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9"/>
  </p:notesMasterIdLst>
  <p:sldIdLst>
    <p:sldId id="256" r:id="rId3"/>
    <p:sldId id="257" r:id="rId4"/>
    <p:sldId id="261" r:id="rId5"/>
    <p:sldId id="258" r:id="rId6"/>
    <p:sldId id="263" r:id="rId7"/>
    <p:sldId id="278" r:id="rId8"/>
    <p:sldId id="262" r:id="rId10"/>
    <p:sldId id="265" r:id="rId11"/>
    <p:sldId id="267" r:id="rId12"/>
    <p:sldId id="268" r:id="rId13"/>
    <p:sldId id="269" r:id="rId14"/>
    <p:sldId id="270" r:id="rId15"/>
    <p:sldId id="271" r:id="rId16"/>
    <p:sldId id="259" r:id="rId17"/>
    <p:sldId id="272" r:id="rId18"/>
    <p:sldId id="273" r:id="rId19"/>
    <p:sldId id="274" r:id="rId20"/>
    <p:sldId id="276" r:id="rId21"/>
    <p:sldId id="277" r:id="rId2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D565E"/>
    <a:srgbClr val="8A8E93"/>
    <a:srgbClr val="919499"/>
    <a:srgbClr val="4D555F"/>
    <a:srgbClr val="9FA3A8"/>
    <a:srgbClr val="AD0013"/>
    <a:srgbClr val="CACBCC"/>
    <a:srgbClr val="D2D4D6"/>
    <a:srgbClr val="BB1B2E"/>
    <a:srgbClr val="767C8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916" autoAdjust="0"/>
    <p:restoredTop sz="94660"/>
  </p:normalViewPr>
  <p:slideViewPr>
    <p:cSldViewPr snapToGrid="0">
      <p:cViewPr varScale="1">
        <p:scale>
          <a:sx n="70" d="100"/>
          <a:sy n="70" d="100"/>
        </p:scale>
        <p:origin x="222" y="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5" Type="http://schemas.openxmlformats.org/officeDocument/2006/relationships/tableStyles" Target="tableStyles.xml"/><Relationship Id="rId24" Type="http://schemas.openxmlformats.org/officeDocument/2006/relationships/viewProps" Target="viewProps.xml"/><Relationship Id="rId23" Type="http://schemas.openxmlformats.org/officeDocument/2006/relationships/presProps" Target="presProps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DD65C1F-DBCB-40EA-83F3-4229942DC07D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897520-AB37-4055-9511-81EA831A9900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5897520-AB37-4055-9511-81EA831A990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5897520-AB37-4055-9511-81EA831A990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5897520-AB37-4055-9511-81EA831A990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5897520-AB37-4055-9511-81EA831A990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5897520-AB37-4055-9511-81EA831A990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5897520-AB37-4055-9511-81EA831A990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5897520-AB37-4055-9511-81EA831A990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5897520-AB37-4055-9511-81EA831A990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  <p:pic>
        <p:nvPicPr>
          <p:cNvPr id="95" name="图片 9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AA6754C-B015-4E67-A0DC-F1BEBFEBE9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8C03D6-CE7C-47AE-A47D-B165A6EF23D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image" Target="../media/image32.png"/><Relationship Id="rId8" Type="http://schemas.openxmlformats.org/officeDocument/2006/relationships/image" Target="../media/image31.png"/><Relationship Id="rId7" Type="http://schemas.openxmlformats.org/officeDocument/2006/relationships/image" Target="../media/image30.png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Relationship Id="rId3" Type="http://schemas.openxmlformats.org/officeDocument/2006/relationships/image" Target="../media/image26.png"/><Relationship Id="rId27" Type="http://schemas.openxmlformats.org/officeDocument/2006/relationships/notesSlide" Target="../notesSlides/notesSlide4.xml"/><Relationship Id="rId26" Type="http://schemas.openxmlformats.org/officeDocument/2006/relationships/slideLayout" Target="../slideLayouts/slideLayout1.xml"/><Relationship Id="rId25" Type="http://schemas.openxmlformats.org/officeDocument/2006/relationships/tags" Target="../tags/tag21.xml"/><Relationship Id="rId24" Type="http://schemas.openxmlformats.org/officeDocument/2006/relationships/image" Target="../media/image47.png"/><Relationship Id="rId23" Type="http://schemas.openxmlformats.org/officeDocument/2006/relationships/image" Target="../media/image46.png"/><Relationship Id="rId22" Type="http://schemas.openxmlformats.org/officeDocument/2006/relationships/image" Target="../media/image45.png"/><Relationship Id="rId21" Type="http://schemas.openxmlformats.org/officeDocument/2006/relationships/image" Target="../media/image44.png"/><Relationship Id="rId20" Type="http://schemas.openxmlformats.org/officeDocument/2006/relationships/image" Target="../media/image43.png"/><Relationship Id="rId2" Type="http://schemas.openxmlformats.org/officeDocument/2006/relationships/image" Target="../media/image25.png"/><Relationship Id="rId19" Type="http://schemas.openxmlformats.org/officeDocument/2006/relationships/image" Target="../media/image42.png"/><Relationship Id="rId18" Type="http://schemas.openxmlformats.org/officeDocument/2006/relationships/image" Target="../media/image41.png"/><Relationship Id="rId17" Type="http://schemas.openxmlformats.org/officeDocument/2006/relationships/image" Target="../media/image40.png"/><Relationship Id="rId16" Type="http://schemas.openxmlformats.org/officeDocument/2006/relationships/image" Target="../media/image39.png"/><Relationship Id="rId15" Type="http://schemas.openxmlformats.org/officeDocument/2006/relationships/image" Target="../media/image38.png"/><Relationship Id="rId14" Type="http://schemas.openxmlformats.org/officeDocument/2006/relationships/image" Target="../media/image37.png"/><Relationship Id="rId13" Type="http://schemas.openxmlformats.org/officeDocument/2006/relationships/image" Target="../media/image36.png"/><Relationship Id="rId12" Type="http://schemas.openxmlformats.org/officeDocument/2006/relationships/image" Target="../media/image35.png"/><Relationship Id="rId11" Type="http://schemas.openxmlformats.org/officeDocument/2006/relationships/image" Target="../media/image34.png"/><Relationship Id="rId10" Type="http://schemas.openxmlformats.org/officeDocument/2006/relationships/image" Target="../media/image33.png"/><Relationship Id="rId1" Type="http://schemas.openxmlformats.org/officeDocument/2006/relationships/image" Target="../media/image24.jpeg"/></Relationships>
</file>

<file path=ppt/slides/_rels/slide1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51.png"/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image" Target="../media/image48.jpeg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image" Target="../media/image59.png"/><Relationship Id="rId8" Type="http://schemas.openxmlformats.org/officeDocument/2006/relationships/image" Target="../media/image58.png"/><Relationship Id="rId7" Type="http://schemas.openxmlformats.org/officeDocument/2006/relationships/image" Target="../media/image57.png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1" Type="http://schemas.openxmlformats.org/officeDocument/2006/relationships/slideLayout" Target="../slideLayouts/slideLayout1.xml"/><Relationship Id="rId10" Type="http://schemas.openxmlformats.org/officeDocument/2006/relationships/image" Target="../media/image60.png"/><Relationship Id="rId1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image" Target="../media/image69.png"/><Relationship Id="rId8" Type="http://schemas.openxmlformats.org/officeDocument/2006/relationships/image" Target="../media/image68.png"/><Relationship Id="rId7" Type="http://schemas.openxmlformats.org/officeDocument/2006/relationships/image" Target="../media/image67.jpeg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Relationship Id="rId3" Type="http://schemas.openxmlformats.org/officeDocument/2006/relationships/image" Target="../media/image63.png"/><Relationship Id="rId20" Type="http://schemas.openxmlformats.org/officeDocument/2006/relationships/slideLayout" Target="../slideLayouts/slideLayout1.xml"/><Relationship Id="rId2" Type="http://schemas.openxmlformats.org/officeDocument/2006/relationships/image" Target="../media/image62.jpeg"/><Relationship Id="rId19" Type="http://schemas.openxmlformats.org/officeDocument/2006/relationships/image" Target="../media/image79.png"/><Relationship Id="rId18" Type="http://schemas.openxmlformats.org/officeDocument/2006/relationships/image" Target="../media/image78.png"/><Relationship Id="rId17" Type="http://schemas.openxmlformats.org/officeDocument/2006/relationships/image" Target="../media/image77.png"/><Relationship Id="rId16" Type="http://schemas.openxmlformats.org/officeDocument/2006/relationships/image" Target="../media/image76.png"/><Relationship Id="rId15" Type="http://schemas.openxmlformats.org/officeDocument/2006/relationships/image" Target="../media/image75.png"/><Relationship Id="rId14" Type="http://schemas.openxmlformats.org/officeDocument/2006/relationships/image" Target="../media/image74.jpeg"/><Relationship Id="rId13" Type="http://schemas.openxmlformats.org/officeDocument/2006/relationships/image" Target="../media/image73.png"/><Relationship Id="rId12" Type="http://schemas.openxmlformats.org/officeDocument/2006/relationships/image" Target="../media/image72.png"/><Relationship Id="rId11" Type="http://schemas.openxmlformats.org/officeDocument/2006/relationships/image" Target="../media/image71.jpeg"/><Relationship Id="rId10" Type="http://schemas.openxmlformats.org/officeDocument/2006/relationships/image" Target="../media/image70.png"/><Relationship Id="rId1" Type="http://schemas.openxmlformats.org/officeDocument/2006/relationships/image" Target="../media/image61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0.jpeg"/></Relationships>
</file>

<file path=ppt/slides/_rels/slide15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84.png"/><Relationship Id="rId3" Type="http://schemas.openxmlformats.org/officeDocument/2006/relationships/image" Target="../media/image83.png"/><Relationship Id="rId2" Type="http://schemas.openxmlformats.org/officeDocument/2006/relationships/image" Target="../media/image82.png"/><Relationship Id="rId1" Type="http://schemas.openxmlformats.org/officeDocument/2006/relationships/image" Target="../media/image81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7.xml"/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90.png"/><Relationship Id="rId5" Type="http://schemas.openxmlformats.org/officeDocument/2006/relationships/image" Target="../media/image89.jpeg"/><Relationship Id="rId4" Type="http://schemas.openxmlformats.org/officeDocument/2006/relationships/image" Target="../media/image88.png"/><Relationship Id="rId3" Type="http://schemas.openxmlformats.org/officeDocument/2006/relationships/image" Target="../media/image87.png"/><Relationship Id="rId2" Type="http://schemas.openxmlformats.org/officeDocument/2006/relationships/image" Target="../media/image86.jpeg"/><Relationship Id="rId1" Type="http://schemas.openxmlformats.org/officeDocument/2006/relationships/image" Target="../media/image85.png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.xml"/><Relationship Id="rId8" Type="http://schemas.openxmlformats.org/officeDocument/2006/relationships/image" Target="../media/image98.png"/><Relationship Id="rId7" Type="http://schemas.openxmlformats.org/officeDocument/2006/relationships/image" Target="../media/image97.png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image" Target="../media/image94.png"/><Relationship Id="rId3" Type="http://schemas.openxmlformats.org/officeDocument/2006/relationships/image" Target="../media/image93.png"/><Relationship Id="rId2" Type="http://schemas.openxmlformats.org/officeDocument/2006/relationships/image" Target="../media/image92.png"/><Relationship Id="rId10" Type="http://schemas.openxmlformats.org/officeDocument/2006/relationships/notesSlide" Target="../notesSlides/notesSlide8.xml"/><Relationship Id="rId1" Type="http://schemas.openxmlformats.org/officeDocument/2006/relationships/image" Target="../media/image91.png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.xml"/><Relationship Id="rId8" Type="http://schemas.openxmlformats.org/officeDocument/2006/relationships/image" Target="../media/image105.png"/><Relationship Id="rId7" Type="http://schemas.openxmlformats.org/officeDocument/2006/relationships/image" Target="../media/image104.png"/><Relationship Id="rId6" Type="http://schemas.openxmlformats.org/officeDocument/2006/relationships/image" Target="../media/image103.png"/><Relationship Id="rId5" Type="http://schemas.openxmlformats.org/officeDocument/2006/relationships/image" Target="../media/image102.png"/><Relationship Id="rId4" Type="http://schemas.openxmlformats.org/officeDocument/2006/relationships/image" Target="../media/image101.jpeg"/><Relationship Id="rId3" Type="http://schemas.openxmlformats.org/officeDocument/2006/relationships/image" Target="../media/image100.jpeg"/><Relationship Id="rId2" Type="http://schemas.openxmlformats.org/officeDocument/2006/relationships/image" Target="../media/image99.jpeg"/><Relationship Id="rId1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110.png"/><Relationship Id="rId4" Type="http://schemas.openxmlformats.org/officeDocument/2006/relationships/image" Target="../media/image109.png"/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image" Target="../media/image106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.jpeg"/><Relationship Id="rId1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jpeg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tags" Target="../tags/tag8.xml"/><Relationship Id="rId8" Type="http://schemas.openxmlformats.org/officeDocument/2006/relationships/tags" Target="../tags/tag7.xml"/><Relationship Id="rId7" Type="http://schemas.openxmlformats.org/officeDocument/2006/relationships/tags" Target="../tags/tag6.xml"/><Relationship Id="rId6" Type="http://schemas.openxmlformats.org/officeDocument/2006/relationships/tags" Target="../tags/tag5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2" Type="http://schemas.openxmlformats.org/officeDocument/2006/relationships/slideLayout" Target="../slideLayouts/slideLayout1.xml"/><Relationship Id="rId21" Type="http://schemas.openxmlformats.org/officeDocument/2006/relationships/image" Target="../media/image7.jpeg"/><Relationship Id="rId20" Type="http://schemas.openxmlformats.org/officeDocument/2006/relationships/tags" Target="../tags/tag19.xml"/><Relationship Id="rId2" Type="http://schemas.openxmlformats.org/officeDocument/2006/relationships/tags" Target="../tags/tag1.xml"/><Relationship Id="rId19" Type="http://schemas.openxmlformats.org/officeDocument/2006/relationships/tags" Target="../tags/tag18.xml"/><Relationship Id="rId18" Type="http://schemas.openxmlformats.org/officeDocument/2006/relationships/tags" Target="../tags/tag17.xml"/><Relationship Id="rId17" Type="http://schemas.openxmlformats.org/officeDocument/2006/relationships/tags" Target="../tags/tag16.xml"/><Relationship Id="rId16" Type="http://schemas.openxmlformats.org/officeDocument/2006/relationships/tags" Target="../tags/tag15.xml"/><Relationship Id="rId15" Type="http://schemas.openxmlformats.org/officeDocument/2006/relationships/tags" Target="../tags/tag14.xml"/><Relationship Id="rId14" Type="http://schemas.openxmlformats.org/officeDocument/2006/relationships/tags" Target="../tags/tag13.xml"/><Relationship Id="rId13" Type="http://schemas.openxmlformats.org/officeDocument/2006/relationships/tags" Target="../tags/tag12.xml"/><Relationship Id="rId12" Type="http://schemas.openxmlformats.org/officeDocument/2006/relationships/tags" Target="../tags/tag11.xml"/><Relationship Id="rId11" Type="http://schemas.openxmlformats.org/officeDocument/2006/relationships/tags" Target="../tags/tag10.xml"/><Relationship Id="rId10" Type="http://schemas.openxmlformats.org/officeDocument/2006/relationships/tags" Target="../tags/tag9.xml"/><Relationship Id="rId1" Type="http://schemas.openxmlformats.org/officeDocument/2006/relationships/image" Target="../media/image6.jpeg"/></Relationships>
</file>

<file path=ppt/slides/_rels/slide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12.jpeg"/><Relationship Id="rId4" Type="http://schemas.openxmlformats.org/officeDocument/2006/relationships/image" Target="../media/image11.jpeg"/><Relationship Id="rId3" Type="http://schemas.openxmlformats.org/officeDocument/2006/relationships/image" Target="../media/image10.jpeg"/><Relationship Id="rId2" Type="http://schemas.openxmlformats.org/officeDocument/2006/relationships/image" Target="../media/image9.png"/><Relationship Id="rId1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4.jpeg"/><Relationship Id="rId2" Type="http://schemas.openxmlformats.org/officeDocument/2006/relationships/image" Target="../media/image13.png"/><Relationship Id="rId1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0.xml"/><Relationship Id="rId1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.xml"/><Relationship Id="rId8" Type="http://schemas.openxmlformats.org/officeDocument/2006/relationships/image" Target="../media/image22.png"/><Relationship Id="rId7" Type="http://schemas.openxmlformats.org/officeDocument/2006/relationships/image" Target="../media/image21.png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0" Type="http://schemas.openxmlformats.org/officeDocument/2006/relationships/notesSlide" Target="../notesSlides/notesSlide2.xml"/><Relationship Id="rId1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PPT-修改_画板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339955" cy="6943090"/>
          </a:xfrm>
          <a:prstGeom prst="rect">
            <a:avLst/>
          </a:prstGeom>
        </p:spPr>
      </p:pic>
      <p:sp>
        <p:nvSpPr>
          <p:cNvPr id="55" name="任意多边形: 形状 54"/>
          <p:cNvSpPr/>
          <p:nvPr/>
        </p:nvSpPr>
        <p:spPr>
          <a:xfrm>
            <a:off x="8615377" y="1504950"/>
            <a:ext cx="2728557" cy="325784"/>
          </a:xfrm>
          <a:custGeom>
            <a:avLst/>
            <a:gdLst>
              <a:gd name="connsiteX0" fmla="*/ 200113 w 581535"/>
              <a:gd name="connsiteY0" fmla="*/ 45307 h 69434"/>
              <a:gd name="connsiteX1" fmla="*/ 175641 w 581535"/>
              <a:gd name="connsiteY1" fmla="*/ 1315 h 69434"/>
              <a:gd name="connsiteX2" fmla="*/ 160324 w 581535"/>
              <a:gd name="connsiteY2" fmla="*/ 1315 h 69434"/>
              <a:gd name="connsiteX3" fmla="*/ 149211 w 581535"/>
              <a:gd name="connsiteY3" fmla="*/ 67246 h 69434"/>
              <a:gd name="connsiteX4" fmla="*/ 163837 w 581535"/>
              <a:gd name="connsiteY4" fmla="*/ 67246 h 69434"/>
              <a:gd name="connsiteX5" fmla="*/ 171092 w 581535"/>
              <a:gd name="connsiteY5" fmla="*/ 24290 h 69434"/>
              <a:gd name="connsiteX6" fmla="*/ 195276 w 581535"/>
              <a:gd name="connsiteY6" fmla="*/ 67246 h 69434"/>
              <a:gd name="connsiteX7" fmla="*/ 211111 w 581535"/>
              <a:gd name="connsiteY7" fmla="*/ 67246 h 69434"/>
              <a:gd name="connsiteX8" fmla="*/ 222225 w 581535"/>
              <a:gd name="connsiteY8" fmla="*/ 1315 h 69434"/>
              <a:gd name="connsiteX9" fmla="*/ 207599 w 581535"/>
              <a:gd name="connsiteY9" fmla="*/ 1315 h 69434"/>
              <a:gd name="connsiteX10" fmla="*/ 200113 w 581535"/>
              <a:gd name="connsiteY10" fmla="*/ 45307 h 69434"/>
              <a:gd name="connsiteX11" fmla="*/ 264029 w 581535"/>
              <a:gd name="connsiteY11" fmla="*/ 221 h 69434"/>
              <a:gd name="connsiteX12" fmla="*/ 248309 w 581535"/>
              <a:gd name="connsiteY12" fmla="*/ 2524 h 69434"/>
              <a:gd name="connsiteX13" fmla="*/ 237426 w 581535"/>
              <a:gd name="connsiteY13" fmla="*/ 9203 h 69434"/>
              <a:gd name="connsiteX14" fmla="*/ 232474 w 581535"/>
              <a:gd name="connsiteY14" fmla="*/ 18647 h 69434"/>
              <a:gd name="connsiteX15" fmla="*/ 237426 w 581535"/>
              <a:gd name="connsiteY15" fmla="*/ 31891 h 69434"/>
              <a:gd name="connsiteX16" fmla="*/ 254067 w 581535"/>
              <a:gd name="connsiteY16" fmla="*/ 38397 h 69434"/>
              <a:gd name="connsiteX17" fmla="*/ 266160 w 581535"/>
              <a:gd name="connsiteY17" fmla="*/ 41276 h 69434"/>
              <a:gd name="connsiteX18" fmla="*/ 271342 w 581535"/>
              <a:gd name="connsiteY18" fmla="*/ 44156 h 69434"/>
              <a:gd name="connsiteX19" fmla="*/ 272321 w 581535"/>
              <a:gd name="connsiteY19" fmla="*/ 48129 h 69434"/>
              <a:gd name="connsiteX20" fmla="*/ 267369 w 581535"/>
              <a:gd name="connsiteY20" fmla="*/ 54463 h 69434"/>
              <a:gd name="connsiteX21" fmla="*/ 255449 w 581535"/>
              <a:gd name="connsiteY21" fmla="*/ 57169 h 69434"/>
              <a:gd name="connsiteX22" fmla="*/ 244566 w 581535"/>
              <a:gd name="connsiteY22" fmla="*/ 54117 h 69434"/>
              <a:gd name="connsiteX23" fmla="*/ 240593 w 581535"/>
              <a:gd name="connsiteY23" fmla="*/ 44501 h 69434"/>
              <a:gd name="connsiteX24" fmla="*/ 225046 w 581535"/>
              <a:gd name="connsiteY24" fmla="*/ 45768 h 69434"/>
              <a:gd name="connsiteX25" fmla="*/ 231668 w 581535"/>
              <a:gd name="connsiteY25" fmla="*/ 62582 h 69434"/>
              <a:gd name="connsiteX26" fmla="*/ 253434 w 581535"/>
              <a:gd name="connsiteY26" fmla="*/ 68340 h 69434"/>
              <a:gd name="connsiteX27" fmla="*/ 270824 w 581535"/>
              <a:gd name="connsiteY27" fmla="*/ 65922 h 69434"/>
              <a:gd name="connsiteX28" fmla="*/ 282628 w 581535"/>
              <a:gd name="connsiteY28" fmla="*/ 58551 h 69434"/>
              <a:gd name="connsiteX29" fmla="*/ 288156 w 581535"/>
              <a:gd name="connsiteY29" fmla="*/ 47956 h 69434"/>
              <a:gd name="connsiteX30" fmla="*/ 286831 w 581535"/>
              <a:gd name="connsiteY30" fmla="*/ 37476 h 69434"/>
              <a:gd name="connsiteX31" fmla="*/ 279346 w 581535"/>
              <a:gd name="connsiteY31" fmla="*/ 30797 h 69434"/>
              <a:gd name="connsiteX32" fmla="*/ 263165 w 581535"/>
              <a:gd name="connsiteY32" fmla="*/ 26075 h 69434"/>
              <a:gd name="connsiteX33" fmla="*/ 249461 w 581535"/>
              <a:gd name="connsiteY33" fmla="*/ 21699 h 69434"/>
              <a:gd name="connsiteX34" fmla="*/ 247791 w 581535"/>
              <a:gd name="connsiteY34" fmla="*/ 17668 h 69434"/>
              <a:gd name="connsiteX35" fmla="*/ 251016 w 581535"/>
              <a:gd name="connsiteY35" fmla="*/ 13580 h 69434"/>
              <a:gd name="connsiteX36" fmla="*/ 262186 w 581535"/>
              <a:gd name="connsiteY36" fmla="*/ 11219 h 69434"/>
              <a:gd name="connsiteX37" fmla="*/ 271803 w 581535"/>
              <a:gd name="connsiteY37" fmla="*/ 13464 h 69434"/>
              <a:gd name="connsiteX38" fmla="*/ 274912 w 581535"/>
              <a:gd name="connsiteY38" fmla="*/ 20777 h 69434"/>
              <a:gd name="connsiteX39" fmla="*/ 290747 w 581535"/>
              <a:gd name="connsiteY39" fmla="*/ 20202 h 69434"/>
              <a:gd name="connsiteX40" fmla="*/ 285392 w 581535"/>
              <a:gd name="connsiteY40" fmla="*/ 5691 h 69434"/>
              <a:gd name="connsiteX41" fmla="*/ 264029 w 581535"/>
              <a:gd name="connsiteY41" fmla="*/ 221 h 69434"/>
              <a:gd name="connsiteX42" fmla="*/ 122666 w 581535"/>
              <a:gd name="connsiteY42" fmla="*/ 38340 h 69434"/>
              <a:gd name="connsiteX43" fmla="*/ 120017 w 581535"/>
              <a:gd name="connsiteY43" fmla="*/ 49684 h 69434"/>
              <a:gd name="connsiteX44" fmla="*/ 114892 w 581535"/>
              <a:gd name="connsiteY44" fmla="*/ 55442 h 69434"/>
              <a:gd name="connsiteX45" fmla="*/ 104239 w 581535"/>
              <a:gd name="connsiteY45" fmla="*/ 57802 h 69434"/>
              <a:gd name="connsiteX46" fmla="*/ 94105 w 581535"/>
              <a:gd name="connsiteY46" fmla="*/ 55326 h 69434"/>
              <a:gd name="connsiteX47" fmla="*/ 90362 w 581535"/>
              <a:gd name="connsiteY47" fmla="*/ 48762 h 69434"/>
              <a:gd name="connsiteX48" fmla="*/ 91687 w 581535"/>
              <a:gd name="connsiteY48" fmla="*/ 37591 h 69434"/>
              <a:gd name="connsiteX49" fmla="*/ 97790 w 581535"/>
              <a:gd name="connsiteY49" fmla="*/ 1372 h 69434"/>
              <a:gd name="connsiteX50" fmla="*/ 81782 w 581535"/>
              <a:gd name="connsiteY50" fmla="*/ 1372 h 69434"/>
              <a:gd name="connsiteX51" fmla="*/ 75736 w 581535"/>
              <a:gd name="connsiteY51" fmla="*/ 37073 h 69434"/>
              <a:gd name="connsiteX52" fmla="*/ 74412 w 581535"/>
              <a:gd name="connsiteY52" fmla="*/ 54060 h 69434"/>
              <a:gd name="connsiteX53" fmla="*/ 77637 w 581535"/>
              <a:gd name="connsiteY53" fmla="*/ 61488 h 69434"/>
              <a:gd name="connsiteX54" fmla="*/ 85928 w 581535"/>
              <a:gd name="connsiteY54" fmla="*/ 67246 h 69434"/>
              <a:gd name="connsiteX55" fmla="*/ 102742 w 581535"/>
              <a:gd name="connsiteY55" fmla="*/ 69434 h 69434"/>
              <a:gd name="connsiteX56" fmla="*/ 118347 w 581535"/>
              <a:gd name="connsiteY56" fmla="*/ 67419 h 69434"/>
              <a:gd name="connsiteX57" fmla="*/ 128596 w 581535"/>
              <a:gd name="connsiteY57" fmla="*/ 61949 h 69434"/>
              <a:gd name="connsiteX58" fmla="*/ 134815 w 581535"/>
              <a:gd name="connsiteY58" fmla="*/ 53541 h 69434"/>
              <a:gd name="connsiteX59" fmla="*/ 138961 w 581535"/>
              <a:gd name="connsiteY59" fmla="*/ 36497 h 69434"/>
              <a:gd name="connsiteX60" fmla="*/ 144892 w 581535"/>
              <a:gd name="connsiteY60" fmla="*/ 1372 h 69434"/>
              <a:gd name="connsiteX61" fmla="*/ 128884 w 581535"/>
              <a:gd name="connsiteY61" fmla="*/ 1372 h 69434"/>
              <a:gd name="connsiteX62" fmla="*/ 122666 w 581535"/>
              <a:gd name="connsiteY62" fmla="*/ 38340 h 69434"/>
              <a:gd name="connsiteX63" fmla="*/ 39345 w 581535"/>
              <a:gd name="connsiteY63" fmla="*/ 221 h 69434"/>
              <a:gd name="connsiteX64" fmla="*/ 23452 w 581535"/>
              <a:gd name="connsiteY64" fmla="*/ 2524 h 69434"/>
              <a:gd name="connsiteX65" fmla="*/ 12454 w 581535"/>
              <a:gd name="connsiteY65" fmla="*/ 9261 h 69434"/>
              <a:gd name="connsiteX66" fmla="*/ 7444 w 581535"/>
              <a:gd name="connsiteY66" fmla="*/ 18762 h 69434"/>
              <a:gd name="connsiteX67" fmla="*/ 12454 w 581535"/>
              <a:gd name="connsiteY67" fmla="*/ 32178 h 69434"/>
              <a:gd name="connsiteX68" fmla="*/ 29325 w 581535"/>
              <a:gd name="connsiteY68" fmla="*/ 38801 h 69434"/>
              <a:gd name="connsiteX69" fmla="*/ 41590 w 581535"/>
              <a:gd name="connsiteY69" fmla="*/ 41737 h 69434"/>
              <a:gd name="connsiteX70" fmla="*/ 46830 w 581535"/>
              <a:gd name="connsiteY70" fmla="*/ 44616 h 69434"/>
              <a:gd name="connsiteX71" fmla="*/ 47809 w 581535"/>
              <a:gd name="connsiteY71" fmla="*/ 48647 h 69434"/>
              <a:gd name="connsiteX72" fmla="*/ 42799 w 581535"/>
              <a:gd name="connsiteY72" fmla="*/ 55096 h 69434"/>
              <a:gd name="connsiteX73" fmla="*/ 30765 w 581535"/>
              <a:gd name="connsiteY73" fmla="*/ 57860 h 69434"/>
              <a:gd name="connsiteX74" fmla="*/ 19767 w 581535"/>
              <a:gd name="connsiteY74" fmla="*/ 54751 h 69434"/>
              <a:gd name="connsiteX75" fmla="*/ 15736 w 581535"/>
              <a:gd name="connsiteY75" fmla="*/ 45077 h 69434"/>
              <a:gd name="connsiteX76" fmla="*/ 16 w 581535"/>
              <a:gd name="connsiteY76" fmla="*/ 46344 h 69434"/>
              <a:gd name="connsiteX77" fmla="*/ 6696 w 581535"/>
              <a:gd name="connsiteY77" fmla="*/ 63388 h 69434"/>
              <a:gd name="connsiteX78" fmla="*/ 28692 w 581535"/>
              <a:gd name="connsiteY78" fmla="*/ 69204 h 69434"/>
              <a:gd name="connsiteX79" fmla="*/ 46254 w 581535"/>
              <a:gd name="connsiteY79" fmla="*/ 66785 h 69434"/>
              <a:gd name="connsiteX80" fmla="*/ 58174 w 581535"/>
              <a:gd name="connsiteY80" fmla="*/ 59357 h 69434"/>
              <a:gd name="connsiteX81" fmla="*/ 63759 w 581535"/>
              <a:gd name="connsiteY81" fmla="*/ 48647 h 69434"/>
              <a:gd name="connsiteX82" fmla="*/ 62435 w 581535"/>
              <a:gd name="connsiteY82" fmla="*/ 38052 h 69434"/>
              <a:gd name="connsiteX83" fmla="*/ 54834 w 581535"/>
              <a:gd name="connsiteY83" fmla="*/ 31257 h 69434"/>
              <a:gd name="connsiteX84" fmla="*/ 38481 w 581535"/>
              <a:gd name="connsiteY84" fmla="*/ 26478 h 69434"/>
              <a:gd name="connsiteX85" fmla="*/ 24604 w 581535"/>
              <a:gd name="connsiteY85" fmla="*/ 22044 h 69434"/>
              <a:gd name="connsiteX86" fmla="*/ 22934 w 581535"/>
              <a:gd name="connsiteY86" fmla="*/ 18014 h 69434"/>
              <a:gd name="connsiteX87" fmla="*/ 26158 w 581535"/>
              <a:gd name="connsiteY87" fmla="*/ 13867 h 69434"/>
              <a:gd name="connsiteX88" fmla="*/ 37444 w 581535"/>
              <a:gd name="connsiteY88" fmla="*/ 11449 h 69434"/>
              <a:gd name="connsiteX89" fmla="*/ 47176 w 581535"/>
              <a:gd name="connsiteY89" fmla="*/ 13695 h 69434"/>
              <a:gd name="connsiteX90" fmla="*/ 50343 w 581535"/>
              <a:gd name="connsiteY90" fmla="*/ 21065 h 69434"/>
              <a:gd name="connsiteX91" fmla="*/ 66350 w 581535"/>
              <a:gd name="connsiteY91" fmla="*/ 20490 h 69434"/>
              <a:gd name="connsiteX92" fmla="*/ 60938 w 581535"/>
              <a:gd name="connsiteY92" fmla="*/ 5806 h 69434"/>
              <a:gd name="connsiteX93" fmla="*/ 39345 w 581535"/>
              <a:gd name="connsiteY93" fmla="*/ 221 h 69434"/>
              <a:gd name="connsiteX94" fmla="*/ 391458 w 581535"/>
              <a:gd name="connsiteY94" fmla="*/ 5518 h 69434"/>
              <a:gd name="connsiteX95" fmla="*/ 399577 w 581535"/>
              <a:gd name="connsiteY95" fmla="*/ 23887 h 69434"/>
              <a:gd name="connsiteX96" fmla="*/ 410748 w 581535"/>
              <a:gd name="connsiteY96" fmla="*/ 53887 h 69434"/>
              <a:gd name="connsiteX97" fmla="*/ 395776 w 581535"/>
              <a:gd name="connsiteY97" fmla="*/ 65288 h 69434"/>
              <a:gd name="connsiteX98" fmla="*/ 394682 w 581535"/>
              <a:gd name="connsiteY98" fmla="*/ 66094 h 69434"/>
              <a:gd name="connsiteX99" fmla="*/ 432571 w 581535"/>
              <a:gd name="connsiteY99" fmla="*/ 37246 h 69434"/>
              <a:gd name="connsiteX100" fmla="*/ 391458 w 581535"/>
              <a:gd name="connsiteY100" fmla="*/ 5518 h 69434"/>
              <a:gd name="connsiteX101" fmla="*/ 579635 w 581535"/>
              <a:gd name="connsiteY101" fmla="*/ 12486 h 69434"/>
              <a:gd name="connsiteX102" fmla="*/ 581536 w 581535"/>
              <a:gd name="connsiteY102" fmla="*/ 1315 h 69434"/>
              <a:gd name="connsiteX103" fmla="*/ 523723 w 581535"/>
              <a:gd name="connsiteY103" fmla="*/ 1315 h 69434"/>
              <a:gd name="connsiteX104" fmla="*/ 512610 w 581535"/>
              <a:gd name="connsiteY104" fmla="*/ 67246 h 69434"/>
              <a:gd name="connsiteX105" fmla="*/ 571919 w 581535"/>
              <a:gd name="connsiteY105" fmla="*/ 67246 h 69434"/>
              <a:gd name="connsiteX106" fmla="*/ 573820 w 581535"/>
              <a:gd name="connsiteY106" fmla="*/ 56133 h 69434"/>
              <a:gd name="connsiteX107" fmla="*/ 530230 w 581535"/>
              <a:gd name="connsiteY107" fmla="*/ 56133 h 69434"/>
              <a:gd name="connsiteX108" fmla="*/ 533282 w 581535"/>
              <a:gd name="connsiteY108" fmla="*/ 38167 h 69434"/>
              <a:gd name="connsiteX109" fmla="*/ 572438 w 581535"/>
              <a:gd name="connsiteY109" fmla="*/ 38167 h 69434"/>
              <a:gd name="connsiteX110" fmla="*/ 574338 w 581535"/>
              <a:gd name="connsiteY110" fmla="*/ 27054 h 69434"/>
              <a:gd name="connsiteX111" fmla="*/ 535182 w 581535"/>
              <a:gd name="connsiteY111" fmla="*/ 27054 h 69434"/>
              <a:gd name="connsiteX112" fmla="*/ 537658 w 581535"/>
              <a:gd name="connsiteY112" fmla="*/ 12428 h 69434"/>
              <a:gd name="connsiteX113" fmla="*/ 579635 w 581535"/>
              <a:gd name="connsiteY113" fmla="*/ 12428 h 69434"/>
              <a:gd name="connsiteX114" fmla="*/ 487216 w 581535"/>
              <a:gd name="connsiteY114" fmla="*/ 45307 h 69434"/>
              <a:gd name="connsiteX115" fmla="*/ 462744 w 581535"/>
              <a:gd name="connsiteY115" fmla="*/ 1315 h 69434"/>
              <a:gd name="connsiteX116" fmla="*/ 447427 w 581535"/>
              <a:gd name="connsiteY116" fmla="*/ 1315 h 69434"/>
              <a:gd name="connsiteX117" fmla="*/ 436314 w 581535"/>
              <a:gd name="connsiteY117" fmla="*/ 67246 h 69434"/>
              <a:gd name="connsiteX118" fmla="*/ 450940 w 581535"/>
              <a:gd name="connsiteY118" fmla="*/ 67246 h 69434"/>
              <a:gd name="connsiteX119" fmla="*/ 458195 w 581535"/>
              <a:gd name="connsiteY119" fmla="*/ 24290 h 69434"/>
              <a:gd name="connsiteX120" fmla="*/ 482379 w 581535"/>
              <a:gd name="connsiteY120" fmla="*/ 67246 h 69434"/>
              <a:gd name="connsiteX121" fmla="*/ 498214 w 581535"/>
              <a:gd name="connsiteY121" fmla="*/ 67246 h 69434"/>
              <a:gd name="connsiteX122" fmla="*/ 509328 w 581535"/>
              <a:gd name="connsiteY122" fmla="*/ 1315 h 69434"/>
              <a:gd name="connsiteX123" fmla="*/ 494702 w 581535"/>
              <a:gd name="connsiteY123" fmla="*/ 1315 h 69434"/>
              <a:gd name="connsiteX124" fmla="*/ 487216 w 581535"/>
              <a:gd name="connsiteY124" fmla="*/ 45307 h 69434"/>
              <a:gd name="connsiteX125" fmla="*/ 358924 w 581535"/>
              <a:gd name="connsiteY125" fmla="*/ 2293 h 69434"/>
              <a:gd name="connsiteX126" fmla="*/ 296908 w 581535"/>
              <a:gd name="connsiteY126" fmla="*/ 2293 h 69434"/>
              <a:gd name="connsiteX127" fmla="*/ 295008 w 581535"/>
              <a:gd name="connsiteY127" fmla="*/ 13464 h 69434"/>
              <a:gd name="connsiteX128" fmla="*/ 318156 w 581535"/>
              <a:gd name="connsiteY128" fmla="*/ 13464 h 69434"/>
              <a:gd name="connsiteX129" fmla="*/ 308885 w 581535"/>
              <a:gd name="connsiteY129" fmla="*/ 68225 h 69434"/>
              <a:gd name="connsiteX130" fmla="*/ 324663 w 581535"/>
              <a:gd name="connsiteY130" fmla="*/ 68225 h 69434"/>
              <a:gd name="connsiteX131" fmla="*/ 333934 w 581535"/>
              <a:gd name="connsiteY131" fmla="*/ 13464 h 69434"/>
              <a:gd name="connsiteX132" fmla="*/ 357024 w 581535"/>
              <a:gd name="connsiteY132" fmla="*/ 13464 h 69434"/>
              <a:gd name="connsiteX133" fmla="*/ 358924 w 581535"/>
              <a:gd name="connsiteY133" fmla="*/ 2293 h 69434"/>
              <a:gd name="connsiteX134" fmla="*/ 388233 w 581535"/>
              <a:gd name="connsiteY134" fmla="*/ 44962 h 69434"/>
              <a:gd name="connsiteX135" fmla="*/ 377062 w 581535"/>
              <a:gd name="connsiteY135" fmla="*/ 14962 h 69434"/>
              <a:gd name="connsiteX136" fmla="*/ 392034 w 581535"/>
              <a:gd name="connsiteY136" fmla="*/ 3560 h 69434"/>
              <a:gd name="connsiteX137" fmla="*/ 393128 w 581535"/>
              <a:gd name="connsiteY137" fmla="*/ 2754 h 69434"/>
              <a:gd name="connsiteX138" fmla="*/ 355239 w 581535"/>
              <a:gd name="connsiteY138" fmla="*/ 31603 h 69434"/>
              <a:gd name="connsiteX139" fmla="*/ 396352 w 581535"/>
              <a:gd name="connsiteY139" fmla="*/ 63330 h 69434"/>
              <a:gd name="connsiteX140" fmla="*/ 388233 w 581535"/>
              <a:gd name="connsiteY140" fmla="*/ 44962 h 69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581535" h="69434">
                <a:moveTo>
                  <a:pt x="200113" y="45307"/>
                </a:moveTo>
                <a:lnTo>
                  <a:pt x="175641" y="1315"/>
                </a:lnTo>
                <a:lnTo>
                  <a:pt x="160324" y="1315"/>
                </a:lnTo>
                <a:lnTo>
                  <a:pt x="149211" y="67246"/>
                </a:lnTo>
                <a:lnTo>
                  <a:pt x="163837" y="67246"/>
                </a:lnTo>
                <a:lnTo>
                  <a:pt x="171092" y="24290"/>
                </a:lnTo>
                <a:lnTo>
                  <a:pt x="195276" y="67246"/>
                </a:lnTo>
                <a:lnTo>
                  <a:pt x="211111" y="67246"/>
                </a:lnTo>
                <a:lnTo>
                  <a:pt x="222225" y="1315"/>
                </a:lnTo>
                <a:lnTo>
                  <a:pt x="207599" y="1315"/>
                </a:lnTo>
                <a:lnTo>
                  <a:pt x="200113" y="45307"/>
                </a:lnTo>
                <a:close/>
                <a:moveTo>
                  <a:pt x="264029" y="221"/>
                </a:moveTo>
                <a:cubicBezTo>
                  <a:pt x="258040" y="221"/>
                  <a:pt x="252801" y="969"/>
                  <a:pt x="248309" y="2524"/>
                </a:cubicBezTo>
                <a:cubicBezTo>
                  <a:pt x="243818" y="4078"/>
                  <a:pt x="240190" y="6267"/>
                  <a:pt x="237426" y="9203"/>
                </a:cubicBezTo>
                <a:cubicBezTo>
                  <a:pt x="234662" y="12140"/>
                  <a:pt x="233050" y="15249"/>
                  <a:pt x="232474" y="18647"/>
                </a:cubicBezTo>
                <a:cubicBezTo>
                  <a:pt x="231611" y="23887"/>
                  <a:pt x="233223" y="28263"/>
                  <a:pt x="237426" y="31891"/>
                </a:cubicBezTo>
                <a:cubicBezTo>
                  <a:pt x="240363" y="34482"/>
                  <a:pt x="245948" y="36670"/>
                  <a:pt x="254067" y="38397"/>
                </a:cubicBezTo>
                <a:cubicBezTo>
                  <a:pt x="260401" y="39779"/>
                  <a:pt x="264432" y="40701"/>
                  <a:pt x="266160" y="41276"/>
                </a:cubicBezTo>
                <a:cubicBezTo>
                  <a:pt x="268751" y="42083"/>
                  <a:pt x="270478" y="43004"/>
                  <a:pt x="271342" y="44156"/>
                </a:cubicBezTo>
                <a:cubicBezTo>
                  <a:pt x="272263" y="45250"/>
                  <a:pt x="272551" y="46574"/>
                  <a:pt x="272321" y="48129"/>
                </a:cubicBezTo>
                <a:cubicBezTo>
                  <a:pt x="271918" y="50547"/>
                  <a:pt x="270248" y="52678"/>
                  <a:pt x="267369" y="54463"/>
                </a:cubicBezTo>
                <a:cubicBezTo>
                  <a:pt x="264490" y="56305"/>
                  <a:pt x="260517" y="57169"/>
                  <a:pt x="255449" y="57169"/>
                </a:cubicBezTo>
                <a:cubicBezTo>
                  <a:pt x="250670" y="57169"/>
                  <a:pt x="247042" y="56133"/>
                  <a:pt x="244566" y="54117"/>
                </a:cubicBezTo>
                <a:cubicBezTo>
                  <a:pt x="242090" y="52102"/>
                  <a:pt x="240766" y="48877"/>
                  <a:pt x="240593" y="44501"/>
                </a:cubicBezTo>
                <a:lnTo>
                  <a:pt x="225046" y="45768"/>
                </a:lnTo>
                <a:cubicBezTo>
                  <a:pt x="224816" y="53138"/>
                  <a:pt x="227004" y="58724"/>
                  <a:pt x="231668" y="62582"/>
                </a:cubicBezTo>
                <a:cubicBezTo>
                  <a:pt x="236332" y="66440"/>
                  <a:pt x="243530" y="68340"/>
                  <a:pt x="253434" y="68340"/>
                </a:cubicBezTo>
                <a:cubicBezTo>
                  <a:pt x="260229" y="68340"/>
                  <a:pt x="265987" y="67534"/>
                  <a:pt x="270824" y="65922"/>
                </a:cubicBezTo>
                <a:cubicBezTo>
                  <a:pt x="275660" y="64309"/>
                  <a:pt x="279576" y="61891"/>
                  <a:pt x="282628" y="58551"/>
                </a:cubicBezTo>
                <a:cubicBezTo>
                  <a:pt x="285680" y="55269"/>
                  <a:pt x="287522" y="51699"/>
                  <a:pt x="288156" y="47956"/>
                </a:cubicBezTo>
                <a:cubicBezTo>
                  <a:pt x="288847" y="43810"/>
                  <a:pt x="288386" y="40298"/>
                  <a:pt x="286831" y="37476"/>
                </a:cubicBezTo>
                <a:cubicBezTo>
                  <a:pt x="285219" y="34655"/>
                  <a:pt x="282743" y="32409"/>
                  <a:pt x="279346" y="30797"/>
                </a:cubicBezTo>
                <a:cubicBezTo>
                  <a:pt x="275949" y="29184"/>
                  <a:pt x="270536" y="27572"/>
                  <a:pt x="263165" y="26075"/>
                </a:cubicBezTo>
                <a:cubicBezTo>
                  <a:pt x="255737" y="24578"/>
                  <a:pt x="251188" y="23081"/>
                  <a:pt x="249461" y="21699"/>
                </a:cubicBezTo>
                <a:cubicBezTo>
                  <a:pt x="248079" y="20605"/>
                  <a:pt x="247503" y="19280"/>
                  <a:pt x="247791" y="17668"/>
                </a:cubicBezTo>
                <a:cubicBezTo>
                  <a:pt x="248079" y="15941"/>
                  <a:pt x="249115" y="14616"/>
                  <a:pt x="251016" y="13580"/>
                </a:cubicBezTo>
                <a:cubicBezTo>
                  <a:pt x="253837" y="11968"/>
                  <a:pt x="257580" y="11219"/>
                  <a:pt x="262186" y="11219"/>
                </a:cubicBezTo>
                <a:cubicBezTo>
                  <a:pt x="266620" y="11219"/>
                  <a:pt x="269845" y="11968"/>
                  <a:pt x="271803" y="13464"/>
                </a:cubicBezTo>
                <a:cubicBezTo>
                  <a:pt x="273760" y="14962"/>
                  <a:pt x="274797" y="17380"/>
                  <a:pt x="274912" y="20777"/>
                </a:cubicBezTo>
                <a:lnTo>
                  <a:pt x="290747" y="20202"/>
                </a:lnTo>
                <a:cubicBezTo>
                  <a:pt x="291495" y="14155"/>
                  <a:pt x="289710" y="9319"/>
                  <a:pt x="285392" y="5691"/>
                </a:cubicBezTo>
                <a:cubicBezTo>
                  <a:pt x="280901" y="2006"/>
                  <a:pt x="273875" y="221"/>
                  <a:pt x="264029" y="221"/>
                </a:cubicBezTo>
                <a:close/>
                <a:moveTo>
                  <a:pt x="122666" y="38340"/>
                </a:moveTo>
                <a:cubicBezTo>
                  <a:pt x="121744" y="43638"/>
                  <a:pt x="120881" y="47438"/>
                  <a:pt x="120017" y="49684"/>
                </a:cubicBezTo>
                <a:cubicBezTo>
                  <a:pt x="119153" y="51987"/>
                  <a:pt x="117483" y="53887"/>
                  <a:pt x="114892" y="55442"/>
                </a:cubicBezTo>
                <a:cubicBezTo>
                  <a:pt x="112301" y="56996"/>
                  <a:pt x="108788" y="57802"/>
                  <a:pt x="104239" y="57802"/>
                </a:cubicBezTo>
                <a:cubicBezTo>
                  <a:pt x="99806" y="57802"/>
                  <a:pt x="96408" y="56996"/>
                  <a:pt x="94105" y="55326"/>
                </a:cubicBezTo>
                <a:cubicBezTo>
                  <a:pt x="91802" y="53657"/>
                  <a:pt x="90535" y="51469"/>
                  <a:pt x="90362" y="48762"/>
                </a:cubicBezTo>
                <a:cubicBezTo>
                  <a:pt x="90247" y="47092"/>
                  <a:pt x="90707" y="43349"/>
                  <a:pt x="91687" y="37591"/>
                </a:cubicBezTo>
                <a:lnTo>
                  <a:pt x="97790" y="1372"/>
                </a:lnTo>
                <a:lnTo>
                  <a:pt x="81782" y="1372"/>
                </a:lnTo>
                <a:lnTo>
                  <a:pt x="75736" y="37073"/>
                </a:lnTo>
                <a:cubicBezTo>
                  <a:pt x="74469" y="44559"/>
                  <a:pt x="74009" y="50202"/>
                  <a:pt x="74412" y="54060"/>
                </a:cubicBezTo>
                <a:cubicBezTo>
                  <a:pt x="74700" y="56651"/>
                  <a:pt x="75794" y="59127"/>
                  <a:pt x="77637" y="61488"/>
                </a:cubicBezTo>
                <a:cubicBezTo>
                  <a:pt x="79537" y="63848"/>
                  <a:pt x="82243" y="65749"/>
                  <a:pt x="85928" y="67246"/>
                </a:cubicBezTo>
                <a:cubicBezTo>
                  <a:pt x="89613" y="68743"/>
                  <a:pt x="95199" y="69434"/>
                  <a:pt x="102742" y="69434"/>
                </a:cubicBezTo>
                <a:cubicBezTo>
                  <a:pt x="109018" y="69434"/>
                  <a:pt x="114201" y="68743"/>
                  <a:pt x="118347" y="67419"/>
                </a:cubicBezTo>
                <a:cubicBezTo>
                  <a:pt x="122435" y="66037"/>
                  <a:pt x="125890" y="64252"/>
                  <a:pt x="128596" y="61949"/>
                </a:cubicBezTo>
                <a:cubicBezTo>
                  <a:pt x="131303" y="59645"/>
                  <a:pt x="133376" y="56881"/>
                  <a:pt x="134815" y="53541"/>
                </a:cubicBezTo>
                <a:cubicBezTo>
                  <a:pt x="136255" y="50202"/>
                  <a:pt x="137637" y="44559"/>
                  <a:pt x="138961" y="36497"/>
                </a:cubicBezTo>
                <a:lnTo>
                  <a:pt x="144892" y="1372"/>
                </a:lnTo>
                <a:lnTo>
                  <a:pt x="128884" y="1372"/>
                </a:lnTo>
                <a:lnTo>
                  <a:pt x="122666" y="38340"/>
                </a:lnTo>
                <a:close/>
                <a:moveTo>
                  <a:pt x="39345" y="221"/>
                </a:moveTo>
                <a:cubicBezTo>
                  <a:pt x="33299" y="221"/>
                  <a:pt x="28001" y="969"/>
                  <a:pt x="23452" y="2524"/>
                </a:cubicBezTo>
                <a:cubicBezTo>
                  <a:pt x="18903" y="4078"/>
                  <a:pt x="15218" y="6324"/>
                  <a:pt x="12454" y="9261"/>
                </a:cubicBezTo>
                <a:cubicBezTo>
                  <a:pt x="9690" y="12198"/>
                  <a:pt x="8020" y="15365"/>
                  <a:pt x="7444" y="18762"/>
                </a:cubicBezTo>
                <a:cubicBezTo>
                  <a:pt x="6580" y="24060"/>
                  <a:pt x="8250" y="28493"/>
                  <a:pt x="12454" y="32178"/>
                </a:cubicBezTo>
                <a:cubicBezTo>
                  <a:pt x="15448" y="34770"/>
                  <a:pt x="21091" y="37015"/>
                  <a:pt x="29325" y="38801"/>
                </a:cubicBezTo>
                <a:cubicBezTo>
                  <a:pt x="35717" y="40182"/>
                  <a:pt x="39805" y="41161"/>
                  <a:pt x="41590" y="41737"/>
                </a:cubicBezTo>
                <a:cubicBezTo>
                  <a:pt x="44182" y="42543"/>
                  <a:pt x="45909" y="43522"/>
                  <a:pt x="46830" y="44616"/>
                </a:cubicBezTo>
                <a:cubicBezTo>
                  <a:pt x="47752" y="45710"/>
                  <a:pt x="48097" y="47035"/>
                  <a:pt x="47809" y="48647"/>
                </a:cubicBezTo>
                <a:cubicBezTo>
                  <a:pt x="47406" y="51123"/>
                  <a:pt x="45736" y="53254"/>
                  <a:pt x="42799" y="55096"/>
                </a:cubicBezTo>
                <a:cubicBezTo>
                  <a:pt x="39920" y="56939"/>
                  <a:pt x="35890" y="57860"/>
                  <a:pt x="30765" y="57860"/>
                </a:cubicBezTo>
                <a:cubicBezTo>
                  <a:pt x="25928" y="57860"/>
                  <a:pt x="22243" y="56824"/>
                  <a:pt x="19767" y="54751"/>
                </a:cubicBezTo>
                <a:cubicBezTo>
                  <a:pt x="17233" y="52678"/>
                  <a:pt x="15909" y="49453"/>
                  <a:pt x="15736" y="45077"/>
                </a:cubicBezTo>
                <a:lnTo>
                  <a:pt x="16" y="46344"/>
                </a:lnTo>
                <a:cubicBezTo>
                  <a:pt x="-214" y="53772"/>
                  <a:pt x="2032" y="59473"/>
                  <a:pt x="6696" y="63388"/>
                </a:cubicBezTo>
                <a:cubicBezTo>
                  <a:pt x="11360" y="67304"/>
                  <a:pt x="18730" y="69204"/>
                  <a:pt x="28692" y="69204"/>
                </a:cubicBezTo>
                <a:cubicBezTo>
                  <a:pt x="35544" y="69204"/>
                  <a:pt x="41417" y="68398"/>
                  <a:pt x="46254" y="66785"/>
                </a:cubicBezTo>
                <a:cubicBezTo>
                  <a:pt x="51091" y="65173"/>
                  <a:pt x="55064" y="62697"/>
                  <a:pt x="58174" y="59357"/>
                </a:cubicBezTo>
                <a:cubicBezTo>
                  <a:pt x="61226" y="56017"/>
                  <a:pt x="63126" y="52447"/>
                  <a:pt x="63759" y="48647"/>
                </a:cubicBezTo>
                <a:cubicBezTo>
                  <a:pt x="64450" y="44443"/>
                  <a:pt x="64047" y="40931"/>
                  <a:pt x="62435" y="38052"/>
                </a:cubicBezTo>
                <a:cubicBezTo>
                  <a:pt x="60822" y="35173"/>
                  <a:pt x="58289" y="32927"/>
                  <a:pt x="54834" y="31257"/>
                </a:cubicBezTo>
                <a:cubicBezTo>
                  <a:pt x="51379" y="29588"/>
                  <a:pt x="45967" y="28033"/>
                  <a:pt x="38481" y="26478"/>
                </a:cubicBezTo>
                <a:cubicBezTo>
                  <a:pt x="30995" y="24923"/>
                  <a:pt x="26331" y="23426"/>
                  <a:pt x="24604" y="22044"/>
                </a:cubicBezTo>
                <a:cubicBezTo>
                  <a:pt x="23222" y="20950"/>
                  <a:pt x="22646" y="19568"/>
                  <a:pt x="22934" y="18014"/>
                </a:cubicBezTo>
                <a:cubicBezTo>
                  <a:pt x="23222" y="16286"/>
                  <a:pt x="24316" y="14904"/>
                  <a:pt x="26158" y="13867"/>
                </a:cubicBezTo>
                <a:cubicBezTo>
                  <a:pt x="29038" y="12255"/>
                  <a:pt x="32780" y="11449"/>
                  <a:pt x="37444" y="11449"/>
                </a:cubicBezTo>
                <a:cubicBezTo>
                  <a:pt x="41936" y="11449"/>
                  <a:pt x="45160" y="12198"/>
                  <a:pt x="47176" y="13695"/>
                </a:cubicBezTo>
                <a:cubicBezTo>
                  <a:pt x="49191" y="15192"/>
                  <a:pt x="50228" y="17668"/>
                  <a:pt x="50343" y="21065"/>
                </a:cubicBezTo>
                <a:lnTo>
                  <a:pt x="66350" y="20490"/>
                </a:lnTo>
                <a:cubicBezTo>
                  <a:pt x="67157" y="14386"/>
                  <a:pt x="65314" y="9491"/>
                  <a:pt x="60938" y="5806"/>
                </a:cubicBezTo>
                <a:cubicBezTo>
                  <a:pt x="56389" y="2006"/>
                  <a:pt x="49249" y="221"/>
                  <a:pt x="39345" y="221"/>
                </a:cubicBezTo>
                <a:close/>
                <a:moveTo>
                  <a:pt x="391458" y="5518"/>
                </a:moveTo>
                <a:cubicBezTo>
                  <a:pt x="387657" y="10701"/>
                  <a:pt x="393358" y="18128"/>
                  <a:pt x="399577" y="23887"/>
                </a:cubicBezTo>
                <a:cubicBezTo>
                  <a:pt x="405508" y="29357"/>
                  <a:pt x="416621" y="41507"/>
                  <a:pt x="410748" y="53887"/>
                </a:cubicBezTo>
                <a:cubicBezTo>
                  <a:pt x="406947" y="61891"/>
                  <a:pt x="401074" y="64021"/>
                  <a:pt x="395776" y="65288"/>
                </a:cubicBezTo>
                <a:cubicBezTo>
                  <a:pt x="395431" y="65576"/>
                  <a:pt x="395086" y="65864"/>
                  <a:pt x="394682" y="66094"/>
                </a:cubicBezTo>
                <a:cubicBezTo>
                  <a:pt x="412302" y="66728"/>
                  <a:pt x="428828" y="53945"/>
                  <a:pt x="432571" y="37246"/>
                </a:cubicBezTo>
                <a:cubicBezTo>
                  <a:pt x="439423" y="6497"/>
                  <a:pt x="402226" y="-9050"/>
                  <a:pt x="391458" y="5518"/>
                </a:cubicBezTo>
                <a:close/>
                <a:moveTo>
                  <a:pt x="579635" y="12486"/>
                </a:moveTo>
                <a:lnTo>
                  <a:pt x="581536" y="1315"/>
                </a:lnTo>
                <a:lnTo>
                  <a:pt x="523723" y="1315"/>
                </a:lnTo>
                <a:lnTo>
                  <a:pt x="512610" y="67246"/>
                </a:lnTo>
                <a:lnTo>
                  <a:pt x="571919" y="67246"/>
                </a:lnTo>
                <a:lnTo>
                  <a:pt x="573820" y="56133"/>
                </a:lnTo>
                <a:lnTo>
                  <a:pt x="530230" y="56133"/>
                </a:lnTo>
                <a:lnTo>
                  <a:pt x="533282" y="38167"/>
                </a:lnTo>
                <a:lnTo>
                  <a:pt x="572438" y="38167"/>
                </a:lnTo>
                <a:lnTo>
                  <a:pt x="574338" y="27054"/>
                </a:lnTo>
                <a:lnTo>
                  <a:pt x="535182" y="27054"/>
                </a:lnTo>
                <a:lnTo>
                  <a:pt x="537658" y="12428"/>
                </a:lnTo>
                <a:lnTo>
                  <a:pt x="579635" y="12428"/>
                </a:lnTo>
                <a:close/>
                <a:moveTo>
                  <a:pt x="487216" y="45307"/>
                </a:moveTo>
                <a:lnTo>
                  <a:pt x="462744" y="1315"/>
                </a:lnTo>
                <a:lnTo>
                  <a:pt x="447427" y="1315"/>
                </a:lnTo>
                <a:lnTo>
                  <a:pt x="436314" y="67246"/>
                </a:lnTo>
                <a:lnTo>
                  <a:pt x="450940" y="67246"/>
                </a:lnTo>
                <a:lnTo>
                  <a:pt x="458195" y="24290"/>
                </a:lnTo>
                <a:lnTo>
                  <a:pt x="482379" y="67246"/>
                </a:lnTo>
                <a:lnTo>
                  <a:pt x="498214" y="67246"/>
                </a:lnTo>
                <a:lnTo>
                  <a:pt x="509328" y="1315"/>
                </a:lnTo>
                <a:lnTo>
                  <a:pt x="494702" y="1315"/>
                </a:lnTo>
                <a:lnTo>
                  <a:pt x="487216" y="45307"/>
                </a:lnTo>
                <a:close/>
                <a:moveTo>
                  <a:pt x="358924" y="2293"/>
                </a:moveTo>
                <a:lnTo>
                  <a:pt x="296908" y="2293"/>
                </a:lnTo>
                <a:lnTo>
                  <a:pt x="295008" y="13464"/>
                </a:lnTo>
                <a:lnTo>
                  <a:pt x="318156" y="13464"/>
                </a:lnTo>
                <a:lnTo>
                  <a:pt x="308885" y="68225"/>
                </a:lnTo>
                <a:lnTo>
                  <a:pt x="324663" y="68225"/>
                </a:lnTo>
                <a:lnTo>
                  <a:pt x="333934" y="13464"/>
                </a:lnTo>
                <a:lnTo>
                  <a:pt x="357024" y="13464"/>
                </a:lnTo>
                <a:lnTo>
                  <a:pt x="358924" y="2293"/>
                </a:lnTo>
                <a:close/>
                <a:moveTo>
                  <a:pt x="388233" y="44962"/>
                </a:moveTo>
                <a:cubicBezTo>
                  <a:pt x="382302" y="39491"/>
                  <a:pt x="371189" y="27342"/>
                  <a:pt x="377062" y="14962"/>
                </a:cubicBezTo>
                <a:cubicBezTo>
                  <a:pt x="380863" y="6958"/>
                  <a:pt x="386736" y="4827"/>
                  <a:pt x="392034" y="3560"/>
                </a:cubicBezTo>
                <a:cubicBezTo>
                  <a:pt x="392379" y="3273"/>
                  <a:pt x="392724" y="3042"/>
                  <a:pt x="393128" y="2754"/>
                </a:cubicBezTo>
                <a:cubicBezTo>
                  <a:pt x="375508" y="2121"/>
                  <a:pt x="358982" y="14904"/>
                  <a:pt x="355239" y="31603"/>
                </a:cubicBezTo>
                <a:cubicBezTo>
                  <a:pt x="348386" y="62352"/>
                  <a:pt x="385584" y="77898"/>
                  <a:pt x="396352" y="63330"/>
                </a:cubicBezTo>
                <a:cubicBezTo>
                  <a:pt x="400153" y="58206"/>
                  <a:pt x="394452" y="50720"/>
                  <a:pt x="388233" y="44962"/>
                </a:cubicBezTo>
                <a:close/>
              </a:path>
            </a:pathLst>
          </a:custGeom>
          <a:gradFill>
            <a:gsLst>
              <a:gs pos="0">
                <a:srgbClr val="C8C9C9"/>
              </a:gs>
              <a:gs pos="49730">
                <a:srgbClr val="F7F7F7"/>
              </a:gs>
              <a:gs pos="100000">
                <a:srgbClr val="DBDCDC"/>
              </a:gs>
            </a:gsLst>
            <a:lin ang="0" scaled="1"/>
          </a:gradFill>
          <a:ln w="57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77" name="任意多边形: 形状 76"/>
          <p:cNvSpPr/>
          <p:nvPr/>
        </p:nvSpPr>
        <p:spPr>
          <a:xfrm>
            <a:off x="9245603" y="5797893"/>
            <a:ext cx="2133164" cy="307084"/>
          </a:xfrm>
          <a:custGeom>
            <a:avLst/>
            <a:gdLst>
              <a:gd name="connsiteX0" fmla="*/ 416490 w 448793"/>
              <a:gd name="connsiteY0" fmla="*/ 1440 h 64607"/>
              <a:gd name="connsiteX1" fmla="*/ 447354 w 448793"/>
              <a:gd name="connsiteY1" fmla="*/ 32303 h 64607"/>
              <a:gd name="connsiteX2" fmla="*/ 416490 w 448793"/>
              <a:gd name="connsiteY2" fmla="*/ 63167 h 64607"/>
              <a:gd name="connsiteX3" fmla="*/ 32304 w 448793"/>
              <a:gd name="connsiteY3" fmla="*/ 63167 h 64607"/>
              <a:gd name="connsiteX4" fmla="*/ 1440 w 448793"/>
              <a:gd name="connsiteY4" fmla="*/ 32303 h 64607"/>
              <a:gd name="connsiteX5" fmla="*/ 32304 w 448793"/>
              <a:gd name="connsiteY5" fmla="*/ 1440 h 64607"/>
              <a:gd name="connsiteX6" fmla="*/ 416490 w 448793"/>
              <a:gd name="connsiteY6" fmla="*/ 1440 h 64607"/>
              <a:gd name="connsiteX7" fmla="*/ 416490 w 448793"/>
              <a:gd name="connsiteY7" fmla="*/ 0 h 64607"/>
              <a:gd name="connsiteX8" fmla="*/ 32304 w 448793"/>
              <a:gd name="connsiteY8" fmla="*/ 0 h 64607"/>
              <a:gd name="connsiteX9" fmla="*/ 0 w 448793"/>
              <a:gd name="connsiteY9" fmla="*/ 32303 h 64607"/>
              <a:gd name="connsiteX10" fmla="*/ 32304 w 448793"/>
              <a:gd name="connsiteY10" fmla="*/ 64607 h 64607"/>
              <a:gd name="connsiteX11" fmla="*/ 416490 w 448793"/>
              <a:gd name="connsiteY11" fmla="*/ 64607 h 64607"/>
              <a:gd name="connsiteX12" fmla="*/ 448793 w 448793"/>
              <a:gd name="connsiteY12" fmla="*/ 32303 h 64607"/>
              <a:gd name="connsiteX13" fmla="*/ 416490 w 448793"/>
              <a:gd name="connsiteY13" fmla="*/ 0 h 64607"/>
              <a:gd name="connsiteX14" fmla="*/ 416490 w 448793"/>
              <a:gd name="connsiteY14" fmla="*/ 0 h 6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8793" h="64607">
                <a:moveTo>
                  <a:pt x="416490" y="1440"/>
                </a:moveTo>
                <a:cubicBezTo>
                  <a:pt x="433534" y="1440"/>
                  <a:pt x="447354" y="15317"/>
                  <a:pt x="447354" y="32303"/>
                </a:cubicBezTo>
                <a:cubicBezTo>
                  <a:pt x="447354" y="49348"/>
                  <a:pt x="433476" y="63167"/>
                  <a:pt x="416490" y="63167"/>
                </a:cubicBezTo>
                <a:lnTo>
                  <a:pt x="32304" y="63167"/>
                </a:lnTo>
                <a:cubicBezTo>
                  <a:pt x="15259" y="63167"/>
                  <a:pt x="1440" y="49290"/>
                  <a:pt x="1440" y="32303"/>
                </a:cubicBezTo>
                <a:cubicBezTo>
                  <a:pt x="1440" y="15259"/>
                  <a:pt x="15317" y="1440"/>
                  <a:pt x="32304" y="1440"/>
                </a:cubicBezTo>
                <a:lnTo>
                  <a:pt x="416490" y="1440"/>
                </a:lnTo>
                <a:moveTo>
                  <a:pt x="416490" y="0"/>
                </a:moveTo>
                <a:lnTo>
                  <a:pt x="32304" y="0"/>
                </a:lnTo>
                <a:cubicBezTo>
                  <a:pt x="14453" y="0"/>
                  <a:pt x="0" y="14453"/>
                  <a:pt x="0" y="32303"/>
                </a:cubicBezTo>
                <a:cubicBezTo>
                  <a:pt x="0" y="50154"/>
                  <a:pt x="14453" y="64607"/>
                  <a:pt x="32304" y="64607"/>
                </a:cubicBezTo>
                <a:lnTo>
                  <a:pt x="416490" y="64607"/>
                </a:lnTo>
                <a:cubicBezTo>
                  <a:pt x="434340" y="64607"/>
                  <a:pt x="448793" y="50154"/>
                  <a:pt x="448793" y="32303"/>
                </a:cubicBezTo>
                <a:cubicBezTo>
                  <a:pt x="448793" y="14511"/>
                  <a:pt x="434340" y="0"/>
                  <a:pt x="416490" y="0"/>
                </a:cubicBezTo>
                <a:lnTo>
                  <a:pt x="416490" y="0"/>
                </a:lnTo>
                <a:close/>
              </a:path>
            </a:pathLst>
          </a:custGeom>
          <a:solidFill>
            <a:srgbClr val="DBDCDC"/>
          </a:solidFill>
          <a:ln w="575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78" name="任意多边形: 形状 77"/>
          <p:cNvSpPr/>
          <p:nvPr/>
        </p:nvSpPr>
        <p:spPr>
          <a:xfrm>
            <a:off x="8234045" y="5798185"/>
            <a:ext cx="2193290" cy="307340"/>
          </a:xfrm>
          <a:custGeom>
            <a:avLst/>
            <a:gdLst>
              <a:gd name="connsiteX0" fmla="*/ 216277 w 248580"/>
              <a:gd name="connsiteY0" fmla="*/ 64607 h 64606"/>
              <a:gd name="connsiteX1" fmla="*/ 32303 w 248580"/>
              <a:gd name="connsiteY1" fmla="*/ 64607 h 64606"/>
              <a:gd name="connsiteX2" fmla="*/ 0 w 248580"/>
              <a:gd name="connsiteY2" fmla="*/ 32303 h 64606"/>
              <a:gd name="connsiteX3" fmla="*/ 0 w 248580"/>
              <a:gd name="connsiteY3" fmla="*/ 32303 h 64606"/>
              <a:gd name="connsiteX4" fmla="*/ 32303 w 248580"/>
              <a:gd name="connsiteY4" fmla="*/ 0 h 64606"/>
              <a:gd name="connsiteX5" fmla="*/ 216277 w 248580"/>
              <a:gd name="connsiteY5" fmla="*/ 0 h 64606"/>
              <a:gd name="connsiteX6" fmla="*/ 248581 w 248580"/>
              <a:gd name="connsiteY6" fmla="*/ 32303 h 64606"/>
              <a:gd name="connsiteX7" fmla="*/ 248581 w 248580"/>
              <a:gd name="connsiteY7" fmla="*/ 32303 h 64606"/>
              <a:gd name="connsiteX8" fmla="*/ 216277 w 248580"/>
              <a:gd name="connsiteY8" fmla="*/ 64607 h 64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580" h="64606">
                <a:moveTo>
                  <a:pt x="216277" y="64607"/>
                </a:moveTo>
                <a:lnTo>
                  <a:pt x="32303" y="64607"/>
                </a:lnTo>
                <a:cubicBezTo>
                  <a:pt x="14453" y="64607"/>
                  <a:pt x="0" y="50154"/>
                  <a:pt x="0" y="32303"/>
                </a:cubicBezTo>
                <a:lnTo>
                  <a:pt x="0" y="32303"/>
                </a:lnTo>
                <a:cubicBezTo>
                  <a:pt x="0" y="14453"/>
                  <a:pt x="14453" y="0"/>
                  <a:pt x="32303" y="0"/>
                </a:cubicBezTo>
                <a:lnTo>
                  <a:pt x="216277" y="0"/>
                </a:lnTo>
                <a:cubicBezTo>
                  <a:pt x="234128" y="0"/>
                  <a:pt x="248581" y="14453"/>
                  <a:pt x="248581" y="32303"/>
                </a:cubicBezTo>
                <a:lnTo>
                  <a:pt x="248581" y="32303"/>
                </a:lnTo>
                <a:cubicBezTo>
                  <a:pt x="248638" y="50154"/>
                  <a:pt x="234128" y="64607"/>
                  <a:pt x="216277" y="64607"/>
                </a:cubicBezTo>
                <a:close/>
              </a:path>
            </a:pathLst>
          </a:custGeom>
          <a:gradFill>
            <a:gsLst>
              <a:gs pos="0">
                <a:srgbClr val="C8C9C9"/>
              </a:gs>
              <a:gs pos="49730">
                <a:srgbClr val="F7F7F7"/>
              </a:gs>
              <a:gs pos="100000">
                <a:srgbClr val="DBDCDC"/>
              </a:gs>
            </a:gsLst>
            <a:lin ang="654942" scaled="1"/>
          </a:gradFill>
          <a:ln w="5758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zh-CN" altLang="en-US" sz="800" spc="0" baseline="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Код акции (для конкретной акции)</a:t>
            </a:r>
            <a:endParaRPr lang="zh-CN" altLang="en-US" sz="800" spc="0" baseline="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Arial" panose="020B0604020202020204" pitchFamily="34" charset="0"/>
              <a:sym typeface="Arial" panose="020B0604020202020204" pitchFamily="34" charset="0"/>
              <a:rtl val="0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5998845" y="2388235"/>
            <a:ext cx="6193155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en-US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Два</a:t>
            </a:r>
            <a:r>
              <a:rPr lang="en-US" altLang="zh-CN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драйвера</a:t>
            </a:r>
            <a:r>
              <a:rPr lang="en-US" altLang="zh-CN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два</a:t>
            </a:r>
            <a:r>
              <a:rPr lang="en-US" altLang="zh-CN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крыла</a:t>
            </a:r>
            <a:r>
              <a:rPr lang="en-US" altLang="zh-CN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Низкоуглеродное</a:t>
            </a:r>
            <a:r>
              <a:rPr lang="en-US" altLang="zh-CN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интеллектуальное</a:t>
            </a:r>
            <a:r>
              <a:rPr lang="en-US" altLang="zh-CN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24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производство</a:t>
            </a:r>
            <a:endParaRPr lang="en-US" altLang="en-US" sz="2400" dirty="0">
              <a:gradFill>
                <a:gsLst>
                  <a:gs pos="0">
                    <a:srgbClr val="C8C9C9"/>
                  </a:gs>
                  <a:gs pos="49730">
                    <a:srgbClr val="F7F7F7"/>
                  </a:gs>
                  <a:gs pos="100000">
                    <a:srgbClr val="DBDCDC"/>
                  </a:gs>
                </a:gsLst>
                <a:lin ang="0" scaled="1"/>
              </a:gra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9360052" y="4144582"/>
            <a:ext cx="247476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1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Since 1998</a:t>
            </a:r>
            <a:endParaRPr lang="zh-CN" altLang="en-US" sz="2100" dirty="0">
              <a:gradFill>
                <a:gsLst>
                  <a:gs pos="0">
                    <a:srgbClr val="C8C9C9"/>
                  </a:gs>
                  <a:gs pos="49730">
                    <a:srgbClr val="F7F7F7"/>
                  </a:gs>
                  <a:gs pos="100000">
                    <a:srgbClr val="DBDCDC"/>
                  </a:gs>
                </a:gsLst>
                <a:lin ang="0" scaled="1"/>
              </a:gra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10400983" y="5774463"/>
            <a:ext cx="977784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1700"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654942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603612</a:t>
            </a:r>
            <a:endParaRPr lang="zh-CN" altLang="en-US" sz="1700" dirty="0">
              <a:gradFill>
                <a:gsLst>
                  <a:gs pos="0">
                    <a:srgbClr val="C8C9C9"/>
                  </a:gs>
                  <a:gs pos="49730">
                    <a:srgbClr val="F7F7F7"/>
                  </a:gs>
                  <a:gs pos="100000">
                    <a:srgbClr val="DBDCDC"/>
                  </a:gs>
                </a:gsLst>
                <a:lin ang="654942" scaled="1"/>
              </a:gra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PPT-修改-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92000" cy="6857365"/>
          </a:xfrm>
          <a:prstGeom prst="rect">
            <a:avLst/>
          </a:prstGeom>
        </p:spPr>
      </p:pic>
      <p:sp>
        <p:nvSpPr>
          <p:cNvPr id="257" name="Freeform 332"/>
          <p:cNvSpPr/>
          <p:nvPr/>
        </p:nvSpPr>
        <p:spPr>
          <a:xfrm>
            <a:off x="8603334" y="4880664"/>
            <a:ext cx="2772606" cy="13440"/>
          </a:xfrm>
          <a:custGeom>
            <a:avLst/>
            <a:gdLst>
              <a:gd name="connsiteX0" fmla="*/ 3175 w 1309928"/>
              <a:gd name="connsiteY0" fmla="*/ 3175 h 6350"/>
              <a:gd name="connsiteX1" fmla="*/ 1306753 w 1309928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09928" h="6350">
                <a:moveTo>
                  <a:pt x="3175" y="3175"/>
                </a:moveTo>
                <a:lnTo>
                  <a:pt x="1306753" y="3175"/>
                </a:lnTo>
              </a:path>
            </a:pathLst>
          </a:custGeom>
          <a:ln w="10">
            <a:solidFill>
              <a:srgbClr val="FFFFFF">
                <a:alpha val="100000"/>
              </a:srgbClr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334" name="Picture 33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8103" y="5082191"/>
            <a:ext cx="107524" cy="94083"/>
          </a:xfrm>
          <a:prstGeom prst="rect">
            <a:avLst/>
          </a:prstGeom>
        </p:spPr>
      </p:pic>
      <p:pic>
        <p:nvPicPr>
          <p:cNvPr id="335" name="Picture 33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02648" y="5441698"/>
            <a:ext cx="107524" cy="94083"/>
          </a:xfrm>
          <a:prstGeom prst="rect">
            <a:avLst/>
          </a:prstGeom>
        </p:spPr>
      </p:pic>
      <p:pic>
        <p:nvPicPr>
          <p:cNvPr id="336" name="Picture 33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02648" y="5712199"/>
            <a:ext cx="107524" cy="107524"/>
          </a:xfrm>
          <a:prstGeom prst="rect">
            <a:avLst/>
          </a:prstGeom>
        </p:spPr>
      </p:pic>
      <p:sp>
        <p:nvSpPr>
          <p:cNvPr id="258" name="Freeform 336"/>
          <p:cNvSpPr/>
          <p:nvPr/>
        </p:nvSpPr>
        <p:spPr>
          <a:xfrm>
            <a:off x="1241787" y="5428750"/>
            <a:ext cx="1947200" cy="13440"/>
          </a:xfrm>
          <a:custGeom>
            <a:avLst/>
            <a:gdLst>
              <a:gd name="connsiteX0" fmla="*/ 3175 w 919962"/>
              <a:gd name="connsiteY0" fmla="*/ 3175 h 6350"/>
              <a:gd name="connsiteX1" fmla="*/ 916787 w 919962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19962" h="6350">
                <a:moveTo>
                  <a:pt x="3175" y="3175"/>
                </a:moveTo>
                <a:lnTo>
                  <a:pt x="916787" y="3175"/>
                </a:lnTo>
              </a:path>
            </a:pathLst>
          </a:custGeom>
          <a:ln w="10">
            <a:solidFill>
              <a:srgbClr val="FFFFFF">
                <a:alpha val="100000"/>
              </a:srgbClr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338" name="Picture 33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05495" y="5604676"/>
            <a:ext cx="107524" cy="94083"/>
          </a:xfrm>
          <a:prstGeom prst="rect">
            <a:avLst/>
          </a:prstGeom>
        </p:spPr>
      </p:pic>
      <p:pic>
        <p:nvPicPr>
          <p:cNvPr id="339" name="Picture 33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05495" y="5940688"/>
            <a:ext cx="107524" cy="94083"/>
          </a:xfrm>
          <a:prstGeom prst="rect">
            <a:avLst/>
          </a:prstGeom>
        </p:spPr>
      </p:pic>
      <p:sp>
        <p:nvSpPr>
          <p:cNvPr id="259" name="Freeform 339"/>
          <p:cNvSpPr/>
          <p:nvPr/>
        </p:nvSpPr>
        <p:spPr>
          <a:xfrm>
            <a:off x="7221505" y="2677544"/>
            <a:ext cx="1127869" cy="228353"/>
          </a:xfrm>
          <a:custGeom>
            <a:avLst/>
            <a:gdLst>
              <a:gd name="connsiteX0" fmla="*/ 1587 w 532866"/>
              <a:gd name="connsiteY0" fmla="*/ 106299 h 107886"/>
              <a:gd name="connsiteX1" fmla="*/ 106298 w 532866"/>
              <a:gd name="connsiteY1" fmla="*/ 1587 h 107886"/>
              <a:gd name="connsiteX2" fmla="*/ 531279 w 532866"/>
              <a:gd name="connsiteY2" fmla="*/ 1587 h 107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2866" h="107886">
                <a:moveTo>
                  <a:pt x="1587" y="106299"/>
                </a:moveTo>
                <a:lnTo>
                  <a:pt x="106298" y="1587"/>
                </a:lnTo>
                <a:lnTo>
                  <a:pt x="531279" y="1587"/>
                </a:lnTo>
              </a:path>
            </a:pathLst>
          </a:custGeom>
          <a:ln w="5">
            <a:solidFill>
              <a:srgbClr val="FFFFF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341" name="Picture 34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39754" y="2659446"/>
            <a:ext cx="37121" cy="42902"/>
          </a:xfrm>
          <a:prstGeom prst="rect">
            <a:avLst/>
          </a:prstGeom>
        </p:spPr>
      </p:pic>
      <p:sp>
        <p:nvSpPr>
          <p:cNvPr id="260" name="Freeform 341"/>
          <p:cNvSpPr/>
          <p:nvPr/>
        </p:nvSpPr>
        <p:spPr>
          <a:xfrm>
            <a:off x="7221505" y="5504162"/>
            <a:ext cx="1127869" cy="228353"/>
          </a:xfrm>
          <a:custGeom>
            <a:avLst/>
            <a:gdLst>
              <a:gd name="connsiteX0" fmla="*/ 1587 w 532866"/>
              <a:gd name="connsiteY0" fmla="*/ 1587 h 107886"/>
              <a:gd name="connsiteX1" fmla="*/ 106298 w 532866"/>
              <a:gd name="connsiteY1" fmla="*/ 106298 h 107886"/>
              <a:gd name="connsiteX2" fmla="*/ 531279 w 532866"/>
              <a:gd name="connsiteY2" fmla="*/ 106298 h 107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2866" h="107886">
                <a:moveTo>
                  <a:pt x="1587" y="1587"/>
                </a:moveTo>
                <a:lnTo>
                  <a:pt x="106298" y="106298"/>
                </a:lnTo>
                <a:lnTo>
                  <a:pt x="531279" y="106298"/>
                </a:lnTo>
              </a:path>
            </a:pathLst>
          </a:custGeom>
          <a:ln w="5">
            <a:solidFill>
              <a:srgbClr val="FFFFF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343" name="Picture 34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39754" y="5707692"/>
            <a:ext cx="37121" cy="42902"/>
          </a:xfrm>
          <a:prstGeom prst="rect">
            <a:avLst/>
          </a:prstGeom>
        </p:spPr>
      </p:pic>
      <p:sp>
        <p:nvSpPr>
          <p:cNvPr id="261" name="Freeform 343"/>
          <p:cNvSpPr/>
          <p:nvPr/>
        </p:nvSpPr>
        <p:spPr>
          <a:xfrm>
            <a:off x="3484305" y="2677544"/>
            <a:ext cx="1127869" cy="228353"/>
          </a:xfrm>
          <a:custGeom>
            <a:avLst/>
            <a:gdLst>
              <a:gd name="connsiteX0" fmla="*/ 531279 w 532866"/>
              <a:gd name="connsiteY0" fmla="*/ 106299 h 107886"/>
              <a:gd name="connsiteX1" fmla="*/ 426567 w 532866"/>
              <a:gd name="connsiteY1" fmla="*/ 1587 h 107886"/>
              <a:gd name="connsiteX2" fmla="*/ 1587 w 532866"/>
              <a:gd name="connsiteY2" fmla="*/ 1587 h 107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2866" h="107886">
                <a:moveTo>
                  <a:pt x="531279" y="106299"/>
                </a:moveTo>
                <a:lnTo>
                  <a:pt x="426567" y="1587"/>
                </a:lnTo>
                <a:lnTo>
                  <a:pt x="1587" y="1587"/>
                </a:lnTo>
              </a:path>
            </a:pathLst>
          </a:custGeom>
          <a:ln w="5">
            <a:solidFill>
              <a:srgbClr val="FFFFF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345" name="Picture 34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56777" y="2659455"/>
            <a:ext cx="37149" cy="42902"/>
          </a:xfrm>
          <a:prstGeom prst="rect">
            <a:avLst/>
          </a:prstGeom>
        </p:spPr>
      </p:pic>
      <p:sp>
        <p:nvSpPr>
          <p:cNvPr id="262" name="Freeform 345"/>
          <p:cNvSpPr/>
          <p:nvPr/>
        </p:nvSpPr>
        <p:spPr>
          <a:xfrm>
            <a:off x="3484305" y="5504162"/>
            <a:ext cx="1127869" cy="228353"/>
          </a:xfrm>
          <a:custGeom>
            <a:avLst/>
            <a:gdLst>
              <a:gd name="connsiteX0" fmla="*/ 531279 w 532866"/>
              <a:gd name="connsiteY0" fmla="*/ 1587 h 107886"/>
              <a:gd name="connsiteX1" fmla="*/ 426567 w 532866"/>
              <a:gd name="connsiteY1" fmla="*/ 106298 h 107886"/>
              <a:gd name="connsiteX2" fmla="*/ 1587 w 532866"/>
              <a:gd name="connsiteY2" fmla="*/ 106298 h 107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2866" h="107886">
                <a:moveTo>
                  <a:pt x="531279" y="1587"/>
                </a:moveTo>
                <a:lnTo>
                  <a:pt x="426567" y="106298"/>
                </a:lnTo>
                <a:lnTo>
                  <a:pt x="1587" y="106298"/>
                </a:lnTo>
              </a:path>
            </a:pathLst>
          </a:custGeom>
          <a:ln w="5">
            <a:solidFill>
              <a:srgbClr val="FFFFF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347" name="Picture 3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456777" y="5707700"/>
            <a:ext cx="37149" cy="42902"/>
          </a:xfrm>
          <a:prstGeom prst="rect">
            <a:avLst/>
          </a:prstGeom>
        </p:spPr>
      </p:pic>
      <p:pic>
        <p:nvPicPr>
          <p:cNvPr id="348" name="Picture 34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968923" y="2391739"/>
            <a:ext cx="1741830" cy="1757556"/>
          </a:xfrm>
          <a:prstGeom prst="rect">
            <a:avLst/>
          </a:prstGeom>
        </p:spPr>
      </p:pic>
      <p:pic>
        <p:nvPicPr>
          <p:cNvPr id="349" name="Picture 34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120819" y="2391741"/>
            <a:ext cx="1741802" cy="1757556"/>
          </a:xfrm>
          <a:prstGeom prst="rect">
            <a:avLst/>
          </a:prstGeom>
        </p:spPr>
      </p:pic>
      <p:pic>
        <p:nvPicPr>
          <p:cNvPr id="350" name="Picture 35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120830" y="4255606"/>
            <a:ext cx="1741802" cy="1757556"/>
          </a:xfrm>
          <a:prstGeom prst="rect">
            <a:avLst/>
          </a:prstGeom>
        </p:spPr>
      </p:pic>
      <p:pic>
        <p:nvPicPr>
          <p:cNvPr id="351" name="Picture 35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968927" y="4255595"/>
            <a:ext cx="1741830" cy="1757556"/>
          </a:xfrm>
          <a:prstGeom prst="rect">
            <a:avLst/>
          </a:prstGeom>
        </p:spPr>
      </p:pic>
      <p:pic>
        <p:nvPicPr>
          <p:cNvPr id="356" name="Picture 35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968315" y="2378963"/>
            <a:ext cx="1760702" cy="1787583"/>
          </a:xfrm>
          <a:prstGeom prst="rect">
            <a:avLst/>
          </a:prstGeom>
        </p:spPr>
      </p:pic>
      <p:pic>
        <p:nvPicPr>
          <p:cNvPr id="357" name="Picture 357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089401" y="2378963"/>
            <a:ext cx="1774142" cy="1787583"/>
          </a:xfrm>
          <a:prstGeom prst="rect">
            <a:avLst/>
          </a:prstGeom>
        </p:spPr>
      </p:pic>
      <p:pic>
        <p:nvPicPr>
          <p:cNvPr id="358" name="Picture 35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089401" y="4235123"/>
            <a:ext cx="1774142" cy="1787583"/>
          </a:xfrm>
          <a:prstGeom prst="rect">
            <a:avLst/>
          </a:prstGeom>
        </p:spPr>
      </p:pic>
      <p:pic>
        <p:nvPicPr>
          <p:cNvPr id="359" name="Picture 359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968315" y="4235123"/>
            <a:ext cx="1760702" cy="1787583"/>
          </a:xfrm>
          <a:prstGeom prst="rect">
            <a:avLst/>
          </a:prstGeom>
        </p:spPr>
      </p:pic>
      <p:pic>
        <p:nvPicPr>
          <p:cNvPr id="372" name="Picture 37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8602648" y="6048211"/>
            <a:ext cx="107524" cy="94083"/>
          </a:xfrm>
          <a:prstGeom prst="rect">
            <a:avLst/>
          </a:prstGeom>
        </p:spPr>
      </p:pic>
      <p:sp>
        <p:nvSpPr>
          <p:cNvPr id="374" name="TextBox 374"/>
          <p:cNvSpPr txBox="1"/>
          <p:nvPr/>
        </p:nvSpPr>
        <p:spPr>
          <a:xfrm>
            <a:off x="1948950" y="2517436"/>
            <a:ext cx="1508127" cy="38608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105000"/>
              </a:lnSpc>
            </a:pPr>
            <a:r>
              <a:rPr lang="zh-CN" altLang="en-US" sz="800" spc="-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17 научно-технических достижений провинциального и министерского уровня</a:t>
            </a:r>
            <a:endParaRPr lang="zh-CN" altLang="en-US" sz="800" spc="-53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75" name="TextBox 375"/>
          <p:cNvSpPr txBox="1"/>
          <p:nvPr/>
        </p:nvSpPr>
        <p:spPr>
          <a:xfrm>
            <a:off x="8333740" y="4046855"/>
            <a:ext cx="3037840" cy="84074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defTabSz="1935480">
              <a:lnSpc>
                <a:spcPts val="3565"/>
              </a:lnSpc>
            </a:pPr>
            <a:endParaRPr lang="en-US" sz="3810" dirty="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/>
            <a:r>
              <a:rPr lang="zh-CN" altLang="en-US" sz="800" spc="-2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Компания разработала и приняла участие в создании 38 национальных и отраслевых стандартов, которые были официально утверждены и введены в действие</a:t>
            </a:r>
            <a:endParaRPr lang="zh-CN" altLang="en-US" sz="800" spc="-21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76" name="TextBox 376"/>
          <p:cNvSpPr txBox="1"/>
          <p:nvPr/>
        </p:nvSpPr>
        <p:spPr>
          <a:xfrm>
            <a:off x="1242060" y="5052695"/>
            <a:ext cx="1800860" cy="102997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indent="848360" defTabSz="1935480">
              <a:lnSpc>
                <a:spcPct val="105000"/>
              </a:lnSpc>
            </a:pPr>
            <a:r>
              <a:rPr lang="zh-CN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Получено 324 патента</a:t>
            </a:r>
            <a:endParaRPr lang="zh-CN" altLang="en-US"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94615" defTabSz="1935480">
              <a:spcBef>
                <a:spcPts val="795"/>
              </a:spcBef>
            </a:pPr>
            <a:endParaRPr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94615" defTabSz="1935480">
              <a:spcBef>
                <a:spcPts val="795"/>
              </a:spcBef>
            </a:pPr>
            <a:r>
              <a:rPr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65 патентов на изобретения</a:t>
            </a:r>
            <a:endParaRPr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94615" defTabSz="1935480">
              <a:spcBef>
                <a:spcPts val="795"/>
              </a:spcBef>
            </a:pPr>
            <a:r>
              <a:rPr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259 патентов на полезные модели</a:t>
            </a:r>
            <a:endParaRPr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77" name="TextBox 377"/>
          <p:cNvSpPr txBox="1"/>
          <p:nvPr/>
        </p:nvSpPr>
        <p:spPr>
          <a:xfrm>
            <a:off x="8748395" y="5053330"/>
            <a:ext cx="2067560" cy="120713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indent="581025" algn="l" defTabSz="1935480">
              <a:lnSpc>
                <a:spcPct val="105000"/>
              </a:lnSpc>
            </a:pPr>
            <a:r>
              <a:rPr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 том числе 20 национальных стандартов (ГОСТ КНР)</a:t>
            </a:r>
            <a:endParaRPr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5000"/>
              </a:lnSpc>
              <a:spcBef>
                <a:spcPts val="760"/>
              </a:spcBef>
            </a:pPr>
            <a:r>
              <a:rPr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18 отраслевых стандартов </a:t>
            </a:r>
            <a:r>
              <a:rPr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(включая стандарты цветной металлургии YS/T)</a:t>
            </a:r>
            <a:endParaRPr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5000"/>
              </a:lnSpc>
            </a:pPr>
            <a:r>
              <a:rPr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25 стандартов, разработанных под руководством компании</a:t>
            </a:r>
            <a:endParaRPr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5000"/>
              </a:lnSpc>
            </a:pPr>
            <a:endParaRPr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5000"/>
              </a:lnSpc>
            </a:pPr>
            <a:r>
              <a:rPr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Участвовал(а) в разработке 13 стандартов</a:t>
            </a:r>
            <a:endParaRPr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66" name="文本框 265"/>
          <p:cNvSpPr txBox="1"/>
          <p:nvPr/>
        </p:nvSpPr>
        <p:spPr>
          <a:xfrm>
            <a:off x="4419682" y="467446"/>
            <a:ext cx="3406204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Научно-технические достижения как основа</a:t>
            </a:r>
            <a:endParaRPr kumimoji="0" lang="zh-CN" altLang="en-US" sz="800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pic>
        <p:nvPicPr>
          <p:cNvPr id="3" name="图片 2" descr="PPT-修改-28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679315" y="3034665"/>
            <a:ext cx="704215" cy="731520"/>
          </a:xfrm>
          <a:prstGeom prst="rect">
            <a:avLst/>
          </a:prstGeom>
        </p:spPr>
      </p:pic>
      <p:pic>
        <p:nvPicPr>
          <p:cNvPr id="4" name="图片 3" descr="PPT-修改-29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447790" y="3034030"/>
            <a:ext cx="704850" cy="732155"/>
          </a:xfrm>
          <a:prstGeom prst="rect">
            <a:avLst/>
          </a:prstGeom>
        </p:spPr>
      </p:pic>
      <p:pic>
        <p:nvPicPr>
          <p:cNvPr id="7" name="图片 6" descr="PPT-修改-31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475095" y="4640580"/>
            <a:ext cx="746125" cy="776605"/>
          </a:xfrm>
          <a:prstGeom prst="rect">
            <a:avLst/>
          </a:prstGeom>
        </p:spPr>
      </p:pic>
      <p:pic>
        <p:nvPicPr>
          <p:cNvPr id="8" name="图片 7" descr="PPT-修改-30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679950" y="4696460"/>
            <a:ext cx="703580" cy="732155"/>
          </a:xfrm>
          <a:prstGeom prst="rect">
            <a:avLst/>
          </a:prstGeom>
        </p:spPr>
      </p:pic>
      <p:pic>
        <p:nvPicPr>
          <p:cNvPr id="9" name="图片 8" descr="PPT-修改-32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5186680" y="3477895"/>
            <a:ext cx="1488440" cy="1488440"/>
          </a:xfrm>
          <a:prstGeom prst="rect">
            <a:avLst/>
          </a:prstGeom>
        </p:spPr>
      </p:pic>
      <p:sp>
        <p:nvSpPr>
          <p:cNvPr id="10" name="矩形: 圆角 3"/>
          <p:cNvSpPr/>
          <p:nvPr>
            <p:custDataLst>
              <p:tags r:id="rId25"/>
            </p:custDataLst>
          </p:nvPr>
        </p:nvSpPr>
        <p:spPr>
          <a:xfrm>
            <a:off x="753745" y="1397635"/>
            <a:ext cx="10672445" cy="40322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Научно-исследовательский центр интеллектуального производства углеродных материалов для алюминиевой промышленности、Инновационный институт металлургических технологий "</a:t>
            </a:r>
            <a:r>
              <a:rPr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Сотон Донда</a:t>
            </a:r>
            <a:r>
              <a:rPr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"、Совместная лаборатория углеродных материалов</a:t>
            </a:r>
            <a:endParaRPr sz="8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8444865" y="2549525"/>
            <a:ext cx="2841625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sz="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 научно-исследовательских платформ уровня провинции/министерств и выше</a:t>
            </a:r>
            <a:endParaRPr lang="zh-CN" altLang="en-US" sz="8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PPT-修改-2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92000" cy="3468370"/>
          </a:xfrm>
          <a:prstGeom prst="rect">
            <a:avLst/>
          </a:prstGeom>
        </p:spPr>
      </p:pic>
      <p:sp>
        <p:nvSpPr>
          <p:cNvPr id="4" name="矩形: 圆角 3"/>
          <p:cNvSpPr/>
          <p:nvPr/>
        </p:nvSpPr>
        <p:spPr>
          <a:xfrm>
            <a:off x="4664590" y="1397808"/>
            <a:ext cx="2862820" cy="40321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Цель "0-20-1000"</a:t>
            </a:r>
            <a:endParaRPr sz="20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419682" y="467446"/>
            <a:ext cx="3406204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800" spc="2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Sunstone</a:t>
            </a:r>
            <a:r>
              <a:rPr lang="zh-CN" altLang="en-US" sz="800" spc="2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Углеродное Планирование</a:t>
            </a:r>
            <a:endParaRPr lang="zh-CN" altLang="en-US" sz="800" spc="2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pic>
        <p:nvPicPr>
          <p:cNvPr id="44" name="图片 43"/>
          <p:cNvPicPr/>
          <p:nvPr/>
        </p:nvPicPr>
        <p:blipFill>
          <a:blip r:embed="rId2"/>
          <a:srcRect l="7299" t="7011" r="10136" b="7011"/>
          <a:stretch>
            <a:fillRect/>
          </a:stretch>
        </p:blipFill>
        <p:spPr>
          <a:xfrm>
            <a:off x="1358234" y="2325201"/>
            <a:ext cx="2257999" cy="2257999"/>
          </a:xfrm>
          <a:custGeom>
            <a:avLst/>
            <a:gdLst>
              <a:gd name="connsiteX0" fmla="*/ 2575560 w 5151120"/>
              <a:gd name="connsiteY0" fmla="*/ 0 h 5151120"/>
              <a:gd name="connsiteX1" fmla="*/ 5151120 w 5151120"/>
              <a:gd name="connsiteY1" fmla="*/ 2575560 h 5151120"/>
              <a:gd name="connsiteX2" fmla="*/ 2575560 w 5151120"/>
              <a:gd name="connsiteY2" fmla="*/ 5151120 h 5151120"/>
              <a:gd name="connsiteX3" fmla="*/ 0 w 5151120"/>
              <a:gd name="connsiteY3" fmla="*/ 2575560 h 5151120"/>
              <a:gd name="connsiteX4" fmla="*/ 2575560 w 5151120"/>
              <a:gd name="connsiteY4" fmla="*/ 0 h 515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1120" h="5151120">
                <a:moveTo>
                  <a:pt x="2575560" y="0"/>
                </a:moveTo>
                <a:cubicBezTo>
                  <a:pt x="3998003" y="0"/>
                  <a:pt x="5151120" y="1153117"/>
                  <a:pt x="5151120" y="2575560"/>
                </a:cubicBezTo>
                <a:cubicBezTo>
                  <a:pt x="5151120" y="3998003"/>
                  <a:pt x="3998003" y="5151120"/>
                  <a:pt x="2575560" y="5151120"/>
                </a:cubicBezTo>
                <a:cubicBezTo>
                  <a:pt x="1153117" y="5151120"/>
                  <a:pt x="0" y="3998003"/>
                  <a:pt x="0" y="2575560"/>
                </a:cubicBezTo>
                <a:cubicBezTo>
                  <a:pt x="0" y="1153117"/>
                  <a:pt x="1153117" y="0"/>
                  <a:pt x="2575560" y="0"/>
                </a:cubicBezTo>
                <a:close/>
              </a:path>
            </a:pathLst>
          </a:custGeom>
        </p:spPr>
      </p:pic>
      <p:pic>
        <p:nvPicPr>
          <p:cNvPr id="40" name="图片 39"/>
          <p:cNvPicPr/>
          <p:nvPr/>
        </p:nvPicPr>
        <p:blipFill>
          <a:blip r:embed="rId3"/>
          <a:srcRect l="14183" t="4933" r="18720" b="4933"/>
          <a:stretch>
            <a:fillRect/>
          </a:stretch>
        </p:blipFill>
        <p:spPr>
          <a:xfrm>
            <a:off x="8589207" y="2325201"/>
            <a:ext cx="2257999" cy="2257999"/>
          </a:xfrm>
          <a:custGeom>
            <a:avLst/>
            <a:gdLst>
              <a:gd name="connsiteX0" fmla="*/ 2575560 w 5151120"/>
              <a:gd name="connsiteY0" fmla="*/ 0 h 5151120"/>
              <a:gd name="connsiteX1" fmla="*/ 5151120 w 5151120"/>
              <a:gd name="connsiteY1" fmla="*/ 2575560 h 5151120"/>
              <a:gd name="connsiteX2" fmla="*/ 2575560 w 5151120"/>
              <a:gd name="connsiteY2" fmla="*/ 5151120 h 5151120"/>
              <a:gd name="connsiteX3" fmla="*/ 0 w 5151120"/>
              <a:gd name="connsiteY3" fmla="*/ 2575560 h 5151120"/>
              <a:gd name="connsiteX4" fmla="*/ 2575560 w 5151120"/>
              <a:gd name="connsiteY4" fmla="*/ 0 h 515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1120" h="5151120">
                <a:moveTo>
                  <a:pt x="2575560" y="0"/>
                </a:moveTo>
                <a:cubicBezTo>
                  <a:pt x="3998003" y="0"/>
                  <a:pt x="5151120" y="1153117"/>
                  <a:pt x="5151120" y="2575560"/>
                </a:cubicBezTo>
                <a:cubicBezTo>
                  <a:pt x="5151120" y="3998003"/>
                  <a:pt x="3998003" y="5151120"/>
                  <a:pt x="2575560" y="5151120"/>
                </a:cubicBezTo>
                <a:cubicBezTo>
                  <a:pt x="1153117" y="5151120"/>
                  <a:pt x="0" y="3998003"/>
                  <a:pt x="0" y="2575560"/>
                </a:cubicBezTo>
                <a:cubicBezTo>
                  <a:pt x="0" y="1153117"/>
                  <a:pt x="1153117" y="0"/>
                  <a:pt x="2575560" y="0"/>
                </a:cubicBezTo>
                <a:close/>
              </a:path>
            </a:pathLst>
          </a:custGeom>
        </p:spPr>
      </p:pic>
      <p:pic>
        <p:nvPicPr>
          <p:cNvPr id="42" name="图片 41"/>
          <p:cNvPicPr/>
          <p:nvPr/>
        </p:nvPicPr>
        <p:blipFill>
          <a:blip r:embed="rId4"/>
          <a:srcRect l="7684" t="7518" r="14165" b="10667"/>
          <a:stretch>
            <a:fillRect/>
          </a:stretch>
        </p:blipFill>
        <p:spPr>
          <a:xfrm>
            <a:off x="4973721" y="2325201"/>
            <a:ext cx="2257999" cy="2257999"/>
          </a:xfrm>
          <a:custGeom>
            <a:avLst/>
            <a:gdLst>
              <a:gd name="connsiteX0" fmla="*/ 2575560 w 5151120"/>
              <a:gd name="connsiteY0" fmla="*/ 0 h 5151120"/>
              <a:gd name="connsiteX1" fmla="*/ 5151120 w 5151120"/>
              <a:gd name="connsiteY1" fmla="*/ 2575560 h 5151120"/>
              <a:gd name="connsiteX2" fmla="*/ 2575560 w 5151120"/>
              <a:gd name="connsiteY2" fmla="*/ 5151120 h 5151120"/>
              <a:gd name="connsiteX3" fmla="*/ 0 w 5151120"/>
              <a:gd name="connsiteY3" fmla="*/ 2575560 h 5151120"/>
              <a:gd name="connsiteX4" fmla="*/ 2575560 w 5151120"/>
              <a:gd name="connsiteY4" fmla="*/ 0 h 515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1120" h="5151120">
                <a:moveTo>
                  <a:pt x="2575560" y="0"/>
                </a:moveTo>
                <a:cubicBezTo>
                  <a:pt x="3998003" y="0"/>
                  <a:pt x="5151120" y="1153117"/>
                  <a:pt x="5151120" y="2575560"/>
                </a:cubicBezTo>
                <a:cubicBezTo>
                  <a:pt x="5151120" y="3998003"/>
                  <a:pt x="3998003" y="5151120"/>
                  <a:pt x="2575560" y="5151120"/>
                </a:cubicBezTo>
                <a:cubicBezTo>
                  <a:pt x="1153117" y="5151120"/>
                  <a:pt x="0" y="3998003"/>
                  <a:pt x="0" y="2575560"/>
                </a:cubicBezTo>
                <a:cubicBezTo>
                  <a:pt x="0" y="1153117"/>
                  <a:pt x="1153117" y="0"/>
                  <a:pt x="2575560" y="0"/>
                </a:cubicBezTo>
                <a:close/>
              </a:path>
            </a:pathLst>
          </a:custGeom>
        </p:spPr>
      </p:pic>
      <p:sp>
        <p:nvSpPr>
          <p:cNvPr id="23" name="Freeform 394"/>
          <p:cNvSpPr/>
          <p:nvPr/>
        </p:nvSpPr>
        <p:spPr>
          <a:xfrm>
            <a:off x="2354395" y="5503527"/>
            <a:ext cx="254776" cy="13440"/>
          </a:xfrm>
          <a:custGeom>
            <a:avLst/>
            <a:gdLst>
              <a:gd name="connsiteX0" fmla="*/ 3175 w 120370"/>
              <a:gd name="connsiteY0" fmla="*/ 3175 h 6350"/>
              <a:gd name="connsiteX1" fmla="*/ 117195 w 120370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0370" h="6350">
                <a:moveTo>
                  <a:pt x="3175" y="3175"/>
                </a:moveTo>
                <a:lnTo>
                  <a:pt x="117195" y="3175"/>
                </a:lnTo>
              </a:path>
            </a:pathLst>
          </a:custGeom>
          <a:ln w="10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4" name="Freeform 395"/>
          <p:cNvSpPr/>
          <p:nvPr/>
        </p:nvSpPr>
        <p:spPr>
          <a:xfrm>
            <a:off x="5969192" y="5503527"/>
            <a:ext cx="254776" cy="13440"/>
          </a:xfrm>
          <a:custGeom>
            <a:avLst/>
            <a:gdLst>
              <a:gd name="connsiteX0" fmla="*/ 3175 w 120370"/>
              <a:gd name="connsiteY0" fmla="*/ 3175 h 6350"/>
              <a:gd name="connsiteX1" fmla="*/ 117195 w 120370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0370" h="6350">
                <a:moveTo>
                  <a:pt x="3175" y="3175"/>
                </a:moveTo>
                <a:lnTo>
                  <a:pt x="117195" y="3175"/>
                </a:lnTo>
              </a:path>
            </a:pathLst>
          </a:custGeom>
          <a:ln w="10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5" name="Freeform 396"/>
          <p:cNvSpPr/>
          <p:nvPr/>
        </p:nvSpPr>
        <p:spPr>
          <a:xfrm>
            <a:off x="9583991" y="5503527"/>
            <a:ext cx="254776" cy="13440"/>
          </a:xfrm>
          <a:custGeom>
            <a:avLst/>
            <a:gdLst>
              <a:gd name="connsiteX0" fmla="*/ 3175 w 120370"/>
              <a:gd name="connsiteY0" fmla="*/ 3175 h 6350"/>
              <a:gd name="connsiteX1" fmla="*/ 117195 w 120370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0370" h="6350">
                <a:moveTo>
                  <a:pt x="3175" y="3175"/>
                </a:moveTo>
                <a:lnTo>
                  <a:pt x="117195" y="3175"/>
                </a:lnTo>
              </a:path>
            </a:pathLst>
          </a:custGeom>
          <a:ln w="10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6" name="TextBox 398"/>
          <p:cNvSpPr txBox="1"/>
          <p:nvPr/>
        </p:nvSpPr>
        <p:spPr>
          <a:xfrm>
            <a:off x="1746059" y="5108041"/>
            <a:ext cx="9187658" cy="34036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116000"/>
              </a:lnSpc>
              <a:tabLst>
                <a:tab pos="3129280" algn="l"/>
                <a:tab pos="6647180" algn="l"/>
              </a:tabLst>
            </a:pPr>
            <a:r>
              <a:rPr sz="80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Нулевые</a:t>
            </a:r>
            <a:r>
              <a:rPr lang="zh-CN" sz="80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（</a:t>
            </a:r>
            <a:r>
              <a:rPr lang="en-US" altLang="zh-CN" sz="80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</a:t>
            </a:r>
            <a:r>
              <a:rPr lang="zh-CN" altLang="en-US" sz="80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）</a:t>
            </a:r>
            <a:r>
              <a:rPr sz="80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выбросы углерода</a:t>
            </a:r>
            <a:r>
              <a:rPr lang="zh-CN" altLang="en-US" sz="1905" spc="63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	</a:t>
            </a:r>
            <a:r>
              <a:rPr lang="en-US" altLang="zh-CN" sz="1905" spc="63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</a:t>
            </a:r>
            <a:r>
              <a:rPr sz="80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Удельный расход анода: 20 кг/т</a:t>
            </a:r>
            <a:r>
              <a:rPr lang="zh-CN" altLang="en-US" sz="1905" spc="-95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	</a:t>
            </a:r>
            <a:r>
              <a:rPr lang="en-US" altLang="zh-CN" sz="1905" spc="-95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       </a:t>
            </a:r>
            <a:r>
              <a:rPr sz="80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1000 кВт·ч электроэнергии</a:t>
            </a:r>
            <a:endParaRPr sz="800" dirty="0">
              <a:solidFill>
                <a:srgbClr val="231815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7" name="TextBox 399"/>
          <p:cNvSpPr txBox="1"/>
          <p:nvPr/>
        </p:nvSpPr>
        <p:spPr>
          <a:xfrm>
            <a:off x="1098019" y="5640765"/>
            <a:ext cx="2920148" cy="3536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935480">
              <a:lnSpc>
                <a:spcPct val="96000"/>
              </a:lnSpc>
            </a:pPr>
            <a:r>
              <a:rPr lang="zh-CN" altLang="en-US" sz="8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Планируется достичь углеродной нейтральности в границах эксплуатации предварительно обожжённых анодов к 2055 году</a:t>
            </a:r>
            <a:endParaRPr lang="zh-CN" altLang="en-US" sz="80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8" name="TextBox 400"/>
          <p:cNvSpPr txBox="1"/>
          <p:nvPr/>
        </p:nvSpPr>
        <p:spPr>
          <a:xfrm>
            <a:off x="4462626" y="5650175"/>
            <a:ext cx="3294958" cy="3651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76835" indent="-76835" algn="ctr" defTabSz="1935480" hangingPunct="0">
              <a:lnSpc>
                <a:spcPct val="99000"/>
              </a:lnSpc>
            </a:pPr>
            <a:r>
              <a:rPr lang="zh-CN" altLang="en-US" sz="8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Помощь предприятиям по производству первичного алюминия в снижении удельного расхода анода на 20 кг/т по сравнению со средним отраслевым уровнем</a:t>
            </a:r>
            <a:endParaRPr lang="zh-CN" altLang="en-US" sz="80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9" name="TextBox 401"/>
          <p:cNvSpPr txBox="1"/>
          <p:nvPr/>
        </p:nvSpPr>
        <p:spPr>
          <a:xfrm>
            <a:off x="8173834" y="5650175"/>
            <a:ext cx="3102274" cy="3651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57785" indent="-57785" algn="ctr" defTabSz="1935480" hangingPunct="0">
              <a:lnSpc>
                <a:spcPct val="99000"/>
              </a:lnSpc>
            </a:pPr>
            <a:r>
              <a:rPr lang="zh-CN" altLang="en-US" sz="8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Помощь предприятиям по производству первичного алюминия в снижении удельного расхода электроэнергии на 1000 кВт·ч/т по сравнению со средним отраслевым уровнем</a:t>
            </a:r>
            <a:endParaRPr lang="zh-CN" altLang="en-US" sz="80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29" name="图片 292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70917" cy="6858000"/>
          </a:xfrm>
          <a:prstGeom prst="rect">
            <a:avLst/>
          </a:prstGeom>
        </p:spPr>
      </p:pic>
      <p:pic>
        <p:nvPicPr>
          <p:cNvPr id="3" name="图片 2" descr="PPT-修改-2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56325" y="2654300"/>
            <a:ext cx="3559810" cy="3711575"/>
          </a:xfrm>
          <a:prstGeom prst="rect">
            <a:avLst/>
          </a:prstGeom>
        </p:spPr>
      </p:pic>
      <p:pic>
        <p:nvPicPr>
          <p:cNvPr id="4" name="图片 3" descr="PPT-修改-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7550" y="2134870"/>
            <a:ext cx="3548380" cy="3698240"/>
          </a:xfrm>
          <a:prstGeom prst="rect">
            <a:avLst/>
          </a:prstGeom>
        </p:spPr>
      </p:pic>
      <p:pic>
        <p:nvPicPr>
          <p:cNvPr id="5" name="图片 4" descr="PPT-修改-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13065" y="1584960"/>
            <a:ext cx="3548380" cy="3699510"/>
          </a:xfrm>
          <a:prstGeom prst="rect">
            <a:avLst/>
          </a:prstGeom>
        </p:spPr>
      </p:pic>
      <p:sp>
        <p:nvSpPr>
          <p:cNvPr id="53" name="Freeform 448"/>
          <p:cNvSpPr/>
          <p:nvPr/>
        </p:nvSpPr>
        <p:spPr>
          <a:xfrm>
            <a:off x="4375999" y="2072178"/>
            <a:ext cx="310231" cy="20161"/>
          </a:xfrm>
          <a:custGeom>
            <a:avLst/>
            <a:gdLst>
              <a:gd name="connsiteX0" fmla="*/ 141808 w 146570"/>
              <a:gd name="connsiteY0" fmla="*/ 4762 h 9525"/>
              <a:gd name="connsiteX1" fmla="*/ 4762 w 146570"/>
              <a:gd name="connsiteY1" fmla="*/ 4762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6570" h="9525">
                <a:moveTo>
                  <a:pt x="141808" y="4762"/>
                </a:moveTo>
                <a:lnTo>
                  <a:pt x="4762" y="4762"/>
                </a:lnTo>
              </a:path>
            </a:pathLst>
          </a:custGeom>
          <a:ln w="15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4" name="Freeform 457"/>
          <p:cNvSpPr/>
          <p:nvPr/>
        </p:nvSpPr>
        <p:spPr>
          <a:xfrm>
            <a:off x="4375999" y="3701089"/>
            <a:ext cx="310231" cy="20161"/>
          </a:xfrm>
          <a:custGeom>
            <a:avLst/>
            <a:gdLst>
              <a:gd name="connsiteX0" fmla="*/ 141808 w 146570"/>
              <a:gd name="connsiteY0" fmla="*/ 4762 h 9525"/>
              <a:gd name="connsiteX1" fmla="*/ 4762 w 146570"/>
              <a:gd name="connsiteY1" fmla="*/ 4762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6570" h="9525">
                <a:moveTo>
                  <a:pt x="141808" y="4762"/>
                </a:moveTo>
                <a:lnTo>
                  <a:pt x="4762" y="4762"/>
                </a:lnTo>
              </a:path>
            </a:pathLst>
          </a:custGeom>
          <a:ln w="15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5" name="Freeform 464"/>
          <p:cNvSpPr/>
          <p:nvPr/>
        </p:nvSpPr>
        <p:spPr>
          <a:xfrm>
            <a:off x="4375999" y="5329998"/>
            <a:ext cx="310231" cy="20161"/>
          </a:xfrm>
          <a:custGeom>
            <a:avLst/>
            <a:gdLst>
              <a:gd name="connsiteX0" fmla="*/ 141808 w 146570"/>
              <a:gd name="connsiteY0" fmla="*/ 4762 h 9525"/>
              <a:gd name="connsiteX1" fmla="*/ 4762 w 146570"/>
              <a:gd name="connsiteY1" fmla="*/ 4762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6570" h="9525">
                <a:moveTo>
                  <a:pt x="141808" y="4762"/>
                </a:moveTo>
                <a:lnTo>
                  <a:pt x="4762" y="4762"/>
                </a:lnTo>
              </a:path>
            </a:pathLst>
          </a:custGeom>
          <a:ln w="15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2" name="Freeform 481"/>
          <p:cNvSpPr/>
          <p:nvPr/>
        </p:nvSpPr>
        <p:spPr>
          <a:xfrm>
            <a:off x="983308" y="2998307"/>
            <a:ext cx="4606828" cy="9408"/>
          </a:xfrm>
          <a:custGeom>
            <a:avLst/>
            <a:gdLst>
              <a:gd name="connsiteX0" fmla="*/ 2174291 w 2176513"/>
              <a:gd name="connsiteY0" fmla="*/ 2222 h 4445"/>
              <a:gd name="connsiteX1" fmla="*/ 2222 w 2176513"/>
              <a:gd name="connsiteY1" fmla="*/ 2222 h 4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76513" h="4445">
                <a:moveTo>
                  <a:pt x="2174291" y="2222"/>
                </a:moveTo>
                <a:lnTo>
                  <a:pt x="2222" y="2222"/>
                </a:lnTo>
              </a:path>
            </a:pathLst>
          </a:custGeom>
          <a:ln w="7">
            <a:solidFill>
              <a:srgbClr val="000000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6" name="Freeform 473"/>
          <p:cNvSpPr/>
          <p:nvPr/>
        </p:nvSpPr>
        <p:spPr>
          <a:xfrm>
            <a:off x="5643340" y="5272612"/>
            <a:ext cx="1198674" cy="13440"/>
          </a:xfrm>
          <a:custGeom>
            <a:avLst/>
            <a:gdLst>
              <a:gd name="connsiteX0" fmla="*/ 3175 w 566318"/>
              <a:gd name="connsiteY0" fmla="*/ 3175 h 6350"/>
              <a:gd name="connsiteX1" fmla="*/ 563143 w 566318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6318" h="6350">
                <a:moveTo>
                  <a:pt x="3175" y="3175"/>
                </a:moveTo>
                <a:lnTo>
                  <a:pt x="563143" y="3175"/>
                </a:lnTo>
              </a:path>
            </a:pathLst>
          </a:custGeom>
          <a:ln w="10">
            <a:solidFill>
              <a:srgbClr val="EEEEE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475" name="Picture 4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92840" y="5238901"/>
            <a:ext cx="80857" cy="80857"/>
          </a:xfrm>
          <a:prstGeom prst="rect">
            <a:avLst/>
          </a:prstGeom>
        </p:spPr>
      </p:pic>
      <p:sp>
        <p:nvSpPr>
          <p:cNvPr id="57" name="Freeform 477"/>
          <p:cNvSpPr/>
          <p:nvPr/>
        </p:nvSpPr>
        <p:spPr>
          <a:xfrm>
            <a:off x="5643340" y="3634817"/>
            <a:ext cx="2403639" cy="13440"/>
          </a:xfrm>
          <a:custGeom>
            <a:avLst/>
            <a:gdLst>
              <a:gd name="connsiteX0" fmla="*/ 3175 w 1135608"/>
              <a:gd name="connsiteY0" fmla="*/ 3175 h 6350"/>
              <a:gd name="connsiteX1" fmla="*/ 1132433 w 1135608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5608" h="6350">
                <a:moveTo>
                  <a:pt x="3175" y="3175"/>
                </a:moveTo>
                <a:lnTo>
                  <a:pt x="1132433" y="3175"/>
                </a:lnTo>
              </a:path>
            </a:pathLst>
          </a:custGeom>
          <a:ln w="10">
            <a:solidFill>
              <a:srgbClr val="EEEEE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479" name="Picture 47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997821" y="3601107"/>
            <a:ext cx="80857" cy="80857"/>
          </a:xfrm>
          <a:prstGeom prst="rect">
            <a:avLst/>
          </a:prstGeom>
        </p:spPr>
      </p:pic>
      <p:sp>
        <p:nvSpPr>
          <p:cNvPr id="58" name="Freeform 479"/>
          <p:cNvSpPr/>
          <p:nvPr/>
        </p:nvSpPr>
        <p:spPr>
          <a:xfrm>
            <a:off x="5643341" y="1964512"/>
            <a:ext cx="3560029" cy="13440"/>
          </a:xfrm>
          <a:custGeom>
            <a:avLst/>
            <a:gdLst>
              <a:gd name="connsiteX0" fmla="*/ 3175 w 1681949"/>
              <a:gd name="connsiteY0" fmla="*/ 3175 h 6350"/>
              <a:gd name="connsiteX1" fmla="*/ 1678774 w 1681949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1949" h="6350">
                <a:moveTo>
                  <a:pt x="3175" y="3175"/>
                </a:moveTo>
                <a:lnTo>
                  <a:pt x="1678774" y="3175"/>
                </a:lnTo>
              </a:path>
            </a:pathLst>
          </a:custGeom>
          <a:ln w="10">
            <a:solidFill>
              <a:srgbClr val="EEEEE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481" name="Picture 4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54188" y="1930801"/>
            <a:ext cx="80857" cy="80857"/>
          </a:xfrm>
          <a:prstGeom prst="rect">
            <a:avLst/>
          </a:prstGeom>
        </p:spPr>
      </p:pic>
      <p:sp>
        <p:nvSpPr>
          <p:cNvPr id="482" name="Freeform 482"/>
          <p:cNvSpPr/>
          <p:nvPr/>
        </p:nvSpPr>
        <p:spPr>
          <a:xfrm>
            <a:off x="983307" y="4642362"/>
            <a:ext cx="4714352" cy="9408"/>
          </a:xfrm>
          <a:custGeom>
            <a:avLst/>
            <a:gdLst>
              <a:gd name="connsiteX0" fmla="*/ 2225091 w 2227313"/>
              <a:gd name="connsiteY0" fmla="*/ 2222 h 4445"/>
              <a:gd name="connsiteX1" fmla="*/ 2222 w 2227313"/>
              <a:gd name="connsiteY1" fmla="*/ 2222 h 4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27313" h="4445">
                <a:moveTo>
                  <a:pt x="2225091" y="2222"/>
                </a:moveTo>
                <a:lnTo>
                  <a:pt x="2222" y="2222"/>
                </a:lnTo>
              </a:path>
            </a:pathLst>
          </a:custGeom>
          <a:ln w="7">
            <a:solidFill>
              <a:srgbClr val="000000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4342019" y="600414"/>
            <a:ext cx="3430381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spc="200" dirty="0">
                <a:gradFill>
                  <a:gsLst>
                    <a:gs pos="0">
                      <a:srgbClr val="4D4B49"/>
                    </a:gs>
                    <a:gs pos="49730">
                      <a:srgbClr val="6C696B"/>
                    </a:gs>
                    <a:gs pos="100000">
                      <a:srgbClr val="4F4B4A"/>
                    </a:gs>
                  </a:gsLst>
                  <a:lin ang="2700000" scaled="0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Защитим зелёную планету!</a:t>
            </a:r>
            <a:endParaRPr lang="zh-CN" altLang="en-US" sz="800" spc="200" dirty="0">
              <a:gradFill>
                <a:gsLst>
                  <a:gs pos="0">
                    <a:srgbClr val="4D4B49"/>
                  </a:gs>
                  <a:gs pos="49730">
                    <a:srgbClr val="6C696B"/>
                  </a:gs>
                  <a:gs pos="100000">
                    <a:srgbClr val="4F4B4A"/>
                  </a:gs>
                </a:gsLst>
                <a:lin ang="2700000" scaled="0"/>
              </a:gra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60" name="TextBox 483"/>
          <p:cNvSpPr txBox="1"/>
          <p:nvPr/>
        </p:nvSpPr>
        <p:spPr>
          <a:xfrm>
            <a:off x="702147" y="2239418"/>
            <a:ext cx="4016205" cy="2457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95250" algn="r" defTabSz="1935480"/>
            <a:r>
              <a:rPr lang="zh-CN" altLang="en-US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Солнечная электростанция мощностью 770 МВт в Цзяюйгуане (провинция Ганьсу</a:t>
            </a:r>
            <a:endParaRPr lang="zh-CN" altLang="en-US" sz="8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95250" algn="r" defTabSz="1935480"/>
            <a:r>
              <a:rPr lang="zh-CN" altLang="en-US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Распределённая солнечная электростанция в провинции Шаньдун)</a:t>
            </a:r>
            <a:endParaRPr lang="zh-CN" altLang="en-US" sz="8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1" name="TextBox 483"/>
          <p:cNvSpPr txBox="1"/>
          <p:nvPr/>
        </p:nvSpPr>
        <p:spPr>
          <a:xfrm>
            <a:off x="422275" y="3829050"/>
            <a:ext cx="4296410" cy="6153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95250" algn="r" defTabSz="1935480"/>
            <a:r>
              <a:rPr lang="zh-CN" altLang="en-US" sz="800" spc="138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 применением технологий:</a:t>
            </a:r>
            <a:endParaRPr lang="zh-CN" altLang="en-US" sz="800" spc="138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95250" algn="r" defTabSz="1935480"/>
            <a:r>
              <a:rPr lang="zh-CN" altLang="en-US" sz="800" spc="138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низкозатратных анодов</a:t>
            </a:r>
            <a:endParaRPr lang="zh-CN" altLang="en-US" sz="800" spc="138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95250" algn="r" defTabSz="1935480"/>
            <a:r>
              <a:rPr lang="zh-CN" altLang="en-US" sz="800" spc="138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антиокислительной защиты анодов</a:t>
            </a:r>
            <a:endParaRPr lang="zh-CN" altLang="en-US" sz="800" spc="138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95250" algn="r" defTabSz="1935480"/>
            <a:r>
              <a:rPr lang="zh-CN" altLang="en-US" sz="800" spc="138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фрезерования пазов</a:t>
            </a:r>
            <a:endParaRPr lang="zh-CN" altLang="en-US" sz="800" spc="138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95250" algn="r" defTabSz="1935480"/>
            <a:r>
              <a:rPr lang="zh-CN" altLang="en-US" sz="800" spc="138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добавленной переработки электролита</a:t>
            </a:r>
            <a:endParaRPr lang="zh-CN" altLang="en-US" sz="800" spc="138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2" name="TextBox 483"/>
          <p:cNvSpPr txBox="1"/>
          <p:nvPr/>
        </p:nvSpPr>
        <p:spPr>
          <a:xfrm>
            <a:off x="547370" y="5432425"/>
            <a:ext cx="4171315" cy="6153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95250" algn="just" defTabSz="1935480"/>
            <a:r>
              <a:rPr lang="zh-CN" altLang="en-US" sz="800" spc="138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Технология комплексного использования вторичного тепла позволяет утилизировать остаточное тепло, повторно используя его в производственных процессах, для обогрева жилой зоны предприятия, а также обеспечения отопления близлежащих жилых районов.</a:t>
            </a:r>
            <a:endParaRPr lang="zh-CN" altLang="en-US" sz="800" spc="138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1432576" y="1511256"/>
            <a:ext cx="3420611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b="1" spc="2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Солнечная энергетика – чистая и экологичная</a:t>
            </a:r>
            <a:endParaRPr lang="zh-CN" altLang="en-US" sz="800" b="1" spc="2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449" name="文本框 448"/>
          <p:cNvSpPr txBox="1"/>
          <p:nvPr/>
        </p:nvSpPr>
        <p:spPr>
          <a:xfrm>
            <a:off x="1432576" y="3180983"/>
            <a:ext cx="3420611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b="1" spc="200" dirty="0">
                <a:gradFill>
                  <a:gsLst>
                    <a:gs pos="0">
                      <a:srgbClr val="4D4B49"/>
                    </a:gs>
                    <a:gs pos="49730">
                      <a:srgbClr val="6C696B"/>
                    </a:gs>
                    <a:gs pos="100000">
                      <a:srgbClr val="4F4B4A"/>
                    </a:gs>
                  </a:gsLst>
                  <a:lin ang="2700000" scaled="0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Технологические инновации для энергосбережения и снижения затрат</a:t>
            </a:r>
            <a:endParaRPr lang="zh-CN" altLang="en-US" sz="800" b="1" spc="200" dirty="0">
              <a:gradFill>
                <a:gsLst>
                  <a:gs pos="0">
                    <a:srgbClr val="4D4B49"/>
                  </a:gs>
                  <a:gs pos="49730">
                    <a:srgbClr val="6C696B"/>
                  </a:gs>
                  <a:gs pos="100000">
                    <a:srgbClr val="4F4B4A"/>
                  </a:gs>
                </a:gsLst>
                <a:lin ang="2700000" scaled="0"/>
              </a:gra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458" name="文本框 457"/>
          <p:cNvSpPr txBox="1"/>
          <p:nvPr/>
        </p:nvSpPr>
        <p:spPr>
          <a:xfrm>
            <a:off x="1432576" y="4821377"/>
            <a:ext cx="3420611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b="1" spc="2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Комплексное использование вторичного тепла</a:t>
            </a:r>
            <a:endParaRPr lang="zh-CN" altLang="en-US" sz="800" b="1" spc="2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pic>
        <p:nvPicPr>
          <p:cNvPr id="7" name="图片 6" descr="PPT-修改-3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43780" y="1584960"/>
            <a:ext cx="734060" cy="734060"/>
          </a:xfrm>
          <a:prstGeom prst="rect">
            <a:avLst/>
          </a:prstGeom>
        </p:spPr>
      </p:pic>
      <p:pic>
        <p:nvPicPr>
          <p:cNvPr id="8" name="图片 7" descr="PPT-修改-3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55845" y="3240405"/>
            <a:ext cx="734060" cy="734060"/>
          </a:xfrm>
          <a:prstGeom prst="rect">
            <a:avLst/>
          </a:prstGeom>
        </p:spPr>
      </p:pic>
      <p:pic>
        <p:nvPicPr>
          <p:cNvPr id="9" name="图片 8" descr="PPT-修改-3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843780" y="4897120"/>
            <a:ext cx="734060" cy="7340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3" grpId="0"/>
      <p:bldP spid="449" grpId="0"/>
      <p:bldP spid="45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PPT-修改-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35" y="0"/>
            <a:ext cx="12190730" cy="6858000"/>
          </a:xfrm>
          <a:prstGeom prst="rect">
            <a:avLst/>
          </a:prstGeom>
        </p:spPr>
      </p:pic>
      <p:sp>
        <p:nvSpPr>
          <p:cNvPr id="16" name="矩形: 圆角 15"/>
          <p:cNvSpPr/>
          <p:nvPr/>
        </p:nvSpPr>
        <p:spPr>
          <a:xfrm>
            <a:off x="3703895" y="1397808"/>
            <a:ext cx="4784210" cy="40321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Крупнейший в Китае покупатель и трейдер нефтяного кокса</a:t>
            </a:r>
            <a:endParaRPr lang="zh-CN" altLang="en-US" sz="8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3971966" y="467446"/>
            <a:ext cx="4248068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spc="20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Глобальные поставки нефтяного кокса</a:t>
            </a:r>
            <a:endParaRPr lang="zh-CN" altLang="en-US" sz="800" spc="20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pic>
        <p:nvPicPr>
          <p:cNvPr id="47" name="图片 46"/>
          <p:cNvPicPr/>
          <p:nvPr/>
        </p:nvPicPr>
        <p:blipFill>
          <a:blip r:embed="rId2"/>
          <a:srcRect l="1609" t="16417" r="2178" b="6966"/>
          <a:stretch>
            <a:fillRect/>
          </a:stretch>
        </p:blipFill>
        <p:spPr>
          <a:xfrm>
            <a:off x="747" y="2177356"/>
            <a:ext cx="3024106" cy="1465011"/>
          </a:xfrm>
          <a:custGeom>
            <a:avLst/>
            <a:gdLst>
              <a:gd name="connsiteX0" fmla="*/ 49985 w 3651250"/>
              <a:gd name="connsiteY0" fmla="*/ 0 h 1938155"/>
              <a:gd name="connsiteX1" fmla="*/ 3601265 w 3651250"/>
              <a:gd name="connsiteY1" fmla="*/ 0 h 1938155"/>
              <a:gd name="connsiteX2" fmla="*/ 3651250 w 3651250"/>
              <a:gd name="connsiteY2" fmla="*/ 49985 h 1938155"/>
              <a:gd name="connsiteX3" fmla="*/ 3651250 w 3651250"/>
              <a:gd name="connsiteY3" fmla="*/ 1888170 h 1938155"/>
              <a:gd name="connsiteX4" fmla="*/ 3601265 w 3651250"/>
              <a:gd name="connsiteY4" fmla="*/ 1938155 h 1938155"/>
              <a:gd name="connsiteX5" fmla="*/ 49985 w 3651250"/>
              <a:gd name="connsiteY5" fmla="*/ 1938155 h 1938155"/>
              <a:gd name="connsiteX6" fmla="*/ 0 w 3651250"/>
              <a:gd name="connsiteY6" fmla="*/ 1888170 h 1938155"/>
              <a:gd name="connsiteX7" fmla="*/ 0 w 3651250"/>
              <a:gd name="connsiteY7" fmla="*/ 49985 h 1938155"/>
              <a:gd name="connsiteX8" fmla="*/ 49985 w 3651250"/>
              <a:gd name="connsiteY8" fmla="*/ 0 h 193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1250" h="1938155">
                <a:moveTo>
                  <a:pt x="49985" y="0"/>
                </a:moveTo>
                <a:lnTo>
                  <a:pt x="3601265" y="0"/>
                </a:lnTo>
                <a:cubicBezTo>
                  <a:pt x="3628871" y="0"/>
                  <a:pt x="3651250" y="22379"/>
                  <a:pt x="3651250" y="49985"/>
                </a:cubicBezTo>
                <a:lnTo>
                  <a:pt x="3651250" y="1888170"/>
                </a:lnTo>
                <a:cubicBezTo>
                  <a:pt x="3651250" y="1915776"/>
                  <a:pt x="3628871" y="1938155"/>
                  <a:pt x="3601265" y="1938155"/>
                </a:cubicBezTo>
                <a:lnTo>
                  <a:pt x="49985" y="1938155"/>
                </a:lnTo>
                <a:cubicBezTo>
                  <a:pt x="22379" y="1938155"/>
                  <a:pt x="0" y="1915776"/>
                  <a:pt x="0" y="1888170"/>
                </a:cubicBezTo>
                <a:lnTo>
                  <a:pt x="0" y="49985"/>
                </a:lnTo>
                <a:cubicBezTo>
                  <a:pt x="0" y="22379"/>
                  <a:pt x="22379" y="0"/>
                  <a:pt x="49985" y="0"/>
                </a:cubicBezTo>
                <a:close/>
              </a:path>
            </a:pathLst>
          </a:custGeom>
        </p:spPr>
      </p:pic>
      <p:sp>
        <p:nvSpPr>
          <p:cNvPr id="28" name="矩形: 圆角 27"/>
          <p:cNvSpPr/>
          <p:nvPr/>
        </p:nvSpPr>
        <p:spPr>
          <a:xfrm>
            <a:off x="323318" y="3655808"/>
            <a:ext cx="2701535" cy="3010665"/>
          </a:xfrm>
          <a:prstGeom prst="roundRect">
            <a:avLst>
              <a:gd name="adj" fmla="val 4678"/>
            </a:avLst>
          </a:prstGeom>
          <a:gradFill>
            <a:gsLst>
              <a:gs pos="0">
                <a:srgbClr val="CACBCC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8" name="Freeform 496"/>
          <p:cNvSpPr/>
          <p:nvPr/>
        </p:nvSpPr>
        <p:spPr>
          <a:xfrm>
            <a:off x="310917" y="3653848"/>
            <a:ext cx="2714382" cy="3009992"/>
          </a:xfrm>
          <a:custGeom>
            <a:avLst/>
            <a:gdLst>
              <a:gd name="connsiteX0" fmla="*/ 1221460 w 1282420"/>
              <a:gd name="connsiteY0" fmla="*/ 1415732 h 1422082"/>
              <a:gd name="connsiteX1" fmla="*/ 60947 w 1282420"/>
              <a:gd name="connsiteY1" fmla="*/ 1415732 h 1422082"/>
              <a:gd name="connsiteX2" fmla="*/ 6350 w 1282420"/>
              <a:gd name="connsiteY2" fmla="*/ 1361122 h 1422082"/>
              <a:gd name="connsiteX3" fmla="*/ 6350 w 1282420"/>
              <a:gd name="connsiteY3" fmla="*/ 60947 h 1422082"/>
              <a:gd name="connsiteX4" fmla="*/ 60947 w 1282420"/>
              <a:gd name="connsiteY4" fmla="*/ 6350 h 1422082"/>
              <a:gd name="connsiteX5" fmla="*/ 1221460 w 1282420"/>
              <a:gd name="connsiteY5" fmla="*/ 6350 h 1422082"/>
              <a:gd name="connsiteX6" fmla="*/ 1276070 w 1282420"/>
              <a:gd name="connsiteY6" fmla="*/ 60947 h 1422082"/>
              <a:gd name="connsiteX7" fmla="*/ 1276070 w 1282420"/>
              <a:gd name="connsiteY7" fmla="*/ 1361122 h 1422082"/>
              <a:gd name="connsiteX8" fmla="*/ 1221460 w 1282420"/>
              <a:gd name="connsiteY8" fmla="*/ 1415732 h 142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2420" h="1422082">
                <a:moveTo>
                  <a:pt x="1221460" y="1415732"/>
                </a:moveTo>
                <a:lnTo>
                  <a:pt x="60947" y="1415732"/>
                </a:lnTo>
                <a:cubicBezTo>
                  <a:pt x="30797" y="1415732"/>
                  <a:pt x="6350" y="1391285"/>
                  <a:pt x="6350" y="1361122"/>
                </a:cubicBezTo>
                <a:lnTo>
                  <a:pt x="6350" y="60947"/>
                </a:lnTo>
                <a:cubicBezTo>
                  <a:pt x="6350" y="30797"/>
                  <a:pt x="30797" y="6350"/>
                  <a:pt x="60947" y="6350"/>
                </a:cubicBezTo>
                <a:lnTo>
                  <a:pt x="1221460" y="6350"/>
                </a:lnTo>
                <a:cubicBezTo>
                  <a:pt x="1251623" y="6350"/>
                  <a:pt x="1276070" y="30797"/>
                  <a:pt x="1276070" y="60947"/>
                </a:cubicBezTo>
                <a:lnTo>
                  <a:pt x="1276070" y="1361122"/>
                </a:lnTo>
                <a:cubicBezTo>
                  <a:pt x="1276070" y="1391285"/>
                  <a:pt x="1251623" y="1415732"/>
                  <a:pt x="1221460" y="1415732"/>
                </a:cubicBezTo>
                <a:close/>
              </a:path>
            </a:pathLst>
          </a:custGeom>
          <a:ln w="20">
            <a:solidFill>
              <a:srgbClr val="B4B4B5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497" name="Freeform 497"/>
          <p:cNvSpPr/>
          <p:nvPr/>
        </p:nvSpPr>
        <p:spPr>
          <a:xfrm>
            <a:off x="1075985" y="3495718"/>
            <a:ext cx="1216807" cy="321073"/>
          </a:xfrm>
          <a:custGeom>
            <a:avLst/>
            <a:gdLst>
              <a:gd name="connsiteX0" fmla="*/ 284366 w 574885"/>
              <a:gd name="connsiteY0" fmla="*/ 151689 h 151692"/>
              <a:gd name="connsiteX1" fmla="*/ 39357 w 574885"/>
              <a:gd name="connsiteY1" fmla="*/ 141212 h 151692"/>
              <a:gd name="connsiteX2" fmla="*/ 9195 w 574885"/>
              <a:gd name="connsiteY2" fmla="*/ 113097 h 151692"/>
              <a:gd name="connsiteX3" fmla="*/ 0 w 574885"/>
              <a:gd name="connsiteY3" fmla="*/ 69700 h 151692"/>
              <a:gd name="connsiteX4" fmla="*/ 18523 w 574885"/>
              <a:gd name="connsiteY4" fmla="*/ 23347 h 151692"/>
              <a:gd name="connsiteX5" fmla="*/ 37047 w 574885"/>
              <a:gd name="connsiteY5" fmla="*/ 2609 h 151692"/>
              <a:gd name="connsiteX6" fmla="*/ 280921 w 574885"/>
              <a:gd name="connsiteY6" fmla="*/ 809 h 151692"/>
              <a:gd name="connsiteX7" fmla="*/ 542567 w 574885"/>
              <a:gd name="connsiteY7" fmla="*/ 12987 h 151692"/>
              <a:gd name="connsiteX8" fmla="*/ 569202 w 574885"/>
              <a:gd name="connsiteY8" fmla="*/ 48179 h 151692"/>
              <a:gd name="connsiteX9" fmla="*/ 573778 w 574885"/>
              <a:gd name="connsiteY9" fmla="*/ 86800 h 151692"/>
              <a:gd name="connsiteX10" fmla="*/ 559672 w 574885"/>
              <a:gd name="connsiteY10" fmla="*/ 119363 h 151692"/>
              <a:gd name="connsiteX11" fmla="*/ 529131 w 574885"/>
              <a:gd name="connsiteY11" fmla="*/ 143175 h 151692"/>
              <a:gd name="connsiteX12" fmla="*/ 284366 w 574885"/>
              <a:gd name="connsiteY12" fmla="*/ 151689 h 15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4885" h="151692">
                <a:moveTo>
                  <a:pt x="284366" y="151689"/>
                </a:moveTo>
                <a:cubicBezTo>
                  <a:pt x="90450" y="151564"/>
                  <a:pt x="57505" y="150155"/>
                  <a:pt x="39357" y="141212"/>
                </a:cubicBezTo>
                <a:cubicBezTo>
                  <a:pt x="27825" y="135528"/>
                  <a:pt x="14252" y="122877"/>
                  <a:pt x="9195" y="113097"/>
                </a:cubicBezTo>
                <a:cubicBezTo>
                  <a:pt x="4137" y="103317"/>
                  <a:pt x="0" y="83788"/>
                  <a:pt x="0" y="69700"/>
                </a:cubicBezTo>
                <a:cubicBezTo>
                  <a:pt x="0" y="50373"/>
                  <a:pt x="4547" y="38993"/>
                  <a:pt x="18523" y="23347"/>
                </a:cubicBezTo>
                <a:lnTo>
                  <a:pt x="37047" y="2609"/>
                </a:lnTo>
                <a:lnTo>
                  <a:pt x="280921" y="809"/>
                </a:lnTo>
                <a:cubicBezTo>
                  <a:pt x="523934" y="-984"/>
                  <a:pt x="524858" y="-941"/>
                  <a:pt x="542567" y="12987"/>
                </a:cubicBezTo>
                <a:cubicBezTo>
                  <a:pt x="552341" y="20676"/>
                  <a:pt x="564327" y="36512"/>
                  <a:pt x="569202" y="48179"/>
                </a:cubicBezTo>
                <a:cubicBezTo>
                  <a:pt x="574410" y="60644"/>
                  <a:pt x="576297" y="76570"/>
                  <a:pt x="573778" y="86800"/>
                </a:cubicBezTo>
                <a:cubicBezTo>
                  <a:pt x="571420" y="96375"/>
                  <a:pt x="565072" y="111028"/>
                  <a:pt x="559672" y="119363"/>
                </a:cubicBezTo>
                <a:cubicBezTo>
                  <a:pt x="554272" y="127698"/>
                  <a:pt x="540528" y="138413"/>
                  <a:pt x="529131" y="143175"/>
                </a:cubicBezTo>
                <a:cubicBezTo>
                  <a:pt x="512936" y="149942"/>
                  <a:pt x="459448" y="151802"/>
                  <a:pt x="284366" y="151689"/>
                </a:cubicBezTo>
                <a:close/>
              </a:path>
            </a:pathLst>
          </a:custGeom>
          <a:solidFill>
            <a:srgbClr val="AE0014">
              <a:alpha val="100000"/>
            </a:srgbClr>
          </a:solidFill>
          <a:ln w="20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>
              <a:lnSpc>
                <a:spcPct val="108000"/>
              </a:lnSpc>
            </a:pPr>
            <a:r>
              <a:rPr lang="zh-CN" altLang="en-US" sz="800" b="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Преимущество масштаба</a:t>
            </a:r>
            <a:endParaRPr lang="zh-CN" altLang="en-US" sz="800" b="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499" name="Picture 49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4604" y="4168134"/>
            <a:ext cx="80643" cy="94083"/>
          </a:xfrm>
          <a:prstGeom prst="rect">
            <a:avLst/>
          </a:prstGeom>
        </p:spPr>
      </p:pic>
      <p:pic>
        <p:nvPicPr>
          <p:cNvPr id="500" name="Picture 5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4604" y="5940687"/>
            <a:ext cx="80643" cy="80643"/>
          </a:xfrm>
          <a:prstGeom prst="rect">
            <a:avLst/>
          </a:prstGeom>
        </p:spPr>
      </p:pic>
      <p:pic>
        <p:nvPicPr>
          <p:cNvPr id="501" name="Picture 50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91032" y="4852009"/>
            <a:ext cx="981154" cy="430095"/>
          </a:xfrm>
          <a:prstGeom prst="rect">
            <a:avLst/>
          </a:prstGeom>
        </p:spPr>
      </p:pic>
      <p:pic>
        <p:nvPicPr>
          <p:cNvPr id="502" name="Picture 5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5568" y="5456830"/>
            <a:ext cx="2271439" cy="362893"/>
          </a:xfrm>
          <a:prstGeom prst="rect">
            <a:avLst/>
          </a:prstGeom>
        </p:spPr>
      </p:pic>
      <p:sp>
        <p:nvSpPr>
          <p:cNvPr id="19" name="Freeform 502"/>
          <p:cNvSpPr/>
          <p:nvPr/>
        </p:nvSpPr>
        <p:spPr>
          <a:xfrm>
            <a:off x="609254" y="4542948"/>
            <a:ext cx="2245445" cy="1263053"/>
          </a:xfrm>
          <a:custGeom>
            <a:avLst/>
            <a:gdLst>
              <a:gd name="connsiteX0" fmla="*/ 1023277 w 1060869"/>
              <a:gd name="connsiteY0" fmla="*/ 595147 h 596734"/>
              <a:gd name="connsiteX1" fmla="*/ 37579 w 1060869"/>
              <a:gd name="connsiteY1" fmla="*/ 595147 h 596734"/>
              <a:gd name="connsiteX2" fmla="*/ 1587 w 1060869"/>
              <a:gd name="connsiteY2" fmla="*/ 559142 h 596734"/>
              <a:gd name="connsiteX3" fmla="*/ 1587 w 1060869"/>
              <a:gd name="connsiteY3" fmla="*/ 37579 h 596734"/>
              <a:gd name="connsiteX4" fmla="*/ 37579 w 1060869"/>
              <a:gd name="connsiteY4" fmla="*/ 1587 h 596734"/>
              <a:gd name="connsiteX5" fmla="*/ 1023277 w 1060869"/>
              <a:gd name="connsiteY5" fmla="*/ 1587 h 596734"/>
              <a:gd name="connsiteX6" fmla="*/ 1059281 w 1060869"/>
              <a:gd name="connsiteY6" fmla="*/ 37579 h 596734"/>
              <a:gd name="connsiteX7" fmla="*/ 1059281 w 1060869"/>
              <a:gd name="connsiteY7" fmla="*/ 559142 h 596734"/>
              <a:gd name="connsiteX8" fmla="*/ 1023277 w 1060869"/>
              <a:gd name="connsiteY8" fmla="*/ 595147 h 596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0869" h="596734">
                <a:moveTo>
                  <a:pt x="1023277" y="595147"/>
                </a:moveTo>
                <a:lnTo>
                  <a:pt x="37579" y="595147"/>
                </a:lnTo>
                <a:cubicBezTo>
                  <a:pt x="17703" y="595147"/>
                  <a:pt x="1587" y="579031"/>
                  <a:pt x="1587" y="559142"/>
                </a:cubicBezTo>
                <a:lnTo>
                  <a:pt x="1587" y="37579"/>
                </a:lnTo>
                <a:cubicBezTo>
                  <a:pt x="1587" y="17703"/>
                  <a:pt x="17703" y="1587"/>
                  <a:pt x="37579" y="1587"/>
                </a:cubicBezTo>
                <a:lnTo>
                  <a:pt x="1023277" y="1587"/>
                </a:lnTo>
                <a:cubicBezTo>
                  <a:pt x="1043165" y="1587"/>
                  <a:pt x="1059281" y="17703"/>
                  <a:pt x="1059281" y="37579"/>
                </a:cubicBezTo>
                <a:lnTo>
                  <a:pt x="1059281" y="559142"/>
                </a:lnTo>
                <a:cubicBezTo>
                  <a:pt x="1059281" y="579031"/>
                  <a:pt x="1043165" y="595147"/>
                  <a:pt x="1023277" y="595147"/>
                </a:cubicBezTo>
                <a:close/>
              </a:path>
            </a:pathLst>
          </a:custGeom>
          <a:ln w="5">
            <a:solidFill>
              <a:srgbClr val="231815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45" name="图片 44"/>
          <p:cNvPicPr/>
          <p:nvPr/>
        </p:nvPicPr>
        <p:blipFill>
          <a:blip r:embed="rId7"/>
          <a:srcRect l="1858" t="16417" r="1929" b="6966"/>
          <a:stretch>
            <a:fillRect/>
          </a:stretch>
        </p:blipFill>
        <p:spPr>
          <a:xfrm>
            <a:off x="3051734" y="2177356"/>
            <a:ext cx="3037546" cy="1465011"/>
          </a:xfrm>
          <a:custGeom>
            <a:avLst/>
            <a:gdLst>
              <a:gd name="connsiteX0" fmla="*/ 49985 w 3651250"/>
              <a:gd name="connsiteY0" fmla="*/ 0 h 1938155"/>
              <a:gd name="connsiteX1" fmla="*/ 3601265 w 3651250"/>
              <a:gd name="connsiteY1" fmla="*/ 0 h 1938155"/>
              <a:gd name="connsiteX2" fmla="*/ 3651250 w 3651250"/>
              <a:gd name="connsiteY2" fmla="*/ 49985 h 1938155"/>
              <a:gd name="connsiteX3" fmla="*/ 3651250 w 3651250"/>
              <a:gd name="connsiteY3" fmla="*/ 1888170 h 1938155"/>
              <a:gd name="connsiteX4" fmla="*/ 3601265 w 3651250"/>
              <a:gd name="connsiteY4" fmla="*/ 1938155 h 1938155"/>
              <a:gd name="connsiteX5" fmla="*/ 49985 w 3651250"/>
              <a:gd name="connsiteY5" fmla="*/ 1938155 h 1938155"/>
              <a:gd name="connsiteX6" fmla="*/ 0 w 3651250"/>
              <a:gd name="connsiteY6" fmla="*/ 1888170 h 1938155"/>
              <a:gd name="connsiteX7" fmla="*/ 0 w 3651250"/>
              <a:gd name="connsiteY7" fmla="*/ 49985 h 1938155"/>
              <a:gd name="connsiteX8" fmla="*/ 49985 w 3651250"/>
              <a:gd name="connsiteY8" fmla="*/ 0 h 193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1250" h="1938155">
                <a:moveTo>
                  <a:pt x="49985" y="0"/>
                </a:moveTo>
                <a:lnTo>
                  <a:pt x="3601265" y="0"/>
                </a:lnTo>
                <a:cubicBezTo>
                  <a:pt x="3628871" y="0"/>
                  <a:pt x="3651250" y="22379"/>
                  <a:pt x="3651250" y="49985"/>
                </a:cubicBezTo>
                <a:lnTo>
                  <a:pt x="3651250" y="1888170"/>
                </a:lnTo>
                <a:cubicBezTo>
                  <a:pt x="3651250" y="1915776"/>
                  <a:pt x="3628871" y="1938155"/>
                  <a:pt x="3601265" y="1938155"/>
                </a:cubicBezTo>
                <a:lnTo>
                  <a:pt x="49985" y="1938155"/>
                </a:lnTo>
                <a:cubicBezTo>
                  <a:pt x="22379" y="1938155"/>
                  <a:pt x="0" y="1915776"/>
                  <a:pt x="0" y="1888170"/>
                </a:cubicBezTo>
                <a:lnTo>
                  <a:pt x="0" y="49985"/>
                </a:lnTo>
                <a:cubicBezTo>
                  <a:pt x="0" y="22379"/>
                  <a:pt x="22379" y="0"/>
                  <a:pt x="49985" y="0"/>
                </a:cubicBezTo>
                <a:close/>
              </a:path>
            </a:pathLst>
          </a:custGeom>
        </p:spPr>
      </p:pic>
      <p:sp>
        <p:nvSpPr>
          <p:cNvPr id="25" name="矩形: 圆角 24"/>
          <p:cNvSpPr/>
          <p:nvPr/>
        </p:nvSpPr>
        <p:spPr>
          <a:xfrm>
            <a:off x="3266781" y="3655808"/>
            <a:ext cx="2714975" cy="3010665"/>
          </a:xfrm>
          <a:prstGeom prst="roundRect">
            <a:avLst>
              <a:gd name="adj" fmla="val 4678"/>
            </a:avLst>
          </a:prstGeom>
          <a:gradFill>
            <a:gsLst>
              <a:gs pos="0">
                <a:srgbClr val="CACBCC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0" name="Freeform 505"/>
          <p:cNvSpPr/>
          <p:nvPr/>
        </p:nvSpPr>
        <p:spPr>
          <a:xfrm>
            <a:off x="3263234" y="3653848"/>
            <a:ext cx="2714382" cy="3009992"/>
          </a:xfrm>
          <a:custGeom>
            <a:avLst/>
            <a:gdLst>
              <a:gd name="connsiteX0" fmla="*/ 1221460 w 1282420"/>
              <a:gd name="connsiteY0" fmla="*/ 1415732 h 1422082"/>
              <a:gd name="connsiteX1" fmla="*/ 60960 w 1282420"/>
              <a:gd name="connsiteY1" fmla="*/ 1415732 h 1422082"/>
              <a:gd name="connsiteX2" fmla="*/ 6350 w 1282420"/>
              <a:gd name="connsiteY2" fmla="*/ 1361122 h 1422082"/>
              <a:gd name="connsiteX3" fmla="*/ 6350 w 1282420"/>
              <a:gd name="connsiteY3" fmla="*/ 60947 h 1422082"/>
              <a:gd name="connsiteX4" fmla="*/ 60960 w 1282420"/>
              <a:gd name="connsiteY4" fmla="*/ 6350 h 1422082"/>
              <a:gd name="connsiteX5" fmla="*/ 1221460 w 1282420"/>
              <a:gd name="connsiteY5" fmla="*/ 6350 h 1422082"/>
              <a:gd name="connsiteX6" fmla="*/ 1276070 w 1282420"/>
              <a:gd name="connsiteY6" fmla="*/ 60947 h 1422082"/>
              <a:gd name="connsiteX7" fmla="*/ 1276070 w 1282420"/>
              <a:gd name="connsiteY7" fmla="*/ 1361122 h 1422082"/>
              <a:gd name="connsiteX8" fmla="*/ 1221460 w 1282420"/>
              <a:gd name="connsiteY8" fmla="*/ 1415732 h 142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2420" h="1422082">
                <a:moveTo>
                  <a:pt x="1221460" y="1415732"/>
                </a:moveTo>
                <a:lnTo>
                  <a:pt x="60960" y="1415732"/>
                </a:lnTo>
                <a:cubicBezTo>
                  <a:pt x="30797" y="1415732"/>
                  <a:pt x="6350" y="1391285"/>
                  <a:pt x="6350" y="1361122"/>
                </a:cubicBezTo>
                <a:lnTo>
                  <a:pt x="6350" y="60947"/>
                </a:lnTo>
                <a:cubicBezTo>
                  <a:pt x="6350" y="30797"/>
                  <a:pt x="30797" y="6350"/>
                  <a:pt x="60960" y="6350"/>
                </a:cubicBezTo>
                <a:lnTo>
                  <a:pt x="1221460" y="6350"/>
                </a:lnTo>
                <a:cubicBezTo>
                  <a:pt x="1251623" y="6350"/>
                  <a:pt x="1276070" y="30797"/>
                  <a:pt x="1276070" y="60947"/>
                </a:cubicBezTo>
                <a:lnTo>
                  <a:pt x="1276070" y="1361122"/>
                </a:lnTo>
                <a:cubicBezTo>
                  <a:pt x="1276070" y="1391285"/>
                  <a:pt x="1251623" y="1415732"/>
                  <a:pt x="1221460" y="1415732"/>
                </a:cubicBezTo>
                <a:close/>
              </a:path>
            </a:pathLst>
          </a:custGeom>
          <a:ln w="20">
            <a:solidFill>
              <a:srgbClr val="B4B4B5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06" name="Freeform 506"/>
          <p:cNvSpPr/>
          <p:nvPr/>
        </p:nvSpPr>
        <p:spPr>
          <a:xfrm>
            <a:off x="4022873" y="3494522"/>
            <a:ext cx="1219656" cy="322550"/>
          </a:xfrm>
          <a:custGeom>
            <a:avLst/>
            <a:gdLst>
              <a:gd name="connsiteX0" fmla="*/ 285923 w 576231"/>
              <a:gd name="connsiteY0" fmla="*/ 152390 h 152390"/>
              <a:gd name="connsiteX1" fmla="*/ 42831 w 576231"/>
              <a:gd name="connsiteY1" fmla="*/ 141277 h 152390"/>
              <a:gd name="connsiteX2" fmla="*/ 8839 w 576231"/>
              <a:gd name="connsiteY2" fmla="*/ 106086 h 152390"/>
              <a:gd name="connsiteX3" fmla="*/ 1098 w 576231"/>
              <a:gd name="connsiteY3" fmla="*/ 60533 h 152390"/>
              <a:gd name="connsiteX4" fmla="*/ 27374 w 576231"/>
              <a:gd name="connsiteY4" fmla="*/ 19535 h 152390"/>
              <a:gd name="connsiteX5" fmla="*/ 49623 w 576231"/>
              <a:gd name="connsiteY5" fmla="*/ 0 h 152390"/>
              <a:gd name="connsiteX6" fmla="*/ 284668 w 576231"/>
              <a:gd name="connsiteY6" fmla="*/ 0 h 152390"/>
              <a:gd name="connsiteX7" fmla="*/ 538339 w 576231"/>
              <a:gd name="connsiteY7" fmla="*/ 9632 h 152390"/>
              <a:gd name="connsiteX8" fmla="*/ 566599 w 576231"/>
              <a:gd name="connsiteY8" fmla="*/ 37892 h 152390"/>
              <a:gd name="connsiteX9" fmla="*/ 576231 w 576231"/>
              <a:gd name="connsiteY9" fmla="*/ 78203 h 152390"/>
              <a:gd name="connsiteX10" fmla="*/ 562465 w 576231"/>
              <a:gd name="connsiteY10" fmla="*/ 117388 h 152390"/>
              <a:gd name="connsiteX11" fmla="*/ 527744 w 576231"/>
              <a:gd name="connsiteY11" fmla="*/ 143644 h 152390"/>
              <a:gd name="connsiteX12" fmla="*/ 285923 w 576231"/>
              <a:gd name="connsiteY12" fmla="*/ 152390 h 15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6231" h="152390">
                <a:moveTo>
                  <a:pt x="285923" y="152390"/>
                </a:moveTo>
                <a:cubicBezTo>
                  <a:pt x="88368" y="152381"/>
                  <a:pt x="62710" y="151208"/>
                  <a:pt x="42831" y="141277"/>
                </a:cubicBezTo>
                <a:cubicBezTo>
                  <a:pt x="29281" y="134508"/>
                  <a:pt x="16013" y="120772"/>
                  <a:pt x="8839" y="106086"/>
                </a:cubicBezTo>
                <a:cubicBezTo>
                  <a:pt x="743" y="89514"/>
                  <a:pt x="-1671" y="75299"/>
                  <a:pt x="1098" y="60533"/>
                </a:cubicBezTo>
                <a:cubicBezTo>
                  <a:pt x="3592" y="47239"/>
                  <a:pt x="13593" y="31634"/>
                  <a:pt x="27374" y="19535"/>
                </a:cubicBezTo>
                <a:lnTo>
                  <a:pt x="49623" y="0"/>
                </a:lnTo>
                <a:lnTo>
                  <a:pt x="284668" y="0"/>
                </a:lnTo>
                <a:cubicBezTo>
                  <a:pt x="482342" y="0"/>
                  <a:pt x="522673" y="1531"/>
                  <a:pt x="538339" y="9632"/>
                </a:cubicBezTo>
                <a:cubicBezTo>
                  <a:pt x="548584" y="14930"/>
                  <a:pt x="561301" y="27647"/>
                  <a:pt x="566599" y="37892"/>
                </a:cubicBezTo>
                <a:cubicBezTo>
                  <a:pt x="571897" y="48137"/>
                  <a:pt x="576231" y="66277"/>
                  <a:pt x="576231" y="78203"/>
                </a:cubicBezTo>
                <a:cubicBezTo>
                  <a:pt x="576231" y="90831"/>
                  <a:pt x="570482" y="107195"/>
                  <a:pt x="562465" y="117388"/>
                </a:cubicBezTo>
                <a:cubicBezTo>
                  <a:pt x="554894" y="127013"/>
                  <a:pt x="539269" y="138828"/>
                  <a:pt x="527744" y="143644"/>
                </a:cubicBezTo>
                <a:cubicBezTo>
                  <a:pt x="511297" y="150516"/>
                  <a:pt x="459274" y="152397"/>
                  <a:pt x="285923" y="152390"/>
                </a:cubicBezTo>
                <a:close/>
              </a:path>
            </a:pathLst>
          </a:custGeom>
          <a:solidFill>
            <a:srgbClr val="AE0014">
              <a:alpha val="100000"/>
            </a:srgbClr>
          </a:solidFill>
          <a:ln w="20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>
              <a:lnSpc>
                <a:spcPct val="108000"/>
              </a:lnSpc>
            </a:pPr>
            <a:r>
              <a:rPr lang="zh-CN" altLang="en-US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Преимущество каналов сбыта</a:t>
            </a:r>
            <a:endParaRPr lang="zh-CN" altLang="en-US" sz="800" b="1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508" name="Picture 50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441507" y="4181574"/>
            <a:ext cx="80643" cy="80643"/>
          </a:xfrm>
          <a:prstGeom prst="rect">
            <a:avLst/>
          </a:prstGeom>
        </p:spPr>
      </p:pic>
      <p:pic>
        <p:nvPicPr>
          <p:cNvPr id="509" name="Picture 50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41507" y="5268664"/>
            <a:ext cx="80643" cy="80643"/>
          </a:xfrm>
          <a:prstGeom prst="rect">
            <a:avLst/>
          </a:prstGeom>
        </p:spPr>
      </p:pic>
      <p:pic>
        <p:nvPicPr>
          <p:cNvPr id="510" name="Picture 51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441507" y="5954128"/>
            <a:ext cx="80643" cy="80643"/>
          </a:xfrm>
          <a:prstGeom prst="rect">
            <a:avLst/>
          </a:prstGeom>
        </p:spPr>
      </p:pic>
      <p:pic>
        <p:nvPicPr>
          <p:cNvPr id="43" name="图片 42"/>
          <p:cNvPicPr/>
          <p:nvPr/>
        </p:nvPicPr>
        <p:blipFill rotWithShape="1">
          <a:blip r:embed="rId11"/>
          <a:srcRect l="1190" t="13837" r="2597" b="9545"/>
          <a:stretch>
            <a:fillRect/>
          </a:stretch>
        </p:blipFill>
        <p:spPr>
          <a:xfrm>
            <a:off x="6116161" y="2177356"/>
            <a:ext cx="3037546" cy="1465011"/>
          </a:xfrm>
          <a:custGeom>
            <a:avLst/>
            <a:gdLst>
              <a:gd name="connsiteX0" fmla="*/ 49985 w 3651250"/>
              <a:gd name="connsiteY0" fmla="*/ 0 h 1938155"/>
              <a:gd name="connsiteX1" fmla="*/ 3601265 w 3651250"/>
              <a:gd name="connsiteY1" fmla="*/ 0 h 1938155"/>
              <a:gd name="connsiteX2" fmla="*/ 3651250 w 3651250"/>
              <a:gd name="connsiteY2" fmla="*/ 49985 h 1938155"/>
              <a:gd name="connsiteX3" fmla="*/ 3651250 w 3651250"/>
              <a:gd name="connsiteY3" fmla="*/ 1888170 h 1938155"/>
              <a:gd name="connsiteX4" fmla="*/ 3601265 w 3651250"/>
              <a:gd name="connsiteY4" fmla="*/ 1938155 h 1938155"/>
              <a:gd name="connsiteX5" fmla="*/ 49985 w 3651250"/>
              <a:gd name="connsiteY5" fmla="*/ 1938155 h 1938155"/>
              <a:gd name="connsiteX6" fmla="*/ 0 w 3651250"/>
              <a:gd name="connsiteY6" fmla="*/ 1888170 h 1938155"/>
              <a:gd name="connsiteX7" fmla="*/ 0 w 3651250"/>
              <a:gd name="connsiteY7" fmla="*/ 49985 h 1938155"/>
              <a:gd name="connsiteX8" fmla="*/ 49985 w 3651250"/>
              <a:gd name="connsiteY8" fmla="*/ 0 h 193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1250" h="1938155">
                <a:moveTo>
                  <a:pt x="49985" y="0"/>
                </a:moveTo>
                <a:lnTo>
                  <a:pt x="3601265" y="0"/>
                </a:lnTo>
                <a:cubicBezTo>
                  <a:pt x="3628871" y="0"/>
                  <a:pt x="3651250" y="22379"/>
                  <a:pt x="3651250" y="49985"/>
                </a:cubicBezTo>
                <a:lnTo>
                  <a:pt x="3651250" y="1888170"/>
                </a:lnTo>
                <a:cubicBezTo>
                  <a:pt x="3651250" y="1915776"/>
                  <a:pt x="3628871" y="1938155"/>
                  <a:pt x="3601265" y="1938155"/>
                </a:cubicBezTo>
                <a:lnTo>
                  <a:pt x="49985" y="1938155"/>
                </a:lnTo>
                <a:cubicBezTo>
                  <a:pt x="22379" y="1938155"/>
                  <a:pt x="0" y="1915776"/>
                  <a:pt x="0" y="1888170"/>
                </a:cubicBezTo>
                <a:lnTo>
                  <a:pt x="0" y="49985"/>
                </a:lnTo>
                <a:cubicBezTo>
                  <a:pt x="0" y="22379"/>
                  <a:pt x="22379" y="0"/>
                  <a:pt x="49985" y="0"/>
                </a:cubicBezTo>
                <a:close/>
              </a:path>
            </a:pathLst>
          </a:custGeom>
        </p:spPr>
      </p:pic>
      <p:sp>
        <p:nvSpPr>
          <p:cNvPr id="26" name="矩形: 圆角 25"/>
          <p:cNvSpPr/>
          <p:nvPr/>
        </p:nvSpPr>
        <p:spPr>
          <a:xfrm>
            <a:off x="6223684" y="3655808"/>
            <a:ext cx="2714975" cy="3010665"/>
          </a:xfrm>
          <a:prstGeom prst="roundRect">
            <a:avLst>
              <a:gd name="adj" fmla="val 4678"/>
            </a:avLst>
          </a:prstGeom>
          <a:gradFill>
            <a:gsLst>
              <a:gs pos="0">
                <a:srgbClr val="CACBCC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1" name="Freeform 512"/>
          <p:cNvSpPr/>
          <p:nvPr/>
        </p:nvSpPr>
        <p:spPr>
          <a:xfrm>
            <a:off x="6215555" y="3653848"/>
            <a:ext cx="2714382" cy="3009992"/>
          </a:xfrm>
          <a:custGeom>
            <a:avLst/>
            <a:gdLst>
              <a:gd name="connsiteX0" fmla="*/ 1221460 w 1282420"/>
              <a:gd name="connsiteY0" fmla="*/ 1415732 h 1422082"/>
              <a:gd name="connsiteX1" fmla="*/ 60960 w 1282420"/>
              <a:gd name="connsiteY1" fmla="*/ 1415732 h 1422082"/>
              <a:gd name="connsiteX2" fmla="*/ 6350 w 1282420"/>
              <a:gd name="connsiteY2" fmla="*/ 1361122 h 1422082"/>
              <a:gd name="connsiteX3" fmla="*/ 6350 w 1282420"/>
              <a:gd name="connsiteY3" fmla="*/ 60947 h 1422082"/>
              <a:gd name="connsiteX4" fmla="*/ 60960 w 1282420"/>
              <a:gd name="connsiteY4" fmla="*/ 6350 h 1422082"/>
              <a:gd name="connsiteX5" fmla="*/ 1221460 w 1282420"/>
              <a:gd name="connsiteY5" fmla="*/ 6350 h 1422082"/>
              <a:gd name="connsiteX6" fmla="*/ 1276070 w 1282420"/>
              <a:gd name="connsiteY6" fmla="*/ 60947 h 1422082"/>
              <a:gd name="connsiteX7" fmla="*/ 1276070 w 1282420"/>
              <a:gd name="connsiteY7" fmla="*/ 1361122 h 1422082"/>
              <a:gd name="connsiteX8" fmla="*/ 1221460 w 1282420"/>
              <a:gd name="connsiteY8" fmla="*/ 1415732 h 142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2420" h="1422082">
                <a:moveTo>
                  <a:pt x="1221460" y="1415732"/>
                </a:moveTo>
                <a:lnTo>
                  <a:pt x="60960" y="1415732"/>
                </a:lnTo>
                <a:cubicBezTo>
                  <a:pt x="30797" y="1415732"/>
                  <a:pt x="6350" y="1391285"/>
                  <a:pt x="6350" y="1361122"/>
                </a:cubicBezTo>
                <a:lnTo>
                  <a:pt x="6350" y="60947"/>
                </a:lnTo>
                <a:cubicBezTo>
                  <a:pt x="6350" y="30797"/>
                  <a:pt x="30797" y="6350"/>
                  <a:pt x="60960" y="6350"/>
                </a:cubicBezTo>
                <a:lnTo>
                  <a:pt x="1221460" y="6350"/>
                </a:lnTo>
                <a:cubicBezTo>
                  <a:pt x="1251623" y="6350"/>
                  <a:pt x="1276070" y="30797"/>
                  <a:pt x="1276070" y="60947"/>
                </a:cubicBezTo>
                <a:lnTo>
                  <a:pt x="1276070" y="1361122"/>
                </a:lnTo>
                <a:cubicBezTo>
                  <a:pt x="1276070" y="1391285"/>
                  <a:pt x="1251623" y="1415732"/>
                  <a:pt x="1221460" y="1415732"/>
                </a:cubicBezTo>
                <a:close/>
              </a:path>
            </a:pathLst>
          </a:custGeom>
          <a:ln w="20">
            <a:solidFill>
              <a:srgbClr val="B4B4B5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13" name="Freeform 513"/>
          <p:cNvSpPr/>
          <p:nvPr/>
        </p:nvSpPr>
        <p:spPr>
          <a:xfrm>
            <a:off x="6976351" y="3494522"/>
            <a:ext cx="1223032" cy="322076"/>
          </a:xfrm>
          <a:custGeom>
            <a:avLst/>
            <a:gdLst>
              <a:gd name="connsiteX0" fmla="*/ 287541 w 577826"/>
              <a:gd name="connsiteY0" fmla="*/ 152151 h 152166"/>
              <a:gd name="connsiteX1" fmla="*/ 47086 w 577826"/>
              <a:gd name="connsiteY1" fmla="*/ 143374 h 152166"/>
              <a:gd name="connsiteX2" fmla="*/ 13748 w 577826"/>
              <a:gd name="connsiteY2" fmla="*/ 117366 h 152166"/>
              <a:gd name="connsiteX3" fmla="*/ 0 w 577826"/>
              <a:gd name="connsiteY3" fmla="*/ 78203 h 152166"/>
              <a:gd name="connsiteX4" fmla="*/ 9632 w 577826"/>
              <a:gd name="connsiteY4" fmla="*/ 37892 h 152166"/>
              <a:gd name="connsiteX5" fmla="*/ 37892 w 577826"/>
              <a:gd name="connsiteY5" fmla="*/ 9632 h 152166"/>
              <a:gd name="connsiteX6" fmla="*/ 289217 w 577826"/>
              <a:gd name="connsiteY6" fmla="*/ 0 h 152166"/>
              <a:gd name="connsiteX7" fmla="*/ 540255 w 577826"/>
              <a:gd name="connsiteY7" fmla="*/ 10833 h 152166"/>
              <a:gd name="connsiteX8" fmla="*/ 568222 w 577826"/>
              <a:gd name="connsiteY8" fmla="*/ 41955 h 152166"/>
              <a:gd name="connsiteX9" fmla="*/ 577826 w 577826"/>
              <a:gd name="connsiteY9" fmla="*/ 77159 h 152166"/>
              <a:gd name="connsiteX10" fmla="*/ 564987 w 577826"/>
              <a:gd name="connsiteY10" fmla="*/ 113094 h 152166"/>
              <a:gd name="connsiteX11" fmla="*/ 530290 w 577826"/>
              <a:gd name="connsiteY11" fmla="*/ 143257 h 152166"/>
              <a:gd name="connsiteX12" fmla="*/ 287541 w 577826"/>
              <a:gd name="connsiteY12" fmla="*/ 152151 h 15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7826" h="152166">
                <a:moveTo>
                  <a:pt x="287541" y="152151"/>
                </a:moveTo>
                <a:cubicBezTo>
                  <a:pt x="117080" y="151959"/>
                  <a:pt x="62204" y="149956"/>
                  <a:pt x="47086" y="143374"/>
                </a:cubicBezTo>
                <a:cubicBezTo>
                  <a:pt x="36312" y="138683"/>
                  <a:pt x="21310" y="126979"/>
                  <a:pt x="13748" y="117366"/>
                </a:cubicBezTo>
                <a:cubicBezTo>
                  <a:pt x="5746" y="107193"/>
                  <a:pt x="0" y="90823"/>
                  <a:pt x="0" y="78203"/>
                </a:cubicBezTo>
                <a:cubicBezTo>
                  <a:pt x="0" y="66277"/>
                  <a:pt x="4334" y="48137"/>
                  <a:pt x="9632" y="37892"/>
                </a:cubicBezTo>
                <a:cubicBezTo>
                  <a:pt x="14930" y="27647"/>
                  <a:pt x="27647" y="14930"/>
                  <a:pt x="37892" y="9632"/>
                </a:cubicBezTo>
                <a:cubicBezTo>
                  <a:pt x="53547" y="1536"/>
                  <a:pt x="93640" y="0"/>
                  <a:pt x="289217" y="0"/>
                </a:cubicBezTo>
                <a:cubicBezTo>
                  <a:pt x="497151" y="0"/>
                  <a:pt x="523867" y="1152"/>
                  <a:pt x="540255" y="10833"/>
                </a:cubicBezTo>
                <a:cubicBezTo>
                  <a:pt x="550342" y="16791"/>
                  <a:pt x="562927" y="30796"/>
                  <a:pt x="568222" y="41955"/>
                </a:cubicBezTo>
                <a:cubicBezTo>
                  <a:pt x="573517" y="53114"/>
                  <a:pt x="577839" y="68956"/>
                  <a:pt x="577826" y="77159"/>
                </a:cubicBezTo>
                <a:cubicBezTo>
                  <a:pt x="577813" y="85363"/>
                  <a:pt x="572035" y="101533"/>
                  <a:pt x="564987" y="113094"/>
                </a:cubicBezTo>
                <a:cubicBezTo>
                  <a:pt x="557938" y="124655"/>
                  <a:pt x="542325" y="138228"/>
                  <a:pt x="530290" y="143257"/>
                </a:cubicBezTo>
                <a:cubicBezTo>
                  <a:pt x="512626" y="150637"/>
                  <a:pt x="465827" y="152352"/>
                  <a:pt x="287541" y="152151"/>
                </a:cubicBezTo>
                <a:close/>
              </a:path>
            </a:pathLst>
          </a:custGeom>
          <a:solidFill>
            <a:srgbClr val="AE0014">
              <a:alpha val="100000"/>
            </a:srgbClr>
          </a:solidFill>
          <a:ln w="20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>
              <a:lnSpc>
                <a:spcPct val="108000"/>
              </a:lnSpc>
            </a:pPr>
            <a:r>
              <a:rPr lang="zh-CN" altLang="en-US" sz="800" b="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Преимущество гарантированных поставок</a:t>
            </a:r>
            <a:endParaRPr lang="zh-CN" altLang="en-US" sz="800" b="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515" name="Picture 51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384970" y="4139664"/>
            <a:ext cx="94083" cy="80643"/>
          </a:xfrm>
          <a:prstGeom prst="rect">
            <a:avLst/>
          </a:prstGeom>
        </p:spPr>
      </p:pic>
      <p:pic>
        <p:nvPicPr>
          <p:cNvPr id="516" name="Picture 516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84970" y="5345394"/>
            <a:ext cx="94083" cy="94083"/>
          </a:xfrm>
          <a:prstGeom prst="rect">
            <a:avLst/>
          </a:prstGeom>
        </p:spPr>
      </p:pic>
      <p:pic>
        <p:nvPicPr>
          <p:cNvPr id="41" name="图片 40"/>
          <p:cNvPicPr/>
          <p:nvPr/>
        </p:nvPicPr>
        <p:blipFill>
          <a:blip r:embed="rId14"/>
          <a:srcRect l="1894" t="11692" r="1894" b="11692"/>
          <a:stretch>
            <a:fillRect/>
          </a:stretch>
        </p:blipFill>
        <p:spPr>
          <a:xfrm>
            <a:off x="9180588" y="2177356"/>
            <a:ext cx="3024106" cy="1465011"/>
          </a:xfrm>
          <a:custGeom>
            <a:avLst/>
            <a:gdLst>
              <a:gd name="connsiteX0" fmla="*/ 49985 w 3651250"/>
              <a:gd name="connsiteY0" fmla="*/ 0 h 1938155"/>
              <a:gd name="connsiteX1" fmla="*/ 3601265 w 3651250"/>
              <a:gd name="connsiteY1" fmla="*/ 0 h 1938155"/>
              <a:gd name="connsiteX2" fmla="*/ 3651250 w 3651250"/>
              <a:gd name="connsiteY2" fmla="*/ 49985 h 1938155"/>
              <a:gd name="connsiteX3" fmla="*/ 3651250 w 3651250"/>
              <a:gd name="connsiteY3" fmla="*/ 1888170 h 1938155"/>
              <a:gd name="connsiteX4" fmla="*/ 3601265 w 3651250"/>
              <a:gd name="connsiteY4" fmla="*/ 1938155 h 1938155"/>
              <a:gd name="connsiteX5" fmla="*/ 49985 w 3651250"/>
              <a:gd name="connsiteY5" fmla="*/ 1938155 h 1938155"/>
              <a:gd name="connsiteX6" fmla="*/ 0 w 3651250"/>
              <a:gd name="connsiteY6" fmla="*/ 1888170 h 1938155"/>
              <a:gd name="connsiteX7" fmla="*/ 0 w 3651250"/>
              <a:gd name="connsiteY7" fmla="*/ 49985 h 1938155"/>
              <a:gd name="connsiteX8" fmla="*/ 49985 w 3651250"/>
              <a:gd name="connsiteY8" fmla="*/ 0 h 193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1250" h="1938155">
                <a:moveTo>
                  <a:pt x="49985" y="0"/>
                </a:moveTo>
                <a:lnTo>
                  <a:pt x="3601265" y="0"/>
                </a:lnTo>
                <a:cubicBezTo>
                  <a:pt x="3628871" y="0"/>
                  <a:pt x="3651250" y="22379"/>
                  <a:pt x="3651250" y="49985"/>
                </a:cubicBezTo>
                <a:lnTo>
                  <a:pt x="3651250" y="1888170"/>
                </a:lnTo>
                <a:cubicBezTo>
                  <a:pt x="3651250" y="1915776"/>
                  <a:pt x="3628871" y="1938155"/>
                  <a:pt x="3601265" y="1938155"/>
                </a:cubicBezTo>
                <a:lnTo>
                  <a:pt x="49985" y="1938155"/>
                </a:lnTo>
                <a:cubicBezTo>
                  <a:pt x="22379" y="1938155"/>
                  <a:pt x="0" y="1915776"/>
                  <a:pt x="0" y="1888170"/>
                </a:cubicBezTo>
                <a:lnTo>
                  <a:pt x="0" y="49985"/>
                </a:lnTo>
                <a:cubicBezTo>
                  <a:pt x="0" y="22379"/>
                  <a:pt x="22379" y="0"/>
                  <a:pt x="49985" y="0"/>
                </a:cubicBezTo>
                <a:close/>
              </a:path>
            </a:pathLst>
          </a:custGeom>
        </p:spPr>
      </p:pic>
      <p:sp>
        <p:nvSpPr>
          <p:cNvPr id="27" name="矩形: 圆角 26"/>
          <p:cNvSpPr/>
          <p:nvPr/>
        </p:nvSpPr>
        <p:spPr>
          <a:xfrm>
            <a:off x="9167147" y="3642367"/>
            <a:ext cx="2714975" cy="3024106"/>
          </a:xfrm>
          <a:prstGeom prst="roundRect">
            <a:avLst>
              <a:gd name="adj" fmla="val 4678"/>
            </a:avLst>
          </a:prstGeom>
          <a:gradFill>
            <a:gsLst>
              <a:gs pos="0">
                <a:srgbClr val="CACBCC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19" name="TextBox 519"/>
          <p:cNvSpPr txBox="1"/>
          <p:nvPr/>
        </p:nvSpPr>
        <p:spPr>
          <a:xfrm>
            <a:off x="595594" y="4094951"/>
            <a:ext cx="2275848" cy="10712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zh-CN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Крупнейший в стране покупатель и торговец нефтяным коксом</a:t>
            </a:r>
            <a:endParaRPr lang="zh-CN" altLang="en-US" sz="800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8000"/>
              </a:lnSpc>
            </a:pPr>
            <a:r>
              <a:rPr lang="zh-CN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                                      </a:t>
            </a:r>
            <a:endParaRPr lang="en-US" altLang="zh-CN" sz="800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8000"/>
              </a:lnSpc>
            </a:pP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                                        </a:t>
            </a:r>
            <a:endParaRPr lang="en-US" altLang="zh-CN" sz="800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8000"/>
              </a:lnSpc>
            </a:pP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                                      </a:t>
            </a:r>
            <a:r>
              <a:rPr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свыше 8 млн тонн</a:t>
            </a:r>
            <a:endParaRPr sz="800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ts val="2125"/>
              </a:lnSpc>
            </a:pPr>
            <a:endParaRPr lang="en-US" sz="3810" dirty="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75260" defTabSz="1935480">
              <a:lnSpc>
                <a:spcPct val="110000"/>
              </a:lnSpc>
            </a:pPr>
            <a:r>
              <a:rPr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3 млн тонн</a:t>
            </a:r>
            <a:endParaRPr sz="800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20" name="TextBox 520"/>
          <p:cNvSpPr txBox="1"/>
          <p:nvPr/>
        </p:nvSpPr>
        <p:spPr>
          <a:xfrm>
            <a:off x="3547929" y="4102363"/>
            <a:ext cx="2276492" cy="92900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zh-CN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Являясь ключевым стратегическим партнёром для Sinopec, CNPC, CNOOC, ChemChina и </a:t>
            </a:r>
            <a:r>
              <a:rPr lang="zh-CN" altLang="en-US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шаныдунских НПЗ</a:t>
            </a:r>
            <a:r>
              <a:rPr lang="zh-CN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мы выстроили долгосрочные отношения сотрудничества и поставок, создав устойчивую взаимосвязь, что гарантирует стабильное качество и объёмы снабжения.</a:t>
            </a:r>
            <a:endParaRPr lang="zh-CN" altLang="en-US" sz="800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21" name="TextBox 521"/>
          <p:cNvSpPr txBox="1"/>
          <p:nvPr/>
        </p:nvSpPr>
        <p:spPr>
          <a:xfrm>
            <a:off x="6500265" y="4079919"/>
            <a:ext cx="2276492" cy="11944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zh-CN" altLang="en-US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Благодаря значительным объёмам закупок нефтяного кокса и прочным стратегическим партнёрским отношениям с поставщиками, компания сформировала конкурентное преимущество в виде гарантированного снабжения. Даже в условиях дефицита нефтяного кокса мы получаем приоритетные поставки, располагая соответствующими мощностями для переработки.</a:t>
            </a:r>
            <a:endParaRPr lang="zh-CN" altLang="en-US" sz="8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22" name="TextBox 522"/>
          <p:cNvSpPr txBox="1"/>
          <p:nvPr/>
        </p:nvSpPr>
        <p:spPr>
          <a:xfrm>
            <a:off x="414655" y="5471160"/>
            <a:ext cx="2636520" cy="49022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defTabSz="1935480" hangingPunct="0">
              <a:lnSpc>
                <a:spcPct val="93000"/>
              </a:lnSpc>
            </a:pPr>
            <a:r>
              <a:rPr lang="zh-CN" altLang="en-US" sz="8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Годовой объём закупок нефтяного кокса будет продолжать расти, составляя почти 30% от общего объёма производства в стране.</a:t>
            </a:r>
            <a:endParaRPr lang="zh-CN" altLang="en-US" sz="80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24" name="TextBox 524"/>
          <p:cNvSpPr txBox="1"/>
          <p:nvPr/>
        </p:nvSpPr>
        <p:spPr>
          <a:xfrm>
            <a:off x="3547928" y="5189627"/>
            <a:ext cx="2276007" cy="7962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zh-CN" altLang="en-US" sz="8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Начиная с международной торговли, мы воспользовались преимуществом первопроходца и создали глобальную систему контроля ресурсов нефтяного кокса, что позволяет снижать риски волатильности цен на сырье.</a:t>
            </a:r>
            <a:endParaRPr lang="zh-CN" altLang="en-US" sz="80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26" name="TextBox 526"/>
          <p:cNvSpPr txBox="1"/>
          <p:nvPr/>
        </p:nvSpPr>
        <p:spPr>
          <a:xfrm>
            <a:off x="595594" y="5877134"/>
            <a:ext cx="2275848" cy="757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 defTabSz="1935480" hangingPunct="0">
              <a:lnSpc>
                <a:spcPct val="103000"/>
              </a:lnSpc>
            </a:pPr>
            <a:r>
              <a:rPr lang="zh-CN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 мере ежегодного расширения производственных мощностей, преимущества централизованных закупок сырья будут становиться всё более очевидными, а высокие объёмы закупок обеспечат сильную переговорную позицию.</a:t>
            </a:r>
            <a:endParaRPr lang="zh-CN" altLang="en-US" sz="800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27" name="TextBox 527"/>
          <p:cNvSpPr txBox="1"/>
          <p:nvPr/>
        </p:nvSpPr>
        <p:spPr>
          <a:xfrm>
            <a:off x="3547928" y="5934417"/>
            <a:ext cx="2276007" cy="53086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zh-CN" altLang="en-US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Многочисленные производители анодных материалов для литиевых батарей стремятся установить с нашей компанией отношения поставок нефтяного кокса.</a:t>
            </a:r>
            <a:endParaRPr lang="zh-CN" altLang="en-US" sz="8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6434551" y="5268416"/>
            <a:ext cx="2276492" cy="9347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935480">
              <a:lnSpc>
                <a:spcPct val="98000"/>
              </a:lnSpc>
            </a:pPr>
            <a:r>
              <a:rPr lang="zh-CN" altLang="en-US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 ростом совокупных производственных мощностей анодных материалов для литиевых батарей, обеспечение низкосернистым коксом станет ключевым ограничивающим фактором в среднесрочной и долгосрочной перспективе.</a:t>
            </a:r>
            <a:endParaRPr lang="zh-CN" altLang="en-US" sz="8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49" name="组合 48"/>
          <p:cNvGrpSpPr/>
          <p:nvPr/>
        </p:nvGrpSpPr>
        <p:grpSpPr>
          <a:xfrm>
            <a:off x="9332735" y="3795721"/>
            <a:ext cx="2355687" cy="2726246"/>
            <a:chOff x="684950" y="2851077"/>
            <a:chExt cx="2355687" cy="2726246"/>
          </a:xfrm>
        </p:grpSpPr>
        <p:sp>
          <p:nvSpPr>
            <p:cNvPr id="50" name="任意多边形: 形状 49"/>
            <p:cNvSpPr/>
            <p:nvPr/>
          </p:nvSpPr>
          <p:spPr>
            <a:xfrm>
              <a:off x="684950" y="2851077"/>
              <a:ext cx="1134655" cy="381758"/>
            </a:xfrm>
            <a:custGeom>
              <a:avLst/>
              <a:gdLst>
                <a:gd name="connsiteX0" fmla="*/ 253683 w 264414"/>
                <a:gd name="connsiteY0" fmla="*/ 88964 h 88963"/>
                <a:gd name="connsiteX1" fmla="*/ 10732 w 264414"/>
                <a:gd name="connsiteY1" fmla="*/ 88964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4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4"/>
                  </a:moveTo>
                  <a:lnTo>
                    <a:pt x="10732" y="88964"/>
                  </a:lnTo>
                  <a:cubicBezTo>
                    <a:pt x="4826" y="88964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138"/>
                    <a:pt x="259588" y="88964"/>
                    <a:pt x="253683" y="88964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1905982" y="2851077"/>
              <a:ext cx="1134655" cy="381758"/>
            </a:xfrm>
            <a:custGeom>
              <a:avLst/>
              <a:gdLst>
                <a:gd name="connsiteX0" fmla="*/ 253683 w 264414"/>
                <a:gd name="connsiteY0" fmla="*/ 88964 h 88963"/>
                <a:gd name="connsiteX1" fmla="*/ 10732 w 264414"/>
                <a:gd name="connsiteY1" fmla="*/ 88964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4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4"/>
                  </a:moveTo>
                  <a:lnTo>
                    <a:pt x="10732" y="88964"/>
                  </a:lnTo>
                  <a:cubicBezTo>
                    <a:pt x="4826" y="88964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138"/>
                    <a:pt x="259588" y="88964"/>
                    <a:pt x="253683" y="88964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684950" y="3308588"/>
              <a:ext cx="1134655" cy="381758"/>
            </a:xfrm>
            <a:custGeom>
              <a:avLst/>
              <a:gdLst>
                <a:gd name="connsiteX0" fmla="*/ 253683 w 264414"/>
                <a:gd name="connsiteY0" fmla="*/ 88964 h 88963"/>
                <a:gd name="connsiteX1" fmla="*/ 10732 w 264414"/>
                <a:gd name="connsiteY1" fmla="*/ 88964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4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4"/>
                  </a:moveTo>
                  <a:lnTo>
                    <a:pt x="10732" y="88964"/>
                  </a:lnTo>
                  <a:cubicBezTo>
                    <a:pt x="4826" y="88964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201"/>
                    <a:pt x="259588" y="88964"/>
                    <a:pt x="253683" y="88964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50" name="任意多边形: 形状 449"/>
            <p:cNvSpPr/>
            <p:nvPr/>
          </p:nvSpPr>
          <p:spPr>
            <a:xfrm>
              <a:off x="1905982" y="3308588"/>
              <a:ext cx="1134655" cy="381758"/>
            </a:xfrm>
            <a:custGeom>
              <a:avLst/>
              <a:gdLst>
                <a:gd name="connsiteX0" fmla="*/ 253683 w 264414"/>
                <a:gd name="connsiteY0" fmla="*/ 88964 h 88963"/>
                <a:gd name="connsiteX1" fmla="*/ 10732 w 264414"/>
                <a:gd name="connsiteY1" fmla="*/ 88964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4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4"/>
                  </a:moveTo>
                  <a:lnTo>
                    <a:pt x="10732" y="88964"/>
                  </a:lnTo>
                  <a:cubicBezTo>
                    <a:pt x="4826" y="88964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201"/>
                    <a:pt x="259588" y="88964"/>
                    <a:pt x="253683" y="88964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51" name="任意多边形: 形状 450"/>
            <p:cNvSpPr/>
            <p:nvPr/>
          </p:nvSpPr>
          <p:spPr>
            <a:xfrm>
              <a:off x="684950" y="3766378"/>
              <a:ext cx="1134655" cy="381758"/>
            </a:xfrm>
            <a:custGeom>
              <a:avLst/>
              <a:gdLst>
                <a:gd name="connsiteX0" fmla="*/ 253683 w 264414"/>
                <a:gd name="connsiteY0" fmla="*/ 88963 h 88963"/>
                <a:gd name="connsiteX1" fmla="*/ 10732 w 264414"/>
                <a:gd name="connsiteY1" fmla="*/ 88963 h 88963"/>
                <a:gd name="connsiteX2" fmla="*/ 0 w 264414"/>
                <a:gd name="connsiteY2" fmla="*/ 78232 h 88963"/>
                <a:gd name="connsiteX3" fmla="*/ 0 w 264414"/>
                <a:gd name="connsiteY3" fmla="*/ 10731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1 h 88963"/>
                <a:gd name="connsiteX7" fmla="*/ 264414 w 264414"/>
                <a:gd name="connsiteY7" fmla="*/ 78232 h 88963"/>
                <a:gd name="connsiteX8" fmla="*/ 253683 w 264414"/>
                <a:gd name="connsiteY8" fmla="*/ 88963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3"/>
                  </a:moveTo>
                  <a:lnTo>
                    <a:pt x="10732" y="88963"/>
                  </a:lnTo>
                  <a:cubicBezTo>
                    <a:pt x="4826" y="88963"/>
                    <a:pt x="0" y="84138"/>
                    <a:pt x="0" y="78232"/>
                  </a:cubicBezTo>
                  <a:lnTo>
                    <a:pt x="0" y="10731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1"/>
                  </a:cubicBezTo>
                  <a:lnTo>
                    <a:pt x="264414" y="78232"/>
                  </a:lnTo>
                  <a:cubicBezTo>
                    <a:pt x="264414" y="84138"/>
                    <a:pt x="259588" y="88963"/>
                    <a:pt x="253683" y="88963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1905982" y="3766378"/>
              <a:ext cx="1134655" cy="381758"/>
            </a:xfrm>
            <a:custGeom>
              <a:avLst/>
              <a:gdLst>
                <a:gd name="connsiteX0" fmla="*/ 253683 w 264414"/>
                <a:gd name="connsiteY0" fmla="*/ 88963 h 88963"/>
                <a:gd name="connsiteX1" fmla="*/ 10732 w 264414"/>
                <a:gd name="connsiteY1" fmla="*/ 88963 h 88963"/>
                <a:gd name="connsiteX2" fmla="*/ 0 w 264414"/>
                <a:gd name="connsiteY2" fmla="*/ 78232 h 88963"/>
                <a:gd name="connsiteX3" fmla="*/ 0 w 264414"/>
                <a:gd name="connsiteY3" fmla="*/ 10731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1 h 88963"/>
                <a:gd name="connsiteX7" fmla="*/ 264414 w 264414"/>
                <a:gd name="connsiteY7" fmla="*/ 78232 h 88963"/>
                <a:gd name="connsiteX8" fmla="*/ 253683 w 264414"/>
                <a:gd name="connsiteY8" fmla="*/ 88963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3"/>
                  </a:moveTo>
                  <a:lnTo>
                    <a:pt x="10732" y="88963"/>
                  </a:lnTo>
                  <a:cubicBezTo>
                    <a:pt x="4826" y="88963"/>
                    <a:pt x="0" y="84138"/>
                    <a:pt x="0" y="78232"/>
                  </a:cubicBezTo>
                  <a:lnTo>
                    <a:pt x="0" y="10731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1"/>
                  </a:cubicBezTo>
                  <a:lnTo>
                    <a:pt x="264414" y="78232"/>
                  </a:lnTo>
                  <a:cubicBezTo>
                    <a:pt x="264414" y="84138"/>
                    <a:pt x="259588" y="88963"/>
                    <a:pt x="253683" y="88963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684950" y="4223889"/>
              <a:ext cx="1134655" cy="381758"/>
            </a:xfrm>
            <a:custGeom>
              <a:avLst/>
              <a:gdLst>
                <a:gd name="connsiteX0" fmla="*/ 253683 w 264414"/>
                <a:gd name="connsiteY0" fmla="*/ 88964 h 88963"/>
                <a:gd name="connsiteX1" fmla="*/ 10732 w 264414"/>
                <a:gd name="connsiteY1" fmla="*/ 88964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4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4"/>
                  </a:moveTo>
                  <a:lnTo>
                    <a:pt x="10732" y="88964"/>
                  </a:lnTo>
                  <a:cubicBezTo>
                    <a:pt x="4826" y="88964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201"/>
                    <a:pt x="259588" y="88964"/>
                    <a:pt x="253683" y="88964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905982" y="4223889"/>
              <a:ext cx="1134655" cy="381758"/>
            </a:xfrm>
            <a:custGeom>
              <a:avLst/>
              <a:gdLst>
                <a:gd name="connsiteX0" fmla="*/ 253683 w 264414"/>
                <a:gd name="connsiteY0" fmla="*/ 88964 h 88963"/>
                <a:gd name="connsiteX1" fmla="*/ 10732 w 264414"/>
                <a:gd name="connsiteY1" fmla="*/ 88964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4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4"/>
                  </a:moveTo>
                  <a:lnTo>
                    <a:pt x="10732" y="88964"/>
                  </a:lnTo>
                  <a:cubicBezTo>
                    <a:pt x="4826" y="88964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201"/>
                    <a:pt x="259588" y="88964"/>
                    <a:pt x="253683" y="88964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684950" y="4681674"/>
              <a:ext cx="1134655" cy="381758"/>
            </a:xfrm>
            <a:custGeom>
              <a:avLst/>
              <a:gdLst>
                <a:gd name="connsiteX0" fmla="*/ 253683 w 264414"/>
                <a:gd name="connsiteY0" fmla="*/ 88963 h 88963"/>
                <a:gd name="connsiteX1" fmla="*/ 10732 w 264414"/>
                <a:gd name="connsiteY1" fmla="*/ 88963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3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3"/>
                  </a:moveTo>
                  <a:lnTo>
                    <a:pt x="10732" y="88963"/>
                  </a:lnTo>
                  <a:cubicBezTo>
                    <a:pt x="4826" y="88963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138"/>
                    <a:pt x="259588" y="88963"/>
                    <a:pt x="253683" y="88963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1905982" y="4681674"/>
              <a:ext cx="1134655" cy="381758"/>
            </a:xfrm>
            <a:custGeom>
              <a:avLst/>
              <a:gdLst>
                <a:gd name="connsiteX0" fmla="*/ 253683 w 264414"/>
                <a:gd name="connsiteY0" fmla="*/ 88963 h 88963"/>
                <a:gd name="connsiteX1" fmla="*/ 10732 w 264414"/>
                <a:gd name="connsiteY1" fmla="*/ 88963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3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3"/>
                  </a:moveTo>
                  <a:lnTo>
                    <a:pt x="10732" y="88963"/>
                  </a:lnTo>
                  <a:cubicBezTo>
                    <a:pt x="4826" y="88963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138"/>
                    <a:pt x="259588" y="88963"/>
                    <a:pt x="253683" y="88963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684950" y="5139185"/>
              <a:ext cx="1134655" cy="381758"/>
            </a:xfrm>
            <a:custGeom>
              <a:avLst/>
              <a:gdLst>
                <a:gd name="connsiteX0" fmla="*/ 253683 w 264414"/>
                <a:gd name="connsiteY0" fmla="*/ 88964 h 88963"/>
                <a:gd name="connsiteX1" fmla="*/ 10732 w 264414"/>
                <a:gd name="connsiteY1" fmla="*/ 88964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4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4"/>
                  </a:moveTo>
                  <a:lnTo>
                    <a:pt x="10732" y="88964"/>
                  </a:lnTo>
                  <a:cubicBezTo>
                    <a:pt x="4826" y="88964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201"/>
                    <a:pt x="259588" y="88964"/>
                    <a:pt x="253683" y="88964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1905982" y="5139185"/>
              <a:ext cx="1134655" cy="381758"/>
            </a:xfrm>
            <a:custGeom>
              <a:avLst/>
              <a:gdLst>
                <a:gd name="connsiteX0" fmla="*/ 253683 w 264414"/>
                <a:gd name="connsiteY0" fmla="*/ 88964 h 88963"/>
                <a:gd name="connsiteX1" fmla="*/ 10732 w 264414"/>
                <a:gd name="connsiteY1" fmla="*/ 88964 h 88963"/>
                <a:gd name="connsiteX2" fmla="*/ 0 w 264414"/>
                <a:gd name="connsiteY2" fmla="*/ 78232 h 88963"/>
                <a:gd name="connsiteX3" fmla="*/ 0 w 264414"/>
                <a:gd name="connsiteY3" fmla="*/ 10732 h 88963"/>
                <a:gd name="connsiteX4" fmla="*/ 10732 w 264414"/>
                <a:gd name="connsiteY4" fmla="*/ 0 h 88963"/>
                <a:gd name="connsiteX5" fmla="*/ 253683 w 264414"/>
                <a:gd name="connsiteY5" fmla="*/ 0 h 88963"/>
                <a:gd name="connsiteX6" fmla="*/ 264414 w 264414"/>
                <a:gd name="connsiteY6" fmla="*/ 10732 h 88963"/>
                <a:gd name="connsiteX7" fmla="*/ 264414 w 264414"/>
                <a:gd name="connsiteY7" fmla="*/ 78232 h 88963"/>
                <a:gd name="connsiteX8" fmla="*/ 253683 w 264414"/>
                <a:gd name="connsiteY8" fmla="*/ 88964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14" h="88963">
                  <a:moveTo>
                    <a:pt x="253683" y="88964"/>
                  </a:moveTo>
                  <a:lnTo>
                    <a:pt x="10732" y="88964"/>
                  </a:lnTo>
                  <a:cubicBezTo>
                    <a:pt x="4826" y="88964"/>
                    <a:pt x="0" y="84138"/>
                    <a:pt x="0" y="78232"/>
                  </a:cubicBezTo>
                  <a:lnTo>
                    <a:pt x="0" y="10732"/>
                  </a:lnTo>
                  <a:cubicBezTo>
                    <a:pt x="0" y="4826"/>
                    <a:pt x="4826" y="0"/>
                    <a:pt x="10732" y="0"/>
                  </a:cubicBezTo>
                  <a:lnTo>
                    <a:pt x="253683" y="0"/>
                  </a:lnTo>
                  <a:cubicBezTo>
                    <a:pt x="259588" y="0"/>
                    <a:pt x="264414" y="4826"/>
                    <a:pt x="264414" y="10732"/>
                  </a:cubicBezTo>
                  <a:lnTo>
                    <a:pt x="264414" y="78232"/>
                  </a:lnTo>
                  <a:cubicBezTo>
                    <a:pt x="264414" y="84201"/>
                    <a:pt x="259588" y="88964"/>
                    <a:pt x="253683" y="88964"/>
                  </a:cubicBezTo>
                  <a:close/>
                </a:path>
              </a:pathLst>
            </a:custGeom>
            <a:noFill/>
            <a:ln w="1588" cap="flat">
              <a:solidFill>
                <a:srgbClr val="B4B4B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grpSp>
          <p:nvGrpSpPr>
            <p:cNvPr id="460" name="图形 20"/>
            <p:cNvGrpSpPr/>
            <p:nvPr/>
          </p:nvGrpSpPr>
          <p:grpSpPr>
            <a:xfrm>
              <a:off x="918748" y="2926829"/>
              <a:ext cx="666853" cy="230253"/>
              <a:chOff x="4872545" y="2078545"/>
              <a:chExt cx="155400" cy="53657"/>
            </a:xfrm>
          </p:grpSpPr>
          <p:grpSp>
            <p:nvGrpSpPr>
              <p:cNvPr id="422" name="图形 20"/>
              <p:cNvGrpSpPr/>
              <p:nvPr/>
            </p:nvGrpSpPr>
            <p:grpSpPr>
              <a:xfrm>
                <a:off x="4872545" y="2078545"/>
                <a:ext cx="51753" cy="53657"/>
                <a:chOff x="4872545" y="2078545"/>
                <a:chExt cx="51753" cy="53657"/>
              </a:xfrm>
            </p:grpSpPr>
            <p:sp>
              <p:nvSpPr>
                <p:cNvPr id="429" name="任意多边形: 形状 428"/>
                <p:cNvSpPr/>
                <p:nvPr/>
              </p:nvSpPr>
              <p:spPr>
                <a:xfrm>
                  <a:off x="4910772" y="2119693"/>
                  <a:ext cx="5969" cy="12445"/>
                </a:xfrm>
                <a:custGeom>
                  <a:avLst/>
                  <a:gdLst>
                    <a:gd name="connsiteX0" fmla="*/ 5969 w 5969"/>
                    <a:gd name="connsiteY0" fmla="*/ 2858 h 12445"/>
                    <a:gd name="connsiteX1" fmla="*/ 2921 w 5969"/>
                    <a:gd name="connsiteY1" fmla="*/ 0 h 12445"/>
                    <a:gd name="connsiteX2" fmla="*/ 0 w 5969"/>
                    <a:gd name="connsiteY2" fmla="*/ 2667 h 12445"/>
                    <a:gd name="connsiteX3" fmla="*/ 0 w 5969"/>
                    <a:gd name="connsiteY3" fmla="*/ 9842 h 12445"/>
                    <a:gd name="connsiteX4" fmla="*/ 2858 w 5969"/>
                    <a:gd name="connsiteY4" fmla="*/ 12446 h 12445"/>
                    <a:gd name="connsiteX5" fmla="*/ 5906 w 5969"/>
                    <a:gd name="connsiteY5" fmla="*/ 9589 h 12445"/>
                    <a:gd name="connsiteX6" fmla="*/ 2096 w 5969"/>
                    <a:gd name="connsiteY6" fmla="*/ 9589 h 12445"/>
                    <a:gd name="connsiteX7" fmla="*/ 2096 w 5969"/>
                    <a:gd name="connsiteY7" fmla="*/ 7430 h 12445"/>
                    <a:gd name="connsiteX8" fmla="*/ 5842 w 5969"/>
                    <a:gd name="connsiteY8" fmla="*/ 7430 h 12445"/>
                    <a:gd name="connsiteX9" fmla="*/ 5842 w 5969"/>
                    <a:gd name="connsiteY9" fmla="*/ 5207 h 12445"/>
                    <a:gd name="connsiteX10" fmla="*/ 2096 w 5969"/>
                    <a:gd name="connsiteY10" fmla="*/ 5207 h 12445"/>
                    <a:gd name="connsiteX11" fmla="*/ 2096 w 5969"/>
                    <a:gd name="connsiteY11" fmla="*/ 2858 h 1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69" h="12445">
                      <a:moveTo>
                        <a:pt x="5969" y="2858"/>
                      </a:moveTo>
                      <a:lnTo>
                        <a:pt x="2921" y="0"/>
                      </a:lnTo>
                      <a:lnTo>
                        <a:pt x="0" y="2667"/>
                      </a:lnTo>
                      <a:lnTo>
                        <a:pt x="0" y="9842"/>
                      </a:lnTo>
                      <a:lnTo>
                        <a:pt x="2858" y="12446"/>
                      </a:lnTo>
                      <a:lnTo>
                        <a:pt x="5906" y="9589"/>
                      </a:lnTo>
                      <a:lnTo>
                        <a:pt x="2096" y="9589"/>
                      </a:lnTo>
                      <a:lnTo>
                        <a:pt x="2096" y="7430"/>
                      </a:lnTo>
                      <a:lnTo>
                        <a:pt x="5842" y="7430"/>
                      </a:lnTo>
                      <a:lnTo>
                        <a:pt x="5842" y="5207"/>
                      </a:lnTo>
                      <a:lnTo>
                        <a:pt x="2096" y="5207"/>
                      </a:lnTo>
                      <a:lnTo>
                        <a:pt x="2096" y="2858"/>
                      </a:ln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0" name="任意多边形: 形状 429"/>
                <p:cNvSpPr/>
                <p:nvPr/>
              </p:nvSpPr>
              <p:spPr>
                <a:xfrm>
                  <a:off x="4917947" y="2119947"/>
                  <a:ext cx="5461" cy="12191"/>
                </a:xfrm>
                <a:custGeom>
                  <a:avLst/>
                  <a:gdLst>
                    <a:gd name="connsiteX0" fmla="*/ 3429 w 5461"/>
                    <a:gd name="connsiteY0" fmla="*/ 2794 h 12191"/>
                    <a:gd name="connsiteX1" fmla="*/ 3429 w 5461"/>
                    <a:gd name="connsiteY1" fmla="*/ 5207 h 12191"/>
                    <a:gd name="connsiteX2" fmla="*/ 5461 w 5461"/>
                    <a:gd name="connsiteY2" fmla="*/ 5207 h 12191"/>
                    <a:gd name="connsiteX3" fmla="*/ 5461 w 5461"/>
                    <a:gd name="connsiteY3" fmla="*/ 2604 h 12191"/>
                    <a:gd name="connsiteX4" fmla="*/ 2667 w 5461"/>
                    <a:gd name="connsiteY4" fmla="*/ 0 h 12191"/>
                    <a:gd name="connsiteX5" fmla="*/ 0 w 5461"/>
                    <a:gd name="connsiteY5" fmla="*/ 2604 h 12191"/>
                    <a:gd name="connsiteX6" fmla="*/ 0 w 5461"/>
                    <a:gd name="connsiteY6" fmla="*/ 9842 h 12191"/>
                    <a:gd name="connsiteX7" fmla="*/ 2477 w 5461"/>
                    <a:gd name="connsiteY7" fmla="*/ 12192 h 12191"/>
                    <a:gd name="connsiteX8" fmla="*/ 5461 w 5461"/>
                    <a:gd name="connsiteY8" fmla="*/ 9335 h 12191"/>
                    <a:gd name="connsiteX9" fmla="*/ 5461 w 5461"/>
                    <a:gd name="connsiteY9" fmla="*/ 7048 h 12191"/>
                    <a:gd name="connsiteX10" fmla="*/ 3429 w 5461"/>
                    <a:gd name="connsiteY10" fmla="*/ 7048 h 12191"/>
                    <a:gd name="connsiteX11" fmla="*/ 3429 w 5461"/>
                    <a:gd name="connsiteY11" fmla="*/ 9398 h 12191"/>
                    <a:gd name="connsiteX12" fmla="*/ 1905 w 5461"/>
                    <a:gd name="connsiteY12" fmla="*/ 9398 h 12191"/>
                    <a:gd name="connsiteX13" fmla="*/ 1905 w 5461"/>
                    <a:gd name="connsiteY13" fmla="*/ 2794 h 1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461" h="12191">
                      <a:moveTo>
                        <a:pt x="3429" y="2794"/>
                      </a:moveTo>
                      <a:lnTo>
                        <a:pt x="3429" y="5207"/>
                      </a:lnTo>
                      <a:lnTo>
                        <a:pt x="5461" y="5207"/>
                      </a:lnTo>
                      <a:lnTo>
                        <a:pt x="5461" y="2604"/>
                      </a:lnTo>
                      <a:lnTo>
                        <a:pt x="2667" y="0"/>
                      </a:lnTo>
                      <a:lnTo>
                        <a:pt x="0" y="2604"/>
                      </a:lnTo>
                      <a:lnTo>
                        <a:pt x="0" y="9842"/>
                      </a:lnTo>
                      <a:lnTo>
                        <a:pt x="2477" y="12192"/>
                      </a:lnTo>
                      <a:lnTo>
                        <a:pt x="5461" y="9335"/>
                      </a:lnTo>
                      <a:lnTo>
                        <a:pt x="5461" y="7048"/>
                      </a:lnTo>
                      <a:lnTo>
                        <a:pt x="3429" y="7048"/>
                      </a:lnTo>
                      <a:lnTo>
                        <a:pt x="3429" y="9398"/>
                      </a:lnTo>
                      <a:lnTo>
                        <a:pt x="1905" y="9398"/>
                      </a:lnTo>
                      <a:lnTo>
                        <a:pt x="1905" y="2794"/>
                      </a:ln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1" name="任意多边形: 形状 430"/>
                <p:cNvSpPr/>
                <p:nvPr/>
              </p:nvSpPr>
              <p:spPr>
                <a:xfrm>
                  <a:off x="4885563" y="2083435"/>
                  <a:ext cx="2095" cy="48704"/>
                </a:xfrm>
                <a:custGeom>
                  <a:avLst/>
                  <a:gdLst>
                    <a:gd name="connsiteX0" fmla="*/ 0 w 2095"/>
                    <a:gd name="connsiteY0" fmla="*/ 48704 h 48704"/>
                    <a:gd name="connsiteX1" fmla="*/ 2096 w 2095"/>
                    <a:gd name="connsiteY1" fmla="*/ 48704 h 48704"/>
                    <a:gd name="connsiteX2" fmla="*/ 2096 w 2095"/>
                    <a:gd name="connsiteY2" fmla="*/ 0 h 48704"/>
                    <a:gd name="connsiteX3" fmla="*/ 0 w 2095"/>
                    <a:gd name="connsiteY3" fmla="*/ 1016 h 48704"/>
                    <a:gd name="connsiteX4" fmla="*/ 0 w 2095"/>
                    <a:gd name="connsiteY4" fmla="*/ 48704 h 4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5" h="48704">
                      <a:moveTo>
                        <a:pt x="0" y="48704"/>
                      </a:moveTo>
                      <a:lnTo>
                        <a:pt x="2096" y="48704"/>
                      </a:lnTo>
                      <a:lnTo>
                        <a:pt x="2096" y="0"/>
                      </a:lnTo>
                      <a:cubicBezTo>
                        <a:pt x="2096" y="0"/>
                        <a:pt x="953" y="190"/>
                        <a:pt x="0" y="1016"/>
                      </a:cubicBezTo>
                      <a:lnTo>
                        <a:pt x="0" y="48704"/>
                      </a:ln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2" name="任意多边形: 形状 431"/>
                <p:cNvSpPr/>
                <p:nvPr/>
              </p:nvSpPr>
              <p:spPr>
                <a:xfrm>
                  <a:off x="4888865" y="2080577"/>
                  <a:ext cx="6164" cy="51498"/>
                </a:xfrm>
                <a:custGeom>
                  <a:avLst/>
                  <a:gdLst>
                    <a:gd name="connsiteX0" fmla="*/ 5207 w 6164"/>
                    <a:gd name="connsiteY0" fmla="*/ 190 h 51498"/>
                    <a:gd name="connsiteX1" fmla="*/ 4191 w 6164"/>
                    <a:gd name="connsiteY1" fmla="*/ 508 h 51498"/>
                    <a:gd name="connsiteX2" fmla="*/ 4191 w 6164"/>
                    <a:gd name="connsiteY2" fmla="*/ 21654 h 51498"/>
                    <a:gd name="connsiteX3" fmla="*/ 2095 w 6164"/>
                    <a:gd name="connsiteY3" fmla="*/ 1080 h 51498"/>
                    <a:gd name="connsiteX4" fmla="*/ 0 w 6164"/>
                    <a:gd name="connsiteY4" fmla="*/ 2159 h 51498"/>
                    <a:gd name="connsiteX5" fmla="*/ 0 w 6164"/>
                    <a:gd name="connsiteY5" fmla="*/ 51499 h 51498"/>
                    <a:gd name="connsiteX6" fmla="*/ 2159 w 6164"/>
                    <a:gd name="connsiteY6" fmla="*/ 51499 h 51498"/>
                    <a:gd name="connsiteX7" fmla="*/ 2159 w 6164"/>
                    <a:gd name="connsiteY7" fmla="*/ 31115 h 51498"/>
                    <a:gd name="connsiteX8" fmla="*/ 4127 w 6164"/>
                    <a:gd name="connsiteY8" fmla="*/ 51499 h 51498"/>
                    <a:gd name="connsiteX9" fmla="*/ 6159 w 6164"/>
                    <a:gd name="connsiteY9" fmla="*/ 51499 h 51498"/>
                    <a:gd name="connsiteX10" fmla="*/ 6159 w 6164"/>
                    <a:gd name="connsiteY10" fmla="*/ 0 h 51498"/>
                    <a:gd name="connsiteX11" fmla="*/ 5207 w 6164"/>
                    <a:gd name="connsiteY11" fmla="*/ 190 h 5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64" h="51498">
                      <a:moveTo>
                        <a:pt x="5207" y="190"/>
                      </a:moveTo>
                      <a:cubicBezTo>
                        <a:pt x="4699" y="318"/>
                        <a:pt x="4191" y="508"/>
                        <a:pt x="4191" y="508"/>
                      </a:cubicBezTo>
                      <a:lnTo>
                        <a:pt x="4191" y="21654"/>
                      </a:lnTo>
                      <a:lnTo>
                        <a:pt x="2095" y="1080"/>
                      </a:lnTo>
                      <a:cubicBezTo>
                        <a:pt x="1270" y="1333"/>
                        <a:pt x="0" y="2159"/>
                        <a:pt x="0" y="2159"/>
                      </a:cubicBezTo>
                      <a:lnTo>
                        <a:pt x="0" y="51499"/>
                      </a:lnTo>
                      <a:lnTo>
                        <a:pt x="2159" y="51499"/>
                      </a:lnTo>
                      <a:lnTo>
                        <a:pt x="2159" y="31115"/>
                      </a:lnTo>
                      <a:lnTo>
                        <a:pt x="4127" y="51499"/>
                      </a:lnTo>
                      <a:lnTo>
                        <a:pt x="6159" y="51499"/>
                      </a:lnTo>
                      <a:lnTo>
                        <a:pt x="6159" y="0"/>
                      </a:lnTo>
                      <a:cubicBezTo>
                        <a:pt x="6223" y="0"/>
                        <a:pt x="5715" y="127"/>
                        <a:pt x="5207" y="190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3" name="任意多边形: 形状 432"/>
                <p:cNvSpPr/>
                <p:nvPr/>
              </p:nvSpPr>
              <p:spPr>
                <a:xfrm>
                  <a:off x="4872545" y="2106366"/>
                  <a:ext cx="11751" cy="25645"/>
                </a:xfrm>
                <a:custGeom>
                  <a:avLst/>
                  <a:gdLst>
                    <a:gd name="connsiteX0" fmla="*/ 9715 w 11751"/>
                    <a:gd name="connsiteY0" fmla="*/ 627 h 25645"/>
                    <a:gd name="connsiteX1" fmla="*/ 4127 w 11751"/>
                    <a:gd name="connsiteY1" fmla="*/ 5072 h 25645"/>
                    <a:gd name="connsiteX2" fmla="*/ 1143 w 11751"/>
                    <a:gd name="connsiteY2" fmla="*/ 11676 h 25645"/>
                    <a:gd name="connsiteX3" fmla="*/ 2413 w 11751"/>
                    <a:gd name="connsiteY3" fmla="*/ 15676 h 25645"/>
                    <a:gd name="connsiteX4" fmla="*/ 6096 w 11751"/>
                    <a:gd name="connsiteY4" fmla="*/ 18089 h 25645"/>
                    <a:gd name="connsiteX5" fmla="*/ 6604 w 11751"/>
                    <a:gd name="connsiteY5" fmla="*/ 21518 h 25645"/>
                    <a:gd name="connsiteX6" fmla="*/ 4889 w 11751"/>
                    <a:gd name="connsiteY6" fmla="*/ 22471 h 25645"/>
                    <a:gd name="connsiteX7" fmla="*/ 3683 w 11751"/>
                    <a:gd name="connsiteY7" fmla="*/ 22280 h 25645"/>
                    <a:gd name="connsiteX8" fmla="*/ 0 w 11751"/>
                    <a:gd name="connsiteY8" fmla="*/ 25646 h 25645"/>
                    <a:gd name="connsiteX9" fmla="*/ 8255 w 11751"/>
                    <a:gd name="connsiteY9" fmla="*/ 25646 h 25645"/>
                    <a:gd name="connsiteX10" fmla="*/ 10732 w 11751"/>
                    <a:gd name="connsiteY10" fmla="*/ 21518 h 25645"/>
                    <a:gd name="connsiteX11" fmla="*/ 6985 w 11751"/>
                    <a:gd name="connsiteY11" fmla="*/ 15676 h 25645"/>
                    <a:gd name="connsiteX12" fmla="*/ 4318 w 11751"/>
                    <a:gd name="connsiteY12" fmla="*/ 14406 h 25645"/>
                    <a:gd name="connsiteX13" fmla="*/ 4318 w 11751"/>
                    <a:gd name="connsiteY13" fmla="*/ 8818 h 25645"/>
                    <a:gd name="connsiteX14" fmla="*/ 8382 w 11751"/>
                    <a:gd name="connsiteY14" fmla="*/ 2722 h 25645"/>
                    <a:gd name="connsiteX15" fmla="*/ 11747 w 11751"/>
                    <a:gd name="connsiteY15" fmla="*/ 55 h 25645"/>
                    <a:gd name="connsiteX16" fmla="*/ 9715 w 11751"/>
                    <a:gd name="connsiteY16" fmla="*/ 627 h 25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751" h="25645">
                      <a:moveTo>
                        <a:pt x="9715" y="627"/>
                      </a:moveTo>
                      <a:cubicBezTo>
                        <a:pt x="7683" y="1389"/>
                        <a:pt x="5651" y="3230"/>
                        <a:pt x="4127" y="5072"/>
                      </a:cubicBezTo>
                      <a:cubicBezTo>
                        <a:pt x="2603" y="6913"/>
                        <a:pt x="1270" y="9898"/>
                        <a:pt x="1143" y="11676"/>
                      </a:cubicBezTo>
                      <a:cubicBezTo>
                        <a:pt x="1079" y="13390"/>
                        <a:pt x="1270" y="14851"/>
                        <a:pt x="2413" y="15676"/>
                      </a:cubicBezTo>
                      <a:cubicBezTo>
                        <a:pt x="3492" y="16502"/>
                        <a:pt x="5016" y="17073"/>
                        <a:pt x="6096" y="18089"/>
                      </a:cubicBezTo>
                      <a:cubicBezTo>
                        <a:pt x="7302" y="19232"/>
                        <a:pt x="7112" y="20756"/>
                        <a:pt x="6604" y="21518"/>
                      </a:cubicBezTo>
                      <a:cubicBezTo>
                        <a:pt x="6223" y="22090"/>
                        <a:pt x="5397" y="22471"/>
                        <a:pt x="4889" y="22471"/>
                      </a:cubicBezTo>
                      <a:cubicBezTo>
                        <a:pt x="4318" y="22471"/>
                        <a:pt x="3683" y="22280"/>
                        <a:pt x="3683" y="22280"/>
                      </a:cubicBezTo>
                      <a:lnTo>
                        <a:pt x="0" y="25646"/>
                      </a:lnTo>
                      <a:lnTo>
                        <a:pt x="8255" y="25646"/>
                      </a:lnTo>
                      <a:cubicBezTo>
                        <a:pt x="8255" y="25646"/>
                        <a:pt x="10668" y="23995"/>
                        <a:pt x="10732" y="21518"/>
                      </a:cubicBezTo>
                      <a:cubicBezTo>
                        <a:pt x="10795" y="18597"/>
                        <a:pt x="8890" y="16756"/>
                        <a:pt x="6985" y="15676"/>
                      </a:cubicBezTo>
                      <a:cubicBezTo>
                        <a:pt x="5842" y="15041"/>
                        <a:pt x="5016" y="15295"/>
                        <a:pt x="4318" y="14406"/>
                      </a:cubicBezTo>
                      <a:cubicBezTo>
                        <a:pt x="3492" y="13263"/>
                        <a:pt x="3746" y="10215"/>
                        <a:pt x="4318" y="8818"/>
                      </a:cubicBezTo>
                      <a:cubicBezTo>
                        <a:pt x="4889" y="7421"/>
                        <a:pt x="5651" y="5706"/>
                        <a:pt x="8382" y="2722"/>
                      </a:cubicBezTo>
                      <a:cubicBezTo>
                        <a:pt x="10287" y="627"/>
                        <a:pt x="11747" y="55"/>
                        <a:pt x="11747" y="55"/>
                      </a:cubicBezTo>
                      <a:cubicBezTo>
                        <a:pt x="11747" y="55"/>
                        <a:pt x="11938" y="-262"/>
                        <a:pt x="9715" y="627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4" name="任意多边形: 形状 433"/>
                <p:cNvSpPr/>
                <p:nvPr/>
              </p:nvSpPr>
              <p:spPr>
                <a:xfrm>
                  <a:off x="4877371" y="2114740"/>
                  <a:ext cx="6921" cy="9715"/>
                </a:xfrm>
                <a:custGeom>
                  <a:avLst/>
                  <a:gdLst>
                    <a:gd name="connsiteX0" fmla="*/ 6921 w 6921"/>
                    <a:gd name="connsiteY0" fmla="*/ 9715 h 9715"/>
                    <a:gd name="connsiteX1" fmla="*/ 6921 w 6921"/>
                    <a:gd name="connsiteY1" fmla="*/ 7366 h 9715"/>
                    <a:gd name="connsiteX2" fmla="*/ 889 w 6921"/>
                    <a:gd name="connsiteY2" fmla="*/ 0 h 9715"/>
                    <a:gd name="connsiteX3" fmla="*/ 381 w 6921"/>
                    <a:gd name="connsiteY3" fmla="*/ 1207 h 9715"/>
                    <a:gd name="connsiteX4" fmla="*/ 0 w 6921"/>
                    <a:gd name="connsiteY4" fmla="*/ 2349 h 9715"/>
                    <a:gd name="connsiteX5" fmla="*/ 6921 w 6921"/>
                    <a:gd name="connsiteY5" fmla="*/ 9715 h 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21" h="9715">
                      <a:moveTo>
                        <a:pt x="6921" y="9715"/>
                      </a:moveTo>
                      <a:lnTo>
                        <a:pt x="6921" y="7366"/>
                      </a:lnTo>
                      <a:cubicBezTo>
                        <a:pt x="4445" y="5334"/>
                        <a:pt x="2413" y="2858"/>
                        <a:pt x="889" y="0"/>
                      </a:cubicBezTo>
                      <a:cubicBezTo>
                        <a:pt x="698" y="381"/>
                        <a:pt x="571" y="762"/>
                        <a:pt x="381" y="1207"/>
                      </a:cubicBezTo>
                      <a:cubicBezTo>
                        <a:pt x="254" y="1524"/>
                        <a:pt x="127" y="1968"/>
                        <a:pt x="0" y="2349"/>
                      </a:cubicBezTo>
                      <a:cubicBezTo>
                        <a:pt x="1841" y="5207"/>
                        <a:pt x="4191" y="7683"/>
                        <a:pt x="6921" y="9715"/>
                      </a:cubicBezTo>
                    </a:path>
                  </a:pathLst>
                </a:custGeom>
                <a:solidFill>
                  <a:srgbClr val="E2092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5" name="任意多边形: 形状 434"/>
                <p:cNvSpPr/>
                <p:nvPr/>
              </p:nvSpPr>
              <p:spPr>
                <a:xfrm>
                  <a:off x="4873752" y="2078545"/>
                  <a:ext cx="50546" cy="42926"/>
                </a:xfrm>
                <a:custGeom>
                  <a:avLst/>
                  <a:gdLst>
                    <a:gd name="connsiteX0" fmla="*/ 25336 w 50546"/>
                    <a:gd name="connsiteY0" fmla="*/ 0 h 42926"/>
                    <a:gd name="connsiteX1" fmla="*/ 0 w 50546"/>
                    <a:gd name="connsiteY1" fmla="*/ 25337 h 42926"/>
                    <a:gd name="connsiteX2" fmla="*/ 1333 w 50546"/>
                    <a:gd name="connsiteY2" fmla="*/ 33465 h 42926"/>
                    <a:gd name="connsiteX3" fmla="*/ 2667 w 50546"/>
                    <a:gd name="connsiteY3" fmla="*/ 31369 h 42926"/>
                    <a:gd name="connsiteX4" fmla="*/ 1841 w 50546"/>
                    <a:gd name="connsiteY4" fmla="*/ 25337 h 42926"/>
                    <a:gd name="connsiteX5" fmla="*/ 25273 w 50546"/>
                    <a:gd name="connsiteY5" fmla="*/ 1905 h 42926"/>
                    <a:gd name="connsiteX6" fmla="*/ 48704 w 50546"/>
                    <a:gd name="connsiteY6" fmla="*/ 25337 h 42926"/>
                    <a:gd name="connsiteX7" fmla="*/ 42101 w 50546"/>
                    <a:gd name="connsiteY7" fmla="*/ 41656 h 42926"/>
                    <a:gd name="connsiteX8" fmla="*/ 43434 w 50546"/>
                    <a:gd name="connsiteY8" fmla="*/ 42926 h 42926"/>
                    <a:gd name="connsiteX9" fmla="*/ 50546 w 50546"/>
                    <a:gd name="connsiteY9" fmla="*/ 25337 h 42926"/>
                    <a:gd name="connsiteX10" fmla="*/ 25336 w 50546"/>
                    <a:gd name="connsiteY10" fmla="*/ 0 h 42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546" h="42926">
                      <a:moveTo>
                        <a:pt x="25336" y="0"/>
                      </a:moveTo>
                      <a:cubicBezTo>
                        <a:pt x="11366" y="0"/>
                        <a:pt x="0" y="11367"/>
                        <a:pt x="0" y="25337"/>
                      </a:cubicBezTo>
                      <a:cubicBezTo>
                        <a:pt x="0" y="28194"/>
                        <a:pt x="508" y="30925"/>
                        <a:pt x="1333" y="33465"/>
                      </a:cubicBezTo>
                      <a:cubicBezTo>
                        <a:pt x="1778" y="32703"/>
                        <a:pt x="2222" y="32004"/>
                        <a:pt x="2667" y="31369"/>
                      </a:cubicBezTo>
                      <a:cubicBezTo>
                        <a:pt x="2159" y="29464"/>
                        <a:pt x="1841" y="27432"/>
                        <a:pt x="1841" y="25337"/>
                      </a:cubicBezTo>
                      <a:cubicBezTo>
                        <a:pt x="1841" y="12383"/>
                        <a:pt x="12319" y="1905"/>
                        <a:pt x="25273" y="1905"/>
                      </a:cubicBezTo>
                      <a:cubicBezTo>
                        <a:pt x="38227" y="1905"/>
                        <a:pt x="48704" y="12383"/>
                        <a:pt x="48704" y="25337"/>
                      </a:cubicBezTo>
                      <a:cubicBezTo>
                        <a:pt x="48704" y="31687"/>
                        <a:pt x="46164" y="37402"/>
                        <a:pt x="42101" y="41656"/>
                      </a:cubicBezTo>
                      <a:lnTo>
                        <a:pt x="43434" y="42926"/>
                      </a:lnTo>
                      <a:cubicBezTo>
                        <a:pt x="47815" y="38354"/>
                        <a:pt x="50546" y="32195"/>
                        <a:pt x="50546" y="25337"/>
                      </a:cubicBezTo>
                      <a:cubicBezTo>
                        <a:pt x="50673" y="11367"/>
                        <a:pt x="39370" y="0"/>
                        <a:pt x="25336" y="0"/>
                      </a:cubicBezTo>
                    </a:path>
                  </a:pathLst>
                </a:custGeom>
                <a:solidFill>
                  <a:srgbClr val="E2092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6" name="任意多边形: 形状 435"/>
                <p:cNvSpPr/>
                <p:nvPr/>
              </p:nvSpPr>
              <p:spPr>
                <a:xfrm>
                  <a:off x="4895900" y="2099883"/>
                  <a:ext cx="4982" cy="10094"/>
                </a:xfrm>
                <a:custGeom>
                  <a:avLst/>
                  <a:gdLst>
                    <a:gd name="connsiteX0" fmla="*/ 711 w 4982"/>
                    <a:gd name="connsiteY0" fmla="*/ 5078 h 10094"/>
                    <a:gd name="connsiteX1" fmla="*/ 1029 w 4982"/>
                    <a:gd name="connsiteY1" fmla="*/ 4443 h 10094"/>
                    <a:gd name="connsiteX2" fmla="*/ 1854 w 4982"/>
                    <a:gd name="connsiteY2" fmla="*/ 3745 h 10094"/>
                    <a:gd name="connsiteX3" fmla="*/ 2299 w 4982"/>
                    <a:gd name="connsiteY3" fmla="*/ 3745 h 10094"/>
                    <a:gd name="connsiteX4" fmla="*/ 2299 w 4982"/>
                    <a:gd name="connsiteY4" fmla="*/ 4253 h 10094"/>
                    <a:gd name="connsiteX5" fmla="*/ 1981 w 4982"/>
                    <a:gd name="connsiteY5" fmla="*/ 4761 h 10094"/>
                    <a:gd name="connsiteX6" fmla="*/ 1537 w 4982"/>
                    <a:gd name="connsiteY6" fmla="*/ 5205 h 10094"/>
                    <a:gd name="connsiteX7" fmla="*/ 1727 w 4982"/>
                    <a:gd name="connsiteY7" fmla="*/ 5586 h 10094"/>
                    <a:gd name="connsiteX8" fmla="*/ 2172 w 4982"/>
                    <a:gd name="connsiteY8" fmla="*/ 5523 h 10094"/>
                    <a:gd name="connsiteX9" fmla="*/ 2108 w 4982"/>
                    <a:gd name="connsiteY9" fmla="*/ 7174 h 10094"/>
                    <a:gd name="connsiteX10" fmla="*/ 2108 w 4982"/>
                    <a:gd name="connsiteY10" fmla="*/ 8825 h 10094"/>
                    <a:gd name="connsiteX11" fmla="*/ 2108 w 4982"/>
                    <a:gd name="connsiteY11" fmla="*/ 9841 h 10094"/>
                    <a:gd name="connsiteX12" fmla="*/ 2362 w 4982"/>
                    <a:gd name="connsiteY12" fmla="*/ 10095 h 10094"/>
                    <a:gd name="connsiteX13" fmla="*/ 2616 w 4982"/>
                    <a:gd name="connsiteY13" fmla="*/ 9587 h 10094"/>
                    <a:gd name="connsiteX14" fmla="*/ 2616 w 4982"/>
                    <a:gd name="connsiteY14" fmla="*/ 7999 h 10094"/>
                    <a:gd name="connsiteX15" fmla="*/ 2680 w 4982"/>
                    <a:gd name="connsiteY15" fmla="*/ 6983 h 10094"/>
                    <a:gd name="connsiteX16" fmla="*/ 2616 w 4982"/>
                    <a:gd name="connsiteY16" fmla="*/ 6158 h 10094"/>
                    <a:gd name="connsiteX17" fmla="*/ 2616 w 4982"/>
                    <a:gd name="connsiteY17" fmla="*/ 5713 h 10094"/>
                    <a:gd name="connsiteX18" fmla="*/ 2807 w 4982"/>
                    <a:gd name="connsiteY18" fmla="*/ 5332 h 10094"/>
                    <a:gd name="connsiteX19" fmla="*/ 3378 w 4982"/>
                    <a:gd name="connsiteY19" fmla="*/ 5205 h 10094"/>
                    <a:gd name="connsiteX20" fmla="*/ 3823 w 4982"/>
                    <a:gd name="connsiteY20" fmla="*/ 4888 h 10094"/>
                    <a:gd name="connsiteX21" fmla="*/ 3505 w 4982"/>
                    <a:gd name="connsiteY21" fmla="*/ 4316 h 10094"/>
                    <a:gd name="connsiteX22" fmla="*/ 3886 w 4982"/>
                    <a:gd name="connsiteY22" fmla="*/ 3872 h 10094"/>
                    <a:gd name="connsiteX23" fmla="*/ 4331 w 4982"/>
                    <a:gd name="connsiteY23" fmla="*/ 3618 h 10094"/>
                    <a:gd name="connsiteX24" fmla="*/ 4648 w 4982"/>
                    <a:gd name="connsiteY24" fmla="*/ 3491 h 10094"/>
                    <a:gd name="connsiteX25" fmla="*/ 4839 w 4982"/>
                    <a:gd name="connsiteY25" fmla="*/ 3237 h 10094"/>
                    <a:gd name="connsiteX26" fmla="*/ 4966 w 4982"/>
                    <a:gd name="connsiteY26" fmla="*/ 2792 h 10094"/>
                    <a:gd name="connsiteX27" fmla="*/ 4521 w 4982"/>
                    <a:gd name="connsiteY27" fmla="*/ 2411 h 10094"/>
                    <a:gd name="connsiteX28" fmla="*/ 3632 w 4982"/>
                    <a:gd name="connsiteY28" fmla="*/ 2411 h 10094"/>
                    <a:gd name="connsiteX29" fmla="*/ 2997 w 4982"/>
                    <a:gd name="connsiteY29" fmla="*/ 2538 h 10094"/>
                    <a:gd name="connsiteX30" fmla="*/ 2870 w 4982"/>
                    <a:gd name="connsiteY30" fmla="*/ 2221 h 10094"/>
                    <a:gd name="connsiteX31" fmla="*/ 2870 w 4982"/>
                    <a:gd name="connsiteY31" fmla="*/ 1713 h 10094"/>
                    <a:gd name="connsiteX32" fmla="*/ 2934 w 4982"/>
                    <a:gd name="connsiteY32" fmla="*/ 1205 h 10094"/>
                    <a:gd name="connsiteX33" fmla="*/ 2934 w 4982"/>
                    <a:gd name="connsiteY33" fmla="*/ 697 h 10094"/>
                    <a:gd name="connsiteX34" fmla="*/ 2997 w 4982"/>
                    <a:gd name="connsiteY34" fmla="*/ 189 h 10094"/>
                    <a:gd name="connsiteX35" fmla="*/ 2616 w 4982"/>
                    <a:gd name="connsiteY35" fmla="*/ 125 h 10094"/>
                    <a:gd name="connsiteX36" fmla="*/ 2426 w 4982"/>
                    <a:gd name="connsiteY36" fmla="*/ 760 h 10094"/>
                    <a:gd name="connsiteX37" fmla="*/ 2426 w 4982"/>
                    <a:gd name="connsiteY37" fmla="*/ 2602 h 10094"/>
                    <a:gd name="connsiteX38" fmla="*/ 2235 w 4982"/>
                    <a:gd name="connsiteY38" fmla="*/ 2983 h 10094"/>
                    <a:gd name="connsiteX39" fmla="*/ 1791 w 4982"/>
                    <a:gd name="connsiteY39" fmla="*/ 3300 h 10094"/>
                    <a:gd name="connsiteX40" fmla="*/ 1410 w 4982"/>
                    <a:gd name="connsiteY40" fmla="*/ 3554 h 10094"/>
                    <a:gd name="connsiteX41" fmla="*/ 1156 w 4982"/>
                    <a:gd name="connsiteY41" fmla="*/ 3681 h 10094"/>
                    <a:gd name="connsiteX42" fmla="*/ 1156 w 4982"/>
                    <a:gd name="connsiteY42" fmla="*/ 3300 h 10094"/>
                    <a:gd name="connsiteX43" fmla="*/ 1029 w 4982"/>
                    <a:gd name="connsiteY43" fmla="*/ 3173 h 10094"/>
                    <a:gd name="connsiteX44" fmla="*/ 394 w 4982"/>
                    <a:gd name="connsiteY44" fmla="*/ 3808 h 10094"/>
                    <a:gd name="connsiteX45" fmla="*/ 203 w 4982"/>
                    <a:gd name="connsiteY45" fmla="*/ 4634 h 10094"/>
                    <a:gd name="connsiteX46" fmla="*/ 13 w 4982"/>
                    <a:gd name="connsiteY46" fmla="*/ 5078 h 10094"/>
                    <a:gd name="connsiteX47" fmla="*/ 457 w 4982"/>
                    <a:gd name="connsiteY47" fmla="*/ 5650 h 10094"/>
                    <a:gd name="connsiteX48" fmla="*/ 711 w 4982"/>
                    <a:gd name="connsiteY48" fmla="*/ 5078 h 10094"/>
                    <a:gd name="connsiteX49" fmla="*/ 2680 w 4982"/>
                    <a:gd name="connsiteY49" fmla="*/ 3491 h 10094"/>
                    <a:gd name="connsiteX50" fmla="*/ 3061 w 4982"/>
                    <a:gd name="connsiteY50" fmla="*/ 3427 h 10094"/>
                    <a:gd name="connsiteX51" fmla="*/ 3061 w 4982"/>
                    <a:gd name="connsiteY51" fmla="*/ 3618 h 10094"/>
                    <a:gd name="connsiteX52" fmla="*/ 2807 w 4982"/>
                    <a:gd name="connsiteY52" fmla="*/ 3872 h 10094"/>
                    <a:gd name="connsiteX53" fmla="*/ 2616 w 4982"/>
                    <a:gd name="connsiteY53" fmla="*/ 3872 h 10094"/>
                    <a:gd name="connsiteX54" fmla="*/ 2680 w 4982"/>
                    <a:gd name="connsiteY54" fmla="*/ 3491 h 10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4982" h="10094">
                      <a:moveTo>
                        <a:pt x="711" y="5078"/>
                      </a:moveTo>
                      <a:cubicBezTo>
                        <a:pt x="711" y="4824"/>
                        <a:pt x="838" y="4634"/>
                        <a:pt x="1029" y="4443"/>
                      </a:cubicBezTo>
                      <a:cubicBezTo>
                        <a:pt x="1156" y="4253"/>
                        <a:pt x="1600" y="3872"/>
                        <a:pt x="1854" y="3745"/>
                      </a:cubicBezTo>
                      <a:cubicBezTo>
                        <a:pt x="2108" y="3618"/>
                        <a:pt x="2299" y="3554"/>
                        <a:pt x="2299" y="3745"/>
                      </a:cubicBezTo>
                      <a:cubicBezTo>
                        <a:pt x="2299" y="3935"/>
                        <a:pt x="2299" y="4253"/>
                        <a:pt x="2299" y="4253"/>
                      </a:cubicBezTo>
                      <a:cubicBezTo>
                        <a:pt x="2299" y="4253"/>
                        <a:pt x="2108" y="4634"/>
                        <a:pt x="1981" y="4761"/>
                      </a:cubicBezTo>
                      <a:cubicBezTo>
                        <a:pt x="1854" y="4888"/>
                        <a:pt x="1537" y="5015"/>
                        <a:pt x="1537" y="5205"/>
                      </a:cubicBezTo>
                      <a:cubicBezTo>
                        <a:pt x="1537" y="5332"/>
                        <a:pt x="1537" y="5523"/>
                        <a:pt x="1727" y="5586"/>
                      </a:cubicBezTo>
                      <a:cubicBezTo>
                        <a:pt x="1918" y="5650"/>
                        <a:pt x="2172" y="5523"/>
                        <a:pt x="2172" y="5523"/>
                      </a:cubicBezTo>
                      <a:cubicBezTo>
                        <a:pt x="2172" y="5523"/>
                        <a:pt x="2108" y="6666"/>
                        <a:pt x="2108" y="7174"/>
                      </a:cubicBezTo>
                      <a:cubicBezTo>
                        <a:pt x="2108" y="7682"/>
                        <a:pt x="2172" y="8571"/>
                        <a:pt x="2108" y="8825"/>
                      </a:cubicBezTo>
                      <a:cubicBezTo>
                        <a:pt x="2108" y="9079"/>
                        <a:pt x="2045" y="9650"/>
                        <a:pt x="2108" y="9841"/>
                      </a:cubicBezTo>
                      <a:cubicBezTo>
                        <a:pt x="2172" y="10031"/>
                        <a:pt x="2235" y="10095"/>
                        <a:pt x="2362" y="10095"/>
                      </a:cubicBezTo>
                      <a:cubicBezTo>
                        <a:pt x="2489" y="10095"/>
                        <a:pt x="2616" y="9968"/>
                        <a:pt x="2616" y="9587"/>
                      </a:cubicBezTo>
                      <a:cubicBezTo>
                        <a:pt x="2616" y="9206"/>
                        <a:pt x="2553" y="8126"/>
                        <a:pt x="2616" y="7999"/>
                      </a:cubicBezTo>
                      <a:cubicBezTo>
                        <a:pt x="2680" y="7872"/>
                        <a:pt x="2743" y="7301"/>
                        <a:pt x="2680" y="6983"/>
                      </a:cubicBezTo>
                      <a:cubicBezTo>
                        <a:pt x="2616" y="6666"/>
                        <a:pt x="2553" y="6348"/>
                        <a:pt x="2616" y="6158"/>
                      </a:cubicBezTo>
                      <a:cubicBezTo>
                        <a:pt x="2680" y="5967"/>
                        <a:pt x="2616" y="5840"/>
                        <a:pt x="2616" y="5713"/>
                      </a:cubicBezTo>
                      <a:cubicBezTo>
                        <a:pt x="2616" y="5586"/>
                        <a:pt x="2553" y="5396"/>
                        <a:pt x="2807" y="5332"/>
                      </a:cubicBezTo>
                      <a:cubicBezTo>
                        <a:pt x="2997" y="5269"/>
                        <a:pt x="2934" y="5269"/>
                        <a:pt x="3378" y="5205"/>
                      </a:cubicBezTo>
                      <a:cubicBezTo>
                        <a:pt x="3823" y="5205"/>
                        <a:pt x="3886" y="5078"/>
                        <a:pt x="3823" y="4888"/>
                      </a:cubicBezTo>
                      <a:cubicBezTo>
                        <a:pt x="3759" y="4697"/>
                        <a:pt x="3505" y="4507"/>
                        <a:pt x="3505" y="4316"/>
                      </a:cubicBezTo>
                      <a:cubicBezTo>
                        <a:pt x="3505" y="4126"/>
                        <a:pt x="3759" y="3935"/>
                        <a:pt x="3886" y="3872"/>
                      </a:cubicBezTo>
                      <a:cubicBezTo>
                        <a:pt x="4013" y="3745"/>
                        <a:pt x="4140" y="3618"/>
                        <a:pt x="4331" y="3618"/>
                      </a:cubicBezTo>
                      <a:cubicBezTo>
                        <a:pt x="4521" y="3618"/>
                        <a:pt x="4585" y="3618"/>
                        <a:pt x="4648" y="3491"/>
                      </a:cubicBezTo>
                      <a:cubicBezTo>
                        <a:pt x="4712" y="3364"/>
                        <a:pt x="4775" y="3300"/>
                        <a:pt x="4839" y="3237"/>
                      </a:cubicBezTo>
                      <a:cubicBezTo>
                        <a:pt x="4902" y="3173"/>
                        <a:pt x="5029" y="2983"/>
                        <a:pt x="4966" y="2792"/>
                      </a:cubicBezTo>
                      <a:cubicBezTo>
                        <a:pt x="4966" y="2602"/>
                        <a:pt x="4902" y="2475"/>
                        <a:pt x="4521" y="2411"/>
                      </a:cubicBezTo>
                      <a:cubicBezTo>
                        <a:pt x="4140" y="2348"/>
                        <a:pt x="4013" y="2348"/>
                        <a:pt x="3632" y="2411"/>
                      </a:cubicBezTo>
                      <a:cubicBezTo>
                        <a:pt x="3315" y="2475"/>
                        <a:pt x="3124" y="2602"/>
                        <a:pt x="2997" y="2538"/>
                      </a:cubicBezTo>
                      <a:cubicBezTo>
                        <a:pt x="2870" y="2475"/>
                        <a:pt x="2870" y="2348"/>
                        <a:pt x="2870" y="2221"/>
                      </a:cubicBezTo>
                      <a:cubicBezTo>
                        <a:pt x="2870" y="2094"/>
                        <a:pt x="2807" y="1840"/>
                        <a:pt x="2870" y="1713"/>
                      </a:cubicBezTo>
                      <a:cubicBezTo>
                        <a:pt x="2870" y="1586"/>
                        <a:pt x="2870" y="1395"/>
                        <a:pt x="2934" y="1205"/>
                      </a:cubicBezTo>
                      <a:cubicBezTo>
                        <a:pt x="2997" y="1014"/>
                        <a:pt x="2934" y="951"/>
                        <a:pt x="2934" y="697"/>
                      </a:cubicBezTo>
                      <a:cubicBezTo>
                        <a:pt x="2934" y="443"/>
                        <a:pt x="3061" y="316"/>
                        <a:pt x="2997" y="189"/>
                      </a:cubicBezTo>
                      <a:cubicBezTo>
                        <a:pt x="2934" y="62"/>
                        <a:pt x="2743" y="-129"/>
                        <a:pt x="2616" y="125"/>
                      </a:cubicBezTo>
                      <a:cubicBezTo>
                        <a:pt x="2426" y="316"/>
                        <a:pt x="2426" y="316"/>
                        <a:pt x="2426" y="760"/>
                      </a:cubicBezTo>
                      <a:cubicBezTo>
                        <a:pt x="2426" y="1141"/>
                        <a:pt x="2489" y="2348"/>
                        <a:pt x="2426" y="2602"/>
                      </a:cubicBezTo>
                      <a:cubicBezTo>
                        <a:pt x="2362" y="2792"/>
                        <a:pt x="2362" y="2856"/>
                        <a:pt x="2235" y="2983"/>
                      </a:cubicBezTo>
                      <a:cubicBezTo>
                        <a:pt x="2045" y="3110"/>
                        <a:pt x="1854" y="3173"/>
                        <a:pt x="1791" y="3300"/>
                      </a:cubicBezTo>
                      <a:cubicBezTo>
                        <a:pt x="1664" y="3427"/>
                        <a:pt x="1537" y="3427"/>
                        <a:pt x="1410" y="3554"/>
                      </a:cubicBezTo>
                      <a:cubicBezTo>
                        <a:pt x="1283" y="3681"/>
                        <a:pt x="1219" y="3872"/>
                        <a:pt x="1156" y="3681"/>
                      </a:cubicBezTo>
                      <a:cubicBezTo>
                        <a:pt x="1092" y="3554"/>
                        <a:pt x="1156" y="3427"/>
                        <a:pt x="1156" y="3300"/>
                      </a:cubicBezTo>
                      <a:cubicBezTo>
                        <a:pt x="1156" y="3173"/>
                        <a:pt x="1029" y="3173"/>
                        <a:pt x="1029" y="3173"/>
                      </a:cubicBezTo>
                      <a:cubicBezTo>
                        <a:pt x="1029" y="3173"/>
                        <a:pt x="584" y="3173"/>
                        <a:pt x="394" y="3808"/>
                      </a:cubicBezTo>
                      <a:cubicBezTo>
                        <a:pt x="203" y="4443"/>
                        <a:pt x="267" y="4443"/>
                        <a:pt x="203" y="4634"/>
                      </a:cubicBezTo>
                      <a:cubicBezTo>
                        <a:pt x="140" y="4824"/>
                        <a:pt x="-51" y="4888"/>
                        <a:pt x="13" y="5078"/>
                      </a:cubicBezTo>
                      <a:cubicBezTo>
                        <a:pt x="76" y="5205"/>
                        <a:pt x="267" y="5586"/>
                        <a:pt x="457" y="5650"/>
                      </a:cubicBezTo>
                      <a:cubicBezTo>
                        <a:pt x="521" y="5523"/>
                        <a:pt x="648" y="5459"/>
                        <a:pt x="711" y="5078"/>
                      </a:cubicBezTo>
                      <a:moveTo>
                        <a:pt x="2680" y="3491"/>
                      </a:moveTo>
                      <a:cubicBezTo>
                        <a:pt x="2743" y="3364"/>
                        <a:pt x="2934" y="3364"/>
                        <a:pt x="3061" y="3427"/>
                      </a:cubicBezTo>
                      <a:cubicBezTo>
                        <a:pt x="3188" y="3491"/>
                        <a:pt x="3188" y="3554"/>
                        <a:pt x="3061" y="3618"/>
                      </a:cubicBezTo>
                      <a:cubicBezTo>
                        <a:pt x="2934" y="3681"/>
                        <a:pt x="2807" y="3872"/>
                        <a:pt x="2807" y="3872"/>
                      </a:cubicBezTo>
                      <a:cubicBezTo>
                        <a:pt x="2807" y="3872"/>
                        <a:pt x="2680" y="4062"/>
                        <a:pt x="2616" y="3872"/>
                      </a:cubicBezTo>
                      <a:cubicBezTo>
                        <a:pt x="2616" y="3745"/>
                        <a:pt x="2616" y="3618"/>
                        <a:pt x="2680" y="3491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7" name="任意多边形: 形状 436"/>
                <p:cNvSpPr/>
                <p:nvPr/>
              </p:nvSpPr>
              <p:spPr>
                <a:xfrm>
                  <a:off x="4912445" y="2102040"/>
                  <a:ext cx="3043" cy="4574"/>
                </a:xfrm>
                <a:custGeom>
                  <a:avLst/>
                  <a:gdLst>
                    <a:gd name="connsiteX0" fmla="*/ 233 w 3043"/>
                    <a:gd name="connsiteY0" fmla="*/ 2858 h 4574"/>
                    <a:gd name="connsiteX1" fmla="*/ 931 w 3043"/>
                    <a:gd name="connsiteY1" fmla="*/ 2794 h 4574"/>
                    <a:gd name="connsiteX2" fmla="*/ 1312 w 3043"/>
                    <a:gd name="connsiteY2" fmla="*/ 2286 h 4574"/>
                    <a:gd name="connsiteX3" fmla="*/ 1566 w 3043"/>
                    <a:gd name="connsiteY3" fmla="*/ 2349 h 4574"/>
                    <a:gd name="connsiteX4" fmla="*/ 1629 w 3043"/>
                    <a:gd name="connsiteY4" fmla="*/ 3365 h 4574"/>
                    <a:gd name="connsiteX5" fmla="*/ 1376 w 3043"/>
                    <a:gd name="connsiteY5" fmla="*/ 3810 h 4574"/>
                    <a:gd name="connsiteX6" fmla="*/ 1185 w 3043"/>
                    <a:gd name="connsiteY6" fmla="*/ 4127 h 4574"/>
                    <a:gd name="connsiteX7" fmla="*/ 931 w 3043"/>
                    <a:gd name="connsiteY7" fmla="*/ 4382 h 4574"/>
                    <a:gd name="connsiteX8" fmla="*/ 1566 w 3043"/>
                    <a:gd name="connsiteY8" fmla="*/ 4508 h 4574"/>
                    <a:gd name="connsiteX9" fmla="*/ 2264 w 3043"/>
                    <a:gd name="connsiteY9" fmla="*/ 3746 h 4574"/>
                    <a:gd name="connsiteX10" fmla="*/ 2201 w 3043"/>
                    <a:gd name="connsiteY10" fmla="*/ 2794 h 4574"/>
                    <a:gd name="connsiteX11" fmla="*/ 2138 w 3043"/>
                    <a:gd name="connsiteY11" fmla="*/ 2223 h 4574"/>
                    <a:gd name="connsiteX12" fmla="*/ 1820 w 3043"/>
                    <a:gd name="connsiteY12" fmla="*/ 1778 h 4574"/>
                    <a:gd name="connsiteX13" fmla="*/ 1820 w 3043"/>
                    <a:gd name="connsiteY13" fmla="*/ 1461 h 4574"/>
                    <a:gd name="connsiteX14" fmla="*/ 2201 w 3043"/>
                    <a:gd name="connsiteY14" fmla="*/ 889 h 4574"/>
                    <a:gd name="connsiteX15" fmla="*/ 2709 w 3043"/>
                    <a:gd name="connsiteY15" fmla="*/ 571 h 4574"/>
                    <a:gd name="connsiteX16" fmla="*/ 2900 w 3043"/>
                    <a:gd name="connsiteY16" fmla="*/ 381 h 4574"/>
                    <a:gd name="connsiteX17" fmla="*/ 3027 w 3043"/>
                    <a:gd name="connsiteY17" fmla="*/ 127 h 4574"/>
                    <a:gd name="connsiteX18" fmla="*/ 2772 w 3043"/>
                    <a:gd name="connsiteY18" fmla="*/ 0 h 4574"/>
                    <a:gd name="connsiteX19" fmla="*/ 2201 w 3043"/>
                    <a:gd name="connsiteY19" fmla="*/ 317 h 4574"/>
                    <a:gd name="connsiteX20" fmla="*/ 1439 w 3043"/>
                    <a:gd name="connsiteY20" fmla="*/ 1524 h 4574"/>
                    <a:gd name="connsiteX21" fmla="*/ 614 w 3043"/>
                    <a:gd name="connsiteY21" fmla="*/ 2413 h 4574"/>
                    <a:gd name="connsiteX22" fmla="*/ 42 w 3043"/>
                    <a:gd name="connsiteY22" fmla="*/ 2667 h 4574"/>
                    <a:gd name="connsiteX23" fmla="*/ 233 w 3043"/>
                    <a:gd name="connsiteY23" fmla="*/ 2858 h 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043" h="4574">
                      <a:moveTo>
                        <a:pt x="233" y="2858"/>
                      </a:moveTo>
                      <a:cubicBezTo>
                        <a:pt x="423" y="2858"/>
                        <a:pt x="867" y="2921"/>
                        <a:pt x="931" y="2794"/>
                      </a:cubicBezTo>
                      <a:cubicBezTo>
                        <a:pt x="1058" y="2667"/>
                        <a:pt x="1312" y="2349"/>
                        <a:pt x="1312" y="2286"/>
                      </a:cubicBezTo>
                      <a:cubicBezTo>
                        <a:pt x="1376" y="2223"/>
                        <a:pt x="1566" y="2159"/>
                        <a:pt x="1566" y="2349"/>
                      </a:cubicBezTo>
                      <a:cubicBezTo>
                        <a:pt x="1566" y="2540"/>
                        <a:pt x="1629" y="3365"/>
                        <a:pt x="1629" y="3365"/>
                      </a:cubicBezTo>
                      <a:cubicBezTo>
                        <a:pt x="1629" y="3365"/>
                        <a:pt x="1502" y="3683"/>
                        <a:pt x="1376" y="3810"/>
                      </a:cubicBezTo>
                      <a:cubicBezTo>
                        <a:pt x="1185" y="3937"/>
                        <a:pt x="1312" y="4064"/>
                        <a:pt x="1185" y="4127"/>
                      </a:cubicBezTo>
                      <a:cubicBezTo>
                        <a:pt x="1121" y="4191"/>
                        <a:pt x="867" y="4255"/>
                        <a:pt x="931" y="4382"/>
                      </a:cubicBezTo>
                      <a:cubicBezTo>
                        <a:pt x="995" y="4572"/>
                        <a:pt x="995" y="4636"/>
                        <a:pt x="1566" y="4508"/>
                      </a:cubicBezTo>
                      <a:cubicBezTo>
                        <a:pt x="2138" y="4382"/>
                        <a:pt x="2264" y="3937"/>
                        <a:pt x="2264" y="3746"/>
                      </a:cubicBezTo>
                      <a:cubicBezTo>
                        <a:pt x="2264" y="3492"/>
                        <a:pt x="2201" y="3048"/>
                        <a:pt x="2201" y="2794"/>
                      </a:cubicBezTo>
                      <a:cubicBezTo>
                        <a:pt x="2201" y="2540"/>
                        <a:pt x="2201" y="2413"/>
                        <a:pt x="2138" y="2223"/>
                      </a:cubicBezTo>
                      <a:cubicBezTo>
                        <a:pt x="2074" y="2032"/>
                        <a:pt x="1883" y="1778"/>
                        <a:pt x="1820" y="1778"/>
                      </a:cubicBezTo>
                      <a:cubicBezTo>
                        <a:pt x="1757" y="1714"/>
                        <a:pt x="1693" y="1651"/>
                        <a:pt x="1820" y="1461"/>
                      </a:cubicBezTo>
                      <a:cubicBezTo>
                        <a:pt x="1947" y="1270"/>
                        <a:pt x="2074" y="1016"/>
                        <a:pt x="2201" y="889"/>
                      </a:cubicBezTo>
                      <a:cubicBezTo>
                        <a:pt x="2328" y="762"/>
                        <a:pt x="2582" y="635"/>
                        <a:pt x="2709" y="571"/>
                      </a:cubicBezTo>
                      <a:cubicBezTo>
                        <a:pt x="2772" y="445"/>
                        <a:pt x="2836" y="445"/>
                        <a:pt x="2900" y="381"/>
                      </a:cubicBezTo>
                      <a:cubicBezTo>
                        <a:pt x="2963" y="317"/>
                        <a:pt x="3090" y="254"/>
                        <a:pt x="3027" y="127"/>
                      </a:cubicBezTo>
                      <a:cubicBezTo>
                        <a:pt x="2963" y="0"/>
                        <a:pt x="2772" y="0"/>
                        <a:pt x="2772" y="0"/>
                      </a:cubicBezTo>
                      <a:cubicBezTo>
                        <a:pt x="2772" y="0"/>
                        <a:pt x="2455" y="64"/>
                        <a:pt x="2201" y="317"/>
                      </a:cubicBezTo>
                      <a:cubicBezTo>
                        <a:pt x="2074" y="508"/>
                        <a:pt x="1693" y="1270"/>
                        <a:pt x="1439" y="1524"/>
                      </a:cubicBezTo>
                      <a:cubicBezTo>
                        <a:pt x="1248" y="1778"/>
                        <a:pt x="804" y="2286"/>
                        <a:pt x="614" y="2413"/>
                      </a:cubicBezTo>
                      <a:cubicBezTo>
                        <a:pt x="359" y="2540"/>
                        <a:pt x="169" y="2477"/>
                        <a:pt x="42" y="2667"/>
                      </a:cubicBezTo>
                      <a:cubicBezTo>
                        <a:pt x="-85" y="2794"/>
                        <a:pt x="105" y="2858"/>
                        <a:pt x="233" y="2858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8" name="任意多边形: 形状 437"/>
                <p:cNvSpPr/>
                <p:nvPr/>
              </p:nvSpPr>
              <p:spPr>
                <a:xfrm>
                  <a:off x="4915572" y="2102040"/>
                  <a:ext cx="6029" cy="4889"/>
                </a:xfrm>
                <a:custGeom>
                  <a:avLst/>
                  <a:gdLst>
                    <a:gd name="connsiteX0" fmla="*/ 3963 w 6029"/>
                    <a:gd name="connsiteY0" fmla="*/ 4382 h 4889"/>
                    <a:gd name="connsiteX1" fmla="*/ 5614 w 6029"/>
                    <a:gd name="connsiteY1" fmla="*/ 2985 h 4889"/>
                    <a:gd name="connsiteX2" fmla="*/ 5995 w 6029"/>
                    <a:gd name="connsiteY2" fmla="*/ 2477 h 4889"/>
                    <a:gd name="connsiteX3" fmla="*/ 5741 w 6029"/>
                    <a:gd name="connsiteY3" fmla="*/ 1778 h 4889"/>
                    <a:gd name="connsiteX4" fmla="*/ 5614 w 6029"/>
                    <a:gd name="connsiteY4" fmla="*/ 508 h 4889"/>
                    <a:gd name="connsiteX5" fmla="*/ 5424 w 6029"/>
                    <a:gd name="connsiteY5" fmla="*/ 0 h 4889"/>
                    <a:gd name="connsiteX6" fmla="*/ 5233 w 6029"/>
                    <a:gd name="connsiteY6" fmla="*/ 635 h 4889"/>
                    <a:gd name="connsiteX7" fmla="*/ 5233 w 6029"/>
                    <a:gd name="connsiteY7" fmla="*/ 1397 h 4889"/>
                    <a:gd name="connsiteX8" fmla="*/ 5297 w 6029"/>
                    <a:gd name="connsiteY8" fmla="*/ 2413 h 4889"/>
                    <a:gd name="connsiteX9" fmla="*/ 5170 w 6029"/>
                    <a:gd name="connsiteY9" fmla="*/ 3048 h 4889"/>
                    <a:gd name="connsiteX10" fmla="*/ 4217 w 6029"/>
                    <a:gd name="connsiteY10" fmla="*/ 3810 h 4889"/>
                    <a:gd name="connsiteX11" fmla="*/ 3265 w 6029"/>
                    <a:gd name="connsiteY11" fmla="*/ 4127 h 4889"/>
                    <a:gd name="connsiteX12" fmla="*/ 1995 w 6029"/>
                    <a:gd name="connsiteY12" fmla="*/ 4001 h 4889"/>
                    <a:gd name="connsiteX13" fmla="*/ 1550 w 6029"/>
                    <a:gd name="connsiteY13" fmla="*/ 3746 h 4889"/>
                    <a:gd name="connsiteX14" fmla="*/ 1233 w 6029"/>
                    <a:gd name="connsiteY14" fmla="*/ 3365 h 4889"/>
                    <a:gd name="connsiteX15" fmla="*/ 1296 w 6029"/>
                    <a:gd name="connsiteY15" fmla="*/ 2349 h 4889"/>
                    <a:gd name="connsiteX16" fmla="*/ 1614 w 6029"/>
                    <a:gd name="connsiteY16" fmla="*/ 1842 h 4889"/>
                    <a:gd name="connsiteX17" fmla="*/ 2376 w 6029"/>
                    <a:gd name="connsiteY17" fmla="*/ 1333 h 4889"/>
                    <a:gd name="connsiteX18" fmla="*/ 2757 w 6029"/>
                    <a:gd name="connsiteY18" fmla="*/ 952 h 4889"/>
                    <a:gd name="connsiteX19" fmla="*/ 3328 w 6029"/>
                    <a:gd name="connsiteY19" fmla="*/ 508 h 4889"/>
                    <a:gd name="connsiteX20" fmla="*/ 3392 w 6029"/>
                    <a:gd name="connsiteY20" fmla="*/ 190 h 4889"/>
                    <a:gd name="connsiteX21" fmla="*/ 2820 w 6029"/>
                    <a:gd name="connsiteY21" fmla="*/ 190 h 4889"/>
                    <a:gd name="connsiteX22" fmla="*/ 2312 w 6029"/>
                    <a:gd name="connsiteY22" fmla="*/ 699 h 4889"/>
                    <a:gd name="connsiteX23" fmla="*/ 1804 w 6029"/>
                    <a:gd name="connsiteY23" fmla="*/ 952 h 4889"/>
                    <a:gd name="connsiteX24" fmla="*/ 1614 w 6029"/>
                    <a:gd name="connsiteY24" fmla="*/ 699 h 4889"/>
                    <a:gd name="connsiteX25" fmla="*/ 1423 w 6029"/>
                    <a:gd name="connsiteY25" fmla="*/ 571 h 4889"/>
                    <a:gd name="connsiteX26" fmla="*/ 1042 w 6029"/>
                    <a:gd name="connsiteY26" fmla="*/ 826 h 4889"/>
                    <a:gd name="connsiteX27" fmla="*/ 852 w 6029"/>
                    <a:gd name="connsiteY27" fmla="*/ 1080 h 4889"/>
                    <a:gd name="connsiteX28" fmla="*/ 915 w 6029"/>
                    <a:gd name="connsiteY28" fmla="*/ 1397 h 4889"/>
                    <a:gd name="connsiteX29" fmla="*/ 788 w 6029"/>
                    <a:gd name="connsiteY29" fmla="*/ 1905 h 4889"/>
                    <a:gd name="connsiteX30" fmla="*/ 217 w 6029"/>
                    <a:gd name="connsiteY30" fmla="*/ 2223 h 4889"/>
                    <a:gd name="connsiteX31" fmla="*/ 153 w 6029"/>
                    <a:gd name="connsiteY31" fmla="*/ 2540 h 4889"/>
                    <a:gd name="connsiteX32" fmla="*/ 661 w 6029"/>
                    <a:gd name="connsiteY32" fmla="*/ 2604 h 4889"/>
                    <a:gd name="connsiteX33" fmla="*/ 661 w 6029"/>
                    <a:gd name="connsiteY33" fmla="*/ 4127 h 4889"/>
                    <a:gd name="connsiteX34" fmla="*/ 915 w 6029"/>
                    <a:gd name="connsiteY34" fmla="*/ 4636 h 4889"/>
                    <a:gd name="connsiteX35" fmla="*/ 1487 w 6029"/>
                    <a:gd name="connsiteY35" fmla="*/ 4826 h 4889"/>
                    <a:gd name="connsiteX36" fmla="*/ 2503 w 6029"/>
                    <a:gd name="connsiteY36" fmla="*/ 4889 h 4889"/>
                    <a:gd name="connsiteX37" fmla="*/ 3963 w 6029"/>
                    <a:gd name="connsiteY37" fmla="*/ 4382 h 4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6029" h="4889">
                      <a:moveTo>
                        <a:pt x="3963" y="4382"/>
                      </a:moveTo>
                      <a:cubicBezTo>
                        <a:pt x="4725" y="4001"/>
                        <a:pt x="5297" y="3429"/>
                        <a:pt x="5614" y="2985"/>
                      </a:cubicBezTo>
                      <a:cubicBezTo>
                        <a:pt x="5805" y="2730"/>
                        <a:pt x="5932" y="2730"/>
                        <a:pt x="5995" y="2477"/>
                      </a:cubicBezTo>
                      <a:cubicBezTo>
                        <a:pt x="6122" y="2223"/>
                        <a:pt x="5868" y="2095"/>
                        <a:pt x="5741" y="1778"/>
                      </a:cubicBezTo>
                      <a:cubicBezTo>
                        <a:pt x="5614" y="1461"/>
                        <a:pt x="5551" y="1016"/>
                        <a:pt x="5614" y="508"/>
                      </a:cubicBezTo>
                      <a:cubicBezTo>
                        <a:pt x="5678" y="0"/>
                        <a:pt x="5551" y="0"/>
                        <a:pt x="5424" y="0"/>
                      </a:cubicBezTo>
                      <a:cubicBezTo>
                        <a:pt x="5297" y="0"/>
                        <a:pt x="5170" y="127"/>
                        <a:pt x="5233" y="635"/>
                      </a:cubicBezTo>
                      <a:cubicBezTo>
                        <a:pt x="5297" y="889"/>
                        <a:pt x="5297" y="1016"/>
                        <a:pt x="5233" y="1397"/>
                      </a:cubicBezTo>
                      <a:cubicBezTo>
                        <a:pt x="5170" y="1778"/>
                        <a:pt x="5233" y="2159"/>
                        <a:pt x="5297" y="2413"/>
                      </a:cubicBezTo>
                      <a:cubicBezTo>
                        <a:pt x="5360" y="2604"/>
                        <a:pt x="5297" y="2921"/>
                        <a:pt x="5170" y="3048"/>
                      </a:cubicBezTo>
                      <a:cubicBezTo>
                        <a:pt x="5043" y="3175"/>
                        <a:pt x="4535" y="3620"/>
                        <a:pt x="4217" y="3810"/>
                      </a:cubicBezTo>
                      <a:cubicBezTo>
                        <a:pt x="3900" y="4001"/>
                        <a:pt x="3709" y="4064"/>
                        <a:pt x="3265" y="4127"/>
                      </a:cubicBezTo>
                      <a:cubicBezTo>
                        <a:pt x="2820" y="4127"/>
                        <a:pt x="2376" y="4127"/>
                        <a:pt x="1995" y="4001"/>
                      </a:cubicBezTo>
                      <a:cubicBezTo>
                        <a:pt x="1614" y="3874"/>
                        <a:pt x="1868" y="3810"/>
                        <a:pt x="1550" y="3746"/>
                      </a:cubicBezTo>
                      <a:cubicBezTo>
                        <a:pt x="1487" y="3746"/>
                        <a:pt x="1233" y="3556"/>
                        <a:pt x="1233" y="3365"/>
                      </a:cubicBezTo>
                      <a:cubicBezTo>
                        <a:pt x="1233" y="3111"/>
                        <a:pt x="1233" y="2540"/>
                        <a:pt x="1296" y="2349"/>
                      </a:cubicBezTo>
                      <a:cubicBezTo>
                        <a:pt x="1360" y="2159"/>
                        <a:pt x="1296" y="2032"/>
                        <a:pt x="1614" y="1842"/>
                      </a:cubicBezTo>
                      <a:cubicBezTo>
                        <a:pt x="1931" y="1651"/>
                        <a:pt x="2122" y="1524"/>
                        <a:pt x="2376" y="1333"/>
                      </a:cubicBezTo>
                      <a:cubicBezTo>
                        <a:pt x="2566" y="1143"/>
                        <a:pt x="2630" y="1080"/>
                        <a:pt x="2757" y="952"/>
                      </a:cubicBezTo>
                      <a:cubicBezTo>
                        <a:pt x="2884" y="826"/>
                        <a:pt x="3201" y="635"/>
                        <a:pt x="3328" y="508"/>
                      </a:cubicBezTo>
                      <a:cubicBezTo>
                        <a:pt x="3455" y="381"/>
                        <a:pt x="3582" y="254"/>
                        <a:pt x="3392" y="190"/>
                      </a:cubicBezTo>
                      <a:cubicBezTo>
                        <a:pt x="3201" y="127"/>
                        <a:pt x="3074" y="64"/>
                        <a:pt x="2820" y="190"/>
                      </a:cubicBezTo>
                      <a:cubicBezTo>
                        <a:pt x="2566" y="254"/>
                        <a:pt x="2503" y="508"/>
                        <a:pt x="2312" y="699"/>
                      </a:cubicBezTo>
                      <a:cubicBezTo>
                        <a:pt x="2122" y="826"/>
                        <a:pt x="1995" y="1016"/>
                        <a:pt x="1804" y="952"/>
                      </a:cubicBezTo>
                      <a:cubicBezTo>
                        <a:pt x="1614" y="952"/>
                        <a:pt x="1614" y="826"/>
                        <a:pt x="1614" y="699"/>
                      </a:cubicBezTo>
                      <a:cubicBezTo>
                        <a:pt x="1614" y="571"/>
                        <a:pt x="1487" y="508"/>
                        <a:pt x="1423" y="571"/>
                      </a:cubicBezTo>
                      <a:cubicBezTo>
                        <a:pt x="1296" y="635"/>
                        <a:pt x="1106" y="699"/>
                        <a:pt x="1042" y="826"/>
                      </a:cubicBezTo>
                      <a:cubicBezTo>
                        <a:pt x="915" y="952"/>
                        <a:pt x="852" y="1080"/>
                        <a:pt x="852" y="1080"/>
                      </a:cubicBezTo>
                      <a:cubicBezTo>
                        <a:pt x="852" y="1080"/>
                        <a:pt x="852" y="1207"/>
                        <a:pt x="915" y="1397"/>
                      </a:cubicBezTo>
                      <a:cubicBezTo>
                        <a:pt x="979" y="1588"/>
                        <a:pt x="915" y="1778"/>
                        <a:pt x="788" y="1905"/>
                      </a:cubicBezTo>
                      <a:cubicBezTo>
                        <a:pt x="661" y="2032"/>
                        <a:pt x="407" y="2095"/>
                        <a:pt x="217" y="2223"/>
                      </a:cubicBezTo>
                      <a:cubicBezTo>
                        <a:pt x="90" y="2349"/>
                        <a:pt x="-164" y="2477"/>
                        <a:pt x="153" y="2540"/>
                      </a:cubicBezTo>
                      <a:cubicBezTo>
                        <a:pt x="471" y="2604"/>
                        <a:pt x="598" y="2413"/>
                        <a:pt x="661" y="2604"/>
                      </a:cubicBezTo>
                      <a:cubicBezTo>
                        <a:pt x="725" y="2794"/>
                        <a:pt x="661" y="4127"/>
                        <a:pt x="661" y="4127"/>
                      </a:cubicBezTo>
                      <a:cubicBezTo>
                        <a:pt x="661" y="4127"/>
                        <a:pt x="534" y="4445"/>
                        <a:pt x="915" y="4636"/>
                      </a:cubicBezTo>
                      <a:cubicBezTo>
                        <a:pt x="1360" y="4826"/>
                        <a:pt x="1042" y="4826"/>
                        <a:pt x="1487" y="4826"/>
                      </a:cubicBezTo>
                      <a:cubicBezTo>
                        <a:pt x="1931" y="4826"/>
                        <a:pt x="2058" y="4889"/>
                        <a:pt x="2503" y="4889"/>
                      </a:cubicBezTo>
                      <a:cubicBezTo>
                        <a:pt x="2693" y="4699"/>
                        <a:pt x="3201" y="4763"/>
                        <a:pt x="3963" y="4382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39" name="任意多边形: 形状 438"/>
                <p:cNvSpPr/>
                <p:nvPr/>
              </p:nvSpPr>
              <p:spPr>
                <a:xfrm>
                  <a:off x="4900713" y="2103424"/>
                  <a:ext cx="835" cy="3505"/>
                </a:xfrm>
                <a:custGeom>
                  <a:avLst/>
                  <a:gdLst>
                    <a:gd name="connsiteX0" fmla="*/ 26 w 835"/>
                    <a:gd name="connsiteY0" fmla="*/ 2807 h 3505"/>
                    <a:gd name="connsiteX1" fmla="*/ 153 w 835"/>
                    <a:gd name="connsiteY1" fmla="*/ 3505 h 3505"/>
                    <a:gd name="connsiteX2" fmla="*/ 788 w 835"/>
                    <a:gd name="connsiteY2" fmla="*/ 2362 h 3505"/>
                    <a:gd name="connsiteX3" fmla="*/ 788 w 835"/>
                    <a:gd name="connsiteY3" fmla="*/ 458 h 3505"/>
                    <a:gd name="connsiteX4" fmla="*/ 661 w 835"/>
                    <a:gd name="connsiteY4" fmla="*/ 13 h 3505"/>
                    <a:gd name="connsiteX5" fmla="*/ 407 w 835"/>
                    <a:gd name="connsiteY5" fmla="*/ 140 h 3505"/>
                    <a:gd name="connsiteX6" fmla="*/ 280 w 835"/>
                    <a:gd name="connsiteY6" fmla="*/ 1410 h 3505"/>
                    <a:gd name="connsiteX7" fmla="*/ 90 w 835"/>
                    <a:gd name="connsiteY7" fmla="*/ 2299 h 3505"/>
                    <a:gd name="connsiteX8" fmla="*/ 26 w 835"/>
                    <a:gd name="connsiteY8" fmla="*/ 2807 h 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5" h="3505">
                      <a:moveTo>
                        <a:pt x="26" y="2807"/>
                      </a:moveTo>
                      <a:cubicBezTo>
                        <a:pt x="90" y="2997"/>
                        <a:pt x="26" y="3505"/>
                        <a:pt x="153" y="3505"/>
                      </a:cubicBezTo>
                      <a:cubicBezTo>
                        <a:pt x="598" y="3442"/>
                        <a:pt x="725" y="2934"/>
                        <a:pt x="788" y="2362"/>
                      </a:cubicBezTo>
                      <a:cubicBezTo>
                        <a:pt x="852" y="1791"/>
                        <a:pt x="852" y="648"/>
                        <a:pt x="788" y="458"/>
                      </a:cubicBezTo>
                      <a:cubicBezTo>
                        <a:pt x="788" y="203"/>
                        <a:pt x="788" y="77"/>
                        <a:pt x="661" y="13"/>
                      </a:cubicBezTo>
                      <a:cubicBezTo>
                        <a:pt x="534" y="-51"/>
                        <a:pt x="407" y="140"/>
                        <a:pt x="407" y="140"/>
                      </a:cubicBezTo>
                      <a:cubicBezTo>
                        <a:pt x="407" y="140"/>
                        <a:pt x="217" y="521"/>
                        <a:pt x="280" y="1410"/>
                      </a:cubicBezTo>
                      <a:cubicBezTo>
                        <a:pt x="280" y="1981"/>
                        <a:pt x="217" y="2172"/>
                        <a:pt x="90" y="2299"/>
                      </a:cubicBezTo>
                      <a:cubicBezTo>
                        <a:pt x="26" y="2490"/>
                        <a:pt x="-37" y="2617"/>
                        <a:pt x="26" y="2807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41" name="任意多边形: 形状 440"/>
                <p:cNvSpPr/>
                <p:nvPr/>
              </p:nvSpPr>
              <p:spPr>
                <a:xfrm>
                  <a:off x="4902021" y="2101236"/>
                  <a:ext cx="4061" cy="6460"/>
                </a:xfrm>
                <a:custGeom>
                  <a:avLst/>
                  <a:gdLst>
                    <a:gd name="connsiteX0" fmla="*/ 559 w 4061"/>
                    <a:gd name="connsiteY0" fmla="*/ 1248 h 6460"/>
                    <a:gd name="connsiteX1" fmla="*/ 1385 w 4061"/>
                    <a:gd name="connsiteY1" fmla="*/ 931 h 6460"/>
                    <a:gd name="connsiteX2" fmla="*/ 2591 w 4061"/>
                    <a:gd name="connsiteY2" fmla="*/ 867 h 6460"/>
                    <a:gd name="connsiteX3" fmla="*/ 2909 w 4061"/>
                    <a:gd name="connsiteY3" fmla="*/ 1629 h 6460"/>
                    <a:gd name="connsiteX4" fmla="*/ 2972 w 4061"/>
                    <a:gd name="connsiteY4" fmla="*/ 2518 h 6460"/>
                    <a:gd name="connsiteX5" fmla="*/ 3099 w 4061"/>
                    <a:gd name="connsiteY5" fmla="*/ 3090 h 6460"/>
                    <a:gd name="connsiteX6" fmla="*/ 3099 w 4061"/>
                    <a:gd name="connsiteY6" fmla="*/ 4042 h 6460"/>
                    <a:gd name="connsiteX7" fmla="*/ 3162 w 4061"/>
                    <a:gd name="connsiteY7" fmla="*/ 4995 h 6460"/>
                    <a:gd name="connsiteX8" fmla="*/ 2845 w 4061"/>
                    <a:gd name="connsiteY8" fmla="*/ 5566 h 6460"/>
                    <a:gd name="connsiteX9" fmla="*/ 2464 w 4061"/>
                    <a:gd name="connsiteY9" fmla="*/ 5566 h 6460"/>
                    <a:gd name="connsiteX10" fmla="*/ 2528 w 4061"/>
                    <a:gd name="connsiteY10" fmla="*/ 5884 h 6460"/>
                    <a:gd name="connsiteX11" fmla="*/ 2655 w 4061"/>
                    <a:gd name="connsiteY11" fmla="*/ 6328 h 6460"/>
                    <a:gd name="connsiteX12" fmla="*/ 3099 w 4061"/>
                    <a:gd name="connsiteY12" fmla="*/ 6392 h 6460"/>
                    <a:gd name="connsiteX13" fmla="*/ 3417 w 4061"/>
                    <a:gd name="connsiteY13" fmla="*/ 6011 h 6460"/>
                    <a:gd name="connsiteX14" fmla="*/ 3734 w 4061"/>
                    <a:gd name="connsiteY14" fmla="*/ 5058 h 6460"/>
                    <a:gd name="connsiteX15" fmla="*/ 3925 w 4061"/>
                    <a:gd name="connsiteY15" fmla="*/ 4423 h 6460"/>
                    <a:gd name="connsiteX16" fmla="*/ 3988 w 4061"/>
                    <a:gd name="connsiteY16" fmla="*/ 4106 h 6460"/>
                    <a:gd name="connsiteX17" fmla="*/ 3988 w 4061"/>
                    <a:gd name="connsiteY17" fmla="*/ 3725 h 6460"/>
                    <a:gd name="connsiteX18" fmla="*/ 3925 w 4061"/>
                    <a:gd name="connsiteY18" fmla="*/ 3280 h 6460"/>
                    <a:gd name="connsiteX19" fmla="*/ 3798 w 4061"/>
                    <a:gd name="connsiteY19" fmla="*/ 2264 h 6460"/>
                    <a:gd name="connsiteX20" fmla="*/ 3671 w 4061"/>
                    <a:gd name="connsiteY20" fmla="*/ 804 h 6460"/>
                    <a:gd name="connsiteX21" fmla="*/ 3353 w 4061"/>
                    <a:gd name="connsiteY21" fmla="*/ 169 h 6460"/>
                    <a:gd name="connsiteX22" fmla="*/ 2591 w 4061"/>
                    <a:gd name="connsiteY22" fmla="*/ 105 h 6460"/>
                    <a:gd name="connsiteX23" fmla="*/ 2147 w 4061"/>
                    <a:gd name="connsiteY23" fmla="*/ 42 h 6460"/>
                    <a:gd name="connsiteX24" fmla="*/ 1639 w 4061"/>
                    <a:gd name="connsiteY24" fmla="*/ 105 h 6460"/>
                    <a:gd name="connsiteX25" fmla="*/ 813 w 4061"/>
                    <a:gd name="connsiteY25" fmla="*/ 486 h 6460"/>
                    <a:gd name="connsiteX26" fmla="*/ 242 w 4061"/>
                    <a:gd name="connsiteY26" fmla="*/ 677 h 6460"/>
                    <a:gd name="connsiteX27" fmla="*/ 51 w 4061"/>
                    <a:gd name="connsiteY27" fmla="*/ 1058 h 6460"/>
                    <a:gd name="connsiteX28" fmla="*/ 559 w 4061"/>
                    <a:gd name="connsiteY28" fmla="*/ 1248 h 6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4061" h="6460">
                      <a:moveTo>
                        <a:pt x="559" y="1248"/>
                      </a:moveTo>
                      <a:cubicBezTo>
                        <a:pt x="750" y="1248"/>
                        <a:pt x="1131" y="994"/>
                        <a:pt x="1385" y="931"/>
                      </a:cubicBezTo>
                      <a:cubicBezTo>
                        <a:pt x="1575" y="867"/>
                        <a:pt x="2400" y="804"/>
                        <a:pt x="2591" y="867"/>
                      </a:cubicBezTo>
                      <a:cubicBezTo>
                        <a:pt x="2781" y="931"/>
                        <a:pt x="2909" y="1248"/>
                        <a:pt x="2909" y="1629"/>
                      </a:cubicBezTo>
                      <a:cubicBezTo>
                        <a:pt x="2972" y="2074"/>
                        <a:pt x="2972" y="2074"/>
                        <a:pt x="2972" y="2518"/>
                      </a:cubicBezTo>
                      <a:cubicBezTo>
                        <a:pt x="2972" y="2963"/>
                        <a:pt x="3099" y="2963"/>
                        <a:pt x="3099" y="3090"/>
                      </a:cubicBezTo>
                      <a:cubicBezTo>
                        <a:pt x="3099" y="3217"/>
                        <a:pt x="3036" y="3852"/>
                        <a:pt x="3099" y="4042"/>
                      </a:cubicBezTo>
                      <a:cubicBezTo>
                        <a:pt x="3162" y="4233"/>
                        <a:pt x="3226" y="4550"/>
                        <a:pt x="3162" y="4995"/>
                      </a:cubicBezTo>
                      <a:cubicBezTo>
                        <a:pt x="3099" y="5439"/>
                        <a:pt x="2845" y="5566"/>
                        <a:pt x="2845" y="5566"/>
                      </a:cubicBezTo>
                      <a:cubicBezTo>
                        <a:pt x="2845" y="5566"/>
                        <a:pt x="2591" y="5439"/>
                        <a:pt x="2464" y="5566"/>
                      </a:cubicBezTo>
                      <a:cubicBezTo>
                        <a:pt x="2337" y="5693"/>
                        <a:pt x="2464" y="5820"/>
                        <a:pt x="2528" y="5884"/>
                      </a:cubicBezTo>
                      <a:cubicBezTo>
                        <a:pt x="2591" y="5884"/>
                        <a:pt x="2655" y="6201"/>
                        <a:pt x="2655" y="6328"/>
                      </a:cubicBezTo>
                      <a:cubicBezTo>
                        <a:pt x="2718" y="6455"/>
                        <a:pt x="2972" y="6519"/>
                        <a:pt x="3099" y="6392"/>
                      </a:cubicBezTo>
                      <a:cubicBezTo>
                        <a:pt x="3226" y="6328"/>
                        <a:pt x="3417" y="6138"/>
                        <a:pt x="3417" y="6011"/>
                      </a:cubicBezTo>
                      <a:cubicBezTo>
                        <a:pt x="3480" y="5820"/>
                        <a:pt x="3734" y="5312"/>
                        <a:pt x="3734" y="5058"/>
                      </a:cubicBezTo>
                      <a:cubicBezTo>
                        <a:pt x="3798" y="4868"/>
                        <a:pt x="3861" y="4550"/>
                        <a:pt x="3925" y="4423"/>
                      </a:cubicBezTo>
                      <a:cubicBezTo>
                        <a:pt x="3988" y="4296"/>
                        <a:pt x="3861" y="4169"/>
                        <a:pt x="3988" y="4106"/>
                      </a:cubicBezTo>
                      <a:cubicBezTo>
                        <a:pt x="4115" y="4042"/>
                        <a:pt x="4052" y="3852"/>
                        <a:pt x="3988" y="3725"/>
                      </a:cubicBezTo>
                      <a:cubicBezTo>
                        <a:pt x="3861" y="3598"/>
                        <a:pt x="3988" y="3471"/>
                        <a:pt x="3925" y="3280"/>
                      </a:cubicBezTo>
                      <a:cubicBezTo>
                        <a:pt x="3861" y="3090"/>
                        <a:pt x="3798" y="2518"/>
                        <a:pt x="3798" y="2264"/>
                      </a:cubicBezTo>
                      <a:cubicBezTo>
                        <a:pt x="3734" y="2010"/>
                        <a:pt x="3734" y="1185"/>
                        <a:pt x="3671" y="804"/>
                      </a:cubicBezTo>
                      <a:cubicBezTo>
                        <a:pt x="3607" y="423"/>
                        <a:pt x="3544" y="232"/>
                        <a:pt x="3353" y="169"/>
                      </a:cubicBezTo>
                      <a:cubicBezTo>
                        <a:pt x="3162" y="105"/>
                        <a:pt x="2781" y="232"/>
                        <a:pt x="2591" y="105"/>
                      </a:cubicBezTo>
                      <a:cubicBezTo>
                        <a:pt x="2464" y="42"/>
                        <a:pt x="2337" y="42"/>
                        <a:pt x="2147" y="42"/>
                      </a:cubicBezTo>
                      <a:cubicBezTo>
                        <a:pt x="1956" y="-22"/>
                        <a:pt x="1893" y="-22"/>
                        <a:pt x="1639" y="105"/>
                      </a:cubicBezTo>
                      <a:cubicBezTo>
                        <a:pt x="1321" y="296"/>
                        <a:pt x="1194" y="296"/>
                        <a:pt x="813" y="486"/>
                      </a:cubicBezTo>
                      <a:cubicBezTo>
                        <a:pt x="623" y="613"/>
                        <a:pt x="242" y="677"/>
                        <a:pt x="242" y="677"/>
                      </a:cubicBezTo>
                      <a:cubicBezTo>
                        <a:pt x="51" y="804"/>
                        <a:pt x="-76" y="931"/>
                        <a:pt x="51" y="1058"/>
                      </a:cubicBezTo>
                      <a:cubicBezTo>
                        <a:pt x="178" y="1375"/>
                        <a:pt x="432" y="1312"/>
                        <a:pt x="559" y="1248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42" name="任意多边形: 形状 441"/>
                <p:cNvSpPr/>
                <p:nvPr/>
              </p:nvSpPr>
              <p:spPr>
                <a:xfrm>
                  <a:off x="4901585" y="2102633"/>
                  <a:ext cx="2916" cy="4829"/>
                </a:xfrm>
                <a:custGeom>
                  <a:avLst/>
                  <a:gdLst>
                    <a:gd name="connsiteX0" fmla="*/ 2456 w 2916"/>
                    <a:gd name="connsiteY0" fmla="*/ 4677 h 4829"/>
                    <a:gd name="connsiteX1" fmla="*/ 2710 w 2916"/>
                    <a:gd name="connsiteY1" fmla="*/ 4550 h 4829"/>
                    <a:gd name="connsiteX2" fmla="*/ 2583 w 2916"/>
                    <a:gd name="connsiteY2" fmla="*/ 3979 h 4829"/>
                    <a:gd name="connsiteX3" fmla="*/ 2011 w 2916"/>
                    <a:gd name="connsiteY3" fmla="*/ 3915 h 4829"/>
                    <a:gd name="connsiteX4" fmla="*/ 1694 w 2916"/>
                    <a:gd name="connsiteY4" fmla="*/ 3979 h 4829"/>
                    <a:gd name="connsiteX5" fmla="*/ 1694 w 2916"/>
                    <a:gd name="connsiteY5" fmla="*/ 3725 h 4829"/>
                    <a:gd name="connsiteX6" fmla="*/ 1948 w 2916"/>
                    <a:gd name="connsiteY6" fmla="*/ 3280 h 4829"/>
                    <a:gd name="connsiteX7" fmla="*/ 2138 w 2916"/>
                    <a:gd name="connsiteY7" fmla="*/ 3153 h 4829"/>
                    <a:gd name="connsiteX8" fmla="*/ 2583 w 2916"/>
                    <a:gd name="connsiteY8" fmla="*/ 3852 h 4829"/>
                    <a:gd name="connsiteX9" fmla="*/ 2900 w 2916"/>
                    <a:gd name="connsiteY9" fmla="*/ 3661 h 4829"/>
                    <a:gd name="connsiteX10" fmla="*/ 2646 w 2916"/>
                    <a:gd name="connsiteY10" fmla="*/ 3280 h 4829"/>
                    <a:gd name="connsiteX11" fmla="*/ 2519 w 2916"/>
                    <a:gd name="connsiteY11" fmla="*/ 2963 h 4829"/>
                    <a:gd name="connsiteX12" fmla="*/ 2329 w 2916"/>
                    <a:gd name="connsiteY12" fmla="*/ 2455 h 4829"/>
                    <a:gd name="connsiteX13" fmla="*/ 2519 w 2916"/>
                    <a:gd name="connsiteY13" fmla="*/ 2074 h 4829"/>
                    <a:gd name="connsiteX14" fmla="*/ 2837 w 2916"/>
                    <a:gd name="connsiteY14" fmla="*/ 1375 h 4829"/>
                    <a:gd name="connsiteX15" fmla="*/ 2583 w 2916"/>
                    <a:gd name="connsiteY15" fmla="*/ 1312 h 4829"/>
                    <a:gd name="connsiteX16" fmla="*/ 2392 w 2916"/>
                    <a:gd name="connsiteY16" fmla="*/ 1693 h 4829"/>
                    <a:gd name="connsiteX17" fmla="*/ 2138 w 2916"/>
                    <a:gd name="connsiteY17" fmla="*/ 1693 h 4829"/>
                    <a:gd name="connsiteX18" fmla="*/ 2075 w 2916"/>
                    <a:gd name="connsiteY18" fmla="*/ 1058 h 4829"/>
                    <a:gd name="connsiteX19" fmla="*/ 2138 w 2916"/>
                    <a:gd name="connsiteY19" fmla="*/ 740 h 4829"/>
                    <a:gd name="connsiteX20" fmla="*/ 1821 w 2916"/>
                    <a:gd name="connsiteY20" fmla="*/ 550 h 4829"/>
                    <a:gd name="connsiteX21" fmla="*/ 1503 w 2916"/>
                    <a:gd name="connsiteY21" fmla="*/ 42 h 4829"/>
                    <a:gd name="connsiteX22" fmla="*/ 1249 w 2916"/>
                    <a:gd name="connsiteY22" fmla="*/ 232 h 4829"/>
                    <a:gd name="connsiteX23" fmla="*/ 1440 w 2916"/>
                    <a:gd name="connsiteY23" fmla="*/ 677 h 4829"/>
                    <a:gd name="connsiteX24" fmla="*/ 1186 w 2916"/>
                    <a:gd name="connsiteY24" fmla="*/ 804 h 4829"/>
                    <a:gd name="connsiteX25" fmla="*/ 868 w 2916"/>
                    <a:gd name="connsiteY25" fmla="*/ 804 h 4829"/>
                    <a:gd name="connsiteX26" fmla="*/ 360 w 2916"/>
                    <a:gd name="connsiteY26" fmla="*/ 1121 h 4829"/>
                    <a:gd name="connsiteX27" fmla="*/ 424 w 2916"/>
                    <a:gd name="connsiteY27" fmla="*/ 1439 h 4829"/>
                    <a:gd name="connsiteX28" fmla="*/ 741 w 2916"/>
                    <a:gd name="connsiteY28" fmla="*/ 1693 h 4829"/>
                    <a:gd name="connsiteX29" fmla="*/ 487 w 2916"/>
                    <a:gd name="connsiteY29" fmla="*/ 2074 h 4829"/>
                    <a:gd name="connsiteX30" fmla="*/ 805 w 2916"/>
                    <a:gd name="connsiteY30" fmla="*/ 2455 h 4829"/>
                    <a:gd name="connsiteX31" fmla="*/ 424 w 2916"/>
                    <a:gd name="connsiteY31" fmla="*/ 2963 h 4829"/>
                    <a:gd name="connsiteX32" fmla="*/ 170 w 2916"/>
                    <a:gd name="connsiteY32" fmla="*/ 3217 h 4829"/>
                    <a:gd name="connsiteX33" fmla="*/ 43 w 2916"/>
                    <a:gd name="connsiteY33" fmla="*/ 3661 h 4829"/>
                    <a:gd name="connsiteX34" fmla="*/ 678 w 2916"/>
                    <a:gd name="connsiteY34" fmla="*/ 3534 h 4829"/>
                    <a:gd name="connsiteX35" fmla="*/ 1313 w 2916"/>
                    <a:gd name="connsiteY35" fmla="*/ 3153 h 4829"/>
                    <a:gd name="connsiteX36" fmla="*/ 1503 w 2916"/>
                    <a:gd name="connsiteY36" fmla="*/ 2709 h 4829"/>
                    <a:gd name="connsiteX37" fmla="*/ 1122 w 2916"/>
                    <a:gd name="connsiteY37" fmla="*/ 2836 h 4829"/>
                    <a:gd name="connsiteX38" fmla="*/ 995 w 2916"/>
                    <a:gd name="connsiteY38" fmla="*/ 2645 h 4829"/>
                    <a:gd name="connsiteX39" fmla="*/ 1313 w 2916"/>
                    <a:gd name="connsiteY39" fmla="*/ 2201 h 4829"/>
                    <a:gd name="connsiteX40" fmla="*/ 1630 w 2916"/>
                    <a:gd name="connsiteY40" fmla="*/ 1820 h 4829"/>
                    <a:gd name="connsiteX41" fmla="*/ 1821 w 2916"/>
                    <a:gd name="connsiteY41" fmla="*/ 2010 h 4829"/>
                    <a:gd name="connsiteX42" fmla="*/ 1630 w 2916"/>
                    <a:gd name="connsiteY42" fmla="*/ 2264 h 4829"/>
                    <a:gd name="connsiteX43" fmla="*/ 1884 w 2916"/>
                    <a:gd name="connsiteY43" fmla="*/ 2391 h 4829"/>
                    <a:gd name="connsiteX44" fmla="*/ 1503 w 2916"/>
                    <a:gd name="connsiteY44" fmla="*/ 3344 h 4829"/>
                    <a:gd name="connsiteX45" fmla="*/ 995 w 2916"/>
                    <a:gd name="connsiteY45" fmla="*/ 3852 h 4829"/>
                    <a:gd name="connsiteX46" fmla="*/ 424 w 2916"/>
                    <a:gd name="connsiteY46" fmla="*/ 4296 h 4829"/>
                    <a:gd name="connsiteX47" fmla="*/ 678 w 2916"/>
                    <a:gd name="connsiteY47" fmla="*/ 4614 h 4829"/>
                    <a:gd name="connsiteX48" fmla="*/ 1376 w 2916"/>
                    <a:gd name="connsiteY48" fmla="*/ 4614 h 4829"/>
                    <a:gd name="connsiteX49" fmla="*/ 1821 w 2916"/>
                    <a:gd name="connsiteY49" fmla="*/ 4741 h 4829"/>
                    <a:gd name="connsiteX50" fmla="*/ 2456 w 2916"/>
                    <a:gd name="connsiteY50" fmla="*/ 4677 h 4829"/>
                    <a:gd name="connsiteX51" fmla="*/ 1376 w 2916"/>
                    <a:gd name="connsiteY51" fmla="*/ 1439 h 4829"/>
                    <a:gd name="connsiteX52" fmla="*/ 1503 w 2916"/>
                    <a:gd name="connsiteY52" fmla="*/ 1248 h 4829"/>
                    <a:gd name="connsiteX53" fmla="*/ 1630 w 2916"/>
                    <a:gd name="connsiteY53" fmla="*/ 1375 h 4829"/>
                    <a:gd name="connsiteX54" fmla="*/ 1376 w 2916"/>
                    <a:gd name="connsiteY54" fmla="*/ 1439 h 4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2916" h="4829">
                      <a:moveTo>
                        <a:pt x="2456" y="4677"/>
                      </a:moveTo>
                      <a:cubicBezTo>
                        <a:pt x="2583" y="4550"/>
                        <a:pt x="2646" y="4614"/>
                        <a:pt x="2710" y="4550"/>
                      </a:cubicBezTo>
                      <a:cubicBezTo>
                        <a:pt x="2773" y="4423"/>
                        <a:pt x="2773" y="4042"/>
                        <a:pt x="2583" y="3979"/>
                      </a:cubicBezTo>
                      <a:cubicBezTo>
                        <a:pt x="2392" y="3852"/>
                        <a:pt x="2202" y="3788"/>
                        <a:pt x="2011" y="3915"/>
                      </a:cubicBezTo>
                      <a:cubicBezTo>
                        <a:pt x="1821" y="4042"/>
                        <a:pt x="1757" y="4106"/>
                        <a:pt x="1694" y="3979"/>
                      </a:cubicBezTo>
                      <a:cubicBezTo>
                        <a:pt x="1630" y="3852"/>
                        <a:pt x="1630" y="3852"/>
                        <a:pt x="1694" y="3725"/>
                      </a:cubicBezTo>
                      <a:cubicBezTo>
                        <a:pt x="1757" y="3598"/>
                        <a:pt x="1948" y="3407"/>
                        <a:pt x="1948" y="3280"/>
                      </a:cubicBezTo>
                      <a:cubicBezTo>
                        <a:pt x="2011" y="3153"/>
                        <a:pt x="2011" y="3026"/>
                        <a:pt x="2138" y="3153"/>
                      </a:cubicBezTo>
                      <a:cubicBezTo>
                        <a:pt x="2392" y="3344"/>
                        <a:pt x="2329" y="3661"/>
                        <a:pt x="2583" y="3852"/>
                      </a:cubicBezTo>
                      <a:cubicBezTo>
                        <a:pt x="2837" y="4042"/>
                        <a:pt x="2964" y="3788"/>
                        <a:pt x="2900" y="3661"/>
                      </a:cubicBezTo>
                      <a:cubicBezTo>
                        <a:pt x="2837" y="3534"/>
                        <a:pt x="2710" y="3471"/>
                        <a:pt x="2646" y="3280"/>
                      </a:cubicBezTo>
                      <a:cubicBezTo>
                        <a:pt x="2583" y="3090"/>
                        <a:pt x="2646" y="3026"/>
                        <a:pt x="2519" y="2963"/>
                      </a:cubicBezTo>
                      <a:cubicBezTo>
                        <a:pt x="2392" y="2899"/>
                        <a:pt x="2329" y="2709"/>
                        <a:pt x="2329" y="2455"/>
                      </a:cubicBezTo>
                      <a:cubicBezTo>
                        <a:pt x="2392" y="2264"/>
                        <a:pt x="2329" y="2264"/>
                        <a:pt x="2519" y="2074"/>
                      </a:cubicBezTo>
                      <a:cubicBezTo>
                        <a:pt x="2646" y="1883"/>
                        <a:pt x="2837" y="1502"/>
                        <a:pt x="2837" y="1375"/>
                      </a:cubicBezTo>
                      <a:cubicBezTo>
                        <a:pt x="2837" y="1248"/>
                        <a:pt x="2646" y="1185"/>
                        <a:pt x="2583" y="1312"/>
                      </a:cubicBezTo>
                      <a:cubicBezTo>
                        <a:pt x="2519" y="1439"/>
                        <a:pt x="2392" y="1566"/>
                        <a:pt x="2392" y="1693"/>
                      </a:cubicBezTo>
                      <a:cubicBezTo>
                        <a:pt x="2329" y="1820"/>
                        <a:pt x="2202" y="1883"/>
                        <a:pt x="2138" y="1693"/>
                      </a:cubicBezTo>
                      <a:cubicBezTo>
                        <a:pt x="2075" y="1502"/>
                        <a:pt x="2011" y="1185"/>
                        <a:pt x="2075" y="1058"/>
                      </a:cubicBezTo>
                      <a:cubicBezTo>
                        <a:pt x="2138" y="867"/>
                        <a:pt x="2265" y="804"/>
                        <a:pt x="2138" y="740"/>
                      </a:cubicBezTo>
                      <a:cubicBezTo>
                        <a:pt x="2011" y="677"/>
                        <a:pt x="1884" y="677"/>
                        <a:pt x="1821" y="550"/>
                      </a:cubicBezTo>
                      <a:cubicBezTo>
                        <a:pt x="1757" y="423"/>
                        <a:pt x="1630" y="105"/>
                        <a:pt x="1503" y="42"/>
                      </a:cubicBezTo>
                      <a:cubicBezTo>
                        <a:pt x="1376" y="-85"/>
                        <a:pt x="1186" y="105"/>
                        <a:pt x="1249" y="232"/>
                      </a:cubicBezTo>
                      <a:cubicBezTo>
                        <a:pt x="1313" y="359"/>
                        <a:pt x="1503" y="550"/>
                        <a:pt x="1440" y="677"/>
                      </a:cubicBezTo>
                      <a:cubicBezTo>
                        <a:pt x="1376" y="740"/>
                        <a:pt x="1313" y="804"/>
                        <a:pt x="1186" y="804"/>
                      </a:cubicBezTo>
                      <a:lnTo>
                        <a:pt x="868" y="804"/>
                      </a:lnTo>
                      <a:cubicBezTo>
                        <a:pt x="868" y="804"/>
                        <a:pt x="551" y="804"/>
                        <a:pt x="360" y="1121"/>
                      </a:cubicBezTo>
                      <a:cubicBezTo>
                        <a:pt x="233" y="1312"/>
                        <a:pt x="170" y="1439"/>
                        <a:pt x="424" y="1439"/>
                      </a:cubicBezTo>
                      <a:cubicBezTo>
                        <a:pt x="678" y="1439"/>
                        <a:pt x="868" y="1439"/>
                        <a:pt x="741" y="1693"/>
                      </a:cubicBezTo>
                      <a:cubicBezTo>
                        <a:pt x="614" y="1883"/>
                        <a:pt x="424" y="1947"/>
                        <a:pt x="487" y="2074"/>
                      </a:cubicBezTo>
                      <a:cubicBezTo>
                        <a:pt x="551" y="2201"/>
                        <a:pt x="868" y="2264"/>
                        <a:pt x="805" y="2455"/>
                      </a:cubicBezTo>
                      <a:cubicBezTo>
                        <a:pt x="741" y="2582"/>
                        <a:pt x="487" y="2899"/>
                        <a:pt x="424" y="2963"/>
                      </a:cubicBezTo>
                      <a:cubicBezTo>
                        <a:pt x="360" y="3026"/>
                        <a:pt x="170" y="3090"/>
                        <a:pt x="170" y="3217"/>
                      </a:cubicBezTo>
                      <a:cubicBezTo>
                        <a:pt x="106" y="3344"/>
                        <a:pt x="-84" y="3534"/>
                        <a:pt x="43" y="3661"/>
                      </a:cubicBezTo>
                      <a:cubicBezTo>
                        <a:pt x="170" y="3788"/>
                        <a:pt x="487" y="3725"/>
                        <a:pt x="678" y="3534"/>
                      </a:cubicBezTo>
                      <a:cubicBezTo>
                        <a:pt x="932" y="3344"/>
                        <a:pt x="1122" y="3280"/>
                        <a:pt x="1313" y="3153"/>
                      </a:cubicBezTo>
                      <a:cubicBezTo>
                        <a:pt x="1503" y="3090"/>
                        <a:pt x="1630" y="2772"/>
                        <a:pt x="1503" y="2709"/>
                      </a:cubicBezTo>
                      <a:cubicBezTo>
                        <a:pt x="1376" y="2645"/>
                        <a:pt x="1313" y="2709"/>
                        <a:pt x="1122" y="2836"/>
                      </a:cubicBezTo>
                      <a:cubicBezTo>
                        <a:pt x="932" y="2963"/>
                        <a:pt x="868" y="2899"/>
                        <a:pt x="995" y="2645"/>
                      </a:cubicBezTo>
                      <a:cubicBezTo>
                        <a:pt x="1186" y="2455"/>
                        <a:pt x="1249" y="2328"/>
                        <a:pt x="1313" y="2201"/>
                      </a:cubicBezTo>
                      <a:cubicBezTo>
                        <a:pt x="1376" y="2074"/>
                        <a:pt x="1567" y="1883"/>
                        <a:pt x="1630" y="1820"/>
                      </a:cubicBezTo>
                      <a:cubicBezTo>
                        <a:pt x="1694" y="1820"/>
                        <a:pt x="1821" y="1947"/>
                        <a:pt x="1821" y="2010"/>
                      </a:cubicBezTo>
                      <a:cubicBezTo>
                        <a:pt x="1821" y="2074"/>
                        <a:pt x="1503" y="2201"/>
                        <a:pt x="1630" y="2264"/>
                      </a:cubicBezTo>
                      <a:cubicBezTo>
                        <a:pt x="1757" y="2391"/>
                        <a:pt x="1884" y="2201"/>
                        <a:pt x="1884" y="2391"/>
                      </a:cubicBezTo>
                      <a:cubicBezTo>
                        <a:pt x="1948" y="2518"/>
                        <a:pt x="1630" y="3153"/>
                        <a:pt x="1503" y="3344"/>
                      </a:cubicBezTo>
                      <a:cubicBezTo>
                        <a:pt x="1313" y="3534"/>
                        <a:pt x="1249" y="3725"/>
                        <a:pt x="995" y="3852"/>
                      </a:cubicBezTo>
                      <a:cubicBezTo>
                        <a:pt x="741" y="3979"/>
                        <a:pt x="487" y="4169"/>
                        <a:pt x="424" y="4296"/>
                      </a:cubicBezTo>
                      <a:cubicBezTo>
                        <a:pt x="360" y="4423"/>
                        <a:pt x="424" y="4677"/>
                        <a:pt x="678" y="4614"/>
                      </a:cubicBezTo>
                      <a:cubicBezTo>
                        <a:pt x="868" y="4550"/>
                        <a:pt x="995" y="4614"/>
                        <a:pt x="1376" y="4614"/>
                      </a:cubicBezTo>
                      <a:cubicBezTo>
                        <a:pt x="1757" y="4677"/>
                        <a:pt x="1630" y="4614"/>
                        <a:pt x="1821" y="4741"/>
                      </a:cubicBezTo>
                      <a:cubicBezTo>
                        <a:pt x="2075" y="4868"/>
                        <a:pt x="2202" y="4868"/>
                        <a:pt x="2456" y="4677"/>
                      </a:cubicBezTo>
                      <a:moveTo>
                        <a:pt x="1376" y="1439"/>
                      </a:moveTo>
                      <a:cubicBezTo>
                        <a:pt x="1249" y="1375"/>
                        <a:pt x="1503" y="1248"/>
                        <a:pt x="1503" y="1248"/>
                      </a:cubicBezTo>
                      <a:cubicBezTo>
                        <a:pt x="1503" y="1248"/>
                        <a:pt x="1630" y="1312"/>
                        <a:pt x="1630" y="1375"/>
                      </a:cubicBezTo>
                      <a:cubicBezTo>
                        <a:pt x="1630" y="1439"/>
                        <a:pt x="1503" y="1502"/>
                        <a:pt x="1376" y="1439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43" name="任意多边形: 形状 442"/>
                <p:cNvSpPr/>
                <p:nvPr/>
              </p:nvSpPr>
              <p:spPr>
                <a:xfrm>
                  <a:off x="4903723" y="2102485"/>
                  <a:ext cx="635" cy="718"/>
                </a:xfrm>
                <a:custGeom>
                  <a:avLst/>
                  <a:gdLst>
                    <a:gd name="connsiteX0" fmla="*/ 0 w 635"/>
                    <a:gd name="connsiteY0" fmla="*/ 127 h 718"/>
                    <a:gd name="connsiteX1" fmla="*/ 0 w 635"/>
                    <a:gd name="connsiteY1" fmla="*/ 317 h 718"/>
                    <a:gd name="connsiteX2" fmla="*/ 381 w 635"/>
                    <a:gd name="connsiteY2" fmla="*/ 698 h 718"/>
                    <a:gd name="connsiteX3" fmla="*/ 635 w 635"/>
                    <a:gd name="connsiteY3" fmla="*/ 445 h 718"/>
                    <a:gd name="connsiteX4" fmla="*/ 254 w 635"/>
                    <a:gd name="connsiteY4" fmla="*/ 0 h 718"/>
                    <a:gd name="connsiteX5" fmla="*/ 0 w 635"/>
                    <a:gd name="connsiteY5" fmla="*/ 127 h 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" h="718">
                      <a:moveTo>
                        <a:pt x="0" y="127"/>
                      </a:moveTo>
                      <a:cubicBezTo>
                        <a:pt x="0" y="254"/>
                        <a:pt x="0" y="317"/>
                        <a:pt x="0" y="317"/>
                      </a:cubicBezTo>
                      <a:cubicBezTo>
                        <a:pt x="0" y="317"/>
                        <a:pt x="381" y="508"/>
                        <a:pt x="381" y="698"/>
                      </a:cubicBezTo>
                      <a:cubicBezTo>
                        <a:pt x="381" y="698"/>
                        <a:pt x="635" y="826"/>
                        <a:pt x="635" y="445"/>
                      </a:cubicBezTo>
                      <a:cubicBezTo>
                        <a:pt x="635" y="190"/>
                        <a:pt x="508" y="0"/>
                        <a:pt x="254" y="0"/>
                      </a:cubicBezTo>
                      <a:cubicBezTo>
                        <a:pt x="0" y="0"/>
                        <a:pt x="0" y="0"/>
                        <a:pt x="0" y="127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44" name="任意多边形: 形状 443"/>
                <p:cNvSpPr/>
                <p:nvPr/>
              </p:nvSpPr>
              <p:spPr>
                <a:xfrm>
                  <a:off x="4908323" y="2101649"/>
                  <a:ext cx="2963" cy="1243"/>
                </a:xfrm>
                <a:custGeom>
                  <a:avLst/>
                  <a:gdLst>
                    <a:gd name="connsiteX0" fmla="*/ 163 w 2963"/>
                    <a:gd name="connsiteY0" fmla="*/ 899 h 1243"/>
                    <a:gd name="connsiteX1" fmla="*/ 607 w 2963"/>
                    <a:gd name="connsiteY1" fmla="*/ 1217 h 1243"/>
                    <a:gd name="connsiteX2" fmla="*/ 1623 w 2963"/>
                    <a:gd name="connsiteY2" fmla="*/ 1153 h 1243"/>
                    <a:gd name="connsiteX3" fmla="*/ 2448 w 2963"/>
                    <a:gd name="connsiteY3" fmla="*/ 899 h 1243"/>
                    <a:gd name="connsiteX4" fmla="*/ 2766 w 2963"/>
                    <a:gd name="connsiteY4" fmla="*/ 582 h 1243"/>
                    <a:gd name="connsiteX5" fmla="*/ 2957 w 2963"/>
                    <a:gd name="connsiteY5" fmla="*/ 137 h 1243"/>
                    <a:gd name="connsiteX6" fmla="*/ 2385 w 2963"/>
                    <a:gd name="connsiteY6" fmla="*/ 10 h 1243"/>
                    <a:gd name="connsiteX7" fmla="*/ 1750 w 2963"/>
                    <a:gd name="connsiteY7" fmla="*/ 137 h 1243"/>
                    <a:gd name="connsiteX8" fmla="*/ 1369 w 2963"/>
                    <a:gd name="connsiteY8" fmla="*/ 137 h 1243"/>
                    <a:gd name="connsiteX9" fmla="*/ 925 w 2963"/>
                    <a:gd name="connsiteY9" fmla="*/ 137 h 1243"/>
                    <a:gd name="connsiteX10" fmla="*/ 544 w 2963"/>
                    <a:gd name="connsiteY10" fmla="*/ 391 h 1243"/>
                    <a:gd name="connsiteX11" fmla="*/ 35 w 2963"/>
                    <a:gd name="connsiteY11" fmla="*/ 455 h 1243"/>
                    <a:gd name="connsiteX12" fmla="*/ 163 w 2963"/>
                    <a:gd name="connsiteY12" fmla="*/ 899 h 1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63" h="1243">
                      <a:moveTo>
                        <a:pt x="163" y="899"/>
                      </a:moveTo>
                      <a:cubicBezTo>
                        <a:pt x="353" y="1026"/>
                        <a:pt x="417" y="1217"/>
                        <a:pt x="607" y="1217"/>
                      </a:cubicBezTo>
                      <a:cubicBezTo>
                        <a:pt x="798" y="1280"/>
                        <a:pt x="1306" y="1217"/>
                        <a:pt x="1623" y="1153"/>
                      </a:cubicBezTo>
                      <a:cubicBezTo>
                        <a:pt x="1941" y="1090"/>
                        <a:pt x="2195" y="963"/>
                        <a:pt x="2448" y="899"/>
                      </a:cubicBezTo>
                      <a:cubicBezTo>
                        <a:pt x="2639" y="836"/>
                        <a:pt x="2639" y="645"/>
                        <a:pt x="2766" y="582"/>
                      </a:cubicBezTo>
                      <a:cubicBezTo>
                        <a:pt x="3020" y="391"/>
                        <a:pt x="2957" y="264"/>
                        <a:pt x="2957" y="137"/>
                      </a:cubicBezTo>
                      <a:cubicBezTo>
                        <a:pt x="2957" y="-53"/>
                        <a:pt x="2703" y="10"/>
                        <a:pt x="2385" y="10"/>
                      </a:cubicBezTo>
                      <a:cubicBezTo>
                        <a:pt x="2067" y="10"/>
                        <a:pt x="1877" y="137"/>
                        <a:pt x="1750" y="137"/>
                      </a:cubicBezTo>
                      <a:cubicBezTo>
                        <a:pt x="1623" y="137"/>
                        <a:pt x="1433" y="74"/>
                        <a:pt x="1369" y="137"/>
                      </a:cubicBezTo>
                      <a:cubicBezTo>
                        <a:pt x="1306" y="201"/>
                        <a:pt x="1052" y="137"/>
                        <a:pt x="925" y="137"/>
                      </a:cubicBezTo>
                      <a:cubicBezTo>
                        <a:pt x="798" y="137"/>
                        <a:pt x="671" y="328"/>
                        <a:pt x="544" y="391"/>
                      </a:cubicBezTo>
                      <a:cubicBezTo>
                        <a:pt x="417" y="455"/>
                        <a:pt x="163" y="391"/>
                        <a:pt x="35" y="455"/>
                      </a:cubicBezTo>
                      <a:cubicBezTo>
                        <a:pt x="-91" y="645"/>
                        <a:pt x="163" y="899"/>
                        <a:pt x="163" y="899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45" name="任意多边形: 形状 444"/>
                <p:cNvSpPr/>
                <p:nvPr/>
              </p:nvSpPr>
              <p:spPr>
                <a:xfrm>
                  <a:off x="4904597" y="2103183"/>
                  <a:ext cx="7254" cy="8013"/>
                </a:xfrm>
                <a:custGeom>
                  <a:avLst/>
                  <a:gdLst>
                    <a:gd name="connsiteX0" fmla="*/ 7127 w 7254"/>
                    <a:gd name="connsiteY0" fmla="*/ 3302 h 8013"/>
                    <a:gd name="connsiteX1" fmla="*/ 6937 w 7254"/>
                    <a:gd name="connsiteY1" fmla="*/ 2985 h 8013"/>
                    <a:gd name="connsiteX2" fmla="*/ 6493 w 7254"/>
                    <a:gd name="connsiteY2" fmla="*/ 2858 h 8013"/>
                    <a:gd name="connsiteX3" fmla="*/ 6874 w 7254"/>
                    <a:gd name="connsiteY3" fmla="*/ 2159 h 8013"/>
                    <a:gd name="connsiteX4" fmla="*/ 7255 w 7254"/>
                    <a:gd name="connsiteY4" fmla="*/ 1524 h 8013"/>
                    <a:gd name="connsiteX5" fmla="*/ 6937 w 7254"/>
                    <a:gd name="connsiteY5" fmla="*/ 1207 h 8013"/>
                    <a:gd name="connsiteX6" fmla="*/ 6493 w 7254"/>
                    <a:gd name="connsiteY6" fmla="*/ 1397 h 8013"/>
                    <a:gd name="connsiteX7" fmla="*/ 6048 w 7254"/>
                    <a:gd name="connsiteY7" fmla="*/ 1588 h 8013"/>
                    <a:gd name="connsiteX8" fmla="*/ 5603 w 7254"/>
                    <a:gd name="connsiteY8" fmla="*/ 1778 h 8013"/>
                    <a:gd name="connsiteX9" fmla="*/ 5095 w 7254"/>
                    <a:gd name="connsiteY9" fmla="*/ 1905 h 8013"/>
                    <a:gd name="connsiteX10" fmla="*/ 4651 w 7254"/>
                    <a:gd name="connsiteY10" fmla="*/ 1778 h 8013"/>
                    <a:gd name="connsiteX11" fmla="*/ 4143 w 7254"/>
                    <a:gd name="connsiteY11" fmla="*/ 1842 h 8013"/>
                    <a:gd name="connsiteX12" fmla="*/ 4080 w 7254"/>
                    <a:gd name="connsiteY12" fmla="*/ 1334 h 8013"/>
                    <a:gd name="connsiteX13" fmla="*/ 4333 w 7254"/>
                    <a:gd name="connsiteY13" fmla="*/ 635 h 8013"/>
                    <a:gd name="connsiteX14" fmla="*/ 4461 w 7254"/>
                    <a:gd name="connsiteY14" fmla="*/ 381 h 8013"/>
                    <a:gd name="connsiteX15" fmla="*/ 4397 w 7254"/>
                    <a:gd name="connsiteY15" fmla="*/ 0 h 8013"/>
                    <a:gd name="connsiteX16" fmla="*/ 3762 w 7254"/>
                    <a:gd name="connsiteY16" fmla="*/ 445 h 8013"/>
                    <a:gd name="connsiteX17" fmla="*/ 3571 w 7254"/>
                    <a:gd name="connsiteY17" fmla="*/ 1207 h 8013"/>
                    <a:gd name="connsiteX18" fmla="*/ 3254 w 7254"/>
                    <a:gd name="connsiteY18" fmla="*/ 2223 h 8013"/>
                    <a:gd name="connsiteX19" fmla="*/ 2047 w 7254"/>
                    <a:gd name="connsiteY19" fmla="*/ 4826 h 8013"/>
                    <a:gd name="connsiteX20" fmla="*/ 650 w 7254"/>
                    <a:gd name="connsiteY20" fmla="*/ 6921 h 8013"/>
                    <a:gd name="connsiteX21" fmla="*/ 79 w 7254"/>
                    <a:gd name="connsiteY21" fmla="*/ 7684 h 8013"/>
                    <a:gd name="connsiteX22" fmla="*/ 269 w 7254"/>
                    <a:gd name="connsiteY22" fmla="*/ 8001 h 8013"/>
                    <a:gd name="connsiteX23" fmla="*/ 777 w 7254"/>
                    <a:gd name="connsiteY23" fmla="*/ 7430 h 8013"/>
                    <a:gd name="connsiteX24" fmla="*/ 1095 w 7254"/>
                    <a:gd name="connsiteY24" fmla="*/ 6985 h 8013"/>
                    <a:gd name="connsiteX25" fmla="*/ 1476 w 7254"/>
                    <a:gd name="connsiteY25" fmla="*/ 6540 h 8013"/>
                    <a:gd name="connsiteX26" fmla="*/ 1793 w 7254"/>
                    <a:gd name="connsiteY26" fmla="*/ 5969 h 8013"/>
                    <a:gd name="connsiteX27" fmla="*/ 2301 w 7254"/>
                    <a:gd name="connsiteY27" fmla="*/ 5143 h 8013"/>
                    <a:gd name="connsiteX28" fmla="*/ 2809 w 7254"/>
                    <a:gd name="connsiteY28" fmla="*/ 4191 h 8013"/>
                    <a:gd name="connsiteX29" fmla="*/ 3254 w 7254"/>
                    <a:gd name="connsiteY29" fmla="*/ 3365 h 8013"/>
                    <a:gd name="connsiteX30" fmla="*/ 3444 w 7254"/>
                    <a:gd name="connsiteY30" fmla="*/ 2921 h 8013"/>
                    <a:gd name="connsiteX31" fmla="*/ 3444 w 7254"/>
                    <a:gd name="connsiteY31" fmla="*/ 3683 h 8013"/>
                    <a:gd name="connsiteX32" fmla="*/ 3699 w 7254"/>
                    <a:gd name="connsiteY32" fmla="*/ 3746 h 8013"/>
                    <a:gd name="connsiteX33" fmla="*/ 4080 w 7254"/>
                    <a:gd name="connsiteY33" fmla="*/ 3810 h 8013"/>
                    <a:gd name="connsiteX34" fmla="*/ 4587 w 7254"/>
                    <a:gd name="connsiteY34" fmla="*/ 3429 h 8013"/>
                    <a:gd name="connsiteX35" fmla="*/ 4651 w 7254"/>
                    <a:gd name="connsiteY35" fmla="*/ 3048 h 8013"/>
                    <a:gd name="connsiteX36" fmla="*/ 4587 w 7254"/>
                    <a:gd name="connsiteY36" fmla="*/ 2604 h 8013"/>
                    <a:gd name="connsiteX37" fmla="*/ 5095 w 7254"/>
                    <a:gd name="connsiteY37" fmla="*/ 2477 h 8013"/>
                    <a:gd name="connsiteX38" fmla="*/ 5603 w 7254"/>
                    <a:gd name="connsiteY38" fmla="*/ 2413 h 8013"/>
                    <a:gd name="connsiteX39" fmla="*/ 5857 w 7254"/>
                    <a:gd name="connsiteY39" fmla="*/ 2667 h 8013"/>
                    <a:gd name="connsiteX40" fmla="*/ 5349 w 7254"/>
                    <a:gd name="connsiteY40" fmla="*/ 3302 h 8013"/>
                    <a:gd name="connsiteX41" fmla="*/ 5731 w 7254"/>
                    <a:gd name="connsiteY41" fmla="*/ 3746 h 8013"/>
                    <a:gd name="connsiteX42" fmla="*/ 6429 w 7254"/>
                    <a:gd name="connsiteY42" fmla="*/ 3493 h 8013"/>
                    <a:gd name="connsiteX43" fmla="*/ 7127 w 7254"/>
                    <a:gd name="connsiteY43" fmla="*/ 3302 h 8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7254" h="8013">
                      <a:moveTo>
                        <a:pt x="7127" y="3302"/>
                      </a:moveTo>
                      <a:cubicBezTo>
                        <a:pt x="7255" y="3175"/>
                        <a:pt x="7064" y="2985"/>
                        <a:pt x="6937" y="2985"/>
                      </a:cubicBezTo>
                      <a:cubicBezTo>
                        <a:pt x="6746" y="2985"/>
                        <a:pt x="6493" y="2985"/>
                        <a:pt x="6493" y="2858"/>
                      </a:cubicBezTo>
                      <a:cubicBezTo>
                        <a:pt x="6493" y="2731"/>
                        <a:pt x="6683" y="2349"/>
                        <a:pt x="6874" y="2159"/>
                      </a:cubicBezTo>
                      <a:cubicBezTo>
                        <a:pt x="7064" y="1968"/>
                        <a:pt x="7255" y="1715"/>
                        <a:pt x="7255" y="1524"/>
                      </a:cubicBezTo>
                      <a:cubicBezTo>
                        <a:pt x="7255" y="1334"/>
                        <a:pt x="7064" y="1080"/>
                        <a:pt x="6937" y="1207"/>
                      </a:cubicBezTo>
                      <a:cubicBezTo>
                        <a:pt x="6810" y="1270"/>
                        <a:pt x="6619" y="1334"/>
                        <a:pt x="6493" y="1397"/>
                      </a:cubicBezTo>
                      <a:cubicBezTo>
                        <a:pt x="6429" y="1461"/>
                        <a:pt x="6238" y="1524"/>
                        <a:pt x="6048" y="1588"/>
                      </a:cubicBezTo>
                      <a:cubicBezTo>
                        <a:pt x="5857" y="1715"/>
                        <a:pt x="5857" y="1715"/>
                        <a:pt x="5603" y="1778"/>
                      </a:cubicBezTo>
                      <a:cubicBezTo>
                        <a:pt x="5349" y="1842"/>
                        <a:pt x="5286" y="1842"/>
                        <a:pt x="5095" y="1905"/>
                      </a:cubicBezTo>
                      <a:cubicBezTo>
                        <a:pt x="4905" y="1968"/>
                        <a:pt x="4841" y="1715"/>
                        <a:pt x="4651" y="1778"/>
                      </a:cubicBezTo>
                      <a:cubicBezTo>
                        <a:pt x="4461" y="1842"/>
                        <a:pt x="4270" y="1968"/>
                        <a:pt x="4143" y="1842"/>
                      </a:cubicBezTo>
                      <a:cubicBezTo>
                        <a:pt x="4016" y="1715"/>
                        <a:pt x="4016" y="1524"/>
                        <a:pt x="4080" y="1334"/>
                      </a:cubicBezTo>
                      <a:cubicBezTo>
                        <a:pt x="4143" y="1143"/>
                        <a:pt x="4333" y="826"/>
                        <a:pt x="4333" y="635"/>
                      </a:cubicBezTo>
                      <a:cubicBezTo>
                        <a:pt x="4333" y="445"/>
                        <a:pt x="4333" y="508"/>
                        <a:pt x="4461" y="381"/>
                      </a:cubicBezTo>
                      <a:cubicBezTo>
                        <a:pt x="4524" y="254"/>
                        <a:pt x="4651" y="0"/>
                        <a:pt x="4397" y="0"/>
                      </a:cubicBezTo>
                      <a:cubicBezTo>
                        <a:pt x="4206" y="0"/>
                        <a:pt x="3762" y="445"/>
                        <a:pt x="3762" y="445"/>
                      </a:cubicBezTo>
                      <a:cubicBezTo>
                        <a:pt x="3762" y="445"/>
                        <a:pt x="3699" y="826"/>
                        <a:pt x="3571" y="1207"/>
                      </a:cubicBezTo>
                      <a:cubicBezTo>
                        <a:pt x="3444" y="1588"/>
                        <a:pt x="3318" y="1968"/>
                        <a:pt x="3254" y="2223"/>
                      </a:cubicBezTo>
                      <a:cubicBezTo>
                        <a:pt x="2873" y="3175"/>
                        <a:pt x="2873" y="3556"/>
                        <a:pt x="2047" y="4826"/>
                      </a:cubicBezTo>
                      <a:cubicBezTo>
                        <a:pt x="1222" y="6160"/>
                        <a:pt x="905" y="6540"/>
                        <a:pt x="650" y="6921"/>
                      </a:cubicBezTo>
                      <a:cubicBezTo>
                        <a:pt x="396" y="7239"/>
                        <a:pt x="269" y="7493"/>
                        <a:pt x="79" y="7684"/>
                      </a:cubicBezTo>
                      <a:cubicBezTo>
                        <a:pt x="-112" y="7874"/>
                        <a:pt x="79" y="8065"/>
                        <a:pt x="269" y="8001"/>
                      </a:cubicBezTo>
                      <a:cubicBezTo>
                        <a:pt x="460" y="7874"/>
                        <a:pt x="650" y="7493"/>
                        <a:pt x="777" y="7430"/>
                      </a:cubicBezTo>
                      <a:cubicBezTo>
                        <a:pt x="905" y="7366"/>
                        <a:pt x="1031" y="7112"/>
                        <a:pt x="1095" y="6985"/>
                      </a:cubicBezTo>
                      <a:cubicBezTo>
                        <a:pt x="1158" y="6858"/>
                        <a:pt x="1412" y="6668"/>
                        <a:pt x="1476" y="6540"/>
                      </a:cubicBezTo>
                      <a:cubicBezTo>
                        <a:pt x="1539" y="6477"/>
                        <a:pt x="1666" y="6160"/>
                        <a:pt x="1793" y="5969"/>
                      </a:cubicBezTo>
                      <a:cubicBezTo>
                        <a:pt x="1984" y="5779"/>
                        <a:pt x="2111" y="5524"/>
                        <a:pt x="2301" y="5143"/>
                      </a:cubicBezTo>
                      <a:cubicBezTo>
                        <a:pt x="2556" y="4826"/>
                        <a:pt x="2619" y="4445"/>
                        <a:pt x="2809" y="4191"/>
                      </a:cubicBezTo>
                      <a:cubicBezTo>
                        <a:pt x="3000" y="4001"/>
                        <a:pt x="3190" y="3493"/>
                        <a:pt x="3254" y="3365"/>
                      </a:cubicBezTo>
                      <a:cubicBezTo>
                        <a:pt x="3318" y="3239"/>
                        <a:pt x="3444" y="2921"/>
                        <a:pt x="3444" y="2921"/>
                      </a:cubicBezTo>
                      <a:lnTo>
                        <a:pt x="3444" y="3683"/>
                      </a:lnTo>
                      <a:cubicBezTo>
                        <a:pt x="3444" y="3683"/>
                        <a:pt x="3571" y="3746"/>
                        <a:pt x="3699" y="3746"/>
                      </a:cubicBezTo>
                      <a:cubicBezTo>
                        <a:pt x="3825" y="3746"/>
                        <a:pt x="3952" y="3746"/>
                        <a:pt x="4080" y="3810"/>
                      </a:cubicBezTo>
                      <a:cubicBezTo>
                        <a:pt x="4206" y="3874"/>
                        <a:pt x="4461" y="3556"/>
                        <a:pt x="4587" y="3429"/>
                      </a:cubicBezTo>
                      <a:cubicBezTo>
                        <a:pt x="4714" y="3302"/>
                        <a:pt x="4714" y="3112"/>
                        <a:pt x="4651" y="3048"/>
                      </a:cubicBezTo>
                      <a:cubicBezTo>
                        <a:pt x="4587" y="2921"/>
                        <a:pt x="4461" y="2731"/>
                        <a:pt x="4587" y="2604"/>
                      </a:cubicBezTo>
                      <a:cubicBezTo>
                        <a:pt x="4714" y="2477"/>
                        <a:pt x="4905" y="2540"/>
                        <a:pt x="5095" y="2477"/>
                      </a:cubicBezTo>
                      <a:cubicBezTo>
                        <a:pt x="5286" y="2413"/>
                        <a:pt x="5349" y="2413"/>
                        <a:pt x="5603" y="2413"/>
                      </a:cubicBezTo>
                      <a:cubicBezTo>
                        <a:pt x="5794" y="2413"/>
                        <a:pt x="5984" y="2413"/>
                        <a:pt x="5857" y="2667"/>
                      </a:cubicBezTo>
                      <a:cubicBezTo>
                        <a:pt x="5731" y="2921"/>
                        <a:pt x="5349" y="3048"/>
                        <a:pt x="5349" y="3302"/>
                      </a:cubicBezTo>
                      <a:cubicBezTo>
                        <a:pt x="5286" y="3493"/>
                        <a:pt x="5349" y="3746"/>
                        <a:pt x="5731" y="3746"/>
                      </a:cubicBezTo>
                      <a:cubicBezTo>
                        <a:pt x="6112" y="3746"/>
                        <a:pt x="6112" y="3556"/>
                        <a:pt x="6429" y="3493"/>
                      </a:cubicBezTo>
                      <a:cubicBezTo>
                        <a:pt x="6746" y="3493"/>
                        <a:pt x="7064" y="3365"/>
                        <a:pt x="7127" y="3302"/>
                      </a:cubicBezTo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46" name="任意多边形: 形状 445"/>
                <p:cNvSpPr/>
                <p:nvPr/>
              </p:nvSpPr>
              <p:spPr>
                <a:xfrm>
                  <a:off x="4896294" y="2119693"/>
                  <a:ext cx="5905" cy="12509"/>
                </a:xfrm>
                <a:custGeom>
                  <a:avLst/>
                  <a:gdLst>
                    <a:gd name="connsiteX0" fmla="*/ 0 w 5905"/>
                    <a:gd name="connsiteY0" fmla="*/ 2667 h 12509"/>
                    <a:gd name="connsiteX1" fmla="*/ 0 w 5905"/>
                    <a:gd name="connsiteY1" fmla="*/ 9715 h 12509"/>
                    <a:gd name="connsiteX2" fmla="*/ 2730 w 5905"/>
                    <a:gd name="connsiteY2" fmla="*/ 12510 h 12509"/>
                    <a:gd name="connsiteX3" fmla="*/ 5905 w 5905"/>
                    <a:gd name="connsiteY3" fmla="*/ 9335 h 12509"/>
                    <a:gd name="connsiteX4" fmla="*/ 5905 w 5905"/>
                    <a:gd name="connsiteY4" fmla="*/ 2667 h 12509"/>
                    <a:gd name="connsiteX5" fmla="*/ 2984 w 5905"/>
                    <a:gd name="connsiteY5" fmla="*/ 0 h 12509"/>
                    <a:gd name="connsiteX6" fmla="*/ 0 w 5905"/>
                    <a:gd name="connsiteY6" fmla="*/ 2667 h 12509"/>
                    <a:gd name="connsiteX7" fmla="*/ 3873 w 5905"/>
                    <a:gd name="connsiteY7" fmla="*/ 9271 h 12509"/>
                    <a:gd name="connsiteX8" fmla="*/ 2032 w 5905"/>
                    <a:gd name="connsiteY8" fmla="*/ 9271 h 12509"/>
                    <a:gd name="connsiteX9" fmla="*/ 2032 w 5905"/>
                    <a:gd name="connsiteY9" fmla="*/ 2858 h 12509"/>
                    <a:gd name="connsiteX10" fmla="*/ 3873 w 5905"/>
                    <a:gd name="connsiteY10" fmla="*/ 2858 h 12509"/>
                    <a:gd name="connsiteX11" fmla="*/ 3873 w 5905"/>
                    <a:gd name="connsiteY11" fmla="*/ 9271 h 12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05" h="12509">
                      <a:moveTo>
                        <a:pt x="0" y="2667"/>
                      </a:moveTo>
                      <a:lnTo>
                        <a:pt x="0" y="9715"/>
                      </a:lnTo>
                      <a:lnTo>
                        <a:pt x="2730" y="12510"/>
                      </a:lnTo>
                      <a:lnTo>
                        <a:pt x="5905" y="9335"/>
                      </a:lnTo>
                      <a:lnTo>
                        <a:pt x="5905" y="2667"/>
                      </a:lnTo>
                      <a:lnTo>
                        <a:pt x="2984" y="0"/>
                      </a:lnTo>
                      <a:lnTo>
                        <a:pt x="0" y="2667"/>
                      </a:lnTo>
                      <a:close/>
                      <a:moveTo>
                        <a:pt x="3873" y="9271"/>
                      </a:moveTo>
                      <a:lnTo>
                        <a:pt x="2032" y="9271"/>
                      </a:lnTo>
                      <a:lnTo>
                        <a:pt x="2032" y="2858"/>
                      </a:lnTo>
                      <a:lnTo>
                        <a:pt x="3873" y="2858"/>
                      </a:lnTo>
                      <a:lnTo>
                        <a:pt x="3873" y="9271"/>
                      </a:ln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47" name="任意多边形: 形状 446"/>
                <p:cNvSpPr/>
                <p:nvPr/>
              </p:nvSpPr>
              <p:spPr>
                <a:xfrm>
                  <a:off x="4903533" y="2119566"/>
                  <a:ext cx="5905" cy="12572"/>
                </a:xfrm>
                <a:custGeom>
                  <a:avLst/>
                  <a:gdLst>
                    <a:gd name="connsiteX0" fmla="*/ 0 w 5905"/>
                    <a:gd name="connsiteY0" fmla="*/ 2794 h 12572"/>
                    <a:gd name="connsiteX1" fmla="*/ 0 w 5905"/>
                    <a:gd name="connsiteY1" fmla="*/ 12573 h 12572"/>
                    <a:gd name="connsiteX2" fmla="*/ 1968 w 5905"/>
                    <a:gd name="connsiteY2" fmla="*/ 12573 h 12572"/>
                    <a:gd name="connsiteX3" fmla="*/ 1968 w 5905"/>
                    <a:gd name="connsiteY3" fmla="*/ 10160 h 12572"/>
                    <a:gd name="connsiteX4" fmla="*/ 3873 w 5905"/>
                    <a:gd name="connsiteY4" fmla="*/ 11938 h 12572"/>
                    <a:gd name="connsiteX5" fmla="*/ 5905 w 5905"/>
                    <a:gd name="connsiteY5" fmla="*/ 10096 h 12572"/>
                    <a:gd name="connsiteX6" fmla="*/ 5905 w 5905"/>
                    <a:gd name="connsiteY6" fmla="*/ 2667 h 12572"/>
                    <a:gd name="connsiteX7" fmla="*/ 2984 w 5905"/>
                    <a:gd name="connsiteY7" fmla="*/ 0 h 12572"/>
                    <a:gd name="connsiteX8" fmla="*/ 0 w 5905"/>
                    <a:gd name="connsiteY8" fmla="*/ 2794 h 12572"/>
                    <a:gd name="connsiteX9" fmla="*/ 3873 w 5905"/>
                    <a:gd name="connsiteY9" fmla="*/ 9398 h 12572"/>
                    <a:gd name="connsiteX10" fmla="*/ 2032 w 5905"/>
                    <a:gd name="connsiteY10" fmla="*/ 9398 h 12572"/>
                    <a:gd name="connsiteX11" fmla="*/ 2032 w 5905"/>
                    <a:gd name="connsiteY11" fmla="*/ 2921 h 12572"/>
                    <a:gd name="connsiteX12" fmla="*/ 3873 w 5905"/>
                    <a:gd name="connsiteY12" fmla="*/ 2921 h 12572"/>
                    <a:gd name="connsiteX13" fmla="*/ 3873 w 5905"/>
                    <a:gd name="connsiteY13" fmla="*/ 9398 h 12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05" h="12572">
                      <a:moveTo>
                        <a:pt x="0" y="2794"/>
                      </a:moveTo>
                      <a:lnTo>
                        <a:pt x="0" y="12573"/>
                      </a:lnTo>
                      <a:lnTo>
                        <a:pt x="1968" y="12573"/>
                      </a:lnTo>
                      <a:lnTo>
                        <a:pt x="1968" y="10160"/>
                      </a:lnTo>
                      <a:lnTo>
                        <a:pt x="3873" y="11938"/>
                      </a:lnTo>
                      <a:lnTo>
                        <a:pt x="5905" y="10096"/>
                      </a:lnTo>
                      <a:lnTo>
                        <a:pt x="5905" y="2667"/>
                      </a:lnTo>
                      <a:lnTo>
                        <a:pt x="2984" y="0"/>
                      </a:lnTo>
                      <a:lnTo>
                        <a:pt x="0" y="2794"/>
                      </a:lnTo>
                      <a:close/>
                      <a:moveTo>
                        <a:pt x="3873" y="9398"/>
                      </a:moveTo>
                      <a:lnTo>
                        <a:pt x="2032" y="9398"/>
                      </a:lnTo>
                      <a:lnTo>
                        <a:pt x="2032" y="2921"/>
                      </a:lnTo>
                      <a:lnTo>
                        <a:pt x="3873" y="2921"/>
                      </a:lnTo>
                      <a:lnTo>
                        <a:pt x="3873" y="9398"/>
                      </a:ln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423" name="图形 20"/>
              <p:cNvGrpSpPr/>
              <p:nvPr/>
            </p:nvGrpSpPr>
            <p:grpSpPr>
              <a:xfrm>
                <a:off x="4939982" y="2088276"/>
                <a:ext cx="87963" cy="20456"/>
                <a:chOff x="4939982" y="2088276"/>
                <a:chExt cx="87963" cy="20456"/>
              </a:xfrm>
              <a:solidFill>
                <a:srgbClr val="000000"/>
              </a:solidFill>
            </p:grpSpPr>
            <p:sp>
              <p:nvSpPr>
                <p:cNvPr id="425" name="任意多边形: 形状 424"/>
                <p:cNvSpPr/>
                <p:nvPr/>
              </p:nvSpPr>
              <p:spPr>
                <a:xfrm>
                  <a:off x="4939982" y="2088388"/>
                  <a:ext cx="17589" cy="20344"/>
                </a:xfrm>
                <a:custGeom>
                  <a:avLst/>
                  <a:gdLst>
                    <a:gd name="connsiteX0" fmla="*/ 13652 w 17589"/>
                    <a:gd name="connsiteY0" fmla="*/ 6096 h 20344"/>
                    <a:gd name="connsiteX1" fmla="*/ 13652 w 17589"/>
                    <a:gd name="connsiteY1" fmla="*/ 10668 h 20344"/>
                    <a:gd name="connsiteX2" fmla="*/ 9842 w 17589"/>
                    <a:gd name="connsiteY2" fmla="*/ 10668 h 20344"/>
                    <a:gd name="connsiteX3" fmla="*/ 9842 w 17589"/>
                    <a:gd name="connsiteY3" fmla="*/ 6096 h 20344"/>
                    <a:gd name="connsiteX4" fmla="*/ 13652 w 17589"/>
                    <a:gd name="connsiteY4" fmla="*/ 6096 h 20344"/>
                    <a:gd name="connsiteX5" fmla="*/ 7302 w 17589"/>
                    <a:gd name="connsiteY5" fmla="*/ 0 h 20344"/>
                    <a:gd name="connsiteX6" fmla="*/ 6985 w 17589"/>
                    <a:gd name="connsiteY6" fmla="*/ 127 h 20344"/>
                    <a:gd name="connsiteX7" fmla="*/ 6795 w 17589"/>
                    <a:gd name="connsiteY7" fmla="*/ 1079 h 20344"/>
                    <a:gd name="connsiteX8" fmla="*/ 6795 w 17589"/>
                    <a:gd name="connsiteY8" fmla="*/ 4953 h 20344"/>
                    <a:gd name="connsiteX9" fmla="*/ 3048 w 17589"/>
                    <a:gd name="connsiteY9" fmla="*/ 4953 h 20344"/>
                    <a:gd name="connsiteX10" fmla="*/ 1016 w 17589"/>
                    <a:gd name="connsiteY10" fmla="*/ 4318 h 20344"/>
                    <a:gd name="connsiteX11" fmla="*/ 254 w 17589"/>
                    <a:gd name="connsiteY11" fmla="*/ 4191 h 20344"/>
                    <a:gd name="connsiteX12" fmla="*/ 0 w 17589"/>
                    <a:gd name="connsiteY12" fmla="*/ 5017 h 20344"/>
                    <a:gd name="connsiteX13" fmla="*/ 0 w 17589"/>
                    <a:gd name="connsiteY13" fmla="*/ 12636 h 20344"/>
                    <a:gd name="connsiteX14" fmla="*/ 317 w 17589"/>
                    <a:gd name="connsiteY14" fmla="*/ 13652 h 20344"/>
                    <a:gd name="connsiteX15" fmla="*/ 1588 w 17589"/>
                    <a:gd name="connsiteY15" fmla="*/ 13779 h 20344"/>
                    <a:gd name="connsiteX16" fmla="*/ 2730 w 17589"/>
                    <a:gd name="connsiteY16" fmla="*/ 13398 h 20344"/>
                    <a:gd name="connsiteX17" fmla="*/ 2984 w 17589"/>
                    <a:gd name="connsiteY17" fmla="*/ 12382 h 20344"/>
                    <a:gd name="connsiteX18" fmla="*/ 2984 w 17589"/>
                    <a:gd name="connsiteY18" fmla="*/ 11938 h 20344"/>
                    <a:gd name="connsiteX19" fmla="*/ 6858 w 17589"/>
                    <a:gd name="connsiteY19" fmla="*/ 11938 h 20344"/>
                    <a:gd name="connsiteX20" fmla="*/ 6858 w 17589"/>
                    <a:gd name="connsiteY20" fmla="*/ 19177 h 20344"/>
                    <a:gd name="connsiteX21" fmla="*/ 7112 w 17589"/>
                    <a:gd name="connsiteY21" fmla="*/ 20193 h 20344"/>
                    <a:gd name="connsiteX22" fmla="*/ 8255 w 17589"/>
                    <a:gd name="connsiteY22" fmla="*/ 20320 h 20344"/>
                    <a:gd name="connsiteX23" fmla="*/ 9970 w 17589"/>
                    <a:gd name="connsiteY23" fmla="*/ 18860 h 20344"/>
                    <a:gd name="connsiteX24" fmla="*/ 9970 w 17589"/>
                    <a:gd name="connsiteY24" fmla="*/ 11938 h 20344"/>
                    <a:gd name="connsiteX25" fmla="*/ 13779 w 17589"/>
                    <a:gd name="connsiteY25" fmla="*/ 11938 h 20344"/>
                    <a:gd name="connsiteX26" fmla="*/ 13779 w 17589"/>
                    <a:gd name="connsiteY26" fmla="*/ 12573 h 20344"/>
                    <a:gd name="connsiteX27" fmla="*/ 14859 w 17589"/>
                    <a:gd name="connsiteY27" fmla="*/ 13526 h 20344"/>
                    <a:gd name="connsiteX28" fmla="*/ 16510 w 17589"/>
                    <a:gd name="connsiteY28" fmla="*/ 12954 h 20344"/>
                    <a:gd name="connsiteX29" fmla="*/ 16891 w 17589"/>
                    <a:gd name="connsiteY29" fmla="*/ 11748 h 20344"/>
                    <a:gd name="connsiteX30" fmla="*/ 16891 w 17589"/>
                    <a:gd name="connsiteY30" fmla="*/ 6414 h 20344"/>
                    <a:gd name="connsiteX31" fmla="*/ 17145 w 17589"/>
                    <a:gd name="connsiteY31" fmla="*/ 6160 h 20344"/>
                    <a:gd name="connsiteX32" fmla="*/ 17589 w 17589"/>
                    <a:gd name="connsiteY32" fmla="*/ 5779 h 20344"/>
                    <a:gd name="connsiteX33" fmla="*/ 14288 w 17589"/>
                    <a:gd name="connsiteY33" fmla="*/ 3556 h 20344"/>
                    <a:gd name="connsiteX34" fmla="*/ 13716 w 17589"/>
                    <a:gd name="connsiteY34" fmla="*/ 4318 h 20344"/>
                    <a:gd name="connsiteX35" fmla="*/ 13271 w 17589"/>
                    <a:gd name="connsiteY35" fmla="*/ 4953 h 20344"/>
                    <a:gd name="connsiteX36" fmla="*/ 9970 w 17589"/>
                    <a:gd name="connsiteY36" fmla="*/ 4953 h 20344"/>
                    <a:gd name="connsiteX37" fmla="*/ 9970 w 17589"/>
                    <a:gd name="connsiteY37" fmla="*/ 1270 h 20344"/>
                    <a:gd name="connsiteX38" fmla="*/ 10160 w 17589"/>
                    <a:gd name="connsiteY38" fmla="*/ 1016 h 20344"/>
                    <a:gd name="connsiteX39" fmla="*/ 8255 w 17589"/>
                    <a:gd name="connsiteY39" fmla="*/ 0 h 20344"/>
                    <a:gd name="connsiteX40" fmla="*/ 7302 w 17589"/>
                    <a:gd name="connsiteY40" fmla="*/ 0 h 20344"/>
                    <a:gd name="connsiteX41" fmla="*/ 6731 w 17589"/>
                    <a:gd name="connsiteY41" fmla="*/ 6096 h 20344"/>
                    <a:gd name="connsiteX42" fmla="*/ 6731 w 17589"/>
                    <a:gd name="connsiteY42" fmla="*/ 10668 h 20344"/>
                    <a:gd name="connsiteX43" fmla="*/ 2858 w 17589"/>
                    <a:gd name="connsiteY43" fmla="*/ 10668 h 20344"/>
                    <a:gd name="connsiteX44" fmla="*/ 2858 w 17589"/>
                    <a:gd name="connsiteY44" fmla="*/ 6667 h 20344"/>
                    <a:gd name="connsiteX45" fmla="*/ 3048 w 17589"/>
                    <a:gd name="connsiteY45" fmla="*/ 6160 h 20344"/>
                    <a:gd name="connsiteX46" fmla="*/ 3810 w 17589"/>
                    <a:gd name="connsiteY46" fmla="*/ 6032 h 20344"/>
                    <a:gd name="connsiteX47" fmla="*/ 6731 w 17589"/>
                    <a:gd name="connsiteY47" fmla="*/ 6032 h 20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7589" h="20344">
                      <a:moveTo>
                        <a:pt x="13652" y="6096"/>
                      </a:moveTo>
                      <a:lnTo>
                        <a:pt x="13652" y="10668"/>
                      </a:lnTo>
                      <a:lnTo>
                        <a:pt x="9842" y="10668"/>
                      </a:lnTo>
                      <a:lnTo>
                        <a:pt x="9842" y="6096"/>
                      </a:lnTo>
                      <a:lnTo>
                        <a:pt x="13652" y="6096"/>
                      </a:lnTo>
                      <a:close/>
                      <a:moveTo>
                        <a:pt x="7302" y="0"/>
                      </a:moveTo>
                      <a:cubicBezTo>
                        <a:pt x="7176" y="0"/>
                        <a:pt x="7048" y="64"/>
                        <a:pt x="6985" y="127"/>
                      </a:cubicBezTo>
                      <a:cubicBezTo>
                        <a:pt x="6858" y="190"/>
                        <a:pt x="6795" y="571"/>
                        <a:pt x="6795" y="1079"/>
                      </a:cubicBezTo>
                      <a:lnTo>
                        <a:pt x="6795" y="4953"/>
                      </a:lnTo>
                      <a:lnTo>
                        <a:pt x="3048" y="4953"/>
                      </a:lnTo>
                      <a:cubicBezTo>
                        <a:pt x="2730" y="4889"/>
                        <a:pt x="1905" y="4826"/>
                        <a:pt x="1016" y="4318"/>
                      </a:cubicBezTo>
                      <a:cubicBezTo>
                        <a:pt x="698" y="4127"/>
                        <a:pt x="445" y="4064"/>
                        <a:pt x="254" y="4191"/>
                      </a:cubicBezTo>
                      <a:cubicBezTo>
                        <a:pt x="64" y="4318"/>
                        <a:pt x="0" y="4572"/>
                        <a:pt x="0" y="5017"/>
                      </a:cubicBezTo>
                      <a:lnTo>
                        <a:pt x="0" y="12636"/>
                      </a:lnTo>
                      <a:cubicBezTo>
                        <a:pt x="0" y="13208"/>
                        <a:pt x="64" y="13526"/>
                        <a:pt x="317" y="13652"/>
                      </a:cubicBezTo>
                      <a:cubicBezTo>
                        <a:pt x="508" y="13843"/>
                        <a:pt x="1016" y="13843"/>
                        <a:pt x="1588" y="13779"/>
                      </a:cubicBezTo>
                      <a:cubicBezTo>
                        <a:pt x="2096" y="13716"/>
                        <a:pt x="2540" y="13589"/>
                        <a:pt x="2730" y="13398"/>
                      </a:cubicBezTo>
                      <a:cubicBezTo>
                        <a:pt x="2921" y="13208"/>
                        <a:pt x="2984" y="12890"/>
                        <a:pt x="2984" y="12382"/>
                      </a:cubicBezTo>
                      <a:lnTo>
                        <a:pt x="2984" y="11938"/>
                      </a:lnTo>
                      <a:lnTo>
                        <a:pt x="6858" y="11938"/>
                      </a:lnTo>
                      <a:lnTo>
                        <a:pt x="6858" y="19177"/>
                      </a:lnTo>
                      <a:cubicBezTo>
                        <a:pt x="6858" y="19685"/>
                        <a:pt x="6921" y="20066"/>
                        <a:pt x="7112" y="20193"/>
                      </a:cubicBezTo>
                      <a:cubicBezTo>
                        <a:pt x="7239" y="20320"/>
                        <a:pt x="7747" y="20383"/>
                        <a:pt x="8255" y="20320"/>
                      </a:cubicBezTo>
                      <a:cubicBezTo>
                        <a:pt x="9334" y="20193"/>
                        <a:pt x="9970" y="19748"/>
                        <a:pt x="9970" y="18860"/>
                      </a:cubicBezTo>
                      <a:lnTo>
                        <a:pt x="9970" y="11938"/>
                      </a:lnTo>
                      <a:lnTo>
                        <a:pt x="13779" y="11938"/>
                      </a:lnTo>
                      <a:lnTo>
                        <a:pt x="13779" y="12573"/>
                      </a:lnTo>
                      <a:cubicBezTo>
                        <a:pt x="13716" y="13398"/>
                        <a:pt x="14160" y="13716"/>
                        <a:pt x="14859" y="13526"/>
                      </a:cubicBezTo>
                      <a:cubicBezTo>
                        <a:pt x="15558" y="13398"/>
                        <a:pt x="16256" y="13208"/>
                        <a:pt x="16510" y="12954"/>
                      </a:cubicBezTo>
                      <a:cubicBezTo>
                        <a:pt x="16764" y="12764"/>
                        <a:pt x="16891" y="12319"/>
                        <a:pt x="16891" y="11748"/>
                      </a:cubicBezTo>
                      <a:lnTo>
                        <a:pt x="16891" y="6414"/>
                      </a:lnTo>
                      <a:cubicBezTo>
                        <a:pt x="16891" y="6350"/>
                        <a:pt x="16954" y="6286"/>
                        <a:pt x="17145" y="6160"/>
                      </a:cubicBezTo>
                      <a:cubicBezTo>
                        <a:pt x="17399" y="6032"/>
                        <a:pt x="17526" y="5905"/>
                        <a:pt x="17589" y="5779"/>
                      </a:cubicBezTo>
                      <a:cubicBezTo>
                        <a:pt x="17082" y="4763"/>
                        <a:pt x="15811" y="4001"/>
                        <a:pt x="14288" y="3556"/>
                      </a:cubicBezTo>
                      <a:cubicBezTo>
                        <a:pt x="14097" y="3620"/>
                        <a:pt x="14033" y="3746"/>
                        <a:pt x="13716" y="4318"/>
                      </a:cubicBezTo>
                      <a:cubicBezTo>
                        <a:pt x="13526" y="4763"/>
                        <a:pt x="13335" y="4953"/>
                        <a:pt x="13271" y="4953"/>
                      </a:cubicBezTo>
                      <a:lnTo>
                        <a:pt x="9970" y="4953"/>
                      </a:lnTo>
                      <a:lnTo>
                        <a:pt x="9970" y="1270"/>
                      </a:lnTo>
                      <a:cubicBezTo>
                        <a:pt x="9970" y="1207"/>
                        <a:pt x="10033" y="1143"/>
                        <a:pt x="10160" y="1016"/>
                      </a:cubicBezTo>
                      <a:cubicBezTo>
                        <a:pt x="10922" y="445"/>
                        <a:pt x="10223" y="127"/>
                        <a:pt x="8255" y="0"/>
                      </a:cubicBezTo>
                      <a:cubicBezTo>
                        <a:pt x="7747" y="0"/>
                        <a:pt x="7429" y="0"/>
                        <a:pt x="7302" y="0"/>
                      </a:cubicBezTo>
                      <a:close/>
                      <a:moveTo>
                        <a:pt x="6731" y="6096"/>
                      </a:moveTo>
                      <a:lnTo>
                        <a:pt x="6731" y="10668"/>
                      </a:lnTo>
                      <a:lnTo>
                        <a:pt x="2858" y="10668"/>
                      </a:lnTo>
                      <a:lnTo>
                        <a:pt x="2858" y="6667"/>
                      </a:lnTo>
                      <a:cubicBezTo>
                        <a:pt x="2858" y="6414"/>
                        <a:pt x="2921" y="6223"/>
                        <a:pt x="3048" y="6160"/>
                      </a:cubicBezTo>
                      <a:cubicBezTo>
                        <a:pt x="3175" y="6096"/>
                        <a:pt x="3429" y="6032"/>
                        <a:pt x="3810" y="6032"/>
                      </a:cubicBezTo>
                      <a:lnTo>
                        <a:pt x="6731" y="60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26" name="任意多边形: 形状 425"/>
                <p:cNvSpPr/>
                <p:nvPr/>
              </p:nvSpPr>
              <p:spPr>
                <a:xfrm>
                  <a:off x="4961946" y="2088705"/>
                  <a:ext cx="18383" cy="19629"/>
                </a:xfrm>
                <a:custGeom>
                  <a:avLst/>
                  <a:gdLst>
                    <a:gd name="connsiteX0" fmla="*/ 14675 w 18383"/>
                    <a:gd name="connsiteY0" fmla="*/ 2286 h 19629"/>
                    <a:gd name="connsiteX1" fmla="*/ 14675 w 18383"/>
                    <a:gd name="connsiteY1" fmla="*/ 13335 h 19629"/>
                    <a:gd name="connsiteX2" fmla="*/ 13278 w 18383"/>
                    <a:gd name="connsiteY2" fmla="*/ 12573 h 19629"/>
                    <a:gd name="connsiteX3" fmla="*/ 9850 w 18383"/>
                    <a:gd name="connsiteY3" fmla="*/ 9589 h 19629"/>
                    <a:gd name="connsiteX4" fmla="*/ 9850 w 18383"/>
                    <a:gd name="connsiteY4" fmla="*/ 9208 h 19629"/>
                    <a:gd name="connsiteX5" fmla="*/ 13469 w 18383"/>
                    <a:gd name="connsiteY5" fmla="*/ 9208 h 19629"/>
                    <a:gd name="connsiteX6" fmla="*/ 13977 w 18383"/>
                    <a:gd name="connsiteY6" fmla="*/ 9017 h 19629"/>
                    <a:gd name="connsiteX7" fmla="*/ 13532 w 18383"/>
                    <a:gd name="connsiteY7" fmla="*/ 8382 h 19629"/>
                    <a:gd name="connsiteX8" fmla="*/ 11691 w 18383"/>
                    <a:gd name="connsiteY8" fmla="*/ 7239 h 19629"/>
                    <a:gd name="connsiteX9" fmla="*/ 11183 w 18383"/>
                    <a:gd name="connsiteY9" fmla="*/ 7938 h 19629"/>
                    <a:gd name="connsiteX10" fmla="*/ 10484 w 18383"/>
                    <a:gd name="connsiteY10" fmla="*/ 8636 h 19629"/>
                    <a:gd name="connsiteX11" fmla="*/ 9850 w 18383"/>
                    <a:gd name="connsiteY11" fmla="*/ 8636 h 19629"/>
                    <a:gd name="connsiteX12" fmla="*/ 9850 w 18383"/>
                    <a:gd name="connsiteY12" fmla="*/ 5017 h 19629"/>
                    <a:gd name="connsiteX13" fmla="*/ 13532 w 18383"/>
                    <a:gd name="connsiteY13" fmla="*/ 5017 h 19629"/>
                    <a:gd name="connsiteX14" fmla="*/ 14358 w 18383"/>
                    <a:gd name="connsiteY14" fmla="*/ 4890 h 19629"/>
                    <a:gd name="connsiteX15" fmla="*/ 14040 w 18383"/>
                    <a:gd name="connsiteY15" fmla="*/ 4318 h 19629"/>
                    <a:gd name="connsiteX16" fmla="*/ 12263 w 18383"/>
                    <a:gd name="connsiteY16" fmla="*/ 3048 h 19629"/>
                    <a:gd name="connsiteX17" fmla="*/ 11564 w 18383"/>
                    <a:gd name="connsiteY17" fmla="*/ 3810 h 19629"/>
                    <a:gd name="connsiteX18" fmla="*/ 10929 w 18383"/>
                    <a:gd name="connsiteY18" fmla="*/ 4445 h 19629"/>
                    <a:gd name="connsiteX19" fmla="*/ 3944 w 18383"/>
                    <a:gd name="connsiteY19" fmla="*/ 4445 h 19629"/>
                    <a:gd name="connsiteX20" fmla="*/ 3626 w 18383"/>
                    <a:gd name="connsiteY20" fmla="*/ 4699 h 19629"/>
                    <a:gd name="connsiteX21" fmla="*/ 4388 w 18383"/>
                    <a:gd name="connsiteY21" fmla="*/ 5017 h 19629"/>
                    <a:gd name="connsiteX22" fmla="*/ 7182 w 18383"/>
                    <a:gd name="connsiteY22" fmla="*/ 5017 h 19629"/>
                    <a:gd name="connsiteX23" fmla="*/ 7182 w 18383"/>
                    <a:gd name="connsiteY23" fmla="*/ 8636 h 19629"/>
                    <a:gd name="connsiteX24" fmla="*/ 4325 w 18383"/>
                    <a:gd name="connsiteY24" fmla="*/ 8636 h 19629"/>
                    <a:gd name="connsiteX25" fmla="*/ 4071 w 18383"/>
                    <a:gd name="connsiteY25" fmla="*/ 8954 h 19629"/>
                    <a:gd name="connsiteX26" fmla="*/ 4896 w 18383"/>
                    <a:gd name="connsiteY26" fmla="*/ 9271 h 19629"/>
                    <a:gd name="connsiteX27" fmla="*/ 7182 w 18383"/>
                    <a:gd name="connsiteY27" fmla="*/ 9271 h 19629"/>
                    <a:gd name="connsiteX28" fmla="*/ 7182 w 18383"/>
                    <a:gd name="connsiteY28" fmla="*/ 13780 h 19629"/>
                    <a:gd name="connsiteX29" fmla="*/ 2928 w 18383"/>
                    <a:gd name="connsiteY29" fmla="*/ 13780 h 19629"/>
                    <a:gd name="connsiteX30" fmla="*/ 2928 w 18383"/>
                    <a:gd name="connsiteY30" fmla="*/ 3429 h 19629"/>
                    <a:gd name="connsiteX31" fmla="*/ 4262 w 18383"/>
                    <a:gd name="connsiteY31" fmla="*/ 2349 h 19629"/>
                    <a:gd name="connsiteX32" fmla="*/ 14675 w 18383"/>
                    <a:gd name="connsiteY32" fmla="*/ 2349 h 19629"/>
                    <a:gd name="connsiteX33" fmla="*/ 14612 w 18383"/>
                    <a:gd name="connsiteY33" fmla="*/ 508 h 19629"/>
                    <a:gd name="connsiteX34" fmla="*/ 14168 w 18383"/>
                    <a:gd name="connsiteY34" fmla="*/ 1143 h 19629"/>
                    <a:gd name="connsiteX35" fmla="*/ 3309 w 18383"/>
                    <a:gd name="connsiteY35" fmla="*/ 1143 h 19629"/>
                    <a:gd name="connsiteX36" fmla="*/ 1785 w 18383"/>
                    <a:gd name="connsiteY36" fmla="*/ 571 h 19629"/>
                    <a:gd name="connsiteX37" fmla="*/ 1404 w 18383"/>
                    <a:gd name="connsiteY37" fmla="*/ 381 h 19629"/>
                    <a:gd name="connsiteX38" fmla="*/ 325 w 18383"/>
                    <a:gd name="connsiteY38" fmla="*/ 127 h 19629"/>
                    <a:gd name="connsiteX39" fmla="*/ 7 w 18383"/>
                    <a:gd name="connsiteY39" fmla="*/ 952 h 19629"/>
                    <a:gd name="connsiteX40" fmla="*/ 7 w 18383"/>
                    <a:gd name="connsiteY40" fmla="*/ 18987 h 19629"/>
                    <a:gd name="connsiteX41" fmla="*/ 1023 w 18383"/>
                    <a:gd name="connsiteY41" fmla="*/ 19558 h 19629"/>
                    <a:gd name="connsiteX42" fmla="*/ 1531 w 18383"/>
                    <a:gd name="connsiteY42" fmla="*/ 19495 h 19629"/>
                    <a:gd name="connsiteX43" fmla="*/ 2928 w 18383"/>
                    <a:gd name="connsiteY43" fmla="*/ 18669 h 19629"/>
                    <a:gd name="connsiteX44" fmla="*/ 2928 w 18383"/>
                    <a:gd name="connsiteY44" fmla="*/ 17907 h 19629"/>
                    <a:gd name="connsiteX45" fmla="*/ 14675 w 18383"/>
                    <a:gd name="connsiteY45" fmla="*/ 17907 h 19629"/>
                    <a:gd name="connsiteX46" fmla="*/ 14675 w 18383"/>
                    <a:gd name="connsiteY46" fmla="*/ 19050 h 19629"/>
                    <a:gd name="connsiteX47" fmla="*/ 16136 w 18383"/>
                    <a:gd name="connsiteY47" fmla="*/ 19495 h 19629"/>
                    <a:gd name="connsiteX48" fmla="*/ 17533 w 18383"/>
                    <a:gd name="connsiteY48" fmla="*/ 19177 h 19629"/>
                    <a:gd name="connsiteX49" fmla="*/ 17787 w 18383"/>
                    <a:gd name="connsiteY49" fmla="*/ 18479 h 19629"/>
                    <a:gd name="connsiteX50" fmla="*/ 17787 w 18383"/>
                    <a:gd name="connsiteY50" fmla="*/ 2730 h 19629"/>
                    <a:gd name="connsiteX51" fmla="*/ 18041 w 18383"/>
                    <a:gd name="connsiteY51" fmla="*/ 2413 h 19629"/>
                    <a:gd name="connsiteX52" fmla="*/ 18232 w 18383"/>
                    <a:gd name="connsiteY52" fmla="*/ 1461 h 19629"/>
                    <a:gd name="connsiteX53" fmla="*/ 15120 w 18383"/>
                    <a:gd name="connsiteY53" fmla="*/ 0 h 19629"/>
                    <a:gd name="connsiteX54" fmla="*/ 14612 w 18383"/>
                    <a:gd name="connsiteY54" fmla="*/ 508 h 19629"/>
                    <a:gd name="connsiteX55" fmla="*/ 10865 w 18383"/>
                    <a:gd name="connsiteY55" fmla="*/ 11684 h 19629"/>
                    <a:gd name="connsiteX56" fmla="*/ 12072 w 18383"/>
                    <a:gd name="connsiteY56" fmla="*/ 13081 h 19629"/>
                    <a:gd name="connsiteX57" fmla="*/ 11691 w 18383"/>
                    <a:gd name="connsiteY57" fmla="*/ 13780 h 19629"/>
                    <a:gd name="connsiteX58" fmla="*/ 9786 w 18383"/>
                    <a:gd name="connsiteY58" fmla="*/ 13780 h 19629"/>
                    <a:gd name="connsiteX59" fmla="*/ 9786 w 18383"/>
                    <a:gd name="connsiteY59" fmla="*/ 10224 h 19629"/>
                    <a:gd name="connsiteX60" fmla="*/ 10865 w 18383"/>
                    <a:gd name="connsiteY60" fmla="*/ 11684 h 19629"/>
                    <a:gd name="connsiteX61" fmla="*/ 14675 w 18383"/>
                    <a:gd name="connsiteY61" fmla="*/ 14351 h 19629"/>
                    <a:gd name="connsiteX62" fmla="*/ 14675 w 18383"/>
                    <a:gd name="connsiteY62" fmla="*/ 16764 h 19629"/>
                    <a:gd name="connsiteX63" fmla="*/ 2928 w 18383"/>
                    <a:gd name="connsiteY63" fmla="*/ 16764 h 19629"/>
                    <a:gd name="connsiteX64" fmla="*/ 2928 w 18383"/>
                    <a:gd name="connsiteY64" fmla="*/ 14351 h 19629"/>
                    <a:gd name="connsiteX65" fmla="*/ 14675 w 18383"/>
                    <a:gd name="connsiteY65" fmla="*/ 14351 h 19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8383" h="19629">
                      <a:moveTo>
                        <a:pt x="14675" y="2286"/>
                      </a:moveTo>
                      <a:lnTo>
                        <a:pt x="14675" y="13335"/>
                      </a:lnTo>
                      <a:cubicBezTo>
                        <a:pt x="14358" y="13081"/>
                        <a:pt x="13977" y="12890"/>
                        <a:pt x="13278" y="12573"/>
                      </a:cubicBezTo>
                      <a:cubicBezTo>
                        <a:pt x="14040" y="10859"/>
                        <a:pt x="12961" y="9843"/>
                        <a:pt x="9850" y="9589"/>
                      </a:cubicBezTo>
                      <a:lnTo>
                        <a:pt x="9850" y="9208"/>
                      </a:lnTo>
                      <a:lnTo>
                        <a:pt x="13469" y="9208"/>
                      </a:lnTo>
                      <a:cubicBezTo>
                        <a:pt x="13787" y="9208"/>
                        <a:pt x="13977" y="9144"/>
                        <a:pt x="13977" y="9017"/>
                      </a:cubicBezTo>
                      <a:cubicBezTo>
                        <a:pt x="14040" y="8890"/>
                        <a:pt x="13787" y="8573"/>
                        <a:pt x="13532" y="8382"/>
                      </a:cubicBezTo>
                      <a:cubicBezTo>
                        <a:pt x="12644" y="7620"/>
                        <a:pt x="12008" y="7176"/>
                        <a:pt x="11691" y="7239"/>
                      </a:cubicBezTo>
                      <a:cubicBezTo>
                        <a:pt x="11564" y="7239"/>
                        <a:pt x="11437" y="7493"/>
                        <a:pt x="11183" y="7938"/>
                      </a:cubicBezTo>
                      <a:cubicBezTo>
                        <a:pt x="10865" y="8446"/>
                        <a:pt x="10612" y="8636"/>
                        <a:pt x="10484" y="8636"/>
                      </a:cubicBezTo>
                      <a:lnTo>
                        <a:pt x="9850" y="8636"/>
                      </a:lnTo>
                      <a:lnTo>
                        <a:pt x="9850" y="5017"/>
                      </a:lnTo>
                      <a:lnTo>
                        <a:pt x="13532" y="5017"/>
                      </a:lnTo>
                      <a:cubicBezTo>
                        <a:pt x="14040" y="5017"/>
                        <a:pt x="14294" y="5017"/>
                        <a:pt x="14358" y="4890"/>
                      </a:cubicBezTo>
                      <a:cubicBezTo>
                        <a:pt x="14421" y="4826"/>
                        <a:pt x="14294" y="4509"/>
                        <a:pt x="14040" y="4318"/>
                      </a:cubicBezTo>
                      <a:cubicBezTo>
                        <a:pt x="13215" y="3493"/>
                        <a:pt x="12644" y="3048"/>
                        <a:pt x="12263" y="3048"/>
                      </a:cubicBezTo>
                      <a:cubicBezTo>
                        <a:pt x="12136" y="3048"/>
                        <a:pt x="11882" y="3302"/>
                        <a:pt x="11564" y="3810"/>
                      </a:cubicBezTo>
                      <a:cubicBezTo>
                        <a:pt x="11246" y="4255"/>
                        <a:pt x="11056" y="4445"/>
                        <a:pt x="10929" y="4445"/>
                      </a:cubicBezTo>
                      <a:lnTo>
                        <a:pt x="3944" y="4445"/>
                      </a:lnTo>
                      <a:cubicBezTo>
                        <a:pt x="3626" y="4445"/>
                        <a:pt x="3500" y="4572"/>
                        <a:pt x="3626" y="4699"/>
                      </a:cubicBezTo>
                      <a:cubicBezTo>
                        <a:pt x="3753" y="4826"/>
                        <a:pt x="4007" y="5017"/>
                        <a:pt x="4388" y="5017"/>
                      </a:cubicBezTo>
                      <a:lnTo>
                        <a:pt x="7182" y="5017"/>
                      </a:lnTo>
                      <a:lnTo>
                        <a:pt x="7182" y="8636"/>
                      </a:lnTo>
                      <a:lnTo>
                        <a:pt x="4325" y="8636"/>
                      </a:lnTo>
                      <a:cubicBezTo>
                        <a:pt x="4071" y="8636"/>
                        <a:pt x="3944" y="8827"/>
                        <a:pt x="4071" y="8954"/>
                      </a:cubicBezTo>
                      <a:cubicBezTo>
                        <a:pt x="4198" y="9080"/>
                        <a:pt x="4515" y="9271"/>
                        <a:pt x="4896" y="9271"/>
                      </a:cubicBezTo>
                      <a:lnTo>
                        <a:pt x="7182" y="9271"/>
                      </a:lnTo>
                      <a:lnTo>
                        <a:pt x="7182" y="13780"/>
                      </a:lnTo>
                      <a:lnTo>
                        <a:pt x="2928" y="13780"/>
                      </a:lnTo>
                      <a:lnTo>
                        <a:pt x="2928" y="3429"/>
                      </a:lnTo>
                      <a:cubicBezTo>
                        <a:pt x="2864" y="2667"/>
                        <a:pt x="3309" y="2286"/>
                        <a:pt x="4262" y="2349"/>
                      </a:cubicBezTo>
                      <a:lnTo>
                        <a:pt x="14675" y="2349"/>
                      </a:lnTo>
                      <a:close/>
                      <a:moveTo>
                        <a:pt x="14612" y="508"/>
                      </a:moveTo>
                      <a:cubicBezTo>
                        <a:pt x="14421" y="889"/>
                        <a:pt x="14231" y="1143"/>
                        <a:pt x="14168" y="1143"/>
                      </a:cubicBezTo>
                      <a:lnTo>
                        <a:pt x="3309" y="1143"/>
                      </a:lnTo>
                      <a:cubicBezTo>
                        <a:pt x="3182" y="1143"/>
                        <a:pt x="2611" y="952"/>
                        <a:pt x="1785" y="571"/>
                      </a:cubicBezTo>
                      <a:cubicBezTo>
                        <a:pt x="1658" y="508"/>
                        <a:pt x="1468" y="381"/>
                        <a:pt x="1404" y="381"/>
                      </a:cubicBezTo>
                      <a:cubicBezTo>
                        <a:pt x="706" y="0"/>
                        <a:pt x="515" y="64"/>
                        <a:pt x="325" y="127"/>
                      </a:cubicBezTo>
                      <a:cubicBezTo>
                        <a:pt x="70" y="190"/>
                        <a:pt x="7" y="508"/>
                        <a:pt x="7" y="952"/>
                      </a:cubicBezTo>
                      <a:lnTo>
                        <a:pt x="7" y="18987"/>
                      </a:lnTo>
                      <a:cubicBezTo>
                        <a:pt x="-56" y="19558"/>
                        <a:pt x="325" y="19749"/>
                        <a:pt x="1023" y="19558"/>
                      </a:cubicBezTo>
                      <a:cubicBezTo>
                        <a:pt x="1150" y="19558"/>
                        <a:pt x="1404" y="19495"/>
                        <a:pt x="1531" y="19495"/>
                      </a:cubicBezTo>
                      <a:cubicBezTo>
                        <a:pt x="2483" y="19368"/>
                        <a:pt x="3055" y="19114"/>
                        <a:pt x="2928" y="18669"/>
                      </a:cubicBezTo>
                      <a:lnTo>
                        <a:pt x="2928" y="17907"/>
                      </a:lnTo>
                      <a:lnTo>
                        <a:pt x="14675" y="17907"/>
                      </a:lnTo>
                      <a:lnTo>
                        <a:pt x="14675" y="19050"/>
                      </a:lnTo>
                      <a:cubicBezTo>
                        <a:pt x="14612" y="19558"/>
                        <a:pt x="15183" y="19685"/>
                        <a:pt x="16136" y="19495"/>
                      </a:cubicBezTo>
                      <a:cubicBezTo>
                        <a:pt x="16771" y="19368"/>
                        <a:pt x="17343" y="19304"/>
                        <a:pt x="17533" y="19177"/>
                      </a:cubicBezTo>
                      <a:cubicBezTo>
                        <a:pt x="17724" y="19050"/>
                        <a:pt x="17787" y="18796"/>
                        <a:pt x="17787" y="18479"/>
                      </a:cubicBezTo>
                      <a:lnTo>
                        <a:pt x="17787" y="2730"/>
                      </a:lnTo>
                      <a:cubicBezTo>
                        <a:pt x="17787" y="2667"/>
                        <a:pt x="17850" y="2540"/>
                        <a:pt x="18041" y="2413"/>
                      </a:cubicBezTo>
                      <a:cubicBezTo>
                        <a:pt x="18422" y="2096"/>
                        <a:pt x="18486" y="1778"/>
                        <a:pt x="18232" y="1461"/>
                      </a:cubicBezTo>
                      <a:cubicBezTo>
                        <a:pt x="17088" y="508"/>
                        <a:pt x="15882" y="0"/>
                        <a:pt x="15120" y="0"/>
                      </a:cubicBezTo>
                      <a:cubicBezTo>
                        <a:pt x="14930" y="0"/>
                        <a:pt x="14802" y="64"/>
                        <a:pt x="14612" y="508"/>
                      </a:cubicBezTo>
                      <a:close/>
                      <a:moveTo>
                        <a:pt x="10865" y="11684"/>
                      </a:moveTo>
                      <a:cubicBezTo>
                        <a:pt x="10929" y="12319"/>
                        <a:pt x="11310" y="12827"/>
                        <a:pt x="12072" y="13081"/>
                      </a:cubicBezTo>
                      <a:cubicBezTo>
                        <a:pt x="11882" y="13526"/>
                        <a:pt x="11755" y="13716"/>
                        <a:pt x="11691" y="13780"/>
                      </a:cubicBezTo>
                      <a:lnTo>
                        <a:pt x="9786" y="13780"/>
                      </a:lnTo>
                      <a:lnTo>
                        <a:pt x="9786" y="10224"/>
                      </a:lnTo>
                      <a:cubicBezTo>
                        <a:pt x="10548" y="10541"/>
                        <a:pt x="10802" y="11049"/>
                        <a:pt x="10865" y="11684"/>
                      </a:cubicBezTo>
                      <a:close/>
                      <a:moveTo>
                        <a:pt x="14675" y="14351"/>
                      </a:moveTo>
                      <a:lnTo>
                        <a:pt x="14675" y="16764"/>
                      </a:lnTo>
                      <a:lnTo>
                        <a:pt x="2928" y="16764"/>
                      </a:lnTo>
                      <a:lnTo>
                        <a:pt x="2928" y="14351"/>
                      </a:lnTo>
                      <a:lnTo>
                        <a:pt x="14675" y="143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27" name="任意多边形: 形状 426"/>
                <p:cNvSpPr/>
                <p:nvPr/>
              </p:nvSpPr>
              <p:spPr>
                <a:xfrm>
                  <a:off x="4984432" y="2088882"/>
                  <a:ext cx="20129" cy="19325"/>
                </a:xfrm>
                <a:custGeom>
                  <a:avLst/>
                  <a:gdLst>
                    <a:gd name="connsiteX0" fmla="*/ 14732 w 20129"/>
                    <a:gd name="connsiteY0" fmla="*/ 9539 h 19325"/>
                    <a:gd name="connsiteX1" fmla="*/ 14732 w 20129"/>
                    <a:gd name="connsiteY1" fmla="*/ 16143 h 19325"/>
                    <a:gd name="connsiteX2" fmla="*/ 7493 w 20129"/>
                    <a:gd name="connsiteY2" fmla="*/ 16143 h 19325"/>
                    <a:gd name="connsiteX3" fmla="*/ 7493 w 20129"/>
                    <a:gd name="connsiteY3" fmla="*/ 10555 h 19325"/>
                    <a:gd name="connsiteX4" fmla="*/ 7557 w 20129"/>
                    <a:gd name="connsiteY4" fmla="*/ 10047 h 19325"/>
                    <a:gd name="connsiteX5" fmla="*/ 7747 w 20129"/>
                    <a:gd name="connsiteY5" fmla="*/ 9729 h 19325"/>
                    <a:gd name="connsiteX6" fmla="*/ 8636 w 20129"/>
                    <a:gd name="connsiteY6" fmla="*/ 9539 h 19325"/>
                    <a:gd name="connsiteX7" fmla="*/ 14732 w 20129"/>
                    <a:gd name="connsiteY7" fmla="*/ 9539 h 19325"/>
                    <a:gd name="connsiteX8" fmla="*/ 16573 w 20129"/>
                    <a:gd name="connsiteY8" fmla="*/ 1093 h 19325"/>
                    <a:gd name="connsiteX9" fmla="*/ 16320 w 20129"/>
                    <a:gd name="connsiteY9" fmla="*/ 1538 h 19325"/>
                    <a:gd name="connsiteX10" fmla="*/ 508 w 20129"/>
                    <a:gd name="connsiteY10" fmla="*/ 1538 h 19325"/>
                    <a:gd name="connsiteX11" fmla="*/ 0 w 20129"/>
                    <a:gd name="connsiteY11" fmla="*/ 1919 h 19325"/>
                    <a:gd name="connsiteX12" fmla="*/ 952 w 20129"/>
                    <a:gd name="connsiteY12" fmla="*/ 2681 h 19325"/>
                    <a:gd name="connsiteX13" fmla="*/ 7112 w 20129"/>
                    <a:gd name="connsiteY13" fmla="*/ 2681 h 19325"/>
                    <a:gd name="connsiteX14" fmla="*/ 445 w 20129"/>
                    <a:gd name="connsiteY14" fmla="*/ 13857 h 19325"/>
                    <a:gd name="connsiteX15" fmla="*/ 64 w 20129"/>
                    <a:gd name="connsiteY15" fmla="*/ 14492 h 19325"/>
                    <a:gd name="connsiteX16" fmla="*/ 1270 w 20129"/>
                    <a:gd name="connsiteY16" fmla="*/ 14111 h 19325"/>
                    <a:gd name="connsiteX17" fmla="*/ 4445 w 20129"/>
                    <a:gd name="connsiteY17" fmla="*/ 12079 h 19325"/>
                    <a:gd name="connsiteX18" fmla="*/ 4445 w 20129"/>
                    <a:gd name="connsiteY18" fmla="*/ 18746 h 19325"/>
                    <a:gd name="connsiteX19" fmla="*/ 4572 w 20129"/>
                    <a:gd name="connsiteY19" fmla="*/ 19191 h 19325"/>
                    <a:gd name="connsiteX20" fmla="*/ 5080 w 20129"/>
                    <a:gd name="connsiteY20" fmla="*/ 19318 h 19325"/>
                    <a:gd name="connsiteX21" fmla="*/ 7429 w 20129"/>
                    <a:gd name="connsiteY21" fmla="*/ 18365 h 19325"/>
                    <a:gd name="connsiteX22" fmla="*/ 7429 w 20129"/>
                    <a:gd name="connsiteY22" fmla="*/ 17349 h 19325"/>
                    <a:gd name="connsiteX23" fmla="*/ 14668 w 20129"/>
                    <a:gd name="connsiteY23" fmla="*/ 17349 h 19325"/>
                    <a:gd name="connsiteX24" fmla="*/ 14668 w 20129"/>
                    <a:gd name="connsiteY24" fmla="*/ 18429 h 19325"/>
                    <a:gd name="connsiteX25" fmla="*/ 14796 w 20129"/>
                    <a:gd name="connsiteY25" fmla="*/ 19064 h 19325"/>
                    <a:gd name="connsiteX26" fmla="*/ 15303 w 20129"/>
                    <a:gd name="connsiteY26" fmla="*/ 19191 h 19325"/>
                    <a:gd name="connsiteX27" fmla="*/ 17716 w 20129"/>
                    <a:gd name="connsiteY27" fmla="*/ 17794 h 19325"/>
                    <a:gd name="connsiteX28" fmla="*/ 17716 w 20129"/>
                    <a:gd name="connsiteY28" fmla="*/ 10555 h 19325"/>
                    <a:gd name="connsiteX29" fmla="*/ 18034 w 20129"/>
                    <a:gd name="connsiteY29" fmla="*/ 10237 h 19325"/>
                    <a:gd name="connsiteX30" fmla="*/ 18542 w 20129"/>
                    <a:gd name="connsiteY30" fmla="*/ 9602 h 19325"/>
                    <a:gd name="connsiteX31" fmla="*/ 15303 w 20129"/>
                    <a:gd name="connsiteY31" fmla="*/ 7443 h 19325"/>
                    <a:gd name="connsiteX32" fmla="*/ 14668 w 20129"/>
                    <a:gd name="connsiteY32" fmla="*/ 8142 h 19325"/>
                    <a:gd name="connsiteX33" fmla="*/ 14033 w 20129"/>
                    <a:gd name="connsiteY33" fmla="*/ 8459 h 19325"/>
                    <a:gd name="connsiteX34" fmla="*/ 7620 w 20129"/>
                    <a:gd name="connsiteY34" fmla="*/ 8459 h 19325"/>
                    <a:gd name="connsiteX35" fmla="*/ 10223 w 20129"/>
                    <a:gd name="connsiteY35" fmla="*/ 3570 h 19325"/>
                    <a:gd name="connsiteX36" fmla="*/ 10604 w 20129"/>
                    <a:gd name="connsiteY36" fmla="*/ 2681 h 19325"/>
                    <a:gd name="connsiteX37" fmla="*/ 19685 w 20129"/>
                    <a:gd name="connsiteY37" fmla="*/ 2681 h 19325"/>
                    <a:gd name="connsiteX38" fmla="*/ 20129 w 20129"/>
                    <a:gd name="connsiteY38" fmla="*/ 2427 h 19325"/>
                    <a:gd name="connsiteX39" fmla="*/ 19431 w 20129"/>
                    <a:gd name="connsiteY39" fmla="*/ 1474 h 19325"/>
                    <a:gd name="connsiteX40" fmla="*/ 17463 w 20129"/>
                    <a:gd name="connsiteY40" fmla="*/ 14 h 19325"/>
                    <a:gd name="connsiteX41" fmla="*/ 16573 w 20129"/>
                    <a:gd name="connsiteY41" fmla="*/ 1093 h 19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0129" h="19325">
                      <a:moveTo>
                        <a:pt x="14732" y="9539"/>
                      </a:moveTo>
                      <a:lnTo>
                        <a:pt x="14732" y="16143"/>
                      </a:lnTo>
                      <a:lnTo>
                        <a:pt x="7493" y="16143"/>
                      </a:lnTo>
                      <a:lnTo>
                        <a:pt x="7493" y="10555"/>
                      </a:lnTo>
                      <a:cubicBezTo>
                        <a:pt x="7493" y="10301"/>
                        <a:pt x="7493" y="10174"/>
                        <a:pt x="7557" y="10047"/>
                      </a:cubicBezTo>
                      <a:cubicBezTo>
                        <a:pt x="7557" y="9920"/>
                        <a:pt x="7620" y="9856"/>
                        <a:pt x="7747" y="9729"/>
                      </a:cubicBezTo>
                      <a:cubicBezTo>
                        <a:pt x="7874" y="9602"/>
                        <a:pt x="8191" y="9539"/>
                        <a:pt x="8636" y="9539"/>
                      </a:cubicBezTo>
                      <a:lnTo>
                        <a:pt x="14732" y="9539"/>
                      </a:lnTo>
                      <a:close/>
                      <a:moveTo>
                        <a:pt x="16573" y="1093"/>
                      </a:moveTo>
                      <a:cubicBezTo>
                        <a:pt x="16446" y="1284"/>
                        <a:pt x="16320" y="1474"/>
                        <a:pt x="16320" y="1538"/>
                      </a:cubicBezTo>
                      <a:lnTo>
                        <a:pt x="508" y="1538"/>
                      </a:lnTo>
                      <a:cubicBezTo>
                        <a:pt x="254" y="1538"/>
                        <a:pt x="0" y="1601"/>
                        <a:pt x="0" y="1919"/>
                      </a:cubicBezTo>
                      <a:cubicBezTo>
                        <a:pt x="0" y="2236"/>
                        <a:pt x="698" y="2681"/>
                        <a:pt x="952" y="2681"/>
                      </a:cubicBezTo>
                      <a:lnTo>
                        <a:pt x="7112" y="2681"/>
                      </a:lnTo>
                      <a:cubicBezTo>
                        <a:pt x="6350" y="6872"/>
                        <a:pt x="4064" y="10745"/>
                        <a:pt x="445" y="13857"/>
                      </a:cubicBezTo>
                      <a:cubicBezTo>
                        <a:pt x="64" y="14238"/>
                        <a:pt x="-64" y="14428"/>
                        <a:pt x="64" y="14492"/>
                      </a:cubicBezTo>
                      <a:cubicBezTo>
                        <a:pt x="254" y="14555"/>
                        <a:pt x="635" y="14428"/>
                        <a:pt x="1270" y="14111"/>
                      </a:cubicBezTo>
                      <a:cubicBezTo>
                        <a:pt x="2540" y="13539"/>
                        <a:pt x="3556" y="12904"/>
                        <a:pt x="4445" y="12079"/>
                      </a:cubicBezTo>
                      <a:lnTo>
                        <a:pt x="4445" y="18746"/>
                      </a:lnTo>
                      <a:cubicBezTo>
                        <a:pt x="4445" y="19000"/>
                        <a:pt x="4508" y="19191"/>
                        <a:pt x="4572" y="19191"/>
                      </a:cubicBezTo>
                      <a:cubicBezTo>
                        <a:pt x="4635" y="19254"/>
                        <a:pt x="4826" y="19318"/>
                        <a:pt x="5080" y="19318"/>
                      </a:cubicBezTo>
                      <a:cubicBezTo>
                        <a:pt x="6604" y="19381"/>
                        <a:pt x="7493" y="19064"/>
                        <a:pt x="7429" y="18365"/>
                      </a:cubicBezTo>
                      <a:lnTo>
                        <a:pt x="7429" y="17349"/>
                      </a:lnTo>
                      <a:lnTo>
                        <a:pt x="14668" y="17349"/>
                      </a:lnTo>
                      <a:lnTo>
                        <a:pt x="14668" y="18429"/>
                      </a:lnTo>
                      <a:cubicBezTo>
                        <a:pt x="14668" y="18746"/>
                        <a:pt x="14732" y="18937"/>
                        <a:pt x="14796" y="19064"/>
                      </a:cubicBezTo>
                      <a:cubicBezTo>
                        <a:pt x="14859" y="19191"/>
                        <a:pt x="15049" y="19191"/>
                        <a:pt x="15303" y="19191"/>
                      </a:cubicBezTo>
                      <a:cubicBezTo>
                        <a:pt x="16764" y="19318"/>
                        <a:pt x="17780" y="18810"/>
                        <a:pt x="17716" y="17794"/>
                      </a:cubicBezTo>
                      <a:lnTo>
                        <a:pt x="17716" y="10555"/>
                      </a:lnTo>
                      <a:cubicBezTo>
                        <a:pt x="17716" y="10491"/>
                        <a:pt x="17843" y="10364"/>
                        <a:pt x="18034" y="10237"/>
                      </a:cubicBezTo>
                      <a:cubicBezTo>
                        <a:pt x="18352" y="10047"/>
                        <a:pt x="18478" y="9793"/>
                        <a:pt x="18542" y="9602"/>
                      </a:cubicBezTo>
                      <a:cubicBezTo>
                        <a:pt x="17971" y="8523"/>
                        <a:pt x="16827" y="7824"/>
                        <a:pt x="15303" y="7443"/>
                      </a:cubicBezTo>
                      <a:cubicBezTo>
                        <a:pt x="15113" y="7443"/>
                        <a:pt x="14922" y="7697"/>
                        <a:pt x="14668" y="8142"/>
                      </a:cubicBezTo>
                      <a:cubicBezTo>
                        <a:pt x="14414" y="8586"/>
                        <a:pt x="14224" y="8459"/>
                        <a:pt x="14033" y="8459"/>
                      </a:cubicBezTo>
                      <a:lnTo>
                        <a:pt x="7620" y="8459"/>
                      </a:lnTo>
                      <a:cubicBezTo>
                        <a:pt x="8382" y="7316"/>
                        <a:pt x="9144" y="6110"/>
                        <a:pt x="10223" y="3570"/>
                      </a:cubicBezTo>
                      <a:cubicBezTo>
                        <a:pt x="10414" y="3189"/>
                        <a:pt x="10541" y="2871"/>
                        <a:pt x="10604" y="2681"/>
                      </a:cubicBezTo>
                      <a:lnTo>
                        <a:pt x="19685" y="2681"/>
                      </a:lnTo>
                      <a:cubicBezTo>
                        <a:pt x="19939" y="2681"/>
                        <a:pt x="20129" y="2617"/>
                        <a:pt x="20129" y="2427"/>
                      </a:cubicBezTo>
                      <a:cubicBezTo>
                        <a:pt x="20129" y="2173"/>
                        <a:pt x="19685" y="1665"/>
                        <a:pt x="19431" y="1474"/>
                      </a:cubicBezTo>
                      <a:cubicBezTo>
                        <a:pt x="18415" y="522"/>
                        <a:pt x="17716" y="14"/>
                        <a:pt x="17463" y="14"/>
                      </a:cubicBezTo>
                      <a:cubicBezTo>
                        <a:pt x="17463" y="-50"/>
                        <a:pt x="17145" y="77"/>
                        <a:pt x="16573" y="109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28" name="任意多边形: 形状 427"/>
                <p:cNvSpPr/>
                <p:nvPr/>
              </p:nvSpPr>
              <p:spPr>
                <a:xfrm>
                  <a:off x="5008038" y="2088276"/>
                  <a:ext cx="19907" cy="20342"/>
                </a:xfrm>
                <a:custGeom>
                  <a:avLst/>
                  <a:gdLst>
                    <a:gd name="connsiteX0" fmla="*/ 4969 w 19907"/>
                    <a:gd name="connsiteY0" fmla="*/ 48 h 20342"/>
                    <a:gd name="connsiteX1" fmla="*/ 7636 w 19907"/>
                    <a:gd name="connsiteY1" fmla="*/ 1699 h 20342"/>
                    <a:gd name="connsiteX2" fmla="*/ 7192 w 19907"/>
                    <a:gd name="connsiteY2" fmla="*/ 2143 h 20342"/>
                    <a:gd name="connsiteX3" fmla="*/ 6493 w 19907"/>
                    <a:gd name="connsiteY3" fmla="*/ 3604 h 20342"/>
                    <a:gd name="connsiteX4" fmla="*/ 5414 w 19907"/>
                    <a:gd name="connsiteY4" fmla="*/ 5763 h 20342"/>
                    <a:gd name="connsiteX5" fmla="*/ 6430 w 19907"/>
                    <a:gd name="connsiteY5" fmla="*/ 6842 h 20342"/>
                    <a:gd name="connsiteX6" fmla="*/ 6112 w 19907"/>
                    <a:gd name="connsiteY6" fmla="*/ 7350 h 20342"/>
                    <a:gd name="connsiteX7" fmla="*/ 6112 w 19907"/>
                    <a:gd name="connsiteY7" fmla="*/ 14589 h 20342"/>
                    <a:gd name="connsiteX8" fmla="*/ 9859 w 19907"/>
                    <a:gd name="connsiteY8" fmla="*/ 11478 h 20342"/>
                    <a:gd name="connsiteX9" fmla="*/ 9859 w 19907"/>
                    <a:gd name="connsiteY9" fmla="*/ 1508 h 20342"/>
                    <a:gd name="connsiteX10" fmla="*/ 9859 w 19907"/>
                    <a:gd name="connsiteY10" fmla="*/ 619 h 20342"/>
                    <a:gd name="connsiteX11" fmla="*/ 9922 w 19907"/>
                    <a:gd name="connsiteY11" fmla="*/ 302 h 20342"/>
                    <a:gd name="connsiteX12" fmla="*/ 10430 w 19907"/>
                    <a:gd name="connsiteY12" fmla="*/ 111 h 20342"/>
                    <a:gd name="connsiteX13" fmla="*/ 13161 w 19907"/>
                    <a:gd name="connsiteY13" fmla="*/ 1254 h 20342"/>
                    <a:gd name="connsiteX14" fmla="*/ 12843 w 19907"/>
                    <a:gd name="connsiteY14" fmla="*/ 1762 h 20342"/>
                    <a:gd name="connsiteX15" fmla="*/ 12843 w 19907"/>
                    <a:gd name="connsiteY15" fmla="*/ 8557 h 20342"/>
                    <a:gd name="connsiteX16" fmla="*/ 15447 w 19907"/>
                    <a:gd name="connsiteY16" fmla="*/ 4175 h 20342"/>
                    <a:gd name="connsiteX17" fmla="*/ 16399 w 19907"/>
                    <a:gd name="connsiteY17" fmla="*/ 3477 h 20342"/>
                    <a:gd name="connsiteX18" fmla="*/ 19066 w 19907"/>
                    <a:gd name="connsiteY18" fmla="*/ 5191 h 20342"/>
                    <a:gd name="connsiteX19" fmla="*/ 18685 w 19907"/>
                    <a:gd name="connsiteY19" fmla="*/ 5636 h 20342"/>
                    <a:gd name="connsiteX20" fmla="*/ 17796 w 19907"/>
                    <a:gd name="connsiteY20" fmla="*/ 6398 h 20342"/>
                    <a:gd name="connsiteX21" fmla="*/ 12907 w 19907"/>
                    <a:gd name="connsiteY21" fmla="*/ 11160 h 20342"/>
                    <a:gd name="connsiteX22" fmla="*/ 12907 w 19907"/>
                    <a:gd name="connsiteY22" fmla="*/ 15669 h 20342"/>
                    <a:gd name="connsiteX23" fmla="*/ 14748 w 19907"/>
                    <a:gd name="connsiteY23" fmla="*/ 17447 h 20342"/>
                    <a:gd name="connsiteX24" fmla="*/ 15828 w 19907"/>
                    <a:gd name="connsiteY24" fmla="*/ 17383 h 20342"/>
                    <a:gd name="connsiteX25" fmla="*/ 17923 w 19907"/>
                    <a:gd name="connsiteY25" fmla="*/ 14018 h 20342"/>
                    <a:gd name="connsiteX26" fmla="*/ 18177 w 19907"/>
                    <a:gd name="connsiteY26" fmla="*/ 13319 h 20342"/>
                    <a:gd name="connsiteX27" fmla="*/ 18241 w 19907"/>
                    <a:gd name="connsiteY27" fmla="*/ 13954 h 20342"/>
                    <a:gd name="connsiteX28" fmla="*/ 19511 w 19907"/>
                    <a:gd name="connsiteY28" fmla="*/ 17256 h 20342"/>
                    <a:gd name="connsiteX29" fmla="*/ 19892 w 19907"/>
                    <a:gd name="connsiteY29" fmla="*/ 17891 h 20342"/>
                    <a:gd name="connsiteX30" fmla="*/ 16145 w 19907"/>
                    <a:gd name="connsiteY30" fmla="*/ 19923 h 20342"/>
                    <a:gd name="connsiteX31" fmla="*/ 14558 w 19907"/>
                    <a:gd name="connsiteY31" fmla="*/ 19923 h 20342"/>
                    <a:gd name="connsiteX32" fmla="*/ 13732 w 19907"/>
                    <a:gd name="connsiteY32" fmla="*/ 19923 h 20342"/>
                    <a:gd name="connsiteX33" fmla="*/ 10621 w 19907"/>
                    <a:gd name="connsiteY33" fmla="*/ 19352 h 20342"/>
                    <a:gd name="connsiteX34" fmla="*/ 9859 w 19907"/>
                    <a:gd name="connsiteY34" fmla="*/ 16939 h 20342"/>
                    <a:gd name="connsiteX35" fmla="*/ 9859 w 19907"/>
                    <a:gd name="connsiteY35" fmla="*/ 13192 h 20342"/>
                    <a:gd name="connsiteX36" fmla="*/ 6112 w 19907"/>
                    <a:gd name="connsiteY36" fmla="*/ 14780 h 20342"/>
                    <a:gd name="connsiteX37" fmla="*/ 6112 w 19907"/>
                    <a:gd name="connsiteY37" fmla="*/ 19288 h 20342"/>
                    <a:gd name="connsiteX38" fmla="*/ 4080 w 19907"/>
                    <a:gd name="connsiteY38" fmla="*/ 20304 h 20342"/>
                    <a:gd name="connsiteX39" fmla="*/ 3318 w 19907"/>
                    <a:gd name="connsiteY39" fmla="*/ 19733 h 20342"/>
                    <a:gd name="connsiteX40" fmla="*/ 3318 w 19907"/>
                    <a:gd name="connsiteY40" fmla="*/ 9255 h 20342"/>
                    <a:gd name="connsiteX41" fmla="*/ 588 w 19907"/>
                    <a:gd name="connsiteY41" fmla="*/ 12049 h 20342"/>
                    <a:gd name="connsiteX42" fmla="*/ 16 w 19907"/>
                    <a:gd name="connsiteY42" fmla="*/ 12303 h 20342"/>
                    <a:gd name="connsiteX43" fmla="*/ 334 w 19907"/>
                    <a:gd name="connsiteY43" fmla="*/ 11668 h 20342"/>
                    <a:gd name="connsiteX44" fmla="*/ 4144 w 19907"/>
                    <a:gd name="connsiteY44" fmla="*/ 1064 h 20342"/>
                    <a:gd name="connsiteX45" fmla="*/ 4461 w 19907"/>
                    <a:gd name="connsiteY45" fmla="*/ 48 h 20342"/>
                    <a:gd name="connsiteX46" fmla="*/ 4969 w 19907"/>
                    <a:gd name="connsiteY46" fmla="*/ 48 h 20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9907" h="20342">
                      <a:moveTo>
                        <a:pt x="4969" y="48"/>
                      </a:moveTo>
                      <a:cubicBezTo>
                        <a:pt x="7763" y="746"/>
                        <a:pt x="8652" y="1318"/>
                        <a:pt x="7636" y="1699"/>
                      </a:cubicBezTo>
                      <a:cubicBezTo>
                        <a:pt x="7382" y="1889"/>
                        <a:pt x="7255" y="2016"/>
                        <a:pt x="7192" y="2143"/>
                      </a:cubicBezTo>
                      <a:cubicBezTo>
                        <a:pt x="7001" y="2524"/>
                        <a:pt x="6811" y="2969"/>
                        <a:pt x="6493" y="3604"/>
                      </a:cubicBezTo>
                      <a:cubicBezTo>
                        <a:pt x="5985" y="4683"/>
                        <a:pt x="5668" y="5382"/>
                        <a:pt x="5414" y="5763"/>
                      </a:cubicBezTo>
                      <a:cubicBezTo>
                        <a:pt x="6430" y="6207"/>
                        <a:pt x="6874" y="6525"/>
                        <a:pt x="6430" y="6842"/>
                      </a:cubicBezTo>
                      <a:cubicBezTo>
                        <a:pt x="6239" y="7033"/>
                        <a:pt x="6112" y="7160"/>
                        <a:pt x="6112" y="7350"/>
                      </a:cubicBezTo>
                      <a:lnTo>
                        <a:pt x="6112" y="14589"/>
                      </a:lnTo>
                      <a:cubicBezTo>
                        <a:pt x="7509" y="13827"/>
                        <a:pt x="8525" y="12938"/>
                        <a:pt x="9859" y="11478"/>
                      </a:cubicBezTo>
                      <a:lnTo>
                        <a:pt x="9859" y="1508"/>
                      </a:lnTo>
                      <a:cubicBezTo>
                        <a:pt x="9859" y="1064"/>
                        <a:pt x="9859" y="746"/>
                        <a:pt x="9859" y="619"/>
                      </a:cubicBezTo>
                      <a:cubicBezTo>
                        <a:pt x="9859" y="429"/>
                        <a:pt x="9859" y="365"/>
                        <a:pt x="9922" y="302"/>
                      </a:cubicBezTo>
                      <a:cubicBezTo>
                        <a:pt x="9986" y="175"/>
                        <a:pt x="10113" y="111"/>
                        <a:pt x="10430" y="111"/>
                      </a:cubicBezTo>
                      <a:cubicBezTo>
                        <a:pt x="12970" y="238"/>
                        <a:pt x="14113" y="619"/>
                        <a:pt x="13161" y="1254"/>
                      </a:cubicBezTo>
                      <a:cubicBezTo>
                        <a:pt x="12970" y="1445"/>
                        <a:pt x="12843" y="1635"/>
                        <a:pt x="12843" y="1762"/>
                      </a:cubicBezTo>
                      <a:lnTo>
                        <a:pt x="12843" y="8557"/>
                      </a:lnTo>
                      <a:cubicBezTo>
                        <a:pt x="13542" y="7731"/>
                        <a:pt x="14304" y="6334"/>
                        <a:pt x="15447" y="4175"/>
                      </a:cubicBezTo>
                      <a:cubicBezTo>
                        <a:pt x="15701" y="3477"/>
                        <a:pt x="16018" y="3286"/>
                        <a:pt x="16399" y="3477"/>
                      </a:cubicBezTo>
                      <a:cubicBezTo>
                        <a:pt x="18114" y="4175"/>
                        <a:pt x="19003" y="4747"/>
                        <a:pt x="19066" y="5191"/>
                      </a:cubicBezTo>
                      <a:cubicBezTo>
                        <a:pt x="19066" y="5382"/>
                        <a:pt x="18939" y="5509"/>
                        <a:pt x="18685" y="5636"/>
                      </a:cubicBezTo>
                      <a:cubicBezTo>
                        <a:pt x="18304" y="5890"/>
                        <a:pt x="18050" y="6144"/>
                        <a:pt x="17796" y="6398"/>
                      </a:cubicBezTo>
                      <a:cubicBezTo>
                        <a:pt x="16082" y="8239"/>
                        <a:pt x="14558" y="9763"/>
                        <a:pt x="12907" y="11160"/>
                      </a:cubicBezTo>
                      <a:lnTo>
                        <a:pt x="12907" y="15669"/>
                      </a:lnTo>
                      <a:cubicBezTo>
                        <a:pt x="12843" y="16875"/>
                        <a:pt x="13478" y="17447"/>
                        <a:pt x="14748" y="17447"/>
                      </a:cubicBezTo>
                      <a:cubicBezTo>
                        <a:pt x="15193" y="17447"/>
                        <a:pt x="15447" y="17447"/>
                        <a:pt x="15828" y="17383"/>
                      </a:cubicBezTo>
                      <a:cubicBezTo>
                        <a:pt x="16717" y="17256"/>
                        <a:pt x="17415" y="16113"/>
                        <a:pt x="17923" y="14018"/>
                      </a:cubicBezTo>
                      <a:cubicBezTo>
                        <a:pt x="18050" y="13573"/>
                        <a:pt x="18114" y="13319"/>
                        <a:pt x="18177" y="13319"/>
                      </a:cubicBezTo>
                      <a:cubicBezTo>
                        <a:pt x="18241" y="13319"/>
                        <a:pt x="18241" y="13510"/>
                        <a:pt x="18241" y="13954"/>
                      </a:cubicBezTo>
                      <a:cubicBezTo>
                        <a:pt x="18368" y="15923"/>
                        <a:pt x="18812" y="17002"/>
                        <a:pt x="19511" y="17256"/>
                      </a:cubicBezTo>
                      <a:cubicBezTo>
                        <a:pt x="19828" y="17510"/>
                        <a:pt x="19955" y="17701"/>
                        <a:pt x="19892" y="17891"/>
                      </a:cubicBezTo>
                      <a:cubicBezTo>
                        <a:pt x="19701" y="19034"/>
                        <a:pt x="18431" y="19733"/>
                        <a:pt x="16145" y="19923"/>
                      </a:cubicBezTo>
                      <a:cubicBezTo>
                        <a:pt x="16018" y="19923"/>
                        <a:pt x="15447" y="19923"/>
                        <a:pt x="14558" y="19923"/>
                      </a:cubicBezTo>
                      <a:cubicBezTo>
                        <a:pt x="14240" y="19923"/>
                        <a:pt x="13796" y="19923"/>
                        <a:pt x="13732" y="19923"/>
                      </a:cubicBezTo>
                      <a:cubicBezTo>
                        <a:pt x="12081" y="19923"/>
                        <a:pt x="11065" y="19733"/>
                        <a:pt x="10621" y="19352"/>
                      </a:cubicBezTo>
                      <a:cubicBezTo>
                        <a:pt x="10113" y="18971"/>
                        <a:pt x="9795" y="18209"/>
                        <a:pt x="9859" y="16939"/>
                      </a:cubicBezTo>
                      <a:lnTo>
                        <a:pt x="9859" y="13192"/>
                      </a:lnTo>
                      <a:cubicBezTo>
                        <a:pt x="8144" y="14081"/>
                        <a:pt x="7128" y="14462"/>
                        <a:pt x="6112" y="14780"/>
                      </a:cubicBezTo>
                      <a:lnTo>
                        <a:pt x="6112" y="19288"/>
                      </a:lnTo>
                      <a:cubicBezTo>
                        <a:pt x="6176" y="19796"/>
                        <a:pt x="5287" y="20114"/>
                        <a:pt x="4080" y="20304"/>
                      </a:cubicBezTo>
                      <a:cubicBezTo>
                        <a:pt x="3509" y="20431"/>
                        <a:pt x="3255" y="20241"/>
                        <a:pt x="3318" y="19733"/>
                      </a:cubicBezTo>
                      <a:lnTo>
                        <a:pt x="3318" y="9255"/>
                      </a:lnTo>
                      <a:cubicBezTo>
                        <a:pt x="2239" y="10525"/>
                        <a:pt x="1413" y="11351"/>
                        <a:pt x="588" y="12049"/>
                      </a:cubicBezTo>
                      <a:cubicBezTo>
                        <a:pt x="270" y="12303"/>
                        <a:pt x="80" y="12367"/>
                        <a:pt x="16" y="12303"/>
                      </a:cubicBezTo>
                      <a:cubicBezTo>
                        <a:pt x="-47" y="12240"/>
                        <a:pt x="80" y="12049"/>
                        <a:pt x="334" y="11668"/>
                      </a:cubicBezTo>
                      <a:cubicBezTo>
                        <a:pt x="2048" y="9255"/>
                        <a:pt x="3318" y="5763"/>
                        <a:pt x="4144" y="1064"/>
                      </a:cubicBezTo>
                      <a:cubicBezTo>
                        <a:pt x="4207" y="492"/>
                        <a:pt x="4334" y="175"/>
                        <a:pt x="4461" y="48"/>
                      </a:cubicBezTo>
                      <a:cubicBezTo>
                        <a:pt x="4525" y="-16"/>
                        <a:pt x="4652" y="-16"/>
                        <a:pt x="4969" y="4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424" name="任意多边形: 形状 423"/>
              <p:cNvSpPr/>
              <p:nvPr/>
            </p:nvSpPr>
            <p:spPr>
              <a:xfrm>
                <a:off x="4944745" y="2112264"/>
                <a:ext cx="78549" cy="13525"/>
              </a:xfrm>
              <a:custGeom>
                <a:avLst/>
                <a:gdLst>
                  <a:gd name="connsiteX0" fmla="*/ 76073 w 78549"/>
                  <a:gd name="connsiteY0" fmla="*/ 8255 h 13525"/>
                  <a:gd name="connsiteX1" fmla="*/ 76073 w 78549"/>
                  <a:gd name="connsiteY1" fmla="*/ 8318 h 13525"/>
                  <a:gd name="connsiteX2" fmla="*/ 72708 w 78549"/>
                  <a:gd name="connsiteY2" fmla="*/ 11049 h 13525"/>
                  <a:gd name="connsiteX3" fmla="*/ 69215 w 78549"/>
                  <a:gd name="connsiteY3" fmla="*/ 6667 h 13525"/>
                  <a:gd name="connsiteX4" fmla="*/ 72708 w 78549"/>
                  <a:gd name="connsiteY4" fmla="*/ 2349 h 13525"/>
                  <a:gd name="connsiteX5" fmla="*/ 75692 w 78549"/>
                  <a:gd name="connsiteY5" fmla="*/ 4064 h 13525"/>
                  <a:gd name="connsiteX6" fmla="*/ 75755 w 78549"/>
                  <a:gd name="connsiteY6" fmla="*/ 4127 h 13525"/>
                  <a:gd name="connsiteX7" fmla="*/ 78168 w 78549"/>
                  <a:gd name="connsiteY7" fmla="*/ 3365 h 13525"/>
                  <a:gd name="connsiteX8" fmla="*/ 78105 w 78549"/>
                  <a:gd name="connsiteY8" fmla="*/ 3302 h 13525"/>
                  <a:gd name="connsiteX9" fmla="*/ 72834 w 78549"/>
                  <a:gd name="connsiteY9" fmla="*/ 0 h 13525"/>
                  <a:gd name="connsiteX10" fmla="*/ 66167 w 78549"/>
                  <a:gd name="connsiteY10" fmla="*/ 6667 h 13525"/>
                  <a:gd name="connsiteX11" fmla="*/ 72834 w 78549"/>
                  <a:gd name="connsiteY11" fmla="*/ 13462 h 13525"/>
                  <a:gd name="connsiteX12" fmla="*/ 78549 w 78549"/>
                  <a:gd name="connsiteY12" fmla="*/ 9017 h 13525"/>
                  <a:gd name="connsiteX13" fmla="*/ 78549 w 78549"/>
                  <a:gd name="connsiteY13" fmla="*/ 8953 h 13525"/>
                  <a:gd name="connsiteX14" fmla="*/ 76073 w 78549"/>
                  <a:gd name="connsiteY14" fmla="*/ 8255 h 13525"/>
                  <a:gd name="connsiteX15" fmla="*/ 12255 w 78549"/>
                  <a:gd name="connsiteY15" fmla="*/ 13271 h 13525"/>
                  <a:gd name="connsiteX16" fmla="*/ 15303 w 78549"/>
                  <a:gd name="connsiteY16" fmla="*/ 13271 h 13525"/>
                  <a:gd name="connsiteX17" fmla="*/ 15303 w 78549"/>
                  <a:gd name="connsiteY17" fmla="*/ 254 h 13525"/>
                  <a:gd name="connsiteX18" fmla="*/ 12255 w 78549"/>
                  <a:gd name="connsiteY18" fmla="*/ 254 h 13525"/>
                  <a:gd name="connsiteX19" fmla="*/ 12255 w 78549"/>
                  <a:gd name="connsiteY19" fmla="*/ 13271 h 13525"/>
                  <a:gd name="connsiteX20" fmla="*/ 25464 w 78549"/>
                  <a:gd name="connsiteY20" fmla="*/ 5461 h 13525"/>
                  <a:gd name="connsiteX21" fmla="*/ 25781 w 78549"/>
                  <a:gd name="connsiteY21" fmla="*/ 9652 h 13525"/>
                  <a:gd name="connsiteX22" fmla="*/ 25781 w 78549"/>
                  <a:gd name="connsiteY22" fmla="*/ 9715 h 13525"/>
                  <a:gd name="connsiteX23" fmla="*/ 24447 w 78549"/>
                  <a:gd name="connsiteY23" fmla="*/ 7112 h 13525"/>
                  <a:gd name="connsiteX24" fmla="*/ 20320 w 78549"/>
                  <a:gd name="connsiteY24" fmla="*/ 254 h 13525"/>
                  <a:gd name="connsiteX25" fmla="*/ 20320 w 78549"/>
                  <a:gd name="connsiteY25" fmla="*/ 190 h 13525"/>
                  <a:gd name="connsiteX26" fmla="*/ 17272 w 78549"/>
                  <a:gd name="connsiteY26" fmla="*/ 190 h 13525"/>
                  <a:gd name="connsiteX27" fmla="*/ 17272 w 78549"/>
                  <a:gd name="connsiteY27" fmla="*/ 13208 h 13525"/>
                  <a:gd name="connsiteX28" fmla="*/ 20129 w 78549"/>
                  <a:gd name="connsiteY28" fmla="*/ 13208 h 13525"/>
                  <a:gd name="connsiteX29" fmla="*/ 20129 w 78549"/>
                  <a:gd name="connsiteY29" fmla="*/ 7938 h 13525"/>
                  <a:gd name="connsiteX30" fmla="*/ 19876 w 78549"/>
                  <a:gd name="connsiteY30" fmla="*/ 4381 h 13525"/>
                  <a:gd name="connsiteX31" fmla="*/ 19812 w 78549"/>
                  <a:gd name="connsiteY31" fmla="*/ 3746 h 13525"/>
                  <a:gd name="connsiteX32" fmla="*/ 21146 w 78549"/>
                  <a:gd name="connsiteY32" fmla="*/ 6286 h 13525"/>
                  <a:gd name="connsiteX33" fmla="*/ 25273 w 78549"/>
                  <a:gd name="connsiteY33" fmla="*/ 13144 h 13525"/>
                  <a:gd name="connsiteX34" fmla="*/ 25273 w 78549"/>
                  <a:gd name="connsiteY34" fmla="*/ 13208 h 13525"/>
                  <a:gd name="connsiteX35" fmla="*/ 28321 w 78549"/>
                  <a:gd name="connsiteY35" fmla="*/ 13208 h 13525"/>
                  <a:gd name="connsiteX36" fmla="*/ 28321 w 78549"/>
                  <a:gd name="connsiteY36" fmla="*/ 190 h 13525"/>
                  <a:gd name="connsiteX37" fmla="*/ 25464 w 78549"/>
                  <a:gd name="connsiteY37" fmla="*/ 190 h 13525"/>
                  <a:gd name="connsiteX38" fmla="*/ 25464 w 78549"/>
                  <a:gd name="connsiteY38" fmla="*/ 5461 h 13525"/>
                  <a:gd name="connsiteX39" fmla="*/ 36322 w 78549"/>
                  <a:gd name="connsiteY39" fmla="*/ 0 h 13525"/>
                  <a:gd name="connsiteX40" fmla="*/ 29845 w 78549"/>
                  <a:gd name="connsiteY40" fmla="*/ 6667 h 13525"/>
                  <a:gd name="connsiteX41" fmla="*/ 36322 w 78549"/>
                  <a:gd name="connsiteY41" fmla="*/ 13462 h 13525"/>
                  <a:gd name="connsiteX42" fmla="*/ 42799 w 78549"/>
                  <a:gd name="connsiteY42" fmla="*/ 6667 h 13525"/>
                  <a:gd name="connsiteX43" fmla="*/ 36322 w 78549"/>
                  <a:gd name="connsiteY43" fmla="*/ 0 h 13525"/>
                  <a:gd name="connsiteX44" fmla="*/ 36322 w 78549"/>
                  <a:gd name="connsiteY44" fmla="*/ 11113 h 13525"/>
                  <a:gd name="connsiteX45" fmla="*/ 32957 w 78549"/>
                  <a:gd name="connsiteY45" fmla="*/ 6731 h 13525"/>
                  <a:gd name="connsiteX46" fmla="*/ 36322 w 78549"/>
                  <a:gd name="connsiteY46" fmla="*/ 2413 h 13525"/>
                  <a:gd name="connsiteX47" fmla="*/ 39688 w 78549"/>
                  <a:gd name="connsiteY47" fmla="*/ 6731 h 13525"/>
                  <a:gd name="connsiteX48" fmla="*/ 36322 w 78549"/>
                  <a:gd name="connsiteY48" fmla="*/ 11113 h 13525"/>
                  <a:gd name="connsiteX49" fmla="*/ 49022 w 78549"/>
                  <a:gd name="connsiteY49" fmla="*/ 254 h 13525"/>
                  <a:gd name="connsiteX50" fmla="*/ 44259 w 78549"/>
                  <a:gd name="connsiteY50" fmla="*/ 254 h 13525"/>
                  <a:gd name="connsiteX51" fmla="*/ 44259 w 78549"/>
                  <a:gd name="connsiteY51" fmla="*/ 13271 h 13525"/>
                  <a:gd name="connsiteX52" fmla="*/ 47308 w 78549"/>
                  <a:gd name="connsiteY52" fmla="*/ 13271 h 13525"/>
                  <a:gd name="connsiteX53" fmla="*/ 47308 w 78549"/>
                  <a:gd name="connsiteY53" fmla="*/ 8699 h 13525"/>
                  <a:gd name="connsiteX54" fmla="*/ 49149 w 78549"/>
                  <a:gd name="connsiteY54" fmla="*/ 8699 h 13525"/>
                  <a:gd name="connsiteX55" fmla="*/ 54737 w 78549"/>
                  <a:gd name="connsiteY55" fmla="*/ 4381 h 13525"/>
                  <a:gd name="connsiteX56" fmla="*/ 49022 w 78549"/>
                  <a:gd name="connsiteY56" fmla="*/ 254 h 13525"/>
                  <a:gd name="connsiteX57" fmla="*/ 48895 w 78549"/>
                  <a:gd name="connsiteY57" fmla="*/ 6477 h 13525"/>
                  <a:gd name="connsiteX58" fmla="*/ 47244 w 78549"/>
                  <a:gd name="connsiteY58" fmla="*/ 6477 h 13525"/>
                  <a:gd name="connsiteX59" fmla="*/ 47244 w 78549"/>
                  <a:gd name="connsiteY59" fmla="*/ 2476 h 13525"/>
                  <a:gd name="connsiteX60" fmla="*/ 48768 w 78549"/>
                  <a:gd name="connsiteY60" fmla="*/ 2476 h 13525"/>
                  <a:gd name="connsiteX61" fmla="*/ 51689 w 78549"/>
                  <a:gd name="connsiteY61" fmla="*/ 4381 h 13525"/>
                  <a:gd name="connsiteX62" fmla="*/ 48895 w 78549"/>
                  <a:gd name="connsiteY62" fmla="*/ 6477 h 13525"/>
                  <a:gd name="connsiteX63" fmla="*/ 59182 w 78549"/>
                  <a:gd name="connsiteY63" fmla="*/ 7683 h 13525"/>
                  <a:gd name="connsiteX64" fmla="*/ 64198 w 78549"/>
                  <a:gd name="connsiteY64" fmla="*/ 7683 h 13525"/>
                  <a:gd name="connsiteX65" fmla="*/ 64198 w 78549"/>
                  <a:gd name="connsiteY65" fmla="*/ 5334 h 13525"/>
                  <a:gd name="connsiteX66" fmla="*/ 59182 w 78549"/>
                  <a:gd name="connsiteY66" fmla="*/ 5334 h 13525"/>
                  <a:gd name="connsiteX67" fmla="*/ 59182 w 78549"/>
                  <a:gd name="connsiteY67" fmla="*/ 2540 h 13525"/>
                  <a:gd name="connsiteX68" fmla="*/ 65088 w 78549"/>
                  <a:gd name="connsiteY68" fmla="*/ 2540 h 13525"/>
                  <a:gd name="connsiteX69" fmla="*/ 65088 w 78549"/>
                  <a:gd name="connsiteY69" fmla="*/ 254 h 13525"/>
                  <a:gd name="connsiteX70" fmla="*/ 56134 w 78549"/>
                  <a:gd name="connsiteY70" fmla="*/ 254 h 13525"/>
                  <a:gd name="connsiteX71" fmla="*/ 56134 w 78549"/>
                  <a:gd name="connsiteY71" fmla="*/ 13271 h 13525"/>
                  <a:gd name="connsiteX72" fmla="*/ 65278 w 78549"/>
                  <a:gd name="connsiteY72" fmla="*/ 13271 h 13525"/>
                  <a:gd name="connsiteX73" fmla="*/ 65278 w 78549"/>
                  <a:gd name="connsiteY73" fmla="*/ 10922 h 13525"/>
                  <a:gd name="connsiteX74" fmla="*/ 59182 w 78549"/>
                  <a:gd name="connsiteY74" fmla="*/ 10922 h 13525"/>
                  <a:gd name="connsiteX75" fmla="*/ 59182 w 78549"/>
                  <a:gd name="connsiteY75" fmla="*/ 7683 h 13525"/>
                  <a:gd name="connsiteX76" fmla="*/ 7683 w 78549"/>
                  <a:gd name="connsiteY76" fmla="*/ 5969 h 13525"/>
                  <a:gd name="connsiteX77" fmla="*/ 5842 w 78549"/>
                  <a:gd name="connsiteY77" fmla="*/ 5270 h 13525"/>
                  <a:gd name="connsiteX78" fmla="*/ 5715 w 78549"/>
                  <a:gd name="connsiteY78" fmla="*/ 5207 h 13525"/>
                  <a:gd name="connsiteX79" fmla="*/ 3683 w 78549"/>
                  <a:gd name="connsiteY79" fmla="*/ 3683 h 13525"/>
                  <a:gd name="connsiteX80" fmla="*/ 5652 w 78549"/>
                  <a:gd name="connsiteY80" fmla="*/ 2349 h 13525"/>
                  <a:gd name="connsiteX81" fmla="*/ 7874 w 78549"/>
                  <a:gd name="connsiteY81" fmla="*/ 3937 h 13525"/>
                  <a:gd name="connsiteX82" fmla="*/ 7874 w 78549"/>
                  <a:gd name="connsiteY82" fmla="*/ 4000 h 13525"/>
                  <a:gd name="connsiteX83" fmla="*/ 10414 w 78549"/>
                  <a:gd name="connsiteY83" fmla="*/ 3619 h 13525"/>
                  <a:gd name="connsiteX84" fmla="*/ 10414 w 78549"/>
                  <a:gd name="connsiteY84" fmla="*/ 3492 h 13525"/>
                  <a:gd name="connsiteX85" fmla="*/ 5652 w 78549"/>
                  <a:gd name="connsiteY85" fmla="*/ 0 h 13525"/>
                  <a:gd name="connsiteX86" fmla="*/ 635 w 78549"/>
                  <a:gd name="connsiteY86" fmla="*/ 3810 h 13525"/>
                  <a:gd name="connsiteX87" fmla="*/ 3556 w 78549"/>
                  <a:gd name="connsiteY87" fmla="*/ 7366 h 13525"/>
                  <a:gd name="connsiteX88" fmla="*/ 5588 w 78549"/>
                  <a:gd name="connsiteY88" fmla="*/ 8128 h 13525"/>
                  <a:gd name="connsiteX89" fmla="*/ 7557 w 78549"/>
                  <a:gd name="connsiteY89" fmla="*/ 9715 h 13525"/>
                  <a:gd name="connsiteX90" fmla="*/ 5524 w 78549"/>
                  <a:gd name="connsiteY90" fmla="*/ 11113 h 13525"/>
                  <a:gd name="connsiteX91" fmla="*/ 2667 w 78549"/>
                  <a:gd name="connsiteY91" fmla="*/ 8763 h 13525"/>
                  <a:gd name="connsiteX92" fmla="*/ 2667 w 78549"/>
                  <a:gd name="connsiteY92" fmla="*/ 8699 h 13525"/>
                  <a:gd name="connsiteX93" fmla="*/ 0 w 78549"/>
                  <a:gd name="connsiteY93" fmla="*/ 9080 h 13525"/>
                  <a:gd name="connsiteX94" fmla="*/ 0 w 78549"/>
                  <a:gd name="connsiteY94" fmla="*/ 9207 h 13525"/>
                  <a:gd name="connsiteX95" fmla="*/ 5461 w 78549"/>
                  <a:gd name="connsiteY95" fmla="*/ 13525 h 13525"/>
                  <a:gd name="connsiteX96" fmla="*/ 10668 w 78549"/>
                  <a:gd name="connsiteY96" fmla="*/ 9525 h 13525"/>
                  <a:gd name="connsiteX97" fmla="*/ 7683 w 78549"/>
                  <a:gd name="connsiteY97" fmla="*/ 5969 h 1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78549" h="13525">
                    <a:moveTo>
                      <a:pt x="76073" y="8255"/>
                    </a:moveTo>
                    <a:lnTo>
                      <a:pt x="76073" y="8318"/>
                    </a:lnTo>
                    <a:cubicBezTo>
                      <a:pt x="75565" y="10033"/>
                      <a:pt x="74295" y="11049"/>
                      <a:pt x="72708" y="11049"/>
                    </a:cubicBezTo>
                    <a:cubicBezTo>
                      <a:pt x="70612" y="11049"/>
                      <a:pt x="69215" y="9271"/>
                      <a:pt x="69215" y="6667"/>
                    </a:cubicBezTo>
                    <a:cubicBezTo>
                      <a:pt x="69215" y="4064"/>
                      <a:pt x="70612" y="2349"/>
                      <a:pt x="72708" y="2349"/>
                    </a:cubicBezTo>
                    <a:cubicBezTo>
                      <a:pt x="73977" y="2349"/>
                      <a:pt x="75057" y="2984"/>
                      <a:pt x="75692" y="4064"/>
                    </a:cubicBezTo>
                    <a:lnTo>
                      <a:pt x="75755" y="4127"/>
                    </a:lnTo>
                    <a:lnTo>
                      <a:pt x="78168" y="3365"/>
                    </a:lnTo>
                    <a:lnTo>
                      <a:pt x="78105" y="3302"/>
                    </a:lnTo>
                    <a:cubicBezTo>
                      <a:pt x="77216" y="1206"/>
                      <a:pt x="75247" y="0"/>
                      <a:pt x="72834" y="0"/>
                    </a:cubicBezTo>
                    <a:cubicBezTo>
                      <a:pt x="68834" y="0"/>
                      <a:pt x="66167" y="2667"/>
                      <a:pt x="66167" y="6667"/>
                    </a:cubicBezTo>
                    <a:cubicBezTo>
                      <a:pt x="66167" y="10731"/>
                      <a:pt x="68834" y="13462"/>
                      <a:pt x="72834" y="13462"/>
                    </a:cubicBezTo>
                    <a:cubicBezTo>
                      <a:pt x="75755" y="13462"/>
                      <a:pt x="77914" y="11811"/>
                      <a:pt x="78549" y="9017"/>
                    </a:cubicBezTo>
                    <a:lnTo>
                      <a:pt x="78549" y="8953"/>
                    </a:lnTo>
                    <a:lnTo>
                      <a:pt x="76073" y="8255"/>
                    </a:lnTo>
                    <a:close/>
                    <a:moveTo>
                      <a:pt x="12255" y="13271"/>
                    </a:moveTo>
                    <a:lnTo>
                      <a:pt x="15303" y="13271"/>
                    </a:lnTo>
                    <a:lnTo>
                      <a:pt x="15303" y="254"/>
                    </a:lnTo>
                    <a:lnTo>
                      <a:pt x="12255" y="254"/>
                    </a:lnTo>
                    <a:lnTo>
                      <a:pt x="12255" y="13271"/>
                    </a:lnTo>
                    <a:close/>
                    <a:moveTo>
                      <a:pt x="25464" y="5461"/>
                    </a:moveTo>
                    <a:cubicBezTo>
                      <a:pt x="25464" y="6794"/>
                      <a:pt x="25654" y="8382"/>
                      <a:pt x="25781" y="9652"/>
                    </a:cubicBezTo>
                    <a:lnTo>
                      <a:pt x="25781" y="9715"/>
                    </a:lnTo>
                    <a:lnTo>
                      <a:pt x="24447" y="7112"/>
                    </a:lnTo>
                    <a:lnTo>
                      <a:pt x="20320" y="254"/>
                    </a:lnTo>
                    <a:lnTo>
                      <a:pt x="20320" y="190"/>
                    </a:lnTo>
                    <a:lnTo>
                      <a:pt x="17272" y="190"/>
                    </a:lnTo>
                    <a:lnTo>
                      <a:pt x="17272" y="13208"/>
                    </a:lnTo>
                    <a:lnTo>
                      <a:pt x="20129" y="13208"/>
                    </a:lnTo>
                    <a:lnTo>
                      <a:pt x="20129" y="7938"/>
                    </a:lnTo>
                    <a:cubicBezTo>
                      <a:pt x="20129" y="6794"/>
                      <a:pt x="20002" y="5524"/>
                      <a:pt x="19876" y="4381"/>
                    </a:cubicBezTo>
                    <a:cubicBezTo>
                      <a:pt x="19876" y="4127"/>
                      <a:pt x="19812" y="3937"/>
                      <a:pt x="19812" y="3746"/>
                    </a:cubicBezTo>
                    <a:lnTo>
                      <a:pt x="21146" y="6286"/>
                    </a:lnTo>
                    <a:lnTo>
                      <a:pt x="25273" y="13144"/>
                    </a:lnTo>
                    <a:lnTo>
                      <a:pt x="25273" y="13208"/>
                    </a:lnTo>
                    <a:lnTo>
                      <a:pt x="28321" y="13208"/>
                    </a:lnTo>
                    <a:lnTo>
                      <a:pt x="28321" y="190"/>
                    </a:lnTo>
                    <a:lnTo>
                      <a:pt x="25464" y="190"/>
                    </a:lnTo>
                    <a:lnTo>
                      <a:pt x="25464" y="5461"/>
                    </a:lnTo>
                    <a:close/>
                    <a:moveTo>
                      <a:pt x="36322" y="0"/>
                    </a:moveTo>
                    <a:cubicBezTo>
                      <a:pt x="32385" y="0"/>
                      <a:pt x="29845" y="2603"/>
                      <a:pt x="29845" y="6667"/>
                    </a:cubicBezTo>
                    <a:cubicBezTo>
                      <a:pt x="29845" y="10795"/>
                      <a:pt x="32385" y="13462"/>
                      <a:pt x="36322" y="13462"/>
                    </a:cubicBezTo>
                    <a:cubicBezTo>
                      <a:pt x="40259" y="13462"/>
                      <a:pt x="42799" y="10795"/>
                      <a:pt x="42799" y="6667"/>
                    </a:cubicBezTo>
                    <a:cubicBezTo>
                      <a:pt x="42799" y="2603"/>
                      <a:pt x="40259" y="0"/>
                      <a:pt x="36322" y="0"/>
                    </a:cubicBezTo>
                    <a:close/>
                    <a:moveTo>
                      <a:pt x="36322" y="11113"/>
                    </a:moveTo>
                    <a:cubicBezTo>
                      <a:pt x="34290" y="11113"/>
                      <a:pt x="32957" y="9398"/>
                      <a:pt x="32957" y="6731"/>
                    </a:cubicBezTo>
                    <a:cubicBezTo>
                      <a:pt x="32957" y="4064"/>
                      <a:pt x="34227" y="2413"/>
                      <a:pt x="36322" y="2413"/>
                    </a:cubicBezTo>
                    <a:cubicBezTo>
                      <a:pt x="38417" y="2413"/>
                      <a:pt x="39688" y="4064"/>
                      <a:pt x="39688" y="6731"/>
                    </a:cubicBezTo>
                    <a:cubicBezTo>
                      <a:pt x="39688" y="9398"/>
                      <a:pt x="38354" y="11113"/>
                      <a:pt x="36322" y="11113"/>
                    </a:cubicBezTo>
                    <a:close/>
                    <a:moveTo>
                      <a:pt x="49022" y="254"/>
                    </a:moveTo>
                    <a:lnTo>
                      <a:pt x="44259" y="254"/>
                    </a:lnTo>
                    <a:lnTo>
                      <a:pt x="44259" y="13271"/>
                    </a:lnTo>
                    <a:lnTo>
                      <a:pt x="47308" y="13271"/>
                    </a:lnTo>
                    <a:lnTo>
                      <a:pt x="47308" y="8699"/>
                    </a:lnTo>
                    <a:lnTo>
                      <a:pt x="49149" y="8699"/>
                    </a:lnTo>
                    <a:cubicBezTo>
                      <a:pt x="52641" y="8699"/>
                      <a:pt x="54737" y="7048"/>
                      <a:pt x="54737" y="4381"/>
                    </a:cubicBezTo>
                    <a:cubicBezTo>
                      <a:pt x="54673" y="1651"/>
                      <a:pt x="52768" y="254"/>
                      <a:pt x="49022" y="254"/>
                    </a:cubicBezTo>
                    <a:close/>
                    <a:moveTo>
                      <a:pt x="48895" y="6477"/>
                    </a:moveTo>
                    <a:lnTo>
                      <a:pt x="47244" y="6477"/>
                    </a:lnTo>
                    <a:lnTo>
                      <a:pt x="47244" y="2476"/>
                    </a:lnTo>
                    <a:lnTo>
                      <a:pt x="48768" y="2476"/>
                    </a:lnTo>
                    <a:cubicBezTo>
                      <a:pt x="50864" y="2476"/>
                      <a:pt x="51689" y="3048"/>
                      <a:pt x="51689" y="4381"/>
                    </a:cubicBezTo>
                    <a:cubicBezTo>
                      <a:pt x="51752" y="5778"/>
                      <a:pt x="50800" y="6477"/>
                      <a:pt x="48895" y="6477"/>
                    </a:cubicBezTo>
                    <a:close/>
                    <a:moveTo>
                      <a:pt x="59182" y="7683"/>
                    </a:moveTo>
                    <a:lnTo>
                      <a:pt x="64198" y="7683"/>
                    </a:lnTo>
                    <a:lnTo>
                      <a:pt x="64198" y="5334"/>
                    </a:lnTo>
                    <a:lnTo>
                      <a:pt x="59182" y="5334"/>
                    </a:lnTo>
                    <a:lnTo>
                      <a:pt x="59182" y="2540"/>
                    </a:lnTo>
                    <a:lnTo>
                      <a:pt x="65088" y="2540"/>
                    </a:lnTo>
                    <a:lnTo>
                      <a:pt x="65088" y="254"/>
                    </a:lnTo>
                    <a:lnTo>
                      <a:pt x="56134" y="254"/>
                    </a:lnTo>
                    <a:lnTo>
                      <a:pt x="56134" y="13271"/>
                    </a:lnTo>
                    <a:lnTo>
                      <a:pt x="65278" y="13271"/>
                    </a:lnTo>
                    <a:lnTo>
                      <a:pt x="65278" y="10922"/>
                    </a:lnTo>
                    <a:lnTo>
                      <a:pt x="59182" y="10922"/>
                    </a:lnTo>
                    <a:lnTo>
                      <a:pt x="59182" y="7683"/>
                    </a:lnTo>
                    <a:close/>
                    <a:moveTo>
                      <a:pt x="7683" y="5969"/>
                    </a:moveTo>
                    <a:lnTo>
                      <a:pt x="5842" y="5270"/>
                    </a:lnTo>
                    <a:lnTo>
                      <a:pt x="5715" y="5207"/>
                    </a:lnTo>
                    <a:cubicBezTo>
                      <a:pt x="4572" y="4826"/>
                      <a:pt x="3683" y="4508"/>
                      <a:pt x="3683" y="3683"/>
                    </a:cubicBezTo>
                    <a:cubicBezTo>
                      <a:pt x="3683" y="2857"/>
                      <a:pt x="4508" y="2349"/>
                      <a:pt x="5652" y="2349"/>
                    </a:cubicBezTo>
                    <a:cubicBezTo>
                      <a:pt x="6858" y="2349"/>
                      <a:pt x="7493" y="2794"/>
                      <a:pt x="7874" y="3937"/>
                    </a:cubicBezTo>
                    <a:lnTo>
                      <a:pt x="7874" y="4000"/>
                    </a:lnTo>
                    <a:lnTo>
                      <a:pt x="10414" y="3619"/>
                    </a:lnTo>
                    <a:lnTo>
                      <a:pt x="10414" y="3492"/>
                    </a:lnTo>
                    <a:cubicBezTo>
                      <a:pt x="9906" y="1333"/>
                      <a:pt x="8001" y="0"/>
                      <a:pt x="5652" y="0"/>
                    </a:cubicBezTo>
                    <a:cubicBezTo>
                      <a:pt x="2730" y="0"/>
                      <a:pt x="635" y="1588"/>
                      <a:pt x="635" y="3810"/>
                    </a:cubicBezTo>
                    <a:cubicBezTo>
                      <a:pt x="635" y="5842"/>
                      <a:pt x="2222" y="6858"/>
                      <a:pt x="3556" y="7366"/>
                    </a:cubicBezTo>
                    <a:lnTo>
                      <a:pt x="5588" y="8128"/>
                    </a:lnTo>
                    <a:cubicBezTo>
                      <a:pt x="6731" y="8572"/>
                      <a:pt x="7557" y="8890"/>
                      <a:pt x="7557" y="9715"/>
                    </a:cubicBezTo>
                    <a:cubicBezTo>
                      <a:pt x="7557" y="10858"/>
                      <a:pt x="6477" y="11113"/>
                      <a:pt x="5524" y="11113"/>
                    </a:cubicBezTo>
                    <a:cubicBezTo>
                      <a:pt x="4064" y="11113"/>
                      <a:pt x="3111" y="10350"/>
                      <a:pt x="2667" y="8763"/>
                    </a:cubicBezTo>
                    <a:lnTo>
                      <a:pt x="2667" y="8699"/>
                    </a:lnTo>
                    <a:lnTo>
                      <a:pt x="0" y="9080"/>
                    </a:lnTo>
                    <a:lnTo>
                      <a:pt x="0" y="9207"/>
                    </a:lnTo>
                    <a:cubicBezTo>
                      <a:pt x="635" y="12128"/>
                      <a:pt x="2413" y="13525"/>
                      <a:pt x="5461" y="13525"/>
                    </a:cubicBezTo>
                    <a:cubicBezTo>
                      <a:pt x="9017" y="13525"/>
                      <a:pt x="10668" y="11557"/>
                      <a:pt x="10668" y="9525"/>
                    </a:cubicBezTo>
                    <a:cubicBezTo>
                      <a:pt x="10668" y="7810"/>
                      <a:pt x="9715" y="6667"/>
                      <a:pt x="7683" y="5969"/>
                    </a:cubicBezTo>
                    <a:close/>
                  </a:path>
                </a:pathLst>
              </a:custGeom>
              <a:solidFill>
                <a:srgbClr val="221815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461" name="图形 20"/>
            <p:cNvGrpSpPr/>
            <p:nvPr/>
          </p:nvGrpSpPr>
          <p:grpSpPr>
            <a:xfrm>
              <a:off x="2073296" y="2933742"/>
              <a:ext cx="799512" cy="216410"/>
              <a:chOff x="5141595" y="2080156"/>
              <a:chExt cx="186314" cy="50431"/>
            </a:xfrm>
          </p:grpSpPr>
          <p:grpSp>
            <p:nvGrpSpPr>
              <p:cNvPr id="402" name="图形 20"/>
              <p:cNvGrpSpPr/>
              <p:nvPr/>
            </p:nvGrpSpPr>
            <p:grpSpPr>
              <a:xfrm>
                <a:off x="5141595" y="2080156"/>
                <a:ext cx="52704" cy="50431"/>
                <a:chOff x="5141595" y="2080156"/>
                <a:chExt cx="52704" cy="50431"/>
              </a:xfrm>
            </p:grpSpPr>
            <p:sp>
              <p:nvSpPr>
                <p:cNvPr id="413" name="任意多边形: 形状 412"/>
                <p:cNvSpPr/>
                <p:nvPr/>
              </p:nvSpPr>
              <p:spPr>
                <a:xfrm>
                  <a:off x="5145532" y="2106548"/>
                  <a:ext cx="44767" cy="24038"/>
                </a:xfrm>
                <a:custGeom>
                  <a:avLst/>
                  <a:gdLst>
                    <a:gd name="connsiteX0" fmla="*/ 22415 w 44767"/>
                    <a:gd name="connsiteY0" fmla="*/ 0 h 24038"/>
                    <a:gd name="connsiteX1" fmla="*/ 0 w 44767"/>
                    <a:gd name="connsiteY1" fmla="*/ 6350 h 24038"/>
                    <a:gd name="connsiteX2" fmla="*/ 1079 w 44767"/>
                    <a:gd name="connsiteY2" fmla="*/ 14224 h 24038"/>
                    <a:gd name="connsiteX3" fmla="*/ 8446 w 44767"/>
                    <a:gd name="connsiteY3" fmla="*/ 17907 h 24038"/>
                    <a:gd name="connsiteX4" fmla="*/ 14224 w 44767"/>
                    <a:gd name="connsiteY4" fmla="*/ 23813 h 24038"/>
                    <a:gd name="connsiteX5" fmla="*/ 22479 w 44767"/>
                    <a:gd name="connsiteY5" fmla="*/ 22479 h 24038"/>
                    <a:gd name="connsiteX6" fmla="*/ 30543 w 44767"/>
                    <a:gd name="connsiteY6" fmla="*/ 23876 h 24038"/>
                    <a:gd name="connsiteX7" fmla="*/ 36322 w 44767"/>
                    <a:gd name="connsiteY7" fmla="*/ 18034 h 24038"/>
                    <a:gd name="connsiteX8" fmla="*/ 43688 w 44767"/>
                    <a:gd name="connsiteY8" fmla="*/ 14415 h 24038"/>
                    <a:gd name="connsiteX9" fmla="*/ 44767 w 44767"/>
                    <a:gd name="connsiteY9" fmla="*/ 6350 h 24038"/>
                    <a:gd name="connsiteX10" fmla="*/ 22415 w 44767"/>
                    <a:gd name="connsiteY10" fmla="*/ 0 h 24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767" h="24038">
                      <a:moveTo>
                        <a:pt x="22415" y="0"/>
                      </a:moveTo>
                      <a:lnTo>
                        <a:pt x="0" y="6350"/>
                      </a:lnTo>
                      <a:cubicBezTo>
                        <a:pt x="635" y="8827"/>
                        <a:pt x="-381" y="12192"/>
                        <a:pt x="1079" y="14224"/>
                      </a:cubicBezTo>
                      <a:cubicBezTo>
                        <a:pt x="2603" y="16320"/>
                        <a:pt x="6350" y="16383"/>
                        <a:pt x="8446" y="17907"/>
                      </a:cubicBezTo>
                      <a:cubicBezTo>
                        <a:pt x="10541" y="19431"/>
                        <a:pt x="11684" y="22987"/>
                        <a:pt x="14224" y="23813"/>
                      </a:cubicBezTo>
                      <a:cubicBezTo>
                        <a:pt x="16701" y="24638"/>
                        <a:pt x="19748" y="22479"/>
                        <a:pt x="22479" y="22479"/>
                      </a:cubicBezTo>
                      <a:cubicBezTo>
                        <a:pt x="25146" y="22479"/>
                        <a:pt x="28130" y="24638"/>
                        <a:pt x="30543" y="23876"/>
                      </a:cubicBezTo>
                      <a:cubicBezTo>
                        <a:pt x="33084" y="23051"/>
                        <a:pt x="34227" y="19495"/>
                        <a:pt x="36322" y="18034"/>
                      </a:cubicBezTo>
                      <a:cubicBezTo>
                        <a:pt x="38481" y="16510"/>
                        <a:pt x="42164" y="16510"/>
                        <a:pt x="43688" y="14415"/>
                      </a:cubicBezTo>
                      <a:cubicBezTo>
                        <a:pt x="45212" y="12256"/>
                        <a:pt x="44005" y="8890"/>
                        <a:pt x="44767" y="6350"/>
                      </a:cubicBezTo>
                      <a:lnTo>
                        <a:pt x="22415" y="0"/>
                      </a:lnTo>
                      <a:close/>
                    </a:path>
                  </a:pathLst>
                </a:custGeom>
                <a:solidFill>
                  <a:srgbClr val="C4051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grpSp>
              <p:nvGrpSpPr>
                <p:cNvPr id="414" name="图形 20"/>
                <p:cNvGrpSpPr/>
                <p:nvPr/>
              </p:nvGrpSpPr>
              <p:grpSpPr>
                <a:xfrm>
                  <a:off x="5141595" y="2080156"/>
                  <a:ext cx="52704" cy="32361"/>
                  <a:chOff x="5141595" y="2080156"/>
                  <a:chExt cx="52704" cy="32361"/>
                </a:xfrm>
              </p:grpSpPr>
              <p:sp>
                <p:nvSpPr>
                  <p:cNvPr id="415" name="任意多边形: 形状 414"/>
                  <p:cNvSpPr/>
                  <p:nvPr/>
                </p:nvSpPr>
                <p:spPr>
                  <a:xfrm>
                    <a:off x="5141595" y="2098230"/>
                    <a:ext cx="21589" cy="14287"/>
                  </a:xfrm>
                  <a:custGeom>
                    <a:avLst/>
                    <a:gdLst>
                      <a:gd name="connsiteX0" fmla="*/ 21590 w 21589"/>
                      <a:gd name="connsiteY0" fmla="*/ 6604 h 14287"/>
                      <a:gd name="connsiteX1" fmla="*/ 21082 w 21589"/>
                      <a:gd name="connsiteY1" fmla="*/ 5779 h 14287"/>
                      <a:gd name="connsiteX2" fmla="*/ 3746 w 21589"/>
                      <a:gd name="connsiteY2" fmla="*/ 0 h 14287"/>
                      <a:gd name="connsiteX3" fmla="*/ 0 w 21589"/>
                      <a:gd name="connsiteY3" fmla="*/ 7176 h 14287"/>
                      <a:gd name="connsiteX4" fmla="*/ 3746 w 21589"/>
                      <a:gd name="connsiteY4" fmla="*/ 14288 h 14287"/>
                      <a:gd name="connsiteX5" fmla="*/ 20955 w 21589"/>
                      <a:gd name="connsiteY5" fmla="*/ 7430 h 14287"/>
                      <a:gd name="connsiteX6" fmla="*/ 21590 w 21589"/>
                      <a:gd name="connsiteY6" fmla="*/ 6604 h 1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589" h="14287">
                        <a:moveTo>
                          <a:pt x="21590" y="6604"/>
                        </a:moveTo>
                        <a:cubicBezTo>
                          <a:pt x="21590" y="6223"/>
                          <a:pt x="21399" y="5969"/>
                          <a:pt x="21082" y="5779"/>
                        </a:cubicBezTo>
                        <a:lnTo>
                          <a:pt x="3746" y="0"/>
                        </a:lnTo>
                        <a:cubicBezTo>
                          <a:pt x="2794" y="2349"/>
                          <a:pt x="0" y="4509"/>
                          <a:pt x="0" y="7176"/>
                        </a:cubicBezTo>
                        <a:cubicBezTo>
                          <a:pt x="64" y="9779"/>
                          <a:pt x="2984" y="11938"/>
                          <a:pt x="3746" y="14288"/>
                        </a:cubicBezTo>
                        <a:lnTo>
                          <a:pt x="20955" y="7430"/>
                        </a:lnTo>
                        <a:cubicBezTo>
                          <a:pt x="21399" y="7239"/>
                          <a:pt x="21590" y="6985"/>
                          <a:pt x="21590" y="6604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DF00"/>
                      </a:gs>
                      <a:gs pos="50000">
                        <a:srgbClr val="ED8119"/>
                      </a:gs>
                    </a:gsLst>
                    <a:lin ang="10740007" scaled="1"/>
                  </a:gra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416" name="任意多边形: 形状 415"/>
                  <p:cNvSpPr/>
                  <p:nvPr/>
                </p:nvSpPr>
                <p:spPr>
                  <a:xfrm>
                    <a:off x="5145532" y="2086355"/>
                    <a:ext cx="18710" cy="16001"/>
                  </a:xfrm>
                  <a:custGeom>
                    <a:avLst/>
                    <a:gdLst>
                      <a:gd name="connsiteX0" fmla="*/ 18669 w 18710"/>
                      <a:gd name="connsiteY0" fmla="*/ 15494 h 16001"/>
                      <a:gd name="connsiteX1" fmla="*/ 18605 w 18710"/>
                      <a:gd name="connsiteY1" fmla="*/ 14668 h 16001"/>
                      <a:gd name="connsiteX2" fmla="*/ 8318 w 18710"/>
                      <a:gd name="connsiteY2" fmla="*/ 0 h 16001"/>
                      <a:gd name="connsiteX3" fmla="*/ 1270 w 18710"/>
                      <a:gd name="connsiteY3" fmla="*/ 3429 h 16001"/>
                      <a:gd name="connsiteX4" fmla="*/ 0 w 18710"/>
                      <a:gd name="connsiteY4" fmla="*/ 11557 h 16001"/>
                      <a:gd name="connsiteX5" fmla="*/ 17780 w 18710"/>
                      <a:gd name="connsiteY5" fmla="*/ 16002 h 16001"/>
                      <a:gd name="connsiteX6" fmla="*/ 18669 w 18710"/>
                      <a:gd name="connsiteY6" fmla="*/ 15494 h 1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710" h="16001">
                        <a:moveTo>
                          <a:pt x="18669" y="15494"/>
                        </a:moveTo>
                        <a:cubicBezTo>
                          <a:pt x="18733" y="15240"/>
                          <a:pt x="18733" y="14923"/>
                          <a:pt x="18605" y="14668"/>
                        </a:cubicBezTo>
                        <a:lnTo>
                          <a:pt x="8318" y="0"/>
                        </a:lnTo>
                        <a:cubicBezTo>
                          <a:pt x="6159" y="1333"/>
                          <a:pt x="2730" y="1397"/>
                          <a:pt x="1270" y="3429"/>
                        </a:cubicBezTo>
                        <a:cubicBezTo>
                          <a:pt x="-254" y="5524"/>
                          <a:pt x="762" y="9017"/>
                          <a:pt x="0" y="11557"/>
                        </a:cubicBezTo>
                        <a:lnTo>
                          <a:pt x="17780" y="16002"/>
                        </a:lnTo>
                        <a:cubicBezTo>
                          <a:pt x="18161" y="16002"/>
                          <a:pt x="18478" y="15811"/>
                          <a:pt x="18669" y="15494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DF00"/>
                      </a:gs>
                      <a:gs pos="50000">
                        <a:srgbClr val="ED8119"/>
                      </a:gs>
                    </a:gsLst>
                    <a:lin ang="12899963" scaled="1"/>
                  </a:gra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417" name="任意多边形: 形状 416"/>
                  <p:cNvSpPr/>
                  <p:nvPr/>
                </p:nvSpPr>
                <p:spPr>
                  <a:xfrm>
                    <a:off x="5154167" y="2080156"/>
                    <a:ext cx="13525" cy="20093"/>
                  </a:xfrm>
                  <a:custGeom>
                    <a:avLst/>
                    <a:gdLst>
                      <a:gd name="connsiteX0" fmla="*/ 12383 w 13525"/>
                      <a:gd name="connsiteY0" fmla="*/ 20042 h 20093"/>
                      <a:gd name="connsiteX1" fmla="*/ 12891 w 13525"/>
                      <a:gd name="connsiteY1" fmla="*/ 19344 h 20093"/>
                      <a:gd name="connsiteX2" fmla="*/ 13526 w 13525"/>
                      <a:gd name="connsiteY2" fmla="*/ 1564 h 20093"/>
                      <a:gd name="connsiteX3" fmla="*/ 5715 w 13525"/>
                      <a:gd name="connsiteY3" fmla="*/ 167 h 20093"/>
                      <a:gd name="connsiteX4" fmla="*/ 0 w 13525"/>
                      <a:gd name="connsiteY4" fmla="*/ 6009 h 20093"/>
                      <a:gd name="connsiteX5" fmla="*/ 11366 w 13525"/>
                      <a:gd name="connsiteY5" fmla="*/ 19852 h 20093"/>
                      <a:gd name="connsiteX6" fmla="*/ 12383 w 13525"/>
                      <a:gd name="connsiteY6" fmla="*/ 20042 h 20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525" h="20093">
                        <a:moveTo>
                          <a:pt x="12383" y="20042"/>
                        </a:moveTo>
                        <a:cubicBezTo>
                          <a:pt x="12700" y="19915"/>
                          <a:pt x="12891" y="19661"/>
                          <a:pt x="12891" y="19344"/>
                        </a:cubicBezTo>
                        <a:lnTo>
                          <a:pt x="13526" y="1564"/>
                        </a:lnTo>
                        <a:cubicBezTo>
                          <a:pt x="10922" y="1500"/>
                          <a:pt x="8065" y="-595"/>
                          <a:pt x="5715" y="167"/>
                        </a:cubicBezTo>
                        <a:cubicBezTo>
                          <a:pt x="3239" y="992"/>
                          <a:pt x="2096" y="4485"/>
                          <a:pt x="0" y="6009"/>
                        </a:cubicBezTo>
                        <a:lnTo>
                          <a:pt x="11366" y="19852"/>
                        </a:lnTo>
                        <a:cubicBezTo>
                          <a:pt x="11684" y="20042"/>
                          <a:pt x="12065" y="20169"/>
                          <a:pt x="12383" y="20042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DF00"/>
                      </a:gs>
                      <a:gs pos="50000">
                        <a:srgbClr val="ED8119"/>
                      </a:gs>
                    </a:gsLst>
                    <a:lin ang="15120132" scaled="1"/>
                  </a:gra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418" name="图形 20"/>
                  <p:cNvGrpSpPr/>
                  <p:nvPr/>
                </p:nvGrpSpPr>
                <p:grpSpPr>
                  <a:xfrm>
                    <a:off x="5168138" y="2080156"/>
                    <a:ext cx="26161" cy="32361"/>
                    <a:chOff x="5168138" y="2080156"/>
                    <a:chExt cx="26161" cy="32361"/>
                  </a:xfrm>
                </p:grpSpPr>
                <p:sp>
                  <p:nvSpPr>
                    <p:cNvPr id="419" name="任意多边形: 形状 418"/>
                    <p:cNvSpPr/>
                    <p:nvPr/>
                  </p:nvSpPr>
                  <p:spPr>
                    <a:xfrm>
                      <a:off x="5172836" y="2098230"/>
                      <a:ext cx="21463" cy="14287"/>
                    </a:xfrm>
                    <a:custGeom>
                      <a:avLst/>
                      <a:gdLst>
                        <a:gd name="connsiteX0" fmla="*/ 0 w 21463"/>
                        <a:gd name="connsiteY0" fmla="*/ 6604 h 14287"/>
                        <a:gd name="connsiteX1" fmla="*/ 508 w 21463"/>
                        <a:gd name="connsiteY1" fmla="*/ 5779 h 14287"/>
                        <a:gd name="connsiteX2" fmla="*/ 17716 w 21463"/>
                        <a:gd name="connsiteY2" fmla="*/ 0 h 14287"/>
                        <a:gd name="connsiteX3" fmla="*/ 21463 w 21463"/>
                        <a:gd name="connsiteY3" fmla="*/ 7176 h 14287"/>
                        <a:gd name="connsiteX4" fmla="*/ 17716 w 21463"/>
                        <a:gd name="connsiteY4" fmla="*/ 14288 h 14287"/>
                        <a:gd name="connsiteX5" fmla="*/ 572 w 21463"/>
                        <a:gd name="connsiteY5" fmla="*/ 7430 h 14287"/>
                        <a:gd name="connsiteX6" fmla="*/ 0 w 21463"/>
                        <a:gd name="connsiteY6" fmla="*/ 6604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463" h="14287">
                          <a:moveTo>
                            <a:pt x="0" y="6604"/>
                          </a:moveTo>
                          <a:cubicBezTo>
                            <a:pt x="0" y="6223"/>
                            <a:pt x="191" y="5969"/>
                            <a:pt x="508" y="5779"/>
                          </a:cubicBezTo>
                          <a:lnTo>
                            <a:pt x="17716" y="0"/>
                          </a:lnTo>
                          <a:cubicBezTo>
                            <a:pt x="18669" y="2349"/>
                            <a:pt x="21463" y="4509"/>
                            <a:pt x="21463" y="7176"/>
                          </a:cubicBezTo>
                          <a:cubicBezTo>
                            <a:pt x="21399" y="9779"/>
                            <a:pt x="18479" y="11938"/>
                            <a:pt x="17716" y="14288"/>
                          </a:cubicBezTo>
                          <a:lnTo>
                            <a:pt x="572" y="7430"/>
                          </a:lnTo>
                          <a:cubicBezTo>
                            <a:pt x="254" y="7239"/>
                            <a:pt x="0" y="6985"/>
                            <a:pt x="0" y="6604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DF00"/>
                        </a:gs>
                        <a:gs pos="50000">
                          <a:srgbClr val="ED8119"/>
                        </a:gs>
                      </a:gsLst>
                      <a:lin ang="0" scaled="1"/>
                    </a:gra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0" name="任意多边形: 形状 419"/>
                    <p:cNvSpPr/>
                    <p:nvPr/>
                  </p:nvSpPr>
                  <p:spPr>
                    <a:xfrm>
                      <a:off x="5171779" y="2086355"/>
                      <a:ext cx="18647" cy="15938"/>
                    </a:xfrm>
                    <a:custGeom>
                      <a:avLst/>
                      <a:gdLst>
                        <a:gd name="connsiteX0" fmla="*/ 42 w 18647"/>
                        <a:gd name="connsiteY0" fmla="*/ 15430 h 15938"/>
                        <a:gd name="connsiteX1" fmla="*/ 105 w 18647"/>
                        <a:gd name="connsiteY1" fmla="*/ 14605 h 15938"/>
                        <a:gd name="connsiteX2" fmla="*/ 10265 w 18647"/>
                        <a:gd name="connsiteY2" fmla="*/ 0 h 15938"/>
                        <a:gd name="connsiteX3" fmla="*/ 17377 w 18647"/>
                        <a:gd name="connsiteY3" fmla="*/ 3429 h 15938"/>
                        <a:gd name="connsiteX4" fmla="*/ 18647 w 18647"/>
                        <a:gd name="connsiteY4" fmla="*/ 11557 h 15938"/>
                        <a:gd name="connsiteX5" fmla="*/ 867 w 18647"/>
                        <a:gd name="connsiteY5" fmla="*/ 15939 h 15938"/>
                        <a:gd name="connsiteX6" fmla="*/ 42 w 18647"/>
                        <a:gd name="connsiteY6" fmla="*/ 15430 h 159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647" h="15938">
                          <a:moveTo>
                            <a:pt x="42" y="15430"/>
                          </a:moveTo>
                          <a:cubicBezTo>
                            <a:pt x="-22" y="15177"/>
                            <a:pt x="-22" y="14859"/>
                            <a:pt x="105" y="14605"/>
                          </a:cubicBezTo>
                          <a:lnTo>
                            <a:pt x="10265" y="0"/>
                          </a:lnTo>
                          <a:cubicBezTo>
                            <a:pt x="12424" y="1333"/>
                            <a:pt x="15917" y="1397"/>
                            <a:pt x="17377" y="3429"/>
                          </a:cubicBezTo>
                          <a:cubicBezTo>
                            <a:pt x="18901" y="5524"/>
                            <a:pt x="17885" y="9017"/>
                            <a:pt x="18647" y="11557"/>
                          </a:cubicBezTo>
                          <a:lnTo>
                            <a:pt x="867" y="15939"/>
                          </a:lnTo>
                          <a:cubicBezTo>
                            <a:pt x="549" y="15875"/>
                            <a:pt x="232" y="15748"/>
                            <a:pt x="42" y="15430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DF00"/>
                        </a:gs>
                        <a:gs pos="50000">
                          <a:srgbClr val="ED8119"/>
                        </a:gs>
                      </a:gsLst>
                      <a:lin ang="19560075" scaled="1"/>
                    </a:gra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1" name="任意多边形: 形状 420"/>
                    <p:cNvSpPr/>
                    <p:nvPr/>
                  </p:nvSpPr>
                  <p:spPr>
                    <a:xfrm>
                      <a:off x="5168138" y="2080156"/>
                      <a:ext cx="13589" cy="20093"/>
                    </a:xfrm>
                    <a:custGeom>
                      <a:avLst/>
                      <a:gdLst>
                        <a:gd name="connsiteX0" fmla="*/ 1207 w 13589"/>
                        <a:gd name="connsiteY0" fmla="*/ 20042 h 20093"/>
                        <a:gd name="connsiteX1" fmla="*/ 698 w 13589"/>
                        <a:gd name="connsiteY1" fmla="*/ 19344 h 20093"/>
                        <a:gd name="connsiteX2" fmla="*/ 0 w 13589"/>
                        <a:gd name="connsiteY2" fmla="*/ 1564 h 20093"/>
                        <a:gd name="connsiteX3" fmla="*/ 7874 w 13589"/>
                        <a:gd name="connsiteY3" fmla="*/ 167 h 20093"/>
                        <a:gd name="connsiteX4" fmla="*/ 13589 w 13589"/>
                        <a:gd name="connsiteY4" fmla="*/ 6009 h 20093"/>
                        <a:gd name="connsiteX5" fmla="*/ 2222 w 13589"/>
                        <a:gd name="connsiteY5" fmla="*/ 19852 h 20093"/>
                        <a:gd name="connsiteX6" fmla="*/ 1207 w 13589"/>
                        <a:gd name="connsiteY6" fmla="*/ 20042 h 20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589" h="20093">
                          <a:moveTo>
                            <a:pt x="1207" y="20042"/>
                          </a:moveTo>
                          <a:cubicBezTo>
                            <a:pt x="889" y="19915"/>
                            <a:pt x="698" y="19661"/>
                            <a:pt x="698" y="19344"/>
                          </a:cubicBezTo>
                          <a:lnTo>
                            <a:pt x="0" y="1564"/>
                          </a:lnTo>
                          <a:cubicBezTo>
                            <a:pt x="2603" y="1500"/>
                            <a:pt x="5524" y="-595"/>
                            <a:pt x="7874" y="167"/>
                          </a:cubicBezTo>
                          <a:cubicBezTo>
                            <a:pt x="10351" y="992"/>
                            <a:pt x="11493" y="4485"/>
                            <a:pt x="13589" y="6009"/>
                          </a:cubicBezTo>
                          <a:lnTo>
                            <a:pt x="2222" y="19852"/>
                          </a:lnTo>
                          <a:cubicBezTo>
                            <a:pt x="1968" y="20042"/>
                            <a:pt x="1588" y="20169"/>
                            <a:pt x="1207" y="20042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DF00"/>
                        </a:gs>
                        <a:gs pos="50000">
                          <a:srgbClr val="ED8119"/>
                        </a:gs>
                      </a:gsLst>
                      <a:lin ang="17339956" scaled="1"/>
                    </a:gra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403" name="图形 20"/>
              <p:cNvGrpSpPr/>
              <p:nvPr/>
            </p:nvGrpSpPr>
            <p:grpSpPr>
              <a:xfrm>
                <a:off x="5206746" y="2091817"/>
                <a:ext cx="121163" cy="27114"/>
                <a:chOff x="5206746" y="2091817"/>
                <a:chExt cx="121163" cy="27114"/>
              </a:xfrm>
              <a:solidFill>
                <a:srgbClr val="221815"/>
              </a:solidFill>
            </p:grpSpPr>
            <p:sp>
              <p:nvSpPr>
                <p:cNvPr id="404" name="任意多边形: 形状 403"/>
                <p:cNvSpPr/>
                <p:nvPr/>
              </p:nvSpPr>
              <p:spPr>
                <a:xfrm>
                  <a:off x="5268023" y="2093531"/>
                  <a:ext cx="28955" cy="24828"/>
                </a:xfrm>
                <a:custGeom>
                  <a:avLst/>
                  <a:gdLst>
                    <a:gd name="connsiteX0" fmla="*/ 17336 w 28955"/>
                    <a:gd name="connsiteY0" fmla="*/ 2921 h 24828"/>
                    <a:gd name="connsiteX1" fmla="*/ 28956 w 28955"/>
                    <a:gd name="connsiteY1" fmla="*/ 2921 h 24828"/>
                    <a:gd name="connsiteX2" fmla="*/ 28956 w 28955"/>
                    <a:gd name="connsiteY2" fmla="*/ 0 h 24828"/>
                    <a:gd name="connsiteX3" fmla="*/ 17336 w 28955"/>
                    <a:gd name="connsiteY3" fmla="*/ 0 h 24828"/>
                    <a:gd name="connsiteX4" fmla="*/ 17336 w 28955"/>
                    <a:gd name="connsiteY4" fmla="*/ 2921 h 24828"/>
                    <a:gd name="connsiteX5" fmla="*/ 17336 w 28955"/>
                    <a:gd name="connsiteY5" fmla="*/ 2921 h 24828"/>
                    <a:gd name="connsiteX6" fmla="*/ 17336 w 28955"/>
                    <a:gd name="connsiteY6" fmla="*/ 24829 h 24828"/>
                    <a:gd name="connsiteX7" fmla="*/ 25654 w 28955"/>
                    <a:gd name="connsiteY7" fmla="*/ 24829 h 24828"/>
                    <a:gd name="connsiteX8" fmla="*/ 27178 w 28955"/>
                    <a:gd name="connsiteY8" fmla="*/ 23304 h 24828"/>
                    <a:gd name="connsiteX9" fmla="*/ 27178 w 28955"/>
                    <a:gd name="connsiteY9" fmla="*/ 10668 h 24828"/>
                    <a:gd name="connsiteX10" fmla="*/ 25654 w 28955"/>
                    <a:gd name="connsiteY10" fmla="*/ 9144 h 24828"/>
                    <a:gd name="connsiteX11" fmla="*/ 17336 w 28955"/>
                    <a:gd name="connsiteY11" fmla="*/ 9144 h 24828"/>
                    <a:gd name="connsiteX12" fmla="*/ 17336 w 28955"/>
                    <a:gd name="connsiteY12" fmla="*/ 11938 h 24828"/>
                    <a:gd name="connsiteX13" fmla="*/ 22987 w 28955"/>
                    <a:gd name="connsiteY13" fmla="*/ 11938 h 24828"/>
                    <a:gd name="connsiteX14" fmla="*/ 22923 w 28955"/>
                    <a:gd name="connsiteY14" fmla="*/ 22035 h 24828"/>
                    <a:gd name="connsiteX15" fmla="*/ 17399 w 28955"/>
                    <a:gd name="connsiteY15" fmla="*/ 22035 h 24828"/>
                    <a:gd name="connsiteX16" fmla="*/ 17399 w 28955"/>
                    <a:gd name="connsiteY16" fmla="*/ 24829 h 24828"/>
                    <a:gd name="connsiteX17" fmla="*/ 15811 w 28955"/>
                    <a:gd name="connsiteY17" fmla="*/ 2921 h 24828"/>
                    <a:gd name="connsiteX18" fmla="*/ 17336 w 28955"/>
                    <a:gd name="connsiteY18" fmla="*/ 2921 h 24828"/>
                    <a:gd name="connsiteX19" fmla="*/ 17336 w 28955"/>
                    <a:gd name="connsiteY19" fmla="*/ 0 h 24828"/>
                    <a:gd name="connsiteX20" fmla="*/ 2349 w 28955"/>
                    <a:gd name="connsiteY20" fmla="*/ 0 h 24828"/>
                    <a:gd name="connsiteX21" fmla="*/ 2349 w 28955"/>
                    <a:gd name="connsiteY21" fmla="*/ 2921 h 24828"/>
                    <a:gd name="connsiteX22" fmla="*/ 10986 w 28955"/>
                    <a:gd name="connsiteY22" fmla="*/ 2921 h 24828"/>
                    <a:gd name="connsiteX23" fmla="*/ 0 w 28955"/>
                    <a:gd name="connsiteY23" fmla="*/ 16002 h 24828"/>
                    <a:gd name="connsiteX24" fmla="*/ 3048 w 28955"/>
                    <a:gd name="connsiteY24" fmla="*/ 19050 h 24828"/>
                    <a:gd name="connsiteX25" fmla="*/ 7620 w 28955"/>
                    <a:gd name="connsiteY25" fmla="*/ 15113 h 24828"/>
                    <a:gd name="connsiteX26" fmla="*/ 7620 w 28955"/>
                    <a:gd name="connsiteY26" fmla="*/ 23304 h 24828"/>
                    <a:gd name="connsiteX27" fmla="*/ 9144 w 28955"/>
                    <a:gd name="connsiteY27" fmla="*/ 24829 h 24828"/>
                    <a:gd name="connsiteX28" fmla="*/ 17272 w 28955"/>
                    <a:gd name="connsiteY28" fmla="*/ 24829 h 24828"/>
                    <a:gd name="connsiteX29" fmla="*/ 17272 w 28955"/>
                    <a:gd name="connsiteY29" fmla="*/ 22098 h 24828"/>
                    <a:gd name="connsiteX30" fmla="*/ 11621 w 28955"/>
                    <a:gd name="connsiteY30" fmla="*/ 22098 h 24828"/>
                    <a:gd name="connsiteX31" fmla="*/ 11621 w 28955"/>
                    <a:gd name="connsiteY31" fmla="*/ 12001 h 24828"/>
                    <a:gd name="connsiteX32" fmla="*/ 17272 w 28955"/>
                    <a:gd name="connsiteY32" fmla="*/ 12001 h 24828"/>
                    <a:gd name="connsiteX33" fmla="*/ 17272 w 28955"/>
                    <a:gd name="connsiteY33" fmla="*/ 9208 h 24828"/>
                    <a:gd name="connsiteX34" fmla="*/ 12636 w 28955"/>
                    <a:gd name="connsiteY34" fmla="*/ 9208 h 24828"/>
                    <a:gd name="connsiteX35" fmla="*/ 12636 w 28955"/>
                    <a:gd name="connsiteY35" fmla="*/ 9208 h 24828"/>
                    <a:gd name="connsiteX36" fmla="*/ 15811 w 28955"/>
                    <a:gd name="connsiteY36" fmla="*/ 2921 h 24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8955" h="24828">
                      <a:moveTo>
                        <a:pt x="17336" y="2921"/>
                      </a:moveTo>
                      <a:lnTo>
                        <a:pt x="28956" y="2921"/>
                      </a:lnTo>
                      <a:lnTo>
                        <a:pt x="28956" y="0"/>
                      </a:lnTo>
                      <a:lnTo>
                        <a:pt x="17336" y="0"/>
                      </a:lnTo>
                      <a:lnTo>
                        <a:pt x="17336" y="2921"/>
                      </a:lnTo>
                      <a:lnTo>
                        <a:pt x="17336" y="2921"/>
                      </a:lnTo>
                      <a:close/>
                      <a:moveTo>
                        <a:pt x="17336" y="24829"/>
                      </a:moveTo>
                      <a:lnTo>
                        <a:pt x="25654" y="24829"/>
                      </a:lnTo>
                      <a:cubicBezTo>
                        <a:pt x="26480" y="24829"/>
                        <a:pt x="27178" y="24257"/>
                        <a:pt x="27178" y="23304"/>
                      </a:cubicBezTo>
                      <a:cubicBezTo>
                        <a:pt x="27178" y="21971"/>
                        <a:pt x="27178" y="11113"/>
                        <a:pt x="27178" y="10668"/>
                      </a:cubicBezTo>
                      <a:cubicBezTo>
                        <a:pt x="27178" y="10033"/>
                        <a:pt x="26670" y="9144"/>
                        <a:pt x="25654" y="9144"/>
                      </a:cubicBezTo>
                      <a:lnTo>
                        <a:pt x="17336" y="9144"/>
                      </a:lnTo>
                      <a:lnTo>
                        <a:pt x="17336" y="11938"/>
                      </a:lnTo>
                      <a:lnTo>
                        <a:pt x="22987" y="11938"/>
                      </a:lnTo>
                      <a:lnTo>
                        <a:pt x="22923" y="22035"/>
                      </a:lnTo>
                      <a:lnTo>
                        <a:pt x="17399" y="22035"/>
                      </a:lnTo>
                      <a:lnTo>
                        <a:pt x="17399" y="24829"/>
                      </a:lnTo>
                      <a:close/>
                      <a:moveTo>
                        <a:pt x="15811" y="2921"/>
                      </a:moveTo>
                      <a:lnTo>
                        <a:pt x="17336" y="2921"/>
                      </a:lnTo>
                      <a:lnTo>
                        <a:pt x="17336" y="0"/>
                      </a:lnTo>
                      <a:lnTo>
                        <a:pt x="2349" y="0"/>
                      </a:lnTo>
                      <a:lnTo>
                        <a:pt x="2349" y="2921"/>
                      </a:lnTo>
                      <a:cubicBezTo>
                        <a:pt x="2349" y="2921"/>
                        <a:pt x="8699" y="2921"/>
                        <a:pt x="10986" y="2921"/>
                      </a:cubicBezTo>
                      <a:cubicBezTo>
                        <a:pt x="9461" y="7747"/>
                        <a:pt x="4699" y="13017"/>
                        <a:pt x="0" y="16002"/>
                      </a:cubicBezTo>
                      <a:cubicBezTo>
                        <a:pt x="0" y="16002"/>
                        <a:pt x="2159" y="18098"/>
                        <a:pt x="3048" y="19050"/>
                      </a:cubicBezTo>
                      <a:cubicBezTo>
                        <a:pt x="6223" y="16573"/>
                        <a:pt x="7620" y="15113"/>
                        <a:pt x="7620" y="15113"/>
                      </a:cubicBezTo>
                      <a:cubicBezTo>
                        <a:pt x="7620" y="18288"/>
                        <a:pt x="7620" y="22415"/>
                        <a:pt x="7620" y="23304"/>
                      </a:cubicBezTo>
                      <a:cubicBezTo>
                        <a:pt x="7620" y="24193"/>
                        <a:pt x="8255" y="24829"/>
                        <a:pt x="9144" y="24829"/>
                      </a:cubicBezTo>
                      <a:lnTo>
                        <a:pt x="17272" y="24829"/>
                      </a:lnTo>
                      <a:lnTo>
                        <a:pt x="17272" y="22098"/>
                      </a:lnTo>
                      <a:lnTo>
                        <a:pt x="11621" y="22098"/>
                      </a:lnTo>
                      <a:lnTo>
                        <a:pt x="11621" y="12001"/>
                      </a:lnTo>
                      <a:lnTo>
                        <a:pt x="17272" y="12001"/>
                      </a:lnTo>
                      <a:lnTo>
                        <a:pt x="17272" y="9208"/>
                      </a:lnTo>
                      <a:lnTo>
                        <a:pt x="12636" y="9208"/>
                      </a:lnTo>
                      <a:lnTo>
                        <a:pt x="12636" y="9208"/>
                      </a:lnTo>
                      <a:cubicBezTo>
                        <a:pt x="12700" y="9144"/>
                        <a:pt x="14415" y="6921"/>
                        <a:pt x="15811" y="2921"/>
                      </a:cubicBez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05" name="任意多边形: 形状 404"/>
                <p:cNvSpPr/>
                <p:nvPr/>
              </p:nvSpPr>
              <p:spPr>
                <a:xfrm>
                  <a:off x="5301805" y="2091817"/>
                  <a:ext cx="7683" cy="6667"/>
                </a:xfrm>
                <a:custGeom>
                  <a:avLst/>
                  <a:gdLst>
                    <a:gd name="connsiteX0" fmla="*/ 0 w 7683"/>
                    <a:gd name="connsiteY0" fmla="*/ 2857 h 6667"/>
                    <a:gd name="connsiteX1" fmla="*/ 2858 w 7683"/>
                    <a:gd name="connsiteY1" fmla="*/ 0 h 6667"/>
                    <a:gd name="connsiteX2" fmla="*/ 7684 w 7683"/>
                    <a:gd name="connsiteY2" fmla="*/ 4064 h 6667"/>
                    <a:gd name="connsiteX3" fmla="*/ 5143 w 7683"/>
                    <a:gd name="connsiteY3" fmla="*/ 6667 h 6667"/>
                    <a:gd name="connsiteX4" fmla="*/ 0 w 7683"/>
                    <a:gd name="connsiteY4" fmla="*/ 285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83" h="6667">
                      <a:moveTo>
                        <a:pt x="0" y="2857"/>
                      </a:moveTo>
                      <a:lnTo>
                        <a:pt x="2858" y="0"/>
                      </a:lnTo>
                      <a:cubicBezTo>
                        <a:pt x="2858" y="0"/>
                        <a:pt x="6160" y="2603"/>
                        <a:pt x="7684" y="4064"/>
                      </a:cubicBezTo>
                      <a:cubicBezTo>
                        <a:pt x="7684" y="4127"/>
                        <a:pt x="5143" y="6604"/>
                        <a:pt x="5143" y="6667"/>
                      </a:cubicBezTo>
                      <a:cubicBezTo>
                        <a:pt x="4064" y="5524"/>
                        <a:pt x="0" y="2857"/>
                        <a:pt x="0" y="2857"/>
                      </a:cubicBez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06" name="任意多边形: 形状 405"/>
                <p:cNvSpPr/>
                <p:nvPr/>
              </p:nvSpPr>
              <p:spPr>
                <a:xfrm>
                  <a:off x="5300090" y="2098230"/>
                  <a:ext cx="7620" cy="6858"/>
                </a:xfrm>
                <a:custGeom>
                  <a:avLst/>
                  <a:gdLst>
                    <a:gd name="connsiteX0" fmla="*/ 0 w 7620"/>
                    <a:gd name="connsiteY0" fmla="*/ 2985 h 6858"/>
                    <a:gd name="connsiteX1" fmla="*/ 2667 w 7620"/>
                    <a:gd name="connsiteY1" fmla="*/ 0 h 6858"/>
                    <a:gd name="connsiteX2" fmla="*/ 7620 w 7620"/>
                    <a:gd name="connsiteY2" fmla="*/ 4382 h 6858"/>
                    <a:gd name="connsiteX3" fmla="*/ 5143 w 7620"/>
                    <a:gd name="connsiteY3" fmla="*/ 6858 h 6858"/>
                    <a:gd name="connsiteX4" fmla="*/ 0 w 7620"/>
                    <a:gd name="connsiteY4" fmla="*/ 2985 h 6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6858">
                      <a:moveTo>
                        <a:pt x="0" y="2985"/>
                      </a:moveTo>
                      <a:lnTo>
                        <a:pt x="2667" y="0"/>
                      </a:lnTo>
                      <a:cubicBezTo>
                        <a:pt x="2667" y="0"/>
                        <a:pt x="5652" y="2159"/>
                        <a:pt x="7620" y="4382"/>
                      </a:cubicBezTo>
                      <a:lnTo>
                        <a:pt x="5143" y="6858"/>
                      </a:lnTo>
                      <a:cubicBezTo>
                        <a:pt x="3620" y="5334"/>
                        <a:pt x="0" y="2985"/>
                        <a:pt x="0" y="2985"/>
                      </a:cubicBez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07" name="任意多边形: 形状 406"/>
                <p:cNvSpPr/>
                <p:nvPr/>
              </p:nvSpPr>
              <p:spPr>
                <a:xfrm>
                  <a:off x="5300281" y="2106295"/>
                  <a:ext cx="7873" cy="12191"/>
                </a:xfrm>
                <a:custGeom>
                  <a:avLst/>
                  <a:gdLst>
                    <a:gd name="connsiteX0" fmla="*/ 0 w 7873"/>
                    <a:gd name="connsiteY0" fmla="*/ 10732 h 12191"/>
                    <a:gd name="connsiteX1" fmla="*/ 4509 w 7873"/>
                    <a:gd name="connsiteY1" fmla="*/ 0 h 12191"/>
                    <a:gd name="connsiteX2" fmla="*/ 7874 w 7873"/>
                    <a:gd name="connsiteY2" fmla="*/ 1016 h 12191"/>
                    <a:gd name="connsiteX3" fmla="*/ 3937 w 7873"/>
                    <a:gd name="connsiteY3" fmla="*/ 12192 h 12191"/>
                    <a:gd name="connsiteX4" fmla="*/ 0 w 7873"/>
                    <a:gd name="connsiteY4" fmla="*/ 10732 h 1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73" h="12191">
                      <a:moveTo>
                        <a:pt x="0" y="10732"/>
                      </a:moveTo>
                      <a:cubicBezTo>
                        <a:pt x="1651" y="8445"/>
                        <a:pt x="3810" y="3111"/>
                        <a:pt x="4509" y="0"/>
                      </a:cubicBezTo>
                      <a:cubicBezTo>
                        <a:pt x="5016" y="190"/>
                        <a:pt x="7874" y="1016"/>
                        <a:pt x="7874" y="1016"/>
                      </a:cubicBezTo>
                      <a:cubicBezTo>
                        <a:pt x="7366" y="4000"/>
                        <a:pt x="5334" y="9779"/>
                        <a:pt x="3937" y="12192"/>
                      </a:cubicBezTo>
                      <a:cubicBezTo>
                        <a:pt x="3111" y="11874"/>
                        <a:pt x="953" y="10985"/>
                        <a:pt x="0" y="10732"/>
                      </a:cubicBez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08" name="任意多边形: 形状 407"/>
                <p:cNvSpPr/>
                <p:nvPr/>
              </p:nvSpPr>
              <p:spPr>
                <a:xfrm>
                  <a:off x="5308472" y="2092261"/>
                  <a:ext cx="19436" cy="26098"/>
                </a:xfrm>
                <a:custGeom>
                  <a:avLst/>
                  <a:gdLst>
                    <a:gd name="connsiteX0" fmla="*/ 17907 w 19436"/>
                    <a:gd name="connsiteY0" fmla="*/ 4953 h 26098"/>
                    <a:gd name="connsiteX1" fmla="*/ 13399 w 19436"/>
                    <a:gd name="connsiteY1" fmla="*/ 4953 h 26098"/>
                    <a:gd name="connsiteX2" fmla="*/ 13399 w 19436"/>
                    <a:gd name="connsiteY2" fmla="*/ 7811 h 26098"/>
                    <a:gd name="connsiteX3" fmla="*/ 15113 w 19436"/>
                    <a:gd name="connsiteY3" fmla="*/ 7811 h 26098"/>
                    <a:gd name="connsiteX4" fmla="*/ 15113 w 19436"/>
                    <a:gd name="connsiteY4" fmla="*/ 14161 h 26098"/>
                    <a:gd name="connsiteX5" fmla="*/ 13399 w 19436"/>
                    <a:gd name="connsiteY5" fmla="*/ 14161 h 26098"/>
                    <a:gd name="connsiteX6" fmla="*/ 13399 w 19436"/>
                    <a:gd name="connsiteY6" fmla="*/ 17018 h 26098"/>
                    <a:gd name="connsiteX7" fmla="*/ 15177 w 19436"/>
                    <a:gd name="connsiteY7" fmla="*/ 17018 h 26098"/>
                    <a:gd name="connsiteX8" fmla="*/ 15240 w 19436"/>
                    <a:gd name="connsiteY8" fmla="*/ 23241 h 26098"/>
                    <a:gd name="connsiteX9" fmla="*/ 13399 w 19436"/>
                    <a:gd name="connsiteY9" fmla="*/ 23241 h 26098"/>
                    <a:gd name="connsiteX10" fmla="*/ 13399 w 19436"/>
                    <a:gd name="connsiteY10" fmla="*/ 26099 h 26098"/>
                    <a:gd name="connsiteX11" fmla="*/ 17907 w 19436"/>
                    <a:gd name="connsiteY11" fmla="*/ 26099 h 26098"/>
                    <a:gd name="connsiteX12" fmla="*/ 19431 w 19436"/>
                    <a:gd name="connsiteY12" fmla="*/ 24511 h 26098"/>
                    <a:gd name="connsiteX13" fmla="*/ 19431 w 19436"/>
                    <a:gd name="connsiteY13" fmla="*/ 6540 h 26098"/>
                    <a:gd name="connsiteX14" fmla="*/ 17907 w 19436"/>
                    <a:gd name="connsiteY14" fmla="*/ 4953 h 26098"/>
                    <a:gd name="connsiteX15" fmla="*/ 13399 w 19436"/>
                    <a:gd name="connsiteY15" fmla="*/ 4953 h 26098"/>
                    <a:gd name="connsiteX16" fmla="*/ 11684 w 19436"/>
                    <a:gd name="connsiteY16" fmla="*/ 4953 h 26098"/>
                    <a:gd name="connsiteX17" fmla="*/ 11684 w 19436"/>
                    <a:gd name="connsiteY17" fmla="*/ 0 h 26098"/>
                    <a:gd name="connsiteX18" fmla="*/ 7620 w 19436"/>
                    <a:gd name="connsiteY18" fmla="*/ 0 h 26098"/>
                    <a:gd name="connsiteX19" fmla="*/ 7620 w 19436"/>
                    <a:gd name="connsiteY19" fmla="*/ 4953 h 26098"/>
                    <a:gd name="connsiteX20" fmla="*/ 5905 w 19436"/>
                    <a:gd name="connsiteY20" fmla="*/ 4953 h 26098"/>
                    <a:gd name="connsiteX21" fmla="*/ 5905 w 19436"/>
                    <a:gd name="connsiteY21" fmla="*/ 7811 h 26098"/>
                    <a:gd name="connsiteX22" fmla="*/ 7620 w 19436"/>
                    <a:gd name="connsiteY22" fmla="*/ 7811 h 26098"/>
                    <a:gd name="connsiteX23" fmla="*/ 7620 w 19436"/>
                    <a:gd name="connsiteY23" fmla="*/ 14161 h 26098"/>
                    <a:gd name="connsiteX24" fmla="*/ 5905 w 19436"/>
                    <a:gd name="connsiteY24" fmla="*/ 14161 h 26098"/>
                    <a:gd name="connsiteX25" fmla="*/ 5905 w 19436"/>
                    <a:gd name="connsiteY25" fmla="*/ 17018 h 26098"/>
                    <a:gd name="connsiteX26" fmla="*/ 7620 w 19436"/>
                    <a:gd name="connsiteY26" fmla="*/ 17018 h 26098"/>
                    <a:gd name="connsiteX27" fmla="*/ 7620 w 19436"/>
                    <a:gd name="connsiteY27" fmla="*/ 23241 h 26098"/>
                    <a:gd name="connsiteX28" fmla="*/ 5905 w 19436"/>
                    <a:gd name="connsiteY28" fmla="*/ 23241 h 26098"/>
                    <a:gd name="connsiteX29" fmla="*/ 5905 w 19436"/>
                    <a:gd name="connsiteY29" fmla="*/ 26099 h 26098"/>
                    <a:gd name="connsiteX30" fmla="*/ 13399 w 19436"/>
                    <a:gd name="connsiteY30" fmla="*/ 26099 h 26098"/>
                    <a:gd name="connsiteX31" fmla="*/ 13399 w 19436"/>
                    <a:gd name="connsiteY31" fmla="*/ 23241 h 26098"/>
                    <a:gd name="connsiteX32" fmla="*/ 11684 w 19436"/>
                    <a:gd name="connsiteY32" fmla="*/ 23241 h 26098"/>
                    <a:gd name="connsiteX33" fmla="*/ 11684 w 19436"/>
                    <a:gd name="connsiteY33" fmla="*/ 17018 h 26098"/>
                    <a:gd name="connsiteX34" fmla="*/ 13399 w 19436"/>
                    <a:gd name="connsiteY34" fmla="*/ 17018 h 26098"/>
                    <a:gd name="connsiteX35" fmla="*/ 13399 w 19436"/>
                    <a:gd name="connsiteY35" fmla="*/ 14161 h 26098"/>
                    <a:gd name="connsiteX36" fmla="*/ 11684 w 19436"/>
                    <a:gd name="connsiteY36" fmla="*/ 14161 h 26098"/>
                    <a:gd name="connsiteX37" fmla="*/ 11684 w 19436"/>
                    <a:gd name="connsiteY37" fmla="*/ 7811 h 26098"/>
                    <a:gd name="connsiteX38" fmla="*/ 13399 w 19436"/>
                    <a:gd name="connsiteY38" fmla="*/ 7811 h 26098"/>
                    <a:gd name="connsiteX39" fmla="*/ 13399 w 19436"/>
                    <a:gd name="connsiteY39" fmla="*/ 4953 h 26098"/>
                    <a:gd name="connsiteX40" fmla="*/ 5905 w 19436"/>
                    <a:gd name="connsiteY40" fmla="*/ 4953 h 26098"/>
                    <a:gd name="connsiteX41" fmla="*/ 1524 w 19436"/>
                    <a:gd name="connsiteY41" fmla="*/ 4953 h 26098"/>
                    <a:gd name="connsiteX42" fmla="*/ 0 w 19436"/>
                    <a:gd name="connsiteY42" fmla="*/ 6477 h 26098"/>
                    <a:gd name="connsiteX43" fmla="*/ 0 w 19436"/>
                    <a:gd name="connsiteY43" fmla="*/ 24448 h 26098"/>
                    <a:gd name="connsiteX44" fmla="*/ 1588 w 19436"/>
                    <a:gd name="connsiteY44" fmla="*/ 26099 h 26098"/>
                    <a:gd name="connsiteX45" fmla="*/ 5905 w 19436"/>
                    <a:gd name="connsiteY45" fmla="*/ 26099 h 26098"/>
                    <a:gd name="connsiteX46" fmla="*/ 5905 w 19436"/>
                    <a:gd name="connsiteY46" fmla="*/ 23241 h 26098"/>
                    <a:gd name="connsiteX47" fmla="*/ 4191 w 19436"/>
                    <a:gd name="connsiteY47" fmla="*/ 23241 h 26098"/>
                    <a:gd name="connsiteX48" fmla="*/ 4191 w 19436"/>
                    <a:gd name="connsiteY48" fmla="*/ 17018 h 26098"/>
                    <a:gd name="connsiteX49" fmla="*/ 5905 w 19436"/>
                    <a:gd name="connsiteY49" fmla="*/ 17018 h 26098"/>
                    <a:gd name="connsiteX50" fmla="*/ 5905 w 19436"/>
                    <a:gd name="connsiteY50" fmla="*/ 14161 h 26098"/>
                    <a:gd name="connsiteX51" fmla="*/ 4191 w 19436"/>
                    <a:gd name="connsiteY51" fmla="*/ 14161 h 26098"/>
                    <a:gd name="connsiteX52" fmla="*/ 4128 w 19436"/>
                    <a:gd name="connsiteY52" fmla="*/ 7811 h 26098"/>
                    <a:gd name="connsiteX53" fmla="*/ 5905 w 19436"/>
                    <a:gd name="connsiteY53" fmla="*/ 7811 h 26098"/>
                    <a:gd name="connsiteX54" fmla="*/ 5905 w 19436"/>
                    <a:gd name="connsiteY54" fmla="*/ 4953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436" h="26098">
                      <a:moveTo>
                        <a:pt x="17907" y="4953"/>
                      </a:moveTo>
                      <a:lnTo>
                        <a:pt x="13399" y="4953"/>
                      </a:lnTo>
                      <a:lnTo>
                        <a:pt x="13399" y="7811"/>
                      </a:lnTo>
                      <a:lnTo>
                        <a:pt x="15113" y="7811"/>
                      </a:lnTo>
                      <a:lnTo>
                        <a:pt x="15113" y="14161"/>
                      </a:lnTo>
                      <a:lnTo>
                        <a:pt x="13399" y="14161"/>
                      </a:lnTo>
                      <a:lnTo>
                        <a:pt x="13399" y="17018"/>
                      </a:lnTo>
                      <a:lnTo>
                        <a:pt x="15177" y="17018"/>
                      </a:lnTo>
                      <a:lnTo>
                        <a:pt x="15240" y="23241"/>
                      </a:lnTo>
                      <a:lnTo>
                        <a:pt x="13399" y="23241"/>
                      </a:lnTo>
                      <a:lnTo>
                        <a:pt x="13399" y="26099"/>
                      </a:lnTo>
                      <a:lnTo>
                        <a:pt x="17907" y="26099"/>
                      </a:lnTo>
                      <a:cubicBezTo>
                        <a:pt x="18733" y="26099"/>
                        <a:pt x="19431" y="25464"/>
                        <a:pt x="19431" y="24511"/>
                      </a:cubicBezTo>
                      <a:cubicBezTo>
                        <a:pt x="19431" y="23178"/>
                        <a:pt x="19431" y="6985"/>
                        <a:pt x="19431" y="6540"/>
                      </a:cubicBezTo>
                      <a:cubicBezTo>
                        <a:pt x="19495" y="5842"/>
                        <a:pt x="18986" y="4953"/>
                        <a:pt x="17907" y="4953"/>
                      </a:cubicBezTo>
                      <a:close/>
                      <a:moveTo>
                        <a:pt x="13399" y="4953"/>
                      </a:moveTo>
                      <a:lnTo>
                        <a:pt x="11684" y="4953"/>
                      </a:lnTo>
                      <a:lnTo>
                        <a:pt x="11684" y="0"/>
                      </a:lnTo>
                      <a:lnTo>
                        <a:pt x="7620" y="0"/>
                      </a:lnTo>
                      <a:lnTo>
                        <a:pt x="7620" y="4953"/>
                      </a:lnTo>
                      <a:lnTo>
                        <a:pt x="5905" y="4953"/>
                      </a:lnTo>
                      <a:lnTo>
                        <a:pt x="5905" y="7811"/>
                      </a:lnTo>
                      <a:lnTo>
                        <a:pt x="7620" y="7811"/>
                      </a:lnTo>
                      <a:lnTo>
                        <a:pt x="7620" y="14161"/>
                      </a:lnTo>
                      <a:lnTo>
                        <a:pt x="5905" y="14161"/>
                      </a:lnTo>
                      <a:lnTo>
                        <a:pt x="5905" y="17018"/>
                      </a:lnTo>
                      <a:lnTo>
                        <a:pt x="7620" y="17018"/>
                      </a:lnTo>
                      <a:lnTo>
                        <a:pt x="7620" y="23241"/>
                      </a:lnTo>
                      <a:lnTo>
                        <a:pt x="5905" y="23241"/>
                      </a:lnTo>
                      <a:lnTo>
                        <a:pt x="5905" y="26099"/>
                      </a:lnTo>
                      <a:lnTo>
                        <a:pt x="13399" y="26099"/>
                      </a:lnTo>
                      <a:lnTo>
                        <a:pt x="13399" y="23241"/>
                      </a:lnTo>
                      <a:lnTo>
                        <a:pt x="11684" y="23241"/>
                      </a:lnTo>
                      <a:lnTo>
                        <a:pt x="11684" y="17018"/>
                      </a:lnTo>
                      <a:lnTo>
                        <a:pt x="13399" y="17018"/>
                      </a:lnTo>
                      <a:lnTo>
                        <a:pt x="13399" y="14161"/>
                      </a:lnTo>
                      <a:lnTo>
                        <a:pt x="11684" y="14161"/>
                      </a:lnTo>
                      <a:lnTo>
                        <a:pt x="11684" y="7811"/>
                      </a:lnTo>
                      <a:lnTo>
                        <a:pt x="13399" y="7811"/>
                      </a:lnTo>
                      <a:lnTo>
                        <a:pt x="13399" y="4953"/>
                      </a:lnTo>
                      <a:close/>
                      <a:moveTo>
                        <a:pt x="5905" y="4953"/>
                      </a:moveTo>
                      <a:lnTo>
                        <a:pt x="1524" y="4953"/>
                      </a:lnTo>
                      <a:cubicBezTo>
                        <a:pt x="572" y="4953"/>
                        <a:pt x="0" y="5779"/>
                        <a:pt x="0" y="6477"/>
                      </a:cubicBezTo>
                      <a:cubicBezTo>
                        <a:pt x="0" y="6985"/>
                        <a:pt x="0" y="23178"/>
                        <a:pt x="0" y="24448"/>
                      </a:cubicBezTo>
                      <a:cubicBezTo>
                        <a:pt x="0" y="25400"/>
                        <a:pt x="699" y="26099"/>
                        <a:pt x="1588" y="26099"/>
                      </a:cubicBezTo>
                      <a:lnTo>
                        <a:pt x="5905" y="26099"/>
                      </a:lnTo>
                      <a:lnTo>
                        <a:pt x="5905" y="23241"/>
                      </a:lnTo>
                      <a:lnTo>
                        <a:pt x="4191" y="23241"/>
                      </a:lnTo>
                      <a:lnTo>
                        <a:pt x="4191" y="17018"/>
                      </a:lnTo>
                      <a:lnTo>
                        <a:pt x="5905" y="17018"/>
                      </a:lnTo>
                      <a:lnTo>
                        <a:pt x="5905" y="14161"/>
                      </a:lnTo>
                      <a:lnTo>
                        <a:pt x="4191" y="14161"/>
                      </a:lnTo>
                      <a:lnTo>
                        <a:pt x="4128" y="7811"/>
                      </a:lnTo>
                      <a:lnTo>
                        <a:pt x="5905" y="7811"/>
                      </a:lnTo>
                      <a:lnTo>
                        <a:pt x="5905" y="4953"/>
                      </a:ln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09" name="任意多边形: 形状 408"/>
                <p:cNvSpPr/>
                <p:nvPr/>
              </p:nvSpPr>
              <p:spPr>
                <a:xfrm>
                  <a:off x="5238305" y="2093214"/>
                  <a:ext cx="25336" cy="25145"/>
                </a:xfrm>
                <a:custGeom>
                  <a:avLst/>
                  <a:gdLst>
                    <a:gd name="connsiteX0" fmla="*/ 12636 w 25336"/>
                    <a:gd name="connsiteY0" fmla="*/ 25146 h 25145"/>
                    <a:gd name="connsiteX1" fmla="*/ 23813 w 25336"/>
                    <a:gd name="connsiteY1" fmla="*/ 25146 h 25145"/>
                    <a:gd name="connsiteX2" fmla="*/ 25336 w 25336"/>
                    <a:gd name="connsiteY2" fmla="*/ 23622 h 25145"/>
                    <a:gd name="connsiteX3" fmla="*/ 25336 w 25336"/>
                    <a:gd name="connsiteY3" fmla="*/ 1588 h 25145"/>
                    <a:gd name="connsiteX4" fmla="*/ 23813 w 25336"/>
                    <a:gd name="connsiteY4" fmla="*/ 63 h 25145"/>
                    <a:gd name="connsiteX5" fmla="*/ 12636 w 25336"/>
                    <a:gd name="connsiteY5" fmla="*/ 63 h 25145"/>
                    <a:gd name="connsiteX6" fmla="*/ 12636 w 25336"/>
                    <a:gd name="connsiteY6" fmla="*/ 2857 h 25145"/>
                    <a:gd name="connsiteX7" fmla="*/ 21209 w 25336"/>
                    <a:gd name="connsiteY7" fmla="*/ 2857 h 25145"/>
                    <a:gd name="connsiteX8" fmla="*/ 21209 w 25336"/>
                    <a:gd name="connsiteY8" fmla="*/ 22352 h 25145"/>
                    <a:gd name="connsiteX9" fmla="*/ 12636 w 25336"/>
                    <a:gd name="connsiteY9" fmla="*/ 22352 h 25145"/>
                    <a:gd name="connsiteX10" fmla="*/ 12636 w 25336"/>
                    <a:gd name="connsiteY10" fmla="*/ 25146 h 25145"/>
                    <a:gd name="connsiteX11" fmla="*/ 1524 w 25336"/>
                    <a:gd name="connsiteY11" fmla="*/ 0 h 25145"/>
                    <a:gd name="connsiteX12" fmla="*/ 0 w 25336"/>
                    <a:gd name="connsiteY12" fmla="*/ 1524 h 25145"/>
                    <a:gd name="connsiteX13" fmla="*/ 0 w 25336"/>
                    <a:gd name="connsiteY13" fmla="*/ 23495 h 25145"/>
                    <a:gd name="connsiteX14" fmla="*/ 1524 w 25336"/>
                    <a:gd name="connsiteY14" fmla="*/ 25082 h 25145"/>
                    <a:gd name="connsiteX15" fmla="*/ 12636 w 25336"/>
                    <a:gd name="connsiteY15" fmla="*/ 25082 h 25145"/>
                    <a:gd name="connsiteX16" fmla="*/ 12636 w 25336"/>
                    <a:gd name="connsiteY16" fmla="*/ 22288 h 25145"/>
                    <a:gd name="connsiteX17" fmla="*/ 4128 w 25336"/>
                    <a:gd name="connsiteY17" fmla="*/ 22288 h 25145"/>
                    <a:gd name="connsiteX18" fmla="*/ 4128 w 25336"/>
                    <a:gd name="connsiteY18" fmla="*/ 2794 h 25145"/>
                    <a:gd name="connsiteX19" fmla="*/ 12636 w 25336"/>
                    <a:gd name="connsiteY19" fmla="*/ 2794 h 25145"/>
                    <a:gd name="connsiteX20" fmla="*/ 12636 w 25336"/>
                    <a:gd name="connsiteY20" fmla="*/ 0 h 25145"/>
                    <a:gd name="connsiteX21" fmla="*/ 1524 w 25336"/>
                    <a:gd name="connsiteY21" fmla="*/ 0 h 2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336" h="25145">
                      <a:moveTo>
                        <a:pt x="12636" y="25146"/>
                      </a:moveTo>
                      <a:lnTo>
                        <a:pt x="23813" y="25146"/>
                      </a:lnTo>
                      <a:cubicBezTo>
                        <a:pt x="24638" y="25146"/>
                        <a:pt x="25336" y="24511"/>
                        <a:pt x="25336" y="23622"/>
                      </a:cubicBezTo>
                      <a:cubicBezTo>
                        <a:pt x="25336" y="22288"/>
                        <a:pt x="25336" y="2032"/>
                        <a:pt x="25336" y="1588"/>
                      </a:cubicBezTo>
                      <a:cubicBezTo>
                        <a:pt x="25336" y="952"/>
                        <a:pt x="24829" y="63"/>
                        <a:pt x="23813" y="63"/>
                      </a:cubicBezTo>
                      <a:lnTo>
                        <a:pt x="12636" y="63"/>
                      </a:lnTo>
                      <a:lnTo>
                        <a:pt x="12636" y="2857"/>
                      </a:lnTo>
                      <a:lnTo>
                        <a:pt x="21209" y="2857"/>
                      </a:lnTo>
                      <a:lnTo>
                        <a:pt x="21209" y="22352"/>
                      </a:lnTo>
                      <a:lnTo>
                        <a:pt x="12636" y="22352"/>
                      </a:lnTo>
                      <a:lnTo>
                        <a:pt x="12636" y="25146"/>
                      </a:lnTo>
                      <a:close/>
                      <a:moveTo>
                        <a:pt x="1524" y="0"/>
                      </a:moveTo>
                      <a:cubicBezTo>
                        <a:pt x="572" y="0"/>
                        <a:pt x="0" y="825"/>
                        <a:pt x="0" y="1524"/>
                      </a:cubicBezTo>
                      <a:cubicBezTo>
                        <a:pt x="0" y="2032"/>
                        <a:pt x="0" y="22288"/>
                        <a:pt x="0" y="23495"/>
                      </a:cubicBezTo>
                      <a:cubicBezTo>
                        <a:pt x="0" y="24447"/>
                        <a:pt x="635" y="25082"/>
                        <a:pt x="1524" y="25082"/>
                      </a:cubicBezTo>
                      <a:lnTo>
                        <a:pt x="12636" y="25082"/>
                      </a:lnTo>
                      <a:lnTo>
                        <a:pt x="12636" y="22288"/>
                      </a:lnTo>
                      <a:lnTo>
                        <a:pt x="4128" y="22288"/>
                      </a:lnTo>
                      <a:lnTo>
                        <a:pt x="4128" y="2794"/>
                      </a:lnTo>
                      <a:lnTo>
                        <a:pt x="12636" y="2794"/>
                      </a:lnTo>
                      <a:lnTo>
                        <a:pt x="12636" y="0"/>
                      </a:lnTo>
                      <a:lnTo>
                        <a:pt x="1524" y="0"/>
                      </a:ln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10" name="任意多边形: 形状 409"/>
                <p:cNvSpPr/>
                <p:nvPr/>
              </p:nvSpPr>
              <p:spPr>
                <a:xfrm>
                  <a:off x="5253291" y="2106167"/>
                  <a:ext cx="5016" cy="4762"/>
                </a:xfrm>
                <a:custGeom>
                  <a:avLst/>
                  <a:gdLst>
                    <a:gd name="connsiteX0" fmla="*/ 0 w 5016"/>
                    <a:gd name="connsiteY0" fmla="*/ 2286 h 4762"/>
                    <a:gd name="connsiteX1" fmla="*/ 1842 w 5016"/>
                    <a:gd name="connsiteY1" fmla="*/ 0 h 4762"/>
                    <a:gd name="connsiteX2" fmla="*/ 5017 w 5016"/>
                    <a:gd name="connsiteY2" fmla="*/ 2667 h 4762"/>
                    <a:gd name="connsiteX3" fmla="*/ 3048 w 5016"/>
                    <a:gd name="connsiteY3" fmla="*/ 4763 h 4762"/>
                    <a:gd name="connsiteX4" fmla="*/ 0 w 5016"/>
                    <a:gd name="connsiteY4" fmla="*/ 2286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16" h="4762">
                      <a:moveTo>
                        <a:pt x="0" y="2286"/>
                      </a:moveTo>
                      <a:lnTo>
                        <a:pt x="1842" y="0"/>
                      </a:lnTo>
                      <a:cubicBezTo>
                        <a:pt x="1842" y="0"/>
                        <a:pt x="4001" y="1651"/>
                        <a:pt x="5017" y="2667"/>
                      </a:cubicBezTo>
                      <a:lnTo>
                        <a:pt x="3048" y="4763"/>
                      </a:lnTo>
                      <a:cubicBezTo>
                        <a:pt x="2159" y="3874"/>
                        <a:pt x="0" y="2286"/>
                        <a:pt x="0" y="2286"/>
                      </a:cubicBez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11" name="任意多边形: 形状 410"/>
                <p:cNvSpPr/>
                <p:nvPr/>
              </p:nvSpPr>
              <p:spPr>
                <a:xfrm>
                  <a:off x="5244274" y="2098103"/>
                  <a:ext cx="13271" cy="15366"/>
                </a:xfrm>
                <a:custGeom>
                  <a:avLst/>
                  <a:gdLst>
                    <a:gd name="connsiteX0" fmla="*/ 8382 w 13271"/>
                    <a:gd name="connsiteY0" fmla="*/ 12510 h 15366"/>
                    <a:gd name="connsiteX1" fmla="*/ 8382 w 13271"/>
                    <a:gd name="connsiteY1" fmla="*/ 8509 h 15366"/>
                    <a:gd name="connsiteX2" fmla="*/ 13017 w 13271"/>
                    <a:gd name="connsiteY2" fmla="*/ 8509 h 15366"/>
                    <a:gd name="connsiteX3" fmla="*/ 13017 w 13271"/>
                    <a:gd name="connsiteY3" fmla="*/ 5588 h 15366"/>
                    <a:gd name="connsiteX4" fmla="*/ 8382 w 13271"/>
                    <a:gd name="connsiteY4" fmla="*/ 5588 h 15366"/>
                    <a:gd name="connsiteX5" fmla="*/ 8382 w 13271"/>
                    <a:gd name="connsiteY5" fmla="*/ 2921 h 15366"/>
                    <a:gd name="connsiteX6" fmla="*/ 13081 w 13271"/>
                    <a:gd name="connsiteY6" fmla="*/ 2921 h 15366"/>
                    <a:gd name="connsiteX7" fmla="*/ 13081 w 13271"/>
                    <a:gd name="connsiteY7" fmla="*/ 0 h 15366"/>
                    <a:gd name="connsiteX8" fmla="*/ 64 w 13271"/>
                    <a:gd name="connsiteY8" fmla="*/ 0 h 15366"/>
                    <a:gd name="connsiteX9" fmla="*/ 64 w 13271"/>
                    <a:gd name="connsiteY9" fmla="*/ 2921 h 15366"/>
                    <a:gd name="connsiteX10" fmla="*/ 4699 w 13271"/>
                    <a:gd name="connsiteY10" fmla="*/ 2921 h 15366"/>
                    <a:gd name="connsiteX11" fmla="*/ 4699 w 13271"/>
                    <a:gd name="connsiteY11" fmla="*/ 5588 h 15366"/>
                    <a:gd name="connsiteX12" fmla="*/ 317 w 13271"/>
                    <a:gd name="connsiteY12" fmla="*/ 5588 h 15366"/>
                    <a:gd name="connsiteX13" fmla="*/ 317 w 13271"/>
                    <a:gd name="connsiteY13" fmla="*/ 8509 h 15366"/>
                    <a:gd name="connsiteX14" fmla="*/ 4699 w 13271"/>
                    <a:gd name="connsiteY14" fmla="*/ 8509 h 15366"/>
                    <a:gd name="connsiteX15" fmla="*/ 4699 w 13271"/>
                    <a:gd name="connsiteY15" fmla="*/ 12510 h 15366"/>
                    <a:gd name="connsiteX16" fmla="*/ 0 w 13271"/>
                    <a:gd name="connsiteY16" fmla="*/ 12510 h 15366"/>
                    <a:gd name="connsiteX17" fmla="*/ 0 w 13271"/>
                    <a:gd name="connsiteY17" fmla="*/ 15367 h 15366"/>
                    <a:gd name="connsiteX18" fmla="*/ 13272 w 13271"/>
                    <a:gd name="connsiteY18" fmla="*/ 15367 h 15366"/>
                    <a:gd name="connsiteX19" fmla="*/ 13272 w 13271"/>
                    <a:gd name="connsiteY19" fmla="*/ 12510 h 1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271" h="15366">
                      <a:moveTo>
                        <a:pt x="8382" y="12510"/>
                      </a:moveTo>
                      <a:lnTo>
                        <a:pt x="8382" y="8509"/>
                      </a:lnTo>
                      <a:lnTo>
                        <a:pt x="13017" y="8509"/>
                      </a:lnTo>
                      <a:lnTo>
                        <a:pt x="13017" y="5588"/>
                      </a:lnTo>
                      <a:lnTo>
                        <a:pt x="8382" y="5588"/>
                      </a:lnTo>
                      <a:lnTo>
                        <a:pt x="8382" y="2921"/>
                      </a:lnTo>
                      <a:lnTo>
                        <a:pt x="13081" y="2921"/>
                      </a:lnTo>
                      <a:lnTo>
                        <a:pt x="13081" y="0"/>
                      </a:lnTo>
                      <a:lnTo>
                        <a:pt x="64" y="0"/>
                      </a:lnTo>
                      <a:lnTo>
                        <a:pt x="64" y="2921"/>
                      </a:lnTo>
                      <a:lnTo>
                        <a:pt x="4699" y="2921"/>
                      </a:lnTo>
                      <a:lnTo>
                        <a:pt x="4699" y="5588"/>
                      </a:lnTo>
                      <a:lnTo>
                        <a:pt x="317" y="5588"/>
                      </a:lnTo>
                      <a:lnTo>
                        <a:pt x="317" y="8509"/>
                      </a:lnTo>
                      <a:lnTo>
                        <a:pt x="4699" y="8509"/>
                      </a:lnTo>
                      <a:lnTo>
                        <a:pt x="4699" y="12510"/>
                      </a:lnTo>
                      <a:lnTo>
                        <a:pt x="0" y="12510"/>
                      </a:lnTo>
                      <a:lnTo>
                        <a:pt x="0" y="15367"/>
                      </a:lnTo>
                      <a:lnTo>
                        <a:pt x="13272" y="15367"/>
                      </a:lnTo>
                      <a:lnTo>
                        <a:pt x="13272" y="12510"/>
                      </a:ln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12" name="任意多边形: 形状 411"/>
                <p:cNvSpPr/>
                <p:nvPr/>
              </p:nvSpPr>
              <p:spPr>
                <a:xfrm>
                  <a:off x="5206746" y="2092388"/>
                  <a:ext cx="25336" cy="26542"/>
                </a:xfrm>
                <a:custGeom>
                  <a:avLst/>
                  <a:gdLst>
                    <a:gd name="connsiteX0" fmla="*/ 23813 w 25336"/>
                    <a:gd name="connsiteY0" fmla="*/ 4254 h 26542"/>
                    <a:gd name="connsiteX1" fmla="*/ 17970 w 25336"/>
                    <a:gd name="connsiteY1" fmla="*/ 4254 h 26542"/>
                    <a:gd name="connsiteX2" fmla="*/ 17970 w 25336"/>
                    <a:gd name="connsiteY2" fmla="*/ 6985 h 26542"/>
                    <a:gd name="connsiteX3" fmla="*/ 21209 w 25336"/>
                    <a:gd name="connsiteY3" fmla="*/ 6985 h 26542"/>
                    <a:gd name="connsiteX4" fmla="*/ 21209 w 25336"/>
                    <a:gd name="connsiteY4" fmla="*/ 17589 h 26542"/>
                    <a:gd name="connsiteX5" fmla="*/ 17970 w 25336"/>
                    <a:gd name="connsiteY5" fmla="*/ 17589 h 26542"/>
                    <a:gd name="connsiteX6" fmla="*/ 17970 w 25336"/>
                    <a:gd name="connsiteY6" fmla="*/ 20383 h 26542"/>
                    <a:gd name="connsiteX7" fmla="*/ 23813 w 25336"/>
                    <a:gd name="connsiteY7" fmla="*/ 20383 h 26542"/>
                    <a:gd name="connsiteX8" fmla="*/ 25336 w 25336"/>
                    <a:gd name="connsiteY8" fmla="*/ 18860 h 26542"/>
                    <a:gd name="connsiteX9" fmla="*/ 25336 w 25336"/>
                    <a:gd name="connsiteY9" fmla="*/ 5779 h 26542"/>
                    <a:gd name="connsiteX10" fmla="*/ 23813 w 25336"/>
                    <a:gd name="connsiteY10" fmla="*/ 4254 h 26542"/>
                    <a:gd name="connsiteX11" fmla="*/ 17970 w 25336"/>
                    <a:gd name="connsiteY11" fmla="*/ 4254 h 26542"/>
                    <a:gd name="connsiteX12" fmla="*/ 14732 w 25336"/>
                    <a:gd name="connsiteY12" fmla="*/ 4254 h 26542"/>
                    <a:gd name="connsiteX13" fmla="*/ 14732 w 25336"/>
                    <a:gd name="connsiteY13" fmla="*/ 0 h 26542"/>
                    <a:gd name="connsiteX14" fmla="*/ 10541 w 25336"/>
                    <a:gd name="connsiteY14" fmla="*/ 0 h 26542"/>
                    <a:gd name="connsiteX15" fmla="*/ 10541 w 25336"/>
                    <a:gd name="connsiteY15" fmla="*/ 4254 h 26542"/>
                    <a:gd name="connsiteX16" fmla="*/ 7366 w 25336"/>
                    <a:gd name="connsiteY16" fmla="*/ 4254 h 26542"/>
                    <a:gd name="connsiteX17" fmla="*/ 7366 w 25336"/>
                    <a:gd name="connsiteY17" fmla="*/ 6985 h 26542"/>
                    <a:gd name="connsiteX18" fmla="*/ 10541 w 25336"/>
                    <a:gd name="connsiteY18" fmla="*/ 6985 h 26542"/>
                    <a:gd name="connsiteX19" fmla="*/ 10541 w 25336"/>
                    <a:gd name="connsiteY19" fmla="*/ 17589 h 26542"/>
                    <a:gd name="connsiteX20" fmla="*/ 7366 w 25336"/>
                    <a:gd name="connsiteY20" fmla="*/ 17589 h 26542"/>
                    <a:gd name="connsiteX21" fmla="*/ 7366 w 25336"/>
                    <a:gd name="connsiteY21" fmla="*/ 20383 h 26542"/>
                    <a:gd name="connsiteX22" fmla="*/ 10541 w 25336"/>
                    <a:gd name="connsiteY22" fmla="*/ 20383 h 26542"/>
                    <a:gd name="connsiteX23" fmla="*/ 10541 w 25336"/>
                    <a:gd name="connsiteY23" fmla="*/ 26543 h 26542"/>
                    <a:gd name="connsiteX24" fmla="*/ 14732 w 25336"/>
                    <a:gd name="connsiteY24" fmla="*/ 26543 h 26542"/>
                    <a:gd name="connsiteX25" fmla="*/ 14732 w 25336"/>
                    <a:gd name="connsiteY25" fmla="*/ 20383 h 26542"/>
                    <a:gd name="connsiteX26" fmla="*/ 17970 w 25336"/>
                    <a:gd name="connsiteY26" fmla="*/ 20383 h 26542"/>
                    <a:gd name="connsiteX27" fmla="*/ 17970 w 25336"/>
                    <a:gd name="connsiteY27" fmla="*/ 17589 h 26542"/>
                    <a:gd name="connsiteX28" fmla="*/ 14732 w 25336"/>
                    <a:gd name="connsiteY28" fmla="*/ 17589 h 26542"/>
                    <a:gd name="connsiteX29" fmla="*/ 14732 w 25336"/>
                    <a:gd name="connsiteY29" fmla="*/ 6985 h 26542"/>
                    <a:gd name="connsiteX30" fmla="*/ 17970 w 25336"/>
                    <a:gd name="connsiteY30" fmla="*/ 6985 h 26542"/>
                    <a:gd name="connsiteX31" fmla="*/ 17970 w 25336"/>
                    <a:gd name="connsiteY31" fmla="*/ 4254 h 26542"/>
                    <a:gd name="connsiteX32" fmla="*/ 7366 w 25336"/>
                    <a:gd name="connsiteY32" fmla="*/ 4254 h 26542"/>
                    <a:gd name="connsiteX33" fmla="*/ 1524 w 25336"/>
                    <a:gd name="connsiteY33" fmla="*/ 4254 h 26542"/>
                    <a:gd name="connsiteX34" fmla="*/ 0 w 25336"/>
                    <a:gd name="connsiteY34" fmla="*/ 5779 h 26542"/>
                    <a:gd name="connsiteX35" fmla="*/ 0 w 25336"/>
                    <a:gd name="connsiteY35" fmla="*/ 18860 h 26542"/>
                    <a:gd name="connsiteX36" fmla="*/ 1524 w 25336"/>
                    <a:gd name="connsiteY36" fmla="*/ 20447 h 26542"/>
                    <a:gd name="connsiteX37" fmla="*/ 7302 w 25336"/>
                    <a:gd name="connsiteY37" fmla="*/ 20447 h 26542"/>
                    <a:gd name="connsiteX38" fmla="*/ 7302 w 25336"/>
                    <a:gd name="connsiteY38" fmla="*/ 17653 h 26542"/>
                    <a:gd name="connsiteX39" fmla="*/ 4127 w 25336"/>
                    <a:gd name="connsiteY39" fmla="*/ 17653 h 26542"/>
                    <a:gd name="connsiteX40" fmla="*/ 4127 w 25336"/>
                    <a:gd name="connsiteY40" fmla="*/ 7048 h 26542"/>
                    <a:gd name="connsiteX41" fmla="*/ 7302 w 25336"/>
                    <a:gd name="connsiteY41" fmla="*/ 7048 h 26542"/>
                    <a:gd name="connsiteX42" fmla="*/ 7302 w 25336"/>
                    <a:gd name="connsiteY42" fmla="*/ 4254 h 26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5336" h="26542">
                      <a:moveTo>
                        <a:pt x="23813" y="4254"/>
                      </a:moveTo>
                      <a:lnTo>
                        <a:pt x="17970" y="4254"/>
                      </a:lnTo>
                      <a:lnTo>
                        <a:pt x="17970" y="6985"/>
                      </a:lnTo>
                      <a:lnTo>
                        <a:pt x="21209" y="6985"/>
                      </a:lnTo>
                      <a:lnTo>
                        <a:pt x="21209" y="17589"/>
                      </a:lnTo>
                      <a:lnTo>
                        <a:pt x="17970" y="17589"/>
                      </a:lnTo>
                      <a:lnTo>
                        <a:pt x="17970" y="20383"/>
                      </a:lnTo>
                      <a:lnTo>
                        <a:pt x="23813" y="20383"/>
                      </a:lnTo>
                      <a:cubicBezTo>
                        <a:pt x="24638" y="20383"/>
                        <a:pt x="25336" y="19748"/>
                        <a:pt x="25336" y="18860"/>
                      </a:cubicBezTo>
                      <a:cubicBezTo>
                        <a:pt x="25336" y="17526"/>
                        <a:pt x="25336" y="6223"/>
                        <a:pt x="25336" y="5779"/>
                      </a:cubicBezTo>
                      <a:cubicBezTo>
                        <a:pt x="25336" y="5143"/>
                        <a:pt x="24828" y="4254"/>
                        <a:pt x="23813" y="4254"/>
                      </a:cubicBezTo>
                      <a:close/>
                      <a:moveTo>
                        <a:pt x="17970" y="4254"/>
                      </a:moveTo>
                      <a:lnTo>
                        <a:pt x="14732" y="4254"/>
                      </a:lnTo>
                      <a:lnTo>
                        <a:pt x="14732" y="0"/>
                      </a:lnTo>
                      <a:lnTo>
                        <a:pt x="10541" y="0"/>
                      </a:lnTo>
                      <a:lnTo>
                        <a:pt x="10541" y="4254"/>
                      </a:lnTo>
                      <a:lnTo>
                        <a:pt x="7366" y="4254"/>
                      </a:lnTo>
                      <a:lnTo>
                        <a:pt x="7366" y="6985"/>
                      </a:lnTo>
                      <a:lnTo>
                        <a:pt x="10541" y="6985"/>
                      </a:lnTo>
                      <a:lnTo>
                        <a:pt x="10541" y="17589"/>
                      </a:lnTo>
                      <a:lnTo>
                        <a:pt x="7366" y="17589"/>
                      </a:lnTo>
                      <a:lnTo>
                        <a:pt x="7366" y="20383"/>
                      </a:lnTo>
                      <a:lnTo>
                        <a:pt x="10541" y="20383"/>
                      </a:lnTo>
                      <a:lnTo>
                        <a:pt x="10541" y="26543"/>
                      </a:lnTo>
                      <a:lnTo>
                        <a:pt x="14732" y="26543"/>
                      </a:lnTo>
                      <a:lnTo>
                        <a:pt x="14732" y="20383"/>
                      </a:lnTo>
                      <a:lnTo>
                        <a:pt x="17970" y="20383"/>
                      </a:lnTo>
                      <a:lnTo>
                        <a:pt x="17970" y="17589"/>
                      </a:lnTo>
                      <a:lnTo>
                        <a:pt x="14732" y="17589"/>
                      </a:lnTo>
                      <a:lnTo>
                        <a:pt x="14732" y="6985"/>
                      </a:lnTo>
                      <a:lnTo>
                        <a:pt x="17970" y="6985"/>
                      </a:lnTo>
                      <a:lnTo>
                        <a:pt x="17970" y="4254"/>
                      </a:lnTo>
                      <a:close/>
                      <a:moveTo>
                        <a:pt x="7366" y="4254"/>
                      </a:moveTo>
                      <a:lnTo>
                        <a:pt x="1524" y="4254"/>
                      </a:lnTo>
                      <a:cubicBezTo>
                        <a:pt x="571" y="4254"/>
                        <a:pt x="0" y="5080"/>
                        <a:pt x="0" y="5779"/>
                      </a:cubicBezTo>
                      <a:cubicBezTo>
                        <a:pt x="0" y="6286"/>
                        <a:pt x="0" y="17589"/>
                        <a:pt x="0" y="18860"/>
                      </a:cubicBezTo>
                      <a:cubicBezTo>
                        <a:pt x="0" y="19812"/>
                        <a:pt x="635" y="20447"/>
                        <a:pt x="1524" y="20447"/>
                      </a:cubicBezTo>
                      <a:lnTo>
                        <a:pt x="7302" y="20447"/>
                      </a:lnTo>
                      <a:lnTo>
                        <a:pt x="7302" y="17653"/>
                      </a:lnTo>
                      <a:lnTo>
                        <a:pt x="4127" y="17653"/>
                      </a:lnTo>
                      <a:lnTo>
                        <a:pt x="4127" y="7048"/>
                      </a:lnTo>
                      <a:lnTo>
                        <a:pt x="7302" y="7048"/>
                      </a:lnTo>
                      <a:lnTo>
                        <a:pt x="7302" y="4254"/>
                      </a:lnTo>
                      <a:close/>
                    </a:path>
                  </a:pathLst>
                </a:custGeom>
                <a:solidFill>
                  <a:srgbClr val="221815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62" name="图形 20"/>
            <p:cNvGrpSpPr/>
            <p:nvPr/>
          </p:nvGrpSpPr>
          <p:grpSpPr>
            <a:xfrm>
              <a:off x="908938" y="3390880"/>
              <a:ext cx="686679" cy="217719"/>
              <a:chOff x="4870259" y="2186685"/>
              <a:chExt cx="160020" cy="50736"/>
            </a:xfrm>
          </p:grpSpPr>
          <p:grpSp>
            <p:nvGrpSpPr>
              <p:cNvPr id="2934" name="图形 20"/>
              <p:cNvGrpSpPr/>
              <p:nvPr/>
            </p:nvGrpSpPr>
            <p:grpSpPr>
              <a:xfrm>
                <a:off x="4934203" y="2197226"/>
                <a:ext cx="96075" cy="33464"/>
                <a:chOff x="4934203" y="2197226"/>
                <a:chExt cx="96075" cy="33464"/>
              </a:xfrm>
            </p:grpSpPr>
            <p:sp>
              <p:nvSpPr>
                <p:cNvPr id="386" name="任意多边形: 形状 385"/>
                <p:cNvSpPr/>
                <p:nvPr/>
              </p:nvSpPr>
              <p:spPr>
                <a:xfrm>
                  <a:off x="4984940" y="2197861"/>
                  <a:ext cx="4127" cy="3429"/>
                </a:xfrm>
                <a:custGeom>
                  <a:avLst/>
                  <a:gdLst>
                    <a:gd name="connsiteX0" fmla="*/ 4127 w 4127"/>
                    <a:gd name="connsiteY0" fmla="*/ 508 h 3429"/>
                    <a:gd name="connsiteX1" fmla="*/ 0 w 4127"/>
                    <a:gd name="connsiteY1" fmla="*/ 0 h 3429"/>
                    <a:gd name="connsiteX2" fmla="*/ 0 w 4127"/>
                    <a:gd name="connsiteY2" fmla="*/ 2921 h 3429"/>
                    <a:gd name="connsiteX3" fmla="*/ 4127 w 4127"/>
                    <a:gd name="connsiteY3" fmla="*/ 3429 h 3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7" h="3429">
                      <a:moveTo>
                        <a:pt x="4127" y="508"/>
                      </a:moveTo>
                      <a:lnTo>
                        <a:pt x="0" y="0"/>
                      </a:lnTo>
                      <a:lnTo>
                        <a:pt x="0" y="2921"/>
                      </a:lnTo>
                      <a:lnTo>
                        <a:pt x="4127" y="3429"/>
                      </a:ln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87" name="任意多边形: 形状 386"/>
                <p:cNvSpPr/>
                <p:nvPr/>
              </p:nvSpPr>
              <p:spPr>
                <a:xfrm>
                  <a:off x="5010403" y="2197861"/>
                  <a:ext cx="4127" cy="3429"/>
                </a:xfrm>
                <a:custGeom>
                  <a:avLst/>
                  <a:gdLst>
                    <a:gd name="connsiteX0" fmla="*/ 4128 w 4127"/>
                    <a:gd name="connsiteY0" fmla="*/ 508 h 3429"/>
                    <a:gd name="connsiteX1" fmla="*/ 0 w 4127"/>
                    <a:gd name="connsiteY1" fmla="*/ 0 h 3429"/>
                    <a:gd name="connsiteX2" fmla="*/ 0 w 4127"/>
                    <a:gd name="connsiteY2" fmla="*/ 2921 h 3429"/>
                    <a:gd name="connsiteX3" fmla="*/ 4128 w 4127"/>
                    <a:gd name="connsiteY3" fmla="*/ 3429 h 3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7" h="3429">
                      <a:moveTo>
                        <a:pt x="4128" y="508"/>
                      </a:moveTo>
                      <a:lnTo>
                        <a:pt x="0" y="0"/>
                      </a:lnTo>
                      <a:lnTo>
                        <a:pt x="0" y="2921"/>
                      </a:lnTo>
                      <a:lnTo>
                        <a:pt x="4128" y="3429"/>
                      </a:ln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88" name="任意多边形: 形状 387"/>
                <p:cNvSpPr/>
                <p:nvPr/>
              </p:nvSpPr>
              <p:spPr>
                <a:xfrm>
                  <a:off x="4959413" y="2197861"/>
                  <a:ext cx="20701" cy="16891"/>
                </a:xfrm>
                <a:custGeom>
                  <a:avLst/>
                  <a:gdLst>
                    <a:gd name="connsiteX0" fmla="*/ 1715 w 20701"/>
                    <a:gd name="connsiteY0" fmla="*/ 16891 h 16891"/>
                    <a:gd name="connsiteX1" fmla="*/ 18986 w 20701"/>
                    <a:gd name="connsiteY1" fmla="*/ 16891 h 16891"/>
                    <a:gd name="connsiteX2" fmla="*/ 20701 w 20701"/>
                    <a:gd name="connsiteY2" fmla="*/ 15240 h 16891"/>
                    <a:gd name="connsiteX3" fmla="*/ 20701 w 20701"/>
                    <a:gd name="connsiteY3" fmla="*/ 1651 h 16891"/>
                    <a:gd name="connsiteX4" fmla="*/ 18986 w 20701"/>
                    <a:gd name="connsiteY4" fmla="*/ 0 h 16891"/>
                    <a:gd name="connsiteX5" fmla="*/ 1715 w 20701"/>
                    <a:gd name="connsiteY5" fmla="*/ 0 h 16891"/>
                    <a:gd name="connsiteX6" fmla="*/ 0 w 20701"/>
                    <a:gd name="connsiteY6" fmla="*/ 1651 h 16891"/>
                    <a:gd name="connsiteX7" fmla="*/ 0 w 20701"/>
                    <a:gd name="connsiteY7" fmla="*/ 15240 h 16891"/>
                    <a:gd name="connsiteX8" fmla="*/ 1715 w 20701"/>
                    <a:gd name="connsiteY8" fmla="*/ 16891 h 16891"/>
                    <a:gd name="connsiteX9" fmla="*/ 4127 w 20701"/>
                    <a:gd name="connsiteY9" fmla="*/ 2032 h 16891"/>
                    <a:gd name="connsiteX10" fmla="*/ 16637 w 20701"/>
                    <a:gd name="connsiteY10" fmla="*/ 2032 h 16891"/>
                    <a:gd name="connsiteX11" fmla="*/ 16637 w 20701"/>
                    <a:gd name="connsiteY11" fmla="*/ 14605 h 16891"/>
                    <a:gd name="connsiteX12" fmla="*/ 4127 w 20701"/>
                    <a:gd name="connsiteY12" fmla="*/ 14605 h 16891"/>
                    <a:gd name="connsiteX13" fmla="*/ 4127 w 20701"/>
                    <a:gd name="connsiteY13" fmla="*/ 2032 h 1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701" h="16891">
                      <a:moveTo>
                        <a:pt x="1715" y="16891"/>
                      </a:moveTo>
                      <a:lnTo>
                        <a:pt x="18986" y="16891"/>
                      </a:lnTo>
                      <a:cubicBezTo>
                        <a:pt x="19939" y="16891"/>
                        <a:pt x="20701" y="16129"/>
                        <a:pt x="20701" y="15240"/>
                      </a:cubicBezTo>
                      <a:lnTo>
                        <a:pt x="20701" y="1651"/>
                      </a:lnTo>
                      <a:cubicBezTo>
                        <a:pt x="20701" y="762"/>
                        <a:pt x="19939" y="0"/>
                        <a:pt x="18986" y="0"/>
                      </a:cubicBezTo>
                      <a:lnTo>
                        <a:pt x="1715" y="0"/>
                      </a:lnTo>
                      <a:cubicBezTo>
                        <a:pt x="762" y="0"/>
                        <a:pt x="0" y="762"/>
                        <a:pt x="0" y="1651"/>
                      </a:cubicBezTo>
                      <a:lnTo>
                        <a:pt x="0" y="15240"/>
                      </a:lnTo>
                      <a:cubicBezTo>
                        <a:pt x="0" y="16129"/>
                        <a:pt x="762" y="16891"/>
                        <a:pt x="1715" y="16891"/>
                      </a:cubicBezTo>
                      <a:close/>
                      <a:moveTo>
                        <a:pt x="4127" y="2032"/>
                      </a:moveTo>
                      <a:lnTo>
                        <a:pt x="16637" y="2032"/>
                      </a:lnTo>
                      <a:lnTo>
                        <a:pt x="16637" y="14605"/>
                      </a:lnTo>
                      <a:lnTo>
                        <a:pt x="4127" y="14605"/>
                      </a:lnTo>
                      <a:lnTo>
                        <a:pt x="4127" y="2032"/>
                      </a:ln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89" name="任意多边形: 形状 388"/>
                <p:cNvSpPr/>
                <p:nvPr/>
              </p:nvSpPr>
              <p:spPr>
                <a:xfrm>
                  <a:off x="4964620" y="2201227"/>
                  <a:ext cx="10477" cy="9905"/>
                </a:xfrm>
                <a:custGeom>
                  <a:avLst/>
                  <a:gdLst>
                    <a:gd name="connsiteX0" fmla="*/ 0 w 10477"/>
                    <a:gd name="connsiteY0" fmla="*/ 1715 h 9905"/>
                    <a:gd name="connsiteX1" fmla="*/ 2984 w 10477"/>
                    <a:gd name="connsiteY1" fmla="*/ 1715 h 9905"/>
                    <a:gd name="connsiteX2" fmla="*/ 2984 w 10477"/>
                    <a:gd name="connsiteY2" fmla="*/ 3365 h 9905"/>
                    <a:gd name="connsiteX3" fmla="*/ 190 w 10477"/>
                    <a:gd name="connsiteY3" fmla="*/ 3365 h 9905"/>
                    <a:gd name="connsiteX4" fmla="*/ 190 w 10477"/>
                    <a:gd name="connsiteY4" fmla="*/ 5143 h 9905"/>
                    <a:gd name="connsiteX5" fmla="*/ 2984 w 10477"/>
                    <a:gd name="connsiteY5" fmla="*/ 5143 h 9905"/>
                    <a:gd name="connsiteX6" fmla="*/ 2984 w 10477"/>
                    <a:gd name="connsiteY6" fmla="*/ 8128 h 9905"/>
                    <a:gd name="connsiteX7" fmla="*/ 0 w 10477"/>
                    <a:gd name="connsiteY7" fmla="*/ 8128 h 9905"/>
                    <a:gd name="connsiteX8" fmla="*/ 0 w 10477"/>
                    <a:gd name="connsiteY8" fmla="*/ 9906 h 9905"/>
                    <a:gd name="connsiteX9" fmla="*/ 10477 w 10477"/>
                    <a:gd name="connsiteY9" fmla="*/ 9906 h 9905"/>
                    <a:gd name="connsiteX10" fmla="*/ 10477 w 10477"/>
                    <a:gd name="connsiteY10" fmla="*/ 8128 h 9905"/>
                    <a:gd name="connsiteX11" fmla="*/ 10223 w 10477"/>
                    <a:gd name="connsiteY11" fmla="*/ 8128 h 9905"/>
                    <a:gd name="connsiteX12" fmla="*/ 9144 w 10477"/>
                    <a:gd name="connsiteY12" fmla="*/ 6160 h 9905"/>
                    <a:gd name="connsiteX13" fmla="*/ 6858 w 10477"/>
                    <a:gd name="connsiteY13" fmla="*/ 6160 h 9905"/>
                    <a:gd name="connsiteX14" fmla="*/ 6858 w 10477"/>
                    <a:gd name="connsiteY14" fmla="*/ 5207 h 9905"/>
                    <a:gd name="connsiteX15" fmla="*/ 10223 w 10477"/>
                    <a:gd name="connsiteY15" fmla="*/ 5207 h 9905"/>
                    <a:gd name="connsiteX16" fmla="*/ 10223 w 10477"/>
                    <a:gd name="connsiteY16" fmla="*/ 3429 h 9905"/>
                    <a:gd name="connsiteX17" fmla="*/ 6858 w 10477"/>
                    <a:gd name="connsiteY17" fmla="*/ 3429 h 9905"/>
                    <a:gd name="connsiteX18" fmla="*/ 6858 w 10477"/>
                    <a:gd name="connsiteY18" fmla="*/ 1778 h 9905"/>
                    <a:gd name="connsiteX19" fmla="*/ 10477 w 10477"/>
                    <a:gd name="connsiteY19" fmla="*/ 1778 h 9905"/>
                    <a:gd name="connsiteX20" fmla="*/ 10477 w 10477"/>
                    <a:gd name="connsiteY20" fmla="*/ 0 h 9905"/>
                    <a:gd name="connsiteX21" fmla="*/ 0 w 10477"/>
                    <a:gd name="connsiteY21" fmla="*/ 0 h 9905"/>
                    <a:gd name="connsiteX22" fmla="*/ 0 w 10477"/>
                    <a:gd name="connsiteY22" fmla="*/ 1715 h 9905"/>
                    <a:gd name="connsiteX23" fmla="*/ 6921 w 10477"/>
                    <a:gd name="connsiteY23" fmla="*/ 6350 h 9905"/>
                    <a:gd name="connsiteX24" fmla="*/ 7874 w 10477"/>
                    <a:gd name="connsiteY24" fmla="*/ 8128 h 9905"/>
                    <a:gd name="connsiteX25" fmla="*/ 6921 w 10477"/>
                    <a:gd name="connsiteY25" fmla="*/ 8128 h 9905"/>
                    <a:gd name="connsiteX26" fmla="*/ 6921 w 10477"/>
                    <a:gd name="connsiteY26" fmla="*/ 6350 h 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0477" h="9905">
                      <a:moveTo>
                        <a:pt x="0" y="1715"/>
                      </a:moveTo>
                      <a:lnTo>
                        <a:pt x="2984" y="1715"/>
                      </a:lnTo>
                      <a:lnTo>
                        <a:pt x="2984" y="3365"/>
                      </a:lnTo>
                      <a:lnTo>
                        <a:pt x="190" y="3365"/>
                      </a:lnTo>
                      <a:lnTo>
                        <a:pt x="190" y="5143"/>
                      </a:lnTo>
                      <a:lnTo>
                        <a:pt x="2984" y="5143"/>
                      </a:lnTo>
                      <a:lnTo>
                        <a:pt x="2984" y="8128"/>
                      </a:lnTo>
                      <a:lnTo>
                        <a:pt x="0" y="8128"/>
                      </a:lnTo>
                      <a:lnTo>
                        <a:pt x="0" y="9906"/>
                      </a:lnTo>
                      <a:lnTo>
                        <a:pt x="10477" y="9906"/>
                      </a:lnTo>
                      <a:lnTo>
                        <a:pt x="10477" y="8128"/>
                      </a:lnTo>
                      <a:lnTo>
                        <a:pt x="10223" y="8128"/>
                      </a:lnTo>
                      <a:lnTo>
                        <a:pt x="9144" y="6160"/>
                      </a:lnTo>
                      <a:lnTo>
                        <a:pt x="6858" y="6160"/>
                      </a:lnTo>
                      <a:lnTo>
                        <a:pt x="6858" y="5207"/>
                      </a:lnTo>
                      <a:lnTo>
                        <a:pt x="10223" y="5207"/>
                      </a:lnTo>
                      <a:lnTo>
                        <a:pt x="10223" y="3429"/>
                      </a:lnTo>
                      <a:lnTo>
                        <a:pt x="6858" y="3429"/>
                      </a:lnTo>
                      <a:lnTo>
                        <a:pt x="6858" y="1778"/>
                      </a:lnTo>
                      <a:lnTo>
                        <a:pt x="10477" y="1778"/>
                      </a:lnTo>
                      <a:lnTo>
                        <a:pt x="10477" y="0"/>
                      </a:lnTo>
                      <a:lnTo>
                        <a:pt x="0" y="0"/>
                      </a:lnTo>
                      <a:lnTo>
                        <a:pt x="0" y="1715"/>
                      </a:lnTo>
                      <a:close/>
                      <a:moveTo>
                        <a:pt x="6921" y="6350"/>
                      </a:moveTo>
                      <a:lnTo>
                        <a:pt x="7874" y="8128"/>
                      </a:lnTo>
                      <a:lnTo>
                        <a:pt x="6921" y="8128"/>
                      </a:lnTo>
                      <a:lnTo>
                        <a:pt x="6921" y="6350"/>
                      </a:ln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0" name="任意多边形: 形状 389"/>
                <p:cNvSpPr/>
                <p:nvPr/>
              </p:nvSpPr>
              <p:spPr>
                <a:xfrm>
                  <a:off x="4934394" y="2197290"/>
                  <a:ext cx="20192" cy="17589"/>
                </a:xfrm>
                <a:custGeom>
                  <a:avLst/>
                  <a:gdLst>
                    <a:gd name="connsiteX0" fmla="*/ 20193 w 20192"/>
                    <a:gd name="connsiteY0" fmla="*/ 14097 h 17589"/>
                    <a:gd name="connsiteX1" fmla="*/ 20193 w 20192"/>
                    <a:gd name="connsiteY1" fmla="*/ 3365 h 17589"/>
                    <a:gd name="connsiteX2" fmla="*/ 18669 w 20192"/>
                    <a:gd name="connsiteY2" fmla="*/ 1842 h 17589"/>
                    <a:gd name="connsiteX3" fmla="*/ 12255 w 20192"/>
                    <a:gd name="connsiteY3" fmla="*/ 1842 h 17589"/>
                    <a:gd name="connsiteX4" fmla="*/ 12255 w 20192"/>
                    <a:gd name="connsiteY4" fmla="*/ 0 h 17589"/>
                    <a:gd name="connsiteX5" fmla="*/ 7747 w 20192"/>
                    <a:gd name="connsiteY5" fmla="*/ 0 h 17589"/>
                    <a:gd name="connsiteX6" fmla="*/ 7747 w 20192"/>
                    <a:gd name="connsiteY6" fmla="*/ 1842 h 17589"/>
                    <a:gd name="connsiteX7" fmla="*/ 1524 w 20192"/>
                    <a:gd name="connsiteY7" fmla="*/ 1842 h 17589"/>
                    <a:gd name="connsiteX8" fmla="*/ 0 w 20192"/>
                    <a:gd name="connsiteY8" fmla="*/ 3365 h 17589"/>
                    <a:gd name="connsiteX9" fmla="*/ 0 w 20192"/>
                    <a:gd name="connsiteY9" fmla="*/ 14097 h 17589"/>
                    <a:gd name="connsiteX10" fmla="*/ 1524 w 20192"/>
                    <a:gd name="connsiteY10" fmla="*/ 15621 h 17589"/>
                    <a:gd name="connsiteX11" fmla="*/ 7747 w 20192"/>
                    <a:gd name="connsiteY11" fmla="*/ 15621 h 17589"/>
                    <a:gd name="connsiteX12" fmla="*/ 7747 w 20192"/>
                    <a:gd name="connsiteY12" fmla="*/ 17589 h 17589"/>
                    <a:gd name="connsiteX13" fmla="*/ 12255 w 20192"/>
                    <a:gd name="connsiteY13" fmla="*/ 17589 h 17589"/>
                    <a:gd name="connsiteX14" fmla="*/ 12255 w 20192"/>
                    <a:gd name="connsiteY14" fmla="*/ 15621 h 17589"/>
                    <a:gd name="connsiteX15" fmla="*/ 18669 w 20192"/>
                    <a:gd name="connsiteY15" fmla="*/ 15621 h 17589"/>
                    <a:gd name="connsiteX16" fmla="*/ 20193 w 20192"/>
                    <a:gd name="connsiteY16" fmla="*/ 14097 h 17589"/>
                    <a:gd name="connsiteX17" fmla="*/ 7684 w 20192"/>
                    <a:gd name="connsiteY17" fmla="*/ 13208 h 17589"/>
                    <a:gd name="connsiteX18" fmla="*/ 4127 w 20192"/>
                    <a:gd name="connsiteY18" fmla="*/ 13208 h 17589"/>
                    <a:gd name="connsiteX19" fmla="*/ 4127 w 20192"/>
                    <a:gd name="connsiteY19" fmla="*/ 4064 h 17589"/>
                    <a:gd name="connsiteX20" fmla="*/ 7684 w 20192"/>
                    <a:gd name="connsiteY20" fmla="*/ 4064 h 17589"/>
                    <a:gd name="connsiteX21" fmla="*/ 7684 w 20192"/>
                    <a:gd name="connsiteY21" fmla="*/ 13208 h 17589"/>
                    <a:gd name="connsiteX22" fmla="*/ 15811 w 20192"/>
                    <a:gd name="connsiteY22" fmla="*/ 13208 h 17589"/>
                    <a:gd name="connsiteX23" fmla="*/ 12255 w 20192"/>
                    <a:gd name="connsiteY23" fmla="*/ 13208 h 17589"/>
                    <a:gd name="connsiteX24" fmla="*/ 12255 w 20192"/>
                    <a:gd name="connsiteY24" fmla="*/ 4064 h 17589"/>
                    <a:gd name="connsiteX25" fmla="*/ 15811 w 20192"/>
                    <a:gd name="connsiteY25" fmla="*/ 4064 h 17589"/>
                    <a:gd name="connsiteX26" fmla="*/ 15811 w 20192"/>
                    <a:gd name="connsiteY26" fmla="*/ 13208 h 17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0192" h="17589">
                      <a:moveTo>
                        <a:pt x="20193" y="14097"/>
                      </a:moveTo>
                      <a:lnTo>
                        <a:pt x="20193" y="3365"/>
                      </a:lnTo>
                      <a:cubicBezTo>
                        <a:pt x="20193" y="2540"/>
                        <a:pt x="19495" y="1842"/>
                        <a:pt x="18669" y="1842"/>
                      </a:cubicBezTo>
                      <a:lnTo>
                        <a:pt x="12255" y="1842"/>
                      </a:lnTo>
                      <a:lnTo>
                        <a:pt x="12255" y="0"/>
                      </a:lnTo>
                      <a:lnTo>
                        <a:pt x="7747" y="0"/>
                      </a:lnTo>
                      <a:lnTo>
                        <a:pt x="7747" y="1842"/>
                      </a:lnTo>
                      <a:lnTo>
                        <a:pt x="1524" y="1842"/>
                      </a:lnTo>
                      <a:cubicBezTo>
                        <a:pt x="698" y="1842"/>
                        <a:pt x="0" y="2540"/>
                        <a:pt x="0" y="3365"/>
                      </a:cubicBezTo>
                      <a:lnTo>
                        <a:pt x="0" y="14097"/>
                      </a:lnTo>
                      <a:cubicBezTo>
                        <a:pt x="0" y="14923"/>
                        <a:pt x="698" y="15621"/>
                        <a:pt x="1524" y="15621"/>
                      </a:cubicBezTo>
                      <a:lnTo>
                        <a:pt x="7747" y="15621"/>
                      </a:lnTo>
                      <a:lnTo>
                        <a:pt x="7747" y="17589"/>
                      </a:lnTo>
                      <a:lnTo>
                        <a:pt x="12255" y="17589"/>
                      </a:lnTo>
                      <a:lnTo>
                        <a:pt x="12255" y="15621"/>
                      </a:lnTo>
                      <a:lnTo>
                        <a:pt x="18669" y="15621"/>
                      </a:lnTo>
                      <a:cubicBezTo>
                        <a:pt x="19495" y="15621"/>
                        <a:pt x="20193" y="14923"/>
                        <a:pt x="20193" y="14097"/>
                      </a:cubicBezTo>
                      <a:close/>
                      <a:moveTo>
                        <a:pt x="7684" y="13208"/>
                      </a:moveTo>
                      <a:lnTo>
                        <a:pt x="4127" y="13208"/>
                      </a:lnTo>
                      <a:lnTo>
                        <a:pt x="4127" y="4064"/>
                      </a:lnTo>
                      <a:lnTo>
                        <a:pt x="7684" y="4064"/>
                      </a:lnTo>
                      <a:lnTo>
                        <a:pt x="7684" y="13208"/>
                      </a:lnTo>
                      <a:close/>
                      <a:moveTo>
                        <a:pt x="15811" y="13208"/>
                      </a:moveTo>
                      <a:lnTo>
                        <a:pt x="12255" y="13208"/>
                      </a:lnTo>
                      <a:lnTo>
                        <a:pt x="12255" y="4064"/>
                      </a:lnTo>
                      <a:lnTo>
                        <a:pt x="15811" y="4064"/>
                      </a:lnTo>
                      <a:lnTo>
                        <a:pt x="15811" y="13208"/>
                      </a:ln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1" name="任意多边形: 形状 390"/>
                <p:cNvSpPr/>
                <p:nvPr/>
              </p:nvSpPr>
              <p:spPr>
                <a:xfrm>
                  <a:off x="4984940" y="2202179"/>
                  <a:ext cx="4127" cy="3429"/>
                </a:xfrm>
                <a:custGeom>
                  <a:avLst/>
                  <a:gdLst>
                    <a:gd name="connsiteX0" fmla="*/ 4127 w 4127"/>
                    <a:gd name="connsiteY0" fmla="*/ 508 h 3429"/>
                    <a:gd name="connsiteX1" fmla="*/ 0 w 4127"/>
                    <a:gd name="connsiteY1" fmla="*/ 0 h 3429"/>
                    <a:gd name="connsiteX2" fmla="*/ 0 w 4127"/>
                    <a:gd name="connsiteY2" fmla="*/ 2921 h 3429"/>
                    <a:gd name="connsiteX3" fmla="*/ 4127 w 4127"/>
                    <a:gd name="connsiteY3" fmla="*/ 3429 h 3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7" h="3429">
                      <a:moveTo>
                        <a:pt x="4127" y="508"/>
                      </a:moveTo>
                      <a:lnTo>
                        <a:pt x="0" y="0"/>
                      </a:lnTo>
                      <a:lnTo>
                        <a:pt x="0" y="2921"/>
                      </a:lnTo>
                      <a:lnTo>
                        <a:pt x="4127" y="3429"/>
                      </a:ln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2" name="任意多边形: 形状 391"/>
                <p:cNvSpPr/>
                <p:nvPr/>
              </p:nvSpPr>
              <p:spPr>
                <a:xfrm>
                  <a:off x="4989576" y="2197417"/>
                  <a:ext cx="16255" cy="17208"/>
                </a:xfrm>
                <a:custGeom>
                  <a:avLst/>
                  <a:gdLst>
                    <a:gd name="connsiteX0" fmla="*/ 15303 w 16255"/>
                    <a:gd name="connsiteY0" fmla="*/ 15621 h 17208"/>
                    <a:gd name="connsiteX1" fmla="*/ 15303 w 16255"/>
                    <a:gd name="connsiteY1" fmla="*/ 11684 h 17208"/>
                    <a:gd name="connsiteX2" fmla="*/ 16256 w 16255"/>
                    <a:gd name="connsiteY2" fmla="*/ 11684 h 17208"/>
                    <a:gd name="connsiteX3" fmla="*/ 16256 w 16255"/>
                    <a:gd name="connsiteY3" fmla="*/ 9335 h 17208"/>
                    <a:gd name="connsiteX4" fmla="*/ 15303 w 16255"/>
                    <a:gd name="connsiteY4" fmla="*/ 9335 h 17208"/>
                    <a:gd name="connsiteX5" fmla="*/ 15303 w 16255"/>
                    <a:gd name="connsiteY5" fmla="*/ 5715 h 17208"/>
                    <a:gd name="connsiteX6" fmla="*/ 13843 w 16255"/>
                    <a:gd name="connsiteY6" fmla="*/ 4255 h 17208"/>
                    <a:gd name="connsiteX7" fmla="*/ 3175 w 16255"/>
                    <a:gd name="connsiteY7" fmla="*/ 4255 h 17208"/>
                    <a:gd name="connsiteX8" fmla="*/ 3937 w 16255"/>
                    <a:gd name="connsiteY8" fmla="*/ 2985 h 17208"/>
                    <a:gd name="connsiteX9" fmla="*/ 15748 w 16255"/>
                    <a:gd name="connsiteY9" fmla="*/ 2985 h 17208"/>
                    <a:gd name="connsiteX10" fmla="*/ 15748 w 16255"/>
                    <a:gd name="connsiteY10" fmla="*/ 889 h 17208"/>
                    <a:gd name="connsiteX11" fmla="*/ 3937 w 16255"/>
                    <a:gd name="connsiteY11" fmla="*/ 889 h 17208"/>
                    <a:gd name="connsiteX12" fmla="*/ 3937 w 16255"/>
                    <a:gd name="connsiteY12" fmla="*/ 0 h 17208"/>
                    <a:gd name="connsiteX13" fmla="*/ 698 w 16255"/>
                    <a:gd name="connsiteY13" fmla="*/ 0 h 17208"/>
                    <a:gd name="connsiteX14" fmla="*/ 698 w 16255"/>
                    <a:gd name="connsiteY14" fmla="*/ 2985 h 17208"/>
                    <a:gd name="connsiteX15" fmla="*/ 0 w 16255"/>
                    <a:gd name="connsiteY15" fmla="*/ 3620 h 17208"/>
                    <a:gd name="connsiteX16" fmla="*/ 0 w 16255"/>
                    <a:gd name="connsiteY16" fmla="*/ 5334 h 17208"/>
                    <a:gd name="connsiteX17" fmla="*/ 1588 w 16255"/>
                    <a:gd name="connsiteY17" fmla="*/ 5334 h 17208"/>
                    <a:gd name="connsiteX18" fmla="*/ 1524 w 16255"/>
                    <a:gd name="connsiteY18" fmla="*/ 5842 h 17208"/>
                    <a:gd name="connsiteX19" fmla="*/ 1524 w 16255"/>
                    <a:gd name="connsiteY19" fmla="*/ 9462 h 17208"/>
                    <a:gd name="connsiteX20" fmla="*/ 127 w 16255"/>
                    <a:gd name="connsiteY20" fmla="*/ 9462 h 17208"/>
                    <a:gd name="connsiteX21" fmla="*/ 127 w 16255"/>
                    <a:gd name="connsiteY21" fmla="*/ 11811 h 17208"/>
                    <a:gd name="connsiteX22" fmla="*/ 1524 w 16255"/>
                    <a:gd name="connsiteY22" fmla="*/ 11811 h 17208"/>
                    <a:gd name="connsiteX23" fmla="*/ 1524 w 16255"/>
                    <a:gd name="connsiteY23" fmla="*/ 15748 h 17208"/>
                    <a:gd name="connsiteX24" fmla="*/ 2984 w 16255"/>
                    <a:gd name="connsiteY24" fmla="*/ 17209 h 17208"/>
                    <a:gd name="connsiteX25" fmla="*/ 13843 w 16255"/>
                    <a:gd name="connsiteY25" fmla="*/ 17209 h 17208"/>
                    <a:gd name="connsiteX26" fmla="*/ 15303 w 16255"/>
                    <a:gd name="connsiteY26" fmla="*/ 15621 h 17208"/>
                    <a:gd name="connsiteX27" fmla="*/ 6667 w 16255"/>
                    <a:gd name="connsiteY27" fmla="*/ 14732 h 17208"/>
                    <a:gd name="connsiteX28" fmla="*/ 4826 w 16255"/>
                    <a:gd name="connsiteY28" fmla="*/ 14732 h 17208"/>
                    <a:gd name="connsiteX29" fmla="*/ 4826 w 16255"/>
                    <a:gd name="connsiteY29" fmla="*/ 11684 h 17208"/>
                    <a:gd name="connsiteX30" fmla="*/ 6667 w 16255"/>
                    <a:gd name="connsiteY30" fmla="*/ 11684 h 17208"/>
                    <a:gd name="connsiteX31" fmla="*/ 6667 w 16255"/>
                    <a:gd name="connsiteY31" fmla="*/ 14732 h 17208"/>
                    <a:gd name="connsiteX32" fmla="*/ 6667 w 16255"/>
                    <a:gd name="connsiteY32" fmla="*/ 9271 h 17208"/>
                    <a:gd name="connsiteX33" fmla="*/ 4826 w 16255"/>
                    <a:gd name="connsiteY33" fmla="*/ 9271 h 17208"/>
                    <a:gd name="connsiteX34" fmla="*/ 4826 w 16255"/>
                    <a:gd name="connsiteY34" fmla="*/ 6350 h 17208"/>
                    <a:gd name="connsiteX35" fmla="*/ 6667 w 16255"/>
                    <a:gd name="connsiteY35" fmla="*/ 6350 h 17208"/>
                    <a:gd name="connsiteX36" fmla="*/ 6667 w 16255"/>
                    <a:gd name="connsiteY36" fmla="*/ 9271 h 17208"/>
                    <a:gd name="connsiteX37" fmla="*/ 11747 w 16255"/>
                    <a:gd name="connsiteY37" fmla="*/ 14732 h 17208"/>
                    <a:gd name="connsiteX38" fmla="*/ 9842 w 16255"/>
                    <a:gd name="connsiteY38" fmla="*/ 14732 h 17208"/>
                    <a:gd name="connsiteX39" fmla="*/ 9842 w 16255"/>
                    <a:gd name="connsiteY39" fmla="*/ 11684 h 17208"/>
                    <a:gd name="connsiteX40" fmla="*/ 11747 w 16255"/>
                    <a:gd name="connsiteY40" fmla="*/ 11684 h 17208"/>
                    <a:gd name="connsiteX41" fmla="*/ 11747 w 16255"/>
                    <a:gd name="connsiteY41" fmla="*/ 14732 h 17208"/>
                    <a:gd name="connsiteX42" fmla="*/ 11747 w 16255"/>
                    <a:gd name="connsiteY42" fmla="*/ 9271 h 17208"/>
                    <a:gd name="connsiteX43" fmla="*/ 9842 w 16255"/>
                    <a:gd name="connsiteY43" fmla="*/ 9271 h 17208"/>
                    <a:gd name="connsiteX44" fmla="*/ 9842 w 16255"/>
                    <a:gd name="connsiteY44" fmla="*/ 6350 h 17208"/>
                    <a:gd name="connsiteX45" fmla="*/ 11747 w 16255"/>
                    <a:gd name="connsiteY45" fmla="*/ 6350 h 17208"/>
                    <a:gd name="connsiteX46" fmla="*/ 11747 w 16255"/>
                    <a:gd name="connsiteY46" fmla="*/ 9271 h 1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6255" h="17208">
                      <a:moveTo>
                        <a:pt x="15303" y="15621"/>
                      </a:moveTo>
                      <a:lnTo>
                        <a:pt x="15303" y="11684"/>
                      </a:lnTo>
                      <a:lnTo>
                        <a:pt x="16256" y="11684"/>
                      </a:lnTo>
                      <a:lnTo>
                        <a:pt x="16256" y="9335"/>
                      </a:lnTo>
                      <a:lnTo>
                        <a:pt x="15303" y="9335"/>
                      </a:lnTo>
                      <a:lnTo>
                        <a:pt x="15303" y="5715"/>
                      </a:lnTo>
                      <a:cubicBezTo>
                        <a:pt x="15303" y="4890"/>
                        <a:pt x="14605" y="4255"/>
                        <a:pt x="13843" y="4255"/>
                      </a:cubicBezTo>
                      <a:lnTo>
                        <a:pt x="3175" y="4255"/>
                      </a:lnTo>
                      <a:cubicBezTo>
                        <a:pt x="3556" y="4001"/>
                        <a:pt x="3873" y="3620"/>
                        <a:pt x="3937" y="2985"/>
                      </a:cubicBezTo>
                      <a:lnTo>
                        <a:pt x="15748" y="2985"/>
                      </a:lnTo>
                      <a:lnTo>
                        <a:pt x="15748" y="889"/>
                      </a:lnTo>
                      <a:lnTo>
                        <a:pt x="3937" y="889"/>
                      </a:lnTo>
                      <a:lnTo>
                        <a:pt x="3937" y="0"/>
                      </a:lnTo>
                      <a:lnTo>
                        <a:pt x="698" y="0"/>
                      </a:lnTo>
                      <a:lnTo>
                        <a:pt x="698" y="2985"/>
                      </a:lnTo>
                      <a:cubicBezTo>
                        <a:pt x="635" y="3429"/>
                        <a:pt x="381" y="3620"/>
                        <a:pt x="0" y="3620"/>
                      </a:cubicBezTo>
                      <a:lnTo>
                        <a:pt x="0" y="5334"/>
                      </a:lnTo>
                      <a:lnTo>
                        <a:pt x="1588" y="5334"/>
                      </a:lnTo>
                      <a:cubicBezTo>
                        <a:pt x="1524" y="5461"/>
                        <a:pt x="1524" y="5652"/>
                        <a:pt x="1524" y="5842"/>
                      </a:cubicBezTo>
                      <a:lnTo>
                        <a:pt x="1524" y="9462"/>
                      </a:lnTo>
                      <a:lnTo>
                        <a:pt x="127" y="9462"/>
                      </a:lnTo>
                      <a:lnTo>
                        <a:pt x="127" y="11811"/>
                      </a:lnTo>
                      <a:lnTo>
                        <a:pt x="1524" y="11811"/>
                      </a:lnTo>
                      <a:lnTo>
                        <a:pt x="1524" y="15748"/>
                      </a:lnTo>
                      <a:cubicBezTo>
                        <a:pt x="1524" y="16574"/>
                        <a:pt x="2222" y="17209"/>
                        <a:pt x="2984" y="17209"/>
                      </a:cubicBezTo>
                      <a:lnTo>
                        <a:pt x="13843" y="17209"/>
                      </a:lnTo>
                      <a:cubicBezTo>
                        <a:pt x="14605" y="17082"/>
                        <a:pt x="15303" y="16383"/>
                        <a:pt x="15303" y="15621"/>
                      </a:cubicBezTo>
                      <a:close/>
                      <a:moveTo>
                        <a:pt x="6667" y="14732"/>
                      </a:moveTo>
                      <a:lnTo>
                        <a:pt x="4826" y="14732"/>
                      </a:lnTo>
                      <a:lnTo>
                        <a:pt x="4826" y="11684"/>
                      </a:lnTo>
                      <a:lnTo>
                        <a:pt x="6667" y="11684"/>
                      </a:lnTo>
                      <a:lnTo>
                        <a:pt x="6667" y="14732"/>
                      </a:lnTo>
                      <a:close/>
                      <a:moveTo>
                        <a:pt x="6667" y="9271"/>
                      </a:moveTo>
                      <a:lnTo>
                        <a:pt x="4826" y="9271"/>
                      </a:lnTo>
                      <a:lnTo>
                        <a:pt x="4826" y="6350"/>
                      </a:lnTo>
                      <a:lnTo>
                        <a:pt x="6667" y="6350"/>
                      </a:lnTo>
                      <a:lnTo>
                        <a:pt x="6667" y="9271"/>
                      </a:lnTo>
                      <a:close/>
                      <a:moveTo>
                        <a:pt x="11747" y="14732"/>
                      </a:moveTo>
                      <a:lnTo>
                        <a:pt x="9842" y="14732"/>
                      </a:lnTo>
                      <a:lnTo>
                        <a:pt x="9842" y="11684"/>
                      </a:lnTo>
                      <a:lnTo>
                        <a:pt x="11747" y="11684"/>
                      </a:lnTo>
                      <a:lnTo>
                        <a:pt x="11747" y="14732"/>
                      </a:lnTo>
                      <a:close/>
                      <a:moveTo>
                        <a:pt x="11747" y="9271"/>
                      </a:moveTo>
                      <a:lnTo>
                        <a:pt x="9842" y="9271"/>
                      </a:lnTo>
                      <a:lnTo>
                        <a:pt x="9842" y="6350"/>
                      </a:lnTo>
                      <a:lnTo>
                        <a:pt x="11747" y="6350"/>
                      </a:lnTo>
                      <a:lnTo>
                        <a:pt x="11747" y="9271"/>
                      </a:ln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3" name="任意多边形: 形状 392"/>
                <p:cNvSpPr/>
                <p:nvPr/>
              </p:nvSpPr>
              <p:spPr>
                <a:xfrm>
                  <a:off x="4984686" y="2206879"/>
                  <a:ext cx="4572" cy="7810"/>
                </a:xfrm>
                <a:custGeom>
                  <a:avLst/>
                  <a:gdLst>
                    <a:gd name="connsiteX0" fmla="*/ 4572 w 4572"/>
                    <a:gd name="connsiteY0" fmla="*/ 5524 h 7810"/>
                    <a:gd name="connsiteX1" fmla="*/ 4572 w 4572"/>
                    <a:gd name="connsiteY1" fmla="*/ 0 h 7810"/>
                    <a:gd name="connsiteX2" fmla="*/ 698 w 4572"/>
                    <a:gd name="connsiteY2" fmla="*/ 0 h 7810"/>
                    <a:gd name="connsiteX3" fmla="*/ 698 w 4572"/>
                    <a:gd name="connsiteY3" fmla="*/ 5207 h 7810"/>
                    <a:gd name="connsiteX4" fmla="*/ 0 w 4572"/>
                    <a:gd name="connsiteY4" fmla="*/ 5207 h 7810"/>
                    <a:gd name="connsiteX5" fmla="*/ 0 w 4572"/>
                    <a:gd name="connsiteY5" fmla="*/ 7810 h 7810"/>
                    <a:gd name="connsiteX6" fmla="*/ 1842 w 4572"/>
                    <a:gd name="connsiteY6" fmla="*/ 7810 h 7810"/>
                    <a:gd name="connsiteX7" fmla="*/ 4572 w 4572"/>
                    <a:gd name="connsiteY7" fmla="*/ 5524 h 7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72" h="7810">
                      <a:moveTo>
                        <a:pt x="4572" y="5524"/>
                      </a:moveTo>
                      <a:lnTo>
                        <a:pt x="4572" y="0"/>
                      </a:lnTo>
                      <a:lnTo>
                        <a:pt x="698" y="0"/>
                      </a:lnTo>
                      <a:lnTo>
                        <a:pt x="698" y="5207"/>
                      </a:lnTo>
                      <a:lnTo>
                        <a:pt x="0" y="5207"/>
                      </a:lnTo>
                      <a:lnTo>
                        <a:pt x="0" y="7810"/>
                      </a:lnTo>
                      <a:lnTo>
                        <a:pt x="1842" y="7810"/>
                      </a:lnTo>
                      <a:cubicBezTo>
                        <a:pt x="3302" y="7620"/>
                        <a:pt x="4254" y="6858"/>
                        <a:pt x="4572" y="5524"/>
                      </a:cubicBez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4" name="任意多边形: 形状 393"/>
                <p:cNvSpPr/>
                <p:nvPr/>
              </p:nvSpPr>
              <p:spPr>
                <a:xfrm>
                  <a:off x="5010403" y="2202179"/>
                  <a:ext cx="4127" cy="3429"/>
                </a:xfrm>
                <a:custGeom>
                  <a:avLst/>
                  <a:gdLst>
                    <a:gd name="connsiteX0" fmla="*/ 4128 w 4127"/>
                    <a:gd name="connsiteY0" fmla="*/ 508 h 3429"/>
                    <a:gd name="connsiteX1" fmla="*/ 0 w 4127"/>
                    <a:gd name="connsiteY1" fmla="*/ 0 h 3429"/>
                    <a:gd name="connsiteX2" fmla="*/ 0 w 4127"/>
                    <a:gd name="connsiteY2" fmla="*/ 2921 h 3429"/>
                    <a:gd name="connsiteX3" fmla="*/ 4128 w 4127"/>
                    <a:gd name="connsiteY3" fmla="*/ 3429 h 3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7" h="3429">
                      <a:moveTo>
                        <a:pt x="4128" y="508"/>
                      </a:moveTo>
                      <a:lnTo>
                        <a:pt x="0" y="0"/>
                      </a:lnTo>
                      <a:lnTo>
                        <a:pt x="0" y="2921"/>
                      </a:lnTo>
                      <a:lnTo>
                        <a:pt x="4128" y="3429"/>
                      </a:ln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5" name="任意多边形: 形状 394"/>
                <p:cNvSpPr/>
                <p:nvPr/>
              </p:nvSpPr>
              <p:spPr>
                <a:xfrm>
                  <a:off x="5010150" y="2206879"/>
                  <a:ext cx="4571" cy="7810"/>
                </a:xfrm>
                <a:custGeom>
                  <a:avLst/>
                  <a:gdLst>
                    <a:gd name="connsiteX0" fmla="*/ 4572 w 4571"/>
                    <a:gd name="connsiteY0" fmla="*/ 5524 h 7810"/>
                    <a:gd name="connsiteX1" fmla="*/ 4572 w 4571"/>
                    <a:gd name="connsiteY1" fmla="*/ 0 h 7810"/>
                    <a:gd name="connsiteX2" fmla="*/ 698 w 4571"/>
                    <a:gd name="connsiteY2" fmla="*/ 0 h 7810"/>
                    <a:gd name="connsiteX3" fmla="*/ 698 w 4571"/>
                    <a:gd name="connsiteY3" fmla="*/ 5207 h 7810"/>
                    <a:gd name="connsiteX4" fmla="*/ 0 w 4571"/>
                    <a:gd name="connsiteY4" fmla="*/ 5207 h 7810"/>
                    <a:gd name="connsiteX5" fmla="*/ 0 w 4571"/>
                    <a:gd name="connsiteY5" fmla="*/ 7810 h 7810"/>
                    <a:gd name="connsiteX6" fmla="*/ 1841 w 4571"/>
                    <a:gd name="connsiteY6" fmla="*/ 7810 h 7810"/>
                    <a:gd name="connsiteX7" fmla="*/ 4572 w 4571"/>
                    <a:gd name="connsiteY7" fmla="*/ 5524 h 7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71" h="7810">
                      <a:moveTo>
                        <a:pt x="4572" y="5524"/>
                      </a:moveTo>
                      <a:lnTo>
                        <a:pt x="4572" y="0"/>
                      </a:lnTo>
                      <a:lnTo>
                        <a:pt x="698" y="0"/>
                      </a:lnTo>
                      <a:lnTo>
                        <a:pt x="698" y="5207"/>
                      </a:lnTo>
                      <a:lnTo>
                        <a:pt x="0" y="5207"/>
                      </a:lnTo>
                      <a:lnTo>
                        <a:pt x="0" y="7810"/>
                      </a:lnTo>
                      <a:lnTo>
                        <a:pt x="1841" y="7810"/>
                      </a:lnTo>
                      <a:cubicBezTo>
                        <a:pt x="3302" y="7620"/>
                        <a:pt x="4191" y="6858"/>
                        <a:pt x="4572" y="5524"/>
                      </a:cubicBez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6" name="任意多边形: 形状 395"/>
                <p:cNvSpPr/>
                <p:nvPr/>
              </p:nvSpPr>
              <p:spPr>
                <a:xfrm>
                  <a:off x="5015229" y="2197226"/>
                  <a:ext cx="15049" cy="17208"/>
                </a:xfrm>
                <a:custGeom>
                  <a:avLst/>
                  <a:gdLst>
                    <a:gd name="connsiteX0" fmla="*/ 13589 w 15049"/>
                    <a:gd name="connsiteY0" fmla="*/ 2413 h 17208"/>
                    <a:gd name="connsiteX1" fmla="*/ 9589 w 15049"/>
                    <a:gd name="connsiteY1" fmla="*/ 2413 h 17208"/>
                    <a:gd name="connsiteX2" fmla="*/ 9589 w 15049"/>
                    <a:gd name="connsiteY2" fmla="*/ 0 h 17208"/>
                    <a:gd name="connsiteX3" fmla="*/ 5334 w 15049"/>
                    <a:gd name="connsiteY3" fmla="*/ 0 h 17208"/>
                    <a:gd name="connsiteX4" fmla="*/ 5334 w 15049"/>
                    <a:gd name="connsiteY4" fmla="*/ 2413 h 17208"/>
                    <a:gd name="connsiteX5" fmla="*/ 1524 w 15049"/>
                    <a:gd name="connsiteY5" fmla="*/ 2413 h 17208"/>
                    <a:gd name="connsiteX6" fmla="*/ 0 w 15049"/>
                    <a:gd name="connsiteY6" fmla="*/ 3874 h 17208"/>
                    <a:gd name="connsiteX7" fmla="*/ 0 w 15049"/>
                    <a:gd name="connsiteY7" fmla="*/ 15748 h 17208"/>
                    <a:gd name="connsiteX8" fmla="*/ 1524 w 15049"/>
                    <a:gd name="connsiteY8" fmla="*/ 17209 h 17208"/>
                    <a:gd name="connsiteX9" fmla="*/ 13526 w 15049"/>
                    <a:gd name="connsiteY9" fmla="*/ 17209 h 17208"/>
                    <a:gd name="connsiteX10" fmla="*/ 15049 w 15049"/>
                    <a:gd name="connsiteY10" fmla="*/ 15748 h 17208"/>
                    <a:gd name="connsiteX11" fmla="*/ 15049 w 15049"/>
                    <a:gd name="connsiteY11" fmla="*/ 3874 h 17208"/>
                    <a:gd name="connsiteX12" fmla="*/ 13589 w 15049"/>
                    <a:gd name="connsiteY12" fmla="*/ 2413 h 17208"/>
                    <a:gd name="connsiteX13" fmla="*/ 5334 w 15049"/>
                    <a:gd name="connsiteY13" fmla="*/ 14986 h 17208"/>
                    <a:gd name="connsiteX14" fmla="*/ 3937 w 15049"/>
                    <a:gd name="connsiteY14" fmla="*/ 14986 h 17208"/>
                    <a:gd name="connsiteX15" fmla="*/ 3937 w 15049"/>
                    <a:gd name="connsiteY15" fmla="*/ 10478 h 17208"/>
                    <a:gd name="connsiteX16" fmla="*/ 5334 w 15049"/>
                    <a:gd name="connsiteY16" fmla="*/ 10478 h 17208"/>
                    <a:gd name="connsiteX17" fmla="*/ 5334 w 15049"/>
                    <a:gd name="connsiteY17" fmla="*/ 14986 h 17208"/>
                    <a:gd name="connsiteX18" fmla="*/ 5334 w 15049"/>
                    <a:gd name="connsiteY18" fmla="*/ 7938 h 17208"/>
                    <a:gd name="connsiteX19" fmla="*/ 3937 w 15049"/>
                    <a:gd name="connsiteY19" fmla="*/ 7938 h 17208"/>
                    <a:gd name="connsiteX20" fmla="*/ 3937 w 15049"/>
                    <a:gd name="connsiteY20" fmla="*/ 4572 h 17208"/>
                    <a:gd name="connsiteX21" fmla="*/ 5334 w 15049"/>
                    <a:gd name="connsiteY21" fmla="*/ 4572 h 17208"/>
                    <a:gd name="connsiteX22" fmla="*/ 5334 w 15049"/>
                    <a:gd name="connsiteY22" fmla="*/ 7938 h 17208"/>
                    <a:gd name="connsiteX23" fmla="*/ 10986 w 15049"/>
                    <a:gd name="connsiteY23" fmla="*/ 14986 h 17208"/>
                    <a:gd name="connsiteX24" fmla="*/ 9589 w 15049"/>
                    <a:gd name="connsiteY24" fmla="*/ 14986 h 17208"/>
                    <a:gd name="connsiteX25" fmla="*/ 9589 w 15049"/>
                    <a:gd name="connsiteY25" fmla="*/ 10478 h 17208"/>
                    <a:gd name="connsiteX26" fmla="*/ 10986 w 15049"/>
                    <a:gd name="connsiteY26" fmla="*/ 10478 h 17208"/>
                    <a:gd name="connsiteX27" fmla="*/ 10986 w 15049"/>
                    <a:gd name="connsiteY27" fmla="*/ 14986 h 17208"/>
                    <a:gd name="connsiteX28" fmla="*/ 10986 w 15049"/>
                    <a:gd name="connsiteY28" fmla="*/ 7938 h 17208"/>
                    <a:gd name="connsiteX29" fmla="*/ 9589 w 15049"/>
                    <a:gd name="connsiteY29" fmla="*/ 7938 h 17208"/>
                    <a:gd name="connsiteX30" fmla="*/ 9589 w 15049"/>
                    <a:gd name="connsiteY30" fmla="*/ 4572 h 17208"/>
                    <a:gd name="connsiteX31" fmla="*/ 10986 w 15049"/>
                    <a:gd name="connsiteY31" fmla="*/ 4572 h 17208"/>
                    <a:gd name="connsiteX32" fmla="*/ 10986 w 15049"/>
                    <a:gd name="connsiteY32" fmla="*/ 7938 h 1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5049" h="17208">
                      <a:moveTo>
                        <a:pt x="13589" y="2413"/>
                      </a:moveTo>
                      <a:lnTo>
                        <a:pt x="9589" y="2413"/>
                      </a:lnTo>
                      <a:lnTo>
                        <a:pt x="9589" y="0"/>
                      </a:lnTo>
                      <a:lnTo>
                        <a:pt x="5334" y="0"/>
                      </a:lnTo>
                      <a:lnTo>
                        <a:pt x="5334" y="2413"/>
                      </a:lnTo>
                      <a:lnTo>
                        <a:pt x="1524" y="2413"/>
                      </a:lnTo>
                      <a:cubicBezTo>
                        <a:pt x="698" y="2413"/>
                        <a:pt x="0" y="3048"/>
                        <a:pt x="0" y="3874"/>
                      </a:cubicBezTo>
                      <a:lnTo>
                        <a:pt x="0" y="15748"/>
                      </a:lnTo>
                      <a:cubicBezTo>
                        <a:pt x="0" y="16574"/>
                        <a:pt x="698" y="17209"/>
                        <a:pt x="1524" y="17209"/>
                      </a:cubicBezTo>
                      <a:lnTo>
                        <a:pt x="13526" y="17209"/>
                      </a:lnTo>
                      <a:cubicBezTo>
                        <a:pt x="14351" y="17209"/>
                        <a:pt x="15049" y="16574"/>
                        <a:pt x="15049" y="15748"/>
                      </a:cubicBezTo>
                      <a:lnTo>
                        <a:pt x="15049" y="3874"/>
                      </a:lnTo>
                      <a:cubicBezTo>
                        <a:pt x="15049" y="3112"/>
                        <a:pt x="14415" y="2413"/>
                        <a:pt x="13589" y="2413"/>
                      </a:cubicBezTo>
                      <a:close/>
                      <a:moveTo>
                        <a:pt x="5334" y="14986"/>
                      </a:moveTo>
                      <a:lnTo>
                        <a:pt x="3937" y="14986"/>
                      </a:lnTo>
                      <a:lnTo>
                        <a:pt x="3937" y="10478"/>
                      </a:lnTo>
                      <a:lnTo>
                        <a:pt x="5334" y="10478"/>
                      </a:lnTo>
                      <a:lnTo>
                        <a:pt x="5334" y="14986"/>
                      </a:lnTo>
                      <a:close/>
                      <a:moveTo>
                        <a:pt x="5334" y="7938"/>
                      </a:moveTo>
                      <a:lnTo>
                        <a:pt x="3937" y="7938"/>
                      </a:lnTo>
                      <a:lnTo>
                        <a:pt x="3937" y="4572"/>
                      </a:lnTo>
                      <a:lnTo>
                        <a:pt x="5334" y="4572"/>
                      </a:lnTo>
                      <a:lnTo>
                        <a:pt x="5334" y="7938"/>
                      </a:lnTo>
                      <a:close/>
                      <a:moveTo>
                        <a:pt x="10986" y="14986"/>
                      </a:moveTo>
                      <a:lnTo>
                        <a:pt x="9589" y="14986"/>
                      </a:lnTo>
                      <a:lnTo>
                        <a:pt x="9589" y="10478"/>
                      </a:lnTo>
                      <a:lnTo>
                        <a:pt x="10986" y="10478"/>
                      </a:lnTo>
                      <a:lnTo>
                        <a:pt x="10986" y="14986"/>
                      </a:lnTo>
                      <a:close/>
                      <a:moveTo>
                        <a:pt x="10986" y="7938"/>
                      </a:moveTo>
                      <a:lnTo>
                        <a:pt x="9589" y="7938"/>
                      </a:lnTo>
                      <a:lnTo>
                        <a:pt x="9589" y="4572"/>
                      </a:lnTo>
                      <a:lnTo>
                        <a:pt x="10986" y="4572"/>
                      </a:lnTo>
                      <a:lnTo>
                        <a:pt x="10986" y="7938"/>
                      </a:lnTo>
                      <a:close/>
                    </a:path>
                  </a:pathLst>
                </a:custGeom>
                <a:solidFill>
                  <a:srgbClr val="D60B34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7" name="任意多边形: 形状 396"/>
                <p:cNvSpPr/>
                <p:nvPr/>
              </p:nvSpPr>
              <p:spPr>
                <a:xfrm>
                  <a:off x="4934203" y="2218054"/>
                  <a:ext cx="16002" cy="12573"/>
                </a:xfrm>
                <a:custGeom>
                  <a:avLst/>
                  <a:gdLst>
                    <a:gd name="connsiteX0" fmla="*/ 0 w 16002"/>
                    <a:gd name="connsiteY0" fmla="*/ 3239 h 12573"/>
                    <a:gd name="connsiteX1" fmla="*/ 0 w 16002"/>
                    <a:gd name="connsiteY1" fmla="*/ 9462 h 12573"/>
                    <a:gd name="connsiteX2" fmla="*/ 3239 w 16002"/>
                    <a:gd name="connsiteY2" fmla="*/ 12573 h 12573"/>
                    <a:gd name="connsiteX3" fmla="*/ 16002 w 16002"/>
                    <a:gd name="connsiteY3" fmla="*/ 12573 h 12573"/>
                    <a:gd name="connsiteX4" fmla="*/ 16002 w 16002"/>
                    <a:gd name="connsiteY4" fmla="*/ 8890 h 12573"/>
                    <a:gd name="connsiteX5" fmla="*/ 5017 w 16002"/>
                    <a:gd name="connsiteY5" fmla="*/ 8890 h 12573"/>
                    <a:gd name="connsiteX6" fmla="*/ 4255 w 16002"/>
                    <a:gd name="connsiteY6" fmla="*/ 8001 h 12573"/>
                    <a:gd name="connsiteX7" fmla="*/ 4255 w 16002"/>
                    <a:gd name="connsiteY7" fmla="*/ 4255 h 12573"/>
                    <a:gd name="connsiteX8" fmla="*/ 5017 w 16002"/>
                    <a:gd name="connsiteY8" fmla="*/ 3556 h 12573"/>
                    <a:gd name="connsiteX9" fmla="*/ 16002 w 16002"/>
                    <a:gd name="connsiteY9" fmla="*/ 3556 h 12573"/>
                    <a:gd name="connsiteX10" fmla="*/ 16002 w 16002"/>
                    <a:gd name="connsiteY10" fmla="*/ 0 h 12573"/>
                    <a:gd name="connsiteX11" fmla="*/ 2985 w 16002"/>
                    <a:gd name="connsiteY11" fmla="*/ 0 h 12573"/>
                    <a:gd name="connsiteX12" fmla="*/ 0 w 16002"/>
                    <a:gd name="connsiteY12" fmla="*/ 3239 h 12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02" h="12573">
                      <a:moveTo>
                        <a:pt x="0" y="3239"/>
                      </a:moveTo>
                      <a:lnTo>
                        <a:pt x="0" y="9462"/>
                      </a:lnTo>
                      <a:cubicBezTo>
                        <a:pt x="191" y="11113"/>
                        <a:pt x="1651" y="12383"/>
                        <a:pt x="3239" y="12573"/>
                      </a:cubicBezTo>
                      <a:lnTo>
                        <a:pt x="16002" y="12573"/>
                      </a:lnTo>
                      <a:lnTo>
                        <a:pt x="16002" y="8890"/>
                      </a:lnTo>
                      <a:lnTo>
                        <a:pt x="5017" y="8890"/>
                      </a:lnTo>
                      <a:cubicBezTo>
                        <a:pt x="4509" y="8763"/>
                        <a:pt x="4191" y="8509"/>
                        <a:pt x="4255" y="8001"/>
                      </a:cubicBezTo>
                      <a:lnTo>
                        <a:pt x="4255" y="4255"/>
                      </a:lnTo>
                      <a:cubicBezTo>
                        <a:pt x="4382" y="3810"/>
                        <a:pt x="4636" y="3620"/>
                        <a:pt x="5017" y="3556"/>
                      </a:cubicBezTo>
                      <a:lnTo>
                        <a:pt x="16002" y="3556"/>
                      </a:lnTo>
                      <a:lnTo>
                        <a:pt x="16002" y="0"/>
                      </a:lnTo>
                      <a:lnTo>
                        <a:pt x="2985" y="0"/>
                      </a:lnTo>
                      <a:cubicBezTo>
                        <a:pt x="1334" y="381"/>
                        <a:pt x="127" y="1461"/>
                        <a:pt x="0" y="3239"/>
                      </a:cubicBezTo>
                      <a:close/>
                    </a:path>
                  </a:pathLst>
                </a:custGeom>
                <a:solidFill>
                  <a:srgbClr val="0B59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8" name="任意多边形: 形状 397"/>
                <p:cNvSpPr/>
                <p:nvPr/>
              </p:nvSpPr>
              <p:spPr>
                <a:xfrm>
                  <a:off x="4953889" y="2218118"/>
                  <a:ext cx="16636" cy="12573"/>
                </a:xfrm>
                <a:custGeom>
                  <a:avLst/>
                  <a:gdLst>
                    <a:gd name="connsiteX0" fmla="*/ 13335 w 16636"/>
                    <a:gd name="connsiteY0" fmla="*/ 0 h 12573"/>
                    <a:gd name="connsiteX1" fmla="*/ 0 w 16636"/>
                    <a:gd name="connsiteY1" fmla="*/ 0 h 12573"/>
                    <a:gd name="connsiteX2" fmla="*/ 0 w 16636"/>
                    <a:gd name="connsiteY2" fmla="*/ 12573 h 12573"/>
                    <a:gd name="connsiteX3" fmla="*/ 4318 w 16636"/>
                    <a:gd name="connsiteY3" fmla="*/ 12573 h 12573"/>
                    <a:gd name="connsiteX4" fmla="*/ 4318 w 16636"/>
                    <a:gd name="connsiteY4" fmla="*/ 3620 h 12573"/>
                    <a:gd name="connsiteX5" fmla="*/ 11684 w 16636"/>
                    <a:gd name="connsiteY5" fmla="*/ 3620 h 12573"/>
                    <a:gd name="connsiteX6" fmla="*/ 12255 w 16636"/>
                    <a:gd name="connsiteY6" fmla="*/ 4191 h 12573"/>
                    <a:gd name="connsiteX7" fmla="*/ 12255 w 16636"/>
                    <a:gd name="connsiteY7" fmla="*/ 12573 h 12573"/>
                    <a:gd name="connsiteX8" fmla="*/ 16637 w 16636"/>
                    <a:gd name="connsiteY8" fmla="*/ 12573 h 12573"/>
                    <a:gd name="connsiteX9" fmla="*/ 16637 w 16636"/>
                    <a:gd name="connsiteY9" fmla="*/ 3620 h 12573"/>
                    <a:gd name="connsiteX10" fmla="*/ 13335 w 16636"/>
                    <a:gd name="connsiteY10" fmla="*/ 0 h 12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36" h="12573">
                      <a:moveTo>
                        <a:pt x="13335" y="0"/>
                      </a:moveTo>
                      <a:lnTo>
                        <a:pt x="0" y="0"/>
                      </a:lnTo>
                      <a:lnTo>
                        <a:pt x="0" y="12573"/>
                      </a:lnTo>
                      <a:lnTo>
                        <a:pt x="4318" y="12573"/>
                      </a:lnTo>
                      <a:lnTo>
                        <a:pt x="4318" y="3620"/>
                      </a:lnTo>
                      <a:lnTo>
                        <a:pt x="11684" y="3620"/>
                      </a:lnTo>
                      <a:cubicBezTo>
                        <a:pt x="12002" y="3683"/>
                        <a:pt x="12192" y="3874"/>
                        <a:pt x="12255" y="4191"/>
                      </a:cubicBezTo>
                      <a:lnTo>
                        <a:pt x="12255" y="12573"/>
                      </a:lnTo>
                      <a:lnTo>
                        <a:pt x="16637" y="12573"/>
                      </a:lnTo>
                      <a:lnTo>
                        <a:pt x="16637" y="3620"/>
                      </a:lnTo>
                      <a:cubicBezTo>
                        <a:pt x="16637" y="1905"/>
                        <a:pt x="14986" y="0"/>
                        <a:pt x="13335" y="0"/>
                      </a:cubicBezTo>
                      <a:close/>
                    </a:path>
                  </a:pathLst>
                </a:custGeom>
                <a:solidFill>
                  <a:srgbClr val="0B59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9" name="任意多边形: 形状 398"/>
                <p:cNvSpPr/>
                <p:nvPr/>
              </p:nvSpPr>
              <p:spPr>
                <a:xfrm>
                  <a:off x="4973573" y="2218054"/>
                  <a:ext cx="17145" cy="12573"/>
                </a:xfrm>
                <a:custGeom>
                  <a:avLst/>
                  <a:gdLst>
                    <a:gd name="connsiteX0" fmla="*/ 13779 w 17145"/>
                    <a:gd name="connsiteY0" fmla="*/ 0 h 12573"/>
                    <a:gd name="connsiteX1" fmla="*/ 3366 w 17145"/>
                    <a:gd name="connsiteY1" fmla="*/ 0 h 12573"/>
                    <a:gd name="connsiteX2" fmla="*/ 0 w 17145"/>
                    <a:gd name="connsiteY2" fmla="*/ 3175 h 12573"/>
                    <a:gd name="connsiteX3" fmla="*/ 0 w 17145"/>
                    <a:gd name="connsiteY3" fmla="*/ 8763 h 12573"/>
                    <a:gd name="connsiteX4" fmla="*/ 4254 w 17145"/>
                    <a:gd name="connsiteY4" fmla="*/ 12573 h 12573"/>
                    <a:gd name="connsiteX5" fmla="*/ 13462 w 17145"/>
                    <a:gd name="connsiteY5" fmla="*/ 12573 h 12573"/>
                    <a:gd name="connsiteX6" fmla="*/ 17145 w 17145"/>
                    <a:gd name="connsiteY6" fmla="*/ 8763 h 12573"/>
                    <a:gd name="connsiteX7" fmla="*/ 17145 w 17145"/>
                    <a:gd name="connsiteY7" fmla="*/ 3620 h 12573"/>
                    <a:gd name="connsiteX8" fmla="*/ 13779 w 17145"/>
                    <a:gd name="connsiteY8" fmla="*/ 0 h 12573"/>
                    <a:gd name="connsiteX9" fmla="*/ 12891 w 17145"/>
                    <a:gd name="connsiteY9" fmla="*/ 8065 h 12573"/>
                    <a:gd name="connsiteX10" fmla="*/ 12065 w 17145"/>
                    <a:gd name="connsiteY10" fmla="*/ 8890 h 12573"/>
                    <a:gd name="connsiteX11" fmla="*/ 5143 w 17145"/>
                    <a:gd name="connsiteY11" fmla="*/ 8890 h 12573"/>
                    <a:gd name="connsiteX12" fmla="*/ 4318 w 17145"/>
                    <a:gd name="connsiteY12" fmla="*/ 8065 h 12573"/>
                    <a:gd name="connsiteX13" fmla="*/ 4318 w 17145"/>
                    <a:gd name="connsiteY13" fmla="*/ 4445 h 12573"/>
                    <a:gd name="connsiteX14" fmla="*/ 5143 w 17145"/>
                    <a:gd name="connsiteY14" fmla="*/ 3620 h 12573"/>
                    <a:gd name="connsiteX15" fmla="*/ 12065 w 17145"/>
                    <a:gd name="connsiteY15" fmla="*/ 3620 h 12573"/>
                    <a:gd name="connsiteX16" fmla="*/ 12891 w 17145"/>
                    <a:gd name="connsiteY16" fmla="*/ 4445 h 12573"/>
                    <a:gd name="connsiteX17" fmla="*/ 12891 w 17145"/>
                    <a:gd name="connsiteY17" fmla="*/ 8065 h 12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2573">
                      <a:moveTo>
                        <a:pt x="13779" y="0"/>
                      </a:moveTo>
                      <a:lnTo>
                        <a:pt x="3366" y="0"/>
                      </a:lnTo>
                      <a:cubicBezTo>
                        <a:pt x="1651" y="64"/>
                        <a:pt x="127" y="1334"/>
                        <a:pt x="0" y="3175"/>
                      </a:cubicBezTo>
                      <a:lnTo>
                        <a:pt x="0" y="8763"/>
                      </a:lnTo>
                      <a:cubicBezTo>
                        <a:pt x="127" y="11176"/>
                        <a:pt x="1842" y="12446"/>
                        <a:pt x="4254" y="12573"/>
                      </a:cubicBezTo>
                      <a:lnTo>
                        <a:pt x="13462" y="12573"/>
                      </a:lnTo>
                      <a:cubicBezTo>
                        <a:pt x="15685" y="12383"/>
                        <a:pt x="16954" y="10859"/>
                        <a:pt x="17145" y="8763"/>
                      </a:cubicBezTo>
                      <a:lnTo>
                        <a:pt x="17145" y="3620"/>
                      </a:lnTo>
                      <a:cubicBezTo>
                        <a:pt x="17082" y="1715"/>
                        <a:pt x="15875" y="190"/>
                        <a:pt x="13779" y="0"/>
                      </a:cubicBezTo>
                      <a:close/>
                      <a:moveTo>
                        <a:pt x="12891" y="8065"/>
                      </a:moveTo>
                      <a:cubicBezTo>
                        <a:pt x="12891" y="8509"/>
                        <a:pt x="12510" y="8890"/>
                        <a:pt x="12065" y="8890"/>
                      </a:cubicBezTo>
                      <a:lnTo>
                        <a:pt x="5143" y="8890"/>
                      </a:lnTo>
                      <a:cubicBezTo>
                        <a:pt x="4699" y="8890"/>
                        <a:pt x="4318" y="8509"/>
                        <a:pt x="4318" y="8065"/>
                      </a:cubicBezTo>
                      <a:lnTo>
                        <a:pt x="4318" y="4445"/>
                      </a:lnTo>
                      <a:cubicBezTo>
                        <a:pt x="4318" y="4001"/>
                        <a:pt x="4699" y="3620"/>
                        <a:pt x="5143" y="3620"/>
                      </a:cubicBezTo>
                      <a:lnTo>
                        <a:pt x="12065" y="3620"/>
                      </a:lnTo>
                      <a:cubicBezTo>
                        <a:pt x="12510" y="3620"/>
                        <a:pt x="12891" y="4001"/>
                        <a:pt x="12891" y="4445"/>
                      </a:cubicBezTo>
                      <a:lnTo>
                        <a:pt x="12891" y="8065"/>
                      </a:lnTo>
                      <a:close/>
                    </a:path>
                  </a:pathLst>
                </a:custGeom>
                <a:solidFill>
                  <a:srgbClr val="0B59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00" name="任意多边形: 形状 399"/>
                <p:cNvSpPr/>
                <p:nvPr/>
              </p:nvSpPr>
              <p:spPr>
                <a:xfrm>
                  <a:off x="4993894" y="2218054"/>
                  <a:ext cx="17145" cy="12573"/>
                </a:xfrm>
                <a:custGeom>
                  <a:avLst/>
                  <a:gdLst>
                    <a:gd name="connsiteX0" fmla="*/ 13779 w 17145"/>
                    <a:gd name="connsiteY0" fmla="*/ 0 h 12573"/>
                    <a:gd name="connsiteX1" fmla="*/ 3365 w 17145"/>
                    <a:gd name="connsiteY1" fmla="*/ 0 h 12573"/>
                    <a:gd name="connsiteX2" fmla="*/ 0 w 17145"/>
                    <a:gd name="connsiteY2" fmla="*/ 3175 h 12573"/>
                    <a:gd name="connsiteX3" fmla="*/ 0 w 17145"/>
                    <a:gd name="connsiteY3" fmla="*/ 8763 h 12573"/>
                    <a:gd name="connsiteX4" fmla="*/ 4254 w 17145"/>
                    <a:gd name="connsiteY4" fmla="*/ 12573 h 12573"/>
                    <a:gd name="connsiteX5" fmla="*/ 13462 w 17145"/>
                    <a:gd name="connsiteY5" fmla="*/ 12573 h 12573"/>
                    <a:gd name="connsiteX6" fmla="*/ 17145 w 17145"/>
                    <a:gd name="connsiteY6" fmla="*/ 8763 h 12573"/>
                    <a:gd name="connsiteX7" fmla="*/ 17145 w 17145"/>
                    <a:gd name="connsiteY7" fmla="*/ 3620 h 12573"/>
                    <a:gd name="connsiteX8" fmla="*/ 13779 w 17145"/>
                    <a:gd name="connsiteY8" fmla="*/ 0 h 12573"/>
                    <a:gd name="connsiteX9" fmla="*/ 12890 w 17145"/>
                    <a:gd name="connsiteY9" fmla="*/ 8065 h 12573"/>
                    <a:gd name="connsiteX10" fmla="*/ 12065 w 17145"/>
                    <a:gd name="connsiteY10" fmla="*/ 8890 h 12573"/>
                    <a:gd name="connsiteX11" fmla="*/ 5143 w 17145"/>
                    <a:gd name="connsiteY11" fmla="*/ 8890 h 12573"/>
                    <a:gd name="connsiteX12" fmla="*/ 4318 w 17145"/>
                    <a:gd name="connsiteY12" fmla="*/ 8065 h 12573"/>
                    <a:gd name="connsiteX13" fmla="*/ 4318 w 17145"/>
                    <a:gd name="connsiteY13" fmla="*/ 4445 h 12573"/>
                    <a:gd name="connsiteX14" fmla="*/ 5143 w 17145"/>
                    <a:gd name="connsiteY14" fmla="*/ 3620 h 12573"/>
                    <a:gd name="connsiteX15" fmla="*/ 12065 w 17145"/>
                    <a:gd name="connsiteY15" fmla="*/ 3620 h 12573"/>
                    <a:gd name="connsiteX16" fmla="*/ 12890 w 17145"/>
                    <a:gd name="connsiteY16" fmla="*/ 4445 h 12573"/>
                    <a:gd name="connsiteX17" fmla="*/ 12890 w 17145"/>
                    <a:gd name="connsiteY17" fmla="*/ 8065 h 12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2573">
                      <a:moveTo>
                        <a:pt x="13779" y="0"/>
                      </a:moveTo>
                      <a:lnTo>
                        <a:pt x="3365" y="0"/>
                      </a:lnTo>
                      <a:cubicBezTo>
                        <a:pt x="1651" y="64"/>
                        <a:pt x="127" y="1334"/>
                        <a:pt x="0" y="3175"/>
                      </a:cubicBezTo>
                      <a:lnTo>
                        <a:pt x="0" y="8763"/>
                      </a:lnTo>
                      <a:cubicBezTo>
                        <a:pt x="127" y="11176"/>
                        <a:pt x="1841" y="12446"/>
                        <a:pt x="4254" y="12573"/>
                      </a:cubicBezTo>
                      <a:lnTo>
                        <a:pt x="13462" y="12573"/>
                      </a:lnTo>
                      <a:cubicBezTo>
                        <a:pt x="15684" y="12383"/>
                        <a:pt x="16954" y="10859"/>
                        <a:pt x="17145" y="8763"/>
                      </a:cubicBezTo>
                      <a:lnTo>
                        <a:pt x="17145" y="3620"/>
                      </a:lnTo>
                      <a:cubicBezTo>
                        <a:pt x="17018" y="1715"/>
                        <a:pt x="15811" y="190"/>
                        <a:pt x="13779" y="0"/>
                      </a:cubicBezTo>
                      <a:close/>
                      <a:moveTo>
                        <a:pt x="12890" y="8065"/>
                      </a:moveTo>
                      <a:cubicBezTo>
                        <a:pt x="12890" y="8509"/>
                        <a:pt x="12509" y="8890"/>
                        <a:pt x="12065" y="8890"/>
                      </a:cubicBezTo>
                      <a:lnTo>
                        <a:pt x="5143" y="8890"/>
                      </a:lnTo>
                      <a:cubicBezTo>
                        <a:pt x="4699" y="8890"/>
                        <a:pt x="4318" y="8509"/>
                        <a:pt x="4318" y="8065"/>
                      </a:cubicBezTo>
                      <a:lnTo>
                        <a:pt x="4318" y="4445"/>
                      </a:lnTo>
                      <a:cubicBezTo>
                        <a:pt x="4318" y="4001"/>
                        <a:pt x="4699" y="3620"/>
                        <a:pt x="5143" y="3620"/>
                      </a:cubicBezTo>
                      <a:lnTo>
                        <a:pt x="12065" y="3620"/>
                      </a:lnTo>
                      <a:cubicBezTo>
                        <a:pt x="12509" y="3620"/>
                        <a:pt x="12890" y="4001"/>
                        <a:pt x="12890" y="4445"/>
                      </a:cubicBezTo>
                      <a:lnTo>
                        <a:pt x="12890" y="8065"/>
                      </a:lnTo>
                      <a:close/>
                    </a:path>
                  </a:pathLst>
                </a:custGeom>
                <a:solidFill>
                  <a:srgbClr val="0B59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01" name="任意多边形: 形状 400"/>
                <p:cNvSpPr/>
                <p:nvPr/>
              </p:nvSpPr>
              <p:spPr>
                <a:xfrm>
                  <a:off x="5014086" y="2218054"/>
                  <a:ext cx="16002" cy="12573"/>
                </a:xfrm>
                <a:custGeom>
                  <a:avLst/>
                  <a:gdLst>
                    <a:gd name="connsiteX0" fmla="*/ 0 w 16002"/>
                    <a:gd name="connsiteY0" fmla="*/ 3239 h 12573"/>
                    <a:gd name="connsiteX1" fmla="*/ 0 w 16002"/>
                    <a:gd name="connsiteY1" fmla="*/ 9462 h 12573"/>
                    <a:gd name="connsiteX2" fmla="*/ 3239 w 16002"/>
                    <a:gd name="connsiteY2" fmla="*/ 12573 h 12573"/>
                    <a:gd name="connsiteX3" fmla="*/ 16002 w 16002"/>
                    <a:gd name="connsiteY3" fmla="*/ 12573 h 12573"/>
                    <a:gd name="connsiteX4" fmla="*/ 16002 w 16002"/>
                    <a:gd name="connsiteY4" fmla="*/ 8890 h 12573"/>
                    <a:gd name="connsiteX5" fmla="*/ 5016 w 16002"/>
                    <a:gd name="connsiteY5" fmla="*/ 8890 h 12573"/>
                    <a:gd name="connsiteX6" fmla="*/ 4254 w 16002"/>
                    <a:gd name="connsiteY6" fmla="*/ 8001 h 12573"/>
                    <a:gd name="connsiteX7" fmla="*/ 4254 w 16002"/>
                    <a:gd name="connsiteY7" fmla="*/ 4255 h 12573"/>
                    <a:gd name="connsiteX8" fmla="*/ 5016 w 16002"/>
                    <a:gd name="connsiteY8" fmla="*/ 3556 h 12573"/>
                    <a:gd name="connsiteX9" fmla="*/ 16002 w 16002"/>
                    <a:gd name="connsiteY9" fmla="*/ 3556 h 12573"/>
                    <a:gd name="connsiteX10" fmla="*/ 16002 w 16002"/>
                    <a:gd name="connsiteY10" fmla="*/ 0 h 12573"/>
                    <a:gd name="connsiteX11" fmla="*/ 2985 w 16002"/>
                    <a:gd name="connsiteY11" fmla="*/ 0 h 12573"/>
                    <a:gd name="connsiteX12" fmla="*/ 0 w 16002"/>
                    <a:gd name="connsiteY12" fmla="*/ 3239 h 12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02" h="12573">
                      <a:moveTo>
                        <a:pt x="0" y="3239"/>
                      </a:moveTo>
                      <a:lnTo>
                        <a:pt x="0" y="9462"/>
                      </a:lnTo>
                      <a:cubicBezTo>
                        <a:pt x="191" y="11113"/>
                        <a:pt x="1651" y="12383"/>
                        <a:pt x="3239" y="12573"/>
                      </a:cubicBezTo>
                      <a:lnTo>
                        <a:pt x="16002" y="12573"/>
                      </a:lnTo>
                      <a:lnTo>
                        <a:pt x="16002" y="8890"/>
                      </a:lnTo>
                      <a:lnTo>
                        <a:pt x="5016" y="8890"/>
                      </a:lnTo>
                      <a:cubicBezTo>
                        <a:pt x="4509" y="8763"/>
                        <a:pt x="4191" y="8509"/>
                        <a:pt x="4254" y="8001"/>
                      </a:cubicBezTo>
                      <a:lnTo>
                        <a:pt x="4254" y="4255"/>
                      </a:lnTo>
                      <a:cubicBezTo>
                        <a:pt x="4382" y="3810"/>
                        <a:pt x="4635" y="3620"/>
                        <a:pt x="5016" y="3556"/>
                      </a:cubicBezTo>
                      <a:lnTo>
                        <a:pt x="16002" y="3556"/>
                      </a:lnTo>
                      <a:lnTo>
                        <a:pt x="16002" y="0"/>
                      </a:lnTo>
                      <a:lnTo>
                        <a:pt x="2985" y="0"/>
                      </a:lnTo>
                      <a:cubicBezTo>
                        <a:pt x="1334" y="381"/>
                        <a:pt x="191" y="1461"/>
                        <a:pt x="0" y="3239"/>
                      </a:cubicBezTo>
                      <a:close/>
                    </a:path>
                  </a:pathLst>
                </a:custGeom>
                <a:solidFill>
                  <a:srgbClr val="0B59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2935" name="图形 20"/>
              <p:cNvGrpSpPr/>
              <p:nvPr/>
            </p:nvGrpSpPr>
            <p:grpSpPr>
              <a:xfrm>
                <a:off x="4870259" y="2186685"/>
                <a:ext cx="56070" cy="50736"/>
                <a:chOff x="4870259" y="2186685"/>
                <a:chExt cx="56070" cy="50736"/>
              </a:xfrm>
            </p:grpSpPr>
            <p:grpSp>
              <p:nvGrpSpPr>
                <p:cNvPr id="2936" name="图形 20"/>
                <p:cNvGrpSpPr/>
                <p:nvPr/>
              </p:nvGrpSpPr>
              <p:grpSpPr>
                <a:xfrm>
                  <a:off x="4878704" y="2186685"/>
                  <a:ext cx="47625" cy="37909"/>
                  <a:chOff x="4878704" y="2186685"/>
                  <a:chExt cx="47625" cy="37909"/>
                </a:xfrm>
                <a:solidFill>
                  <a:srgbClr val="D60B34"/>
                </a:solidFill>
              </p:grpSpPr>
              <p:sp>
                <p:nvSpPr>
                  <p:cNvPr id="2942" name="任意多边形: 形状 2941"/>
                  <p:cNvSpPr/>
                  <p:nvPr/>
                </p:nvSpPr>
                <p:spPr>
                  <a:xfrm>
                    <a:off x="4878704" y="2186685"/>
                    <a:ext cx="27622" cy="37909"/>
                  </a:xfrm>
                  <a:custGeom>
                    <a:avLst/>
                    <a:gdLst>
                      <a:gd name="connsiteX0" fmla="*/ 14097 w 27622"/>
                      <a:gd name="connsiteY0" fmla="*/ 34925 h 37909"/>
                      <a:gd name="connsiteX1" fmla="*/ 2858 w 27622"/>
                      <a:gd name="connsiteY1" fmla="*/ 23686 h 37909"/>
                      <a:gd name="connsiteX2" fmla="*/ 10414 w 27622"/>
                      <a:gd name="connsiteY2" fmla="*/ 13081 h 37909"/>
                      <a:gd name="connsiteX3" fmla="*/ 7366 w 27622"/>
                      <a:gd name="connsiteY3" fmla="*/ 30480 h 37909"/>
                      <a:gd name="connsiteX4" fmla="*/ 10986 w 27622"/>
                      <a:gd name="connsiteY4" fmla="*/ 30480 h 37909"/>
                      <a:gd name="connsiteX5" fmla="*/ 14161 w 27622"/>
                      <a:gd name="connsiteY5" fmla="*/ 12446 h 37909"/>
                      <a:gd name="connsiteX6" fmla="*/ 17526 w 27622"/>
                      <a:gd name="connsiteY6" fmla="*/ 30480 h 37909"/>
                      <a:gd name="connsiteX7" fmla="*/ 23178 w 27622"/>
                      <a:gd name="connsiteY7" fmla="*/ 30480 h 37909"/>
                      <a:gd name="connsiteX8" fmla="*/ 24892 w 27622"/>
                      <a:gd name="connsiteY8" fmla="*/ 21400 h 37909"/>
                      <a:gd name="connsiteX9" fmla="*/ 21844 w 27622"/>
                      <a:gd name="connsiteY9" fmla="*/ 21400 h 37909"/>
                      <a:gd name="connsiteX10" fmla="*/ 20638 w 27622"/>
                      <a:gd name="connsiteY10" fmla="*/ 28004 h 37909"/>
                      <a:gd name="connsiteX11" fmla="*/ 17971 w 27622"/>
                      <a:gd name="connsiteY11" fmla="*/ 13081 h 37909"/>
                      <a:gd name="connsiteX12" fmla="*/ 24511 w 27622"/>
                      <a:gd name="connsiteY12" fmla="*/ 19177 h 37909"/>
                      <a:gd name="connsiteX13" fmla="*/ 27623 w 27622"/>
                      <a:gd name="connsiteY13" fmla="*/ 19177 h 37909"/>
                      <a:gd name="connsiteX14" fmla="*/ 17399 w 27622"/>
                      <a:gd name="connsiteY14" fmla="*/ 9970 h 37909"/>
                      <a:gd name="connsiteX15" fmla="*/ 15621 w 27622"/>
                      <a:gd name="connsiteY15" fmla="*/ 0 h 37909"/>
                      <a:gd name="connsiteX16" fmla="*/ 12764 w 27622"/>
                      <a:gd name="connsiteY16" fmla="*/ 0 h 37909"/>
                      <a:gd name="connsiteX17" fmla="*/ 10986 w 27622"/>
                      <a:gd name="connsiteY17" fmla="*/ 9970 h 37909"/>
                      <a:gd name="connsiteX18" fmla="*/ 0 w 27622"/>
                      <a:gd name="connsiteY18" fmla="*/ 23749 h 37909"/>
                      <a:gd name="connsiteX19" fmla="*/ 14161 w 27622"/>
                      <a:gd name="connsiteY19" fmla="*/ 37910 h 37909"/>
                      <a:gd name="connsiteX20" fmla="*/ 26543 w 27622"/>
                      <a:gd name="connsiteY20" fmla="*/ 30544 h 37909"/>
                      <a:gd name="connsiteX21" fmla="*/ 23114 w 27622"/>
                      <a:gd name="connsiteY21" fmla="*/ 30544 h 37909"/>
                      <a:gd name="connsiteX22" fmla="*/ 14097 w 27622"/>
                      <a:gd name="connsiteY22" fmla="*/ 34925 h 37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7622" h="37909">
                        <a:moveTo>
                          <a:pt x="14097" y="34925"/>
                        </a:moveTo>
                        <a:cubicBezTo>
                          <a:pt x="7874" y="34925"/>
                          <a:pt x="2858" y="29845"/>
                          <a:pt x="2858" y="23686"/>
                        </a:cubicBezTo>
                        <a:cubicBezTo>
                          <a:pt x="2858" y="18796"/>
                          <a:pt x="6033" y="14605"/>
                          <a:pt x="10414" y="13081"/>
                        </a:cubicBezTo>
                        <a:lnTo>
                          <a:pt x="7366" y="30480"/>
                        </a:lnTo>
                        <a:lnTo>
                          <a:pt x="10986" y="30480"/>
                        </a:lnTo>
                        <a:lnTo>
                          <a:pt x="14161" y="12446"/>
                        </a:lnTo>
                        <a:lnTo>
                          <a:pt x="17526" y="30480"/>
                        </a:lnTo>
                        <a:lnTo>
                          <a:pt x="23178" y="30480"/>
                        </a:lnTo>
                        <a:lnTo>
                          <a:pt x="24892" y="21400"/>
                        </a:lnTo>
                        <a:lnTo>
                          <a:pt x="21844" y="21400"/>
                        </a:lnTo>
                        <a:lnTo>
                          <a:pt x="20638" y="28004"/>
                        </a:lnTo>
                        <a:lnTo>
                          <a:pt x="17971" y="13081"/>
                        </a:lnTo>
                        <a:cubicBezTo>
                          <a:pt x="20892" y="14097"/>
                          <a:pt x="23241" y="16320"/>
                          <a:pt x="24511" y="19177"/>
                        </a:cubicBezTo>
                        <a:lnTo>
                          <a:pt x="27623" y="19177"/>
                        </a:lnTo>
                        <a:cubicBezTo>
                          <a:pt x="26035" y="14605"/>
                          <a:pt x="22161" y="11049"/>
                          <a:pt x="17399" y="9970"/>
                        </a:cubicBezTo>
                        <a:lnTo>
                          <a:pt x="15621" y="0"/>
                        </a:lnTo>
                        <a:lnTo>
                          <a:pt x="12764" y="0"/>
                        </a:lnTo>
                        <a:lnTo>
                          <a:pt x="10986" y="9970"/>
                        </a:lnTo>
                        <a:cubicBezTo>
                          <a:pt x="4699" y="11430"/>
                          <a:pt x="0" y="17082"/>
                          <a:pt x="0" y="23749"/>
                        </a:cubicBezTo>
                        <a:cubicBezTo>
                          <a:pt x="0" y="31560"/>
                          <a:pt x="6350" y="37910"/>
                          <a:pt x="14161" y="37910"/>
                        </a:cubicBezTo>
                        <a:cubicBezTo>
                          <a:pt x="19495" y="37910"/>
                          <a:pt x="24193" y="34925"/>
                          <a:pt x="26543" y="30544"/>
                        </a:cubicBezTo>
                        <a:lnTo>
                          <a:pt x="23114" y="30544"/>
                        </a:lnTo>
                        <a:cubicBezTo>
                          <a:pt x="21018" y="33147"/>
                          <a:pt x="17780" y="34925"/>
                          <a:pt x="14097" y="34925"/>
                        </a:cubicBezTo>
                        <a:close/>
                      </a:path>
                    </a:pathLst>
                  </a:custGeom>
                  <a:solidFill>
                    <a:srgbClr val="D60B34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43" name="任意多边形: 形状 2942"/>
                  <p:cNvSpPr/>
                  <p:nvPr/>
                </p:nvSpPr>
                <p:spPr>
                  <a:xfrm>
                    <a:off x="4903215" y="2208022"/>
                    <a:ext cx="8064" cy="6794"/>
                  </a:xfrm>
                  <a:custGeom>
                    <a:avLst/>
                    <a:gdLst>
                      <a:gd name="connsiteX0" fmla="*/ 1270 w 8064"/>
                      <a:gd name="connsiteY0" fmla="*/ 0 h 6794"/>
                      <a:gd name="connsiteX1" fmla="*/ 0 w 8064"/>
                      <a:gd name="connsiteY1" fmla="*/ 6795 h 6794"/>
                      <a:gd name="connsiteX2" fmla="*/ 6858 w 8064"/>
                      <a:gd name="connsiteY2" fmla="*/ 6795 h 6794"/>
                      <a:gd name="connsiteX3" fmla="*/ 8065 w 8064"/>
                      <a:gd name="connsiteY3" fmla="*/ 0 h 6794"/>
                      <a:gd name="connsiteX4" fmla="*/ 1270 w 8064"/>
                      <a:gd name="connsiteY4" fmla="*/ 0 h 6794"/>
                      <a:gd name="connsiteX5" fmla="*/ 4953 w 8064"/>
                      <a:gd name="connsiteY5" fmla="*/ 4445 h 6794"/>
                      <a:gd name="connsiteX6" fmla="*/ 2731 w 8064"/>
                      <a:gd name="connsiteY6" fmla="*/ 4445 h 6794"/>
                      <a:gd name="connsiteX7" fmla="*/ 3175 w 8064"/>
                      <a:gd name="connsiteY7" fmla="*/ 2223 h 6794"/>
                      <a:gd name="connsiteX8" fmla="*/ 5334 w 8064"/>
                      <a:gd name="connsiteY8" fmla="*/ 2223 h 6794"/>
                      <a:gd name="connsiteX9" fmla="*/ 4953 w 8064"/>
                      <a:gd name="connsiteY9" fmla="*/ 4445 h 67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064" h="6794">
                        <a:moveTo>
                          <a:pt x="1270" y="0"/>
                        </a:moveTo>
                        <a:lnTo>
                          <a:pt x="0" y="6795"/>
                        </a:lnTo>
                        <a:lnTo>
                          <a:pt x="6858" y="6795"/>
                        </a:lnTo>
                        <a:lnTo>
                          <a:pt x="8065" y="0"/>
                        </a:lnTo>
                        <a:lnTo>
                          <a:pt x="1270" y="0"/>
                        </a:lnTo>
                        <a:close/>
                        <a:moveTo>
                          <a:pt x="4953" y="4445"/>
                        </a:moveTo>
                        <a:lnTo>
                          <a:pt x="2731" y="4445"/>
                        </a:lnTo>
                        <a:lnTo>
                          <a:pt x="3175" y="2223"/>
                        </a:lnTo>
                        <a:lnTo>
                          <a:pt x="5334" y="2223"/>
                        </a:lnTo>
                        <a:lnTo>
                          <a:pt x="4953" y="4445"/>
                        </a:lnTo>
                        <a:close/>
                      </a:path>
                    </a:pathLst>
                  </a:custGeom>
                  <a:solidFill>
                    <a:srgbClr val="D60B34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84" name="任意多边形: 形状 383"/>
                  <p:cNvSpPr/>
                  <p:nvPr/>
                </p:nvSpPr>
                <p:spPr>
                  <a:xfrm>
                    <a:off x="4910899" y="2208022"/>
                    <a:ext cx="8064" cy="6794"/>
                  </a:xfrm>
                  <a:custGeom>
                    <a:avLst/>
                    <a:gdLst>
                      <a:gd name="connsiteX0" fmla="*/ 1270 w 8064"/>
                      <a:gd name="connsiteY0" fmla="*/ 0 h 6794"/>
                      <a:gd name="connsiteX1" fmla="*/ 0 w 8064"/>
                      <a:gd name="connsiteY1" fmla="*/ 6795 h 6794"/>
                      <a:gd name="connsiteX2" fmla="*/ 6858 w 8064"/>
                      <a:gd name="connsiteY2" fmla="*/ 6795 h 6794"/>
                      <a:gd name="connsiteX3" fmla="*/ 8065 w 8064"/>
                      <a:gd name="connsiteY3" fmla="*/ 0 h 6794"/>
                      <a:gd name="connsiteX4" fmla="*/ 1270 w 8064"/>
                      <a:gd name="connsiteY4" fmla="*/ 0 h 6794"/>
                      <a:gd name="connsiteX5" fmla="*/ 4953 w 8064"/>
                      <a:gd name="connsiteY5" fmla="*/ 4445 h 6794"/>
                      <a:gd name="connsiteX6" fmla="*/ 2730 w 8064"/>
                      <a:gd name="connsiteY6" fmla="*/ 4445 h 6794"/>
                      <a:gd name="connsiteX7" fmla="*/ 3175 w 8064"/>
                      <a:gd name="connsiteY7" fmla="*/ 2223 h 6794"/>
                      <a:gd name="connsiteX8" fmla="*/ 5334 w 8064"/>
                      <a:gd name="connsiteY8" fmla="*/ 2223 h 6794"/>
                      <a:gd name="connsiteX9" fmla="*/ 4953 w 8064"/>
                      <a:gd name="connsiteY9" fmla="*/ 4445 h 67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064" h="6794">
                        <a:moveTo>
                          <a:pt x="1270" y="0"/>
                        </a:moveTo>
                        <a:lnTo>
                          <a:pt x="0" y="6795"/>
                        </a:lnTo>
                        <a:lnTo>
                          <a:pt x="6858" y="6795"/>
                        </a:lnTo>
                        <a:lnTo>
                          <a:pt x="8065" y="0"/>
                        </a:lnTo>
                        <a:lnTo>
                          <a:pt x="1270" y="0"/>
                        </a:lnTo>
                        <a:close/>
                        <a:moveTo>
                          <a:pt x="4953" y="4445"/>
                        </a:moveTo>
                        <a:lnTo>
                          <a:pt x="2730" y="4445"/>
                        </a:lnTo>
                        <a:lnTo>
                          <a:pt x="3175" y="2223"/>
                        </a:lnTo>
                        <a:lnTo>
                          <a:pt x="5334" y="2223"/>
                        </a:lnTo>
                        <a:lnTo>
                          <a:pt x="4953" y="4445"/>
                        </a:lnTo>
                        <a:close/>
                      </a:path>
                    </a:pathLst>
                  </a:custGeom>
                  <a:solidFill>
                    <a:srgbClr val="D60B34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85" name="任意多边形: 形状 384"/>
                  <p:cNvSpPr/>
                  <p:nvPr/>
                </p:nvSpPr>
                <p:spPr>
                  <a:xfrm>
                    <a:off x="4918583" y="2208022"/>
                    <a:ext cx="7746" cy="6794"/>
                  </a:xfrm>
                  <a:custGeom>
                    <a:avLst/>
                    <a:gdLst>
                      <a:gd name="connsiteX0" fmla="*/ 7302 w 7746"/>
                      <a:gd name="connsiteY0" fmla="*/ 2223 h 6794"/>
                      <a:gd name="connsiteX1" fmla="*/ 7747 w 7746"/>
                      <a:gd name="connsiteY1" fmla="*/ 0 h 6794"/>
                      <a:gd name="connsiteX2" fmla="*/ 1270 w 7746"/>
                      <a:gd name="connsiteY2" fmla="*/ 0 h 6794"/>
                      <a:gd name="connsiteX3" fmla="*/ 0 w 7746"/>
                      <a:gd name="connsiteY3" fmla="*/ 6795 h 6794"/>
                      <a:gd name="connsiteX4" fmla="*/ 6477 w 7746"/>
                      <a:gd name="connsiteY4" fmla="*/ 6795 h 6794"/>
                      <a:gd name="connsiteX5" fmla="*/ 6921 w 7746"/>
                      <a:gd name="connsiteY5" fmla="*/ 4445 h 6794"/>
                      <a:gd name="connsiteX6" fmla="*/ 2794 w 7746"/>
                      <a:gd name="connsiteY6" fmla="*/ 4445 h 6794"/>
                      <a:gd name="connsiteX7" fmla="*/ 3239 w 7746"/>
                      <a:gd name="connsiteY7" fmla="*/ 2223 h 67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746" h="6794">
                        <a:moveTo>
                          <a:pt x="7302" y="2223"/>
                        </a:moveTo>
                        <a:lnTo>
                          <a:pt x="7747" y="0"/>
                        </a:lnTo>
                        <a:lnTo>
                          <a:pt x="1270" y="0"/>
                        </a:lnTo>
                        <a:lnTo>
                          <a:pt x="0" y="6795"/>
                        </a:lnTo>
                        <a:lnTo>
                          <a:pt x="6477" y="6795"/>
                        </a:lnTo>
                        <a:lnTo>
                          <a:pt x="6921" y="4445"/>
                        </a:lnTo>
                        <a:lnTo>
                          <a:pt x="2794" y="4445"/>
                        </a:lnTo>
                        <a:lnTo>
                          <a:pt x="3239" y="2223"/>
                        </a:lnTo>
                        <a:close/>
                      </a:path>
                    </a:pathLst>
                  </a:custGeom>
                  <a:solidFill>
                    <a:srgbClr val="D60B34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937" name="图形 20"/>
                <p:cNvGrpSpPr/>
                <p:nvPr/>
              </p:nvGrpSpPr>
              <p:grpSpPr>
                <a:xfrm>
                  <a:off x="4870259" y="2192337"/>
                  <a:ext cx="45021" cy="45085"/>
                  <a:chOff x="4870259" y="2192337"/>
                  <a:chExt cx="45021" cy="45085"/>
                </a:xfrm>
                <a:solidFill>
                  <a:srgbClr val="0B59A0"/>
                </a:solidFill>
              </p:grpSpPr>
              <p:sp>
                <p:nvSpPr>
                  <p:cNvPr id="2938" name="任意多边形: 形状 2937"/>
                  <p:cNvSpPr/>
                  <p:nvPr/>
                </p:nvSpPr>
                <p:spPr>
                  <a:xfrm>
                    <a:off x="4871973" y="2223579"/>
                    <a:ext cx="37782" cy="13842"/>
                  </a:xfrm>
                  <a:custGeom>
                    <a:avLst/>
                    <a:gdLst>
                      <a:gd name="connsiteX0" fmla="*/ 14224 w 37782"/>
                      <a:gd name="connsiteY0" fmla="*/ 9969 h 13842"/>
                      <a:gd name="connsiteX1" fmla="*/ 0 w 37782"/>
                      <a:gd name="connsiteY1" fmla="*/ 0 h 13842"/>
                      <a:gd name="connsiteX2" fmla="*/ 0 w 37782"/>
                      <a:gd name="connsiteY2" fmla="*/ 0 h 13842"/>
                      <a:gd name="connsiteX3" fmla="*/ 20828 w 37782"/>
                      <a:gd name="connsiteY3" fmla="*/ 13843 h 13842"/>
                      <a:gd name="connsiteX4" fmla="*/ 37783 w 37782"/>
                      <a:gd name="connsiteY4" fmla="*/ 6160 h 13842"/>
                      <a:gd name="connsiteX5" fmla="*/ 29718 w 37782"/>
                      <a:gd name="connsiteY5" fmla="*/ 8572 h 13842"/>
                      <a:gd name="connsiteX6" fmla="*/ 14224 w 37782"/>
                      <a:gd name="connsiteY6" fmla="*/ 9969 h 13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782" h="13842">
                        <a:moveTo>
                          <a:pt x="14224" y="9969"/>
                        </a:moveTo>
                        <a:cubicBezTo>
                          <a:pt x="8509" y="8382"/>
                          <a:pt x="3620" y="5270"/>
                          <a:pt x="0" y="0"/>
                        </a:cubicBezTo>
                        <a:lnTo>
                          <a:pt x="0" y="0"/>
                        </a:lnTo>
                        <a:cubicBezTo>
                          <a:pt x="3429" y="8128"/>
                          <a:pt x="11493" y="13843"/>
                          <a:pt x="20828" y="13843"/>
                        </a:cubicBezTo>
                        <a:cubicBezTo>
                          <a:pt x="27559" y="13843"/>
                          <a:pt x="33655" y="10858"/>
                          <a:pt x="37783" y="6160"/>
                        </a:cubicBezTo>
                        <a:cubicBezTo>
                          <a:pt x="35370" y="6160"/>
                          <a:pt x="32639" y="6985"/>
                          <a:pt x="29718" y="8572"/>
                        </a:cubicBezTo>
                        <a:cubicBezTo>
                          <a:pt x="24193" y="10985"/>
                          <a:pt x="19114" y="11049"/>
                          <a:pt x="14224" y="9969"/>
                        </a:cubicBezTo>
                        <a:close/>
                      </a:path>
                    </a:pathLst>
                  </a:custGeom>
                  <a:solidFill>
                    <a:srgbClr val="0B59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39" name="任意多边形: 形状 2938"/>
                  <p:cNvSpPr/>
                  <p:nvPr/>
                </p:nvSpPr>
                <p:spPr>
                  <a:xfrm>
                    <a:off x="4895215" y="2192337"/>
                    <a:ext cx="18288" cy="13461"/>
                  </a:xfrm>
                  <a:custGeom>
                    <a:avLst/>
                    <a:gdLst>
                      <a:gd name="connsiteX0" fmla="*/ 571 w 18288"/>
                      <a:gd name="connsiteY0" fmla="*/ 3048 h 13461"/>
                      <a:gd name="connsiteX1" fmla="*/ 12128 w 18288"/>
                      <a:gd name="connsiteY1" fmla="*/ 13462 h 13461"/>
                      <a:gd name="connsiteX2" fmla="*/ 18288 w 18288"/>
                      <a:gd name="connsiteY2" fmla="*/ 13462 h 13461"/>
                      <a:gd name="connsiteX3" fmla="*/ 0 w 18288"/>
                      <a:gd name="connsiteY3" fmla="*/ 0 h 13461"/>
                      <a:gd name="connsiteX4" fmla="*/ 571 w 18288"/>
                      <a:gd name="connsiteY4" fmla="*/ 3048 h 13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88" h="13461">
                        <a:moveTo>
                          <a:pt x="571" y="3048"/>
                        </a:moveTo>
                        <a:cubicBezTo>
                          <a:pt x="6096" y="4127"/>
                          <a:pt x="10541" y="8192"/>
                          <a:pt x="12128" y="13462"/>
                        </a:cubicBezTo>
                        <a:lnTo>
                          <a:pt x="18288" y="13462"/>
                        </a:lnTo>
                        <a:cubicBezTo>
                          <a:pt x="15113" y="6160"/>
                          <a:pt x="8191" y="889"/>
                          <a:pt x="0" y="0"/>
                        </a:cubicBezTo>
                        <a:lnTo>
                          <a:pt x="571" y="3048"/>
                        </a:lnTo>
                        <a:close/>
                      </a:path>
                    </a:pathLst>
                  </a:custGeom>
                  <a:solidFill>
                    <a:srgbClr val="0B59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40" name="任意多边形: 形状 2939"/>
                  <p:cNvSpPr/>
                  <p:nvPr/>
                </p:nvSpPr>
                <p:spPr>
                  <a:xfrm>
                    <a:off x="4870259" y="2216340"/>
                    <a:ext cx="43434" cy="16706"/>
                  </a:xfrm>
                  <a:custGeom>
                    <a:avLst/>
                    <a:gdLst>
                      <a:gd name="connsiteX0" fmla="*/ 15240 w 43434"/>
                      <a:gd name="connsiteY0" fmla="*/ 13145 h 16706"/>
                      <a:gd name="connsiteX1" fmla="*/ 0 w 43434"/>
                      <a:gd name="connsiteY1" fmla="*/ 0 h 16706"/>
                      <a:gd name="connsiteX2" fmla="*/ 0 w 43434"/>
                      <a:gd name="connsiteY2" fmla="*/ 64 h 16706"/>
                      <a:gd name="connsiteX3" fmla="*/ 0 w 43434"/>
                      <a:gd name="connsiteY3" fmla="*/ 127 h 16706"/>
                      <a:gd name="connsiteX4" fmla="*/ 4636 w 43434"/>
                      <a:gd name="connsiteY4" fmla="*/ 9461 h 16706"/>
                      <a:gd name="connsiteX5" fmla="*/ 23559 w 43434"/>
                      <a:gd name="connsiteY5" fmla="*/ 16637 h 16706"/>
                      <a:gd name="connsiteX6" fmla="*/ 32449 w 43434"/>
                      <a:gd name="connsiteY6" fmla="*/ 13780 h 16706"/>
                      <a:gd name="connsiteX7" fmla="*/ 41402 w 43434"/>
                      <a:gd name="connsiteY7" fmla="*/ 11049 h 16706"/>
                      <a:gd name="connsiteX8" fmla="*/ 43434 w 43434"/>
                      <a:gd name="connsiteY8" fmla="*/ 7239 h 16706"/>
                      <a:gd name="connsiteX9" fmla="*/ 32766 w 43434"/>
                      <a:gd name="connsiteY9" fmla="*/ 10541 h 16706"/>
                      <a:gd name="connsiteX10" fmla="*/ 15240 w 43434"/>
                      <a:gd name="connsiteY10" fmla="*/ 13145 h 16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434" h="16706">
                        <a:moveTo>
                          <a:pt x="15240" y="13145"/>
                        </a:moveTo>
                        <a:cubicBezTo>
                          <a:pt x="7493" y="10858"/>
                          <a:pt x="2731" y="6223"/>
                          <a:pt x="0" y="0"/>
                        </a:cubicBezTo>
                        <a:cubicBezTo>
                          <a:pt x="0" y="0"/>
                          <a:pt x="0" y="64"/>
                          <a:pt x="0" y="64"/>
                        </a:cubicBezTo>
                        <a:lnTo>
                          <a:pt x="0" y="127"/>
                        </a:lnTo>
                        <a:cubicBezTo>
                          <a:pt x="508" y="3683"/>
                          <a:pt x="2096" y="6731"/>
                          <a:pt x="4636" y="9461"/>
                        </a:cubicBezTo>
                        <a:cubicBezTo>
                          <a:pt x="9652" y="14859"/>
                          <a:pt x="16002" y="17145"/>
                          <a:pt x="23559" y="16637"/>
                        </a:cubicBezTo>
                        <a:cubicBezTo>
                          <a:pt x="26734" y="16320"/>
                          <a:pt x="29718" y="15430"/>
                          <a:pt x="32449" y="13780"/>
                        </a:cubicBezTo>
                        <a:cubicBezTo>
                          <a:pt x="35433" y="12192"/>
                          <a:pt x="38418" y="11176"/>
                          <a:pt x="41402" y="11049"/>
                        </a:cubicBezTo>
                        <a:cubicBezTo>
                          <a:pt x="42228" y="9842"/>
                          <a:pt x="42863" y="8573"/>
                          <a:pt x="43434" y="7239"/>
                        </a:cubicBezTo>
                        <a:cubicBezTo>
                          <a:pt x="39307" y="7557"/>
                          <a:pt x="35878" y="8763"/>
                          <a:pt x="32766" y="10541"/>
                        </a:cubicBezTo>
                        <a:cubicBezTo>
                          <a:pt x="26607" y="14033"/>
                          <a:pt x="20828" y="14542"/>
                          <a:pt x="15240" y="13145"/>
                        </a:cubicBezTo>
                        <a:close/>
                      </a:path>
                    </a:pathLst>
                  </a:custGeom>
                  <a:solidFill>
                    <a:srgbClr val="0B59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41" name="任意多边形: 形状 2940"/>
                  <p:cNvSpPr/>
                  <p:nvPr/>
                </p:nvSpPr>
                <p:spPr>
                  <a:xfrm>
                    <a:off x="4870386" y="2192337"/>
                    <a:ext cx="44894" cy="36521"/>
                  </a:xfrm>
                  <a:custGeom>
                    <a:avLst/>
                    <a:gdLst>
                      <a:gd name="connsiteX0" fmla="*/ 36132 w 44894"/>
                      <a:gd name="connsiteY0" fmla="*/ 24702 h 36521"/>
                      <a:gd name="connsiteX1" fmla="*/ 22479 w 44894"/>
                      <a:gd name="connsiteY1" fmla="*/ 33211 h 36521"/>
                      <a:gd name="connsiteX2" fmla="*/ 7239 w 44894"/>
                      <a:gd name="connsiteY2" fmla="*/ 17970 h 36521"/>
                      <a:gd name="connsiteX3" fmla="*/ 19495 w 44894"/>
                      <a:gd name="connsiteY3" fmla="*/ 3048 h 36521"/>
                      <a:gd name="connsiteX4" fmla="*/ 20003 w 44894"/>
                      <a:gd name="connsiteY4" fmla="*/ 0 h 36521"/>
                      <a:gd name="connsiteX5" fmla="*/ 0 w 44894"/>
                      <a:gd name="connsiteY5" fmla="*/ 19367 h 36521"/>
                      <a:gd name="connsiteX6" fmla="*/ 762 w 44894"/>
                      <a:gd name="connsiteY6" fmla="*/ 23749 h 36521"/>
                      <a:gd name="connsiteX7" fmla="*/ 19622 w 44894"/>
                      <a:gd name="connsiteY7" fmla="*/ 36513 h 36521"/>
                      <a:gd name="connsiteX8" fmla="*/ 32576 w 44894"/>
                      <a:gd name="connsiteY8" fmla="*/ 32702 h 36521"/>
                      <a:gd name="connsiteX9" fmla="*/ 44196 w 44894"/>
                      <a:gd name="connsiteY9" fmla="*/ 28448 h 36521"/>
                      <a:gd name="connsiteX10" fmla="*/ 44895 w 44894"/>
                      <a:gd name="connsiteY10" fmla="*/ 24638 h 36521"/>
                      <a:gd name="connsiteX11" fmla="*/ 36132 w 44894"/>
                      <a:gd name="connsiteY11" fmla="*/ 24638 h 36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4894" h="36521">
                        <a:moveTo>
                          <a:pt x="36132" y="24702"/>
                        </a:moveTo>
                        <a:cubicBezTo>
                          <a:pt x="33655" y="29718"/>
                          <a:pt x="28448" y="33211"/>
                          <a:pt x="22479" y="33211"/>
                        </a:cubicBezTo>
                        <a:cubicBezTo>
                          <a:pt x="14097" y="33211"/>
                          <a:pt x="7239" y="26352"/>
                          <a:pt x="7239" y="17970"/>
                        </a:cubicBezTo>
                        <a:cubicBezTo>
                          <a:pt x="7239" y="10605"/>
                          <a:pt x="12510" y="4382"/>
                          <a:pt x="19495" y="3048"/>
                        </a:cubicBezTo>
                        <a:lnTo>
                          <a:pt x="20003" y="0"/>
                        </a:lnTo>
                        <a:cubicBezTo>
                          <a:pt x="9716" y="1143"/>
                          <a:pt x="1460" y="9208"/>
                          <a:pt x="0" y="19367"/>
                        </a:cubicBezTo>
                        <a:cubicBezTo>
                          <a:pt x="0" y="21209"/>
                          <a:pt x="317" y="22606"/>
                          <a:pt x="762" y="23749"/>
                        </a:cubicBezTo>
                        <a:cubicBezTo>
                          <a:pt x="4509" y="31940"/>
                          <a:pt x="11557" y="36195"/>
                          <a:pt x="19622" y="36513"/>
                        </a:cubicBezTo>
                        <a:cubicBezTo>
                          <a:pt x="23940" y="36639"/>
                          <a:pt x="28258" y="35496"/>
                          <a:pt x="32576" y="32702"/>
                        </a:cubicBezTo>
                        <a:cubicBezTo>
                          <a:pt x="36132" y="30289"/>
                          <a:pt x="40005" y="28829"/>
                          <a:pt x="44196" y="28448"/>
                        </a:cubicBezTo>
                        <a:cubicBezTo>
                          <a:pt x="44514" y="27242"/>
                          <a:pt x="44767" y="25908"/>
                          <a:pt x="44895" y="24638"/>
                        </a:cubicBezTo>
                        <a:lnTo>
                          <a:pt x="36132" y="24638"/>
                        </a:lnTo>
                        <a:close/>
                      </a:path>
                    </a:pathLst>
                  </a:custGeom>
                  <a:solidFill>
                    <a:srgbClr val="0B59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463" name="图形 20"/>
            <p:cNvGrpSpPr/>
            <p:nvPr/>
          </p:nvGrpSpPr>
          <p:grpSpPr>
            <a:xfrm>
              <a:off x="2198162" y="3363987"/>
              <a:ext cx="550540" cy="271320"/>
              <a:chOff x="5170693" y="2180418"/>
              <a:chExt cx="128295" cy="63227"/>
            </a:xfrm>
          </p:grpSpPr>
          <p:grpSp>
            <p:nvGrpSpPr>
              <p:cNvPr id="2901" name="图形 20"/>
              <p:cNvGrpSpPr/>
              <p:nvPr/>
            </p:nvGrpSpPr>
            <p:grpSpPr>
              <a:xfrm>
                <a:off x="5170693" y="2180418"/>
                <a:ext cx="128295" cy="45652"/>
                <a:chOff x="5170693" y="2180418"/>
                <a:chExt cx="128295" cy="45652"/>
              </a:xfrm>
            </p:grpSpPr>
            <p:grpSp>
              <p:nvGrpSpPr>
                <p:cNvPr id="2912" name="图形 20"/>
                <p:cNvGrpSpPr/>
                <p:nvPr/>
              </p:nvGrpSpPr>
              <p:grpSpPr>
                <a:xfrm>
                  <a:off x="5182044" y="2194750"/>
                  <a:ext cx="39052" cy="28278"/>
                  <a:chOff x="5182044" y="2194750"/>
                  <a:chExt cx="39052" cy="28278"/>
                </a:xfrm>
                <a:solidFill>
                  <a:srgbClr val="009DCF"/>
                </a:solidFill>
              </p:grpSpPr>
              <p:sp>
                <p:nvSpPr>
                  <p:cNvPr id="2931" name="任意多边形: 形状 2930"/>
                  <p:cNvSpPr/>
                  <p:nvPr/>
                </p:nvSpPr>
                <p:spPr>
                  <a:xfrm>
                    <a:off x="5205896" y="2201227"/>
                    <a:ext cx="15200" cy="21801"/>
                  </a:xfrm>
                  <a:custGeom>
                    <a:avLst/>
                    <a:gdLst>
                      <a:gd name="connsiteX0" fmla="*/ 15200 w 15200"/>
                      <a:gd name="connsiteY0" fmla="*/ 0 h 21801"/>
                      <a:gd name="connsiteX1" fmla="*/ 10374 w 15200"/>
                      <a:gd name="connsiteY1" fmla="*/ 13335 h 21801"/>
                      <a:gd name="connsiteX2" fmla="*/ 278 w 15200"/>
                      <a:gd name="connsiteY2" fmla="*/ 21654 h 21801"/>
                      <a:gd name="connsiteX3" fmla="*/ 4088 w 15200"/>
                      <a:gd name="connsiteY3" fmla="*/ 8827 h 21801"/>
                      <a:gd name="connsiteX4" fmla="*/ 15200 w 15200"/>
                      <a:gd name="connsiteY4" fmla="*/ 0 h 2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00" h="21801">
                        <a:moveTo>
                          <a:pt x="15200" y="0"/>
                        </a:moveTo>
                        <a:cubicBezTo>
                          <a:pt x="14692" y="2858"/>
                          <a:pt x="13232" y="8636"/>
                          <a:pt x="10374" y="13335"/>
                        </a:cubicBezTo>
                        <a:cubicBezTo>
                          <a:pt x="6120" y="20320"/>
                          <a:pt x="1040" y="22415"/>
                          <a:pt x="278" y="21654"/>
                        </a:cubicBezTo>
                        <a:cubicBezTo>
                          <a:pt x="-230" y="21082"/>
                          <a:pt x="-548" y="15685"/>
                          <a:pt x="4088" y="8827"/>
                        </a:cubicBezTo>
                        <a:cubicBezTo>
                          <a:pt x="7580" y="3683"/>
                          <a:pt x="11708" y="1207"/>
                          <a:pt x="15200" y="0"/>
                        </a:cubicBezTo>
                        <a:close/>
                      </a:path>
                    </a:pathLst>
                  </a:custGeom>
                  <a:solidFill>
                    <a:srgbClr val="009DC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32" name="任意多边形: 形状 2931"/>
                  <p:cNvSpPr/>
                  <p:nvPr/>
                </p:nvSpPr>
                <p:spPr>
                  <a:xfrm>
                    <a:off x="5197790" y="2194750"/>
                    <a:ext cx="7624" cy="27495"/>
                  </a:xfrm>
                  <a:custGeom>
                    <a:avLst/>
                    <a:gdLst>
                      <a:gd name="connsiteX0" fmla="*/ 3813 w 7624"/>
                      <a:gd name="connsiteY0" fmla="*/ 27495 h 27495"/>
                      <a:gd name="connsiteX1" fmla="*/ 891 w 7624"/>
                      <a:gd name="connsiteY1" fmla="*/ 23304 h 27495"/>
                      <a:gd name="connsiteX2" fmla="*/ 2 w 7624"/>
                      <a:gd name="connsiteY2" fmla="*/ 16573 h 27495"/>
                      <a:gd name="connsiteX3" fmla="*/ 3813 w 7624"/>
                      <a:gd name="connsiteY3" fmla="*/ 0 h 27495"/>
                      <a:gd name="connsiteX4" fmla="*/ 7622 w 7624"/>
                      <a:gd name="connsiteY4" fmla="*/ 16573 h 27495"/>
                      <a:gd name="connsiteX5" fmla="*/ 6733 w 7624"/>
                      <a:gd name="connsiteY5" fmla="*/ 23304 h 27495"/>
                      <a:gd name="connsiteX6" fmla="*/ 3813 w 7624"/>
                      <a:gd name="connsiteY6" fmla="*/ 27495 h 27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624" h="27495">
                        <a:moveTo>
                          <a:pt x="3813" y="27495"/>
                        </a:moveTo>
                        <a:cubicBezTo>
                          <a:pt x="2288" y="27495"/>
                          <a:pt x="1399" y="25210"/>
                          <a:pt x="891" y="23304"/>
                        </a:cubicBezTo>
                        <a:cubicBezTo>
                          <a:pt x="320" y="21018"/>
                          <a:pt x="66" y="18224"/>
                          <a:pt x="2" y="16573"/>
                        </a:cubicBezTo>
                        <a:cubicBezTo>
                          <a:pt x="-61" y="12255"/>
                          <a:pt x="1209" y="5017"/>
                          <a:pt x="3813" y="0"/>
                        </a:cubicBezTo>
                        <a:cubicBezTo>
                          <a:pt x="6416" y="5017"/>
                          <a:pt x="7686" y="12255"/>
                          <a:pt x="7622" y="16573"/>
                        </a:cubicBezTo>
                        <a:cubicBezTo>
                          <a:pt x="7559" y="18224"/>
                          <a:pt x="7368" y="21018"/>
                          <a:pt x="6733" y="23304"/>
                        </a:cubicBezTo>
                        <a:cubicBezTo>
                          <a:pt x="6226" y="25210"/>
                          <a:pt x="5336" y="27495"/>
                          <a:pt x="3813" y="27495"/>
                        </a:cubicBezTo>
                        <a:close/>
                      </a:path>
                    </a:pathLst>
                  </a:custGeom>
                  <a:solidFill>
                    <a:srgbClr val="009DC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33" name="任意多边形: 形状 2932"/>
                  <p:cNvSpPr/>
                  <p:nvPr/>
                </p:nvSpPr>
                <p:spPr>
                  <a:xfrm>
                    <a:off x="5182044" y="2201227"/>
                    <a:ext cx="15200" cy="21801"/>
                  </a:xfrm>
                  <a:custGeom>
                    <a:avLst/>
                    <a:gdLst>
                      <a:gd name="connsiteX0" fmla="*/ 0 w 15200"/>
                      <a:gd name="connsiteY0" fmla="*/ 0 h 21801"/>
                      <a:gd name="connsiteX1" fmla="*/ 4826 w 15200"/>
                      <a:gd name="connsiteY1" fmla="*/ 13335 h 21801"/>
                      <a:gd name="connsiteX2" fmla="*/ 14922 w 15200"/>
                      <a:gd name="connsiteY2" fmla="*/ 21654 h 21801"/>
                      <a:gd name="connsiteX3" fmla="*/ 11113 w 15200"/>
                      <a:gd name="connsiteY3" fmla="*/ 8827 h 21801"/>
                      <a:gd name="connsiteX4" fmla="*/ 0 w 15200"/>
                      <a:gd name="connsiteY4" fmla="*/ 0 h 2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00" h="21801">
                        <a:moveTo>
                          <a:pt x="0" y="0"/>
                        </a:moveTo>
                        <a:cubicBezTo>
                          <a:pt x="508" y="2858"/>
                          <a:pt x="1968" y="8636"/>
                          <a:pt x="4826" y="13335"/>
                        </a:cubicBezTo>
                        <a:cubicBezTo>
                          <a:pt x="9080" y="20320"/>
                          <a:pt x="14160" y="22415"/>
                          <a:pt x="14922" y="21654"/>
                        </a:cubicBezTo>
                        <a:cubicBezTo>
                          <a:pt x="15430" y="21082"/>
                          <a:pt x="15748" y="15685"/>
                          <a:pt x="11113" y="8827"/>
                        </a:cubicBezTo>
                        <a:cubicBezTo>
                          <a:pt x="7620" y="3683"/>
                          <a:pt x="3556" y="120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9DC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913" name="图形 20"/>
                <p:cNvGrpSpPr/>
                <p:nvPr/>
              </p:nvGrpSpPr>
              <p:grpSpPr>
                <a:xfrm>
                  <a:off x="5170693" y="2180418"/>
                  <a:ext cx="61770" cy="45652"/>
                  <a:chOff x="5170693" y="2180418"/>
                  <a:chExt cx="61770" cy="45652"/>
                </a:xfrm>
                <a:solidFill>
                  <a:srgbClr val="005DA3"/>
                </a:solidFill>
              </p:grpSpPr>
              <p:sp>
                <p:nvSpPr>
                  <p:cNvPr id="2926" name="任意多边形: 形状 2925"/>
                  <p:cNvSpPr/>
                  <p:nvPr/>
                </p:nvSpPr>
                <p:spPr>
                  <a:xfrm>
                    <a:off x="5206365" y="2200542"/>
                    <a:ext cx="26098" cy="25527"/>
                  </a:xfrm>
                  <a:custGeom>
                    <a:avLst/>
                    <a:gdLst>
                      <a:gd name="connsiteX0" fmla="*/ 26035 w 26098"/>
                      <a:gd name="connsiteY0" fmla="*/ 5574 h 25527"/>
                      <a:gd name="connsiteX1" fmla="*/ 16256 w 26098"/>
                      <a:gd name="connsiteY1" fmla="*/ 240 h 25527"/>
                      <a:gd name="connsiteX2" fmla="*/ 11176 w 26098"/>
                      <a:gd name="connsiteY2" fmla="*/ 14718 h 25527"/>
                      <a:gd name="connsiteX3" fmla="*/ 1714 w 26098"/>
                      <a:gd name="connsiteY3" fmla="*/ 23671 h 25527"/>
                      <a:gd name="connsiteX4" fmla="*/ 0 w 26098"/>
                      <a:gd name="connsiteY4" fmla="*/ 23862 h 25527"/>
                      <a:gd name="connsiteX5" fmla="*/ 19494 w 26098"/>
                      <a:gd name="connsiteY5" fmla="*/ 19480 h 25527"/>
                      <a:gd name="connsiteX6" fmla="*/ 26035 w 26098"/>
                      <a:gd name="connsiteY6" fmla="*/ 5574 h 25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098" h="25527">
                        <a:moveTo>
                          <a:pt x="26035" y="5574"/>
                        </a:moveTo>
                        <a:cubicBezTo>
                          <a:pt x="25146" y="-1601"/>
                          <a:pt x="16701" y="177"/>
                          <a:pt x="16256" y="240"/>
                        </a:cubicBezTo>
                        <a:cubicBezTo>
                          <a:pt x="16256" y="240"/>
                          <a:pt x="15303" y="7796"/>
                          <a:pt x="11176" y="14718"/>
                        </a:cubicBezTo>
                        <a:cubicBezTo>
                          <a:pt x="7620" y="20624"/>
                          <a:pt x="3683" y="23037"/>
                          <a:pt x="1714" y="23671"/>
                        </a:cubicBezTo>
                        <a:cubicBezTo>
                          <a:pt x="889" y="23926"/>
                          <a:pt x="571" y="23926"/>
                          <a:pt x="0" y="23862"/>
                        </a:cubicBezTo>
                        <a:cubicBezTo>
                          <a:pt x="2286" y="26910"/>
                          <a:pt x="13081" y="25958"/>
                          <a:pt x="19494" y="19480"/>
                        </a:cubicBezTo>
                        <a:cubicBezTo>
                          <a:pt x="24638" y="14337"/>
                          <a:pt x="26479" y="8876"/>
                          <a:pt x="26035" y="5574"/>
                        </a:cubicBezTo>
                        <a:close/>
                      </a:path>
                    </a:pathLst>
                  </a:custGeom>
                  <a:solidFill>
                    <a:srgbClr val="005DA3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27" name="任意多边形: 形状 2926"/>
                  <p:cNvSpPr/>
                  <p:nvPr/>
                </p:nvSpPr>
                <p:spPr>
                  <a:xfrm>
                    <a:off x="5170693" y="2200542"/>
                    <a:ext cx="26083" cy="25527"/>
                  </a:xfrm>
                  <a:custGeom>
                    <a:avLst/>
                    <a:gdLst>
                      <a:gd name="connsiteX0" fmla="*/ 48 w 26083"/>
                      <a:gd name="connsiteY0" fmla="*/ 5574 h 25527"/>
                      <a:gd name="connsiteX1" fmla="*/ 9828 w 26083"/>
                      <a:gd name="connsiteY1" fmla="*/ 240 h 25527"/>
                      <a:gd name="connsiteX2" fmla="*/ 14908 w 26083"/>
                      <a:gd name="connsiteY2" fmla="*/ 14718 h 25527"/>
                      <a:gd name="connsiteX3" fmla="*/ 24369 w 26083"/>
                      <a:gd name="connsiteY3" fmla="*/ 23671 h 25527"/>
                      <a:gd name="connsiteX4" fmla="*/ 26084 w 26083"/>
                      <a:gd name="connsiteY4" fmla="*/ 23862 h 25527"/>
                      <a:gd name="connsiteX5" fmla="*/ 6589 w 26083"/>
                      <a:gd name="connsiteY5" fmla="*/ 19480 h 25527"/>
                      <a:gd name="connsiteX6" fmla="*/ 48 w 26083"/>
                      <a:gd name="connsiteY6" fmla="*/ 5574 h 25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083" h="25527">
                        <a:moveTo>
                          <a:pt x="48" y="5574"/>
                        </a:moveTo>
                        <a:cubicBezTo>
                          <a:pt x="937" y="-1601"/>
                          <a:pt x="9383" y="177"/>
                          <a:pt x="9828" y="240"/>
                        </a:cubicBezTo>
                        <a:cubicBezTo>
                          <a:pt x="9828" y="240"/>
                          <a:pt x="10780" y="7796"/>
                          <a:pt x="14908" y="14718"/>
                        </a:cubicBezTo>
                        <a:cubicBezTo>
                          <a:pt x="18464" y="20624"/>
                          <a:pt x="22400" y="23037"/>
                          <a:pt x="24369" y="23671"/>
                        </a:cubicBezTo>
                        <a:cubicBezTo>
                          <a:pt x="25194" y="23926"/>
                          <a:pt x="25512" y="23926"/>
                          <a:pt x="26084" y="23862"/>
                        </a:cubicBezTo>
                        <a:cubicBezTo>
                          <a:pt x="23798" y="26910"/>
                          <a:pt x="13003" y="25958"/>
                          <a:pt x="6589" y="19480"/>
                        </a:cubicBezTo>
                        <a:cubicBezTo>
                          <a:pt x="1509" y="14337"/>
                          <a:pt x="-333" y="8876"/>
                          <a:pt x="48" y="5574"/>
                        </a:cubicBezTo>
                        <a:close/>
                      </a:path>
                    </a:pathLst>
                  </a:custGeom>
                  <a:solidFill>
                    <a:srgbClr val="005DA3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28" name="任意多边形: 形状 2927"/>
                  <p:cNvSpPr/>
                  <p:nvPr/>
                </p:nvSpPr>
                <p:spPr>
                  <a:xfrm>
                    <a:off x="5181148" y="2180418"/>
                    <a:ext cx="19628" cy="32175"/>
                  </a:xfrm>
                  <a:custGeom>
                    <a:avLst/>
                    <a:gdLst>
                      <a:gd name="connsiteX0" fmla="*/ 705 w 19628"/>
                      <a:gd name="connsiteY0" fmla="*/ 19222 h 32175"/>
                      <a:gd name="connsiteX1" fmla="*/ 15184 w 19628"/>
                      <a:gd name="connsiteY1" fmla="*/ 32176 h 32175"/>
                      <a:gd name="connsiteX2" fmla="*/ 19629 w 19628"/>
                      <a:gd name="connsiteY2" fmla="*/ 12681 h 32175"/>
                      <a:gd name="connsiteX3" fmla="*/ 5849 w 19628"/>
                      <a:gd name="connsiteY3" fmla="*/ 299 h 32175"/>
                      <a:gd name="connsiteX4" fmla="*/ 705 w 19628"/>
                      <a:gd name="connsiteY4" fmla="*/ 19222 h 32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28" h="32175">
                        <a:moveTo>
                          <a:pt x="705" y="19222"/>
                        </a:moveTo>
                        <a:cubicBezTo>
                          <a:pt x="10167" y="21952"/>
                          <a:pt x="14485" y="30779"/>
                          <a:pt x="15184" y="32176"/>
                        </a:cubicBezTo>
                        <a:cubicBezTo>
                          <a:pt x="14866" y="25889"/>
                          <a:pt x="16771" y="18079"/>
                          <a:pt x="19629" y="12681"/>
                        </a:cubicBezTo>
                        <a:cubicBezTo>
                          <a:pt x="16835" y="4934"/>
                          <a:pt x="11437" y="-1479"/>
                          <a:pt x="5849" y="299"/>
                        </a:cubicBezTo>
                        <a:cubicBezTo>
                          <a:pt x="-501" y="2331"/>
                          <a:pt x="-691" y="12681"/>
                          <a:pt x="705" y="19222"/>
                        </a:cubicBezTo>
                        <a:close/>
                      </a:path>
                    </a:pathLst>
                  </a:custGeom>
                  <a:solidFill>
                    <a:srgbClr val="005DA3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30" name="任意多边形: 形状 2929"/>
                  <p:cNvSpPr/>
                  <p:nvPr/>
                </p:nvSpPr>
                <p:spPr>
                  <a:xfrm>
                    <a:off x="5202428" y="2185505"/>
                    <a:ext cx="19069" cy="27088"/>
                  </a:xfrm>
                  <a:custGeom>
                    <a:avLst/>
                    <a:gdLst>
                      <a:gd name="connsiteX0" fmla="*/ 4445 w 19069"/>
                      <a:gd name="connsiteY0" fmla="*/ 27089 h 27088"/>
                      <a:gd name="connsiteX1" fmla="*/ 18923 w 19069"/>
                      <a:gd name="connsiteY1" fmla="*/ 14135 h 27088"/>
                      <a:gd name="connsiteX2" fmla="*/ 13652 w 19069"/>
                      <a:gd name="connsiteY2" fmla="*/ 609 h 27088"/>
                      <a:gd name="connsiteX3" fmla="*/ 0 w 19069"/>
                      <a:gd name="connsiteY3" fmla="*/ 7594 h 27088"/>
                      <a:gd name="connsiteX4" fmla="*/ 0 w 19069"/>
                      <a:gd name="connsiteY4" fmla="*/ 7594 h 27088"/>
                      <a:gd name="connsiteX5" fmla="*/ 4445 w 19069"/>
                      <a:gd name="connsiteY5" fmla="*/ 27089 h 2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069" h="27088">
                        <a:moveTo>
                          <a:pt x="4445" y="27089"/>
                        </a:moveTo>
                        <a:cubicBezTo>
                          <a:pt x="7493" y="21056"/>
                          <a:pt x="12382" y="16103"/>
                          <a:pt x="18923" y="14135"/>
                        </a:cubicBezTo>
                        <a:cubicBezTo>
                          <a:pt x="18923" y="14135"/>
                          <a:pt x="20447" y="3530"/>
                          <a:pt x="13652" y="609"/>
                        </a:cubicBezTo>
                        <a:cubicBezTo>
                          <a:pt x="10858" y="-597"/>
                          <a:pt x="5270" y="-788"/>
                          <a:pt x="0" y="7594"/>
                        </a:cubicBezTo>
                        <a:cubicBezTo>
                          <a:pt x="0" y="7594"/>
                          <a:pt x="0" y="7594"/>
                          <a:pt x="0" y="7594"/>
                        </a:cubicBezTo>
                        <a:cubicBezTo>
                          <a:pt x="5080" y="17500"/>
                          <a:pt x="4445" y="27089"/>
                          <a:pt x="4445" y="27089"/>
                        </a:cubicBezTo>
                        <a:close/>
                      </a:path>
                    </a:pathLst>
                  </a:custGeom>
                  <a:solidFill>
                    <a:srgbClr val="005DA3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914" name="图形 20"/>
                <p:cNvGrpSpPr/>
                <p:nvPr/>
              </p:nvGrpSpPr>
              <p:grpSpPr>
                <a:xfrm>
                  <a:off x="5241290" y="2185479"/>
                  <a:ext cx="57698" cy="39270"/>
                  <a:chOff x="5241290" y="2185479"/>
                  <a:chExt cx="57698" cy="39270"/>
                </a:xfrm>
                <a:solidFill>
                  <a:srgbClr val="3E4352"/>
                </a:solidFill>
              </p:grpSpPr>
              <p:sp>
                <p:nvSpPr>
                  <p:cNvPr id="2915" name="任意多边形: 形状 2914"/>
                  <p:cNvSpPr/>
                  <p:nvPr/>
                </p:nvSpPr>
                <p:spPr>
                  <a:xfrm>
                    <a:off x="5241290" y="2185479"/>
                    <a:ext cx="57698" cy="25971"/>
                  </a:xfrm>
                  <a:custGeom>
                    <a:avLst/>
                    <a:gdLst>
                      <a:gd name="connsiteX0" fmla="*/ 47307 w 57698"/>
                      <a:gd name="connsiteY0" fmla="*/ 15176 h 25971"/>
                      <a:gd name="connsiteX1" fmla="*/ 47307 w 57698"/>
                      <a:gd name="connsiteY1" fmla="*/ 16891 h 25971"/>
                      <a:gd name="connsiteX2" fmla="*/ 57404 w 57698"/>
                      <a:gd name="connsiteY2" fmla="*/ 23050 h 25971"/>
                      <a:gd name="connsiteX3" fmla="*/ 57531 w 57698"/>
                      <a:gd name="connsiteY3" fmla="*/ 23368 h 25971"/>
                      <a:gd name="connsiteX4" fmla="*/ 56832 w 57698"/>
                      <a:gd name="connsiteY4" fmla="*/ 24828 h 25971"/>
                      <a:gd name="connsiteX5" fmla="*/ 55816 w 57698"/>
                      <a:gd name="connsiteY5" fmla="*/ 25400 h 25971"/>
                      <a:gd name="connsiteX6" fmla="*/ 43243 w 57698"/>
                      <a:gd name="connsiteY6" fmla="*/ 16891 h 25971"/>
                      <a:gd name="connsiteX7" fmla="*/ 43243 w 57698"/>
                      <a:gd name="connsiteY7" fmla="*/ 317 h 25971"/>
                      <a:gd name="connsiteX8" fmla="*/ 43561 w 57698"/>
                      <a:gd name="connsiteY8" fmla="*/ 0 h 25971"/>
                      <a:gd name="connsiteX9" fmla="*/ 46990 w 57698"/>
                      <a:gd name="connsiteY9" fmla="*/ 0 h 25971"/>
                      <a:gd name="connsiteX10" fmla="*/ 47307 w 57698"/>
                      <a:gd name="connsiteY10" fmla="*/ 317 h 25971"/>
                      <a:gd name="connsiteX11" fmla="*/ 47307 w 57698"/>
                      <a:gd name="connsiteY11" fmla="*/ 13081 h 25971"/>
                      <a:gd name="connsiteX12" fmla="*/ 53467 w 57698"/>
                      <a:gd name="connsiteY12" fmla="*/ 4889 h 25971"/>
                      <a:gd name="connsiteX13" fmla="*/ 54038 w 57698"/>
                      <a:gd name="connsiteY13" fmla="*/ 4508 h 25971"/>
                      <a:gd name="connsiteX14" fmla="*/ 57340 w 57698"/>
                      <a:gd name="connsiteY14" fmla="*/ 4508 h 25971"/>
                      <a:gd name="connsiteX15" fmla="*/ 57658 w 57698"/>
                      <a:gd name="connsiteY15" fmla="*/ 5016 h 25971"/>
                      <a:gd name="connsiteX16" fmla="*/ 47307 w 57698"/>
                      <a:gd name="connsiteY16" fmla="*/ 15176 h 25971"/>
                      <a:gd name="connsiteX17" fmla="*/ 39814 w 57698"/>
                      <a:gd name="connsiteY17" fmla="*/ 0 h 25971"/>
                      <a:gd name="connsiteX18" fmla="*/ 36258 w 57698"/>
                      <a:gd name="connsiteY18" fmla="*/ 0 h 25971"/>
                      <a:gd name="connsiteX19" fmla="*/ 35814 w 57698"/>
                      <a:gd name="connsiteY19" fmla="*/ 317 h 25971"/>
                      <a:gd name="connsiteX20" fmla="*/ 28638 w 57698"/>
                      <a:gd name="connsiteY20" fmla="*/ 13462 h 25971"/>
                      <a:gd name="connsiteX21" fmla="*/ 28384 w 57698"/>
                      <a:gd name="connsiteY21" fmla="*/ 14160 h 25971"/>
                      <a:gd name="connsiteX22" fmla="*/ 28384 w 57698"/>
                      <a:gd name="connsiteY22" fmla="*/ 15685 h 25971"/>
                      <a:gd name="connsiteX23" fmla="*/ 28765 w 57698"/>
                      <a:gd name="connsiteY23" fmla="*/ 15811 h 25971"/>
                      <a:gd name="connsiteX24" fmla="*/ 34226 w 57698"/>
                      <a:gd name="connsiteY24" fmla="*/ 10795 h 25971"/>
                      <a:gd name="connsiteX25" fmla="*/ 34226 w 57698"/>
                      <a:gd name="connsiteY25" fmla="*/ 25590 h 25971"/>
                      <a:gd name="connsiteX26" fmla="*/ 34607 w 57698"/>
                      <a:gd name="connsiteY26" fmla="*/ 25844 h 25971"/>
                      <a:gd name="connsiteX27" fmla="*/ 37909 w 57698"/>
                      <a:gd name="connsiteY27" fmla="*/ 25844 h 25971"/>
                      <a:gd name="connsiteX28" fmla="*/ 38290 w 57698"/>
                      <a:gd name="connsiteY28" fmla="*/ 25590 h 25971"/>
                      <a:gd name="connsiteX29" fmla="*/ 38290 w 57698"/>
                      <a:gd name="connsiteY29" fmla="*/ 4572 h 25971"/>
                      <a:gd name="connsiteX30" fmla="*/ 40132 w 57698"/>
                      <a:gd name="connsiteY30" fmla="*/ 381 h 25971"/>
                      <a:gd name="connsiteX31" fmla="*/ 39814 w 57698"/>
                      <a:gd name="connsiteY31" fmla="*/ 0 h 25971"/>
                      <a:gd name="connsiteX32" fmla="*/ 25908 w 57698"/>
                      <a:gd name="connsiteY32" fmla="*/ 5842 h 25971"/>
                      <a:gd name="connsiteX33" fmla="*/ 25908 w 57698"/>
                      <a:gd name="connsiteY33" fmla="*/ 14160 h 25971"/>
                      <a:gd name="connsiteX34" fmla="*/ 18859 w 57698"/>
                      <a:gd name="connsiteY34" fmla="*/ 18732 h 25971"/>
                      <a:gd name="connsiteX35" fmla="*/ 15240 w 57698"/>
                      <a:gd name="connsiteY35" fmla="*/ 18732 h 25971"/>
                      <a:gd name="connsiteX36" fmla="*/ 15240 w 57698"/>
                      <a:gd name="connsiteY36" fmla="*/ 25654 h 25971"/>
                      <a:gd name="connsiteX37" fmla="*/ 14922 w 57698"/>
                      <a:gd name="connsiteY37" fmla="*/ 25971 h 25971"/>
                      <a:gd name="connsiteX38" fmla="*/ 10922 w 57698"/>
                      <a:gd name="connsiteY38" fmla="*/ 25971 h 25971"/>
                      <a:gd name="connsiteX39" fmla="*/ 10604 w 57698"/>
                      <a:gd name="connsiteY39" fmla="*/ 25654 h 25971"/>
                      <a:gd name="connsiteX40" fmla="*/ 10604 w 57698"/>
                      <a:gd name="connsiteY40" fmla="*/ 18732 h 25971"/>
                      <a:gd name="connsiteX41" fmla="*/ 1207 w 57698"/>
                      <a:gd name="connsiteY41" fmla="*/ 18732 h 25971"/>
                      <a:gd name="connsiteX42" fmla="*/ 0 w 57698"/>
                      <a:gd name="connsiteY42" fmla="*/ 17526 h 25971"/>
                      <a:gd name="connsiteX43" fmla="*/ 0 w 57698"/>
                      <a:gd name="connsiteY43" fmla="*/ 5842 h 25971"/>
                      <a:gd name="connsiteX44" fmla="*/ 1207 w 57698"/>
                      <a:gd name="connsiteY44" fmla="*/ 4635 h 25971"/>
                      <a:gd name="connsiteX45" fmla="*/ 10604 w 57698"/>
                      <a:gd name="connsiteY45" fmla="*/ 4635 h 25971"/>
                      <a:gd name="connsiteX46" fmla="*/ 10604 w 57698"/>
                      <a:gd name="connsiteY46" fmla="*/ 381 h 25971"/>
                      <a:gd name="connsiteX47" fmla="*/ 10922 w 57698"/>
                      <a:gd name="connsiteY47" fmla="*/ 63 h 25971"/>
                      <a:gd name="connsiteX48" fmla="*/ 14922 w 57698"/>
                      <a:gd name="connsiteY48" fmla="*/ 63 h 25971"/>
                      <a:gd name="connsiteX49" fmla="*/ 15240 w 57698"/>
                      <a:gd name="connsiteY49" fmla="*/ 381 h 25971"/>
                      <a:gd name="connsiteX50" fmla="*/ 15240 w 57698"/>
                      <a:gd name="connsiteY50" fmla="*/ 4635 h 25971"/>
                      <a:gd name="connsiteX51" fmla="*/ 24701 w 57698"/>
                      <a:gd name="connsiteY51" fmla="*/ 4635 h 25971"/>
                      <a:gd name="connsiteX52" fmla="*/ 25908 w 57698"/>
                      <a:gd name="connsiteY52" fmla="*/ 5842 h 25971"/>
                      <a:gd name="connsiteX53" fmla="*/ 4318 w 57698"/>
                      <a:gd name="connsiteY53" fmla="*/ 16383 h 25971"/>
                      <a:gd name="connsiteX54" fmla="*/ 10668 w 57698"/>
                      <a:gd name="connsiteY54" fmla="*/ 16383 h 25971"/>
                      <a:gd name="connsiteX55" fmla="*/ 10668 w 57698"/>
                      <a:gd name="connsiteY55" fmla="*/ 6858 h 25971"/>
                      <a:gd name="connsiteX56" fmla="*/ 4318 w 57698"/>
                      <a:gd name="connsiteY56" fmla="*/ 6858 h 25971"/>
                      <a:gd name="connsiteX57" fmla="*/ 4001 w 57698"/>
                      <a:gd name="connsiteY57" fmla="*/ 7175 h 25971"/>
                      <a:gd name="connsiteX58" fmla="*/ 4001 w 57698"/>
                      <a:gd name="connsiteY58" fmla="*/ 16065 h 25971"/>
                      <a:gd name="connsiteX59" fmla="*/ 4318 w 57698"/>
                      <a:gd name="connsiteY59" fmla="*/ 16383 h 25971"/>
                      <a:gd name="connsiteX60" fmla="*/ 21780 w 57698"/>
                      <a:gd name="connsiteY60" fmla="*/ 7175 h 25971"/>
                      <a:gd name="connsiteX61" fmla="*/ 21463 w 57698"/>
                      <a:gd name="connsiteY61" fmla="*/ 6858 h 25971"/>
                      <a:gd name="connsiteX62" fmla="*/ 15113 w 57698"/>
                      <a:gd name="connsiteY62" fmla="*/ 6858 h 25971"/>
                      <a:gd name="connsiteX63" fmla="*/ 15113 w 57698"/>
                      <a:gd name="connsiteY63" fmla="*/ 16383 h 25971"/>
                      <a:gd name="connsiteX64" fmla="*/ 18796 w 57698"/>
                      <a:gd name="connsiteY64" fmla="*/ 16383 h 25971"/>
                      <a:gd name="connsiteX65" fmla="*/ 21780 w 57698"/>
                      <a:gd name="connsiteY65" fmla="*/ 14097 h 25971"/>
                      <a:gd name="connsiteX66" fmla="*/ 21780 w 57698"/>
                      <a:gd name="connsiteY66" fmla="*/ 7175 h 25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</a:cxnLst>
                    <a:rect l="l" t="t" r="r" b="b"/>
                    <a:pathLst>
                      <a:path w="57698" h="25971">
                        <a:moveTo>
                          <a:pt x="47307" y="15176"/>
                        </a:moveTo>
                        <a:lnTo>
                          <a:pt x="47307" y="16891"/>
                        </a:lnTo>
                        <a:cubicBezTo>
                          <a:pt x="47307" y="22352"/>
                          <a:pt x="48895" y="23622"/>
                          <a:pt x="57404" y="23050"/>
                        </a:cubicBezTo>
                        <a:cubicBezTo>
                          <a:pt x="57594" y="23050"/>
                          <a:pt x="57658" y="23177"/>
                          <a:pt x="57531" y="23368"/>
                        </a:cubicBezTo>
                        <a:cubicBezTo>
                          <a:pt x="57340" y="23876"/>
                          <a:pt x="57086" y="24384"/>
                          <a:pt x="56832" y="24828"/>
                        </a:cubicBezTo>
                        <a:cubicBezTo>
                          <a:pt x="56642" y="25210"/>
                          <a:pt x="56324" y="25400"/>
                          <a:pt x="55816" y="25400"/>
                        </a:cubicBezTo>
                        <a:cubicBezTo>
                          <a:pt x="46863" y="26035"/>
                          <a:pt x="43243" y="23495"/>
                          <a:pt x="43243" y="16891"/>
                        </a:cubicBezTo>
                        <a:lnTo>
                          <a:pt x="43243" y="317"/>
                        </a:lnTo>
                        <a:cubicBezTo>
                          <a:pt x="43243" y="127"/>
                          <a:pt x="43370" y="0"/>
                          <a:pt x="43561" y="0"/>
                        </a:cubicBezTo>
                        <a:lnTo>
                          <a:pt x="46990" y="0"/>
                        </a:lnTo>
                        <a:cubicBezTo>
                          <a:pt x="47180" y="0"/>
                          <a:pt x="47307" y="127"/>
                          <a:pt x="47307" y="317"/>
                        </a:cubicBezTo>
                        <a:lnTo>
                          <a:pt x="47307" y="13081"/>
                        </a:lnTo>
                        <a:cubicBezTo>
                          <a:pt x="50355" y="11811"/>
                          <a:pt x="52324" y="9271"/>
                          <a:pt x="53467" y="4889"/>
                        </a:cubicBezTo>
                        <a:cubicBezTo>
                          <a:pt x="53530" y="4635"/>
                          <a:pt x="53721" y="4508"/>
                          <a:pt x="54038" y="4508"/>
                        </a:cubicBezTo>
                        <a:lnTo>
                          <a:pt x="57340" y="4508"/>
                        </a:lnTo>
                        <a:cubicBezTo>
                          <a:pt x="57594" y="4508"/>
                          <a:pt x="57785" y="4699"/>
                          <a:pt x="57658" y="5016"/>
                        </a:cubicBezTo>
                        <a:cubicBezTo>
                          <a:pt x="55753" y="11366"/>
                          <a:pt x="51943" y="14414"/>
                          <a:pt x="47307" y="15176"/>
                        </a:cubicBezTo>
                        <a:close/>
                        <a:moveTo>
                          <a:pt x="39814" y="0"/>
                        </a:moveTo>
                        <a:lnTo>
                          <a:pt x="36258" y="0"/>
                        </a:lnTo>
                        <a:cubicBezTo>
                          <a:pt x="36004" y="0"/>
                          <a:pt x="35877" y="127"/>
                          <a:pt x="35814" y="317"/>
                        </a:cubicBezTo>
                        <a:cubicBezTo>
                          <a:pt x="34036" y="5143"/>
                          <a:pt x="31496" y="9842"/>
                          <a:pt x="28638" y="13462"/>
                        </a:cubicBezTo>
                        <a:cubicBezTo>
                          <a:pt x="28448" y="13716"/>
                          <a:pt x="28384" y="13906"/>
                          <a:pt x="28384" y="14160"/>
                        </a:cubicBezTo>
                        <a:lnTo>
                          <a:pt x="28384" y="15685"/>
                        </a:lnTo>
                        <a:cubicBezTo>
                          <a:pt x="28384" y="15938"/>
                          <a:pt x="28575" y="15938"/>
                          <a:pt x="28765" y="15811"/>
                        </a:cubicBezTo>
                        <a:cubicBezTo>
                          <a:pt x="30734" y="14541"/>
                          <a:pt x="32576" y="12827"/>
                          <a:pt x="34226" y="10795"/>
                        </a:cubicBezTo>
                        <a:lnTo>
                          <a:pt x="34226" y="25590"/>
                        </a:lnTo>
                        <a:cubicBezTo>
                          <a:pt x="34226" y="25717"/>
                          <a:pt x="34417" y="25844"/>
                          <a:pt x="34607" y="25844"/>
                        </a:cubicBezTo>
                        <a:lnTo>
                          <a:pt x="37909" y="25844"/>
                        </a:lnTo>
                        <a:cubicBezTo>
                          <a:pt x="38100" y="25844"/>
                          <a:pt x="38290" y="25717"/>
                          <a:pt x="38290" y="25590"/>
                        </a:cubicBezTo>
                        <a:lnTo>
                          <a:pt x="38290" y="4572"/>
                        </a:lnTo>
                        <a:cubicBezTo>
                          <a:pt x="38989" y="3238"/>
                          <a:pt x="39560" y="1841"/>
                          <a:pt x="40132" y="381"/>
                        </a:cubicBezTo>
                        <a:cubicBezTo>
                          <a:pt x="40132" y="190"/>
                          <a:pt x="40005" y="0"/>
                          <a:pt x="39814" y="0"/>
                        </a:cubicBezTo>
                        <a:close/>
                        <a:moveTo>
                          <a:pt x="25908" y="5842"/>
                        </a:moveTo>
                        <a:lnTo>
                          <a:pt x="25908" y="14160"/>
                        </a:lnTo>
                        <a:cubicBezTo>
                          <a:pt x="25908" y="17463"/>
                          <a:pt x="24701" y="18732"/>
                          <a:pt x="18859" y="18732"/>
                        </a:cubicBezTo>
                        <a:lnTo>
                          <a:pt x="15240" y="18732"/>
                        </a:lnTo>
                        <a:lnTo>
                          <a:pt x="15240" y="25654"/>
                        </a:lnTo>
                        <a:cubicBezTo>
                          <a:pt x="15240" y="25844"/>
                          <a:pt x="15113" y="25971"/>
                          <a:pt x="14922" y="25971"/>
                        </a:cubicBezTo>
                        <a:lnTo>
                          <a:pt x="10922" y="25971"/>
                        </a:lnTo>
                        <a:cubicBezTo>
                          <a:pt x="10732" y="25971"/>
                          <a:pt x="10604" y="25844"/>
                          <a:pt x="10604" y="25654"/>
                        </a:cubicBezTo>
                        <a:lnTo>
                          <a:pt x="10604" y="18732"/>
                        </a:lnTo>
                        <a:lnTo>
                          <a:pt x="1207" y="18732"/>
                        </a:lnTo>
                        <a:cubicBezTo>
                          <a:pt x="508" y="18732"/>
                          <a:pt x="0" y="18161"/>
                          <a:pt x="0" y="17526"/>
                        </a:cubicBezTo>
                        <a:lnTo>
                          <a:pt x="0" y="5842"/>
                        </a:lnTo>
                        <a:cubicBezTo>
                          <a:pt x="0" y="5143"/>
                          <a:pt x="571" y="4635"/>
                          <a:pt x="1207" y="4635"/>
                        </a:cubicBezTo>
                        <a:lnTo>
                          <a:pt x="10604" y="4635"/>
                        </a:lnTo>
                        <a:lnTo>
                          <a:pt x="10604" y="381"/>
                        </a:lnTo>
                        <a:cubicBezTo>
                          <a:pt x="10604" y="190"/>
                          <a:pt x="10732" y="63"/>
                          <a:pt x="10922" y="63"/>
                        </a:cubicBezTo>
                        <a:lnTo>
                          <a:pt x="14922" y="63"/>
                        </a:lnTo>
                        <a:cubicBezTo>
                          <a:pt x="15113" y="63"/>
                          <a:pt x="15240" y="190"/>
                          <a:pt x="15240" y="381"/>
                        </a:cubicBezTo>
                        <a:lnTo>
                          <a:pt x="15240" y="4635"/>
                        </a:lnTo>
                        <a:lnTo>
                          <a:pt x="24701" y="4635"/>
                        </a:lnTo>
                        <a:cubicBezTo>
                          <a:pt x="25336" y="4572"/>
                          <a:pt x="25908" y="5143"/>
                          <a:pt x="25908" y="5842"/>
                        </a:cubicBezTo>
                        <a:close/>
                        <a:moveTo>
                          <a:pt x="4318" y="16383"/>
                        </a:moveTo>
                        <a:lnTo>
                          <a:pt x="10668" y="16383"/>
                        </a:lnTo>
                        <a:lnTo>
                          <a:pt x="10668" y="6858"/>
                        </a:lnTo>
                        <a:lnTo>
                          <a:pt x="4318" y="6858"/>
                        </a:lnTo>
                        <a:cubicBezTo>
                          <a:pt x="4127" y="6858"/>
                          <a:pt x="4001" y="6985"/>
                          <a:pt x="4001" y="7175"/>
                        </a:cubicBezTo>
                        <a:lnTo>
                          <a:pt x="4001" y="16065"/>
                        </a:lnTo>
                        <a:cubicBezTo>
                          <a:pt x="4001" y="16192"/>
                          <a:pt x="4127" y="16383"/>
                          <a:pt x="4318" y="16383"/>
                        </a:cubicBezTo>
                        <a:close/>
                        <a:moveTo>
                          <a:pt x="21780" y="7175"/>
                        </a:moveTo>
                        <a:cubicBezTo>
                          <a:pt x="21780" y="6985"/>
                          <a:pt x="21653" y="6858"/>
                          <a:pt x="21463" y="6858"/>
                        </a:cubicBezTo>
                        <a:lnTo>
                          <a:pt x="15113" y="6858"/>
                        </a:lnTo>
                        <a:lnTo>
                          <a:pt x="15113" y="16383"/>
                        </a:lnTo>
                        <a:lnTo>
                          <a:pt x="18796" y="16383"/>
                        </a:lnTo>
                        <a:cubicBezTo>
                          <a:pt x="21336" y="16383"/>
                          <a:pt x="21780" y="15938"/>
                          <a:pt x="21780" y="14097"/>
                        </a:cubicBezTo>
                        <a:lnTo>
                          <a:pt x="21780" y="7175"/>
                        </a:lnTo>
                        <a:close/>
                      </a:path>
                    </a:pathLst>
                  </a:custGeom>
                  <a:solidFill>
                    <a:srgbClr val="3E4352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2916" name="图形 20"/>
                  <p:cNvGrpSpPr/>
                  <p:nvPr/>
                </p:nvGrpSpPr>
                <p:grpSpPr>
                  <a:xfrm>
                    <a:off x="5241544" y="2215263"/>
                    <a:ext cx="56951" cy="9486"/>
                    <a:chOff x="5241544" y="2215263"/>
                    <a:chExt cx="56951" cy="9486"/>
                  </a:xfrm>
                  <a:solidFill>
                    <a:srgbClr val="3E4352"/>
                  </a:solidFill>
                </p:grpSpPr>
                <p:sp>
                  <p:nvSpPr>
                    <p:cNvPr id="2917" name="任意多边形: 形状 2916"/>
                    <p:cNvSpPr/>
                    <p:nvPr/>
                  </p:nvSpPr>
                  <p:spPr>
                    <a:xfrm>
                      <a:off x="5273802" y="2215451"/>
                      <a:ext cx="6828" cy="8953"/>
                    </a:xfrm>
                    <a:custGeom>
                      <a:avLst/>
                      <a:gdLst>
                        <a:gd name="connsiteX0" fmla="*/ 6731 w 6828"/>
                        <a:gd name="connsiteY0" fmla="*/ 5143 h 8953"/>
                        <a:gd name="connsiteX1" fmla="*/ 4889 w 6828"/>
                        <a:gd name="connsiteY1" fmla="*/ 2667 h 8953"/>
                        <a:gd name="connsiteX2" fmla="*/ 3302 w 6828"/>
                        <a:gd name="connsiteY2" fmla="*/ 3365 h 8953"/>
                        <a:gd name="connsiteX3" fmla="*/ 3492 w 6828"/>
                        <a:gd name="connsiteY3" fmla="*/ 2667 h 8953"/>
                        <a:gd name="connsiteX4" fmla="*/ 2984 w 6828"/>
                        <a:gd name="connsiteY4" fmla="*/ 0 h 8953"/>
                        <a:gd name="connsiteX5" fmla="*/ 1588 w 6828"/>
                        <a:gd name="connsiteY5" fmla="*/ 0 h 8953"/>
                        <a:gd name="connsiteX6" fmla="*/ 1524 w 6828"/>
                        <a:gd name="connsiteY6" fmla="*/ 63 h 8953"/>
                        <a:gd name="connsiteX7" fmla="*/ 1524 w 6828"/>
                        <a:gd name="connsiteY7" fmla="*/ 2286 h 8953"/>
                        <a:gd name="connsiteX8" fmla="*/ 0 w 6828"/>
                        <a:gd name="connsiteY8" fmla="*/ 8826 h 8953"/>
                        <a:gd name="connsiteX9" fmla="*/ 64 w 6828"/>
                        <a:gd name="connsiteY9" fmla="*/ 8953 h 8953"/>
                        <a:gd name="connsiteX10" fmla="*/ 1905 w 6828"/>
                        <a:gd name="connsiteY10" fmla="*/ 8953 h 8953"/>
                        <a:gd name="connsiteX11" fmla="*/ 1968 w 6828"/>
                        <a:gd name="connsiteY11" fmla="*/ 8890 h 8953"/>
                        <a:gd name="connsiteX12" fmla="*/ 2603 w 6828"/>
                        <a:gd name="connsiteY12" fmla="*/ 6159 h 8953"/>
                        <a:gd name="connsiteX13" fmla="*/ 4318 w 6828"/>
                        <a:gd name="connsiteY13" fmla="*/ 3937 h 8953"/>
                        <a:gd name="connsiteX14" fmla="*/ 4763 w 6828"/>
                        <a:gd name="connsiteY14" fmla="*/ 4635 h 8953"/>
                        <a:gd name="connsiteX15" fmla="*/ 4382 w 6828"/>
                        <a:gd name="connsiteY15" fmla="*/ 6286 h 8953"/>
                        <a:gd name="connsiteX16" fmla="*/ 4889 w 6828"/>
                        <a:gd name="connsiteY16" fmla="*/ 8953 h 8953"/>
                        <a:gd name="connsiteX17" fmla="*/ 6350 w 6828"/>
                        <a:gd name="connsiteY17" fmla="*/ 8953 h 8953"/>
                        <a:gd name="connsiteX18" fmla="*/ 6414 w 6828"/>
                        <a:gd name="connsiteY18" fmla="*/ 8890 h 8953"/>
                        <a:gd name="connsiteX19" fmla="*/ 6414 w 6828"/>
                        <a:gd name="connsiteY19" fmla="*/ 6604 h 8953"/>
                        <a:gd name="connsiteX20" fmla="*/ 6731 w 6828"/>
                        <a:gd name="connsiteY20" fmla="*/ 5143 h 89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6828" h="8953">
                          <a:moveTo>
                            <a:pt x="6731" y="5143"/>
                          </a:moveTo>
                          <a:cubicBezTo>
                            <a:pt x="7112" y="3556"/>
                            <a:pt x="6350" y="2540"/>
                            <a:pt x="4889" y="2667"/>
                          </a:cubicBezTo>
                          <a:cubicBezTo>
                            <a:pt x="4254" y="2730"/>
                            <a:pt x="3683" y="2984"/>
                            <a:pt x="3302" y="3365"/>
                          </a:cubicBezTo>
                          <a:lnTo>
                            <a:pt x="3492" y="2667"/>
                          </a:lnTo>
                          <a:cubicBezTo>
                            <a:pt x="3810" y="1206"/>
                            <a:pt x="3556" y="381"/>
                            <a:pt x="2984" y="0"/>
                          </a:cubicBezTo>
                          <a:lnTo>
                            <a:pt x="1588" y="0"/>
                          </a:lnTo>
                          <a:cubicBezTo>
                            <a:pt x="1524" y="0"/>
                            <a:pt x="1524" y="63"/>
                            <a:pt x="1524" y="63"/>
                          </a:cubicBezTo>
                          <a:cubicBezTo>
                            <a:pt x="1778" y="571"/>
                            <a:pt x="1841" y="1143"/>
                            <a:pt x="1524" y="2286"/>
                          </a:cubicBezTo>
                          <a:cubicBezTo>
                            <a:pt x="1143" y="4064"/>
                            <a:pt x="190" y="8191"/>
                            <a:pt x="0" y="8826"/>
                          </a:cubicBezTo>
                          <a:cubicBezTo>
                            <a:pt x="0" y="8890"/>
                            <a:pt x="0" y="8953"/>
                            <a:pt x="64" y="8953"/>
                          </a:cubicBezTo>
                          <a:lnTo>
                            <a:pt x="1905" y="8953"/>
                          </a:lnTo>
                          <a:cubicBezTo>
                            <a:pt x="1968" y="8953"/>
                            <a:pt x="1968" y="8953"/>
                            <a:pt x="1968" y="8890"/>
                          </a:cubicBezTo>
                          <a:cubicBezTo>
                            <a:pt x="2032" y="8572"/>
                            <a:pt x="2286" y="7556"/>
                            <a:pt x="2603" y="6159"/>
                          </a:cubicBezTo>
                          <a:cubicBezTo>
                            <a:pt x="2857" y="4953"/>
                            <a:pt x="3620" y="4000"/>
                            <a:pt x="4318" y="3937"/>
                          </a:cubicBezTo>
                          <a:cubicBezTo>
                            <a:pt x="4699" y="3937"/>
                            <a:pt x="4826" y="4191"/>
                            <a:pt x="4763" y="4635"/>
                          </a:cubicBezTo>
                          <a:cubicBezTo>
                            <a:pt x="4635" y="5143"/>
                            <a:pt x="4382" y="6286"/>
                            <a:pt x="4382" y="6286"/>
                          </a:cubicBezTo>
                          <a:cubicBezTo>
                            <a:pt x="4064" y="7747"/>
                            <a:pt x="4254" y="8636"/>
                            <a:pt x="4889" y="8953"/>
                          </a:cubicBezTo>
                          <a:lnTo>
                            <a:pt x="6350" y="8953"/>
                          </a:lnTo>
                          <a:cubicBezTo>
                            <a:pt x="6414" y="8953"/>
                            <a:pt x="6414" y="8890"/>
                            <a:pt x="6414" y="8890"/>
                          </a:cubicBezTo>
                          <a:cubicBezTo>
                            <a:pt x="6096" y="8445"/>
                            <a:pt x="6032" y="8128"/>
                            <a:pt x="6414" y="6604"/>
                          </a:cubicBezTo>
                          <a:cubicBezTo>
                            <a:pt x="6540" y="5905"/>
                            <a:pt x="6731" y="5143"/>
                            <a:pt x="6731" y="5143"/>
                          </a:cubicBezTo>
                          <a:close/>
                        </a:path>
                      </a:pathLst>
                    </a:custGeom>
                    <a:solidFill>
                      <a:srgbClr val="3E4352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18" name="任意多边形: 形状 2917"/>
                    <p:cNvSpPr/>
                    <p:nvPr/>
                  </p:nvSpPr>
                  <p:spPr>
                    <a:xfrm>
                      <a:off x="5251894" y="2218107"/>
                      <a:ext cx="6828" cy="6360"/>
                    </a:xfrm>
                    <a:custGeom>
                      <a:avLst/>
                      <a:gdLst>
                        <a:gd name="connsiteX0" fmla="*/ 6731 w 6828"/>
                        <a:gd name="connsiteY0" fmla="*/ 2487 h 6360"/>
                        <a:gd name="connsiteX1" fmla="*/ 4890 w 6828"/>
                        <a:gd name="connsiteY1" fmla="*/ 11 h 6360"/>
                        <a:gd name="connsiteX2" fmla="*/ 2921 w 6828"/>
                        <a:gd name="connsiteY2" fmla="*/ 900 h 6360"/>
                        <a:gd name="connsiteX3" fmla="*/ 2413 w 6828"/>
                        <a:gd name="connsiteY3" fmla="*/ 138 h 6360"/>
                        <a:gd name="connsiteX4" fmla="*/ 1016 w 6828"/>
                        <a:gd name="connsiteY4" fmla="*/ 138 h 6360"/>
                        <a:gd name="connsiteX5" fmla="*/ 952 w 6828"/>
                        <a:gd name="connsiteY5" fmla="*/ 201 h 6360"/>
                        <a:gd name="connsiteX6" fmla="*/ 889 w 6828"/>
                        <a:gd name="connsiteY6" fmla="*/ 2424 h 6360"/>
                        <a:gd name="connsiteX7" fmla="*/ 0 w 6828"/>
                        <a:gd name="connsiteY7" fmla="*/ 6234 h 6360"/>
                        <a:gd name="connsiteX8" fmla="*/ 64 w 6828"/>
                        <a:gd name="connsiteY8" fmla="*/ 6361 h 6360"/>
                        <a:gd name="connsiteX9" fmla="*/ 1905 w 6828"/>
                        <a:gd name="connsiteY9" fmla="*/ 6361 h 6360"/>
                        <a:gd name="connsiteX10" fmla="*/ 1968 w 6828"/>
                        <a:gd name="connsiteY10" fmla="*/ 6297 h 6360"/>
                        <a:gd name="connsiteX11" fmla="*/ 2603 w 6828"/>
                        <a:gd name="connsiteY11" fmla="*/ 3567 h 6360"/>
                        <a:gd name="connsiteX12" fmla="*/ 4318 w 6828"/>
                        <a:gd name="connsiteY12" fmla="*/ 1344 h 6360"/>
                        <a:gd name="connsiteX13" fmla="*/ 4763 w 6828"/>
                        <a:gd name="connsiteY13" fmla="*/ 2043 h 6360"/>
                        <a:gd name="connsiteX14" fmla="*/ 4382 w 6828"/>
                        <a:gd name="connsiteY14" fmla="*/ 3694 h 6360"/>
                        <a:gd name="connsiteX15" fmla="*/ 4890 w 6828"/>
                        <a:gd name="connsiteY15" fmla="*/ 6361 h 6360"/>
                        <a:gd name="connsiteX16" fmla="*/ 6350 w 6828"/>
                        <a:gd name="connsiteY16" fmla="*/ 6361 h 6360"/>
                        <a:gd name="connsiteX17" fmla="*/ 6414 w 6828"/>
                        <a:gd name="connsiteY17" fmla="*/ 6297 h 6360"/>
                        <a:gd name="connsiteX18" fmla="*/ 6414 w 6828"/>
                        <a:gd name="connsiteY18" fmla="*/ 4011 h 6360"/>
                        <a:gd name="connsiteX19" fmla="*/ 6731 w 6828"/>
                        <a:gd name="connsiteY19" fmla="*/ 2487 h 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6828" h="6360">
                          <a:moveTo>
                            <a:pt x="6731" y="2487"/>
                          </a:moveTo>
                          <a:cubicBezTo>
                            <a:pt x="7112" y="900"/>
                            <a:pt x="6350" y="-116"/>
                            <a:pt x="4890" y="11"/>
                          </a:cubicBezTo>
                          <a:cubicBezTo>
                            <a:pt x="4127" y="74"/>
                            <a:pt x="3429" y="392"/>
                            <a:pt x="2921" y="900"/>
                          </a:cubicBezTo>
                          <a:cubicBezTo>
                            <a:pt x="2921" y="900"/>
                            <a:pt x="2794" y="455"/>
                            <a:pt x="2413" y="138"/>
                          </a:cubicBezTo>
                          <a:lnTo>
                            <a:pt x="1016" y="138"/>
                          </a:lnTo>
                          <a:cubicBezTo>
                            <a:pt x="952" y="138"/>
                            <a:pt x="952" y="201"/>
                            <a:pt x="952" y="201"/>
                          </a:cubicBezTo>
                          <a:cubicBezTo>
                            <a:pt x="1207" y="646"/>
                            <a:pt x="1207" y="1090"/>
                            <a:pt x="889" y="2424"/>
                          </a:cubicBezTo>
                          <a:cubicBezTo>
                            <a:pt x="508" y="4075"/>
                            <a:pt x="127" y="5789"/>
                            <a:pt x="0" y="6234"/>
                          </a:cubicBezTo>
                          <a:cubicBezTo>
                            <a:pt x="0" y="6297"/>
                            <a:pt x="0" y="6361"/>
                            <a:pt x="64" y="6361"/>
                          </a:cubicBezTo>
                          <a:lnTo>
                            <a:pt x="1905" y="6361"/>
                          </a:lnTo>
                          <a:cubicBezTo>
                            <a:pt x="1968" y="6361"/>
                            <a:pt x="1968" y="6361"/>
                            <a:pt x="1968" y="6297"/>
                          </a:cubicBezTo>
                          <a:cubicBezTo>
                            <a:pt x="2032" y="5980"/>
                            <a:pt x="2286" y="4964"/>
                            <a:pt x="2603" y="3567"/>
                          </a:cubicBezTo>
                          <a:cubicBezTo>
                            <a:pt x="2858" y="2360"/>
                            <a:pt x="3620" y="1408"/>
                            <a:pt x="4318" y="1344"/>
                          </a:cubicBezTo>
                          <a:cubicBezTo>
                            <a:pt x="4699" y="1344"/>
                            <a:pt x="4826" y="1598"/>
                            <a:pt x="4763" y="2043"/>
                          </a:cubicBezTo>
                          <a:cubicBezTo>
                            <a:pt x="4635" y="2551"/>
                            <a:pt x="4382" y="3694"/>
                            <a:pt x="4382" y="3694"/>
                          </a:cubicBezTo>
                          <a:cubicBezTo>
                            <a:pt x="4064" y="5154"/>
                            <a:pt x="4254" y="6043"/>
                            <a:pt x="4890" y="6361"/>
                          </a:cubicBezTo>
                          <a:lnTo>
                            <a:pt x="6350" y="6361"/>
                          </a:lnTo>
                          <a:cubicBezTo>
                            <a:pt x="6414" y="6361"/>
                            <a:pt x="6414" y="6297"/>
                            <a:pt x="6414" y="6297"/>
                          </a:cubicBezTo>
                          <a:cubicBezTo>
                            <a:pt x="6096" y="5853"/>
                            <a:pt x="6033" y="5535"/>
                            <a:pt x="6414" y="4011"/>
                          </a:cubicBezTo>
                          <a:cubicBezTo>
                            <a:pt x="6540" y="3249"/>
                            <a:pt x="6731" y="2487"/>
                            <a:pt x="6731" y="2487"/>
                          </a:cubicBezTo>
                          <a:close/>
                        </a:path>
                      </a:pathLst>
                    </a:custGeom>
                    <a:solidFill>
                      <a:srgbClr val="3E4352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19" name="任意多边形: 形状 2918"/>
                    <p:cNvSpPr/>
                    <p:nvPr/>
                  </p:nvSpPr>
                  <p:spPr>
                    <a:xfrm>
                      <a:off x="5259829" y="2218118"/>
                      <a:ext cx="6987" cy="6540"/>
                    </a:xfrm>
                    <a:custGeom>
                      <a:avLst/>
                      <a:gdLst>
                        <a:gd name="connsiteX0" fmla="*/ 2860 w 6987"/>
                        <a:gd name="connsiteY0" fmla="*/ 6540 h 6540"/>
                        <a:gd name="connsiteX1" fmla="*/ 2860 w 6987"/>
                        <a:gd name="connsiteY1" fmla="*/ 6540 h 6540"/>
                        <a:gd name="connsiteX2" fmla="*/ 3 w 6987"/>
                        <a:gd name="connsiteY2" fmla="*/ 3874 h 6540"/>
                        <a:gd name="connsiteX3" fmla="*/ 4130 w 6987"/>
                        <a:gd name="connsiteY3" fmla="*/ 0 h 6540"/>
                        <a:gd name="connsiteX4" fmla="*/ 6988 w 6987"/>
                        <a:gd name="connsiteY4" fmla="*/ 2604 h 6540"/>
                        <a:gd name="connsiteX5" fmla="*/ 2860 w 6987"/>
                        <a:gd name="connsiteY5" fmla="*/ 6540 h 6540"/>
                        <a:gd name="connsiteX6" fmla="*/ 3940 w 6987"/>
                        <a:gd name="connsiteY6" fmla="*/ 1207 h 6540"/>
                        <a:gd name="connsiteX7" fmla="*/ 2035 w 6987"/>
                        <a:gd name="connsiteY7" fmla="*/ 4001 h 6540"/>
                        <a:gd name="connsiteX8" fmla="*/ 3051 w 6987"/>
                        <a:gd name="connsiteY8" fmla="*/ 5334 h 6540"/>
                        <a:gd name="connsiteX9" fmla="*/ 3051 w 6987"/>
                        <a:gd name="connsiteY9" fmla="*/ 5334 h 6540"/>
                        <a:gd name="connsiteX10" fmla="*/ 4892 w 6987"/>
                        <a:gd name="connsiteY10" fmla="*/ 2540 h 6540"/>
                        <a:gd name="connsiteX11" fmla="*/ 3940 w 6987"/>
                        <a:gd name="connsiteY11" fmla="*/ 1207 h 6540"/>
                        <a:gd name="connsiteX12" fmla="*/ 2860 w 6987"/>
                        <a:gd name="connsiteY12" fmla="*/ 6540 h 6540"/>
                        <a:gd name="connsiteX13" fmla="*/ 2860 w 6987"/>
                        <a:gd name="connsiteY13" fmla="*/ 6540 h 6540"/>
                        <a:gd name="connsiteX14" fmla="*/ 3 w 6987"/>
                        <a:gd name="connsiteY14" fmla="*/ 3874 h 6540"/>
                        <a:gd name="connsiteX15" fmla="*/ 4130 w 6987"/>
                        <a:gd name="connsiteY15" fmla="*/ 0 h 6540"/>
                        <a:gd name="connsiteX16" fmla="*/ 6988 w 6987"/>
                        <a:gd name="connsiteY16" fmla="*/ 2604 h 6540"/>
                        <a:gd name="connsiteX17" fmla="*/ 2860 w 6987"/>
                        <a:gd name="connsiteY17" fmla="*/ 6540 h 6540"/>
                        <a:gd name="connsiteX18" fmla="*/ 3940 w 6987"/>
                        <a:gd name="connsiteY18" fmla="*/ 1207 h 6540"/>
                        <a:gd name="connsiteX19" fmla="*/ 2035 w 6987"/>
                        <a:gd name="connsiteY19" fmla="*/ 4001 h 6540"/>
                        <a:gd name="connsiteX20" fmla="*/ 3051 w 6987"/>
                        <a:gd name="connsiteY20" fmla="*/ 5334 h 6540"/>
                        <a:gd name="connsiteX21" fmla="*/ 3051 w 6987"/>
                        <a:gd name="connsiteY21" fmla="*/ 5334 h 6540"/>
                        <a:gd name="connsiteX22" fmla="*/ 4892 w 6987"/>
                        <a:gd name="connsiteY22" fmla="*/ 2540 h 6540"/>
                        <a:gd name="connsiteX23" fmla="*/ 3940 w 6987"/>
                        <a:gd name="connsiteY23" fmla="*/ 1207 h 6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6987" h="6540">
                          <a:moveTo>
                            <a:pt x="2860" y="6540"/>
                          </a:moveTo>
                          <a:lnTo>
                            <a:pt x="2860" y="6540"/>
                          </a:lnTo>
                          <a:cubicBezTo>
                            <a:pt x="1018" y="6540"/>
                            <a:pt x="-61" y="5334"/>
                            <a:pt x="3" y="3874"/>
                          </a:cubicBezTo>
                          <a:cubicBezTo>
                            <a:pt x="66" y="1651"/>
                            <a:pt x="1844" y="0"/>
                            <a:pt x="4130" y="0"/>
                          </a:cubicBezTo>
                          <a:cubicBezTo>
                            <a:pt x="5845" y="0"/>
                            <a:pt x="6988" y="1080"/>
                            <a:pt x="6988" y="2604"/>
                          </a:cubicBezTo>
                          <a:cubicBezTo>
                            <a:pt x="6924" y="4889"/>
                            <a:pt x="5273" y="6540"/>
                            <a:pt x="2860" y="6540"/>
                          </a:cubicBezTo>
                          <a:close/>
                          <a:moveTo>
                            <a:pt x="3940" y="1207"/>
                          </a:moveTo>
                          <a:cubicBezTo>
                            <a:pt x="2987" y="1207"/>
                            <a:pt x="2098" y="2540"/>
                            <a:pt x="2035" y="4001"/>
                          </a:cubicBezTo>
                          <a:cubicBezTo>
                            <a:pt x="1971" y="4826"/>
                            <a:pt x="2352" y="5334"/>
                            <a:pt x="3051" y="5334"/>
                          </a:cubicBezTo>
                          <a:lnTo>
                            <a:pt x="3051" y="5334"/>
                          </a:lnTo>
                          <a:cubicBezTo>
                            <a:pt x="3940" y="5334"/>
                            <a:pt x="4829" y="4127"/>
                            <a:pt x="4892" y="2540"/>
                          </a:cubicBezTo>
                          <a:cubicBezTo>
                            <a:pt x="4955" y="1714"/>
                            <a:pt x="4638" y="1207"/>
                            <a:pt x="3940" y="1207"/>
                          </a:cubicBezTo>
                          <a:close/>
                          <a:moveTo>
                            <a:pt x="2860" y="6540"/>
                          </a:moveTo>
                          <a:lnTo>
                            <a:pt x="2860" y="6540"/>
                          </a:lnTo>
                          <a:cubicBezTo>
                            <a:pt x="1018" y="6540"/>
                            <a:pt x="-61" y="5334"/>
                            <a:pt x="3" y="3874"/>
                          </a:cubicBezTo>
                          <a:cubicBezTo>
                            <a:pt x="66" y="1651"/>
                            <a:pt x="1844" y="0"/>
                            <a:pt x="4130" y="0"/>
                          </a:cubicBezTo>
                          <a:cubicBezTo>
                            <a:pt x="5845" y="0"/>
                            <a:pt x="6988" y="1080"/>
                            <a:pt x="6988" y="2604"/>
                          </a:cubicBezTo>
                          <a:cubicBezTo>
                            <a:pt x="6924" y="4889"/>
                            <a:pt x="5273" y="6540"/>
                            <a:pt x="2860" y="6540"/>
                          </a:cubicBezTo>
                          <a:close/>
                          <a:moveTo>
                            <a:pt x="3940" y="1207"/>
                          </a:moveTo>
                          <a:cubicBezTo>
                            <a:pt x="2987" y="1207"/>
                            <a:pt x="2098" y="2540"/>
                            <a:pt x="2035" y="4001"/>
                          </a:cubicBezTo>
                          <a:cubicBezTo>
                            <a:pt x="1971" y="4826"/>
                            <a:pt x="2352" y="5334"/>
                            <a:pt x="3051" y="5334"/>
                          </a:cubicBezTo>
                          <a:lnTo>
                            <a:pt x="3051" y="5334"/>
                          </a:lnTo>
                          <a:cubicBezTo>
                            <a:pt x="3940" y="5334"/>
                            <a:pt x="4829" y="4127"/>
                            <a:pt x="4892" y="2540"/>
                          </a:cubicBezTo>
                          <a:cubicBezTo>
                            <a:pt x="4955" y="1714"/>
                            <a:pt x="4638" y="1207"/>
                            <a:pt x="3940" y="1207"/>
                          </a:cubicBezTo>
                          <a:close/>
                        </a:path>
                      </a:pathLst>
                    </a:custGeom>
                    <a:solidFill>
                      <a:srgbClr val="3E4352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20" name="任意多边形: 形状 2919"/>
                    <p:cNvSpPr/>
                    <p:nvPr/>
                  </p:nvSpPr>
                  <p:spPr>
                    <a:xfrm>
                      <a:off x="5288089" y="2218107"/>
                      <a:ext cx="10405" cy="6361"/>
                    </a:xfrm>
                    <a:custGeom>
                      <a:avLst/>
                      <a:gdLst>
                        <a:gd name="connsiteX0" fmla="*/ 8509 w 10405"/>
                        <a:gd name="connsiteY0" fmla="*/ 11 h 6361"/>
                        <a:gd name="connsiteX1" fmla="*/ 6604 w 10405"/>
                        <a:gd name="connsiteY1" fmla="*/ 964 h 6361"/>
                        <a:gd name="connsiteX2" fmla="*/ 4763 w 10405"/>
                        <a:gd name="connsiteY2" fmla="*/ 11 h 6361"/>
                        <a:gd name="connsiteX3" fmla="*/ 2921 w 10405"/>
                        <a:gd name="connsiteY3" fmla="*/ 900 h 6361"/>
                        <a:gd name="connsiteX4" fmla="*/ 2413 w 10405"/>
                        <a:gd name="connsiteY4" fmla="*/ 138 h 6361"/>
                        <a:gd name="connsiteX5" fmla="*/ 1016 w 10405"/>
                        <a:gd name="connsiteY5" fmla="*/ 138 h 6361"/>
                        <a:gd name="connsiteX6" fmla="*/ 952 w 10405"/>
                        <a:gd name="connsiteY6" fmla="*/ 202 h 6361"/>
                        <a:gd name="connsiteX7" fmla="*/ 889 w 10405"/>
                        <a:gd name="connsiteY7" fmla="*/ 2424 h 6361"/>
                        <a:gd name="connsiteX8" fmla="*/ 0 w 10405"/>
                        <a:gd name="connsiteY8" fmla="*/ 6234 h 6361"/>
                        <a:gd name="connsiteX9" fmla="*/ 64 w 10405"/>
                        <a:gd name="connsiteY9" fmla="*/ 6361 h 6361"/>
                        <a:gd name="connsiteX10" fmla="*/ 1905 w 10405"/>
                        <a:gd name="connsiteY10" fmla="*/ 6361 h 6361"/>
                        <a:gd name="connsiteX11" fmla="*/ 1968 w 10405"/>
                        <a:gd name="connsiteY11" fmla="*/ 6298 h 6361"/>
                        <a:gd name="connsiteX12" fmla="*/ 2603 w 10405"/>
                        <a:gd name="connsiteY12" fmla="*/ 3567 h 6361"/>
                        <a:gd name="connsiteX13" fmla="*/ 4127 w 10405"/>
                        <a:gd name="connsiteY13" fmla="*/ 1345 h 6361"/>
                        <a:gd name="connsiteX14" fmla="*/ 4572 w 10405"/>
                        <a:gd name="connsiteY14" fmla="*/ 2043 h 6361"/>
                        <a:gd name="connsiteX15" fmla="*/ 3620 w 10405"/>
                        <a:gd name="connsiteY15" fmla="*/ 6234 h 6361"/>
                        <a:gd name="connsiteX16" fmla="*/ 3683 w 10405"/>
                        <a:gd name="connsiteY16" fmla="*/ 6361 h 6361"/>
                        <a:gd name="connsiteX17" fmla="*/ 5588 w 10405"/>
                        <a:gd name="connsiteY17" fmla="*/ 6361 h 6361"/>
                        <a:gd name="connsiteX18" fmla="*/ 5651 w 10405"/>
                        <a:gd name="connsiteY18" fmla="*/ 6298 h 6361"/>
                        <a:gd name="connsiteX19" fmla="*/ 6350 w 10405"/>
                        <a:gd name="connsiteY19" fmla="*/ 3250 h 6361"/>
                        <a:gd name="connsiteX20" fmla="*/ 6350 w 10405"/>
                        <a:gd name="connsiteY20" fmla="*/ 3250 h 6361"/>
                        <a:gd name="connsiteX21" fmla="*/ 7810 w 10405"/>
                        <a:gd name="connsiteY21" fmla="*/ 1345 h 6361"/>
                        <a:gd name="connsiteX22" fmla="*/ 8255 w 10405"/>
                        <a:gd name="connsiteY22" fmla="*/ 2043 h 6361"/>
                        <a:gd name="connsiteX23" fmla="*/ 7874 w 10405"/>
                        <a:gd name="connsiteY23" fmla="*/ 3694 h 6361"/>
                        <a:gd name="connsiteX24" fmla="*/ 8382 w 10405"/>
                        <a:gd name="connsiteY24" fmla="*/ 6361 h 6361"/>
                        <a:gd name="connsiteX25" fmla="*/ 9842 w 10405"/>
                        <a:gd name="connsiteY25" fmla="*/ 6361 h 6361"/>
                        <a:gd name="connsiteX26" fmla="*/ 9906 w 10405"/>
                        <a:gd name="connsiteY26" fmla="*/ 6298 h 6361"/>
                        <a:gd name="connsiteX27" fmla="*/ 9906 w 10405"/>
                        <a:gd name="connsiteY27" fmla="*/ 4012 h 6361"/>
                        <a:gd name="connsiteX28" fmla="*/ 10223 w 10405"/>
                        <a:gd name="connsiteY28" fmla="*/ 2488 h 6361"/>
                        <a:gd name="connsiteX29" fmla="*/ 8509 w 10405"/>
                        <a:gd name="connsiteY29" fmla="*/ 11 h 63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0405" h="6361">
                          <a:moveTo>
                            <a:pt x="8509" y="11"/>
                          </a:moveTo>
                          <a:cubicBezTo>
                            <a:pt x="7747" y="75"/>
                            <a:pt x="7239" y="392"/>
                            <a:pt x="6604" y="964"/>
                          </a:cubicBezTo>
                          <a:cubicBezTo>
                            <a:pt x="6350" y="265"/>
                            <a:pt x="5715" y="-52"/>
                            <a:pt x="4763" y="11"/>
                          </a:cubicBezTo>
                          <a:cubicBezTo>
                            <a:pt x="4001" y="75"/>
                            <a:pt x="3429" y="392"/>
                            <a:pt x="2921" y="900"/>
                          </a:cubicBezTo>
                          <a:cubicBezTo>
                            <a:pt x="2921" y="900"/>
                            <a:pt x="2794" y="456"/>
                            <a:pt x="2413" y="138"/>
                          </a:cubicBezTo>
                          <a:lnTo>
                            <a:pt x="1016" y="138"/>
                          </a:lnTo>
                          <a:cubicBezTo>
                            <a:pt x="952" y="138"/>
                            <a:pt x="952" y="202"/>
                            <a:pt x="952" y="202"/>
                          </a:cubicBezTo>
                          <a:cubicBezTo>
                            <a:pt x="1207" y="646"/>
                            <a:pt x="1207" y="1091"/>
                            <a:pt x="889" y="2424"/>
                          </a:cubicBezTo>
                          <a:cubicBezTo>
                            <a:pt x="508" y="4075"/>
                            <a:pt x="127" y="5790"/>
                            <a:pt x="0" y="6234"/>
                          </a:cubicBezTo>
                          <a:cubicBezTo>
                            <a:pt x="0" y="6298"/>
                            <a:pt x="0" y="6361"/>
                            <a:pt x="64" y="6361"/>
                          </a:cubicBezTo>
                          <a:lnTo>
                            <a:pt x="1905" y="6361"/>
                          </a:lnTo>
                          <a:cubicBezTo>
                            <a:pt x="1968" y="6361"/>
                            <a:pt x="1968" y="6361"/>
                            <a:pt x="1968" y="6298"/>
                          </a:cubicBezTo>
                          <a:cubicBezTo>
                            <a:pt x="2032" y="5980"/>
                            <a:pt x="2286" y="4964"/>
                            <a:pt x="2603" y="3567"/>
                          </a:cubicBezTo>
                          <a:cubicBezTo>
                            <a:pt x="2857" y="2361"/>
                            <a:pt x="3492" y="1408"/>
                            <a:pt x="4127" y="1345"/>
                          </a:cubicBezTo>
                          <a:cubicBezTo>
                            <a:pt x="4508" y="1345"/>
                            <a:pt x="4635" y="1599"/>
                            <a:pt x="4572" y="2043"/>
                          </a:cubicBezTo>
                          <a:cubicBezTo>
                            <a:pt x="4445" y="2488"/>
                            <a:pt x="3746" y="5663"/>
                            <a:pt x="3620" y="6234"/>
                          </a:cubicBezTo>
                          <a:cubicBezTo>
                            <a:pt x="3620" y="6298"/>
                            <a:pt x="3620" y="6361"/>
                            <a:pt x="3683" y="6361"/>
                          </a:cubicBezTo>
                          <a:lnTo>
                            <a:pt x="5588" y="6361"/>
                          </a:lnTo>
                          <a:cubicBezTo>
                            <a:pt x="5651" y="6361"/>
                            <a:pt x="5651" y="6361"/>
                            <a:pt x="5651" y="6298"/>
                          </a:cubicBezTo>
                          <a:lnTo>
                            <a:pt x="6350" y="3250"/>
                          </a:lnTo>
                          <a:lnTo>
                            <a:pt x="6350" y="3250"/>
                          </a:lnTo>
                          <a:cubicBezTo>
                            <a:pt x="6667" y="2170"/>
                            <a:pt x="7176" y="1408"/>
                            <a:pt x="7810" y="1345"/>
                          </a:cubicBezTo>
                          <a:cubicBezTo>
                            <a:pt x="8191" y="1345"/>
                            <a:pt x="8318" y="1599"/>
                            <a:pt x="8255" y="2043"/>
                          </a:cubicBezTo>
                          <a:cubicBezTo>
                            <a:pt x="8128" y="2551"/>
                            <a:pt x="7874" y="3694"/>
                            <a:pt x="7874" y="3694"/>
                          </a:cubicBezTo>
                          <a:cubicBezTo>
                            <a:pt x="7557" y="5155"/>
                            <a:pt x="7747" y="6044"/>
                            <a:pt x="8382" y="6361"/>
                          </a:cubicBezTo>
                          <a:lnTo>
                            <a:pt x="9842" y="6361"/>
                          </a:lnTo>
                          <a:cubicBezTo>
                            <a:pt x="9906" y="6361"/>
                            <a:pt x="9906" y="6298"/>
                            <a:pt x="9906" y="6298"/>
                          </a:cubicBezTo>
                          <a:cubicBezTo>
                            <a:pt x="9589" y="5853"/>
                            <a:pt x="9525" y="5536"/>
                            <a:pt x="9906" y="4012"/>
                          </a:cubicBezTo>
                          <a:cubicBezTo>
                            <a:pt x="10096" y="3313"/>
                            <a:pt x="10223" y="2488"/>
                            <a:pt x="10223" y="2488"/>
                          </a:cubicBezTo>
                          <a:cubicBezTo>
                            <a:pt x="10795" y="837"/>
                            <a:pt x="9970" y="-116"/>
                            <a:pt x="8509" y="11"/>
                          </a:cubicBezTo>
                          <a:close/>
                        </a:path>
                      </a:pathLst>
                    </a:custGeom>
                    <a:solidFill>
                      <a:srgbClr val="3E4352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21" name="任意多边形: 形状 2920"/>
                    <p:cNvSpPr/>
                    <p:nvPr/>
                  </p:nvSpPr>
                  <p:spPr>
                    <a:xfrm>
                      <a:off x="5248084" y="2218245"/>
                      <a:ext cx="3365" cy="6223"/>
                    </a:xfrm>
                    <a:custGeom>
                      <a:avLst/>
                      <a:gdLst>
                        <a:gd name="connsiteX0" fmla="*/ 3302 w 3365"/>
                        <a:gd name="connsiteY0" fmla="*/ 0 h 6223"/>
                        <a:gd name="connsiteX1" fmla="*/ 1461 w 3365"/>
                        <a:gd name="connsiteY1" fmla="*/ 0 h 6223"/>
                        <a:gd name="connsiteX2" fmla="*/ 1397 w 3365"/>
                        <a:gd name="connsiteY2" fmla="*/ 64 h 6223"/>
                        <a:gd name="connsiteX3" fmla="*/ 0 w 3365"/>
                        <a:gd name="connsiteY3" fmla="*/ 6096 h 6223"/>
                        <a:gd name="connsiteX4" fmla="*/ 64 w 3365"/>
                        <a:gd name="connsiteY4" fmla="*/ 6223 h 6223"/>
                        <a:gd name="connsiteX5" fmla="*/ 1905 w 3365"/>
                        <a:gd name="connsiteY5" fmla="*/ 6223 h 6223"/>
                        <a:gd name="connsiteX6" fmla="*/ 1969 w 3365"/>
                        <a:gd name="connsiteY6" fmla="*/ 6160 h 6223"/>
                        <a:gd name="connsiteX7" fmla="*/ 3366 w 3365"/>
                        <a:gd name="connsiteY7" fmla="*/ 127 h 6223"/>
                        <a:gd name="connsiteX8" fmla="*/ 3302 w 3365"/>
                        <a:gd name="connsiteY8" fmla="*/ 0 h 6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65" h="6223">
                          <a:moveTo>
                            <a:pt x="3302" y="0"/>
                          </a:moveTo>
                          <a:lnTo>
                            <a:pt x="1461" y="0"/>
                          </a:lnTo>
                          <a:cubicBezTo>
                            <a:pt x="1397" y="0"/>
                            <a:pt x="1397" y="0"/>
                            <a:pt x="1397" y="64"/>
                          </a:cubicBezTo>
                          <a:cubicBezTo>
                            <a:pt x="1334" y="318"/>
                            <a:pt x="64" y="5779"/>
                            <a:pt x="0" y="6096"/>
                          </a:cubicBezTo>
                          <a:cubicBezTo>
                            <a:pt x="0" y="6160"/>
                            <a:pt x="0" y="6223"/>
                            <a:pt x="64" y="6223"/>
                          </a:cubicBezTo>
                          <a:lnTo>
                            <a:pt x="1905" y="6223"/>
                          </a:lnTo>
                          <a:cubicBezTo>
                            <a:pt x="1969" y="6223"/>
                            <a:pt x="1969" y="6223"/>
                            <a:pt x="1969" y="6160"/>
                          </a:cubicBezTo>
                          <a:cubicBezTo>
                            <a:pt x="2032" y="5906"/>
                            <a:pt x="3302" y="381"/>
                            <a:pt x="3366" y="127"/>
                          </a:cubicBezTo>
                          <a:cubicBezTo>
                            <a:pt x="3366" y="64"/>
                            <a:pt x="3366" y="0"/>
                            <a:pt x="3302" y="0"/>
                          </a:cubicBezTo>
                          <a:close/>
                        </a:path>
                      </a:pathLst>
                    </a:custGeom>
                    <a:solidFill>
                      <a:srgbClr val="3E4352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22" name="任意多边形: 形状 2921"/>
                    <p:cNvSpPr/>
                    <p:nvPr/>
                  </p:nvSpPr>
                  <p:spPr>
                    <a:xfrm>
                      <a:off x="5281711" y="2218054"/>
                      <a:ext cx="6054" cy="6540"/>
                    </a:xfrm>
                    <a:custGeom>
                      <a:avLst/>
                      <a:gdLst>
                        <a:gd name="connsiteX0" fmla="*/ 5108 w 6054"/>
                        <a:gd name="connsiteY0" fmla="*/ 5017 h 6540"/>
                        <a:gd name="connsiteX1" fmla="*/ 4981 w 6054"/>
                        <a:gd name="connsiteY1" fmla="*/ 4953 h 6540"/>
                        <a:gd name="connsiteX2" fmla="*/ 2949 w 6054"/>
                        <a:gd name="connsiteY2" fmla="*/ 5334 h 6540"/>
                        <a:gd name="connsiteX3" fmla="*/ 1933 w 6054"/>
                        <a:gd name="connsiteY3" fmla="*/ 4001 h 6540"/>
                        <a:gd name="connsiteX4" fmla="*/ 5934 w 6054"/>
                        <a:gd name="connsiteY4" fmla="*/ 2159 h 6540"/>
                        <a:gd name="connsiteX5" fmla="*/ 3902 w 6054"/>
                        <a:gd name="connsiteY5" fmla="*/ 0 h 6540"/>
                        <a:gd name="connsiteX6" fmla="*/ 92 w 6054"/>
                        <a:gd name="connsiteY6" fmla="*/ 3239 h 6540"/>
                        <a:gd name="connsiteX7" fmla="*/ 2504 w 6054"/>
                        <a:gd name="connsiteY7" fmla="*/ 6540 h 6540"/>
                        <a:gd name="connsiteX8" fmla="*/ 5108 w 6054"/>
                        <a:gd name="connsiteY8" fmla="*/ 6033 h 6540"/>
                        <a:gd name="connsiteX9" fmla="*/ 5172 w 6054"/>
                        <a:gd name="connsiteY9" fmla="*/ 5969 h 6540"/>
                        <a:gd name="connsiteX10" fmla="*/ 5108 w 6054"/>
                        <a:gd name="connsiteY10" fmla="*/ 5017 h 6540"/>
                        <a:gd name="connsiteX11" fmla="*/ 3774 w 6054"/>
                        <a:gd name="connsiteY11" fmla="*/ 1143 h 6540"/>
                        <a:gd name="connsiteX12" fmla="*/ 3648 w 6054"/>
                        <a:gd name="connsiteY12" fmla="*/ 2540 h 6540"/>
                        <a:gd name="connsiteX13" fmla="*/ 2123 w 6054"/>
                        <a:gd name="connsiteY13" fmla="*/ 2921 h 6540"/>
                        <a:gd name="connsiteX14" fmla="*/ 3774 w 6054"/>
                        <a:gd name="connsiteY14" fmla="*/ 1143 h 6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6054" h="6540">
                          <a:moveTo>
                            <a:pt x="5108" y="5017"/>
                          </a:moveTo>
                          <a:cubicBezTo>
                            <a:pt x="5108" y="4953"/>
                            <a:pt x="5045" y="4953"/>
                            <a:pt x="4981" y="4953"/>
                          </a:cubicBezTo>
                          <a:cubicBezTo>
                            <a:pt x="4410" y="5207"/>
                            <a:pt x="3584" y="5398"/>
                            <a:pt x="2949" y="5334"/>
                          </a:cubicBezTo>
                          <a:cubicBezTo>
                            <a:pt x="1997" y="5271"/>
                            <a:pt x="1870" y="4191"/>
                            <a:pt x="1933" y="4001"/>
                          </a:cubicBezTo>
                          <a:cubicBezTo>
                            <a:pt x="3267" y="4128"/>
                            <a:pt x="5362" y="3810"/>
                            <a:pt x="5934" y="2159"/>
                          </a:cubicBezTo>
                          <a:cubicBezTo>
                            <a:pt x="6505" y="572"/>
                            <a:pt x="4917" y="0"/>
                            <a:pt x="3902" y="0"/>
                          </a:cubicBezTo>
                          <a:cubicBezTo>
                            <a:pt x="2695" y="0"/>
                            <a:pt x="599" y="889"/>
                            <a:pt x="92" y="3239"/>
                          </a:cubicBezTo>
                          <a:cubicBezTo>
                            <a:pt x="-416" y="5525"/>
                            <a:pt x="1298" y="6540"/>
                            <a:pt x="2504" y="6540"/>
                          </a:cubicBezTo>
                          <a:cubicBezTo>
                            <a:pt x="3902" y="6540"/>
                            <a:pt x="4600" y="6223"/>
                            <a:pt x="5108" y="6033"/>
                          </a:cubicBezTo>
                          <a:cubicBezTo>
                            <a:pt x="5108" y="6033"/>
                            <a:pt x="5172" y="5969"/>
                            <a:pt x="5172" y="5969"/>
                          </a:cubicBezTo>
                          <a:lnTo>
                            <a:pt x="5108" y="5017"/>
                          </a:lnTo>
                          <a:close/>
                          <a:moveTo>
                            <a:pt x="3774" y="1143"/>
                          </a:moveTo>
                          <a:cubicBezTo>
                            <a:pt x="4536" y="1143"/>
                            <a:pt x="4346" y="2159"/>
                            <a:pt x="3648" y="2540"/>
                          </a:cubicBezTo>
                          <a:cubicBezTo>
                            <a:pt x="3140" y="2858"/>
                            <a:pt x="2441" y="2985"/>
                            <a:pt x="2123" y="2921"/>
                          </a:cubicBezTo>
                          <a:cubicBezTo>
                            <a:pt x="2378" y="1715"/>
                            <a:pt x="3140" y="1143"/>
                            <a:pt x="3774" y="1143"/>
                          </a:cubicBezTo>
                          <a:close/>
                        </a:path>
                      </a:pathLst>
                    </a:custGeom>
                    <a:solidFill>
                      <a:srgbClr val="3E4352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23" name="任意多边形: 形状 2922"/>
                    <p:cNvSpPr/>
                    <p:nvPr/>
                  </p:nvSpPr>
                  <p:spPr>
                    <a:xfrm>
                      <a:off x="5267823" y="2218142"/>
                      <a:ext cx="5787" cy="6527"/>
                    </a:xfrm>
                    <a:custGeom>
                      <a:avLst/>
                      <a:gdLst>
                        <a:gd name="connsiteX0" fmla="*/ 2930 w 5787"/>
                        <a:gd name="connsiteY0" fmla="*/ 5246 h 6527"/>
                        <a:gd name="connsiteX1" fmla="*/ 2168 w 5787"/>
                        <a:gd name="connsiteY1" fmla="*/ 2833 h 6527"/>
                        <a:gd name="connsiteX2" fmla="*/ 5216 w 5787"/>
                        <a:gd name="connsiteY2" fmla="*/ 1563 h 6527"/>
                        <a:gd name="connsiteX3" fmla="*/ 5343 w 5787"/>
                        <a:gd name="connsiteY3" fmla="*/ 1563 h 6527"/>
                        <a:gd name="connsiteX4" fmla="*/ 5788 w 5787"/>
                        <a:gd name="connsiteY4" fmla="*/ 674 h 6527"/>
                        <a:gd name="connsiteX5" fmla="*/ 5788 w 5787"/>
                        <a:gd name="connsiteY5" fmla="*/ 611 h 6527"/>
                        <a:gd name="connsiteX6" fmla="*/ 454 w 5787"/>
                        <a:gd name="connsiteY6" fmla="*/ 2071 h 6527"/>
                        <a:gd name="connsiteX7" fmla="*/ 1978 w 5787"/>
                        <a:gd name="connsiteY7" fmla="*/ 6453 h 6527"/>
                        <a:gd name="connsiteX8" fmla="*/ 4772 w 5787"/>
                        <a:gd name="connsiteY8" fmla="*/ 6072 h 6527"/>
                        <a:gd name="connsiteX9" fmla="*/ 4835 w 5787"/>
                        <a:gd name="connsiteY9" fmla="*/ 6008 h 6527"/>
                        <a:gd name="connsiteX10" fmla="*/ 4772 w 5787"/>
                        <a:gd name="connsiteY10" fmla="*/ 5056 h 6527"/>
                        <a:gd name="connsiteX11" fmla="*/ 4645 w 5787"/>
                        <a:gd name="connsiteY11" fmla="*/ 4992 h 6527"/>
                        <a:gd name="connsiteX12" fmla="*/ 2930 w 5787"/>
                        <a:gd name="connsiteY12" fmla="*/ 5246 h 6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5787" h="6527">
                          <a:moveTo>
                            <a:pt x="2930" y="5246"/>
                          </a:moveTo>
                          <a:cubicBezTo>
                            <a:pt x="1914" y="5119"/>
                            <a:pt x="1851" y="3849"/>
                            <a:pt x="2168" y="2833"/>
                          </a:cubicBezTo>
                          <a:cubicBezTo>
                            <a:pt x="2485" y="1881"/>
                            <a:pt x="3565" y="484"/>
                            <a:pt x="5216" y="1563"/>
                          </a:cubicBezTo>
                          <a:cubicBezTo>
                            <a:pt x="5279" y="1563"/>
                            <a:pt x="5279" y="1563"/>
                            <a:pt x="5343" y="1563"/>
                          </a:cubicBezTo>
                          <a:lnTo>
                            <a:pt x="5788" y="674"/>
                          </a:lnTo>
                          <a:cubicBezTo>
                            <a:pt x="5788" y="611"/>
                            <a:pt x="5788" y="611"/>
                            <a:pt x="5788" y="611"/>
                          </a:cubicBezTo>
                          <a:cubicBezTo>
                            <a:pt x="4645" y="-342"/>
                            <a:pt x="1533" y="-405"/>
                            <a:pt x="454" y="2071"/>
                          </a:cubicBezTo>
                          <a:cubicBezTo>
                            <a:pt x="-690" y="4548"/>
                            <a:pt x="517" y="6199"/>
                            <a:pt x="1978" y="6453"/>
                          </a:cubicBezTo>
                          <a:cubicBezTo>
                            <a:pt x="2994" y="6643"/>
                            <a:pt x="4010" y="6453"/>
                            <a:pt x="4772" y="6072"/>
                          </a:cubicBezTo>
                          <a:cubicBezTo>
                            <a:pt x="4772" y="6072"/>
                            <a:pt x="4835" y="6008"/>
                            <a:pt x="4835" y="6008"/>
                          </a:cubicBezTo>
                          <a:lnTo>
                            <a:pt x="4772" y="5056"/>
                          </a:lnTo>
                          <a:cubicBezTo>
                            <a:pt x="4772" y="4992"/>
                            <a:pt x="4708" y="4992"/>
                            <a:pt x="4645" y="4992"/>
                          </a:cubicBezTo>
                          <a:cubicBezTo>
                            <a:pt x="4010" y="5183"/>
                            <a:pt x="3438" y="5310"/>
                            <a:pt x="2930" y="5246"/>
                          </a:cubicBezTo>
                          <a:close/>
                        </a:path>
                      </a:pathLst>
                    </a:custGeom>
                    <a:solidFill>
                      <a:srgbClr val="3E4352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24" name="任意多边形: 形状 2923"/>
                    <p:cNvSpPr/>
                    <p:nvPr/>
                  </p:nvSpPr>
                  <p:spPr>
                    <a:xfrm>
                      <a:off x="5241544" y="2218080"/>
                      <a:ext cx="6080" cy="6669"/>
                    </a:xfrm>
                    <a:custGeom>
                      <a:avLst/>
                      <a:gdLst>
                        <a:gd name="connsiteX0" fmla="*/ 6033 w 6080"/>
                        <a:gd name="connsiteY0" fmla="*/ 609 h 6669"/>
                        <a:gd name="connsiteX1" fmla="*/ 1143 w 6080"/>
                        <a:gd name="connsiteY1" fmla="*/ 1244 h 6669"/>
                        <a:gd name="connsiteX2" fmla="*/ 2603 w 6080"/>
                        <a:gd name="connsiteY2" fmla="*/ 3975 h 6669"/>
                        <a:gd name="connsiteX3" fmla="*/ 3365 w 6080"/>
                        <a:gd name="connsiteY3" fmla="*/ 4927 h 6669"/>
                        <a:gd name="connsiteX4" fmla="*/ 508 w 6080"/>
                        <a:gd name="connsiteY4" fmla="*/ 4736 h 6669"/>
                        <a:gd name="connsiteX5" fmla="*/ 381 w 6080"/>
                        <a:gd name="connsiteY5" fmla="*/ 4800 h 6669"/>
                        <a:gd name="connsiteX6" fmla="*/ 0 w 6080"/>
                        <a:gd name="connsiteY6" fmla="*/ 5816 h 6669"/>
                        <a:gd name="connsiteX7" fmla="*/ 0 w 6080"/>
                        <a:gd name="connsiteY7" fmla="*/ 5880 h 6669"/>
                        <a:gd name="connsiteX8" fmla="*/ 5334 w 6080"/>
                        <a:gd name="connsiteY8" fmla="*/ 4927 h 6669"/>
                        <a:gd name="connsiteX9" fmla="*/ 3747 w 6080"/>
                        <a:gd name="connsiteY9" fmla="*/ 2451 h 6669"/>
                        <a:gd name="connsiteX10" fmla="*/ 2984 w 6080"/>
                        <a:gd name="connsiteY10" fmla="*/ 1435 h 6669"/>
                        <a:gd name="connsiteX11" fmla="*/ 5397 w 6080"/>
                        <a:gd name="connsiteY11" fmla="*/ 1752 h 6669"/>
                        <a:gd name="connsiteX12" fmla="*/ 5524 w 6080"/>
                        <a:gd name="connsiteY12" fmla="*/ 1752 h 6669"/>
                        <a:gd name="connsiteX13" fmla="*/ 6033 w 6080"/>
                        <a:gd name="connsiteY13" fmla="*/ 800 h 6669"/>
                        <a:gd name="connsiteX14" fmla="*/ 6033 w 6080"/>
                        <a:gd name="connsiteY14" fmla="*/ 609 h 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6080" h="6669">
                          <a:moveTo>
                            <a:pt x="6033" y="609"/>
                          </a:moveTo>
                          <a:cubicBezTo>
                            <a:pt x="4318" y="-470"/>
                            <a:pt x="1778" y="-26"/>
                            <a:pt x="1143" y="1244"/>
                          </a:cubicBezTo>
                          <a:cubicBezTo>
                            <a:pt x="572" y="2387"/>
                            <a:pt x="1397" y="3403"/>
                            <a:pt x="2603" y="3975"/>
                          </a:cubicBezTo>
                          <a:cubicBezTo>
                            <a:pt x="3365" y="4292"/>
                            <a:pt x="3492" y="4610"/>
                            <a:pt x="3365" y="4927"/>
                          </a:cubicBezTo>
                          <a:cubicBezTo>
                            <a:pt x="3111" y="5499"/>
                            <a:pt x="2032" y="5372"/>
                            <a:pt x="508" y="4736"/>
                          </a:cubicBezTo>
                          <a:cubicBezTo>
                            <a:pt x="445" y="4736"/>
                            <a:pt x="445" y="4736"/>
                            <a:pt x="381" y="4800"/>
                          </a:cubicBezTo>
                          <a:lnTo>
                            <a:pt x="0" y="5816"/>
                          </a:lnTo>
                          <a:cubicBezTo>
                            <a:pt x="0" y="5880"/>
                            <a:pt x="0" y="5880"/>
                            <a:pt x="0" y="5880"/>
                          </a:cubicBezTo>
                          <a:cubicBezTo>
                            <a:pt x="2603" y="7213"/>
                            <a:pt x="4890" y="6832"/>
                            <a:pt x="5334" y="4927"/>
                          </a:cubicBezTo>
                          <a:cubicBezTo>
                            <a:pt x="5588" y="3784"/>
                            <a:pt x="4953" y="2958"/>
                            <a:pt x="3747" y="2451"/>
                          </a:cubicBezTo>
                          <a:cubicBezTo>
                            <a:pt x="2858" y="2070"/>
                            <a:pt x="2794" y="1689"/>
                            <a:pt x="2984" y="1435"/>
                          </a:cubicBezTo>
                          <a:cubicBezTo>
                            <a:pt x="3239" y="1054"/>
                            <a:pt x="4382" y="990"/>
                            <a:pt x="5397" y="1752"/>
                          </a:cubicBezTo>
                          <a:cubicBezTo>
                            <a:pt x="5461" y="1816"/>
                            <a:pt x="5524" y="1816"/>
                            <a:pt x="5524" y="1752"/>
                          </a:cubicBezTo>
                          <a:cubicBezTo>
                            <a:pt x="5652" y="1498"/>
                            <a:pt x="5905" y="990"/>
                            <a:pt x="6033" y="800"/>
                          </a:cubicBezTo>
                          <a:cubicBezTo>
                            <a:pt x="6096" y="673"/>
                            <a:pt x="6096" y="609"/>
                            <a:pt x="6033" y="609"/>
                          </a:cubicBezTo>
                          <a:close/>
                        </a:path>
                      </a:pathLst>
                    </a:custGeom>
                    <a:solidFill>
                      <a:srgbClr val="3E4352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25" name="任意多边形: 形状 2924"/>
                    <p:cNvSpPr/>
                    <p:nvPr/>
                  </p:nvSpPr>
                  <p:spPr>
                    <a:xfrm>
                      <a:off x="5249615" y="2215263"/>
                      <a:ext cx="2415" cy="2077"/>
                    </a:xfrm>
                    <a:custGeom>
                      <a:avLst/>
                      <a:gdLst>
                        <a:gd name="connsiteX0" fmla="*/ 628 w 2415"/>
                        <a:gd name="connsiteY0" fmla="*/ 189 h 2077"/>
                        <a:gd name="connsiteX1" fmla="*/ 2279 w 2415"/>
                        <a:gd name="connsiteY1" fmla="*/ 442 h 2077"/>
                        <a:gd name="connsiteX2" fmla="*/ 1771 w 2415"/>
                        <a:gd name="connsiteY2" fmla="*/ 1903 h 2077"/>
                        <a:gd name="connsiteX3" fmla="*/ 183 w 2415"/>
                        <a:gd name="connsiteY3" fmla="*/ 1649 h 2077"/>
                        <a:gd name="connsiteX4" fmla="*/ 628 w 2415"/>
                        <a:gd name="connsiteY4" fmla="*/ 189 h 20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15" h="2077">
                          <a:moveTo>
                            <a:pt x="628" y="189"/>
                          </a:moveTo>
                          <a:cubicBezTo>
                            <a:pt x="1262" y="-193"/>
                            <a:pt x="1961" y="61"/>
                            <a:pt x="2279" y="442"/>
                          </a:cubicBezTo>
                          <a:cubicBezTo>
                            <a:pt x="2532" y="823"/>
                            <a:pt x="2469" y="1522"/>
                            <a:pt x="1771" y="1903"/>
                          </a:cubicBezTo>
                          <a:cubicBezTo>
                            <a:pt x="1072" y="2284"/>
                            <a:pt x="374" y="1967"/>
                            <a:pt x="183" y="1649"/>
                          </a:cubicBezTo>
                          <a:cubicBezTo>
                            <a:pt x="-134" y="1268"/>
                            <a:pt x="-71" y="570"/>
                            <a:pt x="628" y="189"/>
                          </a:cubicBezTo>
                          <a:close/>
                        </a:path>
                      </a:pathLst>
                    </a:custGeom>
                    <a:solidFill>
                      <a:srgbClr val="3E4352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902" name="任意多边形: 形状 2901"/>
              <p:cNvSpPr/>
              <p:nvPr/>
            </p:nvSpPr>
            <p:spPr>
              <a:xfrm>
                <a:off x="5225415" y="2236851"/>
                <a:ext cx="571" cy="5778"/>
              </a:xfrm>
              <a:custGeom>
                <a:avLst/>
                <a:gdLst>
                  <a:gd name="connsiteX0" fmla="*/ 0 w 571"/>
                  <a:gd name="connsiteY0" fmla="*/ 0 h 5778"/>
                  <a:gd name="connsiteX1" fmla="*/ 572 w 571"/>
                  <a:gd name="connsiteY1" fmla="*/ 0 h 5778"/>
                  <a:gd name="connsiteX2" fmla="*/ 572 w 571"/>
                  <a:gd name="connsiteY2" fmla="*/ 5779 h 5778"/>
                  <a:gd name="connsiteX3" fmla="*/ 0 w 571"/>
                  <a:gd name="connsiteY3" fmla="*/ 5779 h 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5778">
                    <a:moveTo>
                      <a:pt x="0" y="0"/>
                    </a:moveTo>
                    <a:lnTo>
                      <a:pt x="572" y="0"/>
                    </a:lnTo>
                    <a:lnTo>
                      <a:pt x="572" y="5779"/>
                    </a:lnTo>
                    <a:lnTo>
                      <a:pt x="0" y="5779"/>
                    </a:lnTo>
                    <a:close/>
                  </a:path>
                </a:pathLst>
              </a:custGeom>
              <a:solidFill>
                <a:srgbClr val="009DC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3" name="任意多边形: 形状 2902"/>
              <p:cNvSpPr/>
              <p:nvPr/>
            </p:nvSpPr>
            <p:spPr>
              <a:xfrm>
                <a:off x="5201094" y="2236851"/>
                <a:ext cx="571" cy="5778"/>
              </a:xfrm>
              <a:custGeom>
                <a:avLst/>
                <a:gdLst>
                  <a:gd name="connsiteX0" fmla="*/ 0 w 571"/>
                  <a:gd name="connsiteY0" fmla="*/ 0 h 5778"/>
                  <a:gd name="connsiteX1" fmla="*/ 572 w 571"/>
                  <a:gd name="connsiteY1" fmla="*/ 0 h 5778"/>
                  <a:gd name="connsiteX2" fmla="*/ 572 w 571"/>
                  <a:gd name="connsiteY2" fmla="*/ 5779 h 5778"/>
                  <a:gd name="connsiteX3" fmla="*/ 0 w 571"/>
                  <a:gd name="connsiteY3" fmla="*/ 5779 h 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5778">
                    <a:moveTo>
                      <a:pt x="0" y="0"/>
                    </a:moveTo>
                    <a:lnTo>
                      <a:pt x="572" y="0"/>
                    </a:lnTo>
                    <a:lnTo>
                      <a:pt x="572" y="5779"/>
                    </a:lnTo>
                    <a:lnTo>
                      <a:pt x="0" y="5779"/>
                    </a:lnTo>
                    <a:close/>
                  </a:path>
                </a:pathLst>
              </a:custGeom>
              <a:solidFill>
                <a:srgbClr val="009DC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4" name="任意多边形: 形状 2903"/>
              <p:cNvSpPr/>
              <p:nvPr/>
            </p:nvSpPr>
            <p:spPr>
              <a:xfrm>
                <a:off x="5249672" y="2236851"/>
                <a:ext cx="571" cy="5778"/>
              </a:xfrm>
              <a:custGeom>
                <a:avLst/>
                <a:gdLst>
                  <a:gd name="connsiteX0" fmla="*/ 0 w 571"/>
                  <a:gd name="connsiteY0" fmla="*/ 0 h 5778"/>
                  <a:gd name="connsiteX1" fmla="*/ 571 w 571"/>
                  <a:gd name="connsiteY1" fmla="*/ 0 h 5778"/>
                  <a:gd name="connsiteX2" fmla="*/ 571 w 571"/>
                  <a:gd name="connsiteY2" fmla="*/ 5779 h 5778"/>
                  <a:gd name="connsiteX3" fmla="*/ 0 w 571"/>
                  <a:gd name="connsiteY3" fmla="*/ 5779 h 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5778">
                    <a:moveTo>
                      <a:pt x="0" y="0"/>
                    </a:moveTo>
                    <a:lnTo>
                      <a:pt x="571" y="0"/>
                    </a:lnTo>
                    <a:lnTo>
                      <a:pt x="571" y="5779"/>
                    </a:lnTo>
                    <a:lnTo>
                      <a:pt x="0" y="5779"/>
                    </a:lnTo>
                    <a:close/>
                  </a:path>
                </a:pathLst>
              </a:custGeom>
              <a:solidFill>
                <a:srgbClr val="009DC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5" name="任意多边形: 形状 2904"/>
              <p:cNvSpPr/>
              <p:nvPr/>
            </p:nvSpPr>
            <p:spPr>
              <a:xfrm>
                <a:off x="5273992" y="2236851"/>
                <a:ext cx="571" cy="5778"/>
              </a:xfrm>
              <a:custGeom>
                <a:avLst/>
                <a:gdLst>
                  <a:gd name="connsiteX0" fmla="*/ 0 w 571"/>
                  <a:gd name="connsiteY0" fmla="*/ 0 h 5778"/>
                  <a:gd name="connsiteX1" fmla="*/ 572 w 571"/>
                  <a:gd name="connsiteY1" fmla="*/ 0 h 5778"/>
                  <a:gd name="connsiteX2" fmla="*/ 572 w 571"/>
                  <a:gd name="connsiteY2" fmla="*/ 5779 h 5778"/>
                  <a:gd name="connsiteX3" fmla="*/ 0 w 571"/>
                  <a:gd name="connsiteY3" fmla="*/ 5779 h 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5778">
                    <a:moveTo>
                      <a:pt x="0" y="0"/>
                    </a:moveTo>
                    <a:lnTo>
                      <a:pt x="572" y="0"/>
                    </a:lnTo>
                    <a:lnTo>
                      <a:pt x="572" y="5779"/>
                    </a:lnTo>
                    <a:lnTo>
                      <a:pt x="0" y="5779"/>
                    </a:lnTo>
                    <a:close/>
                  </a:path>
                </a:pathLst>
              </a:custGeom>
              <a:solidFill>
                <a:srgbClr val="009DC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6" name="任意多边形: 形状 2905"/>
              <p:cNvSpPr/>
              <p:nvPr/>
            </p:nvSpPr>
            <p:spPr>
              <a:xfrm>
                <a:off x="5298313" y="2236851"/>
                <a:ext cx="571" cy="5778"/>
              </a:xfrm>
              <a:custGeom>
                <a:avLst/>
                <a:gdLst>
                  <a:gd name="connsiteX0" fmla="*/ 0 w 571"/>
                  <a:gd name="connsiteY0" fmla="*/ 0 h 5778"/>
                  <a:gd name="connsiteX1" fmla="*/ 572 w 571"/>
                  <a:gd name="connsiteY1" fmla="*/ 0 h 5778"/>
                  <a:gd name="connsiteX2" fmla="*/ 572 w 571"/>
                  <a:gd name="connsiteY2" fmla="*/ 5779 h 5778"/>
                  <a:gd name="connsiteX3" fmla="*/ 0 w 571"/>
                  <a:gd name="connsiteY3" fmla="*/ 5779 h 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" h="5778">
                    <a:moveTo>
                      <a:pt x="0" y="0"/>
                    </a:moveTo>
                    <a:lnTo>
                      <a:pt x="572" y="0"/>
                    </a:lnTo>
                    <a:lnTo>
                      <a:pt x="572" y="5779"/>
                    </a:lnTo>
                    <a:lnTo>
                      <a:pt x="0" y="5779"/>
                    </a:lnTo>
                    <a:close/>
                  </a:path>
                </a:pathLst>
              </a:custGeom>
              <a:solidFill>
                <a:srgbClr val="009DC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2907" name="图形 20"/>
              <p:cNvGrpSpPr/>
              <p:nvPr/>
            </p:nvGrpSpPr>
            <p:grpSpPr>
              <a:xfrm>
                <a:off x="5209413" y="2235644"/>
                <a:ext cx="80835" cy="8000"/>
                <a:chOff x="5209413" y="2235644"/>
                <a:chExt cx="80835" cy="8000"/>
              </a:xfrm>
              <a:solidFill>
                <a:srgbClr val="005DA3"/>
              </a:solidFill>
            </p:grpSpPr>
            <p:sp>
              <p:nvSpPr>
                <p:cNvPr id="2908" name="任意多边形: 形状 2907"/>
                <p:cNvSpPr/>
                <p:nvPr/>
              </p:nvSpPr>
              <p:spPr>
                <a:xfrm>
                  <a:off x="5282565" y="2235961"/>
                  <a:ext cx="7683" cy="7302"/>
                </a:xfrm>
                <a:custGeom>
                  <a:avLst/>
                  <a:gdLst>
                    <a:gd name="connsiteX0" fmla="*/ 7683 w 7683"/>
                    <a:gd name="connsiteY0" fmla="*/ 6350 h 7302"/>
                    <a:gd name="connsiteX1" fmla="*/ 7683 w 7683"/>
                    <a:gd name="connsiteY1" fmla="*/ 7302 h 7302"/>
                    <a:gd name="connsiteX2" fmla="*/ 0 w 7683"/>
                    <a:gd name="connsiteY2" fmla="*/ 7302 h 7302"/>
                    <a:gd name="connsiteX3" fmla="*/ 0 w 7683"/>
                    <a:gd name="connsiteY3" fmla="*/ 6350 h 7302"/>
                    <a:gd name="connsiteX4" fmla="*/ 2921 w 7683"/>
                    <a:gd name="connsiteY4" fmla="*/ 6350 h 7302"/>
                    <a:gd name="connsiteX5" fmla="*/ 2921 w 7683"/>
                    <a:gd name="connsiteY5" fmla="*/ 0 h 7302"/>
                    <a:gd name="connsiteX6" fmla="*/ 4254 w 7683"/>
                    <a:gd name="connsiteY6" fmla="*/ 0 h 7302"/>
                    <a:gd name="connsiteX7" fmla="*/ 4254 w 7683"/>
                    <a:gd name="connsiteY7" fmla="*/ 2286 h 7302"/>
                    <a:gd name="connsiteX8" fmla="*/ 7112 w 7683"/>
                    <a:gd name="connsiteY8" fmla="*/ 2286 h 7302"/>
                    <a:gd name="connsiteX9" fmla="*/ 7112 w 7683"/>
                    <a:gd name="connsiteY9" fmla="*/ 3239 h 7302"/>
                    <a:gd name="connsiteX10" fmla="*/ 4254 w 7683"/>
                    <a:gd name="connsiteY10" fmla="*/ 3239 h 7302"/>
                    <a:gd name="connsiteX11" fmla="*/ 4254 w 7683"/>
                    <a:gd name="connsiteY11" fmla="*/ 6350 h 7302"/>
                    <a:gd name="connsiteX12" fmla="*/ 7683 w 7683"/>
                    <a:gd name="connsiteY12" fmla="*/ 6350 h 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83" h="7302">
                      <a:moveTo>
                        <a:pt x="7683" y="6350"/>
                      </a:moveTo>
                      <a:lnTo>
                        <a:pt x="7683" y="7302"/>
                      </a:lnTo>
                      <a:lnTo>
                        <a:pt x="0" y="7302"/>
                      </a:lnTo>
                      <a:lnTo>
                        <a:pt x="0" y="6350"/>
                      </a:lnTo>
                      <a:lnTo>
                        <a:pt x="2921" y="6350"/>
                      </a:lnTo>
                      <a:lnTo>
                        <a:pt x="2921" y="0"/>
                      </a:lnTo>
                      <a:lnTo>
                        <a:pt x="4254" y="0"/>
                      </a:lnTo>
                      <a:lnTo>
                        <a:pt x="4254" y="2286"/>
                      </a:lnTo>
                      <a:lnTo>
                        <a:pt x="7112" y="2286"/>
                      </a:lnTo>
                      <a:lnTo>
                        <a:pt x="7112" y="3239"/>
                      </a:lnTo>
                      <a:lnTo>
                        <a:pt x="4254" y="3239"/>
                      </a:lnTo>
                      <a:lnTo>
                        <a:pt x="4254" y="6350"/>
                      </a:lnTo>
                      <a:lnTo>
                        <a:pt x="7683" y="6350"/>
                      </a:lnTo>
                      <a:close/>
                    </a:path>
                  </a:pathLst>
                </a:custGeom>
                <a:solidFill>
                  <a:srgbClr val="005D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909" name="任意多边形: 形状 2908"/>
                <p:cNvSpPr/>
                <p:nvPr/>
              </p:nvSpPr>
              <p:spPr>
                <a:xfrm>
                  <a:off x="5258308" y="2236089"/>
                  <a:ext cx="7620" cy="7302"/>
                </a:xfrm>
                <a:custGeom>
                  <a:avLst/>
                  <a:gdLst>
                    <a:gd name="connsiteX0" fmla="*/ 7620 w 7620"/>
                    <a:gd name="connsiteY0" fmla="*/ 6350 h 7302"/>
                    <a:gd name="connsiteX1" fmla="*/ 7620 w 7620"/>
                    <a:gd name="connsiteY1" fmla="*/ 7302 h 7302"/>
                    <a:gd name="connsiteX2" fmla="*/ 0 w 7620"/>
                    <a:gd name="connsiteY2" fmla="*/ 7302 h 7302"/>
                    <a:gd name="connsiteX3" fmla="*/ 0 w 7620"/>
                    <a:gd name="connsiteY3" fmla="*/ 6350 h 7302"/>
                    <a:gd name="connsiteX4" fmla="*/ 3175 w 7620"/>
                    <a:gd name="connsiteY4" fmla="*/ 6350 h 7302"/>
                    <a:gd name="connsiteX5" fmla="*/ 3175 w 7620"/>
                    <a:gd name="connsiteY5" fmla="*/ 5143 h 7302"/>
                    <a:gd name="connsiteX6" fmla="*/ 826 w 7620"/>
                    <a:gd name="connsiteY6" fmla="*/ 5143 h 7302"/>
                    <a:gd name="connsiteX7" fmla="*/ 826 w 7620"/>
                    <a:gd name="connsiteY7" fmla="*/ 4191 h 7302"/>
                    <a:gd name="connsiteX8" fmla="*/ 3175 w 7620"/>
                    <a:gd name="connsiteY8" fmla="*/ 4191 h 7302"/>
                    <a:gd name="connsiteX9" fmla="*/ 3175 w 7620"/>
                    <a:gd name="connsiteY9" fmla="*/ 3429 h 7302"/>
                    <a:gd name="connsiteX10" fmla="*/ 4508 w 7620"/>
                    <a:gd name="connsiteY10" fmla="*/ 3429 h 7302"/>
                    <a:gd name="connsiteX11" fmla="*/ 4508 w 7620"/>
                    <a:gd name="connsiteY11" fmla="*/ 4191 h 7302"/>
                    <a:gd name="connsiteX12" fmla="*/ 6858 w 7620"/>
                    <a:gd name="connsiteY12" fmla="*/ 4191 h 7302"/>
                    <a:gd name="connsiteX13" fmla="*/ 6858 w 7620"/>
                    <a:gd name="connsiteY13" fmla="*/ 5143 h 7302"/>
                    <a:gd name="connsiteX14" fmla="*/ 4508 w 7620"/>
                    <a:gd name="connsiteY14" fmla="*/ 5143 h 7302"/>
                    <a:gd name="connsiteX15" fmla="*/ 4508 w 7620"/>
                    <a:gd name="connsiteY15" fmla="*/ 6350 h 7302"/>
                    <a:gd name="connsiteX16" fmla="*/ 7620 w 7620"/>
                    <a:gd name="connsiteY16" fmla="*/ 6350 h 7302"/>
                    <a:gd name="connsiteX17" fmla="*/ 6033 w 7620"/>
                    <a:gd name="connsiteY17" fmla="*/ 3365 h 7302"/>
                    <a:gd name="connsiteX18" fmla="*/ 7366 w 7620"/>
                    <a:gd name="connsiteY18" fmla="*/ 3365 h 7302"/>
                    <a:gd name="connsiteX19" fmla="*/ 6159 w 7620"/>
                    <a:gd name="connsiteY19" fmla="*/ 1397 h 7302"/>
                    <a:gd name="connsiteX20" fmla="*/ 5143 w 7620"/>
                    <a:gd name="connsiteY20" fmla="*/ 1397 h 7302"/>
                    <a:gd name="connsiteX21" fmla="*/ 5461 w 7620"/>
                    <a:gd name="connsiteY21" fmla="*/ 1905 h 7302"/>
                    <a:gd name="connsiteX22" fmla="*/ 2476 w 7620"/>
                    <a:gd name="connsiteY22" fmla="*/ 2286 h 7302"/>
                    <a:gd name="connsiteX23" fmla="*/ 3429 w 7620"/>
                    <a:gd name="connsiteY23" fmla="*/ 952 h 7302"/>
                    <a:gd name="connsiteX24" fmla="*/ 7429 w 7620"/>
                    <a:gd name="connsiteY24" fmla="*/ 952 h 7302"/>
                    <a:gd name="connsiteX25" fmla="*/ 7429 w 7620"/>
                    <a:gd name="connsiteY25" fmla="*/ 0 h 7302"/>
                    <a:gd name="connsiteX26" fmla="*/ 317 w 7620"/>
                    <a:gd name="connsiteY26" fmla="*/ 0 h 7302"/>
                    <a:gd name="connsiteX27" fmla="*/ 317 w 7620"/>
                    <a:gd name="connsiteY27" fmla="*/ 952 h 7302"/>
                    <a:gd name="connsiteX28" fmla="*/ 1968 w 7620"/>
                    <a:gd name="connsiteY28" fmla="*/ 952 h 7302"/>
                    <a:gd name="connsiteX29" fmla="*/ 762 w 7620"/>
                    <a:gd name="connsiteY29" fmla="*/ 2286 h 7302"/>
                    <a:gd name="connsiteX30" fmla="*/ 762 w 7620"/>
                    <a:gd name="connsiteY30" fmla="*/ 3302 h 7302"/>
                    <a:gd name="connsiteX31" fmla="*/ 5842 w 7620"/>
                    <a:gd name="connsiteY31" fmla="*/ 2667 h 7302"/>
                    <a:gd name="connsiteX32" fmla="*/ 6033 w 7620"/>
                    <a:gd name="connsiteY32" fmla="*/ 3365 h 7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620" h="7302">
                      <a:moveTo>
                        <a:pt x="7620" y="6350"/>
                      </a:moveTo>
                      <a:lnTo>
                        <a:pt x="7620" y="7302"/>
                      </a:lnTo>
                      <a:lnTo>
                        <a:pt x="0" y="7302"/>
                      </a:lnTo>
                      <a:lnTo>
                        <a:pt x="0" y="6350"/>
                      </a:lnTo>
                      <a:lnTo>
                        <a:pt x="3175" y="6350"/>
                      </a:lnTo>
                      <a:lnTo>
                        <a:pt x="3175" y="5143"/>
                      </a:lnTo>
                      <a:lnTo>
                        <a:pt x="826" y="5143"/>
                      </a:lnTo>
                      <a:lnTo>
                        <a:pt x="826" y="4191"/>
                      </a:lnTo>
                      <a:lnTo>
                        <a:pt x="3175" y="4191"/>
                      </a:lnTo>
                      <a:lnTo>
                        <a:pt x="3175" y="3429"/>
                      </a:lnTo>
                      <a:lnTo>
                        <a:pt x="4508" y="3429"/>
                      </a:lnTo>
                      <a:lnTo>
                        <a:pt x="4508" y="4191"/>
                      </a:lnTo>
                      <a:lnTo>
                        <a:pt x="6858" y="4191"/>
                      </a:lnTo>
                      <a:lnTo>
                        <a:pt x="6858" y="5143"/>
                      </a:lnTo>
                      <a:lnTo>
                        <a:pt x="4508" y="5143"/>
                      </a:lnTo>
                      <a:lnTo>
                        <a:pt x="4508" y="6350"/>
                      </a:lnTo>
                      <a:lnTo>
                        <a:pt x="7620" y="6350"/>
                      </a:lnTo>
                      <a:close/>
                      <a:moveTo>
                        <a:pt x="6033" y="3365"/>
                      </a:moveTo>
                      <a:lnTo>
                        <a:pt x="7366" y="3365"/>
                      </a:lnTo>
                      <a:cubicBezTo>
                        <a:pt x="7176" y="2921"/>
                        <a:pt x="6540" y="1778"/>
                        <a:pt x="6159" y="1397"/>
                      </a:cubicBezTo>
                      <a:lnTo>
                        <a:pt x="5143" y="1397"/>
                      </a:lnTo>
                      <a:cubicBezTo>
                        <a:pt x="5207" y="1524"/>
                        <a:pt x="5334" y="1651"/>
                        <a:pt x="5461" y="1905"/>
                      </a:cubicBezTo>
                      <a:cubicBezTo>
                        <a:pt x="4318" y="2286"/>
                        <a:pt x="2476" y="2286"/>
                        <a:pt x="2476" y="2286"/>
                      </a:cubicBezTo>
                      <a:cubicBezTo>
                        <a:pt x="2858" y="1968"/>
                        <a:pt x="3239" y="1270"/>
                        <a:pt x="3429" y="952"/>
                      </a:cubicBezTo>
                      <a:lnTo>
                        <a:pt x="7429" y="952"/>
                      </a:lnTo>
                      <a:lnTo>
                        <a:pt x="7429" y="0"/>
                      </a:lnTo>
                      <a:lnTo>
                        <a:pt x="317" y="0"/>
                      </a:lnTo>
                      <a:lnTo>
                        <a:pt x="317" y="952"/>
                      </a:lnTo>
                      <a:lnTo>
                        <a:pt x="1968" y="952"/>
                      </a:lnTo>
                      <a:cubicBezTo>
                        <a:pt x="1588" y="1588"/>
                        <a:pt x="889" y="2222"/>
                        <a:pt x="762" y="2286"/>
                      </a:cubicBezTo>
                      <a:lnTo>
                        <a:pt x="762" y="3302"/>
                      </a:lnTo>
                      <a:cubicBezTo>
                        <a:pt x="762" y="3302"/>
                        <a:pt x="4127" y="3302"/>
                        <a:pt x="5842" y="2667"/>
                      </a:cubicBezTo>
                      <a:cubicBezTo>
                        <a:pt x="5842" y="2857"/>
                        <a:pt x="5905" y="3111"/>
                        <a:pt x="6033" y="3365"/>
                      </a:cubicBezTo>
                      <a:close/>
                    </a:path>
                  </a:pathLst>
                </a:custGeom>
                <a:solidFill>
                  <a:srgbClr val="005D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910" name="任意多边形: 形状 2909"/>
                <p:cNvSpPr/>
                <p:nvPr/>
              </p:nvSpPr>
              <p:spPr>
                <a:xfrm>
                  <a:off x="5234051" y="2235898"/>
                  <a:ext cx="7556" cy="7747"/>
                </a:xfrm>
                <a:custGeom>
                  <a:avLst/>
                  <a:gdLst>
                    <a:gd name="connsiteX0" fmla="*/ 1207 w 7556"/>
                    <a:gd name="connsiteY0" fmla="*/ 3048 h 7747"/>
                    <a:gd name="connsiteX1" fmla="*/ 64 w 7556"/>
                    <a:gd name="connsiteY1" fmla="*/ 3048 h 7747"/>
                    <a:gd name="connsiteX2" fmla="*/ 64 w 7556"/>
                    <a:gd name="connsiteY2" fmla="*/ 1207 h 7747"/>
                    <a:gd name="connsiteX3" fmla="*/ 1207 w 7556"/>
                    <a:gd name="connsiteY3" fmla="*/ 1207 h 7747"/>
                    <a:gd name="connsiteX4" fmla="*/ 571 w 7556"/>
                    <a:gd name="connsiteY4" fmla="*/ 0 h 7747"/>
                    <a:gd name="connsiteX5" fmla="*/ 1841 w 7556"/>
                    <a:gd name="connsiteY5" fmla="*/ 0 h 7747"/>
                    <a:gd name="connsiteX6" fmla="*/ 2286 w 7556"/>
                    <a:gd name="connsiteY6" fmla="*/ 1207 h 7747"/>
                    <a:gd name="connsiteX7" fmla="*/ 2984 w 7556"/>
                    <a:gd name="connsiteY7" fmla="*/ 1207 h 7747"/>
                    <a:gd name="connsiteX8" fmla="*/ 2349 w 7556"/>
                    <a:gd name="connsiteY8" fmla="*/ 0 h 7747"/>
                    <a:gd name="connsiteX9" fmla="*/ 3620 w 7556"/>
                    <a:gd name="connsiteY9" fmla="*/ 0 h 7747"/>
                    <a:gd name="connsiteX10" fmla="*/ 4064 w 7556"/>
                    <a:gd name="connsiteY10" fmla="*/ 1207 h 7747"/>
                    <a:gd name="connsiteX11" fmla="*/ 4890 w 7556"/>
                    <a:gd name="connsiteY11" fmla="*/ 1207 h 7747"/>
                    <a:gd name="connsiteX12" fmla="*/ 5271 w 7556"/>
                    <a:gd name="connsiteY12" fmla="*/ 0 h 7747"/>
                    <a:gd name="connsiteX13" fmla="*/ 6667 w 7556"/>
                    <a:gd name="connsiteY13" fmla="*/ 0 h 7747"/>
                    <a:gd name="connsiteX14" fmla="*/ 6033 w 7556"/>
                    <a:gd name="connsiteY14" fmla="*/ 1207 h 7747"/>
                    <a:gd name="connsiteX15" fmla="*/ 7366 w 7556"/>
                    <a:gd name="connsiteY15" fmla="*/ 1207 h 7747"/>
                    <a:gd name="connsiteX16" fmla="*/ 7366 w 7556"/>
                    <a:gd name="connsiteY16" fmla="*/ 3048 h 7747"/>
                    <a:gd name="connsiteX17" fmla="*/ 6223 w 7556"/>
                    <a:gd name="connsiteY17" fmla="*/ 3048 h 7747"/>
                    <a:gd name="connsiteX18" fmla="*/ 6223 w 7556"/>
                    <a:gd name="connsiteY18" fmla="*/ 2159 h 7747"/>
                    <a:gd name="connsiteX19" fmla="*/ 1143 w 7556"/>
                    <a:gd name="connsiteY19" fmla="*/ 2159 h 7747"/>
                    <a:gd name="connsiteX20" fmla="*/ 1143 w 7556"/>
                    <a:gd name="connsiteY20" fmla="*/ 3048 h 7747"/>
                    <a:gd name="connsiteX21" fmla="*/ 4382 w 7556"/>
                    <a:gd name="connsiteY21" fmla="*/ 4572 h 7747"/>
                    <a:gd name="connsiteX22" fmla="*/ 5905 w 7556"/>
                    <a:gd name="connsiteY22" fmla="*/ 3556 h 7747"/>
                    <a:gd name="connsiteX23" fmla="*/ 5905 w 7556"/>
                    <a:gd name="connsiteY23" fmla="*/ 2794 h 7747"/>
                    <a:gd name="connsiteX24" fmla="*/ 1651 w 7556"/>
                    <a:gd name="connsiteY24" fmla="*/ 2794 h 7747"/>
                    <a:gd name="connsiteX25" fmla="*/ 1651 w 7556"/>
                    <a:gd name="connsiteY25" fmla="*/ 3747 h 7747"/>
                    <a:gd name="connsiteX26" fmla="*/ 4001 w 7556"/>
                    <a:gd name="connsiteY26" fmla="*/ 3747 h 7747"/>
                    <a:gd name="connsiteX27" fmla="*/ 3048 w 7556"/>
                    <a:gd name="connsiteY27" fmla="*/ 4572 h 7747"/>
                    <a:gd name="connsiteX28" fmla="*/ 0 w 7556"/>
                    <a:gd name="connsiteY28" fmla="*/ 4572 h 7747"/>
                    <a:gd name="connsiteX29" fmla="*/ 0 w 7556"/>
                    <a:gd name="connsiteY29" fmla="*/ 5525 h 7747"/>
                    <a:gd name="connsiteX30" fmla="*/ 3048 w 7556"/>
                    <a:gd name="connsiteY30" fmla="*/ 5525 h 7747"/>
                    <a:gd name="connsiteX31" fmla="*/ 3048 w 7556"/>
                    <a:gd name="connsiteY31" fmla="*/ 6668 h 7747"/>
                    <a:gd name="connsiteX32" fmla="*/ 2858 w 7556"/>
                    <a:gd name="connsiteY32" fmla="*/ 6795 h 7747"/>
                    <a:gd name="connsiteX33" fmla="*/ 2159 w 7556"/>
                    <a:gd name="connsiteY33" fmla="*/ 6795 h 7747"/>
                    <a:gd name="connsiteX34" fmla="*/ 2159 w 7556"/>
                    <a:gd name="connsiteY34" fmla="*/ 7747 h 7747"/>
                    <a:gd name="connsiteX35" fmla="*/ 2921 w 7556"/>
                    <a:gd name="connsiteY35" fmla="*/ 7747 h 7747"/>
                    <a:gd name="connsiteX36" fmla="*/ 3810 w 7556"/>
                    <a:gd name="connsiteY36" fmla="*/ 7620 h 7747"/>
                    <a:gd name="connsiteX37" fmla="*/ 4382 w 7556"/>
                    <a:gd name="connsiteY37" fmla="*/ 6477 h 7747"/>
                    <a:gd name="connsiteX38" fmla="*/ 4382 w 7556"/>
                    <a:gd name="connsiteY38" fmla="*/ 5525 h 7747"/>
                    <a:gd name="connsiteX39" fmla="*/ 7557 w 7556"/>
                    <a:gd name="connsiteY39" fmla="*/ 5525 h 7747"/>
                    <a:gd name="connsiteX40" fmla="*/ 7557 w 7556"/>
                    <a:gd name="connsiteY40" fmla="*/ 4572 h 7747"/>
                    <a:gd name="connsiteX41" fmla="*/ 4382 w 7556"/>
                    <a:gd name="connsiteY41" fmla="*/ 4572 h 7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7556" h="7747">
                      <a:moveTo>
                        <a:pt x="1207" y="3048"/>
                      </a:moveTo>
                      <a:lnTo>
                        <a:pt x="64" y="3048"/>
                      </a:lnTo>
                      <a:lnTo>
                        <a:pt x="64" y="1207"/>
                      </a:lnTo>
                      <a:lnTo>
                        <a:pt x="1207" y="1207"/>
                      </a:lnTo>
                      <a:cubicBezTo>
                        <a:pt x="1016" y="889"/>
                        <a:pt x="762" y="445"/>
                        <a:pt x="571" y="0"/>
                      </a:cubicBezTo>
                      <a:lnTo>
                        <a:pt x="1841" y="0"/>
                      </a:lnTo>
                      <a:cubicBezTo>
                        <a:pt x="1968" y="445"/>
                        <a:pt x="2159" y="1016"/>
                        <a:pt x="2286" y="1207"/>
                      </a:cubicBezTo>
                      <a:lnTo>
                        <a:pt x="2984" y="1207"/>
                      </a:lnTo>
                      <a:cubicBezTo>
                        <a:pt x="2794" y="889"/>
                        <a:pt x="2540" y="445"/>
                        <a:pt x="2349" y="0"/>
                      </a:cubicBezTo>
                      <a:lnTo>
                        <a:pt x="3620" y="0"/>
                      </a:lnTo>
                      <a:cubicBezTo>
                        <a:pt x="3746" y="445"/>
                        <a:pt x="3937" y="1016"/>
                        <a:pt x="4064" y="1207"/>
                      </a:cubicBezTo>
                      <a:lnTo>
                        <a:pt x="4890" y="1207"/>
                      </a:lnTo>
                      <a:cubicBezTo>
                        <a:pt x="5080" y="826"/>
                        <a:pt x="5207" y="445"/>
                        <a:pt x="5271" y="0"/>
                      </a:cubicBezTo>
                      <a:lnTo>
                        <a:pt x="6667" y="0"/>
                      </a:lnTo>
                      <a:cubicBezTo>
                        <a:pt x="6477" y="508"/>
                        <a:pt x="6223" y="889"/>
                        <a:pt x="6033" y="1207"/>
                      </a:cubicBezTo>
                      <a:lnTo>
                        <a:pt x="7366" y="1207"/>
                      </a:lnTo>
                      <a:lnTo>
                        <a:pt x="7366" y="3048"/>
                      </a:lnTo>
                      <a:lnTo>
                        <a:pt x="6223" y="3048"/>
                      </a:lnTo>
                      <a:lnTo>
                        <a:pt x="6223" y="2159"/>
                      </a:lnTo>
                      <a:lnTo>
                        <a:pt x="1143" y="2159"/>
                      </a:lnTo>
                      <a:lnTo>
                        <a:pt x="1143" y="3048"/>
                      </a:lnTo>
                      <a:close/>
                      <a:moveTo>
                        <a:pt x="4382" y="4572"/>
                      </a:moveTo>
                      <a:cubicBezTo>
                        <a:pt x="4826" y="4445"/>
                        <a:pt x="5588" y="4001"/>
                        <a:pt x="5905" y="3556"/>
                      </a:cubicBezTo>
                      <a:lnTo>
                        <a:pt x="5905" y="2794"/>
                      </a:lnTo>
                      <a:lnTo>
                        <a:pt x="1651" y="2794"/>
                      </a:lnTo>
                      <a:lnTo>
                        <a:pt x="1651" y="3747"/>
                      </a:lnTo>
                      <a:lnTo>
                        <a:pt x="4001" y="3747"/>
                      </a:lnTo>
                      <a:cubicBezTo>
                        <a:pt x="3620" y="4318"/>
                        <a:pt x="3048" y="4572"/>
                        <a:pt x="3048" y="4572"/>
                      </a:cubicBezTo>
                      <a:lnTo>
                        <a:pt x="0" y="4572"/>
                      </a:lnTo>
                      <a:lnTo>
                        <a:pt x="0" y="5525"/>
                      </a:lnTo>
                      <a:lnTo>
                        <a:pt x="3048" y="5525"/>
                      </a:lnTo>
                      <a:lnTo>
                        <a:pt x="3048" y="6668"/>
                      </a:lnTo>
                      <a:cubicBezTo>
                        <a:pt x="3048" y="6795"/>
                        <a:pt x="2984" y="6795"/>
                        <a:pt x="2858" y="6795"/>
                      </a:cubicBezTo>
                      <a:cubicBezTo>
                        <a:pt x="2730" y="6795"/>
                        <a:pt x="2159" y="6795"/>
                        <a:pt x="2159" y="6795"/>
                      </a:cubicBezTo>
                      <a:lnTo>
                        <a:pt x="2159" y="7747"/>
                      </a:lnTo>
                      <a:cubicBezTo>
                        <a:pt x="2222" y="7747"/>
                        <a:pt x="2603" y="7747"/>
                        <a:pt x="2921" y="7747"/>
                      </a:cubicBezTo>
                      <a:cubicBezTo>
                        <a:pt x="3239" y="7747"/>
                        <a:pt x="3556" y="7684"/>
                        <a:pt x="3810" y="7620"/>
                      </a:cubicBezTo>
                      <a:cubicBezTo>
                        <a:pt x="4254" y="7430"/>
                        <a:pt x="4382" y="7049"/>
                        <a:pt x="4382" y="6477"/>
                      </a:cubicBezTo>
                      <a:lnTo>
                        <a:pt x="4382" y="5525"/>
                      </a:lnTo>
                      <a:lnTo>
                        <a:pt x="7557" y="5525"/>
                      </a:lnTo>
                      <a:lnTo>
                        <a:pt x="7557" y="4572"/>
                      </a:lnTo>
                      <a:lnTo>
                        <a:pt x="4382" y="4572"/>
                      </a:lnTo>
                      <a:close/>
                    </a:path>
                  </a:pathLst>
                </a:custGeom>
                <a:solidFill>
                  <a:srgbClr val="005D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911" name="任意多边形: 形状 2910"/>
                <p:cNvSpPr/>
                <p:nvPr/>
              </p:nvSpPr>
              <p:spPr>
                <a:xfrm>
                  <a:off x="5209413" y="2235644"/>
                  <a:ext cx="8064" cy="7937"/>
                </a:xfrm>
                <a:custGeom>
                  <a:avLst/>
                  <a:gdLst>
                    <a:gd name="connsiteX0" fmla="*/ 5588 w 8064"/>
                    <a:gd name="connsiteY0" fmla="*/ 2540 h 7937"/>
                    <a:gd name="connsiteX1" fmla="*/ 4001 w 8064"/>
                    <a:gd name="connsiteY1" fmla="*/ 1460 h 7937"/>
                    <a:gd name="connsiteX2" fmla="*/ 4001 w 8064"/>
                    <a:gd name="connsiteY2" fmla="*/ 698 h 7937"/>
                    <a:gd name="connsiteX3" fmla="*/ 5588 w 8064"/>
                    <a:gd name="connsiteY3" fmla="*/ 1333 h 7937"/>
                    <a:gd name="connsiteX4" fmla="*/ 5588 w 8064"/>
                    <a:gd name="connsiteY4" fmla="*/ 2540 h 7937"/>
                    <a:gd name="connsiteX5" fmla="*/ 5588 w 8064"/>
                    <a:gd name="connsiteY5" fmla="*/ 4572 h 7937"/>
                    <a:gd name="connsiteX6" fmla="*/ 4001 w 8064"/>
                    <a:gd name="connsiteY6" fmla="*/ 3492 h 7937"/>
                    <a:gd name="connsiteX7" fmla="*/ 4001 w 8064"/>
                    <a:gd name="connsiteY7" fmla="*/ 2730 h 7937"/>
                    <a:gd name="connsiteX8" fmla="*/ 5588 w 8064"/>
                    <a:gd name="connsiteY8" fmla="*/ 3365 h 7937"/>
                    <a:gd name="connsiteX9" fmla="*/ 5588 w 8064"/>
                    <a:gd name="connsiteY9" fmla="*/ 4572 h 7937"/>
                    <a:gd name="connsiteX10" fmla="*/ 7048 w 8064"/>
                    <a:gd name="connsiteY10" fmla="*/ 0 h 7937"/>
                    <a:gd name="connsiteX11" fmla="*/ 5905 w 8064"/>
                    <a:gd name="connsiteY11" fmla="*/ 0 h 7937"/>
                    <a:gd name="connsiteX12" fmla="*/ 5905 w 8064"/>
                    <a:gd name="connsiteY12" fmla="*/ 4889 h 7937"/>
                    <a:gd name="connsiteX13" fmla="*/ 3873 w 8064"/>
                    <a:gd name="connsiteY13" fmla="*/ 4889 h 7937"/>
                    <a:gd name="connsiteX14" fmla="*/ 3873 w 8064"/>
                    <a:gd name="connsiteY14" fmla="*/ 5842 h 7937"/>
                    <a:gd name="connsiteX15" fmla="*/ 5905 w 8064"/>
                    <a:gd name="connsiteY15" fmla="*/ 5842 h 7937"/>
                    <a:gd name="connsiteX16" fmla="*/ 5905 w 8064"/>
                    <a:gd name="connsiteY16" fmla="*/ 7874 h 7937"/>
                    <a:gd name="connsiteX17" fmla="*/ 7048 w 8064"/>
                    <a:gd name="connsiteY17" fmla="*/ 7874 h 7937"/>
                    <a:gd name="connsiteX18" fmla="*/ 7048 w 8064"/>
                    <a:gd name="connsiteY18" fmla="*/ 5842 h 7937"/>
                    <a:gd name="connsiteX19" fmla="*/ 8065 w 8064"/>
                    <a:gd name="connsiteY19" fmla="*/ 5842 h 7937"/>
                    <a:gd name="connsiteX20" fmla="*/ 8065 w 8064"/>
                    <a:gd name="connsiteY20" fmla="*/ 4889 h 7937"/>
                    <a:gd name="connsiteX21" fmla="*/ 7048 w 8064"/>
                    <a:gd name="connsiteY21" fmla="*/ 4889 h 7937"/>
                    <a:gd name="connsiteX22" fmla="*/ 7048 w 8064"/>
                    <a:gd name="connsiteY22" fmla="*/ 4889 h 7937"/>
                    <a:gd name="connsiteX23" fmla="*/ 7048 w 8064"/>
                    <a:gd name="connsiteY23" fmla="*/ 0 h 7937"/>
                    <a:gd name="connsiteX24" fmla="*/ 2603 w 8064"/>
                    <a:gd name="connsiteY24" fmla="*/ 3238 h 7937"/>
                    <a:gd name="connsiteX25" fmla="*/ 3492 w 8064"/>
                    <a:gd name="connsiteY25" fmla="*/ 3238 h 7937"/>
                    <a:gd name="connsiteX26" fmla="*/ 3492 w 8064"/>
                    <a:gd name="connsiteY26" fmla="*/ 2286 h 7937"/>
                    <a:gd name="connsiteX27" fmla="*/ 2477 w 8064"/>
                    <a:gd name="connsiteY27" fmla="*/ 2286 h 7937"/>
                    <a:gd name="connsiteX28" fmla="*/ 2477 w 8064"/>
                    <a:gd name="connsiteY28" fmla="*/ 1270 h 7937"/>
                    <a:gd name="connsiteX29" fmla="*/ 3492 w 8064"/>
                    <a:gd name="connsiteY29" fmla="*/ 1016 h 7937"/>
                    <a:gd name="connsiteX30" fmla="*/ 3492 w 8064"/>
                    <a:gd name="connsiteY30" fmla="*/ 0 h 7937"/>
                    <a:gd name="connsiteX31" fmla="*/ 64 w 8064"/>
                    <a:gd name="connsiteY31" fmla="*/ 762 h 7937"/>
                    <a:gd name="connsiteX32" fmla="*/ 64 w 8064"/>
                    <a:gd name="connsiteY32" fmla="*/ 1524 h 7937"/>
                    <a:gd name="connsiteX33" fmla="*/ 1207 w 8064"/>
                    <a:gd name="connsiteY33" fmla="*/ 1460 h 7937"/>
                    <a:gd name="connsiteX34" fmla="*/ 1207 w 8064"/>
                    <a:gd name="connsiteY34" fmla="*/ 2286 h 7937"/>
                    <a:gd name="connsiteX35" fmla="*/ 0 w 8064"/>
                    <a:gd name="connsiteY35" fmla="*/ 2286 h 7937"/>
                    <a:gd name="connsiteX36" fmla="*/ 0 w 8064"/>
                    <a:gd name="connsiteY36" fmla="*/ 3238 h 7937"/>
                    <a:gd name="connsiteX37" fmla="*/ 953 w 8064"/>
                    <a:gd name="connsiteY37" fmla="*/ 3238 h 7937"/>
                    <a:gd name="connsiteX38" fmla="*/ 0 w 8064"/>
                    <a:gd name="connsiteY38" fmla="*/ 5651 h 7937"/>
                    <a:gd name="connsiteX39" fmla="*/ 0 w 8064"/>
                    <a:gd name="connsiteY39" fmla="*/ 6667 h 7937"/>
                    <a:gd name="connsiteX40" fmla="*/ 1207 w 8064"/>
                    <a:gd name="connsiteY40" fmla="*/ 5461 h 7937"/>
                    <a:gd name="connsiteX41" fmla="*/ 1207 w 8064"/>
                    <a:gd name="connsiteY41" fmla="*/ 7938 h 7937"/>
                    <a:gd name="connsiteX42" fmla="*/ 2349 w 8064"/>
                    <a:gd name="connsiteY42" fmla="*/ 7938 h 7937"/>
                    <a:gd name="connsiteX43" fmla="*/ 2349 w 8064"/>
                    <a:gd name="connsiteY43" fmla="*/ 4953 h 7937"/>
                    <a:gd name="connsiteX44" fmla="*/ 3492 w 8064"/>
                    <a:gd name="connsiteY44" fmla="*/ 5842 h 7937"/>
                    <a:gd name="connsiteX45" fmla="*/ 3492 w 8064"/>
                    <a:gd name="connsiteY45" fmla="*/ 4953 h 7937"/>
                    <a:gd name="connsiteX46" fmla="*/ 2603 w 8064"/>
                    <a:gd name="connsiteY46" fmla="*/ 3238 h 7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8064" h="7937">
                      <a:moveTo>
                        <a:pt x="5588" y="2540"/>
                      </a:moveTo>
                      <a:cubicBezTo>
                        <a:pt x="5207" y="2032"/>
                        <a:pt x="4445" y="1651"/>
                        <a:pt x="4001" y="1460"/>
                      </a:cubicBezTo>
                      <a:lnTo>
                        <a:pt x="4001" y="698"/>
                      </a:lnTo>
                      <a:cubicBezTo>
                        <a:pt x="4382" y="698"/>
                        <a:pt x="5143" y="952"/>
                        <a:pt x="5588" y="1333"/>
                      </a:cubicBezTo>
                      <a:lnTo>
                        <a:pt x="5588" y="2540"/>
                      </a:lnTo>
                      <a:close/>
                      <a:moveTo>
                        <a:pt x="5588" y="4572"/>
                      </a:moveTo>
                      <a:cubicBezTo>
                        <a:pt x="5207" y="4064"/>
                        <a:pt x="4445" y="3683"/>
                        <a:pt x="4001" y="3492"/>
                      </a:cubicBezTo>
                      <a:lnTo>
                        <a:pt x="4001" y="2730"/>
                      </a:lnTo>
                      <a:cubicBezTo>
                        <a:pt x="4382" y="2730"/>
                        <a:pt x="5143" y="2985"/>
                        <a:pt x="5588" y="3365"/>
                      </a:cubicBezTo>
                      <a:lnTo>
                        <a:pt x="5588" y="4572"/>
                      </a:lnTo>
                      <a:close/>
                      <a:moveTo>
                        <a:pt x="7048" y="0"/>
                      </a:moveTo>
                      <a:lnTo>
                        <a:pt x="5905" y="0"/>
                      </a:lnTo>
                      <a:lnTo>
                        <a:pt x="5905" y="4889"/>
                      </a:lnTo>
                      <a:lnTo>
                        <a:pt x="3873" y="4889"/>
                      </a:lnTo>
                      <a:lnTo>
                        <a:pt x="3873" y="5842"/>
                      </a:lnTo>
                      <a:lnTo>
                        <a:pt x="5905" y="5842"/>
                      </a:lnTo>
                      <a:lnTo>
                        <a:pt x="5905" y="7874"/>
                      </a:lnTo>
                      <a:lnTo>
                        <a:pt x="7048" y="7874"/>
                      </a:lnTo>
                      <a:lnTo>
                        <a:pt x="7048" y="5842"/>
                      </a:lnTo>
                      <a:lnTo>
                        <a:pt x="8065" y="5842"/>
                      </a:lnTo>
                      <a:lnTo>
                        <a:pt x="8065" y="4889"/>
                      </a:lnTo>
                      <a:lnTo>
                        <a:pt x="7048" y="4889"/>
                      </a:lnTo>
                      <a:lnTo>
                        <a:pt x="7048" y="4889"/>
                      </a:lnTo>
                      <a:lnTo>
                        <a:pt x="7048" y="0"/>
                      </a:lnTo>
                      <a:close/>
                      <a:moveTo>
                        <a:pt x="2603" y="3238"/>
                      </a:moveTo>
                      <a:lnTo>
                        <a:pt x="3492" y="3238"/>
                      </a:lnTo>
                      <a:lnTo>
                        <a:pt x="3492" y="2286"/>
                      </a:lnTo>
                      <a:lnTo>
                        <a:pt x="2477" y="2286"/>
                      </a:lnTo>
                      <a:lnTo>
                        <a:pt x="2477" y="1270"/>
                      </a:lnTo>
                      <a:cubicBezTo>
                        <a:pt x="3111" y="1143"/>
                        <a:pt x="3492" y="1016"/>
                        <a:pt x="3492" y="1016"/>
                      </a:cubicBezTo>
                      <a:cubicBezTo>
                        <a:pt x="3492" y="1016"/>
                        <a:pt x="3492" y="63"/>
                        <a:pt x="3492" y="0"/>
                      </a:cubicBezTo>
                      <a:cubicBezTo>
                        <a:pt x="2349" y="381"/>
                        <a:pt x="826" y="635"/>
                        <a:pt x="64" y="762"/>
                      </a:cubicBezTo>
                      <a:cubicBezTo>
                        <a:pt x="64" y="762"/>
                        <a:pt x="64" y="1524"/>
                        <a:pt x="64" y="1524"/>
                      </a:cubicBezTo>
                      <a:cubicBezTo>
                        <a:pt x="445" y="1524"/>
                        <a:pt x="826" y="1460"/>
                        <a:pt x="1207" y="1460"/>
                      </a:cubicBezTo>
                      <a:lnTo>
                        <a:pt x="1207" y="2286"/>
                      </a:lnTo>
                      <a:lnTo>
                        <a:pt x="0" y="2286"/>
                      </a:lnTo>
                      <a:lnTo>
                        <a:pt x="0" y="3238"/>
                      </a:lnTo>
                      <a:lnTo>
                        <a:pt x="953" y="3238"/>
                      </a:lnTo>
                      <a:cubicBezTo>
                        <a:pt x="826" y="4763"/>
                        <a:pt x="0" y="5651"/>
                        <a:pt x="0" y="5651"/>
                      </a:cubicBezTo>
                      <a:lnTo>
                        <a:pt x="0" y="6667"/>
                      </a:lnTo>
                      <a:cubicBezTo>
                        <a:pt x="0" y="6667"/>
                        <a:pt x="698" y="6413"/>
                        <a:pt x="1207" y="5461"/>
                      </a:cubicBezTo>
                      <a:lnTo>
                        <a:pt x="1207" y="7938"/>
                      </a:lnTo>
                      <a:lnTo>
                        <a:pt x="2349" y="7938"/>
                      </a:lnTo>
                      <a:lnTo>
                        <a:pt x="2349" y="4953"/>
                      </a:lnTo>
                      <a:cubicBezTo>
                        <a:pt x="2858" y="5779"/>
                        <a:pt x="3492" y="5842"/>
                        <a:pt x="3492" y="5842"/>
                      </a:cubicBezTo>
                      <a:lnTo>
                        <a:pt x="3492" y="4953"/>
                      </a:lnTo>
                      <a:cubicBezTo>
                        <a:pt x="3175" y="4445"/>
                        <a:pt x="2730" y="3746"/>
                        <a:pt x="2603" y="3238"/>
                      </a:cubicBezTo>
                      <a:close/>
                    </a:path>
                  </a:pathLst>
                </a:custGeom>
                <a:solidFill>
                  <a:srgbClr val="005D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64" name="图形 20"/>
            <p:cNvGrpSpPr/>
            <p:nvPr/>
          </p:nvGrpSpPr>
          <p:grpSpPr>
            <a:xfrm>
              <a:off x="2087461" y="4347055"/>
              <a:ext cx="771966" cy="135426"/>
              <a:chOff x="5144896" y="2409507"/>
              <a:chExt cx="179895" cy="31559"/>
            </a:xfrm>
          </p:grpSpPr>
          <p:grpSp>
            <p:nvGrpSpPr>
              <p:cNvPr id="2882" name="图形 20"/>
              <p:cNvGrpSpPr/>
              <p:nvPr/>
            </p:nvGrpSpPr>
            <p:grpSpPr>
              <a:xfrm>
                <a:off x="5256085" y="2409951"/>
                <a:ext cx="65214" cy="30924"/>
                <a:chOff x="5256085" y="2409951"/>
                <a:chExt cx="65214" cy="30924"/>
              </a:xfrm>
              <a:solidFill>
                <a:srgbClr val="0B56A3"/>
              </a:solidFill>
            </p:grpSpPr>
            <p:sp>
              <p:nvSpPr>
                <p:cNvPr id="2899" name="任意多边形: 形状 2898"/>
                <p:cNvSpPr/>
                <p:nvPr/>
              </p:nvSpPr>
              <p:spPr>
                <a:xfrm>
                  <a:off x="5256085" y="2409951"/>
                  <a:ext cx="32130" cy="30924"/>
                </a:xfrm>
                <a:custGeom>
                  <a:avLst/>
                  <a:gdLst>
                    <a:gd name="connsiteX0" fmla="*/ 18224 w 32130"/>
                    <a:gd name="connsiteY0" fmla="*/ 4636 h 30924"/>
                    <a:gd name="connsiteX1" fmla="*/ 20765 w 32130"/>
                    <a:gd name="connsiteY1" fmla="*/ 254 h 30924"/>
                    <a:gd name="connsiteX2" fmla="*/ 24003 w 32130"/>
                    <a:gd name="connsiteY2" fmla="*/ 1397 h 30924"/>
                    <a:gd name="connsiteX3" fmla="*/ 24257 w 32130"/>
                    <a:gd name="connsiteY3" fmla="*/ 1905 h 30924"/>
                    <a:gd name="connsiteX4" fmla="*/ 23876 w 32130"/>
                    <a:gd name="connsiteY4" fmla="*/ 2413 h 30924"/>
                    <a:gd name="connsiteX5" fmla="*/ 22416 w 32130"/>
                    <a:gd name="connsiteY5" fmla="*/ 4572 h 30924"/>
                    <a:gd name="connsiteX6" fmla="*/ 30924 w 32130"/>
                    <a:gd name="connsiteY6" fmla="*/ 4572 h 30924"/>
                    <a:gd name="connsiteX7" fmla="*/ 30924 w 32130"/>
                    <a:gd name="connsiteY7" fmla="*/ 7366 h 30924"/>
                    <a:gd name="connsiteX8" fmla="*/ 18479 w 32130"/>
                    <a:gd name="connsiteY8" fmla="*/ 7366 h 30924"/>
                    <a:gd name="connsiteX9" fmla="*/ 18479 w 32130"/>
                    <a:gd name="connsiteY9" fmla="*/ 9017 h 30924"/>
                    <a:gd name="connsiteX10" fmla="*/ 26988 w 32130"/>
                    <a:gd name="connsiteY10" fmla="*/ 9017 h 30924"/>
                    <a:gd name="connsiteX11" fmla="*/ 26988 w 32130"/>
                    <a:gd name="connsiteY11" fmla="*/ 11938 h 30924"/>
                    <a:gd name="connsiteX12" fmla="*/ 18479 w 32130"/>
                    <a:gd name="connsiteY12" fmla="*/ 11938 h 30924"/>
                    <a:gd name="connsiteX13" fmla="*/ 18479 w 32130"/>
                    <a:gd name="connsiteY13" fmla="*/ 13716 h 30924"/>
                    <a:gd name="connsiteX14" fmla="*/ 31750 w 32130"/>
                    <a:gd name="connsiteY14" fmla="*/ 13716 h 30924"/>
                    <a:gd name="connsiteX15" fmla="*/ 31750 w 32130"/>
                    <a:gd name="connsiteY15" fmla="*/ 16764 h 30924"/>
                    <a:gd name="connsiteX16" fmla="*/ 18479 w 32130"/>
                    <a:gd name="connsiteY16" fmla="*/ 16764 h 30924"/>
                    <a:gd name="connsiteX17" fmla="*/ 18352 w 32130"/>
                    <a:gd name="connsiteY17" fmla="*/ 18669 h 30924"/>
                    <a:gd name="connsiteX18" fmla="*/ 30671 w 32130"/>
                    <a:gd name="connsiteY18" fmla="*/ 18669 h 30924"/>
                    <a:gd name="connsiteX19" fmla="*/ 30671 w 32130"/>
                    <a:gd name="connsiteY19" fmla="*/ 21717 h 30924"/>
                    <a:gd name="connsiteX20" fmla="*/ 19304 w 32130"/>
                    <a:gd name="connsiteY20" fmla="*/ 21717 h 30924"/>
                    <a:gd name="connsiteX21" fmla="*/ 32131 w 32130"/>
                    <a:gd name="connsiteY21" fmla="*/ 26861 h 30924"/>
                    <a:gd name="connsiteX22" fmla="*/ 29401 w 32130"/>
                    <a:gd name="connsiteY22" fmla="*/ 30417 h 30924"/>
                    <a:gd name="connsiteX23" fmla="*/ 15875 w 32130"/>
                    <a:gd name="connsiteY23" fmla="*/ 24003 h 30924"/>
                    <a:gd name="connsiteX24" fmla="*/ 2730 w 32130"/>
                    <a:gd name="connsiteY24" fmla="*/ 30925 h 30924"/>
                    <a:gd name="connsiteX25" fmla="*/ 572 w 32130"/>
                    <a:gd name="connsiteY25" fmla="*/ 27242 h 30924"/>
                    <a:gd name="connsiteX26" fmla="*/ 12192 w 32130"/>
                    <a:gd name="connsiteY26" fmla="*/ 21717 h 30924"/>
                    <a:gd name="connsiteX27" fmla="*/ 1397 w 32130"/>
                    <a:gd name="connsiteY27" fmla="*/ 21717 h 30924"/>
                    <a:gd name="connsiteX28" fmla="*/ 1397 w 32130"/>
                    <a:gd name="connsiteY28" fmla="*/ 18669 h 30924"/>
                    <a:gd name="connsiteX29" fmla="*/ 13272 w 32130"/>
                    <a:gd name="connsiteY29" fmla="*/ 18669 h 30924"/>
                    <a:gd name="connsiteX30" fmla="*/ 13399 w 32130"/>
                    <a:gd name="connsiteY30" fmla="*/ 17653 h 30924"/>
                    <a:gd name="connsiteX31" fmla="*/ 13526 w 32130"/>
                    <a:gd name="connsiteY31" fmla="*/ 16764 h 30924"/>
                    <a:gd name="connsiteX32" fmla="*/ 0 w 32130"/>
                    <a:gd name="connsiteY32" fmla="*/ 16764 h 30924"/>
                    <a:gd name="connsiteX33" fmla="*/ 0 w 32130"/>
                    <a:gd name="connsiteY33" fmla="*/ 13716 h 30924"/>
                    <a:gd name="connsiteX34" fmla="*/ 13399 w 32130"/>
                    <a:gd name="connsiteY34" fmla="*/ 13716 h 30924"/>
                    <a:gd name="connsiteX35" fmla="*/ 13399 w 32130"/>
                    <a:gd name="connsiteY35" fmla="*/ 11938 h 30924"/>
                    <a:gd name="connsiteX36" fmla="*/ 4763 w 32130"/>
                    <a:gd name="connsiteY36" fmla="*/ 11938 h 30924"/>
                    <a:gd name="connsiteX37" fmla="*/ 4763 w 32130"/>
                    <a:gd name="connsiteY37" fmla="*/ 9017 h 30924"/>
                    <a:gd name="connsiteX38" fmla="*/ 13399 w 32130"/>
                    <a:gd name="connsiteY38" fmla="*/ 9017 h 30924"/>
                    <a:gd name="connsiteX39" fmla="*/ 13399 w 32130"/>
                    <a:gd name="connsiteY39" fmla="*/ 7366 h 30924"/>
                    <a:gd name="connsiteX40" fmla="*/ 826 w 32130"/>
                    <a:gd name="connsiteY40" fmla="*/ 7366 h 30924"/>
                    <a:gd name="connsiteX41" fmla="*/ 826 w 32130"/>
                    <a:gd name="connsiteY41" fmla="*/ 4572 h 30924"/>
                    <a:gd name="connsiteX42" fmla="*/ 8382 w 32130"/>
                    <a:gd name="connsiteY42" fmla="*/ 4572 h 30924"/>
                    <a:gd name="connsiteX43" fmla="*/ 6477 w 32130"/>
                    <a:gd name="connsiteY43" fmla="*/ 1905 h 30924"/>
                    <a:gd name="connsiteX44" fmla="*/ 9716 w 32130"/>
                    <a:gd name="connsiteY44" fmla="*/ 0 h 30924"/>
                    <a:gd name="connsiteX45" fmla="*/ 13208 w 32130"/>
                    <a:gd name="connsiteY45" fmla="*/ 4636 h 30924"/>
                    <a:gd name="connsiteX46" fmla="*/ 18224 w 32130"/>
                    <a:gd name="connsiteY46" fmla="*/ 4636 h 3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32130" h="30924">
                      <a:moveTo>
                        <a:pt x="18224" y="4636"/>
                      </a:moveTo>
                      <a:cubicBezTo>
                        <a:pt x="19241" y="3175"/>
                        <a:pt x="20066" y="1715"/>
                        <a:pt x="20765" y="254"/>
                      </a:cubicBezTo>
                      <a:cubicBezTo>
                        <a:pt x="22733" y="826"/>
                        <a:pt x="23813" y="1207"/>
                        <a:pt x="24003" y="1397"/>
                      </a:cubicBezTo>
                      <a:cubicBezTo>
                        <a:pt x="24448" y="1588"/>
                        <a:pt x="24574" y="1715"/>
                        <a:pt x="24257" y="1905"/>
                      </a:cubicBezTo>
                      <a:cubicBezTo>
                        <a:pt x="24067" y="2096"/>
                        <a:pt x="23940" y="2223"/>
                        <a:pt x="23876" y="2413"/>
                      </a:cubicBezTo>
                      <a:cubicBezTo>
                        <a:pt x="23305" y="3175"/>
                        <a:pt x="22860" y="3937"/>
                        <a:pt x="22416" y="4572"/>
                      </a:cubicBezTo>
                      <a:lnTo>
                        <a:pt x="30924" y="4572"/>
                      </a:lnTo>
                      <a:lnTo>
                        <a:pt x="30924" y="7366"/>
                      </a:lnTo>
                      <a:lnTo>
                        <a:pt x="18479" y="7366"/>
                      </a:lnTo>
                      <a:lnTo>
                        <a:pt x="18479" y="9017"/>
                      </a:lnTo>
                      <a:lnTo>
                        <a:pt x="26988" y="9017"/>
                      </a:lnTo>
                      <a:lnTo>
                        <a:pt x="26988" y="11938"/>
                      </a:lnTo>
                      <a:lnTo>
                        <a:pt x="18479" y="11938"/>
                      </a:lnTo>
                      <a:lnTo>
                        <a:pt x="18479" y="13716"/>
                      </a:lnTo>
                      <a:lnTo>
                        <a:pt x="31750" y="13716"/>
                      </a:lnTo>
                      <a:lnTo>
                        <a:pt x="31750" y="16764"/>
                      </a:lnTo>
                      <a:lnTo>
                        <a:pt x="18479" y="16764"/>
                      </a:lnTo>
                      <a:cubicBezTo>
                        <a:pt x="18479" y="17526"/>
                        <a:pt x="18415" y="18161"/>
                        <a:pt x="18352" y="18669"/>
                      </a:cubicBezTo>
                      <a:lnTo>
                        <a:pt x="30671" y="18669"/>
                      </a:lnTo>
                      <a:lnTo>
                        <a:pt x="30671" y="21717"/>
                      </a:lnTo>
                      <a:lnTo>
                        <a:pt x="19304" y="21717"/>
                      </a:lnTo>
                      <a:cubicBezTo>
                        <a:pt x="22479" y="24892"/>
                        <a:pt x="26734" y="26607"/>
                        <a:pt x="32131" y="26861"/>
                      </a:cubicBezTo>
                      <a:cubicBezTo>
                        <a:pt x="30861" y="28131"/>
                        <a:pt x="29972" y="29337"/>
                        <a:pt x="29401" y="30417"/>
                      </a:cubicBezTo>
                      <a:cubicBezTo>
                        <a:pt x="24829" y="29972"/>
                        <a:pt x="20320" y="27877"/>
                        <a:pt x="15875" y="24003"/>
                      </a:cubicBezTo>
                      <a:cubicBezTo>
                        <a:pt x="13716" y="26797"/>
                        <a:pt x="9335" y="29146"/>
                        <a:pt x="2730" y="30925"/>
                      </a:cubicBezTo>
                      <a:cubicBezTo>
                        <a:pt x="2477" y="29845"/>
                        <a:pt x="1715" y="28575"/>
                        <a:pt x="572" y="27242"/>
                      </a:cubicBezTo>
                      <a:cubicBezTo>
                        <a:pt x="7049" y="25971"/>
                        <a:pt x="10922" y="24130"/>
                        <a:pt x="12192" y="21717"/>
                      </a:cubicBezTo>
                      <a:lnTo>
                        <a:pt x="1397" y="21717"/>
                      </a:lnTo>
                      <a:lnTo>
                        <a:pt x="1397" y="18669"/>
                      </a:lnTo>
                      <a:lnTo>
                        <a:pt x="13272" y="18669"/>
                      </a:lnTo>
                      <a:cubicBezTo>
                        <a:pt x="13335" y="18415"/>
                        <a:pt x="13399" y="18098"/>
                        <a:pt x="13399" y="17653"/>
                      </a:cubicBezTo>
                      <a:cubicBezTo>
                        <a:pt x="13399" y="17336"/>
                        <a:pt x="13462" y="17018"/>
                        <a:pt x="13526" y="16764"/>
                      </a:cubicBezTo>
                      <a:lnTo>
                        <a:pt x="0" y="16764"/>
                      </a:lnTo>
                      <a:lnTo>
                        <a:pt x="0" y="13716"/>
                      </a:lnTo>
                      <a:lnTo>
                        <a:pt x="13399" y="13716"/>
                      </a:lnTo>
                      <a:lnTo>
                        <a:pt x="13399" y="11938"/>
                      </a:lnTo>
                      <a:lnTo>
                        <a:pt x="4763" y="11938"/>
                      </a:lnTo>
                      <a:lnTo>
                        <a:pt x="4763" y="9017"/>
                      </a:lnTo>
                      <a:lnTo>
                        <a:pt x="13399" y="9017"/>
                      </a:lnTo>
                      <a:lnTo>
                        <a:pt x="13399" y="7366"/>
                      </a:lnTo>
                      <a:lnTo>
                        <a:pt x="826" y="7366"/>
                      </a:lnTo>
                      <a:lnTo>
                        <a:pt x="826" y="4572"/>
                      </a:lnTo>
                      <a:lnTo>
                        <a:pt x="8382" y="4572"/>
                      </a:lnTo>
                      <a:cubicBezTo>
                        <a:pt x="7747" y="3556"/>
                        <a:pt x="7112" y="2667"/>
                        <a:pt x="6477" y="1905"/>
                      </a:cubicBezTo>
                      <a:cubicBezTo>
                        <a:pt x="8192" y="889"/>
                        <a:pt x="9271" y="254"/>
                        <a:pt x="9716" y="0"/>
                      </a:cubicBezTo>
                      <a:cubicBezTo>
                        <a:pt x="11049" y="1524"/>
                        <a:pt x="12255" y="3048"/>
                        <a:pt x="13208" y="4636"/>
                      </a:cubicBezTo>
                      <a:lnTo>
                        <a:pt x="18224" y="4636"/>
                      </a:lnTo>
                      <a:close/>
                    </a:path>
                  </a:pathLst>
                </a:custGeom>
                <a:solidFill>
                  <a:srgbClr val="0B56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900" name="任意多边形: 形状 2899"/>
                <p:cNvSpPr/>
                <p:nvPr/>
              </p:nvSpPr>
              <p:spPr>
                <a:xfrm>
                  <a:off x="5289867" y="2410967"/>
                  <a:ext cx="31432" cy="29210"/>
                </a:xfrm>
                <a:custGeom>
                  <a:avLst/>
                  <a:gdLst>
                    <a:gd name="connsiteX0" fmla="*/ 17907 w 31432"/>
                    <a:gd name="connsiteY0" fmla="*/ 9906 h 29210"/>
                    <a:gd name="connsiteX1" fmla="*/ 24829 w 31432"/>
                    <a:gd name="connsiteY1" fmla="*/ 9906 h 29210"/>
                    <a:gd name="connsiteX2" fmla="*/ 27115 w 31432"/>
                    <a:gd name="connsiteY2" fmla="*/ 12065 h 29210"/>
                    <a:gd name="connsiteX3" fmla="*/ 19939 w 31432"/>
                    <a:gd name="connsiteY3" fmla="*/ 17843 h 29210"/>
                    <a:gd name="connsiteX4" fmla="*/ 30861 w 31432"/>
                    <a:gd name="connsiteY4" fmla="*/ 17843 h 29210"/>
                    <a:gd name="connsiteX5" fmla="*/ 30861 w 31432"/>
                    <a:gd name="connsiteY5" fmla="*/ 21399 h 29210"/>
                    <a:gd name="connsiteX6" fmla="*/ 19622 w 31432"/>
                    <a:gd name="connsiteY6" fmla="*/ 21399 h 29210"/>
                    <a:gd name="connsiteX7" fmla="*/ 19622 w 31432"/>
                    <a:gd name="connsiteY7" fmla="*/ 24574 h 29210"/>
                    <a:gd name="connsiteX8" fmla="*/ 18288 w 31432"/>
                    <a:gd name="connsiteY8" fmla="*/ 28448 h 29210"/>
                    <a:gd name="connsiteX9" fmla="*/ 11938 w 31432"/>
                    <a:gd name="connsiteY9" fmla="*/ 29210 h 29210"/>
                    <a:gd name="connsiteX10" fmla="*/ 10604 w 31432"/>
                    <a:gd name="connsiteY10" fmla="*/ 25210 h 29210"/>
                    <a:gd name="connsiteX11" fmla="*/ 14923 w 31432"/>
                    <a:gd name="connsiteY11" fmla="*/ 24067 h 29210"/>
                    <a:gd name="connsiteX12" fmla="*/ 14923 w 31432"/>
                    <a:gd name="connsiteY12" fmla="*/ 21399 h 29210"/>
                    <a:gd name="connsiteX13" fmla="*/ 317 w 31432"/>
                    <a:gd name="connsiteY13" fmla="*/ 21399 h 29210"/>
                    <a:gd name="connsiteX14" fmla="*/ 317 w 31432"/>
                    <a:gd name="connsiteY14" fmla="*/ 17843 h 29210"/>
                    <a:gd name="connsiteX15" fmla="*/ 14923 w 31432"/>
                    <a:gd name="connsiteY15" fmla="*/ 17843 h 29210"/>
                    <a:gd name="connsiteX16" fmla="*/ 14923 w 31432"/>
                    <a:gd name="connsiteY16" fmla="*/ 15430 h 29210"/>
                    <a:gd name="connsiteX17" fmla="*/ 16954 w 31432"/>
                    <a:gd name="connsiteY17" fmla="*/ 15430 h 29210"/>
                    <a:gd name="connsiteX18" fmla="*/ 19367 w 31432"/>
                    <a:gd name="connsiteY18" fmla="*/ 13526 h 29210"/>
                    <a:gd name="connsiteX19" fmla="*/ 5017 w 31432"/>
                    <a:gd name="connsiteY19" fmla="*/ 13526 h 29210"/>
                    <a:gd name="connsiteX20" fmla="*/ 5017 w 31432"/>
                    <a:gd name="connsiteY20" fmla="*/ 10732 h 29210"/>
                    <a:gd name="connsiteX21" fmla="*/ 4191 w 31432"/>
                    <a:gd name="connsiteY21" fmla="*/ 11621 h 29210"/>
                    <a:gd name="connsiteX22" fmla="*/ 0 w 31432"/>
                    <a:gd name="connsiteY22" fmla="*/ 10224 h 29210"/>
                    <a:gd name="connsiteX23" fmla="*/ 5524 w 31432"/>
                    <a:gd name="connsiteY23" fmla="*/ 1778 h 29210"/>
                    <a:gd name="connsiteX24" fmla="*/ 9335 w 31432"/>
                    <a:gd name="connsiteY24" fmla="*/ 2921 h 29210"/>
                    <a:gd name="connsiteX25" fmla="*/ 25400 w 31432"/>
                    <a:gd name="connsiteY25" fmla="*/ 0 h 29210"/>
                    <a:gd name="connsiteX26" fmla="*/ 27178 w 31432"/>
                    <a:gd name="connsiteY26" fmla="*/ 1778 h 29210"/>
                    <a:gd name="connsiteX27" fmla="*/ 27051 w 31432"/>
                    <a:gd name="connsiteY27" fmla="*/ 3556 h 29210"/>
                    <a:gd name="connsiteX28" fmla="*/ 26479 w 31432"/>
                    <a:gd name="connsiteY28" fmla="*/ 3556 h 29210"/>
                    <a:gd name="connsiteX29" fmla="*/ 15939 w 31432"/>
                    <a:gd name="connsiteY29" fmla="*/ 5588 h 29210"/>
                    <a:gd name="connsiteX30" fmla="*/ 16510 w 31432"/>
                    <a:gd name="connsiteY30" fmla="*/ 6096 h 29210"/>
                    <a:gd name="connsiteX31" fmla="*/ 19367 w 31432"/>
                    <a:gd name="connsiteY31" fmla="*/ 8636 h 29210"/>
                    <a:gd name="connsiteX32" fmla="*/ 17907 w 31432"/>
                    <a:gd name="connsiteY32" fmla="*/ 9906 h 29210"/>
                    <a:gd name="connsiteX33" fmla="*/ 15494 w 31432"/>
                    <a:gd name="connsiteY33" fmla="*/ 9906 h 29210"/>
                    <a:gd name="connsiteX34" fmla="*/ 12954 w 31432"/>
                    <a:gd name="connsiteY34" fmla="*/ 7620 h 29210"/>
                    <a:gd name="connsiteX35" fmla="*/ 12573 w 31432"/>
                    <a:gd name="connsiteY35" fmla="*/ 7239 h 29210"/>
                    <a:gd name="connsiteX36" fmla="*/ 13907 w 31432"/>
                    <a:gd name="connsiteY36" fmla="*/ 5842 h 29210"/>
                    <a:gd name="connsiteX37" fmla="*/ 10287 w 31432"/>
                    <a:gd name="connsiteY37" fmla="*/ 6096 h 29210"/>
                    <a:gd name="connsiteX38" fmla="*/ 8382 w 31432"/>
                    <a:gd name="connsiteY38" fmla="*/ 6223 h 29210"/>
                    <a:gd name="connsiteX39" fmla="*/ 5969 w 31432"/>
                    <a:gd name="connsiteY39" fmla="*/ 9906 h 29210"/>
                    <a:gd name="connsiteX40" fmla="*/ 15494 w 31432"/>
                    <a:gd name="connsiteY40" fmla="*/ 9906 h 29210"/>
                    <a:gd name="connsiteX41" fmla="*/ 28321 w 31432"/>
                    <a:gd name="connsiteY41" fmla="*/ 11684 h 29210"/>
                    <a:gd name="connsiteX42" fmla="*/ 22797 w 31432"/>
                    <a:gd name="connsiteY42" fmla="*/ 6160 h 29210"/>
                    <a:gd name="connsiteX43" fmla="*/ 25336 w 31432"/>
                    <a:gd name="connsiteY43" fmla="*/ 3746 h 29210"/>
                    <a:gd name="connsiteX44" fmla="*/ 31433 w 31432"/>
                    <a:gd name="connsiteY44" fmla="*/ 9271 h 29210"/>
                    <a:gd name="connsiteX45" fmla="*/ 28321 w 31432"/>
                    <a:gd name="connsiteY45" fmla="*/ 11684 h 29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31432" h="29210">
                      <a:moveTo>
                        <a:pt x="17907" y="9906"/>
                      </a:moveTo>
                      <a:lnTo>
                        <a:pt x="24829" y="9906"/>
                      </a:lnTo>
                      <a:lnTo>
                        <a:pt x="27115" y="12065"/>
                      </a:lnTo>
                      <a:lnTo>
                        <a:pt x="19939" y="17843"/>
                      </a:lnTo>
                      <a:lnTo>
                        <a:pt x="30861" y="17843"/>
                      </a:lnTo>
                      <a:lnTo>
                        <a:pt x="30861" y="21399"/>
                      </a:lnTo>
                      <a:lnTo>
                        <a:pt x="19622" y="21399"/>
                      </a:lnTo>
                      <a:lnTo>
                        <a:pt x="19622" y="24574"/>
                      </a:lnTo>
                      <a:cubicBezTo>
                        <a:pt x="19685" y="26607"/>
                        <a:pt x="19241" y="27877"/>
                        <a:pt x="18288" y="28448"/>
                      </a:cubicBezTo>
                      <a:cubicBezTo>
                        <a:pt x="17590" y="28956"/>
                        <a:pt x="15430" y="29210"/>
                        <a:pt x="11938" y="29210"/>
                      </a:cubicBezTo>
                      <a:cubicBezTo>
                        <a:pt x="11938" y="27432"/>
                        <a:pt x="11493" y="26099"/>
                        <a:pt x="10604" y="25210"/>
                      </a:cubicBezTo>
                      <a:cubicBezTo>
                        <a:pt x="13779" y="25527"/>
                        <a:pt x="15177" y="25146"/>
                        <a:pt x="14923" y="24067"/>
                      </a:cubicBezTo>
                      <a:lnTo>
                        <a:pt x="14923" y="21399"/>
                      </a:lnTo>
                      <a:lnTo>
                        <a:pt x="317" y="21399"/>
                      </a:lnTo>
                      <a:lnTo>
                        <a:pt x="317" y="17843"/>
                      </a:lnTo>
                      <a:lnTo>
                        <a:pt x="14923" y="17843"/>
                      </a:lnTo>
                      <a:lnTo>
                        <a:pt x="14923" y="15430"/>
                      </a:lnTo>
                      <a:lnTo>
                        <a:pt x="16954" y="15430"/>
                      </a:lnTo>
                      <a:lnTo>
                        <a:pt x="19367" y="13526"/>
                      </a:lnTo>
                      <a:lnTo>
                        <a:pt x="5017" y="13526"/>
                      </a:lnTo>
                      <a:lnTo>
                        <a:pt x="5017" y="10732"/>
                      </a:lnTo>
                      <a:cubicBezTo>
                        <a:pt x="4763" y="11049"/>
                        <a:pt x="4445" y="11367"/>
                        <a:pt x="4191" y="11621"/>
                      </a:cubicBezTo>
                      <a:cubicBezTo>
                        <a:pt x="3366" y="11303"/>
                        <a:pt x="1968" y="10795"/>
                        <a:pt x="0" y="10224"/>
                      </a:cubicBezTo>
                      <a:cubicBezTo>
                        <a:pt x="2223" y="8255"/>
                        <a:pt x="4128" y="5461"/>
                        <a:pt x="5524" y="1778"/>
                      </a:cubicBezTo>
                      <a:cubicBezTo>
                        <a:pt x="6667" y="2604"/>
                        <a:pt x="7938" y="3048"/>
                        <a:pt x="9335" y="2921"/>
                      </a:cubicBezTo>
                      <a:cubicBezTo>
                        <a:pt x="14668" y="2921"/>
                        <a:pt x="20003" y="1968"/>
                        <a:pt x="25400" y="0"/>
                      </a:cubicBezTo>
                      <a:cubicBezTo>
                        <a:pt x="26035" y="699"/>
                        <a:pt x="26607" y="1270"/>
                        <a:pt x="27178" y="1778"/>
                      </a:cubicBezTo>
                      <a:cubicBezTo>
                        <a:pt x="28448" y="2985"/>
                        <a:pt x="28385" y="3556"/>
                        <a:pt x="27051" y="3556"/>
                      </a:cubicBezTo>
                      <a:cubicBezTo>
                        <a:pt x="26797" y="3556"/>
                        <a:pt x="26607" y="3556"/>
                        <a:pt x="26479" y="3556"/>
                      </a:cubicBezTo>
                      <a:cubicBezTo>
                        <a:pt x="22987" y="4572"/>
                        <a:pt x="19431" y="5271"/>
                        <a:pt x="15939" y="5588"/>
                      </a:cubicBezTo>
                      <a:cubicBezTo>
                        <a:pt x="16002" y="5652"/>
                        <a:pt x="16192" y="5842"/>
                        <a:pt x="16510" y="6096"/>
                      </a:cubicBezTo>
                      <a:cubicBezTo>
                        <a:pt x="17843" y="7112"/>
                        <a:pt x="18796" y="8001"/>
                        <a:pt x="19367" y="8636"/>
                      </a:cubicBezTo>
                      <a:lnTo>
                        <a:pt x="17907" y="9906"/>
                      </a:lnTo>
                      <a:close/>
                      <a:moveTo>
                        <a:pt x="15494" y="9906"/>
                      </a:moveTo>
                      <a:cubicBezTo>
                        <a:pt x="15049" y="9398"/>
                        <a:pt x="14161" y="8636"/>
                        <a:pt x="12954" y="7620"/>
                      </a:cubicBezTo>
                      <a:cubicBezTo>
                        <a:pt x="13017" y="7684"/>
                        <a:pt x="12891" y="7557"/>
                        <a:pt x="12573" y="7239"/>
                      </a:cubicBezTo>
                      <a:lnTo>
                        <a:pt x="13907" y="5842"/>
                      </a:lnTo>
                      <a:cubicBezTo>
                        <a:pt x="13081" y="5905"/>
                        <a:pt x="11874" y="6033"/>
                        <a:pt x="10287" y="6096"/>
                      </a:cubicBezTo>
                      <a:cubicBezTo>
                        <a:pt x="9461" y="6160"/>
                        <a:pt x="8827" y="6223"/>
                        <a:pt x="8382" y="6223"/>
                      </a:cubicBezTo>
                      <a:cubicBezTo>
                        <a:pt x="7747" y="7430"/>
                        <a:pt x="6922" y="8636"/>
                        <a:pt x="5969" y="9906"/>
                      </a:cubicBezTo>
                      <a:lnTo>
                        <a:pt x="15494" y="9906"/>
                      </a:lnTo>
                      <a:close/>
                      <a:moveTo>
                        <a:pt x="28321" y="11684"/>
                      </a:moveTo>
                      <a:cubicBezTo>
                        <a:pt x="26670" y="9652"/>
                        <a:pt x="24829" y="7811"/>
                        <a:pt x="22797" y="6160"/>
                      </a:cubicBezTo>
                      <a:lnTo>
                        <a:pt x="25336" y="3746"/>
                      </a:lnTo>
                      <a:cubicBezTo>
                        <a:pt x="27877" y="5779"/>
                        <a:pt x="29909" y="7620"/>
                        <a:pt x="31433" y="9271"/>
                      </a:cubicBezTo>
                      <a:lnTo>
                        <a:pt x="28321" y="11684"/>
                      </a:lnTo>
                      <a:close/>
                    </a:path>
                  </a:pathLst>
                </a:custGeom>
                <a:solidFill>
                  <a:srgbClr val="0B56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2883" name="图形 20"/>
              <p:cNvGrpSpPr/>
              <p:nvPr/>
            </p:nvGrpSpPr>
            <p:grpSpPr>
              <a:xfrm>
                <a:off x="5144896" y="2409570"/>
                <a:ext cx="103251" cy="31496"/>
                <a:chOff x="5144896" y="2409570"/>
                <a:chExt cx="103251" cy="31496"/>
              </a:xfrm>
            </p:grpSpPr>
            <p:sp>
              <p:nvSpPr>
                <p:cNvPr id="2894" name="任意多边形: 形状 2893"/>
                <p:cNvSpPr/>
                <p:nvPr/>
              </p:nvSpPr>
              <p:spPr>
                <a:xfrm>
                  <a:off x="5229733" y="2410904"/>
                  <a:ext cx="6794" cy="30162"/>
                </a:xfrm>
                <a:custGeom>
                  <a:avLst/>
                  <a:gdLst>
                    <a:gd name="connsiteX0" fmla="*/ 0 w 6794"/>
                    <a:gd name="connsiteY0" fmla="*/ 5334 h 30162"/>
                    <a:gd name="connsiteX1" fmla="*/ 0 w 6794"/>
                    <a:gd name="connsiteY1" fmla="*/ 0 h 30162"/>
                    <a:gd name="connsiteX2" fmla="*/ 6795 w 6794"/>
                    <a:gd name="connsiteY2" fmla="*/ 0 h 30162"/>
                    <a:gd name="connsiteX3" fmla="*/ 6795 w 6794"/>
                    <a:gd name="connsiteY3" fmla="*/ 5334 h 30162"/>
                    <a:gd name="connsiteX4" fmla="*/ 0 w 6794"/>
                    <a:gd name="connsiteY4" fmla="*/ 5334 h 30162"/>
                    <a:gd name="connsiteX5" fmla="*/ 0 w 6794"/>
                    <a:gd name="connsiteY5" fmla="*/ 30163 h 30162"/>
                    <a:gd name="connsiteX6" fmla="*/ 0 w 6794"/>
                    <a:gd name="connsiteY6" fmla="*/ 8255 h 30162"/>
                    <a:gd name="connsiteX7" fmla="*/ 6795 w 6794"/>
                    <a:gd name="connsiteY7" fmla="*/ 8255 h 30162"/>
                    <a:gd name="connsiteX8" fmla="*/ 6795 w 6794"/>
                    <a:gd name="connsiteY8" fmla="*/ 30163 h 30162"/>
                    <a:gd name="connsiteX9" fmla="*/ 0 w 6794"/>
                    <a:gd name="connsiteY9" fmla="*/ 30163 h 30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794" h="30162">
                      <a:moveTo>
                        <a:pt x="0" y="5334"/>
                      </a:moveTo>
                      <a:lnTo>
                        <a:pt x="0" y="0"/>
                      </a:lnTo>
                      <a:lnTo>
                        <a:pt x="6795" y="0"/>
                      </a:lnTo>
                      <a:lnTo>
                        <a:pt x="6795" y="5334"/>
                      </a:lnTo>
                      <a:lnTo>
                        <a:pt x="0" y="5334"/>
                      </a:lnTo>
                      <a:close/>
                      <a:moveTo>
                        <a:pt x="0" y="30163"/>
                      </a:moveTo>
                      <a:lnTo>
                        <a:pt x="0" y="8255"/>
                      </a:lnTo>
                      <a:lnTo>
                        <a:pt x="6795" y="8255"/>
                      </a:lnTo>
                      <a:lnTo>
                        <a:pt x="6795" y="30163"/>
                      </a:lnTo>
                      <a:lnTo>
                        <a:pt x="0" y="30163"/>
                      </a:lnTo>
                      <a:close/>
                    </a:path>
                  </a:pathLst>
                </a:custGeom>
                <a:solidFill>
                  <a:srgbClr val="0B56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895" name="任意多边形: 形状 2894"/>
                <p:cNvSpPr/>
                <p:nvPr/>
              </p:nvSpPr>
              <p:spPr>
                <a:xfrm>
                  <a:off x="5242052" y="2410841"/>
                  <a:ext cx="6095" cy="30226"/>
                </a:xfrm>
                <a:custGeom>
                  <a:avLst/>
                  <a:gdLst>
                    <a:gd name="connsiteX0" fmla="*/ 0 w 6095"/>
                    <a:gd name="connsiteY0" fmla="*/ 30226 h 30226"/>
                    <a:gd name="connsiteX1" fmla="*/ 0 w 6095"/>
                    <a:gd name="connsiteY1" fmla="*/ 0 h 30226"/>
                    <a:gd name="connsiteX2" fmla="*/ 6096 w 6095"/>
                    <a:gd name="connsiteY2" fmla="*/ 0 h 30226"/>
                    <a:gd name="connsiteX3" fmla="*/ 6096 w 6095"/>
                    <a:gd name="connsiteY3" fmla="*/ 30226 h 30226"/>
                    <a:gd name="connsiteX4" fmla="*/ 0 w 6095"/>
                    <a:gd name="connsiteY4" fmla="*/ 30226 h 3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5" h="30226">
                      <a:moveTo>
                        <a:pt x="0" y="30226"/>
                      </a:moveTo>
                      <a:lnTo>
                        <a:pt x="0" y="0"/>
                      </a:lnTo>
                      <a:lnTo>
                        <a:pt x="6096" y="0"/>
                      </a:lnTo>
                      <a:lnTo>
                        <a:pt x="6096" y="30226"/>
                      </a:lnTo>
                      <a:lnTo>
                        <a:pt x="0" y="30226"/>
                      </a:lnTo>
                      <a:close/>
                    </a:path>
                  </a:pathLst>
                </a:custGeom>
                <a:solidFill>
                  <a:srgbClr val="0B56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896" name="任意多边形: 形状 2895"/>
                <p:cNvSpPr/>
                <p:nvPr/>
              </p:nvSpPr>
              <p:spPr>
                <a:xfrm>
                  <a:off x="5178107" y="2417889"/>
                  <a:ext cx="23558" cy="23177"/>
                </a:xfrm>
                <a:custGeom>
                  <a:avLst/>
                  <a:gdLst>
                    <a:gd name="connsiteX0" fmla="*/ 0 w 23558"/>
                    <a:gd name="connsiteY0" fmla="*/ 11303 h 23177"/>
                    <a:gd name="connsiteX1" fmla="*/ 1460 w 23558"/>
                    <a:gd name="connsiteY1" fmla="*/ 5652 h 23177"/>
                    <a:gd name="connsiteX2" fmla="*/ 5652 w 23558"/>
                    <a:gd name="connsiteY2" fmla="*/ 1461 h 23177"/>
                    <a:gd name="connsiteX3" fmla="*/ 11747 w 23558"/>
                    <a:gd name="connsiteY3" fmla="*/ 0 h 23177"/>
                    <a:gd name="connsiteX4" fmla="*/ 20257 w 23558"/>
                    <a:gd name="connsiteY4" fmla="*/ 3302 h 23177"/>
                    <a:gd name="connsiteX5" fmla="*/ 23558 w 23558"/>
                    <a:gd name="connsiteY5" fmla="*/ 11557 h 23177"/>
                    <a:gd name="connsiteX6" fmla="*/ 20193 w 23558"/>
                    <a:gd name="connsiteY6" fmla="*/ 19876 h 23177"/>
                    <a:gd name="connsiteX7" fmla="*/ 11747 w 23558"/>
                    <a:gd name="connsiteY7" fmla="*/ 23178 h 23177"/>
                    <a:gd name="connsiteX8" fmla="*/ 5715 w 23558"/>
                    <a:gd name="connsiteY8" fmla="*/ 21781 h 23177"/>
                    <a:gd name="connsiteX9" fmla="*/ 1397 w 23558"/>
                    <a:gd name="connsiteY9" fmla="*/ 17717 h 23177"/>
                    <a:gd name="connsiteX10" fmla="*/ 0 w 23558"/>
                    <a:gd name="connsiteY10" fmla="*/ 11303 h 23177"/>
                    <a:gd name="connsiteX11" fmla="*/ 6223 w 23558"/>
                    <a:gd name="connsiteY11" fmla="*/ 11621 h 23177"/>
                    <a:gd name="connsiteX12" fmla="*/ 7810 w 23558"/>
                    <a:gd name="connsiteY12" fmla="*/ 15748 h 23177"/>
                    <a:gd name="connsiteX13" fmla="*/ 11811 w 23558"/>
                    <a:gd name="connsiteY13" fmla="*/ 17209 h 23177"/>
                    <a:gd name="connsiteX14" fmla="*/ 15811 w 23558"/>
                    <a:gd name="connsiteY14" fmla="*/ 15748 h 23177"/>
                    <a:gd name="connsiteX15" fmla="*/ 17399 w 23558"/>
                    <a:gd name="connsiteY15" fmla="*/ 11557 h 23177"/>
                    <a:gd name="connsiteX16" fmla="*/ 15811 w 23558"/>
                    <a:gd name="connsiteY16" fmla="*/ 7430 h 23177"/>
                    <a:gd name="connsiteX17" fmla="*/ 11811 w 23558"/>
                    <a:gd name="connsiteY17" fmla="*/ 5969 h 23177"/>
                    <a:gd name="connsiteX18" fmla="*/ 7810 w 23558"/>
                    <a:gd name="connsiteY18" fmla="*/ 7430 h 23177"/>
                    <a:gd name="connsiteX19" fmla="*/ 6223 w 23558"/>
                    <a:gd name="connsiteY19" fmla="*/ 11621 h 23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558" h="23177">
                      <a:moveTo>
                        <a:pt x="0" y="11303"/>
                      </a:moveTo>
                      <a:cubicBezTo>
                        <a:pt x="0" y="9335"/>
                        <a:pt x="508" y="7493"/>
                        <a:pt x="1460" y="5652"/>
                      </a:cubicBezTo>
                      <a:cubicBezTo>
                        <a:pt x="2477" y="3810"/>
                        <a:pt x="3873" y="2413"/>
                        <a:pt x="5652" y="1461"/>
                      </a:cubicBezTo>
                      <a:cubicBezTo>
                        <a:pt x="7493" y="508"/>
                        <a:pt x="9525" y="0"/>
                        <a:pt x="11747" y="0"/>
                      </a:cubicBezTo>
                      <a:cubicBezTo>
                        <a:pt x="15240" y="0"/>
                        <a:pt x="18034" y="1080"/>
                        <a:pt x="20257" y="3302"/>
                      </a:cubicBezTo>
                      <a:cubicBezTo>
                        <a:pt x="22479" y="5461"/>
                        <a:pt x="23558" y="8255"/>
                        <a:pt x="23558" y="11557"/>
                      </a:cubicBezTo>
                      <a:cubicBezTo>
                        <a:pt x="23558" y="14923"/>
                        <a:pt x="22415" y="17717"/>
                        <a:pt x="20193" y="19876"/>
                      </a:cubicBezTo>
                      <a:cubicBezTo>
                        <a:pt x="17971" y="22098"/>
                        <a:pt x="15177" y="23178"/>
                        <a:pt x="11747" y="23178"/>
                      </a:cubicBezTo>
                      <a:cubicBezTo>
                        <a:pt x="9652" y="23178"/>
                        <a:pt x="7620" y="22733"/>
                        <a:pt x="5715" y="21781"/>
                      </a:cubicBezTo>
                      <a:cubicBezTo>
                        <a:pt x="3810" y="20892"/>
                        <a:pt x="2349" y="19495"/>
                        <a:pt x="1397" y="17717"/>
                      </a:cubicBezTo>
                      <a:cubicBezTo>
                        <a:pt x="508" y="16002"/>
                        <a:pt x="0" y="13843"/>
                        <a:pt x="0" y="11303"/>
                      </a:cubicBezTo>
                      <a:close/>
                      <a:moveTo>
                        <a:pt x="6223" y="11621"/>
                      </a:moveTo>
                      <a:cubicBezTo>
                        <a:pt x="6223" y="13399"/>
                        <a:pt x="6731" y="14796"/>
                        <a:pt x="7810" y="15748"/>
                      </a:cubicBezTo>
                      <a:cubicBezTo>
                        <a:pt x="8890" y="16701"/>
                        <a:pt x="10223" y="17209"/>
                        <a:pt x="11811" y="17209"/>
                      </a:cubicBezTo>
                      <a:cubicBezTo>
                        <a:pt x="13398" y="17209"/>
                        <a:pt x="14732" y="16701"/>
                        <a:pt x="15811" y="15748"/>
                      </a:cubicBezTo>
                      <a:cubicBezTo>
                        <a:pt x="16891" y="14796"/>
                        <a:pt x="17399" y="13399"/>
                        <a:pt x="17399" y="11557"/>
                      </a:cubicBezTo>
                      <a:cubicBezTo>
                        <a:pt x="17399" y="9779"/>
                        <a:pt x="16891" y="8382"/>
                        <a:pt x="15811" y="7430"/>
                      </a:cubicBezTo>
                      <a:cubicBezTo>
                        <a:pt x="14732" y="6477"/>
                        <a:pt x="13398" y="5969"/>
                        <a:pt x="11811" y="5969"/>
                      </a:cubicBezTo>
                      <a:cubicBezTo>
                        <a:pt x="10223" y="5969"/>
                        <a:pt x="8890" y="6477"/>
                        <a:pt x="7810" y="7430"/>
                      </a:cubicBezTo>
                      <a:cubicBezTo>
                        <a:pt x="6795" y="8382"/>
                        <a:pt x="6223" y="9779"/>
                        <a:pt x="6223" y="11621"/>
                      </a:cubicBezTo>
                      <a:close/>
                    </a:path>
                  </a:pathLst>
                </a:custGeom>
                <a:solidFill>
                  <a:srgbClr val="E10B2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897" name="任意多边形: 形状 2896"/>
                <p:cNvSpPr/>
                <p:nvPr/>
              </p:nvSpPr>
              <p:spPr>
                <a:xfrm>
                  <a:off x="5144896" y="2410841"/>
                  <a:ext cx="31813" cy="30226"/>
                </a:xfrm>
                <a:custGeom>
                  <a:avLst/>
                  <a:gdLst>
                    <a:gd name="connsiteX0" fmla="*/ 0 w 31813"/>
                    <a:gd name="connsiteY0" fmla="*/ 30226 h 30226"/>
                    <a:gd name="connsiteX1" fmla="*/ 0 w 31813"/>
                    <a:gd name="connsiteY1" fmla="*/ 0 h 30226"/>
                    <a:gd name="connsiteX2" fmla="*/ 9970 w 31813"/>
                    <a:gd name="connsiteY2" fmla="*/ 0 h 30226"/>
                    <a:gd name="connsiteX3" fmla="*/ 15939 w 31813"/>
                    <a:gd name="connsiteY3" fmla="*/ 20574 h 30226"/>
                    <a:gd name="connsiteX4" fmla="*/ 21844 w 31813"/>
                    <a:gd name="connsiteY4" fmla="*/ 0 h 30226"/>
                    <a:gd name="connsiteX5" fmla="*/ 31814 w 31813"/>
                    <a:gd name="connsiteY5" fmla="*/ 0 h 30226"/>
                    <a:gd name="connsiteX6" fmla="*/ 31814 w 31813"/>
                    <a:gd name="connsiteY6" fmla="*/ 30226 h 30226"/>
                    <a:gd name="connsiteX7" fmla="*/ 25654 w 31813"/>
                    <a:gd name="connsiteY7" fmla="*/ 30226 h 30226"/>
                    <a:gd name="connsiteX8" fmla="*/ 25654 w 31813"/>
                    <a:gd name="connsiteY8" fmla="*/ 6477 h 30226"/>
                    <a:gd name="connsiteX9" fmla="*/ 19114 w 31813"/>
                    <a:gd name="connsiteY9" fmla="*/ 30226 h 30226"/>
                    <a:gd name="connsiteX10" fmla="*/ 12700 w 31813"/>
                    <a:gd name="connsiteY10" fmla="*/ 30226 h 30226"/>
                    <a:gd name="connsiteX11" fmla="*/ 6160 w 31813"/>
                    <a:gd name="connsiteY11" fmla="*/ 6477 h 30226"/>
                    <a:gd name="connsiteX12" fmla="*/ 6160 w 31813"/>
                    <a:gd name="connsiteY12" fmla="*/ 30226 h 30226"/>
                    <a:gd name="connsiteX13" fmla="*/ 0 w 31813"/>
                    <a:gd name="connsiteY13" fmla="*/ 30226 h 3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813" h="30226">
                      <a:moveTo>
                        <a:pt x="0" y="30226"/>
                      </a:moveTo>
                      <a:lnTo>
                        <a:pt x="0" y="0"/>
                      </a:lnTo>
                      <a:lnTo>
                        <a:pt x="9970" y="0"/>
                      </a:lnTo>
                      <a:lnTo>
                        <a:pt x="15939" y="20574"/>
                      </a:lnTo>
                      <a:lnTo>
                        <a:pt x="21844" y="0"/>
                      </a:lnTo>
                      <a:lnTo>
                        <a:pt x="31814" y="0"/>
                      </a:lnTo>
                      <a:lnTo>
                        <a:pt x="31814" y="30226"/>
                      </a:lnTo>
                      <a:lnTo>
                        <a:pt x="25654" y="30226"/>
                      </a:lnTo>
                      <a:lnTo>
                        <a:pt x="25654" y="6477"/>
                      </a:lnTo>
                      <a:lnTo>
                        <a:pt x="19114" y="30226"/>
                      </a:lnTo>
                      <a:lnTo>
                        <a:pt x="12700" y="30226"/>
                      </a:lnTo>
                      <a:lnTo>
                        <a:pt x="6160" y="6477"/>
                      </a:lnTo>
                      <a:lnTo>
                        <a:pt x="6160" y="30226"/>
                      </a:lnTo>
                      <a:lnTo>
                        <a:pt x="0" y="30226"/>
                      </a:lnTo>
                      <a:close/>
                    </a:path>
                  </a:pathLst>
                </a:custGeom>
                <a:solidFill>
                  <a:srgbClr val="0B56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898" name="任意多边形: 形状 2897"/>
                <p:cNvSpPr/>
                <p:nvPr/>
              </p:nvSpPr>
              <p:spPr>
                <a:xfrm>
                  <a:off x="5203697" y="2409570"/>
                  <a:ext cx="24066" cy="31427"/>
                </a:xfrm>
                <a:custGeom>
                  <a:avLst/>
                  <a:gdLst>
                    <a:gd name="connsiteX0" fmla="*/ 0 w 24066"/>
                    <a:gd name="connsiteY0" fmla="*/ 30734 h 31427"/>
                    <a:gd name="connsiteX1" fmla="*/ 0 w 24066"/>
                    <a:gd name="connsiteY1" fmla="*/ 0 h 31427"/>
                    <a:gd name="connsiteX2" fmla="*/ 6541 w 24066"/>
                    <a:gd name="connsiteY2" fmla="*/ 0 h 31427"/>
                    <a:gd name="connsiteX3" fmla="*/ 6541 w 24066"/>
                    <a:gd name="connsiteY3" fmla="*/ 10160 h 31427"/>
                    <a:gd name="connsiteX4" fmla="*/ 13716 w 24066"/>
                    <a:gd name="connsiteY4" fmla="*/ 7938 h 31427"/>
                    <a:gd name="connsiteX5" fmla="*/ 21146 w 24066"/>
                    <a:gd name="connsiteY5" fmla="*/ 10859 h 31427"/>
                    <a:gd name="connsiteX6" fmla="*/ 24067 w 24066"/>
                    <a:gd name="connsiteY6" fmla="*/ 19304 h 31427"/>
                    <a:gd name="connsiteX7" fmla="*/ 21082 w 24066"/>
                    <a:gd name="connsiteY7" fmla="*/ 28067 h 31427"/>
                    <a:gd name="connsiteX8" fmla="*/ 13907 w 24066"/>
                    <a:gd name="connsiteY8" fmla="*/ 31369 h 31427"/>
                    <a:gd name="connsiteX9" fmla="*/ 9589 w 24066"/>
                    <a:gd name="connsiteY9" fmla="*/ 30988 h 31427"/>
                    <a:gd name="connsiteX10" fmla="*/ 6096 w 24066"/>
                    <a:gd name="connsiteY10" fmla="*/ 29146 h 31427"/>
                    <a:gd name="connsiteX11" fmla="*/ 6096 w 24066"/>
                    <a:gd name="connsiteY11" fmla="*/ 30607 h 31427"/>
                    <a:gd name="connsiteX12" fmla="*/ 0 w 24066"/>
                    <a:gd name="connsiteY12" fmla="*/ 30607 h 31427"/>
                    <a:gd name="connsiteX13" fmla="*/ 6477 w 24066"/>
                    <a:gd name="connsiteY13" fmla="*/ 19177 h 31427"/>
                    <a:gd name="connsiteX14" fmla="*/ 7684 w 24066"/>
                    <a:gd name="connsiteY14" fmla="*/ 23432 h 31427"/>
                    <a:gd name="connsiteX15" fmla="*/ 12192 w 24066"/>
                    <a:gd name="connsiteY15" fmla="*/ 25400 h 31427"/>
                    <a:gd name="connsiteX16" fmla="*/ 15875 w 24066"/>
                    <a:gd name="connsiteY16" fmla="*/ 24003 h 31427"/>
                    <a:gd name="connsiteX17" fmla="*/ 17399 w 24066"/>
                    <a:gd name="connsiteY17" fmla="*/ 19621 h 31427"/>
                    <a:gd name="connsiteX18" fmla="*/ 15875 w 24066"/>
                    <a:gd name="connsiteY18" fmla="*/ 15049 h 31427"/>
                    <a:gd name="connsiteX19" fmla="*/ 11938 w 24066"/>
                    <a:gd name="connsiteY19" fmla="*/ 13652 h 31427"/>
                    <a:gd name="connsiteX20" fmla="*/ 8065 w 24066"/>
                    <a:gd name="connsiteY20" fmla="*/ 15049 h 31427"/>
                    <a:gd name="connsiteX21" fmla="*/ 6477 w 24066"/>
                    <a:gd name="connsiteY21" fmla="*/ 19177 h 31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4066" h="31427">
                      <a:moveTo>
                        <a:pt x="0" y="30734"/>
                      </a:moveTo>
                      <a:lnTo>
                        <a:pt x="0" y="0"/>
                      </a:lnTo>
                      <a:lnTo>
                        <a:pt x="6541" y="0"/>
                      </a:lnTo>
                      <a:lnTo>
                        <a:pt x="6541" y="10160"/>
                      </a:lnTo>
                      <a:cubicBezTo>
                        <a:pt x="8573" y="8065"/>
                        <a:pt x="10922" y="7938"/>
                        <a:pt x="13716" y="7938"/>
                      </a:cubicBezTo>
                      <a:cubicBezTo>
                        <a:pt x="16701" y="7938"/>
                        <a:pt x="19177" y="8890"/>
                        <a:pt x="21146" y="10859"/>
                      </a:cubicBezTo>
                      <a:cubicBezTo>
                        <a:pt x="23114" y="12827"/>
                        <a:pt x="24067" y="15621"/>
                        <a:pt x="24067" y="19304"/>
                      </a:cubicBezTo>
                      <a:cubicBezTo>
                        <a:pt x="24067" y="23114"/>
                        <a:pt x="23051" y="26035"/>
                        <a:pt x="21082" y="28067"/>
                      </a:cubicBezTo>
                      <a:cubicBezTo>
                        <a:pt x="19050" y="30099"/>
                        <a:pt x="16764" y="31242"/>
                        <a:pt x="13907" y="31369"/>
                      </a:cubicBezTo>
                      <a:cubicBezTo>
                        <a:pt x="12573" y="31433"/>
                        <a:pt x="11874" y="31560"/>
                        <a:pt x="9589" y="30988"/>
                      </a:cubicBezTo>
                      <a:cubicBezTo>
                        <a:pt x="8128" y="30671"/>
                        <a:pt x="7112" y="30353"/>
                        <a:pt x="6096" y="29146"/>
                      </a:cubicBezTo>
                      <a:lnTo>
                        <a:pt x="6096" y="30607"/>
                      </a:lnTo>
                      <a:lnTo>
                        <a:pt x="0" y="30607"/>
                      </a:lnTo>
                      <a:close/>
                      <a:moveTo>
                        <a:pt x="6477" y="19177"/>
                      </a:moveTo>
                      <a:cubicBezTo>
                        <a:pt x="6477" y="21082"/>
                        <a:pt x="6858" y="22543"/>
                        <a:pt x="7684" y="23432"/>
                      </a:cubicBezTo>
                      <a:cubicBezTo>
                        <a:pt x="8827" y="24765"/>
                        <a:pt x="10287" y="25400"/>
                        <a:pt x="12192" y="25400"/>
                      </a:cubicBezTo>
                      <a:cubicBezTo>
                        <a:pt x="13653" y="25400"/>
                        <a:pt x="14859" y="24956"/>
                        <a:pt x="15875" y="24003"/>
                      </a:cubicBezTo>
                      <a:cubicBezTo>
                        <a:pt x="16891" y="23051"/>
                        <a:pt x="17399" y="21654"/>
                        <a:pt x="17399" y="19621"/>
                      </a:cubicBezTo>
                      <a:cubicBezTo>
                        <a:pt x="17399" y="17526"/>
                        <a:pt x="16891" y="16002"/>
                        <a:pt x="15875" y="15049"/>
                      </a:cubicBezTo>
                      <a:cubicBezTo>
                        <a:pt x="14859" y="14097"/>
                        <a:pt x="13526" y="13652"/>
                        <a:pt x="11938" y="13652"/>
                      </a:cubicBezTo>
                      <a:cubicBezTo>
                        <a:pt x="10351" y="13652"/>
                        <a:pt x="9080" y="14097"/>
                        <a:pt x="8065" y="15049"/>
                      </a:cubicBezTo>
                      <a:cubicBezTo>
                        <a:pt x="7049" y="15939"/>
                        <a:pt x="6477" y="17336"/>
                        <a:pt x="6477" y="19177"/>
                      </a:cubicBezTo>
                      <a:close/>
                    </a:path>
                  </a:pathLst>
                </a:custGeom>
                <a:solidFill>
                  <a:srgbClr val="0B56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2884" name="图形 20"/>
              <p:cNvGrpSpPr/>
              <p:nvPr/>
            </p:nvGrpSpPr>
            <p:grpSpPr>
              <a:xfrm>
                <a:off x="5249862" y="2409507"/>
                <a:ext cx="3809" cy="3810"/>
                <a:chOff x="5249862" y="2409507"/>
                <a:chExt cx="3809" cy="3810"/>
              </a:xfrm>
            </p:grpSpPr>
            <p:grpSp>
              <p:nvGrpSpPr>
                <p:cNvPr id="2890" name="图形 20"/>
                <p:cNvGrpSpPr/>
                <p:nvPr/>
              </p:nvGrpSpPr>
              <p:grpSpPr>
                <a:xfrm>
                  <a:off x="5249862" y="2409507"/>
                  <a:ext cx="3809" cy="3810"/>
                  <a:chOff x="5249862" y="2409507"/>
                  <a:chExt cx="3809" cy="3810"/>
                </a:xfrm>
              </p:grpSpPr>
              <p:sp>
                <p:nvSpPr>
                  <p:cNvPr id="2892" name="任意多边形: 形状 2891"/>
                  <p:cNvSpPr/>
                  <p:nvPr/>
                </p:nvSpPr>
                <p:spPr>
                  <a:xfrm>
                    <a:off x="5249862" y="2409507"/>
                    <a:ext cx="3809" cy="3810"/>
                  </a:xfrm>
                  <a:custGeom>
                    <a:avLst/>
                    <a:gdLst>
                      <a:gd name="connsiteX0" fmla="*/ 3810 w 3809"/>
                      <a:gd name="connsiteY0" fmla="*/ 1905 h 3810"/>
                      <a:gd name="connsiteX1" fmla="*/ 1905 w 3809"/>
                      <a:gd name="connsiteY1" fmla="*/ 3810 h 3810"/>
                      <a:gd name="connsiteX2" fmla="*/ 0 w 3809"/>
                      <a:gd name="connsiteY2" fmla="*/ 1905 h 3810"/>
                      <a:gd name="connsiteX3" fmla="*/ 1905 w 3809"/>
                      <a:gd name="connsiteY3" fmla="*/ 0 h 3810"/>
                      <a:gd name="connsiteX4" fmla="*/ 3810 w 3809"/>
                      <a:gd name="connsiteY4" fmla="*/ 1905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3810">
                        <a:moveTo>
                          <a:pt x="3810" y="1905"/>
                        </a:moveTo>
                        <a:cubicBezTo>
                          <a:pt x="3810" y="2957"/>
                          <a:pt x="2957" y="3810"/>
                          <a:pt x="1905" y="3810"/>
                        </a:cubicBezTo>
                        <a:cubicBezTo>
                          <a:pt x="853" y="3810"/>
                          <a:pt x="0" y="2957"/>
                          <a:pt x="0" y="1905"/>
                        </a:cubicBezTo>
                        <a:cubicBezTo>
                          <a:pt x="0" y="853"/>
                          <a:pt x="853" y="0"/>
                          <a:pt x="1905" y="0"/>
                        </a:cubicBezTo>
                        <a:cubicBezTo>
                          <a:pt x="2957" y="0"/>
                          <a:pt x="3810" y="853"/>
                          <a:pt x="3810" y="1905"/>
                        </a:cubicBezTo>
                        <a:close/>
                      </a:path>
                    </a:pathLst>
                  </a:custGeom>
                  <a:solidFill>
                    <a:srgbClr val="0B56A3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893" name="任意多边形: 形状 2892"/>
                  <p:cNvSpPr/>
                  <p:nvPr/>
                </p:nvSpPr>
                <p:spPr>
                  <a:xfrm>
                    <a:off x="5250053" y="2409698"/>
                    <a:ext cx="3428" cy="3428"/>
                  </a:xfrm>
                  <a:custGeom>
                    <a:avLst/>
                    <a:gdLst>
                      <a:gd name="connsiteX0" fmla="*/ 3429 w 3428"/>
                      <a:gd name="connsiteY0" fmla="*/ 1715 h 3428"/>
                      <a:gd name="connsiteX1" fmla="*/ 1714 w 3428"/>
                      <a:gd name="connsiteY1" fmla="*/ 3429 h 3428"/>
                      <a:gd name="connsiteX2" fmla="*/ 0 w 3428"/>
                      <a:gd name="connsiteY2" fmla="*/ 1715 h 3428"/>
                      <a:gd name="connsiteX3" fmla="*/ 1714 w 3428"/>
                      <a:gd name="connsiteY3" fmla="*/ 0 h 3428"/>
                      <a:gd name="connsiteX4" fmla="*/ 3429 w 3428"/>
                      <a:gd name="connsiteY4" fmla="*/ 1715 h 3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" h="3428">
                        <a:moveTo>
                          <a:pt x="3429" y="1715"/>
                        </a:moveTo>
                        <a:cubicBezTo>
                          <a:pt x="3429" y="2661"/>
                          <a:pt x="2661" y="3429"/>
                          <a:pt x="1714" y="3429"/>
                        </a:cubicBezTo>
                        <a:cubicBezTo>
                          <a:pt x="768" y="3429"/>
                          <a:pt x="0" y="2661"/>
                          <a:pt x="0" y="1715"/>
                        </a:cubicBezTo>
                        <a:cubicBezTo>
                          <a:pt x="0" y="768"/>
                          <a:pt x="768" y="0"/>
                          <a:pt x="1714" y="0"/>
                        </a:cubicBezTo>
                        <a:cubicBezTo>
                          <a:pt x="2661" y="0"/>
                          <a:pt x="3429" y="768"/>
                          <a:pt x="3429" y="17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891" name="任意多边形: 形状 2890"/>
                <p:cNvSpPr/>
                <p:nvPr/>
              </p:nvSpPr>
              <p:spPr>
                <a:xfrm>
                  <a:off x="5250815" y="2410205"/>
                  <a:ext cx="2158" cy="2476"/>
                </a:xfrm>
                <a:custGeom>
                  <a:avLst/>
                  <a:gdLst>
                    <a:gd name="connsiteX0" fmla="*/ 0 w 2158"/>
                    <a:gd name="connsiteY0" fmla="*/ 2413 h 2476"/>
                    <a:gd name="connsiteX1" fmla="*/ 0 w 2158"/>
                    <a:gd name="connsiteY1" fmla="*/ 0 h 2476"/>
                    <a:gd name="connsiteX2" fmla="*/ 1079 w 2158"/>
                    <a:gd name="connsiteY2" fmla="*/ 0 h 2476"/>
                    <a:gd name="connsiteX3" fmla="*/ 1588 w 2158"/>
                    <a:gd name="connsiteY3" fmla="*/ 64 h 2476"/>
                    <a:gd name="connsiteX4" fmla="*/ 1841 w 2158"/>
                    <a:gd name="connsiteY4" fmla="*/ 317 h 2476"/>
                    <a:gd name="connsiteX5" fmla="*/ 1968 w 2158"/>
                    <a:gd name="connsiteY5" fmla="*/ 699 h 2476"/>
                    <a:gd name="connsiteX6" fmla="*/ 1778 w 2158"/>
                    <a:gd name="connsiteY6" fmla="*/ 1143 h 2476"/>
                    <a:gd name="connsiteX7" fmla="*/ 1270 w 2158"/>
                    <a:gd name="connsiteY7" fmla="*/ 1397 h 2476"/>
                    <a:gd name="connsiteX8" fmla="*/ 1460 w 2158"/>
                    <a:gd name="connsiteY8" fmla="*/ 1524 h 2476"/>
                    <a:gd name="connsiteX9" fmla="*/ 1714 w 2158"/>
                    <a:gd name="connsiteY9" fmla="*/ 1842 h 2476"/>
                    <a:gd name="connsiteX10" fmla="*/ 2159 w 2158"/>
                    <a:gd name="connsiteY10" fmla="*/ 2477 h 2476"/>
                    <a:gd name="connsiteX11" fmla="*/ 1778 w 2158"/>
                    <a:gd name="connsiteY11" fmla="*/ 2477 h 2476"/>
                    <a:gd name="connsiteX12" fmla="*/ 1460 w 2158"/>
                    <a:gd name="connsiteY12" fmla="*/ 1968 h 2476"/>
                    <a:gd name="connsiteX13" fmla="*/ 1207 w 2158"/>
                    <a:gd name="connsiteY13" fmla="*/ 1651 h 2476"/>
                    <a:gd name="connsiteX14" fmla="*/ 1016 w 2158"/>
                    <a:gd name="connsiteY14" fmla="*/ 1461 h 2476"/>
                    <a:gd name="connsiteX15" fmla="*/ 889 w 2158"/>
                    <a:gd name="connsiteY15" fmla="*/ 1397 h 2476"/>
                    <a:gd name="connsiteX16" fmla="*/ 698 w 2158"/>
                    <a:gd name="connsiteY16" fmla="*/ 1397 h 2476"/>
                    <a:gd name="connsiteX17" fmla="*/ 317 w 2158"/>
                    <a:gd name="connsiteY17" fmla="*/ 1397 h 2476"/>
                    <a:gd name="connsiteX18" fmla="*/ 317 w 2158"/>
                    <a:gd name="connsiteY18" fmla="*/ 2477 h 2476"/>
                    <a:gd name="connsiteX19" fmla="*/ 0 w 2158"/>
                    <a:gd name="connsiteY19" fmla="*/ 2477 h 2476"/>
                    <a:gd name="connsiteX20" fmla="*/ 317 w 2158"/>
                    <a:gd name="connsiteY20" fmla="*/ 1080 h 2476"/>
                    <a:gd name="connsiteX21" fmla="*/ 1016 w 2158"/>
                    <a:gd name="connsiteY21" fmla="*/ 1080 h 2476"/>
                    <a:gd name="connsiteX22" fmla="*/ 1333 w 2158"/>
                    <a:gd name="connsiteY22" fmla="*/ 1016 h 2476"/>
                    <a:gd name="connsiteX23" fmla="*/ 1524 w 2158"/>
                    <a:gd name="connsiteY23" fmla="*/ 889 h 2476"/>
                    <a:gd name="connsiteX24" fmla="*/ 1588 w 2158"/>
                    <a:gd name="connsiteY24" fmla="*/ 699 h 2476"/>
                    <a:gd name="connsiteX25" fmla="*/ 1460 w 2158"/>
                    <a:gd name="connsiteY25" fmla="*/ 445 h 2476"/>
                    <a:gd name="connsiteX26" fmla="*/ 1079 w 2158"/>
                    <a:gd name="connsiteY26" fmla="*/ 317 h 2476"/>
                    <a:gd name="connsiteX27" fmla="*/ 317 w 2158"/>
                    <a:gd name="connsiteY27" fmla="*/ 317 h 2476"/>
                    <a:gd name="connsiteX28" fmla="*/ 317 w 2158"/>
                    <a:gd name="connsiteY28" fmla="*/ 1080 h 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158" h="2476">
                      <a:moveTo>
                        <a:pt x="0" y="2413"/>
                      </a:moveTo>
                      <a:lnTo>
                        <a:pt x="0" y="0"/>
                      </a:lnTo>
                      <a:lnTo>
                        <a:pt x="1079" y="0"/>
                      </a:lnTo>
                      <a:cubicBezTo>
                        <a:pt x="1270" y="0"/>
                        <a:pt x="1460" y="0"/>
                        <a:pt x="1588" y="64"/>
                      </a:cubicBezTo>
                      <a:cubicBezTo>
                        <a:pt x="1714" y="127"/>
                        <a:pt x="1778" y="190"/>
                        <a:pt x="1841" y="317"/>
                      </a:cubicBezTo>
                      <a:cubicBezTo>
                        <a:pt x="1905" y="445"/>
                        <a:pt x="1968" y="571"/>
                        <a:pt x="1968" y="699"/>
                      </a:cubicBezTo>
                      <a:cubicBezTo>
                        <a:pt x="1968" y="889"/>
                        <a:pt x="1905" y="1016"/>
                        <a:pt x="1778" y="1143"/>
                      </a:cubicBezTo>
                      <a:cubicBezTo>
                        <a:pt x="1651" y="1270"/>
                        <a:pt x="1524" y="1333"/>
                        <a:pt x="1270" y="1397"/>
                      </a:cubicBezTo>
                      <a:cubicBezTo>
                        <a:pt x="1333" y="1461"/>
                        <a:pt x="1397" y="1461"/>
                        <a:pt x="1460" y="1524"/>
                      </a:cubicBezTo>
                      <a:cubicBezTo>
                        <a:pt x="1524" y="1588"/>
                        <a:pt x="1651" y="1714"/>
                        <a:pt x="1714" y="1842"/>
                      </a:cubicBezTo>
                      <a:lnTo>
                        <a:pt x="2159" y="2477"/>
                      </a:lnTo>
                      <a:lnTo>
                        <a:pt x="1778" y="2477"/>
                      </a:lnTo>
                      <a:lnTo>
                        <a:pt x="1460" y="1968"/>
                      </a:lnTo>
                      <a:cubicBezTo>
                        <a:pt x="1397" y="1842"/>
                        <a:pt x="1270" y="1714"/>
                        <a:pt x="1207" y="1651"/>
                      </a:cubicBezTo>
                      <a:cubicBezTo>
                        <a:pt x="1143" y="1588"/>
                        <a:pt x="1079" y="1524"/>
                        <a:pt x="1016" y="1461"/>
                      </a:cubicBezTo>
                      <a:cubicBezTo>
                        <a:pt x="952" y="1461"/>
                        <a:pt x="889" y="1397"/>
                        <a:pt x="889" y="1397"/>
                      </a:cubicBezTo>
                      <a:cubicBezTo>
                        <a:pt x="826" y="1397"/>
                        <a:pt x="762" y="1397"/>
                        <a:pt x="698" y="1397"/>
                      </a:cubicBezTo>
                      <a:lnTo>
                        <a:pt x="317" y="1397"/>
                      </a:lnTo>
                      <a:lnTo>
                        <a:pt x="317" y="2477"/>
                      </a:lnTo>
                      <a:lnTo>
                        <a:pt x="0" y="2477"/>
                      </a:lnTo>
                      <a:close/>
                      <a:moveTo>
                        <a:pt x="317" y="1080"/>
                      </a:moveTo>
                      <a:lnTo>
                        <a:pt x="1016" y="1080"/>
                      </a:lnTo>
                      <a:cubicBezTo>
                        <a:pt x="1143" y="1080"/>
                        <a:pt x="1270" y="1080"/>
                        <a:pt x="1333" y="1016"/>
                      </a:cubicBezTo>
                      <a:cubicBezTo>
                        <a:pt x="1397" y="952"/>
                        <a:pt x="1460" y="952"/>
                        <a:pt x="1524" y="889"/>
                      </a:cubicBezTo>
                      <a:cubicBezTo>
                        <a:pt x="1588" y="826"/>
                        <a:pt x="1588" y="762"/>
                        <a:pt x="1588" y="699"/>
                      </a:cubicBezTo>
                      <a:cubicBezTo>
                        <a:pt x="1588" y="571"/>
                        <a:pt x="1524" y="508"/>
                        <a:pt x="1460" y="445"/>
                      </a:cubicBezTo>
                      <a:cubicBezTo>
                        <a:pt x="1397" y="381"/>
                        <a:pt x="1270" y="317"/>
                        <a:pt x="1079" y="317"/>
                      </a:cubicBezTo>
                      <a:lnTo>
                        <a:pt x="317" y="317"/>
                      </a:lnTo>
                      <a:lnTo>
                        <a:pt x="317" y="1080"/>
                      </a:lnTo>
                      <a:close/>
                    </a:path>
                  </a:pathLst>
                </a:custGeom>
                <a:solidFill>
                  <a:srgbClr val="0B56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2885" name="图形 20"/>
              <p:cNvGrpSpPr/>
              <p:nvPr/>
            </p:nvGrpSpPr>
            <p:grpSpPr>
              <a:xfrm>
                <a:off x="5320982" y="2409507"/>
                <a:ext cx="3809" cy="3810"/>
                <a:chOff x="5320982" y="2409507"/>
                <a:chExt cx="3809" cy="3810"/>
              </a:xfrm>
            </p:grpSpPr>
            <p:grpSp>
              <p:nvGrpSpPr>
                <p:cNvPr id="2886" name="图形 20"/>
                <p:cNvGrpSpPr/>
                <p:nvPr/>
              </p:nvGrpSpPr>
              <p:grpSpPr>
                <a:xfrm>
                  <a:off x="5320982" y="2409507"/>
                  <a:ext cx="3809" cy="3810"/>
                  <a:chOff x="5320982" y="2409507"/>
                  <a:chExt cx="3809" cy="3810"/>
                </a:xfrm>
              </p:grpSpPr>
              <p:sp>
                <p:nvSpPr>
                  <p:cNvPr id="2888" name="任意多边形: 形状 2887"/>
                  <p:cNvSpPr/>
                  <p:nvPr/>
                </p:nvSpPr>
                <p:spPr>
                  <a:xfrm>
                    <a:off x="5320982" y="2409507"/>
                    <a:ext cx="3809" cy="3810"/>
                  </a:xfrm>
                  <a:custGeom>
                    <a:avLst/>
                    <a:gdLst>
                      <a:gd name="connsiteX0" fmla="*/ 3810 w 3809"/>
                      <a:gd name="connsiteY0" fmla="*/ 1905 h 3810"/>
                      <a:gd name="connsiteX1" fmla="*/ 1905 w 3809"/>
                      <a:gd name="connsiteY1" fmla="*/ 3810 h 3810"/>
                      <a:gd name="connsiteX2" fmla="*/ 0 w 3809"/>
                      <a:gd name="connsiteY2" fmla="*/ 1905 h 3810"/>
                      <a:gd name="connsiteX3" fmla="*/ 1905 w 3809"/>
                      <a:gd name="connsiteY3" fmla="*/ 0 h 3810"/>
                      <a:gd name="connsiteX4" fmla="*/ 3810 w 3809"/>
                      <a:gd name="connsiteY4" fmla="*/ 1905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3810">
                        <a:moveTo>
                          <a:pt x="3810" y="1905"/>
                        </a:moveTo>
                        <a:cubicBezTo>
                          <a:pt x="3810" y="2957"/>
                          <a:pt x="2957" y="3810"/>
                          <a:pt x="1905" y="3810"/>
                        </a:cubicBezTo>
                        <a:cubicBezTo>
                          <a:pt x="853" y="3810"/>
                          <a:pt x="0" y="2957"/>
                          <a:pt x="0" y="1905"/>
                        </a:cubicBezTo>
                        <a:cubicBezTo>
                          <a:pt x="0" y="853"/>
                          <a:pt x="853" y="0"/>
                          <a:pt x="1905" y="0"/>
                        </a:cubicBezTo>
                        <a:cubicBezTo>
                          <a:pt x="2957" y="0"/>
                          <a:pt x="3810" y="853"/>
                          <a:pt x="3810" y="1905"/>
                        </a:cubicBezTo>
                        <a:close/>
                      </a:path>
                    </a:pathLst>
                  </a:custGeom>
                  <a:solidFill>
                    <a:srgbClr val="0B56A3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889" name="任意多边形: 形状 2888"/>
                  <p:cNvSpPr/>
                  <p:nvPr/>
                </p:nvSpPr>
                <p:spPr>
                  <a:xfrm>
                    <a:off x="5321173" y="2409698"/>
                    <a:ext cx="3428" cy="3428"/>
                  </a:xfrm>
                  <a:custGeom>
                    <a:avLst/>
                    <a:gdLst>
                      <a:gd name="connsiteX0" fmla="*/ 3429 w 3428"/>
                      <a:gd name="connsiteY0" fmla="*/ 1715 h 3428"/>
                      <a:gd name="connsiteX1" fmla="*/ 1715 w 3428"/>
                      <a:gd name="connsiteY1" fmla="*/ 3429 h 3428"/>
                      <a:gd name="connsiteX2" fmla="*/ 0 w 3428"/>
                      <a:gd name="connsiteY2" fmla="*/ 1715 h 3428"/>
                      <a:gd name="connsiteX3" fmla="*/ 1715 w 3428"/>
                      <a:gd name="connsiteY3" fmla="*/ 0 h 3428"/>
                      <a:gd name="connsiteX4" fmla="*/ 3429 w 3428"/>
                      <a:gd name="connsiteY4" fmla="*/ 1715 h 3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" h="3428">
                        <a:moveTo>
                          <a:pt x="3429" y="1715"/>
                        </a:moveTo>
                        <a:cubicBezTo>
                          <a:pt x="3429" y="2661"/>
                          <a:pt x="2661" y="3429"/>
                          <a:pt x="1715" y="3429"/>
                        </a:cubicBezTo>
                        <a:cubicBezTo>
                          <a:pt x="768" y="3429"/>
                          <a:pt x="0" y="2661"/>
                          <a:pt x="0" y="1715"/>
                        </a:cubicBezTo>
                        <a:cubicBezTo>
                          <a:pt x="0" y="768"/>
                          <a:pt x="768" y="0"/>
                          <a:pt x="1715" y="0"/>
                        </a:cubicBezTo>
                        <a:cubicBezTo>
                          <a:pt x="2661" y="0"/>
                          <a:pt x="3429" y="768"/>
                          <a:pt x="3429" y="17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887" name="任意多边形: 形状 2886"/>
                <p:cNvSpPr/>
                <p:nvPr/>
              </p:nvSpPr>
              <p:spPr>
                <a:xfrm>
                  <a:off x="5321934" y="2410205"/>
                  <a:ext cx="2159" cy="2476"/>
                </a:xfrm>
                <a:custGeom>
                  <a:avLst/>
                  <a:gdLst>
                    <a:gd name="connsiteX0" fmla="*/ 0 w 2159"/>
                    <a:gd name="connsiteY0" fmla="*/ 2413 h 2476"/>
                    <a:gd name="connsiteX1" fmla="*/ 0 w 2159"/>
                    <a:gd name="connsiteY1" fmla="*/ 0 h 2476"/>
                    <a:gd name="connsiteX2" fmla="*/ 1080 w 2159"/>
                    <a:gd name="connsiteY2" fmla="*/ 0 h 2476"/>
                    <a:gd name="connsiteX3" fmla="*/ 1588 w 2159"/>
                    <a:gd name="connsiteY3" fmla="*/ 64 h 2476"/>
                    <a:gd name="connsiteX4" fmla="*/ 1842 w 2159"/>
                    <a:gd name="connsiteY4" fmla="*/ 317 h 2476"/>
                    <a:gd name="connsiteX5" fmla="*/ 1968 w 2159"/>
                    <a:gd name="connsiteY5" fmla="*/ 699 h 2476"/>
                    <a:gd name="connsiteX6" fmla="*/ 1778 w 2159"/>
                    <a:gd name="connsiteY6" fmla="*/ 1143 h 2476"/>
                    <a:gd name="connsiteX7" fmla="*/ 1270 w 2159"/>
                    <a:gd name="connsiteY7" fmla="*/ 1397 h 2476"/>
                    <a:gd name="connsiteX8" fmla="*/ 1461 w 2159"/>
                    <a:gd name="connsiteY8" fmla="*/ 1524 h 2476"/>
                    <a:gd name="connsiteX9" fmla="*/ 1715 w 2159"/>
                    <a:gd name="connsiteY9" fmla="*/ 1842 h 2476"/>
                    <a:gd name="connsiteX10" fmla="*/ 2159 w 2159"/>
                    <a:gd name="connsiteY10" fmla="*/ 2477 h 2476"/>
                    <a:gd name="connsiteX11" fmla="*/ 1778 w 2159"/>
                    <a:gd name="connsiteY11" fmla="*/ 2477 h 2476"/>
                    <a:gd name="connsiteX12" fmla="*/ 1461 w 2159"/>
                    <a:gd name="connsiteY12" fmla="*/ 1968 h 2476"/>
                    <a:gd name="connsiteX13" fmla="*/ 1207 w 2159"/>
                    <a:gd name="connsiteY13" fmla="*/ 1651 h 2476"/>
                    <a:gd name="connsiteX14" fmla="*/ 1016 w 2159"/>
                    <a:gd name="connsiteY14" fmla="*/ 1461 h 2476"/>
                    <a:gd name="connsiteX15" fmla="*/ 889 w 2159"/>
                    <a:gd name="connsiteY15" fmla="*/ 1397 h 2476"/>
                    <a:gd name="connsiteX16" fmla="*/ 699 w 2159"/>
                    <a:gd name="connsiteY16" fmla="*/ 1397 h 2476"/>
                    <a:gd name="connsiteX17" fmla="*/ 318 w 2159"/>
                    <a:gd name="connsiteY17" fmla="*/ 1397 h 2476"/>
                    <a:gd name="connsiteX18" fmla="*/ 318 w 2159"/>
                    <a:gd name="connsiteY18" fmla="*/ 2477 h 2476"/>
                    <a:gd name="connsiteX19" fmla="*/ 0 w 2159"/>
                    <a:gd name="connsiteY19" fmla="*/ 2477 h 2476"/>
                    <a:gd name="connsiteX20" fmla="*/ 318 w 2159"/>
                    <a:gd name="connsiteY20" fmla="*/ 1080 h 2476"/>
                    <a:gd name="connsiteX21" fmla="*/ 1016 w 2159"/>
                    <a:gd name="connsiteY21" fmla="*/ 1080 h 2476"/>
                    <a:gd name="connsiteX22" fmla="*/ 1334 w 2159"/>
                    <a:gd name="connsiteY22" fmla="*/ 1016 h 2476"/>
                    <a:gd name="connsiteX23" fmla="*/ 1524 w 2159"/>
                    <a:gd name="connsiteY23" fmla="*/ 889 h 2476"/>
                    <a:gd name="connsiteX24" fmla="*/ 1588 w 2159"/>
                    <a:gd name="connsiteY24" fmla="*/ 699 h 2476"/>
                    <a:gd name="connsiteX25" fmla="*/ 1461 w 2159"/>
                    <a:gd name="connsiteY25" fmla="*/ 445 h 2476"/>
                    <a:gd name="connsiteX26" fmla="*/ 1080 w 2159"/>
                    <a:gd name="connsiteY26" fmla="*/ 317 h 2476"/>
                    <a:gd name="connsiteX27" fmla="*/ 318 w 2159"/>
                    <a:gd name="connsiteY27" fmla="*/ 317 h 2476"/>
                    <a:gd name="connsiteX28" fmla="*/ 318 w 2159"/>
                    <a:gd name="connsiteY28" fmla="*/ 1080 h 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159" h="2476">
                      <a:moveTo>
                        <a:pt x="0" y="2413"/>
                      </a:moveTo>
                      <a:lnTo>
                        <a:pt x="0" y="0"/>
                      </a:lnTo>
                      <a:lnTo>
                        <a:pt x="1080" y="0"/>
                      </a:lnTo>
                      <a:cubicBezTo>
                        <a:pt x="1270" y="0"/>
                        <a:pt x="1461" y="0"/>
                        <a:pt x="1588" y="64"/>
                      </a:cubicBezTo>
                      <a:cubicBezTo>
                        <a:pt x="1715" y="127"/>
                        <a:pt x="1778" y="190"/>
                        <a:pt x="1842" y="317"/>
                      </a:cubicBezTo>
                      <a:cubicBezTo>
                        <a:pt x="1905" y="445"/>
                        <a:pt x="1968" y="571"/>
                        <a:pt x="1968" y="699"/>
                      </a:cubicBezTo>
                      <a:cubicBezTo>
                        <a:pt x="1968" y="889"/>
                        <a:pt x="1905" y="1016"/>
                        <a:pt x="1778" y="1143"/>
                      </a:cubicBezTo>
                      <a:cubicBezTo>
                        <a:pt x="1651" y="1270"/>
                        <a:pt x="1524" y="1333"/>
                        <a:pt x="1270" y="1397"/>
                      </a:cubicBezTo>
                      <a:cubicBezTo>
                        <a:pt x="1334" y="1461"/>
                        <a:pt x="1397" y="1461"/>
                        <a:pt x="1461" y="1524"/>
                      </a:cubicBezTo>
                      <a:cubicBezTo>
                        <a:pt x="1524" y="1588"/>
                        <a:pt x="1651" y="1714"/>
                        <a:pt x="1715" y="1842"/>
                      </a:cubicBezTo>
                      <a:lnTo>
                        <a:pt x="2159" y="2477"/>
                      </a:lnTo>
                      <a:lnTo>
                        <a:pt x="1778" y="2477"/>
                      </a:lnTo>
                      <a:lnTo>
                        <a:pt x="1461" y="1968"/>
                      </a:lnTo>
                      <a:cubicBezTo>
                        <a:pt x="1397" y="1842"/>
                        <a:pt x="1270" y="1714"/>
                        <a:pt x="1207" y="1651"/>
                      </a:cubicBezTo>
                      <a:cubicBezTo>
                        <a:pt x="1143" y="1588"/>
                        <a:pt x="1080" y="1524"/>
                        <a:pt x="1016" y="1461"/>
                      </a:cubicBezTo>
                      <a:cubicBezTo>
                        <a:pt x="953" y="1461"/>
                        <a:pt x="889" y="1397"/>
                        <a:pt x="889" y="1397"/>
                      </a:cubicBezTo>
                      <a:cubicBezTo>
                        <a:pt x="826" y="1397"/>
                        <a:pt x="762" y="1397"/>
                        <a:pt x="699" y="1397"/>
                      </a:cubicBezTo>
                      <a:lnTo>
                        <a:pt x="318" y="1397"/>
                      </a:lnTo>
                      <a:lnTo>
                        <a:pt x="318" y="2477"/>
                      </a:lnTo>
                      <a:lnTo>
                        <a:pt x="0" y="2477"/>
                      </a:lnTo>
                      <a:close/>
                      <a:moveTo>
                        <a:pt x="318" y="1080"/>
                      </a:moveTo>
                      <a:lnTo>
                        <a:pt x="1016" y="1080"/>
                      </a:lnTo>
                      <a:cubicBezTo>
                        <a:pt x="1143" y="1080"/>
                        <a:pt x="1270" y="1080"/>
                        <a:pt x="1334" y="1016"/>
                      </a:cubicBezTo>
                      <a:cubicBezTo>
                        <a:pt x="1397" y="952"/>
                        <a:pt x="1461" y="952"/>
                        <a:pt x="1524" y="889"/>
                      </a:cubicBezTo>
                      <a:cubicBezTo>
                        <a:pt x="1588" y="826"/>
                        <a:pt x="1588" y="762"/>
                        <a:pt x="1588" y="699"/>
                      </a:cubicBezTo>
                      <a:cubicBezTo>
                        <a:pt x="1588" y="571"/>
                        <a:pt x="1524" y="508"/>
                        <a:pt x="1461" y="445"/>
                      </a:cubicBezTo>
                      <a:cubicBezTo>
                        <a:pt x="1397" y="381"/>
                        <a:pt x="1270" y="317"/>
                        <a:pt x="1080" y="317"/>
                      </a:cubicBezTo>
                      <a:lnTo>
                        <a:pt x="318" y="317"/>
                      </a:lnTo>
                      <a:lnTo>
                        <a:pt x="318" y="1080"/>
                      </a:lnTo>
                      <a:close/>
                    </a:path>
                  </a:pathLst>
                </a:custGeom>
                <a:solidFill>
                  <a:srgbClr val="0B56A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65" name="图形 20"/>
            <p:cNvGrpSpPr/>
            <p:nvPr/>
          </p:nvGrpSpPr>
          <p:grpSpPr>
            <a:xfrm>
              <a:off x="1013300" y="4268032"/>
              <a:ext cx="477675" cy="293742"/>
              <a:chOff x="4894579" y="2391092"/>
              <a:chExt cx="111315" cy="68452"/>
            </a:xfrm>
          </p:grpSpPr>
          <p:grpSp>
            <p:nvGrpSpPr>
              <p:cNvPr id="490" name="图形 20"/>
              <p:cNvGrpSpPr/>
              <p:nvPr/>
            </p:nvGrpSpPr>
            <p:grpSpPr>
              <a:xfrm>
                <a:off x="4972177" y="2410460"/>
                <a:ext cx="33718" cy="29146"/>
                <a:chOff x="4972177" y="2410460"/>
                <a:chExt cx="33718" cy="29146"/>
              </a:xfrm>
              <a:solidFill>
                <a:srgbClr val="018837"/>
              </a:solidFill>
            </p:grpSpPr>
            <p:sp>
              <p:nvSpPr>
                <p:cNvPr id="2880" name="任意多边形: 形状 2879"/>
                <p:cNvSpPr/>
                <p:nvPr/>
              </p:nvSpPr>
              <p:spPr>
                <a:xfrm>
                  <a:off x="4972177" y="2410460"/>
                  <a:ext cx="15684" cy="23050"/>
                </a:xfrm>
                <a:custGeom>
                  <a:avLst/>
                  <a:gdLst>
                    <a:gd name="connsiteX0" fmla="*/ 12446 w 15684"/>
                    <a:gd name="connsiteY0" fmla="*/ 14351 h 23050"/>
                    <a:gd name="connsiteX1" fmla="*/ 7683 w 15684"/>
                    <a:gd name="connsiteY1" fmla="*/ 20764 h 23050"/>
                    <a:gd name="connsiteX2" fmla="*/ 3111 w 15684"/>
                    <a:gd name="connsiteY2" fmla="*/ 14542 h 23050"/>
                    <a:gd name="connsiteX3" fmla="*/ 7810 w 15684"/>
                    <a:gd name="connsiteY3" fmla="*/ 8001 h 23050"/>
                    <a:gd name="connsiteX4" fmla="*/ 12446 w 15684"/>
                    <a:gd name="connsiteY4" fmla="*/ 14351 h 23050"/>
                    <a:gd name="connsiteX5" fmla="*/ 3175 w 15684"/>
                    <a:gd name="connsiteY5" fmla="*/ 0 h 23050"/>
                    <a:gd name="connsiteX6" fmla="*/ 64 w 15684"/>
                    <a:gd name="connsiteY6" fmla="*/ 0 h 23050"/>
                    <a:gd name="connsiteX7" fmla="*/ 64 w 15684"/>
                    <a:gd name="connsiteY7" fmla="*/ 19812 h 23050"/>
                    <a:gd name="connsiteX8" fmla="*/ 0 w 15684"/>
                    <a:gd name="connsiteY8" fmla="*/ 22796 h 23050"/>
                    <a:gd name="connsiteX9" fmla="*/ 2984 w 15684"/>
                    <a:gd name="connsiteY9" fmla="*/ 22796 h 23050"/>
                    <a:gd name="connsiteX10" fmla="*/ 3048 w 15684"/>
                    <a:gd name="connsiteY10" fmla="*/ 20320 h 23050"/>
                    <a:gd name="connsiteX11" fmla="*/ 4635 w 15684"/>
                    <a:gd name="connsiteY11" fmla="*/ 21971 h 23050"/>
                    <a:gd name="connsiteX12" fmla="*/ 8318 w 15684"/>
                    <a:gd name="connsiteY12" fmla="*/ 23051 h 23050"/>
                    <a:gd name="connsiteX13" fmla="*/ 14097 w 15684"/>
                    <a:gd name="connsiteY13" fmla="*/ 20257 h 23050"/>
                    <a:gd name="connsiteX14" fmla="*/ 15684 w 15684"/>
                    <a:gd name="connsiteY14" fmla="*/ 14224 h 23050"/>
                    <a:gd name="connsiteX15" fmla="*/ 13779 w 15684"/>
                    <a:gd name="connsiteY15" fmla="*/ 8001 h 23050"/>
                    <a:gd name="connsiteX16" fmla="*/ 8572 w 15684"/>
                    <a:gd name="connsiteY16" fmla="*/ 5905 h 23050"/>
                    <a:gd name="connsiteX17" fmla="*/ 3175 w 15684"/>
                    <a:gd name="connsiteY17" fmla="*/ 8699 h 23050"/>
                    <a:gd name="connsiteX18" fmla="*/ 3175 w 15684"/>
                    <a:gd name="connsiteY18" fmla="*/ 0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684" h="23050">
                      <a:moveTo>
                        <a:pt x="12446" y="14351"/>
                      </a:moveTo>
                      <a:cubicBezTo>
                        <a:pt x="12446" y="17018"/>
                        <a:pt x="11493" y="20764"/>
                        <a:pt x="7683" y="20764"/>
                      </a:cubicBezTo>
                      <a:cubicBezTo>
                        <a:pt x="3111" y="20764"/>
                        <a:pt x="3111" y="15621"/>
                        <a:pt x="3111" y="14542"/>
                      </a:cubicBezTo>
                      <a:cubicBezTo>
                        <a:pt x="3111" y="13462"/>
                        <a:pt x="3111" y="8001"/>
                        <a:pt x="7810" y="8001"/>
                      </a:cubicBezTo>
                      <a:cubicBezTo>
                        <a:pt x="12128" y="8001"/>
                        <a:pt x="12446" y="12763"/>
                        <a:pt x="12446" y="14351"/>
                      </a:cubicBezTo>
                      <a:moveTo>
                        <a:pt x="3175" y="0"/>
                      </a:moveTo>
                      <a:lnTo>
                        <a:pt x="64" y="0"/>
                      </a:lnTo>
                      <a:lnTo>
                        <a:pt x="64" y="19812"/>
                      </a:lnTo>
                      <a:lnTo>
                        <a:pt x="0" y="22796"/>
                      </a:lnTo>
                      <a:lnTo>
                        <a:pt x="2984" y="22796"/>
                      </a:lnTo>
                      <a:lnTo>
                        <a:pt x="3048" y="20320"/>
                      </a:lnTo>
                      <a:cubicBezTo>
                        <a:pt x="3365" y="20828"/>
                        <a:pt x="3746" y="21336"/>
                        <a:pt x="4635" y="21971"/>
                      </a:cubicBezTo>
                      <a:cubicBezTo>
                        <a:pt x="6032" y="22923"/>
                        <a:pt x="7493" y="23051"/>
                        <a:pt x="8318" y="23051"/>
                      </a:cubicBezTo>
                      <a:cubicBezTo>
                        <a:pt x="10604" y="23051"/>
                        <a:pt x="12764" y="22098"/>
                        <a:pt x="14097" y="20257"/>
                      </a:cubicBezTo>
                      <a:cubicBezTo>
                        <a:pt x="14922" y="19177"/>
                        <a:pt x="15684" y="17399"/>
                        <a:pt x="15684" y="14224"/>
                      </a:cubicBezTo>
                      <a:cubicBezTo>
                        <a:pt x="15684" y="10604"/>
                        <a:pt x="14541" y="8954"/>
                        <a:pt x="13779" y="8001"/>
                      </a:cubicBezTo>
                      <a:cubicBezTo>
                        <a:pt x="12255" y="6286"/>
                        <a:pt x="10223" y="5905"/>
                        <a:pt x="8572" y="5905"/>
                      </a:cubicBezTo>
                      <a:cubicBezTo>
                        <a:pt x="4826" y="5905"/>
                        <a:pt x="3620" y="8001"/>
                        <a:pt x="3175" y="8699"/>
                      </a:cubicBezTo>
                      <a:lnTo>
                        <a:pt x="3175" y="0"/>
                      </a:lnTo>
                      <a:close/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2881" name="任意多边形: 形状 2880"/>
                <p:cNvSpPr/>
                <p:nvPr/>
              </p:nvSpPr>
              <p:spPr>
                <a:xfrm>
                  <a:off x="4990210" y="2416555"/>
                  <a:ext cx="15684" cy="23050"/>
                </a:xfrm>
                <a:custGeom>
                  <a:avLst/>
                  <a:gdLst>
                    <a:gd name="connsiteX0" fmla="*/ 2985 w 15684"/>
                    <a:gd name="connsiteY0" fmla="*/ 8954 h 23050"/>
                    <a:gd name="connsiteX1" fmla="*/ 7938 w 15684"/>
                    <a:gd name="connsiteY1" fmla="*/ 2223 h 23050"/>
                    <a:gd name="connsiteX2" fmla="*/ 12446 w 15684"/>
                    <a:gd name="connsiteY2" fmla="*/ 8255 h 23050"/>
                    <a:gd name="connsiteX3" fmla="*/ 11113 w 15684"/>
                    <a:gd name="connsiteY3" fmla="*/ 13399 h 23050"/>
                    <a:gd name="connsiteX4" fmla="*/ 7620 w 15684"/>
                    <a:gd name="connsiteY4" fmla="*/ 14986 h 23050"/>
                    <a:gd name="connsiteX5" fmla="*/ 2985 w 15684"/>
                    <a:gd name="connsiteY5" fmla="*/ 8954 h 23050"/>
                    <a:gd name="connsiteX6" fmla="*/ 64 w 15684"/>
                    <a:gd name="connsiteY6" fmla="*/ 23051 h 23050"/>
                    <a:gd name="connsiteX7" fmla="*/ 3111 w 15684"/>
                    <a:gd name="connsiteY7" fmla="*/ 23051 h 23050"/>
                    <a:gd name="connsiteX8" fmla="*/ 3111 w 15684"/>
                    <a:gd name="connsiteY8" fmla="*/ 14859 h 23050"/>
                    <a:gd name="connsiteX9" fmla="*/ 8192 w 15684"/>
                    <a:gd name="connsiteY9" fmla="*/ 17336 h 23050"/>
                    <a:gd name="connsiteX10" fmla="*/ 15685 w 15684"/>
                    <a:gd name="connsiteY10" fmla="*/ 8509 h 23050"/>
                    <a:gd name="connsiteX11" fmla="*/ 8763 w 15684"/>
                    <a:gd name="connsiteY11" fmla="*/ 0 h 23050"/>
                    <a:gd name="connsiteX12" fmla="*/ 3175 w 15684"/>
                    <a:gd name="connsiteY12" fmla="*/ 2985 h 23050"/>
                    <a:gd name="connsiteX13" fmla="*/ 3111 w 15684"/>
                    <a:gd name="connsiteY13" fmla="*/ 254 h 23050"/>
                    <a:gd name="connsiteX14" fmla="*/ 0 w 15684"/>
                    <a:gd name="connsiteY14" fmla="*/ 254 h 23050"/>
                    <a:gd name="connsiteX15" fmla="*/ 127 w 15684"/>
                    <a:gd name="connsiteY15" fmla="*/ 2921 h 23050"/>
                    <a:gd name="connsiteX16" fmla="*/ 127 w 15684"/>
                    <a:gd name="connsiteY16" fmla="*/ 23051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684" h="23050">
                      <a:moveTo>
                        <a:pt x="2985" y="8954"/>
                      </a:moveTo>
                      <a:cubicBezTo>
                        <a:pt x="2985" y="7493"/>
                        <a:pt x="2985" y="2223"/>
                        <a:pt x="7938" y="2223"/>
                      </a:cubicBezTo>
                      <a:cubicBezTo>
                        <a:pt x="11557" y="2223"/>
                        <a:pt x="12446" y="5334"/>
                        <a:pt x="12446" y="8255"/>
                      </a:cubicBezTo>
                      <a:cubicBezTo>
                        <a:pt x="12446" y="9461"/>
                        <a:pt x="12255" y="11811"/>
                        <a:pt x="11113" y="13399"/>
                      </a:cubicBezTo>
                      <a:cubicBezTo>
                        <a:pt x="10097" y="14859"/>
                        <a:pt x="8446" y="14986"/>
                        <a:pt x="7620" y="14986"/>
                      </a:cubicBezTo>
                      <a:cubicBezTo>
                        <a:pt x="3302" y="15049"/>
                        <a:pt x="2985" y="10922"/>
                        <a:pt x="2985" y="8954"/>
                      </a:cubicBezTo>
                      <a:moveTo>
                        <a:pt x="64" y="23051"/>
                      </a:moveTo>
                      <a:lnTo>
                        <a:pt x="3111" y="23051"/>
                      </a:lnTo>
                      <a:lnTo>
                        <a:pt x="3111" y="14859"/>
                      </a:lnTo>
                      <a:cubicBezTo>
                        <a:pt x="4001" y="16320"/>
                        <a:pt x="5779" y="17336"/>
                        <a:pt x="8192" y="17336"/>
                      </a:cubicBezTo>
                      <a:cubicBezTo>
                        <a:pt x="12129" y="17336"/>
                        <a:pt x="15685" y="14668"/>
                        <a:pt x="15685" y="8509"/>
                      </a:cubicBezTo>
                      <a:cubicBezTo>
                        <a:pt x="15685" y="2413"/>
                        <a:pt x="12319" y="0"/>
                        <a:pt x="8763" y="0"/>
                      </a:cubicBezTo>
                      <a:cubicBezTo>
                        <a:pt x="7430" y="0"/>
                        <a:pt x="4699" y="381"/>
                        <a:pt x="3175" y="2985"/>
                      </a:cubicBezTo>
                      <a:lnTo>
                        <a:pt x="3111" y="254"/>
                      </a:lnTo>
                      <a:lnTo>
                        <a:pt x="0" y="254"/>
                      </a:lnTo>
                      <a:cubicBezTo>
                        <a:pt x="64" y="1842"/>
                        <a:pt x="127" y="2223"/>
                        <a:pt x="127" y="2921"/>
                      </a:cubicBezTo>
                      <a:lnTo>
                        <a:pt x="127" y="23051"/>
                      </a:lnTo>
                      <a:close/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491" name="图形 20"/>
              <p:cNvGrpSpPr/>
              <p:nvPr/>
            </p:nvGrpSpPr>
            <p:grpSpPr>
              <a:xfrm>
                <a:off x="4894579" y="2391092"/>
                <a:ext cx="67627" cy="68452"/>
                <a:chOff x="4894579" y="2391092"/>
                <a:chExt cx="67627" cy="68452"/>
              </a:xfrm>
            </p:grpSpPr>
            <p:sp>
              <p:nvSpPr>
                <p:cNvPr id="492" name="任意多边形: 形状 491"/>
                <p:cNvSpPr/>
                <p:nvPr/>
              </p:nvSpPr>
              <p:spPr>
                <a:xfrm>
                  <a:off x="4923853" y="2391092"/>
                  <a:ext cx="9144" cy="14477"/>
                </a:xfrm>
                <a:custGeom>
                  <a:avLst/>
                  <a:gdLst>
                    <a:gd name="connsiteX0" fmla="*/ 9144 w 9144"/>
                    <a:gd name="connsiteY0" fmla="*/ 8255 h 14477"/>
                    <a:gd name="connsiteX1" fmla="*/ 4572 w 9144"/>
                    <a:gd name="connsiteY1" fmla="*/ 0 h 14477"/>
                    <a:gd name="connsiteX2" fmla="*/ 0 w 9144"/>
                    <a:gd name="connsiteY2" fmla="*/ 8255 h 14477"/>
                    <a:gd name="connsiteX3" fmla="*/ 4572 w 9144"/>
                    <a:gd name="connsiteY3" fmla="*/ 14478 h 14477"/>
                    <a:gd name="connsiteX4" fmla="*/ 9144 w 9144"/>
                    <a:gd name="connsiteY4" fmla="*/ 8255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4" h="14477">
                      <a:moveTo>
                        <a:pt x="9144" y="8255"/>
                      </a:moveTo>
                      <a:cubicBezTo>
                        <a:pt x="7430" y="4255"/>
                        <a:pt x="5398" y="1207"/>
                        <a:pt x="4572" y="0"/>
                      </a:cubicBezTo>
                      <a:cubicBezTo>
                        <a:pt x="3747" y="1207"/>
                        <a:pt x="1651" y="4255"/>
                        <a:pt x="0" y="8255"/>
                      </a:cubicBezTo>
                      <a:cubicBezTo>
                        <a:pt x="1651" y="10033"/>
                        <a:pt x="3302" y="12129"/>
                        <a:pt x="4572" y="14478"/>
                      </a:cubicBezTo>
                      <a:cubicBezTo>
                        <a:pt x="5842" y="12129"/>
                        <a:pt x="7493" y="10033"/>
                        <a:pt x="9144" y="8255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93" name="任意多边形: 形状 492"/>
                <p:cNvSpPr/>
                <p:nvPr/>
              </p:nvSpPr>
              <p:spPr>
                <a:xfrm>
                  <a:off x="4923790" y="2445067"/>
                  <a:ext cx="9144" cy="14477"/>
                </a:xfrm>
                <a:custGeom>
                  <a:avLst/>
                  <a:gdLst>
                    <a:gd name="connsiteX0" fmla="*/ 0 w 9144"/>
                    <a:gd name="connsiteY0" fmla="*/ 6223 h 14477"/>
                    <a:gd name="connsiteX1" fmla="*/ 4572 w 9144"/>
                    <a:gd name="connsiteY1" fmla="*/ 14478 h 14477"/>
                    <a:gd name="connsiteX2" fmla="*/ 9144 w 9144"/>
                    <a:gd name="connsiteY2" fmla="*/ 6223 h 14477"/>
                    <a:gd name="connsiteX3" fmla="*/ 4572 w 9144"/>
                    <a:gd name="connsiteY3" fmla="*/ 0 h 14477"/>
                    <a:gd name="connsiteX4" fmla="*/ 0 w 9144"/>
                    <a:gd name="connsiteY4" fmla="*/ 6223 h 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4" h="14477">
                      <a:moveTo>
                        <a:pt x="0" y="6223"/>
                      </a:moveTo>
                      <a:cubicBezTo>
                        <a:pt x="1714" y="10224"/>
                        <a:pt x="3746" y="13272"/>
                        <a:pt x="4572" y="14478"/>
                      </a:cubicBezTo>
                      <a:cubicBezTo>
                        <a:pt x="5397" y="13272"/>
                        <a:pt x="7493" y="10224"/>
                        <a:pt x="9144" y="6223"/>
                      </a:cubicBezTo>
                      <a:cubicBezTo>
                        <a:pt x="7493" y="4445"/>
                        <a:pt x="5842" y="2350"/>
                        <a:pt x="4572" y="0"/>
                      </a:cubicBezTo>
                      <a:cubicBezTo>
                        <a:pt x="3302" y="2350"/>
                        <a:pt x="1651" y="4445"/>
                        <a:pt x="0" y="6223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94" name="任意多边形: 形状 493"/>
                <p:cNvSpPr/>
                <p:nvPr/>
              </p:nvSpPr>
              <p:spPr>
                <a:xfrm>
                  <a:off x="4915217" y="2393124"/>
                  <a:ext cx="8572" cy="13652"/>
                </a:xfrm>
                <a:custGeom>
                  <a:avLst/>
                  <a:gdLst>
                    <a:gd name="connsiteX0" fmla="*/ 8573 w 8572"/>
                    <a:gd name="connsiteY0" fmla="*/ 6223 h 13652"/>
                    <a:gd name="connsiteX1" fmla="*/ 1461 w 8572"/>
                    <a:gd name="connsiteY1" fmla="*/ 0 h 13652"/>
                    <a:gd name="connsiteX2" fmla="*/ 0 w 8572"/>
                    <a:gd name="connsiteY2" fmla="*/ 9335 h 13652"/>
                    <a:gd name="connsiteX3" fmla="*/ 6477 w 8572"/>
                    <a:gd name="connsiteY3" fmla="*/ 13652 h 13652"/>
                    <a:gd name="connsiteX4" fmla="*/ 8573 w 8572"/>
                    <a:gd name="connsiteY4" fmla="*/ 6223 h 13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72" h="13652">
                      <a:moveTo>
                        <a:pt x="8573" y="6223"/>
                      </a:moveTo>
                      <a:cubicBezTo>
                        <a:pt x="5652" y="3048"/>
                        <a:pt x="2604" y="889"/>
                        <a:pt x="1461" y="0"/>
                      </a:cubicBezTo>
                      <a:cubicBezTo>
                        <a:pt x="1079" y="1461"/>
                        <a:pt x="191" y="5017"/>
                        <a:pt x="0" y="9335"/>
                      </a:cubicBezTo>
                      <a:cubicBezTo>
                        <a:pt x="2159" y="10414"/>
                        <a:pt x="4445" y="11874"/>
                        <a:pt x="6477" y="13652"/>
                      </a:cubicBezTo>
                      <a:cubicBezTo>
                        <a:pt x="6858" y="10986"/>
                        <a:pt x="7620" y="8446"/>
                        <a:pt x="8573" y="6223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98" name="任意多边形: 形状 497"/>
                <p:cNvSpPr/>
                <p:nvPr/>
              </p:nvSpPr>
              <p:spPr>
                <a:xfrm>
                  <a:off x="4932997" y="2443860"/>
                  <a:ext cx="8572" cy="13652"/>
                </a:xfrm>
                <a:custGeom>
                  <a:avLst/>
                  <a:gdLst>
                    <a:gd name="connsiteX0" fmla="*/ 0 w 8572"/>
                    <a:gd name="connsiteY0" fmla="*/ 7430 h 13652"/>
                    <a:gd name="connsiteX1" fmla="*/ 7112 w 8572"/>
                    <a:gd name="connsiteY1" fmla="*/ 13653 h 13652"/>
                    <a:gd name="connsiteX2" fmla="*/ 8573 w 8572"/>
                    <a:gd name="connsiteY2" fmla="*/ 4318 h 13652"/>
                    <a:gd name="connsiteX3" fmla="*/ 2096 w 8572"/>
                    <a:gd name="connsiteY3" fmla="*/ 0 h 13652"/>
                    <a:gd name="connsiteX4" fmla="*/ 0 w 8572"/>
                    <a:gd name="connsiteY4" fmla="*/ 7430 h 13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72" h="13652">
                      <a:moveTo>
                        <a:pt x="0" y="7430"/>
                      </a:moveTo>
                      <a:cubicBezTo>
                        <a:pt x="2921" y="10605"/>
                        <a:pt x="5969" y="12764"/>
                        <a:pt x="7112" y="13653"/>
                      </a:cubicBezTo>
                      <a:cubicBezTo>
                        <a:pt x="7430" y="12192"/>
                        <a:pt x="8382" y="8636"/>
                        <a:pt x="8573" y="4318"/>
                      </a:cubicBezTo>
                      <a:cubicBezTo>
                        <a:pt x="6414" y="3175"/>
                        <a:pt x="4128" y="1778"/>
                        <a:pt x="2096" y="0"/>
                      </a:cubicBezTo>
                      <a:cubicBezTo>
                        <a:pt x="1715" y="2667"/>
                        <a:pt x="889" y="5207"/>
                        <a:pt x="0" y="7430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03" name="任意多边形: 形状 502"/>
                <p:cNvSpPr/>
                <p:nvPr/>
              </p:nvSpPr>
              <p:spPr>
                <a:xfrm>
                  <a:off x="4906390" y="2399093"/>
                  <a:ext cx="9334" cy="11112"/>
                </a:xfrm>
                <a:custGeom>
                  <a:avLst/>
                  <a:gdLst>
                    <a:gd name="connsiteX0" fmla="*/ 8827 w 9334"/>
                    <a:gd name="connsiteY0" fmla="*/ 3365 h 11112"/>
                    <a:gd name="connsiteX1" fmla="*/ 0 w 9334"/>
                    <a:gd name="connsiteY1" fmla="*/ 0 h 11112"/>
                    <a:gd name="connsiteX2" fmla="*/ 1778 w 9334"/>
                    <a:gd name="connsiteY2" fmla="*/ 9271 h 11112"/>
                    <a:gd name="connsiteX3" fmla="*/ 9335 w 9334"/>
                    <a:gd name="connsiteY3" fmla="*/ 11113 h 11112"/>
                    <a:gd name="connsiteX4" fmla="*/ 8827 w 9334"/>
                    <a:gd name="connsiteY4" fmla="*/ 3365 h 11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34" h="11112">
                      <a:moveTo>
                        <a:pt x="8827" y="3365"/>
                      </a:moveTo>
                      <a:cubicBezTo>
                        <a:pt x="4953" y="1397"/>
                        <a:pt x="1397" y="381"/>
                        <a:pt x="0" y="0"/>
                      </a:cubicBezTo>
                      <a:cubicBezTo>
                        <a:pt x="191" y="1461"/>
                        <a:pt x="508" y="5143"/>
                        <a:pt x="1778" y="9271"/>
                      </a:cubicBezTo>
                      <a:cubicBezTo>
                        <a:pt x="4191" y="9589"/>
                        <a:pt x="6795" y="10096"/>
                        <a:pt x="9335" y="11113"/>
                      </a:cubicBezTo>
                      <a:cubicBezTo>
                        <a:pt x="8763" y="8446"/>
                        <a:pt x="8700" y="5779"/>
                        <a:pt x="8827" y="3365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07" name="任意多边形: 形状 506"/>
                <p:cNvSpPr/>
                <p:nvPr/>
              </p:nvSpPr>
              <p:spPr>
                <a:xfrm>
                  <a:off x="4941061" y="2440432"/>
                  <a:ext cx="9334" cy="11112"/>
                </a:xfrm>
                <a:custGeom>
                  <a:avLst/>
                  <a:gdLst>
                    <a:gd name="connsiteX0" fmla="*/ 508 w 9334"/>
                    <a:gd name="connsiteY0" fmla="*/ 7747 h 11112"/>
                    <a:gd name="connsiteX1" fmla="*/ 9335 w 9334"/>
                    <a:gd name="connsiteY1" fmla="*/ 11113 h 11112"/>
                    <a:gd name="connsiteX2" fmla="*/ 7557 w 9334"/>
                    <a:gd name="connsiteY2" fmla="*/ 1841 h 11112"/>
                    <a:gd name="connsiteX3" fmla="*/ 0 w 9334"/>
                    <a:gd name="connsiteY3" fmla="*/ 0 h 11112"/>
                    <a:gd name="connsiteX4" fmla="*/ 508 w 9334"/>
                    <a:gd name="connsiteY4" fmla="*/ 7747 h 11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34" h="11112">
                      <a:moveTo>
                        <a:pt x="508" y="7747"/>
                      </a:moveTo>
                      <a:cubicBezTo>
                        <a:pt x="4382" y="9715"/>
                        <a:pt x="7938" y="10732"/>
                        <a:pt x="9335" y="11113"/>
                      </a:cubicBezTo>
                      <a:cubicBezTo>
                        <a:pt x="9208" y="9652"/>
                        <a:pt x="8827" y="5969"/>
                        <a:pt x="7557" y="1841"/>
                      </a:cubicBezTo>
                      <a:cubicBezTo>
                        <a:pt x="5143" y="1524"/>
                        <a:pt x="2540" y="1016"/>
                        <a:pt x="0" y="0"/>
                      </a:cubicBezTo>
                      <a:cubicBezTo>
                        <a:pt x="572" y="2667"/>
                        <a:pt x="635" y="5334"/>
                        <a:pt x="508" y="7747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14" name="任意多边形: 形状 513"/>
                <p:cNvSpPr/>
                <p:nvPr/>
              </p:nvSpPr>
              <p:spPr>
                <a:xfrm>
                  <a:off x="4898707" y="2408054"/>
                  <a:ext cx="12572" cy="8247"/>
                </a:xfrm>
                <a:custGeom>
                  <a:avLst/>
                  <a:gdLst>
                    <a:gd name="connsiteX0" fmla="*/ 12573 w 12572"/>
                    <a:gd name="connsiteY0" fmla="*/ 7422 h 8247"/>
                    <a:gd name="connsiteX1" fmla="*/ 9461 w 12572"/>
                    <a:gd name="connsiteY1" fmla="*/ 310 h 8247"/>
                    <a:gd name="connsiteX2" fmla="*/ 0 w 12572"/>
                    <a:gd name="connsiteY2" fmla="*/ 120 h 8247"/>
                    <a:gd name="connsiteX3" fmla="*/ 4889 w 12572"/>
                    <a:gd name="connsiteY3" fmla="*/ 8248 h 8247"/>
                    <a:gd name="connsiteX4" fmla="*/ 12573 w 12572"/>
                    <a:gd name="connsiteY4" fmla="*/ 7422 h 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72" h="8247">
                      <a:moveTo>
                        <a:pt x="12573" y="7422"/>
                      </a:moveTo>
                      <a:cubicBezTo>
                        <a:pt x="11176" y="5136"/>
                        <a:pt x="10160" y="2660"/>
                        <a:pt x="9461" y="310"/>
                      </a:cubicBezTo>
                      <a:cubicBezTo>
                        <a:pt x="5143" y="-198"/>
                        <a:pt x="1460" y="56"/>
                        <a:pt x="0" y="120"/>
                      </a:cubicBezTo>
                      <a:cubicBezTo>
                        <a:pt x="635" y="1453"/>
                        <a:pt x="2286" y="4755"/>
                        <a:pt x="4889" y="8248"/>
                      </a:cubicBezTo>
                      <a:cubicBezTo>
                        <a:pt x="7239" y="7676"/>
                        <a:pt x="9906" y="7359"/>
                        <a:pt x="12573" y="7422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28" name="任意多边形: 形状 527"/>
                <p:cNvSpPr/>
                <p:nvPr/>
              </p:nvSpPr>
              <p:spPr>
                <a:xfrm>
                  <a:off x="4945507" y="2434399"/>
                  <a:ext cx="12572" cy="8247"/>
                </a:xfrm>
                <a:custGeom>
                  <a:avLst/>
                  <a:gdLst>
                    <a:gd name="connsiteX0" fmla="*/ 0 w 12572"/>
                    <a:gd name="connsiteY0" fmla="*/ 826 h 8247"/>
                    <a:gd name="connsiteX1" fmla="*/ 3111 w 12572"/>
                    <a:gd name="connsiteY1" fmla="*/ 7938 h 8247"/>
                    <a:gd name="connsiteX2" fmla="*/ 12573 w 12572"/>
                    <a:gd name="connsiteY2" fmla="*/ 8128 h 8247"/>
                    <a:gd name="connsiteX3" fmla="*/ 7684 w 12572"/>
                    <a:gd name="connsiteY3" fmla="*/ 0 h 8247"/>
                    <a:gd name="connsiteX4" fmla="*/ 0 w 12572"/>
                    <a:gd name="connsiteY4" fmla="*/ 826 h 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72" h="8247">
                      <a:moveTo>
                        <a:pt x="0" y="826"/>
                      </a:moveTo>
                      <a:cubicBezTo>
                        <a:pt x="1397" y="3111"/>
                        <a:pt x="2413" y="5588"/>
                        <a:pt x="3111" y="7938"/>
                      </a:cubicBezTo>
                      <a:cubicBezTo>
                        <a:pt x="7429" y="8446"/>
                        <a:pt x="11113" y="8192"/>
                        <a:pt x="12573" y="8128"/>
                      </a:cubicBezTo>
                      <a:cubicBezTo>
                        <a:pt x="11938" y="6795"/>
                        <a:pt x="10287" y="3493"/>
                        <a:pt x="7684" y="0"/>
                      </a:cubicBezTo>
                      <a:cubicBezTo>
                        <a:pt x="5334" y="508"/>
                        <a:pt x="2730" y="889"/>
                        <a:pt x="0" y="826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29" name="任意多边形: 形状 528"/>
                <p:cNvSpPr/>
                <p:nvPr/>
              </p:nvSpPr>
              <p:spPr>
                <a:xfrm>
                  <a:off x="4894643" y="2416301"/>
                  <a:ext cx="14351" cy="9017"/>
                </a:xfrm>
                <a:custGeom>
                  <a:avLst/>
                  <a:gdLst>
                    <a:gd name="connsiteX0" fmla="*/ 8953 w 14351"/>
                    <a:gd name="connsiteY0" fmla="*/ 0 h 9017"/>
                    <a:gd name="connsiteX1" fmla="*/ 0 w 14351"/>
                    <a:gd name="connsiteY1" fmla="*/ 3048 h 9017"/>
                    <a:gd name="connsiteX2" fmla="*/ 7366 w 14351"/>
                    <a:gd name="connsiteY2" fmla="*/ 9017 h 9017"/>
                    <a:gd name="connsiteX3" fmla="*/ 14351 w 14351"/>
                    <a:gd name="connsiteY3" fmla="*/ 5588 h 9017"/>
                    <a:gd name="connsiteX4" fmla="*/ 8953 w 14351"/>
                    <a:gd name="connsiteY4" fmla="*/ 0 h 9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51" h="9017">
                      <a:moveTo>
                        <a:pt x="8953" y="0"/>
                      </a:moveTo>
                      <a:cubicBezTo>
                        <a:pt x="4699" y="953"/>
                        <a:pt x="1397" y="2477"/>
                        <a:pt x="0" y="3048"/>
                      </a:cubicBezTo>
                      <a:cubicBezTo>
                        <a:pt x="1079" y="4064"/>
                        <a:pt x="3683" y="6668"/>
                        <a:pt x="7366" y="9017"/>
                      </a:cubicBezTo>
                      <a:cubicBezTo>
                        <a:pt x="9398" y="7684"/>
                        <a:pt x="11747" y="6477"/>
                        <a:pt x="14351" y="5588"/>
                      </a:cubicBezTo>
                      <a:cubicBezTo>
                        <a:pt x="12192" y="3874"/>
                        <a:pt x="10414" y="1905"/>
                        <a:pt x="8953" y="0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0" name="任意多边形: 形状 529"/>
                <p:cNvSpPr/>
                <p:nvPr/>
              </p:nvSpPr>
              <p:spPr>
                <a:xfrm>
                  <a:off x="4947856" y="2425319"/>
                  <a:ext cx="14351" cy="9016"/>
                </a:xfrm>
                <a:custGeom>
                  <a:avLst/>
                  <a:gdLst>
                    <a:gd name="connsiteX0" fmla="*/ 6922 w 14351"/>
                    <a:gd name="connsiteY0" fmla="*/ 0 h 9016"/>
                    <a:gd name="connsiteX1" fmla="*/ 0 w 14351"/>
                    <a:gd name="connsiteY1" fmla="*/ 3429 h 9016"/>
                    <a:gd name="connsiteX2" fmla="*/ 5397 w 14351"/>
                    <a:gd name="connsiteY2" fmla="*/ 9017 h 9016"/>
                    <a:gd name="connsiteX3" fmla="*/ 14351 w 14351"/>
                    <a:gd name="connsiteY3" fmla="*/ 5969 h 9016"/>
                    <a:gd name="connsiteX4" fmla="*/ 6922 w 14351"/>
                    <a:gd name="connsiteY4" fmla="*/ 0 h 9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51" h="9016">
                      <a:moveTo>
                        <a:pt x="6922" y="0"/>
                      </a:moveTo>
                      <a:cubicBezTo>
                        <a:pt x="4890" y="1333"/>
                        <a:pt x="2540" y="2540"/>
                        <a:pt x="0" y="3429"/>
                      </a:cubicBezTo>
                      <a:cubicBezTo>
                        <a:pt x="2096" y="5143"/>
                        <a:pt x="3873" y="7112"/>
                        <a:pt x="5397" y="9017"/>
                      </a:cubicBezTo>
                      <a:cubicBezTo>
                        <a:pt x="9652" y="8064"/>
                        <a:pt x="13017" y="6540"/>
                        <a:pt x="14351" y="5969"/>
                      </a:cubicBezTo>
                      <a:cubicBezTo>
                        <a:pt x="13208" y="4953"/>
                        <a:pt x="10604" y="2349"/>
                        <a:pt x="6922" y="0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1" name="任意多边形: 形状 530"/>
                <p:cNvSpPr/>
                <p:nvPr/>
              </p:nvSpPr>
              <p:spPr>
                <a:xfrm>
                  <a:off x="4894579" y="2425319"/>
                  <a:ext cx="14351" cy="9016"/>
                </a:xfrm>
                <a:custGeom>
                  <a:avLst/>
                  <a:gdLst>
                    <a:gd name="connsiteX0" fmla="*/ 14351 w 14351"/>
                    <a:gd name="connsiteY0" fmla="*/ 3429 h 9016"/>
                    <a:gd name="connsiteX1" fmla="*/ 7366 w 14351"/>
                    <a:gd name="connsiteY1" fmla="*/ 0 h 9016"/>
                    <a:gd name="connsiteX2" fmla="*/ 0 w 14351"/>
                    <a:gd name="connsiteY2" fmla="*/ 5969 h 9016"/>
                    <a:gd name="connsiteX3" fmla="*/ 8954 w 14351"/>
                    <a:gd name="connsiteY3" fmla="*/ 9017 h 9016"/>
                    <a:gd name="connsiteX4" fmla="*/ 14351 w 14351"/>
                    <a:gd name="connsiteY4" fmla="*/ 3429 h 9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51" h="9016">
                      <a:moveTo>
                        <a:pt x="14351" y="3429"/>
                      </a:moveTo>
                      <a:cubicBezTo>
                        <a:pt x="11811" y="2540"/>
                        <a:pt x="9461" y="1333"/>
                        <a:pt x="7366" y="0"/>
                      </a:cubicBezTo>
                      <a:cubicBezTo>
                        <a:pt x="3747" y="2349"/>
                        <a:pt x="1079" y="4953"/>
                        <a:pt x="0" y="5969"/>
                      </a:cubicBezTo>
                      <a:cubicBezTo>
                        <a:pt x="1334" y="6540"/>
                        <a:pt x="4699" y="8064"/>
                        <a:pt x="8954" y="9017"/>
                      </a:cubicBezTo>
                      <a:cubicBezTo>
                        <a:pt x="10478" y="7112"/>
                        <a:pt x="12255" y="5143"/>
                        <a:pt x="14351" y="3429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2" name="任意多边形: 形状 531"/>
                <p:cNvSpPr/>
                <p:nvPr/>
              </p:nvSpPr>
              <p:spPr>
                <a:xfrm>
                  <a:off x="4947856" y="2416301"/>
                  <a:ext cx="14287" cy="9017"/>
                </a:xfrm>
                <a:custGeom>
                  <a:avLst/>
                  <a:gdLst>
                    <a:gd name="connsiteX0" fmla="*/ 0 w 14287"/>
                    <a:gd name="connsiteY0" fmla="*/ 5588 h 9017"/>
                    <a:gd name="connsiteX1" fmla="*/ 6922 w 14287"/>
                    <a:gd name="connsiteY1" fmla="*/ 9017 h 9017"/>
                    <a:gd name="connsiteX2" fmla="*/ 14288 w 14287"/>
                    <a:gd name="connsiteY2" fmla="*/ 3048 h 9017"/>
                    <a:gd name="connsiteX3" fmla="*/ 5334 w 14287"/>
                    <a:gd name="connsiteY3" fmla="*/ 0 h 9017"/>
                    <a:gd name="connsiteX4" fmla="*/ 0 w 14287"/>
                    <a:gd name="connsiteY4" fmla="*/ 5588 h 9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7" h="9017">
                      <a:moveTo>
                        <a:pt x="0" y="5588"/>
                      </a:moveTo>
                      <a:cubicBezTo>
                        <a:pt x="2540" y="6477"/>
                        <a:pt x="4890" y="7684"/>
                        <a:pt x="6922" y="9017"/>
                      </a:cubicBezTo>
                      <a:cubicBezTo>
                        <a:pt x="10541" y="6668"/>
                        <a:pt x="13208" y="4064"/>
                        <a:pt x="14288" y="3048"/>
                      </a:cubicBezTo>
                      <a:cubicBezTo>
                        <a:pt x="12954" y="2477"/>
                        <a:pt x="9589" y="953"/>
                        <a:pt x="5334" y="0"/>
                      </a:cubicBezTo>
                      <a:cubicBezTo>
                        <a:pt x="3873" y="1905"/>
                        <a:pt x="2096" y="3874"/>
                        <a:pt x="0" y="5588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3" name="任意多边形: 形状 532"/>
                <p:cNvSpPr/>
                <p:nvPr/>
              </p:nvSpPr>
              <p:spPr>
                <a:xfrm>
                  <a:off x="4898707" y="2434335"/>
                  <a:ext cx="12572" cy="8273"/>
                </a:xfrm>
                <a:custGeom>
                  <a:avLst/>
                  <a:gdLst>
                    <a:gd name="connsiteX0" fmla="*/ 4889 w 12572"/>
                    <a:gd name="connsiteY0" fmla="*/ 0 h 8273"/>
                    <a:gd name="connsiteX1" fmla="*/ 0 w 12572"/>
                    <a:gd name="connsiteY1" fmla="*/ 8128 h 8273"/>
                    <a:gd name="connsiteX2" fmla="*/ 9461 w 12572"/>
                    <a:gd name="connsiteY2" fmla="*/ 7938 h 8273"/>
                    <a:gd name="connsiteX3" fmla="*/ 12573 w 12572"/>
                    <a:gd name="connsiteY3" fmla="*/ 826 h 8273"/>
                    <a:gd name="connsiteX4" fmla="*/ 4889 w 12572"/>
                    <a:gd name="connsiteY4" fmla="*/ 0 h 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72" h="8273">
                      <a:moveTo>
                        <a:pt x="4889" y="0"/>
                      </a:moveTo>
                      <a:cubicBezTo>
                        <a:pt x="2286" y="3493"/>
                        <a:pt x="698" y="6795"/>
                        <a:pt x="0" y="8128"/>
                      </a:cubicBezTo>
                      <a:cubicBezTo>
                        <a:pt x="1460" y="8192"/>
                        <a:pt x="5143" y="8509"/>
                        <a:pt x="9461" y="7938"/>
                      </a:cubicBezTo>
                      <a:cubicBezTo>
                        <a:pt x="10160" y="5652"/>
                        <a:pt x="11176" y="3175"/>
                        <a:pt x="12573" y="826"/>
                      </a:cubicBezTo>
                      <a:cubicBezTo>
                        <a:pt x="9906" y="953"/>
                        <a:pt x="7239" y="572"/>
                        <a:pt x="4889" y="0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4" name="任意多边形: 形状 533"/>
                <p:cNvSpPr/>
                <p:nvPr/>
              </p:nvSpPr>
              <p:spPr>
                <a:xfrm>
                  <a:off x="4945507" y="2408028"/>
                  <a:ext cx="12572" cy="8273"/>
                </a:xfrm>
                <a:custGeom>
                  <a:avLst/>
                  <a:gdLst>
                    <a:gd name="connsiteX0" fmla="*/ 7684 w 12572"/>
                    <a:gd name="connsiteY0" fmla="*/ 8273 h 8273"/>
                    <a:gd name="connsiteX1" fmla="*/ 12573 w 12572"/>
                    <a:gd name="connsiteY1" fmla="*/ 145 h 8273"/>
                    <a:gd name="connsiteX2" fmla="*/ 3111 w 12572"/>
                    <a:gd name="connsiteY2" fmla="*/ 336 h 8273"/>
                    <a:gd name="connsiteX3" fmla="*/ 0 w 12572"/>
                    <a:gd name="connsiteY3" fmla="*/ 7448 h 8273"/>
                    <a:gd name="connsiteX4" fmla="*/ 7684 w 12572"/>
                    <a:gd name="connsiteY4" fmla="*/ 8273 h 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72" h="8273">
                      <a:moveTo>
                        <a:pt x="7684" y="8273"/>
                      </a:moveTo>
                      <a:cubicBezTo>
                        <a:pt x="10287" y="4844"/>
                        <a:pt x="11874" y="1479"/>
                        <a:pt x="12573" y="145"/>
                      </a:cubicBezTo>
                      <a:cubicBezTo>
                        <a:pt x="11113" y="82"/>
                        <a:pt x="7429" y="-236"/>
                        <a:pt x="3111" y="336"/>
                      </a:cubicBezTo>
                      <a:cubicBezTo>
                        <a:pt x="2413" y="2685"/>
                        <a:pt x="1397" y="5098"/>
                        <a:pt x="0" y="7448"/>
                      </a:cubicBezTo>
                      <a:cubicBezTo>
                        <a:pt x="2730" y="7384"/>
                        <a:pt x="5334" y="7702"/>
                        <a:pt x="7684" y="8273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5" name="任意多边形: 形状 534"/>
                <p:cNvSpPr/>
                <p:nvPr/>
              </p:nvSpPr>
              <p:spPr>
                <a:xfrm>
                  <a:off x="4906390" y="2440432"/>
                  <a:ext cx="9334" cy="11112"/>
                </a:xfrm>
                <a:custGeom>
                  <a:avLst/>
                  <a:gdLst>
                    <a:gd name="connsiteX0" fmla="*/ 9335 w 9334"/>
                    <a:gd name="connsiteY0" fmla="*/ 0 h 11112"/>
                    <a:gd name="connsiteX1" fmla="*/ 1778 w 9334"/>
                    <a:gd name="connsiteY1" fmla="*/ 1841 h 11112"/>
                    <a:gd name="connsiteX2" fmla="*/ 0 w 9334"/>
                    <a:gd name="connsiteY2" fmla="*/ 11113 h 11112"/>
                    <a:gd name="connsiteX3" fmla="*/ 8827 w 9334"/>
                    <a:gd name="connsiteY3" fmla="*/ 7747 h 11112"/>
                    <a:gd name="connsiteX4" fmla="*/ 9335 w 9334"/>
                    <a:gd name="connsiteY4" fmla="*/ 0 h 11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34" h="11112">
                      <a:moveTo>
                        <a:pt x="9335" y="0"/>
                      </a:moveTo>
                      <a:cubicBezTo>
                        <a:pt x="6795" y="1016"/>
                        <a:pt x="4191" y="1524"/>
                        <a:pt x="1778" y="1841"/>
                      </a:cubicBezTo>
                      <a:cubicBezTo>
                        <a:pt x="508" y="5969"/>
                        <a:pt x="127" y="9652"/>
                        <a:pt x="0" y="11113"/>
                      </a:cubicBezTo>
                      <a:cubicBezTo>
                        <a:pt x="1397" y="10668"/>
                        <a:pt x="4953" y="9715"/>
                        <a:pt x="8827" y="7747"/>
                      </a:cubicBezTo>
                      <a:cubicBezTo>
                        <a:pt x="8700" y="5334"/>
                        <a:pt x="8763" y="2667"/>
                        <a:pt x="9335" y="0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6" name="任意多边形: 形状 535"/>
                <p:cNvSpPr/>
                <p:nvPr/>
              </p:nvSpPr>
              <p:spPr>
                <a:xfrm>
                  <a:off x="4941061" y="2399093"/>
                  <a:ext cx="9334" cy="11112"/>
                </a:xfrm>
                <a:custGeom>
                  <a:avLst/>
                  <a:gdLst>
                    <a:gd name="connsiteX0" fmla="*/ 0 w 9334"/>
                    <a:gd name="connsiteY0" fmla="*/ 11113 h 11112"/>
                    <a:gd name="connsiteX1" fmla="*/ 7557 w 9334"/>
                    <a:gd name="connsiteY1" fmla="*/ 9271 h 11112"/>
                    <a:gd name="connsiteX2" fmla="*/ 9335 w 9334"/>
                    <a:gd name="connsiteY2" fmla="*/ 0 h 11112"/>
                    <a:gd name="connsiteX3" fmla="*/ 508 w 9334"/>
                    <a:gd name="connsiteY3" fmla="*/ 3365 h 11112"/>
                    <a:gd name="connsiteX4" fmla="*/ 0 w 9334"/>
                    <a:gd name="connsiteY4" fmla="*/ 11113 h 11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34" h="11112">
                      <a:moveTo>
                        <a:pt x="0" y="11113"/>
                      </a:moveTo>
                      <a:cubicBezTo>
                        <a:pt x="2540" y="10096"/>
                        <a:pt x="5143" y="9589"/>
                        <a:pt x="7557" y="9271"/>
                      </a:cubicBezTo>
                      <a:cubicBezTo>
                        <a:pt x="8827" y="5143"/>
                        <a:pt x="9208" y="1461"/>
                        <a:pt x="9335" y="0"/>
                      </a:cubicBezTo>
                      <a:cubicBezTo>
                        <a:pt x="7938" y="445"/>
                        <a:pt x="4382" y="1397"/>
                        <a:pt x="508" y="3365"/>
                      </a:cubicBezTo>
                      <a:cubicBezTo>
                        <a:pt x="635" y="5779"/>
                        <a:pt x="572" y="8446"/>
                        <a:pt x="0" y="11113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7" name="任意多边形: 形状 536"/>
                <p:cNvSpPr/>
                <p:nvPr/>
              </p:nvSpPr>
              <p:spPr>
                <a:xfrm>
                  <a:off x="4915217" y="2443860"/>
                  <a:ext cx="8572" cy="13652"/>
                </a:xfrm>
                <a:custGeom>
                  <a:avLst/>
                  <a:gdLst>
                    <a:gd name="connsiteX0" fmla="*/ 0 w 8572"/>
                    <a:gd name="connsiteY0" fmla="*/ 4318 h 13652"/>
                    <a:gd name="connsiteX1" fmla="*/ 1461 w 8572"/>
                    <a:gd name="connsiteY1" fmla="*/ 13653 h 13652"/>
                    <a:gd name="connsiteX2" fmla="*/ 8573 w 8572"/>
                    <a:gd name="connsiteY2" fmla="*/ 7430 h 13652"/>
                    <a:gd name="connsiteX3" fmla="*/ 6414 w 8572"/>
                    <a:gd name="connsiteY3" fmla="*/ 0 h 13652"/>
                    <a:gd name="connsiteX4" fmla="*/ 0 w 8572"/>
                    <a:gd name="connsiteY4" fmla="*/ 4318 h 13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72" h="13652">
                      <a:moveTo>
                        <a:pt x="0" y="4318"/>
                      </a:moveTo>
                      <a:cubicBezTo>
                        <a:pt x="191" y="8636"/>
                        <a:pt x="1143" y="12192"/>
                        <a:pt x="1461" y="13653"/>
                      </a:cubicBezTo>
                      <a:cubicBezTo>
                        <a:pt x="2667" y="12764"/>
                        <a:pt x="5652" y="10605"/>
                        <a:pt x="8573" y="7430"/>
                      </a:cubicBezTo>
                      <a:cubicBezTo>
                        <a:pt x="7620" y="5207"/>
                        <a:pt x="6795" y="2667"/>
                        <a:pt x="6414" y="0"/>
                      </a:cubicBezTo>
                      <a:cubicBezTo>
                        <a:pt x="4382" y="1778"/>
                        <a:pt x="2159" y="3239"/>
                        <a:pt x="0" y="4318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8" name="任意多边形: 形状 537"/>
                <p:cNvSpPr/>
                <p:nvPr/>
              </p:nvSpPr>
              <p:spPr>
                <a:xfrm>
                  <a:off x="4932997" y="2393124"/>
                  <a:ext cx="8572" cy="13652"/>
                </a:xfrm>
                <a:custGeom>
                  <a:avLst/>
                  <a:gdLst>
                    <a:gd name="connsiteX0" fmla="*/ 8573 w 8572"/>
                    <a:gd name="connsiteY0" fmla="*/ 9335 h 13652"/>
                    <a:gd name="connsiteX1" fmla="*/ 7112 w 8572"/>
                    <a:gd name="connsiteY1" fmla="*/ 0 h 13652"/>
                    <a:gd name="connsiteX2" fmla="*/ 0 w 8572"/>
                    <a:gd name="connsiteY2" fmla="*/ 6223 h 13652"/>
                    <a:gd name="connsiteX3" fmla="*/ 2159 w 8572"/>
                    <a:gd name="connsiteY3" fmla="*/ 13652 h 13652"/>
                    <a:gd name="connsiteX4" fmla="*/ 8573 w 8572"/>
                    <a:gd name="connsiteY4" fmla="*/ 9335 h 13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72" h="13652">
                      <a:moveTo>
                        <a:pt x="8573" y="9335"/>
                      </a:moveTo>
                      <a:cubicBezTo>
                        <a:pt x="8382" y="5017"/>
                        <a:pt x="7430" y="1461"/>
                        <a:pt x="7112" y="0"/>
                      </a:cubicBezTo>
                      <a:cubicBezTo>
                        <a:pt x="5906" y="889"/>
                        <a:pt x="2921" y="3048"/>
                        <a:pt x="0" y="6223"/>
                      </a:cubicBezTo>
                      <a:cubicBezTo>
                        <a:pt x="953" y="8446"/>
                        <a:pt x="1778" y="10986"/>
                        <a:pt x="2159" y="13652"/>
                      </a:cubicBezTo>
                      <a:cubicBezTo>
                        <a:pt x="4191" y="11874"/>
                        <a:pt x="6414" y="10414"/>
                        <a:pt x="8573" y="9335"/>
                      </a:cubicBezTo>
                    </a:path>
                  </a:pathLst>
                </a:custGeom>
                <a:solidFill>
                  <a:srgbClr val="018837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39" name="任意多边形: 形状 538"/>
                <p:cNvSpPr/>
                <p:nvPr/>
              </p:nvSpPr>
              <p:spPr>
                <a:xfrm>
                  <a:off x="4921630" y="2399347"/>
                  <a:ext cx="6730" cy="12636"/>
                </a:xfrm>
                <a:custGeom>
                  <a:avLst/>
                  <a:gdLst>
                    <a:gd name="connsiteX0" fmla="*/ 4382 w 6730"/>
                    <a:gd name="connsiteY0" fmla="*/ 12636 h 12636"/>
                    <a:gd name="connsiteX1" fmla="*/ 6731 w 6730"/>
                    <a:gd name="connsiteY1" fmla="*/ 6223 h 12636"/>
                    <a:gd name="connsiteX2" fmla="*/ 2159 w 6730"/>
                    <a:gd name="connsiteY2" fmla="*/ 0 h 12636"/>
                    <a:gd name="connsiteX3" fmla="*/ 0 w 6730"/>
                    <a:gd name="connsiteY3" fmla="*/ 7429 h 12636"/>
                    <a:gd name="connsiteX4" fmla="*/ 4382 w 6730"/>
                    <a:gd name="connsiteY4" fmla="*/ 12636 h 1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30" h="12636">
                      <a:moveTo>
                        <a:pt x="4382" y="12636"/>
                      </a:moveTo>
                      <a:cubicBezTo>
                        <a:pt x="4826" y="10287"/>
                        <a:pt x="5652" y="8192"/>
                        <a:pt x="6731" y="6223"/>
                      </a:cubicBezTo>
                      <a:cubicBezTo>
                        <a:pt x="5397" y="3873"/>
                        <a:pt x="3810" y="1778"/>
                        <a:pt x="2159" y="0"/>
                      </a:cubicBezTo>
                      <a:cubicBezTo>
                        <a:pt x="1207" y="2223"/>
                        <a:pt x="381" y="4763"/>
                        <a:pt x="0" y="7429"/>
                      </a:cubicBezTo>
                      <a:cubicBezTo>
                        <a:pt x="1715" y="8890"/>
                        <a:pt x="3239" y="10604"/>
                        <a:pt x="4382" y="12636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0" name="任意多边形: 形状 539"/>
                <p:cNvSpPr/>
                <p:nvPr/>
              </p:nvSpPr>
              <p:spPr>
                <a:xfrm>
                  <a:off x="4928425" y="2438654"/>
                  <a:ext cx="6730" cy="12700"/>
                </a:xfrm>
                <a:custGeom>
                  <a:avLst/>
                  <a:gdLst>
                    <a:gd name="connsiteX0" fmla="*/ 2349 w 6730"/>
                    <a:gd name="connsiteY0" fmla="*/ 0 h 12700"/>
                    <a:gd name="connsiteX1" fmla="*/ 0 w 6730"/>
                    <a:gd name="connsiteY1" fmla="*/ 6413 h 12700"/>
                    <a:gd name="connsiteX2" fmla="*/ 4572 w 6730"/>
                    <a:gd name="connsiteY2" fmla="*/ 12700 h 12700"/>
                    <a:gd name="connsiteX3" fmla="*/ 6731 w 6730"/>
                    <a:gd name="connsiteY3" fmla="*/ 5270 h 12700"/>
                    <a:gd name="connsiteX4" fmla="*/ 2349 w 6730"/>
                    <a:gd name="connsiteY4" fmla="*/ 0 h 1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30" h="12700">
                      <a:moveTo>
                        <a:pt x="2349" y="0"/>
                      </a:moveTo>
                      <a:cubicBezTo>
                        <a:pt x="1905" y="2286"/>
                        <a:pt x="1079" y="4445"/>
                        <a:pt x="0" y="6413"/>
                      </a:cubicBezTo>
                      <a:cubicBezTo>
                        <a:pt x="1270" y="8763"/>
                        <a:pt x="2921" y="10858"/>
                        <a:pt x="4572" y="12700"/>
                      </a:cubicBezTo>
                      <a:cubicBezTo>
                        <a:pt x="5524" y="10477"/>
                        <a:pt x="6350" y="7938"/>
                        <a:pt x="6731" y="5270"/>
                      </a:cubicBezTo>
                      <a:cubicBezTo>
                        <a:pt x="5016" y="3746"/>
                        <a:pt x="3492" y="2032"/>
                        <a:pt x="2349" y="0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1" name="任意多边形: 形状 540"/>
                <p:cNvSpPr/>
                <p:nvPr/>
              </p:nvSpPr>
              <p:spPr>
                <a:xfrm>
                  <a:off x="4915134" y="2402458"/>
                  <a:ext cx="6496" cy="11176"/>
                </a:xfrm>
                <a:custGeom>
                  <a:avLst/>
                  <a:gdLst>
                    <a:gd name="connsiteX0" fmla="*/ 591 w 6496"/>
                    <a:gd name="connsiteY0" fmla="*/ 7747 h 11176"/>
                    <a:gd name="connsiteX1" fmla="*/ 6497 w 6496"/>
                    <a:gd name="connsiteY1" fmla="*/ 11176 h 11176"/>
                    <a:gd name="connsiteX2" fmla="*/ 6497 w 6496"/>
                    <a:gd name="connsiteY2" fmla="*/ 4318 h 11176"/>
                    <a:gd name="connsiteX3" fmla="*/ 20 w 6496"/>
                    <a:gd name="connsiteY3" fmla="*/ 0 h 11176"/>
                    <a:gd name="connsiteX4" fmla="*/ 591 w 6496"/>
                    <a:gd name="connsiteY4" fmla="*/ 7747 h 1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96" h="11176">
                      <a:moveTo>
                        <a:pt x="591" y="7747"/>
                      </a:moveTo>
                      <a:cubicBezTo>
                        <a:pt x="2687" y="8573"/>
                        <a:pt x="4719" y="9652"/>
                        <a:pt x="6497" y="11176"/>
                      </a:cubicBezTo>
                      <a:cubicBezTo>
                        <a:pt x="6116" y="8827"/>
                        <a:pt x="6179" y="6540"/>
                        <a:pt x="6497" y="4318"/>
                      </a:cubicBezTo>
                      <a:cubicBezTo>
                        <a:pt x="4465" y="2540"/>
                        <a:pt x="2179" y="1143"/>
                        <a:pt x="20" y="0"/>
                      </a:cubicBezTo>
                      <a:cubicBezTo>
                        <a:pt x="-43" y="2413"/>
                        <a:pt x="20" y="5080"/>
                        <a:pt x="591" y="7747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2" name="任意多边形: 形状 541"/>
                <p:cNvSpPr/>
                <p:nvPr/>
              </p:nvSpPr>
              <p:spPr>
                <a:xfrm>
                  <a:off x="4935156" y="2437002"/>
                  <a:ext cx="6496" cy="11176"/>
                </a:xfrm>
                <a:custGeom>
                  <a:avLst/>
                  <a:gdLst>
                    <a:gd name="connsiteX0" fmla="*/ 5905 w 6496"/>
                    <a:gd name="connsiteY0" fmla="*/ 3429 h 11176"/>
                    <a:gd name="connsiteX1" fmla="*/ 0 w 6496"/>
                    <a:gd name="connsiteY1" fmla="*/ 0 h 11176"/>
                    <a:gd name="connsiteX2" fmla="*/ 0 w 6496"/>
                    <a:gd name="connsiteY2" fmla="*/ 6858 h 11176"/>
                    <a:gd name="connsiteX3" fmla="*/ 6477 w 6496"/>
                    <a:gd name="connsiteY3" fmla="*/ 11176 h 11176"/>
                    <a:gd name="connsiteX4" fmla="*/ 5905 w 6496"/>
                    <a:gd name="connsiteY4" fmla="*/ 3429 h 1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96" h="11176">
                      <a:moveTo>
                        <a:pt x="5905" y="3429"/>
                      </a:moveTo>
                      <a:cubicBezTo>
                        <a:pt x="3810" y="2604"/>
                        <a:pt x="1778" y="1524"/>
                        <a:pt x="0" y="0"/>
                      </a:cubicBezTo>
                      <a:cubicBezTo>
                        <a:pt x="381" y="2349"/>
                        <a:pt x="317" y="4636"/>
                        <a:pt x="0" y="6858"/>
                      </a:cubicBezTo>
                      <a:cubicBezTo>
                        <a:pt x="2032" y="8636"/>
                        <a:pt x="4318" y="10033"/>
                        <a:pt x="6477" y="11176"/>
                      </a:cubicBezTo>
                      <a:cubicBezTo>
                        <a:pt x="6540" y="8763"/>
                        <a:pt x="6477" y="6096"/>
                        <a:pt x="5905" y="3429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3" name="任意多边形: 形状 542"/>
                <p:cNvSpPr/>
                <p:nvPr/>
              </p:nvSpPr>
              <p:spPr>
                <a:xfrm>
                  <a:off x="4908105" y="2408364"/>
                  <a:ext cx="9905" cy="8255"/>
                </a:xfrm>
                <a:custGeom>
                  <a:avLst/>
                  <a:gdLst>
                    <a:gd name="connsiteX0" fmla="*/ 9906 w 9905"/>
                    <a:gd name="connsiteY0" fmla="*/ 8255 h 8255"/>
                    <a:gd name="connsiteX1" fmla="*/ 7557 w 9905"/>
                    <a:gd name="connsiteY1" fmla="*/ 1842 h 8255"/>
                    <a:gd name="connsiteX2" fmla="*/ 0 w 9905"/>
                    <a:gd name="connsiteY2" fmla="*/ 0 h 8255"/>
                    <a:gd name="connsiteX3" fmla="*/ 3111 w 9905"/>
                    <a:gd name="connsiteY3" fmla="*/ 7112 h 8255"/>
                    <a:gd name="connsiteX4" fmla="*/ 9906 w 9905"/>
                    <a:gd name="connsiteY4" fmla="*/ 8255 h 8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" h="8255">
                      <a:moveTo>
                        <a:pt x="9906" y="8255"/>
                      </a:moveTo>
                      <a:cubicBezTo>
                        <a:pt x="8763" y="6223"/>
                        <a:pt x="8001" y="4001"/>
                        <a:pt x="7557" y="1842"/>
                      </a:cubicBezTo>
                      <a:cubicBezTo>
                        <a:pt x="5016" y="826"/>
                        <a:pt x="2413" y="318"/>
                        <a:pt x="0" y="0"/>
                      </a:cubicBezTo>
                      <a:cubicBezTo>
                        <a:pt x="698" y="2286"/>
                        <a:pt x="1715" y="4763"/>
                        <a:pt x="3111" y="7112"/>
                      </a:cubicBezTo>
                      <a:cubicBezTo>
                        <a:pt x="5398" y="7112"/>
                        <a:pt x="7684" y="7493"/>
                        <a:pt x="9906" y="8255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4" name="任意多边形: 形状 543"/>
                <p:cNvSpPr/>
                <p:nvPr/>
              </p:nvSpPr>
              <p:spPr>
                <a:xfrm>
                  <a:off x="4938776" y="2434018"/>
                  <a:ext cx="9905" cy="8254"/>
                </a:xfrm>
                <a:custGeom>
                  <a:avLst/>
                  <a:gdLst>
                    <a:gd name="connsiteX0" fmla="*/ 0 w 9905"/>
                    <a:gd name="connsiteY0" fmla="*/ 0 h 8254"/>
                    <a:gd name="connsiteX1" fmla="*/ 2349 w 9905"/>
                    <a:gd name="connsiteY1" fmla="*/ 6414 h 8254"/>
                    <a:gd name="connsiteX2" fmla="*/ 9906 w 9905"/>
                    <a:gd name="connsiteY2" fmla="*/ 8255 h 8254"/>
                    <a:gd name="connsiteX3" fmla="*/ 6795 w 9905"/>
                    <a:gd name="connsiteY3" fmla="*/ 1143 h 8254"/>
                    <a:gd name="connsiteX4" fmla="*/ 0 w 9905"/>
                    <a:gd name="connsiteY4" fmla="*/ 0 h 8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" h="8254">
                      <a:moveTo>
                        <a:pt x="0" y="0"/>
                      </a:moveTo>
                      <a:cubicBezTo>
                        <a:pt x="1143" y="2032"/>
                        <a:pt x="1905" y="4255"/>
                        <a:pt x="2349" y="6414"/>
                      </a:cubicBezTo>
                      <a:cubicBezTo>
                        <a:pt x="4890" y="7430"/>
                        <a:pt x="7493" y="7938"/>
                        <a:pt x="9906" y="8255"/>
                      </a:cubicBezTo>
                      <a:cubicBezTo>
                        <a:pt x="9208" y="5969"/>
                        <a:pt x="8191" y="3492"/>
                        <a:pt x="6795" y="1143"/>
                      </a:cubicBezTo>
                      <a:cubicBezTo>
                        <a:pt x="4508" y="1143"/>
                        <a:pt x="2222" y="762"/>
                        <a:pt x="0" y="0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5" name="任意多边形: 形状 544"/>
                <p:cNvSpPr/>
                <p:nvPr/>
              </p:nvSpPr>
              <p:spPr>
                <a:xfrm>
                  <a:off x="4903596" y="2415406"/>
                  <a:ext cx="12065" cy="6483"/>
                </a:xfrm>
                <a:custGeom>
                  <a:avLst/>
                  <a:gdLst>
                    <a:gd name="connsiteX0" fmla="*/ 5334 w 12065"/>
                    <a:gd name="connsiteY0" fmla="*/ 6484 h 6483"/>
                    <a:gd name="connsiteX1" fmla="*/ 12065 w 12065"/>
                    <a:gd name="connsiteY1" fmla="*/ 5277 h 6483"/>
                    <a:gd name="connsiteX2" fmla="*/ 7684 w 12065"/>
                    <a:gd name="connsiteY2" fmla="*/ 7 h 6483"/>
                    <a:gd name="connsiteX3" fmla="*/ 0 w 12065"/>
                    <a:gd name="connsiteY3" fmla="*/ 832 h 6483"/>
                    <a:gd name="connsiteX4" fmla="*/ 5334 w 12065"/>
                    <a:gd name="connsiteY4" fmla="*/ 6484 h 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65" h="6483">
                      <a:moveTo>
                        <a:pt x="5334" y="6484"/>
                      </a:moveTo>
                      <a:cubicBezTo>
                        <a:pt x="7430" y="5785"/>
                        <a:pt x="9716" y="5341"/>
                        <a:pt x="12065" y="5277"/>
                      </a:cubicBezTo>
                      <a:cubicBezTo>
                        <a:pt x="10287" y="3753"/>
                        <a:pt x="8827" y="1912"/>
                        <a:pt x="7684" y="7"/>
                      </a:cubicBezTo>
                      <a:cubicBezTo>
                        <a:pt x="4953" y="-57"/>
                        <a:pt x="2350" y="324"/>
                        <a:pt x="0" y="832"/>
                      </a:cubicBezTo>
                      <a:cubicBezTo>
                        <a:pt x="1461" y="2801"/>
                        <a:pt x="3239" y="4769"/>
                        <a:pt x="5334" y="6484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6" name="任意多边形: 形状 545"/>
                <p:cNvSpPr/>
                <p:nvPr/>
              </p:nvSpPr>
              <p:spPr>
                <a:xfrm>
                  <a:off x="4941125" y="2428748"/>
                  <a:ext cx="12065" cy="6483"/>
                </a:xfrm>
                <a:custGeom>
                  <a:avLst/>
                  <a:gdLst>
                    <a:gd name="connsiteX0" fmla="*/ 6731 w 12065"/>
                    <a:gd name="connsiteY0" fmla="*/ 0 h 6483"/>
                    <a:gd name="connsiteX1" fmla="*/ 0 w 12065"/>
                    <a:gd name="connsiteY1" fmla="*/ 1207 h 6483"/>
                    <a:gd name="connsiteX2" fmla="*/ 4382 w 12065"/>
                    <a:gd name="connsiteY2" fmla="*/ 6477 h 6483"/>
                    <a:gd name="connsiteX3" fmla="*/ 12065 w 12065"/>
                    <a:gd name="connsiteY3" fmla="*/ 5651 h 6483"/>
                    <a:gd name="connsiteX4" fmla="*/ 6731 w 12065"/>
                    <a:gd name="connsiteY4" fmla="*/ 0 h 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65" h="6483">
                      <a:moveTo>
                        <a:pt x="6731" y="0"/>
                      </a:moveTo>
                      <a:cubicBezTo>
                        <a:pt x="4635" y="698"/>
                        <a:pt x="2349" y="1143"/>
                        <a:pt x="0" y="1207"/>
                      </a:cubicBezTo>
                      <a:cubicBezTo>
                        <a:pt x="1778" y="2730"/>
                        <a:pt x="3239" y="4572"/>
                        <a:pt x="4382" y="6477"/>
                      </a:cubicBezTo>
                      <a:cubicBezTo>
                        <a:pt x="7112" y="6540"/>
                        <a:pt x="9715" y="6160"/>
                        <a:pt x="12065" y="5651"/>
                      </a:cubicBezTo>
                      <a:cubicBezTo>
                        <a:pt x="10604" y="3683"/>
                        <a:pt x="8827" y="1714"/>
                        <a:pt x="6731" y="0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7" name="任意多边形: 形状 546"/>
                <p:cNvSpPr/>
                <p:nvPr/>
              </p:nvSpPr>
              <p:spPr>
                <a:xfrm>
                  <a:off x="4901946" y="2421889"/>
                  <a:ext cx="12890" cy="6858"/>
                </a:xfrm>
                <a:custGeom>
                  <a:avLst/>
                  <a:gdLst>
                    <a:gd name="connsiteX0" fmla="*/ 12890 w 12890"/>
                    <a:gd name="connsiteY0" fmla="*/ 3429 h 6858"/>
                    <a:gd name="connsiteX1" fmla="*/ 6985 w 12890"/>
                    <a:gd name="connsiteY1" fmla="*/ 0 h 6858"/>
                    <a:gd name="connsiteX2" fmla="*/ 0 w 12890"/>
                    <a:gd name="connsiteY2" fmla="*/ 3429 h 6858"/>
                    <a:gd name="connsiteX3" fmla="*/ 6985 w 12890"/>
                    <a:gd name="connsiteY3" fmla="*/ 6858 h 6858"/>
                    <a:gd name="connsiteX4" fmla="*/ 12890 w 12890"/>
                    <a:gd name="connsiteY4" fmla="*/ 3429 h 6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90" h="6858">
                      <a:moveTo>
                        <a:pt x="12890" y="3429"/>
                      </a:moveTo>
                      <a:cubicBezTo>
                        <a:pt x="10668" y="2604"/>
                        <a:pt x="8699" y="1397"/>
                        <a:pt x="6985" y="0"/>
                      </a:cubicBezTo>
                      <a:cubicBezTo>
                        <a:pt x="4445" y="889"/>
                        <a:pt x="2095" y="2096"/>
                        <a:pt x="0" y="3429"/>
                      </a:cubicBezTo>
                      <a:cubicBezTo>
                        <a:pt x="2032" y="4763"/>
                        <a:pt x="4382" y="5969"/>
                        <a:pt x="6985" y="6858"/>
                      </a:cubicBezTo>
                      <a:cubicBezTo>
                        <a:pt x="8763" y="5461"/>
                        <a:pt x="10732" y="4255"/>
                        <a:pt x="12890" y="3429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8" name="任意多边形: 形状 547"/>
                <p:cNvSpPr/>
                <p:nvPr/>
              </p:nvSpPr>
              <p:spPr>
                <a:xfrm>
                  <a:off x="4941951" y="2421889"/>
                  <a:ext cx="12890" cy="6858"/>
                </a:xfrm>
                <a:custGeom>
                  <a:avLst/>
                  <a:gdLst>
                    <a:gd name="connsiteX0" fmla="*/ 0 w 12890"/>
                    <a:gd name="connsiteY0" fmla="*/ 3429 h 6858"/>
                    <a:gd name="connsiteX1" fmla="*/ 5905 w 12890"/>
                    <a:gd name="connsiteY1" fmla="*/ 6858 h 6858"/>
                    <a:gd name="connsiteX2" fmla="*/ 12890 w 12890"/>
                    <a:gd name="connsiteY2" fmla="*/ 3429 h 6858"/>
                    <a:gd name="connsiteX3" fmla="*/ 5905 w 12890"/>
                    <a:gd name="connsiteY3" fmla="*/ 0 h 6858"/>
                    <a:gd name="connsiteX4" fmla="*/ 0 w 12890"/>
                    <a:gd name="connsiteY4" fmla="*/ 3429 h 6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90" h="6858">
                      <a:moveTo>
                        <a:pt x="0" y="3429"/>
                      </a:moveTo>
                      <a:cubicBezTo>
                        <a:pt x="2222" y="4255"/>
                        <a:pt x="4191" y="5461"/>
                        <a:pt x="5905" y="6858"/>
                      </a:cubicBezTo>
                      <a:cubicBezTo>
                        <a:pt x="8446" y="5969"/>
                        <a:pt x="10795" y="4763"/>
                        <a:pt x="12890" y="3429"/>
                      </a:cubicBezTo>
                      <a:cubicBezTo>
                        <a:pt x="10858" y="2096"/>
                        <a:pt x="8509" y="889"/>
                        <a:pt x="5905" y="0"/>
                      </a:cubicBezTo>
                      <a:cubicBezTo>
                        <a:pt x="4127" y="1397"/>
                        <a:pt x="2159" y="2604"/>
                        <a:pt x="0" y="3429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9" name="任意多边形: 形状 548"/>
                <p:cNvSpPr/>
                <p:nvPr/>
              </p:nvSpPr>
              <p:spPr>
                <a:xfrm>
                  <a:off x="4903596" y="2428748"/>
                  <a:ext cx="12065" cy="6483"/>
                </a:xfrm>
                <a:custGeom>
                  <a:avLst/>
                  <a:gdLst>
                    <a:gd name="connsiteX0" fmla="*/ 7684 w 12065"/>
                    <a:gd name="connsiteY0" fmla="*/ 6477 h 6483"/>
                    <a:gd name="connsiteX1" fmla="*/ 12065 w 12065"/>
                    <a:gd name="connsiteY1" fmla="*/ 1207 h 6483"/>
                    <a:gd name="connsiteX2" fmla="*/ 5334 w 12065"/>
                    <a:gd name="connsiteY2" fmla="*/ 0 h 6483"/>
                    <a:gd name="connsiteX3" fmla="*/ 0 w 12065"/>
                    <a:gd name="connsiteY3" fmla="*/ 5588 h 6483"/>
                    <a:gd name="connsiteX4" fmla="*/ 7684 w 12065"/>
                    <a:gd name="connsiteY4" fmla="*/ 6477 h 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65" h="6483">
                      <a:moveTo>
                        <a:pt x="7684" y="6477"/>
                      </a:moveTo>
                      <a:cubicBezTo>
                        <a:pt x="8827" y="4572"/>
                        <a:pt x="10287" y="2730"/>
                        <a:pt x="12065" y="1207"/>
                      </a:cubicBezTo>
                      <a:cubicBezTo>
                        <a:pt x="9716" y="1207"/>
                        <a:pt x="7430" y="698"/>
                        <a:pt x="5334" y="0"/>
                      </a:cubicBezTo>
                      <a:cubicBezTo>
                        <a:pt x="3239" y="1714"/>
                        <a:pt x="1461" y="3683"/>
                        <a:pt x="0" y="5588"/>
                      </a:cubicBezTo>
                      <a:cubicBezTo>
                        <a:pt x="2350" y="6160"/>
                        <a:pt x="5017" y="6540"/>
                        <a:pt x="7684" y="6477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0" name="任意多边形: 形状 549"/>
                <p:cNvSpPr/>
                <p:nvPr/>
              </p:nvSpPr>
              <p:spPr>
                <a:xfrm>
                  <a:off x="4941125" y="2415468"/>
                  <a:ext cx="12128" cy="6484"/>
                </a:xfrm>
                <a:custGeom>
                  <a:avLst/>
                  <a:gdLst>
                    <a:gd name="connsiteX0" fmla="*/ 4382 w 12128"/>
                    <a:gd name="connsiteY0" fmla="*/ 8 h 6484"/>
                    <a:gd name="connsiteX1" fmla="*/ 0 w 12128"/>
                    <a:gd name="connsiteY1" fmla="*/ 5278 h 6484"/>
                    <a:gd name="connsiteX2" fmla="*/ 6731 w 12128"/>
                    <a:gd name="connsiteY2" fmla="*/ 6485 h 6484"/>
                    <a:gd name="connsiteX3" fmla="*/ 12128 w 12128"/>
                    <a:gd name="connsiteY3" fmla="*/ 897 h 6484"/>
                    <a:gd name="connsiteX4" fmla="*/ 4382 w 12128"/>
                    <a:gd name="connsiteY4" fmla="*/ 8 h 6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6484">
                      <a:moveTo>
                        <a:pt x="4382" y="8"/>
                      </a:moveTo>
                      <a:cubicBezTo>
                        <a:pt x="3239" y="1913"/>
                        <a:pt x="1778" y="3691"/>
                        <a:pt x="0" y="5278"/>
                      </a:cubicBezTo>
                      <a:cubicBezTo>
                        <a:pt x="2349" y="5278"/>
                        <a:pt x="4635" y="5786"/>
                        <a:pt x="6731" y="6485"/>
                      </a:cubicBezTo>
                      <a:cubicBezTo>
                        <a:pt x="8827" y="4770"/>
                        <a:pt x="10604" y="2802"/>
                        <a:pt x="12128" y="897"/>
                      </a:cubicBezTo>
                      <a:cubicBezTo>
                        <a:pt x="9715" y="262"/>
                        <a:pt x="7112" y="-56"/>
                        <a:pt x="4382" y="8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1" name="任意多边形: 形状 550"/>
                <p:cNvSpPr/>
                <p:nvPr/>
              </p:nvSpPr>
              <p:spPr>
                <a:xfrm>
                  <a:off x="4908169" y="2434018"/>
                  <a:ext cx="9842" cy="8318"/>
                </a:xfrm>
                <a:custGeom>
                  <a:avLst/>
                  <a:gdLst>
                    <a:gd name="connsiteX0" fmla="*/ 9842 w 9842"/>
                    <a:gd name="connsiteY0" fmla="*/ 0 h 8318"/>
                    <a:gd name="connsiteX1" fmla="*/ 3111 w 9842"/>
                    <a:gd name="connsiteY1" fmla="*/ 1207 h 8318"/>
                    <a:gd name="connsiteX2" fmla="*/ 0 w 9842"/>
                    <a:gd name="connsiteY2" fmla="*/ 8318 h 8318"/>
                    <a:gd name="connsiteX3" fmla="*/ 7557 w 9842"/>
                    <a:gd name="connsiteY3" fmla="*/ 6477 h 8318"/>
                    <a:gd name="connsiteX4" fmla="*/ 9842 w 9842"/>
                    <a:gd name="connsiteY4" fmla="*/ 0 h 8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42" h="8318">
                      <a:moveTo>
                        <a:pt x="9842" y="0"/>
                      </a:moveTo>
                      <a:cubicBezTo>
                        <a:pt x="7620" y="762"/>
                        <a:pt x="5334" y="1143"/>
                        <a:pt x="3111" y="1207"/>
                      </a:cubicBezTo>
                      <a:cubicBezTo>
                        <a:pt x="1715" y="3492"/>
                        <a:pt x="698" y="5969"/>
                        <a:pt x="0" y="8318"/>
                      </a:cubicBezTo>
                      <a:cubicBezTo>
                        <a:pt x="2413" y="8001"/>
                        <a:pt x="5016" y="7430"/>
                        <a:pt x="7557" y="6477"/>
                      </a:cubicBezTo>
                      <a:cubicBezTo>
                        <a:pt x="8001" y="4255"/>
                        <a:pt x="8699" y="2032"/>
                        <a:pt x="9842" y="0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2" name="任意多边形: 形状 551"/>
                <p:cNvSpPr/>
                <p:nvPr/>
              </p:nvSpPr>
              <p:spPr>
                <a:xfrm>
                  <a:off x="4938776" y="2408301"/>
                  <a:ext cx="9842" cy="8318"/>
                </a:xfrm>
                <a:custGeom>
                  <a:avLst/>
                  <a:gdLst>
                    <a:gd name="connsiteX0" fmla="*/ 0 w 9842"/>
                    <a:gd name="connsiteY0" fmla="*/ 8318 h 8318"/>
                    <a:gd name="connsiteX1" fmla="*/ 6731 w 9842"/>
                    <a:gd name="connsiteY1" fmla="*/ 7112 h 8318"/>
                    <a:gd name="connsiteX2" fmla="*/ 9842 w 9842"/>
                    <a:gd name="connsiteY2" fmla="*/ 0 h 8318"/>
                    <a:gd name="connsiteX3" fmla="*/ 2286 w 9842"/>
                    <a:gd name="connsiteY3" fmla="*/ 1841 h 8318"/>
                    <a:gd name="connsiteX4" fmla="*/ 0 w 9842"/>
                    <a:gd name="connsiteY4" fmla="*/ 8318 h 8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42" h="8318">
                      <a:moveTo>
                        <a:pt x="0" y="8318"/>
                      </a:moveTo>
                      <a:cubicBezTo>
                        <a:pt x="2222" y="7557"/>
                        <a:pt x="4508" y="7176"/>
                        <a:pt x="6731" y="7112"/>
                      </a:cubicBezTo>
                      <a:cubicBezTo>
                        <a:pt x="8128" y="4826"/>
                        <a:pt x="9144" y="2349"/>
                        <a:pt x="9842" y="0"/>
                      </a:cubicBezTo>
                      <a:cubicBezTo>
                        <a:pt x="7429" y="317"/>
                        <a:pt x="4826" y="826"/>
                        <a:pt x="2286" y="1841"/>
                      </a:cubicBezTo>
                      <a:cubicBezTo>
                        <a:pt x="1841" y="4064"/>
                        <a:pt x="1143" y="6286"/>
                        <a:pt x="0" y="8318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3" name="任意多边形: 形状 552"/>
                <p:cNvSpPr/>
                <p:nvPr/>
              </p:nvSpPr>
              <p:spPr>
                <a:xfrm>
                  <a:off x="4921630" y="2438654"/>
                  <a:ext cx="6730" cy="12636"/>
                </a:xfrm>
                <a:custGeom>
                  <a:avLst/>
                  <a:gdLst>
                    <a:gd name="connsiteX0" fmla="*/ 4382 w 6730"/>
                    <a:gd name="connsiteY0" fmla="*/ 0 h 12636"/>
                    <a:gd name="connsiteX1" fmla="*/ 0 w 6730"/>
                    <a:gd name="connsiteY1" fmla="*/ 5207 h 12636"/>
                    <a:gd name="connsiteX2" fmla="*/ 2159 w 6730"/>
                    <a:gd name="connsiteY2" fmla="*/ 12636 h 12636"/>
                    <a:gd name="connsiteX3" fmla="*/ 6731 w 6730"/>
                    <a:gd name="connsiteY3" fmla="*/ 6350 h 12636"/>
                    <a:gd name="connsiteX4" fmla="*/ 4382 w 6730"/>
                    <a:gd name="connsiteY4" fmla="*/ 0 h 1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30" h="12636">
                      <a:moveTo>
                        <a:pt x="4382" y="0"/>
                      </a:moveTo>
                      <a:cubicBezTo>
                        <a:pt x="3175" y="2032"/>
                        <a:pt x="1651" y="3746"/>
                        <a:pt x="0" y="5207"/>
                      </a:cubicBezTo>
                      <a:cubicBezTo>
                        <a:pt x="381" y="7874"/>
                        <a:pt x="1207" y="10414"/>
                        <a:pt x="2159" y="12636"/>
                      </a:cubicBezTo>
                      <a:cubicBezTo>
                        <a:pt x="3810" y="10858"/>
                        <a:pt x="5461" y="8763"/>
                        <a:pt x="6731" y="6350"/>
                      </a:cubicBezTo>
                      <a:cubicBezTo>
                        <a:pt x="5715" y="4445"/>
                        <a:pt x="4826" y="2286"/>
                        <a:pt x="4382" y="0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4" name="任意多边形: 形状 553"/>
                <p:cNvSpPr/>
                <p:nvPr/>
              </p:nvSpPr>
              <p:spPr>
                <a:xfrm>
                  <a:off x="4915171" y="2437066"/>
                  <a:ext cx="6522" cy="11175"/>
                </a:xfrm>
                <a:custGeom>
                  <a:avLst/>
                  <a:gdLst>
                    <a:gd name="connsiteX0" fmla="*/ 6459 w 6522"/>
                    <a:gd name="connsiteY0" fmla="*/ 0 h 11175"/>
                    <a:gd name="connsiteX1" fmla="*/ 554 w 6522"/>
                    <a:gd name="connsiteY1" fmla="*/ 3429 h 11175"/>
                    <a:gd name="connsiteX2" fmla="*/ 46 w 6522"/>
                    <a:gd name="connsiteY2" fmla="*/ 11176 h 11175"/>
                    <a:gd name="connsiteX3" fmla="*/ 6523 w 6522"/>
                    <a:gd name="connsiteY3" fmla="*/ 6858 h 11175"/>
                    <a:gd name="connsiteX4" fmla="*/ 6459 w 6522"/>
                    <a:gd name="connsiteY4" fmla="*/ 0 h 11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22" h="11175">
                      <a:moveTo>
                        <a:pt x="6459" y="0"/>
                      </a:moveTo>
                      <a:cubicBezTo>
                        <a:pt x="4618" y="1460"/>
                        <a:pt x="2586" y="2604"/>
                        <a:pt x="554" y="3429"/>
                      </a:cubicBezTo>
                      <a:cubicBezTo>
                        <a:pt x="46" y="6096"/>
                        <a:pt x="-81" y="8763"/>
                        <a:pt x="46" y="11176"/>
                      </a:cubicBezTo>
                      <a:cubicBezTo>
                        <a:pt x="2205" y="10096"/>
                        <a:pt x="4491" y="8636"/>
                        <a:pt x="6523" y="6858"/>
                      </a:cubicBezTo>
                      <a:cubicBezTo>
                        <a:pt x="6142" y="4572"/>
                        <a:pt x="6078" y="2286"/>
                        <a:pt x="6459" y="0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5" name="任意多边形: 形状 554"/>
                <p:cNvSpPr/>
                <p:nvPr/>
              </p:nvSpPr>
              <p:spPr>
                <a:xfrm>
                  <a:off x="4928425" y="2399347"/>
                  <a:ext cx="6730" cy="12636"/>
                </a:xfrm>
                <a:custGeom>
                  <a:avLst/>
                  <a:gdLst>
                    <a:gd name="connsiteX0" fmla="*/ 2349 w 6730"/>
                    <a:gd name="connsiteY0" fmla="*/ 12636 h 12636"/>
                    <a:gd name="connsiteX1" fmla="*/ 6731 w 6730"/>
                    <a:gd name="connsiteY1" fmla="*/ 7429 h 12636"/>
                    <a:gd name="connsiteX2" fmla="*/ 4572 w 6730"/>
                    <a:gd name="connsiteY2" fmla="*/ 0 h 12636"/>
                    <a:gd name="connsiteX3" fmla="*/ 0 w 6730"/>
                    <a:gd name="connsiteY3" fmla="*/ 6223 h 12636"/>
                    <a:gd name="connsiteX4" fmla="*/ 2349 w 6730"/>
                    <a:gd name="connsiteY4" fmla="*/ 12636 h 1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30" h="12636">
                      <a:moveTo>
                        <a:pt x="2349" y="12636"/>
                      </a:moveTo>
                      <a:cubicBezTo>
                        <a:pt x="3556" y="10604"/>
                        <a:pt x="5080" y="8890"/>
                        <a:pt x="6731" y="7429"/>
                      </a:cubicBezTo>
                      <a:cubicBezTo>
                        <a:pt x="6350" y="4763"/>
                        <a:pt x="5524" y="2223"/>
                        <a:pt x="4572" y="0"/>
                      </a:cubicBezTo>
                      <a:cubicBezTo>
                        <a:pt x="2921" y="1778"/>
                        <a:pt x="1270" y="3873"/>
                        <a:pt x="0" y="6223"/>
                      </a:cubicBezTo>
                      <a:cubicBezTo>
                        <a:pt x="1016" y="8192"/>
                        <a:pt x="1905" y="10351"/>
                        <a:pt x="2349" y="12636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6" name="任意多边形: 形状 555"/>
                <p:cNvSpPr/>
                <p:nvPr/>
              </p:nvSpPr>
              <p:spPr>
                <a:xfrm>
                  <a:off x="4935092" y="2402395"/>
                  <a:ext cx="6522" cy="11176"/>
                </a:xfrm>
                <a:custGeom>
                  <a:avLst/>
                  <a:gdLst>
                    <a:gd name="connsiteX0" fmla="*/ 64 w 6522"/>
                    <a:gd name="connsiteY0" fmla="*/ 11176 h 11176"/>
                    <a:gd name="connsiteX1" fmla="*/ 5969 w 6522"/>
                    <a:gd name="connsiteY1" fmla="*/ 7747 h 11176"/>
                    <a:gd name="connsiteX2" fmla="*/ 6477 w 6522"/>
                    <a:gd name="connsiteY2" fmla="*/ 0 h 11176"/>
                    <a:gd name="connsiteX3" fmla="*/ 0 w 6522"/>
                    <a:gd name="connsiteY3" fmla="*/ 4318 h 11176"/>
                    <a:gd name="connsiteX4" fmla="*/ 64 w 6522"/>
                    <a:gd name="connsiteY4" fmla="*/ 11176 h 1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22" h="11176">
                      <a:moveTo>
                        <a:pt x="64" y="11176"/>
                      </a:moveTo>
                      <a:cubicBezTo>
                        <a:pt x="1905" y="9652"/>
                        <a:pt x="3937" y="8573"/>
                        <a:pt x="5969" y="7747"/>
                      </a:cubicBezTo>
                      <a:cubicBezTo>
                        <a:pt x="6477" y="5080"/>
                        <a:pt x="6604" y="2413"/>
                        <a:pt x="6477" y="0"/>
                      </a:cubicBezTo>
                      <a:cubicBezTo>
                        <a:pt x="4318" y="1080"/>
                        <a:pt x="2032" y="2540"/>
                        <a:pt x="0" y="4318"/>
                      </a:cubicBezTo>
                      <a:cubicBezTo>
                        <a:pt x="381" y="6604"/>
                        <a:pt x="445" y="8890"/>
                        <a:pt x="64" y="11176"/>
                      </a:cubicBezTo>
                    </a:path>
                  </a:pathLst>
                </a:custGeom>
                <a:solidFill>
                  <a:srgbClr val="73BE1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7" name="任意多边形: 形状 556"/>
                <p:cNvSpPr/>
                <p:nvPr/>
              </p:nvSpPr>
              <p:spPr>
                <a:xfrm>
                  <a:off x="4914836" y="2411983"/>
                  <a:ext cx="27178" cy="26797"/>
                </a:xfrm>
                <a:custGeom>
                  <a:avLst/>
                  <a:gdLst>
                    <a:gd name="connsiteX0" fmla="*/ 11240 w 27178"/>
                    <a:gd name="connsiteY0" fmla="*/ 6921 h 26797"/>
                    <a:gd name="connsiteX1" fmla="*/ 6795 w 27178"/>
                    <a:gd name="connsiteY1" fmla="*/ 1651 h 26797"/>
                    <a:gd name="connsiteX2" fmla="*/ 9144 w 27178"/>
                    <a:gd name="connsiteY2" fmla="*/ 8128 h 26797"/>
                    <a:gd name="connsiteX3" fmla="*/ 3175 w 27178"/>
                    <a:gd name="connsiteY3" fmla="*/ 4699 h 26797"/>
                    <a:gd name="connsiteX4" fmla="*/ 7620 w 27178"/>
                    <a:gd name="connsiteY4" fmla="*/ 9970 h 26797"/>
                    <a:gd name="connsiteX5" fmla="*/ 826 w 27178"/>
                    <a:gd name="connsiteY5" fmla="*/ 8763 h 26797"/>
                    <a:gd name="connsiteX6" fmla="*/ 6795 w 27178"/>
                    <a:gd name="connsiteY6" fmla="*/ 12192 h 26797"/>
                    <a:gd name="connsiteX7" fmla="*/ 0 w 27178"/>
                    <a:gd name="connsiteY7" fmla="*/ 13399 h 26797"/>
                    <a:gd name="connsiteX8" fmla="*/ 6795 w 27178"/>
                    <a:gd name="connsiteY8" fmla="*/ 14605 h 26797"/>
                    <a:gd name="connsiteX9" fmla="*/ 826 w 27178"/>
                    <a:gd name="connsiteY9" fmla="*/ 18034 h 26797"/>
                    <a:gd name="connsiteX10" fmla="*/ 7620 w 27178"/>
                    <a:gd name="connsiteY10" fmla="*/ 16827 h 26797"/>
                    <a:gd name="connsiteX11" fmla="*/ 3175 w 27178"/>
                    <a:gd name="connsiteY11" fmla="*/ 22098 h 26797"/>
                    <a:gd name="connsiteX12" fmla="*/ 9144 w 27178"/>
                    <a:gd name="connsiteY12" fmla="*/ 18669 h 26797"/>
                    <a:gd name="connsiteX13" fmla="*/ 6795 w 27178"/>
                    <a:gd name="connsiteY13" fmla="*/ 25146 h 26797"/>
                    <a:gd name="connsiteX14" fmla="*/ 11240 w 27178"/>
                    <a:gd name="connsiteY14" fmla="*/ 19876 h 26797"/>
                    <a:gd name="connsiteX15" fmla="*/ 11240 w 27178"/>
                    <a:gd name="connsiteY15" fmla="*/ 26797 h 26797"/>
                    <a:gd name="connsiteX16" fmla="*/ 13589 w 27178"/>
                    <a:gd name="connsiteY16" fmla="*/ 20320 h 26797"/>
                    <a:gd name="connsiteX17" fmla="*/ 15939 w 27178"/>
                    <a:gd name="connsiteY17" fmla="*/ 26797 h 26797"/>
                    <a:gd name="connsiteX18" fmla="*/ 15939 w 27178"/>
                    <a:gd name="connsiteY18" fmla="*/ 19876 h 26797"/>
                    <a:gd name="connsiteX19" fmla="*/ 20384 w 27178"/>
                    <a:gd name="connsiteY19" fmla="*/ 25146 h 26797"/>
                    <a:gd name="connsiteX20" fmla="*/ 18034 w 27178"/>
                    <a:gd name="connsiteY20" fmla="*/ 18669 h 26797"/>
                    <a:gd name="connsiteX21" fmla="*/ 24003 w 27178"/>
                    <a:gd name="connsiteY21" fmla="*/ 22098 h 26797"/>
                    <a:gd name="connsiteX22" fmla="*/ 19558 w 27178"/>
                    <a:gd name="connsiteY22" fmla="*/ 16827 h 26797"/>
                    <a:gd name="connsiteX23" fmla="*/ 26353 w 27178"/>
                    <a:gd name="connsiteY23" fmla="*/ 18034 h 26797"/>
                    <a:gd name="connsiteX24" fmla="*/ 20384 w 27178"/>
                    <a:gd name="connsiteY24" fmla="*/ 14605 h 26797"/>
                    <a:gd name="connsiteX25" fmla="*/ 27178 w 27178"/>
                    <a:gd name="connsiteY25" fmla="*/ 13399 h 26797"/>
                    <a:gd name="connsiteX26" fmla="*/ 20384 w 27178"/>
                    <a:gd name="connsiteY26" fmla="*/ 12192 h 26797"/>
                    <a:gd name="connsiteX27" fmla="*/ 26353 w 27178"/>
                    <a:gd name="connsiteY27" fmla="*/ 8763 h 26797"/>
                    <a:gd name="connsiteX28" fmla="*/ 19558 w 27178"/>
                    <a:gd name="connsiteY28" fmla="*/ 9970 h 26797"/>
                    <a:gd name="connsiteX29" fmla="*/ 24003 w 27178"/>
                    <a:gd name="connsiteY29" fmla="*/ 4699 h 26797"/>
                    <a:gd name="connsiteX30" fmla="*/ 18034 w 27178"/>
                    <a:gd name="connsiteY30" fmla="*/ 8128 h 26797"/>
                    <a:gd name="connsiteX31" fmla="*/ 20384 w 27178"/>
                    <a:gd name="connsiteY31" fmla="*/ 1651 h 26797"/>
                    <a:gd name="connsiteX32" fmla="*/ 15939 w 27178"/>
                    <a:gd name="connsiteY32" fmla="*/ 6921 h 26797"/>
                    <a:gd name="connsiteX33" fmla="*/ 15939 w 27178"/>
                    <a:gd name="connsiteY33" fmla="*/ 0 h 26797"/>
                    <a:gd name="connsiteX34" fmla="*/ 13589 w 27178"/>
                    <a:gd name="connsiteY34" fmla="*/ 6477 h 26797"/>
                    <a:gd name="connsiteX35" fmla="*/ 11240 w 27178"/>
                    <a:gd name="connsiteY35" fmla="*/ 0 h 26797"/>
                    <a:gd name="connsiteX36" fmla="*/ 11240 w 27178"/>
                    <a:gd name="connsiteY36" fmla="*/ 6921 h 26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7178" h="26797">
                      <a:moveTo>
                        <a:pt x="11240" y="6921"/>
                      </a:moveTo>
                      <a:cubicBezTo>
                        <a:pt x="10033" y="4763"/>
                        <a:pt x="8509" y="3048"/>
                        <a:pt x="6795" y="1651"/>
                      </a:cubicBezTo>
                      <a:cubicBezTo>
                        <a:pt x="7176" y="3810"/>
                        <a:pt x="7874" y="6033"/>
                        <a:pt x="9144" y="8128"/>
                      </a:cubicBezTo>
                      <a:cubicBezTo>
                        <a:pt x="7239" y="6540"/>
                        <a:pt x="5271" y="5398"/>
                        <a:pt x="3175" y="4699"/>
                      </a:cubicBezTo>
                      <a:cubicBezTo>
                        <a:pt x="4254" y="6604"/>
                        <a:pt x="5715" y="8382"/>
                        <a:pt x="7620" y="9970"/>
                      </a:cubicBezTo>
                      <a:cubicBezTo>
                        <a:pt x="5271" y="9080"/>
                        <a:pt x="3048" y="8763"/>
                        <a:pt x="826" y="8763"/>
                      </a:cubicBezTo>
                      <a:cubicBezTo>
                        <a:pt x="2477" y="10224"/>
                        <a:pt x="4445" y="11367"/>
                        <a:pt x="6795" y="12192"/>
                      </a:cubicBezTo>
                      <a:cubicBezTo>
                        <a:pt x="4318" y="12129"/>
                        <a:pt x="2032" y="12573"/>
                        <a:pt x="0" y="13399"/>
                      </a:cubicBezTo>
                      <a:cubicBezTo>
                        <a:pt x="2032" y="14161"/>
                        <a:pt x="4318" y="14605"/>
                        <a:pt x="6795" y="14605"/>
                      </a:cubicBezTo>
                      <a:cubicBezTo>
                        <a:pt x="4445" y="15430"/>
                        <a:pt x="2477" y="16637"/>
                        <a:pt x="826" y="18034"/>
                      </a:cubicBezTo>
                      <a:cubicBezTo>
                        <a:pt x="3048" y="18034"/>
                        <a:pt x="5271" y="17717"/>
                        <a:pt x="7620" y="16827"/>
                      </a:cubicBezTo>
                      <a:cubicBezTo>
                        <a:pt x="5715" y="18415"/>
                        <a:pt x="4254" y="20193"/>
                        <a:pt x="3175" y="22098"/>
                      </a:cubicBezTo>
                      <a:cubicBezTo>
                        <a:pt x="5271" y="21336"/>
                        <a:pt x="7239" y="20257"/>
                        <a:pt x="9144" y="18669"/>
                      </a:cubicBezTo>
                      <a:cubicBezTo>
                        <a:pt x="7874" y="20764"/>
                        <a:pt x="7112" y="22987"/>
                        <a:pt x="6795" y="25146"/>
                      </a:cubicBezTo>
                      <a:cubicBezTo>
                        <a:pt x="8509" y="23749"/>
                        <a:pt x="10033" y="22035"/>
                        <a:pt x="11240" y="19876"/>
                      </a:cubicBezTo>
                      <a:cubicBezTo>
                        <a:pt x="10795" y="22289"/>
                        <a:pt x="10795" y="24638"/>
                        <a:pt x="11240" y="26797"/>
                      </a:cubicBezTo>
                      <a:cubicBezTo>
                        <a:pt x="12383" y="24892"/>
                        <a:pt x="13208" y="22733"/>
                        <a:pt x="13589" y="20320"/>
                      </a:cubicBezTo>
                      <a:cubicBezTo>
                        <a:pt x="13970" y="22733"/>
                        <a:pt x="14796" y="24892"/>
                        <a:pt x="15939" y="26797"/>
                      </a:cubicBezTo>
                      <a:cubicBezTo>
                        <a:pt x="16320" y="24638"/>
                        <a:pt x="16383" y="22352"/>
                        <a:pt x="15939" y="19876"/>
                      </a:cubicBezTo>
                      <a:cubicBezTo>
                        <a:pt x="17145" y="22035"/>
                        <a:pt x="18669" y="23749"/>
                        <a:pt x="20384" y="25146"/>
                      </a:cubicBezTo>
                      <a:cubicBezTo>
                        <a:pt x="20003" y="22987"/>
                        <a:pt x="19304" y="20764"/>
                        <a:pt x="18034" y="18669"/>
                      </a:cubicBezTo>
                      <a:cubicBezTo>
                        <a:pt x="19939" y="20257"/>
                        <a:pt x="21908" y="21399"/>
                        <a:pt x="24003" y="22098"/>
                      </a:cubicBezTo>
                      <a:cubicBezTo>
                        <a:pt x="22923" y="20193"/>
                        <a:pt x="21463" y="18415"/>
                        <a:pt x="19558" y="16827"/>
                      </a:cubicBezTo>
                      <a:cubicBezTo>
                        <a:pt x="21908" y="17717"/>
                        <a:pt x="24130" y="18034"/>
                        <a:pt x="26353" y="18034"/>
                      </a:cubicBezTo>
                      <a:cubicBezTo>
                        <a:pt x="24702" y="16574"/>
                        <a:pt x="22733" y="15430"/>
                        <a:pt x="20384" y="14605"/>
                      </a:cubicBezTo>
                      <a:cubicBezTo>
                        <a:pt x="22860" y="14668"/>
                        <a:pt x="25146" y="14224"/>
                        <a:pt x="27178" y="13399"/>
                      </a:cubicBezTo>
                      <a:cubicBezTo>
                        <a:pt x="25146" y="12636"/>
                        <a:pt x="22860" y="12192"/>
                        <a:pt x="20384" y="12192"/>
                      </a:cubicBezTo>
                      <a:cubicBezTo>
                        <a:pt x="22733" y="11367"/>
                        <a:pt x="24702" y="10160"/>
                        <a:pt x="26353" y="8763"/>
                      </a:cubicBezTo>
                      <a:cubicBezTo>
                        <a:pt x="24130" y="8763"/>
                        <a:pt x="21844" y="9080"/>
                        <a:pt x="19558" y="9970"/>
                      </a:cubicBezTo>
                      <a:cubicBezTo>
                        <a:pt x="21463" y="8382"/>
                        <a:pt x="22923" y="6604"/>
                        <a:pt x="24003" y="4699"/>
                      </a:cubicBezTo>
                      <a:cubicBezTo>
                        <a:pt x="21908" y="5461"/>
                        <a:pt x="19939" y="6540"/>
                        <a:pt x="18034" y="8128"/>
                      </a:cubicBezTo>
                      <a:cubicBezTo>
                        <a:pt x="19304" y="6033"/>
                        <a:pt x="20066" y="3810"/>
                        <a:pt x="20384" y="1651"/>
                      </a:cubicBezTo>
                      <a:cubicBezTo>
                        <a:pt x="18669" y="3048"/>
                        <a:pt x="17145" y="4763"/>
                        <a:pt x="15939" y="6921"/>
                      </a:cubicBezTo>
                      <a:cubicBezTo>
                        <a:pt x="16383" y="4508"/>
                        <a:pt x="16383" y="2159"/>
                        <a:pt x="15939" y="0"/>
                      </a:cubicBezTo>
                      <a:cubicBezTo>
                        <a:pt x="14796" y="1905"/>
                        <a:pt x="13970" y="4064"/>
                        <a:pt x="13589" y="6477"/>
                      </a:cubicBezTo>
                      <a:cubicBezTo>
                        <a:pt x="13208" y="4064"/>
                        <a:pt x="12383" y="1905"/>
                        <a:pt x="11240" y="0"/>
                      </a:cubicBezTo>
                      <a:cubicBezTo>
                        <a:pt x="10795" y="2159"/>
                        <a:pt x="10732" y="4445"/>
                        <a:pt x="11240" y="6921"/>
                      </a:cubicBezTo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8" name="任意多边形: 形状 557"/>
                <p:cNvSpPr/>
                <p:nvPr/>
              </p:nvSpPr>
              <p:spPr>
                <a:xfrm>
                  <a:off x="4921432" y="2406776"/>
                  <a:ext cx="4643" cy="12128"/>
                </a:xfrm>
                <a:custGeom>
                  <a:avLst/>
                  <a:gdLst>
                    <a:gd name="connsiteX0" fmla="*/ 4644 w 4643"/>
                    <a:gd name="connsiteY0" fmla="*/ 12129 h 12128"/>
                    <a:gd name="connsiteX1" fmla="*/ 4644 w 4643"/>
                    <a:gd name="connsiteY1" fmla="*/ 5207 h 12128"/>
                    <a:gd name="connsiteX2" fmla="*/ 262 w 4643"/>
                    <a:gd name="connsiteY2" fmla="*/ 0 h 12128"/>
                    <a:gd name="connsiteX3" fmla="*/ 262 w 4643"/>
                    <a:gd name="connsiteY3" fmla="*/ 6858 h 12128"/>
                    <a:gd name="connsiteX4" fmla="*/ 4644 w 4643"/>
                    <a:gd name="connsiteY4" fmla="*/ 12129 h 12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3" h="12128">
                      <a:moveTo>
                        <a:pt x="4644" y="12129"/>
                      </a:moveTo>
                      <a:cubicBezTo>
                        <a:pt x="4199" y="9715"/>
                        <a:pt x="4199" y="7366"/>
                        <a:pt x="4644" y="5207"/>
                      </a:cubicBezTo>
                      <a:cubicBezTo>
                        <a:pt x="3437" y="3175"/>
                        <a:pt x="1914" y="1461"/>
                        <a:pt x="262" y="0"/>
                      </a:cubicBezTo>
                      <a:cubicBezTo>
                        <a:pt x="-55" y="2223"/>
                        <a:pt x="-119" y="4509"/>
                        <a:pt x="262" y="6858"/>
                      </a:cubicBezTo>
                      <a:cubicBezTo>
                        <a:pt x="1914" y="8192"/>
                        <a:pt x="3437" y="9970"/>
                        <a:pt x="4644" y="12129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59" name="任意多边形: 形状 558"/>
                <p:cNvSpPr/>
                <p:nvPr/>
              </p:nvSpPr>
              <p:spPr>
                <a:xfrm>
                  <a:off x="4930711" y="2431732"/>
                  <a:ext cx="4643" cy="12128"/>
                </a:xfrm>
                <a:custGeom>
                  <a:avLst/>
                  <a:gdLst>
                    <a:gd name="connsiteX0" fmla="*/ 0 w 4643"/>
                    <a:gd name="connsiteY0" fmla="*/ 0 h 12128"/>
                    <a:gd name="connsiteX1" fmla="*/ 0 w 4643"/>
                    <a:gd name="connsiteY1" fmla="*/ 6921 h 12128"/>
                    <a:gd name="connsiteX2" fmla="*/ 4382 w 4643"/>
                    <a:gd name="connsiteY2" fmla="*/ 12128 h 12128"/>
                    <a:gd name="connsiteX3" fmla="*/ 4382 w 4643"/>
                    <a:gd name="connsiteY3" fmla="*/ 5270 h 12128"/>
                    <a:gd name="connsiteX4" fmla="*/ 0 w 4643"/>
                    <a:gd name="connsiteY4" fmla="*/ 0 h 12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3" h="12128">
                      <a:moveTo>
                        <a:pt x="0" y="0"/>
                      </a:moveTo>
                      <a:cubicBezTo>
                        <a:pt x="445" y="2413"/>
                        <a:pt x="445" y="4763"/>
                        <a:pt x="0" y="6921"/>
                      </a:cubicBezTo>
                      <a:cubicBezTo>
                        <a:pt x="1207" y="8953"/>
                        <a:pt x="2730" y="10668"/>
                        <a:pt x="4382" y="12128"/>
                      </a:cubicBezTo>
                      <a:cubicBezTo>
                        <a:pt x="4699" y="9906"/>
                        <a:pt x="4763" y="7620"/>
                        <a:pt x="4382" y="5270"/>
                      </a:cubicBezTo>
                      <a:cubicBezTo>
                        <a:pt x="2730" y="3873"/>
                        <a:pt x="1207" y="2159"/>
                        <a:pt x="0" y="0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0" name="任意多边形: 形状 559"/>
                <p:cNvSpPr/>
                <p:nvPr/>
              </p:nvSpPr>
              <p:spPr>
                <a:xfrm>
                  <a:off x="4915725" y="2410142"/>
                  <a:ext cx="8318" cy="9842"/>
                </a:xfrm>
                <a:custGeom>
                  <a:avLst/>
                  <a:gdLst>
                    <a:gd name="connsiteX0" fmla="*/ 5905 w 8318"/>
                    <a:gd name="connsiteY0" fmla="*/ 3429 h 9842"/>
                    <a:gd name="connsiteX1" fmla="*/ 0 w 8318"/>
                    <a:gd name="connsiteY1" fmla="*/ 0 h 9842"/>
                    <a:gd name="connsiteX2" fmla="*/ 2349 w 8318"/>
                    <a:gd name="connsiteY2" fmla="*/ 6414 h 9842"/>
                    <a:gd name="connsiteX3" fmla="*/ 8318 w 8318"/>
                    <a:gd name="connsiteY3" fmla="*/ 9843 h 9842"/>
                    <a:gd name="connsiteX4" fmla="*/ 5905 w 8318"/>
                    <a:gd name="connsiteY4" fmla="*/ 3429 h 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8" h="9842">
                      <a:moveTo>
                        <a:pt x="5905" y="3429"/>
                      </a:moveTo>
                      <a:cubicBezTo>
                        <a:pt x="4064" y="1905"/>
                        <a:pt x="2032" y="826"/>
                        <a:pt x="0" y="0"/>
                      </a:cubicBezTo>
                      <a:cubicBezTo>
                        <a:pt x="445" y="2159"/>
                        <a:pt x="1143" y="4382"/>
                        <a:pt x="2349" y="6414"/>
                      </a:cubicBezTo>
                      <a:cubicBezTo>
                        <a:pt x="4445" y="7112"/>
                        <a:pt x="6414" y="8255"/>
                        <a:pt x="8318" y="9843"/>
                      </a:cubicBezTo>
                      <a:cubicBezTo>
                        <a:pt x="6985" y="7811"/>
                        <a:pt x="6286" y="5652"/>
                        <a:pt x="5905" y="3429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1" name="任意多边形: 形状 560"/>
                <p:cNvSpPr/>
                <p:nvPr/>
              </p:nvSpPr>
              <p:spPr>
                <a:xfrm>
                  <a:off x="4932743" y="2430652"/>
                  <a:ext cx="8318" cy="9842"/>
                </a:xfrm>
                <a:custGeom>
                  <a:avLst/>
                  <a:gdLst>
                    <a:gd name="connsiteX0" fmla="*/ 2413 w 8318"/>
                    <a:gd name="connsiteY0" fmla="*/ 6414 h 9842"/>
                    <a:gd name="connsiteX1" fmla="*/ 8318 w 8318"/>
                    <a:gd name="connsiteY1" fmla="*/ 9842 h 9842"/>
                    <a:gd name="connsiteX2" fmla="*/ 5969 w 8318"/>
                    <a:gd name="connsiteY2" fmla="*/ 3429 h 9842"/>
                    <a:gd name="connsiteX3" fmla="*/ 0 w 8318"/>
                    <a:gd name="connsiteY3" fmla="*/ 0 h 9842"/>
                    <a:gd name="connsiteX4" fmla="*/ 2413 w 8318"/>
                    <a:gd name="connsiteY4" fmla="*/ 6414 h 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8" h="9842">
                      <a:moveTo>
                        <a:pt x="2413" y="6414"/>
                      </a:moveTo>
                      <a:cubicBezTo>
                        <a:pt x="4254" y="7874"/>
                        <a:pt x="6286" y="9017"/>
                        <a:pt x="8318" y="9842"/>
                      </a:cubicBezTo>
                      <a:cubicBezTo>
                        <a:pt x="7874" y="7620"/>
                        <a:pt x="7176" y="5461"/>
                        <a:pt x="5969" y="3429"/>
                      </a:cubicBezTo>
                      <a:cubicBezTo>
                        <a:pt x="3873" y="2667"/>
                        <a:pt x="1905" y="1588"/>
                        <a:pt x="0" y="0"/>
                      </a:cubicBezTo>
                      <a:cubicBezTo>
                        <a:pt x="1334" y="2032"/>
                        <a:pt x="2032" y="4191"/>
                        <a:pt x="2413" y="6414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2" name="任意多边形: 形状 561"/>
                <p:cNvSpPr/>
                <p:nvPr/>
              </p:nvSpPr>
              <p:spPr>
                <a:xfrm>
                  <a:off x="4911280" y="2415413"/>
                  <a:ext cx="11176" cy="6476"/>
                </a:xfrm>
                <a:custGeom>
                  <a:avLst/>
                  <a:gdLst>
                    <a:gd name="connsiteX0" fmla="*/ 11176 w 11176"/>
                    <a:gd name="connsiteY0" fmla="*/ 6477 h 6476"/>
                    <a:gd name="connsiteX1" fmla="*/ 6731 w 11176"/>
                    <a:gd name="connsiteY1" fmla="*/ 1207 h 6476"/>
                    <a:gd name="connsiteX2" fmla="*/ 0 w 11176"/>
                    <a:gd name="connsiteY2" fmla="*/ 0 h 6476"/>
                    <a:gd name="connsiteX3" fmla="*/ 4382 w 11176"/>
                    <a:gd name="connsiteY3" fmla="*/ 5270 h 6476"/>
                    <a:gd name="connsiteX4" fmla="*/ 11176 w 11176"/>
                    <a:gd name="connsiteY4" fmla="*/ 6477 h 6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76" h="6476">
                      <a:moveTo>
                        <a:pt x="11176" y="6477"/>
                      </a:moveTo>
                      <a:cubicBezTo>
                        <a:pt x="9271" y="4889"/>
                        <a:pt x="7810" y="3111"/>
                        <a:pt x="6731" y="1207"/>
                      </a:cubicBezTo>
                      <a:cubicBezTo>
                        <a:pt x="4509" y="445"/>
                        <a:pt x="2223" y="64"/>
                        <a:pt x="0" y="0"/>
                      </a:cubicBezTo>
                      <a:cubicBezTo>
                        <a:pt x="1143" y="1905"/>
                        <a:pt x="2604" y="3683"/>
                        <a:pt x="4382" y="5270"/>
                      </a:cubicBezTo>
                      <a:cubicBezTo>
                        <a:pt x="6604" y="5270"/>
                        <a:pt x="8890" y="5588"/>
                        <a:pt x="11176" y="6477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3" name="任意多边形: 形状 562"/>
                <p:cNvSpPr/>
                <p:nvPr/>
              </p:nvSpPr>
              <p:spPr>
                <a:xfrm>
                  <a:off x="4934330" y="2428748"/>
                  <a:ext cx="11176" cy="6476"/>
                </a:xfrm>
                <a:custGeom>
                  <a:avLst/>
                  <a:gdLst>
                    <a:gd name="connsiteX0" fmla="*/ 0 w 11176"/>
                    <a:gd name="connsiteY0" fmla="*/ 0 h 6476"/>
                    <a:gd name="connsiteX1" fmla="*/ 4445 w 11176"/>
                    <a:gd name="connsiteY1" fmla="*/ 5270 h 6476"/>
                    <a:gd name="connsiteX2" fmla="*/ 11176 w 11176"/>
                    <a:gd name="connsiteY2" fmla="*/ 6477 h 6476"/>
                    <a:gd name="connsiteX3" fmla="*/ 6795 w 11176"/>
                    <a:gd name="connsiteY3" fmla="*/ 1207 h 6476"/>
                    <a:gd name="connsiteX4" fmla="*/ 0 w 11176"/>
                    <a:gd name="connsiteY4" fmla="*/ 0 h 6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76" h="6476">
                      <a:moveTo>
                        <a:pt x="0" y="0"/>
                      </a:moveTo>
                      <a:cubicBezTo>
                        <a:pt x="1905" y="1588"/>
                        <a:pt x="3366" y="3365"/>
                        <a:pt x="4445" y="5270"/>
                      </a:cubicBezTo>
                      <a:cubicBezTo>
                        <a:pt x="6667" y="6032"/>
                        <a:pt x="8953" y="6413"/>
                        <a:pt x="11176" y="6477"/>
                      </a:cubicBezTo>
                      <a:cubicBezTo>
                        <a:pt x="10033" y="4572"/>
                        <a:pt x="8572" y="2730"/>
                        <a:pt x="6795" y="1207"/>
                      </a:cubicBezTo>
                      <a:cubicBezTo>
                        <a:pt x="4572" y="1207"/>
                        <a:pt x="2286" y="889"/>
                        <a:pt x="0" y="0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4" name="任意多边形: 形状 563"/>
                <p:cNvSpPr/>
                <p:nvPr/>
              </p:nvSpPr>
              <p:spPr>
                <a:xfrm>
                  <a:off x="4908930" y="2420683"/>
                  <a:ext cx="12700" cy="4635"/>
                </a:xfrm>
                <a:custGeom>
                  <a:avLst/>
                  <a:gdLst>
                    <a:gd name="connsiteX0" fmla="*/ 12700 w 12700"/>
                    <a:gd name="connsiteY0" fmla="*/ 3429 h 4635"/>
                    <a:gd name="connsiteX1" fmla="*/ 6731 w 12700"/>
                    <a:gd name="connsiteY1" fmla="*/ 0 h 4635"/>
                    <a:gd name="connsiteX2" fmla="*/ 0 w 12700"/>
                    <a:gd name="connsiteY2" fmla="*/ 1207 h 4635"/>
                    <a:gd name="connsiteX3" fmla="*/ 5905 w 12700"/>
                    <a:gd name="connsiteY3" fmla="*/ 4636 h 4635"/>
                    <a:gd name="connsiteX4" fmla="*/ 12700 w 12700"/>
                    <a:gd name="connsiteY4" fmla="*/ 3429 h 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00" h="4635">
                      <a:moveTo>
                        <a:pt x="12700" y="3429"/>
                      </a:moveTo>
                      <a:cubicBezTo>
                        <a:pt x="10351" y="2604"/>
                        <a:pt x="8382" y="1397"/>
                        <a:pt x="6731" y="0"/>
                      </a:cubicBezTo>
                      <a:cubicBezTo>
                        <a:pt x="4382" y="0"/>
                        <a:pt x="2096" y="508"/>
                        <a:pt x="0" y="1207"/>
                      </a:cubicBezTo>
                      <a:cubicBezTo>
                        <a:pt x="1778" y="2604"/>
                        <a:pt x="3683" y="3810"/>
                        <a:pt x="5905" y="4636"/>
                      </a:cubicBezTo>
                      <a:cubicBezTo>
                        <a:pt x="8001" y="3874"/>
                        <a:pt x="10287" y="3429"/>
                        <a:pt x="12700" y="3429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5" name="任意多边形: 形状 564"/>
                <p:cNvSpPr/>
                <p:nvPr/>
              </p:nvSpPr>
              <p:spPr>
                <a:xfrm>
                  <a:off x="4935156" y="2425319"/>
                  <a:ext cx="12700" cy="4635"/>
                </a:xfrm>
                <a:custGeom>
                  <a:avLst/>
                  <a:gdLst>
                    <a:gd name="connsiteX0" fmla="*/ 0 w 12700"/>
                    <a:gd name="connsiteY0" fmla="*/ 1207 h 4635"/>
                    <a:gd name="connsiteX1" fmla="*/ 5969 w 12700"/>
                    <a:gd name="connsiteY1" fmla="*/ 4636 h 4635"/>
                    <a:gd name="connsiteX2" fmla="*/ 12700 w 12700"/>
                    <a:gd name="connsiteY2" fmla="*/ 3429 h 4635"/>
                    <a:gd name="connsiteX3" fmla="*/ 6795 w 12700"/>
                    <a:gd name="connsiteY3" fmla="*/ 0 h 4635"/>
                    <a:gd name="connsiteX4" fmla="*/ 0 w 12700"/>
                    <a:gd name="connsiteY4" fmla="*/ 1207 h 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00" h="4635">
                      <a:moveTo>
                        <a:pt x="0" y="1207"/>
                      </a:moveTo>
                      <a:cubicBezTo>
                        <a:pt x="2349" y="2032"/>
                        <a:pt x="4318" y="3239"/>
                        <a:pt x="5969" y="4636"/>
                      </a:cubicBezTo>
                      <a:cubicBezTo>
                        <a:pt x="8318" y="4636"/>
                        <a:pt x="10604" y="4127"/>
                        <a:pt x="12700" y="3429"/>
                      </a:cubicBezTo>
                      <a:cubicBezTo>
                        <a:pt x="10985" y="2032"/>
                        <a:pt x="9017" y="826"/>
                        <a:pt x="6795" y="0"/>
                      </a:cubicBezTo>
                      <a:cubicBezTo>
                        <a:pt x="4699" y="762"/>
                        <a:pt x="2413" y="1207"/>
                        <a:pt x="0" y="1207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6" name="任意多边形: 形状 565"/>
                <p:cNvSpPr/>
                <p:nvPr/>
              </p:nvSpPr>
              <p:spPr>
                <a:xfrm>
                  <a:off x="4908930" y="2425319"/>
                  <a:ext cx="12700" cy="4635"/>
                </a:xfrm>
                <a:custGeom>
                  <a:avLst/>
                  <a:gdLst>
                    <a:gd name="connsiteX0" fmla="*/ 5905 w 12700"/>
                    <a:gd name="connsiteY0" fmla="*/ 0 h 4635"/>
                    <a:gd name="connsiteX1" fmla="*/ 0 w 12700"/>
                    <a:gd name="connsiteY1" fmla="*/ 3429 h 4635"/>
                    <a:gd name="connsiteX2" fmla="*/ 6731 w 12700"/>
                    <a:gd name="connsiteY2" fmla="*/ 4636 h 4635"/>
                    <a:gd name="connsiteX3" fmla="*/ 12700 w 12700"/>
                    <a:gd name="connsiteY3" fmla="*/ 1207 h 4635"/>
                    <a:gd name="connsiteX4" fmla="*/ 5905 w 12700"/>
                    <a:gd name="connsiteY4" fmla="*/ 0 h 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00" h="4635">
                      <a:moveTo>
                        <a:pt x="5905" y="0"/>
                      </a:moveTo>
                      <a:cubicBezTo>
                        <a:pt x="3683" y="826"/>
                        <a:pt x="1715" y="2032"/>
                        <a:pt x="0" y="3429"/>
                      </a:cubicBezTo>
                      <a:cubicBezTo>
                        <a:pt x="2096" y="4127"/>
                        <a:pt x="4382" y="4572"/>
                        <a:pt x="6731" y="4636"/>
                      </a:cubicBezTo>
                      <a:cubicBezTo>
                        <a:pt x="8382" y="3175"/>
                        <a:pt x="10351" y="2032"/>
                        <a:pt x="12700" y="1207"/>
                      </a:cubicBezTo>
                      <a:cubicBezTo>
                        <a:pt x="10287" y="1207"/>
                        <a:pt x="8001" y="762"/>
                        <a:pt x="5905" y="0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7" name="任意多边形: 形状 566"/>
                <p:cNvSpPr/>
                <p:nvPr/>
              </p:nvSpPr>
              <p:spPr>
                <a:xfrm>
                  <a:off x="4935156" y="2420683"/>
                  <a:ext cx="12700" cy="4635"/>
                </a:xfrm>
                <a:custGeom>
                  <a:avLst/>
                  <a:gdLst>
                    <a:gd name="connsiteX0" fmla="*/ 6795 w 12700"/>
                    <a:gd name="connsiteY0" fmla="*/ 4636 h 4635"/>
                    <a:gd name="connsiteX1" fmla="*/ 12700 w 12700"/>
                    <a:gd name="connsiteY1" fmla="*/ 1207 h 4635"/>
                    <a:gd name="connsiteX2" fmla="*/ 5969 w 12700"/>
                    <a:gd name="connsiteY2" fmla="*/ 0 h 4635"/>
                    <a:gd name="connsiteX3" fmla="*/ 0 w 12700"/>
                    <a:gd name="connsiteY3" fmla="*/ 3429 h 4635"/>
                    <a:gd name="connsiteX4" fmla="*/ 6795 w 12700"/>
                    <a:gd name="connsiteY4" fmla="*/ 4636 h 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00" h="4635">
                      <a:moveTo>
                        <a:pt x="6795" y="4636"/>
                      </a:moveTo>
                      <a:cubicBezTo>
                        <a:pt x="9017" y="3810"/>
                        <a:pt x="10985" y="2604"/>
                        <a:pt x="12700" y="1207"/>
                      </a:cubicBezTo>
                      <a:cubicBezTo>
                        <a:pt x="10604" y="508"/>
                        <a:pt x="8318" y="64"/>
                        <a:pt x="5969" y="0"/>
                      </a:cubicBezTo>
                      <a:cubicBezTo>
                        <a:pt x="4318" y="1461"/>
                        <a:pt x="2349" y="2604"/>
                        <a:pt x="0" y="3429"/>
                      </a:cubicBezTo>
                      <a:cubicBezTo>
                        <a:pt x="2477" y="3429"/>
                        <a:pt x="4699" y="3874"/>
                        <a:pt x="6795" y="4636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8" name="任意多边形: 形状 567"/>
                <p:cNvSpPr/>
                <p:nvPr/>
              </p:nvSpPr>
              <p:spPr>
                <a:xfrm>
                  <a:off x="4911280" y="2428748"/>
                  <a:ext cx="11176" cy="6476"/>
                </a:xfrm>
                <a:custGeom>
                  <a:avLst/>
                  <a:gdLst>
                    <a:gd name="connsiteX0" fmla="*/ 11176 w 11176"/>
                    <a:gd name="connsiteY0" fmla="*/ 0 h 6476"/>
                    <a:gd name="connsiteX1" fmla="*/ 4382 w 11176"/>
                    <a:gd name="connsiteY1" fmla="*/ 1207 h 6476"/>
                    <a:gd name="connsiteX2" fmla="*/ 0 w 11176"/>
                    <a:gd name="connsiteY2" fmla="*/ 6477 h 6476"/>
                    <a:gd name="connsiteX3" fmla="*/ 6731 w 11176"/>
                    <a:gd name="connsiteY3" fmla="*/ 5270 h 6476"/>
                    <a:gd name="connsiteX4" fmla="*/ 11176 w 11176"/>
                    <a:gd name="connsiteY4" fmla="*/ 0 h 6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76" h="6476">
                      <a:moveTo>
                        <a:pt x="11176" y="0"/>
                      </a:moveTo>
                      <a:cubicBezTo>
                        <a:pt x="8827" y="889"/>
                        <a:pt x="6604" y="1207"/>
                        <a:pt x="4382" y="1207"/>
                      </a:cubicBezTo>
                      <a:cubicBezTo>
                        <a:pt x="2604" y="2730"/>
                        <a:pt x="1143" y="4572"/>
                        <a:pt x="0" y="6477"/>
                      </a:cubicBezTo>
                      <a:cubicBezTo>
                        <a:pt x="2223" y="6413"/>
                        <a:pt x="4509" y="6096"/>
                        <a:pt x="6731" y="5270"/>
                      </a:cubicBezTo>
                      <a:cubicBezTo>
                        <a:pt x="7810" y="3365"/>
                        <a:pt x="9271" y="1588"/>
                        <a:pt x="11176" y="0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69" name="任意多边形: 形状 568"/>
                <p:cNvSpPr/>
                <p:nvPr/>
              </p:nvSpPr>
              <p:spPr>
                <a:xfrm>
                  <a:off x="4934330" y="2415413"/>
                  <a:ext cx="11176" cy="6476"/>
                </a:xfrm>
                <a:custGeom>
                  <a:avLst/>
                  <a:gdLst>
                    <a:gd name="connsiteX0" fmla="*/ 0 w 11176"/>
                    <a:gd name="connsiteY0" fmla="*/ 6477 h 6476"/>
                    <a:gd name="connsiteX1" fmla="*/ 6795 w 11176"/>
                    <a:gd name="connsiteY1" fmla="*/ 5270 h 6476"/>
                    <a:gd name="connsiteX2" fmla="*/ 11176 w 11176"/>
                    <a:gd name="connsiteY2" fmla="*/ 0 h 6476"/>
                    <a:gd name="connsiteX3" fmla="*/ 4445 w 11176"/>
                    <a:gd name="connsiteY3" fmla="*/ 1207 h 6476"/>
                    <a:gd name="connsiteX4" fmla="*/ 0 w 11176"/>
                    <a:gd name="connsiteY4" fmla="*/ 6477 h 6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76" h="6476">
                      <a:moveTo>
                        <a:pt x="0" y="6477"/>
                      </a:moveTo>
                      <a:cubicBezTo>
                        <a:pt x="2286" y="5588"/>
                        <a:pt x="4572" y="5270"/>
                        <a:pt x="6795" y="5270"/>
                      </a:cubicBezTo>
                      <a:cubicBezTo>
                        <a:pt x="8572" y="3746"/>
                        <a:pt x="10033" y="1905"/>
                        <a:pt x="11176" y="0"/>
                      </a:cubicBezTo>
                      <a:cubicBezTo>
                        <a:pt x="8953" y="64"/>
                        <a:pt x="6667" y="381"/>
                        <a:pt x="4445" y="1207"/>
                      </a:cubicBezTo>
                      <a:cubicBezTo>
                        <a:pt x="3366" y="3111"/>
                        <a:pt x="1905" y="4889"/>
                        <a:pt x="0" y="6477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70" name="任意多边形: 形状 569"/>
                <p:cNvSpPr/>
                <p:nvPr/>
              </p:nvSpPr>
              <p:spPr>
                <a:xfrm>
                  <a:off x="4926012" y="2432176"/>
                  <a:ext cx="4698" cy="12890"/>
                </a:xfrm>
                <a:custGeom>
                  <a:avLst/>
                  <a:gdLst>
                    <a:gd name="connsiteX0" fmla="*/ 0 w 4698"/>
                    <a:gd name="connsiteY0" fmla="*/ 6477 h 12890"/>
                    <a:gd name="connsiteX1" fmla="*/ 2349 w 4698"/>
                    <a:gd name="connsiteY1" fmla="*/ 12890 h 12890"/>
                    <a:gd name="connsiteX2" fmla="*/ 4699 w 4698"/>
                    <a:gd name="connsiteY2" fmla="*/ 6477 h 12890"/>
                    <a:gd name="connsiteX3" fmla="*/ 2349 w 4698"/>
                    <a:gd name="connsiteY3" fmla="*/ 0 h 12890"/>
                    <a:gd name="connsiteX4" fmla="*/ 0 w 4698"/>
                    <a:gd name="connsiteY4" fmla="*/ 6477 h 12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8" h="12890">
                      <a:moveTo>
                        <a:pt x="0" y="6477"/>
                      </a:moveTo>
                      <a:cubicBezTo>
                        <a:pt x="445" y="8763"/>
                        <a:pt x="1270" y="10922"/>
                        <a:pt x="2349" y="12890"/>
                      </a:cubicBezTo>
                      <a:cubicBezTo>
                        <a:pt x="3429" y="10922"/>
                        <a:pt x="4254" y="8763"/>
                        <a:pt x="4699" y="6477"/>
                      </a:cubicBezTo>
                      <a:cubicBezTo>
                        <a:pt x="3556" y="4572"/>
                        <a:pt x="2730" y="2413"/>
                        <a:pt x="2349" y="0"/>
                      </a:cubicBezTo>
                      <a:cubicBezTo>
                        <a:pt x="1968" y="2413"/>
                        <a:pt x="1143" y="4572"/>
                        <a:pt x="0" y="6477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71" name="任意多边形: 形状 570"/>
                <p:cNvSpPr/>
                <p:nvPr/>
              </p:nvSpPr>
              <p:spPr>
                <a:xfrm>
                  <a:off x="4921368" y="2431732"/>
                  <a:ext cx="4707" cy="12128"/>
                </a:xfrm>
                <a:custGeom>
                  <a:avLst/>
                  <a:gdLst>
                    <a:gd name="connsiteX0" fmla="*/ 4708 w 4707"/>
                    <a:gd name="connsiteY0" fmla="*/ 0 h 12128"/>
                    <a:gd name="connsiteX1" fmla="*/ 262 w 4707"/>
                    <a:gd name="connsiteY1" fmla="*/ 5270 h 12128"/>
                    <a:gd name="connsiteX2" fmla="*/ 262 w 4707"/>
                    <a:gd name="connsiteY2" fmla="*/ 12128 h 12128"/>
                    <a:gd name="connsiteX3" fmla="*/ 4644 w 4707"/>
                    <a:gd name="connsiteY3" fmla="*/ 6921 h 12128"/>
                    <a:gd name="connsiteX4" fmla="*/ 4708 w 4707"/>
                    <a:gd name="connsiteY4" fmla="*/ 0 h 12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7" h="12128">
                      <a:moveTo>
                        <a:pt x="4708" y="0"/>
                      </a:moveTo>
                      <a:cubicBezTo>
                        <a:pt x="3501" y="2159"/>
                        <a:pt x="1977" y="3873"/>
                        <a:pt x="262" y="5270"/>
                      </a:cubicBezTo>
                      <a:cubicBezTo>
                        <a:pt x="-119" y="7620"/>
                        <a:pt x="-55" y="9906"/>
                        <a:pt x="262" y="12128"/>
                      </a:cubicBezTo>
                      <a:cubicBezTo>
                        <a:pt x="1914" y="10668"/>
                        <a:pt x="3437" y="8953"/>
                        <a:pt x="4644" y="6921"/>
                      </a:cubicBezTo>
                      <a:cubicBezTo>
                        <a:pt x="4263" y="4763"/>
                        <a:pt x="4199" y="2413"/>
                        <a:pt x="4708" y="0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72" name="任意多边形: 形状 571"/>
                <p:cNvSpPr/>
                <p:nvPr/>
              </p:nvSpPr>
              <p:spPr>
                <a:xfrm>
                  <a:off x="4915661" y="2430526"/>
                  <a:ext cx="8254" cy="9905"/>
                </a:xfrm>
                <a:custGeom>
                  <a:avLst/>
                  <a:gdLst>
                    <a:gd name="connsiteX0" fmla="*/ 2349 w 8254"/>
                    <a:gd name="connsiteY0" fmla="*/ 3492 h 9905"/>
                    <a:gd name="connsiteX1" fmla="*/ 0 w 8254"/>
                    <a:gd name="connsiteY1" fmla="*/ 9906 h 9905"/>
                    <a:gd name="connsiteX2" fmla="*/ 5905 w 8254"/>
                    <a:gd name="connsiteY2" fmla="*/ 6477 h 9905"/>
                    <a:gd name="connsiteX3" fmla="*/ 8255 w 8254"/>
                    <a:gd name="connsiteY3" fmla="*/ 0 h 9905"/>
                    <a:gd name="connsiteX4" fmla="*/ 2349 w 8254"/>
                    <a:gd name="connsiteY4" fmla="*/ 3492 h 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54" h="9905">
                      <a:moveTo>
                        <a:pt x="2349" y="3492"/>
                      </a:moveTo>
                      <a:cubicBezTo>
                        <a:pt x="1207" y="5524"/>
                        <a:pt x="445" y="7747"/>
                        <a:pt x="0" y="9906"/>
                      </a:cubicBezTo>
                      <a:cubicBezTo>
                        <a:pt x="2096" y="9080"/>
                        <a:pt x="4128" y="8001"/>
                        <a:pt x="5905" y="6477"/>
                      </a:cubicBezTo>
                      <a:cubicBezTo>
                        <a:pt x="6286" y="4318"/>
                        <a:pt x="6985" y="2095"/>
                        <a:pt x="8255" y="0"/>
                      </a:cubicBezTo>
                      <a:cubicBezTo>
                        <a:pt x="6477" y="1651"/>
                        <a:pt x="4445" y="2730"/>
                        <a:pt x="2349" y="3492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73" name="任意多边形: 形状 572"/>
                <p:cNvSpPr/>
                <p:nvPr/>
              </p:nvSpPr>
              <p:spPr>
                <a:xfrm>
                  <a:off x="4926076" y="2405570"/>
                  <a:ext cx="4698" cy="12890"/>
                </a:xfrm>
                <a:custGeom>
                  <a:avLst/>
                  <a:gdLst>
                    <a:gd name="connsiteX0" fmla="*/ 4699 w 4698"/>
                    <a:gd name="connsiteY0" fmla="*/ 6414 h 12890"/>
                    <a:gd name="connsiteX1" fmla="*/ 2349 w 4698"/>
                    <a:gd name="connsiteY1" fmla="*/ 0 h 12890"/>
                    <a:gd name="connsiteX2" fmla="*/ 0 w 4698"/>
                    <a:gd name="connsiteY2" fmla="*/ 6414 h 12890"/>
                    <a:gd name="connsiteX3" fmla="*/ 2349 w 4698"/>
                    <a:gd name="connsiteY3" fmla="*/ 12890 h 12890"/>
                    <a:gd name="connsiteX4" fmla="*/ 4699 w 4698"/>
                    <a:gd name="connsiteY4" fmla="*/ 6414 h 12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8" h="12890">
                      <a:moveTo>
                        <a:pt x="4699" y="6414"/>
                      </a:moveTo>
                      <a:cubicBezTo>
                        <a:pt x="4254" y="4064"/>
                        <a:pt x="3429" y="1969"/>
                        <a:pt x="2349" y="0"/>
                      </a:cubicBezTo>
                      <a:cubicBezTo>
                        <a:pt x="1270" y="1969"/>
                        <a:pt x="445" y="4128"/>
                        <a:pt x="0" y="6414"/>
                      </a:cubicBezTo>
                      <a:cubicBezTo>
                        <a:pt x="1143" y="8319"/>
                        <a:pt x="1968" y="10478"/>
                        <a:pt x="2349" y="12890"/>
                      </a:cubicBezTo>
                      <a:cubicBezTo>
                        <a:pt x="2730" y="10478"/>
                        <a:pt x="3556" y="8319"/>
                        <a:pt x="4699" y="6414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74" name="任意多边形: 形状 573"/>
                <p:cNvSpPr/>
                <p:nvPr/>
              </p:nvSpPr>
              <p:spPr>
                <a:xfrm>
                  <a:off x="4930711" y="2406776"/>
                  <a:ext cx="4707" cy="12128"/>
                </a:xfrm>
                <a:custGeom>
                  <a:avLst/>
                  <a:gdLst>
                    <a:gd name="connsiteX0" fmla="*/ 0 w 4707"/>
                    <a:gd name="connsiteY0" fmla="*/ 12129 h 12128"/>
                    <a:gd name="connsiteX1" fmla="*/ 4445 w 4707"/>
                    <a:gd name="connsiteY1" fmla="*/ 6858 h 12128"/>
                    <a:gd name="connsiteX2" fmla="*/ 4445 w 4707"/>
                    <a:gd name="connsiteY2" fmla="*/ 0 h 12128"/>
                    <a:gd name="connsiteX3" fmla="*/ 64 w 4707"/>
                    <a:gd name="connsiteY3" fmla="*/ 5207 h 12128"/>
                    <a:gd name="connsiteX4" fmla="*/ 0 w 4707"/>
                    <a:gd name="connsiteY4" fmla="*/ 12129 h 12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7" h="12128">
                      <a:moveTo>
                        <a:pt x="0" y="12129"/>
                      </a:moveTo>
                      <a:cubicBezTo>
                        <a:pt x="1207" y="9970"/>
                        <a:pt x="2730" y="8255"/>
                        <a:pt x="4445" y="6858"/>
                      </a:cubicBezTo>
                      <a:cubicBezTo>
                        <a:pt x="4826" y="4509"/>
                        <a:pt x="4763" y="2223"/>
                        <a:pt x="4445" y="0"/>
                      </a:cubicBezTo>
                      <a:cubicBezTo>
                        <a:pt x="2794" y="1461"/>
                        <a:pt x="1207" y="3239"/>
                        <a:pt x="64" y="5207"/>
                      </a:cubicBezTo>
                      <a:cubicBezTo>
                        <a:pt x="445" y="7366"/>
                        <a:pt x="508" y="9652"/>
                        <a:pt x="0" y="12129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75" name="任意多边形: 形状 574"/>
                <p:cNvSpPr/>
                <p:nvPr/>
              </p:nvSpPr>
              <p:spPr>
                <a:xfrm>
                  <a:off x="4932870" y="2410205"/>
                  <a:ext cx="8254" cy="9905"/>
                </a:xfrm>
                <a:custGeom>
                  <a:avLst/>
                  <a:gdLst>
                    <a:gd name="connsiteX0" fmla="*/ 5905 w 8254"/>
                    <a:gd name="connsiteY0" fmla="*/ 6414 h 9905"/>
                    <a:gd name="connsiteX1" fmla="*/ 8255 w 8254"/>
                    <a:gd name="connsiteY1" fmla="*/ 0 h 9905"/>
                    <a:gd name="connsiteX2" fmla="*/ 2349 w 8254"/>
                    <a:gd name="connsiteY2" fmla="*/ 3429 h 9905"/>
                    <a:gd name="connsiteX3" fmla="*/ 0 w 8254"/>
                    <a:gd name="connsiteY3" fmla="*/ 9906 h 9905"/>
                    <a:gd name="connsiteX4" fmla="*/ 5905 w 8254"/>
                    <a:gd name="connsiteY4" fmla="*/ 6414 h 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54" h="9905">
                      <a:moveTo>
                        <a:pt x="5905" y="6414"/>
                      </a:moveTo>
                      <a:cubicBezTo>
                        <a:pt x="7048" y="4382"/>
                        <a:pt x="7810" y="2159"/>
                        <a:pt x="8255" y="0"/>
                      </a:cubicBezTo>
                      <a:cubicBezTo>
                        <a:pt x="6159" y="826"/>
                        <a:pt x="4127" y="1905"/>
                        <a:pt x="2349" y="3429"/>
                      </a:cubicBezTo>
                      <a:cubicBezTo>
                        <a:pt x="1968" y="5588"/>
                        <a:pt x="1207" y="7811"/>
                        <a:pt x="0" y="9906"/>
                      </a:cubicBezTo>
                      <a:cubicBezTo>
                        <a:pt x="1778" y="8255"/>
                        <a:pt x="3810" y="7176"/>
                        <a:pt x="5905" y="6414"/>
                      </a:cubicBezTo>
                    </a:path>
                  </a:pathLst>
                </a:custGeom>
                <a:solidFill>
                  <a:srgbClr val="FFE00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74" name="图形 20"/>
            <p:cNvGrpSpPr/>
            <p:nvPr/>
          </p:nvGrpSpPr>
          <p:grpSpPr>
            <a:xfrm>
              <a:off x="2320718" y="3815696"/>
              <a:ext cx="305186" cy="283116"/>
              <a:chOff x="5199253" y="2285682"/>
              <a:chExt cx="71119" cy="65976"/>
            </a:xfrm>
          </p:grpSpPr>
          <p:sp>
            <p:nvSpPr>
              <p:cNvPr id="486" name="任意多边形: 形状 485"/>
              <p:cNvSpPr/>
              <p:nvPr/>
            </p:nvSpPr>
            <p:spPr>
              <a:xfrm>
                <a:off x="5199253" y="2285682"/>
                <a:ext cx="71119" cy="65976"/>
              </a:xfrm>
              <a:custGeom>
                <a:avLst/>
                <a:gdLst>
                  <a:gd name="connsiteX0" fmla="*/ 35623 w 71119"/>
                  <a:gd name="connsiteY0" fmla="*/ 65976 h 65976"/>
                  <a:gd name="connsiteX1" fmla="*/ 39624 w 71119"/>
                  <a:gd name="connsiteY1" fmla="*/ 63436 h 65976"/>
                  <a:gd name="connsiteX2" fmla="*/ 57721 w 71119"/>
                  <a:gd name="connsiteY2" fmla="*/ 63436 h 65976"/>
                  <a:gd name="connsiteX3" fmla="*/ 59563 w 71119"/>
                  <a:gd name="connsiteY3" fmla="*/ 50355 h 65976"/>
                  <a:gd name="connsiteX4" fmla="*/ 70548 w 71119"/>
                  <a:gd name="connsiteY4" fmla="*/ 41085 h 65976"/>
                  <a:gd name="connsiteX5" fmla="*/ 70802 w 71119"/>
                  <a:gd name="connsiteY5" fmla="*/ 40830 h 65976"/>
                  <a:gd name="connsiteX6" fmla="*/ 70866 w 71119"/>
                  <a:gd name="connsiteY6" fmla="*/ 40449 h 65976"/>
                  <a:gd name="connsiteX7" fmla="*/ 70929 w 71119"/>
                  <a:gd name="connsiteY7" fmla="*/ 39878 h 65976"/>
                  <a:gd name="connsiteX8" fmla="*/ 71056 w 71119"/>
                  <a:gd name="connsiteY8" fmla="*/ 39179 h 65976"/>
                  <a:gd name="connsiteX9" fmla="*/ 71120 w 71119"/>
                  <a:gd name="connsiteY9" fmla="*/ 38417 h 65976"/>
                  <a:gd name="connsiteX10" fmla="*/ 71120 w 71119"/>
                  <a:gd name="connsiteY10" fmla="*/ 37528 h 65976"/>
                  <a:gd name="connsiteX11" fmla="*/ 71120 w 71119"/>
                  <a:gd name="connsiteY11" fmla="*/ 36513 h 65976"/>
                  <a:gd name="connsiteX12" fmla="*/ 71120 w 71119"/>
                  <a:gd name="connsiteY12" fmla="*/ 35496 h 65976"/>
                  <a:gd name="connsiteX13" fmla="*/ 70866 w 71119"/>
                  <a:gd name="connsiteY13" fmla="*/ 31813 h 65976"/>
                  <a:gd name="connsiteX14" fmla="*/ 70358 w 71119"/>
                  <a:gd name="connsiteY14" fmla="*/ 28321 h 65976"/>
                  <a:gd name="connsiteX15" fmla="*/ 69469 w 71119"/>
                  <a:gd name="connsiteY15" fmla="*/ 24892 h 65976"/>
                  <a:gd name="connsiteX16" fmla="*/ 68326 w 71119"/>
                  <a:gd name="connsiteY16" fmla="*/ 21780 h 65976"/>
                  <a:gd name="connsiteX17" fmla="*/ 66738 w 71119"/>
                  <a:gd name="connsiteY17" fmla="*/ 18605 h 65976"/>
                  <a:gd name="connsiteX18" fmla="*/ 64960 w 71119"/>
                  <a:gd name="connsiteY18" fmla="*/ 15685 h 65976"/>
                  <a:gd name="connsiteX19" fmla="*/ 62928 w 71119"/>
                  <a:gd name="connsiteY19" fmla="*/ 12954 h 65976"/>
                  <a:gd name="connsiteX20" fmla="*/ 60642 w 71119"/>
                  <a:gd name="connsiteY20" fmla="*/ 10477 h 65976"/>
                  <a:gd name="connsiteX21" fmla="*/ 58039 w 71119"/>
                  <a:gd name="connsiteY21" fmla="*/ 8064 h 65976"/>
                  <a:gd name="connsiteX22" fmla="*/ 55308 w 71119"/>
                  <a:gd name="connsiteY22" fmla="*/ 6032 h 65976"/>
                  <a:gd name="connsiteX23" fmla="*/ 52514 w 71119"/>
                  <a:gd name="connsiteY23" fmla="*/ 4318 h 65976"/>
                  <a:gd name="connsiteX24" fmla="*/ 49339 w 71119"/>
                  <a:gd name="connsiteY24" fmla="*/ 2794 h 65976"/>
                  <a:gd name="connsiteX25" fmla="*/ 46101 w 71119"/>
                  <a:gd name="connsiteY25" fmla="*/ 1524 h 65976"/>
                  <a:gd name="connsiteX26" fmla="*/ 42672 w 71119"/>
                  <a:gd name="connsiteY26" fmla="*/ 762 h 65976"/>
                  <a:gd name="connsiteX27" fmla="*/ 39179 w 71119"/>
                  <a:gd name="connsiteY27" fmla="*/ 127 h 65976"/>
                  <a:gd name="connsiteX28" fmla="*/ 35623 w 71119"/>
                  <a:gd name="connsiteY28" fmla="*/ 0 h 65976"/>
                  <a:gd name="connsiteX29" fmla="*/ 31940 w 71119"/>
                  <a:gd name="connsiteY29" fmla="*/ 127 h 65976"/>
                  <a:gd name="connsiteX30" fmla="*/ 28511 w 71119"/>
                  <a:gd name="connsiteY30" fmla="*/ 762 h 65976"/>
                  <a:gd name="connsiteX31" fmla="*/ 25019 w 71119"/>
                  <a:gd name="connsiteY31" fmla="*/ 1524 h 65976"/>
                  <a:gd name="connsiteX32" fmla="*/ 21780 w 71119"/>
                  <a:gd name="connsiteY32" fmla="*/ 2794 h 65976"/>
                  <a:gd name="connsiteX33" fmla="*/ 18669 w 71119"/>
                  <a:gd name="connsiteY33" fmla="*/ 4318 h 65976"/>
                  <a:gd name="connsiteX34" fmla="*/ 15811 w 71119"/>
                  <a:gd name="connsiteY34" fmla="*/ 6032 h 65976"/>
                  <a:gd name="connsiteX35" fmla="*/ 13081 w 71119"/>
                  <a:gd name="connsiteY35" fmla="*/ 8064 h 65976"/>
                  <a:gd name="connsiteX36" fmla="*/ 10477 w 71119"/>
                  <a:gd name="connsiteY36" fmla="*/ 10477 h 65976"/>
                  <a:gd name="connsiteX37" fmla="*/ 8191 w 71119"/>
                  <a:gd name="connsiteY37" fmla="*/ 12954 h 65976"/>
                  <a:gd name="connsiteX38" fmla="*/ 6159 w 71119"/>
                  <a:gd name="connsiteY38" fmla="*/ 15685 h 65976"/>
                  <a:gd name="connsiteX39" fmla="*/ 4318 w 71119"/>
                  <a:gd name="connsiteY39" fmla="*/ 18605 h 65976"/>
                  <a:gd name="connsiteX40" fmla="*/ 2794 w 71119"/>
                  <a:gd name="connsiteY40" fmla="*/ 21780 h 65976"/>
                  <a:gd name="connsiteX41" fmla="*/ 1588 w 71119"/>
                  <a:gd name="connsiteY41" fmla="*/ 24892 h 65976"/>
                  <a:gd name="connsiteX42" fmla="*/ 762 w 71119"/>
                  <a:gd name="connsiteY42" fmla="*/ 28321 h 65976"/>
                  <a:gd name="connsiteX43" fmla="*/ 254 w 71119"/>
                  <a:gd name="connsiteY43" fmla="*/ 31813 h 65976"/>
                  <a:gd name="connsiteX44" fmla="*/ 0 w 71119"/>
                  <a:gd name="connsiteY44" fmla="*/ 35496 h 65976"/>
                  <a:gd name="connsiteX45" fmla="*/ 0 w 71119"/>
                  <a:gd name="connsiteY45" fmla="*/ 36513 h 65976"/>
                  <a:gd name="connsiteX46" fmla="*/ 0 w 71119"/>
                  <a:gd name="connsiteY46" fmla="*/ 37528 h 65976"/>
                  <a:gd name="connsiteX47" fmla="*/ 63 w 71119"/>
                  <a:gd name="connsiteY47" fmla="*/ 38417 h 65976"/>
                  <a:gd name="connsiteX48" fmla="*/ 63 w 71119"/>
                  <a:gd name="connsiteY48" fmla="*/ 39179 h 65976"/>
                  <a:gd name="connsiteX49" fmla="*/ 127 w 71119"/>
                  <a:gd name="connsiteY49" fmla="*/ 39878 h 65976"/>
                  <a:gd name="connsiteX50" fmla="*/ 317 w 71119"/>
                  <a:gd name="connsiteY50" fmla="*/ 40449 h 65976"/>
                  <a:gd name="connsiteX51" fmla="*/ 508 w 71119"/>
                  <a:gd name="connsiteY51" fmla="*/ 40830 h 65976"/>
                  <a:gd name="connsiteX52" fmla="*/ 635 w 71119"/>
                  <a:gd name="connsiteY52" fmla="*/ 41085 h 65976"/>
                  <a:gd name="connsiteX53" fmla="*/ 11430 w 71119"/>
                  <a:gd name="connsiteY53" fmla="*/ 50355 h 65976"/>
                  <a:gd name="connsiteX54" fmla="*/ 13271 w 71119"/>
                  <a:gd name="connsiteY54" fmla="*/ 63436 h 65976"/>
                  <a:gd name="connsiteX55" fmla="*/ 31496 w 71119"/>
                  <a:gd name="connsiteY55" fmla="*/ 63436 h 6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71119" h="65976">
                    <a:moveTo>
                      <a:pt x="35623" y="65976"/>
                    </a:moveTo>
                    <a:lnTo>
                      <a:pt x="39624" y="63436"/>
                    </a:lnTo>
                    <a:lnTo>
                      <a:pt x="57721" y="63436"/>
                    </a:lnTo>
                    <a:lnTo>
                      <a:pt x="59563" y="50355"/>
                    </a:lnTo>
                    <a:lnTo>
                      <a:pt x="70548" y="41085"/>
                    </a:lnTo>
                    <a:lnTo>
                      <a:pt x="70802" y="40830"/>
                    </a:lnTo>
                    <a:lnTo>
                      <a:pt x="70866" y="40449"/>
                    </a:lnTo>
                    <a:lnTo>
                      <a:pt x="70929" y="39878"/>
                    </a:lnTo>
                    <a:lnTo>
                      <a:pt x="71056" y="39179"/>
                    </a:lnTo>
                    <a:lnTo>
                      <a:pt x="71120" y="38417"/>
                    </a:lnTo>
                    <a:lnTo>
                      <a:pt x="71120" y="37528"/>
                    </a:lnTo>
                    <a:lnTo>
                      <a:pt x="71120" y="36513"/>
                    </a:lnTo>
                    <a:lnTo>
                      <a:pt x="71120" y="35496"/>
                    </a:lnTo>
                    <a:lnTo>
                      <a:pt x="70866" y="31813"/>
                    </a:lnTo>
                    <a:lnTo>
                      <a:pt x="70358" y="28321"/>
                    </a:lnTo>
                    <a:lnTo>
                      <a:pt x="69469" y="24892"/>
                    </a:lnTo>
                    <a:lnTo>
                      <a:pt x="68326" y="21780"/>
                    </a:lnTo>
                    <a:lnTo>
                      <a:pt x="66738" y="18605"/>
                    </a:lnTo>
                    <a:lnTo>
                      <a:pt x="64960" y="15685"/>
                    </a:lnTo>
                    <a:lnTo>
                      <a:pt x="62928" y="12954"/>
                    </a:lnTo>
                    <a:lnTo>
                      <a:pt x="60642" y="10477"/>
                    </a:lnTo>
                    <a:lnTo>
                      <a:pt x="58039" y="8064"/>
                    </a:lnTo>
                    <a:lnTo>
                      <a:pt x="55308" y="6032"/>
                    </a:lnTo>
                    <a:lnTo>
                      <a:pt x="52514" y="4318"/>
                    </a:lnTo>
                    <a:lnTo>
                      <a:pt x="49339" y="2794"/>
                    </a:lnTo>
                    <a:lnTo>
                      <a:pt x="46101" y="1524"/>
                    </a:lnTo>
                    <a:lnTo>
                      <a:pt x="42672" y="762"/>
                    </a:lnTo>
                    <a:lnTo>
                      <a:pt x="39179" y="127"/>
                    </a:lnTo>
                    <a:lnTo>
                      <a:pt x="35623" y="0"/>
                    </a:lnTo>
                    <a:lnTo>
                      <a:pt x="31940" y="127"/>
                    </a:lnTo>
                    <a:lnTo>
                      <a:pt x="28511" y="762"/>
                    </a:lnTo>
                    <a:lnTo>
                      <a:pt x="25019" y="1524"/>
                    </a:lnTo>
                    <a:lnTo>
                      <a:pt x="21780" y="2794"/>
                    </a:lnTo>
                    <a:lnTo>
                      <a:pt x="18669" y="4318"/>
                    </a:lnTo>
                    <a:lnTo>
                      <a:pt x="15811" y="6032"/>
                    </a:lnTo>
                    <a:lnTo>
                      <a:pt x="13081" y="8064"/>
                    </a:lnTo>
                    <a:lnTo>
                      <a:pt x="10477" y="10477"/>
                    </a:lnTo>
                    <a:lnTo>
                      <a:pt x="8191" y="12954"/>
                    </a:lnTo>
                    <a:lnTo>
                      <a:pt x="6159" y="15685"/>
                    </a:lnTo>
                    <a:lnTo>
                      <a:pt x="4318" y="18605"/>
                    </a:lnTo>
                    <a:lnTo>
                      <a:pt x="2794" y="21780"/>
                    </a:lnTo>
                    <a:lnTo>
                      <a:pt x="1588" y="24892"/>
                    </a:lnTo>
                    <a:lnTo>
                      <a:pt x="762" y="28321"/>
                    </a:lnTo>
                    <a:lnTo>
                      <a:pt x="254" y="31813"/>
                    </a:lnTo>
                    <a:lnTo>
                      <a:pt x="0" y="35496"/>
                    </a:lnTo>
                    <a:lnTo>
                      <a:pt x="0" y="36513"/>
                    </a:lnTo>
                    <a:lnTo>
                      <a:pt x="0" y="37528"/>
                    </a:lnTo>
                    <a:lnTo>
                      <a:pt x="63" y="38417"/>
                    </a:lnTo>
                    <a:lnTo>
                      <a:pt x="63" y="39179"/>
                    </a:lnTo>
                    <a:lnTo>
                      <a:pt x="127" y="39878"/>
                    </a:lnTo>
                    <a:lnTo>
                      <a:pt x="317" y="40449"/>
                    </a:lnTo>
                    <a:lnTo>
                      <a:pt x="508" y="40830"/>
                    </a:lnTo>
                    <a:lnTo>
                      <a:pt x="635" y="41085"/>
                    </a:lnTo>
                    <a:lnTo>
                      <a:pt x="11430" y="50355"/>
                    </a:lnTo>
                    <a:lnTo>
                      <a:pt x="13271" y="63436"/>
                    </a:lnTo>
                    <a:lnTo>
                      <a:pt x="31496" y="63436"/>
                    </a:lnTo>
                    <a:close/>
                  </a:path>
                </a:pathLst>
              </a:custGeom>
              <a:solidFill>
                <a:srgbClr val="FFEE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487" name="图形 20"/>
              <p:cNvGrpSpPr/>
              <p:nvPr/>
            </p:nvGrpSpPr>
            <p:grpSpPr>
              <a:xfrm>
                <a:off x="5199253" y="2285682"/>
                <a:ext cx="71119" cy="65976"/>
                <a:chOff x="5199253" y="2285682"/>
                <a:chExt cx="71119" cy="65976"/>
              </a:xfrm>
              <a:solidFill>
                <a:srgbClr val="E4372E"/>
              </a:solidFill>
            </p:grpSpPr>
            <p:sp>
              <p:nvSpPr>
                <p:cNvPr id="488" name="任意多边形: 形状 487"/>
                <p:cNvSpPr/>
                <p:nvPr/>
              </p:nvSpPr>
              <p:spPr>
                <a:xfrm>
                  <a:off x="5234813" y="2285682"/>
                  <a:ext cx="35559" cy="65976"/>
                </a:xfrm>
                <a:custGeom>
                  <a:avLst/>
                  <a:gdLst>
                    <a:gd name="connsiteX0" fmla="*/ 64 w 35559"/>
                    <a:gd name="connsiteY0" fmla="*/ 60007 h 65976"/>
                    <a:gd name="connsiteX1" fmla="*/ 4064 w 35559"/>
                    <a:gd name="connsiteY1" fmla="*/ 57594 h 65976"/>
                    <a:gd name="connsiteX2" fmla="*/ 16573 w 35559"/>
                    <a:gd name="connsiteY2" fmla="*/ 57594 h 65976"/>
                    <a:gd name="connsiteX3" fmla="*/ 18161 w 35559"/>
                    <a:gd name="connsiteY3" fmla="*/ 46926 h 65976"/>
                    <a:gd name="connsiteX4" fmla="*/ 29210 w 35559"/>
                    <a:gd name="connsiteY4" fmla="*/ 38227 h 65976"/>
                    <a:gd name="connsiteX5" fmla="*/ 29337 w 35559"/>
                    <a:gd name="connsiteY5" fmla="*/ 38036 h 65976"/>
                    <a:gd name="connsiteX6" fmla="*/ 29337 w 35559"/>
                    <a:gd name="connsiteY6" fmla="*/ 37910 h 65976"/>
                    <a:gd name="connsiteX7" fmla="*/ 29337 w 35559"/>
                    <a:gd name="connsiteY7" fmla="*/ 37528 h 65976"/>
                    <a:gd name="connsiteX8" fmla="*/ 29337 w 35559"/>
                    <a:gd name="connsiteY8" fmla="*/ 37147 h 65976"/>
                    <a:gd name="connsiteX9" fmla="*/ 29337 w 35559"/>
                    <a:gd name="connsiteY9" fmla="*/ 36703 h 65976"/>
                    <a:gd name="connsiteX10" fmla="*/ 29337 w 35559"/>
                    <a:gd name="connsiteY10" fmla="*/ 36258 h 65976"/>
                    <a:gd name="connsiteX11" fmla="*/ 29337 w 35559"/>
                    <a:gd name="connsiteY11" fmla="*/ 35877 h 65976"/>
                    <a:gd name="connsiteX12" fmla="*/ 29337 w 35559"/>
                    <a:gd name="connsiteY12" fmla="*/ 35496 h 65976"/>
                    <a:gd name="connsiteX13" fmla="*/ 29337 w 35559"/>
                    <a:gd name="connsiteY13" fmla="*/ 35242 h 65976"/>
                    <a:gd name="connsiteX14" fmla="*/ 29337 w 35559"/>
                    <a:gd name="connsiteY14" fmla="*/ 34798 h 65976"/>
                    <a:gd name="connsiteX15" fmla="*/ 29210 w 35559"/>
                    <a:gd name="connsiteY15" fmla="*/ 34480 h 65976"/>
                    <a:gd name="connsiteX16" fmla="*/ 29210 w 35559"/>
                    <a:gd name="connsiteY16" fmla="*/ 34036 h 65976"/>
                    <a:gd name="connsiteX17" fmla="*/ 29210 w 35559"/>
                    <a:gd name="connsiteY17" fmla="*/ 33718 h 65976"/>
                    <a:gd name="connsiteX18" fmla="*/ 29210 w 35559"/>
                    <a:gd name="connsiteY18" fmla="*/ 33274 h 65976"/>
                    <a:gd name="connsiteX19" fmla="*/ 29210 w 35559"/>
                    <a:gd name="connsiteY19" fmla="*/ 32829 h 65976"/>
                    <a:gd name="connsiteX20" fmla="*/ 29210 w 35559"/>
                    <a:gd name="connsiteY20" fmla="*/ 32512 h 65976"/>
                    <a:gd name="connsiteX21" fmla="*/ 29083 w 35559"/>
                    <a:gd name="connsiteY21" fmla="*/ 32258 h 65976"/>
                    <a:gd name="connsiteX22" fmla="*/ 29020 w 35559"/>
                    <a:gd name="connsiteY22" fmla="*/ 31813 h 65976"/>
                    <a:gd name="connsiteX23" fmla="*/ 28892 w 35559"/>
                    <a:gd name="connsiteY23" fmla="*/ 31496 h 65976"/>
                    <a:gd name="connsiteX24" fmla="*/ 28892 w 35559"/>
                    <a:gd name="connsiteY24" fmla="*/ 31178 h 65976"/>
                    <a:gd name="connsiteX25" fmla="*/ 28892 w 35559"/>
                    <a:gd name="connsiteY25" fmla="*/ 30734 h 65976"/>
                    <a:gd name="connsiteX26" fmla="*/ 28829 w 35559"/>
                    <a:gd name="connsiteY26" fmla="*/ 30353 h 65976"/>
                    <a:gd name="connsiteX27" fmla="*/ 28639 w 35559"/>
                    <a:gd name="connsiteY27" fmla="*/ 29972 h 65976"/>
                    <a:gd name="connsiteX28" fmla="*/ 28639 w 35559"/>
                    <a:gd name="connsiteY28" fmla="*/ 29591 h 65976"/>
                    <a:gd name="connsiteX29" fmla="*/ 12255 w 35559"/>
                    <a:gd name="connsiteY29" fmla="*/ 44450 h 65976"/>
                    <a:gd name="connsiteX30" fmla="*/ 27368 w 35559"/>
                    <a:gd name="connsiteY30" fmla="*/ 25336 h 65976"/>
                    <a:gd name="connsiteX31" fmla="*/ 27305 w 35559"/>
                    <a:gd name="connsiteY31" fmla="*/ 25082 h 65976"/>
                    <a:gd name="connsiteX32" fmla="*/ 27178 w 35559"/>
                    <a:gd name="connsiteY32" fmla="*/ 24765 h 65976"/>
                    <a:gd name="connsiteX33" fmla="*/ 26924 w 35559"/>
                    <a:gd name="connsiteY33" fmla="*/ 24384 h 65976"/>
                    <a:gd name="connsiteX34" fmla="*/ 26860 w 35559"/>
                    <a:gd name="connsiteY34" fmla="*/ 24130 h 65976"/>
                    <a:gd name="connsiteX35" fmla="*/ 26734 w 35559"/>
                    <a:gd name="connsiteY35" fmla="*/ 23813 h 65976"/>
                    <a:gd name="connsiteX36" fmla="*/ 26607 w 35559"/>
                    <a:gd name="connsiteY36" fmla="*/ 23432 h 65976"/>
                    <a:gd name="connsiteX37" fmla="*/ 26479 w 35559"/>
                    <a:gd name="connsiteY37" fmla="*/ 23241 h 65976"/>
                    <a:gd name="connsiteX38" fmla="*/ 26353 w 35559"/>
                    <a:gd name="connsiteY38" fmla="*/ 22796 h 65976"/>
                    <a:gd name="connsiteX39" fmla="*/ 26226 w 35559"/>
                    <a:gd name="connsiteY39" fmla="*/ 22542 h 65976"/>
                    <a:gd name="connsiteX40" fmla="*/ 25971 w 35559"/>
                    <a:gd name="connsiteY40" fmla="*/ 22161 h 65976"/>
                    <a:gd name="connsiteX41" fmla="*/ 25845 w 35559"/>
                    <a:gd name="connsiteY41" fmla="*/ 21844 h 65976"/>
                    <a:gd name="connsiteX42" fmla="*/ 25590 w 35559"/>
                    <a:gd name="connsiteY42" fmla="*/ 21463 h 65976"/>
                    <a:gd name="connsiteX43" fmla="*/ 25464 w 35559"/>
                    <a:gd name="connsiteY43" fmla="*/ 21272 h 65976"/>
                    <a:gd name="connsiteX44" fmla="*/ 25209 w 35559"/>
                    <a:gd name="connsiteY44" fmla="*/ 20891 h 65976"/>
                    <a:gd name="connsiteX45" fmla="*/ 25146 w 35559"/>
                    <a:gd name="connsiteY45" fmla="*/ 20638 h 65976"/>
                    <a:gd name="connsiteX46" fmla="*/ 24892 w 35559"/>
                    <a:gd name="connsiteY46" fmla="*/ 20320 h 65976"/>
                    <a:gd name="connsiteX47" fmla="*/ 24828 w 35559"/>
                    <a:gd name="connsiteY47" fmla="*/ 20066 h 65976"/>
                    <a:gd name="connsiteX48" fmla="*/ 24511 w 35559"/>
                    <a:gd name="connsiteY48" fmla="*/ 19812 h 65976"/>
                    <a:gd name="connsiteX49" fmla="*/ 24384 w 35559"/>
                    <a:gd name="connsiteY49" fmla="*/ 19431 h 65976"/>
                    <a:gd name="connsiteX50" fmla="*/ 24193 w 35559"/>
                    <a:gd name="connsiteY50" fmla="*/ 19113 h 65976"/>
                    <a:gd name="connsiteX51" fmla="*/ 23940 w 35559"/>
                    <a:gd name="connsiteY51" fmla="*/ 18860 h 65976"/>
                    <a:gd name="connsiteX52" fmla="*/ 23813 w 35559"/>
                    <a:gd name="connsiteY52" fmla="*/ 18478 h 65976"/>
                    <a:gd name="connsiteX53" fmla="*/ 23495 w 35559"/>
                    <a:gd name="connsiteY53" fmla="*/ 18224 h 65976"/>
                    <a:gd name="connsiteX54" fmla="*/ 23368 w 35559"/>
                    <a:gd name="connsiteY54" fmla="*/ 17907 h 65976"/>
                    <a:gd name="connsiteX55" fmla="*/ 8382 w 35559"/>
                    <a:gd name="connsiteY55" fmla="*/ 41783 h 65976"/>
                    <a:gd name="connsiteX56" fmla="*/ 20701 w 35559"/>
                    <a:gd name="connsiteY56" fmla="*/ 14732 h 65976"/>
                    <a:gd name="connsiteX57" fmla="*/ 20384 w 35559"/>
                    <a:gd name="connsiteY57" fmla="*/ 14605 h 65976"/>
                    <a:gd name="connsiteX58" fmla="*/ 20129 w 35559"/>
                    <a:gd name="connsiteY58" fmla="*/ 14351 h 65976"/>
                    <a:gd name="connsiteX59" fmla="*/ 19876 w 35559"/>
                    <a:gd name="connsiteY59" fmla="*/ 14160 h 65976"/>
                    <a:gd name="connsiteX60" fmla="*/ 19748 w 35559"/>
                    <a:gd name="connsiteY60" fmla="*/ 13907 h 65976"/>
                    <a:gd name="connsiteX61" fmla="*/ 19495 w 35559"/>
                    <a:gd name="connsiteY61" fmla="*/ 13652 h 65976"/>
                    <a:gd name="connsiteX62" fmla="*/ 19177 w 35559"/>
                    <a:gd name="connsiteY62" fmla="*/ 13398 h 65976"/>
                    <a:gd name="connsiteX63" fmla="*/ 18923 w 35559"/>
                    <a:gd name="connsiteY63" fmla="*/ 13144 h 65976"/>
                    <a:gd name="connsiteX64" fmla="*/ 18669 w 35559"/>
                    <a:gd name="connsiteY64" fmla="*/ 12890 h 65976"/>
                    <a:gd name="connsiteX65" fmla="*/ 18288 w 35559"/>
                    <a:gd name="connsiteY65" fmla="*/ 12700 h 65976"/>
                    <a:gd name="connsiteX66" fmla="*/ 18034 w 35559"/>
                    <a:gd name="connsiteY66" fmla="*/ 12510 h 65976"/>
                    <a:gd name="connsiteX67" fmla="*/ 17716 w 35559"/>
                    <a:gd name="connsiteY67" fmla="*/ 12255 h 65976"/>
                    <a:gd name="connsiteX68" fmla="*/ 17463 w 35559"/>
                    <a:gd name="connsiteY68" fmla="*/ 12001 h 65976"/>
                    <a:gd name="connsiteX69" fmla="*/ 17209 w 35559"/>
                    <a:gd name="connsiteY69" fmla="*/ 11874 h 65976"/>
                    <a:gd name="connsiteX70" fmla="*/ 16828 w 35559"/>
                    <a:gd name="connsiteY70" fmla="*/ 11557 h 65976"/>
                    <a:gd name="connsiteX71" fmla="*/ 16573 w 35559"/>
                    <a:gd name="connsiteY71" fmla="*/ 11493 h 65976"/>
                    <a:gd name="connsiteX72" fmla="*/ 16256 w 35559"/>
                    <a:gd name="connsiteY72" fmla="*/ 11239 h 65976"/>
                    <a:gd name="connsiteX73" fmla="*/ 16002 w 35559"/>
                    <a:gd name="connsiteY73" fmla="*/ 10985 h 65976"/>
                    <a:gd name="connsiteX74" fmla="*/ 15748 w 35559"/>
                    <a:gd name="connsiteY74" fmla="*/ 10795 h 65976"/>
                    <a:gd name="connsiteX75" fmla="*/ 15303 w 35559"/>
                    <a:gd name="connsiteY75" fmla="*/ 10541 h 65976"/>
                    <a:gd name="connsiteX76" fmla="*/ 14986 w 35559"/>
                    <a:gd name="connsiteY76" fmla="*/ 10414 h 65976"/>
                    <a:gd name="connsiteX77" fmla="*/ 14796 w 35559"/>
                    <a:gd name="connsiteY77" fmla="*/ 10223 h 65976"/>
                    <a:gd name="connsiteX78" fmla="*/ 14478 w 35559"/>
                    <a:gd name="connsiteY78" fmla="*/ 10033 h 65976"/>
                    <a:gd name="connsiteX79" fmla="*/ 14097 w 35559"/>
                    <a:gd name="connsiteY79" fmla="*/ 9906 h 65976"/>
                    <a:gd name="connsiteX80" fmla="*/ 13843 w 35559"/>
                    <a:gd name="connsiteY80" fmla="*/ 9779 h 65976"/>
                    <a:gd name="connsiteX81" fmla="*/ 4318 w 35559"/>
                    <a:gd name="connsiteY81" fmla="*/ 40005 h 65976"/>
                    <a:gd name="connsiteX82" fmla="*/ 10033 w 35559"/>
                    <a:gd name="connsiteY82" fmla="*/ 7938 h 65976"/>
                    <a:gd name="connsiteX83" fmla="*/ 9779 w 35559"/>
                    <a:gd name="connsiteY83" fmla="*/ 7810 h 65976"/>
                    <a:gd name="connsiteX84" fmla="*/ 9398 w 35559"/>
                    <a:gd name="connsiteY84" fmla="*/ 7747 h 65976"/>
                    <a:gd name="connsiteX85" fmla="*/ 9017 w 35559"/>
                    <a:gd name="connsiteY85" fmla="*/ 7557 h 65976"/>
                    <a:gd name="connsiteX86" fmla="*/ 8763 w 35559"/>
                    <a:gd name="connsiteY86" fmla="*/ 7493 h 65976"/>
                    <a:gd name="connsiteX87" fmla="*/ 8318 w 35559"/>
                    <a:gd name="connsiteY87" fmla="*/ 7429 h 65976"/>
                    <a:gd name="connsiteX88" fmla="*/ 8001 w 35559"/>
                    <a:gd name="connsiteY88" fmla="*/ 7302 h 65976"/>
                    <a:gd name="connsiteX89" fmla="*/ 7557 w 35559"/>
                    <a:gd name="connsiteY89" fmla="*/ 7175 h 65976"/>
                    <a:gd name="connsiteX90" fmla="*/ 7239 w 35559"/>
                    <a:gd name="connsiteY90" fmla="*/ 7048 h 65976"/>
                    <a:gd name="connsiteX91" fmla="*/ 6858 w 35559"/>
                    <a:gd name="connsiteY91" fmla="*/ 7048 h 65976"/>
                    <a:gd name="connsiteX92" fmla="*/ 6540 w 35559"/>
                    <a:gd name="connsiteY92" fmla="*/ 6858 h 65976"/>
                    <a:gd name="connsiteX93" fmla="*/ 6096 w 35559"/>
                    <a:gd name="connsiteY93" fmla="*/ 6794 h 65976"/>
                    <a:gd name="connsiteX94" fmla="*/ 5842 w 35559"/>
                    <a:gd name="connsiteY94" fmla="*/ 6794 h 65976"/>
                    <a:gd name="connsiteX95" fmla="*/ 5397 w 35559"/>
                    <a:gd name="connsiteY95" fmla="*/ 6731 h 65976"/>
                    <a:gd name="connsiteX96" fmla="*/ 5080 w 35559"/>
                    <a:gd name="connsiteY96" fmla="*/ 6667 h 65976"/>
                    <a:gd name="connsiteX97" fmla="*/ 4699 w 35559"/>
                    <a:gd name="connsiteY97" fmla="*/ 6540 h 65976"/>
                    <a:gd name="connsiteX98" fmla="*/ 4318 w 35559"/>
                    <a:gd name="connsiteY98" fmla="*/ 6540 h 65976"/>
                    <a:gd name="connsiteX99" fmla="*/ 4064 w 35559"/>
                    <a:gd name="connsiteY99" fmla="*/ 6477 h 65976"/>
                    <a:gd name="connsiteX100" fmla="*/ 3620 w 35559"/>
                    <a:gd name="connsiteY100" fmla="*/ 6350 h 65976"/>
                    <a:gd name="connsiteX101" fmla="*/ 3302 w 35559"/>
                    <a:gd name="connsiteY101" fmla="*/ 6350 h 65976"/>
                    <a:gd name="connsiteX102" fmla="*/ 2921 w 35559"/>
                    <a:gd name="connsiteY102" fmla="*/ 6350 h 65976"/>
                    <a:gd name="connsiteX103" fmla="*/ 2730 w 35559"/>
                    <a:gd name="connsiteY103" fmla="*/ 6350 h 65976"/>
                    <a:gd name="connsiteX104" fmla="*/ 2540 w 35559"/>
                    <a:gd name="connsiteY104" fmla="*/ 6350 h 65976"/>
                    <a:gd name="connsiteX105" fmla="*/ 2349 w 35559"/>
                    <a:gd name="connsiteY105" fmla="*/ 6286 h 65976"/>
                    <a:gd name="connsiteX106" fmla="*/ 2159 w 35559"/>
                    <a:gd name="connsiteY106" fmla="*/ 6286 h 65976"/>
                    <a:gd name="connsiteX107" fmla="*/ 64 w 35559"/>
                    <a:gd name="connsiteY107" fmla="*/ 39878 h 65976"/>
                    <a:gd name="connsiteX108" fmla="*/ 0 w 35559"/>
                    <a:gd name="connsiteY108" fmla="*/ 39179 h 65976"/>
                    <a:gd name="connsiteX109" fmla="*/ 0 w 35559"/>
                    <a:gd name="connsiteY109" fmla="*/ 0 h 65976"/>
                    <a:gd name="connsiteX110" fmla="*/ 64 w 35559"/>
                    <a:gd name="connsiteY110" fmla="*/ 0 h 65976"/>
                    <a:gd name="connsiteX111" fmla="*/ 3620 w 35559"/>
                    <a:gd name="connsiteY111" fmla="*/ 127 h 65976"/>
                    <a:gd name="connsiteX112" fmla="*/ 7112 w 35559"/>
                    <a:gd name="connsiteY112" fmla="*/ 762 h 65976"/>
                    <a:gd name="connsiteX113" fmla="*/ 10541 w 35559"/>
                    <a:gd name="connsiteY113" fmla="*/ 1524 h 65976"/>
                    <a:gd name="connsiteX114" fmla="*/ 13779 w 35559"/>
                    <a:gd name="connsiteY114" fmla="*/ 2794 h 65976"/>
                    <a:gd name="connsiteX115" fmla="*/ 16954 w 35559"/>
                    <a:gd name="connsiteY115" fmla="*/ 4318 h 65976"/>
                    <a:gd name="connsiteX116" fmla="*/ 19748 w 35559"/>
                    <a:gd name="connsiteY116" fmla="*/ 6032 h 65976"/>
                    <a:gd name="connsiteX117" fmla="*/ 22479 w 35559"/>
                    <a:gd name="connsiteY117" fmla="*/ 8064 h 65976"/>
                    <a:gd name="connsiteX118" fmla="*/ 25083 w 35559"/>
                    <a:gd name="connsiteY118" fmla="*/ 10477 h 65976"/>
                    <a:gd name="connsiteX119" fmla="*/ 27368 w 35559"/>
                    <a:gd name="connsiteY119" fmla="*/ 12954 h 65976"/>
                    <a:gd name="connsiteX120" fmla="*/ 29401 w 35559"/>
                    <a:gd name="connsiteY120" fmla="*/ 15685 h 65976"/>
                    <a:gd name="connsiteX121" fmla="*/ 31178 w 35559"/>
                    <a:gd name="connsiteY121" fmla="*/ 18605 h 65976"/>
                    <a:gd name="connsiteX122" fmla="*/ 32766 w 35559"/>
                    <a:gd name="connsiteY122" fmla="*/ 21780 h 65976"/>
                    <a:gd name="connsiteX123" fmla="*/ 33909 w 35559"/>
                    <a:gd name="connsiteY123" fmla="*/ 24892 h 65976"/>
                    <a:gd name="connsiteX124" fmla="*/ 34798 w 35559"/>
                    <a:gd name="connsiteY124" fmla="*/ 28321 h 65976"/>
                    <a:gd name="connsiteX125" fmla="*/ 35306 w 35559"/>
                    <a:gd name="connsiteY125" fmla="*/ 31813 h 65976"/>
                    <a:gd name="connsiteX126" fmla="*/ 35560 w 35559"/>
                    <a:gd name="connsiteY126" fmla="*/ 35496 h 65976"/>
                    <a:gd name="connsiteX127" fmla="*/ 35560 w 35559"/>
                    <a:gd name="connsiteY127" fmla="*/ 36513 h 65976"/>
                    <a:gd name="connsiteX128" fmla="*/ 35560 w 35559"/>
                    <a:gd name="connsiteY128" fmla="*/ 37528 h 65976"/>
                    <a:gd name="connsiteX129" fmla="*/ 35560 w 35559"/>
                    <a:gd name="connsiteY129" fmla="*/ 38417 h 65976"/>
                    <a:gd name="connsiteX130" fmla="*/ 35496 w 35559"/>
                    <a:gd name="connsiteY130" fmla="*/ 39179 h 65976"/>
                    <a:gd name="connsiteX131" fmla="*/ 35370 w 35559"/>
                    <a:gd name="connsiteY131" fmla="*/ 39878 h 65976"/>
                    <a:gd name="connsiteX132" fmla="*/ 35306 w 35559"/>
                    <a:gd name="connsiteY132" fmla="*/ 40449 h 65976"/>
                    <a:gd name="connsiteX133" fmla="*/ 35242 w 35559"/>
                    <a:gd name="connsiteY133" fmla="*/ 40830 h 65976"/>
                    <a:gd name="connsiteX134" fmla="*/ 34989 w 35559"/>
                    <a:gd name="connsiteY134" fmla="*/ 41085 h 65976"/>
                    <a:gd name="connsiteX135" fmla="*/ 24003 w 35559"/>
                    <a:gd name="connsiteY135" fmla="*/ 50355 h 65976"/>
                    <a:gd name="connsiteX136" fmla="*/ 22161 w 35559"/>
                    <a:gd name="connsiteY136" fmla="*/ 63436 h 65976"/>
                    <a:gd name="connsiteX137" fmla="*/ 4064 w 35559"/>
                    <a:gd name="connsiteY137" fmla="*/ 63436 h 65976"/>
                    <a:gd name="connsiteX138" fmla="*/ 64 w 35559"/>
                    <a:gd name="connsiteY138" fmla="*/ 65976 h 65976"/>
                    <a:gd name="connsiteX139" fmla="*/ 0 w 35559"/>
                    <a:gd name="connsiteY139" fmla="*/ 65976 h 65976"/>
                    <a:gd name="connsiteX140" fmla="*/ 0 w 35559"/>
                    <a:gd name="connsiteY140" fmla="*/ 60007 h 6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35559" h="65976">
                      <a:moveTo>
                        <a:pt x="64" y="60007"/>
                      </a:moveTo>
                      <a:lnTo>
                        <a:pt x="4064" y="57594"/>
                      </a:lnTo>
                      <a:lnTo>
                        <a:pt x="16573" y="57594"/>
                      </a:lnTo>
                      <a:lnTo>
                        <a:pt x="18161" y="46926"/>
                      </a:lnTo>
                      <a:lnTo>
                        <a:pt x="29210" y="38227"/>
                      </a:lnTo>
                      <a:lnTo>
                        <a:pt x="29337" y="38036"/>
                      </a:lnTo>
                      <a:lnTo>
                        <a:pt x="29337" y="37910"/>
                      </a:lnTo>
                      <a:lnTo>
                        <a:pt x="29337" y="37528"/>
                      </a:lnTo>
                      <a:lnTo>
                        <a:pt x="29337" y="37147"/>
                      </a:lnTo>
                      <a:lnTo>
                        <a:pt x="29337" y="36703"/>
                      </a:lnTo>
                      <a:lnTo>
                        <a:pt x="29337" y="36258"/>
                      </a:lnTo>
                      <a:lnTo>
                        <a:pt x="29337" y="35877"/>
                      </a:lnTo>
                      <a:lnTo>
                        <a:pt x="29337" y="35496"/>
                      </a:lnTo>
                      <a:lnTo>
                        <a:pt x="29337" y="35242"/>
                      </a:lnTo>
                      <a:lnTo>
                        <a:pt x="29337" y="34798"/>
                      </a:lnTo>
                      <a:lnTo>
                        <a:pt x="29210" y="34480"/>
                      </a:lnTo>
                      <a:lnTo>
                        <a:pt x="29210" y="34036"/>
                      </a:lnTo>
                      <a:lnTo>
                        <a:pt x="29210" y="33718"/>
                      </a:lnTo>
                      <a:lnTo>
                        <a:pt x="29210" y="33274"/>
                      </a:lnTo>
                      <a:lnTo>
                        <a:pt x="29210" y="32829"/>
                      </a:lnTo>
                      <a:lnTo>
                        <a:pt x="29210" y="32512"/>
                      </a:lnTo>
                      <a:lnTo>
                        <a:pt x="29083" y="32258"/>
                      </a:lnTo>
                      <a:lnTo>
                        <a:pt x="29020" y="31813"/>
                      </a:lnTo>
                      <a:lnTo>
                        <a:pt x="28892" y="31496"/>
                      </a:lnTo>
                      <a:lnTo>
                        <a:pt x="28892" y="31178"/>
                      </a:lnTo>
                      <a:lnTo>
                        <a:pt x="28892" y="30734"/>
                      </a:lnTo>
                      <a:lnTo>
                        <a:pt x="28829" y="30353"/>
                      </a:lnTo>
                      <a:lnTo>
                        <a:pt x="28639" y="29972"/>
                      </a:lnTo>
                      <a:lnTo>
                        <a:pt x="28639" y="29591"/>
                      </a:lnTo>
                      <a:lnTo>
                        <a:pt x="12255" y="44450"/>
                      </a:lnTo>
                      <a:lnTo>
                        <a:pt x="27368" y="25336"/>
                      </a:lnTo>
                      <a:lnTo>
                        <a:pt x="27305" y="25082"/>
                      </a:lnTo>
                      <a:lnTo>
                        <a:pt x="27178" y="24765"/>
                      </a:lnTo>
                      <a:lnTo>
                        <a:pt x="26924" y="24384"/>
                      </a:lnTo>
                      <a:lnTo>
                        <a:pt x="26860" y="24130"/>
                      </a:lnTo>
                      <a:lnTo>
                        <a:pt x="26734" y="23813"/>
                      </a:lnTo>
                      <a:lnTo>
                        <a:pt x="26607" y="23432"/>
                      </a:lnTo>
                      <a:lnTo>
                        <a:pt x="26479" y="23241"/>
                      </a:lnTo>
                      <a:lnTo>
                        <a:pt x="26353" y="22796"/>
                      </a:lnTo>
                      <a:lnTo>
                        <a:pt x="26226" y="22542"/>
                      </a:lnTo>
                      <a:lnTo>
                        <a:pt x="25971" y="22161"/>
                      </a:lnTo>
                      <a:lnTo>
                        <a:pt x="25845" y="21844"/>
                      </a:lnTo>
                      <a:lnTo>
                        <a:pt x="25590" y="21463"/>
                      </a:lnTo>
                      <a:lnTo>
                        <a:pt x="25464" y="21272"/>
                      </a:lnTo>
                      <a:lnTo>
                        <a:pt x="25209" y="20891"/>
                      </a:lnTo>
                      <a:lnTo>
                        <a:pt x="25146" y="20638"/>
                      </a:lnTo>
                      <a:lnTo>
                        <a:pt x="24892" y="20320"/>
                      </a:lnTo>
                      <a:lnTo>
                        <a:pt x="24828" y="20066"/>
                      </a:lnTo>
                      <a:lnTo>
                        <a:pt x="24511" y="19812"/>
                      </a:lnTo>
                      <a:lnTo>
                        <a:pt x="24384" y="19431"/>
                      </a:lnTo>
                      <a:lnTo>
                        <a:pt x="24193" y="19113"/>
                      </a:lnTo>
                      <a:lnTo>
                        <a:pt x="23940" y="18860"/>
                      </a:lnTo>
                      <a:lnTo>
                        <a:pt x="23813" y="18478"/>
                      </a:lnTo>
                      <a:lnTo>
                        <a:pt x="23495" y="18224"/>
                      </a:lnTo>
                      <a:lnTo>
                        <a:pt x="23368" y="17907"/>
                      </a:lnTo>
                      <a:lnTo>
                        <a:pt x="8382" y="41783"/>
                      </a:lnTo>
                      <a:lnTo>
                        <a:pt x="20701" y="14732"/>
                      </a:lnTo>
                      <a:lnTo>
                        <a:pt x="20384" y="14605"/>
                      </a:lnTo>
                      <a:lnTo>
                        <a:pt x="20129" y="14351"/>
                      </a:lnTo>
                      <a:lnTo>
                        <a:pt x="19876" y="14160"/>
                      </a:lnTo>
                      <a:lnTo>
                        <a:pt x="19748" y="13907"/>
                      </a:lnTo>
                      <a:lnTo>
                        <a:pt x="19495" y="13652"/>
                      </a:lnTo>
                      <a:lnTo>
                        <a:pt x="19177" y="13398"/>
                      </a:lnTo>
                      <a:lnTo>
                        <a:pt x="18923" y="13144"/>
                      </a:lnTo>
                      <a:lnTo>
                        <a:pt x="18669" y="12890"/>
                      </a:lnTo>
                      <a:lnTo>
                        <a:pt x="18288" y="12700"/>
                      </a:lnTo>
                      <a:lnTo>
                        <a:pt x="18034" y="12510"/>
                      </a:lnTo>
                      <a:lnTo>
                        <a:pt x="17716" y="12255"/>
                      </a:lnTo>
                      <a:lnTo>
                        <a:pt x="17463" y="12001"/>
                      </a:lnTo>
                      <a:lnTo>
                        <a:pt x="17209" y="11874"/>
                      </a:lnTo>
                      <a:lnTo>
                        <a:pt x="16828" y="11557"/>
                      </a:lnTo>
                      <a:lnTo>
                        <a:pt x="16573" y="11493"/>
                      </a:lnTo>
                      <a:lnTo>
                        <a:pt x="16256" y="11239"/>
                      </a:lnTo>
                      <a:lnTo>
                        <a:pt x="16002" y="10985"/>
                      </a:lnTo>
                      <a:lnTo>
                        <a:pt x="15748" y="10795"/>
                      </a:lnTo>
                      <a:lnTo>
                        <a:pt x="15303" y="10541"/>
                      </a:lnTo>
                      <a:lnTo>
                        <a:pt x="14986" y="10414"/>
                      </a:lnTo>
                      <a:lnTo>
                        <a:pt x="14796" y="10223"/>
                      </a:lnTo>
                      <a:lnTo>
                        <a:pt x="14478" y="10033"/>
                      </a:lnTo>
                      <a:lnTo>
                        <a:pt x="14097" y="9906"/>
                      </a:lnTo>
                      <a:lnTo>
                        <a:pt x="13843" y="9779"/>
                      </a:lnTo>
                      <a:lnTo>
                        <a:pt x="4318" y="40005"/>
                      </a:lnTo>
                      <a:lnTo>
                        <a:pt x="10033" y="7938"/>
                      </a:lnTo>
                      <a:lnTo>
                        <a:pt x="9779" y="7810"/>
                      </a:lnTo>
                      <a:lnTo>
                        <a:pt x="9398" y="7747"/>
                      </a:lnTo>
                      <a:lnTo>
                        <a:pt x="9017" y="7557"/>
                      </a:lnTo>
                      <a:lnTo>
                        <a:pt x="8763" y="7493"/>
                      </a:lnTo>
                      <a:lnTo>
                        <a:pt x="8318" y="7429"/>
                      </a:lnTo>
                      <a:lnTo>
                        <a:pt x="8001" y="7302"/>
                      </a:lnTo>
                      <a:lnTo>
                        <a:pt x="7557" y="7175"/>
                      </a:lnTo>
                      <a:lnTo>
                        <a:pt x="7239" y="7048"/>
                      </a:lnTo>
                      <a:lnTo>
                        <a:pt x="6858" y="7048"/>
                      </a:lnTo>
                      <a:lnTo>
                        <a:pt x="6540" y="6858"/>
                      </a:lnTo>
                      <a:lnTo>
                        <a:pt x="6096" y="6794"/>
                      </a:lnTo>
                      <a:lnTo>
                        <a:pt x="5842" y="6794"/>
                      </a:lnTo>
                      <a:lnTo>
                        <a:pt x="5397" y="6731"/>
                      </a:lnTo>
                      <a:lnTo>
                        <a:pt x="5080" y="6667"/>
                      </a:lnTo>
                      <a:lnTo>
                        <a:pt x="4699" y="6540"/>
                      </a:lnTo>
                      <a:lnTo>
                        <a:pt x="4318" y="6540"/>
                      </a:lnTo>
                      <a:lnTo>
                        <a:pt x="4064" y="6477"/>
                      </a:lnTo>
                      <a:lnTo>
                        <a:pt x="3620" y="6350"/>
                      </a:lnTo>
                      <a:lnTo>
                        <a:pt x="3302" y="6350"/>
                      </a:lnTo>
                      <a:lnTo>
                        <a:pt x="2921" y="6350"/>
                      </a:lnTo>
                      <a:lnTo>
                        <a:pt x="2730" y="6350"/>
                      </a:lnTo>
                      <a:lnTo>
                        <a:pt x="2540" y="6350"/>
                      </a:lnTo>
                      <a:lnTo>
                        <a:pt x="2349" y="6286"/>
                      </a:lnTo>
                      <a:lnTo>
                        <a:pt x="2159" y="6286"/>
                      </a:lnTo>
                      <a:lnTo>
                        <a:pt x="64" y="39878"/>
                      </a:lnTo>
                      <a:lnTo>
                        <a:pt x="0" y="39179"/>
                      </a:lnTo>
                      <a:lnTo>
                        <a:pt x="0" y="0"/>
                      </a:lnTo>
                      <a:lnTo>
                        <a:pt x="64" y="0"/>
                      </a:lnTo>
                      <a:lnTo>
                        <a:pt x="3620" y="127"/>
                      </a:lnTo>
                      <a:lnTo>
                        <a:pt x="7112" y="762"/>
                      </a:lnTo>
                      <a:lnTo>
                        <a:pt x="10541" y="1524"/>
                      </a:lnTo>
                      <a:lnTo>
                        <a:pt x="13779" y="2794"/>
                      </a:lnTo>
                      <a:lnTo>
                        <a:pt x="16954" y="4318"/>
                      </a:lnTo>
                      <a:lnTo>
                        <a:pt x="19748" y="6032"/>
                      </a:lnTo>
                      <a:lnTo>
                        <a:pt x="22479" y="8064"/>
                      </a:lnTo>
                      <a:lnTo>
                        <a:pt x="25083" y="10477"/>
                      </a:lnTo>
                      <a:lnTo>
                        <a:pt x="27368" y="12954"/>
                      </a:lnTo>
                      <a:lnTo>
                        <a:pt x="29401" y="15685"/>
                      </a:lnTo>
                      <a:lnTo>
                        <a:pt x="31178" y="18605"/>
                      </a:lnTo>
                      <a:lnTo>
                        <a:pt x="32766" y="21780"/>
                      </a:lnTo>
                      <a:lnTo>
                        <a:pt x="33909" y="24892"/>
                      </a:lnTo>
                      <a:lnTo>
                        <a:pt x="34798" y="28321"/>
                      </a:lnTo>
                      <a:lnTo>
                        <a:pt x="35306" y="31813"/>
                      </a:lnTo>
                      <a:lnTo>
                        <a:pt x="35560" y="35496"/>
                      </a:lnTo>
                      <a:lnTo>
                        <a:pt x="35560" y="36513"/>
                      </a:lnTo>
                      <a:lnTo>
                        <a:pt x="35560" y="37528"/>
                      </a:lnTo>
                      <a:lnTo>
                        <a:pt x="35560" y="38417"/>
                      </a:lnTo>
                      <a:lnTo>
                        <a:pt x="35496" y="39179"/>
                      </a:lnTo>
                      <a:lnTo>
                        <a:pt x="35370" y="39878"/>
                      </a:lnTo>
                      <a:lnTo>
                        <a:pt x="35306" y="40449"/>
                      </a:lnTo>
                      <a:lnTo>
                        <a:pt x="35242" y="40830"/>
                      </a:lnTo>
                      <a:lnTo>
                        <a:pt x="34989" y="41085"/>
                      </a:lnTo>
                      <a:lnTo>
                        <a:pt x="24003" y="50355"/>
                      </a:lnTo>
                      <a:lnTo>
                        <a:pt x="22161" y="63436"/>
                      </a:lnTo>
                      <a:lnTo>
                        <a:pt x="4064" y="63436"/>
                      </a:lnTo>
                      <a:lnTo>
                        <a:pt x="64" y="65976"/>
                      </a:lnTo>
                      <a:lnTo>
                        <a:pt x="0" y="65976"/>
                      </a:lnTo>
                      <a:lnTo>
                        <a:pt x="0" y="60007"/>
                      </a:lnTo>
                      <a:close/>
                    </a:path>
                  </a:pathLst>
                </a:custGeom>
                <a:solidFill>
                  <a:srgbClr val="E4372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89" name="任意多边形: 形状 488"/>
                <p:cNvSpPr/>
                <p:nvPr/>
              </p:nvSpPr>
              <p:spPr>
                <a:xfrm>
                  <a:off x="5199253" y="2285682"/>
                  <a:ext cx="35559" cy="65976"/>
                </a:xfrm>
                <a:custGeom>
                  <a:avLst/>
                  <a:gdLst>
                    <a:gd name="connsiteX0" fmla="*/ 35560 w 35559"/>
                    <a:gd name="connsiteY0" fmla="*/ 39179 h 65976"/>
                    <a:gd name="connsiteX1" fmla="*/ 33464 w 35559"/>
                    <a:gd name="connsiteY1" fmla="*/ 6286 h 65976"/>
                    <a:gd name="connsiteX2" fmla="*/ 33210 w 35559"/>
                    <a:gd name="connsiteY2" fmla="*/ 6286 h 65976"/>
                    <a:gd name="connsiteX3" fmla="*/ 32956 w 35559"/>
                    <a:gd name="connsiteY3" fmla="*/ 6350 h 65976"/>
                    <a:gd name="connsiteX4" fmla="*/ 32766 w 35559"/>
                    <a:gd name="connsiteY4" fmla="*/ 6350 h 65976"/>
                    <a:gd name="connsiteX5" fmla="*/ 32639 w 35559"/>
                    <a:gd name="connsiteY5" fmla="*/ 6350 h 65976"/>
                    <a:gd name="connsiteX6" fmla="*/ 32258 w 35559"/>
                    <a:gd name="connsiteY6" fmla="*/ 6350 h 65976"/>
                    <a:gd name="connsiteX7" fmla="*/ 31940 w 35559"/>
                    <a:gd name="connsiteY7" fmla="*/ 6350 h 65976"/>
                    <a:gd name="connsiteX8" fmla="*/ 31496 w 35559"/>
                    <a:gd name="connsiteY8" fmla="*/ 6477 h 65976"/>
                    <a:gd name="connsiteX9" fmla="*/ 31051 w 35559"/>
                    <a:gd name="connsiteY9" fmla="*/ 6540 h 65976"/>
                    <a:gd name="connsiteX10" fmla="*/ 30797 w 35559"/>
                    <a:gd name="connsiteY10" fmla="*/ 6540 h 65976"/>
                    <a:gd name="connsiteX11" fmla="*/ 30416 w 35559"/>
                    <a:gd name="connsiteY11" fmla="*/ 6667 h 65976"/>
                    <a:gd name="connsiteX12" fmla="*/ 30035 w 35559"/>
                    <a:gd name="connsiteY12" fmla="*/ 6731 h 65976"/>
                    <a:gd name="connsiteX13" fmla="*/ 29718 w 35559"/>
                    <a:gd name="connsiteY13" fmla="*/ 6794 h 65976"/>
                    <a:gd name="connsiteX14" fmla="*/ 29464 w 35559"/>
                    <a:gd name="connsiteY14" fmla="*/ 6794 h 65976"/>
                    <a:gd name="connsiteX15" fmla="*/ 29083 w 35559"/>
                    <a:gd name="connsiteY15" fmla="*/ 6858 h 65976"/>
                    <a:gd name="connsiteX16" fmla="*/ 28702 w 35559"/>
                    <a:gd name="connsiteY16" fmla="*/ 7048 h 65976"/>
                    <a:gd name="connsiteX17" fmla="*/ 28321 w 35559"/>
                    <a:gd name="connsiteY17" fmla="*/ 7048 h 65976"/>
                    <a:gd name="connsiteX18" fmla="*/ 28003 w 35559"/>
                    <a:gd name="connsiteY18" fmla="*/ 7175 h 65976"/>
                    <a:gd name="connsiteX19" fmla="*/ 27559 w 35559"/>
                    <a:gd name="connsiteY19" fmla="*/ 7302 h 65976"/>
                    <a:gd name="connsiteX20" fmla="*/ 27241 w 35559"/>
                    <a:gd name="connsiteY20" fmla="*/ 7429 h 65976"/>
                    <a:gd name="connsiteX21" fmla="*/ 26860 w 35559"/>
                    <a:gd name="connsiteY21" fmla="*/ 7493 h 65976"/>
                    <a:gd name="connsiteX22" fmla="*/ 26543 w 35559"/>
                    <a:gd name="connsiteY22" fmla="*/ 7557 h 65976"/>
                    <a:gd name="connsiteX23" fmla="*/ 26225 w 35559"/>
                    <a:gd name="connsiteY23" fmla="*/ 7747 h 65976"/>
                    <a:gd name="connsiteX24" fmla="*/ 25844 w 35559"/>
                    <a:gd name="connsiteY24" fmla="*/ 7810 h 65976"/>
                    <a:gd name="connsiteX25" fmla="*/ 25527 w 35559"/>
                    <a:gd name="connsiteY25" fmla="*/ 7938 h 65976"/>
                    <a:gd name="connsiteX26" fmla="*/ 31051 w 35559"/>
                    <a:gd name="connsiteY26" fmla="*/ 40005 h 65976"/>
                    <a:gd name="connsiteX27" fmla="*/ 21653 w 35559"/>
                    <a:gd name="connsiteY27" fmla="*/ 9779 h 65976"/>
                    <a:gd name="connsiteX28" fmla="*/ 21399 w 35559"/>
                    <a:gd name="connsiteY28" fmla="*/ 9906 h 65976"/>
                    <a:gd name="connsiteX29" fmla="*/ 21082 w 35559"/>
                    <a:gd name="connsiteY29" fmla="*/ 10033 h 65976"/>
                    <a:gd name="connsiteX30" fmla="*/ 20828 w 35559"/>
                    <a:gd name="connsiteY30" fmla="*/ 10223 h 65976"/>
                    <a:gd name="connsiteX31" fmla="*/ 20574 w 35559"/>
                    <a:gd name="connsiteY31" fmla="*/ 10414 h 65976"/>
                    <a:gd name="connsiteX32" fmla="*/ 20256 w 35559"/>
                    <a:gd name="connsiteY32" fmla="*/ 10541 h 65976"/>
                    <a:gd name="connsiteX33" fmla="*/ 19875 w 35559"/>
                    <a:gd name="connsiteY33" fmla="*/ 10795 h 65976"/>
                    <a:gd name="connsiteX34" fmla="*/ 19558 w 35559"/>
                    <a:gd name="connsiteY34" fmla="*/ 10985 h 65976"/>
                    <a:gd name="connsiteX35" fmla="*/ 19177 w 35559"/>
                    <a:gd name="connsiteY35" fmla="*/ 11239 h 65976"/>
                    <a:gd name="connsiteX36" fmla="*/ 18923 w 35559"/>
                    <a:gd name="connsiteY36" fmla="*/ 11493 h 65976"/>
                    <a:gd name="connsiteX37" fmla="*/ 18605 w 35559"/>
                    <a:gd name="connsiteY37" fmla="*/ 11557 h 65976"/>
                    <a:gd name="connsiteX38" fmla="*/ 18351 w 35559"/>
                    <a:gd name="connsiteY38" fmla="*/ 11874 h 65976"/>
                    <a:gd name="connsiteX39" fmla="*/ 18097 w 35559"/>
                    <a:gd name="connsiteY39" fmla="*/ 12001 h 65976"/>
                    <a:gd name="connsiteX40" fmla="*/ 17843 w 35559"/>
                    <a:gd name="connsiteY40" fmla="*/ 12255 h 65976"/>
                    <a:gd name="connsiteX41" fmla="*/ 17463 w 35559"/>
                    <a:gd name="connsiteY41" fmla="*/ 12510 h 65976"/>
                    <a:gd name="connsiteX42" fmla="*/ 17145 w 35559"/>
                    <a:gd name="connsiteY42" fmla="*/ 12700 h 65976"/>
                    <a:gd name="connsiteX43" fmla="*/ 16954 w 35559"/>
                    <a:gd name="connsiteY43" fmla="*/ 12890 h 65976"/>
                    <a:gd name="connsiteX44" fmla="*/ 16700 w 35559"/>
                    <a:gd name="connsiteY44" fmla="*/ 13144 h 65976"/>
                    <a:gd name="connsiteX45" fmla="*/ 16446 w 35559"/>
                    <a:gd name="connsiteY45" fmla="*/ 13398 h 65976"/>
                    <a:gd name="connsiteX46" fmla="*/ 16129 w 35559"/>
                    <a:gd name="connsiteY46" fmla="*/ 13652 h 65976"/>
                    <a:gd name="connsiteX47" fmla="*/ 15938 w 35559"/>
                    <a:gd name="connsiteY47" fmla="*/ 13907 h 65976"/>
                    <a:gd name="connsiteX48" fmla="*/ 15684 w 35559"/>
                    <a:gd name="connsiteY48" fmla="*/ 14160 h 65976"/>
                    <a:gd name="connsiteX49" fmla="*/ 15430 w 35559"/>
                    <a:gd name="connsiteY49" fmla="*/ 14351 h 65976"/>
                    <a:gd name="connsiteX50" fmla="*/ 15176 w 35559"/>
                    <a:gd name="connsiteY50" fmla="*/ 14605 h 65976"/>
                    <a:gd name="connsiteX51" fmla="*/ 14922 w 35559"/>
                    <a:gd name="connsiteY51" fmla="*/ 14732 h 65976"/>
                    <a:gd name="connsiteX52" fmla="*/ 27051 w 35559"/>
                    <a:gd name="connsiteY52" fmla="*/ 41783 h 65976"/>
                    <a:gd name="connsiteX53" fmla="*/ 12192 w 35559"/>
                    <a:gd name="connsiteY53" fmla="*/ 17907 h 65976"/>
                    <a:gd name="connsiteX54" fmla="*/ 11938 w 35559"/>
                    <a:gd name="connsiteY54" fmla="*/ 18224 h 65976"/>
                    <a:gd name="connsiteX55" fmla="*/ 11747 w 35559"/>
                    <a:gd name="connsiteY55" fmla="*/ 18478 h 65976"/>
                    <a:gd name="connsiteX56" fmla="*/ 11620 w 35559"/>
                    <a:gd name="connsiteY56" fmla="*/ 18860 h 65976"/>
                    <a:gd name="connsiteX57" fmla="*/ 11239 w 35559"/>
                    <a:gd name="connsiteY57" fmla="*/ 19113 h 65976"/>
                    <a:gd name="connsiteX58" fmla="*/ 11113 w 35559"/>
                    <a:gd name="connsiteY58" fmla="*/ 19431 h 65976"/>
                    <a:gd name="connsiteX59" fmla="*/ 10922 w 35559"/>
                    <a:gd name="connsiteY59" fmla="*/ 19812 h 65976"/>
                    <a:gd name="connsiteX60" fmla="*/ 10731 w 35559"/>
                    <a:gd name="connsiteY60" fmla="*/ 20066 h 65976"/>
                    <a:gd name="connsiteX61" fmla="*/ 10668 w 35559"/>
                    <a:gd name="connsiteY61" fmla="*/ 20320 h 65976"/>
                    <a:gd name="connsiteX62" fmla="*/ 10414 w 35559"/>
                    <a:gd name="connsiteY62" fmla="*/ 20638 h 65976"/>
                    <a:gd name="connsiteX63" fmla="*/ 10223 w 35559"/>
                    <a:gd name="connsiteY63" fmla="*/ 20891 h 65976"/>
                    <a:gd name="connsiteX64" fmla="*/ 10033 w 35559"/>
                    <a:gd name="connsiteY64" fmla="*/ 21272 h 65976"/>
                    <a:gd name="connsiteX65" fmla="*/ 9906 w 35559"/>
                    <a:gd name="connsiteY65" fmla="*/ 21463 h 65976"/>
                    <a:gd name="connsiteX66" fmla="*/ 9652 w 35559"/>
                    <a:gd name="connsiteY66" fmla="*/ 21844 h 65976"/>
                    <a:gd name="connsiteX67" fmla="*/ 9461 w 35559"/>
                    <a:gd name="connsiteY67" fmla="*/ 22161 h 65976"/>
                    <a:gd name="connsiteX68" fmla="*/ 9271 w 35559"/>
                    <a:gd name="connsiteY68" fmla="*/ 22542 h 65976"/>
                    <a:gd name="connsiteX69" fmla="*/ 9207 w 35559"/>
                    <a:gd name="connsiteY69" fmla="*/ 22796 h 65976"/>
                    <a:gd name="connsiteX70" fmla="*/ 9017 w 35559"/>
                    <a:gd name="connsiteY70" fmla="*/ 23241 h 65976"/>
                    <a:gd name="connsiteX71" fmla="*/ 8890 w 35559"/>
                    <a:gd name="connsiteY71" fmla="*/ 23432 h 65976"/>
                    <a:gd name="connsiteX72" fmla="*/ 8763 w 35559"/>
                    <a:gd name="connsiteY72" fmla="*/ 23813 h 65976"/>
                    <a:gd name="connsiteX73" fmla="*/ 8572 w 35559"/>
                    <a:gd name="connsiteY73" fmla="*/ 24130 h 65976"/>
                    <a:gd name="connsiteX74" fmla="*/ 8509 w 35559"/>
                    <a:gd name="connsiteY74" fmla="*/ 24384 h 65976"/>
                    <a:gd name="connsiteX75" fmla="*/ 8382 w 35559"/>
                    <a:gd name="connsiteY75" fmla="*/ 24765 h 65976"/>
                    <a:gd name="connsiteX76" fmla="*/ 8191 w 35559"/>
                    <a:gd name="connsiteY76" fmla="*/ 25082 h 65976"/>
                    <a:gd name="connsiteX77" fmla="*/ 8064 w 35559"/>
                    <a:gd name="connsiteY77" fmla="*/ 25336 h 65976"/>
                    <a:gd name="connsiteX78" fmla="*/ 23241 w 35559"/>
                    <a:gd name="connsiteY78" fmla="*/ 44450 h 65976"/>
                    <a:gd name="connsiteX79" fmla="*/ 6794 w 35559"/>
                    <a:gd name="connsiteY79" fmla="*/ 29591 h 65976"/>
                    <a:gd name="connsiteX80" fmla="*/ 6794 w 35559"/>
                    <a:gd name="connsiteY80" fmla="*/ 29972 h 65976"/>
                    <a:gd name="connsiteX81" fmla="*/ 6794 w 35559"/>
                    <a:gd name="connsiteY81" fmla="*/ 30353 h 65976"/>
                    <a:gd name="connsiteX82" fmla="*/ 6731 w 35559"/>
                    <a:gd name="connsiteY82" fmla="*/ 30734 h 65976"/>
                    <a:gd name="connsiteX83" fmla="*/ 6540 w 35559"/>
                    <a:gd name="connsiteY83" fmla="*/ 31178 h 65976"/>
                    <a:gd name="connsiteX84" fmla="*/ 6540 w 35559"/>
                    <a:gd name="connsiteY84" fmla="*/ 31496 h 65976"/>
                    <a:gd name="connsiteX85" fmla="*/ 6477 w 35559"/>
                    <a:gd name="connsiteY85" fmla="*/ 31813 h 65976"/>
                    <a:gd name="connsiteX86" fmla="*/ 6477 w 35559"/>
                    <a:gd name="connsiteY86" fmla="*/ 32258 h 65976"/>
                    <a:gd name="connsiteX87" fmla="*/ 6477 w 35559"/>
                    <a:gd name="connsiteY87" fmla="*/ 32512 h 65976"/>
                    <a:gd name="connsiteX88" fmla="*/ 6413 w 35559"/>
                    <a:gd name="connsiteY88" fmla="*/ 32829 h 65976"/>
                    <a:gd name="connsiteX89" fmla="*/ 6413 w 35559"/>
                    <a:gd name="connsiteY89" fmla="*/ 33274 h 65976"/>
                    <a:gd name="connsiteX90" fmla="*/ 6413 w 35559"/>
                    <a:gd name="connsiteY90" fmla="*/ 33718 h 65976"/>
                    <a:gd name="connsiteX91" fmla="*/ 6413 w 35559"/>
                    <a:gd name="connsiteY91" fmla="*/ 34036 h 65976"/>
                    <a:gd name="connsiteX92" fmla="*/ 6413 w 35559"/>
                    <a:gd name="connsiteY92" fmla="*/ 34480 h 65976"/>
                    <a:gd name="connsiteX93" fmla="*/ 6286 w 35559"/>
                    <a:gd name="connsiteY93" fmla="*/ 34798 h 65976"/>
                    <a:gd name="connsiteX94" fmla="*/ 6223 w 35559"/>
                    <a:gd name="connsiteY94" fmla="*/ 35242 h 65976"/>
                    <a:gd name="connsiteX95" fmla="*/ 6223 w 35559"/>
                    <a:gd name="connsiteY95" fmla="*/ 35496 h 65976"/>
                    <a:gd name="connsiteX96" fmla="*/ 6223 w 35559"/>
                    <a:gd name="connsiteY96" fmla="*/ 35877 h 65976"/>
                    <a:gd name="connsiteX97" fmla="*/ 6223 w 35559"/>
                    <a:gd name="connsiteY97" fmla="*/ 36258 h 65976"/>
                    <a:gd name="connsiteX98" fmla="*/ 6223 w 35559"/>
                    <a:gd name="connsiteY98" fmla="*/ 36703 h 65976"/>
                    <a:gd name="connsiteX99" fmla="*/ 6223 w 35559"/>
                    <a:gd name="connsiteY99" fmla="*/ 37147 h 65976"/>
                    <a:gd name="connsiteX100" fmla="*/ 6223 w 35559"/>
                    <a:gd name="connsiteY100" fmla="*/ 37528 h 65976"/>
                    <a:gd name="connsiteX101" fmla="*/ 6223 w 35559"/>
                    <a:gd name="connsiteY101" fmla="*/ 37910 h 65976"/>
                    <a:gd name="connsiteX102" fmla="*/ 6286 w 35559"/>
                    <a:gd name="connsiteY102" fmla="*/ 38036 h 65976"/>
                    <a:gd name="connsiteX103" fmla="*/ 6413 w 35559"/>
                    <a:gd name="connsiteY103" fmla="*/ 38227 h 65976"/>
                    <a:gd name="connsiteX104" fmla="*/ 17208 w 35559"/>
                    <a:gd name="connsiteY104" fmla="*/ 46926 h 65976"/>
                    <a:gd name="connsiteX105" fmla="*/ 18923 w 35559"/>
                    <a:gd name="connsiteY105" fmla="*/ 57594 h 65976"/>
                    <a:gd name="connsiteX106" fmla="*/ 31496 w 35559"/>
                    <a:gd name="connsiteY106" fmla="*/ 57594 h 65976"/>
                    <a:gd name="connsiteX107" fmla="*/ 35560 w 35559"/>
                    <a:gd name="connsiteY107" fmla="*/ 60007 h 65976"/>
                    <a:gd name="connsiteX108" fmla="*/ 35560 w 35559"/>
                    <a:gd name="connsiteY108" fmla="*/ 65976 h 65976"/>
                    <a:gd name="connsiteX109" fmla="*/ 31496 w 35559"/>
                    <a:gd name="connsiteY109" fmla="*/ 63436 h 65976"/>
                    <a:gd name="connsiteX110" fmla="*/ 13271 w 35559"/>
                    <a:gd name="connsiteY110" fmla="*/ 63436 h 65976"/>
                    <a:gd name="connsiteX111" fmla="*/ 11430 w 35559"/>
                    <a:gd name="connsiteY111" fmla="*/ 50355 h 65976"/>
                    <a:gd name="connsiteX112" fmla="*/ 635 w 35559"/>
                    <a:gd name="connsiteY112" fmla="*/ 41085 h 65976"/>
                    <a:gd name="connsiteX113" fmla="*/ 508 w 35559"/>
                    <a:gd name="connsiteY113" fmla="*/ 40830 h 65976"/>
                    <a:gd name="connsiteX114" fmla="*/ 317 w 35559"/>
                    <a:gd name="connsiteY114" fmla="*/ 40449 h 65976"/>
                    <a:gd name="connsiteX115" fmla="*/ 127 w 35559"/>
                    <a:gd name="connsiteY115" fmla="*/ 39878 h 65976"/>
                    <a:gd name="connsiteX116" fmla="*/ 63 w 35559"/>
                    <a:gd name="connsiteY116" fmla="*/ 39179 h 65976"/>
                    <a:gd name="connsiteX117" fmla="*/ 63 w 35559"/>
                    <a:gd name="connsiteY117" fmla="*/ 38417 h 65976"/>
                    <a:gd name="connsiteX118" fmla="*/ 0 w 35559"/>
                    <a:gd name="connsiteY118" fmla="*/ 37528 h 65976"/>
                    <a:gd name="connsiteX119" fmla="*/ 0 w 35559"/>
                    <a:gd name="connsiteY119" fmla="*/ 36513 h 65976"/>
                    <a:gd name="connsiteX120" fmla="*/ 0 w 35559"/>
                    <a:gd name="connsiteY120" fmla="*/ 35496 h 65976"/>
                    <a:gd name="connsiteX121" fmla="*/ 254 w 35559"/>
                    <a:gd name="connsiteY121" fmla="*/ 31813 h 65976"/>
                    <a:gd name="connsiteX122" fmla="*/ 762 w 35559"/>
                    <a:gd name="connsiteY122" fmla="*/ 28321 h 65976"/>
                    <a:gd name="connsiteX123" fmla="*/ 1588 w 35559"/>
                    <a:gd name="connsiteY123" fmla="*/ 24892 h 65976"/>
                    <a:gd name="connsiteX124" fmla="*/ 2794 w 35559"/>
                    <a:gd name="connsiteY124" fmla="*/ 21780 h 65976"/>
                    <a:gd name="connsiteX125" fmla="*/ 4318 w 35559"/>
                    <a:gd name="connsiteY125" fmla="*/ 18605 h 65976"/>
                    <a:gd name="connsiteX126" fmla="*/ 6159 w 35559"/>
                    <a:gd name="connsiteY126" fmla="*/ 15685 h 65976"/>
                    <a:gd name="connsiteX127" fmla="*/ 8191 w 35559"/>
                    <a:gd name="connsiteY127" fmla="*/ 12954 h 65976"/>
                    <a:gd name="connsiteX128" fmla="*/ 10477 w 35559"/>
                    <a:gd name="connsiteY128" fmla="*/ 10477 h 65976"/>
                    <a:gd name="connsiteX129" fmla="*/ 13081 w 35559"/>
                    <a:gd name="connsiteY129" fmla="*/ 8064 h 65976"/>
                    <a:gd name="connsiteX130" fmla="*/ 15811 w 35559"/>
                    <a:gd name="connsiteY130" fmla="*/ 6032 h 65976"/>
                    <a:gd name="connsiteX131" fmla="*/ 18669 w 35559"/>
                    <a:gd name="connsiteY131" fmla="*/ 4318 h 65976"/>
                    <a:gd name="connsiteX132" fmla="*/ 21780 w 35559"/>
                    <a:gd name="connsiteY132" fmla="*/ 2794 h 65976"/>
                    <a:gd name="connsiteX133" fmla="*/ 25019 w 35559"/>
                    <a:gd name="connsiteY133" fmla="*/ 1524 h 65976"/>
                    <a:gd name="connsiteX134" fmla="*/ 28511 w 35559"/>
                    <a:gd name="connsiteY134" fmla="*/ 762 h 65976"/>
                    <a:gd name="connsiteX135" fmla="*/ 31940 w 35559"/>
                    <a:gd name="connsiteY135" fmla="*/ 127 h 65976"/>
                    <a:gd name="connsiteX136" fmla="*/ 35560 w 35559"/>
                    <a:gd name="connsiteY136" fmla="*/ 0 h 65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</a:cxnLst>
                  <a:rect l="l" t="t" r="r" b="b"/>
                  <a:pathLst>
                    <a:path w="35559" h="65976">
                      <a:moveTo>
                        <a:pt x="35560" y="39179"/>
                      </a:moveTo>
                      <a:lnTo>
                        <a:pt x="33464" y="6286"/>
                      </a:lnTo>
                      <a:lnTo>
                        <a:pt x="33210" y="6286"/>
                      </a:lnTo>
                      <a:lnTo>
                        <a:pt x="32956" y="6350"/>
                      </a:lnTo>
                      <a:lnTo>
                        <a:pt x="32766" y="6350"/>
                      </a:lnTo>
                      <a:lnTo>
                        <a:pt x="32639" y="6350"/>
                      </a:lnTo>
                      <a:lnTo>
                        <a:pt x="32258" y="6350"/>
                      </a:lnTo>
                      <a:lnTo>
                        <a:pt x="31940" y="6350"/>
                      </a:lnTo>
                      <a:lnTo>
                        <a:pt x="31496" y="6477"/>
                      </a:lnTo>
                      <a:lnTo>
                        <a:pt x="31051" y="6540"/>
                      </a:lnTo>
                      <a:lnTo>
                        <a:pt x="30797" y="6540"/>
                      </a:lnTo>
                      <a:lnTo>
                        <a:pt x="30416" y="6667"/>
                      </a:lnTo>
                      <a:lnTo>
                        <a:pt x="30035" y="6731"/>
                      </a:lnTo>
                      <a:lnTo>
                        <a:pt x="29718" y="6794"/>
                      </a:lnTo>
                      <a:lnTo>
                        <a:pt x="29464" y="6794"/>
                      </a:lnTo>
                      <a:lnTo>
                        <a:pt x="29083" y="6858"/>
                      </a:lnTo>
                      <a:lnTo>
                        <a:pt x="28702" y="7048"/>
                      </a:lnTo>
                      <a:lnTo>
                        <a:pt x="28321" y="7048"/>
                      </a:lnTo>
                      <a:lnTo>
                        <a:pt x="28003" y="7175"/>
                      </a:lnTo>
                      <a:lnTo>
                        <a:pt x="27559" y="7302"/>
                      </a:lnTo>
                      <a:lnTo>
                        <a:pt x="27241" y="7429"/>
                      </a:lnTo>
                      <a:lnTo>
                        <a:pt x="26860" y="7493"/>
                      </a:lnTo>
                      <a:lnTo>
                        <a:pt x="26543" y="7557"/>
                      </a:lnTo>
                      <a:lnTo>
                        <a:pt x="26225" y="7747"/>
                      </a:lnTo>
                      <a:lnTo>
                        <a:pt x="25844" y="7810"/>
                      </a:lnTo>
                      <a:lnTo>
                        <a:pt x="25527" y="7938"/>
                      </a:lnTo>
                      <a:lnTo>
                        <a:pt x="31051" y="40005"/>
                      </a:lnTo>
                      <a:lnTo>
                        <a:pt x="21653" y="9779"/>
                      </a:lnTo>
                      <a:lnTo>
                        <a:pt x="21399" y="9906"/>
                      </a:lnTo>
                      <a:lnTo>
                        <a:pt x="21082" y="10033"/>
                      </a:lnTo>
                      <a:lnTo>
                        <a:pt x="20828" y="10223"/>
                      </a:lnTo>
                      <a:lnTo>
                        <a:pt x="20574" y="10414"/>
                      </a:lnTo>
                      <a:lnTo>
                        <a:pt x="20256" y="10541"/>
                      </a:lnTo>
                      <a:lnTo>
                        <a:pt x="19875" y="10795"/>
                      </a:lnTo>
                      <a:lnTo>
                        <a:pt x="19558" y="10985"/>
                      </a:lnTo>
                      <a:lnTo>
                        <a:pt x="19177" y="11239"/>
                      </a:lnTo>
                      <a:lnTo>
                        <a:pt x="18923" y="11493"/>
                      </a:lnTo>
                      <a:lnTo>
                        <a:pt x="18605" y="11557"/>
                      </a:lnTo>
                      <a:lnTo>
                        <a:pt x="18351" y="11874"/>
                      </a:lnTo>
                      <a:lnTo>
                        <a:pt x="18097" y="12001"/>
                      </a:lnTo>
                      <a:lnTo>
                        <a:pt x="17843" y="12255"/>
                      </a:lnTo>
                      <a:lnTo>
                        <a:pt x="17463" y="12510"/>
                      </a:lnTo>
                      <a:lnTo>
                        <a:pt x="17145" y="12700"/>
                      </a:lnTo>
                      <a:lnTo>
                        <a:pt x="16954" y="12890"/>
                      </a:lnTo>
                      <a:lnTo>
                        <a:pt x="16700" y="13144"/>
                      </a:lnTo>
                      <a:lnTo>
                        <a:pt x="16446" y="13398"/>
                      </a:lnTo>
                      <a:lnTo>
                        <a:pt x="16129" y="13652"/>
                      </a:lnTo>
                      <a:lnTo>
                        <a:pt x="15938" y="13907"/>
                      </a:lnTo>
                      <a:lnTo>
                        <a:pt x="15684" y="14160"/>
                      </a:lnTo>
                      <a:lnTo>
                        <a:pt x="15430" y="14351"/>
                      </a:lnTo>
                      <a:lnTo>
                        <a:pt x="15176" y="14605"/>
                      </a:lnTo>
                      <a:lnTo>
                        <a:pt x="14922" y="14732"/>
                      </a:lnTo>
                      <a:lnTo>
                        <a:pt x="27051" y="41783"/>
                      </a:lnTo>
                      <a:lnTo>
                        <a:pt x="12192" y="17907"/>
                      </a:lnTo>
                      <a:lnTo>
                        <a:pt x="11938" y="18224"/>
                      </a:lnTo>
                      <a:lnTo>
                        <a:pt x="11747" y="18478"/>
                      </a:lnTo>
                      <a:lnTo>
                        <a:pt x="11620" y="18860"/>
                      </a:lnTo>
                      <a:lnTo>
                        <a:pt x="11239" y="19113"/>
                      </a:lnTo>
                      <a:lnTo>
                        <a:pt x="11113" y="19431"/>
                      </a:lnTo>
                      <a:lnTo>
                        <a:pt x="10922" y="19812"/>
                      </a:lnTo>
                      <a:lnTo>
                        <a:pt x="10731" y="20066"/>
                      </a:lnTo>
                      <a:lnTo>
                        <a:pt x="10668" y="20320"/>
                      </a:lnTo>
                      <a:lnTo>
                        <a:pt x="10414" y="20638"/>
                      </a:lnTo>
                      <a:lnTo>
                        <a:pt x="10223" y="20891"/>
                      </a:lnTo>
                      <a:lnTo>
                        <a:pt x="10033" y="21272"/>
                      </a:lnTo>
                      <a:lnTo>
                        <a:pt x="9906" y="21463"/>
                      </a:lnTo>
                      <a:lnTo>
                        <a:pt x="9652" y="21844"/>
                      </a:lnTo>
                      <a:lnTo>
                        <a:pt x="9461" y="22161"/>
                      </a:lnTo>
                      <a:lnTo>
                        <a:pt x="9271" y="22542"/>
                      </a:lnTo>
                      <a:lnTo>
                        <a:pt x="9207" y="22796"/>
                      </a:lnTo>
                      <a:lnTo>
                        <a:pt x="9017" y="23241"/>
                      </a:lnTo>
                      <a:lnTo>
                        <a:pt x="8890" y="23432"/>
                      </a:lnTo>
                      <a:lnTo>
                        <a:pt x="8763" y="23813"/>
                      </a:lnTo>
                      <a:lnTo>
                        <a:pt x="8572" y="24130"/>
                      </a:lnTo>
                      <a:lnTo>
                        <a:pt x="8509" y="24384"/>
                      </a:lnTo>
                      <a:lnTo>
                        <a:pt x="8382" y="24765"/>
                      </a:lnTo>
                      <a:lnTo>
                        <a:pt x="8191" y="25082"/>
                      </a:lnTo>
                      <a:lnTo>
                        <a:pt x="8064" y="25336"/>
                      </a:lnTo>
                      <a:lnTo>
                        <a:pt x="23241" y="44450"/>
                      </a:lnTo>
                      <a:lnTo>
                        <a:pt x="6794" y="29591"/>
                      </a:lnTo>
                      <a:lnTo>
                        <a:pt x="6794" y="29972"/>
                      </a:lnTo>
                      <a:lnTo>
                        <a:pt x="6794" y="30353"/>
                      </a:lnTo>
                      <a:lnTo>
                        <a:pt x="6731" y="30734"/>
                      </a:lnTo>
                      <a:lnTo>
                        <a:pt x="6540" y="31178"/>
                      </a:lnTo>
                      <a:lnTo>
                        <a:pt x="6540" y="31496"/>
                      </a:lnTo>
                      <a:lnTo>
                        <a:pt x="6477" y="31813"/>
                      </a:lnTo>
                      <a:lnTo>
                        <a:pt x="6477" y="32258"/>
                      </a:lnTo>
                      <a:lnTo>
                        <a:pt x="6477" y="32512"/>
                      </a:lnTo>
                      <a:lnTo>
                        <a:pt x="6413" y="32829"/>
                      </a:lnTo>
                      <a:lnTo>
                        <a:pt x="6413" y="33274"/>
                      </a:lnTo>
                      <a:lnTo>
                        <a:pt x="6413" y="33718"/>
                      </a:lnTo>
                      <a:lnTo>
                        <a:pt x="6413" y="34036"/>
                      </a:lnTo>
                      <a:lnTo>
                        <a:pt x="6413" y="34480"/>
                      </a:lnTo>
                      <a:lnTo>
                        <a:pt x="6286" y="34798"/>
                      </a:lnTo>
                      <a:lnTo>
                        <a:pt x="6223" y="35242"/>
                      </a:lnTo>
                      <a:lnTo>
                        <a:pt x="6223" y="35496"/>
                      </a:lnTo>
                      <a:lnTo>
                        <a:pt x="6223" y="35877"/>
                      </a:lnTo>
                      <a:lnTo>
                        <a:pt x="6223" y="36258"/>
                      </a:lnTo>
                      <a:lnTo>
                        <a:pt x="6223" y="36703"/>
                      </a:lnTo>
                      <a:lnTo>
                        <a:pt x="6223" y="37147"/>
                      </a:lnTo>
                      <a:lnTo>
                        <a:pt x="6223" y="37528"/>
                      </a:lnTo>
                      <a:lnTo>
                        <a:pt x="6223" y="37910"/>
                      </a:lnTo>
                      <a:lnTo>
                        <a:pt x="6286" y="38036"/>
                      </a:lnTo>
                      <a:lnTo>
                        <a:pt x="6413" y="38227"/>
                      </a:lnTo>
                      <a:lnTo>
                        <a:pt x="17208" y="46926"/>
                      </a:lnTo>
                      <a:lnTo>
                        <a:pt x="18923" y="57594"/>
                      </a:lnTo>
                      <a:lnTo>
                        <a:pt x="31496" y="57594"/>
                      </a:lnTo>
                      <a:lnTo>
                        <a:pt x="35560" y="60007"/>
                      </a:lnTo>
                      <a:lnTo>
                        <a:pt x="35560" y="65976"/>
                      </a:lnTo>
                      <a:lnTo>
                        <a:pt x="31496" y="63436"/>
                      </a:lnTo>
                      <a:lnTo>
                        <a:pt x="13271" y="63436"/>
                      </a:lnTo>
                      <a:lnTo>
                        <a:pt x="11430" y="50355"/>
                      </a:lnTo>
                      <a:lnTo>
                        <a:pt x="635" y="41085"/>
                      </a:lnTo>
                      <a:lnTo>
                        <a:pt x="508" y="40830"/>
                      </a:lnTo>
                      <a:lnTo>
                        <a:pt x="317" y="40449"/>
                      </a:lnTo>
                      <a:lnTo>
                        <a:pt x="127" y="39878"/>
                      </a:lnTo>
                      <a:lnTo>
                        <a:pt x="63" y="39179"/>
                      </a:lnTo>
                      <a:lnTo>
                        <a:pt x="63" y="38417"/>
                      </a:lnTo>
                      <a:lnTo>
                        <a:pt x="0" y="37528"/>
                      </a:lnTo>
                      <a:lnTo>
                        <a:pt x="0" y="36513"/>
                      </a:lnTo>
                      <a:lnTo>
                        <a:pt x="0" y="35496"/>
                      </a:lnTo>
                      <a:lnTo>
                        <a:pt x="254" y="31813"/>
                      </a:lnTo>
                      <a:lnTo>
                        <a:pt x="762" y="28321"/>
                      </a:lnTo>
                      <a:lnTo>
                        <a:pt x="1588" y="24892"/>
                      </a:lnTo>
                      <a:lnTo>
                        <a:pt x="2794" y="21780"/>
                      </a:lnTo>
                      <a:lnTo>
                        <a:pt x="4318" y="18605"/>
                      </a:lnTo>
                      <a:lnTo>
                        <a:pt x="6159" y="15685"/>
                      </a:lnTo>
                      <a:lnTo>
                        <a:pt x="8191" y="12954"/>
                      </a:lnTo>
                      <a:lnTo>
                        <a:pt x="10477" y="10477"/>
                      </a:lnTo>
                      <a:lnTo>
                        <a:pt x="13081" y="8064"/>
                      </a:lnTo>
                      <a:lnTo>
                        <a:pt x="15811" y="6032"/>
                      </a:lnTo>
                      <a:lnTo>
                        <a:pt x="18669" y="4318"/>
                      </a:lnTo>
                      <a:lnTo>
                        <a:pt x="21780" y="2794"/>
                      </a:lnTo>
                      <a:lnTo>
                        <a:pt x="25019" y="1524"/>
                      </a:lnTo>
                      <a:lnTo>
                        <a:pt x="28511" y="762"/>
                      </a:lnTo>
                      <a:lnTo>
                        <a:pt x="31940" y="127"/>
                      </a:lnTo>
                      <a:lnTo>
                        <a:pt x="35560" y="0"/>
                      </a:lnTo>
                      <a:close/>
                    </a:path>
                  </a:pathLst>
                </a:custGeom>
                <a:solidFill>
                  <a:srgbClr val="E4372E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pic>
          <p:nvPicPr>
            <p:cNvPr id="478" name="图片 477"/>
            <p:cNvPicPr>
              <a:picLocks noChangeAspect="1"/>
            </p:cNvPicPr>
            <p:nvPr/>
          </p:nvPicPr>
          <p:blipFill rotWithShape="1">
            <a:blip r:embed="rId15"/>
            <a:srcRect t="10660" b="50739"/>
            <a:stretch>
              <a:fillRect/>
            </a:stretch>
          </p:blipFill>
          <p:spPr>
            <a:xfrm>
              <a:off x="777443" y="3809470"/>
              <a:ext cx="1012338" cy="245895"/>
            </a:xfrm>
            <a:prstGeom prst="rect">
              <a:avLst/>
            </a:prstGeom>
          </p:spPr>
        </p:pic>
        <p:pic>
          <p:nvPicPr>
            <p:cNvPr id="480" name="图片 479"/>
            <p:cNvPicPr>
              <a:picLocks noChangeAspect="1"/>
            </p:cNvPicPr>
            <p:nvPr/>
          </p:nvPicPr>
          <p:blipFill rotWithShape="1">
            <a:blip r:embed="rId16"/>
            <a:srcRect l="71737" t="33936" r="22822" b="31376"/>
            <a:stretch>
              <a:fillRect/>
            </a:stretch>
          </p:blipFill>
          <p:spPr>
            <a:xfrm>
              <a:off x="945034" y="4708756"/>
              <a:ext cx="510795" cy="367173"/>
            </a:xfrm>
            <a:custGeom>
              <a:avLst/>
              <a:gdLst>
                <a:gd name="connsiteX0" fmla="*/ -187 w 1720150"/>
                <a:gd name="connsiteY0" fmla="*/ 316 h 193928"/>
                <a:gd name="connsiteX1" fmla="*/ 1719963 w 1720150"/>
                <a:gd name="connsiteY1" fmla="*/ 316 h 193928"/>
                <a:gd name="connsiteX2" fmla="*/ 1719963 w 1720150"/>
                <a:gd name="connsiteY2" fmla="*/ 194245 h 193928"/>
                <a:gd name="connsiteX3" fmla="*/ -187 w 1720150"/>
                <a:gd name="connsiteY3" fmla="*/ 194245 h 19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0150" h="193928">
                  <a:moveTo>
                    <a:pt x="-187" y="316"/>
                  </a:moveTo>
                  <a:lnTo>
                    <a:pt x="1719963" y="316"/>
                  </a:lnTo>
                  <a:lnTo>
                    <a:pt x="1719963" y="194245"/>
                  </a:lnTo>
                  <a:lnTo>
                    <a:pt x="-187" y="194245"/>
                  </a:lnTo>
                  <a:close/>
                </a:path>
              </a:pathLst>
            </a:custGeom>
          </p:spPr>
        </p:pic>
        <p:pic>
          <p:nvPicPr>
            <p:cNvPr id="483" name="图片 482"/>
            <p:cNvPicPr>
              <a:picLocks noChangeAspect="1"/>
            </p:cNvPicPr>
            <p:nvPr/>
          </p:nvPicPr>
          <p:blipFill rotWithShape="1">
            <a:blip r:embed="rId17"/>
            <a:srcRect l="5656" t="16692" b="19949"/>
            <a:stretch>
              <a:fillRect/>
            </a:stretch>
          </p:blipFill>
          <p:spPr>
            <a:xfrm>
              <a:off x="2302642" y="4706107"/>
              <a:ext cx="311318" cy="357325"/>
            </a:xfrm>
            <a:prstGeom prst="rect">
              <a:avLst/>
            </a:prstGeom>
          </p:spPr>
        </p:pic>
        <p:pic>
          <p:nvPicPr>
            <p:cNvPr id="484" name="图片 483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14153" y="5151682"/>
              <a:ext cx="1049542" cy="381758"/>
            </a:xfrm>
            <a:prstGeom prst="rect">
              <a:avLst/>
            </a:prstGeom>
          </p:spPr>
        </p:pic>
        <p:pic>
          <p:nvPicPr>
            <p:cNvPr id="485" name="图片 484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133038" y="5128372"/>
              <a:ext cx="714207" cy="448951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PPT-修改-2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91365" cy="6858000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2729999" y="407286"/>
            <a:ext cx="6633075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spc="20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Уникальное стратегическое преимущество в ресурсах нефтяного кокса</a:t>
            </a:r>
            <a:endParaRPr lang="zh-CN" altLang="en-US" sz="800" spc="20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6" name="矩形: 圆角 5"/>
          <p:cNvSpPr/>
          <p:nvPr/>
        </p:nvSpPr>
        <p:spPr>
          <a:xfrm>
            <a:off x="4064001" y="1327990"/>
            <a:ext cx="4006849" cy="35155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dist"/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4264435" y="1303711"/>
            <a:ext cx="3605981" cy="2298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9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Фирменная система снабжения сырьём компании Sunstone</a:t>
            </a:r>
            <a:endParaRPr lang="zh-CN" altLang="en-US" sz="9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2286928" y="2727251"/>
            <a:ext cx="7604174" cy="982123"/>
            <a:chOff x="2306560" y="7989574"/>
            <a:chExt cx="7604174" cy="982123"/>
          </a:xfrm>
        </p:grpSpPr>
        <p:sp>
          <p:nvSpPr>
            <p:cNvPr id="59" name="矩形: 圆角 58"/>
            <p:cNvSpPr/>
            <p:nvPr/>
          </p:nvSpPr>
          <p:spPr>
            <a:xfrm>
              <a:off x="2320854" y="8002855"/>
              <a:ext cx="7576016" cy="955241"/>
            </a:xfrm>
            <a:prstGeom prst="roundRect">
              <a:avLst>
                <a:gd name="adj" fmla="val 12678"/>
              </a:avLst>
            </a:prstGeom>
            <a:solidFill>
              <a:schemeClr val="tx1">
                <a:alpha val="20000"/>
              </a:schemeClr>
            </a:solidFill>
            <a:ln>
              <a:solidFill>
                <a:srgbClr val="DCDDDD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sz="800" dirty="0">
                  <a:solidFill>
                    <a:srgbClr val="FF0000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Sunstone Development и IMT заключили соглашение о сотрудничестве в сфере логистических терминалов и хранения нефтяного кокса в Северной Америке, ускоряя создание глобальной системы снабжения сырьём.</a:t>
              </a:r>
              <a:endParaRPr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0" name="Freeform 545"/>
            <p:cNvSpPr/>
            <p:nvPr/>
          </p:nvSpPr>
          <p:spPr>
            <a:xfrm>
              <a:off x="2306560" y="7989978"/>
              <a:ext cx="134405" cy="981719"/>
            </a:xfrm>
            <a:custGeom>
              <a:avLst/>
              <a:gdLst>
                <a:gd name="connsiteX0" fmla="*/ 57150 w 63500"/>
                <a:gd name="connsiteY0" fmla="*/ 457467 h 463817"/>
                <a:gd name="connsiteX1" fmla="*/ 6350 w 63500"/>
                <a:gd name="connsiteY1" fmla="*/ 406667 h 463817"/>
                <a:gd name="connsiteX2" fmla="*/ 6350 w 63500"/>
                <a:gd name="connsiteY2" fmla="*/ 56960 h 463817"/>
                <a:gd name="connsiteX3" fmla="*/ 57150 w 63500"/>
                <a:gd name="connsiteY3" fmla="*/ 6160 h 4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00" h="463817">
                  <a:moveTo>
                    <a:pt x="57150" y="457467"/>
                  </a:moveTo>
                  <a:cubicBezTo>
                    <a:pt x="29095" y="457467"/>
                    <a:pt x="6350" y="434721"/>
                    <a:pt x="6350" y="406667"/>
                  </a:cubicBezTo>
                  <a:lnTo>
                    <a:pt x="6350" y="56960"/>
                  </a:lnTo>
                  <a:cubicBezTo>
                    <a:pt x="6350" y="28906"/>
                    <a:pt x="29095" y="6160"/>
                    <a:pt x="57150" y="6160"/>
                  </a:cubicBezTo>
                </a:path>
              </a:pathLst>
            </a:custGeom>
            <a:ln w="28575">
              <a:solidFill>
                <a:srgbClr val="AE0014">
                  <a:alpha val="100000"/>
                </a:srgb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1935480"/>
              <a:endParaRPr lang="en-US" sz="381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1" name="Freeform 546"/>
            <p:cNvSpPr/>
            <p:nvPr/>
          </p:nvSpPr>
          <p:spPr>
            <a:xfrm>
              <a:off x="9776329" y="7989574"/>
              <a:ext cx="134405" cy="981804"/>
            </a:xfrm>
            <a:custGeom>
              <a:avLst/>
              <a:gdLst>
                <a:gd name="connsiteX0" fmla="*/ 6350 w 63500"/>
                <a:gd name="connsiteY0" fmla="*/ 6350 h 463857"/>
                <a:gd name="connsiteX1" fmla="*/ 57150 w 63500"/>
                <a:gd name="connsiteY1" fmla="*/ 57150 h 463857"/>
                <a:gd name="connsiteX2" fmla="*/ 57150 w 63500"/>
                <a:gd name="connsiteY2" fmla="*/ 406857 h 463857"/>
                <a:gd name="connsiteX3" fmla="*/ 6350 w 63500"/>
                <a:gd name="connsiteY3" fmla="*/ 457657 h 46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00" h="463857">
                  <a:moveTo>
                    <a:pt x="6350" y="6350"/>
                  </a:moveTo>
                  <a:cubicBezTo>
                    <a:pt x="34404" y="6350"/>
                    <a:pt x="57150" y="29095"/>
                    <a:pt x="57150" y="57150"/>
                  </a:cubicBezTo>
                  <a:lnTo>
                    <a:pt x="57150" y="406857"/>
                  </a:lnTo>
                  <a:cubicBezTo>
                    <a:pt x="57150" y="434911"/>
                    <a:pt x="34404" y="457657"/>
                    <a:pt x="6350" y="457657"/>
                  </a:cubicBezTo>
                </a:path>
              </a:pathLst>
            </a:custGeom>
            <a:ln w="28575">
              <a:solidFill>
                <a:srgbClr val="AE0014">
                  <a:alpha val="100000"/>
                </a:srgb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1935480"/>
              <a:endParaRPr lang="en-US" sz="381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PPT-修改-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3369310"/>
            <a:ext cx="12192000" cy="348869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444539" y="467446"/>
            <a:ext cx="5356491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Уникальные преимущества клиентского сервиса</a:t>
            </a:r>
            <a:endParaRPr kumimoji="0" lang="zh-CN" altLang="en-US" sz="2000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6" name="矩形: 圆角 5"/>
          <p:cNvSpPr/>
          <p:nvPr/>
        </p:nvSpPr>
        <p:spPr>
          <a:xfrm>
            <a:off x="3712785" y="1388918"/>
            <a:ext cx="4784210" cy="40321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Переход от поставки продукции к предоставлению </a:t>
            </a:r>
            <a:r>
              <a:rPr lang="en-US"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“</a:t>
            </a:r>
            <a:r>
              <a:rPr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услуг+продукции</a:t>
            </a:r>
            <a:r>
              <a:rPr lang="en-US"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”</a:t>
            </a:r>
            <a:endParaRPr lang="en-US" sz="8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" name="Freeform 637"/>
          <p:cNvSpPr/>
          <p:nvPr/>
        </p:nvSpPr>
        <p:spPr>
          <a:xfrm>
            <a:off x="1072058" y="3375358"/>
            <a:ext cx="2973434" cy="2584763"/>
          </a:xfrm>
          <a:custGeom>
            <a:avLst/>
            <a:gdLst>
              <a:gd name="connsiteX0" fmla="*/ 1404810 w 1404810"/>
              <a:gd name="connsiteY0" fmla="*/ 1221181 h 1221181"/>
              <a:gd name="connsiteX1" fmla="*/ 0 w 1404810"/>
              <a:gd name="connsiteY1" fmla="*/ 1221181 h 1221181"/>
              <a:gd name="connsiteX2" fmla="*/ 0 w 1404810"/>
              <a:gd name="connsiteY2" fmla="*/ 0 h 1221181"/>
              <a:gd name="connsiteX3" fmla="*/ 1404810 w 1404810"/>
              <a:gd name="connsiteY3" fmla="*/ 0 h 1221181"/>
              <a:gd name="connsiteX4" fmla="*/ 1404810 w 1404810"/>
              <a:gd name="connsiteY4" fmla="*/ 1221181 h 122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4810" h="1221181">
                <a:moveTo>
                  <a:pt x="1404810" y="1221181"/>
                </a:moveTo>
                <a:lnTo>
                  <a:pt x="0" y="1221181"/>
                </a:lnTo>
                <a:lnTo>
                  <a:pt x="0" y="0"/>
                </a:lnTo>
                <a:lnTo>
                  <a:pt x="1404810" y="0"/>
                </a:lnTo>
                <a:lnTo>
                  <a:pt x="1404810" y="1221181"/>
                </a:lnTo>
                <a:close/>
              </a:path>
            </a:pathLst>
          </a:custGeom>
          <a:solidFill>
            <a:srgbClr val="FCFBF9">
              <a:alpha val="80000"/>
            </a:srgbClr>
          </a:solidFill>
          <a:ln w="20">
            <a:solidFill>
              <a:srgbClr val="FCFBF9">
                <a:alpha val="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 dirty="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38" name="Freeform 638"/>
          <p:cNvSpPr/>
          <p:nvPr/>
        </p:nvSpPr>
        <p:spPr>
          <a:xfrm>
            <a:off x="4704911" y="3386998"/>
            <a:ext cx="2970344" cy="2580570"/>
          </a:xfrm>
          <a:custGeom>
            <a:avLst/>
            <a:gdLst>
              <a:gd name="connsiteX0" fmla="*/ 701675 w 1403350"/>
              <a:gd name="connsiteY0" fmla="*/ 1219200 h 1219200"/>
              <a:gd name="connsiteX1" fmla="*/ 0 w 1403350"/>
              <a:gd name="connsiteY1" fmla="*/ 1219200 h 1219200"/>
              <a:gd name="connsiteX2" fmla="*/ 0 w 1403350"/>
              <a:gd name="connsiteY2" fmla="*/ 609600 h 1219200"/>
              <a:gd name="connsiteX3" fmla="*/ 0 w 1403350"/>
              <a:gd name="connsiteY3" fmla="*/ 0 h 1219200"/>
              <a:gd name="connsiteX4" fmla="*/ 701675 w 1403350"/>
              <a:gd name="connsiteY4" fmla="*/ 0 h 1219200"/>
              <a:gd name="connsiteX5" fmla="*/ 1403350 w 1403350"/>
              <a:gd name="connsiteY5" fmla="*/ 0 h 1219200"/>
              <a:gd name="connsiteX6" fmla="*/ 1403350 w 1403350"/>
              <a:gd name="connsiteY6" fmla="*/ 609600 h 1219200"/>
              <a:gd name="connsiteX7" fmla="*/ 1403350 w 1403350"/>
              <a:gd name="connsiteY7" fmla="*/ 1219200 h 1219200"/>
              <a:gd name="connsiteX8" fmla="*/ 701675 w 1403350"/>
              <a:gd name="connsiteY8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3350" h="1219200">
                <a:moveTo>
                  <a:pt x="701675" y="1219200"/>
                </a:moveTo>
                <a:lnTo>
                  <a:pt x="0" y="1219200"/>
                </a:lnTo>
                <a:lnTo>
                  <a:pt x="0" y="609600"/>
                </a:lnTo>
                <a:lnTo>
                  <a:pt x="0" y="0"/>
                </a:lnTo>
                <a:lnTo>
                  <a:pt x="701675" y="0"/>
                </a:lnTo>
                <a:lnTo>
                  <a:pt x="1403350" y="0"/>
                </a:lnTo>
                <a:lnTo>
                  <a:pt x="1403350" y="609600"/>
                </a:lnTo>
                <a:lnTo>
                  <a:pt x="1403350" y="1219200"/>
                </a:lnTo>
                <a:lnTo>
                  <a:pt x="701675" y="1219200"/>
                </a:lnTo>
                <a:close/>
              </a:path>
            </a:pathLst>
          </a:custGeom>
          <a:solidFill>
            <a:srgbClr val="FCFBF9">
              <a:alpha val="80000"/>
            </a:srgbClr>
          </a:solidFill>
          <a:ln w="20">
            <a:solidFill>
              <a:srgbClr val="FCFBF9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39" name="Freeform 639"/>
          <p:cNvSpPr/>
          <p:nvPr/>
        </p:nvSpPr>
        <p:spPr>
          <a:xfrm>
            <a:off x="8320399" y="3386880"/>
            <a:ext cx="2970477" cy="2580687"/>
          </a:xfrm>
          <a:custGeom>
            <a:avLst/>
            <a:gdLst>
              <a:gd name="connsiteX0" fmla="*/ 701706 w 1403413"/>
              <a:gd name="connsiteY0" fmla="*/ 1219255 h 1219255"/>
              <a:gd name="connsiteX1" fmla="*/ 0 w 1403413"/>
              <a:gd name="connsiteY1" fmla="*/ 1219255 h 1219255"/>
              <a:gd name="connsiteX2" fmla="*/ 0 w 1403413"/>
              <a:gd name="connsiteY2" fmla="*/ 609627 h 1219255"/>
              <a:gd name="connsiteX3" fmla="*/ 0 w 1403413"/>
              <a:gd name="connsiteY3" fmla="*/ 0 h 1219255"/>
              <a:gd name="connsiteX4" fmla="*/ 700087 w 1403413"/>
              <a:gd name="connsiteY4" fmla="*/ 1615 h 1219255"/>
              <a:gd name="connsiteX5" fmla="*/ 1400175 w 1403413"/>
              <a:gd name="connsiteY5" fmla="*/ 3230 h 1219255"/>
              <a:gd name="connsiteX6" fmla="*/ 1401794 w 1403413"/>
              <a:gd name="connsiteY6" fmla="*/ 611243 h 1219255"/>
              <a:gd name="connsiteX7" fmla="*/ 1403413 w 1403413"/>
              <a:gd name="connsiteY7" fmla="*/ 1219255 h 1219255"/>
              <a:gd name="connsiteX8" fmla="*/ 701706 w 1403413"/>
              <a:gd name="connsiteY8" fmla="*/ 1219255 h 121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3413" h="1219255">
                <a:moveTo>
                  <a:pt x="701706" y="1219255"/>
                </a:moveTo>
                <a:lnTo>
                  <a:pt x="0" y="1219255"/>
                </a:lnTo>
                <a:lnTo>
                  <a:pt x="0" y="609627"/>
                </a:lnTo>
                <a:lnTo>
                  <a:pt x="0" y="0"/>
                </a:lnTo>
                <a:lnTo>
                  <a:pt x="700087" y="1615"/>
                </a:lnTo>
                <a:lnTo>
                  <a:pt x="1400175" y="3230"/>
                </a:lnTo>
                <a:lnTo>
                  <a:pt x="1401794" y="611243"/>
                </a:lnTo>
                <a:lnTo>
                  <a:pt x="1403413" y="1219255"/>
                </a:lnTo>
                <a:lnTo>
                  <a:pt x="701706" y="1219255"/>
                </a:lnTo>
                <a:close/>
              </a:path>
            </a:pathLst>
          </a:custGeom>
          <a:solidFill>
            <a:srgbClr val="FCFBF9">
              <a:alpha val="80000"/>
            </a:srgbClr>
          </a:solidFill>
          <a:ln w="20">
            <a:solidFill>
              <a:srgbClr val="FCFBF9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8293517" y="2499927"/>
            <a:ext cx="2997225" cy="900512"/>
          </a:xfrm>
          <a:prstGeom prst="rect">
            <a:avLst/>
          </a:prstGeom>
          <a:gradFill>
            <a:gsLst>
              <a:gs pos="55000">
                <a:srgbClr val="9FA3A8"/>
              </a:gs>
              <a:gs pos="0">
                <a:srgbClr val="4D555F"/>
              </a:gs>
              <a:gs pos="100000">
                <a:srgbClr val="D2D4D6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200" b="1" spc="-32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Глобальная сбытовая сеть</a:t>
            </a:r>
            <a:endParaRPr lang="zh-CN" altLang="en-US" sz="2200" b="1" spc="-32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062544" y="2499927"/>
            <a:ext cx="2997225" cy="900512"/>
          </a:xfrm>
          <a:prstGeom prst="rect">
            <a:avLst/>
          </a:prstGeom>
          <a:gradFill>
            <a:gsLst>
              <a:gs pos="55000">
                <a:srgbClr val="9FA3A8"/>
              </a:gs>
              <a:gs pos="0">
                <a:srgbClr val="4D555F"/>
              </a:gs>
              <a:gs pos="100000">
                <a:srgbClr val="D2D4D6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200" b="1" spc="-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Контроль ключевых элементов</a:t>
            </a:r>
            <a:endParaRPr lang="zh-CN" altLang="en-US" sz="2200" b="1" spc="-32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4686819" y="2284235"/>
            <a:ext cx="2973434" cy="1091123"/>
          </a:xfrm>
          <a:prstGeom prst="rect">
            <a:avLst/>
          </a:prstGeom>
          <a:solidFill>
            <a:srgbClr val="AD001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200" b="1" spc="-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Глубокое обслуживание клиентов</a:t>
            </a:r>
            <a:endParaRPr lang="zh-CN" altLang="en-US" sz="2200" b="1" spc="-32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4" name="Freeform 643"/>
          <p:cNvSpPr/>
          <p:nvPr/>
        </p:nvSpPr>
        <p:spPr>
          <a:xfrm>
            <a:off x="1072058" y="5944715"/>
            <a:ext cx="2973434" cy="58950"/>
          </a:xfrm>
          <a:custGeom>
            <a:avLst/>
            <a:gdLst>
              <a:gd name="connsiteX0" fmla="*/ 0 w 1404810"/>
              <a:gd name="connsiteY0" fmla="*/ 13925 h 27851"/>
              <a:gd name="connsiteX1" fmla="*/ 1404810 w 1404810"/>
              <a:gd name="connsiteY1" fmla="*/ 13925 h 27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4810" h="27851">
                <a:moveTo>
                  <a:pt x="0" y="13925"/>
                </a:moveTo>
                <a:lnTo>
                  <a:pt x="1404810" y="13925"/>
                </a:lnTo>
              </a:path>
            </a:pathLst>
          </a:custGeom>
          <a:ln w="43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45" name="Freeform 645"/>
          <p:cNvSpPr/>
          <p:nvPr/>
        </p:nvSpPr>
        <p:spPr>
          <a:xfrm>
            <a:off x="8301607" y="5944715"/>
            <a:ext cx="2973434" cy="58950"/>
          </a:xfrm>
          <a:custGeom>
            <a:avLst/>
            <a:gdLst>
              <a:gd name="connsiteX0" fmla="*/ 0 w 1404810"/>
              <a:gd name="connsiteY0" fmla="*/ 13925 h 27851"/>
              <a:gd name="connsiteX1" fmla="*/ 1404810 w 1404810"/>
              <a:gd name="connsiteY1" fmla="*/ 13925 h 27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4810" h="27851">
                <a:moveTo>
                  <a:pt x="0" y="13925"/>
                </a:moveTo>
                <a:lnTo>
                  <a:pt x="1404810" y="13925"/>
                </a:lnTo>
              </a:path>
            </a:pathLst>
          </a:custGeom>
          <a:ln w="43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69" name="TextBox 669"/>
          <p:cNvSpPr txBox="1"/>
          <p:nvPr/>
        </p:nvSpPr>
        <p:spPr>
          <a:xfrm>
            <a:off x="1309399" y="3755797"/>
            <a:ext cx="2000156" cy="7740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105000"/>
              </a:lnSpc>
            </a:pPr>
            <a:r>
              <a:rPr lang="zh-CN" altLang="en-US" sz="12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Контроль ключевых факторов, таких как нефтяной кокс и передовые технологии</a:t>
            </a:r>
            <a:endParaRPr lang="zh-CN" altLang="en-US" sz="120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70" name="TextBox 670"/>
          <p:cNvSpPr txBox="1"/>
          <p:nvPr/>
        </p:nvSpPr>
        <p:spPr>
          <a:xfrm>
            <a:off x="4911014" y="3728915"/>
            <a:ext cx="2552398" cy="5575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 hangingPunct="0">
              <a:lnSpc>
                <a:spcPct val="121000"/>
              </a:lnSpc>
            </a:pPr>
            <a:r>
              <a:rPr lang="zh-CN" altLang="en-US" sz="10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Создание 'Модели Suotong' - совместные предприятия с клиентами, конкурентная эксклюзивность и глубокая интеграция</a:t>
            </a:r>
            <a:endParaRPr lang="zh-CN" altLang="en-US" sz="100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71" name="TextBox 671"/>
          <p:cNvSpPr txBox="1"/>
          <p:nvPr/>
        </p:nvSpPr>
        <p:spPr>
          <a:xfrm>
            <a:off x="8498224" y="3755797"/>
            <a:ext cx="2606374" cy="9652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105000"/>
              </a:lnSpc>
            </a:pPr>
            <a:r>
              <a:rPr lang="zh-CN" altLang="en-US" sz="10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</a:t>
            </a:r>
            <a:r>
              <a:rPr lang="en-US" altLang="zh-CN" sz="10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4</a:t>
            </a:r>
            <a:r>
              <a:rPr lang="zh-CN" altLang="en-US" sz="100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лет подряд лидируем в Китае по объёмам экспорта. Глубоко освоили рынки Европы, США, Ближнего Востока, Юго-Восточной Азии и Южной Америки, обладая богатым международным опытом продаж.</a:t>
            </a:r>
            <a:endParaRPr lang="zh-CN" altLang="en-US" sz="100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5" name="Freeform 643"/>
          <p:cNvSpPr/>
          <p:nvPr/>
        </p:nvSpPr>
        <p:spPr>
          <a:xfrm>
            <a:off x="4671844" y="5944715"/>
            <a:ext cx="2973434" cy="58950"/>
          </a:xfrm>
          <a:custGeom>
            <a:avLst/>
            <a:gdLst>
              <a:gd name="connsiteX0" fmla="*/ 0 w 1404810"/>
              <a:gd name="connsiteY0" fmla="*/ 13925 h 27851"/>
              <a:gd name="connsiteX1" fmla="*/ 1404810 w 1404810"/>
              <a:gd name="connsiteY1" fmla="*/ 13925 h 27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4810" h="27851">
                <a:moveTo>
                  <a:pt x="0" y="13925"/>
                </a:moveTo>
                <a:lnTo>
                  <a:pt x="1404810" y="13925"/>
                </a:lnTo>
              </a:path>
            </a:pathLst>
          </a:custGeom>
          <a:ln w="43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4" name="图片 3" descr="PPT-修改-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12135" y="4993005"/>
            <a:ext cx="769620" cy="813435"/>
          </a:xfrm>
          <a:prstGeom prst="rect">
            <a:avLst/>
          </a:prstGeom>
        </p:spPr>
      </p:pic>
      <p:pic>
        <p:nvPicPr>
          <p:cNvPr id="5" name="图片 4" descr="PPT-修改-3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37655" y="5066030"/>
            <a:ext cx="867410" cy="749935"/>
          </a:xfrm>
          <a:prstGeom prst="rect">
            <a:avLst/>
          </a:prstGeom>
        </p:spPr>
      </p:pic>
      <p:pic>
        <p:nvPicPr>
          <p:cNvPr id="7" name="图片 6" descr="PPT-修改-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06050" y="5006340"/>
            <a:ext cx="868045" cy="796925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任意多边形: 形状 1017"/>
          <p:cNvSpPr/>
          <p:nvPr/>
        </p:nvSpPr>
        <p:spPr>
          <a:xfrm>
            <a:off x="8644267" y="1881943"/>
            <a:ext cx="3547734" cy="4976058"/>
          </a:xfrm>
          <a:custGeom>
            <a:avLst/>
            <a:gdLst>
              <a:gd name="connsiteX0" fmla="*/ 0 w 1275016"/>
              <a:gd name="connsiteY0" fmla="*/ 0 h 1799844"/>
              <a:gd name="connsiteX1" fmla="*/ 1275017 w 1275016"/>
              <a:gd name="connsiteY1" fmla="*/ 0 h 1799844"/>
              <a:gd name="connsiteX2" fmla="*/ 1275017 w 1275016"/>
              <a:gd name="connsiteY2" fmla="*/ 1799844 h 1799844"/>
              <a:gd name="connsiteX3" fmla="*/ 0 w 1275016"/>
              <a:gd name="connsiteY3" fmla="*/ 1799844 h 179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5016" h="1799844">
                <a:moveTo>
                  <a:pt x="0" y="0"/>
                </a:moveTo>
                <a:lnTo>
                  <a:pt x="1275017" y="0"/>
                </a:lnTo>
                <a:lnTo>
                  <a:pt x="1275017" y="1799844"/>
                </a:lnTo>
                <a:lnTo>
                  <a:pt x="0" y="1799844"/>
                </a:lnTo>
                <a:close/>
              </a:path>
            </a:pathLst>
          </a:custGeom>
          <a:gradFill>
            <a:gsLst>
              <a:gs pos="55000">
                <a:srgbClr val="9FA3A8"/>
              </a:gs>
              <a:gs pos="0">
                <a:srgbClr val="4D555F"/>
              </a:gs>
              <a:gs pos="100000">
                <a:srgbClr val="D2D4D6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200" b="1" spc="-32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-10646" y="1883626"/>
            <a:ext cx="8756553" cy="4976058"/>
            <a:chOff x="-10646" y="6982034"/>
            <a:chExt cx="8756553" cy="4976058"/>
          </a:xfrm>
        </p:grpSpPr>
        <p:pic>
          <p:nvPicPr>
            <p:cNvPr id="4" name="图片 3"/>
            <p:cNvPicPr/>
            <p:nvPr/>
          </p:nvPicPr>
          <p:blipFill>
            <a:blip r:embed="rId1"/>
            <a:stretch>
              <a:fillRect/>
            </a:stretch>
          </p:blipFill>
          <p:spPr>
            <a:xfrm>
              <a:off x="-10646" y="6982034"/>
              <a:ext cx="8756553" cy="4976058"/>
            </a:xfrm>
            <a:custGeom>
              <a:avLst/>
              <a:gdLst>
                <a:gd name="connsiteX0" fmla="*/ -1037 w 4488759"/>
                <a:gd name="connsiteY0" fmla="*/ -925 h 2821638"/>
                <a:gd name="connsiteX1" fmla="*/ 4487723 w 4488759"/>
                <a:gd name="connsiteY1" fmla="*/ -925 h 2821638"/>
                <a:gd name="connsiteX2" fmla="*/ 4487723 w 4488759"/>
                <a:gd name="connsiteY2" fmla="*/ 2820714 h 2821638"/>
                <a:gd name="connsiteX3" fmla="*/ -1037 w 4488759"/>
                <a:gd name="connsiteY3" fmla="*/ 2820714 h 282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8759" h="2821638">
                  <a:moveTo>
                    <a:pt x="-1037" y="-925"/>
                  </a:moveTo>
                  <a:lnTo>
                    <a:pt x="4487723" y="-925"/>
                  </a:lnTo>
                  <a:lnTo>
                    <a:pt x="4487723" y="2820714"/>
                  </a:lnTo>
                  <a:lnTo>
                    <a:pt x="-1037" y="2820714"/>
                  </a:lnTo>
                  <a:close/>
                </a:path>
              </a:pathLst>
            </a:custGeom>
          </p:spPr>
        </p:pic>
        <p:sp>
          <p:nvSpPr>
            <p:cNvPr id="5" name="任意多边形: 形状 4"/>
            <p:cNvSpPr/>
            <p:nvPr/>
          </p:nvSpPr>
          <p:spPr>
            <a:xfrm flipH="1">
              <a:off x="-10646" y="6982034"/>
              <a:ext cx="8756553" cy="4976058"/>
            </a:xfrm>
            <a:custGeom>
              <a:avLst/>
              <a:gdLst>
                <a:gd name="connsiteX0" fmla="*/ 0 w 4319968"/>
                <a:gd name="connsiteY0" fmla="*/ 0 h 1799844"/>
                <a:gd name="connsiteX1" fmla="*/ 4319969 w 4319968"/>
                <a:gd name="connsiteY1" fmla="*/ 0 h 1799844"/>
                <a:gd name="connsiteX2" fmla="*/ 4319969 w 4319968"/>
                <a:gd name="connsiteY2" fmla="*/ 1799844 h 1799844"/>
                <a:gd name="connsiteX3" fmla="*/ 0 w 4319968"/>
                <a:gd name="connsiteY3" fmla="*/ 1799844 h 179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9968" h="1799844">
                  <a:moveTo>
                    <a:pt x="0" y="0"/>
                  </a:moveTo>
                  <a:lnTo>
                    <a:pt x="4319969" y="0"/>
                  </a:lnTo>
                  <a:lnTo>
                    <a:pt x="4319969" y="1799844"/>
                  </a:lnTo>
                  <a:lnTo>
                    <a:pt x="0" y="1799844"/>
                  </a:lnTo>
                  <a:close/>
                </a:path>
              </a:pathLst>
            </a:custGeom>
            <a:gradFill>
              <a:gsLst>
                <a:gs pos="42173">
                  <a:srgbClr val="8A8E93"/>
                </a:gs>
                <a:gs pos="0">
                  <a:srgbClr val="4D555F"/>
                </a:gs>
                <a:gs pos="100000">
                  <a:srgbClr val="919499"/>
                </a:gs>
              </a:gsLst>
              <a:lin ang="15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624805" y="2393192"/>
            <a:ext cx="7096782" cy="4002122"/>
            <a:chOff x="624805" y="2393192"/>
            <a:chExt cx="7096782" cy="4002122"/>
          </a:xfrm>
        </p:grpSpPr>
        <p:sp>
          <p:nvSpPr>
            <p:cNvPr id="21" name="任意多边形: 形状 20"/>
            <p:cNvSpPr/>
            <p:nvPr/>
          </p:nvSpPr>
          <p:spPr>
            <a:xfrm>
              <a:off x="625867" y="2393192"/>
              <a:ext cx="7094418" cy="4000186"/>
            </a:xfrm>
            <a:custGeom>
              <a:avLst/>
              <a:gdLst>
                <a:gd name="connsiteX0" fmla="*/ 660469 w 2566057"/>
                <a:gd name="connsiteY0" fmla="*/ 67642 h 1446871"/>
                <a:gd name="connsiteX1" fmla="*/ 657611 w 2566057"/>
                <a:gd name="connsiteY1" fmla="*/ 69643 h 1446871"/>
                <a:gd name="connsiteX2" fmla="*/ 660469 w 2566057"/>
                <a:gd name="connsiteY2" fmla="*/ 67642 h 1446871"/>
                <a:gd name="connsiteX3" fmla="*/ 604557 w 2566057"/>
                <a:gd name="connsiteY3" fmla="*/ 69071 h 1446871"/>
                <a:gd name="connsiteX4" fmla="*/ 610462 w 2566057"/>
                <a:gd name="connsiteY4" fmla="*/ 68880 h 1446871"/>
                <a:gd name="connsiteX5" fmla="*/ 614653 w 2566057"/>
                <a:gd name="connsiteY5" fmla="*/ 72976 h 1446871"/>
                <a:gd name="connsiteX6" fmla="*/ 620463 w 2566057"/>
                <a:gd name="connsiteY6" fmla="*/ 71738 h 1446871"/>
                <a:gd name="connsiteX7" fmla="*/ 624368 w 2566057"/>
                <a:gd name="connsiteY7" fmla="*/ 73357 h 1446871"/>
                <a:gd name="connsiteX8" fmla="*/ 627321 w 2566057"/>
                <a:gd name="connsiteY8" fmla="*/ 67833 h 1446871"/>
                <a:gd name="connsiteX9" fmla="*/ 631989 w 2566057"/>
                <a:gd name="connsiteY9" fmla="*/ 65166 h 1446871"/>
                <a:gd name="connsiteX10" fmla="*/ 636465 w 2566057"/>
                <a:gd name="connsiteY10" fmla="*/ 61070 h 1446871"/>
                <a:gd name="connsiteX11" fmla="*/ 637513 w 2566057"/>
                <a:gd name="connsiteY11" fmla="*/ 64308 h 1446871"/>
                <a:gd name="connsiteX12" fmla="*/ 634084 w 2566057"/>
                <a:gd name="connsiteY12" fmla="*/ 68404 h 1446871"/>
                <a:gd name="connsiteX13" fmla="*/ 639418 w 2566057"/>
                <a:gd name="connsiteY13" fmla="*/ 71452 h 1446871"/>
                <a:gd name="connsiteX14" fmla="*/ 642657 w 2566057"/>
                <a:gd name="connsiteY14" fmla="*/ 66975 h 1446871"/>
                <a:gd name="connsiteX15" fmla="*/ 648276 w 2566057"/>
                <a:gd name="connsiteY15" fmla="*/ 65737 h 1446871"/>
                <a:gd name="connsiteX16" fmla="*/ 649801 w 2566057"/>
                <a:gd name="connsiteY16" fmla="*/ 62213 h 1446871"/>
                <a:gd name="connsiteX17" fmla="*/ 653325 w 2566057"/>
                <a:gd name="connsiteY17" fmla="*/ 60594 h 1446871"/>
                <a:gd name="connsiteX18" fmla="*/ 656849 w 2566057"/>
                <a:gd name="connsiteY18" fmla="*/ 55926 h 1446871"/>
                <a:gd name="connsiteX19" fmla="*/ 650944 w 2566057"/>
                <a:gd name="connsiteY19" fmla="*/ 52402 h 1446871"/>
                <a:gd name="connsiteX20" fmla="*/ 646562 w 2566057"/>
                <a:gd name="connsiteY20" fmla="*/ 54212 h 1446871"/>
                <a:gd name="connsiteX21" fmla="*/ 640180 w 2566057"/>
                <a:gd name="connsiteY21" fmla="*/ 54593 h 1446871"/>
                <a:gd name="connsiteX22" fmla="*/ 635513 w 2566057"/>
                <a:gd name="connsiteY22" fmla="*/ 50878 h 1446871"/>
                <a:gd name="connsiteX23" fmla="*/ 628750 w 2566057"/>
                <a:gd name="connsiteY23" fmla="*/ 53355 h 1446871"/>
                <a:gd name="connsiteX24" fmla="*/ 625607 w 2566057"/>
                <a:gd name="connsiteY24" fmla="*/ 56593 h 1446871"/>
                <a:gd name="connsiteX25" fmla="*/ 614843 w 2566057"/>
                <a:gd name="connsiteY25" fmla="*/ 58593 h 1446871"/>
                <a:gd name="connsiteX26" fmla="*/ 610558 w 2566057"/>
                <a:gd name="connsiteY26" fmla="*/ 59165 h 1446871"/>
                <a:gd name="connsiteX27" fmla="*/ 605318 w 2566057"/>
                <a:gd name="connsiteY27" fmla="*/ 58593 h 1446871"/>
                <a:gd name="connsiteX28" fmla="*/ 602271 w 2566057"/>
                <a:gd name="connsiteY28" fmla="*/ 65737 h 1446871"/>
                <a:gd name="connsiteX29" fmla="*/ 604557 w 2566057"/>
                <a:gd name="connsiteY29" fmla="*/ 69071 h 1446871"/>
                <a:gd name="connsiteX30" fmla="*/ 551217 w 2566057"/>
                <a:gd name="connsiteY30" fmla="*/ 124506 h 1446871"/>
                <a:gd name="connsiteX31" fmla="*/ 552931 w 2566057"/>
                <a:gd name="connsiteY31" fmla="*/ 131460 h 1446871"/>
                <a:gd name="connsiteX32" fmla="*/ 550740 w 2566057"/>
                <a:gd name="connsiteY32" fmla="*/ 138984 h 1446871"/>
                <a:gd name="connsiteX33" fmla="*/ 554646 w 2566057"/>
                <a:gd name="connsiteY33" fmla="*/ 140985 h 1446871"/>
                <a:gd name="connsiteX34" fmla="*/ 560646 w 2566057"/>
                <a:gd name="connsiteY34" fmla="*/ 139366 h 1446871"/>
                <a:gd name="connsiteX35" fmla="*/ 563790 w 2566057"/>
                <a:gd name="connsiteY35" fmla="*/ 136127 h 1446871"/>
                <a:gd name="connsiteX36" fmla="*/ 570267 w 2566057"/>
                <a:gd name="connsiteY36" fmla="*/ 137937 h 1446871"/>
                <a:gd name="connsiteX37" fmla="*/ 574839 w 2566057"/>
                <a:gd name="connsiteY37" fmla="*/ 132603 h 1446871"/>
                <a:gd name="connsiteX38" fmla="*/ 585412 w 2566057"/>
                <a:gd name="connsiteY38" fmla="*/ 129078 h 1446871"/>
                <a:gd name="connsiteX39" fmla="*/ 592460 w 2566057"/>
                <a:gd name="connsiteY39" fmla="*/ 124792 h 1446871"/>
                <a:gd name="connsiteX40" fmla="*/ 599128 w 2566057"/>
                <a:gd name="connsiteY40" fmla="*/ 123745 h 1446871"/>
                <a:gd name="connsiteX41" fmla="*/ 607605 w 2566057"/>
                <a:gd name="connsiteY41" fmla="*/ 120030 h 1446871"/>
                <a:gd name="connsiteX42" fmla="*/ 613129 w 2566057"/>
                <a:gd name="connsiteY42" fmla="*/ 118982 h 1446871"/>
                <a:gd name="connsiteX43" fmla="*/ 619511 w 2566057"/>
                <a:gd name="connsiteY43" fmla="*/ 115458 h 1446871"/>
                <a:gd name="connsiteX44" fmla="*/ 615320 w 2566057"/>
                <a:gd name="connsiteY44" fmla="*/ 107933 h 1446871"/>
                <a:gd name="connsiteX45" fmla="*/ 612939 w 2566057"/>
                <a:gd name="connsiteY45" fmla="*/ 102408 h 1446871"/>
                <a:gd name="connsiteX46" fmla="*/ 607986 w 2566057"/>
                <a:gd name="connsiteY46" fmla="*/ 100789 h 1446871"/>
                <a:gd name="connsiteX47" fmla="*/ 604366 w 2566057"/>
                <a:gd name="connsiteY47" fmla="*/ 104028 h 1446871"/>
                <a:gd name="connsiteX48" fmla="*/ 602937 w 2566057"/>
                <a:gd name="connsiteY48" fmla="*/ 100313 h 1446871"/>
                <a:gd name="connsiteX49" fmla="*/ 599128 w 2566057"/>
                <a:gd name="connsiteY49" fmla="*/ 102789 h 1446871"/>
                <a:gd name="connsiteX50" fmla="*/ 596079 w 2566057"/>
                <a:gd name="connsiteY50" fmla="*/ 97455 h 1446871"/>
                <a:gd name="connsiteX51" fmla="*/ 591317 w 2566057"/>
                <a:gd name="connsiteY51" fmla="*/ 92122 h 1446871"/>
                <a:gd name="connsiteX52" fmla="*/ 583887 w 2566057"/>
                <a:gd name="connsiteY52" fmla="*/ 89645 h 1446871"/>
                <a:gd name="connsiteX53" fmla="*/ 579506 w 2566057"/>
                <a:gd name="connsiteY53" fmla="*/ 88597 h 1446871"/>
                <a:gd name="connsiteX54" fmla="*/ 574648 w 2566057"/>
                <a:gd name="connsiteY54" fmla="*/ 88407 h 1446871"/>
                <a:gd name="connsiteX55" fmla="*/ 574362 w 2566057"/>
                <a:gd name="connsiteY55" fmla="*/ 93550 h 1446871"/>
                <a:gd name="connsiteX56" fmla="*/ 573791 w 2566057"/>
                <a:gd name="connsiteY56" fmla="*/ 99265 h 1446871"/>
                <a:gd name="connsiteX57" fmla="*/ 574267 w 2566057"/>
                <a:gd name="connsiteY57" fmla="*/ 104980 h 1446871"/>
                <a:gd name="connsiteX58" fmla="*/ 569314 w 2566057"/>
                <a:gd name="connsiteY58" fmla="*/ 102980 h 1446871"/>
                <a:gd name="connsiteX59" fmla="*/ 561790 w 2566057"/>
                <a:gd name="connsiteY59" fmla="*/ 107266 h 1446871"/>
                <a:gd name="connsiteX60" fmla="*/ 561504 w 2566057"/>
                <a:gd name="connsiteY60" fmla="*/ 111743 h 1446871"/>
                <a:gd name="connsiteX61" fmla="*/ 558646 w 2566057"/>
                <a:gd name="connsiteY61" fmla="*/ 113553 h 1446871"/>
                <a:gd name="connsiteX62" fmla="*/ 556265 w 2566057"/>
                <a:gd name="connsiteY62" fmla="*/ 118029 h 1446871"/>
                <a:gd name="connsiteX63" fmla="*/ 549597 w 2566057"/>
                <a:gd name="connsiteY63" fmla="*/ 119649 h 1446871"/>
                <a:gd name="connsiteX64" fmla="*/ 551217 w 2566057"/>
                <a:gd name="connsiteY64" fmla="*/ 124506 h 1446871"/>
                <a:gd name="connsiteX65" fmla="*/ 683995 w 2566057"/>
                <a:gd name="connsiteY65" fmla="*/ 136318 h 1446871"/>
                <a:gd name="connsiteX66" fmla="*/ 683424 w 2566057"/>
                <a:gd name="connsiteY66" fmla="*/ 132222 h 1446871"/>
                <a:gd name="connsiteX67" fmla="*/ 679423 w 2566057"/>
                <a:gd name="connsiteY67" fmla="*/ 131650 h 1446871"/>
                <a:gd name="connsiteX68" fmla="*/ 677613 w 2566057"/>
                <a:gd name="connsiteY68" fmla="*/ 129650 h 1446871"/>
                <a:gd name="connsiteX69" fmla="*/ 674280 w 2566057"/>
                <a:gd name="connsiteY69" fmla="*/ 129269 h 1446871"/>
                <a:gd name="connsiteX70" fmla="*/ 672851 w 2566057"/>
                <a:gd name="connsiteY70" fmla="*/ 132126 h 1446871"/>
                <a:gd name="connsiteX71" fmla="*/ 677613 w 2566057"/>
                <a:gd name="connsiteY71" fmla="*/ 140127 h 1446871"/>
                <a:gd name="connsiteX72" fmla="*/ 683995 w 2566057"/>
                <a:gd name="connsiteY72" fmla="*/ 136318 h 1446871"/>
                <a:gd name="connsiteX73" fmla="*/ 666565 w 2566057"/>
                <a:gd name="connsiteY73" fmla="*/ 54307 h 1446871"/>
                <a:gd name="connsiteX74" fmla="*/ 668946 w 2566057"/>
                <a:gd name="connsiteY74" fmla="*/ 50783 h 1446871"/>
                <a:gd name="connsiteX75" fmla="*/ 665803 w 2566057"/>
                <a:gd name="connsiteY75" fmla="*/ 50974 h 1446871"/>
                <a:gd name="connsiteX76" fmla="*/ 666565 w 2566057"/>
                <a:gd name="connsiteY76" fmla="*/ 54307 h 1446871"/>
                <a:gd name="connsiteX77" fmla="*/ 176599 w 2566057"/>
                <a:gd name="connsiteY77" fmla="*/ 212803 h 1446871"/>
                <a:gd name="connsiteX78" fmla="*/ 181647 w 2566057"/>
                <a:gd name="connsiteY78" fmla="*/ 213470 h 1446871"/>
                <a:gd name="connsiteX79" fmla="*/ 185933 w 2566057"/>
                <a:gd name="connsiteY79" fmla="*/ 208898 h 1446871"/>
                <a:gd name="connsiteX80" fmla="*/ 184028 w 2566057"/>
                <a:gd name="connsiteY80" fmla="*/ 204326 h 1446871"/>
                <a:gd name="connsiteX81" fmla="*/ 176693 w 2566057"/>
                <a:gd name="connsiteY81" fmla="*/ 206041 h 1446871"/>
                <a:gd name="connsiteX82" fmla="*/ 176599 w 2566057"/>
                <a:gd name="connsiteY82" fmla="*/ 212803 h 1446871"/>
                <a:gd name="connsiteX83" fmla="*/ 659230 w 2566057"/>
                <a:gd name="connsiteY83" fmla="*/ 194229 h 1446871"/>
                <a:gd name="connsiteX84" fmla="*/ 662754 w 2566057"/>
                <a:gd name="connsiteY84" fmla="*/ 195468 h 1446871"/>
                <a:gd name="connsiteX85" fmla="*/ 668279 w 2566057"/>
                <a:gd name="connsiteY85" fmla="*/ 194801 h 1446871"/>
                <a:gd name="connsiteX86" fmla="*/ 673899 w 2566057"/>
                <a:gd name="connsiteY86" fmla="*/ 196039 h 1446871"/>
                <a:gd name="connsiteX87" fmla="*/ 677327 w 2566057"/>
                <a:gd name="connsiteY87" fmla="*/ 192324 h 1446871"/>
                <a:gd name="connsiteX88" fmla="*/ 676851 w 2566057"/>
                <a:gd name="connsiteY88" fmla="*/ 186800 h 1446871"/>
                <a:gd name="connsiteX89" fmla="*/ 671422 w 2566057"/>
                <a:gd name="connsiteY89" fmla="*/ 182704 h 1446871"/>
                <a:gd name="connsiteX90" fmla="*/ 669136 w 2566057"/>
                <a:gd name="connsiteY90" fmla="*/ 178227 h 1446871"/>
                <a:gd name="connsiteX91" fmla="*/ 665612 w 2566057"/>
                <a:gd name="connsiteY91" fmla="*/ 176608 h 1446871"/>
                <a:gd name="connsiteX92" fmla="*/ 663612 w 2566057"/>
                <a:gd name="connsiteY92" fmla="*/ 172131 h 1446871"/>
                <a:gd name="connsiteX93" fmla="*/ 667802 w 2566057"/>
                <a:gd name="connsiteY93" fmla="*/ 169274 h 1446871"/>
                <a:gd name="connsiteX94" fmla="*/ 669517 w 2566057"/>
                <a:gd name="connsiteY94" fmla="*/ 158797 h 1446871"/>
                <a:gd name="connsiteX95" fmla="*/ 669327 w 2566057"/>
                <a:gd name="connsiteY95" fmla="*/ 151843 h 1446871"/>
                <a:gd name="connsiteX96" fmla="*/ 671041 w 2566057"/>
                <a:gd name="connsiteY96" fmla="*/ 145080 h 1446871"/>
                <a:gd name="connsiteX97" fmla="*/ 668279 w 2566057"/>
                <a:gd name="connsiteY97" fmla="*/ 141842 h 1446871"/>
                <a:gd name="connsiteX98" fmla="*/ 666374 w 2566057"/>
                <a:gd name="connsiteY98" fmla="*/ 138794 h 1446871"/>
                <a:gd name="connsiteX99" fmla="*/ 660945 w 2566057"/>
                <a:gd name="connsiteY99" fmla="*/ 134698 h 1446871"/>
                <a:gd name="connsiteX100" fmla="*/ 656754 w 2566057"/>
                <a:gd name="connsiteY100" fmla="*/ 137365 h 1446871"/>
                <a:gd name="connsiteX101" fmla="*/ 655801 w 2566057"/>
                <a:gd name="connsiteY101" fmla="*/ 144890 h 1446871"/>
                <a:gd name="connsiteX102" fmla="*/ 653706 w 2566057"/>
                <a:gd name="connsiteY102" fmla="*/ 150605 h 1446871"/>
                <a:gd name="connsiteX103" fmla="*/ 649705 w 2566057"/>
                <a:gd name="connsiteY103" fmla="*/ 150605 h 1446871"/>
                <a:gd name="connsiteX104" fmla="*/ 648086 w 2566057"/>
                <a:gd name="connsiteY104" fmla="*/ 146509 h 1446871"/>
                <a:gd name="connsiteX105" fmla="*/ 648562 w 2566057"/>
                <a:gd name="connsiteY105" fmla="*/ 138699 h 1446871"/>
                <a:gd name="connsiteX106" fmla="*/ 643800 w 2566057"/>
                <a:gd name="connsiteY106" fmla="*/ 133174 h 1446871"/>
                <a:gd name="connsiteX107" fmla="*/ 641990 w 2566057"/>
                <a:gd name="connsiteY107" fmla="*/ 137651 h 1446871"/>
                <a:gd name="connsiteX108" fmla="*/ 641704 w 2566057"/>
                <a:gd name="connsiteY108" fmla="*/ 141556 h 1446871"/>
                <a:gd name="connsiteX109" fmla="*/ 636942 w 2566057"/>
                <a:gd name="connsiteY109" fmla="*/ 140318 h 1446871"/>
                <a:gd name="connsiteX110" fmla="*/ 629417 w 2566057"/>
                <a:gd name="connsiteY110" fmla="*/ 141366 h 1446871"/>
                <a:gd name="connsiteX111" fmla="*/ 635132 w 2566057"/>
                <a:gd name="connsiteY111" fmla="*/ 137651 h 1446871"/>
                <a:gd name="connsiteX112" fmla="*/ 634846 w 2566057"/>
                <a:gd name="connsiteY112" fmla="*/ 132317 h 1446871"/>
                <a:gd name="connsiteX113" fmla="*/ 630751 w 2566057"/>
                <a:gd name="connsiteY113" fmla="*/ 129459 h 1446871"/>
                <a:gd name="connsiteX114" fmla="*/ 626369 w 2566057"/>
                <a:gd name="connsiteY114" fmla="*/ 131936 h 1446871"/>
                <a:gd name="connsiteX115" fmla="*/ 622273 w 2566057"/>
                <a:gd name="connsiteY115" fmla="*/ 130317 h 1446871"/>
                <a:gd name="connsiteX116" fmla="*/ 624654 w 2566057"/>
                <a:gd name="connsiteY116" fmla="*/ 125840 h 1446871"/>
                <a:gd name="connsiteX117" fmla="*/ 624559 w 2566057"/>
                <a:gd name="connsiteY117" fmla="*/ 121173 h 1446871"/>
                <a:gd name="connsiteX118" fmla="*/ 620844 w 2566057"/>
                <a:gd name="connsiteY118" fmla="*/ 119553 h 1446871"/>
                <a:gd name="connsiteX119" fmla="*/ 613129 w 2566057"/>
                <a:gd name="connsiteY119" fmla="*/ 121173 h 1446871"/>
                <a:gd name="connsiteX120" fmla="*/ 604176 w 2566057"/>
                <a:gd name="connsiteY120" fmla="*/ 125268 h 1446871"/>
                <a:gd name="connsiteX121" fmla="*/ 597794 w 2566057"/>
                <a:gd name="connsiteY121" fmla="*/ 126316 h 1446871"/>
                <a:gd name="connsiteX122" fmla="*/ 591888 w 2566057"/>
                <a:gd name="connsiteY122" fmla="*/ 129364 h 1446871"/>
                <a:gd name="connsiteX123" fmla="*/ 589412 w 2566057"/>
                <a:gd name="connsiteY123" fmla="*/ 132222 h 1446871"/>
                <a:gd name="connsiteX124" fmla="*/ 583316 w 2566057"/>
                <a:gd name="connsiteY124" fmla="*/ 135270 h 1446871"/>
                <a:gd name="connsiteX125" fmla="*/ 582363 w 2566057"/>
                <a:gd name="connsiteY125" fmla="*/ 139556 h 1446871"/>
                <a:gd name="connsiteX126" fmla="*/ 585888 w 2566057"/>
                <a:gd name="connsiteY126" fmla="*/ 143461 h 1446871"/>
                <a:gd name="connsiteX127" fmla="*/ 589317 w 2566057"/>
                <a:gd name="connsiteY127" fmla="*/ 145747 h 1446871"/>
                <a:gd name="connsiteX128" fmla="*/ 595032 w 2566057"/>
                <a:gd name="connsiteY128" fmla="*/ 145176 h 1446871"/>
                <a:gd name="connsiteX129" fmla="*/ 598365 w 2566057"/>
                <a:gd name="connsiteY129" fmla="*/ 142699 h 1446871"/>
                <a:gd name="connsiteX130" fmla="*/ 599128 w 2566057"/>
                <a:gd name="connsiteY130" fmla="*/ 144509 h 1446871"/>
                <a:gd name="connsiteX131" fmla="*/ 591412 w 2566057"/>
                <a:gd name="connsiteY131" fmla="*/ 149176 h 1446871"/>
                <a:gd name="connsiteX132" fmla="*/ 582840 w 2566057"/>
                <a:gd name="connsiteY132" fmla="*/ 150795 h 1446871"/>
                <a:gd name="connsiteX133" fmla="*/ 584459 w 2566057"/>
                <a:gd name="connsiteY133" fmla="*/ 155082 h 1446871"/>
                <a:gd name="connsiteX134" fmla="*/ 587697 w 2566057"/>
                <a:gd name="connsiteY134" fmla="*/ 157749 h 1446871"/>
                <a:gd name="connsiteX135" fmla="*/ 596460 w 2566057"/>
                <a:gd name="connsiteY135" fmla="*/ 159368 h 1446871"/>
                <a:gd name="connsiteX136" fmla="*/ 609509 w 2566057"/>
                <a:gd name="connsiteY136" fmla="*/ 163654 h 1446871"/>
                <a:gd name="connsiteX137" fmla="*/ 611034 w 2566057"/>
                <a:gd name="connsiteY137" fmla="*/ 166893 h 1446871"/>
                <a:gd name="connsiteX138" fmla="*/ 603985 w 2566057"/>
                <a:gd name="connsiteY138" fmla="*/ 167559 h 1446871"/>
                <a:gd name="connsiteX139" fmla="*/ 595984 w 2566057"/>
                <a:gd name="connsiteY139" fmla="*/ 162892 h 1446871"/>
                <a:gd name="connsiteX140" fmla="*/ 586840 w 2566057"/>
                <a:gd name="connsiteY140" fmla="*/ 162702 h 1446871"/>
                <a:gd name="connsiteX141" fmla="*/ 578268 w 2566057"/>
                <a:gd name="connsiteY141" fmla="*/ 167369 h 1446871"/>
                <a:gd name="connsiteX142" fmla="*/ 581125 w 2566057"/>
                <a:gd name="connsiteY142" fmla="*/ 175560 h 1446871"/>
                <a:gd name="connsiteX143" fmla="*/ 590079 w 2566057"/>
                <a:gd name="connsiteY143" fmla="*/ 181466 h 1446871"/>
                <a:gd name="connsiteX144" fmla="*/ 591508 w 2566057"/>
                <a:gd name="connsiteY144" fmla="*/ 185562 h 1446871"/>
                <a:gd name="connsiteX145" fmla="*/ 589126 w 2566057"/>
                <a:gd name="connsiteY145" fmla="*/ 192515 h 1446871"/>
                <a:gd name="connsiteX146" fmla="*/ 602652 w 2566057"/>
                <a:gd name="connsiteY146" fmla="*/ 196039 h 1446871"/>
                <a:gd name="connsiteX147" fmla="*/ 607795 w 2566057"/>
                <a:gd name="connsiteY147" fmla="*/ 197849 h 1446871"/>
                <a:gd name="connsiteX148" fmla="*/ 617511 w 2566057"/>
                <a:gd name="connsiteY148" fmla="*/ 197849 h 1446871"/>
                <a:gd name="connsiteX149" fmla="*/ 623131 w 2566057"/>
                <a:gd name="connsiteY149" fmla="*/ 195849 h 1446871"/>
                <a:gd name="connsiteX150" fmla="*/ 630084 w 2566057"/>
                <a:gd name="connsiteY150" fmla="*/ 195849 h 1446871"/>
                <a:gd name="connsiteX151" fmla="*/ 634560 w 2566057"/>
                <a:gd name="connsiteY151" fmla="*/ 192324 h 1446871"/>
                <a:gd name="connsiteX152" fmla="*/ 639227 w 2566057"/>
                <a:gd name="connsiteY152" fmla="*/ 191943 h 1446871"/>
                <a:gd name="connsiteX153" fmla="*/ 643228 w 2566057"/>
                <a:gd name="connsiteY153" fmla="*/ 198897 h 1446871"/>
                <a:gd name="connsiteX154" fmla="*/ 648943 w 2566057"/>
                <a:gd name="connsiteY154" fmla="*/ 202802 h 1446871"/>
                <a:gd name="connsiteX155" fmla="*/ 658087 w 2566057"/>
                <a:gd name="connsiteY155" fmla="*/ 206326 h 1446871"/>
                <a:gd name="connsiteX156" fmla="*/ 662564 w 2566057"/>
                <a:gd name="connsiteY156" fmla="*/ 202040 h 1446871"/>
                <a:gd name="connsiteX157" fmla="*/ 661707 w 2566057"/>
                <a:gd name="connsiteY157" fmla="*/ 198992 h 1446871"/>
                <a:gd name="connsiteX158" fmla="*/ 657611 w 2566057"/>
                <a:gd name="connsiteY158" fmla="*/ 200040 h 1446871"/>
                <a:gd name="connsiteX159" fmla="*/ 659230 w 2566057"/>
                <a:gd name="connsiteY159" fmla="*/ 194229 h 1446871"/>
                <a:gd name="connsiteX160" fmla="*/ 627036 w 2566057"/>
                <a:gd name="connsiteY160" fmla="*/ 75738 h 1446871"/>
                <a:gd name="connsiteX161" fmla="*/ 622654 w 2566057"/>
                <a:gd name="connsiteY161" fmla="*/ 78215 h 1446871"/>
                <a:gd name="connsiteX162" fmla="*/ 622273 w 2566057"/>
                <a:gd name="connsiteY162" fmla="*/ 80882 h 1446871"/>
                <a:gd name="connsiteX163" fmla="*/ 629512 w 2566057"/>
                <a:gd name="connsiteY163" fmla="*/ 77167 h 1446871"/>
                <a:gd name="connsiteX164" fmla="*/ 627036 w 2566057"/>
                <a:gd name="connsiteY164" fmla="*/ 75738 h 1446871"/>
                <a:gd name="connsiteX165" fmla="*/ 305567 w 2566057"/>
                <a:gd name="connsiteY165" fmla="*/ 244331 h 1446871"/>
                <a:gd name="connsiteX166" fmla="*/ 297852 w 2566057"/>
                <a:gd name="connsiteY166" fmla="*/ 249474 h 1446871"/>
                <a:gd name="connsiteX167" fmla="*/ 304805 w 2566057"/>
                <a:gd name="connsiteY167" fmla="*/ 247188 h 1446871"/>
                <a:gd name="connsiteX168" fmla="*/ 305567 w 2566057"/>
                <a:gd name="connsiteY168" fmla="*/ 244331 h 1446871"/>
                <a:gd name="connsiteX169" fmla="*/ 126497 w 2566057"/>
                <a:gd name="connsiteY169" fmla="*/ 293289 h 1446871"/>
                <a:gd name="connsiteX170" fmla="*/ 123354 w 2566057"/>
                <a:gd name="connsiteY170" fmla="*/ 295575 h 1446871"/>
                <a:gd name="connsiteX171" fmla="*/ 127354 w 2566057"/>
                <a:gd name="connsiteY171" fmla="*/ 295766 h 1446871"/>
                <a:gd name="connsiteX172" fmla="*/ 126497 w 2566057"/>
                <a:gd name="connsiteY172" fmla="*/ 293289 h 1446871"/>
                <a:gd name="connsiteX173" fmla="*/ 2196 w 2566057"/>
                <a:gd name="connsiteY173" fmla="*/ 296909 h 1446871"/>
                <a:gd name="connsiteX174" fmla="*/ 5 w 2566057"/>
                <a:gd name="connsiteY174" fmla="*/ 297576 h 1446871"/>
                <a:gd name="connsiteX175" fmla="*/ 2481 w 2566057"/>
                <a:gd name="connsiteY175" fmla="*/ 301291 h 1446871"/>
                <a:gd name="connsiteX176" fmla="*/ 4101 w 2566057"/>
                <a:gd name="connsiteY176" fmla="*/ 299671 h 1446871"/>
                <a:gd name="connsiteX177" fmla="*/ 2196 w 2566057"/>
                <a:gd name="connsiteY177" fmla="*/ 296909 h 1446871"/>
                <a:gd name="connsiteX178" fmla="*/ 249369 w 2566057"/>
                <a:gd name="connsiteY178" fmla="*/ 271382 h 1446871"/>
                <a:gd name="connsiteX179" fmla="*/ 245750 w 2566057"/>
                <a:gd name="connsiteY179" fmla="*/ 272144 h 1446871"/>
                <a:gd name="connsiteX180" fmla="*/ 240797 w 2566057"/>
                <a:gd name="connsiteY180" fmla="*/ 272525 h 1446871"/>
                <a:gd name="connsiteX181" fmla="*/ 237463 w 2566057"/>
                <a:gd name="connsiteY181" fmla="*/ 274525 h 1446871"/>
                <a:gd name="connsiteX182" fmla="*/ 233653 w 2566057"/>
                <a:gd name="connsiteY182" fmla="*/ 274335 h 1446871"/>
                <a:gd name="connsiteX183" fmla="*/ 234320 w 2566057"/>
                <a:gd name="connsiteY183" fmla="*/ 280050 h 1446871"/>
                <a:gd name="connsiteX184" fmla="*/ 245274 w 2566057"/>
                <a:gd name="connsiteY184" fmla="*/ 278621 h 1446871"/>
                <a:gd name="connsiteX185" fmla="*/ 249369 w 2566057"/>
                <a:gd name="connsiteY185" fmla="*/ 271382 h 1446871"/>
                <a:gd name="connsiteX186" fmla="*/ 104780 w 2566057"/>
                <a:gd name="connsiteY186" fmla="*/ 300433 h 1446871"/>
                <a:gd name="connsiteX187" fmla="*/ 98494 w 2566057"/>
                <a:gd name="connsiteY187" fmla="*/ 302052 h 1446871"/>
                <a:gd name="connsiteX188" fmla="*/ 94969 w 2566057"/>
                <a:gd name="connsiteY188" fmla="*/ 303862 h 1446871"/>
                <a:gd name="connsiteX189" fmla="*/ 95160 w 2566057"/>
                <a:gd name="connsiteY189" fmla="*/ 306720 h 1446871"/>
                <a:gd name="connsiteX190" fmla="*/ 99732 w 2566057"/>
                <a:gd name="connsiteY190" fmla="*/ 304910 h 1446871"/>
                <a:gd name="connsiteX191" fmla="*/ 105828 w 2566057"/>
                <a:gd name="connsiteY191" fmla="*/ 302910 h 1446871"/>
                <a:gd name="connsiteX192" fmla="*/ 104780 w 2566057"/>
                <a:gd name="connsiteY192" fmla="*/ 300433 h 1446871"/>
                <a:gd name="connsiteX193" fmla="*/ 258418 w 2566057"/>
                <a:gd name="connsiteY193" fmla="*/ 262524 h 1446871"/>
                <a:gd name="connsiteX194" fmla="*/ 254799 w 2566057"/>
                <a:gd name="connsiteY194" fmla="*/ 263381 h 1446871"/>
                <a:gd name="connsiteX195" fmla="*/ 249751 w 2566057"/>
                <a:gd name="connsiteY195" fmla="*/ 266620 h 1446871"/>
                <a:gd name="connsiteX196" fmla="*/ 256990 w 2566057"/>
                <a:gd name="connsiteY196" fmla="*/ 266048 h 1446871"/>
                <a:gd name="connsiteX197" fmla="*/ 258418 w 2566057"/>
                <a:gd name="connsiteY197" fmla="*/ 262524 h 1446871"/>
                <a:gd name="connsiteX198" fmla="*/ 116210 w 2566057"/>
                <a:gd name="connsiteY198" fmla="*/ 300624 h 1446871"/>
                <a:gd name="connsiteX199" fmla="*/ 112781 w 2566057"/>
                <a:gd name="connsiteY199" fmla="*/ 301005 h 1446871"/>
                <a:gd name="connsiteX200" fmla="*/ 109447 w 2566057"/>
                <a:gd name="connsiteY200" fmla="*/ 304243 h 1446871"/>
                <a:gd name="connsiteX201" fmla="*/ 115257 w 2566057"/>
                <a:gd name="connsiteY201" fmla="*/ 303195 h 1446871"/>
                <a:gd name="connsiteX202" fmla="*/ 116210 w 2566057"/>
                <a:gd name="connsiteY202" fmla="*/ 300624 h 1446871"/>
                <a:gd name="connsiteX203" fmla="*/ 77920 w 2566057"/>
                <a:gd name="connsiteY203" fmla="*/ 306148 h 1446871"/>
                <a:gd name="connsiteX204" fmla="*/ 75062 w 2566057"/>
                <a:gd name="connsiteY204" fmla="*/ 307196 h 1446871"/>
                <a:gd name="connsiteX205" fmla="*/ 77920 w 2566057"/>
                <a:gd name="connsiteY205" fmla="*/ 308244 h 1446871"/>
                <a:gd name="connsiteX206" fmla="*/ 77920 w 2566057"/>
                <a:gd name="connsiteY206" fmla="*/ 306148 h 1446871"/>
                <a:gd name="connsiteX207" fmla="*/ 47535 w 2566057"/>
                <a:gd name="connsiteY207" fmla="*/ 306529 h 1446871"/>
                <a:gd name="connsiteX208" fmla="*/ 43058 w 2566057"/>
                <a:gd name="connsiteY208" fmla="*/ 307291 h 1446871"/>
                <a:gd name="connsiteX209" fmla="*/ 46963 w 2566057"/>
                <a:gd name="connsiteY209" fmla="*/ 309577 h 1446871"/>
                <a:gd name="connsiteX210" fmla="*/ 47535 w 2566057"/>
                <a:gd name="connsiteY210" fmla="*/ 306529 h 1446871"/>
                <a:gd name="connsiteX211" fmla="*/ 33628 w 2566057"/>
                <a:gd name="connsiteY211" fmla="*/ 306720 h 1446871"/>
                <a:gd name="connsiteX212" fmla="*/ 27723 w 2566057"/>
                <a:gd name="connsiteY212" fmla="*/ 305958 h 1446871"/>
                <a:gd name="connsiteX213" fmla="*/ 27151 w 2566057"/>
                <a:gd name="connsiteY213" fmla="*/ 307958 h 1446871"/>
                <a:gd name="connsiteX214" fmla="*/ 33628 w 2566057"/>
                <a:gd name="connsiteY214" fmla="*/ 306720 h 1446871"/>
                <a:gd name="connsiteX215" fmla="*/ 66013 w 2566057"/>
                <a:gd name="connsiteY215" fmla="*/ 307196 h 1446871"/>
                <a:gd name="connsiteX216" fmla="*/ 62394 w 2566057"/>
                <a:gd name="connsiteY216" fmla="*/ 307196 h 1446871"/>
                <a:gd name="connsiteX217" fmla="*/ 59822 w 2566057"/>
                <a:gd name="connsiteY217" fmla="*/ 308244 h 1446871"/>
                <a:gd name="connsiteX218" fmla="*/ 64013 w 2566057"/>
                <a:gd name="connsiteY218" fmla="*/ 309291 h 1446871"/>
                <a:gd name="connsiteX219" fmla="*/ 66013 w 2566057"/>
                <a:gd name="connsiteY219" fmla="*/ 307196 h 1446871"/>
                <a:gd name="connsiteX220" fmla="*/ 658373 w 2566057"/>
                <a:gd name="connsiteY220" fmla="*/ 82501 h 1446871"/>
                <a:gd name="connsiteX221" fmla="*/ 657897 w 2566057"/>
                <a:gd name="connsiteY221" fmla="*/ 79644 h 1446871"/>
                <a:gd name="connsiteX222" fmla="*/ 652658 w 2566057"/>
                <a:gd name="connsiteY222" fmla="*/ 78215 h 1446871"/>
                <a:gd name="connsiteX223" fmla="*/ 647515 w 2566057"/>
                <a:gd name="connsiteY223" fmla="*/ 72690 h 1446871"/>
                <a:gd name="connsiteX224" fmla="*/ 644085 w 2566057"/>
                <a:gd name="connsiteY224" fmla="*/ 73262 h 1446871"/>
                <a:gd name="connsiteX225" fmla="*/ 636751 w 2566057"/>
                <a:gd name="connsiteY225" fmla="*/ 74881 h 1446871"/>
                <a:gd name="connsiteX226" fmla="*/ 638561 w 2566057"/>
                <a:gd name="connsiteY226" fmla="*/ 79549 h 1446871"/>
                <a:gd name="connsiteX227" fmla="*/ 633513 w 2566057"/>
                <a:gd name="connsiteY227" fmla="*/ 78977 h 1446871"/>
                <a:gd name="connsiteX228" fmla="*/ 633132 w 2566057"/>
                <a:gd name="connsiteY228" fmla="*/ 81453 h 1446871"/>
                <a:gd name="connsiteX229" fmla="*/ 637799 w 2566057"/>
                <a:gd name="connsiteY229" fmla="*/ 84501 h 1446871"/>
                <a:gd name="connsiteX230" fmla="*/ 633227 w 2566057"/>
                <a:gd name="connsiteY230" fmla="*/ 85930 h 1446871"/>
                <a:gd name="connsiteX231" fmla="*/ 625702 w 2566057"/>
                <a:gd name="connsiteY231" fmla="*/ 84501 h 1446871"/>
                <a:gd name="connsiteX232" fmla="*/ 626464 w 2566057"/>
                <a:gd name="connsiteY232" fmla="*/ 88978 h 1446871"/>
                <a:gd name="connsiteX233" fmla="*/ 631322 w 2566057"/>
                <a:gd name="connsiteY233" fmla="*/ 89835 h 1446871"/>
                <a:gd name="connsiteX234" fmla="*/ 637608 w 2566057"/>
                <a:gd name="connsiteY234" fmla="*/ 94979 h 1446871"/>
                <a:gd name="connsiteX235" fmla="*/ 643704 w 2566057"/>
                <a:gd name="connsiteY235" fmla="*/ 92979 h 1446871"/>
                <a:gd name="connsiteX236" fmla="*/ 647229 w 2566057"/>
                <a:gd name="connsiteY236" fmla="*/ 97265 h 1446871"/>
                <a:gd name="connsiteX237" fmla="*/ 651324 w 2566057"/>
                <a:gd name="connsiteY237" fmla="*/ 99741 h 1446871"/>
                <a:gd name="connsiteX238" fmla="*/ 654563 w 2566057"/>
                <a:gd name="connsiteY238" fmla="*/ 102218 h 1446871"/>
                <a:gd name="connsiteX239" fmla="*/ 646753 w 2566057"/>
                <a:gd name="connsiteY239" fmla="*/ 101551 h 1446871"/>
                <a:gd name="connsiteX240" fmla="*/ 639037 w 2566057"/>
                <a:gd name="connsiteY240" fmla="*/ 102599 h 1446871"/>
                <a:gd name="connsiteX241" fmla="*/ 642276 w 2566057"/>
                <a:gd name="connsiteY241" fmla="*/ 108790 h 1446871"/>
                <a:gd name="connsiteX242" fmla="*/ 655801 w 2566057"/>
                <a:gd name="connsiteY242" fmla="*/ 112695 h 1446871"/>
                <a:gd name="connsiteX243" fmla="*/ 661326 w 2566057"/>
                <a:gd name="connsiteY243" fmla="*/ 109457 h 1446871"/>
                <a:gd name="connsiteX244" fmla="*/ 668660 w 2566057"/>
                <a:gd name="connsiteY244" fmla="*/ 108028 h 1446871"/>
                <a:gd name="connsiteX245" fmla="*/ 673613 w 2566057"/>
                <a:gd name="connsiteY245" fmla="*/ 109266 h 1446871"/>
                <a:gd name="connsiteX246" fmla="*/ 679709 w 2566057"/>
                <a:gd name="connsiteY246" fmla="*/ 110505 h 1446871"/>
                <a:gd name="connsiteX247" fmla="*/ 686186 w 2566057"/>
                <a:gd name="connsiteY247" fmla="*/ 111362 h 1446871"/>
                <a:gd name="connsiteX248" fmla="*/ 692949 w 2566057"/>
                <a:gd name="connsiteY248" fmla="*/ 105837 h 1446871"/>
                <a:gd name="connsiteX249" fmla="*/ 694949 w 2566057"/>
                <a:gd name="connsiteY249" fmla="*/ 97836 h 1446871"/>
                <a:gd name="connsiteX250" fmla="*/ 690758 w 2566057"/>
                <a:gd name="connsiteY250" fmla="*/ 94122 h 1446871"/>
                <a:gd name="connsiteX251" fmla="*/ 686472 w 2566057"/>
                <a:gd name="connsiteY251" fmla="*/ 98408 h 1446871"/>
                <a:gd name="connsiteX252" fmla="*/ 683995 w 2566057"/>
                <a:gd name="connsiteY252" fmla="*/ 96598 h 1446871"/>
                <a:gd name="connsiteX253" fmla="*/ 683995 w 2566057"/>
                <a:gd name="connsiteY253" fmla="*/ 92883 h 1446871"/>
                <a:gd name="connsiteX254" fmla="*/ 683805 w 2566057"/>
                <a:gd name="connsiteY254" fmla="*/ 88978 h 1446871"/>
                <a:gd name="connsiteX255" fmla="*/ 686758 w 2566057"/>
                <a:gd name="connsiteY255" fmla="*/ 85930 h 1446871"/>
                <a:gd name="connsiteX256" fmla="*/ 686186 w 2566057"/>
                <a:gd name="connsiteY256" fmla="*/ 79168 h 1446871"/>
                <a:gd name="connsiteX257" fmla="*/ 681328 w 2566057"/>
                <a:gd name="connsiteY257" fmla="*/ 78786 h 1446871"/>
                <a:gd name="connsiteX258" fmla="*/ 676471 w 2566057"/>
                <a:gd name="connsiteY258" fmla="*/ 81263 h 1446871"/>
                <a:gd name="connsiteX259" fmla="*/ 672375 w 2566057"/>
                <a:gd name="connsiteY259" fmla="*/ 82882 h 1446871"/>
                <a:gd name="connsiteX260" fmla="*/ 675804 w 2566057"/>
                <a:gd name="connsiteY260" fmla="*/ 88788 h 1446871"/>
                <a:gd name="connsiteX261" fmla="*/ 672851 w 2566057"/>
                <a:gd name="connsiteY261" fmla="*/ 91645 h 1446871"/>
                <a:gd name="connsiteX262" fmla="*/ 673137 w 2566057"/>
                <a:gd name="connsiteY262" fmla="*/ 97360 h 1446871"/>
                <a:gd name="connsiteX263" fmla="*/ 665993 w 2566057"/>
                <a:gd name="connsiteY263" fmla="*/ 95931 h 1446871"/>
                <a:gd name="connsiteX264" fmla="*/ 661135 w 2566057"/>
                <a:gd name="connsiteY264" fmla="*/ 96503 h 1446871"/>
                <a:gd name="connsiteX265" fmla="*/ 660278 w 2566057"/>
                <a:gd name="connsiteY265" fmla="*/ 90121 h 1446871"/>
                <a:gd name="connsiteX266" fmla="*/ 658373 w 2566057"/>
                <a:gd name="connsiteY266" fmla="*/ 82501 h 1446871"/>
                <a:gd name="connsiteX267" fmla="*/ 786389 w 2566057"/>
                <a:gd name="connsiteY267" fmla="*/ 111172 h 1446871"/>
                <a:gd name="connsiteX268" fmla="*/ 784484 w 2566057"/>
                <a:gd name="connsiteY268" fmla="*/ 112981 h 1446871"/>
                <a:gd name="connsiteX269" fmla="*/ 786293 w 2566057"/>
                <a:gd name="connsiteY269" fmla="*/ 115839 h 1446871"/>
                <a:gd name="connsiteX270" fmla="*/ 787627 w 2566057"/>
                <a:gd name="connsiteY270" fmla="*/ 112981 h 1446871"/>
                <a:gd name="connsiteX271" fmla="*/ 786389 w 2566057"/>
                <a:gd name="connsiteY271" fmla="*/ 111172 h 1446871"/>
                <a:gd name="connsiteX272" fmla="*/ 763719 w 2566057"/>
                <a:gd name="connsiteY272" fmla="*/ 53069 h 1446871"/>
                <a:gd name="connsiteX273" fmla="*/ 767625 w 2566057"/>
                <a:gd name="connsiteY273" fmla="*/ 51831 h 1446871"/>
                <a:gd name="connsiteX274" fmla="*/ 766863 w 2566057"/>
                <a:gd name="connsiteY274" fmla="*/ 47545 h 1446871"/>
                <a:gd name="connsiteX275" fmla="*/ 763243 w 2566057"/>
                <a:gd name="connsiteY275" fmla="*/ 47354 h 1446871"/>
                <a:gd name="connsiteX276" fmla="*/ 763719 w 2566057"/>
                <a:gd name="connsiteY276" fmla="*/ 53069 h 1446871"/>
                <a:gd name="connsiteX277" fmla="*/ 819536 w 2566057"/>
                <a:gd name="connsiteY277" fmla="*/ 183943 h 1446871"/>
                <a:gd name="connsiteX278" fmla="*/ 830109 w 2566057"/>
                <a:gd name="connsiteY278" fmla="*/ 182514 h 1446871"/>
                <a:gd name="connsiteX279" fmla="*/ 835824 w 2566057"/>
                <a:gd name="connsiteY279" fmla="*/ 185562 h 1446871"/>
                <a:gd name="connsiteX280" fmla="*/ 839348 w 2566057"/>
                <a:gd name="connsiteY280" fmla="*/ 183561 h 1446871"/>
                <a:gd name="connsiteX281" fmla="*/ 835919 w 2566057"/>
                <a:gd name="connsiteY281" fmla="*/ 175560 h 1446871"/>
                <a:gd name="connsiteX282" fmla="*/ 824203 w 2566057"/>
                <a:gd name="connsiteY282" fmla="*/ 170798 h 1446871"/>
                <a:gd name="connsiteX283" fmla="*/ 818583 w 2566057"/>
                <a:gd name="connsiteY283" fmla="*/ 171560 h 1446871"/>
                <a:gd name="connsiteX284" fmla="*/ 816869 w 2566057"/>
                <a:gd name="connsiteY284" fmla="*/ 174322 h 1446871"/>
                <a:gd name="connsiteX285" fmla="*/ 818965 w 2566057"/>
                <a:gd name="connsiteY285" fmla="*/ 178323 h 1446871"/>
                <a:gd name="connsiteX286" fmla="*/ 819536 w 2566057"/>
                <a:gd name="connsiteY286" fmla="*/ 183943 h 1446871"/>
                <a:gd name="connsiteX287" fmla="*/ 721905 w 2566057"/>
                <a:gd name="connsiteY287" fmla="*/ 64975 h 1446871"/>
                <a:gd name="connsiteX288" fmla="*/ 731906 w 2566057"/>
                <a:gd name="connsiteY288" fmla="*/ 68214 h 1446871"/>
                <a:gd name="connsiteX289" fmla="*/ 738097 w 2566057"/>
                <a:gd name="connsiteY289" fmla="*/ 67166 h 1446871"/>
                <a:gd name="connsiteX290" fmla="*/ 742003 w 2566057"/>
                <a:gd name="connsiteY290" fmla="*/ 69452 h 1446871"/>
                <a:gd name="connsiteX291" fmla="*/ 745051 w 2566057"/>
                <a:gd name="connsiteY291" fmla="*/ 74786 h 1446871"/>
                <a:gd name="connsiteX292" fmla="*/ 748003 w 2566057"/>
                <a:gd name="connsiteY292" fmla="*/ 78691 h 1446871"/>
                <a:gd name="connsiteX293" fmla="*/ 751718 w 2566057"/>
                <a:gd name="connsiteY293" fmla="*/ 77643 h 1446871"/>
                <a:gd name="connsiteX294" fmla="*/ 752671 w 2566057"/>
                <a:gd name="connsiteY294" fmla="*/ 73357 h 1446871"/>
                <a:gd name="connsiteX295" fmla="*/ 751432 w 2566057"/>
                <a:gd name="connsiteY295" fmla="*/ 69452 h 1446871"/>
                <a:gd name="connsiteX296" fmla="*/ 752099 w 2566057"/>
                <a:gd name="connsiteY296" fmla="*/ 64975 h 1446871"/>
                <a:gd name="connsiteX297" fmla="*/ 747813 w 2566057"/>
                <a:gd name="connsiteY297" fmla="*/ 62308 h 1446871"/>
                <a:gd name="connsiteX298" fmla="*/ 742098 w 2566057"/>
                <a:gd name="connsiteY298" fmla="*/ 58593 h 1446871"/>
                <a:gd name="connsiteX299" fmla="*/ 739621 w 2566057"/>
                <a:gd name="connsiteY299" fmla="*/ 57927 h 1446871"/>
                <a:gd name="connsiteX300" fmla="*/ 737907 w 2566057"/>
                <a:gd name="connsiteY300" fmla="*/ 54688 h 1446871"/>
                <a:gd name="connsiteX301" fmla="*/ 731239 w 2566057"/>
                <a:gd name="connsiteY301" fmla="*/ 52402 h 1446871"/>
                <a:gd name="connsiteX302" fmla="*/ 726191 w 2566057"/>
                <a:gd name="connsiteY302" fmla="*/ 51640 h 1446871"/>
                <a:gd name="connsiteX303" fmla="*/ 722953 w 2566057"/>
                <a:gd name="connsiteY303" fmla="*/ 55164 h 1446871"/>
                <a:gd name="connsiteX304" fmla="*/ 726858 w 2566057"/>
                <a:gd name="connsiteY304" fmla="*/ 57450 h 1446871"/>
                <a:gd name="connsiteX305" fmla="*/ 729715 w 2566057"/>
                <a:gd name="connsiteY305" fmla="*/ 59260 h 1446871"/>
                <a:gd name="connsiteX306" fmla="*/ 729429 w 2566057"/>
                <a:gd name="connsiteY306" fmla="*/ 63737 h 1446871"/>
                <a:gd name="connsiteX307" fmla="*/ 725905 w 2566057"/>
                <a:gd name="connsiteY307" fmla="*/ 62308 h 1446871"/>
                <a:gd name="connsiteX308" fmla="*/ 721905 w 2566057"/>
                <a:gd name="connsiteY308" fmla="*/ 64975 h 1446871"/>
                <a:gd name="connsiteX309" fmla="*/ 764005 w 2566057"/>
                <a:gd name="connsiteY309" fmla="*/ 84501 h 1446871"/>
                <a:gd name="connsiteX310" fmla="*/ 767434 w 2566057"/>
                <a:gd name="connsiteY310" fmla="*/ 82692 h 1446871"/>
                <a:gd name="connsiteX311" fmla="*/ 770863 w 2566057"/>
                <a:gd name="connsiteY311" fmla="*/ 83263 h 1446871"/>
                <a:gd name="connsiteX312" fmla="*/ 776388 w 2566057"/>
                <a:gd name="connsiteY312" fmla="*/ 80977 h 1446871"/>
                <a:gd name="connsiteX313" fmla="*/ 776483 w 2566057"/>
                <a:gd name="connsiteY313" fmla="*/ 76691 h 1446871"/>
                <a:gd name="connsiteX314" fmla="*/ 772768 w 2566057"/>
                <a:gd name="connsiteY314" fmla="*/ 74405 h 1446871"/>
                <a:gd name="connsiteX315" fmla="*/ 770958 w 2566057"/>
                <a:gd name="connsiteY315" fmla="*/ 71166 h 1446871"/>
                <a:gd name="connsiteX316" fmla="*/ 766387 w 2566057"/>
                <a:gd name="connsiteY316" fmla="*/ 67642 h 1446871"/>
                <a:gd name="connsiteX317" fmla="*/ 762196 w 2566057"/>
                <a:gd name="connsiteY317" fmla="*/ 66118 h 1446871"/>
                <a:gd name="connsiteX318" fmla="*/ 759814 w 2566057"/>
                <a:gd name="connsiteY318" fmla="*/ 68404 h 1446871"/>
                <a:gd name="connsiteX319" fmla="*/ 760862 w 2566057"/>
                <a:gd name="connsiteY319" fmla="*/ 71452 h 1446871"/>
                <a:gd name="connsiteX320" fmla="*/ 762291 w 2566057"/>
                <a:gd name="connsiteY320" fmla="*/ 76405 h 1446871"/>
                <a:gd name="connsiteX321" fmla="*/ 758576 w 2566057"/>
                <a:gd name="connsiteY321" fmla="*/ 76881 h 1446871"/>
                <a:gd name="connsiteX322" fmla="*/ 757052 w 2566057"/>
                <a:gd name="connsiteY322" fmla="*/ 80596 h 1446871"/>
                <a:gd name="connsiteX323" fmla="*/ 764005 w 2566057"/>
                <a:gd name="connsiteY323" fmla="*/ 84501 h 1446871"/>
                <a:gd name="connsiteX324" fmla="*/ 750861 w 2566057"/>
                <a:gd name="connsiteY324" fmla="*/ 101265 h 1446871"/>
                <a:gd name="connsiteX325" fmla="*/ 753337 w 2566057"/>
                <a:gd name="connsiteY325" fmla="*/ 107838 h 1446871"/>
                <a:gd name="connsiteX326" fmla="*/ 755242 w 2566057"/>
                <a:gd name="connsiteY326" fmla="*/ 112410 h 1446871"/>
                <a:gd name="connsiteX327" fmla="*/ 761243 w 2566057"/>
                <a:gd name="connsiteY327" fmla="*/ 115648 h 1446871"/>
                <a:gd name="connsiteX328" fmla="*/ 765910 w 2566057"/>
                <a:gd name="connsiteY328" fmla="*/ 117077 h 1446871"/>
                <a:gd name="connsiteX329" fmla="*/ 765720 w 2566057"/>
                <a:gd name="connsiteY329" fmla="*/ 120315 h 1446871"/>
                <a:gd name="connsiteX330" fmla="*/ 763910 w 2566057"/>
                <a:gd name="connsiteY330" fmla="*/ 123649 h 1446871"/>
                <a:gd name="connsiteX331" fmla="*/ 763434 w 2566057"/>
                <a:gd name="connsiteY331" fmla="*/ 128412 h 1446871"/>
                <a:gd name="connsiteX332" fmla="*/ 761529 w 2566057"/>
                <a:gd name="connsiteY332" fmla="*/ 133746 h 1446871"/>
                <a:gd name="connsiteX333" fmla="*/ 766006 w 2566057"/>
                <a:gd name="connsiteY333" fmla="*/ 140699 h 1446871"/>
                <a:gd name="connsiteX334" fmla="*/ 769435 w 2566057"/>
                <a:gd name="connsiteY334" fmla="*/ 139461 h 1446871"/>
                <a:gd name="connsiteX335" fmla="*/ 772673 w 2566057"/>
                <a:gd name="connsiteY335" fmla="*/ 146224 h 1446871"/>
                <a:gd name="connsiteX336" fmla="*/ 776007 w 2566057"/>
                <a:gd name="connsiteY336" fmla="*/ 146414 h 1446871"/>
                <a:gd name="connsiteX337" fmla="*/ 781626 w 2566057"/>
                <a:gd name="connsiteY337" fmla="*/ 142890 h 1446871"/>
                <a:gd name="connsiteX338" fmla="*/ 785532 w 2566057"/>
                <a:gd name="connsiteY338" fmla="*/ 143175 h 1446871"/>
                <a:gd name="connsiteX339" fmla="*/ 785056 w 2566057"/>
                <a:gd name="connsiteY339" fmla="*/ 147747 h 1446871"/>
                <a:gd name="connsiteX340" fmla="*/ 789437 w 2566057"/>
                <a:gd name="connsiteY340" fmla="*/ 148795 h 1446871"/>
                <a:gd name="connsiteX341" fmla="*/ 796009 w 2566057"/>
                <a:gd name="connsiteY341" fmla="*/ 150795 h 1446871"/>
                <a:gd name="connsiteX342" fmla="*/ 801725 w 2566057"/>
                <a:gd name="connsiteY342" fmla="*/ 150795 h 1446871"/>
                <a:gd name="connsiteX343" fmla="*/ 806963 w 2566057"/>
                <a:gd name="connsiteY343" fmla="*/ 153081 h 1446871"/>
                <a:gd name="connsiteX344" fmla="*/ 812011 w 2566057"/>
                <a:gd name="connsiteY344" fmla="*/ 153558 h 1446871"/>
                <a:gd name="connsiteX345" fmla="*/ 820488 w 2566057"/>
                <a:gd name="connsiteY345" fmla="*/ 157558 h 1446871"/>
                <a:gd name="connsiteX346" fmla="*/ 825060 w 2566057"/>
                <a:gd name="connsiteY346" fmla="*/ 157368 h 1446871"/>
                <a:gd name="connsiteX347" fmla="*/ 827632 w 2566057"/>
                <a:gd name="connsiteY347" fmla="*/ 156415 h 1446871"/>
                <a:gd name="connsiteX348" fmla="*/ 833918 w 2566057"/>
                <a:gd name="connsiteY348" fmla="*/ 155177 h 1446871"/>
                <a:gd name="connsiteX349" fmla="*/ 835919 w 2566057"/>
                <a:gd name="connsiteY349" fmla="*/ 151462 h 1446871"/>
                <a:gd name="connsiteX350" fmla="*/ 837919 w 2566057"/>
                <a:gd name="connsiteY350" fmla="*/ 148128 h 1446871"/>
                <a:gd name="connsiteX351" fmla="*/ 834681 w 2566057"/>
                <a:gd name="connsiteY351" fmla="*/ 143652 h 1446871"/>
                <a:gd name="connsiteX352" fmla="*/ 833728 w 2566057"/>
                <a:gd name="connsiteY352" fmla="*/ 141080 h 1446871"/>
                <a:gd name="connsiteX353" fmla="*/ 831156 w 2566057"/>
                <a:gd name="connsiteY353" fmla="*/ 139366 h 1446871"/>
                <a:gd name="connsiteX354" fmla="*/ 828584 w 2566057"/>
                <a:gd name="connsiteY354" fmla="*/ 137651 h 1446871"/>
                <a:gd name="connsiteX355" fmla="*/ 825442 w 2566057"/>
                <a:gd name="connsiteY355" fmla="*/ 136413 h 1446871"/>
                <a:gd name="connsiteX356" fmla="*/ 818583 w 2566057"/>
                <a:gd name="connsiteY356" fmla="*/ 133650 h 1446871"/>
                <a:gd name="connsiteX357" fmla="*/ 810773 w 2566057"/>
                <a:gd name="connsiteY357" fmla="*/ 136603 h 1446871"/>
                <a:gd name="connsiteX358" fmla="*/ 807820 w 2566057"/>
                <a:gd name="connsiteY358" fmla="*/ 135174 h 1446871"/>
                <a:gd name="connsiteX359" fmla="*/ 804106 w 2566057"/>
                <a:gd name="connsiteY359" fmla="*/ 135841 h 1446871"/>
                <a:gd name="connsiteX360" fmla="*/ 795057 w 2566057"/>
                <a:gd name="connsiteY360" fmla="*/ 132793 h 1446871"/>
                <a:gd name="connsiteX361" fmla="*/ 792104 w 2566057"/>
                <a:gd name="connsiteY361" fmla="*/ 133841 h 1446871"/>
                <a:gd name="connsiteX362" fmla="*/ 788580 w 2566057"/>
                <a:gd name="connsiteY362" fmla="*/ 132412 h 1446871"/>
                <a:gd name="connsiteX363" fmla="*/ 785913 w 2566057"/>
                <a:gd name="connsiteY363" fmla="*/ 131460 h 1446871"/>
                <a:gd name="connsiteX364" fmla="*/ 783436 w 2566057"/>
                <a:gd name="connsiteY364" fmla="*/ 133174 h 1446871"/>
                <a:gd name="connsiteX365" fmla="*/ 781246 w 2566057"/>
                <a:gd name="connsiteY365" fmla="*/ 129840 h 1446871"/>
                <a:gd name="connsiteX366" fmla="*/ 780674 w 2566057"/>
                <a:gd name="connsiteY366" fmla="*/ 124506 h 1446871"/>
                <a:gd name="connsiteX367" fmla="*/ 775626 w 2566057"/>
                <a:gd name="connsiteY367" fmla="*/ 126030 h 1446871"/>
                <a:gd name="connsiteX368" fmla="*/ 777245 w 2566057"/>
                <a:gd name="connsiteY368" fmla="*/ 123078 h 1446871"/>
                <a:gd name="connsiteX369" fmla="*/ 777340 w 2566057"/>
                <a:gd name="connsiteY369" fmla="*/ 120982 h 1446871"/>
                <a:gd name="connsiteX370" fmla="*/ 776864 w 2566057"/>
                <a:gd name="connsiteY370" fmla="*/ 118220 h 1446871"/>
                <a:gd name="connsiteX371" fmla="*/ 781626 w 2566057"/>
                <a:gd name="connsiteY371" fmla="*/ 116505 h 1446871"/>
                <a:gd name="connsiteX372" fmla="*/ 781246 w 2566057"/>
                <a:gd name="connsiteY372" fmla="*/ 113172 h 1446871"/>
                <a:gd name="connsiteX373" fmla="*/ 778007 w 2566057"/>
                <a:gd name="connsiteY373" fmla="*/ 109171 h 1446871"/>
                <a:gd name="connsiteX374" fmla="*/ 770578 w 2566057"/>
                <a:gd name="connsiteY374" fmla="*/ 107933 h 1446871"/>
                <a:gd name="connsiteX375" fmla="*/ 768482 w 2566057"/>
                <a:gd name="connsiteY375" fmla="*/ 106409 h 1446871"/>
                <a:gd name="connsiteX376" fmla="*/ 767910 w 2566057"/>
                <a:gd name="connsiteY376" fmla="*/ 102694 h 1446871"/>
                <a:gd name="connsiteX377" fmla="*/ 764291 w 2566057"/>
                <a:gd name="connsiteY377" fmla="*/ 100408 h 1446871"/>
                <a:gd name="connsiteX378" fmla="*/ 764386 w 2566057"/>
                <a:gd name="connsiteY378" fmla="*/ 98884 h 1446871"/>
                <a:gd name="connsiteX379" fmla="*/ 764101 w 2566057"/>
                <a:gd name="connsiteY379" fmla="*/ 95931 h 1446871"/>
                <a:gd name="connsiteX380" fmla="*/ 761433 w 2566057"/>
                <a:gd name="connsiteY380" fmla="*/ 97646 h 1446871"/>
                <a:gd name="connsiteX381" fmla="*/ 756385 w 2566057"/>
                <a:gd name="connsiteY381" fmla="*/ 97170 h 1446871"/>
                <a:gd name="connsiteX382" fmla="*/ 750861 w 2566057"/>
                <a:gd name="connsiteY382" fmla="*/ 101265 h 1446871"/>
                <a:gd name="connsiteX383" fmla="*/ 847349 w 2566057"/>
                <a:gd name="connsiteY383" fmla="*/ 143937 h 1446871"/>
                <a:gd name="connsiteX384" fmla="*/ 847254 w 2566057"/>
                <a:gd name="connsiteY384" fmla="*/ 141747 h 1446871"/>
                <a:gd name="connsiteX385" fmla="*/ 844777 w 2566057"/>
                <a:gd name="connsiteY385" fmla="*/ 141556 h 1446871"/>
                <a:gd name="connsiteX386" fmla="*/ 843063 w 2566057"/>
                <a:gd name="connsiteY386" fmla="*/ 143366 h 1446871"/>
                <a:gd name="connsiteX387" fmla="*/ 847349 w 2566057"/>
                <a:gd name="connsiteY387" fmla="*/ 143937 h 1446871"/>
                <a:gd name="connsiteX388" fmla="*/ 889735 w 2566057"/>
                <a:gd name="connsiteY388" fmla="*/ 123268 h 1446871"/>
                <a:gd name="connsiteX389" fmla="*/ 894688 w 2566057"/>
                <a:gd name="connsiteY389" fmla="*/ 124411 h 1446871"/>
                <a:gd name="connsiteX390" fmla="*/ 892783 w 2566057"/>
                <a:gd name="connsiteY390" fmla="*/ 121744 h 1446871"/>
                <a:gd name="connsiteX391" fmla="*/ 889735 w 2566057"/>
                <a:gd name="connsiteY391" fmla="*/ 123268 h 1446871"/>
                <a:gd name="connsiteX392" fmla="*/ 778388 w 2566057"/>
                <a:gd name="connsiteY392" fmla="*/ 57355 h 1446871"/>
                <a:gd name="connsiteX393" fmla="*/ 782675 w 2566057"/>
                <a:gd name="connsiteY393" fmla="*/ 60689 h 1446871"/>
                <a:gd name="connsiteX394" fmla="*/ 778578 w 2566057"/>
                <a:gd name="connsiteY394" fmla="*/ 62499 h 1446871"/>
                <a:gd name="connsiteX395" fmla="*/ 782579 w 2566057"/>
                <a:gd name="connsiteY395" fmla="*/ 64785 h 1446871"/>
                <a:gd name="connsiteX396" fmla="*/ 786199 w 2566057"/>
                <a:gd name="connsiteY396" fmla="*/ 65261 h 1446871"/>
                <a:gd name="connsiteX397" fmla="*/ 790675 w 2566057"/>
                <a:gd name="connsiteY397" fmla="*/ 66690 h 1446871"/>
                <a:gd name="connsiteX398" fmla="*/ 795152 w 2566057"/>
                <a:gd name="connsiteY398" fmla="*/ 64594 h 1446871"/>
                <a:gd name="connsiteX399" fmla="*/ 798295 w 2566057"/>
                <a:gd name="connsiteY399" fmla="*/ 66880 h 1446871"/>
                <a:gd name="connsiteX400" fmla="*/ 795818 w 2566057"/>
                <a:gd name="connsiteY400" fmla="*/ 68404 h 1446871"/>
                <a:gd name="connsiteX401" fmla="*/ 796581 w 2566057"/>
                <a:gd name="connsiteY401" fmla="*/ 71071 h 1446871"/>
                <a:gd name="connsiteX402" fmla="*/ 790294 w 2566057"/>
                <a:gd name="connsiteY402" fmla="*/ 70309 h 1446871"/>
                <a:gd name="connsiteX403" fmla="*/ 783722 w 2566057"/>
                <a:gd name="connsiteY403" fmla="*/ 71547 h 1446871"/>
                <a:gd name="connsiteX404" fmla="*/ 785722 w 2566057"/>
                <a:gd name="connsiteY404" fmla="*/ 74786 h 1446871"/>
                <a:gd name="connsiteX405" fmla="*/ 788199 w 2566057"/>
                <a:gd name="connsiteY405" fmla="*/ 78501 h 1446871"/>
                <a:gd name="connsiteX406" fmla="*/ 789532 w 2566057"/>
                <a:gd name="connsiteY406" fmla="*/ 82025 h 1446871"/>
                <a:gd name="connsiteX407" fmla="*/ 795247 w 2566057"/>
                <a:gd name="connsiteY407" fmla="*/ 84978 h 1446871"/>
                <a:gd name="connsiteX408" fmla="*/ 798390 w 2566057"/>
                <a:gd name="connsiteY408" fmla="*/ 88311 h 1446871"/>
                <a:gd name="connsiteX409" fmla="*/ 803248 w 2566057"/>
                <a:gd name="connsiteY409" fmla="*/ 87359 h 1446871"/>
                <a:gd name="connsiteX410" fmla="*/ 806392 w 2566057"/>
                <a:gd name="connsiteY410" fmla="*/ 88121 h 1446871"/>
                <a:gd name="connsiteX411" fmla="*/ 808582 w 2566057"/>
                <a:gd name="connsiteY411" fmla="*/ 89169 h 1446871"/>
                <a:gd name="connsiteX412" fmla="*/ 811726 w 2566057"/>
                <a:gd name="connsiteY412" fmla="*/ 82692 h 1446871"/>
                <a:gd name="connsiteX413" fmla="*/ 815821 w 2566057"/>
                <a:gd name="connsiteY413" fmla="*/ 82501 h 1446871"/>
                <a:gd name="connsiteX414" fmla="*/ 817440 w 2566057"/>
                <a:gd name="connsiteY414" fmla="*/ 84597 h 1446871"/>
                <a:gd name="connsiteX415" fmla="*/ 822870 w 2566057"/>
                <a:gd name="connsiteY415" fmla="*/ 81549 h 1446871"/>
                <a:gd name="connsiteX416" fmla="*/ 830490 w 2566057"/>
                <a:gd name="connsiteY416" fmla="*/ 78596 h 1446871"/>
                <a:gd name="connsiteX417" fmla="*/ 829061 w 2566057"/>
                <a:gd name="connsiteY417" fmla="*/ 75548 h 1446871"/>
                <a:gd name="connsiteX418" fmla="*/ 825346 w 2566057"/>
                <a:gd name="connsiteY418" fmla="*/ 76977 h 1446871"/>
                <a:gd name="connsiteX419" fmla="*/ 823346 w 2566057"/>
                <a:gd name="connsiteY419" fmla="*/ 72976 h 1446871"/>
                <a:gd name="connsiteX420" fmla="*/ 826013 w 2566057"/>
                <a:gd name="connsiteY420" fmla="*/ 68499 h 1446871"/>
                <a:gd name="connsiteX421" fmla="*/ 821060 w 2566057"/>
                <a:gd name="connsiteY421" fmla="*/ 61737 h 1446871"/>
                <a:gd name="connsiteX422" fmla="*/ 818965 w 2566057"/>
                <a:gd name="connsiteY422" fmla="*/ 62689 h 1446871"/>
                <a:gd name="connsiteX423" fmla="*/ 815154 w 2566057"/>
                <a:gd name="connsiteY423" fmla="*/ 59736 h 1446871"/>
                <a:gd name="connsiteX424" fmla="*/ 813535 w 2566057"/>
                <a:gd name="connsiteY424" fmla="*/ 56212 h 1446871"/>
                <a:gd name="connsiteX425" fmla="*/ 810868 w 2566057"/>
                <a:gd name="connsiteY425" fmla="*/ 52878 h 1446871"/>
                <a:gd name="connsiteX426" fmla="*/ 807344 w 2566057"/>
                <a:gd name="connsiteY426" fmla="*/ 44020 h 1446871"/>
                <a:gd name="connsiteX427" fmla="*/ 803058 w 2566057"/>
                <a:gd name="connsiteY427" fmla="*/ 40686 h 1446871"/>
                <a:gd name="connsiteX428" fmla="*/ 798486 w 2566057"/>
                <a:gd name="connsiteY428" fmla="*/ 39924 h 1446871"/>
                <a:gd name="connsiteX429" fmla="*/ 797057 w 2566057"/>
                <a:gd name="connsiteY429" fmla="*/ 42496 h 1446871"/>
                <a:gd name="connsiteX430" fmla="*/ 792771 w 2566057"/>
                <a:gd name="connsiteY430" fmla="*/ 42782 h 1446871"/>
                <a:gd name="connsiteX431" fmla="*/ 791247 w 2566057"/>
                <a:gd name="connsiteY431" fmla="*/ 45068 h 1446871"/>
                <a:gd name="connsiteX432" fmla="*/ 791627 w 2566057"/>
                <a:gd name="connsiteY432" fmla="*/ 51259 h 1446871"/>
                <a:gd name="connsiteX433" fmla="*/ 784008 w 2566057"/>
                <a:gd name="connsiteY433" fmla="*/ 51450 h 1446871"/>
                <a:gd name="connsiteX434" fmla="*/ 780865 w 2566057"/>
                <a:gd name="connsiteY434" fmla="*/ 53545 h 1446871"/>
                <a:gd name="connsiteX435" fmla="*/ 778388 w 2566057"/>
                <a:gd name="connsiteY435" fmla="*/ 57355 h 1446871"/>
                <a:gd name="connsiteX436" fmla="*/ 898212 w 2566057"/>
                <a:gd name="connsiteY436" fmla="*/ 119077 h 1446871"/>
                <a:gd name="connsiteX437" fmla="*/ 895831 w 2566057"/>
                <a:gd name="connsiteY437" fmla="*/ 116696 h 1446871"/>
                <a:gd name="connsiteX438" fmla="*/ 893736 w 2566057"/>
                <a:gd name="connsiteY438" fmla="*/ 118029 h 1446871"/>
                <a:gd name="connsiteX439" fmla="*/ 898212 w 2566057"/>
                <a:gd name="connsiteY439" fmla="*/ 119077 h 1446871"/>
                <a:gd name="connsiteX440" fmla="*/ 690663 w 2566057"/>
                <a:gd name="connsiteY440" fmla="*/ 182323 h 1446871"/>
                <a:gd name="connsiteX441" fmla="*/ 687615 w 2566057"/>
                <a:gd name="connsiteY441" fmla="*/ 182990 h 1446871"/>
                <a:gd name="connsiteX442" fmla="*/ 688758 w 2566057"/>
                <a:gd name="connsiteY442" fmla="*/ 185657 h 1446871"/>
                <a:gd name="connsiteX443" fmla="*/ 690663 w 2566057"/>
                <a:gd name="connsiteY443" fmla="*/ 182323 h 1446871"/>
                <a:gd name="connsiteX444" fmla="*/ 680376 w 2566057"/>
                <a:gd name="connsiteY444" fmla="*/ 207374 h 1446871"/>
                <a:gd name="connsiteX445" fmla="*/ 682090 w 2566057"/>
                <a:gd name="connsiteY445" fmla="*/ 210422 h 1446871"/>
                <a:gd name="connsiteX446" fmla="*/ 685615 w 2566057"/>
                <a:gd name="connsiteY446" fmla="*/ 212041 h 1446871"/>
                <a:gd name="connsiteX447" fmla="*/ 689424 w 2566057"/>
                <a:gd name="connsiteY447" fmla="*/ 215089 h 1446871"/>
                <a:gd name="connsiteX448" fmla="*/ 694663 w 2566057"/>
                <a:gd name="connsiteY448" fmla="*/ 218613 h 1446871"/>
                <a:gd name="connsiteX449" fmla="*/ 698759 w 2566057"/>
                <a:gd name="connsiteY449" fmla="*/ 216994 h 1446871"/>
                <a:gd name="connsiteX450" fmla="*/ 698759 w 2566057"/>
                <a:gd name="connsiteY450" fmla="*/ 210898 h 1446871"/>
                <a:gd name="connsiteX451" fmla="*/ 698473 w 2566057"/>
                <a:gd name="connsiteY451" fmla="*/ 205374 h 1446871"/>
                <a:gd name="connsiteX452" fmla="*/ 694187 w 2566057"/>
                <a:gd name="connsiteY452" fmla="*/ 200040 h 1446871"/>
                <a:gd name="connsiteX453" fmla="*/ 689901 w 2566057"/>
                <a:gd name="connsiteY453" fmla="*/ 200611 h 1446871"/>
                <a:gd name="connsiteX454" fmla="*/ 686186 w 2566057"/>
                <a:gd name="connsiteY454" fmla="*/ 206136 h 1446871"/>
                <a:gd name="connsiteX455" fmla="*/ 680376 w 2566057"/>
                <a:gd name="connsiteY455" fmla="*/ 207374 h 1446871"/>
                <a:gd name="connsiteX456" fmla="*/ 678471 w 2566057"/>
                <a:gd name="connsiteY456" fmla="*/ 63927 h 1446871"/>
                <a:gd name="connsiteX457" fmla="*/ 686948 w 2566057"/>
                <a:gd name="connsiteY457" fmla="*/ 64308 h 1446871"/>
                <a:gd name="connsiteX458" fmla="*/ 689044 w 2566057"/>
                <a:gd name="connsiteY458" fmla="*/ 61260 h 1446871"/>
                <a:gd name="connsiteX459" fmla="*/ 692663 w 2566057"/>
                <a:gd name="connsiteY459" fmla="*/ 58403 h 1446871"/>
                <a:gd name="connsiteX460" fmla="*/ 690949 w 2566057"/>
                <a:gd name="connsiteY460" fmla="*/ 54879 h 1446871"/>
                <a:gd name="connsiteX461" fmla="*/ 682662 w 2566057"/>
                <a:gd name="connsiteY461" fmla="*/ 54879 h 1446871"/>
                <a:gd name="connsiteX462" fmla="*/ 675328 w 2566057"/>
                <a:gd name="connsiteY462" fmla="*/ 56117 h 1446871"/>
                <a:gd name="connsiteX463" fmla="*/ 672279 w 2566057"/>
                <a:gd name="connsiteY463" fmla="*/ 60403 h 1446871"/>
                <a:gd name="connsiteX464" fmla="*/ 678471 w 2566057"/>
                <a:gd name="connsiteY464" fmla="*/ 63927 h 1446871"/>
                <a:gd name="connsiteX465" fmla="*/ 714380 w 2566057"/>
                <a:gd name="connsiteY465" fmla="*/ 106790 h 1446871"/>
                <a:gd name="connsiteX466" fmla="*/ 712189 w 2566057"/>
                <a:gd name="connsiteY466" fmla="*/ 108409 h 1446871"/>
                <a:gd name="connsiteX467" fmla="*/ 716285 w 2566057"/>
                <a:gd name="connsiteY467" fmla="*/ 107743 h 1446871"/>
                <a:gd name="connsiteX468" fmla="*/ 718476 w 2566057"/>
                <a:gd name="connsiteY468" fmla="*/ 105742 h 1446871"/>
                <a:gd name="connsiteX469" fmla="*/ 717714 w 2566057"/>
                <a:gd name="connsiteY469" fmla="*/ 104218 h 1446871"/>
                <a:gd name="connsiteX470" fmla="*/ 714380 w 2566057"/>
                <a:gd name="connsiteY470" fmla="*/ 106790 h 1446871"/>
                <a:gd name="connsiteX471" fmla="*/ 690377 w 2566057"/>
                <a:gd name="connsiteY471" fmla="*/ 152320 h 1446871"/>
                <a:gd name="connsiteX472" fmla="*/ 692853 w 2566057"/>
                <a:gd name="connsiteY472" fmla="*/ 156987 h 1446871"/>
                <a:gd name="connsiteX473" fmla="*/ 695044 w 2566057"/>
                <a:gd name="connsiteY473" fmla="*/ 162702 h 1446871"/>
                <a:gd name="connsiteX474" fmla="*/ 698283 w 2566057"/>
                <a:gd name="connsiteY474" fmla="*/ 165178 h 1446871"/>
                <a:gd name="connsiteX475" fmla="*/ 697806 w 2566057"/>
                <a:gd name="connsiteY475" fmla="*/ 172131 h 1446871"/>
                <a:gd name="connsiteX476" fmla="*/ 699045 w 2566057"/>
                <a:gd name="connsiteY476" fmla="*/ 176608 h 1446871"/>
                <a:gd name="connsiteX477" fmla="*/ 704569 w 2566057"/>
                <a:gd name="connsiteY477" fmla="*/ 172512 h 1446871"/>
                <a:gd name="connsiteX478" fmla="*/ 707046 w 2566057"/>
                <a:gd name="connsiteY478" fmla="*/ 169655 h 1446871"/>
                <a:gd name="connsiteX479" fmla="*/ 710570 w 2566057"/>
                <a:gd name="connsiteY479" fmla="*/ 170893 h 1446871"/>
                <a:gd name="connsiteX480" fmla="*/ 716000 w 2566057"/>
                <a:gd name="connsiteY480" fmla="*/ 166226 h 1446871"/>
                <a:gd name="connsiteX481" fmla="*/ 715713 w 2566057"/>
                <a:gd name="connsiteY481" fmla="*/ 161082 h 1446871"/>
                <a:gd name="connsiteX482" fmla="*/ 717809 w 2566057"/>
                <a:gd name="connsiteY482" fmla="*/ 158416 h 1446871"/>
                <a:gd name="connsiteX483" fmla="*/ 717047 w 2566057"/>
                <a:gd name="connsiteY483" fmla="*/ 154320 h 1446871"/>
                <a:gd name="connsiteX484" fmla="*/ 713618 w 2566057"/>
                <a:gd name="connsiteY484" fmla="*/ 152320 h 1446871"/>
                <a:gd name="connsiteX485" fmla="*/ 710379 w 2566057"/>
                <a:gd name="connsiteY485" fmla="*/ 153558 h 1446871"/>
                <a:gd name="connsiteX486" fmla="*/ 712951 w 2566057"/>
                <a:gd name="connsiteY486" fmla="*/ 149843 h 1446871"/>
                <a:gd name="connsiteX487" fmla="*/ 717904 w 2566057"/>
                <a:gd name="connsiteY487" fmla="*/ 148795 h 1446871"/>
                <a:gd name="connsiteX488" fmla="*/ 724191 w 2566057"/>
                <a:gd name="connsiteY488" fmla="*/ 147176 h 1446871"/>
                <a:gd name="connsiteX489" fmla="*/ 725810 w 2566057"/>
                <a:gd name="connsiteY489" fmla="*/ 145176 h 1446871"/>
                <a:gd name="connsiteX490" fmla="*/ 726001 w 2566057"/>
                <a:gd name="connsiteY490" fmla="*/ 141651 h 1446871"/>
                <a:gd name="connsiteX491" fmla="*/ 721238 w 2566057"/>
                <a:gd name="connsiteY491" fmla="*/ 140223 h 1446871"/>
                <a:gd name="connsiteX492" fmla="*/ 716952 w 2566057"/>
                <a:gd name="connsiteY492" fmla="*/ 140604 h 1446871"/>
                <a:gd name="connsiteX493" fmla="*/ 712380 w 2566057"/>
                <a:gd name="connsiteY493" fmla="*/ 138603 h 1446871"/>
                <a:gd name="connsiteX494" fmla="*/ 706569 w 2566057"/>
                <a:gd name="connsiteY494" fmla="*/ 139651 h 1446871"/>
                <a:gd name="connsiteX495" fmla="*/ 702569 w 2566057"/>
                <a:gd name="connsiteY495" fmla="*/ 143366 h 1446871"/>
                <a:gd name="connsiteX496" fmla="*/ 703331 w 2566057"/>
                <a:gd name="connsiteY496" fmla="*/ 148224 h 1446871"/>
                <a:gd name="connsiteX497" fmla="*/ 699045 w 2566057"/>
                <a:gd name="connsiteY497" fmla="*/ 152129 h 1446871"/>
                <a:gd name="connsiteX498" fmla="*/ 694663 w 2566057"/>
                <a:gd name="connsiteY498" fmla="*/ 148224 h 1446871"/>
                <a:gd name="connsiteX499" fmla="*/ 690377 w 2566057"/>
                <a:gd name="connsiteY499" fmla="*/ 152320 h 1446871"/>
                <a:gd name="connsiteX500" fmla="*/ 677042 w 2566057"/>
                <a:gd name="connsiteY500" fmla="*/ 50402 h 1446871"/>
                <a:gd name="connsiteX501" fmla="*/ 683805 w 2566057"/>
                <a:gd name="connsiteY501" fmla="*/ 50402 h 1446871"/>
                <a:gd name="connsiteX502" fmla="*/ 689710 w 2566057"/>
                <a:gd name="connsiteY502" fmla="*/ 51259 h 1446871"/>
                <a:gd name="connsiteX503" fmla="*/ 694092 w 2566057"/>
                <a:gd name="connsiteY503" fmla="*/ 52307 h 1446871"/>
                <a:gd name="connsiteX504" fmla="*/ 697426 w 2566057"/>
                <a:gd name="connsiteY504" fmla="*/ 49068 h 1446871"/>
                <a:gd name="connsiteX505" fmla="*/ 688091 w 2566057"/>
                <a:gd name="connsiteY505" fmla="*/ 45830 h 1446871"/>
                <a:gd name="connsiteX506" fmla="*/ 679328 w 2566057"/>
                <a:gd name="connsiteY506" fmla="*/ 47259 h 1446871"/>
                <a:gd name="connsiteX507" fmla="*/ 677042 w 2566057"/>
                <a:gd name="connsiteY507" fmla="*/ 50402 h 1446871"/>
                <a:gd name="connsiteX508" fmla="*/ 710189 w 2566057"/>
                <a:gd name="connsiteY508" fmla="*/ 104028 h 1446871"/>
                <a:gd name="connsiteX509" fmla="*/ 714571 w 2566057"/>
                <a:gd name="connsiteY509" fmla="*/ 104885 h 1446871"/>
                <a:gd name="connsiteX510" fmla="*/ 717619 w 2566057"/>
                <a:gd name="connsiteY510" fmla="*/ 100789 h 1446871"/>
                <a:gd name="connsiteX511" fmla="*/ 713332 w 2566057"/>
                <a:gd name="connsiteY511" fmla="*/ 101932 h 1446871"/>
                <a:gd name="connsiteX512" fmla="*/ 710189 w 2566057"/>
                <a:gd name="connsiteY512" fmla="*/ 104028 h 1446871"/>
                <a:gd name="connsiteX513" fmla="*/ 712094 w 2566057"/>
                <a:gd name="connsiteY513" fmla="*/ 90693 h 1446871"/>
                <a:gd name="connsiteX514" fmla="*/ 712475 w 2566057"/>
                <a:gd name="connsiteY514" fmla="*/ 95170 h 1446871"/>
                <a:gd name="connsiteX515" fmla="*/ 715427 w 2566057"/>
                <a:gd name="connsiteY515" fmla="*/ 92312 h 1446871"/>
                <a:gd name="connsiteX516" fmla="*/ 712094 w 2566057"/>
                <a:gd name="connsiteY516" fmla="*/ 90693 h 1446871"/>
                <a:gd name="connsiteX517" fmla="*/ 695616 w 2566057"/>
                <a:gd name="connsiteY517" fmla="*/ 113267 h 1446871"/>
                <a:gd name="connsiteX518" fmla="*/ 700568 w 2566057"/>
                <a:gd name="connsiteY518" fmla="*/ 111457 h 1446871"/>
                <a:gd name="connsiteX519" fmla="*/ 701235 w 2566057"/>
                <a:gd name="connsiteY519" fmla="*/ 107171 h 1446871"/>
                <a:gd name="connsiteX520" fmla="*/ 697806 w 2566057"/>
                <a:gd name="connsiteY520" fmla="*/ 108028 h 1446871"/>
                <a:gd name="connsiteX521" fmla="*/ 695616 w 2566057"/>
                <a:gd name="connsiteY521" fmla="*/ 113267 h 1446871"/>
                <a:gd name="connsiteX522" fmla="*/ 713237 w 2566057"/>
                <a:gd name="connsiteY522" fmla="*/ 79644 h 1446871"/>
                <a:gd name="connsiteX523" fmla="*/ 715713 w 2566057"/>
                <a:gd name="connsiteY523" fmla="*/ 77167 h 1446871"/>
                <a:gd name="connsiteX524" fmla="*/ 713713 w 2566057"/>
                <a:gd name="connsiteY524" fmla="*/ 71452 h 1446871"/>
                <a:gd name="connsiteX525" fmla="*/ 710379 w 2566057"/>
                <a:gd name="connsiteY525" fmla="*/ 70214 h 1446871"/>
                <a:gd name="connsiteX526" fmla="*/ 709999 w 2566057"/>
                <a:gd name="connsiteY526" fmla="*/ 76120 h 1446871"/>
                <a:gd name="connsiteX527" fmla="*/ 713237 w 2566057"/>
                <a:gd name="connsiteY527" fmla="*/ 79644 h 1446871"/>
                <a:gd name="connsiteX528" fmla="*/ 780103 w 2566057"/>
                <a:gd name="connsiteY528" fmla="*/ 89264 h 1446871"/>
                <a:gd name="connsiteX529" fmla="*/ 773530 w 2566057"/>
                <a:gd name="connsiteY529" fmla="*/ 89740 h 1446871"/>
                <a:gd name="connsiteX530" fmla="*/ 769720 w 2566057"/>
                <a:gd name="connsiteY530" fmla="*/ 89454 h 1446871"/>
                <a:gd name="connsiteX531" fmla="*/ 768672 w 2566057"/>
                <a:gd name="connsiteY531" fmla="*/ 91550 h 1446871"/>
                <a:gd name="connsiteX532" fmla="*/ 776483 w 2566057"/>
                <a:gd name="connsiteY532" fmla="*/ 93264 h 1446871"/>
                <a:gd name="connsiteX533" fmla="*/ 779436 w 2566057"/>
                <a:gd name="connsiteY533" fmla="*/ 92312 h 1446871"/>
                <a:gd name="connsiteX534" fmla="*/ 780103 w 2566057"/>
                <a:gd name="connsiteY534" fmla="*/ 89264 h 1446871"/>
                <a:gd name="connsiteX535" fmla="*/ 2358585 w 2566057"/>
                <a:gd name="connsiteY535" fmla="*/ 1009474 h 1446871"/>
                <a:gd name="connsiteX536" fmla="*/ 2360871 w 2566057"/>
                <a:gd name="connsiteY536" fmla="*/ 1006426 h 1446871"/>
                <a:gd name="connsiteX537" fmla="*/ 2362491 w 2566057"/>
                <a:gd name="connsiteY537" fmla="*/ 1002902 h 1446871"/>
                <a:gd name="connsiteX538" fmla="*/ 2361062 w 2566057"/>
                <a:gd name="connsiteY538" fmla="*/ 1000711 h 1446871"/>
                <a:gd name="connsiteX539" fmla="*/ 2357157 w 2566057"/>
                <a:gd name="connsiteY539" fmla="*/ 1001187 h 1446871"/>
                <a:gd name="connsiteX540" fmla="*/ 2353918 w 2566057"/>
                <a:gd name="connsiteY540" fmla="*/ 1005379 h 1446871"/>
                <a:gd name="connsiteX541" fmla="*/ 2353823 w 2566057"/>
                <a:gd name="connsiteY541" fmla="*/ 1010617 h 1446871"/>
                <a:gd name="connsiteX542" fmla="*/ 2358585 w 2566057"/>
                <a:gd name="connsiteY542" fmla="*/ 1009474 h 1446871"/>
                <a:gd name="connsiteX543" fmla="*/ 2345727 w 2566057"/>
                <a:gd name="connsiteY543" fmla="*/ 1099390 h 1446871"/>
                <a:gd name="connsiteX544" fmla="*/ 2348013 w 2566057"/>
                <a:gd name="connsiteY544" fmla="*/ 1099867 h 1446871"/>
                <a:gd name="connsiteX545" fmla="*/ 2348394 w 2566057"/>
                <a:gd name="connsiteY545" fmla="*/ 1097676 h 1446871"/>
                <a:gd name="connsiteX546" fmla="*/ 2345727 w 2566057"/>
                <a:gd name="connsiteY546" fmla="*/ 1099390 h 1446871"/>
                <a:gd name="connsiteX547" fmla="*/ 2540323 w 2566057"/>
                <a:gd name="connsiteY547" fmla="*/ 1029477 h 1446871"/>
                <a:gd name="connsiteX548" fmla="*/ 2538037 w 2566057"/>
                <a:gd name="connsiteY548" fmla="*/ 1022714 h 1446871"/>
                <a:gd name="connsiteX549" fmla="*/ 2535369 w 2566057"/>
                <a:gd name="connsiteY549" fmla="*/ 1022238 h 1446871"/>
                <a:gd name="connsiteX550" fmla="*/ 2536512 w 2566057"/>
                <a:gd name="connsiteY550" fmla="*/ 1026238 h 1446871"/>
                <a:gd name="connsiteX551" fmla="*/ 2538417 w 2566057"/>
                <a:gd name="connsiteY551" fmla="*/ 1031287 h 1446871"/>
                <a:gd name="connsiteX552" fmla="*/ 2540323 w 2566057"/>
                <a:gd name="connsiteY552" fmla="*/ 1029477 h 1446871"/>
                <a:gd name="connsiteX553" fmla="*/ 2326486 w 2566057"/>
                <a:gd name="connsiteY553" fmla="*/ 992425 h 1446871"/>
                <a:gd name="connsiteX554" fmla="*/ 2329249 w 2566057"/>
                <a:gd name="connsiteY554" fmla="*/ 988043 h 1446871"/>
                <a:gd name="connsiteX555" fmla="*/ 2331249 w 2566057"/>
                <a:gd name="connsiteY555" fmla="*/ 985852 h 1446871"/>
                <a:gd name="connsiteX556" fmla="*/ 2332011 w 2566057"/>
                <a:gd name="connsiteY556" fmla="*/ 981661 h 1446871"/>
                <a:gd name="connsiteX557" fmla="*/ 2330773 w 2566057"/>
                <a:gd name="connsiteY557" fmla="*/ 980137 h 1446871"/>
                <a:gd name="connsiteX558" fmla="*/ 2327344 w 2566057"/>
                <a:gd name="connsiteY558" fmla="*/ 984328 h 1446871"/>
                <a:gd name="connsiteX559" fmla="*/ 2325915 w 2566057"/>
                <a:gd name="connsiteY559" fmla="*/ 988710 h 1446871"/>
                <a:gd name="connsiteX560" fmla="*/ 2326486 w 2566057"/>
                <a:gd name="connsiteY560" fmla="*/ 992425 h 1446871"/>
                <a:gd name="connsiteX561" fmla="*/ 2422118 w 2566057"/>
                <a:gd name="connsiteY561" fmla="*/ 1199212 h 1446871"/>
                <a:gd name="connsiteX562" fmla="*/ 2421451 w 2566057"/>
                <a:gd name="connsiteY562" fmla="*/ 1195688 h 1446871"/>
                <a:gd name="connsiteX563" fmla="*/ 2420975 w 2566057"/>
                <a:gd name="connsiteY563" fmla="*/ 1189116 h 1446871"/>
                <a:gd name="connsiteX564" fmla="*/ 2418403 w 2566057"/>
                <a:gd name="connsiteY564" fmla="*/ 1186449 h 1446871"/>
                <a:gd name="connsiteX565" fmla="*/ 2418307 w 2566057"/>
                <a:gd name="connsiteY565" fmla="*/ 1183782 h 1446871"/>
                <a:gd name="connsiteX566" fmla="*/ 2416688 w 2566057"/>
                <a:gd name="connsiteY566" fmla="*/ 1180924 h 1446871"/>
                <a:gd name="connsiteX567" fmla="*/ 2415545 w 2566057"/>
                <a:gd name="connsiteY567" fmla="*/ 1177591 h 1446871"/>
                <a:gd name="connsiteX568" fmla="*/ 2416212 w 2566057"/>
                <a:gd name="connsiteY568" fmla="*/ 1174542 h 1446871"/>
                <a:gd name="connsiteX569" fmla="*/ 2418879 w 2566057"/>
                <a:gd name="connsiteY569" fmla="*/ 1172352 h 1446871"/>
                <a:gd name="connsiteX570" fmla="*/ 2417164 w 2566057"/>
                <a:gd name="connsiteY570" fmla="*/ 1167304 h 1446871"/>
                <a:gd name="connsiteX571" fmla="*/ 2414974 w 2566057"/>
                <a:gd name="connsiteY571" fmla="*/ 1162732 h 1446871"/>
                <a:gd name="connsiteX572" fmla="*/ 2413259 w 2566057"/>
                <a:gd name="connsiteY572" fmla="*/ 1164255 h 1446871"/>
                <a:gd name="connsiteX573" fmla="*/ 2411164 w 2566057"/>
                <a:gd name="connsiteY573" fmla="*/ 1165303 h 1446871"/>
                <a:gd name="connsiteX574" fmla="*/ 2410497 w 2566057"/>
                <a:gd name="connsiteY574" fmla="*/ 1161970 h 1446871"/>
                <a:gd name="connsiteX575" fmla="*/ 2412973 w 2566057"/>
                <a:gd name="connsiteY575" fmla="*/ 1155207 h 1446871"/>
                <a:gd name="connsiteX576" fmla="*/ 2410878 w 2566057"/>
                <a:gd name="connsiteY576" fmla="*/ 1149492 h 1446871"/>
                <a:gd name="connsiteX577" fmla="*/ 2411068 w 2566057"/>
                <a:gd name="connsiteY577" fmla="*/ 1142729 h 1446871"/>
                <a:gd name="connsiteX578" fmla="*/ 2402782 w 2566057"/>
                <a:gd name="connsiteY578" fmla="*/ 1134157 h 1446871"/>
                <a:gd name="connsiteX579" fmla="*/ 2400115 w 2566057"/>
                <a:gd name="connsiteY579" fmla="*/ 1132633 h 1446871"/>
                <a:gd name="connsiteX580" fmla="*/ 2397638 w 2566057"/>
                <a:gd name="connsiteY580" fmla="*/ 1128251 h 1446871"/>
                <a:gd name="connsiteX581" fmla="*/ 2396495 w 2566057"/>
                <a:gd name="connsiteY581" fmla="*/ 1125203 h 1446871"/>
                <a:gd name="connsiteX582" fmla="*/ 2397638 w 2566057"/>
                <a:gd name="connsiteY582" fmla="*/ 1118155 h 1446871"/>
                <a:gd name="connsiteX583" fmla="*/ 2398686 w 2566057"/>
                <a:gd name="connsiteY583" fmla="*/ 1108915 h 1446871"/>
                <a:gd name="connsiteX584" fmla="*/ 2397924 w 2566057"/>
                <a:gd name="connsiteY584" fmla="*/ 1095485 h 1446871"/>
                <a:gd name="connsiteX585" fmla="*/ 2398686 w 2566057"/>
                <a:gd name="connsiteY585" fmla="*/ 1091104 h 1446871"/>
                <a:gd name="connsiteX586" fmla="*/ 2400496 w 2566057"/>
                <a:gd name="connsiteY586" fmla="*/ 1081388 h 1446871"/>
                <a:gd name="connsiteX587" fmla="*/ 2393637 w 2566057"/>
                <a:gd name="connsiteY587" fmla="*/ 1074816 h 1446871"/>
                <a:gd name="connsiteX588" fmla="*/ 2391066 w 2566057"/>
                <a:gd name="connsiteY588" fmla="*/ 1075483 h 1446871"/>
                <a:gd name="connsiteX589" fmla="*/ 2389923 w 2566057"/>
                <a:gd name="connsiteY589" fmla="*/ 1071768 h 1446871"/>
                <a:gd name="connsiteX590" fmla="*/ 2390875 w 2566057"/>
                <a:gd name="connsiteY590" fmla="*/ 1067577 h 1446871"/>
                <a:gd name="connsiteX591" fmla="*/ 2390113 w 2566057"/>
                <a:gd name="connsiteY591" fmla="*/ 1061195 h 1446871"/>
                <a:gd name="connsiteX592" fmla="*/ 2390780 w 2566057"/>
                <a:gd name="connsiteY592" fmla="*/ 1054623 h 1446871"/>
                <a:gd name="connsiteX593" fmla="*/ 2389065 w 2566057"/>
                <a:gd name="connsiteY593" fmla="*/ 1048908 h 1446871"/>
                <a:gd name="connsiteX594" fmla="*/ 2390304 w 2566057"/>
                <a:gd name="connsiteY594" fmla="*/ 1044050 h 1446871"/>
                <a:gd name="connsiteX595" fmla="*/ 2388875 w 2566057"/>
                <a:gd name="connsiteY595" fmla="*/ 1041002 h 1446871"/>
                <a:gd name="connsiteX596" fmla="*/ 2385827 w 2566057"/>
                <a:gd name="connsiteY596" fmla="*/ 1038811 h 1446871"/>
                <a:gd name="connsiteX597" fmla="*/ 2383636 w 2566057"/>
                <a:gd name="connsiteY597" fmla="*/ 1041002 h 1446871"/>
                <a:gd name="connsiteX598" fmla="*/ 2380779 w 2566057"/>
                <a:gd name="connsiteY598" fmla="*/ 1043383 h 1446871"/>
                <a:gd name="connsiteX599" fmla="*/ 2379731 w 2566057"/>
                <a:gd name="connsiteY599" fmla="*/ 1049575 h 1446871"/>
                <a:gd name="connsiteX600" fmla="*/ 2374111 w 2566057"/>
                <a:gd name="connsiteY600" fmla="*/ 1058338 h 1446871"/>
                <a:gd name="connsiteX601" fmla="*/ 2373826 w 2566057"/>
                <a:gd name="connsiteY601" fmla="*/ 1062338 h 1446871"/>
                <a:gd name="connsiteX602" fmla="*/ 2372016 w 2566057"/>
                <a:gd name="connsiteY602" fmla="*/ 1066529 h 1446871"/>
                <a:gd name="connsiteX603" fmla="*/ 2369349 w 2566057"/>
                <a:gd name="connsiteY603" fmla="*/ 1075959 h 1446871"/>
                <a:gd name="connsiteX604" fmla="*/ 2364968 w 2566057"/>
                <a:gd name="connsiteY604" fmla="*/ 1090437 h 1446871"/>
                <a:gd name="connsiteX605" fmla="*/ 2360586 w 2566057"/>
                <a:gd name="connsiteY605" fmla="*/ 1097485 h 1446871"/>
                <a:gd name="connsiteX606" fmla="*/ 2355252 w 2566057"/>
                <a:gd name="connsiteY606" fmla="*/ 1106534 h 1446871"/>
                <a:gd name="connsiteX607" fmla="*/ 2345441 w 2566057"/>
                <a:gd name="connsiteY607" fmla="*/ 1109868 h 1446871"/>
                <a:gd name="connsiteX608" fmla="*/ 2341536 w 2566057"/>
                <a:gd name="connsiteY608" fmla="*/ 1102819 h 1446871"/>
                <a:gd name="connsiteX609" fmla="*/ 2332678 w 2566057"/>
                <a:gd name="connsiteY609" fmla="*/ 1095771 h 1446871"/>
                <a:gd name="connsiteX610" fmla="*/ 2326582 w 2566057"/>
                <a:gd name="connsiteY610" fmla="*/ 1088246 h 1446871"/>
                <a:gd name="connsiteX611" fmla="*/ 2322962 w 2566057"/>
                <a:gd name="connsiteY611" fmla="*/ 1083674 h 1446871"/>
                <a:gd name="connsiteX612" fmla="*/ 2320295 w 2566057"/>
                <a:gd name="connsiteY612" fmla="*/ 1079483 h 1446871"/>
                <a:gd name="connsiteX613" fmla="*/ 2321819 w 2566057"/>
                <a:gd name="connsiteY613" fmla="*/ 1076435 h 1446871"/>
                <a:gd name="connsiteX614" fmla="*/ 2323057 w 2566057"/>
                <a:gd name="connsiteY614" fmla="*/ 1072054 h 1446871"/>
                <a:gd name="connsiteX615" fmla="*/ 2326391 w 2566057"/>
                <a:gd name="connsiteY615" fmla="*/ 1069387 h 1446871"/>
                <a:gd name="connsiteX616" fmla="*/ 2326582 w 2566057"/>
                <a:gd name="connsiteY616" fmla="*/ 1066338 h 1446871"/>
                <a:gd name="connsiteX617" fmla="*/ 2327534 w 2566057"/>
                <a:gd name="connsiteY617" fmla="*/ 1062338 h 1446871"/>
                <a:gd name="connsiteX618" fmla="*/ 2331915 w 2566057"/>
                <a:gd name="connsiteY618" fmla="*/ 1062338 h 1446871"/>
                <a:gd name="connsiteX619" fmla="*/ 2335059 w 2566057"/>
                <a:gd name="connsiteY619" fmla="*/ 1056147 h 1446871"/>
                <a:gd name="connsiteX620" fmla="*/ 2339059 w 2566057"/>
                <a:gd name="connsiteY620" fmla="*/ 1053956 h 1446871"/>
                <a:gd name="connsiteX621" fmla="*/ 2335154 w 2566057"/>
                <a:gd name="connsiteY621" fmla="*/ 1048241 h 1446871"/>
                <a:gd name="connsiteX622" fmla="*/ 2329249 w 2566057"/>
                <a:gd name="connsiteY622" fmla="*/ 1050908 h 1446871"/>
                <a:gd name="connsiteX623" fmla="*/ 2328011 w 2566057"/>
                <a:gd name="connsiteY623" fmla="*/ 1048908 h 1446871"/>
                <a:gd name="connsiteX624" fmla="*/ 2323248 w 2566057"/>
                <a:gd name="connsiteY624" fmla="*/ 1048717 h 1446871"/>
                <a:gd name="connsiteX625" fmla="*/ 2318486 w 2566057"/>
                <a:gd name="connsiteY625" fmla="*/ 1047574 h 1446871"/>
                <a:gd name="connsiteX626" fmla="*/ 2313913 w 2566057"/>
                <a:gd name="connsiteY626" fmla="*/ 1044526 h 1446871"/>
                <a:gd name="connsiteX627" fmla="*/ 2308579 w 2566057"/>
                <a:gd name="connsiteY627" fmla="*/ 1043002 h 1446871"/>
                <a:gd name="connsiteX628" fmla="*/ 2308389 w 2566057"/>
                <a:gd name="connsiteY628" fmla="*/ 1042907 h 1446871"/>
                <a:gd name="connsiteX629" fmla="*/ 2306198 w 2566057"/>
                <a:gd name="connsiteY629" fmla="*/ 1039573 h 1446871"/>
                <a:gd name="connsiteX630" fmla="*/ 2304769 w 2566057"/>
                <a:gd name="connsiteY630" fmla="*/ 1038240 h 1446871"/>
                <a:gd name="connsiteX631" fmla="*/ 2301912 w 2566057"/>
                <a:gd name="connsiteY631" fmla="*/ 1037763 h 1446871"/>
                <a:gd name="connsiteX632" fmla="*/ 2299245 w 2566057"/>
                <a:gd name="connsiteY632" fmla="*/ 1037478 h 1446871"/>
                <a:gd name="connsiteX633" fmla="*/ 2297244 w 2566057"/>
                <a:gd name="connsiteY633" fmla="*/ 1039573 h 1446871"/>
                <a:gd name="connsiteX634" fmla="*/ 2299816 w 2566057"/>
                <a:gd name="connsiteY634" fmla="*/ 1042907 h 1446871"/>
                <a:gd name="connsiteX635" fmla="*/ 2303627 w 2566057"/>
                <a:gd name="connsiteY635" fmla="*/ 1042240 h 1446871"/>
                <a:gd name="connsiteX636" fmla="*/ 2305150 w 2566057"/>
                <a:gd name="connsiteY636" fmla="*/ 1043002 h 1446871"/>
                <a:gd name="connsiteX637" fmla="*/ 2305436 w 2566057"/>
                <a:gd name="connsiteY637" fmla="*/ 1044145 h 1446871"/>
                <a:gd name="connsiteX638" fmla="*/ 2297340 w 2566057"/>
                <a:gd name="connsiteY638" fmla="*/ 1047288 h 1446871"/>
                <a:gd name="connsiteX639" fmla="*/ 2291910 w 2566057"/>
                <a:gd name="connsiteY639" fmla="*/ 1047098 h 1446871"/>
                <a:gd name="connsiteX640" fmla="*/ 2291625 w 2566057"/>
                <a:gd name="connsiteY640" fmla="*/ 1047193 h 1446871"/>
                <a:gd name="connsiteX641" fmla="*/ 2287625 w 2566057"/>
                <a:gd name="connsiteY641" fmla="*/ 1048622 h 1446871"/>
                <a:gd name="connsiteX642" fmla="*/ 2282195 w 2566057"/>
                <a:gd name="connsiteY642" fmla="*/ 1050717 h 1446871"/>
                <a:gd name="connsiteX643" fmla="*/ 2280386 w 2566057"/>
                <a:gd name="connsiteY643" fmla="*/ 1054813 h 1446871"/>
                <a:gd name="connsiteX644" fmla="*/ 2280576 w 2566057"/>
                <a:gd name="connsiteY644" fmla="*/ 1059290 h 1446871"/>
                <a:gd name="connsiteX645" fmla="*/ 2277814 w 2566057"/>
                <a:gd name="connsiteY645" fmla="*/ 1060242 h 1446871"/>
                <a:gd name="connsiteX646" fmla="*/ 2273909 w 2566057"/>
                <a:gd name="connsiteY646" fmla="*/ 1063195 h 1446871"/>
                <a:gd name="connsiteX647" fmla="*/ 2272194 w 2566057"/>
                <a:gd name="connsiteY647" fmla="*/ 1069291 h 1446871"/>
                <a:gd name="connsiteX648" fmla="*/ 2273337 w 2566057"/>
                <a:gd name="connsiteY648" fmla="*/ 1072054 h 1446871"/>
                <a:gd name="connsiteX649" fmla="*/ 2274289 w 2566057"/>
                <a:gd name="connsiteY649" fmla="*/ 1076340 h 1446871"/>
                <a:gd name="connsiteX650" fmla="*/ 2269908 w 2566057"/>
                <a:gd name="connsiteY650" fmla="*/ 1075863 h 1446871"/>
                <a:gd name="connsiteX651" fmla="*/ 2267622 w 2566057"/>
                <a:gd name="connsiteY651" fmla="*/ 1076340 h 1446871"/>
                <a:gd name="connsiteX652" fmla="*/ 2264478 w 2566057"/>
                <a:gd name="connsiteY652" fmla="*/ 1074244 h 1446871"/>
                <a:gd name="connsiteX653" fmla="*/ 2263145 w 2566057"/>
                <a:gd name="connsiteY653" fmla="*/ 1077197 h 1446871"/>
                <a:gd name="connsiteX654" fmla="*/ 2261145 w 2566057"/>
                <a:gd name="connsiteY654" fmla="*/ 1079007 h 1446871"/>
                <a:gd name="connsiteX655" fmla="*/ 2258859 w 2566057"/>
                <a:gd name="connsiteY655" fmla="*/ 1080531 h 1446871"/>
                <a:gd name="connsiteX656" fmla="*/ 2259335 w 2566057"/>
                <a:gd name="connsiteY656" fmla="*/ 1076435 h 1446871"/>
                <a:gd name="connsiteX657" fmla="*/ 2261716 w 2566057"/>
                <a:gd name="connsiteY657" fmla="*/ 1072149 h 1446871"/>
                <a:gd name="connsiteX658" fmla="*/ 2260764 w 2566057"/>
                <a:gd name="connsiteY658" fmla="*/ 1068529 h 1446871"/>
                <a:gd name="connsiteX659" fmla="*/ 2257525 w 2566057"/>
                <a:gd name="connsiteY659" fmla="*/ 1065100 h 1446871"/>
                <a:gd name="connsiteX660" fmla="*/ 2257716 w 2566057"/>
                <a:gd name="connsiteY660" fmla="*/ 1062338 h 1446871"/>
                <a:gd name="connsiteX661" fmla="*/ 2257335 w 2566057"/>
                <a:gd name="connsiteY661" fmla="*/ 1059671 h 1446871"/>
                <a:gd name="connsiteX662" fmla="*/ 2252763 w 2566057"/>
                <a:gd name="connsiteY662" fmla="*/ 1059004 h 1446871"/>
                <a:gd name="connsiteX663" fmla="*/ 2252096 w 2566057"/>
                <a:gd name="connsiteY663" fmla="*/ 1061290 h 1446871"/>
                <a:gd name="connsiteX664" fmla="*/ 2249429 w 2566057"/>
                <a:gd name="connsiteY664" fmla="*/ 1062148 h 1446871"/>
                <a:gd name="connsiteX665" fmla="*/ 2246381 w 2566057"/>
                <a:gd name="connsiteY665" fmla="*/ 1064910 h 1446871"/>
                <a:gd name="connsiteX666" fmla="*/ 2245334 w 2566057"/>
                <a:gd name="connsiteY666" fmla="*/ 1068053 h 1446871"/>
                <a:gd name="connsiteX667" fmla="*/ 2242857 w 2566057"/>
                <a:gd name="connsiteY667" fmla="*/ 1069196 h 1446871"/>
                <a:gd name="connsiteX668" fmla="*/ 2241523 w 2566057"/>
                <a:gd name="connsiteY668" fmla="*/ 1068053 h 1446871"/>
                <a:gd name="connsiteX669" fmla="*/ 2236856 w 2566057"/>
                <a:gd name="connsiteY669" fmla="*/ 1070815 h 1446871"/>
                <a:gd name="connsiteX670" fmla="*/ 2236285 w 2566057"/>
                <a:gd name="connsiteY670" fmla="*/ 1073578 h 1446871"/>
                <a:gd name="connsiteX671" fmla="*/ 2235713 w 2566057"/>
                <a:gd name="connsiteY671" fmla="*/ 1076721 h 1446871"/>
                <a:gd name="connsiteX672" fmla="*/ 2232474 w 2566057"/>
                <a:gd name="connsiteY672" fmla="*/ 1074054 h 1446871"/>
                <a:gd name="connsiteX673" fmla="*/ 2230569 w 2566057"/>
                <a:gd name="connsiteY673" fmla="*/ 1077007 h 1446871"/>
                <a:gd name="connsiteX674" fmla="*/ 2229046 w 2566057"/>
                <a:gd name="connsiteY674" fmla="*/ 1079483 h 1446871"/>
                <a:gd name="connsiteX675" fmla="*/ 2230379 w 2566057"/>
                <a:gd name="connsiteY675" fmla="*/ 1081959 h 1446871"/>
                <a:gd name="connsiteX676" fmla="*/ 2231332 w 2566057"/>
                <a:gd name="connsiteY676" fmla="*/ 1083960 h 1446871"/>
                <a:gd name="connsiteX677" fmla="*/ 2225235 w 2566057"/>
                <a:gd name="connsiteY677" fmla="*/ 1085293 h 1446871"/>
                <a:gd name="connsiteX678" fmla="*/ 2221807 w 2566057"/>
                <a:gd name="connsiteY678" fmla="*/ 1083007 h 1446871"/>
                <a:gd name="connsiteX679" fmla="*/ 2219616 w 2566057"/>
                <a:gd name="connsiteY679" fmla="*/ 1085484 h 1446871"/>
                <a:gd name="connsiteX680" fmla="*/ 2220568 w 2566057"/>
                <a:gd name="connsiteY680" fmla="*/ 1089580 h 1446871"/>
                <a:gd name="connsiteX681" fmla="*/ 2219425 w 2566057"/>
                <a:gd name="connsiteY681" fmla="*/ 1094056 h 1446871"/>
                <a:gd name="connsiteX682" fmla="*/ 2217235 w 2566057"/>
                <a:gd name="connsiteY682" fmla="*/ 1095675 h 1446871"/>
                <a:gd name="connsiteX683" fmla="*/ 2216759 w 2566057"/>
                <a:gd name="connsiteY683" fmla="*/ 1089389 h 1446871"/>
                <a:gd name="connsiteX684" fmla="*/ 2216377 w 2566057"/>
                <a:gd name="connsiteY684" fmla="*/ 1084626 h 1446871"/>
                <a:gd name="connsiteX685" fmla="*/ 2212948 w 2566057"/>
                <a:gd name="connsiteY685" fmla="*/ 1085293 h 1446871"/>
                <a:gd name="connsiteX686" fmla="*/ 2211329 w 2566057"/>
                <a:gd name="connsiteY686" fmla="*/ 1087103 h 1446871"/>
                <a:gd name="connsiteX687" fmla="*/ 2206948 w 2566057"/>
                <a:gd name="connsiteY687" fmla="*/ 1092056 h 1446871"/>
                <a:gd name="connsiteX688" fmla="*/ 2203995 w 2566057"/>
                <a:gd name="connsiteY688" fmla="*/ 1098628 h 1446871"/>
                <a:gd name="connsiteX689" fmla="*/ 2205614 w 2566057"/>
                <a:gd name="connsiteY689" fmla="*/ 1102438 h 1446871"/>
                <a:gd name="connsiteX690" fmla="*/ 2202471 w 2566057"/>
                <a:gd name="connsiteY690" fmla="*/ 1105772 h 1446871"/>
                <a:gd name="connsiteX691" fmla="*/ 2198565 w 2566057"/>
                <a:gd name="connsiteY691" fmla="*/ 1108058 h 1446871"/>
                <a:gd name="connsiteX692" fmla="*/ 2191993 w 2566057"/>
                <a:gd name="connsiteY692" fmla="*/ 1115297 h 1446871"/>
                <a:gd name="connsiteX693" fmla="*/ 2180278 w 2566057"/>
                <a:gd name="connsiteY693" fmla="*/ 1117297 h 1446871"/>
                <a:gd name="connsiteX694" fmla="*/ 2173705 w 2566057"/>
                <a:gd name="connsiteY694" fmla="*/ 1115773 h 1446871"/>
                <a:gd name="connsiteX695" fmla="*/ 2169514 w 2566057"/>
                <a:gd name="connsiteY695" fmla="*/ 1117774 h 1446871"/>
                <a:gd name="connsiteX696" fmla="*/ 2163514 w 2566057"/>
                <a:gd name="connsiteY696" fmla="*/ 1118250 h 1446871"/>
                <a:gd name="connsiteX697" fmla="*/ 2158560 w 2566057"/>
                <a:gd name="connsiteY697" fmla="*/ 1120345 h 1446871"/>
                <a:gd name="connsiteX698" fmla="*/ 2154941 w 2566057"/>
                <a:gd name="connsiteY698" fmla="*/ 1121869 h 1446871"/>
                <a:gd name="connsiteX699" fmla="*/ 2149607 w 2566057"/>
                <a:gd name="connsiteY699" fmla="*/ 1122822 h 1446871"/>
                <a:gd name="connsiteX700" fmla="*/ 2145987 w 2566057"/>
                <a:gd name="connsiteY700" fmla="*/ 1126155 h 1446871"/>
                <a:gd name="connsiteX701" fmla="*/ 2143130 w 2566057"/>
                <a:gd name="connsiteY701" fmla="*/ 1128442 h 1446871"/>
                <a:gd name="connsiteX702" fmla="*/ 2138463 w 2566057"/>
                <a:gd name="connsiteY702" fmla="*/ 1129394 h 1446871"/>
                <a:gd name="connsiteX703" fmla="*/ 2134748 w 2566057"/>
                <a:gd name="connsiteY703" fmla="*/ 1131871 h 1446871"/>
                <a:gd name="connsiteX704" fmla="*/ 2131700 w 2566057"/>
                <a:gd name="connsiteY704" fmla="*/ 1134347 h 1446871"/>
                <a:gd name="connsiteX705" fmla="*/ 2131414 w 2566057"/>
                <a:gd name="connsiteY705" fmla="*/ 1131013 h 1446871"/>
                <a:gd name="connsiteX706" fmla="*/ 2129414 w 2566057"/>
                <a:gd name="connsiteY706" fmla="*/ 1132633 h 1446871"/>
                <a:gd name="connsiteX707" fmla="*/ 2125890 w 2566057"/>
                <a:gd name="connsiteY707" fmla="*/ 1139205 h 1446871"/>
                <a:gd name="connsiteX708" fmla="*/ 2121889 w 2566057"/>
                <a:gd name="connsiteY708" fmla="*/ 1145301 h 1446871"/>
                <a:gd name="connsiteX709" fmla="*/ 2121032 w 2566057"/>
                <a:gd name="connsiteY709" fmla="*/ 1150254 h 1446871"/>
                <a:gd name="connsiteX710" fmla="*/ 2118841 w 2566057"/>
                <a:gd name="connsiteY710" fmla="*/ 1154826 h 1446871"/>
                <a:gd name="connsiteX711" fmla="*/ 2118174 w 2566057"/>
                <a:gd name="connsiteY711" fmla="*/ 1160065 h 1446871"/>
                <a:gd name="connsiteX712" fmla="*/ 2118270 w 2566057"/>
                <a:gd name="connsiteY712" fmla="*/ 1163684 h 1446871"/>
                <a:gd name="connsiteX713" fmla="*/ 2118556 w 2566057"/>
                <a:gd name="connsiteY713" fmla="*/ 1167780 h 1446871"/>
                <a:gd name="connsiteX714" fmla="*/ 2118079 w 2566057"/>
                <a:gd name="connsiteY714" fmla="*/ 1172352 h 1446871"/>
                <a:gd name="connsiteX715" fmla="*/ 2114269 w 2566057"/>
                <a:gd name="connsiteY715" fmla="*/ 1167780 h 1446871"/>
                <a:gd name="connsiteX716" fmla="*/ 2114174 w 2566057"/>
                <a:gd name="connsiteY716" fmla="*/ 1171875 h 1446871"/>
                <a:gd name="connsiteX717" fmla="*/ 2111412 w 2566057"/>
                <a:gd name="connsiteY717" fmla="*/ 1170351 h 1446871"/>
                <a:gd name="connsiteX718" fmla="*/ 2111031 w 2566057"/>
                <a:gd name="connsiteY718" fmla="*/ 1176257 h 1446871"/>
                <a:gd name="connsiteX719" fmla="*/ 2112745 w 2566057"/>
                <a:gd name="connsiteY719" fmla="*/ 1184639 h 1446871"/>
                <a:gd name="connsiteX720" fmla="*/ 2111126 w 2566057"/>
                <a:gd name="connsiteY720" fmla="*/ 1189116 h 1446871"/>
                <a:gd name="connsiteX721" fmla="*/ 2112078 w 2566057"/>
                <a:gd name="connsiteY721" fmla="*/ 1194926 h 1446871"/>
                <a:gd name="connsiteX722" fmla="*/ 2113221 w 2566057"/>
                <a:gd name="connsiteY722" fmla="*/ 1199022 h 1446871"/>
                <a:gd name="connsiteX723" fmla="*/ 2113127 w 2566057"/>
                <a:gd name="connsiteY723" fmla="*/ 1203594 h 1446871"/>
                <a:gd name="connsiteX724" fmla="*/ 2112269 w 2566057"/>
                <a:gd name="connsiteY724" fmla="*/ 1206928 h 1446871"/>
                <a:gd name="connsiteX725" fmla="*/ 2111221 w 2566057"/>
                <a:gd name="connsiteY725" fmla="*/ 1215214 h 1446871"/>
                <a:gd name="connsiteX726" fmla="*/ 2109316 w 2566057"/>
                <a:gd name="connsiteY726" fmla="*/ 1218643 h 1446871"/>
                <a:gd name="connsiteX727" fmla="*/ 2108936 w 2566057"/>
                <a:gd name="connsiteY727" fmla="*/ 1225025 h 1446871"/>
                <a:gd name="connsiteX728" fmla="*/ 2111412 w 2566057"/>
                <a:gd name="connsiteY728" fmla="*/ 1231121 h 1446871"/>
                <a:gd name="connsiteX729" fmla="*/ 2107221 w 2566057"/>
                <a:gd name="connsiteY729" fmla="*/ 1237217 h 1446871"/>
                <a:gd name="connsiteX730" fmla="*/ 2105792 w 2566057"/>
                <a:gd name="connsiteY730" fmla="*/ 1241217 h 1446871"/>
                <a:gd name="connsiteX731" fmla="*/ 2102935 w 2566057"/>
                <a:gd name="connsiteY731" fmla="*/ 1248171 h 1446871"/>
                <a:gd name="connsiteX732" fmla="*/ 2098744 w 2566057"/>
                <a:gd name="connsiteY732" fmla="*/ 1250266 h 1446871"/>
                <a:gd name="connsiteX733" fmla="*/ 2095981 w 2566057"/>
                <a:gd name="connsiteY733" fmla="*/ 1250552 h 1446871"/>
                <a:gd name="connsiteX734" fmla="*/ 2094457 w 2566057"/>
                <a:gd name="connsiteY734" fmla="*/ 1255505 h 1446871"/>
                <a:gd name="connsiteX735" fmla="*/ 2099791 w 2566057"/>
                <a:gd name="connsiteY735" fmla="*/ 1260077 h 1446871"/>
                <a:gd name="connsiteX736" fmla="*/ 2103220 w 2566057"/>
                <a:gd name="connsiteY736" fmla="*/ 1262173 h 1446871"/>
                <a:gd name="connsiteX737" fmla="*/ 2106840 w 2566057"/>
                <a:gd name="connsiteY737" fmla="*/ 1264459 h 1446871"/>
                <a:gd name="connsiteX738" fmla="*/ 2111888 w 2566057"/>
                <a:gd name="connsiteY738" fmla="*/ 1265316 h 1446871"/>
                <a:gd name="connsiteX739" fmla="*/ 2116746 w 2566057"/>
                <a:gd name="connsiteY739" fmla="*/ 1264459 h 1446871"/>
                <a:gd name="connsiteX740" fmla="*/ 2120080 w 2566057"/>
                <a:gd name="connsiteY740" fmla="*/ 1263316 h 1446871"/>
                <a:gd name="connsiteX741" fmla="*/ 2123413 w 2566057"/>
                <a:gd name="connsiteY741" fmla="*/ 1261315 h 1446871"/>
                <a:gd name="connsiteX742" fmla="*/ 2126843 w 2566057"/>
                <a:gd name="connsiteY742" fmla="*/ 1260649 h 1446871"/>
                <a:gd name="connsiteX743" fmla="*/ 2132843 w 2566057"/>
                <a:gd name="connsiteY743" fmla="*/ 1257029 h 1446871"/>
                <a:gd name="connsiteX744" fmla="*/ 2139130 w 2566057"/>
                <a:gd name="connsiteY744" fmla="*/ 1259315 h 1446871"/>
                <a:gd name="connsiteX745" fmla="*/ 2147321 w 2566057"/>
                <a:gd name="connsiteY745" fmla="*/ 1257315 h 1446871"/>
                <a:gd name="connsiteX746" fmla="*/ 2151321 w 2566057"/>
                <a:gd name="connsiteY746" fmla="*/ 1258648 h 1446871"/>
                <a:gd name="connsiteX747" fmla="*/ 2155608 w 2566057"/>
                <a:gd name="connsiteY747" fmla="*/ 1258363 h 1446871"/>
                <a:gd name="connsiteX748" fmla="*/ 2162847 w 2566057"/>
                <a:gd name="connsiteY748" fmla="*/ 1260649 h 1446871"/>
                <a:gd name="connsiteX749" fmla="*/ 2165704 w 2566057"/>
                <a:gd name="connsiteY749" fmla="*/ 1256076 h 1446871"/>
                <a:gd name="connsiteX750" fmla="*/ 2168371 w 2566057"/>
                <a:gd name="connsiteY750" fmla="*/ 1254076 h 1446871"/>
                <a:gd name="connsiteX751" fmla="*/ 2174753 w 2566057"/>
                <a:gd name="connsiteY751" fmla="*/ 1248457 h 1446871"/>
                <a:gd name="connsiteX752" fmla="*/ 2181516 w 2566057"/>
                <a:gd name="connsiteY752" fmla="*/ 1247313 h 1446871"/>
                <a:gd name="connsiteX753" fmla="*/ 2194089 w 2566057"/>
                <a:gd name="connsiteY753" fmla="*/ 1245313 h 1446871"/>
                <a:gd name="connsiteX754" fmla="*/ 2200471 w 2566057"/>
                <a:gd name="connsiteY754" fmla="*/ 1246647 h 1446871"/>
                <a:gd name="connsiteX755" fmla="*/ 2213234 w 2566057"/>
                <a:gd name="connsiteY755" fmla="*/ 1242551 h 1446871"/>
                <a:gd name="connsiteX756" fmla="*/ 2225807 w 2566057"/>
                <a:gd name="connsiteY756" fmla="*/ 1241599 h 1446871"/>
                <a:gd name="connsiteX757" fmla="*/ 2231046 w 2566057"/>
                <a:gd name="connsiteY757" fmla="*/ 1241884 h 1446871"/>
                <a:gd name="connsiteX758" fmla="*/ 2234665 w 2566057"/>
                <a:gd name="connsiteY758" fmla="*/ 1243504 h 1446871"/>
                <a:gd name="connsiteX759" fmla="*/ 2238285 w 2566057"/>
                <a:gd name="connsiteY759" fmla="*/ 1248075 h 1446871"/>
                <a:gd name="connsiteX760" fmla="*/ 2242476 w 2566057"/>
                <a:gd name="connsiteY760" fmla="*/ 1249219 h 1446871"/>
                <a:gd name="connsiteX761" fmla="*/ 2244571 w 2566057"/>
                <a:gd name="connsiteY761" fmla="*/ 1251505 h 1446871"/>
                <a:gd name="connsiteX762" fmla="*/ 2248191 w 2566057"/>
                <a:gd name="connsiteY762" fmla="*/ 1255981 h 1446871"/>
                <a:gd name="connsiteX763" fmla="*/ 2244762 w 2566057"/>
                <a:gd name="connsiteY763" fmla="*/ 1260744 h 1446871"/>
                <a:gd name="connsiteX764" fmla="*/ 2246190 w 2566057"/>
                <a:gd name="connsiteY764" fmla="*/ 1265030 h 1446871"/>
                <a:gd name="connsiteX765" fmla="*/ 2248667 w 2566057"/>
                <a:gd name="connsiteY765" fmla="*/ 1266554 h 1446871"/>
                <a:gd name="connsiteX766" fmla="*/ 2248667 w 2566057"/>
                <a:gd name="connsiteY766" fmla="*/ 1269221 h 1446871"/>
                <a:gd name="connsiteX767" fmla="*/ 2249810 w 2566057"/>
                <a:gd name="connsiteY767" fmla="*/ 1274460 h 1446871"/>
                <a:gd name="connsiteX768" fmla="*/ 2248476 w 2566057"/>
                <a:gd name="connsiteY768" fmla="*/ 1278746 h 1446871"/>
                <a:gd name="connsiteX769" fmla="*/ 2245810 w 2566057"/>
                <a:gd name="connsiteY769" fmla="*/ 1279699 h 1446871"/>
                <a:gd name="connsiteX770" fmla="*/ 2246857 w 2566057"/>
                <a:gd name="connsiteY770" fmla="*/ 1281984 h 1446871"/>
                <a:gd name="connsiteX771" fmla="*/ 2249334 w 2566057"/>
                <a:gd name="connsiteY771" fmla="*/ 1283128 h 1446871"/>
                <a:gd name="connsiteX772" fmla="*/ 2250953 w 2566057"/>
                <a:gd name="connsiteY772" fmla="*/ 1284747 h 1446871"/>
                <a:gd name="connsiteX773" fmla="*/ 2252382 w 2566057"/>
                <a:gd name="connsiteY773" fmla="*/ 1283604 h 1446871"/>
                <a:gd name="connsiteX774" fmla="*/ 2252667 w 2566057"/>
                <a:gd name="connsiteY774" fmla="*/ 1279127 h 1446871"/>
                <a:gd name="connsiteX775" fmla="*/ 2259811 w 2566057"/>
                <a:gd name="connsiteY775" fmla="*/ 1274365 h 1446871"/>
                <a:gd name="connsiteX776" fmla="*/ 2265717 w 2566057"/>
                <a:gd name="connsiteY776" fmla="*/ 1269888 h 1446871"/>
                <a:gd name="connsiteX777" fmla="*/ 2268479 w 2566057"/>
                <a:gd name="connsiteY777" fmla="*/ 1269030 h 1446871"/>
                <a:gd name="connsiteX778" fmla="*/ 2272670 w 2566057"/>
                <a:gd name="connsiteY778" fmla="*/ 1264459 h 1446871"/>
                <a:gd name="connsiteX779" fmla="*/ 2276861 w 2566057"/>
                <a:gd name="connsiteY779" fmla="*/ 1262839 h 1446871"/>
                <a:gd name="connsiteX780" fmla="*/ 2278576 w 2566057"/>
                <a:gd name="connsiteY780" fmla="*/ 1262363 h 1446871"/>
                <a:gd name="connsiteX781" fmla="*/ 2276099 w 2566057"/>
                <a:gd name="connsiteY781" fmla="*/ 1266935 h 1446871"/>
                <a:gd name="connsiteX782" fmla="*/ 2272480 w 2566057"/>
                <a:gd name="connsiteY782" fmla="*/ 1267888 h 1446871"/>
                <a:gd name="connsiteX783" fmla="*/ 2271813 w 2566057"/>
                <a:gd name="connsiteY783" fmla="*/ 1270174 h 1446871"/>
                <a:gd name="connsiteX784" fmla="*/ 2271051 w 2566057"/>
                <a:gd name="connsiteY784" fmla="*/ 1273793 h 1446871"/>
                <a:gd name="connsiteX785" fmla="*/ 2266288 w 2566057"/>
                <a:gd name="connsiteY785" fmla="*/ 1278365 h 1446871"/>
                <a:gd name="connsiteX786" fmla="*/ 2260193 w 2566057"/>
                <a:gd name="connsiteY786" fmla="*/ 1285318 h 1446871"/>
                <a:gd name="connsiteX787" fmla="*/ 2256382 w 2566057"/>
                <a:gd name="connsiteY787" fmla="*/ 1288271 h 1446871"/>
                <a:gd name="connsiteX788" fmla="*/ 2261145 w 2566057"/>
                <a:gd name="connsiteY788" fmla="*/ 1288271 h 1446871"/>
                <a:gd name="connsiteX789" fmla="*/ 2265907 w 2566057"/>
                <a:gd name="connsiteY789" fmla="*/ 1285795 h 1446871"/>
                <a:gd name="connsiteX790" fmla="*/ 2269241 w 2566057"/>
                <a:gd name="connsiteY790" fmla="*/ 1281223 h 1446871"/>
                <a:gd name="connsiteX791" fmla="*/ 2271337 w 2566057"/>
                <a:gd name="connsiteY791" fmla="*/ 1279889 h 1446871"/>
                <a:gd name="connsiteX792" fmla="*/ 2271146 w 2566057"/>
                <a:gd name="connsiteY792" fmla="*/ 1282651 h 1446871"/>
                <a:gd name="connsiteX793" fmla="*/ 2271051 w 2566057"/>
                <a:gd name="connsiteY793" fmla="*/ 1286652 h 1446871"/>
                <a:gd name="connsiteX794" fmla="*/ 2268193 w 2566057"/>
                <a:gd name="connsiteY794" fmla="*/ 1288842 h 1446871"/>
                <a:gd name="connsiteX795" fmla="*/ 2266003 w 2566057"/>
                <a:gd name="connsiteY795" fmla="*/ 1291319 h 1446871"/>
                <a:gd name="connsiteX796" fmla="*/ 2270765 w 2566057"/>
                <a:gd name="connsiteY796" fmla="*/ 1294748 h 1446871"/>
                <a:gd name="connsiteX797" fmla="*/ 2272289 w 2566057"/>
                <a:gd name="connsiteY797" fmla="*/ 1295605 h 1446871"/>
                <a:gd name="connsiteX798" fmla="*/ 2272194 w 2566057"/>
                <a:gd name="connsiteY798" fmla="*/ 1297034 h 1446871"/>
                <a:gd name="connsiteX799" fmla="*/ 2270670 w 2566057"/>
                <a:gd name="connsiteY799" fmla="*/ 1299034 h 1446871"/>
                <a:gd name="connsiteX800" fmla="*/ 2271527 w 2566057"/>
                <a:gd name="connsiteY800" fmla="*/ 1308750 h 1446871"/>
                <a:gd name="connsiteX801" fmla="*/ 2267812 w 2566057"/>
                <a:gd name="connsiteY801" fmla="*/ 1313226 h 1446871"/>
                <a:gd name="connsiteX802" fmla="*/ 2267908 w 2566057"/>
                <a:gd name="connsiteY802" fmla="*/ 1319989 h 1446871"/>
                <a:gd name="connsiteX803" fmla="*/ 2271527 w 2566057"/>
                <a:gd name="connsiteY803" fmla="*/ 1323990 h 1446871"/>
                <a:gd name="connsiteX804" fmla="*/ 2276194 w 2566057"/>
                <a:gd name="connsiteY804" fmla="*/ 1329133 h 1446871"/>
                <a:gd name="connsiteX805" fmla="*/ 2283052 w 2566057"/>
                <a:gd name="connsiteY805" fmla="*/ 1330943 h 1446871"/>
                <a:gd name="connsiteX806" fmla="*/ 2288386 w 2566057"/>
                <a:gd name="connsiteY806" fmla="*/ 1335705 h 1446871"/>
                <a:gd name="connsiteX807" fmla="*/ 2298578 w 2566057"/>
                <a:gd name="connsiteY807" fmla="*/ 1333229 h 1446871"/>
                <a:gd name="connsiteX808" fmla="*/ 2300102 w 2566057"/>
                <a:gd name="connsiteY808" fmla="*/ 1330467 h 1446871"/>
                <a:gd name="connsiteX809" fmla="*/ 2302388 w 2566057"/>
                <a:gd name="connsiteY809" fmla="*/ 1328848 h 1446871"/>
                <a:gd name="connsiteX810" fmla="*/ 2304007 w 2566057"/>
                <a:gd name="connsiteY810" fmla="*/ 1330371 h 1446871"/>
                <a:gd name="connsiteX811" fmla="*/ 2304007 w 2566057"/>
                <a:gd name="connsiteY811" fmla="*/ 1332848 h 1446871"/>
                <a:gd name="connsiteX812" fmla="*/ 2305055 w 2566057"/>
                <a:gd name="connsiteY812" fmla="*/ 1335325 h 1446871"/>
                <a:gd name="connsiteX813" fmla="*/ 2306769 w 2566057"/>
                <a:gd name="connsiteY813" fmla="*/ 1338468 h 1446871"/>
                <a:gd name="connsiteX814" fmla="*/ 2307627 w 2566057"/>
                <a:gd name="connsiteY814" fmla="*/ 1341801 h 1446871"/>
                <a:gd name="connsiteX815" fmla="*/ 2309246 w 2566057"/>
                <a:gd name="connsiteY815" fmla="*/ 1342468 h 1446871"/>
                <a:gd name="connsiteX816" fmla="*/ 2311246 w 2566057"/>
                <a:gd name="connsiteY816" fmla="*/ 1340849 h 1446871"/>
                <a:gd name="connsiteX817" fmla="*/ 2320676 w 2566057"/>
                <a:gd name="connsiteY817" fmla="*/ 1337039 h 1446871"/>
                <a:gd name="connsiteX818" fmla="*/ 2325819 w 2566057"/>
                <a:gd name="connsiteY818" fmla="*/ 1333705 h 1446871"/>
                <a:gd name="connsiteX819" fmla="*/ 2327534 w 2566057"/>
                <a:gd name="connsiteY819" fmla="*/ 1331610 h 1446871"/>
                <a:gd name="connsiteX820" fmla="*/ 2331344 w 2566057"/>
                <a:gd name="connsiteY820" fmla="*/ 1331134 h 1446871"/>
                <a:gd name="connsiteX821" fmla="*/ 2335440 w 2566057"/>
                <a:gd name="connsiteY821" fmla="*/ 1331800 h 1446871"/>
                <a:gd name="connsiteX822" fmla="*/ 2342012 w 2566057"/>
                <a:gd name="connsiteY822" fmla="*/ 1330943 h 1446871"/>
                <a:gd name="connsiteX823" fmla="*/ 2346489 w 2566057"/>
                <a:gd name="connsiteY823" fmla="*/ 1326371 h 1446871"/>
                <a:gd name="connsiteX824" fmla="*/ 2350109 w 2566057"/>
                <a:gd name="connsiteY824" fmla="*/ 1319132 h 1446871"/>
                <a:gd name="connsiteX825" fmla="*/ 2353537 w 2566057"/>
                <a:gd name="connsiteY825" fmla="*/ 1315132 h 1446871"/>
                <a:gd name="connsiteX826" fmla="*/ 2356871 w 2566057"/>
                <a:gd name="connsiteY826" fmla="*/ 1310083 h 1446871"/>
                <a:gd name="connsiteX827" fmla="*/ 2363634 w 2566057"/>
                <a:gd name="connsiteY827" fmla="*/ 1304178 h 1446871"/>
                <a:gd name="connsiteX828" fmla="*/ 2364777 w 2566057"/>
                <a:gd name="connsiteY828" fmla="*/ 1300463 h 1446871"/>
                <a:gd name="connsiteX829" fmla="*/ 2369349 w 2566057"/>
                <a:gd name="connsiteY829" fmla="*/ 1293700 h 1446871"/>
                <a:gd name="connsiteX830" fmla="*/ 2377064 w 2566057"/>
                <a:gd name="connsiteY830" fmla="*/ 1287128 h 1446871"/>
                <a:gd name="connsiteX831" fmla="*/ 2381636 w 2566057"/>
                <a:gd name="connsiteY831" fmla="*/ 1280556 h 1446871"/>
                <a:gd name="connsiteX832" fmla="*/ 2388113 w 2566057"/>
                <a:gd name="connsiteY832" fmla="*/ 1278365 h 1446871"/>
                <a:gd name="connsiteX833" fmla="*/ 2398400 w 2566057"/>
                <a:gd name="connsiteY833" fmla="*/ 1266745 h 1446871"/>
                <a:gd name="connsiteX834" fmla="*/ 2403068 w 2566057"/>
                <a:gd name="connsiteY834" fmla="*/ 1257696 h 1446871"/>
                <a:gd name="connsiteX835" fmla="*/ 2408592 w 2566057"/>
                <a:gd name="connsiteY835" fmla="*/ 1250266 h 1446871"/>
                <a:gd name="connsiteX836" fmla="*/ 2417640 w 2566057"/>
                <a:gd name="connsiteY836" fmla="*/ 1233312 h 1446871"/>
                <a:gd name="connsiteX837" fmla="*/ 2419736 w 2566057"/>
                <a:gd name="connsiteY837" fmla="*/ 1221882 h 1446871"/>
                <a:gd name="connsiteX838" fmla="*/ 2423261 w 2566057"/>
                <a:gd name="connsiteY838" fmla="*/ 1213119 h 1446871"/>
                <a:gd name="connsiteX839" fmla="*/ 2424213 w 2566057"/>
                <a:gd name="connsiteY839" fmla="*/ 1201879 h 1446871"/>
                <a:gd name="connsiteX840" fmla="*/ 2422118 w 2566057"/>
                <a:gd name="connsiteY840" fmla="*/ 1199212 h 1446871"/>
                <a:gd name="connsiteX841" fmla="*/ 2437929 w 2566057"/>
                <a:gd name="connsiteY841" fmla="*/ 1436671 h 1446871"/>
                <a:gd name="connsiteX842" fmla="*/ 2435167 w 2566057"/>
                <a:gd name="connsiteY842" fmla="*/ 1437337 h 1446871"/>
                <a:gd name="connsiteX843" fmla="*/ 2434214 w 2566057"/>
                <a:gd name="connsiteY843" fmla="*/ 1440957 h 1446871"/>
                <a:gd name="connsiteX844" fmla="*/ 2432690 w 2566057"/>
                <a:gd name="connsiteY844" fmla="*/ 1443433 h 1446871"/>
                <a:gd name="connsiteX845" fmla="*/ 2436214 w 2566057"/>
                <a:gd name="connsiteY845" fmla="*/ 1441624 h 1446871"/>
                <a:gd name="connsiteX846" fmla="*/ 2438024 w 2566057"/>
                <a:gd name="connsiteY846" fmla="*/ 1439623 h 1446871"/>
                <a:gd name="connsiteX847" fmla="*/ 2439834 w 2566057"/>
                <a:gd name="connsiteY847" fmla="*/ 1437528 h 1446871"/>
                <a:gd name="connsiteX848" fmla="*/ 2437929 w 2566057"/>
                <a:gd name="connsiteY848" fmla="*/ 1436671 h 1446871"/>
                <a:gd name="connsiteX849" fmla="*/ 2423832 w 2566057"/>
                <a:gd name="connsiteY849" fmla="*/ 1192545 h 1446871"/>
                <a:gd name="connsiteX850" fmla="*/ 2423832 w 2566057"/>
                <a:gd name="connsiteY850" fmla="*/ 1196736 h 1446871"/>
                <a:gd name="connsiteX851" fmla="*/ 2423927 w 2566057"/>
                <a:gd name="connsiteY851" fmla="*/ 1198069 h 1446871"/>
                <a:gd name="connsiteX852" fmla="*/ 2425737 w 2566057"/>
                <a:gd name="connsiteY852" fmla="*/ 1195021 h 1446871"/>
                <a:gd name="connsiteX853" fmla="*/ 2425451 w 2566057"/>
                <a:gd name="connsiteY853" fmla="*/ 1191973 h 1446871"/>
                <a:gd name="connsiteX854" fmla="*/ 2423832 w 2566057"/>
                <a:gd name="connsiteY854" fmla="*/ 1192545 h 1446871"/>
                <a:gd name="connsiteX855" fmla="*/ 2315914 w 2566057"/>
                <a:gd name="connsiteY855" fmla="*/ 1357423 h 1446871"/>
                <a:gd name="connsiteX856" fmla="*/ 2314390 w 2566057"/>
                <a:gd name="connsiteY856" fmla="*/ 1359613 h 1446871"/>
                <a:gd name="connsiteX857" fmla="*/ 2316485 w 2566057"/>
                <a:gd name="connsiteY857" fmla="*/ 1359137 h 1446871"/>
                <a:gd name="connsiteX858" fmla="*/ 2315914 w 2566057"/>
                <a:gd name="connsiteY858" fmla="*/ 1357423 h 1446871"/>
                <a:gd name="connsiteX859" fmla="*/ 2508699 w 2566057"/>
                <a:gd name="connsiteY859" fmla="*/ 1370091 h 1446871"/>
                <a:gd name="connsiteX860" fmla="*/ 2506223 w 2566057"/>
                <a:gd name="connsiteY860" fmla="*/ 1373520 h 1446871"/>
                <a:gd name="connsiteX861" fmla="*/ 2503842 w 2566057"/>
                <a:gd name="connsiteY861" fmla="*/ 1373710 h 1446871"/>
                <a:gd name="connsiteX862" fmla="*/ 2503652 w 2566057"/>
                <a:gd name="connsiteY862" fmla="*/ 1371043 h 1446871"/>
                <a:gd name="connsiteX863" fmla="*/ 2504223 w 2566057"/>
                <a:gd name="connsiteY863" fmla="*/ 1368281 h 1446871"/>
                <a:gd name="connsiteX864" fmla="*/ 2501937 w 2566057"/>
                <a:gd name="connsiteY864" fmla="*/ 1368567 h 1446871"/>
                <a:gd name="connsiteX865" fmla="*/ 2501937 w 2566057"/>
                <a:gd name="connsiteY865" fmla="*/ 1365900 h 1446871"/>
                <a:gd name="connsiteX866" fmla="*/ 2500508 w 2566057"/>
                <a:gd name="connsiteY866" fmla="*/ 1364090 h 1446871"/>
                <a:gd name="connsiteX867" fmla="*/ 2498318 w 2566057"/>
                <a:gd name="connsiteY867" fmla="*/ 1365709 h 1446871"/>
                <a:gd name="connsiteX868" fmla="*/ 2495936 w 2566057"/>
                <a:gd name="connsiteY868" fmla="*/ 1368186 h 1446871"/>
                <a:gd name="connsiteX869" fmla="*/ 2492888 w 2566057"/>
                <a:gd name="connsiteY869" fmla="*/ 1370186 h 1446871"/>
                <a:gd name="connsiteX870" fmla="*/ 2489364 w 2566057"/>
                <a:gd name="connsiteY870" fmla="*/ 1374663 h 1446871"/>
                <a:gd name="connsiteX871" fmla="*/ 2485268 w 2566057"/>
                <a:gd name="connsiteY871" fmla="*/ 1377616 h 1446871"/>
                <a:gd name="connsiteX872" fmla="*/ 2479458 w 2566057"/>
                <a:gd name="connsiteY872" fmla="*/ 1382759 h 1446871"/>
                <a:gd name="connsiteX873" fmla="*/ 2474981 w 2566057"/>
                <a:gd name="connsiteY873" fmla="*/ 1385712 h 1446871"/>
                <a:gd name="connsiteX874" fmla="*/ 2468218 w 2566057"/>
                <a:gd name="connsiteY874" fmla="*/ 1389141 h 1446871"/>
                <a:gd name="connsiteX875" fmla="*/ 2459265 w 2566057"/>
                <a:gd name="connsiteY875" fmla="*/ 1396094 h 1446871"/>
                <a:gd name="connsiteX876" fmla="*/ 2451454 w 2566057"/>
                <a:gd name="connsiteY876" fmla="*/ 1398285 h 1446871"/>
                <a:gd name="connsiteX877" fmla="*/ 2447358 w 2566057"/>
                <a:gd name="connsiteY877" fmla="*/ 1401047 h 1446871"/>
                <a:gd name="connsiteX878" fmla="*/ 2439834 w 2566057"/>
                <a:gd name="connsiteY878" fmla="*/ 1403524 h 1446871"/>
                <a:gd name="connsiteX879" fmla="*/ 2435738 w 2566057"/>
                <a:gd name="connsiteY879" fmla="*/ 1405333 h 1446871"/>
                <a:gd name="connsiteX880" fmla="*/ 2433642 w 2566057"/>
                <a:gd name="connsiteY880" fmla="*/ 1408762 h 1446871"/>
                <a:gd name="connsiteX881" fmla="*/ 2430690 w 2566057"/>
                <a:gd name="connsiteY881" fmla="*/ 1410096 h 1446871"/>
                <a:gd name="connsiteX882" fmla="*/ 2427642 w 2566057"/>
                <a:gd name="connsiteY882" fmla="*/ 1411905 h 1446871"/>
                <a:gd name="connsiteX883" fmla="*/ 2424784 w 2566057"/>
                <a:gd name="connsiteY883" fmla="*/ 1413906 h 1446871"/>
                <a:gd name="connsiteX884" fmla="*/ 2421165 w 2566057"/>
                <a:gd name="connsiteY884" fmla="*/ 1414573 h 1446871"/>
                <a:gd name="connsiteX885" fmla="*/ 2418688 w 2566057"/>
                <a:gd name="connsiteY885" fmla="*/ 1416573 h 1446871"/>
                <a:gd name="connsiteX886" fmla="*/ 2419546 w 2566057"/>
                <a:gd name="connsiteY886" fmla="*/ 1418573 h 1446871"/>
                <a:gd name="connsiteX887" fmla="*/ 2418879 w 2566057"/>
                <a:gd name="connsiteY887" fmla="*/ 1420859 h 1446871"/>
                <a:gd name="connsiteX888" fmla="*/ 2420784 w 2566057"/>
                <a:gd name="connsiteY888" fmla="*/ 1422383 h 1446871"/>
                <a:gd name="connsiteX889" fmla="*/ 2422974 w 2566057"/>
                <a:gd name="connsiteY889" fmla="*/ 1422669 h 1446871"/>
                <a:gd name="connsiteX890" fmla="*/ 2424784 w 2566057"/>
                <a:gd name="connsiteY890" fmla="*/ 1424193 h 1446871"/>
                <a:gd name="connsiteX891" fmla="*/ 2427546 w 2566057"/>
                <a:gd name="connsiteY891" fmla="*/ 1425812 h 1446871"/>
                <a:gd name="connsiteX892" fmla="*/ 2428975 w 2566057"/>
                <a:gd name="connsiteY892" fmla="*/ 1426669 h 1446871"/>
                <a:gd name="connsiteX893" fmla="*/ 2431071 w 2566057"/>
                <a:gd name="connsiteY893" fmla="*/ 1429336 h 1446871"/>
                <a:gd name="connsiteX894" fmla="*/ 2434976 w 2566057"/>
                <a:gd name="connsiteY894" fmla="*/ 1430194 h 1446871"/>
                <a:gd name="connsiteX895" fmla="*/ 2439834 w 2566057"/>
                <a:gd name="connsiteY895" fmla="*/ 1431337 h 1446871"/>
                <a:gd name="connsiteX896" fmla="*/ 2441929 w 2566057"/>
                <a:gd name="connsiteY896" fmla="*/ 1430194 h 1446871"/>
                <a:gd name="connsiteX897" fmla="*/ 2443453 w 2566057"/>
                <a:gd name="connsiteY897" fmla="*/ 1427241 h 1446871"/>
                <a:gd name="connsiteX898" fmla="*/ 2447835 w 2566057"/>
                <a:gd name="connsiteY898" fmla="*/ 1427526 h 1446871"/>
                <a:gd name="connsiteX899" fmla="*/ 2451454 w 2566057"/>
                <a:gd name="connsiteY899" fmla="*/ 1424193 h 1446871"/>
                <a:gd name="connsiteX900" fmla="*/ 2452597 w 2566057"/>
                <a:gd name="connsiteY900" fmla="*/ 1420383 h 1446871"/>
                <a:gd name="connsiteX901" fmla="*/ 2456788 w 2566057"/>
                <a:gd name="connsiteY901" fmla="*/ 1419240 h 1446871"/>
                <a:gd name="connsiteX902" fmla="*/ 2458789 w 2566057"/>
                <a:gd name="connsiteY902" fmla="*/ 1414287 h 1446871"/>
                <a:gd name="connsiteX903" fmla="*/ 2462694 w 2566057"/>
                <a:gd name="connsiteY903" fmla="*/ 1412287 h 1446871"/>
                <a:gd name="connsiteX904" fmla="*/ 2465265 w 2566057"/>
                <a:gd name="connsiteY904" fmla="*/ 1409524 h 1446871"/>
                <a:gd name="connsiteX905" fmla="*/ 2468314 w 2566057"/>
                <a:gd name="connsiteY905" fmla="*/ 1407238 h 1446871"/>
                <a:gd name="connsiteX906" fmla="*/ 2471362 w 2566057"/>
                <a:gd name="connsiteY906" fmla="*/ 1407905 h 1446871"/>
                <a:gd name="connsiteX907" fmla="*/ 2473267 w 2566057"/>
                <a:gd name="connsiteY907" fmla="*/ 1405238 h 1446871"/>
                <a:gd name="connsiteX908" fmla="*/ 2478315 w 2566057"/>
                <a:gd name="connsiteY908" fmla="*/ 1408381 h 1446871"/>
                <a:gd name="connsiteX909" fmla="*/ 2480791 w 2566057"/>
                <a:gd name="connsiteY909" fmla="*/ 1403905 h 1446871"/>
                <a:gd name="connsiteX910" fmla="*/ 2480220 w 2566057"/>
                <a:gd name="connsiteY910" fmla="*/ 1401428 h 1446871"/>
                <a:gd name="connsiteX911" fmla="*/ 2483363 w 2566057"/>
                <a:gd name="connsiteY911" fmla="*/ 1397999 h 1446871"/>
                <a:gd name="connsiteX912" fmla="*/ 2485554 w 2566057"/>
                <a:gd name="connsiteY912" fmla="*/ 1395332 h 1446871"/>
                <a:gd name="connsiteX913" fmla="*/ 2492126 w 2566057"/>
                <a:gd name="connsiteY913" fmla="*/ 1391998 h 1446871"/>
                <a:gd name="connsiteX914" fmla="*/ 2495365 w 2566057"/>
                <a:gd name="connsiteY914" fmla="*/ 1389046 h 1446871"/>
                <a:gd name="connsiteX915" fmla="*/ 2499079 w 2566057"/>
                <a:gd name="connsiteY915" fmla="*/ 1386379 h 1446871"/>
                <a:gd name="connsiteX916" fmla="*/ 2502603 w 2566057"/>
                <a:gd name="connsiteY916" fmla="*/ 1382283 h 1446871"/>
                <a:gd name="connsiteX917" fmla="*/ 2506985 w 2566057"/>
                <a:gd name="connsiteY917" fmla="*/ 1380663 h 1446871"/>
                <a:gd name="connsiteX918" fmla="*/ 2509271 w 2566057"/>
                <a:gd name="connsiteY918" fmla="*/ 1376187 h 1446871"/>
                <a:gd name="connsiteX919" fmla="*/ 2508699 w 2566057"/>
                <a:gd name="connsiteY919" fmla="*/ 1370091 h 1446871"/>
                <a:gd name="connsiteX920" fmla="*/ 2449168 w 2566057"/>
                <a:gd name="connsiteY920" fmla="*/ 1040907 h 1446871"/>
                <a:gd name="connsiteX921" fmla="*/ 2453264 w 2566057"/>
                <a:gd name="connsiteY921" fmla="*/ 1040716 h 1446871"/>
                <a:gd name="connsiteX922" fmla="*/ 2454978 w 2566057"/>
                <a:gd name="connsiteY922" fmla="*/ 1035478 h 1446871"/>
                <a:gd name="connsiteX923" fmla="*/ 2449740 w 2566057"/>
                <a:gd name="connsiteY923" fmla="*/ 1032620 h 1446871"/>
                <a:gd name="connsiteX924" fmla="*/ 2449740 w 2566057"/>
                <a:gd name="connsiteY924" fmla="*/ 1029286 h 1446871"/>
                <a:gd name="connsiteX925" fmla="*/ 2445168 w 2566057"/>
                <a:gd name="connsiteY925" fmla="*/ 1025762 h 1446871"/>
                <a:gd name="connsiteX926" fmla="*/ 2445739 w 2566057"/>
                <a:gd name="connsiteY926" fmla="*/ 1020523 h 1446871"/>
                <a:gd name="connsiteX927" fmla="*/ 2442120 w 2566057"/>
                <a:gd name="connsiteY927" fmla="*/ 1019666 h 1446871"/>
                <a:gd name="connsiteX928" fmla="*/ 2439643 w 2566057"/>
                <a:gd name="connsiteY928" fmla="*/ 1015951 h 1446871"/>
                <a:gd name="connsiteX929" fmla="*/ 2437167 w 2566057"/>
                <a:gd name="connsiteY929" fmla="*/ 1011760 h 1446871"/>
                <a:gd name="connsiteX930" fmla="*/ 2434500 w 2566057"/>
                <a:gd name="connsiteY930" fmla="*/ 1006903 h 1446871"/>
                <a:gd name="connsiteX931" fmla="*/ 2433833 w 2566057"/>
                <a:gd name="connsiteY931" fmla="*/ 1003378 h 1446871"/>
                <a:gd name="connsiteX932" fmla="*/ 2430976 w 2566057"/>
                <a:gd name="connsiteY932" fmla="*/ 998520 h 1446871"/>
                <a:gd name="connsiteX933" fmla="*/ 2431357 w 2566057"/>
                <a:gd name="connsiteY933" fmla="*/ 995473 h 1446871"/>
                <a:gd name="connsiteX934" fmla="*/ 2438024 w 2566057"/>
                <a:gd name="connsiteY934" fmla="*/ 994425 h 1446871"/>
                <a:gd name="connsiteX935" fmla="*/ 2437929 w 2566057"/>
                <a:gd name="connsiteY935" fmla="*/ 989567 h 1446871"/>
                <a:gd name="connsiteX936" fmla="*/ 2433738 w 2566057"/>
                <a:gd name="connsiteY936" fmla="*/ 987186 h 1446871"/>
                <a:gd name="connsiteX937" fmla="*/ 2427165 w 2566057"/>
                <a:gd name="connsiteY937" fmla="*/ 982995 h 1446871"/>
                <a:gd name="connsiteX938" fmla="*/ 2423832 w 2566057"/>
                <a:gd name="connsiteY938" fmla="*/ 982519 h 1446871"/>
                <a:gd name="connsiteX939" fmla="*/ 2423261 w 2566057"/>
                <a:gd name="connsiteY939" fmla="*/ 977946 h 1446871"/>
                <a:gd name="connsiteX940" fmla="*/ 2419641 w 2566057"/>
                <a:gd name="connsiteY940" fmla="*/ 971088 h 1446871"/>
                <a:gd name="connsiteX941" fmla="*/ 2413259 w 2566057"/>
                <a:gd name="connsiteY941" fmla="*/ 967564 h 1446871"/>
                <a:gd name="connsiteX942" fmla="*/ 2407735 w 2566057"/>
                <a:gd name="connsiteY942" fmla="*/ 965374 h 1446871"/>
                <a:gd name="connsiteX943" fmla="*/ 2400876 w 2566057"/>
                <a:gd name="connsiteY943" fmla="*/ 962707 h 1446871"/>
                <a:gd name="connsiteX944" fmla="*/ 2388780 w 2566057"/>
                <a:gd name="connsiteY944" fmla="*/ 954420 h 1446871"/>
                <a:gd name="connsiteX945" fmla="*/ 2384779 w 2566057"/>
                <a:gd name="connsiteY945" fmla="*/ 951943 h 1446871"/>
                <a:gd name="connsiteX946" fmla="*/ 2378302 w 2566057"/>
                <a:gd name="connsiteY946" fmla="*/ 949753 h 1446871"/>
                <a:gd name="connsiteX947" fmla="*/ 2373540 w 2566057"/>
                <a:gd name="connsiteY947" fmla="*/ 945752 h 1446871"/>
                <a:gd name="connsiteX948" fmla="*/ 2366777 w 2566057"/>
                <a:gd name="connsiteY948" fmla="*/ 940704 h 1446871"/>
                <a:gd name="connsiteX949" fmla="*/ 2362110 w 2566057"/>
                <a:gd name="connsiteY949" fmla="*/ 938989 h 1446871"/>
                <a:gd name="connsiteX950" fmla="*/ 2358871 w 2566057"/>
                <a:gd name="connsiteY950" fmla="*/ 942704 h 1446871"/>
                <a:gd name="connsiteX951" fmla="*/ 2356395 w 2566057"/>
                <a:gd name="connsiteY951" fmla="*/ 946419 h 1446871"/>
                <a:gd name="connsiteX952" fmla="*/ 2351442 w 2566057"/>
                <a:gd name="connsiteY952" fmla="*/ 945752 h 1446871"/>
                <a:gd name="connsiteX953" fmla="*/ 2349156 w 2566057"/>
                <a:gd name="connsiteY953" fmla="*/ 949753 h 1446871"/>
                <a:gd name="connsiteX954" fmla="*/ 2344869 w 2566057"/>
                <a:gd name="connsiteY954" fmla="*/ 952800 h 1446871"/>
                <a:gd name="connsiteX955" fmla="*/ 2342679 w 2566057"/>
                <a:gd name="connsiteY955" fmla="*/ 955182 h 1446871"/>
                <a:gd name="connsiteX956" fmla="*/ 2339250 w 2566057"/>
                <a:gd name="connsiteY956" fmla="*/ 955372 h 1446871"/>
                <a:gd name="connsiteX957" fmla="*/ 2336583 w 2566057"/>
                <a:gd name="connsiteY957" fmla="*/ 950800 h 1446871"/>
                <a:gd name="connsiteX958" fmla="*/ 2334964 w 2566057"/>
                <a:gd name="connsiteY958" fmla="*/ 947276 h 1446871"/>
                <a:gd name="connsiteX959" fmla="*/ 2333058 w 2566057"/>
                <a:gd name="connsiteY959" fmla="*/ 945085 h 1446871"/>
                <a:gd name="connsiteX960" fmla="*/ 2332202 w 2566057"/>
                <a:gd name="connsiteY960" fmla="*/ 941085 h 1446871"/>
                <a:gd name="connsiteX961" fmla="*/ 2334868 w 2566057"/>
                <a:gd name="connsiteY961" fmla="*/ 935560 h 1446871"/>
                <a:gd name="connsiteX962" fmla="*/ 2333725 w 2566057"/>
                <a:gd name="connsiteY962" fmla="*/ 932036 h 1446871"/>
                <a:gd name="connsiteX963" fmla="*/ 2330392 w 2566057"/>
                <a:gd name="connsiteY963" fmla="*/ 930036 h 1446871"/>
                <a:gd name="connsiteX964" fmla="*/ 2324772 w 2566057"/>
                <a:gd name="connsiteY964" fmla="*/ 928702 h 1446871"/>
                <a:gd name="connsiteX965" fmla="*/ 2320962 w 2566057"/>
                <a:gd name="connsiteY965" fmla="*/ 928036 h 1446871"/>
                <a:gd name="connsiteX966" fmla="*/ 2317914 w 2566057"/>
                <a:gd name="connsiteY966" fmla="*/ 929369 h 1446871"/>
                <a:gd name="connsiteX967" fmla="*/ 2314294 w 2566057"/>
                <a:gd name="connsiteY967" fmla="*/ 929179 h 1446871"/>
                <a:gd name="connsiteX968" fmla="*/ 2312103 w 2566057"/>
                <a:gd name="connsiteY968" fmla="*/ 931369 h 1446871"/>
                <a:gd name="connsiteX969" fmla="*/ 2310103 w 2566057"/>
                <a:gd name="connsiteY969" fmla="*/ 933750 h 1446871"/>
                <a:gd name="connsiteX970" fmla="*/ 2306389 w 2566057"/>
                <a:gd name="connsiteY970" fmla="*/ 934227 h 1446871"/>
                <a:gd name="connsiteX971" fmla="*/ 2308484 w 2566057"/>
                <a:gd name="connsiteY971" fmla="*/ 936608 h 1446871"/>
                <a:gd name="connsiteX972" fmla="*/ 2311437 w 2566057"/>
                <a:gd name="connsiteY972" fmla="*/ 937275 h 1446871"/>
                <a:gd name="connsiteX973" fmla="*/ 2314294 w 2566057"/>
                <a:gd name="connsiteY973" fmla="*/ 939275 h 1446871"/>
                <a:gd name="connsiteX974" fmla="*/ 2315342 w 2566057"/>
                <a:gd name="connsiteY974" fmla="*/ 943847 h 1446871"/>
                <a:gd name="connsiteX975" fmla="*/ 2320295 w 2566057"/>
                <a:gd name="connsiteY975" fmla="*/ 944037 h 1446871"/>
                <a:gd name="connsiteX976" fmla="*/ 2326010 w 2566057"/>
                <a:gd name="connsiteY976" fmla="*/ 944228 h 1446871"/>
                <a:gd name="connsiteX977" fmla="*/ 2325629 w 2566057"/>
                <a:gd name="connsiteY977" fmla="*/ 946419 h 1446871"/>
                <a:gd name="connsiteX978" fmla="*/ 2321534 w 2566057"/>
                <a:gd name="connsiteY978" fmla="*/ 946609 h 1446871"/>
                <a:gd name="connsiteX979" fmla="*/ 2318486 w 2566057"/>
                <a:gd name="connsiteY979" fmla="*/ 948133 h 1446871"/>
                <a:gd name="connsiteX980" fmla="*/ 2315437 w 2566057"/>
                <a:gd name="connsiteY980" fmla="*/ 949467 h 1446871"/>
                <a:gd name="connsiteX981" fmla="*/ 2312389 w 2566057"/>
                <a:gd name="connsiteY981" fmla="*/ 950610 h 1446871"/>
                <a:gd name="connsiteX982" fmla="*/ 2316866 w 2566057"/>
                <a:gd name="connsiteY982" fmla="*/ 952134 h 1446871"/>
                <a:gd name="connsiteX983" fmla="*/ 2321057 w 2566057"/>
                <a:gd name="connsiteY983" fmla="*/ 958039 h 1446871"/>
                <a:gd name="connsiteX984" fmla="*/ 2319724 w 2566057"/>
                <a:gd name="connsiteY984" fmla="*/ 963945 h 1446871"/>
                <a:gd name="connsiteX985" fmla="*/ 2322390 w 2566057"/>
                <a:gd name="connsiteY985" fmla="*/ 967945 h 1446871"/>
                <a:gd name="connsiteX986" fmla="*/ 2325915 w 2566057"/>
                <a:gd name="connsiteY986" fmla="*/ 965754 h 1446871"/>
                <a:gd name="connsiteX987" fmla="*/ 2327153 w 2566057"/>
                <a:gd name="connsiteY987" fmla="*/ 963564 h 1446871"/>
                <a:gd name="connsiteX988" fmla="*/ 2328582 w 2566057"/>
                <a:gd name="connsiteY988" fmla="*/ 958706 h 1446871"/>
                <a:gd name="connsiteX989" fmla="*/ 2330010 w 2566057"/>
                <a:gd name="connsiteY989" fmla="*/ 961087 h 1446871"/>
                <a:gd name="connsiteX990" fmla="*/ 2333154 w 2566057"/>
                <a:gd name="connsiteY990" fmla="*/ 964802 h 1446871"/>
                <a:gd name="connsiteX991" fmla="*/ 2337631 w 2566057"/>
                <a:gd name="connsiteY991" fmla="*/ 969183 h 1446871"/>
                <a:gd name="connsiteX992" fmla="*/ 2346394 w 2566057"/>
                <a:gd name="connsiteY992" fmla="*/ 973755 h 1446871"/>
                <a:gd name="connsiteX993" fmla="*/ 2350870 w 2566057"/>
                <a:gd name="connsiteY993" fmla="*/ 975470 h 1446871"/>
                <a:gd name="connsiteX994" fmla="*/ 2355537 w 2566057"/>
                <a:gd name="connsiteY994" fmla="*/ 976804 h 1446871"/>
                <a:gd name="connsiteX995" fmla="*/ 2361919 w 2566057"/>
                <a:gd name="connsiteY995" fmla="*/ 983376 h 1446871"/>
                <a:gd name="connsiteX996" fmla="*/ 2363539 w 2566057"/>
                <a:gd name="connsiteY996" fmla="*/ 990138 h 1446871"/>
                <a:gd name="connsiteX997" fmla="*/ 2362872 w 2566057"/>
                <a:gd name="connsiteY997" fmla="*/ 996330 h 1446871"/>
                <a:gd name="connsiteX998" fmla="*/ 2364301 w 2566057"/>
                <a:gd name="connsiteY998" fmla="*/ 998711 h 1446871"/>
                <a:gd name="connsiteX999" fmla="*/ 2364777 w 2566057"/>
                <a:gd name="connsiteY999" fmla="*/ 1002045 h 1446871"/>
                <a:gd name="connsiteX1000" fmla="*/ 2362015 w 2566057"/>
                <a:gd name="connsiteY1000" fmla="*/ 1009093 h 1446871"/>
                <a:gd name="connsiteX1001" fmla="*/ 2366967 w 2566057"/>
                <a:gd name="connsiteY1001" fmla="*/ 1010141 h 1446871"/>
                <a:gd name="connsiteX1002" fmla="*/ 2371349 w 2566057"/>
                <a:gd name="connsiteY1002" fmla="*/ 1012522 h 1446871"/>
                <a:gd name="connsiteX1003" fmla="*/ 2373254 w 2566057"/>
                <a:gd name="connsiteY1003" fmla="*/ 1017761 h 1446871"/>
                <a:gd name="connsiteX1004" fmla="*/ 2376588 w 2566057"/>
                <a:gd name="connsiteY1004" fmla="*/ 1019285 h 1446871"/>
                <a:gd name="connsiteX1005" fmla="*/ 2381160 w 2566057"/>
                <a:gd name="connsiteY1005" fmla="*/ 1021952 h 1446871"/>
                <a:gd name="connsiteX1006" fmla="*/ 2381350 w 2566057"/>
                <a:gd name="connsiteY1006" fmla="*/ 1021952 h 1446871"/>
                <a:gd name="connsiteX1007" fmla="*/ 2387256 w 2566057"/>
                <a:gd name="connsiteY1007" fmla="*/ 1022619 h 1446871"/>
                <a:gd name="connsiteX1008" fmla="*/ 2392971 w 2566057"/>
                <a:gd name="connsiteY1008" fmla="*/ 1021762 h 1446871"/>
                <a:gd name="connsiteX1009" fmla="*/ 2397067 w 2566057"/>
                <a:gd name="connsiteY1009" fmla="*/ 1018047 h 1446871"/>
                <a:gd name="connsiteX1010" fmla="*/ 2395066 w 2566057"/>
                <a:gd name="connsiteY1010" fmla="*/ 1013475 h 1446871"/>
                <a:gd name="connsiteX1011" fmla="*/ 2391351 w 2566057"/>
                <a:gd name="connsiteY1011" fmla="*/ 1011284 h 1446871"/>
                <a:gd name="connsiteX1012" fmla="*/ 2393828 w 2566057"/>
                <a:gd name="connsiteY1012" fmla="*/ 1010808 h 1446871"/>
                <a:gd name="connsiteX1013" fmla="*/ 2399353 w 2566057"/>
                <a:gd name="connsiteY1013" fmla="*/ 1010617 h 1446871"/>
                <a:gd name="connsiteX1014" fmla="*/ 2404591 w 2566057"/>
                <a:gd name="connsiteY1014" fmla="*/ 1007283 h 1446871"/>
                <a:gd name="connsiteX1015" fmla="*/ 2407353 w 2566057"/>
                <a:gd name="connsiteY1015" fmla="*/ 1003759 h 1446871"/>
                <a:gd name="connsiteX1016" fmla="*/ 2416593 w 2566057"/>
                <a:gd name="connsiteY1016" fmla="*/ 1005950 h 1446871"/>
                <a:gd name="connsiteX1017" fmla="*/ 2422689 w 2566057"/>
                <a:gd name="connsiteY1017" fmla="*/ 1013665 h 1446871"/>
                <a:gd name="connsiteX1018" fmla="*/ 2422403 w 2566057"/>
                <a:gd name="connsiteY1018" fmla="*/ 1018237 h 1446871"/>
                <a:gd name="connsiteX1019" fmla="*/ 2424022 w 2566057"/>
                <a:gd name="connsiteY1019" fmla="*/ 1024619 h 1446871"/>
                <a:gd name="connsiteX1020" fmla="*/ 2430023 w 2566057"/>
                <a:gd name="connsiteY1020" fmla="*/ 1033382 h 1446871"/>
                <a:gd name="connsiteX1021" fmla="*/ 2436214 w 2566057"/>
                <a:gd name="connsiteY1021" fmla="*/ 1036240 h 1446871"/>
                <a:gd name="connsiteX1022" fmla="*/ 2441358 w 2566057"/>
                <a:gd name="connsiteY1022" fmla="*/ 1037097 h 1446871"/>
                <a:gd name="connsiteX1023" fmla="*/ 2447263 w 2566057"/>
                <a:gd name="connsiteY1023" fmla="*/ 1037763 h 1446871"/>
                <a:gd name="connsiteX1024" fmla="*/ 2449168 w 2566057"/>
                <a:gd name="connsiteY1024" fmla="*/ 1040907 h 1446871"/>
                <a:gd name="connsiteX1025" fmla="*/ 2332582 w 2566057"/>
                <a:gd name="connsiteY1025" fmla="*/ 1069482 h 1446871"/>
                <a:gd name="connsiteX1026" fmla="*/ 2330677 w 2566057"/>
                <a:gd name="connsiteY1026" fmla="*/ 1070815 h 1446871"/>
                <a:gd name="connsiteX1027" fmla="*/ 2331153 w 2566057"/>
                <a:gd name="connsiteY1027" fmla="*/ 1073673 h 1446871"/>
                <a:gd name="connsiteX1028" fmla="*/ 2333440 w 2566057"/>
                <a:gd name="connsiteY1028" fmla="*/ 1072816 h 1446871"/>
                <a:gd name="connsiteX1029" fmla="*/ 2333344 w 2566057"/>
                <a:gd name="connsiteY1029" fmla="*/ 1071006 h 1446871"/>
                <a:gd name="connsiteX1030" fmla="*/ 2332582 w 2566057"/>
                <a:gd name="connsiteY1030" fmla="*/ 1069482 h 1446871"/>
                <a:gd name="connsiteX1031" fmla="*/ 2121127 w 2566057"/>
                <a:gd name="connsiteY1031" fmla="*/ 995473 h 1446871"/>
                <a:gd name="connsiteX1032" fmla="*/ 2128557 w 2566057"/>
                <a:gd name="connsiteY1032" fmla="*/ 996806 h 1446871"/>
                <a:gd name="connsiteX1033" fmla="*/ 2134367 w 2566057"/>
                <a:gd name="connsiteY1033" fmla="*/ 1002045 h 1446871"/>
                <a:gd name="connsiteX1034" fmla="*/ 2145130 w 2566057"/>
                <a:gd name="connsiteY1034" fmla="*/ 1004045 h 1446871"/>
                <a:gd name="connsiteX1035" fmla="*/ 2151893 w 2566057"/>
                <a:gd name="connsiteY1035" fmla="*/ 1004902 h 1446871"/>
                <a:gd name="connsiteX1036" fmla="*/ 2156751 w 2566057"/>
                <a:gd name="connsiteY1036" fmla="*/ 1007760 h 1446871"/>
                <a:gd name="connsiteX1037" fmla="*/ 2160656 w 2566057"/>
                <a:gd name="connsiteY1037" fmla="*/ 1007950 h 1446871"/>
                <a:gd name="connsiteX1038" fmla="*/ 2162085 w 2566057"/>
                <a:gd name="connsiteY1038" fmla="*/ 1006426 h 1446871"/>
                <a:gd name="connsiteX1039" fmla="*/ 2160942 w 2566057"/>
                <a:gd name="connsiteY1039" fmla="*/ 1003569 h 1446871"/>
                <a:gd name="connsiteX1040" fmla="*/ 2162275 w 2566057"/>
                <a:gd name="connsiteY1040" fmla="*/ 1000521 h 1446871"/>
                <a:gd name="connsiteX1041" fmla="*/ 2155418 w 2566057"/>
                <a:gd name="connsiteY1041" fmla="*/ 997663 h 1446871"/>
                <a:gd name="connsiteX1042" fmla="*/ 2152465 w 2566057"/>
                <a:gd name="connsiteY1042" fmla="*/ 1000045 h 1446871"/>
                <a:gd name="connsiteX1043" fmla="*/ 2149702 w 2566057"/>
                <a:gd name="connsiteY1043" fmla="*/ 997187 h 1446871"/>
                <a:gd name="connsiteX1044" fmla="*/ 2149702 w 2566057"/>
                <a:gd name="connsiteY1044" fmla="*/ 990138 h 1446871"/>
                <a:gd name="connsiteX1045" fmla="*/ 2146369 w 2566057"/>
                <a:gd name="connsiteY1045" fmla="*/ 989281 h 1446871"/>
                <a:gd name="connsiteX1046" fmla="*/ 2140368 w 2566057"/>
                <a:gd name="connsiteY1046" fmla="*/ 987091 h 1446871"/>
                <a:gd name="connsiteX1047" fmla="*/ 2137701 w 2566057"/>
                <a:gd name="connsiteY1047" fmla="*/ 985757 h 1446871"/>
                <a:gd name="connsiteX1048" fmla="*/ 2135319 w 2566057"/>
                <a:gd name="connsiteY1048" fmla="*/ 987281 h 1446871"/>
                <a:gd name="connsiteX1049" fmla="*/ 2131795 w 2566057"/>
                <a:gd name="connsiteY1049" fmla="*/ 988615 h 1446871"/>
                <a:gd name="connsiteX1050" fmla="*/ 2125509 w 2566057"/>
                <a:gd name="connsiteY1050" fmla="*/ 987281 h 1446871"/>
                <a:gd name="connsiteX1051" fmla="*/ 2117508 w 2566057"/>
                <a:gd name="connsiteY1051" fmla="*/ 987091 h 1446871"/>
                <a:gd name="connsiteX1052" fmla="*/ 2114555 w 2566057"/>
                <a:gd name="connsiteY1052" fmla="*/ 983566 h 1446871"/>
                <a:gd name="connsiteX1053" fmla="*/ 2109792 w 2566057"/>
                <a:gd name="connsiteY1053" fmla="*/ 982900 h 1446871"/>
                <a:gd name="connsiteX1054" fmla="*/ 2104935 w 2566057"/>
                <a:gd name="connsiteY1054" fmla="*/ 980233 h 1446871"/>
                <a:gd name="connsiteX1055" fmla="*/ 2100649 w 2566057"/>
                <a:gd name="connsiteY1055" fmla="*/ 980233 h 1446871"/>
                <a:gd name="connsiteX1056" fmla="*/ 2097029 w 2566057"/>
                <a:gd name="connsiteY1056" fmla="*/ 979851 h 1446871"/>
                <a:gd name="connsiteX1057" fmla="*/ 2094267 w 2566057"/>
                <a:gd name="connsiteY1057" fmla="*/ 984233 h 1446871"/>
                <a:gd name="connsiteX1058" fmla="*/ 2092267 w 2566057"/>
                <a:gd name="connsiteY1058" fmla="*/ 986900 h 1446871"/>
                <a:gd name="connsiteX1059" fmla="*/ 2098362 w 2566057"/>
                <a:gd name="connsiteY1059" fmla="*/ 988424 h 1446871"/>
                <a:gd name="connsiteX1060" fmla="*/ 2098362 w 2566057"/>
                <a:gd name="connsiteY1060" fmla="*/ 991472 h 1446871"/>
                <a:gd name="connsiteX1061" fmla="*/ 2103602 w 2566057"/>
                <a:gd name="connsiteY1061" fmla="*/ 990996 h 1446871"/>
                <a:gd name="connsiteX1062" fmla="*/ 2115126 w 2566057"/>
                <a:gd name="connsiteY1062" fmla="*/ 995187 h 1446871"/>
                <a:gd name="connsiteX1063" fmla="*/ 2121127 w 2566057"/>
                <a:gd name="connsiteY1063" fmla="*/ 995473 h 1446871"/>
                <a:gd name="connsiteX1064" fmla="*/ 2051119 w 2566057"/>
                <a:gd name="connsiteY1064" fmla="*/ 946895 h 1446871"/>
                <a:gd name="connsiteX1065" fmla="*/ 2053785 w 2566057"/>
                <a:gd name="connsiteY1065" fmla="*/ 950610 h 1446871"/>
                <a:gd name="connsiteX1066" fmla="*/ 2053024 w 2566057"/>
                <a:gd name="connsiteY1066" fmla="*/ 947752 h 1446871"/>
                <a:gd name="connsiteX1067" fmla="*/ 2051119 w 2566057"/>
                <a:gd name="connsiteY1067" fmla="*/ 946895 h 1446871"/>
                <a:gd name="connsiteX1068" fmla="*/ 2093600 w 2566057"/>
                <a:gd name="connsiteY1068" fmla="*/ 977470 h 1446871"/>
                <a:gd name="connsiteX1069" fmla="*/ 2093886 w 2566057"/>
                <a:gd name="connsiteY1069" fmla="*/ 972422 h 1446871"/>
                <a:gd name="connsiteX1070" fmla="*/ 2095315 w 2566057"/>
                <a:gd name="connsiteY1070" fmla="*/ 965183 h 1446871"/>
                <a:gd name="connsiteX1071" fmla="*/ 2094933 w 2566057"/>
                <a:gd name="connsiteY1071" fmla="*/ 956801 h 1446871"/>
                <a:gd name="connsiteX1072" fmla="*/ 2095791 w 2566057"/>
                <a:gd name="connsiteY1072" fmla="*/ 953277 h 1446871"/>
                <a:gd name="connsiteX1073" fmla="*/ 2097410 w 2566057"/>
                <a:gd name="connsiteY1073" fmla="*/ 946704 h 1446871"/>
                <a:gd name="connsiteX1074" fmla="*/ 2093600 w 2566057"/>
                <a:gd name="connsiteY1074" fmla="*/ 942990 h 1446871"/>
                <a:gd name="connsiteX1075" fmla="*/ 2090933 w 2566057"/>
                <a:gd name="connsiteY1075" fmla="*/ 942133 h 1446871"/>
                <a:gd name="connsiteX1076" fmla="*/ 2088933 w 2566057"/>
                <a:gd name="connsiteY1076" fmla="*/ 938132 h 1446871"/>
                <a:gd name="connsiteX1077" fmla="*/ 2087218 w 2566057"/>
                <a:gd name="connsiteY1077" fmla="*/ 933560 h 1446871"/>
                <a:gd name="connsiteX1078" fmla="*/ 2084742 w 2566057"/>
                <a:gd name="connsiteY1078" fmla="*/ 929559 h 1446871"/>
                <a:gd name="connsiteX1079" fmla="*/ 2082170 w 2566057"/>
                <a:gd name="connsiteY1079" fmla="*/ 927845 h 1446871"/>
                <a:gd name="connsiteX1080" fmla="*/ 2081027 w 2566057"/>
                <a:gd name="connsiteY1080" fmla="*/ 924987 h 1446871"/>
                <a:gd name="connsiteX1081" fmla="*/ 2080360 w 2566057"/>
                <a:gd name="connsiteY1081" fmla="*/ 921654 h 1446871"/>
                <a:gd name="connsiteX1082" fmla="*/ 2077598 w 2566057"/>
                <a:gd name="connsiteY1082" fmla="*/ 918129 h 1446871"/>
                <a:gd name="connsiteX1083" fmla="*/ 2074836 w 2566057"/>
                <a:gd name="connsiteY1083" fmla="*/ 914796 h 1446871"/>
                <a:gd name="connsiteX1084" fmla="*/ 2073026 w 2566057"/>
                <a:gd name="connsiteY1084" fmla="*/ 911271 h 1446871"/>
                <a:gd name="connsiteX1085" fmla="*/ 2069406 w 2566057"/>
                <a:gd name="connsiteY1085" fmla="*/ 908224 h 1446871"/>
                <a:gd name="connsiteX1086" fmla="*/ 2066740 w 2566057"/>
                <a:gd name="connsiteY1086" fmla="*/ 907366 h 1446871"/>
                <a:gd name="connsiteX1087" fmla="*/ 2063406 w 2566057"/>
                <a:gd name="connsiteY1087" fmla="*/ 905366 h 1446871"/>
                <a:gd name="connsiteX1088" fmla="*/ 2061787 w 2566057"/>
                <a:gd name="connsiteY1088" fmla="*/ 901651 h 1446871"/>
                <a:gd name="connsiteX1089" fmla="*/ 2057691 w 2566057"/>
                <a:gd name="connsiteY1089" fmla="*/ 901651 h 1446871"/>
                <a:gd name="connsiteX1090" fmla="*/ 2054071 w 2566057"/>
                <a:gd name="connsiteY1090" fmla="*/ 898317 h 1446871"/>
                <a:gd name="connsiteX1091" fmla="*/ 2051785 w 2566057"/>
                <a:gd name="connsiteY1091" fmla="*/ 894603 h 1446871"/>
                <a:gd name="connsiteX1092" fmla="*/ 2046737 w 2566057"/>
                <a:gd name="connsiteY1092" fmla="*/ 888697 h 1446871"/>
                <a:gd name="connsiteX1093" fmla="*/ 2041117 w 2566057"/>
                <a:gd name="connsiteY1093" fmla="*/ 884125 h 1446871"/>
                <a:gd name="connsiteX1094" fmla="*/ 2036260 w 2566057"/>
                <a:gd name="connsiteY1094" fmla="*/ 878887 h 1446871"/>
                <a:gd name="connsiteX1095" fmla="*/ 2032259 w 2566057"/>
                <a:gd name="connsiteY1095" fmla="*/ 873362 h 1446871"/>
                <a:gd name="connsiteX1096" fmla="*/ 2026353 w 2566057"/>
                <a:gd name="connsiteY1096" fmla="*/ 872505 h 1446871"/>
                <a:gd name="connsiteX1097" fmla="*/ 2021781 w 2566057"/>
                <a:gd name="connsiteY1097" fmla="*/ 872695 h 1446871"/>
                <a:gd name="connsiteX1098" fmla="*/ 2017590 w 2566057"/>
                <a:gd name="connsiteY1098" fmla="*/ 870314 h 1446871"/>
                <a:gd name="connsiteX1099" fmla="*/ 2015495 w 2566057"/>
                <a:gd name="connsiteY1099" fmla="*/ 874029 h 1446871"/>
                <a:gd name="connsiteX1100" fmla="*/ 2017876 w 2566057"/>
                <a:gd name="connsiteY1100" fmla="*/ 879077 h 1446871"/>
                <a:gd name="connsiteX1101" fmla="*/ 2022544 w 2566057"/>
                <a:gd name="connsiteY1101" fmla="*/ 881458 h 1446871"/>
                <a:gd name="connsiteX1102" fmla="*/ 2023877 w 2566057"/>
                <a:gd name="connsiteY1102" fmla="*/ 884792 h 1446871"/>
                <a:gd name="connsiteX1103" fmla="*/ 2026259 w 2566057"/>
                <a:gd name="connsiteY1103" fmla="*/ 887173 h 1446871"/>
                <a:gd name="connsiteX1104" fmla="*/ 2028640 w 2566057"/>
                <a:gd name="connsiteY1104" fmla="*/ 892221 h 1446871"/>
                <a:gd name="connsiteX1105" fmla="*/ 2031592 w 2566057"/>
                <a:gd name="connsiteY1105" fmla="*/ 895555 h 1446871"/>
                <a:gd name="connsiteX1106" fmla="*/ 2034450 w 2566057"/>
                <a:gd name="connsiteY1106" fmla="*/ 900413 h 1446871"/>
                <a:gd name="connsiteX1107" fmla="*/ 2039212 w 2566057"/>
                <a:gd name="connsiteY1107" fmla="*/ 903747 h 1446871"/>
                <a:gd name="connsiteX1108" fmla="*/ 2045594 w 2566057"/>
                <a:gd name="connsiteY1108" fmla="*/ 910129 h 1446871"/>
                <a:gd name="connsiteX1109" fmla="*/ 2045594 w 2566057"/>
                <a:gd name="connsiteY1109" fmla="*/ 916701 h 1446871"/>
                <a:gd name="connsiteX1110" fmla="*/ 2049594 w 2566057"/>
                <a:gd name="connsiteY1110" fmla="*/ 921940 h 1446871"/>
                <a:gd name="connsiteX1111" fmla="*/ 2054262 w 2566057"/>
                <a:gd name="connsiteY1111" fmla="*/ 930893 h 1446871"/>
                <a:gd name="connsiteX1112" fmla="*/ 2055976 w 2566057"/>
                <a:gd name="connsiteY1112" fmla="*/ 935751 h 1446871"/>
                <a:gd name="connsiteX1113" fmla="*/ 2057786 w 2566057"/>
                <a:gd name="connsiteY1113" fmla="*/ 939942 h 1446871"/>
                <a:gd name="connsiteX1114" fmla="*/ 2062930 w 2566057"/>
                <a:gd name="connsiteY1114" fmla="*/ 948991 h 1446871"/>
                <a:gd name="connsiteX1115" fmla="*/ 2066073 w 2566057"/>
                <a:gd name="connsiteY1115" fmla="*/ 953562 h 1446871"/>
                <a:gd name="connsiteX1116" fmla="*/ 2068359 w 2566057"/>
                <a:gd name="connsiteY1116" fmla="*/ 960135 h 1446871"/>
                <a:gd name="connsiteX1117" fmla="*/ 2077979 w 2566057"/>
                <a:gd name="connsiteY1117" fmla="*/ 967183 h 1446871"/>
                <a:gd name="connsiteX1118" fmla="*/ 2082551 w 2566057"/>
                <a:gd name="connsiteY1118" fmla="*/ 974232 h 1446871"/>
                <a:gd name="connsiteX1119" fmla="*/ 2086171 w 2566057"/>
                <a:gd name="connsiteY1119" fmla="*/ 974708 h 1446871"/>
                <a:gd name="connsiteX1120" fmla="*/ 2089314 w 2566057"/>
                <a:gd name="connsiteY1120" fmla="*/ 975375 h 1446871"/>
                <a:gd name="connsiteX1121" fmla="*/ 2093600 w 2566057"/>
                <a:gd name="connsiteY1121" fmla="*/ 977470 h 1446871"/>
                <a:gd name="connsiteX1122" fmla="*/ 2315818 w 2566057"/>
                <a:gd name="connsiteY1122" fmla="*/ 1352755 h 1446871"/>
                <a:gd name="connsiteX1123" fmla="*/ 2314866 w 2566057"/>
                <a:gd name="connsiteY1123" fmla="*/ 1349898 h 1446871"/>
                <a:gd name="connsiteX1124" fmla="*/ 2313152 w 2566057"/>
                <a:gd name="connsiteY1124" fmla="*/ 1348850 h 1446871"/>
                <a:gd name="connsiteX1125" fmla="*/ 2312294 w 2566057"/>
                <a:gd name="connsiteY1125" fmla="*/ 1351708 h 1446871"/>
                <a:gd name="connsiteX1126" fmla="*/ 2313532 w 2566057"/>
                <a:gd name="connsiteY1126" fmla="*/ 1354375 h 1446871"/>
                <a:gd name="connsiteX1127" fmla="*/ 2315818 w 2566057"/>
                <a:gd name="connsiteY1127" fmla="*/ 1352755 h 1446871"/>
                <a:gd name="connsiteX1128" fmla="*/ 2041974 w 2566057"/>
                <a:gd name="connsiteY1128" fmla="*/ 930607 h 1446871"/>
                <a:gd name="connsiteX1129" fmla="*/ 2040165 w 2566057"/>
                <a:gd name="connsiteY1129" fmla="*/ 931083 h 1446871"/>
                <a:gd name="connsiteX1130" fmla="*/ 2043593 w 2566057"/>
                <a:gd name="connsiteY1130" fmla="*/ 934132 h 1446871"/>
                <a:gd name="connsiteX1131" fmla="*/ 2041974 w 2566057"/>
                <a:gd name="connsiteY1131" fmla="*/ 930607 h 1446871"/>
                <a:gd name="connsiteX1132" fmla="*/ 2034164 w 2566057"/>
                <a:gd name="connsiteY1132" fmla="*/ 910891 h 1446871"/>
                <a:gd name="connsiteX1133" fmla="*/ 2031402 w 2566057"/>
                <a:gd name="connsiteY1133" fmla="*/ 908033 h 1446871"/>
                <a:gd name="connsiteX1134" fmla="*/ 2030830 w 2566057"/>
                <a:gd name="connsiteY1134" fmla="*/ 910224 h 1446871"/>
                <a:gd name="connsiteX1135" fmla="*/ 2034450 w 2566057"/>
                <a:gd name="connsiteY1135" fmla="*/ 914224 h 1446871"/>
                <a:gd name="connsiteX1136" fmla="*/ 2036926 w 2566057"/>
                <a:gd name="connsiteY1136" fmla="*/ 914415 h 1446871"/>
                <a:gd name="connsiteX1137" fmla="*/ 2034164 w 2566057"/>
                <a:gd name="connsiteY1137" fmla="*/ 910891 h 1446871"/>
                <a:gd name="connsiteX1138" fmla="*/ 2310580 w 2566057"/>
                <a:gd name="connsiteY1138" fmla="*/ 1363233 h 1446871"/>
                <a:gd name="connsiteX1139" fmla="*/ 2307722 w 2566057"/>
                <a:gd name="connsiteY1139" fmla="*/ 1365042 h 1446871"/>
                <a:gd name="connsiteX1140" fmla="*/ 2304483 w 2566057"/>
                <a:gd name="connsiteY1140" fmla="*/ 1364757 h 1446871"/>
                <a:gd name="connsiteX1141" fmla="*/ 2300674 w 2566057"/>
                <a:gd name="connsiteY1141" fmla="*/ 1365614 h 1446871"/>
                <a:gd name="connsiteX1142" fmla="*/ 2298959 w 2566057"/>
                <a:gd name="connsiteY1142" fmla="*/ 1366567 h 1446871"/>
                <a:gd name="connsiteX1143" fmla="*/ 2296768 w 2566057"/>
                <a:gd name="connsiteY1143" fmla="*/ 1365709 h 1446871"/>
                <a:gd name="connsiteX1144" fmla="*/ 2292482 w 2566057"/>
                <a:gd name="connsiteY1144" fmla="*/ 1365233 h 1446871"/>
                <a:gd name="connsiteX1145" fmla="*/ 2290101 w 2566057"/>
                <a:gd name="connsiteY1145" fmla="*/ 1361899 h 1446871"/>
                <a:gd name="connsiteX1146" fmla="*/ 2287053 w 2566057"/>
                <a:gd name="connsiteY1146" fmla="*/ 1361042 h 1446871"/>
                <a:gd name="connsiteX1147" fmla="*/ 2283719 w 2566057"/>
                <a:gd name="connsiteY1147" fmla="*/ 1359518 h 1446871"/>
                <a:gd name="connsiteX1148" fmla="*/ 2282862 w 2566057"/>
                <a:gd name="connsiteY1148" fmla="*/ 1362852 h 1446871"/>
                <a:gd name="connsiteX1149" fmla="*/ 2283148 w 2566057"/>
                <a:gd name="connsiteY1149" fmla="*/ 1365995 h 1446871"/>
                <a:gd name="connsiteX1150" fmla="*/ 2281814 w 2566057"/>
                <a:gd name="connsiteY1150" fmla="*/ 1370758 h 1446871"/>
                <a:gd name="connsiteX1151" fmla="*/ 2282671 w 2566057"/>
                <a:gd name="connsiteY1151" fmla="*/ 1376568 h 1446871"/>
                <a:gd name="connsiteX1152" fmla="*/ 2279909 w 2566057"/>
                <a:gd name="connsiteY1152" fmla="*/ 1379521 h 1446871"/>
                <a:gd name="connsiteX1153" fmla="*/ 2277337 w 2566057"/>
                <a:gd name="connsiteY1153" fmla="*/ 1379521 h 1446871"/>
                <a:gd name="connsiteX1154" fmla="*/ 2277337 w 2566057"/>
                <a:gd name="connsiteY1154" fmla="*/ 1385426 h 1446871"/>
                <a:gd name="connsiteX1155" fmla="*/ 2278861 w 2566057"/>
                <a:gd name="connsiteY1155" fmla="*/ 1391332 h 1446871"/>
                <a:gd name="connsiteX1156" fmla="*/ 2280099 w 2566057"/>
                <a:gd name="connsiteY1156" fmla="*/ 1392855 h 1446871"/>
                <a:gd name="connsiteX1157" fmla="*/ 2280766 w 2566057"/>
                <a:gd name="connsiteY1157" fmla="*/ 1397809 h 1446871"/>
                <a:gd name="connsiteX1158" fmla="*/ 2284481 w 2566057"/>
                <a:gd name="connsiteY1158" fmla="*/ 1396189 h 1446871"/>
                <a:gd name="connsiteX1159" fmla="*/ 2287719 w 2566057"/>
                <a:gd name="connsiteY1159" fmla="*/ 1396189 h 1446871"/>
                <a:gd name="connsiteX1160" fmla="*/ 2291530 w 2566057"/>
                <a:gd name="connsiteY1160" fmla="*/ 1392379 h 1446871"/>
                <a:gd name="connsiteX1161" fmla="*/ 2292959 w 2566057"/>
                <a:gd name="connsiteY1161" fmla="*/ 1389236 h 1446871"/>
                <a:gd name="connsiteX1162" fmla="*/ 2295340 w 2566057"/>
                <a:gd name="connsiteY1162" fmla="*/ 1388760 h 1446871"/>
                <a:gd name="connsiteX1163" fmla="*/ 2296578 w 2566057"/>
                <a:gd name="connsiteY1163" fmla="*/ 1390570 h 1446871"/>
                <a:gd name="connsiteX1164" fmla="*/ 2298769 w 2566057"/>
                <a:gd name="connsiteY1164" fmla="*/ 1389046 h 1446871"/>
                <a:gd name="connsiteX1165" fmla="*/ 2299245 w 2566057"/>
                <a:gd name="connsiteY1165" fmla="*/ 1386379 h 1446871"/>
                <a:gd name="connsiteX1166" fmla="*/ 2300197 w 2566057"/>
                <a:gd name="connsiteY1166" fmla="*/ 1382950 h 1446871"/>
                <a:gd name="connsiteX1167" fmla="*/ 2301912 w 2566057"/>
                <a:gd name="connsiteY1167" fmla="*/ 1380663 h 1446871"/>
                <a:gd name="connsiteX1168" fmla="*/ 2305246 w 2566057"/>
                <a:gd name="connsiteY1168" fmla="*/ 1379330 h 1446871"/>
                <a:gd name="connsiteX1169" fmla="*/ 2305722 w 2566057"/>
                <a:gd name="connsiteY1169" fmla="*/ 1374567 h 1446871"/>
                <a:gd name="connsiteX1170" fmla="*/ 2308579 w 2566057"/>
                <a:gd name="connsiteY1170" fmla="*/ 1370091 h 1446871"/>
                <a:gd name="connsiteX1171" fmla="*/ 2311056 w 2566057"/>
                <a:gd name="connsiteY1171" fmla="*/ 1365995 h 1446871"/>
                <a:gd name="connsiteX1172" fmla="*/ 2310580 w 2566057"/>
                <a:gd name="connsiteY1172" fmla="*/ 1363233 h 1446871"/>
                <a:gd name="connsiteX1173" fmla="*/ 489019 w 2566057"/>
                <a:gd name="connsiteY1173" fmla="*/ 930512 h 1446871"/>
                <a:gd name="connsiteX1174" fmla="*/ 487590 w 2566057"/>
                <a:gd name="connsiteY1174" fmla="*/ 931560 h 1446871"/>
                <a:gd name="connsiteX1175" fmla="*/ 488066 w 2566057"/>
                <a:gd name="connsiteY1175" fmla="*/ 932703 h 1446871"/>
                <a:gd name="connsiteX1176" fmla="*/ 489019 w 2566057"/>
                <a:gd name="connsiteY1176" fmla="*/ 930512 h 1446871"/>
                <a:gd name="connsiteX1177" fmla="*/ 2295244 w 2566057"/>
                <a:gd name="connsiteY1177" fmla="*/ 1392379 h 1446871"/>
                <a:gd name="connsiteX1178" fmla="*/ 2292482 w 2566057"/>
                <a:gd name="connsiteY1178" fmla="*/ 1395046 h 1446871"/>
                <a:gd name="connsiteX1179" fmla="*/ 2294006 w 2566057"/>
                <a:gd name="connsiteY1179" fmla="*/ 1395713 h 1446871"/>
                <a:gd name="connsiteX1180" fmla="*/ 2296006 w 2566057"/>
                <a:gd name="connsiteY1180" fmla="*/ 1393713 h 1446871"/>
                <a:gd name="connsiteX1181" fmla="*/ 2295244 w 2566057"/>
                <a:gd name="connsiteY1181" fmla="*/ 1392379 h 1446871"/>
                <a:gd name="connsiteX1182" fmla="*/ 2281909 w 2566057"/>
                <a:gd name="connsiteY1182" fmla="*/ 1352565 h 1446871"/>
                <a:gd name="connsiteX1183" fmla="*/ 2284862 w 2566057"/>
                <a:gd name="connsiteY1183" fmla="*/ 1349707 h 1446871"/>
                <a:gd name="connsiteX1184" fmla="*/ 2287148 w 2566057"/>
                <a:gd name="connsiteY1184" fmla="*/ 1346659 h 1446871"/>
                <a:gd name="connsiteX1185" fmla="*/ 2285624 w 2566057"/>
                <a:gd name="connsiteY1185" fmla="*/ 1345612 h 1446871"/>
                <a:gd name="connsiteX1186" fmla="*/ 2283528 w 2566057"/>
                <a:gd name="connsiteY1186" fmla="*/ 1346945 h 1446871"/>
                <a:gd name="connsiteX1187" fmla="*/ 2282195 w 2566057"/>
                <a:gd name="connsiteY1187" fmla="*/ 1350279 h 1446871"/>
                <a:gd name="connsiteX1188" fmla="*/ 2281909 w 2566057"/>
                <a:gd name="connsiteY1188" fmla="*/ 1352565 h 1446871"/>
                <a:gd name="connsiteX1189" fmla="*/ 685996 w 2566057"/>
                <a:gd name="connsiteY1189" fmla="*/ 1420288 h 1446871"/>
                <a:gd name="connsiteX1190" fmla="*/ 683043 w 2566057"/>
                <a:gd name="connsiteY1190" fmla="*/ 1421335 h 1446871"/>
                <a:gd name="connsiteX1191" fmla="*/ 690949 w 2566057"/>
                <a:gd name="connsiteY1191" fmla="*/ 1423907 h 1446871"/>
                <a:gd name="connsiteX1192" fmla="*/ 685996 w 2566057"/>
                <a:gd name="connsiteY1192" fmla="*/ 1420288 h 1446871"/>
                <a:gd name="connsiteX1193" fmla="*/ 698378 w 2566057"/>
                <a:gd name="connsiteY1193" fmla="*/ 1426003 h 1446871"/>
                <a:gd name="connsiteX1194" fmla="*/ 695234 w 2566057"/>
                <a:gd name="connsiteY1194" fmla="*/ 1425812 h 1446871"/>
                <a:gd name="connsiteX1195" fmla="*/ 695997 w 2566057"/>
                <a:gd name="connsiteY1195" fmla="*/ 1428574 h 1446871"/>
                <a:gd name="connsiteX1196" fmla="*/ 699807 w 2566057"/>
                <a:gd name="connsiteY1196" fmla="*/ 1430860 h 1446871"/>
                <a:gd name="connsiteX1197" fmla="*/ 701045 w 2566057"/>
                <a:gd name="connsiteY1197" fmla="*/ 1428384 h 1446871"/>
                <a:gd name="connsiteX1198" fmla="*/ 698378 w 2566057"/>
                <a:gd name="connsiteY1198" fmla="*/ 1426003 h 1446871"/>
                <a:gd name="connsiteX1199" fmla="*/ 703426 w 2566057"/>
                <a:gd name="connsiteY1199" fmla="*/ 1430955 h 1446871"/>
                <a:gd name="connsiteX1200" fmla="*/ 704569 w 2566057"/>
                <a:gd name="connsiteY1200" fmla="*/ 1434670 h 1446871"/>
                <a:gd name="connsiteX1201" fmla="*/ 705331 w 2566057"/>
                <a:gd name="connsiteY1201" fmla="*/ 1432099 h 1446871"/>
                <a:gd name="connsiteX1202" fmla="*/ 703426 w 2566057"/>
                <a:gd name="connsiteY1202" fmla="*/ 1430955 h 1446871"/>
                <a:gd name="connsiteX1203" fmla="*/ 2541846 w 2566057"/>
                <a:gd name="connsiteY1203" fmla="*/ 1044431 h 1446871"/>
                <a:gd name="connsiteX1204" fmla="*/ 2539656 w 2566057"/>
                <a:gd name="connsiteY1204" fmla="*/ 1039573 h 1446871"/>
                <a:gd name="connsiteX1205" fmla="*/ 2537656 w 2566057"/>
                <a:gd name="connsiteY1205" fmla="*/ 1039383 h 1446871"/>
                <a:gd name="connsiteX1206" fmla="*/ 2538799 w 2566057"/>
                <a:gd name="connsiteY1206" fmla="*/ 1042716 h 1446871"/>
                <a:gd name="connsiteX1207" fmla="*/ 2541846 w 2566057"/>
                <a:gd name="connsiteY1207" fmla="*/ 1044431 h 1446871"/>
                <a:gd name="connsiteX1208" fmla="*/ 686662 w 2566057"/>
                <a:gd name="connsiteY1208" fmla="*/ 1412667 h 1446871"/>
                <a:gd name="connsiteX1209" fmla="*/ 684090 w 2566057"/>
                <a:gd name="connsiteY1209" fmla="*/ 1410572 h 1446871"/>
                <a:gd name="connsiteX1210" fmla="*/ 682757 w 2566057"/>
                <a:gd name="connsiteY1210" fmla="*/ 1412096 h 1446871"/>
                <a:gd name="connsiteX1211" fmla="*/ 686662 w 2566057"/>
                <a:gd name="connsiteY1211" fmla="*/ 1412667 h 1446871"/>
                <a:gd name="connsiteX1212" fmla="*/ 499210 w 2566057"/>
                <a:gd name="connsiteY1212" fmla="*/ 930417 h 1446871"/>
                <a:gd name="connsiteX1213" fmla="*/ 497972 w 2566057"/>
                <a:gd name="connsiteY1213" fmla="*/ 930988 h 1446871"/>
                <a:gd name="connsiteX1214" fmla="*/ 498639 w 2566057"/>
                <a:gd name="connsiteY1214" fmla="*/ 932226 h 1446871"/>
                <a:gd name="connsiteX1215" fmla="*/ 500163 w 2566057"/>
                <a:gd name="connsiteY1215" fmla="*/ 931655 h 1446871"/>
                <a:gd name="connsiteX1216" fmla="*/ 499210 w 2566057"/>
                <a:gd name="connsiteY1216" fmla="*/ 930417 h 1446871"/>
                <a:gd name="connsiteX1217" fmla="*/ 493400 w 2566057"/>
                <a:gd name="connsiteY1217" fmla="*/ 927845 h 1446871"/>
                <a:gd name="connsiteX1218" fmla="*/ 491781 w 2566057"/>
                <a:gd name="connsiteY1218" fmla="*/ 927369 h 1446871"/>
                <a:gd name="connsiteX1219" fmla="*/ 491685 w 2566057"/>
                <a:gd name="connsiteY1219" fmla="*/ 930226 h 1446871"/>
                <a:gd name="connsiteX1220" fmla="*/ 492447 w 2566057"/>
                <a:gd name="connsiteY1220" fmla="*/ 932226 h 1446871"/>
                <a:gd name="connsiteX1221" fmla="*/ 490066 w 2566057"/>
                <a:gd name="connsiteY1221" fmla="*/ 934227 h 1446871"/>
                <a:gd name="connsiteX1222" fmla="*/ 491018 w 2566057"/>
                <a:gd name="connsiteY1222" fmla="*/ 935655 h 1446871"/>
                <a:gd name="connsiteX1223" fmla="*/ 494448 w 2566057"/>
                <a:gd name="connsiteY1223" fmla="*/ 933370 h 1446871"/>
                <a:gd name="connsiteX1224" fmla="*/ 494448 w 2566057"/>
                <a:gd name="connsiteY1224" fmla="*/ 930417 h 1446871"/>
                <a:gd name="connsiteX1225" fmla="*/ 493400 w 2566057"/>
                <a:gd name="connsiteY1225" fmla="*/ 927845 h 1446871"/>
                <a:gd name="connsiteX1226" fmla="*/ 667326 w 2566057"/>
                <a:gd name="connsiteY1226" fmla="*/ 1374282 h 1446871"/>
                <a:gd name="connsiteX1227" fmla="*/ 665993 w 2566057"/>
                <a:gd name="connsiteY1227" fmla="*/ 1374567 h 1446871"/>
                <a:gd name="connsiteX1228" fmla="*/ 666850 w 2566057"/>
                <a:gd name="connsiteY1228" fmla="*/ 1378568 h 1446871"/>
                <a:gd name="connsiteX1229" fmla="*/ 668660 w 2566057"/>
                <a:gd name="connsiteY1229" fmla="*/ 1377996 h 1446871"/>
                <a:gd name="connsiteX1230" fmla="*/ 667326 w 2566057"/>
                <a:gd name="connsiteY1230" fmla="*/ 1374282 h 1446871"/>
                <a:gd name="connsiteX1231" fmla="*/ 677423 w 2566057"/>
                <a:gd name="connsiteY1231" fmla="*/ 1405429 h 1446871"/>
                <a:gd name="connsiteX1232" fmla="*/ 676756 w 2566057"/>
                <a:gd name="connsiteY1232" fmla="*/ 1407905 h 1446871"/>
                <a:gd name="connsiteX1233" fmla="*/ 678852 w 2566057"/>
                <a:gd name="connsiteY1233" fmla="*/ 1407143 h 1446871"/>
                <a:gd name="connsiteX1234" fmla="*/ 677423 w 2566057"/>
                <a:gd name="connsiteY1234" fmla="*/ 1405429 h 1446871"/>
                <a:gd name="connsiteX1235" fmla="*/ 735050 w 2566057"/>
                <a:gd name="connsiteY1235" fmla="*/ 1438861 h 1446871"/>
                <a:gd name="connsiteX1236" fmla="*/ 730287 w 2566057"/>
                <a:gd name="connsiteY1236" fmla="*/ 1439147 h 1446871"/>
                <a:gd name="connsiteX1237" fmla="*/ 727334 w 2566057"/>
                <a:gd name="connsiteY1237" fmla="*/ 1440100 h 1446871"/>
                <a:gd name="connsiteX1238" fmla="*/ 723429 w 2566057"/>
                <a:gd name="connsiteY1238" fmla="*/ 1443338 h 1446871"/>
                <a:gd name="connsiteX1239" fmla="*/ 725525 w 2566057"/>
                <a:gd name="connsiteY1239" fmla="*/ 1445053 h 1446871"/>
                <a:gd name="connsiteX1240" fmla="*/ 730763 w 2566057"/>
                <a:gd name="connsiteY1240" fmla="*/ 1442290 h 1446871"/>
                <a:gd name="connsiteX1241" fmla="*/ 731144 w 2566057"/>
                <a:gd name="connsiteY1241" fmla="*/ 1442195 h 1446871"/>
                <a:gd name="connsiteX1242" fmla="*/ 735050 w 2566057"/>
                <a:gd name="connsiteY1242" fmla="*/ 1438861 h 1446871"/>
                <a:gd name="connsiteX1243" fmla="*/ 2562325 w 2566057"/>
                <a:gd name="connsiteY1243" fmla="*/ 1420764 h 1446871"/>
                <a:gd name="connsiteX1244" fmla="*/ 2559563 w 2566057"/>
                <a:gd name="connsiteY1244" fmla="*/ 1420954 h 1446871"/>
                <a:gd name="connsiteX1245" fmla="*/ 2557277 w 2566057"/>
                <a:gd name="connsiteY1245" fmla="*/ 1422097 h 1446871"/>
                <a:gd name="connsiteX1246" fmla="*/ 2556706 w 2566057"/>
                <a:gd name="connsiteY1246" fmla="*/ 1423621 h 1446871"/>
                <a:gd name="connsiteX1247" fmla="*/ 2558515 w 2566057"/>
                <a:gd name="connsiteY1247" fmla="*/ 1424288 h 1446871"/>
                <a:gd name="connsiteX1248" fmla="*/ 2557277 w 2566057"/>
                <a:gd name="connsiteY1248" fmla="*/ 1426955 h 1446871"/>
                <a:gd name="connsiteX1249" fmla="*/ 2559849 w 2566057"/>
                <a:gd name="connsiteY1249" fmla="*/ 1426479 h 1446871"/>
                <a:gd name="connsiteX1250" fmla="*/ 2561468 w 2566057"/>
                <a:gd name="connsiteY1250" fmla="*/ 1424669 h 1446871"/>
                <a:gd name="connsiteX1251" fmla="*/ 2562325 w 2566057"/>
                <a:gd name="connsiteY1251" fmla="*/ 1422383 h 1446871"/>
                <a:gd name="connsiteX1252" fmla="*/ 2562325 w 2566057"/>
                <a:gd name="connsiteY1252" fmla="*/ 1420764 h 1446871"/>
                <a:gd name="connsiteX1253" fmla="*/ 796200 w 2566057"/>
                <a:gd name="connsiteY1253" fmla="*/ 1393332 h 1446871"/>
                <a:gd name="connsiteX1254" fmla="*/ 792961 w 2566057"/>
                <a:gd name="connsiteY1254" fmla="*/ 1394284 h 1446871"/>
                <a:gd name="connsiteX1255" fmla="*/ 792771 w 2566057"/>
                <a:gd name="connsiteY1255" fmla="*/ 1396856 h 1446871"/>
                <a:gd name="connsiteX1256" fmla="*/ 787532 w 2566057"/>
                <a:gd name="connsiteY1256" fmla="*/ 1401333 h 1446871"/>
                <a:gd name="connsiteX1257" fmla="*/ 791818 w 2566057"/>
                <a:gd name="connsiteY1257" fmla="*/ 1401047 h 1446871"/>
                <a:gd name="connsiteX1258" fmla="*/ 798010 w 2566057"/>
                <a:gd name="connsiteY1258" fmla="*/ 1396475 h 1446871"/>
                <a:gd name="connsiteX1259" fmla="*/ 796200 w 2566057"/>
                <a:gd name="connsiteY1259" fmla="*/ 1393332 h 1446871"/>
                <a:gd name="connsiteX1260" fmla="*/ 2565659 w 2566057"/>
                <a:gd name="connsiteY1260" fmla="*/ 1340754 h 1446871"/>
                <a:gd name="connsiteX1261" fmla="*/ 2565849 w 2566057"/>
                <a:gd name="connsiteY1261" fmla="*/ 1337134 h 1446871"/>
                <a:gd name="connsiteX1262" fmla="*/ 2565183 w 2566057"/>
                <a:gd name="connsiteY1262" fmla="*/ 1333800 h 1446871"/>
                <a:gd name="connsiteX1263" fmla="*/ 2559373 w 2566057"/>
                <a:gd name="connsiteY1263" fmla="*/ 1335610 h 1446871"/>
                <a:gd name="connsiteX1264" fmla="*/ 2555944 w 2566057"/>
                <a:gd name="connsiteY1264" fmla="*/ 1336563 h 1446871"/>
                <a:gd name="connsiteX1265" fmla="*/ 2552896 w 2566057"/>
                <a:gd name="connsiteY1265" fmla="*/ 1336372 h 1446871"/>
                <a:gd name="connsiteX1266" fmla="*/ 2551467 w 2566057"/>
                <a:gd name="connsiteY1266" fmla="*/ 1332753 h 1446871"/>
                <a:gd name="connsiteX1267" fmla="*/ 2551371 w 2566057"/>
                <a:gd name="connsiteY1267" fmla="*/ 1324180 h 1446871"/>
                <a:gd name="connsiteX1268" fmla="*/ 2553276 w 2566057"/>
                <a:gd name="connsiteY1268" fmla="*/ 1318561 h 1446871"/>
                <a:gd name="connsiteX1269" fmla="*/ 2553753 w 2566057"/>
                <a:gd name="connsiteY1269" fmla="*/ 1316560 h 1446871"/>
                <a:gd name="connsiteX1270" fmla="*/ 2552324 w 2566057"/>
                <a:gd name="connsiteY1270" fmla="*/ 1314274 h 1446871"/>
                <a:gd name="connsiteX1271" fmla="*/ 2550324 w 2566057"/>
                <a:gd name="connsiteY1271" fmla="*/ 1318846 h 1446871"/>
                <a:gd name="connsiteX1272" fmla="*/ 2547847 w 2566057"/>
                <a:gd name="connsiteY1272" fmla="*/ 1322656 h 1446871"/>
                <a:gd name="connsiteX1273" fmla="*/ 2547181 w 2566057"/>
                <a:gd name="connsiteY1273" fmla="*/ 1319894 h 1446871"/>
                <a:gd name="connsiteX1274" fmla="*/ 2545943 w 2566057"/>
                <a:gd name="connsiteY1274" fmla="*/ 1317608 h 1446871"/>
                <a:gd name="connsiteX1275" fmla="*/ 2545371 w 2566057"/>
                <a:gd name="connsiteY1275" fmla="*/ 1314750 h 1446871"/>
                <a:gd name="connsiteX1276" fmla="*/ 2547371 w 2566057"/>
                <a:gd name="connsiteY1276" fmla="*/ 1312084 h 1446871"/>
                <a:gd name="connsiteX1277" fmla="*/ 2548895 w 2566057"/>
                <a:gd name="connsiteY1277" fmla="*/ 1307512 h 1446871"/>
                <a:gd name="connsiteX1278" fmla="*/ 2549657 w 2566057"/>
                <a:gd name="connsiteY1278" fmla="*/ 1303511 h 1446871"/>
                <a:gd name="connsiteX1279" fmla="*/ 2547847 w 2566057"/>
                <a:gd name="connsiteY1279" fmla="*/ 1299701 h 1446871"/>
                <a:gd name="connsiteX1280" fmla="*/ 2545085 w 2566057"/>
                <a:gd name="connsiteY1280" fmla="*/ 1298082 h 1446871"/>
                <a:gd name="connsiteX1281" fmla="*/ 2545466 w 2566057"/>
                <a:gd name="connsiteY1281" fmla="*/ 1295320 h 1446871"/>
                <a:gd name="connsiteX1282" fmla="*/ 2542990 w 2566057"/>
                <a:gd name="connsiteY1282" fmla="*/ 1294176 h 1446871"/>
                <a:gd name="connsiteX1283" fmla="*/ 2541752 w 2566057"/>
                <a:gd name="connsiteY1283" fmla="*/ 1291700 h 1446871"/>
                <a:gd name="connsiteX1284" fmla="*/ 2541180 w 2566057"/>
                <a:gd name="connsiteY1284" fmla="*/ 1289224 h 1446871"/>
                <a:gd name="connsiteX1285" fmla="*/ 2539656 w 2566057"/>
                <a:gd name="connsiteY1285" fmla="*/ 1291224 h 1446871"/>
                <a:gd name="connsiteX1286" fmla="*/ 2540323 w 2566057"/>
                <a:gd name="connsiteY1286" fmla="*/ 1294558 h 1446871"/>
                <a:gd name="connsiteX1287" fmla="*/ 2539370 w 2566057"/>
                <a:gd name="connsiteY1287" fmla="*/ 1300844 h 1446871"/>
                <a:gd name="connsiteX1288" fmla="*/ 2540132 w 2566057"/>
                <a:gd name="connsiteY1288" fmla="*/ 1302844 h 1446871"/>
                <a:gd name="connsiteX1289" fmla="*/ 2540132 w 2566057"/>
                <a:gd name="connsiteY1289" fmla="*/ 1305321 h 1446871"/>
                <a:gd name="connsiteX1290" fmla="*/ 2540799 w 2566057"/>
                <a:gd name="connsiteY1290" fmla="*/ 1308083 h 1446871"/>
                <a:gd name="connsiteX1291" fmla="*/ 2541561 w 2566057"/>
                <a:gd name="connsiteY1291" fmla="*/ 1310179 h 1446871"/>
                <a:gd name="connsiteX1292" fmla="*/ 2541085 w 2566057"/>
                <a:gd name="connsiteY1292" fmla="*/ 1311798 h 1446871"/>
                <a:gd name="connsiteX1293" fmla="*/ 2541465 w 2566057"/>
                <a:gd name="connsiteY1293" fmla="*/ 1315894 h 1446871"/>
                <a:gd name="connsiteX1294" fmla="*/ 2542704 w 2566057"/>
                <a:gd name="connsiteY1294" fmla="*/ 1317799 h 1446871"/>
                <a:gd name="connsiteX1295" fmla="*/ 2542704 w 2566057"/>
                <a:gd name="connsiteY1295" fmla="*/ 1318846 h 1446871"/>
                <a:gd name="connsiteX1296" fmla="*/ 2540894 w 2566057"/>
                <a:gd name="connsiteY1296" fmla="*/ 1320370 h 1446871"/>
                <a:gd name="connsiteX1297" fmla="*/ 2539846 w 2566057"/>
                <a:gd name="connsiteY1297" fmla="*/ 1323133 h 1446871"/>
                <a:gd name="connsiteX1298" fmla="*/ 2539942 w 2566057"/>
                <a:gd name="connsiteY1298" fmla="*/ 1326466 h 1446871"/>
                <a:gd name="connsiteX1299" fmla="*/ 2537846 w 2566057"/>
                <a:gd name="connsiteY1299" fmla="*/ 1329133 h 1446871"/>
                <a:gd name="connsiteX1300" fmla="*/ 2536894 w 2566057"/>
                <a:gd name="connsiteY1300" fmla="*/ 1332562 h 1446871"/>
                <a:gd name="connsiteX1301" fmla="*/ 2536703 w 2566057"/>
                <a:gd name="connsiteY1301" fmla="*/ 1336182 h 1446871"/>
                <a:gd name="connsiteX1302" fmla="*/ 2533083 w 2566057"/>
                <a:gd name="connsiteY1302" fmla="*/ 1336658 h 1446871"/>
                <a:gd name="connsiteX1303" fmla="*/ 2527845 w 2566057"/>
                <a:gd name="connsiteY1303" fmla="*/ 1341611 h 1446871"/>
                <a:gd name="connsiteX1304" fmla="*/ 2522892 w 2566057"/>
                <a:gd name="connsiteY1304" fmla="*/ 1344945 h 1446871"/>
                <a:gd name="connsiteX1305" fmla="*/ 2518606 w 2566057"/>
                <a:gd name="connsiteY1305" fmla="*/ 1347707 h 1446871"/>
                <a:gd name="connsiteX1306" fmla="*/ 2517748 w 2566057"/>
                <a:gd name="connsiteY1306" fmla="*/ 1350850 h 1446871"/>
                <a:gd name="connsiteX1307" fmla="*/ 2517368 w 2566057"/>
                <a:gd name="connsiteY1307" fmla="*/ 1354184 h 1446871"/>
                <a:gd name="connsiteX1308" fmla="*/ 2517748 w 2566057"/>
                <a:gd name="connsiteY1308" fmla="*/ 1357994 h 1446871"/>
                <a:gd name="connsiteX1309" fmla="*/ 2520987 w 2566057"/>
                <a:gd name="connsiteY1309" fmla="*/ 1358280 h 1446871"/>
                <a:gd name="connsiteX1310" fmla="*/ 2522892 w 2566057"/>
                <a:gd name="connsiteY1310" fmla="*/ 1360375 h 1446871"/>
                <a:gd name="connsiteX1311" fmla="*/ 2522035 w 2566057"/>
                <a:gd name="connsiteY1311" fmla="*/ 1366186 h 1446871"/>
                <a:gd name="connsiteX1312" fmla="*/ 2519844 w 2566057"/>
                <a:gd name="connsiteY1312" fmla="*/ 1371615 h 1446871"/>
                <a:gd name="connsiteX1313" fmla="*/ 2516129 w 2566057"/>
                <a:gd name="connsiteY1313" fmla="*/ 1373139 h 1446871"/>
                <a:gd name="connsiteX1314" fmla="*/ 2513938 w 2566057"/>
                <a:gd name="connsiteY1314" fmla="*/ 1374663 h 1446871"/>
                <a:gd name="connsiteX1315" fmla="*/ 2514986 w 2566057"/>
                <a:gd name="connsiteY1315" fmla="*/ 1376282 h 1446871"/>
                <a:gd name="connsiteX1316" fmla="*/ 2516225 w 2566057"/>
                <a:gd name="connsiteY1316" fmla="*/ 1378282 h 1446871"/>
                <a:gd name="connsiteX1317" fmla="*/ 2516225 w 2566057"/>
                <a:gd name="connsiteY1317" fmla="*/ 1380568 h 1446871"/>
                <a:gd name="connsiteX1318" fmla="*/ 2521463 w 2566057"/>
                <a:gd name="connsiteY1318" fmla="*/ 1376568 h 1446871"/>
                <a:gd name="connsiteX1319" fmla="*/ 2527654 w 2566057"/>
                <a:gd name="connsiteY1319" fmla="*/ 1370281 h 1446871"/>
                <a:gd name="connsiteX1320" fmla="*/ 2535084 w 2566057"/>
                <a:gd name="connsiteY1320" fmla="*/ 1366186 h 1446871"/>
                <a:gd name="connsiteX1321" fmla="*/ 2537656 w 2566057"/>
                <a:gd name="connsiteY1321" fmla="*/ 1363423 h 1446871"/>
                <a:gd name="connsiteX1322" fmla="*/ 2540513 w 2566057"/>
                <a:gd name="connsiteY1322" fmla="*/ 1361328 h 1446871"/>
                <a:gd name="connsiteX1323" fmla="*/ 2541275 w 2566057"/>
                <a:gd name="connsiteY1323" fmla="*/ 1356851 h 1446871"/>
                <a:gd name="connsiteX1324" fmla="*/ 2545752 w 2566057"/>
                <a:gd name="connsiteY1324" fmla="*/ 1354089 h 1446871"/>
                <a:gd name="connsiteX1325" fmla="*/ 2549752 w 2566057"/>
                <a:gd name="connsiteY1325" fmla="*/ 1356089 h 1446871"/>
                <a:gd name="connsiteX1326" fmla="*/ 2552515 w 2566057"/>
                <a:gd name="connsiteY1326" fmla="*/ 1354946 h 1446871"/>
                <a:gd name="connsiteX1327" fmla="*/ 2553848 w 2566057"/>
                <a:gd name="connsiteY1327" fmla="*/ 1350660 h 1446871"/>
                <a:gd name="connsiteX1328" fmla="*/ 2558134 w 2566057"/>
                <a:gd name="connsiteY1328" fmla="*/ 1347707 h 1446871"/>
                <a:gd name="connsiteX1329" fmla="*/ 2560802 w 2566057"/>
                <a:gd name="connsiteY1329" fmla="*/ 1343897 h 1446871"/>
                <a:gd name="connsiteX1330" fmla="*/ 2565659 w 2566057"/>
                <a:gd name="connsiteY1330" fmla="*/ 1340754 h 1446871"/>
                <a:gd name="connsiteX1331" fmla="*/ 736097 w 2566057"/>
                <a:gd name="connsiteY1331" fmla="*/ 1442576 h 1446871"/>
                <a:gd name="connsiteX1332" fmla="*/ 733240 w 2566057"/>
                <a:gd name="connsiteY1332" fmla="*/ 1444767 h 1446871"/>
                <a:gd name="connsiteX1333" fmla="*/ 734859 w 2566057"/>
                <a:gd name="connsiteY1333" fmla="*/ 1446767 h 1446871"/>
                <a:gd name="connsiteX1334" fmla="*/ 736764 w 2566057"/>
                <a:gd name="connsiteY1334" fmla="*/ 1444576 h 1446871"/>
                <a:gd name="connsiteX1335" fmla="*/ 736097 w 2566057"/>
                <a:gd name="connsiteY1335" fmla="*/ 1442576 h 1446871"/>
                <a:gd name="connsiteX1336" fmla="*/ 789342 w 2566057"/>
                <a:gd name="connsiteY1336" fmla="*/ 1395618 h 1446871"/>
                <a:gd name="connsiteX1337" fmla="*/ 785532 w 2566057"/>
                <a:gd name="connsiteY1337" fmla="*/ 1394951 h 1446871"/>
                <a:gd name="connsiteX1338" fmla="*/ 781436 w 2566057"/>
                <a:gd name="connsiteY1338" fmla="*/ 1394761 h 1446871"/>
                <a:gd name="connsiteX1339" fmla="*/ 779626 w 2566057"/>
                <a:gd name="connsiteY1339" fmla="*/ 1397809 h 1446871"/>
                <a:gd name="connsiteX1340" fmla="*/ 779626 w 2566057"/>
                <a:gd name="connsiteY1340" fmla="*/ 1400571 h 1446871"/>
                <a:gd name="connsiteX1341" fmla="*/ 785817 w 2566057"/>
                <a:gd name="connsiteY1341" fmla="*/ 1398571 h 1446871"/>
                <a:gd name="connsiteX1342" fmla="*/ 789342 w 2566057"/>
                <a:gd name="connsiteY1342" fmla="*/ 1395618 h 1446871"/>
                <a:gd name="connsiteX1343" fmla="*/ 752384 w 2566057"/>
                <a:gd name="connsiteY1343" fmla="*/ 1431527 h 1446871"/>
                <a:gd name="connsiteX1344" fmla="*/ 744669 w 2566057"/>
                <a:gd name="connsiteY1344" fmla="*/ 1429717 h 1446871"/>
                <a:gd name="connsiteX1345" fmla="*/ 735716 w 2566057"/>
                <a:gd name="connsiteY1345" fmla="*/ 1425621 h 1446871"/>
                <a:gd name="connsiteX1346" fmla="*/ 731049 w 2566057"/>
                <a:gd name="connsiteY1346" fmla="*/ 1421145 h 1446871"/>
                <a:gd name="connsiteX1347" fmla="*/ 728953 w 2566057"/>
                <a:gd name="connsiteY1347" fmla="*/ 1418668 h 1446871"/>
                <a:gd name="connsiteX1348" fmla="*/ 726286 w 2566057"/>
                <a:gd name="connsiteY1348" fmla="*/ 1417335 h 1446871"/>
                <a:gd name="connsiteX1349" fmla="*/ 725715 w 2566057"/>
                <a:gd name="connsiteY1349" fmla="*/ 1416573 h 1446871"/>
                <a:gd name="connsiteX1350" fmla="*/ 723905 w 2566057"/>
                <a:gd name="connsiteY1350" fmla="*/ 1410096 h 1446871"/>
                <a:gd name="connsiteX1351" fmla="*/ 721047 w 2566057"/>
                <a:gd name="connsiteY1351" fmla="*/ 1410096 h 1446871"/>
                <a:gd name="connsiteX1352" fmla="*/ 718285 w 2566057"/>
                <a:gd name="connsiteY1352" fmla="*/ 1412858 h 1446871"/>
                <a:gd name="connsiteX1353" fmla="*/ 714284 w 2566057"/>
                <a:gd name="connsiteY1353" fmla="*/ 1415144 h 1446871"/>
                <a:gd name="connsiteX1354" fmla="*/ 713428 w 2566057"/>
                <a:gd name="connsiteY1354" fmla="*/ 1418097 h 1446871"/>
                <a:gd name="connsiteX1355" fmla="*/ 715333 w 2566057"/>
                <a:gd name="connsiteY1355" fmla="*/ 1420669 h 1446871"/>
                <a:gd name="connsiteX1356" fmla="*/ 719047 w 2566057"/>
                <a:gd name="connsiteY1356" fmla="*/ 1422383 h 1446871"/>
                <a:gd name="connsiteX1357" fmla="*/ 716666 w 2566057"/>
                <a:gd name="connsiteY1357" fmla="*/ 1424669 h 1446871"/>
                <a:gd name="connsiteX1358" fmla="*/ 722857 w 2566057"/>
                <a:gd name="connsiteY1358" fmla="*/ 1429146 h 1446871"/>
                <a:gd name="connsiteX1359" fmla="*/ 726572 w 2566057"/>
                <a:gd name="connsiteY1359" fmla="*/ 1430384 h 1446871"/>
                <a:gd name="connsiteX1360" fmla="*/ 728477 w 2566057"/>
                <a:gd name="connsiteY1360" fmla="*/ 1431146 h 1446871"/>
                <a:gd name="connsiteX1361" fmla="*/ 728858 w 2566057"/>
                <a:gd name="connsiteY1361" fmla="*/ 1432765 h 1446871"/>
                <a:gd name="connsiteX1362" fmla="*/ 728667 w 2566057"/>
                <a:gd name="connsiteY1362" fmla="*/ 1432765 h 1446871"/>
                <a:gd name="connsiteX1363" fmla="*/ 723429 w 2566057"/>
                <a:gd name="connsiteY1363" fmla="*/ 1433051 h 1446871"/>
                <a:gd name="connsiteX1364" fmla="*/ 720095 w 2566057"/>
                <a:gd name="connsiteY1364" fmla="*/ 1430575 h 1446871"/>
                <a:gd name="connsiteX1365" fmla="*/ 717428 w 2566057"/>
                <a:gd name="connsiteY1365" fmla="*/ 1430765 h 1446871"/>
                <a:gd name="connsiteX1366" fmla="*/ 713046 w 2566057"/>
                <a:gd name="connsiteY1366" fmla="*/ 1431527 h 1446871"/>
                <a:gd name="connsiteX1367" fmla="*/ 709808 w 2566057"/>
                <a:gd name="connsiteY1367" fmla="*/ 1431717 h 1446871"/>
                <a:gd name="connsiteX1368" fmla="*/ 708951 w 2566057"/>
                <a:gd name="connsiteY1368" fmla="*/ 1434766 h 1446871"/>
                <a:gd name="connsiteX1369" fmla="*/ 715333 w 2566057"/>
                <a:gd name="connsiteY1369" fmla="*/ 1436766 h 1446871"/>
                <a:gd name="connsiteX1370" fmla="*/ 722762 w 2566057"/>
                <a:gd name="connsiteY1370" fmla="*/ 1437242 h 1446871"/>
                <a:gd name="connsiteX1371" fmla="*/ 729429 w 2566057"/>
                <a:gd name="connsiteY1371" fmla="*/ 1436956 h 1446871"/>
                <a:gd name="connsiteX1372" fmla="*/ 729525 w 2566057"/>
                <a:gd name="connsiteY1372" fmla="*/ 1436956 h 1446871"/>
                <a:gd name="connsiteX1373" fmla="*/ 736764 w 2566057"/>
                <a:gd name="connsiteY1373" fmla="*/ 1435623 h 1446871"/>
                <a:gd name="connsiteX1374" fmla="*/ 744860 w 2566057"/>
                <a:gd name="connsiteY1374" fmla="*/ 1435337 h 1446871"/>
                <a:gd name="connsiteX1375" fmla="*/ 752384 w 2566057"/>
                <a:gd name="connsiteY1375" fmla="*/ 1434384 h 1446871"/>
                <a:gd name="connsiteX1376" fmla="*/ 752384 w 2566057"/>
                <a:gd name="connsiteY1376" fmla="*/ 1431527 h 1446871"/>
                <a:gd name="connsiteX1377" fmla="*/ 742098 w 2566057"/>
                <a:gd name="connsiteY1377" fmla="*/ 1438099 h 1446871"/>
                <a:gd name="connsiteX1378" fmla="*/ 739431 w 2566057"/>
                <a:gd name="connsiteY1378" fmla="*/ 1439528 h 1446871"/>
                <a:gd name="connsiteX1379" fmla="*/ 742098 w 2566057"/>
                <a:gd name="connsiteY1379" fmla="*/ 1440290 h 1446871"/>
                <a:gd name="connsiteX1380" fmla="*/ 742098 w 2566057"/>
                <a:gd name="connsiteY1380" fmla="*/ 1438099 h 1446871"/>
                <a:gd name="connsiteX1381" fmla="*/ 714094 w 2566057"/>
                <a:gd name="connsiteY1381" fmla="*/ 1428574 h 1446871"/>
                <a:gd name="connsiteX1382" fmla="*/ 716380 w 2566057"/>
                <a:gd name="connsiteY1382" fmla="*/ 1427812 h 1446871"/>
                <a:gd name="connsiteX1383" fmla="*/ 714284 w 2566057"/>
                <a:gd name="connsiteY1383" fmla="*/ 1425526 h 1446871"/>
                <a:gd name="connsiteX1384" fmla="*/ 712665 w 2566057"/>
                <a:gd name="connsiteY1384" fmla="*/ 1426479 h 1446871"/>
                <a:gd name="connsiteX1385" fmla="*/ 714094 w 2566057"/>
                <a:gd name="connsiteY1385" fmla="*/ 1428574 h 1446871"/>
                <a:gd name="connsiteX1386" fmla="*/ 762576 w 2566057"/>
                <a:gd name="connsiteY1386" fmla="*/ 1430575 h 1446871"/>
                <a:gd name="connsiteX1387" fmla="*/ 759052 w 2566057"/>
                <a:gd name="connsiteY1387" fmla="*/ 1431337 h 1446871"/>
                <a:gd name="connsiteX1388" fmla="*/ 760576 w 2566057"/>
                <a:gd name="connsiteY1388" fmla="*/ 1433051 h 1446871"/>
                <a:gd name="connsiteX1389" fmla="*/ 762576 w 2566057"/>
                <a:gd name="connsiteY1389" fmla="*/ 1430575 h 1446871"/>
                <a:gd name="connsiteX1390" fmla="*/ 2262955 w 2566057"/>
                <a:gd name="connsiteY1390" fmla="*/ 1295605 h 1446871"/>
                <a:gd name="connsiteX1391" fmla="*/ 2260287 w 2566057"/>
                <a:gd name="connsiteY1391" fmla="*/ 1293796 h 1446871"/>
                <a:gd name="connsiteX1392" fmla="*/ 2255144 w 2566057"/>
                <a:gd name="connsiteY1392" fmla="*/ 1293796 h 1446871"/>
                <a:gd name="connsiteX1393" fmla="*/ 2251239 w 2566057"/>
                <a:gd name="connsiteY1393" fmla="*/ 1295796 h 1446871"/>
                <a:gd name="connsiteX1394" fmla="*/ 2250953 w 2566057"/>
                <a:gd name="connsiteY1394" fmla="*/ 1297891 h 1446871"/>
                <a:gd name="connsiteX1395" fmla="*/ 2253049 w 2566057"/>
                <a:gd name="connsiteY1395" fmla="*/ 1300177 h 1446871"/>
                <a:gd name="connsiteX1396" fmla="*/ 2256478 w 2566057"/>
                <a:gd name="connsiteY1396" fmla="*/ 1300177 h 1446871"/>
                <a:gd name="connsiteX1397" fmla="*/ 2258954 w 2566057"/>
                <a:gd name="connsiteY1397" fmla="*/ 1299225 h 1446871"/>
                <a:gd name="connsiteX1398" fmla="*/ 2262669 w 2566057"/>
                <a:gd name="connsiteY1398" fmla="*/ 1297701 h 1446871"/>
                <a:gd name="connsiteX1399" fmla="*/ 2264955 w 2566057"/>
                <a:gd name="connsiteY1399" fmla="*/ 1296367 h 1446871"/>
                <a:gd name="connsiteX1400" fmla="*/ 2262955 w 2566057"/>
                <a:gd name="connsiteY1400" fmla="*/ 1295605 h 1446871"/>
                <a:gd name="connsiteX1401" fmla="*/ 1759082 w 2566057"/>
                <a:gd name="connsiteY1401" fmla="*/ 177180 h 1446871"/>
                <a:gd name="connsiteX1402" fmla="*/ 1760606 w 2566057"/>
                <a:gd name="connsiteY1402" fmla="*/ 175179 h 1446871"/>
                <a:gd name="connsiteX1403" fmla="*/ 1758606 w 2566057"/>
                <a:gd name="connsiteY1403" fmla="*/ 171370 h 1446871"/>
                <a:gd name="connsiteX1404" fmla="*/ 1755748 w 2566057"/>
                <a:gd name="connsiteY1404" fmla="*/ 175465 h 1446871"/>
                <a:gd name="connsiteX1405" fmla="*/ 1759082 w 2566057"/>
                <a:gd name="connsiteY1405" fmla="*/ 177180 h 1446871"/>
                <a:gd name="connsiteX1406" fmla="*/ 1615921 w 2566057"/>
                <a:gd name="connsiteY1406" fmla="*/ 88883 h 1446871"/>
                <a:gd name="connsiteX1407" fmla="*/ 1619255 w 2566057"/>
                <a:gd name="connsiteY1407" fmla="*/ 84406 h 1446871"/>
                <a:gd name="connsiteX1408" fmla="*/ 1616397 w 2566057"/>
                <a:gd name="connsiteY1408" fmla="*/ 83549 h 1446871"/>
                <a:gd name="connsiteX1409" fmla="*/ 1614016 w 2566057"/>
                <a:gd name="connsiteY1409" fmla="*/ 86311 h 1446871"/>
                <a:gd name="connsiteX1410" fmla="*/ 1615921 w 2566057"/>
                <a:gd name="connsiteY1410" fmla="*/ 88883 h 1446871"/>
                <a:gd name="connsiteX1411" fmla="*/ 1698979 w 2566057"/>
                <a:gd name="connsiteY1411" fmla="*/ 185085 h 1446871"/>
                <a:gd name="connsiteX1412" fmla="*/ 1707456 w 2566057"/>
                <a:gd name="connsiteY1412" fmla="*/ 183276 h 1446871"/>
                <a:gd name="connsiteX1413" fmla="*/ 1706600 w 2566057"/>
                <a:gd name="connsiteY1413" fmla="*/ 178704 h 1446871"/>
                <a:gd name="connsiteX1414" fmla="*/ 1704028 w 2566057"/>
                <a:gd name="connsiteY1414" fmla="*/ 176227 h 1446871"/>
                <a:gd name="connsiteX1415" fmla="*/ 1700789 w 2566057"/>
                <a:gd name="connsiteY1415" fmla="*/ 176513 h 1446871"/>
                <a:gd name="connsiteX1416" fmla="*/ 1697551 w 2566057"/>
                <a:gd name="connsiteY1416" fmla="*/ 179275 h 1446871"/>
                <a:gd name="connsiteX1417" fmla="*/ 1697360 w 2566057"/>
                <a:gd name="connsiteY1417" fmla="*/ 181942 h 1446871"/>
                <a:gd name="connsiteX1418" fmla="*/ 1698979 w 2566057"/>
                <a:gd name="connsiteY1418" fmla="*/ 185085 h 1446871"/>
                <a:gd name="connsiteX1419" fmla="*/ 1627732 w 2566057"/>
                <a:gd name="connsiteY1419" fmla="*/ 77167 h 1446871"/>
                <a:gd name="connsiteX1420" fmla="*/ 1627542 w 2566057"/>
                <a:gd name="connsiteY1420" fmla="*/ 74500 h 1446871"/>
                <a:gd name="connsiteX1421" fmla="*/ 1625160 w 2566057"/>
                <a:gd name="connsiteY1421" fmla="*/ 74976 h 1446871"/>
                <a:gd name="connsiteX1422" fmla="*/ 1627732 w 2566057"/>
                <a:gd name="connsiteY1422" fmla="*/ 77167 h 1446871"/>
                <a:gd name="connsiteX1423" fmla="*/ 1631828 w 2566057"/>
                <a:gd name="connsiteY1423" fmla="*/ 92979 h 1446871"/>
                <a:gd name="connsiteX1424" fmla="*/ 1639829 w 2566057"/>
                <a:gd name="connsiteY1424" fmla="*/ 90693 h 1446871"/>
                <a:gd name="connsiteX1425" fmla="*/ 1641924 w 2566057"/>
                <a:gd name="connsiteY1425" fmla="*/ 86597 h 1446871"/>
                <a:gd name="connsiteX1426" fmla="*/ 1639162 w 2566057"/>
                <a:gd name="connsiteY1426" fmla="*/ 81358 h 1446871"/>
                <a:gd name="connsiteX1427" fmla="*/ 1635447 w 2566057"/>
                <a:gd name="connsiteY1427" fmla="*/ 81358 h 1446871"/>
                <a:gd name="connsiteX1428" fmla="*/ 1634685 w 2566057"/>
                <a:gd name="connsiteY1428" fmla="*/ 85168 h 1446871"/>
                <a:gd name="connsiteX1429" fmla="*/ 1631637 w 2566057"/>
                <a:gd name="connsiteY1429" fmla="*/ 86978 h 1446871"/>
                <a:gd name="connsiteX1430" fmla="*/ 1630018 w 2566057"/>
                <a:gd name="connsiteY1430" fmla="*/ 90597 h 1446871"/>
                <a:gd name="connsiteX1431" fmla="*/ 1631828 w 2566057"/>
                <a:gd name="connsiteY1431" fmla="*/ 92979 h 1446871"/>
                <a:gd name="connsiteX1432" fmla="*/ 1572297 w 2566057"/>
                <a:gd name="connsiteY1432" fmla="*/ 260619 h 1446871"/>
                <a:gd name="connsiteX1433" fmla="*/ 1571154 w 2566057"/>
                <a:gd name="connsiteY1433" fmla="*/ 264619 h 1446871"/>
                <a:gd name="connsiteX1434" fmla="*/ 1574773 w 2566057"/>
                <a:gd name="connsiteY1434" fmla="*/ 266239 h 1446871"/>
                <a:gd name="connsiteX1435" fmla="*/ 1578202 w 2566057"/>
                <a:gd name="connsiteY1435" fmla="*/ 265572 h 1446871"/>
                <a:gd name="connsiteX1436" fmla="*/ 1581060 w 2566057"/>
                <a:gd name="connsiteY1436" fmla="*/ 264048 h 1446871"/>
                <a:gd name="connsiteX1437" fmla="*/ 1583155 w 2566057"/>
                <a:gd name="connsiteY1437" fmla="*/ 260904 h 1446871"/>
                <a:gd name="connsiteX1438" fmla="*/ 1582012 w 2566057"/>
                <a:gd name="connsiteY1438" fmla="*/ 258142 h 1446871"/>
                <a:gd name="connsiteX1439" fmla="*/ 1577440 w 2566057"/>
                <a:gd name="connsiteY1439" fmla="*/ 257952 h 1446871"/>
                <a:gd name="connsiteX1440" fmla="*/ 1572297 w 2566057"/>
                <a:gd name="connsiteY1440" fmla="*/ 260619 h 1446871"/>
                <a:gd name="connsiteX1441" fmla="*/ 1839377 w 2566057"/>
                <a:gd name="connsiteY1441" fmla="*/ 94788 h 1446871"/>
                <a:gd name="connsiteX1442" fmla="*/ 1844426 w 2566057"/>
                <a:gd name="connsiteY1442" fmla="*/ 92979 h 1446871"/>
                <a:gd name="connsiteX1443" fmla="*/ 1846140 w 2566057"/>
                <a:gd name="connsiteY1443" fmla="*/ 92788 h 1446871"/>
                <a:gd name="connsiteX1444" fmla="*/ 1847379 w 2566057"/>
                <a:gd name="connsiteY1444" fmla="*/ 89169 h 1446871"/>
                <a:gd name="connsiteX1445" fmla="*/ 1846140 w 2566057"/>
                <a:gd name="connsiteY1445" fmla="*/ 86692 h 1446871"/>
                <a:gd name="connsiteX1446" fmla="*/ 1843092 w 2566057"/>
                <a:gd name="connsiteY1446" fmla="*/ 90978 h 1446871"/>
                <a:gd name="connsiteX1447" fmla="*/ 1839377 w 2566057"/>
                <a:gd name="connsiteY1447" fmla="*/ 94788 h 1446871"/>
                <a:gd name="connsiteX1448" fmla="*/ 1790705 w 2566057"/>
                <a:gd name="connsiteY1448" fmla="*/ 60308 h 1446871"/>
                <a:gd name="connsiteX1449" fmla="*/ 1791943 w 2566057"/>
                <a:gd name="connsiteY1449" fmla="*/ 62403 h 1446871"/>
                <a:gd name="connsiteX1450" fmla="*/ 1797277 w 2566057"/>
                <a:gd name="connsiteY1450" fmla="*/ 59641 h 1446871"/>
                <a:gd name="connsiteX1451" fmla="*/ 1800325 w 2566057"/>
                <a:gd name="connsiteY1451" fmla="*/ 56879 h 1446871"/>
                <a:gd name="connsiteX1452" fmla="*/ 1796420 w 2566057"/>
                <a:gd name="connsiteY1452" fmla="*/ 56212 h 1446871"/>
                <a:gd name="connsiteX1453" fmla="*/ 1792039 w 2566057"/>
                <a:gd name="connsiteY1453" fmla="*/ 55736 h 1446871"/>
                <a:gd name="connsiteX1454" fmla="*/ 1790133 w 2566057"/>
                <a:gd name="connsiteY1454" fmla="*/ 56593 h 1446871"/>
                <a:gd name="connsiteX1455" fmla="*/ 1788228 w 2566057"/>
                <a:gd name="connsiteY1455" fmla="*/ 59070 h 1446871"/>
                <a:gd name="connsiteX1456" fmla="*/ 1790705 w 2566057"/>
                <a:gd name="connsiteY1456" fmla="*/ 60308 h 1446871"/>
                <a:gd name="connsiteX1457" fmla="*/ 1830329 w 2566057"/>
                <a:gd name="connsiteY1457" fmla="*/ 50116 h 1446871"/>
                <a:gd name="connsiteX1458" fmla="*/ 1825567 w 2566057"/>
                <a:gd name="connsiteY1458" fmla="*/ 47830 h 1446871"/>
                <a:gd name="connsiteX1459" fmla="*/ 1820042 w 2566057"/>
                <a:gd name="connsiteY1459" fmla="*/ 48973 h 1446871"/>
                <a:gd name="connsiteX1460" fmla="*/ 1817185 w 2566057"/>
                <a:gd name="connsiteY1460" fmla="*/ 51259 h 1446871"/>
                <a:gd name="connsiteX1461" fmla="*/ 1811375 w 2566057"/>
                <a:gd name="connsiteY1461" fmla="*/ 53259 h 1446871"/>
                <a:gd name="connsiteX1462" fmla="*/ 1810231 w 2566057"/>
                <a:gd name="connsiteY1462" fmla="*/ 55736 h 1446871"/>
                <a:gd name="connsiteX1463" fmla="*/ 1811946 w 2566057"/>
                <a:gd name="connsiteY1463" fmla="*/ 58498 h 1446871"/>
                <a:gd name="connsiteX1464" fmla="*/ 1808803 w 2566057"/>
                <a:gd name="connsiteY1464" fmla="*/ 60022 h 1446871"/>
                <a:gd name="connsiteX1465" fmla="*/ 1811565 w 2566057"/>
                <a:gd name="connsiteY1465" fmla="*/ 62975 h 1446871"/>
                <a:gd name="connsiteX1466" fmla="*/ 1815660 w 2566057"/>
                <a:gd name="connsiteY1466" fmla="*/ 62689 h 1446871"/>
                <a:gd name="connsiteX1467" fmla="*/ 1818232 w 2566057"/>
                <a:gd name="connsiteY1467" fmla="*/ 59736 h 1446871"/>
                <a:gd name="connsiteX1468" fmla="*/ 1821852 w 2566057"/>
                <a:gd name="connsiteY1468" fmla="*/ 61260 h 1446871"/>
                <a:gd name="connsiteX1469" fmla="*/ 1825757 w 2566057"/>
                <a:gd name="connsiteY1469" fmla="*/ 61546 h 1446871"/>
                <a:gd name="connsiteX1470" fmla="*/ 1829376 w 2566057"/>
                <a:gd name="connsiteY1470" fmla="*/ 63642 h 1446871"/>
                <a:gd name="connsiteX1471" fmla="*/ 1833187 w 2566057"/>
                <a:gd name="connsiteY1471" fmla="*/ 62308 h 1446871"/>
                <a:gd name="connsiteX1472" fmla="*/ 1841664 w 2566057"/>
                <a:gd name="connsiteY1472" fmla="*/ 61165 h 1446871"/>
                <a:gd name="connsiteX1473" fmla="*/ 1841473 w 2566057"/>
                <a:gd name="connsiteY1473" fmla="*/ 58689 h 1446871"/>
                <a:gd name="connsiteX1474" fmla="*/ 1839950 w 2566057"/>
                <a:gd name="connsiteY1474" fmla="*/ 55736 h 1446871"/>
                <a:gd name="connsiteX1475" fmla="*/ 1841187 w 2566057"/>
                <a:gd name="connsiteY1475" fmla="*/ 52402 h 1446871"/>
                <a:gd name="connsiteX1476" fmla="*/ 1839854 w 2566057"/>
                <a:gd name="connsiteY1476" fmla="*/ 46592 h 1446871"/>
                <a:gd name="connsiteX1477" fmla="*/ 1838711 w 2566057"/>
                <a:gd name="connsiteY1477" fmla="*/ 43830 h 1446871"/>
                <a:gd name="connsiteX1478" fmla="*/ 1832615 w 2566057"/>
                <a:gd name="connsiteY1478" fmla="*/ 42877 h 1446871"/>
                <a:gd name="connsiteX1479" fmla="*/ 1829376 w 2566057"/>
                <a:gd name="connsiteY1479" fmla="*/ 45163 h 1446871"/>
                <a:gd name="connsiteX1480" fmla="*/ 1830901 w 2566057"/>
                <a:gd name="connsiteY1480" fmla="*/ 47925 h 1446871"/>
                <a:gd name="connsiteX1481" fmla="*/ 1830329 w 2566057"/>
                <a:gd name="connsiteY1481" fmla="*/ 50116 h 1446871"/>
                <a:gd name="connsiteX1482" fmla="*/ 1792229 w 2566057"/>
                <a:gd name="connsiteY1482" fmla="*/ 53736 h 1446871"/>
                <a:gd name="connsiteX1483" fmla="*/ 1798706 w 2566057"/>
                <a:gd name="connsiteY1483" fmla="*/ 54212 h 1446871"/>
                <a:gd name="connsiteX1484" fmla="*/ 1805278 w 2566057"/>
                <a:gd name="connsiteY1484" fmla="*/ 52593 h 1446871"/>
                <a:gd name="connsiteX1485" fmla="*/ 1814803 w 2566057"/>
                <a:gd name="connsiteY1485" fmla="*/ 48497 h 1446871"/>
                <a:gd name="connsiteX1486" fmla="*/ 1818994 w 2566057"/>
                <a:gd name="connsiteY1486" fmla="*/ 45163 h 1446871"/>
                <a:gd name="connsiteX1487" fmla="*/ 1821947 w 2566057"/>
                <a:gd name="connsiteY1487" fmla="*/ 41163 h 1446871"/>
                <a:gd name="connsiteX1488" fmla="*/ 1812136 w 2566057"/>
                <a:gd name="connsiteY1488" fmla="*/ 40020 h 1446871"/>
                <a:gd name="connsiteX1489" fmla="*/ 1805945 w 2566057"/>
                <a:gd name="connsiteY1489" fmla="*/ 40686 h 1446871"/>
                <a:gd name="connsiteX1490" fmla="*/ 1804897 w 2566057"/>
                <a:gd name="connsiteY1490" fmla="*/ 44115 h 1446871"/>
                <a:gd name="connsiteX1491" fmla="*/ 1798515 w 2566057"/>
                <a:gd name="connsiteY1491" fmla="*/ 44973 h 1446871"/>
                <a:gd name="connsiteX1492" fmla="*/ 1794324 w 2566057"/>
                <a:gd name="connsiteY1492" fmla="*/ 48973 h 1446871"/>
                <a:gd name="connsiteX1493" fmla="*/ 1793848 w 2566057"/>
                <a:gd name="connsiteY1493" fmla="*/ 51640 h 1446871"/>
                <a:gd name="connsiteX1494" fmla="*/ 1792229 w 2566057"/>
                <a:gd name="connsiteY1494" fmla="*/ 53736 h 1446871"/>
                <a:gd name="connsiteX1495" fmla="*/ 1636781 w 2566057"/>
                <a:gd name="connsiteY1495" fmla="*/ 238330 h 1446871"/>
                <a:gd name="connsiteX1496" fmla="*/ 1641353 w 2566057"/>
                <a:gd name="connsiteY1496" fmla="*/ 238521 h 1446871"/>
                <a:gd name="connsiteX1497" fmla="*/ 1645353 w 2566057"/>
                <a:gd name="connsiteY1497" fmla="*/ 241950 h 1446871"/>
                <a:gd name="connsiteX1498" fmla="*/ 1647830 w 2566057"/>
                <a:gd name="connsiteY1498" fmla="*/ 241093 h 1446871"/>
                <a:gd name="connsiteX1499" fmla="*/ 1651640 w 2566057"/>
                <a:gd name="connsiteY1499" fmla="*/ 242712 h 1446871"/>
                <a:gd name="connsiteX1500" fmla="*/ 1653355 w 2566057"/>
                <a:gd name="connsiteY1500" fmla="*/ 240426 h 1446871"/>
                <a:gd name="connsiteX1501" fmla="*/ 1651259 w 2566057"/>
                <a:gd name="connsiteY1501" fmla="*/ 238140 h 1446871"/>
                <a:gd name="connsiteX1502" fmla="*/ 1646592 w 2566057"/>
                <a:gd name="connsiteY1502" fmla="*/ 236330 h 1446871"/>
                <a:gd name="connsiteX1503" fmla="*/ 1641448 w 2566057"/>
                <a:gd name="connsiteY1503" fmla="*/ 234234 h 1446871"/>
                <a:gd name="connsiteX1504" fmla="*/ 1637924 w 2566057"/>
                <a:gd name="connsiteY1504" fmla="*/ 233377 h 1446871"/>
                <a:gd name="connsiteX1505" fmla="*/ 1637353 w 2566057"/>
                <a:gd name="connsiteY1505" fmla="*/ 236139 h 1446871"/>
                <a:gd name="connsiteX1506" fmla="*/ 1636781 w 2566057"/>
                <a:gd name="connsiteY1506" fmla="*/ 238330 h 1446871"/>
                <a:gd name="connsiteX1507" fmla="*/ 1614302 w 2566057"/>
                <a:gd name="connsiteY1507" fmla="*/ 100694 h 1446871"/>
                <a:gd name="connsiteX1508" fmla="*/ 1616969 w 2566057"/>
                <a:gd name="connsiteY1508" fmla="*/ 99551 h 1446871"/>
                <a:gd name="connsiteX1509" fmla="*/ 1623732 w 2566057"/>
                <a:gd name="connsiteY1509" fmla="*/ 100218 h 1446871"/>
                <a:gd name="connsiteX1510" fmla="*/ 1624493 w 2566057"/>
                <a:gd name="connsiteY1510" fmla="*/ 96217 h 1446871"/>
                <a:gd name="connsiteX1511" fmla="*/ 1627351 w 2566057"/>
                <a:gd name="connsiteY1511" fmla="*/ 93550 h 1446871"/>
                <a:gd name="connsiteX1512" fmla="*/ 1623637 w 2566057"/>
                <a:gd name="connsiteY1512" fmla="*/ 89931 h 1446871"/>
                <a:gd name="connsiteX1513" fmla="*/ 1619541 w 2566057"/>
                <a:gd name="connsiteY1513" fmla="*/ 90121 h 1446871"/>
                <a:gd name="connsiteX1514" fmla="*/ 1614397 w 2566057"/>
                <a:gd name="connsiteY1514" fmla="*/ 92407 h 1446871"/>
                <a:gd name="connsiteX1515" fmla="*/ 1612397 w 2566057"/>
                <a:gd name="connsiteY1515" fmla="*/ 96217 h 1446871"/>
                <a:gd name="connsiteX1516" fmla="*/ 1614302 w 2566057"/>
                <a:gd name="connsiteY1516" fmla="*/ 100694 h 1446871"/>
                <a:gd name="connsiteX1517" fmla="*/ 1592300 w 2566057"/>
                <a:gd name="connsiteY1517" fmla="*/ 88693 h 1446871"/>
                <a:gd name="connsiteX1518" fmla="*/ 1592204 w 2566057"/>
                <a:gd name="connsiteY1518" fmla="*/ 90502 h 1446871"/>
                <a:gd name="connsiteX1519" fmla="*/ 1595918 w 2566057"/>
                <a:gd name="connsiteY1519" fmla="*/ 90978 h 1446871"/>
                <a:gd name="connsiteX1520" fmla="*/ 1598205 w 2566057"/>
                <a:gd name="connsiteY1520" fmla="*/ 89359 h 1446871"/>
                <a:gd name="connsiteX1521" fmla="*/ 1594966 w 2566057"/>
                <a:gd name="connsiteY1521" fmla="*/ 88693 h 1446871"/>
                <a:gd name="connsiteX1522" fmla="*/ 1592300 w 2566057"/>
                <a:gd name="connsiteY1522" fmla="*/ 88693 h 1446871"/>
                <a:gd name="connsiteX1523" fmla="*/ 1592394 w 2566057"/>
                <a:gd name="connsiteY1523" fmla="*/ 82597 h 1446871"/>
                <a:gd name="connsiteX1524" fmla="*/ 1596109 w 2566057"/>
                <a:gd name="connsiteY1524" fmla="*/ 82787 h 1446871"/>
                <a:gd name="connsiteX1525" fmla="*/ 1598110 w 2566057"/>
                <a:gd name="connsiteY1525" fmla="*/ 80120 h 1446871"/>
                <a:gd name="connsiteX1526" fmla="*/ 1595918 w 2566057"/>
                <a:gd name="connsiteY1526" fmla="*/ 79644 h 1446871"/>
                <a:gd name="connsiteX1527" fmla="*/ 1592966 w 2566057"/>
                <a:gd name="connsiteY1527" fmla="*/ 80310 h 1446871"/>
                <a:gd name="connsiteX1528" fmla="*/ 1592394 w 2566057"/>
                <a:gd name="connsiteY1528" fmla="*/ 82597 h 1446871"/>
                <a:gd name="connsiteX1529" fmla="*/ 1585156 w 2566057"/>
                <a:gd name="connsiteY1529" fmla="*/ 96408 h 1446871"/>
                <a:gd name="connsiteX1530" fmla="*/ 1589728 w 2566057"/>
                <a:gd name="connsiteY1530" fmla="*/ 97074 h 1446871"/>
                <a:gd name="connsiteX1531" fmla="*/ 1593442 w 2566057"/>
                <a:gd name="connsiteY1531" fmla="*/ 97265 h 1446871"/>
                <a:gd name="connsiteX1532" fmla="*/ 1597157 w 2566057"/>
                <a:gd name="connsiteY1532" fmla="*/ 97551 h 1446871"/>
                <a:gd name="connsiteX1533" fmla="*/ 1600205 w 2566057"/>
                <a:gd name="connsiteY1533" fmla="*/ 95741 h 1446871"/>
                <a:gd name="connsiteX1534" fmla="*/ 1599062 w 2566057"/>
                <a:gd name="connsiteY1534" fmla="*/ 94217 h 1446871"/>
                <a:gd name="connsiteX1535" fmla="*/ 1593442 w 2566057"/>
                <a:gd name="connsiteY1535" fmla="*/ 94026 h 1446871"/>
                <a:gd name="connsiteX1536" fmla="*/ 1589918 w 2566057"/>
                <a:gd name="connsiteY1536" fmla="*/ 93169 h 1446871"/>
                <a:gd name="connsiteX1537" fmla="*/ 1586108 w 2566057"/>
                <a:gd name="connsiteY1537" fmla="*/ 93836 h 1446871"/>
                <a:gd name="connsiteX1538" fmla="*/ 1585156 w 2566057"/>
                <a:gd name="connsiteY1538" fmla="*/ 96408 h 1446871"/>
                <a:gd name="connsiteX1539" fmla="*/ 1597252 w 2566057"/>
                <a:gd name="connsiteY1539" fmla="*/ 86502 h 1446871"/>
                <a:gd name="connsiteX1540" fmla="*/ 1599253 w 2566057"/>
                <a:gd name="connsiteY1540" fmla="*/ 87454 h 1446871"/>
                <a:gd name="connsiteX1541" fmla="*/ 1598681 w 2566057"/>
                <a:gd name="connsiteY1541" fmla="*/ 85454 h 1446871"/>
                <a:gd name="connsiteX1542" fmla="*/ 1597252 w 2566057"/>
                <a:gd name="connsiteY1542" fmla="*/ 86502 h 1446871"/>
                <a:gd name="connsiteX1543" fmla="*/ 1602301 w 2566057"/>
                <a:gd name="connsiteY1543" fmla="*/ 195944 h 1446871"/>
                <a:gd name="connsiteX1544" fmla="*/ 1606492 w 2566057"/>
                <a:gd name="connsiteY1544" fmla="*/ 196801 h 1446871"/>
                <a:gd name="connsiteX1545" fmla="*/ 1604967 w 2566057"/>
                <a:gd name="connsiteY1545" fmla="*/ 199945 h 1446871"/>
                <a:gd name="connsiteX1546" fmla="*/ 1606396 w 2566057"/>
                <a:gd name="connsiteY1546" fmla="*/ 200325 h 1446871"/>
                <a:gd name="connsiteX1547" fmla="*/ 1606968 w 2566057"/>
                <a:gd name="connsiteY1547" fmla="*/ 202040 h 1446871"/>
                <a:gd name="connsiteX1548" fmla="*/ 1602967 w 2566057"/>
                <a:gd name="connsiteY1548" fmla="*/ 202897 h 1446871"/>
                <a:gd name="connsiteX1549" fmla="*/ 1598205 w 2566057"/>
                <a:gd name="connsiteY1549" fmla="*/ 205374 h 1446871"/>
                <a:gd name="connsiteX1550" fmla="*/ 1599348 w 2566057"/>
                <a:gd name="connsiteY1550" fmla="*/ 208517 h 1446871"/>
                <a:gd name="connsiteX1551" fmla="*/ 1599538 w 2566057"/>
                <a:gd name="connsiteY1551" fmla="*/ 211184 h 1446871"/>
                <a:gd name="connsiteX1552" fmla="*/ 1600015 w 2566057"/>
                <a:gd name="connsiteY1552" fmla="*/ 214613 h 1446871"/>
                <a:gd name="connsiteX1553" fmla="*/ 1596681 w 2566057"/>
                <a:gd name="connsiteY1553" fmla="*/ 216232 h 1446871"/>
                <a:gd name="connsiteX1554" fmla="*/ 1594871 w 2566057"/>
                <a:gd name="connsiteY1554" fmla="*/ 218328 h 1446871"/>
                <a:gd name="connsiteX1555" fmla="*/ 1590108 w 2566057"/>
                <a:gd name="connsiteY1555" fmla="*/ 220328 h 1446871"/>
                <a:gd name="connsiteX1556" fmla="*/ 1592014 w 2566057"/>
                <a:gd name="connsiteY1556" fmla="*/ 224900 h 1446871"/>
                <a:gd name="connsiteX1557" fmla="*/ 1595252 w 2566057"/>
                <a:gd name="connsiteY1557" fmla="*/ 230710 h 1446871"/>
                <a:gd name="connsiteX1558" fmla="*/ 1597347 w 2566057"/>
                <a:gd name="connsiteY1558" fmla="*/ 230043 h 1446871"/>
                <a:gd name="connsiteX1559" fmla="*/ 1599348 w 2566057"/>
                <a:gd name="connsiteY1559" fmla="*/ 227567 h 1446871"/>
                <a:gd name="connsiteX1560" fmla="*/ 1601919 w 2566057"/>
                <a:gd name="connsiteY1560" fmla="*/ 229662 h 1446871"/>
                <a:gd name="connsiteX1561" fmla="*/ 1605349 w 2566057"/>
                <a:gd name="connsiteY1561" fmla="*/ 229472 h 1446871"/>
                <a:gd name="connsiteX1562" fmla="*/ 1607539 w 2566057"/>
                <a:gd name="connsiteY1562" fmla="*/ 232425 h 1446871"/>
                <a:gd name="connsiteX1563" fmla="*/ 1605730 w 2566057"/>
                <a:gd name="connsiteY1563" fmla="*/ 234234 h 1446871"/>
                <a:gd name="connsiteX1564" fmla="*/ 1613731 w 2566057"/>
                <a:gd name="connsiteY1564" fmla="*/ 237187 h 1446871"/>
                <a:gd name="connsiteX1565" fmla="*/ 1616397 w 2566057"/>
                <a:gd name="connsiteY1565" fmla="*/ 236235 h 1446871"/>
                <a:gd name="connsiteX1566" fmla="*/ 1619636 w 2566057"/>
                <a:gd name="connsiteY1566" fmla="*/ 236711 h 1446871"/>
                <a:gd name="connsiteX1567" fmla="*/ 1621065 w 2566057"/>
                <a:gd name="connsiteY1567" fmla="*/ 235377 h 1446871"/>
                <a:gd name="connsiteX1568" fmla="*/ 1624493 w 2566057"/>
                <a:gd name="connsiteY1568" fmla="*/ 235568 h 1446871"/>
                <a:gd name="connsiteX1569" fmla="*/ 1626113 w 2566057"/>
                <a:gd name="connsiteY1569" fmla="*/ 232234 h 1446871"/>
                <a:gd name="connsiteX1570" fmla="*/ 1620589 w 2566057"/>
                <a:gd name="connsiteY1570" fmla="*/ 229758 h 1446871"/>
                <a:gd name="connsiteX1571" fmla="*/ 1618017 w 2566057"/>
                <a:gd name="connsiteY1571" fmla="*/ 227662 h 1446871"/>
                <a:gd name="connsiteX1572" fmla="*/ 1616874 w 2566057"/>
                <a:gd name="connsiteY1572" fmla="*/ 224900 h 1446871"/>
                <a:gd name="connsiteX1573" fmla="*/ 1615540 w 2566057"/>
                <a:gd name="connsiteY1573" fmla="*/ 222138 h 1446871"/>
                <a:gd name="connsiteX1574" fmla="*/ 1614207 w 2566057"/>
                <a:gd name="connsiteY1574" fmla="*/ 218328 h 1446871"/>
                <a:gd name="connsiteX1575" fmla="*/ 1612492 w 2566057"/>
                <a:gd name="connsiteY1575" fmla="*/ 215184 h 1446871"/>
                <a:gd name="connsiteX1576" fmla="*/ 1613445 w 2566057"/>
                <a:gd name="connsiteY1576" fmla="*/ 210612 h 1446871"/>
                <a:gd name="connsiteX1577" fmla="*/ 1614778 w 2566057"/>
                <a:gd name="connsiteY1577" fmla="*/ 208136 h 1446871"/>
                <a:gd name="connsiteX1578" fmla="*/ 1614778 w 2566057"/>
                <a:gd name="connsiteY1578" fmla="*/ 205374 h 1446871"/>
                <a:gd name="connsiteX1579" fmla="*/ 1617636 w 2566057"/>
                <a:gd name="connsiteY1579" fmla="*/ 203564 h 1446871"/>
                <a:gd name="connsiteX1580" fmla="*/ 1615159 w 2566057"/>
                <a:gd name="connsiteY1580" fmla="*/ 202040 h 1446871"/>
                <a:gd name="connsiteX1581" fmla="*/ 1615445 w 2566057"/>
                <a:gd name="connsiteY1581" fmla="*/ 200421 h 1446871"/>
                <a:gd name="connsiteX1582" fmla="*/ 1618398 w 2566057"/>
                <a:gd name="connsiteY1582" fmla="*/ 199754 h 1446871"/>
                <a:gd name="connsiteX1583" fmla="*/ 1621160 w 2566057"/>
                <a:gd name="connsiteY1583" fmla="*/ 197277 h 1446871"/>
                <a:gd name="connsiteX1584" fmla="*/ 1622017 w 2566057"/>
                <a:gd name="connsiteY1584" fmla="*/ 192324 h 1446871"/>
                <a:gd name="connsiteX1585" fmla="*/ 1622779 w 2566057"/>
                <a:gd name="connsiteY1585" fmla="*/ 188229 h 1446871"/>
                <a:gd name="connsiteX1586" fmla="*/ 1626399 w 2566057"/>
                <a:gd name="connsiteY1586" fmla="*/ 184800 h 1446871"/>
                <a:gd name="connsiteX1587" fmla="*/ 1625160 w 2566057"/>
                <a:gd name="connsiteY1587" fmla="*/ 180704 h 1446871"/>
                <a:gd name="connsiteX1588" fmla="*/ 1629351 w 2566057"/>
                <a:gd name="connsiteY1588" fmla="*/ 178894 h 1446871"/>
                <a:gd name="connsiteX1589" fmla="*/ 1634209 w 2566057"/>
                <a:gd name="connsiteY1589" fmla="*/ 178418 h 1446871"/>
                <a:gd name="connsiteX1590" fmla="*/ 1637924 w 2566057"/>
                <a:gd name="connsiteY1590" fmla="*/ 174418 h 1446871"/>
                <a:gd name="connsiteX1591" fmla="*/ 1637353 w 2566057"/>
                <a:gd name="connsiteY1591" fmla="*/ 172608 h 1446871"/>
                <a:gd name="connsiteX1592" fmla="*/ 1640210 w 2566057"/>
                <a:gd name="connsiteY1592" fmla="*/ 171084 h 1446871"/>
                <a:gd name="connsiteX1593" fmla="*/ 1642687 w 2566057"/>
                <a:gd name="connsiteY1593" fmla="*/ 164702 h 1446871"/>
                <a:gd name="connsiteX1594" fmla="*/ 1647449 w 2566057"/>
                <a:gd name="connsiteY1594" fmla="*/ 164416 h 1446871"/>
                <a:gd name="connsiteX1595" fmla="*/ 1657736 w 2566057"/>
                <a:gd name="connsiteY1595" fmla="*/ 156510 h 1446871"/>
                <a:gd name="connsiteX1596" fmla="*/ 1664022 w 2566057"/>
                <a:gd name="connsiteY1596" fmla="*/ 154891 h 1446871"/>
                <a:gd name="connsiteX1597" fmla="*/ 1672214 w 2566057"/>
                <a:gd name="connsiteY1597" fmla="*/ 149748 h 1446871"/>
                <a:gd name="connsiteX1598" fmla="*/ 1677167 w 2566057"/>
                <a:gd name="connsiteY1598" fmla="*/ 146985 h 1446871"/>
                <a:gd name="connsiteX1599" fmla="*/ 1678786 w 2566057"/>
                <a:gd name="connsiteY1599" fmla="*/ 141175 h 1446871"/>
                <a:gd name="connsiteX1600" fmla="*/ 1676500 w 2566057"/>
                <a:gd name="connsiteY1600" fmla="*/ 137175 h 1446871"/>
                <a:gd name="connsiteX1601" fmla="*/ 1668118 w 2566057"/>
                <a:gd name="connsiteY1601" fmla="*/ 136889 h 1446871"/>
                <a:gd name="connsiteX1602" fmla="*/ 1664309 w 2566057"/>
                <a:gd name="connsiteY1602" fmla="*/ 139842 h 1446871"/>
                <a:gd name="connsiteX1603" fmla="*/ 1663165 w 2566057"/>
                <a:gd name="connsiteY1603" fmla="*/ 143937 h 1446871"/>
                <a:gd name="connsiteX1604" fmla="*/ 1659355 w 2566057"/>
                <a:gd name="connsiteY1604" fmla="*/ 145271 h 1446871"/>
                <a:gd name="connsiteX1605" fmla="*/ 1652878 w 2566057"/>
                <a:gd name="connsiteY1605" fmla="*/ 147747 h 1446871"/>
                <a:gd name="connsiteX1606" fmla="*/ 1648306 w 2566057"/>
                <a:gd name="connsiteY1606" fmla="*/ 150414 h 1446871"/>
                <a:gd name="connsiteX1607" fmla="*/ 1639258 w 2566057"/>
                <a:gd name="connsiteY1607" fmla="*/ 152224 h 1446871"/>
                <a:gd name="connsiteX1608" fmla="*/ 1636019 w 2566057"/>
                <a:gd name="connsiteY1608" fmla="*/ 154701 h 1446871"/>
                <a:gd name="connsiteX1609" fmla="*/ 1630114 w 2566057"/>
                <a:gd name="connsiteY1609" fmla="*/ 156796 h 1446871"/>
                <a:gd name="connsiteX1610" fmla="*/ 1627732 w 2566057"/>
                <a:gd name="connsiteY1610" fmla="*/ 162225 h 1446871"/>
                <a:gd name="connsiteX1611" fmla="*/ 1622494 w 2566057"/>
                <a:gd name="connsiteY1611" fmla="*/ 163368 h 1446871"/>
                <a:gd name="connsiteX1612" fmla="*/ 1617731 w 2566057"/>
                <a:gd name="connsiteY1612" fmla="*/ 168131 h 1446871"/>
                <a:gd name="connsiteX1613" fmla="*/ 1616588 w 2566057"/>
                <a:gd name="connsiteY1613" fmla="*/ 172131 h 1446871"/>
                <a:gd name="connsiteX1614" fmla="*/ 1611254 w 2566057"/>
                <a:gd name="connsiteY1614" fmla="*/ 172989 h 1446871"/>
                <a:gd name="connsiteX1615" fmla="*/ 1609158 w 2566057"/>
                <a:gd name="connsiteY1615" fmla="*/ 175941 h 1446871"/>
                <a:gd name="connsiteX1616" fmla="*/ 1611064 w 2566057"/>
                <a:gd name="connsiteY1616" fmla="*/ 178227 h 1446871"/>
                <a:gd name="connsiteX1617" fmla="*/ 1612397 w 2566057"/>
                <a:gd name="connsiteY1617" fmla="*/ 180895 h 1446871"/>
                <a:gd name="connsiteX1618" fmla="*/ 1608492 w 2566057"/>
                <a:gd name="connsiteY1618" fmla="*/ 186038 h 1446871"/>
                <a:gd name="connsiteX1619" fmla="*/ 1607635 w 2566057"/>
                <a:gd name="connsiteY1619" fmla="*/ 188514 h 1446871"/>
                <a:gd name="connsiteX1620" fmla="*/ 1605253 w 2566057"/>
                <a:gd name="connsiteY1620" fmla="*/ 190800 h 1446871"/>
                <a:gd name="connsiteX1621" fmla="*/ 1603158 w 2566057"/>
                <a:gd name="connsiteY1621" fmla="*/ 194134 h 1446871"/>
                <a:gd name="connsiteX1622" fmla="*/ 1602301 w 2566057"/>
                <a:gd name="connsiteY1622" fmla="*/ 195944 h 1446871"/>
                <a:gd name="connsiteX1623" fmla="*/ 1849569 w 2566057"/>
                <a:gd name="connsiteY1623" fmla="*/ 50974 h 1446871"/>
                <a:gd name="connsiteX1624" fmla="*/ 1851856 w 2566057"/>
                <a:gd name="connsiteY1624" fmla="*/ 55260 h 1446871"/>
                <a:gd name="connsiteX1625" fmla="*/ 1851951 w 2566057"/>
                <a:gd name="connsiteY1625" fmla="*/ 58879 h 1446871"/>
                <a:gd name="connsiteX1626" fmla="*/ 1852999 w 2566057"/>
                <a:gd name="connsiteY1626" fmla="*/ 64308 h 1446871"/>
                <a:gd name="connsiteX1627" fmla="*/ 1853760 w 2566057"/>
                <a:gd name="connsiteY1627" fmla="*/ 68404 h 1446871"/>
                <a:gd name="connsiteX1628" fmla="*/ 1855475 w 2566057"/>
                <a:gd name="connsiteY1628" fmla="*/ 71547 h 1446871"/>
                <a:gd name="connsiteX1629" fmla="*/ 1857666 w 2566057"/>
                <a:gd name="connsiteY1629" fmla="*/ 67452 h 1446871"/>
                <a:gd name="connsiteX1630" fmla="*/ 1860809 w 2566057"/>
                <a:gd name="connsiteY1630" fmla="*/ 64118 h 1446871"/>
                <a:gd name="connsiteX1631" fmla="*/ 1866048 w 2566057"/>
                <a:gd name="connsiteY1631" fmla="*/ 62308 h 1446871"/>
                <a:gd name="connsiteX1632" fmla="*/ 1872906 w 2566057"/>
                <a:gd name="connsiteY1632" fmla="*/ 59641 h 1446871"/>
                <a:gd name="connsiteX1633" fmla="*/ 1874144 w 2566057"/>
                <a:gd name="connsiteY1633" fmla="*/ 55641 h 1446871"/>
                <a:gd name="connsiteX1634" fmla="*/ 1872143 w 2566057"/>
                <a:gd name="connsiteY1634" fmla="*/ 52021 h 1446871"/>
                <a:gd name="connsiteX1635" fmla="*/ 1867572 w 2566057"/>
                <a:gd name="connsiteY1635" fmla="*/ 51831 h 1446871"/>
                <a:gd name="connsiteX1636" fmla="*/ 1863667 w 2566057"/>
                <a:gd name="connsiteY1636" fmla="*/ 49164 h 1446871"/>
                <a:gd name="connsiteX1637" fmla="*/ 1857666 w 2566057"/>
                <a:gd name="connsiteY1637" fmla="*/ 47545 h 1446871"/>
                <a:gd name="connsiteX1638" fmla="*/ 1855856 w 2566057"/>
                <a:gd name="connsiteY1638" fmla="*/ 49164 h 1446871"/>
                <a:gd name="connsiteX1639" fmla="*/ 1851094 w 2566057"/>
                <a:gd name="connsiteY1639" fmla="*/ 46878 h 1446871"/>
                <a:gd name="connsiteX1640" fmla="*/ 1848998 w 2566057"/>
                <a:gd name="connsiteY1640" fmla="*/ 47735 h 1446871"/>
                <a:gd name="connsiteX1641" fmla="*/ 1849569 w 2566057"/>
                <a:gd name="connsiteY1641" fmla="*/ 50974 h 1446871"/>
                <a:gd name="connsiteX1642" fmla="*/ 1603634 w 2566057"/>
                <a:gd name="connsiteY1642" fmla="*/ 104695 h 1446871"/>
                <a:gd name="connsiteX1643" fmla="*/ 1606110 w 2566057"/>
                <a:gd name="connsiteY1643" fmla="*/ 103837 h 1446871"/>
                <a:gd name="connsiteX1644" fmla="*/ 1608015 w 2566057"/>
                <a:gd name="connsiteY1644" fmla="*/ 101075 h 1446871"/>
                <a:gd name="connsiteX1645" fmla="*/ 1608682 w 2566057"/>
                <a:gd name="connsiteY1645" fmla="*/ 98313 h 1446871"/>
                <a:gd name="connsiteX1646" fmla="*/ 1605253 w 2566057"/>
                <a:gd name="connsiteY1646" fmla="*/ 99170 h 1446871"/>
                <a:gd name="connsiteX1647" fmla="*/ 1601539 w 2566057"/>
                <a:gd name="connsiteY1647" fmla="*/ 101647 h 1446871"/>
                <a:gd name="connsiteX1648" fmla="*/ 1603634 w 2566057"/>
                <a:gd name="connsiteY1648" fmla="*/ 104695 h 1446871"/>
                <a:gd name="connsiteX1649" fmla="*/ 1599348 w 2566057"/>
                <a:gd name="connsiteY1649" fmla="*/ 104313 h 1446871"/>
                <a:gd name="connsiteX1650" fmla="*/ 1597252 w 2566057"/>
                <a:gd name="connsiteY1650" fmla="*/ 102694 h 1446871"/>
                <a:gd name="connsiteX1651" fmla="*/ 1595728 w 2566057"/>
                <a:gd name="connsiteY1651" fmla="*/ 103170 h 1446871"/>
                <a:gd name="connsiteX1652" fmla="*/ 1598681 w 2566057"/>
                <a:gd name="connsiteY1652" fmla="*/ 105647 h 1446871"/>
                <a:gd name="connsiteX1653" fmla="*/ 1599348 w 2566057"/>
                <a:gd name="connsiteY1653" fmla="*/ 104313 h 1446871"/>
                <a:gd name="connsiteX1654" fmla="*/ 1728031 w 2566057"/>
                <a:gd name="connsiteY1654" fmla="*/ 183943 h 1446871"/>
                <a:gd name="connsiteX1655" fmla="*/ 1728983 w 2566057"/>
                <a:gd name="connsiteY1655" fmla="*/ 182418 h 1446871"/>
                <a:gd name="connsiteX1656" fmla="*/ 1729174 w 2566057"/>
                <a:gd name="connsiteY1656" fmla="*/ 179466 h 1446871"/>
                <a:gd name="connsiteX1657" fmla="*/ 1726697 w 2566057"/>
                <a:gd name="connsiteY1657" fmla="*/ 180132 h 1446871"/>
                <a:gd name="connsiteX1658" fmla="*/ 1728031 w 2566057"/>
                <a:gd name="connsiteY1658" fmla="*/ 183943 h 1446871"/>
                <a:gd name="connsiteX1659" fmla="*/ 2531274 w 2566057"/>
                <a:gd name="connsiteY1659" fmla="*/ 152224 h 1446871"/>
                <a:gd name="connsiteX1660" fmla="*/ 2533846 w 2566057"/>
                <a:gd name="connsiteY1660" fmla="*/ 154415 h 1446871"/>
                <a:gd name="connsiteX1661" fmla="*/ 2537084 w 2566057"/>
                <a:gd name="connsiteY1661" fmla="*/ 153081 h 1446871"/>
                <a:gd name="connsiteX1662" fmla="*/ 2533560 w 2566057"/>
                <a:gd name="connsiteY1662" fmla="*/ 151938 h 1446871"/>
                <a:gd name="connsiteX1663" fmla="*/ 2531274 w 2566057"/>
                <a:gd name="connsiteY1663" fmla="*/ 152224 h 1446871"/>
                <a:gd name="connsiteX1664" fmla="*/ 2496793 w 2566057"/>
                <a:gd name="connsiteY1664" fmla="*/ 991948 h 1446871"/>
                <a:gd name="connsiteX1665" fmla="*/ 2497651 w 2566057"/>
                <a:gd name="connsiteY1665" fmla="*/ 995473 h 1446871"/>
                <a:gd name="connsiteX1666" fmla="*/ 2499746 w 2566057"/>
                <a:gd name="connsiteY1666" fmla="*/ 998806 h 1446871"/>
                <a:gd name="connsiteX1667" fmla="*/ 2502127 w 2566057"/>
                <a:gd name="connsiteY1667" fmla="*/ 997758 h 1446871"/>
                <a:gd name="connsiteX1668" fmla="*/ 2502413 w 2566057"/>
                <a:gd name="connsiteY1668" fmla="*/ 992901 h 1446871"/>
                <a:gd name="connsiteX1669" fmla="*/ 2499461 w 2566057"/>
                <a:gd name="connsiteY1669" fmla="*/ 989853 h 1446871"/>
                <a:gd name="connsiteX1670" fmla="*/ 2498222 w 2566057"/>
                <a:gd name="connsiteY1670" fmla="*/ 987186 h 1446871"/>
                <a:gd name="connsiteX1671" fmla="*/ 2496603 w 2566057"/>
                <a:gd name="connsiteY1671" fmla="*/ 984328 h 1446871"/>
                <a:gd name="connsiteX1672" fmla="*/ 2493078 w 2566057"/>
                <a:gd name="connsiteY1672" fmla="*/ 985852 h 1446871"/>
                <a:gd name="connsiteX1673" fmla="*/ 2494888 w 2566057"/>
                <a:gd name="connsiteY1673" fmla="*/ 989186 h 1446871"/>
                <a:gd name="connsiteX1674" fmla="*/ 2496793 w 2566057"/>
                <a:gd name="connsiteY1674" fmla="*/ 991948 h 1446871"/>
                <a:gd name="connsiteX1675" fmla="*/ 2516415 w 2566057"/>
                <a:gd name="connsiteY1675" fmla="*/ 104123 h 1446871"/>
                <a:gd name="connsiteX1676" fmla="*/ 2519558 w 2566057"/>
                <a:gd name="connsiteY1676" fmla="*/ 107838 h 1446871"/>
                <a:gd name="connsiteX1677" fmla="*/ 2526130 w 2566057"/>
                <a:gd name="connsiteY1677" fmla="*/ 105456 h 1446871"/>
                <a:gd name="connsiteX1678" fmla="*/ 2532607 w 2566057"/>
                <a:gd name="connsiteY1678" fmla="*/ 108124 h 1446871"/>
                <a:gd name="connsiteX1679" fmla="*/ 2536894 w 2566057"/>
                <a:gd name="connsiteY1679" fmla="*/ 108981 h 1446871"/>
                <a:gd name="connsiteX1680" fmla="*/ 2536227 w 2566057"/>
                <a:gd name="connsiteY1680" fmla="*/ 104980 h 1446871"/>
                <a:gd name="connsiteX1681" fmla="*/ 2538227 w 2566057"/>
                <a:gd name="connsiteY1681" fmla="*/ 101647 h 1446871"/>
                <a:gd name="connsiteX1682" fmla="*/ 2532703 w 2566057"/>
                <a:gd name="connsiteY1682" fmla="*/ 99646 h 1446871"/>
                <a:gd name="connsiteX1683" fmla="*/ 2529559 w 2566057"/>
                <a:gd name="connsiteY1683" fmla="*/ 99170 h 1446871"/>
                <a:gd name="connsiteX1684" fmla="*/ 2525750 w 2566057"/>
                <a:gd name="connsiteY1684" fmla="*/ 97646 h 1446871"/>
                <a:gd name="connsiteX1685" fmla="*/ 2522225 w 2566057"/>
                <a:gd name="connsiteY1685" fmla="*/ 99170 h 1446871"/>
                <a:gd name="connsiteX1686" fmla="*/ 2518224 w 2566057"/>
                <a:gd name="connsiteY1686" fmla="*/ 101551 h 1446871"/>
                <a:gd name="connsiteX1687" fmla="*/ 2514129 w 2566057"/>
                <a:gd name="connsiteY1687" fmla="*/ 101551 h 1446871"/>
                <a:gd name="connsiteX1688" fmla="*/ 2516415 w 2566057"/>
                <a:gd name="connsiteY1688" fmla="*/ 104123 h 1446871"/>
                <a:gd name="connsiteX1689" fmla="*/ 2476791 w 2566057"/>
                <a:gd name="connsiteY1689" fmla="*/ 963564 h 1446871"/>
                <a:gd name="connsiteX1690" fmla="*/ 2469457 w 2566057"/>
                <a:gd name="connsiteY1690" fmla="*/ 957849 h 1446871"/>
                <a:gd name="connsiteX1691" fmla="*/ 2466694 w 2566057"/>
                <a:gd name="connsiteY1691" fmla="*/ 958039 h 1446871"/>
                <a:gd name="connsiteX1692" fmla="*/ 2471838 w 2566057"/>
                <a:gd name="connsiteY1692" fmla="*/ 962611 h 1446871"/>
                <a:gd name="connsiteX1693" fmla="*/ 2475743 w 2566057"/>
                <a:gd name="connsiteY1693" fmla="*/ 965469 h 1446871"/>
                <a:gd name="connsiteX1694" fmla="*/ 2479077 w 2566057"/>
                <a:gd name="connsiteY1694" fmla="*/ 970041 h 1446871"/>
                <a:gd name="connsiteX1695" fmla="*/ 2479934 w 2566057"/>
                <a:gd name="connsiteY1695" fmla="*/ 977756 h 1446871"/>
                <a:gd name="connsiteX1696" fmla="*/ 2482030 w 2566057"/>
                <a:gd name="connsiteY1696" fmla="*/ 977566 h 1446871"/>
                <a:gd name="connsiteX1697" fmla="*/ 2482506 w 2566057"/>
                <a:gd name="connsiteY1697" fmla="*/ 969660 h 1446871"/>
                <a:gd name="connsiteX1698" fmla="*/ 2476791 w 2566057"/>
                <a:gd name="connsiteY1698" fmla="*/ 963564 h 1446871"/>
                <a:gd name="connsiteX1699" fmla="*/ 1946820 w 2566057"/>
                <a:gd name="connsiteY1699" fmla="*/ 106980 h 1446871"/>
                <a:gd name="connsiteX1700" fmla="*/ 1950725 w 2566057"/>
                <a:gd name="connsiteY1700" fmla="*/ 107838 h 1446871"/>
                <a:gd name="connsiteX1701" fmla="*/ 1956916 w 2566057"/>
                <a:gd name="connsiteY1701" fmla="*/ 105075 h 1446871"/>
                <a:gd name="connsiteX1702" fmla="*/ 1956059 w 2566057"/>
                <a:gd name="connsiteY1702" fmla="*/ 101932 h 1446871"/>
                <a:gd name="connsiteX1703" fmla="*/ 1952154 w 2566057"/>
                <a:gd name="connsiteY1703" fmla="*/ 101647 h 1446871"/>
                <a:gd name="connsiteX1704" fmla="*/ 1949201 w 2566057"/>
                <a:gd name="connsiteY1704" fmla="*/ 102980 h 1446871"/>
                <a:gd name="connsiteX1705" fmla="*/ 1947867 w 2566057"/>
                <a:gd name="connsiteY1705" fmla="*/ 105266 h 1446871"/>
                <a:gd name="connsiteX1706" fmla="*/ 1946820 w 2566057"/>
                <a:gd name="connsiteY1706" fmla="*/ 106980 h 1446871"/>
                <a:gd name="connsiteX1707" fmla="*/ 2527559 w 2566057"/>
                <a:gd name="connsiteY1707" fmla="*/ 1058052 h 1446871"/>
                <a:gd name="connsiteX1708" fmla="*/ 2527178 w 2566057"/>
                <a:gd name="connsiteY1708" fmla="*/ 1054051 h 1446871"/>
                <a:gd name="connsiteX1709" fmla="*/ 2525368 w 2566057"/>
                <a:gd name="connsiteY1709" fmla="*/ 1053384 h 1446871"/>
                <a:gd name="connsiteX1710" fmla="*/ 2527559 w 2566057"/>
                <a:gd name="connsiteY1710" fmla="*/ 1058052 h 1446871"/>
                <a:gd name="connsiteX1711" fmla="*/ 2505366 w 2566057"/>
                <a:gd name="connsiteY1711" fmla="*/ 305481 h 1446871"/>
                <a:gd name="connsiteX1712" fmla="*/ 2501365 w 2566057"/>
                <a:gd name="connsiteY1712" fmla="*/ 306339 h 1446871"/>
                <a:gd name="connsiteX1713" fmla="*/ 2504699 w 2566057"/>
                <a:gd name="connsiteY1713" fmla="*/ 308149 h 1446871"/>
                <a:gd name="connsiteX1714" fmla="*/ 2507271 w 2566057"/>
                <a:gd name="connsiteY1714" fmla="*/ 306815 h 1446871"/>
                <a:gd name="connsiteX1715" fmla="*/ 2505366 w 2566057"/>
                <a:gd name="connsiteY1715" fmla="*/ 305481 h 1446871"/>
                <a:gd name="connsiteX1716" fmla="*/ 2512128 w 2566057"/>
                <a:gd name="connsiteY1716" fmla="*/ 1015475 h 1446871"/>
                <a:gd name="connsiteX1717" fmla="*/ 2512700 w 2566057"/>
                <a:gd name="connsiteY1717" fmla="*/ 1020714 h 1446871"/>
                <a:gd name="connsiteX1718" fmla="*/ 2515176 w 2566057"/>
                <a:gd name="connsiteY1718" fmla="*/ 1020904 h 1446871"/>
                <a:gd name="connsiteX1719" fmla="*/ 2514033 w 2566057"/>
                <a:gd name="connsiteY1719" fmla="*/ 1017570 h 1446871"/>
                <a:gd name="connsiteX1720" fmla="*/ 2512128 w 2566057"/>
                <a:gd name="connsiteY1720" fmla="*/ 1015475 h 1446871"/>
                <a:gd name="connsiteX1721" fmla="*/ 2524606 w 2566057"/>
                <a:gd name="connsiteY1721" fmla="*/ 1015856 h 1446871"/>
                <a:gd name="connsiteX1722" fmla="*/ 2528988 w 2566057"/>
                <a:gd name="connsiteY1722" fmla="*/ 1022238 h 1446871"/>
                <a:gd name="connsiteX1723" fmla="*/ 2530321 w 2566057"/>
                <a:gd name="connsiteY1723" fmla="*/ 1020047 h 1446871"/>
                <a:gd name="connsiteX1724" fmla="*/ 2528416 w 2566057"/>
                <a:gd name="connsiteY1724" fmla="*/ 1014523 h 1446871"/>
                <a:gd name="connsiteX1725" fmla="*/ 2524797 w 2566057"/>
                <a:gd name="connsiteY1725" fmla="*/ 1010998 h 1446871"/>
                <a:gd name="connsiteX1726" fmla="*/ 2521749 w 2566057"/>
                <a:gd name="connsiteY1726" fmla="*/ 1011855 h 1446871"/>
                <a:gd name="connsiteX1727" fmla="*/ 2524606 w 2566057"/>
                <a:gd name="connsiteY1727" fmla="*/ 1015856 h 1446871"/>
                <a:gd name="connsiteX1728" fmla="*/ 2527464 w 2566057"/>
                <a:gd name="connsiteY1728" fmla="*/ 1031953 h 1446871"/>
                <a:gd name="connsiteX1729" fmla="*/ 2526797 w 2566057"/>
                <a:gd name="connsiteY1729" fmla="*/ 1027762 h 1446871"/>
                <a:gd name="connsiteX1730" fmla="*/ 2524416 w 2566057"/>
                <a:gd name="connsiteY1730" fmla="*/ 1025381 h 1446871"/>
                <a:gd name="connsiteX1731" fmla="*/ 2524225 w 2566057"/>
                <a:gd name="connsiteY1731" fmla="*/ 1031096 h 1446871"/>
                <a:gd name="connsiteX1732" fmla="*/ 2527464 w 2566057"/>
                <a:gd name="connsiteY1732" fmla="*/ 1031953 h 1446871"/>
                <a:gd name="connsiteX1733" fmla="*/ 2513653 w 2566057"/>
                <a:gd name="connsiteY1733" fmla="*/ 1005569 h 1446871"/>
                <a:gd name="connsiteX1734" fmla="*/ 2513843 w 2566057"/>
                <a:gd name="connsiteY1734" fmla="*/ 1002521 h 1446871"/>
                <a:gd name="connsiteX1735" fmla="*/ 2512414 w 2566057"/>
                <a:gd name="connsiteY1735" fmla="*/ 999663 h 1446871"/>
                <a:gd name="connsiteX1736" fmla="*/ 2510509 w 2566057"/>
                <a:gd name="connsiteY1736" fmla="*/ 997282 h 1446871"/>
                <a:gd name="connsiteX1737" fmla="*/ 2508604 w 2566057"/>
                <a:gd name="connsiteY1737" fmla="*/ 998616 h 1446871"/>
                <a:gd name="connsiteX1738" fmla="*/ 2510700 w 2566057"/>
                <a:gd name="connsiteY1738" fmla="*/ 1004998 h 1446871"/>
                <a:gd name="connsiteX1739" fmla="*/ 2513653 w 2566057"/>
                <a:gd name="connsiteY1739" fmla="*/ 1005569 h 1446871"/>
                <a:gd name="connsiteX1740" fmla="*/ 2124175 w 2566057"/>
                <a:gd name="connsiteY1740" fmla="*/ 54593 h 1446871"/>
                <a:gd name="connsiteX1741" fmla="*/ 2121889 w 2566057"/>
                <a:gd name="connsiteY1741" fmla="*/ 61070 h 1446871"/>
                <a:gd name="connsiteX1742" fmla="*/ 2118461 w 2566057"/>
                <a:gd name="connsiteY1742" fmla="*/ 67071 h 1446871"/>
                <a:gd name="connsiteX1743" fmla="*/ 2124461 w 2566057"/>
                <a:gd name="connsiteY1743" fmla="*/ 64404 h 1446871"/>
                <a:gd name="connsiteX1744" fmla="*/ 2131224 w 2566057"/>
                <a:gd name="connsiteY1744" fmla="*/ 64404 h 1446871"/>
                <a:gd name="connsiteX1745" fmla="*/ 2138749 w 2566057"/>
                <a:gd name="connsiteY1745" fmla="*/ 62403 h 1446871"/>
                <a:gd name="connsiteX1746" fmla="*/ 2143987 w 2566057"/>
                <a:gd name="connsiteY1746" fmla="*/ 59927 h 1446871"/>
                <a:gd name="connsiteX1747" fmla="*/ 2141130 w 2566057"/>
                <a:gd name="connsiteY1747" fmla="*/ 57260 h 1446871"/>
                <a:gd name="connsiteX1748" fmla="*/ 2137987 w 2566057"/>
                <a:gd name="connsiteY1748" fmla="*/ 54974 h 1446871"/>
                <a:gd name="connsiteX1749" fmla="*/ 2129033 w 2566057"/>
                <a:gd name="connsiteY1749" fmla="*/ 53640 h 1446871"/>
                <a:gd name="connsiteX1750" fmla="*/ 2124175 w 2566057"/>
                <a:gd name="connsiteY1750" fmla="*/ 54593 h 1446871"/>
                <a:gd name="connsiteX1751" fmla="*/ 2118841 w 2566057"/>
                <a:gd name="connsiteY1751" fmla="*/ 51450 h 1446871"/>
                <a:gd name="connsiteX1752" fmla="*/ 2114650 w 2566057"/>
                <a:gd name="connsiteY1752" fmla="*/ 55450 h 1446871"/>
                <a:gd name="connsiteX1753" fmla="*/ 2117984 w 2566057"/>
                <a:gd name="connsiteY1753" fmla="*/ 57927 h 1446871"/>
                <a:gd name="connsiteX1754" fmla="*/ 2121032 w 2566057"/>
                <a:gd name="connsiteY1754" fmla="*/ 54117 h 1446871"/>
                <a:gd name="connsiteX1755" fmla="*/ 2118841 w 2566057"/>
                <a:gd name="connsiteY1755" fmla="*/ 51450 h 1446871"/>
                <a:gd name="connsiteX1756" fmla="*/ 2145130 w 2566057"/>
                <a:gd name="connsiteY1756" fmla="*/ 23732 h 1446871"/>
                <a:gd name="connsiteX1757" fmla="*/ 2153798 w 2566057"/>
                <a:gd name="connsiteY1757" fmla="*/ 25542 h 1446871"/>
                <a:gd name="connsiteX1758" fmla="*/ 2165704 w 2566057"/>
                <a:gd name="connsiteY1758" fmla="*/ 23732 h 1446871"/>
                <a:gd name="connsiteX1759" fmla="*/ 2168848 w 2566057"/>
                <a:gd name="connsiteY1759" fmla="*/ 21446 h 1446871"/>
                <a:gd name="connsiteX1760" fmla="*/ 2171419 w 2566057"/>
                <a:gd name="connsiteY1760" fmla="*/ 18112 h 1446871"/>
                <a:gd name="connsiteX1761" fmla="*/ 2175039 w 2566057"/>
                <a:gd name="connsiteY1761" fmla="*/ 15636 h 1446871"/>
                <a:gd name="connsiteX1762" fmla="*/ 2173991 w 2566057"/>
                <a:gd name="connsiteY1762" fmla="*/ 13635 h 1446871"/>
                <a:gd name="connsiteX1763" fmla="*/ 2165228 w 2566057"/>
                <a:gd name="connsiteY1763" fmla="*/ 12492 h 1446871"/>
                <a:gd name="connsiteX1764" fmla="*/ 2161990 w 2566057"/>
                <a:gd name="connsiteY1764" fmla="*/ 15636 h 1446871"/>
                <a:gd name="connsiteX1765" fmla="*/ 2158370 w 2566057"/>
                <a:gd name="connsiteY1765" fmla="*/ 14778 h 1446871"/>
                <a:gd name="connsiteX1766" fmla="*/ 2148559 w 2566057"/>
                <a:gd name="connsiteY1766" fmla="*/ 16112 h 1446871"/>
                <a:gd name="connsiteX1767" fmla="*/ 2146749 w 2566057"/>
                <a:gd name="connsiteY1767" fmla="*/ 19446 h 1446871"/>
                <a:gd name="connsiteX1768" fmla="*/ 2142273 w 2566057"/>
                <a:gd name="connsiteY1768" fmla="*/ 17445 h 1446871"/>
                <a:gd name="connsiteX1769" fmla="*/ 2145130 w 2566057"/>
                <a:gd name="connsiteY1769" fmla="*/ 23732 h 1446871"/>
                <a:gd name="connsiteX1770" fmla="*/ 2085028 w 2566057"/>
                <a:gd name="connsiteY1770" fmla="*/ 43830 h 1446871"/>
                <a:gd name="connsiteX1771" fmla="*/ 2087694 w 2566057"/>
                <a:gd name="connsiteY1771" fmla="*/ 46020 h 1446871"/>
                <a:gd name="connsiteX1772" fmla="*/ 2092362 w 2566057"/>
                <a:gd name="connsiteY1772" fmla="*/ 48973 h 1446871"/>
                <a:gd name="connsiteX1773" fmla="*/ 2097696 w 2566057"/>
                <a:gd name="connsiteY1773" fmla="*/ 48973 h 1446871"/>
                <a:gd name="connsiteX1774" fmla="*/ 2102553 w 2566057"/>
                <a:gd name="connsiteY1774" fmla="*/ 52783 h 1446871"/>
                <a:gd name="connsiteX1775" fmla="*/ 2106078 w 2566057"/>
                <a:gd name="connsiteY1775" fmla="*/ 47830 h 1446871"/>
                <a:gd name="connsiteX1776" fmla="*/ 2105125 w 2566057"/>
                <a:gd name="connsiteY1776" fmla="*/ 44211 h 1446871"/>
                <a:gd name="connsiteX1777" fmla="*/ 2107507 w 2566057"/>
                <a:gd name="connsiteY1777" fmla="*/ 43068 h 1446871"/>
                <a:gd name="connsiteX1778" fmla="*/ 2113412 w 2566057"/>
                <a:gd name="connsiteY1778" fmla="*/ 41067 h 1446871"/>
                <a:gd name="connsiteX1779" fmla="*/ 2117318 w 2566057"/>
                <a:gd name="connsiteY1779" fmla="*/ 37448 h 1446871"/>
                <a:gd name="connsiteX1780" fmla="*/ 2122937 w 2566057"/>
                <a:gd name="connsiteY1780" fmla="*/ 36114 h 1446871"/>
                <a:gd name="connsiteX1781" fmla="*/ 2123508 w 2566057"/>
                <a:gd name="connsiteY1781" fmla="*/ 33638 h 1446871"/>
                <a:gd name="connsiteX1782" fmla="*/ 2116936 w 2566057"/>
                <a:gd name="connsiteY1782" fmla="*/ 31638 h 1446871"/>
                <a:gd name="connsiteX1783" fmla="*/ 2115317 w 2566057"/>
                <a:gd name="connsiteY1783" fmla="*/ 28018 h 1446871"/>
                <a:gd name="connsiteX1784" fmla="*/ 2117318 w 2566057"/>
                <a:gd name="connsiteY1784" fmla="*/ 25351 h 1446871"/>
                <a:gd name="connsiteX1785" fmla="*/ 2118746 w 2566057"/>
                <a:gd name="connsiteY1785" fmla="*/ 28209 h 1446871"/>
                <a:gd name="connsiteX1786" fmla="*/ 2122461 w 2566057"/>
                <a:gd name="connsiteY1786" fmla="*/ 31161 h 1446871"/>
                <a:gd name="connsiteX1787" fmla="*/ 2126176 w 2566057"/>
                <a:gd name="connsiteY1787" fmla="*/ 30971 h 1446871"/>
                <a:gd name="connsiteX1788" fmla="*/ 2134272 w 2566057"/>
                <a:gd name="connsiteY1788" fmla="*/ 26970 h 1446871"/>
                <a:gd name="connsiteX1789" fmla="*/ 2133129 w 2566057"/>
                <a:gd name="connsiteY1789" fmla="*/ 23637 h 1446871"/>
                <a:gd name="connsiteX1790" fmla="*/ 2134272 w 2566057"/>
                <a:gd name="connsiteY1790" fmla="*/ 20017 h 1446871"/>
                <a:gd name="connsiteX1791" fmla="*/ 2131128 w 2566057"/>
                <a:gd name="connsiteY1791" fmla="*/ 17731 h 1446871"/>
                <a:gd name="connsiteX1792" fmla="*/ 2128081 w 2566057"/>
                <a:gd name="connsiteY1792" fmla="*/ 17731 h 1446871"/>
                <a:gd name="connsiteX1793" fmla="*/ 2126366 w 2566057"/>
                <a:gd name="connsiteY1793" fmla="*/ 15445 h 1446871"/>
                <a:gd name="connsiteX1794" fmla="*/ 2122080 w 2566057"/>
                <a:gd name="connsiteY1794" fmla="*/ 16588 h 1446871"/>
                <a:gd name="connsiteX1795" fmla="*/ 2113127 w 2566057"/>
                <a:gd name="connsiteY1795" fmla="*/ 19065 h 1446871"/>
                <a:gd name="connsiteX1796" fmla="*/ 2106935 w 2566057"/>
                <a:gd name="connsiteY1796" fmla="*/ 17922 h 1446871"/>
                <a:gd name="connsiteX1797" fmla="*/ 2101315 w 2566057"/>
                <a:gd name="connsiteY1797" fmla="*/ 19255 h 1446871"/>
                <a:gd name="connsiteX1798" fmla="*/ 2103411 w 2566057"/>
                <a:gd name="connsiteY1798" fmla="*/ 23541 h 1446871"/>
                <a:gd name="connsiteX1799" fmla="*/ 2107030 w 2566057"/>
                <a:gd name="connsiteY1799" fmla="*/ 27828 h 1446871"/>
                <a:gd name="connsiteX1800" fmla="*/ 2104554 w 2566057"/>
                <a:gd name="connsiteY1800" fmla="*/ 29828 h 1446871"/>
                <a:gd name="connsiteX1801" fmla="*/ 2102173 w 2566057"/>
                <a:gd name="connsiteY1801" fmla="*/ 27161 h 1446871"/>
                <a:gd name="connsiteX1802" fmla="*/ 2091790 w 2566057"/>
                <a:gd name="connsiteY1802" fmla="*/ 25827 h 1446871"/>
                <a:gd name="connsiteX1803" fmla="*/ 2082170 w 2566057"/>
                <a:gd name="connsiteY1803" fmla="*/ 27828 h 1446871"/>
                <a:gd name="connsiteX1804" fmla="*/ 2081789 w 2566057"/>
                <a:gd name="connsiteY1804" fmla="*/ 33638 h 1446871"/>
                <a:gd name="connsiteX1805" fmla="*/ 2079979 w 2566057"/>
                <a:gd name="connsiteY1805" fmla="*/ 36781 h 1446871"/>
                <a:gd name="connsiteX1806" fmla="*/ 2081027 w 2566057"/>
                <a:gd name="connsiteY1806" fmla="*/ 41734 h 1446871"/>
                <a:gd name="connsiteX1807" fmla="*/ 2085028 w 2566057"/>
                <a:gd name="connsiteY1807" fmla="*/ 43830 h 1446871"/>
                <a:gd name="connsiteX1808" fmla="*/ 2489554 w 2566057"/>
                <a:gd name="connsiteY1808" fmla="*/ 297957 h 1446871"/>
                <a:gd name="connsiteX1809" fmla="*/ 2493936 w 2566057"/>
                <a:gd name="connsiteY1809" fmla="*/ 300624 h 1446871"/>
                <a:gd name="connsiteX1810" fmla="*/ 2496889 w 2566057"/>
                <a:gd name="connsiteY1810" fmla="*/ 298433 h 1446871"/>
                <a:gd name="connsiteX1811" fmla="*/ 2492412 w 2566057"/>
                <a:gd name="connsiteY1811" fmla="*/ 296909 h 1446871"/>
                <a:gd name="connsiteX1812" fmla="*/ 2489554 w 2566057"/>
                <a:gd name="connsiteY1812" fmla="*/ 297957 h 1446871"/>
                <a:gd name="connsiteX1813" fmla="*/ 2455550 w 2566057"/>
                <a:gd name="connsiteY1813" fmla="*/ 1027953 h 1446871"/>
                <a:gd name="connsiteX1814" fmla="*/ 2458979 w 2566057"/>
                <a:gd name="connsiteY1814" fmla="*/ 1028429 h 1446871"/>
                <a:gd name="connsiteX1815" fmla="*/ 2457931 w 2566057"/>
                <a:gd name="connsiteY1815" fmla="*/ 1026905 h 1446871"/>
                <a:gd name="connsiteX1816" fmla="*/ 2455550 w 2566057"/>
                <a:gd name="connsiteY1816" fmla="*/ 1027953 h 1446871"/>
                <a:gd name="connsiteX1817" fmla="*/ 2446882 w 2566057"/>
                <a:gd name="connsiteY1817" fmla="*/ 988900 h 1446871"/>
                <a:gd name="connsiteX1818" fmla="*/ 2453169 w 2566057"/>
                <a:gd name="connsiteY1818" fmla="*/ 990234 h 1446871"/>
                <a:gd name="connsiteX1819" fmla="*/ 2460408 w 2566057"/>
                <a:gd name="connsiteY1819" fmla="*/ 990710 h 1446871"/>
                <a:gd name="connsiteX1820" fmla="*/ 2464789 w 2566057"/>
                <a:gd name="connsiteY1820" fmla="*/ 989376 h 1446871"/>
                <a:gd name="connsiteX1821" fmla="*/ 2468600 w 2566057"/>
                <a:gd name="connsiteY1821" fmla="*/ 986995 h 1446871"/>
                <a:gd name="connsiteX1822" fmla="*/ 2471647 w 2566057"/>
                <a:gd name="connsiteY1822" fmla="*/ 985471 h 1446871"/>
                <a:gd name="connsiteX1823" fmla="*/ 2473457 w 2566057"/>
                <a:gd name="connsiteY1823" fmla="*/ 982614 h 1446871"/>
                <a:gd name="connsiteX1824" fmla="*/ 2476410 w 2566057"/>
                <a:gd name="connsiteY1824" fmla="*/ 979756 h 1446871"/>
                <a:gd name="connsiteX1825" fmla="*/ 2475457 w 2566057"/>
                <a:gd name="connsiteY1825" fmla="*/ 973851 h 1446871"/>
                <a:gd name="connsiteX1826" fmla="*/ 2470028 w 2566057"/>
                <a:gd name="connsiteY1826" fmla="*/ 973470 h 1446871"/>
                <a:gd name="connsiteX1827" fmla="*/ 2469171 w 2566057"/>
                <a:gd name="connsiteY1827" fmla="*/ 976137 h 1446871"/>
                <a:gd name="connsiteX1828" fmla="*/ 2469837 w 2566057"/>
                <a:gd name="connsiteY1828" fmla="*/ 979470 h 1446871"/>
                <a:gd name="connsiteX1829" fmla="*/ 2461837 w 2566057"/>
                <a:gd name="connsiteY1829" fmla="*/ 982804 h 1446871"/>
                <a:gd name="connsiteX1830" fmla="*/ 2455836 w 2566057"/>
                <a:gd name="connsiteY1830" fmla="*/ 983662 h 1446871"/>
                <a:gd name="connsiteX1831" fmla="*/ 2448787 w 2566057"/>
                <a:gd name="connsiteY1831" fmla="*/ 987376 h 1446871"/>
                <a:gd name="connsiteX1832" fmla="*/ 2446882 w 2566057"/>
                <a:gd name="connsiteY1832" fmla="*/ 988900 h 1446871"/>
                <a:gd name="connsiteX1833" fmla="*/ 2383065 w 2566057"/>
                <a:gd name="connsiteY1833" fmla="*/ 15255 h 1446871"/>
                <a:gd name="connsiteX1834" fmla="*/ 2387351 w 2566057"/>
                <a:gd name="connsiteY1834" fmla="*/ 12778 h 1446871"/>
                <a:gd name="connsiteX1835" fmla="*/ 2394304 w 2566057"/>
                <a:gd name="connsiteY1835" fmla="*/ 12302 h 1446871"/>
                <a:gd name="connsiteX1836" fmla="*/ 2398877 w 2566057"/>
                <a:gd name="connsiteY1836" fmla="*/ 9635 h 1446871"/>
                <a:gd name="connsiteX1837" fmla="*/ 2404687 w 2566057"/>
                <a:gd name="connsiteY1837" fmla="*/ 6015 h 1446871"/>
                <a:gd name="connsiteX1838" fmla="*/ 2403162 w 2566057"/>
                <a:gd name="connsiteY1838" fmla="*/ 1348 h 1446871"/>
                <a:gd name="connsiteX1839" fmla="*/ 2398590 w 2566057"/>
                <a:gd name="connsiteY1839" fmla="*/ 396 h 1446871"/>
                <a:gd name="connsiteX1840" fmla="*/ 2392114 w 2566057"/>
                <a:gd name="connsiteY1840" fmla="*/ 205 h 1446871"/>
                <a:gd name="connsiteX1841" fmla="*/ 2387256 w 2566057"/>
                <a:gd name="connsiteY1841" fmla="*/ 3063 h 1446871"/>
                <a:gd name="connsiteX1842" fmla="*/ 2382398 w 2566057"/>
                <a:gd name="connsiteY1842" fmla="*/ 6397 h 1446871"/>
                <a:gd name="connsiteX1843" fmla="*/ 2381636 w 2566057"/>
                <a:gd name="connsiteY1843" fmla="*/ 10873 h 1446871"/>
                <a:gd name="connsiteX1844" fmla="*/ 2383065 w 2566057"/>
                <a:gd name="connsiteY1844" fmla="*/ 15255 h 1446871"/>
                <a:gd name="connsiteX1845" fmla="*/ 2322867 w 2566057"/>
                <a:gd name="connsiteY1845" fmla="*/ 53736 h 1446871"/>
                <a:gd name="connsiteX1846" fmla="*/ 2329058 w 2566057"/>
                <a:gd name="connsiteY1846" fmla="*/ 55069 h 1446871"/>
                <a:gd name="connsiteX1847" fmla="*/ 2332106 w 2566057"/>
                <a:gd name="connsiteY1847" fmla="*/ 55069 h 1446871"/>
                <a:gd name="connsiteX1848" fmla="*/ 2333535 w 2566057"/>
                <a:gd name="connsiteY1848" fmla="*/ 50878 h 1446871"/>
                <a:gd name="connsiteX1849" fmla="*/ 2327724 w 2566057"/>
                <a:gd name="connsiteY1849" fmla="*/ 47735 h 1446871"/>
                <a:gd name="connsiteX1850" fmla="*/ 2322581 w 2566057"/>
                <a:gd name="connsiteY1850" fmla="*/ 48402 h 1446871"/>
                <a:gd name="connsiteX1851" fmla="*/ 2322867 w 2566057"/>
                <a:gd name="connsiteY1851" fmla="*/ 53736 h 1446871"/>
                <a:gd name="connsiteX1852" fmla="*/ 1361604 w 2566057"/>
                <a:gd name="connsiteY1852" fmla="*/ 285955 h 1446871"/>
                <a:gd name="connsiteX1853" fmla="*/ 1359603 w 2566057"/>
                <a:gd name="connsiteY1853" fmla="*/ 287479 h 1446871"/>
                <a:gd name="connsiteX1854" fmla="*/ 1358746 w 2566057"/>
                <a:gd name="connsiteY1854" fmla="*/ 290622 h 1446871"/>
                <a:gd name="connsiteX1855" fmla="*/ 1364747 w 2566057"/>
                <a:gd name="connsiteY1855" fmla="*/ 287193 h 1446871"/>
                <a:gd name="connsiteX1856" fmla="*/ 1361604 w 2566057"/>
                <a:gd name="connsiteY1856" fmla="*/ 285955 h 1446871"/>
                <a:gd name="connsiteX1857" fmla="*/ 861541 w 2566057"/>
                <a:gd name="connsiteY1857" fmla="*/ 506840 h 1446871"/>
                <a:gd name="connsiteX1858" fmla="*/ 859731 w 2566057"/>
                <a:gd name="connsiteY1858" fmla="*/ 506269 h 1446871"/>
                <a:gd name="connsiteX1859" fmla="*/ 859731 w 2566057"/>
                <a:gd name="connsiteY1859" fmla="*/ 509412 h 1446871"/>
                <a:gd name="connsiteX1860" fmla="*/ 861541 w 2566057"/>
                <a:gd name="connsiteY1860" fmla="*/ 506840 h 1446871"/>
                <a:gd name="connsiteX1861" fmla="*/ 881925 w 2566057"/>
                <a:gd name="connsiteY1861" fmla="*/ 509888 h 1446871"/>
                <a:gd name="connsiteX1862" fmla="*/ 885830 w 2566057"/>
                <a:gd name="connsiteY1862" fmla="*/ 508364 h 1446871"/>
                <a:gd name="connsiteX1863" fmla="*/ 888402 w 2566057"/>
                <a:gd name="connsiteY1863" fmla="*/ 501030 h 1446871"/>
                <a:gd name="connsiteX1864" fmla="*/ 884211 w 2566057"/>
                <a:gd name="connsiteY1864" fmla="*/ 499029 h 1446871"/>
                <a:gd name="connsiteX1865" fmla="*/ 885544 w 2566057"/>
                <a:gd name="connsiteY1865" fmla="*/ 495315 h 1446871"/>
                <a:gd name="connsiteX1866" fmla="*/ 885449 w 2566057"/>
                <a:gd name="connsiteY1866" fmla="*/ 492743 h 1446871"/>
                <a:gd name="connsiteX1867" fmla="*/ 883639 w 2566057"/>
                <a:gd name="connsiteY1867" fmla="*/ 490743 h 1446871"/>
                <a:gd name="connsiteX1868" fmla="*/ 883830 w 2566057"/>
                <a:gd name="connsiteY1868" fmla="*/ 487409 h 1446871"/>
                <a:gd name="connsiteX1869" fmla="*/ 878115 w 2566057"/>
                <a:gd name="connsiteY1869" fmla="*/ 487219 h 1446871"/>
                <a:gd name="connsiteX1870" fmla="*/ 873352 w 2566057"/>
                <a:gd name="connsiteY1870" fmla="*/ 485218 h 1446871"/>
                <a:gd name="connsiteX1871" fmla="*/ 870781 w 2566057"/>
                <a:gd name="connsiteY1871" fmla="*/ 481408 h 1446871"/>
                <a:gd name="connsiteX1872" fmla="*/ 868209 w 2566057"/>
                <a:gd name="connsiteY1872" fmla="*/ 479217 h 1446871"/>
                <a:gd name="connsiteX1873" fmla="*/ 871447 w 2566057"/>
                <a:gd name="connsiteY1873" fmla="*/ 473121 h 1446871"/>
                <a:gd name="connsiteX1874" fmla="*/ 872018 w 2566057"/>
                <a:gd name="connsiteY1874" fmla="*/ 472931 h 1446871"/>
                <a:gd name="connsiteX1875" fmla="*/ 876686 w 2566057"/>
                <a:gd name="connsiteY1875" fmla="*/ 469883 h 1446871"/>
                <a:gd name="connsiteX1876" fmla="*/ 878496 w 2566057"/>
                <a:gd name="connsiteY1876" fmla="*/ 466073 h 1446871"/>
                <a:gd name="connsiteX1877" fmla="*/ 878686 w 2566057"/>
                <a:gd name="connsiteY1877" fmla="*/ 462549 h 1446871"/>
                <a:gd name="connsiteX1878" fmla="*/ 872400 w 2566057"/>
                <a:gd name="connsiteY1878" fmla="*/ 464358 h 1446871"/>
                <a:gd name="connsiteX1879" fmla="*/ 869161 w 2566057"/>
                <a:gd name="connsiteY1879" fmla="*/ 469883 h 1446871"/>
                <a:gd name="connsiteX1880" fmla="*/ 866399 w 2566057"/>
                <a:gd name="connsiteY1880" fmla="*/ 472550 h 1446871"/>
                <a:gd name="connsiteX1881" fmla="*/ 863637 w 2566057"/>
                <a:gd name="connsiteY1881" fmla="*/ 475407 h 1446871"/>
                <a:gd name="connsiteX1882" fmla="*/ 857446 w 2566057"/>
                <a:gd name="connsiteY1882" fmla="*/ 481980 h 1446871"/>
                <a:gd name="connsiteX1883" fmla="*/ 852492 w 2566057"/>
                <a:gd name="connsiteY1883" fmla="*/ 487695 h 1446871"/>
                <a:gd name="connsiteX1884" fmla="*/ 847634 w 2566057"/>
                <a:gd name="connsiteY1884" fmla="*/ 491695 h 1446871"/>
                <a:gd name="connsiteX1885" fmla="*/ 844206 w 2566057"/>
                <a:gd name="connsiteY1885" fmla="*/ 494743 h 1446871"/>
                <a:gd name="connsiteX1886" fmla="*/ 845253 w 2566057"/>
                <a:gd name="connsiteY1886" fmla="*/ 498077 h 1446871"/>
                <a:gd name="connsiteX1887" fmla="*/ 845253 w 2566057"/>
                <a:gd name="connsiteY1887" fmla="*/ 500839 h 1446871"/>
                <a:gd name="connsiteX1888" fmla="*/ 852588 w 2566057"/>
                <a:gd name="connsiteY1888" fmla="*/ 498553 h 1446871"/>
                <a:gd name="connsiteX1889" fmla="*/ 861732 w 2566057"/>
                <a:gd name="connsiteY1889" fmla="*/ 499506 h 1446871"/>
                <a:gd name="connsiteX1890" fmla="*/ 866875 w 2566057"/>
                <a:gd name="connsiteY1890" fmla="*/ 501220 h 1446871"/>
                <a:gd name="connsiteX1891" fmla="*/ 869447 w 2566057"/>
                <a:gd name="connsiteY1891" fmla="*/ 503697 h 1446871"/>
                <a:gd name="connsiteX1892" fmla="*/ 866113 w 2566057"/>
                <a:gd name="connsiteY1892" fmla="*/ 506173 h 1446871"/>
                <a:gd name="connsiteX1893" fmla="*/ 872781 w 2566057"/>
                <a:gd name="connsiteY1893" fmla="*/ 505887 h 1446871"/>
                <a:gd name="connsiteX1894" fmla="*/ 877258 w 2566057"/>
                <a:gd name="connsiteY1894" fmla="*/ 505697 h 1446871"/>
                <a:gd name="connsiteX1895" fmla="*/ 880972 w 2566057"/>
                <a:gd name="connsiteY1895" fmla="*/ 507126 h 1446871"/>
                <a:gd name="connsiteX1896" fmla="*/ 881925 w 2566057"/>
                <a:gd name="connsiteY1896" fmla="*/ 509888 h 1446871"/>
                <a:gd name="connsiteX1897" fmla="*/ 895355 w 2566057"/>
                <a:gd name="connsiteY1897" fmla="*/ 278049 h 1446871"/>
                <a:gd name="connsiteX1898" fmla="*/ 891926 w 2566057"/>
                <a:gd name="connsiteY1898" fmla="*/ 280240 h 1446871"/>
                <a:gd name="connsiteX1899" fmla="*/ 887640 w 2566057"/>
                <a:gd name="connsiteY1899" fmla="*/ 278049 h 1446871"/>
                <a:gd name="connsiteX1900" fmla="*/ 886306 w 2566057"/>
                <a:gd name="connsiteY1900" fmla="*/ 273477 h 1446871"/>
                <a:gd name="connsiteX1901" fmla="*/ 885163 w 2566057"/>
                <a:gd name="connsiteY1901" fmla="*/ 269191 h 1446871"/>
                <a:gd name="connsiteX1902" fmla="*/ 881734 w 2566057"/>
                <a:gd name="connsiteY1902" fmla="*/ 265667 h 1446871"/>
                <a:gd name="connsiteX1903" fmla="*/ 878877 w 2566057"/>
                <a:gd name="connsiteY1903" fmla="*/ 262428 h 1446871"/>
                <a:gd name="connsiteX1904" fmla="*/ 875924 w 2566057"/>
                <a:gd name="connsiteY1904" fmla="*/ 260714 h 1446871"/>
                <a:gd name="connsiteX1905" fmla="*/ 874781 w 2566057"/>
                <a:gd name="connsiteY1905" fmla="*/ 256904 h 1446871"/>
                <a:gd name="connsiteX1906" fmla="*/ 873352 w 2566057"/>
                <a:gd name="connsiteY1906" fmla="*/ 254142 h 1446871"/>
                <a:gd name="connsiteX1907" fmla="*/ 870590 w 2566057"/>
                <a:gd name="connsiteY1907" fmla="*/ 249855 h 1446871"/>
                <a:gd name="connsiteX1908" fmla="*/ 876305 w 2566057"/>
                <a:gd name="connsiteY1908" fmla="*/ 248141 h 1446871"/>
                <a:gd name="connsiteX1909" fmla="*/ 874876 w 2566057"/>
                <a:gd name="connsiteY1909" fmla="*/ 245664 h 1446871"/>
                <a:gd name="connsiteX1910" fmla="*/ 873447 w 2566057"/>
                <a:gd name="connsiteY1910" fmla="*/ 243664 h 1446871"/>
                <a:gd name="connsiteX1911" fmla="*/ 881258 w 2566057"/>
                <a:gd name="connsiteY1911" fmla="*/ 238425 h 1446871"/>
                <a:gd name="connsiteX1912" fmla="*/ 881543 w 2566057"/>
                <a:gd name="connsiteY1912" fmla="*/ 234330 h 1446871"/>
                <a:gd name="connsiteX1913" fmla="*/ 879448 w 2566057"/>
                <a:gd name="connsiteY1913" fmla="*/ 232044 h 1446871"/>
                <a:gd name="connsiteX1914" fmla="*/ 876305 w 2566057"/>
                <a:gd name="connsiteY1914" fmla="*/ 234234 h 1446871"/>
                <a:gd name="connsiteX1915" fmla="*/ 873638 w 2566057"/>
                <a:gd name="connsiteY1915" fmla="*/ 233282 h 1446871"/>
                <a:gd name="connsiteX1916" fmla="*/ 868780 w 2566057"/>
                <a:gd name="connsiteY1916" fmla="*/ 234806 h 1446871"/>
                <a:gd name="connsiteX1917" fmla="*/ 868685 w 2566057"/>
                <a:gd name="connsiteY1917" fmla="*/ 232234 h 1446871"/>
                <a:gd name="connsiteX1918" fmla="*/ 870685 w 2566057"/>
                <a:gd name="connsiteY1918" fmla="*/ 230805 h 1446871"/>
                <a:gd name="connsiteX1919" fmla="*/ 876972 w 2566057"/>
                <a:gd name="connsiteY1919" fmla="*/ 229091 h 1446871"/>
                <a:gd name="connsiteX1920" fmla="*/ 875829 w 2566057"/>
                <a:gd name="connsiteY1920" fmla="*/ 224900 h 1446871"/>
                <a:gd name="connsiteX1921" fmla="*/ 870685 w 2566057"/>
                <a:gd name="connsiteY1921" fmla="*/ 225472 h 1446871"/>
                <a:gd name="connsiteX1922" fmla="*/ 866113 w 2566057"/>
                <a:gd name="connsiteY1922" fmla="*/ 225281 h 1446871"/>
                <a:gd name="connsiteX1923" fmla="*/ 866208 w 2566057"/>
                <a:gd name="connsiteY1923" fmla="*/ 221566 h 1446871"/>
                <a:gd name="connsiteX1924" fmla="*/ 861256 w 2566057"/>
                <a:gd name="connsiteY1924" fmla="*/ 221376 h 1446871"/>
                <a:gd name="connsiteX1925" fmla="*/ 854112 w 2566057"/>
                <a:gd name="connsiteY1925" fmla="*/ 221376 h 1446871"/>
                <a:gd name="connsiteX1926" fmla="*/ 854778 w 2566057"/>
                <a:gd name="connsiteY1926" fmla="*/ 218804 h 1446871"/>
                <a:gd name="connsiteX1927" fmla="*/ 858493 w 2566057"/>
                <a:gd name="connsiteY1927" fmla="*/ 217566 h 1446871"/>
                <a:gd name="connsiteX1928" fmla="*/ 865256 w 2566057"/>
                <a:gd name="connsiteY1928" fmla="*/ 213565 h 1446871"/>
                <a:gd name="connsiteX1929" fmla="*/ 861351 w 2566057"/>
                <a:gd name="connsiteY1929" fmla="*/ 210041 h 1446871"/>
                <a:gd name="connsiteX1930" fmla="*/ 855921 w 2566057"/>
                <a:gd name="connsiteY1930" fmla="*/ 208041 h 1446871"/>
                <a:gd name="connsiteX1931" fmla="*/ 852397 w 2566057"/>
                <a:gd name="connsiteY1931" fmla="*/ 211279 h 1446871"/>
                <a:gd name="connsiteX1932" fmla="*/ 848968 w 2566057"/>
                <a:gd name="connsiteY1932" fmla="*/ 212803 h 1446871"/>
                <a:gd name="connsiteX1933" fmla="*/ 847444 w 2566057"/>
                <a:gd name="connsiteY1933" fmla="*/ 209755 h 1446871"/>
                <a:gd name="connsiteX1934" fmla="*/ 843825 w 2566057"/>
                <a:gd name="connsiteY1934" fmla="*/ 207183 h 1446871"/>
                <a:gd name="connsiteX1935" fmla="*/ 841920 w 2566057"/>
                <a:gd name="connsiteY1935" fmla="*/ 204421 h 1446871"/>
                <a:gd name="connsiteX1936" fmla="*/ 843825 w 2566057"/>
                <a:gd name="connsiteY1936" fmla="*/ 202611 h 1446871"/>
                <a:gd name="connsiteX1937" fmla="*/ 844492 w 2566057"/>
                <a:gd name="connsiteY1937" fmla="*/ 200040 h 1446871"/>
                <a:gd name="connsiteX1938" fmla="*/ 839158 w 2566057"/>
                <a:gd name="connsiteY1938" fmla="*/ 199468 h 1446871"/>
                <a:gd name="connsiteX1939" fmla="*/ 840872 w 2566057"/>
                <a:gd name="connsiteY1939" fmla="*/ 194229 h 1446871"/>
                <a:gd name="connsiteX1940" fmla="*/ 837062 w 2566057"/>
                <a:gd name="connsiteY1940" fmla="*/ 191943 h 1446871"/>
                <a:gd name="connsiteX1941" fmla="*/ 831633 w 2566057"/>
                <a:gd name="connsiteY1941" fmla="*/ 187467 h 1446871"/>
                <a:gd name="connsiteX1942" fmla="*/ 825442 w 2566057"/>
                <a:gd name="connsiteY1942" fmla="*/ 187276 h 1446871"/>
                <a:gd name="connsiteX1943" fmla="*/ 824299 w 2566057"/>
                <a:gd name="connsiteY1943" fmla="*/ 192515 h 1446871"/>
                <a:gd name="connsiteX1944" fmla="*/ 821727 w 2566057"/>
                <a:gd name="connsiteY1944" fmla="*/ 193563 h 1446871"/>
                <a:gd name="connsiteX1945" fmla="*/ 819726 w 2566057"/>
                <a:gd name="connsiteY1945" fmla="*/ 195087 h 1446871"/>
                <a:gd name="connsiteX1946" fmla="*/ 818203 w 2566057"/>
                <a:gd name="connsiteY1946" fmla="*/ 192039 h 1446871"/>
                <a:gd name="connsiteX1947" fmla="*/ 818393 w 2566057"/>
                <a:gd name="connsiteY1947" fmla="*/ 186705 h 1446871"/>
                <a:gd name="connsiteX1948" fmla="*/ 813631 w 2566057"/>
                <a:gd name="connsiteY1948" fmla="*/ 191181 h 1446871"/>
                <a:gd name="connsiteX1949" fmla="*/ 808296 w 2566057"/>
                <a:gd name="connsiteY1949" fmla="*/ 194515 h 1446871"/>
                <a:gd name="connsiteX1950" fmla="*/ 809058 w 2566057"/>
                <a:gd name="connsiteY1950" fmla="*/ 189753 h 1446871"/>
                <a:gd name="connsiteX1951" fmla="*/ 809440 w 2566057"/>
                <a:gd name="connsiteY1951" fmla="*/ 186419 h 1446871"/>
                <a:gd name="connsiteX1952" fmla="*/ 813821 w 2566057"/>
                <a:gd name="connsiteY1952" fmla="*/ 182609 h 1446871"/>
                <a:gd name="connsiteX1953" fmla="*/ 813726 w 2566057"/>
                <a:gd name="connsiteY1953" fmla="*/ 174608 h 1446871"/>
                <a:gd name="connsiteX1954" fmla="*/ 815535 w 2566057"/>
                <a:gd name="connsiteY1954" fmla="*/ 171370 h 1446871"/>
                <a:gd name="connsiteX1955" fmla="*/ 816107 w 2566057"/>
                <a:gd name="connsiteY1955" fmla="*/ 169369 h 1446871"/>
                <a:gd name="connsiteX1956" fmla="*/ 808487 w 2566057"/>
                <a:gd name="connsiteY1956" fmla="*/ 166797 h 1446871"/>
                <a:gd name="connsiteX1957" fmla="*/ 805343 w 2566057"/>
                <a:gd name="connsiteY1957" fmla="*/ 168893 h 1446871"/>
                <a:gd name="connsiteX1958" fmla="*/ 799343 w 2566057"/>
                <a:gd name="connsiteY1958" fmla="*/ 168702 h 1446871"/>
                <a:gd name="connsiteX1959" fmla="*/ 796295 w 2566057"/>
                <a:gd name="connsiteY1959" fmla="*/ 171465 h 1446871"/>
                <a:gd name="connsiteX1960" fmla="*/ 792961 w 2566057"/>
                <a:gd name="connsiteY1960" fmla="*/ 171941 h 1446871"/>
                <a:gd name="connsiteX1961" fmla="*/ 788961 w 2566057"/>
                <a:gd name="connsiteY1961" fmla="*/ 175656 h 1446871"/>
                <a:gd name="connsiteX1962" fmla="*/ 790675 w 2566057"/>
                <a:gd name="connsiteY1962" fmla="*/ 183466 h 1446871"/>
                <a:gd name="connsiteX1963" fmla="*/ 787246 w 2566057"/>
                <a:gd name="connsiteY1963" fmla="*/ 182799 h 1446871"/>
                <a:gd name="connsiteX1964" fmla="*/ 784294 w 2566057"/>
                <a:gd name="connsiteY1964" fmla="*/ 186800 h 1446871"/>
                <a:gd name="connsiteX1965" fmla="*/ 784865 w 2566057"/>
                <a:gd name="connsiteY1965" fmla="*/ 192324 h 1446871"/>
                <a:gd name="connsiteX1966" fmla="*/ 783246 w 2566057"/>
                <a:gd name="connsiteY1966" fmla="*/ 195372 h 1446871"/>
                <a:gd name="connsiteX1967" fmla="*/ 781246 w 2566057"/>
                <a:gd name="connsiteY1967" fmla="*/ 198706 h 1446871"/>
                <a:gd name="connsiteX1968" fmla="*/ 779150 w 2566057"/>
                <a:gd name="connsiteY1968" fmla="*/ 196897 h 1446871"/>
                <a:gd name="connsiteX1969" fmla="*/ 779531 w 2566057"/>
                <a:gd name="connsiteY1969" fmla="*/ 193086 h 1446871"/>
                <a:gd name="connsiteX1970" fmla="*/ 780198 w 2566057"/>
                <a:gd name="connsiteY1970" fmla="*/ 188133 h 1446871"/>
                <a:gd name="connsiteX1971" fmla="*/ 781817 w 2566057"/>
                <a:gd name="connsiteY1971" fmla="*/ 184609 h 1446871"/>
                <a:gd name="connsiteX1972" fmla="*/ 781626 w 2566057"/>
                <a:gd name="connsiteY1972" fmla="*/ 180132 h 1446871"/>
                <a:gd name="connsiteX1973" fmla="*/ 786199 w 2566057"/>
                <a:gd name="connsiteY1973" fmla="*/ 168512 h 1446871"/>
                <a:gd name="connsiteX1974" fmla="*/ 792009 w 2566057"/>
                <a:gd name="connsiteY1974" fmla="*/ 164988 h 1446871"/>
                <a:gd name="connsiteX1975" fmla="*/ 797247 w 2566057"/>
                <a:gd name="connsiteY1975" fmla="*/ 162892 h 1446871"/>
                <a:gd name="connsiteX1976" fmla="*/ 796104 w 2566057"/>
                <a:gd name="connsiteY1976" fmla="*/ 160892 h 1446871"/>
                <a:gd name="connsiteX1977" fmla="*/ 790008 w 2566057"/>
                <a:gd name="connsiteY1977" fmla="*/ 159082 h 1446871"/>
                <a:gd name="connsiteX1978" fmla="*/ 781912 w 2566057"/>
                <a:gd name="connsiteY1978" fmla="*/ 160797 h 1446871"/>
                <a:gd name="connsiteX1979" fmla="*/ 774006 w 2566057"/>
                <a:gd name="connsiteY1979" fmla="*/ 161845 h 1446871"/>
                <a:gd name="connsiteX1980" fmla="*/ 770196 w 2566057"/>
                <a:gd name="connsiteY1980" fmla="*/ 166797 h 1446871"/>
                <a:gd name="connsiteX1981" fmla="*/ 768672 w 2566057"/>
                <a:gd name="connsiteY1981" fmla="*/ 170322 h 1446871"/>
                <a:gd name="connsiteX1982" fmla="*/ 762005 w 2566057"/>
                <a:gd name="connsiteY1982" fmla="*/ 172608 h 1446871"/>
                <a:gd name="connsiteX1983" fmla="*/ 758576 w 2566057"/>
                <a:gd name="connsiteY1983" fmla="*/ 179085 h 1446871"/>
                <a:gd name="connsiteX1984" fmla="*/ 754766 w 2566057"/>
                <a:gd name="connsiteY1984" fmla="*/ 186705 h 1446871"/>
                <a:gd name="connsiteX1985" fmla="*/ 757242 w 2566057"/>
                <a:gd name="connsiteY1985" fmla="*/ 190705 h 1446871"/>
                <a:gd name="connsiteX1986" fmla="*/ 763815 w 2566057"/>
                <a:gd name="connsiteY1986" fmla="*/ 192801 h 1446871"/>
                <a:gd name="connsiteX1987" fmla="*/ 766101 w 2566057"/>
                <a:gd name="connsiteY1987" fmla="*/ 194991 h 1446871"/>
                <a:gd name="connsiteX1988" fmla="*/ 764481 w 2566057"/>
                <a:gd name="connsiteY1988" fmla="*/ 197563 h 1446871"/>
                <a:gd name="connsiteX1989" fmla="*/ 760862 w 2566057"/>
                <a:gd name="connsiteY1989" fmla="*/ 194991 h 1446871"/>
                <a:gd name="connsiteX1990" fmla="*/ 754576 w 2566057"/>
                <a:gd name="connsiteY1990" fmla="*/ 193468 h 1446871"/>
                <a:gd name="connsiteX1991" fmla="*/ 753718 w 2566057"/>
                <a:gd name="connsiteY1991" fmla="*/ 197277 h 1446871"/>
                <a:gd name="connsiteX1992" fmla="*/ 756957 w 2566057"/>
                <a:gd name="connsiteY1992" fmla="*/ 204516 h 1446871"/>
                <a:gd name="connsiteX1993" fmla="*/ 758004 w 2566057"/>
                <a:gd name="connsiteY1993" fmla="*/ 208231 h 1446871"/>
                <a:gd name="connsiteX1994" fmla="*/ 763243 w 2566057"/>
                <a:gd name="connsiteY1994" fmla="*/ 205374 h 1446871"/>
                <a:gd name="connsiteX1995" fmla="*/ 769339 w 2566057"/>
                <a:gd name="connsiteY1995" fmla="*/ 207374 h 1446871"/>
                <a:gd name="connsiteX1996" fmla="*/ 771244 w 2566057"/>
                <a:gd name="connsiteY1996" fmla="*/ 212232 h 1446871"/>
                <a:gd name="connsiteX1997" fmla="*/ 775626 w 2566057"/>
                <a:gd name="connsiteY1997" fmla="*/ 213184 h 1446871"/>
                <a:gd name="connsiteX1998" fmla="*/ 782008 w 2566057"/>
                <a:gd name="connsiteY1998" fmla="*/ 215661 h 1446871"/>
                <a:gd name="connsiteX1999" fmla="*/ 786960 w 2566057"/>
                <a:gd name="connsiteY1999" fmla="*/ 217851 h 1446871"/>
                <a:gd name="connsiteX2000" fmla="*/ 791818 w 2566057"/>
                <a:gd name="connsiteY2000" fmla="*/ 221566 h 1446871"/>
                <a:gd name="connsiteX2001" fmla="*/ 793152 w 2566057"/>
                <a:gd name="connsiteY2001" fmla="*/ 218613 h 1446871"/>
                <a:gd name="connsiteX2002" fmla="*/ 798010 w 2566057"/>
                <a:gd name="connsiteY2002" fmla="*/ 220328 h 1446871"/>
                <a:gd name="connsiteX2003" fmla="*/ 801058 w 2566057"/>
                <a:gd name="connsiteY2003" fmla="*/ 222804 h 1446871"/>
                <a:gd name="connsiteX2004" fmla="*/ 803439 w 2566057"/>
                <a:gd name="connsiteY2004" fmla="*/ 225091 h 1446871"/>
                <a:gd name="connsiteX2005" fmla="*/ 808011 w 2566057"/>
                <a:gd name="connsiteY2005" fmla="*/ 224900 h 1446871"/>
                <a:gd name="connsiteX2006" fmla="*/ 809058 w 2566057"/>
                <a:gd name="connsiteY2006" fmla="*/ 220423 h 1446871"/>
                <a:gd name="connsiteX2007" fmla="*/ 810963 w 2566057"/>
                <a:gd name="connsiteY2007" fmla="*/ 215089 h 1446871"/>
                <a:gd name="connsiteX2008" fmla="*/ 814774 w 2566057"/>
                <a:gd name="connsiteY2008" fmla="*/ 215566 h 1446871"/>
                <a:gd name="connsiteX2009" fmla="*/ 813535 w 2566057"/>
                <a:gd name="connsiteY2009" fmla="*/ 220042 h 1446871"/>
                <a:gd name="connsiteX2010" fmla="*/ 818583 w 2566057"/>
                <a:gd name="connsiteY2010" fmla="*/ 222519 h 1446871"/>
                <a:gd name="connsiteX2011" fmla="*/ 818774 w 2566057"/>
                <a:gd name="connsiteY2011" fmla="*/ 229281 h 1446871"/>
                <a:gd name="connsiteX2012" fmla="*/ 822108 w 2566057"/>
                <a:gd name="connsiteY2012" fmla="*/ 231758 h 1446871"/>
                <a:gd name="connsiteX2013" fmla="*/ 822679 w 2566057"/>
                <a:gd name="connsiteY2013" fmla="*/ 235092 h 1446871"/>
                <a:gd name="connsiteX2014" fmla="*/ 822012 w 2566057"/>
                <a:gd name="connsiteY2014" fmla="*/ 238616 h 1446871"/>
                <a:gd name="connsiteX2015" fmla="*/ 817821 w 2566057"/>
                <a:gd name="connsiteY2015" fmla="*/ 241378 h 1446871"/>
                <a:gd name="connsiteX2016" fmla="*/ 819631 w 2566057"/>
                <a:gd name="connsiteY2016" fmla="*/ 243188 h 1446871"/>
                <a:gd name="connsiteX2017" fmla="*/ 823346 w 2566057"/>
                <a:gd name="connsiteY2017" fmla="*/ 241759 h 1446871"/>
                <a:gd name="connsiteX2018" fmla="*/ 827251 w 2566057"/>
                <a:gd name="connsiteY2018" fmla="*/ 240711 h 1446871"/>
                <a:gd name="connsiteX2019" fmla="*/ 829347 w 2566057"/>
                <a:gd name="connsiteY2019" fmla="*/ 245474 h 1446871"/>
                <a:gd name="connsiteX2020" fmla="*/ 836300 w 2566057"/>
                <a:gd name="connsiteY2020" fmla="*/ 243759 h 1446871"/>
                <a:gd name="connsiteX2021" fmla="*/ 835919 w 2566057"/>
                <a:gd name="connsiteY2021" fmla="*/ 249474 h 1446871"/>
                <a:gd name="connsiteX2022" fmla="*/ 835443 w 2566057"/>
                <a:gd name="connsiteY2022" fmla="*/ 253951 h 1446871"/>
                <a:gd name="connsiteX2023" fmla="*/ 836586 w 2566057"/>
                <a:gd name="connsiteY2023" fmla="*/ 259190 h 1446871"/>
                <a:gd name="connsiteX2024" fmla="*/ 835633 w 2566057"/>
                <a:gd name="connsiteY2024" fmla="*/ 261476 h 1446871"/>
                <a:gd name="connsiteX2025" fmla="*/ 836490 w 2566057"/>
                <a:gd name="connsiteY2025" fmla="*/ 263667 h 1446871"/>
                <a:gd name="connsiteX2026" fmla="*/ 833538 w 2566057"/>
                <a:gd name="connsiteY2026" fmla="*/ 265381 h 1446871"/>
                <a:gd name="connsiteX2027" fmla="*/ 832014 w 2566057"/>
                <a:gd name="connsiteY2027" fmla="*/ 269096 h 1446871"/>
                <a:gd name="connsiteX2028" fmla="*/ 824299 w 2566057"/>
                <a:gd name="connsiteY2028" fmla="*/ 272144 h 1446871"/>
                <a:gd name="connsiteX2029" fmla="*/ 818679 w 2566057"/>
                <a:gd name="connsiteY2029" fmla="*/ 277478 h 1446871"/>
                <a:gd name="connsiteX2030" fmla="*/ 816107 w 2566057"/>
                <a:gd name="connsiteY2030" fmla="*/ 280812 h 1446871"/>
                <a:gd name="connsiteX2031" fmla="*/ 815917 w 2566057"/>
                <a:gd name="connsiteY2031" fmla="*/ 286146 h 1446871"/>
                <a:gd name="connsiteX2032" fmla="*/ 811440 w 2566057"/>
                <a:gd name="connsiteY2032" fmla="*/ 288908 h 1446871"/>
                <a:gd name="connsiteX2033" fmla="*/ 808296 w 2566057"/>
                <a:gd name="connsiteY2033" fmla="*/ 287860 h 1446871"/>
                <a:gd name="connsiteX2034" fmla="*/ 803058 w 2566057"/>
                <a:gd name="connsiteY2034" fmla="*/ 288146 h 1446871"/>
                <a:gd name="connsiteX2035" fmla="*/ 799915 w 2566057"/>
                <a:gd name="connsiteY2035" fmla="*/ 285670 h 1446871"/>
                <a:gd name="connsiteX2036" fmla="*/ 794676 w 2566057"/>
                <a:gd name="connsiteY2036" fmla="*/ 285670 h 1446871"/>
                <a:gd name="connsiteX2037" fmla="*/ 790199 w 2566057"/>
                <a:gd name="connsiteY2037" fmla="*/ 286622 h 1446871"/>
                <a:gd name="connsiteX2038" fmla="*/ 788485 w 2566057"/>
                <a:gd name="connsiteY2038" fmla="*/ 290337 h 1446871"/>
                <a:gd name="connsiteX2039" fmla="*/ 785341 w 2566057"/>
                <a:gd name="connsiteY2039" fmla="*/ 291670 h 1446871"/>
                <a:gd name="connsiteX2040" fmla="*/ 783817 w 2566057"/>
                <a:gd name="connsiteY2040" fmla="*/ 295861 h 1446871"/>
                <a:gd name="connsiteX2041" fmla="*/ 789246 w 2566057"/>
                <a:gd name="connsiteY2041" fmla="*/ 299957 h 1446871"/>
                <a:gd name="connsiteX2042" fmla="*/ 797533 w 2566057"/>
                <a:gd name="connsiteY2042" fmla="*/ 299766 h 1446871"/>
                <a:gd name="connsiteX2043" fmla="*/ 798676 w 2566057"/>
                <a:gd name="connsiteY2043" fmla="*/ 296718 h 1446871"/>
                <a:gd name="connsiteX2044" fmla="*/ 799533 w 2566057"/>
                <a:gd name="connsiteY2044" fmla="*/ 293004 h 1446871"/>
                <a:gd name="connsiteX2045" fmla="*/ 800105 w 2566057"/>
                <a:gd name="connsiteY2045" fmla="*/ 290622 h 1446871"/>
                <a:gd name="connsiteX2046" fmla="*/ 800486 w 2566057"/>
                <a:gd name="connsiteY2046" fmla="*/ 290718 h 1446871"/>
                <a:gd name="connsiteX2047" fmla="*/ 802677 w 2566057"/>
                <a:gd name="connsiteY2047" fmla="*/ 293004 h 1446871"/>
                <a:gd name="connsiteX2048" fmla="*/ 803534 w 2566057"/>
                <a:gd name="connsiteY2048" fmla="*/ 297480 h 1446871"/>
                <a:gd name="connsiteX2049" fmla="*/ 807058 w 2566057"/>
                <a:gd name="connsiteY2049" fmla="*/ 299671 h 1446871"/>
                <a:gd name="connsiteX2050" fmla="*/ 809440 w 2566057"/>
                <a:gd name="connsiteY2050" fmla="*/ 297385 h 1446871"/>
                <a:gd name="connsiteX2051" fmla="*/ 810868 w 2566057"/>
                <a:gd name="connsiteY2051" fmla="*/ 302338 h 1446871"/>
                <a:gd name="connsiteX2052" fmla="*/ 813726 w 2566057"/>
                <a:gd name="connsiteY2052" fmla="*/ 306624 h 1446871"/>
                <a:gd name="connsiteX2053" fmla="*/ 814774 w 2566057"/>
                <a:gd name="connsiteY2053" fmla="*/ 310816 h 1446871"/>
                <a:gd name="connsiteX2054" fmla="*/ 818203 w 2566057"/>
                <a:gd name="connsiteY2054" fmla="*/ 317293 h 1446871"/>
                <a:gd name="connsiteX2055" fmla="*/ 818298 w 2566057"/>
                <a:gd name="connsiteY2055" fmla="*/ 319864 h 1446871"/>
                <a:gd name="connsiteX2056" fmla="*/ 825060 w 2566057"/>
                <a:gd name="connsiteY2056" fmla="*/ 325198 h 1446871"/>
                <a:gd name="connsiteX2057" fmla="*/ 826680 w 2566057"/>
                <a:gd name="connsiteY2057" fmla="*/ 327675 h 1446871"/>
                <a:gd name="connsiteX2058" fmla="*/ 830013 w 2566057"/>
                <a:gd name="connsiteY2058" fmla="*/ 329770 h 1446871"/>
                <a:gd name="connsiteX2059" fmla="*/ 832109 w 2566057"/>
                <a:gd name="connsiteY2059" fmla="*/ 332342 h 1446871"/>
                <a:gd name="connsiteX2060" fmla="*/ 839443 w 2566057"/>
                <a:gd name="connsiteY2060" fmla="*/ 336819 h 1446871"/>
                <a:gd name="connsiteX2061" fmla="*/ 846111 w 2566057"/>
                <a:gd name="connsiteY2061" fmla="*/ 339581 h 1446871"/>
                <a:gd name="connsiteX2062" fmla="*/ 848683 w 2566057"/>
                <a:gd name="connsiteY2062" fmla="*/ 336057 h 1446871"/>
                <a:gd name="connsiteX2063" fmla="*/ 845063 w 2566057"/>
                <a:gd name="connsiteY2063" fmla="*/ 328532 h 1446871"/>
                <a:gd name="connsiteX2064" fmla="*/ 842015 w 2566057"/>
                <a:gd name="connsiteY2064" fmla="*/ 327008 h 1446871"/>
                <a:gd name="connsiteX2065" fmla="*/ 840301 w 2566057"/>
                <a:gd name="connsiteY2065" fmla="*/ 323960 h 1446871"/>
                <a:gd name="connsiteX2066" fmla="*/ 839062 w 2566057"/>
                <a:gd name="connsiteY2066" fmla="*/ 321388 h 1446871"/>
                <a:gd name="connsiteX2067" fmla="*/ 843253 w 2566057"/>
                <a:gd name="connsiteY2067" fmla="*/ 320436 h 1446871"/>
                <a:gd name="connsiteX2068" fmla="*/ 848683 w 2566057"/>
                <a:gd name="connsiteY2068" fmla="*/ 325008 h 1446871"/>
                <a:gd name="connsiteX2069" fmla="*/ 852016 w 2566057"/>
                <a:gd name="connsiteY2069" fmla="*/ 327294 h 1446871"/>
                <a:gd name="connsiteX2070" fmla="*/ 856398 w 2566057"/>
                <a:gd name="connsiteY2070" fmla="*/ 330818 h 1446871"/>
                <a:gd name="connsiteX2071" fmla="*/ 860970 w 2566057"/>
                <a:gd name="connsiteY2071" fmla="*/ 326246 h 1446871"/>
                <a:gd name="connsiteX2072" fmla="*/ 864399 w 2566057"/>
                <a:gd name="connsiteY2072" fmla="*/ 324150 h 1446871"/>
                <a:gd name="connsiteX2073" fmla="*/ 864399 w 2566057"/>
                <a:gd name="connsiteY2073" fmla="*/ 317197 h 1446871"/>
                <a:gd name="connsiteX2074" fmla="*/ 864875 w 2566057"/>
                <a:gd name="connsiteY2074" fmla="*/ 311673 h 1446871"/>
                <a:gd name="connsiteX2075" fmla="*/ 861732 w 2566057"/>
                <a:gd name="connsiteY2075" fmla="*/ 303957 h 1446871"/>
                <a:gd name="connsiteX2076" fmla="*/ 858112 w 2566057"/>
                <a:gd name="connsiteY2076" fmla="*/ 300910 h 1446871"/>
                <a:gd name="connsiteX2077" fmla="*/ 855540 w 2566057"/>
                <a:gd name="connsiteY2077" fmla="*/ 293289 h 1446871"/>
                <a:gd name="connsiteX2078" fmla="*/ 853635 w 2566057"/>
                <a:gd name="connsiteY2078" fmla="*/ 290337 h 1446871"/>
                <a:gd name="connsiteX2079" fmla="*/ 856874 w 2566057"/>
                <a:gd name="connsiteY2079" fmla="*/ 289575 h 1446871"/>
                <a:gd name="connsiteX2080" fmla="*/ 858684 w 2566057"/>
                <a:gd name="connsiteY2080" fmla="*/ 288337 h 1446871"/>
                <a:gd name="connsiteX2081" fmla="*/ 857826 w 2566057"/>
                <a:gd name="connsiteY2081" fmla="*/ 283764 h 1446871"/>
                <a:gd name="connsiteX2082" fmla="*/ 862113 w 2566057"/>
                <a:gd name="connsiteY2082" fmla="*/ 281764 h 1446871"/>
                <a:gd name="connsiteX2083" fmla="*/ 866018 w 2566057"/>
                <a:gd name="connsiteY2083" fmla="*/ 285765 h 1446871"/>
                <a:gd name="connsiteX2084" fmla="*/ 869923 w 2566057"/>
                <a:gd name="connsiteY2084" fmla="*/ 287193 h 1446871"/>
                <a:gd name="connsiteX2085" fmla="*/ 870209 w 2566057"/>
                <a:gd name="connsiteY2085" fmla="*/ 290146 h 1446871"/>
                <a:gd name="connsiteX2086" fmla="*/ 870209 w 2566057"/>
                <a:gd name="connsiteY2086" fmla="*/ 294718 h 1446871"/>
                <a:gd name="connsiteX2087" fmla="*/ 875448 w 2566057"/>
                <a:gd name="connsiteY2087" fmla="*/ 302052 h 1446871"/>
                <a:gd name="connsiteX2088" fmla="*/ 878115 w 2566057"/>
                <a:gd name="connsiteY2088" fmla="*/ 304815 h 1446871"/>
                <a:gd name="connsiteX2089" fmla="*/ 880972 w 2566057"/>
                <a:gd name="connsiteY2089" fmla="*/ 297862 h 1446871"/>
                <a:gd name="connsiteX2090" fmla="*/ 884592 w 2566057"/>
                <a:gd name="connsiteY2090" fmla="*/ 298433 h 1446871"/>
                <a:gd name="connsiteX2091" fmla="*/ 886401 w 2566057"/>
                <a:gd name="connsiteY2091" fmla="*/ 294623 h 1446871"/>
                <a:gd name="connsiteX2092" fmla="*/ 891068 w 2566057"/>
                <a:gd name="connsiteY2092" fmla="*/ 293289 h 1446871"/>
                <a:gd name="connsiteX2093" fmla="*/ 891831 w 2566057"/>
                <a:gd name="connsiteY2093" fmla="*/ 288718 h 1446871"/>
                <a:gd name="connsiteX2094" fmla="*/ 895831 w 2566057"/>
                <a:gd name="connsiteY2094" fmla="*/ 286622 h 1446871"/>
                <a:gd name="connsiteX2095" fmla="*/ 899451 w 2566057"/>
                <a:gd name="connsiteY2095" fmla="*/ 282622 h 1446871"/>
                <a:gd name="connsiteX2096" fmla="*/ 900879 w 2566057"/>
                <a:gd name="connsiteY2096" fmla="*/ 279574 h 1446871"/>
                <a:gd name="connsiteX2097" fmla="*/ 895355 w 2566057"/>
                <a:gd name="connsiteY2097" fmla="*/ 278049 h 1446871"/>
                <a:gd name="connsiteX2098" fmla="*/ 831442 w 2566057"/>
                <a:gd name="connsiteY2098" fmla="*/ 923845 h 1446871"/>
                <a:gd name="connsiteX2099" fmla="*/ 828966 w 2566057"/>
                <a:gd name="connsiteY2099" fmla="*/ 925178 h 1446871"/>
                <a:gd name="connsiteX2100" fmla="*/ 831633 w 2566057"/>
                <a:gd name="connsiteY2100" fmla="*/ 925654 h 1446871"/>
                <a:gd name="connsiteX2101" fmla="*/ 833062 w 2566057"/>
                <a:gd name="connsiteY2101" fmla="*/ 924130 h 1446871"/>
                <a:gd name="connsiteX2102" fmla="*/ 831442 w 2566057"/>
                <a:gd name="connsiteY2102" fmla="*/ 923845 h 1446871"/>
                <a:gd name="connsiteX2103" fmla="*/ 820775 w 2566057"/>
                <a:gd name="connsiteY2103" fmla="*/ 44020 h 1446871"/>
                <a:gd name="connsiteX2104" fmla="*/ 825632 w 2566057"/>
                <a:gd name="connsiteY2104" fmla="*/ 44592 h 1446871"/>
                <a:gd name="connsiteX2105" fmla="*/ 826965 w 2566057"/>
                <a:gd name="connsiteY2105" fmla="*/ 48783 h 1446871"/>
                <a:gd name="connsiteX2106" fmla="*/ 822774 w 2566057"/>
                <a:gd name="connsiteY2106" fmla="*/ 51831 h 1446871"/>
                <a:gd name="connsiteX2107" fmla="*/ 827918 w 2566057"/>
                <a:gd name="connsiteY2107" fmla="*/ 54022 h 1446871"/>
                <a:gd name="connsiteX2108" fmla="*/ 832395 w 2566057"/>
                <a:gd name="connsiteY2108" fmla="*/ 54307 h 1446871"/>
                <a:gd name="connsiteX2109" fmla="*/ 837443 w 2566057"/>
                <a:gd name="connsiteY2109" fmla="*/ 55355 h 1446871"/>
                <a:gd name="connsiteX2110" fmla="*/ 838586 w 2566057"/>
                <a:gd name="connsiteY2110" fmla="*/ 57355 h 1446871"/>
                <a:gd name="connsiteX2111" fmla="*/ 837538 w 2566057"/>
                <a:gd name="connsiteY2111" fmla="*/ 57450 h 1446871"/>
                <a:gd name="connsiteX2112" fmla="*/ 831442 w 2566057"/>
                <a:gd name="connsiteY2112" fmla="*/ 56879 h 1446871"/>
                <a:gd name="connsiteX2113" fmla="*/ 825727 w 2566057"/>
                <a:gd name="connsiteY2113" fmla="*/ 57546 h 1446871"/>
                <a:gd name="connsiteX2114" fmla="*/ 827918 w 2566057"/>
                <a:gd name="connsiteY2114" fmla="*/ 60879 h 1446871"/>
                <a:gd name="connsiteX2115" fmla="*/ 834776 w 2566057"/>
                <a:gd name="connsiteY2115" fmla="*/ 62594 h 1446871"/>
                <a:gd name="connsiteX2116" fmla="*/ 839062 w 2566057"/>
                <a:gd name="connsiteY2116" fmla="*/ 60403 h 1446871"/>
                <a:gd name="connsiteX2117" fmla="*/ 839634 w 2566057"/>
                <a:gd name="connsiteY2117" fmla="*/ 60022 h 1446871"/>
                <a:gd name="connsiteX2118" fmla="*/ 844206 w 2566057"/>
                <a:gd name="connsiteY2118" fmla="*/ 58212 h 1446871"/>
                <a:gd name="connsiteX2119" fmla="*/ 843349 w 2566057"/>
                <a:gd name="connsiteY2119" fmla="*/ 62022 h 1446871"/>
                <a:gd name="connsiteX2120" fmla="*/ 853921 w 2566057"/>
                <a:gd name="connsiteY2120" fmla="*/ 58212 h 1446871"/>
                <a:gd name="connsiteX2121" fmla="*/ 854778 w 2566057"/>
                <a:gd name="connsiteY2121" fmla="*/ 59927 h 1446871"/>
                <a:gd name="connsiteX2122" fmla="*/ 849540 w 2566057"/>
                <a:gd name="connsiteY2122" fmla="*/ 63927 h 1446871"/>
                <a:gd name="connsiteX2123" fmla="*/ 855826 w 2566057"/>
                <a:gd name="connsiteY2123" fmla="*/ 67166 h 1446871"/>
                <a:gd name="connsiteX2124" fmla="*/ 858779 w 2566057"/>
                <a:gd name="connsiteY2124" fmla="*/ 71452 h 1446871"/>
                <a:gd name="connsiteX2125" fmla="*/ 868304 w 2566057"/>
                <a:gd name="connsiteY2125" fmla="*/ 68976 h 1446871"/>
                <a:gd name="connsiteX2126" fmla="*/ 876781 w 2566057"/>
                <a:gd name="connsiteY2126" fmla="*/ 65451 h 1446871"/>
                <a:gd name="connsiteX2127" fmla="*/ 879258 w 2566057"/>
                <a:gd name="connsiteY2127" fmla="*/ 61451 h 1446871"/>
                <a:gd name="connsiteX2128" fmla="*/ 883925 w 2566057"/>
                <a:gd name="connsiteY2128" fmla="*/ 62689 h 1446871"/>
                <a:gd name="connsiteX2129" fmla="*/ 881353 w 2566057"/>
                <a:gd name="connsiteY2129" fmla="*/ 68023 h 1446871"/>
                <a:gd name="connsiteX2130" fmla="*/ 883163 w 2566057"/>
                <a:gd name="connsiteY2130" fmla="*/ 72500 h 1446871"/>
                <a:gd name="connsiteX2131" fmla="*/ 874114 w 2566057"/>
                <a:gd name="connsiteY2131" fmla="*/ 72309 h 1446871"/>
                <a:gd name="connsiteX2132" fmla="*/ 870971 w 2566057"/>
                <a:gd name="connsiteY2132" fmla="*/ 74119 h 1446871"/>
                <a:gd name="connsiteX2133" fmla="*/ 871638 w 2566057"/>
                <a:gd name="connsiteY2133" fmla="*/ 76120 h 1446871"/>
                <a:gd name="connsiteX2134" fmla="*/ 863542 w 2566057"/>
                <a:gd name="connsiteY2134" fmla="*/ 76310 h 1446871"/>
                <a:gd name="connsiteX2135" fmla="*/ 858588 w 2566057"/>
                <a:gd name="connsiteY2135" fmla="*/ 79168 h 1446871"/>
                <a:gd name="connsiteX2136" fmla="*/ 858684 w 2566057"/>
                <a:gd name="connsiteY2136" fmla="*/ 83168 h 1446871"/>
                <a:gd name="connsiteX2137" fmla="*/ 852968 w 2566057"/>
                <a:gd name="connsiteY2137" fmla="*/ 80406 h 1446871"/>
                <a:gd name="connsiteX2138" fmla="*/ 849159 w 2566057"/>
                <a:gd name="connsiteY2138" fmla="*/ 73357 h 1446871"/>
                <a:gd name="connsiteX2139" fmla="*/ 844206 w 2566057"/>
                <a:gd name="connsiteY2139" fmla="*/ 71643 h 1446871"/>
                <a:gd name="connsiteX2140" fmla="*/ 837919 w 2566057"/>
                <a:gd name="connsiteY2140" fmla="*/ 68690 h 1446871"/>
                <a:gd name="connsiteX2141" fmla="*/ 835824 w 2566057"/>
                <a:gd name="connsiteY2141" fmla="*/ 72405 h 1446871"/>
                <a:gd name="connsiteX2142" fmla="*/ 837633 w 2566057"/>
                <a:gd name="connsiteY2142" fmla="*/ 76500 h 1446871"/>
                <a:gd name="connsiteX2143" fmla="*/ 842206 w 2566057"/>
                <a:gd name="connsiteY2143" fmla="*/ 84025 h 1446871"/>
                <a:gd name="connsiteX2144" fmla="*/ 839348 w 2566057"/>
                <a:gd name="connsiteY2144" fmla="*/ 87264 h 1446871"/>
                <a:gd name="connsiteX2145" fmla="*/ 844777 w 2566057"/>
                <a:gd name="connsiteY2145" fmla="*/ 91359 h 1446871"/>
                <a:gd name="connsiteX2146" fmla="*/ 842777 w 2566057"/>
                <a:gd name="connsiteY2146" fmla="*/ 92883 h 1446871"/>
                <a:gd name="connsiteX2147" fmla="*/ 833824 w 2566057"/>
                <a:gd name="connsiteY2147" fmla="*/ 86787 h 1446871"/>
                <a:gd name="connsiteX2148" fmla="*/ 828490 w 2566057"/>
                <a:gd name="connsiteY2148" fmla="*/ 85263 h 1446871"/>
                <a:gd name="connsiteX2149" fmla="*/ 819346 w 2566057"/>
                <a:gd name="connsiteY2149" fmla="*/ 87073 h 1446871"/>
                <a:gd name="connsiteX2150" fmla="*/ 817250 w 2566057"/>
                <a:gd name="connsiteY2150" fmla="*/ 92788 h 1446871"/>
                <a:gd name="connsiteX2151" fmla="*/ 820584 w 2566057"/>
                <a:gd name="connsiteY2151" fmla="*/ 95265 h 1446871"/>
                <a:gd name="connsiteX2152" fmla="*/ 823346 w 2566057"/>
                <a:gd name="connsiteY2152" fmla="*/ 94788 h 1446871"/>
                <a:gd name="connsiteX2153" fmla="*/ 828108 w 2566057"/>
                <a:gd name="connsiteY2153" fmla="*/ 96789 h 1446871"/>
                <a:gd name="connsiteX2154" fmla="*/ 831728 w 2566057"/>
                <a:gd name="connsiteY2154" fmla="*/ 97360 h 1446871"/>
                <a:gd name="connsiteX2155" fmla="*/ 828204 w 2566057"/>
                <a:gd name="connsiteY2155" fmla="*/ 102313 h 1446871"/>
                <a:gd name="connsiteX2156" fmla="*/ 834014 w 2566057"/>
                <a:gd name="connsiteY2156" fmla="*/ 106599 h 1446871"/>
                <a:gd name="connsiteX2157" fmla="*/ 837729 w 2566057"/>
                <a:gd name="connsiteY2157" fmla="*/ 103837 h 1446871"/>
                <a:gd name="connsiteX2158" fmla="*/ 840967 w 2566057"/>
                <a:gd name="connsiteY2158" fmla="*/ 105075 h 1446871"/>
                <a:gd name="connsiteX2159" fmla="*/ 839538 w 2566057"/>
                <a:gd name="connsiteY2159" fmla="*/ 107647 h 1446871"/>
                <a:gd name="connsiteX2160" fmla="*/ 838967 w 2566057"/>
                <a:gd name="connsiteY2160" fmla="*/ 111933 h 1446871"/>
                <a:gd name="connsiteX2161" fmla="*/ 833157 w 2566057"/>
                <a:gd name="connsiteY2161" fmla="*/ 111267 h 1446871"/>
                <a:gd name="connsiteX2162" fmla="*/ 826013 w 2566057"/>
                <a:gd name="connsiteY2162" fmla="*/ 109266 h 1446871"/>
                <a:gd name="connsiteX2163" fmla="*/ 825251 w 2566057"/>
                <a:gd name="connsiteY2163" fmla="*/ 105742 h 1446871"/>
                <a:gd name="connsiteX2164" fmla="*/ 820012 w 2566057"/>
                <a:gd name="connsiteY2164" fmla="*/ 103742 h 1446871"/>
                <a:gd name="connsiteX2165" fmla="*/ 819917 w 2566057"/>
                <a:gd name="connsiteY2165" fmla="*/ 100218 h 1446871"/>
                <a:gd name="connsiteX2166" fmla="*/ 816012 w 2566057"/>
                <a:gd name="connsiteY2166" fmla="*/ 97170 h 1446871"/>
                <a:gd name="connsiteX2167" fmla="*/ 812202 w 2566057"/>
                <a:gd name="connsiteY2167" fmla="*/ 97170 h 1446871"/>
                <a:gd name="connsiteX2168" fmla="*/ 806487 w 2566057"/>
                <a:gd name="connsiteY2168" fmla="*/ 99265 h 1446871"/>
                <a:gd name="connsiteX2169" fmla="*/ 808868 w 2566057"/>
                <a:gd name="connsiteY2169" fmla="*/ 104218 h 1446871"/>
                <a:gd name="connsiteX2170" fmla="*/ 811916 w 2566057"/>
                <a:gd name="connsiteY2170" fmla="*/ 106504 h 1446871"/>
                <a:gd name="connsiteX2171" fmla="*/ 807439 w 2566057"/>
                <a:gd name="connsiteY2171" fmla="*/ 107457 h 1446871"/>
                <a:gd name="connsiteX2172" fmla="*/ 802867 w 2566057"/>
                <a:gd name="connsiteY2172" fmla="*/ 106790 h 1446871"/>
                <a:gd name="connsiteX2173" fmla="*/ 797914 w 2566057"/>
                <a:gd name="connsiteY2173" fmla="*/ 106980 h 1446871"/>
                <a:gd name="connsiteX2174" fmla="*/ 792866 w 2566057"/>
                <a:gd name="connsiteY2174" fmla="*/ 108409 h 1446871"/>
                <a:gd name="connsiteX2175" fmla="*/ 791818 w 2566057"/>
                <a:gd name="connsiteY2175" fmla="*/ 114220 h 1446871"/>
                <a:gd name="connsiteX2176" fmla="*/ 794581 w 2566057"/>
                <a:gd name="connsiteY2176" fmla="*/ 115267 h 1446871"/>
                <a:gd name="connsiteX2177" fmla="*/ 798486 w 2566057"/>
                <a:gd name="connsiteY2177" fmla="*/ 116505 h 1446871"/>
                <a:gd name="connsiteX2178" fmla="*/ 800772 w 2566057"/>
                <a:gd name="connsiteY2178" fmla="*/ 118601 h 1446871"/>
                <a:gd name="connsiteX2179" fmla="*/ 804677 w 2566057"/>
                <a:gd name="connsiteY2179" fmla="*/ 120125 h 1446871"/>
                <a:gd name="connsiteX2180" fmla="*/ 807820 w 2566057"/>
                <a:gd name="connsiteY2180" fmla="*/ 119934 h 1446871"/>
                <a:gd name="connsiteX2181" fmla="*/ 814297 w 2566057"/>
                <a:gd name="connsiteY2181" fmla="*/ 122411 h 1446871"/>
                <a:gd name="connsiteX2182" fmla="*/ 818298 w 2566057"/>
                <a:gd name="connsiteY2182" fmla="*/ 124125 h 1446871"/>
                <a:gd name="connsiteX2183" fmla="*/ 822679 w 2566057"/>
                <a:gd name="connsiteY2183" fmla="*/ 123554 h 1446871"/>
                <a:gd name="connsiteX2184" fmla="*/ 826680 w 2566057"/>
                <a:gd name="connsiteY2184" fmla="*/ 124983 h 1446871"/>
                <a:gd name="connsiteX2185" fmla="*/ 830300 w 2566057"/>
                <a:gd name="connsiteY2185" fmla="*/ 125268 h 1446871"/>
                <a:gd name="connsiteX2186" fmla="*/ 833918 w 2566057"/>
                <a:gd name="connsiteY2186" fmla="*/ 123745 h 1446871"/>
                <a:gd name="connsiteX2187" fmla="*/ 835919 w 2566057"/>
                <a:gd name="connsiteY2187" fmla="*/ 127459 h 1446871"/>
                <a:gd name="connsiteX2188" fmla="*/ 839634 w 2566057"/>
                <a:gd name="connsiteY2188" fmla="*/ 128412 h 1446871"/>
                <a:gd name="connsiteX2189" fmla="*/ 842491 w 2566057"/>
                <a:gd name="connsiteY2189" fmla="*/ 130983 h 1446871"/>
                <a:gd name="connsiteX2190" fmla="*/ 846206 w 2566057"/>
                <a:gd name="connsiteY2190" fmla="*/ 132412 h 1446871"/>
                <a:gd name="connsiteX2191" fmla="*/ 852397 w 2566057"/>
                <a:gd name="connsiteY2191" fmla="*/ 132888 h 1446871"/>
                <a:gd name="connsiteX2192" fmla="*/ 857159 w 2566057"/>
                <a:gd name="connsiteY2192" fmla="*/ 128888 h 1446871"/>
                <a:gd name="connsiteX2193" fmla="*/ 856303 w 2566057"/>
                <a:gd name="connsiteY2193" fmla="*/ 124697 h 1446871"/>
                <a:gd name="connsiteX2194" fmla="*/ 851349 w 2566057"/>
                <a:gd name="connsiteY2194" fmla="*/ 122697 h 1446871"/>
                <a:gd name="connsiteX2195" fmla="*/ 849350 w 2566057"/>
                <a:gd name="connsiteY2195" fmla="*/ 118887 h 1446871"/>
                <a:gd name="connsiteX2196" fmla="*/ 846587 w 2566057"/>
                <a:gd name="connsiteY2196" fmla="*/ 115077 h 1446871"/>
                <a:gd name="connsiteX2197" fmla="*/ 854778 w 2566057"/>
                <a:gd name="connsiteY2197" fmla="*/ 118791 h 1446871"/>
                <a:gd name="connsiteX2198" fmla="*/ 860398 w 2566057"/>
                <a:gd name="connsiteY2198" fmla="*/ 117744 h 1446871"/>
                <a:gd name="connsiteX2199" fmla="*/ 862875 w 2566057"/>
                <a:gd name="connsiteY2199" fmla="*/ 114029 h 1446871"/>
                <a:gd name="connsiteX2200" fmla="*/ 869256 w 2566057"/>
                <a:gd name="connsiteY2200" fmla="*/ 111743 h 1446871"/>
                <a:gd name="connsiteX2201" fmla="*/ 876019 w 2566057"/>
                <a:gd name="connsiteY2201" fmla="*/ 112791 h 1446871"/>
                <a:gd name="connsiteX2202" fmla="*/ 877067 w 2566057"/>
                <a:gd name="connsiteY2202" fmla="*/ 109457 h 1446871"/>
                <a:gd name="connsiteX2203" fmla="*/ 885640 w 2566057"/>
                <a:gd name="connsiteY2203" fmla="*/ 106980 h 1446871"/>
                <a:gd name="connsiteX2204" fmla="*/ 885640 w 2566057"/>
                <a:gd name="connsiteY2204" fmla="*/ 103932 h 1446871"/>
                <a:gd name="connsiteX2205" fmla="*/ 884687 w 2566057"/>
                <a:gd name="connsiteY2205" fmla="*/ 101837 h 1446871"/>
                <a:gd name="connsiteX2206" fmla="*/ 878591 w 2566057"/>
                <a:gd name="connsiteY2206" fmla="*/ 100313 h 1446871"/>
                <a:gd name="connsiteX2207" fmla="*/ 876686 w 2566057"/>
                <a:gd name="connsiteY2207" fmla="*/ 97360 h 1446871"/>
                <a:gd name="connsiteX2208" fmla="*/ 876876 w 2566057"/>
                <a:gd name="connsiteY2208" fmla="*/ 92312 h 1446871"/>
                <a:gd name="connsiteX2209" fmla="*/ 880306 w 2566057"/>
                <a:gd name="connsiteY2209" fmla="*/ 93741 h 1446871"/>
                <a:gd name="connsiteX2210" fmla="*/ 886021 w 2566057"/>
                <a:gd name="connsiteY2210" fmla="*/ 96503 h 1446871"/>
                <a:gd name="connsiteX2211" fmla="*/ 888687 w 2566057"/>
                <a:gd name="connsiteY2211" fmla="*/ 94693 h 1446871"/>
                <a:gd name="connsiteX2212" fmla="*/ 894021 w 2566057"/>
                <a:gd name="connsiteY2212" fmla="*/ 95455 h 1446871"/>
                <a:gd name="connsiteX2213" fmla="*/ 900879 w 2566057"/>
                <a:gd name="connsiteY2213" fmla="*/ 95646 h 1446871"/>
                <a:gd name="connsiteX2214" fmla="*/ 905356 w 2566057"/>
                <a:gd name="connsiteY2214" fmla="*/ 93455 h 1446871"/>
                <a:gd name="connsiteX2215" fmla="*/ 910595 w 2566057"/>
                <a:gd name="connsiteY2215" fmla="*/ 93264 h 1446871"/>
                <a:gd name="connsiteX2216" fmla="*/ 913071 w 2566057"/>
                <a:gd name="connsiteY2216" fmla="*/ 89074 h 1446871"/>
                <a:gd name="connsiteX2217" fmla="*/ 915548 w 2566057"/>
                <a:gd name="connsiteY2217" fmla="*/ 88026 h 1446871"/>
                <a:gd name="connsiteX2218" fmla="*/ 918596 w 2566057"/>
                <a:gd name="connsiteY2218" fmla="*/ 85073 h 1446871"/>
                <a:gd name="connsiteX2219" fmla="*/ 923263 w 2566057"/>
                <a:gd name="connsiteY2219" fmla="*/ 87359 h 1446871"/>
                <a:gd name="connsiteX2220" fmla="*/ 926121 w 2566057"/>
                <a:gd name="connsiteY2220" fmla="*/ 85073 h 1446871"/>
                <a:gd name="connsiteX2221" fmla="*/ 931550 w 2566057"/>
                <a:gd name="connsiteY2221" fmla="*/ 82120 h 1446871"/>
                <a:gd name="connsiteX2222" fmla="*/ 943266 w 2566057"/>
                <a:gd name="connsiteY2222" fmla="*/ 78120 h 1446871"/>
                <a:gd name="connsiteX2223" fmla="*/ 939265 w 2566057"/>
                <a:gd name="connsiteY2223" fmla="*/ 76024 h 1446871"/>
                <a:gd name="connsiteX2224" fmla="*/ 934122 w 2566057"/>
                <a:gd name="connsiteY2224" fmla="*/ 74310 h 1446871"/>
                <a:gd name="connsiteX2225" fmla="*/ 935075 w 2566057"/>
                <a:gd name="connsiteY2225" fmla="*/ 71833 h 1446871"/>
                <a:gd name="connsiteX2226" fmla="*/ 942313 w 2566057"/>
                <a:gd name="connsiteY2226" fmla="*/ 73072 h 1446871"/>
                <a:gd name="connsiteX2227" fmla="*/ 948981 w 2566057"/>
                <a:gd name="connsiteY2227" fmla="*/ 73833 h 1446871"/>
                <a:gd name="connsiteX2228" fmla="*/ 956029 w 2566057"/>
                <a:gd name="connsiteY2228" fmla="*/ 72405 h 1446871"/>
                <a:gd name="connsiteX2229" fmla="*/ 962506 w 2566057"/>
                <a:gd name="connsiteY2229" fmla="*/ 72595 h 1446871"/>
                <a:gd name="connsiteX2230" fmla="*/ 965649 w 2566057"/>
                <a:gd name="connsiteY2230" fmla="*/ 70119 h 1446871"/>
                <a:gd name="connsiteX2231" fmla="*/ 969936 w 2566057"/>
                <a:gd name="connsiteY2231" fmla="*/ 68404 h 1446871"/>
                <a:gd name="connsiteX2232" fmla="*/ 971079 w 2566057"/>
                <a:gd name="connsiteY2232" fmla="*/ 65642 h 1446871"/>
                <a:gd name="connsiteX2233" fmla="*/ 967268 w 2566057"/>
                <a:gd name="connsiteY2233" fmla="*/ 65166 h 1446871"/>
                <a:gd name="connsiteX2234" fmla="*/ 964411 w 2566057"/>
                <a:gd name="connsiteY2234" fmla="*/ 62403 h 1446871"/>
                <a:gd name="connsiteX2235" fmla="*/ 956982 w 2566057"/>
                <a:gd name="connsiteY2235" fmla="*/ 59927 h 1446871"/>
                <a:gd name="connsiteX2236" fmla="*/ 952696 w 2566057"/>
                <a:gd name="connsiteY2236" fmla="*/ 61737 h 1446871"/>
                <a:gd name="connsiteX2237" fmla="*/ 948218 w 2566057"/>
                <a:gd name="connsiteY2237" fmla="*/ 62975 h 1446871"/>
                <a:gd name="connsiteX2238" fmla="*/ 949171 w 2566057"/>
                <a:gd name="connsiteY2238" fmla="*/ 60213 h 1446871"/>
                <a:gd name="connsiteX2239" fmla="*/ 948028 w 2566057"/>
                <a:gd name="connsiteY2239" fmla="*/ 57736 h 1446871"/>
                <a:gd name="connsiteX2240" fmla="*/ 944027 w 2566057"/>
                <a:gd name="connsiteY2240" fmla="*/ 54974 h 1446871"/>
                <a:gd name="connsiteX2241" fmla="*/ 939170 w 2566057"/>
                <a:gd name="connsiteY2241" fmla="*/ 53450 h 1446871"/>
                <a:gd name="connsiteX2242" fmla="*/ 927073 w 2566057"/>
                <a:gd name="connsiteY2242" fmla="*/ 49164 h 1446871"/>
                <a:gd name="connsiteX2243" fmla="*/ 924311 w 2566057"/>
                <a:gd name="connsiteY2243" fmla="*/ 52497 h 1446871"/>
                <a:gd name="connsiteX2244" fmla="*/ 921263 w 2566057"/>
                <a:gd name="connsiteY2244" fmla="*/ 47449 h 1446871"/>
                <a:gd name="connsiteX2245" fmla="*/ 914596 w 2566057"/>
                <a:gd name="connsiteY2245" fmla="*/ 45163 h 1446871"/>
                <a:gd name="connsiteX2246" fmla="*/ 910024 w 2566057"/>
                <a:gd name="connsiteY2246" fmla="*/ 42591 h 1446871"/>
                <a:gd name="connsiteX2247" fmla="*/ 905166 w 2566057"/>
                <a:gd name="connsiteY2247" fmla="*/ 42401 h 1446871"/>
                <a:gd name="connsiteX2248" fmla="*/ 903737 w 2566057"/>
                <a:gd name="connsiteY2248" fmla="*/ 47163 h 1446871"/>
                <a:gd name="connsiteX2249" fmla="*/ 898974 w 2566057"/>
                <a:gd name="connsiteY2249" fmla="*/ 44877 h 1446871"/>
                <a:gd name="connsiteX2250" fmla="*/ 893545 w 2566057"/>
                <a:gd name="connsiteY2250" fmla="*/ 42115 h 1446871"/>
                <a:gd name="connsiteX2251" fmla="*/ 891164 w 2566057"/>
                <a:gd name="connsiteY2251" fmla="*/ 44877 h 1446871"/>
                <a:gd name="connsiteX2252" fmla="*/ 886021 w 2566057"/>
                <a:gd name="connsiteY2252" fmla="*/ 45163 h 1446871"/>
                <a:gd name="connsiteX2253" fmla="*/ 879448 w 2566057"/>
                <a:gd name="connsiteY2253" fmla="*/ 45925 h 1446871"/>
                <a:gd name="connsiteX2254" fmla="*/ 879448 w 2566057"/>
                <a:gd name="connsiteY2254" fmla="*/ 50974 h 1446871"/>
                <a:gd name="connsiteX2255" fmla="*/ 873162 w 2566057"/>
                <a:gd name="connsiteY2255" fmla="*/ 47925 h 1446871"/>
                <a:gd name="connsiteX2256" fmla="*/ 867256 w 2566057"/>
                <a:gd name="connsiteY2256" fmla="*/ 42877 h 1446871"/>
                <a:gd name="connsiteX2257" fmla="*/ 863922 w 2566057"/>
                <a:gd name="connsiteY2257" fmla="*/ 39639 h 1446871"/>
                <a:gd name="connsiteX2258" fmla="*/ 853254 w 2566057"/>
                <a:gd name="connsiteY2258" fmla="*/ 37829 h 1446871"/>
                <a:gd name="connsiteX2259" fmla="*/ 849921 w 2566057"/>
                <a:gd name="connsiteY2259" fmla="*/ 40591 h 1446871"/>
                <a:gd name="connsiteX2260" fmla="*/ 853254 w 2566057"/>
                <a:gd name="connsiteY2260" fmla="*/ 45068 h 1446871"/>
                <a:gd name="connsiteX2261" fmla="*/ 850016 w 2566057"/>
                <a:gd name="connsiteY2261" fmla="*/ 46592 h 1446871"/>
                <a:gd name="connsiteX2262" fmla="*/ 845920 w 2566057"/>
                <a:gd name="connsiteY2262" fmla="*/ 43068 h 1446871"/>
                <a:gd name="connsiteX2263" fmla="*/ 840967 w 2566057"/>
                <a:gd name="connsiteY2263" fmla="*/ 40877 h 1446871"/>
                <a:gd name="connsiteX2264" fmla="*/ 836586 w 2566057"/>
                <a:gd name="connsiteY2264" fmla="*/ 39353 h 1446871"/>
                <a:gd name="connsiteX2265" fmla="*/ 828966 w 2566057"/>
                <a:gd name="connsiteY2265" fmla="*/ 39067 h 1446871"/>
                <a:gd name="connsiteX2266" fmla="*/ 827728 w 2566057"/>
                <a:gd name="connsiteY2266" fmla="*/ 41353 h 1446871"/>
                <a:gd name="connsiteX2267" fmla="*/ 823346 w 2566057"/>
                <a:gd name="connsiteY2267" fmla="*/ 40591 h 1446871"/>
                <a:gd name="connsiteX2268" fmla="*/ 820775 w 2566057"/>
                <a:gd name="connsiteY2268" fmla="*/ 44020 h 1446871"/>
                <a:gd name="connsiteX2269" fmla="*/ 1209680 w 2566057"/>
                <a:gd name="connsiteY2269" fmla="*/ 445023 h 1446871"/>
                <a:gd name="connsiteX2270" fmla="*/ 1207775 w 2566057"/>
                <a:gd name="connsiteY2270" fmla="*/ 446166 h 1446871"/>
                <a:gd name="connsiteX2271" fmla="*/ 1205680 w 2566057"/>
                <a:gd name="connsiteY2271" fmla="*/ 449309 h 1446871"/>
                <a:gd name="connsiteX2272" fmla="*/ 1200346 w 2566057"/>
                <a:gd name="connsiteY2272" fmla="*/ 446832 h 1446871"/>
                <a:gd name="connsiteX2273" fmla="*/ 1197774 w 2566057"/>
                <a:gd name="connsiteY2273" fmla="*/ 449119 h 1446871"/>
                <a:gd name="connsiteX2274" fmla="*/ 1197964 w 2566057"/>
                <a:gd name="connsiteY2274" fmla="*/ 451309 h 1446871"/>
                <a:gd name="connsiteX2275" fmla="*/ 1195583 w 2566057"/>
                <a:gd name="connsiteY2275" fmla="*/ 453119 h 1446871"/>
                <a:gd name="connsiteX2276" fmla="*/ 1198060 w 2566057"/>
                <a:gd name="connsiteY2276" fmla="*/ 455119 h 1446871"/>
                <a:gd name="connsiteX2277" fmla="*/ 1204251 w 2566057"/>
                <a:gd name="connsiteY2277" fmla="*/ 457786 h 1446871"/>
                <a:gd name="connsiteX2278" fmla="*/ 1200822 w 2566057"/>
                <a:gd name="connsiteY2278" fmla="*/ 458644 h 1446871"/>
                <a:gd name="connsiteX2279" fmla="*/ 1198821 w 2566057"/>
                <a:gd name="connsiteY2279" fmla="*/ 461120 h 1446871"/>
                <a:gd name="connsiteX2280" fmla="*/ 1199203 w 2566057"/>
                <a:gd name="connsiteY2280" fmla="*/ 463120 h 1446871"/>
                <a:gd name="connsiteX2281" fmla="*/ 1202917 w 2566057"/>
                <a:gd name="connsiteY2281" fmla="*/ 463311 h 1446871"/>
                <a:gd name="connsiteX2282" fmla="*/ 1203489 w 2566057"/>
                <a:gd name="connsiteY2282" fmla="*/ 465406 h 1446871"/>
                <a:gd name="connsiteX2283" fmla="*/ 1197488 w 2566057"/>
                <a:gd name="connsiteY2283" fmla="*/ 465216 h 1446871"/>
                <a:gd name="connsiteX2284" fmla="*/ 1195012 w 2566057"/>
                <a:gd name="connsiteY2284" fmla="*/ 466835 h 1446871"/>
                <a:gd name="connsiteX2285" fmla="*/ 1193297 w 2566057"/>
                <a:gd name="connsiteY2285" fmla="*/ 469312 h 1446871"/>
                <a:gd name="connsiteX2286" fmla="*/ 1191392 w 2566057"/>
                <a:gd name="connsiteY2286" fmla="*/ 471978 h 1446871"/>
                <a:gd name="connsiteX2287" fmla="*/ 1193297 w 2566057"/>
                <a:gd name="connsiteY2287" fmla="*/ 473598 h 1446871"/>
                <a:gd name="connsiteX2288" fmla="*/ 1192440 w 2566057"/>
                <a:gd name="connsiteY2288" fmla="*/ 475884 h 1446871"/>
                <a:gd name="connsiteX2289" fmla="*/ 1198345 w 2566057"/>
                <a:gd name="connsiteY2289" fmla="*/ 474074 h 1446871"/>
                <a:gd name="connsiteX2290" fmla="*/ 1200631 w 2566057"/>
                <a:gd name="connsiteY2290" fmla="*/ 475884 h 1446871"/>
                <a:gd name="connsiteX2291" fmla="*/ 1207680 w 2566057"/>
                <a:gd name="connsiteY2291" fmla="*/ 475693 h 1446871"/>
                <a:gd name="connsiteX2292" fmla="*/ 1214918 w 2566057"/>
                <a:gd name="connsiteY2292" fmla="*/ 471598 h 1446871"/>
                <a:gd name="connsiteX2293" fmla="*/ 1221301 w 2566057"/>
                <a:gd name="connsiteY2293" fmla="*/ 471121 h 1446871"/>
                <a:gd name="connsiteX2294" fmla="*/ 1223110 w 2566057"/>
                <a:gd name="connsiteY2294" fmla="*/ 469312 h 1446871"/>
                <a:gd name="connsiteX2295" fmla="*/ 1223491 w 2566057"/>
                <a:gd name="connsiteY2295" fmla="*/ 466645 h 1446871"/>
                <a:gd name="connsiteX2296" fmla="*/ 1225777 w 2566057"/>
                <a:gd name="connsiteY2296" fmla="*/ 463501 h 1446871"/>
                <a:gd name="connsiteX2297" fmla="*/ 1225968 w 2566057"/>
                <a:gd name="connsiteY2297" fmla="*/ 455881 h 1446871"/>
                <a:gd name="connsiteX2298" fmla="*/ 1225301 w 2566057"/>
                <a:gd name="connsiteY2298" fmla="*/ 450547 h 1446871"/>
                <a:gd name="connsiteX2299" fmla="*/ 1225682 w 2566057"/>
                <a:gd name="connsiteY2299" fmla="*/ 450166 h 1446871"/>
                <a:gd name="connsiteX2300" fmla="*/ 1229206 w 2566057"/>
                <a:gd name="connsiteY2300" fmla="*/ 448166 h 1446871"/>
                <a:gd name="connsiteX2301" fmla="*/ 1228540 w 2566057"/>
                <a:gd name="connsiteY2301" fmla="*/ 444832 h 1446871"/>
                <a:gd name="connsiteX2302" fmla="*/ 1227492 w 2566057"/>
                <a:gd name="connsiteY2302" fmla="*/ 442165 h 1446871"/>
                <a:gd name="connsiteX2303" fmla="*/ 1227492 w 2566057"/>
                <a:gd name="connsiteY2303" fmla="*/ 439689 h 1446871"/>
                <a:gd name="connsiteX2304" fmla="*/ 1223682 w 2566057"/>
                <a:gd name="connsiteY2304" fmla="*/ 438355 h 1446871"/>
                <a:gd name="connsiteX2305" fmla="*/ 1220443 w 2566057"/>
                <a:gd name="connsiteY2305" fmla="*/ 438355 h 1446871"/>
                <a:gd name="connsiteX2306" fmla="*/ 1218253 w 2566057"/>
                <a:gd name="connsiteY2306" fmla="*/ 440451 h 1446871"/>
                <a:gd name="connsiteX2307" fmla="*/ 1217776 w 2566057"/>
                <a:gd name="connsiteY2307" fmla="*/ 440355 h 1446871"/>
                <a:gd name="connsiteX2308" fmla="*/ 1214157 w 2566057"/>
                <a:gd name="connsiteY2308" fmla="*/ 439117 h 1446871"/>
                <a:gd name="connsiteX2309" fmla="*/ 1210633 w 2566057"/>
                <a:gd name="connsiteY2309" fmla="*/ 439974 h 1446871"/>
                <a:gd name="connsiteX2310" fmla="*/ 1207775 w 2566057"/>
                <a:gd name="connsiteY2310" fmla="*/ 442451 h 1446871"/>
                <a:gd name="connsiteX2311" fmla="*/ 1209680 w 2566057"/>
                <a:gd name="connsiteY2311" fmla="*/ 445023 h 1446871"/>
                <a:gd name="connsiteX2312" fmla="*/ 1236921 w 2566057"/>
                <a:gd name="connsiteY2312" fmla="*/ 449595 h 1446871"/>
                <a:gd name="connsiteX2313" fmla="*/ 1235397 w 2566057"/>
                <a:gd name="connsiteY2313" fmla="*/ 448642 h 1446871"/>
                <a:gd name="connsiteX2314" fmla="*/ 1233968 w 2566057"/>
                <a:gd name="connsiteY2314" fmla="*/ 451976 h 1446871"/>
                <a:gd name="connsiteX2315" fmla="*/ 1236921 w 2566057"/>
                <a:gd name="connsiteY2315" fmla="*/ 449595 h 1446871"/>
                <a:gd name="connsiteX2316" fmla="*/ 1022133 w 2566057"/>
                <a:gd name="connsiteY2316" fmla="*/ 80882 h 1446871"/>
                <a:gd name="connsiteX2317" fmla="*/ 1020037 w 2566057"/>
                <a:gd name="connsiteY2317" fmla="*/ 75453 h 1446871"/>
                <a:gd name="connsiteX2318" fmla="*/ 1018132 w 2566057"/>
                <a:gd name="connsiteY2318" fmla="*/ 75643 h 1446871"/>
                <a:gd name="connsiteX2319" fmla="*/ 1017561 w 2566057"/>
                <a:gd name="connsiteY2319" fmla="*/ 78501 h 1446871"/>
                <a:gd name="connsiteX2320" fmla="*/ 1022133 w 2566057"/>
                <a:gd name="connsiteY2320" fmla="*/ 80882 h 1446871"/>
                <a:gd name="connsiteX2321" fmla="*/ 1230730 w 2566057"/>
                <a:gd name="connsiteY2321" fmla="*/ 415305 h 1446871"/>
                <a:gd name="connsiteX2322" fmla="*/ 1226920 w 2566057"/>
                <a:gd name="connsiteY2322" fmla="*/ 413019 h 1446871"/>
                <a:gd name="connsiteX2323" fmla="*/ 1225396 w 2566057"/>
                <a:gd name="connsiteY2323" fmla="*/ 414828 h 1446871"/>
                <a:gd name="connsiteX2324" fmla="*/ 1227682 w 2566057"/>
                <a:gd name="connsiteY2324" fmla="*/ 416162 h 1446871"/>
                <a:gd name="connsiteX2325" fmla="*/ 1230350 w 2566057"/>
                <a:gd name="connsiteY2325" fmla="*/ 419305 h 1446871"/>
                <a:gd name="connsiteX2326" fmla="*/ 1231206 w 2566057"/>
                <a:gd name="connsiteY2326" fmla="*/ 422258 h 1446871"/>
                <a:gd name="connsiteX2327" fmla="*/ 1229587 w 2566057"/>
                <a:gd name="connsiteY2327" fmla="*/ 424258 h 1446871"/>
                <a:gd name="connsiteX2328" fmla="*/ 1228635 w 2566057"/>
                <a:gd name="connsiteY2328" fmla="*/ 430830 h 1446871"/>
                <a:gd name="connsiteX2329" fmla="*/ 1233397 w 2566057"/>
                <a:gd name="connsiteY2329" fmla="*/ 426258 h 1446871"/>
                <a:gd name="connsiteX2330" fmla="*/ 1234826 w 2566057"/>
                <a:gd name="connsiteY2330" fmla="*/ 427878 h 1446871"/>
                <a:gd name="connsiteX2331" fmla="*/ 1233778 w 2566057"/>
                <a:gd name="connsiteY2331" fmla="*/ 430354 h 1446871"/>
                <a:gd name="connsiteX2332" fmla="*/ 1233492 w 2566057"/>
                <a:gd name="connsiteY2332" fmla="*/ 434641 h 1446871"/>
                <a:gd name="connsiteX2333" fmla="*/ 1231587 w 2566057"/>
                <a:gd name="connsiteY2333" fmla="*/ 437784 h 1446871"/>
                <a:gd name="connsiteX2334" fmla="*/ 1233683 w 2566057"/>
                <a:gd name="connsiteY2334" fmla="*/ 442356 h 1446871"/>
                <a:gd name="connsiteX2335" fmla="*/ 1237493 w 2566057"/>
                <a:gd name="connsiteY2335" fmla="*/ 441499 h 1446871"/>
                <a:gd name="connsiteX2336" fmla="*/ 1241589 w 2566057"/>
                <a:gd name="connsiteY2336" fmla="*/ 441213 h 1446871"/>
                <a:gd name="connsiteX2337" fmla="*/ 1244827 w 2566057"/>
                <a:gd name="connsiteY2337" fmla="*/ 441403 h 1446871"/>
                <a:gd name="connsiteX2338" fmla="*/ 1241970 w 2566057"/>
                <a:gd name="connsiteY2338" fmla="*/ 446166 h 1446871"/>
                <a:gd name="connsiteX2339" fmla="*/ 1242065 w 2566057"/>
                <a:gd name="connsiteY2339" fmla="*/ 449785 h 1446871"/>
                <a:gd name="connsiteX2340" fmla="*/ 1245685 w 2566057"/>
                <a:gd name="connsiteY2340" fmla="*/ 454262 h 1446871"/>
                <a:gd name="connsiteX2341" fmla="*/ 1244732 w 2566057"/>
                <a:gd name="connsiteY2341" fmla="*/ 458739 h 1446871"/>
                <a:gd name="connsiteX2342" fmla="*/ 1241589 w 2566057"/>
                <a:gd name="connsiteY2342" fmla="*/ 460358 h 1446871"/>
                <a:gd name="connsiteX2343" fmla="*/ 1237017 w 2566057"/>
                <a:gd name="connsiteY2343" fmla="*/ 460167 h 1446871"/>
                <a:gd name="connsiteX2344" fmla="*/ 1234064 w 2566057"/>
                <a:gd name="connsiteY2344" fmla="*/ 462930 h 1446871"/>
                <a:gd name="connsiteX2345" fmla="*/ 1234064 w 2566057"/>
                <a:gd name="connsiteY2345" fmla="*/ 465597 h 1446871"/>
                <a:gd name="connsiteX2346" fmla="*/ 1236921 w 2566057"/>
                <a:gd name="connsiteY2346" fmla="*/ 466740 h 1446871"/>
                <a:gd name="connsiteX2347" fmla="*/ 1235493 w 2566057"/>
                <a:gd name="connsiteY2347" fmla="*/ 470550 h 1446871"/>
                <a:gd name="connsiteX2348" fmla="*/ 1231969 w 2566057"/>
                <a:gd name="connsiteY2348" fmla="*/ 471693 h 1446871"/>
                <a:gd name="connsiteX2349" fmla="*/ 1228921 w 2566057"/>
                <a:gd name="connsiteY2349" fmla="*/ 476265 h 1446871"/>
                <a:gd name="connsiteX2350" fmla="*/ 1231016 w 2566057"/>
                <a:gd name="connsiteY2350" fmla="*/ 477598 h 1446871"/>
                <a:gd name="connsiteX2351" fmla="*/ 1233968 w 2566057"/>
                <a:gd name="connsiteY2351" fmla="*/ 476646 h 1446871"/>
                <a:gd name="connsiteX2352" fmla="*/ 1237398 w 2566057"/>
                <a:gd name="connsiteY2352" fmla="*/ 479122 h 1446871"/>
                <a:gd name="connsiteX2353" fmla="*/ 1242637 w 2566057"/>
                <a:gd name="connsiteY2353" fmla="*/ 479789 h 1446871"/>
                <a:gd name="connsiteX2354" fmla="*/ 1245113 w 2566057"/>
                <a:gd name="connsiteY2354" fmla="*/ 481313 h 1446871"/>
                <a:gd name="connsiteX2355" fmla="*/ 1233397 w 2566057"/>
                <a:gd name="connsiteY2355" fmla="*/ 483408 h 1446871"/>
                <a:gd name="connsiteX2356" fmla="*/ 1230064 w 2566057"/>
                <a:gd name="connsiteY2356" fmla="*/ 486742 h 1446871"/>
                <a:gd name="connsiteX2357" fmla="*/ 1226730 w 2566057"/>
                <a:gd name="connsiteY2357" fmla="*/ 488838 h 1446871"/>
                <a:gd name="connsiteX2358" fmla="*/ 1224349 w 2566057"/>
                <a:gd name="connsiteY2358" fmla="*/ 491505 h 1446871"/>
                <a:gd name="connsiteX2359" fmla="*/ 1221872 w 2566057"/>
                <a:gd name="connsiteY2359" fmla="*/ 493315 h 1446871"/>
                <a:gd name="connsiteX2360" fmla="*/ 1224349 w 2566057"/>
                <a:gd name="connsiteY2360" fmla="*/ 494648 h 1446871"/>
                <a:gd name="connsiteX2361" fmla="*/ 1227778 w 2566057"/>
                <a:gd name="connsiteY2361" fmla="*/ 492553 h 1446871"/>
                <a:gd name="connsiteX2362" fmla="*/ 1232445 w 2566057"/>
                <a:gd name="connsiteY2362" fmla="*/ 492076 h 1446871"/>
                <a:gd name="connsiteX2363" fmla="*/ 1234350 w 2566057"/>
                <a:gd name="connsiteY2363" fmla="*/ 491409 h 1446871"/>
                <a:gd name="connsiteX2364" fmla="*/ 1239589 w 2566057"/>
                <a:gd name="connsiteY2364" fmla="*/ 492076 h 1446871"/>
                <a:gd name="connsiteX2365" fmla="*/ 1243208 w 2566057"/>
                <a:gd name="connsiteY2365" fmla="*/ 488457 h 1446871"/>
                <a:gd name="connsiteX2366" fmla="*/ 1246732 w 2566057"/>
                <a:gd name="connsiteY2366" fmla="*/ 486837 h 1446871"/>
                <a:gd name="connsiteX2367" fmla="*/ 1251399 w 2566057"/>
                <a:gd name="connsiteY2367" fmla="*/ 488647 h 1446871"/>
                <a:gd name="connsiteX2368" fmla="*/ 1257686 w 2566057"/>
                <a:gd name="connsiteY2368" fmla="*/ 486552 h 1446871"/>
                <a:gd name="connsiteX2369" fmla="*/ 1266258 w 2566057"/>
                <a:gd name="connsiteY2369" fmla="*/ 486361 h 1446871"/>
                <a:gd name="connsiteX2370" fmla="*/ 1275212 w 2566057"/>
                <a:gd name="connsiteY2370" fmla="*/ 482551 h 1446871"/>
                <a:gd name="connsiteX2371" fmla="*/ 1277212 w 2566057"/>
                <a:gd name="connsiteY2371" fmla="*/ 480456 h 1446871"/>
                <a:gd name="connsiteX2372" fmla="*/ 1271497 w 2566057"/>
                <a:gd name="connsiteY2372" fmla="*/ 478455 h 1446871"/>
                <a:gd name="connsiteX2373" fmla="*/ 1273307 w 2566057"/>
                <a:gd name="connsiteY2373" fmla="*/ 475026 h 1446871"/>
                <a:gd name="connsiteX2374" fmla="*/ 1276355 w 2566057"/>
                <a:gd name="connsiteY2374" fmla="*/ 474836 h 1446871"/>
                <a:gd name="connsiteX2375" fmla="*/ 1279022 w 2566057"/>
                <a:gd name="connsiteY2375" fmla="*/ 468264 h 1446871"/>
                <a:gd name="connsiteX2376" fmla="*/ 1277689 w 2566057"/>
                <a:gd name="connsiteY2376" fmla="*/ 463120 h 1446871"/>
                <a:gd name="connsiteX2377" fmla="*/ 1271212 w 2566057"/>
                <a:gd name="connsiteY2377" fmla="*/ 460453 h 1446871"/>
                <a:gd name="connsiteX2378" fmla="*/ 1270164 w 2566057"/>
                <a:gd name="connsiteY2378" fmla="*/ 462930 h 1446871"/>
                <a:gd name="connsiteX2379" fmla="*/ 1268259 w 2566057"/>
                <a:gd name="connsiteY2379" fmla="*/ 460834 h 1446871"/>
                <a:gd name="connsiteX2380" fmla="*/ 1269116 w 2566057"/>
                <a:gd name="connsiteY2380" fmla="*/ 455215 h 1446871"/>
                <a:gd name="connsiteX2381" fmla="*/ 1266640 w 2566057"/>
                <a:gd name="connsiteY2381" fmla="*/ 450738 h 1446871"/>
                <a:gd name="connsiteX2382" fmla="*/ 1266925 w 2566057"/>
                <a:gd name="connsiteY2382" fmla="*/ 448928 h 1446871"/>
                <a:gd name="connsiteX2383" fmla="*/ 1263210 w 2566057"/>
                <a:gd name="connsiteY2383" fmla="*/ 445499 h 1446871"/>
                <a:gd name="connsiteX2384" fmla="*/ 1259591 w 2566057"/>
                <a:gd name="connsiteY2384" fmla="*/ 443689 h 1446871"/>
                <a:gd name="connsiteX2385" fmla="*/ 1258543 w 2566057"/>
                <a:gd name="connsiteY2385" fmla="*/ 441022 h 1446871"/>
                <a:gd name="connsiteX2386" fmla="*/ 1258067 w 2566057"/>
                <a:gd name="connsiteY2386" fmla="*/ 435403 h 1446871"/>
                <a:gd name="connsiteX2387" fmla="*/ 1253495 w 2566057"/>
                <a:gd name="connsiteY2387" fmla="*/ 432069 h 1446871"/>
                <a:gd name="connsiteX2388" fmla="*/ 1250923 w 2566057"/>
                <a:gd name="connsiteY2388" fmla="*/ 432354 h 1446871"/>
                <a:gd name="connsiteX2389" fmla="*/ 1249114 w 2566057"/>
                <a:gd name="connsiteY2389" fmla="*/ 430830 h 1446871"/>
                <a:gd name="connsiteX2390" fmla="*/ 1253685 w 2566057"/>
                <a:gd name="connsiteY2390" fmla="*/ 427020 h 1446871"/>
                <a:gd name="connsiteX2391" fmla="*/ 1254543 w 2566057"/>
                <a:gd name="connsiteY2391" fmla="*/ 423877 h 1446871"/>
                <a:gd name="connsiteX2392" fmla="*/ 1256448 w 2566057"/>
                <a:gd name="connsiteY2392" fmla="*/ 421401 h 1446871"/>
                <a:gd name="connsiteX2393" fmla="*/ 1257019 w 2566057"/>
                <a:gd name="connsiteY2393" fmla="*/ 418257 h 1446871"/>
                <a:gd name="connsiteX2394" fmla="*/ 1258067 w 2566057"/>
                <a:gd name="connsiteY2394" fmla="*/ 411971 h 1446871"/>
                <a:gd name="connsiteX2395" fmla="*/ 1252733 w 2566057"/>
                <a:gd name="connsiteY2395" fmla="*/ 409971 h 1446871"/>
                <a:gd name="connsiteX2396" fmla="*/ 1248542 w 2566057"/>
                <a:gd name="connsiteY2396" fmla="*/ 411495 h 1446871"/>
                <a:gd name="connsiteX2397" fmla="*/ 1243684 w 2566057"/>
                <a:gd name="connsiteY2397" fmla="*/ 415591 h 1446871"/>
                <a:gd name="connsiteX2398" fmla="*/ 1244160 w 2566057"/>
                <a:gd name="connsiteY2398" fmla="*/ 411114 h 1446871"/>
                <a:gd name="connsiteX2399" fmla="*/ 1249590 w 2566057"/>
                <a:gd name="connsiteY2399" fmla="*/ 407113 h 1446871"/>
                <a:gd name="connsiteX2400" fmla="*/ 1251304 w 2566057"/>
                <a:gd name="connsiteY2400" fmla="*/ 401970 h 1446871"/>
                <a:gd name="connsiteX2401" fmla="*/ 1248256 w 2566057"/>
                <a:gd name="connsiteY2401" fmla="*/ 401017 h 1446871"/>
                <a:gd name="connsiteX2402" fmla="*/ 1245399 w 2566057"/>
                <a:gd name="connsiteY2402" fmla="*/ 402351 h 1446871"/>
                <a:gd name="connsiteX2403" fmla="*/ 1242256 w 2566057"/>
                <a:gd name="connsiteY2403" fmla="*/ 403017 h 1446871"/>
                <a:gd name="connsiteX2404" fmla="*/ 1239017 w 2566057"/>
                <a:gd name="connsiteY2404" fmla="*/ 403303 h 1446871"/>
                <a:gd name="connsiteX2405" fmla="*/ 1236445 w 2566057"/>
                <a:gd name="connsiteY2405" fmla="*/ 405303 h 1446871"/>
                <a:gd name="connsiteX2406" fmla="*/ 1235302 w 2566057"/>
                <a:gd name="connsiteY2406" fmla="*/ 407590 h 1446871"/>
                <a:gd name="connsiteX2407" fmla="*/ 1231302 w 2566057"/>
                <a:gd name="connsiteY2407" fmla="*/ 411399 h 1446871"/>
                <a:gd name="connsiteX2408" fmla="*/ 1230730 w 2566057"/>
                <a:gd name="connsiteY2408" fmla="*/ 415305 h 1446871"/>
                <a:gd name="connsiteX2409" fmla="*/ 826870 w 2566057"/>
                <a:gd name="connsiteY2409" fmla="*/ 354630 h 1446871"/>
                <a:gd name="connsiteX2410" fmla="*/ 828680 w 2566057"/>
                <a:gd name="connsiteY2410" fmla="*/ 359012 h 1446871"/>
                <a:gd name="connsiteX2411" fmla="*/ 829347 w 2566057"/>
                <a:gd name="connsiteY2411" fmla="*/ 355297 h 1446871"/>
                <a:gd name="connsiteX2412" fmla="*/ 826870 w 2566057"/>
                <a:gd name="connsiteY2412" fmla="*/ 354630 h 1446871"/>
                <a:gd name="connsiteX2413" fmla="*/ 1222824 w 2566057"/>
                <a:gd name="connsiteY2413" fmla="*/ 408923 h 1446871"/>
                <a:gd name="connsiteX2414" fmla="*/ 1226635 w 2566057"/>
                <a:gd name="connsiteY2414" fmla="*/ 408256 h 1446871"/>
                <a:gd name="connsiteX2415" fmla="*/ 1229111 w 2566057"/>
                <a:gd name="connsiteY2415" fmla="*/ 404923 h 1446871"/>
                <a:gd name="connsiteX2416" fmla="*/ 1228921 w 2566057"/>
                <a:gd name="connsiteY2416" fmla="*/ 403113 h 1446871"/>
                <a:gd name="connsiteX2417" fmla="*/ 1225872 w 2566057"/>
                <a:gd name="connsiteY2417" fmla="*/ 404732 h 1446871"/>
                <a:gd name="connsiteX2418" fmla="*/ 1223777 w 2566057"/>
                <a:gd name="connsiteY2418" fmla="*/ 405684 h 1446871"/>
                <a:gd name="connsiteX2419" fmla="*/ 1222824 w 2566057"/>
                <a:gd name="connsiteY2419" fmla="*/ 408923 h 1446871"/>
                <a:gd name="connsiteX2420" fmla="*/ 728763 w 2566057"/>
                <a:gd name="connsiteY2420" fmla="*/ 96312 h 1446871"/>
                <a:gd name="connsiteX2421" fmla="*/ 726477 w 2566057"/>
                <a:gd name="connsiteY2421" fmla="*/ 96598 h 1446871"/>
                <a:gd name="connsiteX2422" fmla="*/ 727239 w 2566057"/>
                <a:gd name="connsiteY2422" fmla="*/ 97932 h 1446871"/>
                <a:gd name="connsiteX2423" fmla="*/ 731525 w 2566057"/>
                <a:gd name="connsiteY2423" fmla="*/ 97455 h 1446871"/>
                <a:gd name="connsiteX2424" fmla="*/ 732096 w 2566057"/>
                <a:gd name="connsiteY2424" fmla="*/ 95836 h 1446871"/>
                <a:gd name="connsiteX2425" fmla="*/ 728763 w 2566057"/>
                <a:gd name="connsiteY2425" fmla="*/ 96312 h 1446871"/>
                <a:gd name="connsiteX2426" fmla="*/ 723143 w 2566057"/>
                <a:gd name="connsiteY2426" fmla="*/ 116696 h 1446871"/>
                <a:gd name="connsiteX2427" fmla="*/ 720190 w 2566057"/>
                <a:gd name="connsiteY2427" fmla="*/ 123840 h 1446871"/>
                <a:gd name="connsiteX2428" fmla="*/ 727048 w 2566057"/>
                <a:gd name="connsiteY2428" fmla="*/ 126316 h 1446871"/>
                <a:gd name="connsiteX2429" fmla="*/ 733049 w 2566057"/>
                <a:gd name="connsiteY2429" fmla="*/ 125745 h 1446871"/>
                <a:gd name="connsiteX2430" fmla="*/ 735716 w 2566057"/>
                <a:gd name="connsiteY2430" fmla="*/ 120792 h 1446871"/>
                <a:gd name="connsiteX2431" fmla="*/ 739717 w 2566057"/>
                <a:gd name="connsiteY2431" fmla="*/ 117268 h 1446871"/>
                <a:gd name="connsiteX2432" fmla="*/ 742669 w 2566057"/>
                <a:gd name="connsiteY2432" fmla="*/ 107266 h 1446871"/>
                <a:gd name="connsiteX2433" fmla="*/ 739050 w 2566057"/>
                <a:gd name="connsiteY2433" fmla="*/ 101075 h 1446871"/>
                <a:gd name="connsiteX2434" fmla="*/ 729810 w 2566057"/>
                <a:gd name="connsiteY2434" fmla="*/ 100503 h 1446871"/>
                <a:gd name="connsiteX2435" fmla="*/ 728001 w 2566057"/>
                <a:gd name="connsiteY2435" fmla="*/ 102313 h 1446871"/>
                <a:gd name="connsiteX2436" fmla="*/ 725143 w 2566057"/>
                <a:gd name="connsiteY2436" fmla="*/ 103551 h 1446871"/>
                <a:gd name="connsiteX2437" fmla="*/ 724476 w 2566057"/>
                <a:gd name="connsiteY2437" fmla="*/ 106790 h 1446871"/>
                <a:gd name="connsiteX2438" fmla="*/ 722857 w 2566057"/>
                <a:gd name="connsiteY2438" fmla="*/ 106695 h 1446871"/>
                <a:gd name="connsiteX2439" fmla="*/ 720762 w 2566057"/>
                <a:gd name="connsiteY2439" fmla="*/ 107552 h 1446871"/>
                <a:gd name="connsiteX2440" fmla="*/ 718285 w 2566057"/>
                <a:gd name="connsiteY2440" fmla="*/ 108885 h 1446871"/>
                <a:gd name="connsiteX2441" fmla="*/ 716190 w 2566057"/>
                <a:gd name="connsiteY2441" fmla="*/ 110409 h 1446871"/>
                <a:gd name="connsiteX2442" fmla="*/ 719904 w 2566057"/>
                <a:gd name="connsiteY2442" fmla="*/ 110695 h 1446871"/>
                <a:gd name="connsiteX2443" fmla="*/ 724191 w 2566057"/>
                <a:gd name="connsiteY2443" fmla="*/ 110409 h 1446871"/>
                <a:gd name="connsiteX2444" fmla="*/ 725334 w 2566057"/>
                <a:gd name="connsiteY2444" fmla="*/ 111933 h 1446871"/>
                <a:gd name="connsiteX2445" fmla="*/ 723143 w 2566057"/>
                <a:gd name="connsiteY2445" fmla="*/ 116696 h 1446871"/>
                <a:gd name="connsiteX2446" fmla="*/ 736287 w 2566057"/>
                <a:gd name="connsiteY2446" fmla="*/ 78501 h 1446871"/>
                <a:gd name="connsiteX2447" fmla="*/ 739145 w 2566057"/>
                <a:gd name="connsiteY2447" fmla="*/ 76881 h 1446871"/>
                <a:gd name="connsiteX2448" fmla="*/ 735430 w 2566057"/>
                <a:gd name="connsiteY2448" fmla="*/ 74595 h 1446871"/>
                <a:gd name="connsiteX2449" fmla="*/ 732192 w 2566057"/>
                <a:gd name="connsiteY2449" fmla="*/ 75643 h 1446871"/>
                <a:gd name="connsiteX2450" fmla="*/ 732382 w 2566057"/>
                <a:gd name="connsiteY2450" fmla="*/ 79358 h 1446871"/>
                <a:gd name="connsiteX2451" fmla="*/ 736287 w 2566057"/>
                <a:gd name="connsiteY2451" fmla="*/ 78501 h 1446871"/>
                <a:gd name="connsiteX2452" fmla="*/ 796009 w 2566057"/>
                <a:gd name="connsiteY2452" fmla="*/ 318150 h 1446871"/>
                <a:gd name="connsiteX2453" fmla="*/ 793342 w 2566057"/>
                <a:gd name="connsiteY2453" fmla="*/ 317483 h 1446871"/>
                <a:gd name="connsiteX2454" fmla="*/ 796485 w 2566057"/>
                <a:gd name="connsiteY2454" fmla="*/ 321007 h 1446871"/>
                <a:gd name="connsiteX2455" fmla="*/ 798390 w 2566057"/>
                <a:gd name="connsiteY2455" fmla="*/ 320341 h 1446871"/>
                <a:gd name="connsiteX2456" fmla="*/ 796009 w 2566057"/>
                <a:gd name="connsiteY2456" fmla="*/ 318150 h 1446871"/>
                <a:gd name="connsiteX2457" fmla="*/ 740383 w 2566057"/>
                <a:gd name="connsiteY2457" fmla="*/ 162892 h 1446871"/>
                <a:gd name="connsiteX2458" fmla="*/ 745527 w 2566057"/>
                <a:gd name="connsiteY2458" fmla="*/ 164416 h 1446871"/>
                <a:gd name="connsiteX2459" fmla="*/ 751813 w 2566057"/>
                <a:gd name="connsiteY2459" fmla="*/ 165654 h 1446871"/>
                <a:gd name="connsiteX2460" fmla="*/ 755433 w 2566057"/>
                <a:gd name="connsiteY2460" fmla="*/ 164226 h 1446871"/>
                <a:gd name="connsiteX2461" fmla="*/ 755909 w 2566057"/>
                <a:gd name="connsiteY2461" fmla="*/ 159939 h 1446871"/>
                <a:gd name="connsiteX2462" fmla="*/ 763815 w 2566057"/>
                <a:gd name="connsiteY2462" fmla="*/ 160701 h 1446871"/>
                <a:gd name="connsiteX2463" fmla="*/ 768101 w 2566057"/>
                <a:gd name="connsiteY2463" fmla="*/ 156225 h 1446871"/>
                <a:gd name="connsiteX2464" fmla="*/ 769435 w 2566057"/>
                <a:gd name="connsiteY2464" fmla="*/ 152034 h 1446871"/>
                <a:gd name="connsiteX2465" fmla="*/ 761053 w 2566057"/>
                <a:gd name="connsiteY2465" fmla="*/ 149176 h 1446871"/>
                <a:gd name="connsiteX2466" fmla="*/ 756766 w 2566057"/>
                <a:gd name="connsiteY2466" fmla="*/ 148891 h 1446871"/>
                <a:gd name="connsiteX2467" fmla="*/ 750765 w 2566057"/>
                <a:gd name="connsiteY2467" fmla="*/ 145176 h 1446871"/>
                <a:gd name="connsiteX2468" fmla="*/ 746765 w 2566057"/>
                <a:gd name="connsiteY2468" fmla="*/ 145176 h 1446871"/>
                <a:gd name="connsiteX2469" fmla="*/ 743526 w 2566057"/>
                <a:gd name="connsiteY2469" fmla="*/ 143937 h 1446871"/>
                <a:gd name="connsiteX2470" fmla="*/ 738574 w 2566057"/>
                <a:gd name="connsiteY2470" fmla="*/ 144890 h 1446871"/>
                <a:gd name="connsiteX2471" fmla="*/ 736764 w 2566057"/>
                <a:gd name="connsiteY2471" fmla="*/ 148986 h 1446871"/>
                <a:gd name="connsiteX2472" fmla="*/ 730477 w 2566057"/>
                <a:gd name="connsiteY2472" fmla="*/ 153272 h 1446871"/>
                <a:gd name="connsiteX2473" fmla="*/ 727239 w 2566057"/>
                <a:gd name="connsiteY2473" fmla="*/ 156320 h 1446871"/>
                <a:gd name="connsiteX2474" fmla="*/ 728191 w 2566057"/>
                <a:gd name="connsiteY2474" fmla="*/ 160797 h 1446871"/>
                <a:gd name="connsiteX2475" fmla="*/ 729429 w 2566057"/>
                <a:gd name="connsiteY2475" fmla="*/ 166797 h 1446871"/>
                <a:gd name="connsiteX2476" fmla="*/ 729525 w 2566057"/>
                <a:gd name="connsiteY2476" fmla="*/ 170036 h 1446871"/>
                <a:gd name="connsiteX2477" fmla="*/ 733906 w 2566057"/>
                <a:gd name="connsiteY2477" fmla="*/ 172989 h 1446871"/>
                <a:gd name="connsiteX2478" fmla="*/ 740383 w 2566057"/>
                <a:gd name="connsiteY2478" fmla="*/ 168798 h 1446871"/>
                <a:gd name="connsiteX2479" fmla="*/ 740383 w 2566057"/>
                <a:gd name="connsiteY2479" fmla="*/ 162892 h 1446871"/>
                <a:gd name="connsiteX2480" fmla="*/ 798676 w 2566057"/>
                <a:gd name="connsiteY2480" fmla="*/ 235949 h 1446871"/>
                <a:gd name="connsiteX2481" fmla="*/ 805915 w 2566057"/>
                <a:gd name="connsiteY2481" fmla="*/ 232234 h 1446871"/>
                <a:gd name="connsiteX2482" fmla="*/ 805534 w 2566057"/>
                <a:gd name="connsiteY2482" fmla="*/ 230139 h 1446871"/>
                <a:gd name="connsiteX2483" fmla="*/ 801058 w 2566057"/>
                <a:gd name="connsiteY2483" fmla="*/ 232234 h 1446871"/>
                <a:gd name="connsiteX2484" fmla="*/ 798676 w 2566057"/>
                <a:gd name="connsiteY2484" fmla="*/ 235949 h 1446871"/>
                <a:gd name="connsiteX2485" fmla="*/ 828394 w 2566057"/>
                <a:gd name="connsiteY2485" fmla="*/ 253856 h 1446871"/>
                <a:gd name="connsiteX2486" fmla="*/ 828394 w 2566057"/>
                <a:gd name="connsiteY2486" fmla="*/ 252141 h 1446871"/>
                <a:gd name="connsiteX2487" fmla="*/ 825918 w 2566057"/>
                <a:gd name="connsiteY2487" fmla="*/ 252332 h 1446871"/>
                <a:gd name="connsiteX2488" fmla="*/ 823060 w 2566057"/>
                <a:gd name="connsiteY2488" fmla="*/ 252427 h 1446871"/>
                <a:gd name="connsiteX2489" fmla="*/ 824775 w 2566057"/>
                <a:gd name="connsiteY2489" fmla="*/ 254904 h 1446871"/>
                <a:gd name="connsiteX2490" fmla="*/ 828394 w 2566057"/>
                <a:gd name="connsiteY2490" fmla="*/ 253856 h 1446871"/>
                <a:gd name="connsiteX2491" fmla="*/ 797057 w 2566057"/>
                <a:gd name="connsiteY2491" fmla="*/ 224328 h 1446871"/>
                <a:gd name="connsiteX2492" fmla="*/ 794676 w 2566057"/>
                <a:gd name="connsiteY2492" fmla="*/ 225662 h 1446871"/>
                <a:gd name="connsiteX2493" fmla="*/ 798010 w 2566057"/>
                <a:gd name="connsiteY2493" fmla="*/ 227376 h 1446871"/>
                <a:gd name="connsiteX2494" fmla="*/ 799438 w 2566057"/>
                <a:gd name="connsiteY2494" fmla="*/ 226043 h 1446871"/>
                <a:gd name="connsiteX2495" fmla="*/ 797057 w 2566057"/>
                <a:gd name="connsiteY2495" fmla="*/ 224328 h 1446871"/>
                <a:gd name="connsiteX2496" fmla="*/ 807249 w 2566057"/>
                <a:gd name="connsiteY2496" fmla="*/ 261285 h 1446871"/>
                <a:gd name="connsiteX2497" fmla="*/ 815059 w 2566057"/>
                <a:gd name="connsiteY2497" fmla="*/ 259190 h 1446871"/>
                <a:gd name="connsiteX2498" fmla="*/ 819441 w 2566057"/>
                <a:gd name="connsiteY2498" fmla="*/ 255380 h 1446871"/>
                <a:gd name="connsiteX2499" fmla="*/ 819155 w 2566057"/>
                <a:gd name="connsiteY2499" fmla="*/ 249665 h 1446871"/>
                <a:gd name="connsiteX2500" fmla="*/ 816393 w 2566057"/>
                <a:gd name="connsiteY2500" fmla="*/ 248141 h 1446871"/>
                <a:gd name="connsiteX2501" fmla="*/ 809440 w 2566057"/>
                <a:gd name="connsiteY2501" fmla="*/ 249951 h 1446871"/>
                <a:gd name="connsiteX2502" fmla="*/ 805534 w 2566057"/>
                <a:gd name="connsiteY2502" fmla="*/ 255761 h 1446871"/>
                <a:gd name="connsiteX2503" fmla="*/ 807249 w 2566057"/>
                <a:gd name="connsiteY2503" fmla="*/ 261285 h 1446871"/>
                <a:gd name="connsiteX2504" fmla="*/ 1459426 w 2566057"/>
                <a:gd name="connsiteY2504" fmla="*/ 126030 h 1446871"/>
                <a:gd name="connsiteX2505" fmla="*/ 1465903 w 2566057"/>
                <a:gd name="connsiteY2505" fmla="*/ 122792 h 1446871"/>
                <a:gd name="connsiteX2506" fmla="*/ 1467236 w 2566057"/>
                <a:gd name="connsiteY2506" fmla="*/ 120220 h 1446871"/>
                <a:gd name="connsiteX2507" fmla="*/ 1463712 w 2566057"/>
                <a:gd name="connsiteY2507" fmla="*/ 120220 h 1446871"/>
                <a:gd name="connsiteX2508" fmla="*/ 1457901 w 2566057"/>
                <a:gd name="connsiteY2508" fmla="*/ 125173 h 1446871"/>
                <a:gd name="connsiteX2509" fmla="*/ 1459426 w 2566057"/>
                <a:gd name="connsiteY2509" fmla="*/ 126030 h 1446871"/>
                <a:gd name="connsiteX2510" fmla="*/ 1387417 w 2566057"/>
                <a:gd name="connsiteY2510" fmla="*/ 130602 h 1446871"/>
                <a:gd name="connsiteX2511" fmla="*/ 1391131 w 2566057"/>
                <a:gd name="connsiteY2511" fmla="*/ 134031 h 1446871"/>
                <a:gd name="connsiteX2512" fmla="*/ 1389893 w 2566057"/>
                <a:gd name="connsiteY2512" fmla="*/ 136032 h 1446871"/>
                <a:gd name="connsiteX2513" fmla="*/ 1392084 w 2566057"/>
                <a:gd name="connsiteY2513" fmla="*/ 137841 h 1446871"/>
                <a:gd name="connsiteX2514" fmla="*/ 1399323 w 2566057"/>
                <a:gd name="connsiteY2514" fmla="*/ 134031 h 1446871"/>
                <a:gd name="connsiteX2515" fmla="*/ 1408276 w 2566057"/>
                <a:gd name="connsiteY2515" fmla="*/ 132507 h 1446871"/>
                <a:gd name="connsiteX2516" fmla="*/ 1409515 w 2566057"/>
                <a:gd name="connsiteY2516" fmla="*/ 132793 h 1446871"/>
                <a:gd name="connsiteX2517" fmla="*/ 1409705 w 2566057"/>
                <a:gd name="connsiteY2517" fmla="*/ 135174 h 1446871"/>
                <a:gd name="connsiteX2518" fmla="*/ 1400656 w 2566057"/>
                <a:gd name="connsiteY2518" fmla="*/ 137365 h 1446871"/>
                <a:gd name="connsiteX2519" fmla="*/ 1402942 w 2566057"/>
                <a:gd name="connsiteY2519" fmla="*/ 140127 h 1446871"/>
                <a:gd name="connsiteX2520" fmla="*/ 1406943 w 2566057"/>
                <a:gd name="connsiteY2520" fmla="*/ 139366 h 1446871"/>
                <a:gd name="connsiteX2521" fmla="*/ 1411896 w 2566057"/>
                <a:gd name="connsiteY2521" fmla="*/ 141937 h 1446871"/>
                <a:gd name="connsiteX2522" fmla="*/ 1419516 w 2566057"/>
                <a:gd name="connsiteY2522" fmla="*/ 140794 h 1446871"/>
                <a:gd name="connsiteX2523" fmla="*/ 1421516 w 2566057"/>
                <a:gd name="connsiteY2523" fmla="*/ 138603 h 1446871"/>
                <a:gd name="connsiteX2524" fmla="*/ 1427326 w 2566057"/>
                <a:gd name="connsiteY2524" fmla="*/ 139175 h 1446871"/>
                <a:gd name="connsiteX2525" fmla="*/ 1430565 w 2566057"/>
                <a:gd name="connsiteY2525" fmla="*/ 137937 h 1446871"/>
                <a:gd name="connsiteX2526" fmla="*/ 1431994 w 2566057"/>
                <a:gd name="connsiteY2526" fmla="*/ 135746 h 1446871"/>
                <a:gd name="connsiteX2527" fmla="*/ 1436280 w 2566057"/>
                <a:gd name="connsiteY2527" fmla="*/ 133746 h 1446871"/>
                <a:gd name="connsiteX2528" fmla="*/ 1439233 w 2566057"/>
                <a:gd name="connsiteY2528" fmla="*/ 128412 h 1446871"/>
                <a:gd name="connsiteX2529" fmla="*/ 1426184 w 2566057"/>
                <a:gd name="connsiteY2529" fmla="*/ 122792 h 1446871"/>
                <a:gd name="connsiteX2530" fmla="*/ 1423802 w 2566057"/>
                <a:gd name="connsiteY2530" fmla="*/ 125173 h 1446871"/>
                <a:gd name="connsiteX2531" fmla="*/ 1420850 w 2566057"/>
                <a:gd name="connsiteY2531" fmla="*/ 124602 h 1446871"/>
                <a:gd name="connsiteX2532" fmla="*/ 1417135 w 2566057"/>
                <a:gd name="connsiteY2532" fmla="*/ 123173 h 1446871"/>
                <a:gd name="connsiteX2533" fmla="*/ 1413991 w 2566057"/>
                <a:gd name="connsiteY2533" fmla="*/ 121744 h 1446871"/>
                <a:gd name="connsiteX2534" fmla="*/ 1411325 w 2566057"/>
                <a:gd name="connsiteY2534" fmla="*/ 122697 h 1446871"/>
                <a:gd name="connsiteX2535" fmla="*/ 1412086 w 2566057"/>
                <a:gd name="connsiteY2535" fmla="*/ 125745 h 1446871"/>
                <a:gd name="connsiteX2536" fmla="*/ 1411325 w 2566057"/>
                <a:gd name="connsiteY2536" fmla="*/ 128983 h 1446871"/>
                <a:gd name="connsiteX2537" fmla="*/ 1410752 w 2566057"/>
                <a:gd name="connsiteY2537" fmla="*/ 128697 h 1446871"/>
                <a:gd name="connsiteX2538" fmla="*/ 1406943 w 2566057"/>
                <a:gd name="connsiteY2538" fmla="*/ 126983 h 1446871"/>
                <a:gd name="connsiteX2539" fmla="*/ 1401800 w 2566057"/>
                <a:gd name="connsiteY2539" fmla="*/ 125173 h 1446871"/>
                <a:gd name="connsiteX2540" fmla="*/ 1400656 w 2566057"/>
                <a:gd name="connsiteY2540" fmla="*/ 122601 h 1446871"/>
                <a:gd name="connsiteX2541" fmla="*/ 1400942 w 2566057"/>
                <a:gd name="connsiteY2541" fmla="*/ 118791 h 1446871"/>
                <a:gd name="connsiteX2542" fmla="*/ 1397703 w 2566057"/>
                <a:gd name="connsiteY2542" fmla="*/ 118982 h 1446871"/>
                <a:gd name="connsiteX2543" fmla="*/ 1394560 w 2566057"/>
                <a:gd name="connsiteY2543" fmla="*/ 124030 h 1446871"/>
                <a:gd name="connsiteX2544" fmla="*/ 1396370 w 2566057"/>
                <a:gd name="connsiteY2544" fmla="*/ 127840 h 1446871"/>
                <a:gd name="connsiteX2545" fmla="*/ 1393989 w 2566057"/>
                <a:gd name="connsiteY2545" fmla="*/ 128888 h 1446871"/>
                <a:gd name="connsiteX2546" fmla="*/ 1389226 w 2566057"/>
                <a:gd name="connsiteY2546" fmla="*/ 127459 h 1446871"/>
                <a:gd name="connsiteX2547" fmla="*/ 1387417 w 2566057"/>
                <a:gd name="connsiteY2547" fmla="*/ 130602 h 1446871"/>
                <a:gd name="connsiteX2548" fmla="*/ 1592776 w 2566057"/>
                <a:gd name="connsiteY2548" fmla="*/ 105647 h 1446871"/>
                <a:gd name="connsiteX2549" fmla="*/ 1591537 w 2566057"/>
                <a:gd name="connsiteY2549" fmla="*/ 104028 h 1446871"/>
                <a:gd name="connsiteX2550" fmla="*/ 1589728 w 2566057"/>
                <a:gd name="connsiteY2550" fmla="*/ 104885 h 1446871"/>
                <a:gd name="connsiteX2551" fmla="*/ 1592776 w 2566057"/>
                <a:gd name="connsiteY2551" fmla="*/ 105647 h 1446871"/>
                <a:gd name="connsiteX2552" fmla="*/ 1395227 w 2566057"/>
                <a:gd name="connsiteY2552" fmla="*/ 263191 h 1446871"/>
                <a:gd name="connsiteX2553" fmla="*/ 1397703 w 2566057"/>
                <a:gd name="connsiteY2553" fmla="*/ 261190 h 1446871"/>
                <a:gd name="connsiteX2554" fmla="*/ 1395703 w 2566057"/>
                <a:gd name="connsiteY2554" fmla="*/ 261000 h 1446871"/>
                <a:gd name="connsiteX2555" fmla="*/ 1395227 w 2566057"/>
                <a:gd name="connsiteY2555" fmla="*/ 263191 h 1446871"/>
                <a:gd name="connsiteX2556" fmla="*/ 1402276 w 2566057"/>
                <a:gd name="connsiteY2556" fmla="*/ 155558 h 1446871"/>
                <a:gd name="connsiteX2557" fmla="*/ 1409133 w 2566057"/>
                <a:gd name="connsiteY2557" fmla="*/ 154129 h 1446871"/>
                <a:gd name="connsiteX2558" fmla="*/ 1412181 w 2566057"/>
                <a:gd name="connsiteY2558" fmla="*/ 150986 h 1446871"/>
                <a:gd name="connsiteX2559" fmla="*/ 1405609 w 2566057"/>
                <a:gd name="connsiteY2559" fmla="*/ 148224 h 1446871"/>
                <a:gd name="connsiteX2560" fmla="*/ 1402466 w 2566057"/>
                <a:gd name="connsiteY2560" fmla="*/ 149652 h 1446871"/>
                <a:gd name="connsiteX2561" fmla="*/ 1403228 w 2566057"/>
                <a:gd name="connsiteY2561" fmla="*/ 152510 h 1446871"/>
                <a:gd name="connsiteX2562" fmla="*/ 1402276 w 2566057"/>
                <a:gd name="connsiteY2562" fmla="*/ 155558 h 1446871"/>
                <a:gd name="connsiteX2563" fmla="*/ 1441899 w 2566057"/>
                <a:gd name="connsiteY2563" fmla="*/ 146224 h 1446871"/>
                <a:gd name="connsiteX2564" fmla="*/ 1444281 w 2566057"/>
                <a:gd name="connsiteY2564" fmla="*/ 144604 h 1446871"/>
                <a:gd name="connsiteX2565" fmla="*/ 1448662 w 2566057"/>
                <a:gd name="connsiteY2565" fmla="*/ 143652 h 1446871"/>
                <a:gd name="connsiteX2566" fmla="*/ 1448472 w 2566057"/>
                <a:gd name="connsiteY2566" fmla="*/ 140889 h 1446871"/>
                <a:gd name="connsiteX2567" fmla="*/ 1444662 w 2566057"/>
                <a:gd name="connsiteY2567" fmla="*/ 140889 h 1446871"/>
                <a:gd name="connsiteX2568" fmla="*/ 1440756 w 2566057"/>
                <a:gd name="connsiteY2568" fmla="*/ 143080 h 1446871"/>
                <a:gd name="connsiteX2569" fmla="*/ 1439423 w 2566057"/>
                <a:gd name="connsiteY2569" fmla="*/ 146033 h 1446871"/>
                <a:gd name="connsiteX2570" fmla="*/ 1441899 w 2566057"/>
                <a:gd name="connsiteY2570" fmla="*/ 146224 h 1446871"/>
                <a:gd name="connsiteX2571" fmla="*/ 1547246 w 2566057"/>
                <a:gd name="connsiteY2571" fmla="*/ 113076 h 1446871"/>
                <a:gd name="connsiteX2572" fmla="*/ 1550294 w 2566057"/>
                <a:gd name="connsiteY2572" fmla="*/ 110600 h 1446871"/>
                <a:gd name="connsiteX2573" fmla="*/ 1551723 w 2566057"/>
                <a:gd name="connsiteY2573" fmla="*/ 106599 h 1446871"/>
                <a:gd name="connsiteX2574" fmla="*/ 1554390 w 2566057"/>
                <a:gd name="connsiteY2574" fmla="*/ 105266 h 1446871"/>
                <a:gd name="connsiteX2575" fmla="*/ 1556009 w 2566057"/>
                <a:gd name="connsiteY2575" fmla="*/ 101170 h 1446871"/>
                <a:gd name="connsiteX2576" fmla="*/ 1549246 w 2566057"/>
                <a:gd name="connsiteY2576" fmla="*/ 102694 h 1446871"/>
                <a:gd name="connsiteX2577" fmla="*/ 1548103 w 2566057"/>
                <a:gd name="connsiteY2577" fmla="*/ 107171 h 1446871"/>
                <a:gd name="connsiteX2578" fmla="*/ 1545246 w 2566057"/>
                <a:gd name="connsiteY2578" fmla="*/ 108981 h 1446871"/>
                <a:gd name="connsiteX2579" fmla="*/ 1547246 w 2566057"/>
                <a:gd name="connsiteY2579" fmla="*/ 113076 h 1446871"/>
                <a:gd name="connsiteX2580" fmla="*/ 1252638 w 2566057"/>
                <a:gd name="connsiteY2580" fmla="*/ 399207 h 1446871"/>
                <a:gd name="connsiteX2581" fmla="*/ 1253018 w 2566057"/>
                <a:gd name="connsiteY2581" fmla="*/ 395588 h 1446871"/>
                <a:gd name="connsiteX2582" fmla="*/ 1251685 w 2566057"/>
                <a:gd name="connsiteY2582" fmla="*/ 395588 h 1446871"/>
                <a:gd name="connsiteX2583" fmla="*/ 1251114 w 2566057"/>
                <a:gd name="connsiteY2583" fmla="*/ 398350 h 1446871"/>
                <a:gd name="connsiteX2584" fmla="*/ 1252638 w 2566057"/>
                <a:gd name="connsiteY2584" fmla="*/ 399207 h 1446871"/>
                <a:gd name="connsiteX2585" fmla="*/ 1579726 w 2566057"/>
                <a:gd name="connsiteY2585" fmla="*/ 109647 h 1446871"/>
                <a:gd name="connsiteX2586" fmla="*/ 1584108 w 2566057"/>
                <a:gd name="connsiteY2586" fmla="*/ 108314 h 1446871"/>
                <a:gd name="connsiteX2587" fmla="*/ 1584298 w 2566057"/>
                <a:gd name="connsiteY2587" fmla="*/ 105361 h 1446871"/>
                <a:gd name="connsiteX2588" fmla="*/ 1581346 w 2566057"/>
                <a:gd name="connsiteY2588" fmla="*/ 106218 h 1446871"/>
                <a:gd name="connsiteX2589" fmla="*/ 1577917 w 2566057"/>
                <a:gd name="connsiteY2589" fmla="*/ 106695 h 1446871"/>
                <a:gd name="connsiteX2590" fmla="*/ 1576392 w 2566057"/>
                <a:gd name="connsiteY2590" fmla="*/ 108790 h 1446871"/>
                <a:gd name="connsiteX2591" fmla="*/ 1579726 w 2566057"/>
                <a:gd name="connsiteY2591" fmla="*/ 109647 h 1446871"/>
                <a:gd name="connsiteX2592" fmla="*/ 1555056 w 2566057"/>
                <a:gd name="connsiteY2592" fmla="*/ 108314 h 1446871"/>
                <a:gd name="connsiteX2593" fmla="*/ 1554200 w 2566057"/>
                <a:gd name="connsiteY2593" fmla="*/ 110600 h 1446871"/>
                <a:gd name="connsiteX2594" fmla="*/ 1552199 w 2566057"/>
                <a:gd name="connsiteY2594" fmla="*/ 112124 h 1446871"/>
                <a:gd name="connsiteX2595" fmla="*/ 1552390 w 2566057"/>
                <a:gd name="connsiteY2595" fmla="*/ 114886 h 1446871"/>
                <a:gd name="connsiteX2596" fmla="*/ 1555628 w 2566057"/>
                <a:gd name="connsiteY2596" fmla="*/ 114886 h 1446871"/>
                <a:gd name="connsiteX2597" fmla="*/ 1559628 w 2566057"/>
                <a:gd name="connsiteY2597" fmla="*/ 113743 h 1446871"/>
                <a:gd name="connsiteX2598" fmla="*/ 1562676 w 2566057"/>
                <a:gd name="connsiteY2598" fmla="*/ 113934 h 1446871"/>
                <a:gd name="connsiteX2599" fmla="*/ 1563915 w 2566057"/>
                <a:gd name="connsiteY2599" fmla="*/ 110124 h 1446871"/>
                <a:gd name="connsiteX2600" fmla="*/ 1562581 w 2566057"/>
                <a:gd name="connsiteY2600" fmla="*/ 106314 h 1446871"/>
                <a:gd name="connsiteX2601" fmla="*/ 1562962 w 2566057"/>
                <a:gd name="connsiteY2601" fmla="*/ 105742 h 1446871"/>
                <a:gd name="connsiteX2602" fmla="*/ 1565439 w 2566057"/>
                <a:gd name="connsiteY2602" fmla="*/ 104790 h 1446871"/>
                <a:gd name="connsiteX2603" fmla="*/ 1566677 w 2566057"/>
                <a:gd name="connsiteY2603" fmla="*/ 102123 h 1446871"/>
                <a:gd name="connsiteX2604" fmla="*/ 1564105 w 2566057"/>
                <a:gd name="connsiteY2604" fmla="*/ 99456 h 1446871"/>
                <a:gd name="connsiteX2605" fmla="*/ 1559534 w 2566057"/>
                <a:gd name="connsiteY2605" fmla="*/ 101742 h 1446871"/>
                <a:gd name="connsiteX2606" fmla="*/ 1558676 w 2566057"/>
                <a:gd name="connsiteY2606" fmla="*/ 106123 h 1446871"/>
                <a:gd name="connsiteX2607" fmla="*/ 1558105 w 2566057"/>
                <a:gd name="connsiteY2607" fmla="*/ 106885 h 1446871"/>
                <a:gd name="connsiteX2608" fmla="*/ 1555056 w 2566057"/>
                <a:gd name="connsiteY2608" fmla="*/ 108314 h 1446871"/>
                <a:gd name="connsiteX2609" fmla="*/ 1567630 w 2566057"/>
                <a:gd name="connsiteY2609" fmla="*/ 113743 h 1446871"/>
                <a:gd name="connsiteX2610" fmla="*/ 1568392 w 2566057"/>
                <a:gd name="connsiteY2610" fmla="*/ 109933 h 1446871"/>
                <a:gd name="connsiteX2611" fmla="*/ 1566772 w 2566057"/>
                <a:gd name="connsiteY2611" fmla="*/ 111552 h 1446871"/>
                <a:gd name="connsiteX2612" fmla="*/ 1567630 w 2566057"/>
                <a:gd name="connsiteY2612" fmla="*/ 113743 h 1446871"/>
                <a:gd name="connsiteX2613" fmla="*/ 1373225 w 2566057"/>
                <a:gd name="connsiteY2613" fmla="*/ 275954 h 1446871"/>
                <a:gd name="connsiteX2614" fmla="*/ 1377320 w 2566057"/>
                <a:gd name="connsiteY2614" fmla="*/ 273954 h 1446871"/>
                <a:gd name="connsiteX2615" fmla="*/ 1375987 w 2566057"/>
                <a:gd name="connsiteY2615" fmla="*/ 273001 h 1446871"/>
                <a:gd name="connsiteX2616" fmla="*/ 1372462 w 2566057"/>
                <a:gd name="connsiteY2616" fmla="*/ 274811 h 1446871"/>
                <a:gd name="connsiteX2617" fmla="*/ 1373225 w 2566057"/>
                <a:gd name="connsiteY2617" fmla="*/ 275954 h 1446871"/>
                <a:gd name="connsiteX2618" fmla="*/ 1358842 w 2566057"/>
                <a:gd name="connsiteY2618" fmla="*/ 161178 h 1446871"/>
                <a:gd name="connsiteX2619" fmla="*/ 1356174 w 2566057"/>
                <a:gd name="connsiteY2619" fmla="*/ 162130 h 1446871"/>
                <a:gd name="connsiteX2620" fmla="*/ 1364366 w 2566057"/>
                <a:gd name="connsiteY2620" fmla="*/ 166893 h 1446871"/>
                <a:gd name="connsiteX2621" fmla="*/ 1361985 w 2566057"/>
                <a:gd name="connsiteY2621" fmla="*/ 163464 h 1446871"/>
                <a:gd name="connsiteX2622" fmla="*/ 1358842 w 2566057"/>
                <a:gd name="connsiteY2622" fmla="*/ 161178 h 1446871"/>
                <a:gd name="connsiteX2623" fmla="*/ 742859 w 2566057"/>
                <a:gd name="connsiteY2623" fmla="*/ 130412 h 1446871"/>
                <a:gd name="connsiteX2624" fmla="*/ 747717 w 2566057"/>
                <a:gd name="connsiteY2624" fmla="*/ 134127 h 1446871"/>
                <a:gd name="connsiteX2625" fmla="*/ 752290 w 2566057"/>
                <a:gd name="connsiteY2625" fmla="*/ 135746 h 1446871"/>
                <a:gd name="connsiteX2626" fmla="*/ 754385 w 2566057"/>
                <a:gd name="connsiteY2626" fmla="*/ 133079 h 1446871"/>
                <a:gd name="connsiteX2627" fmla="*/ 750575 w 2566057"/>
                <a:gd name="connsiteY2627" fmla="*/ 123078 h 1446871"/>
                <a:gd name="connsiteX2628" fmla="*/ 745336 w 2566057"/>
                <a:gd name="connsiteY2628" fmla="*/ 122411 h 1446871"/>
                <a:gd name="connsiteX2629" fmla="*/ 740288 w 2566057"/>
                <a:gd name="connsiteY2629" fmla="*/ 128126 h 1446871"/>
                <a:gd name="connsiteX2630" fmla="*/ 742859 w 2566057"/>
                <a:gd name="connsiteY2630" fmla="*/ 130412 h 1446871"/>
                <a:gd name="connsiteX2631" fmla="*/ 1408562 w 2566057"/>
                <a:gd name="connsiteY2631" fmla="*/ 165559 h 1446871"/>
                <a:gd name="connsiteX2632" fmla="*/ 1411610 w 2566057"/>
                <a:gd name="connsiteY2632" fmla="*/ 165178 h 1446871"/>
                <a:gd name="connsiteX2633" fmla="*/ 1415039 w 2566057"/>
                <a:gd name="connsiteY2633" fmla="*/ 168226 h 1446871"/>
                <a:gd name="connsiteX2634" fmla="*/ 1417515 w 2566057"/>
                <a:gd name="connsiteY2634" fmla="*/ 165369 h 1446871"/>
                <a:gd name="connsiteX2635" fmla="*/ 1420944 w 2566057"/>
                <a:gd name="connsiteY2635" fmla="*/ 162606 h 1446871"/>
                <a:gd name="connsiteX2636" fmla="*/ 1422849 w 2566057"/>
                <a:gd name="connsiteY2636" fmla="*/ 160035 h 1446871"/>
                <a:gd name="connsiteX2637" fmla="*/ 1419516 w 2566057"/>
                <a:gd name="connsiteY2637" fmla="*/ 159463 h 1446871"/>
                <a:gd name="connsiteX2638" fmla="*/ 1418373 w 2566057"/>
                <a:gd name="connsiteY2638" fmla="*/ 157463 h 1446871"/>
                <a:gd name="connsiteX2639" fmla="*/ 1415420 w 2566057"/>
                <a:gd name="connsiteY2639" fmla="*/ 156034 h 1446871"/>
                <a:gd name="connsiteX2640" fmla="*/ 1411419 w 2566057"/>
                <a:gd name="connsiteY2640" fmla="*/ 156034 h 1446871"/>
                <a:gd name="connsiteX2641" fmla="*/ 1405800 w 2566057"/>
                <a:gd name="connsiteY2641" fmla="*/ 158797 h 1446871"/>
                <a:gd name="connsiteX2642" fmla="*/ 1405609 w 2566057"/>
                <a:gd name="connsiteY2642" fmla="*/ 162416 h 1446871"/>
                <a:gd name="connsiteX2643" fmla="*/ 1404466 w 2566057"/>
                <a:gd name="connsiteY2643" fmla="*/ 165559 h 1446871"/>
                <a:gd name="connsiteX2644" fmla="*/ 1408562 w 2566057"/>
                <a:gd name="connsiteY2644" fmla="*/ 165559 h 1446871"/>
                <a:gd name="connsiteX2645" fmla="*/ 1258352 w 2566057"/>
                <a:gd name="connsiteY2645" fmla="*/ 388158 h 1446871"/>
                <a:gd name="connsiteX2646" fmla="*/ 1258829 w 2566057"/>
                <a:gd name="connsiteY2646" fmla="*/ 385682 h 1446871"/>
                <a:gd name="connsiteX2647" fmla="*/ 1257972 w 2566057"/>
                <a:gd name="connsiteY2647" fmla="*/ 385206 h 1446871"/>
                <a:gd name="connsiteX2648" fmla="*/ 1257115 w 2566057"/>
                <a:gd name="connsiteY2648" fmla="*/ 387396 h 1446871"/>
                <a:gd name="connsiteX2649" fmla="*/ 1258352 w 2566057"/>
                <a:gd name="connsiteY2649" fmla="*/ 388158 h 1446871"/>
                <a:gd name="connsiteX2650" fmla="*/ 1352841 w 2566057"/>
                <a:gd name="connsiteY2650" fmla="*/ 152605 h 1446871"/>
                <a:gd name="connsiteX2651" fmla="*/ 1356079 w 2566057"/>
                <a:gd name="connsiteY2651" fmla="*/ 152224 h 1446871"/>
                <a:gd name="connsiteX2652" fmla="*/ 1357603 w 2566057"/>
                <a:gd name="connsiteY2652" fmla="*/ 155463 h 1446871"/>
                <a:gd name="connsiteX2653" fmla="*/ 1361128 w 2566057"/>
                <a:gd name="connsiteY2653" fmla="*/ 156701 h 1446871"/>
                <a:gd name="connsiteX2654" fmla="*/ 1365414 w 2566057"/>
                <a:gd name="connsiteY2654" fmla="*/ 159939 h 1446871"/>
                <a:gd name="connsiteX2655" fmla="*/ 1367605 w 2566057"/>
                <a:gd name="connsiteY2655" fmla="*/ 158892 h 1446871"/>
                <a:gd name="connsiteX2656" fmla="*/ 1367700 w 2566057"/>
                <a:gd name="connsiteY2656" fmla="*/ 154701 h 1446871"/>
                <a:gd name="connsiteX2657" fmla="*/ 1369986 w 2566057"/>
                <a:gd name="connsiteY2657" fmla="*/ 151938 h 1446871"/>
                <a:gd name="connsiteX2658" fmla="*/ 1373986 w 2566057"/>
                <a:gd name="connsiteY2658" fmla="*/ 148700 h 1446871"/>
                <a:gd name="connsiteX2659" fmla="*/ 1376272 w 2566057"/>
                <a:gd name="connsiteY2659" fmla="*/ 146985 h 1446871"/>
                <a:gd name="connsiteX2660" fmla="*/ 1376558 w 2566057"/>
                <a:gd name="connsiteY2660" fmla="*/ 147271 h 1446871"/>
                <a:gd name="connsiteX2661" fmla="*/ 1378272 w 2566057"/>
                <a:gd name="connsiteY2661" fmla="*/ 149272 h 1446871"/>
                <a:gd name="connsiteX2662" fmla="*/ 1380654 w 2566057"/>
                <a:gd name="connsiteY2662" fmla="*/ 150510 h 1446871"/>
                <a:gd name="connsiteX2663" fmla="*/ 1380844 w 2566057"/>
                <a:gd name="connsiteY2663" fmla="*/ 153081 h 1446871"/>
                <a:gd name="connsiteX2664" fmla="*/ 1375510 w 2566057"/>
                <a:gd name="connsiteY2664" fmla="*/ 154510 h 1446871"/>
                <a:gd name="connsiteX2665" fmla="*/ 1371700 w 2566057"/>
                <a:gd name="connsiteY2665" fmla="*/ 158511 h 1446871"/>
                <a:gd name="connsiteX2666" fmla="*/ 1371700 w 2566057"/>
                <a:gd name="connsiteY2666" fmla="*/ 158797 h 1446871"/>
                <a:gd name="connsiteX2667" fmla="*/ 1371510 w 2566057"/>
                <a:gd name="connsiteY2667" fmla="*/ 161940 h 1446871"/>
                <a:gd name="connsiteX2668" fmla="*/ 1369414 w 2566057"/>
                <a:gd name="connsiteY2668" fmla="*/ 164511 h 1446871"/>
                <a:gd name="connsiteX2669" fmla="*/ 1371986 w 2566057"/>
                <a:gd name="connsiteY2669" fmla="*/ 165940 h 1446871"/>
                <a:gd name="connsiteX2670" fmla="*/ 1377987 w 2566057"/>
                <a:gd name="connsiteY2670" fmla="*/ 160987 h 1446871"/>
                <a:gd name="connsiteX2671" fmla="*/ 1375415 w 2566057"/>
                <a:gd name="connsiteY2671" fmla="*/ 166035 h 1446871"/>
                <a:gd name="connsiteX2672" fmla="*/ 1371319 w 2566057"/>
                <a:gd name="connsiteY2672" fmla="*/ 170798 h 1446871"/>
                <a:gd name="connsiteX2673" fmla="*/ 1372272 w 2566057"/>
                <a:gd name="connsiteY2673" fmla="*/ 173179 h 1446871"/>
                <a:gd name="connsiteX2674" fmla="*/ 1375796 w 2566057"/>
                <a:gd name="connsiteY2674" fmla="*/ 173941 h 1446871"/>
                <a:gd name="connsiteX2675" fmla="*/ 1377892 w 2566057"/>
                <a:gd name="connsiteY2675" fmla="*/ 177084 h 1446871"/>
                <a:gd name="connsiteX2676" fmla="*/ 1386083 w 2566057"/>
                <a:gd name="connsiteY2676" fmla="*/ 166702 h 1446871"/>
                <a:gd name="connsiteX2677" fmla="*/ 1388464 w 2566057"/>
                <a:gd name="connsiteY2677" fmla="*/ 165750 h 1446871"/>
                <a:gd name="connsiteX2678" fmla="*/ 1390941 w 2566057"/>
                <a:gd name="connsiteY2678" fmla="*/ 160320 h 1446871"/>
                <a:gd name="connsiteX2679" fmla="*/ 1394941 w 2566057"/>
                <a:gd name="connsiteY2679" fmla="*/ 156701 h 1446871"/>
                <a:gd name="connsiteX2680" fmla="*/ 1398275 w 2566057"/>
                <a:gd name="connsiteY2680" fmla="*/ 151938 h 1446871"/>
                <a:gd name="connsiteX2681" fmla="*/ 1400275 w 2566057"/>
                <a:gd name="connsiteY2681" fmla="*/ 150129 h 1446871"/>
                <a:gd name="connsiteX2682" fmla="*/ 1401990 w 2566057"/>
                <a:gd name="connsiteY2682" fmla="*/ 146509 h 1446871"/>
                <a:gd name="connsiteX2683" fmla="*/ 1402371 w 2566057"/>
                <a:gd name="connsiteY2683" fmla="*/ 143366 h 1446871"/>
                <a:gd name="connsiteX2684" fmla="*/ 1398275 w 2566057"/>
                <a:gd name="connsiteY2684" fmla="*/ 142128 h 1446871"/>
                <a:gd name="connsiteX2685" fmla="*/ 1394465 w 2566057"/>
                <a:gd name="connsiteY2685" fmla="*/ 140699 h 1446871"/>
                <a:gd name="connsiteX2686" fmla="*/ 1387893 w 2566057"/>
                <a:gd name="connsiteY2686" fmla="*/ 140508 h 1446871"/>
                <a:gd name="connsiteX2687" fmla="*/ 1386655 w 2566057"/>
                <a:gd name="connsiteY2687" fmla="*/ 135555 h 1446871"/>
                <a:gd name="connsiteX2688" fmla="*/ 1383511 w 2566057"/>
                <a:gd name="connsiteY2688" fmla="*/ 134984 h 1446871"/>
                <a:gd name="connsiteX2689" fmla="*/ 1378844 w 2566057"/>
                <a:gd name="connsiteY2689" fmla="*/ 134412 h 1446871"/>
                <a:gd name="connsiteX2690" fmla="*/ 1375987 w 2566057"/>
                <a:gd name="connsiteY2690" fmla="*/ 134984 h 1446871"/>
                <a:gd name="connsiteX2691" fmla="*/ 1375891 w 2566057"/>
                <a:gd name="connsiteY2691" fmla="*/ 138603 h 1446871"/>
                <a:gd name="connsiteX2692" fmla="*/ 1375224 w 2566057"/>
                <a:gd name="connsiteY2692" fmla="*/ 140604 h 1446871"/>
                <a:gd name="connsiteX2693" fmla="*/ 1375987 w 2566057"/>
                <a:gd name="connsiteY2693" fmla="*/ 143461 h 1446871"/>
                <a:gd name="connsiteX2694" fmla="*/ 1375224 w 2566057"/>
                <a:gd name="connsiteY2694" fmla="*/ 143366 h 1446871"/>
                <a:gd name="connsiteX2695" fmla="*/ 1370748 w 2566057"/>
                <a:gd name="connsiteY2695" fmla="*/ 139937 h 1446871"/>
                <a:gd name="connsiteX2696" fmla="*/ 1368938 w 2566057"/>
                <a:gd name="connsiteY2696" fmla="*/ 138318 h 1446871"/>
                <a:gd name="connsiteX2697" fmla="*/ 1365795 w 2566057"/>
                <a:gd name="connsiteY2697" fmla="*/ 137079 h 1446871"/>
                <a:gd name="connsiteX2698" fmla="*/ 1362271 w 2566057"/>
                <a:gd name="connsiteY2698" fmla="*/ 136032 h 1446871"/>
                <a:gd name="connsiteX2699" fmla="*/ 1359699 w 2566057"/>
                <a:gd name="connsiteY2699" fmla="*/ 140223 h 1446871"/>
                <a:gd name="connsiteX2700" fmla="*/ 1354746 w 2566057"/>
                <a:gd name="connsiteY2700" fmla="*/ 138032 h 1446871"/>
                <a:gd name="connsiteX2701" fmla="*/ 1352365 w 2566057"/>
                <a:gd name="connsiteY2701" fmla="*/ 139842 h 1446871"/>
                <a:gd name="connsiteX2702" fmla="*/ 1353602 w 2566057"/>
                <a:gd name="connsiteY2702" fmla="*/ 143461 h 1446871"/>
                <a:gd name="connsiteX2703" fmla="*/ 1351603 w 2566057"/>
                <a:gd name="connsiteY2703" fmla="*/ 145080 h 1446871"/>
                <a:gd name="connsiteX2704" fmla="*/ 1350840 w 2566057"/>
                <a:gd name="connsiteY2704" fmla="*/ 150510 h 1446871"/>
                <a:gd name="connsiteX2705" fmla="*/ 1352841 w 2566057"/>
                <a:gd name="connsiteY2705" fmla="*/ 152605 h 1446871"/>
                <a:gd name="connsiteX2706" fmla="*/ 1416182 w 2566057"/>
                <a:gd name="connsiteY2706" fmla="*/ 253380 h 1446871"/>
                <a:gd name="connsiteX2707" fmla="*/ 1421421 w 2566057"/>
                <a:gd name="connsiteY2707" fmla="*/ 254047 h 1446871"/>
                <a:gd name="connsiteX2708" fmla="*/ 1424088 w 2566057"/>
                <a:gd name="connsiteY2708" fmla="*/ 252046 h 1446871"/>
                <a:gd name="connsiteX2709" fmla="*/ 1423326 w 2566057"/>
                <a:gd name="connsiteY2709" fmla="*/ 249951 h 1446871"/>
                <a:gd name="connsiteX2710" fmla="*/ 1419230 w 2566057"/>
                <a:gd name="connsiteY2710" fmla="*/ 251760 h 1446871"/>
                <a:gd name="connsiteX2711" fmla="*/ 1416182 w 2566057"/>
                <a:gd name="connsiteY2711" fmla="*/ 253380 h 1446871"/>
                <a:gd name="connsiteX2712" fmla="*/ 1369890 w 2566057"/>
                <a:gd name="connsiteY2712" fmla="*/ 282717 h 1446871"/>
                <a:gd name="connsiteX2713" fmla="*/ 1368176 w 2566057"/>
                <a:gd name="connsiteY2713" fmla="*/ 285003 h 1446871"/>
                <a:gd name="connsiteX2714" fmla="*/ 1373225 w 2566057"/>
                <a:gd name="connsiteY2714" fmla="*/ 282907 h 1446871"/>
                <a:gd name="connsiteX2715" fmla="*/ 1378082 w 2566057"/>
                <a:gd name="connsiteY2715" fmla="*/ 279097 h 1446871"/>
                <a:gd name="connsiteX2716" fmla="*/ 1377510 w 2566057"/>
                <a:gd name="connsiteY2716" fmla="*/ 277002 h 1446871"/>
                <a:gd name="connsiteX2717" fmla="*/ 1374844 w 2566057"/>
                <a:gd name="connsiteY2717" fmla="*/ 279097 h 1446871"/>
                <a:gd name="connsiteX2718" fmla="*/ 1371700 w 2566057"/>
                <a:gd name="connsiteY2718" fmla="*/ 279954 h 1446871"/>
                <a:gd name="connsiteX2719" fmla="*/ 1369890 w 2566057"/>
                <a:gd name="connsiteY2719" fmla="*/ 282717 h 1446871"/>
                <a:gd name="connsiteX2720" fmla="*/ 1383987 w 2566057"/>
                <a:gd name="connsiteY2720" fmla="*/ 269287 h 1446871"/>
                <a:gd name="connsiteX2721" fmla="*/ 1381606 w 2566057"/>
                <a:gd name="connsiteY2721" fmla="*/ 271953 h 1446871"/>
                <a:gd name="connsiteX2722" fmla="*/ 1383226 w 2566057"/>
                <a:gd name="connsiteY2722" fmla="*/ 273573 h 1446871"/>
                <a:gd name="connsiteX2723" fmla="*/ 1385607 w 2566057"/>
                <a:gd name="connsiteY2723" fmla="*/ 270810 h 1446871"/>
                <a:gd name="connsiteX2724" fmla="*/ 1385702 w 2566057"/>
                <a:gd name="connsiteY2724" fmla="*/ 268810 h 1446871"/>
                <a:gd name="connsiteX2725" fmla="*/ 1383987 w 2566057"/>
                <a:gd name="connsiteY2725" fmla="*/ 269287 h 1446871"/>
                <a:gd name="connsiteX2726" fmla="*/ 761148 w 2566057"/>
                <a:gd name="connsiteY2726" fmla="*/ 318531 h 1446871"/>
                <a:gd name="connsiteX2727" fmla="*/ 757624 w 2566057"/>
                <a:gd name="connsiteY2727" fmla="*/ 320817 h 1446871"/>
                <a:gd name="connsiteX2728" fmla="*/ 757433 w 2566057"/>
                <a:gd name="connsiteY2728" fmla="*/ 329008 h 1446871"/>
                <a:gd name="connsiteX2729" fmla="*/ 761338 w 2566057"/>
                <a:gd name="connsiteY2729" fmla="*/ 327579 h 1446871"/>
                <a:gd name="connsiteX2730" fmla="*/ 765529 w 2566057"/>
                <a:gd name="connsiteY2730" fmla="*/ 322245 h 1446871"/>
                <a:gd name="connsiteX2731" fmla="*/ 763529 w 2566057"/>
                <a:gd name="connsiteY2731" fmla="*/ 319102 h 1446871"/>
                <a:gd name="connsiteX2732" fmla="*/ 761148 w 2566057"/>
                <a:gd name="connsiteY2732" fmla="*/ 318531 h 1446871"/>
                <a:gd name="connsiteX2733" fmla="*/ 811154 w 2566057"/>
                <a:gd name="connsiteY2733" fmla="*/ 509221 h 1446871"/>
                <a:gd name="connsiteX2734" fmla="*/ 808011 w 2566057"/>
                <a:gd name="connsiteY2734" fmla="*/ 506554 h 1446871"/>
                <a:gd name="connsiteX2735" fmla="*/ 804106 w 2566057"/>
                <a:gd name="connsiteY2735" fmla="*/ 505602 h 1446871"/>
                <a:gd name="connsiteX2736" fmla="*/ 807915 w 2566057"/>
                <a:gd name="connsiteY2736" fmla="*/ 510650 h 1446871"/>
                <a:gd name="connsiteX2737" fmla="*/ 813916 w 2566057"/>
                <a:gd name="connsiteY2737" fmla="*/ 512079 h 1446871"/>
                <a:gd name="connsiteX2738" fmla="*/ 815631 w 2566057"/>
                <a:gd name="connsiteY2738" fmla="*/ 509412 h 1446871"/>
                <a:gd name="connsiteX2739" fmla="*/ 811154 w 2566057"/>
                <a:gd name="connsiteY2739" fmla="*/ 509221 h 1446871"/>
                <a:gd name="connsiteX2740" fmla="*/ 822394 w 2566057"/>
                <a:gd name="connsiteY2740" fmla="*/ 519318 h 1446871"/>
                <a:gd name="connsiteX2741" fmla="*/ 828966 w 2566057"/>
                <a:gd name="connsiteY2741" fmla="*/ 516746 h 1446871"/>
                <a:gd name="connsiteX2742" fmla="*/ 829537 w 2566057"/>
                <a:gd name="connsiteY2742" fmla="*/ 513222 h 1446871"/>
                <a:gd name="connsiteX2743" fmla="*/ 827061 w 2566057"/>
                <a:gd name="connsiteY2743" fmla="*/ 514270 h 1446871"/>
                <a:gd name="connsiteX2744" fmla="*/ 828966 w 2566057"/>
                <a:gd name="connsiteY2744" fmla="*/ 509793 h 1446871"/>
                <a:gd name="connsiteX2745" fmla="*/ 827156 w 2566057"/>
                <a:gd name="connsiteY2745" fmla="*/ 506554 h 1446871"/>
                <a:gd name="connsiteX2746" fmla="*/ 823727 w 2566057"/>
                <a:gd name="connsiteY2746" fmla="*/ 510364 h 1446871"/>
                <a:gd name="connsiteX2747" fmla="*/ 822298 w 2566057"/>
                <a:gd name="connsiteY2747" fmla="*/ 514936 h 1446871"/>
                <a:gd name="connsiteX2748" fmla="*/ 822394 w 2566057"/>
                <a:gd name="connsiteY2748" fmla="*/ 519318 h 1446871"/>
                <a:gd name="connsiteX2749" fmla="*/ 758576 w 2566057"/>
                <a:gd name="connsiteY2749" fmla="*/ 818308 h 1446871"/>
                <a:gd name="connsiteX2750" fmla="*/ 758957 w 2566057"/>
                <a:gd name="connsiteY2750" fmla="*/ 819927 h 1446871"/>
                <a:gd name="connsiteX2751" fmla="*/ 760290 w 2566057"/>
                <a:gd name="connsiteY2751" fmla="*/ 817926 h 1446871"/>
                <a:gd name="connsiteX2752" fmla="*/ 758576 w 2566057"/>
                <a:gd name="connsiteY2752" fmla="*/ 818308 h 1446871"/>
                <a:gd name="connsiteX2753" fmla="*/ 754385 w 2566057"/>
                <a:gd name="connsiteY2753" fmla="*/ 831833 h 1446871"/>
                <a:gd name="connsiteX2754" fmla="*/ 755623 w 2566057"/>
                <a:gd name="connsiteY2754" fmla="*/ 833166 h 1446871"/>
                <a:gd name="connsiteX2755" fmla="*/ 756099 w 2566057"/>
                <a:gd name="connsiteY2755" fmla="*/ 831071 h 1446871"/>
                <a:gd name="connsiteX2756" fmla="*/ 754385 w 2566057"/>
                <a:gd name="connsiteY2756" fmla="*/ 831833 h 1446871"/>
                <a:gd name="connsiteX2757" fmla="*/ 751337 w 2566057"/>
                <a:gd name="connsiteY2757" fmla="*/ 837262 h 1446871"/>
                <a:gd name="connsiteX2758" fmla="*/ 750765 w 2566057"/>
                <a:gd name="connsiteY2758" fmla="*/ 835643 h 1446871"/>
                <a:gd name="connsiteX2759" fmla="*/ 746956 w 2566057"/>
                <a:gd name="connsiteY2759" fmla="*/ 836500 h 1446871"/>
                <a:gd name="connsiteX2760" fmla="*/ 746670 w 2566057"/>
                <a:gd name="connsiteY2760" fmla="*/ 838596 h 1446871"/>
                <a:gd name="connsiteX2761" fmla="*/ 745527 w 2566057"/>
                <a:gd name="connsiteY2761" fmla="*/ 840596 h 1446871"/>
                <a:gd name="connsiteX2762" fmla="*/ 750099 w 2566057"/>
                <a:gd name="connsiteY2762" fmla="*/ 840405 h 1446871"/>
                <a:gd name="connsiteX2763" fmla="*/ 750575 w 2566057"/>
                <a:gd name="connsiteY2763" fmla="*/ 838405 h 1446871"/>
                <a:gd name="connsiteX2764" fmla="*/ 751337 w 2566057"/>
                <a:gd name="connsiteY2764" fmla="*/ 837262 h 1446871"/>
                <a:gd name="connsiteX2765" fmla="*/ 829251 w 2566057"/>
                <a:gd name="connsiteY2765" fmla="*/ 482551 h 1446871"/>
                <a:gd name="connsiteX2766" fmla="*/ 821536 w 2566057"/>
                <a:gd name="connsiteY2766" fmla="*/ 476550 h 1446871"/>
                <a:gd name="connsiteX2767" fmla="*/ 815250 w 2566057"/>
                <a:gd name="connsiteY2767" fmla="*/ 475026 h 1446871"/>
                <a:gd name="connsiteX2768" fmla="*/ 812011 w 2566057"/>
                <a:gd name="connsiteY2768" fmla="*/ 475788 h 1446871"/>
                <a:gd name="connsiteX2769" fmla="*/ 814202 w 2566057"/>
                <a:gd name="connsiteY2769" fmla="*/ 478265 h 1446871"/>
                <a:gd name="connsiteX2770" fmla="*/ 817155 w 2566057"/>
                <a:gd name="connsiteY2770" fmla="*/ 481599 h 1446871"/>
                <a:gd name="connsiteX2771" fmla="*/ 827061 w 2566057"/>
                <a:gd name="connsiteY2771" fmla="*/ 485409 h 1446871"/>
                <a:gd name="connsiteX2772" fmla="*/ 829251 w 2566057"/>
                <a:gd name="connsiteY2772" fmla="*/ 482551 h 1446871"/>
                <a:gd name="connsiteX2773" fmla="*/ 745051 w 2566057"/>
                <a:gd name="connsiteY2773" fmla="*/ 315102 h 1446871"/>
                <a:gd name="connsiteX2774" fmla="*/ 748860 w 2566057"/>
                <a:gd name="connsiteY2774" fmla="*/ 312054 h 1446871"/>
                <a:gd name="connsiteX2775" fmla="*/ 745527 w 2566057"/>
                <a:gd name="connsiteY2775" fmla="*/ 309958 h 1446871"/>
                <a:gd name="connsiteX2776" fmla="*/ 740383 w 2566057"/>
                <a:gd name="connsiteY2776" fmla="*/ 310530 h 1446871"/>
                <a:gd name="connsiteX2777" fmla="*/ 735240 w 2566057"/>
                <a:gd name="connsiteY2777" fmla="*/ 315197 h 1446871"/>
                <a:gd name="connsiteX2778" fmla="*/ 738478 w 2566057"/>
                <a:gd name="connsiteY2778" fmla="*/ 317864 h 1446871"/>
                <a:gd name="connsiteX2779" fmla="*/ 741336 w 2566057"/>
                <a:gd name="connsiteY2779" fmla="*/ 315959 h 1446871"/>
                <a:gd name="connsiteX2780" fmla="*/ 745051 w 2566057"/>
                <a:gd name="connsiteY2780" fmla="*/ 315102 h 1446871"/>
                <a:gd name="connsiteX2781" fmla="*/ 700092 w 2566057"/>
                <a:gd name="connsiteY2781" fmla="*/ 766111 h 1446871"/>
                <a:gd name="connsiteX2782" fmla="*/ 694282 w 2566057"/>
                <a:gd name="connsiteY2782" fmla="*/ 763920 h 1446871"/>
                <a:gd name="connsiteX2783" fmla="*/ 692949 w 2566057"/>
                <a:gd name="connsiteY2783" fmla="*/ 760967 h 1446871"/>
                <a:gd name="connsiteX2784" fmla="*/ 689996 w 2566057"/>
                <a:gd name="connsiteY2784" fmla="*/ 759348 h 1446871"/>
                <a:gd name="connsiteX2785" fmla="*/ 687234 w 2566057"/>
                <a:gd name="connsiteY2785" fmla="*/ 756681 h 1446871"/>
                <a:gd name="connsiteX2786" fmla="*/ 683614 w 2566057"/>
                <a:gd name="connsiteY2786" fmla="*/ 754204 h 1446871"/>
                <a:gd name="connsiteX2787" fmla="*/ 678185 w 2566057"/>
                <a:gd name="connsiteY2787" fmla="*/ 753537 h 1446871"/>
                <a:gd name="connsiteX2788" fmla="*/ 675328 w 2566057"/>
                <a:gd name="connsiteY2788" fmla="*/ 755442 h 1446871"/>
                <a:gd name="connsiteX2789" fmla="*/ 674661 w 2566057"/>
                <a:gd name="connsiteY2789" fmla="*/ 755442 h 1446871"/>
                <a:gd name="connsiteX2790" fmla="*/ 667802 w 2566057"/>
                <a:gd name="connsiteY2790" fmla="*/ 753442 h 1446871"/>
                <a:gd name="connsiteX2791" fmla="*/ 664755 w 2566057"/>
                <a:gd name="connsiteY2791" fmla="*/ 753728 h 1446871"/>
                <a:gd name="connsiteX2792" fmla="*/ 663135 w 2566057"/>
                <a:gd name="connsiteY2792" fmla="*/ 755538 h 1446871"/>
                <a:gd name="connsiteX2793" fmla="*/ 667136 w 2566057"/>
                <a:gd name="connsiteY2793" fmla="*/ 756490 h 1446871"/>
                <a:gd name="connsiteX2794" fmla="*/ 668755 w 2566057"/>
                <a:gd name="connsiteY2794" fmla="*/ 758491 h 1446871"/>
                <a:gd name="connsiteX2795" fmla="*/ 666565 w 2566057"/>
                <a:gd name="connsiteY2795" fmla="*/ 761158 h 1446871"/>
                <a:gd name="connsiteX2796" fmla="*/ 667422 w 2566057"/>
                <a:gd name="connsiteY2796" fmla="*/ 765634 h 1446871"/>
                <a:gd name="connsiteX2797" fmla="*/ 664088 w 2566057"/>
                <a:gd name="connsiteY2797" fmla="*/ 766396 h 1446871"/>
                <a:gd name="connsiteX2798" fmla="*/ 663517 w 2566057"/>
                <a:gd name="connsiteY2798" fmla="*/ 766301 h 1446871"/>
                <a:gd name="connsiteX2799" fmla="*/ 659516 w 2566057"/>
                <a:gd name="connsiteY2799" fmla="*/ 765158 h 1446871"/>
                <a:gd name="connsiteX2800" fmla="*/ 655039 w 2566057"/>
                <a:gd name="connsiteY2800" fmla="*/ 766015 h 1446871"/>
                <a:gd name="connsiteX2801" fmla="*/ 657325 w 2566057"/>
                <a:gd name="connsiteY2801" fmla="*/ 770111 h 1446871"/>
                <a:gd name="connsiteX2802" fmla="*/ 660278 w 2566057"/>
                <a:gd name="connsiteY2802" fmla="*/ 769920 h 1446871"/>
                <a:gd name="connsiteX2803" fmla="*/ 662374 w 2566057"/>
                <a:gd name="connsiteY2803" fmla="*/ 768778 h 1446871"/>
                <a:gd name="connsiteX2804" fmla="*/ 663993 w 2566057"/>
                <a:gd name="connsiteY2804" fmla="*/ 768682 h 1446871"/>
                <a:gd name="connsiteX2805" fmla="*/ 669517 w 2566057"/>
                <a:gd name="connsiteY2805" fmla="*/ 768873 h 1446871"/>
                <a:gd name="connsiteX2806" fmla="*/ 673613 w 2566057"/>
                <a:gd name="connsiteY2806" fmla="*/ 769825 h 1446871"/>
                <a:gd name="connsiteX2807" fmla="*/ 673803 w 2566057"/>
                <a:gd name="connsiteY2807" fmla="*/ 770111 h 1446871"/>
                <a:gd name="connsiteX2808" fmla="*/ 675708 w 2566057"/>
                <a:gd name="connsiteY2808" fmla="*/ 772778 h 1446871"/>
                <a:gd name="connsiteX2809" fmla="*/ 680185 w 2566057"/>
                <a:gd name="connsiteY2809" fmla="*/ 769444 h 1446871"/>
                <a:gd name="connsiteX2810" fmla="*/ 682947 w 2566057"/>
                <a:gd name="connsiteY2810" fmla="*/ 768492 h 1446871"/>
                <a:gd name="connsiteX2811" fmla="*/ 686281 w 2566057"/>
                <a:gd name="connsiteY2811" fmla="*/ 769349 h 1446871"/>
                <a:gd name="connsiteX2812" fmla="*/ 691139 w 2566057"/>
                <a:gd name="connsiteY2812" fmla="*/ 768396 h 1446871"/>
                <a:gd name="connsiteX2813" fmla="*/ 695711 w 2566057"/>
                <a:gd name="connsiteY2813" fmla="*/ 769540 h 1446871"/>
                <a:gd name="connsiteX2814" fmla="*/ 700188 w 2566057"/>
                <a:gd name="connsiteY2814" fmla="*/ 768873 h 1446871"/>
                <a:gd name="connsiteX2815" fmla="*/ 700092 w 2566057"/>
                <a:gd name="connsiteY2815" fmla="*/ 766111 h 1446871"/>
                <a:gd name="connsiteX2816" fmla="*/ 1445900 w 2566057"/>
                <a:gd name="connsiteY2816" fmla="*/ 601900 h 1446871"/>
                <a:gd name="connsiteX2817" fmla="*/ 1445043 w 2566057"/>
                <a:gd name="connsiteY2817" fmla="*/ 600090 h 1446871"/>
                <a:gd name="connsiteX2818" fmla="*/ 1441137 w 2566057"/>
                <a:gd name="connsiteY2818" fmla="*/ 598661 h 1446871"/>
                <a:gd name="connsiteX2819" fmla="*/ 1437994 w 2566057"/>
                <a:gd name="connsiteY2819" fmla="*/ 597328 h 1446871"/>
                <a:gd name="connsiteX2820" fmla="*/ 1443424 w 2566057"/>
                <a:gd name="connsiteY2820" fmla="*/ 602185 h 1446871"/>
                <a:gd name="connsiteX2821" fmla="*/ 1445900 w 2566057"/>
                <a:gd name="connsiteY2821" fmla="*/ 601900 h 1446871"/>
                <a:gd name="connsiteX2822" fmla="*/ 766863 w 2566057"/>
                <a:gd name="connsiteY2822" fmla="*/ 298719 h 1446871"/>
                <a:gd name="connsiteX2823" fmla="*/ 763529 w 2566057"/>
                <a:gd name="connsiteY2823" fmla="*/ 297480 h 1446871"/>
                <a:gd name="connsiteX2824" fmla="*/ 759910 w 2566057"/>
                <a:gd name="connsiteY2824" fmla="*/ 293194 h 1446871"/>
                <a:gd name="connsiteX2825" fmla="*/ 760671 w 2566057"/>
                <a:gd name="connsiteY2825" fmla="*/ 284812 h 1446871"/>
                <a:gd name="connsiteX2826" fmla="*/ 755337 w 2566057"/>
                <a:gd name="connsiteY2826" fmla="*/ 283669 h 1446871"/>
                <a:gd name="connsiteX2827" fmla="*/ 753718 w 2566057"/>
                <a:gd name="connsiteY2827" fmla="*/ 281097 h 1446871"/>
                <a:gd name="connsiteX2828" fmla="*/ 749527 w 2566057"/>
                <a:gd name="connsiteY2828" fmla="*/ 278812 h 1446871"/>
                <a:gd name="connsiteX2829" fmla="*/ 747051 w 2566057"/>
                <a:gd name="connsiteY2829" fmla="*/ 274906 h 1446871"/>
                <a:gd name="connsiteX2830" fmla="*/ 745812 w 2566057"/>
                <a:gd name="connsiteY2830" fmla="*/ 271572 h 1446871"/>
                <a:gd name="connsiteX2831" fmla="*/ 743241 w 2566057"/>
                <a:gd name="connsiteY2831" fmla="*/ 269191 h 1446871"/>
                <a:gd name="connsiteX2832" fmla="*/ 737621 w 2566057"/>
                <a:gd name="connsiteY2832" fmla="*/ 273477 h 1446871"/>
                <a:gd name="connsiteX2833" fmla="*/ 736573 w 2566057"/>
                <a:gd name="connsiteY2833" fmla="*/ 278430 h 1446871"/>
                <a:gd name="connsiteX2834" fmla="*/ 730572 w 2566057"/>
                <a:gd name="connsiteY2834" fmla="*/ 283860 h 1446871"/>
                <a:gd name="connsiteX2835" fmla="*/ 728667 w 2566057"/>
                <a:gd name="connsiteY2835" fmla="*/ 290718 h 1446871"/>
                <a:gd name="connsiteX2836" fmla="*/ 723333 w 2566057"/>
                <a:gd name="connsiteY2836" fmla="*/ 294814 h 1446871"/>
                <a:gd name="connsiteX2837" fmla="*/ 730668 w 2566057"/>
                <a:gd name="connsiteY2837" fmla="*/ 297862 h 1446871"/>
                <a:gd name="connsiteX2838" fmla="*/ 729620 w 2566057"/>
                <a:gd name="connsiteY2838" fmla="*/ 305196 h 1446871"/>
                <a:gd name="connsiteX2839" fmla="*/ 740574 w 2566057"/>
                <a:gd name="connsiteY2839" fmla="*/ 300719 h 1446871"/>
                <a:gd name="connsiteX2840" fmla="*/ 743526 w 2566057"/>
                <a:gd name="connsiteY2840" fmla="*/ 297385 h 1446871"/>
                <a:gd name="connsiteX2841" fmla="*/ 745051 w 2566057"/>
                <a:gd name="connsiteY2841" fmla="*/ 293575 h 1446871"/>
                <a:gd name="connsiteX2842" fmla="*/ 749527 w 2566057"/>
                <a:gd name="connsiteY2842" fmla="*/ 293385 h 1446871"/>
                <a:gd name="connsiteX2843" fmla="*/ 751146 w 2566057"/>
                <a:gd name="connsiteY2843" fmla="*/ 296623 h 1446871"/>
                <a:gd name="connsiteX2844" fmla="*/ 751813 w 2566057"/>
                <a:gd name="connsiteY2844" fmla="*/ 299004 h 1446871"/>
                <a:gd name="connsiteX2845" fmla="*/ 756385 w 2566057"/>
                <a:gd name="connsiteY2845" fmla="*/ 300624 h 1446871"/>
                <a:gd name="connsiteX2846" fmla="*/ 758100 w 2566057"/>
                <a:gd name="connsiteY2846" fmla="*/ 303195 h 1446871"/>
                <a:gd name="connsiteX2847" fmla="*/ 761529 w 2566057"/>
                <a:gd name="connsiteY2847" fmla="*/ 302719 h 1446871"/>
                <a:gd name="connsiteX2848" fmla="*/ 765815 w 2566057"/>
                <a:gd name="connsiteY2848" fmla="*/ 303576 h 1446871"/>
                <a:gd name="connsiteX2849" fmla="*/ 766863 w 2566057"/>
                <a:gd name="connsiteY2849" fmla="*/ 298719 h 1446871"/>
                <a:gd name="connsiteX2850" fmla="*/ 758862 w 2566057"/>
                <a:gd name="connsiteY2850" fmla="*/ 272811 h 1446871"/>
                <a:gd name="connsiteX2851" fmla="*/ 759814 w 2566057"/>
                <a:gd name="connsiteY2851" fmla="*/ 271572 h 1446871"/>
                <a:gd name="connsiteX2852" fmla="*/ 758290 w 2566057"/>
                <a:gd name="connsiteY2852" fmla="*/ 269477 h 1446871"/>
                <a:gd name="connsiteX2853" fmla="*/ 755623 w 2566057"/>
                <a:gd name="connsiteY2853" fmla="*/ 268048 h 1446871"/>
                <a:gd name="connsiteX2854" fmla="*/ 754861 w 2566057"/>
                <a:gd name="connsiteY2854" fmla="*/ 270049 h 1446871"/>
                <a:gd name="connsiteX2855" fmla="*/ 758862 w 2566057"/>
                <a:gd name="connsiteY2855" fmla="*/ 272811 h 1446871"/>
                <a:gd name="connsiteX2856" fmla="*/ 733144 w 2566057"/>
                <a:gd name="connsiteY2856" fmla="*/ 775159 h 1446871"/>
                <a:gd name="connsiteX2857" fmla="*/ 731906 w 2566057"/>
                <a:gd name="connsiteY2857" fmla="*/ 773826 h 1446871"/>
                <a:gd name="connsiteX2858" fmla="*/ 730953 w 2566057"/>
                <a:gd name="connsiteY2858" fmla="*/ 774969 h 1446871"/>
                <a:gd name="connsiteX2859" fmla="*/ 733144 w 2566057"/>
                <a:gd name="connsiteY2859" fmla="*/ 775159 h 1446871"/>
                <a:gd name="connsiteX2860" fmla="*/ 724381 w 2566057"/>
                <a:gd name="connsiteY2860" fmla="*/ 834119 h 1446871"/>
                <a:gd name="connsiteX2861" fmla="*/ 727810 w 2566057"/>
                <a:gd name="connsiteY2861" fmla="*/ 833452 h 1446871"/>
                <a:gd name="connsiteX2862" fmla="*/ 726477 w 2566057"/>
                <a:gd name="connsiteY2862" fmla="*/ 832500 h 1446871"/>
                <a:gd name="connsiteX2863" fmla="*/ 724381 w 2566057"/>
                <a:gd name="connsiteY2863" fmla="*/ 834119 h 1446871"/>
                <a:gd name="connsiteX2864" fmla="*/ 721810 w 2566057"/>
                <a:gd name="connsiteY2864" fmla="*/ 768396 h 1446871"/>
                <a:gd name="connsiteX2865" fmla="*/ 719238 w 2566057"/>
                <a:gd name="connsiteY2865" fmla="*/ 768682 h 1446871"/>
                <a:gd name="connsiteX2866" fmla="*/ 716190 w 2566057"/>
                <a:gd name="connsiteY2866" fmla="*/ 767825 h 1446871"/>
                <a:gd name="connsiteX2867" fmla="*/ 712094 w 2566057"/>
                <a:gd name="connsiteY2867" fmla="*/ 767634 h 1446871"/>
                <a:gd name="connsiteX2868" fmla="*/ 709999 w 2566057"/>
                <a:gd name="connsiteY2868" fmla="*/ 770301 h 1446871"/>
                <a:gd name="connsiteX2869" fmla="*/ 709522 w 2566057"/>
                <a:gd name="connsiteY2869" fmla="*/ 772778 h 1446871"/>
                <a:gd name="connsiteX2870" fmla="*/ 711999 w 2566057"/>
                <a:gd name="connsiteY2870" fmla="*/ 773254 h 1446871"/>
                <a:gd name="connsiteX2871" fmla="*/ 714951 w 2566057"/>
                <a:gd name="connsiteY2871" fmla="*/ 772778 h 1446871"/>
                <a:gd name="connsiteX2872" fmla="*/ 719714 w 2566057"/>
                <a:gd name="connsiteY2872" fmla="*/ 773064 h 1446871"/>
                <a:gd name="connsiteX2873" fmla="*/ 722571 w 2566057"/>
                <a:gd name="connsiteY2873" fmla="*/ 771730 h 1446871"/>
                <a:gd name="connsiteX2874" fmla="*/ 724096 w 2566057"/>
                <a:gd name="connsiteY2874" fmla="*/ 769635 h 1446871"/>
                <a:gd name="connsiteX2875" fmla="*/ 721810 w 2566057"/>
                <a:gd name="connsiteY2875" fmla="*/ 768396 h 1446871"/>
                <a:gd name="connsiteX2876" fmla="*/ 738288 w 2566057"/>
                <a:gd name="connsiteY2876" fmla="*/ 780398 h 1446871"/>
                <a:gd name="connsiteX2877" fmla="*/ 737812 w 2566057"/>
                <a:gd name="connsiteY2877" fmla="*/ 782398 h 1446871"/>
                <a:gd name="connsiteX2878" fmla="*/ 739431 w 2566057"/>
                <a:gd name="connsiteY2878" fmla="*/ 781446 h 1446871"/>
                <a:gd name="connsiteX2879" fmla="*/ 738288 w 2566057"/>
                <a:gd name="connsiteY2879" fmla="*/ 780398 h 1446871"/>
                <a:gd name="connsiteX2880" fmla="*/ 747813 w 2566057"/>
                <a:gd name="connsiteY2880" fmla="*/ 827356 h 1446871"/>
                <a:gd name="connsiteX2881" fmla="*/ 748003 w 2566057"/>
                <a:gd name="connsiteY2881" fmla="*/ 830023 h 1446871"/>
                <a:gd name="connsiteX2882" fmla="*/ 749527 w 2566057"/>
                <a:gd name="connsiteY2882" fmla="*/ 827737 h 1446871"/>
                <a:gd name="connsiteX2883" fmla="*/ 747813 w 2566057"/>
                <a:gd name="connsiteY2883" fmla="*/ 827356 h 1446871"/>
                <a:gd name="connsiteX2884" fmla="*/ 751337 w 2566057"/>
                <a:gd name="connsiteY2884" fmla="*/ 818974 h 1446871"/>
                <a:gd name="connsiteX2885" fmla="*/ 750385 w 2566057"/>
                <a:gd name="connsiteY2885" fmla="*/ 820498 h 1446871"/>
                <a:gd name="connsiteX2886" fmla="*/ 752480 w 2566057"/>
                <a:gd name="connsiteY2886" fmla="*/ 820212 h 1446871"/>
                <a:gd name="connsiteX2887" fmla="*/ 751337 w 2566057"/>
                <a:gd name="connsiteY2887" fmla="*/ 818974 h 1446871"/>
                <a:gd name="connsiteX2888" fmla="*/ 751623 w 2566057"/>
                <a:gd name="connsiteY2888" fmla="*/ 814688 h 1446871"/>
                <a:gd name="connsiteX2889" fmla="*/ 750289 w 2566057"/>
                <a:gd name="connsiteY2889" fmla="*/ 816498 h 1446871"/>
                <a:gd name="connsiteX2890" fmla="*/ 752766 w 2566057"/>
                <a:gd name="connsiteY2890" fmla="*/ 815641 h 1446871"/>
                <a:gd name="connsiteX2891" fmla="*/ 751623 w 2566057"/>
                <a:gd name="connsiteY2891" fmla="*/ 814688 h 1446871"/>
                <a:gd name="connsiteX2892" fmla="*/ 753909 w 2566057"/>
                <a:gd name="connsiteY2892" fmla="*/ 810878 h 1446871"/>
                <a:gd name="connsiteX2893" fmla="*/ 752766 w 2566057"/>
                <a:gd name="connsiteY2893" fmla="*/ 809545 h 1446871"/>
                <a:gd name="connsiteX2894" fmla="*/ 752956 w 2566057"/>
                <a:gd name="connsiteY2894" fmla="*/ 812307 h 1446871"/>
                <a:gd name="connsiteX2895" fmla="*/ 753909 w 2566057"/>
                <a:gd name="connsiteY2895" fmla="*/ 810878 h 1446871"/>
                <a:gd name="connsiteX2896" fmla="*/ 744860 w 2566057"/>
                <a:gd name="connsiteY2896" fmla="*/ 781922 h 1446871"/>
                <a:gd name="connsiteX2897" fmla="*/ 745812 w 2566057"/>
                <a:gd name="connsiteY2897" fmla="*/ 783255 h 1446871"/>
                <a:gd name="connsiteX2898" fmla="*/ 746956 w 2566057"/>
                <a:gd name="connsiteY2898" fmla="*/ 781446 h 1446871"/>
                <a:gd name="connsiteX2899" fmla="*/ 744860 w 2566057"/>
                <a:gd name="connsiteY2899" fmla="*/ 781922 h 1446871"/>
                <a:gd name="connsiteX2900" fmla="*/ 735144 w 2566057"/>
                <a:gd name="connsiteY2900" fmla="*/ 387873 h 1446871"/>
                <a:gd name="connsiteX2901" fmla="*/ 731239 w 2566057"/>
                <a:gd name="connsiteY2901" fmla="*/ 388920 h 1446871"/>
                <a:gd name="connsiteX2902" fmla="*/ 728572 w 2566057"/>
                <a:gd name="connsiteY2902" fmla="*/ 393874 h 1446871"/>
                <a:gd name="connsiteX2903" fmla="*/ 728287 w 2566057"/>
                <a:gd name="connsiteY2903" fmla="*/ 396159 h 1446871"/>
                <a:gd name="connsiteX2904" fmla="*/ 732668 w 2566057"/>
                <a:gd name="connsiteY2904" fmla="*/ 394350 h 1446871"/>
                <a:gd name="connsiteX2905" fmla="*/ 736002 w 2566057"/>
                <a:gd name="connsiteY2905" fmla="*/ 389873 h 1446871"/>
                <a:gd name="connsiteX2906" fmla="*/ 735144 w 2566057"/>
                <a:gd name="connsiteY2906" fmla="*/ 387873 h 1446871"/>
                <a:gd name="connsiteX2907" fmla="*/ 1281213 w 2566057"/>
                <a:gd name="connsiteY2907" fmla="*/ 596184 h 1446871"/>
                <a:gd name="connsiteX2908" fmla="*/ 1282642 w 2566057"/>
                <a:gd name="connsiteY2908" fmla="*/ 597137 h 1446871"/>
                <a:gd name="connsiteX2909" fmla="*/ 1285118 w 2566057"/>
                <a:gd name="connsiteY2909" fmla="*/ 595613 h 1446871"/>
                <a:gd name="connsiteX2910" fmla="*/ 1287404 w 2566057"/>
                <a:gd name="connsiteY2910" fmla="*/ 592851 h 1446871"/>
                <a:gd name="connsiteX2911" fmla="*/ 1284832 w 2566057"/>
                <a:gd name="connsiteY2911" fmla="*/ 593041 h 1446871"/>
                <a:gd name="connsiteX2912" fmla="*/ 1283213 w 2566057"/>
                <a:gd name="connsiteY2912" fmla="*/ 591898 h 1446871"/>
                <a:gd name="connsiteX2913" fmla="*/ 1281117 w 2566057"/>
                <a:gd name="connsiteY2913" fmla="*/ 592375 h 1446871"/>
                <a:gd name="connsiteX2914" fmla="*/ 1279784 w 2566057"/>
                <a:gd name="connsiteY2914" fmla="*/ 594661 h 1446871"/>
                <a:gd name="connsiteX2915" fmla="*/ 1281213 w 2566057"/>
                <a:gd name="connsiteY2915" fmla="*/ 596184 h 1446871"/>
                <a:gd name="connsiteX2916" fmla="*/ 942599 w 2566057"/>
                <a:gd name="connsiteY2916" fmla="*/ 966898 h 1446871"/>
                <a:gd name="connsiteX2917" fmla="*/ 933741 w 2566057"/>
                <a:gd name="connsiteY2917" fmla="*/ 966898 h 1446871"/>
                <a:gd name="connsiteX2918" fmla="*/ 923454 w 2566057"/>
                <a:gd name="connsiteY2918" fmla="*/ 958420 h 1446871"/>
                <a:gd name="connsiteX2919" fmla="*/ 914881 w 2566057"/>
                <a:gd name="connsiteY2919" fmla="*/ 952705 h 1446871"/>
                <a:gd name="connsiteX2920" fmla="*/ 900975 w 2566057"/>
                <a:gd name="connsiteY2920" fmla="*/ 949657 h 1446871"/>
                <a:gd name="connsiteX2921" fmla="*/ 894498 w 2566057"/>
                <a:gd name="connsiteY2921" fmla="*/ 951372 h 1446871"/>
                <a:gd name="connsiteX2922" fmla="*/ 890497 w 2566057"/>
                <a:gd name="connsiteY2922" fmla="*/ 949371 h 1446871"/>
                <a:gd name="connsiteX2923" fmla="*/ 883068 w 2566057"/>
                <a:gd name="connsiteY2923" fmla="*/ 948609 h 1446871"/>
                <a:gd name="connsiteX2924" fmla="*/ 877925 w 2566057"/>
                <a:gd name="connsiteY2924" fmla="*/ 949657 h 1446871"/>
                <a:gd name="connsiteX2925" fmla="*/ 874210 w 2566057"/>
                <a:gd name="connsiteY2925" fmla="*/ 950610 h 1446871"/>
                <a:gd name="connsiteX2926" fmla="*/ 874305 w 2566057"/>
                <a:gd name="connsiteY2926" fmla="*/ 946514 h 1446871"/>
                <a:gd name="connsiteX2927" fmla="*/ 870971 w 2566057"/>
                <a:gd name="connsiteY2927" fmla="*/ 940990 h 1446871"/>
                <a:gd name="connsiteX2928" fmla="*/ 861541 w 2566057"/>
                <a:gd name="connsiteY2928" fmla="*/ 936989 h 1446871"/>
                <a:gd name="connsiteX2929" fmla="*/ 853921 w 2566057"/>
                <a:gd name="connsiteY2929" fmla="*/ 934417 h 1446871"/>
                <a:gd name="connsiteX2930" fmla="*/ 845349 w 2566057"/>
                <a:gd name="connsiteY2930" fmla="*/ 934703 h 1446871"/>
                <a:gd name="connsiteX2931" fmla="*/ 840967 w 2566057"/>
                <a:gd name="connsiteY2931" fmla="*/ 938513 h 1446871"/>
                <a:gd name="connsiteX2932" fmla="*/ 843443 w 2566057"/>
                <a:gd name="connsiteY2932" fmla="*/ 932512 h 1446871"/>
                <a:gd name="connsiteX2933" fmla="*/ 841634 w 2566057"/>
                <a:gd name="connsiteY2933" fmla="*/ 928702 h 1446871"/>
                <a:gd name="connsiteX2934" fmla="*/ 834204 w 2566057"/>
                <a:gd name="connsiteY2934" fmla="*/ 928131 h 1446871"/>
                <a:gd name="connsiteX2935" fmla="*/ 826489 w 2566057"/>
                <a:gd name="connsiteY2935" fmla="*/ 929083 h 1446871"/>
                <a:gd name="connsiteX2936" fmla="*/ 822012 w 2566057"/>
                <a:gd name="connsiteY2936" fmla="*/ 931845 h 1446871"/>
                <a:gd name="connsiteX2937" fmla="*/ 817821 w 2566057"/>
                <a:gd name="connsiteY2937" fmla="*/ 935084 h 1446871"/>
                <a:gd name="connsiteX2938" fmla="*/ 818965 w 2566057"/>
                <a:gd name="connsiteY2938" fmla="*/ 932226 h 1446871"/>
                <a:gd name="connsiteX2939" fmla="*/ 822108 w 2566057"/>
                <a:gd name="connsiteY2939" fmla="*/ 927178 h 1446871"/>
                <a:gd name="connsiteX2940" fmla="*/ 826108 w 2566057"/>
                <a:gd name="connsiteY2940" fmla="*/ 924607 h 1446871"/>
                <a:gd name="connsiteX2941" fmla="*/ 827728 w 2566057"/>
                <a:gd name="connsiteY2941" fmla="*/ 921368 h 1446871"/>
                <a:gd name="connsiteX2942" fmla="*/ 831252 w 2566057"/>
                <a:gd name="connsiteY2942" fmla="*/ 918320 h 1446871"/>
                <a:gd name="connsiteX2943" fmla="*/ 832299 w 2566057"/>
                <a:gd name="connsiteY2943" fmla="*/ 912605 h 1446871"/>
                <a:gd name="connsiteX2944" fmla="*/ 829823 w 2566057"/>
                <a:gd name="connsiteY2944" fmla="*/ 908604 h 1446871"/>
                <a:gd name="connsiteX2945" fmla="*/ 825918 w 2566057"/>
                <a:gd name="connsiteY2945" fmla="*/ 903270 h 1446871"/>
                <a:gd name="connsiteX2946" fmla="*/ 825442 w 2566057"/>
                <a:gd name="connsiteY2946" fmla="*/ 896222 h 1446871"/>
                <a:gd name="connsiteX2947" fmla="*/ 821727 w 2566057"/>
                <a:gd name="connsiteY2947" fmla="*/ 890412 h 1446871"/>
                <a:gd name="connsiteX2948" fmla="*/ 820584 w 2566057"/>
                <a:gd name="connsiteY2948" fmla="*/ 889269 h 1446871"/>
                <a:gd name="connsiteX2949" fmla="*/ 819441 w 2566057"/>
                <a:gd name="connsiteY2949" fmla="*/ 886316 h 1446871"/>
                <a:gd name="connsiteX2950" fmla="*/ 814488 w 2566057"/>
                <a:gd name="connsiteY2950" fmla="*/ 883840 h 1446871"/>
                <a:gd name="connsiteX2951" fmla="*/ 806677 w 2566057"/>
                <a:gd name="connsiteY2951" fmla="*/ 880887 h 1446871"/>
                <a:gd name="connsiteX2952" fmla="*/ 803915 w 2566057"/>
                <a:gd name="connsiteY2952" fmla="*/ 879744 h 1446871"/>
                <a:gd name="connsiteX2953" fmla="*/ 798486 w 2566057"/>
                <a:gd name="connsiteY2953" fmla="*/ 877839 h 1446871"/>
                <a:gd name="connsiteX2954" fmla="*/ 790104 w 2566057"/>
                <a:gd name="connsiteY2954" fmla="*/ 879267 h 1446871"/>
                <a:gd name="connsiteX2955" fmla="*/ 783722 w 2566057"/>
                <a:gd name="connsiteY2955" fmla="*/ 879077 h 1446871"/>
                <a:gd name="connsiteX2956" fmla="*/ 779531 w 2566057"/>
                <a:gd name="connsiteY2956" fmla="*/ 878315 h 1446871"/>
                <a:gd name="connsiteX2957" fmla="*/ 777721 w 2566057"/>
                <a:gd name="connsiteY2957" fmla="*/ 876982 h 1446871"/>
                <a:gd name="connsiteX2958" fmla="*/ 777054 w 2566057"/>
                <a:gd name="connsiteY2958" fmla="*/ 874886 h 1446871"/>
                <a:gd name="connsiteX2959" fmla="*/ 773244 w 2566057"/>
                <a:gd name="connsiteY2959" fmla="*/ 871838 h 1446871"/>
                <a:gd name="connsiteX2960" fmla="*/ 768672 w 2566057"/>
                <a:gd name="connsiteY2960" fmla="*/ 869362 h 1446871"/>
                <a:gd name="connsiteX2961" fmla="*/ 765434 w 2566057"/>
                <a:gd name="connsiteY2961" fmla="*/ 869933 h 1446871"/>
                <a:gd name="connsiteX2962" fmla="*/ 765720 w 2566057"/>
                <a:gd name="connsiteY2962" fmla="*/ 866123 h 1446871"/>
                <a:gd name="connsiteX2963" fmla="*/ 763338 w 2566057"/>
                <a:gd name="connsiteY2963" fmla="*/ 861361 h 1446871"/>
                <a:gd name="connsiteX2964" fmla="*/ 757814 w 2566057"/>
                <a:gd name="connsiteY2964" fmla="*/ 856026 h 1446871"/>
                <a:gd name="connsiteX2965" fmla="*/ 756385 w 2566057"/>
                <a:gd name="connsiteY2965" fmla="*/ 854883 h 1446871"/>
                <a:gd name="connsiteX2966" fmla="*/ 749718 w 2566057"/>
                <a:gd name="connsiteY2966" fmla="*/ 849930 h 1446871"/>
                <a:gd name="connsiteX2967" fmla="*/ 748956 w 2566057"/>
                <a:gd name="connsiteY2967" fmla="*/ 846692 h 1446871"/>
                <a:gd name="connsiteX2968" fmla="*/ 746384 w 2566057"/>
                <a:gd name="connsiteY2968" fmla="*/ 843930 h 1446871"/>
                <a:gd name="connsiteX2969" fmla="*/ 742288 w 2566057"/>
                <a:gd name="connsiteY2969" fmla="*/ 843263 h 1446871"/>
                <a:gd name="connsiteX2970" fmla="*/ 737049 w 2566057"/>
                <a:gd name="connsiteY2970" fmla="*/ 843263 h 1446871"/>
                <a:gd name="connsiteX2971" fmla="*/ 736478 w 2566057"/>
                <a:gd name="connsiteY2971" fmla="*/ 842977 h 1446871"/>
                <a:gd name="connsiteX2972" fmla="*/ 737526 w 2566057"/>
                <a:gd name="connsiteY2972" fmla="*/ 839834 h 1446871"/>
                <a:gd name="connsiteX2973" fmla="*/ 741812 w 2566057"/>
                <a:gd name="connsiteY2973" fmla="*/ 838120 h 1446871"/>
                <a:gd name="connsiteX2974" fmla="*/ 740764 w 2566057"/>
                <a:gd name="connsiteY2974" fmla="*/ 836595 h 1446871"/>
                <a:gd name="connsiteX2975" fmla="*/ 732382 w 2566057"/>
                <a:gd name="connsiteY2975" fmla="*/ 836405 h 1446871"/>
                <a:gd name="connsiteX2976" fmla="*/ 725905 w 2566057"/>
                <a:gd name="connsiteY2976" fmla="*/ 836405 h 1446871"/>
                <a:gd name="connsiteX2977" fmla="*/ 723619 w 2566057"/>
                <a:gd name="connsiteY2977" fmla="*/ 837453 h 1446871"/>
                <a:gd name="connsiteX2978" fmla="*/ 721428 w 2566057"/>
                <a:gd name="connsiteY2978" fmla="*/ 839167 h 1446871"/>
                <a:gd name="connsiteX2979" fmla="*/ 715713 w 2566057"/>
                <a:gd name="connsiteY2979" fmla="*/ 841167 h 1446871"/>
                <a:gd name="connsiteX2980" fmla="*/ 709713 w 2566057"/>
                <a:gd name="connsiteY2980" fmla="*/ 836119 h 1446871"/>
                <a:gd name="connsiteX2981" fmla="*/ 703331 w 2566057"/>
                <a:gd name="connsiteY2981" fmla="*/ 835643 h 1446871"/>
                <a:gd name="connsiteX2982" fmla="*/ 692853 w 2566057"/>
                <a:gd name="connsiteY2982" fmla="*/ 835929 h 1446871"/>
                <a:gd name="connsiteX2983" fmla="*/ 689996 w 2566057"/>
                <a:gd name="connsiteY2983" fmla="*/ 831357 h 1446871"/>
                <a:gd name="connsiteX2984" fmla="*/ 684090 w 2566057"/>
                <a:gd name="connsiteY2984" fmla="*/ 826404 h 1446871"/>
                <a:gd name="connsiteX2985" fmla="*/ 681900 w 2566057"/>
                <a:gd name="connsiteY2985" fmla="*/ 822879 h 1446871"/>
                <a:gd name="connsiteX2986" fmla="*/ 676661 w 2566057"/>
                <a:gd name="connsiteY2986" fmla="*/ 822117 h 1446871"/>
                <a:gd name="connsiteX2987" fmla="*/ 678852 w 2566057"/>
                <a:gd name="connsiteY2987" fmla="*/ 825261 h 1446871"/>
                <a:gd name="connsiteX2988" fmla="*/ 674280 w 2566057"/>
                <a:gd name="connsiteY2988" fmla="*/ 828118 h 1446871"/>
                <a:gd name="connsiteX2989" fmla="*/ 668088 w 2566057"/>
                <a:gd name="connsiteY2989" fmla="*/ 831071 h 1446871"/>
                <a:gd name="connsiteX2990" fmla="*/ 666946 w 2566057"/>
                <a:gd name="connsiteY2990" fmla="*/ 833452 h 1446871"/>
                <a:gd name="connsiteX2991" fmla="*/ 667041 w 2566057"/>
                <a:gd name="connsiteY2991" fmla="*/ 835071 h 1446871"/>
                <a:gd name="connsiteX2992" fmla="*/ 667802 w 2566057"/>
                <a:gd name="connsiteY2992" fmla="*/ 840882 h 1446871"/>
                <a:gd name="connsiteX2993" fmla="*/ 667136 w 2566057"/>
                <a:gd name="connsiteY2993" fmla="*/ 846120 h 1446871"/>
                <a:gd name="connsiteX2994" fmla="*/ 662564 w 2566057"/>
                <a:gd name="connsiteY2994" fmla="*/ 845073 h 1446871"/>
                <a:gd name="connsiteX2995" fmla="*/ 659706 w 2566057"/>
                <a:gd name="connsiteY2995" fmla="*/ 842596 h 1446871"/>
                <a:gd name="connsiteX2996" fmla="*/ 663421 w 2566057"/>
                <a:gd name="connsiteY2996" fmla="*/ 834786 h 1446871"/>
                <a:gd name="connsiteX2997" fmla="*/ 663802 w 2566057"/>
                <a:gd name="connsiteY2997" fmla="*/ 833643 h 1446871"/>
                <a:gd name="connsiteX2998" fmla="*/ 663135 w 2566057"/>
                <a:gd name="connsiteY2998" fmla="*/ 830119 h 1446871"/>
                <a:gd name="connsiteX2999" fmla="*/ 664660 w 2566057"/>
                <a:gd name="connsiteY2999" fmla="*/ 824404 h 1446871"/>
                <a:gd name="connsiteX3000" fmla="*/ 669231 w 2566057"/>
                <a:gd name="connsiteY3000" fmla="*/ 822403 h 1446871"/>
                <a:gd name="connsiteX3001" fmla="*/ 669708 w 2566057"/>
                <a:gd name="connsiteY3001" fmla="*/ 821451 h 1446871"/>
                <a:gd name="connsiteX3002" fmla="*/ 667422 w 2566057"/>
                <a:gd name="connsiteY3002" fmla="*/ 818212 h 1446871"/>
                <a:gd name="connsiteX3003" fmla="*/ 662945 w 2566057"/>
                <a:gd name="connsiteY3003" fmla="*/ 819165 h 1446871"/>
                <a:gd name="connsiteX3004" fmla="*/ 659897 w 2566057"/>
                <a:gd name="connsiteY3004" fmla="*/ 822689 h 1446871"/>
                <a:gd name="connsiteX3005" fmla="*/ 654182 w 2566057"/>
                <a:gd name="connsiteY3005" fmla="*/ 824975 h 1446871"/>
                <a:gd name="connsiteX3006" fmla="*/ 650658 w 2566057"/>
                <a:gd name="connsiteY3006" fmla="*/ 827737 h 1446871"/>
                <a:gd name="connsiteX3007" fmla="*/ 646657 w 2566057"/>
                <a:gd name="connsiteY3007" fmla="*/ 827737 h 1446871"/>
                <a:gd name="connsiteX3008" fmla="*/ 640752 w 2566057"/>
                <a:gd name="connsiteY3008" fmla="*/ 829833 h 1446871"/>
                <a:gd name="connsiteX3009" fmla="*/ 635227 w 2566057"/>
                <a:gd name="connsiteY3009" fmla="*/ 834119 h 1446871"/>
                <a:gd name="connsiteX3010" fmla="*/ 631512 w 2566057"/>
                <a:gd name="connsiteY3010" fmla="*/ 837167 h 1446871"/>
                <a:gd name="connsiteX3011" fmla="*/ 629702 w 2566057"/>
                <a:gd name="connsiteY3011" fmla="*/ 842977 h 1446871"/>
                <a:gd name="connsiteX3012" fmla="*/ 626464 w 2566057"/>
                <a:gd name="connsiteY3012" fmla="*/ 846025 h 1446871"/>
                <a:gd name="connsiteX3013" fmla="*/ 620940 w 2566057"/>
                <a:gd name="connsiteY3013" fmla="*/ 850597 h 1446871"/>
                <a:gd name="connsiteX3014" fmla="*/ 619511 w 2566057"/>
                <a:gd name="connsiteY3014" fmla="*/ 853359 h 1446871"/>
                <a:gd name="connsiteX3015" fmla="*/ 617415 w 2566057"/>
                <a:gd name="connsiteY3015" fmla="*/ 851359 h 1446871"/>
                <a:gd name="connsiteX3016" fmla="*/ 617225 w 2566057"/>
                <a:gd name="connsiteY3016" fmla="*/ 850978 h 1446871"/>
                <a:gd name="connsiteX3017" fmla="*/ 613224 w 2566057"/>
                <a:gd name="connsiteY3017" fmla="*/ 847930 h 1446871"/>
                <a:gd name="connsiteX3018" fmla="*/ 609224 w 2566057"/>
                <a:gd name="connsiteY3018" fmla="*/ 845168 h 1446871"/>
                <a:gd name="connsiteX3019" fmla="*/ 603890 w 2566057"/>
                <a:gd name="connsiteY3019" fmla="*/ 843644 h 1446871"/>
                <a:gd name="connsiteX3020" fmla="*/ 600461 w 2566057"/>
                <a:gd name="connsiteY3020" fmla="*/ 840405 h 1446871"/>
                <a:gd name="connsiteX3021" fmla="*/ 595603 w 2566057"/>
                <a:gd name="connsiteY3021" fmla="*/ 842406 h 1446871"/>
                <a:gd name="connsiteX3022" fmla="*/ 593698 w 2566057"/>
                <a:gd name="connsiteY3022" fmla="*/ 845930 h 1446871"/>
                <a:gd name="connsiteX3023" fmla="*/ 593222 w 2566057"/>
                <a:gd name="connsiteY3023" fmla="*/ 846597 h 1446871"/>
                <a:gd name="connsiteX3024" fmla="*/ 587888 w 2566057"/>
                <a:gd name="connsiteY3024" fmla="*/ 847835 h 1446871"/>
                <a:gd name="connsiteX3025" fmla="*/ 582173 w 2566057"/>
                <a:gd name="connsiteY3025" fmla="*/ 850026 h 1446871"/>
                <a:gd name="connsiteX3026" fmla="*/ 578935 w 2566057"/>
                <a:gd name="connsiteY3026" fmla="*/ 848311 h 1446871"/>
                <a:gd name="connsiteX3027" fmla="*/ 575220 w 2566057"/>
                <a:gd name="connsiteY3027" fmla="*/ 847359 h 1446871"/>
                <a:gd name="connsiteX3028" fmla="*/ 572743 w 2566057"/>
                <a:gd name="connsiteY3028" fmla="*/ 845740 h 1446871"/>
                <a:gd name="connsiteX3029" fmla="*/ 572172 w 2566057"/>
                <a:gd name="connsiteY3029" fmla="*/ 844882 h 1446871"/>
                <a:gd name="connsiteX3030" fmla="*/ 569886 w 2566057"/>
                <a:gd name="connsiteY3030" fmla="*/ 838120 h 1446871"/>
                <a:gd name="connsiteX3031" fmla="*/ 562933 w 2566057"/>
                <a:gd name="connsiteY3031" fmla="*/ 830595 h 1446871"/>
                <a:gd name="connsiteX3032" fmla="*/ 565409 w 2566057"/>
                <a:gd name="connsiteY3032" fmla="*/ 822499 h 1446871"/>
                <a:gd name="connsiteX3033" fmla="*/ 566266 w 2566057"/>
                <a:gd name="connsiteY3033" fmla="*/ 815926 h 1446871"/>
                <a:gd name="connsiteX3034" fmla="*/ 568552 w 2566057"/>
                <a:gd name="connsiteY3034" fmla="*/ 810211 h 1446871"/>
                <a:gd name="connsiteX3035" fmla="*/ 569410 w 2566057"/>
                <a:gd name="connsiteY3035" fmla="*/ 804115 h 1446871"/>
                <a:gd name="connsiteX3036" fmla="*/ 572743 w 2566057"/>
                <a:gd name="connsiteY3036" fmla="*/ 799543 h 1446871"/>
                <a:gd name="connsiteX3037" fmla="*/ 573029 w 2566057"/>
                <a:gd name="connsiteY3037" fmla="*/ 794495 h 1446871"/>
                <a:gd name="connsiteX3038" fmla="*/ 570933 w 2566057"/>
                <a:gd name="connsiteY3038" fmla="*/ 792019 h 1446871"/>
                <a:gd name="connsiteX3039" fmla="*/ 570076 w 2566057"/>
                <a:gd name="connsiteY3039" fmla="*/ 791637 h 1446871"/>
                <a:gd name="connsiteX3040" fmla="*/ 567028 w 2566057"/>
                <a:gd name="connsiteY3040" fmla="*/ 790495 h 1446871"/>
                <a:gd name="connsiteX3041" fmla="*/ 565885 w 2566057"/>
                <a:gd name="connsiteY3041" fmla="*/ 787923 h 1446871"/>
                <a:gd name="connsiteX3042" fmla="*/ 562171 w 2566057"/>
                <a:gd name="connsiteY3042" fmla="*/ 786875 h 1446871"/>
                <a:gd name="connsiteX3043" fmla="*/ 551217 w 2566057"/>
                <a:gd name="connsiteY3043" fmla="*/ 786113 h 1446871"/>
                <a:gd name="connsiteX3044" fmla="*/ 538263 w 2566057"/>
                <a:gd name="connsiteY3044" fmla="*/ 787066 h 1446871"/>
                <a:gd name="connsiteX3045" fmla="*/ 537215 w 2566057"/>
                <a:gd name="connsiteY3045" fmla="*/ 786970 h 1446871"/>
                <a:gd name="connsiteX3046" fmla="*/ 532453 w 2566057"/>
                <a:gd name="connsiteY3046" fmla="*/ 784589 h 1446871"/>
                <a:gd name="connsiteX3047" fmla="*/ 532357 w 2566057"/>
                <a:gd name="connsiteY3047" fmla="*/ 784494 h 1446871"/>
                <a:gd name="connsiteX3048" fmla="*/ 533500 w 2566057"/>
                <a:gd name="connsiteY3048" fmla="*/ 780779 h 1446871"/>
                <a:gd name="connsiteX3049" fmla="*/ 539025 w 2566057"/>
                <a:gd name="connsiteY3049" fmla="*/ 774302 h 1446871"/>
                <a:gd name="connsiteX3050" fmla="*/ 542168 w 2566057"/>
                <a:gd name="connsiteY3050" fmla="*/ 767825 h 1446871"/>
                <a:gd name="connsiteX3051" fmla="*/ 544073 w 2566057"/>
                <a:gd name="connsiteY3051" fmla="*/ 764301 h 1446871"/>
                <a:gd name="connsiteX3052" fmla="*/ 546169 w 2566057"/>
                <a:gd name="connsiteY3052" fmla="*/ 761348 h 1446871"/>
                <a:gd name="connsiteX3053" fmla="*/ 547312 w 2566057"/>
                <a:gd name="connsiteY3053" fmla="*/ 751251 h 1446871"/>
                <a:gd name="connsiteX3054" fmla="*/ 554551 w 2566057"/>
                <a:gd name="connsiteY3054" fmla="*/ 743441 h 1446871"/>
                <a:gd name="connsiteX3055" fmla="*/ 556360 w 2566057"/>
                <a:gd name="connsiteY3055" fmla="*/ 735440 h 1446871"/>
                <a:gd name="connsiteX3056" fmla="*/ 545216 w 2566057"/>
                <a:gd name="connsiteY3056" fmla="*/ 733630 h 1446871"/>
                <a:gd name="connsiteX3057" fmla="*/ 542644 w 2566057"/>
                <a:gd name="connsiteY3057" fmla="*/ 735916 h 1446871"/>
                <a:gd name="connsiteX3058" fmla="*/ 537406 w 2566057"/>
                <a:gd name="connsiteY3058" fmla="*/ 735154 h 1446871"/>
                <a:gd name="connsiteX3059" fmla="*/ 533786 w 2566057"/>
                <a:gd name="connsiteY3059" fmla="*/ 736869 h 1446871"/>
                <a:gd name="connsiteX3060" fmla="*/ 528928 w 2566057"/>
                <a:gd name="connsiteY3060" fmla="*/ 737821 h 1446871"/>
                <a:gd name="connsiteX3061" fmla="*/ 526071 w 2566057"/>
                <a:gd name="connsiteY3061" fmla="*/ 742870 h 1446871"/>
                <a:gd name="connsiteX3062" fmla="*/ 523690 w 2566057"/>
                <a:gd name="connsiteY3062" fmla="*/ 752204 h 1446871"/>
                <a:gd name="connsiteX3063" fmla="*/ 517689 w 2566057"/>
                <a:gd name="connsiteY3063" fmla="*/ 758491 h 1446871"/>
                <a:gd name="connsiteX3064" fmla="*/ 511212 w 2566057"/>
                <a:gd name="connsiteY3064" fmla="*/ 757824 h 1446871"/>
                <a:gd name="connsiteX3065" fmla="*/ 503211 w 2566057"/>
                <a:gd name="connsiteY3065" fmla="*/ 761634 h 1446871"/>
                <a:gd name="connsiteX3066" fmla="*/ 493019 w 2566057"/>
                <a:gd name="connsiteY3066" fmla="*/ 762110 h 1446871"/>
                <a:gd name="connsiteX3067" fmla="*/ 487494 w 2566057"/>
                <a:gd name="connsiteY3067" fmla="*/ 757062 h 1446871"/>
                <a:gd name="connsiteX3068" fmla="*/ 482732 w 2566057"/>
                <a:gd name="connsiteY3068" fmla="*/ 756586 h 1446871"/>
                <a:gd name="connsiteX3069" fmla="*/ 479589 w 2566057"/>
                <a:gd name="connsiteY3069" fmla="*/ 753347 h 1446871"/>
                <a:gd name="connsiteX3070" fmla="*/ 479684 w 2566057"/>
                <a:gd name="connsiteY3070" fmla="*/ 744584 h 1446871"/>
                <a:gd name="connsiteX3071" fmla="*/ 475874 w 2566057"/>
                <a:gd name="connsiteY3071" fmla="*/ 739250 h 1446871"/>
                <a:gd name="connsiteX3072" fmla="*/ 473969 w 2566057"/>
                <a:gd name="connsiteY3072" fmla="*/ 734297 h 1446871"/>
                <a:gd name="connsiteX3073" fmla="*/ 471112 w 2566057"/>
                <a:gd name="connsiteY3073" fmla="*/ 728773 h 1446871"/>
                <a:gd name="connsiteX3074" fmla="*/ 471874 w 2566057"/>
                <a:gd name="connsiteY3074" fmla="*/ 719914 h 1446871"/>
                <a:gd name="connsiteX3075" fmla="*/ 477208 w 2566057"/>
                <a:gd name="connsiteY3075" fmla="*/ 713342 h 1446871"/>
                <a:gd name="connsiteX3076" fmla="*/ 477684 w 2566057"/>
                <a:gd name="connsiteY3076" fmla="*/ 708770 h 1446871"/>
                <a:gd name="connsiteX3077" fmla="*/ 479017 w 2566057"/>
                <a:gd name="connsiteY3077" fmla="*/ 705055 h 1446871"/>
                <a:gd name="connsiteX3078" fmla="*/ 479874 w 2566057"/>
                <a:gd name="connsiteY3078" fmla="*/ 696578 h 1446871"/>
                <a:gd name="connsiteX3079" fmla="*/ 482351 w 2566057"/>
                <a:gd name="connsiteY3079" fmla="*/ 692768 h 1446871"/>
                <a:gd name="connsiteX3080" fmla="*/ 484065 w 2566057"/>
                <a:gd name="connsiteY3080" fmla="*/ 690196 h 1446871"/>
                <a:gd name="connsiteX3081" fmla="*/ 485113 w 2566057"/>
                <a:gd name="connsiteY3081" fmla="*/ 687815 h 1446871"/>
                <a:gd name="connsiteX3082" fmla="*/ 487399 w 2566057"/>
                <a:gd name="connsiteY3082" fmla="*/ 682767 h 1446871"/>
                <a:gd name="connsiteX3083" fmla="*/ 488161 w 2566057"/>
                <a:gd name="connsiteY3083" fmla="*/ 678480 h 1446871"/>
                <a:gd name="connsiteX3084" fmla="*/ 489875 w 2566057"/>
                <a:gd name="connsiteY3084" fmla="*/ 673718 h 1446871"/>
                <a:gd name="connsiteX3085" fmla="*/ 500639 w 2566057"/>
                <a:gd name="connsiteY3085" fmla="*/ 664193 h 1446871"/>
                <a:gd name="connsiteX3086" fmla="*/ 511402 w 2566057"/>
                <a:gd name="connsiteY3086" fmla="*/ 660192 h 1446871"/>
                <a:gd name="connsiteX3087" fmla="*/ 516641 w 2566057"/>
                <a:gd name="connsiteY3087" fmla="*/ 654954 h 1446871"/>
                <a:gd name="connsiteX3088" fmla="*/ 525594 w 2566057"/>
                <a:gd name="connsiteY3088" fmla="*/ 653716 h 1446871"/>
                <a:gd name="connsiteX3089" fmla="*/ 533405 w 2566057"/>
                <a:gd name="connsiteY3089" fmla="*/ 656383 h 1446871"/>
                <a:gd name="connsiteX3090" fmla="*/ 539406 w 2566057"/>
                <a:gd name="connsiteY3090" fmla="*/ 657145 h 1446871"/>
                <a:gd name="connsiteX3091" fmla="*/ 542358 w 2566057"/>
                <a:gd name="connsiteY3091" fmla="*/ 660859 h 1446871"/>
                <a:gd name="connsiteX3092" fmla="*/ 550550 w 2566057"/>
                <a:gd name="connsiteY3092" fmla="*/ 662383 h 1446871"/>
                <a:gd name="connsiteX3093" fmla="*/ 552931 w 2566057"/>
                <a:gd name="connsiteY3093" fmla="*/ 659907 h 1446871"/>
                <a:gd name="connsiteX3094" fmla="*/ 556360 w 2566057"/>
                <a:gd name="connsiteY3094" fmla="*/ 661145 h 1446871"/>
                <a:gd name="connsiteX3095" fmla="*/ 558932 w 2566057"/>
                <a:gd name="connsiteY3095" fmla="*/ 657621 h 1446871"/>
                <a:gd name="connsiteX3096" fmla="*/ 559027 w 2566057"/>
                <a:gd name="connsiteY3096" fmla="*/ 653906 h 1446871"/>
                <a:gd name="connsiteX3097" fmla="*/ 567409 w 2566057"/>
                <a:gd name="connsiteY3097" fmla="*/ 650191 h 1446871"/>
                <a:gd name="connsiteX3098" fmla="*/ 569314 w 2566057"/>
                <a:gd name="connsiteY3098" fmla="*/ 652477 h 1446871"/>
                <a:gd name="connsiteX3099" fmla="*/ 575029 w 2566057"/>
                <a:gd name="connsiteY3099" fmla="*/ 652191 h 1446871"/>
                <a:gd name="connsiteX3100" fmla="*/ 579315 w 2566057"/>
                <a:gd name="connsiteY3100" fmla="*/ 652477 h 1446871"/>
                <a:gd name="connsiteX3101" fmla="*/ 583316 w 2566057"/>
                <a:gd name="connsiteY3101" fmla="*/ 651525 h 1446871"/>
                <a:gd name="connsiteX3102" fmla="*/ 586840 w 2566057"/>
                <a:gd name="connsiteY3102" fmla="*/ 652954 h 1446871"/>
                <a:gd name="connsiteX3103" fmla="*/ 589698 w 2566057"/>
                <a:gd name="connsiteY3103" fmla="*/ 658287 h 1446871"/>
                <a:gd name="connsiteX3104" fmla="*/ 594079 w 2566057"/>
                <a:gd name="connsiteY3104" fmla="*/ 658859 h 1446871"/>
                <a:gd name="connsiteX3105" fmla="*/ 599984 w 2566057"/>
                <a:gd name="connsiteY3105" fmla="*/ 655620 h 1446871"/>
                <a:gd name="connsiteX3106" fmla="*/ 604366 w 2566057"/>
                <a:gd name="connsiteY3106" fmla="*/ 656668 h 1446871"/>
                <a:gd name="connsiteX3107" fmla="*/ 605224 w 2566057"/>
                <a:gd name="connsiteY3107" fmla="*/ 662764 h 1446871"/>
                <a:gd name="connsiteX3108" fmla="*/ 608176 w 2566057"/>
                <a:gd name="connsiteY3108" fmla="*/ 665526 h 1446871"/>
                <a:gd name="connsiteX3109" fmla="*/ 607795 w 2566057"/>
                <a:gd name="connsiteY3109" fmla="*/ 670861 h 1446871"/>
                <a:gd name="connsiteX3110" fmla="*/ 605604 w 2566057"/>
                <a:gd name="connsiteY3110" fmla="*/ 675813 h 1446871"/>
                <a:gd name="connsiteX3111" fmla="*/ 605033 w 2566057"/>
                <a:gd name="connsiteY3111" fmla="*/ 684386 h 1446871"/>
                <a:gd name="connsiteX3112" fmla="*/ 607986 w 2566057"/>
                <a:gd name="connsiteY3112" fmla="*/ 688672 h 1446871"/>
                <a:gd name="connsiteX3113" fmla="*/ 608176 w 2566057"/>
                <a:gd name="connsiteY3113" fmla="*/ 692863 h 1446871"/>
                <a:gd name="connsiteX3114" fmla="*/ 609605 w 2566057"/>
                <a:gd name="connsiteY3114" fmla="*/ 698388 h 1446871"/>
                <a:gd name="connsiteX3115" fmla="*/ 610081 w 2566057"/>
                <a:gd name="connsiteY3115" fmla="*/ 701436 h 1446871"/>
                <a:gd name="connsiteX3116" fmla="*/ 611605 w 2566057"/>
                <a:gd name="connsiteY3116" fmla="*/ 704388 h 1446871"/>
                <a:gd name="connsiteX3117" fmla="*/ 616749 w 2566057"/>
                <a:gd name="connsiteY3117" fmla="*/ 703912 h 1446871"/>
                <a:gd name="connsiteX3118" fmla="*/ 620559 w 2566057"/>
                <a:gd name="connsiteY3118" fmla="*/ 699150 h 1446871"/>
                <a:gd name="connsiteX3119" fmla="*/ 622369 w 2566057"/>
                <a:gd name="connsiteY3119" fmla="*/ 693340 h 1446871"/>
                <a:gd name="connsiteX3120" fmla="*/ 623988 w 2566057"/>
                <a:gd name="connsiteY3120" fmla="*/ 685529 h 1446871"/>
                <a:gd name="connsiteX3121" fmla="*/ 622369 w 2566057"/>
                <a:gd name="connsiteY3121" fmla="*/ 678290 h 1446871"/>
                <a:gd name="connsiteX3122" fmla="*/ 622845 w 2566057"/>
                <a:gd name="connsiteY3122" fmla="*/ 670289 h 1446871"/>
                <a:gd name="connsiteX3123" fmla="*/ 622369 w 2566057"/>
                <a:gd name="connsiteY3123" fmla="*/ 665050 h 1446871"/>
                <a:gd name="connsiteX3124" fmla="*/ 624845 w 2566057"/>
                <a:gd name="connsiteY3124" fmla="*/ 659335 h 1446871"/>
                <a:gd name="connsiteX3125" fmla="*/ 626655 w 2566057"/>
                <a:gd name="connsiteY3125" fmla="*/ 651811 h 1446871"/>
                <a:gd name="connsiteX3126" fmla="*/ 629608 w 2566057"/>
                <a:gd name="connsiteY3126" fmla="*/ 642571 h 1446871"/>
                <a:gd name="connsiteX3127" fmla="*/ 632846 w 2566057"/>
                <a:gd name="connsiteY3127" fmla="*/ 638285 h 1446871"/>
                <a:gd name="connsiteX3128" fmla="*/ 636561 w 2566057"/>
                <a:gd name="connsiteY3128" fmla="*/ 635237 h 1446871"/>
                <a:gd name="connsiteX3129" fmla="*/ 642942 w 2566057"/>
                <a:gd name="connsiteY3129" fmla="*/ 632189 h 1446871"/>
                <a:gd name="connsiteX3130" fmla="*/ 650086 w 2566057"/>
                <a:gd name="connsiteY3130" fmla="*/ 625712 h 1446871"/>
                <a:gd name="connsiteX3131" fmla="*/ 660278 w 2566057"/>
                <a:gd name="connsiteY3131" fmla="*/ 622474 h 1446871"/>
                <a:gd name="connsiteX3132" fmla="*/ 667422 w 2566057"/>
                <a:gd name="connsiteY3132" fmla="*/ 617901 h 1446871"/>
                <a:gd name="connsiteX3133" fmla="*/ 679519 w 2566057"/>
                <a:gd name="connsiteY3133" fmla="*/ 612187 h 1446871"/>
                <a:gd name="connsiteX3134" fmla="*/ 678471 w 2566057"/>
                <a:gd name="connsiteY3134" fmla="*/ 608186 h 1446871"/>
                <a:gd name="connsiteX3135" fmla="*/ 683328 w 2566057"/>
                <a:gd name="connsiteY3135" fmla="*/ 606662 h 1446871"/>
                <a:gd name="connsiteX3136" fmla="*/ 680757 w 2566057"/>
                <a:gd name="connsiteY3136" fmla="*/ 599899 h 1446871"/>
                <a:gd name="connsiteX3137" fmla="*/ 681900 w 2566057"/>
                <a:gd name="connsiteY3137" fmla="*/ 596661 h 1446871"/>
                <a:gd name="connsiteX3138" fmla="*/ 682185 w 2566057"/>
                <a:gd name="connsiteY3138" fmla="*/ 592089 h 1446871"/>
                <a:gd name="connsiteX3139" fmla="*/ 681804 w 2566057"/>
                <a:gd name="connsiteY3139" fmla="*/ 587517 h 1446871"/>
                <a:gd name="connsiteX3140" fmla="*/ 683710 w 2566057"/>
                <a:gd name="connsiteY3140" fmla="*/ 580754 h 1446871"/>
                <a:gd name="connsiteX3141" fmla="*/ 685519 w 2566057"/>
                <a:gd name="connsiteY3141" fmla="*/ 584088 h 1446871"/>
                <a:gd name="connsiteX3142" fmla="*/ 685519 w 2566057"/>
                <a:gd name="connsiteY3142" fmla="*/ 588374 h 1446871"/>
                <a:gd name="connsiteX3143" fmla="*/ 685138 w 2566057"/>
                <a:gd name="connsiteY3143" fmla="*/ 593613 h 1446871"/>
                <a:gd name="connsiteX3144" fmla="*/ 689044 w 2566057"/>
                <a:gd name="connsiteY3144" fmla="*/ 589803 h 1446871"/>
                <a:gd name="connsiteX3145" fmla="*/ 695140 w 2566057"/>
                <a:gd name="connsiteY3145" fmla="*/ 584278 h 1446871"/>
                <a:gd name="connsiteX3146" fmla="*/ 695616 w 2566057"/>
                <a:gd name="connsiteY3146" fmla="*/ 576277 h 1446871"/>
                <a:gd name="connsiteX3147" fmla="*/ 698378 w 2566057"/>
                <a:gd name="connsiteY3147" fmla="*/ 577992 h 1446871"/>
                <a:gd name="connsiteX3148" fmla="*/ 703140 w 2566057"/>
                <a:gd name="connsiteY3148" fmla="*/ 573515 h 1446871"/>
                <a:gd name="connsiteX3149" fmla="*/ 707046 w 2566057"/>
                <a:gd name="connsiteY3149" fmla="*/ 567229 h 1446871"/>
                <a:gd name="connsiteX3150" fmla="*/ 709713 w 2566057"/>
                <a:gd name="connsiteY3150" fmla="*/ 560942 h 1446871"/>
                <a:gd name="connsiteX3151" fmla="*/ 716285 w 2566057"/>
                <a:gd name="connsiteY3151" fmla="*/ 559418 h 1446871"/>
                <a:gd name="connsiteX3152" fmla="*/ 724762 w 2566057"/>
                <a:gd name="connsiteY3152" fmla="*/ 559132 h 1446871"/>
                <a:gd name="connsiteX3153" fmla="*/ 729715 w 2566057"/>
                <a:gd name="connsiteY3153" fmla="*/ 556370 h 1446871"/>
                <a:gd name="connsiteX3154" fmla="*/ 737049 w 2566057"/>
                <a:gd name="connsiteY3154" fmla="*/ 555417 h 1446871"/>
                <a:gd name="connsiteX3155" fmla="*/ 743241 w 2566057"/>
                <a:gd name="connsiteY3155" fmla="*/ 553132 h 1446871"/>
                <a:gd name="connsiteX3156" fmla="*/ 741336 w 2566057"/>
                <a:gd name="connsiteY3156" fmla="*/ 550560 h 1446871"/>
                <a:gd name="connsiteX3157" fmla="*/ 739145 w 2566057"/>
                <a:gd name="connsiteY3157" fmla="*/ 547607 h 1446871"/>
                <a:gd name="connsiteX3158" fmla="*/ 741145 w 2566057"/>
                <a:gd name="connsiteY3158" fmla="*/ 541511 h 1446871"/>
                <a:gd name="connsiteX3159" fmla="*/ 748289 w 2566057"/>
                <a:gd name="connsiteY3159" fmla="*/ 535034 h 1446871"/>
                <a:gd name="connsiteX3160" fmla="*/ 752956 w 2566057"/>
                <a:gd name="connsiteY3160" fmla="*/ 533510 h 1446871"/>
                <a:gd name="connsiteX3161" fmla="*/ 758290 w 2566057"/>
                <a:gd name="connsiteY3161" fmla="*/ 529033 h 1446871"/>
                <a:gd name="connsiteX3162" fmla="*/ 763434 w 2566057"/>
                <a:gd name="connsiteY3162" fmla="*/ 528462 h 1446871"/>
                <a:gd name="connsiteX3163" fmla="*/ 768292 w 2566057"/>
                <a:gd name="connsiteY3163" fmla="*/ 527509 h 1446871"/>
                <a:gd name="connsiteX3164" fmla="*/ 772292 w 2566057"/>
                <a:gd name="connsiteY3164" fmla="*/ 527509 h 1446871"/>
                <a:gd name="connsiteX3165" fmla="*/ 773911 w 2566057"/>
                <a:gd name="connsiteY3165" fmla="*/ 524175 h 1446871"/>
                <a:gd name="connsiteX3166" fmla="*/ 774483 w 2566057"/>
                <a:gd name="connsiteY3166" fmla="*/ 521699 h 1446871"/>
                <a:gd name="connsiteX3167" fmla="*/ 775054 w 2566057"/>
                <a:gd name="connsiteY3167" fmla="*/ 521604 h 1446871"/>
                <a:gd name="connsiteX3168" fmla="*/ 779912 w 2566057"/>
                <a:gd name="connsiteY3168" fmla="*/ 522080 h 1446871"/>
                <a:gd name="connsiteX3169" fmla="*/ 787246 w 2566057"/>
                <a:gd name="connsiteY3169" fmla="*/ 519508 h 1446871"/>
                <a:gd name="connsiteX3170" fmla="*/ 792961 w 2566057"/>
                <a:gd name="connsiteY3170" fmla="*/ 517508 h 1446871"/>
                <a:gd name="connsiteX3171" fmla="*/ 795914 w 2566057"/>
                <a:gd name="connsiteY3171" fmla="*/ 520746 h 1446871"/>
                <a:gd name="connsiteX3172" fmla="*/ 790294 w 2566057"/>
                <a:gd name="connsiteY3172" fmla="*/ 522461 h 1446871"/>
                <a:gd name="connsiteX3173" fmla="*/ 784103 w 2566057"/>
                <a:gd name="connsiteY3173" fmla="*/ 524461 h 1446871"/>
                <a:gd name="connsiteX3174" fmla="*/ 781436 w 2566057"/>
                <a:gd name="connsiteY3174" fmla="*/ 528176 h 1446871"/>
                <a:gd name="connsiteX3175" fmla="*/ 778007 w 2566057"/>
                <a:gd name="connsiteY3175" fmla="*/ 535034 h 1446871"/>
                <a:gd name="connsiteX3176" fmla="*/ 783627 w 2566057"/>
                <a:gd name="connsiteY3176" fmla="*/ 539606 h 1446871"/>
                <a:gd name="connsiteX3177" fmla="*/ 789056 w 2566057"/>
                <a:gd name="connsiteY3177" fmla="*/ 536082 h 1446871"/>
                <a:gd name="connsiteX3178" fmla="*/ 794199 w 2566057"/>
                <a:gd name="connsiteY3178" fmla="*/ 530081 h 1446871"/>
                <a:gd name="connsiteX3179" fmla="*/ 803153 w 2566057"/>
                <a:gd name="connsiteY3179" fmla="*/ 529033 h 1446871"/>
                <a:gd name="connsiteX3180" fmla="*/ 811154 w 2566057"/>
                <a:gd name="connsiteY3180" fmla="*/ 525795 h 1446871"/>
                <a:gd name="connsiteX3181" fmla="*/ 819536 w 2566057"/>
                <a:gd name="connsiteY3181" fmla="*/ 524557 h 1446871"/>
                <a:gd name="connsiteX3182" fmla="*/ 818679 w 2566057"/>
                <a:gd name="connsiteY3182" fmla="*/ 520746 h 1446871"/>
                <a:gd name="connsiteX3183" fmla="*/ 814678 w 2566057"/>
                <a:gd name="connsiteY3183" fmla="*/ 518175 h 1446871"/>
                <a:gd name="connsiteX3184" fmla="*/ 806487 w 2566057"/>
                <a:gd name="connsiteY3184" fmla="*/ 517699 h 1446871"/>
                <a:gd name="connsiteX3185" fmla="*/ 805058 w 2566057"/>
                <a:gd name="connsiteY3185" fmla="*/ 513412 h 1446871"/>
                <a:gd name="connsiteX3186" fmla="*/ 801058 w 2566057"/>
                <a:gd name="connsiteY3186" fmla="*/ 509412 h 1446871"/>
                <a:gd name="connsiteX3187" fmla="*/ 799057 w 2566057"/>
                <a:gd name="connsiteY3187" fmla="*/ 504078 h 1446871"/>
                <a:gd name="connsiteX3188" fmla="*/ 800676 w 2566057"/>
                <a:gd name="connsiteY3188" fmla="*/ 498744 h 1446871"/>
                <a:gd name="connsiteX3189" fmla="*/ 795152 w 2566057"/>
                <a:gd name="connsiteY3189" fmla="*/ 495029 h 1446871"/>
                <a:gd name="connsiteX3190" fmla="*/ 798486 w 2566057"/>
                <a:gd name="connsiteY3190" fmla="*/ 494457 h 1446871"/>
                <a:gd name="connsiteX3191" fmla="*/ 800676 w 2566057"/>
                <a:gd name="connsiteY3191" fmla="*/ 492457 h 1446871"/>
                <a:gd name="connsiteX3192" fmla="*/ 803915 w 2566057"/>
                <a:gd name="connsiteY3192" fmla="*/ 491219 h 1446871"/>
                <a:gd name="connsiteX3193" fmla="*/ 807630 w 2566057"/>
                <a:gd name="connsiteY3193" fmla="*/ 487219 h 1446871"/>
                <a:gd name="connsiteX3194" fmla="*/ 805249 w 2566057"/>
                <a:gd name="connsiteY3194" fmla="*/ 480456 h 1446871"/>
                <a:gd name="connsiteX3195" fmla="*/ 795533 w 2566057"/>
                <a:gd name="connsiteY3195" fmla="*/ 478932 h 1446871"/>
                <a:gd name="connsiteX3196" fmla="*/ 778102 w 2566057"/>
                <a:gd name="connsiteY3196" fmla="*/ 485980 h 1446871"/>
                <a:gd name="connsiteX3197" fmla="*/ 777531 w 2566057"/>
                <a:gd name="connsiteY3197" fmla="*/ 485885 h 1446871"/>
                <a:gd name="connsiteX3198" fmla="*/ 780483 w 2566057"/>
                <a:gd name="connsiteY3198" fmla="*/ 481218 h 1446871"/>
                <a:gd name="connsiteX3199" fmla="*/ 787151 w 2566057"/>
                <a:gd name="connsiteY3199" fmla="*/ 479217 h 1446871"/>
                <a:gd name="connsiteX3200" fmla="*/ 792104 w 2566057"/>
                <a:gd name="connsiteY3200" fmla="*/ 474455 h 1446871"/>
                <a:gd name="connsiteX3201" fmla="*/ 802772 w 2566057"/>
                <a:gd name="connsiteY3201" fmla="*/ 467502 h 1446871"/>
                <a:gd name="connsiteX3202" fmla="*/ 812487 w 2566057"/>
                <a:gd name="connsiteY3202" fmla="*/ 469597 h 1446871"/>
                <a:gd name="connsiteX3203" fmla="*/ 818488 w 2566057"/>
                <a:gd name="connsiteY3203" fmla="*/ 470264 h 1446871"/>
                <a:gd name="connsiteX3204" fmla="*/ 825156 w 2566057"/>
                <a:gd name="connsiteY3204" fmla="*/ 470550 h 1446871"/>
                <a:gd name="connsiteX3205" fmla="*/ 831633 w 2566057"/>
                <a:gd name="connsiteY3205" fmla="*/ 473598 h 1446871"/>
                <a:gd name="connsiteX3206" fmla="*/ 845063 w 2566057"/>
                <a:gd name="connsiteY3206" fmla="*/ 472359 h 1446871"/>
                <a:gd name="connsiteX3207" fmla="*/ 852207 w 2566057"/>
                <a:gd name="connsiteY3207" fmla="*/ 464835 h 1446871"/>
                <a:gd name="connsiteX3208" fmla="*/ 857826 w 2566057"/>
                <a:gd name="connsiteY3208" fmla="*/ 464263 h 1446871"/>
                <a:gd name="connsiteX3209" fmla="*/ 863637 w 2566057"/>
                <a:gd name="connsiteY3209" fmla="*/ 462073 h 1446871"/>
                <a:gd name="connsiteX3210" fmla="*/ 868876 w 2566057"/>
                <a:gd name="connsiteY3210" fmla="*/ 461882 h 1446871"/>
                <a:gd name="connsiteX3211" fmla="*/ 873352 w 2566057"/>
                <a:gd name="connsiteY3211" fmla="*/ 458834 h 1446871"/>
                <a:gd name="connsiteX3212" fmla="*/ 877543 w 2566057"/>
                <a:gd name="connsiteY3212" fmla="*/ 458072 h 1446871"/>
                <a:gd name="connsiteX3213" fmla="*/ 880972 w 2566057"/>
                <a:gd name="connsiteY3213" fmla="*/ 447309 h 1446871"/>
                <a:gd name="connsiteX3214" fmla="*/ 882877 w 2566057"/>
                <a:gd name="connsiteY3214" fmla="*/ 442737 h 1446871"/>
                <a:gd name="connsiteX3215" fmla="*/ 880591 w 2566057"/>
                <a:gd name="connsiteY3215" fmla="*/ 438450 h 1446871"/>
                <a:gd name="connsiteX3216" fmla="*/ 876019 w 2566057"/>
                <a:gd name="connsiteY3216" fmla="*/ 435498 h 1446871"/>
                <a:gd name="connsiteX3217" fmla="*/ 869256 w 2566057"/>
                <a:gd name="connsiteY3217" fmla="*/ 436069 h 1446871"/>
                <a:gd name="connsiteX3218" fmla="*/ 861351 w 2566057"/>
                <a:gd name="connsiteY3218" fmla="*/ 438070 h 1446871"/>
                <a:gd name="connsiteX3219" fmla="*/ 861541 w 2566057"/>
                <a:gd name="connsiteY3219" fmla="*/ 435593 h 1446871"/>
                <a:gd name="connsiteX3220" fmla="*/ 869256 w 2566057"/>
                <a:gd name="connsiteY3220" fmla="*/ 431878 h 1446871"/>
                <a:gd name="connsiteX3221" fmla="*/ 873257 w 2566057"/>
                <a:gd name="connsiteY3221" fmla="*/ 431402 h 1446871"/>
                <a:gd name="connsiteX3222" fmla="*/ 876115 w 2566057"/>
                <a:gd name="connsiteY3222" fmla="*/ 429592 h 1446871"/>
                <a:gd name="connsiteX3223" fmla="*/ 871733 w 2566057"/>
                <a:gd name="connsiteY3223" fmla="*/ 425782 h 1446871"/>
                <a:gd name="connsiteX3224" fmla="*/ 864589 w 2566057"/>
                <a:gd name="connsiteY3224" fmla="*/ 421210 h 1446871"/>
                <a:gd name="connsiteX3225" fmla="*/ 861922 w 2566057"/>
                <a:gd name="connsiteY3225" fmla="*/ 418257 h 1446871"/>
                <a:gd name="connsiteX3226" fmla="*/ 859922 w 2566057"/>
                <a:gd name="connsiteY3226" fmla="*/ 414448 h 1446871"/>
                <a:gd name="connsiteX3227" fmla="*/ 856303 w 2566057"/>
                <a:gd name="connsiteY3227" fmla="*/ 406161 h 1446871"/>
                <a:gd name="connsiteX3228" fmla="*/ 857826 w 2566057"/>
                <a:gd name="connsiteY3228" fmla="*/ 400446 h 1446871"/>
                <a:gd name="connsiteX3229" fmla="*/ 858969 w 2566057"/>
                <a:gd name="connsiteY3229" fmla="*/ 395207 h 1446871"/>
                <a:gd name="connsiteX3230" fmla="*/ 857159 w 2566057"/>
                <a:gd name="connsiteY3230" fmla="*/ 388730 h 1446871"/>
                <a:gd name="connsiteX3231" fmla="*/ 854778 w 2566057"/>
                <a:gd name="connsiteY3231" fmla="*/ 383491 h 1446871"/>
                <a:gd name="connsiteX3232" fmla="*/ 855160 w 2566057"/>
                <a:gd name="connsiteY3232" fmla="*/ 379681 h 1446871"/>
                <a:gd name="connsiteX3233" fmla="*/ 854778 w 2566057"/>
                <a:gd name="connsiteY3233" fmla="*/ 375109 h 1446871"/>
                <a:gd name="connsiteX3234" fmla="*/ 853159 w 2566057"/>
                <a:gd name="connsiteY3234" fmla="*/ 370632 h 1446871"/>
                <a:gd name="connsiteX3235" fmla="*/ 854969 w 2566057"/>
                <a:gd name="connsiteY3235" fmla="*/ 365108 h 1446871"/>
                <a:gd name="connsiteX3236" fmla="*/ 853159 w 2566057"/>
                <a:gd name="connsiteY3236" fmla="*/ 358822 h 1446871"/>
                <a:gd name="connsiteX3237" fmla="*/ 848397 w 2566057"/>
                <a:gd name="connsiteY3237" fmla="*/ 359298 h 1446871"/>
                <a:gd name="connsiteX3238" fmla="*/ 839538 w 2566057"/>
                <a:gd name="connsiteY3238" fmla="*/ 370347 h 1446871"/>
                <a:gd name="connsiteX3239" fmla="*/ 835252 w 2566057"/>
                <a:gd name="connsiteY3239" fmla="*/ 372823 h 1446871"/>
                <a:gd name="connsiteX3240" fmla="*/ 828680 w 2566057"/>
                <a:gd name="connsiteY3240" fmla="*/ 378348 h 1446871"/>
                <a:gd name="connsiteX3241" fmla="*/ 824775 w 2566057"/>
                <a:gd name="connsiteY3241" fmla="*/ 376919 h 1446871"/>
                <a:gd name="connsiteX3242" fmla="*/ 819631 w 2566057"/>
                <a:gd name="connsiteY3242" fmla="*/ 375966 h 1446871"/>
                <a:gd name="connsiteX3243" fmla="*/ 817440 w 2566057"/>
                <a:gd name="connsiteY3243" fmla="*/ 371395 h 1446871"/>
                <a:gd name="connsiteX3244" fmla="*/ 811726 w 2566057"/>
                <a:gd name="connsiteY3244" fmla="*/ 369585 h 1446871"/>
                <a:gd name="connsiteX3245" fmla="*/ 814107 w 2566057"/>
                <a:gd name="connsiteY3245" fmla="*/ 364822 h 1446871"/>
                <a:gd name="connsiteX3246" fmla="*/ 816107 w 2566057"/>
                <a:gd name="connsiteY3246" fmla="*/ 360726 h 1446871"/>
                <a:gd name="connsiteX3247" fmla="*/ 816869 w 2566057"/>
                <a:gd name="connsiteY3247" fmla="*/ 351011 h 1446871"/>
                <a:gd name="connsiteX3248" fmla="*/ 820488 w 2566057"/>
                <a:gd name="connsiteY3248" fmla="*/ 348439 h 1446871"/>
                <a:gd name="connsiteX3249" fmla="*/ 814392 w 2566057"/>
                <a:gd name="connsiteY3249" fmla="*/ 343867 h 1446871"/>
                <a:gd name="connsiteX3250" fmla="*/ 808106 w 2566057"/>
                <a:gd name="connsiteY3250" fmla="*/ 334818 h 1446871"/>
                <a:gd name="connsiteX3251" fmla="*/ 807630 w 2566057"/>
                <a:gd name="connsiteY3251" fmla="*/ 330532 h 1446871"/>
                <a:gd name="connsiteX3252" fmla="*/ 802201 w 2566057"/>
                <a:gd name="connsiteY3252" fmla="*/ 325484 h 1446871"/>
                <a:gd name="connsiteX3253" fmla="*/ 797343 w 2566057"/>
                <a:gd name="connsiteY3253" fmla="*/ 327008 h 1446871"/>
                <a:gd name="connsiteX3254" fmla="*/ 792390 w 2566057"/>
                <a:gd name="connsiteY3254" fmla="*/ 324436 h 1446871"/>
                <a:gd name="connsiteX3255" fmla="*/ 785817 w 2566057"/>
                <a:gd name="connsiteY3255" fmla="*/ 322722 h 1446871"/>
                <a:gd name="connsiteX3256" fmla="*/ 783055 w 2566057"/>
                <a:gd name="connsiteY3256" fmla="*/ 321483 h 1446871"/>
                <a:gd name="connsiteX3257" fmla="*/ 780483 w 2566057"/>
                <a:gd name="connsiteY3257" fmla="*/ 319293 h 1446871"/>
                <a:gd name="connsiteX3258" fmla="*/ 774673 w 2566057"/>
                <a:gd name="connsiteY3258" fmla="*/ 321102 h 1446871"/>
                <a:gd name="connsiteX3259" fmla="*/ 772292 w 2566057"/>
                <a:gd name="connsiteY3259" fmla="*/ 326055 h 1446871"/>
                <a:gd name="connsiteX3260" fmla="*/ 772197 w 2566057"/>
                <a:gd name="connsiteY3260" fmla="*/ 332628 h 1446871"/>
                <a:gd name="connsiteX3261" fmla="*/ 768482 w 2566057"/>
                <a:gd name="connsiteY3261" fmla="*/ 336438 h 1446871"/>
                <a:gd name="connsiteX3262" fmla="*/ 766672 w 2566057"/>
                <a:gd name="connsiteY3262" fmla="*/ 344153 h 1446871"/>
                <a:gd name="connsiteX3263" fmla="*/ 762100 w 2566057"/>
                <a:gd name="connsiteY3263" fmla="*/ 353487 h 1446871"/>
                <a:gd name="connsiteX3264" fmla="*/ 752194 w 2566057"/>
                <a:gd name="connsiteY3264" fmla="*/ 360060 h 1446871"/>
                <a:gd name="connsiteX3265" fmla="*/ 749051 w 2566057"/>
                <a:gd name="connsiteY3265" fmla="*/ 364537 h 1446871"/>
                <a:gd name="connsiteX3266" fmla="*/ 756671 w 2566057"/>
                <a:gd name="connsiteY3266" fmla="*/ 374062 h 1446871"/>
                <a:gd name="connsiteX3267" fmla="*/ 754480 w 2566057"/>
                <a:gd name="connsiteY3267" fmla="*/ 387682 h 1446871"/>
                <a:gd name="connsiteX3268" fmla="*/ 748193 w 2566057"/>
                <a:gd name="connsiteY3268" fmla="*/ 398445 h 1446871"/>
                <a:gd name="connsiteX3269" fmla="*/ 733334 w 2566057"/>
                <a:gd name="connsiteY3269" fmla="*/ 407304 h 1446871"/>
                <a:gd name="connsiteX3270" fmla="*/ 724858 w 2566057"/>
                <a:gd name="connsiteY3270" fmla="*/ 408351 h 1446871"/>
                <a:gd name="connsiteX3271" fmla="*/ 724476 w 2566057"/>
                <a:gd name="connsiteY3271" fmla="*/ 418829 h 1446871"/>
                <a:gd name="connsiteX3272" fmla="*/ 718857 w 2566057"/>
                <a:gd name="connsiteY3272" fmla="*/ 428925 h 1446871"/>
                <a:gd name="connsiteX3273" fmla="*/ 718666 w 2566057"/>
                <a:gd name="connsiteY3273" fmla="*/ 437022 h 1446871"/>
                <a:gd name="connsiteX3274" fmla="*/ 715142 w 2566057"/>
                <a:gd name="connsiteY3274" fmla="*/ 439974 h 1446871"/>
                <a:gd name="connsiteX3275" fmla="*/ 709999 w 2566057"/>
                <a:gd name="connsiteY3275" fmla="*/ 441213 h 1446871"/>
                <a:gd name="connsiteX3276" fmla="*/ 706284 w 2566057"/>
                <a:gd name="connsiteY3276" fmla="*/ 445213 h 1446871"/>
                <a:gd name="connsiteX3277" fmla="*/ 703807 w 2566057"/>
                <a:gd name="connsiteY3277" fmla="*/ 446642 h 1446871"/>
                <a:gd name="connsiteX3278" fmla="*/ 702378 w 2566057"/>
                <a:gd name="connsiteY3278" fmla="*/ 441689 h 1446871"/>
                <a:gd name="connsiteX3279" fmla="*/ 698283 w 2566057"/>
                <a:gd name="connsiteY3279" fmla="*/ 438641 h 1446871"/>
                <a:gd name="connsiteX3280" fmla="*/ 700188 w 2566057"/>
                <a:gd name="connsiteY3280" fmla="*/ 433593 h 1446871"/>
                <a:gd name="connsiteX3281" fmla="*/ 699712 w 2566057"/>
                <a:gd name="connsiteY3281" fmla="*/ 428068 h 1446871"/>
                <a:gd name="connsiteX3282" fmla="*/ 700854 w 2566057"/>
                <a:gd name="connsiteY3282" fmla="*/ 425306 h 1446871"/>
                <a:gd name="connsiteX3283" fmla="*/ 700854 w 2566057"/>
                <a:gd name="connsiteY3283" fmla="*/ 421210 h 1446871"/>
                <a:gd name="connsiteX3284" fmla="*/ 704950 w 2566057"/>
                <a:gd name="connsiteY3284" fmla="*/ 416924 h 1446871"/>
                <a:gd name="connsiteX3285" fmla="*/ 702950 w 2566057"/>
                <a:gd name="connsiteY3285" fmla="*/ 411876 h 1446871"/>
                <a:gd name="connsiteX3286" fmla="*/ 706379 w 2566057"/>
                <a:gd name="connsiteY3286" fmla="*/ 407304 h 1446871"/>
                <a:gd name="connsiteX3287" fmla="*/ 707331 w 2566057"/>
                <a:gd name="connsiteY3287" fmla="*/ 401970 h 1446871"/>
                <a:gd name="connsiteX3288" fmla="*/ 703140 w 2566057"/>
                <a:gd name="connsiteY3288" fmla="*/ 398160 h 1446871"/>
                <a:gd name="connsiteX3289" fmla="*/ 695616 w 2566057"/>
                <a:gd name="connsiteY3289" fmla="*/ 398731 h 1446871"/>
                <a:gd name="connsiteX3290" fmla="*/ 691520 w 2566057"/>
                <a:gd name="connsiteY3290" fmla="*/ 395683 h 1446871"/>
                <a:gd name="connsiteX3291" fmla="*/ 686758 w 2566057"/>
                <a:gd name="connsiteY3291" fmla="*/ 393207 h 1446871"/>
                <a:gd name="connsiteX3292" fmla="*/ 682376 w 2566057"/>
                <a:gd name="connsiteY3292" fmla="*/ 386730 h 1446871"/>
                <a:gd name="connsiteX3293" fmla="*/ 678185 w 2566057"/>
                <a:gd name="connsiteY3293" fmla="*/ 385206 h 1446871"/>
                <a:gd name="connsiteX3294" fmla="*/ 674946 w 2566057"/>
                <a:gd name="connsiteY3294" fmla="*/ 378348 h 1446871"/>
                <a:gd name="connsiteX3295" fmla="*/ 665707 w 2566057"/>
                <a:gd name="connsiteY3295" fmla="*/ 371585 h 1446871"/>
                <a:gd name="connsiteX3296" fmla="*/ 657325 w 2566057"/>
                <a:gd name="connsiteY3296" fmla="*/ 368251 h 1446871"/>
                <a:gd name="connsiteX3297" fmla="*/ 651039 w 2566057"/>
                <a:gd name="connsiteY3297" fmla="*/ 369013 h 1446871"/>
                <a:gd name="connsiteX3298" fmla="*/ 650848 w 2566057"/>
                <a:gd name="connsiteY3298" fmla="*/ 365299 h 1446871"/>
                <a:gd name="connsiteX3299" fmla="*/ 651039 w 2566057"/>
                <a:gd name="connsiteY3299" fmla="*/ 357964 h 1446871"/>
                <a:gd name="connsiteX3300" fmla="*/ 652563 w 2566057"/>
                <a:gd name="connsiteY3300" fmla="*/ 349868 h 1446871"/>
                <a:gd name="connsiteX3301" fmla="*/ 646181 w 2566057"/>
                <a:gd name="connsiteY3301" fmla="*/ 347868 h 1446871"/>
                <a:gd name="connsiteX3302" fmla="*/ 643895 w 2566057"/>
                <a:gd name="connsiteY3302" fmla="*/ 346153 h 1446871"/>
                <a:gd name="connsiteX3303" fmla="*/ 647133 w 2566057"/>
                <a:gd name="connsiteY3303" fmla="*/ 340438 h 1446871"/>
                <a:gd name="connsiteX3304" fmla="*/ 648181 w 2566057"/>
                <a:gd name="connsiteY3304" fmla="*/ 330913 h 1446871"/>
                <a:gd name="connsiteX3305" fmla="*/ 654468 w 2566057"/>
                <a:gd name="connsiteY3305" fmla="*/ 322150 h 1446871"/>
                <a:gd name="connsiteX3306" fmla="*/ 656944 w 2566057"/>
                <a:gd name="connsiteY3306" fmla="*/ 318435 h 1446871"/>
                <a:gd name="connsiteX3307" fmla="*/ 664469 w 2566057"/>
                <a:gd name="connsiteY3307" fmla="*/ 314625 h 1446871"/>
                <a:gd name="connsiteX3308" fmla="*/ 669231 w 2566057"/>
                <a:gd name="connsiteY3308" fmla="*/ 307291 h 1446871"/>
                <a:gd name="connsiteX3309" fmla="*/ 675804 w 2566057"/>
                <a:gd name="connsiteY3309" fmla="*/ 304529 h 1446871"/>
                <a:gd name="connsiteX3310" fmla="*/ 680281 w 2566057"/>
                <a:gd name="connsiteY3310" fmla="*/ 299481 h 1446871"/>
                <a:gd name="connsiteX3311" fmla="*/ 690758 w 2566057"/>
                <a:gd name="connsiteY3311" fmla="*/ 296909 h 1446871"/>
                <a:gd name="connsiteX3312" fmla="*/ 689329 w 2566057"/>
                <a:gd name="connsiteY3312" fmla="*/ 290146 h 1446871"/>
                <a:gd name="connsiteX3313" fmla="*/ 684662 w 2566057"/>
                <a:gd name="connsiteY3313" fmla="*/ 286146 h 1446871"/>
                <a:gd name="connsiteX3314" fmla="*/ 680185 w 2566057"/>
                <a:gd name="connsiteY3314" fmla="*/ 282336 h 1446871"/>
                <a:gd name="connsiteX3315" fmla="*/ 675994 w 2566057"/>
                <a:gd name="connsiteY3315" fmla="*/ 278526 h 1446871"/>
                <a:gd name="connsiteX3316" fmla="*/ 678090 w 2566057"/>
                <a:gd name="connsiteY3316" fmla="*/ 277287 h 1446871"/>
                <a:gd name="connsiteX3317" fmla="*/ 684948 w 2566057"/>
                <a:gd name="connsiteY3317" fmla="*/ 282526 h 1446871"/>
                <a:gd name="connsiteX3318" fmla="*/ 693330 w 2566057"/>
                <a:gd name="connsiteY3318" fmla="*/ 289860 h 1446871"/>
                <a:gd name="connsiteX3319" fmla="*/ 698283 w 2566057"/>
                <a:gd name="connsiteY3319" fmla="*/ 289860 h 1446871"/>
                <a:gd name="connsiteX3320" fmla="*/ 704188 w 2566057"/>
                <a:gd name="connsiteY3320" fmla="*/ 287574 h 1446871"/>
                <a:gd name="connsiteX3321" fmla="*/ 710665 w 2566057"/>
                <a:gd name="connsiteY3321" fmla="*/ 287860 h 1446871"/>
                <a:gd name="connsiteX3322" fmla="*/ 718571 w 2566057"/>
                <a:gd name="connsiteY3322" fmla="*/ 285670 h 1446871"/>
                <a:gd name="connsiteX3323" fmla="*/ 721143 w 2566057"/>
                <a:gd name="connsiteY3323" fmla="*/ 280431 h 1446871"/>
                <a:gd name="connsiteX3324" fmla="*/ 724000 w 2566057"/>
                <a:gd name="connsiteY3324" fmla="*/ 277859 h 1446871"/>
                <a:gd name="connsiteX3325" fmla="*/ 728572 w 2566057"/>
                <a:gd name="connsiteY3325" fmla="*/ 273287 h 1446871"/>
                <a:gd name="connsiteX3326" fmla="*/ 724762 w 2566057"/>
                <a:gd name="connsiteY3326" fmla="*/ 272811 h 1446871"/>
                <a:gd name="connsiteX3327" fmla="*/ 720190 w 2566057"/>
                <a:gd name="connsiteY3327" fmla="*/ 272335 h 1446871"/>
                <a:gd name="connsiteX3328" fmla="*/ 716094 w 2566057"/>
                <a:gd name="connsiteY3328" fmla="*/ 267096 h 1446871"/>
                <a:gd name="connsiteX3329" fmla="*/ 713046 w 2566057"/>
                <a:gd name="connsiteY3329" fmla="*/ 263095 h 1446871"/>
                <a:gd name="connsiteX3330" fmla="*/ 718476 w 2566057"/>
                <a:gd name="connsiteY3330" fmla="*/ 264905 h 1446871"/>
                <a:gd name="connsiteX3331" fmla="*/ 724000 w 2566057"/>
                <a:gd name="connsiteY3331" fmla="*/ 270144 h 1446871"/>
                <a:gd name="connsiteX3332" fmla="*/ 729810 w 2566057"/>
                <a:gd name="connsiteY3332" fmla="*/ 269572 h 1446871"/>
                <a:gd name="connsiteX3333" fmla="*/ 735335 w 2566057"/>
                <a:gd name="connsiteY3333" fmla="*/ 267762 h 1446871"/>
                <a:gd name="connsiteX3334" fmla="*/ 740002 w 2566057"/>
                <a:gd name="connsiteY3334" fmla="*/ 258523 h 1446871"/>
                <a:gd name="connsiteX3335" fmla="*/ 744384 w 2566057"/>
                <a:gd name="connsiteY3335" fmla="*/ 262238 h 1446871"/>
                <a:gd name="connsiteX3336" fmla="*/ 749337 w 2566057"/>
                <a:gd name="connsiteY3336" fmla="*/ 263857 h 1446871"/>
                <a:gd name="connsiteX3337" fmla="*/ 756099 w 2566057"/>
                <a:gd name="connsiteY3337" fmla="*/ 264905 h 1446871"/>
                <a:gd name="connsiteX3338" fmla="*/ 756481 w 2566057"/>
                <a:gd name="connsiteY3338" fmla="*/ 258333 h 1446871"/>
                <a:gd name="connsiteX3339" fmla="*/ 760005 w 2566057"/>
                <a:gd name="connsiteY3339" fmla="*/ 262428 h 1446871"/>
                <a:gd name="connsiteX3340" fmla="*/ 765910 w 2566057"/>
                <a:gd name="connsiteY3340" fmla="*/ 262810 h 1446871"/>
                <a:gd name="connsiteX3341" fmla="*/ 770196 w 2566057"/>
                <a:gd name="connsiteY3341" fmla="*/ 258333 h 1446871"/>
                <a:gd name="connsiteX3342" fmla="*/ 774387 w 2566057"/>
                <a:gd name="connsiteY3342" fmla="*/ 258523 h 1446871"/>
                <a:gd name="connsiteX3343" fmla="*/ 777817 w 2566057"/>
                <a:gd name="connsiteY3343" fmla="*/ 254427 h 1446871"/>
                <a:gd name="connsiteX3344" fmla="*/ 779912 w 2566057"/>
                <a:gd name="connsiteY3344" fmla="*/ 239092 h 1446871"/>
                <a:gd name="connsiteX3345" fmla="*/ 785341 w 2566057"/>
                <a:gd name="connsiteY3345" fmla="*/ 237663 h 1446871"/>
                <a:gd name="connsiteX3346" fmla="*/ 787437 w 2566057"/>
                <a:gd name="connsiteY3346" fmla="*/ 227662 h 1446871"/>
                <a:gd name="connsiteX3347" fmla="*/ 784008 w 2566057"/>
                <a:gd name="connsiteY3347" fmla="*/ 225662 h 1446871"/>
                <a:gd name="connsiteX3348" fmla="*/ 782865 w 2566057"/>
                <a:gd name="connsiteY3348" fmla="*/ 220137 h 1446871"/>
                <a:gd name="connsiteX3349" fmla="*/ 777340 w 2566057"/>
                <a:gd name="connsiteY3349" fmla="*/ 217089 h 1446871"/>
                <a:gd name="connsiteX3350" fmla="*/ 770673 w 2566057"/>
                <a:gd name="connsiteY3350" fmla="*/ 215470 h 1446871"/>
                <a:gd name="connsiteX3351" fmla="*/ 767149 w 2566057"/>
                <a:gd name="connsiteY3351" fmla="*/ 224424 h 1446871"/>
                <a:gd name="connsiteX3352" fmla="*/ 760862 w 2566057"/>
                <a:gd name="connsiteY3352" fmla="*/ 229948 h 1446871"/>
                <a:gd name="connsiteX3353" fmla="*/ 756195 w 2566057"/>
                <a:gd name="connsiteY3353" fmla="*/ 236901 h 1446871"/>
                <a:gd name="connsiteX3354" fmla="*/ 750670 w 2566057"/>
                <a:gd name="connsiteY3354" fmla="*/ 237759 h 1446871"/>
                <a:gd name="connsiteX3355" fmla="*/ 747908 w 2566057"/>
                <a:gd name="connsiteY3355" fmla="*/ 244045 h 1446871"/>
                <a:gd name="connsiteX3356" fmla="*/ 743526 w 2566057"/>
                <a:gd name="connsiteY3356" fmla="*/ 246522 h 1446871"/>
                <a:gd name="connsiteX3357" fmla="*/ 742479 w 2566057"/>
                <a:gd name="connsiteY3357" fmla="*/ 243664 h 1446871"/>
                <a:gd name="connsiteX3358" fmla="*/ 739621 w 2566057"/>
                <a:gd name="connsiteY3358" fmla="*/ 235092 h 1446871"/>
                <a:gd name="connsiteX3359" fmla="*/ 743526 w 2566057"/>
                <a:gd name="connsiteY3359" fmla="*/ 234044 h 1446871"/>
                <a:gd name="connsiteX3360" fmla="*/ 746670 w 2566057"/>
                <a:gd name="connsiteY3360" fmla="*/ 224424 h 1446871"/>
                <a:gd name="connsiteX3361" fmla="*/ 741717 w 2566057"/>
                <a:gd name="connsiteY3361" fmla="*/ 219280 h 1446871"/>
                <a:gd name="connsiteX3362" fmla="*/ 736002 w 2566057"/>
                <a:gd name="connsiteY3362" fmla="*/ 222328 h 1446871"/>
                <a:gd name="connsiteX3363" fmla="*/ 731906 w 2566057"/>
                <a:gd name="connsiteY3363" fmla="*/ 230710 h 1446871"/>
                <a:gd name="connsiteX3364" fmla="*/ 728763 w 2566057"/>
                <a:gd name="connsiteY3364" fmla="*/ 226614 h 1446871"/>
                <a:gd name="connsiteX3365" fmla="*/ 730763 w 2566057"/>
                <a:gd name="connsiteY3365" fmla="*/ 221471 h 1446871"/>
                <a:gd name="connsiteX3366" fmla="*/ 731430 w 2566057"/>
                <a:gd name="connsiteY3366" fmla="*/ 217947 h 1446871"/>
                <a:gd name="connsiteX3367" fmla="*/ 733240 w 2566057"/>
                <a:gd name="connsiteY3367" fmla="*/ 216137 h 1446871"/>
                <a:gd name="connsiteX3368" fmla="*/ 733621 w 2566057"/>
                <a:gd name="connsiteY3368" fmla="*/ 212899 h 1446871"/>
                <a:gd name="connsiteX3369" fmla="*/ 728287 w 2566057"/>
                <a:gd name="connsiteY3369" fmla="*/ 210231 h 1446871"/>
                <a:gd name="connsiteX3370" fmla="*/ 727048 w 2566057"/>
                <a:gd name="connsiteY3370" fmla="*/ 206326 h 1446871"/>
                <a:gd name="connsiteX3371" fmla="*/ 733525 w 2566057"/>
                <a:gd name="connsiteY3371" fmla="*/ 205278 h 1446871"/>
                <a:gd name="connsiteX3372" fmla="*/ 733430 w 2566057"/>
                <a:gd name="connsiteY3372" fmla="*/ 196706 h 1446871"/>
                <a:gd name="connsiteX3373" fmla="*/ 729620 w 2566057"/>
                <a:gd name="connsiteY3373" fmla="*/ 193182 h 1446871"/>
                <a:gd name="connsiteX3374" fmla="*/ 732192 w 2566057"/>
                <a:gd name="connsiteY3374" fmla="*/ 189467 h 1446871"/>
                <a:gd name="connsiteX3375" fmla="*/ 732954 w 2566057"/>
                <a:gd name="connsiteY3375" fmla="*/ 183943 h 1446871"/>
                <a:gd name="connsiteX3376" fmla="*/ 733430 w 2566057"/>
                <a:gd name="connsiteY3376" fmla="*/ 179847 h 1446871"/>
                <a:gd name="connsiteX3377" fmla="*/ 729334 w 2566057"/>
                <a:gd name="connsiteY3377" fmla="*/ 178418 h 1446871"/>
                <a:gd name="connsiteX3378" fmla="*/ 728572 w 2566057"/>
                <a:gd name="connsiteY3378" fmla="*/ 173465 h 1446871"/>
                <a:gd name="connsiteX3379" fmla="*/ 722857 w 2566057"/>
                <a:gd name="connsiteY3379" fmla="*/ 173274 h 1446871"/>
                <a:gd name="connsiteX3380" fmla="*/ 719333 w 2566057"/>
                <a:gd name="connsiteY3380" fmla="*/ 175084 h 1446871"/>
                <a:gd name="connsiteX3381" fmla="*/ 716856 w 2566057"/>
                <a:gd name="connsiteY3381" fmla="*/ 177751 h 1446871"/>
                <a:gd name="connsiteX3382" fmla="*/ 712094 w 2566057"/>
                <a:gd name="connsiteY3382" fmla="*/ 179180 h 1446871"/>
                <a:gd name="connsiteX3383" fmla="*/ 708665 w 2566057"/>
                <a:gd name="connsiteY3383" fmla="*/ 185943 h 1446871"/>
                <a:gd name="connsiteX3384" fmla="*/ 707903 w 2566057"/>
                <a:gd name="connsiteY3384" fmla="*/ 190800 h 1446871"/>
                <a:gd name="connsiteX3385" fmla="*/ 704093 w 2566057"/>
                <a:gd name="connsiteY3385" fmla="*/ 193658 h 1446871"/>
                <a:gd name="connsiteX3386" fmla="*/ 706188 w 2566057"/>
                <a:gd name="connsiteY3386" fmla="*/ 200611 h 1446871"/>
                <a:gd name="connsiteX3387" fmla="*/ 708665 w 2566057"/>
                <a:gd name="connsiteY3387" fmla="*/ 204516 h 1446871"/>
                <a:gd name="connsiteX3388" fmla="*/ 713046 w 2566057"/>
                <a:gd name="connsiteY3388" fmla="*/ 205755 h 1446871"/>
                <a:gd name="connsiteX3389" fmla="*/ 713523 w 2566057"/>
                <a:gd name="connsiteY3389" fmla="*/ 211089 h 1446871"/>
                <a:gd name="connsiteX3390" fmla="*/ 709522 w 2566057"/>
                <a:gd name="connsiteY3390" fmla="*/ 213565 h 1446871"/>
                <a:gd name="connsiteX3391" fmla="*/ 709617 w 2566057"/>
                <a:gd name="connsiteY3391" fmla="*/ 218518 h 1446871"/>
                <a:gd name="connsiteX3392" fmla="*/ 709617 w 2566057"/>
                <a:gd name="connsiteY3392" fmla="*/ 222043 h 1446871"/>
                <a:gd name="connsiteX3393" fmla="*/ 702760 w 2566057"/>
                <a:gd name="connsiteY3393" fmla="*/ 226138 h 1446871"/>
                <a:gd name="connsiteX3394" fmla="*/ 695044 w 2566057"/>
                <a:gd name="connsiteY3394" fmla="*/ 230615 h 1446871"/>
                <a:gd name="connsiteX3395" fmla="*/ 693330 w 2566057"/>
                <a:gd name="connsiteY3395" fmla="*/ 234520 h 1446871"/>
                <a:gd name="connsiteX3396" fmla="*/ 690187 w 2566057"/>
                <a:gd name="connsiteY3396" fmla="*/ 237759 h 1446871"/>
                <a:gd name="connsiteX3397" fmla="*/ 688758 w 2566057"/>
                <a:gd name="connsiteY3397" fmla="*/ 234044 h 1446871"/>
                <a:gd name="connsiteX3398" fmla="*/ 688377 w 2566057"/>
                <a:gd name="connsiteY3398" fmla="*/ 230329 h 1446871"/>
                <a:gd name="connsiteX3399" fmla="*/ 691901 w 2566057"/>
                <a:gd name="connsiteY3399" fmla="*/ 225852 h 1446871"/>
                <a:gd name="connsiteX3400" fmla="*/ 688567 w 2566057"/>
                <a:gd name="connsiteY3400" fmla="*/ 221376 h 1446871"/>
                <a:gd name="connsiteX3401" fmla="*/ 679328 w 2566057"/>
                <a:gd name="connsiteY3401" fmla="*/ 219756 h 1446871"/>
                <a:gd name="connsiteX3402" fmla="*/ 679614 w 2566057"/>
                <a:gd name="connsiteY3402" fmla="*/ 224424 h 1446871"/>
                <a:gd name="connsiteX3403" fmla="*/ 674280 w 2566057"/>
                <a:gd name="connsiteY3403" fmla="*/ 225281 h 1446871"/>
                <a:gd name="connsiteX3404" fmla="*/ 669422 w 2566057"/>
                <a:gd name="connsiteY3404" fmla="*/ 225091 h 1446871"/>
                <a:gd name="connsiteX3405" fmla="*/ 663707 w 2566057"/>
                <a:gd name="connsiteY3405" fmla="*/ 222043 h 1446871"/>
                <a:gd name="connsiteX3406" fmla="*/ 657897 w 2566057"/>
                <a:gd name="connsiteY3406" fmla="*/ 223662 h 1446871"/>
                <a:gd name="connsiteX3407" fmla="*/ 652943 w 2566057"/>
                <a:gd name="connsiteY3407" fmla="*/ 218995 h 1446871"/>
                <a:gd name="connsiteX3408" fmla="*/ 648752 w 2566057"/>
                <a:gd name="connsiteY3408" fmla="*/ 214708 h 1446871"/>
                <a:gd name="connsiteX3409" fmla="*/ 641514 w 2566057"/>
                <a:gd name="connsiteY3409" fmla="*/ 212708 h 1446871"/>
                <a:gd name="connsiteX3410" fmla="*/ 640085 w 2566057"/>
                <a:gd name="connsiteY3410" fmla="*/ 206326 h 1446871"/>
                <a:gd name="connsiteX3411" fmla="*/ 640085 w 2566057"/>
                <a:gd name="connsiteY3411" fmla="*/ 204993 h 1446871"/>
                <a:gd name="connsiteX3412" fmla="*/ 634846 w 2566057"/>
                <a:gd name="connsiteY3412" fmla="*/ 200516 h 1446871"/>
                <a:gd name="connsiteX3413" fmla="*/ 629988 w 2566057"/>
                <a:gd name="connsiteY3413" fmla="*/ 200706 h 1446871"/>
                <a:gd name="connsiteX3414" fmla="*/ 622845 w 2566057"/>
                <a:gd name="connsiteY3414" fmla="*/ 202707 h 1446871"/>
                <a:gd name="connsiteX3415" fmla="*/ 624559 w 2566057"/>
                <a:gd name="connsiteY3415" fmla="*/ 205564 h 1446871"/>
                <a:gd name="connsiteX3416" fmla="*/ 634465 w 2566057"/>
                <a:gd name="connsiteY3416" fmla="*/ 205945 h 1446871"/>
                <a:gd name="connsiteX3417" fmla="*/ 634942 w 2566057"/>
                <a:gd name="connsiteY3417" fmla="*/ 206326 h 1446871"/>
                <a:gd name="connsiteX3418" fmla="*/ 630465 w 2566057"/>
                <a:gd name="connsiteY3418" fmla="*/ 209470 h 1446871"/>
                <a:gd name="connsiteX3419" fmla="*/ 622464 w 2566057"/>
                <a:gd name="connsiteY3419" fmla="*/ 209088 h 1446871"/>
                <a:gd name="connsiteX3420" fmla="*/ 616653 w 2566057"/>
                <a:gd name="connsiteY3420" fmla="*/ 213375 h 1446871"/>
                <a:gd name="connsiteX3421" fmla="*/ 618082 w 2566057"/>
                <a:gd name="connsiteY3421" fmla="*/ 220709 h 1446871"/>
                <a:gd name="connsiteX3422" fmla="*/ 614843 w 2566057"/>
                <a:gd name="connsiteY3422" fmla="*/ 224233 h 1446871"/>
                <a:gd name="connsiteX3423" fmla="*/ 611319 w 2566057"/>
                <a:gd name="connsiteY3423" fmla="*/ 226710 h 1446871"/>
                <a:gd name="connsiteX3424" fmla="*/ 610558 w 2566057"/>
                <a:gd name="connsiteY3424" fmla="*/ 222424 h 1446871"/>
                <a:gd name="connsiteX3425" fmla="*/ 612462 w 2566057"/>
                <a:gd name="connsiteY3425" fmla="*/ 219375 h 1446871"/>
                <a:gd name="connsiteX3426" fmla="*/ 609319 w 2566057"/>
                <a:gd name="connsiteY3426" fmla="*/ 212803 h 1446871"/>
                <a:gd name="connsiteX3427" fmla="*/ 607986 w 2566057"/>
                <a:gd name="connsiteY3427" fmla="*/ 207660 h 1446871"/>
                <a:gd name="connsiteX3428" fmla="*/ 603890 w 2566057"/>
                <a:gd name="connsiteY3428" fmla="*/ 206231 h 1446871"/>
                <a:gd name="connsiteX3429" fmla="*/ 592936 w 2566057"/>
                <a:gd name="connsiteY3429" fmla="*/ 204612 h 1446871"/>
                <a:gd name="connsiteX3430" fmla="*/ 586459 w 2566057"/>
                <a:gd name="connsiteY3430" fmla="*/ 203374 h 1446871"/>
                <a:gd name="connsiteX3431" fmla="*/ 579030 w 2566057"/>
                <a:gd name="connsiteY3431" fmla="*/ 203183 h 1446871"/>
                <a:gd name="connsiteX3432" fmla="*/ 574648 w 2566057"/>
                <a:gd name="connsiteY3432" fmla="*/ 199278 h 1446871"/>
                <a:gd name="connsiteX3433" fmla="*/ 577506 w 2566057"/>
                <a:gd name="connsiteY3433" fmla="*/ 194134 h 1446871"/>
                <a:gd name="connsiteX3434" fmla="*/ 583030 w 2566057"/>
                <a:gd name="connsiteY3434" fmla="*/ 193944 h 1446871"/>
                <a:gd name="connsiteX3435" fmla="*/ 582459 w 2566057"/>
                <a:gd name="connsiteY3435" fmla="*/ 183466 h 1446871"/>
                <a:gd name="connsiteX3436" fmla="*/ 578839 w 2566057"/>
                <a:gd name="connsiteY3436" fmla="*/ 180799 h 1446871"/>
                <a:gd name="connsiteX3437" fmla="*/ 575410 w 2566057"/>
                <a:gd name="connsiteY3437" fmla="*/ 181371 h 1446871"/>
                <a:gd name="connsiteX3438" fmla="*/ 567409 w 2566057"/>
                <a:gd name="connsiteY3438" fmla="*/ 177656 h 1446871"/>
                <a:gd name="connsiteX3439" fmla="*/ 564266 w 2566057"/>
                <a:gd name="connsiteY3439" fmla="*/ 172989 h 1446871"/>
                <a:gd name="connsiteX3440" fmla="*/ 558265 w 2566057"/>
                <a:gd name="connsiteY3440" fmla="*/ 167655 h 1446871"/>
                <a:gd name="connsiteX3441" fmla="*/ 551979 w 2566057"/>
                <a:gd name="connsiteY3441" fmla="*/ 159654 h 1446871"/>
                <a:gd name="connsiteX3442" fmla="*/ 544168 w 2566057"/>
                <a:gd name="connsiteY3442" fmla="*/ 156129 h 1446871"/>
                <a:gd name="connsiteX3443" fmla="*/ 536644 w 2566057"/>
                <a:gd name="connsiteY3443" fmla="*/ 161845 h 1446871"/>
                <a:gd name="connsiteX3444" fmla="*/ 533786 w 2566057"/>
                <a:gd name="connsiteY3444" fmla="*/ 160416 h 1446871"/>
                <a:gd name="connsiteX3445" fmla="*/ 535977 w 2566057"/>
                <a:gd name="connsiteY3445" fmla="*/ 156510 h 1446871"/>
                <a:gd name="connsiteX3446" fmla="*/ 536453 w 2566057"/>
                <a:gd name="connsiteY3446" fmla="*/ 152605 h 1446871"/>
                <a:gd name="connsiteX3447" fmla="*/ 537310 w 2566057"/>
                <a:gd name="connsiteY3447" fmla="*/ 149176 h 1446871"/>
                <a:gd name="connsiteX3448" fmla="*/ 532643 w 2566057"/>
                <a:gd name="connsiteY3448" fmla="*/ 148986 h 1446871"/>
                <a:gd name="connsiteX3449" fmla="*/ 526452 w 2566057"/>
                <a:gd name="connsiteY3449" fmla="*/ 155939 h 1446871"/>
                <a:gd name="connsiteX3450" fmla="*/ 521689 w 2566057"/>
                <a:gd name="connsiteY3450" fmla="*/ 153462 h 1446871"/>
                <a:gd name="connsiteX3451" fmla="*/ 521213 w 2566057"/>
                <a:gd name="connsiteY3451" fmla="*/ 147938 h 1446871"/>
                <a:gd name="connsiteX3452" fmla="*/ 524261 w 2566057"/>
                <a:gd name="connsiteY3452" fmla="*/ 139556 h 1446871"/>
                <a:gd name="connsiteX3453" fmla="*/ 520546 w 2566057"/>
                <a:gd name="connsiteY3453" fmla="*/ 134222 h 1446871"/>
                <a:gd name="connsiteX3454" fmla="*/ 517308 w 2566057"/>
                <a:gd name="connsiteY3454" fmla="*/ 141556 h 1446871"/>
                <a:gd name="connsiteX3455" fmla="*/ 509497 w 2566057"/>
                <a:gd name="connsiteY3455" fmla="*/ 144795 h 1446871"/>
                <a:gd name="connsiteX3456" fmla="*/ 504163 w 2566057"/>
                <a:gd name="connsiteY3456" fmla="*/ 142795 h 1446871"/>
                <a:gd name="connsiteX3457" fmla="*/ 499115 w 2566057"/>
                <a:gd name="connsiteY3457" fmla="*/ 144795 h 1446871"/>
                <a:gd name="connsiteX3458" fmla="*/ 493114 w 2566057"/>
                <a:gd name="connsiteY3458" fmla="*/ 145557 h 1446871"/>
                <a:gd name="connsiteX3459" fmla="*/ 489209 w 2566057"/>
                <a:gd name="connsiteY3459" fmla="*/ 147843 h 1446871"/>
                <a:gd name="connsiteX3460" fmla="*/ 483018 w 2566057"/>
                <a:gd name="connsiteY3460" fmla="*/ 148224 h 1446871"/>
                <a:gd name="connsiteX3461" fmla="*/ 475017 w 2566057"/>
                <a:gd name="connsiteY3461" fmla="*/ 150033 h 1446871"/>
                <a:gd name="connsiteX3462" fmla="*/ 480350 w 2566057"/>
                <a:gd name="connsiteY3462" fmla="*/ 145938 h 1446871"/>
                <a:gd name="connsiteX3463" fmla="*/ 486542 w 2566057"/>
                <a:gd name="connsiteY3463" fmla="*/ 144890 h 1446871"/>
                <a:gd name="connsiteX3464" fmla="*/ 493495 w 2566057"/>
                <a:gd name="connsiteY3464" fmla="*/ 142890 h 1446871"/>
                <a:gd name="connsiteX3465" fmla="*/ 498258 w 2566057"/>
                <a:gd name="connsiteY3465" fmla="*/ 141651 h 1446871"/>
                <a:gd name="connsiteX3466" fmla="*/ 505306 w 2566057"/>
                <a:gd name="connsiteY3466" fmla="*/ 136984 h 1446871"/>
                <a:gd name="connsiteX3467" fmla="*/ 503592 w 2566057"/>
                <a:gd name="connsiteY3467" fmla="*/ 134984 h 1446871"/>
                <a:gd name="connsiteX3468" fmla="*/ 495781 w 2566057"/>
                <a:gd name="connsiteY3468" fmla="*/ 137841 h 1446871"/>
                <a:gd name="connsiteX3469" fmla="*/ 487304 w 2566057"/>
                <a:gd name="connsiteY3469" fmla="*/ 138222 h 1446871"/>
                <a:gd name="connsiteX3470" fmla="*/ 479494 w 2566057"/>
                <a:gd name="connsiteY3470" fmla="*/ 140508 h 1446871"/>
                <a:gd name="connsiteX3471" fmla="*/ 474350 w 2566057"/>
                <a:gd name="connsiteY3471" fmla="*/ 137460 h 1446871"/>
                <a:gd name="connsiteX3472" fmla="*/ 469111 w 2566057"/>
                <a:gd name="connsiteY3472" fmla="*/ 139080 h 1446871"/>
                <a:gd name="connsiteX3473" fmla="*/ 463777 w 2566057"/>
                <a:gd name="connsiteY3473" fmla="*/ 139270 h 1446871"/>
                <a:gd name="connsiteX3474" fmla="*/ 462349 w 2566057"/>
                <a:gd name="connsiteY3474" fmla="*/ 144795 h 1446871"/>
                <a:gd name="connsiteX3475" fmla="*/ 460062 w 2566057"/>
                <a:gd name="connsiteY3475" fmla="*/ 147271 h 1446871"/>
                <a:gd name="connsiteX3476" fmla="*/ 449680 w 2566057"/>
                <a:gd name="connsiteY3476" fmla="*/ 140318 h 1446871"/>
                <a:gd name="connsiteX3477" fmla="*/ 447871 w 2566057"/>
                <a:gd name="connsiteY3477" fmla="*/ 135651 h 1446871"/>
                <a:gd name="connsiteX3478" fmla="*/ 441679 w 2566057"/>
                <a:gd name="connsiteY3478" fmla="*/ 126221 h 1446871"/>
                <a:gd name="connsiteX3479" fmla="*/ 435869 w 2566057"/>
                <a:gd name="connsiteY3479" fmla="*/ 124411 h 1446871"/>
                <a:gd name="connsiteX3480" fmla="*/ 430726 w 2566057"/>
                <a:gd name="connsiteY3480" fmla="*/ 120030 h 1446871"/>
                <a:gd name="connsiteX3481" fmla="*/ 427296 w 2566057"/>
                <a:gd name="connsiteY3481" fmla="*/ 116029 h 1446871"/>
                <a:gd name="connsiteX3482" fmla="*/ 425296 w 2566057"/>
                <a:gd name="connsiteY3482" fmla="*/ 110505 h 1446871"/>
                <a:gd name="connsiteX3483" fmla="*/ 415676 w 2566057"/>
                <a:gd name="connsiteY3483" fmla="*/ 108028 h 1446871"/>
                <a:gd name="connsiteX3484" fmla="*/ 408246 w 2566057"/>
                <a:gd name="connsiteY3484" fmla="*/ 102123 h 1446871"/>
                <a:gd name="connsiteX3485" fmla="*/ 402912 w 2566057"/>
                <a:gd name="connsiteY3485" fmla="*/ 96408 h 1446871"/>
                <a:gd name="connsiteX3486" fmla="*/ 391292 w 2566057"/>
                <a:gd name="connsiteY3486" fmla="*/ 89074 h 1446871"/>
                <a:gd name="connsiteX3487" fmla="*/ 385767 w 2566057"/>
                <a:gd name="connsiteY3487" fmla="*/ 88883 h 1446871"/>
                <a:gd name="connsiteX3488" fmla="*/ 380719 w 2566057"/>
                <a:gd name="connsiteY3488" fmla="*/ 88216 h 1446871"/>
                <a:gd name="connsiteX3489" fmla="*/ 375862 w 2566057"/>
                <a:gd name="connsiteY3489" fmla="*/ 77739 h 1446871"/>
                <a:gd name="connsiteX3490" fmla="*/ 371671 w 2566057"/>
                <a:gd name="connsiteY3490" fmla="*/ 77548 h 1446871"/>
                <a:gd name="connsiteX3491" fmla="*/ 367575 w 2566057"/>
                <a:gd name="connsiteY3491" fmla="*/ 75262 h 1446871"/>
                <a:gd name="connsiteX3492" fmla="*/ 364717 w 2566057"/>
                <a:gd name="connsiteY3492" fmla="*/ 74024 h 1446871"/>
                <a:gd name="connsiteX3493" fmla="*/ 361193 w 2566057"/>
                <a:gd name="connsiteY3493" fmla="*/ 76310 h 1446871"/>
                <a:gd name="connsiteX3494" fmla="*/ 359478 w 2566057"/>
                <a:gd name="connsiteY3494" fmla="*/ 73262 h 1446871"/>
                <a:gd name="connsiteX3495" fmla="*/ 362908 w 2566057"/>
                <a:gd name="connsiteY3495" fmla="*/ 69357 h 1446871"/>
                <a:gd name="connsiteX3496" fmla="*/ 362622 w 2566057"/>
                <a:gd name="connsiteY3496" fmla="*/ 66880 h 1446871"/>
                <a:gd name="connsiteX3497" fmla="*/ 356049 w 2566057"/>
                <a:gd name="connsiteY3497" fmla="*/ 62975 h 1446871"/>
                <a:gd name="connsiteX3498" fmla="*/ 349953 w 2566057"/>
                <a:gd name="connsiteY3498" fmla="*/ 65261 h 1446871"/>
                <a:gd name="connsiteX3499" fmla="*/ 341857 w 2566057"/>
                <a:gd name="connsiteY3499" fmla="*/ 65451 h 1446871"/>
                <a:gd name="connsiteX3500" fmla="*/ 335380 w 2566057"/>
                <a:gd name="connsiteY3500" fmla="*/ 63356 h 1446871"/>
                <a:gd name="connsiteX3501" fmla="*/ 332046 w 2566057"/>
                <a:gd name="connsiteY3501" fmla="*/ 65832 h 1446871"/>
                <a:gd name="connsiteX3502" fmla="*/ 330237 w 2566057"/>
                <a:gd name="connsiteY3502" fmla="*/ 70119 h 1446871"/>
                <a:gd name="connsiteX3503" fmla="*/ 323474 w 2566057"/>
                <a:gd name="connsiteY3503" fmla="*/ 66213 h 1446871"/>
                <a:gd name="connsiteX3504" fmla="*/ 319378 w 2566057"/>
                <a:gd name="connsiteY3504" fmla="*/ 67071 h 1446871"/>
                <a:gd name="connsiteX3505" fmla="*/ 312044 w 2566057"/>
                <a:gd name="connsiteY3505" fmla="*/ 65832 h 1446871"/>
                <a:gd name="connsiteX3506" fmla="*/ 309091 w 2566057"/>
                <a:gd name="connsiteY3506" fmla="*/ 68118 h 1446871"/>
                <a:gd name="connsiteX3507" fmla="*/ 304233 w 2566057"/>
                <a:gd name="connsiteY3507" fmla="*/ 68309 h 1446871"/>
                <a:gd name="connsiteX3508" fmla="*/ 292518 w 2566057"/>
                <a:gd name="connsiteY3508" fmla="*/ 79168 h 1446871"/>
                <a:gd name="connsiteX3509" fmla="*/ 281183 w 2566057"/>
                <a:gd name="connsiteY3509" fmla="*/ 80406 h 1446871"/>
                <a:gd name="connsiteX3510" fmla="*/ 272801 w 2566057"/>
                <a:gd name="connsiteY3510" fmla="*/ 78786 h 1446871"/>
                <a:gd name="connsiteX3511" fmla="*/ 262228 w 2566057"/>
                <a:gd name="connsiteY3511" fmla="*/ 85549 h 1446871"/>
                <a:gd name="connsiteX3512" fmla="*/ 266038 w 2566057"/>
                <a:gd name="connsiteY3512" fmla="*/ 92693 h 1446871"/>
                <a:gd name="connsiteX3513" fmla="*/ 269277 w 2566057"/>
                <a:gd name="connsiteY3513" fmla="*/ 102123 h 1446871"/>
                <a:gd name="connsiteX3514" fmla="*/ 268515 w 2566057"/>
                <a:gd name="connsiteY3514" fmla="*/ 110886 h 1446871"/>
                <a:gd name="connsiteX3515" fmla="*/ 274896 w 2566057"/>
                <a:gd name="connsiteY3515" fmla="*/ 113172 h 1446871"/>
                <a:gd name="connsiteX3516" fmla="*/ 276325 w 2566057"/>
                <a:gd name="connsiteY3516" fmla="*/ 118125 h 1446871"/>
                <a:gd name="connsiteX3517" fmla="*/ 281564 w 2566057"/>
                <a:gd name="connsiteY3517" fmla="*/ 119363 h 1446871"/>
                <a:gd name="connsiteX3518" fmla="*/ 277754 w 2566057"/>
                <a:gd name="connsiteY3518" fmla="*/ 122411 h 1446871"/>
                <a:gd name="connsiteX3519" fmla="*/ 273277 w 2566057"/>
                <a:gd name="connsiteY3519" fmla="*/ 119934 h 1446871"/>
                <a:gd name="connsiteX3520" fmla="*/ 269658 w 2566057"/>
                <a:gd name="connsiteY3520" fmla="*/ 119934 h 1446871"/>
                <a:gd name="connsiteX3521" fmla="*/ 272420 w 2566057"/>
                <a:gd name="connsiteY3521" fmla="*/ 125840 h 1446871"/>
                <a:gd name="connsiteX3522" fmla="*/ 261371 w 2566057"/>
                <a:gd name="connsiteY3522" fmla="*/ 122982 h 1446871"/>
                <a:gd name="connsiteX3523" fmla="*/ 259942 w 2566057"/>
                <a:gd name="connsiteY3523" fmla="*/ 119553 h 1446871"/>
                <a:gd name="connsiteX3524" fmla="*/ 260990 w 2566057"/>
                <a:gd name="connsiteY3524" fmla="*/ 116315 h 1446871"/>
                <a:gd name="connsiteX3525" fmla="*/ 251560 w 2566057"/>
                <a:gd name="connsiteY3525" fmla="*/ 114886 h 1446871"/>
                <a:gd name="connsiteX3526" fmla="*/ 238892 w 2566057"/>
                <a:gd name="connsiteY3526" fmla="*/ 116886 h 1446871"/>
                <a:gd name="connsiteX3527" fmla="*/ 231939 w 2566057"/>
                <a:gd name="connsiteY3527" fmla="*/ 119553 h 1446871"/>
                <a:gd name="connsiteX3528" fmla="*/ 224700 w 2566057"/>
                <a:gd name="connsiteY3528" fmla="*/ 120601 h 1446871"/>
                <a:gd name="connsiteX3529" fmla="*/ 227367 w 2566057"/>
                <a:gd name="connsiteY3529" fmla="*/ 124887 h 1446871"/>
                <a:gd name="connsiteX3530" fmla="*/ 229176 w 2566057"/>
                <a:gd name="connsiteY3530" fmla="*/ 129840 h 1446871"/>
                <a:gd name="connsiteX3531" fmla="*/ 227176 w 2566057"/>
                <a:gd name="connsiteY3531" fmla="*/ 134984 h 1446871"/>
                <a:gd name="connsiteX3532" fmla="*/ 230986 w 2566057"/>
                <a:gd name="connsiteY3532" fmla="*/ 145461 h 1446871"/>
                <a:gd name="connsiteX3533" fmla="*/ 246131 w 2566057"/>
                <a:gd name="connsiteY3533" fmla="*/ 149748 h 1446871"/>
                <a:gd name="connsiteX3534" fmla="*/ 252608 w 2566057"/>
                <a:gd name="connsiteY3534" fmla="*/ 151557 h 1446871"/>
                <a:gd name="connsiteX3535" fmla="*/ 258227 w 2566057"/>
                <a:gd name="connsiteY3535" fmla="*/ 149748 h 1446871"/>
                <a:gd name="connsiteX3536" fmla="*/ 261085 w 2566057"/>
                <a:gd name="connsiteY3536" fmla="*/ 151176 h 1446871"/>
                <a:gd name="connsiteX3537" fmla="*/ 256037 w 2566057"/>
                <a:gd name="connsiteY3537" fmla="*/ 153843 h 1446871"/>
                <a:gd name="connsiteX3538" fmla="*/ 252227 w 2566057"/>
                <a:gd name="connsiteY3538" fmla="*/ 160416 h 1446871"/>
                <a:gd name="connsiteX3539" fmla="*/ 243559 w 2566057"/>
                <a:gd name="connsiteY3539" fmla="*/ 165940 h 1446871"/>
                <a:gd name="connsiteX3540" fmla="*/ 238034 w 2566057"/>
                <a:gd name="connsiteY3540" fmla="*/ 165940 h 1446871"/>
                <a:gd name="connsiteX3541" fmla="*/ 229843 w 2566057"/>
                <a:gd name="connsiteY3541" fmla="*/ 167559 h 1446871"/>
                <a:gd name="connsiteX3542" fmla="*/ 220794 w 2566057"/>
                <a:gd name="connsiteY3542" fmla="*/ 166988 h 1446871"/>
                <a:gd name="connsiteX3543" fmla="*/ 214127 w 2566057"/>
                <a:gd name="connsiteY3543" fmla="*/ 171941 h 1446871"/>
                <a:gd name="connsiteX3544" fmla="*/ 213841 w 2566057"/>
                <a:gd name="connsiteY3544" fmla="*/ 172131 h 1446871"/>
                <a:gd name="connsiteX3545" fmla="*/ 208412 w 2566057"/>
                <a:gd name="connsiteY3545" fmla="*/ 175465 h 1446871"/>
                <a:gd name="connsiteX3546" fmla="*/ 201363 w 2566057"/>
                <a:gd name="connsiteY3546" fmla="*/ 183466 h 1446871"/>
                <a:gd name="connsiteX3547" fmla="*/ 196601 w 2566057"/>
                <a:gd name="connsiteY3547" fmla="*/ 188419 h 1446871"/>
                <a:gd name="connsiteX3548" fmla="*/ 198315 w 2566057"/>
                <a:gd name="connsiteY3548" fmla="*/ 195372 h 1446871"/>
                <a:gd name="connsiteX3549" fmla="*/ 201935 w 2566057"/>
                <a:gd name="connsiteY3549" fmla="*/ 198230 h 1446871"/>
                <a:gd name="connsiteX3550" fmla="*/ 203935 w 2566057"/>
                <a:gd name="connsiteY3550" fmla="*/ 200897 h 1446871"/>
                <a:gd name="connsiteX3551" fmla="*/ 200316 w 2566057"/>
                <a:gd name="connsiteY3551" fmla="*/ 207279 h 1446871"/>
                <a:gd name="connsiteX3552" fmla="*/ 198315 w 2566057"/>
                <a:gd name="connsiteY3552" fmla="*/ 201945 h 1446871"/>
                <a:gd name="connsiteX3553" fmla="*/ 193172 w 2566057"/>
                <a:gd name="connsiteY3553" fmla="*/ 202135 h 1446871"/>
                <a:gd name="connsiteX3554" fmla="*/ 190981 w 2566057"/>
                <a:gd name="connsiteY3554" fmla="*/ 206041 h 1446871"/>
                <a:gd name="connsiteX3555" fmla="*/ 191458 w 2566057"/>
                <a:gd name="connsiteY3555" fmla="*/ 211565 h 1446871"/>
                <a:gd name="connsiteX3556" fmla="*/ 195649 w 2566057"/>
                <a:gd name="connsiteY3556" fmla="*/ 218328 h 1446871"/>
                <a:gd name="connsiteX3557" fmla="*/ 205174 w 2566057"/>
                <a:gd name="connsiteY3557" fmla="*/ 215470 h 1446871"/>
                <a:gd name="connsiteX3558" fmla="*/ 202887 w 2566057"/>
                <a:gd name="connsiteY3558" fmla="*/ 223852 h 1446871"/>
                <a:gd name="connsiteX3559" fmla="*/ 199458 w 2566057"/>
                <a:gd name="connsiteY3559" fmla="*/ 228329 h 1446871"/>
                <a:gd name="connsiteX3560" fmla="*/ 197935 w 2566057"/>
                <a:gd name="connsiteY3560" fmla="*/ 232425 h 1446871"/>
                <a:gd name="connsiteX3561" fmla="*/ 197077 w 2566057"/>
                <a:gd name="connsiteY3561" fmla="*/ 238616 h 1446871"/>
                <a:gd name="connsiteX3562" fmla="*/ 206507 w 2566057"/>
                <a:gd name="connsiteY3562" fmla="*/ 240902 h 1446871"/>
                <a:gd name="connsiteX3563" fmla="*/ 209650 w 2566057"/>
                <a:gd name="connsiteY3563" fmla="*/ 247284 h 1446871"/>
                <a:gd name="connsiteX3564" fmla="*/ 213841 w 2566057"/>
                <a:gd name="connsiteY3564" fmla="*/ 248331 h 1446871"/>
                <a:gd name="connsiteX3565" fmla="*/ 218508 w 2566057"/>
                <a:gd name="connsiteY3565" fmla="*/ 242235 h 1446871"/>
                <a:gd name="connsiteX3566" fmla="*/ 221080 w 2566057"/>
                <a:gd name="connsiteY3566" fmla="*/ 245474 h 1446871"/>
                <a:gd name="connsiteX3567" fmla="*/ 225652 w 2566057"/>
                <a:gd name="connsiteY3567" fmla="*/ 247284 h 1446871"/>
                <a:gd name="connsiteX3568" fmla="*/ 219175 w 2566057"/>
                <a:gd name="connsiteY3568" fmla="*/ 251951 h 1446871"/>
                <a:gd name="connsiteX3569" fmla="*/ 208698 w 2566057"/>
                <a:gd name="connsiteY3569" fmla="*/ 265857 h 1446871"/>
                <a:gd name="connsiteX3570" fmla="*/ 194220 w 2566057"/>
                <a:gd name="connsiteY3570" fmla="*/ 270144 h 1446871"/>
                <a:gd name="connsiteX3571" fmla="*/ 182980 w 2566057"/>
                <a:gd name="connsiteY3571" fmla="*/ 273858 h 1446871"/>
                <a:gd name="connsiteX3572" fmla="*/ 176027 w 2566057"/>
                <a:gd name="connsiteY3572" fmla="*/ 279574 h 1446871"/>
                <a:gd name="connsiteX3573" fmla="*/ 170407 w 2566057"/>
                <a:gd name="connsiteY3573" fmla="*/ 278812 h 1446871"/>
                <a:gd name="connsiteX3574" fmla="*/ 160501 w 2566057"/>
                <a:gd name="connsiteY3574" fmla="*/ 281669 h 1446871"/>
                <a:gd name="connsiteX3575" fmla="*/ 154215 w 2566057"/>
                <a:gd name="connsiteY3575" fmla="*/ 283764 h 1446871"/>
                <a:gd name="connsiteX3576" fmla="*/ 148024 w 2566057"/>
                <a:gd name="connsiteY3576" fmla="*/ 284812 h 1446871"/>
                <a:gd name="connsiteX3577" fmla="*/ 139737 w 2566057"/>
                <a:gd name="connsiteY3577" fmla="*/ 288337 h 1446871"/>
                <a:gd name="connsiteX3578" fmla="*/ 132974 w 2566057"/>
                <a:gd name="connsiteY3578" fmla="*/ 291861 h 1446871"/>
                <a:gd name="connsiteX3579" fmla="*/ 137165 w 2566057"/>
                <a:gd name="connsiteY3579" fmla="*/ 293289 h 1446871"/>
                <a:gd name="connsiteX3580" fmla="*/ 154024 w 2566057"/>
                <a:gd name="connsiteY3580" fmla="*/ 287765 h 1446871"/>
                <a:gd name="connsiteX3581" fmla="*/ 160120 w 2566057"/>
                <a:gd name="connsiteY3581" fmla="*/ 289003 h 1446871"/>
                <a:gd name="connsiteX3582" fmla="*/ 165645 w 2566057"/>
                <a:gd name="connsiteY3582" fmla="*/ 285479 h 1446871"/>
                <a:gd name="connsiteX3583" fmla="*/ 180504 w 2566057"/>
                <a:gd name="connsiteY3583" fmla="*/ 284907 h 1446871"/>
                <a:gd name="connsiteX3584" fmla="*/ 189171 w 2566057"/>
                <a:gd name="connsiteY3584" fmla="*/ 281860 h 1446871"/>
                <a:gd name="connsiteX3585" fmla="*/ 197744 w 2566057"/>
                <a:gd name="connsiteY3585" fmla="*/ 280812 h 1446871"/>
                <a:gd name="connsiteX3586" fmla="*/ 202602 w 2566057"/>
                <a:gd name="connsiteY3586" fmla="*/ 277954 h 1446871"/>
                <a:gd name="connsiteX3587" fmla="*/ 210412 w 2566057"/>
                <a:gd name="connsiteY3587" fmla="*/ 275859 h 1446871"/>
                <a:gd name="connsiteX3588" fmla="*/ 220890 w 2566057"/>
                <a:gd name="connsiteY3588" fmla="*/ 270525 h 1446871"/>
                <a:gd name="connsiteX3589" fmla="*/ 231653 w 2566057"/>
                <a:gd name="connsiteY3589" fmla="*/ 265191 h 1446871"/>
                <a:gd name="connsiteX3590" fmla="*/ 241083 w 2566057"/>
                <a:gd name="connsiteY3590" fmla="*/ 263191 h 1446871"/>
                <a:gd name="connsiteX3591" fmla="*/ 249465 w 2566057"/>
                <a:gd name="connsiteY3591" fmla="*/ 258047 h 1446871"/>
                <a:gd name="connsiteX3592" fmla="*/ 255656 w 2566057"/>
                <a:gd name="connsiteY3592" fmla="*/ 256809 h 1446871"/>
                <a:gd name="connsiteX3593" fmla="*/ 256799 w 2566057"/>
                <a:gd name="connsiteY3593" fmla="*/ 255761 h 1446871"/>
                <a:gd name="connsiteX3594" fmla="*/ 257751 w 2566057"/>
                <a:gd name="connsiteY3594" fmla="*/ 251284 h 1446871"/>
                <a:gd name="connsiteX3595" fmla="*/ 254513 w 2566057"/>
                <a:gd name="connsiteY3595" fmla="*/ 245760 h 1446871"/>
                <a:gd name="connsiteX3596" fmla="*/ 262133 w 2566057"/>
                <a:gd name="connsiteY3596" fmla="*/ 242902 h 1446871"/>
                <a:gd name="connsiteX3597" fmla="*/ 269848 w 2566057"/>
                <a:gd name="connsiteY3597" fmla="*/ 237949 h 1446871"/>
                <a:gd name="connsiteX3598" fmla="*/ 273944 w 2566057"/>
                <a:gd name="connsiteY3598" fmla="*/ 233853 h 1446871"/>
                <a:gd name="connsiteX3599" fmla="*/ 283469 w 2566057"/>
                <a:gd name="connsiteY3599" fmla="*/ 227281 h 1446871"/>
                <a:gd name="connsiteX3600" fmla="*/ 289565 w 2566057"/>
                <a:gd name="connsiteY3600" fmla="*/ 225281 h 1446871"/>
                <a:gd name="connsiteX3601" fmla="*/ 293470 w 2566057"/>
                <a:gd name="connsiteY3601" fmla="*/ 224424 h 1446871"/>
                <a:gd name="connsiteX3602" fmla="*/ 295947 w 2566057"/>
                <a:gd name="connsiteY3602" fmla="*/ 228520 h 1446871"/>
                <a:gd name="connsiteX3603" fmla="*/ 288517 w 2566057"/>
                <a:gd name="connsiteY3603" fmla="*/ 229091 h 1446871"/>
                <a:gd name="connsiteX3604" fmla="*/ 280325 w 2566057"/>
                <a:gd name="connsiteY3604" fmla="*/ 234806 h 1446871"/>
                <a:gd name="connsiteX3605" fmla="*/ 276325 w 2566057"/>
                <a:gd name="connsiteY3605" fmla="*/ 237854 h 1446871"/>
                <a:gd name="connsiteX3606" fmla="*/ 273753 w 2566057"/>
                <a:gd name="connsiteY3606" fmla="*/ 244617 h 1446871"/>
                <a:gd name="connsiteX3607" fmla="*/ 273182 w 2566057"/>
                <a:gd name="connsiteY3607" fmla="*/ 249951 h 1446871"/>
                <a:gd name="connsiteX3608" fmla="*/ 286136 w 2566057"/>
                <a:gd name="connsiteY3608" fmla="*/ 248903 h 1446871"/>
                <a:gd name="connsiteX3609" fmla="*/ 292137 w 2566057"/>
                <a:gd name="connsiteY3609" fmla="*/ 244998 h 1446871"/>
                <a:gd name="connsiteX3610" fmla="*/ 301662 w 2566057"/>
                <a:gd name="connsiteY3610" fmla="*/ 241950 h 1446871"/>
                <a:gd name="connsiteX3611" fmla="*/ 307567 w 2566057"/>
                <a:gd name="connsiteY3611" fmla="*/ 236044 h 1446871"/>
                <a:gd name="connsiteX3612" fmla="*/ 315377 w 2566057"/>
                <a:gd name="connsiteY3612" fmla="*/ 237092 h 1446871"/>
                <a:gd name="connsiteX3613" fmla="*/ 316997 w 2566057"/>
                <a:gd name="connsiteY3613" fmla="*/ 244045 h 1446871"/>
                <a:gd name="connsiteX3614" fmla="*/ 321283 w 2566057"/>
                <a:gd name="connsiteY3614" fmla="*/ 247284 h 1446871"/>
                <a:gd name="connsiteX3615" fmla="*/ 321569 w 2566057"/>
                <a:gd name="connsiteY3615" fmla="*/ 252427 h 1446871"/>
                <a:gd name="connsiteX3616" fmla="*/ 329093 w 2566057"/>
                <a:gd name="connsiteY3616" fmla="*/ 257761 h 1446871"/>
                <a:gd name="connsiteX3617" fmla="*/ 339285 w 2566057"/>
                <a:gd name="connsiteY3617" fmla="*/ 261000 h 1446871"/>
                <a:gd name="connsiteX3618" fmla="*/ 348715 w 2566057"/>
                <a:gd name="connsiteY3618" fmla="*/ 262619 h 1446871"/>
                <a:gd name="connsiteX3619" fmla="*/ 350906 w 2566057"/>
                <a:gd name="connsiteY3619" fmla="*/ 264238 h 1446871"/>
                <a:gd name="connsiteX3620" fmla="*/ 351573 w 2566057"/>
                <a:gd name="connsiteY3620" fmla="*/ 267762 h 1446871"/>
                <a:gd name="connsiteX3621" fmla="*/ 356145 w 2566057"/>
                <a:gd name="connsiteY3621" fmla="*/ 274335 h 1446871"/>
                <a:gd name="connsiteX3622" fmla="*/ 356145 w 2566057"/>
                <a:gd name="connsiteY3622" fmla="*/ 274716 h 1446871"/>
                <a:gd name="connsiteX3623" fmla="*/ 356716 w 2566057"/>
                <a:gd name="connsiteY3623" fmla="*/ 282336 h 1446871"/>
                <a:gd name="connsiteX3624" fmla="*/ 359574 w 2566057"/>
                <a:gd name="connsiteY3624" fmla="*/ 285479 h 1446871"/>
                <a:gd name="connsiteX3625" fmla="*/ 362812 w 2566057"/>
                <a:gd name="connsiteY3625" fmla="*/ 285003 h 1446871"/>
                <a:gd name="connsiteX3626" fmla="*/ 365384 w 2566057"/>
                <a:gd name="connsiteY3626" fmla="*/ 282526 h 1446871"/>
                <a:gd name="connsiteX3627" fmla="*/ 368813 w 2566057"/>
                <a:gd name="connsiteY3627" fmla="*/ 284050 h 1446871"/>
                <a:gd name="connsiteX3628" fmla="*/ 371956 w 2566057"/>
                <a:gd name="connsiteY3628" fmla="*/ 284336 h 1446871"/>
                <a:gd name="connsiteX3629" fmla="*/ 371099 w 2566057"/>
                <a:gd name="connsiteY3629" fmla="*/ 287860 h 1446871"/>
                <a:gd name="connsiteX3630" fmla="*/ 370718 w 2566057"/>
                <a:gd name="connsiteY3630" fmla="*/ 291194 h 1446871"/>
                <a:gd name="connsiteX3631" fmla="*/ 374052 w 2566057"/>
                <a:gd name="connsiteY3631" fmla="*/ 295766 h 1446871"/>
                <a:gd name="connsiteX3632" fmla="*/ 372909 w 2566057"/>
                <a:gd name="connsiteY3632" fmla="*/ 299004 h 1446871"/>
                <a:gd name="connsiteX3633" fmla="*/ 371575 w 2566057"/>
                <a:gd name="connsiteY3633" fmla="*/ 303005 h 1446871"/>
                <a:gd name="connsiteX3634" fmla="*/ 372433 w 2566057"/>
                <a:gd name="connsiteY3634" fmla="*/ 309482 h 1446871"/>
                <a:gd name="connsiteX3635" fmla="*/ 372051 w 2566057"/>
                <a:gd name="connsiteY3635" fmla="*/ 312530 h 1446871"/>
                <a:gd name="connsiteX3636" fmla="*/ 373194 w 2566057"/>
                <a:gd name="connsiteY3636" fmla="*/ 314625 h 1446871"/>
                <a:gd name="connsiteX3637" fmla="*/ 376624 w 2566057"/>
                <a:gd name="connsiteY3637" fmla="*/ 316530 h 1446871"/>
                <a:gd name="connsiteX3638" fmla="*/ 376528 w 2566057"/>
                <a:gd name="connsiteY3638" fmla="*/ 316721 h 1446871"/>
                <a:gd name="connsiteX3639" fmla="*/ 372909 w 2566057"/>
                <a:gd name="connsiteY3639" fmla="*/ 323198 h 1446871"/>
                <a:gd name="connsiteX3640" fmla="*/ 371671 w 2566057"/>
                <a:gd name="connsiteY3640" fmla="*/ 329961 h 1446871"/>
                <a:gd name="connsiteX3641" fmla="*/ 370623 w 2566057"/>
                <a:gd name="connsiteY3641" fmla="*/ 333675 h 1446871"/>
                <a:gd name="connsiteX3642" fmla="*/ 374337 w 2566057"/>
                <a:gd name="connsiteY3642" fmla="*/ 342629 h 1446871"/>
                <a:gd name="connsiteX3643" fmla="*/ 374337 w 2566057"/>
                <a:gd name="connsiteY3643" fmla="*/ 343010 h 1446871"/>
                <a:gd name="connsiteX3644" fmla="*/ 370623 w 2566057"/>
                <a:gd name="connsiteY3644" fmla="*/ 351582 h 1446871"/>
                <a:gd name="connsiteX3645" fmla="*/ 370528 w 2566057"/>
                <a:gd name="connsiteY3645" fmla="*/ 356059 h 1446871"/>
                <a:gd name="connsiteX3646" fmla="*/ 372718 w 2566057"/>
                <a:gd name="connsiteY3646" fmla="*/ 359774 h 1446871"/>
                <a:gd name="connsiteX3647" fmla="*/ 376147 w 2566057"/>
                <a:gd name="connsiteY3647" fmla="*/ 360822 h 1446871"/>
                <a:gd name="connsiteX3648" fmla="*/ 374719 w 2566057"/>
                <a:gd name="connsiteY3648" fmla="*/ 365775 h 1446871"/>
                <a:gd name="connsiteX3649" fmla="*/ 375290 w 2566057"/>
                <a:gd name="connsiteY3649" fmla="*/ 372061 h 1446871"/>
                <a:gd name="connsiteX3650" fmla="*/ 375004 w 2566057"/>
                <a:gd name="connsiteY3650" fmla="*/ 375776 h 1446871"/>
                <a:gd name="connsiteX3651" fmla="*/ 377195 w 2566057"/>
                <a:gd name="connsiteY3651" fmla="*/ 378538 h 1446871"/>
                <a:gd name="connsiteX3652" fmla="*/ 373576 w 2566057"/>
                <a:gd name="connsiteY3652" fmla="*/ 385111 h 1446871"/>
                <a:gd name="connsiteX3653" fmla="*/ 371480 w 2566057"/>
                <a:gd name="connsiteY3653" fmla="*/ 395683 h 1446871"/>
                <a:gd name="connsiteX3654" fmla="*/ 373290 w 2566057"/>
                <a:gd name="connsiteY3654" fmla="*/ 400160 h 1446871"/>
                <a:gd name="connsiteX3655" fmla="*/ 377290 w 2566057"/>
                <a:gd name="connsiteY3655" fmla="*/ 400160 h 1446871"/>
                <a:gd name="connsiteX3656" fmla="*/ 379290 w 2566057"/>
                <a:gd name="connsiteY3656" fmla="*/ 401494 h 1446871"/>
                <a:gd name="connsiteX3657" fmla="*/ 381672 w 2566057"/>
                <a:gd name="connsiteY3657" fmla="*/ 404161 h 1446871"/>
                <a:gd name="connsiteX3658" fmla="*/ 382624 w 2566057"/>
                <a:gd name="connsiteY3658" fmla="*/ 406637 h 1446871"/>
                <a:gd name="connsiteX3659" fmla="*/ 385291 w 2566057"/>
                <a:gd name="connsiteY3659" fmla="*/ 407685 h 1446871"/>
                <a:gd name="connsiteX3660" fmla="*/ 384339 w 2566057"/>
                <a:gd name="connsiteY3660" fmla="*/ 409685 h 1446871"/>
                <a:gd name="connsiteX3661" fmla="*/ 385387 w 2566057"/>
                <a:gd name="connsiteY3661" fmla="*/ 410161 h 1446871"/>
                <a:gd name="connsiteX3662" fmla="*/ 389387 w 2566057"/>
                <a:gd name="connsiteY3662" fmla="*/ 412638 h 1446871"/>
                <a:gd name="connsiteX3663" fmla="*/ 387387 w 2566057"/>
                <a:gd name="connsiteY3663" fmla="*/ 416162 h 1446871"/>
                <a:gd name="connsiteX3664" fmla="*/ 388053 w 2566057"/>
                <a:gd name="connsiteY3664" fmla="*/ 420353 h 1446871"/>
                <a:gd name="connsiteX3665" fmla="*/ 389006 w 2566057"/>
                <a:gd name="connsiteY3665" fmla="*/ 423496 h 1446871"/>
                <a:gd name="connsiteX3666" fmla="*/ 389387 w 2566057"/>
                <a:gd name="connsiteY3666" fmla="*/ 424258 h 1446871"/>
                <a:gd name="connsiteX3667" fmla="*/ 391292 w 2566057"/>
                <a:gd name="connsiteY3667" fmla="*/ 428735 h 1446871"/>
                <a:gd name="connsiteX3668" fmla="*/ 388911 w 2566057"/>
                <a:gd name="connsiteY3668" fmla="*/ 434450 h 1446871"/>
                <a:gd name="connsiteX3669" fmla="*/ 385291 w 2566057"/>
                <a:gd name="connsiteY3669" fmla="*/ 437974 h 1446871"/>
                <a:gd name="connsiteX3670" fmla="*/ 382243 w 2566057"/>
                <a:gd name="connsiteY3670" fmla="*/ 440737 h 1446871"/>
                <a:gd name="connsiteX3671" fmla="*/ 383481 w 2566057"/>
                <a:gd name="connsiteY3671" fmla="*/ 436641 h 1446871"/>
                <a:gd name="connsiteX3672" fmla="*/ 384339 w 2566057"/>
                <a:gd name="connsiteY3672" fmla="*/ 431402 h 1446871"/>
                <a:gd name="connsiteX3673" fmla="*/ 379767 w 2566057"/>
                <a:gd name="connsiteY3673" fmla="*/ 431116 h 1446871"/>
                <a:gd name="connsiteX3674" fmla="*/ 375671 w 2566057"/>
                <a:gd name="connsiteY3674" fmla="*/ 430926 h 1446871"/>
                <a:gd name="connsiteX3675" fmla="*/ 374052 w 2566057"/>
                <a:gd name="connsiteY3675" fmla="*/ 435879 h 1446871"/>
                <a:gd name="connsiteX3676" fmla="*/ 372623 w 2566057"/>
                <a:gd name="connsiteY3676" fmla="*/ 444928 h 1446871"/>
                <a:gd name="connsiteX3677" fmla="*/ 370051 w 2566057"/>
                <a:gd name="connsiteY3677" fmla="*/ 450928 h 1446871"/>
                <a:gd name="connsiteX3678" fmla="*/ 371290 w 2566057"/>
                <a:gd name="connsiteY3678" fmla="*/ 456453 h 1446871"/>
                <a:gd name="connsiteX3679" fmla="*/ 366241 w 2566057"/>
                <a:gd name="connsiteY3679" fmla="*/ 458644 h 1446871"/>
                <a:gd name="connsiteX3680" fmla="*/ 361479 w 2566057"/>
                <a:gd name="connsiteY3680" fmla="*/ 468645 h 1446871"/>
                <a:gd name="connsiteX3681" fmla="*/ 351668 w 2566057"/>
                <a:gd name="connsiteY3681" fmla="*/ 479979 h 1446871"/>
                <a:gd name="connsiteX3682" fmla="*/ 343762 w 2566057"/>
                <a:gd name="connsiteY3682" fmla="*/ 494553 h 1446871"/>
                <a:gd name="connsiteX3683" fmla="*/ 338238 w 2566057"/>
                <a:gd name="connsiteY3683" fmla="*/ 508078 h 1446871"/>
                <a:gd name="connsiteX3684" fmla="*/ 332713 w 2566057"/>
                <a:gd name="connsiteY3684" fmla="*/ 519889 h 1446871"/>
                <a:gd name="connsiteX3685" fmla="*/ 333190 w 2566057"/>
                <a:gd name="connsiteY3685" fmla="*/ 527128 h 1446871"/>
                <a:gd name="connsiteX3686" fmla="*/ 333094 w 2566057"/>
                <a:gd name="connsiteY3686" fmla="*/ 531129 h 1446871"/>
                <a:gd name="connsiteX3687" fmla="*/ 331285 w 2566057"/>
                <a:gd name="connsiteY3687" fmla="*/ 536177 h 1446871"/>
                <a:gd name="connsiteX3688" fmla="*/ 330142 w 2566057"/>
                <a:gd name="connsiteY3688" fmla="*/ 544654 h 1446871"/>
                <a:gd name="connsiteX3689" fmla="*/ 335952 w 2566057"/>
                <a:gd name="connsiteY3689" fmla="*/ 553417 h 1446871"/>
                <a:gd name="connsiteX3690" fmla="*/ 332142 w 2566057"/>
                <a:gd name="connsiteY3690" fmla="*/ 560466 h 1446871"/>
                <a:gd name="connsiteX3691" fmla="*/ 333094 w 2566057"/>
                <a:gd name="connsiteY3691" fmla="*/ 567419 h 1446871"/>
                <a:gd name="connsiteX3692" fmla="*/ 334427 w 2566057"/>
                <a:gd name="connsiteY3692" fmla="*/ 574182 h 1446871"/>
                <a:gd name="connsiteX3693" fmla="*/ 336809 w 2566057"/>
                <a:gd name="connsiteY3693" fmla="*/ 581802 h 1446871"/>
                <a:gd name="connsiteX3694" fmla="*/ 338618 w 2566057"/>
                <a:gd name="connsiteY3694" fmla="*/ 587612 h 1446871"/>
                <a:gd name="connsiteX3695" fmla="*/ 346810 w 2566057"/>
                <a:gd name="connsiteY3695" fmla="*/ 594089 h 1446871"/>
                <a:gd name="connsiteX3696" fmla="*/ 351001 w 2566057"/>
                <a:gd name="connsiteY3696" fmla="*/ 600661 h 1446871"/>
                <a:gd name="connsiteX3697" fmla="*/ 351573 w 2566057"/>
                <a:gd name="connsiteY3697" fmla="*/ 611520 h 1446871"/>
                <a:gd name="connsiteX3698" fmla="*/ 351192 w 2566057"/>
                <a:gd name="connsiteY3698" fmla="*/ 615330 h 1446871"/>
                <a:gd name="connsiteX3699" fmla="*/ 350239 w 2566057"/>
                <a:gd name="connsiteY3699" fmla="*/ 629427 h 1446871"/>
                <a:gd name="connsiteX3700" fmla="*/ 355383 w 2566057"/>
                <a:gd name="connsiteY3700" fmla="*/ 640762 h 1446871"/>
                <a:gd name="connsiteX3701" fmla="*/ 359955 w 2566057"/>
                <a:gd name="connsiteY3701" fmla="*/ 651811 h 1446871"/>
                <a:gd name="connsiteX3702" fmla="*/ 359955 w 2566057"/>
                <a:gd name="connsiteY3702" fmla="*/ 658383 h 1446871"/>
                <a:gd name="connsiteX3703" fmla="*/ 357668 w 2566057"/>
                <a:gd name="connsiteY3703" fmla="*/ 660097 h 1446871"/>
                <a:gd name="connsiteX3704" fmla="*/ 354335 w 2566057"/>
                <a:gd name="connsiteY3704" fmla="*/ 660574 h 1446871"/>
                <a:gd name="connsiteX3705" fmla="*/ 356240 w 2566057"/>
                <a:gd name="connsiteY3705" fmla="*/ 665908 h 1446871"/>
                <a:gd name="connsiteX3706" fmla="*/ 364812 w 2566057"/>
                <a:gd name="connsiteY3706" fmla="*/ 672766 h 1446871"/>
                <a:gd name="connsiteX3707" fmla="*/ 365098 w 2566057"/>
                <a:gd name="connsiteY3707" fmla="*/ 677528 h 1446871"/>
                <a:gd name="connsiteX3708" fmla="*/ 368432 w 2566057"/>
                <a:gd name="connsiteY3708" fmla="*/ 683243 h 1446871"/>
                <a:gd name="connsiteX3709" fmla="*/ 365860 w 2566057"/>
                <a:gd name="connsiteY3709" fmla="*/ 691339 h 1446871"/>
                <a:gd name="connsiteX3710" fmla="*/ 371004 w 2566057"/>
                <a:gd name="connsiteY3710" fmla="*/ 699436 h 1446871"/>
                <a:gd name="connsiteX3711" fmla="*/ 375862 w 2566057"/>
                <a:gd name="connsiteY3711" fmla="*/ 704770 h 1446871"/>
                <a:gd name="connsiteX3712" fmla="*/ 379290 w 2566057"/>
                <a:gd name="connsiteY3712" fmla="*/ 710580 h 1446871"/>
                <a:gd name="connsiteX3713" fmla="*/ 382148 w 2566057"/>
                <a:gd name="connsiteY3713" fmla="*/ 707341 h 1446871"/>
                <a:gd name="connsiteX3714" fmla="*/ 382052 w 2566057"/>
                <a:gd name="connsiteY3714" fmla="*/ 701531 h 1446871"/>
                <a:gd name="connsiteX3715" fmla="*/ 380624 w 2566057"/>
                <a:gd name="connsiteY3715" fmla="*/ 698483 h 1446871"/>
                <a:gd name="connsiteX3716" fmla="*/ 376909 w 2566057"/>
                <a:gd name="connsiteY3716" fmla="*/ 696769 h 1446871"/>
                <a:gd name="connsiteX3717" fmla="*/ 374052 w 2566057"/>
                <a:gd name="connsiteY3717" fmla="*/ 690006 h 1446871"/>
                <a:gd name="connsiteX3718" fmla="*/ 374909 w 2566057"/>
                <a:gd name="connsiteY3718" fmla="*/ 681909 h 1446871"/>
                <a:gd name="connsiteX3719" fmla="*/ 373290 w 2566057"/>
                <a:gd name="connsiteY3719" fmla="*/ 673051 h 1446871"/>
                <a:gd name="connsiteX3720" fmla="*/ 371004 w 2566057"/>
                <a:gd name="connsiteY3720" fmla="*/ 666860 h 1446871"/>
                <a:gd name="connsiteX3721" fmla="*/ 371004 w 2566057"/>
                <a:gd name="connsiteY3721" fmla="*/ 661621 h 1446871"/>
                <a:gd name="connsiteX3722" fmla="*/ 369480 w 2566057"/>
                <a:gd name="connsiteY3722" fmla="*/ 653144 h 1446871"/>
                <a:gd name="connsiteX3723" fmla="*/ 369003 w 2566057"/>
                <a:gd name="connsiteY3723" fmla="*/ 647810 h 1446871"/>
                <a:gd name="connsiteX3724" fmla="*/ 366622 w 2566057"/>
                <a:gd name="connsiteY3724" fmla="*/ 644857 h 1446871"/>
                <a:gd name="connsiteX3725" fmla="*/ 365765 w 2566057"/>
                <a:gd name="connsiteY3725" fmla="*/ 641524 h 1446871"/>
                <a:gd name="connsiteX3726" fmla="*/ 364241 w 2566057"/>
                <a:gd name="connsiteY3726" fmla="*/ 636190 h 1446871"/>
                <a:gd name="connsiteX3727" fmla="*/ 364717 w 2566057"/>
                <a:gd name="connsiteY3727" fmla="*/ 631427 h 1446871"/>
                <a:gd name="connsiteX3728" fmla="*/ 364051 w 2566057"/>
                <a:gd name="connsiteY3728" fmla="*/ 627617 h 1446871"/>
                <a:gd name="connsiteX3729" fmla="*/ 367099 w 2566057"/>
                <a:gd name="connsiteY3729" fmla="*/ 622664 h 1446871"/>
                <a:gd name="connsiteX3730" fmla="*/ 367384 w 2566057"/>
                <a:gd name="connsiteY3730" fmla="*/ 618949 h 1446871"/>
                <a:gd name="connsiteX3731" fmla="*/ 371004 w 2566057"/>
                <a:gd name="connsiteY3731" fmla="*/ 621521 h 1446871"/>
                <a:gd name="connsiteX3732" fmla="*/ 375481 w 2566057"/>
                <a:gd name="connsiteY3732" fmla="*/ 623998 h 1446871"/>
                <a:gd name="connsiteX3733" fmla="*/ 379100 w 2566057"/>
                <a:gd name="connsiteY3733" fmla="*/ 626474 h 1446871"/>
                <a:gd name="connsiteX3734" fmla="*/ 379386 w 2566057"/>
                <a:gd name="connsiteY3734" fmla="*/ 631522 h 1446871"/>
                <a:gd name="connsiteX3735" fmla="*/ 377100 w 2566057"/>
                <a:gd name="connsiteY3735" fmla="*/ 640380 h 1446871"/>
                <a:gd name="connsiteX3736" fmla="*/ 377957 w 2566057"/>
                <a:gd name="connsiteY3736" fmla="*/ 646381 h 1446871"/>
                <a:gd name="connsiteX3737" fmla="*/ 378433 w 2566057"/>
                <a:gd name="connsiteY3737" fmla="*/ 650858 h 1446871"/>
                <a:gd name="connsiteX3738" fmla="*/ 381291 w 2566057"/>
                <a:gd name="connsiteY3738" fmla="*/ 658859 h 1446871"/>
                <a:gd name="connsiteX3739" fmla="*/ 385006 w 2566057"/>
                <a:gd name="connsiteY3739" fmla="*/ 662669 h 1446871"/>
                <a:gd name="connsiteX3740" fmla="*/ 386720 w 2566057"/>
                <a:gd name="connsiteY3740" fmla="*/ 668003 h 1446871"/>
                <a:gd name="connsiteX3741" fmla="*/ 391387 w 2566057"/>
                <a:gd name="connsiteY3741" fmla="*/ 673813 h 1446871"/>
                <a:gd name="connsiteX3742" fmla="*/ 392530 w 2566057"/>
                <a:gd name="connsiteY3742" fmla="*/ 680100 h 1446871"/>
                <a:gd name="connsiteX3743" fmla="*/ 390911 w 2566057"/>
                <a:gd name="connsiteY3743" fmla="*/ 686291 h 1446871"/>
                <a:gd name="connsiteX3744" fmla="*/ 397864 w 2566057"/>
                <a:gd name="connsiteY3744" fmla="*/ 693625 h 1446871"/>
                <a:gd name="connsiteX3745" fmla="*/ 399293 w 2566057"/>
                <a:gd name="connsiteY3745" fmla="*/ 698197 h 1446871"/>
                <a:gd name="connsiteX3746" fmla="*/ 403389 w 2566057"/>
                <a:gd name="connsiteY3746" fmla="*/ 701531 h 1446871"/>
                <a:gd name="connsiteX3747" fmla="*/ 407008 w 2566057"/>
                <a:gd name="connsiteY3747" fmla="*/ 714675 h 1446871"/>
                <a:gd name="connsiteX3748" fmla="*/ 409580 w 2566057"/>
                <a:gd name="connsiteY3748" fmla="*/ 726677 h 1446871"/>
                <a:gd name="connsiteX3749" fmla="*/ 405865 w 2566057"/>
                <a:gd name="connsiteY3749" fmla="*/ 737916 h 1446871"/>
                <a:gd name="connsiteX3750" fmla="*/ 413199 w 2566057"/>
                <a:gd name="connsiteY3750" fmla="*/ 749728 h 1446871"/>
                <a:gd name="connsiteX3751" fmla="*/ 423487 w 2566057"/>
                <a:gd name="connsiteY3751" fmla="*/ 759348 h 1446871"/>
                <a:gd name="connsiteX3752" fmla="*/ 433107 w 2566057"/>
                <a:gd name="connsiteY3752" fmla="*/ 761062 h 1446871"/>
                <a:gd name="connsiteX3753" fmla="*/ 439774 w 2566057"/>
                <a:gd name="connsiteY3753" fmla="*/ 771063 h 1446871"/>
                <a:gd name="connsiteX3754" fmla="*/ 452347 w 2566057"/>
                <a:gd name="connsiteY3754" fmla="*/ 775636 h 1446871"/>
                <a:gd name="connsiteX3755" fmla="*/ 464349 w 2566057"/>
                <a:gd name="connsiteY3755" fmla="*/ 784684 h 1446871"/>
                <a:gd name="connsiteX3756" fmla="*/ 474160 w 2566057"/>
                <a:gd name="connsiteY3756" fmla="*/ 784875 h 1446871"/>
                <a:gd name="connsiteX3757" fmla="*/ 483494 w 2566057"/>
                <a:gd name="connsiteY3757" fmla="*/ 780112 h 1446871"/>
                <a:gd name="connsiteX3758" fmla="*/ 493114 w 2566057"/>
                <a:gd name="connsiteY3758" fmla="*/ 783922 h 1446871"/>
                <a:gd name="connsiteX3759" fmla="*/ 495496 w 2566057"/>
                <a:gd name="connsiteY3759" fmla="*/ 787161 h 1446871"/>
                <a:gd name="connsiteX3760" fmla="*/ 497401 w 2566057"/>
                <a:gd name="connsiteY3760" fmla="*/ 791923 h 1446871"/>
                <a:gd name="connsiteX3761" fmla="*/ 500067 w 2566057"/>
                <a:gd name="connsiteY3761" fmla="*/ 794495 h 1446871"/>
                <a:gd name="connsiteX3762" fmla="*/ 500449 w 2566057"/>
                <a:gd name="connsiteY3762" fmla="*/ 795066 h 1446871"/>
                <a:gd name="connsiteX3763" fmla="*/ 505687 w 2566057"/>
                <a:gd name="connsiteY3763" fmla="*/ 801829 h 1446871"/>
                <a:gd name="connsiteX3764" fmla="*/ 517308 w 2566057"/>
                <a:gd name="connsiteY3764" fmla="*/ 804401 h 1446871"/>
                <a:gd name="connsiteX3765" fmla="*/ 519213 w 2566057"/>
                <a:gd name="connsiteY3765" fmla="*/ 805544 h 1446871"/>
                <a:gd name="connsiteX3766" fmla="*/ 521499 w 2566057"/>
                <a:gd name="connsiteY3766" fmla="*/ 806116 h 1446871"/>
                <a:gd name="connsiteX3767" fmla="*/ 528262 w 2566057"/>
                <a:gd name="connsiteY3767" fmla="*/ 807640 h 1446871"/>
                <a:gd name="connsiteX3768" fmla="*/ 531405 w 2566057"/>
                <a:gd name="connsiteY3768" fmla="*/ 808687 h 1446871"/>
                <a:gd name="connsiteX3769" fmla="*/ 534452 w 2566057"/>
                <a:gd name="connsiteY3769" fmla="*/ 806211 h 1446871"/>
                <a:gd name="connsiteX3770" fmla="*/ 535405 w 2566057"/>
                <a:gd name="connsiteY3770" fmla="*/ 806592 h 1446871"/>
                <a:gd name="connsiteX3771" fmla="*/ 536072 w 2566057"/>
                <a:gd name="connsiteY3771" fmla="*/ 808497 h 1446871"/>
                <a:gd name="connsiteX3772" fmla="*/ 535881 w 2566057"/>
                <a:gd name="connsiteY3772" fmla="*/ 808973 h 1446871"/>
                <a:gd name="connsiteX3773" fmla="*/ 535786 w 2566057"/>
                <a:gd name="connsiteY3773" fmla="*/ 812974 h 1446871"/>
                <a:gd name="connsiteX3774" fmla="*/ 541406 w 2566057"/>
                <a:gd name="connsiteY3774" fmla="*/ 819450 h 1446871"/>
                <a:gd name="connsiteX3775" fmla="*/ 544454 w 2566057"/>
                <a:gd name="connsiteY3775" fmla="*/ 824213 h 1446871"/>
                <a:gd name="connsiteX3776" fmla="*/ 547216 w 2566057"/>
                <a:gd name="connsiteY3776" fmla="*/ 827547 h 1446871"/>
                <a:gd name="connsiteX3777" fmla="*/ 546931 w 2566057"/>
                <a:gd name="connsiteY3777" fmla="*/ 830309 h 1446871"/>
                <a:gd name="connsiteX3778" fmla="*/ 546835 w 2566057"/>
                <a:gd name="connsiteY3778" fmla="*/ 830976 h 1446871"/>
                <a:gd name="connsiteX3779" fmla="*/ 546073 w 2566057"/>
                <a:gd name="connsiteY3779" fmla="*/ 835548 h 1446871"/>
                <a:gd name="connsiteX3780" fmla="*/ 548074 w 2566057"/>
                <a:gd name="connsiteY3780" fmla="*/ 839739 h 1446871"/>
                <a:gd name="connsiteX3781" fmla="*/ 551312 w 2566057"/>
                <a:gd name="connsiteY3781" fmla="*/ 839548 h 1446871"/>
                <a:gd name="connsiteX3782" fmla="*/ 556837 w 2566057"/>
                <a:gd name="connsiteY3782" fmla="*/ 845073 h 1446871"/>
                <a:gd name="connsiteX3783" fmla="*/ 561123 w 2566057"/>
                <a:gd name="connsiteY3783" fmla="*/ 846883 h 1446871"/>
                <a:gd name="connsiteX3784" fmla="*/ 561980 w 2566057"/>
                <a:gd name="connsiteY3784" fmla="*/ 851836 h 1446871"/>
                <a:gd name="connsiteX3785" fmla="*/ 564933 w 2566057"/>
                <a:gd name="connsiteY3785" fmla="*/ 852598 h 1446871"/>
                <a:gd name="connsiteX3786" fmla="*/ 566552 w 2566057"/>
                <a:gd name="connsiteY3786" fmla="*/ 856884 h 1446871"/>
                <a:gd name="connsiteX3787" fmla="*/ 568552 w 2566057"/>
                <a:gd name="connsiteY3787" fmla="*/ 855645 h 1446871"/>
                <a:gd name="connsiteX3788" fmla="*/ 569790 w 2566057"/>
                <a:gd name="connsiteY3788" fmla="*/ 855265 h 1446871"/>
                <a:gd name="connsiteX3789" fmla="*/ 575791 w 2566057"/>
                <a:gd name="connsiteY3789" fmla="*/ 856693 h 1446871"/>
                <a:gd name="connsiteX3790" fmla="*/ 579315 w 2566057"/>
                <a:gd name="connsiteY3790" fmla="*/ 860408 h 1446871"/>
                <a:gd name="connsiteX3791" fmla="*/ 582554 w 2566057"/>
                <a:gd name="connsiteY3791" fmla="*/ 861837 h 1446871"/>
                <a:gd name="connsiteX3792" fmla="*/ 584935 w 2566057"/>
                <a:gd name="connsiteY3792" fmla="*/ 863837 h 1446871"/>
                <a:gd name="connsiteX3793" fmla="*/ 590746 w 2566057"/>
                <a:gd name="connsiteY3793" fmla="*/ 860503 h 1446871"/>
                <a:gd name="connsiteX3794" fmla="*/ 591031 w 2566057"/>
                <a:gd name="connsiteY3794" fmla="*/ 854026 h 1446871"/>
                <a:gd name="connsiteX3795" fmla="*/ 595984 w 2566057"/>
                <a:gd name="connsiteY3795" fmla="*/ 850312 h 1446871"/>
                <a:gd name="connsiteX3796" fmla="*/ 599223 w 2566057"/>
                <a:gd name="connsiteY3796" fmla="*/ 848311 h 1446871"/>
                <a:gd name="connsiteX3797" fmla="*/ 604747 w 2566057"/>
                <a:gd name="connsiteY3797" fmla="*/ 849359 h 1446871"/>
                <a:gd name="connsiteX3798" fmla="*/ 606843 w 2566057"/>
                <a:gd name="connsiteY3798" fmla="*/ 852312 h 1446871"/>
                <a:gd name="connsiteX3799" fmla="*/ 608081 w 2566057"/>
                <a:gd name="connsiteY3799" fmla="*/ 854883 h 1446871"/>
                <a:gd name="connsiteX3800" fmla="*/ 608176 w 2566057"/>
                <a:gd name="connsiteY3800" fmla="*/ 857932 h 1446871"/>
                <a:gd name="connsiteX3801" fmla="*/ 611605 w 2566057"/>
                <a:gd name="connsiteY3801" fmla="*/ 862694 h 1446871"/>
                <a:gd name="connsiteX3802" fmla="*/ 611605 w 2566057"/>
                <a:gd name="connsiteY3802" fmla="*/ 862694 h 1446871"/>
                <a:gd name="connsiteX3803" fmla="*/ 611701 w 2566057"/>
                <a:gd name="connsiteY3803" fmla="*/ 862980 h 1446871"/>
                <a:gd name="connsiteX3804" fmla="*/ 613415 w 2566057"/>
                <a:gd name="connsiteY3804" fmla="*/ 866695 h 1446871"/>
                <a:gd name="connsiteX3805" fmla="*/ 613701 w 2566057"/>
                <a:gd name="connsiteY3805" fmla="*/ 869457 h 1446871"/>
                <a:gd name="connsiteX3806" fmla="*/ 610938 w 2566057"/>
                <a:gd name="connsiteY3806" fmla="*/ 873457 h 1446871"/>
                <a:gd name="connsiteX3807" fmla="*/ 611129 w 2566057"/>
                <a:gd name="connsiteY3807" fmla="*/ 882506 h 1446871"/>
                <a:gd name="connsiteX3808" fmla="*/ 610843 w 2566057"/>
                <a:gd name="connsiteY3808" fmla="*/ 886316 h 1446871"/>
                <a:gd name="connsiteX3809" fmla="*/ 609319 w 2566057"/>
                <a:gd name="connsiteY3809" fmla="*/ 890316 h 1446871"/>
                <a:gd name="connsiteX3810" fmla="*/ 609891 w 2566057"/>
                <a:gd name="connsiteY3810" fmla="*/ 898317 h 1446871"/>
                <a:gd name="connsiteX3811" fmla="*/ 603414 w 2566057"/>
                <a:gd name="connsiteY3811" fmla="*/ 904604 h 1446871"/>
                <a:gd name="connsiteX3812" fmla="*/ 597699 w 2566057"/>
                <a:gd name="connsiteY3812" fmla="*/ 909176 h 1446871"/>
                <a:gd name="connsiteX3813" fmla="*/ 595603 w 2566057"/>
                <a:gd name="connsiteY3813" fmla="*/ 915653 h 1446871"/>
                <a:gd name="connsiteX3814" fmla="*/ 594460 w 2566057"/>
                <a:gd name="connsiteY3814" fmla="*/ 916510 h 1446871"/>
                <a:gd name="connsiteX3815" fmla="*/ 586364 w 2566057"/>
                <a:gd name="connsiteY3815" fmla="*/ 920987 h 1446871"/>
                <a:gd name="connsiteX3816" fmla="*/ 584364 w 2566057"/>
                <a:gd name="connsiteY3816" fmla="*/ 924702 h 1446871"/>
                <a:gd name="connsiteX3817" fmla="*/ 582268 w 2566057"/>
                <a:gd name="connsiteY3817" fmla="*/ 928416 h 1446871"/>
                <a:gd name="connsiteX3818" fmla="*/ 578649 w 2566057"/>
                <a:gd name="connsiteY3818" fmla="*/ 935465 h 1446871"/>
                <a:gd name="connsiteX3819" fmla="*/ 577887 w 2566057"/>
                <a:gd name="connsiteY3819" fmla="*/ 940228 h 1446871"/>
                <a:gd name="connsiteX3820" fmla="*/ 576839 w 2566057"/>
                <a:gd name="connsiteY3820" fmla="*/ 944704 h 1446871"/>
                <a:gd name="connsiteX3821" fmla="*/ 579506 w 2566057"/>
                <a:gd name="connsiteY3821" fmla="*/ 947181 h 1446871"/>
                <a:gd name="connsiteX3822" fmla="*/ 583030 w 2566057"/>
                <a:gd name="connsiteY3822" fmla="*/ 945180 h 1446871"/>
                <a:gd name="connsiteX3823" fmla="*/ 584935 w 2566057"/>
                <a:gd name="connsiteY3823" fmla="*/ 947276 h 1446871"/>
                <a:gd name="connsiteX3824" fmla="*/ 582744 w 2566057"/>
                <a:gd name="connsiteY3824" fmla="*/ 952038 h 1446871"/>
                <a:gd name="connsiteX3825" fmla="*/ 581697 w 2566057"/>
                <a:gd name="connsiteY3825" fmla="*/ 952610 h 1446871"/>
                <a:gd name="connsiteX3826" fmla="*/ 577125 w 2566057"/>
                <a:gd name="connsiteY3826" fmla="*/ 955753 h 1446871"/>
                <a:gd name="connsiteX3827" fmla="*/ 573410 w 2566057"/>
                <a:gd name="connsiteY3827" fmla="*/ 963754 h 1446871"/>
                <a:gd name="connsiteX3828" fmla="*/ 573029 w 2566057"/>
                <a:gd name="connsiteY3828" fmla="*/ 970041 h 1446871"/>
                <a:gd name="connsiteX3829" fmla="*/ 576077 w 2566057"/>
                <a:gd name="connsiteY3829" fmla="*/ 974994 h 1446871"/>
                <a:gd name="connsiteX3830" fmla="*/ 575601 w 2566057"/>
                <a:gd name="connsiteY3830" fmla="*/ 980709 h 1446871"/>
                <a:gd name="connsiteX3831" fmla="*/ 582935 w 2566057"/>
                <a:gd name="connsiteY3831" fmla="*/ 984519 h 1446871"/>
                <a:gd name="connsiteX3832" fmla="*/ 590746 w 2566057"/>
                <a:gd name="connsiteY3832" fmla="*/ 998616 h 1446871"/>
                <a:gd name="connsiteX3833" fmla="*/ 594937 w 2566057"/>
                <a:gd name="connsiteY3833" fmla="*/ 1006903 h 1446871"/>
                <a:gd name="connsiteX3834" fmla="*/ 596556 w 2566057"/>
                <a:gd name="connsiteY3834" fmla="*/ 1011379 h 1446871"/>
                <a:gd name="connsiteX3835" fmla="*/ 598080 w 2566057"/>
                <a:gd name="connsiteY3835" fmla="*/ 1016428 h 1446871"/>
                <a:gd name="connsiteX3836" fmla="*/ 600651 w 2566057"/>
                <a:gd name="connsiteY3836" fmla="*/ 1021000 h 1446871"/>
                <a:gd name="connsiteX3837" fmla="*/ 604747 w 2566057"/>
                <a:gd name="connsiteY3837" fmla="*/ 1026333 h 1446871"/>
                <a:gd name="connsiteX3838" fmla="*/ 610462 w 2566057"/>
                <a:gd name="connsiteY3838" fmla="*/ 1036144 h 1446871"/>
                <a:gd name="connsiteX3839" fmla="*/ 612558 w 2566057"/>
                <a:gd name="connsiteY3839" fmla="*/ 1042431 h 1446871"/>
                <a:gd name="connsiteX3840" fmla="*/ 614653 w 2566057"/>
                <a:gd name="connsiteY3840" fmla="*/ 1049194 h 1446871"/>
                <a:gd name="connsiteX3841" fmla="*/ 619892 w 2566057"/>
                <a:gd name="connsiteY3841" fmla="*/ 1054909 h 1446871"/>
                <a:gd name="connsiteX3842" fmla="*/ 624178 w 2566057"/>
                <a:gd name="connsiteY3842" fmla="*/ 1062624 h 1446871"/>
                <a:gd name="connsiteX3843" fmla="*/ 642657 w 2566057"/>
                <a:gd name="connsiteY3843" fmla="*/ 1069672 h 1446871"/>
                <a:gd name="connsiteX3844" fmla="*/ 651515 w 2566057"/>
                <a:gd name="connsiteY3844" fmla="*/ 1075768 h 1446871"/>
                <a:gd name="connsiteX3845" fmla="*/ 658373 w 2566057"/>
                <a:gd name="connsiteY3845" fmla="*/ 1080817 h 1446871"/>
                <a:gd name="connsiteX3846" fmla="*/ 663707 w 2566057"/>
                <a:gd name="connsiteY3846" fmla="*/ 1084912 h 1446871"/>
                <a:gd name="connsiteX3847" fmla="*/ 663707 w 2566057"/>
                <a:gd name="connsiteY3847" fmla="*/ 1085008 h 1446871"/>
                <a:gd name="connsiteX3848" fmla="*/ 663707 w 2566057"/>
                <a:gd name="connsiteY3848" fmla="*/ 1090246 h 1446871"/>
                <a:gd name="connsiteX3849" fmla="*/ 665040 w 2566057"/>
                <a:gd name="connsiteY3849" fmla="*/ 1097295 h 1446871"/>
                <a:gd name="connsiteX3850" fmla="*/ 665898 w 2566057"/>
                <a:gd name="connsiteY3850" fmla="*/ 1106058 h 1446871"/>
                <a:gd name="connsiteX3851" fmla="*/ 666279 w 2566057"/>
                <a:gd name="connsiteY3851" fmla="*/ 1112059 h 1446871"/>
                <a:gd name="connsiteX3852" fmla="*/ 667231 w 2566057"/>
                <a:gd name="connsiteY3852" fmla="*/ 1119774 h 1446871"/>
                <a:gd name="connsiteX3853" fmla="*/ 664755 w 2566057"/>
                <a:gd name="connsiteY3853" fmla="*/ 1127870 h 1446871"/>
                <a:gd name="connsiteX3854" fmla="*/ 665326 w 2566057"/>
                <a:gd name="connsiteY3854" fmla="*/ 1133204 h 1446871"/>
                <a:gd name="connsiteX3855" fmla="*/ 666946 w 2566057"/>
                <a:gd name="connsiteY3855" fmla="*/ 1137967 h 1446871"/>
                <a:gd name="connsiteX3856" fmla="*/ 666183 w 2566057"/>
                <a:gd name="connsiteY3856" fmla="*/ 1144920 h 1446871"/>
                <a:gd name="connsiteX3857" fmla="*/ 663517 w 2566057"/>
                <a:gd name="connsiteY3857" fmla="*/ 1149778 h 1446871"/>
                <a:gd name="connsiteX3858" fmla="*/ 667422 w 2566057"/>
                <a:gd name="connsiteY3858" fmla="*/ 1163303 h 1446871"/>
                <a:gd name="connsiteX3859" fmla="*/ 664564 w 2566057"/>
                <a:gd name="connsiteY3859" fmla="*/ 1168351 h 1446871"/>
                <a:gd name="connsiteX3860" fmla="*/ 663897 w 2566057"/>
                <a:gd name="connsiteY3860" fmla="*/ 1175400 h 1446871"/>
                <a:gd name="connsiteX3861" fmla="*/ 662468 w 2566057"/>
                <a:gd name="connsiteY3861" fmla="*/ 1182734 h 1446871"/>
                <a:gd name="connsiteX3862" fmla="*/ 665326 w 2566057"/>
                <a:gd name="connsiteY3862" fmla="*/ 1187973 h 1446871"/>
                <a:gd name="connsiteX3863" fmla="*/ 665136 w 2566057"/>
                <a:gd name="connsiteY3863" fmla="*/ 1191307 h 1446871"/>
                <a:gd name="connsiteX3864" fmla="*/ 664469 w 2566057"/>
                <a:gd name="connsiteY3864" fmla="*/ 1199308 h 1446871"/>
                <a:gd name="connsiteX3865" fmla="*/ 667612 w 2566057"/>
                <a:gd name="connsiteY3865" fmla="*/ 1214167 h 1446871"/>
                <a:gd name="connsiteX3866" fmla="*/ 666279 w 2566057"/>
                <a:gd name="connsiteY3866" fmla="*/ 1218358 h 1446871"/>
                <a:gd name="connsiteX3867" fmla="*/ 666469 w 2566057"/>
                <a:gd name="connsiteY3867" fmla="*/ 1224644 h 1446871"/>
                <a:gd name="connsiteX3868" fmla="*/ 665421 w 2566057"/>
                <a:gd name="connsiteY3868" fmla="*/ 1229121 h 1446871"/>
                <a:gd name="connsiteX3869" fmla="*/ 665803 w 2566057"/>
                <a:gd name="connsiteY3869" fmla="*/ 1235979 h 1446871"/>
                <a:gd name="connsiteX3870" fmla="*/ 663993 w 2566057"/>
                <a:gd name="connsiteY3870" fmla="*/ 1239789 h 1446871"/>
                <a:gd name="connsiteX3871" fmla="*/ 662183 w 2566057"/>
                <a:gd name="connsiteY3871" fmla="*/ 1245123 h 1446871"/>
                <a:gd name="connsiteX3872" fmla="*/ 662278 w 2566057"/>
                <a:gd name="connsiteY3872" fmla="*/ 1250457 h 1446871"/>
                <a:gd name="connsiteX3873" fmla="*/ 661421 w 2566057"/>
                <a:gd name="connsiteY3873" fmla="*/ 1253409 h 1446871"/>
                <a:gd name="connsiteX3874" fmla="*/ 660564 w 2566057"/>
                <a:gd name="connsiteY3874" fmla="*/ 1256362 h 1446871"/>
                <a:gd name="connsiteX3875" fmla="*/ 658183 w 2566057"/>
                <a:gd name="connsiteY3875" fmla="*/ 1258648 h 1446871"/>
                <a:gd name="connsiteX3876" fmla="*/ 659040 w 2566057"/>
                <a:gd name="connsiteY3876" fmla="*/ 1265697 h 1446871"/>
                <a:gd name="connsiteX3877" fmla="*/ 660754 w 2566057"/>
                <a:gd name="connsiteY3877" fmla="*/ 1270745 h 1446871"/>
                <a:gd name="connsiteX3878" fmla="*/ 662183 w 2566057"/>
                <a:gd name="connsiteY3878" fmla="*/ 1275698 h 1446871"/>
                <a:gd name="connsiteX3879" fmla="*/ 663421 w 2566057"/>
                <a:gd name="connsiteY3879" fmla="*/ 1281508 h 1446871"/>
                <a:gd name="connsiteX3880" fmla="*/ 661897 w 2566057"/>
                <a:gd name="connsiteY3880" fmla="*/ 1287319 h 1446871"/>
                <a:gd name="connsiteX3881" fmla="*/ 662183 w 2566057"/>
                <a:gd name="connsiteY3881" fmla="*/ 1295320 h 1446871"/>
                <a:gd name="connsiteX3882" fmla="*/ 663421 w 2566057"/>
                <a:gd name="connsiteY3882" fmla="*/ 1298844 h 1446871"/>
                <a:gd name="connsiteX3883" fmla="*/ 666565 w 2566057"/>
                <a:gd name="connsiteY3883" fmla="*/ 1301892 h 1446871"/>
                <a:gd name="connsiteX3884" fmla="*/ 669231 w 2566057"/>
                <a:gd name="connsiteY3884" fmla="*/ 1300177 h 1446871"/>
                <a:gd name="connsiteX3885" fmla="*/ 671137 w 2566057"/>
                <a:gd name="connsiteY3885" fmla="*/ 1297701 h 1446871"/>
                <a:gd name="connsiteX3886" fmla="*/ 673042 w 2566057"/>
                <a:gd name="connsiteY3886" fmla="*/ 1297510 h 1446871"/>
                <a:gd name="connsiteX3887" fmla="*/ 673994 w 2566057"/>
                <a:gd name="connsiteY3887" fmla="*/ 1298463 h 1446871"/>
                <a:gd name="connsiteX3888" fmla="*/ 672470 w 2566057"/>
                <a:gd name="connsiteY3888" fmla="*/ 1301987 h 1446871"/>
                <a:gd name="connsiteX3889" fmla="*/ 673994 w 2566057"/>
                <a:gd name="connsiteY3889" fmla="*/ 1306083 h 1446871"/>
                <a:gd name="connsiteX3890" fmla="*/ 672851 w 2566057"/>
                <a:gd name="connsiteY3890" fmla="*/ 1310655 h 1446871"/>
                <a:gd name="connsiteX3891" fmla="*/ 671327 w 2566057"/>
                <a:gd name="connsiteY3891" fmla="*/ 1312369 h 1446871"/>
                <a:gd name="connsiteX3892" fmla="*/ 673327 w 2566057"/>
                <a:gd name="connsiteY3892" fmla="*/ 1315608 h 1446871"/>
                <a:gd name="connsiteX3893" fmla="*/ 675994 w 2566057"/>
                <a:gd name="connsiteY3893" fmla="*/ 1321609 h 1446871"/>
                <a:gd name="connsiteX3894" fmla="*/ 673708 w 2566057"/>
                <a:gd name="connsiteY3894" fmla="*/ 1324561 h 1446871"/>
                <a:gd name="connsiteX3895" fmla="*/ 674851 w 2566057"/>
                <a:gd name="connsiteY3895" fmla="*/ 1328848 h 1446871"/>
                <a:gd name="connsiteX3896" fmla="*/ 678566 w 2566057"/>
                <a:gd name="connsiteY3896" fmla="*/ 1330848 h 1446871"/>
                <a:gd name="connsiteX3897" fmla="*/ 677137 w 2566057"/>
                <a:gd name="connsiteY3897" fmla="*/ 1335134 h 1446871"/>
                <a:gd name="connsiteX3898" fmla="*/ 673899 w 2566057"/>
                <a:gd name="connsiteY3898" fmla="*/ 1338849 h 1446871"/>
                <a:gd name="connsiteX3899" fmla="*/ 673803 w 2566057"/>
                <a:gd name="connsiteY3899" fmla="*/ 1339706 h 1446871"/>
                <a:gd name="connsiteX3900" fmla="*/ 673232 w 2566057"/>
                <a:gd name="connsiteY3900" fmla="*/ 1344373 h 1446871"/>
                <a:gd name="connsiteX3901" fmla="*/ 672660 w 2566057"/>
                <a:gd name="connsiteY3901" fmla="*/ 1348183 h 1446871"/>
                <a:gd name="connsiteX3902" fmla="*/ 670089 w 2566057"/>
                <a:gd name="connsiteY3902" fmla="*/ 1345707 h 1446871"/>
                <a:gd name="connsiteX3903" fmla="*/ 668851 w 2566057"/>
                <a:gd name="connsiteY3903" fmla="*/ 1343611 h 1446871"/>
                <a:gd name="connsiteX3904" fmla="*/ 667326 w 2566057"/>
                <a:gd name="connsiteY3904" fmla="*/ 1341801 h 1446871"/>
                <a:gd name="connsiteX3905" fmla="*/ 661231 w 2566057"/>
                <a:gd name="connsiteY3905" fmla="*/ 1343325 h 1446871"/>
                <a:gd name="connsiteX3906" fmla="*/ 660564 w 2566057"/>
                <a:gd name="connsiteY3906" fmla="*/ 1345802 h 1446871"/>
                <a:gd name="connsiteX3907" fmla="*/ 661516 w 2566057"/>
                <a:gd name="connsiteY3907" fmla="*/ 1349041 h 1446871"/>
                <a:gd name="connsiteX3908" fmla="*/ 659040 w 2566057"/>
                <a:gd name="connsiteY3908" fmla="*/ 1352088 h 1446871"/>
                <a:gd name="connsiteX3909" fmla="*/ 661992 w 2566057"/>
                <a:gd name="connsiteY3909" fmla="*/ 1356184 h 1446871"/>
                <a:gd name="connsiteX3910" fmla="*/ 664469 w 2566057"/>
                <a:gd name="connsiteY3910" fmla="*/ 1351708 h 1446871"/>
                <a:gd name="connsiteX3911" fmla="*/ 667802 w 2566057"/>
                <a:gd name="connsiteY3911" fmla="*/ 1355994 h 1446871"/>
                <a:gd name="connsiteX3912" fmla="*/ 671232 w 2566057"/>
                <a:gd name="connsiteY3912" fmla="*/ 1354946 h 1446871"/>
                <a:gd name="connsiteX3913" fmla="*/ 673232 w 2566057"/>
                <a:gd name="connsiteY3913" fmla="*/ 1357804 h 1446871"/>
                <a:gd name="connsiteX3914" fmla="*/ 670756 w 2566057"/>
                <a:gd name="connsiteY3914" fmla="*/ 1360090 h 1446871"/>
                <a:gd name="connsiteX3915" fmla="*/ 671422 w 2566057"/>
                <a:gd name="connsiteY3915" fmla="*/ 1362566 h 1446871"/>
                <a:gd name="connsiteX3916" fmla="*/ 669612 w 2566057"/>
                <a:gd name="connsiteY3916" fmla="*/ 1365328 h 1446871"/>
                <a:gd name="connsiteX3917" fmla="*/ 674661 w 2566057"/>
                <a:gd name="connsiteY3917" fmla="*/ 1366281 h 1446871"/>
                <a:gd name="connsiteX3918" fmla="*/ 673899 w 2566057"/>
                <a:gd name="connsiteY3918" fmla="*/ 1368281 h 1446871"/>
                <a:gd name="connsiteX3919" fmla="*/ 667993 w 2566057"/>
                <a:gd name="connsiteY3919" fmla="*/ 1368757 h 1446871"/>
                <a:gd name="connsiteX3920" fmla="*/ 672660 w 2566057"/>
                <a:gd name="connsiteY3920" fmla="*/ 1372948 h 1446871"/>
                <a:gd name="connsiteX3921" fmla="*/ 671803 w 2566057"/>
                <a:gd name="connsiteY3921" fmla="*/ 1376282 h 1446871"/>
                <a:gd name="connsiteX3922" fmla="*/ 675994 w 2566057"/>
                <a:gd name="connsiteY3922" fmla="*/ 1380378 h 1446871"/>
                <a:gd name="connsiteX3923" fmla="*/ 677709 w 2566057"/>
                <a:gd name="connsiteY3923" fmla="*/ 1383426 h 1446871"/>
                <a:gd name="connsiteX3924" fmla="*/ 679614 w 2566057"/>
                <a:gd name="connsiteY3924" fmla="*/ 1386664 h 1446871"/>
                <a:gd name="connsiteX3925" fmla="*/ 678756 w 2566057"/>
                <a:gd name="connsiteY3925" fmla="*/ 1389426 h 1446871"/>
                <a:gd name="connsiteX3926" fmla="*/ 676947 w 2566057"/>
                <a:gd name="connsiteY3926" fmla="*/ 1392189 h 1446871"/>
                <a:gd name="connsiteX3927" fmla="*/ 674946 w 2566057"/>
                <a:gd name="connsiteY3927" fmla="*/ 1385998 h 1446871"/>
                <a:gd name="connsiteX3928" fmla="*/ 673518 w 2566057"/>
                <a:gd name="connsiteY3928" fmla="*/ 1381521 h 1446871"/>
                <a:gd name="connsiteX3929" fmla="*/ 670470 w 2566057"/>
                <a:gd name="connsiteY3929" fmla="*/ 1382283 h 1446871"/>
                <a:gd name="connsiteX3930" fmla="*/ 670660 w 2566057"/>
                <a:gd name="connsiteY3930" fmla="*/ 1386759 h 1446871"/>
                <a:gd name="connsiteX3931" fmla="*/ 671613 w 2566057"/>
                <a:gd name="connsiteY3931" fmla="*/ 1391808 h 1446871"/>
                <a:gd name="connsiteX3932" fmla="*/ 671327 w 2566057"/>
                <a:gd name="connsiteY3932" fmla="*/ 1396284 h 1446871"/>
                <a:gd name="connsiteX3933" fmla="*/ 673137 w 2566057"/>
                <a:gd name="connsiteY3933" fmla="*/ 1397046 h 1446871"/>
                <a:gd name="connsiteX3934" fmla="*/ 675518 w 2566057"/>
                <a:gd name="connsiteY3934" fmla="*/ 1394380 h 1446871"/>
                <a:gd name="connsiteX3935" fmla="*/ 677137 w 2566057"/>
                <a:gd name="connsiteY3935" fmla="*/ 1398190 h 1446871"/>
                <a:gd name="connsiteX3936" fmla="*/ 676184 w 2566057"/>
                <a:gd name="connsiteY3936" fmla="*/ 1400666 h 1446871"/>
                <a:gd name="connsiteX3937" fmla="*/ 680281 w 2566057"/>
                <a:gd name="connsiteY3937" fmla="*/ 1401904 h 1446871"/>
                <a:gd name="connsiteX3938" fmla="*/ 683424 w 2566057"/>
                <a:gd name="connsiteY3938" fmla="*/ 1402095 h 1446871"/>
                <a:gd name="connsiteX3939" fmla="*/ 685424 w 2566057"/>
                <a:gd name="connsiteY3939" fmla="*/ 1402857 h 1446871"/>
                <a:gd name="connsiteX3940" fmla="*/ 688281 w 2566057"/>
                <a:gd name="connsiteY3940" fmla="*/ 1405809 h 1446871"/>
                <a:gd name="connsiteX3941" fmla="*/ 690282 w 2566057"/>
                <a:gd name="connsiteY3941" fmla="*/ 1408572 h 1446871"/>
                <a:gd name="connsiteX3942" fmla="*/ 692663 w 2566057"/>
                <a:gd name="connsiteY3942" fmla="*/ 1411810 h 1446871"/>
                <a:gd name="connsiteX3943" fmla="*/ 696759 w 2566057"/>
                <a:gd name="connsiteY3943" fmla="*/ 1411620 h 1446871"/>
                <a:gd name="connsiteX3944" fmla="*/ 694854 w 2566057"/>
                <a:gd name="connsiteY3944" fmla="*/ 1414668 h 1446871"/>
                <a:gd name="connsiteX3945" fmla="*/ 696377 w 2566057"/>
                <a:gd name="connsiteY3945" fmla="*/ 1418668 h 1446871"/>
                <a:gd name="connsiteX3946" fmla="*/ 699045 w 2566057"/>
                <a:gd name="connsiteY3946" fmla="*/ 1421907 h 1446871"/>
                <a:gd name="connsiteX3947" fmla="*/ 699521 w 2566057"/>
                <a:gd name="connsiteY3947" fmla="*/ 1419145 h 1446871"/>
                <a:gd name="connsiteX3948" fmla="*/ 701521 w 2566057"/>
                <a:gd name="connsiteY3948" fmla="*/ 1415144 h 1446871"/>
                <a:gd name="connsiteX3949" fmla="*/ 705331 w 2566057"/>
                <a:gd name="connsiteY3949" fmla="*/ 1415906 h 1446871"/>
                <a:gd name="connsiteX3950" fmla="*/ 707141 w 2566057"/>
                <a:gd name="connsiteY3950" fmla="*/ 1419145 h 1446871"/>
                <a:gd name="connsiteX3951" fmla="*/ 707141 w 2566057"/>
                <a:gd name="connsiteY3951" fmla="*/ 1419907 h 1446871"/>
                <a:gd name="connsiteX3952" fmla="*/ 705998 w 2566057"/>
                <a:gd name="connsiteY3952" fmla="*/ 1423431 h 1446871"/>
                <a:gd name="connsiteX3953" fmla="*/ 703903 w 2566057"/>
                <a:gd name="connsiteY3953" fmla="*/ 1425907 h 1446871"/>
                <a:gd name="connsiteX3954" fmla="*/ 707903 w 2566057"/>
                <a:gd name="connsiteY3954" fmla="*/ 1428384 h 1446871"/>
                <a:gd name="connsiteX3955" fmla="*/ 711142 w 2566057"/>
                <a:gd name="connsiteY3955" fmla="*/ 1427908 h 1446871"/>
                <a:gd name="connsiteX3956" fmla="*/ 711142 w 2566057"/>
                <a:gd name="connsiteY3956" fmla="*/ 1420573 h 1446871"/>
                <a:gd name="connsiteX3957" fmla="*/ 710856 w 2566057"/>
                <a:gd name="connsiteY3957" fmla="*/ 1418954 h 1446871"/>
                <a:gd name="connsiteX3958" fmla="*/ 710951 w 2566057"/>
                <a:gd name="connsiteY3958" fmla="*/ 1414858 h 1446871"/>
                <a:gd name="connsiteX3959" fmla="*/ 714475 w 2566057"/>
                <a:gd name="connsiteY3959" fmla="*/ 1411905 h 1446871"/>
                <a:gd name="connsiteX3960" fmla="*/ 717904 w 2566057"/>
                <a:gd name="connsiteY3960" fmla="*/ 1410858 h 1446871"/>
                <a:gd name="connsiteX3961" fmla="*/ 720000 w 2566057"/>
                <a:gd name="connsiteY3961" fmla="*/ 1407524 h 1446871"/>
                <a:gd name="connsiteX3962" fmla="*/ 720762 w 2566057"/>
                <a:gd name="connsiteY3962" fmla="*/ 1407334 h 1446871"/>
                <a:gd name="connsiteX3963" fmla="*/ 722000 w 2566057"/>
                <a:gd name="connsiteY3963" fmla="*/ 1405809 h 1446871"/>
                <a:gd name="connsiteX3964" fmla="*/ 718190 w 2566057"/>
                <a:gd name="connsiteY3964" fmla="*/ 1401047 h 1446871"/>
                <a:gd name="connsiteX3965" fmla="*/ 715333 w 2566057"/>
                <a:gd name="connsiteY3965" fmla="*/ 1393713 h 1446871"/>
                <a:gd name="connsiteX3966" fmla="*/ 716190 w 2566057"/>
                <a:gd name="connsiteY3966" fmla="*/ 1389712 h 1446871"/>
                <a:gd name="connsiteX3967" fmla="*/ 717619 w 2566057"/>
                <a:gd name="connsiteY3967" fmla="*/ 1385140 h 1446871"/>
                <a:gd name="connsiteX3968" fmla="*/ 722095 w 2566057"/>
                <a:gd name="connsiteY3968" fmla="*/ 1385426 h 1446871"/>
                <a:gd name="connsiteX3969" fmla="*/ 724667 w 2566057"/>
                <a:gd name="connsiteY3969" fmla="*/ 1380092 h 1446871"/>
                <a:gd name="connsiteX3970" fmla="*/ 723619 w 2566057"/>
                <a:gd name="connsiteY3970" fmla="*/ 1373615 h 1446871"/>
                <a:gd name="connsiteX3971" fmla="*/ 726762 w 2566057"/>
                <a:gd name="connsiteY3971" fmla="*/ 1367614 h 1446871"/>
                <a:gd name="connsiteX3972" fmla="*/ 730668 w 2566057"/>
                <a:gd name="connsiteY3972" fmla="*/ 1364376 h 1446871"/>
                <a:gd name="connsiteX3973" fmla="*/ 735144 w 2566057"/>
                <a:gd name="connsiteY3973" fmla="*/ 1356565 h 1446871"/>
                <a:gd name="connsiteX3974" fmla="*/ 734477 w 2566057"/>
                <a:gd name="connsiteY3974" fmla="*/ 1352470 h 1446871"/>
                <a:gd name="connsiteX3975" fmla="*/ 725905 w 2566057"/>
                <a:gd name="connsiteY3975" fmla="*/ 1347517 h 1446871"/>
                <a:gd name="connsiteX3976" fmla="*/ 720095 w 2566057"/>
                <a:gd name="connsiteY3976" fmla="*/ 1341325 h 1446871"/>
                <a:gd name="connsiteX3977" fmla="*/ 721238 w 2566057"/>
                <a:gd name="connsiteY3977" fmla="*/ 1336087 h 1446871"/>
                <a:gd name="connsiteX3978" fmla="*/ 728763 w 2566057"/>
                <a:gd name="connsiteY3978" fmla="*/ 1332372 h 1446871"/>
                <a:gd name="connsiteX3979" fmla="*/ 730382 w 2566057"/>
                <a:gd name="connsiteY3979" fmla="*/ 1327800 h 1446871"/>
                <a:gd name="connsiteX3980" fmla="*/ 731525 w 2566057"/>
                <a:gd name="connsiteY3980" fmla="*/ 1324752 h 1446871"/>
                <a:gd name="connsiteX3981" fmla="*/ 731144 w 2566057"/>
                <a:gd name="connsiteY3981" fmla="*/ 1318751 h 1446871"/>
                <a:gd name="connsiteX3982" fmla="*/ 731430 w 2566057"/>
                <a:gd name="connsiteY3982" fmla="*/ 1313988 h 1446871"/>
                <a:gd name="connsiteX3983" fmla="*/ 734668 w 2566057"/>
                <a:gd name="connsiteY3983" fmla="*/ 1310179 h 1446871"/>
                <a:gd name="connsiteX3984" fmla="*/ 734477 w 2566057"/>
                <a:gd name="connsiteY3984" fmla="*/ 1306178 h 1446871"/>
                <a:gd name="connsiteX3985" fmla="*/ 738383 w 2566057"/>
                <a:gd name="connsiteY3985" fmla="*/ 1305130 h 1446871"/>
                <a:gd name="connsiteX3986" fmla="*/ 740955 w 2566057"/>
                <a:gd name="connsiteY3986" fmla="*/ 1304178 h 1446871"/>
                <a:gd name="connsiteX3987" fmla="*/ 739907 w 2566057"/>
                <a:gd name="connsiteY3987" fmla="*/ 1300082 h 1446871"/>
                <a:gd name="connsiteX3988" fmla="*/ 736287 w 2566057"/>
                <a:gd name="connsiteY3988" fmla="*/ 1299796 h 1446871"/>
                <a:gd name="connsiteX3989" fmla="*/ 732858 w 2566057"/>
                <a:gd name="connsiteY3989" fmla="*/ 1298844 h 1446871"/>
                <a:gd name="connsiteX3990" fmla="*/ 730953 w 2566057"/>
                <a:gd name="connsiteY3990" fmla="*/ 1296558 h 1446871"/>
                <a:gd name="connsiteX3991" fmla="*/ 729429 w 2566057"/>
                <a:gd name="connsiteY3991" fmla="*/ 1290843 h 1446871"/>
                <a:gd name="connsiteX3992" fmla="*/ 732192 w 2566057"/>
                <a:gd name="connsiteY3992" fmla="*/ 1289605 h 1446871"/>
                <a:gd name="connsiteX3993" fmla="*/ 735906 w 2566057"/>
                <a:gd name="connsiteY3993" fmla="*/ 1289033 h 1446871"/>
                <a:gd name="connsiteX3994" fmla="*/ 743812 w 2566057"/>
                <a:gd name="connsiteY3994" fmla="*/ 1289986 h 1446871"/>
                <a:gd name="connsiteX3995" fmla="*/ 750003 w 2566057"/>
                <a:gd name="connsiteY3995" fmla="*/ 1285413 h 1446871"/>
                <a:gd name="connsiteX3996" fmla="*/ 748575 w 2566057"/>
                <a:gd name="connsiteY3996" fmla="*/ 1278079 h 1446871"/>
                <a:gd name="connsiteX3997" fmla="*/ 750385 w 2566057"/>
                <a:gd name="connsiteY3997" fmla="*/ 1275031 h 1446871"/>
                <a:gd name="connsiteX3998" fmla="*/ 749813 w 2566057"/>
                <a:gd name="connsiteY3998" fmla="*/ 1269221 h 1446871"/>
                <a:gd name="connsiteX3999" fmla="*/ 756385 w 2566057"/>
                <a:gd name="connsiteY3999" fmla="*/ 1267983 h 1446871"/>
                <a:gd name="connsiteX4000" fmla="*/ 766577 w 2566057"/>
                <a:gd name="connsiteY4000" fmla="*/ 1265411 h 1446871"/>
                <a:gd name="connsiteX4001" fmla="*/ 779055 w 2566057"/>
                <a:gd name="connsiteY4001" fmla="*/ 1259696 h 1446871"/>
                <a:gd name="connsiteX4002" fmla="*/ 781912 w 2566057"/>
                <a:gd name="connsiteY4002" fmla="*/ 1254362 h 1446871"/>
                <a:gd name="connsiteX4003" fmla="*/ 784770 w 2566057"/>
                <a:gd name="connsiteY4003" fmla="*/ 1251409 h 1446871"/>
                <a:gd name="connsiteX4004" fmla="*/ 787437 w 2566057"/>
                <a:gd name="connsiteY4004" fmla="*/ 1242170 h 1446871"/>
                <a:gd name="connsiteX4005" fmla="*/ 784008 w 2566057"/>
                <a:gd name="connsiteY4005" fmla="*/ 1241599 h 1446871"/>
                <a:gd name="connsiteX4006" fmla="*/ 781246 w 2566057"/>
                <a:gd name="connsiteY4006" fmla="*/ 1237408 h 1446871"/>
                <a:gd name="connsiteX4007" fmla="*/ 779912 w 2566057"/>
                <a:gd name="connsiteY4007" fmla="*/ 1230930 h 1446871"/>
                <a:gd name="connsiteX4008" fmla="*/ 774387 w 2566057"/>
                <a:gd name="connsiteY4008" fmla="*/ 1227406 h 1446871"/>
                <a:gd name="connsiteX4009" fmla="*/ 771816 w 2566057"/>
                <a:gd name="connsiteY4009" fmla="*/ 1222644 h 1446871"/>
                <a:gd name="connsiteX4010" fmla="*/ 771816 w 2566057"/>
                <a:gd name="connsiteY4010" fmla="*/ 1222358 h 1446871"/>
                <a:gd name="connsiteX4011" fmla="*/ 772483 w 2566057"/>
                <a:gd name="connsiteY4011" fmla="*/ 1221596 h 1446871"/>
                <a:gd name="connsiteX4012" fmla="*/ 775816 w 2566057"/>
                <a:gd name="connsiteY4012" fmla="*/ 1223406 h 1446871"/>
                <a:gd name="connsiteX4013" fmla="*/ 781436 w 2566057"/>
                <a:gd name="connsiteY4013" fmla="*/ 1224454 h 1446871"/>
                <a:gd name="connsiteX4014" fmla="*/ 787342 w 2566057"/>
                <a:gd name="connsiteY4014" fmla="*/ 1226930 h 1446871"/>
                <a:gd name="connsiteX4015" fmla="*/ 793152 w 2566057"/>
                <a:gd name="connsiteY4015" fmla="*/ 1225978 h 1446871"/>
                <a:gd name="connsiteX4016" fmla="*/ 798581 w 2566057"/>
                <a:gd name="connsiteY4016" fmla="*/ 1225501 h 1446871"/>
                <a:gd name="connsiteX4017" fmla="*/ 802010 w 2566057"/>
                <a:gd name="connsiteY4017" fmla="*/ 1223977 h 1446871"/>
                <a:gd name="connsiteX4018" fmla="*/ 807344 w 2566057"/>
                <a:gd name="connsiteY4018" fmla="*/ 1219405 h 1446871"/>
                <a:gd name="connsiteX4019" fmla="*/ 812583 w 2566057"/>
                <a:gd name="connsiteY4019" fmla="*/ 1212642 h 1446871"/>
                <a:gd name="connsiteX4020" fmla="*/ 815535 w 2566057"/>
                <a:gd name="connsiteY4020" fmla="*/ 1208642 h 1446871"/>
                <a:gd name="connsiteX4021" fmla="*/ 816774 w 2566057"/>
                <a:gd name="connsiteY4021" fmla="*/ 1206928 h 1446871"/>
                <a:gd name="connsiteX4022" fmla="*/ 819155 w 2566057"/>
                <a:gd name="connsiteY4022" fmla="*/ 1201403 h 1446871"/>
                <a:gd name="connsiteX4023" fmla="*/ 819441 w 2566057"/>
                <a:gd name="connsiteY4023" fmla="*/ 1196641 h 1446871"/>
                <a:gd name="connsiteX4024" fmla="*/ 818965 w 2566057"/>
                <a:gd name="connsiteY4024" fmla="*/ 1192164 h 1446871"/>
                <a:gd name="connsiteX4025" fmla="*/ 821441 w 2566057"/>
                <a:gd name="connsiteY4025" fmla="*/ 1188640 h 1446871"/>
                <a:gd name="connsiteX4026" fmla="*/ 823727 w 2566057"/>
                <a:gd name="connsiteY4026" fmla="*/ 1182639 h 1446871"/>
                <a:gd name="connsiteX4027" fmla="*/ 826489 w 2566057"/>
                <a:gd name="connsiteY4027" fmla="*/ 1184830 h 1446871"/>
                <a:gd name="connsiteX4028" fmla="*/ 823251 w 2566057"/>
                <a:gd name="connsiteY4028" fmla="*/ 1190163 h 1446871"/>
                <a:gd name="connsiteX4029" fmla="*/ 821631 w 2566057"/>
                <a:gd name="connsiteY4029" fmla="*/ 1195974 h 1446871"/>
                <a:gd name="connsiteX4030" fmla="*/ 824965 w 2566057"/>
                <a:gd name="connsiteY4030" fmla="*/ 1191878 h 1446871"/>
                <a:gd name="connsiteX4031" fmla="*/ 827823 w 2566057"/>
                <a:gd name="connsiteY4031" fmla="*/ 1188830 h 1446871"/>
                <a:gd name="connsiteX4032" fmla="*/ 830490 w 2566057"/>
                <a:gd name="connsiteY4032" fmla="*/ 1181591 h 1446871"/>
                <a:gd name="connsiteX4033" fmla="*/ 835157 w 2566057"/>
                <a:gd name="connsiteY4033" fmla="*/ 1173971 h 1446871"/>
                <a:gd name="connsiteX4034" fmla="*/ 841062 w 2566057"/>
                <a:gd name="connsiteY4034" fmla="*/ 1164255 h 1446871"/>
                <a:gd name="connsiteX4035" fmla="*/ 840301 w 2566057"/>
                <a:gd name="connsiteY4035" fmla="*/ 1159017 h 1446871"/>
                <a:gd name="connsiteX4036" fmla="*/ 841634 w 2566057"/>
                <a:gd name="connsiteY4036" fmla="*/ 1155492 h 1446871"/>
                <a:gd name="connsiteX4037" fmla="*/ 841729 w 2566057"/>
                <a:gd name="connsiteY4037" fmla="*/ 1151683 h 1446871"/>
                <a:gd name="connsiteX4038" fmla="*/ 840396 w 2566057"/>
                <a:gd name="connsiteY4038" fmla="*/ 1144825 h 1446871"/>
                <a:gd name="connsiteX4039" fmla="*/ 842491 w 2566057"/>
                <a:gd name="connsiteY4039" fmla="*/ 1139871 h 1446871"/>
                <a:gd name="connsiteX4040" fmla="*/ 846778 w 2566057"/>
                <a:gd name="connsiteY4040" fmla="*/ 1136919 h 1446871"/>
                <a:gd name="connsiteX4041" fmla="*/ 852016 w 2566057"/>
                <a:gd name="connsiteY4041" fmla="*/ 1131966 h 1446871"/>
                <a:gd name="connsiteX4042" fmla="*/ 860017 w 2566057"/>
                <a:gd name="connsiteY4042" fmla="*/ 1126727 h 1446871"/>
                <a:gd name="connsiteX4043" fmla="*/ 866780 w 2566057"/>
                <a:gd name="connsiteY4043" fmla="*/ 1124917 h 1446871"/>
                <a:gd name="connsiteX4044" fmla="*/ 873257 w 2566057"/>
                <a:gd name="connsiteY4044" fmla="*/ 1118345 h 1446871"/>
                <a:gd name="connsiteX4045" fmla="*/ 879448 w 2566057"/>
                <a:gd name="connsiteY4045" fmla="*/ 1118821 h 1446871"/>
                <a:gd name="connsiteX4046" fmla="*/ 885068 w 2566057"/>
                <a:gd name="connsiteY4046" fmla="*/ 1117869 h 1446871"/>
                <a:gd name="connsiteX4047" fmla="*/ 890688 w 2566057"/>
                <a:gd name="connsiteY4047" fmla="*/ 1117107 h 1446871"/>
                <a:gd name="connsiteX4048" fmla="*/ 894403 w 2566057"/>
                <a:gd name="connsiteY4048" fmla="*/ 1113583 h 1446871"/>
                <a:gd name="connsiteX4049" fmla="*/ 896879 w 2566057"/>
                <a:gd name="connsiteY4049" fmla="*/ 1112344 h 1446871"/>
                <a:gd name="connsiteX4050" fmla="*/ 897451 w 2566057"/>
                <a:gd name="connsiteY4050" fmla="*/ 1108153 h 1446871"/>
                <a:gd name="connsiteX4051" fmla="*/ 900784 w 2566057"/>
                <a:gd name="connsiteY4051" fmla="*/ 1100343 h 1446871"/>
                <a:gd name="connsiteX4052" fmla="*/ 907452 w 2566057"/>
                <a:gd name="connsiteY4052" fmla="*/ 1090723 h 1446871"/>
                <a:gd name="connsiteX4053" fmla="*/ 910595 w 2566057"/>
                <a:gd name="connsiteY4053" fmla="*/ 1081674 h 1446871"/>
                <a:gd name="connsiteX4054" fmla="*/ 912405 w 2566057"/>
                <a:gd name="connsiteY4054" fmla="*/ 1073101 h 1446871"/>
                <a:gd name="connsiteX4055" fmla="*/ 915167 w 2566057"/>
                <a:gd name="connsiteY4055" fmla="*/ 1061957 h 1446871"/>
                <a:gd name="connsiteX4056" fmla="*/ 915548 w 2566057"/>
                <a:gd name="connsiteY4056" fmla="*/ 1051480 h 1446871"/>
                <a:gd name="connsiteX4057" fmla="*/ 915358 w 2566057"/>
                <a:gd name="connsiteY4057" fmla="*/ 1042431 h 1446871"/>
                <a:gd name="connsiteX4058" fmla="*/ 915738 w 2566057"/>
                <a:gd name="connsiteY4058" fmla="*/ 1036144 h 1446871"/>
                <a:gd name="connsiteX4059" fmla="*/ 913833 w 2566057"/>
                <a:gd name="connsiteY4059" fmla="*/ 1031572 h 1446871"/>
                <a:gd name="connsiteX4060" fmla="*/ 918024 w 2566057"/>
                <a:gd name="connsiteY4060" fmla="*/ 1032525 h 1446871"/>
                <a:gd name="connsiteX4061" fmla="*/ 921835 w 2566057"/>
                <a:gd name="connsiteY4061" fmla="*/ 1030429 h 1446871"/>
                <a:gd name="connsiteX4062" fmla="*/ 928216 w 2566057"/>
                <a:gd name="connsiteY4062" fmla="*/ 1022142 h 1446871"/>
                <a:gd name="connsiteX4063" fmla="*/ 935360 w 2566057"/>
                <a:gd name="connsiteY4063" fmla="*/ 1014618 h 1446871"/>
                <a:gd name="connsiteX4064" fmla="*/ 946504 w 2566057"/>
                <a:gd name="connsiteY4064" fmla="*/ 1004998 h 1446871"/>
                <a:gd name="connsiteX4065" fmla="*/ 950124 w 2566057"/>
                <a:gd name="connsiteY4065" fmla="*/ 997949 h 1446871"/>
                <a:gd name="connsiteX4066" fmla="*/ 952600 w 2566057"/>
                <a:gd name="connsiteY4066" fmla="*/ 981375 h 1446871"/>
                <a:gd name="connsiteX4067" fmla="*/ 950695 w 2566057"/>
                <a:gd name="connsiteY4067" fmla="*/ 969374 h 1446871"/>
                <a:gd name="connsiteX4068" fmla="*/ 942599 w 2566057"/>
                <a:gd name="connsiteY4068" fmla="*/ 966898 h 1446871"/>
                <a:gd name="connsiteX4069" fmla="*/ 623892 w 2566057"/>
                <a:gd name="connsiteY4069" fmla="*/ 532558 h 1446871"/>
                <a:gd name="connsiteX4070" fmla="*/ 623321 w 2566057"/>
                <a:gd name="connsiteY4070" fmla="*/ 533605 h 1446871"/>
                <a:gd name="connsiteX4071" fmla="*/ 623892 w 2566057"/>
                <a:gd name="connsiteY4071" fmla="*/ 532558 h 1446871"/>
                <a:gd name="connsiteX4072" fmla="*/ 625893 w 2566057"/>
                <a:gd name="connsiteY4072" fmla="*/ 528557 h 1446871"/>
                <a:gd name="connsiteX4073" fmla="*/ 623892 w 2566057"/>
                <a:gd name="connsiteY4073" fmla="*/ 532558 h 1446871"/>
                <a:gd name="connsiteX4074" fmla="*/ 627131 w 2566057"/>
                <a:gd name="connsiteY4074" fmla="*/ 487314 h 1446871"/>
                <a:gd name="connsiteX4075" fmla="*/ 627798 w 2566057"/>
                <a:gd name="connsiteY4075" fmla="*/ 485790 h 1446871"/>
                <a:gd name="connsiteX4076" fmla="*/ 627131 w 2566057"/>
                <a:gd name="connsiteY4076" fmla="*/ 487314 h 1446871"/>
                <a:gd name="connsiteX4077" fmla="*/ 626655 w 2566057"/>
                <a:gd name="connsiteY4077" fmla="*/ 527890 h 1446871"/>
                <a:gd name="connsiteX4078" fmla="*/ 628559 w 2566057"/>
                <a:gd name="connsiteY4078" fmla="*/ 525509 h 1446871"/>
                <a:gd name="connsiteX4079" fmla="*/ 626655 w 2566057"/>
                <a:gd name="connsiteY4079" fmla="*/ 527890 h 1446871"/>
                <a:gd name="connsiteX4080" fmla="*/ 628655 w 2566057"/>
                <a:gd name="connsiteY4080" fmla="*/ 525414 h 1446871"/>
                <a:gd name="connsiteX4081" fmla="*/ 628655 w 2566057"/>
                <a:gd name="connsiteY4081" fmla="*/ 525414 h 1446871"/>
                <a:gd name="connsiteX4082" fmla="*/ 628655 w 2566057"/>
                <a:gd name="connsiteY4082" fmla="*/ 525414 h 1446871"/>
                <a:gd name="connsiteX4083" fmla="*/ 628655 w 2566057"/>
                <a:gd name="connsiteY4083" fmla="*/ 525414 h 1446871"/>
                <a:gd name="connsiteX4084" fmla="*/ 629226 w 2566057"/>
                <a:gd name="connsiteY4084" fmla="*/ 503316 h 1446871"/>
                <a:gd name="connsiteX4085" fmla="*/ 626940 w 2566057"/>
                <a:gd name="connsiteY4085" fmla="*/ 504840 h 1446871"/>
                <a:gd name="connsiteX4086" fmla="*/ 629226 w 2566057"/>
                <a:gd name="connsiteY4086" fmla="*/ 503316 h 1446871"/>
                <a:gd name="connsiteX4087" fmla="*/ 631131 w 2566057"/>
                <a:gd name="connsiteY4087" fmla="*/ 501220 h 1446871"/>
                <a:gd name="connsiteX4088" fmla="*/ 629226 w 2566057"/>
                <a:gd name="connsiteY4088" fmla="*/ 503316 h 1446871"/>
                <a:gd name="connsiteX4089" fmla="*/ 633417 w 2566057"/>
                <a:gd name="connsiteY4089" fmla="*/ 489314 h 1446871"/>
                <a:gd name="connsiteX4090" fmla="*/ 632370 w 2566057"/>
                <a:gd name="connsiteY4090" fmla="*/ 487790 h 1446871"/>
                <a:gd name="connsiteX4091" fmla="*/ 633417 w 2566057"/>
                <a:gd name="connsiteY4091" fmla="*/ 489314 h 1446871"/>
                <a:gd name="connsiteX4092" fmla="*/ 632370 w 2566057"/>
                <a:gd name="connsiteY4092" fmla="*/ 492933 h 1446871"/>
                <a:gd name="connsiteX4093" fmla="*/ 633799 w 2566057"/>
                <a:gd name="connsiteY4093" fmla="*/ 493791 h 1446871"/>
                <a:gd name="connsiteX4094" fmla="*/ 632274 w 2566057"/>
                <a:gd name="connsiteY4094" fmla="*/ 492933 h 1446871"/>
                <a:gd name="connsiteX4095" fmla="*/ 633417 w 2566057"/>
                <a:gd name="connsiteY4095" fmla="*/ 489314 h 1446871"/>
                <a:gd name="connsiteX4096" fmla="*/ 630655 w 2566057"/>
                <a:gd name="connsiteY4096" fmla="*/ 520175 h 1446871"/>
                <a:gd name="connsiteX4097" fmla="*/ 630465 w 2566057"/>
                <a:gd name="connsiteY4097" fmla="*/ 520556 h 1446871"/>
                <a:gd name="connsiteX4098" fmla="*/ 630655 w 2566057"/>
                <a:gd name="connsiteY4098" fmla="*/ 520175 h 1446871"/>
                <a:gd name="connsiteX4099" fmla="*/ 632560 w 2566057"/>
                <a:gd name="connsiteY4099" fmla="*/ 515794 h 1446871"/>
                <a:gd name="connsiteX4100" fmla="*/ 630655 w 2566057"/>
                <a:gd name="connsiteY4100" fmla="*/ 520175 h 1446871"/>
                <a:gd name="connsiteX4101" fmla="*/ 633799 w 2566057"/>
                <a:gd name="connsiteY4101" fmla="*/ 499220 h 1446871"/>
                <a:gd name="connsiteX4102" fmla="*/ 633799 w 2566057"/>
                <a:gd name="connsiteY4102" fmla="*/ 499220 h 1446871"/>
                <a:gd name="connsiteX4103" fmla="*/ 635227 w 2566057"/>
                <a:gd name="connsiteY4103" fmla="*/ 499791 h 1446871"/>
                <a:gd name="connsiteX4104" fmla="*/ 633799 w 2566057"/>
                <a:gd name="connsiteY4104" fmla="*/ 499220 h 1446871"/>
                <a:gd name="connsiteX4105" fmla="*/ 637037 w 2566057"/>
                <a:gd name="connsiteY4105" fmla="*/ 500744 h 1446871"/>
                <a:gd name="connsiteX4106" fmla="*/ 635608 w 2566057"/>
                <a:gd name="connsiteY4106" fmla="*/ 500173 h 1446871"/>
                <a:gd name="connsiteX4107" fmla="*/ 637037 w 2566057"/>
                <a:gd name="connsiteY4107" fmla="*/ 500744 h 1446871"/>
                <a:gd name="connsiteX4108" fmla="*/ 638561 w 2566057"/>
                <a:gd name="connsiteY4108" fmla="*/ 500173 h 1446871"/>
                <a:gd name="connsiteX4109" fmla="*/ 637037 w 2566057"/>
                <a:gd name="connsiteY4109" fmla="*/ 500744 h 1446871"/>
                <a:gd name="connsiteX4110" fmla="*/ 640752 w 2566057"/>
                <a:gd name="connsiteY4110" fmla="*/ 498934 h 1446871"/>
                <a:gd name="connsiteX4111" fmla="*/ 639513 w 2566057"/>
                <a:gd name="connsiteY4111" fmla="*/ 499411 h 1446871"/>
                <a:gd name="connsiteX4112" fmla="*/ 640752 w 2566057"/>
                <a:gd name="connsiteY4112" fmla="*/ 498934 h 1446871"/>
                <a:gd name="connsiteX4113" fmla="*/ 640752 w 2566057"/>
                <a:gd name="connsiteY4113" fmla="*/ 498934 h 1446871"/>
                <a:gd name="connsiteX4114" fmla="*/ 640752 w 2566057"/>
                <a:gd name="connsiteY4114" fmla="*/ 498934 h 1446871"/>
                <a:gd name="connsiteX4115" fmla="*/ 644943 w 2566057"/>
                <a:gd name="connsiteY4115" fmla="*/ 540082 h 1446871"/>
                <a:gd name="connsiteX4116" fmla="*/ 643895 w 2566057"/>
                <a:gd name="connsiteY4116" fmla="*/ 542654 h 1446871"/>
                <a:gd name="connsiteX4117" fmla="*/ 644943 w 2566057"/>
                <a:gd name="connsiteY4117" fmla="*/ 540082 h 1446871"/>
                <a:gd name="connsiteX4118" fmla="*/ 645800 w 2566057"/>
                <a:gd name="connsiteY4118" fmla="*/ 538654 h 1446871"/>
                <a:gd name="connsiteX4119" fmla="*/ 644943 w 2566057"/>
                <a:gd name="connsiteY4119" fmla="*/ 540082 h 1446871"/>
                <a:gd name="connsiteX4120" fmla="*/ 645514 w 2566057"/>
                <a:gd name="connsiteY4120" fmla="*/ 525890 h 1446871"/>
                <a:gd name="connsiteX4121" fmla="*/ 646086 w 2566057"/>
                <a:gd name="connsiteY4121" fmla="*/ 523985 h 1446871"/>
                <a:gd name="connsiteX4122" fmla="*/ 645514 w 2566057"/>
                <a:gd name="connsiteY4122" fmla="*/ 525890 h 1446871"/>
                <a:gd name="connsiteX4123" fmla="*/ 655706 w 2566057"/>
                <a:gd name="connsiteY4123" fmla="*/ 507507 h 1446871"/>
                <a:gd name="connsiteX4124" fmla="*/ 656754 w 2566057"/>
                <a:gd name="connsiteY4124" fmla="*/ 510459 h 1446871"/>
                <a:gd name="connsiteX4125" fmla="*/ 653896 w 2566057"/>
                <a:gd name="connsiteY4125" fmla="*/ 519984 h 1446871"/>
                <a:gd name="connsiteX4126" fmla="*/ 649801 w 2566057"/>
                <a:gd name="connsiteY4126" fmla="*/ 522651 h 1446871"/>
                <a:gd name="connsiteX4127" fmla="*/ 646848 w 2566057"/>
                <a:gd name="connsiteY4127" fmla="*/ 522556 h 1446871"/>
                <a:gd name="connsiteX4128" fmla="*/ 649801 w 2566057"/>
                <a:gd name="connsiteY4128" fmla="*/ 522651 h 1446871"/>
                <a:gd name="connsiteX4129" fmla="*/ 653896 w 2566057"/>
                <a:gd name="connsiteY4129" fmla="*/ 519984 h 1446871"/>
                <a:gd name="connsiteX4130" fmla="*/ 656754 w 2566057"/>
                <a:gd name="connsiteY4130" fmla="*/ 510459 h 1446871"/>
                <a:gd name="connsiteX4131" fmla="*/ 655706 w 2566057"/>
                <a:gd name="connsiteY4131" fmla="*/ 507507 h 1446871"/>
                <a:gd name="connsiteX4132" fmla="*/ 654658 w 2566057"/>
                <a:gd name="connsiteY4132" fmla="*/ 528176 h 1446871"/>
                <a:gd name="connsiteX4133" fmla="*/ 654372 w 2566057"/>
                <a:gd name="connsiteY4133" fmla="*/ 529891 h 1446871"/>
                <a:gd name="connsiteX4134" fmla="*/ 653420 w 2566057"/>
                <a:gd name="connsiteY4134" fmla="*/ 531224 h 1446871"/>
                <a:gd name="connsiteX4135" fmla="*/ 654372 w 2566057"/>
                <a:gd name="connsiteY4135" fmla="*/ 529891 h 1446871"/>
                <a:gd name="connsiteX4136" fmla="*/ 654658 w 2566057"/>
                <a:gd name="connsiteY4136" fmla="*/ 528176 h 1446871"/>
                <a:gd name="connsiteX4137" fmla="*/ 653229 w 2566057"/>
                <a:gd name="connsiteY4137" fmla="*/ 533129 h 1446871"/>
                <a:gd name="connsiteX4138" fmla="*/ 653229 w 2566057"/>
                <a:gd name="connsiteY4138" fmla="*/ 533129 h 1446871"/>
                <a:gd name="connsiteX4139" fmla="*/ 653229 w 2566057"/>
                <a:gd name="connsiteY4139" fmla="*/ 533129 h 1446871"/>
                <a:gd name="connsiteX4140" fmla="*/ 653229 w 2566057"/>
                <a:gd name="connsiteY4140" fmla="*/ 533129 h 1446871"/>
                <a:gd name="connsiteX4141" fmla="*/ 651706 w 2566057"/>
                <a:gd name="connsiteY4141" fmla="*/ 535415 h 1446871"/>
                <a:gd name="connsiteX4142" fmla="*/ 651706 w 2566057"/>
                <a:gd name="connsiteY4142" fmla="*/ 535415 h 1446871"/>
                <a:gd name="connsiteX4143" fmla="*/ 651706 w 2566057"/>
                <a:gd name="connsiteY4143" fmla="*/ 535415 h 1446871"/>
                <a:gd name="connsiteX4144" fmla="*/ 651706 w 2566057"/>
                <a:gd name="connsiteY4144" fmla="*/ 535415 h 1446871"/>
                <a:gd name="connsiteX4145" fmla="*/ 651039 w 2566057"/>
                <a:gd name="connsiteY4145" fmla="*/ 535034 h 1446871"/>
                <a:gd name="connsiteX4146" fmla="*/ 650372 w 2566057"/>
                <a:gd name="connsiteY4146" fmla="*/ 534939 h 1446871"/>
                <a:gd name="connsiteX4147" fmla="*/ 650372 w 2566057"/>
                <a:gd name="connsiteY4147" fmla="*/ 534939 h 1446871"/>
                <a:gd name="connsiteX4148" fmla="*/ 651039 w 2566057"/>
                <a:gd name="connsiteY4148" fmla="*/ 535034 h 1446871"/>
                <a:gd name="connsiteX4149" fmla="*/ 648658 w 2566057"/>
                <a:gd name="connsiteY4149" fmla="*/ 526080 h 1446871"/>
                <a:gd name="connsiteX4150" fmla="*/ 648372 w 2566057"/>
                <a:gd name="connsiteY4150" fmla="*/ 526652 h 1446871"/>
                <a:gd name="connsiteX4151" fmla="*/ 648086 w 2566057"/>
                <a:gd name="connsiteY4151" fmla="*/ 526938 h 1446871"/>
                <a:gd name="connsiteX4152" fmla="*/ 648372 w 2566057"/>
                <a:gd name="connsiteY4152" fmla="*/ 526652 h 1446871"/>
                <a:gd name="connsiteX4153" fmla="*/ 648658 w 2566057"/>
                <a:gd name="connsiteY4153" fmla="*/ 526080 h 1446871"/>
                <a:gd name="connsiteX4154" fmla="*/ 646848 w 2566057"/>
                <a:gd name="connsiteY4154" fmla="*/ 537320 h 1446871"/>
                <a:gd name="connsiteX4155" fmla="*/ 646562 w 2566057"/>
                <a:gd name="connsiteY4155" fmla="*/ 537701 h 1446871"/>
                <a:gd name="connsiteX4156" fmla="*/ 646848 w 2566057"/>
                <a:gd name="connsiteY4156" fmla="*/ 537320 h 1446871"/>
                <a:gd name="connsiteX4157" fmla="*/ 649991 w 2566057"/>
                <a:gd name="connsiteY4157" fmla="*/ 535225 h 1446871"/>
                <a:gd name="connsiteX4158" fmla="*/ 646848 w 2566057"/>
                <a:gd name="connsiteY4158" fmla="*/ 537320 h 1446871"/>
                <a:gd name="connsiteX4159" fmla="*/ 648181 w 2566057"/>
                <a:gd name="connsiteY4159" fmla="*/ 548179 h 1446871"/>
                <a:gd name="connsiteX4160" fmla="*/ 647133 w 2566057"/>
                <a:gd name="connsiteY4160" fmla="*/ 547416 h 1446871"/>
                <a:gd name="connsiteX4161" fmla="*/ 648181 w 2566057"/>
                <a:gd name="connsiteY4161" fmla="*/ 548179 h 1446871"/>
                <a:gd name="connsiteX4162" fmla="*/ 648276 w 2566057"/>
                <a:gd name="connsiteY4162" fmla="*/ 548274 h 1446871"/>
                <a:gd name="connsiteX4163" fmla="*/ 648181 w 2566057"/>
                <a:gd name="connsiteY4163" fmla="*/ 548179 h 1446871"/>
                <a:gd name="connsiteX4164" fmla="*/ 652849 w 2566057"/>
                <a:gd name="connsiteY4164" fmla="*/ 547893 h 1446871"/>
                <a:gd name="connsiteX4165" fmla="*/ 655135 w 2566057"/>
                <a:gd name="connsiteY4165" fmla="*/ 546464 h 1446871"/>
                <a:gd name="connsiteX4166" fmla="*/ 652849 w 2566057"/>
                <a:gd name="connsiteY4166" fmla="*/ 547893 h 1446871"/>
                <a:gd name="connsiteX4167" fmla="*/ 664945 w 2566057"/>
                <a:gd name="connsiteY4167" fmla="*/ 539130 h 1446871"/>
                <a:gd name="connsiteX4168" fmla="*/ 660469 w 2566057"/>
                <a:gd name="connsiteY4168" fmla="*/ 539796 h 1446871"/>
                <a:gd name="connsiteX4169" fmla="*/ 655135 w 2566057"/>
                <a:gd name="connsiteY4169" fmla="*/ 540749 h 1446871"/>
                <a:gd name="connsiteX4170" fmla="*/ 652182 w 2566057"/>
                <a:gd name="connsiteY4170" fmla="*/ 541035 h 1446871"/>
                <a:gd name="connsiteX4171" fmla="*/ 647324 w 2566057"/>
                <a:gd name="connsiteY4171" fmla="*/ 541987 h 1446871"/>
                <a:gd name="connsiteX4172" fmla="*/ 652182 w 2566057"/>
                <a:gd name="connsiteY4172" fmla="*/ 541035 h 1446871"/>
                <a:gd name="connsiteX4173" fmla="*/ 655135 w 2566057"/>
                <a:gd name="connsiteY4173" fmla="*/ 540749 h 1446871"/>
                <a:gd name="connsiteX4174" fmla="*/ 660469 w 2566057"/>
                <a:gd name="connsiteY4174" fmla="*/ 539796 h 1446871"/>
                <a:gd name="connsiteX4175" fmla="*/ 664945 w 2566057"/>
                <a:gd name="connsiteY4175" fmla="*/ 539130 h 1446871"/>
                <a:gd name="connsiteX4176" fmla="*/ 669708 w 2566057"/>
                <a:gd name="connsiteY4176" fmla="*/ 539320 h 1446871"/>
                <a:gd name="connsiteX4177" fmla="*/ 669803 w 2566057"/>
                <a:gd name="connsiteY4177" fmla="*/ 539320 h 1446871"/>
                <a:gd name="connsiteX4178" fmla="*/ 669708 w 2566057"/>
                <a:gd name="connsiteY4178" fmla="*/ 539320 h 1446871"/>
                <a:gd name="connsiteX4179" fmla="*/ 664945 w 2566057"/>
                <a:gd name="connsiteY4179" fmla="*/ 539130 h 1446871"/>
                <a:gd name="connsiteX4180" fmla="*/ 666755 w 2566057"/>
                <a:gd name="connsiteY4180" fmla="*/ 521890 h 1446871"/>
                <a:gd name="connsiteX4181" fmla="*/ 666755 w 2566057"/>
                <a:gd name="connsiteY4181" fmla="*/ 521890 h 1446871"/>
                <a:gd name="connsiteX4182" fmla="*/ 666755 w 2566057"/>
                <a:gd name="connsiteY4182" fmla="*/ 521890 h 1446871"/>
                <a:gd name="connsiteX4183" fmla="*/ 666755 w 2566057"/>
                <a:gd name="connsiteY4183" fmla="*/ 521890 h 1446871"/>
                <a:gd name="connsiteX4184" fmla="*/ 672375 w 2566057"/>
                <a:gd name="connsiteY4184" fmla="*/ 515508 h 1446871"/>
                <a:gd name="connsiteX4185" fmla="*/ 672184 w 2566057"/>
                <a:gd name="connsiteY4185" fmla="*/ 512650 h 1446871"/>
                <a:gd name="connsiteX4186" fmla="*/ 670660 w 2566057"/>
                <a:gd name="connsiteY4186" fmla="*/ 511507 h 1446871"/>
                <a:gd name="connsiteX4187" fmla="*/ 672184 w 2566057"/>
                <a:gd name="connsiteY4187" fmla="*/ 512650 h 1446871"/>
                <a:gd name="connsiteX4188" fmla="*/ 672375 w 2566057"/>
                <a:gd name="connsiteY4188" fmla="*/ 515508 h 1446871"/>
                <a:gd name="connsiteX4189" fmla="*/ 672089 w 2566057"/>
                <a:gd name="connsiteY4189" fmla="*/ 542749 h 1446871"/>
                <a:gd name="connsiteX4190" fmla="*/ 669041 w 2566057"/>
                <a:gd name="connsiteY4190" fmla="*/ 544083 h 1446871"/>
                <a:gd name="connsiteX4191" fmla="*/ 672089 w 2566057"/>
                <a:gd name="connsiteY4191" fmla="*/ 542749 h 1446871"/>
                <a:gd name="connsiteX4192" fmla="*/ 672946 w 2566057"/>
                <a:gd name="connsiteY4192" fmla="*/ 541511 h 1446871"/>
                <a:gd name="connsiteX4193" fmla="*/ 672089 w 2566057"/>
                <a:gd name="connsiteY4193" fmla="*/ 542749 h 1446871"/>
                <a:gd name="connsiteX4194" fmla="*/ 672184 w 2566057"/>
                <a:gd name="connsiteY4194" fmla="*/ 539606 h 1446871"/>
                <a:gd name="connsiteX4195" fmla="*/ 672279 w 2566057"/>
                <a:gd name="connsiteY4195" fmla="*/ 539606 h 1446871"/>
                <a:gd name="connsiteX4196" fmla="*/ 672660 w 2566057"/>
                <a:gd name="connsiteY4196" fmla="*/ 539701 h 1446871"/>
                <a:gd name="connsiteX4197" fmla="*/ 672184 w 2566057"/>
                <a:gd name="connsiteY4197" fmla="*/ 539606 h 1446871"/>
                <a:gd name="connsiteX4198" fmla="*/ 673327 w 2566057"/>
                <a:gd name="connsiteY4198" fmla="*/ 539987 h 1446871"/>
                <a:gd name="connsiteX4199" fmla="*/ 672851 w 2566057"/>
                <a:gd name="connsiteY4199" fmla="*/ 539892 h 1446871"/>
                <a:gd name="connsiteX4200" fmla="*/ 673327 w 2566057"/>
                <a:gd name="connsiteY4200" fmla="*/ 539987 h 1446871"/>
                <a:gd name="connsiteX4201" fmla="*/ 673518 w 2566057"/>
                <a:gd name="connsiteY4201" fmla="*/ 540082 h 1446871"/>
                <a:gd name="connsiteX4202" fmla="*/ 673327 w 2566057"/>
                <a:gd name="connsiteY4202" fmla="*/ 539987 h 1446871"/>
                <a:gd name="connsiteX4203" fmla="*/ 675232 w 2566057"/>
                <a:gd name="connsiteY4203" fmla="*/ 517889 h 1446871"/>
                <a:gd name="connsiteX4204" fmla="*/ 675232 w 2566057"/>
                <a:gd name="connsiteY4204" fmla="*/ 517794 h 1446871"/>
                <a:gd name="connsiteX4205" fmla="*/ 675232 w 2566057"/>
                <a:gd name="connsiteY4205" fmla="*/ 517889 h 1446871"/>
                <a:gd name="connsiteX4206" fmla="*/ 675232 w 2566057"/>
                <a:gd name="connsiteY4206" fmla="*/ 520842 h 1446871"/>
                <a:gd name="connsiteX4207" fmla="*/ 675232 w 2566057"/>
                <a:gd name="connsiteY4207" fmla="*/ 517889 h 1446871"/>
                <a:gd name="connsiteX4208" fmla="*/ 704379 w 2566057"/>
                <a:gd name="connsiteY4208" fmla="*/ 525604 h 1446871"/>
                <a:gd name="connsiteX4209" fmla="*/ 704379 w 2566057"/>
                <a:gd name="connsiteY4209" fmla="*/ 525604 h 1446871"/>
                <a:gd name="connsiteX4210" fmla="*/ 704379 w 2566057"/>
                <a:gd name="connsiteY4210" fmla="*/ 525604 h 1446871"/>
                <a:gd name="connsiteX4211" fmla="*/ 704379 w 2566057"/>
                <a:gd name="connsiteY4211" fmla="*/ 525604 h 1446871"/>
                <a:gd name="connsiteX4212" fmla="*/ 690949 w 2566057"/>
                <a:gd name="connsiteY4212" fmla="*/ 528271 h 1446871"/>
                <a:gd name="connsiteX4213" fmla="*/ 696759 w 2566057"/>
                <a:gd name="connsiteY4213" fmla="*/ 527986 h 1446871"/>
                <a:gd name="connsiteX4214" fmla="*/ 699235 w 2566057"/>
                <a:gd name="connsiteY4214" fmla="*/ 526176 h 1446871"/>
                <a:gd name="connsiteX4215" fmla="*/ 704188 w 2566057"/>
                <a:gd name="connsiteY4215" fmla="*/ 525700 h 1446871"/>
                <a:gd name="connsiteX4216" fmla="*/ 704188 w 2566057"/>
                <a:gd name="connsiteY4216" fmla="*/ 525700 h 1446871"/>
                <a:gd name="connsiteX4217" fmla="*/ 699235 w 2566057"/>
                <a:gd name="connsiteY4217" fmla="*/ 526176 h 1446871"/>
                <a:gd name="connsiteX4218" fmla="*/ 696759 w 2566057"/>
                <a:gd name="connsiteY4218" fmla="*/ 527986 h 1446871"/>
                <a:gd name="connsiteX4219" fmla="*/ 690949 w 2566057"/>
                <a:gd name="connsiteY4219" fmla="*/ 528271 h 1446871"/>
                <a:gd name="connsiteX4220" fmla="*/ 682376 w 2566057"/>
                <a:gd name="connsiteY4220" fmla="*/ 528748 h 1446871"/>
                <a:gd name="connsiteX4221" fmla="*/ 677900 w 2566057"/>
                <a:gd name="connsiteY4221" fmla="*/ 531415 h 1446871"/>
                <a:gd name="connsiteX4222" fmla="*/ 675137 w 2566057"/>
                <a:gd name="connsiteY4222" fmla="*/ 534844 h 1446871"/>
                <a:gd name="connsiteX4223" fmla="*/ 675137 w 2566057"/>
                <a:gd name="connsiteY4223" fmla="*/ 535415 h 1446871"/>
                <a:gd name="connsiteX4224" fmla="*/ 675137 w 2566057"/>
                <a:gd name="connsiteY4224" fmla="*/ 534844 h 1446871"/>
                <a:gd name="connsiteX4225" fmla="*/ 677900 w 2566057"/>
                <a:gd name="connsiteY4225" fmla="*/ 531415 h 1446871"/>
                <a:gd name="connsiteX4226" fmla="*/ 682376 w 2566057"/>
                <a:gd name="connsiteY4226" fmla="*/ 528748 h 1446871"/>
                <a:gd name="connsiteX4227" fmla="*/ 690949 w 2566057"/>
                <a:gd name="connsiteY4227" fmla="*/ 528271 h 1446871"/>
                <a:gd name="connsiteX4228" fmla="*/ 666469 w 2566057"/>
                <a:gd name="connsiteY4228" fmla="*/ 500077 h 1446871"/>
                <a:gd name="connsiteX4229" fmla="*/ 673518 w 2566057"/>
                <a:gd name="connsiteY4229" fmla="*/ 499887 h 1446871"/>
                <a:gd name="connsiteX4230" fmla="*/ 676947 w 2566057"/>
                <a:gd name="connsiteY4230" fmla="*/ 502363 h 1446871"/>
                <a:gd name="connsiteX4231" fmla="*/ 677994 w 2566057"/>
                <a:gd name="connsiteY4231" fmla="*/ 507602 h 1446871"/>
                <a:gd name="connsiteX4232" fmla="*/ 682090 w 2566057"/>
                <a:gd name="connsiteY4232" fmla="*/ 511221 h 1446871"/>
                <a:gd name="connsiteX4233" fmla="*/ 677994 w 2566057"/>
                <a:gd name="connsiteY4233" fmla="*/ 507602 h 1446871"/>
                <a:gd name="connsiteX4234" fmla="*/ 676947 w 2566057"/>
                <a:gd name="connsiteY4234" fmla="*/ 502363 h 1446871"/>
                <a:gd name="connsiteX4235" fmla="*/ 673518 w 2566057"/>
                <a:gd name="connsiteY4235" fmla="*/ 499887 h 1446871"/>
                <a:gd name="connsiteX4236" fmla="*/ 666469 w 2566057"/>
                <a:gd name="connsiteY4236" fmla="*/ 500077 h 1446871"/>
                <a:gd name="connsiteX4237" fmla="*/ 664755 w 2566057"/>
                <a:gd name="connsiteY4237" fmla="*/ 499506 h 1446871"/>
                <a:gd name="connsiteX4238" fmla="*/ 666469 w 2566057"/>
                <a:gd name="connsiteY4238" fmla="*/ 500077 h 1446871"/>
                <a:gd name="connsiteX4239" fmla="*/ 661040 w 2566057"/>
                <a:gd name="connsiteY4239" fmla="*/ 531700 h 1446871"/>
                <a:gd name="connsiteX4240" fmla="*/ 660278 w 2566057"/>
                <a:gd name="connsiteY4240" fmla="*/ 532081 h 1446871"/>
                <a:gd name="connsiteX4241" fmla="*/ 661040 w 2566057"/>
                <a:gd name="connsiteY4241" fmla="*/ 531700 h 1446871"/>
                <a:gd name="connsiteX4242" fmla="*/ 661421 w 2566057"/>
                <a:gd name="connsiteY4242" fmla="*/ 531415 h 1446871"/>
                <a:gd name="connsiteX4243" fmla="*/ 661040 w 2566057"/>
                <a:gd name="connsiteY4243" fmla="*/ 531700 h 1446871"/>
                <a:gd name="connsiteX4244" fmla="*/ 663231 w 2566057"/>
                <a:gd name="connsiteY4244" fmla="*/ 498363 h 1446871"/>
                <a:gd name="connsiteX4245" fmla="*/ 660278 w 2566057"/>
                <a:gd name="connsiteY4245" fmla="*/ 497601 h 1446871"/>
                <a:gd name="connsiteX4246" fmla="*/ 663231 w 2566057"/>
                <a:gd name="connsiteY4246" fmla="*/ 498363 h 1446871"/>
                <a:gd name="connsiteX4247" fmla="*/ 659230 w 2566057"/>
                <a:gd name="connsiteY4247" fmla="*/ 497124 h 1446871"/>
                <a:gd name="connsiteX4248" fmla="*/ 656373 w 2566057"/>
                <a:gd name="connsiteY4248" fmla="*/ 497410 h 1446871"/>
                <a:gd name="connsiteX4249" fmla="*/ 654372 w 2566057"/>
                <a:gd name="connsiteY4249" fmla="*/ 496267 h 1446871"/>
                <a:gd name="connsiteX4250" fmla="*/ 654372 w 2566057"/>
                <a:gd name="connsiteY4250" fmla="*/ 496267 h 1446871"/>
                <a:gd name="connsiteX4251" fmla="*/ 654372 w 2566057"/>
                <a:gd name="connsiteY4251" fmla="*/ 496267 h 1446871"/>
                <a:gd name="connsiteX4252" fmla="*/ 656373 w 2566057"/>
                <a:gd name="connsiteY4252" fmla="*/ 497410 h 1446871"/>
                <a:gd name="connsiteX4253" fmla="*/ 659230 w 2566057"/>
                <a:gd name="connsiteY4253" fmla="*/ 497124 h 1446871"/>
                <a:gd name="connsiteX4254" fmla="*/ 657230 w 2566057"/>
                <a:gd name="connsiteY4254" fmla="*/ 487028 h 1446871"/>
                <a:gd name="connsiteX4255" fmla="*/ 657134 w 2566057"/>
                <a:gd name="connsiteY4255" fmla="*/ 487219 h 1446871"/>
                <a:gd name="connsiteX4256" fmla="*/ 657230 w 2566057"/>
                <a:gd name="connsiteY4256" fmla="*/ 487028 h 1446871"/>
                <a:gd name="connsiteX4257" fmla="*/ 656658 w 2566057"/>
                <a:gd name="connsiteY4257" fmla="*/ 483218 h 1446871"/>
                <a:gd name="connsiteX4258" fmla="*/ 656658 w 2566057"/>
                <a:gd name="connsiteY4258" fmla="*/ 482742 h 1446871"/>
                <a:gd name="connsiteX4259" fmla="*/ 656658 w 2566057"/>
                <a:gd name="connsiteY4259" fmla="*/ 483218 h 1446871"/>
                <a:gd name="connsiteX4260" fmla="*/ 657230 w 2566057"/>
                <a:gd name="connsiteY4260" fmla="*/ 487028 h 1446871"/>
                <a:gd name="connsiteX4261" fmla="*/ 652372 w 2566057"/>
                <a:gd name="connsiteY4261" fmla="*/ 480932 h 1446871"/>
                <a:gd name="connsiteX4262" fmla="*/ 655515 w 2566057"/>
                <a:gd name="connsiteY4262" fmla="*/ 479599 h 1446871"/>
                <a:gd name="connsiteX4263" fmla="*/ 657611 w 2566057"/>
                <a:gd name="connsiteY4263" fmla="*/ 480075 h 1446871"/>
                <a:gd name="connsiteX4264" fmla="*/ 655515 w 2566057"/>
                <a:gd name="connsiteY4264" fmla="*/ 479599 h 1446871"/>
                <a:gd name="connsiteX4265" fmla="*/ 652372 w 2566057"/>
                <a:gd name="connsiteY4265" fmla="*/ 480932 h 1446871"/>
                <a:gd name="connsiteX4266" fmla="*/ 651991 w 2566057"/>
                <a:gd name="connsiteY4266" fmla="*/ 480837 h 1446871"/>
                <a:gd name="connsiteX4267" fmla="*/ 652372 w 2566057"/>
                <a:gd name="connsiteY4267" fmla="*/ 480932 h 1446871"/>
                <a:gd name="connsiteX4268" fmla="*/ 648943 w 2566057"/>
                <a:gd name="connsiteY4268" fmla="*/ 499696 h 1446871"/>
                <a:gd name="connsiteX4269" fmla="*/ 651324 w 2566057"/>
                <a:gd name="connsiteY4269" fmla="*/ 497410 h 1446871"/>
                <a:gd name="connsiteX4270" fmla="*/ 651420 w 2566057"/>
                <a:gd name="connsiteY4270" fmla="*/ 496934 h 1446871"/>
                <a:gd name="connsiteX4271" fmla="*/ 651324 w 2566057"/>
                <a:gd name="connsiteY4271" fmla="*/ 497410 h 1446871"/>
                <a:gd name="connsiteX4272" fmla="*/ 648943 w 2566057"/>
                <a:gd name="connsiteY4272" fmla="*/ 499696 h 1446871"/>
                <a:gd name="connsiteX4273" fmla="*/ 643609 w 2566057"/>
                <a:gd name="connsiteY4273" fmla="*/ 499029 h 1446871"/>
                <a:gd name="connsiteX4274" fmla="*/ 647991 w 2566057"/>
                <a:gd name="connsiteY4274" fmla="*/ 499601 h 1446871"/>
                <a:gd name="connsiteX4275" fmla="*/ 648943 w 2566057"/>
                <a:gd name="connsiteY4275" fmla="*/ 499696 h 1446871"/>
                <a:gd name="connsiteX4276" fmla="*/ 639323 w 2566057"/>
                <a:gd name="connsiteY4276" fmla="*/ 466073 h 1446871"/>
                <a:gd name="connsiteX4277" fmla="*/ 642752 w 2566057"/>
                <a:gd name="connsiteY4277" fmla="*/ 468073 h 1446871"/>
                <a:gd name="connsiteX4278" fmla="*/ 644752 w 2566057"/>
                <a:gd name="connsiteY4278" fmla="*/ 468740 h 1446871"/>
                <a:gd name="connsiteX4279" fmla="*/ 648943 w 2566057"/>
                <a:gd name="connsiteY4279" fmla="*/ 469216 h 1446871"/>
                <a:gd name="connsiteX4280" fmla="*/ 649515 w 2566057"/>
                <a:gd name="connsiteY4280" fmla="*/ 469692 h 1446871"/>
                <a:gd name="connsiteX4281" fmla="*/ 648943 w 2566057"/>
                <a:gd name="connsiteY4281" fmla="*/ 469216 h 1446871"/>
                <a:gd name="connsiteX4282" fmla="*/ 644752 w 2566057"/>
                <a:gd name="connsiteY4282" fmla="*/ 468740 h 1446871"/>
                <a:gd name="connsiteX4283" fmla="*/ 642752 w 2566057"/>
                <a:gd name="connsiteY4283" fmla="*/ 468073 h 1446871"/>
                <a:gd name="connsiteX4284" fmla="*/ 639323 w 2566057"/>
                <a:gd name="connsiteY4284" fmla="*/ 466073 h 1446871"/>
                <a:gd name="connsiteX4285" fmla="*/ 636465 w 2566057"/>
                <a:gd name="connsiteY4285" fmla="*/ 466454 h 1446871"/>
                <a:gd name="connsiteX4286" fmla="*/ 639323 w 2566057"/>
                <a:gd name="connsiteY4286" fmla="*/ 466073 h 1446871"/>
                <a:gd name="connsiteX4287" fmla="*/ 636561 w 2566057"/>
                <a:gd name="connsiteY4287" fmla="*/ 469121 h 1446871"/>
                <a:gd name="connsiteX4288" fmla="*/ 636751 w 2566057"/>
                <a:gd name="connsiteY4288" fmla="*/ 468645 h 1446871"/>
                <a:gd name="connsiteX4289" fmla="*/ 636561 w 2566057"/>
                <a:gd name="connsiteY4289" fmla="*/ 469121 h 1446871"/>
                <a:gd name="connsiteX4290" fmla="*/ 632941 w 2566057"/>
                <a:gd name="connsiteY4290" fmla="*/ 471693 h 1446871"/>
                <a:gd name="connsiteX4291" fmla="*/ 636561 w 2566057"/>
                <a:gd name="connsiteY4291" fmla="*/ 469121 h 1446871"/>
                <a:gd name="connsiteX4292" fmla="*/ 634084 w 2566057"/>
                <a:gd name="connsiteY4292" fmla="*/ 483123 h 1446871"/>
                <a:gd name="connsiteX4293" fmla="*/ 632274 w 2566057"/>
                <a:gd name="connsiteY4293" fmla="*/ 481503 h 1446871"/>
                <a:gd name="connsiteX4294" fmla="*/ 634084 w 2566057"/>
                <a:gd name="connsiteY4294" fmla="*/ 483123 h 1446871"/>
                <a:gd name="connsiteX4295" fmla="*/ 630655 w 2566057"/>
                <a:gd name="connsiteY4295" fmla="*/ 484075 h 1446871"/>
                <a:gd name="connsiteX4296" fmla="*/ 634084 w 2566057"/>
                <a:gd name="connsiteY4296" fmla="*/ 483123 h 1446871"/>
                <a:gd name="connsiteX4297" fmla="*/ 628083 w 2566057"/>
                <a:gd name="connsiteY4297" fmla="*/ 470931 h 1446871"/>
                <a:gd name="connsiteX4298" fmla="*/ 630560 w 2566057"/>
                <a:gd name="connsiteY4298" fmla="*/ 472074 h 1446871"/>
                <a:gd name="connsiteX4299" fmla="*/ 631989 w 2566057"/>
                <a:gd name="connsiteY4299" fmla="*/ 472169 h 1446871"/>
                <a:gd name="connsiteX4300" fmla="*/ 630560 w 2566057"/>
                <a:gd name="connsiteY4300" fmla="*/ 472074 h 1446871"/>
                <a:gd name="connsiteX4301" fmla="*/ 628083 w 2566057"/>
                <a:gd name="connsiteY4301" fmla="*/ 470931 h 1446871"/>
                <a:gd name="connsiteX4302" fmla="*/ 627798 w 2566057"/>
                <a:gd name="connsiteY4302" fmla="*/ 471121 h 1446871"/>
                <a:gd name="connsiteX4303" fmla="*/ 628083 w 2566057"/>
                <a:gd name="connsiteY4303" fmla="*/ 470931 h 1446871"/>
                <a:gd name="connsiteX4304" fmla="*/ 625321 w 2566057"/>
                <a:gd name="connsiteY4304" fmla="*/ 506173 h 1446871"/>
                <a:gd name="connsiteX4305" fmla="*/ 623607 w 2566057"/>
                <a:gd name="connsiteY4305" fmla="*/ 508174 h 1446871"/>
                <a:gd name="connsiteX4306" fmla="*/ 624178 w 2566057"/>
                <a:gd name="connsiteY4306" fmla="*/ 509507 h 1446871"/>
                <a:gd name="connsiteX4307" fmla="*/ 623607 w 2566057"/>
                <a:gd name="connsiteY4307" fmla="*/ 508174 h 1446871"/>
                <a:gd name="connsiteX4308" fmla="*/ 625321 w 2566057"/>
                <a:gd name="connsiteY4308" fmla="*/ 506173 h 1446871"/>
                <a:gd name="connsiteX4309" fmla="*/ 605700 w 2566057"/>
                <a:gd name="connsiteY4309" fmla="*/ 395112 h 1446871"/>
                <a:gd name="connsiteX4310" fmla="*/ 605604 w 2566057"/>
                <a:gd name="connsiteY4310" fmla="*/ 394064 h 1446871"/>
                <a:gd name="connsiteX4311" fmla="*/ 605700 w 2566057"/>
                <a:gd name="connsiteY4311" fmla="*/ 395112 h 1446871"/>
                <a:gd name="connsiteX4312" fmla="*/ 600080 w 2566057"/>
                <a:gd name="connsiteY4312" fmla="*/ 486075 h 1446871"/>
                <a:gd name="connsiteX4313" fmla="*/ 600080 w 2566057"/>
                <a:gd name="connsiteY4313" fmla="*/ 486075 h 1446871"/>
                <a:gd name="connsiteX4314" fmla="*/ 600080 w 2566057"/>
                <a:gd name="connsiteY4314" fmla="*/ 486075 h 1446871"/>
                <a:gd name="connsiteX4315" fmla="*/ 600080 w 2566057"/>
                <a:gd name="connsiteY4315" fmla="*/ 486075 h 1446871"/>
                <a:gd name="connsiteX4316" fmla="*/ 609700 w 2566057"/>
                <a:gd name="connsiteY4316" fmla="*/ 486361 h 1446871"/>
                <a:gd name="connsiteX4317" fmla="*/ 609796 w 2566057"/>
                <a:gd name="connsiteY4317" fmla="*/ 486933 h 1446871"/>
                <a:gd name="connsiteX4318" fmla="*/ 609700 w 2566057"/>
                <a:gd name="connsiteY4318" fmla="*/ 486361 h 1446871"/>
                <a:gd name="connsiteX4319" fmla="*/ 609986 w 2566057"/>
                <a:gd name="connsiteY4319" fmla="*/ 487028 h 1446871"/>
                <a:gd name="connsiteX4320" fmla="*/ 609796 w 2566057"/>
                <a:gd name="connsiteY4320" fmla="*/ 486933 h 1446871"/>
                <a:gd name="connsiteX4321" fmla="*/ 609986 w 2566057"/>
                <a:gd name="connsiteY4321" fmla="*/ 487028 h 1446871"/>
                <a:gd name="connsiteX4322" fmla="*/ 609986 w 2566057"/>
                <a:gd name="connsiteY4322" fmla="*/ 487028 h 1446871"/>
                <a:gd name="connsiteX4323" fmla="*/ 610367 w 2566057"/>
                <a:gd name="connsiteY4323" fmla="*/ 538654 h 1446871"/>
                <a:gd name="connsiteX4324" fmla="*/ 610176 w 2566057"/>
                <a:gd name="connsiteY4324" fmla="*/ 537701 h 1446871"/>
                <a:gd name="connsiteX4325" fmla="*/ 610367 w 2566057"/>
                <a:gd name="connsiteY4325" fmla="*/ 538654 h 1446871"/>
                <a:gd name="connsiteX4326" fmla="*/ 611510 w 2566057"/>
                <a:gd name="connsiteY4326" fmla="*/ 539606 h 1446871"/>
                <a:gd name="connsiteX4327" fmla="*/ 610367 w 2566057"/>
                <a:gd name="connsiteY4327" fmla="*/ 538654 h 1446871"/>
                <a:gd name="connsiteX4328" fmla="*/ 616177 w 2566057"/>
                <a:gd name="connsiteY4328" fmla="*/ 526080 h 1446871"/>
                <a:gd name="connsiteX4329" fmla="*/ 612272 w 2566057"/>
                <a:gd name="connsiteY4329" fmla="*/ 530653 h 1446871"/>
                <a:gd name="connsiteX4330" fmla="*/ 611701 w 2566057"/>
                <a:gd name="connsiteY4330" fmla="*/ 532367 h 1446871"/>
                <a:gd name="connsiteX4331" fmla="*/ 612272 w 2566057"/>
                <a:gd name="connsiteY4331" fmla="*/ 530653 h 1446871"/>
                <a:gd name="connsiteX4332" fmla="*/ 616177 w 2566057"/>
                <a:gd name="connsiteY4332" fmla="*/ 526080 h 1446871"/>
                <a:gd name="connsiteX4333" fmla="*/ 616749 w 2566057"/>
                <a:gd name="connsiteY4333" fmla="*/ 525128 h 1446871"/>
                <a:gd name="connsiteX4334" fmla="*/ 616177 w 2566057"/>
                <a:gd name="connsiteY4334" fmla="*/ 526080 h 1446871"/>
                <a:gd name="connsiteX4335" fmla="*/ 619034 w 2566057"/>
                <a:gd name="connsiteY4335" fmla="*/ 520366 h 1446871"/>
                <a:gd name="connsiteX4336" fmla="*/ 618844 w 2566057"/>
                <a:gd name="connsiteY4336" fmla="*/ 520651 h 1446871"/>
                <a:gd name="connsiteX4337" fmla="*/ 619034 w 2566057"/>
                <a:gd name="connsiteY4337" fmla="*/ 520366 h 1446871"/>
                <a:gd name="connsiteX4338" fmla="*/ 620940 w 2566057"/>
                <a:gd name="connsiteY4338" fmla="*/ 516746 h 1446871"/>
                <a:gd name="connsiteX4339" fmla="*/ 619034 w 2566057"/>
                <a:gd name="connsiteY4339" fmla="*/ 520366 h 1446871"/>
                <a:gd name="connsiteX4340" fmla="*/ 613510 w 2566057"/>
                <a:gd name="connsiteY4340" fmla="*/ 381872 h 1446871"/>
                <a:gd name="connsiteX4341" fmla="*/ 613796 w 2566057"/>
                <a:gd name="connsiteY4341" fmla="*/ 382920 h 1446871"/>
                <a:gd name="connsiteX4342" fmla="*/ 612748 w 2566057"/>
                <a:gd name="connsiteY4342" fmla="*/ 384920 h 1446871"/>
                <a:gd name="connsiteX4343" fmla="*/ 613796 w 2566057"/>
                <a:gd name="connsiteY4343" fmla="*/ 382920 h 1446871"/>
                <a:gd name="connsiteX4344" fmla="*/ 613510 w 2566057"/>
                <a:gd name="connsiteY4344" fmla="*/ 381872 h 1446871"/>
                <a:gd name="connsiteX4345" fmla="*/ 606557 w 2566057"/>
                <a:gd name="connsiteY4345" fmla="*/ 479122 h 1446871"/>
                <a:gd name="connsiteX4346" fmla="*/ 615225 w 2566057"/>
                <a:gd name="connsiteY4346" fmla="*/ 476455 h 1446871"/>
                <a:gd name="connsiteX4347" fmla="*/ 619321 w 2566057"/>
                <a:gd name="connsiteY4347" fmla="*/ 474645 h 1446871"/>
                <a:gd name="connsiteX4348" fmla="*/ 624274 w 2566057"/>
                <a:gd name="connsiteY4348" fmla="*/ 473979 h 1446871"/>
                <a:gd name="connsiteX4349" fmla="*/ 624274 w 2566057"/>
                <a:gd name="connsiteY4349" fmla="*/ 473979 h 1446871"/>
                <a:gd name="connsiteX4350" fmla="*/ 624274 w 2566057"/>
                <a:gd name="connsiteY4350" fmla="*/ 473979 h 1446871"/>
                <a:gd name="connsiteX4351" fmla="*/ 619321 w 2566057"/>
                <a:gd name="connsiteY4351" fmla="*/ 474645 h 1446871"/>
                <a:gd name="connsiteX4352" fmla="*/ 615320 w 2566057"/>
                <a:gd name="connsiteY4352" fmla="*/ 476455 h 1446871"/>
                <a:gd name="connsiteX4353" fmla="*/ 606557 w 2566057"/>
                <a:gd name="connsiteY4353" fmla="*/ 479122 h 1446871"/>
                <a:gd name="connsiteX4354" fmla="*/ 601700 w 2566057"/>
                <a:gd name="connsiteY4354" fmla="*/ 482646 h 1446871"/>
                <a:gd name="connsiteX4355" fmla="*/ 606557 w 2566057"/>
                <a:gd name="connsiteY4355" fmla="*/ 479122 h 1446871"/>
                <a:gd name="connsiteX4356" fmla="*/ 610176 w 2566057"/>
                <a:gd name="connsiteY4356" fmla="*/ 383396 h 1446871"/>
                <a:gd name="connsiteX4357" fmla="*/ 604842 w 2566057"/>
                <a:gd name="connsiteY4357" fmla="*/ 388254 h 1446871"/>
                <a:gd name="connsiteX4358" fmla="*/ 610176 w 2566057"/>
                <a:gd name="connsiteY4358" fmla="*/ 383396 h 1446871"/>
                <a:gd name="connsiteX4359" fmla="*/ 599318 w 2566057"/>
                <a:gd name="connsiteY4359" fmla="*/ 397303 h 1446871"/>
                <a:gd name="connsiteX4360" fmla="*/ 603985 w 2566057"/>
                <a:gd name="connsiteY4360" fmla="*/ 396636 h 1446871"/>
                <a:gd name="connsiteX4361" fmla="*/ 599318 w 2566057"/>
                <a:gd name="connsiteY4361" fmla="*/ 397303 h 1446871"/>
                <a:gd name="connsiteX4362" fmla="*/ 598937 w 2566057"/>
                <a:gd name="connsiteY4362" fmla="*/ 397588 h 1446871"/>
                <a:gd name="connsiteX4363" fmla="*/ 599318 w 2566057"/>
                <a:gd name="connsiteY4363" fmla="*/ 397303 h 1446871"/>
                <a:gd name="connsiteX4364" fmla="*/ 597889 w 2566057"/>
                <a:gd name="connsiteY4364" fmla="*/ 407685 h 1446871"/>
                <a:gd name="connsiteX4365" fmla="*/ 597889 w 2566057"/>
                <a:gd name="connsiteY4365" fmla="*/ 407685 h 1446871"/>
                <a:gd name="connsiteX4366" fmla="*/ 597603 w 2566057"/>
                <a:gd name="connsiteY4366" fmla="*/ 407780 h 1446871"/>
                <a:gd name="connsiteX4367" fmla="*/ 597889 w 2566057"/>
                <a:gd name="connsiteY4367" fmla="*/ 407685 h 1446871"/>
                <a:gd name="connsiteX4368" fmla="*/ 598461 w 2566057"/>
                <a:gd name="connsiteY4368" fmla="*/ 409590 h 1446871"/>
                <a:gd name="connsiteX4369" fmla="*/ 598556 w 2566057"/>
                <a:gd name="connsiteY4369" fmla="*/ 409399 h 1446871"/>
                <a:gd name="connsiteX4370" fmla="*/ 598461 w 2566057"/>
                <a:gd name="connsiteY4370" fmla="*/ 409590 h 1446871"/>
                <a:gd name="connsiteX4371" fmla="*/ 594556 w 2566057"/>
                <a:gd name="connsiteY4371" fmla="*/ 412828 h 1446871"/>
                <a:gd name="connsiteX4372" fmla="*/ 598461 w 2566057"/>
                <a:gd name="connsiteY4372" fmla="*/ 409590 h 1446871"/>
                <a:gd name="connsiteX4373" fmla="*/ 597794 w 2566057"/>
                <a:gd name="connsiteY4373" fmla="*/ 402541 h 1446871"/>
                <a:gd name="connsiteX4374" fmla="*/ 598080 w 2566057"/>
                <a:gd name="connsiteY4374" fmla="*/ 399303 h 1446871"/>
                <a:gd name="connsiteX4375" fmla="*/ 597794 w 2566057"/>
                <a:gd name="connsiteY4375" fmla="*/ 402541 h 1446871"/>
                <a:gd name="connsiteX4376" fmla="*/ 596365 w 2566057"/>
                <a:gd name="connsiteY4376" fmla="*/ 405208 h 1446871"/>
                <a:gd name="connsiteX4377" fmla="*/ 597794 w 2566057"/>
                <a:gd name="connsiteY4377" fmla="*/ 402541 h 1446871"/>
                <a:gd name="connsiteX4378" fmla="*/ 597032 w 2566057"/>
                <a:gd name="connsiteY4378" fmla="*/ 391111 h 1446871"/>
                <a:gd name="connsiteX4379" fmla="*/ 597889 w 2566057"/>
                <a:gd name="connsiteY4379" fmla="*/ 390540 h 1446871"/>
                <a:gd name="connsiteX4380" fmla="*/ 597032 w 2566057"/>
                <a:gd name="connsiteY4380" fmla="*/ 391111 h 1446871"/>
                <a:gd name="connsiteX4381" fmla="*/ 596937 w 2566057"/>
                <a:gd name="connsiteY4381" fmla="*/ 391207 h 1446871"/>
                <a:gd name="connsiteX4382" fmla="*/ 597032 w 2566057"/>
                <a:gd name="connsiteY4382" fmla="*/ 391111 h 1446871"/>
                <a:gd name="connsiteX4383" fmla="*/ 597032 w 2566057"/>
                <a:gd name="connsiteY4383" fmla="*/ 407875 h 1446871"/>
                <a:gd name="connsiteX4384" fmla="*/ 594556 w 2566057"/>
                <a:gd name="connsiteY4384" fmla="*/ 407208 h 1446871"/>
                <a:gd name="connsiteX4385" fmla="*/ 597032 w 2566057"/>
                <a:gd name="connsiteY4385" fmla="*/ 407875 h 1446871"/>
                <a:gd name="connsiteX4386" fmla="*/ 586364 w 2566057"/>
                <a:gd name="connsiteY4386" fmla="*/ 445213 h 1446871"/>
                <a:gd name="connsiteX4387" fmla="*/ 584269 w 2566057"/>
                <a:gd name="connsiteY4387" fmla="*/ 444832 h 1446871"/>
                <a:gd name="connsiteX4388" fmla="*/ 586364 w 2566057"/>
                <a:gd name="connsiteY4388" fmla="*/ 445213 h 1446871"/>
                <a:gd name="connsiteX4389" fmla="*/ 586840 w 2566057"/>
                <a:gd name="connsiteY4389" fmla="*/ 445023 h 1446871"/>
                <a:gd name="connsiteX4390" fmla="*/ 586364 w 2566057"/>
                <a:gd name="connsiteY4390" fmla="*/ 445213 h 1446871"/>
                <a:gd name="connsiteX4391" fmla="*/ 586174 w 2566057"/>
                <a:gd name="connsiteY4391" fmla="*/ 429878 h 1446871"/>
                <a:gd name="connsiteX4392" fmla="*/ 586459 w 2566057"/>
                <a:gd name="connsiteY4392" fmla="*/ 429211 h 1446871"/>
                <a:gd name="connsiteX4393" fmla="*/ 586459 w 2566057"/>
                <a:gd name="connsiteY4393" fmla="*/ 429211 h 1446871"/>
                <a:gd name="connsiteX4394" fmla="*/ 586174 w 2566057"/>
                <a:gd name="connsiteY4394" fmla="*/ 429878 h 1446871"/>
                <a:gd name="connsiteX4395" fmla="*/ 593127 w 2566057"/>
                <a:gd name="connsiteY4395" fmla="*/ 425020 h 1446871"/>
                <a:gd name="connsiteX4396" fmla="*/ 592079 w 2566057"/>
                <a:gd name="connsiteY4396" fmla="*/ 420067 h 1446871"/>
                <a:gd name="connsiteX4397" fmla="*/ 593127 w 2566057"/>
                <a:gd name="connsiteY4397" fmla="*/ 425020 h 1446871"/>
                <a:gd name="connsiteX4398" fmla="*/ 593031 w 2566057"/>
                <a:gd name="connsiteY4398" fmla="*/ 428449 h 1446871"/>
                <a:gd name="connsiteX4399" fmla="*/ 591793 w 2566057"/>
                <a:gd name="connsiteY4399" fmla="*/ 430926 h 1446871"/>
                <a:gd name="connsiteX4400" fmla="*/ 591412 w 2566057"/>
                <a:gd name="connsiteY4400" fmla="*/ 432354 h 1446871"/>
                <a:gd name="connsiteX4401" fmla="*/ 591793 w 2566057"/>
                <a:gd name="connsiteY4401" fmla="*/ 430926 h 1446871"/>
                <a:gd name="connsiteX4402" fmla="*/ 593031 w 2566057"/>
                <a:gd name="connsiteY4402" fmla="*/ 428449 h 1446871"/>
                <a:gd name="connsiteX4403" fmla="*/ 589888 w 2566057"/>
                <a:gd name="connsiteY4403" fmla="*/ 438546 h 1446871"/>
                <a:gd name="connsiteX4404" fmla="*/ 591793 w 2566057"/>
                <a:gd name="connsiteY4404" fmla="*/ 436831 h 1446871"/>
                <a:gd name="connsiteX4405" fmla="*/ 589888 w 2566057"/>
                <a:gd name="connsiteY4405" fmla="*/ 438546 h 1446871"/>
                <a:gd name="connsiteX4406" fmla="*/ 589317 w 2566057"/>
                <a:gd name="connsiteY4406" fmla="*/ 439689 h 1446871"/>
                <a:gd name="connsiteX4407" fmla="*/ 589888 w 2566057"/>
                <a:gd name="connsiteY4407" fmla="*/ 438546 h 1446871"/>
                <a:gd name="connsiteX4408" fmla="*/ 590459 w 2566057"/>
                <a:gd name="connsiteY4408" fmla="*/ 398445 h 1446871"/>
                <a:gd name="connsiteX4409" fmla="*/ 591888 w 2566057"/>
                <a:gd name="connsiteY4409" fmla="*/ 398350 h 1446871"/>
                <a:gd name="connsiteX4410" fmla="*/ 590459 w 2566057"/>
                <a:gd name="connsiteY4410" fmla="*/ 398445 h 1446871"/>
                <a:gd name="connsiteX4411" fmla="*/ 586840 w 2566057"/>
                <a:gd name="connsiteY4411" fmla="*/ 402351 h 1446871"/>
                <a:gd name="connsiteX4412" fmla="*/ 590459 w 2566057"/>
                <a:gd name="connsiteY4412" fmla="*/ 398445 h 1446871"/>
                <a:gd name="connsiteX4413" fmla="*/ 581411 w 2566057"/>
                <a:gd name="connsiteY4413" fmla="*/ 411685 h 1446871"/>
                <a:gd name="connsiteX4414" fmla="*/ 581030 w 2566057"/>
                <a:gd name="connsiteY4414" fmla="*/ 413019 h 1446871"/>
                <a:gd name="connsiteX4415" fmla="*/ 581411 w 2566057"/>
                <a:gd name="connsiteY4415" fmla="*/ 416924 h 1446871"/>
                <a:gd name="connsiteX4416" fmla="*/ 581411 w 2566057"/>
                <a:gd name="connsiteY4416" fmla="*/ 416924 h 1446871"/>
                <a:gd name="connsiteX4417" fmla="*/ 581030 w 2566057"/>
                <a:gd name="connsiteY4417" fmla="*/ 413019 h 1446871"/>
                <a:gd name="connsiteX4418" fmla="*/ 581411 w 2566057"/>
                <a:gd name="connsiteY4418" fmla="*/ 411685 h 1446871"/>
                <a:gd name="connsiteX4419" fmla="*/ 579696 w 2566057"/>
                <a:gd name="connsiteY4419" fmla="*/ 420448 h 1446871"/>
                <a:gd name="connsiteX4420" fmla="*/ 578839 w 2566057"/>
                <a:gd name="connsiteY4420" fmla="*/ 423020 h 1446871"/>
                <a:gd name="connsiteX4421" fmla="*/ 581411 w 2566057"/>
                <a:gd name="connsiteY4421" fmla="*/ 427973 h 1446871"/>
                <a:gd name="connsiteX4422" fmla="*/ 585697 w 2566057"/>
                <a:gd name="connsiteY4422" fmla="*/ 428545 h 1446871"/>
                <a:gd name="connsiteX4423" fmla="*/ 581411 w 2566057"/>
                <a:gd name="connsiteY4423" fmla="*/ 427973 h 1446871"/>
                <a:gd name="connsiteX4424" fmla="*/ 578839 w 2566057"/>
                <a:gd name="connsiteY4424" fmla="*/ 423020 h 1446871"/>
                <a:gd name="connsiteX4425" fmla="*/ 579696 w 2566057"/>
                <a:gd name="connsiteY4425" fmla="*/ 420448 h 1446871"/>
                <a:gd name="connsiteX4426" fmla="*/ 498829 w 2566057"/>
                <a:gd name="connsiteY4426" fmla="*/ 201564 h 1446871"/>
                <a:gd name="connsiteX4427" fmla="*/ 498829 w 2566057"/>
                <a:gd name="connsiteY4427" fmla="*/ 201564 h 1446871"/>
                <a:gd name="connsiteX4428" fmla="*/ 498924 w 2566057"/>
                <a:gd name="connsiteY4428" fmla="*/ 201849 h 1446871"/>
                <a:gd name="connsiteX4429" fmla="*/ 498829 w 2566057"/>
                <a:gd name="connsiteY4429" fmla="*/ 201564 h 1446871"/>
                <a:gd name="connsiteX4430" fmla="*/ 499306 w 2566057"/>
                <a:gd name="connsiteY4430" fmla="*/ 200706 h 1446871"/>
                <a:gd name="connsiteX4431" fmla="*/ 501020 w 2566057"/>
                <a:gd name="connsiteY4431" fmla="*/ 199754 h 1446871"/>
                <a:gd name="connsiteX4432" fmla="*/ 499306 w 2566057"/>
                <a:gd name="connsiteY4432" fmla="*/ 200706 h 1446871"/>
                <a:gd name="connsiteX4433" fmla="*/ 510926 w 2566057"/>
                <a:gd name="connsiteY4433" fmla="*/ 222709 h 1446871"/>
                <a:gd name="connsiteX4434" fmla="*/ 507116 w 2566057"/>
                <a:gd name="connsiteY4434" fmla="*/ 222043 h 1446871"/>
                <a:gd name="connsiteX4435" fmla="*/ 510926 w 2566057"/>
                <a:gd name="connsiteY4435" fmla="*/ 222709 h 1446871"/>
                <a:gd name="connsiteX4436" fmla="*/ 514259 w 2566057"/>
                <a:gd name="connsiteY4436" fmla="*/ 220614 h 1446871"/>
                <a:gd name="connsiteX4437" fmla="*/ 510926 w 2566057"/>
                <a:gd name="connsiteY4437" fmla="*/ 222709 h 1446871"/>
                <a:gd name="connsiteX4438" fmla="*/ 510259 w 2566057"/>
                <a:gd name="connsiteY4438" fmla="*/ 213279 h 1446871"/>
                <a:gd name="connsiteX4439" fmla="*/ 511212 w 2566057"/>
                <a:gd name="connsiteY4439" fmla="*/ 212422 h 1446871"/>
                <a:gd name="connsiteX4440" fmla="*/ 510259 w 2566057"/>
                <a:gd name="connsiteY4440" fmla="*/ 213279 h 1446871"/>
                <a:gd name="connsiteX4441" fmla="*/ 512640 w 2566057"/>
                <a:gd name="connsiteY4441" fmla="*/ 208136 h 1446871"/>
                <a:gd name="connsiteX4442" fmla="*/ 513117 w 2566057"/>
                <a:gd name="connsiteY4442" fmla="*/ 208136 h 1446871"/>
                <a:gd name="connsiteX4443" fmla="*/ 513498 w 2566057"/>
                <a:gd name="connsiteY4443" fmla="*/ 207183 h 1446871"/>
                <a:gd name="connsiteX4444" fmla="*/ 513117 w 2566057"/>
                <a:gd name="connsiteY4444" fmla="*/ 208136 h 1446871"/>
                <a:gd name="connsiteX4445" fmla="*/ 512926 w 2566057"/>
                <a:gd name="connsiteY4445" fmla="*/ 208231 h 1446871"/>
                <a:gd name="connsiteX4446" fmla="*/ 512640 w 2566057"/>
                <a:gd name="connsiteY4446" fmla="*/ 208136 h 1446871"/>
                <a:gd name="connsiteX4447" fmla="*/ 515022 w 2566057"/>
                <a:gd name="connsiteY4447" fmla="*/ 205469 h 1446871"/>
                <a:gd name="connsiteX4448" fmla="*/ 515022 w 2566057"/>
                <a:gd name="connsiteY4448" fmla="*/ 205469 h 1446871"/>
                <a:gd name="connsiteX4449" fmla="*/ 515212 w 2566057"/>
                <a:gd name="connsiteY4449" fmla="*/ 205564 h 1446871"/>
                <a:gd name="connsiteX4450" fmla="*/ 515022 w 2566057"/>
                <a:gd name="connsiteY4450" fmla="*/ 205469 h 1446871"/>
                <a:gd name="connsiteX4451" fmla="*/ 538739 w 2566057"/>
                <a:gd name="connsiteY4451" fmla="*/ 325389 h 1446871"/>
                <a:gd name="connsiteX4452" fmla="*/ 535596 w 2566057"/>
                <a:gd name="connsiteY4452" fmla="*/ 330151 h 1446871"/>
                <a:gd name="connsiteX4453" fmla="*/ 538739 w 2566057"/>
                <a:gd name="connsiteY4453" fmla="*/ 325389 h 1446871"/>
                <a:gd name="connsiteX4454" fmla="*/ 539596 w 2566057"/>
                <a:gd name="connsiteY4454" fmla="*/ 322626 h 1446871"/>
                <a:gd name="connsiteX4455" fmla="*/ 538739 w 2566057"/>
                <a:gd name="connsiteY4455" fmla="*/ 325389 h 1446871"/>
                <a:gd name="connsiteX4456" fmla="*/ 543787 w 2566057"/>
                <a:gd name="connsiteY4456" fmla="*/ 319483 h 1446871"/>
                <a:gd name="connsiteX4457" fmla="*/ 540739 w 2566057"/>
                <a:gd name="connsiteY4457" fmla="*/ 320817 h 1446871"/>
                <a:gd name="connsiteX4458" fmla="*/ 543787 w 2566057"/>
                <a:gd name="connsiteY4458" fmla="*/ 319483 h 1446871"/>
                <a:gd name="connsiteX4459" fmla="*/ 544073 w 2566057"/>
                <a:gd name="connsiteY4459" fmla="*/ 319293 h 1446871"/>
                <a:gd name="connsiteX4460" fmla="*/ 543787 w 2566057"/>
                <a:gd name="connsiteY4460" fmla="*/ 319483 h 1446871"/>
                <a:gd name="connsiteX4461" fmla="*/ 547788 w 2566057"/>
                <a:gd name="connsiteY4461" fmla="*/ 316626 h 1446871"/>
                <a:gd name="connsiteX4462" fmla="*/ 552359 w 2566057"/>
                <a:gd name="connsiteY4462" fmla="*/ 317007 h 1446871"/>
                <a:gd name="connsiteX4463" fmla="*/ 554455 w 2566057"/>
                <a:gd name="connsiteY4463" fmla="*/ 317864 h 1446871"/>
                <a:gd name="connsiteX4464" fmla="*/ 552359 w 2566057"/>
                <a:gd name="connsiteY4464" fmla="*/ 317007 h 1446871"/>
                <a:gd name="connsiteX4465" fmla="*/ 547788 w 2566057"/>
                <a:gd name="connsiteY4465" fmla="*/ 316626 h 1446871"/>
                <a:gd name="connsiteX4466" fmla="*/ 550645 w 2566057"/>
                <a:gd name="connsiteY4466" fmla="*/ 326532 h 1446871"/>
                <a:gd name="connsiteX4467" fmla="*/ 553026 w 2566057"/>
                <a:gd name="connsiteY4467" fmla="*/ 326055 h 1446871"/>
                <a:gd name="connsiteX4468" fmla="*/ 550645 w 2566057"/>
                <a:gd name="connsiteY4468" fmla="*/ 326532 h 1446871"/>
                <a:gd name="connsiteX4469" fmla="*/ 573125 w 2566057"/>
                <a:gd name="connsiteY4469" fmla="*/ 323579 h 1446871"/>
                <a:gd name="connsiteX4470" fmla="*/ 573696 w 2566057"/>
                <a:gd name="connsiteY4470" fmla="*/ 323770 h 1446871"/>
                <a:gd name="connsiteX4471" fmla="*/ 573125 w 2566057"/>
                <a:gd name="connsiteY4471" fmla="*/ 323579 h 1446871"/>
                <a:gd name="connsiteX4472" fmla="*/ 571409 w 2566057"/>
                <a:gd name="connsiteY4472" fmla="*/ 323484 h 1446871"/>
                <a:gd name="connsiteX4473" fmla="*/ 573125 w 2566057"/>
                <a:gd name="connsiteY4473" fmla="*/ 323579 h 1446871"/>
                <a:gd name="connsiteX4474" fmla="*/ 571791 w 2566057"/>
                <a:gd name="connsiteY4474" fmla="*/ 325008 h 1446871"/>
                <a:gd name="connsiteX4475" fmla="*/ 569790 w 2566057"/>
                <a:gd name="connsiteY4475" fmla="*/ 325579 h 1446871"/>
                <a:gd name="connsiteX4476" fmla="*/ 564456 w 2566057"/>
                <a:gd name="connsiteY4476" fmla="*/ 325389 h 1446871"/>
                <a:gd name="connsiteX4477" fmla="*/ 558742 w 2566057"/>
                <a:gd name="connsiteY4477" fmla="*/ 324055 h 1446871"/>
                <a:gd name="connsiteX4478" fmla="*/ 553408 w 2566057"/>
                <a:gd name="connsiteY4478" fmla="*/ 325960 h 1446871"/>
                <a:gd name="connsiteX4479" fmla="*/ 558742 w 2566057"/>
                <a:gd name="connsiteY4479" fmla="*/ 324055 h 1446871"/>
                <a:gd name="connsiteX4480" fmla="*/ 564456 w 2566057"/>
                <a:gd name="connsiteY4480" fmla="*/ 325389 h 1446871"/>
                <a:gd name="connsiteX4481" fmla="*/ 569790 w 2566057"/>
                <a:gd name="connsiteY4481" fmla="*/ 325579 h 1446871"/>
                <a:gd name="connsiteX4482" fmla="*/ 571791 w 2566057"/>
                <a:gd name="connsiteY4482" fmla="*/ 325008 h 1446871"/>
                <a:gd name="connsiteX4483" fmla="*/ 555408 w 2566057"/>
                <a:gd name="connsiteY4483" fmla="*/ 318531 h 1446871"/>
                <a:gd name="connsiteX4484" fmla="*/ 558456 w 2566057"/>
                <a:gd name="connsiteY4484" fmla="*/ 319483 h 1446871"/>
                <a:gd name="connsiteX4485" fmla="*/ 558646 w 2566057"/>
                <a:gd name="connsiteY4485" fmla="*/ 319483 h 1446871"/>
                <a:gd name="connsiteX4486" fmla="*/ 558456 w 2566057"/>
                <a:gd name="connsiteY4486" fmla="*/ 319483 h 1446871"/>
                <a:gd name="connsiteX4487" fmla="*/ 555408 w 2566057"/>
                <a:gd name="connsiteY4487" fmla="*/ 318531 h 1446871"/>
                <a:gd name="connsiteX4488" fmla="*/ 564837 w 2566057"/>
                <a:gd name="connsiteY4488" fmla="*/ 275097 h 1446871"/>
                <a:gd name="connsiteX4489" fmla="*/ 563980 w 2566057"/>
                <a:gd name="connsiteY4489" fmla="*/ 275573 h 1446871"/>
                <a:gd name="connsiteX4490" fmla="*/ 563694 w 2566057"/>
                <a:gd name="connsiteY4490" fmla="*/ 275859 h 1446871"/>
                <a:gd name="connsiteX4491" fmla="*/ 563980 w 2566057"/>
                <a:gd name="connsiteY4491" fmla="*/ 275573 h 1446871"/>
                <a:gd name="connsiteX4492" fmla="*/ 564837 w 2566057"/>
                <a:gd name="connsiteY4492" fmla="*/ 275097 h 1446871"/>
                <a:gd name="connsiteX4493" fmla="*/ 564076 w 2566057"/>
                <a:gd name="connsiteY4493" fmla="*/ 274144 h 1446871"/>
                <a:gd name="connsiteX4494" fmla="*/ 564361 w 2566057"/>
                <a:gd name="connsiteY4494" fmla="*/ 274335 h 1446871"/>
                <a:gd name="connsiteX4495" fmla="*/ 564552 w 2566057"/>
                <a:gd name="connsiteY4495" fmla="*/ 274430 h 1446871"/>
                <a:gd name="connsiteX4496" fmla="*/ 564361 w 2566057"/>
                <a:gd name="connsiteY4496" fmla="*/ 274335 h 1446871"/>
                <a:gd name="connsiteX4497" fmla="*/ 564076 w 2566057"/>
                <a:gd name="connsiteY4497" fmla="*/ 274144 h 1446871"/>
                <a:gd name="connsiteX4498" fmla="*/ 565790 w 2566057"/>
                <a:gd name="connsiteY4498" fmla="*/ 322436 h 1446871"/>
                <a:gd name="connsiteX4499" fmla="*/ 566457 w 2566057"/>
                <a:gd name="connsiteY4499" fmla="*/ 322817 h 1446871"/>
                <a:gd name="connsiteX4500" fmla="*/ 568647 w 2566057"/>
                <a:gd name="connsiteY4500" fmla="*/ 323389 h 1446871"/>
                <a:gd name="connsiteX4501" fmla="*/ 566457 w 2566057"/>
                <a:gd name="connsiteY4501" fmla="*/ 322817 h 1446871"/>
                <a:gd name="connsiteX4502" fmla="*/ 565790 w 2566057"/>
                <a:gd name="connsiteY4502" fmla="*/ 322436 h 1446871"/>
                <a:gd name="connsiteX4503" fmla="*/ 563790 w 2566057"/>
                <a:gd name="connsiteY4503" fmla="*/ 272620 h 1446871"/>
                <a:gd name="connsiteX4504" fmla="*/ 568552 w 2566057"/>
                <a:gd name="connsiteY4504" fmla="*/ 273287 h 1446871"/>
                <a:gd name="connsiteX4505" fmla="*/ 572362 w 2566057"/>
                <a:gd name="connsiteY4505" fmla="*/ 274049 h 1446871"/>
                <a:gd name="connsiteX4506" fmla="*/ 568552 w 2566057"/>
                <a:gd name="connsiteY4506" fmla="*/ 273287 h 1446871"/>
                <a:gd name="connsiteX4507" fmla="*/ 563790 w 2566057"/>
                <a:gd name="connsiteY4507" fmla="*/ 272620 h 1446871"/>
                <a:gd name="connsiteX4508" fmla="*/ 563313 w 2566057"/>
                <a:gd name="connsiteY4508" fmla="*/ 273097 h 1446871"/>
                <a:gd name="connsiteX4509" fmla="*/ 563790 w 2566057"/>
                <a:gd name="connsiteY4509" fmla="*/ 272620 h 1446871"/>
                <a:gd name="connsiteX4510" fmla="*/ 560742 w 2566057"/>
                <a:gd name="connsiteY4510" fmla="*/ 271477 h 1446871"/>
                <a:gd name="connsiteX4511" fmla="*/ 560742 w 2566057"/>
                <a:gd name="connsiteY4511" fmla="*/ 271477 h 1446871"/>
                <a:gd name="connsiteX4512" fmla="*/ 560742 w 2566057"/>
                <a:gd name="connsiteY4512" fmla="*/ 271477 h 1446871"/>
                <a:gd name="connsiteX4513" fmla="*/ 560742 w 2566057"/>
                <a:gd name="connsiteY4513" fmla="*/ 271477 h 1446871"/>
                <a:gd name="connsiteX4514" fmla="*/ 549217 w 2566057"/>
                <a:gd name="connsiteY4514" fmla="*/ 283860 h 1446871"/>
                <a:gd name="connsiteX4515" fmla="*/ 553217 w 2566057"/>
                <a:gd name="connsiteY4515" fmla="*/ 282241 h 1446871"/>
                <a:gd name="connsiteX4516" fmla="*/ 557693 w 2566057"/>
                <a:gd name="connsiteY4516" fmla="*/ 278812 h 1446871"/>
                <a:gd name="connsiteX4517" fmla="*/ 561694 w 2566057"/>
                <a:gd name="connsiteY4517" fmla="*/ 278145 h 1446871"/>
                <a:gd name="connsiteX4518" fmla="*/ 563980 w 2566057"/>
                <a:gd name="connsiteY4518" fmla="*/ 277287 h 1446871"/>
                <a:gd name="connsiteX4519" fmla="*/ 563980 w 2566057"/>
                <a:gd name="connsiteY4519" fmla="*/ 277287 h 1446871"/>
                <a:gd name="connsiteX4520" fmla="*/ 561694 w 2566057"/>
                <a:gd name="connsiteY4520" fmla="*/ 278145 h 1446871"/>
                <a:gd name="connsiteX4521" fmla="*/ 557693 w 2566057"/>
                <a:gd name="connsiteY4521" fmla="*/ 278812 h 1446871"/>
                <a:gd name="connsiteX4522" fmla="*/ 553217 w 2566057"/>
                <a:gd name="connsiteY4522" fmla="*/ 282241 h 1446871"/>
                <a:gd name="connsiteX4523" fmla="*/ 549217 w 2566057"/>
                <a:gd name="connsiteY4523" fmla="*/ 283860 h 1446871"/>
                <a:gd name="connsiteX4524" fmla="*/ 549217 w 2566057"/>
                <a:gd name="connsiteY4524" fmla="*/ 283860 h 1446871"/>
                <a:gd name="connsiteX4525" fmla="*/ 553693 w 2566057"/>
                <a:gd name="connsiteY4525" fmla="*/ 211279 h 1446871"/>
                <a:gd name="connsiteX4526" fmla="*/ 553122 w 2566057"/>
                <a:gd name="connsiteY4526" fmla="*/ 212899 h 1446871"/>
                <a:gd name="connsiteX4527" fmla="*/ 553693 w 2566057"/>
                <a:gd name="connsiteY4527" fmla="*/ 211279 h 1446871"/>
                <a:gd name="connsiteX4528" fmla="*/ 549026 w 2566057"/>
                <a:gd name="connsiteY4528" fmla="*/ 283860 h 1446871"/>
                <a:gd name="connsiteX4529" fmla="*/ 545597 w 2566057"/>
                <a:gd name="connsiteY4529" fmla="*/ 286717 h 1446871"/>
                <a:gd name="connsiteX4530" fmla="*/ 538929 w 2566057"/>
                <a:gd name="connsiteY4530" fmla="*/ 286241 h 1446871"/>
                <a:gd name="connsiteX4531" fmla="*/ 537977 w 2566057"/>
                <a:gd name="connsiteY4531" fmla="*/ 286717 h 1446871"/>
                <a:gd name="connsiteX4532" fmla="*/ 538929 w 2566057"/>
                <a:gd name="connsiteY4532" fmla="*/ 286241 h 1446871"/>
                <a:gd name="connsiteX4533" fmla="*/ 545597 w 2566057"/>
                <a:gd name="connsiteY4533" fmla="*/ 286717 h 1446871"/>
                <a:gd name="connsiteX4534" fmla="*/ 549026 w 2566057"/>
                <a:gd name="connsiteY4534" fmla="*/ 283860 h 1446871"/>
                <a:gd name="connsiteX4535" fmla="*/ 544168 w 2566057"/>
                <a:gd name="connsiteY4535" fmla="*/ 219185 h 1446871"/>
                <a:gd name="connsiteX4536" fmla="*/ 544930 w 2566057"/>
                <a:gd name="connsiteY4536" fmla="*/ 219375 h 1446871"/>
                <a:gd name="connsiteX4537" fmla="*/ 544930 w 2566057"/>
                <a:gd name="connsiteY4537" fmla="*/ 219375 h 1446871"/>
                <a:gd name="connsiteX4538" fmla="*/ 544168 w 2566057"/>
                <a:gd name="connsiteY4538" fmla="*/ 219185 h 1446871"/>
                <a:gd name="connsiteX4539" fmla="*/ 550360 w 2566057"/>
                <a:gd name="connsiteY4539" fmla="*/ 217566 h 1446871"/>
                <a:gd name="connsiteX4540" fmla="*/ 551217 w 2566057"/>
                <a:gd name="connsiteY4540" fmla="*/ 218804 h 1446871"/>
                <a:gd name="connsiteX4541" fmla="*/ 551121 w 2566057"/>
                <a:gd name="connsiteY4541" fmla="*/ 219185 h 1446871"/>
                <a:gd name="connsiteX4542" fmla="*/ 551217 w 2566057"/>
                <a:gd name="connsiteY4542" fmla="*/ 218899 h 1446871"/>
                <a:gd name="connsiteX4543" fmla="*/ 550360 w 2566057"/>
                <a:gd name="connsiteY4543" fmla="*/ 217566 h 1446871"/>
                <a:gd name="connsiteX4544" fmla="*/ 549407 w 2566057"/>
                <a:gd name="connsiteY4544" fmla="*/ 207279 h 1446871"/>
                <a:gd name="connsiteX4545" fmla="*/ 551026 w 2566057"/>
                <a:gd name="connsiteY4545" fmla="*/ 209279 h 1446871"/>
                <a:gd name="connsiteX4546" fmla="*/ 552359 w 2566057"/>
                <a:gd name="connsiteY4546" fmla="*/ 210327 h 1446871"/>
                <a:gd name="connsiteX4547" fmla="*/ 551026 w 2566057"/>
                <a:gd name="connsiteY4547" fmla="*/ 209279 h 1446871"/>
                <a:gd name="connsiteX4548" fmla="*/ 549407 w 2566057"/>
                <a:gd name="connsiteY4548" fmla="*/ 207279 h 1446871"/>
                <a:gd name="connsiteX4549" fmla="*/ 546645 w 2566057"/>
                <a:gd name="connsiteY4549" fmla="*/ 209565 h 1446871"/>
                <a:gd name="connsiteX4550" fmla="*/ 541787 w 2566057"/>
                <a:gd name="connsiteY4550" fmla="*/ 210136 h 1446871"/>
                <a:gd name="connsiteX4551" fmla="*/ 546645 w 2566057"/>
                <a:gd name="connsiteY4551" fmla="*/ 209565 h 1446871"/>
                <a:gd name="connsiteX4552" fmla="*/ 549407 w 2566057"/>
                <a:gd name="connsiteY4552" fmla="*/ 207279 h 1446871"/>
                <a:gd name="connsiteX4553" fmla="*/ 542358 w 2566057"/>
                <a:gd name="connsiteY4553" fmla="*/ 203754 h 1446871"/>
                <a:gd name="connsiteX4554" fmla="*/ 543501 w 2566057"/>
                <a:gd name="connsiteY4554" fmla="*/ 202135 h 1446871"/>
                <a:gd name="connsiteX4555" fmla="*/ 542358 w 2566057"/>
                <a:gd name="connsiteY4555" fmla="*/ 203754 h 1446871"/>
                <a:gd name="connsiteX4556" fmla="*/ 542168 w 2566057"/>
                <a:gd name="connsiteY4556" fmla="*/ 203850 h 1446871"/>
                <a:gd name="connsiteX4557" fmla="*/ 542358 w 2566057"/>
                <a:gd name="connsiteY4557" fmla="*/ 203754 h 1446871"/>
                <a:gd name="connsiteX4558" fmla="*/ 539977 w 2566057"/>
                <a:gd name="connsiteY4558" fmla="*/ 217756 h 1446871"/>
                <a:gd name="connsiteX4559" fmla="*/ 540835 w 2566057"/>
                <a:gd name="connsiteY4559" fmla="*/ 218709 h 1446871"/>
                <a:gd name="connsiteX4560" fmla="*/ 539977 w 2566057"/>
                <a:gd name="connsiteY4560" fmla="*/ 217756 h 1446871"/>
                <a:gd name="connsiteX4561" fmla="*/ 537406 w 2566057"/>
                <a:gd name="connsiteY4561" fmla="*/ 217756 h 1446871"/>
                <a:gd name="connsiteX4562" fmla="*/ 535119 w 2566057"/>
                <a:gd name="connsiteY4562" fmla="*/ 218613 h 1446871"/>
                <a:gd name="connsiteX4563" fmla="*/ 537406 w 2566057"/>
                <a:gd name="connsiteY4563" fmla="*/ 217756 h 1446871"/>
                <a:gd name="connsiteX4564" fmla="*/ 539977 w 2566057"/>
                <a:gd name="connsiteY4564" fmla="*/ 217756 h 1446871"/>
                <a:gd name="connsiteX4565" fmla="*/ 529404 w 2566057"/>
                <a:gd name="connsiteY4565" fmla="*/ 265953 h 1446871"/>
                <a:gd name="connsiteX4566" fmla="*/ 530738 w 2566057"/>
                <a:gd name="connsiteY4566" fmla="*/ 269096 h 1446871"/>
                <a:gd name="connsiteX4567" fmla="*/ 530547 w 2566057"/>
                <a:gd name="connsiteY4567" fmla="*/ 270334 h 1446871"/>
                <a:gd name="connsiteX4568" fmla="*/ 530738 w 2566057"/>
                <a:gd name="connsiteY4568" fmla="*/ 269096 h 1446871"/>
                <a:gd name="connsiteX4569" fmla="*/ 529404 w 2566057"/>
                <a:gd name="connsiteY4569" fmla="*/ 265953 h 1446871"/>
                <a:gd name="connsiteX4570" fmla="*/ 530357 w 2566057"/>
                <a:gd name="connsiteY4570" fmla="*/ 274239 h 1446871"/>
                <a:gd name="connsiteX4571" fmla="*/ 530357 w 2566057"/>
                <a:gd name="connsiteY4571" fmla="*/ 271953 h 1446871"/>
                <a:gd name="connsiteX4572" fmla="*/ 530357 w 2566057"/>
                <a:gd name="connsiteY4572" fmla="*/ 274239 h 1446871"/>
                <a:gd name="connsiteX4573" fmla="*/ 530071 w 2566057"/>
                <a:gd name="connsiteY4573" fmla="*/ 274906 h 1446871"/>
                <a:gd name="connsiteX4574" fmla="*/ 530357 w 2566057"/>
                <a:gd name="connsiteY4574" fmla="*/ 274239 h 1446871"/>
                <a:gd name="connsiteX4575" fmla="*/ 533881 w 2566057"/>
                <a:gd name="connsiteY4575" fmla="*/ 207374 h 1446871"/>
                <a:gd name="connsiteX4576" fmla="*/ 535691 w 2566057"/>
                <a:gd name="connsiteY4576" fmla="*/ 205278 h 1446871"/>
                <a:gd name="connsiteX4577" fmla="*/ 533881 w 2566057"/>
                <a:gd name="connsiteY4577" fmla="*/ 207374 h 1446871"/>
                <a:gd name="connsiteX4578" fmla="*/ 538358 w 2566057"/>
                <a:gd name="connsiteY4578" fmla="*/ 209660 h 1446871"/>
                <a:gd name="connsiteX4579" fmla="*/ 533881 w 2566057"/>
                <a:gd name="connsiteY4579" fmla="*/ 207374 h 1446871"/>
                <a:gd name="connsiteX4580" fmla="*/ 533119 w 2566057"/>
                <a:gd name="connsiteY4580" fmla="*/ 200040 h 1446871"/>
                <a:gd name="connsiteX4581" fmla="*/ 538929 w 2566057"/>
                <a:gd name="connsiteY4581" fmla="*/ 199849 h 1446871"/>
                <a:gd name="connsiteX4582" fmla="*/ 539501 w 2566057"/>
                <a:gd name="connsiteY4582" fmla="*/ 199849 h 1446871"/>
                <a:gd name="connsiteX4583" fmla="*/ 538929 w 2566057"/>
                <a:gd name="connsiteY4583" fmla="*/ 199849 h 1446871"/>
                <a:gd name="connsiteX4584" fmla="*/ 533119 w 2566057"/>
                <a:gd name="connsiteY4584" fmla="*/ 200040 h 1446871"/>
                <a:gd name="connsiteX4585" fmla="*/ 531214 w 2566057"/>
                <a:gd name="connsiteY4585" fmla="*/ 200040 h 1446871"/>
                <a:gd name="connsiteX4586" fmla="*/ 533119 w 2566057"/>
                <a:gd name="connsiteY4586" fmla="*/ 200040 h 1446871"/>
                <a:gd name="connsiteX4587" fmla="*/ 530262 w 2566057"/>
                <a:gd name="connsiteY4587" fmla="*/ 224043 h 1446871"/>
                <a:gd name="connsiteX4588" fmla="*/ 531786 w 2566057"/>
                <a:gd name="connsiteY4588" fmla="*/ 220518 h 1446871"/>
                <a:gd name="connsiteX4589" fmla="*/ 530262 w 2566057"/>
                <a:gd name="connsiteY4589" fmla="*/ 224043 h 1446871"/>
                <a:gd name="connsiteX4590" fmla="*/ 529595 w 2566057"/>
                <a:gd name="connsiteY4590" fmla="*/ 224424 h 1446871"/>
                <a:gd name="connsiteX4591" fmla="*/ 530262 w 2566057"/>
                <a:gd name="connsiteY4591" fmla="*/ 224043 h 1446871"/>
                <a:gd name="connsiteX4592" fmla="*/ 526642 w 2566057"/>
                <a:gd name="connsiteY4592" fmla="*/ 199849 h 1446871"/>
                <a:gd name="connsiteX4593" fmla="*/ 528166 w 2566057"/>
                <a:gd name="connsiteY4593" fmla="*/ 199754 h 1446871"/>
                <a:gd name="connsiteX4594" fmla="*/ 526642 w 2566057"/>
                <a:gd name="connsiteY4594" fmla="*/ 199849 h 1446871"/>
                <a:gd name="connsiteX4595" fmla="*/ 526261 w 2566057"/>
                <a:gd name="connsiteY4595" fmla="*/ 199945 h 1446871"/>
                <a:gd name="connsiteX4596" fmla="*/ 526642 w 2566057"/>
                <a:gd name="connsiteY4596" fmla="*/ 199849 h 1446871"/>
                <a:gd name="connsiteX4597" fmla="*/ 527023 w 2566057"/>
                <a:gd name="connsiteY4597" fmla="*/ 224138 h 1446871"/>
                <a:gd name="connsiteX4598" fmla="*/ 526356 w 2566057"/>
                <a:gd name="connsiteY4598" fmla="*/ 224043 h 1446871"/>
                <a:gd name="connsiteX4599" fmla="*/ 525785 w 2566057"/>
                <a:gd name="connsiteY4599" fmla="*/ 224138 h 1446871"/>
                <a:gd name="connsiteX4600" fmla="*/ 526452 w 2566057"/>
                <a:gd name="connsiteY4600" fmla="*/ 223947 h 1446871"/>
                <a:gd name="connsiteX4601" fmla="*/ 527023 w 2566057"/>
                <a:gd name="connsiteY4601" fmla="*/ 224138 h 1446871"/>
                <a:gd name="connsiteX4602" fmla="*/ 525023 w 2566057"/>
                <a:gd name="connsiteY4602" fmla="*/ 216994 h 1446871"/>
                <a:gd name="connsiteX4603" fmla="*/ 525118 w 2566057"/>
                <a:gd name="connsiteY4603" fmla="*/ 217661 h 1446871"/>
                <a:gd name="connsiteX4604" fmla="*/ 525023 w 2566057"/>
                <a:gd name="connsiteY4604" fmla="*/ 216994 h 1446871"/>
                <a:gd name="connsiteX4605" fmla="*/ 525023 w 2566057"/>
                <a:gd name="connsiteY4605" fmla="*/ 216994 h 1446871"/>
                <a:gd name="connsiteX4606" fmla="*/ 525023 w 2566057"/>
                <a:gd name="connsiteY4606" fmla="*/ 216994 h 1446871"/>
                <a:gd name="connsiteX4607" fmla="*/ 522356 w 2566057"/>
                <a:gd name="connsiteY4607" fmla="*/ 223185 h 1446871"/>
                <a:gd name="connsiteX4608" fmla="*/ 524927 w 2566057"/>
                <a:gd name="connsiteY4608" fmla="*/ 219852 h 1446871"/>
                <a:gd name="connsiteX4609" fmla="*/ 525118 w 2566057"/>
                <a:gd name="connsiteY4609" fmla="*/ 217756 h 1446871"/>
                <a:gd name="connsiteX4610" fmla="*/ 524927 w 2566057"/>
                <a:gd name="connsiteY4610" fmla="*/ 219947 h 1446871"/>
                <a:gd name="connsiteX4611" fmla="*/ 522356 w 2566057"/>
                <a:gd name="connsiteY4611" fmla="*/ 223185 h 1446871"/>
                <a:gd name="connsiteX4612" fmla="*/ 521499 w 2566057"/>
                <a:gd name="connsiteY4612" fmla="*/ 224519 h 1446871"/>
                <a:gd name="connsiteX4613" fmla="*/ 522356 w 2566057"/>
                <a:gd name="connsiteY4613" fmla="*/ 223185 h 1446871"/>
                <a:gd name="connsiteX4614" fmla="*/ 519403 w 2566057"/>
                <a:gd name="connsiteY4614" fmla="*/ 290718 h 1446871"/>
                <a:gd name="connsiteX4615" fmla="*/ 523499 w 2566057"/>
                <a:gd name="connsiteY4615" fmla="*/ 292718 h 1446871"/>
                <a:gd name="connsiteX4616" fmla="*/ 531690 w 2566057"/>
                <a:gd name="connsiteY4616" fmla="*/ 292242 h 1446871"/>
                <a:gd name="connsiteX4617" fmla="*/ 535215 w 2566057"/>
                <a:gd name="connsiteY4617" fmla="*/ 289956 h 1446871"/>
                <a:gd name="connsiteX4618" fmla="*/ 537691 w 2566057"/>
                <a:gd name="connsiteY4618" fmla="*/ 287003 h 1446871"/>
                <a:gd name="connsiteX4619" fmla="*/ 535215 w 2566057"/>
                <a:gd name="connsiteY4619" fmla="*/ 289956 h 1446871"/>
                <a:gd name="connsiteX4620" fmla="*/ 531595 w 2566057"/>
                <a:gd name="connsiteY4620" fmla="*/ 292242 h 1446871"/>
                <a:gd name="connsiteX4621" fmla="*/ 523404 w 2566057"/>
                <a:gd name="connsiteY4621" fmla="*/ 292718 h 1446871"/>
                <a:gd name="connsiteX4622" fmla="*/ 519403 w 2566057"/>
                <a:gd name="connsiteY4622" fmla="*/ 290718 h 1446871"/>
                <a:gd name="connsiteX4623" fmla="*/ 514641 w 2566057"/>
                <a:gd name="connsiteY4623" fmla="*/ 290432 h 1446871"/>
                <a:gd name="connsiteX4624" fmla="*/ 513498 w 2566057"/>
                <a:gd name="connsiteY4624" fmla="*/ 289956 h 1446871"/>
                <a:gd name="connsiteX4625" fmla="*/ 514641 w 2566057"/>
                <a:gd name="connsiteY4625" fmla="*/ 290432 h 1446871"/>
                <a:gd name="connsiteX4626" fmla="*/ 519403 w 2566057"/>
                <a:gd name="connsiteY4626" fmla="*/ 290718 h 1446871"/>
                <a:gd name="connsiteX4627" fmla="*/ 518546 w 2566057"/>
                <a:gd name="connsiteY4627" fmla="*/ 206231 h 1446871"/>
                <a:gd name="connsiteX4628" fmla="*/ 520260 w 2566057"/>
                <a:gd name="connsiteY4628" fmla="*/ 206326 h 1446871"/>
                <a:gd name="connsiteX4629" fmla="*/ 518546 w 2566057"/>
                <a:gd name="connsiteY4629" fmla="*/ 206231 h 1446871"/>
                <a:gd name="connsiteX4630" fmla="*/ 516736 w 2566057"/>
                <a:gd name="connsiteY4630" fmla="*/ 205945 h 1446871"/>
                <a:gd name="connsiteX4631" fmla="*/ 518546 w 2566057"/>
                <a:gd name="connsiteY4631" fmla="*/ 206231 h 1446871"/>
                <a:gd name="connsiteX4632" fmla="*/ 515879 w 2566057"/>
                <a:gd name="connsiteY4632" fmla="*/ 212041 h 1446871"/>
                <a:gd name="connsiteX4633" fmla="*/ 520451 w 2566057"/>
                <a:gd name="connsiteY4633" fmla="*/ 211184 h 1446871"/>
                <a:gd name="connsiteX4634" fmla="*/ 515879 w 2566057"/>
                <a:gd name="connsiteY4634" fmla="*/ 212041 h 1446871"/>
                <a:gd name="connsiteX4635" fmla="*/ 515308 w 2566057"/>
                <a:gd name="connsiteY4635" fmla="*/ 211946 h 1446871"/>
                <a:gd name="connsiteX4636" fmla="*/ 515879 w 2566057"/>
                <a:gd name="connsiteY4636" fmla="*/ 212041 h 1446871"/>
                <a:gd name="connsiteX4637" fmla="*/ 513117 w 2566057"/>
                <a:gd name="connsiteY4637" fmla="*/ 287003 h 1446871"/>
                <a:gd name="connsiteX4638" fmla="*/ 513307 w 2566057"/>
                <a:gd name="connsiteY4638" fmla="*/ 289479 h 1446871"/>
                <a:gd name="connsiteX4639" fmla="*/ 513117 w 2566057"/>
                <a:gd name="connsiteY4639" fmla="*/ 287003 h 1446871"/>
                <a:gd name="connsiteX4640" fmla="*/ 509402 w 2566057"/>
                <a:gd name="connsiteY4640" fmla="*/ 284622 h 1446871"/>
                <a:gd name="connsiteX4641" fmla="*/ 513117 w 2566057"/>
                <a:gd name="connsiteY4641" fmla="*/ 287003 h 1446871"/>
                <a:gd name="connsiteX4642" fmla="*/ 511021 w 2566057"/>
                <a:gd name="connsiteY4642" fmla="*/ 200802 h 1446871"/>
                <a:gd name="connsiteX4643" fmla="*/ 514641 w 2566057"/>
                <a:gd name="connsiteY4643" fmla="*/ 200706 h 1446871"/>
                <a:gd name="connsiteX4644" fmla="*/ 515688 w 2566057"/>
                <a:gd name="connsiteY4644" fmla="*/ 200706 h 1446871"/>
                <a:gd name="connsiteX4645" fmla="*/ 514641 w 2566057"/>
                <a:gd name="connsiteY4645" fmla="*/ 200706 h 1446871"/>
                <a:gd name="connsiteX4646" fmla="*/ 511021 w 2566057"/>
                <a:gd name="connsiteY4646" fmla="*/ 200802 h 1446871"/>
                <a:gd name="connsiteX4647" fmla="*/ 510831 w 2566057"/>
                <a:gd name="connsiteY4647" fmla="*/ 200706 h 1446871"/>
                <a:gd name="connsiteX4648" fmla="*/ 511021 w 2566057"/>
                <a:gd name="connsiteY4648" fmla="*/ 200802 h 1446871"/>
                <a:gd name="connsiteX4649" fmla="*/ 509116 w 2566057"/>
                <a:gd name="connsiteY4649" fmla="*/ 200040 h 1446871"/>
                <a:gd name="connsiteX4650" fmla="*/ 509688 w 2566057"/>
                <a:gd name="connsiteY4650" fmla="*/ 200135 h 1446871"/>
                <a:gd name="connsiteX4651" fmla="*/ 509116 w 2566057"/>
                <a:gd name="connsiteY4651" fmla="*/ 200040 h 1446871"/>
                <a:gd name="connsiteX4652" fmla="*/ 505497 w 2566057"/>
                <a:gd name="connsiteY4652" fmla="*/ 200325 h 1446871"/>
                <a:gd name="connsiteX4653" fmla="*/ 509116 w 2566057"/>
                <a:gd name="connsiteY4653" fmla="*/ 200040 h 1446871"/>
                <a:gd name="connsiteX4654" fmla="*/ 503211 w 2566057"/>
                <a:gd name="connsiteY4654" fmla="*/ 214613 h 1446871"/>
                <a:gd name="connsiteX4655" fmla="*/ 505592 w 2566057"/>
                <a:gd name="connsiteY4655" fmla="*/ 215280 h 1446871"/>
                <a:gd name="connsiteX4656" fmla="*/ 503211 w 2566057"/>
                <a:gd name="connsiteY4656" fmla="*/ 214613 h 1446871"/>
                <a:gd name="connsiteX4657" fmla="*/ 503211 w 2566057"/>
                <a:gd name="connsiteY4657" fmla="*/ 214613 h 1446871"/>
                <a:gd name="connsiteX4658" fmla="*/ 501592 w 2566057"/>
                <a:gd name="connsiteY4658" fmla="*/ 216518 h 1446871"/>
                <a:gd name="connsiteX4659" fmla="*/ 503496 w 2566057"/>
                <a:gd name="connsiteY4659" fmla="*/ 219375 h 1446871"/>
                <a:gd name="connsiteX4660" fmla="*/ 501592 w 2566057"/>
                <a:gd name="connsiteY4660" fmla="*/ 216518 h 1446871"/>
                <a:gd name="connsiteX4661" fmla="*/ 551979 w 2566057"/>
                <a:gd name="connsiteY4661" fmla="*/ 827737 h 1446871"/>
                <a:gd name="connsiteX4662" fmla="*/ 551883 w 2566057"/>
                <a:gd name="connsiteY4662" fmla="*/ 827451 h 1446871"/>
                <a:gd name="connsiteX4663" fmla="*/ 551979 w 2566057"/>
                <a:gd name="connsiteY4663" fmla="*/ 827737 h 1446871"/>
                <a:gd name="connsiteX4664" fmla="*/ 551979 w 2566057"/>
                <a:gd name="connsiteY4664" fmla="*/ 827737 h 1446871"/>
                <a:gd name="connsiteX4665" fmla="*/ 553312 w 2566057"/>
                <a:gd name="connsiteY4665" fmla="*/ 820879 h 1446871"/>
                <a:gd name="connsiteX4666" fmla="*/ 553502 w 2566057"/>
                <a:gd name="connsiteY4666" fmla="*/ 820975 h 1446871"/>
                <a:gd name="connsiteX4667" fmla="*/ 554455 w 2566057"/>
                <a:gd name="connsiteY4667" fmla="*/ 821355 h 1446871"/>
                <a:gd name="connsiteX4668" fmla="*/ 553502 w 2566057"/>
                <a:gd name="connsiteY4668" fmla="*/ 820975 h 1446871"/>
                <a:gd name="connsiteX4669" fmla="*/ 553312 w 2566057"/>
                <a:gd name="connsiteY4669" fmla="*/ 820879 h 1446871"/>
                <a:gd name="connsiteX4670" fmla="*/ 553979 w 2566057"/>
                <a:gd name="connsiteY4670" fmla="*/ 828880 h 1446871"/>
                <a:gd name="connsiteX4671" fmla="*/ 553217 w 2566057"/>
                <a:gd name="connsiteY4671" fmla="*/ 828690 h 1446871"/>
                <a:gd name="connsiteX4672" fmla="*/ 553979 w 2566057"/>
                <a:gd name="connsiteY4672" fmla="*/ 828880 h 1446871"/>
                <a:gd name="connsiteX4673" fmla="*/ 554551 w 2566057"/>
                <a:gd name="connsiteY4673" fmla="*/ 828499 h 1446871"/>
                <a:gd name="connsiteX4674" fmla="*/ 553979 w 2566057"/>
                <a:gd name="connsiteY4674" fmla="*/ 828880 h 1446871"/>
                <a:gd name="connsiteX4675" fmla="*/ 671708 w 2566057"/>
                <a:gd name="connsiteY4675" fmla="*/ 1072625 h 1446871"/>
                <a:gd name="connsiteX4676" fmla="*/ 670756 w 2566057"/>
                <a:gd name="connsiteY4676" fmla="*/ 1072149 h 1446871"/>
                <a:gd name="connsiteX4677" fmla="*/ 671708 w 2566057"/>
                <a:gd name="connsiteY4677" fmla="*/ 1072625 h 1446871"/>
                <a:gd name="connsiteX4678" fmla="*/ 671708 w 2566057"/>
                <a:gd name="connsiteY4678" fmla="*/ 1072625 h 1446871"/>
                <a:gd name="connsiteX4679" fmla="*/ 671708 w 2566057"/>
                <a:gd name="connsiteY4679" fmla="*/ 1072625 h 1446871"/>
                <a:gd name="connsiteX4680" fmla="*/ 673518 w 2566057"/>
                <a:gd name="connsiteY4680" fmla="*/ 1070053 h 1446871"/>
                <a:gd name="connsiteX4681" fmla="*/ 674185 w 2566057"/>
                <a:gd name="connsiteY4681" fmla="*/ 1070434 h 1446871"/>
                <a:gd name="connsiteX4682" fmla="*/ 674470 w 2566057"/>
                <a:gd name="connsiteY4682" fmla="*/ 1070625 h 1446871"/>
                <a:gd name="connsiteX4683" fmla="*/ 674185 w 2566057"/>
                <a:gd name="connsiteY4683" fmla="*/ 1070434 h 1446871"/>
                <a:gd name="connsiteX4684" fmla="*/ 673327 w 2566057"/>
                <a:gd name="connsiteY4684" fmla="*/ 1069958 h 1446871"/>
                <a:gd name="connsiteX4685" fmla="*/ 673518 w 2566057"/>
                <a:gd name="connsiteY4685" fmla="*/ 1070053 h 1446871"/>
                <a:gd name="connsiteX4686" fmla="*/ 674470 w 2566057"/>
                <a:gd name="connsiteY4686" fmla="*/ 1074816 h 1446871"/>
                <a:gd name="connsiteX4687" fmla="*/ 673422 w 2566057"/>
                <a:gd name="connsiteY4687" fmla="*/ 1073387 h 1446871"/>
                <a:gd name="connsiteX4688" fmla="*/ 673422 w 2566057"/>
                <a:gd name="connsiteY4688" fmla="*/ 1073387 h 1446871"/>
                <a:gd name="connsiteX4689" fmla="*/ 673422 w 2566057"/>
                <a:gd name="connsiteY4689" fmla="*/ 1073387 h 1446871"/>
                <a:gd name="connsiteX4690" fmla="*/ 674470 w 2566057"/>
                <a:gd name="connsiteY4690" fmla="*/ 1074816 h 1446871"/>
                <a:gd name="connsiteX4691" fmla="*/ 675232 w 2566057"/>
                <a:gd name="connsiteY4691" fmla="*/ 1073673 h 1446871"/>
                <a:gd name="connsiteX4692" fmla="*/ 674470 w 2566057"/>
                <a:gd name="connsiteY4692" fmla="*/ 1074816 h 1446871"/>
                <a:gd name="connsiteX4693" fmla="*/ 675232 w 2566057"/>
                <a:gd name="connsiteY4693" fmla="*/ 1071006 h 1446871"/>
                <a:gd name="connsiteX4694" fmla="*/ 676471 w 2566057"/>
                <a:gd name="connsiteY4694" fmla="*/ 1071482 h 1446871"/>
                <a:gd name="connsiteX4695" fmla="*/ 676471 w 2566057"/>
                <a:gd name="connsiteY4695" fmla="*/ 1071482 h 1446871"/>
                <a:gd name="connsiteX4696" fmla="*/ 675232 w 2566057"/>
                <a:gd name="connsiteY4696" fmla="*/ 1071006 h 1446871"/>
                <a:gd name="connsiteX4697" fmla="*/ 667231 w 2566057"/>
                <a:gd name="connsiteY4697" fmla="*/ 1305892 h 1446871"/>
                <a:gd name="connsiteX4698" fmla="*/ 663993 w 2566057"/>
                <a:gd name="connsiteY4698" fmla="*/ 1304368 h 1446871"/>
                <a:gd name="connsiteX4699" fmla="*/ 661612 w 2566057"/>
                <a:gd name="connsiteY4699" fmla="*/ 1304654 h 1446871"/>
                <a:gd name="connsiteX4700" fmla="*/ 660945 w 2566057"/>
                <a:gd name="connsiteY4700" fmla="*/ 1311893 h 1446871"/>
                <a:gd name="connsiteX4701" fmla="*/ 662088 w 2566057"/>
                <a:gd name="connsiteY4701" fmla="*/ 1318180 h 1446871"/>
                <a:gd name="connsiteX4702" fmla="*/ 664660 w 2566057"/>
                <a:gd name="connsiteY4702" fmla="*/ 1317703 h 1446871"/>
                <a:gd name="connsiteX4703" fmla="*/ 665707 w 2566057"/>
                <a:gd name="connsiteY4703" fmla="*/ 1313417 h 1446871"/>
                <a:gd name="connsiteX4704" fmla="*/ 664660 w 2566057"/>
                <a:gd name="connsiteY4704" fmla="*/ 1310083 h 1446871"/>
                <a:gd name="connsiteX4705" fmla="*/ 667231 w 2566057"/>
                <a:gd name="connsiteY4705" fmla="*/ 1305892 h 1446871"/>
                <a:gd name="connsiteX4706" fmla="*/ 669708 w 2566057"/>
                <a:gd name="connsiteY4706" fmla="*/ 1340278 h 1446871"/>
                <a:gd name="connsiteX4707" fmla="*/ 670089 w 2566057"/>
                <a:gd name="connsiteY4707" fmla="*/ 1339801 h 1446871"/>
                <a:gd name="connsiteX4708" fmla="*/ 669231 w 2566057"/>
                <a:gd name="connsiteY4708" fmla="*/ 1337801 h 1446871"/>
                <a:gd name="connsiteX4709" fmla="*/ 667898 w 2566057"/>
                <a:gd name="connsiteY4709" fmla="*/ 1339039 h 1446871"/>
                <a:gd name="connsiteX4710" fmla="*/ 668565 w 2566057"/>
                <a:gd name="connsiteY4710" fmla="*/ 1340278 h 1446871"/>
                <a:gd name="connsiteX4711" fmla="*/ 669708 w 2566057"/>
                <a:gd name="connsiteY4711" fmla="*/ 1340278 h 1446871"/>
                <a:gd name="connsiteX4712" fmla="*/ 1322075 w 2566057"/>
                <a:gd name="connsiteY4712" fmla="*/ 584278 h 1446871"/>
                <a:gd name="connsiteX4713" fmla="*/ 1323218 w 2566057"/>
                <a:gd name="connsiteY4713" fmla="*/ 587231 h 1446871"/>
                <a:gd name="connsiteX4714" fmla="*/ 1322170 w 2566057"/>
                <a:gd name="connsiteY4714" fmla="*/ 592851 h 1446871"/>
                <a:gd name="connsiteX4715" fmla="*/ 1323408 w 2566057"/>
                <a:gd name="connsiteY4715" fmla="*/ 595518 h 1446871"/>
                <a:gd name="connsiteX4716" fmla="*/ 1322265 w 2566057"/>
                <a:gd name="connsiteY4716" fmla="*/ 600280 h 1446871"/>
                <a:gd name="connsiteX4717" fmla="*/ 1324647 w 2566057"/>
                <a:gd name="connsiteY4717" fmla="*/ 600566 h 1446871"/>
                <a:gd name="connsiteX4718" fmla="*/ 1327885 w 2566057"/>
                <a:gd name="connsiteY4718" fmla="*/ 598280 h 1446871"/>
                <a:gd name="connsiteX4719" fmla="*/ 1331790 w 2566057"/>
                <a:gd name="connsiteY4719" fmla="*/ 598090 h 1446871"/>
                <a:gd name="connsiteX4720" fmla="*/ 1332743 w 2566057"/>
                <a:gd name="connsiteY4720" fmla="*/ 594089 h 1446871"/>
                <a:gd name="connsiteX4721" fmla="*/ 1332267 w 2566057"/>
                <a:gd name="connsiteY4721" fmla="*/ 588945 h 1446871"/>
                <a:gd name="connsiteX4722" fmla="*/ 1333410 w 2566057"/>
                <a:gd name="connsiteY4722" fmla="*/ 584659 h 1446871"/>
                <a:gd name="connsiteX4723" fmla="*/ 1331505 w 2566057"/>
                <a:gd name="connsiteY4723" fmla="*/ 580659 h 1446871"/>
                <a:gd name="connsiteX4724" fmla="*/ 1329218 w 2566057"/>
                <a:gd name="connsiteY4724" fmla="*/ 579135 h 1446871"/>
                <a:gd name="connsiteX4725" fmla="*/ 1325790 w 2566057"/>
                <a:gd name="connsiteY4725" fmla="*/ 582087 h 1446871"/>
                <a:gd name="connsiteX4726" fmla="*/ 1322075 w 2566057"/>
                <a:gd name="connsiteY4726" fmla="*/ 584278 h 1446871"/>
                <a:gd name="connsiteX4727" fmla="*/ 1364366 w 2566057"/>
                <a:gd name="connsiteY4727" fmla="*/ 624474 h 1446871"/>
                <a:gd name="connsiteX4728" fmla="*/ 1366652 w 2566057"/>
                <a:gd name="connsiteY4728" fmla="*/ 625331 h 1446871"/>
                <a:gd name="connsiteX4729" fmla="*/ 1366081 w 2566057"/>
                <a:gd name="connsiteY4729" fmla="*/ 623712 h 1446871"/>
                <a:gd name="connsiteX4730" fmla="*/ 1364366 w 2566057"/>
                <a:gd name="connsiteY4730" fmla="*/ 624474 h 1446871"/>
                <a:gd name="connsiteX4731" fmla="*/ 1328171 w 2566057"/>
                <a:gd name="connsiteY4731" fmla="*/ 577230 h 1446871"/>
                <a:gd name="connsiteX4732" fmla="*/ 1330171 w 2566057"/>
                <a:gd name="connsiteY4732" fmla="*/ 574753 h 1446871"/>
                <a:gd name="connsiteX4733" fmla="*/ 1331314 w 2566057"/>
                <a:gd name="connsiteY4733" fmla="*/ 569991 h 1446871"/>
                <a:gd name="connsiteX4734" fmla="*/ 1330743 w 2566057"/>
                <a:gd name="connsiteY4734" fmla="*/ 565038 h 1446871"/>
                <a:gd name="connsiteX4735" fmla="*/ 1329028 w 2566057"/>
                <a:gd name="connsiteY4735" fmla="*/ 564371 h 1446871"/>
                <a:gd name="connsiteX4736" fmla="*/ 1327599 w 2566057"/>
                <a:gd name="connsiteY4736" fmla="*/ 567514 h 1446871"/>
                <a:gd name="connsiteX4737" fmla="*/ 1324837 w 2566057"/>
                <a:gd name="connsiteY4737" fmla="*/ 569991 h 1446871"/>
                <a:gd name="connsiteX4738" fmla="*/ 1325980 w 2566057"/>
                <a:gd name="connsiteY4738" fmla="*/ 573801 h 1446871"/>
                <a:gd name="connsiteX4739" fmla="*/ 1328171 w 2566057"/>
                <a:gd name="connsiteY4739" fmla="*/ 577230 h 1446871"/>
                <a:gd name="connsiteX4740" fmla="*/ 1439137 w 2566057"/>
                <a:gd name="connsiteY4740" fmla="*/ 630570 h 1446871"/>
                <a:gd name="connsiteX4741" fmla="*/ 1443518 w 2566057"/>
                <a:gd name="connsiteY4741" fmla="*/ 631903 h 1446871"/>
                <a:gd name="connsiteX4742" fmla="*/ 1448472 w 2566057"/>
                <a:gd name="connsiteY4742" fmla="*/ 634570 h 1446871"/>
                <a:gd name="connsiteX4743" fmla="*/ 1451329 w 2566057"/>
                <a:gd name="connsiteY4743" fmla="*/ 633237 h 1446871"/>
                <a:gd name="connsiteX4744" fmla="*/ 1458187 w 2566057"/>
                <a:gd name="connsiteY4744" fmla="*/ 633046 h 1446871"/>
                <a:gd name="connsiteX4745" fmla="*/ 1459426 w 2566057"/>
                <a:gd name="connsiteY4745" fmla="*/ 629903 h 1446871"/>
                <a:gd name="connsiteX4746" fmla="*/ 1455520 w 2566057"/>
                <a:gd name="connsiteY4746" fmla="*/ 629617 h 1446871"/>
                <a:gd name="connsiteX4747" fmla="*/ 1450472 w 2566057"/>
                <a:gd name="connsiteY4747" fmla="*/ 630570 h 1446871"/>
                <a:gd name="connsiteX4748" fmla="*/ 1446662 w 2566057"/>
                <a:gd name="connsiteY4748" fmla="*/ 629236 h 1446871"/>
                <a:gd name="connsiteX4749" fmla="*/ 1442852 w 2566057"/>
                <a:gd name="connsiteY4749" fmla="*/ 627712 h 1446871"/>
                <a:gd name="connsiteX4750" fmla="*/ 1439423 w 2566057"/>
                <a:gd name="connsiteY4750" fmla="*/ 628570 h 1446871"/>
                <a:gd name="connsiteX4751" fmla="*/ 1439137 w 2566057"/>
                <a:gd name="connsiteY4751" fmla="*/ 630570 h 1446871"/>
                <a:gd name="connsiteX4752" fmla="*/ 673708 w 2566057"/>
                <a:gd name="connsiteY4752" fmla="*/ 1335325 h 1446871"/>
                <a:gd name="connsiteX4753" fmla="*/ 675328 w 2566057"/>
                <a:gd name="connsiteY4753" fmla="*/ 1331610 h 1446871"/>
                <a:gd name="connsiteX4754" fmla="*/ 673232 w 2566057"/>
                <a:gd name="connsiteY4754" fmla="*/ 1331419 h 1446871"/>
                <a:gd name="connsiteX4755" fmla="*/ 672184 w 2566057"/>
                <a:gd name="connsiteY4755" fmla="*/ 1333134 h 1446871"/>
                <a:gd name="connsiteX4756" fmla="*/ 673708 w 2566057"/>
                <a:gd name="connsiteY4756" fmla="*/ 1335325 h 1446871"/>
                <a:gd name="connsiteX4757" fmla="*/ 1373034 w 2566057"/>
                <a:gd name="connsiteY4757" fmla="*/ 607519 h 1446871"/>
                <a:gd name="connsiteX4758" fmla="*/ 1372081 w 2566057"/>
                <a:gd name="connsiteY4758" fmla="*/ 604090 h 1446871"/>
                <a:gd name="connsiteX4759" fmla="*/ 1367033 w 2566057"/>
                <a:gd name="connsiteY4759" fmla="*/ 606186 h 1446871"/>
                <a:gd name="connsiteX4760" fmla="*/ 1359794 w 2566057"/>
                <a:gd name="connsiteY4760" fmla="*/ 606662 h 1446871"/>
                <a:gd name="connsiteX4761" fmla="*/ 1354651 w 2566057"/>
                <a:gd name="connsiteY4761" fmla="*/ 606948 h 1446871"/>
                <a:gd name="connsiteX4762" fmla="*/ 1352269 w 2566057"/>
                <a:gd name="connsiteY4762" fmla="*/ 609615 h 1446871"/>
                <a:gd name="connsiteX4763" fmla="*/ 1356270 w 2566057"/>
                <a:gd name="connsiteY4763" fmla="*/ 611425 h 1446871"/>
                <a:gd name="connsiteX4764" fmla="*/ 1359509 w 2566057"/>
                <a:gd name="connsiteY4764" fmla="*/ 611615 h 1446871"/>
                <a:gd name="connsiteX4765" fmla="*/ 1363890 w 2566057"/>
                <a:gd name="connsiteY4765" fmla="*/ 615616 h 1446871"/>
                <a:gd name="connsiteX4766" fmla="*/ 1368462 w 2566057"/>
                <a:gd name="connsiteY4766" fmla="*/ 616473 h 1446871"/>
                <a:gd name="connsiteX4767" fmla="*/ 1371700 w 2566057"/>
                <a:gd name="connsiteY4767" fmla="*/ 618759 h 1446871"/>
                <a:gd name="connsiteX4768" fmla="*/ 1373319 w 2566057"/>
                <a:gd name="connsiteY4768" fmla="*/ 615330 h 1446871"/>
                <a:gd name="connsiteX4769" fmla="*/ 1371891 w 2566057"/>
                <a:gd name="connsiteY4769" fmla="*/ 610567 h 1446871"/>
                <a:gd name="connsiteX4770" fmla="*/ 1373034 w 2566057"/>
                <a:gd name="connsiteY4770" fmla="*/ 607519 h 1446871"/>
                <a:gd name="connsiteX4771" fmla="*/ 363860 w 2566057"/>
                <a:gd name="connsiteY4771" fmla="*/ 403875 h 1446871"/>
                <a:gd name="connsiteX4772" fmla="*/ 367193 w 2566057"/>
                <a:gd name="connsiteY4772" fmla="*/ 406637 h 1446871"/>
                <a:gd name="connsiteX4773" fmla="*/ 369575 w 2566057"/>
                <a:gd name="connsiteY4773" fmla="*/ 411685 h 1446871"/>
                <a:gd name="connsiteX4774" fmla="*/ 371766 w 2566057"/>
                <a:gd name="connsiteY4774" fmla="*/ 416638 h 1446871"/>
                <a:gd name="connsiteX4775" fmla="*/ 373004 w 2566057"/>
                <a:gd name="connsiteY4775" fmla="*/ 419972 h 1446871"/>
                <a:gd name="connsiteX4776" fmla="*/ 375195 w 2566057"/>
                <a:gd name="connsiteY4776" fmla="*/ 423020 h 1446871"/>
                <a:gd name="connsiteX4777" fmla="*/ 378433 w 2566057"/>
                <a:gd name="connsiteY4777" fmla="*/ 424258 h 1446871"/>
                <a:gd name="connsiteX4778" fmla="*/ 379386 w 2566057"/>
                <a:gd name="connsiteY4778" fmla="*/ 426735 h 1446871"/>
                <a:gd name="connsiteX4779" fmla="*/ 383958 w 2566057"/>
                <a:gd name="connsiteY4779" fmla="*/ 427782 h 1446871"/>
                <a:gd name="connsiteX4780" fmla="*/ 385767 w 2566057"/>
                <a:gd name="connsiteY4780" fmla="*/ 422258 h 1446871"/>
                <a:gd name="connsiteX4781" fmla="*/ 385672 w 2566057"/>
                <a:gd name="connsiteY4781" fmla="*/ 420829 h 1446871"/>
                <a:gd name="connsiteX4782" fmla="*/ 383481 w 2566057"/>
                <a:gd name="connsiteY4782" fmla="*/ 417495 h 1446871"/>
                <a:gd name="connsiteX4783" fmla="*/ 381005 w 2566057"/>
                <a:gd name="connsiteY4783" fmla="*/ 413781 h 1446871"/>
                <a:gd name="connsiteX4784" fmla="*/ 379671 w 2566057"/>
                <a:gd name="connsiteY4784" fmla="*/ 409875 h 1446871"/>
                <a:gd name="connsiteX4785" fmla="*/ 378910 w 2566057"/>
                <a:gd name="connsiteY4785" fmla="*/ 408351 h 1446871"/>
                <a:gd name="connsiteX4786" fmla="*/ 373766 w 2566057"/>
                <a:gd name="connsiteY4786" fmla="*/ 404256 h 1446871"/>
                <a:gd name="connsiteX4787" fmla="*/ 370718 w 2566057"/>
                <a:gd name="connsiteY4787" fmla="*/ 402541 h 1446871"/>
                <a:gd name="connsiteX4788" fmla="*/ 366908 w 2566057"/>
                <a:gd name="connsiteY4788" fmla="*/ 401874 h 1446871"/>
                <a:gd name="connsiteX4789" fmla="*/ 364146 w 2566057"/>
                <a:gd name="connsiteY4789" fmla="*/ 400922 h 1446871"/>
                <a:gd name="connsiteX4790" fmla="*/ 363860 w 2566057"/>
                <a:gd name="connsiteY4790" fmla="*/ 403875 h 1446871"/>
                <a:gd name="connsiteX4791" fmla="*/ 364908 w 2566057"/>
                <a:gd name="connsiteY4791" fmla="*/ 324055 h 1446871"/>
                <a:gd name="connsiteX4792" fmla="*/ 365098 w 2566057"/>
                <a:gd name="connsiteY4792" fmla="*/ 327865 h 1446871"/>
                <a:gd name="connsiteX4793" fmla="*/ 366432 w 2566057"/>
                <a:gd name="connsiteY4793" fmla="*/ 333866 h 1446871"/>
                <a:gd name="connsiteX4794" fmla="*/ 368051 w 2566057"/>
                <a:gd name="connsiteY4794" fmla="*/ 329103 h 1446871"/>
                <a:gd name="connsiteX4795" fmla="*/ 368337 w 2566057"/>
                <a:gd name="connsiteY4795" fmla="*/ 325389 h 1446871"/>
                <a:gd name="connsiteX4796" fmla="*/ 367289 w 2566057"/>
                <a:gd name="connsiteY4796" fmla="*/ 320341 h 1446871"/>
                <a:gd name="connsiteX4797" fmla="*/ 364241 w 2566057"/>
                <a:gd name="connsiteY4797" fmla="*/ 320150 h 1446871"/>
                <a:gd name="connsiteX4798" fmla="*/ 364908 w 2566057"/>
                <a:gd name="connsiteY4798" fmla="*/ 324055 h 1446871"/>
                <a:gd name="connsiteX4799" fmla="*/ 361479 w 2566057"/>
                <a:gd name="connsiteY4799" fmla="*/ 336914 h 1446871"/>
                <a:gd name="connsiteX4800" fmla="*/ 361859 w 2566057"/>
                <a:gd name="connsiteY4800" fmla="*/ 342724 h 1446871"/>
                <a:gd name="connsiteX4801" fmla="*/ 364051 w 2566057"/>
                <a:gd name="connsiteY4801" fmla="*/ 338247 h 1446871"/>
                <a:gd name="connsiteX4802" fmla="*/ 363574 w 2566057"/>
                <a:gd name="connsiteY4802" fmla="*/ 335676 h 1446871"/>
                <a:gd name="connsiteX4803" fmla="*/ 361479 w 2566057"/>
                <a:gd name="connsiteY4803" fmla="*/ 336914 h 1446871"/>
                <a:gd name="connsiteX4804" fmla="*/ 360336 w 2566057"/>
                <a:gd name="connsiteY4804" fmla="*/ 308434 h 1446871"/>
                <a:gd name="connsiteX4805" fmla="*/ 362812 w 2566057"/>
                <a:gd name="connsiteY4805" fmla="*/ 306434 h 1446871"/>
                <a:gd name="connsiteX4806" fmla="*/ 363479 w 2566057"/>
                <a:gd name="connsiteY4806" fmla="*/ 301100 h 1446871"/>
                <a:gd name="connsiteX4807" fmla="*/ 361193 w 2566057"/>
                <a:gd name="connsiteY4807" fmla="*/ 300052 h 1446871"/>
                <a:gd name="connsiteX4808" fmla="*/ 361098 w 2566057"/>
                <a:gd name="connsiteY4808" fmla="*/ 304529 h 1446871"/>
                <a:gd name="connsiteX4809" fmla="*/ 360336 w 2566057"/>
                <a:gd name="connsiteY4809" fmla="*/ 308434 h 1446871"/>
                <a:gd name="connsiteX4810" fmla="*/ 368622 w 2566057"/>
                <a:gd name="connsiteY4810" fmla="*/ 347010 h 1446871"/>
                <a:gd name="connsiteX4811" fmla="*/ 371671 w 2566057"/>
                <a:gd name="connsiteY4811" fmla="*/ 344534 h 1446871"/>
                <a:gd name="connsiteX4812" fmla="*/ 371290 w 2566057"/>
                <a:gd name="connsiteY4812" fmla="*/ 340343 h 1446871"/>
                <a:gd name="connsiteX4813" fmla="*/ 369289 w 2566057"/>
                <a:gd name="connsiteY4813" fmla="*/ 341295 h 1446871"/>
                <a:gd name="connsiteX4814" fmla="*/ 368622 w 2566057"/>
                <a:gd name="connsiteY4814" fmla="*/ 347010 h 1446871"/>
                <a:gd name="connsiteX4815" fmla="*/ 366813 w 2566057"/>
                <a:gd name="connsiteY4815" fmla="*/ 314340 h 1446871"/>
                <a:gd name="connsiteX4816" fmla="*/ 368051 w 2566057"/>
                <a:gd name="connsiteY4816" fmla="*/ 314816 h 1446871"/>
                <a:gd name="connsiteX4817" fmla="*/ 369480 w 2566057"/>
                <a:gd name="connsiteY4817" fmla="*/ 309577 h 1446871"/>
                <a:gd name="connsiteX4818" fmla="*/ 367099 w 2566057"/>
                <a:gd name="connsiteY4818" fmla="*/ 309101 h 1446871"/>
                <a:gd name="connsiteX4819" fmla="*/ 366813 w 2566057"/>
                <a:gd name="connsiteY4819" fmla="*/ 314340 h 1446871"/>
                <a:gd name="connsiteX4820" fmla="*/ 353763 w 2566057"/>
                <a:gd name="connsiteY4820" fmla="*/ 348153 h 1446871"/>
                <a:gd name="connsiteX4821" fmla="*/ 350906 w 2566057"/>
                <a:gd name="connsiteY4821" fmla="*/ 357678 h 1446871"/>
                <a:gd name="connsiteX4822" fmla="*/ 352906 w 2566057"/>
                <a:gd name="connsiteY4822" fmla="*/ 360726 h 1446871"/>
                <a:gd name="connsiteX4823" fmla="*/ 354621 w 2566057"/>
                <a:gd name="connsiteY4823" fmla="*/ 359298 h 1446871"/>
                <a:gd name="connsiteX4824" fmla="*/ 356621 w 2566057"/>
                <a:gd name="connsiteY4824" fmla="*/ 354821 h 1446871"/>
                <a:gd name="connsiteX4825" fmla="*/ 358335 w 2566057"/>
                <a:gd name="connsiteY4825" fmla="*/ 352535 h 1446871"/>
                <a:gd name="connsiteX4826" fmla="*/ 357478 w 2566057"/>
                <a:gd name="connsiteY4826" fmla="*/ 350535 h 1446871"/>
                <a:gd name="connsiteX4827" fmla="*/ 355573 w 2566057"/>
                <a:gd name="connsiteY4827" fmla="*/ 348249 h 1446871"/>
                <a:gd name="connsiteX4828" fmla="*/ 353763 w 2566057"/>
                <a:gd name="connsiteY4828" fmla="*/ 348153 h 1446871"/>
                <a:gd name="connsiteX4829" fmla="*/ 367479 w 2566057"/>
                <a:gd name="connsiteY4829" fmla="*/ 293385 h 1446871"/>
                <a:gd name="connsiteX4830" fmla="*/ 365765 w 2566057"/>
                <a:gd name="connsiteY4830" fmla="*/ 297195 h 1446871"/>
                <a:gd name="connsiteX4831" fmla="*/ 367765 w 2566057"/>
                <a:gd name="connsiteY4831" fmla="*/ 298719 h 1446871"/>
                <a:gd name="connsiteX4832" fmla="*/ 368813 w 2566057"/>
                <a:gd name="connsiteY4832" fmla="*/ 294718 h 1446871"/>
                <a:gd name="connsiteX4833" fmla="*/ 367479 w 2566057"/>
                <a:gd name="connsiteY4833" fmla="*/ 293385 h 1446871"/>
                <a:gd name="connsiteX4834" fmla="*/ 362241 w 2566057"/>
                <a:gd name="connsiteY4834" fmla="*/ 288432 h 1446871"/>
                <a:gd name="connsiteX4835" fmla="*/ 357954 w 2566057"/>
                <a:gd name="connsiteY4835" fmla="*/ 292908 h 1446871"/>
                <a:gd name="connsiteX4836" fmla="*/ 359097 w 2566057"/>
                <a:gd name="connsiteY4836" fmla="*/ 297385 h 1446871"/>
                <a:gd name="connsiteX4837" fmla="*/ 361479 w 2566057"/>
                <a:gd name="connsiteY4837" fmla="*/ 294623 h 1446871"/>
                <a:gd name="connsiteX4838" fmla="*/ 363955 w 2566057"/>
                <a:gd name="connsiteY4838" fmla="*/ 290337 h 1446871"/>
                <a:gd name="connsiteX4839" fmla="*/ 362241 w 2566057"/>
                <a:gd name="connsiteY4839" fmla="*/ 288432 h 1446871"/>
                <a:gd name="connsiteX4840" fmla="*/ 354049 w 2566057"/>
                <a:gd name="connsiteY4840" fmla="*/ 363584 h 1446871"/>
                <a:gd name="connsiteX4841" fmla="*/ 351954 w 2566057"/>
                <a:gd name="connsiteY4841" fmla="*/ 365679 h 1446871"/>
                <a:gd name="connsiteX4842" fmla="*/ 352144 w 2566057"/>
                <a:gd name="connsiteY4842" fmla="*/ 370918 h 1446871"/>
                <a:gd name="connsiteX4843" fmla="*/ 353573 w 2566057"/>
                <a:gd name="connsiteY4843" fmla="*/ 373490 h 1446871"/>
                <a:gd name="connsiteX4844" fmla="*/ 354716 w 2566057"/>
                <a:gd name="connsiteY4844" fmla="*/ 371204 h 1446871"/>
                <a:gd name="connsiteX4845" fmla="*/ 355478 w 2566057"/>
                <a:gd name="connsiteY4845" fmla="*/ 367489 h 1446871"/>
                <a:gd name="connsiteX4846" fmla="*/ 355954 w 2566057"/>
                <a:gd name="connsiteY4846" fmla="*/ 365489 h 1446871"/>
                <a:gd name="connsiteX4847" fmla="*/ 354049 w 2566057"/>
                <a:gd name="connsiteY4847" fmla="*/ 363584 h 1446871"/>
                <a:gd name="connsiteX4848" fmla="*/ 703521 w 2566057"/>
                <a:gd name="connsiteY4848" fmla="*/ 426735 h 1446871"/>
                <a:gd name="connsiteX4849" fmla="*/ 707998 w 2566057"/>
                <a:gd name="connsiteY4849" fmla="*/ 431497 h 1446871"/>
                <a:gd name="connsiteX4850" fmla="*/ 707903 w 2566057"/>
                <a:gd name="connsiteY4850" fmla="*/ 425973 h 1446871"/>
                <a:gd name="connsiteX4851" fmla="*/ 705617 w 2566057"/>
                <a:gd name="connsiteY4851" fmla="*/ 424734 h 1446871"/>
                <a:gd name="connsiteX4852" fmla="*/ 703521 w 2566057"/>
                <a:gd name="connsiteY4852" fmla="*/ 426735 h 1446871"/>
                <a:gd name="connsiteX4853" fmla="*/ 1146053 w 2566057"/>
                <a:gd name="connsiteY4853" fmla="*/ 234711 h 1446871"/>
                <a:gd name="connsiteX4854" fmla="*/ 1146244 w 2566057"/>
                <a:gd name="connsiteY4854" fmla="*/ 234901 h 1446871"/>
                <a:gd name="connsiteX4855" fmla="*/ 1153768 w 2566057"/>
                <a:gd name="connsiteY4855" fmla="*/ 237568 h 1446871"/>
                <a:gd name="connsiteX4856" fmla="*/ 1157292 w 2566057"/>
                <a:gd name="connsiteY4856" fmla="*/ 240711 h 1446871"/>
                <a:gd name="connsiteX4857" fmla="*/ 1163102 w 2566057"/>
                <a:gd name="connsiteY4857" fmla="*/ 240902 h 1446871"/>
                <a:gd name="connsiteX4858" fmla="*/ 1164722 w 2566057"/>
                <a:gd name="connsiteY4858" fmla="*/ 239473 h 1446871"/>
                <a:gd name="connsiteX4859" fmla="*/ 1160912 w 2566057"/>
                <a:gd name="connsiteY4859" fmla="*/ 237092 h 1446871"/>
                <a:gd name="connsiteX4860" fmla="*/ 1162531 w 2566057"/>
                <a:gd name="connsiteY4860" fmla="*/ 235473 h 1446871"/>
                <a:gd name="connsiteX4861" fmla="*/ 1157483 w 2566057"/>
                <a:gd name="connsiteY4861" fmla="*/ 234234 h 1446871"/>
                <a:gd name="connsiteX4862" fmla="*/ 1153292 w 2566057"/>
                <a:gd name="connsiteY4862" fmla="*/ 232425 h 1446871"/>
                <a:gd name="connsiteX4863" fmla="*/ 1149672 w 2566057"/>
                <a:gd name="connsiteY4863" fmla="*/ 231949 h 1446871"/>
                <a:gd name="connsiteX4864" fmla="*/ 1146910 w 2566057"/>
                <a:gd name="connsiteY4864" fmla="*/ 232234 h 1446871"/>
                <a:gd name="connsiteX4865" fmla="*/ 1146053 w 2566057"/>
                <a:gd name="connsiteY4865" fmla="*/ 234711 h 1446871"/>
                <a:gd name="connsiteX4866" fmla="*/ 1140910 w 2566057"/>
                <a:gd name="connsiteY4866" fmla="*/ 345201 h 1446871"/>
                <a:gd name="connsiteX4867" fmla="*/ 1154435 w 2566057"/>
                <a:gd name="connsiteY4867" fmla="*/ 352345 h 1446871"/>
                <a:gd name="connsiteX4868" fmla="*/ 1159484 w 2566057"/>
                <a:gd name="connsiteY4868" fmla="*/ 350535 h 1446871"/>
                <a:gd name="connsiteX4869" fmla="*/ 1162531 w 2566057"/>
                <a:gd name="connsiteY4869" fmla="*/ 347582 h 1446871"/>
                <a:gd name="connsiteX4870" fmla="*/ 1172533 w 2566057"/>
                <a:gd name="connsiteY4870" fmla="*/ 346820 h 1446871"/>
                <a:gd name="connsiteX4871" fmla="*/ 1178438 w 2566057"/>
                <a:gd name="connsiteY4871" fmla="*/ 342820 h 1446871"/>
                <a:gd name="connsiteX4872" fmla="*/ 1183677 w 2566057"/>
                <a:gd name="connsiteY4872" fmla="*/ 341200 h 1446871"/>
                <a:gd name="connsiteX4873" fmla="*/ 1186058 w 2566057"/>
                <a:gd name="connsiteY4873" fmla="*/ 337200 h 1446871"/>
                <a:gd name="connsiteX4874" fmla="*/ 1189773 w 2566057"/>
                <a:gd name="connsiteY4874" fmla="*/ 334628 h 1446871"/>
                <a:gd name="connsiteX4875" fmla="*/ 1188630 w 2566057"/>
                <a:gd name="connsiteY4875" fmla="*/ 331199 h 1446871"/>
                <a:gd name="connsiteX4876" fmla="*/ 1190821 w 2566057"/>
                <a:gd name="connsiteY4876" fmla="*/ 329580 h 1446871"/>
                <a:gd name="connsiteX4877" fmla="*/ 1190535 w 2566057"/>
                <a:gd name="connsiteY4877" fmla="*/ 325198 h 1446871"/>
                <a:gd name="connsiteX4878" fmla="*/ 1184153 w 2566057"/>
                <a:gd name="connsiteY4878" fmla="*/ 318816 h 1446871"/>
                <a:gd name="connsiteX4879" fmla="*/ 1186439 w 2566057"/>
                <a:gd name="connsiteY4879" fmla="*/ 315578 h 1446871"/>
                <a:gd name="connsiteX4880" fmla="*/ 1185867 w 2566057"/>
                <a:gd name="connsiteY4880" fmla="*/ 313006 h 1446871"/>
                <a:gd name="connsiteX4881" fmla="*/ 1183010 w 2566057"/>
                <a:gd name="connsiteY4881" fmla="*/ 312625 h 1446871"/>
                <a:gd name="connsiteX4882" fmla="*/ 1177200 w 2566057"/>
                <a:gd name="connsiteY4882" fmla="*/ 314435 h 1446871"/>
                <a:gd name="connsiteX4883" fmla="*/ 1175295 w 2566057"/>
                <a:gd name="connsiteY4883" fmla="*/ 312054 h 1446871"/>
                <a:gd name="connsiteX4884" fmla="*/ 1170723 w 2566057"/>
                <a:gd name="connsiteY4884" fmla="*/ 313482 h 1446871"/>
                <a:gd name="connsiteX4885" fmla="*/ 1169675 w 2566057"/>
                <a:gd name="connsiteY4885" fmla="*/ 317674 h 1446871"/>
                <a:gd name="connsiteX4886" fmla="*/ 1163960 w 2566057"/>
                <a:gd name="connsiteY4886" fmla="*/ 318054 h 1446871"/>
                <a:gd name="connsiteX4887" fmla="*/ 1160817 w 2566057"/>
                <a:gd name="connsiteY4887" fmla="*/ 316912 h 1446871"/>
                <a:gd name="connsiteX4888" fmla="*/ 1160340 w 2566057"/>
                <a:gd name="connsiteY4888" fmla="*/ 321674 h 1446871"/>
                <a:gd name="connsiteX4889" fmla="*/ 1156626 w 2566057"/>
                <a:gd name="connsiteY4889" fmla="*/ 317864 h 1446871"/>
                <a:gd name="connsiteX4890" fmla="*/ 1151768 w 2566057"/>
                <a:gd name="connsiteY4890" fmla="*/ 316626 h 1446871"/>
                <a:gd name="connsiteX4891" fmla="*/ 1150530 w 2566057"/>
                <a:gd name="connsiteY4891" fmla="*/ 318245 h 1446871"/>
                <a:gd name="connsiteX4892" fmla="*/ 1147577 w 2566057"/>
                <a:gd name="connsiteY4892" fmla="*/ 317293 h 1446871"/>
                <a:gd name="connsiteX4893" fmla="*/ 1148053 w 2566057"/>
                <a:gd name="connsiteY4893" fmla="*/ 322245 h 1446871"/>
                <a:gd name="connsiteX4894" fmla="*/ 1146053 w 2566057"/>
                <a:gd name="connsiteY4894" fmla="*/ 323293 h 1446871"/>
                <a:gd name="connsiteX4895" fmla="*/ 1144339 w 2566057"/>
                <a:gd name="connsiteY4895" fmla="*/ 326532 h 1446871"/>
                <a:gd name="connsiteX4896" fmla="*/ 1139576 w 2566057"/>
                <a:gd name="connsiteY4896" fmla="*/ 323674 h 1446871"/>
                <a:gd name="connsiteX4897" fmla="*/ 1140052 w 2566057"/>
                <a:gd name="connsiteY4897" fmla="*/ 323293 h 1446871"/>
                <a:gd name="connsiteX4898" fmla="*/ 1142433 w 2566057"/>
                <a:gd name="connsiteY4898" fmla="*/ 320912 h 1446871"/>
                <a:gd name="connsiteX4899" fmla="*/ 1141290 w 2566057"/>
                <a:gd name="connsiteY4899" fmla="*/ 318150 h 1446871"/>
                <a:gd name="connsiteX4900" fmla="*/ 1140147 w 2566057"/>
                <a:gd name="connsiteY4900" fmla="*/ 315006 h 1446871"/>
                <a:gd name="connsiteX4901" fmla="*/ 1134433 w 2566057"/>
                <a:gd name="connsiteY4901" fmla="*/ 312244 h 1446871"/>
                <a:gd name="connsiteX4902" fmla="*/ 1133194 w 2566057"/>
                <a:gd name="connsiteY4902" fmla="*/ 314054 h 1446871"/>
                <a:gd name="connsiteX4903" fmla="*/ 1134623 w 2566057"/>
                <a:gd name="connsiteY4903" fmla="*/ 318435 h 1446871"/>
                <a:gd name="connsiteX4904" fmla="*/ 1131480 w 2566057"/>
                <a:gd name="connsiteY4904" fmla="*/ 318054 h 1446871"/>
                <a:gd name="connsiteX4905" fmla="*/ 1127574 w 2566057"/>
                <a:gd name="connsiteY4905" fmla="*/ 314911 h 1446871"/>
                <a:gd name="connsiteX4906" fmla="*/ 1125669 w 2566057"/>
                <a:gd name="connsiteY4906" fmla="*/ 318340 h 1446871"/>
                <a:gd name="connsiteX4907" fmla="*/ 1126241 w 2566057"/>
                <a:gd name="connsiteY4907" fmla="*/ 321198 h 1446871"/>
                <a:gd name="connsiteX4908" fmla="*/ 1121764 w 2566057"/>
                <a:gd name="connsiteY4908" fmla="*/ 323770 h 1446871"/>
                <a:gd name="connsiteX4909" fmla="*/ 1127956 w 2566057"/>
                <a:gd name="connsiteY4909" fmla="*/ 324817 h 1446871"/>
                <a:gd name="connsiteX4910" fmla="*/ 1131099 w 2566057"/>
                <a:gd name="connsiteY4910" fmla="*/ 322626 h 1446871"/>
                <a:gd name="connsiteX4911" fmla="*/ 1136337 w 2566057"/>
                <a:gd name="connsiteY4911" fmla="*/ 323389 h 1446871"/>
                <a:gd name="connsiteX4912" fmla="*/ 1136337 w 2566057"/>
                <a:gd name="connsiteY4912" fmla="*/ 323579 h 1446871"/>
                <a:gd name="connsiteX4913" fmla="*/ 1135100 w 2566057"/>
                <a:gd name="connsiteY4913" fmla="*/ 328151 h 1446871"/>
                <a:gd name="connsiteX4914" fmla="*/ 1136433 w 2566057"/>
                <a:gd name="connsiteY4914" fmla="*/ 330342 h 1446871"/>
                <a:gd name="connsiteX4915" fmla="*/ 1127194 w 2566057"/>
                <a:gd name="connsiteY4915" fmla="*/ 330532 h 1446871"/>
                <a:gd name="connsiteX4916" fmla="*/ 1125193 w 2566057"/>
                <a:gd name="connsiteY4916" fmla="*/ 332532 h 1446871"/>
                <a:gd name="connsiteX4917" fmla="*/ 1131765 w 2566057"/>
                <a:gd name="connsiteY4917" fmla="*/ 333485 h 1446871"/>
                <a:gd name="connsiteX4918" fmla="*/ 1135671 w 2566057"/>
                <a:gd name="connsiteY4918" fmla="*/ 336724 h 1446871"/>
                <a:gd name="connsiteX4919" fmla="*/ 1132813 w 2566057"/>
                <a:gd name="connsiteY4919" fmla="*/ 339867 h 1446871"/>
                <a:gd name="connsiteX4920" fmla="*/ 1127956 w 2566057"/>
                <a:gd name="connsiteY4920" fmla="*/ 341867 h 1446871"/>
                <a:gd name="connsiteX4921" fmla="*/ 1134433 w 2566057"/>
                <a:gd name="connsiteY4921" fmla="*/ 342915 h 1446871"/>
                <a:gd name="connsiteX4922" fmla="*/ 1137099 w 2566057"/>
                <a:gd name="connsiteY4922" fmla="*/ 345105 h 1446871"/>
                <a:gd name="connsiteX4923" fmla="*/ 1140910 w 2566057"/>
                <a:gd name="connsiteY4923" fmla="*/ 345201 h 1446871"/>
                <a:gd name="connsiteX4924" fmla="*/ 1150053 w 2566057"/>
                <a:gd name="connsiteY4924" fmla="*/ 229472 h 1446871"/>
                <a:gd name="connsiteX4925" fmla="*/ 1154340 w 2566057"/>
                <a:gd name="connsiteY4925" fmla="*/ 229662 h 1446871"/>
                <a:gd name="connsiteX4926" fmla="*/ 1161007 w 2566057"/>
                <a:gd name="connsiteY4926" fmla="*/ 232234 h 1446871"/>
                <a:gd name="connsiteX4927" fmla="*/ 1164341 w 2566057"/>
                <a:gd name="connsiteY4927" fmla="*/ 232806 h 1446871"/>
                <a:gd name="connsiteX4928" fmla="*/ 1162912 w 2566057"/>
                <a:gd name="connsiteY4928" fmla="*/ 228424 h 1446871"/>
                <a:gd name="connsiteX4929" fmla="*/ 1157959 w 2566057"/>
                <a:gd name="connsiteY4929" fmla="*/ 226995 h 1446871"/>
                <a:gd name="connsiteX4930" fmla="*/ 1154721 w 2566057"/>
                <a:gd name="connsiteY4930" fmla="*/ 226519 h 1446871"/>
                <a:gd name="connsiteX4931" fmla="*/ 1149768 w 2566057"/>
                <a:gd name="connsiteY4931" fmla="*/ 226710 h 1446871"/>
                <a:gd name="connsiteX4932" fmla="*/ 1147482 w 2566057"/>
                <a:gd name="connsiteY4932" fmla="*/ 229281 h 1446871"/>
                <a:gd name="connsiteX4933" fmla="*/ 1150053 w 2566057"/>
                <a:gd name="connsiteY4933" fmla="*/ 229472 h 1446871"/>
                <a:gd name="connsiteX4934" fmla="*/ 950600 w 2566057"/>
                <a:gd name="connsiteY4934" fmla="*/ 250903 h 1446871"/>
                <a:gd name="connsiteX4935" fmla="*/ 948409 w 2566057"/>
                <a:gd name="connsiteY4935" fmla="*/ 253570 h 1446871"/>
                <a:gd name="connsiteX4936" fmla="*/ 957077 w 2566057"/>
                <a:gd name="connsiteY4936" fmla="*/ 258999 h 1446871"/>
                <a:gd name="connsiteX4937" fmla="*/ 961934 w 2566057"/>
                <a:gd name="connsiteY4937" fmla="*/ 257190 h 1446871"/>
                <a:gd name="connsiteX4938" fmla="*/ 962125 w 2566057"/>
                <a:gd name="connsiteY4938" fmla="*/ 251951 h 1446871"/>
                <a:gd name="connsiteX4939" fmla="*/ 958696 w 2566057"/>
                <a:gd name="connsiteY4939" fmla="*/ 249855 h 1446871"/>
                <a:gd name="connsiteX4940" fmla="*/ 957077 w 2566057"/>
                <a:gd name="connsiteY4940" fmla="*/ 246426 h 1446871"/>
                <a:gd name="connsiteX4941" fmla="*/ 954410 w 2566057"/>
                <a:gd name="connsiteY4941" fmla="*/ 244902 h 1446871"/>
                <a:gd name="connsiteX4942" fmla="*/ 951267 w 2566057"/>
                <a:gd name="connsiteY4942" fmla="*/ 247855 h 1446871"/>
                <a:gd name="connsiteX4943" fmla="*/ 950600 w 2566057"/>
                <a:gd name="connsiteY4943" fmla="*/ 250903 h 1446871"/>
                <a:gd name="connsiteX4944" fmla="*/ 1292834 w 2566057"/>
                <a:gd name="connsiteY4944" fmla="*/ 921844 h 1446871"/>
                <a:gd name="connsiteX4945" fmla="*/ 1291881 w 2566057"/>
                <a:gd name="connsiteY4945" fmla="*/ 924130 h 1446871"/>
                <a:gd name="connsiteX4946" fmla="*/ 1293690 w 2566057"/>
                <a:gd name="connsiteY4946" fmla="*/ 924607 h 1446871"/>
                <a:gd name="connsiteX4947" fmla="*/ 1294357 w 2566057"/>
                <a:gd name="connsiteY4947" fmla="*/ 922035 h 1446871"/>
                <a:gd name="connsiteX4948" fmla="*/ 1292834 w 2566057"/>
                <a:gd name="connsiteY4948" fmla="*/ 921844 h 1446871"/>
                <a:gd name="connsiteX4949" fmla="*/ 1300930 w 2566057"/>
                <a:gd name="connsiteY4949" fmla="*/ 911271 h 1446871"/>
                <a:gd name="connsiteX4950" fmla="*/ 1299215 w 2566057"/>
                <a:gd name="connsiteY4950" fmla="*/ 912224 h 1446871"/>
                <a:gd name="connsiteX4951" fmla="*/ 1300453 w 2566057"/>
                <a:gd name="connsiteY4951" fmla="*/ 913843 h 1446871"/>
                <a:gd name="connsiteX4952" fmla="*/ 1300930 w 2566057"/>
                <a:gd name="connsiteY4952" fmla="*/ 911271 h 1446871"/>
                <a:gd name="connsiteX4953" fmla="*/ 1184534 w 2566057"/>
                <a:gd name="connsiteY4953" fmla="*/ 199373 h 1446871"/>
                <a:gd name="connsiteX4954" fmla="*/ 1182725 w 2566057"/>
                <a:gd name="connsiteY4954" fmla="*/ 201183 h 1446871"/>
                <a:gd name="connsiteX4955" fmla="*/ 1184629 w 2566057"/>
                <a:gd name="connsiteY4955" fmla="*/ 203183 h 1446871"/>
                <a:gd name="connsiteX4956" fmla="*/ 1184534 w 2566057"/>
                <a:gd name="connsiteY4956" fmla="*/ 199373 h 1446871"/>
                <a:gd name="connsiteX4957" fmla="*/ 959077 w 2566057"/>
                <a:gd name="connsiteY4957" fmla="*/ 208898 h 1446871"/>
                <a:gd name="connsiteX4958" fmla="*/ 957553 w 2566057"/>
                <a:gd name="connsiteY4958" fmla="*/ 211279 h 1446871"/>
                <a:gd name="connsiteX4959" fmla="*/ 959077 w 2566057"/>
                <a:gd name="connsiteY4959" fmla="*/ 208898 h 1446871"/>
                <a:gd name="connsiteX4960" fmla="*/ 954219 w 2566057"/>
                <a:gd name="connsiteY4960" fmla="*/ 188705 h 1446871"/>
                <a:gd name="connsiteX4961" fmla="*/ 952315 w 2566057"/>
                <a:gd name="connsiteY4961" fmla="*/ 190229 h 1446871"/>
                <a:gd name="connsiteX4962" fmla="*/ 956315 w 2566057"/>
                <a:gd name="connsiteY4962" fmla="*/ 191372 h 1446871"/>
                <a:gd name="connsiteX4963" fmla="*/ 954219 w 2566057"/>
                <a:gd name="connsiteY4963" fmla="*/ 188705 h 1446871"/>
                <a:gd name="connsiteX4964" fmla="*/ 1187677 w 2566057"/>
                <a:gd name="connsiteY4964" fmla="*/ 186324 h 1446871"/>
                <a:gd name="connsiteX4965" fmla="*/ 1187296 w 2566057"/>
                <a:gd name="connsiteY4965" fmla="*/ 183943 h 1446871"/>
                <a:gd name="connsiteX4966" fmla="*/ 1184820 w 2566057"/>
                <a:gd name="connsiteY4966" fmla="*/ 184704 h 1446871"/>
                <a:gd name="connsiteX4967" fmla="*/ 1185487 w 2566057"/>
                <a:gd name="connsiteY4967" fmla="*/ 191277 h 1446871"/>
                <a:gd name="connsiteX4968" fmla="*/ 1186725 w 2566057"/>
                <a:gd name="connsiteY4968" fmla="*/ 189467 h 1446871"/>
                <a:gd name="connsiteX4969" fmla="*/ 1187677 w 2566057"/>
                <a:gd name="connsiteY4969" fmla="*/ 186324 h 1446871"/>
                <a:gd name="connsiteX4970" fmla="*/ 1312360 w 2566057"/>
                <a:gd name="connsiteY4970" fmla="*/ 897841 h 1446871"/>
                <a:gd name="connsiteX4971" fmla="*/ 1313788 w 2566057"/>
                <a:gd name="connsiteY4971" fmla="*/ 893936 h 1446871"/>
                <a:gd name="connsiteX4972" fmla="*/ 1311597 w 2566057"/>
                <a:gd name="connsiteY4972" fmla="*/ 894888 h 1446871"/>
                <a:gd name="connsiteX4973" fmla="*/ 1310740 w 2566057"/>
                <a:gd name="connsiteY4973" fmla="*/ 897746 h 1446871"/>
                <a:gd name="connsiteX4974" fmla="*/ 1312360 w 2566057"/>
                <a:gd name="connsiteY4974" fmla="*/ 897841 h 1446871"/>
                <a:gd name="connsiteX4975" fmla="*/ 1653831 w 2566057"/>
                <a:gd name="connsiteY4975" fmla="*/ 700674 h 1446871"/>
                <a:gd name="connsiteX4976" fmla="*/ 1654593 w 2566057"/>
                <a:gd name="connsiteY4976" fmla="*/ 704103 h 1446871"/>
                <a:gd name="connsiteX4977" fmla="*/ 1655164 w 2566057"/>
                <a:gd name="connsiteY4977" fmla="*/ 700293 h 1446871"/>
                <a:gd name="connsiteX4978" fmla="*/ 1653831 w 2566057"/>
                <a:gd name="connsiteY4978" fmla="*/ 700674 h 1446871"/>
                <a:gd name="connsiteX4979" fmla="*/ 1640781 w 2566057"/>
                <a:gd name="connsiteY4979" fmla="*/ 1044145 h 1446871"/>
                <a:gd name="connsiteX4980" fmla="*/ 1641162 w 2566057"/>
                <a:gd name="connsiteY4980" fmla="*/ 1037763 h 1446871"/>
                <a:gd name="connsiteX4981" fmla="*/ 1638972 w 2566057"/>
                <a:gd name="connsiteY4981" fmla="*/ 1032334 h 1446871"/>
                <a:gd name="connsiteX4982" fmla="*/ 1638876 w 2566057"/>
                <a:gd name="connsiteY4982" fmla="*/ 1028048 h 1446871"/>
                <a:gd name="connsiteX4983" fmla="*/ 1636781 w 2566057"/>
                <a:gd name="connsiteY4983" fmla="*/ 1025762 h 1446871"/>
                <a:gd name="connsiteX4984" fmla="*/ 1635924 w 2566057"/>
                <a:gd name="connsiteY4984" fmla="*/ 1023476 h 1446871"/>
                <a:gd name="connsiteX4985" fmla="*/ 1634685 w 2566057"/>
                <a:gd name="connsiteY4985" fmla="*/ 1021285 h 1446871"/>
                <a:gd name="connsiteX4986" fmla="*/ 1632114 w 2566057"/>
                <a:gd name="connsiteY4986" fmla="*/ 1023952 h 1446871"/>
                <a:gd name="connsiteX4987" fmla="*/ 1630114 w 2566057"/>
                <a:gd name="connsiteY4987" fmla="*/ 1025953 h 1446871"/>
                <a:gd name="connsiteX4988" fmla="*/ 1629447 w 2566057"/>
                <a:gd name="connsiteY4988" fmla="*/ 1030905 h 1446871"/>
                <a:gd name="connsiteX4989" fmla="*/ 1625256 w 2566057"/>
                <a:gd name="connsiteY4989" fmla="*/ 1034525 h 1446871"/>
                <a:gd name="connsiteX4990" fmla="*/ 1622398 w 2566057"/>
                <a:gd name="connsiteY4990" fmla="*/ 1035668 h 1446871"/>
                <a:gd name="connsiteX4991" fmla="*/ 1620493 w 2566057"/>
                <a:gd name="connsiteY4991" fmla="*/ 1043288 h 1446871"/>
                <a:gd name="connsiteX4992" fmla="*/ 1617350 w 2566057"/>
                <a:gd name="connsiteY4992" fmla="*/ 1042145 h 1446871"/>
                <a:gd name="connsiteX4993" fmla="*/ 1614778 w 2566057"/>
                <a:gd name="connsiteY4993" fmla="*/ 1047098 h 1446871"/>
                <a:gd name="connsiteX4994" fmla="*/ 1612587 w 2566057"/>
                <a:gd name="connsiteY4994" fmla="*/ 1047288 h 1446871"/>
                <a:gd name="connsiteX4995" fmla="*/ 1610492 w 2566057"/>
                <a:gd name="connsiteY4995" fmla="*/ 1050241 h 1446871"/>
                <a:gd name="connsiteX4996" fmla="*/ 1605539 w 2566057"/>
                <a:gd name="connsiteY4996" fmla="*/ 1052432 h 1446871"/>
                <a:gd name="connsiteX4997" fmla="*/ 1596681 w 2566057"/>
                <a:gd name="connsiteY4997" fmla="*/ 1054242 h 1446871"/>
                <a:gd name="connsiteX4998" fmla="*/ 1592204 w 2566057"/>
                <a:gd name="connsiteY4998" fmla="*/ 1055766 h 1446871"/>
                <a:gd name="connsiteX4999" fmla="*/ 1590775 w 2566057"/>
                <a:gd name="connsiteY4999" fmla="*/ 1059385 h 1446871"/>
                <a:gd name="connsiteX5000" fmla="*/ 1585917 w 2566057"/>
                <a:gd name="connsiteY5000" fmla="*/ 1066434 h 1446871"/>
                <a:gd name="connsiteX5001" fmla="*/ 1585727 w 2566057"/>
                <a:gd name="connsiteY5001" fmla="*/ 1077673 h 1446871"/>
                <a:gd name="connsiteX5002" fmla="*/ 1586299 w 2566057"/>
                <a:gd name="connsiteY5002" fmla="*/ 1090056 h 1446871"/>
                <a:gd name="connsiteX5003" fmla="*/ 1580869 w 2566057"/>
                <a:gd name="connsiteY5003" fmla="*/ 1095485 h 1446871"/>
                <a:gd name="connsiteX5004" fmla="*/ 1575821 w 2566057"/>
                <a:gd name="connsiteY5004" fmla="*/ 1101581 h 1446871"/>
                <a:gd name="connsiteX5005" fmla="*/ 1574392 w 2566057"/>
                <a:gd name="connsiteY5005" fmla="*/ 1110630 h 1446871"/>
                <a:gd name="connsiteX5006" fmla="*/ 1575726 w 2566057"/>
                <a:gd name="connsiteY5006" fmla="*/ 1121869 h 1446871"/>
                <a:gd name="connsiteX5007" fmla="*/ 1577726 w 2566057"/>
                <a:gd name="connsiteY5007" fmla="*/ 1125870 h 1446871"/>
                <a:gd name="connsiteX5008" fmla="*/ 1576583 w 2566057"/>
                <a:gd name="connsiteY5008" fmla="*/ 1129966 h 1446871"/>
                <a:gd name="connsiteX5009" fmla="*/ 1585060 w 2566057"/>
                <a:gd name="connsiteY5009" fmla="*/ 1135871 h 1446871"/>
                <a:gd name="connsiteX5010" fmla="*/ 1592204 w 2566057"/>
                <a:gd name="connsiteY5010" fmla="*/ 1134061 h 1446871"/>
                <a:gd name="connsiteX5011" fmla="*/ 1596681 w 2566057"/>
                <a:gd name="connsiteY5011" fmla="*/ 1133395 h 1446871"/>
                <a:gd name="connsiteX5012" fmla="*/ 1605634 w 2566057"/>
                <a:gd name="connsiteY5012" fmla="*/ 1121679 h 1446871"/>
                <a:gd name="connsiteX5013" fmla="*/ 1608206 w 2566057"/>
                <a:gd name="connsiteY5013" fmla="*/ 1114059 h 1446871"/>
                <a:gd name="connsiteX5014" fmla="*/ 1613921 w 2566057"/>
                <a:gd name="connsiteY5014" fmla="*/ 1104629 h 1446871"/>
                <a:gd name="connsiteX5015" fmla="*/ 1617921 w 2566057"/>
                <a:gd name="connsiteY5015" fmla="*/ 1096247 h 1446871"/>
                <a:gd name="connsiteX5016" fmla="*/ 1620969 w 2566057"/>
                <a:gd name="connsiteY5016" fmla="*/ 1091294 h 1446871"/>
                <a:gd name="connsiteX5017" fmla="*/ 1625160 w 2566057"/>
                <a:gd name="connsiteY5017" fmla="*/ 1084246 h 1446871"/>
                <a:gd name="connsiteX5018" fmla="*/ 1628113 w 2566057"/>
                <a:gd name="connsiteY5018" fmla="*/ 1076149 h 1446871"/>
                <a:gd name="connsiteX5019" fmla="*/ 1631161 w 2566057"/>
                <a:gd name="connsiteY5019" fmla="*/ 1068910 h 1446871"/>
                <a:gd name="connsiteX5020" fmla="*/ 1630494 w 2566057"/>
                <a:gd name="connsiteY5020" fmla="*/ 1063767 h 1446871"/>
                <a:gd name="connsiteX5021" fmla="*/ 1638686 w 2566057"/>
                <a:gd name="connsiteY5021" fmla="*/ 1054051 h 1446871"/>
                <a:gd name="connsiteX5022" fmla="*/ 1641448 w 2566057"/>
                <a:gd name="connsiteY5022" fmla="*/ 1053099 h 1446871"/>
                <a:gd name="connsiteX5023" fmla="*/ 1641734 w 2566057"/>
                <a:gd name="connsiteY5023" fmla="*/ 1049289 h 1446871"/>
                <a:gd name="connsiteX5024" fmla="*/ 1640781 w 2566057"/>
                <a:gd name="connsiteY5024" fmla="*/ 1044145 h 1446871"/>
                <a:gd name="connsiteX5025" fmla="*/ 1998350 w 2566057"/>
                <a:gd name="connsiteY5025" fmla="*/ 798876 h 1446871"/>
                <a:gd name="connsiteX5026" fmla="*/ 1996921 w 2566057"/>
                <a:gd name="connsiteY5026" fmla="*/ 802972 h 1446871"/>
                <a:gd name="connsiteX5027" fmla="*/ 1997017 w 2566057"/>
                <a:gd name="connsiteY5027" fmla="*/ 807258 h 1446871"/>
                <a:gd name="connsiteX5028" fmla="*/ 1995778 w 2566057"/>
                <a:gd name="connsiteY5028" fmla="*/ 810687 h 1446871"/>
                <a:gd name="connsiteX5029" fmla="*/ 1995397 w 2566057"/>
                <a:gd name="connsiteY5029" fmla="*/ 816117 h 1446871"/>
                <a:gd name="connsiteX5030" fmla="*/ 1996635 w 2566057"/>
                <a:gd name="connsiteY5030" fmla="*/ 817736 h 1446871"/>
                <a:gd name="connsiteX5031" fmla="*/ 1997778 w 2566057"/>
                <a:gd name="connsiteY5031" fmla="*/ 813926 h 1446871"/>
                <a:gd name="connsiteX5032" fmla="*/ 1999017 w 2566057"/>
                <a:gd name="connsiteY5032" fmla="*/ 808687 h 1446871"/>
                <a:gd name="connsiteX5033" fmla="*/ 1999303 w 2566057"/>
                <a:gd name="connsiteY5033" fmla="*/ 804115 h 1446871"/>
                <a:gd name="connsiteX5034" fmla="*/ 2000160 w 2566057"/>
                <a:gd name="connsiteY5034" fmla="*/ 801448 h 1446871"/>
                <a:gd name="connsiteX5035" fmla="*/ 2000826 w 2566057"/>
                <a:gd name="connsiteY5035" fmla="*/ 798781 h 1446871"/>
                <a:gd name="connsiteX5036" fmla="*/ 1998350 w 2566057"/>
                <a:gd name="connsiteY5036" fmla="*/ 798876 h 1446871"/>
                <a:gd name="connsiteX5037" fmla="*/ 2025115 w 2566057"/>
                <a:gd name="connsiteY5037" fmla="*/ 771159 h 1446871"/>
                <a:gd name="connsiteX5038" fmla="*/ 2025782 w 2566057"/>
                <a:gd name="connsiteY5038" fmla="*/ 770683 h 1446871"/>
                <a:gd name="connsiteX5039" fmla="*/ 2026925 w 2566057"/>
                <a:gd name="connsiteY5039" fmla="*/ 768396 h 1446871"/>
                <a:gd name="connsiteX5040" fmla="*/ 2028925 w 2566057"/>
                <a:gd name="connsiteY5040" fmla="*/ 766873 h 1446871"/>
                <a:gd name="connsiteX5041" fmla="*/ 2031783 w 2566057"/>
                <a:gd name="connsiteY5041" fmla="*/ 772302 h 1446871"/>
                <a:gd name="connsiteX5042" fmla="*/ 2034355 w 2566057"/>
                <a:gd name="connsiteY5042" fmla="*/ 777445 h 1446871"/>
                <a:gd name="connsiteX5043" fmla="*/ 2034355 w 2566057"/>
                <a:gd name="connsiteY5043" fmla="*/ 782589 h 1446871"/>
                <a:gd name="connsiteX5044" fmla="*/ 2033974 w 2566057"/>
                <a:gd name="connsiteY5044" fmla="*/ 786018 h 1446871"/>
                <a:gd name="connsiteX5045" fmla="*/ 2036736 w 2566057"/>
                <a:gd name="connsiteY5045" fmla="*/ 790304 h 1446871"/>
                <a:gd name="connsiteX5046" fmla="*/ 2036164 w 2566057"/>
                <a:gd name="connsiteY5046" fmla="*/ 794114 h 1446871"/>
                <a:gd name="connsiteX5047" fmla="*/ 2036450 w 2566057"/>
                <a:gd name="connsiteY5047" fmla="*/ 797924 h 1446871"/>
                <a:gd name="connsiteX5048" fmla="*/ 2039784 w 2566057"/>
                <a:gd name="connsiteY5048" fmla="*/ 799543 h 1446871"/>
                <a:gd name="connsiteX5049" fmla="*/ 2041784 w 2566057"/>
                <a:gd name="connsiteY5049" fmla="*/ 803639 h 1446871"/>
                <a:gd name="connsiteX5050" fmla="*/ 2044451 w 2566057"/>
                <a:gd name="connsiteY5050" fmla="*/ 807830 h 1446871"/>
                <a:gd name="connsiteX5051" fmla="*/ 2044260 w 2566057"/>
                <a:gd name="connsiteY5051" fmla="*/ 809259 h 1446871"/>
                <a:gd name="connsiteX5052" fmla="*/ 2040451 w 2566057"/>
                <a:gd name="connsiteY5052" fmla="*/ 812592 h 1446871"/>
                <a:gd name="connsiteX5053" fmla="*/ 2043117 w 2566057"/>
                <a:gd name="connsiteY5053" fmla="*/ 818879 h 1446871"/>
                <a:gd name="connsiteX5054" fmla="*/ 2043213 w 2566057"/>
                <a:gd name="connsiteY5054" fmla="*/ 822403 h 1446871"/>
                <a:gd name="connsiteX5055" fmla="*/ 2044546 w 2566057"/>
                <a:gd name="connsiteY5055" fmla="*/ 825166 h 1446871"/>
                <a:gd name="connsiteX5056" fmla="*/ 2043499 w 2566057"/>
                <a:gd name="connsiteY5056" fmla="*/ 828309 h 1446871"/>
                <a:gd name="connsiteX5057" fmla="*/ 2044260 w 2566057"/>
                <a:gd name="connsiteY5057" fmla="*/ 830404 h 1446871"/>
                <a:gd name="connsiteX5058" fmla="*/ 2044356 w 2566057"/>
                <a:gd name="connsiteY5058" fmla="*/ 833262 h 1446871"/>
                <a:gd name="connsiteX5059" fmla="*/ 2041403 w 2566057"/>
                <a:gd name="connsiteY5059" fmla="*/ 839358 h 1446871"/>
                <a:gd name="connsiteX5060" fmla="*/ 2041594 w 2566057"/>
                <a:gd name="connsiteY5060" fmla="*/ 846978 h 1446871"/>
                <a:gd name="connsiteX5061" fmla="*/ 2042546 w 2566057"/>
                <a:gd name="connsiteY5061" fmla="*/ 850312 h 1446871"/>
                <a:gd name="connsiteX5062" fmla="*/ 2045594 w 2566057"/>
                <a:gd name="connsiteY5062" fmla="*/ 845835 h 1446871"/>
                <a:gd name="connsiteX5063" fmla="*/ 2046737 w 2566057"/>
                <a:gd name="connsiteY5063" fmla="*/ 849930 h 1446871"/>
                <a:gd name="connsiteX5064" fmla="*/ 2050547 w 2566057"/>
                <a:gd name="connsiteY5064" fmla="*/ 854503 h 1446871"/>
                <a:gd name="connsiteX5065" fmla="*/ 2054643 w 2566057"/>
                <a:gd name="connsiteY5065" fmla="*/ 859837 h 1446871"/>
                <a:gd name="connsiteX5066" fmla="*/ 2054738 w 2566057"/>
                <a:gd name="connsiteY5066" fmla="*/ 860313 h 1446871"/>
                <a:gd name="connsiteX5067" fmla="*/ 2055595 w 2566057"/>
                <a:gd name="connsiteY5067" fmla="*/ 863456 h 1446871"/>
                <a:gd name="connsiteX5068" fmla="*/ 2058167 w 2566057"/>
                <a:gd name="connsiteY5068" fmla="*/ 867742 h 1446871"/>
                <a:gd name="connsiteX5069" fmla="*/ 2060262 w 2566057"/>
                <a:gd name="connsiteY5069" fmla="*/ 875362 h 1446871"/>
                <a:gd name="connsiteX5070" fmla="*/ 2060929 w 2566057"/>
                <a:gd name="connsiteY5070" fmla="*/ 878505 h 1446871"/>
                <a:gd name="connsiteX5071" fmla="*/ 2061120 w 2566057"/>
                <a:gd name="connsiteY5071" fmla="*/ 883078 h 1446871"/>
                <a:gd name="connsiteX5072" fmla="*/ 2061787 w 2566057"/>
                <a:gd name="connsiteY5072" fmla="*/ 889174 h 1446871"/>
                <a:gd name="connsiteX5073" fmla="*/ 2064739 w 2566057"/>
                <a:gd name="connsiteY5073" fmla="*/ 893936 h 1446871"/>
                <a:gd name="connsiteX5074" fmla="*/ 2064835 w 2566057"/>
                <a:gd name="connsiteY5074" fmla="*/ 898222 h 1446871"/>
                <a:gd name="connsiteX5075" fmla="*/ 2068835 w 2566057"/>
                <a:gd name="connsiteY5075" fmla="*/ 901556 h 1446871"/>
                <a:gd name="connsiteX5076" fmla="*/ 2074074 w 2566057"/>
                <a:gd name="connsiteY5076" fmla="*/ 905175 h 1446871"/>
                <a:gd name="connsiteX5077" fmla="*/ 2076455 w 2566057"/>
                <a:gd name="connsiteY5077" fmla="*/ 907842 h 1446871"/>
                <a:gd name="connsiteX5078" fmla="*/ 2083885 w 2566057"/>
                <a:gd name="connsiteY5078" fmla="*/ 911653 h 1446871"/>
                <a:gd name="connsiteX5079" fmla="*/ 2083980 w 2566057"/>
                <a:gd name="connsiteY5079" fmla="*/ 911748 h 1446871"/>
                <a:gd name="connsiteX5080" fmla="*/ 2086551 w 2566057"/>
                <a:gd name="connsiteY5080" fmla="*/ 912986 h 1446871"/>
                <a:gd name="connsiteX5081" fmla="*/ 2088837 w 2566057"/>
                <a:gd name="connsiteY5081" fmla="*/ 912129 h 1446871"/>
                <a:gd name="connsiteX5082" fmla="*/ 2088076 w 2566057"/>
                <a:gd name="connsiteY5082" fmla="*/ 908128 h 1446871"/>
                <a:gd name="connsiteX5083" fmla="*/ 2084932 w 2566057"/>
                <a:gd name="connsiteY5083" fmla="*/ 898413 h 1446871"/>
                <a:gd name="connsiteX5084" fmla="*/ 2082075 w 2566057"/>
                <a:gd name="connsiteY5084" fmla="*/ 894603 h 1446871"/>
                <a:gd name="connsiteX5085" fmla="*/ 2082360 w 2566057"/>
                <a:gd name="connsiteY5085" fmla="*/ 890507 h 1446871"/>
                <a:gd name="connsiteX5086" fmla="*/ 2082837 w 2566057"/>
                <a:gd name="connsiteY5086" fmla="*/ 880411 h 1446871"/>
                <a:gd name="connsiteX5087" fmla="*/ 2076931 w 2566057"/>
                <a:gd name="connsiteY5087" fmla="*/ 871171 h 1446871"/>
                <a:gd name="connsiteX5088" fmla="*/ 2074550 w 2566057"/>
                <a:gd name="connsiteY5088" fmla="*/ 868409 h 1446871"/>
                <a:gd name="connsiteX5089" fmla="*/ 2070740 w 2566057"/>
                <a:gd name="connsiteY5089" fmla="*/ 863266 h 1446871"/>
                <a:gd name="connsiteX5090" fmla="*/ 2069787 w 2566057"/>
                <a:gd name="connsiteY5090" fmla="*/ 857170 h 1446871"/>
                <a:gd name="connsiteX5091" fmla="*/ 2065787 w 2566057"/>
                <a:gd name="connsiteY5091" fmla="*/ 855645 h 1446871"/>
                <a:gd name="connsiteX5092" fmla="*/ 2061501 w 2566057"/>
                <a:gd name="connsiteY5092" fmla="*/ 852883 h 1446871"/>
                <a:gd name="connsiteX5093" fmla="*/ 2058358 w 2566057"/>
                <a:gd name="connsiteY5093" fmla="*/ 849454 h 1446871"/>
                <a:gd name="connsiteX5094" fmla="*/ 2057786 w 2566057"/>
                <a:gd name="connsiteY5094" fmla="*/ 843168 h 1446871"/>
                <a:gd name="connsiteX5095" fmla="*/ 2055976 w 2566057"/>
                <a:gd name="connsiteY5095" fmla="*/ 839834 h 1446871"/>
                <a:gd name="connsiteX5096" fmla="*/ 2054928 w 2566057"/>
                <a:gd name="connsiteY5096" fmla="*/ 837738 h 1446871"/>
                <a:gd name="connsiteX5097" fmla="*/ 2052547 w 2566057"/>
                <a:gd name="connsiteY5097" fmla="*/ 835071 h 1446871"/>
                <a:gd name="connsiteX5098" fmla="*/ 2051404 w 2566057"/>
                <a:gd name="connsiteY5098" fmla="*/ 831928 h 1446871"/>
                <a:gd name="connsiteX5099" fmla="*/ 2050928 w 2566057"/>
                <a:gd name="connsiteY5099" fmla="*/ 828118 h 1446871"/>
                <a:gd name="connsiteX5100" fmla="*/ 2052452 w 2566057"/>
                <a:gd name="connsiteY5100" fmla="*/ 825166 h 1446871"/>
                <a:gd name="connsiteX5101" fmla="*/ 2053405 w 2566057"/>
                <a:gd name="connsiteY5101" fmla="*/ 821070 h 1446871"/>
                <a:gd name="connsiteX5102" fmla="*/ 2054262 w 2566057"/>
                <a:gd name="connsiteY5102" fmla="*/ 814974 h 1446871"/>
                <a:gd name="connsiteX5103" fmla="*/ 2056167 w 2566057"/>
                <a:gd name="connsiteY5103" fmla="*/ 811830 h 1446871"/>
                <a:gd name="connsiteX5104" fmla="*/ 2056071 w 2566057"/>
                <a:gd name="connsiteY5104" fmla="*/ 804782 h 1446871"/>
                <a:gd name="connsiteX5105" fmla="*/ 2055405 w 2566057"/>
                <a:gd name="connsiteY5105" fmla="*/ 798876 h 1446871"/>
                <a:gd name="connsiteX5106" fmla="*/ 2058834 w 2566057"/>
                <a:gd name="connsiteY5106" fmla="*/ 796591 h 1446871"/>
                <a:gd name="connsiteX5107" fmla="*/ 2061215 w 2566057"/>
                <a:gd name="connsiteY5107" fmla="*/ 797543 h 1446871"/>
                <a:gd name="connsiteX5108" fmla="*/ 2063215 w 2566057"/>
                <a:gd name="connsiteY5108" fmla="*/ 800686 h 1446871"/>
                <a:gd name="connsiteX5109" fmla="*/ 2063596 w 2566057"/>
                <a:gd name="connsiteY5109" fmla="*/ 805639 h 1446871"/>
                <a:gd name="connsiteX5110" fmla="*/ 2069216 w 2566057"/>
                <a:gd name="connsiteY5110" fmla="*/ 805830 h 1446871"/>
                <a:gd name="connsiteX5111" fmla="*/ 2073217 w 2566057"/>
                <a:gd name="connsiteY5111" fmla="*/ 807640 h 1446871"/>
                <a:gd name="connsiteX5112" fmla="*/ 2076265 w 2566057"/>
                <a:gd name="connsiteY5112" fmla="*/ 811069 h 1446871"/>
                <a:gd name="connsiteX5113" fmla="*/ 2078360 w 2566057"/>
                <a:gd name="connsiteY5113" fmla="*/ 813736 h 1446871"/>
                <a:gd name="connsiteX5114" fmla="*/ 2079408 w 2566057"/>
                <a:gd name="connsiteY5114" fmla="*/ 815545 h 1446871"/>
                <a:gd name="connsiteX5115" fmla="*/ 2079408 w 2566057"/>
                <a:gd name="connsiteY5115" fmla="*/ 815545 h 1446871"/>
                <a:gd name="connsiteX5116" fmla="*/ 2080074 w 2566057"/>
                <a:gd name="connsiteY5116" fmla="*/ 816688 h 1446871"/>
                <a:gd name="connsiteX5117" fmla="*/ 2083313 w 2566057"/>
                <a:gd name="connsiteY5117" fmla="*/ 822117 h 1446871"/>
                <a:gd name="connsiteX5118" fmla="*/ 2086456 w 2566057"/>
                <a:gd name="connsiteY5118" fmla="*/ 821451 h 1446871"/>
                <a:gd name="connsiteX5119" fmla="*/ 2087980 w 2566057"/>
                <a:gd name="connsiteY5119" fmla="*/ 824118 h 1446871"/>
                <a:gd name="connsiteX5120" fmla="*/ 2091028 w 2566057"/>
                <a:gd name="connsiteY5120" fmla="*/ 825261 h 1446871"/>
                <a:gd name="connsiteX5121" fmla="*/ 2091218 w 2566057"/>
                <a:gd name="connsiteY5121" fmla="*/ 825546 h 1446871"/>
                <a:gd name="connsiteX5122" fmla="*/ 2093410 w 2566057"/>
                <a:gd name="connsiteY5122" fmla="*/ 830880 h 1446871"/>
                <a:gd name="connsiteX5123" fmla="*/ 2092362 w 2566057"/>
                <a:gd name="connsiteY5123" fmla="*/ 833643 h 1446871"/>
                <a:gd name="connsiteX5124" fmla="*/ 2093886 w 2566057"/>
                <a:gd name="connsiteY5124" fmla="*/ 841263 h 1446871"/>
                <a:gd name="connsiteX5125" fmla="*/ 2096648 w 2566057"/>
                <a:gd name="connsiteY5125" fmla="*/ 842787 h 1446871"/>
                <a:gd name="connsiteX5126" fmla="*/ 2101601 w 2566057"/>
                <a:gd name="connsiteY5126" fmla="*/ 838215 h 1446871"/>
                <a:gd name="connsiteX5127" fmla="*/ 2104935 w 2566057"/>
                <a:gd name="connsiteY5127" fmla="*/ 837262 h 1446871"/>
                <a:gd name="connsiteX5128" fmla="*/ 2107030 w 2566057"/>
                <a:gd name="connsiteY5128" fmla="*/ 834119 h 1446871"/>
                <a:gd name="connsiteX5129" fmla="*/ 2111412 w 2566057"/>
                <a:gd name="connsiteY5129" fmla="*/ 832595 h 1446871"/>
                <a:gd name="connsiteX5130" fmla="*/ 2111221 w 2566057"/>
                <a:gd name="connsiteY5130" fmla="*/ 829452 h 1446871"/>
                <a:gd name="connsiteX5131" fmla="*/ 2112174 w 2566057"/>
                <a:gd name="connsiteY5131" fmla="*/ 828309 h 1446871"/>
                <a:gd name="connsiteX5132" fmla="*/ 2116936 w 2566057"/>
                <a:gd name="connsiteY5132" fmla="*/ 826499 h 1446871"/>
                <a:gd name="connsiteX5133" fmla="*/ 2122937 w 2566057"/>
                <a:gd name="connsiteY5133" fmla="*/ 823737 h 1446871"/>
                <a:gd name="connsiteX5134" fmla="*/ 2128938 w 2566057"/>
                <a:gd name="connsiteY5134" fmla="*/ 818498 h 1446871"/>
                <a:gd name="connsiteX5135" fmla="*/ 2131128 w 2566057"/>
                <a:gd name="connsiteY5135" fmla="*/ 808116 h 1446871"/>
                <a:gd name="connsiteX5136" fmla="*/ 2131605 w 2566057"/>
                <a:gd name="connsiteY5136" fmla="*/ 803353 h 1446871"/>
                <a:gd name="connsiteX5137" fmla="*/ 2131510 w 2566057"/>
                <a:gd name="connsiteY5137" fmla="*/ 799353 h 1446871"/>
                <a:gd name="connsiteX5138" fmla="*/ 2132271 w 2566057"/>
                <a:gd name="connsiteY5138" fmla="*/ 795924 h 1446871"/>
                <a:gd name="connsiteX5139" fmla="*/ 2131414 w 2566057"/>
                <a:gd name="connsiteY5139" fmla="*/ 790304 h 1446871"/>
                <a:gd name="connsiteX5140" fmla="*/ 2129033 w 2566057"/>
                <a:gd name="connsiteY5140" fmla="*/ 784875 h 1446871"/>
                <a:gd name="connsiteX5141" fmla="*/ 2125985 w 2566057"/>
                <a:gd name="connsiteY5141" fmla="*/ 776969 h 1446871"/>
                <a:gd name="connsiteX5142" fmla="*/ 2123032 w 2566057"/>
                <a:gd name="connsiteY5142" fmla="*/ 774969 h 1446871"/>
                <a:gd name="connsiteX5143" fmla="*/ 2115698 w 2566057"/>
                <a:gd name="connsiteY5143" fmla="*/ 769825 h 1446871"/>
                <a:gd name="connsiteX5144" fmla="*/ 2111602 w 2566057"/>
                <a:gd name="connsiteY5144" fmla="*/ 766873 h 1446871"/>
                <a:gd name="connsiteX5145" fmla="*/ 2109221 w 2566057"/>
                <a:gd name="connsiteY5145" fmla="*/ 762967 h 1446871"/>
                <a:gd name="connsiteX5146" fmla="*/ 2107983 w 2566057"/>
                <a:gd name="connsiteY5146" fmla="*/ 759633 h 1446871"/>
                <a:gd name="connsiteX5147" fmla="*/ 2102744 w 2566057"/>
                <a:gd name="connsiteY5147" fmla="*/ 753537 h 1446871"/>
                <a:gd name="connsiteX5148" fmla="*/ 2098077 w 2566057"/>
                <a:gd name="connsiteY5148" fmla="*/ 746489 h 1446871"/>
                <a:gd name="connsiteX5149" fmla="*/ 2099601 w 2566057"/>
                <a:gd name="connsiteY5149" fmla="*/ 735916 h 1446871"/>
                <a:gd name="connsiteX5150" fmla="*/ 2104458 w 2566057"/>
                <a:gd name="connsiteY5150" fmla="*/ 732297 h 1446871"/>
                <a:gd name="connsiteX5151" fmla="*/ 2109316 w 2566057"/>
                <a:gd name="connsiteY5151" fmla="*/ 728011 h 1446871"/>
                <a:gd name="connsiteX5152" fmla="*/ 2110269 w 2566057"/>
                <a:gd name="connsiteY5152" fmla="*/ 724200 h 1446871"/>
                <a:gd name="connsiteX5153" fmla="*/ 2110650 w 2566057"/>
                <a:gd name="connsiteY5153" fmla="*/ 723534 h 1446871"/>
                <a:gd name="connsiteX5154" fmla="*/ 2115698 w 2566057"/>
                <a:gd name="connsiteY5154" fmla="*/ 720200 h 1446871"/>
                <a:gd name="connsiteX5155" fmla="*/ 2118461 w 2566057"/>
                <a:gd name="connsiteY5155" fmla="*/ 720200 h 1446871"/>
                <a:gd name="connsiteX5156" fmla="*/ 2122080 w 2566057"/>
                <a:gd name="connsiteY5156" fmla="*/ 719724 h 1446871"/>
                <a:gd name="connsiteX5157" fmla="*/ 2126080 w 2566057"/>
                <a:gd name="connsiteY5157" fmla="*/ 719057 h 1446871"/>
                <a:gd name="connsiteX5158" fmla="*/ 2128081 w 2566057"/>
                <a:gd name="connsiteY5158" fmla="*/ 720581 h 1446871"/>
                <a:gd name="connsiteX5159" fmla="*/ 2129033 w 2566057"/>
                <a:gd name="connsiteY5159" fmla="*/ 723915 h 1446871"/>
                <a:gd name="connsiteX5160" fmla="*/ 2129890 w 2566057"/>
                <a:gd name="connsiteY5160" fmla="*/ 728487 h 1446871"/>
                <a:gd name="connsiteX5161" fmla="*/ 2135225 w 2566057"/>
                <a:gd name="connsiteY5161" fmla="*/ 730011 h 1446871"/>
                <a:gd name="connsiteX5162" fmla="*/ 2134462 w 2566057"/>
                <a:gd name="connsiteY5162" fmla="*/ 727153 h 1446871"/>
                <a:gd name="connsiteX5163" fmla="*/ 2135891 w 2566057"/>
                <a:gd name="connsiteY5163" fmla="*/ 722962 h 1446871"/>
                <a:gd name="connsiteX5164" fmla="*/ 2141511 w 2566057"/>
                <a:gd name="connsiteY5164" fmla="*/ 719914 h 1446871"/>
                <a:gd name="connsiteX5165" fmla="*/ 2154179 w 2566057"/>
                <a:gd name="connsiteY5165" fmla="*/ 714009 h 1446871"/>
                <a:gd name="connsiteX5166" fmla="*/ 2155798 w 2566057"/>
                <a:gd name="connsiteY5166" fmla="*/ 709627 h 1446871"/>
                <a:gd name="connsiteX5167" fmla="*/ 2159799 w 2566057"/>
                <a:gd name="connsiteY5167" fmla="*/ 711151 h 1446871"/>
                <a:gd name="connsiteX5168" fmla="*/ 2165323 w 2566057"/>
                <a:gd name="connsiteY5168" fmla="*/ 706960 h 1446871"/>
                <a:gd name="connsiteX5169" fmla="*/ 2169705 w 2566057"/>
                <a:gd name="connsiteY5169" fmla="*/ 705817 h 1446871"/>
                <a:gd name="connsiteX5170" fmla="*/ 2174372 w 2566057"/>
                <a:gd name="connsiteY5170" fmla="*/ 704293 h 1446871"/>
                <a:gd name="connsiteX5171" fmla="*/ 2180278 w 2566057"/>
                <a:gd name="connsiteY5171" fmla="*/ 700579 h 1446871"/>
                <a:gd name="connsiteX5172" fmla="*/ 2183516 w 2566057"/>
                <a:gd name="connsiteY5172" fmla="*/ 696007 h 1446871"/>
                <a:gd name="connsiteX5173" fmla="*/ 2189612 w 2566057"/>
                <a:gd name="connsiteY5173" fmla="*/ 693816 h 1446871"/>
                <a:gd name="connsiteX5174" fmla="*/ 2190183 w 2566057"/>
                <a:gd name="connsiteY5174" fmla="*/ 688958 h 1446871"/>
                <a:gd name="connsiteX5175" fmla="*/ 2193612 w 2566057"/>
                <a:gd name="connsiteY5175" fmla="*/ 685243 h 1446871"/>
                <a:gd name="connsiteX5176" fmla="*/ 2197613 w 2566057"/>
                <a:gd name="connsiteY5176" fmla="*/ 679719 h 1446871"/>
                <a:gd name="connsiteX5177" fmla="*/ 2200090 w 2566057"/>
                <a:gd name="connsiteY5177" fmla="*/ 673337 h 1446871"/>
                <a:gd name="connsiteX5178" fmla="*/ 2201328 w 2566057"/>
                <a:gd name="connsiteY5178" fmla="*/ 667812 h 1446871"/>
                <a:gd name="connsiteX5179" fmla="*/ 2203423 w 2566057"/>
                <a:gd name="connsiteY5179" fmla="*/ 664288 h 1446871"/>
                <a:gd name="connsiteX5180" fmla="*/ 2203709 w 2566057"/>
                <a:gd name="connsiteY5180" fmla="*/ 659716 h 1446871"/>
                <a:gd name="connsiteX5181" fmla="*/ 2205328 w 2566057"/>
                <a:gd name="connsiteY5181" fmla="*/ 652287 h 1446871"/>
                <a:gd name="connsiteX5182" fmla="*/ 2210948 w 2566057"/>
                <a:gd name="connsiteY5182" fmla="*/ 645905 h 1446871"/>
                <a:gd name="connsiteX5183" fmla="*/ 2210853 w 2566057"/>
                <a:gd name="connsiteY5183" fmla="*/ 641047 h 1446871"/>
                <a:gd name="connsiteX5184" fmla="*/ 2212472 w 2566057"/>
                <a:gd name="connsiteY5184" fmla="*/ 637047 h 1446871"/>
                <a:gd name="connsiteX5185" fmla="*/ 2210853 w 2566057"/>
                <a:gd name="connsiteY5185" fmla="*/ 633523 h 1446871"/>
                <a:gd name="connsiteX5186" fmla="*/ 2211710 w 2566057"/>
                <a:gd name="connsiteY5186" fmla="*/ 629998 h 1446871"/>
                <a:gd name="connsiteX5187" fmla="*/ 2207995 w 2566057"/>
                <a:gd name="connsiteY5187" fmla="*/ 627617 h 1446871"/>
                <a:gd name="connsiteX5188" fmla="*/ 2202757 w 2566057"/>
                <a:gd name="connsiteY5188" fmla="*/ 627808 h 1446871"/>
                <a:gd name="connsiteX5189" fmla="*/ 2197709 w 2566057"/>
                <a:gd name="connsiteY5189" fmla="*/ 628474 h 1446871"/>
                <a:gd name="connsiteX5190" fmla="*/ 2193803 w 2566057"/>
                <a:gd name="connsiteY5190" fmla="*/ 629332 h 1446871"/>
                <a:gd name="connsiteX5191" fmla="*/ 2196280 w 2566057"/>
                <a:gd name="connsiteY5191" fmla="*/ 626474 h 1446871"/>
                <a:gd name="connsiteX5192" fmla="*/ 2200375 w 2566057"/>
                <a:gd name="connsiteY5192" fmla="*/ 625998 h 1446871"/>
                <a:gd name="connsiteX5193" fmla="*/ 2207995 w 2566057"/>
                <a:gd name="connsiteY5193" fmla="*/ 621616 h 1446871"/>
                <a:gd name="connsiteX5194" fmla="*/ 2206281 w 2566057"/>
                <a:gd name="connsiteY5194" fmla="*/ 615711 h 1446871"/>
                <a:gd name="connsiteX5195" fmla="*/ 2203614 w 2566057"/>
                <a:gd name="connsiteY5195" fmla="*/ 614187 h 1446871"/>
                <a:gd name="connsiteX5196" fmla="*/ 2199328 w 2566057"/>
                <a:gd name="connsiteY5196" fmla="*/ 613139 h 1446871"/>
                <a:gd name="connsiteX5197" fmla="*/ 2199042 w 2566057"/>
                <a:gd name="connsiteY5197" fmla="*/ 612853 h 1446871"/>
                <a:gd name="connsiteX5198" fmla="*/ 2205805 w 2566057"/>
                <a:gd name="connsiteY5198" fmla="*/ 611520 h 1446871"/>
                <a:gd name="connsiteX5199" fmla="*/ 2203519 w 2566057"/>
                <a:gd name="connsiteY5199" fmla="*/ 607805 h 1446871"/>
                <a:gd name="connsiteX5200" fmla="*/ 2200756 w 2566057"/>
                <a:gd name="connsiteY5200" fmla="*/ 605138 h 1446871"/>
                <a:gd name="connsiteX5201" fmla="*/ 2197327 w 2566057"/>
                <a:gd name="connsiteY5201" fmla="*/ 601614 h 1446871"/>
                <a:gd name="connsiteX5202" fmla="*/ 2193994 w 2566057"/>
                <a:gd name="connsiteY5202" fmla="*/ 597042 h 1446871"/>
                <a:gd name="connsiteX5203" fmla="*/ 2189327 w 2566057"/>
                <a:gd name="connsiteY5203" fmla="*/ 591136 h 1446871"/>
                <a:gd name="connsiteX5204" fmla="*/ 2184659 w 2566057"/>
                <a:gd name="connsiteY5204" fmla="*/ 585231 h 1446871"/>
                <a:gd name="connsiteX5205" fmla="*/ 2180754 w 2566057"/>
                <a:gd name="connsiteY5205" fmla="*/ 582850 h 1446871"/>
                <a:gd name="connsiteX5206" fmla="*/ 2181040 w 2566057"/>
                <a:gd name="connsiteY5206" fmla="*/ 577801 h 1446871"/>
                <a:gd name="connsiteX5207" fmla="*/ 2180182 w 2566057"/>
                <a:gd name="connsiteY5207" fmla="*/ 572753 h 1446871"/>
                <a:gd name="connsiteX5208" fmla="*/ 2183230 w 2566057"/>
                <a:gd name="connsiteY5208" fmla="*/ 568181 h 1446871"/>
                <a:gd name="connsiteX5209" fmla="*/ 2187898 w 2566057"/>
                <a:gd name="connsiteY5209" fmla="*/ 562466 h 1446871"/>
                <a:gd name="connsiteX5210" fmla="*/ 2190850 w 2566057"/>
                <a:gd name="connsiteY5210" fmla="*/ 558751 h 1446871"/>
                <a:gd name="connsiteX5211" fmla="*/ 2196851 w 2566057"/>
                <a:gd name="connsiteY5211" fmla="*/ 557418 h 1446871"/>
                <a:gd name="connsiteX5212" fmla="*/ 2198375 w 2566057"/>
                <a:gd name="connsiteY5212" fmla="*/ 552179 h 1446871"/>
                <a:gd name="connsiteX5213" fmla="*/ 2194089 w 2566057"/>
                <a:gd name="connsiteY5213" fmla="*/ 551036 h 1446871"/>
                <a:gd name="connsiteX5214" fmla="*/ 2189707 w 2566057"/>
                <a:gd name="connsiteY5214" fmla="*/ 551703 h 1446871"/>
                <a:gd name="connsiteX5215" fmla="*/ 2184087 w 2566057"/>
                <a:gd name="connsiteY5215" fmla="*/ 549988 h 1446871"/>
                <a:gd name="connsiteX5216" fmla="*/ 2180278 w 2566057"/>
                <a:gd name="connsiteY5216" fmla="*/ 549512 h 1446871"/>
                <a:gd name="connsiteX5217" fmla="*/ 2174753 w 2566057"/>
                <a:gd name="connsiteY5217" fmla="*/ 557608 h 1446871"/>
                <a:gd name="connsiteX5218" fmla="*/ 2165609 w 2566057"/>
                <a:gd name="connsiteY5218" fmla="*/ 554941 h 1446871"/>
                <a:gd name="connsiteX5219" fmla="*/ 2165704 w 2566057"/>
                <a:gd name="connsiteY5219" fmla="*/ 550560 h 1446871"/>
                <a:gd name="connsiteX5220" fmla="*/ 2161228 w 2566057"/>
                <a:gd name="connsiteY5220" fmla="*/ 548750 h 1446871"/>
                <a:gd name="connsiteX5221" fmla="*/ 2159132 w 2566057"/>
                <a:gd name="connsiteY5221" fmla="*/ 546369 h 1446871"/>
                <a:gd name="connsiteX5222" fmla="*/ 2155512 w 2566057"/>
                <a:gd name="connsiteY5222" fmla="*/ 542845 h 1446871"/>
                <a:gd name="connsiteX5223" fmla="*/ 2157322 w 2566057"/>
                <a:gd name="connsiteY5223" fmla="*/ 536653 h 1446871"/>
                <a:gd name="connsiteX5224" fmla="*/ 2165037 w 2566057"/>
                <a:gd name="connsiteY5224" fmla="*/ 536653 h 1446871"/>
                <a:gd name="connsiteX5225" fmla="*/ 2166086 w 2566057"/>
                <a:gd name="connsiteY5225" fmla="*/ 530271 h 1446871"/>
                <a:gd name="connsiteX5226" fmla="*/ 2169514 w 2566057"/>
                <a:gd name="connsiteY5226" fmla="*/ 526938 h 1446871"/>
                <a:gd name="connsiteX5227" fmla="*/ 2171610 w 2566057"/>
                <a:gd name="connsiteY5227" fmla="*/ 523223 h 1446871"/>
                <a:gd name="connsiteX5228" fmla="*/ 2177515 w 2566057"/>
                <a:gd name="connsiteY5228" fmla="*/ 515984 h 1446871"/>
                <a:gd name="connsiteX5229" fmla="*/ 2182373 w 2566057"/>
                <a:gd name="connsiteY5229" fmla="*/ 515317 h 1446871"/>
                <a:gd name="connsiteX5230" fmla="*/ 2182659 w 2566057"/>
                <a:gd name="connsiteY5230" fmla="*/ 518365 h 1446871"/>
                <a:gd name="connsiteX5231" fmla="*/ 2183040 w 2566057"/>
                <a:gd name="connsiteY5231" fmla="*/ 522556 h 1446871"/>
                <a:gd name="connsiteX5232" fmla="*/ 2180658 w 2566057"/>
                <a:gd name="connsiteY5232" fmla="*/ 527414 h 1446871"/>
                <a:gd name="connsiteX5233" fmla="*/ 2183707 w 2566057"/>
                <a:gd name="connsiteY5233" fmla="*/ 532462 h 1446871"/>
                <a:gd name="connsiteX5234" fmla="*/ 2182564 w 2566057"/>
                <a:gd name="connsiteY5234" fmla="*/ 536177 h 1446871"/>
                <a:gd name="connsiteX5235" fmla="*/ 2183802 w 2566057"/>
                <a:gd name="connsiteY5235" fmla="*/ 538368 h 1446871"/>
                <a:gd name="connsiteX5236" fmla="*/ 2188660 w 2566057"/>
                <a:gd name="connsiteY5236" fmla="*/ 533510 h 1446871"/>
                <a:gd name="connsiteX5237" fmla="*/ 2191612 w 2566057"/>
                <a:gd name="connsiteY5237" fmla="*/ 529509 h 1446871"/>
                <a:gd name="connsiteX5238" fmla="*/ 2196660 w 2566057"/>
                <a:gd name="connsiteY5238" fmla="*/ 525319 h 1446871"/>
                <a:gd name="connsiteX5239" fmla="*/ 2202852 w 2566057"/>
                <a:gd name="connsiteY5239" fmla="*/ 524652 h 1446871"/>
                <a:gd name="connsiteX5240" fmla="*/ 2203423 w 2566057"/>
                <a:gd name="connsiteY5240" fmla="*/ 524652 h 1446871"/>
                <a:gd name="connsiteX5241" fmla="*/ 2204662 w 2566057"/>
                <a:gd name="connsiteY5241" fmla="*/ 525128 h 1446871"/>
                <a:gd name="connsiteX5242" fmla="*/ 2205709 w 2566057"/>
                <a:gd name="connsiteY5242" fmla="*/ 525795 h 1446871"/>
                <a:gd name="connsiteX5243" fmla="*/ 2209805 w 2566057"/>
                <a:gd name="connsiteY5243" fmla="*/ 526462 h 1446871"/>
                <a:gd name="connsiteX5244" fmla="*/ 2211425 w 2566057"/>
                <a:gd name="connsiteY5244" fmla="*/ 529986 h 1446871"/>
                <a:gd name="connsiteX5245" fmla="*/ 2211329 w 2566057"/>
                <a:gd name="connsiteY5245" fmla="*/ 535701 h 1446871"/>
                <a:gd name="connsiteX5246" fmla="*/ 2211425 w 2566057"/>
                <a:gd name="connsiteY5246" fmla="*/ 541892 h 1446871"/>
                <a:gd name="connsiteX5247" fmla="*/ 2214377 w 2566057"/>
                <a:gd name="connsiteY5247" fmla="*/ 544940 h 1446871"/>
                <a:gd name="connsiteX5248" fmla="*/ 2218473 w 2566057"/>
                <a:gd name="connsiteY5248" fmla="*/ 545130 h 1446871"/>
                <a:gd name="connsiteX5249" fmla="*/ 2221330 w 2566057"/>
                <a:gd name="connsiteY5249" fmla="*/ 546940 h 1446871"/>
                <a:gd name="connsiteX5250" fmla="*/ 2226569 w 2566057"/>
                <a:gd name="connsiteY5250" fmla="*/ 547416 h 1446871"/>
                <a:gd name="connsiteX5251" fmla="*/ 2227427 w 2566057"/>
                <a:gd name="connsiteY5251" fmla="*/ 547798 h 1446871"/>
                <a:gd name="connsiteX5252" fmla="*/ 2228950 w 2566057"/>
                <a:gd name="connsiteY5252" fmla="*/ 552370 h 1446871"/>
                <a:gd name="connsiteX5253" fmla="*/ 2225617 w 2566057"/>
                <a:gd name="connsiteY5253" fmla="*/ 555037 h 1446871"/>
                <a:gd name="connsiteX5254" fmla="*/ 2229141 w 2566057"/>
                <a:gd name="connsiteY5254" fmla="*/ 561228 h 1446871"/>
                <a:gd name="connsiteX5255" fmla="*/ 2232189 w 2566057"/>
                <a:gd name="connsiteY5255" fmla="*/ 566086 h 1446871"/>
                <a:gd name="connsiteX5256" fmla="*/ 2230475 w 2566057"/>
                <a:gd name="connsiteY5256" fmla="*/ 570943 h 1446871"/>
                <a:gd name="connsiteX5257" fmla="*/ 2233141 w 2566057"/>
                <a:gd name="connsiteY5257" fmla="*/ 578849 h 1446871"/>
                <a:gd name="connsiteX5258" fmla="*/ 2235046 w 2566057"/>
                <a:gd name="connsiteY5258" fmla="*/ 581897 h 1446871"/>
                <a:gd name="connsiteX5259" fmla="*/ 2239904 w 2566057"/>
                <a:gd name="connsiteY5259" fmla="*/ 580183 h 1446871"/>
                <a:gd name="connsiteX5260" fmla="*/ 2243524 w 2566057"/>
                <a:gd name="connsiteY5260" fmla="*/ 576468 h 1446871"/>
                <a:gd name="connsiteX5261" fmla="*/ 2246000 w 2566057"/>
                <a:gd name="connsiteY5261" fmla="*/ 576944 h 1446871"/>
                <a:gd name="connsiteX5262" fmla="*/ 2249334 w 2566057"/>
                <a:gd name="connsiteY5262" fmla="*/ 571420 h 1446871"/>
                <a:gd name="connsiteX5263" fmla="*/ 2252858 w 2566057"/>
                <a:gd name="connsiteY5263" fmla="*/ 570562 h 1446871"/>
                <a:gd name="connsiteX5264" fmla="*/ 2255049 w 2566057"/>
                <a:gd name="connsiteY5264" fmla="*/ 568181 h 1446871"/>
                <a:gd name="connsiteX5265" fmla="*/ 2254096 w 2566057"/>
                <a:gd name="connsiteY5265" fmla="*/ 562275 h 1446871"/>
                <a:gd name="connsiteX5266" fmla="*/ 2251715 w 2566057"/>
                <a:gd name="connsiteY5266" fmla="*/ 560751 h 1446871"/>
                <a:gd name="connsiteX5267" fmla="*/ 2252572 w 2566057"/>
                <a:gd name="connsiteY5267" fmla="*/ 554560 h 1446871"/>
                <a:gd name="connsiteX5268" fmla="*/ 2248096 w 2566057"/>
                <a:gd name="connsiteY5268" fmla="*/ 549321 h 1446871"/>
                <a:gd name="connsiteX5269" fmla="*/ 2243619 w 2566057"/>
                <a:gd name="connsiteY5269" fmla="*/ 541416 h 1446871"/>
                <a:gd name="connsiteX5270" fmla="*/ 2237618 w 2566057"/>
                <a:gd name="connsiteY5270" fmla="*/ 537415 h 1446871"/>
                <a:gd name="connsiteX5271" fmla="*/ 2236856 w 2566057"/>
                <a:gd name="connsiteY5271" fmla="*/ 537034 h 1446871"/>
                <a:gd name="connsiteX5272" fmla="*/ 2233046 w 2566057"/>
                <a:gd name="connsiteY5272" fmla="*/ 529795 h 1446871"/>
                <a:gd name="connsiteX5273" fmla="*/ 2228569 w 2566057"/>
                <a:gd name="connsiteY5273" fmla="*/ 524271 h 1446871"/>
                <a:gd name="connsiteX5274" fmla="*/ 2232284 w 2566057"/>
                <a:gd name="connsiteY5274" fmla="*/ 519889 h 1446871"/>
                <a:gd name="connsiteX5275" fmla="*/ 2233141 w 2566057"/>
                <a:gd name="connsiteY5275" fmla="*/ 516555 h 1446871"/>
                <a:gd name="connsiteX5276" fmla="*/ 2237428 w 2566057"/>
                <a:gd name="connsiteY5276" fmla="*/ 513031 h 1446871"/>
                <a:gd name="connsiteX5277" fmla="*/ 2240571 w 2566057"/>
                <a:gd name="connsiteY5277" fmla="*/ 507316 h 1446871"/>
                <a:gd name="connsiteX5278" fmla="*/ 2238380 w 2566057"/>
                <a:gd name="connsiteY5278" fmla="*/ 502458 h 1446871"/>
                <a:gd name="connsiteX5279" fmla="*/ 2239523 w 2566057"/>
                <a:gd name="connsiteY5279" fmla="*/ 495696 h 1446871"/>
                <a:gd name="connsiteX5280" fmla="*/ 2243333 w 2566057"/>
                <a:gd name="connsiteY5280" fmla="*/ 489981 h 1446871"/>
                <a:gd name="connsiteX5281" fmla="*/ 2243619 w 2566057"/>
                <a:gd name="connsiteY5281" fmla="*/ 488933 h 1446871"/>
                <a:gd name="connsiteX5282" fmla="*/ 2242571 w 2566057"/>
                <a:gd name="connsiteY5282" fmla="*/ 483599 h 1446871"/>
                <a:gd name="connsiteX5283" fmla="*/ 2244571 w 2566057"/>
                <a:gd name="connsiteY5283" fmla="*/ 480932 h 1446871"/>
                <a:gd name="connsiteX5284" fmla="*/ 2248381 w 2566057"/>
                <a:gd name="connsiteY5284" fmla="*/ 481123 h 1446871"/>
                <a:gd name="connsiteX5285" fmla="*/ 2251811 w 2566057"/>
                <a:gd name="connsiteY5285" fmla="*/ 483980 h 1446871"/>
                <a:gd name="connsiteX5286" fmla="*/ 2256287 w 2566057"/>
                <a:gd name="connsiteY5286" fmla="*/ 484456 h 1446871"/>
                <a:gd name="connsiteX5287" fmla="*/ 2262192 w 2566057"/>
                <a:gd name="connsiteY5287" fmla="*/ 484266 h 1446871"/>
                <a:gd name="connsiteX5288" fmla="*/ 2266003 w 2566057"/>
                <a:gd name="connsiteY5288" fmla="*/ 481884 h 1446871"/>
                <a:gd name="connsiteX5289" fmla="*/ 2266669 w 2566057"/>
                <a:gd name="connsiteY5289" fmla="*/ 478551 h 1446871"/>
                <a:gd name="connsiteX5290" fmla="*/ 2270479 w 2566057"/>
                <a:gd name="connsiteY5290" fmla="*/ 469121 h 1446871"/>
                <a:gd name="connsiteX5291" fmla="*/ 2272670 w 2566057"/>
                <a:gd name="connsiteY5291" fmla="*/ 463596 h 1446871"/>
                <a:gd name="connsiteX5292" fmla="*/ 2273718 w 2566057"/>
                <a:gd name="connsiteY5292" fmla="*/ 457215 h 1446871"/>
                <a:gd name="connsiteX5293" fmla="*/ 2274480 w 2566057"/>
                <a:gd name="connsiteY5293" fmla="*/ 452643 h 1446871"/>
                <a:gd name="connsiteX5294" fmla="*/ 2277147 w 2566057"/>
                <a:gd name="connsiteY5294" fmla="*/ 443403 h 1446871"/>
                <a:gd name="connsiteX5295" fmla="*/ 2276766 w 2566057"/>
                <a:gd name="connsiteY5295" fmla="*/ 438165 h 1446871"/>
                <a:gd name="connsiteX5296" fmla="*/ 2278100 w 2566057"/>
                <a:gd name="connsiteY5296" fmla="*/ 431592 h 1446871"/>
                <a:gd name="connsiteX5297" fmla="*/ 2281242 w 2566057"/>
                <a:gd name="connsiteY5297" fmla="*/ 422544 h 1446871"/>
                <a:gd name="connsiteX5298" fmla="*/ 2285243 w 2566057"/>
                <a:gd name="connsiteY5298" fmla="*/ 417305 h 1446871"/>
                <a:gd name="connsiteX5299" fmla="*/ 2286291 w 2566057"/>
                <a:gd name="connsiteY5299" fmla="*/ 408066 h 1446871"/>
                <a:gd name="connsiteX5300" fmla="*/ 2284100 w 2566057"/>
                <a:gd name="connsiteY5300" fmla="*/ 400350 h 1446871"/>
                <a:gd name="connsiteX5301" fmla="*/ 2280576 w 2566057"/>
                <a:gd name="connsiteY5301" fmla="*/ 394445 h 1446871"/>
                <a:gd name="connsiteX5302" fmla="*/ 2279528 w 2566057"/>
                <a:gd name="connsiteY5302" fmla="*/ 390063 h 1446871"/>
                <a:gd name="connsiteX5303" fmla="*/ 2277814 w 2566057"/>
                <a:gd name="connsiteY5303" fmla="*/ 385491 h 1446871"/>
                <a:gd name="connsiteX5304" fmla="*/ 2276004 w 2566057"/>
                <a:gd name="connsiteY5304" fmla="*/ 377586 h 1446871"/>
                <a:gd name="connsiteX5305" fmla="*/ 2275718 w 2566057"/>
                <a:gd name="connsiteY5305" fmla="*/ 372347 h 1446871"/>
                <a:gd name="connsiteX5306" fmla="*/ 2275052 w 2566057"/>
                <a:gd name="connsiteY5306" fmla="*/ 368156 h 1446871"/>
                <a:gd name="connsiteX5307" fmla="*/ 2276290 w 2566057"/>
                <a:gd name="connsiteY5307" fmla="*/ 363774 h 1446871"/>
                <a:gd name="connsiteX5308" fmla="*/ 2276385 w 2566057"/>
                <a:gd name="connsiteY5308" fmla="*/ 361965 h 1446871"/>
                <a:gd name="connsiteX5309" fmla="*/ 2270861 w 2566057"/>
                <a:gd name="connsiteY5309" fmla="*/ 358631 h 1446871"/>
                <a:gd name="connsiteX5310" fmla="*/ 2269146 w 2566057"/>
                <a:gd name="connsiteY5310" fmla="*/ 353106 h 1446871"/>
                <a:gd name="connsiteX5311" fmla="*/ 2267050 w 2566057"/>
                <a:gd name="connsiteY5311" fmla="*/ 349773 h 1446871"/>
                <a:gd name="connsiteX5312" fmla="*/ 2266574 w 2566057"/>
                <a:gd name="connsiteY5312" fmla="*/ 349201 h 1446871"/>
                <a:gd name="connsiteX5313" fmla="*/ 2266765 w 2566057"/>
                <a:gd name="connsiteY5313" fmla="*/ 347106 h 1446871"/>
                <a:gd name="connsiteX5314" fmla="*/ 2259621 w 2566057"/>
                <a:gd name="connsiteY5314" fmla="*/ 341867 h 1446871"/>
                <a:gd name="connsiteX5315" fmla="*/ 2256668 w 2566057"/>
                <a:gd name="connsiteY5315" fmla="*/ 338343 h 1446871"/>
                <a:gd name="connsiteX5316" fmla="*/ 2251144 w 2566057"/>
                <a:gd name="connsiteY5316" fmla="*/ 335485 h 1446871"/>
                <a:gd name="connsiteX5317" fmla="*/ 2244667 w 2566057"/>
                <a:gd name="connsiteY5317" fmla="*/ 337676 h 1446871"/>
                <a:gd name="connsiteX5318" fmla="*/ 2244190 w 2566057"/>
                <a:gd name="connsiteY5318" fmla="*/ 341867 h 1446871"/>
                <a:gd name="connsiteX5319" fmla="*/ 2240952 w 2566057"/>
                <a:gd name="connsiteY5319" fmla="*/ 345868 h 1446871"/>
                <a:gd name="connsiteX5320" fmla="*/ 2236665 w 2566057"/>
                <a:gd name="connsiteY5320" fmla="*/ 344724 h 1446871"/>
                <a:gd name="connsiteX5321" fmla="*/ 2235999 w 2566057"/>
                <a:gd name="connsiteY5321" fmla="*/ 340533 h 1446871"/>
                <a:gd name="connsiteX5322" fmla="*/ 2232284 w 2566057"/>
                <a:gd name="connsiteY5322" fmla="*/ 337676 h 1446871"/>
                <a:gd name="connsiteX5323" fmla="*/ 2231808 w 2566057"/>
                <a:gd name="connsiteY5323" fmla="*/ 342057 h 1446871"/>
                <a:gd name="connsiteX5324" fmla="*/ 2229712 w 2566057"/>
                <a:gd name="connsiteY5324" fmla="*/ 343200 h 1446871"/>
                <a:gd name="connsiteX5325" fmla="*/ 2228188 w 2566057"/>
                <a:gd name="connsiteY5325" fmla="*/ 339010 h 1446871"/>
                <a:gd name="connsiteX5326" fmla="*/ 2224950 w 2566057"/>
                <a:gd name="connsiteY5326" fmla="*/ 336628 h 1446871"/>
                <a:gd name="connsiteX5327" fmla="*/ 2221426 w 2566057"/>
                <a:gd name="connsiteY5327" fmla="*/ 338152 h 1446871"/>
                <a:gd name="connsiteX5328" fmla="*/ 2215520 w 2566057"/>
                <a:gd name="connsiteY5328" fmla="*/ 337295 h 1446871"/>
                <a:gd name="connsiteX5329" fmla="*/ 2218854 w 2566057"/>
                <a:gd name="connsiteY5329" fmla="*/ 331389 h 1446871"/>
                <a:gd name="connsiteX5330" fmla="*/ 2222283 w 2566057"/>
                <a:gd name="connsiteY5330" fmla="*/ 328056 h 1446871"/>
                <a:gd name="connsiteX5331" fmla="*/ 2225617 w 2566057"/>
                <a:gd name="connsiteY5331" fmla="*/ 322341 h 1446871"/>
                <a:gd name="connsiteX5332" fmla="*/ 2227617 w 2566057"/>
                <a:gd name="connsiteY5332" fmla="*/ 312435 h 1446871"/>
                <a:gd name="connsiteX5333" fmla="*/ 2229617 w 2566057"/>
                <a:gd name="connsiteY5333" fmla="*/ 306529 h 1446871"/>
                <a:gd name="connsiteX5334" fmla="*/ 2233427 w 2566057"/>
                <a:gd name="connsiteY5334" fmla="*/ 296814 h 1446871"/>
                <a:gd name="connsiteX5335" fmla="*/ 2236570 w 2566057"/>
                <a:gd name="connsiteY5335" fmla="*/ 286527 h 1446871"/>
                <a:gd name="connsiteX5336" fmla="*/ 2237332 w 2566057"/>
                <a:gd name="connsiteY5336" fmla="*/ 281478 h 1446871"/>
                <a:gd name="connsiteX5337" fmla="*/ 2238571 w 2566057"/>
                <a:gd name="connsiteY5337" fmla="*/ 275764 h 1446871"/>
                <a:gd name="connsiteX5338" fmla="*/ 2240952 w 2566057"/>
                <a:gd name="connsiteY5338" fmla="*/ 267858 h 1446871"/>
                <a:gd name="connsiteX5339" fmla="*/ 2250762 w 2566057"/>
                <a:gd name="connsiteY5339" fmla="*/ 260619 h 1446871"/>
                <a:gd name="connsiteX5340" fmla="*/ 2261049 w 2566057"/>
                <a:gd name="connsiteY5340" fmla="*/ 259761 h 1446871"/>
                <a:gd name="connsiteX5341" fmla="*/ 2268384 w 2566057"/>
                <a:gd name="connsiteY5341" fmla="*/ 262810 h 1446871"/>
                <a:gd name="connsiteX5342" fmla="*/ 2268193 w 2566057"/>
                <a:gd name="connsiteY5342" fmla="*/ 258618 h 1446871"/>
                <a:gd name="connsiteX5343" fmla="*/ 2270765 w 2566057"/>
                <a:gd name="connsiteY5343" fmla="*/ 257095 h 1446871"/>
                <a:gd name="connsiteX5344" fmla="*/ 2276194 w 2566057"/>
                <a:gd name="connsiteY5344" fmla="*/ 258142 h 1446871"/>
                <a:gd name="connsiteX5345" fmla="*/ 2282005 w 2566057"/>
                <a:gd name="connsiteY5345" fmla="*/ 256428 h 1446871"/>
                <a:gd name="connsiteX5346" fmla="*/ 2284290 w 2566057"/>
                <a:gd name="connsiteY5346" fmla="*/ 253380 h 1446871"/>
                <a:gd name="connsiteX5347" fmla="*/ 2286481 w 2566057"/>
                <a:gd name="connsiteY5347" fmla="*/ 246998 h 1446871"/>
                <a:gd name="connsiteX5348" fmla="*/ 2294673 w 2566057"/>
                <a:gd name="connsiteY5348" fmla="*/ 246998 h 1446871"/>
                <a:gd name="connsiteX5349" fmla="*/ 2301626 w 2566057"/>
                <a:gd name="connsiteY5349" fmla="*/ 248331 h 1446871"/>
                <a:gd name="connsiteX5350" fmla="*/ 2306103 w 2566057"/>
                <a:gd name="connsiteY5350" fmla="*/ 249189 h 1446871"/>
                <a:gd name="connsiteX5351" fmla="*/ 2304960 w 2566057"/>
                <a:gd name="connsiteY5351" fmla="*/ 252522 h 1446871"/>
                <a:gd name="connsiteX5352" fmla="*/ 2302674 w 2566057"/>
                <a:gd name="connsiteY5352" fmla="*/ 255380 h 1446871"/>
                <a:gd name="connsiteX5353" fmla="*/ 2306960 w 2566057"/>
                <a:gd name="connsiteY5353" fmla="*/ 256523 h 1446871"/>
                <a:gd name="connsiteX5354" fmla="*/ 2310580 w 2566057"/>
                <a:gd name="connsiteY5354" fmla="*/ 252522 h 1446871"/>
                <a:gd name="connsiteX5355" fmla="*/ 2314294 w 2566057"/>
                <a:gd name="connsiteY5355" fmla="*/ 251665 h 1446871"/>
                <a:gd name="connsiteX5356" fmla="*/ 2317437 w 2566057"/>
                <a:gd name="connsiteY5356" fmla="*/ 248331 h 1446871"/>
                <a:gd name="connsiteX5357" fmla="*/ 2323057 w 2566057"/>
                <a:gd name="connsiteY5357" fmla="*/ 245283 h 1446871"/>
                <a:gd name="connsiteX5358" fmla="*/ 2330106 w 2566057"/>
                <a:gd name="connsiteY5358" fmla="*/ 241283 h 1446871"/>
                <a:gd name="connsiteX5359" fmla="*/ 2326962 w 2566057"/>
                <a:gd name="connsiteY5359" fmla="*/ 237282 h 1446871"/>
                <a:gd name="connsiteX5360" fmla="*/ 2322010 w 2566057"/>
                <a:gd name="connsiteY5360" fmla="*/ 237092 h 1446871"/>
                <a:gd name="connsiteX5361" fmla="*/ 2322010 w 2566057"/>
                <a:gd name="connsiteY5361" fmla="*/ 233377 h 1446871"/>
                <a:gd name="connsiteX5362" fmla="*/ 2321057 w 2566057"/>
                <a:gd name="connsiteY5362" fmla="*/ 227472 h 1446871"/>
                <a:gd name="connsiteX5363" fmla="*/ 2325153 w 2566057"/>
                <a:gd name="connsiteY5363" fmla="*/ 219947 h 1446871"/>
                <a:gd name="connsiteX5364" fmla="*/ 2323533 w 2566057"/>
                <a:gd name="connsiteY5364" fmla="*/ 216613 h 1446871"/>
                <a:gd name="connsiteX5365" fmla="*/ 2324867 w 2566057"/>
                <a:gd name="connsiteY5365" fmla="*/ 210231 h 1446871"/>
                <a:gd name="connsiteX5366" fmla="*/ 2328201 w 2566057"/>
                <a:gd name="connsiteY5366" fmla="*/ 205183 h 1446871"/>
                <a:gd name="connsiteX5367" fmla="*/ 2328772 w 2566057"/>
                <a:gd name="connsiteY5367" fmla="*/ 200325 h 1446871"/>
                <a:gd name="connsiteX5368" fmla="*/ 2333249 w 2566057"/>
                <a:gd name="connsiteY5368" fmla="*/ 197658 h 1446871"/>
                <a:gd name="connsiteX5369" fmla="*/ 2335821 w 2566057"/>
                <a:gd name="connsiteY5369" fmla="*/ 193277 h 1446871"/>
                <a:gd name="connsiteX5370" fmla="*/ 2340107 w 2566057"/>
                <a:gd name="connsiteY5370" fmla="*/ 194134 h 1446871"/>
                <a:gd name="connsiteX5371" fmla="*/ 2342488 w 2566057"/>
                <a:gd name="connsiteY5371" fmla="*/ 191943 h 1446871"/>
                <a:gd name="connsiteX5372" fmla="*/ 2344775 w 2566057"/>
                <a:gd name="connsiteY5372" fmla="*/ 195277 h 1446871"/>
                <a:gd name="connsiteX5373" fmla="*/ 2346679 w 2566057"/>
                <a:gd name="connsiteY5373" fmla="*/ 197658 h 1446871"/>
                <a:gd name="connsiteX5374" fmla="*/ 2346774 w 2566057"/>
                <a:gd name="connsiteY5374" fmla="*/ 203564 h 1446871"/>
                <a:gd name="connsiteX5375" fmla="*/ 2349727 w 2566057"/>
                <a:gd name="connsiteY5375" fmla="*/ 207279 h 1446871"/>
                <a:gd name="connsiteX5376" fmla="*/ 2355728 w 2566057"/>
                <a:gd name="connsiteY5376" fmla="*/ 209946 h 1446871"/>
                <a:gd name="connsiteX5377" fmla="*/ 2358681 w 2566057"/>
                <a:gd name="connsiteY5377" fmla="*/ 206612 h 1446871"/>
                <a:gd name="connsiteX5378" fmla="*/ 2360110 w 2566057"/>
                <a:gd name="connsiteY5378" fmla="*/ 199373 h 1446871"/>
                <a:gd name="connsiteX5379" fmla="*/ 2361443 w 2566057"/>
                <a:gd name="connsiteY5379" fmla="*/ 193468 h 1446871"/>
                <a:gd name="connsiteX5380" fmla="*/ 2366967 w 2566057"/>
                <a:gd name="connsiteY5380" fmla="*/ 193086 h 1446871"/>
                <a:gd name="connsiteX5381" fmla="*/ 2367730 w 2566057"/>
                <a:gd name="connsiteY5381" fmla="*/ 191848 h 1446871"/>
                <a:gd name="connsiteX5382" fmla="*/ 2366967 w 2566057"/>
                <a:gd name="connsiteY5382" fmla="*/ 188514 h 1446871"/>
                <a:gd name="connsiteX5383" fmla="*/ 2362586 w 2566057"/>
                <a:gd name="connsiteY5383" fmla="*/ 181656 h 1446871"/>
                <a:gd name="connsiteX5384" fmla="*/ 2364491 w 2566057"/>
                <a:gd name="connsiteY5384" fmla="*/ 177275 h 1446871"/>
                <a:gd name="connsiteX5385" fmla="*/ 2365634 w 2566057"/>
                <a:gd name="connsiteY5385" fmla="*/ 174418 h 1446871"/>
                <a:gd name="connsiteX5386" fmla="*/ 2368492 w 2566057"/>
                <a:gd name="connsiteY5386" fmla="*/ 172703 h 1446871"/>
                <a:gd name="connsiteX5387" fmla="*/ 2373350 w 2566057"/>
                <a:gd name="connsiteY5387" fmla="*/ 175560 h 1446871"/>
                <a:gd name="connsiteX5388" fmla="*/ 2370873 w 2566057"/>
                <a:gd name="connsiteY5388" fmla="*/ 179085 h 1446871"/>
                <a:gd name="connsiteX5389" fmla="*/ 2372683 w 2566057"/>
                <a:gd name="connsiteY5389" fmla="*/ 183085 h 1446871"/>
                <a:gd name="connsiteX5390" fmla="*/ 2374397 w 2566057"/>
                <a:gd name="connsiteY5390" fmla="*/ 188991 h 1446871"/>
                <a:gd name="connsiteX5391" fmla="*/ 2373064 w 2566057"/>
                <a:gd name="connsiteY5391" fmla="*/ 191467 h 1446871"/>
                <a:gd name="connsiteX5392" fmla="*/ 2373350 w 2566057"/>
                <a:gd name="connsiteY5392" fmla="*/ 191848 h 1446871"/>
                <a:gd name="connsiteX5393" fmla="*/ 2376778 w 2566057"/>
                <a:gd name="connsiteY5393" fmla="*/ 198420 h 1446871"/>
                <a:gd name="connsiteX5394" fmla="*/ 2374873 w 2566057"/>
                <a:gd name="connsiteY5394" fmla="*/ 202611 h 1446871"/>
                <a:gd name="connsiteX5395" fmla="*/ 2369159 w 2566057"/>
                <a:gd name="connsiteY5395" fmla="*/ 206326 h 1446871"/>
                <a:gd name="connsiteX5396" fmla="*/ 2366777 w 2566057"/>
                <a:gd name="connsiteY5396" fmla="*/ 211851 h 1446871"/>
                <a:gd name="connsiteX5397" fmla="*/ 2367825 w 2566057"/>
                <a:gd name="connsiteY5397" fmla="*/ 216042 h 1446871"/>
                <a:gd name="connsiteX5398" fmla="*/ 2365729 w 2566057"/>
                <a:gd name="connsiteY5398" fmla="*/ 220614 h 1446871"/>
                <a:gd name="connsiteX5399" fmla="*/ 2364682 w 2566057"/>
                <a:gd name="connsiteY5399" fmla="*/ 226995 h 1446871"/>
                <a:gd name="connsiteX5400" fmla="*/ 2363539 w 2566057"/>
                <a:gd name="connsiteY5400" fmla="*/ 230996 h 1446871"/>
                <a:gd name="connsiteX5401" fmla="*/ 2363634 w 2566057"/>
                <a:gd name="connsiteY5401" fmla="*/ 236901 h 1446871"/>
                <a:gd name="connsiteX5402" fmla="*/ 2358776 w 2566057"/>
                <a:gd name="connsiteY5402" fmla="*/ 245474 h 1446871"/>
                <a:gd name="connsiteX5403" fmla="*/ 2357442 w 2566057"/>
                <a:gd name="connsiteY5403" fmla="*/ 249189 h 1446871"/>
                <a:gd name="connsiteX5404" fmla="*/ 2354680 w 2566057"/>
                <a:gd name="connsiteY5404" fmla="*/ 252713 h 1446871"/>
                <a:gd name="connsiteX5405" fmla="*/ 2353251 w 2566057"/>
                <a:gd name="connsiteY5405" fmla="*/ 256904 h 1446871"/>
                <a:gd name="connsiteX5406" fmla="*/ 2349823 w 2566057"/>
                <a:gd name="connsiteY5406" fmla="*/ 260238 h 1446871"/>
                <a:gd name="connsiteX5407" fmla="*/ 2353156 w 2566057"/>
                <a:gd name="connsiteY5407" fmla="*/ 265286 h 1446871"/>
                <a:gd name="connsiteX5408" fmla="*/ 2354490 w 2566057"/>
                <a:gd name="connsiteY5408" fmla="*/ 269477 h 1446871"/>
                <a:gd name="connsiteX5409" fmla="*/ 2351632 w 2566057"/>
                <a:gd name="connsiteY5409" fmla="*/ 275001 h 1446871"/>
                <a:gd name="connsiteX5410" fmla="*/ 2352775 w 2566057"/>
                <a:gd name="connsiteY5410" fmla="*/ 282050 h 1446871"/>
                <a:gd name="connsiteX5411" fmla="*/ 2354776 w 2566057"/>
                <a:gd name="connsiteY5411" fmla="*/ 289289 h 1446871"/>
                <a:gd name="connsiteX5412" fmla="*/ 2360205 w 2566057"/>
                <a:gd name="connsiteY5412" fmla="*/ 297385 h 1446871"/>
                <a:gd name="connsiteX5413" fmla="*/ 2363253 w 2566057"/>
                <a:gd name="connsiteY5413" fmla="*/ 303100 h 1446871"/>
                <a:gd name="connsiteX5414" fmla="*/ 2366777 w 2566057"/>
                <a:gd name="connsiteY5414" fmla="*/ 311482 h 1446871"/>
                <a:gd name="connsiteX5415" fmla="*/ 2375159 w 2566057"/>
                <a:gd name="connsiteY5415" fmla="*/ 319197 h 1446871"/>
                <a:gd name="connsiteX5416" fmla="*/ 2379350 w 2566057"/>
                <a:gd name="connsiteY5416" fmla="*/ 328913 h 1446871"/>
                <a:gd name="connsiteX5417" fmla="*/ 2387351 w 2566057"/>
                <a:gd name="connsiteY5417" fmla="*/ 342343 h 1446871"/>
                <a:gd name="connsiteX5418" fmla="*/ 2392685 w 2566057"/>
                <a:gd name="connsiteY5418" fmla="*/ 347391 h 1446871"/>
                <a:gd name="connsiteX5419" fmla="*/ 2394971 w 2566057"/>
                <a:gd name="connsiteY5419" fmla="*/ 340533 h 1446871"/>
                <a:gd name="connsiteX5420" fmla="*/ 2397543 w 2566057"/>
                <a:gd name="connsiteY5420" fmla="*/ 333295 h 1446871"/>
                <a:gd name="connsiteX5421" fmla="*/ 2395257 w 2566057"/>
                <a:gd name="connsiteY5421" fmla="*/ 323389 h 1446871"/>
                <a:gd name="connsiteX5422" fmla="*/ 2392780 w 2566057"/>
                <a:gd name="connsiteY5422" fmla="*/ 315959 h 1446871"/>
                <a:gd name="connsiteX5423" fmla="*/ 2395924 w 2566057"/>
                <a:gd name="connsiteY5423" fmla="*/ 313292 h 1446871"/>
                <a:gd name="connsiteX5424" fmla="*/ 2396209 w 2566057"/>
                <a:gd name="connsiteY5424" fmla="*/ 309291 h 1446871"/>
                <a:gd name="connsiteX5425" fmla="*/ 2396685 w 2566057"/>
                <a:gd name="connsiteY5425" fmla="*/ 306243 h 1446871"/>
                <a:gd name="connsiteX5426" fmla="*/ 2395733 w 2566057"/>
                <a:gd name="connsiteY5426" fmla="*/ 302719 h 1446871"/>
                <a:gd name="connsiteX5427" fmla="*/ 2397543 w 2566057"/>
                <a:gd name="connsiteY5427" fmla="*/ 299004 h 1446871"/>
                <a:gd name="connsiteX5428" fmla="*/ 2402686 w 2566057"/>
                <a:gd name="connsiteY5428" fmla="*/ 297004 h 1446871"/>
                <a:gd name="connsiteX5429" fmla="*/ 2405639 w 2566057"/>
                <a:gd name="connsiteY5429" fmla="*/ 293289 h 1446871"/>
                <a:gd name="connsiteX5430" fmla="*/ 2402496 w 2566057"/>
                <a:gd name="connsiteY5430" fmla="*/ 284907 h 1446871"/>
                <a:gd name="connsiteX5431" fmla="*/ 2401162 w 2566057"/>
                <a:gd name="connsiteY5431" fmla="*/ 276811 h 1446871"/>
                <a:gd name="connsiteX5432" fmla="*/ 2399353 w 2566057"/>
                <a:gd name="connsiteY5432" fmla="*/ 272620 h 1446871"/>
                <a:gd name="connsiteX5433" fmla="*/ 2400972 w 2566057"/>
                <a:gd name="connsiteY5433" fmla="*/ 268429 h 1446871"/>
                <a:gd name="connsiteX5434" fmla="*/ 2403258 w 2566057"/>
                <a:gd name="connsiteY5434" fmla="*/ 271477 h 1446871"/>
                <a:gd name="connsiteX5435" fmla="*/ 2407353 w 2566057"/>
                <a:gd name="connsiteY5435" fmla="*/ 272144 h 1446871"/>
                <a:gd name="connsiteX5436" fmla="*/ 2407163 w 2566057"/>
                <a:gd name="connsiteY5436" fmla="*/ 268429 h 1446871"/>
                <a:gd name="connsiteX5437" fmla="*/ 2404401 w 2566057"/>
                <a:gd name="connsiteY5437" fmla="*/ 262238 h 1446871"/>
                <a:gd name="connsiteX5438" fmla="*/ 2400400 w 2566057"/>
                <a:gd name="connsiteY5438" fmla="*/ 261381 h 1446871"/>
                <a:gd name="connsiteX5439" fmla="*/ 2397543 w 2566057"/>
                <a:gd name="connsiteY5439" fmla="*/ 256142 h 1446871"/>
                <a:gd name="connsiteX5440" fmla="*/ 2394590 w 2566057"/>
                <a:gd name="connsiteY5440" fmla="*/ 252427 h 1446871"/>
                <a:gd name="connsiteX5441" fmla="*/ 2393161 w 2566057"/>
                <a:gd name="connsiteY5441" fmla="*/ 246236 h 1446871"/>
                <a:gd name="connsiteX5442" fmla="*/ 2387732 w 2566057"/>
                <a:gd name="connsiteY5442" fmla="*/ 246236 h 1446871"/>
                <a:gd name="connsiteX5443" fmla="*/ 2385922 w 2566057"/>
                <a:gd name="connsiteY5443" fmla="*/ 249951 h 1446871"/>
                <a:gd name="connsiteX5444" fmla="*/ 2384112 w 2566057"/>
                <a:gd name="connsiteY5444" fmla="*/ 243093 h 1446871"/>
                <a:gd name="connsiteX5445" fmla="*/ 2385637 w 2566057"/>
                <a:gd name="connsiteY5445" fmla="*/ 236330 h 1446871"/>
                <a:gd name="connsiteX5446" fmla="*/ 2384112 w 2566057"/>
                <a:gd name="connsiteY5446" fmla="*/ 227757 h 1446871"/>
                <a:gd name="connsiteX5447" fmla="*/ 2382969 w 2566057"/>
                <a:gd name="connsiteY5447" fmla="*/ 220995 h 1446871"/>
                <a:gd name="connsiteX5448" fmla="*/ 2380874 w 2566057"/>
                <a:gd name="connsiteY5448" fmla="*/ 214613 h 1446871"/>
                <a:gd name="connsiteX5449" fmla="*/ 2387256 w 2566057"/>
                <a:gd name="connsiteY5449" fmla="*/ 210422 h 1446871"/>
                <a:gd name="connsiteX5450" fmla="*/ 2392685 w 2566057"/>
                <a:gd name="connsiteY5450" fmla="*/ 215280 h 1446871"/>
                <a:gd name="connsiteX5451" fmla="*/ 2396685 w 2566057"/>
                <a:gd name="connsiteY5451" fmla="*/ 206517 h 1446871"/>
                <a:gd name="connsiteX5452" fmla="*/ 2397828 w 2566057"/>
                <a:gd name="connsiteY5452" fmla="*/ 199468 h 1446871"/>
                <a:gd name="connsiteX5453" fmla="*/ 2399067 w 2566057"/>
                <a:gd name="connsiteY5453" fmla="*/ 204040 h 1446871"/>
                <a:gd name="connsiteX5454" fmla="*/ 2402115 w 2566057"/>
                <a:gd name="connsiteY5454" fmla="*/ 209946 h 1446871"/>
                <a:gd name="connsiteX5455" fmla="*/ 2404306 w 2566057"/>
                <a:gd name="connsiteY5455" fmla="*/ 208136 h 1446871"/>
                <a:gd name="connsiteX5456" fmla="*/ 2406973 w 2566057"/>
                <a:gd name="connsiteY5456" fmla="*/ 204802 h 1446871"/>
                <a:gd name="connsiteX5457" fmla="*/ 2408592 w 2566057"/>
                <a:gd name="connsiteY5457" fmla="*/ 197563 h 1446871"/>
                <a:gd name="connsiteX5458" fmla="*/ 2418403 w 2566057"/>
                <a:gd name="connsiteY5458" fmla="*/ 193849 h 1446871"/>
                <a:gd name="connsiteX5459" fmla="*/ 2427546 w 2566057"/>
                <a:gd name="connsiteY5459" fmla="*/ 199563 h 1446871"/>
                <a:gd name="connsiteX5460" fmla="*/ 2429547 w 2566057"/>
                <a:gd name="connsiteY5460" fmla="*/ 193658 h 1446871"/>
                <a:gd name="connsiteX5461" fmla="*/ 2432119 w 2566057"/>
                <a:gd name="connsiteY5461" fmla="*/ 189276 h 1446871"/>
                <a:gd name="connsiteX5462" fmla="*/ 2434119 w 2566057"/>
                <a:gd name="connsiteY5462" fmla="*/ 182704 h 1446871"/>
                <a:gd name="connsiteX5463" fmla="*/ 2436214 w 2566057"/>
                <a:gd name="connsiteY5463" fmla="*/ 179180 h 1446871"/>
                <a:gd name="connsiteX5464" fmla="*/ 2437643 w 2566057"/>
                <a:gd name="connsiteY5464" fmla="*/ 174799 h 1446871"/>
                <a:gd name="connsiteX5465" fmla="*/ 2439643 w 2566057"/>
                <a:gd name="connsiteY5465" fmla="*/ 171750 h 1446871"/>
                <a:gd name="connsiteX5466" fmla="*/ 2441548 w 2566057"/>
                <a:gd name="connsiteY5466" fmla="*/ 166512 h 1446871"/>
                <a:gd name="connsiteX5467" fmla="*/ 2444977 w 2566057"/>
                <a:gd name="connsiteY5467" fmla="*/ 162130 h 1446871"/>
                <a:gd name="connsiteX5468" fmla="*/ 2448406 w 2566057"/>
                <a:gd name="connsiteY5468" fmla="*/ 151367 h 1446871"/>
                <a:gd name="connsiteX5469" fmla="*/ 2454407 w 2566057"/>
                <a:gd name="connsiteY5469" fmla="*/ 147176 h 1446871"/>
                <a:gd name="connsiteX5470" fmla="*/ 2459075 w 2566057"/>
                <a:gd name="connsiteY5470" fmla="*/ 142318 h 1446871"/>
                <a:gd name="connsiteX5471" fmla="*/ 2468600 w 2566057"/>
                <a:gd name="connsiteY5471" fmla="*/ 143461 h 1446871"/>
                <a:gd name="connsiteX5472" fmla="*/ 2469266 w 2566057"/>
                <a:gd name="connsiteY5472" fmla="*/ 140794 h 1446871"/>
                <a:gd name="connsiteX5473" fmla="*/ 2470028 w 2566057"/>
                <a:gd name="connsiteY5473" fmla="*/ 136222 h 1446871"/>
                <a:gd name="connsiteX5474" fmla="*/ 2462503 w 2566057"/>
                <a:gd name="connsiteY5474" fmla="*/ 132507 h 1446871"/>
                <a:gd name="connsiteX5475" fmla="*/ 2456598 w 2566057"/>
                <a:gd name="connsiteY5475" fmla="*/ 129459 h 1446871"/>
                <a:gd name="connsiteX5476" fmla="*/ 2453169 w 2566057"/>
                <a:gd name="connsiteY5476" fmla="*/ 129650 h 1446871"/>
                <a:gd name="connsiteX5477" fmla="*/ 2452788 w 2566057"/>
                <a:gd name="connsiteY5477" fmla="*/ 125649 h 1446871"/>
                <a:gd name="connsiteX5478" fmla="*/ 2449264 w 2566057"/>
                <a:gd name="connsiteY5478" fmla="*/ 120411 h 1446871"/>
                <a:gd name="connsiteX5479" fmla="*/ 2446502 w 2566057"/>
                <a:gd name="connsiteY5479" fmla="*/ 117553 h 1446871"/>
                <a:gd name="connsiteX5480" fmla="*/ 2442596 w 2566057"/>
                <a:gd name="connsiteY5480" fmla="*/ 114696 h 1446871"/>
                <a:gd name="connsiteX5481" fmla="*/ 2439929 w 2566057"/>
                <a:gd name="connsiteY5481" fmla="*/ 116696 h 1446871"/>
                <a:gd name="connsiteX5482" fmla="*/ 2435928 w 2566057"/>
                <a:gd name="connsiteY5482" fmla="*/ 115839 h 1446871"/>
                <a:gd name="connsiteX5483" fmla="*/ 2427832 w 2566057"/>
                <a:gd name="connsiteY5483" fmla="*/ 117839 h 1446871"/>
                <a:gd name="connsiteX5484" fmla="*/ 2431643 w 2566057"/>
                <a:gd name="connsiteY5484" fmla="*/ 114791 h 1446871"/>
                <a:gd name="connsiteX5485" fmla="*/ 2435452 w 2566057"/>
                <a:gd name="connsiteY5485" fmla="*/ 113076 h 1446871"/>
                <a:gd name="connsiteX5486" fmla="*/ 2442120 w 2566057"/>
                <a:gd name="connsiteY5486" fmla="*/ 111552 h 1446871"/>
                <a:gd name="connsiteX5487" fmla="*/ 2446692 w 2566057"/>
                <a:gd name="connsiteY5487" fmla="*/ 108504 h 1446871"/>
                <a:gd name="connsiteX5488" fmla="*/ 2449073 w 2566057"/>
                <a:gd name="connsiteY5488" fmla="*/ 95741 h 1446871"/>
                <a:gd name="connsiteX5489" fmla="*/ 2445073 w 2566057"/>
                <a:gd name="connsiteY5489" fmla="*/ 88216 h 1446871"/>
                <a:gd name="connsiteX5490" fmla="*/ 2443072 w 2566057"/>
                <a:gd name="connsiteY5490" fmla="*/ 86025 h 1446871"/>
                <a:gd name="connsiteX5491" fmla="*/ 2441548 w 2566057"/>
                <a:gd name="connsiteY5491" fmla="*/ 81168 h 1446871"/>
                <a:gd name="connsiteX5492" fmla="*/ 2443739 w 2566057"/>
                <a:gd name="connsiteY5492" fmla="*/ 78501 h 1446871"/>
                <a:gd name="connsiteX5493" fmla="*/ 2446406 w 2566057"/>
                <a:gd name="connsiteY5493" fmla="*/ 75643 h 1446871"/>
                <a:gd name="connsiteX5494" fmla="*/ 2448121 w 2566057"/>
                <a:gd name="connsiteY5494" fmla="*/ 77834 h 1446871"/>
                <a:gd name="connsiteX5495" fmla="*/ 2449073 w 2566057"/>
                <a:gd name="connsiteY5495" fmla="*/ 84882 h 1446871"/>
                <a:gd name="connsiteX5496" fmla="*/ 2450121 w 2566057"/>
                <a:gd name="connsiteY5496" fmla="*/ 86216 h 1446871"/>
                <a:gd name="connsiteX5497" fmla="*/ 2453835 w 2566057"/>
                <a:gd name="connsiteY5497" fmla="*/ 88311 h 1446871"/>
                <a:gd name="connsiteX5498" fmla="*/ 2460122 w 2566057"/>
                <a:gd name="connsiteY5498" fmla="*/ 89169 h 1446871"/>
                <a:gd name="connsiteX5499" fmla="*/ 2463075 w 2566057"/>
                <a:gd name="connsiteY5499" fmla="*/ 85454 h 1446871"/>
                <a:gd name="connsiteX5500" fmla="*/ 2466408 w 2566057"/>
                <a:gd name="connsiteY5500" fmla="*/ 83644 h 1446871"/>
                <a:gd name="connsiteX5501" fmla="*/ 2470219 w 2566057"/>
                <a:gd name="connsiteY5501" fmla="*/ 88693 h 1446871"/>
                <a:gd name="connsiteX5502" fmla="*/ 2475743 w 2566057"/>
                <a:gd name="connsiteY5502" fmla="*/ 91740 h 1446871"/>
                <a:gd name="connsiteX5503" fmla="*/ 2482410 w 2566057"/>
                <a:gd name="connsiteY5503" fmla="*/ 94407 h 1446871"/>
                <a:gd name="connsiteX5504" fmla="*/ 2485554 w 2566057"/>
                <a:gd name="connsiteY5504" fmla="*/ 91359 h 1446871"/>
                <a:gd name="connsiteX5505" fmla="*/ 2487744 w 2566057"/>
                <a:gd name="connsiteY5505" fmla="*/ 92883 h 1446871"/>
                <a:gd name="connsiteX5506" fmla="*/ 2493936 w 2566057"/>
                <a:gd name="connsiteY5506" fmla="*/ 96217 h 1446871"/>
                <a:gd name="connsiteX5507" fmla="*/ 2499270 w 2566057"/>
                <a:gd name="connsiteY5507" fmla="*/ 94217 h 1446871"/>
                <a:gd name="connsiteX5508" fmla="*/ 2503842 w 2566057"/>
                <a:gd name="connsiteY5508" fmla="*/ 94407 h 1446871"/>
                <a:gd name="connsiteX5509" fmla="*/ 2503652 w 2566057"/>
                <a:gd name="connsiteY5509" fmla="*/ 90216 h 1446871"/>
                <a:gd name="connsiteX5510" fmla="*/ 2500032 w 2566057"/>
                <a:gd name="connsiteY5510" fmla="*/ 86692 h 1446871"/>
                <a:gd name="connsiteX5511" fmla="*/ 2500699 w 2566057"/>
                <a:gd name="connsiteY5511" fmla="*/ 83168 h 1446871"/>
                <a:gd name="connsiteX5512" fmla="*/ 2497079 w 2566057"/>
                <a:gd name="connsiteY5512" fmla="*/ 78977 h 1446871"/>
                <a:gd name="connsiteX5513" fmla="*/ 2492888 w 2566057"/>
                <a:gd name="connsiteY5513" fmla="*/ 76120 h 1446871"/>
                <a:gd name="connsiteX5514" fmla="*/ 2496698 w 2566057"/>
                <a:gd name="connsiteY5514" fmla="*/ 73738 h 1446871"/>
                <a:gd name="connsiteX5515" fmla="*/ 2501556 w 2566057"/>
                <a:gd name="connsiteY5515" fmla="*/ 72881 h 1446871"/>
                <a:gd name="connsiteX5516" fmla="*/ 2503175 w 2566057"/>
                <a:gd name="connsiteY5516" fmla="*/ 69166 h 1446871"/>
                <a:gd name="connsiteX5517" fmla="*/ 2504413 w 2566057"/>
                <a:gd name="connsiteY5517" fmla="*/ 61451 h 1446871"/>
                <a:gd name="connsiteX5518" fmla="*/ 2505175 w 2566057"/>
                <a:gd name="connsiteY5518" fmla="*/ 57070 h 1446871"/>
                <a:gd name="connsiteX5519" fmla="*/ 2500413 w 2566057"/>
                <a:gd name="connsiteY5519" fmla="*/ 55926 h 1446871"/>
                <a:gd name="connsiteX5520" fmla="*/ 2493078 w 2566057"/>
                <a:gd name="connsiteY5520" fmla="*/ 53259 h 1446871"/>
                <a:gd name="connsiteX5521" fmla="*/ 2481172 w 2566057"/>
                <a:gd name="connsiteY5521" fmla="*/ 50592 h 1446871"/>
                <a:gd name="connsiteX5522" fmla="*/ 2474981 w 2566057"/>
                <a:gd name="connsiteY5522" fmla="*/ 51735 h 1446871"/>
                <a:gd name="connsiteX5523" fmla="*/ 2471076 w 2566057"/>
                <a:gd name="connsiteY5523" fmla="*/ 52878 h 1446871"/>
                <a:gd name="connsiteX5524" fmla="*/ 2466218 w 2566057"/>
                <a:gd name="connsiteY5524" fmla="*/ 52878 h 1446871"/>
                <a:gd name="connsiteX5525" fmla="*/ 2466218 w 2566057"/>
                <a:gd name="connsiteY5525" fmla="*/ 55641 h 1446871"/>
                <a:gd name="connsiteX5526" fmla="*/ 2470314 w 2566057"/>
                <a:gd name="connsiteY5526" fmla="*/ 58593 h 1446871"/>
                <a:gd name="connsiteX5527" fmla="*/ 2470219 w 2566057"/>
                <a:gd name="connsiteY5527" fmla="*/ 61260 h 1446871"/>
                <a:gd name="connsiteX5528" fmla="*/ 2467551 w 2566057"/>
                <a:gd name="connsiteY5528" fmla="*/ 61451 h 1446871"/>
                <a:gd name="connsiteX5529" fmla="*/ 2466218 w 2566057"/>
                <a:gd name="connsiteY5529" fmla="*/ 58212 h 1446871"/>
                <a:gd name="connsiteX5530" fmla="*/ 2462980 w 2566057"/>
                <a:gd name="connsiteY5530" fmla="*/ 55926 h 1446871"/>
                <a:gd name="connsiteX5531" fmla="*/ 2462027 w 2566057"/>
                <a:gd name="connsiteY5531" fmla="*/ 52497 h 1446871"/>
                <a:gd name="connsiteX5532" fmla="*/ 2457455 w 2566057"/>
                <a:gd name="connsiteY5532" fmla="*/ 48211 h 1446871"/>
                <a:gd name="connsiteX5533" fmla="*/ 2453264 w 2566057"/>
                <a:gd name="connsiteY5533" fmla="*/ 48878 h 1446871"/>
                <a:gd name="connsiteX5534" fmla="*/ 2445359 w 2566057"/>
                <a:gd name="connsiteY5534" fmla="*/ 46211 h 1446871"/>
                <a:gd name="connsiteX5535" fmla="*/ 2439548 w 2566057"/>
                <a:gd name="connsiteY5535" fmla="*/ 46878 h 1446871"/>
                <a:gd name="connsiteX5536" fmla="*/ 2435548 w 2566057"/>
                <a:gd name="connsiteY5536" fmla="*/ 44592 h 1446871"/>
                <a:gd name="connsiteX5537" fmla="*/ 2432214 w 2566057"/>
                <a:gd name="connsiteY5537" fmla="*/ 45735 h 1446871"/>
                <a:gd name="connsiteX5538" fmla="*/ 2427737 w 2566057"/>
                <a:gd name="connsiteY5538" fmla="*/ 43258 h 1446871"/>
                <a:gd name="connsiteX5539" fmla="*/ 2421927 w 2566057"/>
                <a:gd name="connsiteY5539" fmla="*/ 40305 h 1446871"/>
                <a:gd name="connsiteX5540" fmla="*/ 2417164 w 2566057"/>
                <a:gd name="connsiteY5540" fmla="*/ 38781 h 1446871"/>
                <a:gd name="connsiteX5541" fmla="*/ 2413069 w 2566057"/>
                <a:gd name="connsiteY5541" fmla="*/ 36972 h 1446871"/>
                <a:gd name="connsiteX5542" fmla="*/ 2408687 w 2566057"/>
                <a:gd name="connsiteY5542" fmla="*/ 32971 h 1446871"/>
                <a:gd name="connsiteX5543" fmla="*/ 2398019 w 2566057"/>
                <a:gd name="connsiteY5543" fmla="*/ 32781 h 1446871"/>
                <a:gd name="connsiteX5544" fmla="*/ 2392590 w 2566057"/>
                <a:gd name="connsiteY5544" fmla="*/ 34590 h 1446871"/>
                <a:gd name="connsiteX5545" fmla="*/ 2386875 w 2566057"/>
                <a:gd name="connsiteY5545" fmla="*/ 33447 h 1446871"/>
                <a:gd name="connsiteX5546" fmla="*/ 2383636 w 2566057"/>
                <a:gd name="connsiteY5546" fmla="*/ 33447 h 1446871"/>
                <a:gd name="connsiteX5547" fmla="*/ 2376874 w 2566057"/>
                <a:gd name="connsiteY5547" fmla="*/ 34305 h 1446871"/>
                <a:gd name="connsiteX5548" fmla="*/ 2369920 w 2566057"/>
                <a:gd name="connsiteY5548" fmla="*/ 37924 h 1446871"/>
                <a:gd name="connsiteX5549" fmla="*/ 2364968 w 2566057"/>
                <a:gd name="connsiteY5549" fmla="*/ 39258 h 1446871"/>
                <a:gd name="connsiteX5550" fmla="*/ 2357157 w 2566057"/>
                <a:gd name="connsiteY5550" fmla="*/ 41067 h 1446871"/>
                <a:gd name="connsiteX5551" fmla="*/ 2351442 w 2566057"/>
                <a:gd name="connsiteY5551" fmla="*/ 39258 h 1446871"/>
                <a:gd name="connsiteX5552" fmla="*/ 2343155 w 2566057"/>
                <a:gd name="connsiteY5552" fmla="*/ 42401 h 1446871"/>
                <a:gd name="connsiteX5553" fmla="*/ 2339250 w 2566057"/>
                <a:gd name="connsiteY5553" fmla="*/ 45258 h 1446871"/>
                <a:gd name="connsiteX5554" fmla="*/ 2341727 w 2566057"/>
                <a:gd name="connsiteY5554" fmla="*/ 50402 h 1446871"/>
                <a:gd name="connsiteX5555" fmla="*/ 2351061 w 2566057"/>
                <a:gd name="connsiteY5555" fmla="*/ 56688 h 1446871"/>
                <a:gd name="connsiteX5556" fmla="*/ 2350680 w 2566057"/>
                <a:gd name="connsiteY5556" fmla="*/ 66309 h 1446871"/>
                <a:gd name="connsiteX5557" fmla="*/ 2342679 w 2566057"/>
                <a:gd name="connsiteY5557" fmla="*/ 64308 h 1446871"/>
                <a:gd name="connsiteX5558" fmla="*/ 2331915 w 2566057"/>
                <a:gd name="connsiteY5558" fmla="*/ 62308 h 1446871"/>
                <a:gd name="connsiteX5559" fmla="*/ 2326772 w 2566057"/>
                <a:gd name="connsiteY5559" fmla="*/ 59165 h 1446871"/>
                <a:gd name="connsiteX5560" fmla="*/ 2324486 w 2566057"/>
                <a:gd name="connsiteY5560" fmla="*/ 61832 h 1446871"/>
                <a:gd name="connsiteX5561" fmla="*/ 2320200 w 2566057"/>
                <a:gd name="connsiteY5561" fmla="*/ 63642 h 1446871"/>
                <a:gd name="connsiteX5562" fmla="*/ 2308674 w 2566057"/>
                <a:gd name="connsiteY5562" fmla="*/ 65642 h 1446871"/>
                <a:gd name="connsiteX5563" fmla="*/ 2302007 w 2566057"/>
                <a:gd name="connsiteY5563" fmla="*/ 68118 h 1446871"/>
                <a:gd name="connsiteX5564" fmla="*/ 2290291 w 2566057"/>
                <a:gd name="connsiteY5564" fmla="*/ 72786 h 1446871"/>
                <a:gd name="connsiteX5565" fmla="*/ 2287625 w 2566057"/>
                <a:gd name="connsiteY5565" fmla="*/ 77739 h 1446871"/>
                <a:gd name="connsiteX5566" fmla="*/ 2282385 w 2566057"/>
                <a:gd name="connsiteY5566" fmla="*/ 76215 h 1446871"/>
                <a:gd name="connsiteX5567" fmla="*/ 2276766 w 2566057"/>
                <a:gd name="connsiteY5567" fmla="*/ 73357 h 1446871"/>
                <a:gd name="connsiteX5568" fmla="*/ 2273242 w 2566057"/>
                <a:gd name="connsiteY5568" fmla="*/ 70214 h 1446871"/>
                <a:gd name="connsiteX5569" fmla="*/ 2272765 w 2566057"/>
                <a:gd name="connsiteY5569" fmla="*/ 62784 h 1446871"/>
                <a:gd name="connsiteX5570" fmla="*/ 2265527 w 2566057"/>
                <a:gd name="connsiteY5570" fmla="*/ 59832 h 1446871"/>
                <a:gd name="connsiteX5571" fmla="*/ 2260954 w 2566057"/>
                <a:gd name="connsiteY5571" fmla="*/ 59355 h 1446871"/>
                <a:gd name="connsiteX5572" fmla="*/ 2254287 w 2566057"/>
                <a:gd name="connsiteY5572" fmla="*/ 59165 h 1446871"/>
                <a:gd name="connsiteX5573" fmla="*/ 2247905 w 2566057"/>
                <a:gd name="connsiteY5573" fmla="*/ 60689 h 1446871"/>
                <a:gd name="connsiteX5574" fmla="*/ 2241904 w 2566057"/>
                <a:gd name="connsiteY5574" fmla="*/ 63547 h 1446871"/>
                <a:gd name="connsiteX5575" fmla="*/ 2230379 w 2566057"/>
                <a:gd name="connsiteY5575" fmla="*/ 69357 h 1446871"/>
                <a:gd name="connsiteX5576" fmla="*/ 2225617 w 2566057"/>
                <a:gd name="connsiteY5576" fmla="*/ 74976 h 1446871"/>
                <a:gd name="connsiteX5577" fmla="*/ 2221140 w 2566057"/>
                <a:gd name="connsiteY5577" fmla="*/ 75453 h 1446871"/>
                <a:gd name="connsiteX5578" fmla="*/ 2215996 w 2566057"/>
                <a:gd name="connsiteY5578" fmla="*/ 76310 h 1446871"/>
                <a:gd name="connsiteX5579" fmla="*/ 2208757 w 2566057"/>
                <a:gd name="connsiteY5579" fmla="*/ 73167 h 1446871"/>
                <a:gd name="connsiteX5580" fmla="*/ 2204757 w 2566057"/>
                <a:gd name="connsiteY5580" fmla="*/ 74310 h 1446871"/>
                <a:gd name="connsiteX5581" fmla="*/ 2201423 w 2566057"/>
                <a:gd name="connsiteY5581" fmla="*/ 72786 h 1446871"/>
                <a:gd name="connsiteX5582" fmla="*/ 2195517 w 2566057"/>
                <a:gd name="connsiteY5582" fmla="*/ 73929 h 1446871"/>
                <a:gd name="connsiteX5583" fmla="*/ 2191898 w 2566057"/>
                <a:gd name="connsiteY5583" fmla="*/ 71928 h 1446871"/>
                <a:gd name="connsiteX5584" fmla="*/ 2196565 w 2566057"/>
                <a:gd name="connsiteY5584" fmla="*/ 68595 h 1446871"/>
                <a:gd name="connsiteX5585" fmla="*/ 2189612 w 2566057"/>
                <a:gd name="connsiteY5585" fmla="*/ 64975 h 1446871"/>
                <a:gd name="connsiteX5586" fmla="*/ 2177706 w 2566057"/>
                <a:gd name="connsiteY5586" fmla="*/ 66309 h 1446871"/>
                <a:gd name="connsiteX5587" fmla="*/ 2175611 w 2566057"/>
                <a:gd name="connsiteY5587" fmla="*/ 76786 h 1446871"/>
                <a:gd name="connsiteX5588" fmla="*/ 2175039 w 2566057"/>
                <a:gd name="connsiteY5588" fmla="*/ 81930 h 1446871"/>
                <a:gd name="connsiteX5589" fmla="*/ 2169705 w 2566057"/>
                <a:gd name="connsiteY5589" fmla="*/ 82406 h 1446871"/>
                <a:gd name="connsiteX5590" fmla="*/ 2169324 w 2566057"/>
                <a:gd name="connsiteY5590" fmla="*/ 77072 h 1446871"/>
                <a:gd name="connsiteX5591" fmla="*/ 2170181 w 2566057"/>
                <a:gd name="connsiteY5591" fmla="*/ 71071 h 1446871"/>
                <a:gd name="connsiteX5592" fmla="*/ 2161418 w 2566057"/>
                <a:gd name="connsiteY5592" fmla="*/ 74405 h 1446871"/>
                <a:gd name="connsiteX5593" fmla="*/ 2165419 w 2566057"/>
                <a:gd name="connsiteY5593" fmla="*/ 69928 h 1446871"/>
                <a:gd name="connsiteX5594" fmla="*/ 2163894 w 2566057"/>
                <a:gd name="connsiteY5594" fmla="*/ 68785 h 1446871"/>
                <a:gd name="connsiteX5595" fmla="*/ 2155894 w 2566057"/>
                <a:gd name="connsiteY5595" fmla="*/ 70119 h 1446871"/>
                <a:gd name="connsiteX5596" fmla="*/ 2142654 w 2566057"/>
                <a:gd name="connsiteY5596" fmla="*/ 70309 h 1446871"/>
                <a:gd name="connsiteX5597" fmla="*/ 2135986 w 2566057"/>
                <a:gd name="connsiteY5597" fmla="*/ 72786 h 1446871"/>
                <a:gd name="connsiteX5598" fmla="*/ 2128176 w 2566057"/>
                <a:gd name="connsiteY5598" fmla="*/ 74786 h 1446871"/>
                <a:gd name="connsiteX5599" fmla="*/ 2127890 w 2566057"/>
                <a:gd name="connsiteY5599" fmla="*/ 78596 h 1446871"/>
                <a:gd name="connsiteX5600" fmla="*/ 2126080 w 2566057"/>
                <a:gd name="connsiteY5600" fmla="*/ 81453 h 1446871"/>
                <a:gd name="connsiteX5601" fmla="*/ 2123318 w 2566057"/>
                <a:gd name="connsiteY5601" fmla="*/ 84406 h 1446871"/>
                <a:gd name="connsiteX5602" fmla="*/ 2121889 w 2566057"/>
                <a:gd name="connsiteY5602" fmla="*/ 88407 h 1446871"/>
                <a:gd name="connsiteX5603" fmla="*/ 2126557 w 2566057"/>
                <a:gd name="connsiteY5603" fmla="*/ 87073 h 1446871"/>
                <a:gd name="connsiteX5604" fmla="*/ 2129700 w 2566057"/>
                <a:gd name="connsiteY5604" fmla="*/ 92026 h 1446871"/>
                <a:gd name="connsiteX5605" fmla="*/ 2130938 w 2566057"/>
                <a:gd name="connsiteY5605" fmla="*/ 95170 h 1446871"/>
                <a:gd name="connsiteX5606" fmla="*/ 2128747 w 2566057"/>
                <a:gd name="connsiteY5606" fmla="*/ 99837 h 1446871"/>
                <a:gd name="connsiteX5607" fmla="*/ 2128271 w 2566057"/>
                <a:gd name="connsiteY5607" fmla="*/ 104123 h 1446871"/>
                <a:gd name="connsiteX5608" fmla="*/ 2121127 w 2566057"/>
                <a:gd name="connsiteY5608" fmla="*/ 102789 h 1446871"/>
                <a:gd name="connsiteX5609" fmla="*/ 2115793 w 2566057"/>
                <a:gd name="connsiteY5609" fmla="*/ 102599 h 1446871"/>
                <a:gd name="connsiteX5610" fmla="*/ 2110745 w 2566057"/>
                <a:gd name="connsiteY5610" fmla="*/ 101456 h 1446871"/>
                <a:gd name="connsiteX5611" fmla="*/ 2104363 w 2566057"/>
                <a:gd name="connsiteY5611" fmla="*/ 103456 h 1446871"/>
                <a:gd name="connsiteX5612" fmla="*/ 2108173 w 2566057"/>
                <a:gd name="connsiteY5612" fmla="*/ 108409 h 1446871"/>
                <a:gd name="connsiteX5613" fmla="*/ 2106840 w 2566057"/>
                <a:gd name="connsiteY5613" fmla="*/ 111267 h 1446871"/>
                <a:gd name="connsiteX5614" fmla="*/ 2100744 w 2566057"/>
                <a:gd name="connsiteY5614" fmla="*/ 108790 h 1446871"/>
                <a:gd name="connsiteX5615" fmla="*/ 2093886 w 2566057"/>
                <a:gd name="connsiteY5615" fmla="*/ 111267 h 1446871"/>
                <a:gd name="connsiteX5616" fmla="*/ 2087504 w 2566057"/>
                <a:gd name="connsiteY5616" fmla="*/ 106599 h 1446871"/>
                <a:gd name="connsiteX5617" fmla="*/ 2085218 w 2566057"/>
                <a:gd name="connsiteY5617" fmla="*/ 103266 h 1446871"/>
                <a:gd name="connsiteX5618" fmla="*/ 2083789 w 2566057"/>
                <a:gd name="connsiteY5618" fmla="*/ 110886 h 1446871"/>
                <a:gd name="connsiteX5619" fmla="*/ 2088266 w 2566057"/>
                <a:gd name="connsiteY5619" fmla="*/ 119839 h 1446871"/>
                <a:gd name="connsiteX5620" fmla="*/ 2081789 w 2566057"/>
                <a:gd name="connsiteY5620" fmla="*/ 123173 h 1446871"/>
                <a:gd name="connsiteX5621" fmla="*/ 2073693 w 2566057"/>
                <a:gd name="connsiteY5621" fmla="*/ 119172 h 1446871"/>
                <a:gd name="connsiteX5622" fmla="*/ 2068930 w 2566057"/>
                <a:gd name="connsiteY5622" fmla="*/ 117363 h 1446871"/>
                <a:gd name="connsiteX5623" fmla="*/ 2065120 w 2566057"/>
                <a:gd name="connsiteY5623" fmla="*/ 115077 h 1446871"/>
                <a:gd name="connsiteX5624" fmla="*/ 2062072 w 2566057"/>
                <a:gd name="connsiteY5624" fmla="*/ 111457 h 1446871"/>
                <a:gd name="connsiteX5625" fmla="*/ 2058739 w 2566057"/>
                <a:gd name="connsiteY5625" fmla="*/ 112981 h 1446871"/>
                <a:gd name="connsiteX5626" fmla="*/ 2055119 w 2566057"/>
                <a:gd name="connsiteY5626" fmla="*/ 111457 h 1446871"/>
                <a:gd name="connsiteX5627" fmla="*/ 2059310 w 2566057"/>
                <a:gd name="connsiteY5627" fmla="*/ 107838 h 1446871"/>
                <a:gd name="connsiteX5628" fmla="*/ 2059881 w 2566057"/>
                <a:gd name="connsiteY5628" fmla="*/ 105361 h 1446871"/>
                <a:gd name="connsiteX5629" fmla="*/ 2062834 w 2566057"/>
                <a:gd name="connsiteY5629" fmla="*/ 102694 h 1446871"/>
                <a:gd name="connsiteX5630" fmla="*/ 2060072 w 2566057"/>
                <a:gd name="connsiteY5630" fmla="*/ 99360 h 1446871"/>
                <a:gd name="connsiteX5631" fmla="*/ 2055976 w 2566057"/>
                <a:gd name="connsiteY5631" fmla="*/ 98218 h 1446871"/>
                <a:gd name="connsiteX5632" fmla="*/ 2055310 w 2566057"/>
                <a:gd name="connsiteY5632" fmla="*/ 97741 h 1446871"/>
                <a:gd name="connsiteX5633" fmla="*/ 2052833 w 2566057"/>
                <a:gd name="connsiteY5633" fmla="*/ 94598 h 1446871"/>
                <a:gd name="connsiteX5634" fmla="*/ 2047404 w 2566057"/>
                <a:gd name="connsiteY5634" fmla="*/ 91455 h 1446871"/>
                <a:gd name="connsiteX5635" fmla="*/ 2040546 w 2566057"/>
                <a:gd name="connsiteY5635" fmla="*/ 92312 h 1446871"/>
                <a:gd name="connsiteX5636" fmla="*/ 2034926 w 2566057"/>
                <a:gd name="connsiteY5636" fmla="*/ 92312 h 1446871"/>
                <a:gd name="connsiteX5637" fmla="*/ 2030164 w 2566057"/>
                <a:gd name="connsiteY5637" fmla="*/ 94788 h 1446871"/>
                <a:gd name="connsiteX5638" fmla="*/ 2029021 w 2566057"/>
                <a:gd name="connsiteY5638" fmla="*/ 94884 h 1446871"/>
                <a:gd name="connsiteX5639" fmla="*/ 2023496 w 2566057"/>
                <a:gd name="connsiteY5639" fmla="*/ 92979 h 1446871"/>
                <a:gd name="connsiteX5640" fmla="*/ 2017400 w 2566057"/>
                <a:gd name="connsiteY5640" fmla="*/ 91836 h 1446871"/>
                <a:gd name="connsiteX5641" fmla="*/ 2013971 w 2566057"/>
                <a:gd name="connsiteY5641" fmla="*/ 94598 h 1446871"/>
                <a:gd name="connsiteX5642" fmla="*/ 2015305 w 2566057"/>
                <a:gd name="connsiteY5642" fmla="*/ 97360 h 1446871"/>
                <a:gd name="connsiteX5643" fmla="*/ 2014828 w 2566057"/>
                <a:gd name="connsiteY5643" fmla="*/ 99456 h 1446871"/>
                <a:gd name="connsiteX5644" fmla="*/ 2010923 w 2566057"/>
                <a:gd name="connsiteY5644" fmla="*/ 101551 h 1446871"/>
                <a:gd name="connsiteX5645" fmla="*/ 2011971 w 2566057"/>
                <a:gd name="connsiteY5645" fmla="*/ 103647 h 1446871"/>
                <a:gd name="connsiteX5646" fmla="*/ 2017305 w 2566057"/>
                <a:gd name="connsiteY5646" fmla="*/ 105266 h 1446871"/>
                <a:gd name="connsiteX5647" fmla="*/ 2013019 w 2566057"/>
                <a:gd name="connsiteY5647" fmla="*/ 108885 h 1446871"/>
                <a:gd name="connsiteX5648" fmla="*/ 2011400 w 2566057"/>
                <a:gd name="connsiteY5648" fmla="*/ 108885 h 1446871"/>
                <a:gd name="connsiteX5649" fmla="*/ 2008446 w 2566057"/>
                <a:gd name="connsiteY5649" fmla="*/ 108504 h 1446871"/>
                <a:gd name="connsiteX5650" fmla="*/ 1999398 w 2566057"/>
                <a:gd name="connsiteY5650" fmla="*/ 113267 h 1446871"/>
                <a:gd name="connsiteX5651" fmla="*/ 1991492 w 2566057"/>
                <a:gd name="connsiteY5651" fmla="*/ 114791 h 1446871"/>
                <a:gd name="connsiteX5652" fmla="*/ 1989873 w 2566057"/>
                <a:gd name="connsiteY5652" fmla="*/ 110219 h 1446871"/>
                <a:gd name="connsiteX5653" fmla="*/ 1986443 w 2566057"/>
                <a:gd name="connsiteY5653" fmla="*/ 108219 h 1446871"/>
                <a:gd name="connsiteX5654" fmla="*/ 1981586 w 2566057"/>
                <a:gd name="connsiteY5654" fmla="*/ 109076 h 1446871"/>
                <a:gd name="connsiteX5655" fmla="*/ 1976062 w 2566057"/>
                <a:gd name="connsiteY5655" fmla="*/ 112410 h 1446871"/>
                <a:gd name="connsiteX5656" fmla="*/ 1969203 w 2566057"/>
                <a:gd name="connsiteY5656" fmla="*/ 113553 h 1446871"/>
                <a:gd name="connsiteX5657" fmla="*/ 1961679 w 2566057"/>
                <a:gd name="connsiteY5657" fmla="*/ 116886 h 1446871"/>
                <a:gd name="connsiteX5658" fmla="*/ 1962441 w 2566057"/>
                <a:gd name="connsiteY5658" fmla="*/ 120315 h 1446871"/>
                <a:gd name="connsiteX5659" fmla="*/ 1960821 w 2566057"/>
                <a:gd name="connsiteY5659" fmla="*/ 124316 h 1446871"/>
                <a:gd name="connsiteX5660" fmla="*/ 1959107 w 2566057"/>
                <a:gd name="connsiteY5660" fmla="*/ 122220 h 1446871"/>
                <a:gd name="connsiteX5661" fmla="*/ 1957488 w 2566057"/>
                <a:gd name="connsiteY5661" fmla="*/ 118410 h 1446871"/>
                <a:gd name="connsiteX5662" fmla="*/ 1956916 w 2566057"/>
                <a:gd name="connsiteY5662" fmla="*/ 114315 h 1446871"/>
                <a:gd name="connsiteX5663" fmla="*/ 1952440 w 2566057"/>
                <a:gd name="connsiteY5663" fmla="*/ 111648 h 1446871"/>
                <a:gd name="connsiteX5664" fmla="*/ 1949772 w 2566057"/>
                <a:gd name="connsiteY5664" fmla="*/ 115077 h 1446871"/>
                <a:gd name="connsiteX5665" fmla="*/ 1944248 w 2566057"/>
                <a:gd name="connsiteY5665" fmla="*/ 113457 h 1446871"/>
                <a:gd name="connsiteX5666" fmla="*/ 1940628 w 2566057"/>
                <a:gd name="connsiteY5666" fmla="*/ 114600 h 1446871"/>
                <a:gd name="connsiteX5667" fmla="*/ 1935580 w 2566057"/>
                <a:gd name="connsiteY5667" fmla="*/ 116124 h 1446871"/>
                <a:gd name="connsiteX5668" fmla="*/ 1934342 w 2566057"/>
                <a:gd name="connsiteY5668" fmla="*/ 116601 h 1446871"/>
                <a:gd name="connsiteX5669" fmla="*/ 1932437 w 2566057"/>
                <a:gd name="connsiteY5669" fmla="*/ 119744 h 1446871"/>
                <a:gd name="connsiteX5670" fmla="*/ 1932913 w 2566057"/>
                <a:gd name="connsiteY5670" fmla="*/ 123078 h 1446871"/>
                <a:gd name="connsiteX5671" fmla="*/ 1941010 w 2566057"/>
                <a:gd name="connsiteY5671" fmla="*/ 121935 h 1446871"/>
                <a:gd name="connsiteX5672" fmla="*/ 1938247 w 2566057"/>
                <a:gd name="connsiteY5672" fmla="*/ 125268 h 1446871"/>
                <a:gd name="connsiteX5673" fmla="*/ 1929580 w 2566057"/>
                <a:gd name="connsiteY5673" fmla="*/ 127078 h 1446871"/>
                <a:gd name="connsiteX5674" fmla="*/ 1926151 w 2566057"/>
                <a:gd name="connsiteY5674" fmla="*/ 129555 h 1446871"/>
                <a:gd name="connsiteX5675" fmla="*/ 1919292 w 2566057"/>
                <a:gd name="connsiteY5675" fmla="*/ 132222 h 1446871"/>
                <a:gd name="connsiteX5676" fmla="*/ 1916911 w 2566057"/>
                <a:gd name="connsiteY5676" fmla="*/ 137175 h 1446871"/>
                <a:gd name="connsiteX5677" fmla="*/ 1914721 w 2566057"/>
                <a:gd name="connsiteY5677" fmla="*/ 138984 h 1446871"/>
                <a:gd name="connsiteX5678" fmla="*/ 1910720 w 2566057"/>
                <a:gd name="connsiteY5678" fmla="*/ 140985 h 1446871"/>
                <a:gd name="connsiteX5679" fmla="*/ 1907196 w 2566057"/>
                <a:gd name="connsiteY5679" fmla="*/ 142509 h 1446871"/>
                <a:gd name="connsiteX5680" fmla="*/ 1910625 w 2566057"/>
                <a:gd name="connsiteY5680" fmla="*/ 133936 h 1446871"/>
                <a:gd name="connsiteX5681" fmla="*/ 1910815 w 2566057"/>
                <a:gd name="connsiteY5681" fmla="*/ 130317 h 1446871"/>
                <a:gd name="connsiteX5682" fmla="*/ 1914721 w 2566057"/>
                <a:gd name="connsiteY5682" fmla="*/ 128221 h 1446871"/>
                <a:gd name="connsiteX5683" fmla="*/ 1923960 w 2566057"/>
                <a:gd name="connsiteY5683" fmla="*/ 118125 h 1446871"/>
                <a:gd name="connsiteX5684" fmla="*/ 1929293 w 2566057"/>
                <a:gd name="connsiteY5684" fmla="*/ 116124 h 1446871"/>
                <a:gd name="connsiteX5685" fmla="*/ 1931009 w 2566057"/>
                <a:gd name="connsiteY5685" fmla="*/ 115648 h 1446871"/>
                <a:gd name="connsiteX5686" fmla="*/ 1929484 w 2566057"/>
                <a:gd name="connsiteY5686" fmla="*/ 112219 h 1446871"/>
                <a:gd name="connsiteX5687" fmla="*/ 1937581 w 2566057"/>
                <a:gd name="connsiteY5687" fmla="*/ 108124 h 1446871"/>
                <a:gd name="connsiteX5688" fmla="*/ 1941010 w 2566057"/>
                <a:gd name="connsiteY5688" fmla="*/ 102313 h 1446871"/>
                <a:gd name="connsiteX5689" fmla="*/ 1945391 w 2566057"/>
                <a:gd name="connsiteY5689" fmla="*/ 100027 h 1446871"/>
                <a:gd name="connsiteX5690" fmla="*/ 1945581 w 2566057"/>
                <a:gd name="connsiteY5690" fmla="*/ 94788 h 1446871"/>
                <a:gd name="connsiteX5691" fmla="*/ 1944152 w 2566057"/>
                <a:gd name="connsiteY5691" fmla="*/ 90312 h 1446871"/>
                <a:gd name="connsiteX5692" fmla="*/ 1941962 w 2566057"/>
                <a:gd name="connsiteY5692" fmla="*/ 89169 h 1446871"/>
                <a:gd name="connsiteX5693" fmla="*/ 1939295 w 2566057"/>
                <a:gd name="connsiteY5693" fmla="*/ 90026 h 1446871"/>
                <a:gd name="connsiteX5694" fmla="*/ 1935200 w 2566057"/>
                <a:gd name="connsiteY5694" fmla="*/ 88216 h 1446871"/>
                <a:gd name="connsiteX5695" fmla="*/ 1936819 w 2566057"/>
                <a:gd name="connsiteY5695" fmla="*/ 86216 h 1446871"/>
                <a:gd name="connsiteX5696" fmla="*/ 1944152 w 2566057"/>
                <a:gd name="connsiteY5696" fmla="*/ 84120 h 1446871"/>
                <a:gd name="connsiteX5697" fmla="*/ 1944534 w 2566057"/>
                <a:gd name="connsiteY5697" fmla="*/ 77739 h 1446871"/>
                <a:gd name="connsiteX5698" fmla="*/ 1937581 w 2566057"/>
                <a:gd name="connsiteY5698" fmla="*/ 74310 h 1446871"/>
                <a:gd name="connsiteX5699" fmla="*/ 1933580 w 2566057"/>
                <a:gd name="connsiteY5699" fmla="*/ 75167 h 1446871"/>
                <a:gd name="connsiteX5700" fmla="*/ 1930246 w 2566057"/>
                <a:gd name="connsiteY5700" fmla="*/ 71833 h 1446871"/>
                <a:gd name="connsiteX5701" fmla="*/ 1925865 w 2566057"/>
                <a:gd name="connsiteY5701" fmla="*/ 70976 h 1446871"/>
                <a:gd name="connsiteX5702" fmla="*/ 1915864 w 2566057"/>
                <a:gd name="connsiteY5702" fmla="*/ 74976 h 1446871"/>
                <a:gd name="connsiteX5703" fmla="*/ 1907291 w 2566057"/>
                <a:gd name="connsiteY5703" fmla="*/ 75643 h 1446871"/>
                <a:gd name="connsiteX5704" fmla="*/ 1895480 w 2566057"/>
                <a:gd name="connsiteY5704" fmla="*/ 80787 h 1446871"/>
                <a:gd name="connsiteX5705" fmla="*/ 1891384 w 2566057"/>
                <a:gd name="connsiteY5705" fmla="*/ 86216 h 1446871"/>
                <a:gd name="connsiteX5706" fmla="*/ 1890527 w 2566057"/>
                <a:gd name="connsiteY5706" fmla="*/ 81453 h 1446871"/>
                <a:gd name="connsiteX5707" fmla="*/ 1888431 w 2566057"/>
                <a:gd name="connsiteY5707" fmla="*/ 79834 h 1446871"/>
                <a:gd name="connsiteX5708" fmla="*/ 1882526 w 2566057"/>
                <a:gd name="connsiteY5708" fmla="*/ 80787 h 1446871"/>
                <a:gd name="connsiteX5709" fmla="*/ 1879573 w 2566057"/>
                <a:gd name="connsiteY5709" fmla="*/ 78691 h 1446871"/>
                <a:gd name="connsiteX5710" fmla="*/ 1882240 w 2566057"/>
                <a:gd name="connsiteY5710" fmla="*/ 77072 h 1446871"/>
                <a:gd name="connsiteX5711" fmla="*/ 1880049 w 2566057"/>
                <a:gd name="connsiteY5711" fmla="*/ 74119 h 1446871"/>
                <a:gd name="connsiteX5712" fmla="*/ 1880240 w 2566057"/>
                <a:gd name="connsiteY5712" fmla="*/ 71166 h 1446871"/>
                <a:gd name="connsiteX5713" fmla="*/ 1879287 w 2566057"/>
                <a:gd name="connsiteY5713" fmla="*/ 69357 h 1446871"/>
                <a:gd name="connsiteX5714" fmla="*/ 1876049 w 2566057"/>
                <a:gd name="connsiteY5714" fmla="*/ 67166 h 1446871"/>
                <a:gd name="connsiteX5715" fmla="*/ 1872239 w 2566057"/>
                <a:gd name="connsiteY5715" fmla="*/ 68309 h 1446871"/>
                <a:gd name="connsiteX5716" fmla="*/ 1870524 w 2566057"/>
                <a:gd name="connsiteY5716" fmla="*/ 74405 h 1446871"/>
                <a:gd name="connsiteX5717" fmla="*/ 1865571 w 2566057"/>
                <a:gd name="connsiteY5717" fmla="*/ 82120 h 1446871"/>
                <a:gd name="connsiteX5718" fmla="*/ 1867572 w 2566057"/>
                <a:gd name="connsiteY5718" fmla="*/ 87359 h 1446871"/>
                <a:gd name="connsiteX5719" fmla="*/ 1870144 w 2566057"/>
                <a:gd name="connsiteY5719" fmla="*/ 90026 h 1446871"/>
                <a:gd name="connsiteX5720" fmla="*/ 1874239 w 2566057"/>
                <a:gd name="connsiteY5720" fmla="*/ 90026 h 1446871"/>
                <a:gd name="connsiteX5721" fmla="*/ 1874525 w 2566057"/>
                <a:gd name="connsiteY5721" fmla="*/ 93360 h 1446871"/>
                <a:gd name="connsiteX5722" fmla="*/ 1869477 w 2566057"/>
                <a:gd name="connsiteY5722" fmla="*/ 94693 h 1446871"/>
                <a:gd name="connsiteX5723" fmla="*/ 1865857 w 2566057"/>
                <a:gd name="connsiteY5723" fmla="*/ 92693 h 1446871"/>
                <a:gd name="connsiteX5724" fmla="*/ 1856904 w 2566057"/>
                <a:gd name="connsiteY5724" fmla="*/ 96312 h 1446871"/>
                <a:gd name="connsiteX5725" fmla="*/ 1857190 w 2566057"/>
                <a:gd name="connsiteY5725" fmla="*/ 100313 h 1446871"/>
                <a:gd name="connsiteX5726" fmla="*/ 1861666 w 2566057"/>
                <a:gd name="connsiteY5726" fmla="*/ 104599 h 1446871"/>
                <a:gd name="connsiteX5727" fmla="*/ 1857190 w 2566057"/>
                <a:gd name="connsiteY5727" fmla="*/ 105742 h 1446871"/>
                <a:gd name="connsiteX5728" fmla="*/ 1852522 w 2566057"/>
                <a:gd name="connsiteY5728" fmla="*/ 106599 h 1446871"/>
                <a:gd name="connsiteX5729" fmla="*/ 1848331 w 2566057"/>
                <a:gd name="connsiteY5729" fmla="*/ 107933 h 1446871"/>
                <a:gd name="connsiteX5730" fmla="*/ 1844712 w 2566057"/>
                <a:gd name="connsiteY5730" fmla="*/ 106599 h 1446871"/>
                <a:gd name="connsiteX5731" fmla="*/ 1840616 w 2566057"/>
                <a:gd name="connsiteY5731" fmla="*/ 108600 h 1446871"/>
                <a:gd name="connsiteX5732" fmla="*/ 1839759 w 2566057"/>
                <a:gd name="connsiteY5732" fmla="*/ 105456 h 1446871"/>
                <a:gd name="connsiteX5733" fmla="*/ 1833758 w 2566057"/>
                <a:gd name="connsiteY5733" fmla="*/ 108219 h 1446871"/>
                <a:gd name="connsiteX5734" fmla="*/ 1828138 w 2566057"/>
                <a:gd name="connsiteY5734" fmla="*/ 110695 h 1446871"/>
                <a:gd name="connsiteX5735" fmla="*/ 1825662 w 2566057"/>
                <a:gd name="connsiteY5735" fmla="*/ 114505 h 1446871"/>
                <a:gd name="connsiteX5736" fmla="*/ 1820709 w 2566057"/>
                <a:gd name="connsiteY5736" fmla="*/ 116791 h 1446871"/>
                <a:gd name="connsiteX5737" fmla="*/ 1819851 w 2566057"/>
                <a:gd name="connsiteY5737" fmla="*/ 119934 h 1446871"/>
                <a:gd name="connsiteX5738" fmla="*/ 1816899 w 2566057"/>
                <a:gd name="connsiteY5738" fmla="*/ 121458 h 1446871"/>
                <a:gd name="connsiteX5739" fmla="*/ 1807469 w 2566057"/>
                <a:gd name="connsiteY5739" fmla="*/ 122125 h 1446871"/>
                <a:gd name="connsiteX5740" fmla="*/ 1805659 w 2566057"/>
                <a:gd name="connsiteY5740" fmla="*/ 124221 h 1446871"/>
                <a:gd name="connsiteX5741" fmla="*/ 1801468 w 2566057"/>
                <a:gd name="connsiteY5741" fmla="*/ 127650 h 1446871"/>
                <a:gd name="connsiteX5742" fmla="*/ 1801564 w 2566057"/>
                <a:gd name="connsiteY5742" fmla="*/ 131650 h 1446871"/>
                <a:gd name="connsiteX5743" fmla="*/ 1797468 w 2566057"/>
                <a:gd name="connsiteY5743" fmla="*/ 133650 h 1446871"/>
                <a:gd name="connsiteX5744" fmla="*/ 1793848 w 2566057"/>
                <a:gd name="connsiteY5744" fmla="*/ 137460 h 1446871"/>
                <a:gd name="connsiteX5745" fmla="*/ 1795563 w 2566057"/>
                <a:gd name="connsiteY5745" fmla="*/ 144890 h 1446871"/>
                <a:gd name="connsiteX5746" fmla="*/ 1799182 w 2566057"/>
                <a:gd name="connsiteY5746" fmla="*/ 147176 h 1446871"/>
                <a:gd name="connsiteX5747" fmla="*/ 1799182 w 2566057"/>
                <a:gd name="connsiteY5747" fmla="*/ 149462 h 1446871"/>
                <a:gd name="connsiteX5748" fmla="*/ 1801277 w 2566057"/>
                <a:gd name="connsiteY5748" fmla="*/ 151557 h 1446871"/>
                <a:gd name="connsiteX5749" fmla="*/ 1801754 w 2566057"/>
                <a:gd name="connsiteY5749" fmla="*/ 156796 h 1446871"/>
                <a:gd name="connsiteX5750" fmla="*/ 1796896 w 2566057"/>
                <a:gd name="connsiteY5750" fmla="*/ 160892 h 1446871"/>
                <a:gd name="connsiteX5751" fmla="*/ 1794039 w 2566057"/>
                <a:gd name="connsiteY5751" fmla="*/ 162987 h 1446871"/>
                <a:gd name="connsiteX5752" fmla="*/ 1793848 w 2566057"/>
                <a:gd name="connsiteY5752" fmla="*/ 160892 h 1446871"/>
                <a:gd name="connsiteX5753" fmla="*/ 1796230 w 2566057"/>
                <a:gd name="connsiteY5753" fmla="*/ 158416 h 1446871"/>
                <a:gd name="connsiteX5754" fmla="*/ 1796801 w 2566057"/>
                <a:gd name="connsiteY5754" fmla="*/ 155653 h 1446871"/>
                <a:gd name="connsiteX5755" fmla="*/ 1793277 w 2566057"/>
                <a:gd name="connsiteY5755" fmla="*/ 154510 h 1446871"/>
                <a:gd name="connsiteX5756" fmla="*/ 1787943 w 2566057"/>
                <a:gd name="connsiteY5756" fmla="*/ 157272 h 1446871"/>
                <a:gd name="connsiteX5757" fmla="*/ 1786418 w 2566057"/>
                <a:gd name="connsiteY5757" fmla="*/ 159558 h 1446871"/>
                <a:gd name="connsiteX5758" fmla="*/ 1781466 w 2566057"/>
                <a:gd name="connsiteY5758" fmla="*/ 159844 h 1446871"/>
                <a:gd name="connsiteX5759" fmla="*/ 1777180 w 2566057"/>
                <a:gd name="connsiteY5759" fmla="*/ 161940 h 1446871"/>
                <a:gd name="connsiteX5760" fmla="*/ 1767655 w 2566057"/>
                <a:gd name="connsiteY5760" fmla="*/ 164416 h 1446871"/>
                <a:gd name="connsiteX5761" fmla="*/ 1764130 w 2566057"/>
                <a:gd name="connsiteY5761" fmla="*/ 168512 h 1446871"/>
                <a:gd name="connsiteX5762" fmla="*/ 1765083 w 2566057"/>
                <a:gd name="connsiteY5762" fmla="*/ 171655 h 1446871"/>
                <a:gd name="connsiteX5763" fmla="*/ 1765273 w 2566057"/>
                <a:gd name="connsiteY5763" fmla="*/ 173941 h 1446871"/>
                <a:gd name="connsiteX5764" fmla="*/ 1769464 w 2566057"/>
                <a:gd name="connsiteY5764" fmla="*/ 177942 h 1446871"/>
                <a:gd name="connsiteX5765" fmla="*/ 1771274 w 2566057"/>
                <a:gd name="connsiteY5765" fmla="*/ 182037 h 1446871"/>
                <a:gd name="connsiteX5766" fmla="*/ 1777656 w 2566057"/>
                <a:gd name="connsiteY5766" fmla="*/ 184133 h 1446871"/>
                <a:gd name="connsiteX5767" fmla="*/ 1782037 w 2566057"/>
                <a:gd name="connsiteY5767" fmla="*/ 185085 h 1446871"/>
                <a:gd name="connsiteX5768" fmla="*/ 1784704 w 2566057"/>
                <a:gd name="connsiteY5768" fmla="*/ 185943 h 1446871"/>
                <a:gd name="connsiteX5769" fmla="*/ 1788134 w 2566057"/>
                <a:gd name="connsiteY5769" fmla="*/ 185752 h 1446871"/>
                <a:gd name="connsiteX5770" fmla="*/ 1790038 w 2566057"/>
                <a:gd name="connsiteY5770" fmla="*/ 190705 h 1446871"/>
                <a:gd name="connsiteX5771" fmla="*/ 1788990 w 2566057"/>
                <a:gd name="connsiteY5771" fmla="*/ 192610 h 1446871"/>
                <a:gd name="connsiteX5772" fmla="*/ 1789181 w 2566057"/>
                <a:gd name="connsiteY5772" fmla="*/ 193658 h 1446871"/>
                <a:gd name="connsiteX5773" fmla="*/ 1791181 w 2566057"/>
                <a:gd name="connsiteY5773" fmla="*/ 197277 h 1446871"/>
                <a:gd name="connsiteX5774" fmla="*/ 1793467 w 2566057"/>
                <a:gd name="connsiteY5774" fmla="*/ 201373 h 1446871"/>
                <a:gd name="connsiteX5775" fmla="*/ 1792801 w 2566057"/>
                <a:gd name="connsiteY5775" fmla="*/ 205659 h 1446871"/>
                <a:gd name="connsiteX5776" fmla="*/ 1793944 w 2566057"/>
                <a:gd name="connsiteY5776" fmla="*/ 211470 h 1446871"/>
                <a:gd name="connsiteX5777" fmla="*/ 1796515 w 2566057"/>
                <a:gd name="connsiteY5777" fmla="*/ 214613 h 1446871"/>
                <a:gd name="connsiteX5778" fmla="*/ 1797753 w 2566057"/>
                <a:gd name="connsiteY5778" fmla="*/ 216804 h 1446871"/>
                <a:gd name="connsiteX5779" fmla="*/ 1797087 w 2566057"/>
                <a:gd name="connsiteY5779" fmla="*/ 216899 h 1446871"/>
                <a:gd name="connsiteX5780" fmla="*/ 1791276 w 2566057"/>
                <a:gd name="connsiteY5780" fmla="*/ 213756 h 1446871"/>
                <a:gd name="connsiteX5781" fmla="*/ 1785371 w 2566057"/>
                <a:gd name="connsiteY5781" fmla="*/ 210612 h 1446871"/>
                <a:gd name="connsiteX5782" fmla="*/ 1782800 w 2566057"/>
                <a:gd name="connsiteY5782" fmla="*/ 200897 h 1446871"/>
                <a:gd name="connsiteX5783" fmla="*/ 1785466 w 2566057"/>
                <a:gd name="connsiteY5783" fmla="*/ 193849 h 1446871"/>
                <a:gd name="connsiteX5784" fmla="*/ 1785942 w 2566057"/>
                <a:gd name="connsiteY5784" fmla="*/ 192420 h 1446871"/>
                <a:gd name="connsiteX5785" fmla="*/ 1785276 w 2566057"/>
                <a:gd name="connsiteY5785" fmla="*/ 188895 h 1446871"/>
                <a:gd name="connsiteX5786" fmla="*/ 1780132 w 2566057"/>
                <a:gd name="connsiteY5786" fmla="*/ 191372 h 1446871"/>
                <a:gd name="connsiteX5787" fmla="*/ 1774608 w 2566057"/>
                <a:gd name="connsiteY5787" fmla="*/ 192229 h 1446871"/>
                <a:gd name="connsiteX5788" fmla="*/ 1771750 w 2566057"/>
                <a:gd name="connsiteY5788" fmla="*/ 189467 h 1446871"/>
                <a:gd name="connsiteX5789" fmla="*/ 1765940 w 2566057"/>
                <a:gd name="connsiteY5789" fmla="*/ 187181 h 1446871"/>
                <a:gd name="connsiteX5790" fmla="*/ 1758034 w 2566057"/>
                <a:gd name="connsiteY5790" fmla="*/ 182704 h 1446871"/>
                <a:gd name="connsiteX5791" fmla="*/ 1751271 w 2566057"/>
                <a:gd name="connsiteY5791" fmla="*/ 181180 h 1446871"/>
                <a:gd name="connsiteX5792" fmla="*/ 1748795 w 2566057"/>
                <a:gd name="connsiteY5792" fmla="*/ 184514 h 1446871"/>
                <a:gd name="connsiteX5793" fmla="*/ 1753843 w 2566057"/>
                <a:gd name="connsiteY5793" fmla="*/ 185657 h 1446871"/>
                <a:gd name="connsiteX5794" fmla="*/ 1752319 w 2566057"/>
                <a:gd name="connsiteY5794" fmla="*/ 188800 h 1446871"/>
                <a:gd name="connsiteX5795" fmla="*/ 1754319 w 2566057"/>
                <a:gd name="connsiteY5795" fmla="*/ 194610 h 1446871"/>
                <a:gd name="connsiteX5796" fmla="*/ 1750986 w 2566057"/>
                <a:gd name="connsiteY5796" fmla="*/ 193658 h 1446871"/>
                <a:gd name="connsiteX5797" fmla="*/ 1744890 w 2566057"/>
                <a:gd name="connsiteY5797" fmla="*/ 192324 h 1446871"/>
                <a:gd name="connsiteX5798" fmla="*/ 1739937 w 2566057"/>
                <a:gd name="connsiteY5798" fmla="*/ 195277 h 1446871"/>
                <a:gd name="connsiteX5799" fmla="*/ 1740603 w 2566057"/>
                <a:gd name="connsiteY5799" fmla="*/ 200421 h 1446871"/>
                <a:gd name="connsiteX5800" fmla="*/ 1745937 w 2566057"/>
                <a:gd name="connsiteY5800" fmla="*/ 202421 h 1446871"/>
                <a:gd name="connsiteX5801" fmla="*/ 1750319 w 2566057"/>
                <a:gd name="connsiteY5801" fmla="*/ 202707 h 1446871"/>
                <a:gd name="connsiteX5802" fmla="*/ 1755844 w 2566057"/>
                <a:gd name="connsiteY5802" fmla="*/ 204993 h 1446871"/>
                <a:gd name="connsiteX5803" fmla="*/ 1756415 w 2566057"/>
                <a:gd name="connsiteY5803" fmla="*/ 205183 h 1446871"/>
                <a:gd name="connsiteX5804" fmla="*/ 1760035 w 2566057"/>
                <a:gd name="connsiteY5804" fmla="*/ 202040 h 1446871"/>
                <a:gd name="connsiteX5805" fmla="*/ 1762321 w 2566057"/>
                <a:gd name="connsiteY5805" fmla="*/ 208326 h 1446871"/>
                <a:gd name="connsiteX5806" fmla="*/ 1758606 w 2566057"/>
                <a:gd name="connsiteY5806" fmla="*/ 207183 h 1446871"/>
                <a:gd name="connsiteX5807" fmla="*/ 1756606 w 2566057"/>
                <a:gd name="connsiteY5807" fmla="*/ 207183 h 1446871"/>
                <a:gd name="connsiteX5808" fmla="*/ 1753272 w 2566057"/>
                <a:gd name="connsiteY5808" fmla="*/ 207660 h 1446871"/>
                <a:gd name="connsiteX5809" fmla="*/ 1749081 w 2566057"/>
                <a:gd name="connsiteY5809" fmla="*/ 206136 h 1446871"/>
                <a:gd name="connsiteX5810" fmla="*/ 1738032 w 2566057"/>
                <a:gd name="connsiteY5810" fmla="*/ 202993 h 1446871"/>
                <a:gd name="connsiteX5811" fmla="*/ 1736031 w 2566057"/>
                <a:gd name="connsiteY5811" fmla="*/ 199563 h 1446871"/>
                <a:gd name="connsiteX5812" fmla="*/ 1737174 w 2566057"/>
                <a:gd name="connsiteY5812" fmla="*/ 194801 h 1446871"/>
                <a:gd name="connsiteX5813" fmla="*/ 1738127 w 2566057"/>
                <a:gd name="connsiteY5813" fmla="*/ 187752 h 1446871"/>
                <a:gd name="connsiteX5814" fmla="*/ 1734412 w 2566057"/>
                <a:gd name="connsiteY5814" fmla="*/ 184133 h 1446871"/>
                <a:gd name="connsiteX5815" fmla="*/ 1731174 w 2566057"/>
                <a:gd name="connsiteY5815" fmla="*/ 184133 h 1446871"/>
                <a:gd name="connsiteX5816" fmla="*/ 1730507 w 2566057"/>
                <a:gd name="connsiteY5816" fmla="*/ 186324 h 1446871"/>
                <a:gd name="connsiteX5817" fmla="*/ 1732698 w 2566057"/>
                <a:gd name="connsiteY5817" fmla="*/ 189657 h 1446871"/>
                <a:gd name="connsiteX5818" fmla="*/ 1731174 w 2566057"/>
                <a:gd name="connsiteY5818" fmla="*/ 194229 h 1446871"/>
                <a:gd name="connsiteX5819" fmla="*/ 1726316 w 2566057"/>
                <a:gd name="connsiteY5819" fmla="*/ 200325 h 1446871"/>
                <a:gd name="connsiteX5820" fmla="*/ 1725650 w 2566057"/>
                <a:gd name="connsiteY5820" fmla="*/ 205564 h 1446871"/>
                <a:gd name="connsiteX5821" fmla="*/ 1730126 w 2566057"/>
                <a:gd name="connsiteY5821" fmla="*/ 210327 h 1446871"/>
                <a:gd name="connsiteX5822" fmla="*/ 1735460 w 2566057"/>
                <a:gd name="connsiteY5822" fmla="*/ 217375 h 1446871"/>
                <a:gd name="connsiteX5823" fmla="*/ 1732507 w 2566057"/>
                <a:gd name="connsiteY5823" fmla="*/ 223281 h 1446871"/>
                <a:gd name="connsiteX5824" fmla="*/ 1735651 w 2566057"/>
                <a:gd name="connsiteY5824" fmla="*/ 229853 h 1446871"/>
                <a:gd name="connsiteX5825" fmla="*/ 1735555 w 2566057"/>
                <a:gd name="connsiteY5825" fmla="*/ 233853 h 1446871"/>
                <a:gd name="connsiteX5826" fmla="*/ 1735936 w 2566057"/>
                <a:gd name="connsiteY5826" fmla="*/ 235854 h 1446871"/>
                <a:gd name="connsiteX5827" fmla="*/ 1736794 w 2566057"/>
                <a:gd name="connsiteY5827" fmla="*/ 236806 h 1446871"/>
                <a:gd name="connsiteX5828" fmla="*/ 1742890 w 2566057"/>
                <a:gd name="connsiteY5828" fmla="*/ 237282 h 1446871"/>
                <a:gd name="connsiteX5829" fmla="*/ 1750510 w 2566057"/>
                <a:gd name="connsiteY5829" fmla="*/ 233663 h 1446871"/>
                <a:gd name="connsiteX5830" fmla="*/ 1755653 w 2566057"/>
                <a:gd name="connsiteY5830" fmla="*/ 233663 h 1446871"/>
                <a:gd name="connsiteX5831" fmla="*/ 1762701 w 2566057"/>
                <a:gd name="connsiteY5831" fmla="*/ 238140 h 1446871"/>
                <a:gd name="connsiteX5832" fmla="*/ 1767464 w 2566057"/>
                <a:gd name="connsiteY5832" fmla="*/ 244426 h 1446871"/>
                <a:gd name="connsiteX5833" fmla="*/ 1771941 w 2566057"/>
                <a:gd name="connsiteY5833" fmla="*/ 252141 h 1446871"/>
                <a:gd name="connsiteX5834" fmla="*/ 1776989 w 2566057"/>
                <a:gd name="connsiteY5834" fmla="*/ 252808 h 1446871"/>
                <a:gd name="connsiteX5835" fmla="*/ 1781561 w 2566057"/>
                <a:gd name="connsiteY5835" fmla="*/ 255570 h 1446871"/>
                <a:gd name="connsiteX5836" fmla="*/ 1777084 w 2566057"/>
                <a:gd name="connsiteY5836" fmla="*/ 256713 h 1446871"/>
                <a:gd name="connsiteX5837" fmla="*/ 1767559 w 2566057"/>
                <a:gd name="connsiteY5837" fmla="*/ 253951 h 1446871"/>
                <a:gd name="connsiteX5838" fmla="*/ 1766321 w 2566057"/>
                <a:gd name="connsiteY5838" fmla="*/ 247379 h 1446871"/>
                <a:gd name="connsiteX5839" fmla="*/ 1760796 w 2566057"/>
                <a:gd name="connsiteY5839" fmla="*/ 240807 h 1446871"/>
                <a:gd name="connsiteX5840" fmla="*/ 1753081 w 2566057"/>
                <a:gd name="connsiteY5840" fmla="*/ 238140 h 1446871"/>
                <a:gd name="connsiteX5841" fmla="*/ 1746890 w 2566057"/>
                <a:gd name="connsiteY5841" fmla="*/ 242140 h 1446871"/>
                <a:gd name="connsiteX5842" fmla="*/ 1744890 w 2566057"/>
                <a:gd name="connsiteY5842" fmla="*/ 248903 h 1446871"/>
                <a:gd name="connsiteX5843" fmla="*/ 1748318 w 2566057"/>
                <a:gd name="connsiteY5843" fmla="*/ 256523 h 1446871"/>
                <a:gd name="connsiteX5844" fmla="*/ 1744127 w 2566057"/>
                <a:gd name="connsiteY5844" fmla="*/ 262905 h 1446871"/>
                <a:gd name="connsiteX5845" fmla="*/ 1739460 w 2566057"/>
                <a:gd name="connsiteY5845" fmla="*/ 273573 h 1446871"/>
                <a:gd name="connsiteX5846" fmla="*/ 1734031 w 2566057"/>
                <a:gd name="connsiteY5846" fmla="*/ 275573 h 1446871"/>
                <a:gd name="connsiteX5847" fmla="*/ 1731745 w 2566057"/>
                <a:gd name="connsiteY5847" fmla="*/ 277097 h 1446871"/>
                <a:gd name="connsiteX5848" fmla="*/ 1727078 w 2566057"/>
                <a:gd name="connsiteY5848" fmla="*/ 275573 h 1446871"/>
                <a:gd name="connsiteX5849" fmla="*/ 1718601 w 2566057"/>
                <a:gd name="connsiteY5849" fmla="*/ 277383 h 1446871"/>
                <a:gd name="connsiteX5850" fmla="*/ 1715458 w 2566057"/>
                <a:gd name="connsiteY5850" fmla="*/ 273382 h 1446871"/>
                <a:gd name="connsiteX5851" fmla="*/ 1715362 w 2566057"/>
                <a:gd name="connsiteY5851" fmla="*/ 273001 h 1446871"/>
                <a:gd name="connsiteX5852" fmla="*/ 1719458 w 2566057"/>
                <a:gd name="connsiteY5852" fmla="*/ 274335 h 1446871"/>
                <a:gd name="connsiteX5853" fmla="*/ 1722315 w 2566057"/>
                <a:gd name="connsiteY5853" fmla="*/ 271668 h 1446871"/>
                <a:gd name="connsiteX5854" fmla="*/ 1729078 w 2566057"/>
                <a:gd name="connsiteY5854" fmla="*/ 270525 h 1446871"/>
                <a:gd name="connsiteX5855" fmla="*/ 1732031 w 2566057"/>
                <a:gd name="connsiteY5855" fmla="*/ 266524 h 1446871"/>
                <a:gd name="connsiteX5856" fmla="*/ 1733365 w 2566057"/>
                <a:gd name="connsiteY5856" fmla="*/ 259285 h 1446871"/>
                <a:gd name="connsiteX5857" fmla="*/ 1737556 w 2566057"/>
                <a:gd name="connsiteY5857" fmla="*/ 255189 h 1446871"/>
                <a:gd name="connsiteX5858" fmla="*/ 1737556 w 2566057"/>
                <a:gd name="connsiteY5858" fmla="*/ 247570 h 1446871"/>
                <a:gd name="connsiteX5859" fmla="*/ 1738889 w 2566057"/>
                <a:gd name="connsiteY5859" fmla="*/ 242426 h 1446871"/>
                <a:gd name="connsiteX5860" fmla="*/ 1734126 w 2566057"/>
                <a:gd name="connsiteY5860" fmla="*/ 238997 h 1446871"/>
                <a:gd name="connsiteX5861" fmla="*/ 1732221 w 2566057"/>
                <a:gd name="connsiteY5861" fmla="*/ 236139 h 1446871"/>
                <a:gd name="connsiteX5862" fmla="*/ 1729935 w 2566057"/>
                <a:gd name="connsiteY5862" fmla="*/ 231758 h 1446871"/>
                <a:gd name="connsiteX5863" fmla="*/ 1726792 w 2566057"/>
                <a:gd name="connsiteY5863" fmla="*/ 226805 h 1446871"/>
                <a:gd name="connsiteX5864" fmla="*/ 1726602 w 2566057"/>
                <a:gd name="connsiteY5864" fmla="*/ 222519 h 1446871"/>
                <a:gd name="connsiteX5865" fmla="*/ 1725268 w 2566057"/>
                <a:gd name="connsiteY5865" fmla="*/ 220042 h 1446871"/>
                <a:gd name="connsiteX5866" fmla="*/ 1725935 w 2566057"/>
                <a:gd name="connsiteY5866" fmla="*/ 217375 h 1446871"/>
                <a:gd name="connsiteX5867" fmla="*/ 1723935 w 2566057"/>
                <a:gd name="connsiteY5867" fmla="*/ 210993 h 1446871"/>
                <a:gd name="connsiteX5868" fmla="*/ 1717648 w 2566057"/>
                <a:gd name="connsiteY5868" fmla="*/ 207850 h 1446871"/>
                <a:gd name="connsiteX5869" fmla="*/ 1718506 w 2566057"/>
                <a:gd name="connsiteY5869" fmla="*/ 203278 h 1446871"/>
                <a:gd name="connsiteX5870" fmla="*/ 1719267 w 2566057"/>
                <a:gd name="connsiteY5870" fmla="*/ 194991 h 1446871"/>
                <a:gd name="connsiteX5871" fmla="*/ 1715458 w 2566057"/>
                <a:gd name="connsiteY5871" fmla="*/ 190420 h 1446871"/>
                <a:gd name="connsiteX5872" fmla="*/ 1708981 w 2566057"/>
                <a:gd name="connsiteY5872" fmla="*/ 189467 h 1446871"/>
                <a:gd name="connsiteX5873" fmla="*/ 1701837 w 2566057"/>
                <a:gd name="connsiteY5873" fmla="*/ 189657 h 1446871"/>
                <a:gd name="connsiteX5874" fmla="*/ 1697646 w 2566057"/>
                <a:gd name="connsiteY5874" fmla="*/ 188133 h 1446871"/>
                <a:gd name="connsiteX5875" fmla="*/ 1695646 w 2566057"/>
                <a:gd name="connsiteY5875" fmla="*/ 193277 h 1446871"/>
                <a:gd name="connsiteX5876" fmla="*/ 1696122 w 2566057"/>
                <a:gd name="connsiteY5876" fmla="*/ 201564 h 1446871"/>
                <a:gd name="connsiteX5877" fmla="*/ 1696217 w 2566057"/>
                <a:gd name="connsiteY5877" fmla="*/ 209946 h 1446871"/>
                <a:gd name="connsiteX5878" fmla="*/ 1688597 w 2566057"/>
                <a:gd name="connsiteY5878" fmla="*/ 211565 h 1446871"/>
                <a:gd name="connsiteX5879" fmla="*/ 1685549 w 2566057"/>
                <a:gd name="connsiteY5879" fmla="*/ 216137 h 1446871"/>
                <a:gd name="connsiteX5880" fmla="*/ 1687454 w 2566057"/>
                <a:gd name="connsiteY5880" fmla="*/ 218899 h 1446871"/>
                <a:gd name="connsiteX5881" fmla="*/ 1691931 w 2566057"/>
                <a:gd name="connsiteY5881" fmla="*/ 225948 h 1446871"/>
                <a:gd name="connsiteX5882" fmla="*/ 1689073 w 2566057"/>
                <a:gd name="connsiteY5882" fmla="*/ 227757 h 1446871"/>
                <a:gd name="connsiteX5883" fmla="*/ 1689359 w 2566057"/>
                <a:gd name="connsiteY5883" fmla="*/ 236044 h 1446871"/>
                <a:gd name="connsiteX5884" fmla="*/ 1692788 w 2566057"/>
                <a:gd name="connsiteY5884" fmla="*/ 235758 h 1446871"/>
                <a:gd name="connsiteX5885" fmla="*/ 1696979 w 2566057"/>
                <a:gd name="connsiteY5885" fmla="*/ 236901 h 1446871"/>
                <a:gd name="connsiteX5886" fmla="*/ 1703075 w 2566057"/>
                <a:gd name="connsiteY5886" fmla="*/ 243283 h 1446871"/>
                <a:gd name="connsiteX5887" fmla="*/ 1705551 w 2566057"/>
                <a:gd name="connsiteY5887" fmla="*/ 247570 h 1446871"/>
                <a:gd name="connsiteX5888" fmla="*/ 1705837 w 2566057"/>
                <a:gd name="connsiteY5888" fmla="*/ 254332 h 1446871"/>
                <a:gd name="connsiteX5889" fmla="*/ 1702409 w 2566057"/>
                <a:gd name="connsiteY5889" fmla="*/ 252046 h 1446871"/>
                <a:gd name="connsiteX5890" fmla="*/ 1696122 w 2566057"/>
                <a:gd name="connsiteY5890" fmla="*/ 248046 h 1446871"/>
                <a:gd name="connsiteX5891" fmla="*/ 1682120 w 2566057"/>
                <a:gd name="connsiteY5891" fmla="*/ 245379 h 1446871"/>
                <a:gd name="connsiteX5892" fmla="*/ 1678405 w 2566057"/>
                <a:gd name="connsiteY5892" fmla="*/ 242616 h 1446871"/>
                <a:gd name="connsiteX5893" fmla="*/ 1670881 w 2566057"/>
                <a:gd name="connsiteY5893" fmla="*/ 240616 h 1446871"/>
                <a:gd name="connsiteX5894" fmla="*/ 1666499 w 2566057"/>
                <a:gd name="connsiteY5894" fmla="*/ 243093 h 1446871"/>
                <a:gd name="connsiteX5895" fmla="*/ 1659736 w 2566057"/>
                <a:gd name="connsiteY5895" fmla="*/ 241474 h 1446871"/>
                <a:gd name="connsiteX5896" fmla="*/ 1657736 w 2566057"/>
                <a:gd name="connsiteY5896" fmla="*/ 243093 h 1446871"/>
                <a:gd name="connsiteX5897" fmla="*/ 1654784 w 2566057"/>
                <a:gd name="connsiteY5897" fmla="*/ 243950 h 1446871"/>
                <a:gd name="connsiteX5898" fmla="*/ 1652878 w 2566057"/>
                <a:gd name="connsiteY5898" fmla="*/ 247379 h 1446871"/>
                <a:gd name="connsiteX5899" fmla="*/ 1654307 w 2566057"/>
                <a:gd name="connsiteY5899" fmla="*/ 254332 h 1446871"/>
                <a:gd name="connsiteX5900" fmla="*/ 1653450 w 2566057"/>
                <a:gd name="connsiteY5900" fmla="*/ 257475 h 1446871"/>
                <a:gd name="connsiteX5901" fmla="*/ 1648687 w 2566057"/>
                <a:gd name="connsiteY5901" fmla="*/ 257285 h 1446871"/>
                <a:gd name="connsiteX5902" fmla="*/ 1647258 w 2566057"/>
                <a:gd name="connsiteY5902" fmla="*/ 253284 h 1446871"/>
                <a:gd name="connsiteX5903" fmla="*/ 1642306 w 2566057"/>
                <a:gd name="connsiteY5903" fmla="*/ 255285 h 1446871"/>
                <a:gd name="connsiteX5904" fmla="*/ 1634400 w 2566057"/>
                <a:gd name="connsiteY5904" fmla="*/ 256428 h 1446871"/>
                <a:gd name="connsiteX5905" fmla="*/ 1634685 w 2566057"/>
                <a:gd name="connsiteY5905" fmla="*/ 259190 h 1446871"/>
                <a:gd name="connsiteX5906" fmla="*/ 1633924 w 2566057"/>
                <a:gd name="connsiteY5906" fmla="*/ 260809 h 1446871"/>
                <a:gd name="connsiteX5907" fmla="*/ 1628399 w 2566057"/>
                <a:gd name="connsiteY5907" fmla="*/ 258999 h 1446871"/>
                <a:gd name="connsiteX5908" fmla="*/ 1623827 w 2566057"/>
                <a:gd name="connsiteY5908" fmla="*/ 258999 h 1446871"/>
                <a:gd name="connsiteX5909" fmla="*/ 1620208 w 2566057"/>
                <a:gd name="connsiteY5909" fmla="*/ 261952 h 1446871"/>
                <a:gd name="connsiteX5910" fmla="*/ 1619826 w 2566057"/>
                <a:gd name="connsiteY5910" fmla="*/ 263000 h 1446871"/>
                <a:gd name="connsiteX5911" fmla="*/ 1620875 w 2566057"/>
                <a:gd name="connsiteY5911" fmla="*/ 266048 h 1446871"/>
                <a:gd name="connsiteX5912" fmla="*/ 1616397 w 2566057"/>
                <a:gd name="connsiteY5912" fmla="*/ 269191 h 1446871"/>
                <a:gd name="connsiteX5913" fmla="*/ 1612492 w 2566057"/>
                <a:gd name="connsiteY5913" fmla="*/ 269668 h 1446871"/>
                <a:gd name="connsiteX5914" fmla="*/ 1612969 w 2566057"/>
                <a:gd name="connsiteY5914" fmla="*/ 265381 h 1446871"/>
                <a:gd name="connsiteX5915" fmla="*/ 1615826 w 2566057"/>
                <a:gd name="connsiteY5915" fmla="*/ 263762 h 1446871"/>
                <a:gd name="connsiteX5916" fmla="*/ 1616493 w 2566057"/>
                <a:gd name="connsiteY5916" fmla="*/ 263000 h 1446871"/>
                <a:gd name="connsiteX5917" fmla="*/ 1615255 w 2566057"/>
                <a:gd name="connsiteY5917" fmla="*/ 260428 h 1446871"/>
                <a:gd name="connsiteX5918" fmla="*/ 1616207 w 2566057"/>
                <a:gd name="connsiteY5918" fmla="*/ 256999 h 1446871"/>
                <a:gd name="connsiteX5919" fmla="*/ 1619636 w 2566057"/>
                <a:gd name="connsiteY5919" fmla="*/ 254237 h 1446871"/>
                <a:gd name="connsiteX5920" fmla="*/ 1618207 w 2566057"/>
                <a:gd name="connsiteY5920" fmla="*/ 253284 h 1446871"/>
                <a:gd name="connsiteX5921" fmla="*/ 1608111 w 2566057"/>
                <a:gd name="connsiteY5921" fmla="*/ 261000 h 1446871"/>
                <a:gd name="connsiteX5922" fmla="*/ 1604967 w 2566057"/>
                <a:gd name="connsiteY5922" fmla="*/ 264429 h 1446871"/>
                <a:gd name="connsiteX5923" fmla="*/ 1601348 w 2566057"/>
                <a:gd name="connsiteY5923" fmla="*/ 264714 h 1446871"/>
                <a:gd name="connsiteX5924" fmla="*/ 1596205 w 2566057"/>
                <a:gd name="connsiteY5924" fmla="*/ 267000 h 1446871"/>
                <a:gd name="connsiteX5925" fmla="*/ 1585251 w 2566057"/>
                <a:gd name="connsiteY5925" fmla="*/ 272430 h 1446871"/>
                <a:gd name="connsiteX5926" fmla="*/ 1583346 w 2566057"/>
                <a:gd name="connsiteY5926" fmla="*/ 275764 h 1446871"/>
                <a:gd name="connsiteX5927" fmla="*/ 1580774 w 2566057"/>
                <a:gd name="connsiteY5927" fmla="*/ 278716 h 1446871"/>
                <a:gd name="connsiteX5928" fmla="*/ 1578488 w 2566057"/>
                <a:gd name="connsiteY5928" fmla="*/ 284145 h 1446871"/>
                <a:gd name="connsiteX5929" fmla="*/ 1578012 w 2566057"/>
                <a:gd name="connsiteY5929" fmla="*/ 288718 h 1446871"/>
                <a:gd name="connsiteX5930" fmla="*/ 1571630 w 2566057"/>
                <a:gd name="connsiteY5930" fmla="*/ 289384 h 1446871"/>
                <a:gd name="connsiteX5931" fmla="*/ 1569059 w 2566057"/>
                <a:gd name="connsiteY5931" fmla="*/ 290051 h 1446871"/>
                <a:gd name="connsiteX5932" fmla="*/ 1560962 w 2566057"/>
                <a:gd name="connsiteY5932" fmla="*/ 283002 h 1446871"/>
                <a:gd name="connsiteX5933" fmla="*/ 1565915 w 2566057"/>
                <a:gd name="connsiteY5933" fmla="*/ 277573 h 1446871"/>
                <a:gd name="connsiteX5934" fmla="*/ 1571725 w 2566057"/>
                <a:gd name="connsiteY5934" fmla="*/ 277764 h 1446871"/>
                <a:gd name="connsiteX5935" fmla="*/ 1569535 w 2566057"/>
                <a:gd name="connsiteY5935" fmla="*/ 272620 h 1446871"/>
                <a:gd name="connsiteX5936" fmla="*/ 1565344 w 2566057"/>
                <a:gd name="connsiteY5936" fmla="*/ 269287 h 1446871"/>
                <a:gd name="connsiteX5937" fmla="*/ 1558867 w 2566057"/>
                <a:gd name="connsiteY5937" fmla="*/ 269096 h 1446871"/>
                <a:gd name="connsiteX5938" fmla="*/ 1553818 w 2566057"/>
                <a:gd name="connsiteY5938" fmla="*/ 269953 h 1446871"/>
                <a:gd name="connsiteX5939" fmla="*/ 1546960 w 2566057"/>
                <a:gd name="connsiteY5939" fmla="*/ 267953 h 1446871"/>
                <a:gd name="connsiteX5940" fmla="*/ 1547817 w 2566057"/>
                <a:gd name="connsiteY5940" fmla="*/ 271096 h 1446871"/>
                <a:gd name="connsiteX5941" fmla="*/ 1552104 w 2566057"/>
                <a:gd name="connsiteY5941" fmla="*/ 276335 h 1446871"/>
                <a:gd name="connsiteX5942" fmla="*/ 1552199 w 2566057"/>
                <a:gd name="connsiteY5942" fmla="*/ 283288 h 1446871"/>
                <a:gd name="connsiteX5943" fmla="*/ 1559057 w 2566057"/>
                <a:gd name="connsiteY5943" fmla="*/ 291385 h 1446871"/>
                <a:gd name="connsiteX5944" fmla="*/ 1559057 w 2566057"/>
                <a:gd name="connsiteY5944" fmla="*/ 296623 h 1446871"/>
                <a:gd name="connsiteX5945" fmla="*/ 1559628 w 2566057"/>
                <a:gd name="connsiteY5945" fmla="*/ 300910 h 1446871"/>
                <a:gd name="connsiteX5946" fmla="*/ 1556962 w 2566057"/>
                <a:gd name="connsiteY5946" fmla="*/ 300243 h 1446871"/>
                <a:gd name="connsiteX5947" fmla="*/ 1553437 w 2566057"/>
                <a:gd name="connsiteY5947" fmla="*/ 296147 h 1446871"/>
                <a:gd name="connsiteX5948" fmla="*/ 1544389 w 2566057"/>
                <a:gd name="connsiteY5948" fmla="*/ 295861 h 1446871"/>
                <a:gd name="connsiteX5949" fmla="*/ 1542769 w 2566057"/>
                <a:gd name="connsiteY5949" fmla="*/ 298243 h 1446871"/>
                <a:gd name="connsiteX5950" fmla="*/ 1540864 w 2566057"/>
                <a:gd name="connsiteY5950" fmla="*/ 302433 h 1446871"/>
                <a:gd name="connsiteX5951" fmla="*/ 1534768 w 2566057"/>
                <a:gd name="connsiteY5951" fmla="*/ 306243 h 1446871"/>
                <a:gd name="connsiteX5952" fmla="*/ 1533721 w 2566057"/>
                <a:gd name="connsiteY5952" fmla="*/ 309006 h 1446871"/>
                <a:gd name="connsiteX5953" fmla="*/ 1537435 w 2566057"/>
                <a:gd name="connsiteY5953" fmla="*/ 312435 h 1446871"/>
                <a:gd name="connsiteX5954" fmla="*/ 1537435 w 2566057"/>
                <a:gd name="connsiteY5954" fmla="*/ 314530 h 1446871"/>
                <a:gd name="connsiteX5955" fmla="*/ 1537912 w 2566057"/>
                <a:gd name="connsiteY5955" fmla="*/ 317674 h 1446871"/>
                <a:gd name="connsiteX5956" fmla="*/ 1534197 w 2566057"/>
                <a:gd name="connsiteY5956" fmla="*/ 317864 h 1446871"/>
                <a:gd name="connsiteX5957" fmla="*/ 1528387 w 2566057"/>
                <a:gd name="connsiteY5957" fmla="*/ 320626 h 1446871"/>
                <a:gd name="connsiteX5958" fmla="*/ 1518957 w 2566057"/>
                <a:gd name="connsiteY5958" fmla="*/ 315387 h 1446871"/>
                <a:gd name="connsiteX5959" fmla="*/ 1513432 w 2566057"/>
                <a:gd name="connsiteY5959" fmla="*/ 317007 h 1446871"/>
                <a:gd name="connsiteX5960" fmla="*/ 1515814 w 2566057"/>
                <a:gd name="connsiteY5960" fmla="*/ 319674 h 1446871"/>
                <a:gd name="connsiteX5961" fmla="*/ 1518957 w 2566057"/>
                <a:gd name="connsiteY5961" fmla="*/ 323674 h 1446871"/>
                <a:gd name="connsiteX5962" fmla="*/ 1522290 w 2566057"/>
                <a:gd name="connsiteY5962" fmla="*/ 325293 h 1446871"/>
                <a:gd name="connsiteX5963" fmla="*/ 1526196 w 2566057"/>
                <a:gd name="connsiteY5963" fmla="*/ 328722 h 1446871"/>
                <a:gd name="connsiteX5964" fmla="*/ 1522671 w 2566057"/>
                <a:gd name="connsiteY5964" fmla="*/ 330056 h 1446871"/>
                <a:gd name="connsiteX5965" fmla="*/ 1518290 w 2566057"/>
                <a:gd name="connsiteY5965" fmla="*/ 332056 h 1446871"/>
                <a:gd name="connsiteX5966" fmla="*/ 1512670 w 2566057"/>
                <a:gd name="connsiteY5966" fmla="*/ 331389 h 1446871"/>
                <a:gd name="connsiteX5967" fmla="*/ 1508574 w 2566057"/>
                <a:gd name="connsiteY5967" fmla="*/ 328437 h 1446871"/>
                <a:gd name="connsiteX5968" fmla="*/ 1500859 w 2566057"/>
                <a:gd name="connsiteY5968" fmla="*/ 323293 h 1446871"/>
                <a:gd name="connsiteX5969" fmla="*/ 1501240 w 2566057"/>
                <a:gd name="connsiteY5969" fmla="*/ 317483 h 1446871"/>
                <a:gd name="connsiteX5970" fmla="*/ 1499526 w 2566057"/>
                <a:gd name="connsiteY5970" fmla="*/ 314340 h 1446871"/>
                <a:gd name="connsiteX5971" fmla="*/ 1500192 w 2566057"/>
                <a:gd name="connsiteY5971" fmla="*/ 311387 h 1446871"/>
                <a:gd name="connsiteX5972" fmla="*/ 1497430 w 2566057"/>
                <a:gd name="connsiteY5972" fmla="*/ 307291 h 1446871"/>
                <a:gd name="connsiteX5973" fmla="*/ 1491049 w 2566057"/>
                <a:gd name="connsiteY5973" fmla="*/ 305005 h 1446871"/>
                <a:gd name="connsiteX5974" fmla="*/ 1489048 w 2566057"/>
                <a:gd name="connsiteY5974" fmla="*/ 302243 h 1446871"/>
                <a:gd name="connsiteX5975" fmla="*/ 1485238 w 2566057"/>
                <a:gd name="connsiteY5975" fmla="*/ 300243 h 1446871"/>
                <a:gd name="connsiteX5976" fmla="*/ 1479237 w 2566057"/>
                <a:gd name="connsiteY5976" fmla="*/ 300052 h 1446871"/>
                <a:gd name="connsiteX5977" fmla="*/ 1482952 w 2566057"/>
                <a:gd name="connsiteY5977" fmla="*/ 298052 h 1446871"/>
                <a:gd name="connsiteX5978" fmla="*/ 1480857 w 2566057"/>
                <a:gd name="connsiteY5978" fmla="*/ 293575 h 1446871"/>
                <a:gd name="connsiteX5979" fmla="*/ 1483619 w 2566057"/>
                <a:gd name="connsiteY5979" fmla="*/ 293766 h 1446871"/>
                <a:gd name="connsiteX5980" fmla="*/ 1487525 w 2566057"/>
                <a:gd name="connsiteY5980" fmla="*/ 296242 h 1446871"/>
                <a:gd name="connsiteX5981" fmla="*/ 1494096 w 2566057"/>
                <a:gd name="connsiteY5981" fmla="*/ 297195 h 1446871"/>
                <a:gd name="connsiteX5982" fmla="*/ 1501050 w 2566057"/>
                <a:gd name="connsiteY5982" fmla="*/ 301005 h 1446871"/>
                <a:gd name="connsiteX5983" fmla="*/ 1509432 w 2566057"/>
                <a:gd name="connsiteY5983" fmla="*/ 301672 h 1446871"/>
                <a:gd name="connsiteX5984" fmla="*/ 1515623 w 2566057"/>
                <a:gd name="connsiteY5984" fmla="*/ 303957 h 1446871"/>
                <a:gd name="connsiteX5985" fmla="*/ 1534006 w 2566057"/>
                <a:gd name="connsiteY5985" fmla="*/ 301957 h 1446871"/>
                <a:gd name="connsiteX5986" fmla="*/ 1537626 w 2566057"/>
                <a:gd name="connsiteY5986" fmla="*/ 297766 h 1446871"/>
                <a:gd name="connsiteX5987" fmla="*/ 1538292 w 2566057"/>
                <a:gd name="connsiteY5987" fmla="*/ 288908 h 1446871"/>
                <a:gd name="connsiteX5988" fmla="*/ 1534387 w 2566057"/>
                <a:gd name="connsiteY5988" fmla="*/ 283098 h 1446871"/>
                <a:gd name="connsiteX5989" fmla="*/ 1532196 w 2566057"/>
                <a:gd name="connsiteY5989" fmla="*/ 279288 h 1446871"/>
                <a:gd name="connsiteX5990" fmla="*/ 1526005 w 2566057"/>
                <a:gd name="connsiteY5990" fmla="*/ 277668 h 1446871"/>
                <a:gd name="connsiteX5991" fmla="*/ 1518099 w 2566057"/>
                <a:gd name="connsiteY5991" fmla="*/ 272906 h 1446871"/>
                <a:gd name="connsiteX5992" fmla="*/ 1503431 w 2566057"/>
                <a:gd name="connsiteY5992" fmla="*/ 267096 h 1446871"/>
                <a:gd name="connsiteX5993" fmla="*/ 1489239 w 2566057"/>
                <a:gd name="connsiteY5993" fmla="*/ 266905 h 1446871"/>
                <a:gd name="connsiteX5994" fmla="*/ 1486381 w 2566057"/>
                <a:gd name="connsiteY5994" fmla="*/ 268429 h 1446871"/>
                <a:gd name="connsiteX5995" fmla="*/ 1483619 w 2566057"/>
                <a:gd name="connsiteY5995" fmla="*/ 266429 h 1446871"/>
                <a:gd name="connsiteX5996" fmla="*/ 1481047 w 2566057"/>
                <a:gd name="connsiteY5996" fmla="*/ 264238 h 1446871"/>
                <a:gd name="connsiteX5997" fmla="*/ 1482476 w 2566057"/>
                <a:gd name="connsiteY5997" fmla="*/ 261285 h 1446871"/>
                <a:gd name="connsiteX5998" fmla="*/ 1476571 w 2566057"/>
                <a:gd name="connsiteY5998" fmla="*/ 260143 h 1446871"/>
                <a:gd name="connsiteX5999" fmla="*/ 1474094 w 2566057"/>
                <a:gd name="connsiteY5999" fmla="*/ 264238 h 1446871"/>
                <a:gd name="connsiteX6000" fmla="*/ 1469427 w 2566057"/>
                <a:gd name="connsiteY6000" fmla="*/ 262619 h 1446871"/>
                <a:gd name="connsiteX6001" fmla="*/ 1468665 w 2566057"/>
                <a:gd name="connsiteY6001" fmla="*/ 262238 h 1446871"/>
                <a:gd name="connsiteX6002" fmla="*/ 1466474 w 2566057"/>
                <a:gd name="connsiteY6002" fmla="*/ 262238 h 1446871"/>
                <a:gd name="connsiteX6003" fmla="*/ 1464188 w 2566057"/>
                <a:gd name="connsiteY6003" fmla="*/ 262428 h 1446871"/>
                <a:gd name="connsiteX6004" fmla="*/ 1460759 w 2566057"/>
                <a:gd name="connsiteY6004" fmla="*/ 261190 h 1446871"/>
                <a:gd name="connsiteX6005" fmla="*/ 1457806 w 2566057"/>
                <a:gd name="connsiteY6005" fmla="*/ 260428 h 1446871"/>
                <a:gd name="connsiteX6006" fmla="*/ 1459521 w 2566057"/>
                <a:gd name="connsiteY6006" fmla="*/ 258809 h 1446871"/>
                <a:gd name="connsiteX6007" fmla="*/ 1463235 w 2566057"/>
                <a:gd name="connsiteY6007" fmla="*/ 257475 h 1446871"/>
                <a:gd name="connsiteX6008" fmla="*/ 1466188 w 2566057"/>
                <a:gd name="connsiteY6008" fmla="*/ 256332 h 1446871"/>
                <a:gd name="connsiteX6009" fmla="*/ 1467426 w 2566057"/>
                <a:gd name="connsiteY6009" fmla="*/ 254142 h 1446871"/>
                <a:gd name="connsiteX6010" fmla="*/ 1467046 w 2566057"/>
                <a:gd name="connsiteY6010" fmla="*/ 253570 h 1446871"/>
                <a:gd name="connsiteX6011" fmla="*/ 1462664 w 2566057"/>
                <a:gd name="connsiteY6011" fmla="*/ 252522 h 1446871"/>
                <a:gd name="connsiteX6012" fmla="*/ 1457235 w 2566057"/>
                <a:gd name="connsiteY6012" fmla="*/ 252713 h 1446871"/>
                <a:gd name="connsiteX6013" fmla="*/ 1453996 w 2566057"/>
                <a:gd name="connsiteY6013" fmla="*/ 254523 h 1446871"/>
                <a:gd name="connsiteX6014" fmla="*/ 1454187 w 2566057"/>
                <a:gd name="connsiteY6014" fmla="*/ 251570 h 1446871"/>
                <a:gd name="connsiteX6015" fmla="*/ 1452663 w 2566057"/>
                <a:gd name="connsiteY6015" fmla="*/ 250618 h 1446871"/>
                <a:gd name="connsiteX6016" fmla="*/ 1448662 w 2566057"/>
                <a:gd name="connsiteY6016" fmla="*/ 249474 h 1446871"/>
                <a:gd name="connsiteX6017" fmla="*/ 1446090 w 2566057"/>
                <a:gd name="connsiteY6017" fmla="*/ 252141 h 1446871"/>
                <a:gd name="connsiteX6018" fmla="*/ 1444090 w 2566057"/>
                <a:gd name="connsiteY6018" fmla="*/ 253951 h 1446871"/>
                <a:gd name="connsiteX6019" fmla="*/ 1443138 w 2566057"/>
                <a:gd name="connsiteY6019" fmla="*/ 249951 h 1446871"/>
                <a:gd name="connsiteX6020" fmla="*/ 1441137 w 2566057"/>
                <a:gd name="connsiteY6020" fmla="*/ 251475 h 1446871"/>
                <a:gd name="connsiteX6021" fmla="*/ 1438280 w 2566057"/>
                <a:gd name="connsiteY6021" fmla="*/ 253951 h 1446871"/>
                <a:gd name="connsiteX6022" fmla="*/ 1437328 w 2566057"/>
                <a:gd name="connsiteY6022" fmla="*/ 252427 h 1446871"/>
                <a:gd name="connsiteX6023" fmla="*/ 1436280 w 2566057"/>
                <a:gd name="connsiteY6023" fmla="*/ 250332 h 1446871"/>
                <a:gd name="connsiteX6024" fmla="*/ 1430469 w 2566057"/>
                <a:gd name="connsiteY6024" fmla="*/ 250141 h 1446871"/>
                <a:gd name="connsiteX6025" fmla="*/ 1430660 w 2566057"/>
                <a:gd name="connsiteY6025" fmla="*/ 253094 h 1446871"/>
                <a:gd name="connsiteX6026" fmla="*/ 1432660 w 2566057"/>
                <a:gd name="connsiteY6026" fmla="*/ 256047 h 1446871"/>
                <a:gd name="connsiteX6027" fmla="*/ 1427136 w 2566057"/>
                <a:gd name="connsiteY6027" fmla="*/ 254904 h 1446871"/>
                <a:gd name="connsiteX6028" fmla="*/ 1425993 w 2566057"/>
                <a:gd name="connsiteY6028" fmla="*/ 256523 h 1446871"/>
                <a:gd name="connsiteX6029" fmla="*/ 1427231 w 2566057"/>
                <a:gd name="connsiteY6029" fmla="*/ 258809 h 1446871"/>
                <a:gd name="connsiteX6030" fmla="*/ 1426374 w 2566057"/>
                <a:gd name="connsiteY6030" fmla="*/ 261571 h 1446871"/>
                <a:gd name="connsiteX6031" fmla="*/ 1425421 w 2566057"/>
                <a:gd name="connsiteY6031" fmla="*/ 263191 h 1446871"/>
                <a:gd name="connsiteX6032" fmla="*/ 1422183 w 2566057"/>
                <a:gd name="connsiteY6032" fmla="*/ 259857 h 1446871"/>
                <a:gd name="connsiteX6033" fmla="*/ 1420183 w 2566057"/>
                <a:gd name="connsiteY6033" fmla="*/ 256904 h 1446871"/>
                <a:gd name="connsiteX6034" fmla="*/ 1410276 w 2566057"/>
                <a:gd name="connsiteY6034" fmla="*/ 257380 h 1446871"/>
                <a:gd name="connsiteX6035" fmla="*/ 1413324 w 2566057"/>
                <a:gd name="connsiteY6035" fmla="*/ 260143 h 1446871"/>
                <a:gd name="connsiteX6036" fmla="*/ 1410276 w 2566057"/>
                <a:gd name="connsiteY6036" fmla="*/ 262238 h 1446871"/>
                <a:gd name="connsiteX6037" fmla="*/ 1405990 w 2566057"/>
                <a:gd name="connsiteY6037" fmla="*/ 265000 h 1446871"/>
                <a:gd name="connsiteX6038" fmla="*/ 1403037 w 2566057"/>
                <a:gd name="connsiteY6038" fmla="*/ 266524 h 1446871"/>
                <a:gd name="connsiteX6039" fmla="*/ 1400180 w 2566057"/>
                <a:gd name="connsiteY6039" fmla="*/ 262905 h 1446871"/>
                <a:gd name="connsiteX6040" fmla="*/ 1397418 w 2566057"/>
                <a:gd name="connsiteY6040" fmla="*/ 265381 h 1446871"/>
                <a:gd name="connsiteX6041" fmla="*/ 1394084 w 2566057"/>
                <a:gd name="connsiteY6041" fmla="*/ 266239 h 1446871"/>
                <a:gd name="connsiteX6042" fmla="*/ 1391608 w 2566057"/>
                <a:gd name="connsiteY6042" fmla="*/ 269858 h 1446871"/>
                <a:gd name="connsiteX6043" fmla="*/ 1387893 w 2566057"/>
                <a:gd name="connsiteY6043" fmla="*/ 271668 h 1446871"/>
                <a:gd name="connsiteX6044" fmla="*/ 1384845 w 2566057"/>
                <a:gd name="connsiteY6044" fmla="*/ 275954 h 1446871"/>
                <a:gd name="connsiteX6045" fmla="*/ 1381130 w 2566057"/>
                <a:gd name="connsiteY6045" fmla="*/ 277954 h 1446871"/>
                <a:gd name="connsiteX6046" fmla="*/ 1383035 w 2566057"/>
                <a:gd name="connsiteY6046" fmla="*/ 280621 h 1446871"/>
                <a:gd name="connsiteX6047" fmla="*/ 1384464 w 2566057"/>
                <a:gd name="connsiteY6047" fmla="*/ 282812 h 1446871"/>
                <a:gd name="connsiteX6048" fmla="*/ 1380654 w 2566057"/>
                <a:gd name="connsiteY6048" fmla="*/ 283288 h 1446871"/>
                <a:gd name="connsiteX6049" fmla="*/ 1378749 w 2566057"/>
                <a:gd name="connsiteY6049" fmla="*/ 286622 h 1446871"/>
                <a:gd name="connsiteX6050" fmla="*/ 1375701 w 2566057"/>
                <a:gd name="connsiteY6050" fmla="*/ 286622 h 1446871"/>
                <a:gd name="connsiteX6051" fmla="*/ 1371891 w 2566057"/>
                <a:gd name="connsiteY6051" fmla="*/ 290241 h 1446871"/>
                <a:gd name="connsiteX6052" fmla="*/ 1373129 w 2566057"/>
                <a:gd name="connsiteY6052" fmla="*/ 292527 h 1446871"/>
                <a:gd name="connsiteX6053" fmla="*/ 1374653 w 2566057"/>
                <a:gd name="connsiteY6053" fmla="*/ 295290 h 1446871"/>
                <a:gd name="connsiteX6054" fmla="*/ 1371510 w 2566057"/>
                <a:gd name="connsiteY6054" fmla="*/ 295766 h 1446871"/>
                <a:gd name="connsiteX6055" fmla="*/ 1371700 w 2566057"/>
                <a:gd name="connsiteY6055" fmla="*/ 300719 h 1446871"/>
                <a:gd name="connsiteX6056" fmla="*/ 1367128 w 2566057"/>
                <a:gd name="connsiteY6056" fmla="*/ 302052 h 1446871"/>
                <a:gd name="connsiteX6057" fmla="*/ 1365319 w 2566057"/>
                <a:gd name="connsiteY6057" fmla="*/ 306053 h 1446871"/>
                <a:gd name="connsiteX6058" fmla="*/ 1365128 w 2566057"/>
                <a:gd name="connsiteY6058" fmla="*/ 309196 h 1446871"/>
                <a:gd name="connsiteX6059" fmla="*/ 1366462 w 2566057"/>
                <a:gd name="connsiteY6059" fmla="*/ 312625 h 1446871"/>
                <a:gd name="connsiteX6060" fmla="*/ 1361985 w 2566057"/>
                <a:gd name="connsiteY6060" fmla="*/ 310625 h 1446871"/>
                <a:gd name="connsiteX6061" fmla="*/ 1361604 w 2566057"/>
                <a:gd name="connsiteY6061" fmla="*/ 314245 h 1446871"/>
                <a:gd name="connsiteX6062" fmla="*/ 1358556 w 2566057"/>
                <a:gd name="connsiteY6062" fmla="*/ 316435 h 1446871"/>
                <a:gd name="connsiteX6063" fmla="*/ 1357603 w 2566057"/>
                <a:gd name="connsiteY6063" fmla="*/ 318912 h 1446871"/>
                <a:gd name="connsiteX6064" fmla="*/ 1357699 w 2566057"/>
                <a:gd name="connsiteY6064" fmla="*/ 322055 h 1446871"/>
                <a:gd name="connsiteX6065" fmla="*/ 1351603 w 2566057"/>
                <a:gd name="connsiteY6065" fmla="*/ 324531 h 1446871"/>
                <a:gd name="connsiteX6066" fmla="*/ 1348268 w 2566057"/>
                <a:gd name="connsiteY6066" fmla="*/ 327960 h 1446871"/>
                <a:gd name="connsiteX6067" fmla="*/ 1350745 w 2566057"/>
                <a:gd name="connsiteY6067" fmla="*/ 331294 h 1446871"/>
                <a:gd name="connsiteX6068" fmla="*/ 1355222 w 2566057"/>
                <a:gd name="connsiteY6068" fmla="*/ 330342 h 1446871"/>
                <a:gd name="connsiteX6069" fmla="*/ 1358270 w 2566057"/>
                <a:gd name="connsiteY6069" fmla="*/ 327675 h 1446871"/>
                <a:gd name="connsiteX6070" fmla="*/ 1361890 w 2566057"/>
                <a:gd name="connsiteY6070" fmla="*/ 326532 h 1446871"/>
                <a:gd name="connsiteX6071" fmla="*/ 1364556 w 2566057"/>
                <a:gd name="connsiteY6071" fmla="*/ 329485 h 1446871"/>
                <a:gd name="connsiteX6072" fmla="*/ 1363127 w 2566057"/>
                <a:gd name="connsiteY6072" fmla="*/ 331104 h 1446871"/>
                <a:gd name="connsiteX6073" fmla="*/ 1359699 w 2566057"/>
                <a:gd name="connsiteY6073" fmla="*/ 329103 h 1446871"/>
                <a:gd name="connsiteX6074" fmla="*/ 1355889 w 2566057"/>
                <a:gd name="connsiteY6074" fmla="*/ 332437 h 1446871"/>
                <a:gd name="connsiteX6075" fmla="*/ 1353031 w 2566057"/>
                <a:gd name="connsiteY6075" fmla="*/ 334247 h 1446871"/>
                <a:gd name="connsiteX6076" fmla="*/ 1349317 w 2566057"/>
                <a:gd name="connsiteY6076" fmla="*/ 335866 h 1446871"/>
                <a:gd name="connsiteX6077" fmla="*/ 1345697 w 2566057"/>
                <a:gd name="connsiteY6077" fmla="*/ 333390 h 1446871"/>
                <a:gd name="connsiteX6078" fmla="*/ 1341506 w 2566057"/>
                <a:gd name="connsiteY6078" fmla="*/ 336819 h 1446871"/>
                <a:gd name="connsiteX6079" fmla="*/ 1343887 w 2566057"/>
                <a:gd name="connsiteY6079" fmla="*/ 342439 h 1446871"/>
                <a:gd name="connsiteX6080" fmla="*/ 1336839 w 2566057"/>
                <a:gd name="connsiteY6080" fmla="*/ 341105 h 1446871"/>
                <a:gd name="connsiteX6081" fmla="*/ 1333029 w 2566057"/>
                <a:gd name="connsiteY6081" fmla="*/ 342248 h 1446871"/>
                <a:gd name="connsiteX6082" fmla="*/ 1331790 w 2566057"/>
                <a:gd name="connsiteY6082" fmla="*/ 345010 h 1446871"/>
                <a:gd name="connsiteX6083" fmla="*/ 1331124 w 2566057"/>
                <a:gd name="connsiteY6083" fmla="*/ 347963 h 1446871"/>
                <a:gd name="connsiteX6084" fmla="*/ 1328171 w 2566057"/>
                <a:gd name="connsiteY6084" fmla="*/ 348249 h 1446871"/>
                <a:gd name="connsiteX6085" fmla="*/ 1325123 w 2566057"/>
                <a:gd name="connsiteY6085" fmla="*/ 351201 h 1446871"/>
                <a:gd name="connsiteX6086" fmla="*/ 1323599 w 2566057"/>
                <a:gd name="connsiteY6086" fmla="*/ 353964 h 1446871"/>
                <a:gd name="connsiteX6087" fmla="*/ 1318932 w 2566057"/>
                <a:gd name="connsiteY6087" fmla="*/ 352154 h 1446871"/>
                <a:gd name="connsiteX6088" fmla="*/ 1314169 w 2566057"/>
                <a:gd name="connsiteY6088" fmla="*/ 356916 h 1446871"/>
                <a:gd name="connsiteX6089" fmla="*/ 1319313 w 2566057"/>
                <a:gd name="connsiteY6089" fmla="*/ 357107 h 1446871"/>
                <a:gd name="connsiteX6090" fmla="*/ 1320837 w 2566057"/>
                <a:gd name="connsiteY6090" fmla="*/ 359869 h 1446871"/>
                <a:gd name="connsiteX6091" fmla="*/ 1311312 w 2566057"/>
                <a:gd name="connsiteY6091" fmla="*/ 359202 h 1446871"/>
                <a:gd name="connsiteX6092" fmla="*/ 1309692 w 2566057"/>
                <a:gd name="connsiteY6092" fmla="*/ 361012 h 1446871"/>
                <a:gd name="connsiteX6093" fmla="*/ 1314550 w 2566057"/>
                <a:gd name="connsiteY6093" fmla="*/ 362536 h 1446871"/>
                <a:gd name="connsiteX6094" fmla="*/ 1314550 w 2566057"/>
                <a:gd name="connsiteY6094" fmla="*/ 364632 h 1446871"/>
                <a:gd name="connsiteX6095" fmla="*/ 1307502 w 2566057"/>
                <a:gd name="connsiteY6095" fmla="*/ 365489 h 1446871"/>
                <a:gd name="connsiteX6096" fmla="*/ 1308549 w 2566057"/>
                <a:gd name="connsiteY6096" fmla="*/ 369966 h 1446871"/>
                <a:gd name="connsiteX6097" fmla="*/ 1311978 w 2566057"/>
                <a:gd name="connsiteY6097" fmla="*/ 372728 h 1446871"/>
                <a:gd name="connsiteX6098" fmla="*/ 1307692 w 2566057"/>
                <a:gd name="connsiteY6098" fmla="*/ 375014 h 1446871"/>
                <a:gd name="connsiteX6099" fmla="*/ 1309216 w 2566057"/>
                <a:gd name="connsiteY6099" fmla="*/ 377967 h 1446871"/>
                <a:gd name="connsiteX6100" fmla="*/ 1310455 w 2566057"/>
                <a:gd name="connsiteY6100" fmla="*/ 380443 h 1446871"/>
                <a:gd name="connsiteX6101" fmla="*/ 1311788 w 2566057"/>
                <a:gd name="connsiteY6101" fmla="*/ 383777 h 1446871"/>
                <a:gd name="connsiteX6102" fmla="*/ 1311597 w 2566057"/>
                <a:gd name="connsiteY6102" fmla="*/ 387396 h 1446871"/>
                <a:gd name="connsiteX6103" fmla="*/ 1310168 w 2566057"/>
                <a:gd name="connsiteY6103" fmla="*/ 390159 h 1446871"/>
                <a:gd name="connsiteX6104" fmla="*/ 1312264 w 2566057"/>
                <a:gd name="connsiteY6104" fmla="*/ 392159 h 1446871"/>
                <a:gd name="connsiteX6105" fmla="*/ 1315408 w 2566057"/>
                <a:gd name="connsiteY6105" fmla="*/ 391873 h 1446871"/>
                <a:gd name="connsiteX6106" fmla="*/ 1313979 w 2566057"/>
                <a:gd name="connsiteY6106" fmla="*/ 395683 h 1446871"/>
                <a:gd name="connsiteX6107" fmla="*/ 1310455 w 2566057"/>
                <a:gd name="connsiteY6107" fmla="*/ 394540 h 1446871"/>
                <a:gd name="connsiteX6108" fmla="*/ 1309121 w 2566057"/>
                <a:gd name="connsiteY6108" fmla="*/ 396541 h 1446871"/>
                <a:gd name="connsiteX6109" fmla="*/ 1309978 w 2566057"/>
                <a:gd name="connsiteY6109" fmla="*/ 399017 h 1446871"/>
                <a:gd name="connsiteX6110" fmla="*/ 1310931 w 2566057"/>
                <a:gd name="connsiteY6110" fmla="*/ 402446 h 1446871"/>
                <a:gd name="connsiteX6111" fmla="*/ 1318646 w 2566057"/>
                <a:gd name="connsiteY6111" fmla="*/ 407399 h 1446871"/>
                <a:gd name="connsiteX6112" fmla="*/ 1321885 w 2566057"/>
                <a:gd name="connsiteY6112" fmla="*/ 407399 h 1446871"/>
                <a:gd name="connsiteX6113" fmla="*/ 1324933 w 2566057"/>
                <a:gd name="connsiteY6113" fmla="*/ 408351 h 1446871"/>
                <a:gd name="connsiteX6114" fmla="*/ 1334267 w 2566057"/>
                <a:gd name="connsiteY6114" fmla="*/ 403589 h 1446871"/>
                <a:gd name="connsiteX6115" fmla="*/ 1339410 w 2566057"/>
                <a:gd name="connsiteY6115" fmla="*/ 397779 h 1446871"/>
                <a:gd name="connsiteX6116" fmla="*/ 1343887 w 2566057"/>
                <a:gd name="connsiteY6116" fmla="*/ 394159 h 1446871"/>
                <a:gd name="connsiteX6117" fmla="*/ 1343506 w 2566057"/>
                <a:gd name="connsiteY6117" fmla="*/ 389206 h 1446871"/>
                <a:gd name="connsiteX6118" fmla="*/ 1345887 w 2566057"/>
                <a:gd name="connsiteY6118" fmla="*/ 389492 h 1446871"/>
                <a:gd name="connsiteX6119" fmla="*/ 1346935 w 2566057"/>
                <a:gd name="connsiteY6119" fmla="*/ 392254 h 1446871"/>
                <a:gd name="connsiteX6120" fmla="*/ 1348650 w 2566057"/>
                <a:gd name="connsiteY6120" fmla="*/ 395398 h 1446871"/>
                <a:gd name="connsiteX6121" fmla="*/ 1347316 w 2566057"/>
                <a:gd name="connsiteY6121" fmla="*/ 396826 h 1446871"/>
                <a:gd name="connsiteX6122" fmla="*/ 1347316 w 2566057"/>
                <a:gd name="connsiteY6122" fmla="*/ 396826 h 1446871"/>
                <a:gd name="connsiteX6123" fmla="*/ 1347031 w 2566057"/>
                <a:gd name="connsiteY6123" fmla="*/ 398636 h 1446871"/>
                <a:gd name="connsiteX6124" fmla="*/ 1350650 w 2566057"/>
                <a:gd name="connsiteY6124" fmla="*/ 406542 h 1446871"/>
                <a:gd name="connsiteX6125" fmla="*/ 1352079 w 2566057"/>
                <a:gd name="connsiteY6125" fmla="*/ 411304 h 1446871"/>
                <a:gd name="connsiteX6126" fmla="*/ 1355984 w 2566057"/>
                <a:gd name="connsiteY6126" fmla="*/ 416067 h 1446871"/>
                <a:gd name="connsiteX6127" fmla="*/ 1357222 w 2566057"/>
                <a:gd name="connsiteY6127" fmla="*/ 417876 h 1446871"/>
                <a:gd name="connsiteX6128" fmla="*/ 1357984 w 2566057"/>
                <a:gd name="connsiteY6128" fmla="*/ 421210 h 1446871"/>
                <a:gd name="connsiteX6129" fmla="*/ 1360270 w 2566057"/>
                <a:gd name="connsiteY6129" fmla="*/ 425496 h 1446871"/>
                <a:gd name="connsiteX6130" fmla="*/ 1358270 w 2566057"/>
                <a:gd name="connsiteY6130" fmla="*/ 427497 h 1446871"/>
                <a:gd name="connsiteX6131" fmla="*/ 1360175 w 2566057"/>
                <a:gd name="connsiteY6131" fmla="*/ 429973 h 1446871"/>
                <a:gd name="connsiteX6132" fmla="*/ 1360175 w 2566057"/>
                <a:gd name="connsiteY6132" fmla="*/ 434545 h 1446871"/>
                <a:gd name="connsiteX6133" fmla="*/ 1359889 w 2566057"/>
                <a:gd name="connsiteY6133" fmla="*/ 437022 h 1446871"/>
                <a:gd name="connsiteX6134" fmla="*/ 1362937 w 2566057"/>
                <a:gd name="connsiteY6134" fmla="*/ 437307 h 1446871"/>
                <a:gd name="connsiteX6135" fmla="*/ 1365699 w 2566057"/>
                <a:gd name="connsiteY6135" fmla="*/ 436450 h 1446871"/>
                <a:gd name="connsiteX6136" fmla="*/ 1368938 w 2566057"/>
                <a:gd name="connsiteY6136" fmla="*/ 435974 h 1446871"/>
                <a:gd name="connsiteX6137" fmla="*/ 1370176 w 2566057"/>
                <a:gd name="connsiteY6137" fmla="*/ 432354 h 1446871"/>
                <a:gd name="connsiteX6138" fmla="*/ 1374653 w 2566057"/>
                <a:gd name="connsiteY6138" fmla="*/ 427116 h 1446871"/>
                <a:gd name="connsiteX6139" fmla="*/ 1377701 w 2566057"/>
                <a:gd name="connsiteY6139" fmla="*/ 427306 h 1446871"/>
                <a:gd name="connsiteX6140" fmla="*/ 1380082 w 2566057"/>
                <a:gd name="connsiteY6140" fmla="*/ 425020 h 1446871"/>
                <a:gd name="connsiteX6141" fmla="*/ 1385131 w 2566057"/>
                <a:gd name="connsiteY6141" fmla="*/ 421591 h 1446871"/>
                <a:gd name="connsiteX6142" fmla="*/ 1387226 w 2566057"/>
                <a:gd name="connsiteY6142" fmla="*/ 415019 h 1446871"/>
                <a:gd name="connsiteX6143" fmla="*/ 1386368 w 2566057"/>
                <a:gd name="connsiteY6143" fmla="*/ 410447 h 1446871"/>
                <a:gd name="connsiteX6144" fmla="*/ 1386845 w 2566057"/>
                <a:gd name="connsiteY6144" fmla="*/ 405018 h 1446871"/>
                <a:gd name="connsiteX6145" fmla="*/ 1386178 w 2566057"/>
                <a:gd name="connsiteY6145" fmla="*/ 399588 h 1446871"/>
                <a:gd name="connsiteX6146" fmla="*/ 1390179 w 2566057"/>
                <a:gd name="connsiteY6146" fmla="*/ 398445 h 1446871"/>
                <a:gd name="connsiteX6147" fmla="*/ 1396084 w 2566057"/>
                <a:gd name="connsiteY6147" fmla="*/ 395016 h 1446871"/>
                <a:gd name="connsiteX6148" fmla="*/ 1396370 w 2566057"/>
                <a:gd name="connsiteY6148" fmla="*/ 392730 h 1446871"/>
                <a:gd name="connsiteX6149" fmla="*/ 1392275 w 2566057"/>
                <a:gd name="connsiteY6149" fmla="*/ 392445 h 1446871"/>
                <a:gd name="connsiteX6150" fmla="*/ 1386083 w 2566057"/>
                <a:gd name="connsiteY6150" fmla="*/ 390921 h 1446871"/>
                <a:gd name="connsiteX6151" fmla="*/ 1388084 w 2566057"/>
                <a:gd name="connsiteY6151" fmla="*/ 388825 h 1446871"/>
                <a:gd name="connsiteX6152" fmla="*/ 1392084 w 2566057"/>
                <a:gd name="connsiteY6152" fmla="*/ 389968 h 1446871"/>
                <a:gd name="connsiteX6153" fmla="*/ 1397322 w 2566057"/>
                <a:gd name="connsiteY6153" fmla="*/ 389968 h 1446871"/>
                <a:gd name="connsiteX6154" fmla="*/ 1400085 w 2566057"/>
                <a:gd name="connsiteY6154" fmla="*/ 386634 h 1446871"/>
                <a:gd name="connsiteX6155" fmla="*/ 1400180 w 2566057"/>
                <a:gd name="connsiteY6155" fmla="*/ 382348 h 1446871"/>
                <a:gd name="connsiteX6156" fmla="*/ 1397609 w 2566057"/>
                <a:gd name="connsiteY6156" fmla="*/ 379205 h 1446871"/>
                <a:gd name="connsiteX6157" fmla="*/ 1395893 w 2566057"/>
                <a:gd name="connsiteY6157" fmla="*/ 376443 h 1446871"/>
                <a:gd name="connsiteX6158" fmla="*/ 1392465 w 2566057"/>
                <a:gd name="connsiteY6158" fmla="*/ 373680 h 1446871"/>
                <a:gd name="connsiteX6159" fmla="*/ 1388369 w 2566057"/>
                <a:gd name="connsiteY6159" fmla="*/ 373014 h 1446871"/>
                <a:gd name="connsiteX6160" fmla="*/ 1388084 w 2566057"/>
                <a:gd name="connsiteY6160" fmla="*/ 366632 h 1446871"/>
                <a:gd name="connsiteX6161" fmla="*/ 1387797 w 2566057"/>
                <a:gd name="connsiteY6161" fmla="*/ 363679 h 1446871"/>
                <a:gd name="connsiteX6162" fmla="*/ 1388464 w 2566057"/>
                <a:gd name="connsiteY6162" fmla="*/ 358250 h 1446871"/>
                <a:gd name="connsiteX6163" fmla="*/ 1391417 w 2566057"/>
                <a:gd name="connsiteY6163" fmla="*/ 351868 h 1446871"/>
                <a:gd name="connsiteX6164" fmla="*/ 1400656 w 2566057"/>
                <a:gd name="connsiteY6164" fmla="*/ 343772 h 1446871"/>
                <a:gd name="connsiteX6165" fmla="*/ 1405514 w 2566057"/>
                <a:gd name="connsiteY6165" fmla="*/ 342915 h 1446871"/>
                <a:gd name="connsiteX6166" fmla="*/ 1408943 w 2566057"/>
                <a:gd name="connsiteY6166" fmla="*/ 337962 h 1446871"/>
                <a:gd name="connsiteX6167" fmla="*/ 1413991 w 2566057"/>
                <a:gd name="connsiteY6167" fmla="*/ 334152 h 1446871"/>
                <a:gd name="connsiteX6168" fmla="*/ 1413324 w 2566057"/>
                <a:gd name="connsiteY6168" fmla="*/ 325770 h 1446871"/>
                <a:gd name="connsiteX6169" fmla="*/ 1415230 w 2566057"/>
                <a:gd name="connsiteY6169" fmla="*/ 323103 h 1446871"/>
                <a:gd name="connsiteX6170" fmla="*/ 1415420 w 2566057"/>
                <a:gd name="connsiteY6170" fmla="*/ 320436 h 1446871"/>
                <a:gd name="connsiteX6171" fmla="*/ 1417896 w 2566057"/>
                <a:gd name="connsiteY6171" fmla="*/ 318816 h 1446871"/>
                <a:gd name="connsiteX6172" fmla="*/ 1419230 w 2566057"/>
                <a:gd name="connsiteY6172" fmla="*/ 317007 h 1446871"/>
                <a:gd name="connsiteX6173" fmla="*/ 1422564 w 2566057"/>
                <a:gd name="connsiteY6173" fmla="*/ 315673 h 1446871"/>
                <a:gd name="connsiteX6174" fmla="*/ 1425135 w 2566057"/>
                <a:gd name="connsiteY6174" fmla="*/ 312530 h 1446871"/>
                <a:gd name="connsiteX6175" fmla="*/ 1429802 w 2566057"/>
                <a:gd name="connsiteY6175" fmla="*/ 312625 h 1446871"/>
                <a:gd name="connsiteX6176" fmla="*/ 1431708 w 2566057"/>
                <a:gd name="connsiteY6176" fmla="*/ 313006 h 1446871"/>
                <a:gd name="connsiteX6177" fmla="*/ 1434756 w 2566057"/>
                <a:gd name="connsiteY6177" fmla="*/ 313197 h 1446871"/>
                <a:gd name="connsiteX6178" fmla="*/ 1435994 w 2566057"/>
                <a:gd name="connsiteY6178" fmla="*/ 314816 h 1446871"/>
                <a:gd name="connsiteX6179" fmla="*/ 1436375 w 2566057"/>
                <a:gd name="connsiteY6179" fmla="*/ 317483 h 1446871"/>
                <a:gd name="connsiteX6180" fmla="*/ 1438090 w 2566057"/>
                <a:gd name="connsiteY6180" fmla="*/ 320150 h 1446871"/>
                <a:gd name="connsiteX6181" fmla="*/ 1437518 w 2566057"/>
                <a:gd name="connsiteY6181" fmla="*/ 323960 h 1446871"/>
                <a:gd name="connsiteX6182" fmla="*/ 1435232 w 2566057"/>
                <a:gd name="connsiteY6182" fmla="*/ 325579 h 1446871"/>
                <a:gd name="connsiteX6183" fmla="*/ 1429993 w 2566057"/>
                <a:gd name="connsiteY6183" fmla="*/ 330532 h 1446871"/>
                <a:gd name="connsiteX6184" fmla="*/ 1427993 w 2566057"/>
                <a:gd name="connsiteY6184" fmla="*/ 334818 h 1446871"/>
                <a:gd name="connsiteX6185" fmla="*/ 1423040 w 2566057"/>
                <a:gd name="connsiteY6185" fmla="*/ 337962 h 1446871"/>
                <a:gd name="connsiteX6186" fmla="*/ 1421040 w 2566057"/>
                <a:gd name="connsiteY6186" fmla="*/ 342057 h 1446871"/>
                <a:gd name="connsiteX6187" fmla="*/ 1416277 w 2566057"/>
                <a:gd name="connsiteY6187" fmla="*/ 345010 h 1446871"/>
                <a:gd name="connsiteX6188" fmla="*/ 1415039 w 2566057"/>
                <a:gd name="connsiteY6188" fmla="*/ 354059 h 1446871"/>
                <a:gd name="connsiteX6189" fmla="*/ 1416659 w 2566057"/>
                <a:gd name="connsiteY6189" fmla="*/ 363489 h 1446871"/>
                <a:gd name="connsiteX6190" fmla="*/ 1416277 w 2566057"/>
                <a:gd name="connsiteY6190" fmla="*/ 372347 h 1446871"/>
                <a:gd name="connsiteX6191" fmla="*/ 1419516 w 2566057"/>
                <a:gd name="connsiteY6191" fmla="*/ 377491 h 1446871"/>
                <a:gd name="connsiteX6192" fmla="*/ 1423802 w 2566057"/>
                <a:gd name="connsiteY6192" fmla="*/ 379491 h 1446871"/>
                <a:gd name="connsiteX6193" fmla="*/ 1427993 w 2566057"/>
                <a:gd name="connsiteY6193" fmla="*/ 380634 h 1446871"/>
                <a:gd name="connsiteX6194" fmla="*/ 1431136 w 2566057"/>
                <a:gd name="connsiteY6194" fmla="*/ 382634 h 1446871"/>
                <a:gd name="connsiteX6195" fmla="*/ 1440661 w 2566057"/>
                <a:gd name="connsiteY6195" fmla="*/ 378157 h 1446871"/>
                <a:gd name="connsiteX6196" fmla="*/ 1446471 w 2566057"/>
                <a:gd name="connsiteY6196" fmla="*/ 375014 h 1446871"/>
                <a:gd name="connsiteX6197" fmla="*/ 1451424 w 2566057"/>
                <a:gd name="connsiteY6197" fmla="*/ 375204 h 1446871"/>
                <a:gd name="connsiteX6198" fmla="*/ 1460473 w 2566057"/>
                <a:gd name="connsiteY6198" fmla="*/ 371871 h 1446871"/>
                <a:gd name="connsiteX6199" fmla="*/ 1464474 w 2566057"/>
                <a:gd name="connsiteY6199" fmla="*/ 371490 h 1446871"/>
                <a:gd name="connsiteX6200" fmla="*/ 1470665 w 2566057"/>
                <a:gd name="connsiteY6200" fmla="*/ 364441 h 1446871"/>
                <a:gd name="connsiteX6201" fmla="*/ 1470760 w 2566057"/>
                <a:gd name="connsiteY6201" fmla="*/ 364441 h 1446871"/>
                <a:gd name="connsiteX6202" fmla="*/ 1464474 w 2566057"/>
                <a:gd name="connsiteY6202" fmla="*/ 371395 h 1446871"/>
                <a:gd name="connsiteX6203" fmla="*/ 1465998 w 2566057"/>
                <a:gd name="connsiteY6203" fmla="*/ 374443 h 1446871"/>
                <a:gd name="connsiteX6204" fmla="*/ 1471808 w 2566057"/>
                <a:gd name="connsiteY6204" fmla="*/ 376443 h 1446871"/>
                <a:gd name="connsiteX6205" fmla="*/ 1474094 w 2566057"/>
                <a:gd name="connsiteY6205" fmla="*/ 376728 h 1446871"/>
                <a:gd name="connsiteX6206" fmla="*/ 1475332 w 2566057"/>
                <a:gd name="connsiteY6206" fmla="*/ 377681 h 1446871"/>
                <a:gd name="connsiteX6207" fmla="*/ 1475332 w 2566057"/>
                <a:gd name="connsiteY6207" fmla="*/ 377776 h 1446871"/>
                <a:gd name="connsiteX6208" fmla="*/ 1475237 w 2566057"/>
                <a:gd name="connsiteY6208" fmla="*/ 378062 h 1446871"/>
                <a:gd name="connsiteX6209" fmla="*/ 1472284 w 2566057"/>
                <a:gd name="connsiteY6209" fmla="*/ 380824 h 1446871"/>
                <a:gd name="connsiteX6210" fmla="*/ 1465807 w 2566057"/>
                <a:gd name="connsiteY6210" fmla="*/ 381015 h 1446871"/>
                <a:gd name="connsiteX6211" fmla="*/ 1461712 w 2566057"/>
                <a:gd name="connsiteY6211" fmla="*/ 384158 h 1446871"/>
                <a:gd name="connsiteX6212" fmla="*/ 1461235 w 2566057"/>
                <a:gd name="connsiteY6212" fmla="*/ 384539 h 1446871"/>
                <a:gd name="connsiteX6213" fmla="*/ 1456092 w 2566057"/>
                <a:gd name="connsiteY6213" fmla="*/ 387301 h 1446871"/>
                <a:gd name="connsiteX6214" fmla="*/ 1451615 w 2566057"/>
                <a:gd name="connsiteY6214" fmla="*/ 387301 h 1446871"/>
                <a:gd name="connsiteX6215" fmla="*/ 1447615 w 2566057"/>
                <a:gd name="connsiteY6215" fmla="*/ 385777 h 1446871"/>
                <a:gd name="connsiteX6216" fmla="*/ 1440947 w 2566057"/>
                <a:gd name="connsiteY6216" fmla="*/ 385968 h 1446871"/>
                <a:gd name="connsiteX6217" fmla="*/ 1436185 w 2566057"/>
                <a:gd name="connsiteY6217" fmla="*/ 388444 h 1446871"/>
                <a:gd name="connsiteX6218" fmla="*/ 1429802 w 2566057"/>
                <a:gd name="connsiteY6218" fmla="*/ 392064 h 1446871"/>
                <a:gd name="connsiteX6219" fmla="*/ 1429612 w 2566057"/>
                <a:gd name="connsiteY6219" fmla="*/ 394540 h 1446871"/>
                <a:gd name="connsiteX6220" fmla="*/ 1430946 w 2566057"/>
                <a:gd name="connsiteY6220" fmla="*/ 397303 h 1446871"/>
                <a:gd name="connsiteX6221" fmla="*/ 1430279 w 2566057"/>
                <a:gd name="connsiteY6221" fmla="*/ 400065 h 1446871"/>
                <a:gd name="connsiteX6222" fmla="*/ 1430851 w 2566057"/>
                <a:gd name="connsiteY6222" fmla="*/ 400636 h 1446871"/>
                <a:gd name="connsiteX6223" fmla="*/ 1435709 w 2566057"/>
                <a:gd name="connsiteY6223" fmla="*/ 399303 h 1446871"/>
                <a:gd name="connsiteX6224" fmla="*/ 1436851 w 2566057"/>
                <a:gd name="connsiteY6224" fmla="*/ 400255 h 1446871"/>
                <a:gd name="connsiteX6225" fmla="*/ 1436470 w 2566057"/>
                <a:gd name="connsiteY6225" fmla="*/ 403684 h 1446871"/>
                <a:gd name="connsiteX6226" fmla="*/ 1436661 w 2566057"/>
                <a:gd name="connsiteY6226" fmla="*/ 405018 h 1446871"/>
                <a:gd name="connsiteX6227" fmla="*/ 1436946 w 2566057"/>
                <a:gd name="connsiteY6227" fmla="*/ 409780 h 1446871"/>
                <a:gd name="connsiteX6228" fmla="*/ 1436185 w 2566057"/>
                <a:gd name="connsiteY6228" fmla="*/ 413590 h 1446871"/>
                <a:gd name="connsiteX6229" fmla="*/ 1434089 w 2566057"/>
                <a:gd name="connsiteY6229" fmla="*/ 417019 h 1446871"/>
                <a:gd name="connsiteX6230" fmla="*/ 1433517 w 2566057"/>
                <a:gd name="connsiteY6230" fmla="*/ 417019 h 1446871"/>
                <a:gd name="connsiteX6231" fmla="*/ 1429136 w 2566057"/>
                <a:gd name="connsiteY6231" fmla="*/ 415971 h 1446871"/>
                <a:gd name="connsiteX6232" fmla="*/ 1427898 w 2566057"/>
                <a:gd name="connsiteY6232" fmla="*/ 411876 h 1446871"/>
                <a:gd name="connsiteX6233" fmla="*/ 1421706 w 2566057"/>
                <a:gd name="connsiteY6233" fmla="*/ 407399 h 1446871"/>
                <a:gd name="connsiteX6234" fmla="*/ 1417515 w 2566057"/>
                <a:gd name="connsiteY6234" fmla="*/ 411209 h 1446871"/>
                <a:gd name="connsiteX6235" fmla="*/ 1415039 w 2566057"/>
                <a:gd name="connsiteY6235" fmla="*/ 418162 h 1446871"/>
                <a:gd name="connsiteX6236" fmla="*/ 1411801 w 2566057"/>
                <a:gd name="connsiteY6236" fmla="*/ 420162 h 1446871"/>
                <a:gd name="connsiteX6237" fmla="*/ 1413706 w 2566057"/>
                <a:gd name="connsiteY6237" fmla="*/ 426925 h 1446871"/>
                <a:gd name="connsiteX6238" fmla="*/ 1413896 w 2566057"/>
                <a:gd name="connsiteY6238" fmla="*/ 427878 h 1446871"/>
                <a:gd name="connsiteX6239" fmla="*/ 1414467 w 2566057"/>
                <a:gd name="connsiteY6239" fmla="*/ 429687 h 1446871"/>
                <a:gd name="connsiteX6240" fmla="*/ 1415325 w 2566057"/>
                <a:gd name="connsiteY6240" fmla="*/ 432354 h 1446871"/>
                <a:gd name="connsiteX6241" fmla="*/ 1413610 w 2566057"/>
                <a:gd name="connsiteY6241" fmla="*/ 434259 h 1446871"/>
                <a:gd name="connsiteX6242" fmla="*/ 1410562 w 2566057"/>
                <a:gd name="connsiteY6242" fmla="*/ 437593 h 1446871"/>
                <a:gd name="connsiteX6243" fmla="*/ 1407514 w 2566057"/>
                <a:gd name="connsiteY6243" fmla="*/ 441403 h 1446871"/>
                <a:gd name="connsiteX6244" fmla="*/ 1404657 w 2566057"/>
                <a:gd name="connsiteY6244" fmla="*/ 443213 h 1446871"/>
                <a:gd name="connsiteX6245" fmla="*/ 1403133 w 2566057"/>
                <a:gd name="connsiteY6245" fmla="*/ 443975 h 1446871"/>
                <a:gd name="connsiteX6246" fmla="*/ 1401894 w 2566057"/>
                <a:gd name="connsiteY6246" fmla="*/ 444546 h 1446871"/>
                <a:gd name="connsiteX6247" fmla="*/ 1402371 w 2566057"/>
                <a:gd name="connsiteY6247" fmla="*/ 444737 h 1446871"/>
                <a:gd name="connsiteX6248" fmla="*/ 1401894 w 2566057"/>
                <a:gd name="connsiteY6248" fmla="*/ 444642 h 1446871"/>
                <a:gd name="connsiteX6249" fmla="*/ 1401894 w 2566057"/>
                <a:gd name="connsiteY6249" fmla="*/ 444546 h 1446871"/>
                <a:gd name="connsiteX6250" fmla="*/ 1399323 w 2566057"/>
                <a:gd name="connsiteY6250" fmla="*/ 444451 h 1446871"/>
                <a:gd name="connsiteX6251" fmla="*/ 1395989 w 2566057"/>
                <a:gd name="connsiteY6251" fmla="*/ 439974 h 1446871"/>
                <a:gd name="connsiteX6252" fmla="*/ 1388084 w 2566057"/>
                <a:gd name="connsiteY6252" fmla="*/ 440641 h 1446871"/>
                <a:gd name="connsiteX6253" fmla="*/ 1382940 w 2566057"/>
                <a:gd name="connsiteY6253" fmla="*/ 443118 h 1446871"/>
                <a:gd name="connsiteX6254" fmla="*/ 1379415 w 2566057"/>
                <a:gd name="connsiteY6254" fmla="*/ 446928 h 1446871"/>
                <a:gd name="connsiteX6255" fmla="*/ 1374558 w 2566057"/>
                <a:gd name="connsiteY6255" fmla="*/ 447785 h 1446871"/>
                <a:gd name="connsiteX6256" fmla="*/ 1372652 w 2566057"/>
                <a:gd name="connsiteY6256" fmla="*/ 450452 h 1446871"/>
                <a:gd name="connsiteX6257" fmla="*/ 1370176 w 2566057"/>
                <a:gd name="connsiteY6257" fmla="*/ 451404 h 1446871"/>
                <a:gd name="connsiteX6258" fmla="*/ 1367318 w 2566057"/>
                <a:gd name="connsiteY6258" fmla="*/ 451690 h 1446871"/>
                <a:gd name="connsiteX6259" fmla="*/ 1362175 w 2566057"/>
                <a:gd name="connsiteY6259" fmla="*/ 448737 h 1446871"/>
                <a:gd name="connsiteX6260" fmla="*/ 1359032 w 2566057"/>
                <a:gd name="connsiteY6260" fmla="*/ 447880 h 1446871"/>
                <a:gd name="connsiteX6261" fmla="*/ 1356746 w 2566057"/>
                <a:gd name="connsiteY6261" fmla="*/ 446737 h 1446871"/>
                <a:gd name="connsiteX6262" fmla="*/ 1354460 w 2566057"/>
                <a:gd name="connsiteY6262" fmla="*/ 445785 h 1446871"/>
                <a:gd name="connsiteX6263" fmla="*/ 1348840 w 2566057"/>
                <a:gd name="connsiteY6263" fmla="*/ 448547 h 1446871"/>
                <a:gd name="connsiteX6264" fmla="*/ 1345411 w 2566057"/>
                <a:gd name="connsiteY6264" fmla="*/ 449214 h 1446871"/>
                <a:gd name="connsiteX6265" fmla="*/ 1343411 w 2566057"/>
                <a:gd name="connsiteY6265" fmla="*/ 446451 h 1446871"/>
                <a:gd name="connsiteX6266" fmla="*/ 1339601 w 2566057"/>
                <a:gd name="connsiteY6266" fmla="*/ 444832 h 1446871"/>
                <a:gd name="connsiteX6267" fmla="*/ 1338743 w 2566057"/>
                <a:gd name="connsiteY6267" fmla="*/ 443308 h 1446871"/>
                <a:gd name="connsiteX6268" fmla="*/ 1338267 w 2566057"/>
                <a:gd name="connsiteY6268" fmla="*/ 440546 h 1446871"/>
                <a:gd name="connsiteX6269" fmla="*/ 1338363 w 2566057"/>
                <a:gd name="connsiteY6269" fmla="*/ 437212 h 1446871"/>
                <a:gd name="connsiteX6270" fmla="*/ 1338363 w 2566057"/>
                <a:gd name="connsiteY6270" fmla="*/ 437022 h 1446871"/>
                <a:gd name="connsiteX6271" fmla="*/ 1337601 w 2566057"/>
                <a:gd name="connsiteY6271" fmla="*/ 433783 h 1446871"/>
                <a:gd name="connsiteX6272" fmla="*/ 1340935 w 2566057"/>
                <a:gd name="connsiteY6272" fmla="*/ 432164 h 1446871"/>
                <a:gd name="connsiteX6273" fmla="*/ 1343125 w 2566057"/>
                <a:gd name="connsiteY6273" fmla="*/ 429402 h 1446871"/>
                <a:gd name="connsiteX6274" fmla="*/ 1345792 w 2566057"/>
                <a:gd name="connsiteY6274" fmla="*/ 428449 h 1446871"/>
                <a:gd name="connsiteX6275" fmla="*/ 1347507 w 2566057"/>
                <a:gd name="connsiteY6275" fmla="*/ 426354 h 1446871"/>
                <a:gd name="connsiteX6276" fmla="*/ 1346269 w 2566057"/>
                <a:gd name="connsiteY6276" fmla="*/ 423591 h 1446871"/>
                <a:gd name="connsiteX6277" fmla="*/ 1343125 w 2566057"/>
                <a:gd name="connsiteY6277" fmla="*/ 421782 h 1446871"/>
                <a:gd name="connsiteX6278" fmla="*/ 1342840 w 2566057"/>
                <a:gd name="connsiteY6278" fmla="*/ 418353 h 1446871"/>
                <a:gd name="connsiteX6279" fmla="*/ 1343983 w 2566057"/>
                <a:gd name="connsiteY6279" fmla="*/ 415876 h 1446871"/>
                <a:gd name="connsiteX6280" fmla="*/ 1343506 w 2566057"/>
                <a:gd name="connsiteY6280" fmla="*/ 412924 h 1446871"/>
                <a:gd name="connsiteX6281" fmla="*/ 1342363 w 2566057"/>
                <a:gd name="connsiteY6281" fmla="*/ 409780 h 1446871"/>
                <a:gd name="connsiteX6282" fmla="*/ 1341696 w 2566057"/>
                <a:gd name="connsiteY6282" fmla="*/ 407494 h 1446871"/>
                <a:gd name="connsiteX6283" fmla="*/ 1337506 w 2566057"/>
                <a:gd name="connsiteY6283" fmla="*/ 410828 h 1446871"/>
                <a:gd name="connsiteX6284" fmla="*/ 1333696 w 2566057"/>
                <a:gd name="connsiteY6284" fmla="*/ 414162 h 1446871"/>
                <a:gd name="connsiteX6285" fmla="*/ 1330171 w 2566057"/>
                <a:gd name="connsiteY6285" fmla="*/ 418734 h 1446871"/>
                <a:gd name="connsiteX6286" fmla="*/ 1326361 w 2566057"/>
                <a:gd name="connsiteY6286" fmla="*/ 419591 h 1446871"/>
                <a:gd name="connsiteX6287" fmla="*/ 1325027 w 2566057"/>
                <a:gd name="connsiteY6287" fmla="*/ 421687 h 1446871"/>
                <a:gd name="connsiteX6288" fmla="*/ 1325504 w 2566057"/>
                <a:gd name="connsiteY6288" fmla="*/ 424639 h 1446871"/>
                <a:gd name="connsiteX6289" fmla="*/ 1327123 w 2566057"/>
                <a:gd name="connsiteY6289" fmla="*/ 422829 h 1446871"/>
                <a:gd name="connsiteX6290" fmla="*/ 1330457 w 2566057"/>
                <a:gd name="connsiteY6290" fmla="*/ 421210 h 1446871"/>
                <a:gd name="connsiteX6291" fmla="*/ 1334648 w 2566057"/>
                <a:gd name="connsiteY6291" fmla="*/ 417115 h 1446871"/>
                <a:gd name="connsiteX6292" fmla="*/ 1337982 w 2566057"/>
                <a:gd name="connsiteY6292" fmla="*/ 415781 h 1446871"/>
                <a:gd name="connsiteX6293" fmla="*/ 1339125 w 2566057"/>
                <a:gd name="connsiteY6293" fmla="*/ 416638 h 1446871"/>
                <a:gd name="connsiteX6294" fmla="*/ 1340744 w 2566057"/>
                <a:gd name="connsiteY6294" fmla="*/ 418257 h 1446871"/>
                <a:gd name="connsiteX6295" fmla="*/ 1338649 w 2566057"/>
                <a:gd name="connsiteY6295" fmla="*/ 419591 h 1446871"/>
                <a:gd name="connsiteX6296" fmla="*/ 1336648 w 2566057"/>
                <a:gd name="connsiteY6296" fmla="*/ 421591 h 1446871"/>
                <a:gd name="connsiteX6297" fmla="*/ 1335219 w 2566057"/>
                <a:gd name="connsiteY6297" fmla="*/ 425211 h 1446871"/>
                <a:gd name="connsiteX6298" fmla="*/ 1330743 w 2566057"/>
                <a:gd name="connsiteY6298" fmla="*/ 423591 h 1446871"/>
                <a:gd name="connsiteX6299" fmla="*/ 1326742 w 2566057"/>
                <a:gd name="connsiteY6299" fmla="*/ 426735 h 1446871"/>
                <a:gd name="connsiteX6300" fmla="*/ 1325504 w 2566057"/>
                <a:gd name="connsiteY6300" fmla="*/ 430545 h 1446871"/>
                <a:gd name="connsiteX6301" fmla="*/ 1325790 w 2566057"/>
                <a:gd name="connsiteY6301" fmla="*/ 433688 h 1446871"/>
                <a:gd name="connsiteX6302" fmla="*/ 1328266 w 2566057"/>
                <a:gd name="connsiteY6302" fmla="*/ 435307 h 1446871"/>
                <a:gd name="connsiteX6303" fmla="*/ 1327123 w 2566057"/>
                <a:gd name="connsiteY6303" fmla="*/ 439308 h 1446871"/>
                <a:gd name="connsiteX6304" fmla="*/ 1326552 w 2566057"/>
                <a:gd name="connsiteY6304" fmla="*/ 442737 h 1446871"/>
                <a:gd name="connsiteX6305" fmla="*/ 1328647 w 2566057"/>
                <a:gd name="connsiteY6305" fmla="*/ 445880 h 1446871"/>
                <a:gd name="connsiteX6306" fmla="*/ 1328647 w 2566057"/>
                <a:gd name="connsiteY6306" fmla="*/ 445975 h 1446871"/>
                <a:gd name="connsiteX6307" fmla="*/ 1330171 w 2566057"/>
                <a:gd name="connsiteY6307" fmla="*/ 450928 h 1446871"/>
                <a:gd name="connsiteX6308" fmla="*/ 1328838 w 2566057"/>
                <a:gd name="connsiteY6308" fmla="*/ 455215 h 1446871"/>
                <a:gd name="connsiteX6309" fmla="*/ 1325218 w 2566057"/>
                <a:gd name="connsiteY6309" fmla="*/ 455881 h 1446871"/>
                <a:gd name="connsiteX6310" fmla="*/ 1322361 w 2566057"/>
                <a:gd name="connsiteY6310" fmla="*/ 454548 h 1446871"/>
                <a:gd name="connsiteX6311" fmla="*/ 1317598 w 2566057"/>
                <a:gd name="connsiteY6311" fmla="*/ 456643 h 1446871"/>
                <a:gd name="connsiteX6312" fmla="*/ 1317312 w 2566057"/>
                <a:gd name="connsiteY6312" fmla="*/ 457024 h 1446871"/>
                <a:gd name="connsiteX6313" fmla="*/ 1314741 w 2566057"/>
                <a:gd name="connsiteY6313" fmla="*/ 459120 h 1446871"/>
                <a:gd name="connsiteX6314" fmla="*/ 1310455 w 2566057"/>
                <a:gd name="connsiteY6314" fmla="*/ 458929 h 1446871"/>
                <a:gd name="connsiteX6315" fmla="*/ 1307883 w 2566057"/>
                <a:gd name="connsiteY6315" fmla="*/ 459215 h 1446871"/>
                <a:gd name="connsiteX6316" fmla="*/ 1303978 w 2566057"/>
                <a:gd name="connsiteY6316" fmla="*/ 463692 h 1446871"/>
                <a:gd name="connsiteX6317" fmla="*/ 1304835 w 2566057"/>
                <a:gd name="connsiteY6317" fmla="*/ 466359 h 1446871"/>
                <a:gd name="connsiteX6318" fmla="*/ 1305311 w 2566057"/>
                <a:gd name="connsiteY6318" fmla="*/ 469502 h 1446871"/>
                <a:gd name="connsiteX6319" fmla="*/ 1302644 w 2566057"/>
                <a:gd name="connsiteY6319" fmla="*/ 471312 h 1446871"/>
                <a:gd name="connsiteX6320" fmla="*/ 1300167 w 2566057"/>
                <a:gd name="connsiteY6320" fmla="*/ 469502 h 1446871"/>
                <a:gd name="connsiteX6321" fmla="*/ 1300453 w 2566057"/>
                <a:gd name="connsiteY6321" fmla="*/ 465501 h 1446871"/>
                <a:gd name="connsiteX6322" fmla="*/ 1298167 w 2566057"/>
                <a:gd name="connsiteY6322" fmla="*/ 466359 h 1446871"/>
                <a:gd name="connsiteX6323" fmla="*/ 1296262 w 2566057"/>
                <a:gd name="connsiteY6323" fmla="*/ 471788 h 1446871"/>
                <a:gd name="connsiteX6324" fmla="*/ 1294929 w 2566057"/>
                <a:gd name="connsiteY6324" fmla="*/ 474550 h 1446871"/>
                <a:gd name="connsiteX6325" fmla="*/ 1292643 w 2566057"/>
                <a:gd name="connsiteY6325" fmla="*/ 476074 h 1446871"/>
                <a:gd name="connsiteX6326" fmla="*/ 1289214 w 2566057"/>
                <a:gd name="connsiteY6326" fmla="*/ 479122 h 1446871"/>
                <a:gd name="connsiteX6327" fmla="*/ 1287404 w 2566057"/>
                <a:gd name="connsiteY6327" fmla="*/ 480551 h 1446871"/>
                <a:gd name="connsiteX6328" fmla="*/ 1285499 w 2566057"/>
                <a:gd name="connsiteY6328" fmla="*/ 481503 h 1446871"/>
                <a:gd name="connsiteX6329" fmla="*/ 1283213 w 2566057"/>
                <a:gd name="connsiteY6329" fmla="*/ 482837 h 1446871"/>
                <a:gd name="connsiteX6330" fmla="*/ 1279594 w 2566057"/>
                <a:gd name="connsiteY6330" fmla="*/ 485123 h 1446871"/>
                <a:gd name="connsiteX6331" fmla="*/ 1276546 w 2566057"/>
                <a:gd name="connsiteY6331" fmla="*/ 487409 h 1446871"/>
                <a:gd name="connsiteX6332" fmla="*/ 1272164 w 2566057"/>
                <a:gd name="connsiteY6332" fmla="*/ 493981 h 1446871"/>
                <a:gd name="connsiteX6333" fmla="*/ 1265878 w 2566057"/>
                <a:gd name="connsiteY6333" fmla="*/ 495505 h 1446871"/>
                <a:gd name="connsiteX6334" fmla="*/ 1262925 w 2566057"/>
                <a:gd name="connsiteY6334" fmla="*/ 499315 h 1446871"/>
                <a:gd name="connsiteX6335" fmla="*/ 1259496 w 2566057"/>
                <a:gd name="connsiteY6335" fmla="*/ 500268 h 1446871"/>
                <a:gd name="connsiteX6336" fmla="*/ 1255686 w 2566057"/>
                <a:gd name="connsiteY6336" fmla="*/ 495505 h 1446871"/>
                <a:gd name="connsiteX6337" fmla="*/ 1251019 w 2566057"/>
                <a:gd name="connsiteY6337" fmla="*/ 496362 h 1446871"/>
                <a:gd name="connsiteX6338" fmla="*/ 1251876 w 2566057"/>
                <a:gd name="connsiteY6338" fmla="*/ 498649 h 1446871"/>
                <a:gd name="connsiteX6339" fmla="*/ 1253495 w 2566057"/>
                <a:gd name="connsiteY6339" fmla="*/ 502458 h 1446871"/>
                <a:gd name="connsiteX6340" fmla="*/ 1252447 w 2566057"/>
                <a:gd name="connsiteY6340" fmla="*/ 505125 h 1446871"/>
                <a:gd name="connsiteX6341" fmla="*/ 1247590 w 2566057"/>
                <a:gd name="connsiteY6341" fmla="*/ 506269 h 1446871"/>
                <a:gd name="connsiteX6342" fmla="*/ 1242732 w 2566057"/>
                <a:gd name="connsiteY6342" fmla="*/ 504649 h 1446871"/>
                <a:gd name="connsiteX6343" fmla="*/ 1233874 w 2566057"/>
                <a:gd name="connsiteY6343" fmla="*/ 506269 h 1446871"/>
                <a:gd name="connsiteX6344" fmla="*/ 1233778 w 2566057"/>
                <a:gd name="connsiteY6344" fmla="*/ 509888 h 1446871"/>
                <a:gd name="connsiteX6345" fmla="*/ 1234159 w 2566057"/>
                <a:gd name="connsiteY6345" fmla="*/ 513698 h 1446871"/>
                <a:gd name="connsiteX6346" fmla="*/ 1240922 w 2566057"/>
                <a:gd name="connsiteY6346" fmla="*/ 514650 h 1446871"/>
                <a:gd name="connsiteX6347" fmla="*/ 1244160 w 2566057"/>
                <a:gd name="connsiteY6347" fmla="*/ 517127 h 1446871"/>
                <a:gd name="connsiteX6348" fmla="*/ 1246828 w 2566057"/>
                <a:gd name="connsiteY6348" fmla="*/ 517984 h 1446871"/>
                <a:gd name="connsiteX6349" fmla="*/ 1248637 w 2566057"/>
                <a:gd name="connsiteY6349" fmla="*/ 521985 h 1446871"/>
                <a:gd name="connsiteX6350" fmla="*/ 1252542 w 2566057"/>
                <a:gd name="connsiteY6350" fmla="*/ 524652 h 1446871"/>
                <a:gd name="connsiteX6351" fmla="*/ 1255590 w 2566057"/>
                <a:gd name="connsiteY6351" fmla="*/ 527986 h 1446871"/>
                <a:gd name="connsiteX6352" fmla="*/ 1257781 w 2566057"/>
                <a:gd name="connsiteY6352" fmla="*/ 531319 h 1446871"/>
                <a:gd name="connsiteX6353" fmla="*/ 1257210 w 2566057"/>
                <a:gd name="connsiteY6353" fmla="*/ 534082 h 1446871"/>
                <a:gd name="connsiteX6354" fmla="*/ 1259401 w 2566057"/>
                <a:gd name="connsiteY6354" fmla="*/ 537415 h 1446871"/>
                <a:gd name="connsiteX6355" fmla="*/ 1259401 w 2566057"/>
                <a:gd name="connsiteY6355" fmla="*/ 540749 h 1446871"/>
                <a:gd name="connsiteX6356" fmla="*/ 1256257 w 2566057"/>
                <a:gd name="connsiteY6356" fmla="*/ 541606 h 1446871"/>
                <a:gd name="connsiteX6357" fmla="*/ 1251590 w 2566057"/>
                <a:gd name="connsiteY6357" fmla="*/ 553322 h 1446871"/>
                <a:gd name="connsiteX6358" fmla="*/ 1247590 w 2566057"/>
                <a:gd name="connsiteY6358" fmla="*/ 559228 h 1446871"/>
                <a:gd name="connsiteX6359" fmla="*/ 1246732 w 2566057"/>
                <a:gd name="connsiteY6359" fmla="*/ 559799 h 1446871"/>
                <a:gd name="connsiteX6360" fmla="*/ 1236636 w 2566057"/>
                <a:gd name="connsiteY6360" fmla="*/ 559799 h 1446871"/>
                <a:gd name="connsiteX6361" fmla="*/ 1228635 w 2566057"/>
                <a:gd name="connsiteY6361" fmla="*/ 559323 h 1446871"/>
                <a:gd name="connsiteX6362" fmla="*/ 1223872 w 2566057"/>
                <a:gd name="connsiteY6362" fmla="*/ 558656 h 1446871"/>
                <a:gd name="connsiteX6363" fmla="*/ 1217967 w 2566057"/>
                <a:gd name="connsiteY6363" fmla="*/ 557989 h 1446871"/>
                <a:gd name="connsiteX6364" fmla="*/ 1212442 w 2566057"/>
                <a:gd name="connsiteY6364" fmla="*/ 558942 h 1446871"/>
                <a:gd name="connsiteX6365" fmla="*/ 1209204 w 2566057"/>
                <a:gd name="connsiteY6365" fmla="*/ 556179 h 1446871"/>
                <a:gd name="connsiteX6366" fmla="*/ 1203584 w 2566057"/>
                <a:gd name="connsiteY6366" fmla="*/ 555894 h 1446871"/>
                <a:gd name="connsiteX6367" fmla="*/ 1199774 w 2566057"/>
                <a:gd name="connsiteY6367" fmla="*/ 557227 h 1446871"/>
                <a:gd name="connsiteX6368" fmla="*/ 1198060 w 2566057"/>
                <a:gd name="connsiteY6368" fmla="*/ 559990 h 1446871"/>
                <a:gd name="connsiteX6369" fmla="*/ 1195107 w 2566057"/>
                <a:gd name="connsiteY6369" fmla="*/ 560180 h 1446871"/>
                <a:gd name="connsiteX6370" fmla="*/ 1192916 w 2566057"/>
                <a:gd name="connsiteY6370" fmla="*/ 561799 h 1446871"/>
                <a:gd name="connsiteX6371" fmla="*/ 1193106 w 2566057"/>
                <a:gd name="connsiteY6371" fmla="*/ 567419 h 1446871"/>
                <a:gd name="connsiteX6372" fmla="*/ 1195583 w 2566057"/>
                <a:gd name="connsiteY6372" fmla="*/ 571610 h 1446871"/>
                <a:gd name="connsiteX6373" fmla="*/ 1195392 w 2566057"/>
                <a:gd name="connsiteY6373" fmla="*/ 572182 h 1446871"/>
                <a:gd name="connsiteX6374" fmla="*/ 1193869 w 2566057"/>
                <a:gd name="connsiteY6374" fmla="*/ 574277 h 1446871"/>
                <a:gd name="connsiteX6375" fmla="*/ 1193583 w 2566057"/>
                <a:gd name="connsiteY6375" fmla="*/ 578563 h 1446871"/>
                <a:gd name="connsiteX6376" fmla="*/ 1194535 w 2566057"/>
                <a:gd name="connsiteY6376" fmla="*/ 582564 h 1446871"/>
                <a:gd name="connsiteX6377" fmla="*/ 1192250 w 2566057"/>
                <a:gd name="connsiteY6377" fmla="*/ 591422 h 1446871"/>
                <a:gd name="connsiteX6378" fmla="*/ 1189201 w 2566057"/>
                <a:gd name="connsiteY6378" fmla="*/ 599042 h 1446871"/>
                <a:gd name="connsiteX6379" fmla="*/ 1188153 w 2566057"/>
                <a:gd name="connsiteY6379" fmla="*/ 604471 h 1446871"/>
                <a:gd name="connsiteX6380" fmla="*/ 1190535 w 2566057"/>
                <a:gd name="connsiteY6380" fmla="*/ 607233 h 1446871"/>
                <a:gd name="connsiteX6381" fmla="*/ 1190535 w 2566057"/>
                <a:gd name="connsiteY6381" fmla="*/ 615330 h 1446871"/>
                <a:gd name="connsiteX6382" fmla="*/ 1189487 w 2566057"/>
                <a:gd name="connsiteY6382" fmla="*/ 618759 h 1446871"/>
                <a:gd name="connsiteX6383" fmla="*/ 1191773 w 2566057"/>
                <a:gd name="connsiteY6383" fmla="*/ 619616 h 1446871"/>
                <a:gd name="connsiteX6384" fmla="*/ 1197012 w 2566057"/>
                <a:gd name="connsiteY6384" fmla="*/ 617520 h 1446871"/>
                <a:gd name="connsiteX6385" fmla="*/ 1203012 w 2566057"/>
                <a:gd name="connsiteY6385" fmla="*/ 617997 h 1446871"/>
                <a:gd name="connsiteX6386" fmla="*/ 1203298 w 2566057"/>
                <a:gd name="connsiteY6386" fmla="*/ 617997 h 1446871"/>
                <a:gd name="connsiteX6387" fmla="*/ 1206918 w 2566057"/>
                <a:gd name="connsiteY6387" fmla="*/ 619997 h 1446871"/>
                <a:gd name="connsiteX6388" fmla="*/ 1210537 w 2566057"/>
                <a:gd name="connsiteY6388" fmla="*/ 625426 h 1446871"/>
                <a:gd name="connsiteX6389" fmla="*/ 1214538 w 2566057"/>
                <a:gd name="connsiteY6389" fmla="*/ 626283 h 1446871"/>
                <a:gd name="connsiteX6390" fmla="*/ 1215205 w 2566057"/>
                <a:gd name="connsiteY6390" fmla="*/ 627617 h 1446871"/>
                <a:gd name="connsiteX6391" fmla="*/ 1216347 w 2566057"/>
                <a:gd name="connsiteY6391" fmla="*/ 627712 h 1446871"/>
                <a:gd name="connsiteX6392" fmla="*/ 1217776 w 2566057"/>
                <a:gd name="connsiteY6392" fmla="*/ 626379 h 1446871"/>
                <a:gd name="connsiteX6393" fmla="*/ 1224539 w 2566057"/>
                <a:gd name="connsiteY6393" fmla="*/ 624569 h 1446871"/>
                <a:gd name="connsiteX6394" fmla="*/ 1228158 w 2566057"/>
                <a:gd name="connsiteY6394" fmla="*/ 621902 h 1446871"/>
                <a:gd name="connsiteX6395" fmla="*/ 1236350 w 2566057"/>
                <a:gd name="connsiteY6395" fmla="*/ 621902 h 1446871"/>
                <a:gd name="connsiteX6396" fmla="*/ 1243399 w 2566057"/>
                <a:gd name="connsiteY6396" fmla="*/ 620569 h 1446871"/>
                <a:gd name="connsiteX6397" fmla="*/ 1245970 w 2566057"/>
                <a:gd name="connsiteY6397" fmla="*/ 615806 h 1446871"/>
                <a:gd name="connsiteX6398" fmla="*/ 1252542 w 2566057"/>
                <a:gd name="connsiteY6398" fmla="*/ 612187 h 1446871"/>
                <a:gd name="connsiteX6399" fmla="*/ 1254162 w 2566057"/>
                <a:gd name="connsiteY6399" fmla="*/ 608567 h 1446871"/>
                <a:gd name="connsiteX6400" fmla="*/ 1259401 w 2566057"/>
                <a:gd name="connsiteY6400" fmla="*/ 601804 h 1446871"/>
                <a:gd name="connsiteX6401" fmla="*/ 1258162 w 2566057"/>
                <a:gd name="connsiteY6401" fmla="*/ 597518 h 1446871"/>
                <a:gd name="connsiteX6402" fmla="*/ 1259972 w 2566057"/>
                <a:gd name="connsiteY6402" fmla="*/ 590279 h 1446871"/>
                <a:gd name="connsiteX6403" fmla="*/ 1263687 w 2566057"/>
                <a:gd name="connsiteY6403" fmla="*/ 586183 h 1446871"/>
                <a:gd name="connsiteX6404" fmla="*/ 1268068 w 2566057"/>
                <a:gd name="connsiteY6404" fmla="*/ 581897 h 1446871"/>
                <a:gd name="connsiteX6405" fmla="*/ 1275307 w 2566057"/>
                <a:gd name="connsiteY6405" fmla="*/ 580278 h 1446871"/>
                <a:gd name="connsiteX6406" fmla="*/ 1279594 w 2566057"/>
                <a:gd name="connsiteY6406" fmla="*/ 577516 h 1446871"/>
                <a:gd name="connsiteX6407" fmla="*/ 1284070 w 2566057"/>
                <a:gd name="connsiteY6407" fmla="*/ 573705 h 1446871"/>
                <a:gd name="connsiteX6408" fmla="*/ 1285308 w 2566057"/>
                <a:gd name="connsiteY6408" fmla="*/ 568276 h 1446871"/>
                <a:gd name="connsiteX6409" fmla="*/ 1283213 w 2566057"/>
                <a:gd name="connsiteY6409" fmla="*/ 566657 h 1446871"/>
                <a:gd name="connsiteX6410" fmla="*/ 1283118 w 2566057"/>
                <a:gd name="connsiteY6410" fmla="*/ 566466 h 1446871"/>
                <a:gd name="connsiteX6411" fmla="*/ 1286737 w 2566057"/>
                <a:gd name="connsiteY6411" fmla="*/ 559894 h 1446871"/>
                <a:gd name="connsiteX6412" fmla="*/ 1293786 w 2566057"/>
                <a:gd name="connsiteY6412" fmla="*/ 558751 h 1446871"/>
                <a:gd name="connsiteX6413" fmla="*/ 1299977 w 2566057"/>
                <a:gd name="connsiteY6413" fmla="*/ 560942 h 1446871"/>
                <a:gd name="connsiteX6414" fmla="*/ 1305025 w 2566057"/>
                <a:gd name="connsiteY6414" fmla="*/ 562942 h 1446871"/>
                <a:gd name="connsiteX6415" fmla="*/ 1310359 w 2566057"/>
                <a:gd name="connsiteY6415" fmla="*/ 562085 h 1446871"/>
                <a:gd name="connsiteX6416" fmla="*/ 1314836 w 2566057"/>
                <a:gd name="connsiteY6416" fmla="*/ 558275 h 1446871"/>
                <a:gd name="connsiteX6417" fmla="*/ 1317789 w 2566057"/>
                <a:gd name="connsiteY6417" fmla="*/ 557418 h 1446871"/>
                <a:gd name="connsiteX6418" fmla="*/ 1320837 w 2566057"/>
                <a:gd name="connsiteY6418" fmla="*/ 552655 h 1446871"/>
                <a:gd name="connsiteX6419" fmla="*/ 1321027 w 2566057"/>
                <a:gd name="connsiteY6419" fmla="*/ 552465 h 1446871"/>
                <a:gd name="connsiteX6420" fmla="*/ 1328171 w 2566057"/>
                <a:gd name="connsiteY6420" fmla="*/ 550179 h 1446871"/>
                <a:gd name="connsiteX6421" fmla="*/ 1330838 w 2566057"/>
                <a:gd name="connsiteY6421" fmla="*/ 551703 h 1446871"/>
                <a:gd name="connsiteX6422" fmla="*/ 1333981 w 2566057"/>
                <a:gd name="connsiteY6422" fmla="*/ 553989 h 1446871"/>
                <a:gd name="connsiteX6423" fmla="*/ 1337506 w 2566057"/>
                <a:gd name="connsiteY6423" fmla="*/ 557989 h 1446871"/>
                <a:gd name="connsiteX6424" fmla="*/ 1339887 w 2566057"/>
                <a:gd name="connsiteY6424" fmla="*/ 563895 h 1446871"/>
                <a:gd name="connsiteX6425" fmla="*/ 1345983 w 2566057"/>
                <a:gd name="connsiteY6425" fmla="*/ 570276 h 1446871"/>
                <a:gd name="connsiteX6426" fmla="*/ 1348935 w 2566057"/>
                <a:gd name="connsiteY6426" fmla="*/ 572944 h 1446871"/>
                <a:gd name="connsiteX6427" fmla="*/ 1352650 w 2566057"/>
                <a:gd name="connsiteY6427" fmla="*/ 573896 h 1446871"/>
                <a:gd name="connsiteX6428" fmla="*/ 1357127 w 2566057"/>
                <a:gd name="connsiteY6428" fmla="*/ 579040 h 1446871"/>
                <a:gd name="connsiteX6429" fmla="*/ 1366081 w 2566057"/>
                <a:gd name="connsiteY6429" fmla="*/ 580849 h 1446871"/>
                <a:gd name="connsiteX6430" fmla="*/ 1369700 w 2566057"/>
                <a:gd name="connsiteY6430" fmla="*/ 582945 h 1446871"/>
                <a:gd name="connsiteX6431" fmla="*/ 1371510 w 2566057"/>
                <a:gd name="connsiteY6431" fmla="*/ 586088 h 1446871"/>
                <a:gd name="connsiteX6432" fmla="*/ 1375510 w 2566057"/>
                <a:gd name="connsiteY6432" fmla="*/ 589422 h 1446871"/>
                <a:gd name="connsiteX6433" fmla="*/ 1377796 w 2566057"/>
                <a:gd name="connsiteY6433" fmla="*/ 593232 h 1446871"/>
                <a:gd name="connsiteX6434" fmla="*/ 1379606 w 2566057"/>
                <a:gd name="connsiteY6434" fmla="*/ 599137 h 1446871"/>
                <a:gd name="connsiteX6435" fmla="*/ 1377130 w 2566057"/>
                <a:gd name="connsiteY6435" fmla="*/ 602566 h 1446871"/>
                <a:gd name="connsiteX6436" fmla="*/ 1375224 w 2566057"/>
                <a:gd name="connsiteY6436" fmla="*/ 607805 h 1446871"/>
                <a:gd name="connsiteX6437" fmla="*/ 1379320 w 2566057"/>
                <a:gd name="connsiteY6437" fmla="*/ 608472 h 1446871"/>
                <a:gd name="connsiteX6438" fmla="*/ 1385035 w 2566057"/>
                <a:gd name="connsiteY6438" fmla="*/ 604376 h 1446871"/>
                <a:gd name="connsiteX6439" fmla="*/ 1385797 w 2566057"/>
                <a:gd name="connsiteY6439" fmla="*/ 600566 h 1446871"/>
                <a:gd name="connsiteX6440" fmla="*/ 1388750 w 2566057"/>
                <a:gd name="connsiteY6440" fmla="*/ 597137 h 1446871"/>
                <a:gd name="connsiteX6441" fmla="*/ 1386845 w 2566057"/>
                <a:gd name="connsiteY6441" fmla="*/ 592851 h 1446871"/>
                <a:gd name="connsiteX6442" fmla="*/ 1384178 w 2566057"/>
                <a:gd name="connsiteY6442" fmla="*/ 591327 h 1446871"/>
                <a:gd name="connsiteX6443" fmla="*/ 1386750 w 2566057"/>
                <a:gd name="connsiteY6443" fmla="*/ 586088 h 1446871"/>
                <a:gd name="connsiteX6444" fmla="*/ 1389798 w 2566057"/>
                <a:gd name="connsiteY6444" fmla="*/ 586564 h 1446871"/>
                <a:gd name="connsiteX6445" fmla="*/ 1395417 w 2566057"/>
                <a:gd name="connsiteY6445" fmla="*/ 589326 h 1446871"/>
                <a:gd name="connsiteX6446" fmla="*/ 1395037 w 2566057"/>
                <a:gd name="connsiteY6446" fmla="*/ 584564 h 1446871"/>
                <a:gd name="connsiteX6447" fmla="*/ 1390465 w 2566057"/>
                <a:gd name="connsiteY6447" fmla="*/ 581230 h 1446871"/>
                <a:gd name="connsiteX6448" fmla="*/ 1384464 w 2566057"/>
                <a:gd name="connsiteY6448" fmla="*/ 578468 h 1446871"/>
                <a:gd name="connsiteX6449" fmla="*/ 1380749 w 2566057"/>
                <a:gd name="connsiteY6449" fmla="*/ 577516 h 1446871"/>
                <a:gd name="connsiteX6450" fmla="*/ 1380749 w 2566057"/>
                <a:gd name="connsiteY6450" fmla="*/ 574182 h 1446871"/>
                <a:gd name="connsiteX6451" fmla="*/ 1377892 w 2566057"/>
                <a:gd name="connsiteY6451" fmla="*/ 573229 h 1446871"/>
                <a:gd name="connsiteX6452" fmla="*/ 1371796 w 2566057"/>
                <a:gd name="connsiteY6452" fmla="*/ 572562 h 1446871"/>
                <a:gd name="connsiteX6453" fmla="*/ 1367985 w 2566057"/>
                <a:gd name="connsiteY6453" fmla="*/ 568753 h 1446871"/>
                <a:gd name="connsiteX6454" fmla="*/ 1364747 w 2566057"/>
                <a:gd name="connsiteY6454" fmla="*/ 561323 h 1446871"/>
                <a:gd name="connsiteX6455" fmla="*/ 1360175 w 2566057"/>
                <a:gd name="connsiteY6455" fmla="*/ 554941 h 1446871"/>
                <a:gd name="connsiteX6456" fmla="*/ 1357413 w 2566057"/>
                <a:gd name="connsiteY6456" fmla="*/ 552274 h 1446871"/>
                <a:gd name="connsiteX6457" fmla="*/ 1354269 w 2566057"/>
                <a:gd name="connsiteY6457" fmla="*/ 551322 h 1446871"/>
                <a:gd name="connsiteX6458" fmla="*/ 1353126 w 2566057"/>
                <a:gd name="connsiteY6458" fmla="*/ 547512 h 1446871"/>
                <a:gd name="connsiteX6459" fmla="*/ 1353508 w 2566057"/>
                <a:gd name="connsiteY6459" fmla="*/ 544559 h 1446871"/>
                <a:gd name="connsiteX6460" fmla="*/ 1352460 w 2566057"/>
                <a:gd name="connsiteY6460" fmla="*/ 541606 h 1446871"/>
                <a:gd name="connsiteX6461" fmla="*/ 1352174 w 2566057"/>
                <a:gd name="connsiteY6461" fmla="*/ 537796 h 1446871"/>
                <a:gd name="connsiteX6462" fmla="*/ 1355127 w 2566057"/>
                <a:gd name="connsiteY6462" fmla="*/ 536939 h 1446871"/>
                <a:gd name="connsiteX6463" fmla="*/ 1358080 w 2566057"/>
                <a:gd name="connsiteY6463" fmla="*/ 535796 h 1446871"/>
                <a:gd name="connsiteX6464" fmla="*/ 1360651 w 2566057"/>
                <a:gd name="connsiteY6464" fmla="*/ 535320 h 1446871"/>
                <a:gd name="connsiteX6465" fmla="*/ 1361032 w 2566057"/>
                <a:gd name="connsiteY6465" fmla="*/ 535796 h 1446871"/>
                <a:gd name="connsiteX6466" fmla="*/ 1362175 w 2566057"/>
                <a:gd name="connsiteY6466" fmla="*/ 537796 h 1446871"/>
                <a:gd name="connsiteX6467" fmla="*/ 1361032 w 2566057"/>
                <a:gd name="connsiteY6467" fmla="*/ 539796 h 1446871"/>
                <a:gd name="connsiteX6468" fmla="*/ 1364080 w 2566057"/>
                <a:gd name="connsiteY6468" fmla="*/ 543130 h 1446871"/>
                <a:gd name="connsiteX6469" fmla="*/ 1366081 w 2566057"/>
                <a:gd name="connsiteY6469" fmla="*/ 545512 h 1446871"/>
                <a:gd name="connsiteX6470" fmla="*/ 1366557 w 2566057"/>
                <a:gd name="connsiteY6470" fmla="*/ 545226 h 1446871"/>
                <a:gd name="connsiteX6471" fmla="*/ 1368652 w 2566057"/>
                <a:gd name="connsiteY6471" fmla="*/ 541416 h 1446871"/>
                <a:gd name="connsiteX6472" fmla="*/ 1371891 w 2566057"/>
                <a:gd name="connsiteY6472" fmla="*/ 543511 h 1446871"/>
                <a:gd name="connsiteX6473" fmla="*/ 1372939 w 2566057"/>
                <a:gd name="connsiteY6473" fmla="*/ 545512 h 1446871"/>
                <a:gd name="connsiteX6474" fmla="*/ 1373034 w 2566057"/>
                <a:gd name="connsiteY6474" fmla="*/ 548559 h 1446871"/>
                <a:gd name="connsiteX6475" fmla="*/ 1373415 w 2566057"/>
                <a:gd name="connsiteY6475" fmla="*/ 550941 h 1446871"/>
                <a:gd name="connsiteX6476" fmla="*/ 1375606 w 2566057"/>
                <a:gd name="connsiteY6476" fmla="*/ 554084 h 1446871"/>
                <a:gd name="connsiteX6477" fmla="*/ 1376843 w 2566057"/>
                <a:gd name="connsiteY6477" fmla="*/ 556561 h 1446871"/>
                <a:gd name="connsiteX6478" fmla="*/ 1380940 w 2566057"/>
                <a:gd name="connsiteY6478" fmla="*/ 557227 h 1446871"/>
                <a:gd name="connsiteX6479" fmla="*/ 1384940 w 2566057"/>
                <a:gd name="connsiteY6479" fmla="*/ 559228 h 1446871"/>
                <a:gd name="connsiteX6480" fmla="*/ 1387417 w 2566057"/>
                <a:gd name="connsiteY6480" fmla="*/ 560847 h 1446871"/>
                <a:gd name="connsiteX6481" fmla="*/ 1391512 w 2566057"/>
                <a:gd name="connsiteY6481" fmla="*/ 563800 h 1446871"/>
                <a:gd name="connsiteX6482" fmla="*/ 1394656 w 2566057"/>
                <a:gd name="connsiteY6482" fmla="*/ 565419 h 1446871"/>
                <a:gd name="connsiteX6483" fmla="*/ 1397132 w 2566057"/>
                <a:gd name="connsiteY6483" fmla="*/ 564562 h 1446871"/>
                <a:gd name="connsiteX6484" fmla="*/ 1398275 w 2566057"/>
                <a:gd name="connsiteY6484" fmla="*/ 565704 h 1446871"/>
                <a:gd name="connsiteX6485" fmla="*/ 1400180 w 2566057"/>
                <a:gd name="connsiteY6485" fmla="*/ 567038 h 1446871"/>
                <a:gd name="connsiteX6486" fmla="*/ 1404466 w 2566057"/>
                <a:gd name="connsiteY6486" fmla="*/ 569324 h 1446871"/>
                <a:gd name="connsiteX6487" fmla="*/ 1406657 w 2566057"/>
                <a:gd name="connsiteY6487" fmla="*/ 571324 h 1446871"/>
                <a:gd name="connsiteX6488" fmla="*/ 1406943 w 2566057"/>
                <a:gd name="connsiteY6488" fmla="*/ 572086 h 1446871"/>
                <a:gd name="connsiteX6489" fmla="*/ 1405990 w 2566057"/>
                <a:gd name="connsiteY6489" fmla="*/ 575896 h 1446871"/>
                <a:gd name="connsiteX6490" fmla="*/ 1404657 w 2566057"/>
                <a:gd name="connsiteY6490" fmla="*/ 580373 h 1446871"/>
                <a:gd name="connsiteX6491" fmla="*/ 1406943 w 2566057"/>
                <a:gd name="connsiteY6491" fmla="*/ 584659 h 1446871"/>
                <a:gd name="connsiteX6492" fmla="*/ 1409610 w 2566057"/>
                <a:gd name="connsiteY6492" fmla="*/ 590088 h 1446871"/>
                <a:gd name="connsiteX6493" fmla="*/ 1409991 w 2566057"/>
                <a:gd name="connsiteY6493" fmla="*/ 590755 h 1446871"/>
                <a:gd name="connsiteX6494" fmla="*/ 1412753 w 2566057"/>
                <a:gd name="connsiteY6494" fmla="*/ 594661 h 1446871"/>
                <a:gd name="connsiteX6495" fmla="*/ 1417992 w 2566057"/>
                <a:gd name="connsiteY6495" fmla="*/ 598756 h 1446871"/>
                <a:gd name="connsiteX6496" fmla="*/ 1419421 w 2566057"/>
                <a:gd name="connsiteY6496" fmla="*/ 603233 h 1446871"/>
                <a:gd name="connsiteX6497" fmla="*/ 1421516 w 2566057"/>
                <a:gd name="connsiteY6497" fmla="*/ 602280 h 1446871"/>
                <a:gd name="connsiteX6498" fmla="*/ 1427231 w 2566057"/>
                <a:gd name="connsiteY6498" fmla="*/ 603900 h 1446871"/>
                <a:gd name="connsiteX6499" fmla="*/ 1430469 w 2566057"/>
                <a:gd name="connsiteY6499" fmla="*/ 603709 h 1446871"/>
                <a:gd name="connsiteX6500" fmla="*/ 1432184 w 2566057"/>
                <a:gd name="connsiteY6500" fmla="*/ 603042 h 1446871"/>
                <a:gd name="connsiteX6501" fmla="*/ 1432374 w 2566057"/>
                <a:gd name="connsiteY6501" fmla="*/ 603328 h 1446871"/>
                <a:gd name="connsiteX6502" fmla="*/ 1429993 w 2566057"/>
                <a:gd name="connsiteY6502" fmla="*/ 605805 h 1446871"/>
                <a:gd name="connsiteX6503" fmla="*/ 1424755 w 2566057"/>
                <a:gd name="connsiteY6503" fmla="*/ 604852 h 1446871"/>
                <a:gd name="connsiteX6504" fmla="*/ 1421992 w 2566057"/>
                <a:gd name="connsiteY6504" fmla="*/ 604662 h 1446871"/>
                <a:gd name="connsiteX6505" fmla="*/ 1419040 w 2566057"/>
                <a:gd name="connsiteY6505" fmla="*/ 605995 h 1446871"/>
                <a:gd name="connsiteX6506" fmla="*/ 1418182 w 2566057"/>
                <a:gd name="connsiteY6506" fmla="*/ 608948 h 1446871"/>
                <a:gd name="connsiteX6507" fmla="*/ 1420754 w 2566057"/>
                <a:gd name="connsiteY6507" fmla="*/ 611710 h 1446871"/>
                <a:gd name="connsiteX6508" fmla="*/ 1421992 w 2566057"/>
                <a:gd name="connsiteY6508" fmla="*/ 616282 h 1446871"/>
                <a:gd name="connsiteX6509" fmla="*/ 1423421 w 2566057"/>
                <a:gd name="connsiteY6509" fmla="*/ 617901 h 1446871"/>
                <a:gd name="connsiteX6510" fmla="*/ 1424755 w 2566057"/>
                <a:gd name="connsiteY6510" fmla="*/ 616092 h 1446871"/>
                <a:gd name="connsiteX6511" fmla="*/ 1426660 w 2566057"/>
                <a:gd name="connsiteY6511" fmla="*/ 616568 h 1446871"/>
                <a:gd name="connsiteX6512" fmla="*/ 1431136 w 2566057"/>
                <a:gd name="connsiteY6512" fmla="*/ 620569 h 1446871"/>
                <a:gd name="connsiteX6513" fmla="*/ 1431327 w 2566057"/>
                <a:gd name="connsiteY6513" fmla="*/ 618092 h 1446871"/>
                <a:gd name="connsiteX6514" fmla="*/ 1434375 w 2566057"/>
                <a:gd name="connsiteY6514" fmla="*/ 619045 h 1446871"/>
                <a:gd name="connsiteX6515" fmla="*/ 1433232 w 2566057"/>
                <a:gd name="connsiteY6515" fmla="*/ 615234 h 1446871"/>
                <a:gd name="connsiteX6516" fmla="*/ 1433422 w 2566057"/>
                <a:gd name="connsiteY6516" fmla="*/ 612567 h 1446871"/>
                <a:gd name="connsiteX6517" fmla="*/ 1436470 w 2566057"/>
                <a:gd name="connsiteY6517" fmla="*/ 608281 h 1446871"/>
                <a:gd name="connsiteX6518" fmla="*/ 1440280 w 2566057"/>
                <a:gd name="connsiteY6518" fmla="*/ 607424 h 1446871"/>
                <a:gd name="connsiteX6519" fmla="*/ 1441042 w 2566057"/>
                <a:gd name="connsiteY6519" fmla="*/ 604281 h 1446871"/>
                <a:gd name="connsiteX6520" fmla="*/ 1438375 w 2566057"/>
                <a:gd name="connsiteY6520" fmla="*/ 601137 h 1446871"/>
                <a:gd name="connsiteX6521" fmla="*/ 1436185 w 2566057"/>
                <a:gd name="connsiteY6521" fmla="*/ 599233 h 1446871"/>
                <a:gd name="connsiteX6522" fmla="*/ 1435899 w 2566057"/>
                <a:gd name="connsiteY6522" fmla="*/ 598947 h 1446871"/>
                <a:gd name="connsiteX6523" fmla="*/ 1435042 w 2566057"/>
                <a:gd name="connsiteY6523" fmla="*/ 596280 h 1446871"/>
                <a:gd name="connsiteX6524" fmla="*/ 1432946 w 2566057"/>
                <a:gd name="connsiteY6524" fmla="*/ 591803 h 1446871"/>
                <a:gd name="connsiteX6525" fmla="*/ 1429326 w 2566057"/>
                <a:gd name="connsiteY6525" fmla="*/ 587041 h 1446871"/>
                <a:gd name="connsiteX6526" fmla="*/ 1430279 w 2566057"/>
                <a:gd name="connsiteY6526" fmla="*/ 582945 h 1446871"/>
                <a:gd name="connsiteX6527" fmla="*/ 1433232 w 2566057"/>
                <a:gd name="connsiteY6527" fmla="*/ 584564 h 1446871"/>
                <a:gd name="connsiteX6528" fmla="*/ 1435327 w 2566057"/>
                <a:gd name="connsiteY6528" fmla="*/ 587041 h 1446871"/>
                <a:gd name="connsiteX6529" fmla="*/ 1439423 w 2566057"/>
                <a:gd name="connsiteY6529" fmla="*/ 586755 h 1446871"/>
                <a:gd name="connsiteX6530" fmla="*/ 1440090 w 2566057"/>
                <a:gd name="connsiteY6530" fmla="*/ 584469 h 1446871"/>
                <a:gd name="connsiteX6531" fmla="*/ 1437328 w 2566057"/>
                <a:gd name="connsiteY6531" fmla="*/ 582183 h 1446871"/>
                <a:gd name="connsiteX6532" fmla="*/ 1440852 w 2566057"/>
                <a:gd name="connsiteY6532" fmla="*/ 580183 h 1446871"/>
                <a:gd name="connsiteX6533" fmla="*/ 1445424 w 2566057"/>
                <a:gd name="connsiteY6533" fmla="*/ 580849 h 1446871"/>
                <a:gd name="connsiteX6534" fmla="*/ 1448186 w 2566057"/>
                <a:gd name="connsiteY6534" fmla="*/ 580373 h 1446871"/>
                <a:gd name="connsiteX6535" fmla="*/ 1450758 w 2566057"/>
                <a:gd name="connsiteY6535" fmla="*/ 580183 h 1446871"/>
                <a:gd name="connsiteX6536" fmla="*/ 1454759 w 2566057"/>
                <a:gd name="connsiteY6536" fmla="*/ 581802 h 1446871"/>
                <a:gd name="connsiteX6537" fmla="*/ 1455806 w 2566057"/>
                <a:gd name="connsiteY6537" fmla="*/ 581802 h 1446871"/>
                <a:gd name="connsiteX6538" fmla="*/ 1458568 w 2566057"/>
                <a:gd name="connsiteY6538" fmla="*/ 580945 h 1446871"/>
                <a:gd name="connsiteX6539" fmla="*/ 1463045 w 2566057"/>
                <a:gd name="connsiteY6539" fmla="*/ 580754 h 1446871"/>
                <a:gd name="connsiteX6540" fmla="*/ 1467236 w 2566057"/>
                <a:gd name="connsiteY6540" fmla="*/ 577134 h 1446871"/>
                <a:gd name="connsiteX6541" fmla="*/ 1472380 w 2566057"/>
                <a:gd name="connsiteY6541" fmla="*/ 577325 h 1446871"/>
                <a:gd name="connsiteX6542" fmla="*/ 1475142 w 2566057"/>
                <a:gd name="connsiteY6542" fmla="*/ 576373 h 1446871"/>
                <a:gd name="connsiteX6543" fmla="*/ 1475428 w 2566057"/>
                <a:gd name="connsiteY6543" fmla="*/ 575896 h 1446871"/>
                <a:gd name="connsiteX6544" fmla="*/ 1474475 w 2566057"/>
                <a:gd name="connsiteY6544" fmla="*/ 573896 h 1446871"/>
                <a:gd name="connsiteX6545" fmla="*/ 1470474 w 2566057"/>
                <a:gd name="connsiteY6545" fmla="*/ 571800 h 1446871"/>
                <a:gd name="connsiteX6546" fmla="*/ 1468665 w 2566057"/>
                <a:gd name="connsiteY6546" fmla="*/ 567705 h 1446871"/>
                <a:gd name="connsiteX6547" fmla="*/ 1467998 w 2566057"/>
                <a:gd name="connsiteY6547" fmla="*/ 565038 h 1446871"/>
                <a:gd name="connsiteX6548" fmla="*/ 1467712 w 2566057"/>
                <a:gd name="connsiteY6548" fmla="*/ 563800 h 1446871"/>
                <a:gd name="connsiteX6549" fmla="*/ 1468093 w 2566057"/>
                <a:gd name="connsiteY6549" fmla="*/ 560370 h 1446871"/>
                <a:gd name="connsiteX6550" fmla="*/ 1469617 w 2566057"/>
                <a:gd name="connsiteY6550" fmla="*/ 556084 h 1446871"/>
                <a:gd name="connsiteX6551" fmla="*/ 1472475 w 2566057"/>
                <a:gd name="connsiteY6551" fmla="*/ 553417 h 1446871"/>
                <a:gd name="connsiteX6552" fmla="*/ 1472760 w 2566057"/>
                <a:gd name="connsiteY6552" fmla="*/ 549607 h 1446871"/>
                <a:gd name="connsiteX6553" fmla="*/ 1472856 w 2566057"/>
                <a:gd name="connsiteY6553" fmla="*/ 548845 h 1446871"/>
                <a:gd name="connsiteX6554" fmla="*/ 1470856 w 2566057"/>
                <a:gd name="connsiteY6554" fmla="*/ 546083 h 1446871"/>
                <a:gd name="connsiteX6555" fmla="*/ 1472856 w 2566057"/>
                <a:gd name="connsiteY6555" fmla="*/ 544178 h 1446871"/>
                <a:gd name="connsiteX6556" fmla="*/ 1477523 w 2566057"/>
                <a:gd name="connsiteY6556" fmla="*/ 542749 h 1446871"/>
                <a:gd name="connsiteX6557" fmla="*/ 1479619 w 2566057"/>
                <a:gd name="connsiteY6557" fmla="*/ 535796 h 1446871"/>
                <a:gd name="connsiteX6558" fmla="*/ 1479809 w 2566057"/>
                <a:gd name="connsiteY6558" fmla="*/ 533700 h 1446871"/>
                <a:gd name="connsiteX6559" fmla="*/ 1480190 w 2566057"/>
                <a:gd name="connsiteY6559" fmla="*/ 532272 h 1446871"/>
                <a:gd name="connsiteX6560" fmla="*/ 1483619 w 2566057"/>
                <a:gd name="connsiteY6560" fmla="*/ 527890 h 1446871"/>
                <a:gd name="connsiteX6561" fmla="*/ 1485048 w 2566057"/>
                <a:gd name="connsiteY6561" fmla="*/ 524366 h 1446871"/>
                <a:gd name="connsiteX6562" fmla="*/ 1487810 w 2566057"/>
                <a:gd name="connsiteY6562" fmla="*/ 522937 h 1446871"/>
                <a:gd name="connsiteX6563" fmla="*/ 1490477 w 2566057"/>
                <a:gd name="connsiteY6563" fmla="*/ 520080 h 1446871"/>
                <a:gd name="connsiteX6564" fmla="*/ 1498192 w 2566057"/>
                <a:gd name="connsiteY6564" fmla="*/ 517794 h 1446871"/>
                <a:gd name="connsiteX6565" fmla="*/ 1498097 w 2566057"/>
                <a:gd name="connsiteY6565" fmla="*/ 519413 h 1446871"/>
                <a:gd name="connsiteX6566" fmla="*/ 1494763 w 2566057"/>
                <a:gd name="connsiteY6566" fmla="*/ 521508 h 1446871"/>
                <a:gd name="connsiteX6567" fmla="*/ 1495430 w 2566057"/>
                <a:gd name="connsiteY6567" fmla="*/ 523604 h 1446871"/>
                <a:gd name="connsiteX6568" fmla="*/ 1499812 w 2566057"/>
                <a:gd name="connsiteY6568" fmla="*/ 523413 h 1446871"/>
                <a:gd name="connsiteX6569" fmla="*/ 1504003 w 2566057"/>
                <a:gd name="connsiteY6569" fmla="*/ 523890 h 1446871"/>
                <a:gd name="connsiteX6570" fmla="*/ 1505812 w 2566057"/>
                <a:gd name="connsiteY6570" fmla="*/ 525795 h 1446871"/>
                <a:gd name="connsiteX6571" fmla="*/ 1506575 w 2566057"/>
                <a:gd name="connsiteY6571" fmla="*/ 527604 h 1446871"/>
                <a:gd name="connsiteX6572" fmla="*/ 1503050 w 2566057"/>
                <a:gd name="connsiteY6572" fmla="*/ 528366 h 1446871"/>
                <a:gd name="connsiteX6573" fmla="*/ 1498383 w 2566057"/>
                <a:gd name="connsiteY6573" fmla="*/ 533224 h 1446871"/>
                <a:gd name="connsiteX6574" fmla="*/ 1504098 w 2566057"/>
                <a:gd name="connsiteY6574" fmla="*/ 533415 h 1446871"/>
                <a:gd name="connsiteX6575" fmla="*/ 1506955 w 2566057"/>
                <a:gd name="connsiteY6575" fmla="*/ 535510 h 1446871"/>
                <a:gd name="connsiteX6576" fmla="*/ 1505431 w 2566057"/>
                <a:gd name="connsiteY6576" fmla="*/ 538939 h 1446871"/>
                <a:gd name="connsiteX6577" fmla="*/ 1506384 w 2566057"/>
                <a:gd name="connsiteY6577" fmla="*/ 542368 h 1446871"/>
                <a:gd name="connsiteX6578" fmla="*/ 1512289 w 2566057"/>
                <a:gd name="connsiteY6578" fmla="*/ 541892 h 1446871"/>
                <a:gd name="connsiteX6579" fmla="*/ 1515814 w 2566057"/>
                <a:gd name="connsiteY6579" fmla="*/ 538844 h 1446871"/>
                <a:gd name="connsiteX6580" fmla="*/ 1522386 w 2566057"/>
                <a:gd name="connsiteY6580" fmla="*/ 535605 h 1446871"/>
                <a:gd name="connsiteX6581" fmla="*/ 1526005 w 2566057"/>
                <a:gd name="connsiteY6581" fmla="*/ 536272 h 1446871"/>
                <a:gd name="connsiteX6582" fmla="*/ 1528291 w 2566057"/>
                <a:gd name="connsiteY6582" fmla="*/ 534462 h 1446871"/>
                <a:gd name="connsiteX6583" fmla="*/ 1528291 w 2566057"/>
                <a:gd name="connsiteY6583" fmla="*/ 533700 h 1446871"/>
                <a:gd name="connsiteX6584" fmla="*/ 1526386 w 2566057"/>
                <a:gd name="connsiteY6584" fmla="*/ 530271 h 1446871"/>
                <a:gd name="connsiteX6585" fmla="*/ 1521719 w 2566057"/>
                <a:gd name="connsiteY6585" fmla="*/ 531891 h 1446871"/>
                <a:gd name="connsiteX6586" fmla="*/ 1519242 w 2566057"/>
                <a:gd name="connsiteY6586" fmla="*/ 529129 h 1446871"/>
                <a:gd name="connsiteX6587" fmla="*/ 1513908 w 2566057"/>
                <a:gd name="connsiteY6587" fmla="*/ 525604 h 1446871"/>
                <a:gd name="connsiteX6588" fmla="*/ 1509622 w 2566057"/>
                <a:gd name="connsiteY6588" fmla="*/ 525700 h 1446871"/>
                <a:gd name="connsiteX6589" fmla="*/ 1509432 w 2566057"/>
                <a:gd name="connsiteY6589" fmla="*/ 525414 h 1446871"/>
                <a:gd name="connsiteX6590" fmla="*/ 1509622 w 2566057"/>
                <a:gd name="connsiteY6590" fmla="*/ 522937 h 1446871"/>
                <a:gd name="connsiteX6591" fmla="*/ 1514194 w 2566057"/>
                <a:gd name="connsiteY6591" fmla="*/ 522270 h 1446871"/>
                <a:gd name="connsiteX6592" fmla="*/ 1516671 w 2566057"/>
                <a:gd name="connsiteY6592" fmla="*/ 520651 h 1446871"/>
                <a:gd name="connsiteX6593" fmla="*/ 1518576 w 2566057"/>
                <a:gd name="connsiteY6593" fmla="*/ 522556 h 1446871"/>
                <a:gd name="connsiteX6594" fmla="*/ 1522671 w 2566057"/>
                <a:gd name="connsiteY6594" fmla="*/ 518175 h 1446871"/>
                <a:gd name="connsiteX6595" fmla="*/ 1528672 w 2566057"/>
                <a:gd name="connsiteY6595" fmla="*/ 516555 h 1446871"/>
                <a:gd name="connsiteX6596" fmla="*/ 1534387 w 2566057"/>
                <a:gd name="connsiteY6596" fmla="*/ 513126 h 1446871"/>
                <a:gd name="connsiteX6597" fmla="*/ 1537149 w 2566057"/>
                <a:gd name="connsiteY6597" fmla="*/ 511317 h 1446871"/>
                <a:gd name="connsiteX6598" fmla="*/ 1541150 w 2566057"/>
                <a:gd name="connsiteY6598" fmla="*/ 510364 h 1446871"/>
                <a:gd name="connsiteX6599" fmla="*/ 1544102 w 2566057"/>
                <a:gd name="connsiteY6599" fmla="*/ 509507 h 1446871"/>
                <a:gd name="connsiteX6600" fmla="*/ 1550294 w 2566057"/>
                <a:gd name="connsiteY6600" fmla="*/ 509221 h 1446871"/>
                <a:gd name="connsiteX6601" fmla="*/ 1546484 w 2566057"/>
                <a:gd name="connsiteY6601" fmla="*/ 511603 h 1446871"/>
                <a:gd name="connsiteX6602" fmla="*/ 1543341 w 2566057"/>
                <a:gd name="connsiteY6602" fmla="*/ 513031 h 1446871"/>
                <a:gd name="connsiteX6603" fmla="*/ 1542388 w 2566057"/>
                <a:gd name="connsiteY6603" fmla="*/ 514936 h 1446871"/>
                <a:gd name="connsiteX6604" fmla="*/ 1538959 w 2566057"/>
                <a:gd name="connsiteY6604" fmla="*/ 513793 h 1446871"/>
                <a:gd name="connsiteX6605" fmla="*/ 1535150 w 2566057"/>
                <a:gd name="connsiteY6605" fmla="*/ 515412 h 1446871"/>
                <a:gd name="connsiteX6606" fmla="*/ 1540769 w 2566057"/>
                <a:gd name="connsiteY6606" fmla="*/ 518937 h 1446871"/>
                <a:gd name="connsiteX6607" fmla="*/ 1539340 w 2566057"/>
                <a:gd name="connsiteY6607" fmla="*/ 520556 h 1446871"/>
                <a:gd name="connsiteX6608" fmla="*/ 1536387 w 2566057"/>
                <a:gd name="connsiteY6608" fmla="*/ 525128 h 1446871"/>
                <a:gd name="connsiteX6609" fmla="*/ 1535150 w 2566057"/>
                <a:gd name="connsiteY6609" fmla="*/ 529319 h 1446871"/>
                <a:gd name="connsiteX6610" fmla="*/ 1532101 w 2566057"/>
                <a:gd name="connsiteY6610" fmla="*/ 530271 h 1446871"/>
                <a:gd name="connsiteX6611" fmla="*/ 1531435 w 2566057"/>
                <a:gd name="connsiteY6611" fmla="*/ 533320 h 1446871"/>
                <a:gd name="connsiteX6612" fmla="*/ 1531815 w 2566057"/>
                <a:gd name="connsiteY6612" fmla="*/ 534177 h 1446871"/>
                <a:gd name="connsiteX6613" fmla="*/ 1534387 w 2566057"/>
                <a:gd name="connsiteY6613" fmla="*/ 536463 h 1446871"/>
                <a:gd name="connsiteX6614" fmla="*/ 1536673 w 2566057"/>
                <a:gd name="connsiteY6614" fmla="*/ 539987 h 1446871"/>
                <a:gd name="connsiteX6615" fmla="*/ 1542579 w 2566057"/>
                <a:gd name="connsiteY6615" fmla="*/ 541797 h 1446871"/>
                <a:gd name="connsiteX6616" fmla="*/ 1546960 w 2566057"/>
                <a:gd name="connsiteY6616" fmla="*/ 544559 h 1446871"/>
                <a:gd name="connsiteX6617" fmla="*/ 1554200 w 2566057"/>
                <a:gd name="connsiteY6617" fmla="*/ 546940 h 1446871"/>
                <a:gd name="connsiteX6618" fmla="*/ 1559724 w 2566057"/>
                <a:gd name="connsiteY6618" fmla="*/ 549798 h 1446871"/>
                <a:gd name="connsiteX6619" fmla="*/ 1561248 w 2566057"/>
                <a:gd name="connsiteY6619" fmla="*/ 550655 h 1446871"/>
                <a:gd name="connsiteX6620" fmla="*/ 1567534 w 2566057"/>
                <a:gd name="connsiteY6620" fmla="*/ 554846 h 1446871"/>
                <a:gd name="connsiteX6621" fmla="*/ 1567820 w 2566057"/>
                <a:gd name="connsiteY6621" fmla="*/ 558084 h 1446871"/>
                <a:gd name="connsiteX6622" fmla="*/ 1570487 w 2566057"/>
                <a:gd name="connsiteY6622" fmla="*/ 560847 h 1446871"/>
                <a:gd name="connsiteX6623" fmla="*/ 1572106 w 2566057"/>
                <a:gd name="connsiteY6623" fmla="*/ 565133 h 1446871"/>
                <a:gd name="connsiteX6624" fmla="*/ 1572011 w 2566057"/>
                <a:gd name="connsiteY6624" fmla="*/ 565800 h 1446871"/>
                <a:gd name="connsiteX6625" fmla="*/ 1563439 w 2566057"/>
                <a:gd name="connsiteY6625" fmla="*/ 570943 h 1446871"/>
                <a:gd name="connsiteX6626" fmla="*/ 1554580 w 2566057"/>
                <a:gd name="connsiteY6626" fmla="*/ 570943 h 1446871"/>
                <a:gd name="connsiteX6627" fmla="*/ 1544293 w 2566057"/>
                <a:gd name="connsiteY6627" fmla="*/ 571896 h 1446871"/>
                <a:gd name="connsiteX6628" fmla="*/ 1536292 w 2566057"/>
                <a:gd name="connsiteY6628" fmla="*/ 571134 h 1446871"/>
                <a:gd name="connsiteX6629" fmla="*/ 1530959 w 2566057"/>
                <a:gd name="connsiteY6629" fmla="*/ 568371 h 1446871"/>
                <a:gd name="connsiteX6630" fmla="*/ 1525243 w 2566057"/>
                <a:gd name="connsiteY6630" fmla="*/ 566276 h 1446871"/>
                <a:gd name="connsiteX6631" fmla="*/ 1522671 w 2566057"/>
                <a:gd name="connsiteY6631" fmla="*/ 564847 h 1446871"/>
                <a:gd name="connsiteX6632" fmla="*/ 1520767 w 2566057"/>
                <a:gd name="connsiteY6632" fmla="*/ 563704 h 1446871"/>
                <a:gd name="connsiteX6633" fmla="*/ 1511432 w 2566057"/>
                <a:gd name="connsiteY6633" fmla="*/ 565609 h 1446871"/>
                <a:gd name="connsiteX6634" fmla="*/ 1502193 w 2566057"/>
                <a:gd name="connsiteY6634" fmla="*/ 571229 h 1446871"/>
                <a:gd name="connsiteX6635" fmla="*/ 1495906 w 2566057"/>
                <a:gd name="connsiteY6635" fmla="*/ 572372 h 1446871"/>
                <a:gd name="connsiteX6636" fmla="*/ 1490191 w 2566057"/>
                <a:gd name="connsiteY6636" fmla="*/ 574944 h 1446871"/>
                <a:gd name="connsiteX6637" fmla="*/ 1483428 w 2566057"/>
                <a:gd name="connsiteY6637" fmla="*/ 575229 h 1446871"/>
                <a:gd name="connsiteX6638" fmla="*/ 1477714 w 2566057"/>
                <a:gd name="connsiteY6638" fmla="*/ 575515 h 1446871"/>
                <a:gd name="connsiteX6639" fmla="*/ 1477618 w 2566057"/>
                <a:gd name="connsiteY6639" fmla="*/ 575801 h 1446871"/>
                <a:gd name="connsiteX6640" fmla="*/ 1477904 w 2566057"/>
                <a:gd name="connsiteY6640" fmla="*/ 577325 h 1446871"/>
                <a:gd name="connsiteX6641" fmla="*/ 1479237 w 2566057"/>
                <a:gd name="connsiteY6641" fmla="*/ 579611 h 1446871"/>
                <a:gd name="connsiteX6642" fmla="*/ 1474951 w 2566057"/>
                <a:gd name="connsiteY6642" fmla="*/ 580849 h 1446871"/>
                <a:gd name="connsiteX6643" fmla="*/ 1473618 w 2566057"/>
                <a:gd name="connsiteY6643" fmla="*/ 582945 h 1446871"/>
                <a:gd name="connsiteX6644" fmla="*/ 1466760 w 2566057"/>
                <a:gd name="connsiteY6644" fmla="*/ 583135 h 1446871"/>
                <a:gd name="connsiteX6645" fmla="*/ 1458759 w 2566057"/>
                <a:gd name="connsiteY6645" fmla="*/ 584278 h 1446871"/>
                <a:gd name="connsiteX6646" fmla="*/ 1455425 w 2566057"/>
                <a:gd name="connsiteY6646" fmla="*/ 588469 h 1446871"/>
                <a:gd name="connsiteX6647" fmla="*/ 1455330 w 2566057"/>
                <a:gd name="connsiteY6647" fmla="*/ 592470 h 1446871"/>
                <a:gd name="connsiteX6648" fmla="*/ 1458377 w 2566057"/>
                <a:gd name="connsiteY6648" fmla="*/ 594279 h 1446871"/>
                <a:gd name="connsiteX6649" fmla="*/ 1457616 w 2566057"/>
                <a:gd name="connsiteY6649" fmla="*/ 596566 h 1446871"/>
                <a:gd name="connsiteX6650" fmla="*/ 1460283 w 2566057"/>
                <a:gd name="connsiteY6650" fmla="*/ 599613 h 1446871"/>
                <a:gd name="connsiteX6651" fmla="*/ 1457806 w 2566057"/>
                <a:gd name="connsiteY6651" fmla="*/ 602185 h 1446871"/>
                <a:gd name="connsiteX6652" fmla="*/ 1460092 w 2566057"/>
                <a:gd name="connsiteY6652" fmla="*/ 604948 h 1446871"/>
                <a:gd name="connsiteX6653" fmla="*/ 1463331 w 2566057"/>
                <a:gd name="connsiteY6653" fmla="*/ 604757 h 1446871"/>
                <a:gd name="connsiteX6654" fmla="*/ 1463997 w 2566057"/>
                <a:gd name="connsiteY6654" fmla="*/ 607519 h 1446871"/>
                <a:gd name="connsiteX6655" fmla="*/ 1463140 w 2566057"/>
                <a:gd name="connsiteY6655" fmla="*/ 610091 h 1446871"/>
                <a:gd name="connsiteX6656" fmla="*/ 1465903 w 2566057"/>
                <a:gd name="connsiteY6656" fmla="*/ 611996 h 1446871"/>
                <a:gd name="connsiteX6657" fmla="*/ 1468284 w 2566057"/>
                <a:gd name="connsiteY6657" fmla="*/ 614377 h 1446871"/>
                <a:gd name="connsiteX6658" fmla="*/ 1465045 w 2566057"/>
                <a:gd name="connsiteY6658" fmla="*/ 615806 h 1446871"/>
                <a:gd name="connsiteX6659" fmla="*/ 1469903 w 2566057"/>
                <a:gd name="connsiteY6659" fmla="*/ 618283 h 1446871"/>
                <a:gd name="connsiteX6660" fmla="*/ 1473999 w 2566057"/>
                <a:gd name="connsiteY6660" fmla="*/ 617520 h 1446871"/>
                <a:gd name="connsiteX6661" fmla="*/ 1479809 w 2566057"/>
                <a:gd name="connsiteY6661" fmla="*/ 620569 h 1446871"/>
                <a:gd name="connsiteX6662" fmla="*/ 1486000 w 2566057"/>
                <a:gd name="connsiteY6662" fmla="*/ 621045 h 1446871"/>
                <a:gd name="connsiteX6663" fmla="*/ 1489715 w 2566057"/>
                <a:gd name="connsiteY6663" fmla="*/ 618759 h 1446871"/>
                <a:gd name="connsiteX6664" fmla="*/ 1492001 w 2566057"/>
                <a:gd name="connsiteY6664" fmla="*/ 614758 h 1446871"/>
                <a:gd name="connsiteX6665" fmla="*/ 1498383 w 2566057"/>
                <a:gd name="connsiteY6665" fmla="*/ 614091 h 1446871"/>
                <a:gd name="connsiteX6666" fmla="*/ 1503240 w 2566057"/>
                <a:gd name="connsiteY6666" fmla="*/ 616663 h 1446871"/>
                <a:gd name="connsiteX6667" fmla="*/ 1510575 w 2566057"/>
                <a:gd name="connsiteY6667" fmla="*/ 619235 h 1446871"/>
                <a:gd name="connsiteX6668" fmla="*/ 1521243 w 2566057"/>
                <a:gd name="connsiteY6668" fmla="*/ 616949 h 1446871"/>
                <a:gd name="connsiteX6669" fmla="*/ 1525719 w 2566057"/>
                <a:gd name="connsiteY6669" fmla="*/ 614854 h 1446871"/>
                <a:gd name="connsiteX6670" fmla="*/ 1528958 w 2566057"/>
                <a:gd name="connsiteY6670" fmla="*/ 614377 h 1446871"/>
                <a:gd name="connsiteX6671" fmla="*/ 1533340 w 2566057"/>
                <a:gd name="connsiteY6671" fmla="*/ 611805 h 1446871"/>
                <a:gd name="connsiteX6672" fmla="*/ 1534864 w 2566057"/>
                <a:gd name="connsiteY6672" fmla="*/ 614091 h 1446871"/>
                <a:gd name="connsiteX6673" fmla="*/ 1531149 w 2566057"/>
                <a:gd name="connsiteY6673" fmla="*/ 619616 h 1446871"/>
                <a:gd name="connsiteX6674" fmla="*/ 1530672 w 2566057"/>
                <a:gd name="connsiteY6674" fmla="*/ 620854 h 1446871"/>
                <a:gd name="connsiteX6675" fmla="*/ 1530672 w 2566057"/>
                <a:gd name="connsiteY6675" fmla="*/ 620854 h 1446871"/>
                <a:gd name="connsiteX6676" fmla="*/ 1530292 w 2566057"/>
                <a:gd name="connsiteY6676" fmla="*/ 623998 h 1446871"/>
                <a:gd name="connsiteX6677" fmla="*/ 1531244 w 2566057"/>
                <a:gd name="connsiteY6677" fmla="*/ 630475 h 1446871"/>
                <a:gd name="connsiteX6678" fmla="*/ 1531053 w 2566057"/>
                <a:gd name="connsiteY6678" fmla="*/ 631046 h 1446871"/>
                <a:gd name="connsiteX6679" fmla="*/ 1527434 w 2566057"/>
                <a:gd name="connsiteY6679" fmla="*/ 640857 h 1446871"/>
                <a:gd name="connsiteX6680" fmla="*/ 1526005 w 2566057"/>
                <a:gd name="connsiteY6680" fmla="*/ 644762 h 1446871"/>
                <a:gd name="connsiteX6681" fmla="*/ 1524291 w 2566057"/>
                <a:gd name="connsiteY6681" fmla="*/ 649715 h 1446871"/>
                <a:gd name="connsiteX6682" fmla="*/ 1521814 w 2566057"/>
                <a:gd name="connsiteY6682" fmla="*/ 657335 h 1446871"/>
                <a:gd name="connsiteX6683" fmla="*/ 1520385 w 2566057"/>
                <a:gd name="connsiteY6683" fmla="*/ 659526 h 1446871"/>
                <a:gd name="connsiteX6684" fmla="*/ 1518766 w 2566057"/>
                <a:gd name="connsiteY6684" fmla="*/ 661621 h 1446871"/>
                <a:gd name="connsiteX6685" fmla="*/ 1517528 w 2566057"/>
                <a:gd name="connsiteY6685" fmla="*/ 662859 h 1446871"/>
                <a:gd name="connsiteX6686" fmla="*/ 1511909 w 2566057"/>
                <a:gd name="connsiteY6686" fmla="*/ 664765 h 1446871"/>
                <a:gd name="connsiteX6687" fmla="*/ 1506289 w 2566057"/>
                <a:gd name="connsiteY6687" fmla="*/ 664098 h 1446871"/>
                <a:gd name="connsiteX6688" fmla="*/ 1506193 w 2566057"/>
                <a:gd name="connsiteY6688" fmla="*/ 664003 h 1446871"/>
                <a:gd name="connsiteX6689" fmla="*/ 1503431 w 2566057"/>
                <a:gd name="connsiteY6689" fmla="*/ 661336 h 1446871"/>
                <a:gd name="connsiteX6690" fmla="*/ 1500668 w 2566057"/>
                <a:gd name="connsiteY6690" fmla="*/ 660192 h 1446871"/>
                <a:gd name="connsiteX6691" fmla="*/ 1500002 w 2566057"/>
                <a:gd name="connsiteY6691" fmla="*/ 659907 h 1446871"/>
                <a:gd name="connsiteX6692" fmla="*/ 1497716 w 2566057"/>
                <a:gd name="connsiteY6692" fmla="*/ 659526 h 1446871"/>
                <a:gd name="connsiteX6693" fmla="*/ 1491049 w 2566057"/>
                <a:gd name="connsiteY6693" fmla="*/ 660383 h 1446871"/>
                <a:gd name="connsiteX6694" fmla="*/ 1490001 w 2566057"/>
                <a:gd name="connsiteY6694" fmla="*/ 660669 h 1446871"/>
                <a:gd name="connsiteX6695" fmla="*/ 1484095 w 2566057"/>
                <a:gd name="connsiteY6695" fmla="*/ 664383 h 1446871"/>
                <a:gd name="connsiteX6696" fmla="*/ 1480095 w 2566057"/>
                <a:gd name="connsiteY6696" fmla="*/ 666670 h 1446871"/>
                <a:gd name="connsiteX6697" fmla="*/ 1474285 w 2566057"/>
                <a:gd name="connsiteY6697" fmla="*/ 665717 h 1446871"/>
                <a:gd name="connsiteX6698" fmla="*/ 1469427 w 2566057"/>
                <a:gd name="connsiteY6698" fmla="*/ 665526 h 1446871"/>
                <a:gd name="connsiteX6699" fmla="*/ 1463331 w 2566057"/>
                <a:gd name="connsiteY6699" fmla="*/ 663907 h 1446871"/>
                <a:gd name="connsiteX6700" fmla="*/ 1457140 w 2566057"/>
                <a:gd name="connsiteY6700" fmla="*/ 663621 h 1446871"/>
                <a:gd name="connsiteX6701" fmla="*/ 1452758 w 2566057"/>
                <a:gd name="connsiteY6701" fmla="*/ 662859 h 1446871"/>
                <a:gd name="connsiteX6702" fmla="*/ 1452472 w 2566057"/>
                <a:gd name="connsiteY6702" fmla="*/ 662669 h 1446871"/>
                <a:gd name="connsiteX6703" fmla="*/ 1445328 w 2566057"/>
                <a:gd name="connsiteY6703" fmla="*/ 658954 h 1446871"/>
                <a:gd name="connsiteX6704" fmla="*/ 1437137 w 2566057"/>
                <a:gd name="connsiteY6704" fmla="*/ 658954 h 1446871"/>
                <a:gd name="connsiteX6705" fmla="*/ 1435422 w 2566057"/>
                <a:gd name="connsiteY6705" fmla="*/ 656668 h 1446871"/>
                <a:gd name="connsiteX6706" fmla="*/ 1432946 w 2566057"/>
                <a:gd name="connsiteY6706" fmla="*/ 653144 h 1446871"/>
                <a:gd name="connsiteX6707" fmla="*/ 1419992 w 2566057"/>
                <a:gd name="connsiteY6707" fmla="*/ 653620 h 1446871"/>
                <a:gd name="connsiteX6708" fmla="*/ 1411991 w 2566057"/>
                <a:gd name="connsiteY6708" fmla="*/ 657335 h 1446871"/>
                <a:gd name="connsiteX6709" fmla="*/ 1411419 w 2566057"/>
                <a:gd name="connsiteY6709" fmla="*/ 661716 h 1446871"/>
                <a:gd name="connsiteX6710" fmla="*/ 1410943 w 2566057"/>
                <a:gd name="connsiteY6710" fmla="*/ 666574 h 1446871"/>
                <a:gd name="connsiteX6711" fmla="*/ 1406562 w 2566057"/>
                <a:gd name="connsiteY6711" fmla="*/ 672289 h 1446871"/>
                <a:gd name="connsiteX6712" fmla="*/ 1401514 w 2566057"/>
                <a:gd name="connsiteY6712" fmla="*/ 675147 h 1446871"/>
                <a:gd name="connsiteX6713" fmla="*/ 1389893 w 2566057"/>
                <a:gd name="connsiteY6713" fmla="*/ 668194 h 1446871"/>
                <a:gd name="connsiteX6714" fmla="*/ 1379606 w 2566057"/>
                <a:gd name="connsiteY6714" fmla="*/ 666765 h 1446871"/>
                <a:gd name="connsiteX6715" fmla="*/ 1376463 w 2566057"/>
                <a:gd name="connsiteY6715" fmla="*/ 664003 h 1446871"/>
                <a:gd name="connsiteX6716" fmla="*/ 1373605 w 2566057"/>
                <a:gd name="connsiteY6716" fmla="*/ 656383 h 1446871"/>
                <a:gd name="connsiteX6717" fmla="*/ 1368652 w 2566057"/>
                <a:gd name="connsiteY6717" fmla="*/ 655049 h 1446871"/>
                <a:gd name="connsiteX6718" fmla="*/ 1360556 w 2566057"/>
                <a:gd name="connsiteY6718" fmla="*/ 653430 h 1446871"/>
                <a:gd name="connsiteX6719" fmla="*/ 1356841 w 2566057"/>
                <a:gd name="connsiteY6719" fmla="*/ 653620 h 1446871"/>
                <a:gd name="connsiteX6720" fmla="*/ 1350460 w 2566057"/>
                <a:gd name="connsiteY6720" fmla="*/ 653144 h 1446871"/>
                <a:gd name="connsiteX6721" fmla="*/ 1348459 w 2566057"/>
                <a:gd name="connsiteY6721" fmla="*/ 651811 h 1446871"/>
                <a:gd name="connsiteX6722" fmla="*/ 1343887 w 2566057"/>
                <a:gd name="connsiteY6722" fmla="*/ 648477 h 1446871"/>
                <a:gd name="connsiteX6723" fmla="*/ 1338743 w 2566057"/>
                <a:gd name="connsiteY6723" fmla="*/ 645238 h 1446871"/>
                <a:gd name="connsiteX6724" fmla="*/ 1337124 w 2566057"/>
                <a:gd name="connsiteY6724" fmla="*/ 641524 h 1446871"/>
                <a:gd name="connsiteX6725" fmla="*/ 1341506 w 2566057"/>
                <a:gd name="connsiteY6725" fmla="*/ 637999 h 1446871"/>
                <a:gd name="connsiteX6726" fmla="*/ 1342363 w 2566057"/>
                <a:gd name="connsiteY6726" fmla="*/ 630189 h 1446871"/>
                <a:gd name="connsiteX6727" fmla="*/ 1337410 w 2566057"/>
                <a:gd name="connsiteY6727" fmla="*/ 626474 h 1446871"/>
                <a:gd name="connsiteX6728" fmla="*/ 1339506 w 2566057"/>
                <a:gd name="connsiteY6728" fmla="*/ 620187 h 1446871"/>
                <a:gd name="connsiteX6729" fmla="*/ 1342458 w 2566057"/>
                <a:gd name="connsiteY6729" fmla="*/ 616282 h 1446871"/>
                <a:gd name="connsiteX6730" fmla="*/ 1339601 w 2566057"/>
                <a:gd name="connsiteY6730" fmla="*/ 616758 h 1446871"/>
                <a:gd name="connsiteX6731" fmla="*/ 1336362 w 2566057"/>
                <a:gd name="connsiteY6731" fmla="*/ 617425 h 1446871"/>
                <a:gd name="connsiteX6732" fmla="*/ 1333505 w 2566057"/>
                <a:gd name="connsiteY6732" fmla="*/ 614473 h 1446871"/>
                <a:gd name="connsiteX6733" fmla="*/ 1323694 w 2566057"/>
                <a:gd name="connsiteY6733" fmla="*/ 615234 h 1446871"/>
                <a:gd name="connsiteX6734" fmla="*/ 1319217 w 2566057"/>
                <a:gd name="connsiteY6734" fmla="*/ 619902 h 1446871"/>
                <a:gd name="connsiteX6735" fmla="*/ 1318551 w 2566057"/>
                <a:gd name="connsiteY6735" fmla="*/ 619997 h 1446871"/>
                <a:gd name="connsiteX6736" fmla="*/ 1314455 w 2566057"/>
                <a:gd name="connsiteY6736" fmla="*/ 617806 h 1446871"/>
                <a:gd name="connsiteX6737" fmla="*/ 1306073 w 2566057"/>
                <a:gd name="connsiteY6737" fmla="*/ 617330 h 1446871"/>
                <a:gd name="connsiteX6738" fmla="*/ 1302263 w 2566057"/>
                <a:gd name="connsiteY6738" fmla="*/ 619235 h 1446871"/>
                <a:gd name="connsiteX6739" fmla="*/ 1301596 w 2566057"/>
                <a:gd name="connsiteY6739" fmla="*/ 619425 h 1446871"/>
                <a:gd name="connsiteX6740" fmla="*/ 1297501 w 2566057"/>
                <a:gd name="connsiteY6740" fmla="*/ 618473 h 1446871"/>
                <a:gd name="connsiteX6741" fmla="*/ 1290166 w 2566057"/>
                <a:gd name="connsiteY6741" fmla="*/ 618283 h 1446871"/>
                <a:gd name="connsiteX6742" fmla="*/ 1285023 w 2566057"/>
                <a:gd name="connsiteY6742" fmla="*/ 619521 h 1446871"/>
                <a:gd name="connsiteX6743" fmla="*/ 1275117 w 2566057"/>
                <a:gd name="connsiteY6743" fmla="*/ 619521 h 1446871"/>
                <a:gd name="connsiteX6744" fmla="*/ 1265973 w 2566057"/>
                <a:gd name="connsiteY6744" fmla="*/ 620473 h 1446871"/>
                <a:gd name="connsiteX6745" fmla="*/ 1255686 w 2566057"/>
                <a:gd name="connsiteY6745" fmla="*/ 625998 h 1446871"/>
                <a:gd name="connsiteX6746" fmla="*/ 1249876 w 2566057"/>
                <a:gd name="connsiteY6746" fmla="*/ 626950 h 1446871"/>
                <a:gd name="connsiteX6747" fmla="*/ 1244446 w 2566057"/>
                <a:gd name="connsiteY6747" fmla="*/ 632570 h 1446871"/>
                <a:gd name="connsiteX6748" fmla="*/ 1242732 w 2566057"/>
                <a:gd name="connsiteY6748" fmla="*/ 632665 h 1446871"/>
                <a:gd name="connsiteX6749" fmla="*/ 1240255 w 2566057"/>
                <a:gd name="connsiteY6749" fmla="*/ 632094 h 1446871"/>
                <a:gd name="connsiteX6750" fmla="*/ 1234731 w 2566057"/>
                <a:gd name="connsiteY6750" fmla="*/ 629998 h 1446871"/>
                <a:gd name="connsiteX6751" fmla="*/ 1230254 w 2566057"/>
                <a:gd name="connsiteY6751" fmla="*/ 632094 h 1446871"/>
                <a:gd name="connsiteX6752" fmla="*/ 1223015 w 2566057"/>
                <a:gd name="connsiteY6752" fmla="*/ 632094 h 1446871"/>
                <a:gd name="connsiteX6753" fmla="*/ 1216919 w 2566057"/>
                <a:gd name="connsiteY6753" fmla="*/ 630951 h 1446871"/>
                <a:gd name="connsiteX6754" fmla="*/ 1213871 w 2566057"/>
                <a:gd name="connsiteY6754" fmla="*/ 628855 h 1446871"/>
                <a:gd name="connsiteX6755" fmla="*/ 1213395 w 2566057"/>
                <a:gd name="connsiteY6755" fmla="*/ 628760 h 1446871"/>
                <a:gd name="connsiteX6756" fmla="*/ 1210347 w 2566057"/>
                <a:gd name="connsiteY6756" fmla="*/ 631141 h 1446871"/>
                <a:gd name="connsiteX6757" fmla="*/ 1208918 w 2566057"/>
                <a:gd name="connsiteY6757" fmla="*/ 634856 h 1446871"/>
                <a:gd name="connsiteX6758" fmla="*/ 1205584 w 2566057"/>
                <a:gd name="connsiteY6758" fmla="*/ 640000 h 1446871"/>
                <a:gd name="connsiteX6759" fmla="*/ 1201012 w 2566057"/>
                <a:gd name="connsiteY6759" fmla="*/ 645333 h 1446871"/>
                <a:gd name="connsiteX6760" fmla="*/ 1195202 w 2566057"/>
                <a:gd name="connsiteY6760" fmla="*/ 647429 h 1446871"/>
                <a:gd name="connsiteX6761" fmla="*/ 1189582 w 2566057"/>
                <a:gd name="connsiteY6761" fmla="*/ 650667 h 1446871"/>
                <a:gd name="connsiteX6762" fmla="*/ 1185772 w 2566057"/>
                <a:gd name="connsiteY6762" fmla="*/ 654858 h 1446871"/>
                <a:gd name="connsiteX6763" fmla="*/ 1181581 w 2566057"/>
                <a:gd name="connsiteY6763" fmla="*/ 659240 h 1446871"/>
                <a:gd name="connsiteX6764" fmla="*/ 1178534 w 2566057"/>
                <a:gd name="connsiteY6764" fmla="*/ 668003 h 1446871"/>
                <a:gd name="connsiteX6765" fmla="*/ 1178152 w 2566057"/>
                <a:gd name="connsiteY6765" fmla="*/ 671527 h 1446871"/>
                <a:gd name="connsiteX6766" fmla="*/ 1179010 w 2566057"/>
                <a:gd name="connsiteY6766" fmla="*/ 675623 h 1446871"/>
                <a:gd name="connsiteX6767" fmla="*/ 1177200 w 2566057"/>
                <a:gd name="connsiteY6767" fmla="*/ 683338 h 1446871"/>
                <a:gd name="connsiteX6768" fmla="*/ 1171008 w 2566057"/>
                <a:gd name="connsiteY6768" fmla="*/ 687910 h 1446871"/>
                <a:gd name="connsiteX6769" fmla="*/ 1158340 w 2566057"/>
                <a:gd name="connsiteY6769" fmla="*/ 695054 h 1446871"/>
                <a:gd name="connsiteX6770" fmla="*/ 1152244 w 2566057"/>
                <a:gd name="connsiteY6770" fmla="*/ 695816 h 1446871"/>
                <a:gd name="connsiteX6771" fmla="*/ 1148243 w 2566057"/>
                <a:gd name="connsiteY6771" fmla="*/ 698197 h 1446871"/>
                <a:gd name="connsiteX6772" fmla="*/ 1147577 w 2566057"/>
                <a:gd name="connsiteY6772" fmla="*/ 699626 h 1446871"/>
                <a:gd name="connsiteX6773" fmla="*/ 1144815 w 2566057"/>
                <a:gd name="connsiteY6773" fmla="*/ 704674 h 1446871"/>
                <a:gd name="connsiteX6774" fmla="*/ 1140528 w 2566057"/>
                <a:gd name="connsiteY6774" fmla="*/ 709056 h 1446871"/>
                <a:gd name="connsiteX6775" fmla="*/ 1134909 w 2566057"/>
                <a:gd name="connsiteY6775" fmla="*/ 715342 h 1446871"/>
                <a:gd name="connsiteX6776" fmla="*/ 1132337 w 2566057"/>
                <a:gd name="connsiteY6776" fmla="*/ 723629 h 1446871"/>
                <a:gd name="connsiteX6777" fmla="*/ 1124050 w 2566057"/>
                <a:gd name="connsiteY6777" fmla="*/ 730296 h 1446871"/>
                <a:gd name="connsiteX6778" fmla="*/ 1120812 w 2566057"/>
                <a:gd name="connsiteY6778" fmla="*/ 738393 h 1446871"/>
                <a:gd name="connsiteX6779" fmla="*/ 1113954 w 2566057"/>
                <a:gd name="connsiteY6779" fmla="*/ 747727 h 1446871"/>
                <a:gd name="connsiteX6780" fmla="*/ 1112049 w 2566057"/>
                <a:gd name="connsiteY6780" fmla="*/ 751728 h 1446871"/>
                <a:gd name="connsiteX6781" fmla="*/ 1112144 w 2566057"/>
                <a:gd name="connsiteY6781" fmla="*/ 752299 h 1446871"/>
                <a:gd name="connsiteX6782" fmla="*/ 1112430 w 2566057"/>
                <a:gd name="connsiteY6782" fmla="*/ 756109 h 1446871"/>
                <a:gd name="connsiteX6783" fmla="*/ 1113287 w 2566057"/>
                <a:gd name="connsiteY6783" fmla="*/ 758205 h 1446871"/>
                <a:gd name="connsiteX6784" fmla="*/ 1115477 w 2566057"/>
                <a:gd name="connsiteY6784" fmla="*/ 757729 h 1446871"/>
                <a:gd name="connsiteX6785" fmla="*/ 1118526 w 2566057"/>
                <a:gd name="connsiteY6785" fmla="*/ 760015 h 1446871"/>
                <a:gd name="connsiteX6786" fmla="*/ 1115859 w 2566057"/>
                <a:gd name="connsiteY6786" fmla="*/ 767444 h 1446871"/>
                <a:gd name="connsiteX6787" fmla="*/ 1118335 w 2566057"/>
                <a:gd name="connsiteY6787" fmla="*/ 773635 h 1446871"/>
                <a:gd name="connsiteX6788" fmla="*/ 1119192 w 2566057"/>
                <a:gd name="connsiteY6788" fmla="*/ 780779 h 1446871"/>
                <a:gd name="connsiteX6789" fmla="*/ 1116621 w 2566057"/>
                <a:gd name="connsiteY6789" fmla="*/ 784779 h 1446871"/>
                <a:gd name="connsiteX6790" fmla="*/ 1114716 w 2566057"/>
                <a:gd name="connsiteY6790" fmla="*/ 791066 h 1446871"/>
                <a:gd name="connsiteX6791" fmla="*/ 1115097 w 2566057"/>
                <a:gd name="connsiteY6791" fmla="*/ 793542 h 1446871"/>
                <a:gd name="connsiteX6792" fmla="*/ 1115097 w 2566057"/>
                <a:gd name="connsiteY6792" fmla="*/ 795638 h 1446871"/>
                <a:gd name="connsiteX6793" fmla="*/ 1111953 w 2566057"/>
                <a:gd name="connsiteY6793" fmla="*/ 800020 h 1446871"/>
                <a:gd name="connsiteX6794" fmla="*/ 1107762 w 2566057"/>
                <a:gd name="connsiteY6794" fmla="*/ 802401 h 1446871"/>
                <a:gd name="connsiteX6795" fmla="*/ 1106239 w 2566057"/>
                <a:gd name="connsiteY6795" fmla="*/ 804496 h 1446871"/>
                <a:gd name="connsiteX6796" fmla="*/ 1108334 w 2566057"/>
                <a:gd name="connsiteY6796" fmla="*/ 806116 h 1446871"/>
                <a:gd name="connsiteX6797" fmla="*/ 1108810 w 2566057"/>
                <a:gd name="connsiteY6797" fmla="*/ 809640 h 1446871"/>
                <a:gd name="connsiteX6798" fmla="*/ 1111001 w 2566057"/>
                <a:gd name="connsiteY6798" fmla="*/ 811735 h 1446871"/>
                <a:gd name="connsiteX6799" fmla="*/ 1111382 w 2566057"/>
                <a:gd name="connsiteY6799" fmla="*/ 813640 h 1446871"/>
                <a:gd name="connsiteX6800" fmla="*/ 1111477 w 2566057"/>
                <a:gd name="connsiteY6800" fmla="*/ 815831 h 1446871"/>
                <a:gd name="connsiteX6801" fmla="*/ 1109953 w 2566057"/>
                <a:gd name="connsiteY6801" fmla="*/ 818212 h 1446871"/>
                <a:gd name="connsiteX6802" fmla="*/ 1109858 w 2566057"/>
                <a:gd name="connsiteY6802" fmla="*/ 818688 h 1446871"/>
                <a:gd name="connsiteX6803" fmla="*/ 1110143 w 2566057"/>
                <a:gd name="connsiteY6803" fmla="*/ 821451 h 1446871"/>
                <a:gd name="connsiteX6804" fmla="*/ 1112335 w 2566057"/>
                <a:gd name="connsiteY6804" fmla="*/ 823261 h 1446871"/>
                <a:gd name="connsiteX6805" fmla="*/ 1113192 w 2566057"/>
                <a:gd name="connsiteY6805" fmla="*/ 824880 h 1446871"/>
                <a:gd name="connsiteX6806" fmla="*/ 1113954 w 2566057"/>
                <a:gd name="connsiteY6806" fmla="*/ 825356 h 1446871"/>
                <a:gd name="connsiteX6807" fmla="*/ 1115477 w 2566057"/>
                <a:gd name="connsiteY6807" fmla="*/ 825737 h 1446871"/>
                <a:gd name="connsiteX6808" fmla="*/ 1117287 w 2566057"/>
                <a:gd name="connsiteY6808" fmla="*/ 826880 h 1446871"/>
                <a:gd name="connsiteX6809" fmla="*/ 1116621 w 2566057"/>
                <a:gd name="connsiteY6809" fmla="*/ 828785 h 1446871"/>
                <a:gd name="connsiteX6810" fmla="*/ 1119097 w 2566057"/>
                <a:gd name="connsiteY6810" fmla="*/ 829071 h 1446871"/>
                <a:gd name="connsiteX6811" fmla="*/ 1120621 w 2566057"/>
                <a:gd name="connsiteY6811" fmla="*/ 830690 h 1446871"/>
                <a:gd name="connsiteX6812" fmla="*/ 1121669 w 2566057"/>
                <a:gd name="connsiteY6812" fmla="*/ 834881 h 1446871"/>
                <a:gd name="connsiteX6813" fmla="*/ 1122336 w 2566057"/>
                <a:gd name="connsiteY6813" fmla="*/ 835929 h 1446871"/>
                <a:gd name="connsiteX6814" fmla="*/ 1123479 w 2566057"/>
                <a:gd name="connsiteY6814" fmla="*/ 836976 h 1446871"/>
                <a:gd name="connsiteX6815" fmla="*/ 1127384 w 2566057"/>
                <a:gd name="connsiteY6815" fmla="*/ 839262 h 1446871"/>
                <a:gd name="connsiteX6816" fmla="*/ 1132337 w 2566057"/>
                <a:gd name="connsiteY6816" fmla="*/ 848787 h 1446871"/>
                <a:gd name="connsiteX6817" fmla="*/ 1134909 w 2566057"/>
                <a:gd name="connsiteY6817" fmla="*/ 853074 h 1446871"/>
                <a:gd name="connsiteX6818" fmla="*/ 1140052 w 2566057"/>
                <a:gd name="connsiteY6818" fmla="*/ 861837 h 1446871"/>
                <a:gd name="connsiteX6819" fmla="*/ 1142624 w 2566057"/>
                <a:gd name="connsiteY6819" fmla="*/ 865837 h 1446871"/>
                <a:gd name="connsiteX6820" fmla="*/ 1149482 w 2566057"/>
                <a:gd name="connsiteY6820" fmla="*/ 866504 h 1446871"/>
                <a:gd name="connsiteX6821" fmla="*/ 1150911 w 2566057"/>
                <a:gd name="connsiteY6821" fmla="*/ 869076 h 1446871"/>
                <a:gd name="connsiteX6822" fmla="*/ 1151006 w 2566057"/>
                <a:gd name="connsiteY6822" fmla="*/ 869171 h 1446871"/>
                <a:gd name="connsiteX6823" fmla="*/ 1155959 w 2566057"/>
                <a:gd name="connsiteY6823" fmla="*/ 871266 h 1446871"/>
                <a:gd name="connsiteX6824" fmla="*/ 1157578 w 2566057"/>
                <a:gd name="connsiteY6824" fmla="*/ 874791 h 1446871"/>
                <a:gd name="connsiteX6825" fmla="*/ 1160626 w 2566057"/>
                <a:gd name="connsiteY6825" fmla="*/ 877077 h 1446871"/>
                <a:gd name="connsiteX6826" fmla="*/ 1165674 w 2566057"/>
                <a:gd name="connsiteY6826" fmla="*/ 881554 h 1446871"/>
                <a:gd name="connsiteX6827" fmla="*/ 1177200 w 2566057"/>
                <a:gd name="connsiteY6827" fmla="*/ 890602 h 1446871"/>
                <a:gd name="connsiteX6828" fmla="*/ 1180248 w 2566057"/>
                <a:gd name="connsiteY6828" fmla="*/ 890316 h 1446871"/>
                <a:gd name="connsiteX6829" fmla="*/ 1183867 w 2566057"/>
                <a:gd name="connsiteY6829" fmla="*/ 889364 h 1446871"/>
                <a:gd name="connsiteX6830" fmla="*/ 1197107 w 2566057"/>
                <a:gd name="connsiteY6830" fmla="*/ 884697 h 1446871"/>
                <a:gd name="connsiteX6831" fmla="*/ 1206537 w 2566057"/>
                <a:gd name="connsiteY6831" fmla="*/ 882316 h 1446871"/>
                <a:gd name="connsiteX6832" fmla="*/ 1217300 w 2566057"/>
                <a:gd name="connsiteY6832" fmla="*/ 882506 h 1446871"/>
                <a:gd name="connsiteX6833" fmla="*/ 1220158 w 2566057"/>
                <a:gd name="connsiteY6833" fmla="*/ 883173 h 1446871"/>
                <a:gd name="connsiteX6834" fmla="*/ 1227206 w 2566057"/>
                <a:gd name="connsiteY6834" fmla="*/ 885268 h 1446871"/>
                <a:gd name="connsiteX6835" fmla="*/ 1233683 w 2566057"/>
                <a:gd name="connsiteY6835" fmla="*/ 883840 h 1446871"/>
                <a:gd name="connsiteX6836" fmla="*/ 1239779 w 2566057"/>
                <a:gd name="connsiteY6836" fmla="*/ 880791 h 1446871"/>
                <a:gd name="connsiteX6837" fmla="*/ 1247494 w 2566057"/>
                <a:gd name="connsiteY6837" fmla="*/ 878029 h 1446871"/>
                <a:gd name="connsiteX6838" fmla="*/ 1250352 w 2566057"/>
                <a:gd name="connsiteY6838" fmla="*/ 877172 h 1446871"/>
                <a:gd name="connsiteX6839" fmla="*/ 1255400 w 2566057"/>
                <a:gd name="connsiteY6839" fmla="*/ 875743 h 1446871"/>
                <a:gd name="connsiteX6840" fmla="*/ 1258258 w 2566057"/>
                <a:gd name="connsiteY6840" fmla="*/ 874981 h 1446871"/>
                <a:gd name="connsiteX6841" fmla="*/ 1263877 w 2566057"/>
                <a:gd name="connsiteY6841" fmla="*/ 874029 h 1446871"/>
                <a:gd name="connsiteX6842" fmla="*/ 1268354 w 2566057"/>
                <a:gd name="connsiteY6842" fmla="*/ 873362 h 1446871"/>
                <a:gd name="connsiteX6843" fmla="*/ 1276069 w 2566057"/>
                <a:gd name="connsiteY6843" fmla="*/ 873648 h 1446871"/>
                <a:gd name="connsiteX6844" fmla="*/ 1283022 w 2566057"/>
                <a:gd name="connsiteY6844" fmla="*/ 878125 h 1446871"/>
                <a:gd name="connsiteX6845" fmla="*/ 1284356 w 2566057"/>
                <a:gd name="connsiteY6845" fmla="*/ 881077 h 1446871"/>
                <a:gd name="connsiteX6846" fmla="*/ 1287976 w 2566057"/>
                <a:gd name="connsiteY6846" fmla="*/ 882887 h 1446871"/>
                <a:gd name="connsiteX6847" fmla="*/ 1289214 w 2566057"/>
                <a:gd name="connsiteY6847" fmla="*/ 886411 h 1446871"/>
                <a:gd name="connsiteX6848" fmla="*/ 1296929 w 2566057"/>
                <a:gd name="connsiteY6848" fmla="*/ 889174 h 1446871"/>
                <a:gd name="connsiteX6849" fmla="*/ 1300834 w 2566057"/>
                <a:gd name="connsiteY6849" fmla="*/ 888126 h 1446871"/>
                <a:gd name="connsiteX6850" fmla="*/ 1301692 w 2566057"/>
                <a:gd name="connsiteY6850" fmla="*/ 887935 h 1446871"/>
                <a:gd name="connsiteX6851" fmla="*/ 1309216 w 2566057"/>
                <a:gd name="connsiteY6851" fmla="*/ 887935 h 1446871"/>
                <a:gd name="connsiteX6852" fmla="*/ 1311502 w 2566057"/>
                <a:gd name="connsiteY6852" fmla="*/ 886602 h 1446871"/>
                <a:gd name="connsiteX6853" fmla="*/ 1312455 w 2566057"/>
                <a:gd name="connsiteY6853" fmla="*/ 886983 h 1446871"/>
                <a:gd name="connsiteX6854" fmla="*/ 1314074 w 2566057"/>
                <a:gd name="connsiteY6854" fmla="*/ 890507 h 1446871"/>
                <a:gd name="connsiteX6855" fmla="*/ 1318646 w 2566057"/>
                <a:gd name="connsiteY6855" fmla="*/ 892412 h 1446871"/>
                <a:gd name="connsiteX6856" fmla="*/ 1320837 w 2566057"/>
                <a:gd name="connsiteY6856" fmla="*/ 894508 h 1446871"/>
                <a:gd name="connsiteX6857" fmla="*/ 1321122 w 2566057"/>
                <a:gd name="connsiteY6857" fmla="*/ 897555 h 1446871"/>
                <a:gd name="connsiteX6858" fmla="*/ 1322170 w 2566057"/>
                <a:gd name="connsiteY6858" fmla="*/ 901651 h 1446871"/>
                <a:gd name="connsiteX6859" fmla="*/ 1321694 w 2566057"/>
                <a:gd name="connsiteY6859" fmla="*/ 906509 h 1446871"/>
                <a:gd name="connsiteX6860" fmla="*/ 1321218 w 2566057"/>
                <a:gd name="connsiteY6860" fmla="*/ 908509 h 1446871"/>
                <a:gd name="connsiteX6861" fmla="*/ 1317979 w 2566057"/>
                <a:gd name="connsiteY6861" fmla="*/ 914034 h 1446871"/>
                <a:gd name="connsiteX6862" fmla="*/ 1317408 w 2566057"/>
                <a:gd name="connsiteY6862" fmla="*/ 915653 h 1446871"/>
                <a:gd name="connsiteX6863" fmla="*/ 1317027 w 2566057"/>
                <a:gd name="connsiteY6863" fmla="*/ 917367 h 1446871"/>
                <a:gd name="connsiteX6864" fmla="*/ 1315693 w 2566057"/>
                <a:gd name="connsiteY6864" fmla="*/ 922701 h 1446871"/>
                <a:gd name="connsiteX6865" fmla="*/ 1313407 w 2566057"/>
                <a:gd name="connsiteY6865" fmla="*/ 929179 h 1446871"/>
                <a:gd name="connsiteX6866" fmla="*/ 1311217 w 2566057"/>
                <a:gd name="connsiteY6866" fmla="*/ 931083 h 1446871"/>
                <a:gd name="connsiteX6867" fmla="*/ 1309026 w 2566057"/>
                <a:gd name="connsiteY6867" fmla="*/ 931560 h 1446871"/>
                <a:gd name="connsiteX6868" fmla="*/ 1310455 w 2566057"/>
                <a:gd name="connsiteY6868" fmla="*/ 935275 h 1446871"/>
                <a:gd name="connsiteX6869" fmla="*/ 1310740 w 2566057"/>
                <a:gd name="connsiteY6869" fmla="*/ 938323 h 1446871"/>
                <a:gd name="connsiteX6870" fmla="*/ 1315122 w 2566057"/>
                <a:gd name="connsiteY6870" fmla="*/ 945085 h 1446871"/>
                <a:gd name="connsiteX6871" fmla="*/ 1321409 w 2566057"/>
                <a:gd name="connsiteY6871" fmla="*/ 951276 h 1446871"/>
                <a:gd name="connsiteX6872" fmla="*/ 1326171 w 2566057"/>
                <a:gd name="connsiteY6872" fmla="*/ 954801 h 1446871"/>
                <a:gd name="connsiteX6873" fmla="*/ 1326171 w 2566057"/>
                <a:gd name="connsiteY6873" fmla="*/ 954801 h 1446871"/>
                <a:gd name="connsiteX6874" fmla="*/ 1328742 w 2566057"/>
                <a:gd name="connsiteY6874" fmla="*/ 957087 h 1446871"/>
                <a:gd name="connsiteX6875" fmla="*/ 1332362 w 2566057"/>
                <a:gd name="connsiteY6875" fmla="*/ 963278 h 1446871"/>
                <a:gd name="connsiteX6876" fmla="*/ 1333219 w 2566057"/>
                <a:gd name="connsiteY6876" fmla="*/ 965659 h 1446871"/>
                <a:gd name="connsiteX6877" fmla="*/ 1334458 w 2566057"/>
                <a:gd name="connsiteY6877" fmla="*/ 968421 h 1446871"/>
                <a:gd name="connsiteX6878" fmla="*/ 1336362 w 2566057"/>
                <a:gd name="connsiteY6878" fmla="*/ 970898 h 1446871"/>
                <a:gd name="connsiteX6879" fmla="*/ 1339030 w 2566057"/>
                <a:gd name="connsiteY6879" fmla="*/ 972136 h 1446871"/>
                <a:gd name="connsiteX6880" fmla="*/ 1338553 w 2566057"/>
                <a:gd name="connsiteY6880" fmla="*/ 972612 h 1446871"/>
                <a:gd name="connsiteX6881" fmla="*/ 1337220 w 2566057"/>
                <a:gd name="connsiteY6881" fmla="*/ 974708 h 1446871"/>
                <a:gd name="connsiteX6882" fmla="*/ 1339315 w 2566057"/>
                <a:gd name="connsiteY6882" fmla="*/ 978137 h 1446871"/>
                <a:gd name="connsiteX6883" fmla="*/ 1342173 w 2566057"/>
                <a:gd name="connsiteY6883" fmla="*/ 988519 h 1446871"/>
                <a:gd name="connsiteX6884" fmla="*/ 1340553 w 2566057"/>
                <a:gd name="connsiteY6884" fmla="*/ 996139 h 1446871"/>
                <a:gd name="connsiteX6885" fmla="*/ 1343125 w 2566057"/>
                <a:gd name="connsiteY6885" fmla="*/ 1004998 h 1446871"/>
                <a:gd name="connsiteX6886" fmla="*/ 1345602 w 2566057"/>
                <a:gd name="connsiteY6886" fmla="*/ 1012427 h 1446871"/>
                <a:gd name="connsiteX6887" fmla="*/ 1343506 w 2566057"/>
                <a:gd name="connsiteY6887" fmla="*/ 1015856 h 1446871"/>
                <a:gd name="connsiteX6888" fmla="*/ 1341982 w 2566057"/>
                <a:gd name="connsiteY6888" fmla="*/ 1024143 h 1446871"/>
                <a:gd name="connsiteX6889" fmla="*/ 1337220 w 2566057"/>
                <a:gd name="connsiteY6889" fmla="*/ 1027095 h 1446871"/>
                <a:gd name="connsiteX6890" fmla="*/ 1331886 w 2566057"/>
                <a:gd name="connsiteY6890" fmla="*/ 1034334 h 1446871"/>
                <a:gd name="connsiteX6891" fmla="*/ 1328171 w 2566057"/>
                <a:gd name="connsiteY6891" fmla="*/ 1042907 h 1446871"/>
                <a:gd name="connsiteX6892" fmla="*/ 1325123 w 2566057"/>
                <a:gd name="connsiteY6892" fmla="*/ 1058433 h 1446871"/>
                <a:gd name="connsiteX6893" fmla="*/ 1325504 w 2566057"/>
                <a:gd name="connsiteY6893" fmla="*/ 1062814 h 1446871"/>
                <a:gd name="connsiteX6894" fmla="*/ 1326647 w 2566057"/>
                <a:gd name="connsiteY6894" fmla="*/ 1063957 h 1446871"/>
                <a:gd name="connsiteX6895" fmla="*/ 1326266 w 2566057"/>
                <a:gd name="connsiteY6895" fmla="*/ 1064529 h 1446871"/>
                <a:gd name="connsiteX6896" fmla="*/ 1324075 w 2566057"/>
                <a:gd name="connsiteY6896" fmla="*/ 1067005 h 1446871"/>
                <a:gd name="connsiteX6897" fmla="*/ 1325409 w 2566057"/>
                <a:gd name="connsiteY6897" fmla="*/ 1075292 h 1446871"/>
                <a:gd name="connsiteX6898" fmla="*/ 1331886 w 2566057"/>
                <a:gd name="connsiteY6898" fmla="*/ 1083198 h 1446871"/>
                <a:gd name="connsiteX6899" fmla="*/ 1333886 w 2566057"/>
                <a:gd name="connsiteY6899" fmla="*/ 1091770 h 1446871"/>
                <a:gd name="connsiteX6900" fmla="*/ 1339410 w 2566057"/>
                <a:gd name="connsiteY6900" fmla="*/ 1100152 h 1446871"/>
                <a:gd name="connsiteX6901" fmla="*/ 1340935 w 2566057"/>
                <a:gd name="connsiteY6901" fmla="*/ 1105677 h 1446871"/>
                <a:gd name="connsiteX6902" fmla="*/ 1340363 w 2566057"/>
                <a:gd name="connsiteY6902" fmla="*/ 1117678 h 1446871"/>
                <a:gd name="connsiteX6903" fmla="*/ 1342458 w 2566057"/>
                <a:gd name="connsiteY6903" fmla="*/ 1126060 h 1446871"/>
                <a:gd name="connsiteX6904" fmla="*/ 1344268 w 2566057"/>
                <a:gd name="connsiteY6904" fmla="*/ 1134442 h 1446871"/>
                <a:gd name="connsiteX6905" fmla="*/ 1343887 w 2566057"/>
                <a:gd name="connsiteY6905" fmla="*/ 1143205 h 1446871"/>
                <a:gd name="connsiteX6906" fmla="*/ 1345697 w 2566057"/>
                <a:gd name="connsiteY6906" fmla="*/ 1153397 h 1446871"/>
                <a:gd name="connsiteX6907" fmla="*/ 1349412 w 2566057"/>
                <a:gd name="connsiteY6907" fmla="*/ 1157398 h 1446871"/>
                <a:gd name="connsiteX6908" fmla="*/ 1350555 w 2566057"/>
                <a:gd name="connsiteY6908" fmla="*/ 1158064 h 1446871"/>
                <a:gd name="connsiteX6909" fmla="*/ 1351983 w 2566057"/>
                <a:gd name="connsiteY6909" fmla="*/ 1159969 h 1446871"/>
                <a:gd name="connsiteX6910" fmla="*/ 1353031 w 2566057"/>
                <a:gd name="connsiteY6910" fmla="*/ 1164351 h 1446871"/>
                <a:gd name="connsiteX6911" fmla="*/ 1355412 w 2566057"/>
                <a:gd name="connsiteY6911" fmla="*/ 1172161 h 1446871"/>
                <a:gd name="connsiteX6912" fmla="*/ 1356651 w 2566057"/>
                <a:gd name="connsiteY6912" fmla="*/ 1176829 h 1446871"/>
                <a:gd name="connsiteX6913" fmla="*/ 1362747 w 2566057"/>
                <a:gd name="connsiteY6913" fmla="*/ 1184067 h 1446871"/>
                <a:gd name="connsiteX6914" fmla="*/ 1362842 w 2566057"/>
                <a:gd name="connsiteY6914" fmla="*/ 1190545 h 1446871"/>
                <a:gd name="connsiteX6915" fmla="*/ 1359032 w 2566057"/>
                <a:gd name="connsiteY6915" fmla="*/ 1197688 h 1446871"/>
                <a:gd name="connsiteX6916" fmla="*/ 1360651 w 2566057"/>
                <a:gd name="connsiteY6916" fmla="*/ 1201689 h 1446871"/>
                <a:gd name="connsiteX6917" fmla="*/ 1363223 w 2566057"/>
                <a:gd name="connsiteY6917" fmla="*/ 1205213 h 1446871"/>
                <a:gd name="connsiteX6918" fmla="*/ 1361985 w 2566057"/>
                <a:gd name="connsiteY6918" fmla="*/ 1208642 h 1446871"/>
                <a:gd name="connsiteX6919" fmla="*/ 1361985 w 2566057"/>
                <a:gd name="connsiteY6919" fmla="*/ 1211880 h 1446871"/>
                <a:gd name="connsiteX6920" fmla="*/ 1363794 w 2566057"/>
                <a:gd name="connsiteY6920" fmla="*/ 1209975 h 1446871"/>
                <a:gd name="connsiteX6921" fmla="*/ 1367318 w 2566057"/>
                <a:gd name="connsiteY6921" fmla="*/ 1210166 h 1446871"/>
                <a:gd name="connsiteX6922" fmla="*/ 1369414 w 2566057"/>
                <a:gd name="connsiteY6922" fmla="*/ 1214167 h 1446871"/>
                <a:gd name="connsiteX6923" fmla="*/ 1376939 w 2566057"/>
                <a:gd name="connsiteY6923" fmla="*/ 1217596 h 1446871"/>
                <a:gd name="connsiteX6924" fmla="*/ 1380654 w 2566057"/>
                <a:gd name="connsiteY6924" fmla="*/ 1214167 h 1446871"/>
                <a:gd name="connsiteX6925" fmla="*/ 1384273 w 2566057"/>
                <a:gd name="connsiteY6925" fmla="*/ 1212547 h 1446871"/>
                <a:gd name="connsiteX6926" fmla="*/ 1391417 w 2566057"/>
                <a:gd name="connsiteY6926" fmla="*/ 1209023 h 1446871"/>
                <a:gd name="connsiteX6927" fmla="*/ 1397227 w 2566057"/>
                <a:gd name="connsiteY6927" fmla="*/ 1209309 h 1446871"/>
                <a:gd name="connsiteX6928" fmla="*/ 1401800 w 2566057"/>
                <a:gd name="connsiteY6928" fmla="*/ 1209023 h 1446871"/>
                <a:gd name="connsiteX6929" fmla="*/ 1408657 w 2566057"/>
                <a:gd name="connsiteY6929" fmla="*/ 1209690 h 1446871"/>
                <a:gd name="connsiteX6930" fmla="*/ 1413991 w 2566057"/>
                <a:gd name="connsiteY6930" fmla="*/ 1207594 h 1446871"/>
                <a:gd name="connsiteX6931" fmla="*/ 1417801 w 2566057"/>
                <a:gd name="connsiteY6931" fmla="*/ 1207404 h 1446871"/>
                <a:gd name="connsiteX6932" fmla="*/ 1422659 w 2566057"/>
                <a:gd name="connsiteY6932" fmla="*/ 1205118 h 1446871"/>
                <a:gd name="connsiteX6933" fmla="*/ 1427421 w 2566057"/>
                <a:gd name="connsiteY6933" fmla="*/ 1206070 h 1446871"/>
                <a:gd name="connsiteX6934" fmla="*/ 1434184 w 2566057"/>
                <a:gd name="connsiteY6934" fmla="*/ 1202355 h 1446871"/>
                <a:gd name="connsiteX6935" fmla="*/ 1441137 w 2566057"/>
                <a:gd name="connsiteY6935" fmla="*/ 1196069 h 1446871"/>
                <a:gd name="connsiteX6936" fmla="*/ 1451996 w 2566057"/>
                <a:gd name="connsiteY6936" fmla="*/ 1185877 h 1446871"/>
                <a:gd name="connsiteX6937" fmla="*/ 1458759 w 2566057"/>
                <a:gd name="connsiteY6937" fmla="*/ 1181782 h 1446871"/>
                <a:gd name="connsiteX6938" fmla="*/ 1465236 w 2566057"/>
                <a:gd name="connsiteY6938" fmla="*/ 1174828 h 1446871"/>
                <a:gd name="connsiteX6939" fmla="*/ 1471999 w 2566057"/>
                <a:gd name="connsiteY6939" fmla="*/ 1165113 h 1446871"/>
                <a:gd name="connsiteX6940" fmla="*/ 1479809 w 2566057"/>
                <a:gd name="connsiteY6940" fmla="*/ 1158541 h 1446871"/>
                <a:gd name="connsiteX6941" fmla="*/ 1483619 w 2566057"/>
                <a:gd name="connsiteY6941" fmla="*/ 1151587 h 1446871"/>
                <a:gd name="connsiteX6942" fmla="*/ 1486000 w 2566057"/>
                <a:gd name="connsiteY6942" fmla="*/ 1143205 h 1446871"/>
                <a:gd name="connsiteX6943" fmla="*/ 1486381 w 2566057"/>
                <a:gd name="connsiteY6943" fmla="*/ 1141967 h 1446871"/>
                <a:gd name="connsiteX6944" fmla="*/ 1485238 w 2566057"/>
                <a:gd name="connsiteY6944" fmla="*/ 1140443 h 1446871"/>
                <a:gd name="connsiteX6945" fmla="*/ 1484000 w 2566057"/>
                <a:gd name="connsiteY6945" fmla="*/ 1138157 h 1446871"/>
                <a:gd name="connsiteX6946" fmla="*/ 1486667 w 2566057"/>
                <a:gd name="connsiteY6946" fmla="*/ 1134538 h 1446871"/>
                <a:gd name="connsiteX6947" fmla="*/ 1496287 w 2566057"/>
                <a:gd name="connsiteY6947" fmla="*/ 1131775 h 1446871"/>
                <a:gd name="connsiteX6948" fmla="*/ 1504098 w 2566057"/>
                <a:gd name="connsiteY6948" fmla="*/ 1127489 h 1446871"/>
                <a:gd name="connsiteX6949" fmla="*/ 1508384 w 2566057"/>
                <a:gd name="connsiteY6949" fmla="*/ 1121203 h 1446871"/>
                <a:gd name="connsiteX6950" fmla="*/ 1509527 w 2566057"/>
                <a:gd name="connsiteY6950" fmla="*/ 1109296 h 1446871"/>
                <a:gd name="connsiteX6951" fmla="*/ 1510003 w 2566057"/>
                <a:gd name="connsiteY6951" fmla="*/ 1095961 h 1446871"/>
                <a:gd name="connsiteX6952" fmla="*/ 1508384 w 2566057"/>
                <a:gd name="connsiteY6952" fmla="*/ 1089865 h 1446871"/>
                <a:gd name="connsiteX6953" fmla="*/ 1512289 w 2566057"/>
                <a:gd name="connsiteY6953" fmla="*/ 1085103 h 1446871"/>
                <a:gd name="connsiteX6954" fmla="*/ 1517909 w 2566057"/>
                <a:gd name="connsiteY6954" fmla="*/ 1079864 h 1446871"/>
                <a:gd name="connsiteX6955" fmla="*/ 1519242 w 2566057"/>
                <a:gd name="connsiteY6955" fmla="*/ 1076911 h 1446871"/>
                <a:gd name="connsiteX6956" fmla="*/ 1522671 w 2566057"/>
                <a:gd name="connsiteY6956" fmla="*/ 1076245 h 1446871"/>
                <a:gd name="connsiteX6957" fmla="*/ 1526862 w 2566057"/>
                <a:gd name="connsiteY6957" fmla="*/ 1072625 h 1446871"/>
                <a:gd name="connsiteX6958" fmla="*/ 1530387 w 2566057"/>
                <a:gd name="connsiteY6958" fmla="*/ 1068815 h 1446871"/>
                <a:gd name="connsiteX6959" fmla="*/ 1533530 w 2566057"/>
                <a:gd name="connsiteY6959" fmla="*/ 1065196 h 1446871"/>
                <a:gd name="connsiteX6960" fmla="*/ 1540864 w 2566057"/>
                <a:gd name="connsiteY6960" fmla="*/ 1063100 h 1446871"/>
                <a:gd name="connsiteX6961" fmla="*/ 1553533 w 2566057"/>
                <a:gd name="connsiteY6961" fmla="*/ 1056813 h 1446871"/>
                <a:gd name="connsiteX6962" fmla="*/ 1561819 w 2566057"/>
                <a:gd name="connsiteY6962" fmla="*/ 1048241 h 1446871"/>
                <a:gd name="connsiteX6963" fmla="*/ 1560486 w 2566057"/>
                <a:gd name="connsiteY6963" fmla="*/ 1044907 h 1446871"/>
                <a:gd name="connsiteX6964" fmla="*/ 1559724 w 2566057"/>
                <a:gd name="connsiteY6964" fmla="*/ 1041288 h 1446871"/>
                <a:gd name="connsiteX6965" fmla="*/ 1562010 w 2566057"/>
                <a:gd name="connsiteY6965" fmla="*/ 1035192 h 1446871"/>
                <a:gd name="connsiteX6966" fmla="*/ 1562772 w 2566057"/>
                <a:gd name="connsiteY6966" fmla="*/ 1028810 h 1446871"/>
                <a:gd name="connsiteX6967" fmla="*/ 1563248 w 2566057"/>
                <a:gd name="connsiteY6967" fmla="*/ 1021190 h 1446871"/>
                <a:gd name="connsiteX6968" fmla="*/ 1564201 w 2566057"/>
                <a:gd name="connsiteY6968" fmla="*/ 1017094 h 1446871"/>
                <a:gd name="connsiteX6969" fmla="*/ 1564962 w 2566057"/>
                <a:gd name="connsiteY6969" fmla="*/ 1010712 h 1446871"/>
                <a:gd name="connsiteX6970" fmla="*/ 1562581 w 2566057"/>
                <a:gd name="connsiteY6970" fmla="*/ 1009855 h 1446871"/>
                <a:gd name="connsiteX6971" fmla="*/ 1562296 w 2566057"/>
                <a:gd name="connsiteY6971" fmla="*/ 1009665 h 1446871"/>
                <a:gd name="connsiteX6972" fmla="*/ 1561915 w 2566057"/>
                <a:gd name="connsiteY6972" fmla="*/ 1007379 h 1446871"/>
                <a:gd name="connsiteX6973" fmla="*/ 1559343 w 2566057"/>
                <a:gd name="connsiteY6973" fmla="*/ 1004902 h 1446871"/>
                <a:gd name="connsiteX6974" fmla="*/ 1558105 w 2566057"/>
                <a:gd name="connsiteY6974" fmla="*/ 1000807 h 1446871"/>
                <a:gd name="connsiteX6975" fmla="*/ 1556485 w 2566057"/>
                <a:gd name="connsiteY6975" fmla="*/ 994711 h 1446871"/>
                <a:gd name="connsiteX6976" fmla="*/ 1555914 w 2566057"/>
                <a:gd name="connsiteY6976" fmla="*/ 987281 h 1446871"/>
                <a:gd name="connsiteX6977" fmla="*/ 1557914 w 2566057"/>
                <a:gd name="connsiteY6977" fmla="*/ 974899 h 1446871"/>
                <a:gd name="connsiteX6978" fmla="*/ 1555628 w 2566057"/>
                <a:gd name="connsiteY6978" fmla="*/ 970803 h 1446871"/>
                <a:gd name="connsiteX6979" fmla="*/ 1556676 w 2566057"/>
                <a:gd name="connsiteY6979" fmla="*/ 962707 h 1446871"/>
                <a:gd name="connsiteX6980" fmla="*/ 1559819 w 2566057"/>
                <a:gd name="connsiteY6980" fmla="*/ 958801 h 1446871"/>
                <a:gd name="connsiteX6981" fmla="*/ 1560295 w 2566057"/>
                <a:gd name="connsiteY6981" fmla="*/ 958420 h 1446871"/>
                <a:gd name="connsiteX6982" fmla="*/ 1563915 w 2566057"/>
                <a:gd name="connsiteY6982" fmla="*/ 955467 h 1446871"/>
                <a:gd name="connsiteX6983" fmla="*/ 1566010 w 2566057"/>
                <a:gd name="connsiteY6983" fmla="*/ 949562 h 1446871"/>
                <a:gd name="connsiteX6984" fmla="*/ 1567534 w 2566057"/>
                <a:gd name="connsiteY6984" fmla="*/ 947752 h 1446871"/>
                <a:gd name="connsiteX6985" fmla="*/ 1569439 w 2566057"/>
                <a:gd name="connsiteY6985" fmla="*/ 944990 h 1446871"/>
                <a:gd name="connsiteX6986" fmla="*/ 1572201 w 2566057"/>
                <a:gd name="connsiteY6986" fmla="*/ 942228 h 1446871"/>
                <a:gd name="connsiteX6987" fmla="*/ 1574869 w 2566057"/>
                <a:gd name="connsiteY6987" fmla="*/ 938227 h 1446871"/>
                <a:gd name="connsiteX6988" fmla="*/ 1578297 w 2566057"/>
                <a:gd name="connsiteY6988" fmla="*/ 937370 h 1446871"/>
                <a:gd name="connsiteX6989" fmla="*/ 1578488 w 2566057"/>
                <a:gd name="connsiteY6989" fmla="*/ 937370 h 1446871"/>
                <a:gd name="connsiteX6990" fmla="*/ 1585251 w 2566057"/>
                <a:gd name="connsiteY6990" fmla="*/ 931465 h 1446871"/>
                <a:gd name="connsiteX6991" fmla="*/ 1589251 w 2566057"/>
                <a:gd name="connsiteY6991" fmla="*/ 925178 h 1446871"/>
                <a:gd name="connsiteX6992" fmla="*/ 1605634 w 2566057"/>
                <a:gd name="connsiteY6992" fmla="*/ 911653 h 1446871"/>
                <a:gd name="connsiteX6993" fmla="*/ 1617731 w 2566057"/>
                <a:gd name="connsiteY6993" fmla="*/ 901937 h 1446871"/>
                <a:gd name="connsiteX6994" fmla="*/ 1630685 w 2566057"/>
                <a:gd name="connsiteY6994" fmla="*/ 889078 h 1446871"/>
                <a:gd name="connsiteX6995" fmla="*/ 1640115 w 2566057"/>
                <a:gd name="connsiteY6995" fmla="*/ 877839 h 1446871"/>
                <a:gd name="connsiteX6996" fmla="*/ 1646115 w 2566057"/>
                <a:gd name="connsiteY6996" fmla="*/ 870124 h 1446871"/>
                <a:gd name="connsiteX6997" fmla="*/ 1648877 w 2566057"/>
                <a:gd name="connsiteY6997" fmla="*/ 859455 h 1446871"/>
                <a:gd name="connsiteX6998" fmla="*/ 1652212 w 2566057"/>
                <a:gd name="connsiteY6998" fmla="*/ 854883 h 1446871"/>
                <a:gd name="connsiteX6999" fmla="*/ 1656498 w 2566057"/>
                <a:gd name="connsiteY6999" fmla="*/ 846311 h 1446871"/>
                <a:gd name="connsiteX7000" fmla="*/ 1659069 w 2566057"/>
                <a:gd name="connsiteY7000" fmla="*/ 838024 h 1446871"/>
                <a:gd name="connsiteX7001" fmla="*/ 1660594 w 2566057"/>
                <a:gd name="connsiteY7001" fmla="*/ 835738 h 1446871"/>
                <a:gd name="connsiteX7002" fmla="*/ 1660403 w 2566057"/>
                <a:gd name="connsiteY7002" fmla="*/ 833548 h 1446871"/>
                <a:gd name="connsiteX7003" fmla="*/ 1661927 w 2566057"/>
                <a:gd name="connsiteY7003" fmla="*/ 825928 h 1446871"/>
                <a:gd name="connsiteX7004" fmla="*/ 1659451 w 2566057"/>
                <a:gd name="connsiteY7004" fmla="*/ 823832 h 1446871"/>
                <a:gd name="connsiteX7005" fmla="*/ 1655736 w 2566057"/>
                <a:gd name="connsiteY7005" fmla="*/ 825451 h 1446871"/>
                <a:gd name="connsiteX7006" fmla="*/ 1651354 w 2566057"/>
                <a:gd name="connsiteY7006" fmla="*/ 827070 h 1446871"/>
                <a:gd name="connsiteX7007" fmla="*/ 1644210 w 2566057"/>
                <a:gd name="connsiteY7007" fmla="*/ 828880 h 1446871"/>
                <a:gd name="connsiteX7008" fmla="*/ 1633733 w 2566057"/>
                <a:gd name="connsiteY7008" fmla="*/ 829833 h 1446871"/>
                <a:gd name="connsiteX7009" fmla="*/ 1628113 w 2566057"/>
                <a:gd name="connsiteY7009" fmla="*/ 832976 h 1446871"/>
                <a:gd name="connsiteX7010" fmla="*/ 1617921 w 2566057"/>
                <a:gd name="connsiteY7010" fmla="*/ 834500 h 1446871"/>
                <a:gd name="connsiteX7011" fmla="*/ 1611540 w 2566057"/>
                <a:gd name="connsiteY7011" fmla="*/ 837643 h 1446871"/>
                <a:gd name="connsiteX7012" fmla="*/ 1606777 w 2566057"/>
                <a:gd name="connsiteY7012" fmla="*/ 839834 h 1446871"/>
                <a:gd name="connsiteX7013" fmla="*/ 1598490 w 2566057"/>
                <a:gd name="connsiteY7013" fmla="*/ 832786 h 1446871"/>
                <a:gd name="connsiteX7014" fmla="*/ 1597157 w 2566057"/>
                <a:gd name="connsiteY7014" fmla="*/ 831071 h 1446871"/>
                <a:gd name="connsiteX7015" fmla="*/ 1594299 w 2566057"/>
                <a:gd name="connsiteY7015" fmla="*/ 826975 h 1446871"/>
                <a:gd name="connsiteX7016" fmla="*/ 1597538 w 2566057"/>
                <a:gd name="connsiteY7016" fmla="*/ 822308 h 1446871"/>
                <a:gd name="connsiteX7017" fmla="*/ 1596490 w 2566057"/>
                <a:gd name="connsiteY7017" fmla="*/ 817831 h 1446871"/>
                <a:gd name="connsiteX7018" fmla="*/ 1593919 w 2566057"/>
                <a:gd name="connsiteY7018" fmla="*/ 816021 h 1446871"/>
                <a:gd name="connsiteX7019" fmla="*/ 1591347 w 2566057"/>
                <a:gd name="connsiteY7019" fmla="*/ 814688 h 1446871"/>
                <a:gd name="connsiteX7020" fmla="*/ 1587156 w 2566057"/>
                <a:gd name="connsiteY7020" fmla="*/ 813545 h 1446871"/>
                <a:gd name="connsiteX7021" fmla="*/ 1583536 w 2566057"/>
                <a:gd name="connsiteY7021" fmla="*/ 809449 h 1446871"/>
                <a:gd name="connsiteX7022" fmla="*/ 1579250 w 2566057"/>
                <a:gd name="connsiteY7022" fmla="*/ 804020 h 1446871"/>
                <a:gd name="connsiteX7023" fmla="*/ 1576774 w 2566057"/>
                <a:gd name="connsiteY7023" fmla="*/ 803067 h 1446871"/>
                <a:gd name="connsiteX7024" fmla="*/ 1574678 w 2566057"/>
                <a:gd name="connsiteY7024" fmla="*/ 800782 h 1446871"/>
                <a:gd name="connsiteX7025" fmla="*/ 1572201 w 2566057"/>
                <a:gd name="connsiteY7025" fmla="*/ 798972 h 1446871"/>
                <a:gd name="connsiteX7026" fmla="*/ 1569915 w 2566057"/>
                <a:gd name="connsiteY7026" fmla="*/ 797448 h 1446871"/>
                <a:gd name="connsiteX7027" fmla="*/ 1567630 w 2566057"/>
                <a:gd name="connsiteY7027" fmla="*/ 797924 h 1446871"/>
                <a:gd name="connsiteX7028" fmla="*/ 1565724 w 2566057"/>
                <a:gd name="connsiteY7028" fmla="*/ 795829 h 1446871"/>
                <a:gd name="connsiteX7029" fmla="*/ 1564105 w 2566057"/>
                <a:gd name="connsiteY7029" fmla="*/ 791352 h 1446871"/>
                <a:gd name="connsiteX7030" fmla="*/ 1562962 w 2566057"/>
                <a:gd name="connsiteY7030" fmla="*/ 785732 h 1446871"/>
                <a:gd name="connsiteX7031" fmla="*/ 1558200 w 2566057"/>
                <a:gd name="connsiteY7031" fmla="*/ 775636 h 1446871"/>
                <a:gd name="connsiteX7032" fmla="*/ 1557818 w 2566057"/>
                <a:gd name="connsiteY7032" fmla="*/ 775064 h 1446871"/>
                <a:gd name="connsiteX7033" fmla="*/ 1550485 w 2566057"/>
                <a:gd name="connsiteY7033" fmla="*/ 769825 h 1446871"/>
                <a:gd name="connsiteX7034" fmla="*/ 1550294 w 2566057"/>
                <a:gd name="connsiteY7034" fmla="*/ 764587 h 1446871"/>
                <a:gd name="connsiteX7035" fmla="*/ 1547627 w 2566057"/>
                <a:gd name="connsiteY7035" fmla="*/ 755347 h 1446871"/>
                <a:gd name="connsiteX7036" fmla="*/ 1546865 w 2566057"/>
                <a:gd name="connsiteY7036" fmla="*/ 748394 h 1446871"/>
                <a:gd name="connsiteX7037" fmla="*/ 1545817 w 2566057"/>
                <a:gd name="connsiteY7037" fmla="*/ 742965 h 1446871"/>
                <a:gd name="connsiteX7038" fmla="*/ 1539340 w 2566057"/>
                <a:gd name="connsiteY7038" fmla="*/ 737154 h 1446871"/>
                <a:gd name="connsiteX7039" fmla="*/ 1536197 w 2566057"/>
                <a:gd name="connsiteY7039" fmla="*/ 732963 h 1446871"/>
                <a:gd name="connsiteX7040" fmla="*/ 1533340 w 2566057"/>
                <a:gd name="connsiteY7040" fmla="*/ 728106 h 1446871"/>
                <a:gd name="connsiteX7041" fmla="*/ 1535340 w 2566057"/>
                <a:gd name="connsiteY7041" fmla="*/ 725153 h 1446871"/>
                <a:gd name="connsiteX7042" fmla="*/ 1534387 w 2566057"/>
                <a:gd name="connsiteY7042" fmla="*/ 722867 h 1446871"/>
                <a:gd name="connsiteX7043" fmla="*/ 1527815 w 2566057"/>
                <a:gd name="connsiteY7043" fmla="*/ 715628 h 1446871"/>
                <a:gd name="connsiteX7044" fmla="*/ 1521719 w 2566057"/>
                <a:gd name="connsiteY7044" fmla="*/ 707913 h 1446871"/>
                <a:gd name="connsiteX7045" fmla="*/ 1518766 w 2566057"/>
                <a:gd name="connsiteY7045" fmla="*/ 703817 h 1446871"/>
                <a:gd name="connsiteX7046" fmla="*/ 1517528 w 2566057"/>
                <a:gd name="connsiteY7046" fmla="*/ 698578 h 1446871"/>
                <a:gd name="connsiteX7047" fmla="*/ 1512003 w 2566057"/>
                <a:gd name="connsiteY7047" fmla="*/ 693530 h 1446871"/>
                <a:gd name="connsiteX7048" fmla="*/ 1509337 w 2566057"/>
                <a:gd name="connsiteY7048" fmla="*/ 685720 h 1446871"/>
                <a:gd name="connsiteX7049" fmla="*/ 1505431 w 2566057"/>
                <a:gd name="connsiteY7049" fmla="*/ 678100 h 1446871"/>
                <a:gd name="connsiteX7050" fmla="*/ 1505431 w 2566057"/>
                <a:gd name="connsiteY7050" fmla="*/ 675718 h 1446871"/>
                <a:gd name="connsiteX7051" fmla="*/ 1506765 w 2566057"/>
                <a:gd name="connsiteY7051" fmla="*/ 673337 h 1446871"/>
                <a:gd name="connsiteX7052" fmla="*/ 1506860 w 2566057"/>
                <a:gd name="connsiteY7052" fmla="*/ 673242 h 1446871"/>
                <a:gd name="connsiteX7053" fmla="*/ 1508670 w 2566057"/>
                <a:gd name="connsiteY7053" fmla="*/ 674194 h 1446871"/>
                <a:gd name="connsiteX7054" fmla="*/ 1509717 w 2566057"/>
                <a:gd name="connsiteY7054" fmla="*/ 676957 h 1446871"/>
                <a:gd name="connsiteX7055" fmla="*/ 1512385 w 2566057"/>
                <a:gd name="connsiteY7055" fmla="*/ 682386 h 1446871"/>
                <a:gd name="connsiteX7056" fmla="*/ 1517147 w 2566057"/>
                <a:gd name="connsiteY7056" fmla="*/ 691244 h 1446871"/>
                <a:gd name="connsiteX7057" fmla="*/ 1519528 w 2566057"/>
                <a:gd name="connsiteY7057" fmla="*/ 696864 h 1446871"/>
                <a:gd name="connsiteX7058" fmla="*/ 1521910 w 2566057"/>
                <a:gd name="connsiteY7058" fmla="*/ 700007 h 1446871"/>
                <a:gd name="connsiteX7059" fmla="*/ 1522481 w 2566057"/>
                <a:gd name="connsiteY7059" fmla="*/ 696673 h 1446871"/>
                <a:gd name="connsiteX7060" fmla="*/ 1522290 w 2566057"/>
                <a:gd name="connsiteY7060" fmla="*/ 688291 h 1446871"/>
                <a:gd name="connsiteX7061" fmla="*/ 1525434 w 2566057"/>
                <a:gd name="connsiteY7061" fmla="*/ 682386 h 1446871"/>
                <a:gd name="connsiteX7062" fmla="*/ 1527910 w 2566057"/>
                <a:gd name="connsiteY7062" fmla="*/ 677242 h 1446871"/>
                <a:gd name="connsiteX7063" fmla="*/ 1527910 w 2566057"/>
                <a:gd name="connsiteY7063" fmla="*/ 677242 h 1446871"/>
                <a:gd name="connsiteX7064" fmla="*/ 1528006 w 2566057"/>
                <a:gd name="connsiteY7064" fmla="*/ 677242 h 1446871"/>
                <a:gd name="connsiteX7065" fmla="*/ 1528101 w 2566057"/>
                <a:gd name="connsiteY7065" fmla="*/ 677528 h 1446871"/>
                <a:gd name="connsiteX7066" fmla="*/ 1528196 w 2566057"/>
                <a:gd name="connsiteY7066" fmla="*/ 680100 h 1446871"/>
                <a:gd name="connsiteX7067" fmla="*/ 1528101 w 2566057"/>
                <a:gd name="connsiteY7067" fmla="*/ 682671 h 1446871"/>
                <a:gd name="connsiteX7068" fmla="*/ 1527434 w 2566057"/>
                <a:gd name="connsiteY7068" fmla="*/ 690958 h 1446871"/>
                <a:gd name="connsiteX7069" fmla="*/ 1529434 w 2566057"/>
                <a:gd name="connsiteY7069" fmla="*/ 694768 h 1446871"/>
                <a:gd name="connsiteX7070" fmla="*/ 1534387 w 2566057"/>
                <a:gd name="connsiteY7070" fmla="*/ 697912 h 1446871"/>
                <a:gd name="connsiteX7071" fmla="*/ 1539721 w 2566057"/>
                <a:gd name="connsiteY7071" fmla="*/ 708103 h 1446871"/>
                <a:gd name="connsiteX7072" fmla="*/ 1544579 w 2566057"/>
                <a:gd name="connsiteY7072" fmla="*/ 713056 h 1446871"/>
                <a:gd name="connsiteX7073" fmla="*/ 1548103 w 2566057"/>
                <a:gd name="connsiteY7073" fmla="*/ 718486 h 1446871"/>
                <a:gd name="connsiteX7074" fmla="*/ 1551913 w 2566057"/>
                <a:gd name="connsiteY7074" fmla="*/ 725058 h 1446871"/>
                <a:gd name="connsiteX7075" fmla="*/ 1558390 w 2566057"/>
                <a:gd name="connsiteY7075" fmla="*/ 727725 h 1446871"/>
                <a:gd name="connsiteX7076" fmla="*/ 1562296 w 2566057"/>
                <a:gd name="connsiteY7076" fmla="*/ 734107 h 1446871"/>
                <a:gd name="connsiteX7077" fmla="*/ 1564486 w 2566057"/>
                <a:gd name="connsiteY7077" fmla="*/ 744965 h 1446871"/>
                <a:gd name="connsiteX7078" fmla="*/ 1566677 w 2566057"/>
                <a:gd name="connsiteY7078" fmla="*/ 752680 h 1446871"/>
                <a:gd name="connsiteX7079" fmla="*/ 1571154 w 2566057"/>
                <a:gd name="connsiteY7079" fmla="*/ 756776 h 1446871"/>
                <a:gd name="connsiteX7080" fmla="*/ 1578488 w 2566057"/>
                <a:gd name="connsiteY7080" fmla="*/ 759538 h 1446871"/>
                <a:gd name="connsiteX7081" fmla="*/ 1584108 w 2566057"/>
                <a:gd name="connsiteY7081" fmla="*/ 770111 h 1446871"/>
                <a:gd name="connsiteX7082" fmla="*/ 1586299 w 2566057"/>
                <a:gd name="connsiteY7082" fmla="*/ 775254 h 1446871"/>
                <a:gd name="connsiteX7083" fmla="*/ 1590966 w 2566057"/>
                <a:gd name="connsiteY7083" fmla="*/ 782684 h 1446871"/>
                <a:gd name="connsiteX7084" fmla="*/ 1593633 w 2566057"/>
                <a:gd name="connsiteY7084" fmla="*/ 786875 h 1446871"/>
                <a:gd name="connsiteX7085" fmla="*/ 1595442 w 2566057"/>
                <a:gd name="connsiteY7085" fmla="*/ 790875 h 1446871"/>
                <a:gd name="connsiteX7086" fmla="*/ 1594109 w 2566057"/>
                <a:gd name="connsiteY7086" fmla="*/ 797829 h 1446871"/>
                <a:gd name="connsiteX7087" fmla="*/ 1596109 w 2566057"/>
                <a:gd name="connsiteY7087" fmla="*/ 803449 h 1446871"/>
                <a:gd name="connsiteX7088" fmla="*/ 1596871 w 2566057"/>
                <a:gd name="connsiteY7088" fmla="*/ 810211 h 1446871"/>
                <a:gd name="connsiteX7089" fmla="*/ 1600872 w 2566057"/>
                <a:gd name="connsiteY7089" fmla="*/ 814783 h 1446871"/>
                <a:gd name="connsiteX7090" fmla="*/ 1604206 w 2566057"/>
                <a:gd name="connsiteY7090" fmla="*/ 818784 h 1446871"/>
                <a:gd name="connsiteX7091" fmla="*/ 1611826 w 2566057"/>
                <a:gd name="connsiteY7091" fmla="*/ 817926 h 1446871"/>
                <a:gd name="connsiteX7092" fmla="*/ 1616207 w 2566057"/>
                <a:gd name="connsiteY7092" fmla="*/ 813926 h 1446871"/>
                <a:gd name="connsiteX7093" fmla="*/ 1626113 w 2566057"/>
                <a:gd name="connsiteY7093" fmla="*/ 811830 h 1446871"/>
                <a:gd name="connsiteX7094" fmla="*/ 1634209 w 2566057"/>
                <a:gd name="connsiteY7094" fmla="*/ 808211 h 1446871"/>
                <a:gd name="connsiteX7095" fmla="*/ 1641353 w 2566057"/>
                <a:gd name="connsiteY7095" fmla="*/ 806211 h 1446871"/>
                <a:gd name="connsiteX7096" fmla="*/ 1647735 w 2566057"/>
                <a:gd name="connsiteY7096" fmla="*/ 802401 h 1446871"/>
                <a:gd name="connsiteX7097" fmla="*/ 1656688 w 2566057"/>
                <a:gd name="connsiteY7097" fmla="*/ 798400 h 1446871"/>
                <a:gd name="connsiteX7098" fmla="*/ 1666404 w 2566057"/>
                <a:gd name="connsiteY7098" fmla="*/ 795638 h 1446871"/>
                <a:gd name="connsiteX7099" fmla="*/ 1672976 w 2566057"/>
                <a:gd name="connsiteY7099" fmla="*/ 794304 h 1446871"/>
                <a:gd name="connsiteX7100" fmla="*/ 1674881 w 2566057"/>
                <a:gd name="connsiteY7100" fmla="*/ 788208 h 1446871"/>
                <a:gd name="connsiteX7101" fmla="*/ 1679358 w 2566057"/>
                <a:gd name="connsiteY7101" fmla="*/ 785351 h 1446871"/>
                <a:gd name="connsiteX7102" fmla="*/ 1683453 w 2566057"/>
                <a:gd name="connsiteY7102" fmla="*/ 783446 h 1446871"/>
                <a:gd name="connsiteX7103" fmla="*/ 1695169 w 2566057"/>
                <a:gd name="connsiteY7103" fmla="*/ 779636 h 1446871"/>
                <a:gd name="connsiteX7104" fmla="*/ 1697646 w 2566057"/>
                <a:gd name="connsiteY7104" fmla="*/ 775064 h 1446871"/>
                <a:gd name="connsiteX7105" fmla="*/ 1704694 w 2566057"/>
                <a:gd name="connsiteY7105" fmla="*/ 771730 h 1446871"/>
                <a:gd name="connsiteX7106" fmla="*/ 1707076 w 2566057"/>
                <a:gd name="connsiteY7106" fmla="*/ 766301 h 1446871"/>
                <a:gd name="connsiteX7107" fmla="*/ 1710314 w 2566057"/>
                <a:gd name="connsiteY7107" fmla="*/ 764491 h 1446871"/>
                <a:gd name="connsiteX7108" fmla="*/ 1714981 w 2566057"/>
                <a:gd name="connsiteY7108" fmla="*/ 760872 h 1446871"/>
                <a:gd name="connsiteX7109" fmla="*/ 1716791 w 2566057"/>
                <a:gd name="connsiteY7109" fmla="*/ 753442 h 1446871"/>
                <a:gd name="connsiteX7110" fmla="*/ 1721649 w 2566057"/>
                <a:gd name="connsiteY7110" fmla="*/ 751823 h 1446871"/>
                <a:gd name="connsiteX7111" fmla="*/ 1723363 w 2566057"/>
                <a:gd name="connsiteY7111" fmla="*/ 746679 h 1446871"/>
                <a:gd name="connsiteX7112" fmla="*/ 1728507 w 2566057"/>
                <a:gd name="connsiteY7112" fmla="*/ 740774 h 1446871"/>
                <a:gd name="connsiteX7113" fmla="*/ 1729745 w 2566057"/>
                <a:gd name="connsiteY7113" fmla="*/ 731344 h 1446871"/>
                <a:gd name="connsiteX7114" fmla="*/ 1724983 w 2566057"/>
                <a:gd name="connsiteY7114" fmla="*/ 728201 h 1446871"/>
                <a:gd name="connsiteX7115" fmla="*/ 1722411 w 2566057"/>
                <a:gd name="connsiteY7115" fmla="*/ 723915 h 1446871"/>
                <a:gd name="connsiteX7116" fmla="*/ 1718601 w 2566057"/>
                <a:gd name="connsiteY7116" fmla="*/ 721248 h 1446871"/>
                <a:gd name="connsiteX7117" fmla="*/ 1710695 w 2566057"/>
                <a:gd name="connsiteY7117" fmla="*/ 719057 h 1446871"/>
                <a:gd name="connsiteX7118" fmla="*/ 1702885 w 2566057"/>
                <a:gd name="connsiteY7118" fmla="*/ 715914 h 1446871"/>
                <a:gd name="connsiteX7119" fmla="*/ 1700503 w 2566057"/>
                <a:gd name="connsiteY7119" fmla="*/ 710961 h 1446871"/>
                <a:gd name="connsiteX7120" fmla="*/ 1700217 w 2566057"/>
                <a:gd name="connsiteY7120" fmla="*/ 709151 h 1446871"/>
                <a:gd name="connsiteX7121" fmla="*/ 1699551 w 2566057"/>
                <a:gd name="connsiteY7121" fmla="*/ 704103 h 1446871"/>
                <a:gd name="connsiteX7122" fmla="*/ 1699456 w 2566057"/>
                <a:gd name="connsiteY7122" fmla="*/ 702483 h 1446871"/>
                <a:gd name="connsiteX7123" fmla="*/ 1699932 w 2566057"/>
                <a:gd name="connsiteY7123" fmla="*/ 697721 h 1446871"/>
                <a:gd name="connsiteX7124" fmla="*/ 1699551 w 2566057"/>
                <a:gd name="connsiteY7124" fmla="*/ 697150 h 1446871"/>
                <a:gd name="connsiteX7125" fmla="*/ 1696884 w 2566057"/>
                <a:gd name="connsiteY7125" fmla="*/ 698864 h 1446871"/>
                <a:gd name="connsiteX7126" fmla="*/ 1695836 w 2566057"/>
                <a:gd name="connsiteY7126" fmla="*/ 701150 h 1446871"/>
                <a:gd name="connsiteX7127" fmla="*/ 1694598 w 2566057"/>
                <a:gd name="connsiteY7127" fmla="*/ 704484 h 1446871"/>
                <a:gd name="connsiteX7128" fmla="*/ 1691645 w 2566057"/>
                <a:gd name="connsiteY7128" fmla="*/ 705436 h 1446871"/>
                <a:gd name="connsiteX7129" fmla="*/ 1690026 w 2566057"/>
                <a:gd name="connsiteY7129" fmla="*/ 707246 h 1446871"/>
                <a:gd name="connsiteX7130" fmla="*/ 1685549 w 2566057"/>
                <a:gd name="connsiteY7130" fmla="*/ 712866 h 1446871"/>
                <a:gd name="connsiteX7131" fmla="*/ 1683072 w 2566057"/>
                <a:gd name="connsiteY7131" fmla="*/ 717152 h 1446871"/>
                <a:gd name="connsiteX7132" fmla="*/ 1679167 w 2566057"/>
                <a:gd name="connsiteY7132" fmla="*/ 719343 h 1446871"/>
                <a:gd name="connsiteX7133" fmla="*/ 1672690 w 2566057"/>
                <a:gd name="connsiteY7133" fmla="*/ 718866 h 1446871"/>
                <a:gd name="connsiteX7134" fmla="*/ 1665451 w 2566057"/>
                <a:gd name="connsiteY7134" fmla="*/ 720200 h 1446871"/>
                <a:gd name="connsiteX7135" fmla="*/ 1662117 w 2566057"/>
                <a:gd name="connsiteY7135" fmla="*/ 718866 h 1446871"/>
                <a:gd name="connsiteX7136" fmla="*/ 1662022 w 2566057"/>
                <a:gd name="connsiteY7136" fmla="*/ 718581 h 1446871"/>
                <a:gd name="connsiteX7137" fmla="*/ 1662213 w 2566057"/>
                <a:gd name="connsiteY7137" fmla="*/ 717342 h 1446871"/>
                <a:gd name="connsiteX7138" fmla="*/ 1663070 w 2566057"/>
                <a:gd name="connsiteY7138" fmla="*/ 714390 h 1446871"/>
                <a:gd name="connsiteX7139" fmla="*/ 1664499 w 2566057"/>
                <a:gd name="connsiteY7139" fmla="*/ 710580 h 1446871"/>
                <a:gd name="connsiteX7140" fmla="*/ 1664403 w 2566057"/>
                <a:gd name="connsiteY7140" fmla="*/ 706484 h 1446871"/>
                <a:gd name="connsiteX7141" fmla="*/ 1661927 w 2566057"/>
                <a:gd name="connsiteY7141" fmla="*/ 702007 h 1446871"/>
                <a:gd name="connsiteX7142" fmla="*/ 1659736 w 2566057"/>
                <a:gd name="connsiteY7142" fmla="*/ 701341 h 1446871"/>
                <a:gd name="connsiteX7143" fmla="*/ 1657165 w 2566057"/>
                <a:gd name="connsiteY7143" fmla="*/ 706484 h 1446871"/>
                <a:gd name="connsiteX7144" fmla="*/ 1657831 w 2566057"/>
                <a:gd name="connsiteY7144" fmla="*/ 711246 h 1446871"/>
                <a:gd name="connsiteX7145" fmla="*/ 1656688 w 2566057"/>
                <a:gd name="connsiteY7145" fmla="*/ 713533 h 1446871"/>
                <a:gd name="connsiteX7146" fmla="*/ 1656212 w 2566057"/>
                <a:gd name="connsiteY7146" fmla="*/ 713723 h 1446871"/>
                <a:gd name="connsiteX7147" fmla="*/ 1655069 w 2566057"/>
                <a:gd name="connsiteY7147" fmla="*/ 712104 h 1446871"/>
                <a:gd name="connsiteX7148" fmla="*/ 1654688 w 2566057"/>
                <a:gd name="connsiteY7148" fmla="*/ 709437 h 1446871"/>
                <a:gd name="connsiteX7149" fmla="*/ 1652021 w 2566057"/>
                <a:gd name="connsiteY7149" fmla="*/ 706008 h 1446871"/>
                <a:gd name="connsiteX7150" fmla="*/ 1648306 w 2566057"/>
                <a:gd name="connsiteY7150" fmla="*/ 702579 h 1446871"/>
                <a:gd name="connsiteX7151" fmla="*/ 1648401 w 2566057"/>
                <a:gd name="connsiteY7151" fmla="*/ 698102 h 1446871"/>
                <a:gd name="connsiteX7152" fmla="*/ 1643639 w 2566057"/>
                <a:gd name="connsiteY7152" fmla="*/ 693149 h 1446871"/>
                <a:gd name="connsiteX7153" fmla="*/ 1640019 w 2566057"/>
                <a:gd name="connsiteY7153" fmla="*/ 691530 h 1446871"/>
                <a:gd name="connsiteX7154" fmla="*/ 1639734 w 2566057"/>
                <a:gd name="connsiteY7154" fmla="*/ 688101 h 1446871"/>
                <a:gd name="connsiteX7155" fmla="*/ 1637733 w 2566057"/>
                <a:gd name="connsiteY7155" fmla="*/ 685148 h 1446871"/>
                <a:gd name="connsiteX7156" fmla="*/ 1636781 w 2566057"/>
                <a:gd name="connsiteY7156" fmla="*/ 683338 h 1446871"/>
                <a:gd name="connsiteX7157" fmla="*/ 1634781 w 2566057"/>
                <a:gd name="connsiteY7157" fmla="*/ 679052 h 1446871"/>
                <a:gd name="connsiteX7158" fmla="*/ 1632685 w 2566057"/>
                <a:gd name="connsiteY7158" fmla="*/ 674766 h 1446871"/>
                <a:gd name="connsiteX7159" fmla="*/ 1634400 w 2566057"/>
                <a:gd name="connsiteY7159" fmla="*/ 672480 h 1446871"/>
                <a:gd name="connsiteX7160" fmla="*/ 1635543 w 2566057"/>
                <a:gd name="connsiteY7160" fmla="*/ 670956 h 1446871"/>
                <a:gd name="connsiteX7161" fmla="*/ 1635734 w 2566057"/>
                <a:gd name="connsiteY7161" fmla="*/ 670765 h 1446871"/>
                <a:gd name="connsiteX7162" fmla="*/ 1639067 w 2566057"/>
                <a:gd name="connsiteY7162" fmla="*/ 669813 h 1446871"/>
                <a:gd name="connsiteX7163" fmla="*/ 1639543 w 2566057"/>
                <a:gd name="connsiteY7163" fmla="*/ 669622 h 1446871"/>
                <a:gd name="connsiteX7164" fmla="*/ 1640496 w 2566057"/>
                <a:gd name="connsiteY7164" fmla="*/ 667622 h 1446871"/>
                <a:gd name="connsiteX7165" fmla="*/ 1642401 w 2566057"/>
                <a:gd name="connsiteY7165" fmla="*/ 666955 h 1446871"/>
                <a:gd name="connsiteX7166" fmla="*/ 1645068 w 2566057"/>
                <a:gd name="connsiteY7166" fmla="*/ 667432 h 1446871"/>
                <a:gd name="connsiteX7167" fmla="*/ 1647354 w 2566057"/>
                <a:gd name="connsiteY7167" fmla="*/ 667146 h 1446871"/>
                <a:gd name="connsiteX7168" fmla="*/ 1649164 w 2566057"/>
                <a:gd name="connsiteY7168" fmla="*/ 670479 h 1446871"/>
                <a:gd name="connsiteX7169" fmla="*/ 1651545 w 2566057"/>
                <a:gd name="connsiteY7169" fmla="*/ 673432 h 1446871"/>
                <a:gd name="connsiteX7170" fmla="*/ 1654117 w 2566057"/>
                <a:gd name="connsiteY7170" fmla="*/ 676195 h 1446871"/>
                <a:gd name="connsiteX7171" fmla="*/ 1655545 w 2566057"/>
                <a:gd name="connsiteY7171" fmla="*/ 680195 h 1446871"/>
                <a:gd name="connsiteX7172" fmla="*/ 1657736 w 2566057"/>
                <a:gd name="connsiteY7172" fmla="*/ 683338 h 1446871"/>
                <a:gd name="connsiteX7173" fmla="*/ 1661546 w 2566057"/>
                <a:gd name="connsiteY7173" fmla="*/ 688101 h 1446871"/>
                <a:gd name="connsiteX7174" fmla="*/ 1668023 w 2566057"/>
                <a:gd name="connsiteY7174" fmla="*/ 687625 h 1446871"/>
                <a:gd name="connsiteX7175" fmla="*/ 1680215 w 2566057"/>
                <a:gd name="connsiteY7175" fmla="*/ 694578 h 1446871"/>
                <a:gd name="connsiteX7176" fmla="*/ 1682977 w 2566057"/>
                <a:gd name="connsiteY7176" fmla="*/ 697054 h 1446871"/>
                <a:gd name="connsiteX7177" fmla="*/ 1687359 w 2566057"/>
                <a:gd name="connsiteY7177" fmla="*/ 696102 h 1446871"/>
                <a:gd name="connsiteX7178" fmla="*/ 1692788 w 2566057"/>
                <a:gd name="connsiteY7178" fmla="*/ 693911 h 1446871"/>
                <a:gd name="connsiteX7179" fmla="*/ 1698979 w 2566057"/>
                <a:gd name="connsiteY7179" fmla="*/ 691244 h 1446871"/>
                <a:gd name="connsiteX7180" fmla="*/ 1703456 w 2566057"/>
                <a:gd name="connsiteY7180" fmla="*/ 693054 h 1446871"/>
                <a:gd name="connsiteX7181" fmla="*/ 1704504 w 2566057"/>
                <a:gd name="connsiteY7181" fmla="*/ 695816 h 1446871"/>
                <a:gd name="connsiteX7182" fmla="*/ 1706600 w 2566057"/>
                <a:gd name="connsiteY7182" fmla="*/ 700769 h 1446871"/>
                <a:gd name="connsiteX7183" fmla="*/ 1710600 w 2566057"/>
                <a:gd name="connsiteY7183" fmla="*/ 702293 h 1446871"/>
                <a:gd name="connsiteX7184" fmla="*/ 1717362 w 2566057"/>
                <a:gd name="connsiteY7184" fmla="*/ 703912 h 1446871"/>
                <a:gd name="connsiteX7185" fmla="*/ 1722125 w 2566057"/>
                <a:gd name="connsiteY7185" fmla="*/ 704388 h 1446871"/>
                <a:gd name="connsiteX7186" fmla="*/ 1728031 w 2566057"/>
                <a:gd name="connsiteY7186" fmla="*/ 705722 h 1446871"/>
                <a:gd name="connsiteX7187" fmla="*/ 1731936 w 2566057"/>
                <a:gd name="connsiteY7187" fmla="*/ 705912 h 1446871"/>
                <a:gd name="connsiteX7188" fmla="*/ 1737460 w 2566057"/>
                <a:gd name="connsiteY7188" fmla="*/ 706865 h 1446871"/>
                <a:gd name="connsiteX7189" fmla="*/ 1743842 w 2566057"/>
                <a:gd name="connsiteY7189" fmla="*/ 705055 h 1446871"/>
                <a:gd name="connsiteX7190" fmla="*/ 1743842 w 2566057"/>
                <a:gd name="connsiteY7190" fmla="*/ 705055 h 1446871"/>
                <a:gd name="connsiteX7191" fmla="*/ 1750128 w 2566057"/>
                <a:gd name="connsiteY7191" fmla="*/ 705341 h 1446871"/>
                <a:gd name="connsiteX7192" fmla="*/ 1755844 w 2566057"/>
                <a:gd name="connsiteY7192" fmla="*/ 703817 h 1446871"/>
                <a:gd name="connsiteX7193" fmla="*/ 1761654 w 2566057"/>
                <a:gd name="connsiteY7193" fmla="*/ 703531 h 1446871"/>
                <a:gd name="connsiteX7194" fmla="*/ 1766702 w 2566057"/>
                <a:gd name="connsiteY7194" fmla="*/ 702007 h 1446871"/>
                <a:gd name="connsiteX7195" fmla="*/ 1771560 w 2566057"/>
                <a:gd name="connsiteY7195" fmla="*/ 702865 h 1446871"/>
                <a:gd name="connsiteX7196" fmla="*/ 1776227 w 2566057"/>
                <a:gd name="connsiteY7196" fmla="*/ 701721 h 1446871"/>
                <a:gd name="connsiteX7197" fmla="*/ 1781466 w 2566057"/>
                <a:gd name="connsiteY7197" fmla="*/ 707627 h 1446871"/>
                <a:gd name="connsiteX7198" fmla="*/ 1784419 w 2566057"/>
                <a:gd name="connsiteY7198" fmla="*/ 709246 h 1446871"/>
                <a:gd name="connsiteX7199" fmla="*/ 1788514 w 2566057"/>
                <a:gd name="connsiteY7199" fmla="*/ 709532 h 1446871"/>
                <a:gd name="connsiteX7200" fmla="*/ 1788800 w 2566057"/>
                <a:gd name="connsiteY7200" fmla="*/ 709913 h 1446871"/>
                <a:gd name="connsiteX7201" fmla="*/ 1792705 w 2566057"/>
                <a:gd name="connsiteY7201" fmla="*/ 713818 h 1446871"/>
                <a:gd name="connsiteX7202" fmla="*/ 1796706 w 2566057"/>
                <a:gd name="connsiteY7202" fmla="*/ 715628 h 1446871"/>
                <a:gd name="connsiteX7203" fmla="*/ 1799182 w 2566057"/>
                <a:gd name="connsiteY7203" fmla="*/ 716485 h 1446871"/>
                <a:gd name="connsiteX7204" fmla="*/ 1799468 w 2566057"/>
                <a:gd name="connsiteY7204" fmla="*/ 717247 h 1446871"/>
                <a:gd name="connsiteX7205" fmla="*/ 1798515 w 2566057"/>
                <a:gd name="connsiteY7205" fmla="*/ 719438 h 1446871"/>
                <a:gd name="connsiteX7206" fmla="*/ 1803373 w 2566057"/>
                <a:gd name="connsiteY7206" fmla="*/ 723058 h 1446871"/>
                <a:gd name="connsiteX7207" fmla="*/ 1809374 w 2566057"/>
                <a:gd name="connsiteY7207" fmla="*/ 722867 h 1446871"/>
                <a:gd name="connsiteX7208" fmla="*/ 1812231 w 2566057"/>
                <a:gd name="connsiteY7208" fmla="*/ 723534 h 1446871"/>
                <a:gd name="connsiteX7209" fmla="*/ 1808993 w 2566057"/>
                <a:gd name="connsiteY7209" fmla="*/ 725534 h 1446871"/>
                <a:gd name="connsiteX7210" fmla="*/ 1806326 w 2566057"/>
                <a:gd name="connsiteY7210" fmla="*/ 727153 h 1446871"/>
                <a:gd name="connsiteX7211" fmla="*/ 1803564 w 2566057"/>
                <a:gd name="connsiteY7211" fmla="*/ 729439 h 1446871"/>
                <a:gd name="connsiteX7212" fmla="*/ 1809088 w 2566057"/>
                <a:gd name="connsiteY7212" fmla="*/ 733916 h 1446871"/>
                <a:gd name="connsiteX7213" fmla="*/ 1814232 w 2566057"/>
                <a:gd name="connsiteY7213" fmla="*/ 741345 h 1446871"/>
                <a:gd name="connsiteX7214" fmla="*/ 1821471 w 2566057"/>
                <a:gd name="connsiteY7214" fmla="*/ 742965 h 1446871"/>
                <a:gd name="connsiteX7215" fmla="*/ 1826995 w 2566057"/>
                <a:gd name="connsiteY7215" fmla="*/ 738964 h 1446871"/>
                <a:gd name="connsiteX7216" fmla="*/ 1829281 w 2566057"/>
                <a:gd name="connsiteY7216" fmla="*/ 735345 h 1446871"/>
                <a:gd name="connsiteX7217" fmla="*/ 1829091 w 2566057"/>
                <a:gd name="connsiteY7217" fmla="*/ 730582 h 1446871"/>
                <a:gd name="connsiteX7218" fmla="*/ 1831948 w 2566057"/>
                <a:gd name="connsiteY7218" fmla="*/ 729058 h 1446871"/>
                <a:gd name="connsiteX7219" fmla="*/ 1835092 w 2566057"/>
                <a:gd name="connsiteY7219" fmla="*/ 727439 h 1446871"/>
                <a:gd name="connsiteX7220" fmla="*/ 1832329 w 2566057"/>
                <a:gd name="connsiteY7220" fmla="*/ 732868 h 1446871"/>
                <a:gd name="connsiteX7221" fmla="*/ 1832996 w 2566057"/>
                <a:gd name="connsiteY7221" fmla="*/ 736488 h 1446871"/>
                <a:gd name="connsiteX7222" fmla="*/ 1835568 w 2566057"/>
                <a:gd name="connsiteY7222" fmla="*/ 738488 h 1446871"/>
                <a:gd name="connsiteX7223" fmla="*/ 1835282 w 2566057"/>
                <a:gd name="connsiteY7223" fmla="*/ 747537 h 1446871"/>
                <a:gd name="connsiteX7224" fmla="*/ 1833282 w 2566057"/>
                <a:gd name="connsiteY7224" fmla="*/ 751823 h 1446871"/>
                <a:gd name="connsiteX7225" fmla="*/ 1834901 w 2566057"/>
                <a:gd name="connsiteY7225" fmla="*/ 758395 h 1446871"/>
                <a:gd name="connsiteX7226" fmla="*/ 1838616 w 2566057"/>
                <a:gd name="connsiteY7226" fmla="*/ 767444 h 1446871"/>
                <a:gd name="connsiteX7227" fmla="*/ 1841092 w 2566057"/>
                <a:gd name="connsiteY7227" fmla="*/ 774016 h 1446871"/>
                <a:gd name="connsiteX7228" fmla="*/ 1843855 w 2566057"/>
                <a:gd name="connsiteY7228" fmla="*/ 781446 h 1446871"/>
                <a:gd name="connsiteX7229" fmla="*/ 1845093 w 2566057"/>
                <a:gd name="connsiteY7229" fmla="*/ 786399 h 1446871"/>
                <a:gd name="connsiteX7230" fmla="*/ 1850046 w 2566057"/>
                <a:gd name="connsiteY7230" fmla="*/ 792209 h 1446871"/>
                <a:gd name="connsiteX7231" fmla="*/ 1852237 w 2566057"/>
                <a:gd name="connsiteY7231" fmla="*/ 797829 h 1446871"/>
                <a:gd name="connsiteX7232" fmla="*/ 1855380 w 2566057"/>
                <a:gd name="connsiteY7232" fmla="*/ 802115 h 1446871"/>
                <a:gd name="connsiteX7233" fmla="*/ 1858333 w 2566057"/>
                <a:gd name="connsiteY7233" fmla="*/ 816593 h 1446871"/>
                <a:gd name="connsiteX7234" fmla="*/ 1862905 w 2566057"/>
                <a:gd name="connsiteY7234" fmla="*/ 824689 h 1446871"/>
                <a:gd name="connsiteX7235" fmla="*/ 1867476 w 2566057"/>
                <a:gd name="connsiteY7235" fmla="*/ 833071 h 1446871"/>
                <a:gd name="connsiteX7236" fmla="*/ 1868619 w 2566057"/>
                <a:gd name="connsiteY7236" fmla="*/ 836024 h 1446871"/>
                <a:gd name="connsiteX7237" fmla="*/ 1867762 w 2566057"/>
                <a:gd name="connsiteY7237" fmla="*/ 839167 h 1446871"/>
                <a:gd name="connsiteX7238" fmla="*/ 1869381 w 2566057"/>
                <a:gd name="connsiteY7238" fmla="*/ 842787 h 1446871"/>
                <a:gd name="connsiteX7239" fmla="*/ 1873382 w 2566057"/>
                <a:gd name="connsiteY7239" fmla="*/ 849740 h 1446871"/>
                <a:gd name="connsiteX7240" fmla="*/ 1875954 w 2566057"/>
                <a:gd name="connsiteY7240" fmla="*/ 852502 h 1446871"/>
                <a:gd name="connsiteX7241" fmla="*/ 1878811 w 2566057"/>
                <a:gd name="connsiteY7241" fmla="*/ 850883 h 1446871"/>
                <a:gd name="connsiteX7242" fmla="*/ 1882431 w 2566057"/>
                <a:gd name="connsiteY7242" fmla="*/ 848121 h 1446871"/>
                <a:gd name="connsiteX7243" fmla="*/ 1884621 w 2566057"/>
                <a:gd name="connsiteY7243" fmla="*/ 842977 h 1446871"/>
                <a:gd name="connsiteX7244" fmla="*/ 1891193 w 2566057"/>
                <a:gd name="connsiteY7244" fmla="*/ 840977 h 1446871"/>
                <a:gd name="connsiteX7245" fmla="*/ 1890813 w 2566057"/>
                <a:gd name="connsiteY7245" fmla="*/ 838500 h 1446871"/>
                <a:gd name="connsiteX7246" fmla="*/ 1891765 w 2566057"/>
                <a:gd name="connsiteY7246" fmla="*/ 834405 h 1446871"/>
                <a:gd name="connsiteX7247" fmla="*/ 1897671 w 2566057"/>
                <a:gd name="connsiteY7247" fmla="*/ 830785 h 1446871"/>
                <a:gd name="connsiteX7248" fmla="*/ 1895956 w 2566057"/>
                <a:gd name="connsiteY7248" fmla="*/ 823546 h 1446871"/>
                <a:gd name="connsiteX7249" fmla="*/ 1896718 w 2566057"/>
                <a:gd name="connsiteY7249" fmla="*/ 817641 h 1446871"/>
                <a:gd name="connsiteX7250" fmla="*/ 1898433 w 2566057"/>
                <a:gd name="connsiteY7250" fmla="*/ 814498 h 1446871"/>
                <a:gd name="connsiteX7251" fmla="*/ 1900338 w 2566057"/>
                <a:gd name="connsiteY7251" fmla="*/ 808592 h 1446871"/>
                <a:gd name="connsiteX7252" fmla="*/ 1898623 w 2566057"/>
                <a:gd name="connsiteY7252" fmla="*/ 801162 h 1446871"/>
                <a:gd name="connsiteX7253" fmla="*/ 1899385 w 2566057"/>
                <a:gd name="connsiteY7253" fmla="*/ 797733 h 1446871"/>
                <a:gd name="connsiteX7254" fmla="*/ 1900052 w 2566057"/>
                <a:gd name="connsiteY7254" fmla="*/ 787637 h 1446871"/>
                <a:gd name="connsiteX7255" fmla="*/ 1902147 w 2566057"/>
                <a:gd name="connsiteY7255" fmla="*/ 781541 h 1446871"/>
                <a:gd name="connsiteX7256" fmla="*/ 1905196 w 2566057"/>
                <a:gd name="connsiteY7256" fmla="*/ 779922 h 1446871"/>
                <a:gd name="connsiteX7257" fmla="*/ 1907196 w 2566057"/>
                <a:gd name="connsiteY7257" fmla="*/ 777445 h 1446871"/>
                <a:gd name="connsiteX7258" fmla="*/ 1910910 w 2566057"/>
                <a:gd name="connsiteY7258" fmla="*/ 775826 h 1446871"/>
                <a:gd name="connsiteX7259" fmla="*/ 1915006 w 2566057"/>
                <a:gd name="connsiteY7259" fmla="*/ 773064 h 1446871"/>
                <a:gd name="connsiteX7260" fmla="*/ 1917197 w 2566057"/>
                <a:gd name="connsiteY7260" fmla="*/ 767634 h 1446871"/>
                <a:gd name="connsiteX7261" fmla="*/ 1921674 w 2566057"/>
                <a:gd name="connsiteY7261" fmla="*/ 764682 h 1446871"/>
                <a:gd name="connsiteX7262" fmla="*/ 1929960 w 2566057"/>
                <a:gd name="connsiteY7262" fmla="*/ 752775 h 1446871"/>
                <a:gd name="connsiteX7263" fmla="*/ 1935676 w 2566057"/>
                <a:gd name="connsiteY7263" fmla="*/ 749156 h 1446871"/>
                <a:gd name="connsiteX7264" fmla="*/ 1936247 w 2566057"/>
                <a:gd name="connsiteY7264" fmla="*/ 746013 h 1446871"/>
                <a:gd name="connsiteX7265" fmla="*/ 1939200 w 2566057"/>
                <a:gd name="connsiteY7265" fmla="*/ 747823 h 1446871"/>
                <a:gd name="connsiteX7266" fmla="*/ 1943581 w 2566057"/>
                <a:gd name="connsiteY7266" fmla="*/ 743250 h 1446871"/>
                <a:gd name="connsiteX7267" fmla="*/ 1949963 w 2566057"/>
                <a:gd name="connsiteY7267" fmla="*/ 736488 h 1446871"/>
                <a:gd name="connsiteX7268" fmla="*/ 1947963 w 2566057"/>
                <a:gd name="connsiteY7268" fmla="*/ 732392 h 1446871"/>
                <a:gd name="connsiteX7269" fmla="*/ 1953487 w 2566057"/>
                <a:gd name="connsiteY7269" fmla="*/ 726105 h 1446871"/>
                <a:gd name="connsiteX7270" fmla="*/ 1956631 w 2566057"/>
                <a:gd name="connsiteY7270" fmla="*/ 722010 h 1446871"/>
                <a:gd name="connsiteX7271" fmla="*/ 1957012 w 2566057"/>
                <a:gd name="connsiteY7271" fmla="*/ 721819 h 1446871"/>
                <a:gd name="connsiteX7272" fmla="*/ 1958155 w 2566057"/>
                <a:gd name="connsiteY7272" fmla="*/ 724105 h 1446871"/>
                <a:gd name="connsiteX7273" fmla="*/ 1959774 w 2566057"/>
                <a:gd name="connsiteY7273" fmla="*/ 722772 h 1446871"/>
                <a:gd name="connsiteX7274" fmla="*/ 1960440 w 2566057"/>
                <a:gd name="connsiteY7274" fmla="*/ 722391 h 1446871"/>
                <a:gd name="connsiteX7275" fmla="*/ 1961393 w 2566057"/>
                <a:gd name="connsiteY7275" fmla="*/ 723438 h 1446871"/>
                <a:gd name="connsiteX7276" fmla="*/ 1961393 w 2566057"/>
                <a:gd name="connsiteY7276" fmla="*/ 726391 h 1446871"/>
                <a:gd name="connsiteX7277" fmla="*/ 1963393 w 2566057"/>
                <a:gd name="connsiteY7277" fmla="*/ 727915 h 1446871"/>
                <a:gd name="connsiteX7278" fmla="*/ 1965108 w 2566057"/>
                <a:gd name="connsiteY7278" fmla="*/ 725629 h 1446871"/>
                <a:gd name="connsiteX7279" fmla="*/ 1967584 w 2566057"/>
                <a:gd name="connsiteY7279" fmla="*/ 726487 h 1446871"/>
                <a:gd name="connsiteX7280" fmla="*/ 1968632 w 2566057"/>
                <a:gd name="connsiteY7280" fmla="*/ 723724 h 1446871"/>
                <a:gd name="connsiteX7281" fmla="*/ 1969109 w 2566057"/>
                <a:gd name="connsiteY7281" fmla="*/ 723724 h 1446871"/>
                <a:gd name="connsiteX7282" fmla="*/ 1972061 w 2566057"/>
                <a:gd name="connsiteY7282" fmla="*/ 726391 h 1446871"/>
                <a:gd name="connsiteX7283" fmla="*/ 1974347 w 2566057"/>
                <a:gd name="connsiteY7283" fmla="*/ 723438 h 1446871"/>
                <a:gd name="connsiteX7284" fmla="*/ 1974823 w 2566057"/>
                <a:gd name="connsiteY7284" fmla="*/ 723534 h 1446871"/>
                <a:gd name="connsiteX7285" fmla="*/ 1977109 w 2566057"/>
                <a:gd name="connsiteY7285" fmla="*/ 725153 h 1446871"/>
                <a:gd name="connsiteX7286" fmla="*/ 1980443 w 2566057"/>
                <a:gd name="connsiteY7286" fmla="*/ 723629 h 1446871"/>
                <a:gd name="connsiteX7287" fmla="*/ 1981396 w 2566057"/>
                <a:gd name="connsiteY7287" fmla="*/ 721533 h 1446871"/>
                <a:gd name="connsiteX7288" fmla="*/ 1982158 w 2566057"/>
                <a:gd name="connsiteY7288" fmla="*/ 721819 h 1446871"/>
                <a:gd name="connsiteX7289" fmla="*/ 1985301 w 2566057"/>
                <a:gd name="connsiteY7289" fmla="*/ 725629 h 1446871"/>
                <a:gd name="connsiteX7290" fmla="*/ 1985491 w 2566057"/>
                <a:gd name="connsiteY7290" fmla="*/ 730582 h 1446871"/>
                <a:gd name="connsiteX7291" fmla="*/ 1987110 w 2566057"/>
                <a:gd name="connsiteY7291" fmla="*/ 733630 h 1446871"/>
                <a:gd name="connsiteX7292" fmla="*/ 1987110 w 2566057"/>
                <a:gd name="connsiteY7292" fmla="*/ 733725 h 1446871"/>
                <a:gd name="connsiteX7293" fmla="*/ 1987587 w 2566057"/>
                <a:gd name="connsiteY7293" fmla="*/ 736869 h 1446871"/>
                <a:gd name="connsiteX7294" fmla="*/ 1992826 w 2566057"/>
                <a:gd name="connsiteY7294" fmla="*/ 740679 h 1446871"/>
                <a:gd name="connsiteX7295" fmla="*/ 1995683 w 2566057"/>
                <a:gd name="connsiteY7295" fmla="*/ 744108 h 1446871"/>
                <a:gd name="connsiteX7296" fmla="*/ 1997684 w 2566057"/>
                <a:gd name="connsiteY7296" fmla="*/ 745441 h 1446871"/>
                <a:gd name="connsiteX7297" fmla="*/ 1999112 w 2566057"/>
                <a:gd name="connsiteY7297" fmla="*/ 750204 h 1446871"/>
                <a:gd name="connsiteX7298" fmla="*/ 2001969 w 2566057"/>
                <a:gd name="connsiteY7298" fmla="*/ 750680 h 1446871"/>
                <a:gd name="connsiteX7299" fmla="*/ 2006922 w 2566057"/>
                <a:gd name="connsiteY7299" fmla="*/ 755633 h 1446871"/>
                <a:gd name="connsiteX7300" fmla="*/ 2007875 w 2566057"/>
                <a:gd name="connsiteY7300" fmla="*/ 758776 h 1446871"/>
                <a:gd name="connsiteX7301" fmla="*/ 2010351 w 2566057"/>
                <a:gd name="connsiteY7301" fmla="*/ 762872 h 1446871"/>
                <a:gd name="connsiteX7302" fmla="*/ 2009304 w 2566057"/>
                <a:gd name="connsiteY7302" fmla="*/ 766491 h 1446871"/>
                <a:gd name="connsiteX7303" fmla="*/ 2009018 w 2566057"/>
                <a:gd name="connsiteY7303" fmla="*/ 771063 h 1446871"/>
                <a:gd name="connsiteX7304" fmla="*/ 2008446 w 2566057"/>
                <a:gd name="connsiteY7304" fmla="*/ 773826 h 1446871"/>
                <a:gd name="connsiteX7305" fmla="*/ 2010447 w 2566057"/>
                <a:gd name="connsiteY7305" fmla="*/ 777445 h 1446871"/>
                <a:gd name="connsiteX7306" fmla="*/ 2014162 w 2566057"/>
                <a:gd name="connsiteY7306" fmla="*/ 777445 h 1446871"/>
                <a:gd name="connsiteX7307" fmla="*/ 2017876 w 2566057"/>
                <a:gd name="connsiteY7307" fmla="*/ 775159 h 1446871"/>
                <a:gd name="connsiteX7308" fmla="*/ 2021496 w 2566057"/>
                <a:gd name="connsiteY7308" fmla="*/ 772397 h 1446871"/>
                <a:gd name="connsiteX7309" fmla="*/ 2025115 w 2566057"/>
                <a:gd name="connsiteY7309" fmla="*/ 771159 h 1446871"/>
                <a:gd name="connsiteX7310" fmla="*/ 2071026 w 2566057"/>
                <a:gd name="connsiteY7310" fmla="*/ 431212 h 1446871"/>
                <a:gd name="connsiteX7311" fmla="*/ 2071312 w 2566057"/>
                <a:gd name="connsiteY7311" fmla="*/ 431212 h 1446871"/>
                <a:gd name="connsiteX7312" fmla="*/ 2071026 w 2566057"/>
                <a:gd name="connsiteY7312" fmla="*/ 431212 h 1446871"/>
                <a:gd name="connsiteX7313" fmla="*/ 2071026 w 2566057"/>
                <a:gd name="connsiteY7313" fmla="*/ 431212 h 1446871"/>
                <a:gd name="connsiteX7314" fmla="*/ 1402847 w 2566057"/>
                <a:gd name="connsiteY7314" fmla="*/ 444928 h 1446871"/>
                <a:gd name="connsiteX7315" fmla="*/ 1409991 w 2566057"/>
                <a:gd name="connsiteY7315" fmla="*/ 445308 h 1446871"/>
                <a:gd name="connsiteX7316" fmla="*/ 1402847 w 2566057"/>
                <a:gd name="connsiteY7316" fmla="*/ 444928 h 1446871"/>
                <a:gd name="connsiteX7317" fmla="*/ 1420468 w 2566057"/>
                <a:gd name="connsiteY7317" fmla="*/ 436736 h 1446871"/>
                <a:gd name="connsiteX7318" fmla="*/ 1425040 w 2566057"/>
                <a:gd name="connsiteY7318" fmla="*/ 437688 h 1446871"/>
                <a:gd name="connsiteX7319" fmla="*/ 1424278 w 2566057"/>
                <a:gd name="connsiteY7319" fmla="*/ 437593 h 1446871"/>
                <a:gd name="connsiteX7320" fmla="*/ 1419801 w 2566057"/>
                <a:gd name="connsiteY7320" fmla="*/ 436736 h 1446871"/>
                <a:gd name="connsiteX7321" fmla="*/ 1413896 w 2566057"/>
                <a:gd name="connsiteY7321" fmla="*/ 434545 h 1446871"/>
                <a:gd name="connsiteX7322" fmla="*/ 1420468 w 2566057"/>
                <a:gd name="connsiteY7322" fmla="*/ 436736 h 1446871"/>
                <a:gd name="connsiteX7323" fmla="*/ 1413229 w 2566057"/>
                <a:gd name="connsiteY7323" fmla="*/ 445308 h 1446871"/>
                <a:gd name="connsiteX7324" fmla="*/ 1425802 w 2566057"/>
                <a:gd name="connsiteY7324" fmla="*/ 445023 h 1446871"/>
                <a:gd name="connsiteX7325" fmla="*/ 1413229 w 2566057"/>
                <a:gd name="connsiteY7325" fmla="*/ 445308 h 1446871"/>
                <a:gd name="connsiteX7326" fmla="*/ 1426850 w 2566057"/>
                <a:gd name="connsiteY7326" fmla="*/ 438070 h 1446871"/>
                <a:gd name="connsiteX7327" fmla="*/ 1425897 w 2566057"/>
                <a:gd name="connsiteY7327" fmla="*/ 437879 h 1446871"/>
                <a:gd name="connsiteX7328" fmla="*/ 1428374 w 2566057"/>
                <a:gd name="connsiteY7328" fmla="*/ 439022 h 1446871"/>
                <a:gd name="connsiteX7329" fmla="*/ 1426850 w 2566057"/>
                <a:gd name="connsiteY7329" fmla="*/ 438070 h 1446871"/>
                <a:gd name="connsiteX7330" fmla="*/ 1428850 w 2566057"/>
                <a:gd name="connsiteY7330" fmla="*/ 442641 h 1446871"/>
                <a:gd name="connsiteX7331" fmla="*/ 1428946 w 2566057"/>
                <a:gd name="connsiteY7331" fmla="*/ 443784 h 1446871"/>
                <a:gd name="connsiteX7332" fmla="*/ 1428850 w 2566057"/>
                <a:gd name="connsiteY7332" fmla="*/ 442641 h 1446871"/>
                <a:gd name="connsiteX7333" fmla="*/ 1475046 w 2566057"/>
                <a:gd name="connsiteY7333" fmla="*/ 366822 h 1446871"/>
                <a:gd name="connsiteX7334" fmla="*/ 1475618 w 2566057"/>
                <a:gd name="connsiteY7334" fmla="*/ 365679 h 1446871"/>
                <a:gd name="connsiteX7335" fmla="*/ 1474951 w 2566057"/>
                <a:gd name="connsiteY7335" fmla="*/ 367775 h 1446871"/>
                <a:gd name="connsiteX7336" fmla="*/ 1475046 w 2566057"/>
                <a:gd name="connsiteY7336" fmla="*/ 366822 h 1446871"/>
                <a:gd name="connsiteX7337" fmla="*/ 1475904 w 2566057"/>
                <a:gd name="connsiteY7337" fmla="*/ 368347 h 1446871"/>
                <a:gd name="connsiteX7338" fmla="*/ 1475237 w 2566057"/>
                <a:gd name="connsiteY7338" fmla="*/ 367966 h 1446871"/>
                <a:gd name="connsiteX7339" fmla="*/ 1477333 w 2566057"/>
                <a:gd name="connsiteY7339" fmla="*/ 369585 h 1446871"/>
                <a:gd name="connsiteX7340" fmla="*/ 1477427 w 2566057"/>
                <a:gd name="connsiteY7340" fmla="*/ 369870 h 1446871"/>
                <a:gd name="connsiteX7341" fmla="*/ 1475904 w 2566057"/>
                <a:gd name="connsiteY7341" fmla="*/ 368347 h 1446871"/>
                <a:gd name="connsiteX7342" fmla="*/ 1478380 w 2566057"/>
                <a:gd name="connsiteY7342" fmla="*/ 362155 h 1446871"/>
                <a:gd name="connsiteX7343" fmla="*/ 1476571 w 2566057"/>
                <a:gd name="connsiteY7343" fmla="*/ 364155 h 1446871"/>
                <a:gd name="connsiteX7344" fmla="*/ 1476571 w 2566057"/>
                <a:gd name="connsiteY7344" fmla="*/ 364155 h 1446871"/>
                <a:gd name="connsiteX7345" fmla="*/ 1478380 w 2566057"/>
                <a:gd name="connsiteY7345" fmla="*/ 362155 h 1446871"/>
                <a:gd name="connsiteX7346" fmla="*/ 1482095 w 2566057"/>
                <a:gd name="connsiteY7346" fmla="*/ 361489 h 1446871"/>
                <a:gd name="connsiteX7347" fmla="*/ 1482095 w 2566057"/>
                <a:gd name="connsiteY7347" fmla="*/ 361489 h 1446871"/>
                <a:gd name="connsiteX7348" fmla="*/ 1478380 w 2566057"/>
                <a:gd name="connsiteY7348" fmla="*/ 362155 h 1446871"/>
                <a:gd name="connsiteX7349" fmla="*/ 1479999 w 2566057"/>
                <a:gd name="connsiteY7349" fmla="*/ 374728 h 1446871"/>
                <a:gd name="connsiteX7350" fmla="*/ 1479999 w 2566057"/>
                <a:gd name="connsiteY7350" fmla="*/ 374728 h 1446871"/>
                <a:gd name="connsiteX7351" fmla="*/ 1479999 w 2566057"/>
                <a:gd name="connsiteY7351" fmla="*/ 374728 h 1446871"/>
                <a:gd name="connsiteX7352" fmla="*/ 1479999 w 2566057"/>
                <a:gd name="connsiteY7352" fmla="*/ 374728 h 1446871"/>
                <a:gd name="connsiteX7353" fmla="*/ 1480285 w 2566057"/>
                <a:gd name="connsiteY7353" fmla="*/ 377395 h 1446871"/>
                <a:gd name="connsiteX7354" fmla="*/ 1480095 w 2566057"/>
                <a:gd name="connsiteY7354" fmla="*/ 377395 h 1446871"/>
                <a:gd name="connsiteX7355" fmla="*/ 1479809 w 2566057"/>
                <a:gd name="connsiteY7355" fmla="*/ 376252 h 1446871"/>
                <a:gd name="connsiteX7356" fmla="*/ 1480190 w 2566057"/>
                <a:gd name="connsiteY7356" fmla="*/ 377300 h 1446871"/>
                <a:gd name="connsiteX7357" fmla="*/ 1483143 w 2566057"/>
                <a:gd name="connsiteY7357" fmla="*/ 378919 h 1446871"/>
                <a:gd name="connsiteX7358" fmla="*/ 1480285 w 2566057"/>
                <a:gd name="connsiteY7358" fmla="*/ 377395 h 1446871"/>
                <a:gd name="connsiteX7359" fmla="*/ 1484476 w 2566057"/>
                <a:gd name="connsiteY7359" fmla="*/ 361774 h 1446871"/>
                <a:gd name="connsiteX7360" fmla="*/ 1485715 w 2566057"/>
                <a:gd name="connsiteY7360" fmla="*/ 362250 h 1446871"/>
                <a:gd name="connsiteX7361" fmla="*/ 1486952 w 2566057"/>
                <a:gd name="connsiteY7361" fmla="*/ 363203 h 1446871"/>
                <a:gd name="connsiteX7362" fmla="*/ 1485715 w 2566057"/>
                <a:gd name="connsiteY7362" fmla="*/ 362250 h 1446871"/>
                <a:gd name="connsiteX7363" fmla="*/ 1484476 w 2566057"/>
                <a:gd name="connsiteY7363" fmla="*/ 361774 h 1446871"/>
                <a:gd name="connsiteX7364" fmla="*/ 1484762 w 2566057"/>
                <a:gd name="connsiteY7364" fmla="*/ 379300 h 1446871"/>
                <a:gd name="connsiteX7365" fmla="*/ 1484476 w 2566057"/>
                <a:gd name="connsiteY7365" fmla="*/ 379300 h 1446871"/>
                <a:gd name="connsiteX7366" fmla="*/ 1484762 w 2566057"/>
                <a:gd name="connsiteY7366" fmla="*/ 379300 h 1446871"/>
                <a:gd name="connsiteX7367" fmla="*/ 1486191 w 2566057"/>
                <a:gd name="connsiteY7367" fmla="*/ 377395 h 1446871"/>
                <a:gd name="connsiteX7368" fmla="*/ 1484762 w 2566057"/>
                <a:gd name="connsiteY7368" fmla="*/ 379300 h 1446871"/>
                <a:gd name="connsiteX7369" fmla="*/ 1488858 w 2566057"/>
                <a:gd name="connsiteY7369" fmla="*/ 364918 h 1446871"/>
                <a:gd name="connsiteX7370" fmla="*/ 1487715 w 2566057"/>
                <a:gd name="connsiteY7370" fmla="*/ 363870 h 1446871"/>
                <a:gd name="connsiteX7371" fmla="*/ 1488858 w 2566057"/>
                <a:gd name="connsiteY7371" fmla="*/ 364918 h 1446871"/>
                <a:gd name="connsiteX7372" fmla="*/ 1489048 w 2566057"/>
                <a:gd name="connsiteY7372" fmla="*/ 365108 h 1446871"/>
                <a:gd name="connsiteX7373" fmla="*/ 1488858 w 2566057"/>
                <a:gd name="connsiteY7373" fmla="*/ 364918 h 1446871"/>
                <a:gd name="connsiteX7374" fmla="*/ 1489239 w 2566057"/>
                <a:gd name="connsiteY7374" fmla="*/ 375204 h 1446871"/>
                <a:gd name="connsiteX7375" fmla="*/ 1491620 w 2566057"/>
                <a:gd name="connsiteY7375" fmla="*/ 375681 h 1446871"/>
                <a:gd name="connsiteX7376" fmla="*/ 1489239 w 2566057"/>
                <a:gd name="connsiteY7376" fmla="*/ 375204 h 1446871"/>
                <a:gd name="connsiteX7377" fmla="*/ 1491430 w 2566057"/>
                <a:gd name="connsiteY7377" fmla="*/ 371680 h 1446871"/>
                <a:gd name="connsiteX7378" fmla="*/ 1491620 w 2566057"/>
                <a:gd name="connsiteY7378" fmla="*/ 373966 h 1446871"/>
                <a:gd name="connsiteX7379" fmla="*/ 1491430 w 2566057"/>
                <a:gd name="connsiteY7379" fmla="*/ 371680 h 1446871"/>
                <a:gd name="connsiteX7380" fmla="*/ 1492001 w 2566057"/>
                <a:gd name="connsiteY7380" fmla="*/ 371014 h 1446871"/>
                <a:gd name="connsiteX7381" fmla="*/ 1491430 w 2566057"/>
                <a:gd name="connsiteY7381" fmla="*/ 371680 h 1446871"/>
                <a:gd name="connsiteX7382" fmla="*/ 1491430 w 2566057"/>
                <a:gd name="connsiteY7382" fmla="*/ 365870 h 1446871"/>
                <a:gd name="connsiteX7383" fmla="*/ 1491430 w 2566057"/>
                <a:gd name="connsiteY7383" fmla="*/ 365870 h 1446871"/>
                <a:gd name="connsiteX7384" fmla="*/ 1492668 w 2566057"/>
                <a:gd name="connsiteY7384" fmla="*/ 368251 h 1446871"/>
                <a:gd name="connsiteX7385" fmla="*/ 1491430 w 2566057"/>
                <a:gd name="connsiteY7385" fmla="*/ 365870 h 1446871"/>
                <a:gd name="connsiteX7386" fmla="*/ 1498383 w 2566057"/>
                <a:gd name="connsiteY7386" fmla="*/ 350344 h 1446871"/>
                <a:gd name="connsiteX7387" fmla="*/ 1498383 w 2566057"/>
                <a:gd name="connsiteY7387" fmla="*/ 350344 h 1446871"/>
                <a:gd name="connsiteX7388" fmla="*/ 1500383 w 2566057"/>
                <a:gd name="connsiteY7388" fmla="*/ 353392 h 1446871"/>
                <a:gd name="connsiteX7389" fmla="*/ 1498383 w 2566057"/>
                <a:gd name="connsiteY7389" fmla="*/ 350344 h 1446871"/>
                <a:gd name="connsiteX7390" fmla="*/ 1506193 w 2566057"/>
                <a:gd name="connsiteY7390" fmla="*/ 351297 h 1446871"/>
                <a:gd name="connsiteX7391" fmla="*/ 1503240 w 2566057"/>
                <a:gd name="connsiteY7391" fmla="*/ 351487 h 1446871"/>
                <a:gd name="connsiteX7392" fmla="*/ 1500383 w 2566057"/>
                <a:gd name="connsiteY7392" fmla="*/ 349487 h 1446871"/>
                <a:gd name="connsiteX7393" fmla="*/ 1499145 w 2566057"/>
                <a:gd name="connsiteY7393" fmla="*/ 349677 h 1446871"/>
                <a:gd name="connsiteX7394" fmla="*/ 1500383 w 2566057"/>
                <a:gd name="connsiteY7394" fmla="*/ 349487 h 1446871"/>
                <a:gd name="connsiteX7395" fmla="*/ 1503240 w 2566057"/>
                <a:gd name="connsiteY7395" fmla="*/ 351487 h 1446871"/>
                <a:gd name="connsiteX7396" fmla="*/ 1506193 w 2566057"/>
                <a:gd name="connsiteY7396" fmla="*/ 351297 h 1446871"/>
                <a:gd name="connsiteX7397" fmla="*/ 1504955 w 2566057"/>
                <a:gd name="connsiteY7397" fmla="*/ 346534 h 1446871"/>
                <a:gd name="connsiteX7398" fmla="*/ 1502193 w 2566057"/>
                <a:gd name="connsiteY7398" fmla="*/ 345296 h 1446871"/>
                <a:gd name="connsiteX7399" fmla="*/ 1504955 w 2566057"/>
                <a:gd name="connsiteY7399" fmla="*/ 346534 h 1446871"/>
                <a:gd name="connsiteX7400" fmla="*/ 1506193 w 2566057"/>
                <a:gd name="connsiteY7400" fmla="*/ 351297 h 1446871"/>
                <a:gd name="connsiteX7401" fmla="*/ 1506002 w 2566057"/>
                <a:gd name="connsiteY7401" fmla="*/ 359107 h 1446871"/>
                <a:gd name="connsiteX7402" fmla="*/ 1506193 w 2566057"/>
                <a:gd name="connsiteY7402" fmla="*/ 359488 h 1446871"/>
                <a:gd name="connsiteX7403" fmla="*/ 1506193 w 2566057"/>
                <a:gd name="connsiteY7403" fmla="*/ 359488 h 1446871"/>
                <a:gd name="connsiteX7404" fmla="*/ 1506002 w 2566057"/>
                <a:gd name="connsiteY7404" fmla="*/ 359107 h 1446871"/>
                <a:gd name="connsiteX7405" fmla="*/ 1511622 w 2566057"/>
                <a:gd name="connsiteY7405" fmla="*/ 356535 h 1446871"/>
                <a:gd name="connsiteX7406" fmla="*/ 1510193 w 2566057"/>
                <a:gd name="connsiteY7406" fmla="*/ 349106 h 1446871"/>
                <a:gd name="connsiteX7407" fmla="*/ 1504955 w 2566057"/>
                <a:gd name="connsiteY7407" fmla="*/ 343010 h 1446871"/>
                <a:gd name="connsiteX7408" fmla="*/ 1503526 w 2566057"/>
                <a:gd name="connsiteY7408" fmla="*/ 342629 h 1446871"/>
                <a:gd name="connsiteX7409" fmla="*/ 1504955 w 2566057"/>
                <a:gd name="connsiteY7409" fmla="*/ 343010 h 1446871"/>
                <a:gd name="connsiteX7410" fmla="*/ 1510193 w 2566057"/>
                <a:gd name="connsiteY7410" fmla="*/ 349106 h 1446871"/>
                <a:gd name="connsiteX7411" fmla="*/ 1511622 w 2566057"/>
                <a:gd name="connsiteY7411" fmla="*/ 356535 h 1446871"/>
                <a:gd name="connsiteX7412" fmla="*/ 1512289 w 2566057"/>
                <a:gd name="connsiteY7412" fmla="*/ 358155 h 1446871"/>
                <a:gd name="connsiteX7413" fmla="*/ 1511622 w 2566057"/>
                <a:gd name="connsiteY7413" fmla="*/ 356535 h 1446871"/>
                <a:gd name="connsiteX7414" fmla="*/ 1239875 w 2566057"/>
                <a:gd name="connsiteY7414" fmla="*/ 857455 h 1446871"/>
                <a:gd name="connsiteX7415" fmla="*/ 1240922 w 2566057"/>
                <a:gd name="connsiteY7415" fmla="*/ 858408 h 1446871"/>
                <a:gd name="connsiteX7416" fmla="*/ 1239875 w 2566057"/>
                <a:gd name="connsiteY7416" fmla="*/ 857455 h 1446871"/>
                <a:gd name="connsiteX7417" fmla="*/ 1235778 w 2566057"/>
                <a:gd name="connsiteY7417" fmla="*/ 855741 h 1446871"/>
                <a:gd name="connsiteX7418" fmla="*/ 1239875 w 2566057"/>
                <a:gd name="connsiteY7418" fmla="*/ 857455 h 1446871"/>
                <a:gd name="connsiteX7419" fmla="*/ 1234921 w 2566057"/>
                <a:gd name="connsiteY7419" fmla="*/ 868314 h 1446871"/>
                <a:gd name="connsiteX7420" fmla="*/ 1235302 w 2566057"/>
                <a:gd name="connsiteY7420" fmla="*/ 867837 h 1446871"/>
                <a:gd name="connsiteX7421" fmla="*/ 1234921 w 2566057"/>
                <a:gd name="connsiteY7421" fmla="*/ 868314 h 1446871"/>
                <a:gd name="connsiteX7422" fmla="*/ 1235588 w 2566057"/>
                <a:gd name="connsiteY7422" fmla="*/ 869171 h 1446871"/>
                <a:gd name="connsiteX7423" fmla="*/ 1234921 w 2566057"/>
                <a:gd name="connsiteY7423" fmla="*/ 868314 h 1446871"/>
                <a:gd name="connsiteX7424" fmla="*/ 1237207 w 2566057"/>
                <a:gd name="connsiteY7424" fmla="*/ 859741 h 1446871"/>
                <a:gd name="connsiteX7425" fmla="*/ 1238255 w 2566057"/>
                <a:gd name="connsiteY7425" fmla="*/ 860884 h 1446871"/>
                <a:gd name="connsiteX7426" fmla="*/ 1240065 w 2566057"/>
                <a:gd name="connsiteY7426" fmla="*/ 864599 h 1446871"/>
                <a:gd name="connsiteX7427" fmla="*/ 1238255 w 2566057"/>
                <a:gd name="connsiteY7427" fmla="*/ 860884 h 1446871"/>
                <a:gd name="connsiteX7428" fmla="*/ 1237207 w 2566057"/>
                <a:gd name="connsiteY7428" fmla="*/ 859741 h 1446871"/>
                <a:gd name="connsiteX7429" fmla="*/ 1238446 w 2566057"/>
                <a:gd name="connsiteY7429" fmla="*/ 871743 h 1446871"/>
                <a:gd name="connsiteX7430" fmla="*/ 1238255 w 2566057"/>
                <a:gd name="connsiteY7430" fmla="*/ 871648 h 1446871"/>
                <a:gd name="connsiteX7431" fmla="*/ 1238446 w 2566057"/>
                <a:gd name="connsiteY7431" fmla="*/ 871743 h 1446871"/>
                <a:gd name="connsiteX7432" fmla="*/ 1238731 w 2566057"/>
                <a:gd name="connsiteY7432" fmla="*/ 871933 h 1446871"/>
                <a:gd name="connsiteX7433" fmla="*/ 1238446 w 2566057"/>
                <a:gd name="connsiteY7433" fmla="*/ 871743 h 1446871"/>
                <a:gd name="connsiteX7434" fmla="*/ 1239875 w 2566057"/>
                <a:gd name="connsiteY7434" fmla="*/ 868123 h 1446871"/>
                <a:gd name="connsiteX7435" fmla="*/ 1239112 w 2566057"/>
                <a:gd name="connsiteY7435" fmla="*/ 868028 h 1446871"/>
                <a:gd name="connsiteX7436" fmla="*/ 1239875 w 2566057"/>
                <a:gd name="connsiteY7436" fmla="*/ 868123 h 1446871"/>
                <a:gd name="connsiteX7437" fmla="*/ 1239875 w 2566057"/>
                <a:gd name="connsiteY7437" fmla="*/ 868123 h 1446871"/>
                <a:gd name="connsiteX7438" fmla="*/ 1240255 w 2566057"/>
                <a:gd name="connsiteY7438" fmla="*/ 868028 h 1446871"/>
                <a:gd name="connsiteX7439" fmla="*/ 1240541 w 2566057"/>
                <a:gd name="connsiteY7439" fmla="*/ 866695 h 1446871"/>
                <a:gd name="connsiteX7440" fmla="*/ 1240255 w 2566057"/>
                <a:gd name="connsiteY7440" fmla="*/ 868028 h 1446871"/>
                <a:gd name="connsiteX7441" fmla="*/ 1244351 w 2566057"/>
                <a:gd name="connsiteY7441" fmla="*/ 858217 h 1446871"/>
                <a:gd name="connsiteX7442" fmla="*/ 1242732 w 2566057"/>
                <a:gd name="connsiteY7442" fmla="*/ 856884 h 1446871"/>
                <a:gd name="connsiteX7443" fmla="*/ 1242541 w 2566057"/>
                <a:gd name="connsiteY7443" fmla="*/ 857932 h 1446871"/>
                <a:gd name="connsiteX7444" fmla="*/ 1242732 w 2566057"/>
                <a:gd name="connsiteY7444" fmla="*/ 856884 h 1446871"/>
                <a:gd name="connsiteX7445" fmla="*/ 1244351 w 2566057"/>
                <a:gd name="connsiteY7445" fmla="*/ 858217 h 1446871"/>
                <a:gd name="connsiteX7446" fmla="*/ 1244351 w 2566057"/>
                <a:gd name="connsiteY7446" fmla="*/ 860408 h 1446871"/>
                <a:gd name="connsiteX7447" fmla="*/ 1244351 w 2566057"/>
                <a:gd name="connsiteY7447" fmla="*/ 858217 h 1446871"/>
                <a:gd name="connsiteX7448" fmla="*/ 1244351 w 2566057"/>
                <a:gd name="connsiteY7448" fmla="*/ 871648 h 1446871"/>
                <a:gd name="connsiteX7449" fmla="*/ 1243684 w 2566057"/>
                <a:gd name="connsiteY7449" fmla="*/ 872981 h 1446871"/>
                <a:gd name="connsiteX7450" fmla="*/ 1244351 w 2566057"/>
                <a:gd name="connsiteY7450" fmla="*/ 871457 h 1446871"/>
                <a:gd name="connsiteX7451" fmla="*/ 1244351 w 2566057"/>
                <a:gd name="connsiteY7451" fmla="*/ 871648 h 1446871"/>
                <a:gd name="connsiteX7452" fmla="*/ 1479809 w 2566057"/>
                <a:gd name="connsiteY7452" fmla="*/ 965850 h 1446871"/>
                <a:gd name="connsiteX7453" fmla="*/ 1479619 w 2566057"/>
                <a:gd name="connsiteY7453" fmla="*/ 971470 h 1446871"/>
                <a:gd name="connsiteX7454" fmla="*/ 1479619 w 2566057"/>
                <a:gd name="connsiteY7454" fmla="*/ 971470 h 1446871"/>
                <a:gd name="connsiteX7455" fmla="*/ 1479809 w 2566057"/>
                <a:gd name="connsiteY7455" fmla="*/ 965850 h 1446871"/>
                <a:gd name="connsiteX7456" fmla="*/ 1479619 w 2566057"/>
                <a:gd name="connsiteY7456" fmla="*/ 965469 h 1446871"/>
                <a:gd name="connsiteX7457" fmla="*/ 1479809 w 2566057"/>
                <a:gd name="connsiteY7457" fmla="*/ 965850 h 1446871"/>
                <a:gd name="connsiteX7458" fmla="*/ 1476571 w 2566057"/>
                <a:gd name="connsiteY7458" fmla="*/ 960897 h 1446871"/>
                <a:gd name="connsiteX7459" fmla="*/ 1476761 w 2566057"/>
                <a:gd name="connsiteY7459" fmla="*/ 961278 h 1446871"/>
                <a:gd name="connsiteX7460" fmla="*/ 1476571 w 2566057"/>
                <a:gd name="connsiteY7460" fmla="*/ 960897 h 1446871"/>
                <a:gd name="connsiteX7461" fmla="*/ 1476571 w 2566057"/>
                <a:gd name="connsiteY7461" fmla="*/ 960706 h 1446871"/>
                <a:gd name="connsiteX7462" fmla="*/ 1476571 w 2566057"/>
                <a:gd name="connsiteY7462" fmla="*/ 960897 h 1446871"/>
                <a:gd name="connsiteX7463" fmla="*/ 1476571 w 2566057"/>
                <a:gd name="connsiteY7463" fmla="*/ 957658 h 1446871"/>
                <a:gd name="connsiteX7464" fmla="*/ 1476475 w 2566057"/>
                <a:gd name="connsiteY7464" fmla="*/ 959468 h 1446871"/>
                <a:gd name="connsiteX7465" fmla="*/ 1476571 w 2566057"/>
                <a:gd name="connsiteY7465" fmla="*/ 957658 h 1446871"/>
                <a:gd name="connsiteX7466" fmla="*/ 1476094 w 2566057"/>
                <a:gd name="connsiteY7466" fmla="*/ 952991 h 1446871"/>
                <a:gd name="connsiteX7467" fmla="*/ 1476094 w 2566057"/>
                <a:gd name="connsiteY7467" fmla="*/ 952991 h 1446871"/>
                <a:gd name="connsiteX7468" fmla="*/ 1476094 w 2566057"/>
                <a:gd name="connsiteY7468" fmla="*/ 952991 h 1446871"/>
                <a:gd name="connsiteX7469" fmla="*/ 1475713 w 2566057"/>
                <a:gd name="connsiteY7469" fmla="*/ 953562 h 1446871"/>
                <a:gd name="connsiteX7470" fmla="*/ 1476094 w 2566057"/>
                <a:gd name="connsiteY7470" fmla="*/ 952991 h 1446871"/>
                <a:gd name="connsiteX7471" fmla="*/ 1479142 w 2566057"/>
                <a:gd name="connsiteY7471" fmla="*/ 979375 h 1446871"/>
                <a:gd name="connsiteX7472" fmla="*/ 1476761 w 2566057"/>
                <a:gd name="connsiteY7472" fmla="*/ 976232 h 1446871"/>
                <a:gd name="connsiteX7473" fmla="*/ 1474570 w 2566057"/>
                <a:gd name="connsiteY7473" fmla="*/ 968517 h 1446871"/>
                <a:gd name="connsiteX7474" fmla="*/ 1474189 w 2566057"/>
                <a:gd name="connsiteY7474" fmla="*/ 965183 h 1446871"/>
                <a:gd name="connsiteX7475" fmla="*/ 1474570 w 2566057"/>
                <a:gd name="connsiteY7475" fmla="*/ 968517 h 1446871"/>
                <a:gd name="connsiteX7476" fmla="*/ 1476761 w 2566057"/>
                <a:gd name="connsiteY7476" fmla="*/ 976232 h 1446871"/>
                <a:gd name="connsiteX7477" fmla="*/ 1479142 w 2566057"/>
                <a:gd name="connsiteY7477" fmla="*/ 979375 h 1446871"/>
                <a:gd name="connsiteX7478" fmla="*/ 1479047 w 2566057"/>
                <a:gd name="connsiteY7478" fmla="*/ 985281 h 1446871"/>
                <a:gd name="connsiteX7479" fmla="*/ 1479142 w 2566057"/>
                <a:gd name="connsiteY7479" fmla="*/ 979375 h 1446871"/>
                <a:gd name="connsiteX7480" fmla="*/ 1484095 w 2566057"/>
                <a:gd name="connsiteY7480" fmla="*/ 990043 h 1446871"/>
                <a:gd name="connsiteX7481" fmla="*/ 1481047 w 2566057"/>
                <a:gd name="connsiteY7481" fmla="*/ 989758 h 1446871"/>
                <a:gd name="connsiteX7482" fmla="*/ 1480857 w 2566057"/>
                <a:gd name="connsiteY7482" fmla="*/ 989662 h 1446871"/>
                <a:gd name="connsiteX7483" fmla="*/ 1481047 w 2566057"/>
                <a:gd name="connsiteY7483" fmla="*/ 989758 h 1446871"/>
                <a:gd name="connsiteX7484" fmla="*/ 1484095 w 2566057"/>
                <a:gd name="connsiteY7484" fmla="*/ 990043 h 1446871"/>
                <a:gd name="connsiteX7485" fmla="*/ 1484381 w 2566057"/>
                <a:gd name="connsiteY7485" fmla="*/ 990710 h 1446871"/>
                <a:gd name="connsiteX7486" fmla="*/ 1484095 w 2566057"/>
                <a:gd name="connsiteY7486" fmla="*/ 990043 h 1446871"/>
                <a:gd name="connsiteX7487" fmla="*/ 1485048 w 2566057"/>
                <a:gd name="connsiteY7487" fmla="*/ 985090 h 1446871"/>
                <a:gd name="connsiteX7488" fmla="*/ 1485048 w 2566057"/>
                <a:gd name="connsiteY7488" fmla="*/ 980233 h 1446871"/>
                <a:gd name="connsiteX7489" fmla="*/ 1485048 w 2566057"/>
                <a:gd name="connsiteY7489" fmla="*/ 985090 h 1446871"/>
                <a:gd name="connsiteX7490" fmla="*/ 1485143 w 2566057"/>
                <a:gd name="connsiteY7490" fmla="*/ 985757 h 1446871"/>
                <a:gd name="connsiteX7491" fmla="*/ 1485048 w 2566057"/>
                <a:gd name="connsiteY7491" fmla="*/ 985090 h 1446871"/>
                <a:gd name="connsiteX7492" fmla="*/ 1509241 w 2566057"/>
                <a:gd name="connsiteY7492" fmla="*/ 1023857 h 1446871"/>
                <a:gd name="connsiteX7493" fmla="*/ 1509337 w 2566057"/>
                <a:gd name="connsiteY7493" fmla="*/ 1023286 h 1446871"/>
                <a:gd name="connsiteX7494" fmla="*/ 1509432 w 2566057"/>
                <a:gd name="connsiteY7494" fmla="*/ 1023000 h 1446871"/>
                <a:gd name="connsiteX7495" fmla="*/ 1509241 w 2566057"/>
                <a:gd name="connsiteY7495" fmla="*/ 1023857 h 1446871"/>
                <a:gd name="connsiteX7496" fmla="*/ 1511146 w 2566057"/>
                <a:gd name="connsiteY7496" fmla="*/ 1001854 h 1446871"/>
                <a:gd name="connsiteX7497" fmla="*/ 1511146 w 2566057"/>
                <a:gd name="connsiteY7497" fmla="*/ 1001664 h 1446871"/>
                <a:gd name="connsiteX7498" fmla="*/ 1511146 w 2566057"/>
                <a:gd name="connsiteY7498" fmla="*/ 1001283 h 1446871"/>
                <a:gd name="connsiteX7499" fmla="*/ 1511146 w 2566057"/>
                <a:gd name="connsiteY7499" fmla="*/ 1001854 h 1446871"/>
                <a:gd name="connsiteX7500" fmla="*/ 1510670 w 2566057"/>
                <a:gd name="connsiteY7500" fmla="*/ 1013189 h 1446871"/>
                <a:gd name="connsiteX7501" fmla="*/ 1511432 w 2566057"/>
                <a:gd name="connsiteY7501" fmla="*/ 1010808 h 1446871"/>
                <a:gd name="connsiteX7502" fmla="*/ 1510670 w 2566057"/>
                <a:gd name="connsiteY7502" fmla="*/ 1013189 h 1446871"/>
                <a:gd name="connsiteX7503" fmla="*/ 1511146 w 2566057"/>
                <a:gd name="connsiteY7503" fmla="*/ 1015761 h 1446871"/>
                <a:gd name="connsiteX7504" fmla="*/ 1510670 w 2566057"/>
                <a:gd name="connsiteY7504" fmla="*/ 1013189 h 1446871"/>
                <a:gd name="connsiteX7505" fmla="*/ 1511051 w 2566057"/>
                <a:gd name="connsiteY7505" fmla="*/ 1004998 h 1446871"/>
                <a:gd name="connsiteX7506" fmla="*/ 1511909 w 2566057"/>
                <a:gd name="connsiteY7506" fmla="*/ 1008808 h 1446871"/>
                <a:gd name="connsiteX7507" fmla="*/ 1511051 w 2566057"/>
                <a:gd name="connsiteY7507" fmla="*/ 1004998 h 1446871"/>
                <a:gd name="connsiteX7508" fmla="*/ 1511527 w 2566057"/>
                <a:gd name="connsiteY7508" fmla="*/ 1000521 h 1446871"/>
                <a:gd name="connsiteX7509" fmla="*/ 1513051 w 2566057"/>
                <a:gd name="connsiteY7509" fmla="*/ 1000616 h 1446871"/>
                <a:gd name="connsiteX7510" fmla="*/ 1511527 w 2566057"/>
                <a:gd name="connsiteY7510" fmla="*/ 1000521 h 1446871"/>
                <a:gd name="connsiteX7511" fmla="*/ 1511242 w 2566057"/>
                <a:gd name="connsiteY7511" fmla="*/ 1031572 h 1446871"/>
                <a:gd name="connsiteX7512" fmla="*/ 1510670 w 2566057"/>
                <a:gd name="connsiteY7512" fmla="*/ 1030620 h 1446871"/>
                <a:gd name="connsiteX7513" fmla="*/ 1511242 w 2566057"/>
                <a:gd name="connsiteY7513" fmla="*/ 1031572 h 1446871"/>
                <a:gd name="connsiteX7514" fmla="*/ 1511813 w 2566057"/>
                <a:gd name="connsiteY7514" fmla="*/ 1037001 h 1446871"/>
                <a:gd name="connsiteX7515" fmla="*/ 1511242 w 2566057"/>
                <a:gd name="connsiteY7515" fmla="*/ 1031572 h 1446871"/>
                <a:gd name="connsiteX7516" fmla="*/ 1514861 w 2566057"/>
                <a:gd name="connsiteY7516" fmla="*/ 1005759 h 1446871"/>
                <a:gd name="connsiteX7517" fmla="*/ 1514480 w 2566057"/>
                <a:gd name="connsiteY7517" fmla="*/ 1003188 h 1446871"/>
                <a:gd name="connsiteX7518" fmla="*/ 1514385 w 2566057"/>
                <a:gd name="connsiteY7518" fmla="*/ 1002616 h 1446871"/>
                <a:gd name="connsiteX7519" fmla="*/ 1514480 w 2566057"/>
                <a:gd name="connsiteY7519" fmla="*/ 1003188 h 1446871"/>
                <a:gd name="connsiteX7520" fmla="*/ 1514861 w 2566057"/>
                <a:gd name="connsiteY7520" fmla="*/ 1005759 h 1446871"/>
                <a:gd name="connsiteX7521" fmla="*/ 1516766 w 2566057"/>
                <a:gd name="connsiteY7521" fmla="*/ 1010236 h 1446871"/>
                <a:gd name="connsiteX7522" fmla="*/ 1514861 w 2566057"/>
                <a:gd name="connsiteY7522" fmla="*/ 1005759 h 1446871"/>
                <a:gd name="connsiteX7523" fmla="*/ 1516385 w 2566057"/>
                <a:gd name="connsiteY7523" fmla="*/ 1022238 h 1446871"/>
                <a:gd name="connsiteX7524" fmla="*/ 1516671 w 2566057"/>
                <a:gd name="connsiteY7524" fmla="*/ 1020428 h 1446871"/>
                <a:gd name="connsiteX7525" fmla="*/ 1516385 w 2566057"/>
                <a:gd name="connsiteY7525" fmla="*/ 1022238 h 1446871"/>
                <a:gd name="connsiteX7526" fmla="*/ 1516861 w 2566057"/>
                <a:gd name="connsiteY7526" fmla="*/ 1010617 h 1446871"/>
                <a:gd name="connsiteX7527" fmla="*/ 1517337 w 2566057"/>
                <a:gd name="connsiteY7527" fmla="*/ 1011665 h 1446871"/>
                <a:gd name="connsiteX7528" fmla="*/ 1516861 w 2566057"/>
                <a:gd name="connsiteY7528" fmla="*/ 1010617 h 1446871"/>
                <a:gd name="connsiteX7529" fmla="*/ 1518004 w 2566057"/>
                <a:gd name="connsiteY7529" fmla="*/ 1039669 h 1446871"/>
                <a:gd name="connsiteX7530" fmla="*/ 1518004 w 2566057"/>
                <a:gd name="connsiteY7530" fmla="*/ 1039669 h 1446871"/>
                <a:gd name="connsiteX7531" fmla="*/ 1517909 w 2566057"/>
                <a:gd name="connsiteY7531" fmla="*/ 1039669 h 1446871"/>
                <a:gd name="connsiteX7532" fmla="*/ 1518004 w 2566057"/>
                <a:gd name="connsiteY7532" fmla="*/ 1039669 h 1446871"/>
                <a:gd name="connsiteX7533" fmla="*/ 1517814 w 2566057"/>
                <a:gd name="connsiteY7533" fmla="*/ 1039573 h 1446871"/>
                <a:gd name="connsiteX7534" fmla="*/ 1516194 w 2566057"/>
                <a:gd name="connsiteY7534" fmla="*/ 1037668 h 1446871"/>
                <a:gd name="connsiteX7535" fmla="*/ 1515527 w 2566057"/>
                <a:gd name="connsiteY7535" fmla="*/ 1037478 h 1446871"/>
                <a:gd name="connsiteX7536" fmla="*/ 1516194 w 2566057"/>
                <a:gd name="connsiteY7536" fmla="*/ 1037668 h 1446871"/>
                <a:gd name="connsiteX7537" fmla="*/ 1517814 w 2566057"/>
                <a:gd name="connsiteY7537" fmla="*/ 1039573 h 1446871"/>
                <a:gd name="connsiteX7538" fmla="*/ 1519718 w 2566057"/>
                <a:gd name="connsiteY7538" fmla="*/ 924607 h 1446871"/>
                <a:gd name="connsiteX7539" fmla="*/ 1523815 w 2566057"/>
                <a:gd name="connsiteY7539" fmla="*/ 923178 h 1446871"/>
                <a:gd name="connsiteX7540" fmla="*/ 1519718 w 2566057"/>
                <a:gd name="connsiteY7540" fmla="*/ 924607 h 1446871"/>
                <a:gd name="connsiteX7541" fmla="*/ 1518862 w 2566057"/>
                <a:gd name="connsiteY7541" fmla="*/ 925845 h 1446871"/>
                <a:gd name="connsiteX7542" fmla="*/ 1519718 w 2566057"/>
                <a:gd name="connsiteY7542" fmla="*/ 924607 h 1446871"/>
                <a:gd name="connsiteX7543" fmla="*/ 1516290 w 2566057"/>
                <a:gd name="connsiteY7543" fmla="*/ 930036 h 1446871"/>
                <a:gd name="connsiteX7544" fmla="*/ 1518385 w 2566057"/>
                <a:gd name="connsiteY7544" fmla="*/ 928607 h 1446871"/>
                <a:gd name="connsiteX7545" fmla="*/ 1516290 w 2566057"/>
                <a:gd name="connsiteY7545" fmla="*/ 930036 h 1446871"/>
                <a:gd name="connsiteX7546" fmla="*/ 1516290 w 2566057"/>
                <a:gd name="connsiteY7546" fmla="*/ 930036 h 1446871"/>
                <a:gd name="connsiteX7547" fmla="*/ 1516290 w 2566057"/>
                <a:gd name="connsiteY7547" fmla="*/ 930036 h 1446871"/>
                <a:gd name="connsiteX7548" fmla="*/ 1514861 w 2566057"/>
                <a:gd name="connsiteY7548" fmla="*/ 934703 h 1446871"/>
                <a:gd name="connsiteX7549" fmla="*/ 1515623 w 2566057"/>
                <a:gd name="connsiteY7549" fmla="*/ 931083 h 1446871"/>
                <a:gd name="connsiteX7550" fmla="*/ 1514861 w 2566057"/>
                <a:gd name="connsiteY7550" fmla="*/ 934703 h 1446871"/>
                <a:gd name="connsiteX7551" fmla="*/ 1514480 w 2566057"/>
                <a:gd name="connsiteY7551" fmla="*/ 935370 h 1446871"/>
                <a:gd name="connsiteX7552" fmla="*/ 1514861 w 2566057"/>
                <a:gd name="connsiteY7552" fmla="*/ 934703 h 1446871"/>
                <a:gd name="connsiteX7553" fmla="*/ 1513623 w 2566057"/>
                <a:gd name="connsiteY7553" fmla="*/ 936799 h 1446871"/>
                <a:gd name="connsiteX7554" fmla="*/ 1513908 w 2566057"/>
                <a:gd name="connsiteY7554" fmla="*/ 936513 h 1446871"/>
                <a:gd name="connsiteX7555" fmla="*/ 1513623 w 2566057"/>
                <a:gd name="connsiteY7555" fmla="*/ 936799 h 1446871"/>
                <a:gd name="connsiteX7556" fmla="*/ 1513623 w 2566057"/>
                <a:gd name="connsiteY7556" fmla="*/ 936799 h 1446871"/>
                <a:gd name="connsiteX7557" fmla="*/ 1508289 w 2566057"/>
                <a:gd name="connsiteY7557" fmla="*/ 940799 h 1446871"/>
                <a:gd name="connsiteX7558" fmla="*/ 1511813 w 2566057"/>
                <a:gd name="connsiteY7558" fmla="*/ 941751 h 1446871"/>
                <a:gd name="connsiteX7559" fmla="*/ 1516861 w 2566057"/>
                <a:gd name="connsiteY7559" fmla="*/ 940037 h 1446871"/>
                <a:gd name="connsiteX7560" fmla="*/ 1511813 w 2566057"/>
                <a:gd name="connsiteY7560" fmla="*/ 941751 h 1446871"/>
                <a:gd name="connsiteX7561" fmla="*/ 1508289 w 2566057"/>
                <a:gd name="connsiteY7561" fmla="*/ 940799 h 1446871"/>
                <a:gd name="connsiteX7562" fmla="*/ 1507622 w 2566057"/>
                <a:gd name="connsiteY7562" fmla="*/ 941180 h 1446871"/>
                <a:gd name="connsiteX7563" fmla="*/ 1508289 w 2566057"/>
                <a:gd name="connsiteY7563" fmla="*/ 940799 h 1446871"/>
                <a:gd name="connsiteX7564" fmla="*/ 1506479 w 2566057"/>
                <a:gd name="connsiteY7564" fmla="*/ 944228 h 1446871"/>
                <a:gd name="connsiteX7565" fmla="*/ 1507812 w 2566057"/>
                <a:gd name="connsiteY7565" fmla="*/ 943847 h 1446871"/>
                <a:gd name="connsiteX7566" fmla="*/ 1506479 w 2566057"/>
                <a:gd name="connsiteY7566" fmla="*/ 944228 h 1446871"/>
                <a:gd name="connsiteX7567" fmla="*/ 1505431 w 2566057"/>
                <a:gd name="connsiteY7567" fmla="*/ 943371 h 1446871"/>
                <a:gd name="connsiteX7568" fmla="*/ 1506479 w 2566057"/>
                <a:gd name="connsiteY7568" fmla="*/ 944228 h 1446871"/>
                <a:gd name="connsiteX7569" fmla="*/ 1510765 w 2566057"/>
                <a:gd name="connsiteY7569" fmla="*/ 825546 h 1446871"/>
                <a:gd name="connsiteX7570" fmla="*/ 1510765 w 2566057"/>
                <a:gd name="connsiteY7570" fmla="*/ 825546 h 1446871"/>
                <a:gd name="connsiteX7571" fmla="*/ 1510765 w 2566057"/>
                <a:gd name="connsiteY7571" fmla="*/ 825546 h 1446871"/>
                <a:gd name="connsiteX7572" fmla="*/ 1510765 w 2566057"/>
                <a:gd name="connsiteY7572" fmla="*/ 825546 h 1446871"/>
                <a:gd name="connsiteX7573" fmla="*/ 1500383 w 2566057"/>
                <a:gd name="connsiteY7573" fmla="*/ 940990 h 1446871"/>
                <a:gd name="connsiteX7574" fmla="*/ 1503621 w 2566057"/>
                <a:gd name="connsiteY7574" fmla="*/ 940513 h 1446871"/>
                <a:gd name="connsiteX7575" fmla="*/ 1504765 w 2566057"/>
                <a:gd name="connsiteY7575" fmla="*/ 941085 h 1446871"/>
                <a:gd name="connsiteX7576" fmla="*/ 1503621 w 2566057"/>
                <a:gd name="connsiteY7576" fmla="*/ 940513 h 1446871"/>
                <a:gd name="connsiteX7577" fmla="*/ 1500383 w 2566057"/>
                <a:gd name="connsiteY7577" fmla="*/ 940990 h 1446871"/>
                <a:gd name="connsiteX7578" fmla="*/ 1499431 w 2566057"/>
                <a:gd name="connsiteY7578" fmla="*/ 940704 h 1446871"/>
                <a:gd name="connsiteX7579" fmla="*/ 1500383 w 2566057"/>
                <a:gd name="connsiteY7579" fmla="*/ 940990 h 1446871"/>
                <a:gd name="connsiteX7580" fmla="*/ 1498478 w 2566057"/>
                <a:gd name="connsiteY7580" fmla="*/ 938608 h 1446871"/>
                <a:gd name="connsiteX7581" fmla="*/ 1498669 w 2566057"/>
                <a:gd name="connsiteY7581" fmla="*/ 939084 h 1446871"/>
                <a:gd name="connsiteX7582" fmla="*/ 1498478 w 2566057"/>
                <a:gd name="connsiteY7582" fmla="*/ 938608 h 1446871"/>
                <a:gd name="connsiteX7583" fmla="*/ 1497621 w 2566057"/>
                <a:gd name="connsiteY7583" fmla="*/ 937179 h 1446871"/>
                <a:gd name="connsiteX7584" fmla="*/ 1498478 w 2566057"/>
                <a:gd name="connsiteY7584" fmla="*/ 938608 h 1446871"/>
                <a:gd name="connsiteX7585" fmla="*/ 1489048 w 2566057"/>
                <a:gd name="connsiteY7585" fmla="*/ 991853 h 1446871"/>
                <a:gd name="connsiteX7586" fmla="*/ 1489334 w 2566057"/>
                <a:gd name="connsiteY7586" fmla="*/ 992615 h 1446871"/>
                <a:gd name="connsiteX7587" fmla="*/ 1489048 w 2566057"/>
                <a:gd name="connsiteY7587" fmla="*/ 991853 h 1446871"/>
                <a:gd name="connsiteX7588" fmla="*/ 1487715 w 2566057"/>
                <a:gd name="connsiteY7588" fmla="*/ 989758 h 1446871"/>
                <a:gd name="connsiteX7589" fmla="*/ 1489048 w 2566057"/>
                <a:gd name="connsiteY7589" fmla="*/ 991853 h 1446871"/>
                <a:gd name="connsiteX7590" fmla="*/ 1486000 w 2566057"/>
                <a:gd name="connsiteY7590" fmla="*/ 994044 h 1446871"/>
                <a:gd name="connsiteX7591" fmla="*/ 1489334 w 2566057"/>
                <a:gd name="connsiteY7591" fmla="*/ 995187 h 1446871"/>
                <a:gd name="connsiteX7592" fmla="*/ 1486000 w 2566057"/>
                <a:gd name="connsiteY7592" fmla="*/ 994044 h 1446871"/>
                <a:gd name="connsiteX7593" fmla="*/ 1485429 w 2566057"/>
                <a:gd name="connsiteY7593" fmla="*/ 993377 h 1446871"/>
                <a:gd name="connsiteX7594" fmla="*/ 1486000 w 2566057"/>
                <a:gd name="connsiteY7594" fmla="*/ 994044 h 1446871"/>
                <a:gd name="connsiteX7595" fmla="*/ 1625256 w 2566057"/>
                <a:gd name="connsiteY7595" fmla="*/ 511126 h 1446871"/>
                <a:gd name="connsiteX7596" fmla="*/ 1625351 w 2566057"/>
                <a:gd name="connsiteY7596" fmla="*/ 511031 h 1446871"/>
                <a:gd name="connsiteX7597" fmla="*/ 1625256 w 2566057"/>
                <a:gd name="connsiteY7597" fmla="*/ 511126 h 1446871"/>
                <a:gd name="connsiteX7598" fmla="*/ 1625256 w 2566057"/>
                <a:gd name="connsiteY7598" fmla="*/ 511126 h 1446871"/>
                <a:gd name="connsiteX7599" fmla="*/ 1625256 w 2566057"/>
                <a:gd name="connsiteY7599" fmla="*/ 511126 h 1446871"/>
                <a:gd name="connsiteX7600" fmla="*/ 1620969 w 2566057"/>
                <a:gd name="connsiteY7600" fmla="*/ 516841 h 1446871"/>
                <a:gd name="connsiteX7601" fmla="*/ 1622112 w 2566057"/>
                <a:gd name="connsiteY7601" fmla="*/ 515222 h 1446871"/>
                <a:gd name="connsiteX7602" fmla="*/ 1620969 w 2566057"/>
                <a:gd name="connsiteY7602" fmla="*/ 516841 h 1446871"/>
                <a:gd name="connsiteX7603" fmla="*/ 1619160 w 2566057"/>
                <a:gd name="connsiteY7603" fmla="*/ 519223 h 1446871"/>
                <a:gd name="connsiteX7604" fmla="*/ 1620969 w 2566057"/>
                <a:gd name="connsiteY7604" fmla="*/ 516841 h 1446871"/>
                <a:gd name="connsiteX7605" fmla="*/ 1611254 w 2566057"/>
                <a:gd name="connsiteY7605" fmla="*/ 528081 h 1446871"/>
                <a:gd name="connsiteX7606" fmla="*/ 1610873 w 2566057"/>
                <a:gd name="connsiteY7606" fmla="*/ 530748 h 1446871"/>
                <a:gd name="connsiteX7607" fmla="*/ 1611254 w 2566057"/>
                <a:gd name="connsiteY7607" fmla="*/ 528081 h 1446871"/>
                <a:gd name="connsiteX7608" fmla="*/ 1615445 w 2566057"/>
                <a:gd name="connsiteY7608" fmla="*/ 538177 h 1446871"/>
                <a:gd name="connsiteX7609" fmla="*/ 1610111 w 2566057"/>
                <a:gd name="connsiteY7609" fmla="*/ 536653 h 1446871"/>
                <a:gd name="connsiteX7610" fmla="*/ 1610492 w 2566057"/>
                <a:gd name="connsiteY7610" fmla="*/ 532653 h 1446871"/>
                <a:gd name="connsiteX7611" fmla="*/ 1610111 w 2566057"/>
                <a:gd name="connsiteY7611" fmla="*/ 536653 h 1446871"/>
                <a:gd name="connsiteX7612" fmla="*/ 1615445 w 2566057"/>
                <a:gd name="connsiteY7612" fmla="*/ 538177 h 1446871"/>
                <a:gd name="connsiteX7613" fmla="*/ 1616017 w 2566057"/>
                <a:gd name="connsiteY7613" fmla="*/ 538939 h 1446871"/>
                <a:gd name="connsiteX7614" fmla="*/ 1615445 w 2566057"/>
                <a:gd name="connsiteY7614" fmla="*/ 538177 h 1446871"/>
                <a:gd name="connsiteX7615" fmla="*/ 1615731 w 2566057"/>
                <a:gd name="connsiteY7615" fmla="*/ 547988 h 1446871"/>
                <a:gd name="connsiteX7616" fmla="*/ 1617064 w 2566057"/>
                <a:gd name="connsiteY7616" fmla="*/ 541606 h 1446871"/>
                <a:gd name="connsiteX7617" fmla="*/ 1617064 w 2566057"/>
                <a:gd name="connsiteY7617" fmla="*/ 540273 h 1446871"/>
                <a:gd name="connsiteX7618" fmla="*/ 1617064 w 2566057"/>
                <a:gd name="connsiteY7618" fmla="*/ 541606 h 1446871"/>
                <a:gd name="connsiteX7619" fmla="*/ 1615731 w 2566057"/>
                <a:gd name="connsiteY7619" fmla="*/ 547988 h 1446871"/>
                <a:gd name="connsiteX7620" fmla="*/ 1624303 w 2566057"/>
                <a:gd name="connsiteY7620" fmla="*/ 557418 h 1446871"/>
                <a:gd name="connsiteX7621" fmla="*/ 1615731 w 2566057"/>
                <a:gd name="connsiteY7621" fmla="*/ 547988 h 1446871"/>
                <a:gd name="connsiteX7622" fmla="*/ 1627542 w 2566057"/>
                <a:gd name="connsiteY7622" fmla="*/ 563037 h 1446871"/>
                <a:gd name="connsiteX7623" fmla="*/ 1625351 w 2566057"/>
                <a:gd name="connsiteY7623" fmla="*/ 558846 h 1446871"/>
                <a:gd name="connsiteX7624" fmla="*/ 1628113 w 2566057"/>
                <a:gd name="connsiteY7624" fmla="*/ 563990 h 1446871"/>
                <a:gd name="connsiteX7625" fmla="*/ 1627542 w 2566057"/>
                <a:gd name="connsiteY7625" fmla="*/ 563037 h 1446871"/>
                <a:gd name="connsiteX7626" fmla="*/ 1664499 w 2566057"/>
                <a:gd name="connsiteY7626" fmla="*/ 554655 h 1446871"/>
                <a:gd name="connsiteX7627" fmla="*/ 1664785 w 2566057"/>
                <a:gd name="connsiteY7627" fmla="*/ 554751 h 1446871"/>
                <a:gd name="connsiteX7628" fmla="*/ 1664499 w 2566057"/>
                <a:gd name="connsiteY7628" fmla="*/ 554655 h 1446871"/>
                <a:gd name="connsiteX7629" fmla="*/ 1662499 w 2566057"/>
                <a:gd name="connsiteY7629" fmla="*/ 554941 h 1446871"/>
                <a:gd name="connsiteX7630" fmla="*/ 1664499 w 2566057"/>
                <a:gd name="connsiteY7630" fmla="*/ 554655 h 1446871"/>
                <a:gd name="connsiteX7631" fmla="*/ 1658689 w 2566057"/>
                <a:gd name="connsiteY7631" fmla="*/ 570658 h 1446871"/>
                <a:gd name="connsiteX7632" fmla="*/ 1662403 w 2566057"/>
                <a:gd name="connsiteY7632" fmla="*/ 568562 h 1446871"/>
                <a:gd name="connsiteX7633" fmla="*/ 1658689 w 2566057"/>
                <a:gd name="connsiteY7633" fmla="*/ 570658 h 1446871"/>
                <a:gd name="connsiteX7634" fmla="*/ 1658689 w 2566057"/>
                <a:gd name="connsiteY7634" fmla="*/ 577896 h 1446871"/>
                <a:gd name="connsiteX7635" fmla="*/ 1658784 w 2566057"/>
                <a:gd name="connsiteY7635" fmla="*/ 578087 h 1446871"/>
                <a:gd name="connsiteX7636" fmla="*/ 1658689 w 2566057"/>
                <a:gd name="connsiteY7636" fmla="*/ 577896 h 1446871"/>
                <a:gd name="connsiteX7637" fmla="*/ 1658689 w 2566057"/>
                <a:gd name="connsiteY7637" fmla="*/ 570658 h 1446871"/>
                <a:gd name="connsiteX7638" fmla="*/ 1657260 w 2566057"/>
                <a:gd name="connsiteY7638" fmla="*/ 564466 h 1446871"/>
                <a:gd name="connsiteX7639" fmla="*/ 1657546 w 2566057"/>
                <a:gd name="connsiteY7639" fmla="*/ 564562 h 1446871"/>
                <a:gd name="connsiteX7640" fmla="*/ 1657260 w 2566057"/>
                <a:gd name="connsiteY7640" fmla="*/ 564466 h 1446871"/>
                <a:gd name="connsiteX7641" fmla="*/ 1655640 w 2566057"/>
                <a:gd name="connsiteY7641" fmla="*/ 561990 h 1446871"/>
                <a:gd name="connsiteX7642" fmla="*/ 1657260 w 2566057"/>
                <a:gd name="connsiteY7642" fmla="*/ 564466 h 1446871"/>
                <a:gd name="connsiteX7643" fmla="*/ 1654117 w 2566057"/>
                <a:gd name="connsiteY7643" fmla="*/ 557037 h 1446871"/>
                <a:gd name="connsiteX7644" fmla="*/ 1654593 w 2566057"/>
                <a:gd name="connsiteY7644" fmla="*/ 559608 h 1446871"/>
                <a:gd name="connsiteX7645" fmla="*/ 1654117 w 2566057"/>
                <a:gd name="connsiteY7645" fmla="*/ 557037 h 1446871"/>
                <a:gd name="connsiteX7646" fmla="*/ 1655164 w 2566057"/>
                <a:gd name="connsiteY7646" fmla="*/ 551512 h 1446871"/>
                <a:gd name="connsiteX7647" fmla="*/ 1654117 w 2566057"/>
                <a:gd name="connsiteY7647" fmla="*/ 557037 h 1446871"/>
                <a:gd name="connsiteX7648" fmla="*/ 1651831 w 2566057"/>
                <a:gd name="connsiteY7648" fmla="*/ 504745 h 1446871"/>
                <a:gd name="connsiteX7649" fmla="*/ 1653545 w 2566057"/>
                <a:gd name="connsiteY7649" fmla="*/ 509602 h 1446871"/>
                <a:gd name="connsiteX7650" fmla="*/ 1653164 w 2566057"/>
                <a:gd name="connsiteY7650" fmla="*/ 514841 h 1446871"/>
                <a:gd name="connsiteX7651" fmla="*/ 1652116 w 2566057"/>
                <a:gd name="connsiteY7651" fmla="*/ 521032 h 1446871"/>
                <a:gd name="connsiteX7652" fmla="*/ 1653259 w 2566057"/>
                <a:gd name="connsiteY7652" fmla="*/ 524080 h 1446871"/>
                <a:gd name="connsiteX7653" fmla="*/ 1652688 w 2566057"/>
                <a:gd name="connsiteY7653" fmla="*/ 523985 h 1446871"/>
                <a:gd name="connsiteX7654" fmla="*/ 1653259 w 2566057"/>
                <a:gd name="connsiteY7654" fmla="*/ 524080 h 1446871"/>
                <a:gd name="connsiteX7655" fmla="*/ 1652116 w 2566057"/>
                <a:gd name="connsiteY7655" fmla="*/ 521032 h 1446871"/>
                <a:gd name="connsiteX7656" fmla="*/ 1653164 w 2566057"/>
                <a:gd name="connsiteY7656" fmla="*/ 514841 h 1446871"/>
                <a:gd name="connsiteX7657" fmla="*/ 1653545 w 2566057"/>
                <a:gd name="connsiteY7657" fmla="*/ 509602 h 1446871"/>
                <a:gd name="connsiteX7658" fmla="*/ 1651831 w 2566057"/>
                <a:gd name="connsiteY7658" fmla="*/ 504745 h 1446871"/>
                <a:gd name="connsiteX7659" fmla="*/ 1650783 w 2566057"/>
                <a:gd name="connsiteY7659" fmla="*/ 503887 h 1446871"/>
                <a:gd name="connsiteX7660" fmla="*/ 1651831 w 2566057"/>
                <a:gd name="connsiteY7660" fmla="*/ 504745 h 1446871"/>
                <a:gd name="connsiteX7661" fmla="*/ 1636686 w 2566057"/>
                <a:gd name="connsiteY7661" fmla="*/ 534844 h 1446871"/>
                <a:gd name="connsiteX7662" fmla="*/ 1640591 w 2566057"/>
                <a:gd name="connsiteY7662" fmla="*/ 536367 h 1446871"/>
                <a:gd name="connsiteX7663" fmla="*/ 1636686 w 2566057"/>
                <a:gd name="connsiteY7663" fmla="*/ 534844 h 1446871"/>
                <a:gd name="connsiteX7664" fmla="*/ 1636019 w 2566057"/>
                <a:gd name="connsiteY7664" fmla="*/ 534653 h 1446871"/>
                <a:gd name="connsiteX7665" fmla="*/ 1636686 w 2566057"/>
                <a:gd name="connsiteY7665" fmla="*/ 534844 h 1446871"/>
                <a:gd name="connsiteX7666" fmla="*/ 1634781 w 2566057"/>
                <a:gd name="connsiteY7666" fmla="*/ 531319 h 1446871"/>
                <a:gd name="connsiteX7667" fmla="*/ 1634018 w 2566057"/>
                <a:gd name="connsiteY7667" fmla="*/ 533224 h 1446871"/>
                <a:gd name="connsiteX7668" fmla="*/ 1634495 w 2566057"/>
                <a:gd name="connsiteY7668" fmla="*/ 533605 h 1446871"/>
                <a:gd name="connsiteX7669" fmla="*/ 1634018 w 2566057"/>
                <a:gd name="connsiteY7669" fmla="*/ 533224 h 1446871"/>
                <a:gd name="connsiteX7670" fmla="*/ 1634781 w 2566057"/>
                <a:gd name="connsiteY7670" fmla="*/ 531319 h 1446871"/>
                <a:gd name="connsiteX7671" fmla="*/ 1632781 w 2566057"/>
                <a:gd name="connsiteY7671" fmla="*/ 504745 h 1446871"/>
                <a:gd name="connsiteX7672" fmla="*/ 1635162 w 2566057"/>
                <a:gd name="connsiteY7672" fmla="*/ 503220 h 1446871"/>
                <a:gd name="connsiteX7673" fmla="*/ 1632781 w 2566057"/>
                <a:gd name="connsiteY7673" fmla="*/ 504745 h 1446871"/>
                <a:gd name="connsiteX7674" fmla="*/ 1629827 w 2566057"/>
                <a:gd name="connsiteY7674" fmla="*/ 566562 h 1446871"/>
                <a:gd name="connsiteX7675" fmla="*/ 1630018 w 2566057"/>
                <a:gd name="connsiteY7675" fmla="*/ 566752 h 1446871"/>
                <a:gd name="connsiteX7676" fmla="*/ 1635638 w 2566057"/>
                <a:gd name="connsiteY7676" fmla="*/ 570753 h 1446871"/>
                <a:gd name="connsiteX7677" fmla="*/ 1640115 w 2566057"/>
                <a:gd name="connsiteY7677" fmla="*/ 575134 h 1446871"/>
                <a:gd name="connsiteX7678" fmla="*/ 1639448 w 2566057"/>
                <a:gd name="connsiteY7678" fmla="*/ 575229 h 1446871"/>
                <a:gd name="connsiteX7679" fmla="*/ 1640115 w 2566057"/>
                <a:gd name="connsiteY7679" fmla="*/ 575134 h 1446871"/>
                <a:gd name="connsiteX7680" fmla="*/ 1635638 w 2566057"/>
                <a:gd name="connsiteY7680" fmla="*/ 570753 h 1446871"/>
                <a:gd name="connsiteX7681" fmla="*/ 1630018 w 2566057"/>
                <a:gd name="connsiteY7681" fmla="*/ 566752 h 1446871"/>
                <a:gd name="connsiteX7682" fmla="*/ 1629827 w 2566057"/>
                <a:gd name="connsiteY7682" fmla="*/ 566562 h 1446871"/>
                <a:gd name="connsiteX7683" fmla="*/ 1642020 w 2566057"/>
                <a:gd name="connsiteY7683" fmla="*/ 538939 h 1446871"/>
                <a:gd name="connsiteX7684" fmla="*/ 1642591 w 2566057"/>
                <a:gd name="connsiteY7684" fmla="*/ 540558 h 1446871"/>
                <a:gd name="connsiteX7685" fmla="*/ 1642020 w 2566057"/>
                <a:gd name="connsiteY7685" fmla="*/ 538939 h 1446871"/>
                <a:gd name="connsiteX7686" fmla="*/ 1628875 w 2566057"/>
                <a:gd name="connsiteY7686" fmla="*/ 586564 h 1446871"/>
                <a:gd name="connsiteX7687" fmla="*/ 1629733 w 2566057"/>
                <a:gd name="connsiteY7687" fmla="*/ 583802 h 1446871"/>
                <a:gd name="connsiteX7688" fmla="*/ 1628875 w 2566057"/>
                <a:gd name="connsiteY7688" fmla="*/ 586564 h 1446871"/>
                <a:gd name="connsiteX7689" fmla="*/ 1630400 w 2566057"/>
                <a:gd name="connsiteY7689" fmla="*/ 591708 h 1446871"/>
                <a:gd name="connsiteX7690" fmla="*/ 1629923 w 2566057"/>
                <a:gd name="connsiteY7690" fmla="*/ 590088 h 1446871"/>
                <a:gd name="connsiteX7691" fmla="*/ 1631161 w 2566057"/>
                <a:gd name="connsiteY7691" fmla="*/ 593708 h 1446871"/>
                <a:gd name="connsiteX7692" fmla="*/ 1630400 w 2566057"/>
                <a:gd name="connsiteY7692" fmla="*/ 591708 h 1446871"/>
                <a:gd name="connsiteX7693" fmla="*/ 1632590 w 2566057"/>
                <a:gd name="connsiteY7693" fmla="*/ 582945 h 1446871"/>
                <a:gd name="connsiteX7694" fmla="*/ 1631447 w 2566057"/>
                <a:gd name="connsiteY7694" fmla="*/ 582087 h 1446871"/>
                <a:gd name="connsiteX7695" fmla="*/ 1632590 w 2566057"/>
                <a:gd name="connsiteY7695" fmla="*/ 582945 h 1446871"/>
                <a:gd name="connsiteX7696" fmla="*/ 1632781 w 2566057"/>
                <a:gd name="connsiteY7696" fmla="*/ 583040 h 1446871"/>
                <a:gd name="connsiteX7697" fmla="*/ 1632590 w 2566057"/>
                <a:gd name="connsiteY7697" fmla="*/ 582945 h 1446871"/>
                <a:gd name="connsiteX7698" fmla="*/ 1635924 w 2566057"/>
                <a:gd name="connsiteY7698" fmla="*/ 599042 h 1446871"/>
                <a:gd name="connsiteX7699" fmla="*/ 1632590 w 2566057"/>
                <a:gd name="connsiteY7699" fmla="*/ 597042 h 1446871"/>
                <a:gd name="connsiteX7700" fmla="*/ 1635924 w 2566057"/>
                <a:gd name="connsiteY7700" fmla="*/ 599042 h 1446871"/>
                <a:gd name="connsiteX7701" fmla="*/ 1640305 w 2566057"/>
                <a:gd name="connsiteY7701" fmla="*/ 600090 h 1446871"/>
                <a:gd name="connsiteX7702" fmla="*/ 1635924 w 2566057"/>
                <a:gd name="connsiteY7702" fmla="*/ 599042 h 1446871"/>
                <a:gd name="connsiteX7703" fmla="*/ 1644782 w 2566057"/>
                <a:gd name="connsiteY7703" fmla="*/ 503887 h 1446871"/>
                <a:gd name="connsiteX7704" fmla="*/ 1641639 w 2566057"/>
                <a:gd name="connsiteY7704" fmla="*/ 503411 h 1446871"/>
                <a:gd name="connsiteX7705" fmla="*/ 1639925 w 2566057"/>
                <a:gd name="connsiteY7705" fmla="*/ 502649 h 1446871"/>
                <a:gd name="connsiteX7706" fmla="*/ 1641639 w 2566057"/>
                <a:gd name="connsiteY7706" fmla="*/ 503411 h 1446871"/>
                <a:gd name="connsiteX7707" fmla="*/ 1644782 w 2566057"/>
                <a:gd name="connsiteY7707" fmla="*/ 503887 h 1446871"/>
                <a:gd name="connsiteX7708" fmla="*/ 1647258 w 2566057"/>
                <a:gd name="connsiteY7708" fmla="*/ 503030 h 1446871"/>
                <a:gd name="connsiteX7709" fmla="*/ 1644782 w 2566057"/>
                <a:gd name="connsiteY7709" fmla="*/ 503887 h 1446871"/>
                <a:gd name="connsiteX7710" fmla="*/ 1647925 w 2566057"/>
                <a:gd name="connsiteY7710" fmla="*/ 547321 h 1446871"/>
                <a:gd name="connsiteX7711" fmla="*/ 1644972 w 2566057"/>
                <a:gd name="connsiteY7711" fmla="*/ 547321 h 1446871"/>
                <a:gd name="connsiteX7712" fmla="*/ 1647925 w 2566057"/>
                <a:gd name="connsiteY7712" fmla="*/ 547321 h 1446871"/>
                <a:gd name="connsiteX7713" fmla="*/ 1655164 w 2566057"/>
                <a:gd name="connsiteY7713" fmla="*/ 551226 h 1446871"/>
                <a:gd name="connsiteX7714" fmla="*/ 1647925 w 2566057"/>
                <a:gd name="connsiteY7714" fmla="*/ 547321 h 1446871"/>
                <a:gd name="connsiteX7715" fmla="*/ 1664594 w 2566057"/>
                <a:gd name="connsiteY7715" fmla="*/ 605805 h 1446871"/>
                <a:gd name="connsiteX7716" fmla="*/ 1662213 w 2566057"/>
                <a:gd name="connsiteY7716" fmla="*/ 607615 h 1446871"/>
                <a:gd name="connsiteX7717" fmla="*/ 1650592 w 2566057"/>
                <a:gd name="connsiteY7717" fmla="*/ 606948 h 1446871"/>
                <a:gd name="connsiteX7718" fmla="*/ 1648877 w 2566057"/>
                <a:gd name="connsiteY7718" fmla="*/ 605995 h 1446871"/>
                <a:gd name="connsiteX7719" fmla="*/ 1650592 w 2566057"/>
                <a:gd name="connsiteY7719" fmla="*/ 606948 h 1446871"/>
                <a:gd name="connsiteX7720" fmla="*/ 1662117 w 2566057"/>
                <a:gd name="connsiteY7720" fmla="*/ 607615 h 1446871"/>
                <a:gd name="connsiteX7721" fmla="*/ 1664594 w 2566057"/>
                <a:gd name="connsiteY7721" fmla="*/ 605805 h 1446871"/>
                <a:gd name="connsiteX7722" fmla="*/ 1664689 w 2566057"/>
                <a:gd name="connsiteY7722" fmla="*/ 605709 h 1446871"/>
                <a:gd name="connsiteX7723" fmla="*/ 1664594 w 2566057"/>
                <a:gd name="connsiteY7723" fmla="*/ 605805 h 1446871"/>
                <a:gd name="connsiteX7724" fmla="*/ 1664403 w 2566057"/>
                <a:gd name="connsiteY7724" fmla="*/ 584754 h 1446871"/>
                <a:gd name="connsiteX7725" fmla="*/ 1664785 w 2566057"/>
                <a:gd name="connsiteY7725" fmla="*/ 584945 h 1446871"/>
                <a:gd name="connsiteX7726" fmla="*/ 1665070 w 2566057"/>
                <a:gd name="connsiteY7726" fmla="*/ 585040 h 1446871"/>
                <a:gd name="connsiteX7727" fmla="*/ 1664785 w 2566057"/>
                <a:gd name="connsiteY7727" fmla="*/ 584945 h 1446871"/>
                <a:gd name="connsiteX7728" fmla="*/ 1664403 w 2566057"/>
                <a:gd name="connsiteY7728" fmla="*/ 584754 h 1446871"/>
                <a:gd name="connsiteX7729" fmla="*/ 1665928 w 2566057"/>
                <a:gd name="connsiteY7729" fmla="*/ 568276 h 1446871"/>
                <a:gd name="connsiteX7730" fmla="*/ 1663165 w 2566057"/>
                <a:gd name="connsiteY7730" fmla="*/ 568276 h 1446871"/>
                <a:gd name="connsiteX7731" fmla="*/ 1662689 w 2566057"/>
                <a:gd name="connsiteY7731" fmla="*/ 568467 h 1446871"/>
                <a:gd name="connsiteX7732" fmla="*/ 1663165 w 2566057"/>
                <a:gd name="connsiteY7732" fmla="*/ 568276 h 1446871"/>
                <a:gd name="connsiteX7733" fmla="*/ 1665928 w 2566057"/>
                <a:gd name="connsiteY7733" fmla="*/ 568276 h 1446871"/>
                <a:gd name="connsiteX7734" fmla="*/ 1667642 w 2566057"/>
                <a:gd name="connsiteY7734" fmla="*/ 569895 h 1446871"/>
                <a:gd name="connsiteX7735" fmla="*/ 1665928 w 2566057"/>
                <a:gd name="connsiteY7735" fmla="*/ 568276 h 1446871"/>
                <a:gd name="connsiteX7736" fmla="*/ 1667833 w 2566057"/>
                <a:gd name="connsiteY7736" fmla="*/ 591803 h 1446871"/>
                <a:gd name="connsiteX7737" fmla="*/ 1666975 w 2566057"/>
                <a:gd name="connsiteY7737" fmla="*/ 594184 h 1446871"/>
                <a:gd name="connsiteX7738" fmla="*/ 1667833 w 2566057"/>
                <a:gd name="connsiteY7738" fmla="*/ 591803 h 1446871"/>
                <a:gd name="connsiteX7739" fmla="*/ 1668404 w 2566057"/>
                <a:gd name="connsiteY7739" fmla="*/ 590279 h 1446871"/>
                <a:gd name="connsiteX7740" fmla="*/ 1667833 w 2566057"/>
                <a:gd name="connsiteY7740" fmla="*/ 591803 h 1446871"/>
                <a:gd name="connsiteX7741" fmla="*/ 1668594 w 2566057"/>
                <a:gd name="connsiteY7741" fmla="*/ 586659 h 1446871"/>
                <a:gd name="connsiteX7742" fmla="*/ 1668594 w 2566057"/>
                <a:gd name="connsiteY7742" fmla="*/ 586659 h 1446871"/>
                <a:gd name="connsiteX7743" fmla="*/ 1668594 w 2566057"/>
                <a:gd name="connsiteY7743" fmla="*/ 586659 h 1446871"/>
                <a:gd name="connsiteX7744" fmla="*/ 1668690 w 2566057"/>
                <a:gd name="connsiteY7744" fmla="*/ 586945 h 1446871"/>
                <a:gd name="connsiteX7745" fmla="*/ 1668594 w 2566057"/>
                <a:gd name="connsiteY7745" fmla="*/ 586659 h 1446871"/>
                <a:gd name="connsiteX7746" fmla="*/ 1669547 w 2566057"/>
                <a:gd name="connsiteY7746" fmla="*/ 568848 h 1446871"/>
                <a:gd name="connsiteX7747" fmla="*/ 1672118 w 2566057"/>
                <a:gd name="connsiteY7747" fmla="*/ 566276 h 1446871"/>
                <a:gd name="connsiteX7748" fmla="*/ 1669547 w 2566057"/>
                <a:gd name="connsiteY7748" fmla="*/ 568848 h 1446871"/>
                <a:gd name="connsiteX7749" fmla="*/ 1692597 w 2566057"/>
                <a:gd name="connsiteY7749" fmla="*/ 519984 h 1446871"/>
                <a:gd name="connsiteX7750" fmla="*/ 1692597 w 2566057"/>
                <a:gd name="connsiteY7750" fmla="*/ 519889 h 1446871"/>
                <a:gd name="connsiteX7751" fmla="*/ 1692597 w 2566057"/>
                <a:gd name="connsiteY7751" fmla="*/ 519794 h 1446871"/>
                <a:gd name="connsiteX7752" fmla="*/ 1692597 w 2566057"/>
                <a:gd name="connsiteY7752" fmla="*/ 519984 h 1446871"/>
                <a:gd name="connsiteX7753" fmla="*/ 1693074 w 2566057"/>
                <a:gd name="connsiteY7753" fmla="*/ 519032 h 1446871"/>
                <a:gd name="connsiteX7754" fmla="*/ 1693074 w 2566057"/>
                <a:gd name="connsiteY7754" fmla="*/ 519032 h 1446871"/>
                <a:gd name="connsiteX7755" fmla="*/ 1693074 w 2566057"/>
                <a:gd name="connsiteY7755" fmla="*/ 519032 h 1446871"/>
                <a:gd name="connsiteX7756" fmla="*/ 1697169 w 2566057"/>
                <a:gd name="connsiteY7756" fmla="*/ 516365 h 1446871"/>
                <a:gd name="connsiteX7757" fmla="*/ 1693074 w 2566057"/>
                <a:gd name="connsiteY7757" fmla="*/ 519032 h 1446871"/>
                <a:gd name="connsiteX7758" fmla="*/ 1696026 w 2566057"/>
                <a:gd name="connsiteY7758" fmla="*/ 526557 h 1446871"/>
                <a:gd name="connsiteX7759" fmla="*/ 1695169 w 2566057"/>
                <a:gd name="connsiteY7759" fmla="*/ 525319 h 1446871"/>
                <a:gd name="connsiteX7760" fmla="*/ 1696026 w 2566057"/>
                <a:gd name="connsiteY7760" fmla="*/ 526557 h 1446871"/>
                <a:gd name="connsiteX7761" fmla="*/ 1697265 w 2566057"/>
                <a:gd name="connsiteY7761" fmla="*/ 527986 h 1446871"/>
                <a:gd name="connsiteX7762" fmla="*/ 1696026 w 2566057"/>
                <a:gd name="connsiteY7762" fmla="*/ 526557 h 1446871"/>
                <a:gd name="connsiteX7763" fmla="*/ 1710695 w 2566057"/>
                <a:gd name="connsiteY7763" fmla="*/ 527319 h 1446871"/>
                <a:gd name="connsiteX7764" fmla="*/ 1710695 w 2566057"/>
                <a:gd name="connsiteY7764" fmla="*/ 527319 h 1446871"/>
                <a:gd name="connsiteX7765" fmla="*/ 1709552 w 2566057"/>
                <a:gd name="connsiteY7765" fmla="*/ 525509 h 1446871"/>
                <a:gd name="connsiteX7766" fmla="*/ 1710695 w 2566057"/>
                <a:gd name="connsiteY7766" fmla="*/ 527319 h 1446871"/>
                <a:gd name="connsiteX7767" fmla="*/ 1708028 w 2566057"/>
                <a:gd name="connsiteY7767" fmla="*/ 515603 h 1446871"/>
                <a:gd name="connsiteX7768" fmla="*/ 1708123 w 2566057"/>
                <a:gd name="connsiteY7768" fmla="*/ 516841 h 1446871"/>
                <a:gd name="connsiteX7769" fmla="*/ 1708028 w 2566057"/>
                <a:gd name="connsiteY7769" fmla="*/ 515603 h 1446871"/>
                <a:gd name="connsiteX7770" fmla="*/ 1707742 w 2566057"/>
                <a:gd name="connsiteY7770" fmla="*/ 512936 h 1446871"/>
                <a:gd name="connsiteX7771" fmla="*/ 1708028 w 2566057"/>
                <a:gd name="connsiteY7771" fmla="*/ 515603 h 1446871"/>
                <a:gd name="connsiteX7772" fmla="*/ 1703551 w 2566057"/>
                <a:gd name="connsiteY7772" fmla="*/ 510745 h 1446871"/>
                <a:gd name="connsiteX7773" fmla="*/ 1701170 w 2566057"/>
                <a:gd name="connsiteY7773" fmla="*/ 512269 h 1446871"/>
                <a:gd name="connsiteX7774" fmla="*/ 1700599 w 2566057"/>
                <a:gd name="connsiteY7774" fmla="*/ 514365 h 1446871"/>
                <a:gd name="connsiteX7775" fmla="*/ 1701170 w 2566057"/>
                <a:gd name="connsiteY7775" fmla="*/ 512269 h 1446871"/>
                <a:gd name="connsiteX7776" fmla="*/ 1703551 w 2566057"/>
                <a:gd name="connsiteY7776" fmla="*/ 510745 h 1446871"/>
                <a:gd name="connsiteX7777" fmla="*/ 1706027 w 2566057"/>
                <a:gd name="connsiteY7777" fmla="*/ 511507 h 1446871"/>
                <a:gd name="connsiteX7778" fmla="*/ 1703551 w 2566057"/>
                <a:gd name="connsiteY7778" fmla="*/ 510745 h 1446871"/>
                <a:gd name="connsiteX7779" fmla="*/ 1706314 w 2566057"/>
                <a:gd name="connsiteY7779" fmla="*/ 532653 h 1446871"/>
                <a:gd name="connsiteX7780" fmla="*/ 1703075 w 2566057"/>
                <a:gd name="connsiteY7780" fmla="*/ 532272 h 1446871"/>
                <a:gd name="connsiteX7781" fmla="*/ 1706314 w 2566057"/>
                <a:gd name="connsiteY7781" fmla="*/ 532653 h 1446871"/>
                <a:gd name="connsiteX7782" fmla="*/ 1710695 w 2566057"/>
                <a:gd name="connsiteY7782" fmla="*/ 527414 h 1446871"/>
                <a:gd name="connsiteX7783" fmla="*/ 1706314 w 2566057"/>
                <a:gd name="connsiteY7783" fmla="*/ 532653 h 1446871"/>
                <a:gd name="connsiteX7784" fmla="*/ 1798325 w 2566057"/>
                <a:gd name="connsiteY7784" fmla="*/ 497505 h 1446871"/>
                <a:gd name="connsiteX7785" fmla="*/ 1798515 w 2566057"/>
                <a:gd name="connsiteY7785" fmla="*/ 497982 h 1446871"/>
                <a:gd name="connsiteX7786" fmla="*/ 1798325 w 2566057"/>
                <a:gd name="connsiteY7786" fmla="*/ 497505 h 1446871"/>
                <a:gd name="connsiteX7787" fmla="*/ 1798230 w 2566057"/>
                <a:gd name="connsiteY7787" fmla="*/ 497124 h 1446871"/>
                <a:gd name="connsiteX7788" fmla="*/ 1798325 w 2566057"/>
                <a:gd name="connsiteY7788" fmla="*/ 497505 h 1446871"/>
                <a:gd name="connsiteX7789" fmla="*/ 1795943 w 2566057"/>
                <a:gd name="connsiteY7789" fmla="*/ 508364 h 1446871"/>
                <a:gd name="connsiteX7790" fmla="*/ 1795658 w 2566057"/>
                <a:gd name="connsiteY7790" fmla="*/ 508078 h 1446871"/>
                <a:gd name="connsiteX7791" fmla="*/ 1795943 w 2566057"/>
                <a:gd name="connsiteY7791" fmla="*/ 508364 h 1446871"/>
                <a:gd name="connsiteX7792" fmla="*/ 1797277 w 2566057"/>
                <a:gd name="connsiteY7792" fmla="*/ 508936 h 1446871"/>
                <a:gd name="connsiteX7793" fmla="*/ 1795943 w 2566057"/>
                <a:gd name="connsiteY7793" fmla="*/ 508364 h 1446871"/>
                <a:gd name="connsiteX7794" fmla="*/ 1798420 w 2566057"/>
                <a:gd name="connsiteY7794" fmla="*/ 501887 h 1446871"/>
                <a:gd name="connsiteX7795" fmla="*/ 1796039 w 2566057"/>
                <a:gd name="connsiteY7795" fmla="*/ 503601 h 1446871"/>
                <a:gd name="connsiteX7796" fmla="*/ 1795467 w 2566057"/>
                <a:gd name="connsiteY7796" fmla="*/ 507507 h 1446871"/>
                <a:gd name="connsiteX7797" fmla="*/ 1796039 w 2566057"/>
                <a:gd name="connsiteY7797" fmla="*/ 503601 h 1446871"/>
                <a:gd name="connsiteX7798" fmla="*/ 1798420 w 2566057"/>
                <a:gd name="connsiteY7798" fmla="*/ 501887 h 1446871"/>
                <a:gd name="connsiteX7799" fmla="*/ 1798801 w 2566057"/>
                <a:gd name="connsiteY7799" fmla="*/ 501220 h 1446871"/>
                <a:gd name="connsiteX7800" fmla="*/ 1798420 w 2566057"/>
                <a:gd name="connsiteY7800" fmla="*/ 501887 h 1446871"/>
                <a:gd name="connsiteX7801" fmla="*/ 1801944 w 2566057"/>
                <a:gd name="connsiteY7801" fmla="*/ 512555 h 1446871"/>
                <a:gd name="connsiteX7802" fmla="*/ 1801468 w 2566057"/>
                <a:gd name="connsiteY7802" fmla="*/ 511698 h 1446871"/>
                <a:gd name="connsiteX7803" fmla="*/ 1801944 w 2566057"/>
                <a:gd name="connsiteY7803" fmla="*/ 512555 h 1446871"/>
                <a:gd name="connsiteX7804" fmla="*/ 1802135 w 2566057"/>
                <a:gd name="connsiteY7804" fmla="*/ 514079 h 1446871"/>
                <a:gd name="connsiteX7805" fmla="*/ 1801944 w 2566057"/>
                <a:gd name="connsiteY7805" fmla="*/ 512555 h 1446871"/>
                <a:gd name="connsiteX7806" fmla="*/ 1802611 w 2566057"/>
                <a:gd name="connsiteY7806" fmla="*/ 515222 h 1446871"/>
                <a:gd name="connsiteX7807" fmla="*/ 1802040 w 2566057"/>
                <a:gd name="connsiteY7807" fmla="*/ 514174 h 1446871"/>
                <a:gd name="connsiteX7808" fmla="*/ 1802611 w 2566057"/>
                <a:gd name="connsiteY7808" fmla="*/ 515222 h 1446871"/>
                <a:gd name="connsiteX7809" fmla="*/ 1804135 w 2566057"/>
                <a:gd name="connsiteY7809" fmla="*/ 516555 h 1446871"/>
                <a:gd name="connsiteX7810" fmla="*/ 1802611 w 2566057"/>
                <a:gd name="connsiteY7810" fmla="*/ 515222 h 1446871"/>
                <a:gd name="connsiteX7811" fmla="*/ 1804231 w 2566057"/>
                <a:gd name="connsiteY7811" fmla="*/ 506459 h 1446871"/>
                <a:gd name="connsiteX7812" fmla="*/ 1804231 w 2566057"/>
                <a:gd name="connsiteY7812" fmla="*/ 506459 h 1446871"/>
                <a:gd name="connsiteX7813" fmla="*/ 1805088 w 2566057"/>
                <a:gd name="connsiteY7813" fmla="*/ 505602 h 1446871"/>
                <a:gd name="connsiteX7814" fmla="*/ 1804231 w 2566057"/>
                <a:gd name="connsiteY7814" fmla="*/ 506459 h 1446871"/>
                <a:gd name="connsiteX7815" fmla="*/ 1804326 w 2566057"/>
                <a:gd name="connsiteY7815" fmla="*/ 490076 h 1446871"/>
                <a:gd name="connsiteX7816" fmla="*/ 1801277 w 2566057"/>
                <a:gd name="connsiteY7816" fmla="*/ 493791 h 1446871"/>
                <a:gd name="connsiteX7817" fmla="*/ 1799087 w 2566057"/>
                <a:gd name="connsiteY7817" fmla="*/ 495791 h 1446871"/>
                <a:gd name="connsiteX7818" fmla="*/ 1801277 w 2566057"/>
                <a:gd name="connsiteY7818" fmla="*/ 493791 h 1446871"/>
                <a:gd name="connsiteX7819" fmla="*/ 1804326 w 2566057"/>
                <a:gd name="connsiteY7819" fmla="*/ 490076 h 1446871"/>
                <a:gd name="connsiteX7820" fmla="*/ 1806993 w 2566057"/>
                <a:gd name="connsiteY7820" fmla="*/ 489981 h 1446871"/>
                <a:gd name="connsiteX7821" fmla="*/ 1804326 w 2566057"/>
                <a:gd name="connsiteY7821" fmla="*/ 490076 h 1446871"/>
                <a:gd name="connsiteX7822" fmla="*/ 1806993 w 2566057"/>
                <a:gd name="connsiteY7822" fmla="*/ 499411 h 1446871"/>
                <a:gd name="connsiteX7823" fmla="*/ 1806802 w 2566057"/>
                <a:gd name="connsiteY7823" fmla="*/ 499601 h 1446871"/>
                <a:gd name="connsiteX7824" fmla="*/ 1806993 w 2566057"/>
                <a:gd name="connsiteY7824" fmla="*/ 499411 h 1446871"/>
                <a:gd name="connsiteX7825" fmla="*/ 1807850 w 2566057"/>
                <a:gd name="connsiteY7825" fmla="*/ 498744 h 1446871"/>
                <a:gd name="connsiteX7826" fmla="*/ 1806993 w 2566057"/>
                <a:gd name="connsiteY7826" fmla="*/ 499411 h 1446871"/>
                <a:gd name="connsiteX7827" fmla="*/ 1810136 w 2566057"/>
                <a:gd name="connsiteY7827" fmla="*/ 497029 h 1446871"/>
                <a:gd name="connsiteX7828" fmla="*/ 1809755 w 2566057"/>
                <a:gd name="connsiteY7828" fmla="*/ 497220 h 1446871"/>
                <a:gd name="connsiteX7829" fmla="*/ 1810136 w 2566057"/>
                <a:gd name="connsiteY7829" fmla="*/ 497029 h 1446871"/>
                <a:gd name="connsiteX7830" fmla="*/ 1812803 w 2566057"/>
                <a:gd name="connsiteY7830" fmla="*/ 495696 h 1446871"/>
                <a:gd name="connsiteX7831" fmla="*/ 1810136 w 2566057"/>
                <a:gd name="connsiteY7831" fmla="*/ 497029 h 1446871"/>
                <a:gd name="connsiteX7832" fmla="*/ 1820900 w 2566057"/>
                <a:gd name="connsiteY7832" fmla="*/ 493981 h 1446871"/>
                <a:gd name="connsiteX7833" fmla="*/ 1819661 w 2566057"/>
                <a:gd name="connsiteY7833" fmla="*/ 491981 h 1446871"/>
                <a:gd name="connsiteX7834" fmla="*/ 1818613 w 2566057"/>
                <a:gd name="connsiteY7834" fmla="*/ 489790 h 1446871"/>
                <a:gd name="connsiteX7835" fmla="*/ 1811946 w 2566057"/>
                <a:gd name="connsiteY7835" fmla="*/ 489219 h 1446871"/>
                <a:gd name="connsiteX7836" fmla="*/ 1818613 w 2566057"/>
                <a:gd name="connsiteY7836" fmla="*/ 489790 h 1446871"/>
                <a:gd name="connsiteX7837" fmla="*/ 1819661 w 2566057"/>
                <a:gd name="connsiteY7837" fmla="*/ 491981 h 1446871"/>
                <a:gd name="connsiteX7838" fmla="*/ 1820900 w 2566057"/>
                <a:gd name="connsiteY7838" fmla="*/ 493981 h 1446871"/>
                <a:gd name="connsiteX7839" fmla="*/ 1821185 w 2566057"/>
                <a:gd name="connsiteY7839" fmla="*/ 494076 h 1446871"/>
                <a:gd name="connsiteX7840" fmla="*/ 1820900 w 2566057"/>
                <a:gd name="connsiteY7840" fmla="*/ 493981 h 1446871"/>
                <a:gd name="connsiteX7841" fmla="*/ 1826043 w 2566057"/>
                <a:gd name="connsiteY7841" fmla="*/ 494838 h 1446871"/>
                <a:gd name="connsiteX7842" fmla="*/ 1823281 w 2566057"/>
                <a:gd name="connsiteY7842" fmla="*/ 494553 h 1446871"/>
                <a:gd name="connsiteX7843" fmla="*/ 1826043 w 2566057"/>
                <a:gd name="connsiteY7843" fmla="*/ 494838 h 1446871"/>
                <a:gd name="connsiteX7844" fmla="*/ 1827757 w 2566057"/>
                <a:gd name="connsiteY7844" fmla="*/ 494838 h 1446871"/>
                <a:gd name="connsiteX7845" fmla="*/ 1826043 w 2566057"/>
                <a:gd name="connsiteY7845" fmla="*/ 494838 h 1446871"/>
                <a:gd name="connsiteX7846" fmla="*/ 1828519 w 2566057"/>
                <a:gd name="connsiteY7846" fmla="*/ 497887 h 1446871"/>
                <a:gd name="connsiteX7847" fmla="*/ 1827567 w 2566057"/>
                <a:gd name="connsiteY7847" fmla="*/ 497982 h 1446871"/>
                <a:gd name="connsiteX7848" fmla="*/ 1834234 w 2566057"/>
                <a:gd name="connsiteY7848" fmla="*/ 497505 h 1446871"/>
                <a:gd name="connsiteX7849" fmla="*/ 1828519 w 2566057"/>
                <a:gd name="connsiteY7849" fmla="*/ 497887 h 1446871"/>
                <a:gd name="connsiteX7850" fmla="*/ 1837282 w 2566057"/>
                <a:gd name="connsiteY7850" fmla="*/ 497029 h 1446871"/>
                <a:gd name="connsiteX7851" fmla="*/ 1837092 w 2566057"/>
                <a:gd name="connsiteY7851" fmla="*/ 497029 h 1446871"/>
                <a:gd name="connsiteX7852" fmla="*/ 1837282 w 2566057"/>
                <a:gd name="connsiteY7852" fmla="*/ 497029 h 1446871"/>
                <a:gd name="connsiteX7853" fmla="*/ 1837949 w 2566057"/>
                <a:gd name="connsiteY7853" fmla="*/ 496744 h 1446871"/>
                <a:gd name="connsiteX7854" fmla="*/ 1837282 w 2566057"/>
                <a:gd name="connsiteY7854" fmla="*/ 497029 h 1446871"/>
                <a:gd name="connsiteX7855" fmla="*/ 1837949 w 2566057"/>
                <a:gd name="connsiteY7855" fmla="*/ 492076 h 1446871"/>
                <a:gd name="connsiteX7856" fmla="*/ 1835472 w 2566057"/>
                <a:gd name="connsiteY7856" fmla="*/ 491695 h 1446871"/>
                <a:gd name="connsiteX7857" fmla="*/ 1837949 w 2566057"/>
                <a:gd name="connsiteY7857" fmla="*/ 492076 h 1446871"/>
                <a:gd name="connsiteX7858" fmla="*/ 1838711 w 2566057"/>
                <a:gd name="connsiteY7858" fmla="*/ 492362 h 1446871"/>
                <a:gd name="connsiteX7859" fmla="*/ 1837949 w 2566057"/>
                <a:gd name="connsiteY7859" fmla="*/ 492076 h 1446871"/>
                <a:gd name="connsiteX7860" fmla="*/ 1840426 w 2566057"/>
                <a:gd name="connsiteY7860" fmla="*/ 494457 h 1446871"/>
                <a:gd name="connsiteX7861" fmla="*/ 1840044 w 2566057"/>
                <a:gd name="connsiteY7861" fmla="*/ 495029 h 1446871"/>
                <a:gd name="connsiteX7862" fmla="*/ 1840426 w 2566057"/>
                <a:gd name="connsiteY7862" fmla="*/ 494457 h 1446871"/>
                <a:gd name="connsiteX7863" fmla="*/ 1840426 w 2566057"/>
                <a:gd name="connsiteY7863" fmla="*/ 493791 h 1446871"/>
                <a:gd name="connsiteX7864" fmla="*/ 1840426 w 2566057"/>
                <a:gd name="connsiteY7864" fmla="*/ 494457 h 1446871"/>
                <a:gd name="connsiteX7865" fmla="*/ 1871858 w 2566057"/>
                <a:gd name="connsiteY7865" fmla="*/ 475884 h 1446871"/>
                <a:gd name="connsiteX7866" fmla="*/ 1875096 w 2566057"/>
                <a:gd name="connsiteY7866" fmla="*/ 477122 h 1446871"/>
                <a:gd name="connsiteX7867" fmla="*/ 1875096 w 2566057"/>
                <a:gd name="connsiteY7867" fmla="*/ 477122 h 1446871"/>
                <a:gd name="connsiteX7868" fmla="*/ 1871858 w 2566057"/>
                <a:gd name="connsiteY7868" fmla="*/ 475884 h 1446871"/>
                <a:gd name="connsiteX7869" fmla="*/ 1875382 w 2566057"/>
                <a:gd name="connsiteY7869" fmla="*/ 480075 h 1446871"/>
                <a:gd name="connsiteX7870" fmla="*/ 1875382 w 2566057"/>
                <a:gd name="connsiteY7870" fmla="*/ 480075 h 1446871"/>
                <a:gd name="connsiteX7871" fmla="*/ 1875382 w 2566057"/>
                <a:gd name="connsiteY7871" fmla="*/ 480075 h 1446871"/>
                <a:gd name="connsiteX7872" fmla="*/ 1875382 w 2566057"/>
                <a:gd name="connsiteY7872" fmla="*/ 480075 h 1446871"/>
                <a:gd name="connsiteX7873" fmla="*/ 1875763 w 2566057"/>
                <a:gd name="connsiteY7873" fmla="*/ 480075 h 1446871"/>
                <a:gd name="connsiteX7874" fmla="*/ 1875763 w 2566057"/>
                <a:gd name="connsiteY7874" fmla="*/ 480075 h 1446871"/>
                <a:gd name="connsiteX7875" fmla="*/ 1877001 w 2566057"/>
                <a:gd name="connsiteY7875" fmla="*/ 480456 h 1446871"/>
                <a:gd name="connsiteX7876" fmla="*/ 1875763 w 2566057"/>
                <a:gd name="connsiteY7876" fmla="*/ 480075 h 1446871"/>
                <a:gd name="connsiteX7877" fmla="*/ 1889384 w 2566057"/>
                <a:gd name="connsiteY7877" fmla="*/ 480551 h 1446871"/>
                <a:gd name="connsiteX7878" fmla="*/ 1888336 w 2566057"/>
                <a:gd name="connsiteY7878" fmla="*/ 480932 h 1446871"/>
                <a:gd name="connsiteX7879" fmla="*/ 1889384 w 2566057"/>
                <a:gd name="connsiteY7879" fmla="*/ 480551 h 1446871"/>
                <a:gd name="connsiteX7880" fmla="*/ 1889384 w 2566057"/>
                <a:gd name="connsiteY7880" fmla="*/ 480551 h 1446871"/>
                <a:gd name="connsiteX7881" fmla="*/ 2005113 w 2566057"/>
                <a:gd name="connsiteY7881" fmla="*/ 420734 h 1446871"/>
                <a:gd name="connsiteX7882" fmla="*/ 2007018 w 2566057"/>
                <a:gd name="connsiteY7882" fmla="*/ 418162 h 1446871"/>
                <a:gd name="connsiteX7883" fmla="*/ 2005113 w 2566057"/>
                <a:gd name="connsiteY7883" fmla="*/ 420734 h 1446871"/>
                <a:gd name="connsiteX7884" fmla="*/ 2010161 w 2566057"/>
                <a:gd name="connsiteY7884" fmla="*/ 413971 h 1446871"/>
                <a:gd name="connsiteX7885" fmla="*/ 2008065 w 2566057"/>
                <a:gd name="connsiteY7885" fmla="*/ 417686 h 1446871"/>
                <a:gd name="connsiteX7886" fmla="*/ 2010161 w 2566057"/>
                <a:gd name="connsiteY7886" fmla="*/ 413971 h 1446871"/>
                <a:gd name="connsiteX7887" fmla="*/ 2010161 w 2566057"/>
                <a:gd name="connsiteY7887" fmla="*/ 413971 h 1446871"/>
                <a:gd name="connsiteX7888" fmla="*/ 2010161 w 2566057"/>
                <a:gd name="connsiteY7888" fmla="*/ 413971 h 1446871"/>
                <a:gd name="connsiteX7889" fmla="*/ 2010923 w 2566057"/>
                <a:gd name="connsiteY7889" fmla="*/ 413304 h 1446871"/>
                <a:gd name="connsiteX7890" fmla="*/ 2010923 w 2566057"/>
                <a:gd name="connsiteY7890" fmla="*/ 413304 h 1446871"/>
                <a:gd name="connsiteX7891" fmla="*/ 2010923 w 2566057"/>
                <a:gd name="connsiteY7891" fmla="*/ 413304 h 1446871"/>
                <a:gd name="connsiteX7892" fmla="*/ 2010923 w 2566057"/>
                <a:gd name="connsiteY7892" fmla="*/ 413304 h 1446871"/>
                <a:gd name="connsiteX7893" fmla="*/ 2014162 w 2566057"/>
                <a:gd name="connsiteY7893" fmla="*/ 412447 h 1446871"/>
                <a:gd name="connsiteX7894" fmla="*/ 2012161 w 2566057"/>
                <a:gd name="connsiteY7894" fmla="*/ 412924 h 1446871"/>
                <a:gd name="connsiteX7895" fmla="*/ 2014162 w 2566057"/>
                <a:gd name="connsiteY7895" fmla="*/ 412447 h 1446871"/>
                <a:gd name="connsiteX7896" fmla="*/ 2015590 w 2566057"/>
                <a:gd name="connsiteY7896" fmla="*/ 411685 h 1446871"/>
                <a:gd name="connsiteX7897" fmla="*/ 2014162 w 2566057"/>
                <a:gd name="connsiteY7897" fmla="*/ 412447 h 1446871"/>
                <a:gd name="connsiteX7898" fmla="*/ 2025782 w 2566057"/>
                <a:gd name="connsiteY7898" fmla="*/ 388444 h 1446871"/>
                <a:gd name="connsiteX7899" fmla="*/ 2025782 w 2566057"/>
                <a:gd name="connsiteY7899" fmla="*/ 388444 h 1446871"/>
                <a:gd name="connsiteX7900" fmla="*/ 2025782 w 2566057"/>
                <a:gd name="connsiteY7900" fmla="*/ 388444 h 1446871"/>
                <a:gd name="connsiteX7901" fmla="*/ 2025782 w 2566057"/>
                <a:gd name="connsiteY7901" fmla="*/ 388444 h 1446871"/>
                <a:gd name="connsiteX7902" fmla="*/ 2016924 w 2566057"/>
                <a:gd name="connsiteY7902" fmla="*/ 418924 h 1446871"/>
                <a:gd name="connsiteX7903" fmla="*/ 2018924 w 2566057"/>
                <a:gd name="connsiteY7903" fmla="*/ 417495 h 1446871"/>
                <a:gd name="connsiteX7904" fmla="*/ 2016924 w 2566057"/>
                <a:gd name="connsiteY7904" fmla="*/ 418924 h 1446871"/>
                <a:gd name="connsiteX7905" fmla="*/ 2021877 w 2566057"/>
                <a:gd name="connsiteY7905" fmla="*/ 402732 h 1446871"/>
                <a:gd name="connsiteX7906" fmla="*/ 2020448 w 2566057"/>
                <a:gd name="connsiteY7906" fmla="*/ 406446 h 1446871"/>
                <a:gd name="connsiteX7907" fmla="*/ 2018543 w 2566057"/>
                <a:gd name="connsiteY7907" fmla="*/ 407970 h 1446871"/>
                <a:gd name="connsiteX7908" fmla="*/ 2020448 w 2566057"/>
                <a:gd name="connsiteY7908" fmla="*/ 406446 h 1446871"/>
                <a:gd name="connsiteX7909" fmla="*/ 2021877 w 2566057"/>
                <a:gd name="connsiteY7909" fmla="*/ 402732 h 1446871"/>
                <a:gd name="connsiteX7910" fmla="*/ 2022353 w 2566057"/>
                <a:gd name="connsiteY7910" fmla="*/ 399588 h 1446871"/>
                <a:gd name="connsiteX7911" fmla="*/ 2021877 w 2566057"/>
                <a:gd name="connsiteY7911" fmla="*/ 402732 h 1446871"/>
                <a:gd name="connsiteX7912" fmla="*/ 2023782 w 2566057"/>
                <a:gd name="connsiteY7912" fmla="*/ 415114 h 1446871"/>
                <a:gd name="connsiteX7913" fmla="*/ 2022448 w 2566057"/>
                <a:gd name="connsiteY7913" fmla="*/ 415971 h 1446871"/>
                <a:gd name="connsiteX7914" fmla="*/ 2023782 w 2566057"/>
                <a:gd name="connsiteY7914" fmla="*/ 415114 h 1446871"/>
                <a:gd name="connsiteX7915" fmla="*/ 2030164 w 2566057"/>
                <a:gd name="connsiteY7915" fmla="*/ 403875 h 1446871"/>
                <a:gd name="connsiteX7916" fmla="*/ 2023782 w 2566057"/>
                <a:gd name="connsiteY7916" fmla="*/ 415114 h 1446871"/>
                <a:gd name="connsiteX7917" fmla="*/ 2037974 w 2566057"/>
                <a:gd name="connsiteY7917" fmla="*/ 365394 h 1446871"/>
                <a:gd name="connsiteX7918" fmla="*/ 2037783 w 2566057"/>
                <a:gd name="connsiteY7918" fmla="*/ 368251 h 1446871"/>
                <a:gd name="connsiteX7919" fmla="*/ 2037879 w 2566057"/>
                <a:gd name="connsiteY7919" fmla="*/ 368918 h 1446871"/>
                <a:gd name="connsiteX7920" fmla="*/ 2037783 w 2566057"/>
                <a:gd name="connsiteY7920" fmla="*/ 368251 h 1446871"/>
                <a:gd name="connsiteX7921" fmla="*/ 2037974 w 2566057"/>
                <a:gd name="connsiteY7921" fmla="*/ 365394 h 1446871"/>
                <a:gd name="connsiteX7922" fmla="*/ 2036831 w 2566057"/>
                <a:gd name="connsiteY7922" fmla="*/ 362441 h 1446871"/>
                <a:gd name="connsiteX7923" fmla="*/ 2037974 w 2566057"/>
                <a:gd name="connsiteY7923" fmla="*/ 365394 h 1446871"/>
                <a:gd name="connsiteX7924" fmla="*/ 2032164 w 2566057"/>
                <a:gd name="connsiteY7924" fmla="*/ 377014 h 1446871"/>
                <a:gd name="connsiteX7925" fmla="*/ 2032164 w 2566057"/>
                <a:gd name="connsiteY7925" fmla="*/ 375585 h 1446871"/>
                <a:gd name="connsiteX7926" fmla="*/ 2032164 w 2566057"/>
                <a:gd name="connsiteY7926" fmla="*/ 377014 h 1446871"/>
                <a:gd name="connsiteX7927" fmla="*/ 2036450 w 2566057"/>
                <a:gd name="connsiteY7927" fmla="*/ 395493 h 1446871"/>
                <a:gd name="connsiteX7928" fmla="*/ 2033402 w 2566057"/>
                <a:gd name="connsiteY7928" fmla="*/ 399874 h 1446871"/>
                <a:gd name="connsiteX7929" fmla="*/ 2030259 w 2566057"/>
                <a:gd name="connsiteY7929" fmla="*/ 403494 h 1446871"/>
                <a:gd name="connsiteX7930" fmla="*/ 2033402 w 2566057"/>
                <a:gd name="connsiteY7930" fmla="*/ 399874 h 1446871"/>
                <a:gd name="connsiteX7931" fmla="*/ 2036450 w 2566057"/>
                <a:gd name="connsiteY7931" fmla="*/ 395493 h 1446871"/>
                <a:gd name="connsiteX7932" fmla="*/ 2036831 w 2566057"/>
                <a:gd name="connsiteY7932" fmla="*/ 390254 h 1446871"/>
                <a:gd name="connsiteX7933" fmla="*/ 2036736 w 2566057"/>
                <a:gd name="connsiteY7933" fmla="*/ 388920 h 1446871"/>
                <a:gd name="connsiteX7934" fmla="*/ 2036831 w 2566057"/>
                <a:gd name="connsiteY7934" fmla="*/ 390254 h 1446871"/>
                <a:gd name="connsiteX7935" fmla="*/ 2036450 w 2566057"/>
                <a:gd name="connsiteY7935" fmla="*/ 395493 h 1446871"/>
                <a:gd name="connsiteX7936" fmla="*/ 1560771 w 2566057"/>
                <a:gd name="connsiteY7936" fmla="*/ 968993 h 1446871"/>
                <a:gd name="connsiteX7937" fmla="*/ 1560200 w 2566057"/>
                <a:gd name="connsiteY7937" fmla="*/ 972136 h 1446871"/>
                <a:gd name="connsiteX7938" fmla="*/ 1561533 w 2566057"/>
                <a:gd name="connsiteY7938" fmla="*/ 973089 h 1446871"/>
                <a:gd name="connsiteX7939" fmla="*/ 1561915 w 2566057"/>
                <a:gd name="connsiteY7939" fmla="*/ 970136 h 1446871"/>
                <a:gd name="connsiteX7940" fmla="*/ 1560771 w 2566057"/>
                <a:gd name="connsiteY7940" fmla="*/ 968993 h 1446871"/>
                <a:gd name="connsiteX7941" fmla="*/ 1995683 w 2566057"/>
                <a:gd name="connsiteY7941" fmla="*/ 824594 h 1446871"/>
                <a:gd name="connsiteX7942" fmla="*/ 1995683 w 2566057"/>
                <a:gd name="connsiteY7942" fmla="*/ 827928 h 1446871"/>
                <a:gd name="connsiteX7943" fmla="*/ 1997302 w 2566057"/>
                <a:gd name="connsiteY7943" fmla="*/ 824594 h 1446871"/>
                <a:gd name="connsiteX7944" fmla="*/ 1995683 w 2566057"/>
                <a:gd name="connsiteY7944" fmla="*/ 824594 h 1446871"/>
                <a:gd name="connsiteX7945" fmla="*/ 1584298 w 2566057"/>
                <a:gd name="connsiteY7945" fmla="*/ 1014332 h 1446871"/>
                <a:gd name="connsiteX7946" fmla="*/ 1582298 w 2566057"/>
                <a:gd name="connsiteY7946" fmla="*/ 1014046 h 1446871"/>
                <a:gd name="connsiteX7947" fmla="*/ 1582393 w 2566057"/>
                <a:gd name="connsiteY7947" fmla="*/ 1017380 h 1446871"/>
                <a:gd name="connsiteX7948" fmla="*/ 1584298 w 2566057"/>
                <a:gd name="connsiteY7948" fmla="*/ 1014332 h 1446871"/>
                <a:gd name="connsiteX7949" fmla="*/ 1679929 w 2566057"/>
                <a:gd name="connsiteY7949" fmla="*/ 817165 h 1446871"/>
                <a:gd name="connsiteX7950" fmla="*/ 1675071 w 2566057"/>
                <a:gd name="connsiteY7950" fmla="*/ 818498 h 1446871"/>
                <a:gd name="connsiteX7951" fmla="*/ 1672024 w 2566057"/>
                <a:gd name="connsiteY7951" fmla="*/ 820117 h 1446871"/>
                <a:gd name="connsiteX7952" fmla="*/ 1677262 w 2566057"/>
                <a:gd name="connsiteY7952" fmla="*/ 821070 h 1446871"/>
                <a:gd name="connsiteX7953" fmla="*/ 1683072 w 2566057"/>
                <a:gd name="connsiteY7953" fmla="*/ 818308 h 1446871"/>
                <a:gd name="connsiteX7954" fmla="*/ 1679929 w 2566057"/>
                <a:gd name="connsiteY7954" fmla="*/ 817165 h 1446871"/>
                <a:gd name="connsiteX7955" fmla="*/ 1910910 w 2566057"/>
                <a:gd name="connsiteY7955" fmla="*/ 852598 h 1446871"/>
                <a:gd name="connsiteX7956" fmla="*/ 1907481 w 2566057"/>
                <a:gd name="connsiteY7956" fmla="*/ 845168 h 1446871"/>
                <a:gd name="connsiteX7957" fmla="*/ 1904624 w 2566057"/>
                <a:gd name="connsiteY7957" fmla="*/ 841167 h 1446871"/>
                <a:gd name="connsiteX7958" fmla="*/ 1901005 w 2566057"/>
                <a:gd name="connsiteY7958" fmla="*/ 838882 h 1446871"/>
                <a:gd name="connsiteX7959" fmla="*/ 1898052 w 2566057"/>
                <a:gd name="connsiteY7959" fmla="*/ 839167 h 1446871"/>
                <a:gd name="connsiteX7960" fmla="*/ 1898623 w 2566057"/>
                <a:gd name="connsiteY7960" fmla="*/ 841644 h 1446871"/>
                <a:gd name="connsiteX7961" fmla="*/ 1897004 w 2566057"/>
                <a:gd name="connsiteY7961" fmla="*/ 843168 h 1446871"/>
                <a:gd name="connsiteX7962" fmla="*/ 1898814 w 2566057"/>
                <a:gd name="connsiteY7962" fmla="*/ 846311 h 1446871"/>
                <a:gd name="connsiteX7963" fmla="*/ 1897671 w 2566057"/>
                <a:gd name="connsiteY7963" fmla="*/ 850597 h 1446871"/>
                <a:gd name="connsiteX7964" fmla="*/ 1896909 w 2566057"/>
                <a:gd name="connsiteY7964" fmla="*/ 856884 h 1446871"/>
                <a:gd name="connsiteX7965" fmla="*/ 1898147 w 2566057"/>
                <a:gd name="connsiteY7965" fmla="*/ 862313 h 1446871"/>
                <a:gd name="connsiteX7966" fmla="*/ 1897956 w 2566057"/>
                <a:gd name="connsiteY7966" fmla="*/ 868123 h 1446871"/>
                <a:gd name="connsiteX7967" fmla="*/ 1902052 w 2566057"/>
                <a:gd name="connsiteY7967" fmla="*/ 870600 h 1446871"/>
                <a:gd name="connsiteX7968" fmla="*/ 1907958 w 2566057"/>
                <a:gd name="connsiteY7968" fmla="*/ 868790 h 1446871"/>
                <a:gd name="connsiteX7969" fmla="*/ 1913578 w 2566057"/>
                <a:gd name="connsiteY7969" fmla="*/ 861170 h 1446871"/>
                <a:gd name="connsiteX7970" fmla="*/ 1910910 w 2566057"/>
                <a:gd name="connsiteY7970" fmla="*/ 852598 h 1446871"/>
                <a:gd name="connsiteX7971" fmla="*/ 652372 w 2566057"/>
                <a:gd name="connsiteY7971" fmla="*/ 707722 h 1446871"/>
                <a:gd name="connsiteX7972" fmla="*/ 651039 w 2566057"/>
                <a:gd name="connsiteY7972" fmla="*/ 704103 h 1446871"/>
                <a:gd name="connsiteX7973" fmla="*/ 649515 w 2566057"/>
                <a:gd name="connsiteY7973" fmla="*/ 703626 h 1446871"/>
                <a:gd name="connsiteX7974" fmla="*/ 650372 w 2566057"/>
                <a:gd name="connsiteY7974" fmla="*/ 706389 h 1446871"/>
                <a:gd name="connsiteX7975" fmla="*/ 650658 w 2566057"/>
                <a:gd name="connsiteY7975" fmla="*/ 709532 h 1446871"/>
                <a:gd name="connsiteX7976" fmla="*/ 654753 w 2566057"/>
                <a:gd name="connsiteY7976" fmla="*/ 712294 h 1446871"/>
                <a:gd name="connsiteX7977" fmla="*/ 655039 w 2566057"/>
                <a:gd name="connsiteY7977" fmla="*/ 710675 h 1446871"/>
                <a:gd name="connsiteX7978" fmla="*/ 652372 w 2566057"/>
                <a:gd name="connsiteY7978" fmla="*/ 707722 h 1446871"/>
                <a:gd name="connsiteX7979" fmla="*/ 639704 w 2566057"/>
                <a:gd name="connsiteY7979" fmla="*/ 691720 h 1446871"/>
                <a:gd name="connsiteX7980" fmla="*/ 637132 w 2566057"/>
                <a:gd name="connsiteY7980" fmla="*/ 692578 h 1446871"/>
                <a:gd name="connsiteX7981" fmla="*/ 634179 w 2566057"/>
                <a:gd name="connsiteY7981" fmla="*/ 693435 h 1446871"/>
                <a:gd name="connsiteX7982" fmla="*/ 634751 w 2566057"/>
                <a:gd name="connsiteY7982" fmla="*/ 694578 h 1446871"/>
                <a:gd name="connsiteX7983" fmla="*/ 637894 w 2566057"/>
                <a:gd name="connsiteY7983" fmla="*/ 694101 h 1446871"/>
                <a:gd name="connsiteX7984" fmla="*/ 640180 w 2566057"/>
                <a:gd name="connsiteY7984" fmla="*/ 692768 h 1446871"/>
                <a:gd name="connsiteX7985" fmla="*/ 639704 w 2566057"/>
                <a:gd name="connsiteY7985" fmla="*/ 691720 h 1446871"/>
                <a:gd name="connsiteX7986" fmla="*/ 637228 w 2566057"/>
                <a:gd name="connsiteY7986" fmla="*/ 716962 h 1446871"/>
                <a:gd name="connsiteX7987" fmla="*/ 638180 w 2566057"/>
                <a:gd name="connsiteY7987" fmla="*/ 718962 h 1446871"/>
                <a:gd name="connsiteX7988" fmla="*/ 638942 w 2566057"/>
                <a:gd name="connsiteY7988" fmla="*/ 717152 h 1446871"/>
                <a:gd name="connsiteX7989" fmla="*/ 637228 w 2566057"/>
                <a:gd name="connsiteY7989" fmla="*/ 716962 h 1446871"/>
                <a:gd name="connsiteX7990" fmla="*/ 591508 w 2566057"/>
                <a:gd name="connsiteY7990" fmla="*/ 733725 h 1446871"/>
                <a:gd name="connsiteX7991" fmla="*/ 592365 w 2566057"/>
                <a:gd name="connsiteY7991" fmla="*/ 735726 h 1446871"/>
                <a:gd name="connsiteX7992" fmla="*/ 594365 w 2566057"/>
                <a:gd name="connsiteY7992" fmla="*/ 733916 h 1446871"/>
                <a:gd name="connsiteX7993" fmla="*/ 593222 w 2566057"/>
                <a:gd name="connsiteY7993" fmla="*/ 732773 h 1446871"/>
                <a:gd name="connsiteX7994" fmla="*/ 591508 w 2566057"/>
                <a:gd name="connsiteY7994" fmla="*/ 733725 h 1446871"/>
                <a:gd name="connsiteX7995" fmla="*/ 632274 w 2566057"/>
                <a:gd name="connsiteY7995" fmla="*/ 710866 h 1446871"/>
                <a:gd name="connsiteX7996" fmla="*/ 634465 w 2566057"/>
                <a:gd name="connsiteY7996" fmla="*/ 713151 h 1446871"/>
                <a:gd name="connsiteX7997" fmla="*/ 636846 w 2566057"/>
                <a:gd name="connsiteY7997" fmla="*/ 713342 h 1446871"/>
                <a:gd name="connsiteX7998" fmla="*/ 636370 w 2566057"/>
                <a:gd name="connsiteY7998" fmla="*/ 708103 h 1446871"/>
                <a:gd name="connsiteX7999" fmla="*/ 634751 w 2566057"/>
                <a:gd name="connsiteY7999" fmla="*/ 706579 h 1446871"/>
                <a:gd name="connsiteX8000" fmla="*/ 633703 w 2566057"/>
                <a:gd name="connsiteY8000" fmla="*/ 708865 h 1446871"/>
                <a:gd name="connsiteX8001" fmla="*/ 632274 w 2566057"/>
                <a:gd name="connsiteY8001" fmla="*/ 710866 h 1446871"/>
                <a:gd name="connsiteX8002" fmla="*/ 647705 w 2566057"/>
                <a:gd name="connsiteY8002" fmla="*/ 753252 h 1446871"/>
                <a:gd name="connsiteX8003" fmla="*/ 649325 w 2566057"/>
                <a:gd name="connsiteY8003" fmla="*/ 751918 h 1446871"/>
                <a:gd name="connsiteX8004" fmla="*/ 655992 w 2566057"/>
                <a:gd name="connsiteY8004" fmla="*/ 751728 h 1446871"/>
                <a:gd name="connsiteX8005" fmla="*/ 657801 w 2566057"/>
                <a:gd name="connsiteY8005" fmla="*/ 750394 h 1446871"/>
                <a:gd name="connsiteX8006" fmla="*/ 652467 w 2566057"/>
                <a:gd name="connsiteY8006" fmla="*/ 748299 h 1446871"/>
                <a:gd name="connsiteX8007" fmla="*/ 650372 w 2566057"/>
                <a:gd name="connsiteY8007" fmla="*/ 746299 h 1446871"/>
                <a:gd name="connsiteX8008" fmla="*/ 647038 w 2566057"/>
                <a:gd name="connsiteY8008" fmla="*/ 745441 h 1446871"/>
                <a:gd name="connsiteX8009" fmla="*/ 645895 w 2566057"/>
                <a:gd name="connsiteY8009" fmla="*/ 744489 h 1446871"/>
                <a:gd name="connsiteX8010" fmla="*/ 645133 w 2566057"/>
                <a:gd name="connsiteY8010" fmla="*/ 742679 h 1446871"/>
                <a:gd name="connsiteX8011" fmla="*/ 637990 w 2566057"/>
                <a:gd name="connsiteY8011" fmla="*/ 739536 h 1446871"/>
                <a:gd name="connsiteX8012" fmla="*/ 636465 w 2566057"/>
                <a:gd name="connsiteY8012" fmla="*/ 737536 h 1446871"/>
                <a:gd name="connsiteX8013" fmla="*/ 635703 w 2566057"/>
                <a:gd name="connsiteY8013" fmla="*/ 735916 h 1446871"/>
                <a:gd name="connsiteX8014" fmla="*/ 631131 w 2566057"/>
                <a:gd name="connsiteY8014" fmla="*/ 732963 h 1446871"/>
                <a:gd name="connsiteX8015" fmla="*/ 627893 w 2566057"/>
                <a:gd name="connsiteY8015" fmla="*/ 730201 h 1446871"/>
                <a:gd name="connsiteX8016" fmla="*/ 626464 w 2566057"/>
                <a:gd name="connsiteY8016" fmla="*/ 730487 h 1446871"/>
                <a:gd name="connsiteX8017" fmla="*/ 625512 w 2566057"/>
                <a:gd name="connsiteY8017" fmla="*/ 732106 h 1446871"/>
                <a:gd name="connsiteX8018" fmla="*/ 617987 w 2566057"/>
                <a:gd name="connsiteY8018" fmla="*/ 727153 h 1446871"/>
                <a:gd name="connsiteX8019" fmla="*/ 611225 w 2566057"/>
                <a:gd name="connsiteY8019" fmla="*/ 723534 h 1446871"/>
                <a:gd name="connsiteX8020" fmla="*/ 605224 w 2566057"/>
                <a:gd name="connsiteY8020" fmla="*/ 723343 h 1446871"/>
                <a:gd name="connsiteX8021" fmla="*/ 602176 w 2566057"/>
                <a:gd name="connsiteY8021" fmla="*/ 722391 h 1446871"/>
                <a:gd name="connsiteX8022" fmla="*/ 595984 w 2566057"/>
                <a:gd name="connsiteY8022" fmla="*/ 722391 h 1446871"/>
                <a:gd name="connsiteX8023" fmla="*/ 590746 w 2566057"/>
                <a:gd name="connsiteY8023" fmla="*/ 723534 h 1446871"/>
                <a:gd name="connsiteX8024" fmla="*/ 586459 w 2566057"/>
                <a:gd name="connsiteY8024" fmla="*/ 725820 h 1446871"/>
                <a:gd name="connsiteX8025" fmla="*/ 581506 w 2566057"/>
                <a:gd name="connsiteY8025" fmla="*/ 728582 h 1446871"/>
                <a:gd name="connsiteX8026" fmla="*/ 578172 w 2566057"/>
                <a:gd name="connsiteY8026" fmla="*/ 730392 h 1446871"/>
                <a:gd name="connsiteX8027" fmla="*/ 584935 w 2566057"/>
                <a:gd name="connsiteY8027" fmla="*/ 731725 h 1446871"/>
                <a:gd name="connsiteX8028" fmla="*/ 586364 w 2566057"/>
                <a:gd name="connsiteY8028" fmla="*/ 728582 h 1446871"/>
                <a:gd name="connsiteX8029" fmla="*/ 590841 w 2566057"/>
                <a:gd name="connsiteY8029" fmla="*/ 727725 h 1446871"/>
                <a:gd name="connsiteX8030" fmla="*/ 594841 w 2566057"/>
                <a:gd name="connsiteY8030" fmla="*/ 728582 h 1446871"/>
                <a:gd name="connsiteX8031" fmla="*/ 599508 w 2566057"/>
                <a:gd name="connsiteY8031" fmla="*/ 727249 h 1446871"/>
                <a:gd name="connsiteX8032" fmla="*/ 600937 w 2566057"/>
                <a:gd name="connsiteY8032" fmla="*/ 728201 h 1446871"/>
                <a:gd name="connsiteX8033" fmla="*/ 599604 w 2566057"/>
                <a:gd name="connsiteY8033" fmla="*/ 730201 h 1446871"/>
                <a:gd name="connsiteX8034" fmla="*/ 601413 w 2566057"/>
                <a:gd name="connsiteY8034" fmla="*/ 731535 h 1446871"/>
                <a:gd name="connsiteX8035" fmla="*/ 605795 w 2566057"/>
                <a:gd name="connsiteY8035" fmla="*/ 733154 h 1446871"/>
                <a:gd name="connsiteX8036" fmla="*/ 609415 w 2566057"/>
                <a:gd name="connsiteY8036" fmla="*/ 732868 h 1446871"/>
                <a:gd name="connsiteX8037" fmla="*/ 612272 w 2566057"/>
                <a:gd name="connsiteY8037" fmla="*/ 735345 h 1446871"/>
                <a:gd name="connsiteX8038" fmla="*/ 620368 w 2566057"/>
                <a:gd name="connsiteY8038" fmla="*/ 737536 h 1446871"/>
                <a:gd name="connsiteX8039" fmla="*/ 622845 w 2566057"/>
                <a:gd name="connsiteY8039" fmla="*/ 738679 h 1446871"/>
                <a:gd name="connsiteX8040" fmla="*/ 626083 w 2566057"/>
                <a:gd name="connsiteY8040" fmla="*/ 742012 h 1446871"/>
                <a:gd name="connsiteX8041" fmla="*/ 629226 w 2566057"/>
                <a:gd name="connsiteY8041" fmla="*/ 744203 h 1446871"/>
                <a:gd name="connsiteX8042" fmla="*/ 631036 w 2566057"/>
                <a:gd name="connsiteY8042" fmla="*/ 745822 h 1446871"/>
                <a:gd name="connsiteX8043" fmla="*/ 633132 w 2566057"/>
                <a:gd name="connsiteY8043" fmla="*/ 748108 h 1446871"/>
                <a:gd name="connsiteX8044" fmla="*/ 628941 w 2566057"/>
                <a:gd name="connsiteY8044" fmla="*/ 751728 h 1446871"/>
                <a:gd name="connsiteX8045" fmla="*/ 634942 w 2566057"/>
                <a:gd name="connsiteY8045" fmla="*/ 751918 h 1446871"/>
                <a:gd name="connsiteX8046" fmla="*/ 639037 w 2566057"/>
                <a:gd name="connsiteY8046" fmla="*/ 752585 h 1446871"/>
                <a:gd name="connsiteX8047" fmla="*/ 644657 w 2566057"/>
                <a:gd name="connsiteY8047" fmla="*/ 753442 h 1446871"/>
                <a:gd name="connsiteX8048" fmla="*/ 647705 w 2566057"/>
                <a:gd name="connsiteY8048" fmla="*/ 753252 h 1446871"/>
                <a:gd name="connsiteX8049" fmla="*/ 634942 w 2566057"/>
                <a:gd name="connsiteY8049" fmla="*/ 767063 h 1446871"/>
                <a:gd name="connsiteX8050" fmla="*/ 631322 w 2566057"/>
                <a:gd name="connsiteY8050" fmla="*/ 765063 h 1446871"/>
                <a:gd name="connsiteX8051" fmla="*/ 628465 w 2566057"/>
                <a:gd name="connsiteY8051" fmla="*/ 764587 h 1446871"/>
                <a:gd name="connsiteX8052" fmla="*/ 624845 w 2566057"/>
                <a:gd name="connsiteY8052" fmla="*/ 765729 h 1446871"/>
                <a:gd name="connsiteX8053" fmla="*/ 620177 w 2566057"/>
                <a:gd name="connsiteY8053" fmla="*/ 766015 h 1446871"/>
                <a:gd name="connsiteX8054" fmla="*/ 623131 w 2566057"/>
                <a:gd name="connsiteY8054" fmla="*/ 768301 h 1446871"/>
                <a:gd name="connsiteX8055" fmla="*/ 626083 w 2566057"/>
                <a:gd name="connsiteY8055" fmla="*/ 769920 h 1446871"/>
                <a:gd name="connsiteX8056" fmla="*/ 628750 w 2566057"/>
                <a:gd name="connsiteY8056" fmla="*/ 770587 h 1446871"/>
                <a:gd name="connsiteX8057" fmla="*/ 632274 w 2566057"/>
                <a:gd name="connsiteY8057" fmla="*/ 770873 h 1446871"/>
                <a:gd name="connsiteX8058" fmla="*/ 633893 w 2566057"/>
                <a:gd name="connsiteY8058" fmla="*/ 769540 h 1446871"/>
                <a:gd name="connsiteX8059" fmla="*/ 637990 w 2566057"/>
                <a:gd name="connsiteY8059" fmla="*/ 770016 h 1446871"/>
                <a:gd name="connsiteX8060" fmla="*/ 634942 w 2566057"/>
                <a:gd name="connsiteY8060" fmla="*/ 767063 h 1446871"/>
                <a:gd name="connsiteX8061" fmla="*/ 684757 w 2566057"/>
                <a:gd name="connsiteY8061" fmla="*/ 821165 h 1446871"/>
                <a:gd name="connsiteX8062" fmla="*/ 686852 w 2566057"/>
                <a:gd name="connsiteY8062" fmla="*/ 823356 h 1446871"/>
                <a:gd name="connsiteX8063" fmla="*/ 686281 w 2566057"/>
                <a:gd name="connsiteY8063" fmla="*/ 821355 h 1446871"/>
                <a:gd name="connsiteX8064" fmla="*/ 684757 w 2566057"/>
                <a:gd name="connsiteY8064" fmla="*/ 821165 h 1446871"/>
                <a:gd name="connsiteX8065" fmla="*/ 678661 w 2566057"/>
                <a:gd name="connsiteY8065" fmla="*/ 818022 h 1446871"/>
                <a:gd name="connsiteX8066" fmla="*/ 681328 w 2566057"/>
                <a:gd name="connsiteY8066" fmla="*/ 818974 h 1446871"/>
                <a:gd name="connsiteX8067" fmla="*/ 680185 w 2566057"/>
                <a:gd name="connsiteY8067" fmla="*/ 817450 h 1446871"/>
                <a:gd name="connsiteX8068" fmla="*/ 678661 w 2566057"/>
                <a:gd name="connsiteY8068" fmla="*/ 818022 h 1446871"/>
                <a:gd name="connsiteX8069" fmla="*/ 645324 w 2566057"/>
                <a:gd name="connsiteY8069" fmla="*/ 696864 h 1446871"/>
                <a:gd name="connsiteX8070" fmla="*/ 647515 w 2566057"/>
                <a:gd name="connsiteY8070" fmla="*/ 694863 h 1446871"/>
                <a:gd name="connsiteX8071" fmla="*/ 648086 w 2566057"/>
                <a:gd name="connsiteY8071" fmla="*/ 691720 h 1446871"/>
                <a:gd name="connsiteX8072" fmla="*/ 645419 w 2566057"/>
                <a:gd name="connsiteY8072" fmla="*/ 690387 h 1446871"/>
                <a:gd name="connsiteX8073" fmla="*/ 644181 w 2566057"/>
                <a:gd name="connsiteY8073" fmla="*/ 691339 h 1446871"/>
                <a:gd name="connsiteX8074" fmla="*/ 646276 w 2566057"/>
                <a:gd name="connsiteY8074" fmla="*/ 693149 h 1446871"/>
                <a:gd name="connsiteX8075" fmla="*/ 645324 w 2566057"/>
                <a:gd name="connsiteY8075" fmla="*/ 696864 h 1446871"/>
                <a:gd name="connsiteX8076" fmla="*/ 653896 w 2566057"/>
                <a:gd name="connsiteY8076" fmla="*/ 720581 h 1446871"/>
                <a:gd name="connsiteX8077" fmla="*/ 656087 w 2566057"/>
                <a:gd name="connsiteY8077" fmla="*/ 723915 h 1446871"/>
                <a:gd name="connsiteX8078" fmla="*/ 655611 w 2566057"/>
                <a:gd name="connsiteY8078" fmla="*/ 720581 h 1446871"/>
                <a:gd name="connsiteX8079" fmla="*/ 653896 w 2566057"/>
                <a:gd name="connsiteY8079" fmla="*/ 720581 h 1446871"/>
                <a:gd name="connsiteX8080" fmla="*/ 1060709 w 2566057"/>
                <a:gd name="connsiteY8080" fmla="*/ 810973 h 1446871"/>
                <a:gd name="connsiteX8081" fmla="*/ 1060042 w 2566057"/>
                <a:gd name="connsiteY8081" fmla="*/ 813259 h 1446871"/>
                <a:gd name="connsiteX8082" fmla="*/ 1060899 w 2566057"/>
                <a:gd name="connsiteY8082" fmla="*/ 815069 h 1446871"/>
                <a:gd name="connsiteX8083" fmla="*/ 1062805 w 2566057"/>
                <a:gd name="connsiteY8083" fmla="*/ 814307 h 1446871"/>
                <a:gd name="connsiteX8084" fmla="*/ 1062424 w 2566057"/>
                <a:gd name="connsiteY8084" fmla="*/ 811926 h 1446871"/>
                <a:gd name="connsiteX8085" fmla="*/ 1060709 w 2566057"/>
                <a:gd name="connsiteY8085" fmla="*/ 810973 h 1446871"/>
                <a:gd name="connsiteX8086" fmla="*/ 641704 w 2566057"/>
                <a:gd name="connsiteY8086" fmla="*/ 708579 h 1446871"/>
                <a:gd name="connsiteX8087" fmla="*/ 643514 w 2566057"/>
                <a:gd name="connsiteY8087" fmla="*/ 707627 h 1446871"/>
                <a:gd name="connsiteX8088" fmla="*/ 641704 w 2566057"/>
                <a:gd name="connsiteY8088" fmla="*/ 708579 h 1446871"/>
                <a:gd name="connsiteX8089" fmla="*/ 674185 w 2566057"/>
                <a:gd name="connsiteY8089" fmla="*/ 733630 h 1446871"/>
                <a:gd name="connsiteX8090" fmla="*/ 673803 w 2566057"/>
                <a:gd name="connsiteY8090" fmla="*/ 732106 h 1446871"/>
                <a:gd name="connsiteX8091" fmla="*/ 672470 w 2566057"/>
                <a:gd name="connsiteY8091" fmla="*/ 733440 h 1446871"/>
                <a:gd name="connsiteX8092" fmla="*/ 674185 w 2566057"/>
                <a:gd name="connsiteY8092" fmla="*/ 733630 h 1446871"/>
                <a:gd name="connsiteX8093" fmla="*/ 1070901 w 2566057"/>
                <a:gd name="connsiteY8093" fmla="*/ 801258 h 1446871"/>
                <a:gd name="connsiteX8094" fmla="*/ 1069662 w 2566057"/>
                <a:gd name="connsiteY8094" fmla="*/ 802496 h 1446871"/>
                <a:gd name="connsiteX8095" fmla="*/ 1071663 w 2566057"/>
                <a:gd name="connsiteY8095" fmla="*/ 802687 h 1446871"/>
                <a:gd name="connsiteX8096" fmla="*/ 1070901 w 2566057"/>
                <a:gd name="connsiteY8096" fmla="*/ 801258 h 1446871"/>
                <a:gd name="connsiteX8097" fmla="*/ 1054613 w 2566057"/>
                <a:gd name="connsiteY8097" fmla="*/ 795638 h 1446871"/>
                <a:gd name="connsiteX8098" fmla="*/ 1053565 w 2566057"/>
                <a:gd name="connsiteY8098" fmla="*/ 796591 h 1446871"/>
                <a:gd name="connsiteX8099" fmla="*/ 1055470 w 2566057"/>
                <a:gd name="connsiteY8099" fmla="*/ 797543 h 1446871"/>
                <a:gd name="connsiteX8100" fmla="*/ 1054613 w 2566057"/>
                <a:gd name="connsiteY8100" fmla="*/ 795638 h 1446871"/>
                <a:gd name="connsiteX8101" fmla="*/ 1142053 w 2566057"/>
                <a:gd name="connsiteY8101" fmla="*/ 269477 h 1446871"/>
                <a:gd name="connsiteX8102" fmla="*/ 1149196 w 2566057"/>
                <a:gd name="connsiteY8102" fmla="*/ 267096 h 1446871"/>
                <a:gd name="connsiteX8103" fmla="*/ 1145291 w 2566057"/>
                <a:gd name="connsiteY8103" fmla="*/ 265857 h 1446871"/>
                <a:gd name="connsiteX8104" fmla="*/ 1143481 w 2566057"/>
                <a:gd name="connsiteY8104" fmla="*/ 265572 h 1446871"/>
                <a:gd name="connsiteX8105" fmla="*/ 1136719 w 2566057"/>
                <a:gd name="connsiteY8105" fmla="*/ 263381 h 1446871"/>
                <a:gd name="connsiteX8106" fmla="*/ 1132432 w 2566057"/>
                <a:gd name="connsiteY8106" fmla="*/ 265572 h 1446871"/>
                <a:gd name="connsiteX8107" fmla="*/ 1127956 w 2566057"/>
                <a:gd name="connsiteY8107" fmla="*/ 265381 h 1446871"/>
                <a:gd name="connsiteX8108" fmla="*/ 1118621 w 2566057"/>
                <a:gd name="connsiteY8108" fmla="*/ 266429 h 1446871"/>
                <a:gd name="connsiteX8109" fmla="*/ 1117097 w 2566057"/>
                <a:gd name="connsiteY8109" fmla="*/ 264429 h 1446871"/>
                <a:gd name="connsiteX8110" fmla="*/ 1125765 w 2566057"/>
                <a:gd name="connsiteY8110" fmla="*/ 262238 h 1446871"/>
                <a:gd name="connsiteX8111" fmla="*/ 1124146 w 2566057"/>
                <a:gd name="connsiteY8111" fmla="*/ 260428 h 1446871"/>
                <a:gd name="connsiteX8112" fmla="*/ 1116430 w 2566057"/>
                <a:gd name="connsiteY8112" fmla="*/ 259857 h 1446871"/>
                <a:gd name="connsiteX8113" fmla="*/ 1115859 w 2566057"/>
                <a:gd name="connsiteY8113" fmla="*/ 257095 h 1446871"/>
                <a:gd name="connsiteX8114" fmla="*/ 1118907 w 2566057"/>
                <a:gd name="connsiteY8114" fmla="*/ 256904 h 1446871"/>
                <a:gd name="connsiteX8115" fmla="*/ 1120907 w 2566057"/>
                <a:gd name="connsiteY8115" fmla="*/ 254523 h 1446871"/>
                <a:gd name="connsiteX8116" fmla="*/ 1132337 w 2566057"/>
                <a:gd name="connsiteY8116" fmla="*/ 252713 h 1446871"/>
                <a:gd name="connsiteX8117" fmla="*/ 1133671 w 2566057"/>
                <a:gd name="connsiteY8117" fmla="*/ 249951 h 1446871"/>
                <a:gd name="connsiteX8118" fmla="*/ 1129956 w 2566057"/>
                <a:gd name="connsiteY8118" fmla="*/ 248141 h 1446871"/>
                <a:gd name="connsiteX8119" fmla="*/ 1125098 w 2566057"/>
                <a:gd name="connsiteY8119" fmla="*/ 248141 h 1446871"/>
                <a:gd name="connsiteX8120" fmla="*/ 1120240 w 2566057"/>
                <a:gd name="connsiteY8120" fmla="*/ 244712 h 1446871"/>
                <a:gd name="connsiteX8121" fmla="*/ 1119478 w 2566057"/>
                <a:gd name="connsiteY8121" fmla="*/ 242140 h 1446871"/>
                <a:gd name="connsiteX8122" fmla="*/ 1122621 w 2566057"/>
                <a:gd name="connsiteY8122" fmla="*/ 242902 h 1446871"/>
                <a:gd name="connsiteX8123" fmla="*/ 1127574 w 2566057"/>
                <a:gd name="connsiteY8123" fmla="*/ 245283 h 1446871"/>
                <a:gd name="connsiteX8124" fmla="*/ 1134337 w 2566057"/>
                <a:gd name="connsiteY8124" fmla="*/ 246236 h 1446871"/>
                <a:gd name="connsiteX8125" fmla="*/ 1137481 w 2566057"/>
                <a:gd name="connsiteY8125" fmla="*/ 250618 h 1446871"/>
                <a:gd name="connsiteX8126" fmla="*/ 1140719 w 2566057"/>
                <a:gd name="connsiteY8126" fmla="*/ 252237 h 1446871"/>
                <a:gd name="connsiteX8127" fmla="*/ 1140338 w 2566057"/>
                <a:gd name="connsiteY8127" fmla="*/ 255475 h 1446871"/>
                <a:gd name="connsiteX8128" fmla="*/ 1142529 w 2566057"/>
                <a:gd name="connsiteY8128" fmla="*/ 261666 h 1446871"/>
                <a:gd name="connsiteX8129" fmla="*/ 1143958 w 2566057"/>
                <a:gd name="connsiteY8129" fmla="*/ 262333 h 1446871"/>
                <a:gd name="connsiteX8130" fmla="*/ 1146815 w 2566057"/>
                <a:gd name="connsiteY8130" fmla="*/ 261476 h 1446871"/>
                <a:gd name="connsiteX8131" fmla="*/ 1149006 w 2566057"/>
                <a:gd name="connsiteY8131" fmla="*/ 259285 h 1446871"/>
                <a:gd name="connsiteX8132" fmla="*/ 1154626 w 2566057"/>
                <a:gd name="connsiteY8132" fmla="*/ 262524 h 1446871"/>
                <a:gd name="connsiteX8133" fmla="*/ 1158817 w 2566057"/>
                <a:gd name="connsiteY8133" fmla="*/ 259285 h 1446871"/>
                <a:gd name="connsiteX8134" fmla="*/ 1157864 w 2566057"/>
                <a:gd name="connsiteY8134" fmla="*/ 253856 h 1446871"/>
                <a:gd name="connsiteX8135" fmla="*/ 1159293 w 2566057"/>
                <a:gd name="connsiteY8135" fmla="*/ 249855 h 1446871"/>
                <a:gd name="connsiteX8136" fmla="*/ 1154816 w 2566057"/>
                <a:gd name="connsiteY8136" fmla="*/ 242712 h 1446871"/>
                <a:gd name="connsiteX8137" fmla="*/ 1151863 w 2566057"/>
                <a:gd name="connsiteY8137" fmla="*/ 241950 h 1446871"/>
                <a:gd name="connsiteX8138" fmla="*/ 1148243 w 2566057"/>
                <a:gd name="connsiteY8138" fmla="*/ 238997 h 1446871"/>
                <a:gd name="connsiteX8139" fmla="*/ 1145577 w 2566057"/>
                <a:gd name="connsiteY8139" fmla="*/ 237949 h 1446871"/>
                <a:gd name="connsiteX8140" fmla="*/ 1143958 w 2566057"/>
                <a:gd name="connsiteY8140" fmla="*/ 237854 h 1446871"/>
                <a:gd name="connsiteX8141" fmla="*/ 1141671 w 2566057"/>
                <a:gd name="connsiteY8141" fmla="*/ 235473 h 1446871"/>
                <a:gd name="connsiteX8142" fmla="*/ 1138909 w 2566057"/>
                <a:gd name="connsiteY8142" fmla="*/ 234520 h 1446871"/>
                <a:gd name="connsiteX8143" fmla="*/ 1135671 w 2566057"/>
                <a:gd name="connsiteY8143" fmla="*/ 235663 h 1446871"/>
                <a:gd name="connsiteX8144" fmla="*/ 1135385 w 2566057"/>
                <a:gd name="connsiteY8144" fmla="*/ 233663 h 1446871"/>
                <a:gd name="connsiteX8145" fmla="*/ 1133194 w 2566057"/>
                <a:gd name="connsiteY8145" fmla="*/ 232425 h 1446871"/>
                <a:gd name="connsiteX8146" fmla="*/ 1135766 w 2566057"/>
                <a:gd name="connsiteY8146" fmla="*/ 230234 h 1446871"/>
                <a:gd name="connsiteX8147" fmla="*/ 1134051 w 2566057"/>
                <a:gd name="connsiteY8147" fmla="*/ 227281 h 1446871"/>
                <a:gd name="connsiteX8148" fmla="*/ 1130242 w 2566057"/>
                <a:gd name="connsiteY8148" fmla="*/ 224424 h 1446871"/>
                <a:gd name="connsiteX8149" fmla="*/ 1130909 w 2566057"/>
                <a:gd name="connsiteY8149" fmla="*/ 220614 h 1446871"/>
                <a:gd name="connsiteX8150" fmla="*/ 1133766 w 2566057"/>
                <a:gd name="connsiteY8150" fmla="*/ 222614 h 1446871"/>
                <a:gd name="connsiteX8151" fmla="*/ 1137862 w 2566057"/>
                <a:gd name="connsiteY8151" fmla="*/ 225852 h 1446871"/>
                <a:gd name="connsiteX8152" fmla="*/ 1140624 w 2566057"/>
                <a:gd name="connsiteY8152" fmla="*/ 223852 h 1446871"/>
                <a:gd name="connsiteX8153" fmla="*/ 1143481 w 2566057"/>
                <a:gd name="connsiteY8153" fmla="*/ 223852 h 1446871"/>
                <a:gd name="connsiteX8154" fmla="*/ 1143005 w 2566057"/>
                <a:gd name="connsiteY8154" fmla="*/ 220233 h 1446871"/>
                <a:gd name="connsiteX8155" fmla="*/ 1141100 w 2566057"/>
                <a:gd name="connsiteY8155" fmla="*/ 214232 h 1446871"/>
                <a:gd name="connsiteX8156" fmla="*/ 1146053 w 2566057"/>
                <a:gd name="connsiteY8156" fmla="*/ 216804 h 1446871"/>
                <a:gd name="connsiteX8157" fmla="*/ 1151387 w 2566057"/>
                <a:gd name="connsiteY8157" fmla="*/ 218423 h 1446871"/>
                <a:gd name="connsiteX8158" fmla="*/ 1157292 w 2566057"/>
                <a:gd name="connsiteY8158" fmla="*/ 220423 h 1446871"/>
                <a:gd name="connsiteX8159" fmla="*/ 1156721 w 2566057"/>
                <a:gd name="connsiteY8159" fmla="*/ 222804 h 1446871"/>
                <a:gd name="connsiteX8160" fmla="*/ 1158435 w 2566057"/>
                <a:gd name="connsiteY8160" fmla="*/ 224328 h 1446871"/>
                <a:gd name="connsiteX8161" fmla="*/ 1159864 w 2566057"/>
                <a:gd name="connsiteY8161" fmla="*/ 224233 h 1446871"/>
                <a:gd name="connsiteX8162" fmla="*/ 1167865 w 2566057"/>
                <a:gd name="connsiteY8162" fmla="*/ 223090 h 1446871"/>
                <a:gd name="connsiteX8163" fmla="*/ 1172533 w 2566057"/>
                <a:gd name="connsiteY8163" fmla="*/ 217661 h 1446871"/>
                <a:gd name="connsiteX8164" fmla="*/ 1169009 w 2566057"/>
                <a:gd name="connsiteY8164" fmla="*/ 214041 h 1446871"/>
                <a:gd name="connsiteX8165" fmla="*/ 1161579 w 2566057"/>
                <a:gd name="connsiteY8165" fmla="*/ 212613 h 1446871"/>
                <a:gd name="connsiteX8166" fmla="*/ 1162912 w 2566057"/>
                <a:gd name="connsiteY8166" fmla="*/ 209184 h 1446871"/>
                <a:gd name="connsiteX8167" fmla="*/ 1169009 w 2566057"/>
                <a:gd name="connsiteY8167" fmla="*/ 207755 h 1446871"/>
                <a:gd name="connsiteX8168" fmla="*/ 1173485 w 2566057"/>
                <a:gd name="connsiteY8168" fmla="*/ 209279 h 1446871"/>
                <a:gd name="connsiteX8169" fmla="*/ 1174152 w 2566057"/>
                <a:gd name="connsiteY8169" fmla="*/ 209755 h 1446871"/>
                <a:gd name="connsiteX8170" fmla="*/ 1178247 w 2566057"/>
                <a:gd name="connsiteY8170" fmla="*/ 213184 h 1446871"/>
                <a:gd name="connsiteX8171" fmla="*/ 1181581 w 2566057"/>
                <a:gd name="connsiteY8171" fmla="*/ 208803 h 1446871"/>
                <a:gd name="connsiteX8172" fmla="*/ 1179771 w 2566057"/>
                <a:gd name="connsiteY8172" fmla="*/ 206802 h 1446871"/>
                <a:gd name="connsiteX8173" fmla="*/ 1173866 w 2566057"/>
                <a:gd name="connsiteY8173" fmla="*/ 205755 h 1446871"/>
                <a:gd name="connsiteX8174" fmla="*/ 1173200 w 2566057"/>
                <a:gd name="connsiteY8174" fmla="*/ 205755 h 1446871"/>
                <a:gd name="connsiteX8175" fmla="*/ 1171580 w 2566057"/>
                <a:gd name="connsiteY8175" fmla="*/ 200802 h 1446871"/>
                <a:gd name="connsiteX8176" fmla="*/ 1170056 w 2566057"/>
                <a:gd name="connsiteY8176" fmla="*/ 198039 h 1446871"/>
                <a:gd name="connsiteX8177" fmla="*/ 1177390 w 2566057"/>
                <a:gd name="connsiteY8177" fmla="*/ 198992 h 1446871"/>
                <a:gd name="connsiteX8178" fmla="*/ 1176342 w 2566057"/>
                <a:gd name="connsiteY8178" fmla="*/ 194420 h 1446871"/>
                <a:gd name="connsiteX8179" fmla="*/ 1177867 w 2566057"/>
                <a:gd name="connsiteY8179" fmla="*/ 191181 h 1446871"/>
                <a:gd name="connsiteX8180" fmla="*/ 1177105 w 2566057"/>
                <a:gd name="connsiteY8180" fmla="*/ 187943 h 1446871"/>
                <a:gd name="connsiteX8181" fmla="*/ 1169675 w 2566057"/>
                <a:gd name="connsiteY8181" fmla="*/ 186895 h 1446871"/>
                <a:gd name="connsiteX8182" fmla="*/ 1167675 w 2566057"/>
                <a:gd name="connsiteY8182" fmla="*/ 180513 h 1446871"/>
                <a:gd name="connsiteX8183" fmla="*/ 1170723 w 2566057"/>
                <a:gd name="connsiteY8183" fmla="*/ 180132 h 1446871"/>
                <a:gd name="connsiteX8184" fmla="*/ 1174628 w 2566057"/>
                <a:gd name="connsiteY8184" fmla="*/ 178513 h 1446871"/>
                <a:gd name="connsiteX8185" fmla="*/ 1173009 w 2566057"/>
                <a:gd name="connsiteY8185" fmla="*/ 174322 h 1446871"/>
                <a:gd name="connsiteX8186" fmla="*/ 1176914 w 2566057"/>
                <a:gd name="connsiteY8186" fmla="*/ 175084 h 1446871"/>
                <a:gd name="connsiteX8187" fmla="*/ 1186725 w 2566057"/>
                <a:gd name="connsiteY8187" fmla="*/ 180323 h 1446871"/>
                <a:gd name="connsiteX8188" fmla="*/ 1191677 w 2566057"/>
                <a:gd name="connsiteY8188" fmla="*/ 174322 h 1446871"/>
                <a:gd name="connsiteX8189" fmla="*/ 1188630 w 2566057"/>
                <a:gd name="connsiteY8189" fmla="*/ 172131 h 1446871"/>
                <a:gd name="connsiteX8190" fmla="*/ 1187677 w 2566057"/>
                <a:gd name="connsiteY8190" fmla="*/ 172131 h 1446871"/>
                <a:gd name="connsiteX8191" fmla="*/ 1184248 w 2566057"/>
                <a:gd name="connsiteY8191" fmla="*/ 173179 h 1446871"/>
                <a:gd name="connsiteX8192" fmla="*/ 1180819 w 2566057"/>
                <a:gd name="connsiteY8192" fmla="*/ 170036 h 1446871"/>
                <a:gd name="connsiteX8193" fmla="*/ 1177295 w 2566057"/>
                <a:gd name="connsiteY8193" fmla="*/ 168607 h 1446871"/>
                <a:gd name="connsiteX8194" fmla="*/ 1178914 w 2566057"/>
                <a:gd name="connsiteY8194" fmla="*/ 164607 h 1446871"/>
                <a:gd name="connsiteX8195" fmla="*/ 1184248 w 2566057"/>
                <a:gd name="connsiteY8195" fmla="*/ 166035 h 1446871"/>
                <a:gd name="connsiteX8196" fmla="*/ 1187106 w 2566057"/>
                <a:gd name="connsiteY8196" fmla="*/ 167559 h 1446871"/>
                <a:gd name="connsiteX8197" fmla="*/ 1187582 w 2566057"/>
                <a:gd name="connsiteY8197" fmla="*/ 167464 h 1446871"/>
                <a:gd name="connsiteX8198" fmla="*/ 1187772 w 2566057"/>
                <a:gd name="connsiteY8198" fmla="*/ 164702 h 1446871"/>
                <a:gd name="connsiteX8199" fmla="*/ 1185867 w 2566057"/>
                <a:gd name="connsiteY8199" fmla="*/ 161845 h 1446871"/>
                <a:gd name="connsiteX8200" fmla="*/ 1180819 w 2566057"/>
                <a:gd name="connsiteY8200" fmla="*/ 157844 h 1446871"/>
                <a:gd name="connsiteX8201" fmla="*/ 1177676 w 2566057"/>
                <a:gd name="connsiteY8201" fmla="*/ 156701 h 1446871"/>
                <a:gd name="connsiteX8202" fmla="*/ 1179200 w 2566057"/>
                <a:gd name="connsiteY8202" fmla="*/ 153939 h 1446871"/>
                <a:gd name="connsiteX8203" fmla="*/ 1180533 w 2566057"/>
                <a:gd name="connsiteY8203" fmla="*/ 148128 h 1446871"/>
                <a:gd name="connsiteX8204" fmla="*/ 1184820 w 2566057"/>
                <a:gd name="connsiteY8204" fmla="*/ 145557 h 1446871"/>
                <a:gd name="connsiteX8205" fmla="*/ 1190725 w 2566057"/>
                <a:gd name="connsiteY8205" fmla="*/ 139366 h 1446871"/>
                <a:gd name="connsiteX8206" fmla="*/ 1196250 w 2566057"/>
                <a:gd name="connsiteY8206" fmla="*/ 137746 h 1446871"/>
                <a:gd name="connsiteX8207" fmla="*/ 1199107 w 2566057"/>
                <a:gd name="connsiteY8207" fmla="*/ 132317 h 1446871"/>
                <a:gd name="connsiteX8208" fmla="*/ 1194440 w 2566057"/>
                <a:gd name="connsiteY8208" fmla="*/ 131269 h 1446871"/>
                <a:gd name="connsiteX8209" fmla="*/ 1189868 w 2566057"/>
                <a:gd name="connsiteY8209" fmla="*/ 132222 h 1446871"/>
                <a:gd name="connsiteX8210" fmla="*/ 1190630 w 2566057"/>
                <a:gd name="connsiteY8210" fmla="*/ 128983 h 1446871"/>
                <a:gd name="connsiteX8211" fmla="*/ 1193487 w 2566057"/>
                <a:gd name="connsiteY8211" fmla="*/ 129174 h 1446871"/>
                <a:gd name="connsiteX8212" fmla="*/ 1200917 w 2566057"/>
                <a:gd name="connsiteY8212" fmla="*/ 127745 h 1446871"/>
                <a:gd name="connsiteX8213" fmla="*/ 1195774 w 2566057"/>
                <a:gd name="connsiteY8213" fmla="*/ 125554 h 1446871"/>
                <a:gd name="connsiteX8214" fmla="*/ 1200060 w 2566057"/>
                <a:gd name="connsiteY8214" fmla="*/ 123745 h 1446871"/>
                <a:gd name="connsiteX8215" fmla="*/ 1212061 w 2566057"/>
                <a:gd name="connsiteY8215" fmla="*/ 124316 h 1446871"/>
                <a:gd name="connsiteX8216" fmla="*/ 1216443 w 2566057"/>
                <a:gd name="connsiteY8216" fmla="*/ 117934 h 1446871"/>
                <a:gd name="connsiteX8217" fmla="*/ 1227015 w 2566057"/>
                <a:gd name="connsiteY8217" fmla="*/ 114315 h 1446871"/>
                <a:gd name="connsiteX8218" fmla="*/ 1224825 w 2566057"/>
                <a:gd name="connsiteY8218" fmla="*/ 109552 h 1446871"/>
                <a:gd name="connsiteX8219" fmla="*/ 1214728 w 2566057"/>
                <a:gd name="connsiteY8219" fmla="*/ 107743 h 1446871"/>
                <a:gd name="connsiteX8220" fmla="*/ 1203298 w 2566057"/>
                <a:gd name="connsiteY8220" fmla="*/ 106980 h 1446871"/>
                <a:gd name="connsiteX8221" fmla="*/ 1199679 w 2566057"/>
                <a:gd name="connsiteY8221" fmla="*/ 112791 h 1446871"/>
                <a:gd name="connsiteX8222" fmla="*/ 1194154 w 2566057"/>
                <a:gd name="connsiteY8222" fmla="*/ 110219 h 1446871"/>
                <a:gd name="connsiteX8223" fmla="*/ 1189773 w 2566057"/>
                <a:gd name="connsiteY8223" fmla="*/ 110600 h 1446871"/>
                <a:gd name="connsiteX8224" fmla="*/ 1187201 w 2566057"/>
                <a:gd name="connsiteY8224" fmla="*/ 106599 h 1446871"/>
                <a:gd name="connsiteX8225" fmla="*/ 1184629 w 2566057"/>
                <a:gd name="connsiteY8225" fmla="*/ 108790 h 1446871"/>
                <a:gd name="connsiteX8226" fmla="*/ 1180819 w 2566057"/>
                <a:gd name="connsiteY8226" fmla="*/ 112410 h 1446871"/>
                <a:gd name="connsiteX8227" fmla="*/ 1176438 w 2566057"/>
                <a:gd name="connsiteY8227" fmla="*/ 116601 h 1446871"/>
                <a:gd name="connsiteX8228" fmla="*/ 1172342 w 2566057"/>
                <a:gd name="connsiteY8228" fmla="*/ 119363 h 1446871"/>
                <a:gd name="connsiteX8229" fmla="*/ 1170056 w 2566057"/>
                <a:gd name="connsiteY8229" fmla="*/ 122316 h 1446871"/>
                <a:gd name="connsiteX8230" fmla="*/ 1165484 w 2566057"/>
                <a:gd name="connsiteY8230" fmla="*/ 123363 h 1446871"/>
                <a:gd name="connsiteX8231" fmla="*/ 1167103 w 2566057"/>
                <a:gd name="connsiteY8231" fmla="*/ 118982 h 1446871"/>
                <a:gd name="connsiteX8232" fmla="*/ 1172723 w 2566057"/>
                <a:gd name="connsiteY8232" fmla="*/ 110600 h 1446871"/>
                <a:gd name="connsiteX8233" fmla="*/ 1178247 w 2566057"/>
                <a:gd name="connsiteY8233" fmla="*/ 106599 h 1446871"/>
                <a:gd name="connsiteX8234" fmla="*/ 1177485 w 2566057"/>
                <a:gd name="connsiteY8234" fmla="*/ 100599 h 1446871"/>
                <a:gd name="connsiteX8235" fmla="*/ 1169865 w 2566057"/>
                <a:gd name="connsiteY8235" fmla="*/ 98694 h 1446871"/>
                <a:gd name="connsiteX8236" fmla="*/ 1168151 w 2566057"/>
                <a:gd name="connsiteY8236" fmla="*/ 98979 h 1446871"/>
                <a:gd name="connsiteX8237" fmla="*/ 1165008 w 2566057"/>
                <a:gd name="connsiteY8237" fmla="*/ 106409 h 1446871"/>
                <a:gd name="connsiteX8238" fmla="*/ 1153292 w 2566057"/>
                <a:gd name="connsiteY8238" fmla="*/ 109171 h 1446871"/>
                <a:gd name="connsiteX8239" fmla="*/ 1148339 w 2566057"/>
                <a:gd name="connsiteY8239" fmla="*/ 110600 h 1446871"/>
                <a:gd name="connsiteX8240" fmla="*/ 1147482 w 2566057"/>
                <a:gd name="connsiteY8240" fmla="*/ 108981 h 1446871"/>
                <a:gd name="connsiteX8241" fmla="*/ 1153577 w 2566057"/>
                <a:gd name="connsiteY8241" fmla="*/ 104790 h 1446871"/>
                <a:gd name="connsiteX8242" fmla="*/ 1156626 w 2566057"/>
                <a:gd name="connsiteY8242" fmla="*/ 101170 h 1446871"/>
                <a:gd name="connsiteX8243" fmla="*/ 1154054 w 2566057"/>
                <a:gd name="connsiteY8243" fmla="*/ 100218 h 1446871"/>
                <a:gd name="connsiteX8244" fmla="*/ 1151578 w 2566057"/>
                <a:gd name="connsiteY8244" fmla="*/ 100694 h 1446871"/>
                <a:gd name="connsiteX8245" fmla="*/ 1141671 w 2566057"/>
                <a:gd name="connsiteY8245" fmla="*/ 102408 h 1446871"/>
                <a:gd name="connsiteX8246" fmla="*/ 1133385 w 2566057"/>
                <a:gd name="connsiteY8246" fmla="*/ 103170 h 1446871"/>
                <a:gd name="connsiteX8247" fmla="*/ 1124241 w 2566057"/>
                <a:gd name="connsiteY8247" fmla="*/ 104599 h 1446871"/>
                <a:gd name="connsiteX8248" fmla="*/ 1118526 w 2566057"/>
                <a:gd name="connsiteY8248" fmla="*/ 107838 h 1446871"/>
                <a:gd name="connsiteX8249" fmla="*/ 1117287 w 2566057"/>
                <a:gd name="connsiteY8249" fmla="*/ 104028 h 1446871"/>
                <a:gd name="connsiteX8250" fmla="*/ 1125479 w 2566057"/>
                <a:gd name="connsiteY8250" fmla="*/ 99837 h 1446871"/>
                <a:gd name="connsiteX8251" fmla="*/ 1126336 w 2566057"/>
                <a:gd name="connsiteY8251" fmla="*/ 95074 h 1446871"/>
                <a:gd name="connsiteX8252" fmla="*/ 1128527 w 2566057"/>
                <a:gd name="connsiteY8252" fmla="*/ 93455 h 1446871"/>
                <a:gd name="connsiteX8253" fmla="*/ 1134051 w 2566057"/>
                <a:gd name="connsiteY8253" fmla="*/ 95265 h 1446871"/>
                <a:gd name="connsiteX8254" fmla="*/ 1146053 w 2566057"/>
                <a:gd name="connsiteY8254" fmla="*/ 96884 h 1446871"/>
                <a:gd name="connsiteX8255" fmla="*/ 1151196 w 2566057"/>
                <a:gd name="connsiteY8255" fmla="*/ 96312 h 1446871"/>
                <a:gd name="connsiteX8256" fmla="*/ 1159197 w 2566057"/>
                <a:gd name="connsiteY8256" fmla="*/ 95265 h 1446871"/>
                <a:gd name="connsiteX8257" fmla="*/ 1169770 w 2566057"/>
                <a:gd name="connsiteY8257" fmla="*/ 95360 h 1446871"/>
                <a:gd name="connsiteX8258" fmla="*/ 1170246 w 2566057"/>
                <a:gd name="connsiteY8258" fmla="*/ 95265 h 1446871"/>
                <a:gd name="connsiteX8259" fmla="*/ 1171961 w 2566057"/>
                <a:gd name="connsiteY8259" fmla="*/ 92122 h 1446871"/>
                <a:gd name="connsiteX8260" fmla="*/ 1165103 w 2566057"/>
                <a:gd name="connsiteY8260" fmla="*/ 89931 h 1446871"/>
                <a:gd name="connsiteX8261" fmla="*/ 1165960 w 2566057"/>
                <a:gd name="connsiteY8261" fmla="*/ 81930 h 1446871"/>
                <a:gd name="connsiteX8262" fmla="*/ 1162150 w 2566057"/>
                <a:gd name="connsiteY8262" fmla="*/ 82692 h 1446871"/>
                <a:gd name="connsiteX8263" fmla="*/ 1144910 w 2566057"/>
                <a:gd name="connsiteY8263" fmla="*/ 80691 h 1446871"/>
                <a:gd name="connsiteX8264" fmla="*/ 1133004 w 2566057"/>
                <a:gd name="connsiteY8264" fmla="*/ 84120 h 1446871"/>
                <a:gd name="connsiteX8265" fmla="*/ 1122050 w 2566057"/>
                <a:gd name="connsiteY8265" fmla="*/ 83930 h 1446871"/>
                <a:gd name="connsiteX8266" fmla="*/ 1116811 w 2566057"/>
                <a:gd name="connsiteY8266" fmla="*/ 86502 h 1446871"/>
                <a:gd name="connsiteX8267" fmla="*/ 1112811 w 2566057"/>
                <a:gd name="connsiteY8267" fmla="*/ 89454 h 1446871"/>
                <a:gd name="connsiteX8268" fmla="*/ 1109001 w 2566057"/>
                <a:gd name="connsiteY8268" fmla="*/ 86502 h 1446871"/>
                <a:gd name="connsiteX8269" fmla="*/ 1113096 w 2566057"/>
                <a:gd name="connsiteY8269" fmla="*/ 85263 h 1446871"/>
                <a:gd name="connsiteX8270" fmla="*/ 1116906 w 2566057"/>
                <a:gd name="connsiteY8270" fmla="*/ 84216 h 1446871"/>
                <a:gd name="connsiteX8271" fmla="*/ 1118049 w 2566057"/>
                <a:gd name="connsiteY8271" fmla="*/ 80596 h 1446871"/>
                <a:gd name="connsiteX8272" fmla="*/ 1124050 w 2566057"/>
                <a:gd name="connsiteY8272" fmla="*/ 80977 h 1446871"/>
                <a:gd name="connsiteX8273" fmla="*/ 1130718 w 2566057"/>
                <a:gd name="connsiteY8273" fmla="*/ 80406 h 1446871"/>
                <a:gd name="connsiteX8274" fmla="*/ 1141576 w 2566057"/>
                <a:gd name="connsiteY8274" fmla="*/ 78405 h 1446871"/>
                <a:gd name="connsiteX8275" fmla="*/ 1154340 w 2566057"/>
                <a:gd name="connsiteY8275" fmla="*/ 76977 h 1446871"/>
                <a:gd name="connsiteX8276" fmla="*/ 1147577 w 2566057"/>
                <a:gd name="connsiteY8276" fmla="*/ 73833 h 1446871"/>
                <a:gd name="connsiteX8277" fmla="*/ 1132337 w 2566057"/>
                <a:gd name="connsiteY8277" fmla="*/ 72881 h 1446871"/>
                <a:gd name="connsiteX8278" fmla="*/ 1125098 w 2566057"/>
                <a:gd name="connsiteY8278" fmla="*/ 71452 h 1446871"/>
                <a:gd name="connsiteX8279" fmla="*/ 1118621 w 2566057"/>
                <a:gd name="connsiteY8279" fmla="*/ 72024 h 1446871"/>
                <a:gd name="connsiteX8280" fmla="*/ 1109953 w 2566057"/>
                <a:gd name="connsiteY8280" fmla="*/ 69452 h 1446871"/>
                <a:gd name="connsiteX8281" fmla="*/ 1105096 w 2566057"/>
                <a:gd name="connsiteY8281" fmla="*/ 72214 h 1446871"/>
                <a:gd name="connsiteX8282" fmla="*/ 1097952 w 2566057"/>
                <a:gd name="connsiteY8282" fmla="*/ 71452 h 1446871"/>
                <a:gd name="connsiteX8283" fmla="*/ 1091856 w 2566057"/>
                <a:gd name="connsiteY8283" fmla="*/ 72500 h 1446871"/>
                <a:gd name="connsiteX8284" fmla="*/ 1092522 w 2566057"/>
                <a:gd name="connsiteY8284" fmla="*/ 79929 h 1446871"/>
                <a:gd name="connsiteX8285" fmla="*/ 1088331 w 2566057"/>
                <a:gd name="connsiteY8285" fmla="*/ 80691 h 1446871"/>
                <a:gd name="connsiteX8286" fmla="*/ 1081092 w 2566057"/>
                <a:gd name="connsiteY8286" fmla="*/ 78501 h 1446871"/>
                <a:gd name="connsiteX8287" fmla="*/ 1075854 w 2566057"/>
                <a:gd name="connsiteY8287" fmla="*/ 75262 h 1446871"/>
                <a:gd name="connsiteX8288" fmla="*/ 1074711 w 2566057"/>
                <a:gd name="connsiteY8288" fmla="*/ 69833 h 1446871"/>
                <a:gd name="connsiteX8289" fmla="*/ 1067948 w 2566057"/>
                <a:gd name="connsiteY8289" fmla="*/ 69452 h 1446871"/>
                <a:gd name="connsiteX8290" fmla="*/ 1064519 w 2566057"/>
                <a:gd name="connsiteY8290" fmla="*/ 72881 h 1446871"/>
                <a:gd name="connsiteX8291" fmla="*/ 1059566 w 2566057"/>
                <a:gd name="connsiteY8291" fmla="*/ 73262 h 1446871"/>
                <a:gd name="connsiteX8292" fmla="*/ 1060328 w 2566057"/>
                <a:gd name="connsiteY8292" fmla="*/ 76405 h 1446871"/>
                <a:gd name="connsiteX8293" fmla="*/ 1058423 w 2566057"/>
                <a:gd name="connsiteY8293" fmla="*/ 79834 h 1446871"/>
                <a:gd name="connsiteX8294" fmla="*/ 1067948 w 2566057"/>
                <a:gd name="connsiteY8294" fmla="*/ 81644 h 1446871"/>
                <a:gd name="connsiteX8295" fmla="*/ 1079378 w 2566057"/>
                <a:gd name="connsiteY8295" fmla="*/ 82692 h 1446871"/>
                <a:gd name="connsiteX8296" fmla="*/ 1082045 w 2566057"/>
                <a:gd name="connsiteY8296" fmla="*/ 85835 h 1446871"/>
                <a:gd name="connsiteX8297" fmla="*/ 1078997 w 2566057"/>
                <a:gd name="connsiteY8297" fmla="*/ 86025 h 1446871"/>
                <a:gd name="connsiteX8298" fmla="*/ 1075092 w 2566057"/>
                <a:gd name="connsiteY8298" fmla="*/ 84978 h 1446871"/>
                <a:gd name="connsiteX8299" fmla="*/ 1065281 w 2566057"/>
                <a:gd name="connsiteY8299" fmla="*/ 84978 h 1446871"/>
                <a:gd name="connsiteX8300" fmla="*/ 1059661 w 2566057"/>
                <a:gd name="connsiteY8300" fmla="*/ 86978 h 1446871"/>
                <a:gd name="connsiteX8301" fmla="*/ 1058900 w 2566057"/>
                <a:gd name="connsiteY8301" fmla="*/ 93550 h 1446871"/>
                <a:gd name="connsiteX8302" fmla="*/ 1054422 w 2566057"/>
                <a:gd name="connsiteY8302" fmla="*/ 93360 h 1446871"/>
                <a:gd name="connsiteX8303" fmla="*/ 1050422 w 2566057"/>
                <a:gd name="connsiteY8303" fmla="*/ 87549 h 1446871"/>
                <a:gd name="connsiteX8304" fmla="*/ 1046612 w 2566057"/>
                <a:gd name="connsiteY8304" fmla="*/ 82597 h 1446871"/>
                <a:gd name="connsiteX8305" fmla="*/ 1039850 w 2566057"/>
                <a:gd name="connsiteY8305" fmla="*/ 82215 h 1446871"/>
                <a:gd name="connsiteX8306" fmla="*/ 1034896 w 2566057"/>
                <a:gd name="connsiteY8306" fmla="*/ 76786 h 1446871"/>
                <a:gd name="connsiteX8307" fmla="*/ 1028133 w 2566057"/>
                <a:gd name="connsiteY8307" fmla="*/ 78786 h 1446871"/>
                <a:gd name="connsiteX8308" fmla="*/ 1029658 w 2566057"/>
                <a:gd name="connsiteY8308" fmla="*/ 84216 h 1446871"/>
                <a:gd name="connsiteX8309" fmla="*/ 1029752 w 2566057"/>
                <a:gd name="connsiteY8309" fmla="*/ 89264 h 1446871"/>
                <a:gd name="connsiteX8310" fmla="*/ 1024228 w 2566057"/>
                <a:gd name="connsiteY8310" fmla="*/ 87264 h 1446871"/>
                <a:gd name="connsiteX8311" fmla="*/ 1020133 w 2566057"/>
                <a:gd name="connsiteY8311" fmla="*/ 86121 h 1446871"/>
                <a:gd name="connsiteX8312" fmla="*/ 1016513 w 2566057"/>
                <a:gd name="connsiteY8312" fmla="*/ 83930 h 1446871"/>
                <a:gd name="connsiteX8313" fmla="*/ 1011655 w 2566057"/>
                <a:gd name="connsiteY8313" fmla="*/ 86121 h 1446871"/>
                <a:gd name="connsiteX8314" fmla="*/ 1009274 w 2566057"/>
                <a:gd name="connsiteY8314" fmla="*/ 85549 h 1446871"/>
                <a:gd name="connsiteX8315" fmla="*/ 1006417 w 2566057"/>
                <a:gd name="connsiteY8315" fmla="*/ 76977 h 1446871"/>
                <a:gd name="connsiteX8316" fmla="*/ 1000797 w 2566057"/>
                <a:gd name="connsiteY8316" fmla="*/ 76786 h 1446871"/>
                <a:gd name="connsiteX8317" fmla="*/ 995749 w 2566057"/>
                <a:gd name="connsiteY8317" fmla="*/ 76596 h 1446871"/>
                <a:gd name="connsiteX8318" fmla="*/ 988700 w 2566057"/>
                <a:gd name="connsiteY8318" fmla="*/ 76310 h 1446871"/>
                <a:gd name="connsiteX8319" fmla="*/ 982318 w 2566057"/>
                <a:gd name="connsiteY8319" fmla="*/ 76310 h 1446871"/>
                <a:gd name="connsiteX8320" fmla="*/ 984128 w 2566057"/>
                <a:gd name="connsiteY8320" fmla="*/ 80691 h 1446871"/>
                <a:gd name="connsiteX8321" fmla="*/ 981842 w 2566057"/>
                <a:gd name="connsiteY8321" fmla="*/ 83739 h 1446871"/>
                <a:gd name="connsiteX8322" fmla="*/ 978794 w 2566057"/>
                <a:gd name="connsiteY8322" fmla="*/ 77834 h 1446871"/>
                <a:gd name="connsiteX8323" fmla="*/ 973936 w 2566057"/>
                <a:gd name="connsiteY8323" fmla="*/ 75643 h 1446871"/>
                <a:gd name="connsiteX8324" fmla="*/ 966983 w 2566057"/>
                <a:gd name="connsiteY8324" fmla="*/ 77643 h 1446871"/>
                <a:gd name="connsiteX8325" fmla="*/ 965364 w 2566057"/>
                <a:gd name="connsiteY8325" fmla="*/ 81168 h 1446871"/>
                <a:gd name="connsiteX8326" fmla="*/ 965269 w 2566057"/>
                <a:gd name="connsiteY8326" fmla="*/ 85549 h 1446871"/>
                <a:gd name="connsiteX8327" fmla="*/ 960887 w 2566057"/>
                <a:gd name="connsiteY8327" fmla="*/ 86406 h 1446871"/>
                <a:gd name="connsiteX8328" fmla="*/ 956315 w 2566057"/>
                <a:gd name="connsiteY8328" fmla="*/ 83739 h 1446871"/>
                <a:gd name="connsiteX8329" fmla="*/ 953458 w 2566057"/>
                <a:gd name="connsiteY8329" fmla="*/ 86406 h 1446871"/>
                <a:gd name="connsiteX8330" fmla="*/ 945742 w 2566057"/>
                <a:gd name="connsiteY8330" fmla="*/ 85740 h 1446871"/>
                <a:gd name="connsiteX8331" fmla="*/ 939646 w 2566057"/>
                <a:gd name="connsiteY8331" fmla="*/ 89074 h 1446871"/>
                <a:gd name="connsiteX8332" fmla="*/ 932883 w 2566057"/>
                <a:gd name="connsiteY8332" fmla="*/ 91740 h 1446871"/>
                <a:gd name="connsiteX8333" fmla="*/ 934979 w 2566057"/>
                <a:gd name="connsiteY8333" fmla="*/ 98313 h 1446871"/>
                <a:gd name="connsiteX8334" fmla="*/ 940027 w 2566057"/>
                <a:gd name="connsiteY8334" fmla="*/ 98122 h 1446871"/>
                <a:gd name="connsiteX8335" fmla="*/ 943551 w 2566057"/>
                <a:gd name="connsiteY8335" fmla="*/ 96789 h 1446871"/>
                <a:gd name="connsiteX8336" fmla="*/ 947838 w 2566057"/>
                <a:gd name="connsiteY8336" fmla="*/ 100789 h 1446871"/>
                <a:gd name="connsiteX8337" fmla="*/ 940599 w 2566057"/>
                <a:gd name="connsiteY8337" fmla="*/ 102789 h 1446871"/>
                <a:gd name="connsiteX8338" fmla="*/ 936789 w 2566057"/>
                <a:gd name="connsiteY8338" fmla="*/ 105171 h 1446871"/>
                <a:gd name="connsiteX8339" fmla="*/ 925550 w 2566057"/>
                <a:gd name="connsiteY8339" fmla="*/ 103361 h 1446871"/>
                <a:gd name="connsiteX8340" fmla="*/ 918977 w 2566057"/>
                <a:gd name="connsiteY8340" fmla="*/ 106695 h 1446871"/>
                <a:gd name="connsiteX8341" fmla="*/ 912690 w 2566057"/>
                <a:gd name="connsiteY8341" fmla="*/ 105361 h 1446871"/>
                <a:gd name="connsiteX8342" fmla="*/ 907833 w 2566057"/>
                <a:gd name="connsiteY8342" fmla="*/ 106504 h 1446871"/>
                <a:gd name="connsiteX8343" fmla="*/ 904594 w 2566057"/>
                <a:gd name="connsiteY8343" fmla="*/ 107647 h 1446871"/>
                <a:gd name="connsiteX8344" fmla="*/ 900403 w 2566057"/>
                <a:gd name="connsiteY8344" fmla="*/ 109362 h 1446871"/>
                <a:gd name="connsiteX8345" fmla="*/ 899832 w 2566057"/>
                <a:gd name="connsiteY8345" fmla="*/ 114886 h 1446871"/>
                <a:gd name="connsiteX8346" fmla="*/ 904404 w 2566057"/>
                <a:gd name="connsiteY8346" fmla="*/ 118601 h 1446871"/>
                <a:gd name="connsiteX8347" fmla="*/ 909357 w 2566057"/>
                <a:gd name="connsiteY8347" fmla="*/ 123649 h 1446871"/>
                <a:gd name="connsiteX8348" fmla="*/ 916501 w 2566057"/>
                <a:gd name="connsiteY8348" fmla="*/ 122982 h 1446871"/>
                <a:gd name="connsiteX8349" fmla="*/ 920977 w 2566057"/>
                <a:gd name="connsiteY8349" fmla="*/ 123840 h 1446871"/>
                <a:gd name="connsiteX8350" fmla="*/ 925359 w 2566057"/>
                <a:gd name="connsiteY8350" fmla="*/ 123459 h 1446871"/>
                <a:gd name="connsiteX8351" fmla="*/ 925550 w 2566057"/>
                <a:gd name="connsiteY8351" fmla="*/ 127459 h 1446871"/>
                <a:gd name="connsiteX8352" fmla="*/ 914691 w 2566057"/>
                <a:gd name="connsiteY8352" fmla="*/ 126126 h 1446871"/>
                <a:gd name="connsiteX8353" fmla="*/ 910595 w 2566057"/>
                <a:gd name="connsiteY8353" fmla="*/ 129459 h 1446871"/>
                <a:gd name="connsiteX8354" fmla="*/ 905071 w 2566057"/>
                <a:gd name="connsiteY8354" fmla="*/ 130126 h 1446871"/>
                <a:gd name="connsiteX8355" fmla="*/ 896784 w 2566057"/>
                <a:gd name="connsiteY8355" fmla="*/ 128316 h 1446871"/>
                <a:gd name="connsiteX8356" fmla="*/ 900213 w 2566057"/>
                <a:gd name="connsiteY8356" fmla="*/ 134222 h 1446871"/>
                <a:gd name="connsiteX8357" fmla="*/ 908404 w 2566057"/>
                <a:gd name="connsiteY8357" fmla="*/ 137937 h 1446871"/>
                <a:gd name="connsiteX8358" fmla="*/ 914786 w 2566057"/>
                <a:gd name="connsiteY8358" fmla="*/ 137460 h 1446871"/>
                <a:gd name="connsiteX8359" fmla="*/ 913453 w 2566057"/>
                <a:gd name="connsiteY8359" fmla="*/ 140508 h 1446871"/>
                <a:gd name="connsiteX8360" fmla="*/ 905927 w 2566057"/>
                <a:gd name="connsiteY8360" fmla="*/ 140699 h 1446871"/>
                <a:gd name="connsiteX8361" fmla="*/ 901165 w 2566057"/>
                <a:gd name="connsiteY8361" fmla="*/ 144414 h 1446871"/>
                <a:gd name="connsiteX8362" fmla="*/ 905071 w 2566057"/>
                <a:gd name="connsiteY8362" fmla="*/ 147081 h 1446871"/>
                <a:gd name="connsiteX8363" fmla="*/ 908785 w 2566057"/>
                <a:gd name="connsiteY8363" fmla="*/ 155653 h 1446871"/>
                <a:gd name="connsiteX8364" fmla="*/ 914786 w 2566057"/>
                <a:gd name="connsiteY8364" fmla="*/ 158320 h 1446871"/>
                <a:gd name="connsiteX8365" fmla="*/ 916881 w 2566057"/>
                <a:gd name="connsiteY8365" fmla="*/ 153939 h 1446871"/>
                <a:gd name="connsiteX8366" fmla="*/ 921549 w 2566057"/>
                <a:gd name="connsiteY8366" fmla="*/ 155463 h 1446871"/>
                <a:gd name="connsiteX8367" fmla="*/ 926692 w 2566057"/>
                <a:gd name="connsiteY8367" fmla="*/ 150414 h 1446871"/>
                <a:gd name="connsiteX8368" fmla="*/ 930788 w 2566057"/>
                <a:gd name="connsiteY8368" fmla="*/ 154796 h 1446871"/>
                <a:gd name="connsiteX8369" fmla="*/ 936694 w 2566057"/>
                <a:gd name="connsiteY8369" fmla="*/ 151748 h 1446871"/>
                <a:gd name="connsiteX8370" fmla="*/ 938599 w 2566057"/>
                <a:gd name="connsiteY8370" fmla="*/ 156987 h 1446871"/>
                <a:gd name="connsiteX8371" fmla="*/ 944600 w 2566057"/>
                <a:gd name="connsiteY8371" fmla="*/ 158701 h 1446871"/>
                <a:gd name="connsiteX8372" fmla="*/ 950790 w 2566057"/>
                <a:gd name="connsiteY8372" fmla="*/ 164416 h 1446871"/>
                <a:gd name="connsiteX8373" fmla="*/ 954410 w 2566057"/>
                <a:gd name="connsiteY8373" fmla="*/ 168417 h 1446871"/>
                <a:gd name="connsiteX8374" fmla="*/ 953934 w 2566057"/>
                <a:gd name="connsiteY8374" fmla="*/ 175465 h 1446871"/>
                <a:gd name="connsiteX8375" fmla="*/ 955648 w 2566057"/>
                <a:gd name="connsiteY8375" fmla="*/ 184228 h 1446871"/>
                <a:gd name="connsiteX8376" fmla="*/ 961554 w 2566057"/>
                <a:gd name="connsiteY8376" fmla="*/ 187752 h 1446871"/>
                <a:gd name="connsiteX8377" fmla="*/ 960696 w 2566057"/>
                <a:gd name="connsiteY8377" fmla="*/ 193277 h 1446871"/>
                <a:gd name="connsiteX8378" fmla="*/ 962697 w 2566057"/>
                <a:gd name="connsiteY8378" fmla="*/ 197468 h 1446871"/>
                <a:gd name="connsiteX8379" fmla="*/ 962030 w 2566057"/>
                <a:gd name="connsiteY8379" fmla="*/ 204040 h 1446871"/>
                <a:gd name="connsiteX8380" fmla="*/ 965269 w 2566057"/>
                <a:gd name="connsiteY8380" fmla="*/ 207564 h 1446871"/>
                <a:gd name="connsiteX8381" fmla="*/ 963935 w 2566057"/>
                <a:gd name="connsiteY8381" fmla="*/ 213946 h 1446871"/>
                <a:gd name="connsiteX8382" fmla="*/ 959077 w 2566057"/>
                <a:gd name="connsiteY8382" fmla="*/ 218137 h 1446871"/>
                <a:gd name="connsiteX8383" fmla="*/ 957934 w 2566057"/>
                <a:gd name="connsiteY8383" fmla="*/ 221852 h 1446871"/>
                <a:gd name="connsiteX8384" fmla="*/ 956982 w 2566057"/>
                <a:gd name="connsiteY8384" fmla="*/ 225186 h 1446871"/>
                <a:gd name="connsiteX8385" fmla="*/ 956601 w 2566057"/>
                <a:gd name="connsiteY8385" fmla="*/ 228043 h 1446871"/>
                <a:gd name="connsiteX8386" fmla="*/ 956220 w 2566057"/>
                <a:gd name="connsiteY8386" fmla="*/ 230710 h 1446871"/>
                <a:gd name="connsiteX8387" fmla="*/ 964316 w 2566057"/>
                <a:gd name="connsiteY8387" fmla="*/ 228996 h 1446871"/>
                <a:gd name="connsiteX8388" fmla="*/ 965269 w 2566057"/>
                <a:gd name="connsiteY8388" fmla="*/ 221090 h 1446871"/>
                <a:gd name="connsiteX8389" fmla="*/ 967268 w 2566057"/>
                <a:gd name="connsiteY8389" fmla="*/ 221947 h 1446871"/>
                <a:gd name="connsiteX8390" fmla="*/ 969078 w 2566057"/>
                <a:gd name="connsiteY8390" fmla="*/ 226138 h 1446871"/>
                <a:gd name="connsiteX8391" fmla="*/ 971841 w 2566057"/>
                <a:gd name="connsiteY8391" fmla="*/ 228805 h 1446871"/>
                <a:gd name="connsiteX8392" fmla="*/ 970698 w 2566057"/>
                <a:gd name="connsiteY8392" fmla="*/ 232329 h 1446871"/>
                <a:gd name="connsiteX8393" fmla="*/ 972984 w 2566057"/>
                <a:gd name="connsiteY8393" fmla="*/ 234997 h 1446871"/>
                <a:gd name="connsiteX8394" fmla="*/ 974889 w 2566057"/>
                <a:gd name="connsiteY8394" fmla="*/ 237854 h 1446871"/>
                <a:gd name="connsiteX8395" fmla="*/ 972508 w 2566057"/>
                <a:gd name="connsiteY8395" fmla="*/ 243378 h 1446871"/>
                <a:gd name="connsiteX8396" fmla="*/ 971365 w 2566057"/>
                <a:gd name="connsiteY8396" fmla="*/ 243474 h 1446871"/>
                <a:gd name="connsiteX8397" fmla="*/ 967364 w 2566057"/>
                <a:gd name="connsiteY8397" fmla="*/ 241854 h 1446871"/>
                <a:gd name="connsiteX8398" fmla="*/ 962316 w 2566057"/>
                <a:gd name="connsiteY8398" fmla="*/ 238330 h 1446871"/>
                <a:gd name="connsiteX8399" fmla="*/ 957172 w 2566057"/>
                <a:gd name="connsiteY8399" fmla="*/ 239854 h 1446871"/>
                <a:gd name="connsiteX8400" fmla="*/ 962983 w 2566057"/>
                <a:gd name="connsiteY8400" fmla="*/ 245093 h 1446871"/>
                <a:gd name="connsiteX8401" fmla="*/ 968126 w 2566057"/>
                <a:gd name="connsiteY8401" fmla="*/ 250141 h 1446871"/>
                <a:gd name="connsiteX8402" fmla="*/ 973269 w 2566057"/>
                <a:gd name="connsiteY8402" fmla="*/ 247570 h 1446871"/>
                <a:gd name="connsiteX8403" fmla="*/ 975079 w 2566057"/>
                <a:gd name="connsiteY8403" fmla="*/ 247284 h 1446871"/>
                <a:gd name="connsiteX8404" fmla="*/ 977270 w 2566057"/>
                <a:gd name="connsiteY8404" fmla="*/ 252522 h 1446871"/>
                <a:gd name="connsiteX8405" fmla="*/ 969460 w 2566057"/>
                <a:gd name="connsiteY8405" fmla="*/ 257761 h 1446871"/>
                <a:gd name="connsiteX8406" fmla="*/ 968031 w 2566057"/>
                <a:gd name="connsiteY8406" fmla="*/ 262810 h 1446871"/>
                <a:gd name="connsiteX8407" fmla="*/ 969269 w 2566057"/>
                <a:gd name="connsiteY8407" fmla="*/ 265476 h 1446871"/>
                <a:gd name="connsiteX8408" fmla="*/ 964697 w 2566057"/>
                <a:gd name="connsiteY8408" fmla="*/ 269477 h 1446871"/>
                <a:gd name="connsiteX8409" fmla="*/ 962030 w 2566057"/>
                <a:gd name="connsiteY8409" fmla="*/ 272525 h 1446871"/>
                <a:gd name="connsiteX8410" fmla="*/ 954410 w 2566057"/>
                <a:gd name="connsiteY8410" fmla="*/ 274620 h 1446871"/>
                <a:gd name="connsiteX8411" fmla="*/ 959172 w 2566057"/>
                <a:gd name="connsiteY8411" fmla="*/ 275573 h 1446871"/>
                <a:gd name="connsiteX8412" fmla="*/ 960411 w 2566057"/>
                <a:gd name="connsiteY8412" fmla="*/ 277573 h 1446871"/>
                <a:gd name="connsiteX8413" fmla="*/ 952886 w 2566057"/>
                <a:gd name="connsiteY8413" fmla="*/ 280240 h 1446871"/>
                <a:gd name="connsiteX8414" fmla="*/ 952886 w 2566057"/>
                <a:gd name="connsiteY8414" fmla="*/ 283002 h 1446871"/>
                <a:gd name="connsiteX8415" fmla="*/ 958315 w 2566057"/>
                <a:gd name="connsiteY8415" fmla="*/ 283669 h 1446871"/>
                <a:gd name="connsiteX8416" fmla="*/ 959172 w 2566057"/>
                <a:gd name="connsiteY8416" fmla="*/ 286336 h 1446871"/>
                <a:gd name="connsiteX8417" fmla="*/ 951362 w 2566057"/>
                <a:gd name="connsiteY8417" fmla="*/ 286050 h 1446871"/>
                <a:gd name="connsiteX8418" fmla="*/ 945742 w 2566057"/>
                <a:gd name="connsiteY8418" fmla="*/ 288051 h 1446871"/>
                <a:gd name="connsiteX8419" fmla="*/ 950028 w 2566057"/>
                <a:gd name="connsiteY8419" fmla="*/ 291003 h 1446871"/>
                <a:gd name="connsiteX8420" fmla="*/ 955744 w 2566057"/>
                <a:gd name="connsiteY8420" fmla="*/ 290337 h 1446871"/>
                <a:gd name="connsiteX8421" fmla="*/ 956696 w 2566057"/>
                <a:gd name="connsiteY8421" fmla="*/ 291956 h 1446871"/>
                <a:gd name="connsiteX8422" fmla="*/ 948504 w 2566057"/>
                <a:gd name="connsiteY8422" fmla="*/ 294718 h 1446871"/>
                <a:gd name="connsiteX8423" fmla="*/ 944123 w 2566057"/>
                <a:gd name="connsiteY8423" fmla="*/ 299671 h 1446871"/>
                <a:gd name="connsiteX8424" fmla="*/ 946314 w 2566057"/>
                <a:gd name="connsiteY8424" fmla="*/ 302814 h 1446871"/>
                <a:gd name="connsiteX8425" fmla="*/ 951553 w 2566057"/>
                <a:gd name="connsiteY8425" fmla="*/ 300338 h 1446871"/>
                <a:gd name="connsiteX8426" fmla="*/ 950028 w 2566057"/>
                <a:gd name="connsiteY8426" fmla="*/ 305767 h 1446871"/>
                <a:gd name="connsiteX8427" fmla="*/ 951362 w 2566057"/>
                <a:gd name="connsiteY8427" fmla="*/ 308244 h 1446871"/>
                <a:gd name="connsiteX8428" fmla="*/ 949457 w 2566057"/>
                <a:gd name="connsiteY8428" fmla="*/ 311577 h 1446871"/>
                <a:gd name="connsiteX8429" fmla="*/ 950314 w 2566057"/>
                <a:gd name="connsiteY8429" fmla="*/ 317388 h 1446871"/>
                <a:gd name="connsiteX8430" fmla="*/ 953552 w 2566057"/>
                <a:gd name="connsiteY8430" fmla="*/ 315959 h 1446871"/>
                <a:gd name="connsiteX8431" fmla="*/ 955839 w 2566057"/>
                <a:gd name="connsiteY8431" fmla="*/ 315768 h 1446871"/>
                <a:gd name="connsiteX8432" fmla="*/ 957934 w 2566057"/>
                <a:gd name="connsiteY8432" fmla="*/ 317769 h 1446871"/>
                <a:gd name="connsiteX8433" fmla="*/ 957743 w 2566057"/>
                <a:gd name="connsiteY8433" fmla="*/ 321007 h 1446871"/>
                <a:gd name="connsiteX8434" fmla="*/ 954125 w 2566057"/>
                <a:gd name="connsiteY8434" fmla="*/ 322436 h 1446871"/>
                <a:gd name="connsiteX8435" fmla="*/ 951743 w 2566057"/>
                <a:gd name="connsiteY8435" fmla="*/ 324436 h 1446871"/>
                <a:gd name="connsiteX8436" fmla="*/ 950219 w 2566057"/>
                <a:gd name="connsiteY8436" fmla="*/ 327389 h 1446871"/>
                <a:gd name="connsiteX8437" fmla="*/ 947552 w 2566057"/>
                <a:gd name="connsiteY8437" fmla="*/ 328246 h 1446871"/>
                <a:gd name="connsiteX8438" fmla="*/ 949171 w 2566057"/>
                <a:gd name="connsiteY8438" fmla="*/ 334342 h 1446871"/>
                <a:gd name="connsiteX8439" fmla="*/ 950314 w 2566057"/>
                <a:gd name="connsiteY8439" fmla="*/ 337771 h 1446871"/>
                <a:gd name="connsiteX8440" fmla="*/ 952219 w 2566057"/>
                <a:gd name="connsiteY8440" fmla="*/ 340533 h 1446871"/>
                <a:gd name="connsiteX8441" fmla="*/ 949838 w 2566057"/>
                <a:gd name="connsiteY8441" fmla="*/ 345772 h 1446871"/>
                <a:gd name="connsiteX8442" fmla="*/ 954886 w 2566057"/>
                <a:gd name="connsiteY8442" fmla="*/ 351678 h 1446871"/>
                <a:gd name="connsiteX8443" fmla="*/ 957458 w 2566057"/>
                <a:gd name="connsiteY8443" fmla="*/ 354440 h 1446871"/>
                <a:gd name="connsiteX8444" fmla="*/ 958029 w 2566057"/>
                <a:gd name="connsiteY8444" fmla="*/ 356916 h 1446871"/>
                <a:gd name="connsiteX8445" fmla="*/ 957839 w 2566057"/>
                <a:gd name="connsiteY8445" fmla="*/ 359869 h 1446871"/>
                <a:gd name="connsiteX8446" fmla="*/ 961458 w 2566057"/>
                <a:gd name="connsiteY8446" fmla="*/ 362155 h 1446871"/>
                <a:gd name="connsiteX8447" fmla="*/ 964126 w 2566057"/>
                <a:gd name="connsiteY8447" fmla="*/ 365299 h 1446871"/>
                <a:gd name="connsiteX8448" fmla="*/ 973460 w 2566057"/>
                <a:gd name="connsiteY8448" fmla="*/ 364155 h 1446871"/>
                <a:gd name="connsiteX8449" fmla="*/ 976413 w 2566057"/>
                <a:gd name="connsiteY8449" fmla="*/ 363012 h 1446871"/>
                <a:gd name="connsiteX8450" fmla="*/ 975365 w 2566057"/>
                <a:gd name="connsiteY8450" fmla="*/ 366441 h 1446871"/>
                <a:gd name="connsiteX8451" fmla="*/ 973555 w 2566057"/>
                <a:gd name="connsiteY8451" fmla="*/ 368442 h 1446871"/>
                <a:gd name="connsiteX8452" fmla="*/ 976413 w 2566057"/>
                <a:gd name="connsiteY8452" fmla="*/ 370918 h 1446871"/>
                <a:gd name="connsiteX8453" fmla="*/ 978794 w 2566057"/>
                <a:gd name="connsiteY8453" fmla="*/ 374252 h 1446871"/>
                <a:gd name="connsiteX8454" fmla="*/ 979651 w 2566057"/>
                <a:gd name="connsiteY8454" fmla="*/ 376538 h 1446871"/>
                <a:gd name="connsiteX8455" fmla="*/ 982700 w 2566057"/>
                <a:gd name="connsiteY8455" fmla="*/ 379205 h 1446871"/>
                <a:gd name="connsiteX8456" fmla="*/ 986318 w 2566057"/>
                <a:gd name="connsiteY8456" fmla="*/ 375871 h 1446871"/>
                <a:gd name="connsiteX8457" fmla="*/ 986604 w 2566057"/>
                <a:gd name="connsiteY8457" fmla="*/ 379681 h 1446871"/>
                <a:gd name="connsiteX8458" fmla="*/ 991938 w 2566057"/>
                <a:gd name="connsiteY8458" fmla="*/ 377014 h 1446871"/>
                <a:gd name="connsiteX8459" fmla="*/ 991081 w 2566057"/>
                <a:gd name="connsiteY8459" fmla="*/ 371204 h 1446871"/>
                <a:gd name="connsiteX8460" fmla="*/ 994320 w 2566057"/>
                <a:gd name="connsiteY8460" fmla="*/ 370537 h 1446871"/>
                <a:gd name="connsiteX8461" fmla="*/ 998606 w 2566057"/>
                <a:gd name="connsiteY8461" fmla="*/ 365394 h 1446871"/>
                <a:gd name="connsiteX8462" fmla="*/ 998987 w 2566057"/>
                <a:gd name="connsiteY8462" fmla="*/ 362250 h 1446871"/>
                <a:gd name="connsiteX8463" fmla="*/ 1001750 w 2566057"/>
                <a:gd name="connsiteY8463" fmla="*/ 359583 h 1446871"/>
                <a:gd name="connsiteX8464" fmla="*/ 1005559 w 2566057"/>
                <a:gd name="connsiteY8464" fmla="*/ 355012 h 1446871"/>
                <a:gd name="connsiteX8465" fmla="*/ 1002416 w 2566057"/>
                <a:gd name="connsiteY8465" fmla="*/ 347868 h 1446871"/>
                <a:gd name="connsiteX8466" fmla="*/ 1004892 w 2566057"/>
                <a:gd name="connsiteY8466" fmla="*/ 347868 h 1446871"/>
                <a:gd name="connsiteX8467" fmla="*/ 1007940 w 2566057"/>
                <a:gd name="connsiteY8467" fmla="*/ 349868 h 1446871"/>
                <a:gd name="connsiteX8468" fmla="*/ 1010131 w 2566057"/>
                <a:gd name="connsiteY8468" fmla="*/ 348249 h 1446871"/>
                <a:gd name="connsiteX8469" fmla="*/ 1009369 w 2566057"/>
                <a:gd name="connsiteY8469" fmla="*/ 345487 h 1446871"/>
                <a:gd name="connsiteX8470" fmla="*/ 1010417 w 2566057"/>
                <a:gd name="connsiteY8470" fmla="*/ 343677 h 1446871"/>
                <a:gd name="connsiteX8471" fmla="*/ 1012512 w 2566057"/>
                <a:gd name="connsiteY8471" fmla="*/ 340248 h 1446871"/>
                <a:gd name="connsiteX8472" fmla="*/ 1015370 w 2566057"/>
                <a:gd name="connsiteY8472" fmla="*/ 339200 h 1446871"/>
                <a:gd name="connsiteX8473" fmla="*/ 1018132 w 2566057"/>
                <a:gd name="connsiteY8473" fmla="*/ 336819 h 1446871"/>
                <a:gd name="connsiteX8474" fmla="*/ 1017465 w 2566057"/>
                <a:gd name="connsiteY8474" fmla="*/ 332437 h 1446871"/>
                <a:gd name="connsiteX8475" fmla="*/ 1020513 w 2566057"/>
                <a:gd name="connsiteY8475" fmla="*/ 331485 h 1446871"/>
                <a:gd name="connsiteX8476" fmla="*/ 1022895 w 2566057"/>
                <a:gd name="connsiteY8476" fmla="*/ 329294 h 1446871"/>
                <a:gd name="connsiteX8477" fmla="*/ 1022133 w 2566057"/>
                <a:gd name="connsiteY8477" fmla="*/ 323674 h 1446871"/>
                <a:gd name="connsiteX8478" fmla="*/ 1024800 w 2566057"/>
                <a:gd name="connsiteY8478" fmla="*/ 321102 h 1446871"/>
                <a:gd name="connsiteX8479" fmla="*/ 1029372 w 2566057"/>
                <a:gd name="connsiteY8479" fmla="*/ 316721 h 1446871"/>
                <a:gd name="connsiteX8480" fmla="*/ 1032134 w 2566057"/>
                <a:gd name="connsiteY8480" fmla="*/ 318340 h 1446871"/>
                <a:gd name="connsiteX8481" fmla="*/ 1038230 w 2566057"/>
                <a:gd name="connsiteY8481" fmla="*/ 317388 h 1446871"/>
                <a:gd name="connsiteX8482" fmla="*/ 1039659 w 2566057"/>
                <a:gd name="connsiteY8482" fmla="*/ 313197 h 1446871"/>
                <a:gd name="connsiteX8483" fmla="*/ 1041659 w 2566057"/>
                <a:gd name="connsiteY8483" fmla="*/ 311577 h 1446871"/>
                <a:gd name="connsiteX8484" fmla="*/ 1042992 w 2566057"/>
                <a:gd name="connsiteY8484" fmla="*/ 308339 h 1446871"/>
                <a:gd name="connsiteX8485" fmla="*/ 1049851 w 2566057"/>
                <a:gd name="connsiteY8485" fmla="*/ 304529 h 1446871"/>
                <a:gd name="connsiteX8486" fmla="*/ 1046136 w 2566057"/>
                <a:gd name="connsiteY8486" fmla="*/ 309577 h 1446871"/>
                <a:gd name="connsiteX8487" fmla="*/ 1044612 w 2566057"/>
                <a:gd name="connsiteY8487" fmla="*/ 316149 h 1446871"/>
                <a:gd name="connsiteX8488" fmla="*/ 1049851 w 2566057"/>
                <a:gd name="connsiteY8488" fmla="*/ 314149 h 1446871"/>
                <a:gd name="connsiteX8489" fmla="*/ 1054327 w 2566057"/>
                <a:gd name="connsiteY8489" fmla="*/ 312339 h 1446871"/>
                <a:gd name="connsiteX8490" fmla="*/ 1057661 w 2566057"/>
                <a:gd name="connsiteY8490" fmla="*/ 313768 h 1446871"/>
                <a:gd name="connsiteX8491" fmla="*/ 1059376 w 2566057"/>
                <a:gd name="connsiteY8491" fmla="*/ 310816 h 1446871"/>
                <a:gd name="connsiteX8492" fmla="*/ 1065186 w 2566057"/>
                <a:gd name="connsiteY8492" fmla="*/ 309006 h 1446871"/>
                <a:gd name="connsiteX8493" fmla="*/ 1074520 w 2566057"/>
                <a:gd name="connsiteY8493" fmla="*/ 301386 h 1446871"/>
                <a:gd name="connsiteX8494" fmla="*/ 1076235 w 2566057"/>
                <a:gd name="connsiteY8494" fmla="*/ 295575 h 1446871"/>
                <a:gd name="connsiteX8495" fmla="*/ 1083474 w 2566057"/>
                <a:gd name="connsiteY8495" fmla="*/ 291575 h 1446871"/>
                <a:gd name="connsiteX8496" fmla="*/ 1086236 w 2566057"/>
                <a:gd name="connsiteY8496" fmla="*/ 283193 h 1446871"/>
                <a:gd name="connsiteX8497" fmla="*/ 1088046 w 2566057"/>
                <a:gd name="connsiteY8497" fmla="*/ 286812 h 1446871"/>
                <a:gd name="connsiteX8498" fmla="*/ 1091951 w 2566057"/>
                <a:gd name="connsiteY8498" fmla="*/ 286812 h 1446871"/>
                <a:gd name="connsiteX8499" fmla="*/ 1097000 w 2566057"/>
                <a:gd name="connsiteY8499" fmla="*/ 287765 h 1446871"/>
                <a:gd name="connsiteX8500" fmla="*/ 1101857 w 2566057"/>
                <a:gd name="connsiteY8500" fmla="*/ 285765 h 1446871"/>
                <a:gd name="connsiteX8501" fmla="*/ 1108048 w 2566057"/>
                <a:gd name="connsiteY8501" fmla="*/ 286908 h 1446871"/>
                <a:gd name="connsiteX8502" fmla="*/ 1111953 w 2566057"/>
                <a:gd name="connsiteY8502" fmla="*/ 285289 h 1446871"/>
                <a:gd name="connsiteX8503" fmla="*/ 1119955 w 2566057"/>
                <a:gd name="connsiteY8503" fmla="*/ 284241 h 1446871"/>
                <a:gd name="connsiteX8504" fmla="*/ 1123955 w 2566057"/>
                <a:gd name="connsiteY8504" fmla="*/ 281288 h 1446871"/>
                <a:gd name="connsiteX8505" fmla="*/ 1130146 w 2566057"/>
                <a:gd name="connsiteY8505" fmla="*/ 278526 h 1446871"/>
                <a:gd name="connsiteX8506" fmla="*/ 1142053 w 2566057"/>
                <a:gd name="connsiteY8506" fmla="*/ 269477 h 1446871"/>
                <a:gd name="connsiteX8507" fmla="*/ 666183 w 2566057"/>
                <a:gd name="connsiteY8507" fmla="*/ 744679 h 1446871"/>
                <a:gd name="connsiteX8508" fmla="*/ 667708 w 2566057"/>
                <a:gd name="connsiteY8508" fmla="*/ 742870 h 1446871"/>
                <a:gd name="connsiteX8509" fmla="*/ 664469 w 2566057"/>
                <a:gd name="connsiteY8509" fmla="*/ 742679 h 1446871"/>
                <a:gd name="connsiteX8510" fmla="*/ 662564 w 2566057"/>
                <a:gd name="connsiteY8510" fmla="*/ 743632 h 1446871"/>
                <a:gd name="connsiteX8511" fmla="*/ 666183 w 2566057"/>
                <a:gd name="connsiteY8511" fmla="*/ 744679 h 1446871"/>
                <a:gd name="connsiteX8512" fmla="*/ 693711 w 2566057"/>
                <a:gd name="connsiteY8512" fmla="*/ 822784 h 1446871"/>
                <a:gd name="connsiteX8513" fmla="*/ 695425 w 2566057"/>
                <a:gd name="connsiteY8513" fmla="*/ 824784 h 1446871"/>
                <a:gd name="connsiteX8514" fmla="*/ 694854 w 2566057"/>
                <a:gd name="connsiteY8514" fmla="*/ 822499 h 1446871"/>
                <a:gd name="connsiteX8515" fmla="*/ 693711 w 2566057"/>
                <a:gd name="connsiteY8515" fmla="*/ 822784 h 1446871"/>
                <a:gd name="connsiteX8516" fmla="*/ 647419 w 2566057"/>
                <a:gd name="connsiteY8516" fmla="*/ 715628 h 1446871"/>
                <a:gd name="connsiteX8517" fmla="*/ 649610 w 2566057"/>
                <a:gd name="connsiteY8517" fmla="*/ 716580 h 1446871"/>
                <a:gd name="connsiteX8518" fmla="*/ 648848 w 2566057"/>
                <a:gd name="connsiteY8518" fmla="*/ 714961 h 1446871"/>
                <a:gd name="connsiteX8519" fmla="*/ 647419 w 2566057"/>
                <a:gd name="connsiteY8519" fmla="*/ 715628 h 1446871"/>
                <a:gd name="connsiteX8520" fmla="*/ 2435643 w 2566057"/>
                <a:gd name="connsiteY8520" fmla="*/ 279288 h 1446871"/>
                <a:gd name="connsiteX8521" fmla="*/ 2431833 w 2566057"/>
                <a:gd name="connsiteY8521" fmla="*/ 277478 h 1446871"/>
                <a:gd name="connsiteX8522" fmla="*/ 2429071 w 2566057"/>
                <a:gd name="connsiteY8522" fmla="*/ 277668 h 1446871"/>
                <a:gd name="connsiteX8523" fmla="*/ 2432976 w 2566057"/>
                <a:gd name="connsiteY8523" fmla="*/ 280335 h 1446871"/>
                <a:gd name="connsiteX8524" fmla="*/ 2437643 w 2566057"/>
                <a:gd name="connsiteY8524" fmla="*/ 281860 h 1446871"/>
                <a:gd name="connsiteX8525" fmla="*/ 2435643 w 2566057"/>
                <a:gd name="connsiteY8525" fmla="*/ 279288 h 1446871"/>
                <a:gd name="connsiteX8526" fmla="*/ 2231903 w 2566057"/>
                <a:gd name="connsiteY8526" fmla="*/ 800115 h 1446871"/>
                <a:gd name="connsiteX8527" fmla="*/ 2231141 w 2566057"/>
                <a:gd name="connsiteY8527" fmla="*/ 794209 h 1446871"/>
                <a:gd name="connsiteX8528" fmla="*/ 2227712 w 2566057"/>
                <a:gd name="connsiteY8528" fmla="*/ 791542 h 1446871"/>
                <a:gd name="connsiteX8529" fmla="*/ 2224664 w 2566057"/>
                <a:gd name="connsiteY8529" fmla="*/ 792876 h 1446871"/>
                <a:gd name="connsiteX8530" fmla="*/ 2226474 w 2566057"/>
                <a:gd name="connsiteY8530" fmla="*/ 796591 h 1446871"/>
                <a:gd name="connsiteX8531" fmla="*/ 2229331 w 2566057"/>
                <a:gd name="connsiteY8531" fmla="*/ 802305 h 1446871"/>
                <a:gd name="connsiteX8532" fmla="*/ 2231903 w 2566057"/>
                <a:gd name="connsiteY8532" fmla="*/ 800115 h 1446871"/>
                <a:gd name="connsiteX8533" fmla="*/ 2259144 w 2566057"/>
                <a:gd name="connsiteY8533" fmla="*/ 938989 h 1446871"/>
                <a:gd name="connsiteX8534" fmla="*/ 2254192 w 2566057"/>
                <a:gd name="connsiteY8534" fmla="*/ 937846 h 1446871"/>
                <a:gd name="connsiteX8535" fmla="*/ 2251144 w 2566057"/>
                <a:gd name="connsiteY8535" fmla="*/ 939180 h 1446871"/>
                <a:gd name="connsiteX8536" fmla="*/ 2253715 w 2566057"/>
                <a:gd name="connsiteY8536" fmla="*/ 941180 h 1446871"/>
                <a:gd name="connsiteX8537" fmla="*/ 2259144 w 2566057"/>
                <a:gd name="connsiteY8537" fmla="*/ 938989 h 1446871"/>
                <a:gd name="connsiteX8538" fmla="*/ 2243524 w 2566057"/>
                <a:gd name="connsiteY8538" fmla="*/ 817260 h 1446871"/>
                <a:gd name="connsiteX8539" fmla="*/ 2246190 w 2566057"/>
                <a:gd name="connsiteY8539" fmla="*/ 811354 h 1446871"/>
                <a:gd name="connsiteX8540" fmla="*/ 2241809 w 2566057"/>
                <a:gd name="connsiteY8540" fmla="*/ 808687 h 1446871"/>
                <a:gd name="connsiteX8541" fmla="*/ 2237999 w 2566057"/>
                <a:gd name="connsiteY8541" fmla="*/ 807163 h 1446871"/>
                <a:gd name="connsiteX8542" fmla="*/ 2237428 w 2566057"/>
                <a:gd name="connsiteY8542" fmla="*/ 809354 h 1446871"/>
                <a:gd name="connsiteX8543" fmla="*/ 2238380 w 2566057"/>
                <a:gd name="connsiteY8543" fmla="*/ 812402 h 1446871"/>
                <a:gd name="connsiteX8544" fmla="*/ 2237618 w 2566057"/>
                <a:gd name="connsiteY8544" fmla="*/ 817641 h 1446871"/>
                <a:gd name="connsiteX8545" fmla="*/ 2239237 w 2566057"/>
                <a:gd name="connsiteY8545" fmla="*/ 820498 h 1446871"/>
                <a:gd name="connsiteX8546" fmla="*/ 2243524 w 2566057"/>
                <a:gd name="connsiteY8546" fmla="*/ 817260 h 1446871"/>
                <a:gd name="connsiteX8547" fmla="*/ 2235142 w 2566057"/>
                <a:gd name="connsiteY8547" fmla="*/ 858789 h 1446871"/>
                <a:gd name="connsiteX8548" fmla="*/ 2236094 w 2566057"/>
                <a:gd name="connsiteY8548" fmla="*/ 861646 h 1446871"/>
                <a:gd name="connsiteX8549" fmla="*/ 2238094 w 2566057"/>
                <a:gd name="connsiteY8549" fmla="*/ 858312 h 1446871"/>
                <a:gd name="connsiteX8550" fmla="*/ 2235142 w 2566057"/>
                <a:gd name="connsiteY8550" fmla="*/ 858789 h 1446871"/>
                <a:gd name="connsiteX8551" fmla="*/ 2247905 w 2566057"/>
                <a:gd name="connsiteY8551" fmla="*/ 802687 h 1446871"/>
                <a:gd name="connsiteX8552" fmla="*/ 2247810 w 2566057"/>
                <a:gd name="connsiteY8552" fmla="*/ 800496 h 1446871"/>
                <a:gd name="connsiteX8553" fmla="*/ 2245714 w 2566057"/>
                <a:gd name="connsiteY8553" fmla="*/ 801353 h 1446871"/>
                <a:gd name="connsiteX8554" fmla="*/ 2247905 w 2566057"/>
                <a:gd name="connsiteY8554" fmla="*/ 802687 h 1446871"/>
                <a:gd name="connsiteX8555" fmla="*/ 2227236 w 2566057"/>
                <a:gd name="connsiteY8555" fmla="*/ 865551 h 1446871"/>
                <a:gd name="connsiteX8556" fmla="*/ 2230379 w 2566057"/>
                <a:gd name="connsiteY8556" fmla="*/ 866028 h 1446871"/>
                <a:gd name="connsiteX8557" fmla="*/ 2228855 w 2566057"/>
                <a:gd name="connsiteY8557" fmla="*/ 864504 h 1446871"/>
                <a:gd name="connsiteX8558" fmla="*/ 2227236 w 2566057"/>
                <a:gd name="connsiteY8558" fmla="*/ 865551 h 1446871"/>
                <a:gd name="connsiteX8559" fmla="*/ 2217425 w 2566057"/>
                <a:gd name="connsiteY8559" fmla="*/ 1008617 h 1446871"/>
                <a:gd name="connsiteX8560" fmla="*/ 2222664 w 2566057"/>
                <a:gd name="connsiteY8560" fmla="*/ 1007950 h 1446871"/>
                <a:gd name="connsiteX8561" fmla="*/ 2225902 w 2566057"/>
                <a:gd name="connsiteY8561" fmla="*/ 1007283 h 1446871"/>
                <a:gd name="connsiteX8562" fmla="*/ 2226569 w 2566057"/>
                <a:gd name="connsiteY8562" fmla="*/ 1004616 h 1446871"/>
                <a:gd name="connsiteX8563" fmla="*/ 2221902 w 2566057"/>
                <a:gd name="connsiteY8563" fmla="*/ 1005950 h 1446871"/>
                <a:gd name="connsiteX8564" fmla="*/ 2218568 w 2566057"/>
                <a:gd name="connsiteY8564" fmla="*/ 1005474 h 1446871"/>
                <a:gd name="connsiteX8565" fmla="*/ 2213996 w 2566057"/>
                <a:gd name="connsiteY8565" fmla="*/ 1005664 h 1446871"/>
                <a:gd name="connsiteX8566" fmla="*/ 2211043 w 2566057"/>
                <a:gd name="connsiteY8566" fmla="*/ 1005188 h 1446871"/>
                <a:gd name="connsiteX8567" fmla="*/ 2206852 w 2566057"/>
                <a:gd name="connsiteY8567" fmla="*/ 1007188 h 1446871"/>
                <a:gd name="connsiteX8568" fmla="*/ 2208186 w 2566057"/>
                <a:gd name="connsiteY8568" fmla="*/ 1010522 h 1446871"/>
                <a:gd name="connsiteX8569" fmla="*/ 2212568 w 2566057"/>
                <a:gd name="connsiteY8569" fmla="*/ 1009188 h 1446871"/>
                <a:gd name="connsiteX8570" fmla="*/ 2217425 w 2566057"/>
                <a:gd name="connsiteY8570" fmla="*/ 1008617 h 1446871"/>
                <a:gd name="connsiteX8571" fmla="*/ 2200185 w 2566057"/>
                <a:gd name="connsiteY8571" fmla="*/ 1018999 h 1446871"/>
                <a:gd name="connsiteX8572" fmla="*/ 2203804 w 2566057"/>
                <a:gd name="connsiteY8572" fmla="*/ 1019857 h 1446871"/>
                <a:gd name="connsiteX8573" fmla="*/ 2207234 w 2566057"/>
                <a:gd name="connsiteY8573" fmla="*/ 1022524 h 1446871"/>
                <a:gd name="connsiteX8574" fmla="*/ 2209615 w 2566057"/>
                <a:gd name="connsiteY8574" fmla="*/ 1020523 h 1446871"/>
                <a:gd name="connsiteX8575" fmla="*/ 2203328 w 2566057"/>
                <a:gd name="connsiteY8575" fmla="*/ 1015666 h 1446871"/>
                <a:gd name="connsiteX8576" fmla="*/ 2200090 w 2566057"/>
                <a:gd name="connsiteY8576" fmla="*/ 1016332 h 1446871"/>
                <a:gd name="connsiteX8577" fmla="*/ 2197803 w 2566057"/>
                <a:gd name="connsiteY8577" fmla="*/ 1016999 h 1446871"/>
                <a:gd name="connsiteX8578" fmla="*/ 2200185 w 2566057"/>
                <a:gd name="connsiteY8578" fmla="*/ 1018999 h 1446871"/>
                <a:gd name="connsiteX8579" fmla="*/ 2206090 w 2566057"/>
                <a:gd name="connsiteY8579" fmla="*/ 829737 h 1446871"/>
                <a:gd name="connsiteX8580" fmla="*/ 2200947 w 2566057"/>
                <a:gd name="connsiteY8580" fmla="*/ 834595 h 1446871"/>
                <a:gd name="connsiteX8581" fmla="*/ 2196946 w 2566057"/>
                <a:gd name="connsiteY8581" fmla="*/ 840310 h 1446871"/>
                <a:gd name="connsiteX8582" fmla="*/ 2203423 w 2566057"/>
                <a:gd name="connsiteY8582" fmla="*/ 835929 h 1446871"/>
                <a:gd name="connsiteX8583" fmla="*/ 2207805 w 2566057"/>
                <a:gd name="connsiteY8583" fmla="*/ 832214 h 1446871"/>
                <a:gd name="connsiteX8584" fmla="*/ 2212948 w 2566057"/>
                <a:gd name="connsiteY8584" fmla="*/ 826023 h 1446871"/>
                <a:gd name="connsiteX8585" fmla="*/ 2218282 w 2566057"/>
                <a:gd name="connsiteY8585" fmla="*/ 821165 h 1446871"/>
                <a:gd name="connsiteX8586" fmla="*/ 2217044 w 2566057"/>
                <a:gd name="connsiteY8586" fmla="*/ 816593 h 1446871"/>
                <a:gd name="connsiteX8587" fmla="*/ 2217425 w 2566057"/>
                <a:gd name="connsiteY8587" fmla="*/ 814212 h 1446871"/>
                <a:gd name="connsiteX8588" fmla="*/ 2215996 w 2566057"/>
                <a:gd name="connsiteY8588" fmla="*/ 811164 h 1446871"/>
                <a:gd name="connsiteX8589" fmla="*/ 2214187 w 2566057"/>
                <a:gd name="connsiteY8589" fmla="*/ 814879 h 1446871"/>
                <a:gd name="connsiteX8590" fmla="*/ 2215044 w 2566057"/>
                <a:gd name="connsiteY8590" fmla="*/ 819450 h 1446871"/>
                <a:gd name="connsiteX8591" fmla="*/ 2212091 w 2566057"/>
                <a:gd name="connsiteY8591" fmla="*/ 822784 h 1446871"/>
                <a:gd name="connsiteX8592" fmla="*/ 2206090 w 2566057"/>
                <a:gd name="connsiteY8592" fmla="*/ 829737 h 1446871"/>
                <a:gd name="connsiteX8593" fmla="*/ 2218568 w 2566057"/>
                <a:gd name="connsiteY8593" fmla="*/ 683148 h 1446871"/>
                <a:gd name="connsiteX8594" fmla="*/ 2218282 w 2566057"/>
                <a:gd name="connsiteY8594" fmla="*/ 680100 h 1446871"/>
                <a:gd name="connsiteX8595" fmla="*/ 2215710 w 2566057"/>
                <a:gd name="connsiteY8595" fmla="*/ 677052 h 1446871"/>
                <a:gd name="connsiteX8596" fmla="*/ 2211234 w 2566057"/>
                <a:gd name="connsiteY8596" fmla="*/ 679719 h 1446871"/>
                <a:gd name="connsiteX8597" fmla="*/ 2207424 w 2566057"/>
                <a:gd name="connsiteY8597" fmla="*/ 685910 h 1446871"/>
                <a:gd name="connsiteX8598" fmla="*/ 2206090 w 2566057"/>
                <a:gd name="connsiteY8598" fmla="*/ 692482 h 1446871"/>
                <a:gd name="connsiteX8599" fmla="*/ 2207234 w 2566057"/>
                <a:gd name="connsiteY8599" fmla="*/ 698864 h 1446871"/>
                <a:gd name="connsiteX8600" fmla="*/ 2210567 w 2566057"/>
                <a:gd name="connsiteY8600" fmla="*/ 703912 h 1446871"/>
                <a:gd name="connsiteX8601" fmla="*/ 2214853 w 2566057"/>
                <a:gd name="connsiteY8601" fmla="*/ 707437 h 1446871"/>
                <a:gd name="connsiteX8602" fmla="*/ 2216568 w 2566057"/>
                <a:gd name="connsiteY8602" fmla="*/ 698388 h 1446871"/>
                <a:gd name="connsiteX8603" fmla="*/ 2217996 w 2566057"/>
                <a:gd name="connsiteY8603" fmla="*/ 693530 h 1446871"/>
                <a:gd name="connsiteX8604" fmla="*/ 2218378 w 2566057"/>
                <a:gd name="connsiteY8604" fmla="*/ 687148 h 1446871"/>
                <a:gd name="connsiteX8605" fmla="*/ 2218568 w 2566057"/>
                <a:gd name="connsiteY8605" fmla="*/ 683148 h 1446871"/>
                <a:gd name="connsiteX8606" fmla="*/ 2219997 w 2566057"/>
                <a:gd name="connsiteY8606" fmla="*/ 804687 h 1446871"/>
                <a:gd name="connsiteX8607" fmla="*/ 2221521 w 2566057"/>
                <a:gd name="connsiteY8607" fmla="*/ 806020 h 1446871"/>
                <a:gd name="connsiteX8608" fmla="*/ 2221711 w 2566057"/>
                <a:gd name="connsiteY8608" fmla="*/ 803639 h 1446871"/>
                <a:gd name="connsiteX8609" fmla="*/ 2219997 w 2566057"/>
                <a:gd name="connsiteY8609" fmla="*/ 804687 h 1446871"/>
                <a:gd name="connsiteX8610" fmla="*/ 2299626 w 2566057"/>
                <a:gd name="connsiteY8610" fmla="*/ 588469 h 1446871"/>
                <a:gd name="connsiteX8611" fmla="*/ 2301150 w 2566057"/>
                <a:gd name="connsiteY8611" fmla="*/ 582564 h 1446871"/>
                <a:gd name="connsiteX8612" fmla="*/ 2300959 w 2566057"/>
                <a:gd name="connsiteY8612" fmla="*/ 578849 h 1446871"/>
                <a:gd name="connsiteX8613" fmla="*/ 2295340 w 2566057"/>
                <a:gd name="connsiteY8613" fmla="*/ 577039 h 1446871"/>
                <a:gd name="connsiteX8614" fmla="*/ 2292482 w 2566057"/>
                <a:gd name="connsiteY8614" fmla="*/ 578563 h 1446871"/>
                <a:gd name="connsiteX8615" fmla="*/ 2290387 w 2566057"/>
                <a:gd name="connsiteY8615" fmla="*/ 579897 h 1446871"/>
                <a:gd name="connsiteX8616" fmla="*/ 2287339 w 2566057"/>
                <a:gd name="connsiteY8616" fmla="*/ 580945 h 1446871"/>
                <a:gd name="connsiteX8617" fmla="*/ 2285529 w 2566057"/>
                <a:gd name="connsiteY8617" fmla="*/ 584469 h 1446871"/>
                <a:gd name="connsiteX8618" fmla="*/ 2284386 w 2566057"/>
                <a:gd name="connsiteY8618" fmla="*/ 587993 h 1446871"/>
                <a:gd name="connsiteX8619" fmla="*/ 2286291 w 2566057"/>
                <a:gd name="connsiteY8619" fmla="*/ 590850 h 1446871"/>
                <a:gd name="connsiteX8620" fmla="*/ 2288958 w 2566057"/>
                <a:gd name="connsiteY8620" fmla="*/ 595232 h 1446871"/>
                <a:gd name="connsiteX8621" fmla="*/ 2292006 w 2566057"/>
                <a:gd name="connsiteY8621" fmla="*/ 594565 h 1446871"/>
                <a:gd name="connsiteX8622" fmla="*/ 2292387 w 2566057"/>
                <a:gd name="connsiteY8622" fmla="*/ 588850 h 1446871"/>
                <a:gd name="connsiteX8623" fmla="*/ 2296768 w 2566057"/>
                <a:gd name="connsiteY8623" fmla="*/ 587517 h 1446871"/>
                <a:gd name="connsiteX8624" fmla="*/ 2299626 w 2566057"/>
                <a:gd name="connsiteY8624" fmla="*/ 588469 h 1446871"/>
                <a:gd name="connsiteX8625" fmla="*/ 2259526 w 2566057"/>
                <a:gd name="connsiteY8625" fmla="*/ 819832 h 1446871"/>
                <a:gd name="connsiteX8626" fmla="*/ 2260383 w 2566057"/>
                <a:gd name="connsiteY8626" fmla="*/ 821070 h 1446871"/>
                <a:gd name="connsiteX8627" fmla="*/ 2262097 w 2566057"/>
                <a:gd name="connsiteY8627" fmla="*/ 821832 h 1446871"/>
                <a:gd name="connsiteX8628" fmla="*/ 2263621 w 2566057"/>
                <a:gd name="connsiteY8628" fmla="*/ 819641 h 1446871"/>
                <a:gd name="connsiteX8629" fmla="*/ 2260383 w 2566057"/>
                <a:gd name="connsiteY8629" fmla="*/ 816783 h 1446871"/>
                <a:gd name="connsiteX8630" fmla="*/ 2259335 w 2566057"/>
                <a:gd name="connsiteY8630" fmla="*/ 815450 h 1446871"/>
                <a:gd name="connsiteX8631" fmla="*/ 2257335 w 2566057"/>
                <a:gd name="connsiteY8631" fmla="*/ 813926 h 1446871"/>
                <a:gd name="connsiteX8632" fmla="*/ 2254953 w 2566057"/>
                <a:gd name="connsiteY8632" fmla="*/ 815259 h 1446871"/>
                <a:gd name="connsiteX8633" fmla="*/ 2254953 w 2566057"/>
                <a:gd name="connsiteY8633" fmla="*/ 815450 h 1446871"/>
                <a:gd name="connsiteX8634" fmla="*/ 2256763 w 2566057"/>
                <a:gd name="connsiteY8634" fmla="*/ 818308 h 1446871"/>
                <a:gd name="connsiteX8635" fmla="*/ 2259526 w 2566057"/>
                <a:gd name="connsiteY8635" fmla="*/ 819832 h 1446871"/>
                <a:gd name="connsiteX8636" fmla="*/ 2272765 w 2566057"/>
                <a:gd name="connsiteY8636" fmla="*/ 882316 h 1446871"/>
                <a:gd name="connsiteX8637" fmla="*/ 2275623 w 2566057"/>
                <a:gd name="connsiteY8637" fmla="*/ 879649 h 1446871"/>
                <a:gd name="connsiteX8638" fmla="*/ 2274385 w 2566057"/>
                <a:gd name="connsiteY8638" fmla="*/ 878315 h 1446871"/>
                <a:gd name="connsiteX8639" fmla="*/ 2272765 w 2566057"/>
                <a:gd name="connsiteY8639" fmla="*/ 882316 h 1446871"/>
                <a:gd name="connsiteX8640" fmla="*/ 2255811 w 2566057"/>
                <a:gd name="connsiteY8640" fmla="*/ 824499 h 1446871"/>
                <a:gd name="connsiteX8641" fmla="*/ 2253715 w 2566057"/>
                <a:gd name="connsiteY8641" fmla="*/ 826975 h 1446871"/>
                <a:gd name="connsiteX8642" fmla="*/ 2254001 w 2566057"/>
                <a:gd name="connsiteY8642" fmla="*/ 827833 h 1446871"/>
                <a:gd name="connsiteX8643" fmla="*/ 2257335 w 2566057"/>
                <a:gd name="connsiteY8643" fmla="*/ 825642 h 1446871"/>
                <a:gd name="connsiteX8644" fmla="*/ 2256573 w 2566057"/>
                <a:gd name="connsiteY8644" fmla="*/ 824118 h 1446871"/>
                <a:gd name="connsiteX8645" fmla="*/ 2255811 w 2566057"/>
                <a:gd name="connsiteY8645" fmla="*/ 824499 h 1446871"/>
                <a:gd name="connsiteX8646" fmla="*/ 1465998 w 2566057"/>
                <a:gd name="connsiteY8646" fmla="*/ 626188 h 1446871"/>
                <a:gd name="connsiteX8647" fmla="*/ 1464093 w 2566057"/>
                <a:gd name="connsiteY8647" fmla="*/ 625998 h 1446871"/>
                <a:gd name="connsiteX8648" fmla="*/ 1463902 w 2566057"/>
                <a:gd name="connsiteY8648" fmla="*/ 628760 h 1446871"/>
                <a:gd name="connsiteX8649" fmla="*/ 1465998 w 2566057"/>
                <a:gd name="connsiteY8649" fmla="*/ 626188 h 1446871"/>
                <a:gd name="connsiteX8650" fmla="*/ 2248286 w 2566057"/>
                <a:gd name="connsiteY8650" fmla="*/ 821641 h 1446871"/>
                <a:gd name="connsiteX8651" fmla="*/ 2246762 w 2566057"/>
                <a:gd name="connsiteY8651" fmla="*/ 817450 h 1446871"/>
                <a:gd name="connsiteX8652" fmla="*/ 2243809 w 2566057"/>
                <a:gd name="connsiteY8652" fmla="*/ 821451 h 1446871"/>
                <a:gd name="connsiteX8653" fmla="*/ 2243809 w 2566057"/>
                <a:gd name="connsiteY8653" fmla="*/ 825451 h 1446871"/>
                <a:gd name="connsiteX8654" fmla="*/ 2241237 w 2566057"/>
                <a:gd name="connsiteY8654" fmla="*/ 829833 h 1446871"/>
                <a:gd name="connsiteX8655" fmla="*/ 2241904 w 2566057"/>
                <a:gd name="connsiteY8655" fmla="*/ 833548 h 1446871"/>
                <a:gd name="connsiteX8656" fmla="*/ 2247429 w 2566057"/>
                <a:gd name="connsiteY8656" fmla="*/ 833357 h 1446871"/>
                <a:gd name="connsiteX8657" fmla="*/ 2246953 w 2566057"/>
                <a:gd name="connsiteY8657" fmla="*/ 826594 h 1446871"/>
                <a:gd name="connsiteX8658" fmla="*/ 2248286 w 2566057"/>
                <a:gd name="connsiteY8658" fmla="*/ 821641 h 1446871"/>
                <a:gd name="connsiteX8659" fmla="*/ 2266669 w 2566057"/>
                <a:gd name="connsiteY8659" fmla="*/ 812402 h 1446871"/>
                <a:gd name="connsiteX8660" fmla="*/ 2265527 w 2566057"/>
                <a:gd name="connsiteY8660" fmla="*/ 808401 h 1446871"/>
                <a:gd name="connsiteX8661" fmla="*/ 2263812 w 2566057"/>
                <a:gd name="connsiteY8661" fmla="*/ 803829 h 1446871"/>
                <a:gd name="connsiteX8662" fmla="*/ 2260002 w 2566057"/>
                <a:gd name="connsiteY8662" fmla="*/ 800115 h 1446871"/>
                <a:gd name="connsiteX8663" fmla="*/ 2257049 w 2566057"/>
                <a:gd name="connsiteY8663" fmla="*/ 799448 h 1446871"/>
                <a:gd name="connsiteX8664" fmla="*/ 2253525 w 2566057"/>
                <a:gd name="connsiteY8664" fmla="*/ 801829 h 1446871"/>
                <a:gd name="connsiteX8665" fmla="*/ 2258287 w 2566057"/>
                <a:gd name="connsiteY8665" fmla="*/ 806020 h 1446871"/>
                <a:gd name="connsiteX8666" fmla="*/ 2261336 w 2566057"/>
                <a:gd name="connsiteY8666" fmla="*/ 808687 h 1446871"/>
                <a:gd name="connsiteX8667" fmla="*/ 2260764 w 2566057"/>
                <a:gd name="connsiteY8667" fmla="*/ 810687 h 1446871"/>
                <a:gd name="connsiteX8668" fmla="*/ 2258668 w 2566057"/>
                <a:gd name="connsiteY8668" fmla="*/ 811735 h 1446871"/>
                <a:gd name="connsiteX8669" fmla="*/ 2265145 w 2566057"/>
                <a:gd name="connsiteY8669" fmla="*/ 813736 h 1446871"/>
                <a:gd name="connsiteX8670" fmla="*/ 2266669 w 2566057"/>
                <a:gd name="connsiteY8670" fmla="*/ 812402 h 1446871"/>
                <a:gd name="connsiteX8671" fmla="*/ 2261526 w 2566057"/>
                <a:gd name="connsiteY8671" fmla="*/ 667146 h 1446871"/>
                <a:gd name="connsiteX8672" fmla="*/ 2265050 w 2566057"/>
                <a:gd name="connsiteY8672" fmla="*/ 662574 h 1446871"/>
                <a:gd name="connsiteX8673" fmla="*/ 2264002 w 2566057"/>
                <a:gd name="connsiteY8673" fmla="*/ 661716 h 1446871"/>
                <a:gd name="connsiteX8674" fmla="*/ 2261526 w 2566057"/>
                <a:gd name="connsiteY8674" fmla="*/ 667146 h 1446871"/>
                <a:gd name="connsiteX8675" fmla="*/ 2249905 w 2566057"/>
                <a:gd name="connsiteY8675" fmla="*/ 826118 h 1446871"/>
                <a:gd name="connsiteX8676" fmla="*/ 2250001 w 2566057"/>
                <a:gd name="connsiteY8676" fmla="*/ 826023 h 1446871"/>
                <a:gd name="connsiteX8677" fmla="*/ 2252096 w 2566057"/>
                <a:gd name="connsiteY8677" fmla="*/ 821451 h 1446871"/>
                <a:gd name="connsiteX8678" fmla="*/ 2251524 w 2566057"/>
                <a:gd name="connsiteY8678" fmla="*/ 815736 h 1446871"/>
                <a:gd name="connsiteX8679" fmla="*/ 2251429 w 2566057"/>
                <a:gd name="connsiteY8679" fmla="*/ 815069 h 1446871"/>
                <a:gd name="connsiteX8680" fmla="*/ 2249619 w 2566057"/>
                <a:gd name="connsiteY8680" fmla="*/ 815259 h 1446871"/>
                <a:gd name="connsiteX8681" fmla="*/ 2250477 w 2566057"/>
                <a:gd name="connsiteY8681" fmla="*/ 820117 h 1446871"/>
                <a:gd name="connsiteX8682" fmla="*/ 2249905 w 2566057"/>
                <a:gd name="connsiteY8682" fmla="*/ 826118 h 1446871"/>
                <a:gd name="connsiteX8683" fmla="*/ 2288577 w 2566057"/>
                <a:gd name="connsiteY8683" fmla="*/ 902318 h 1446871"/>
                <a:gd name="connsiteX8684" fmla="*/ 2289911 w 2566057"/>
                <a:gd name="connsiteY8684" fmla="*/ 899270 h 1446871"/>
                <a:gd name="connsiteX8685" fmla="*/ 2287529 w 2566057"/>
                <a:gd name="connsiteY8685" fmla="*/ 900413 h 1446871"/>
                <a:gd name="connsiteX8686" fmla="*/ 2288577 w 2566057"/>
                <a:gd name="connsiteY8686" fmla="*/ 902318 h 1446871"/>
                <a:gd name="connsiteX8687" fmla="*/ 2348870 w 2566057"/>
                <a:gd name="connsiteY8687" fmla="*/ 454643 h 1446871"/>
                <a:gd name="connsiteX8688" fmla="*/ 2350489 w 2566057"/>
                <a:gd name="connsiteY8688" fmla="*/ 450928 h 1446871"/>
                <a:gd name="connsiteX8689" fmla="*/ 2348870 w 2566057"/>
                <a:gd name="connsiteY8689" fmla="*/ 450738 h 1446871"/>
                <a:gd name="connsiteX8690" fmla="*/ 2348870 w 2566057"/>
                <a:gd name="connsiteY8690" fmla="*/ 454643 h 1446871"/>
                <a:gd name="connsiteX8691" fmla="*/ 2349823 w 2566057"/>
                <a:gd name="connsiteY8691" fmla="*/ 463596 h 1446871"/>
                <a:gd name="connsiteX8692" fmla="*/ 2350203 w 2566057"/>
                <a:gd name="connsiteY8692" fmla="*/ 460739 h 1446871"/>
                <a:gd name="connsiteX8693" fmla="*/ 2346870 w 2566057"/>
                <a:gd name="connsiteY8693" fmla="*/ 459882 h 1446871"/>
                <a:gd name="connsiteX8694" fmla="*/ 2345918 w 2566057"/>
                <a:gd name="connsiteY8694" fmla="*/ 457500 h 1446871"/>
                <a:gd name="connsiteX8695" fmla="*/ 2344965 w 2566057"/>
                <a:gd name="connsiteY8695" fmla="*/ 455119 h 1446871"/>
                <a:gd name="connsiteX8696" fmla="*/ 2346298 w 2566057"/>
                <a:gd name="connsiteY8696" fmla="*/ 452738 h 1446871"/>
                <a:gd name="connsiteX8697" fmla="*/ 2344298 w 2566057"/>
                <a:gd name="connsiteY8697" fmla="*/ 451881 h 1446871"/>
                <a:gd name="connsiteX8698" fmla="*/ 2339726 w 2566057"/>
                <a:gd name="connsiteY8698" fmla="*/ 455595 h 1446871"/>
                <a:gd name="connsiteX8699" fmla="*/ 2335630 w 2566057"/>
                <a:gd name="connsiteY8699" fmla="*/ 455786 h 1446871"/>
                <a:gd name="connsiteX8700" fmla="*/ 2331820 w 2566057"/>
                <a:gd name="connsiteY8700" fmla="*/ 453976 h 1446871"/>
                <a:gd name="connsiteX8701" fmla="*/ 2325058 w 2566057"/>
                <a:gd name="connsiteY8701" fmla="*/ 452452 h 1446871"/>
                <a:gd name="connsiteX8702" fmla="*/ 2319057 w 2566057"/>
                <a:gd name="connsiteY8702" fmla="*/ 446928 h 1446871"/>
                <a:gd name="connsiteX8703" fmla="*/ 2313152 w 2566057"/>
                <a:gd name="connsiteY8703" fmla="*/ 442927 h 1446871"/>
                <a:gd name="connsiteX8704" fmla="*/ 2312580 w 2566057"/>
                <a:gd name="connsiteY8704" fmla="*/ 447975 h 1446871"/>
                <a:gd name="connsiteX8705" fmla="*/ 2316200 w 2566057"/>
                <a:gd name="connsiteY8705" fmla="*/ 451690 h 1446871"/>
                <a:gd name="connsiteX8706" fmla="*/ 2316961 w 2566057"/>
                <a:gd name="connsiteY8706" fmla="*/ 456929 h 1446871"/>
                <a:gd name="connsiteX8707" fmla="*/ 2314961 w 2566057"/>
                <a:gd name="connsiteY8707" fmla="*/ 459120 h 1446871"/>
                <a:gd name="connsiteX8708" fmla="*/ 2315628 w 2566057"/>
                <a:gd name="connsiteY8708" fmla="*/ 469692 h 1446871"/>
                <a:gd name="connsiteX8709" fmla="*/ 2311056 w 2566057"/>
                <a:gd name="connsiteY8709" fmla="*/ 469883 h 1446871"/>
                <a:gd name="connsiteX8710" fmla="*/ 2310008 w 2566057"/>
                <a:gd name="connsiteY8710" fmla="*/ 475598 h 1446871"/>
                <a:gd name="connsiteX8711" fmla="*/ 2308198 w 2566057"/>
                <a:gd name="connsiteY8711" fmla="*/ 478646 h 1446871"/>
                <a:gd name="connsiteX8712" fmla="*/ 2305341 w 2566057"/>
                <a:gd name="connsiteY8712" fmla="*/ 480170 h 1446871"/>
                <a:gd name="connsiteX8713" fmla="*/ 2309913 w 2566057"/>
                <a:gd name="connsiteY8713" fmla="*/ 482837 h 1446871"/>
                <a:gd name="connsiteX8714" fmla="*/ 2311342 w 2566057"/>
                <a:gd name="connsiteY8714" fmla="*/ 484456 h 1446871"/>
                <a:gd name="connsiteX8715" fmla="*/ 2316961 w 2566057"/>
                <a:gd name="connsiteY8715" fmla="*/ 491124 h 1446871"/>
                <a:gd name="connsiteX8716" fmla="*/ 2321152 w 2566057"/>
                <a:gd name="connsiteY8716" fmla="*/ 496172 h 1446871"/>
                <a:gd name="connsiteX8717" fmla="*/ 2324105 w 2566057"/>
                <a:gd name="connsiteY8717" fmla="*/ 492171 h 1446871"/>
                <a:gd name="connsiteX8718" fmla="*/ 2326868 w 2566057"/>
                <a:gd name="connsiteY8718" fmla="*/ 491028 h 1446871"/>
                <a:gd name="connsiteX8719" fmla="*/ 2326201 w 2566057"/>
                <a:gd name="connsiteY8719" fmla="*/ 487695 h 1446871"/>
                <a:gd name="connsiteX8720" fmla="*/ 2316866 w 2566057"/>
                <a:gd name="connsiteY8720" fmla="*/ 484361 h 1446871"/>
                <a:gd name="connsiteX8721" fmla="*/ 2316390 w 2566057"/>
                <a:gd name="connsiteY8721" fmla="*/ 483790 h 1446871"/>
                <a:gd name="connsiteX8722" fmla="*/ 2316866 w 2566057"/>
                <a:gd name="connsiteY8722" fmla="*/ 480837 h 1446871"/>
                <a:gd name="connsiteX8723" fmla="*/ 2319533 w 2566057"/>
                <a:gd name="connsiteY8723" fmla="*/ 478455 h 1446871"/>
                <a:gd name="connsiteX8724" fmla="*/ 2322390 w 2566057"/>
                <a:gd name="connsiteY8724" fmla="*/ 476265 h 1446871"/>
                <a:gd name="connsiteX8725" fmla="*/ 2326486 w 2566057"/>
                <a:gd name="connsiteY8725" fmla="*/ 476074 h 1446871"/>
                <a:gd name="connsiteX8726" fmla="*/ 2333058 w 2566057"/>
                <a:gd name="connsiteY8726" fmla="*/ 479408 h 1446871"/>
                <a:gd name="connsiteX8727" fmla="*/ 2337536 w 2566057"/>
                <a:gd name="connsiteY8727" fmla="*/ 483599 h 1446871"/>
                <a:gd name="connsiteX8728" fmla="*/ 2337440 w 2566057"/>
                <a:gd name="connsiteY8728" fmla="*/ 481218 h 1446871"/>
                <a:gd name="connsiteX8729" fmla="*/ 2333535 w 2566057"/>
                <a:gd name="connsiteY8729" fmla="*/ 474455 h 1446871"/>
                <a:gd name="connsiteX8730" fmla="*/ 2336393 w 2566057"/>
                <a:gd name="connsiteY8730" fmla="*/ 468930 h 1446871"/>
                <a:gd name="connsiteX8731" fmla="*/ 2341631 w 2566057"/>
                <a:gd name="connsiteY8731" fmla="*/ 468740 h 1446871"/>
                <a:gd name="connsiteX8732" fmla="*/ 2344775 w 2566057"/>
                <a:gd name="connsiteY8732" fmla="*/ 466359 h 1446871"/>
                <a:gd name="connsiteX8733" fmla="*/ 2349823 w 2566057"/>
                <a:gd name="connsiteY8733" fmla="*/ 463596 h 1446871"/>
                <a:gd name="connsiteX8734" fmla="*/ 2270384 w 2566057"/>
                <a:gd name="connsiteY8734" fmla="*/ 345201 h 1446871"/>
                <a:gd name="connsiteX8735" fmla="*/ 2272003 w 2566057"/>
                <a:gd name="connsiteY8735" fmla="*/ 348535 h 1446871"/>
                <a:gd name="connsiteX8736" fmla="*/ 2274670 w 2566057"/>
                <a:gd name="connsiteY8736" fmla="*/ 353106 h 1446871"/>
                <a:gd name="connsiteX8737" fmla="*/ 2277909 w 2566057"/>
                <a:gd name="connsiteY8737" fmla="*/ 358822 h 1446871"/>
                <a:gd name="connsiteX8738" fmla="*/ 2280671 w 2566057"/>
                <a:gd name="connsiteY8738" fmla="*/ 365013 h 1446871"/>
                <a:gd name="connsiteX8739" fmla="*/ 2283910 w 2566057"/>
                <a:gd name="connsiteY8739" fmla="*/ 368347 h 1446871"/>
                <a:gd name="connsiteX8740" fmla="*/ 2288672 w 2566057"/>
                <a:gd name="connsiteY8740" fmla="*/ 371871 h 1446871"/>
                <a:gd name="connsiteX8741" fmla="*/ 2290672 w 2566057"/>
                <a:gd name="connsiteY8741" fmla="*/ 376728 h 1446871"/>
                <a:gd name="connsiteX8742" fmla="*/ 2289815 w 2566057"/>
                <a:gd name="connsiteY8742" fmla="*/ 386825 h 1446871"/>
                <a:gd name="connsiteX8743" fmla="*/ 2293435 w 2566057"/>
                <a:gd name="connsiteY8743" fmla="*/ 391016 h 1446871"/>
                <a:gd name="connsiteX8744" fmla="*/ 2296101 w 2566057"/>
                <a:gd name="connsiteY8744" fmla="*/ 399398 h 1446871"/>
                <a:gd name="connsiteX8745" fmla="*/ 2298387 w 2566057"/>
                <a:gd name="connsiteY8745" fmla="*/ 406637 h 1446871"/>
                <a:gd name="connsiteX8746" fmla="*/ 2303150 w 2566057"/>
                <a:gd name="connsiteY8746" fmla="*/ 410352 h 1446871"/>
                <a:gd name="connsiteX8747" fmla="*/ 2305436 w 2566057"/>
                <a:gd name="connsiteY8747" fmla="*/ 417400 h 1446871"/>
                <a:gd name="connsiteX8748" fmla="*/ 2305817 w 2566057"/>
                <a:gd name="connsiteY8748" fmla="*/ 421591 h 1446871"/>
                <a:gd name="connsiteX8749" fmla="*/ 2307627 w 2566057"/>
                <a:gd name="connsiteY8749" fmla="*/ 424449 h 1446871"/>
                <a:gd name="connsiteX8750" fmla="*/ 2307151 w 2566057"/>
                <a:gd name="connsiteY8750" fmla="*/ 427782 h 1446871"/>
                <a:gd name="connsiteX8751" fmla="*/ 2313532 w 2566057"/>
                <a:gd name="connsiteY8751" fmla="*/ 435307 h 1446871"/>
                <a:gd name="connsiteX8752" fmla="*/ 2317152 w 2566057"/>
                <a:gd name="connsiteY8752" fmla="*/ 428925 h 1446871"/>
                <a:gd name="connsiteX8753" fmla="*/ 2323915 w 2566057"/>
                <a:gd name="connsiteY8753" fmla="*/ 432640 h 1446871"/>
                <a:gd name="connsiteX8754" fmla="*/ 2324296 w 2566057"/>
                <a:gd name="connsiteY8754" fmla="*/ 430259 h 1446871"/>
                <a:gd name="connsiteX8755" fmla="*/ 2319724 w 2566057"/>
                <a:gd name="connsiteY8755" fmla="*/ 426925 h 1446871"/>
                <a:gd name="connsiteX8756" fmla="*/ 2310484 w 2566057"/>
                <a:gd name="connsiteY8756" fmla="*/ 418829 h 1446871"/>
                <a:gd name="connsiteX8757" fmla="*/ 2308484 w 2566057"/>
                <a:gd name="connsiteY8757" fmla="*/ 414257 h 1446871"/>
                <a:gd name="connsiteX8758" fmla="*/ 2304960 w 2566057"/>
                <a:gd name="connsiteY8758" fmla="*/ 405494 h 1446871"/>
                <a:gd name="connsiteX8759" fmla="*/ 2303912 w 2566057"/>
                <a:gd name="connsiteY8759" fmla="*/ 400922 h 1446871"/>
                <a:gd name="connsiteX8760" fmla="*/ 2303340 w 2566057"/>
                <a:gd name="connsiteY8760" fmla="*/ 392349 h 1446871"/>
                <a:gd name="connsiteX8761" fmla="*/ 2306675 w 2566057"/>
                <a:gd name="connsiteY8761" fmla="*/ 390635 h 1446871"/>
                <a:gd name="connsiteX8762" fmla="*/ 2313628 w 2566057"/>
                <a:gd name="connsiteY8762" fmla="*/ 395016 h 1446871"/>
                <a:gd name="connsiteX8763" fmla="*/ 2314199 w 2566057"/>
                <a:gd name="connsiteY8763" fmla="*/ 393016 h 1446871"/>
                <a:gd name="connsiteX8764" fmla="*/ 2309817 w 2566057"/>
                <a:gd name="connsiteY8764" fmla="*/ 390159 h 1446871"/>
                <a:gd name="connsiteX8765" fmla="*/ 2306389 w 2566057"/>
                <a:gd name="connsiteY8765" fmla="*/ 387301 h 1446871"/>
                <a:gd name="connsiteX8766" fmla="*/ 2305246 w 2566057"/>
                <a:gd name="connsiteY8766" fmla="*/ 384253 h 1446871"/>
                <a:gd name="connsiteX8767" fmla="*/ 2304579 w 2566057"/>
                <a:gd name="connsiteY8767" fmla="*/ 379872 h 1446871"/>
                <a:gd name="connsiteX8768" fmla="*/ 2299340 w 2566057"/>
                <a:gd name="connsiteY8768" fmla="*/ 372442 h 1446871"/>
                <a:gd name="connsiteX8769" fmla="*/ 2295911 w 2566057"/>
                <a:gd name="connsiteY8769" fmla="*/ 366537 h 1446871"/>
                <a:gd name="connsiteX8770" fmla="*/ 2293339 w 2566057"/>
                <a:gd name="connsiteY8770" fmla="*/ 363489 h 1446871"/>
                <a:gd name="connsiteX8771" fmla="*/ 2290672 w 2566057"/>
                <a:gd name="connsiteY8771" fmla="*/ 358917 h 1446871"/>
                <a:gd name="connsiteX8772" fmla="*/ 2286958 w 2566057"/>
                <a:gd name="connsiteY8772" fmla="*/ 357202 h 1446871"/>
                <a:gd name="connsiteX8773" fmla="*/ 2285433 w 2566057"/>
                <a:gd name="connsiteY8773" fmla="*/ 348820 h 1446871"/>
                <a:gd name="connsiteX8774" fmla="*/ 2286005 w 2566057"/>
                <a:gd name="connsiteY8774" fmla="*/ 344248 h 1446871"/>
                <a:gd name="connsiteX8775" fmla="*/ 2281052 w 2566057"/>
                <a:gd name="connsiteY8775" fmla="*/ 339391 h 1446871"/>
                <a:gd name="connsiteX8776" fmla="*/ 2276575 w 2566057"/>
                <a:gd name="connsiteY8776" fmla="*/ 337581 h 1446871"/>
                <a:gd name="connsiteX8777" fmla="*/ 2275432 w 2566057"/>
                <a:gd name="connsiteY8777" fmla="*/ 334247 h 1446871"/>
                <a:gd name="connsiteX8778" fmla="*/ 2275623 w 2566057"/>
                <a:gd name="connsiteY8778" fmla="*/ 330913 h 1446871"/>
                <a:gd name="connsiteX8779" fmla="*/ 2272956 w 2566057"/>
                <a:gd name="connsiteY8779" fmla="*/ 329770 h 1446871"/>
                <a:gd name="connsiteX8780" fmla="*/ 2271432 w 2566057"/>
                <a:gd name="connsiteY8780" fmla="*/ 331580 h 1446871"/>
                <a:gd name="connsiteX8781" fmla="*/ 2270574 w 2566057"/>
                <a:gd name="connsiteY8781" fmla="*/ 333580 h 1446871"/>
                <a:gd name="connsiteX8782" fmla="*/ 2273813 w 2566057"/>
                <a:gd name="connsiteY8782" fmla="*/ 339295 h 1446871"/>
                <a:gd name="connsiteX8783" fmla="*/ 2272194 w 2566057"/>
                <a:gd name="connsiteY8783" fmla="*/ 343010 h 1446871"/>
                <a:gd name="connsiteX8784" fmla="*/ 2270384 w 2566057"/>
                <a:gd name="connsiteY8784" fmla="*/ 345201 h 1446871"/>
                <a:gd name="connsiteX8785" fmla="*/ 2340488 w 2566057"/>
                <a:gd name="connsiteY8785" fmla="*/ 562275 h 1446871"/>
                <a:gd name="connsiteX8786" fmla="*/ 2342488 w 2566057"/>
                <a:gd name="connsiteY8786" fmla="*/ 555227 h 1446871"/>
                <a:gd name="connsiteX8787" fmla="*/ 2339917 w 2566057"/>
                <a:gd name="connsiteY8787" fmla="*/ 552370 h 1446871"/>
                <a:gd name="connsiteX8788" fmla="*/ 2339440 w 2566057"/>
                <a:gd name="connsiteY8788" fmla="*/ 542940 h 1446871"/>
                <a:gd name="connsiteX8789" fmla="*/ 2337726 w 2566057"/>
                <a:gd name="connsiteY8789" fmla="*/ 533986 h 1446871"/>
                <a:gd name="connsiteX8790" fmla="*/ 2335916 w 2566057"/>
                <a:gd name="connsiteY8790" fmla="*/ 530271 h 1446871"/>
                <a:gd name="connsiteX8791" fmla="*/ 2336107 w 2566057"/>
                <a:gd name="connsiteY8791" fmla="*/ 524557 h 1446871"/>
                <a:gd name="connsiteX8792" fmla="*/ 2337821 w 2566057"/>
                <a:gd name="connsiteY8792" fmla="*/ 522556 h 1446871"/>
                <a:gd name="connsiteX8793" fmla="*/ 2339250 w 2566057"/>
                <a:gd name="connsiteY8793" fmla="*/ 518841 h 1446871"/>
                <a:gd name="connsiteX8794" fmla="*/ 2340584 w 2566057"/>
                <a:gd name="connsiteY8794" fmla="*/ 516174 h 1446871"/>
                <a:gd name="connsiteX8795" fmla="*/ 2338392 w 2566057"/>
                <a:gd name="connsiteY8795" fmla="*/ 511983 h 1446871"/>
                <a:gd name="connsiteX8796" fmla="*/ 2337345 w 2566057"/>
                <a:gd name="connsiteY8796" fmla="*/ 507792 h 1446871"/>
                <a:gd name="connsiteX8797" fmla="*/ 2334011 w 2566057"/>
                <a:gd name="connsiteY8797" fmla="*/ 505983 h 1446871"/>
                <a:gd name="connsiteX8798" fmla="*/ 2331344 w 2566057"/>
                <a:gd name="connsiteY8798" fmla="*/ 501792 h 1446871"/>
                <a:gd name="connsiteX8799" fmla="*/ 2330010 w 2566057"/>
                <a:gd name="connsiteY8799" fmla="*/ 498077 h 1446871"/>
                <a:gd name="connsiteX8800" fmla="*/ 2327629 w 2566057"/>
                <a:gd name="connsiteY8800" fmla="*/ 495696 h 1446871"/>
                <a:gd name="connsiteX8801" fmla="*/ 2325629 w 2566057"/>
                <a:gd name="connsiteY8801" fmla="*/ 498077 h 1446871"/>
                <a:gd name="connsiteX8802" fmla="*/ 2321724 w 2566057"/>
                <a:gd name="connsiteY8802" fmla="*/ 499411 h 1446871"/>
                <a:gd name="connsiteX8803" fmla="*/ 2320105 w 2566057"/>
                <a:gd name="connsiteY8803" fmla="*/ 502744 h 1446871"/>
                <a:gd name="connsiteX8804" fmla="*/ 2319057 w 2566057"/>
                <a:gd name="connsiteY8804" fmla="*/ 505411 h 1446871"/>
                <a:gd name="connsiteX8805" fmla="*/ 2322105 w 2566057"/>
                <a:gd name="connsiteY8805" fmla="*/ 510269 h 1446871"/>
                <a:gd name="connsiteX8806" fmla="*/ 2321343 w 2566057"/>
                <a:gd name="connsiteY8806" fmla="*/ 518365 h 1446871"/>
                <a:gd name="connsiteX8807" fmla="*/ 2321248 w 2566057"/>
                <a:gd name="connsiteY8807" fmla="*/ 523604 h 1446871"/>
                <a:gd name="connsiteX8808" fmla="*/ 2318199 w 2566057"/>
                <a:gd name="connsiteY8808" fmla="*/ 535701 h 1446871"/>
                <a:gd name="connsiteX8809" fmla="*/ 2314675 w 2566057"/>
                <a:gd name="connsiteY8809" fmla="*/ 540273 h 1446871"/>
                <a:gd name="connsiteX8810" fmla="*/ 2310580 w 2566057"/>
                <a:gd name="connsiteY8810" fmla="*/ 543321 h 1446871"/>
                <a:gd name="connsiteX8811" fmla="*/ 2308770 w 2566057"/>
                <a:gd name="connsiteY8811" fmla="*/ 538939 h 1446871"/>
                <a:gd name="connsiteX8812" fmla="*/ 2306675 w 2566057"/>
                <a:gd name="connsiteY8812" fmla="*/ 536558 h 1446871"/>
                <a:gd name="connsiteX8813" fmla="*/ 2305912 w 2566057"/>
                <a:gd name="connsiteY8813" fmla="*/ 541130 h 1446871"/>
                <a:gd name="connsiteX8814" fmla="*/ 2306769 w 2566057"/>
                <a:gd name="connsiteY8814" fmla="*/ 545512 h 1446871"/>
                <a:gd name="connsiteX8815" fmla="*/ 2304293 w 2566057"/>
                <a:gd name="connsiteY8815" fmla="*/ 549226 h 1446871"/>
                <a:gd name="connsiteX8816" fmla="*/ 2302674 w 2566057"/>
                <a:gd name="connsiteY8816" fmla="*/ 553798 h 1446871"/>
                <a:gd name="connsiteX8817" fmla="*/ 2303055 w 2566057"/>
                <a:gd name="connsiteY8817" fmla="*/ 557799 h 1446871"/>
                <a:gd name="connsiteX8818" fmla="*/ 2303055 w 2566057"/>
                <a:gd name="connsiteY8818" fmla="*/ 561990 h 1446871"/>
                <a:gd name="connsiteX8819" fmla="*/ 2299816 w 2566057"/>
                <a:gd name="connsiteY8819" fmla="*/ 562180 h 1446871"/>
                <a:gd name="connsiteX8820" fmla="*/ 2296006 w 2566057"/>
                <a:gd name="connsiteY8820" fmla="*/ 560656 h 1446871"/>
                <a:gd name="connsiteX8821" fmla="*/ 2289339 w 2566057"/>
                <a:gd name="connsiteY8821" fmla="*/ 561704 h 1446871"/>
                <a:gd name="connsiteX8822" fmla="*/ 2285910 w 2566057"/>
                <a:gd name="connsiteY8822" fmla="*/ 562371 h 1446871"/>
                <a:gd name="connsiteX8823" fmla="*/ 2282005 w 2566057"/>
                <a:gd name="connsiteY8823" fmla="*/ 562371 h 1446871"/>
                <a:gd name="connsiteX8824" fmla="*/ 2278194 w 2566057"/>
                <a:gd name="connsiteY8824" fmla="*/ 565228 h 1446871"/>
                <a:gd name="connsiteX8825" fmla="*/ 2276956 w 2566057"/>
                <a:gd name="connsiteY8825" fmla="*/ 570467 h 1446871"/>
                <a:gd name="connsiteX8826" fmla="*/ 2273813 w 2566057"/>
                <a:gd name="connsiteY8826" fmla="*/ 576373 h 1446871"/>
                <a:gd name="connsiteX8827" fmla="*/ 2270003 w 2566057"/>
                <a:gd name="connsiteY8827" fmla="*/ 578754 h 1446871"/>
                <a:gd name="connsiteX8828" fmla="*/ 2273623 w 2566057"/>
                <a:gd name="connsiteY8828" fmla="*/ 582469 h 1446871"/>
                <a:gd name="connsiteX8829" fmla="*/ 2276575 w 2566057"/>
                <a:gd name="connsiteY8829" fmla="*/ 581992 h 1446871"/>
                <a:gd name="connsiteX8830" fmla="*/ 2280671 w 2566057"/>
                <a:gd name="connsiteY8830" fmla="*/ 582183 h 1446871"/>
                <a:gd name="connsiteX8831" fmla="*/ 2283910 w 2566057"/>
                <a:gd name="connsiteY8831" fmla="*/ 577992 h 1446871"/>
                <a:gd name="connsiteX8832" fmla="*/ 2287815 w 2566057"/>
                <a:gd name="connsiteY8832" fmla="*/ 577611 h 1446871"/>
                <a:gd name="connsiteX8833" fmla="*/ 2294958 w 2566057"/>
                <a:gd name="connsiteY8833" fmla="*/ 572562 h 1446871"/>
                <a:gd name="connsiteX8834" fmla="*/ 2299054 w 2566057"/>
                <a:gd name="connsiteY8834" fmla="*/ 569229 h 1446871"/>
                <a:gd name="connsiteX8835" fmla="*/ 2302293 w 2566057"/>
                <a:gd name="connsiteY8835" fmla="*/ 572562 h 1446871"/>
                <a:gd name="connsiteX8836" fmla="*/ 2302864 w 2566057"/>
                <a:gd name="connsiteY8836" fmla="*/ 577420 h 1446871"/>
                <a:gd name="connsiteX8837" fmla="*/ 2306103 w 2566057"/>
                <a:gd name="connsiteY8837" fmla="*/ 580087 h 1446871"/>
                <a:gd name="connsiteX8838" fmla="*/ 2308579 w 2566057"/>
                <a:gd name="connsiteY8838" fmla="*/ 583612 h 1446871"/>
                <a:gd name="connsiteX8839" fmla="*/ 2311723 w 2566057"/>
                <a:gd name="connsiteY8839" fmla="*/ 584088 h 1446871"/>
                <a:gd name="connsiteX8840" fmla="*/ 2312961 w 2566057"/>
                <a:gd name="connsiteY8840" fmla="*/ 578563 h 1446871"/>
                <a:gd name="connsiteX8841" fmla="*/ 2316961 w 2566057"/>
                <a:gd name="connsiteY8841" fmla="*/ 576563 h 1446871"/>
                <a:gd name="connsiteX8842" fmla="*/ 2318009 w 2566057"/>
                <a:gd name="connsiteY8842" fmla="*/ 573896 h 1446871"/>
                <a:gd name="connsiteX8843" fmla="*/ 2314104 w 2566057"/>
                <a:gd name="connsiteY8843" fmla="*/ 571229 h 1446871"/>
                <a:gd name="connsiteX8844" fmla="*/ 2314866 w 2566057"/>
                <a:gd name="connsiteY8844" fmla="*/ 566848 h 1446871"/>
                <a:gd name="connsiteX8845" fmla="*/ 2318199 w 2566057"/>
                <a:gd name="connsiteY8845" fmla="*/ 567991 h 1446871"/>
                <a:gd name="connsiteX8846" fmla="*/ 2320771 w 2566057"/>
                <a:gd name="connsiteY8846" fmla="*/ 570658 h 1446871"/>
                <a:gd name="connsiteX8847" fmla="*/ 2324391 w 2566057"/>
                <a:gd name="connsiteY8847" fmla="*/ 570848 h 1446871"/>
                <a:gd name="connsiteX8848" fmla="*/ 2327439 w 2566057"/>
                <a:gd name="connsiteY8848" fmla="*/ 568848 h 1446871"/>
                <a:gd name="connsiteX8849" fmla="*/ 2331725 w 2566057"/>
                <a:gd name="connsiteY8849" fmla="*/ 569038 h 1446871"/>
                <a:gd name="connsiteX8850" fmla="*/ 2332773 w 2566057"/>
                <a:gd name="connsiteY8850" fmla="*/ 562847 h 1446871"/>
                <a:gd name="connsiteX8851" fmla="*/ 2335821 w 2566057"/>
                <a:gd name="connsiteY8851" fmla="*/ 564371 h 1446871"/>
                <a:gd name="connsiteX8852" fmla="*/ 2340488 w 2566057"/>
                <a:gd name="connsiteY8852" fmla="*/ 562275 h 1446871"/>
                <a:gd name="connsiteX8853" fmla="*/ 2301340 w 2566057"/>
                <a:gd name="connsiteY8853" fmla="*/ 940513 h 1446871"/>
                <a:gd name="connsiteX8854" fmla="*/ 2300769 w 2566057"/>
                <a:gd name="connsiteY8854" fmla="*/ 938513 h 1446871"/>
                <a:gd name="connsiteX8855" fmla="*/ 2298197 w 2566057"/>
                <a:gd name="connsiteY8855" fmla="*/ 940323 h 1446871"/>
                <a:gd name="connsiteX8856" fmla="*/ 2301340 w 2566057"/>
                <a:gd name="connsiteY8856" fmla="*/ 940513 h 1446871"/>
                <a:gd name="connsiteX8857" fmla="*/ 2311437 w 2566057"/>
                <a:gd name="connsiteY8857" fmla="*/ 925750 h 1446871"/>
                <a:gd name="connsiteX8858" fmla="*/ 2308294 w 2566057"/>
                <a:gd name="connsiteY8858" fmla="*/ 924892 h 1446871"/>
                <a:gd name="connsiteX8859" fmla="*/ 2304388 w 2566057"/>
                <a:gd name="connsiteY8859" fmla="*/ 925750 h 1446871"/>
                <a:gd name="connsiteX8860" fmla="*/ 2302578 w 2566057"/>
                <a:gd name="connsiteY8860" fmla="*/ 928607 h 1446871"/>
                <a:gd name="connsiteX8861" fmla="*/ 2306960 w 2566057"/>
                <a:gd name="connsiteY8861" fmla="*/ 928131 h 1446871"/>
                <a:gd name="connsiteX8862" fmla="*/ 2311437 w 2566057"/>
                <a:gd name="connsiteY8862" fmla="*/ 925750 h 1446871"/>
                <a:gd name="connsiteX8863" fmla="*/ 2113698 w 2566057"/>
                <a:gd name="connsiteY8863" fmla="*/ 944704 h 1446871"/>
                <a:gd name="connsiteX8864" fmla="*/ 2111126 w 2566057"/>
                <a:gd name="connsiteY8864" fmla="*/ 945180 h 1446871"/>
                <a:gd name="connsiteX8865" fmla="*/ 2110459 w 2566057"/>
                <a:gd name="connsiteY8865" fmla="*/ 949181 h 1446871"/>
                <a:gd name="connsiteX8866" fmla="*/ 2113603 w 2566057"/>
                <a:gd name="connsiteY8866" fmla="*/ 949181 h 1446871"/>
                <a:gd name="connsiteX8867" fmla="*/ 2115317 w 2566057"/>
                <a:gd name="connsiteY8867" fmla="*/ 946800 h 1446871"/>
                <a:gd name="connsiteX8868" fmla="*/ 2113698 w 2566057"/>
                <a:gd name="connsiteY8868" fmla="*/ 944704 h 1446871"/>
                <a:gd name="connsiteX8869" fmla="*/ 2237428 w 2566057"/>
                <a:gd name="connsiteY8869" fmla="*/ 327199 h 1446871"/>
                <a:gd name="connsiteX8870" fmla="*/ 2233999 w 2566057"/>
                <a:gd name="connsiteY8870" fmla="*/ 327389 h 1446871"/>
                <a:gd name="connsiteX8871" fmla="*/ 2233522 w 2566057"/>
                <a:gd name="connsiteY8871" fmla="*/ 331104 h 1446871"/>
                <a:gd name="connsiteX8872" fmla="*/ 2236475 w 2566057"/>
                <a:gd name="connsiteY8872" fmla="*/ 331294 h 1446871"/>
                <a:gd name="connsiteX8873" fmla="*/ 2240190 w 2566057"/>
                <a:gd name="connsiteY8873" fmla="*/ 330437 h 1446871"/>
                <a:gd name="connsiteX8874" fmla="*/ 2237428 w 2566057"/>
                <a:gd name="connsiteY8874" fmla="*/ 327199 h 1446871"/>
                <a:gd name="connsiteX8875" fmla="*/ 2102649 w 2566057"/>
                <a:gd name="connsiteY8875" fmla="*/ 940037 h 1446871"/>
                <a:gd name="connsiteX8876" fmla="*/ 2101315 w 2566057"/>
                <a:gd name="connsiteY8876" fmla="*/ 936513 h 1446871"/>
                <a:gd name="connsiteX8877" fmla="*/ 2095981 w 2566057"/>
                <a:gd name="connsiteY8877" fmla="*/ 934989 h 1446871"/>
                <a:gd name="connsiteX8878" fmla="*/ 2092647 w 2566057"/>
                <a:gd name="connsiteY8878" fmla="*/ 936703 h 1446871"/>
                <a:gd name="connsiteX8879" fmla="*/ 2092267 w 2566057"/>
                <a:gd name="connsiteY8879" fmla="*/ 939561 h 1446871"/>
                <a:gd name="connsiteX8880" fmla="*/ 2094743 w 2566057"/>
                <a:gd name="connsiteY8880" fmla="*/ 940228 h 1446871"/>
                <a:gd name="connsiteX8881" fmla="*/ 2097791 w 2566057"/>
                <a:gd name="connsiteY8881" fmla="*/ 942895 h 1446871"/>
                <a:gd name="connsiteX8882" fmla="*/ 2100363 w 2566057"/>
                <a:gd name="connsiteY8882" fmla="*/ 945942 h 1446871"/>
                <a:gd name="connsiteX8883" fmla="*/ 2104173 w 2566057"/>
                <a:gd name="connsiteY8883" fmla="*/ 947276 h 1446871"/>
                <a:gd name="connsiteX8884" fmla="*/ 2104649 w 2566057"/>
                <a:gd name="connsiteY8884" fmla="*/ 943561 h 1446871"/>
                <a:gd name="connsiteX8885" fmla="*/ 2102649 w 2566057"/>
                <a:gd name="connsiteY8885" fmla="*/ 940037 h 1446871"/>
                <a:gd name="connsiteX8886" fmla="*/ 2120175 w 2566057"/>
                <a:gd name="connsiteY8886" fmla="*/ 889936 h 1446871"/>
                <a:gd name="connsiteX8887" fmla="*/ 2118270 w 2566057"/>
                <a:gd name="connsiteY8887" fmla="*/ 890602 h 1446871"/>
                <a:gd name="connsiteX8888" fmla="*/ 2118556 w 2566057"/>
                <a:gd name="connsiteY8888" fmla="*/ 892603 h 1446871"/>
                <a:gd name="connsiteX8889" fmla="*/ 2120175 w 2566057"/>
                <a:gd name="connsiteY8889" fmla="*/ 889936 h 1446871"/>
                <a:gd name="connsiteX8890" fmla="*/ 2275146 w 2566057"/>
                <a:gd name="connsiteY8890" fmla="*/ 849359 h 1446871"/>
                <a:gd name="connsiteX8891" fmla="*/ 2273432 w 2566057"/>
                <a:gd name="connsiteY8891" fmla="*/ 844311 h 1446871"/>
                <a:gd name="connsiteX8892" fmla="*/ 2272860 w 2566057"/>
                <a:gd name="connsiteY8892" fmla="*/ 838596 h 1446871"/>
                <a:gd name="connsiteX8893" fmla="*/ 2273337 w 2566057"/>
                <a:gd name="connsiteY8893" fmla="*/ 834881 h 1446871"/>
                <a:gd name="connsiteX8894" fmla="*/ 2268860 w 2566057"/>
                <a:gd name="connsiteY8894" fmla="*/ 830023 h 1446871"/>
                <a:gd name="connsiteX8895" fmla="*/ 2264669 w 2566057"/>
                <a:gd name="connsiteY8895" fmla="*/ 827642 h 1446871"/>
                <a:gd name="connsiteX8896" fmla="*/ 2265050 w 2566057"/>
                <a:gd name="connsiteY8896" fmla="*/ 831833 h 1446871"/>
                <a:gd name="connsiteX8897" fmla="*/ 2264955 w 2566057"/>
                <a:gd name="connsiteY8897" fmla="*/ 832976 h 1446871"/>
                <a:gd name="connsiteX8898" fmla="*/ 2263050 w 2566057"/>
                <a:gd name="connsiteY8898" fmla="*/ 834500 h 1446871"/>
                <a:gd name="connsiteX8899" fmla="*/ 2260478 w 2566057"/>
                <a:gd name="connsiteY8899" fmla="*/ 835833 h 1446871"/>
                <a:gd name="connsiteX8900" fmla="*/ 2258097 w 2566057"/>
                <a:gd name="connsiteY8900" fmla="*/ 838024 h 1446871"/>
                <a:gd name="connsiteX8901" fmla="*/ 2254953 w 2566057"/>
                <a:gd name="connsiteY8901" fmla="*/ 841072 h 1446871"/>
                <a:gd name="connsiteX8902" fmla="*/ 2252191 w 2566057"/>
                <a:gd name="connsiteY8902" fmla="*/ 841263 h 1446871"/>
                <a:gd name="connsiteX8903" fmla="*/ 2248858 w 2566057"/>
                <a:gd name="connsiteY8903" fmla="*/ 840215 h 1446871"/>
                <a:gd name="connsiteX8904" fmla="*/ 2243524 w 2566057"/>
                <a:gd name="connsiteY8904" fmla="*/ 845454 h 1446871"/>
                <a:gd name="connsiteX8905" fmla="*/ 2239047 w 2566057"/>
                <a:gd name="connsiteY8905" fmla="*/ 846978 h 1446871"/>
                <a:gd name="connsiteX8906" fmla="*/ 2237142 w 2566057"/>
                <a:gd name="connsiteY8906" fmla="*/ 851550 h 1446871"/>
                <a:gd name="connsiteX8907" fmla="*/ 2240476 w 2566057"/>
                <a:gd name="connsiteY8907" fmla="*/ 852216 h 1446871"/>
                <a:gd name="connsiteX8908" fmla="*/ 2243238 w 2566057"/>
                <a:gd name="connsiteY8908" fmla="*/ 851550 h 1446871"/>
                <a:gd name="connsiteX8909" fmla="*/ 2246381 w 2566057"/>
                <a:gd name="connsiteY8909" fmla="*/ 851740 h 1446871"/>
                <a:gd name="connsiteX8910" fmla="*/ 2249810 w 2566057"/>
                <a:gd name="connsiteY8910" fmla="*/ 848216 h 1446871"/>
                <a:gd name="connsiteX8911" fmla="*/ 2253430 w 2566057"/>
                <a:gd name="connsiteY8911" fmla="*/ 849073 h 1446871"/>
                <a:gd name="connsiteX8912" fmla="*/ 2253715 w 2566057"/>
                <a:gd name="connsiteY8912" fmla="*/ 854788 h 1446871"/>
                <a:gd name="connsiteX8913" fmla="*/ 2254287 w 2566057"/>
                <a:gd name="connsiteY8913" fmla="*/ 859837 h 1446871"/>
                <a:gd name="connsiteX8914" fmla="*/ 2261049 w 2566057"/>
                <a:gd name="connsiteY8914" fmla="*/ 864408 h 1446871"/>
                <a:gd name="connsiteX8915" fmla="*/ 2266955 w 2566057"/>
                <a:gd name="connsiteY8915" fmla="*/ 864790 h 1446871"/>
                <a:gd name="connsiteX8916" fmla="*/ 2267622 w 2566057"/>
                <a:gd name="connsiteY8916" fmla="*/ 862123 h 1446871"/>
                <a:gd name="connsiteX8917" fmla="*/ 2265907 w 2566057"/>
                <a:gd name="connsiteY8917" fmla="*/ 857074 h 1446871"/>
                <a:gd name="connsiteX8918" fmla="*/ 2268955 w 2566057"/>
                <a:gd name="connsiteY8918" fmla="*/ 852883 h 1446871"/>
                <a:gd name="connsiteX8919" fmla="*/ 2271146 w 2566057"/>
                <a:gd name="connsiteY8919" fmla="*/ 857741 h 1446871"/>
                <a:gd name="connsiteX8920" fmla="*/ 2275146 w 2566057"/>
                <a:gd name="connsiteY8920" fmla="*/ 849359 h 1446871"/>
                <a:gd name="connsiteX8921" fmla="*/ 2261621 w 2566057"/>
                <a:gd name="connsiteY8921" fmla="*/ 998997 h 1446871"/>
                <a:gd name="connsiteX8922" fmla="*/ 2258573 w 2566057"/>
                <a:gd name="connsiteY8922" fmla="*/ 1000330 h 1446871"/>
                <a:gd name="connsiteX8923" fmla="*/ 2256002 w 2566057"/>
                <a:gd name="connsiteY8923" fmla="*/ 1001664 h 1446871"/>
                <a:gd name="connsiteX8924" fmla="*/ 2258001 w 2566057"/>
                <a:gd name="connsiteY8924" fmla="*/ 1002712 h 1446871"/>
                <a:gd name="connsiteX8925" fmla="*/ 2261716 w 2566057"/>
                <a:gd name="connsiteY8925" fmla="*/ 1000997 h 1446871"/>
                <a:gd name="connsiteX8926" fmla="*/ 2261621 w 2566057"/>
                <a:gd name="connsiteY8926" fmla="*/ 998997 h 1446871"/>
                <a:gd name="connsiteX8927" fmla="*/ 2278766 w 2566057"/>
                <a:gd name="connsiteY8927" fmla="*/ 938323 h 1446871"/>
                <a:gd name="connsiteX8928" fmla="*/ 2283338 w 2566057"/>
                <a:gd name="connsiteY8928" fmla="*/ 937656 h 1446871"/>
                <a:gd name="connsiteX8929" fmla="*/ 2281433 w 2566057"/>
                <a:gd name="connsiteY8929" fmla="*/ 935846 h 1446871"/>
                <a:gd name="connsiteX8930" fmla="*/ 2278766 w 2566057"/>
                <a:gd name="connsiteY8930" fmla="*/ 938323 h 1446871"/>
                <a:gd name="connsiteX8931" fmla="*/ 2243905 w 2566057"/>
                <a:gd name="connsiteY8931" fmla="*/ 934989 h 1446871"/>
                <a:gd name="connsiteX8932" fmla="*/ 2243809 w 2566057"/>
                <a:gd name="connsiteY8932" fmla="*/ 932608 h 1446871"/>
                <a:gd name="connsiteX8933" fmla="*/ 2241428 w 2566057"/>
                <a:gd name="connsiteY8933" fmla="*/ 934417 h 1446871"/>
                <a:gd name="connsiteX8934" fmla="*/ 2243905 w 2566057"/>
                <a:gd name="connsiteY8934" fmla="*/ 934989 h 1446871"/>
                <a:gd name="connsiteX8935" fmla="*/ 2238761 w 2566057"/>
                <a:gd name="connsiteY8935" fmla="*/ 975470 h 1446871"/>
                <a:gd name="connsiteX8936" fmla="*/ 2240952 w 2566057"/>
                <a:gd name="connsiteY8936" fmla="*/ 973660 h 1446871"/>
                <a:gd name="connsiteX8937" fmla="*/ 2242286 w 2566057"/>
                <a:gd name="connsiteY8937" fmla="*/ 969945 h 1446871"/>
                <a:gd name="connsiteX8938" fmla="*/ 2240761 w 2566057"/>
                <a:gd name="connsiteY8938" fmla="*/ 968421 h 1446871"/>
                <a:gd name="connsiteX8939" fmla="*/ 2239142 w 2566057"/>
                <a:gd name="connsiteY8939" fmla="*/ 971946 h 1446871"/>
                <a:gd name="connsiteX8940" fmla="*/ 2238761 w 2566057"/>
                <a:gd name="connsiteY8940" fmla="*/ 975470 h 1446871"/>
                <a:gd name="connsiteX8941" fmla="*/ 2238094 w 2566057"/>
                <a:gd name="connsiteY8941" fmla="*/ 1024238 h 1446871"/>
                <a:gd name="connsiteX8942" fmla="*/ 2245334 w 2566057"/>
                <a:gd name="connsiteY8942" fmla="*/ 1017856 h 1446871"/>
                <a:gd name="connsiteX8943" fmla="*/ 2248667 w 2566057"/>
                <a:gd name="connsiteY8943" fmla="*/ 1016618 h 1446871"/>
                <a:gd name="connsiteX8944" fmla="*/ 2249334 w 2566057"/>
                <a:gd name="connsiteY8944" fmla="*/ 1016332 h 1446871"/>
                <a:gd name="connsiteX8945" fmla="*/ 2255811 w 2566057"/>
                <a:gd name="connsiteY8945" fmla="*/ 1014332 h 1446871"/>
                <a:gd name="connsiteX8946" fmla="*/ 2258668 w 2566057"/>
                <a:gd name="connsiteY8946" fmla="*/ 1012617 h 1446871"/>
                <a:gd name="connsiteX8947" fmla="*/ 2260097 w 2566057"/>
                <a:gd name="connsiteY8947" fmla="*/ 1008617 h 1446871"/>
                <a:gd name="connsiteX8948" fmla="*/ 2254668 w 2566057"/>
                <a:gd name="connsiteY8948" fmla="*/ 1008236 h 1446871"/>
                <a:gd name="connsiteX8949" fmla="*/ 2249810 w 2566057"/>
                <a:gd name="connsiteY8949" fmla="*/ 1009950 h 1446871"/>
                <a:gd name="connsiteX8950" fmla="*/ 2245334 w 2566057"/>
                <a:gd name="connsiteY8950" fmla="*/ 1011475 h 1446871"/>
                <a:gd name="connsiteX8951" fmla="*/ 2244857 w 2566057"/>
                <a:gd name="connsiteY8951" fmla="*/ 1011951 h 1446871"/>
                <a:gd name="connsiteX8952" fmla="*/ 2243714 w 2566057"/>
                <a:gd name="connsiteY8952" fmla="*/ 1013284 h 1446871"/>
                <a:gd name="connsiteX8953" fmla="*/ 2243524 w 2566057"/>
                <a:gd name="connsiteY8953" fmla="*/ 1015094 h 1446871"/>
                <a:gd name="connsiteX8954" fmla="*/ 2243524 w 2566057"/>
                <a:gd name="connsiteY8954" fmla="*/ 1015094 h 1446871"/>
                <a:gd name="connsiteX8955" fmla="*/ 2243714 w 2566057"/>
                <a:gd name="connsiteY8955" fmla="*/ 1013379 h 1446871"/>
                <a:gd name="connsiteX8956" fmla="*/ 2240571 w 2566057"/>
                <a:gd name="connsiteY8956" fmla="*/ 1015380 h 1446871"/>
                <a:gd name="connsiteX8957" fmla="*/ 2237999 w 2566057"/>
                <a:gd name="connsiteY8957" fmla="*/ 1016808 h 1446871"/>
                <a:gd name="connsiteX8958" fmla="*/ 2235142 w 2566057"/>
                <a:gd name="connsiteY8958" fmla="*/ 1021666 h 1446871"/>
                <a:gd name="connsiteX8959" fmla="*/ 2238094 w 2566057"/>
                <a:gd name="connsiteY8959" fmla="*/ 1024238 h 1446871"/>
                <a:gd name="connsiteX8960" fmla="*/ 2242762 w 2566057"/>
                <a:gd name="connsiteY8960" fmla="*/ 1015856 h 1446871"/>
                <a:gd name="connsiteX8961" fmla="*/ 2242190 w 2566057"/>
                <a:gd name="connsiteY8961" fmla="*/ 1016142 h 1446871"/>
                <a:gd name="connsiteX8962" fmla="*/ 2241428 w 2566057"/>
                <a:gd name="connsiteY8962" fmla="*/ 1015856 h 1446871"/>
                <a:gd name="connsiteX8963" fmla="*/ 2242762 w 2566057"/>
                <a:gd name="connsiteY8963" fmla="*/ 1015856 h 1446871"/>
                <a:gd name="connsiteX8964" fmla="*/ 2278004 w 2566057"/>
                <a:gd name="connsiteY8964" fmla="*/ 920701 h 1446871"/>
                <a:gd name="connsiteX8965" fmla="*/ 2280290 w 2566057"/>
                <a:gd name="connsiteY8965" fmla="*/ 924416 h 1446871"/>
                <a:gd name="connsiteX8966" fmla="*/ 2284577 w 2566057"/>
                <a:gd name="connsiteY8966" fmla="*/ 927940 h 1446871"/>
                <a:gd name="connsiteX8967" fmla="*/ 2282576 w 2566057"/>
                <a:gd name="connsiteY8967" fmla="*/ 923749 h 1446871"/>
                <a:gd name="connsiteX8968" fmla="*/ 2283910 w 2566057"/>
                <a:gd name="connsiteY8968" fmla="*/ 920034 h 1446871"/>
                <a:gd name="connsiteX8969" fmla="*/ 2288482 w 2566057"/>
                <a:gd name="connsiteY8969" fmla="*/ 919368 h 1446871"/>
                <a:gd name="connsiteX8970" fmla="*/ 2288005 w 2566057"/>
                <a:gd name="connsiteY8970" fmla="*/ 916701 h 1446871"/>
                <a:gd name="connsiteX8971" fmla="*/ 2289339 w 2566057"/>
                <a:gd name="connsiteY8971" fmla="*/ 913367 h 1446871"/>
                <a:gd name="connsiteX8972" fmla="*/ 2286958 w 2566057"/>
                <a:gd name="connsiteY8972" fmla="*/ 911176 h 1446871"/>
                <a:gd name="connsiteX8973" fmla="*/ 2284767 w 2566057"/>
                <a:gd name="connsiteY8973" fmla="*/ 913176 h 1446871"/>
                <a:gd name="connsiteX8974" fmla="*/ 2281814 w 2566057"/>
                <a:gd name="connsiteY8974" fmla="*/ 916225 h 1446871"/>
                <a:gd name="connsiteX8975" fmla="*/ 2279623 w 2566057"/>
                <a:gd name="connsiteY8975" fmla="*/ 914510 h 1446871"/>
                <a:gd name="connsiteX8976" fmla="*/ 2280290 w 2566057"/>
                <a:gd name="connsiteY8976" fmla="*/ 911843 h 1446871"/>
                <a:gd name="connsiteX8977" fmla="*/ 2282100 w 2566057"/>
                <a:gd name="connsiteY8977" fmla="*/ 908128 h 1446871"/>
                <a:gd name="connsiteX8978" fmla="*/ 2283148 w 2566057"/>
                <a:gd name="connsiteY8978" fmla="*/ 902890 h 1446871"/>
                <a:gd name="connsiteX8979" fmla="*/ 2280576 w 2566057"/>
                <a:gd name="connsiteY8979" fmla="*/ 904699 h 1446871"/>
                <a:gd name="connsiteX8980" fmla="*/ 2278480 w 2566057"/>
                <a:gd name="connsiteY8980" fmla="*/ 908224 h 1446871"/>
                <a:gd name="connsiteX8981" fmla="*/ 2276004 w 2566057"/>
                <a:gd name="connsiteY8981" fmla="*/ 911557 h 1446871"/>
                <a:gd name="connsiteX8982" fmla="*/ 2277051 w 2566057"/>
                <a:gd name="connsiteY8982" fmla="*/ 916415 h 1446871"/>
                <a:gd name="connsiteX8983" fmla="*/ 2278004 w 2566057"/>
                <a:gd name="connsiteY8983" fmla="*/ 920701 h 1446871"/>
                <a:gd name="connsiteX8984" fmla="*/ 2243238 w 2566057"/>
                <a:gd name="connsiteY8984" fmla="*/ 1004045 h 1446871"/>
                <a:gd name="connsiteX8985" fmla="*/ 2244762 w 2566057"/>
                <a:gd name="connsiteY8985" fmla="*/ 1005759 h 1446871"/>
                <a:gd name="connsiteX8986" fmla="*/ 2248667 w 2566057"/>
                <a:gd name="connsiteY8986" fmla="*/ 1005569 h 1446871"/>
                <a:gd name="connsiteX8987" fmla="*/ 2246762 w 2566057"/>
                <a:gd name="connsiteY8987" fmla="*/ 1003569 h 1446871"/>
                <a:gd name="connsiteX8988" fmla="*/ 2243238 w 2566057"/>
                <a:gd name="connsiteY8988" fmla="*/ 1004045 h 1446871"/>
                <a:gd name="connsiteX8989" fmla="*/ 2268860 w 2566057"/>
                <a:gd name="connsiteY8989" fmla="*/ 938989 h 1446871"/>
                <a:gd name="connsiteX8990" fmla="*/ 2272956 w 2566057"/>
                <a:gd name="connsiteY8990" fmla="*/ 939180 h 1446871"/>
                <a:gd name="connsiteX8991" fmla="*/ 2271241 w 2566057"/>
                <a:gd name="connsiteY8991" fmla="*/ 937656 h 1446871"/>
                <a:gd name="connsiteX8992" fmla="*/ 2268860 w 2566057"/>
                <a:gd name="connsiteY8992" fmla="*/ 938989 h 1446871"/>
                <a:gd name="connsiteX8993" fmla="*/ 2270384 w 2566057"/>
                <a:gd name="connsiteY8993" fmla="*/ 958325 h 1446871"/>
                <a:gd name="connsiteX8994" fmla="*/ 2273527 w 2566057"/>
                <a:gd name="connsiteY8994" fmla="*/ 954991 h 1446871"/>
                <a:gd name="connsiteX8995" fmla="*/ 2273242 w 2566057"/>
                <a:gd name="connsiteY8995" fmla="*/ 952610 h 1446871"/>
                <a:gd name="connsiteX8996" fmla="*/ 2269051 w 2566057"/>
                <a:gd name="connsiteY8996" fmla="*/ 950895 h 1446871"/>
                <a:gd name="connsiteX8997" fmla="*/ 2266860 w 2566057"/>
                <a:gd name="connsiteY8997" fmla="*/ 953562 h 1446871"/>
                <a:gd name="connsiteX8998" fmla="*/ 2270384 w 2566057"/>
                <a:gd name="connsiteY8998" fmla="*/ 958325 h 1446871"/>
                <a:gd name="connsiteX8999" fmla="*/ 2272956 w 2566057"/>
                <a:gd name="connsiteY8999" fmla="*/ 641238 h 1446871"/>
                <a:gd name="connsiteX9000" fmla="*/ 2272194 w 2566057"/>
                <a:gd name="connsiteY9000" fmla="*/ 639237 h 1446871"/>
                <a:gd name="connsiteX9001" fmla="*/ 2270765 w 2566057"/>
                <a:gd name="connsiteY9001" fmla="*/ 643619 h 1446871"/>
                <a:gd name="connsiteX9002" fmla="*/ 2272956 w 2566057"/>
                <a:gd name="connsiteY9002" fmla="*/ 641238 h 1446871"/>
                <a:gd name="connsiteX9003" fmla="*/ 1419040 w 2566057"/>
                <a:gd name="connsiteY9003" fmla="*/ 400541 h 1446871"/>
                <a:gd name="connsiteX9004" fmla="*/ 1420468 w 2566057"/>
                <a:gd name="connsiteY9004" fmla="*/ 401874 h 1446871"/>
                <a:gd name="connsiteX9005" fmla="*/ 1420183 w 2566057"/>
                <a:gd name="connsiteY9005" fmla="*/ 405208 h 1446871"/>
                <a:gd name="connsiteX9006" fmla="*/ 1420277 w 2566057"/>
                <a:gd name="connsiteY9006" fmla="*/ 405208 h 1446871"/>
                <a:gd name="connsiteX9007" fmla="*/ 1423992 w 2566057"/>
                <a:gd name="connsiteY9007" fmla="*/ 403875 h 1446871"/>
                <a:gd name="connsiteX9008" fmla="*/ 1427803 w 2566057"/>
                <a:gd name="connsiteY9008" fmla="*/ 402541 h 1446871"/>
                <a:gd name="connsiteX9009" fmla="*/ 1428183 w 2566057"/>
                <a:gd name="connsiteY9009" fmla="*/ 400446 h 1446871"/>
                <a:gd name="connsiteX9010" fmla="*/ 1425612 w 2566057"/>
                <a:gd name="connsiteY9010" fmla="*/ 398922 h 1446871"/>
                <a:gd name="connsiteX9011" fmla="*/ 1421135 w 2566057"/>
                <a:gd name="connsiteY9011" fmla="*/ 399112 h 1446871"/>
                <a:gd name="connsiteX9012" fmla="*/ 1419040 w 2566057"/>
                <a:gd name="connsiteY9012" fmla="*/ 400541 h 1446871"/>
                <a:gd name="connsiteX9013" fmla="*/ 2443644 w 2566057"/>
                <a:gd name="connsiteY9013" fmla="*/ 282336 h 1446871"/>
                <a:gd name="connsiteX9014" fmla="*/ 2449264 w 2566057"/>
                <a:gd name="connsiteY9014" fmla="*/ 282717 h 1446871"/>
                <a:gd name="connsiteX9015" fmla="*/ 2450978 w 2566057"/>
                <a:gd name="connsiteY9015" fmla="*/ 281193 h 1446871"/>
                <a:gd name="connsiteX9016" fmla="*/ 2446025 w 2566057"/>
                <a:gd name="connsiteY9016" fmla="*/ 281002 h 1446871"/>
                <a:gd name="connsiteX9017" fmla="*/ 2443644 w 2566057"/>
                <a:gd name="connsiteY9017" fmla="*/ 282336 h 1446871"/>
                <a:gd name="connsiteX9018" fmla="*/ 2019972 w 2566057"/>
                <a:gd name="connsiteY9018" fmla="*/ 898508 h 1446871"/>
                <a:gd name="connsiteX9019" fmla="*/ 2023877 w 2566057"/>
                <a:gd name="connsiteY9019" fmla="*/ 901556 h 1446871"/>
                <a:gd name="connsiteX9020" fmla="*/ 2021591 w 2566057"/>
                <a:gd name="connsiteY9020" fmla="*/ 897365 h 1446871"/>
                <a:gd name="connsiteX9021" fmla="*/ 2019972 w 2566057"/>
                <a:gd name="connsiteY9021" fmla="*/ 898508 h 1446871"/>
                <a:gd name="connsiteX9022" fmla="*/ 2435167 w 2566057"/>
                <a:gd name="connsiteY9022" fmla="*/ 949276 h 1446871"/>
                <a:gd name="connsiteX9023" fmla="*/ 2432881 w 2566057"/>
                <a:gd name="connsiteY9023" fmla="*/ 949943 h 1446871"/>
                <a:gd name="connsiteX9024" fmla="*/ 2436881 w 2566057"/>
                <a:gd name="connsiteY9024" fmla="*/ 950800 h 1446871"/>
                <a:gd name="connsiteX9025" fmla="*/ 2435167 w 2566057"/>
                <a:gd name="connsiteY9025" fmla="*/ 949276 h 1446871"/>
                <a:gd name="connsiteX9026" fmla="*/ 1423897 w 2566057"/>
                <a:gd name="connsiteY9026" fmla="*/ 396541 h 1446871"/>
                <a:gd name="connsiteX9027" fmla="*/ 1426755 w 2566057"/>
                <a:gd name="connsiteY9027" fmla="*/ 395207 h 1446871"/>
                <a:gd name="connsiteX9028" fmla="*/ 1423897 w 2566057"/>
                <a:gd name="connsiteY9028" fmla="*/ 394350 h 1446871"/>
                <a:gd name="connsiteX9029" fmla="*/ 1422278 w 2566057"/>
                <a:gd name="connsiteY9029" fmla="*/ 395874 h 1446871"/>
                <a:gd name="connsiteX9030" fmla="*/ 1423897 w 2566057"/>
                <a:gd name="connsiteY9030" fmla="*/ 396541 h 1446871"/>
                <a:gd name="connsiteX9031" fmla="*/ 2394876 w 2566057"/>
                <a:gd name="connsiteY9031" fmla="*/ 223185 h 1446871"/>
                <a:gd name="connsiteX9032" fmla="*/ 2392780 w 2566057"/>
                <a:gd name="connsiteY9032" fmla="*/ 223662 h 1446871"/>
                <a:gd name="connsiteX9033" fmla="*/ 2392018 w 2566057"/>
                <a:gd name="connsiteY9033" fmla="*/ 228234 h 1446871"/>
                <a:gd name="connsiteX9034" fmla="*/ 2392590 w 2566057"/>
                <a:gd name="connsiteY9034" fmla="*/ 233091 h 1446871"/>
                <a:gd name="connsiteX9035" fmla="*/ 2393066 w 2566057"/>
                <a:gd name="connsiteY9035" fmla="*/ 235473 h 1446871"/>
                <a:gd name="connsiteX9036" fmla="*/ 2394781 w 2566057"/>
                <a:gd name="connsiteY9036" fmla="*/ 229567 h 1446871"/>
                <a:gd name="connsiteX9037" fmla="*/ 2397067 w 2566057"/>
                <a:gd name="connsiteY9037" fmla="*/ 226710 h 1446871"/>
                <a:gd name="connsiteX9038" fmla="*/ 2394876 w 2566057"/>
                <a:gd name="connsiteY9038" fmla="*/ 223185 h 1446871"/>
                <a:gd name="connsiteX9039" fmla="*/ 2384208 w 2566057"/>
                <a:gd name="connsiteY9039" fmla="*/ 369394 h 1446871"/>
                <a:gd name="connsiteX9040" fmla="*/ 2383922 w 2566057"/>
                <a:gd name="connsiteY9040" fmla="*/ 374252 h 1446871"/>
                <a:gd name="connsiteX9041" fmla="*/ 2386399 w 2566057"/>
                <a:gd name="connsiteY9041" fmla="*/ 374252 h 1446871"/>
                <a:gd name="connsiteX9042" fmla="*/ 2385637 w 2566057"/>
                <a:gd name="connsiteY9042" fmla="*/ 372252 h 1446871"/>
                <a:gd name="connsiteX9043" fmla="*/ 2386017 w 2566057"/>
                <a:gd name="connsiteY9043" fmla="*/ 370251 h 1446871"/>
                <a:gd name="connsiteX9044" fmla="*/ 2384208 w 2566057"/>
                <a:gd name="connsiteY9044" fmla="*/ 369394 h 1446871"/>
                <a:gd name="connsiteX9045" fmla="*/ 2347346 w 2566057"/>
                <a:gd name="connsiteY9045" fmla="*/ 936799 h 1446871"/>
                <a:gd name="connsiteX9046" fmla="*/ 2350109 w 2566057"/>
                <a:gd name="connsiteY9046" fmla="*/ 935941 h 1446871"/>
                <a:gd name="connsiteX9047" fmla="*/ 2345632 w 2566057"/>
                <a:gd name="connsiteY9047" fmla="*/ 934417 h 1446871"/>
                <a:gd name="connsiteX9048" fmla="*/ 2343346 w 2566057"/>
                <a:gd name="connsiteY9048" fmla="*/ 933941 h 1446871"/>
                <a:gd name="connsiteX9049" fmla="*/ 2347346 w 2566057"/>
                <a:gd name="connsiteY9049" fmla="*/ 936799 h 1446871"/>
                <a:gd name="connsiteX9050" fmla="*/ 2351156 w 2566057"/>
                <a:gd name="connsiteY9050" fmla="*/ 844311 h 1446871"/>
                <a:gd name="connsiteX9051" fmla="*/ 2350585 w 2566057"/>
                <a:gd name="connsiteY9051" fmla="*/ 841834 h 1446871"/>
                <a:gd name="connsiteX9052" fmla="*/ 2349060 w 2566057"/>
                <a:gd name="connsiteY9052" fmla="*/ 843168 h 1446871"/>
                <a:gd name="connsiteX9053" fmla="*/ 2351156 w 2566057"/>
                <a:gd name="connsiteY9053" fmla="*/ 844311 h 1446871"/>
                <a:gd name="connsiteX9054" fmla="*/ 2376683 w 2566057"/>
                <a:gd name="connsiteY9054" fmla="*/ 411971 h 1446871"/>
                <a:gd name="connsiteX9055" fmla="*/ 2375540 w 2566057"/>
                <a:gd name="connsiteY9055" fmla="*/ 415305 h 1446871"/>
                <a:gd name="connsiteX9056" fmla="*/ 2377731 w 2566057"/>
                <a:gd name="connsiteY9056" fmla="*/ 413495 h 1446871"/>
                <a:gd name="connsiteX9057" fmla="*/ 2376683 w 2566057"/>
                <a:gd name="connsiteY9057" fmla="*/ 411971 h 1446871"/>
                <a:gd name="connsiteX9058" fmla="*/ 1521528 w 2566057"/>
                <a:gd name="connsiteY9058" fmla="*/ 625617 h 1446871"/>
                <a:gd name="connsiteX9059" fmla="*/ 1521624 w 2566057"/>
                <a:gd name="connsiteY9059" fmla="*/ 623521 h 1446871"/>
                <a:gd name="connsiteX9060" fmla="*/ 1514766 w 2566057"/>
                <a:gd name="connsiteY9060" fmla="*/ 625807 h 1446871"/>
                <a:gd name="connsiteX9061" fmla="*/ 1508765 w 2566057"/>
                <a:gd name="connsiteY9061" fmla="*/ 625807 h 1446871"/>
                <a:gd name="connsiteX9062" fmla="*/ 1506479 w 2566057"/>
                <a:gd name="connsiteY9062" fmla="*/ 629236 h 1446871"/>
                <a:gd name="connsiteX9063" fmla="*/ 1507908 w 2566057"/>
                <a:gd name="connsiteY9063" fmla="*/ 633427 h 1446871"/>
                <a:gd name="connsiteX9064" fmla="*/ 1512956 w 2566057"/>
                <a:gd name="connsiteY9064" fmla="*/ 633618 h 1446871"/>
                <a:gd name="connsiteX9065" fmla="*/ 1516290 w 2566057"/>
                <a:gd name="connsiteY9065" fmla="*/ 631046 h 1446871"/>
                <a:gd name="connsiteX9066" fmla="*/ 1520100 w 2566057"/>
                <a:gd name="connsiteY9066" fmla="*/ 629427 h 1446871"/>
                <a:gd name="connsiteX9067" fmla="*/ 1519909 w 2566057"/>
                <a:gd name="connsiteY9067" fmla="*/ 627141 h 1446871"/>
                <a:gd name="connsiteX9068" fmla="*/ 1521528 w 2566057"/>
                <a:gd name="connsiteY9068" fmla="*/ 625617 h 1446871"/>
                <a:gd name="connsiteX9069" fmla="*/ 1346649 w 2566057"/>
                <a:gd name="connsiteY9069" fmla="*/ 443213 h 1446871"/>
                <a:gd name="connsiteX9070" fmla="*/ 1349697 w 2566057"/>
                <a:gd name="connsiteY9070" fmla="*/ 443213 h 1446871"/>
                <a:gd name="connsiteX9071" fmla="*/ 1351888 w 2566057"/>
                <a:gd name="connsiteY9071" fmla="*/ 441689 h 1446871"/>
                <a:gd name="connsiteX9072" fmla="*/ 1349507 w 2566057"/>
                <a:gd name="connsiteY9072" fmla="*/ 441499 h 1446871"/>
                <a:gd name="connsiteX9073" fmla="*/ 1346649 w 2566057"/>
                <a:gd name="connsiteY9073" fmla="*/ 443213 h 1446871"/>
                <a:gd name="connsiteX9074" fmla="*/ 1368938 w 2566057"/>
                <a:gd name="connsiteY9074" fmla="*/ 546369 h 1446871"/>
                <a:gd name="connsiteX9075" fmla="*/ 1370843 w 2566057"/>
                <a:gd name="connsiteY9075" fmla="*/ 549036 h 1446871"/>
                <a:gd name="connsiteX9076" fmla="*/ 1370367 w 2566057"/>
                <a:gd name="connsiteY9076" fmla="*/ 545892 h 1446871"/>
                <a:gd name="connsiteX9077" fmla="*/ 1368938 w 2566057"/>
                <a:gd name="connsiteY9077" fmla="*/ 546369 h 1446871"/>
                <a:gd name="connsiteX9078" fmla="*/ 2382684 w 2566057"/>
                <a:gd name="connsiteY9078" fmla="*/ 383205 h 1446871"/>
                <a:gd name="connsiteX9079" fmla="*/ 2382208 w 2566057"/>
                <a:gd name="connsiteY9079" fmla="*/ 387396 h 1446871"/>
                <a:gd name="connsiteX9080" fmla="*/ 2384018 w 2566057"/>
                <a:gd name="connsiteY9080" fmla="*/ 384539 h 1446871"/>
                <a:gd name="connsiteX9081" fmla="*/ 2382684 w 2566057"/>
                <a:gd name="connsiteY9081" fmla="*/ 383205 h 1446871"/>
                <a:gd name="connsiteX9082" fmla="*/ 1400847 w 2566057"/>
                <a:gd name="connsiteY9082" fmla="*/ 415686 h 1446871"/>
                <a:gd name="connsiteX9083" fmla="*/ 1401227 w 2566057"/>
                <a:gd name="connsiteY9083" fmla="*/ 412257 h 1446871"/>
                <a:gd name="connsiteX9084" fmla="*/ 1402276 w 2566057"/>
                <a:gd name="connsiteY9084" fmla="*/ 409304 h 1446871"/>
                <a:gd name="connsiteX9085" fmla="*/ 1400751 w 2566057"/>
                <a:gd name="connsiteY9085" fmla="*/ 407208 h 1446871"/>
                <a:gd name="connsiteX9086" fmla="*/ 1396846 w 2566057"/>
                <a:gd name="connsiteY9086" fmla="*/ 412162 h 1446871"/>
                <a:gd name="connsiteX9087" fmla="*/ 1397703 w 2566057"/>
                <a:gd name="connsiteY9087" fmla="*/ 417781 h 1446871"/>
                <a:gd name="connsiteX9088" fmla="*/ 1400847 w 2566057"/>
                <a:gd name="connsiteY9088" fmla="*/ 415686 h 1446871"/>
                <a:gd name="connsiteX9089" fmla="*/ 1472380 w 2566057"/>
                <a:gd name="connsiteY9089" fmla="*/ 623712 h 1446871"/>
                <a:gd name="connsiteX9090" fmla="*/ 1473522 w 2566057"/>
                <a:gd name="connsiteY9090" fmla="*/ 621712 h 1446871"/>
                <a:gd name="connsiteX9091" fmla="*/ 1473237 w 2566057"/>
                <a:gd name="connsiteY9091" fmla="*/ 620092 h 1446871"/>
                <a:gd name="connsiteX9092" fmla="*/ 1469712 w 2566057"/>
                <a:gd name="connsiteY9092" fmla="*/ 622569 h 1446871"/>
                <a:gd name="connsiteX9093" fmla="*/ 1472380 w 2566057"/>
                <a:gd name="connsiteY9093" fmla="*/ 623712 h 1446871"/>
                <a:gd name="connsiteX9094" fmla="*/ 1363318 w 2566057"/>
                <a:gd name="connsiteY9094" fmla="*/ 445975 h 1446871"/>
                <a:gd name="connsiteX9095" fmla="*/ 1364937 w 2566057"/>
                <a:gd name="connsiteY9095" fmla="*/ 445118 h 1446871"/>
                <a:gd name="connsiteX9096" fmla="*/ 1363700 w 2566057"/>
                <a:gd name="connsiteY9096" fmla="*/ 443308 h 1446871"/>
                <a:gd name="connsiteX9097" fmla="*/ 1362080 w 2566057"/>
                <a:gd name="connsiteY9097" fmla="*/ 442641 h 1446871"/>
                <a:gd name="connsiteX9098" fmla="*/ 1360842 w 2566057"/>
                <a:gd name="connsiteY9098" fmla="*/ 443784 h 1446871"/>
                <a:gd name="connsiteX9099" fmla="*/ 1360175 w 2566057"/>
                <a:gd name="connsiteY9099" fmla="*/ 445785 h 1446871"/>
                <a:gd name="connsiteX9100" fmla="*/ 1361890 w 2566057"/>
                <a:gd name="connsiteY9100" fmla="*/ 446451 h 1446871"/>
                <a:gd name="connsiteX9101" fmla="*/ 1363318 w 2566057"/>
                <a:gd name="connsiteY9101" fmla="*/ 445975 h 1446871"/>
                <a:gd name="connsiteX9102" fmla="*/ 1348935 w 2566057"/>
                <a:gd name="connsiteY9102" fmla="*/ 436926 h 1446871"/>
                <a:gd name="connsiteX9103" fmla="*/ 1350269 w 2566057"/>
                <a:gd name="connsiteY9103" fmla="*/ 437593 h 1446871"/>
                <a:gd name="connsiteX9104" fmla="*/ 1352555 w 2566057"/>
                <a:gd name="connsiteY9104" fmla="*/ 439403 h 1446871"/>
                <a:gd name="connsiteX9105" fmla="*/ 1354079 w 2566057"/>
                <a:gd name="connsiteY9105" fmla="*/ 437593 h 1446871"/>
                <a:gd name="connsiteX9106" fmla="*/ 1355508 w 2566057"/>
                <a:gd name="connsiteY9106" fmla="*/ 434450 h 1446871"/>
                <a:gd name="connsiteX9107" fmla="*/ 1355508 w 2566057"/>
                <a:gd name="connsiteY9107" fmla="*/ 431783 h 1446871"/>
                <a:gd name="connsiteX9108" fmla="*/ 1354365 w 2566057"/>
                <a:gd name="connsiteY9108" fmla="*/ 429687 h 1446871"/>
                <a:gd name="connsiteX9109" fmla="*/ 1354079 w 2566057"/>
                <a:gd name="connsiteY9109" fmla="*/ 429878 h 1446871"/>
                <a:gd name="connsiteX9110" fmla="*/ 1351221 w 2566057"/>
                <a:gd name="connsiteY9110" fmla="*/ 432354 h 1446871"/>
                <a:gd name="connsiteX9111" fmla="*/ 1347888 w 2566057"/>
                <a:gd name="connsiteY9111" fmla="*/ 433212 h 1446871"/>
                <a:gd name="connsiteX9112" fmla="*/ 1347792 w 2566057"/>
                <a:gd name="connsiteY9112" fmla="*/ 435212 h 1446871"/>
                <a:gd name="connsiteX9113" fmla="*/ 1347888 w 2566057"/>
                <a:gd name="connsiteY9113" fmla="*/ 435498 h 1446871"/>
                <a:gd name="connsiteX9114" fmla="*/ 1348935 w 2566057"/>
                <a:gd name="connsiteY9114" fmla="*/ 436926 h 1446871"/>
                <a:gd name="connsiteX9115" fmla="*/ 1387797 w 2566057"/>
                <a:gd name="connsiteY9115" fmla="*/ 422067 h 1446871"/>
                <a:gd name="connsiteX9116" fmla="*/ 1390655 w 2566057"/>
                <a:gd name="connsiteY9116" fmla="*/ 417781 h 1446871"/>
                <a:gd name="connsiteX9117" fmla="*/ 1389036 w 2566057"/>
                <a:gd name="connsiteY9117" fmla="*/ 416448 h 1446871"/>
                <a:gd name="connsiteX9118" fmla="*/ 1387797 w 2566057"/>
                <a:gd name="connsiteY9118" fmla="*/ 422067 h 1446871"/>
                <a:gd name="connsiteX9119" fmla="*/ 1344935 w 2566057"/>
                <a:gd name="connsiteY9119" fmla="*/ 434926 h 1446871"/>
                <a:gd name="connsiteX9120" fmla="*/ 1342173 w 2566057"/>
                <a:gd name="connsiteY9120" fmla="*/ 434736 h 1446871"/>
                <a:gd name="connsiteX9121" fmla="*/ 1341220 w 2566057"/>
                <a:gd name="connsiteY9121" fmla="*/ 436831 h 1446871"/>
                <a:gd name="connsiteX9122" fmla="*/ 1341315 w 2566057"/>
                <a:gd name="connsiteY9122" fmla="*/ 437403 h 1446871"/>
                <a:gd name="connsiteX9123" fmla="*/ 1343221 w 2566057"/>
                <a:gd name="connsiteY9123" fmla="*/ 439403 h 1446871"/>
                <a:gd name="connsiteX9124" fmla="*/ 1345506 w 2566057"/>
                <a:gd name="connsiteY9124" fmla="*/ 438070 h 1446871"/>
                <a:gd name="connsiteX9125" fmla="*/ 1345316 w 2566057"/>
                <a:gd name="connsiteY9125" fmla="*/ 435498 h 1446871"/>
                <a:gd name="connsiteX9126" fmla="*/ 1344935 w 2566057"/>
                <a:gd name="connsiteY9126" fmla="*/ 434926 h 1446871"/>
                <a:gd name="connsiteX9127" fmla="*/ 2344489 w 2566057"/>
                <a:gd name="connsiteY9127" fmla="*/ 942323 h 1446871"/>
                <a:gd name="connsiteX9128" fmla="*/ 2351061 w 2566057"/>
                <a:gd name="connsiteY9128" fmla="*/ 943180 h 1446871"/>
                <a:gd name="connsiteX9129" fmla="*/ 2353061 w 2566057"/>
                <a:gd name="connsiteY9129" fmla="*/ 940990 h 1446871"/>
                <a:gd name="connsiteX9130" fmla="*/ 2347822 w 2566057"/>
                <a:gd name="connsiteY9130" fmla="*/ 940990 h 1446871"/>
                <a:gd name="connsiteX9131" fmla="*/ 2344489 w 2566057"/>
                <a:gd name="connsiteY9131" fmla="*/ 942323 h 1446871"/>
                <a:gd name="connsiteX9132" fmla="*/ 2152846 w 2566057"/>
                <a:gd name="connsiteY9132" fmla="*/ 990805 h 1446871"/>
                <a:gd name="connsiteX9133" fmla="*/ 2157894 w 2566057"/>
                <a:gd name="connsiteY9133" fmla="*/ 989948 h 1446871"/>
                <a:gd name="connsiteX9134" fmla="*/ 2160085 w 2566057"/>
                <a:gd name="connsiteY9134" fmla="*/ 987281 h 1446871"/>
                <a:gd name="connsiteX9135" fmla="*/ 2155512 w 2566057"/>
                <a:gd name="connsiteY9135" fmla="*/ 987757 h 1446871"/>
                <a:gd name="connsiteX9136" fmla="*/ 2151703 w 2566057"/>
                <a:gd name="connsiteY9136" fmla="*/ 989472 h 1446871"/>
                <a:gd name="connsiteX9137" fmla="*/ 2152846 w 2566057"/>
                <a:gd name="connsiteY9137" fmla="*/ 990805 h 1446871"/>
                <a:gd name="connsiteX9138" fmla="*/ 2170657 w 2566057"/>
                <a:gd name="connsiteY9138" fmla="*/ 1004045 h 1446871"/>
                <a:gd name="connsiteX9139" fmla="*/ 2172372 w 2566057"/>
                <a:gd name="connsiteY9139" fmla="*/ 1006045 h 1446871"/>
                <a:gd name="connsiteX9140" fmla="*/ 2172753 w 2566057"/>
                <a:gd name="connsiteY9140" fmla="*/ 1003378 h 1446871"/>
                <a:gd name="connsiteX9141" fmla="*/ 2170657 w 2566057"/>
                <a:gd name="connsiteY9141" fmla="*/ 1004045 h 1446871"/>
                <a:gd name="connsiteX9142" fmla="*/ 2166562 w 2566057"/>
                <a:gd name="connsiteY9142" fmla="*/ 1003378 h 1446871"/>
                <a:gd name="connsiteX9143" fmla="*/ 2163609 w 2566057"/>
                <a:gd name="connsiteY9143" fmla="*/ 1004045 h 1446871"/>
                <a:gd name="connsiteX9144" fmla="*/ 2165323 w 2566057"/>
                <a:gd name="connsiteY9144" fmla="*/ 1006045 h 1446871"/>
                <a:gd name="connsiteX9145" fmla="*/ 2167038 w 2566057"/>
                <a:gd name="connsiteY9145" fmla="*/ 1007760 h 1446871"/>
                <a:gd name="connsiteX9146" fmla="*/ 2166562 w 2566057"/>
                <a:gd name="connsiteY9146" fmla="*/ 1003378 h 1446871"/>
                <a:gd name="connsiteX9147" fmla="*/ 2208377 w 2566057"/>
                <a:gd name="connsiteY9147" fmla="*/ 916605 h 1446871"/>
                <a:gd name="connsiteX9148" fmla="*/ 2208471 w 2566057"/>
                <a:gd name="connsiteY9148" fmla="*/ 914605 h 1446871"/>
                <a:gd name="connsiteX9149" fmla="*/ 2204947 w 2566057"/>
                <a:gd name="connsiteY9149" fmla="*/ 909366 h 1446871"/>
                <a:gd name="connsiteX9150" fmla="*/ 2203423 w 2566057"/>
                <a:gd name="connsiteY9150" fmla="*/ 904795 h 1446871"/>
                <a:gd name="connsiteX9151" fmla="*/ 2203233 w 2566057"/>
                <a:gd name="connsiteY9151" fmla="*/ 900413 h 1446871"/>
                <a:gd name="connsiteX9152" fmla="*/ 2199232 w 2566057"/>
                <a:gd name="connsiteY9152" fmla="*/ 895174 h 1446871"/>
                <a:gd name="connsiteX9153" fmla="*/ 2199137 w 2566057"/>
                <a:gd name="connsiteY9153" fmla="*/ 886792 h 1446871"/>
                <a:gd name="connsiteX9154" fmla="*/ 2199423 w 2566057"/>
                <a:gd name="connsiteY9154" fmla="*/ 882696 h 1446871"/>
                <a:gd name="connsiteX9155" fmla="*/ 2200471 w 2566057"/>
                <a:gd name="connsiteY9155" fmla="*/ 880411 h 1446871"/>
                <a:gd name="connsiteX9156" fmla="*/ 2207424 w 2566057"/>
                <a:gd name="connsiteY9156" fmla="*/ 881744 h 1446871"/>
                <a:gd name="connsiteX9157" fmla="*/ 2206662 w 2566057"/>
                <a:gd name="connsiteY9157" fmla="*/ 876220 h 1446871"/>
                <a:gd name="connsiteX9158" fmla="*/ 2211901 w 2566057"/>
                <a:gd name="connsiteY9158" fmla="*/ 876029 h 1446871"/>
                <a:gd name="connsiteX9159" fmla="*/ 2208948 w 2566057"/>
                <a:gd name="connsiteY9159" fmla="*/ 869266 h 1446871"/>
                <a:gd name="connsiteX9160" fmla="*/ 2204471 w 2566057"/>
                <a:gd name="connsiteY9160" fmla="*/ 868409 h 1446871"/>
                <a:gd name="connsiteX9161" fmla="*/ 2201423 w 2566057"/>
                <a:gd name="connsiteY9161" fmla="*/ 863170 h 1446871"/>
                <a:gd name="connsiteX9162" fmla="*/ 2196851 w 2566057"/>
                <a:gd name="connsiteY9162" fmla="*/ 860789 h 1446871"/>
                <a:gd name="connsiteX9163" fmla="*/ 2195994 w 2566057"/>
                <a:gd name="connsiteY9163" fmla="*/ 856408 h 1446871"/>
                <a:gd name="connsiteX9164" fmla="*/ 2193136 w 2566057"/>
                <a:gd name="connsiteY9164" fmla="*/ 854693 h 1446871"/>
                <a:gd name="connsiteX9165" fmla="*/ 2191231 w 2566057"/>
                <a:gd name="connsiteY9165" fmla="*/ 859741 h 1446871"/>
                <a:gd name="connsiteX9166" fmla="*/ 2187421 w 2566057"/>
                <a:gd name="connsiteY9166" fmla="*/ 863075 h 1446871"/>
                <a:gd name="connsiteX9167" fmla="*/ 2183516 w 2566057"/>
                <a:gd name="connsiteY9167" fmla="*/ 869838 h 1446871"/>
                <a:gd name="connsiteX9168" fmla="*/ 2182850 w 2566057"/>
                <a:gd name="connsiteY9168" fmla="*/ 873171 h 1446871"/>
                <a:gd name="connsiteX9169" fmla="*/ 2180849 w 2566057"/>
                <a:gd name="connsiteY9169" fmla="*/ 872981 h 1446871"/>
                <a:gd name="connsiteX9170" fmla="*/ 2178277 w 2566057"/>
                <a:gd name="connsiteY9170" fmla="*/ 873457 h 1446871"/>
                <a:gd name="connsiteX9171" fmla="*/ 2174562 w 2566057"/>
                <a:gd name="connsiteY9171" fmla="*/ 877648 h 1446871"/>
                <a:gd name="connsiteX9172" fmla="*/ 2171324 w 2566057"/>
                <a:gd name="connsiteY9172" fmla="*/ 880887 h 1446871"/>
                <a:gd name="connsiteX9173" fmla="*/ 2168371 w 2566057"/>
                <a:gd name="connsiteY9173" fmla="*/ 884411 h 1446871"/>
                <a:gd name="connsiteX9174" fmla="*/ 2162847 w 2566057"/>
                <a:gd name="connsiteY9174" fmla="*/ 892983 h 1446871"/>
                <a:gd name="connsiteX9175" fmla="*/ 2152846 w 2566057"/>
                <a:gd name="connsiteY9175" fmla="*/ 896698 h 1446871"/>
                <a:gd name="connsiteX9176" fmla="*/ 2145607 w 2566057"/>
                <a:gd name="connsiteY9176" fmla="*/ 902413 h 1446871"/>
                <a:gd name="connsiteX9177" fmla="*/ 2145893 w 2566057"/>
                <a:gd name="connsiteY9177" fmla="*/ 908604 h 1446871"/>
                <a:gd name="connsiteX9178" fmla="*/ 2143225 w 2566057"/>
                <a:gd name="connsiteY9178" fmla="*/ 910795 h 1446871"/>
                <a:gd name="connsiteX9179" fmla="*/ 2137891 w 2566057"/>
                <a:gd name="connsiteY9179" fmla="*/ 909271 h 1446871"/>
                <a:gd name="connsiteX9180" fmla="*/ 2133700 w 2566057"/>
                <a:gd name="connsiteY9180" fmla="*/ 910414 h 1446871"/>
                <a:gd name="connsiteX9181" fmla="*/ 2132557 w 2566057"/>
                <a:gd name="connsiteY9181" fmla="*/ 909843 h 1446871"/>
                <a:gd name="connsiteX9182" fmla="*/ 2130271 w 2566057"/>
                <a:gd name="connsiteY9182" fmla="*/ 910414 h 1446871"/>
                <a:gd name="connsiteX9183" fmla="*/ 2127033 w 2566057"/>
                <a:gd name="connsiteY9183" fmla="*/ 914986 h 1446871"/>
                <a:gd name="connsiteX9184" fmla="*/ 2128747 w 2566057"/>
                <a:gd name="connsiteY9184" fmla="*/ 920701 h 1446871"/>
                <a:gd name="connsiteX9185" fmla="*/ 2129985 w 2566057"/>
                <a:gd name="connsiteY9185" fmla="*/ 926226 h 1446871"/>
                <a:gd name="connsiteX9186" fmla="*/ 2132843 w 2566057"/>
                <a:gd name="connsiteY9186" fmla="*/ 930798 h 1446871"/>
                <a:gd name="connsiteX9187" fmla="*/ 2133891 w 2566057"/>
                <a:gd name="connsiteY9187" fmla="*/ 935179 h 1446871"/>
                <a:gd name="connsiteX9188" fmla="*/ 2133891 w 2566057"/>
                <a:gd name="connsiteY9188" fmla="*/ 938894 h 1446871"/>
                <a:gd name="connsiteX9189" fmla="*/ 2135225 w 2566057"/>
                <a:gd name="connsiteY9189" fmla="*/ 942895 h 1446871"/>
                <a:gd name="connsiteX9190" fmla="*/ 2136177 w 2566057"/>
                <a:gd name="connsiteY9190" fmla="*/ 948609 h 1446871"/>
                <a:gd name="connsiteX9191" fmla="*/ 2142463 w 2566057"/>
                <a:gd name="connsiteY9191" fmla="*/ 949943 h 1446871"/>
                <a:gd name="connsiteX9192" fmla="*/ 2146940 w 2566057"/>
                <a:gd name="connsiteY9192" fmla="*/ 947752 h 1446871"/>
                <a:gd name="connsiteX9193" fmla="*/ 2148750 w 2566057"/>
                <a:gd name="connsiteY9193" fmla="*/ 951276 h 1446871"/>
                <a:gd name="connsiteX9194" fmla="*/ 2151131 w 2566057"/>
                <a:gd name="connsiteY9194" fmla="*/ 953467 h 1446871"/>
                <a:gd name="connsiteX9195" fmla="*/ 2155798 w 2566057"/>
                <a:gd name="connsiteY9195" fmla="*/ 952324 h 1446871"/>
                <a:gd name="connsiteX9196" fmla="*/ 2160085 w 2566057"/>
                <a:gd name="connsiteY9196" fmla="*/ 952991 h 1446871"/>
                <a:gd name="connsiteX9197" fmla="*/ 2162466 w 2566057"/>
                <a:gd name="connsiteY9197" fmla="*/ 955182 h 1446871"/>
                <a:gd name="connsiteX9198" fmla="*/ 2166657 w 2566057"/>
                <a:gd name="connsiteY9198" fmla="*/ 954325 h 1446871"/>
                <a:gd name="connsiteX9199" fmla="*/ 2170371 w 2566057"/>
                <a:gd name="connsiteY9199" fmla="*/ 956991 h 1446871"/>
                <a:gd name="connsiteX9200" fmla="*/ 2170848 w 2566057"/>
                <a:gd name="connsiteY9200" fmla="*/ 963373 h 1446871"/>
                <a:gd name="connsiteX9201" fmla="*/ 2178944 w 2566057"/>
                <a:gd name="connsiteY9201" fmla="*/ 957849 h 1446871"/>
                <a:gd name="connsiteX9202" fmla="*/ 2183897 w 2566057"/>
                <a:gd name="connsiteY9202" fmla="*/ 950991 h 1446871"/>
                <a:gd name="connsiteX9203" fmla="*/ 2189612 w 2566057"/>
                <a:gd name="connsiteY9203" fmla="*/ 940704 h 1446871"/>
                <a:gd name="connsiteX9204" fmla="*/ 2189517 w 2566057"/>
                <a:gd name="connsiteY9204" fmla="*/ 931941 h 1446871"/>
                <a:gd name="connsiteX9205" fmla="*/ 2195137 w 2566057"/>
                <a:gd name="connsiteY9205" fmla="*/ 929750 h 1446871"/>
                <a:gd name="connsiteX9206" fmla="*/ 2199328 w 2566057"/>
                <a:gd name="connsiteY9206" fmla="*/ 925178 h 1446871"/>
                <a:gd name="connsiteX9207" fmla="*/ 2197518 w 2566057"/>
                <a:gd name="connsiteY9207" fmla="*/ 920987 h 1446871"/>
                <a:gd name="connsiteX9208" fmla="*/ 2202757 w 2566057"/>
                <a:gd name="connsiteY9208" fmla="*/ 917463 h 1446871"/>
                <a:gd name="connsiteX9209" fmla="*/ 2208377 w 2566057"/>
                <a:gd name="connsiteY9209" fmla="*/ 916605 h 1446871"/>
                <a:gd name="connsiteX9210" fmla="*/ 2137891 w 2566057"/>
                <a:gd name="connsiteY9210" fmla="*/ 736583 h 1446871"/>
                <a:gd name="connsiteX9211" fmla="*/ 2134748 w 2566057"/>
                <a:gd name="connsiteY9211" fmla="*/ 735440 h 1446871"/>
                <a:gd name="connsiteX9212" fmla="*/ 2131224 w 2566057"/>
                <a:gd name="connsiteY9212" fmla="*/ 736774 h 1446871"/>
                <a:gd name="connsiteX9213" fmla="*/ 2124747 w 2566057"/>
                <a:gd name="connsiteY9213" fmla="*/ 739441 h 1446871"/>
                <a:gd name="connsiteX9214" fmla="*/ 2123794 w 2566057"/>
                <a:gd name="connsiteY9214" fmla="*/ 744012 h 1446871"/>
                <a:gd name="connsiteX9215" fmla="*/ 2123985 w 2566057"/>
                <a:gd name="connsiteY9215" fmla="*/ 746965 h 1446871"/>
                <a:gd name="connsiteX9216" fmla="*/ 2128081 w 2566057"/>
                <a:gd name="connsiteY9216" fmla="*/ 752775 h 1446871"/>
                <a:gd name="connsiteX9217" fmla="*/ 2131986 w 2566057"/>
                <a:gd name="connsiteY9217" fmla="*/ 752585 h 1446871"/>
                <a:gd name="connsiteX9218" fmla="*/ 2135986 w 2566057"/>
                <a:gd name="connsiteY9218" fmla="*/ 752109 h 1446871"/>
                <a:gd name="connsiteX9219" fmla="*/ 2137606 w 2566057"/>
                <a:gd name="connsiteY9219" fmla="*/ 748108 h 1446871"/>
                <a:gd name="connsiteX9220" fmla="*/ 2138749 w 2566057"/>
                <a:gd name="connsiteY9220" fmla="*/ 742965 h 1446871"/>
                <a:gd name="connsiteX9221" fmla="*/ 2140273 w 2566057"/>
                <a:gd name="connsiteY9221" fmla="*/ 739821 h 1446871"/>
                <a:gd name="connsiteX9222" fmla="*/ 2137891 w 2566057"/>
                <a:gd name="connsiteY9222" fmla="*/ 736583 h 1446871"/>
                <a:gd name="connsiteX9223" fmla="*/ 2238571 w 2566057"/>
                <a:gd name="connsiteY9223" fmla="*/ 596184 h 1446871"/>
                <a:gd name="connsiteX9224" fmla="*/ 2239428 w 2566057"/>
                <a:gd name="connsiteY9224" fmla="*/ 593327 h 1446871"/>
                <a:gd name="connsiteX9225" fmla="*/ 2236856 w 2566057"/>
                <a:gd name="connsiteY9225" fmla="*/ 594470 h 1446871"/>
                <a:gd name="connsiteX9226" fmla="*/ 2238571 w 2566057"/>
                <a:gd name="connsiteY9226" fmla="*/ 596184 h 1446871"/>
                <a:gd name="connsiteX9227" fmla="*/ 2257525 w 2566057"/>
                <a:gd name="connsiteY9227" fmla="*/ 581611 h 1446871"/>
                <a:gd name="connsiteX9228" fmla="*/ 2258573 w 2566057"/>
                <a:gd name="connsiteY9228" fmla="*/ 578944 h 1446871"/>
                <a:gd name="connsiteX9229" fmla="*/ 2256763 w 2566057"/>
                <a:gd name="connsiteY9229" fmla="*/ 578944 h 1446871"/>
                <a:gd name="connsiteX9230" fmla="*/ 2257525 w 2566057"/>
                <a:gd name="connsiteY9230" fmla="*/ 581611 h 1446871"/>
                <a:gd name="connsiteX9231" fmla="*/ 2187421 w 2566057"/>
                <a:gd name="connsiteY9231" fmla="*/ 1006426 h 1446871"/>
                <a:gd name="connsiteX9232" fmla="*/ 2187040 w 2566057"/>
                <a:gd name="connsiteY9232" fmla="*/ 1006426 h 1446871"/>
                <a:gd name="connsiteX9233" fmla="*/ 2184945 w 2566057"/>
                <a:gd name="connsiteY9233" fmla="*/ 1005569 h 1446871"/>
                <a:gd name="connsiteX9234" fmla="*/ 2180658 w 2566057"/>
                <a:gd name="connsiteY9234" fmla="*/ 1004236 h 1446871"/>
                <a:gd name="connsiteX9235" fmla="*/ 2176372 w 2566057"/>
                <a:gd name="connsiteY9235" fmla="*/ 1004236 h 1446871"/>
                <a:gd name="connsiteX9236" fmla="*/ 2175706 w 2566057"/>
                <a:gd name="connsiteY9236" fmla="*/ 1007283 h 1446871"/>
                <a:gd name="connsiteX9237" fmla="*/ 2178849 w 2566057"/>
                <a:gd name="connsiteY9237" fmla="*/ 1008617 h 1446871"/>
                <a:gd name="connsiteX9238" fmla="*/ 2181897 w 2566057"/>
                <a:gd name="connsiteY9238" fmla="*/ 1010808 h 1446871"/>
                <a:gd name="connsiteX9239" fmla="*/ 2184278 w 2566057"/>
                <a:gd name="connsiteY9239" fmla="*/ 1009284 h 1446871"/>
                <a:gd name="connsiteX9240" fmla="*/ 2187517 w 2566057"/>
                <a:gd name="connsiteY9240" fmla="*/ 1009379 h 1446871"/>
                <a:gd name="connsiteX9241" fmla="*/ 2189136 w 2566057"/>
                <a:gd name="connsiteY9241" fmla="*/ 1008426 h 1446871"/>
                <a:gd name="connsiteX9242" fmla="*/ 2189327 w 2566057"/>
                <a:gd name="connsiteY9242" fmla="*/ 1008236 h 1446871"/>
                <a:gd name="connsiteX9243" fmla="*/ 2192375 w 2566057"/>
                <a:gd name="connsiteY9243" fmla="*/ 1007379 h 1446871"/>
                <a:gd name="connsiteX9244" fmla="*/ 2196375 w 2566057"/>
                <a:gd name="connsiteY9244" fmla="*/ 1008712 h 1446871"/>
                <a:gd name="connsiteX9245" fmla="*/ 2197994 w 2566057"/>
                <a:gd name="connsiteY9245" fmla="*/ 1004712 h 1446871"/>
                <a:gd name="connsiteX9246" fmla="*/ 2194946 w 2566057"/>
                <a:gd name="connsiteY9246" fmla="*/ 1002997 h 1446871"/>
                <a:gd name="connsiteX9247" fmla="*/ 2190565 w 2566057"/>
                <a:gd name="connsiteY9247" fmla="*/ 1003188 h 1446871"/>
                <a:gd name="connsiteX9248" fmla="*/ 2189517 w 2566057"/>
                <a:gd name="connsiteY9248" fmla="*/ 1005569 h 1446871"/>
                <a:gd name="connsiteX9249" fmla="*/ 2187421 w 2566057"/>
                <a:gd name="connsiteY9249" fmla="*/ 1006426 h 1446871"/>
                <a:gd name="connsiteX9250" fmla="*/ 2218187 w 2566057"/>
                <a:gd name="connsiteY9250" fmla="*/ 766682 h 1446871"/>
                <a:gd name="connsiteX9251" fmla="*/ 2215806 w 2566057"/>
                <a:gd name="connsiteY9251" fmla="*/ 767825 h 1446871"/>
                <a:gd name="connsiteX9252" fmla="*/ 2219235 w 2566057"/>
                <a:gd name="connsiteY9252" fmla="*/ 775064 h 1446871"/>
                <a:gd name="connsiteX9253" fmla="*/ 2222949 w 2566057"/>
                <a:gd name="connsiteY9253" fmla="*/ 780588 h 1446871"/>
                <a:gd name="connsiteX9254" fmla="*/ 2225235 w 2566057"/>
                <a:gd name="connsiteY9254" fmla="*/ 784113 h 1446871"/>
                <a:gd name="connsiteX9255" fmla="*/ 2226760 w 2566057"/>
                <a:gd name="connsiteY9255" fmla="*/ 788494 h 1446871"/>
                <a:gd name="connsiteX9256" fmla="*/ 2229903 w 2566057"/>
                <a:gd name="connsiteY9256" fmla="*/ 789161 h 1446871"/>
                <a:gd name="connsiteX9257" fmla="*/ 2233617 w 2566057"/>
                <a:gd name="connsiteY9257" fmla="*/ 787161 h 1446871"/>
                <a:gd name="connsiteX9258" fmla="*/ 2234094 w 2566057"/>
                <a:gd name="connsiteY9258" fmla="*/ 787161 h 1446871"/>
                <a:gd name="connsiteX9259" fmla="*/ 2237618 w 2566057"/>
                <a:gd name="connsiteY9259" fmla="*/ 789351 h 1446871"/>
                <a:gd name="connsiteX9260" fmla="*/ 2239428 w 2566057"/>
                <a:gd name="connsiteY9260" fmla="*/ 790209 h 1446871"/>
                <a:gd name="connsiteX9261" fmla="*/ 2240952 w 2566057"/>
                <a:gd name="connsiteY9261" fmla="*/ 788018 h 1446871"/>
                <a:gd name="connsiteX9262" fmla="*/ 2243714 w 2566057"/>
                <a:gd name="connsiteY9262" fmla="*/ 790399 h 1446871"/>
                <a:gd name="connsiteX9263" fmla="*/ 2246000 w 2566057"/>
                <a:gd name="connsiteY9263" fmla="*/ 793924 h 1446871"/>
                <a:gd name="connsiteX9264" fmla="*/ 2251620 w 2566057"/>
                <a:gd name="connsiteY9264" fmla="*/ 794590 h 1446871"/>
                <a:gd name="connsiteX9265" fmla="*/ 2251239 w 2566057"/>
                <a:gd name="connsiteY9265" fmla="*/ 790209 h 1446871"/>
                <a:gd name="connsiteX9266" fmla="*/ 2249143 w 2566057"/>
                <a:gd name="connsiteY9266" fmla="*/ 786875 h 1446871"/>
                <a:gd name="connsiteX9267" fmla="*/ 2245524 w 2566057"/>
                <a:gd name="connsiteY9267" fmla="*/ 783541 h 1446871"/>
                <a:gd name="connsiteX9268" fmla="*/ 2241619 w 2566057"/>
                <a:gd name="connsiteY9268" fmla="*/ 784208 h 1446871"/>
                <a:gd name="connsiteX9269" fmla="*/ 2237618 w 2566057"/>
                <a:gd name="connsiteY9269" fmla="*/ 783065 h 1446871"/>
                <a:gd name="connsiteX9270" fmla="*/ 2233713 w 2566057"/>
                <a:gd name="connsiteY9270" fmla="*/ 784779 h 1446871"/>
                <a:gd name="connsiteX9271" fmla="*/ 2233046 w 2566057"/>
                <a:gd name="connsiteY9271" fmla="*/ 784113 h 1446871"/>
                <a:gd name="connsiteX9272" fmla="*/ 2232379 w 2566057"/>
                <a:gd name="connsiteY9272" fmla="*/ 769158 h 1446871"/>
                <a:gd name="connsiteX9273" fmla="*/ 2235713 w 2566057"/>
                <a:gd name="connsiteY9273" fmla="*/ 763253 h 1446871"/>
                <a:gd name="connsiteX9274" fmla="*/ 2234760 w 2566057"/>
                <a:gd name="connsiteY9274" fmla="*/ 756871 h 1446871"/>
                <a:gd name="connsiteX9275" fmla="*/ 2235618 w 2566057"/>
                <a:gd name="connsiteY9275" fmla="*/ 751156 h 1446871"/>
                <a:gd name="connsiteX9276" fmla="*/ 2233713 w 2566057"/>
                <a:gd name="connsiteY9276" fmla="*/ 744965 h 1446871"/>
                <a:gd name="connsiteX9277" fmla="*/ 2232094 w 2566057"/>
                <a:gd name="connsiteY9277" fmla="*/ 742584 h 1446871"/>
                <a:gd name="connsiteX9278" fmla="*/ 2227903 w 2566057"/>
                <a:gd name="connsiteY9278" fmla="*/ 744298 h 1446871"/>
                <a:gd name="connsiteX9279" fmla="*/ 2222473 w 2566057"/>
                <a:gd name="connsiteY9279" fmla="*/ 743632 h 1446871"/>
                <a:gd name="connsiteX9280" fmla="*/ 2220283 w 2566057"/>
                <a:gd name="connsiteY9280" fmla="*/ 749823 h 1446871"/>
                <a:gd name="connsiteX9281" fmla="*/ 2217806 w 2566057"/>
                <a:gd name="connsiteY9281" fmla="*/ 753157 h 1446871"/>
                <a:gd name="connsiteX9282" fmla="*/ 2220187 w 2566057"/>
                <a:gd name="connsiteY9282" fmla="*/ 758871 h 1446871"/>
                <a:gd name="connsiteX9283" fmla="*/ 2218949 w 2566057"/>
                <a:gd name="connsiteY9283" fmla="*/ 763253 h 1446871"/>
                <a:gd name="connsiteX9284" fmla="*/ 2218187 w 2566057"/>
                <a:gd name="connsiteY9284" fmla="*/ 766682 h 1446871"/>
                <a:gd name="connsiteX9285" fmla="*/ 2300959 w 2566057"/>
                <a:gd name="connsiteY9285" fmla="*/ 999187 h 1446871"/>
                <a:gd name="connsiteX9286" fmla="*/ 2304198 w 2566057"/>
                <a:gd name="connsiteY9286" fmla="*/ 997854 h 1446871"/>
                <a:gd name="connsiteX9287" fmla="*/ 2303531 w 2566057"/>
                <a:gd name="connsiteY9287" fmla="*/ 994520 h 1446871"/>
                <a:gd name="connsiteX9288" fmla="*/ 2300959 w 2566057"/>
                <a:gd name="connsiteY9288" fmla="*/ 999187 h 1446871"/>
                <a:gd name="connsiteX9289" fmla="*/ 2356966 w 2566057"/>
                <a:gd name="connsiteY9289" fmla="*/ 438546 h 1446871"/>
                <a:gd name="connsiteX9290" fmla="*/ 2353537 w 2566057"/>
                <a:gd name="connsiteY9290" fmla="*/ 442546 h 1446871"/>
                <a:gd name="connsiteX9291" fmla="*/ 2353251 w 2566057"/>
                <a:gd name="connsiteY9291" fmla="*/ 446261 h 1446871"/>
                <a:gd name="connsiteX9292" fmla="*/ 2356204 w 2566057"/>
                <a:gd name="connsiteY9292" fmla="*/ 442261 h 1446871"/>
                <a:gd name="connsiteX9293" fmla="*/ 2359348 w 2566057"/>
                <a:gd name="connsiteY9293" fmla="*/ 439594 h 1446871"/>
                <a:gd name="connsiteX9294" fmla="*/ 2360681 w 2566057"/>
                <a:gd name="connsiteY9294" fmla="*/ 436069 h 1446871"/>
                <a:gd name="connsiteX9295" fmla="*/ 2356966 w 2566057"/>
                <a:gd name="connsiteY9295" fmla="*/ 438546 h 1446871"/>
                <a:gd name="connsiteX9296" fmla="*/ 2394114 w 2566057"/>
                <a:gd name="connsiteY9296" fmla="*/ 354440 h 1446871"/>
                <a:gd name="connsiteX9297" fmla="*/ 2393543 w 2566057"/>
                <a:gd name="connsiteY9297" fmla="*/ 352440 h 1446871"/>
                <a:gd name="connsiteX9298" fmla="*/ 2391542 w 2566057"/>
                <a:gd name="connsiteY9298" fmla="*/ 352249 h 1446871"/>
                <a:gd name="connsiteX9299" fmla="*/ 2392018 w 2566057"/>
                <a:gd name="connsiteY9299" fmla="*/ 355107 h 1446871"/>
                <a:gd name="connsiteX9300" fmla="*/ 2394114 w 2566057"/>
                <a:gd name="connsiteY9300" fmla="*/ 354440 h 1446871"/>
                <a:gd name="connsiteX9301" fmla="*/ 2369825 w 2566057"/>
                <a:gd name="connsiteY9301" fmla="*/ 423020 h 1446871"/>
                <a:gd name="connsiteX9302" fmla="*/ 2366967 w 2566057"/>
                <a:gd name="connsiteY9302" fmla="*/ 428545 h 1446871"/>
                <a:gd name="connsiteX9303" fmla="*/ 2365824 w 2566057"/>
                <a:gd name="connsiteY9303" fmla="*/ 432069 h 1446871"/>
                <a:gd name="connsiteX9304" fmla="*/ 2368873 w 2566057"/>
                <a:gd name="connsiteY9304" fmla="*/ 427687 h 1446871"/>
                <a:gd name="connsiteX9305" fmla="*/ 2370873 w 2566057"/>
                <a:gd name="connsiteY9305" fmla="*/ 425306 h 1446871"/>
                <a:gd name="connsiteX9306" fmla="*/ 2369825 w 2566057"/>
                <a:gd name="connsiteY9306" fmla="*/ 423020 h 1446871"/>
                <a:gd name="connsiteX9307" fmla="*/ 2229998 w 2566057"/>
                <a:gd name="connsiteY9307" fmla="*/ 1025762 h 1446871"/>
                <a:gd name="connsiteX9308" fmla="*/ 2227045 w 2566057"/>
                <a:gd name="connsiteY9308" fmla="*/ 1028810 h 1446871"/>
                <a:gd name="connsiteX9309" fmla="*/ 2230760 w 2566057"/>
                <a:gd name="connsiteY9309" fmla="*/ 1027953 h 1446871"/>
                <a:gd name="connsiteX9310" fmla="*/ 2229998 w 2566057"/>
                <a:gd name="connsiteY9310" fmla="*/ 1025762 h 1446871"/>
                <a:gd name="connsiteX9311" fmla="*/ 2390018 w 2566057"/>
                <a:gd name="connsiteY9311" fmla="*/ 357012 h 1446871"/>
                <a:gd name="connsiteX9312" fmla="*/ 2388589 w 2566057"/>
                <a:gd name="connsiteY9312" fmla="*/ 360726 h 1446871"/>
                <a:gd name="connsiteX9313" fmla="*/ 2386399 w 2566057"/>
                <a:gd name="connsiteY9313" fmla="*/ 363584 h 1446871"/>
                <a:gd name="connsiteX9314" fmla="*/ 2388113 w 2566057"/>
                <a:gd name="connsiteY9314" fmla="*/ 364727 h 1446871"/>
                <a:gd name="connsiteX9315" fmla="*/ 2390113 w 2566057"/>
                <a:gd name="connsiteY9315" fmla="*/ 361679 h 1446871"/>
                <a:gd name="connsiteX9316" fmla="*/ 2392114 w 2566057"/>
                <a:gd name="connsiteY9316" fmla="*/ 358345 h 1446871"/>
                <a:gd name="connsiteX9317" fmla="*/ 2390018 w 2566057"/>
                <a:gd name="connsiteY9317" fmla="*/ 357012 h 1446871"/>
                <a:gd name="connsiteX9318" fmla="*/ 2291720 w 2566057"/>
                <a:gd name="connsiteY9318" fmla="*/ 1038049 h 1446871"/>
                <a:gd name="connsiteX9319" fmla="*/ 2288577 w 2566057"/>
                <a:gd name="connsiteY9319" fmla="*/ 1038907 h 1446871"/>
                <a:gd name="connsiteX9320" fmla="*/ 2284957 w 2566057"/>
                <a:gd name="connsiteY9320" fmla="*/ 1039764 h 1446871"/>
                <a:gd name="connsiteX9321" fmla="*/ 2283052 w 2566057"/>
                <a:gd name="connsiteY9321" fmla="*/ 1042431 h 1446871"/>
                <a:gd name="connsiteX9322" fmla="*/ 2285719 w 2566057"/>
                <a:gd name="connsiteY9322" fmla="*/ 1043383 h 1446871"/>
                <a:gd name="connsiteX9323" fmla="*/ 2288386 w 2566057"/>
                <a:gd name="connsiteY9323" fmla="*/ 1043669 h 1446871"/>
                <a:gd name="connsiteX9324" fmla="*/ 2290196 w 2566057"/>
                <a:gd name="connsiteY9324" fmla="*/ 1044431 h 1446871"/>
                <a:gd name="connsiteX9325" fmla="*/ 2290958 w 2566057"/>
                <a:gd name="connsiteY9325" fmla="*/ 1044145 h 1446871"/>
                <a:gd name="connsiteX9326" fmla="*/ 2293339 w 2566057"/>
                <a:gd name="connsiteY9326" fmla="*/ 1041669 h 1446871"/>
                <a:gd name="connsiteX9327" fmla="*/ 2294387 w 2566057"/>
                <a:gd name="connsiteY9327" fmla="*/ 1039383 h 1446871"/>
                <a:gd name="connsiteX9328" fmla="*/ 2294102 w 2566057"/>
                <a:gd name="connsiteY9328" fmla="*/ 1038525 h 1446871"/>
                <a:gd name="connsiteX9329" fmla="*/ 2291720 w 2566057"/>
                <a:gd name="connsiteY9329" fmla="*/ 1038049 h 1446871"/>
                <a:gd name="connsiteX9330" fmla="*/ 2235332 w 2566057"/>
                <a:gd name="connsiteY9330" fmla="*/ 968421 h 1446871"/>
                <a:gd name="connsiteX9331" fmla="*/ 2238761 w 2566057"/>
                <a:gd name="connsiteY9331" fmla="*/ 967945 h 1446871"/>
                <a:gd name="connsiteX9332" fmla="*/ 2239809 w 2566057"/>
                <a:gd name="connsiteY9332" fmla="*/ 965278 h 1446871"/>
                <a:gd name="connsiteX9333" fmla="*/ 2237808 w 2566057"/>
                <a:gd name="connsiteY9333" fmla="*/ 960706 h 1446871"/>
                <a:gd name="connsiteX9334" fmla="*/ 2235618 w 2566057"/>
                <a:gd name="connsiteY9334" fmla="*/ 956134 h 1446871"/>
                <a:gd name="connsiteX9335" fmla="*/ 2235903 w 2566057"/>
                <a:gd name="connsiteY9335" fmla="*/ 951753 h 1446871"/>
                <a:gd name="connsiteX9336" fmla="*/ 2234856 w 2566057"/>
                <a:gd name="connsiteY9336" fmla="*/ 946895 h 1446871"/>
                <a:gd name="connsiteX9337" fmla="*/ 2233141 w 2566057"/>
                <a:gd name="connsiteY9337" fmla="*/ 942037 h 1446871"/>
                <a:gd name="connsiteX9338" fmla="*/ 2230379 w 2566057"/>
                <a:gd name="connsiteY9338" fmla="*/ 939370 h 1446871"/>
                <a:gd name="connsiteX9339" fmla="*/ 2234665 w 2566057"/>
                <a:gd name="connsiteY9339" fmla="*/ 937179 h 1446871"/>
                <a:gd name="connsiteX9340" fmla="*/ 2237523 w 2566057"/>
                <a:gd name="connsiteY9340" fmla="*/ 934512 h 1446871"/>
                <a:gd name="connsiteX9341" fmla="*/ 2240666 w 2566057"/>
                <a:gd name="connsiteY9341" fmla="*/ 931179 h 1446871"/>
                <a:gd name="connsiteX9342" fmla="*/ 2244667 w 2566057"/>
                <a:gd name="connsiteY9342" fmla="*/ 929845 h 1446871"/>
                <a:gd name="connsiteX9343" fmla="*/ 2241143 w 2566057"/>
                <a:gd name="connsiteY9343" fmla="*/ 928321 h 1446871"/>
                <a:gd name="connsiteX9344" fmla="*/ 2238475 w 2566057"/>
                <a:gd name="connsiteY9344" fmla="*/ 930988 h 1446871"/>
                <a:gd name="connsiteX9345" fmla="*/ 2233046 w 2566057"/>
                <a:gd name="connsiteY9345" fmla="*/ 930321 h 1446871"/>
                <a:gd name="connsiteX9346" fmla="*/ 2227712 w 2566057"/>
                <a:gd name="connsiteY9346" fmla="*/ 934894 h 1446871"/>
                <a:gd name="connsiteX9347" fmla="*/ 2224950 w 2566057"/>
                <a:gd name="connsiteY9347" fmla="*/ 931845 h 1446871"/>
                <a:gd name="connsiteX9348" fmla="*/ 2221426 w 2566057"/>
                <a:gd name="connsiteY9348" fmla="*/ 929655 h 1446871"/>
                <a:gd name="connsiteX9349" fmla="*/ 2219235 w 2566057"/>
                <a:gd name="connsiteY9349" fmla="*/ 927940 h 1446871"/>
                <a:gd name="connsiteX9350" fmla="*/ 2219235 w 2566057"/>
                <a:gd name="connsiteY9350" fmla="*/ 927750 h 1446871"/>
                <a:gd name="connsiteX9351" fmla="*/ 2221997 w 2566057"/>
                <a:gd name="connsiteY9351" fmla="*/ 920892 h 1446871"/>
                <a:gd name="connsiteX9352" fmla="*/ 2226188 w 2566057"/>
                <a:gd name="connsiteY9352" fmla="*/ 918891 h 1446871"/>
                <a:gd name="connsiteX9353" fmla="*/ 2232761 w 2566057"/>
                <a:gd name="connsiteY9353" fmla="*/ 920034 h 1446871"/>
                <a:gd name="connsiteX9354" fmla="*/ 2236475 w 2566057"/>
                <a:gd name="connsiteY9354" fmla="*/ 918701 h 1446871"/>
                <a:gd name="connsiteX9355" fmla="*/ 2241047 w 2566057"/>
                <a:gd name="connsiteY9355" fmla="*/ 918701 h 1446871"/>
                <a:gd name="connsiteX9356" fmla="*/ 2248191 w 2566057"/>
                <a:gd name="connsiteY9356" fmla="*/ 920892 h 1446871"/>
                <a:gd name="connsiteX9357" fmla="*/ 2251906 w 2566057"/>
                <a:gd name="connsiteY9357" fmla="*/ 920034 h 1446871"/>
                <a:gd name="connsiteX9358" fmla="*/ 2256573 w 2566057"/>
                <a:gd name="connsiteY9358" fmla="*/ 918225 h 1446871"/>
                <a:gd name="connsiteX9359" fmla="*/ 2259240 w 2566057"/>
                <a:gd name="connsiteY9359" fmla="*/ 915177 h 1446871"/>
                <a:gd name="connsiteX9360" fmla="*/ 2263240 w 2566057"/>
                <a:gd name="connsiteY9360" fmla="*/ 912510 h 1446871"/>
                <a:gd name="connsiteX9361" fmla="*/ 2264384 w 2566057"/>
                <a:gd name="connsiteY9361" fmla="*/ 909652 h 1446871"/>
                <a:gd name="connsiteX9362" fmla="*/ 2262669 w 2566057"/>
                <a:gd name="connsiteY9362" fmla="*/ 907462 h 1446871"/>
                <a:gd name="connsiteX9363" fmla="*/ 2260002 w 2566057"/>
                <a:gd name="connsiteY9363" fmla="*/ 909843 h 1446871"/>
                <a:gd name="connsiteX9364" fmla="*/ 2255335 w 2566057"/>
                <a:gd name="connsiteY9364" fmla="*/ 912224 h 1446871"/>
                <a:gd name="connsiteX9365" fmla="*/ 2253334 w 2566057"/>
                <a:gd name="connsiteY9365" fmla="*/ 914891 h 1446871"/>
                <a:gd name="connsiteX9366" fmla="*/ 2248572 w 2566057"/>
                <a:gd name="connsiteY9366" fmla="*/ 914510 h 1446871"/>
                <a:gd name="connsiteX9367" fmla="*/ 2242095 w 2566057"/>
                <a:gd name="connsiteY9367" fmla="*/ 915558 h 1446871"/>
                <a:gd name="connsiteX9368" fmla="*/ 2238285 w 2566057"/>
                <a:gd name="connsiteY9368" fmla="*/ 914034 h 1446871"/>
                <a:gd name="connsiteX9369" fmla="*/ 2232379 w 2566057"/>
                <a:gd name="connsiteY9369" fmla="*/ 913367 h 1446871"/>
                <a:gd name="connsiteX9370" fmla="*/ 2230951 w 2566057"/>
                <a:gd name="connsiteY9370" fmla="*/ 911367 h 1446871"/>
                <a:gd name="connsiteX9371" fmla="*/ 2226378 w 2566057"/>
                <a:gd name="connsiteY9371" fmla="*/ 911843 h 1446871"/>
                <a:gd name="connsiteX9372" fmla="*/ 2224378 w 2566057"/>
                <a:gd name="connsiteY9372" fmla="*/ 915177 h 1446871"/>
                <a:gd name="connsiteX9373" fmla="*/ 2219140 w 2566057"/>
                <a:gd name="connsiteY9373" fmla="*/ 918225 h 1446871"/>
                <a:gd name="connsiteX9374" fmla="*/ 2217615 w 2566057"/>
                <a:gd name="connsiteY9374" fmla="*/ 921082 h 1446871"/>
                <a:gd name="connsiteX9375" fmla="*/ 2216092 w 2566057"/>
                <a:gd name="connsiteY9375" fmla="*/ 923940 h 1446871"/>
                <a:gd name="connsiteX9376" fmla="*/ 2215996 w 2566057"/>
                <a:gd name="connsiteY9376" fmla="*/ 927845 h 1446871"/>
                <a:gd name="connsiteX9377" fmla="*/ 2215234 w 2566057"/>
                <a:gd name="connsiteY9377" fmla="*/ 930131 h 1446871"/>
                <a:gd name="connsiteX9378" fmla="*/ 2213996 w 2566057"/>
                <a:gd name="connsiteY9378" fmla="*/ 930988 h 1446871"/>
                <a:gd name="connsiteX9379" fmla="*/ 2211805 w 2566057"/>
                <a:gd name="connsiteY9379" fmla="*/ 933655 h 1446871"/>
                <a:gd name="connsiteX9380" fmla="*/ 2210567 w 2566057"/>
                <a:gd name="connsiteY9380" fmla="*/ 938894 h 1446871"/>
                <a:gd name="connsiteX9381" fmla="*/ 2210281 w 2566057"/>
                <a:gd name="connsiteY9381" fmla="*/ 943942 h 1446871"/>
                <a:gd name="connsiteX9382" fmla="*/ 2205519 w 2566057"/>
                <a:gd name="connsiteY9382" fmla="*/ 951467 h 1446871"/>
                <a:gd name="connsiteX9383" fmla="*/ 2206662 w 2566057"/>
                <a:gd name="connsiteY9383" fmla="*/ 954515 h 1446871"/>
                <a:gd name="connsiteX9384" fmla="*/ 2206471 w 2566057"/>
                <a:gd name="connsiteY9384" fmla="*/ 956896 h 1446871"/>
                <a:gd name="connsiteX9385" fmla="*/ 2209805 w 2566057"/>
                <a:gd name="connsiteY9385" fmla="*/ 957754 h 1446871"/>
                <a:gd name="connsiteX9386" fmla="*/ 2211519 w 2566057"/>
                <a:gd name="connsiteY9386" fmla="*/ 963278 h 1446871"/>
                <a:gd name="connsiteX9387" fmla="*/ 2210758 w 2566057"/>
                <a:gd name="connsiteY9387" fmla="*/ 967469 h 1446871"/>
                <a:gd name="connsiteX9388" fmla="*/ 2208090 w 2566057"/>
                <a:gd name="connsiteY9388" fmla="*/ 973184 h 1446871"/>
                <a:gd name="connsiteX9389" fmla="*/ 2207805 w 2566057"/>
                <a:gd name="connsiteY9389" fmla="*/ 976899 h 1446871"/>
                <a:gd name="connsiteX9390" fmla="*/ 2211234 w 2566057"/>
                <a:gd name="connsiteY9390" fmla="*/ 976708 h 1446871"/>
                <a:gd name="connsiteX9391" fmla="*/ 2214472 w 2566057"/>
                <a:gd name="connsiteY9391" fmla="*/ 975851 h 1446871"/>
                <a:gd name="connsiteX9392" fmla="*/ 2215806 w 2566057"/>
                <a:gd name="connsiteY9392" fmla="*/ 972327 h 1446871"/>
                <a:gd name="connsiteX9393" fmla="*/ 2215330 w 2566057"/>
                <a:gd name="connsiteY9393" fmla="*/ 968136 h 1446871"/>
                <a:gd name="connsiteX9394" fmla="*/ 2215710 w 2566057"/>
                <a:gd name="connsiteY9394" fmla="*/ 967564 h 1446871"/>
                <a:gd name="connsiteX9395" fmla="*/ 2218378 w 2566057"/>
                <a:gd name="connsiteY9395" fmla="*/ 961849 h 1446871"/>
                <a:gd name="connsiteX9396" fmla="*/ 2219140 w 2566057"/>
                <a:gd name="connsiteY9396" fmla="*/ 956991 h 1446871"/>
                <a:gd name="connsiteX9397" fmla="*/ 2219425 w 2566057"/>
                <a:gd name="connsiteY9397" fmla="*/ 952800 h 1446871"/>
                <a:gd name="connsiteX9398" fmla="*/ 2219330 w 2566057"/>
                <a:gd name="connsiteY9398" fmla="*/ 946895 h 1446871"/>
                <a:gd name="connsiteX9399" fmla="*/ 2221044 w 2566057"/>
                <a:gd name="connsiteY9399" fmla="*/ 944895 h 1446871"/>
                <a:gd name="connsiteX9400" fmla="*/ 2225140 w 2566057"/>
                <a:gd name="connsiteY9400" fmla="*/ 948419 h 1446871"/>
                <a:gd name="connsiteX9401" fmla="*/ 2223712 w 2566057"/>
                <a:gd name="connsiteY9401" fmla="*/ 952610 h 1446871"/>
                <a:gd name="connsiteX9402" fmla="*/ 2225712 w 2566057"/>
                <a:gd name="connsiteY9402" fmla="*/ 956325 h 1446871"/>
                <a:gd name="connsiteX9403" fmla="*/ 2226378 w 2566057"/>
                <a:gd name="connsiteY9403" fmla="*/ 960516 h 1446871"/>
                <a:gd name="connsiteX9404" fmla="*/ 2227998 w 2566057"/>
                <a:gd name="connsiteY9404" fmla="*/ 963373 h 1446871"/>
                <a:gd name="connsiteX9405" fmla="*/ 2226474 w 2566057"/>
                <a:gd name="connsiteY9405" fmla="*/ 968421 h 1446871"/>
                <a:gd name="connsiteX9406" fmla="*/ 2227903 w 2566057"/>
                <a:gd name="connsiteY9406" fmla="*/ 974137 h 1446871"/>
                <a:gd name="connsiteX9407" fmla="*/ 2231332 w 2566057"/>
                <a:gd name="connsiteY9407" fmla="*/ 973470 h 1446871"/>
                <a:gd name="connsiteX9408" fmla="*/ 2233427 w 2566057"/>
                <a:gd name="connsiteY9408" fmla="*/ 972612 h 1446871"/>
                <a:gd name="connsiteX9409" fmla="*/ 2235332 w 2566057"/>
                <a:gd name="connsiteY9409" fmla="*/ 968421 h 1446871"/>
                <a:gd name="connsiteX9410" fmla="*/ 2302293 w 2566057"/>
                <a:gd name="connsiteY9410" fmla="*/ 950800 h 1446871"/>
                <a:gd name="connsiteX9411" fmla="*/ 2295816 w 2566057"/>
                <a:gd name="connsiteY9411" fmla="*/ 946324 h 1446871"/>
                <a:gd name="connsiteX9412" fmla="*/ 2293339 w 2566057"/>
                <a:gd name="connsiteY9412" fmla="*/ 945752 h 1446871"/>
                <a:gd name="connsiteX9413" fmla="*/ 2288101 w 2566057"/>
                <a:gd name="connsiteY9413" fmla="*/ 945942 h 1446871"/>
                <a:gd name="connsiteX9414" fmla="*/ 2283243 w 2566057"/>
                <a:gd name="connsiteY9414" fmla="*/ 947276 h 1446871"/>
                <a:gd name="connsiteX9415" fmla="*/ 2279909 w 2566057"/>
                <a:gd name="connsiteY9415" fmla="*/ 949276 h 1446871"/>
                <a:gd name="connsiteX9416" fmla="*/ 2279623 w 2566057"/>
                <a:gd name="connsiteY9416" fmla="*/ 951086 h 1446871"/>
                <a:gd name="connsiteX9417" fmla="*/ 2282862 w 2566057"/>
                <a:gd name="connsiteY9417" fmla="*/ 953467 h 1446871"/>
                <a:gd name="connsiteX9418" fmla="*/ 2285910 w 2566057"/>
                <a:gd name="connsiteY9418" fmla="*/ 951658 h 1446871"/>
                <a:gd name="connsiteX9419" fmla="*/ 2290482 w 2566057"/>
                <a:gd name="connsiteY9419" fmla="*/ 951658 h 1446871"/>
                <a:gd name="connsiteX9420" fmla="*/ 2294102 w 2566057"/>
                <a:gd name="connsiteY9420" fmla="*/ 950229 h 1446871"/>
                <a:gd name="connsiteX9421" fmla="*/ 2294673 w 2566057"/>
                <a:gd name="connsiteY9421" fmla="*/ 950610 h 1446871"/>
                <a:gd name="connsiteX9422" fmla="*/ 2296959 w 2566057"/>
                <a:gd name="connsiteY9422" fmla="*/ 953467 h 1446871"/>
                <a:gd name="connsiteX9423" fmla="*/ 2300769 w 2566057"/>
                <a:gd name="connsiteY9423" fmla="*/ 954325 h 1446871"/>
                <a:gd name="connsiteX9424" fmla="*/ 2305436 w 2566057"/>
                <a:gd name="connsiteY9424" fmla="*/ 956325 h 1446871"/>
                <a:gd name="connsiteX9425" fmla="*/ 2302293 w 2566057"/>
                <a:gd name="connsiteY9425" fmla="*/ 950800 h 1446871"/>
                <a:gd name="connsiteX9426" fmla="*/ 2283052 w 2566057"/>
                <a:gd name="connsiteY9426" fmla="*/ 591517 h 1446871"/>
                <a:gd name="connsiteX9427" fmla="*/ 2280099 w 2566057"/>
                <a:gd name="connsiteY9427" fmla="*/ 587803 h 1446871"/>
                <a:gd name="connsiteX9428" fmla="*/ 2277242 w 2566057"/>
                <a:gd name="connsiteY9428" fmla="*/ 586279 h 1446871"/>
                <a:gd name="connsiteX9429" fmla="*/ 2273623 w 2566057"/>
                <a:gd name="connsiteY9429" fmla="*/ 585898 h 1446871"/>
                <a:gd name="connsiteX9430" fmla="*/ 2268193 w 2566057"/>
                <a:gd name="connsiteY9430" fmla="*/ 585040 h 1446871"/>
                <a:gd name="connsiteX9431" fmla="*/ 2265907 w 2566057"/>
                <a:gd name="connsiteY9431" fmla="*/ 588088 h 1446871"/>
                <a:gd name="connsiteX9432" fmla="*/ 2263335 w 2566057"/>
                <a:gd name="connsiteY9432" fmla="*/ 592660 h 1446871"/>
                <a:gd name="connsiteX9433" fmla="*/ 2265907 w 2566057"/>
                <a:gd name="connsiteY9433" fmla="*/ 594851 h 1446871"/>
                <a:gd name="connsiteX9434" fmla="*/ 2269718 w 2566057"/>
                <a:gd name="connsiteY9434" fmla="*/ 599423 h 1446871"/>
                <a:gd name="connsiteX9435" fmla="*/ 2272956 w 2566057"/>
                <a:gd name="connsiteY9435" fmla="*/ 597899 h 1446871"/>
                <a:gd name="connsiteX9436" fmla="*/ 2273242 w 2566057"/>
                <a:gd name="connsiteY9436" fmla="*/ 603138 h 1446871"/>
                <a:gd name="connsiteX9437" fmla="*/ 2270861 w 2566057"/>
                <a:gd name="connsiteY9437" fmla="*/ 604281 h 1446871"/>
                <a:gd name="connsiteX9438" fmla="*/ 2272860 w 2566057"/>
                <a:gd name="connsiteY9438" fmla="*/ 607805 h 1446871"/>
                <a:gd name="connsiteX9439" fmla="*/ 2273051 w 2566057"/>
                <a:gd name="connsiteY9439" fmla="*/ 611805 h 1446871"/>
                <a:gd name="connsiteX9440" fmla="*/ 2276575 w 2566057"/>
                <a:gd name="connsiteY9440" fmla="*/ 613996 h 1446871"/>
                <a:gd name="connsiteX9441" fmla="*/ 2279052 w 2566057"/>
                <a:gd name="connsiteY9441" fmla="*/ 614663 h 1446871"/>
                <a:gd name="connsiteX9442" fmla="*/ 2281719 w 2566057"/>
                <a:gd name="connsiteY9442" fmla="*/ 609138 h 1446871"/>
                <a:gd name="connsiteX9443" fmla="*/ 2283243 w 2566057"/>
                <a:gd name="connsiteY9443" fmla="*/ 606471 h 1446871"/>
                <a:gd name="connsiteX9444" fmla="*/ 2281909 w 2566057"/>
                <a:gd name="connsiteY9444" fmla="*/ 602757 h 1446871"/>
                <a:gd name="connsiteX9445" fmla="*/ 2282957 w 2566057"/>
                <a:gd name="connsiteY9445" fmla="*/ 596851 h 1446871"/>
                <a:gd name="connsiteX9446" fmla="*/ 2283052 w 2566057"/>
                <a:gd name="connsiteY9446" fmla="*/ 591517 h 144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</a:cxnLst>
              <a:rect l="l" t="t" r="r" b="b"/>
              <a:pathLst>
                <a:path w="2566057" h="1446871">
                  <a:moveTo>
                    <a:pt x="660469" y="67642"/>
                  </a:moveTo>
                  <a:cubicBezTo>
                    <a:pt x="659516" y="67261"/>
                    <a:pt x="656563" y="68880"/>
                    <a:pt x="657611" y="69643"/>
                  </a:cubicBezTo>
                  <a:cubicBezTo>
                    <a:pt x="658563" y="70500"/>
                    <a:pt x="664564" y="69452"/>
                    <a:pt x="660469" y="67642"/>
                  </a:cubicBezTo>
                  <a:close/>
                  <a:moveTo>
                    <a:pt x="604557" y="69071"/>
                  </a:moveTo>
                  <a:cubicBezTo>
                    <a:pt x="606271" y="69261"/>
                    <a:pt x="609129" y="66595"/>
                    <a:pt x="610462" y="68880"/>
                  </a:cubicBezTo>
                  <a:cubicBezTo>
                    <a:pt x="611796" y="71166"/>
                    <a:pt x="613320" y="73357"/>
                    <a:pt x="614653" y="72976"/>
                  </a:cubicBezTo>
                  <a:cubicBezTo>
                    <a:pt x="615987" y="72595"/>
                    <a:pt x="619034" y="70309"/>
                    <a:pt x="620463" y="71738"/>
                  </a:cubicBezTo>
                  <a:cubicBezTo>
                    <a:pt x="621892" y="73167"/>
                    <a:pt x="623512" y="74214"/>
                    <a:pt x="624368" y="73357"/>
                  </a:cubicBezTo>
                  <a:cubicBezTo>
                    <a:pt x="625321" y="72595"/>
                    <a:pt x="624940" y="68404"/>
                    <a:pt x="627321" y="67833"/>
                  </a:cubicBezTo>
                  <a:cubicBezTo>
                    <a:pt x="629702" y="67261"/>
                    <a:pt x="631608" y="66785"/>
                    <a:pt x="631989" y="65166"/>
                  </a:cubicBezTo>
                  <a:cubicBezTo>
                    <a:pt x="632274" y="63547"/>
                    <a:pt x="635608" y="61070"/>
                    <a:pt x="636465" y="61070"/>
                  </a:cubicBezTo>
                  <a:cubicBezTo>
                    <a:pt x="637323" y="61070"/>
                    <a:pt x="638847" y="63070"/>
                    <a:pt x="637513" y="64308"/>
                  </a:cubicBezTo>
                  <a:cubicBezTo>
                    <a:pt x="636180" y="65547"/>
                    <a:pt x="633703" y="66975"/>
                    <a:pt x="634084" y="68404"/>
                  </a:cubicBezTo>
                  <a:cubicBezTo>
                    <a:pt x="634370" y="69833"/>
                    <a:pt x="638084" y="72500"/>
                    <a:pt x="639418" y="71452"/>
                  </a:cubicBezTo>
                  <a:cubicBezTo>
                    <a:pt x="640752" y="70404"/>
                    <a:pt x="641133" y="67356"/>
                    <a:pt x="642657" y="66975"/>
                  </a:cubicBezTo>
                  <a:cubicBezTo>
                    <a:pt x="644181" y="66595"/>
                    <a:pt x="648181" y="66975"/>
                    <a:pt x="648276" y="65737"/>
                  </a:cubicBezTo>
                  <a:cubicBezTo>
                    <a:pt x="648372" y="64499"/>
                    <a:pt x="648086" y="62499"/>
                    <a:pt x="649801" y="62213"/>
                  </a:cubicBezTo>
                  <a:cubicBezTo>
                    <a:pt x="651515" y="62022"/>
                    <a:pt x="653325" y="60594"/>
                    <a:pt x="653325" y="60594"/>
                  </a:cubicBezTo>
                  <a:cubicBezTo>
                    <a:pt x="655325" y="59546"/>
                    <a:pt x="659230" y="57927"/>
                    <a:pt x="656849" y="55926"/>
                  </a:cubicBezTo>
                  <a:cubicBezTo>
                    <a:pt x="654468" y="53926"/>
                    <a:pt x="653039" y="52021"/>
                    <a:pt x="650944" y="52402"/>
                  </a:cubicBezTo>
                  <a:cubicBezTo>
                    <a:pt x="649896" y="52593"/>
                    <a:pt x="648562" y="53831"/>
                    <a:pt x="646562" y="54212"/>
                  </a:cubicBezTo>
                  <a:cubicBezTo>
                    <a:pt x="644657" y="54593"/>
                    <a:pt x="640942" y="55831"/>
                    <a:pt x="640180" y="54593"/>
                  </a:cubicBezTo>
                  <a:cubicBezTo>
                    <a:pt x="639418" y="53355"/>
                    <a:pt x="637228" y="50688"/>
                    <a:pt x="635513" y="50878"/>
                  </a:cubicBezTo>
                  <a:cubicBezTo>
                    <a:pt x="633799" y="51069"/>
                    <a:pt x="629512" y="52116"/>
                    <a:pt x="628750" y="53355"/>
                  </a:cubicBezTo>
                  <a:cubicBezTo>
                    <a:pt x="627988" y="54593"/>
                    <a:pt x="626845" y="56403"/>
                    <a:pt x="625607" y="56593"/>
                  </a:cubicBezTo>
                  <a:cubicBezTo>
                    <a:pt x="624368" y="56784"/>
                    <a:pt x="615987" y="57831"/>
                    <a:pt x="614843" y="58593"/>
                  </a:cubicBezTo>
                  <a:cubicBezTo>
                    <a:pt x="613701" y="59451"/>
                    <a:pt x="612653" y="59832"/>
                    <a:pt x="610558" y="59165"/>
                  </a:cubicBezTo>
                  <a:cubicBezTo>
                    <a:pt x="608462" y="58593"/>
                    <a:pt x="606652" y="57165"/>
                    <a:pt x="605318" y="58593"/>
                  </a:cubicBezTo>
                  <a:cubicBezTo>
                    <a:pt x="603985" y="60022"/>
                    <a:pt x="601509" y="64499"/>
                    <a:pt x="602271" y="65737"/>
                  </a:cubicBezTo>
                  <a:cubicBezTo>
                    <a:pt x="603033" y="67166"/>
                    <a:pt x="602937" y="68785"/>
                    <a:pt x="604557" y="69071"/>
                  </a:cubicBezTo>
                  <a:close/>
                  <a:moveTo>
                    <a:pt x="551217" y="124506"/>
                  </a:moveTo>
                  <a:cubicBezTo>
                    <a:pt x="553884" y="126316"/>
                    <a:pt x="553026" y="129650"/>
                    <a:pt x="552931" y="131460"/>
                  </a:cubicBezTo>
                  <a:cubicBezTo>
                    <a:pt x="552836" y="133270"/>
                    <a:pt x="551693" y="137175"/>
                    <a:pt x="550740" y="138984"/>
                  </a:cubicBezTo>
                  <a:cubicBezTo>
                    <a:pt x="549788" y="140794"/>
                    <a:pt x="553312" y="141461"/>
                    <a:pt x="554646" y="140985"/>
                  </a:cubicBezTo>
                  <a:cubicBezTo>
                    <a:pt x="555884" y="140604"/>
                    <a:pt x="558932" y="139747"/>
                    <a:pt x="560646" y="139366"/>
                  </a:cubicBezTo>
                  <a:cubicBezTo>
                    <a:pt x="562361" y="138984"/>
                    <a:pt x="563504" y="137746"/>
                    <a:pt x="563790" y="136127"/>
                  </a:cubicBezTo>
                  <a:cubicBezTo>
                    <a:pt x="564076" y="134508"/>
                    <a:pt x="568933" y="138127"/>
                    <a:pt x="570267" y="137937"/>
                  </a:cubicBezTo>
                  <a:cubicBezTo>
                    <a:pt x="571600" y="137746"/>
                    <a:pt x="573029" y="134031"/>
                    <a:pt x="574839" y="132603"/>
                  </a:cubicBezTo>
                  <a:cubicBezTo>
                    <a:pt x="576649" y="131174"/>
                    <a:pt x="584364" y="129364"/>
                    <a:pt x="585412" y="129078"/>
                  </a:cubicBezTo>
                  <a:cubicBezTo>
                    <a:pt x="586459" y="128888"/>
                    <a:pt x="590936" y="125554"/>
                    <a:pt x="592460" y="124792"/>
                  </a:cubicBezTo>
                  <a:cubicBezTo>
                    <a:pt x="593984" y="124030"/>
                    <a:pt x="596556" y="124030"/>
                    <a:pt x="599128" y="123745"/>
                  </a:cubicBezTo>
                  <a:cubicBezTo>
                    <a:pt x="601700" y="123554"/>
                    <a:pt x="606747" y="120506"/>
                    <a:pt x="607605" y="120030"/>
                  </a:cubicBezTo>
                  <a:cubicBezTo>
                    <a:pt x="608462" y="119649"/>
                    <a:pt x="611701" y="119172"/>
                    <a:pt x="613129" y="118982"/>
                  </a:cubicBezTo>
                  <a:cubicBezTo>
                    <a:pt x="614653" y="118791"/>
                    <a:pt x="618368" y="116696"/>
                    <a:pt x="619511" y="115458"/>
                  </a:cubicBezTo>
                  <a:cubicBezTo>
                    <a:pt x="620654" y="114220"/>
                    <a:pt x="616272" y="109743"/>
                    <a:pt x="615320" y="107933"/>
                  </a:cubicBezTo>
                  <a:cubicBezTo>
                    <a:pt x="614367" y="106123"/>
                    <a:pt x="613701" y="103266"/>
                    <a:pt x="612939" y="102408"/>
                  </a:cubicBezTo>
                  <a:cubicBezTo>
                    <a:pt x="612177" y="101647"/>
                    <a:pt x="609224" y="100408"/>
                    <a:pt x="607986" y="100789"/>
                  </a:cubicBezTo>
                  <a:cubicBezTo>
                    <a:pt x="606652" y="101170"/>
                    <a:pt x="605318" y="103456"/>
                    <a:pt x="604366" y="104028"/>
                  </a:cubicBezTo>
                  <a:cubicBezTo>
                    <a:pt x="603509" y="104599"/>
                    <a:pt x="602842" y="101742"/>
                    <a:pt x="602937" y="100313"/>
                  </a:cubicBezTo>
                  <a:cubicBezTo>
                    <a:pt x="603033" y="98884"/>
                    <a:pt x="600271" y="101551"/>
                    <a:pt x="599128" y="102789"/>
                  </a:cubicBezTo>
                  <a:cubicBezTo>
                    <a:pt x="597985" y="104028"/>
                    <a:pt x="596651" y="98503"/>
                    <a:pt x="596079" y="97455"/>
                  </a:cubicBezTo>
                  <a:cubicBezTo>
                    <a:pt x="595508" y="96408"/>
                    <a:pt x="592365" y="92979"/>
                    <a:pt x="591317" y="92122"/>
                  </a:cubicBezTo>
                  <a:cubicBezTo>
                    <a:pt x="590269" y="91264"/>
                    <a:pt x="584649" y="89835"/>
                    <a:pt x="583887" y="89645"/>
                  </a:cubicBezTo>
                  <a:cubicBezTo>
                    <a:pt x="583030" y="89454"/>
                    <a:pt x="581125" y="89454"/>
                    <a:pt x="579506" y="88597"/>
                  </a:cubicBezTo>
                  <a:cubicBezTo>
                    <a:pt x="577887" y="87740"/>
                    <a:pt x="575791" y="88216"/>
                    <a:pt x="574648" y="88407"/>
                  </a:cubicBezTo>
                  <a:cubicBezTo>
                    <a:pt x="572076" y="88788"/>
                    <a:pt x="573125" y="92312"/>
                    <a:pt x="574362" y="93550"/>
                  </a:cubicBezTo>
                  <a:cubicBezTo>
                    <a:pt x="575601" y="94788"/>
                    <a:pt x="574648" y="98218"/>
                    <a:pt x="573791" y="99265"/>
                  </a:cubicBezTo>
                  <a:cubicBezTo>
                    <a:pt x="572838" y="100313"/>
                    <a:pt x="573981" y="103361"/>
                    <a:pt x="574267" y="104980"/>
                  </a:cubicBezTo>
                  <a:cubicBezTo>
                    <a:pt x="574553" y="106599"/>
                    <a:pt x="571124" y="103932"/>
                    <a:pt x="569314" y="102980"/>
                  </a:cubicBezTo>
                  <a:cubicBezTo>
                    <a:pt x="567504" y="101932"/>
                    <a:pt x="563313" y="106695"/>
                    <a:pt x="561790" y="107266"/>
                  </a:cubicBezTo>
                  <a:cubicBezTo>
                    <a:pt x="560265" y="107933"/>
                    <a:pt x="560170" y="109552"/>
                    <a:pt x="561504" y="111743"/>
                  </a:cubicBezTo>
                  <a:cubicBezTo>
                    <a:pt x="562837" y="114029"/>
                    <a:pt x="560361" y="113172"/>
                    <a:pt x="558646" y="113553"/>
                  </a:cubicBezTo>
                  <a:cubicBezTo>
                    <a:pt x="556932" y="113934"/>
                    <a:pt x="557027" y="114981"/>
                    <a:pt x="556265" y="118029"/>
                  </a:cubicBezTo>
                  <a:cubicBezTo>
                    <a:pt x="555408" y="121077"/>
                    <a:pt x="551503" y="119077"/>
                    <a:pt x="549597" y="119649"/>
                  </a:cubicBezTo>
                  <a:cubicBezTo>
                    <a:pt x="547597" y="120601"/>
                    <a:pt x="548550" y="122601"/>
                    <a:pt x="551217" y="124506"/>
                  </a:cubicBezTo>
                  <a:close/>
                  <a:moveTo>
                    <a:pt x="683995" y="136318"/>
                  </a:moveTo>
                  <a:cubicBezTo>
                    <a:pt x="684281" y="134889"/>
                    <a:pt x="685043" y="132412"/>
                    <a:pt x="683424" y="132222"/>
                  </a:cubicBezTo>
                  <a:cubicBezTo>
                    <a:pt x="681709" y="132031"/>
                    <a:pt x="680185" y="132412"/>
                    <a:pt x="679423" y="131650"/>
                  </a:cubicBezTo>
                  <a:cubicBezTo>
                    <a:pt x="678661" y="130793"/>
                    <a:pt x="677613" y="129650"/>
                    <a:pt x="677613" y="129650"/>
                  </a:cubicBezTo>
                  <a:cubicBezTo>
                    <a:pt x="676184" y="128793"/>
                    <a:pt x="675137" y="128793"/>
                    <a:pt x="674280" y="129269"/>
                  </a:cubicBezTo>
                  <a:cubicBezTo>
                    <a:pt x="673422" y="129650"/>
                    <a:pt x="672279" y="130507"/>
                    <a:pt x="672851" y="132126"/>
                  </a:cubicBezTo>
                  <a:cubicBezTo>
                    <a:pt x="673422" y="133746"/>
                    <a:pt x="676375" y="140127"/>
                    <a:pt x="677613" y="140127"/>
                  </a:cubicBezTo>
                  <a:cubicBezTo>
                    <a:pt x="678852" y="140032"/>
                    <a:pt x="683614" y="137746"/>
                    <a:pt x="683995" y="136318"/>
                  </a:cubicBezTo>
                  <a:close/>
                  <a:moveTo>
                    <a:pt x="666565" y="54307"/>
                  </a:moveTo>
                  <a:cubicBezTo>
                    <a:pt x="668088" y="54307"/>
                    <a:pt x="669517" y="51069"/>
                    <a:pt x="668946" y="50783"/>
                  </a:cubicBezTo>
                  <a:cubicBezTo>
                    <a:pt x="668088" y="50497"/>
                    <a:pt x="665898" y="49354"/>
                    <a:pt x="665803" y="50974"/>
                  </a:cubicBezTo>
                  <a:cubicBezTo>
                    <a:pt x="665612" y="52688"/>
                    <a:pt x="665136" y="54307"/>
                    <a:pt x="666565" y="54307"/>
                  </a:cubicBezTo>
                  <a:close/>
                  <a:moveTo>
                    <a:pt x="176599" y="212803"/>
                  </a:moveTo>
                  <a:cubicBezTo>
                    <a:pt x="178313" y="213470"/>
                    <a:pt x="179742" y="214232"/>
                    <a:pt x="181647" y="213470"/>
                  </a:cubicBezTo>
                  <a:cubicBezTo>
                    <a:pt x="183552" y="212803"/>
                    <a:pt x="185838" y="210327"/>
                    <a:pt x="185933" y="208898"/>
                  </a:cubicBezTo>
                  <a:cubicBezTo>
                    <a:pt x="186124" y="206136"/>
                    <a:pt x="186600" y="204326"/>
                    <a:pt x="184028" y="204326"/>
                  </a:cubicBezTo>
                  <a:cubicBezTo>
                    <a:pt x="181456" y="204326"/>
                    <a:pt x="177551" y="204326"/>
                    <a:pt x="176693" y="206041"/>
                  </a:cubicBezTo>
                  <a:cubicBezTo>
                    <a:pt x="175837" y="207850"/>
                    <a:pt x="174789" y="212041"/>
                    <a:pt x="176599" y="212803"/>
                  </a:cubicBezTo>
                  <a:close/>
                  <a:moveTo>
                    <a:pt x="659230" y="194229"/>
                  </a:moveTo>
                  <a:cubicBezTo>
                    <a:pt x="659897" y="194420"/>
                    <a:pt x="661231" y="195849"/>
                    <a:pt x="662754" y="195468"/>
                  </a:cubicBezTo>
                  <a:cubicBezTo>
                    <a:pt x="664278" y="195087"/>
                    <a:pt x="668279" y="194801"/>
                    <a:pt x="668279" y="194801"/>
                  </a:cubicBezTo>
                  <a:cubicBezTo>
                    <a:pt x="668279" y="194801"/>
                    <a:pt x="672851" y="196230"/>
                    <a:pt x="673899" y="196039"/>
                  </a:cubicBezTo>
                  <a:cubicBezTo>
                    <a:pt x="674946" y="195849"/>
                    <a:pt x="677042" y="193563"/>
                    <a:pt x="677327" y="192324"/>
                  </a:cubicBezTo>
                  <a:cubicBezTo>
                    <a:pt x="677613" y="190896"/>
                    <a:pt x="677137" y="188419"/>
                    <a:pt x="676851" y="186800"/>
                  </a:cubicBezTo>
                  <a:cubicBezTo>
                    <a:pt x="676566" y="185181"/>
                    <a:pt x="672660" y="183561"/>
                    <a:pt x="671422" y="182704"/>
                  </a:cubicBezTo>
                  <a:cubicBezTo>
                    <a:pt x="670184" y="181942"/>
                    <a:pt x="669517" y="179847"/>
                    <a:pt x="669136" y="178227"/>
                  </a:cubicBezTo>
                  <a:cubicBezTo>
                    <a:pt x="668851" y="176608"/>
                    <a:pt x="667041" y="177370"/>
                    <a:pt x="665612" y="176608"/>
                  </a:cubicBezTo>
                  <a:cubicBezTo>
                    <a:pt x="664183" y="175751"/>
                    <a:pt x="663707" y="173370"/>
                    <a:pt x="663612" y="172131"/>
                  </a:cubicBezTo>
                  <a:cubicBezTo>
                    <a:pt x="663517" y="170893"/>
                    <a:pt x="666946" y="169464"/>
                    <a:pt x="667802" y="169274"/>
                  </a:cubicBezTo>
                  <a:cubicBezTo>
                    <a:pt x="668660" y="169083"/>
                    <a:pt x="669422" y="160892"/>
                    <a:pt x="669517" y="158797"/>
                  </a:cubicBezTo>
                  <a:cubicBezTo>
                    <a:pt x="669612" y="156796"/>
                    <a:pt x="669517" y="152891"/>
                    <a:pt x="669327" y="151843"/>
                  </a:cubicBezTo>
                  <a:cubicBezTo>
                    <a:pt x="669136" y="150795"/>
                    <a:pt x="670089" y="147176"/>
                    <a:pt x="671041" y="145080"/>
                  </a:cubicBezTo>
                  <a:cubicBezTo>
                    <a:pt x="671993" y="143080"/>
                    <a:pt x="668851" y="142223"/>
                    <a:pt x="668279" y="141842"/>
                  </a:cubicBezTo>
                  <a:cubicBezTo>
                    <a:pt x="667708" y="141461"/>
                    <a:pt x="666850" y="140413"/>
                    <a:pt x="666374" y="138794"/>
                  </a:cubicBezTo>
                  <a:cubicBezTo>
                    <a:pt x="665803" y="137175"/>
                    <a:pt x="661707" y="134889"/>
                    <a:pt x="660945" y="134698"/>
                  </a:cubicBezTo>
                  <a:cubicBezTo>
                    <a:pt x="660087" y="134508"/>
                    <a:pt x="658277" y="136318"/>
                    <a:pt x="656754" y="137365"/>
                  </a:cubicBezTo>
                  <a:cubicBezTo>
                    <a:pt x="655230" y="138413"/>
                    <a:pt x="655706" y="143461"/>
                    <a:pt x="655801" y="144890"/>
                  </a:cubicBezTo>
                  <a:cubicBezTo>
                    <a:pt x="655896" y="146319"/>
                    <a:pt x="654087" y="149176"/>
                    <a:pt x="653706" y="150605"/>
                  </a:cubicBezTo>
                  <a:cubicBezTo>
                    <a:pt x="653420" y="152034"/>
                    <a:pt x="651134" y="151272"/>
                    <a:pt x="649705" y="150605"/>
                  </a:cubicBezTo>
                  <a:cubicBezTo>
                    <a:pt x="648276" y="150033"/>
                    <a:pt x="647991" y="147557"/>
                    <a:pt x="648086" y="146509"/>
                  </a:cubicBezTo>
                  <a:lnTo>
                    <a:pt x="648562" y="138699"/>
                  </a:lnTo>
                  <a:cubicBezTo>
                    <a:pt x="648658" y="136699"/>
                    <a:pt x="645895" y="133841"/>
                    <a:pt x="643800" y="133174"/>
                  </a:cubicBezTo>
                  <a:cubicBezTo>
                    <a:pt x="641704" y="132603"/>
                    <a:pt x="642085" y="136222"/>
                    <a:pt x="641990" y="137651"/>
                  </a:cubicBezTo>
                  <a:lnTo>
                    <a:pt x="641704" y="141556"/>
                  </a:lnTo>
                  <a:cubicBezTo>
                    <a:pt x="641609" y="142795"/>
                    <a:pt x="637704" y="140794"/>
                    <a:pt x="636942" y="140318"/>
                  </a:cubicBezTo>
                  <a:cubicBezTo>
                    <a:pt x="636085" y="139937"/>
                    <a:pt x="631131" y="141556"/>
                    <a:pt x="629417" y="141366"/>
                  </a:cubicBezTo>
                  <a:cubicBezTo>
                    <a:pt x="627703" y="141175"/>
                    <a:pt x="633893" y="138318"/>
                    <a:pt x="635132" y="137651"/>
                  </a:cubicBezTo>
                  <a:cubicBezTo>
                    <a:pt x="636465" y="137079"/>
                    <a:pt x="634846" y="132317"/>
                    <a:pt x="634846" y="132317"/>
                  </a:cubicBezTo>
                  <a:cubicBezTo>
                    <a:pt x="634846" y="132317"/>
                    <a:pt x="631608" y="129459"/>
                    <a:pt x="630751" y="129459"/>
                  </a:cubicBezTo>
                  <a:cubicBezTo>
                    <a:pt x="629893" y="129459"/>
                    <a:pt x="627417" y="131460"/>
                    <a:pt x="626369" y="131936"/>
                  </a:cubicBezTo>
                  <a:cubicBezTo>
                    <a:pt x="625321" y="132317"/>
                    <a:pt x="623226" y="131079"/>
                    <a:pt x="622273" y="130317"/>
                  </a:cubicBezTo>
                  <a:cubicBezTo>
                    <a:pt x="621226" y="129459"/>
                    <a:pt x="624368" y="126602"/>
                    <a:pt x="624654" y="125840"/>
                  </a:cubicBezTo>
                  <a:cubicBezTo>
                    <a:pt x="624940" y="125078"/>
                    <a:pt x="624559" y="121173"/>
                    <a:pt x="624559" y="121173"/>
                  </a:cubicBezTo>
                  <a:cubicBezTo>
                    <a:pt x="624178" y="120601"/>
                    <a:pt x="622083" y="119553"/>
                    <a:pt x="620844" y="119553"/>
                  </a:cubicBezTo>
                  <a:cubicBezTo>
                    <a:pt x="619606" y="119553"/>
                    <a:pt x="614177" y="120792"/>
                    <a:pt x="613129" y="121173"/>
                  </a:cubicBezTo>
                  <a:cubicBezTo>
                    <a:pt x="612081" y="121554"/>
                    <a:pt x="605700" y="124887"/>
                    <a:pt x="604176" y="125268"/>
                  </a:cubicBezTo>
                  <a:cubicBezTo>
                    <a:pt x="602652" y="125649"/>
                    <a:pt x="599032" y="125840"/>
                    <a:pt x="597794" y="126316"/>
                  </a:cubicBezTo>
                  <a:cubicBezTo>
                    <a:pt x="596460" y="126697"/>
                    <a:pt x="591984" y="127935"/>
                    <a:pt x="591888" y="129364"/>
                  </a:cubicBezTo>
                  <a:cubicBezTo>
                    <a:pt x="591793" y="130793"/>
                    <a:pt x="590650" y="131460"/>
                    <a:pt x="589412" y="132222"/>
                  </a:cubicBezTo>
                  <a:cubicBezTo>
                    <a:pt x="588078" y="133079"/>
                    <a:pt x="583983" y="134222"/>
                    <a:pt x="583316" y="135270"/>
                  </a:cubicBezTo>
                  <a:cubicBezTo>
                    <a:pt x="582650" y="136318"/>
                    <a:pt x="580840" y="137746"/>
                    <a:pt x="582363" y="139556"/>
                  </a:cubicBezTo>
                  <a:cubicBezTo>
                    <a:pt x="583983" y="141366"/>
                    <a:pt x="585031" y="141842"/>
                    <a:pt x="585888" y="143461"/>
                  </a:cubicBezTo>
                  <a:cubicBezTo>
                    <a:pt x="586840" y="145080"/>
                    <a:pt x="587221" y="145461"/>
                    <a:pt x="589317" y="145747"/>
                  </a:cubicBezTo>
                  <a:cubicBezTo>
                    <a:pt x="591412" y="145938"/>
                    <a:pt x="593698" y="146414"/>
                    <a:pt x="595032" y="145176"/>
                  </a:cubicBezTo>
                  <a:cubicBezTo>
                    <a:pt x="596365" y="143937"/>
                    <a:pt x="597318" y="142890"/>
                    <a:pt x="598365" y="142699"/>
                  </a:cubicBezTo>
                  <a:cubicBezTo>
                    <a:pt x="599413" y="142509"/>
                    <a:pt x="600747" y="142318"/>
                    <a:pt x="599128" y="144509"/>
                  </a:cubicBezTo>
                  <a:cubicBezTo>
                    <a:pt x="597508" y="146795"/>
                    <a:pt x="593317" y="149176"/>
                    <a:pt x="591412" y="149176"/>
                  </a:cubicBezTo>
                  <a:cubicBezTo>
                    <a:pt x="589507" y="149176"/>
                    <a:pt x="583316" y="149367"/>
                    <a:pt x="582840" y="150795"/>
                  </a:cubicBezTo>
                  <a:cubicBezTo>
                    <a:pt x="582363" y="152224"/>
                    <a:pt x="583506" y="153843"/>
                    <a:pt x="584459" y="155082"/>
                  </a:cubicBezTo>
                  <a:cubicBezTo>
                    <a:pt x="585412" y="156320"/>
                    <a:pt x="586174" y="157558"/>
                    <a:pt x="587697" y="157749"/>
                  </a:cubicBezTo>
                  <a:cubicBezTo>
                    <a:pt x="589221" y="157939"/>
                    <a:pt x="595508" y="158987"/>
                    <a:pt x="596460" y="159368"/>
                  </a:cubicBezTo>
                  <a:cubicBezTo>
                    <a:pt x="597508" y="159749"/>
                    <a:pt x="607700" y="163083"/>
                    <a:pt x="609509" y="163654"/>
                  </a:cubicBezTo>
                  <a:cubicBezTo>
                    <a:pt x="611319" y="164226"/>
                    <a:pt x="612939" y="165654"/>
                    <a:pt x="611034" y="166893"/>
                  </a:cubicBezTo>
                  <a:cubicBezTo>
                    <a:pt x="609033" y="168131"/>
                    <a:pt x="605224" y="168322"/>
                    <a:pt x="603985" y="167559"/>
                  </a:cubicBezTo>
                  <a:cubicBezTo>
                    <a:pt x="602747" y="166702"/>
                    <a:pt x="597699" y="162892"/>
                    <a:pt x="595984" y="162892"/>
                  </a:cubicBezTo>
                  <a:cubicBezTo>
                    <a:pt x="594270" y="162892"/>
                    <a:pt x="588174" y="162321"/>
                    <a:pt x="586840" y="162702"/>
                  </a:cubicBezTo>
                  <a:cubicBezTo>
                    <a:pt x="585507" y="163083"/>
                    <a:pt x="578268" y="163940"/>
                    <a:pt x="578268" y="167369"/>
                  </a:cubicBezTo>
                  <a:cubicBezTo>
                    <a:pt x="578268" y="170893"/>
                    <a:pt x="580363" y="174894"/>
                    <a:pt x="581125" y="175560"/>
                  </a:cubicBezTo>
                  <a:cubicBezTo>
                    <a:pt x="581983" y="176132"/>
                    <a:pt x="589507" y="180704"/>
                    <a:pt x="590079" y="181466"/>
                  </a:cubicBezTo>
                  <a:cubicBezTo>
                    <a:pt x="590650" y="182228"/>
                    <a:pt x="592841" y="184133"/>
                    <a:pt x="591508" y="185562"/>
                  </a:cubicBezTo>
                  <a:cubicBezTo>
                    <a:pt x="590174" y="186991"/>
                    <a:pt x="585888" y="190515"/>
                    <a:pt x="589126" y="192515"/>
                  </a:cubicBezTo>
                  <a:cubicBezTo>
                    <a:pt x="592365" y="194515"/>
                    <a:pt x="601700" y="195182"/>
                    <a:pt x="602652" y="196039"/>
                  </a:cubicBezTo>
                  <a:cubicBezTo>
                    <a:pt x="603699" y="196897"/>
                    <a:pt x="605128" y="197849"/>
                    <a:pt x="607795" y="197849"/>
                  </a:cubicBezTo>
                  <a:cubicBezTo>
                    <a:pt x="610558" y="197849"/>
                    <a:pt x="615796" y="198420"/>
                    <a:pt x="617511" y="197849"/>
                  </a:cubicBezTo>
                  <a:cubicBezTo>
                    <a:pt x="619225" y="197182"/>
                    <a:pt x="622559" y="195849"/>
                    <a:pt x="623131" y="195849"/>
                  </a:cubicBezTo>
                  <a:cubicBezTo>
                    <a:pt x="623797" y="195849"/>
                    <a:pt x="629417" y="196611"/>
                    <a:pt x="630084" y="195849"/>
                  </a:cubicBezTo>
                  <a:cubicBezTo>
                    <a:pt x="630751" y="194991"/>
                    <a:pt x="633417" y="192801"/>
                    <a:pt x="634560" y="192324"/>
                  </a:cubicBezTo>
                  <a:cubicBezTo>
                    <a:pt x="635608" y="191943"/>
                    <a:pt x="638656" y="190705"/>
                    <a:pt x="639227" y="191943"/>
                  </a:cubicBezTo>
                  <a:cubicBezTo>
                    <a:pt x="639800" y="193182"/>
                    <a:pt x="642276" y="197849"/>
                    <a:pt x="643228" y="198897"/>
                  </a:cubicBezTo>
                  <a:cubicBezTo>
                    <a:pt x="644181" y="199945"/>
                    <a:pt x="647705" y="202135"/>
                    <a:pt x="648943" y="202802"/>
                  </a:cubicBezTo>
                  <a:cubicBezTo>
                    <a:pt x="650181" y="203374"/>
                    <a:pt x="656468" y="207469"/>
                    <a:pt x="658087" y="206326"/>
                  </a:cubicBezTo>
                  <a:cubicBezTo>
                    <a:pt x="659706" y="205088"/>
                    <a:pt x="661897" y="203278"/>
                    <a:pt x="662564" y="202040"/>
                  </a:cubicBezTo>
                  <a:cubicBezTo>
                    <a:pt x="663326" y="200802"/>
                    <a:pt x="663040" y="197944"/>
                    <a:pt x="661707" y="198992"/>
                  </a:cubicBezTo>
                  <a:cubicBezTo>
                    <a:pt x="660373" y="200040"/>
                    <a:pt x="657516" y="201468"/>
                    <a:pt x="657611" y="200040"/>
                  </a:cubicBezTo>
                  <a:cubicBezTo>
                    <a:pt x="658087" y="198516"/>
                    <a:pt x="658563" y="194039"/>
                    <a:pt x="659230" y="194229"/>
                  </a:cubicBezTo>
                  <a:close/>
                  <a:moveTo>
                    <a:pt x="627036" y="75738"/>
                  </a:moveTo>
                  <a:cubicBezTo>
                    <a:pt x="625797" y="76310"/>
                    <a:pt x="623512" y="77167"/>
                    <a:pt x="622654" y="78215"/>
                  </a:cubicBezTo>
                  <a:cubicBezTo>
                    <a:pt x="621702" y="79263"/>
                    <a:pt x="620750" y="81453"/>
                    <a:pt x="622273" y="80882"/>
                  </a:cubicBezTo>
                  <a:cubicBezTo>
                    <a:pt x="623797" y="80215"/>
                    <a:pt x="628369" y="78405"/>
                    <a:pt x="629512" y="77167"/>
                  </a:cubicBezTo>
                  <a:cubicBezTo>
                    <a:pt x="630655" y="76024"/>
                    <a:pt x="628846" y="74976"/>
                    <a:pt x="627036" y="75738"/>
                  </a:cubicBezTo>
                  <a:close/>
                  <a:moveTo>
                    <a:pt x="305567" y="244331"/>
                  </a:moveTo>
                  <a:cubicBezTo>
                    <a:pt x="304233" y="244712"/>
                    <a:pt x="296327" y="248808"/>
                    <a:pt x="297852" y="249474"/>
                  </a:cubicBezTo>
                  <a:cubicBezTo>
                    <a:pt x="299281" y="250046"/>
                    <a:pt x="303662" y="247474"/>
                    <a:pt x="304805" y="247188"/>
                  </a:cubicBezTo>
                  <a:cubicBezTo>
                    <a:pt x="306519" y="246903"/>
                    <a:pt x="306901" y="243950"/>
                    <a:pt x="305567" y="244331"/>
                  </a:cubicBezTo>
                  <a:close/>
                  <a:moveTo>
                    <a:pt x="126497" y="293289"/>
                  </a:moveTo>
                  <a:cubicBezTo>
                    <a:pt x="125259" y="293575"/>
                    <a:pt x="122401" y="294528"/>
                    <a:pt x="123354" y="295575"/>
                  </a:cubicBezTo>
                  <a:cubicBezTo>
                    <a:pt x="124306" y="296623"/>
                    <a:pt x="126497" y="296147"/>
                    <a:pt x="127354" y="295766"/>
                  </a:cubicBezTo>
                  <a:cubicBezTo>
                    <a:pt x="128212" y="295290"/>
                    <a:pt x="129640" y="292623"/>
                    <a:pt x="126497" y="293289"/>
                  </a:cubicBezTo>
                  <a:close/>
                  <a:moveTo>
                    <a:pt x="2196" y="296909"/>
                  </a:moveTo>
                  <a:cubicBezTo>
                    <a:pt x="1434" y="295861"/>
                    <a:pt x="195" y="295861"/>
                    <a:pt x="5" y="297576"/>
                  </a:cubicBezTo>
                  <a:cubicBezTo>
                    <a:pt x="-90" y="299195"/>
                    <a:pt x="1243" y="301672"/>
                    <a:pt x="2481" y="301291"/>
                  </a:cubicBezTo>
                  <a:cubicBezTo>
                    <a:pt x="3815" y="300910"/>
                    <a:pt x="5053" y="301100"/>
                    <a:pt x="4101" y="299671"/>
                  </a:cubicBezTo>
                  <a:cubicBezTo>
                    <a:pt x="3244" y="298147"/>
                    <a:pt x="2196" y="296909"/>
                    <a:pt x="2196" y="296909"/>
                  </a:cubicBezTo>
                  <a:close/>
                  <a:moveTo>
                    <a:pt x="249369" y="271382"/>
                  </a:moveTo>
                  <a:cubicBezTo>
                    <a:pt x="247179" y="271953"/>
                    <a:pt x="246988" y="272144"/>
                    <a:pt x="245750" y="272144"/>
                  </a:cubicBezTo>
                  <a:cubicBezTo>
                    <a:pt x="244702" y="272144"/>
                    <a:pt x="241940" y="271572"/>
                    <a:pt x="240797" y="272525"/>
                  </a:cubicBezTo>
                  <a:cubicBezTo>
                    <a:pt x="239654" y="273573"/>
                    <a:pt x="238034" y="275764"/>
                    <a:pt x="237463" y="274525"/>
                  </a:cubicBezTo>
                  <a:cubicBezTo>
                    <a:pt x="236892" y="273287"/>
                    <a:pt x="233939" y="272906"/>
                    <a:pt x="233653" y="274335"/>
                  </a:cubicBezTo>
                  <a:cubicBezTo>
                    <a:pt x="233367" y="275764"/>
                    <a:pt x="230510" y="279669"/>
                    <a:pt x="234320" y="280050"/>
                  </a:cubicBezTo>
                  <a:cubicBezTo>
                    <a:pt x="238130" y="280431"/>
                    <a:pt x="242607" y="280050"/>
                    <a:pt x="245274" y="278621"/>
                  </a:cubicBezTo>
                  <a:cubicBezTo>
                    <a:pt x="247845" y="277287"/>
                    <a:pt x="251465" y="270715"/>
                    <a:pt x="249369" y="271382"/>
                  </a:cubicBezTo>
                  <a:close/>
                  <a:moveTo>
                    <a:pt x="104780" y="300433"/>
                  </a:moveTo>
                  <a:cubicBezTo>
                    <a:pt x="103446" y="300528"/>
                    <a:pt x="99351" y="301862"/>
                    <a:pt x="98494" y="302052"/>
                  </a:cubicBezTo>
                  <a:cubicBezTo>
                    <a:pt x="97636" y="302243"/>
                    <a:pt x="95445" y="302624"/>
                    <a:pt x="94969" y="303862"/>
                  </a:cubicBezTo>
                  <a:cubicBezTo>
                    <a:pt x="94493" y="305100"/>
                    <a:pt x="93540" y="306910"/>
                    <a:pt x="95160" y="306720"/>
                  </a:cubicBezTo>
                  <a:cubicBezTo>
                    <a:pt x="96874" y="306529"/>
                    <a:pt x="98398" y="305291"/>
                    <a:pt x="99732" y="304910"/>
                  </a:cubicBezTo>
                  <a:cubicBezTo>
                    <a:pt x="101065" y="304529"/>
                    <a:pt x="105352" y="303672"/>
                    <a:pt x="105828" y="302910"/>
                  </a:cubicBezTo>
                  <a:cubicBezTo>
                    <a:pt x="106399" y="302052"/>
                    <a:pt x="107733" y="300243"/>
                    <a:pt x="104780" y="300433"/>
                  </a:cubicBezTo>
                  <a:close/>
                  <a:moveTo>
                    <a:pt x="258418" y="262524"/>
                  </a:moveTo>
                  <a:cubicBezTo>
                    <a:pt x="256894" y="262333"/>
                    <a:pt x="256228" y="262905"/>
                    <a:pt x="254799" y="263381"/>
                  </a:cubicBezTo>
                  <a:cubicBezTo>
                    <a:pt x="253275" y="263762"/>
                    <a:pt x="248226" y="266239"/>
                    <a:pt x="249751" y="266620"/>
                  </a:cubicBezTo>
                  <a:cubicBezTo>
                    <a:pt x="251179" y="267000"/>
                    <a:pt x="256323" y="266239"/>
                    <a:pt x="256990" y="266048"/>
                  </a:cubicBezTo>
                  <a:cubicBezTo>
                    <a:pt x="258894" y="265381"/>
                    <a:pt x="259847" y="262810"/>
                    <a:pt x="258418" y="262524"/>
                  </a:cubicBezTo>
                  <a:close/>
                  <a:moveTo>
                    <a:pt x="116210" y="300624"/>
                  </a:moveTo>
                  <a:cubicBezTo>
                    <a:pt x="115162" y="300624"/>
                    <a:pt x="113733" y="300243"/>
                    <a:pt x="112781" y="301005"/>
                  </a:cubicBezTo>
                  <a:cubicBezTo>
                    <a:pt x="111924" y="301767"/>
                    <a:pt x="108590" y="304053"/>
                    <a:pt x="109447" y="304243"/>
                  </a:cubicBezTo>
                  <a:cubicBezTo>
                    <a:pt x="110304" y="304434"/>
                    <a:pt x="113733" y="303672"/>
                    <a:pt x="115257" y="303195"/>
                  </a:cubicBezTo>
                  <a:cubicBezTo>
                    <a:pt x="116686" y="302910"/>
                    <a:pt x="117734" y="300624"/>
                    <a:pt x="116210" y="300624"/>
                  </a:cubicBezTo>
                  <a:close/>
                  <a:moveTo>
                    <a:pt x="77920" y="306148"/>
                  </a:moveTo>
                  <a:cubicBezTo>
                    <a:pt x="76681" y="305958"/>
                    <a:pt x="74586" y="305577"/>
                    <a:pt x="75062" y="307196"/>
                  </a:cubicBezTo>
                  <a:cubicBezTo>
                    <a:pt x="75633" y="308815"/>
                    <a:pt x="76395" y="308625"/>
                    <a:pt x="77920" y="308244"/>
                  </a:cubicBezTo>
                  <a:cubicBezTo>
                    <a:pt x="79539" y="307768"/>
                    <a:pt x="79634" y="306339"/>
                    <a:pt x="77920" y="306148"/>
                  </a:cubicBezTo>
                  <a:close/>
                  <a:moveTo>
                    <a:pt x="47535" y="306529"/>
                  </a:moveTo>
                  <a:cubicBezTo>
                    <a:pt x="46106" y="306339"/>
                    <a:pt x="42105" y="305958"/>
                    <a:pt x="43058" y="307291"/>
                  </a:cubicBezTo>
                  <a:cubicBezTo>
                    <a:pt x="44011" y="308720"/>
                    <a:pt x="45249" y="310149"/>
                    <a:pt x="46963" y="309577"/>
                  </a:cubicBezTo>
                  <a:cubicBezTo>
                    <a:pt x="48678" y="309006"/>
                    <a:pt x="50964" y="307005"/>
                    <a:pt x="47535" y="306529"/>
                  </a:cubicBezTo>
                  <a:close/>
                  <a:moveTo>
                    <a:pt x="33628" y="306720"/>
                  </a:moveTo>
                  <a:cubicBezTo>
                    <a:pt x="32009" y="306339"/>
                    <a:pt x="28580" y="305958"/>
                    <a:pt x="27723" y="305958"/>
                  </a:cubicBezTo>
                  <a:cubicBezTo>
                    <a:pt x="26675" y="305958"/>
                    <a:pt x="25532" y="307387"/>
                    <a:pt x="27151" y="307958"/>
                  </a:cubicBezTo>
                  <a:cubicBezTo>
                    <a:pt x="28770" y="308625"/>
                    <a:pt x="35247" y="307196"/>
                    <a:pt x="33628" y="306720"/>
                  </a:cubicBezTo>
                  <a:close/>
                  <a:moveTo>
                    <a:pt x="66013" y="307196"/>
                  </a:moveTo>
                  <a:cubicBezTo>
                    <a:pt x="64965" y="306624"/>
                    <a:pt x="63251" y="307005"/>
                    <a:pt x="62394" y="307196"/>
                  </a:cubicBezTo>
                  <a:cubicBezTo>
                    <a:pt x="61155" y="307482"/>
                    <a:pt x="59631" y="307387"/>
                    <a:pt x="59822" y="308244"/>
                  </a:cubicBezTo>
                  <a:cubicBezTo>
                    <a:pt x="60012" y="309101"/>
                    <a:pt x="62679" y="309672"/>
                    <a:pt x="64013" y="309291"/>
                  </a:cubicBezTo>
                  <a:cubicBezTo>
                    <a:pt x="65251" y="308815"/>
                    <a:pt x="66966" y="307768"/>
                    <a:pt x="66013" y="307196"/>
                  </a:cubicBezTo>
                  <a:close/>
                  <a:moveTo>
                    <a:pt x="658373" y="82501"/>
                  </a:moveTo>
                  <a:cubicBezTo>
                    <a:pt x="658659" y="81263"/>
                    <a:pt x="658754" y="79834"/>
                    <a:pt x="657897" y="79644"/>
                  </a:cubicBezTo>
                  <a:cubicBezTo>
                    <a:pt x="657040" y="79453"/>
                    <a:pt x="652563" y="80501"/>
                    <a:pt x="652658" y="78215"/>
                  </a:cubicBezTo>
                  <a:cubicBezTo>
                    <a:pt x="652849" y="75929"/>
                    <a:pt x="651420" y="71833"/>
                    <a:pt x="647515" y="72690"/>
                  </a:cubicBezTo>
                  <a:cubicBezTo>
                    <a:pt x="646467" y="72881"/>
                    <a:pt x="646181" y="73072"/>
                    <a:pt x="644085" y="73262"/>
                  </a:cubicBezTo>
                  <a:cubicBezTo>
                    <a:pt x="641990" y="73452"/>
                    <a:pt x="636180" y="73643"/>
                    <a:pt x="636751" y="74881"/>
                  </a:cubicBezTo>
                  <a:cubicBezTo>
                    <a:pt x="637323" y="76120"/>
                    <a:pt x="640656" y="80025"/>
                    <a:pt x="638561" y="79549"/>
                  </a:cubicBezTo>
                  <a:cubicBezTo>
                    <a:pt x="636465" y="79168"/>
                    <a:pt x="633989" y="78120"/>
                    <a:pt x="633513" y="78977"/>
                  </a:cubicBezTo>
                  <a:cubicBezTo>
                    <a:pt x="633037" y="79834"/>
                    <a:pt x="631894" y="80787"/>
                    <a:pt x="633132" y="81453"/>
                  </a:cubicBezTo>
                  <a:cubicBezTo>
                    <a:pt x="634370" y="82025"/>
                    <a:pt x="639990" y="83263"/>
                    <a:pt x="637799" y="84501"/>
                  </a:cubicBezTo>
                  <a:cubicBezTo>
                    <a:pt x="635608" y="85740"/>
                    <a:pt x="634656" y="86502"/>
                    <a:pt x="633227" y="85930"/>
                  </a:cubicBezTo>
                  <a:cubicBezTo>
                    <a:pt x="631798" y="85359"/>
                    <a:pt x="625797" y="83454"/>
                    <a:pt x="625702" y="84501"/>
                  </a:cubicBezTo>
                  <a:cubicBezTo>
                    <a:pt x="625607" y="85549"/>
                    <a:pt x="624750" y="88788"/>
                    <a:pt x="626464" y="88978"/>
                  </a:cubicBezTo>
                  <a:cubicBezTo>
                    <a:pt x="628179" y="89169"/>
                    <a:pt x="630560" y="88597"/>
                    <a:pt x="631322" y="89835"/>
                  </a:cubicBezTo>
                  <a:cubicBezTo>
                    <a:pt x="632084" y="91074"/>
                    <a:pt x="636085" y="95170"/>
                    <a:pt x="637608" y="94979"/>
                  </a:cubicBezTo>
                  <a:cubicBezTo>
                    <a:pt x="639133" y="94788"/>
                    <a:pt x="643133" y="91740"/>
                    <a:pt x="643704" y="92979"/>
                  </a:cubicBezTo>
                  <a:cubicBezTo>
                    <a:pt x="644276" y="94217"/>
                    <a:pt x="645800" y="96884"/>
                    <a:pt x="647229" y="97265"/>
                  </a:cubicBezTo>
                  <a:cubicBezTo>
                    <a:pt x="648658" y="97646"/>
                    <a:pt x="649610" y="99551"/>
                    <a:pt x="651324" y="99741"/>
                  </a:cubicBezTo>
                  <a:cubicBezTo>
                    <a:pt x="653039" y="99932"/>
                    <a:pt x="657325" y="101742"/>
                    <a:pt x="654563" y="102218"/>
                  </a:cubicBezTo>
                  <a:cubicBezTo>
                    <a:pt x="651801" y="102599"/>
                    <a:pt x="648467" y="102027"/>
                    <a:pt x="646753" y="101551"/>
                  </a:cubicBezTo>
                  <a:cubicBezTo>
                    <a:pt x="645133" y="101170"/>
                    <a:pt x="638942" y="100503"/>
                    <a:pt x="639037" y="102599"/>
                  </a:cubicBezTo>
                  <a:cubicBezTo>
                    <a:pt x="639133" y="104695"/>
                    <a:pt x="640371" y="107743"/>
                    <a:pt x="642276" y="108790"/>
                  </a:cubicBezTo>
                  <a:cubicBezTo>
                    <a:pt x="644085" y="109838"/>
                    <a:pt x="654087" y="113076"/>
                    <a:pt x="655801" y="112695"/>
                  </a:cubicBezTo>
                  <a:cubicBezTo>
                    <a:pt x="657516" y="112314"/>
                    <a:pt x="659992" y="109647"/>
                    <a:pt x="661326" y="109457"/>
                  </a:cubicBezTo>
                  <a:cubicBezTo>
                    <a:pt x="662659" y="109266"/>
                    <a:pt x="667136" y="107838"/>
                    <a:pt x="668660" y="108028"/>
                  </a:cubicBezTo>
                  <a:cubicBezTo>
                    <a:pt x="670089" y="108219"/>
                    <a:pt x="672375" y="109266"/>
                    <a:pt x="673613" y="109266"/>
                  </a:cubicBezTo>
                  <a:cubicBezTo>
                    <a:pt x="674851" y="109266"/>
                    <a:pt x="678471" y="109647"/>
                    <a:pt x="679709" y="110505"/>
                  </a:cubicBezTo>
                  <a:cubicBezTo>
                    <a:pt x="680947" y="111362"/>
                    <a:pt x="683995" y="112791"/>
                    <a:pt x="686186" y="111362"/>
                  </a:cubicBezTo>
                  <a:cubicBezTo>
                    <a:pt x="688377" y="109933"/>
                    <a:pt x="692187" y="106885"/>
                    <a:pt x="692949" y="105837"/>
                  </a:cubicBezTo>
                  <a:cubicBezTo>
                    <a:pt x="693615" y="104790"/>
                    <a:pt x="695044" y="99265"/>
                    <a:pt x="694949" y="97836"/>
                  </a:cubicBezTo>
                  <a:cubicBezTo>
                    <a:pt x="694854" y="96408"/>
                    <a:pt x="692282" y="93360"/>
                    <a:pt x="690758" y="94122"/>
                  </a:cubicBezTo>
                  <a:cubicBezTo>
                    <a:pt x="689234" y="94979"/>
                    <a:pt x="687329" y="98218"/>
                    <a:pt x="686472" y="98408"/>
                  </a:cubicBezTo>
                  <a:cubicBezTo>
                    <a:pt x="685615" y="98599"/>
                    <a:pt x="683995" y="98027"/>
                    <a:pt x="683995" y="96598"/>
                  </a:cubicBezTo>
                  <a:cubicBezTo>
                    <a:pt x="684090" y="95170"/>
                    <a:pt x="684376" y="93931"/>
                    <a:pt x="683995" y="92883"/>
                  </a:cubicBezTo>
                  <a:cubicBezTo>
                    <a:pt x="683614" y="91836"/>
                    <a:pt x="682757" y="89835"/>
                    <a:pt x="683805" y="88978"/>
                  </a:cubicBezTo>
                  <a:cubicBezTo>
                    <a:pt x="684948" y="88121"/>
                    <a:pt x="686472" y="87740"/>
                    <a:pt x="686758" y="85930"/>
                  </a:cubicBezTo>
                  <a:cubicBezTo>
                    <a:pt x="687138" y="84120"/>
                    <a:pt x="687996" y="79549"/>
                    <a:pt x="686186" y="79168"/>
                  </a:cubicBezTo>
                  <a:cubicBezTo>
                    <a:pt x="684281" y="78786"/>
                    <a:pt x="682471" y="77929"/>
                    <a:pt x="681328" y="78786"/>
                  </a:cubicBezTo>
                  <a:cubicBezTo>
                    <a:pt x="680185" y="79644"/>
                    <a:pt x="678185" y="81263"/>
                    <a:pt x="676471" y="81263"/>
                  </a:cubicBezTo>
                  <a:cubicBezTo>
                    <a:pt x="674756" y="81263"/>
                    <a:pt x="670756" y="81453"/>
                    <a:pt x="672375" y="82882"/>
                  </a:cubicBezTo>
                  <a:cubicBezTo>
                    <a:pt x="673994" y="84311"/>
                    <a:pt x="677137" y="88026"/>
                    <a:pt x="675804" y="88788"/>
                  </a:cubicBezTo>
                  <a:cubicBezTo>
                    <a:pt x="674470" y="89645"/>
                    <a:pt x="672565" y="90216"/>
                    <a:pt x="672851" y="91645"/>
                  </a:cubicBezTo>
                  <a:cubicBezTo>
                    <a:pt x="673232" y="93074"/>
                    <a:pt x="674375" y="97170"/>
                    <a:pt x="673137" y="97360"/>
                  </a:cubicBezTo>
                  <a:cubicBezTo>
                    <a:pt x="671803" y="97551"/>
                    <a:pt x="667326" y="95550"/>
                    <a:pt x="665993" y="95931"/>
                  </a:cubicBezTo>
                  <a:cubicBezTo>
                    <a:pt x="664755" y="96312"/>
                    <a:pt x="661897" y="97551"/>
                    <a:pt x="661135" y="96503"/>
                  </a:cubicBezTo>
                  <a:cubicBezTo>
                    <a:pt x="660373" y="95455"/>
                    <a:pt x="661326" y="93455"/>
                    <a:pt x="660278" y="90121"/>
                  </a:cubicBezTo>
                  <a:cubicBezTo>
                    <a:pt x="659230" y="86883"/>
                    <a:pt x="658087" y="83739"/>
                    <a:pt x="658373" y="82501"/>
                  </a:cubicBezTo>
                  <a:close/>
                  <a:moveTo>
                    <a:pt x="786389" y="111172"/>
                  </a:moveTo>
                  <a:cubicBezTo>
                    <a:pt x="785246" y="111172"/>
                    <a:pt x="784294" y="111838"/>
                    <a:pt x="784484" y="112981"/>
                  </a:cubicBezTo>
                  <a:cubicBezTo>
                    <a:pt x="784674" y="114029"/>
                    <a:pt x="785627" y="116982"/>
                    <a:pt x="786293" y="115839"/>
                  </a:cubicBezTo>
                  <a:cubicBezTo>
                    <a:pt x="787056" y="114696"/>
                    <a:pt x="787818" y="113457"/>
                    <a:pt x="787627" y="112981"/>
                  </a:cubicBezTo>
                  <a:cubicBezTo>
                    <a:pt x="787246" y="111838"/>
                    <a:pt x="787532" y="111172"/>
                    <a:pt x="786389" y="111172"/>
                  </a:cubicBezTo>
                  <a:close/>
                  <a:moveTo>
                    <a:pt x="763719" y="53069"/>
                  </a:moveTo>
                  <a:cubicBezTo>
                    <a:pt x="765148" y="53450"/>
                    <a:pt x="767720" y="53831"/>
                    <a:pt x="767625" y="51831"/>
                  </a:cubicBezTo>
                  <a:cubicBezTo>
                    <a:pt x="767529" y="49830"/>
                    <a:pt x="767434" y="48497"/>
                    <a:pt x="766863" y="47545"/>
                  </a:cubicBezTo>
                  <a:cubicBezTo>
                    <a:pt x="766006" y="46116"/>
                    <a:pt x="763529" y="45925"/>
                    <a:pt x="763243" y="47354"/>
                  </a:cubicBezTo>
                  <a:cubicBezTo>
                    <a:pt x="762958" y="48783"/>
                    <a:pt x="762291" y="52688"/>
                    <a:pt x="763719" y="53069"/>
                  </a:cubicBezTo>
                  <a:close/>
                  <a:moveTo>
                    <a:pt x="819536" y="183943"/>
                  </a:moveTo>
                  <a:cubicBezTo>
                    <a:pt x="820965" y="184133"/>
                    <a:pt x="828871" y="181656"/>
                    <a:pt x="830109" y="182514"/>
                  </a:cubicBezTo>
                  <a:cubicBezTo>
                    <a:pt x="831347" y="183466"/>
                    <a:pt x="834490" y="185562"/>
                    <a:pt x="835824" y="185562"/>
                  </a:cubicBezTo>
                  <a:cubicBezTo>
                    <a:pt x="837062" y="185562"/>
                    <a:pt x="839538" y="184990"/>
                    <a:pt x="839348" y="183561"/>
                  </a:cubicBezTo>
                  <a:cubicBezTo>
                    <a:pt x="839158" y="182133"/>
                    <a:pt x="837253" y="176989"/>
                    <a:pt x="835919" y="175560"/>
                  </a:cubicBezTo>
                  <a:cubicBezTo>
                    <a:pt x="834585" y="174132"/>
                    <a:pt x="827442" y="170798"/>
                    <a:pt x="824203" y="170798"/>
                  </a:cubicBezTo>
                  <a:cubicBezTo>
                    <a:pt x="822965" y="170798"/>
                    <a:pt x="819250" y="170988"/>
                    <a:pt x="818583" y="171560"/>
                  </a:cubicBezTo>
                  <a:cubicBezTo>
                    <a:pt x="817917" y="172131"/>
                    <a:pt x="816583" y="173370"/>
                    <a:pt x="816869" y="174322"/>
                  </a:cubicBezTo>
                  <a:cubicBezTo>
                    <a:pt x="817155" y="175275"/>
                    <a:pt x="819250" y="176989"/>
                    <a:pt x="818965" y="178323"/>
                  </a:cubicBezTo>
                  <a:cubicBezTo>
                    <a:pt x="818583" y="179847"/>
                    <a:pt x="818203" y="183847"/>
                    <a:pt x="819536" y="183943"/>
                  </a:cubicBezTo>
                  <a:close/>
                  <a:moveTo>
                    <a:pt x="721905" y="64975"/>
                  </a:moveTo>
                  <a:cubicBezTo>
                    <a:pt x="724096" y="66404"/>
                    <a:pt x="729906" y="68499"/>
                    <a:pt x="731906" y="68214"/>
                  </a:cubicBezTo>
                  <a:cubicBezTo>
                    <a:pt x="733811" y="68023"/>
                    <a:pt x="737049" y="67166"/>
                    <a:pt x="738097" y="67166"/>
                  </a:cubicBezTo>
                  <a:cubicBezTo>
                    <a:pt x="739145" y="67166"/>
                    <a:pt x="741050" y="67737"/>
                    <a:pt x="742003" y="69452"/>
                  </a:cubicBezTo>
                  <a:cubicBezTo>
                    <a:pt x="742955" y="71071"/>
                    <a:pt x="744288" y="73357"/>
                    <a:pt x="745051" y="74786"/>
                  </a:cubicBezTo>
                  <a:cubicBezTo>
                    <a:pt x="745812" y="76215"/>
                    <a:pt x="746670" y="78691"/>
                    <a:pt x="748003" y="78691"/>
                  </a:cubicBezTo>
                  <a:cubicBezTo>
                    <a:pt x="749242" y="78691"/>
                    <a:pt x="750956" y="78882"/>
                    <a:pt x="751718" y="77643"/>
                  </a:cubicBezTo>
                  <a:cubicBezTo>
                    <a:pt x="752480" y="76405"/>
                    <a:pt x="753433" y="74786"/>
                    <a:pt x="752671" y="73357"/>
                  </a:cubicBezTo>
                  <a:cubicBezTo>
                    <a:pt x="751908" y="71928"/>
                    <a:pt x="750765" y="70690"/>
                    <a:pt x="751432" y="69452"/>
                  </a:cubicBezTo>
                  <a:cubicBezTo>
                    <a:pt x="752194" y="68214"/>
                    <a:pt x="752956" y="65547"/>
                    <a:pt x="752099" y="64975"/>
                  </a:cubicBezTo>
                  <a:cubicBezTo>
                    <a:pt x="751242" y="64404"/>
                    <a:pt x="748193" y="63356"/>
                    <a:pt x="747813" y="62308"/>
                  </a:cubicBezTo>
                  <a:cubicBezTo>
                    <a:pt x="747432" y="61260"/>
                    <a:pt x="743431" y="58022"/>
                    <a:pt x="742098" y="58593"/>
                  </a:cubicBezTo>
                  <a:cubicBezTo>
                    <a:pt x="740764" y="59165"/>
                    <a:pt x="740097" y="59832"/>
                    <a:pt x="739621" y="57927"/>
                  </a:cubicBezTo>
                  <a:cubicBezTo>
                    <a:pt x="739145" y="56117"/>
                    <a:pt x="739335" y="55260"/>
                    <a:pt x="737907" y="54688"/>
                  </a:cubicBezTo>
                  <a:cubicBezTo>
                    <a:pt x="736478" y="54117"/>
                    <a:pt x="731239" y="52402"/>
                    <a:pt x="731239" y="52402"/>
                  </a:cubicBezTo>
                  <a:cubicBezTo>
                    <a:pt x="729334" y="52021"/>
                    <a:pt x="727144" y="50783"/>
                    <a:pt x="726191" y="51640"/>
                  </a:cubicBezTo>
                  <a:cubicBezTo>
                    <a:pt x="725334" y="52402"/>
                    <a:pt x="721524" y="54688"/>
                    <a:pt x="722953" y="55164"/>
                  </a:cubicBezTo>
                  <a:cubicBezTo>
                    <a:pt x="724381" y="55545"/>
                    <a:pt x="725143" y="56784"/>
                    <a:pt x="726858" y="57450"/>
                  </a:cubicBezTo>
                  <a:cubicBezTo>
                    <a:pt x="728477" y="58022"/>
                    <a:pt x="728953" y="57831"/>
                    <a:pt x="729715" y="59260"/>
                  </a:cubicBezTo>
                  <a:cubicBezTo>
                    <a:pt x="730477" y="60689"/>
                    <a:pt x="731906" y="64785"/>
                    <a:pt x="729429" y="63737"/>
                  </a:cubicBezTo>
                  <a:cubicBezTo>
                    <a:pt x="726953" y="62689"/>
                    <a:pt x="727620" y="62499"/>
                    <a:pt x="725905" y="62308"/>
                  </a:cubicBezTo>
                  <a:cubicBezTo>
                    <a:pt x="724191" y="62118"/>
                    <a:pt x="719618" y="63547"/>
                    <a:pt x="721905" y="64975"/>
                  </a:cubicBezTo>
                  <a:close/>
                  <a:moveTo>
                    <a:pt x="764005" y="84501"/>
                  </a:moveTo>
                  <a:cubicBezTo>
                    <a:pt x="764672" y="84311"/>
                    <a:pt x="766672" y="82501"/>
                    <a:pt x="767434" y="82692"/>
                  </a:cubicBezTo>
                  <a:cubicBezTo>
                    <a:pt x="768196" y="82882"/>
                    <a:pt x="769625" y="83454"/>
                    <a:pt x="770863" y="83263"/>
                  </a:cubicBezTo>
                  <a:cubicBezTo>
                    <a:pt x="772101" y="83073"/>
                    <a:pt x="776007" y="81739"/>
                    <a:pt x="776388" y="80977"/>
                  </a:cubicBezTo>
                  <a:cubicBezTo>
                    <a:pt x="776768" y="80215"/>
                    <a:pt x="777912" y="77262"/>
                    <a:pt x="776483" y="76691"/>
                  </a:cubicBezTo>
                  <a:cubicBezTo>
                    <a:pt x="775054" y="76120"/>
                    <a:pt x="773054" y="75167"/>
                    <a:pt x="772768" y="74405"/>
                  </a:cubicBezTo>
                  <a:cubicBezTo>
                    <a:pt x="772483" y="73643"/>
                    <a:pt x="771721" y="71452"/>
                    <a:pt x="770958" y="71166"/>
                  </a:cubicBezTo>
                  <a:cubicBezTo>
                    <a:pt x="770196" y="70881"/>
                    <a:pt x="766387" y="67642"/>
                    <a:pt x="766387" y="67642"/>
                  </a:cubicBezTo>
                  <a:cubicBezTo>
                    <a:pt x="765815" y="67166"/>
                    <a:pt x="763719" y="65166"/>
                    <a:pt x="762196" y="66118"/>
                  </a:cubicBezTo>
                  <a:cubicBezTo>
                    <a:pt x="760671" y="67071"/>
                    <a:pt x="759910" y="67356"/>
                    <a:pt x="759814" y="68404"/>
                  </a:cubicBezTo>
                  <a:cubicBezTo>
                    <a:pt x="759719" y="69452"/>
                    <a:pt x="760290" y="70404"/>
                    <a:pt x="760862" y="71452"/>
                  </a:cubicBezTo>
                  <a:cubicBezTo>
                    <a:pt x="761433" y="72500"/>
                    <a:pt x="763910" y="76215"/>
                    <a:pt x="762291" y="76405"/>
                  </a:cubicBezTo>
                  <a:cubicBezTo>
                    <a:pt x="760671" y="76596"/>
                    <a:pt x="759147" y="76215"/>
                    <a:pt x="758576" y="76881"/>
                  </a:cubicBezTo>
                  <a:cubicBezTo>
                    <a:pt x="758100" y="77548"/>
                    <a:pt x="756671" y="79834"/>
                    <a:pt x="757052" y="80596"/>
                  </a:cubicBezTo>
                  <a:cubicBezTo>
                    <a:pt x="757718" y="81263"/>
                    <a:pt x="763434" y="84692"/>
                    <a:pt x="764005" y="84501"/>
                  </a:cubicBezTo>
                  <a:close/>
                  <a:moveTo>
                    <a:pt x="750861" y="101265"/>
                  </a:moveTo>
                  <a:cubicBezTo>
                    <a:pt x="751432" y="102789"/>
                    <a:pt x="753337" y="106790"/>
                    <a:pt x="753337" y="107838"/>
                  </a:cubicBezTo>
                  <a:cubicBezTo>
                    <a:pt x="753242" y="108885"/>
                    <a:pt x="753909" y="111552"/>
                    <a:pt x="755242" y="112410"/>
                  </a:cubicBezTo>
                  <a:cubicBezTo>
                    <a:pt x="756576" y="113362"/>
                    <a:pt x="759528" y="115458"/>
                    <a:pt x="761243" y="115648"/>
                  </a:cubicBezTo>
                  <a:cubicBezTo>
                    <a:pt x="762958" y="115839"/>
                    <a:pt x="765624" y="116124"/>
                    <a:pt x="765910" y="117077"/>
                  </a:cubicBezTo>
                  <a:cubicBezTo>
                    <a:pt x="766196" y="118029"/>
                    <a:pt x="766387" y="119553"/>
                    <a:pt x="765720" y="120315"/>
                  </a:cubicBezTo>
                  <a:cubicBezTo>
                    <a:pt x="765053" y="121077"/>
                    <a:pt x="763815" y="122792"/>
                    <a:pt x="763910" y="123649"/>
                  </a:cubicBezTo>
                  <a:cubicBezTo>
                    <a:pt x="764005" y="124602"/>
                    <a:pt x="764005" y="127459"/>
                    <a:pt x="763434" y="128412"/>
                  </a:cubicBezTo>
                  <a:cubicBezTo>
                    <a:pt x="762862" y="129364"/>
                    <a:pt x="761433" y="132603"/>
                    <a:pt x="761529" y="133746"/>
                  </a:cubicBezTo>
                  <a:cubicBezTo>
                    <a:pt x="761624" y="134984"/>
                    <a:pt x="765339" y="140699"/>
                    <a:pt x="766006" y="140699"/>
                  </a:cubicBezTo>
                  <a:cubicBezTo>
                    <a:pt x="766672" y="140699"/>
                    <a:pt x="769053" y="138222"/>
                    <a:pt x="769435" y="139461"/>
                  </a:cubicBezTo>
                  <a:cubicBezTo>
                    <a:pt x="769815" y="140699"/>
                    <a:pt x="772197" y="145557"/>
                    <a:pt x="772673" y="146224"/>
                  </a:cubicBezTo>
                  <a:cubicBezTo>
                    <a:pt x="773150" y="146890"/>
                    <a:pt x="774769" y="147652"/>
                    <a:pt x="776007" y="146414"/>
                  </a:cubicBezTo>
                  <a:cubicBezTo>
                    <a:pt x="777245" y="145176"/>
                    <a:pt x="780674" y="143747"/>
                    <a:pt x="781626" y="142890"/>
                  </a:cubicBezTo>
                  <a:cubicBezTo>
                    <a:pt x="782675" y="141937"/>
                    <a:pt x="786484" y="141651"/>
                    <a:pt x="785532" y="143175"/>
                  </a:cubicBezTo>
                  <a:cubicBezTo>
                    <a:pt x="784674" y="144699"/>
                    <a:pt x="783531" y="147366"/>
                    <a:pt x="785056" y="147747"/>
                  </a:cubicBezTo>
                  <a:cubicBezTo>
                    <a:pt x="786579" y="148224"/>
                    <a:pt x="788675" y="148414"/>
                    <a:pt x="789437" y="148795"/>
                  </a:cubicBezTo>
                  <a:cubicBezTo>
                    <a:pt x="790199" y="149272"/>
                    <a:pt x="795152" y="150795"/>
                    <a:pt x="796009" y="150795"/>
                  </a:cubicBezTo>
                  <a:cubicBezTo>
                    <a:pt x="796771" y="150795"/>
                    <a:pt x="800200" y="149843"/>
                    <a:pt x="801725" y="150795"/>
                  </a:cubicBezTo>
                  <a:cubicBezTo>
                    <a:pt x="803248" y="151748"/>
                    <a:pt x="805534" y="153081"/>
                    <a:pt x="806963" y="153081"/>
                  </a:cubicBezTo>
                  <a:cubicBezTo>
                    <a:pt x="808392" y="153081"/>
                    <a:pt x="810677" y="152891"/>
                    <a:pt x="812011" y="153558"/>
                  </a:cubicBezTo>
                  <a:cubicBezTo>
                    <a:pt x="813440" y="154129"/>
                    <a:pt x="817821" y="157082"/>
                    <a:pt x="820488" y="157558"/>
                  </a:cubicBezTo>
                  <a:cubicBezTo>
                    <a:pt x="823156" y="158034"/>
                    <a:pt x="824108" y="158034"/>
                    <a:pt x="825060" y="157368"/>
                  </a:cubicBezTo>
                  <a:cubicBezTo>
                    <a:pt x="826013" y="156796"/>
                    <a:pt x="826108" y="156129"/>
                    <a:pt x="827632" y="156415"/>
                  </a:cubicBezTo>
                  <a:cubicBezTo>
                    <a:pt x="829251" y="156701"/>
                    <a:pt x="833538" y="156225"/>
                    <a:pt x="833918" y="155177"/>
                  </a:cubicBezTo>
                  <a:cubicBezTo>
                    <a:pt x="834300" y="154129"/>
                    <a:pt x="834776" y="152224"/>
                    <a:pt x="835919" y="151462"/>
                  </a:cubicBezTo>
                  <a:cubicBezTo>
                    <a:pt x="837062" y="150700"/>
                    <a:pt x="838776" y="149176"/>
                    <a:pt x="837919" y="148128"/>
                  </a:cubicBezTo>
                  <a:cubicBezTo>
                    <a:pt x="837062" y="147081"/>
                    <a:pt x="834395" y="145652"/>
                    <a:pt x="834681" y="143652"/>
                  </a:cubicBezTo>
                  <a:cubicBezTo>
                    <a:pt x="834967" y="141651"/>
                    <a:pt x="834681" y="141175"/>
                    <a:pt x="833728" y="141080"/>
                  </a:cubicBezTo>
                  <a:cubicBezTo>
                    <a:pt x="832776" y="140889"/>
                    <a:pt x="831823" y="140318"/>
                    <a:pt x="831156" y="139366"/>
                  </a:cubicBezTo>
                  <a:cubicBezTo>
                    <a:pt x="830394" y="138413"/>
                    <a:pt x="829347" y="137841"/>
                    <a:pt x="828584" y="137651"/>
                  </a:cubicBezTo>
                  <a:cubicBezTo>
                    <a:pt x="827823" y="137460"/>
                    <a:pt x="826108" y="137175"/>
                    <a:pt x="825442" y="136413"/>
                  </a:cubicBezTo>
                  <a:cubicBezTo>
                    <a:pt x="824870" y="135651"/>
                    <a:pt x="822012" y="133079"/>
                    <a:pt x="818583" y="133650"/>
                  </a:cubicBezTo>
                  <a:cubicBezTo>
                    <a:pt x="815250" y="134317"/>
                    <a:pt x="811059" y="137365"/>
                    <a:pt x="810773" y="136603"/>
                  </a:cubicBezTo>
                  <a:cubicBezTo>
                    <a:pt x="810487" y="135841"/>
                    <a:pt x="808963" y="134889"/>
                    <a:pt x="807820" y="135174"/>
                  </a:cubicBezTo>
                  <a:cubicBezTo>
                    <a:pt x="806677" y="135460"/>
                    <a:pt x="805820" y="136413"/>
                    <a:pt x="804106" y="135841"/>
                  </a:cubicBezTo>
                  <a:cubicBezTo>
                    <a:pt x="802391" y="135174"/>
                    <a:pt x="796104" y="132317"/>
                    <a:pt x="795057" y="132793"/>
                  </a:cubicBezTo>
                  <a:cubicBezTo>
                    <a:pt x="794104" y="133270"/>
                    <a:pt x="793437" y="134031"/>
                    <a:pt x="792104" y="133841"/>
                  </a:cubicBezTo>
                  <a:cubicBezTo>
                    <a:pt x="790866" y="133650"/>
                    <a:pt x="789151" y="133365"/>
                    <a:pt x="788580" y="132412"/>
                  </a:cubicBezTo>
                  <a:cubicBezTo>
                    <a:pt x="788008" y="131460"/>
                    <a:pt x="786484" y="130888"/>
                    <a:pt x="785913" y="131460"/>
                  </a:cubicBezTo>
                  <a:cubicBezTo>
                    <a:pt x="785437" y="132031"/>
                    <a:pt x="784674" y="134031"/>
                    <a:pt x="783436" y="133174"/>
                  </a:cubicBezTo>
                  <a:cubicBezTo>
                    <a:pt x="782198" y="132222"/>
                    <a:pt x="780198" y="131079"/>
                    <a:pt x="781246" y="129840"/>
                  </a:cubicBezTo>
                  <a:cubicBezTo>
                    <a:pt x="782293" y="128602"/>
                    <a:pt x="781436" y="124316"/>
                    <a:pt x="780674" y="124506"/>
                  </a:cubicBezTo>
                  <a:cubicBezTo>
                    <a:pt x="779912" y="124697"/>
                    <a:pt x="775816" y="126793"/>
                    <a:pt x="775626" y="126030"/>
                  </a:cubicBezTo>
                  <a:cubicBezTo>
                    <a:pt x="775531" y="125268"/>
                    <a:pt x="776674" y="124316"/>
                    <a:pt x="777245" y="123078"/>
                  </a:cubicBezTo>
                  <a:cubicBezTo>
                    <a:pt x="777817" y="121839"/>
                    <a:pt x="778674" y="121363"/>
                    <a:pt x="777340" y="120982"/>
                  </a:cubicBezTo>
                  <a:cubicBezTo>
                    <a:pt x="776102" y="120506"/>
                    <a:pt x="776102" y="118506"/>
                    <a:pt x="776864" y="118220"/>
                  </a:cubicBezTo>
                  <a:cubicBezTo>
                    <a:pt x="777721" y="117934"/>
                    <a:pt x="781150" y="118029"/>
                    <a:pt x="781626" y="116505"/>
                  </a:cubicBezTo>
                  <a:cubicBezTo>
                    <a:pt x="782008" y="114981"/>
                    <a:pt x="781341" y="114029"/>
                    <a:pt x="781246" y="113172"/>
                  </a:cubicBezTo>
                  <a:cubicBezTo>
                    <a:pt x="781150" y="112219"/>
                    <a:pt x="779531" y="109838"/>
                    <a:pt x="778007" y="109171"/>
                  </a:cubicBezTo>
                  <a:cubicBezTo>
                    <a:pt x="776483" y="108600"/>
                    <a:pt x="771530" y="107933"/>
                    <a:pt x="770578" y="107933"/>
                  </a:cubicBezTo>
                  <a:cubicBezTo>
                    <a:pt x="769625" y="107933"/>
                    <a:pt x="768006" y="107933"/>
                    <a:pt x="768482" y="106409"/>
                  </a:cubicBezTo>
                  <a:cubicBezTo>
                    <a:pt x="768863" y="104885"/>
                    <a:pt x="769149" y="103170"/>
                    <a:pt x="767910" y="102694"/>
                  </a:cubicBezTo>
                  <a:cubicBezTo>
                    <a:pt x="766672" y="102218"/>
                    <a:pt x="764672" y="101170"/>
                    <a:pt x="764291" y="100408"/>
                  </a:cubicBezTo>
                  <a:cubicBezTo>
                    <a:pt x="763910" y="99646"/>
                    <a:pt x="764196" y="98979"/>
                    <a:pt x="764386" y="98884"/>
                  </a:cubicBezTo>
                  <a:cubicBezTo>
                    <a:pt x="765244" y="98122"/>
                    <a:pt x="764958" y="95170"/>
                    <a:pt x="764101" y="95931"/>
                  </a:cubicBezTo>
                  <a:cubicBezTo>
                    <a:pt x="763243" y="96693"/>
                    <a:pt x="762672" y="97932"/>
                    <a:pt x="761433" y="97646"/>
                  </a:cubicBezTo>
                  <a:cubicBezTo>
                    <a:pt x="760195" y="97360"/>
                    <a:pt x="758004" y="96884"/>
                    <a:pt x="756385" y="97170"/>
                  </a:cubicBezTo>
                  <a:cubicBezTo>
                    <a:pt x="754956" y="97551"/>
                    <a:pt x="750385" y="99741"/>
                    <a:pt x="750861" y="101265"/>
                  </a:cubicBezTo>
                  <a:close/>
                  <a:moveTo>
                    <a:pt x="847349" y="143937"/>
                  </a:moveTo>
                  <a:cubicBezTo>
                    <a:pt x="847825" y="143080"/>
                    <a:pt x="848397" y="141747"/>
                    <a:pt x="847254" y="141747"/>
                  </a:cubicBezTo>
                  <a:cubicBezTo>
                    <a:pt x="846111" y="141747"/>
                    <a:pt x="844777" y="141556"/>
                    <a:pt x="844777" y="141556"/>
                  </a:cubicBezTo>
                  <a:cubicBezTo>
                    <a:pt x="843634" y="141366"/>
                    <a:pt x="841729" y="142890"/>
                    <a:pt x="843063" y="143366"/>
                  </a:cubicBezTo>
                  <a:cubicBezTo>
                    <a:pt x="844396" y="143652"/>
                    <a:pt x="846873" y="144795"/>
                    <a:pt x="847349" y="143937"/>
                  </a:cubicBezTo>
                  <a:close/>
                  <a:moveTo>
                    <a:pt x="889735" y="123268"/>
                  </a:moveTo>
                  <a:cubicBezTo>
                    <a:pt x="891450" y="124602"/>
                    <a:pt x="894403" y="125649"/>
                    <a:pt x="894688" y="124411"/>
                  </a:cubicBezTo>
                  <a:cubicBezTo>
                    <a:pt x="894974" y="123078"/>
                    <a:pt x="893736" y="121744"/>
                    <a:pt x="892783" y="121744"/>
                  </a:cubicBezTo>
                  <a:cubicBezTo>
                    <a:pt x="891450" y="121744"/>
                    <a:pt x="887926" y="121935"/>
                    <a:pt x="889735" y="123268"/>
                  </a:cubicBezTo>
                  <a:close/>
                  <a:moveTo>
                    <a:pt x="778388" y="57355"/>
                  </a:moveTo>
                  <a:cubicBezTo>
                    <a:pt x="779912" y="58117"/>
                    <a:pt x="784198" y="60403"/>
                    <a:pt x="782675" y="60689"/>
                  </a:cubicBezTo>
                  <a:cubicBezTo>
                    <a:pt x="781055" y="60975"/>
                    <a:pt x="777721" y="61165"/>
                    <a:pt x="778578" y="62499"/>
                  </a:cubicBezTo>
                  <a:cubicBezTo>
                    <a:pt x="779436" y="63832"/>
                    <a:pt x="781817" y="64785"/>
                    <a:pt x="782579" y="64785"/>
                  </a:cubicBezTo>
                  <a:cubicBezTo>
                    <a:pt x="783341" y="64785"/>
                    <a:pt x="785151" y="64308"/>
                    <a:pt x="786199" y="65261"/>
                  </a:cubicBezTo>
                  <a:cubicBezTo>
                    <a:pt x="787246" y="66213"/>
                    <a:pt x="789913" y="67261"/>
                    <a:pt x="790675" y="66690"/>
                  </a:cubicBezTo>
                  <a:cubicBezTo>
                    <a:pt x="791533" y="66118"/>
                    <a:pt x="793628" y="64594"/>
                    <a:pt x="795152" y="64594"/>
                  </a:cubicBezTo>
                  <a:cubicBezTo>
                    <a:pt x="796581" y="64594"/>
                    <a:pt x="799343" y="66880"/>
                    <a:pt x="798295" y="66880"/>
                  </a:cubicBezTo>
                  <a:cubicBezTo>
                    <a:pt x="797343" y="66880"/>
                    <a:pt x="794866" y="67833"/>
                    <a:pt x="795818" y="68404"/>
                  </a:cubicBezTo>
                  <a:cubicBezTo>
                    <a:pt x="796771" y="69071"/>
                    <a:pt x="797724" y="70881"/>
                    <a:pt x="796581" y="71071"/>
                  </a:cubicBezTo>
                  <a:cubicBezTo>
                    <a:pt x="795438" y="71262"/>
                    <a:pt x="791056" y="70309"/>
                    <a:pt x="790294" y="70309"/>
                  </a:cubicBezTo>
                  <a:cubicBezTo>
                    <a:pt x="789532" y="70309"/>
                    <a:pt x="783817" y="70309"/>
                    <a:pt x="783722" y="71547"/>
                  </a:cubicBezTo>
                  <a:cubicBezTo>
                    <a:pt x="783627" y="72786"/>
                    <a:pt x="785151" y="74310"/>
                    <a:pt x="785722" y="74786"/>
                  </a:cubicBezTo>
                  <a:cubicBezTo>
                    <a:pt x="786293" y="75262"/>
                    <a:pt x="788294" y="77358"/>
                    <a:pt x="788199" y="78501"/>
                  </a:cubicBezTo>
                  <a:cubicBezTo>
                    <a:pt x="788103" y="79549"/>
                    <a:pt x="788675" y="81358"/>
                    <a:pt x="789532" y="82025"/>
                  </a:cubicBezTo>
                  <a:cubicBezTo>
                    <a:pt x="790484" y="82597"/>
                    <a:pt x="794962" y="83835"/>
                    <a:pt x="795247" y="84978"/>
                  </a:cubicBezTo>
                  <a:cubicBezTo>
                    <a:pt x="795533" y="86025"/>
                    <a:pt x="797533" y="88693"/>
                    <a:pt x="798390" y="88311"/>
                  </a:cubicBezTo>
                  <a:cubicBezTo>
                    <a:pt x="799248" y="88026"/>
                    <a:pt x="802581" y="87359"/>
                    <a:pt x="803248" y="87359"/>
                  </a:cubicBezTo>
                  <a:cubicBezTo>
                    <a:pt x="803915" y="87359"/>
                    <a:pt x="806106" y="87549"/>
                    <a:pt x="806392" y="88121"/>
                  </a:cubicBezTo>
                  <a:cubicBezTo>
                    <a:pt x="806677" y="88693"/>
                    <a:pt x="807535" y="90407"/>
                    <a:pt x="808582" y="89169"/>
                  </a:cubicBezTo>
                  <a:cubicBezTo>
                    <a:pt x="809630" y="87930"/>
                    <a:pt x="811059" y="82882"/>
                    <a:pt x="811726" y="82692"/>
                  </a:cubicBezTo>
                  <a:cubicBezTo>
                    <a:pt x="812392" y="82501"/>
                    <a:pt x="815345" y="80882"/>
                    <a:pt x="815821" y="82501"/>
                  </a:cubicBezTo>
                  <a:cubicBezTo>
                    <a:pt x="816393" y="84216"/>
                    <a:pt x="816393" y="85454"/>
                    <a:pt x="817440" y="84597"/>
                  </a:cubicBezTo>
                  <a:cubicBezTo>
                    <a:pt x="818393" y="83835"/>
                    <a:pt x="822108" y="81644"/>
                    <a:pt x="822870" y="81549"/>
                  </a:cubicBezTo>
                  <a:cubicBezTo>
                    <a:pt x="823727" y="81358"/>
                    <a:pt x="830300" y="80501"/>
                    <a:pt x="830490" y="78596"/>
                  </a:cubicBezTo>
                  <a:cubicBezTo>
                    <a:pt x="830776" y="76786"/>
                    <a:pt x="830394" y="74881"/>
                    <a:pt x="829061" y="75548"/>
                  </a:cubicBezTo>
                  <a:cubicBezTo>
                    <a:pt x="827728" y="76120"/>
                    <a:pt x="826585" y="77358"/>
                    <a:pt x="825346" y="76977"/>
                  </a:cubicBezTo>
                  <a:cubicBezTo>
                    <a:pt x="824108" y="76500"/>
                    <a:pt x="821536" y="74691"/>
                    <a:pt x="823346" y="72976"/>
                  </a:cubicBezTo>
                  <a:cubicBezTo>
                    <a:pt x="825251" y="71262"/>
                    <a:pt x="826870" y="69452"/>
                    <a:pt x="826013" y="68499"/>
                  </a:cubicBezTo>
                  <a:cubicBezTo>
                    <a:pt x="825156" y="67547"/>
                    <a:pt x="821727" y="60975"/>
                    <a:pt x="821060" y="61737"/>
                  </a:cubicBezTo>
                  <a:cubicBezTo>
                    <a:pt x="820393" y="62499"/>
                    <a:pt x="819822" y="63547"/>
                    <a:pt x="818965" y="62689"/>
                  </a:cubicBezTo>
                  <a:cubicBezTo>
                    <a:pt x="818107" y="61737"/>
                    <a:pt x="815631" y="60689"/>
                    <a:pt x="815154" y="59736"/>
                  </a:cubicBezTo>
                  <a:cubicBezTo>
                    <a:pt x="814774" y="58784"/>
                    <a:pt x="814107" y="56498"/>
                    <a:pt x="813535" y="56212"/>
                  </a:cubicBezTo>
                  <a:cubicBezTo>
                    <a:pt x="812964" y="55926"/>
                    <a:pt x="811535" y="55164"/>
                    <a:pt x="810868" y="52878"/>
                  </a:cubicBezTo>
                  <a:cubicBezTo>
                    <a:pt x="810201" y="50592"/>
                    <a:pt x="808392" y="44877"/>
                    <a:pt x="807344" y="44020"/>
                  </a:cubicBezTo>
                  <a:cubicBezTo>
                    <a:pt x="806296" y="43068"/>
                    <a:pt x="803058" y="40686"/>
                    <a:pt x="803058" y="40686"/>
                  </a:cubicBezTo>
                  <a:cubicBezTo>
                    <a:pt x="801725" y="39734"/>
                    <a:pt x="798771" y="38877"/>
                    <a:pt x="798486" y="39924"/>
                  </a:cubicBezTo>
                  <a:cubicBezTo>
                    <a:pt x="798295" y="40972"/>
                    <a:pt x="798010" y="42210"/>
                    <a:pt x="797057" y="42496"/>
                  </a:cubicBezTo>
                  <a:cubicBezTo>
                    <a:pt x="796104" y="42782"/>
                    <a:pt x="793723" y="42210"/>
                    <a:pt x="792771" y="42782"/>
                  </a:cubicBezTo>
                  <a:cubicBezTo>
                    <a:pt x="791818" y="43353"/>
                    <a:pt x="790866" y="43544"/>
                    <a:pt x="791247" y="45068"/>
                  </a:cubicBezTo>
                  <a:cubicBezTo>
                    <a:pt x="791627" y="46592"/>
                    <a:pt x="793533" y="50878"/>
                    <a:pt x="791627" y="51259"/>
                  </a:cubicBezTo>
                  <a:cubicBezTo>
                    <a:pt x="789723" y="51545"/>
                    <a:pt x="784674" y="50497"/>
                    <a:pt x="784008" y="51450"/>
                  </a:cubicBezTo>
                  <a:cubicBezTo>
                    <a:pt x="783341" y="52402"/>
                    <a:pt x="782008" y="53259"/>
                    <a:pt x="780865" y="53545"/>
                  </a:cubicBezTo>
                  <a:cubicBezTo>
                    <a:pt x="779531" y="53831"/>
                    <a:pt x="776864" y="56593"/>
                    <a:pt x="778388" y="57355"/>
                  </a:cubicBezTo>
                  <a:close/>
                  <a:moveTo>
                    <a:pt x="898212" y="119077"/>
                  </a:moveTo>
                  <a:cubicBezTo>
                    <a:pt x="898498" y="117934"/>
                    <a:pt x="896784" y="116696"/>
                    <a:pt x="895831" y="116696"/>
                  </a:cubicBezTo>
                  <a:cubicBezTo>
                    <a:pt x="894688" y="116696"/>
                    <a:pt x="892212" y="116315"/>
                    <a:pt x="893736" y="118029"/>
                  </a:cubicBezTo>
                  <a:cubicBezTo>
                    <a:pt x="895165" y="119744"/>
                    <a:pt x="897831" y="120125"/>
                    <a:pt x="898212" y="119077"/>
                  </a:cubicBezTo>
                  <a:close/>
                  <a:moveTo>
                    <a:pt x="690663" y="182323"/>
                  </a:moveTo>
                  <a:cubicBezTo>
                    <a:pt x="690758" y="181275"/>
                    <a:pt x="687710" y="181752"/>
                    <a:pt x="687615" y="182990"/>
                  </a:cubicBezTo>
                  <a:cubicBezTo>
                    <a:pt x="687519" y="184228"/>
                    <a:pt x="687425" y="185657"/>
                    <a:pt x="688758" y="185657"/>
                  </a:cubicBezTo>
                  <a:cubicBezTo>
                    <a:pt x="690091" y="185657"/>
                    <a:pt x="690663" y="182323"/>
                    <a:pt x="690663" y="182323"/>
                  </a:cubicBezTo>
                  <a:close/>
                  <a:moveTo>
                    <a:pt x="680376" y="207374"/>
                  </a:moveTo>
                  <a:cubicBezTo>
                    <a:pt x="680281" y="208612"/>
                    <a:pt x="680852" y="210231"/>
                    <a:pt x="682090" y="210422"/>
                  </a:cubicBezTo>
                  <a:cubicBezTo>
                    <a:pt x="683328" y="210612"/>
                    <a:pt x="685233" y="210612"/>
                    <a:pt x="685615" y="212041"/>
                  </a:cubicBezTo>
                  <a:cubicBezTo>
                    <a:pt x="685996" y="213470"/>
                    <a:pt x="688091" y="213470"/>
                    <a:pt x="689424" y="215089"/>
                  </a:cubicBezTo>
                  <a:cubicBezTo>
                    <a:pt x="690758" y="216708"/>
                    <a:pt x="693235" y="218613"/>
                    <a:pt x="694663" y="218613"/>
                  </a:cubicBezTo>
                  <a:cubicBezTo>
                    <a:pt x="696187" y="218613"/>
                    <a:pt x="698283" y="218995"/>
                    <a:pt x="698759" y="216994"/>
                  </a:cubicBezTo>
                  <a:cubicBezTo>
                    <a:pt x="699331" y="214994"/>
                    <a:pt x="699045" y="212899"/>
                    <a:pt x="698759" y="210898"/>
                  </a:cubicBezTo>
                  <a:cubicBezTo>
                    <a:pt x="698473" y="208898"/>
                    <a:pt x="699045" y="206612"/>
                    <a:pt x="698473" y="205374"/>
                  </a:cubicBezTo>
                  <a:cubicBezTo>
                    <a:pt x="697902" y="204135"/>
                    <a:pt x="696854" y="200421"/>
                    <a:pt x="694187" y="200040"/>
                  </a:cubicBezTo>
                  <a:cubicBezTo>
                    <a:pt x="692949" y="199849"/>
                    <a:pt x="690377" y="199468"/>
                    <a:pt x="689901" y="200611"/>
                  </a:cubicBezTo>
                  <a:cubicBezTo>
                    <a:pt x="689424" y="201849"/>
                    <a:pt x="688091" y="206136"/>
                    <a:pt x="686186" y="206136"/>
                  </a:cubicBezTo>
                  <a:cubicBezTo>
                    <a:pt x="684281" y="206136"/>
                    <a:pt x="680471" y="206136"/>
                    <a:pt x="680376" y="207374"/>
                  </a:cubicBezTo>
                  <a:close/>
                  <a:moveTo>
                    <a:pt x="678471" y="63927"/>
                  </a:moveTo>
                  <a:cubicBezTo>
                    <a:pt x="680185" y="64118"/>
                    <a:pt x="686186" y="65737"/>
                    <a:pt x="686948" y="64308"/>
                  </a:cubicBezTo>
                  <a:cubicBezTo>
                    <a:pt x="687710" y="62880"/>
                    <a:pt x="687996" y="61832"/>
                    <a:pt x="689044" y="61260"/>
                  </a:cubicBezTo>
                  <a:cubicBezTo>
                    <a:pt x="690187" y="60689"/>
                    <a:pt x="692092" y="59451"/>
                    <a:pt x="692663" y="58403"/>
                  </a:cubicBezTo>
                  <a:cubicBezTo>
                    <a:pt x="693139" y="57355"/>
                    <a:pt x="692663" y="54879"/>
                    <a:pt x="690949" y="54879"/>
                  </a:cubicBezTo>
                  <a:cubicBezTo>
                    <a:pt x="689234" y="54879"/>
                    <a:pt x="682662" y="54879"/>
                    <a:pt x="682662" y="54879"/>
                  </a:cubicBezTo>
                  <a:cubicBezTo>
                    <a:pt x="680757" y="54879"/>
                    <a:pt x="676471" y="55069"/>
                    <a:pt x="675328" y="56117"/>
                  </a:cubicBezTo>
                  <a:cubicBezTo>
                    <a:pt x="674185" y="57165"/>
                    <a:pt x="671613" y="58117"/>
                    <a:pt x="672279" y="60403"/>
                  </a:cubicBezTo>
                  <a:cubicBezTo>
                    <a:pt x="673042" y="62689"/>
                    <a:pt x="676756" y="63737"/>
                    <a:pt x="678471" y="63927"/>
                  </a:cubicBezTo>
                  <a:close/>
                  <a:moveTo>
                    <a:pt x="714380" y="106790"/>
                  </a:moveTo>
                  <a:cubicBezTo>
                    <a:pt x="713618" y="107076"/>
                    <a:pt x="711046" y="108314"/>
                    <a:pt x="712189" y="108409"/>
                  </a:cubicBezTo>
                  <a:cubicBezTo>
                    <a:pt x="713428" y="108600"/>
                    <a:pt x="715237" y="108409"/>
                    <a:pt x="716285" y="107743"/>
                  </a:cubicBezTo>
                  <a:cubicBezTo>
                    <a:pt x="717333" y="107076"/>
                    <a:pt x="718476" y="105742"/>
                    <a:pt x="718476" y="105742"/>
                  </a:cubicBezTo>
                  <a:cubicBezTo>
                    <a:pt x="718857" y="104885"/>
                    <a:pt x="718095" y="103647"/>
                    <a:pt x="717714" y="104218"/>
                  </a:cubicBezTo>
                  <a:cubicBezTo>
                    <a:pt x="717428" y="104980"/>
                    <a:pt x="715142" y="106504"/>
                    <a:pt x="714380" y="106790"/>
                  </a:cubicBezTo>
                  <a:close/>
                  <a:moveTo>
                    <a:pt x="690377" y="152320"/>
                  </a:moveTo>
                  <a:cubicBezTo>
                    <a:pt x="691329" y="153939"/>
                    <a:pt x="692568" y="154796"/>
                    <a:pt x="692853" y="156987"/>
                  </a:cubicBezTo>
                  <a:cubicBezTo>
                    <a:pt x="693139" y="159273"/>
                    <a:pt x="692758" y="162321"/>
                    <a:pt x="695044" y="162702"/>
                  </a:cubicBezTo>
                  <a:cubicBezTo>
                    <a:pt x="697330" y="163083"/>
                    <a:pt x="698378" y="163464"/>
                    <a:pt x="698283" y="165178"/>
                  </a:cubicBezTo>
                  <a:cubicBezTo>
                    <a:pt x="698187" y="166797"/>
                    <a:pt x="698569" y="170893"/>
                    <a:pt x="697806" y="172131"/>
                  </a:cubicBezTo>
                  <a:cubicBezTo>
                    <a:pt x="697044" y="173370"/>
                    <a:pt x="696377" y="177466"/>
                    <a:pt x="699045" y="176608"/>
                  </a:cubicBezTo>
                  <a:cubicBezTo>
                    <a:pt x="701617" y="175751"/>
                    <a:pt x="704283" y="173751"/>
                    <a:pt x="704569" y="172512"/>
                  </a:cubicBezTo>
                  <a:cubicBezTo>
                    <a:pt x="704855" y="171274"/>
                    <a:pt x="706093" y="168798"/>
                    <a:pt x="707046" y="169655"/>
                  </a:cubicBezTo>
                  <a:cubicBezTo>
                    <a:pt x="708094" y="170417"/>
                    <a:pt x="709237" y="171274"/>
                    <a:pt x="710570" y="170893"/>
                  </a:cubicBezTo>
                  <a:cubicBezTo>
                    <a:pt x="711808" y="170512"/>
                    <a:pt x="716094" y="167655"/>
                    <a:pt x="716000" y="166226"/>
                  </a:cubicBezTo>
                  <a:cubicBezTo>
                    <a:pt x="715904" y="164797"/>
                    <a:pt x="714094" y="162321"/>
                    <a:pt x="715713" y="161082"/>
                  </a:cubicBezTo>
                  <a:cubicBezTo>
                    <a:pt x="717333" y="159844"/>
                    <a:pt x="717714" y="159844"/>
                    <a:pt x="717809" y="158416"/>
                  </a:cubicBezTo>
                  <a:cubicBezTo>
                    <a:pt x="717904" y="156987"/>
                    <a:pt x="717619" y="155368"/>
                    <a:pt x="717047" y="154320"/>
                  </a:cubicBezTo>
                  <a:cubicBezTo>
                    <a:pt x="716476" y="153272"/>
                    <a:pt x="714094" y="150795"/>
                    <a:pt x="713618" y="152320"/>
                  </a:cubicBezTo>
                  <a:cubicBezTo>
                    <a:pt x="713046" y="153748"/>
                    <a:pt x="710093" y="154796"/>
                    <a:pt x="710379" y="153558"/>
                  </a:cubicBezTo>
                  <a:cubicBezTo>
                    <a:pt x="710665" y="152320"/>
                    <a:pt x="711427" y="150700"/>
                    <a:pt x="712951" y="149843"/>
                  </a:cubicBezTo>
                  <a:cubicBezTo>
                    <a:pt x="714475" y="148986"/>
                    <a:pt x="716666" y="148795"/>
                    <a:pt x="717904" y="148795"/>
                  </a:cubicBezTo>
                  <a:cubicBezTo>
                    <a:pt x="719142" y="148795"/>
                    <a:pt x="723048" y="147747"/>
                    <a:pt x="724191" y="147176"/>
                  </a:cubicBezTo>
                  <a:cubicBezTo>
                    <a:pt x="725334" y="146604"/>
                    <a:pt x="725715" y="146128"/>
                    <a:pt x="725810" y="145176"/>
                  </a:cubicBezTo>
                  <a:cubicBezTo>
                    <a:pt x="725905" y="144128"/>
                    <a:pt x="726667" y="142509"/>
                    <a:pt x="726001" y="141651"/>
                  </a:cubicBezTo>
                  <a:cubicBezTo>
                    <a:pt x="725429" y="140889"/>
                    <a:pt x="723333" y="140223"/>
                    <a:pt x="721238" y="140223"/>
                  </a:cubicBezTo>
                  <a:cubicBezTo>
                    <a:pt x="719904" y="140223"/>
                    <a:pt x="718190" y="141080"/>
                    <a:pt x="716952" y="140604"/>
                  </a:cubicBezTo>
                  <a:cubicBezTo>
                    <a:pt x="715713" y="140223"/>
                    <a:pt x="714380" y="138603"/>
                    <a:pt x="712380" y="138603"/>
                  </a:cubicBezTo>
                  <a:cubicBezTo>
                    <a:pt x="710475" y="138603"/>
                    <a:pt x="708760" y="138603"/>
                    <a:pt x="706569" y="139651"/>
                  </a:cubicBezTo>
                  <a:cubicBezTo>
                    <a:pt x="704379" y="140699"/>
                    <a:pt x="702378" y="141937"/>
                    <a:pt x="702569" y="143366"/>
                  </a:cubicBezTo>
                  <a:cubicBezTo>
                    <a:pt x="702664" y="144795"/>
                    <a:pt x="704474" y="147081"/>
                    <a:pt x="703331" y="148224"/>
                  </a:cubicBezTo>
                  <a:cubicBezTo>
                    <a:pt x="702188" y="149462"/>
                    <a:pt x="700283" y="153177"/>
                    <a:pt x="699045" y="152129"/>
                  </a:cubicBezTo>
                  <a:cubicBezTo>
                    <a:pt x="697806" y="151081"/>
                    <a:pt x="695711" y="148414"/>
                    <a:pt x="694663" y="148224"/>
                  </a:cubicBezTo>
                  <a:cubicBezTo>
                    <a:pt x="693330" y="148033"/>
                    <a:pt x="689424" y="150700"/>
                    <a:pt x="690377" y="152320"/>
                  </a:cubicBezTo>
                  <a:close/>
                  <a:moveTo>
                    <a:pt x="677042" y="50402"/>
                  </a:moveTo>
                  <a:lnTo>
                    <a:pt x="683805" y="50402"/>
                  </a:lnTo>
                  <a:cubicBezTo>
                    <a:pt x="685329" y="50402"/>
                    <a:pt x="688853" y="50592"/>
                    <a:pt x="689710" y="51259"/>
                  </a:cubicBezTo>
                  <a:cubicBezTo>
                    <a:pt x="690567" y="51831"/>
                    <a:pt x="692377" y="52688"/>
                    <a:pt x="694092" y="52307"/>
                  </a:cubicBezTo>
                  <a:cubicBezTo>
                    <a:pt x="695806" y="51926"/>
                    <a:pt x="697806" y="50307"/>
                    <a:pt x="697426" y="49068"/>
                  </a:cubicBezTo>
                  <a:cubicBezTo>
                    <a:pt x="697044" y="47830"/>
                    <a:pt x="689996" y="46020"/>
                    <a:pt x="688091" y="45830"/>
                  </a:cubicBezTo>
                  <a:cubicBezTo>
                    <a:pt x="687043" y="45735"/>
                    <a:pt x="680662" y="46401"/>
                    <a:pt x="679328" y="47259"/>
                  </a:cubicBezTo>
                  <a:cubicBezTo>
                    <a:pt x="677994" y="47925"/>
                    <a:pt x="675708" y="50402"/>
                    <a:pt x="677042" y="50402"/>
                  </a:cubicBezTo>
                  <a:close/>
                  <a:moveTo>
                    <a:pt x="710189" y="104028"/>
                  </a:moveTo>
                  <a:cubicBezTo>
                    <a:pt x="710570" y="104885"/>
                    <a:pt x="712856" y="105837"/>
                    <a:pt x="714571" y="104885"/>
                  </a:cubicBezTo>
                  <a:cubicBezTo>
                    <a:pt x="716285" y="103837"/>
                    <a:pt x="718857" y="100789"/>
                    <a:pt x="717619" y="100789"/>
                  </a:cubicBezTo>
                  <a:cubicBezTo>
                    <a:pt x="716380" y="100789"/>
                    <a:pt x="713332" y="101932"/>
                    <a:pt x="713332" y="101932"/>
                  </a:cubicBezTo>
                  <a:cubicBezTo>
                    <a:pt x="711618" y="101932"/>
                    <a:pt x="709808" y="103170"/>
                    <a:pt x="710189" y="104028"/>
                  </a:cubicBezTo>
                  <a:close/>
                  <a:moveTo>
                    <a:pt x="712094" y="90693"/>
                  </a:moveTo>
                  <a:cubicBezTo>
                    <a:pt x="711522" y="92788"/>
                    <a:pt x="711332" y="95170"/>
                    <a:pt x="712475" y="95170"/>
                  </a:cubicBezTo>
                  <a:cubicBezTo>
                    <a:pt x="713523" y="95170"/>
                    <a:pt x="715427" y="92693"/>
                    <a:pt x="715427" y="92312"/>
                  </a:cubicBezTo>
                  <a:cubicBezTo>
                    <a:pt x="715523" y="90502"/>
                    <a:pt x="712665" y="88693"/>
                    <a:pt x="712094" y="90693"/>
                  </a:cubicBezTo>
                  <a:close/>
                  <a:moveTo>
                    <a:pt x="695616" y="113267"/>
                  </a:moveTo>
                  <a:cubicBezTo>
                    <a:pt x="697521" y="113457"/>
                    <a:pt x="699712" y="112410"/>
                    <a:pt x="700568" y="111457"/>
                  </a:cubicBezTo>
                  <a:cubicBezTo>
                    <a:pt x="701521" y="110409"/>
                    <a:pt x="703331" y="107743"/>
                    <a:pt x="701235" y="107171"/>
                  </a:cubicBezTo>
                  <a:cubicBezTo>
                    <a:pt x="700188" y="106885"/>
                    <a:pt x="698283" y="107171"/>
                    <a:pt x="697806" y="108028"/>
                  </a:cubicBezTo>
                  <a:cubicBezTo>
                    <a:pt x="697426" y="108695"/>
                    <a:pt x="693711" y="112981"/>
                    <a:pt x="695616" y="113267"/>
                  </a:cubicBezTo>
                  <a:close/>
                  <a:moveTo>
                    <a:pt x="713237" y="79644"/>
                  </a:moveTo>
                  <a:cubicBezTo>
                    <a:pt x="714380" y="79072"/>
                    <a:pt x="715904" y="78405"/>
                    <a:pt x="715713" y="77167"/>
                  </a:cubicBezTo>
                  <a:cubicBezTo>
                    <a:pt x="715618" y="75929"/>
                    <a:pt x="713713" y="71452"/>
                    <a:pt x="713713" y="71452"/>
                  </a:cubicBezTo>
                  <a:cubicBezTo>
                    <a:pt x="711903" y="69833"/>
                    <a:pt x="710475" y="68595"/>
                    <a:pt x="710379" y="70214"/>
                  </a:cubicBezTo>
                  <a:cubicBezTo>
                    <a:pt x="710284" y="71833"/>
                    <a:pt x="709141" y="73452"/>
                    <a:pt x="709999" y="76120"/>
                  </a:cubicBezTo>
                  <a:cubicBezTo>
                    <a:pt x="711046" y="78882"/>
                    <a:pt x="712189" y="80310"/>
                    <a:pt x="713237" y="79644"/>
                  </a:cubicBezTo>
                  <a:close/>
                  <a:moveTo>
                    <a:pt x="780103" y="89264"/>
                  </a:moveTo>
                  <a:cubicBezTo>
                    <a:pt x="778293" y="89550"/>
                    <a:pt x="775054" y="90312"/>
                    <a:pt x="773530" y="89740"/>
                  </a:cubicBezTo>
                  <a:cubicBezTo>
                    <a:pt x="772577" y="89359"/>
                    <a:pt x="770863" y="89169"/>
                    <a:pt x="769720" y="89454"/>
                  </a:cubicBezTo>
                  <a:cubicBezTo>
                    <a:pt x="768577" y="89740"/>
                    <a:pt x="767243" y="90883"/>
                    <a:pt x="768672" y="91550"/>
                  </a:cubicBezTo>
                  <a:cubicBezTo>
                    <a:pt x="770006" y="92312"/>
                    <a:pt x="775626" y="92788"/>
                    <a:pt x="776483" y="93264"/>
                  </a:cubicBezTo>
                  <a:cubicBezTo>
                    <a:pt x="777435" y="93741"/>
                    <a:pt x="778674" y="93550"/>
                    <a:pt x="779436" y="92312"/>
                  </a:cubicBezTo>
                  <a:cubicBezTo>
                    <a:pt x="780103" y="91169"/>
                    <a:pt x="781912" y="88978"/>
                    <a:pt x="780103" y="89264"/>
                  </a:cubicBezTo>
                  <a:close/>
                  <a:moveTo>
                    <a:pt x="2358585" y="1009474"/>
                  </a:moveTo>
                  <a:cubicBezTo>
                    <a:pt x="2359348" y="1008617"/>
                    <a:pt x="2359824" y="1007665"/>
                    <a:pt x="2360871" y="1006426"/>
                  </a:cubicBezTo>
                  <a:cubicBezTo>
                    <a:pt x="2361824" y="1005093"/>
                    <a:pt x="2362872" y="1004045"/>
                    <a:pt x="2362491" y="1002902"/>
                  </a:cubicBezTo>
                  <a:cubicBezTo>
                    <a:pt x="2362110" y="1001759"/>
                    <a:pt x="2361729" y="1001092"/>
                    <a:pt x="2361062" y="1000711"/>
                  </a:cubicBezTo>
                  <a:cubicBezTo>
                    <a:pt x="2360300" y="1000140"/>
                    <a:pt x="2358205" y="999663"/>
                    <a:pt x="2357157" y="1001187"/>
                  </a:cubicBezTo>
                  <a:cubicBezTo>
                    <a:pt x="2356109" y="1002712"/>
                    <a:pt x="2354204" y="1004045"/>
                    <a:pt x="2353918" y="1005379"/>
                  </a:cubicBezTo>
                  <a:cubicBezTo>
                    <a:pt x="2353633" y="1006712"/>
                    <a:pt x="2352490" y="1010236"/>
                    <a:pt x="2353823" y="1010617"/>
                  </a:cubicBezTo>
                  <a:cubicBezTo>
                    <a:pt x="2355061" y="1011094"/>
                    <a:pt x="2357824" y="1010427"/>
                    <a:pt x="2358585" y="1009474"/>
                  </a:cubicBezTo>
                  <a:close/>
                  <a:moveTo>
                    <a:pt x="2345727" y="1099390"/>
                  </a:moveTo>
                  <a:cubicBezTo>
                    <a:pt x="2346298" y="1100533"/>
                    <a:pt x="2348013" y="1099867"/>
                    <a:pt x="2348013" y="1099867"/>
                  </a:cubicBezTo>
                  <a:cubicBezTo>
                    <a:pt x="2348965" y="1098724"/>
                    <a:pt x="2349537" y="1097485"/>
                    <a:pt x="2348394" y="1097676"/>
                  </a:cubicBezTo>
                  <a:cubicBezTo>
                    <a:pt x="2347156" y="1097866"/>
                    <a:pt x="2345060" y="1098342"/>
                    <a:pt x="2345727" y="1099390"/>
                  </a:cubicBezTo>
                  <a:close/>
                  <a:moveTo>
                    <a:pt x="2540323" y="1029477"/>
                  </a:moveTo>
                  <a:cubicBezTo>
                    <a:pt x="2540132" y="1028334"/>
                    <a:pt x="2538037" y="1022714"/>
                    <a:pt x="2538037" y="1022714"/>
                  </a:cubicBezTo>
                  <a:cubicBezTo>
                    <a:pt x="2537179" y="1021571"/>
                    <a:pt x="2534798" y="1020714"/>
                    <a:pt x="2535369" y="1022238"/>
                  </a:cubicBezTo>
                  <a:cubicBezTo>
                    <a:pt x="2535941" y="1023762"/>
                    <a:pt x="2536322" y="1024905"/>
                    <a:pt x="2536512" y="1026238"/>
                  </a:cubicBezTo>
                  <a:cubicBezTo>
                    <a:pt x="2536703" y="1027572"/>
                    <a:pt x="2537084" y="1031287"/>
                    <a:pt x="2538417" y="1031287"/>
                  </a:cubicBezTo>
                  <a:cubicBezTo>
                    <a:pt x="2539751" y="1031287"/>
                    <a:pt x="2540513" y="1030620"/>
                    <a:pt x="2540323" y="1029477"/>
                  </a:cubicBezTo>
                  <a:close/>
                  <a:moveTo>
                    <a:pt x="2326486" y="992425"/>
                  </a:moveTo>
                  <a:cubicBezTo>
                    <a:pt x="2327915" y="991282"/>
                    <a:pt x="2328296" y="989091"/>
                    <a:pt x="2329249" y="988043"/>
                  </a:cubicBezTo>
                  <a:cubicBezTo>
                    <a:pt x="2330201" y="986900"/>
                    <a:pt x="2330487" y="986900"/>
                    <a:pt x="2331249" y="985852"/>
                  </a:cubicBezTo>
                  <a:cubicBezTo>
                    <a:pt x="2332011" y="984709"/>
                    <a:pt x="2332011" y="981661"/>
                    <a:pt x="2332011" y="981661"/>
                  </a:cubicBezTo>
                  <a:cubicBezTo>
                    <a:pt x="2332106" y="980804"/>
                    <a:pt x="2331915" y="978994"/>
                    <a:pt x="2330773" y="980137"/>
                  </a:cubicBezTo>
                  <a:cubicBezTo>
                    <a:pt x="2329534" y="981280"/>
                    <a:pt x="2327629" y="983185"/>
                    <a:pt x="2327344" y="984328"/>
                  </a:cubicBezTo>
                  <a:cubicBezTo>
                    <a:pt x="2327058" y="985471"/>
                    <a:pt x="2326105" y="986519"/>
                    <a:pt x="2325915" y="988710"/>
                  </a:cubicBezTo>
                  <a:cubicBezTo>
                    <a:pt x="2325629" y="990805"/>
                    <a:pt x="2325058" y="993472"/>
                    <a:pt x="2326486" y="992425"/>
                  </a:cubicBezTo>
                  <a:close/>
                  <a:moveTo>
                    <a:pt x="2422118" y="1199212"/>
                  </a:moveTo>
                  <a:cubicBezTo>
                    <a:pt x="2421546" y="1198355"/>
                    <a:pt x="2421641" y="1196545"/>
                    <a:pt x="2421451" y="1195688"/>
                  </a:cubicBezTo>
                  <a:cubicBezTo>
                    <a:pt x="2421260" y="1194831"/>
                    <a:pt x="2421260" y="1191116"/>
                    <a:pt x="2420975" y="1189116"/>
                  </a:cubicBezTo>
                  <a:cubicBezTo>
                    <a:pt x="2420689" y="1187116"/>
                    <a:pt x="2419069" y="1186925"/>
                    <a:pt x="2418403" y="1186449"/>
                  </a:cubicBezTo>
                  <a:cubicBezTo>
                    <a:pt x="2417736" y="1186068"/>
                    <a:pt x="2418307" y="1184925"/>
                    <a:pt x="2418307" y="1183782"/>
                  </a:cubicBezTo>
                  <a:cubicBezTo>
                    <a:pt x="2418403" y="1182734"/>
                    <a:pt x="2417355" y="1181782"/>
                    <a:pt x="2416688" y="1180924"/>
                  </a:cubicBezTo>
                  <a:cubicBezTo>
                    <a:pt x="2416117" y="1180067"/>
                    <a:pt x="2415926" y="1178543"/>
                    <a:pt x="2415545" y="1177591"/>
                  </a:cubicBezTo>
                  <a:cubicBezTo>
                    <a:pt x="2415164" y="1176733"/>
                    <a:pt x="2415640" y="1175590"/>
                    <a:pt x="2416212" y="1174542"/>
                  </a:cubicBezTo>
                  <a:cubicBezTo>
                    <a:pt x="2416784" y="1173495"/>
                    <a:pt x="2417640" y="1173495"/>
                    <a:pt x="2418879" y="1172352"/>
                  </a:cubicBezTo>
                  <a:cubicBezTo>
                    <a:pt x="2420117" y="1171209"/>
                    <a:pt x="2417736" y="1168351"/>
                    <a:pt x="2417164" y="1167304"/>
                  </a:cubicBezTo>
                  <a:cubicBezTo>
                    <a:pt x="2416593" y="1166256"/>
                    <a:pt x="2415545" y="1163970"/>
                    <a:pt x="2414974" y="1162732"/>
                  </a:cubicBezTo>
                  <a:cubicBezTo>
                    <a:pt x="2414402" y="1161398"/>
                    <a:pt x="2413545" y="1163208"/>
                    <a:pt x="2413259" y="1164255"/>
                  </a:cubicBezTo>
                  <a:cubicBezTo>
                    <a:pt x="2412973" y="1165303"/>
                    <a:pt x="2412497" y="1165589"/>
                    <a:pt x="2411164" y="1165303"/>
                  </a:cubicBezTo>
                  <a:cubicBezTo>
                    <a:pt x="2409830" y="1165113"/>
                    <a:pt x="2410401" y="1163303"/>
                    <a:pt x="2410497" y="1161970"/>
                  </a:cubicBezTo>
                  <a:cubicBezTo>
                    <a:pt x="2410592" y="1160636"/>
                    <a:pt x="2412687" y="1156731"/>
                    <a:pt x="2412973" y="1155207"/>
                  </a:cubicBezTo>
                  <a:cubicBezTo>
                    <a:pt x="2413354" y="1153683"/>
                    <a:pt x="2411450" y="1151016"/>
                    <a:pt x="2410878" y="1149492"/>
                  </a:cubicBezTo>
                  <a:cubicBezTo>
                    <a:pt x="2410306" y="1147968"/>
                    <a:pt x="2410973" y="1143777"/>
                    <a:pt x="2411068" y="1142729"/>
                  </a:cubicBezTo>
                  <a:cubicBezTo>
                    <a:pt x="2411164" y="1141586"/>
                    <a:pt x="2403353" y="1134823"/>
                    <a:pt x="2402782" y="1134157"/>
                  </a:cubicBezTo>
                  <a:cubicBezTo>
                    <a:pt x="2402115" y="1133490"/>
                    <a:pt x="2401258" y="1132823"/>
                    <a:pt x="2400115" y="1132633"/>
                  </a:cubicBezTo>
                  <a:cubicBezTo>
                    <a:pt x="2398971" y="1132442"/>
                    <a:pt x="2398305" y="1128918"/>
                    <a:pt x="2397638" y="1128251"/>
                  </a:cubicBezTo>
                  <a:cubicBezTo>
                    <a:pt x="2396971" y="1127584"/>
                    <a:pt x="2396495" y="1125203"/>
                    <a:pt x="2396495" y="1125203"/>
                  </a:cubicBezTo>
                  <a:cubicBezTo>
                    <a:pt x="2396114" y="1123870"/>
                    <a:pt x="2396781" y="1121203"/>
                    <a:pt x="2397638" y="1118155"/>
                  </a:cubicBezTo>
                  <a:cubicBezTo>
                    <a:pt x="2398495" y="1115107"/>
                    <a:pt x="2398781" y="1110916"/>
                    <a:pt x="2398686" y="1108915"/>
                  </a:cubicBezTo>
                  <a:cubicBezTo>
                    <a:pt x="2398590" y="1106915"/>
                    <a:pt x="2397828" y="1096819"/>
                    <a:pt x="2397924" y="1095485"/>
                  </a:cubicBezTo>
                  <a:cubicBezTo>
                    <a:pt x="2398019" y="1094151"/>
                    <a:pt x="2398400" y="1091961"/>
                    <a:pt x="2398686" y="1091104"/>
                  </a:cubicBezTo>
                  <a:cubicBezTo>
                    <a:pt x="2398971" y="1090246"/>
                    <a:pt x="2399829" y="1083579"/>
                    <a:pt x="2400496" y="1081388"/>
                  </a:cubicBezTo>
                  <a:cubicBezTo>
                    <a:pt x="2401067" y="1079197"/>
                    <a:pt x="2394495" y="1075673"/>
                    <a:pt x="2393637" y="1074816"/>
                  </a:cubicBezTo>
                  <a:cubicBezTo>
                    <a:pt x="2392780" y="1073959"/>
                    <a:pt x="2392494" y="1074816"/>
                    <a:pt x="2391066" y="1075483"/>
                  </a:cubicBezTo>
                  <a:cubicBezTo>
                    <a:pt x="2389637" y="1076149"/>
                    <a:pt x="2389828" y="1073101"/>
                    <a:pt x="2389923" y="1071768"/>
                  </a:cubicBezTo>
                  <a:cubicBezTo>
                    <a:pt x="2390018" y="1070434"/>
                    <a:pt x="2390780" y="1068910"/>
                    <a:pt x="2390875" y="1067577"/>
                  </a:cubicBezTo>
                  <a:cubicBezTo>
                    <a:pt x="2390971" y="1066243"/>
                    <a:pt x="2390494" y="1062719"/>
                    <a:pt x="2390113" y="1061195"/>
                  </a:cubicBezTo>
                  <a:cubicBezTo>
                    <a:pt x="2389732" y="1059671"/>
                    <a:pt x="2390113" y="1057671"/>
                    <a:pt x="2390780" y="1054623"/>
                  </a:cubicBezTo>
                  <a:cubicBezTo>
                    <a:pt x="2391447" y="1051575"/>
                    <a:pt x="2389446" y="1050051"/>
                    <a:pt x="2389065" y="1048908"/>
                  </a:cubicBezTo>
                  <a:cubicBezTo>
                    <a:pt x="2388685" y="1047860"/>
                    <a:pt x="2389542" y="1045574"/>
                    <a:pt x="2390304" y="1044050"/>
                  </a:cubicBezTo>
                  <a:cubicBezTo>
                    <a:pt x="2391066" y="1042526"/>
                    <a:pt x="2389828" y="1041669"/>
                    <a:pt x="2388875" y="1041002"/>
                  </a:cubicBezTo>
                  <a:cubicBezTo>
                    <a:pt x="2388018" y="1040335"/>
                    <a:pt x="2386970" y="1039287"/>
                    <a:pt x="2385827" y="1038811"/>
                  </a:cubicBezTo>
                  <a:cubicBezTo>
                    <a:pt x="2384684" y="1038335"/>
                    <a:pt x="2384398" y="1040145"/>
                    <a:pt x="2383636" y="1041002"/>
                  </a:cubicBezTo>
                  <a:cubicBezTo>
                    <a:pt x="2382875" y="1041859"/>
                    <a:pt x="2381922" y="1042716"/>
                    <a:pt x="2380779" y="1043383"/>
                  </a:cubicBezTo>
                  <a:cubicBezTo>
                    <a:pt x="2379636" y="1044050"/>
                    <a:pt x="2379827" y="1047098"/>
                    <a:pt x="2379731" y="1049575"/>
                  </a:cubicBezTo>
                  <a:cubicBezTo>
                    <a:pt x="2379540" y="1051956"/>
                    <a:pt x="2375349" y="1056813"/>
                    <a:pt x="2374111" y="1058338"/>
                  </a:cubicBezTo>
                  <a:cubicBezTo>
                    <a:pt x="2372873" y="1059862"/>
                    <a:pt x="2373730" y="1060719"/>
                    <a:pt x="2373826" y="1062338"/>
                  </a:cubicBezTo>
                  <a:cubicBezTo>
                    <a:pt x="2373921" y="1063862"/>
                    <a:pt x="2372683" y="1065196"/>
                    <a:pt x="2372016" y="1066529"/>
                  </a:cubicBezTo>
                  <a:cubicBezTo>
                    <a:pt x="2371254" y="1067863"/>
                    <a:pt x="2369730" y="1074244"/>
                    <a:pt x="2369349" y="1075959"/>
                  </a:cubicBezTo>
                  <a:cubicBezTo>
                    <a:pt x="2368968" y="1077769"/>
                    <a:pt x="2365539" y="1088913"/>
                    <a:pt x="2364968" y="1090437"/>
                  </a:cubicBezTo>
                  <a:cubicBezTo>
                    <a:pt x="2364396" y="1091961"/>
                    <a:pt x="2361633" y="1096152"/>
                    <a:pt x="2360586" y="1097485"/>
                  </a:cubicBezTo>
                  <a:cubicBezTo>
                    <a:pt x="2359634" y="1098819"/>
                    <a:pt x="2357728" y="1103391"/>
                    <a:pt x="2355252" y="1106534"/>
                  </a:cubicBezTo>
                  <a:cubicBezTo>
                    <a:pt x="2352775" y="1109582"/>
                    <a:pt x="2346584" y="1110058"/>
                    <a:pt x="2345441" y="1109868"/>
                  </a:cubicBezTo>
                  <a:cubicBezTo>
                    <a:pt x="2344298" y="1109677"/>
                    <a:pt x="2342583" y="1105296"/>
                    <a:pt x="2341536" y="1102819"/>
                  </a:cubicBezTo>
                  <a:cubicBezTo>
                    <a:pt x="2340584" y="1100438"/>
                    <a:pt x="2333916" y="1096628"/>
                    <a:pt x="2332678" y="1095771"/>
                  </a:cubicBezTo>
                  <a:cubicBezTo>
                    <a:pt x="2331344" y="1094913"/>
                    <a:pt x="2327153" y="1090056"/>
                    <a:pt x="2326582" y="1088246"/>
                  </a:cubicBezTo>
                  <a:cubicBezTo>
                    <a:pt x="2326010" y="1086436"/>
                    <a:pt x="2324581" y="1084531"/>
                    <a:pt x="2322962" y="1083674"/>
                  </a:cubicBezTo>
                  <a:cubicBezTo>
                    <a:pt x="2321438" y="1082817"/>
                    <a:pt x="2320200" y="1080817"/>
                    <a:pt x="2320295" y="1079483"/>
                  </a:cubicBezTo>
                  <a:cubicBezTo>
                    <a:pt x="2320390" y="1078150"/>
                    <a:pt x="2321152" y="1077292"/>
                    <a:pt x="2321819" y="1076435"/>
                  </a:cubicBezTo>
                  <a:cubicBezTo>
                    <a:pt x="2322581" y="1075578"/>
                    <a:pt x="2322677" y="1073101"/>
                    <a:pt x="2323057" y="1072054"/>
                  </a:cubicBezTo>
                  <a:cubicBezTo>
                    <a:pt x="2323343" y="1071006"/>
                    <a:pt x="2325439" y="1069863"/>
                    <a:pt x="2326391" y="1069387"/>
                  </a:cubicBezTo>
                  <a:cubicBezTo>
                    <a:pt x="2327344" y="1069005"/>
                    <a:pt x="2326962" y="1067672"/>
                    <a:pt x="2326582" y="1066338"/>
                  </a:cubicBezTo>
                  <a:cubicBezTo>
                    <a:pt x="2326201" y="1065005"/>
                    <a:pt x="2326962" y="1063481"/>
                    <a:pt x="2327534" y="1062338"/>
                  </a:cubicBezTo>
                  <a:cubicBezTo>
                    <a:pt x="2328106" y="1061195"/>
                    <a:pt x="2330487" y="1062148"/>
                    <a:pt x="2331915" y="1062338"/>
                  </a:cubicBezTo>
                  <a:cubicBezTo>
                    <a:pt x="2333249" y="1062529"/>
                    <a:pt x="2334773" y="1057099"/>
                    <a:pt x="2335059" y="1056147"/>
                  </a:cubicBezTo>
                  <a:cubicBezTo>
                    <a:pt x="2335344" y="1055290"/>
                    <a:pt x="2337821" y="1055099"/>
                    <a:pt x="2339059" y="1053956"/>
                  </a:cubicBezTo>
                  <a:cubicBezTo>
                    <a:pt x="2340298" y="1052813"/>
                    <a:pt x="2336011" y="1048717"/>
                    <a:pt x="2335154" y="1048241"/>
                  </a:cubicBezTo>
                  <a:cubicBezTo>
                    <a:pt x="2334297" y="1047860"/>
                    <a:pt x="2330868" y="1050622"/>
                    <a:pt x="2329249" y="1050908"/>
                  </a:cubicBezTo>
                  <a:cubicBezTo>
                    <a:pt x="2327629" y="1051099"/>
                    <a:pt x="2328201" y="1050051"/>
                    <a:pt x="2328011" y="1048908"/>
                  </a:cubicBezTo>
                  <a:cubicBezTo>
                    <a:pt x="2327820" y="1047860"/>
                    <a:pt x="2324200" y="1048717"/>
                    <a:pt x="2323248" y="1048717"/>
                  </a:cubicBezTo>
                  <a:cubicBezTo>
                    <a:pt x="2322295" y="1048717"/>
                    <a:pt x="2320295" y="1048527"/>
                    <a:pt x="2318486" y="1047574"/>
                  </a:cubicBezTo>
                  <a:cubicBezTo>
                    <a:pt x="2316676" y="1046717"/>
                    <a:pt x="2315247" y="1045193"/>
                    <a:pt x="2313913" y="1044526"/>
                  </a:cubicBezTo>
                  <a:cubicBezTo>
                    <a:pt x="2312580" y="1043859"/>
                    <a:pt x="2309722" y="1043193"/>
                    <a:pt x="2308579" y="1043002"/>
                  </a:cubicBezTo>
                  <a:cubicBezTo>
                    <a:pt x="2308484" y="1043002"/>
                    <a:pt x="2308389" y="1043002"/>
                    <a:pt x="2308389" y="1042907"/>
                  </a:cubicBezTo>
                  <a:cubicBezTo>
                    <a:pt x="2307341" y="1042431"/>
                    <a:pt x="2306198" y="1039573"/>
                    <a:pt x="2306198" y="1039573"/>
                  </a:cubicBezTo>
                  <a:cubicBezTo>
                    <a:pt x="2305912" y="1038716"/>
                    <a:pt x="2305912" y="1038240"/>
                    <a:pt x="2304769" y="1038240"/>
                  </a:cubicBezTo>
                  <a:cubicBezTo>
                    <a:pt x="2303627" y="1038240"/>
                    <a:pt x="2302578" y="1037954"/>
                    <a:pt x="2301912" y="1037763"/>
                  </a:cubicBezTo>
                  <a:cubicBezTo>
                    <a:pt x="2301245" y="1037573"/>
                    <a:pt x="2299912" y="1037097"/>
                    <a:pt x="2299245" y="1037478"/>
                  </a:cubicBezTo>
                  <a:cubicBezTo>
                    <a:pt x="2298578" y="1037763"/>
                    <a:pt x="2297244" y="1038621"/>
                    <a:pt x="2297244" y="1039573"/>
                  </a:cubicBezTo>
                  <a:cubicBezTo>
                    <a:pt x="2297150" y="1040526"/>
                    <a:pt x="2298578" y="1042907"/>
                    <a:pt x="2299816" y="1042907"/>
                  </a:cubicBezTo>
                  <a:cubicBezTo>
                    <a:pt x="2300959" y="1042907"/>
                    <a:pt x="2302960" y="1042050"/>
                    <a:pt x="2303627" y="1042240"/>
                  </a:cubicBezTo>
                  <a:cubicBezTo>
                    <a:pt x="2304007" y="1042336"/>
                    <a:pt x="2304674" y="1042621"/>
                    <a:pt x="2305150" y="1043002"/>
                  </a:cubicBezTo>
                  <a:cubicBezTo>
                    <a:pt x="2305531" y="1043383"/>
                    <a:pt x="2305817" y="1043764"/>
                    <a:pt x="2305436" y="1044145"/>
                  </a:cubicBezTo>
                  <a:cubicBezTo>
                    <a:pt x="2304674" y="1045003"/>
                    <a:pt x="2298769" y="1047288"/>
                    <a:pt x="2297340" y="1047288"/>
                  </a:cubicBezTo>
                  <a:cubicBezTo>
                    <a:pt x="2296006" y="1047288"/>
                    <a:pt x="2292577" y="1047003"/>
                    <a:pt x="2291910" y="1047098"/>
                  </a:cubicBezTo>
                  <a:cubicBezTo>
                    <a:pt x="2291815" y="1047098"/>
                    <a:pt x="2291720" y="1047193"/>
                    <a:pt x="2291625" y="1047193"/>
                  </a:cubicBezTo>
                  <a:cubicBezTo>
                    <a:pt x="2290672" y="1047574"/>
                    <a:pt x="2288672" y="1048432"/>
                    <a:pt x="2287625" y="1048622"/>
                  </a:cubicBezTo>
                  <a:cubicBezTo>
                    <a:pt x="2286386" y="1048813"/>
                    <a:pt x="2283338" y="1049289"/>
                    <a:pt x="2282195" y="1050717"/>
                  </a:cubicBezTo>
                  <a:cubicBezTo>
                    <a:pt x="2281052" y="1052242"/>
                    <a:pt x="2280481" y="1053861"/>
                    <a:pt x="2280386" y="1054813"/>
                  </a:cubicBezTo>
                  <a:cubicBezTo>
                    <a:pt x="2280290" y="1055766"/>
                    <a:pt x="2281528" y="1058623"/>
                    <a:pt x="2280576" y="1059290"/>
                  </a:cubicBezTo>
                  <a:cubicBezTo>
                    <a:pt x="2279719" y="1059957"/>
                    <a:pt x="2278671" y="1059100"/>
                    <a:pt x="2277814" y="1060242"/>
                  </a:cubicBezTo>
                  <a:cubicBezTo>
                    <a:pt x="2276861" y="1061386"/>
                    <a:pt x="2274480" y="1062052"/>
                    <a:pt x="2273909" y="1063195"/>
                  </a:cubicBezTo>
                  <a:cubicBezTo>
                    <a:pt x="2273337" y="1064338"/>
                    <a:pt x="2272003" y="1068339"/>
                    <a:pt x="2272194" y="1069291"/>
                  </a:cubicBezTo>
                  <a:cubicBezTo>
                    <a:pt x="2272289" y="1070244"/>
                    <a:pt x="2272765" y="1070815"/>
                    <a:pt x="2273337" y="1072054"/>
                  </a:cubicBezTo>
                  <a:cubicBezTo>
                    <a:pt x="2273909" y="1073387"/>
                    <a:pt x="2275432" y="1076530"/>
                    <a:pt x="2274289" y="1076340"/>
                  </a:cubicBezTo>
                  <a:cubicBezTo>
                    <a:pt x="2273146" y="1076149"/>
                    <a:pt x="2270574" y="1075387"/>
                    <a:pt x="2269908" y="1075863"/>
                  </a:cubicBezTo>
                  <a:cubicBezTo>
                    <a:pt x="2269146" y="1076340"/>
                    <a:pt x="2268479" y="1077197"/>
                    <a:pt x="2267622" y="1076340"/>
                  </a:cubicBezTo>
                  <a:cubicBezTo>
                    <a:pt x="2266860" y="1075483"/>
                    <a:pt x="2264574" y="1073196"/>
                    <a:pt x="2264478" y="1074244"/>
                  </a:cubicBezTo>
                  <a:cubicBezTo>
                    <a:pt x="2264384" y="1075197"/>
                    <a:pt x="2263812" y="1076721"/>
                    <a:pt x="2263145" y="1077197"/>
                  </a:cubicBezTo>
                  <a:cubicBezTo>
                    <a:pt x="2262383" y="1077673"/>
                    <a:pt x="2261336" y="1078150"/>
                    <a:pt x="2261145" y="1079007"/>
                  </a:cubicBezTo>
                  <a:cubicBezTo>
                    <a:pt x="2260954" y="1079864"/>
                    <a:pt x="2259430" y="1081483"/>
                    <a:pt x="2258859" y="1080531"/>
                  </a:cubicBezTo>
                  <a:cubicBezTo>
                    <a:pt x="2258192" y="1079578"/>
                    <a:pt x="2258192" y="1078054"/>
                    <a:pt x="2259335" y="1076435"/>
                  </a:cubicBezTo>
                  <a:cubicBezTo>
                    <a:pt x="2260478" y="1074816"/>
                    <a:pt x="2261431" y="1073482"/>
                    <a:pt x="2261716" y="1072149"/>
                  </a:cubicBezTo>
                  <a:cubicBezTo>
                    <a:pt x="2262002" y="1070815"/>
                    <a:pt x="2261621" y="1069005"/>
                    <a:pt x="2260764" y="1068529"/>
                  </a:cubicBezTo>
                  <a:cubicBezTo>
                    <a:pt x="2259907" y="1068053"/>
                    <a:pt x="2257811" y="1066434"/>
                    <a:pt x="2257525" y="1065100"/>
                  </a:cubicBezTo>
                  <a:cubicBezTo>
                    <a:pt x="2257240" y="1063767"/>
                    <a:pt x="2257621" y="1063005"/>
                    <a:pt x="2257716" y="1062338"/>
                  </a:cubicBezTo>
                  <a:cubicBezTo>
                    <a:pt x="2257716" y="1061671"/>
                    <a:pt x="2257811" y="1060338"/>
                    <a:pt x="2257335" y="1059671"/>
                  </a:cubicBezTo>
                  <a:cubicBezTo>
                    <a:pt x="2256858" y="1059004"/>
                    <a:pt x="2252858" y="1058052"/>
                    <a:pt x="2252763" y="1059004"/>
                  </a:cubicBezTo>
                  <a:cubicBezTo>
                    <a:pt x="2252667" y="1059957"/>
                    <a:pt x="2252763" y="1061100"/>
                    <a:pt x="2252096" y="1061290"/>
                  </a:cubicBezTo>
                  <a:cubicBezTo>
                    <a:pt x="2251429" y="1061481"/>
                    <a:pt x="2250001" y="1061576"/>
                    <a:pt x="2249429" y="1062148"/>
                  </a:cubicBezTo>
                  <a:cubicBezTo>
                    <a:pt x="2248858" y="1062624"/>
                    <a:pt x="2246571" y="1063957"/>
                    <a:pt x="2246381" y="1064910"/>
                  </a:cubicBezTo>
                  <a:cubicBezTo>
                    <a:pt x="2246095" y="1065862"/>
                    <a:pt x="2245905" y="1067100"/>
                    <a:pt x="2245334" y="1068053"/>
                  </a:cubicBezTo>
                  <a:cubicBezTo>
                    <a:pt x="2244762" y="1069005"/>
                    <a:pt x="2242762" y="1070149"/>
                    <a:pt x="2242857" y="1069196"/>
                  </a:cubicBezTo>
                  <a:cubicBezTo>
                    <a:pt x="2242952" y="1068244"/>
                    <a:pt x="2242857" y="1067100"/>
                    <a:pt x="2241523" y="1068053"/>
                  </a:cubicBezTo>
                  <a:cubicBezTo>
                    <a:pt x="2240285" y="1069005"/>
                    <a:pt x="2237332" y="1069672"/>
                    <a:pt x="2236856" y="1070815"/>
                  </a:cubicBezTo>
                  <a:cubicBezTo>
                    <a:pt x="2236475" y="1071958"/>
                    <a:pt x="2236285" y="1072434"/>
                    <a:pt x="2236285" y="1073578"/>
                  </a:cubicBezTo>
                  <a:cubicBezTo>
                    <a:pt x="2236380" y="1074721"/>
                    <a:pt x="2236380" y="1077578"/>
                    <a:pt x="2235713" y="1076721"/>
                  </a:cubicBezTo>
                  <a:cubicBezTo>
                    <a:pt x="2235046" y="1075863"/>
                    <a:pt x="2233237" y="1072720"/>
                    <a:pt x="2232474" y="1074054"/>
                  </a:cubicBezTo>
                  <a:cubicBezTo>
                    <a:pt x="2231712" y="1075387"/>
                    <a:pt x="2231618" y="1076816"/>
                    <a:pt x="2230569" y="1077007"/>
                  </a:cubicBezTo>
                  <a:cubicBezTo>
                    <a:pt x="2229522" y="1077197"/>
                    <a:pt x="2228950" y="1077959"/>
                    <a:pt x="2229046" y="1079483"/>
                  </a:cubicBezTo>
                  <a:cubicBezTo>
                    <a:pt x="2229141" y="1081007"/>
                    <a:pt x="2229426" y="1081769"/>
                    <a:pt x="2230379" y="1081959"/>
                  </a:cubicBezTo>
                  <a:cubicBezTo>
                    <a:pt x="2231427" y="1082150"/>
                    <a:pt x="2232665" y="1083293"/>
                    <a:pt x="2231332" y="1083960"/>
                  </a:cubicBezTo>
                  <a:cubicBezTo>
                    <a:pt x="2229903" y="1084626"/>
                    <a:pt x="2225902" y="1086055"/>
                    <a:pt x="2225235" y="1085293"/>
                  </a:cubicBezTo>
                  <a:cubicBezTo>
                    <a:pt x="2224569" y="1084436"/>
                    <a:pt x="2223045" y="1082626"/>
                    <a:pt x="2221807" y="1083007"/>
                  </a:cubicBezTo>
                  <a:cubicBezTo>
                    <a:pt x="2220568" y="1083293"/>
                    <a:pt x="2219140" y="1084626"/>
                    <a:pt x="2219616" y="1085484"/>
                  </a:cubicBezTo>
                  <a:cubicBezTo>
                    <a:pt x="2220092" y="1086341"/>
                    <a:pt x="2220759" y="1088437"/>
                    <a:pt x="2220568" y="1089580"/>
                  </a:cubicBezTo>
                  <a:cubicBezTo>
                    <a:pt x="2220283" y="1090723"/>
                    <a:pt x="2219616" y="1093009"/>
                    <a:pt x="2219425" y="1094056"/>
                  </a:cubicBezTo>
                  <a:cubicBezTo>
                    <a:pt x="2219140" y="1095009"/>
                    <a:pt x="2217235" y="1096723"/>
                    <a:pt x="2217235" y="1095675"/>
                  </a:cubicBezTo>
                  <a:cubicBezTo>
                    <a:pt x="2217330" y="1094723"/>
                    <a:pt x="2217235" y="1090246"/>
                    <a:pt x="2216759" y="1089389"/>
                  </a:cubicBezTo>
                  <a:cubicBezTo>
                    <a:pt x="2216282" y="1088532"/>
                    <a:pt x="2217235" y="1085388"/>
                    <a:pt x="2216377" y="1084626"/>
                  </a:cubicBezTo>
                  <a:cubicBezTo>
                    <a:pt x="2215615" y="1083769"/>
                    <a:pt x="2213996" y="1083960"/>
                    <a:pt x="2212948" y="1085293"/>
                  </a:cubicBezTo>
                  <a:cubicBezTo>
                    <a:pt x="2212948" y="1085293"/>
                    <a:pt x="2212186" y="1086246"/>
                    <a:pt x="2211329" y="1087103"/>
                  </a:cubicBezTo>
                  <a:cubicBezTo>
                    <a:pt x="2210376" y="1087960"/>
                    <a:pt x="2207710" y="1090723"/>
                    <a:pt x="2206948" y="1092056"/>
                  </a:cubicBezTo>
                  <a:cubicBezTo>
                    <a:pt x="2206185" y="1093390"/>
                    <a:pt x="2203709" y="1097676"/>
                    <a:pt x="2203995" y="1098628"/>
                  </a:cubicBezTo>
                  <a:cubicBezTo>
                    <a:pt x="2204281" y="1099581"/>
                    <a:pt x="2206376" y="1100914"/>
                    <a:pt x="2205614" y="1102438"/>
                  </a:cubicBezTo>
                  <a:cubicBezTo>
                    <a:pt x="2204852" y="1103962"/>
                    <a:pt x="2203614" y="1105105"/>
                    <a:pt x="2202471" y="1105772"/>
                  </a:cubicBezTo>
                  <a:cubicBezTo>
                    <a:pt x="2201423" y="1106439"/>
                    <a:pt x="2199328" y="1107391"/>
                    <a:pt x="2198565" y="1108058"/>
                  </a:cubicBezTo>
                  <a:cubicBezTo>
                    <a:pt x="2197803" y="1108725"/>
                    <a:pt x="2193708" y="1114345"/>
                    <a:pt x="2191993" y="1115297"/>
                  </a:cubicBezTo>
                  <a:cubicBezTo>
                    <a:pt x="2190183" y="1116250"/>
                    <a:pt x="2182944" y="1117964"/>
                    <a:pt x="2180278" y="1117297"/>
                  </a:cubicBezTo>
                  <a:cubicBezTo>
                    <a:pt x="2177610" y="1116630"/>
                    <a:pt x="2174372" y="1115678"/>
                    <a:pt x="2173705" y="1115773"/>
                  </a:cubicBezTo>
                  <a:cubicBezTo>
                    <a:pt x="2173039" y="1115964"/>
                    <a:pt x="2170657" y="1117583"/>
                    <a:pt x="2169514" y="1117774"/>
                  </a:cubicBezTo>
                  <a:cubicBezTo>
                    <a:pt x="2168276" y="1117964"/>
                    <a:pt x="2164752" y="1117774"/>
                    <a:pt x="2163514" y="1118250"/>
                  </a:cubicBezTo>
                  <a:cubicBezTo>
                    <a:pt x="2162275" y="1118726"/>
                    <a:pt x="2159799" y="1119583"/>
                    <a:pt x="2158560" y="1120345"/>
                  </a:cubicBezTo>
                  <a:cubicBezTo>
                    <a:pt x="2157322" y="1121203"/>
                    <a:pt x="2155608" y="1121869"/>
                    <a:pt x="2154941" y="1121869"/>
                  </a:cubicBezTo>
                  <a:cubicBezTo>
                    <a:pt x="2154275" y="1121869"/>
                    <a:pt x="2151036" y="1122060"/>
                    <a:pt x="2149607" y="1122822"/>
                  </a:cubicBezTo>
                  <a:cubicBezTo>
                    <a:pt x="2148178" y="1123679"/>
                    <a:pt x="2146940" y="1124917"/>
                    <a:pt x="2145987" y="1126155"/>
                  </a:cubicBezTo>
                  <a:cubicBezTo>
                    <a:pt x="2145035" y="1127299"/>
                    <a:pt x="2144464" y="1128442"/>
                    <a:pt x="2143130" y="1128442"/>
                  </a:cubicBezTo>
                  <a:cubicBezTo>
                    <a:pt x="2141796" y="1128442"/>
                    <a:pt x="2139701" y="1128727"/>
                    <a:pt x="2138463" y="1129394"/>
                  </a:cubicBezTo>
                  <a:cubicBezTo>
                    <a:pt x="2137224" y="1130061"/>
                    <a:pt x="2136177" y="1130537"/>
                    <a:pt x="2134748" y="1131871"/>
                  </a:cubicBezTo>
                  <a:cubicBezTo>
                    <a:pt x="2133319" y="1133204"/>
                    <a:pt x="2131605" y="1135871"/>
                    <a:pt x="2131700" y="1134347"/>
                  </a:cubicBezTo>
                  <a:cubicBezTo>
                    <a:pt x="2131795" y="1132823"/>
                    <a:pt x="2132271" y="1131013"/>
                    <a:pt x="2131414" y="1131013"/>
                  </a:cubicBezTo>
                  <a:cubicBezTo>
                    <a:pt x="2130557" y="1131013"/>
                    <a:pt x="2129795" y="1131680"/>
                    <a:pt x="2129414" y="1132633"/>
                  </a:cubicBezTo>
                  <a:cubicBezTo>
                    <a:pt x="2129033" y="1133585"/>
                    <a:pt x="2126843" y="1138062"/>
                    <a:pt x="2125890" y="1139205"/>
                  </a:cubicBezTo>
                  <a:cubicBezTo>
                    <a:pt x="2124937" y="1140348"/>
                    <a:pt x="2121985" y="1144158"/>
                    <a:pt x="2121889" y="1145301"/>
                  </a:cubicBezTo>
                  <a:cubicBezTo>
                    <a:pt x="2121794" y="1146444"/>
                    <a:pt x="2121794" y="1149111"/>
                    <a:pt x="2121032" y="1150254"/>
                  </a:cubicBezTo>
                  <a:cubicBezTo>
                    <a:pt x="2120270" y="1151397"/>
                    <a:pt x="2119127" y="1154254"/>
                    <a:pt x="2118841" y="1154826"/>
                  </a:cubicBezTo>
                  <a:cubicBezTo>
                    <a:pt x="2118651" y="1155492"/>
                    <a:pt x="2118174" y="1159398"/>
                    <a:pt x="2118174" y="1160065"/>
                  </a:cubicBezTo>
                  <a:cubicBezTo>
                    <a:pt x="2118174" y="1160731"/>
                    <a:pt x="2118365" y="1162541"/>
                    <a:pt x="2118270" y="1163684"/>
                  </a:cubicBezTo>
                  <a:cubicBezTo>
                    <a:pt x="2118174" y="1164827"/>
                    <a:pt x="2117794" y="1166351"/>
                    <a:pt x="2118556" y="1167780"/>
                  </a:cubicBezTo>
                  <a:cubicBezTo>
                    <a:pt x="2119317" y="1169304"/>
                    <a:pt x="2118746" y="1173685"/>
                    <a:pt x="2118079" y="1172352"/>
                  </a:cubicBezTo>
                  <a:cubicBezTo>
                    <a:pt x="2117508" y="1171018"/>
                    <a:pt x="2114365" y="1166542"/>
                    <a:pt x="2114269" y="1167780"/>
                  </a:cubicBezTo>
                  <a:cubicBezTo>
                    <a:pt x="2114174" y="1168923"/>
                    <a:pt x="2115317" y="1173209"/>
                    <a:pt x="2114174" y="1171875"/>
                  </a:cubicBezTo>
                  <a:cubicBezTo>
                    <a:pt x="2113031" y="1170542"/>
                    <a:pt x="2111984" y="1169399"/>
                    <a:pt x="2111412" y="1170351"/>
                  </a:cubicBezTo>
                  <a:cubicBezTo>
                    <a:pt x="2110840" y="1171304"/>
                    <a:pt x="2110745" y="1174924"/>
                    <a:pt x="2111031" y="1176257"/>
                  </a:cubicBezTo>
                  <a:cubicBezTo>
                    <a:pt x="2111317" y="1177591"/>
                    <a:pt x="2113127" y="1183496"/>
                    <a:pt x="2112745" y="1184639"/>
                  </a:cubicBezTo>
                  <a:cubicBezTo>
                    <a:pt x="2112364" y="1185782"/>
                    <a:pt x="2111221" y="1187401"/>
                    <a:pt x="2111126" y="1189116"/>
                  </a:cubicBezTo>
                  <a:cubicBezTo>
                    <a:pt x="2111031" y="1190735"/>
                    <a:pt x="2111698" y="1193592"/>
                    <a:pt x="2112078" y="1194926"/>
                  </a:cubicBezTo>
                  <a:cubicBezTo>
                    <a:pt x="2112460" y="1196259"/>
                    <a:pt x="2113127" y="1197593"/>
                    <a:pt x="2113221" y="1199022"/>
                  </a:cubicBezTo>
                  <a:cubicBezTo>
                    <a:pt x="2113317" y="1200546"/>
                    <a:pt x="2113698" y="1202165"/>
                    <a:pt x="2113127" y="1203594"/>
                  </a:cubicBezTo>
                  <a:cubicBezTo>
                    <a:pt x="2112555" y="1205118"/>
                    <a:pt x="2112269" y="1205689"/>
                    <a:pt x="2112269" y="1206928"/>
                  </a:cubicBezTo>
                  <a:cubicBezTo>
                    <a:pt x="2112174" y="1208071"/>
                    <a:pt x="2111602" y="1214548"/>
                    <a:pt x="2111221" y="1215214"/>
                  </a:cubicBezTo>
                  <a:cubicBezTo>
                    <a:pt x="2110840" y="1215881"/>
                    <a:pt x="2109412" y="1217215"/>
                    <a:pt x="2109316" y="1218643"/>
                  </a:cubicBezTo>
                  <a:cubicBezTo>
                    <a:pt x="2109221" y="1220167"/>
                    <a:pt x="2107983" y="1223787"/>
                    <a:pt x="2108936" y="1225025"/>
                  </a:cubicBezTo>
                  <a:cubicBezTo>
                    <a:pt x="2109888" y="1226359"/>
                    <a:pt x="2112840" y="1228454"/>
                    <a:pt x="2111412" y="1231121"/>
                  </a:cubicBezTo>
                  <a:cubicBezTo>
                    <a:pt x="2110078" y="1233788"/>
                    <a:pt x="2108173" y="1236074"/>
                    <a:pt x="2107221" y="1237217"/>
                  </a:cubicBezTo>
                  <a:cubicBezTo>
                    <a:pt x="2106268" y="1238360"/>
                    <a:pt x="2105792" y="1240170"/>
                    <a:pt x="2105792" y="1241217"/>
                  </a:cubicBezTo>
                  <a:cubicBezTo>
                    <a:pt x="2105697" y="1242170"/>
                    <a:pt x="2104649" y="1246361"/>
                    <a:pt x="2102935" y="1248171"/>
                  </a:cubicBezTo>
                  <a:cubicBezTo>
                    <a:pt x="2101315" y="1249980"/>
                    <a:pt x="2099696" y="1250266"/>
                    <a:pt x="2098744" y="1250266"/>
                  </a:cubicBezTo>
                  <a:cubicBezTo>
                    <a:pt x="2097696" y="1250266"/>
                    <a:pt x="2097125" y="1249123"/>
                    <a:pt x="2095981" y="1250552"/>
                  </a:cubicBezTo>
                  <a:cubicBezTo>
                    <a:pt x="2094838" y="1252076"/>
                    <a:pt x="2093314" y="1254553"/>
                    <a:pt x="2094457" y="1255505"/>
                  </a:cubicBezTo>
                  <a:cubicBezTo>
                    <a:pt x="2095600" y="1256458"/>
                    <a:pt x="2098839" y="1259125"/>
                    <a:pt x="2099791" y="1260077"/>
                  </a:cubicBezTo>
                  <a:cubicBezTo>
                    <a:pt x="2100744" y="1261030"/>
                    <a:pt x="2102268" y="1261696"/>
                    <a:pt x="2103220" y="1262173"/>
                  </a:cubicBezTo>
                  <a:cubicBezTo>
                    <a:pt x="2104173" y="1262649"/>
                    <a:pt x="2105506" y="1264173"/>
                    <a:pt x="2106840" y="1264459"/>
                  </a:cubicBezTo>
                  <a:cubicBezTo>
                    <a:pt x="2108173" y="1264744"/>
                    <a:pt x="2110840" y="1265316"/>
                    <a:pt x="2111888" y="1265316"/>
                  </a:cubicBezTo>
                  <a:cubicBezTo>
                    <a:pt x="2112936" y="1265316"/>
                    <a:pt x="2115889" y="1265030"/>
                    <a:pt x="2116746" y="1264459"/>
                  </a:cubicBezTo>
                  <a:cubicBezTo>
                    <a:pt x="2117603" y="1263982"/>
                    <a:pt x="2119127" y="1263982"/>
                    <a:pt x="2120080" y="1263316"/>
                  </a:cubicBezTo>
                  <a:cubicBezTo>
                    <a:pt x="2120937" y="1262649"/>
                    <a:pt x="2122080" y="1261506"/>
                    <a:pt x="2123413" y="1261315"/>
                  </a:cubicBezTo>
                  <a:cubicBezTo>
                    <a:pt x="2124747" y="1261125"/>
                    <a:pt x="2125794" y="1261506"/>
                    <a:pt x="2126843" y="1260649"/>
                  </a:cubicBezTo>
                  <a:cubicBezTo>
                    <a:pt x="2127890" y="1259791"/>
                    <a:pt x="2131700" y="1256648"/>
                    <a:pt x="2132843" y="1257029"/>
                  </a:cubicBezTo>
                  <a:cubicBezTo>
                    <a:pt x="2133986" y="1257315"/>
                    <a:pt x="2137415" y="1259982"/>
                    <a:pt x="2139130" y="1259315"/>
                  </a:cubicBezTo>
                  <a:cubicBezTo>
                    <a:pt x="2140844" y="1258648"/>
                    <a:pt x="2145797" y="1256648"/>
                    <a:pt x="2147321" y="1257315"/>
                  </a:cubicBezTo>
                  <a:cubicBezTo>
                    <a:pt x="2148845" y="1257982"/>
                    <a:pt x="2150084" y="1258934"/>
                    <a:pt x="2151321" y="1258648"/>
                  </a:cubicBezTo>
                  <a:cubicBezTo>
                    <a:pt x="2152560" y="1258363"/>
                    <a:pt x="2154655" y="1257791"/>
                    <a:pt x="2155608" y="1258363"/>
                  </a:cubicBezTo>
                  <a:cubicBezTo>
                    <a:pt x="2156656" y="1258839"/>
                    <a:pt x="2161704" y="1262458"/>
                    <a:pt x="2162847" y="1260649"/>
                  </a:cubicBezTo>
                  <a:cubicBezTo>
                    <a:pt x="2162847" y="1260649"/>
                    <a:pt x="2164466" y="1256553"/>
                    <a:pt x="2165704" y="1256076"/>
                  </a:cubicBezTo>
                  <a:cubicBezTo>
                    <a:pt x="2166942" y="1255600"/>
                    <a:pt x="2167800" y="1255124"/>
                    <a:pt x="2168371" y="1254076"/>
                  </a:cubicBezTo>
                  <a:cubicBezTo>
                    <a:pt x="2168943" y="1253124"/>
                    <a:pt x="2173325" y="1248457"/>
                    <a:pt x="2174753" y="1248457"/>
                  </a:cubicBezTo>
                  <a:cubicBezTo>
                    <a:pt x="2176087" y="1248457"/>
                    <a:pt x="2179992" y="1247504"/>
                    <a:pt x="2181516" y="1247313"/>
                  </a:cubicBezTo>
                  <a:cubicBezTo>
                    <a:pt x="2183040" y="1247123"/>
                    <a:pt x="2192279" y="1245218"/>
                    <a:pt x="2194089" y="1245313"/>
                  </a:cubicBezTo>
                  <a:cubicBezTo>
                    <a:pt x="2195994" y="1245504"/>
                    <a:pt x="2199137" y="1246647"/>
                    <a:pt x="2200471" y="1246647"/>
                  </a:cubicBezTo>
                  <a:cubicBezTo>
                    <a:pt x="2201804" y="1246647"/>
                    <a:pt x="2211519" y="1242646"/>
                    <a:pt x="2213234" y="1242551"/>
                  </a:cubicBezTo>
                  <a:cubicBezTo>
                    <a:pt x="2214949" y="1242361"/>
                    <a:pt x="2224378" y="1241408"/>
                    <a:pt x="2225807" y="1241599"/>
                  </a:cubicBezTo>
                  <a:cubicBezTo>
                    <a:pt x="2227140" y="1241789"/>
                    <a:pt x="2228855" y="1241408"/>
                    <a:pt x="2231046" y="1241884"/>
                  </a:cubicBezTo>
                  <a:cubicBezTo>
                    <a:pt x="2233237" y="1242361"/>
                    <a:pt x="2233713" y="1242170"/>
                    <a:pt x="2234665" y="1243504"/>
                  </a:cubicBezTo>
                  <a:cubicBezTo>
                    <a:pt x="2235618" y="1244837"/>
                    <a:pt x="2237332" y="1247599"/>
                    <a:pt x="2238285" y="1248075"/>
                  </a:cubicBezTo>
                  <a:cubicBezTo>
                    <a:pt x="2239237" y="1248552"/>
                    <a:pt x="2241904" y="1248266"/>
                    <a:pt x="2242476" y="1249219"/>
                  </a:cubicBezTo>
                  <a:cubicBezTo>
                    <a:pt x="2243142" y="1250171"/>
                    <a:pt x="2243714" y="1250552"/>
                    <a:pt x="2244571" y="1251505"/>
                  </a:cubicBezTo>
                  <a:cubicBezTo>
                    <a:pt x="2245334" y="1252457"/>
                    <a:pt x="2248572" y="1255505"/>
                    <a:pt x="2248191" y="1255981"/>
                  </a:cubicBezTo>
                  <a:cubicBezTo>
                    <a:pt x="2247810" y="1256458"/>
                    <a:pt x="2244857" y="1259601"/>
                    <a:pt x="2244762" y="1260744"/>
                  </a:cubicBezTo>
                  <a:cubicBezTo>
                    <a:pt x="2244667" y="1261887"/>
                    <a:pt x="2245334" y="1265030"/>
                    <a:pt x="2246190" y="1265030"/>
                  </a:cubicBezTo>
                  <a:cubicBezTo>
                    <a:pt x="2247048" y="1265030"/>
                    <a:pt x="2249048" y="1265506"/>
                    <a:pt x="2248667" y="1266554"/>
                  </a:cubicBezTo>
                  <a:cubicBezTo>
                    <a:pt x="2248286" y="1267507"/>
                    <a:pt x="2248191" y="1268364"/>
                    <a:pt x="2248667" y="1269221"/>
                  </a:cubicBezTo>
                  <a:cubicBezTo>
                    <a:pt x="2249143" y="1270078"/>
                    <a:pt x="2249905" y="1273317"/>
                    <a:pt x="2249810" y="1274460"/>
                  </a:cubicBezTo>
                  <a:cubicBezTo>
                    <a:pt x="2249715" y="1275603"/>
                    <a:pt x="2249334" y="1278746"/>
                    <a:pt x="2248476" y="1278746"/>
                  </a:cubicBezTo>
                  <a:cubicBezTo>
                    <a:pt x="2247619" y="1278746"/>
                    <a:pt x="2245905" y="1279032"/>
                    <a:pt x="2245810" y="1279699"/>
                  </a:cubicBezTo>
                  <a:cubicBezTo>
                    <a:pt x="2245810" y="1280365"/>
                    <a:pt x="2246000" y="1281508"/>
                    <a:pt x="2246857" y="1281984"/>
                  </a:cubicBezTo>
                  <a:cubicBezTo>
                    <a:pt x="2247715" y="1282461"/>
                    <a:pt x="2249048" y="1282270"/>
                    <a:pt x="2249334" y="1283128"/>
                  </a:cubicBezTo>
                  <a:cubicBezTo>
                    <a:pt x="2249619" y="1283985"/>
                    <a:pt x="2250191" y="1284937"/>
                    <a:pt x="2250953" y="1284747"/>
                  </a:cubicBezTo>
                  <a:cubicBezTo>
                    <a:pt x="2251620" y="1284556"/>
                    <a:pt x="2252287" y="1284937"/>
                    <a:pt x="2252382" y="1283604"/>
                  </a:cubicBezTo>
                  <a:cubicBezTo>
                    <a:pt x="2252477" y="1282270"/>
                    <a:pt x="2251811" y="1280175"/>
                    <a:pt x="2252667" y="1279127"/>
                  </a:cubicBezTo>
                  <a:cubicBezTo>
                    <a:pt x="2253620" y="1278175"/>
                    <a:pt x="2258573" y="1275126"/>
                    <a:pt x="2259811" y="1274365"/>
                  </a:cubicBezTo>
                  <a:cubicBezTo>
                    <a:pt x="2261049" y="1273507"/>
                    <a:pt x="2264384" y="1269888"/>
                    <a:pt x="2265717" y="1269888"/>
                  </a:cubicBezTo>
                  <a:cubicBezTo>
                    <a:pt x="2267050" y="1269888"/>
                    <a:pt x="2267622" y="1269697"/>
                    <a:pt x="2268479" y="1269030"/>
                  </a:cubicBezTo>
                  <a:cubicBezTo>
                    <a:pt x="2269336" y="1268364"/>
                    <a:pt x="2271622" y="1264935"/>
                    <a:pt x="2272670" y="1264459"/>
                  </a:cubicBezTo>
                  <a:cubicBezTo>
                    <a:pt x="2273718" y="1263982"/>
                    <a:pt x="2276099" y="1263601"/>
                    <a:pt x="2276861" y="1262839"/>
                  </a:cubicBezTo>
                  <a:cubicBezTo>
                    <a:pt x="2277623" y="1261982"/>
                    <a:pt x="2278671" y="1260839"/>
                    <a:pt x="2278576" y="1262363"/>
                  </a:cubicBezTo>
                  <a:cubicBezTo>
                    <a:pt x="2278480" y="1263887"/>
                    <a:pt x="2277242" y="1266363"/>
                    <a:pt x="2276099" y="1266935"/>
                  </a:cubicBezTo>
                  <a:cubicBezTo>
                    <a:pt x="2274861" y="1267602"/>
                    <a:pt x="2272860" y="1267221"/>
                    <a:pt x="2272480" y="1267888"/>
                  </a:cubicBezTo>
                  <a:cubicBezTo>
                    <a:pt x="2272099" y="1268554"/>
                    <a:pt x="2271908" y="1269221"/>
                    <a:pt x="2271813" y="1270174"/>
                  </a:cubicBezTo>
                  <a:cubicBezTo>
                    <a:pt x="2271717" y="1271126"/>
                    <a:pt x="2272003" y="1272841"/>
                    <a:pt x="2271051" y="1273793"/>
                  </a:cubicBezTo>
                  <a:cubicBezTo>
                    <a:pt x="2270098" y="1274746"/>
                    <a:pt x="2267431" y="1277127"/>
                    <a:pt x="2266288" y="1278365"/>
                  </a:cubicBezTo>
                  <a:cubicBezTo>
                    <a:pt x="2265145" y="1279699"/>
                    <a:pt x="2262859" y="1284461"/>
                    <a:pt x="2260193" y="1285318"/>
                  </a:cubicBezTo>
                  <a:cubicBezTo>
                    <a:pt x="2257621" y="1286175"/>
                    <a:pt x="2255239" y="1287795"/>
                    <a:pt x="2256382" y="1288271"/>
                  </a:cubicBezTo>
                  <a:cubicBezTo>
                    <a:pt x="2257525" y="1288747"/>
                    <a:pt x="2260002" y="1288462"/>
                    <a:pt x="2261145" y="1288271"/>
                  </a:cubicBezTo>
                  <a:cubicBezTo>
                    <a:pt x="2262383" y="1288080"/>
                    <a:pt x="2265145" y="1286652"/>
                    <a:pt x="2265907" y="1285795"/>
                  </a:cubicBezTo>
                  <a:cubicBezTo>
                    <a:pt x="2266669" y="1284937"/>
                    <a:pt x="2268575" y="1282175"/>
                    <a:pt x="2269241" y="1281223"/>
                  </a:cubicBezTo>
                  <a:cubicBezTo>
                    <a:pt x="2270003" y="1280270"/>
                    <a:pt x="2271432" y="1278555"/>
                    <a:pt x="2271337" y="1279889"/>
                  </a:cubicBezTo>
                  <a:cubicBezTo>
                    <a:pt x="2271241" y="1281223"/>
                    <a:pt x="2270861" y="1281508"/>
                    <a:pt x="2271146" y="1282651"/>
                  </a:cubicBezTo>
                  <a:cubicBezTo>
                    <a:pt x="2271432" y="1283794"/>
                    <a:pt x="2271813" y="1285413"/>
                    <a:pt x="2271051" y="1286652"/>
                  </a:cubicBezTo>
                  <a:cubicBezTo>
                    <a:pt x="2270289" y="1287795"/>
                    <a:pt x="2269432" y="1287985"/>
                    <a:pt x="2268193" y="1288842"/>
                  </a:cubicBezTo>
                  <a:cubicBezTo>
                    <a:pt x="2266955" y="1289700"/>
                    <a:pt x="2264860" y="1289986"/>
                    <a:pt x="2266003" y="1291319"/>
                  </a:cubicBezTo>
                  <a:cubicBezTo>
                    <a:pt x="2267146" y="1292653"/>
                    <a:pt x="2269432" y="1294462"/>
                    <a:pt x="2270765" y="1294748"/>
                  </a:cubicBezTo>
                  <a:cubicBezTo>
                    <a:pt x="2271337" y="1294938"/>
                    <a:pt x="2271908" y="1295224"/>
                    <a:pt x="2272289" y="1295605"/>
                  </a:cubicBezTo>
                  <a:cubicBezTo>
                    <a:pt x="2272765" y="1296082"/>
                    <a:pt x="2272860" y="1296653"/>
                    <a:pt x="2272194" y="1297034"/>
                  </a:cubicBezTo>
                  <a:cubicBezTo>
                    <a:pt x="2270956" y="1297701"/>
                    <a:pt x="2270574" y="1297701"/>
                    <a:pt x="2270670" y="1299034"/>
                  </a:cubicBezTo>
                  <a:cubicBezTo>
                    <a:pt x="2270765" y="1300368"/>
                    <a:pt x="2272670" y="1307607"/>
                    <a:pt x="2271527" y="1308750"/>
                  </a:cubicBezTo>
                  <a:cubicBezTo>
                    <a:pt x="2270384" y="1309893"/>
                    <a:pt x="2268575" y="1311703"/>
                    <a:pt x="2267812" y="1313226"/>
                  </a:cubicBezTo>
                  <a:cubicBezTo>
                    <a:pt x="2267050" y="1314750"/>
                    <a:pt x="2266383" y="1317513"/>
                    <a:pt x="2267908" y="1319989"/>
                  </a:cubicBezTo>
                  <a:cubicBezTo>
                    <a:pt x="2267908" y="1319989"/>
                    <a:pt x="2271146" y="1322751"/>
                    <a:pt x="2271527" y="1323990"/>
                  </a:cubicBezTo>
                  <a:cubicBezTo>
                    <a:pt x="2272003" y="1325133"/>
                    <a:pt x="2274861" y="1328562"/>
                    <a:pt x="2276194" y="1329133"/>
                  </a:cubicBezTo>
                  <a:cubicBezTo>
                    <a:pt x="2277528" y="1329705"/>
                    <a:pt x="2281814" y="1329609"/>
                    <a:pt x="2283052" y="1330943"/>
                  </a:cubicBezTo>
                  <a:cubicBezTo>
                    <a:pt x="2284290" y="1332276"/>
                    <a:pt x="2287243" y="1335420"/>
                    <a:pt x="2288386" y="1335705"/>
                  </a:cubicBezTo>
                  <a:cubicBezTo>
                    <a:pt x="2289529" y="1335991"/>
                    <a:pt x="2297911" y="1333896"/>
                    <a:pt x="2298578" y="1333229"/>
                  </a:cubicBezTo>
                  <a:cubicBezTo>
                    <a:pt x="2299340" y="1332562"/>
                    <a:pt x="2299912" y="1330943"/>
                    <a:pt x="2300102" y="1330467"/>
                  </a:cubicBezTo>
                  <a:cubicBezTo>
                    <a:pt x="2300292" y="1329991"/>
                    <a:pt x="2301435" y="1328657"/>
                    <a:pt x="2302388" y="1328848"/>
                  </a:cubicBezTo>
                  <a:cubicBezTo>
                    <a:pt x="2303436" y="1329038"/>
                    <a:pt x="2303912" y="1329324"/>
                    <a:pt x="2304007" y="1330371"/>
                  </a:cubicBezTo>
                  <a:cubicBezTo>
                    <a:pt x="2304103" y="1331324"/>
                    <a:pt x="2303531" y="1331991"/>
                    <a:pt x="2304007" y="1332848"/>
                  </a:cubicBezTo>
                  <a:cubicBezTo>
                    <a:pt x="2304483" y="1333705"/>
                    <a:pt x="2304579" y="1334182"/>
                    <a:pt x="2305055" y="1335325"/>
                  </a:cubicBezTo>
                  <a:cubicBezTo>
                    <a:pt x="2305531" y="1336467"/>
                    <a:pt x="2306769" y="1337420"/>
                    <a:pt x="2306769" y="1338468"/>
                  </a:cubicBezTo>
                  <a:cubicBezTo>
                    <a:pt x="2306675" y="1339420"/>
                    <a:pt x="2307246" y="1341230"/>
                    <a:pt x="2307627" y="1341801"/>
                  </a:cubicBezTo>
                  <a:cubicBezTo>
                    <a:pt x="2307912" y="1342278"/>
                    <a:pt x="2308579" y="1342945"/>
                    <a:pt x="2309246" y="1342468"/>
                  </a:cubicBezTo>
                  <a:cubicBezTo>
                    <a:pt x="2310008" y="1341992"/>
                    <a:pt x="2310008" y="1340944"/>
                    <a:pt x="2311246" y="1340849"/>
                  </a:cubicBezTo>
                  <a:cubicBezTo>
                    <a:pt x="2312485" y="1340659"/>
                    <a:pt x="2319628" y="1337706"/>
                    <a:pt x="2320676" y="1337039"/>
                  </a:cubicBezTo>
                  <a:cubicBezTo>
                    <a:pt x="2321724" y="1336372"/>
                    <a:pt x="2325629" y="1334563"/>
                    <a:pt x="2325819" y="1333705"/>
                  </a:cubicBezTo>
                  <a:cubicBezTo>
                    <a:pt x="2326010" y="1332848"/>
                    <a:pt x="2326391" y="1332086"/>
                    <a:pt x="2327534" y="1331610"/>
                  </a:cubicBezTo>
                  <a:cubicBezTo>
                    <a:pt x="2328582" y="1331134"/>
                    <a:pt x="2330010" y="1330467"/>
                    <a:pt x="2331344" y="1331134"/>
                  </a:cubicBezTo>
                  <a:cubicBezTo>
                    <a:pt x="2332678" y="1331800"/>
                    <a:pt x="2334868" y="1331800"/>
                    <a:pt x="2335440" y="1331800"/>
                  </a:cubicBezTo>
                  <a:cubicBezTo>
                    <a:pt x="2335916" y="1331800"/>
                    <a:pt x="2339726" y="1331991"/>
                    <a:pt x="2342012" y="1330943"/>
                  </a:cubicBezTo>
                  <a:cubicBezTo>
                    <a:pt x="2343155" y="1330467"/>
                    <a:pt x="2345727" y="1327705"/>
                    <a:pt x="2346489" y="1326371"/>
                  </a:cubicBezTo>
                  <a:cubicBezTo>
                    <a:pt x="2347251" y="1325038"/>
                    <a:pt x="2349632" y="1320180"/>
                    <a:pt x="2350109" y="1319132"/>
                  </a:cubicBezTo>
                  <a:cubicBezTo>
                    <a:pt x="2350680" y="1318084"/>
                    <a:pt x="2352585" y="1315798"/>
                    <a:pt x="2353537" y="1315132"/>
                  </a:cubicBezTo>
                  <a:cubicBezTo>
                    <a:pt x="2354490" y="1314465"/>
                    <a:pt x="2355823" y="1311607"/>
                    <a:pt x="2356871" y="1310083"/>
                  </a:cubicBezTo>
                  <a:cubicBezTo>
                    <a:pt x="2357919" y="1308559"/>
                    <a:pt x="2362681" y="1305035"/>
                    <a:pt x="2363634" y="1304178"/>
                  </a:cubicBezTo>
                  <a:cubicBezTo>
                    <a:pt x="2364586" y="1303321"/>
                    <a:pt x="2364682" y="1301796"/>
                    <a:pt x="2364777" y="1300463"/>
                  </a:cubicBezTo>
                  <a:cubicBezTo>
                    <a:pt x="2364872" y="1299130"/>
                    <a:pt x="2368110" y="1294748"/>
                    <a:pt x="2369349" y="1293700"/>
                  </a:cubicBezTo>
                  <a:cubicBezTo>
                    <a:pt x="2370587" y="1292557"/>
                    <a:pt x="2375921" y="1287795"/>
                    <a:pt x="2377064" y="1287128"/>
                  </a:cubicBezTo>
                  <a:cubicBezTo>
                    <a:pt x="2378207" y="1286461"/>
                    <a:pt x="2381065" y="1282080"/>
                    <a:pt x="2381636" y="1280556"/>
                  </a:cubicBezTo>
                  <a:cubicBezTo>
                    <a:pt x="2382208" y="1279032"/>
                    <a:pt x="2386113" y="1278555"/>
                    <a:pt x="2388113" y="1278365"/>
                  </a:cubicBezTo>
                  <a:cubicBezTo>
                    <a:pt x="2390208" y="1278175"/>
                    <a:pt x="2396209" y="1269126"/>
                    <a:pt x="2398400" y="1266745"/>
                  </a:cubicBezTo>
                  <a:cubicBezTo>
                    <a:pt x="2400591" y="1264363"/>
                    <a:pt x="2402782" y="1258839"/>
                    <a:pt x="2403068" y="1257696"/>
                  </a:cubicBezTo>
                  <a:cubicBezTo>
                    <a:pt x="2403353" y="1256553"/>
                    <a:pt x="2405353" y="1253981"/>
                    <a:pt x="2408592" y="1250266"/>
                  </a:cubicBezTo>
                  <a:cubicBezTo>
                    <a:pt x="2411830" y="1246551"/>
                    <a:pt x="2416784" y="1235788"/>
                    <a:pt x="2417640" y="1233312"/>
                  </a:cubicBezTo>
                  <a:cubicBezTo>
                    <a:pt x="2418498" y="1230930"/>
                    <a:pt x="2419165" y="1224263"/>
                    <a:pt x="2419736" y="1221882"/>
                  </a:cubicBezTo>
                  <a:cubicBezTo>
                    <a:pt x="2420403" y="1219500"/>
                    <a:pt x="2422212" y="1216167"/>
                    <a:pt x="2423261" y="1213119"/>
                  </a:cubicBezTo>
                  <a:cubicBezTo>
                    <a:pt x="2424403" y="1210071"/>
                    <a:pt x="2424308" y="1203499"/>
                    <a:pt x="2424213" y="1201879"/>
                  </a:cubicBezTo>
                  <a:cubicBezTo>
                    <a:pt x="2423832" y="1200736"/>
                    <a:pt x="2422689" y="1200070"/>
                    <a:pt x="2422118" y="1199212"/>
                  </a:cubicBezTo>
                  <a:close/>
                  <a:moveTo>
                    <a:pt x="2437929" y="1436671"/>
                  </a:moveTo>
                  <a:cubicBezTo>
                    <a:pt x="2437071" y="1436671"/>
                    <a:pt x="2435262" y="1436385"/>
                    <a:pt x="2435167" y="1437337"/>
                  </a:cubicBezTo>
                  <a:cubicBezTo>
                    <a:pt x="2435071" y="1438290"/>
                    <a:pt x="2435167" y="1440100"/>
                    <a:pt x="2434214" y="1440957"/>
                  </a:cubicBezTo>
                  <a:cubicBezTo>
                    <a:pt x="2433357" y="1441814"/>
                    <a:pt x="2431357" y="1443433"/>
                    <a:pt x="2432690" y="1443433"/>
                  </a:cubicBezTo>
                  <a:cubicBezTo>
                    <a:pt x="2434024" y="1443433"/>
                    <a:pt x="2434976" y="1442290"/>
                    <a:pt x="2436214" y="1441624"/>
                  </a:cubicBezTo>
                  <a:cubicBezTo>
                    <a:pt x="2437453" y="1440957"/>
                    <a:pt x="2437167" y="1440480"/>
                    <a:pt x="2438024" y="1439623"/>
                  </a:cubicBezTo>
                  <a:cubicBezTo>
                    <a:pt x="2438976" y="1438766"/>
                    <a:pt x="2440691" y="1438004"/>
                    <a:pt x="2439834" y="1437528"/>
                  </a:cubicBezTo>
                  <a:cubicBezTo>
                    <a:pt x="2439167" y="1437051"/>
                    <a:pt x="2437929" y="1436671"/>
                    <a:pt x="2437929" y="1436671"/>
                  </a:cubicBezTo>
                  <a:close/>
                  <a:moveTo>
                    <a:pt x="2423832" y="1192545"/>
                  </a:moveTo>
                  <a:cubicBezTo>
                    <a:pt x="2424213" y="1194069"/>
                    <a:pt x="2423641" y="1195402"/>
                    <a:pt x="2423832" y="1196736"/>
                  </a:cubicBezTo>
                  <a:cubicBezTo>
                    <a:pt x="2423927" y="1198069"/>
                    <a:pt x="2423070" y="1198546"/>
                    <a:pt x="2423927" y="1198069"/>
                  </a:cubicBezTo>
                  <a:cubicBezTo>
                    <a:pt x="2425451" y="1197403"/>
                    <a:pt x="2425737" y="1195021"/>
                    <a:pt x="2425737" y="1195021"/>
                  </a:cubicBezTo>
                  <a:cubicBezTo>
                    <a:pt x="2425832" y="1193307"/>
                    <a:pt x="2425451" y="1191973"/>
                    <a:pt x="2425451" y="1191973"/>
                  </a:cubicBezTo>
                  <a:cubicBezTo>
                    <a:pt x="2425451" y="1191973"/>
                    <a:pt x="2423546" y="1191021"/>
                    <a:pt x="2423832" y="1192545"/>
                  </a:cubicBezTo>
                  <a:close/>
                  <a:moveTo>
                    <a:pt x="2315914" y="1357423"/>
                  </a:moveTo>
                  <a:cubicBezTo>
                    <a:pt x="2315151" y="1357804"/>
                    <a:pt x="2314485" y="1358470"/>
                    <a:pt x="2314390" y="1359613"/>
                  </a:cubicBezTo>
                  <a:cubicBezTo>
                    <a:pt x="2314294" y="1360756"/>
                    <a:pt x="2316485" y="1359137"/>
                    <a:pt x="2316485" y="1359137"/>
                  </a:cubicBezTo>
                  <a:cubicBezTo>
                    <a:pt x="2316961" y="1358470"/>
                    <a:pt x="2316676" y="1356946"/>
                    <a:pt x="2315914" y="1357423"/>
                  </a:cubicBezTo>
                  <a:close/>
                  <a:moveTo>
                    <a:pt x="2508699" y="1370091"/>
                  </a:moveTo>
                  <a:cubicBezTo>
                    <a:pt x="2508319" y="1370758"/>
                    <a:pt x="2506985" y="1373044"/>
                    <a:pt x="2506223" y="1373520"/>
                  </a:cubicBezTo>
                  <a:cubicBezTo>
                    <a:pt x="2505556" y="1373996"/>
                    <a:pt x="2504128" y="1374472"/>
                    <a:pt x="2503842" y="1373710"/>
                  </a:cubicBezTo>
                  <a:cubicBezTo>
                    <a:pt x="2503556" y="1372853"/>
                    <a:pt x="2503080" y="1372377"/>
                    <a:pt x="2503652" y="1371043"/>
                  </a:cubicBezTo>
                  <a:cubicBezTo>
                    <a:pt x="2504223" y="1369710"/>
                    <a:pt x="2505175" y="1367900"/>
                    <a:pt x="2504223" y="1368281"/>
                  </a:cubicBezTo>
                  <a:cubicBezTo>
                    <a:pt x="2503175" y="1368567"/>
                    <a:pt x="2502413" y="1369234"/>
                    <a:pt x="2501937" y="1368567"/>
                  </a:cubicBezTo>
                  <a:cubicBezTo>
                    <a:pt x="2501460" y="1367900"/>
                    <a:pt x="2501937" y="1365900"/>
                    <a:pt x="2501937" y="1365900"/>
                  </a:cubicBezTo>
                  <a:cubicBezTo>
                    <a:pt x="2502032" y="1365042"/>
                    <a:pt x="2501556" y="1363804"/>
                    <a:pt x="2500508" y="1364090"/>
                  </a:cubicBezTo>
                  <a:cubicBezTo>
                    <a:pt x="2499461" y="1364376"/>
                    <a:pt x="2499079" y="1364757"/>
                    <a:pt x="2498318" y="1365709"/>
                  </a:cubicBezTo>
                  <a:cubicBezTo>
                    <a:pt x="2497555" y="1366662"/>
                    <a:pt x="2496508" y="1367519"/>
                    <a:pt x="2495936" y="1368186"/>
                  </a:cubicBezTo>
                  <a:cubicBezTo>
                    <a:pt x="2495365" y="1368853"/>
                    <a:pt x="2493460" y="1369138"/>
                    <a:pt x="2492888" y="1370186"/>
                  </a:cubicBezTo>
                  <a:cubicBezTo>
                    <a:pt x="2492317" y="1371138"/>
                    <a:pt x="2490221" y="1373996"/>
                    <a:pt x="2489364" y="1374663"/>
                  </a:cubicBezTo>
                  <a:cubicBezTo>
                    <a:pt x="2488507" y="1375330"/>
                    <a:pt x="2485649" y="1377139"/>
                    <a:pt x="2485268" y="1377616"/>
                  </a:cubicBezTo>
                  <a:cubicBezTo>
                    <a:pt x="2484887" y="1378092"/>
                    <a:pt x="2480411" y="1381902"/>
                    <a:pt x="2479458" y="1382759"/>
                  </a:cubicBezTo>
                  <a:cubicBezTo>
                    <a:pt x="2478505" y="1383616"/>
                    <a:pt x="2475743" y="1385236"/>
                    <a:pt x="2474981" y="1385712"/>
                  </a:cubicBezTo>
                  <a:cubicBezTo>
                    <a:pt x="2474219" y="1386188"/>
                    <a:pt x="2469361" y="1388188"/>
                    <a:pt x="2468218" y="1389141"/>
                  </a:cubicBezTo>
                  <a:cubicBezTo>
                    <a:pt x="2467171" y="1390093"/>
                    <a:pt x="2460979" y="1395427"/>
                    <a:pt x="2459265" y="1396094"/>
                  </a:cubicBezTo>
                  <a:cubicBezTo>
                    <a:pt x="2457550" y="1396761"/>
                    <a:pt x="2452502" y="1397713"/>
                    <a:pt x="2451454" y="1398285"/>
                  </a:cubicBezTo>
                  <a:cubicBezTo>
                    <a:pt x="2450407" y="1398761"/>
                    <a:pt x="2448025" y="1400761"/>
                    <a:pt x="2447358" y="1401047"/>
                  </a:cubicBezTo>
                  <a:cubicBezTo>
                    <a:pt x="2446692" y="1401333"/>
                    <a:pt x="2440786" y="1402857"/>
                    <a:pt x="2439834" y="1403524"/>
                  </a:cubicBezTo>
                  <a:cubicBezTo>
                    <a:pt x="2438976" y="1404190"/>
                    <a:pt x="2436310" y="1404667"/>
                    <a:pt x="2435738" y="1405333"/>
                  </a:cubicBezTo>
                  <a:cubicBezTo>
                    <a:pt x="2435167" y="1406000"/>
                    <a:pt x="2434500" y="1408667"/>
                    <a:pt x="2433642" y="1408762"/>
                  </a:cubicBezTo>
                  <a:cubicBezTo>
                    <a:pt x="2432786" y="1408953"/>
                    <a:pt x="2431547" y="1409429"/>
                    <a:pt x="2430690" y="1410096"/>
                  </a:cubicBezTo>
                  <a:cubicBezTo>
                    <a:pt x="2429833" y="1410763"/>
                    <a:pt x="2428594" y="1410953"/>
                    <a:pt x="2427642" y="1411905"/>
                  </a:cubicBezTo>
                  <a:cubicBezTo>
                    <a:pt x="2426689" y="1412858"/>
                    <a:pt x="2425642" y="1413715"/>
                    <a:pt x="2424784" y="1413906"/>
                  </a:cubicBezTo>
                  <a:cubicBezTo>
                    <a:pt x="2423927" y="1414096"/>
                    <a:pt x="2422022" y="1414096"/>
                    <a:pt x="2421165" y="1414573"/>
                  </a:cubicBezTo>
                  <a:cubicBezTo>
                    <a:pt x="2420308" y="1415049"/>
                    <a:pt x="2418117" y="1416096"/>
                    <a:pt x="2418688" y="1416573"/>
                  </a:cubicBezTo>
                  <a:cubicBezTo>
                    <a:pt x="2419165" y="1417049"/>
                    <a:pt x="2419736" y="1418097"/>
                    <a:pt x="2419546" y="1418573"/>
                  </a:cubicBezTo>
                  <a:cubicBezTo>
                    <a:pt x="2419355" y="1419049"/>
                    <a:pt x="2418593" y="1420097"/>
                    <a:pt x="2418879" y="1420859"/>
                  </a:cubicBezTo>
                  <a:cubicBezTo>
                    <a:pt x="2419165" y="1421716"/>
                    <a:pt x="2420308" y="1422383"/>
                    <a:pt x="2420784" y="1422383"/>
                  </a:cubicBezTo>
                  <a:cubicBezTo>
                    <a:pt x="2421260" y="1422383"/>
                    <a:pt x="2422498" y="1422383"/>
                    <a:pt x="2422974" y="1422669"/>
                  </a:cubicBezTo>
                  <a:cubicBezTo>
                    <a:pt x="2423451" y="1422955"/>
                    <a:pt x="2423927" y="1423621"/>
                    <a:pt x="2424784" y="1424193"/>
                  </a:cubicBezTo>
                  <a:cubicBezTo>
                    <a:pt x="2425642" y="1424669"/>
                    <a:pt x="2427070" y="1425812"/>
                    <a:pt x="2427546" y="1425812"/>
                  </a:cubicBezTo>
                  <a:cubicBezTo>
                    <a:pt x="2428023" y="1425812"/>
                    <a:pt x="2428690" y="1425812"/>
                    <a:pt x="2428975" y="1426669"/>
                  </a:cubicBezTo>
                  <a:cubicBezTo>
                    <a:pt x="2429261" y="1427526"/>
                    <a:pt x="2430214" y="1429146"/>
                    <a:pt x="2431071" y="1429336"/>
                  </a:cubicBezTo>
                  <a:cubicBezTo>
                    <a:pt x="2431928" y="1429527"/>
                    <a:pt x="2433833" y="1429336"/>
                    <a:pt x="2434976" y="1430194"/>
                  </a:cubicBezTo>
                  <a:cubicBezTo>
                    <a:pt x="2436119" y="1431051"/>
                    <a:pt x="2439167" y="1431527"/>
                    <a:pt x="2439834" y="1431337"/>
                  </a:cubicBezTo>
                  <a:cubicBezTo>
                    <a:pt x="2440501" y="1431146"/>
                    <a:pt x="2441548" y="1431337"/>
                    <a:pt x="2441929" y="1430194"/>
                  </a:cubicBezTo>
                  <a:cubicBezTo>
                    <a:pt x="2442311" y="1429050"/>
                    <a:pt x="2442311" y="1427241"/>
                    <a:pt x="2443453" y="1427241"/>
                  </a:cubicBezTo>
                  <a:cubicBezTo>
                    <a:pt x="2444692" y="1427241"/>
                    <a:pt x="2446978" y="1427908"/>
                    <a:pt x="2447835" y="1427526"/>
                  </a:cubicBezTo>
                  <a:cubicBezTo>
                    <a:pt x="2448692" y="1427241"/>
                    <a:pt x="2451359" y="1425431"/>
                    <a:pt x="2451454" y="1424193"/>
                  </a:cubicBezTo>
                  <a:cubicBezTo>
                    <a:pt x="2451549" y="1423050"/>
                    <a:pt x="2451169" y="1420383"/>
                    <a:pt x="2452597" y="1420383"/>
                  </a:cubicBezTo>
                  <a:cubicBezTo>
                    <a:pt x="2453931" y="1420383"/>
                    <a:pt x="2456407" y="1420097"/>
                    <a:pt x="2456788" y="1419240"/>
                  </a:cubicBezTo>
                  <a:cubicBezTo>
                    <a:pt x="2457169" y="1418383"/>
                    <a:pt x="2457646" y="1414668"/>
                    <a:pt x="2458789" y="1414287"/>
                  </a:cubicBezTo>
                  <a:cubicBezTo>
                    <a:pt x="2460027" y="1414001"/>
                    <a:pt x="2462122" y="1412953"/>
                    <a:pt x="2462694" y="1412287"/>
                  </a:cubicBezTo>
                  <a:cubicBezTo>
                    <a:pt x="2463265" y="1411620"/>
                    <a:pt x="2464313" y="1410477"/>
                    <a:pt x="2465265" y="1409524"/>
                  </a:cubicBezTo>
                  <a:cubicBezTo>
                    <a:pt x="2466218" y="1408572"/>
                    <a:pt x="2467171" y="1406762"/>
                    <a:pt x="2468314" y="1407238"/>
                  </a:cubicBezTo>
                  <a:cubicBezTo>
                    <a:pt x="2469457" y="1407715"/>
                    <a:pt x="2470790" y="1409048"/>
                    <a:pt x="2471362" y="1407905"/>
                  </a:cubicBezTo>
                  <a:cubicBezTo>
                    <a:pt x="2471933" y="1406762"/>
                    <a:pt x="2472409" y="1404571"/>
                    <a:pt x="2473267" y="1405238"/>
                  </a:cubicBezTo>
                  <a:cubicBezTo>
                    <a:pt x="2474124" y="1405905"/>
                    <a:pt x="2477648" y="1409238"/>
                    <a:pt x="2478315" y="1408381"/>
                  </a:cubicBezTo>
                  <a:cubicBezTo>
                    <a:pt x="2479077" y="1407524"/>
                    <a:pt x="2481077" y="1404571"/>
                    <a:pt x="2480791" y="1403905"/>
                  </a:cubicBezTo>
                  <a:cubicBezTo>
                    <a:pt x="2480506" y="1403238"/>
                    <a:pt x="2479172" y="1402095"/>
                    <a:pt x="2480220" y="1401428"/>
                  </a:cubicBezTo>
                  <a:cubicBezTo>
                    <a:pt x="2481267" y="1400761"/>
                    <a:pt x="2482792" y="1399142"/>
                    <a:pt x="2483363" y="1397999"/>
                  </a:cubicBezTo>
                  <a:cubicBezTo>
                    <a:pt x="2483935" y="1396856"/>
                    <a:pt x="2484315" y="1395904"/>
                    <a:pt x="2485554" y="1395332"/>
                  </a:cubicBezTo>
                  <a:cubicBezTo>
                    <a:pt x="2486792" y="1394856"/>
                    <a:pt x="2491174" y="1393332"/>
                    <a:pt x="2492126" y="1391998"/>
                  </a:cubicBezTo>
                  <a:cubicBezTo>
                    <a:pt x="2493078" y="1390665"/>
                    <a:pt x="2494317" y="1389522"/>
                    <a:pt x="2495365" y="1389046"/>
                  </a:cubicBezTo>
                  <a:cubicBezTo>
                    <a:pt x="2496412" y="1388569"/>
                    <a:pt x="2498032" y="1387521"/>
                    <a:pt x="2499079" y="1386379"/>
                  </a:cubicBezTo>
                  <a:cubicBezTo>
                    <a:pt x="2500127" y="1385236"/>
                    <a:pt x="2501556" y="1382569"/>
                    <a:pt x="2502603" y="1382283"/>
                  </a:cubicBezTo>
                  <a:cubicBezTo>
                    <a:pt x="2503652" y="1381997"/>
                    <a:pt x="2506223" y="1381997"/>
                    <a:pt x="2506985" y="1380663"/>
                  </a:cubicBezTo>
                  <a:cubicBezTo>
                    <a:pt x="2507747" y="1379330"/>
                    <a:pt x="2509271" y="1377330"/>
                    <a:pt x="2509271" y="1376187"/>
                  </a:cubicBezTo>
                  <a:cubicBezTo>
                    <a:pt x="2509747" y="1375044"/>
                    <a:pt x="2509081" y="1369424"/>
                    <a:pt x="2508699" y="1370091"/>
                  </a:cubicBezTo>
                  <a:close/>
                  <a:moveTo>
                    <a:pt x="2449168" y="1040907"/>
                  </a:moveTo>
                  <a:cubicBezTo>
                    <a:pt x="2449359" y="1042240"/>
                    <a:pt x="2451454" y="1041383"/>
                    <a:pt x="2453264" y="1040716"/>
                  </a:cubicBezTo>
                  <a:cubicBezTo>
                    <a:pt x="2455169" y="1040050"/>
                    <a:pt x="2454884" y="1036716"/>
                    <a:pt x="2454978" y="1035478"/>
                  </a:cubicBezTo>
                  <a:cubicBezTo>
                    <a:pt x="2455074" y="1034144"/>
                    <a:pt x="2451264" y="1033668"/>
                    <a:pt x="2449740" y="1032620"/>
                  </a:cubicBezTo>
                  <a:cubicBezTo>
                    <a:pt x="2448216" y="1031477"/>
                    <a:pt x="2449454" y="1029953"/>
                    <a:pt x="2449740" y="1029286"/>
                  </a:cubicBezTo>
                  <a:cubicBezTo>
                    <a:pt x="2450026" y="1028620"/>
                    <a:pt x="2446978" y="1026905"/>
                    <a:pt x="2445168" y="1025762"/>
                  </a:cubicBezTo>
                  <a:cubicBezTo>
                    <a:pt x="2443453" y="1024714"/>
                    <a:pt x="2445359" y="1022904"/>
                    <a:pt x="2445739" y="1020523"/>
                  </a:cubicBezTo>
                  <a:cubicBezTo>
                    <a:pt x="2446120" y="1018142"/>
                    <a:pt x="2443930" y="1019666"/>
                    <a:pt x="2442120" y="1019666"/>
                  </a:cubicBezTo>
                  <a:cubicBezTo>
                    <a:pt x="2440310" y="1019666"/>
                    <a:pt x="2440215" y="1017285"/>
                    <a:pt x="2439643" y="1015951"/>
                  </a:cubicBezTo>
                  <a:cubicBezTo>
                    <a:pt x="2439072" y="1014618"/>
                    <a:pt x="2437167" y="1011760"/>
                    <a:pt x="2437167" y="1011760"/>
                  </a:cubicBezTo>
                  <a:cubicBezTo>
                    <a:pt x="2437167" y="1011760"/>
                    <a:pt x="2435167" y="1007569"/>
                    <a:pt x="2434500" y="1006903"/>
                  </a:cubicBezTo>
                  <a:cubicBezTo>
                    <a:pt x="2433833" y="1006236"/>
                    <a:pt x="2433738" y="1004521"/>
                    <a:pt x="2433833" y="1003378"/>
                  </a:cubicBezTo>
                  <a:cubicBezTo>
                    <a:pt x="2433928" y="1002330"/>
                    <a:pt x="2432309" y="999378"/>
                    <a:pt x="2430976" y="998520"/>
                  </a:cubicBezTo>
                  <a:cubicBezTo>
                    <a:pt x="2429642" y="997663"/>
                    <a:pt x="2430404" y="996520"/>
                    <a:pt x="2431357" y="995473"/>
                  </a:cubicBezTo>
                  <a:cubicBezTo>
                    <a:pt x="2432309" y="994425"/>
                    <a:pt x="2436214" y="994615"/>
                    <a:pt x="2438024" y="994425"/>
                  </a:cubicBezTo>
                  <a:cubicBezTo>
                    <a:pt x="2439834" y="994234"/>
                    <a:pt x="2438691" y="991377"/>
                    <a:pt x="2437929" y="989567"/>
                  </a:cubicBezTo>
                  <a:cubicBezTo>
                    <a:pt x="2437167" y="987853"/>
                    <a:pt x="2434881" y="987567"/>
                    <a:pt x="2433738" y="987186"/>
                  </a:cubicBezTo>
                  <a:cubicBezTo>
                    <a:pt x="2432595" y="986709"/>
                    <a:pt x="2427832" y="983471"/>
                    <a:pt x="2427165" y="982995"/>
                  </a:cubicBezTo>
                  <a:cubicBezTo>
                    <a:pt x="2426499" y="982519"/>
                    <a:pt x="2425165" y="982804"/>
                    <a:pt x="2423832" y="982519"/>
                  </a:cubicBezTo>
                  <a:cubicBezTo>
                    <a:pt x="2422498" y="982328"/>
                    <a:pt x="2423165" y="979470"/>
                    <a:pt x="2423261" y="977946"/>
                  </a:cubicBezTo>
                  <a:cubicBezTo>
                    <a:pt x="2423356" y="976423"/>
                    <a:pt x="2420879" y="972422"/>
                    <a:pt x="2419641" y="971088"/>
                  </a:cubicBezTo>
                  <a:cubicBezTo>
                    <a:pt x="2418403" y="969755"/>
                    <a:pt x="2414878" y="968041"/>
                    <a:pt x="2413259" y="967564"/>
                  </a:cubicBezTo>
                  <a:cubicBezTo>
                    <a:pt x="2411735" y="967088"/>
                    <a:pt x="2407735" y="965374"/>
                    <a:pt x="2407735" y="965374"/>
                  </a:cubicBezTo>
                  <a:cubicBezTo>
                    <a:pt x="2406877" y="965183"/>
                    <a:pt x="2403068" y="964516"/>
                    <a:pt x="2400876" y="962707"/>
                  </a:cubicBezTo>
                  <a:cubicBezTo>
                    <a:pt x="2399448" y="961563"/>
                    <a:pt x="2393066" y="957182"/>
                    <a:pt x="2388780" y="954420"/>
                  </a:cubicBezTo>
                  <a:cubicBezTo>
                    <a:pt x="2386684" y="953086"/>
                    <a:pt x="2385065" y="952038"/>
                    <a:pt x="2384779" y="951943"/>
                  </a:cubicBezTo>
                  <a:cubicBezTo>
                    <a:pt x="2383636" y="951467"/>
                    <a:pt x="2380969" y="950610"/>
                    <a:pt x="2378302" y="949753"/>
                  </a:cubicBezTo>
                  <a:cubicBezTo>
                    <a:pt x="2375636" y="948895"/>
                    <a:pt x="2374587" y="947371"/>
                    <a:pt x="2373540" y="945752"/>
                  </a:cubicBezTo>
                  <a:cubicBezTo>
                    <a:pt x="2372492" y="944228"/>
                    <a:pt x="2367444" y="941370"/>
                    <a:pt x="2366777" y="940704"/>
                  </a:cubicBezTo>
                  <a:cubicBezTo>
                    <a:pt x="2366111" y="940037"/>
                    <a:pt x="2363729" y="938989"/>
                    <a:pt x="2362110" y="938989"/>
                  </a:cubicBezTo>
                  <a:cubicBezTo>
                    <a:pt x="2360490" y="938989"/>
                    <a:pt x="2360110" y="942037"/>
                    <a:pt x="2358871" y="942704"/>
                  </a:cubicBezTo>
                  <a:cubicBezTo>
                    <a:pt x="2357728" y="943371"/>
                    <a:pt x="2357062" y="945752"/>
                    <a:pt x="2356395" y="946419"/>
                  </a:cubicBezTo>
                  <a:cubicBezTo>
                    <a:pt x="2355633" y="947086"/>
                    <a:pt x="2352775" y="946419"/>
                    <a:pt x="2351442" y="945752"/>
                  </a:cubicBezTo>
                  <a:cubicBezTo>
                    <a:pt x="2350109" y="945085"/>
                    <a:pt x="2349918" y="947943"/>
                    <a:pt x="2349156" y="949753"/>
                  </a:cubicBezTo>
                  <a:cubicBezTo>
                    <a:pt x="2348394" y="951467"/>
                    <a:pt x="2345536" y="952610"/>
                    <a:pt x="2344869" y="952800"/>
                  </a:cubicBezTo>
                  <a:cubicBezTo>
                    <a:pt x="2344203" y="952991"/>
                    <a:pt x="2343155" y="954325"/>
                    <a:pt x="2342679" y="955182"/>
                  </a:cubicBezTo>
                  <a:cubicBezTo>
                    <a:pt x="2342203" y="956039"/>
                    <a:pt x="2340393" y="955658"/>
                    <a:pt x="2339250" y="955372"/>
                  </a:cubicBezTo>
                  <a:cubicBezTo>
                    <a:pt x="2338107" y="955182"/>
                    <a:pt x="2337440" y="952324"/>
                    <a:pt x="2336583" y="950800"/>
                  </a:cubicBezTo>
                  <a:cubicBezTo>
                    <a:pt x="2335726" y="949276"/>
                    <a:pt x="2335630" y="948419"/>
                    <a:pt x="2334964" y="947276"/>
                  </a:cubicBezTo>
                  <a:cubicBezTo>
                    <a:pt x="2334297" y="946228"/>
                    <a:pt x="2333725" y="945562"/>
                    <a:pt x="2333058" y="945085"/>
                  </a:cubicBezTo>
                  <a:cubicBezTo>
                    <a:pt x="2332392" y="944609"/>
                    <a:pt x="2332106" y="942228"/>
                    <a:pt x="2332202" y="941085"/>
                  </a:cubicBezTo>
                  <a:cubicBezTo>
                    <a:pt x="2332296" y="939942"/>
                    <a:pt x="2334297" y="936703"/>
                    <a:pt x="2334868" y="935560"/>
                  </a:cubicBezTo>
                  <a:cubicBezTo>
                    <a:pt x="2335440" y="934417"/>
                    <a:pt x="2334297" y="933370"/>
                    <a:pt x="2333725" y="932036"/>
                  </a:cubicBezTo>
                  <a:cubicBezTo>
                    <a:pt x="2333154" y="930703"/>
                    <a:pt x="2331535" y="930321"/>
                    <a:pt x="2330392" y="930036"/>
                  </a:cubicBezTo>
                  <a:cubicBezTo>
                    <a:pt x="2329249" y="929845"/>
                    <a:pt x="2324772" y="928702"/>
                    <a:pt x="2324772" y="928702"/>
                  </a:cubicBezTo>
                  <a:cubicBezTo>
                    <a:pt x="2323915" y="928226"/>
                    <a:pt x="2321628" y="927369"/>
                    <a:pt x="2320962" y="928036"/>
                  </a:cubicBezTo>
                  <a:cubicBezTo>
                    <a:pt x="2320200" y="928702"/>
                    <a:pt x="2319247" y="929369"/>
                    <a:pt x="2317914" y="929369"/>
                  </a:cubicBezTo>
                  <a:cubicBezTo>
                    <a:pt x="2316580" y="929369"/>
                    <a:pt x="2315437" y="928702"/>
                    <a:pt x="2314294" y="929179"/>
                  </a:cubicBezTo>
                  <a:cubicBezTo>
                    <a:pt x="2313152" y="929655"/>
                    <a:pt x="2312103" y="931369"/>
                    <a:pt x="2312103" y="931369"/>
                  </a:cubicBezTo>
                  <a:cubicBezTo>
                    <a:pt x="2312103" y="931369"/>
                    <a:pt x="2311532" y="933560"/>
                    <a:pt x="2310103" y="933750"/>
                  </a:cubicBezTo>
                  <a:cubicBezTo>
                    <a:pt x="2308770" y="933941"/>
                    <a:pt x="2306008" y="933274"/>
                    <a:pt x="2306389" y="934227"/>
                  </a:cubicBezTo>
                  <a:cubicBezTo>
                    <a:pt x="2306769" y="935084"/>
                    <a:pt x="2307341" y="936417"/>
                    <a:pt x="2308484" y="936608"/>
                  </a:cubicBezTo>
                  <a:cubicBezTo>
                    <a:pt x="2309627" y="936799"/>
                    <a:pt x="2310294" y="936799"/>
                    <a:pt x="2311437" y="937275"/>
                  </a:cubicBezTo>
                  <a:cubicBezTo>
                    <a:pt x="2312580" y="937751"/>
                    <a:pt x="2314294" y="938608"/>
                    <a:pt x="2314294" y="939275"/>
                  </a:cubicBezTo>
                  <a:cubicBezTo>
                    <a:pt x="2314294" y="939942"/>
                    <a:pt x="2313532" y="943657"/>
                    <a:pt x="2315342" y="943847"/>
                  </a:cubicBezTo>
                  <a:cubicBezTo>
                    <a:pt x="2317152" y="944037"/>
                    <a:pt x="2318962" y="944037"/>
                    <a:pt x="2320295" y="944037"/>
                  </a:cubicBezTo>
                  <a:cubicBezTo>
                    <a:pt x="2321628" y="944037"/>
                    <a:pt x="2325343" y="943847"/>
                    <a:pt x="2326010" y="944228"/>
                  </a:cubicBezTo>
                  <a:cubicBezTo>
                    <a:pt x="2326677" y="944704"/>
                    <a:pt x="2326772" y="946419"/>
                    <a:pt x="2325629" y="946419"/>
                  </a:cubicBezTo>
                  <a:cubicBezTo>
                    <a:pt x="2324486" y="946419"/>
                    <a:pt x="2322962" y="945752"/>
                    <a:pt x="2321534" y="946609"/>
                  </a:cubicBezTo>
                  <a:cubicBezTo>
                    <a:pt x="2320105" y="947466"/>
                    <a:pt x="2318962" y="947276"/>
                    <a:pt x="2318486" y="948133"/>
                  </a:cubicBezTo>
                  <a:cubicBezTo>
                    <a:pt x="2318009" y="948991"/>
                    <a:pt x="2316580" y="949657"/>
                    <a:pt x="2315437" y="949467"/>
                  </a:cubicBezTo>
                  <a:cubicBezTo>
                    <a:pt x="2314294" y="949276"/>
                    <a:pt x="2311056" y="949943"/>
                    <a:pt x="2312389" y="950610"/>
                  </a:cubicBezTo>
                  <a:cubicBezTo>
                    <a:pt x="2313723" y="951276"/>
                    <a:pt x="2316009" y="950991"/>
                    <a:pt x="2316866" y="952134"/>
                  </a:cubicBezTo>
                  <a:cubicBezTo>
                    <a:pt x="2317723" y="953277"/>
                    <a:pt x="2321628" y="956515"/>
                    <a:pt x="2321057" y="958039"/>
                  </a:cubicBezTo>
                  <a:cubicBezTo>
                    <a:pt x="2320485" y="959563"/>
                    <a:pt x="2319628" y="963087"/>
                    <a:pt x="2319724" y="963945"/>
                  </a:cubicBezTo>
                  <a:cubicBezTo>
                    <a:pt x="2319914" y="964802"/>
                    <a:pt x="2321534" y="968136"/>
                    <a:pt x="2322390" y="967945"/>
                  </a:cubicBezTo>
                  <a:cubicBezTo>
                    <a:pt x="2323343" y="967755"/>
                    <a:pt x="2325439" y="966421"/>
                    <a:pt x="2325915" y="965754"/>
                  </a:cubicBezTo>
                  <a:cubicBezTo>
                    <a:pt x="2326391" y="965088"/>
                    <a:pt x="2327058" y="964897"/>
                    <a:pt x="2327153" y="963564"/>
                  </a:cubicBezTo>
                  <a:cubicBezTo>
                    <a:pt x="2327248" y="962230"/>
                    <a:pt x="2327534" y="958325"/>
                    <a:pt x="2328582" y="958706"/>
                  </a:cubicBezTo>
                  <a:cubicBezTo>
                    <a:pt x="2329725" y="959182"/>
                    <a:pt x="2329344" y="960516"/>
                    <a:pt x="2330010" y="961087"/>
                  </a:cubicBezTo>
                  <a:cubicBezTo>
                    <a:pt x="2330677" y="961754"/>
                    <a:pt x="2332582" y="963945"/>
                    <a:pt x="2333154" y="964802"/>
                  </a:cubicBezTo>
                  <a:cubicBezTo>
                    <a:pt x="2333725" y="965659"/>
                    <a:pt x="2335630" y="968136"/>
                    <a:pt x="2337631" y="969183"/>
                  </a:cubicBezTo>
                  <a:cubicBezTo>
                    <a:pt x="2339631" y="970326"/>
                    <a:pt x="2345155" y="972708"/>
                    <a:pt x="2346394" y="973755"/>
                  </a:cubicBezTo>
                  <a:cubicBezTo>
                    <a:pt x="2347727" y="974899"/>
                    <a:pt x="2349918" y="975470"/>
                    <a:pt x="2350870" y="975470"/>
                  </a:cubicBezTo>
                  <a:cubicBezTo>
                    <a:pt x="2351823" y="975470"/>
                    <a:pt x="2355537" y="976804"/>
                    <a:pt x="2355537" y="976804"/>
                  </a:cubicBezTo>
                  <a:cubicBezTo>
                    <a:pt x="2355537" y="976804"/>
                    <a:pt x="2361348" y="981852"/>
                    <a:pt x="2361919" y="983376"/>
                  </a:cubicBezTo>
                  <a:cubicBezTo>
                    <a:pt x="2362491" y="984900"/>
                    <a:pt x="2363634" y="989091"/>
                    <a:pt x="2363539" y="990138"/>
                  </a:cubicBezTo>
                  <a:cubicBezTo>
                    <a:pt x="2363443" y="991282"/>
                    <a:pt x="2361919" y="994711"/>
                    <a:pt x="2362872" y="996330"/>
                  </a:cubicBezTo>
                  <a:cubicBezTo>
                    <a:pt x="2362872" y="996330"/>
                    <a:pt x="2364110" y="997854"/>
                    <a:pt x="2364301" y="998711"/>
                  </a:cubicBezTo>
                  <a:cubicBezTo>
                    <a:pt x="2364491" y="999568"/>
                    <a:pt x="2365062" y="1000711"/>
                    <a:pt x="2364777" y="1002045"/>
                  </a:cubicBezTo>
                  <a:cubicBezTo>
                    <a:pt x="2364491" y="1003378"/>
                    <a:pt x="2360490" y="1008617"/>
                    <a:pt x="2362015" y="1009093"/>
                  </a:cubicBezTo>
                  <a:cubicBezTo>
                    <a:pt x="2363634" y="1009474"/>
                    <a:pt x="2365824" y="1009760"/>
                    <a:pt x="2366967" y="1010141"/>
                  </a:cubicBezTo>
                  <a:cubicBezTo>
                    <a:pt x="2368110" y="1010617"/>
                    <a:pt x="2370587" y="1010808"/>
                    <a:pt x="2371349" y="1012522"/>
                  </a:cubicBezTo>
                  <a:cubicBezTo>
                    <a:pt x="2372111" y="1014332"/>
                    <a:pt x="2371921" y="1017380"/>
                    <a:pt x="2373254" y="1017761"/>
                  </a:cubicBezTo>
                  <a:cubicBezTo>
                    <a:pt x="2374587" y="1018237"/>
                    <a:pt x="2375731" y="1018428"/>
                    <a:pt x="2376588" y="1019285"/>
                  </a:cubicBezTo>
                  <a:cubicBezTo>
                    <a:pt x="2377445" y="1020142"/>
                    <a:pt x="2379827" y="1021666"/>
                    <a:pt x="2381160" y="1021952"/>
                  </a:cubicBezTo>
                  <a:cubicBezTo>
                    <a:pt x="2381255" y="1021952"/>
                    <a:pt x="2381255" y="1021952"/>
                    <a:pt x="2381350" y="1021952"/>
                  </a:cubicBezTo>
                  <a:cubicBezTo>
                    <a:pt x="2382589" y="1022238"/>
                    <a:pt x="2385065" y="1022809"/>
                    <a:pt x="2387256" y="1022619"/>
                  </a:cubicBezTo>
                  <a:cubicBezTo>
                    <a:pt x="2389542" y="1022428"/>
                    <a:pt x="2391161" y="1021952"/>
                    <a:pt x="2392971" y="1021762"/>
                  </a:cubicBezTo>
                  <a:cubicBezTo>
                    <a:pt x="2394781" y="1021571"/>
                    <a:pt x="2396114" y="1019095"/>
                    <a:pt x="2397067" y="1018047"/>
                  </a:cubicBezTo>
                  <a:cubicBezTo>
                    <a:pt x="2398019" y="1016999"/>
                    <a:pt x="2396400" y="1014332"/>
                    <a:pt x="2395066" y="1013475"/>
                  </a:cubicBezTo>
                  <a:cubicBezTo>
                    <a:pt x="2393733" y="1012617"/>
                    <a:pt x="2392590" y="1012617"/>
                    <a:pt x="2391351" y="1011284"/>
                  </a:cubicBezTo>
                  <a:cubicBezTo>
                    <a:pt x="2390113" y="1009950"/>
                    <a:pt x="2392494" y="1010427"/>
                    <a:pt x="2393828" y="1010808"/>
                  </a:cubicBezTo>
                  <a:cubicBezTo>
                    <a:pt x="2395162" y="1011284"/>
                    <a:pt x="2397448" y="1010998"/>
                    <a:pt x="2399353" y="1010617"/>
                  </a:cubicBezTo>
                  <a:cubicBezTo>
                    <a:pt x="2401162" y="1010141"/>
                    <a:pt x="2403353" y="1008236"/>
                    <a:pt x="2404591" y="1007283"/>
                  </a:cubicBezTo>
                  <a:cubicBezTo>
                    <a:pt x="2405830" y="1006426"/>
                    <a:pt x="2406592" y="1004616"/>
                    <a:pt x="2407353" y="1003759"/>
                  </a:cubicBezTo>
                  <a:cubicBezTo>
                    <a:pt x="2408115" y="1002902"/>
                    <a:pt x="2415926" y="1005474"/>
                    <a:pt x="2416593" y="1005950"/>
                  </a:cubicBezTo>
                  <a:cubicBezTo>
                    <a:pt x="2417260" y="1006426"/>
                    <a:pt x="2422498" y="1012522"/>
                    <a:pt x="2422689" y="1013665"/>
                  </a:cubicBezTo>
                  <a:cubicBezTo>
                    <a:pt x="2422879" y="1014713"/>
                    <a:pt x="2422974" y="1016999"/>
                    <a:pt x="2422403" y="1018237"/>
                  </a:cubicBezTo>
                  <a:cubicBezTo>
                    <a:pt x="2421832" y="1019571"/>
                    <a:pt x="2422594" y="1022809"/>
                    <a:pt x="2424022" y="1024619"/>
                  </a:cubicBezTo>
                  <a:cubicBezTo>
                    <a:pt x="2425451" y="1026429"/>
                    <a:pt x="2428975" y="1032715"/>
                    <a:pt x="2430023" y="1033382"/>
                  </a:cubicBezTo>
                  <a:cubicBezTo>
                    <a:pt x="2431166" y="1034049"/>
                    <a:pt x="2435167" y="1035382"/>
                    <a:pt x="2436214" y="1036240"/>
                  </a:cubicBezTo>
                  <a:cubicBezTo>
                    <a:pt x="2437262" y="1037097"/>
                    <a:pt x="2439834" y="1037097"/>
                    <a:pt x="2441358" y="1037097"/>
                  </a:cubicBezTo>
                  <a:cubicBezTo>
                    <a:pt x="2442977" y="1037097"/>
                    <a:pt x="2445644" y="1037573"/>
                    <a:pt x="2447263" y="1037763"/>
                  </a:cubicBezTo>
                  <a:cubicBezTo>
                    <a:pt x="2449168" y="1038525"/>
                    <a:pt x="2449073" y="1039573"/>
                    <a:pt x="2449168" y="1040907"/>
                  </a:cubicBezTo>
                  <a:close/>
                  <a:moveTo>
                    <a:pt x="2332582" y="1069482"/>
                  </a:moveTo>
                  <a:cubicBezTo>
                    <a:pt x="2332582" y="1069482"/>
                    <a:pt x="2330773" y="1069863"/>
                    <a:pt x="2330677" y="1070815"/>
                  </a:cubicBezTo>
                  <a:cubicBezTo>
                    <a:pt x="2330582" y="1071673"/>
                    <a:pt x="2329820" y="1073482"/>
                    <a:pt x="2331153" y="1073673"/>
                  </a:cubicBezTo>
                  <a:cubicBezTo>
                    <a:pt x="2332487" y="1073863"/>
                    <a:pt x="2333630" y="1073482"/>
                    <a:pt x="2333440" y="1072816"/>
                  </a:cubicBezTo>
                  <a:cubicBezTo>
                    <a:pt x="2333249" y="1072149"/>
                    <a:pt x="2332773" y="1072149"/>
                    <a:pt x="2333344" y="1071006"/>
                  </a:cubicBezTo>
                  <a:cubicBezTo>
                    <a:pt x="2333916" y="1069958"/>
                    <a:pt x="2332582" y="1069482"/>
                    <a:pt x="2332582" y="1069482"/>
                  </a:cubicBezTo>
                  <a:close/>
                  <a:moveTo>
                    <a:pt x="2121127" y="995473"/>
                  </a:moveTo>
                  <a:cubicBezTo>
                    <a:pt x="2122270" y="995473"/>
                    <a:pt x="2127699" y="995949"/>
                    <a:pt x="2128557" y="996806"/>
                  </a:cubicBezTo>
                  <a:cubicBezTo>
                    <a:pt x="2129414" y="997663"/>
                    <a:pt x="2133224" y="1001854"/>
                    <a:pt x="2134367" y="1002045"/>
                  </a:cubicBezTo>
                  <a:cubicBezTo>
                    <a:pt x="2135510" y="1002235"/>
                    <a:pt x="2143797" y="1004236"/>
                    <a:pt x="2145130" y="1004045"/>
                  </a:cubicBezTo>
                  <a:cubicBezTo>
                    <a:pt x="2146464" y="1003854"/>
                    <a:pt x="2151227" y="1004521"/>
                    <a:pt x="2151893" y="1004902"/>
                  </a:cubicBezTo>
                  <a:cubicBezTo>
                    <a:pt x="2152560" y="1005283"/>
                    <a:pt x="2156084" y="1007760"/>
                    <a:pt x="2156751" y="1007760"/>
                  </a:cubicBezTo>
                  <a:cubicBezTo>
                    <a:pt x="2157417" y="1007760"/>
                    <a:pt x="2159894" y="1007760"/>
                    <a:pt x="2160656" y="1007950"/>
                  </a:cubicBezTo>
                  <a:cubicBezTo>
                    <a:pt x="2161323" y="1008141"/>
                    <a:pt x="2162751" y="1007283"/>
                    <a:pt x="2162085" y="1006426"/>
                  </a:cubicBezTo>
                  <a:cubicBezTo>
                    <a:pt x="2161418" y="1005569"/>
                    <a:pt x="2159703" y="1004616"/>
                    <a:pt x="2160942" y="1003569"/>
                  </a:cubicBezTo>
                  <a:cubicBezTo>
                    <a:pt x="2162180" y="1002426"/>
                    <a:pt x="2162942" y="1001378"/>
                    <a:pt x="2162275" y="1000521"/>
                  </a:cubicBezTo>
                  <a:cubicBezTo>
                    <a:pt x="2161704" y="999663"/>
                    <a:pt x="2155703" y="996520"/>
                    <a:pt x="2155418" y="997663"/>
                  </a:cubicBezTo>
                  <a:cubicBezTo>
                    <a:pt x="2155132" y="998711"/>
                    <a:pt x="2153893" y="1000711"/>
                    <a:pt x="2152465" y="1000045"/>
                  </a:cubicBezTo>
                  <a:cubicBezTo>
                    <a:pt x="2151131" y="999378"/>
                    <a:pt x="2149417" y="998330"/>
                    <a:pt x="2149702" y="997187"/>
                  </a:cubicBezTo>
                  <a:cubicBezTo>
                    <a:pt x="2149988" y="996044"/>
                    <a:pt x="2150560" y="990805"/>
                    <a:pt x="2149702" y="990138"/>
                  </a:cubicBezTo>
                  <a:cubicBezTo>
                    <a:pt x="2148845" y="989472"/>
                    <a:pt x="2148178" y="989281"/>
                    <a:pt x="2146369" y="989281"/>
                  </a:cubicBezTo>
                  <a:cubicBezTo>
                    <a:pt x="2144559" y="989281"/>
                    <a:pt x="2140368" y="987091"/>
                    <a:pt x="2140368" y="987091"/>
                  </a:cubicBezTo>
                  <a:cubicBezTo>
                    <a:pt x="2139701" y="986614"/>
                    <a:pt x="2138367" y="985757"/>
                    <a:pt x="2137701" y="985757"/>
                  </a:cubicBezTo>
                  <a:cubicBezTo>
                    <a:pt x="2137034" y="985757"/>
                    <a:pt x="2136748" y="986233"/>
                    <a:pt x="2135319" y="987281"/>
                  </a:cubicBezTo>
                  <a:cubicBezTo>
                    <a:pt x="2133891" y="988424"/>
                    <a:pt x="2133415" y="988615"/>
                    <a:pt x="2131795" y="988615"/>
                  </a:cubicBezTo>
                  <a:cubicBezTo>
                    <a:pt x="2130176" y="988615"/>
                    <a:pt x="2126652" y="987281"/>
                    <a:pt x="2125509" y="987281"/>
                  </a:cubicBezTo>
                  <a:cubicBezTo>
                    <a:pt x="2124366" y="987281"/>
                    <a:pt x="2118365" y="988615"/>
                    <a:pt x="2117508" y="987091"/>
                  </a:cubicBezTo>
                  <a:cubicBezTo>
                    <a:pt x="2116651" y="985566"/>
                    <a:pt x="2115889" y="983757"/>
                    <a:pt x="2114555" y="983566"/>
                  </a:cubicBezTo>
                  <a:cubicBezTo>
                    <a:pt x="2113221" y="983376"/>
                    <a:pt x="2110935" y="983566"/>
                    <a:pt x="2109792" y="982900"/>
                  </a:cubicBezTo>
                  <a:cubicBezTo>
                    <a:pt x="2108649" y="982233"/>
                    <a:pt x="2106078" y="980233"/>
                    <a:pt x="2104935" y="980233"/>
                  </a:cubicBezTo>
                  <a:cubicBezTo>
                    <a:pt x="2103792" y="980233"/>
                    <a:pt x="2101506" y="980899"/>
                    <a:pt x="2100649" y="980233"/>
                  </a:cubicBezTo>
                  <a:cubicBezTo>
                    <a:pt x="2099791" y="979566"/>
                    <a:pt x="2097982" y="978708"/>
                    <a:pt x="2097029" y="979851"/>
                  </a:cubicBezTo>
                  <a:cubicBezTo>
                    <a:pt x="2096076" y="980899"/>
                    <a:pt x="2095410" y="983376"/>
                    <a:pt x="2094267" y="984233"/>
                  </a:cubicBezTo>
                  <a:cubicBezTo>
                    <a:pt x="2093124" y="985090"/>
                    <a:pt x="2089981" y="986424"/>
                    <a:pt x="2092267" y="986900"/>
                  </a:cubicBezTo>
                  <a:cubicBezTo>
                    <a:pt x="2094553" y="987376"/>
                    <a:pt x="2098648" y="987567"/>
                    <a:pt x="2098362" y="988424"/>
                  </a:cubicBezTo>
                  <a:cubicBezTo>
                    <a:pt x="2098077" y="989281"/>
                    <a:pt x="2096552" y="991472"/>
                    <a:pt x="2098362" y="991472"/>
                  </a:cubicBezTo>
                  <a:cubicBezTo>
                    <a:pt x="2100172" y="991472"/>
                    <a:pt x="2102744" y="990615"/>
                    <a:pt x="2103602" y="990996"/>
                  </a:cubicBezTo>
                  <a:cubicBezTo>
                    <a:pt x="2104458" y="991472"/>
                    <a:pt x="2113793" y="995187"/>
                    <a:pt x="2115126" y="995187"/>
                  </a:cubicBezTo>
                  <a:cubicBezTo>
                    <a:pt x="2116555" y="995187"/>
                    <a:pt x="2119984" y="995473"/>
                    <a:pt x="2121127" y="995473"/>
                  </a:cubicBezTo>
                  <a:close/>
                  <a:moveTo>
                    <a:pt x="2051119" y="946895"/>
                  </a:moveTo>
                  <a:cubicBezTo>
                    <a:pt x="2051499" y="948229"/>
                    <a:pt x="2053690" y="952134"/>
                    <a:pt x="2053785" y="950610"/>
                  </a:cubicBezTo>
                  <a:cubicBezTo>
                    <a:pt x="2053881" y="949086"/>
                    <a:pt x="2053024" y="947752"/>
                    <a:pt x="2053024" y="947752"/>
                  </a:cubicBezTo>
                  <a:cubicBezTo>
                    <a:pt x="2053024" y="947752"/>
                    <a:pt x="2050833" y="945562"/>
                    <a:pt x="2051119" y="946895"/>
                  </a:cubicBezTo>
                  <a:close/>
                  <a:moveTo>
                    <a:pt x="2093600" y="977470"/>
                  </a:moveTo>
                  <a:cubicBezTo>
                    <a:pt x="2094076" y="976613"/>
                    <a:pt x="2093600" y="973755"/>
                    <a:pt x="2093886" y="972422"/>
                  </a:cubicBezTo>
                  <a:cubicBezTo>
                    <a:pt x="2094171" y="971088"/>
                    <a:pt x="2094933" y="966898"/>
                    <a:pt x="2095315" y="965183"/>
                  </a:cubicBezTo>
                  <a:cubicBezTo>
                    <a:pt x="2095600" y="963469"/>
                    <a:pt x="2094457" y="957754"/>
                    <a:pt x="2094933" y="956801"/>
                  </a:cubicBezTo>
                  <a:cubicBezTo>
                    <a:pt x="2095410" y="955944"/>
                    <a:pt x="2095315" y="954134"/>
                    <a:pt x="2095791" y="953277"/>
                  </a:cubicBezTo>
                  <a:cubicBezTo>
                    <a:pt x="2095791" y="953277"/>
                    <a:pt x="2097219" y="948419"/>
                    <a:pt x="2097410" y="946704"/>
                  </a:cubicBezTo>
                  <a:cubicBezTo>
                    <a:pt x="2097505" y="944990"/>
                    <a:pt x="2095315" y="944037"/>
                    <a:pt x="2093600" y="942990"/>
                  </a:cubicBezTo>
                  <a:cubicBezTo>
                    <a:pt x="2091885" y="941847"/>
                    <a:pt x="2091790" y="942323"/>
                    <a:pt x="2090933" y="942133"/>
                  </a:cubicBezTo>
                  <a:cubicBezTo>
                    <a:pt x="2090076" y="941942"/>
                    <a:pt x="2089028" y="939275"/>
                    <a:pt x="2088933" y="938132"/>
                  </a:cubicBezTo>
                  <a:cubicBezTo>
                    <a:pt x="2088742" y="937084"/>
                    <a:pt x="2087790" y="934608"/>
                    <a:pt x="2087218" y="933560"/>
                  </a:cubicBezTo>
                  <a:cubicBezTo>
                    <a:pt x="2086647" y="932512"/>
                    <a:pt x="2085408" y="930703"/>
                    <a:pt x="2084742" y="929559"/>
                  </a:cubicBezTo>
                  <a:cubicBezTo>
                    <a:pt x="2084170" y="928512"/>
                    <a:pt x="2083409" y="928702"/>
                    <a:pt x="2082170" y="927845"/>
                  </a:cubicBezTo>
                  <a:cubicBezTo>
                    <a:pt x="2080837" y="926988"/>
                    <a:pt x="2080932" y="926321"/>
                    <a:pt x="2081027" y="924987"/>
                  </a:cubicBezTo>
                  <a:cubicBezTo>
                    <a:pt x="2081122" y="923654"/>
                    <a:pt x="2080741" y="922320"/>
                    <a:pt x="2080360" y="921654"/>
                  </a:cubicBezTo>
                  <a:cubicBezTo>
                    <a:pt x="2079979" y="920987"/>
                    <a:pt x="2078455" y="919273"/>
                    <a:pt x="2077598" y="918129"/>
                  </a:cubicBezTo>
                  <a:cubicBezTo>
                    <a:pt x="2076741" y="916987"/>
                    <a:pt x="2075503" y="915939"/>
                    <a:pt x="2074836" y="914796"/>
                  </a:cubicBezTo>
                  <a:cubicBezTo>
                    <a:pt x="2074169" y="913653"/>
                    <a:pt x="2074074" y="911938"/>
                    <a:pt x="2073026" y="911271"/>
                  </a:cubicBezTo>
                  <a:cubicBezTo>
                    <a:pt x="2071978" y="910605"/>
                    <a:pt x="2069978" y="908890"/>
                    <a:pt x="2069406" y="908224"/>
                  </a:cubicBezTo>
                  <a:cubicBezTo>
                    <a:pt x="2068740" y="907557"/>
                    <a:pt x="2067406" y="907366"/>
                    <a:pt x="2066740" y="907366"/>
                  </a:cubicBezTo>
                  <a:cubicBezTo>
                    <a:pt x="2066073" y="907366"/>
                    <a:pt x="2064072" y="905842"/>
                    <a:pt x="2063406" y="905366"/>
                  </a:cubicBezTo>
                  <a:cubicBezTo>
                    <a:pt x="2062739" y="904890"/>
                    <a:pt x="2062263" y="902318"/>
                    <a:pt x="2061787" y="901651"/>
                  </a:cubicBezTo>
                  <a:cubicBezTo>
                    <a:pt x="2061406" y="900984"/>
                    <a:pt x="2059025" y="901842"/>
                    <a:pt x="2057691" y="901651"/>
                  </a:cubicBezTo>
                  <a:cubicBezTo>
                    <a:pt x="2056357" y="901461"/>
                    <a:pt x="2054928" y="899461"/>
                    <a:pt x="2054071" y="898317"/>
                  </a:cubicBezTo>
                  <a:cubicBezTo>
                    <a:pt x="2053214" y="897175"/>
                    <a:pt x="2052833" y="896127"/>
                    <a:pt x="2051785" y="894603"/>
                  </a:cubicBezTo>
                  <a:cubicBezTo>
                    <a:pt x="2050737" y="893079"/>
                    <a:pt x="2048166" y="890221"/>
                    <a:pt x="2046737" y="888697"/>
                  </a:cubicBezTo>
                  <a:cubicBezTo>
                    <a:pt x="2045213" y="887173"/>
                    <a:pt x="2042641" y="885363"/>
                    <a:pt x="2041117" y="884125"/>
                  </a:cubicBezTo>
                  <a:cubicBezTo>
                    <a:pt x="2039593" y="882792"/>
                    <a:pt x="2036831" y="879267"/>
                    <a:pt x="2036260" y="878887"/>
                  </a:cubicBezTo>
                  <a:cubicBezTo>
                    <a:pt x="2035593" y="878505"/>
                    <a:pt x="2033116" y="874315"/>
                    <a:pt x="2032259" y="873362"/>
                  </a:cubicBezTo>
                  <a:cubicBezTo>
                    <a:pt x="2031402" y="872505"/>
                    <a:pt x="2026353" y="872505"/>
                    <a:pt x="2026353" y="872505"/>
                  </a:cubicBezTo>
                  <a:cubicBezTo>
                    <a:pt x="2025401" y="872695"/>
                    <a:pt x="2022639" y="873362"/>
                    <a:pt x="2021781" y="872695"/>
                  </a:cubicBezTo>
                  <a:cubicBezTo>
                    <a:pt x="2020925" y="872029"/>
                    <a:pt x="2018829" y="869171"/>
                    <a:pt x="2017590" y="870314"/>
                  </a:cubicBezTo>
                  <a:cubicBezTo>
                    <a:pt x="2016352" y="871457"/>
                    <a:pt x="2015114" y="872695"/>
                    <a:pt x="2015495" y="874029"/>
                  </a:cubicBezTo>
                  <a:cubicBezTo>
                    <a:pt x="2015876" y="875362"/>
                    <a:pt x="2016828" y="878410"/>
                    <a:pt x="2017876" y="879077"/>
                  </a:cubicBezTo>
                  <a:cubicBezTo>
                    <a:pt x="2018924" y="879744"/>
                    <a:pt x="2022067" y="880601"/>
                    <a:pt x="2022544" y="881458"/>
                  </a:cubicBezTo>
                  <a:cubicBezTo>
                    <a:pt x="2022924" y="882316"/>
                    <a:pt x="2023306" y="884316"/>
                    <a:pt x="2023877" y="884792"/>
                  </a:cubicBezTo>
                  <a:cubicBezTo>
                    <a:pt x="2024543" y="885268"/>
                    <a:pt x="2025401" y="885649"/>
                    <a:pt x="2026259" y="887173"/>
                  </a:cubicBezTo>
                  <a:cubicBezTo>
                    <a:pt x="2027115" y="888697"/>
                    <a:pt x="2027401" y="890888"/>
                    <a:pt x="2028640" y="892221"/>
                  </a:cubicBezTo>
                  <a:cubicBezTo>
                    <a:pt x="2029877" y="893555"/>
                    <a:pt x="2031306" y="893745"/>
                    <a:pt x="2031592" y="895555"/>
                  </a:cubicBezTo>
                  <a:cubicBezTo>
                    <a:pt x="2031973" y="897270"/>
                    <a:pt x="2033783" y="899556"/>
                    <a:pt x="2034450" y="900413"/>
                  </a:cubicBezTo>
                  <a:cubicBezTo>
                    <a:pt x="2035021" y="901270"/>
                    <a:pt x="2037879" y="903270"/>
                    <a:pt x="2039212" y="903747"/>
                  </a:cubicBezTo>
                  <a:cubicBezTo>
                    <a:pt x="2040546" y="904223"/>
                    <a:pt x="2045689" y="908986"/>
                    <a:pt x="2045594" y="910129"/>
                  </a:cubicBezTo>
                  <a:cubicBezTo>
                    <a:pt x="2045499" y="911176"/>
                    <a:pt x="2044546" y="915844"/>
                    <a:pt x="2045594" y="916701"/>
                  </a:cubicBezTo>
                  <a:cubicBezTo>
                    <a:pt x="2046642" y="917558"/>
                    <a:pt x="2048547" y="920701"/>
                    <a:pt x="2049594" y="921940"/>
                  </a:cubicBezTo>
                  <a:cubicBezTo>
                    <a:pt x="2050642" y="923273"/>
                    <a:pt x="2054262" y="929845"/>
                    <a:pt x="2054262" y="930893"/>
                  </a:cubicBezTo>
                  <a:cubicBezTo>
                    <a:pt x="2054167" y="932036"/>
                    <a:pt x="2056071" y="934417"/>
                    <a:pt x="2055976" y="935751"/>
                  </a:cubicBezTo>
                  <a:cubicBezTo>
                    <a:pt x="2055881" y="937084"/>
                    <a:pt x="2056738" y="938132"/>
                    <a:pt x="2057786" y="939942"/>
                  </a:cubicBezTo>
                  <a:cubicBezTo>
                    <a:pt x="2058834" y="941656"/>
                    <a:pt x="2061882" y="947657"/>
                    <a:pt x="2062930" y="948991"/>
                  </a:cubicBezTo>
                  <a:cubicBezTo>
                    <a:pt x="2063977" y="950324"/>
                    <a:pt x="2065215" y="952038"/>
                    <a:pt x="2066073" y="953562"/>
                  </a:cubicBezTo>
                  <a:cubicBezTo>
                    <a:pt x="2066930" y="955087"/>
                    <a:pt x="2067121" y="958611"/>
                    <a:pt x="2068359" y="960135"/>
                  </a:cubicBezTo>
                  <a:cubicBezTo>
                    <a:pt x="2069597" y="961659"/>
                    <a:pt x="2077122" y="965659"/>
                    <a:pt x="2077979" y="967183"/>
                  </a:cubicBezTo>
                  <a:cubicBezTo>
                    <a:pt x="2078741" y="968707"/>
                    <a:pt x="2081884" y="974041"/>
                    <a:pt x="2082551" y="974232"/>
                  </a:cubicBezTo>
                  <a:cubicBezTo>
                    <a:pt x="2083218" y="974422"/>
                    <a:pt x="2085028" y="974708"/>
                    <a:pt x="2086171" y="974708"/>
                  </a:cubicBezTo>
                  <a:cubicBezTo>
                    <a:pt x="2087314" y="974708"/>
                    <a:pt x="2088456" y="974899"/>
                    <a:pt x="2089314" y="975375"/>
                  </a:cubicBezTo>
                  <a:cubicBezTo>
                    <a:pt x="2090076" y="975661"/>
                    <a:pt x="2093028" y="978328"/>
                    <a:pt x="2093600" y="977470"/>
                  </a:cubicBezTo>
                  <a:close/>
                  <a:moveTo>
                    <a:pt x="2315818" y="1352755"/>
                  </a:moveTo>
                  <a:cubicBezTo>
                    <a:pt x="2315818" y="1352088"/>
                    <a:pt x="2314866" y="1349898"/>
                    <a:pt x="2314866" y="1349898"/>
                  </a:cubicBezTo>
                  <a:cubicBezTo>
                    <a:pt x="2314485" y="1349041"/>
                    <a:pt x="2314104" y="1347898"/>
                    <a:pt x="2313152" y="1348850"/>
                  </a:cubicBezTo>
                  <a:cubicBezTo>
                    <a:pt x="2312199" y="1349707"/>
                    <a:pt x="2311913" y="1350565"/>
                    <a:pt x="2312294" y="1351708"/>
                  </a:cubicBezTo>
                  <a:cubicBezTo>
                    <a:pt x="2312675" y="1352850"/>
                    <a:pt x="2312770" y="1354375"/>
                    <a:pt x="2313532" y="1354375"/>
                  </a:cubicBezTo>
                  <a:cubicBezTo>
                    <a:pt x="2314104" y="1354279"/>
                    <a:pt x="2315723" y="1353422"/>
                    <a:pt x="2315818" y="1352755"/>
                  </a:cubicBezTo>
                  <a:close/>
                  <a:moveTo>
                    <a:pt x="2041974" y="930607"/>
                  </a:moveTo>
                  <a:cubicBezTo>
                    <a:pt x="2041594" y="929750"/>
                    <a:pt x="2039784" y="929464"/>
                    <a:pt x="2040165" y="931083"/>
                  </a:cubicBezTo>
                  <a:cubicBezTo>
                    <a:pt x="2040546" y="932608"/>
                    <a:pt x="2044165" y="935655"/>
                    <a:pt x="2043593" y="934132"/>
                  </a:cubicBezTo>
                  <a:cubicBezTo>
                    <a:pt x="2042927" y="932608"/>
                    <a:pt x="2041974" y="930607"/>
                    <a:pt x="2041974" y="930607"/>
                  </a:cubicBezTo>
                  <a:close/>
                  <a:moveTo>
                    <a:pt x="2034164" y="910891"/>
                  </a:moveTo>
                  <a:cubicBezTo>
                    <a:pt x="2033497" y="910033"/>
                    <a:pt x="2031402" y="908033"/>
                    <a:pt x="2031402" y="908033"/>
                  </a:cubicBezTo>
                  <a:cubicBezTo>
                    <a:pt x="2031116" y="908700"/>
                    <a:pt x="2030164" y="909081"/>
                    <a:pt x="2030830" y="910224"/>
                  </a:cubicBezTo>
                  <a:cubicBezTo>
                    <a:pt x="2031497" y="911367"/>
                    <a:pt x="2032926" y="913081"/>
                    <a:pt x="2034450" y="914224"/>
                  </a:cubicBezTo>
                  <a:cubicBezTo>
                    <a:pt x="2035974" y="915367"/>
                    <a:pt x="2037688" y="916225"/>
                    <a:pt x="2036926" y="914415"/>
                  </a:cubicBezTo>
                  <a:cubicBezTo>
                    <a:pt x="2036069" y="912605"/>
                    <a:pt x="2034735" y="911748"/>
                    <a:pt x="2034164" y="910891"/>
                  </a:cubicBezTo>
                  <a:close/>
                  <a:moveTo>
                    <a:pt x="2310580" y="1363233"/>
                  </a:moveTo>
                  <a:cubicBezTo>
                    <a:pt x="2309532" y="1363900"/>
                    <a:pt x="2308579" y="1365042"/>
                    <a:pt x="2307722" y="1365042"/>
                  </a:cubicBezTo>
                  <a:cubicBezTo>
                    <a:pt x="2306865" y="1365042"/>
                    <a:pt x="2305531" y="1364757"/>
                    <a:pt x="2304483" y="1364757"/>
                  </a:cubicBezTo>
                  <a:cubicBezTo>
                    <a:pt x="2303436" y="1364757"/>
                    <a:pt x="2301055" y="1364947"/>
                    <a:pt x="2300674" y="1365614"/>
                  </a:cubicBezTo>
                  <a:cubicBezTo>
                    <a:pt x="2300292" y="1366281"/>
                    <a:pt x="2298959" y="1366567"/>
                    <a:pt x="2298959" y="1366567"/>
                  </a:cubicBezTo>
                  <a:cubicBezTo>
                    <a:pt x="2298959" y="1366567"/>
                    <a:pt x="2297816" y="1365709"/>
                    <a:pt x="2296768" y="1365709"/>
                  </a:cubicBezTo>
                  <a:cubicBezTo>
                    <a:pt x="2295721" y="1365709"/>
                    <a:pt x="2292768" y="1366186"/>
                    <a:pt x="2292482" y="1365233"/>
                  </a:cubicBezTo>
                  <a:cubicBezTo>
                    <a:pt x="2292196" y="1364280"/>
                    <a:pt x="2290958" y="1361899"/>
                    <a:pt x="2290101" y="1361899"/>
                  </a:cubicBezTo>
                  <a:cubicBezTo>
                    <a:pt x="2289244" y="1361899"/>
                    <a:pt x="2288196" y="1361899"/>
                    <a:pt x="2287053" y="1361042"/>
                  </a:cubicBezTo>
                  <a:cubicBezTo>
                    <a:pt x="2285910" y="1360185"/>
                    <a:pt x="2284290" y="1358280"/>
                    <a:pt x="2283719" y="1359518"/>
                  </a:cubicBezTo>
                  <a:cubicBezTo>
                    <a:pt x="2283148" y="1360851"/>
                    <a:pt x="2282385" y="1361328"/>
                    <a:pt x="2282862" y="1362852"/>
                  </a:cubicBezTo>
                  <a:cubicBezTo>
                    <a:pt x="2283243" y="1364376"/>
                    <a:pt x="2283624" y="1364662"/>
                    <a:pt x="2283148" y="1365995"/>
                  </a:cubicBezTo>
                  <a:cubicBezTo>
                    <a:pt x="2282671" y="1367329"/>
                    <a:pt x="2281909" y="1369805"/>
                    <a:pt x="2281814" y="1370758"/>
                  </a:cubicBezTo>
                  <a:cubicBezTo>
                    <a:pt x="2281719" y="1371710"/>
                    <a:pt x="2282862" y="1375996"/>
                    <a:pt x="2282671" y="1376568"/>
                  </a:cubicBezTo>
                  <a:cubicBezTo>
                    <a:pt x="2282481" y="1377044"/>
                    <a:pt x="2280862" y="1380187"/>
                    <a:pt x="2279909" y="1379521"/>
                  </a:cubicBezTo>
                  <a:cubicBezTo>
                    <a:pt x="2278957" y="1378854"/>
                    <a:pt x="2277623" y="1377901"/>
                    <a:pt x="2277337" y="1379521"/>
                  </a:cubicBezTo>
                  <a:cubicBezTo>
                    <a:pt x="2277051" y="1381140"/>
                    <a:pt x="2277051" y="1383330"/>
                    <a:pt x="2277337" y="1385426"/>
                  </a:cubicBezTo>
                  <a:cubicBezTo>
                    <a:pt x="2277528" y="1387617"/>
                    <a:pt x="2278004" y="1391046"/>
                    <a:pt x="2278861" y="1391332"/>
                  </a:cubicBezTo>
                  <a:cubicBezTo>
                    <a:pt x="2279719" y="1391617"/>
                    <a:pt x="2280195" y="1391332"/>
                    <a:pt x="2280099" y="1392855"/>
                  </a:cubicBezTo>
                  <a:cubicBezTo>
                    <a:pt x="2280004" y="1394380"/>
                    <a:pt x="2279909" y="1398285"/>
                    <a:pt x="2280766" y="1397809"/>
                  </a:cubicBezTo>
                  <a:cubicBezTo>
                    <a:pt x="2281624" y="1397332"/>
                    <a:pt x="2283434" y="1395713"/>
                    <a:pt x="2284481" y="1396189"/>
                  </a:cubicBezTo>
                  <a:cubicBezTo>
                    <a:pt x="2285433" y="1396666"/>
                    <a:pt x="2287719" y="1396189"/>
                    <a:pt x="2287719" y="1396189"/>
                  </a:cubicBezTo>
                  <a:cubicBezTo>
                    <a:pt x="2287719" y="1396189"/>
                    <a:pt x="2291053" y="1392855"/>
                    <a:pt x="2291530" y="1392379"/>
                  </a:cubicBezTo>
                  <a:cubicBezTo>
                    <a:pt x="2292101" y="1391903"/>
                    <a:pt x="2292196" y="1389617"/>
                    <a:pt x="2292959" y="1389236"/>
                  </a:cubicBezTo>
                  <a:cubicBezTo>
                    <a:pt x="2293625" y="1388950"/>
                    <a:pt x="2295340" y="1388760"/>
                    <a:pt x="2295340" y="1388760"/>
                  </a:cubicBezTo>
                  <a:cubicBezTo>
                    <a:pt x="2295340" y="1388760"/>
                    <a:pt x="2296101" y="1390760"/>
                    <a:pt x="2296578" y="1390570"/>
                  </a:cubicBezTo>
                  <a:cubicBezTo>
                    <a:pt x="2297054" y="1390379"/>
                    <a:pt x="2298293" y="1389903"/>
                    <a:pt x="2298769" y="1389046"/>
                  </a:cubicBezTo>
                  <a:cubicBezTo>
                    <a:pt x="2299149" y="1388188"/>
                    <a:pt x="2299245" y="1387045"/>
                    <a:pt x="2299245" y="1386379"/>
                  </a:cubicBezTo>
                  <a:cubicBezTo>
                    <a:pt x="2299245" y="1385712"/>
                    <a:pt x="2299912" y="1383426"/>
                    <a:pt x="2300197" y="1382950"/>
                  </a:cubicBezTo>
                  <a:cubicBezTo>
                    <a:pt x="2300388" y="1382473"/>
                    <a:pt x="2301055" y="1380663"/>
                    <a:pt x="2301912" y="1380663"/>
                  </a:cubicBezTo>
                  <a:cubicBezTo>
                    <a:pt x="2302769" y="1380663"/>
                    <a:pt x="2304960" y="1381140"/>
                    <a:pt x="2305246" y="1379330"/>
                  </a:cubicBezTo>
                  <a:cubicBezTo>
                    <a:pt x="2305531" y="1377520"/>
                    <a:pt x="2305150" y="1375520"/>
                    <a:pt x="2305722" y="1374567"/>
                  </a:cubicBezTo>
                  <a:cubicBezTo>
                    <a:pt x="2306293" y="1373615"/>
                    <a:pt x="2308008" y="1370567"/>
                    <a:pt x="2308579" y="1370091"/>
                  </a:cubicBezTo>
                  <a:cubicBezTo>
                    <a:pt x="2309151" y="1369615"/>
                    <a:pt x="2310865" y="1366471"/>
                    <a:pt x="2311056" y="1365995"/>
                  </a:cubicBezTo>
                  <a:cubicBezTo>
                    <a:pt x="2311342" y="1365328"/>
                    <a:pt x="2311627" y="1362566"/>
                    <a:pt x="2310580" y="1363233"/>
                  </a:cubicBezTo>
                  <a:close/>
                  <a:moveTo>
                    <a:pt x="489019" y="930512"/>
                  </a:moveTo>
                  <a:cubicBezTo>
                    <a:pt x="489019" y="930512"/>
                    <a:pt x="487590" y="930988"/>
                    <a:pt x="487590" y="931560"/>
                  </a:cubicBezTo>
                  <a:cubicBezTo>
                    <a:pt x="487590" y="932131"/>
                    <a:pt x="487399" y="932703"/>
                    <a:pt x="488066" y="932703"/>
                  </a:cubicBezTo>
                  <a:cubicBezTo>
                    <a:pt x="488733" y="932608"/>
                    <a:pt x="491781" y="931083"/>
                    <a:pt x="489019" y="930512"/>
                  </a:cubicBezTo>
                  <a:close/>
                  <a:moveTo>
                    <a:pt x="2295244" y="1392379"/>
                  </a:moveTo>
                  <a:cubicBezTo>
                    <a:pt x="2294482" y="1392855"/>
                    <a:pt x="2292577" y="1394475"/>
                    <a:pt x="2292482" y="1395046"/>
                  </a:cubicBezTo>
                  <a:cubicBezTo>
                    <a:pt x="2292482" y="1395523"/>
                    <a:pt x="2293149" y="1395904"/>
                    <a:pt x="2294006" y="1395713"/>
                  </a:cubicBezTo>
                  <a:cubicBezTo>
                    <a:pt x="2294863" y="1395523"/>
                    <a:pt x="2296006" y="1394189"/>
                    <a:pt x="2296006" y="1393713"/>
                  </a:cubicBezTo>
                  <a:cubicBezTo>
                    <a:pt x="2296006" y="1393046"/>
                    <a:pt x="2295911" y="1391903"/>
                    <a:pt x="2295244" y="1392379"/>
                  </a:cubicBezTo>
                  <a:close/>
                  <a:moveTo>
                    <a:pt x="2281909" y="1352565"/>
                  </a:moveTo>
                  <a:cubicBezTo>
                    <a:pt x="2283528" y="1351708"/>
                    <a:pt x="2284290" y="1350374"/>
                    <a:pt x="2284862" y="1349707"/>
                  </a:cubicBezTo>
                  <a:cubicBezTo>
                    <a:pt x="2285338" y="1349041"/>
                    <a:pt x="2287053" y="1347517"/>
                    <a:pt x="2287148" y="1346659"/>
                  </a:cubicBezTo>
                  <a:cubicBezTo>
                    <a:pt x="2287243" y="1345802"/>
                    <a:pt x="2285624" y="1345612"/>
                    <a:pt x="2285624" y="1345612"/>
                  </a:cubicBezTo>
                  <a:cubicBezTo>
                    <a:pt x="2285624" y="1345612"/>
                    <a:pt x="2284005" y="1346278"/>
                    <a:pt x="2283528" y="1346945"/>
                  </a:cubicBezTo>
                  <a:cubicBezTo>
                    <a:pt x="2283052" y="1347612"/>
                    <a:pt x="2282481" y="1349326"/>
                    <a:pt x="2282195" y="1350279"/>
                  </a:cubicBezTo>
                  <a:cubicBezTo>
                    <a:pt x="2281719" y="1351041"/>
                    <a:pt x="2280195" y="1353422"/>
                    <a:pt x="2281909" y="1352565"/>
                  </a:cubicBezTo>
                  <a:close/>
                  <a:moveTo>
                    <a:pt x="685996" y="1420288"/>
                  </a:moveTo>
                  <a:cubicBezTo>
                    <a:pt x="684567" y="1419811"/>
                    <a:pt x="681709" y="1420478"/>
                    <a:pt x="683043" y="1421335"/>
                  </a:cubicBezTo>
                  <a:cubicBezTo>
                    <a:pt x="684376" y="1422288"/>
                    <a:pt x="692472" y="1425431"/>
                    <a:pt x="690949" y="1423907"/>
                  </a:cubicBezTo>
                  <a:cubicBezTo>
                    <a:pt x="689520" y="1422478"/>
                    <a:pt x="685996" y="1420288"/>
                    <a:pt x="685996" y="1420288"/>
                  </a:cubicBezTo>
                  <a:close/>
                  <a:moveTo>
                    <a:pt x="698378" y="1426003"/>
                  </a:moveTo>
                  <a:cubicBezTo>
                    <a:pt x="697330" y="1425717"/>
                    <a:pt x="695234" y="1424574"/>
                    <a:pt x="695234" y="1425812"/>
                  </a:cubicBezTo>
                  <a:cubicBezTo>
                    <a:pt x="695140" y="1427050"/>
                    <a:pt x="695234" y="1427622"/>
                    <a:pt x="695997" y="1428574"/>
                  </a:cubicBezTo>
                  <a:cubicBezTo>
                    <a:pt x="696759" y="1429527"/>
                    <a:pt x="698949" y="1431527"/>
                    <a:pt x="699807" y="1430860"/>
                  </a:cubicBezTo>
                  <a:cubicBezTo>
                    <a:pt x="700664" y="1430289"/>
                    <a:pt x="701521" y="1429432"/>
                    <a:pt x="701045" y="1428384"/>
                  </a:cubicBezTo>
                  <a:cubicBezTo>
                    <a:pt x="700664" y="1427431"/>
                    <a:pt x="699902" y="1426479"/>
                    <a:pt x="698378" y="1426003"/>
                  </a:cubicBezTo>
                  <a:close/>
                  <a:moveTo>
                    <a:pt x="703426" y="1430955"/>
                  </a:moveTo>
                  <a:cubicBezTo>
                    <a:pt x="703140" y="1432670"/>
                    <a:pt x="703903" y="1435051"/>
                    <a:pt x="704569" y="1434670"/>
                  </a:cubicBezTo>
                  <a:cubicBezTo>
                    <a:pt x="705236" y="1434194"/>
                    <a:pt x="705522" y="1432384"/>
                    <a:pt x="705331" y="1432099"/>
                  </a:cubicBezTo>
                  <a:cubicBezTo>
                    <a:pt x="705046" y="1431146"/>
                    <a:pt x="703712" y="1429241"/>
                    <a:pt x="703426" y="1430955"/>
                  </a:cubicBezTo>
                  <a:close/>
                  <a:moveTo>
                    <a:pt x="2541846" y="1044431"/>
                  </a:moveTo>
                  <a:cubicBezTo>
                    <a:pt x="2542132" y="1043288"/>
                    <a:pt x="2539656" y="1039573"/>
                    <a:pt x="2539656" y="1039573"/>
                  </a:cubicBezTo>
                  <a:cubicBezTo>
                    <a:pt x="2539084" y="1038525"/>
                    <a:pt x="2537465" y="1038049"/>
                    <a:pt x="2537656" y="1039383"/>
                  </a:cubicBezTo>
                  <a:cubicBezTo>
                    <a:pt x="2537751" y="1040716"/>
                    <a:pt x="2537751" y="1041574"/>
                    <a:pt x="2538799" y="1042716"/>
                  </a:cubicBezTo>
                  <a:cubicBezTo>
                    <a:pt x="2539846" y="1043764"/>
                    <a:pt x="2541561" y="1045574"/>
                    <a:pt x="2541846" y="1044431"/>
                  </a:cubicBezTo>
                  <a:close/>
                  <a:moveTo>
                    <a:pt x="686662" y="1412667"/>
                  </a:moveTo>
                  <a:cubicBezTo>
                    <a:pt x="685805" y="1411429"/>
                    <a:pt x="684757" y="1410858"/>
                    <a:pt x="684090" y="1410572"/>
                  </a:cubicBezTo>
                  <a:cubicBezTo>
                    <a:pt x="683233" y="1410191"/>
                    <a:pt x="681804" y="1411144"/>
                    <a:pt x="682757" y="1412096"/>
                  </a:cubicBezTo>
                  <a:cubicBezTo>
                    <a:pt x="683614" y="1412953"/>
                    <a:pt x="687519" y="1413906"/>
                    <a:pt x="686662" y="1412667"/>
                  </a:cubicBezTo>
                  <a:close/>
                  <a:moveTo>
                    <a:pt x="499210" y="930417"/>
                  </a:moveTo>
                  <a:cubicBezTo>
                    <a:pt x="498544" y="930226"/>
                    <a:pt x="498162" y="930321"/>
                    <a:pt x="497972" y="930988"/>
                  </a:cubicBezTo>
                  <a:cubicBezTo>
                    <a:pt x="497781" y="931655"/>
                    <a:pt x="497781" y="932226"/>
                    <a:pt x="498639" y="932226"/>
                  </a:cubicBezTo>
                  <a:cubicBezTo>
                    <a:pt x="499496" y="932226"/>
                    <a:pt x="499687" y="932417"/>
                    <a:pt x="500163" y="931655"/>
                  </a:cubicBezTo>
                  <a:cubicBezTo>
                    <a:pt x="500734" y="930798"/>
                    <a:pt x="499687" y="930512"/>
                    <a:pt x="499210" y="930417"/>
                  </a:cubicBezTo>
                  <a:close/>
                  <a:moveTo>
                    <a:pt x="493400" y="927845"/>
                  </a:moveTo>
                  <a:cubicBezTo>
                    <a:pt x="492924" y="927464"/>
                    <a:pt x="491971" y="926702"/>
                    <a:pt x="491781" y="927369"/>
                  </a:cubicBezTo>
                  <a:cubicBezTo>
                    <a:pt x="491590" y="928036"/>
                    <a:pt x="491400" y="929750"/>
                    <a:pt x="491685" y="930226"/>
                  </a:cubicBezTo>
                  <a:cubicBezTo>
                    <a:pt x="491971" y="930703"/>
                    <a:pt x="493019" y="931941"/>
                    <a:pt x="492447" y="932226"/>
                  </a:cubicBezTo>
                  <a:cubicBezTo>
                    <a:pt x="491971" y="932608"/>
                    <a:pt x="490066" y="933560"/>
                    <a:pt x="490066" y="934227"/>
                  </a:cubicBezTo>
                  <a:cubicBezTo>
                    <a:pt x="490162" y="934894"/>
                    <a:pt x="490066" y="935846"/>
                    <a:pt x="491018" y="935655"/>
                  </a:cubicBezTo>
                  <a:cubicBezTo>
                    <a:pt x="491971" y="935560"/>
                    <a:pt x="494067" y="934417"/>
                    <a:pt x="494448" y="933370"/>
                  </a:cubicBezTo>
                  <a:cubicBezTo>
                    <a:pt x="494829" y="932322"/>
                    <a:pt x="494733" y="931465"/>
                    <a:pt x="494448" y="930417"/>
                  </a:cubicBezTo>
                  <a:cubicBezTo>
                    <a:pt x="494257" y="929559"/>
                    <a:pt x="493781" y="928131"/>
                    <a:pt x="493400" y="927845"/>
                  </a:cubicBezTo>
                  <a:close/>
                  <a:moveTo>
                    <a:pt x="667326" y="1374282"/>
                  </a:moveTo>
                  <a:cubicBezTo>
                    <a:pt x="666755" y="1373805"/>
                    <a:pt x="666469" y="1372853"/>
                    <a:pt x="665993" y="1374567"/>
                  </a:cubicBezTo>
                  <a:cubicBezTo>
                    <a:pt x="665612" y="1376282"/>
                    <a:pt x="665612" y="1377901"/>
                    <a:pt x="666850" y="1378568"/>
                  </a:cubicBezTo>
                  <a:cubicBezTo>
                    <a:pt x="668088" y="1379140"/>
                    <a:pt x="669041" y="1378759"/>
                    <a:pt x="668660" y="1377996"/>
                  </a:cubicBezTo>
                  <a:cubicBezTo>
                    <a:pt x="668279" y="1377234"/>
                    <a:pt x="667326" y="1374282"/>
                    <a:pt x="667326" y="1374282"/>
                  </a:cubicBezTo>
                  <a:close/>
                  <a:moveTo>
                    <a:pt x="677423" y="1405429"/>
                  </a:moveTo>
                  <a:cubicBezTo>
                    <a:pt x="676756" y="1406476"/>
                    <a:pt x="676184" y="1406953"/>
                    <a:pt x="676756" y="1407905"/>
                  </a:cubicBezTo>
                  <a:cubicBezTo>
                    <a:pt x="677327" y="1408858"/>
                    <a:pt x="679042" y="1407334"/>
                    <a:pt x="678852" y="1407143"/>
                  </a:cubicBezTo>
                  <a:cubicBezTo>
                    <a:pt x="678280" y="1406476"/>
                    <a:pt x="678090" y="1404381"/>
                    <a:pt x="677423" y="1405429"/>
                  </a:cubicBezTo>
                  <a:close/>
                  <a:moveTo>
                    <a:pt x="735050" y="1438861"/>
                  </a:moveTo>
                  <a:cubicBezTo>
                    <a:pt x="733906" y="1438861"/>
                    <a:pt x="732001" y="1438957"/>
                    <a:pt x="730287" y="1439147"/>
                  </a:cubicBezTo>
                  <a:cubicBezTo>
                    <a:pt x="729049" y="1439338"/>
                    <a:pt x="727906" y="1439623"/>
                    <a:pt x="727334" y="1440100"/>
                  </a:cubicBezTo>
                  <a:cubicBezTo>
                    <a:pt x="726667" y="1440576"/>
                    <a:pt x="723333" y="1442386"/>
                    <a:pt x="723429" y="1443338"/>
                  </a:cubicBezTo>
                  <a:cubicBezTo>
                    <a:pt x="723524" y="1444291"/>
                    <a:pt x="724762" y="1445624"/>
                    <a:pt x="725525" y="1445053"/>
                  </a:cubicBezTo>
                  <a:cubicBezTo>
                    <a:pt x="726286" y="1444481"/>
                    <a:pt x="729429" y="1442767"/>
                    <a:pt x="730763" y="1442290"/>
                  </a:cubicBezTo>
                  <a:cubicBezTo>
                    <a:pt x="730858" y="1442195"/>
                    <a:pt x="731049" y="1442195"/>
                    <a:pt x="731144" y="1442195"/>
                  </a:cubicBezTo>
                  <a:cubicBezTo>
                    <a:pt x="732287" y="1441814"/>
                    <a:pt x="737049" y="1438861"/>
                    <a:pt x="735050" y="1438861"/>
                  </a:cubicBezTo>
                  <a:close/>
                  <a:moveTo>
                    <a:pt x="2562325" y="1420764"/>
                  </a:moveTo>
                  <a:cubicBezTo>
                    <a:pt x="2561278" y="1420573"/>
                    <a:pt x="2560992" y="1420288"/>
                    <a:pt x="2559563" y="1420954"/>
                  </a:cubicBezTo>
                  <a:cubicBezTo>
                    <a:pt x="2559087" y="1421145"/>
                    <a:pt x="2557277" y="1422097"/>
                    <a:pt x="2557277" y="1422097"/>
                  </a:cubicBezTo>
                  <a:cubicBezTo>
                    <a:pt x="2557277" y="1422097"/>
                    <a:pt x="2555468" y="1423431"/>
                    <a:pt x="2556706" y="1423621"/>
                  </a:cubicBezTo>
                  <a:cubicBezTo>
                    <a:pt x="2557849" y="1423812"/>
                    <a:pt x="2558992" y="1423145"/>
                    <a:pt x="2558515" y="1424288"/>
                  </a:cubicBezTo>
                  <a:cubicBezTo>
                    <a:pt x="2558134" y="1425431"/>
                    <a:pt x="2556324" y="1426765"/>
                    <a:pt x="2557277" y="1426955"/>
                  </a:cubicBezTo>
                  <a:cubicBezTo>
                    <a:pt x="2558325" y="1427146"/>
                    <a:pt x="2558992" y="1427146"/>
                    <a:pt x="2559849" y="1426479"/>
                  </a:cubicBezTo>
                  <a:cubicBezTo>
                    <a:pt x="2560706" y="1425812"/>
                    <a:pt x="2561468" y="1425621"/>
                    <a:pt x="2561468" y="1424669"/>
                  </a:cubicBezTo>
                  <a:cubicBezTo>
                    <a:pt x="2561563" y="1423717"/>
                    <a:pt x="2561754" y="1423145"/>
                    <a:pt x="2562325" y="1422383"/>
                  </a:cubicBezTo>
                  <a:cubicBezTo>
                    <a:pt x="2562897" y="1421621"/>
                    <a:pt x="2563278" y="1420859"/>
                    <a:pt x="2562325" y="1420764"/>
                  </a:cubicBezTo>
                  <a:close/>
                  <a:moveTo>
                    <a:pt x="796200" y="1393332"/>
                  </a:moveTo>
                  <a:cubicBezTo>
                    <a:pt x="794866" y="1393046"/>
                    <a:pt x="792580" y="1393332"/>
                    <a:pt x="792961" y="1394284"/>
                  </a:cubicBezTo>
                  <a:cubicBezTo>
                    <a:pt x="793342" y="1395237"/>
                    <a:pt x="793914" y="1396094"/>
                    <a:pt x="792771" y="1396856"/>
                  </a:cubicBezTo>
                  <a:cubicBezTo>
                    <a:pt x="791627" y="1397618"/>
                    <a:pt x="786770" y="1400666"/>
                    <a:pt x="787532" y="1401333"/>
                  </a:cubicBezTo>
                  <a:cubicBezTo>
                    <a:pt x="788294" y="1401904"/>
                    <a:pt x="790484" y="1401904"/>
                    <a:pt x="791818" y="1401047"/>
                  </a:cubicBezTo>
                  <a:cubicBezTo>
                    <a:pt x="793152" y="1400095"/>
                    <a:pt x="797343" y="1397332"/>
                    <a:pt x="798010" y="1396475"/>
                  </a:cubicBezTo>
                  <a:cubicBezTo>
                    <a:pt x="798771" y="1395427"/>
                    <a:pt x="797724" y="1393617"/>
                    <a:pt x="796200" y="1393332"/>
                  </a:cubicBezTo>
                  <a:close/>
                  <a:moveTo>
                    <a:pt x="2565659" y="1340754"/>
                  </a:moveTo>
                  <a:cubicBezTo>
                    <a:pt x="2565754" y="1339801"/>
                    <a:pt x="2565659" y="1337992"/>
                    <a:pt x="2565849" y="1337134"/>
                  </a:cubicBezTo>
                  <a:cubicBezTo>
                    <a:pt x="2566040" y="1336277"/>
                    <a:pt x="2566421" y="1333515"/>
                    <a:pt x="2565183" y="1333800"/>
                  </a:cubicBezTo>
                  <a:cubicBezTo>
                    <a:pt x="2563944" y="1334086"/>
                    <a:pt x="2559944" y="1335420"/>
                    <a:pt x="2559373" y="1335610"/>
                  </a:cubicBezTo>
                  <a:cubicBezTo>
                    <a:pt x="2558896" y="1335801"/>
                    <a:pt x="2556611" y="1336087"/>
                    <a:pt x="2555944" y="1336563"/>
                  </a:cubicBezTo>
                  <a:cubicBezTo>
                    <a:pt x="2555182" y="1337039"/>
                    <a:pt x="2553467" y="1337230"/>
                    <a:pt x="2552896" y="1336372"/>
                  </a:cubicBezTo>
                  <a:cubicBezTo>
                    <a:pt x="2552229" y="1335515"/>
                    <a:pt x="2551371" y="1333610"/>
                    <a:pt x="2551467" y="1332753"/>
                  </a:cubicBezTo>
                  <a:cubicBezTo>
                    <a:pt x="2551562" y="1331896"/>
                    <a:pt x="2551086" y="1325133"/>
                    <a:pt x="2551371" y="1324180"/>
                  </a:cubicBezTo>
                  <a:cubicBezTo>
                    <a:pt x="2551562" y="1323228"/>
                    <a:pt x="2552705" y="1319227"/>
                    <a:pt x="2553276" y="1318561"/>
                  </a:cubicBezTo>
                  <a:cubicBezTo>
                    <a:pt x="2553848" y="1317894"/>
                    <a:pt x="2554229" y="1317227"/>
                    <a:pt x="2553753" y="1316560"/>
                  </a:cubicBezTo>
                  <a:cubicBezTo>
                    <a:pt x="2553276" y="1315894"/>
                    <a:pt x="2553086" y="1313608"/>
                    <a:pt x="2552324" y="1314274"/>
                  </a:cubicBezTo>
                  <a:cubicBezTo>
                    <a:pt x="2551562" y="1314941"/>
                    <a:pt x="2550610" y="1317703"/>
                    <a:pt x="2550324" y="1318846"/>
                  </a:cubicBezTo>
                  <a:cubicBezTo>
                    <a:pt x="2550038" y="1319989"/>
                    <a:pt x="2547942" y="1323323"/>
                    <a:pt x="2547847" y="1322656"/>
                  </a:cubicBezTo>
                  <a:cubicBezTo>
                    <a:pt x="2547752" y="1321990"/>
                    <a:pt x="2547752" y="1321037"/>
                    <a:pt x="2547181" y="1319894"/>
                  </a:cubicBezTo>
                  <a:cubicBezTo>
                    <a:pt x="2546895" y="1319418"/>
                    <a:pt x="2546419" y="1318561"/>
                    <a:pt x="2545943" y="1317608"/>
                  </a:cubicBezTo>
                  <a:cubicBezTo>
                    <a:pt x="2545276" y="1316370"/>
                    <a:pt x="2544800" y="1315132"/>
                    <a:pt x="2545371" y="1314750"/>
                  </a:cubicBezTo>
                  <a:cubicBezTo>
                    <a:pt x="2546228" y="1314084"/>
                    <a:pt x="2547181" y="1313226"/>
                    <a:pt x="2547371" y="1312084"/>
                  </a:cubicBezTo>
                  <a:cubicBezTo>
                    <a:pt x="2547657" y="1310941"/>
                    <a:pt x="2548419" y="1308750"/>
                    <a:pt x="2548895" y="1307512"/>
                  </a:cubicBezTo>
                  <a:cubicBezTo>
                    <a:pt x="2549371" y="1306178"/>
                    <a:pt x="2549752" y="1304368"/>
                    <a:pt x="2549657" y="1303511"/>
                  </a:cubicBezTo>
                  <a:cubicBezTo>
                    <a:pt x="2549562" y="1302654"/>
                    <a:pt x="2548990" y="1300368"/>
                    <a:pt x="2547847" y="1299701"/>
                  </a:cubicBezTo>
                  <a:cubicBezTo>
                    <a:pt x="2546704" y="1299034"/>
                    <a:pt x="2544990" y="1299034"/>
                    <a:pt x="2545085" y="1298082"/>
                  </a:cubicBezTo>
                  <a:cubicBezTo>
                    <a:pt x="2545180" y="1297129"/>
                    <a:pt x="2546609" y="1295605"/>
                    <a:pt x="2545466" y="1295320"/>
                  </a:cubicBezTo>
                  <a:cubicBezTo>
                    <a:pt x="2544323" y="1295034"/>
                    <a:pt x="2543466" y="1295129"/>
                    <a:pt x="2542990" y="1294176"/>
                  </a:cubicBezTo>
                  <a:cubicBezTo>
                    <a:pt x="2542513" y="1293224"/>
                    <a:pt x="2541752" y="1292176"/>
                    <a:pt x="2541752" y="1291700"/>
                  </a:cubicBezTo>
                  <a:cubicBezTo>
                    <a:pt x="2541846" y="1290367"/>
                    <a:pt x="2541942" y="1288938"/>
                    <a:pt x="2541180" y="1289224"/>
                  </a:cubicBezTo>
                  <a:cubicBezTo>
                    <a:pt x="2540513" y="1289509"/>
                    <a:pt x="2539751" y="1290176"/>
                    <a:pt x="2539656" y="1291224"/>
                  </a:cubicBezTo>
                  <a:cubicBezTo>
                    <a:pt x="2539560" y="1292176"/>
                    <a:pt x="2540418" y="1293319"/>
                    <a:pt x="2540323" y="1294558"/>
                  </a:cubicBezTo>
                  <a:cubicBezTo>
                    <a:pt x="2540227" y="1295700"/>
                    <a:pt x="2539465" y="1300177"/>
                    <a:pt x="2539370" y="1300844"/>
                  </a:cubicBezTo>
                  <a:cubicBezTo>
                    <a:pt x="2539370" y="1301511"/>
                    <a:pt x="2539751" y="1302178"/>
                    <a:pt x="2540132" y="1302844"/>
                  </a:cubicBezTo>
                  <a:cubicBezTo>
                    <a:pt x="2540418" y="1303511"/>
                    <a:pt x="2540037" y="1304463"/>
                    <a:pt x="2540132" y="1305321"/>
                  </a:cubicBezTo>
                  <a:cubicBezTo>
                    <a:pt x="2540227" y="1306178"/>
                    <a:pt x="2540799" y="1308083"/>
                    <a:pt x="2540799" y="1308083"/>
                  </a:cubicBezTo>
                  <a:lnTo>
                    <a:pt x="2541561" y="1310179"/>
                  </a:lnTo>
                  <a:cubicBezTo>
                    <a:pt x="2541561" y="1310179"/>
                    <a:pt x="2540989" y="1311036"/>
                    <a:pt x="2541085" y="1311798"/>
                  </a:cubicBezTo>
                  <a:cubicBezTo>
                    <a:pt x="2541180" y="1312655"/>
                    <a:pt x="2541180" y="1315417"/>
                    <a:pt x="2541465" y="1315894"/>
                  </a:cubicBezTo>
                  <a:cubicBezTo>
                    <a:pt x="2541656" y="1316179"/>
                    <a:pt x="2542323" y="1317132"/>
                    <a:pt x="2542704" y="1317799"/>
                  </a:cubicBezTo>
                  <a:cubicBezTo>
                    <a:pt x="2542894" y="1318275"/>
                    <a:pt x="2542894" y="1318656"/>
                    <a:pt x="2542704" y="1318846"/>
                  </a:cubicBezTo>
                  <a:cubicBezTo>
                    <a:pt x="2541942" y="1319323"/>
                    <a:pt x="2541465" y="1319704"/>
                    <a:pt x="2540894" y="1320370"/>
                  </a:cubicBezTo>
                  <a:cubicBezTo>
                    <a:pt x="2540323" y="1321037"/>
                    <a:pt x="2539751" y="1322371"/>
                    <a:pt x="2539846" y="1323133"/>
                  </a:cubicBezTo>
                  <a:cubicBezTo>
                    <a:pt x="2539942" y="1323990"/>
                    <a:pt x="2540894" y="1325609"/>
                    <a:pt x="2539942" y="1326466"/>
                  </a:cubicBezTo>
                  <a:cubicBezTo>
                    <a:pt x="2538989" y="1327324"/>
                    <a:pt x="2538513" y="1327990"/>
                    <a:pt x="2537846" y="1329133"/>
                  </a:cubicBezTo>
                  <a:cubicBezTo>
                    <a:pt x="2537274" y="1330276"/>
                    <a:pt x="2536894" y="1330753"/>
                    <a:pt x="2536894" y="1332562"/>
                  </a:cubicBezTo>
                  <a:cubicBezTo>
                    <a:pt x="2536894" y="1334372"/>
                    <a:pt x="2537846" y="1336182"/>
                    <a:pt x="2536703" y="1336182"/>
                  </a:cubicBezTo>
                  <a:cubicBezTo>
                    <a:pt x="2535465" y="1336182"/>
                    <a:pt x="2534131" y="1336182"/>
                    <a:pt x="2533083" y="1336658"/>
                  </a:cubicBezTo>
                  <a:cubicBezTo>
                    <a:pt x="2532036" y="1337134"/>
                    <a:pt x="2529083" y="1340754"/>
                    <a:pt x="2527845" y="1341611"/>
                  </a:cubicBezTo>
                  <a:cubicBezTo>
                    <a:pt x="2526607" y="1342468"/>
                    <a:pt x="2523558" y="1344373"/>
                    <a:pt x="2522892" y="1344945"/>
                  </a:cubicBezTo>
                  <a:cubicBezTo>
                    <a:pt x="2522130" y="1345421"/>
                    <a:pt x="2518796" y="1346755"/>
                    <a:pt x="2518606" y="1347707"/>
                  </a:cubicBezTo>
                  <a:cubicBezTo>
                    <a:pt x="2518320" y="1348659"/>
                    <a:pt x="2517748" y="1349707"/>
                    <a:pt x="2517748" y="1350850"/>
                  </a:cubicBezTo>
                  <a:cubicBezTo>
                    <a:pt x="2517653" y="1351993"/>
                    <a:pt x="2517462" y="1352946"/>
                    <a:pt x="2517368" y="1354184"/>
                  </a:cubicBezTo>
                  <a:cubicBezTo>
                    <a:pt x="2517272" y="1355327"/>
                    <a:pt x="2516796" y="1357613"/>
                    <a:pt x="2517748" y="1357994"/>
                  </a:cubicBezTo>
                  <a:cubicBezTo>
                    <a:pt x="2518701" y="1358280"/>
                    <a:pt x="2520987" y="1358280"/>
                    <a:pt x="2520987" y="1358280"/>
                  </a:cubicBezTo>
                  <a:cubicBezTo>
                    <a:pt x="2520987" y="1358280"/>
                    <a:pt x="2522987" y="1359423"/>
                    <a:pt x="2522892" y="1360375"/>
                  </a:cubicBezTo>
                  <a:cubicBezTo>
                    <a:pt x="2522796" y="1361328"/>
                    <a:pt x="2522415" y="1364662"/>
                    <a:pt x="2522035" y="1366186"/>
                  </a:cubicBezTo>
                  <a:cubicBezTo>
                    <a:pt x="2521559" y="1367709"/>
                    <a:pt x="2520987" y="1370948"/>
                    <a:pt x="2519844" y="1371615"/>
                  </a:cubicBezTo>
                  <a:cubicBezTo>
                    <a:pt x="2518606" y="1372282"/>
                    <a:pt x="2516891" y="1372567"/>
                    <a:pt x="2516129" y="1373139"/>
                  </a:cubicBezTo>
                  <a:cubicBezTo>
                    <a:pt x="2515367" y="1373615"/>
                    <a:pt x="2513843" y="1373805"/>
                    <a:pt x="2513938" y="1374663"/>
                  </a:cubicBezTo>
                  <a:cubicBezTo>
                    <a:pt x="2514033" y="1375520"/>
                    <a:pt x="2514700" y="1375806"/>
                    <a:pt x="2514986" y="1376282"/>
                  </a:cubicBezTo>
                  <a:cubicBezTo>
                    <a:pt x="2515272" y="1376758"/>
                    <a:pt x="2516605" y="1377425"/>
                    <a:pt x="2516225" y="1378282"/>
                  </a:cubicBezTo>
                  <a:cubicBezTo>
                    <a:pt x="2515843" y="1379140"/>
                    <a:pt x="2515176" y="1380759"/>
                    <a:pt x="2516225" y="1380568"/>
                  </a:cubicBezTo>
                  <a:cubicBezTo>
                    <a:pt x="2517272" y="1380378"/>
                    <a:pt x="2520320" y="1377806"/>
                    <a:pt x="2521463" y="1376568"/>
                  </a:cubicBezTo>
                  <a:cubicBezTo>
                    <a:pt x="2522511" y="1375425"/>
                    <a:pt x="2526226" y="1371138"/>
                    <a:pt x="2527654" y="1370281"/>
                  </a:cubicBezTo>
                  <a:cubicBezTo>
                    <a:pt x="2529083" y="1369424"/>
                    <a:pt x="2534226" y="1366852"/>
                    <a:pt x="2535084" y="1366186"/>
                  </a:cubicBezTo>
                  <a:cubicBezTo>
                    <a:pt x="2535941" y="1365519"/>
                    <a:pt x="2536608" y="1363900"/>
                    <a:pt x="2537656" y="1363423"/>
                  </a:cubicBezTo>
                  <a:cubicBezTo>
                    <a:pt x="2538703" y="1362947"/>
                    <a:pt x="2540132" y="1362566"/>
                    <a:pt x="2540513" y="1361328"/>
                  </a:cubicBezTo>
                  <a:cubicBezTo>
                    <a:pt x="2540989" y="1359994"/>
                    <a:pt x="2540227" y="1357518"/>
                    <a:pt x="2541275" y="1356851"/>
                  </a:cubicBezTo>
                  <a:cubicBezTo>
                    <a:pt x="2542323" y="1356184"/>
                    <a:pt x="2544704" y="1353898"/>
                    <a:pt x="2545752" y="1354089"/>
                  </a:cubicBezTo>
                  <a:cubicBezTo>
                    <a:pt x="2546799" y="1354279"/>
                    <a:pt x="2548895" y="1355899"/>
                    <a:pt x="2549752" y="1356089"/>
                  </a:cubicBezTo>
                  <a:cubicBezTo>
                    <a:pt x="2550610" y="1356280"/>
                    <a:pt x="2552133" y="1355899"/>
                    <a:pt x="2552515" y="1354946"/>
                  </a:cubicBezTo>
                  <a:cubicBezTo>
                    <a:pt x="2552896" y="1353994"/>
                    <a:pt x="2552800" y="1351136"/>
                    <a:pt x="2553848" y="1350660"/>
                  </a:cubicBezTo>
                  <a:cubicBezTo>
                    <a:pt x="2554896" y="1350184"/>
                    <a:pt x="2557753" y="1348374"/>
                    <a:pt x="2558134" y="1347707"/>
                  </a:cubicBezTo>
                  <a:cubicBezTo>
                    <a:pt x="2558515" y="1347040"/>
                    <a:pt x="2559563" y="1344278"/>
                    <a:pt x="2560802" y="1343897"/>
                  </a:cubicBezTo>
                  <a:cubicBezTo>
                    <a:pt x="2562040" y="1343611"/>
                    <a:pt x="2565564" y="1341801"/>
                    <a:pt x="2565659" y="1340754"/>
                  </a:cubicBezTo>
                  <a:close/>
                  <a:moveTo>
                    <a:pt x="736097" y="1442576"/>
                  </a:moveTo>
                  <a:cubicBezTo>
                    <a:pt x="734763" y="1443243"/>
                    <a:pt x="732573" y="1443529"/>
                    <a:pt x="733240" y="1444767"/>
                  </a:cubicBezTo>
                  <a:cubicBezTo>
                    <a:pt x="733906" y="1446005"/>
                    <a:pt x="733906" y="1447243"/>
                    <a:pt x="734859" y="1446767"/>
                  </a:cubicBezTo>
                  <a:cubicBezTo>
                    <a:pt x="735811" y="1446291"/>
                    <a:pt x="736764" y="1444576"/>
                    <a:pt x="736764" y="1444576"/>
                  </a:cubicBezTo>
                  <a:cubicBezTo>
                    <a:pt x="737240" y="1443529"/>
                    <a:pt x="737335" y="1442005"/>
                    <a:pt x="736097" y="1442576"/>
                  </a:cubicBezTo>
                  <a:close/>
                  <a:moveTo>
                    <a:pt x="789342" y="1395618"/>
                  </a:moveTo>
                  <a:cubicBezTo>
                    <a:pt x="787818" y="1394951"/>
                    <a:pt x="786675" y="1395142"/>
                    <a:pt x="785532" y="1394951"/>
                  </a:cubicBezTo>
                  <a:cubicBezTo>
                    <a:pt x="784294" y="1394761"/>
                    <a:pt x="781912" y="1393903"/>
                    <a:pt x="781436" y="1394761"/>
                  </a:cubicBezTo>
                  <a:cubicBezTo>
                    <a:pt x="780865" y="1395713"/>
                    <a:pt x="780198" y="1397046"/>
                    <a:pt x="779626" y="1397809"/>
                  </a:cubicBezTo>
                  <a:cubicBezTo>
                    <a:pt x="779150" y="1398571"/>
                    <a:pt x="778007" y="1400285"/>
                    <a:pt x="779626" y="1400571"/>
                  </a:cubicBezTo>
                  <a:cubicBezTo>
                    <a:pt x="781150" y="1400857"/>
                    <a:pt x="784770" y="1399142"/>
                    <a:pt x="785817" y="1398571"/>
                  </a:cubicBezTo>
                  <a:cubicBezTo>
                    <a:pt x="786770" y="1398094"/>
                    <a:pt x="790866" y="1396284"/>
                    <a:pt x="789342" y="1395618"/>
                  </a:cubicBezTo>
                  <a:close/>
                  <a:moveTo>
                    <a:pt x="752384" y="1431527"/>
                  </a:moveTo>
                  <a:cubicBezTo>
                    <a:pt x="750956" y="1431337"/>
                    <a:pt x="746384" y="1430479"/>
                    <a:pt x="744669" y="1429717"/>
                  </a:cubicBezTo>
                  <a:cubicBezTo>
                    <a:pt x="742955" y="1428955"/>
                    <a:pt x="736478" y="1426479"/>
                    <a:pt x="735716" y="1425621"/>
                  </a:cubicBezTo>
                  <a:cubicBezTo>
                    <a:pt x="734954" y="1424669"/>
                    <a:pt x="731335" y="1422097"/>
                    <a:pt x="731049" y="1421145"/>
                  </a:cubicBezTo>
                  <a:cubicBezTo>
                    <a:pt x="730763" y="1420192"/>
                    <a:pt x="729810" y="1418668"/>
                    <a:pt x="728953" y="1418668"/>
                  </a:cubicBezTo>
                  <a:cubicBezTo>
                    <a:pt x="728382" y="1418668"/>
                    <a:pt x="727048" y="1418001"/>
                    <a:pt x="726286" y="1417335"/>
                  </a:cubicBezTo>
                  <a:cubicBezTo>
                    <a:pt x="726001" y="1417049"/>
                    <a:pt x="725715" y="1416763"/>
                    <a:pt x="725715" y="1416573"/>
                  </a:cubicBezTo>
                  <a:cubicBezTo>
                    <a:pt x="725619" y="1415811"/>
                    <a:pt x="725048" y="1410382"/>
                    <a:pt x="723905" y="1410096"/>
                  </a:cubicBezTo>
                  <a:cubicBezTo>
                    <a:pt x="722857" y="1409810"/>
                    <a:pt x="721714" y="1409334"/>
                    <a:pt x="721047" y="1410096"/>
                  </a:cubicBezTo>
                  <a:cubicBezTo>
                    <a:pt x="720381" y="1410858"/>
                    <a:pt x="718952" y="1412382"/>
                    <a:pt x="718285" y="1412858"/>
                  </a:cubicBezTo>
                  <a:cubicBezTo>
                    <a:pt x="717619" y="1413334"/>
                    <a:pt x="714666" y="1414573"/>
                    <a:pt x="714284" y="1415144"/>
                  </a:cubicBezTo>
                  <a:cubicBezTo>
                    <a:pt x="713904" y="1415716"/>
                    <a:pt x="713523" y="1416954"/>
                    <a:pt x="713428" y="1418097"/>
                  </a:cubicBezTo>
                  <a:cubicBezTo>
                    <a:pt x="713332" y="1419145"/>
                    <a:pt x="713523" y="1420859"/>
                    <a:pt x="715333" y="1420669"/>
                  </a:cubicBezTo>
                  <a:cubicBezTo>
                    <a:pt x="717047" y="1420478"/>
                    <a:pt x="720381" y="1421716"/>
                    <a:pt x="719047" y="1422383"/>
                  </a:cubicBezTo>
                  <a:cubicBezTo>
                    <a:pt x="717714" y="1423050"/>
                    <a:pt x="716094" y="1423812"/>
                    <a:pt x="716666" y="1424669"/>
                  </a:cubicBezTo>
                  <a:cubicBezTo>
                    <a:pt x="717237" y="1425621"/>
                    <a:pt x="721714" y="1428384"/>
                    <a:pt x="722857" y="1429146"/>
                  </a:cubicBezTo>
                  <a:cubicBezTo>
                    <a:pt x="724096" y="1429908"/>
                    <a:pt x="725143" y="1430194"/>
                    <a:pt x="726572" y="1430384"/>
                  </a:cubicBezTo>
                  <a:cubicBezTo>
                    <a:pt x="727144" y="1430479"/>
                    <a:pt x="727810" y="1430765"/>
                    <a:pt x="728477" y="1431146"/>
                  </a:cubicBezTo>
                  <a:cubicBezTo>
                    <a:pt x="729429" y="1431813"/>
                    <a:pt x="730096" y="1432670"/>
                    <a:pt x="728858" y="1432765"/>
                  </a:cubicBezTo>
                  <a:cubicBezTo>
                    <a:pt x="728763" y="1432765"/>
                    <a:pt x="728667" y="1432765"/>
                    <a:pt x="728667" y="1432765"/>
                  </a:cubicBezTo>
                  <a:cubicBezTo>
                    <a:pt x="726286" y="1432765"/>
                    <a:pt x="725143" y="1433718"/>
                    <a:pt x="723429" y="1433051"/>
                  </a:cubicBezTo>
                  <a:cubicBezTo>
                    <a:pt x="721714" y="1432480"/>
                    <a:pt x="720571" y="1430575"/>
                    <a:pt x="720095" y="1430575"/>
                  </a:cubicBezTo>
                  <a:cubicBezTo>
                    <a:pt x="719047" y="1430575"/>
                    <a:pt x="718476" y="1430575"/>
                    <a:pt x="717428" y="1430765"/>
                  </a:cubicBezTo>
                  <a:cubicBezTo>
                    <a:pt x="716285" y="1430955"/>
                    <a:pt x="714190" y="1431527"/>
                    <a:pt x="713046" y="1431527"/>
                  </a:cubicBezTo>
                  <a:cubicBezTo>
                    <a:pt x="711903" y="1431527"/>
                    <a:pt x="710856" y="1430765"/>
                    <a:pt x="709808" y="1431717"/>
                  </a:cubicBezTo>
                  <a:cubicBezTo>
                    <a:pt x="708760" y="1432670"/>
                    <a:pt x="707617" y="1433432"/>
                    <a:pt x="708951" y="1434766"/>
                  </a:cubicBezTo>
                  <a:cubicBezTo>
                    <a:pt x="710284" y="1436194"/>
                    <a:pt x="714190" y="1436575"/>
                    <a:pt x="715333" y="1436766"/>
                  </a:cubicBezTo>
                  <a:cubicBezTo>
                    <a:pt x="716476" y="1436956"/>
                    <a:pt x="721714" y="1437242"/>
                    <a:pt x="722762" y="1437242"/>
                  </a:cubicBezTo>
                  <a:cubicBezTo>
                    <a:pt x="723809" y="1437242"/>
                    <a:pt x="728191" y="1437051"/>
                    <a:pt x="729429" y="1436956"/>
                  </a:cubicBezTo>
                  <a:cubicBezTo>
                    <a:pt x="729429" y="1436956"/>
                    <a:pt x="729525" y="1436956"/>
                    <a:pt x="729525" y="1436956"/>
                  </a:cubicBezTo>
                  <a:cubicBezTo>
                    <a:pt x="730953" y="1436766"/>
                    <a:pt x="736002" y="1435623"/>
                    <a:pt x="736764" y="1435623"/>
                  </a:cubicBezTo>
                  <a:cubicBezTo>
                    <a:pt x="737526" y="1435623"/>
                    <a:pt x="743622" y="1435337"/>
                    <a:pt x="744860" y="1435337"/>
                  </a:cubicBezTo>
                  <a:cubicBezTo>
                    <a:pt x="746098" y="1435337"/>
                    <a:pt x="752004" y="1435051"/>
                    <a:pt x="752384" y="1434384"/>
                  </a:cubicBezTo>
                  <a:cubicBezTo>
                    <a:pt x="753147" y="1433623"/>
                    <a:pt x="753813" y="1431717"/>
                    <a:pt x="752384" y="1431527"/>
                  </a:cubicBezTo>
                  <a:close/>
                  <a:moveTo>
                    <a:pt x="742098" y="1438099"/>
                  </a:moveTo>
                  <a:cubicBezTo>
                    <a:pt x="740955" y="1438290"/>
                    <a:pt x="738859" y="1438766"/>
                    <a:pt x="739431" y="1439528"/>
                  </a:cubicBezTo>
                  <a:cubicBezTo>
                    <a:pt x="740002" y="1440290"/>
                    <a:pt x="740574" y="1441052"/>
                    <a:pt x="742098" y="1440290"/>
                  </a:cubicBezTo>
                  <a:cubicBezTo>
                    <a:pt x="743622" y="1439528"/>
                    <a:pt x="743241" y="1438004"/>
                    <a:pt x="742098" y="1438099"/>
                  </a:cubicBezTo>
                  <a:close/>
                  <a:moveTo>
                    <a:pt x="714094" y="1428574"/>
                  </a:moveTo>
                  <a:cubicBezTo>
                    <a:pt x="715523" y="1428574"/>
                    <a:pt x="716761" y="1428574"/>
                    <a:pt x="716380" y="1427812"/>
                  </a:cubicBezTo>
                  <a:cubicBezTo>
                    <a:pt x="716000" y="1427050"/>
                    <a:pt x="714284" y="1425526"/>
                    <a:pt x="714284" y="1425526"/>
                  </a:cubicBezTo>
                  <a:cubicBezTo>
                    <a:pt x="713808" y="1425050"/>
                    <a:pt x="712285" y="1425241"/>
                    <a:pt x="712665" y="1426479"/>
                  </a:cubicBezTo>
                  <a:cubicBezTo>
                    <a:pt x="713046" y="1427717"/>
                    <a:pt x="712665" y="1428574"/>
                    <a:pt x="714094" y="1428574"/>
                  </a:cubicBezTo>
                  <a:close/>
                  <a:moveTo>
                    <a:pt x="762576" y="1430575"/>
                  </a:moveTo>
                  <a:cubicBezTo>
                    <a:pt x="761815" y="1430575"/>
                    <a:pt x="759243" y="1430289"/>
                    <a:pt x="759052" y="1431337"/>
                  </a:cubicBezTo>
                  <a:cubicBezTo>
                    <a:pt x="758862" y="1432384"/>
                    <a:pt x="759624" y="1433051"/>
                    <a:pt x="760576" y="1433051"/>
                  </a:cubicBezTo>
                  <a:cubicBezTo>
                    <a:pt x="761433" y="1433051"/>
                    <a:pt x="766101" y="1430575"/>
                    <a:pt x="762576" y="1430575"/>
                  </a:cubicBezTo>
                  <a:close/>
                  <a:moveTo>
                    <a:pt x="2262955" y="1295605"/>
                  </a:moveTo>
                  <a:cubicBezTo>
                    <a:pt x="2262478" y="1295320"/>
                    <a:pt x="2261049" y="1293796"/>
                    <a:pt x="2260287" y="1293796"/>
                  </a:cubicBezTo>
                  <a:cubicBezTo>
                    <a:pt x="2259621" y="1293796"/>
                    <a:pt x="2256763" y="1293319"/>
                    <a:pt x="2255144" y="1293796"/>
                  </a:cubicBezTo>
                  <a:cubicBezTo>
                    <a:pt x="2253620" y="1294272"/>
                    <a:pt x="2251334" y="1295129"/>
                    <a:pt x="2251239" y="1295796"/>
                  </a:cubicBezTo>
                  <a:cubicBezTo>
                    <a:pt x="2251239" y="1296463"/>
                    <a:pt x="2250477" y="1297129"/>
                    <a:pt x="2250953" y="1297891"/>
                  </a:cubicBezTo>
                  <a:cubicBezTo>
                    <a:pt x="2251429" y="1298749"/>
                    <a:pt x="2252001" y="1300177"/>
                    <a:pt x="2253049" y="1300177"/>
                  </a:cubicBezTo>
                  <a:cubicBezTo>
                    <a:pt x="2254096" y="1300177"/>
                    <a:pt x="2255620" y="1300368"/>
                    <a:pt x="2256478" y="1300177"/>
                  </a:cubicBezTo>
                  <a:cubicBezTo>
                    <a:pt x="2257335" y="1299987"/>
                    <a:pt x="2258097" y="1299320"/>
                    <a:pt x="2258954" y="1299225"/>
                  </a:cubicBezTo>
                  <a:cubicBezTo>
                    <a:pt x="2259811" y="1299034"/>
                    <a:pt x="2262288" y="1297605"/>
                    <a:pt x="2262669" y="1297701"/>
                  </a:cubicBezTo>
                  <a:cubicBezTo>
                    <a:pt x="2263431" y="1298082"/>
                    <a:pt x="2265431" y="1296844"/>
                    <a:pt x="2264955" y="1296367"/>
                  </a:cubicBezTo>
                  <a:cubicBezTo>
                    <a:pt x="2264384" y="1295986"/>
                    <a:pt x="2263431" y="1295986"/>
                    <a:pt x="2262955" y="1295605"/>
                  </a:cubicBezTo>
                  <a:close/>
                  <a:moveTo>
                    <a:pt x="1759082" y="177180"/>
                  </a:moveTo>
                  <a:cubicBezTo>
                    <a:pt x="1760320" y="177180"/>
                    <a:pt x="1760511" y="176227"/>
                    <a:pt x="1760606" y="175179"/>
                  </a:cubicBezTo>
                  <a:cubicBezTo>
                    <a:pt x="1760701" y="174227"/>
                    <a:pt x="1759749" y="172512"/>
                    <a:pt x="1758606" y="171370"/>
                  </a:cubicBezTo>
                  <a:cubicBezTo>
                    <a:pt x="1757939" y="170703"/>
                    <a:pt x="1755844" y="174799"/>
                    <a:pt x="1755748" y="175465"/>
                  </a:cubicBezTo>
                  <a:cubicBezTo>
                    <a:pt x="1755748" y="176227"/>
                    <a:pt x="1757843" y="177180"/>
                    <a:pt x="1759082" y="177180"/>
                  </a:cubicBezTo>
                  <a:close/>
                  <a:moveTo>
                    <a:pt x="1615921" y="88883"/>
                  </a:moveTo>
                  <a:cubicBezTo>
                    <a:pt x="1616397" y="88693"/>
                    <a:pt x="1619255" y="84787"/>
                    <a:pt x="1619255" y="84406"/>
                  </a:cubicBezTo>
                  <a:cubicBezTo>
                    <a:pt x="1619350" y="83644"/>
                    <a:pt x="1617445" y="82787"/>
                    <a:pt x="1616397" y="83549"/>
                  </a:cubicBezTo>
                  <a:cubicBezTo>
                    <a:pt x="1615350" y="84406"/>
                    <a:pt x="1614112" y="85168"/>
                    <a:pt x="1614016" y="86311"/>
                  </a:cubicBezTo>
                  <a:cubicBezTo>
                    <a:pt x="1613921" y="87549"/>
                    <a:pt x="1615350" y="88978"/>
                    <a:pt x="1615921" y="88883"/>
                  </a:cubicBezTo>
                  <a:close/>
                  <a:moveTo>
                    <a:pt x="1698979" y="185085"/>
                  </a:moveTo>
                  <a:cubicBezTo>
                    <a:pt x="1699646" y="185562"/>
                    <a:pt x="1706123" y="183752"/>
                    <a:pt x="1707456" y="183276"/>
                  </a:cubicBezTo>
                  <a:cubicBezTo>
                    <a:pt x="1708885" y="182799"/>
                    <a:pt x="1707171" y="179466"/>
                    <a:pt x="1706600" y="178704"/>
                  </a:cubicBezTo>
                  <a:cubicBezTo>
                    <a:pt x="1705933" y="177847"/>
                    <a:pt x="1704885" y="176608"/>
                    <a:pt x="1704028" y="176227"/>
                  </a:cubicBezTo>
                  <a:cubicBezTo>
                    <a:pt x="1703170" y="175941"/>
                    <a:pt x="1701265" y="176418"/>
                    <a:pt x="1700789" y="176513"/>
                  </a:cubicBezTo>
                  <a:cubicBezTo>
                    <a:pt x="1700313" y="176703"/>
                    <a:pt x="1698312" y="178608"/>
                    <a:pt x="1697551" y="179275"/>
                  </a:cubicBezTo>
                  <a:cubicBezTo>
                    <a:pt x="1696789" y="179942"/>
                    <a:pt x="1697455" y="181275"/>
                    <a:pt x="1697360" y="181942"/>
                  </a:cubicBezTo>
                  <a:cubicBezTo>
                    <a:pt x="1697265" y="181942"/>
                    <a:pt x="1698312" y="184609"/>
                    <a:pt x="1698979" y="185085"/>
                  </a:cubicBezTo>
                  <a:close/>
                  <a:moveTo>
                    <a:pt x="1627732" y="77167"/>
                  </a:moveTo>
                  <a:cubicBezTo>
                    <a:pt x="1628780" y="76691"/>
                    <a:pt x="1627542" y="74500"/>
                    <a:pt x="1627542" y="74500"/>
                  </a:cubicBezTo>
                  <a:cubicBezTo>
                    <a:pt x="1626875" y="74214"/>
                    <a:pt x="1624208" y="73833"/>
                    <a:pt x="1625160" y="74976"/>
                  </a:cubicBezTo>
                  <a:cubicBezTo>
                    <a:pt x="1626113" y="76120"/>
                    <a:pt x="1626685" y="77643"/>
                    <a:pt x="1627732" y="77167"/>
                  </a:cubicBezTo>
                  <a:close/>
                  <a:moveTo>
                    <a:pt x="1631828" y="92979"/>
                  </a:moveTo>
                  <a:cubicBezTo>
                    <a:pt x="1633542" y="93169"/>
                    <a:pt x="1638591" y="91455"/>
                    <a:pt x="1639829" y="90693"/>
                  </a:cubicBezTo>
                  <a:cubicBezTo>
                    <a:pt x="1641067" y="89835"/>
                    <a:pt x="1641924" y="87740"/>
                    <a:pt x="1641924" y="86597"/>
                  </a:cubicBezTo>
                  <a:cubicBezTo>
                    <a:pt x="1642020" y="85454"/>
                    <a:pt x="1639639" y="81644"/>
                    <a:pt x="1639162" y="81358"/>
                  </a:cubicBezTo>
                  <a:cubicBezTo>
                    <a:pt x="1638591" y="80977"/>
                    <a:pt x="1635828" y="80215"/>
                    <a:pt x="1635447" y="81358"/>
                  </a:cubicBezTo>
                  <a:cubicBezTo>
                    <a:pt x="1635067" y="82501"/>
                    <a:pt x="1635638" y="84311"/>
                    <a:pt x="1634685" y="85168"/>
                  </a:cubicBezTo>
                  <a:cubicBezTo>
                    <a:pt x="1633733" y="86025"/>
                    <a:pt x="1632399" y="86502"/>
                    <a:pt x="1631637" y="86978"/>
                  </a:cubicBezTo>
                  <a:cubicBezTo>
                    <a:pt x="1630971" y="87454"/>
                    <a:pt x="1629923" y="89264"/>
                    <a:pt x="1630018" y="90597"/>
                  </a:cubicBezTo>
                  <a:cubicBezTo>
                    <a:pt x="1630209" y="91836"/>
                    <a:pt x="1630114" y="92788"/>
                    <a:pt x="1631828" y="92979"/>
                  </a:cubicBezTo>
                  <a:close/>
                  <a:moveTo>
                    <a:pt x="1572297" y="260619"/>
                  </a:moveTo>
                  <a:cubicBezTo>
                    <a:pt x="1571535" y="261476"/>
                    <a:pt x="1569915" y="263381"/>
                    <a:pt x="1571154" y="264619"/>
                  </a:cubicBezTo>
                  <a:cubicBezTo>
                    <a:pt x="1572487" y="265762"/>
                    <a:pt x="1573916" y="266239"/>
                    <a:pt x="1574773" y="266239"/>
                  </a:cubicBezTo>
                  <a:cubicBezTo>
                    <a:pt x="1575631" y="266239"/>
                    <a:pt x="1576774" y="266429"/>
                    <a:pt x="1578202" y="265572"/>
                  </a:cubicBezTo>
                  <a:cubicBezTo>
                    <a:pt x="1579631" y="264714"/>
                    <a:pt x="1580107" y="264619"/>
                    <a:pt x="1581060" y="264048"/>
                  </a:cubicBezTo>
                  <a:cubicBezTo>
                    <a:pt x="1581917" y="263572"/>
                    <a:pt x="1583060" y="262428"/>
                    <a:pt x="1583155" y="260904"/>
                  </a:cubicBezTo>
                  <a:cubicBezTo>
                    <a:pt x="1583251" y="259380"/>
                    <a:pt x="1583346" y="258428"/>
                    <a:pt x="1582012" y="258142"/>
                  </a:cubicBezTo>
                  <a:cubicBezTo>
                    <a:pt x="1580679" y="257856"/>
                    <a:pt x="1578964" y="257856"/>
                    <a:pt x="1577440" y="257952"/>
                  </a:cubicBezTo>
                  <a:cubicBezTo>
                    <a:pt x="1576297" y="258047"/>
                    <a:pt x="1573059" y="259761"/>
                    <a:pt x="1572297" y="260619"/>
                  </a:cubicBezTo>
                  <a:close/>
                  <a:moveTo>
                    <a:pt x="1839377" y="94788"/>
                  </a:moveTo>
                  <a:cubicBezTo>
                    <a:pt x="1840616" y="94979"/>
                    <a:pt x="1843855" y="92312"/>
                    <a:pt x="1844426" y="92979"/>
                  </a:cubicBezTo>
                  <a:cubicBezTo>
                    <a:pt x="1845093" y="93645"/>
                    <a:pt x="1845760" y="93645"/>
                    <a:pt x="1846140" y="92788"/>
                  </a:cubicBezTo>
                  <a:cubicBezTo>
                    <a:pt x="1846521" y="91931"/>
                    <a:pt x="1847569" y="89454"/>
                    <a:pt x="1847379" y="89169"/>
                  </a:cubicBezTo>
                  <a:cubicBezTo>
                    <a:pt x="1846903" y="88121"/>
                    <a:pt x="1846617" y="85835"/>
                    <a:pt x="1846140" y="86692"/>
                  </a:cubicBezTo>
                  <a:cubicBezTo>
                    <a:pt x="1845760" y="87549"/>
                    <a:pt x="1844045" y="89645"/>
                    <a:pt x="1843092" y="90978"/>
                  </a:cubicBezTo>
                  <a:cubicBezTo>
                    <a:pt x="1842235" y="92312"/>
                    <a:pt x="1838235" y="94598"/>
                    <a:pt x="1839377" y="94788"/>
                  </a:cubicBezTo>
                  <a:close/>
                  <a:moveTo>
                    <a:pt x="1790705" y="60308"/>
                  </a:moveTo>
                  <a:cubicBezTo>
                    <a:pt x="1790705" y="60308"/>
                    <a:pt x="1791086" y="62403"/>
                    <a:pt x="1791943" y="62403"/>
                  </a:cubicBezTo>
                  <a:cubicBezTo>
                    <a:pt x="1792801" y="62403"/>
                    <a:pt x="1796325" y="60308"/>
                    <a:pt x="1797277" y="59641"/>
                  </a:cubicBezTo>
                  <a:cubicBezTo>
                    <a:pt x="1798135" y="58974"/>
                    <a:pt x="1801373" y="57641"/>
                    <a:pt x="1800325" y="56879"/>
                  </a:cubicBezTo>
                  <a:cubicBezTo>
                    <a:pt x="1799373" y="56022"/>
                    <a:pt x="1797087" y="56212"/>
                    <a:pt x="1796420" y="56212"/>
                  </a:cubicBezTo>
                  <a:cubicBezTo>
                    <a:pt x="1796420" y="56212"/>
                    <a:pt x="1792515" y="55545"/>
                    <a:pt x="1792039" y="55736"/>
                  </a:cubicBezTo>
                  <a:cubicBezTo>
                    <a:pt x="1791562" y="55926"/>
                    <a:pt x="1790800" y="56022"/>
                    <a:pt x="1790133" y="56593"/>
                  </a:cubicBezTo>
                  <a:cubicBezTo>
                    <a:pt x="1789371" y="57070"/>
                    <a:pt x="1787562" y="58689"/>
                    <a:pt x="1788228" y="59070"/>
                  </a:cubicBezTo>
                  <a:cubicBezTo>
                    <a:pt x="1788895" y="59355"/>
                    <a:pt x="1790705" y="60308"/>
                    <a:pt x="1790705" y="60308"/>
                  </a:cubicBezTo>
                  <a:close/>
                  <a:moveTo>
                    <a:pt x="1830329" y="50116"/>
                  </a:moveTo>
                  <a:cubicBezTo>
                    <a:pt x="1829376" y="49449"/>
                    <a:pt x="1826519" y="47830"/>
                    <a:pt x="1825567" y="47830"/>
                  </a:cubicBezTo>
                  <a:cubicBezTo>
                    <a:pt x="1824518" y="47830"/>
                    <a:pt x="1820423" y="48497"/>
                    <a:pt x="1820042" y="48973"/>
                  </a:cubicBezTo>
                  <a:cubicBezTo>
                    <a:pt x="1819661" y="49449"/>
                    <a:pt x="1818328" y="51259"/>
                    <a:pt x="1817185" y="51259"/>
                  </a:cubicBezTo>
                  <a:cubicBezTo>
                    <a:pt x="1815946" y="51259"/>
                    <a:pt x="1811375" y="53259"/>
                    <a:pt x="1811375" y="53259"/>
                  </a:cubicBezTo>
                  <a:cubicBezTo>
                    <a:pt x="1810612" y="54212"/>
                    <a:pt x="1809374" y="54879"/>
                    <a:pt x="1810231" y="55736"/>
                  </a:cubicBezTo>
                  <a:cubicBezTo>
                    <a:pt x="1810993" y="56593"/>
                    <a:pt x="1813089" y="58498"/>
                    <a:pt x="1811946" y="58498"/>
                  </a:cubicBezTo>
                  <a:cubicBezTo>
                    <a:pt x="1810708" y="58498"/>
                    <a:pt x="1808326" y="59165"/>
                    <a:pt x="1808803" y="60022"/>
                  </a:cubicBezTo>
                  <a:cubicBezTo>
                    <a:pt x="1809279" y="60879"/>
                    <a:pt x="1810136" y="62784"/>
                    <a:pt x="1811565" y="62975"/>
                  </a:cubicBezTo>
                  <a:cubicBezTo>
                    <a:pt x="1812898" y="63165"/>
                    <a:pt x="1815089" y="63927"/>
                    <a:pt x="1815660" y="62689"/>
                  </a:cubicBezTo>
                  <a:cubicBezTo>
                    <a:pt x="1816232" y="61356"/>
                    <a:pt x="1817089" y="59260"/>
                    <a:pt x="1818232" y="59736"/>
                  </a:cubicBezTo>
                  <a:cubicBezTo>
                    <a:pt x="1819375" y="60213"/>
                    <a:pt x="1820233" y="61260"/>
                    <a:pt x="1821852" y="61260"/>
                  </a:cubicBezTo>
                  <a:cubicBezTo>
                    <a:pt x="1823566" y="61260"/>
                    <a:pt x="1824995" y="60403"/>
                    <a:pt x="1825757" y="61546"/>
                  </a:cubicBezTo>
                  <a:cubicBezTo>
                    <a:pt x="1826519" y="62689"/>
                    <a:pt x="1828900" y="63642"/>
                    <a:pt x="1829376" y="63642"/>
                  </a:cubicBezTo>
                  <a:cubicBezTo>
                    <a:pt x="1829948" y="63642"/>
                    <a:pt x="1832329" y="62308"/>
                    <a:pt x="1833187" y="62308"/>
                  </a:cubicBezTo>
                  <a:cubicBezTo>
                    <a:pt x="1834043" y="62308"/>
                    <a:pt x="1841187" y="62118"/>
                    <a:pt x="1841664" y="61165"/>
                  </a:cubicBezTo>
                  <a:cubicBezTo>
                    <a:pt x="1842045" y="60213"/>
                    <a:pt x="1841759" y="59355"/>
                    <a:pt x="1841473" y="58689"/>
                  </a:cubicBezTo>
                  <a:cubicBezTo>
                    <a:pt x="1841187" y="58022"/>
                    <a:pt x="1839187" y="56593"/>
                    <a:pt x="1839950" y="55736"/>
                  </a:cubicBezTo>
                  <a:cubicBezTo>
                    <a:pt x="1840711" y="54879"/>
                    <a:pt x="1841283" y="53450"/>
                    <a:pt x="1841187" y="52402"/>
                  </a:cubicBezTo>
                  <a:cubicBezTo>
                    <a:pt x="1841092" y="51450"/>
                    <a:pt x="1839759" y="47925"/>
                    <a:pt x="1839854" y="46592"/>
                  </a:cubicBezTo>
                  <a:cubicBezTo>
                    <a:pt x="1839950" y="45258"/>
                    <a:pt x="1840140" y="44497"/>
                    <a:pt x="1838711" y="43830"/>
                  </a:cubicBezTo>
                  <a:cubicBezTo>
                    <a:pt x="1837187" y="43163"/>
                    <a:pt x="1833472" y="42687"/>
                    <a:pt x="1832615" y="42877"/>
                  </a:cubicBezTo>
                  <a:cubicBezTo>
                    <a:pt x="1831758" y="43068"/>
                    <a:pt x="1829091" y="44401"/>
                    <a:pt x="1829376" y="45163"/>
                  </a:cubicBezTo>
                  <a:cubicBezTo>
                    <a:pt x="1829662" y="46020"/>
                    <a:pt x="1830805" y="46973"/>
                    <a:pt x="1830901" y="47925"/>
                  </a:cubicBezTo>
                  <a:cubicBezTo>
                    <a:pt x="1830901" y="48973"/>
                    <a:pt x="1831281" y="50783"/>
                    <a:pt x="1830329" y="50116"/>
                  </a:cubicBezTo>
                  <a:close/>
                  <a:moveTo>
                    <a:pt x="1792229" y="53736"/>
                  </a:moveTo>
                  <a:cubicBezTo>
                    <a:pt x="1793086" y="53736"/>
                    <a:pt x="1797468" y="54402"/>
                    <a:pt x="1798706" y="54212"/>
                  </a:cubicBezTo>
                  <a:cubicBezTo>
                    <a:pt x="1799944" y="54022"/>
                    <a:pt x="1803945" y="53069"/>
                    <a:pt x="1805278" y="52593"/>
                  </a:cubicBezTo>
                  <a:cubicBezTo>
                    <a:pt x="1806707" y="52116"/>
                    <a:pt x="1813660" y="49449"/>
                    <a:pt x="1814803" y="48497"/>
                  </a:cubicBezTo>
                  <a:cubicBezTo>
                    <a:pt x="1815851" y="47545"/>
                    <a:pt x="1817375" y="45735"/>
                    <a:pt x="1818994" y="45163"/>
                  </a:cubicBezTo>
                  <a:cubicBezTo>
                    <a:pt x="1820518" y="44687"/>
                    <a:pt x="1825567" y="41829"/>
                    <a:pt x="1821947" y="41163"/>
                  </a:cubicBezTo>
                  <a:cubicBezTo>
                    <a:pt x="1818423" y="40496"/>
                    <a:pt x="1812136" y="40020"/>
                    <a:pt x="1812136" y="40020"/>
                  </a:cubicBezTo>
                  <a:cubicBezTo>
                    <a:pt x="1811279" y="39829"/>
                    <a:pt x="1806040" y="39734"/>
                    <a:pt x="1805945" y="40686"/>
                  </a:cubicBezTo>
                  <a:cubicBezTo>
                    <a:pt x="1805850" y="41639"/>
                    <a:pt x="1805945" y="44020"/>
                    <a:pt x="1804897" y="44115"/>
                  </a:cubicBezTo>
                  <a:cubicBezTo>
                    <a:pt x="1803849" y="44306"/>
                    <a:pt x="1799754" y="44401"/>
                    <a:pt x="1798515" y="44973"/>
                  </a:cubicBezTo>
                  <a:cubicBezTo>
                    <a:pt x="1797277" y="45449"/>
                    <a:pt x="1794229" y="48116"/>
                    <a:pt x="1794324" y="48973"/>
                  </a:cubicBezTo>
                  <a:cubicBezTo>
                    <a:pt x="1794420" y="49830"/>
                    <a:pt x="1794801" y="51450"/>
                    <a:pt x="1793848" y="51640"/>
                  </a:cubicBezTo>
                  <a:cubicBezTo>
                    <a:pt x="1792705" y="51735"/>
                    <a:pt x="1791372" y="53736"/>
                    <a:pt x="1792229" y="53736"/>
                  </a:cubicBezTo>
                  <a:close/>
                  <a:moveTo>
                    <a:pt x="1636781" y="238330"/>
                  </a:moveTo>
                  <a:cubicBezTo>
                    <a:pt x="1638305" y="238330"/>
                    <a:pt x="1640781" y="237663"/>
                    <a:pt x="1641353" y="238521"/>
                  </a:cubicBezTo>
                  <a:cubicBezTo>
                    <a:pt x="1642020" y="239378"/>
                    <a:pt x="1644687" y="241950"/>
                    <a:pt x="1645353" y="241950"/>
                  </a:cubicBezTo>
                  <a:cubicBezTo>
                    <a:pt x="1646020" y="241950"/>
                    <a:pt x="1646687" y="240616"/>
                    <a:pt x="1647830" y="241093"/>
                  </a:cubicBezTo>
                  <a:cubicBezTo>
                    <a:pt x="1648973" y="241569"/>
                    <a:pt x="1650592" y="243093"/>
                    <a:pt x="1651640" y="242712"/>
                  </a:cubicBezTo>
                  <a:cubicBezTo>
                    <a:pt x="1652688" y="242426"/>
                    <a:pt x="1653259" y="241378"/>
                    <a:pt x="1653355" y="240426"/>
                  </a:cubicBezTo>
                  <a:cubicBezTo>
                    <a:pt x="1653450" y="239473"/>
                    <a:pt x="1652307" y="238616"/>
                    <a:pt x="1651259" y="238140"/>
                  </a:cubicBezTo>
                  <a:cubicBezTo>
                    <a:pt x="1650306" y="237663"/>
                    <a:pt x="1646592" y="236330"/>
                    <a:pt x="1646592" y="236330"/>
                  </a:cubicBezTo>
                  <a:cubicBezTo>
                    <a:pt x="1645735" y="235854"/>
                    <a:pt x="1642401" y="234806"/>
                    <a:pt x="1641448" y="234234"/>
                  </a:cubicBezTo>
                  <a:cubicBezTo>
                    <a:pt x="1640496" y="233568"/>
                    <a:pt x="1638115" y="232901"/>
                    <a:pt x="1637924" y="233377"/>
                  </a:cubicBezTo>
                  <a:cubicBezTo>
                    <a:pt x="1637733" y="233853"/>
                    <a:pt x="1637924" y="235663"/>
                    <a:pt x="1637353" y="236139"/>
                  </a:cubicBezTo>
                  <a:cubicBezTo>
                    <a:pt x="1636876" y="236711"/>
                    <a:pt x="1635162" y="238330"/>
                    <a:pt x="1636781" y="238330"/>
                  </a:cubicBezTo>
                  <a:close/>
                  <a:moveTo>
                    <a:pt x="1614302" y="100694"/>
                  </a:moveTo>
                  <a:cubicBezTo>
                    <a:pt x="1615064" y="100027"/>
                    <a:pt x="1616112" y="99170"/>
                    <a:pt x="1616969" y="99551"/>
                  </a:cubicBezTo>
                  <a:cubicBezTo>
                    <a:pt x="1617826" y="99837"/>
                    <a:pt x="1622874" y="101170"/>
                    <a:pt x="1623732" y="100218"/>
                  </a:cubicBezTo>
                  <a:cubicBezTo>
                    <a:pt x="1624589" y="99265"/>
                    <a:pt x="1623256" y="97265"/>
                    <a:pt x="1624493" y="96217"/>
                  </a:cubicBezTo>
                  <a:cubicBezTo>
                    <a:pt x="1625732" y="95265"/>
                    <a:pt x="1627446" y="94693"/>
                    <a:pt x="1627351" y="93550"/>
                  </a:cubicBezTo>
                  <a:cubicBezTo>
                    <a:pt x="1627256" y="92407"/>
                    <a:pt x="1625160" y="89931"/>
                    <a:pt x="1623637" y="89931"/>
                  </a:cubicBezTo>
                  <a:cubicBezTo>
                    <a:pt x="1622112" y="89931"/>
                    <a:pt x="1619541" y="90121"/>
                    <a:pt x="1619541" y="90121"/>
                  </a:cubicBezTo>
                  <a:cubicBezTo>
                    <a:pt x="1618303" y="90121"/>
                    <a:pt x="1614968" y="91645"/>
                    <a:pt x="1614397" y="92407"/>
                  </a:cubicBezTo>
                  <a:cubicBezTo>
                    <a:pt x="1613826" y="93264"/>
                    <a:pt x="1612492" y="94693"/>
                    <a:pt x="1612397" y="96217"/>
                  </a:cubicBezTo>
                  <a:cubicBezTo>
                    <a:pt x="1612397" y="97741"/>
                    <a:pt x="1613540" y="101361"/>
                    <a:pt x="1614302" y="100694"/>
                  </a:cubicBezTo>
                  <a:close/>
                  <a:moveTo>
                    <a:pt x="1592300" y="88693"/>
                  </a:moveTo>
                  <a:cubicBezTo>
                    <a:pt x="1591918" y="89169"/>
                    <a:pt x="1591156" y="90312"/>
                    <a:pt x="1592204" y="90502"/>
                  </a:cubicBezTo>
                  <a:cubicBezTo>
                    <a:pt x="1593252" y="90693"/>
                    <a:pt x="1594395" y="90978"/>
                    <a:pt x="1595918" y="90978"/>
                  </a:cubicBezTo>
                  <a:cubicBezTo>
                    <a:pt x="1597443" y="90978"/>
                    <a:pt x="1598871" y="89645"/>
                    <a:pt x="1598205" y="89359"/>
                  </a:cubicBezTo>
                  <a:cubicBezTo>
                    <a:pt x="1597538" y="89074"/>
                    <a:pt x="1594966" y="88693"/>
                    <a:pt x="1594966" y="88693"/>
                  </a:cubicBezTo>
                  <a:cubicBezTo>
                    <a:pt x="1594204" y="88693"/>
                    <a:pt x="1592680" y="88216"/>
                    <a:pt x="1592300" y="88693"/>
                  </a:cubicBezTo>
                  <a:close/>
                  <a:moveTo>
                    <a:pt x="1592394" y="82597"/>
                  </a:moveTo>
                  <a:cubicBezTo>
                    <a:pt x="1593347" y="83073"/>
                    <a:pt x="1594871" y="83454"/>
                    <a:pt x="1596109" y="82787"/>
                  </a:cubicBezTo>
                  <a:cubicBezTo>
                    <a:pt x="1597347" y="82120"/>
                    <a:pt x="1598967" y="80310"/>
                    <a:pt x="1598110" y="80120"/>
                  </a:cubicBezTo>
                  <a:cubicBezTo>
                    <a:pt x="1597252" y="79929"/>
                    <a:pt x="1595918" y="79644"/>
                    <a:pt x="1595918" y="79644"/>
                  </a:cubicBezTo>
                  <a:cubicBezTo>
                    <a:pt x="1595252" y="79453"/>
                    <a:pt x="1593537" y="79644"/>
                    <a:pt x="1592966" y="80310"/>
                  </a:cubicBezTo>
                  <a:cubicBezTo>
                    <a:pt x="1592490" y="80977"/>
                    <a:pt x="1591347" y="82120"/>
                    <a:pt x="1592394" y="82597"/>
                  </a:cubicBezTo>
                  <a:close/>
                  <a:moveTo>
                    <a:pt x="1585156" y="96408"/>
                  </a:moveTo>
                  <a:cubicBezTo>
                    <a:pt x="1586108" y="96693"/>
                    <a:pt x="1589061" y="96884"/>
                    <a:pt x="1589728" y="97074"/>
                  </a:cubicBezTo>
                  <a:cubicBezTo>
                    <a:pt x="1590394" y="97265"/>
                    <a:pt x="1592300" y="97074"/>
                    <a:pt x="1593442" y="97265"/>
                  </a:cubicBezTo>
                  <a:cubicBezTo>
                    <a:pt x="1594681" y="97455"/>
                    <a:pt x="1596300" y="97551"/>
                    <a:pt x="1597157" y="97551"/>
                  </a:cubicBezTo>
                  <a:cubicBezTo>
                    <a:pt x="1598014" y="97551"/>
                    <a:pt x="1600110" y="96598"/>
                    <a:pt x="1600205" y="95741"/>
                  </a:cubicBezTo>
                  <a:cubicBezTo>
                    <a:pt x="1600300" y="94884"/>
                    <a:pt x="1600491" y="94217"/>
                    <a:pt x="1599062" y="94217"/>
                  </a:cubicBezTo>
                  <a:cubicBezTo>
                    <a:pt x="1597728" y="94217"/>
                    <a:pt x="1593442" y="94026"/>
                    <a:pt x="1593442" y="94026"/>
                  </a:cubicBezTo>
                  <a:cubicBezTo>
                    <a:pt x="1592585" y="93741"/>
                    <a:pt x="1591442" y="93169"/>
                    <a:pt x="1589918" y="93169"/>
                  </a:cubicBezTo>
                  <a:cubicBezTo>
                    <a:pt x="1588394" y="93169"/>
                    <a:pt x="1587060" y="92979"/>
                    <a:pt x="1586108" y="93836"/>
                  </a:cubicBezTo>
                  <a:cubicBezTo>
                    <a:pt x="1585251" y="94788"/>
                    <a:pt x="1584203" y="96122"/>
                    <a:pt x="1585156" y="96408"/>
                  </a:cubicBezTo>
                  <a:close/>
                  <a:moveTo>
                    <a:pt x="1597252" y="86502"/>
                  </a:moveTo>
                  <a:cubicBezTo>
                    <a:pt x="1597919" y="87168"/>
                    <a:pt x="1598205" y="88121"/>
                    <a:pt x="1599253" y="87454"/>
                  </a:cubicBezTo>
                  <a:cubicBezTo>
                    <a:pt x="1600300" y="86787"/>
                    <a:pt x="1600396" y="85645"/>
                    <a:pt x="1598681" y="85454"/>
                  </a:cubicBezTo>
                  <a:cubicBezTo>
                    <a:pt x="1598205" y="85549"/>
                    <a:pt x="1596585" y="85930"/>
                    <a:pt x="1597252" y="86502"/>
                  </a:cubicBezTo>
                  <a:close/>
                  <a:moveTo>
                    <a:pt x="1602301" y="195944"/>
                  </a:moveTo>
                  <a:cubicBezTo>
                    <a:pt x="1603634" y="196134"/>
                    <a:pt x="1607635" y="195944"/>
                    <a:pt x="1606492" y="196801"/>
                  </a:cubicBezTo>
                  <a:cubicBezTo>
                    <a:pt x="1605443" y="197658"/>
                    <a:pt x="1603062" y="199468"/>
                    <a:pt x="1604967" y="199945"/>
                  </a:cubicBezTo>
                  <a:cubicBezTo>
                    <a:pt x="1605539" y="200040"/>
                    <a:pt x="1606015" y="200135"/>
                    <a:pt x="1606396" y="200325"/>
                  </a:cubicBezTo>
                  <a:cubicBezTo>
                    <a:pt x="1607063" y="200706"/>
                    <a:pt x="1607825" y="202040"/>
                    <a:pt x="1606968" y="202040"/>
                  </a:cubicBezTo>
                  <a:cubicBezTo>
                    <a:pt x="1606110" y="202040"/>
                    <a:pt x="1602967" y="202897"/>
                    <a:pt x="1602967" y="202897"/>
                  </a:cubicBezTo>
                  <a:cubicBezTo>
                    <a:pt x="1602967" y="202897"/>
                    <a:pt x="1597252" y="203754"/>
                    <a:pt x="1598205" y="205374"/>
                  </a:cubicBezTo>
                  <a:cubicBezTo>
                    <a:pt x="1599157" y="206993"/>
                    <a:pt x="1599443" y="207469"/>
                    <a:pt x="1599348" y="208517"/>
                  </a:cubicBezTo>
                  <a:cubicBezTo>
                    <a:pt x="1599253" y="209470"/>
                    <a:pt x="1599062" y="210327"/>
                    <a:pt x="1599538" y="211184"/>
                  </a:cubicBezTo>
                  <a:cubicBezTo>
                    <a:pt x="1600015" y="212041"/>
                    <a:pt x="1600872" y="214137"/>
                    <a:pt x="1600015" y="214613"/>
                  </a:cubicBezTo>
                  <a:cubicBezTo>
                    <a:pt x="1599157" y="215089"/>
                    <a:pt x="1597062" y="215566"/>
                    <a:pt x="1596681" y="216232"/>
                  </a:cubicBezTo>
                  <a:cubicBezTo>
                    <a:pt x="1596300" y="216899"/>
                    <a:pt x="1596205" y="218328"/>
                    <a:pt x="1594871" y="218328"/>
                  </a:cubicBezTo>
                  <a:cubicBezTo>
                    <a:pt x="1593537" y="218328"/>
                    <a:pt x="1589346" y="218995"/>
                    <a:pt x="1590108" y="220328"/>
                  </a:cubicBezTo>
                  <a:cubicBezTo>
                    <a:pt x="1590871" y="221661"/>
                    <a:pt x="1591537" y="223947"/>
                    <a:pt x="1592014" y="224900"/>
                  </a:cubicBezTo>
                  <a:cubicBezTo>
                    <a:pt x="1592490" y="225852"/>
                    <a:pt x="1594395" y="230520"/>
                    <a:pt x="1595252" y="230710"/>
                  </a:cubicBezTo>
                  <a:cubicBezTo>
                    <a:pt x="1596109" y="230901"/>
                    <a:pt x="1596776" y="231186"/>
                    <a:pt x="1597347" y="230043"/>
                  </a:cubicBezTo>
                  <a:cubicBezTo>
                    <a:pt x="1597919" y="228900"/>
                    <a:pt x="1598967" y="226424"/>
                    <a:pt x="1599348" y="227567"/>
                  </a:cubicBezTo>
                  <a:cubicBezTo>
                    <a:pt x="1599824" y="228710"/>
                    <a:pt x="1600967" y="229662"/>
                    <a:pt x="1601919" y="229662"/>
                  </a:cubicBezTo>
                  <a:cubicBezTo>
                    <a:pt x="1602967" y="229662"/>
                    <a:pt x="1604491" y="229377"/>
                    <a:pt x="1605349" y="229472"/>
                  </a:cubicBezTo>
                  <a:cubicBezTo>
                    <a:pt x="1606206" y="229662"/>
                    <a:pt x="1609158" y="231758"/>
                    <a:pt x="1607539" y="232425"/>
                  </a:cubicBezTo>
                  <a:cubicBezTo>
                    <a:pt x="1605920" y="233091"/>
                    <a:pt x="1604587" y="233568"/>
                    <a:pt x="1605730" y="234234"/>
                  </a:cubicBezTo>
                  <a:cubicBezTo>
                    <a:pt x="1606872" y="234901"/>
                    <a:pt x="1612683" y="237568"/>
                    <a:pt x="1613731" y="237187"/>
                  </a:cubicBezTo>
                  <a:cubicBezTo>
                    <a:pt x="1614778" y="236901"/>
                    <a:pt x="1615064" y="235377"/>
                    <a:pt x="1616397" y="236235"/>
                  </a:cubicBezTo>
                  <a:cubicBezTo>
                    <a:pt x="1617731" y="237092"/>
                    <a:pt x="1619255" y="237378"/>
                    <a:pt x="1619636" y="236711"/>
                  </a:cubicBezTo>
                  <a:cubicBezTo>
                    <a:pt x="1620017" y="236044"/>
                    <a:pt x="1620112" y="235187"/>
                    <a:pt x="1621065" y="235377"/>
                  </a:cubicBezTo>
                  <a:cubicBezTo>
                    <a:pt x="1622112" y="235568"/>
                    <a:pt x="1623541" y="236235"/>
                    <a:pt x="1624493" y="235568"/>
                  </a:cubicBezTo>
                  <a:cubicBezTo>
                    <a:pt x="1625351" y="234901"/>
                    <a:pt x="1627542" y="232615"/>
                    <a:pt x="1626113" y="232234"/>
                  </a:cubicBezTo>
                  <a:cubicBezTo>
                    <a:pt x="1624589" y="231949"/>
                    <a:pt x="1622112" y="230234"/>
                    <a:pt x="1620589" y="229758"/>
                  </a:cubicBezTo>
                  <a:cubicBezTo>
                    <a:pt x="1619065" y="229281"/>
                    <a:pt x="1617921" y="228615"/>
                    <a:pt x="1618017" y="227662"/>
                  </a:cubicBezTo>
                  <a:cubicBezTo>
                    <a:pt x="1618112" y="226710"/>
                    <a:pt x="1617826" y="225567"/>
                    <a:pt x="1616874" y="224900"/>
                  </a:cubicBezTo>
                  <a:cubicBezTo>
                    <a:pt x="1615921" y="224233"/>
                    <a:pt x="1615731" y="223757"/>
                    <a:pt x="1615540" y="222138"/>
                  </a:cubicBezTo>
                  <a:cubicBezTo>
                    <a:pt x="1615350" y="220518"/>
                    <a:pt x="1614874" y="218804"/>
                    <a:pt x="1614207" y="218328"/>
                  </a:cubicBezTo>
                  <a:cubicBezTo>
                    <a:pt x="1613540" y="217851"/>
                    <a:pt x="1612111" y="216804"/>
                    <a:pt x="1612492" y="215184"/>
                  </a:cubicBezTo>
                  <a:cubicBezTo>
                    <a:pt x="1612969" y="213565"/>
                    <a:pt x="1612683" y="211565"/>
                    <a:pt x="1613445" y="210612"/>
                  </a:cubicBezTo>
                  <a:cubicBezTo>
                    <a:pt x="1614207" y="209660"/>
                    <a:pt x="1615255" y="208993"/>
                    <a:pt x="1614778" y="208136"/>
                  </a:cubicBezTo>
                  <a:cubicBezTo>
                    <a:pt x="1614302" y="207279"/>
                    <a:pt x="1613731" y="205469"/>
                    <a:pt x="1614778" y="205374"/>
                  </a:cubicBezTo>
                  <a:cubicBezTo>
                    <a:pt x="1615826" y="205183"/>
                    <a:pt x="1617731" y="204516"/>
                    <a:pt x="1617636" y="203564"/>
                  </a:cubicBezTo>
                  <a:cubicBezTo>
                    <a:pt x="1617540" y="202611"/>
                    <a:pt x="1615826" y="202230"/>
                    <a:pt x="1615159" y="202040"/>
                  </a:cubicBezTo>
                  <a:cubicBezTo>
                    <a:pt x="1614492" y="201849"/>
                    <a:pt x="1614397" y="200516"/>
                    <a:pt x="1615445" y="200421"/>
                  </a:cubicBezTo>
                  <a:cubicBezTo>
                    <a:pt x="1616493" y="200230"/>
                    <a:pt x="1618398" y="199754"/>
                    <a:pt x="1618398" y="199754"/>
                  </a:cubicBezTo>
                  <a:cubicBezTo>
                    <a:pt x="1619350" y="199373"/>
                    <a:pt x="1620875" y="198706"/>
                    <a:pt x="1621160" y="197277"/>
                  </a:cubicBezTo>
                  <a:cubicBezTo>
                    <a:pt x="1621446" y="195658"/>
                    <a:pt x="1621255" y="193277"/>
                    <a:pt x="1622017" y="192324"/>
                  </a:cubicBezTo>
                  <a:cubicBezTo>
                    <a:pt x="1622779" y="191372"/>
                    <a:pt x="1621731" y="188895"/>
                    <a:pt x="1622779" y="188229"/>
                  </a:cubicBezTo>
                  <a:cubicBezTo>
                    <a:pt x="1623827" y="187562"/>
                    <a:pt x="1626875" y="185466"/>
                    <a:pt x="1626399" y="184800"/>
                  </a:cubicBezTo>
                  <a:cubicBezTo>
                    <a:pt x="1625922" y="184133"/>
                    <a:pt x="1623922" y="181180"/>
                    <a:pt x="1625160" y="180704"/>
                  </a:cubicBezTo>
                  <a:cubicBezTo>
                    <a:pt x="1626399" y="180228"/>
                    <a:pt x="1628208" y="178894"/>
                    <a:pt x="1629351" y="178894"/>
                  </a:cubicBezTo>
                  <a:cubicBezTo>
                    <a:pt x="1630590" y="178894"/>
                    <a:pt x="1633257" y="178704"/>
                    <a:pt x="1634209" y="178418"/>
                  </a:cubicBezTo>
                  <a:cubicBezTo>
                    <a:pt x="1635067" y="178132"/>
                    <a:pt x="1639067" y="174418"/>
                    <a:pt x="1637924" y="174418"/>
                  </a:cubicBezTo>
                  <a:cubicBezTo>
                    <a:pt x="1636686" y="174418"/>
                    <a:pt x="1636305" y="173084"/>
                    <a:pt x="1637353" y="172608"/>
                  </a:cubicBezTo>
                  <a:cubicBezTo>
                    <a:pt x="1638400" y="172131"/>
                    <a:pt x="1640115" y="171941"/>
                    <a:pt x="1640210" y="171084"/>
                  </a:cubicBezTo>
                  <a:cubicBezTo>
                    <a:pt x="1640305" y="170226"/>
                    <a:pt x="1640972" y="164702"/>
                    <a:pt x="1642687" y="164702"/>
                  </a:cubicBezTo>
                  <a:cubicBezTo>
                    <a:pt x="1644401" y="164702"/>
                    <a:pt x="1646401" y="164893"/>
                    <a:pt x="1647449" y="164416"/>
                  </a:cubicBezTo>
                  <a:cubicBezTo>
                    <a:pt x="1648497" y="163940"/>
                    <a:pt x="1656498" y="156701"/>
                    <a:pt x="1657736" y="156510"/>
                  </a:cubicBezTo>
                  <a:cubicBezTo>
                    <a:pt x="1658975" y="156320"/>
                    <a:pt x="1662593" y="155558"/>
                    <a:pt x="1664022" y="154891"/>
                  </a:cubicBezTo>
                  <a:cubicBezTo>
                    <a:pt x="1665451" y="154224"/>
                    <a:pt x="1671357" y="150129"/>
                    <a:pt x="1672214" y="149748"/>
                  </a:cubicBezTo>
                  <a:cubicBezTo>
                    <a:pt x="1673071" y="149462"/>
                    <a:pt x="1676119" y="149748"/>
                    <a:pt x="1677167" y="146985"/>
                  </a:cubicBezTo>
                  <a:cubicBezTo>
                    <a:pt x="1678215" y="144223"/>
                    <a:pt x="1678786" y="142413"/>
                    <a:pt x="1678786" y="141175"/>
                  </a:cubicBezTo>
                  <a:cubicBezTo>
                    <a:pt x="1678691" y="140127"/>
                    <a:pt x="1677834" y="137556"/>
                    <a:pt x="1676500" y="137175"/>
                  </a:cubicBezTo>
                  <a:cubicBezTo>
                    <a:pt x="1675167" y="136889"/>
                    <a:pt x="1669261" y="136318"/>
                    <a:pt x="1668118" y="136889"/>
                  </a:cubicBezTo>
                  <a:cubicBezTo>
                    <a:pt x="1667071" y="137365"/>
                    <a:pt x="1664403" y="138889"/>
                    <a:pt x="1664309" y="139842"/>
                  </a:cubicBezTo>
                  <a:cubicBezTo>
                    <a:pt x="1664213" y="140794"/>
                    <a:pt x="1664213" y="143842"/>
                    <a:pt x="1663165" y="143937"/>
                  </a:cubicBezTo>
                  <a:cubicBezTo>
                    <a:pt x="1662117" y="144128"/>
                    <a:pt x="1660212" y="144795"/>
                    <a:pt x="1659355" y="145271"/>
                  </a:cubicBezTo>
                  <a:cubicBezTo>
                    <a:pt x="1658498" y="145747"/>
                    <a:pt x="1653735" y="147081"/>
                    <a:pt x="1652878" y="147747"/>
                  </a:cubicBezTo>
                  <a:cubicBezTo>
                    <a:pt x="1652021" y="148414"/>
                    <a:pt x="1650116" y="150033"/>
                    <a:pt x="1648306" y="150414"/>
                  </a:cubicBezTo>
                  <a:cubicBezTo>
                    <a:pt x="1646401" y="150700"/>
                    <a:pt x="1639639" y="151748"/>
                    <a:pt x="1639258" y="152224"/>
                  </a:cubicBezTo>
                  <a:cubicBezTo>
                    <a:pt x="1638876" y="152700"/>
                    <a:pt x="1637257" y="154701"/>
                    <a:pt x="1636019" y="154701"/>
                  </a:cubicBezTo>
                  <a:cubicBezTo>
                    <a:pt x="1634876" y="154701"/>
                    <a:pt x="1630971" y="155558"/>
                    <a:pt x="1630114" y="156796"/>
                  </a:cubicBezTo>
                  <a:cubicBezTo>
                    <a:pt x="1629161" y="158130"/>
                    <a:pt x="1628780" y="162225"/>
                    <a:pt x="1627732" y="162225"/>
                  </a:cubicBezTo>
                  <a:cubicBezTo>
                    <a:pt x="1626685" y="162225"/>
                    <a:pt x="1623256" y="162702"/>
                    <a:pt x="1622494" y="163368"/>
                  </a:cubicBezTo>
                  <a:cubicBezTo>
                    <a:pt x="1621731" y="164035"/>
                    <a:pt x="1617826" y="167178"/>
                    <a:pt x="1617731" y="168131"/>
                  </a:cubicBezTo>
                  <a:cubicBezTo>
                    <a:pt x="1617636" y="169083"/>
                    <a:pt x="1618207" y="171750"/>
                    <a:pt x="1616588" y="172131"/>
                  </a:cubicBezTo>
                  <a:cubicBezTo>
                    <a:pt x="1615064" y="172417"/>
                    <a:pt x="1612302" y="172322"/>
                    <a:pt x="1611254" y="172989"/>
                  </a:cubicBezTo>
                  <a:cubicBezTo>
                    <a:pt x="1610206" y="173655"/>
                    <a:pt x="1608396" y="174608"/>
                    <a:pt x="1609158" y="175941"/>
                  </a:cubicBezTo>
                  <a:cubicBezTo>
                    <a:pt x="1609921" y="177275"/>
                    <a:pt x="1609921" y="177751"/>
                    <a:pt x="1611064" y="178227"/>
                  </a:cubicBezTo>
                  <a:cubicBezTo>
                    <a:pt x="1612206" y="178704"/>
                    <a:pt x="1613159" y="179561"/>
                    <a:pt x="1612397" y="180895"/>
                  </a:cubicBezTo>
                  <a:cubicBezTo>
                    <a:pt x="1611635" y="182228"/>
                    <a:pt x="1608682" y="185181"/>
                    <a:pt x="1608492" y="186038"/>
                  </a:cubicBezTo>
                  <a:cubicBezTo>
                    <a:pt x="1608301" y="186895"/>
                    <a:pt x="1608492" y="188133"/>
                    <a:pt x="1607635" y="188514"/>
                  </a:cubicBezTo>
                  <a:cubicBezTo>
                    <a:pt x="1606777" y="188800"/>
                    <a:pt x="1605730" y="189657"/>
                    <a:pt x="1605253" y="190800"/>
                  </a:cubicBezTo>
                  <a:cubicBezTo>
                    <a:pt x="1604872" y="191943"/>
                    <a:pt x="1603824" y="193563"/>
                    <a:pt x="1603158" y="194134"/>
                  </a:cubicBezTo>
                  <a:cubicBezTo>
                    <a:pt x="1602396" y="194515"/>
                    <a:pt x="1600872" y="195849"/>
                    <a:pt x="1602301" y="195944"/>
                  </a:cubicBezTo>
                  <a:close/>
                  <a:moveTo>
                    <a:pt x="1849569" y="50974"/>
                  </a:moveTo>
                  <a:cubicBezTo>
                    <a:pt x="1850236" y="51450"/>
                    <a:pt x="1851379" y="54117"/>
                    <a:pt x="1851856" y="55260"/>
                  </a:cubicBezTo>
                  <a:cubicBezTo>
                    <a:pt x="1852332" y="56403"/>
                    <a:pt x="1852046" y="58022"/>
                    <a:pt x="1851951" y="58879"/>
                  </a:cubicBezTo>
                  <a:cubicBezTo>
                    <a:pt x="1851856" y="59736"/>
                    <a:pt x="1852332" y="63165"/>
                    <a:pt x="1852999" y="64308"/>
                  </a:cubicBezTo>
                  <a:cubicBezTo>
                    <a:pt x="1853570" y="65451"/>
                    <a:pt x="1853856" y="67452"/>
                    <a:pt x="1853760" y="68404"/>
                  </a:cubicBezTo>
                  <a:cubicBezTo>
                    <a:pt x="1853665" y="69357"/>
                    <a:pt x="1854332" y="70690"/>
                    <a:pt x="1855475" y="71547"/>
                  </a:cubicBezTo>
                  <a:cubicBezTo>
                    <a:pt x="1856618" y="72405"/>
                    <a:pt x="1856999" y="68595"/>
                    <a:pt x="1857666" y="67452"/>
                  </a:cubicBezTo>
                  <a:cubicBezTo>
                    <a:pt x="1858237" y="66309"/>
                    <a:pt x="1859856" y="64689"/>
                    <a:pt x="1860809" y="64118"/>
                  </a:cubicBezTo>
                  <a:cubicBezTo>
                    <a:pt x="1861666" y="63642"/>
                    <a:pt x="1865000" y="62499"/>
                    <a:pt x="1866048" y="62308"/>
                  </a:cubicBezTo>
                  <a:cubicBezTo>
                    <a:pt x="1867096" y="62118"/>
                    <a:pt x="1871953" y="60689"/>
                    <a:pt x="1872906" y="59641"/>
                  </a:cubicBezTo>
                  <a:cubicBezTo>
                    <a:pt x="1873859" y="58689"/>
                    <a:pt x="1874144" y="56498"/>
                    <a:pt x="1874144" y="55641"/>
                  </a:cubicBezTo>
                  <a:cubicBezTo>
                    <a:pt x="1874239" y="54307"/>
                    <a:pt x="1873287" y="52497"/>
                    <a:pt x="1872143" y="52021"/>
                  </a:cubicBezTo>
                  <a:cubicBezTo>
                    <a:pt x="1871001" y="51545"/>
                    <a:pt x="1869096" y="51831"/>
                    <a:pt x="1867572" y="51831"/>
                  </a:cubicBezTo>
                  <a:cubicBezTo>
                    <a:pt x="1866048" y="51831"/>
                    <a:pt x="1864810" y="50307"/>
                    <a:pt x="1863667" y="49164"/>
                  </a:cubicBezTo>
                  <a:cubicBezTo>
                    <a:pt x="1862524" y="48021"/>
                    <a:pt x="1859285" y="47545"/>
                    <a:pt x="1857666" y="47545"/>
                  </a:cubicBezTo>
                  <a:cubicBezTo>
                    <a:pt x="1855951" y="47545"/>
                    <a:pt x="1856523" y="48687"/>
                    <a:pt x="1855856" y="49164"/>
                  </a:cubicBezTo>
                  <a:cubicBezTo>
                    <a:pt x="1855094" y="49640"/>
                    <a:pt x="1852522" y="47545"/>
                    <a:pt x="1851094" y="46878"/>
                  </a:cubicBezTo>
                  <a:cubicBezTo>
                    <a:pt x="1849569" y="46211"/>
                    <a:pt x="1849855" y="47068"/>
                    <a:pt x="1848998" y="47735"/>
                  </a:cubicBezTo>
                  <a:cubicBezTo>
                    <a:pt x="1847855" y="48497"/>
                    <a:pt x="1848902" y="50497"/>
                    <a:pt x="1849569" y="50974"/>
                  </a:cubicBezTo>
                  <a:close/>
                  <a:moveTo>
                    <a:pt x="1603634" y="104695"/>
                  </a:moveTo>
                  <a:cubicBezTo>
                    <a:pt x="1604872" y="104409"/>
                    <a:pt x="1605825" y="104885"/>
                    <a:pt x="1606110" y="103837"/>
                  </a:cubicBezTo>
                  <a:cubicBezTo>
                    <a:pt x="1606301" y="102885"/>
                    <a:pt x="1608015" y="101075"/>
                    <a:pt x="1608015" y="101075"/>
                  </a:cubicBezTo>
                  <a:cubicBezTo>
                    <a:pt x="1608873" y="100408"/>
                    <a:pt x="1609730" y="98313"/>
                    <a:pt x="1608682" y="98313"/>
                  </a:cubicBezTo>
                  <a:cubicBezTo>
                    <a:pt x="1607635" y="98313"/>
                    <a:pt x="1606301" y="98979"/>
                    <a:pt x="1605253" y="99170"/>
                  </a:cubicBezTo>
                  <a:cubicBezTo>
                    <a:pt x="1604206" y="99360"/>
                    <a:pt x="1601539" y="100980"/>
                    <a:pt x="1601539" y="101647"/>
                  </a:cubicBezTo>
                  <a:cubicBezTo>
                    <a:pt x="1601348" y="102218"/>
                    <a:pt x="1602396" y="104980"/>
                    <a:pt x="1603634" y="104695"/>
                  </a:cubicBezTo>
                  <a:close/>
                  <a:moveTo>
                    <a:pt x="1599348" y="104313"/>
                  </a:moveTo>
                  <a:cubicBezTo>
                    <a:pt x="1598490" y="103837"/>
                    <a:pt x="1597252" y="102694"/>
                    <a:pt x="1597252" y="102694"/>
                  </a:cubicBezTo>
                  <a:cubicBezTo>
                    <a:pt x="1597252" y="102694"/>
                    <a:pt x="1595062" y="102218"/>
                    <a:pt x="1595728" y="103170"/>
                  </a:cubicBezTo>
                  <a:cubicBezTo>
                    <a:pt x="1596300" y="104123"/>
                    <a:pt x="1597919" y="106123"/>
                    <a:pt x="1598681" y="105647"/>
                  </a:cubicBezTo>
                  <a:cubicBezTo>
                    <a:pt x="1599253" y="105171"/>
                    <a:pt x="1600205" y="104885"/>
                    <a:pt x="1599348" y="104313"/>
                  </a:cubicBezTo>
                  <a:close/>
                  <a:moveTo>
                    <a:pt x="1728031" y="183943"/>
                  </a:moveTo>
                  <a:cubicBezTo>
                    <a:pt x="1728602" y="183657"/>
                    <a:pt x="1728983" y="182418"/>
                    <a:pt x="1728983" y="182418"/>
                  </a:cubicBezTo>
                  <a:cubicBezTo>
                    <a:pt x="1729078" y="181275"/>
                    <a:pt x="1729840" y="179942"/>
                    <a:pt x="1729174" y="179466"/>
                  </a:cubicBezTo>
                  <a:cubicBezTo>
                    <a:pt x="1728507" y="178989"/>
                    <a:pt x="1726983" y="178799"/>
                    <a:pt x="1726697" y="180132"/>
                  </a:cubicBezTo>
                  <a:cubicBezTo>
                    <a:pt x="1726506" y="181466"/>
                    <a:pt x="1727554" y="184324"/>
                    <a:pt x="1728031" y="183943"/>
                  </a:cubicBezTo>
                  <a:close/>
                  <a:moveTo>
                    <a:pt x="2531274" y="152224"/>
                  </a:moveTo>
                  <a:cubicBezTo>
                    <a:pt x="2531655" y="153558"/>
                    <a:pt x="2532321" y="154415"/>
                    <a:pt x="2533846" y="154415"/>
                  </a:cubicBezTo>
                  <a:cubicBezTo>
                    <a:pt x="2535465" y="154415"/>
                    <a:pt x="2538417" y="153558"/>
                    <a:pt x="2537084" y="153081"/>
                  </a:cubicBezTo>
                  <a:cubicBezTo>
                    <a:pt x="2535751" y="152605"/>
                    <a:pt x="2533560" y="151938"/>
                    <a:pt x="2533560" y="151938"/>
                  </a:cubicBezTo>
                  <a:cubicBezTo>
                    <a:pt x="2532703" y="151557"/>
                    <a:pt x="2530893" y="150891"/>
                    <a:pt x="2531274" y="152224"/>
                  </a:cubicBezTo>
                  <a:close/>
                  <a:moveTo>
                    <a:pt x="2496793" y="991948"/>
                  </a:moveTo>
                  <a:cubicBezTo>
                    <a:pt x="2496698" y="993091"/>
                    <a:pt x="2497269" y="994615"/>
                    <a:pt x="2497651" y="995473"/>
                  </a:cubicBezTo>
                  <a:cubicBezTo>
                    <a:pt x="2498032" y="996330"/>
                    <a:pt x="2498603" y="998806"/>
                    <a:pt x="2499746" y="998806"/>
                  </a:cubicBezTo>
                  <a:cubicBezTo>
                    <a:pt x="2500889" y="998806"/>
                    <a:pt x="2501842" y="998806"/>
                    <a:pt x="2502127" y="997758"/>
                  </a:cubicBezTo>
                  <a:cubicBezTo>
                    <a:pt x="2502413" y="996616"/>
                    <a:pt x="2503270" y="994044"/>
                    <a:pt x="2502413" y="992901"/>
                  </a:cubicBezTo>
                  <a:cubicBezTo>
                    <a:pt x="2501556" y="991853"/>
                    <a:pt x="2499841" y="990710"/>
                    <a:pt x="2499461" y="989853"/>
                  </a:cubicBezTo>
                  <a:cubicBezTo>
                    <a:pt x="2499079" y="988995"/>
                    <a:pt x="2498222" y="987186"/>
                    <a:pt x="2498222" y="987186"/>
                  </a:cubicBezTo>
                  <a:cubicBezTo>
                    <a:pt x="2498222" y="987186"/>
                    <a:pt x="2497460" y="984328"/>
                    <a:pt x="2496603" y="984328"/>
                  </a:cubicBezTo>
                  <a:cubicBezTo>
                    <a:pt x="2495746" y="984328"/>
                    <a:pt x="2492984" y="984519"/>
                    <a:pt x="2493078" y="985852"/>
                  </a:cubicBezTo>
                  <a:cubicBezTo>
                    <a:pt x="2493174" y="987186"/>
                    <a:pt x="2493840" y="988043"/>
                    <a:pt x="2494888" y="989186"/>
                  </a:cubicBezTo>
                  <a:cubicBezTo>
                    <a:pt x="2496031" y="990138"/>
                    <a:pt x="2496889" y="990805"/>
                    <a:pt x="2496793" y="991948"/>
                  </a:cubicBezTo>
                  <a:close/>
                  <a:moveTo>
                    <a:pt x="2516415" y="104123"/>
                  </a:moveTo>
                  <a:cubicBezTo>
                    <a:pt x="2516796" y="105647"/>
                    <a:pt x="2518034" y="107647"/>
                    <a:pt x="2519558" y="107838"/>
                  </a:cubicBezTo>
                  <a:cubicBezTo>
                    <a:pt x="2521177" y="108028"/>
                    <a:pt x="2524797" y="104980"/>
                    <a:pt x="2526130" y="105456"/>
                  </a:cubicBezTo>
                  <a:cubicBezTo>
                    <a:pt x="2527464" y="105933"/>
                    <a:pt x="2531464" y="107457"/>
                    <a:pt x="2532607" y="108124"/>
                  </a:cubicBezTo>
                  <a:cubicBezTo>
                    <a:pt x="2533655" y="108790"/>
                    <a:pt x="2536798" y="110314"/>
                    <a:pt x="2536894" y="108981"/>
                  </a:cubicBezTo>
                  <a:cubicBezTo>
                    <a:pt x="2536989" y="107647"/>
                    <a:pt x="2534798" y="105933"/>
                    <a:pt x="2536227" y="104980"/>
                  </a:cubicBezTo>
                  <a:cubicBezTo>
                    <a:pt x="2537656" y="104123"/>
                    <a:pt x="2538227" y="101647"/>
                    <a:pt x="2538227" y="101647"/>
                  </a:cubicBezTo>
                  <a:cubicBezTo>
                    <a:pt x="2538227" y="101647"/>
                    <a:pt x="2533560" y="99646"/>
                    <a:pt x="2532703" y="99646"/>
                  </a:cubicBezTo>
                  <a:cubicBezTo>
                    <a:pt x="2532036" y="99646"/>
                    <a:pt x="2530607" y="99837"/>
                    <a:pt x="2529559" y="99170"/>
                  </a:cubicBezTo>
                  <a:cubicBezTo>
                    <a:pt x="2528416" y="98503"/>
                    <a:pt x="2527178" y="97360"/>
                    <a:pt x="2525750" y="97646"/>
                  </a:cubicBezTo>
                  <a:cubicBezTo>
                    <a:pt x="2524416" y="97836"/>
                    <a:pt x="2523463" y="98313"/>
                    <a:pt x="2522225" y="99170"/>
                  </a:cubicBezTo>
                  <a:cubicBezTo>
                    <a:pt x="2520987" y="100027"/>
                    <a:pt x="2519272" y="101837"/>
                    <a:pt x="2518224" y="101551"/>
                  </a:cubicBezTo>
                  <a:cubicBezTo>
                    <a:pt x="2517082" y="101361"/>
                    <a:pt x="2513748" y="100408"/>
                    <a:pt x="2514129" y="101551"/>
                  </a:cubicBezTo>
                  <a:cubicBezTo>
                    <a:pt x="2514510" y="102789"/>
                    <a:pt x="2516129" y="102599"/>
                    <a:pt x="2516415" y="104123"/>
                  </a:cubicBezTo>
                  <a:close/>
                  <a:moveTo>
                    <a:pt x="2476791" y="963564"/>
                  </a:moveTo>
                  <a:cubicBezTo>
                    <a:pt x="2474600" y="962040"/>
                    <a:pt x="2469457" y="957849"/>
                    <a:pt x="2469457" y="957849"/>
                  </a:cubicBezTo>
                  <a:cubicBezTo>
                    <a:pt x="2468123" y="956991"/>
                    <a:pt x="2465456" y="956801"/>
                    <a:pt x="2466694" y="958039"/>
                  </a:cubicBezTo>
                  <a:cubicBezTo>
                    <a:pt x="2467933" y="959373"/>
                    <a:pt x="2470790" y="962040"/>
                    <a:pt x="2471838" y="962611"/>
                  </a:cubicBezTo>
                  <a:cubicBezTo>
                    <a:pt x="2472981" y="963278"/>
                    <a:pt x="2474410" y="964326"/>
                    <a:pt x="2475743" y="965469"/>
                  </a:cubicBezTo>
                  <a:cubicBezTo>
                    <a:pt x="2477076" y="966612"/>
                    <a:pt x="2478315" y="967850"/>
                    <a:pt x="2479077" y="970041"/>
                  </a:cubicBezTo>
                  <a:cubicBezTo>
                    <a:pt x="2479839" y="972232"/>
                    <a:pt x="2478886" y="977089"/>
                    <a:pt x="2479934" y="977756"/>
                  </a:cubicBezTo>
                  <a:cubicBezTo>
                    <a:pt x="2481077" y="978423"/>
                    <a:pt x="2481744" y="978613"/>
                    <a:pt x="2482030" y="977566"/>
                  </a:cubicBezTo>
                  <a:cubicBezTo>
                    <a:pt x="2482315" y="976518"/>
                    <a:pt x="2484220" y="971850"/>
                    <a:pt x="2482506" y="969660"/>
                  </a:cubicBezTo>
                  <a:cubicBezTo>
                    <a:pt x="2480887" y="967564"/>
                    <a:pt x="2478982" y="965088"/>
                    <a:pt x="2476791" y="963564"/>
                  </a:cubicBezTo>
                  <a:close/>
                  <a:moveTo>
                    <a:pt x="1946820" y="106980"/>
                  </a:moveTo>
                  <a:cubicBezTo>
                    <a:pt x="1947677" y="107457"/>
                    <a:pt x="1949487" y="108124"/>
                    <a:pt x="1950725" y="107838"/>
                  </a:cubicBezTo>
                  <a:cubicBezTo>
                    <a:pt x="1951963" y="107552"/>
                    <a:pt x="1956631" y="106218"/>
                    <a:pt x="1956916" y="105075"/>
                  </a:cubicBezTo>
                  <a:cubicBezTo>
                    <a:pt x="1957202" y="103932"/>
                    <a:pt x="1957297" y="102313"/>
                    <a:pt x="1956059" y="101932"/>
                  </a:cubicBezTo>
                  <a:cubicBezTo>
                    <a:pt x="1954916" y="101647"/>
                    <a:pt x="1952154" y="101647"/>
                    <a:pt x="1952154" y="101647"/>
                  </a:cubicBezTo>
                  <a:cubicBezTo>
                    <a:pt x="1950820" y="101837"/>
                    <a:pt x="1949772" y="101837"/>
                    <a:pt x="1949201" y="102980"/>
                  </a:cubicBezTo>
                  <a:cubicBezTo>
                    <a:pt x="1948630" y="104123"/>
                    <a:pt x="1948534" y="104790"/>
                    <a:pt x="1947867" y="105266"/>
                  </a:cubicBezTo>
                  <a:cubicBezTo>
                    <a:pt x="1947106" y="105647"/>
                    <a:pt x="1946058" y="106504"/>
                    <a:pt x="1946820" y="106980"/>
                  </a:cubicBezTo>
                  <a:close/>
                  <a:moveTo>
                    <a:pt x="2527559" y="1058052"/>
                  </a:moveTo>
                  <a:cubicBezTo>
                    <a:pt x="2527940" y="1056528"/>
                    <a:pt x="2527178" y="1054051"/>
                    <a:pt x="2527178" y="1054051"/>
                  </a:cubicBezTo>
                  <a:cubicBezTo>
                    <a:pt x="2526797" y="1053194"/>
                    <a:pt x="2525273" y="1052051"/>
                    <a:pt x="2525368" y="1053384"/>
                  </a:cubicBezTo>
                  <a:cubicBezTo>
                    <a:pt x="2525464" y="1054813"/>
                    <a:pt x="2527273" y="1059671"/>
                    <a:pt x="2527559" y="1058052"/>
                  </a:cubicBezTo>
                  <a:close/>
                  <a:moveTo>
                    <a:pt x="2505366" y="305481"/>
                  </a:moveTo>
                  <a:cubicBezTo>
                    <a:pt x="2504032" y="305291"/>
                    <a:pt x="2500508" y="305481"/>
                    <a:pt x="2501365" y="306339"/>
                  </a:cubicBezTo>
                  <a:cubicBezTo>
                    <a:pt x="2502223" y="307196"/>
                    <a:pt x="2503365" y="308149"/>
                    <a:pt x="2504699" y="308149"/>
                  </a:cubicBezTo>
                  <a:cubicBezTo>
                    <a:pt x="2506033" y="308149"/>
                    <a:pt x="2507937" y="307672"/>
                    <a:pt x="2507271" y="306815"/>
                  </a:cubicBezTo>
                  <a:cubicBezTo>
                    <a:pt x="2506700" y="305958"/>
                    <a:pt x="2506985" y="305767"/>
                    <a:pt x="2505366" y="305481"/>
                  </a:cubicBezTo>
                  <a:close/>
                  <a:moveTo>
                    <a:pt x="2512128" y="1015475"/>
                  </a:moveTo>
                  <a:cubicBezTo>
                    <a:pt x="2512034" y="1016808"/>
                    <a:pt x="2511557" y="1020047"/>
                    <a:pt x="2512700" y="1020714"/>
                  </a:cubicBezTo>
                  <a:cubicBezTo>
                    <a:pt x="2513748" y="1021380"/>
                    <a:pt x="2515367" y="1022047"/>
                    <a:pt x="2515176" y="1020904"/>
                  </a:cubicBezTo>
                  <a:cubicBezTo>
                    <a:pt x="2514986" y="1019761"/>
                    <a:pt x="2514033" y="1017570"/>
                    <a:pt x="2514033" y="1017570"/>
                  </a:cubicBezTo>
                  <a:cubicBezTo>
                    <a:pt x="2513938" y="1015856"/>
                    <a:pt x="2512224" y="1014141"/>
                    <a:pt x="2512128" y="1015475"/>
                  </a:cubicBezTo>
                  <a:close/>
                  <a:moveTo>
                    <a:pt x="2524606" y="1015856"/>
                  </a:moveTo>
                  <a:cubicBezTo>
                    <a:pt x="2525178" y="1016713"/>
                    <a:pt x="2528036" y="1022714"/>
                    <a:pt x="2528988" y="1022238"/>
                  </a:cubicBezTo>
                  <a:cubicBezTo>
                    <a:pt x="2529940" y="1021762"/>
                    <a:pt x="2530893" y="1021571"/>
                    <a:pt x="2530321" y="1020047"/>
                  </a:cubicBezTo>
                  <a:cubicBezTo>
                    <a:pt x="2529750" y="1018523"/>
                    <a:pt x="2529655" y="1015856"/>
                    <a:pt x="2528416" y="1014523"/>
                  </a:cubicBezTo>
                  <a:cubicBezTo>
                    <a:pt x="2527178" y="1013189"/>
                    <a:pt x="2525464" y="1011475"/>
                    <a:pt x="2524797" y="1010998"/>
                  </a:cubicBezTo>
                  <a:cubicBezTo>
                    <a:pt x="2524035" y="1010427"/>
                    <a:pt x="2520987" y="1010522"/>
                    <a:pt x="2521749" y="1011855"/>
                  </a:cubicBezTo>
                  <a:cubicBezTo>
                    <a:pt x="2522511" y="1013189"/>
                    <a:pt x="2523940" y="1014999"/>
                    <a:pt x="2524606" y="1015856"/>
                  </a:cubicBezTo>
                  <a:close/>
                  <a:moveTo>
                    <a:pt x="2527464" y="1031953"/>
                  </a:moveTo>
                  <a:cubicBezTo>
                    <a:pt x="2527845" y="1030429"/>
                    <a:pt x="2526797" y="1027762"/>
                    <a:pt x="2526797" y="1027762"/>
                  </a:cubicBezTo>
                  <a:cubicBezTo>
                    <a:pt x="2526607" y="1026905"/>
                    <a:pt x="2524797" y="1023762"/>
                    <a:pt x="2524416" y="1025381"/>
                  </a:cubicBezTo>
                  <a:cubicBezTo>
                    <a:pt x="2524035" y="1026905"/>
                    <a:pt x="2523368" y="1030239"/>
                    <a:pt x="2524225" y="1031096"/>
                  </a:cubicBezTo>
                  <a:cubicBezTo>
                    <a:pt x="2525178" y="1031953"/>
                    <a:pt x="2527083" y="1033477"/>
                    <a:pt x="2527464" y="1031953"/>
                  </a:cubicBezTo>
                  <a:close/>
                  <a:moveTo>
                    <a:pt x="2513653" y="1005569"/>
                  </a:moveTo>
                  <a:cubicBezTo>
                    <a:pt x="2513938" y="1004426"/>
                    <a:pt x="2514224" y="1003188"/>
                    <a:pt x="2513843" y="1002521"/>
                  </a:cubicBezTo>
                  <a:cubicBezTo>
                    <a:pt x="2513462" y="1001854"/>
                    <a:pt x="2512414" y="999663"/>
                    <a:pt x="2512414" y="999663"/>
                  </a:cubicBezTo>
                  <a:cubicBezTo>
                    <a:pt x="2512034" y="998520"/>
                    <a:pt x="2510509" y="997282"/>
                    <a:pt x="2510509" y="997282"/>
                  </a:cubicBezTo>
                  <a:cubicBezTo>
                    <a:pt x="2510509" y="997282"/>
                    <a:pt x="2508414" y="997282"/>
                    <a:pt x="2508604" y="998616"/>
                  </a:cubicBezTo>
                  <a:cubicBezTo>
                    <a:pt x="2508699" y="999949"/>
                    <a:pt x="2509842" y="1004140"/>
                    <a:pt x="2510700" y="1004998"/>
                  </a:cubicBezTo>
                  <a:cubicBezTo>
                    <a:pt x="2511557" y="1005759"/>
                    <a:pt x="2513367" y="1006617"/>
                    <a:pt x="2513653" y="1005569"/>
                  </a:cubicBezTo>
                  <a:close/>
                  <a:moveTo>
                    <a:pt x="2124175" y="54593"/>
                  </a:moveTo>
                  <a:cubicBezTo>
                    <a:pt x="2123890" y="56117"/>
                    <a:pt x="2122652" y="59736"/>
                    <a:pt x="2121889" y="61070"/>
                  </a:cubicBezTo>
                  <a:cubicBezTo>
                    <a:pt x="2121127" y="62403"/>
                    <a:pt x="2116651" y="67547"/>
                    <a:pt x="2118461" y="67071"/>
                  </a:cubicBezTo>
                  <a:cubicBezTo>
                    <a:pt x="2120365" y="66595"/>
                    <a:pt x="2122842" y="64404"/>
                    <a:pt x="2124461" y="64404"/>
                  </a:cubicBezTo>
                  <a:lnTo>
                    <a:pt x="2131224" y="64404"/>
                  </a:lnTo>
                  <a:cubicBezTo>
                    <a:pt x="2132653" y="64404"/>
                    <a:pt x="2136653" y="63070"/>
                    <a:pt x="2138749" y="62403"/>
                  </a:cubicBezTo>
                  <a:cubicBezTo>
                    <a:pt x="2140844" y="61737"/>
                    <a:pt x="2144464" y="60594"/>
                    <a:pt x="2143987" y="59927"/>
                  </a:cubicBezTo>
                  <a:cubicBezTo>
                    <a:pt x="2143606" y="59260"/>
                    <a:pt x="2141511" y="58117"/>
                    <a:pt x="2141130" y="57260"/>
                  </a:cubicBezTo>
                  <a:cubicBezTo>
                    <a:pt x="2140749" y="56403"/>
                    <a:pt x="2140082" y="55450"/>
                    <a:pt x="2137987" y="54974"/>
                  </a:cubicBezTo>
                  <a:cubicBezTo>
                    <a:pt x="2135986" y="54498"/>
                    <a:pt x="2129033" y="53640"/>
                    <a:pt x="2129033" y="53640"/>
                  </a:cubicBezTo>
                  <a:cubicBezTo>
                    <a:pt x="2127699" y="53736"/>
                    <a:pt x="2124461" y="53069"/>
                    <a:pt x="2124175" y="54593"/>
                  </a:cubicBezTo>
                  <a:close/>
                  <a:moveTo>
                    <a:pt x="2118841" y="51450"/>
                  </a:moveTo>
                  <a:cubicBezTo>
                    <a:pt x="2117412" y="51926"/>
                    <a:pt x="2114269" y="53926"/>
                    <a:pt x="2114650" y="55450"/>
                  </a:cubicBezTo>
                  <a:cubicBezTo>
                    <a:pt x="2115031" y="56974"/>
                    <a:pt x="2116460" y="59260"/>
                    <a:pt x="2117984" y="57927"/>
                  </a:cubicBezTo>
                  <a:cubicBezTo>
                    <a:pt x="2119508" y="56593"/>
                    <a:pt x="2121032" y="54117"/>
                    <a:pt x="2121032" y="54117"/>
                  </a:cubicBezTo>
                  <a:cubicBezTo>
                    <a:pt x="2120556" y="52593"/>
                    <a:pt x="2120175" y="50974"/>
                    <a:pt x="2118841" y="51450"/>
                  </a:cubicBezTo>
                  <a:close/>
                  <a:moveTo>
                    <a:pt x="2145130" y="23732"/>
                  </a:moveTo>
                  <a:cubicBezTo>
                    <a:pt x="2146464" y="24589"/>
                    <a:pt x="2151703" y="25542"/>
                    <a:pt x="2153798" y="25542"/>
                  </a:cubicBezTo>
                  <a:cubicBezTo>
                    <a:pt x="2155894" y="25542"/>
                    <a:pt x="2163800" y="24399"/>
                    <a:pt x="2165704" y="23732"/>
                  </a:cubicBezTo>
                  <a:cubicBezTo>
                    <a:pt x="2167609" y="23065"/>
                    <a:pt x="2168562" y="22875"/>
                    <a:pt x="2168848" y="21446"/>
                  </a:cubicBezTo>
                  <a:cubicBezTo>
                    <a:pt x="2169134" y="20112"/>
                    <a:pt x="2170848" y="18588"/>
                    <a:pt x="2171419" y="18112"/>
                  </a:cubicBezTo>
                  <a:cubicBezTo>
                    <a:pt x="2172181" y="17445"/>
                    <a:pt x="2174753" y="16969"/>
                    <a:pt x="2175039" y="15636"/>
                  </a:cubicBezTo>
                  <a:cubicBezTo>
                    <a:pt x="2175324" y="14302"/>
                    <a:pt x="2175420" y="13826"/>
                    <a:pt x="2173991" y="13635"/>
                  </a:cubicBezTo>
                  <a:cubicBezTo>
                    <a:pt x="2172658" y="13445"/>
                    <a:pt x="2165990" y="12302"/>
                    <a:pt x="2165228" y="12492"/>
                  </a:cubicBezTo>
                  <a:cubicBezTo>
                    <a:pt x="2164561" y="12683"/>
                    <a:pt x="2162942" y="15159"/>
                    <a:pt x="2161990" y="15636"/>
                  </a:cubicBezTo>
                  <a:cubicBezTo>
                    <a:pt x="2161037" y="16112"/>
                    <a:pt x="2159989" y="14778"/>
                    <a:pt x="2158370" y="14778"/>
                  </a:cubicBezTo>
                  <a:cubicBezTo>
                    <a:pt x="2156751" y="14778"/>
                    <a:pt x="2148655" y="14969"/>
                    <a:pt x="2148559" y="16112"/>
                  </a:cubicBezTo>
                  <a:cubicBezTo>
                    <a:pt x="2148464" y="17255"/>
                    <a:pt x="2148274" y="20589"/>
                    <a:pt x="2146749" y="19446"/>
                  </a:cubicBezTo>
                  <a:cubicBezTo>
                    <a:pt x="2145226" y="18303"/>
                    <a:pt x="2142082" y="15636"/>
                    <a:pt x="2142273" y="17445"/>
                  </a:cubicBezTo>
                  <a:cubicBezTo>
                    <a:pt x="2142463" y="19255"/>
                    <a:pt x="2143797" y="22875"/>
                    <a:pt x="2145130" y="23732"/>
                  </a:cubicBezTo>
                  <a:close/>
                  <a:moveTo>
                    <a:pt x="2085028" y="43830"/>
                  </a:moveTo>
                  <a:cubicBezTo>
                    <a:pt x="2085980" y="44020"/>
                    <a:pt x="2087694" y="46020"/>
                    <a:pt x="2087694" y="46020"/>
                  </a:cubicBezTo>
                  <a:cubicBezTo>
                    <a:pt x="2087694" y="46020"/>
                    <a:pt x="2091028" y="47830"/>
                    <a:pt x="2092362" y="48973"/>
                  </a:cubicBezTo>
                  <a:cubicBezTo>
                    <a:pt x="2093695" y="50116"/>
                    <a:pt x="2096552" y="49164"/>
                    <a:pt x="2097696" y="48973"/>
                  </a:cubicBezTo>
                  <a:cubicBezTo>
                    <a:pt x="2098839" y="48783"/>
                    <a:pt x="2101220" y="51831"/>
                    <a:pt x="2102553" y="52783"/>
                  </a:cubicBezTo>
                  <a:cubicBezTo>
                    <a:pt x="2103887" y="53640"/>
                    <a:pt x="2105601" y="48783"/>
                    <a:pt x="2106078" y="47830"/>
                  </a:cubicBezTo>
                  <a:cubicBezTo>
                    <a:pt x="2106554" y="46973"/>
                    <a:pt x="2105601" y="45163"/>
                    <a:pt x="2105125" y="44211"/>
                  </a:cubicBezTo>
                  <a:cubicBezTo>
                    <a:pt x="2104744" y="43353"/>
                    <a:pt x="2106364" y="43068"/>
                    <a:pt x="2107507" y="43068"/>
                  </a:cubicBezTo>
                  <a:cubicBezTo>
                    <a:pt x="2108649" y="43068"/>
                    <a:pt x="2112460" y="41734"/>
                    <a:pt x="2113412" y="41067"/>
                  </a:cubicBezTo>
                  <a:cubicBezTo>
                    <a:pt x="2114365" y="40401"/>
                    <a:pt x="2116365" y="38591"/>
                    <a:pt x="2117318" y="37448"/>
                  </a:cubicBezTo>
                  <a:cubicBezTo>
                    <a:pt x="2118270" y="36305"/>
                    <a:pt x="2121318" y="36114"/>
                    <a:pt x="2122937" y="36114"/>
                  </a:cubicBezTo>
                  <a:cubicBezTo>
                    <a:pt x="2124556" y="36114"/>
                    <a:pt x="2124175" y="34305"/>
                    <a:pt x="2123508" y="33638"/>
                  </a:cubicBezTo>
                  <a:cubicBezTo>
                    <a:pt x="2122842" y="32971"/>
                    <a:pt x="2117603" y="31828"/>
                    <a:pt x="2116936" y="31638"/>
                  </a:cubicBezTo>
                  <a:cubicBezTo>
                    <a:pt x="2116269" y="31447"/>
                    <a:pt x="2115508" y="29161"/>
                    <a:pt x="2115317" y="28018"/>
                  </a:cubicBezTo>
                  <a:cubicBezTo>
                    <a:pt x="2115126" y="26875"/>
                    <a:pt x="2116651" y="26018"/>
                    <a:pt x="2117318" y="25351"/>
                  </a:cubicBezTo>
                  <a:cubicBezTo>
                    <a:pt x="2118079" y="24684"/>
                    <a:pt x="2118174" y="27161"/>
                    <a:pt x="2118746" y="28209"/>
                  </a:cubicBezTo>
                  <a:cubicBezTo>
                    <a:pt x="2119413" y="29352"/>
                    <a:pt x="2120937" y="30018"/>
                    <a:pt x="2122461" y="31161"/>
                  </a:cubicBezTo>
                  <a:cubicBezTo>
                    <a:pt x="2123985" y="32304"/>
                    <a:pt x="2124747" y="31352"/>
                    <a:pt x="2126176" y="30971"/>
                  </a:cubicBezTo>
                  <a:cubicBezTo>
                    <a:pt x="2127604" y="30495"/>
                    <a:pt x="2133129" y="27637"/>
                    <a:pt x="2134272" y="26970"/>
                  </a:cubicBezTo>
                  <a:cubicBezTo>
                    <a:pt x="2135510" y="26304"/>
                    <a:pt x="2133700" y="24684"/>
                    <a:pt x="2133129" y="23637"/>
                  </a:cubicBezTo>
                  <a:cubicBezTo>
                    <a:pt x="2132462" y="22494"/>
                    <a:pt x="2133700" y="21351"/>
                    <a:pt x="2134272" y="20017"/>
                  </a:cubicBezTo>
                  <a:cubicBezTo>
                    <a:pt x="2134843" y="18684"/>
                    <a:pt x="2133033" y="18017"/>
                    <a:pt x="2131128" y="17731"/>
                  </a:cubicBezTo>
                  <a:cubicBezTo>
                    <a:pt x="2129319" y="17541"/>
                    <a:pt x="2129033" y="17922"/>
                    <a:pt x="2128081" y="17731"/>
                  </a:cubicBezTo>
                  <a:cubicBezTo>
                    <a:pt x="2127128" y="17541"/>
                    <a:pt x="2126843" y="16207"/>
                    <a:pt x="2126366" y="15445"/>
                  </a:cubicBezTo>
                  <a:cubicBezTo>
                    <a:pt x="2125985" y="14778"/>
                    <a:pt x="2123318" y="15922"/>
                    <a:pt x="2122080" y="16588"/>
                  </a:cubicBezTo>
                  <a:cubicBezTo>
                    <a:pt x="2122080" y="16588"/>
                    <a:pt x="2114555" y="18874"/>
                    <a:pt x="2113127" y="19065"/>
                  </a:cubicBezTo>
                  <a:cubicBezTo>
                    <a:pt x="2111698" y="19255"/>
                    <a:pt x="2108554" y="18398"/>
                    <a:pt x="2106935" y="17922"/>
                  </a:cubicBezTo>
                  <a:cubicBezTo>
                    <a:pt x="2105316" y="17445"/>
                    <a:pt x="2102268" y="18112"/>
                    <a:pt x="2101315" y="19255"/>
                  </a:cubicBezTo>
                  <a:cubicBezTo>
                    <a:pt x="2100267" y="20398"/>
                    <a:pt x="2102268" y="22875"/>
                    <a:pt x="2103411" y="23541"/>
                  </a:cubicBezTo>
                  <a:cubicBezTo>
                    <a:pt x="2104554" y="24208"/>
                    <a:pt x="2106650" y="26875"/>
                    <a:pt x="2107030" y="27828"/>
                  </a:cubicBezTo>
                  <a:cubicBezTo>
                    <a:pt x="2107411" y="28685"/>
                    <a:pt x="2106268" y="29352"/>
                    <a:pt x="2104554" y="29828"/>
                  </a:cubicBezTo>
                  <a:cubicBezTo>
                    <a:pt x="2102935" y="30304"/>
                    <a:pt x="2103030" y="28495"/>
                    <a:pt x="2102173" y="27161"/>
                  </a:cubicBezTo>
                  <a:cubicBezTo>
                    <a:pt x="2101315" y="25827"/>
                    <a:pt x="2094171" y="25351"/>
                    <a:pt x="2091790" y="25827"/>
                  </a:cubicBezTo>
                  <a:cubicBezTo>
                    <a:pt x="2089409" y="26304"/>
                    <a:pt x="2084265" y="27161"/>
                    <a:pt x="2082170" y="27828"/>
                  </a:cubicBezTo>
                  <a:cubicBezTo>
                    <a:pt x="2080074" y="28495"/>
                    <a:pt x="2081884" y="32495"/>
                    <a:pt x="2081789" y="33638"/>
                  </a:cubicBezTo>
                  <a:cubicBezTo>
                    <a:pt x="2081693" y="34781"/>
                    <a:pt x="2081217" y="35638"/>
                    <a:pt x="2079979" y="36781"/>
                  </a:cubicBezTo>
                  <a:cubicBezTo>
                    <a:pt x="2078741" y="37924"/>
                    <a:pt x="2079979" y="40401"/>
                    <a:pt x="2081027" y="41734"/>
                  </a:cubicBezTo>
                  <a:cubicBezTo>
                    <a:pt x="2082456" y="43163"/>
                    <a:pt x="2084075" y="43639"/>
                    <a:pt x="2085028" y="43830"/>
                  </a:cubicBezTo>
                  <a:close/>
                  <a:moveTo>
                    <a:pt x="2489554" y="297957"/>
                  </a:moveTo>
                  <a:cubicBezTo>
                    <a:pt x="2490792" y="299481"/>
                    <a:pt x="2492412" y="300624"/>
                    <a:pt x="2493936" y="300624"/>
                  </a:cubicBezTo>
                  <a:cubicBezTo>
                    <a:pt x="2495555" y="300624"/>
                    <a:pt x="2498127" y="299100"/>
                    <a:pt x="2496889" y="298433"/>
                  </a:cubicBezTo>
                  <a:cubicBezTo>
                    <a:pt x="2495555" y="297766"/>
                    <a:pt x="2492412" y="296909"/>
                    <a:pt x="2492412" y="296909"/>
                  </a:cubicBezTo>
                  <a:cubicBezTo>
                    <a:pt x="2490792" y="296909"/>
                    <a:pt x="2488221" y="296433"/>
                    <a:pt x="2489554" y="297957"/>
                  </a:cubicBezTo>
                  <a:close/>
                  <a:moveTo>
                    <a:pt x="2455550" y="1027953"/>
                  </a:moveTo>
                  <a:cubicBezTo>
                    <a:pt x="2457360" y="1028810"/>
                    <a:pt x="2458598" y="1029667"/>
                    <a:pt x="2458979" y="1028429"/>
                  </a:cubicBezTo>
                  <a:cubicBezTo>
                    <a:pt x="2459265" y="1027095"/>
                    <a:pt x="2457931" y="1026905"/>
                    <a:pt x="2457931" y="1026905"/>
                  </a:cubicBezTo>
                  <a:cubicBezTo>
                    <a:pt x="2456979" y="1026429"/>
                    <a:pt x="2453740" y="1027095"/>
                    <a:pt x="2455550" y="1027953"/>
                  </a:cubicBezTo>
                  <a:close/>
                  <a:moveTo>
                    <a:pt x="2446882" y="988900"/>
                  </a:moveTo>
                  <a:cubicBezTo>
                    <a:pt x="2448216" y="990043"/>
                    <a:pt x="2451836" y="990043"/>
                    <a:pt x="2453169" y="990234"/>
                  </a:cubicBezTo>
                  <a:cubicBezTo>
                    <a:pt x="2454502" y="990424"/>
                    <a:pt x="2459265" y="990900"/>
                    <a:pt x="2460408" y="990710"/>
                  </a:cubicBezTo>
                  <a:cubicBezTo>
                    <a:pt x="2461551" y="990520"/>
                    <a:pt x="2463646" y="989853"/>
                    <a:pt x="2464789" y="989376"/>
                  </a:cubicBezTo>
                  <a:cubicBezTo>
                    <a:pt x="2465932" y="988900"/>
                    <a:pt x="2466980" y="987376"/>
                    <a:pt x="2468600" y="986995"/>
                  </a:cubicBezTo>
                  <a:cubicBezTo>
                    <a:pt x="2470219" y="986614"/>
                    <a:pt x="2471362" y="986805"/>
                    <a:pt x="2471647" y="985471"/>
                  </a:cubicBezTo>
                  <a:cubicBezTo>
                    <a:pt x="2471933" y="984138"/>
                    <a:pt x="2472695" y="982804"/>
                    <a:pt x="2473457" y="982614"/>
                  </a:cubicBezTo>
                  <a:cubicBezTo>
                    <a:pt x="2474124" y="982423"/>
                    <a:pt x="2476315" y="981280"/>
                    <a:pt x="2476410" y="979756"/>
                  </a:cubicBezTo>
                  <a:cubicBezTo>
                    <a:pt x="2476505" y="978232"/>
                    <a:pt x="2477172" y="974708"/>
                    <a:pt x="2475457" y="973851"/>
                  </a:cubicBezTo>
                  <a:cubicBezTo>
                    <a:pt x="2474314" y="973279"/>
                    <a:pt x="2470790" y="972517"/>
                    <a:pt x="2470028" y="973470"/>
                  </a:cubicBezTo>
                  <a:cubicBezTo>
                    <a:pt x="2469266" y="974327"/>
                    <a:pt x="2468314" y="975184"/>
                    <a:pt x="2469171" y="976137"/>
                  </a:cubicBezTo>
                  <a:cubicBezTo>
                    <a:pt x="2470028" y="976994"/>
                    <a:pt x="2471742" y="978804"/>
                    <a:pt x="2469837" y="979470"/>
                  </a:cubicBezTo>
                  <a:cubicBezTo>
                    <a:pt x="2467933" y="980137"/>
                    <a:pt x="2463456" y="982519"/>
                    <a:pt x="2461837" y="982804"/>
                  </a:cubicBezTo>
                  <a:cubicBezTo>
                    <a:pt x="2460218" y="982995"/>
                    <a:pt x="2457265" y="982804"/>
                    <a:pt x="2455836" y="983662"/>
                  </a:cubicBezTo>
                  <a:cubicBezTo>
                    <a:pt x="2454407" y="984519"/>
                    <a:pt x="2449644" y="987376"/>
                    <a:pt x="2448787" y="987376"/>
                  </a:cubicBezTo>
                  <a:cubicBezTo>
                    <a:pt x="2447930" y="987376"/>
                    <a:pt x="2445644" y="987757"/>
                    <a:pt x="2446882" y="988900"/>
                  </a:cubicBezTo>
                  <a:close/>
                  <a:moveTo>
                    <a:pt x="2383065" y="15255"/>
                  </a:moveTo>
                  <a:cubicBezTo>
                    <a:pt x="2384874" y="15064"/>
                    <a:pt x="2385541" y="12969"/>
                    <a:pt x="2387351" y="12778"/>
                  </a:cubicBezTo>
                  <a:cubicBezTo>
                    <a:pt x="2389256" y="12588"/>
                    <a:pt x="2393161" y="12969"/>
                    <a:pt x="2394304" y="12302"/>
                  </a:cubicBezTo>
                  <a:cubicBezTo>
                    <a:pt x="2395542" y="11635"/>
                    <a:pt x="2398877" y="9635"/>
                    <a:pt x="2398877" y="9635"/>
                  </a:cubicBezTo>
                  <a:cubicBezTo>
                    <a:pt x="2398877" y="9635"/>
                    <a:pt x="2404591" y="6968"/>
                    <a:pt x="2404687" y="6015"/>
                  </a:cubicBezTo>
                  <a:cubicBezTo>
                    <a:pt x="2404782" y="5063"/>
                    <a:pt x="2404020" y="1729"/>
                    <a:pt x="2403162" y="1348"/>
                  </a:cubicBezTo>
                  <a:cubicBezTo>
                    <a:pt x="2402305" y="967"/>
                    <a:pt x="2399733" y="681"/>
                    <a:pt x="2398590" y="396"/>
                  </a:cubicBezTo>
                  <a:cubicBezTo>
                    <a:pt x="2397448" y="205"/>
                    <a:pt x="2393257" y="-271"/>
                    <a:pt x="2392114" y="205"/>
                  </a:cubicBezTo>
                  <a:cubicBezTo>
                    <a:pt x="2390875" y="681"/>
                    <a:pt x="2388209" y="2682"/>
                    <a:pt x="2387256" y="3063"/>
                  </a:cubicBezTo>
                  <a:cubicBezTo>
                    <a:pt x="2386303" y="3539"/>
                    <a:pt x="2382493" y="5063"/>
                    <a:pt x="2382398" y="6397"/>
                  </a:cubicBezTo>
                  <a:cubicBezTo>
                    <a:pt x="2382303" y="7730"/>
                    <a:pt x="2381826" y="8397"/>
                    <a:pt x="2381636" y="10873"/>
                  </a:cubicBezTo>
                  <a:cubicBezTo>
                    <a:pt x="2381541" y="13445"/>
                    <a:pt x="2381255" y="15445"/>
                    <a:pt x="2383065" y="15255"/>
                  </a:cubicBezTo>
                  <a:close/>
                  <a:moveTo>
                    <a:pt x="2322867" y="53736"/>
                  </a:moveTo>
                  <a:cubicBezTo>
                    <a:pt x="2324010" y="54212"/>
                    <a:pt x="2328106" y="54879"/>
                    <a:pt x="2329058" y="55069"/>
                  </a:cubicBezTo>
                  <a:cubicBezTo>
                    <a:pt x="2329915" y="55260"/>
                    <a:pt x="2331059" y="55736"/>
                    <a:pt x="2332106" y="55069"/>
                  </a:cubicBezTo>
                  <a:cubicBezTo>
                    <a:pt x="2333058" y="54402"/>
                    <a:pt x="2334201" y="51735"/>
                    <a:pt x="2333535" y="50878"/>
                  </a:cubicBezTo>
                  <a:cubicBezTo>
                    <a:pt x="2332868" y="49926"/>
                    <a:pt x="2329058" y="47925"/>
                    <a:pt x="2327724" y="47735"/>
                  </a:cubicBezTo>
                  <a:cubicBezTo>
                    <a:pt x="2326296" y="47545"/>
                    <a:pt x="2322962" y="46211"/>
                    <a:pt x="2322581" y="48402"/>
                  </a:cubicBezTo>
                  <a:cubicBezTo>
                    <a:pt x="2322295" y="49449"/>
                    <a:pt x="2321724" y="53259"/>
                    <a:pt x="2322867" y="53736"/>
                  </a:cubicBezTo>
                  <a:close/>
                  <a:moveTo>
                    <a:pt x="1361604" y="285955"/>
                  </a:moveTo>
                  <a:cubicBezTo>
                    <a:pt x="1360937" y="285955"/>
                    <a:pt x="1360556" y="286241"/>
                    <a:pt x="1359603" y="287479"/>
                  </a:cubicBezTo>
                  <a:cubicBezTo>
                    <a:pt x="1358651" y="288622"/>
                    <a:pt x="1357127" y="290908"/>
                    <a:pt x="1358746" y="290622"/>
                  </a:cubicBezTo>
                  <a:cubicBezTo>
                    <a:pt x="1360270" y="290337"/>
                    <a:pt x="1364937" y="287955"/>
                    <a:pt x="1364747" y="287193"/>
                  </a:cubicBezTo>
                  <a:cubicBezTo>
                    <a:pt x="1364652" y="286336"/>
                    <a:pt x="1362651" y="285955"/>
                    <a:pt x="1361604" y="285955"/>
                  </a:cubicBezTo>
                  <a:close/>
                  <a:moveTo>
                    <a:pt x="861541" y="506840"/>
                  </a:moveTo>
                  <a:cubicBezTo>
                    <a:pt x="861541" y="506269"/>
                    <a:pt x="860017" y="505316"/>
                    <a:pt x="859731" y="506269"/>
                  </a:cubicBezTo>
                  <a:cubicBezTo>
                    <a:pt x="859446" y="507221"/>
                    <a:pt x="858684" y="509412"/>
                    <a:pt x="859731" y="509412"/>
                  </a:cubicBezTo>
                  <a:cubicBezTo>
                    <a:pt x="860779" y="509412"/>
                    <a:pt x="861541" y="507030"/>
                    <a:pt x="861541" y="506840"/>
                  </a:cubicBezTo>
                  <a:close/>
                  <a:moveTo>
                    <a:pt x="881925" y="509888"/>
                  </a:moveTo>
                  <a:cubicBezTo>
                    <a:pt x="883544" y="509888"/>
                    <a:pt x="885258" y="509412"/>
                    <a:pt x="885830" y="508364"/>
                  </a:cubicBezTo>
                  <a:cubicBezTo>
                    <a:pt x="886401" y="507316"/>
                    <a:pt x="888878" y="501125"/>
                    <a:pt x="888402" y="501030"/>
                  </a:cubicBezTo>
                  <a:cubicBezTo>
                    <a:pt x="887926" y="500839"/>
                    <a:pt x="883735" y="500077"/>
                    <a:pt x="884211" y="499029"/>
                  </a:cubicBezTo>
                  <a:cubicBezTo>
                    <a:pt x="884782" y="497982"/>
                    <a:pt x="885354" y="495791"/>
                    <a:pt x="885544" y="495315"/>
                  </a:cubicBezTo>
                  <a:cubicBezTo>
                    <a:pt x="885734" y="494838"/>
                    <a:pt x="886497" y="493600"/>
                    <a:pt x="885449" y="492743"/>
                  </a:cubicBezTo>
                  <a:cubicBezTo>
                    <a:pt x="884401" y="491791"/>
                    <a:pt x="883163" y="491695"/>
                    <a:pt x="883639" y="490743"/>
                  </a:cubicBezTo>
                  <a:cubicBezTo>
                    <a:pt x="884211" y="489790"/>
                    <a:pt x="885449" y="487409"/>
                    <a:pt x="883830" y="487409"/>
                  </a:cubicBezTo>
                  <a:cubicBezTo>
                    <a:pt x="882210" y="487409"/>
                    <a:pt x="878877" y="487219"/>
                    <a:pt x="878115" y="487219"/>
                  </a:cubicBezTo>
                  <a:cubicBezTo>
                    <a:pt x="877352" y="487219"/>
                    <a:pt x="873543" y="485790"/>
                    <a:pt x="873352" y="485218"/>
                  </a:cubicBezTo>
                  <a:cubicBezTo>
                    <a:pt x="873067" y="484647"/>
                    <a:pt x="871733" y="481123"/>
                    <a:pt x="870781" y="481408"/>
                  </a:cubicBezTo>
                  <a:cubicBezTo>
                    <a:pt x="869828" y="481694"/>
                    <a:pt x="867066" y="482456"/>
                    <a:pt x="868209" y="479217"/>
                  </a:cubicBezTo>
                  <a:cubicBezTo>
                    <a:pt x="869256" y="476360"/>
                    <a:pt x="870209" y="473883"/>
                    <a:pt x="871447" y="473121"/>
                  </a:cubicBezTo>
                  <a:cubicBezTo>
                    <a:pt x="871638" y="473026"/>
                    <a:pt x="871828" y="472931"/>
                    <a:pt x="872018" y="472931"/>
                  </a:cubicBezTo>
                  <a:cubicBezTo>
                    <a:pt x="873447" y="472645"/>
                    <a:pt x="876591" y="470836"/>
                    <a:pt x="876686" y="469883"/>
                  </a:cubicBezTo>
                  <a:cubicBezTo>
                    <a:pt x="876781" y="468930"/>
                    <a:pt x="877734" y="466549"/>
                    <a:pt x="878496" y="466073"/>
                  </a:cubicBezTo>
                  <a:cubicBezTo>
                    <a:pt x="879639" y="465501"/>
                    <a:pt x="881734" y="462358"/>
                    <a:pt x="878686" y="462549"/>
                  </a:cubicBezTo>
                  <a:cubicBezTo>
                    <a:pt x="875638" y="462739"/>
                    <a:pt x="872876" y="463501"/>
                    <a:pt x="872400" y="464358"/>
                  </a:cubicBezTo>
                  <a:cubicBezTo>
                    <a:pt x="871828" y="465311"/>
                    <a:pt x="869733" y="469407"/>
                    <a:pt x="869161" y="469883"/>
                  </a:cubicBezTo>
                  <a:cubicBezTo>
                    <a:pt x="868876" y="470074"/>
                    <a:pt x="867637" y="471312"/>
                    <a:pt x="866399" y="472550"/>
                  </a:cubicBezTo>
                  <a:cubicBezTo>
                    <a:pt x="865161" y="473788"/>
                    <a:pt x="863922" y="475026"/>
                    <a:pt x="863637" y="475407"/>
                  </a:cubicBezTo>
                  <a:cubicBezTo>
                    <a:pt x="863160" y="475979"/>
                    <a:pt x="858398" y="480741"/>
                    <a:pt x="857446" y="481980"/>
                  </a:cubicBezTo>
                  <a:cubicBezTo>
                    <a:pt x="856588" y="483218"/>
                    <a:pt x="853350" y="487028"/>
                    <a:pt x="852492" y="487695"/>
                  </a:cubicBezTo>
                  <a:cubicBezTo>
                    <a:pt x="851635" y="488266"/>
                    <a:pt x="848968" y="490648"/>
                    <a:pt x="847634" y="491695"/>
                  </a:cubicBezTo>
                  <a:cubicBezTo>
                    <a:pt x="846301" y="492743"/>
                    <a:pt x="843634" y="493791"/>
                    <a:pt x="844206" y="494743"/>
                  </a:cubicBezTo>
                  <a:cubicBezTo>
                    <a:pt x="844777" y="495696"/>
                    <a:pt x="846301" y="497220"/>
                    <a:pt x="845253" y="498077"/>
                  </a:cubicBezTo>
                  <a:cubicBezTo>
                    <a:pt x="844206" y="499029"/>
                    <a:pt x="843825" y="501125"/>
                    <a:pt x="845253" y="500839"/>
                  </a:cubicBezTo>
                  <a:cubicBezTo>
                    <a:pt x="846682" y="500553"/>
                    <a:pt x="850969" y="498649"/>
                    <a:pt x="852588" y="498553"/>
                  </a:cubicBezTo>
                  <a:cubicBezTo>
                    <a:pt x="854207" y="498363"/>
                    <a:pt x="860494" y="498839"/>
                    <a:pt x="861732" y="499506"/>
                  </a:cubicBezTo>
                  <a:cubicBezTo>
                    <a:pt x="862970" y="500077"/>
                    <a:pt x="866018" y="501316"/>
                    <a:pt x="866875" y="501220"/>
                  </a:cubicBezTo>
                  <a:cubicBezTo>
                    <a:pt x="867733" y="501030"/>
                    <a:pt x="870590" y="502935"/>
                    <a:pt x="869447" y="503697"/>
                  </a:cubicBezTo>
                  <a:cubicBezTo>
                    <a:pt x="868304" y="504459"/>
                    <a:pt x="864875" y="505697"/>
                    <a:pt x="866113" y="506173"/>
                  </a:cubicBezTo>
                  <a:cubicBezTo>
                    <a:pt x="867351" y="506649"/>
                    <a:pt x="871542" y="505983"/>
                    <a:pt x="872781" y="505887"/>
                  </a:cubicBezTo>
                  <a:cubicBezTo>
                    <a:pt x="874019" y="505697"/>
                    <a:pt x="875924" y="505697"/>
                    <a:pt x="877258" y="505697"/>
                  </a:cubicBezTo>
                  <a:cubicBezTo>
                    <a:pt x="878496" y="505697"/>
                    <a:pt x="881829" y="506173"/>
                    <a:pt x="880972" y="507126"/>
                  </a:cubicBezTo>
                  <a:cubicBezTo>
                    <a:pt x="880115" y="507888"/>
                    <a:pt x="880306" y="509888"/>
                    <a:pt x="881925" y="509888"/>
                  </a:cubicBezTo>
                  <a:close/>
                  <a:moveTo>
                    <a:pt x="895355" y="278049"/>
                  </a:moveTo>
                  <a:cubicBezTo>
                    <a:pt x="894212" y="278049"/>
                    <a:pt x="892688" y="279764"/>
                    <a:pt x="891926" y="280240"/>
                  </a:cubicBezTo>
                  <a:cubicBezTo>
                    <a:pt x="891068" y="280716"/>
                    <a:pt x="888973" y="279288"/>
                    <a:pt x="887640" y="278049"/>
                  </a:cubicBezTo>
                  <a:cubicBezTo>
                    <a:pt x="886306" y="276811"/>
                    <a:pt x="886306" y="274239"/>
                    <a:pt x="886306" y="273477"/>
                  </a:cubicBezTo>
                  <a:cubicBezTo>
                    <a:pt x="886401" y="272716"/>
                    <a:pt x="885544" y="269953"/>
                    <a:pt x="885163" y="269191"/>
                  </a:cubicBezTo>
                  <a:cubicBezTo>
                    <a:pt x="884687" y="268429"/>
                    <a:pt x="882306" y="266429"/>
                    <a:pt x="881734" y="265667"/>
                  </a:cubicBezTo>
                  <a:cubicBezTo>
                    <a:pt x="881163" y="264905"/>
                    <a:pt x="879544" y="262905"/>
                    <a:pt x="878877" y="262428"/>
                  </a:cubicBezTo>
                  <a:cubicBezTo>
                    <a:pt x="878305" y="261952"/>
                    <a:pt x="876781" y="260904"/>
                    <a:pt x="875924" y="260714"/>
                  </a:cubicBezTo>
                  <a:cubicBezTo>
                    <a:pt x="875162" y="260524"/>
                    <a:pt x="874781" y="258237"/>
                    <a:pt x="874781" y="256904"/>
                  </a:cubicBezTo>
                  <a:cubicBezTo>
                    <a:pt x="874686" y="255475"/>
                    <a:pt x="874305" y="254713"/>
                    <a:pt x="873352" y="254142"/>
                  </a:cubicBezTo>
                  <a:cubicBezTo>
                    <a:pt x="872400" y="253570"/>
                    <a:pt x="871447" y="251094"/>
                    <a:pt x="870590" y="249855"/>
                  </a:cubicBezTo>
                  <a:cubicBezTo>
                    <a:pt x="869733" y="248617"/>
                    <a:pt x="874686" y="248331"/>
                    <a:pt x="876305" y="248141"/>
                  </a:cubicBezTo>
                  <a:cubicBezTo>
                    <a:pt x="877925" y="247950"/>
                    <a:pt x="876019" y="245664"/>
                    <a:pt x="874876" y="245664"/>
                  </a:cubicBezTo>
                  <a:cubicBezTo>
                    <a:pt x="873733" y="245664"/>
                    <a:pt x="873352" y="244617"/>
                    <a:pt x="873447" y="243664"/>
                  </a:cubicBezTo>
                  <a:cubicBezTo>
                    <a:pt x="873543" y="242712"/>
                    <a:pt x="880401" y="239092"/>
                    <a:pt x="881258" y="238425"/>
                  </a:cubicBezTo>
                  <a:cubicBezTo>
                    <a:pt x="882115" y="237854"/>
                    <a:pt x="881925" y="235377"/>
                    <a:pt x="881543" y="234330"/>
                  </a:cubicBezTo>
                  <a:cubicBezTo>
                    <a:pt x="881163" y="233282"/>
                    <a:pt x="880687" y="232044"/>
                    <a:pt x="879448" y="232044"/>
                  </a:cubicBezTo>
                  <a:cubicBezTo>
                    <a:pt x="878210" y="232044"/>
                    <a:pt x="877258" y="234044"/>
                    <a:pt x="876305" y="234234"/>
                  </a:cubicBezTo>
                  <a:cubicBezTo>
                    <a:pt x="875353" y="234425"/>
                    <a:pt x="874114" y="233568"/>
                    <a:pt x="873638" y="233282"/>
                  </a:cubicBezTo>
                  <a:cubicBezTo>
                    <a:pt x="873162" y="232996"/>
                    <a:pt x="869923" y="234806"/>
                    <a:pt x="868780" y="234806"/>
                  </a:cubicBezTo>
                  <a:cubicBezTo>
                    <a:pt x="867637" y="234806"/>
                    <a:pt x="868400" y="232996"/>
                    <a:pt x="868685" y="232234"/>
                  </a:cubicBezTo>
                  <a:cubicBezTo>
                    <a:pt x="868876" y="231472"/>
                    <a:pt x="870019" y="230996"/>
                    <a:pt x="870685" y="230805"/>
                  </a:cubicBezTo>
                  <a:cubicBezTo>
                    <a:pt x="871352" y="230615"/>
                    <a:pt x="875543" y="229567"/>
                    <a:pt x="876972" y="229091"/>
                  </a:cubicBezTo>
                  <a:cubicBezTo>
                    <a:pt x="878401" y="228615"/>
                    <a:pt x="876876" y="225757"/>
                    <a:pt x="875829" y="224900"/>
                  </a:cubicBezTo>
                  <a:cubicBezTo>
                    <a:pt x="874781" y="224138"/>
                    <a:pt x="871542" y="225091"/>
                    <a:pt x="870685" y="225472"/>
                  </a:cubicBezTo>
                  <a:cubicBezTo>
                    <a:pt x="869828" y="225948"/>
                    <a:pt x="867447" y="225948"/>
                    <a:pt x="866113" y="225281"/>
                  </a:cubicBezTo>
                  <a:cubicBezTo>
                    <a:pt x="864685" y="224709"/>
                    <a:pt x="866590" y="222043"/>
                    <a:pt x="866208" y="221566"/>
                  </a:cubicBezTo>
                  <a:cubicBezTo>
                    <a:pt x="865732" y="221090"/>
                    <a:pt x="861922" y="221280"/>
                    <a:pt x="861256" y="221376"/>
                  </a:cubicBezTo>
                  <a:cubicBezTo>
                    <a:pt x="860589" y="221566"/>
                    <a:pt x="855731" y="221566"/>
                    <a:pt x="854112" y="221376"/>
                  </a:cubicBezTo>
                  <a:cubicBezTo>
                    <a:pt x="852492" y="221185"/>
                    <a:pt x="854302" y="219090"/>
                    <a:pt x="854778" y="218804"/>
                  </a:cubicBezTo>
                  <a:cubicBezTo>
                    <a:pt x="855255" y="218518"/>
                    <a:pt x="857541" y="217566"/>
                    <a:pt x="858493" y="217566"/>
                  </a:cubicBezTo>
                  <a:cubicBezTo>
                    <a:pt x="859446" y="217566"/>
                    <a:pt x="864399" y="214899"/>
                    <a:pt x="865256" y="213565"/>
                  </a:cubicBezTo>
                  <a:cubicBezTo>
                    <a:pt x="866113" y="212136"/>
                    <a:pt x="862017" y="210041"/>
                    <a:pt x="861351" y="210041"/>
                  </a:cubicBezTo>
                  <a:cubicBezTo>
                    <a:pt x="860684" y="210041"/>
                    <a:pt x="857350" y="208707"/>
                    <a:pt x="855921" y="208041"/>
                  </a:cubicBezTo>
                  <a:cubicBezTo>
                    <a:pt x="854493" y="207469"/>
                    <a:pt x="852874" y="210327"/>
                    <a:pt x="852397" y="211279"/>
                  </a:cubicBezTo>
                  <a:cubicBezTo>
                    <a:pt x="851826" y="212232"/>
                    <a:pt x="850016" y="212994"/>
                    <a:pt x="848968" y="212803"/>
                  </a:cubicBezTo>
                  <a:cubicBezTo>
                    <a:pt x="847825" y="212613"/>
                    <a:pt x="847540" y="210517"/>
                    <a:pt x="847444" y="209755"/>
                  </a:cubicBezTo>
                  <a:cubicBezTo>
                    <a:pt x="847349" y="208993"/>
                    <a:pt x="844872" y="207945"/>
                    <a:pt x="843825" y="207183"/>
                  </a:cubicBezTo>
                  <a:cubicBezTo>
                    <a:pt x="842777" y="206422"/>
                    <a:pt x="842015" y="205374"/>
                    <a:pt x="841920" y="204421"/>
                  </a:cubicBezTo>
                  <a:cubicBezTo>
                    <a:pt x="841824" y="203469"/>
                    <a:pt x="843158" y="202897"/>
                    <a:pt x="843825" y="202611"/>
                  </a:cubicBezTo>
                  <a:cubicBezTo>
                    <a:pt x="844492" y="202326"/>
                    <a:pt x="844872" y="200611"/>
                    <a:pt x="844492" y="200040"/>
                  </a:cubicBezTo>
                  <a:cubicBezTo>
                    <a:pt x="844015" y="199468"/>
                    <a:pt x="840872" y="199468"/>
                    <a:pt x="839158" y="199468"/>
                  </a:cubicBezTo>
                  <a:cubicBezTo>
                    <a:pt x="837443" y="199468"/>
                    <a:pt x="840015" y="196420"/>
                    <a:pt x="840872" y="194229"/>
                  </a:cubicBezTo>
                  <a:cubicBezTo>
                    <a:pt x="841824" y="192134"/>
                    <a:pt x="837824" y="191943"/>
                    <a:pt x="837062" y="191943"/>
                  </a:cubicBezTo>
                  <a:cubicBezTo>
                    <a:pt x="836300" y="191943"/>
                    <a:pt x="834395" y="189276"/>
                    <a:pt x="831633" y="187467"/>
                  </a:cubicBezTo>
                  <a:cubicBezTo>
                    <a:pt x="828871" y="185657"/>
                    <a:pt x="826585" y="186800"/>
                    <a:pt x="825442" y="187276"/>
                  </a:cubicBezTo>
                  <a:cubicBezTo>
                    <a:pt x="824299" y="187752"/>
                    <a:pt x="824584" y="191277"/>
                    <a:pt x="824299" y="192515"/>
                  </a:cubicBezTo>
                  <a:cubicBezTo>
                    <a:pt x="824013" y="193753"/>
                    <a:pt x="822584" y="193563"/>
                    <a:pt x="821727" y="193563"/>
                  </a:cubicBezTo>
                  <a:cubicBezTo>
                    <a:pt x="820775" y="193563"/>
                    <a:pt x="820202" y="194610"/>
                    <a:pt x="819726" y="195087"/>
                  </a:cubicBezTo>
                  <a:cubicBezTo>
                    <a:pt x="819250" y="195563"/>
                    <a:pt x="818393" y="193563"/>
                    <a:pt x="818203" y="192039"/>
                  </a:cubicBezTo>
                  <a:cubicBezTo>
                    <a:pt x="818012" y="190515"/>
                    <a:pt x="818488" y="187752"/>
                    <a:pt x="818393" y="186705"/>
                  </a:cubicBezTo>
                  <a:cubicBezTo>
                    <a:pt x="818298" y="185657"/>
                    <a:pt x="814678" y="190420"/>
                    <a:pt x="813631" y="191181"/>
                  </a:cubicBezTo>
                  <a:cubicBezTo>
                    <a:pt x="812678" y="191943"/>
                    <a:pt x="809440" y="194134"/>
                    <a:pt x="808296" y="194515"/>
                  </a:cubicBezTo>
                  <a:cubicBezTo>
                    <a:pt x="807153" y="194991"/>
                    <a:pt x="808582" y="190515"/>
                    <a:pt x="809058" y="189753"/>
                  </a:cubicBezTo>
                  <a:cubicBezTo>
                    <a:pt x="809534" y="188991"/>
                    <a:pt x="809249" y="187467"/>
                    <a:pt x="809440" y="186419"/>
                  </a:cubicBezTo>
                  <a:cubicBezTo>
                    <a:pt x="809630" y="185371"/>
                    <a:pt x="812392" y="184609"/>
                    <a:pt x="813821" y="182609"/>
                  </a:cubicBezTo>
                  <a:cubicBezTo>
                    <a:pt x="815250" y="180609"/>
                    <a:pt x="813631" y="175846"/>
                    <a:pt x="813726" y="174608"/>
                  </a:cubicBezTo>
                  <a:cubicBezTo>
                    <a:pt x="813821" y="173370"/>
                    <a:pt x="814868" y="172322"/>
                    <a:pt x="815535" y="171370"/>
                  </a:cubicBezTo>
                  <a:cubicBezTo>
                    <a:pt x="816202" y="170417"/>
                    <a:pt x="816297" y="169845"/>
                    <a:pt x="816107" y="169369"/>
                  </a:cubicBezTo>
                  <a:cubicBezTo>
                    <a:pt x="816012" y="168893"/>
                    <a:pt x="809630" y="166797"/>
                    <a:pt x="808487" y="166797"/>
                  </a:cubicBezTo>
                  <a:cubicBezTo>
                    <a:pt x="807344" y="166797"/>
                    <a:pt x="805820" y="168226"/>
                    <a:pt x="805343" y="168893"/>
                  </a:cubicBezTo>
                  <a:cubicBezTo>
                    <a:pt x="804867" y="169655"/>
                    <a:pt x="800486" y="168417"/>
                    <a:pt x="799343" y="168702"/>
                  </a:cubicBezTo>
                  <a:cubicBezTo>
                    <a:pt x="798200" y="168988"/>
                    <a:pt x="796676" y="170798"/>
                    <a:pt x="796295" y="171465"/>
                  </a:cubicBezTo>
                  <a:cubicBezTo>
                    <a:pt x="795914" y="172131"/>
                    <a:pt x="794390" y="172131"/>
                    <a:pt x="792961" y="171941"/>
                  </a:cubicBezTo>
                  <a:cubicBezTo>
                    <a:pt x="791533" y="171750"/>
                    <a:pt x="788961" y="174894"/>
                    <a:pt x="788961" y="175656"/>
                  </a:cubicBezTo>
                  <a:cubicBezTo>
                    <a:pt x="788865" y="176418"/>
                    <a:pt x="790771" y="182228"/>
                    <a:pt x="790675" y="183466"/>
                  </a:cubicBezTo>
                  <a:cubicBezTo>
                    <a:pt x="790580" y="184704"/>
                    <a:pt x="788294" y="183943"/>
                    <a:pt x="787246" y="182799"/>
                  </a:cubicBezTo>
                  <a:cubicBezTo>
                    <a:pt x="786199" y="181752"/>
                    <a:pt x="784484" y="186133"/>
                    <a:pt x="784294" y="186800"/>
                  </a:cubicBezTo>
                  <a:cubicBezTo>
                    <a:pt x="784103" y="187467"/>
                    <a:pt x="784484" y="191372"/>
                    <a:pt x="784865" y="192324"/>
                  </a:cubicBezTo>
                  <a:cubicBezTo>
                    <a:pt x="785246" y="193277"/>
                    <a:pt x="784294" y="194420"/>
                    <a:pt x="783246" y="195372"/>
                  </a:cubicBezTo>
                  <a:cubicBezTo>
                    <a:pt x="782198" y="196325"/>
                    <a:pt x="782102" y="198706"/>
                    <a:pt x="781246" y="198706"/>
                  </a:cubicBezTo>
                  <a:cubicBezTo>
                    <a:pt x="780483" y="198706"/>
                    <a:pt x="779245" y="197944"/>
                    <a:pt x="779150" y="196897"/>
                  </a:cubicBezTo>
                  <a:cubicBezTo>
                    <a:pt x="779055" y="195849"/>
                    <a:pt x="779531" y="193658"/>
                    <a:pt x="779531" y="193086"/>
                  </a:cubicBezTo>
                  <a:cubicBezTo>
                    <a:pt x="779531" y="192515"/>
                    <a:pt x="780103" y="189276"/>
                    <a:pt x="780198" y="188133"/>
                  </a:cubicBezTo>
                  <a:cubicBezTo>
                    <a:pt x="780293" y="187086"/>
                    <a:pt x="781341" y="185562"/>
                    <a:pt x="781817" y="184609"/>
                  </a:cubicBezTo>
                  <a:cubicBezTo>
                    <a:pt x="782388" y="183657"/>
                    <a:pt x="781817" y="181561"/>
                    <a:pt x="781626" y="180132"/>
                  </a:cubicBezTo>
                  <a:cubicBezTo>
                    <a:pt x="781436" y="178704"/>
                    <a:pt x="785722" y="169274"/>
                    <a:pt x="786199" y="168512"/>
                  </a:cubicBezTo>
                  <a:cubicBezTo>
                    <a:pt x="786675" y="167750"/>
                    <a:pt x="790008" y="165559"/>
                    <a:pt x="792009" y="164988"/>
                  </a:cubicBezTo>
                  <a:cubicBezTo>
                    <a:pt x="793437" y="164511"/>
                    <a:pt x="796962" y="163940"/>
                    <a:pt x="797247" y="162892"/>
                  </a:cubicBezTo>
                  <a:cubicBezTo>
                    <a:pt x="797438" y="161845"/>
                    <a:pt x="797628" y="161368"/>
                    <a:pt x="796104" y="160892"/>
                  </a:cubicBezTo>
                  <a:cubicBezTo>
                    <a:pt x="794581" y="160416"/>
                    <a:pt x="791437" y="158892"/>
                    <a:pt x="790008" y="159082"/>
                  </a:cubicBezTo>
                  <a:cubicBezTo>
                    <a:pt x="788580" y="159273"/>
                    <a:pt x="783246" y="160130"/>
                    <a:pt x="781912" y="160797"/>
                  </a:cubicBezTo>
                  <a:cubicBezTo>
                    <a:pt x="780579" y="161368"/>
                    <a:pt x="774769" y="161082"/>
                    <a:pt x="774006" y="161845"/>
                  </a:cubicBezTo>
                  <a:cubicBezTo>
                    <a:pt x="773340" y="162606"/>
                    <a:pt x="770292" y="165083"/>
                    <a:pt x="770196" y="166797"/>
                  </a:cubicBezTo>
                  <a:cubicBezTo>
                    <a:pt x="770101" y="168512"/>
                    <a:pt x="770482" y="170036"/>
                    <a:pt x="768672" y="170322"/>
                  </a:cubicBezTo>
                  <a:cubicBezTo>
                    <a:pt x="766863" y="170607"/>
                    <a:pt x="762576" y="171846"/>
                    <a:pt x="762005" y="172608"/>
                  </a:cubicBezTo>
                  <a:cubicBezTo>
                    <a:pt x="761529" y="173370"/>
                    <a:pt x="759433" y="178418"/>
                    <a:pt x="758576" y="179085"/>
                  </a:cubicBezTo>
                  <a:cubicBezTo>
                    <a:pt x="757718" y="179656"/>
                    <a:pt x="754480" y="185371"/>
                    <a:pt x="754766" y="186705"/>
                  </a:cubicBezTo>
                  <a:cubicBezTo>
                    <a:pt x="755052" y="188133"/>
                    <a:pt x="756004" y="190229"/>
                    <a:pt x="757242" y="190705"/>
                  </a:cubicBezTo>
                  <a:cubicBezTo>
                    <a:pt x="758481" y="191181"/>
                    <a:pt x="763338" y="192515"/>
                    <a:pt x="763815" y="192801"/>
                  </a:cubicBezTo>
                  <a:cubicBezTo>
                    <a:pt x="764291" y="193086"/>
                    <a:pt x="765624" y="193753"/>
                    <a:pt x="766101" y="194991"/>
                  </a:cubicBezTo>
                  <a:cubicBezTo>
                    <a:pt x="766482" y="196230"/>
                    <a:pt x="765720" y="197944"/>
                    <a:pt x="764481" y="197563"/>
                  </a:cubicBezTo>
                  <a:cubicBezTo>
                    <a:pt x="763243" y="197277"/>
                    <a:pt x="761815" y="195277"/>
                    <a:pt x="760862" y="194991"/>
                  </a:cubicBezTo>
                  <a:cubicBezTo>
                    <a:pt x="759910" y="194706"/>
                    <a:pt x="755337" y="192705"/>
                    <a:pt x="754576" y="193468"/>
                  </a:cubicBezTo>
                  <a:cubicBezTo>
                    <a:pt x="753909" y="194229"/>
                    <a:pt x="753433" y="196039"/>
                    <a:pt x="753718" y="197277"/>
                  </a:cubicBezTo>
                  <a:cubicBezTo>
                    <a:pt x="754004" y="198516"/>
                    <a:pt x="757909" y="203469"/>
                    <a:pt x="756957" y="204516"/>
                  </a:cubicBezTo>
                  <a:cubicBezTo>
                    <a:pt x="755909" y="205564"/>
                    <a:pt x="756481" y="208803"/>
                    <a:pt x="758004" y="208231"/>
                  </a:cubicBezTo>
                  <a:cubicBezTo>
                    <a:pt x="759433" y="207660"/>
                    <a:pt x="762481" y="204707"/>
                    <a:pt x="763243" y="205374"/>
                  </a:cubicBezTo>
                  <a:cubicBezTo>
                    <a:pt x="764005" y="205945"/>
                    <a:pt x="768768" y="206136"/>
                    <a:pt x="769339" y="207374"/>
                  </a:cubicBezTo>
                  <a:cubicBezTo>
                    <a:pt x="769911" y="208612"/>
                    <a:pt x="770006" y="211851"/>
                    <a:pt x="771244" y="212232"/>
                  </a:cubicBezTo>
                  <a:cubicBezTo>
                    <a:pt x="772483" y="212708"/>
                    <a:pt x="774673" y="212708"/>
                    <a:pt x="775626" y="213184"/>
                  </a:cubicBezTo>
                  <a:cubicBezTo>
                    <a:pt x="776578" y="213660"/>
                    <a:pt x="780388" y="215470"/>
                    <a:pt x="782008" y="215661"/>
                  </a:cubicBezTo>
                  <a:cubicBezTo>
                    <a:pt x="783627" y="215851"/>
                    <a:pt x="786389" y="216899"/>
                    <a:pt x="786960" y="217851"/>
                  </a:cubicBezTo>
                  <a:cubicBezTo>
                    <a:pt x="787532" y="218804"/>
                    <a:pt x="790390" y="221376"/>
                    <a:pt x="791818" y="221566"/>
                  </a:cubicBezTo>
                  <a:cubicBezTo>
                    <a:pt x="793247" y="221757"/>
                    <a:pt x="791627" y="218804"/>
                    <a:pt x="793152" y="218613"/>
                  </a:cubicBezTo>
                  <a:cubicBezTo>
                    <a:pt x="794581" y="218423"/>
                    <a:pt x="796771" y="219661"/>
                    <a:pt x="798010" y="220328"/>
                  </a:cubicBezTo>
                  <a:cubicBezTo>
                    <a:pt x="799248" y="220899"/>
                    <a:pt x="800391" y="222138"/>
                    <a:pt x="801058" y="222804"/>
                  </a:cubicBezTo>
                  <a:cubicBezTo>
                    <a:pt x="801629" y="223471"/>
                    <a:pt x="800962" y="223566"/>
                    <a:pt x="803439" y="225091"/>
                  </a:cubicBezTo>
                  <a:cubicBezTo>
                    <a:pt x="805915" y="226614"/>
                    <a:pt x="806868" y="226043"/>
                    <a:pt x="808011" y="224900"/>
                  </a:cubicBezTo>
                  <a:cubicBezTo>
                    <a:pt x="809154" y="223852"/>
                    <a:pt x="809058" y="221661"/>
                    <a:pt x="809058" y="220423"/>
                  </a:cubicBezTo>
                  <a:cubicBezTo>
                    <a:pt x="809154" y="219185"/>
                    <a:pt x="810297" y="215851"/>
                    <a:pt x="810963" y="215089"/>
                  </a:cubicBezTo>
                  <a:cubicBezTo>
                    <a:pt x="811630" y="214327"/>
                    <a:pt x="815440" y="214327"/>
                    <a:pt x="814774" y="215566"/>
                  </a:cubicBezTo>
                  <a:cubicBezTo>
                    <a:pt x="814012" y="216804"/>
                    <a:pt x="812011" y="219566"/>
                    <a:pt x="813535" y="220042"/>
                  </a:cubicBezTo>
                  <a:cubicBezTo>
                    <a:pt x="815154" y="220518"/>
                    <a:pt x="818583" y="221280"/>
                    <a:pt x="818583" y="222519"/>
                  </a:cubicBezTo>
                  <a:cubicBezTo>
                    <a:pt x="818679" y="223757"/>
                    <a:pt x="816012" y="228234"/>
                    <a:pt x="818774" y="229281"/>
                  </a:cubicBezTo>
                  <a:cubicBezTo>
                    <a:pt x="821536" y="230329"/>
                    <a:pt x="821917" y="230329"/>
                    <a:pt x="822108" y="231758"/>
                  </a:cubicBezTo>
                  <a:cubicBezTo>
                    <a:pt x="822394" y="233187"/>
                    <a:pt x="822108" y="234044"/>
                    <a:pt x="822679" y="235092"/>
                  </a:cubicBezTo>
                  <a:cubicBezTo>
                    <a:pt x="823251" y="236139"/>
                    <a:pt x="822679" y="238330"/>
                    <a:pt x="822012" y="238616"/>
                  </a:cubicBezTo>
                  <a:cubicBezTo>
                    <a:pt x="821346" y="238902"/>
                    <a:pt x="817917" y="240330"/>
                    <a:pt x="817821" y="241378"/>
                  </a:cubicBezTo>
                  <a:cubicBezTo>
                    <a:pt x="817726" y="242426"/>
                    <a:pt x="818298" y="243188"/>
                    <a:pt x="819631" y="243188"/>
                  </a:cubicBezTo>
                  <a:cubicBezTo>
                    <a:pt x="820869" y="243188"/>
                    <a:pt x="822584" y="242426"/>
                    <a:pt x="823346" y="241759"/>
                  </a:cubicBezTo>
                  <a:cubicBezTo>
                    <a:pt x="824203" y="241188"/>
                    <a:pt x="826965" y="239473"/>
                    <a:pt x="827251" y="240711"/>
                  </a:cubicBezTo>
                  <a:cubicBezTo>
                    <a:pt x="827442" y="241950"/>
                    <a:pt x="828013" y="245950"/>
                    <a:pt x="829347" y="245474"/>
                  </a:cubicBezTo>
                  <a:cubicBezTo>
                    <a:pt x="830585" y="244998"/>
                    <a:pt x="836205" y="242235"/>
                    <a:pt x="836300" y="243759"/>
                  </a:cubicBezTo>
                  <a:cubicBezTo>
                    <a:pt x="836395" y="245283"/>
                    <a:pt x="836205" y="248331"/>
                    <a:pt x="835919" y="249474"/>
                  </a:cubicBezTo>
                  <a:cubicBezTo>
                    <a:pt x="835728" y="250522"/>
                    <a:pt x="835347" y="252808"/>
                    <a:pt x="835443" y="253951"/>
                  </a:cubicBezTo>
                  <a:cubicBezTo>
                    <a:pt x="835538" y="254999"/>
                    <a:pt x="836871" y="258428"/>
                    <a:pt x="836586" y="259190"/>
                  </a:cubicBezTo>
                  <a:cubicBezTo>
                    <a:pt x="836205" y="259952"/>
                    <a:pt x="835347" y="260904"/>
                    <a:pt x="835633" y="261476"/>
                  </a:cubicBezTo>
                  <a:cubicBezTo>
                    <a:pt x="835919" y="262143"/>
                    <a:pt x="837443" y="263476"/>
                    <a:pt x="836490" y="263667"/>
                  </a:cubicBezTo>
                  <a:cubicBezTo>
                    <a:pt x="835538" y="263857"/>
                    <a:pt x="833728" y="264143"/>
                    <a:pt x="833538" y="265381"/>
                  </a:cubicBezTo>
                  <a:cubicBezTo>
                    <a:pt x="833347" y="266620"/>
                    <a:pt x="832871" y="268715"/>
                    <a:pt x="832014" y="269096"/>
                  </a:cubicBezTo>
                  <a:cubicBezTo>
                    <a:pt x="831156" y="269382"/>
                    <a:pt x="824965" y="271668"/>
                    <a:pt x="824299" y="272144"/>
                  </a:cubicBezTo>
                  <a:cubicBezTo>
                    <a:pt x="823632" y="272620"/>
                    <a:pt x="819726" y="276621"/>
                    <a:pt x="818679" y="277478"/>
                  </a:cubicBezTo>
                  <a:cubicBezTo>
                    <a:pt x="817631" y="278430"/>
                    <a:pt x="816012" y="279288"/>
                    <a:pt x="816107" y="280812"/>
                  </a:cubicBezTo>
                  <a:cubicBezTo>
                    <a:pt x="816202" y="282336"/>
                    <a:pt x="816583" y="285574"/>
                    <a:pt x="815917" y="286146"/>
                  </a:cubicBezTo>
                  <a:cubicBezTo>
                    <a:pt x="815250" y="286812"/>
                    <a:pt x="812202" y="289194"/>
                    <a:pt x="811440" y="288908"/>
                  </a:cubicBezTo>
                  <a:cubicBezTo>
                    <a:pt x="810677" y="288622"/>
                    <a:pt x="809154" y="287479"/>
                    <a:pt x="808296" y="287860"/>
                  </a:cubicBezTo>
                  <a:cubicBezTo>
                    <a:pt x="807439" y="288146"/>
                    <a:pt x="803439" y="288908"/>
                    <a:pt x="803058" y="288146"/>
                  </a:cubicBezTo>
                  <a:cubicBezTo>
                    <a:pt x="802677" y="287384"/>
                    <a:pt x="800962" y="285670"/>
                    <a:pt x="799915" y="285670"/>
                  </a:cubicBezTo>
                  <a:lnTo>
                    <a:pt x="794676" y="285670"/>
                  </a:lnTo>
                  <a:cubicBezTo>
                    <a:pt x="793533" y="285670"/>
                    <a:pt x="790580" y="285384"/>
                    <a:pt x="790199" y="286622"/>
                  </a:cubicBezTo>
                  <a:cubicBezTo>
                    <a:pt x="789818" y="287860"/>
                    <a:pt x="789628" y="290337"/>
                    <a:pt x="788485" y="290337"/>
                  </a:cubicBezTo>
                  <a:cubicBezTo>
                    <a:pt x="787342" y="290337"/>
                    <a:pt x="785913" y="290908"/>
                    <a:pt x="785341" y="291670"/>
                  </a:cubicBezTo>
                  <a:cubicBezTo>
                    <a:pt x="784865" y="292432"/>
                    <a:pt x="783531" y="294718"/>
                    <a:pt x="783817" y="295861"/>
                  </a:cubicBezTo>
                  <a:cubicBezTo>
                    <a:pt x="784103" y="296909"/>
                    <a:pt x="786484" y="299385"/>
                    <a:pt x="789246" y="299957"/>
                  </a:cubicBezTo>
                  <a:cubicBezTo>
                    <a:pt x="792104" y="300528"/>
                    <a:pt x="797438" y="300528"/>
                    <a:pt x="797533" y="299766"/>
                  </a:cubicBezTo>
                  <a:cubicBezTo>
                    <a:pt x="797628" y="299004"/>
                    <a:pt x="798200" y="297195"/>
                    <a:pt x="798676" y="296718"/>
                  </a:cubicBezTo>
                  <a:cubicBezTo>
                    <a:pt x="799153" y="296242"/>
                    <a:pt x="800009" y="293956"/>
                    <a:pt x="799533" y="293004"/>
                  </a:cubicBezTo>
                  <a:cubicBezTo>
                    <a:pt x="799153" y="292147"/>
                    <a:pt x="799248" y="290622"/>
                    <a:pt x="800105" y="290622"/>
                  </a:cubicBezTo>
                  <a:cubicBezTo>
                    <a:pt x="800200" y="290622"/>
                    <a:pt x="800296" y="290622"/>
                    <a:pt x="800486" y="290718"/>
                  </a:cubicBezTo>
                  <a:cubicBezTo>
                    <a:pt x="801725" y="291194"/>
                    <a:pt x="802677" y="291956"/>
                    <a:pt x="802677" y="293004"/>
                  </a:cubicBezTo>
                  <a:cubicBezTo>
                    <a:pt x="802772" y="294051"/>
                    <a:pt x="802962" y="296528"/>
                    <a:pt x="803534" y="297480"/>
                  </a:cubicBezTo>
                  <a:cubicBezTo>
                    <a:pt x="804106" y="298433"/>
                    <a:pt x="806677" y="300528"/>
                    <a:pt x="807058" y="299671"/>
                  </a:cubicBezTo>
                  <a:cubicBezTo>
                    <a:pt x="807439" y="298719"/>
                    <a:pt x="808773" y="295956"/>
                    <a:pt x="809440" y="297385"/>
                  </a:cubicBezTo>
                  <a:cubicBezTo>
                    <a:pt x="810106" y="298814"/>
                    <a:pt x="810297" y="301862"/>
                    <a:pt x="810868" y="302338"/>
                  </a:cubicBezTo>
                  <a:cubicBezTo>
                    <a:pt x="811440" y="302814"/>
                    <a:pt x="813535" y="304815"/>
                    <a:pt x="813726" y="306624"/>
                  </a:cubicBezTo>
                  <a:cubicBezTo>
                    <a:pt x="813916" y="308434"/>
                    <a:pt x="813726" y="309482"/>
                    <a:pt x="814774" y="310816"/>
                  </a:cubicBezTo>
                  <a:cubicBezTo>
                    <a:pt x="815917" y="312244"/>
                    <a:pt x="817726" y="316149"/>
                    <a:pt x="818203" y="317293"/>
                  </a:cubicBezTo>
                  <a:cubicBezTo>
                    <a:pt x="818583" y="318340"/>
                    <a:pt x="819059" y="319293"/>
                    <a:pt x="818298" y="319864"/>
                  </a:cubicBezTo>
                  <a:cubicBezTo>
                    <a:pt x="817631" y="320436"/>
                    <a:pt x="824013" y="324817"/>
                    <a:pt x="825060" y="325198"/>
                  </a:cubicBezTo>
                  <a:cubicBezTo>
                    <a:pt x="826108" y="325674"/>
                    <a:pt x="826394" y="326627"/>
                    <a:pt x="826680" y="327675"/>
                  </a:cubicBezTo>
                  <a:cubicBezTo>
                    <a:pt x="826965" y="328722"/>
                    <a:pt x="828775" y="329103"/>
                    <a:pt x="830013" y="329770"/>
                  </a:cubicBezTo>
                  <a:cubicBezTo>
                    <a:pt x="831252" y="330532"/>
                    <a:pt x="831823" y="331770"/>
                    <a:pt x="832109" y="332342"/>
                  </a:cubicBezTo>
                  <a:cubicBezTo>
                    <a:pt x="832395" y="333009"/>
                    <a:pt x="838681" y="336628"/>
                    <a:pt x="839443" y="336819"/>
                  </a:cubicBezTo>
                  <a:cubicBezTo>
                    <a:pt x="840205" y="337009"/>
                    <a:pt x="845158" y="339486"/>
                    <a:pt x="846111" y="339581"/>
                  </a:cubicBezTo>
                  <a:cubicBezTo>
                    <a:pt x="847063" y="339772"/>
                    <a:pt x="848301" y="337104"/>
                    <a:pt x="848683" y="336057"/>
                  </a:cubicBezTo>
                  <a:cubicBezTo>
                    <a:pt x="849063" y="335009"/>
                    <a:pt x="845920" y="330056"/>
                    <a:pt x="845063" y="328532"/>
                  </a:cubicBezTo>
                  <a:cubicBezTo>
                    <a:pt x="844206" y="327008"/>
                    <a:pt x="843253" y="327484"/>
                    <a:pt x="842015" y="327008"/>
                  </a:cubicBezTo>
                  <a:cubicBezTo>
                    <a:pt x="840777" y="326532"/>
                    <a:pt x="840586" y="325008"/>
                    <a:pt x="840301" y="323960"/>
                  </a:cubicBezTo>
                  <a:cubicBezTo>
                    <a:pt x="840015" y="322912"/>
                    <a:pt x="839443" y="322626"/>
                    <a:pt x="839062" y="321388"/>
                  </a:cubicBezTo>
                  <a:cubicBezTo>
                    <a:pt x="838681" y="320150"/>
                    <a:pt x="841824" y="319960"/>
                    <a:pt x="843253" y="320436"/>
                  </a:cubicBezTo>
                  <a:cubicBezTo>
                    <a:pt x="844682" y="320912"/>
                    <a:pt x="847730" y="324246"/>
                    <a:pt x="848683" y="325008"/>
                  </a:cubicBezTo>
                  <a:cubicBezTo>
                    <a:pt x="849540" y="325770"/>
                    <a:pt x="851064" y="327103"/>
                    <a:pt x="852016" y="327294"/>
                  </a:cubicBezTo>
                  <a:cubicBezTo>
                    <a:pt x="852968" y="327484"/>
                    <a:pt x="855350" y="329485"/>
                    <a:pt x="856398" y="330818"/>
                  </a:cubicBezTo>
                  <a:cubicBezTo>
                    <a:pt x="857446" y="332247"/>
                    <a:pt x="860398" y="327579"/>
                    <a:pt x="860970" y="326246"/>
                  </a:cubicBezTo>
                  <a:cubicBezTo>
                    <a:pt x="861541" y="324817"/>
                    <a:pt x="863446" y="324817"/>
                    <a:pt x="864399" y="324150"/>
                  </a:cubicBezTo>
                  <a:cubicBezTo>
                    <a:pt x="865446" y="323389"/>
                    <a:pt x="864494" y="318626"/>
                    <a:pt x="864399" y="317197"/>
                  </a:cubicBezTo>
                  <a:cubicBezTo>
                    <a:pt x="864303" y="315768"/>
                    <a:pt x="864875" y="312911"/>
                    <a:pt x="864875" y="311673"/>
                  </a:cubicBezTo>
                  <a:cubicBezTo>
                    <a:pt x="864970" y="310435"/>
                    <a:pt x="862303" y="304910"/>
                    <a:pt x="861732" y="303957"/>
                  </a:cubicBezTo>
                  <a:cubicBezTo>
                    <a:pt x="861160" y="303005"/>
                    <a:pt x="859255" y="302148"/>
                    <a:pt x="858112" y="300910"/>
                  </a:cubicBezTo>
                  <a:cubicBezTo>
                    <a:pt x="856874" y="299671"/>
                    <a:pt x="855826" y="294909"/>
                    <a:pt x="855540" y="293289"/>
                  </a:cubicBezTo>
                  <a:cubicBezTo>
                    <a:pt x="855350" y="291575"/>
                    <a:pt x="854397" y="291480"/>
                    <a:pt x="853635" y="290337"/>
                  </a:cubicBezTo>
                  <a:cubicBezTo>
                    <a:pt x="852874" y="289289"/>
                    <a:pt x="855636" y="289575"/>
                    <a:pt x="856874" y="289575"/>
                  </a:cubicBezTo>
                  <a:cubicBezTo>
                    <a:pt x="858112" y="289575"/>
                    <a:pt x="858302" y="289099"/>
                    <a:pt x="858684" y="288337"/>
                  </a:cubicBezTo>
                  <a:cubicBezTo>
                    <a:pt x="859065" y="287574"/>
                    <a:pt x="857922" y="285003"/>
                    <a:pt x="857826" y="283764"/>
                  </a:cubicBezTo>
                  <a:cubicBezTo>
                    <a:pt x="857731" y="282526"/>
                    <a:pt x="861160" y="281764"/>
                    <a:pt x="862113" y="281764"/>
                  </a:cubicBezTo>
                  <a:cubicBezTo>
                    <a:pt x="863065" y="281764"/>
                    <a:pt x="865446" y="284717"/>
                    <a:pt x="866018" y="285765"/>
                  </a:cubicBezTo>
                  <a:cubicBezTo>
                    <a:pt x="866590" y="286812"/>
                    <a:pt x="868685" y="286812"/>
                    <a:pt x="869923" y="287193"/>
                  </a:cubicBezTo>
                  <a:cubicBezTo>
                    <a:pt x="871162" y="287479"/>
                    <a:pt x="870590" y="289384"/>
                    <a:pt x="870209" y="290146"/>
                  </a:cubicBezTo>
                  <a:cubicBezTo>
                    <a:pt x="869828" y="290908"/>
                    <a:pt x="869828" y="293385"/>
                    <a:pt x="870209" y="294718"/>
                  </a:cubicBezTo>
                  <a:cubicBezTo>
                    <a:pt x="870590" y="296147"/>
                    <a:pt x="875067" y="301195"/>
                    <a:pt x="875448" y="302052"/>
                  </a:cubicBezTo>
                  <a:cubicBezTo>
                    <a:pt x="875829" y="303005"/>
                    <a:pt x="877162" y="305005"/>
                    <a:pt x="878115" y="304815"/>
                  </a:cubicBezTo>
                  <a:cubicBezTo>
                    <a:pt x="879067" y="304624"/>
                    <a:pt x="880496" y="299481"/>
                    <a:pt x="880972" y="297862"/>
                  </a:cubicBezTo>
                  <a:cubicBezTo>
                    <a:pt x="881353" y="296337"/>
                    <a:pt x="883639" y="297862"/>
                    <a:pt x="884592" y="298433"/>
                  </a:cubicBezTo>
                  <a:cubicBezTo>
                    <a:pt x="885544" y="299004"/>
                    <a:pt x="886116" y="295195"/>
                    <a:pt x="886401" y="294623"/>
                  </a:cubicBezTo>
                  <a:cubicBezTo>
                    <a:pt x="886783" y="294051"/>
                    <a:pt x="890116" y="293575"/>
                    <a:pt x="891068" y="293289"/>
                  </a:cubicBezTo>
                  <a:cubicBezTo>
                    <a:pt x="892021" y="293004"/>
                    <a:pt x="891831" y="288718"/>
                    <a:pt x="891831" y="288718"/>
                  </a:cubicBezTo>
                  <a:cubicBezTo>
                    <a:pt x="891640" y="286908"/>
                    <a:pt x="894688" y="286717"/>
                    <a:pt x="895831" y="286622"/>
                  </a:cubicBezTo>
                  <a:cubicBezTo>
                    <a:pt x="896975" y="286431"/>
                    <a:pt x="898784" y="283098"/>
                    <a:pt x="899451" y="282622"/>
                  </a:cubicBezTo>
                  <a:cubicBezTo>
                    <a:pt x="900117" y="282145"/>
                    <a:pt x="900975" y="280621"/>
                    <a:pt x="900879" y="279574"/>
                  </a:cubicBezTo>
                  <a:cubicBezTo>
                    <a:pt x="900593" y="278145"/>
                    <a:pt x="896498" y="278049"/>
                    <a:pt x="895355" y="278049"/>
                  </a:cubicBezTo>
                  <a:close/>
                  <a:moveTo>
                    <a:pt x="831442" y="923845"/>
                  </a:moveTo>
                  <a:cubicBezTo>
                    <a:pt x="830776" y="923845"/>
                    <a:pt x="828108" y="924702"/>
                    <a:pt x="828966" y="925178"/>
                  </a:cubicBezTo>
                  <a:cubicBezTo>
                    <a:pt x="829823" y="925654"/>
                    <a:pt x="830776" y="925654"/>
                    <a:pt x="831633" y="925654"/>
                  </a:cubicBezTo>
                  <a:cubicBezTo>
                    <a:pt x="832490" y="925654"/>
                    <a:pt x="833538" y="924797"/>
                    <a:pt x="833062" y="924130"/>
                  </a:cubicBezTo>
                  <a:cubicBezTo>
                    <a:pt x="832585" y="923463"/>
                    <a:pt x="831442" y="923845"/>
                    <a:pt x="831442" y="923845"/>
                  </a:cubicBezTo>
                  <a:close/>
                  <a:moveTo>
                    <a:pt x="820775" y="44020"/>
                  </a:moveTo>
                  <a:cubicBezTo>
                    <a:pt x="822489" y="44020"/>
                    <a:pt x="824870" y="44211"/>
                    <a:pt x="825632" y="44592"/>
                  </a:cubicBezTo>
                  <a:cubicBezTo>
                    <a:pt x="826394" y="45068"/>
                    <a:pt x="827823" y="48306"/>
                    <a:pt x="826965" y="48783"/>
                  </a:cubicBezTo>
                  <a:cubicBezTo>
                    <a:pt x="826108" y="49259"/>
                    <a:pt x="821917" y="51259"/>
                    <a:pt x="822774" y="51831"/>
                  </a:cubicBezTo>
                  <a:cubicBezTo>
                    <a:pt x="823727" y="52402"/>
                    <a:pt x="826965" y="54022"/>
                    <a:pt x="827918" y="54022"/>
                  </a:cubicBezTo>
                  <a:cubicBezTo>
                    <a:pt x="828871" y="54022"/>
                    <a:pt x="831537" y="54022"/>
                    <a:pt x="832395" y="54307"/>
                  </a:cubicBezTo>
                  <a:cubicBezTo>
                    <a:pt x="833157" y="54593"/>
                    <a:pt x="836300" y="55736"/>
                    <a:pt x="837443" y="55355"/>
                  </a:cubicBezTo>
                  <a:cubicBezTo>
                    <a:pt x="838586" y="55069"/>
                    <a:pt x="839729" y="57070"/>
                    <a:pt x="838586" y="57355"/>
                  </a:cubicBezTo>
                  <a:cubicBezTo>
                    <a:pt x="838396" y="57450"/>
                    <a:pt x="838015" y="57450"/>
                    <a:pt x="837538" y="57450"/>
                  </a:cubicBezTo>
                  <a:cubicBezTo>
                    <a:pt x="835728" y="57450"/>
                    <a:pt x="832490" y="57070"/>
                    <a:pt x="831442" y="56879"/>
                  </a:cubicBezTo>
                  <a:cubicBezTo>
                    <a:pt x="830204" y="56688"/>
                    <a:pt x="825727" y="56307"/>
                    <a:pt x="825727" y="57546"/>
                  </a:cubicBezTo>
                  <a:cubicBezTo>
                    <a:pt x="825632" y="58784"/>
                    <a:pt x="826965" y="60403"/>
                    <a:pt x="827918" y="60879"/>
                  </a:cubicBezTo>
                  <a:cubicBezTo>
                    <a:pt x="828871" y="61356"/>
                    <a:pt x="833824" y="62594"/>
                    <a:pt x="834776" y="62594"/>
                  </a:cubicBezTo>
                  <a:cubicBezTo>
                    <a:pt x="835728" y="62594"/>
                    <a:pt x="838586" y="60879"/>
                    <a:pt x="839062" y="60403"/>
                  </a:cubicBezTo>
                  <a:cubicBezTo>
                    <a:pt x="839158" y="60308"/>
                    <a:pt x="839348" y="60213"/>
                    <a:pt x="839634" y="60022"/>
                  </a:cubicBezTo>
                  <a:cubicBezTo>
                    <a:pt x="841158" y="59070"/>
                    <a:pt x="844872" y="56974"/>
                    <a:pt x="844206" y="58212"/>
                  </a:cubicBezTo>
                  <a:cubicBezTo>
                    <a:pt x="843349" y="59736"/>
                    <a:pt x="841824" y="62308"/>
                    <a:pt x="843349" y="62022"/>
                  </a:cubicBezTo>
                  <a:cubicBezTo>
                    <a:pt x="844777" y="61737"/>
                    <a:pt x="853159" y="58308"/>
                    <a:pt x="853921" y="58212"/>
                  </a:cubicBezTo>
                  <a:cubicBezTo>
                    <a:pt x="854778" y="58022"/>
                    <a:pt x="855921" y="58784"/>
                    <a:pt x="854778" y="59927"/>
                  </a:cubicBezTo>
                  <a:cubicBezTo>
                    <a:pt x="853540" y="60975"/>
                    <a:pt x="848397" y="63165"/>
                    <a:pt x="849540" y="63927"/>
                  </a:cubicBezTo>
                  <a:cubicBezTo>
                    <a:pt x="850778" y="64689"/>
                    <a:pt x="855636" y="66118"/>
                    <a:pt x="855826" y="67166"/>
                  </a:cubicBezTo>
                  <a:cubicBezTo>
                    <a:pt x="856112" y="68214"/>
                    <a:pt x="855540" y="71928"/>
                    <a:pt x="858779" y="71452"/>
                  </a:cubicBezTo>
                  <a:cubicBezTo>
                    <a:pt x="862017" y="70976"/>
                    <a:pt x="867447" y="69452"/>
                    <a:pt x="868304" y="68976"/>
                  </a:cubicBezTo>
                  <a:cubicBezTo>
                    <a:pt x="869161" y="68499"/>
                    <a:pt x="876400" y="66023"/>
                    <a:pt x="876781" y="65451"/>
                  </a:cubicBezTo>
                  <a:cubicBezTo>
                    <a:pt x="877162" y="64785"/>
                    <a:pt x="878210" y="60689"/>
                    <a:pt x="879258" y="61451"/>
                  </a:cubicBezTo>
                  <a:cubicBezTo>
                    <a:pt x="880306" y="62213"/>
                    <a:pt x="884687" y="61641"/>
                    <a:pt x="883925" y="62689"/>
                  </a:cubicBezTo>
                  <a:cubicBezTo>
                    <a:pt x="883258" y="63737"/>
                    <a:pt x="880401" y="67737"/>
                    <a:pt x="881353" y="68023"/>
                  </a:cubicBezTo>
                  <a:cubicBezTo>
                    <a:pt x="882306" y="68309"/>
                    <a:pt x="884592" y="72309"/>
                    <a:pt x="883163" y="72500"/>
                  </a:cubicBezTo>
                  <a:cubicBezTo>
                    <a:pt x="881734" y="72690"/>
                    <a:pt x="875067" y="72309"/>
                    <a:pt x="874114" y="72309"/>
                  </a:cubicBezTo>
                  <a:cubicBezTo>
                    <a:pt x="873162" y="72309"/>
                    <a:pt x="870114" y="73262"/>
                    <a:pt x="870971" y="74119"/>
                  </a:cubicBezTo>
                  <a:cubicBezTo>
                    <a:pt x="871924" y="75072"/>
                    <a:pt x="873067" y="75929"/>
                    <a:pt x="871638" y="76120"/>
                  </a:cubicBezTo>
                  <a:cubicBezTo>
                    <a:pt x="870209" y="76310"/>
                    <a:pt x="864685" y="75357"/>
                    <a:pt x="863542" y="76310"/>
                  </a:cubicBezTo>
                  <a:cubicBezTo>
                    <a:pt x="862399" y="77262"/>
                    <a:pt x="858302" y="78120"/>
                    <a:pt x="858588" y="79168"/>
                  </a:cubicBezTo>
                  <a:cubicBezTo>
                    <a:pt x="858875" y="80215"/>
                    <a:pt x="863827" y="84216"/>
                    <a:pt x="858684" y="83168"/>
                  </a:cubicBezTo>
                  <a:cubicBezTo>
                    <a:pt x="853540" y="82120"/>
                    <a:pt x="853731" y="81358"/>
                    <a:pt x="852968" y="80406"/>
                  </a:cubicBezTo>
                  <a:cubicBezTo>
                    <a:pt x="852207" y="79453"/>
                    <a:pt x="850397" y="73548"/>
                    <a:pt x="849159" y="73357"/>
                  </a:cubicBezTo>
                  <a:cubicBezTo>
                    <a:pt x="847921" y="73167"/>
                    <a:pt x="845253" y="72595"/>
                    <a:pt x="844206" y="71643"/>
                  </a:cubicBezTo>
                  <a:cubicBezTo>
                    <a:pt x="843158" y="70690"/>
                    <a:pt x="838396" y="67642"/>
                    <a:pt x="837919" y="68690"/>
                  </a:cubicBezTo>
                  <a:cubicBezTo>
                    <a:pt x="837348" y="69738"/>
                    <a:pt x="836300" y="71357"/>
                    <a:pt x="835824" y="72405"/>
                  </a:cubicBezTo>
                  <a:cubicBezTo>
                    <a:pt x="835252" y="73452"/>
                    <a:pt x="837253" y="75357"/>
                    <a:pt x="837633" y="76500"/>
                  </a:cubicBezTo>
                  <a:cubicBezTo>
                    <a:pt x="838015" y="77739"/>
                    <a:pt x="843063" y="83073"/>
                    <a:pt x="842206" y="84025"/>
                  </a:cubicBezTo>
                  <a:cubicBezTo>
                    <a:pt x="841348" y="84978"/>
                    <a:pt x="838586" y="86502"/>
                    <a:pt x="839348" y="87264"/>
                  </a:cubicBezTo>
                  <a:cubicBezTo>
                    <a:pt x="840110" y="88026"/>
                    <a:pt x="844682" y="90312"/>
                    <a:pt x="844777" y="91359"/>
                  </a:cubicBezTo>
                  <a:cubicBezTo>
                    <a:pt x="844872" y="92407"/>
                    <a:pt x="844015" y="93550"/>
                    <a:pt x="842777" y="92883"/>
                  </a:cubicBezTo>
                  <a:cubicBezTo>
                    <a:pt x="841539" y="92312"/>
                    <a:pt x="835538" y="87549"/>
                    <a:pt x="833824" y="86787"/>
                  </a:cubicBezTo>
                  <a:cubicBezTo>
                    <a:pt x="832109" y="86025"/>
                    <a:pt x="829633" y="85263"/>
                    <a:pt x="828490" y="85263"/>
                  </a:cubicBezTo>
                  <a:cubicBezTo>
                    <a:pt x="827346" y="85263"/>
                    <a:pt x="820012" y="86216"/>
                    <a:pt x="819346" y="87073"/>
                  </a:cubicBezTo>
                  <a:cubicBezTo>
                    <a:pt x="818679" y="88026"/>
                    <a:pt x="816678" y="91836"/>
                    <a:pt x="817250" y="92788"/>
                  </a:cubicBezTo>
                  <a:cubicBezTo>
                    <a:pt x="817821" y="93741"/>
                    <a:pt x="819250" y="95741"/>
                    <a:pt x="820584" y="95265"/>
                  </a:cubicBezTo>
                  <a:cubicBezTo>
                    <a:pt x="821917" y="94788"/>
                    <a:pt x="822298" y="93836"/>
                    <a:pt x="823346" y="94788"/>
                  </a:cubicBezTo>
                  <a:cubicBezTo>
                    <a:pt x="824393" y="95741"/>
                    <a:pt x="826965" y="97074"/>
                    <a:pt x="828108" y="96789"/>
                  </a:cubicBezTo>
                  <a:cubicBezTo>
                    <a:pt x="829251" y="96503"/>
                    <a:pt x="832871" y="96312"/>
                    <a:pt x="831728" y="97360"/>
                  </a:cubicBezTo>
                  <a:cubicBezTo>
                    <a:pt x="830585" y="98408"/>
                    <a:pt x="827632" y="100027"/>
                    <a:pt x="828204" y="102313"/>
                  </a:cubicBezTo>
                  <a:cubicBezTo>
                    <a:pt x="828871" y="104599"/>
                    <a:pt x="832585" y="107647"/>
                    <a:pt x="834014" y="106599"/>
                  </a:cubicBezTo>
                  <a:cubicBezTo>
                    <a:pt x="835347" y="105552"/>
                    <a:pt x="836776" y="104028"/>
                    <a:pt x="837729" y="103837"/>
                  </a:cubicBezTo>
                  <a:cubicBezTo>
                    <a:pt x="838681" y="103647"/>
                    <a:pt x="841348" y="104313"/>
                    <a:pt x="840967" y="105075"/>
                  </a:cubicBezTo>
                  <a:cubicBezTo>
                    <a:pt x="840586" y="105837"/>
                    <a:pt x="839348" y="106028"/>
                    <a:pt x="839538" y="107647"/>
                  </a:cubicBezTo>
                  <a:cubicBezTo>
                    <a:pt x="839729" y="109362"/>
                    <a:pt x="842110" y="112219"/>
                    <a:pt x="838967" y="111933"/>
                  </a:cubicBezTo>
                  <a:cubicBezTo>
                    <a:pt x="835824" y="111648"/>
                    <a:pt x="834585" y="110981"/>
                    <a:pt x="833157" y="111267"/>
                  </a:cubicBezTo>
                  <a:cubicBezTo>
                    <a:pt x="831728" y="111552"/>
                    <a:pt x="825918" y="110505"/>
                    <a:pt x="826013" y="109266"/>
                  </a:cubicBezTo>
                  <a:cubicBezTo>
                    <a:pt x="826108" y="108028"/>
                    <a:pt x="826394" y="106218"/>
                    <a:pt x="825251" y="105742"/>
                  </a:cubicBezTo>
                  <a:cubicBezTo>
                    <a:pt x="824203" y="105266"/>
                    <a:pt x="819441" y="104980"/>
                    <a:pt x="820012" y="103742"/>
                  </a:cubicBezTo>
                  <a:cubicBezTo>
                    <a:pt x="820584" y="102504"/>
                    <a:pt x="820298" y="101170"/>
                    <a:pt x="819917" y="100218"/>
                  </a:cubicBezTo>
                  <a:cubicBezTo>
                    <a:pt x="819536" y="99265"/>
                    <a:pt x="817536" y="97170"/>
                    <a:pt x="816012" y="97170"/>
                  </a:cubicBezTo>
                  <a:cubicBezTo>
                    <a:pt x="815154" y="97170"/>
                    <a:pt x="813440" y="96979"/>
                    <a:pt x="812202" y="97170"/>
                  </a:cubicBezTo>
                  <a:cubicBezTo>
                    <a:pt x="810963" y="97360"/>
                    <a:pt x="806582" y="98408"/>
                    <a:pt x="806487" y="99265"/>
                  </a:cubicBezTo>
                  <a:cubicBezTo>
                    <a:pt x="806392" y="100218"/>
                    <a:pt x="807153" y="104028"/>
                    <a:pt x="808868" y="104218"/>
                  </a:cubicBezTo>
                  <a:cubicBezTo>
                    <a:pt x="810583" y="104409"/>
                    <a:pt x="813059" y="105456"/>
                    <a:pt x="811916" y="106504"/>
                  </a:cubicBezTo>
                  <a:cubicBezTo>
                    <a:pt x="810773" y="107552"/>
                    <a:pt x="808201" y="107743"/>
                    <a:pt x="807439" y="107457"/>
                  </a:cubicBezTo>
                  <a:cubicBezTo>
                    <a:pt x="806677" y="107171"/>
                    <a:pt x="804201" y="106695"/>
                    <a:pt x="802867" y="106790"/>
                  </a:cubicBezTo>
                  <a:cubicBezTo>
                    <a:pt x="801629" y="106980"/>
                    <a:pt x="798581" y="106980"/>
                    <a:pt x="797914" y="106980"/>
                  </a:cubicBezTo>
                  <a:cubicBezTo>
                    <a:pt x="797247" y="106980"/>
                    <a:pt x="793533" y="107552"/>
                    <a:pt x="792866" y="108409"/>
                  </a:cubicBezTo>
                  <a:cubicBezTo>
                    <a:pt x="792200" y="109171"/>
                    <a:pt x="790580" y="114124"/>
                    <a:pt x="791818" y="114220"/>
                  </a:cubicBezTo>
                  <a:cubicBezTo>
                    <a:pt x="793056" y="114410"/>
                    <a:pt x="793819" y="114981"/>
                    <a:pt x="794581" y="115267"/>
                  </a:cubicBezTo>
                  <a:cubicBezTo>
                    <a:pt x="795342" y="115553"/>
                    <a:pt x="797914" y="115267"/>
                    <a:pt x="798486" y="116505"/>
                  </a:cubicBezTo>
                  <a:cubicBezTo>
                    <a:pt x="799057" y="117744"/>
                    <a:pt x="799629" y="117934"/>
                    <a:pt x="800772" y="118601"/>
                  </a:cubicBezTo>
                  <a:cubicBezTo>
                    <a:pt x="801819" y="119363"/>
                    <a:pt x="803534" y="120125"/>
                    <a:pt x="804677" y="120125"/>
                  </a:cubicBezTo>
                  <a:cubicBezTo>
                    <a:pt x="805820" y="120125"/>
                    <a:pt x="806963" y="119649"/>
                    <a:pt x="807820" y="119934"/>
                  </a:cubicBezTo>
                  <a:cubicBezTo>
                    <a:pt x="808773" y="120220"/>
                    <a:pt x="813631" y="121649"/>
                    <a:pt x="814297" y="122411"/>
                  </a:cubicBezTo>
                  <a:cubicBezTo>
                    <a:pt x="815059" y="123173"/>
                    <a:pt x="817536" y="124125"/>
                    <a:pt x="818298" y="124125"/>
                  </a:cubicBezTo>
                  <a:cubicBezTo>
                    <a:pt x="819059" y="124125"/>
                    <a:pt x="821346" y="123554"/>
                    <a:pt x="822679" y="123554"/>
                  </a:cubicBezTo>
                  <a:cubicBezTo>
                    <a:pt x="823917" y="123554"/>
                    <a:pt x="825918" y="124792"/>
                    <a:pt x="826680" y="124983"/>
                  </a:cubicBezTo>
                  <a:cubicBezTo>
                    <a:pt x="827442" y="125173"/>
                    <a:pt x="829442" y="125935"/>
                    <a:pt x="830300" y="125268"/>
                  </a:cubicBezTo>
                  <a:cubicBezTo>
                    <a:pt x="831156" y="124602"/>
                    <a:pt x="833157" y="122316"/>
                    <a:pt x="833918" y="123745"/>
                  </a:cubicBezTo>
                  <a:cubicBezTo>
                    <a:pt x="834585" y="125173"/>
                    <a:pt x="834300" y="127269"/>
                    <a:pt x="835919" y="127459"/>
                  </a:cubicBezTo>
                  <a:cubicBezTo>
                    <a:pt x="837538" y="127650"/>
                    <a:pt x="839348" y="127745"/>
                    <a:pt x="839634" y="128412"/>
                  </a:cubicBezTo>
                  <a:cubicBezTo>
                    <a:pt x="839919" y="128983"/>
                    <a:pt x="841729" y="130412"/>
                    <a:pt x="842491" y="130983"/>
                  </a:cubicBezTo>
                  <a:cubicBezTo>
                    <a:pt x="843253" y="131555"/>
                    <a:pt x="845444" y="132412"/>
                    <a:pt x="846206" y="132412"/>
                  </a:cubicBezTo>
                  <a:cubicBezTo>
                    <a:pt x="846968" y="132412"/>
                    <a:pt x="850873" y="133460"/>
                    <a:pt x="852397" y="132888"/>
                  </a:cubicBezTo>
                  <a:cubicBezTo>
                    <a:pt x="853921" y="132317"/>
                    <a:pt x="857065" y="129650"/>
                    <a:pt x="857159" y="128888"/>
                  </a:cubicBezTo>
                  <a:cubicBezTo>
                    <a:pt x="857255" y="128126"/>
                    <a:pt x="857255" y="125078"/>
                    <a:pt x="856303" y="124697"/>
                  </a:cubicBezTo>
                  <a:cubicBezTo>
                    <a:pt x="855350" y="124411"/>
                    <a:pt x="851635" y="124125"/>
                    <a:pt x="851349" y="122697"/>
                  </a:cubicBezTo>
                  <a:cubicBezTo>
                    <a:pt x="851159" y="121363"/>
                    <a:pt x="850111" y="119649"/>
                    <a:pt x="849350" y="118887"/>
                  </a:cubicBezTo>
                  <a:cubicBezTo>
                    <a:pt x="848587" y="118125"/>
                    <a:pt x="844682" y="114315"/>
                    <a:pt x="846587" y="115077"/>
                  </a:cubicBezTo>
                  <a:cubicBezTo>
                    <a:pt x="848492" y="115839"/>
                    <a:pt x="853064" y="118887"/>
                    <a:pt x="854778" y="118791"/>
                  </a:cubicBezTo>
                  <a:cubicBezTo>
                    <a:pt x="856493" y="118601"/>
                    <a:pt x="859827" y="118982"/>
                    <a:pt x="860398" y="117744"/>
                  </a:cubicBezTo>
                  <a:cubicBezTo>
                    <a:pt x="860970" y="116505"/>
                    <a:pt x="861922" y="114505"/>
                    <a:pt x="862875" y="114029"/>
                  </a:cubicBezTo>
                  <a:cubicBezTo>
                    <a:pt x="863827" y="113553"/>
                    <a:pt x="868018" y="111362"/>
                    <a:pt x="869256" y="111743"/>
                  </a:cubicBezTo>
                  <a:cubicBezTo>
                    <a:pt x="870495" y="112029"/>
                    <a:pt x="875733" y="114791"/>
                    <a:pt x="876019" y="112791"/>
                  </a:cubicBezTo>
                  <a:cubicBezTo>
                    <a:pt x="876305" y="110790"/>
                    <a:pt x="875448" y="109838"/>
                    <a:pt x="877067" y="109457"/>
                  </a:cubicBezTo>
                  <a:cubicBezTo>
                    <a:pt x="878686" y="108981"/>
                    <a:pt x="885449" y="107933"/>
                    <a:pt x="885640" y="106980"/>
                  </a:cubicBezTo>
                  <a:cubicBezTo>
                    <a:pt x="885830" y="106028"/>
                    <a:pt x="885258" y="105266"/>
                    <a:pt x="885640" y="103932"/>
                  </a:cubicBezTo>
                  <a:cubicBezTo>
                    <a:pt x="886021" y="102504"/>
                    <a:pt x="885449" y="102218"/>
                    <a:pt x="884687" y="101837"/>
                  </a:cubicBezTo>
                  <a:cubicBezTo>
                    <a:pt x="883925" y="101361"/>
                    <a:pt x="879353" y="100599"/>
                    <a:pt x="878591" y="100313"/>
                  </a:cubicBezTo>
                  <a:cubicBezTo>
                    <a:pt x="877829" y="100027"/>
                    <a:pt x="877352" y="100599"/>
                    <a:pt x="876686" y="97360"/>
                  </a:cubicBezTo>
                  <a:cubicBezTo>
                    <a:pt x="876115" y="94122"/>
                    <a:pt x="876209" y="92026"/>
                    <a:pt x="876876" y="92312"/>
                  </a:cubicBezTo>
                  <a:cubicBezTo>
                    <a:pt x="877448" y="92598"/>
                    <a:pt x="878972" y="93741"/>
                    <a:pt x="880306" y="93741"/>
                  </a:cubicBezTo>
                  <a:cubicBezTo>
                    <a:pt x="882401" y="93741"/>
                    <a:pt x="884878" y="96312"/>
                    <a:pt x="886021" y="96503"/>
                  </a:cubicBezTo>
                  <a:cubicBezTo>
                    <a:pt x="887163" y="96693"/>
                    <a:pt x="887830" y="95550"/>
                    <a:pt x="888687" y="94693"/>
                  </a:cubicBezTo>
                  <a:cubicBezTo>
                    <a:pt x="889545" y="93741"/>
                    <a:pt x="893069" y="95360"/>
                    <a:pt x="894021" y="95455"/>
                  </a:cubicBezTo>
                  <a:cubicBezTo>
                    <a:pt x="894974" y="95646"/>
                    <a:pt x="899546" y="95646"/>
                    <a:pt x="900879" y="95646"/>
                  </a:cubicBezTo>
                  <a:cubicBezTo>
                    <a:pt x="902118" y="95646"/>
                    <a:pt x="904023" y="94122"/>
                    <a:pt x="905356" y="93455"/>
                  </a:cubicBezTo>
                  <a:cubicBezTo>
                    <a:pt x="906690" y="92883"/>
                    <a:pt x="909357" y="93264"/>
                    <a:pt x="910595" y="93264"/>
                  </a:cubicBezTo>
                  <a:cubicBezTo>
                    <a:pt x="911833" y="93264"/>
                    <a:pt x="912690" y="90312"/>
                    <a:pt x="913071" y="89074"/>
                  </a:cubicBezTo>
                  <a:cubicBezTo>
                    <a:pt x="913453" y="87835"/>
                    <a:pt x="913738" y="88026"/>
                    <a:pt x="915548" y="88026"/>
                  </a:cubicBezTo>
                  <a:cubicBezTo>
                    <a:pt x="917262" y="88026"/>
                    <a:pt x="917739" y="86502"/>
                    <a:pt x="918596" y="85073"/>
                  </a:cubicBezTo>
                  <a:cubicBezTo>
                    <a:pt x="919453" y="83644"/>
                    <a:pt x="922501" y="86883"/>
                    <a:pt x="923263" y="87359"/>
                  </a:cubicBezTo>
                  <a:cubicBezTo>
                    <a:pt x="924025" y="87835"/>
                    <a:pt x="925550" y="86597"/>
                    <a:pt x="926121" y="85073"/>
                  </a:cubicBezTo>
                  <a:cubicBezTo>
                    <a:pt x="926692" y="83549"/>
                    <a:pt x="930217" y="82597"/>
                    <a:pt x="931550" y="82120"/>
                  </a:cubicBezTo>
                  <a:cubicBezTo>
                    <a:pt x="932883" y="81644"/>
                    <a:pt x="941265" y="79072"/>
                    <a:pt x="943266" y="78120"/>
                  </a:cubicBezTo>
                  <a:cubicBezTo>
                    <a:pt x="945266" y="77167"/>
                    <a:pt x="941170" y="76120"/>
                    <a:pt x="939265" y="76024"/>
                  </a:cubicBezTo>
                  <a:cubicBezTo>
                    <a:pt x="937360" y="75834"/>
                    <a:pt x="935075" y="74786"/>
                    <a:pt x="934122" y="74310"/>
                  </a:cubicBezTo>
                  <a:cubicBezTo>
                    <a:pt x="933169" y="73833"/>
                    <a:pt x="933931" y="72309"/>
                    <a:pt x="935075" y="71833"/>
                  </a:cubicBezTo>
                  <a:cubicBezTo>
                    <a:pt x="936217" y="71357"/>
                    <a:pt x="942313" y="73072"/>
                    <a:pt x="942313" y="73072"/>
                  </a:cubicBezTo>
                  <a:cubicBezTo>
                    <a:pt x="942313" y="73072"/>
                    <a:pt x="948314" y="73833"/>
                    <a:pt x="948981" y="73833"/>
                  </a:cubicBezTo>
                  <a:cubicBezTo>
                    <a:pt x="949647" y="73833"/>
                    <a:pt x="955458" y="72405"/>
                    <a:pt x="956029" y="72405"/>
                  </a:cubicBezTo>
                  <a:cubicBezTo>
                    <a:pt x="956696" y="72405"/>
                    <a:pt x="961554" y="72690"/>
                    <a:pt x="962506" y="72595"/>
                  </a:cubicBezTo>
                  <a:cubicBezTo>
                    <a:pt x="963459" y="72405"/>
                    <a:pt x="965173" y="70785"/>
                    <a:pt x="965649" y="70119"/>
                  </a:cubicBezTo>
                  <a:cubicBezTo>
                    <a:pt x="966126" y="69547"/>
                    <a:pt x="969078" y="68690"/>
                    <a:pt x="969936" y="68404"/>
                  </a:cubicBezTo>
                  <a:cubicBezTo>
                    <a:pt x="970793" y="68118"/>
                    <a:pt x="971459" y="66595"/>
                    <a:pt x="971079" y="65642"/>
                  </a:cubicBezTo>
                  <a:cubicBezTo>
                    <a:pt x="970698" y="64689"/>
                    <a:pt x="968221" y="65070"/>
                    <a:pt x="967268" y="65166"/>
                  </a:cubicBezTo>
                  <a:cubicBezTo>
                    <a:pt x="966316" y="65356"/>
                    <a:pt x="964697" y="63356"/>
                    <a:pt x="964411" y="62403"/>
                  </a:cubicBezTo>
                  <a:cubicBezTo>
                    <a:pt x="964126" y="61451"/>
                    <a:pt x="957934" y="59927"/>
                    <a:pt x="956982" y="59927"/>
                  </a:cubicBezTo>
                  <a:cubicBezTo>
                    <a:pt x="956029" y="59927"/>
                    <a:pt x="953934" y="60879"/>
                    <a:pt x="952696" y="61737"/>
                  </a:cubicBezTo>
                  <a:cubicBezTo>
                    <a:pt x="951553" y="62689"/>
                    <a:pt x="949933" y="63165"/>
                    <a:pt x="948218" y="62975"/>
                  </a:cubicBezTo>
                  <a:cubicBezTo>
                    <a:pt x="946504" y="62784"/>
                    <a:pt x="948028" y="60689"/>
                    <a:pt x="949171" y="60213"/>
                  </a:cubicBezTo>
                  <a:cubicBezTo>
                    <a:pt x="950314" y="59736"/>
                    <a:pt x="949362" y="57736"/>
                    <a:pt x="948028" y="57736"/>
                  </a:cubicBezTo>
                  <a:cubicBezTo>
                    <a:pt x="946790" y="57736"/>
                    <a:pt x="944694" y="55736"/>
                    <a:pt x="944027" y="54974"/>
                  </a:cubicBezTo>
                  <a:cubicBezTo>
                    <a:pt x="943456" y="54212"/>
                    <a:pt x="940408" y="53926"/>
                    <a:pt x="939170" y="53450"/>
                  </a:cubicBezTo>
                  <a:cubicBezTo>
                    <a:pt x="937932" y="52974"/>
                    <a:pt x="928407" y="49449"/>
                    <a:pt x="927073" y="49164"/>
                  </a:cubicBezTo>
                  <a:cubicBezTo>
                    <a:pt x="925644" y="48878"/>
                    <a:pt x="925740" y="50592"/>
                    <a:pt x="924311" y="52497"/>
                  </a:cubicBezTo>
                  <a:cubicBezTo>
                    <a:pt x="922882" y="54498"/>
                    <a:pt x="921549" y="48973"/>
                    <a:pt x="921263" y="47449"/>
                  </a:cubicBezTo>
                  <a:cubicBezTo>
                    <a:pt x="921072" y="45925"/>
                    <a:pt x="915834" y="45163"/>
                    <a:pt x="914596" y="45163"/>
                  </a:cubicBezTo>
                  <a:cubicBezTo>
                    <a:pt x="913357" y="45163"/>
                    <a:pt x="910404" y="43163"/>
                    <a:pt x="910024" y="42591"/>
                  </a:cubicBezTo>
                  <a:cubicBezTo>
                    <a:pt x="909547" y="42020"/>
                    <a:pt x="906213" y="42306"/>
                    <a:pt x="905166" y="42401"/>
                  </a:cubicBezTo>
                  <a:cubicBezTo>
                    <a:pt x="904023" y="42591"/>
                    <a:pt x="903832" y="45735"/>
                    <a:pt x="903737" y="47163"/>
                  </a:cubicBezTo>
                  <a:cubicBezTo>
                    <a:pt x="903642" y="48592"/>
                    <a:pt x="900499" y="45735"/>
                    <a:pt x="898974" y="44877"/>
                  </a:cubicBezTo>
                  <a:cubicBezTo>
                    <a:pt x="897451" y="43925"/>
                    <a:pt x="895831" y="42591"/>
                    <a:pt x="893545" y="42115"/>
                  </a:cubicBezTo>
                  <a:cubicBezTo>
                    <a:pt x="891354" y="41639"/>
                    <a:pt x="891259" y="43163"/>
                    <a:pt x="891164" y="44877"/>
                  </a:cubicBezTo>
                  <a:cubicBezTo>
                    <a:pt x="891068" y="46592"/>
                    <a:pt x="887926" y="45925"/>
                    <a:pt x="886021" y="45163"/>
                  </a:cubicBezTo>
                  <a:cubicBezTo>
                    <a:pt x="884115" y="44401"/>
                    <a:pt x="882401" y="44877"/>
                    <a:pt x="879448" y="45925"/>
                  </a:cubicBezTo>
                  <a:cubicBezTo>
                    <a:pt x="876496" y="46973"/>
                    <a:pt x="879544" y="49164"/>
                    <a:pt x="879448" y="50974"/>
                  </a:cubicBezTo>
                  <a:cubicBezTo>
                    <a:pt x="879353" y="52783"/>
                    <a:pt x="874781" y="49164"/>
                    <a:pt x="873162" y="47925"/>
                  </a:cubicBezTo>
                  <a:cubicBezTo>
                    <a:pt x="871542" y="46687"/>
                    <a:pt x="868780" y="44115"/>
                    <a:pt x="867256" y="42877"/>
                  </a:cubicBezTo>
                  <a:cubicBezTo>
                    <a:pt x="865732" y="41639"/>
                    <a:pt x="864589" y="40591"/>
                    <a:pt x="863922" y="39639"/>
                  </a:cubicBezTo>
                  <a:cubicBezTo>
                    <a:pt x="863351" y="38686"/>
                    <a:pt x="854493" y="37829"/>
                    <a:pt x="853254" y="37829"/>
                  </a:cubicBezTo>
                  <a:cubicBezTo>
                    <a:pt x="852016" y="37829"/>
                    <a:pt x="850302" y="39829"/>
                    <a:pt x="849921" y="40591"/>
                  </a:cubicBezTo>
                  <a:cubicBezTo>
                    <a:pt x="849540" y="41353"/>
                    <a:pt x="852207" y="44115"/>
                    <a:pt x="853254" y="45068"/>
                  </a:cubicBezTo>
                  <a:cubicBezTo>
                    <a:pt x="854302" y="46020"/>
                    <a:pt x="850587" y="46782"/>
                    <a:pt x="850016" y="46592"/>
                  </a:cubicBezTo>
                  <a:cubicBezTo>
                    <a:pt x="849350" y="46401"/>
                    <a:pt x="846682" y="43639"/>
                    <a:pt x="845920" y="43068"/>
                  </a:cubicBezTo>
                  <a:cubicBezTo>
                    <a:pt x="845158" y="42401"/>
                    <a:pt x="841920" y="41353"/>
                    <a:pt x="840967" y="40877"/>
                  </a:cubicBezTo>
                  <a:cubicBezTo>
                    <a:pt x="840015" y="40401"/>
                    <a:pt x="836586" y="39353"/>
                    <a:pt x="836586" y="39353"/>
                  </a:cubicBezTo>
                  <a:cubicBezTo>
                    <a:pt x="835538" y="39067"/>
                    <a:pt x="829061" y="37924"/>
                    <a:pt x="828966" y="39067"/>
                  </a:cubicBezTo>
                  <a:cubicBezTo>
                    <a:pt x="828871" y="40115"/>
                    <a:pt x="828584" y="42020"/>
                    <a:pt x="827728" y="41353"/>
                  </a:cubicBezTo>
                  <a:cubicBezTo>
                    <a:pt x="826775" y="40782"/>
                    <a:pt x="824203" y="39829"/>
                    <a:pt x="823346" y="40591"/>
                  </a:cubicBezTo>
                  <a:cubicBezTo>
                    <a:pt x="821822" y="41544"/>
                    <a:pt x="818965" y="44020"/>
                    <a:pt x="820775" y="44020"/>
                  </a:cubicBezTo>
                  <a:close/>
                  <a:moveTo>
                    <a:pt x="1209680" y="445023"/>
                  </a:moveTo>
                  <a:cubicBezTo>
                    <a:pt x="1208823" y="445308"/>
                    <a:pt x="1207775" y="445308"/>
                    <a:pt x="1207775" y="446166"/>
                  </a:cubicBezTo>
                  <a:cubicBezTo>
                    <a:pt x="1207680" y="447023"/>
                    <a:pt x="1207203" y="450166"/>
                    <a:pt x="1205680" y="449309"/>
                  </a:cubicBezTo>
                  <a:cubicBezTo>
                    <a:pt x="1204251" y="448452"/>
                    <a:pt x="1201584" y="446547"/>
                    <a:pt x="1200346" y="446832"/>
                  </a:cubicBezTo>
                  <a:cubicBezTo>
                    <a:pt x="1199107" y="447118"/>
                    <a:pt x="1197488" y="448452"/>
                    <a:pt x="1197774" y="449119"/>
                  </a:cubicBezTo>
                  <a:cubicBezTo>
                    <a:pt x="1198060" y="449785"/>
                    <a:pt x="1198631" y="451119"/>
                    <a:pt x="1197964" y="451309"/>
                  </a:cubicBezTo>
                  <a:cubicBezTo>
                    <a:pt x="1197297" y="451500"/>
                    <a:pt x="1195012" y="452262"/>
                    <a:pt x="1195583" y="453119"/>
                  </a:cubicBezTo>
                  <a:cubicBezTo>
                    <a:pt x="1196250" y="453976"/>
                    <a:pt x="1197012" y="454738"/>
                    <a:pt x="1198060" y="455119"/>
                  </a:cubicBezTo>
                  <a:cubicBezTo>
                    <a:pt x="1199012" y="455405"/>
                    <a:pt x="1205108" y="456929"/>
                    <a:pt x="1204251" y="457786"/>
                  </a:cubicBezTo>
                  <a:cubicBezTo>
                    <a:pt x="1203298" y="458644"/>
                    <a:pt x="1201298" y="458262"/>
                    <a:pt x="1200822" y="458644"/>
                  </a:cubicBezTo>
                  <a:cubicBezTo>
                    <a:pt x="1200250" y="458929"/>
                    <a:pt x="1199012" y="460167"/>
                    <a:pt x="1198821" y="461120"/>
                  </a:cubicBezTo>
                  <a:cubicBezTo>
                    <a:pt x="1198536" y="462073"/>
                    <a:pt x="1198155" y="463120"/>
                    <a:pt x="1199203" y="463120"/>
                  </a:cubicBezTo>
                  <a:cubicBezTo>
                    <a:pt x="1200250" y="463120"/>
                    <a:pt x="1202155" y="462834"/>
                    <a:pt x="1202917" y="463311"/>
                  </a:cubicBezTo>
                  <a:cubicBezTo>
                    <a:pt x="1203774" y="463787"/>
                    <a:pt x="1205203" y="465406"/>
                    <a:pt x="1203489" y="465406"/>
                  </a:cubicBezTo>
                  <a:cubicBezTo>
                    <a:pt x="1201775" y="465406"/>
                    <a:pt x="1198536" y="464930"/>
                    <a:pt x="1197488" y="465216"/>
                  </a:cubicBezTo>
                  <a:cubicBezTo>
                    <a:pt x="1196440" y="465501"/>
                    <a:pt x="1195678" y="466073"/>
                    <a:pt x="1195012" y="466835"/>
                  </a:cubicBezTo>
                  <a:cubicBezTo>
                    <a:pt x="1194249" y="467692"/>
                    <a:pt x="1194345" y="468645"/>
                    <a:pt x="1193297" y="469312"/>
                  </a:cubicBezTo>
                  <a:cubicBezTo>
                    <a:pt x="1192250" y="469978"/>
                    <a:pt x="1189963" y="471407"/>
                    <a:pt x="1191392" y="471978"/>
                  </a:cubicBezTo>
                  <a:cubicBezTo>
                    <a:pt x="1192916" y="472455"/>
                    <a:pt x="1194249" y="472645"/>
                    <a:pt x="1193297" y="473598"/>
                  </a:cubicBezTo>
                  <a:cubicBezTo>
                    <a:pt x="1192344" y="474550"/>
                    <a:pt x="1190916" y="475598"/>
                    <a:pt x="1192440" y="475884"/>
                  </a:cubicBezTo>
                  <a:cubicBezTo>
                    <a:pt x="1193964" y="476170"/>
                    <a:pt x="1197964" y="472931"/>
                    <a:pt x="1198345" y="474074"/>
                  </a:cubicBezTo>
                  <a:cubicBezTo>
                    <a:pt x="1198821" y="475217"/>
                    <a:pt x="1199774" y="475693"/>
                    <a:pt x="1200631" y="475884"/>
                  </a:cubicBezTo>
                  <a:cubicBezTo>
                    <a:pt x="1201489" y="476074"/>
                    <a:pt x="1206251" y="476550"/>
                    <a:pt x="1207680" y="475693"/>
                  </a:cubicBezTo>
                  <a:cubicBezTo>
                    <a:pt x="1209108" y="474836"/>
                    <a:pt x="1213585" y="471693"/>
                    <a:pt x="1214918" y="471598"/>
                  </a:cubicBezTo>
                  <a:cubicBezTo>
                    <a:pt x="1216252" y="471407"/>
                    <a:pt x="1220062" y="471407"/>
                    <a:pt x="1221301" y="471121"/>
                  </a:cubicBezTo>
                  <a:cubicBezTo>
                    <a:pt x="1222539" y="470836"/>
                    <a:pt x="1223396" y="469978"/>
                    <a:pt x="1223110" y="469312"/>
                  </a:cubicBezTo>
                  <a:cubicBezTo>
                    <a:pt x="1222824" y="468645"/>
                    <a:pt x="1222729" y="467311"/>
                    <a:pt x="1223491" y="466645"/>
                  </a:cubicBezTo>
                  <a:cubicBezTo>
                    <a:pt x="1224253" y="465978"/>
                    <a:pt x="1225682" y="463978"/>
                    <a:pt x="1225777" y="463501"/>
                  </a:cubicBezTo>
                  <a:cubicBezTo>
                    <a:pt x="1225777" y="463025"/>
                    <a:pt x="1225872" y="456548"/>
                    <a:pt x="1225968" y="455881"/>
                  </a:cubicBezTo>
                  <a:cubicBezTo>
                    <a:pt x="1225968" y="455310"/>
                    <a:pt x="1224730" y="451786"/>
                    <a:pt x="1225301" y="450547"/>
                  </a:cubicBezTo>
                  <a:cubicBezTo>
                    <a:pt x="1225396" y="450357"/>
                    <a:pt x="1225492" y="450166"/>
                    <a:pt x="1225682" y="450166"/>
                  </a:cubicBezTo>
                  <a:cubicBezTo>
                    <a:pt x="1227111" y="449690"/>
                    <a:pt x="1229206" y="448833"/>
                    <a:pt x="1229206" y="448166"/>
                  </a:cubicBezTo>
                  <a:cubicBezTo>
                    <a:pt x="1229206" y="447499"/>
                    <a:pt x="1228540" y="444832"/>
                    <a:pt x="1228540" y="444832"/>
                  </a:cubicBezTo>
                  <a:cubicBezTo>
                    <a:pt x="1228540" y="444832"/>
                    <a:pt x="1227301" y="442737"/>
                    <a:pt x="1227492" y="442165"/>
                  </a:cubicBezTo>
                  <a:cubicBezTo>
                    <a:pt x="1227682" y="441689"/>
                    <a:pt x="1227968" y="440070"/>
                    <a:pt x="1227492" y="439689"/>
                  </a:cubicBezTo>
                  <a:cubicBezTo>
                    <a:pt x="1227015" y="439403"/>
                    <a:pt x="1223682" y="438355"/>
                    <a:pt x="1223682" y="438355"/>
                  </a:cubicBezTo>
                  <a:cubicBezTo>
                    <a:pt x="1223206" y="438070"/>
                    <a:pt x="1220825" y="437688"/>
                    <a:pt x="1220443" y="438355"/>
                  </a:cubicBezTo>
                  <a:cubicBezTo>
                    <a:pt x="1220062" y="439022"/>
                    <a:pt x="1219110" y="440641"/>
                    <a:pt x="1218253" y="440451"/>
                  </a:cubicBezTo>
                  <a:cubicBezTo>
                    <a:pt x="1218157" y="440451"/>
                    <a:pt x="1217967" y="440355"/>
                    <a:pt x="1217776" y="440355"/>
                  </a:cubicBezTo>
                  <a:cubicBezTo>
                    <a:pt x="1216824" y="439974"/>
                    <a:pt x="1215109" y="439117"/>
                    <a:pt x="1214157" y="439117"/>
                  </a:cubicBezTo>
                  <a:cubicBezTo>
                    <a:pt x="1213109" y="439117"/>
                    <a:pt x="1212061" y="439308"/>
                    <a:pt x="1210633" y="439974"/>
                  </a:cubicBezTo>
                  <a:cubicBezTo>
                    <a:pt x="1209204" y="440641"/>
                    <a:pt x="1206918" y="442070"/>
                    <a:pt x="1207775" y="442451"/>
                  </a:cubicBezTo>
                  <a:cubicBezTo>
                    <a:pt x="1208632" y="442832"/>
                    <a:pt x="1210633" y="444642"/>
                    <a:pt x="1209680" y="445023"/>
                  </a:cubicBezTo>
                  <a:close/>
                  <a:moveTo>
                    <a:pt x="1236921" y="449595"/>
                  </a:moveTo>
                  <a:cubicBezTo>
                    <a:pt x="1237112" y="448737"/>
                    <a:pt x="1236350" y="447975"/>
                    <a:pt x="1235397" y="448642"/>
                  </a:cubicBezTo>
                  <a:cubicBezTo>
                    <a:pt x="1234540" y="449309"/>
                    <a:pt x="1232445" y="452452"/>
                    <a:pt x="1233968" y="451976"/>
                  </a:cubicBezTo>
                  <a:cubicBezTo>
                    <a:pt x="1235588" y="451404"/>
                    <a:pt x="1236921" y="449595"/>
                    <a:pt x="1236921" y="449595"/>
                  </a:cubicBezTo>
                  <a:close/>
                  <a:moveTo>
                    <a:pt x="1022133" y="80882"/>
                  </a:moveTo>
                  <a:cubicBezTo>
                    <a:pt x="1021276" y="78882"/>
                    <a:pt x="1020037" y="75453"/>
                    <a:pt x="1020037" y="75453"/>
                  </a:cubicBezTo>
                  <a:cubicBezTo>
                    <a:pt x="1020037" y="75453"/>
                    <a:pt x="1018608" y="74500"/>
                    <a:pt x="1018132" y="75643"/>
                  </a:cubicBezTo>
                  <a:cubicBezTo>
                    <a:pt x="1017656" y="76691"/>
                    <a:pt x="1016513" y="77262"/>
                    <a:pt x="1017561" y="78501"/>
                  </a:cubicBezTo>
                  <a:cubicBezTo>
                    <a:pt x="1018608" y="79834"/>
                    <a:pt x="1022895" y="82882"/>
                    <a:pt x="1022133" y="80882"/>
                  </a:cubicBezTo>
                  <a:close/>
                  <a:moveTo>
                    <a:pt x="1230730" y="415305"/>
                  </a:moveTo>
                  <a:cubicBezTo>
                    <a:pt x="1229111" y="414448"/>
                    <a:pt x="1227682" y="412828"/>
                    <a:pt x="1226920" y="413019"/>
                  </a:cubicBezTo>
                  <a:cubicBezTo>
                    <a:pt x="1226253" y="413209"/>
                    <a:pt x="1224443" y="414543"/>
                    <a:pt x="1225396" y="414828"/>
                  </a:cubicBezTo>
                  <a:cubicBezTo>
                    <a:pt x="1226444" y="415114"/>
                    <a:pt x="1226730" y="415495"/>
                    <a:pt x="1227682" y="416162"/>
                  </a:cubicBezTo>
                  <a:cubicBezTo>
                    <a:pt x="1228635" y="416829"/>
                    <a:pt x="1229873" y="418638"/>
                    <a:pt x="1230350" y="419305"/>
                  </a:cubicBezTo>
                  <a:cubicBezTo>
                    <a:pt x="1230826" y="419972"/>
                    <a:pt x="1231587" y="421591"/>
                    <a:pt x="1231206" y="422258"/>
                  </a:cubicBezTo>
                  <a:cubicBezTo>
                    <a:pt x="1230826" y="422925"/>
                    <a:pt x="1229777" y="423401"/>
                    <a:pt x="1229587" y="424258"/>
                  </a:cubicBezTo>
                  <a:cubicBezTo>
                    <a:pt x="1229397" y="425116"/>
                    <a:pt x="1227587" y="431021"/>
                    <a:pt x="1228635" y="430830"/>
                  </a:cubicBezTo>
                  <a:cubicBezTo>
                    <a:pt x="1229683" y="430640"/>
                    <a:pt x="1232731" y="426068"/>
                    <a:pt x="1233397" y="426258"/>
                  </a:cubicBezTo>
                  <a:cubicBezTo>
                    <a:pt x="1234064" y="426449"/>
                    <a:pt x="1235397" y="426925"/>
                    <a:pt x="1234826" y="427878"/>
                  </a:cubicBezTo>
                  <a:cubicBezTo>
                    <a:pt x="1234255" y="428830"/>
                    <a:pt x="1233874" y="429211"/>
                    <a:pt x="1233778" y="430354"/>
                  </a:cubicBezTo>
                  <a:cubicBezTo>
                    <a:pt x="1233683" y="431497"/>
                    <a:pt x="1234064" y="433974"/>
                    <a:pt x="1233492" y="434641"/>
                  </a:cubicBezTo>
                  <a:cubicBezTo>
                    <a:pt x="1232921" y="435307"/>
                    <a:pt x="1231587" y="436926"/>
                    <a:pt x="1231587" y="437784"/>
                  </a:cubicBezTo>
                  <a:cubicBezTo>
                    <a:pt x="1231492" y="438641"/>
                    <a:pt x="1233016" y="442356"/>
                    <a:pt x="1233683" y="442356"/>
                  </a:cubicBezTo>
                  <a:cubicBezTo>
                    <a:pt x="1234350" y="442356"/>
                    <a:pt x="1236445" y="441499"/>
                    <a:pt x="1237493" y="441499"/>
                  </a:cubicBezTo>
                  <a:cubicBezTo>
                    <a:pt x="1238541" y="441499"/>
                    <a:pt x="1240731" y="441499"/>
                    <a:pt x="1241589" y="441213"/>
                  </a:cubicBezTo>
                  <a:cubicBezTo>
                    <a:pt x="1242446" y="440927"/>
                    <a:pt x="1245209" y="440260"/>
                    <a:pt x="1244827" y="441403"/>
                  </a:cubicBezTo>
                  <a:cubicBezTo>
                    <a:pt x="1244446" y="442546"/>
                    <a:pt x="1242065" y="445404"/>
                    <a:pt x="1241970" y="446166"/>
                  </a:cubicBezTo>
                  <a:cubicBezTo>
                    <a:pt x="1241874" y="447023"/>
                    <a:pt x="1241494" y="448833"/>
                    <a:pt x="1242065" y="449785"/>
                  </a:cubicBezTo>
                  <a:cubicBezTo>
                    <a:pt x="1242732" y="450738"/>
                    <a:pt x="1245399" y="453119"/>
                    <a:pt x="1245685" y="454262"/>
                  </a:cubicBezTo>
                  <a:cubicBezTo>
                    <a:pt x="1245970" y="455405"/>
                    <a:pt x="1245780" y="457882"/>
                    <a:pt x="1244732" y="458739"/>
                  </a:cubicBezTo>
                  <a:cubicBezTo>
                    <a:pt x="1243684" y="459596"/>
                    <a:pt x="1242446" y="460358"/>
                    <a:pt x="1241589" y="460358"/>
                  </a:cubicBezTo>
                  <a:cubicBezTo>
                    <a:pt x="1240731" y="460358"/>
                    <a:pt x="1238255" y="459405"/>
                    <a:pt x="1237017" y="460167"/>
                  </a:cubicBezTo>
                  <a:cubicBezTo>
                    <a:pt x="1235778" y="461025"/>
                    <a:pt x="1234731" y="461691"/>
                    <a:pt x="1234064" y="462930"/>
                  </a:cubicBezTo>
                  <a:cubicBezTo>
                    <a:pt x="1233492" y="464263"/>
                    <a:pt x="1232921" y="465406"/>
                    <a:pt x="1234064" y="465597"/>
                  </a:cubicBezTo>
                  <a:cubicBezTo>
                    <a:pt x="1235207" y="465787"/>
                    <a:pt x="1237017" y="465311"/>
                    <a:pt x="1236921" y="466740"/>
                  </a:cubicBezTo>
                  <a:cubicBezTo>
                    <a:pt x="1236826" y="468264"/>
                    <a:pt x="1236731" y="470169"/>
                    <a:pt x="1235493" y="470550"/>
                  </a:cubicBezTo>
                  <a:cubicBezTo>
                    <a:pt x="1234255" y="470836"/>
                    <a:pt x="1233112" y="470740"/>
                    <a:pt x="1231969" y="471693"/>
                  </a:cubicBezTo>
                  <a:cubicBezTo>
                    <a:pt x="1230921" y="472645"/>
                    <a:pt x="1228349" y="475122"/>
                    <a:pt x="1228921" y="476265"/>
                  </a:cubicBezTo>
                  <a:cubicBezTo>
                    <a:pt x="1229492" y="477408"/>
                    <a:pt x="1230159" y="477884"/>
                    <a:pt x="1231016" y="477598"/>
                  </a:cubicBezTo>
                  <a:cubicBezTo>
                    <a:pt x="1231873" y="477312"/>
                    <a:pt x="1233207" y="475788"/>
                    <a:pt x="1233968" y="476646"/>
                  </a:cubicBezTo>
                  <a:cubicBezTo>
                    <a:pt x="1234731" y="477503"/>
                    <a:pt x="1236540" y="478837"/>
                    <a:pt x="1237398" y="479122"/>
                  </a:cubicBezTo>
                  <a:cubicBezTo>
                    <a:pt x="1238255" y="479408"/>
                    <a:pt x="1241779" y="479789"/>
                    <a:pt x="1242637" y="479789"/>
                  </a:cubicBezTo>
                  <a:cubicBezTo>
                    <a:pt x="1243493" y="479789"/>
                    <a:pt x="1246637" y="480932"/>
                    <a:pt x="1245113" y="481313"/>
                  </a:cubicBezTo>
                  <a:cubicBezTo>
                    <a:pt x="1243589" y="481599"/>
                    <a:pt x="1234445" y="482456"/>
                    <a:pt x="1233397" y="483408"/>
                  </a:cubicBezTo>
                  <a:cubicBezTo>
                    <a:pt x="1232349" y="484361"/>
                    <a:pt x="1231111" y="486171"/>
                    <a:pt x="1230064" y="486742"/>
                  </a:cubicBezTo>
                  <a:cubicBezTo>
                    <a:pt x="1229016" y="487219"/>
                    <a:pt x="1227111" y="488266"/>
                    <a:pt x="1226730" y="488838"/>
                  </a:cubicBezTo>
                  <a:cubicBezTo>
                    <a:pt x="1226349" y="489504"/>
                    <a:pt x="1225206" y="490933"/>
                    <a:pt x="1224349" y="491505"/>
                  </a:cubicBezTo>
                  <a:cubicBezTo>
                    <a:pt x="1223491" y="491981"/>
                    <a:pt x="1221586" y="492648"/>
                    <a:pt x="1221872" y="493315"/>
                  </a:cubicBezTo>
                  <a:cubicBezTo>
                    <a:pt x="1222158" y="493981"/>
                    <a:pt x="1223491" y="494934"/>
                    <a:pt x="1224349" y="494648"/>
                  </a:cubicBezTo>
                  <a:cubicBezTo>
                    <a:pt x="1225206" y="494362"/>
                    <a:pt x="1226730" y="492553"/>
                    <a:pt x="1227778" y="492553"/>
                  </a:cubicBezTo>
                  <a:cubicBezTo>
                    <a:pt x="1228825" y="492553"/>
                    <a:pt x="1231683" y="492362"/>
                    <a:pt x="1232445" y="492076"/>
                  </a:cubicBezTo>
                  <a:cubicBezTo>
                    <a:pt x="1233112" y="491791"/>
                    <a:pt x="1233016" y="491124"/>
                    <a:pt x="1234350" y="491409"/>
                  </a:cubicBezTo>
                  <a:cubicBezTo>
                    <a:pt x="1235684" y="491695"/>
                    <a:pt x="1238731" y="492362"/>
                    <a:pt x="1239589" y="492076"/>
                  </a:cubicBezTo>
                  <a:cubicBezTo>
                    <a:pt x="1240446" y="491791"/>
                    <a:pt x="1242827" y="489124"/>
                    <a:pt x="1243208" y="488457"/>
                  </a:cubicBezTo>
                  <a:cubicBezTo>
                    <a:pt x="1243589" y="487790"/>
                    <a:pt x="1246065" y="486647"/>
                    <a:pt x="1246732" y="486837"/>
                  </a:cubicBezTo>
                  <a:cubicBezTo>
                    <a:pt x="1247399" y="487028"/>
                    <a:pt x="1250733" y="488838"/>
                    <a:pt x="1251399" y="488647"/>
                  </a:cubicBezTo>
                  <a:cubicBezTo>
                    <a:pt x="1252066" y="488457"/>
                    <a:pt x="1255686" y="486361"/>
                    <a:pt x="1257686" y="486552"/>
                  </a:cubicBezTo>
                  <a:cubicBezTo>
                    <a:pt x="1259781" y="486742"/>
                    <a:pt x="1264830" y="486742"/>
                    <a:pt x="1266258" y="486361"/>
                  </a:cubicBezTo>
                  <a:cubicBezTo>
                    <a:pt x="1267687" y="486075"/>
                    <a:pt x="1273021" y="484266"/>
                    <a:pt x="1275212" y="482551"/>
                  </a:cubicBezTo>
                  <a:cubicBezTo>
                    <a:pt x="1275212" y="482551"/>
                    <a:pt x="1276165" y="481408"/>
                    <a:pt x="1277212" y="480456"/>
                  </a:cubicBezTo>
                  <a:cubicBezTo>
                    <a:pt x="1278355" y="479503"/>
                    <a:pt x="1272926" y="478455"/>
                    <a:pt x="1271497" y="478455"/>
                  </a:cubicBezTo>
                  <a:cubicBezTo>
                    <a:pt x="1270164" y="478455"/>
                    <a:pt x="1272926" y="475693"/>
                    <a:pt x="1273307" y="475026"/>
                  </a:cubicBezTo>
                  <a:cubicBezTo>
                    <a:pt x="1273688" y="474360"/>
                    <a:pt x="1275212" y="474741"/>
                    <a:pt x="1276355" y="474836"/>
                  </a:cubicBezTo>
                  <a:cubicBezTo>
                    <a:pt x="1277498" y="475026"/>
                    <a:pt x="1278546" y="469883"/>
                    <a:pt x="1279022" y="468264"/>
                  </a:cubicBezTo>
                  <a:cubicBezTo>
                    <a:pt x="1279498" y="466645"/>
                    <a:pt x="1278451" y="464168"/>
                    <a:pt x="1277689" y="463120"/>
                  </a:cubicBezTo>
                  <a:cubicBezTo>
                    <a:pt x="1276926" y="462168"/>
                    <a:pt x="1272068" y="460453"/>
                    <a:pt x="1271212" y="460453"/>
                  </a:cubicBezTo>
                  <a:cubicBezTo>
                    <a:pt x="1270354" y="460453"/>
                    <a:pt x="1270449" y="461977"/>
                    <a:pt x="1270164" y="462930"/>
                  </a:cubicBezTo>
                  <a:cubicBezTo>
                    <a:pt x="1269973" y="463882"/>
                    <a:pt x="1269211" y="462073"/>
                    <a:pt x="1268259" y="460834"/>
                  </a:cubicBezTo>
                  <a:cubicBezTo>
                    <a:pt x="1267306" y="459501"/>
                    <a:pt x="1269021" y="456548"/>
                    <a:pt x="1269116" y="455215"/>
                  </a:cubicBezTo>
                  <a:cubicBezTo>
                    <a:pt x="1269211" y="453881"/>
                    <a:pt x="1267401" y="452262"/>
                    <a:pt x="1266640" y="450738"/>
                  </a:cubicBezTo>
                  <a:cubicBezTo>
                    <a:pt x="1265878" y="449214"/>
                    <a:pt x="1266544" y="449404"/>
                    <a:pt x="1266925" y="448928"/>
                  </a:cubicBezTo>
                  <a:cubicBezTo>
                    <a:pt x="1267306" y="448452"/>
                    <a:pt x="1263877" y="445785"/>
                    <a:pt x="1263210" y="445499"/>
                  </a:cubicBezTo>
                  <a:cubicBezTo>
                    <a:pt x="1262543" y="445213"/>
                    <a:pt x="1260448" y="443975"/>
                    <a:pt x="1259591" y="443689"/>
                  </a:cubicBezTo>
                  <a:cubicBezTo>
                    <a:pt x="1258734" y="443403"/>
                    <a:pt x="1258829" y="441879"/>
                    <a:pt x="1258543" y="441022"/>
                  </a:cubicBezTo>
                  <a:cubicBezTo>
                    <a:pt x="1258258" y="440165"/>
                    <a:pt x="1258352" y="436736"/>
                    <a:pt x="1258067" y="435403"/>
                  </a:cubicBezTo>
                  <a:cubicBezTo>
                    <a:pt x="1257781" y="434069"/>
                    <a:pt x="1254447" y="432450"/>
                    <a:pt x="1253495" y="432069"/>
                  </a:cubicBezTo>
                  <a:cubicBezTo>
                    <a:pt x="1252542" y="431783"/>
                    <a:pt x="1251781" y="432259"/>
                    <a:pt x="1250923" y="432354"/>
                  </a:cubicBezTo>
                  <a:cubicBezTo>
                    <a:pt x="1250066" y="432545"/>
                    <a:pt x="1249304" y="431878"/>
                    <a:pt x="1249114" y="430830"/>
                  </a:cubicBezTo>
                  <a:cubicBezTo>
                    <a:pt x="1249018" y="429878"/>
                    <a:pt x="1252733" y="427497"/>
                    <a:pt x="1253685" y="427020"/>
                  </a:cubicBezTo>
                  <a:cubicBezTo>
                    <a:pt x="1254543" y="426544"/>
                    <a:pt x="1254447" y="425020"/>
                    <a:pt x="1254543" y="423877"/>
                  </a:cubicBezTo>
                  <a:cubicBezTo>
                    <a:pt x="1254638" y="422734"/>
                    <a:pt x="1255876" y="422258"/>
                    <a:pt x="1256448" y="421401"/>
                  </a:cubicBezTo>
                  <a:cubicBezTo>
                    <a:pt x="1257019" y="420544"/>
                    <a:pt x="1256924" y="419591"/>
                    <a:pt x="1257019" y="418257"/>
                  </a:cubicBezTo>
                  <a:cubicBezTo>
                    <a:pt x="1257115" y="416924"/>
                    <a:pt x="1257686" y="413686"/>
                    <a:pt x="1258067" y="411971"/>
                  </a:cubicBezTo>
                  <a:cubicBezTo>
                    <a:pt x="1258543" y="410352"/>
                    <a:pt x="1253971" y="410161"/>
                    <a:pt x="1252733" y="409971"/>
                  </a:cubicBezTo>
                  <a:cubicBezTo>
                    <a:pt x="1251590" y="409780"/>
                    <a:pt x="1249971" y="410257"/>
                    <a:pt x="1248542" y="411495"/>
                  </a:cubicBezTo>
                  <a:cubicBezTo>
                    <a:pt x="1247113" y="412638"/>
                    <a:pt x="1244922" y="415114"/>
                    <a:pt x="1243684" y="415591"/>
                  </a:cubicBezTo>
                  <a:cubicBezTo>
                    <a:pt x="1242446" y="416067"/>
                    <a:pt x="1243875" y="411971"/>
                    <a:pt x="1244160" y="411114"/>
                  </a:cubicBezTo>
                  <a:cubicBezTo>
                    <a:pt x="1244351" y="410257"/>
                    <a:pt x="1248827" y="407780"/>
                    <a:pt x="1249590" y="407113"/>
                  </a:cubicBezTo>
                  <a:cubicBezTo>
                    <a:pt x="1250352" y="406446"/>
                    <a:pt x="1251209" y="403684"/>
                    <a:pt x="1251304" y="401970"/>
                  </a:cubicBezTo>
                  <a:cubicBezTo>
                    <a:pt x="1251399" y="400350"/>
                    <a:pt x="1248256" y="401017"/>
                    <a:pt x="1248256" y="401017"/>
                  </a:cubicBezTo>
                  <a:cubicBezTo>
                    <a:pt x="1247590" y="401017"/>
                    <a:pt x="1246351" y="401874"/>
                    <a:pt x="1245399" y="402351"/>
                  </a:cubicBezTo>
                  <a:cubicBezTo>
                    <a:pt x="1244542" y="402827"/>
                    <a:pt x="1243113" y="403017"/>
                    <a:pt x="1242256" y="403017"/>
                  </a:cubicBezTo>
                  <a:cubicBezTo>
                    <a:pt x="1241398" y="403017"/>
                    <a:pt x="1239684" y="403017"/>
                    <a:pt x="1239017" y="403303"/>
                  </a:cubicBezTo>
                  <a:cubicBezTo>
                    <a:pt x="1238350" y="403589"/>
                    <a:pt x="1236540" y="404637"/>
                    <a:pt x="1236445" y="405303"/>
                  </a:cubicBezTo>
                  <a:cubicBezTo>
                    <a:pt x="1236445" y="405970"/>
                    <a:pt x="1235778" y="407113"/>
                    <a:pt x="1235302" y="407590"/>
                  </a:cubicBezTo>
                  <a:cubicBezTo>
                    <a:pt x="1234731" y="408066"/>
                    <a:pt x="1231397" y="410352"/>
                    <a:pt x="1231302" y="411399"/>
                  </a:cubicBezTo>
                  <a:cubicBezTo>
                    <a:pt x="1231302" y="412542"/>
                    <a:pt x="1232445" y="416162"/>
                    <a:pt x="1230730" y="415305"/>
                  </a:cubicBezTo>
                  <a:close/>
                  <a:moveTo>
                    <a:pt x="826870" y="354630"/>
                  </a:moveTo>
                  <a:cubicBezTo>
                    <a:pt x="826965" y="356154"/>
                    <a:pt x="827918" y="359488"/>
                    <a:pt x="828680" y="359012"/>
                  </a:cubicBezTo>
                  <a:cubicBezTo>
                    <a:pt x="829347" y="358631"/>
                    <a:pt x="829537" y="356154"/>
                    <a:pt x="829347" y="355297"/>
                  </a:cubicBezTo>
                  <a:cubicBezTo>
                    <a:pt x="829061" y="354154"/>
                    <a:pt x="826775" y="353106"/>
                    <a:pt x="826870" y="354630"/>
                  </a:cubicBezTo>
                  <a:close/>
                  <a:moveTo>
                    <a:pt x="1222824" y="408923"/>
                  </a:moveTo>
                  <a:cubicBezTo>
                    <a:pt x="1224349" y="409113"/>
                    <a:pt x="1225872" y="408732"/>
                    <a:pt x="1226635" y="408256"/>
                  </a:cubicBezTo>
                  <a:cubicBezTo>
                    <a:pt x="1227301" y="407780"/>
                    <a:pt x="1229111" y="404923"/>
                    <a:pt x="1229111" y="404923"/>
                  </a:cubicBezTo>
                  <a:cubicBezTo>
                    <a:pt x="1229683" y="404256"/>
                    <a:pt x="1229968" y="402446"/>
                    <a:pt x="1228921" y="403113"/>
                  </a:cubicBezTo>
                  <a:cubicBezTo>
                    <a:pt x="1227873" y="403779"/>
                    <a:pt x="1226444" y="404732"/>
                    <a:pt x="1225872" y="404732"/>
                  </a:cubicBezTo>
                  <a:cubicBezTo>
                    <a:pt x="1225301" y="404732"/>
                    <a:pt x="1224443" y="405018"/>
                    <a:pt x="1223777" y="405684"/>
                  </a:cubicBezTo>
                  <a:cubicBezTo>
                    <a:pt x="1223015" y="406446"/>
                    <a:pt x="1221301" y="408732"/>
                    <a:pt x="1222824" y="408923"/>
                  </a:cubicBezTo>
                  <a:close/>
                  <a:moveTo>
                    <a:pt x="728763" y="96312"/>
                  </a:moveTo>
                  <a:cubicBezTo>
                    <a:pt x="728096" y="96122"/>
                    <a:pt x="726953" y="95836"/>
                    <a:pt x="726477" y="96598"/>
                  </a:cubicBezTo>
                  <a:cubicBezTo>
                    <a:pt x="726096" y="97455"/>
                    <a:pt x="726001" y="97932"/>
                    <a:pt x="727239" y="97932"/>
                  </a:cubicBezTo>
                  <a:cubicBezTo>
                    <a:pt x="728477" y="97932"/>
                    <a:pt x="730858" y="98122"/>
                    <a:pt x="731525" y="97455"/>
                  </a:cubicBezTo>
                  <a:cubicBezTo>
                    <a:pt x="732287" y="96789"/>
                    <a:pt x="733334" y="95836"/>
                    <a:pt x="732096" y="95836"/>
                  </a:cubicBezTo>
                  <a:cubicBezTo>
                    <a:pt x="731049" y="95741"/>
                    <a:pt x="729239" y="96408"/>
                    <a:pt x="728763" y="96312"/>
                  </a:cubicBezTo>
                  <a:close/>
                  <a:moveTo>
                    <a:pt x="723143" y="116696"/>
                  </a:moveTo>
                  <a:cubicBezTo>
                    <a:pt x="722000" y="118696"/>
                    <a:pt x="718952" y="122792"/>
                    <a:pt x="720190" y="123840"/>
                  </a:cubicBezTo>
                  <a:cubicBezTo>
                    <a:pt x="721333" y="124887"/>
                    <a:pt x="725525" y="126316"/>
                    <a:pt x="727048" y="126316"/>
                  </a:cubicBezTo>
                  <a:cubicBezTo>
                    <a:pt x="728477" y="126316"/>
                    <a:pt x="731906" y="126888"/>
                    <a:pt x="733049" y="125745"/>
                  </a:cubicBezTo>
                  <a:cubicBezTo>
                    <a:pt x="734192" y="124506"/>
                    <a:pt x="734573" y="121839"/>
                    <a:pt x="735716" y="120792"/>
                  </a:cubicBezTo>
                  <a:cubicBezTo>
                    <a:pt x="736859" y="119744"/>
                    <a:pt x="738574" y="118982"/>
                    <a:pt x="739717" y="117268"/>
                  </a:cubicBezTo>
                  <a:cubicBezTo>
                    <a:pt x="740860" y="115648"/>
                    <a:pt x="742574" y="108504"/>
                    <a:pt x="742669" y="107266"/>
                  </a:cubicBezTo>
                  <a:cubicBezTo>
                    <a:pt x="742765" y="106028"/>
                    <a:pt x="740002" y="102123"/>
                    <a:pt x="739050" y="101075"/>
                  </a:cubicBezTo>
                  <a:cubicBezTo>
                    <a:pt x="738097" y="100027"/>
                    <a:pt x="730858" y="99646"/>
                    <a:pt x="729810" y="100503"/>
                  </a:cubicBezTo>
                  <a:cubicBezTo>
                    <a:pt x="729049" y="101075"/>
                    <a:pt x="729049" y="101932"/>
                    <a:pt x="728001" y="102313"/>
                  </a:cubicBezTo>
                  <a:cubicBezTo>
                    <a:pt x="726953" y="102694"/>
                    <a:pt x="725238" y="102313"/>
                    <a:pt x="725143" y="103551"/>
                  </a:cubicBezTo>
                  <a:cubicBezTo>
                    <a:pt x="725048" y="104790"/>
                    <a:pt x="725810" y="106599"/>
                    <a:pt x="724476" y="106790"/>
                  </a:cubicBezTo>
                  <a:lnTo>
                    <a:pt x="722857" y="106695"/>
                  </a:lnTo>
                  <a:cubicBezTo>
                    <a:pt x="722857" y="106695"/>
                    <a:pt x="721333" y="107361"/>
                    <a:pt x="720762" y="107552"/>
                  </a:cubicBezTo>
                  <a:cubicBezTo>
                    <a:pt x="720190" y="107743"/>
                    <a:pt x="719142" y="108695"/>
                    <a:pt x="718285" y="108885"/>
                  </a:cubicBezTo>
                  <a:cubicBezTo>
                    <a:pt x="717428" y="109076"/>
                    <a:pt x="714666" y="109838"/>
                    <a:pt x="716190" y="110409"/>
                  </a:cubicBezTo>
                  <a:cubicBezTo>
                    <a:pt x="717714" y="110886"/>
                    <a:pt x="718857" y="110886"/>
                    <a:pt x="719904" y="110695"/>
                  </a:cubicBezTo>
                  <a:cubicBezTo>
                    <a:pt x="720952" y="110505"/>
                    <a:pt x="724191" y="110409"/>
                    <a:pt x="724191" y="110409"/>
                  </a:cubicBezTo>
                  <a:cubicBezTo>
                    <a:pt x="725143" y="110600"/>
                    <a:pt x="725619" y="110790"/>
                    <a:pt x="725334" y="111933"/>
                  </a:cubicBezTo>
                  <a:cubicBezTo>
                    <a:pt x="724667" y="113838"/>
                    <a:pt x="724381" y="114696"/>
                    <a:pt x="723143" y="116696"/>
                  </a:cubicBezTo>
                  <a:close/>
                  <a:moveTo>
                    <a:pt x="736287" y="78501"/>
                  </a:moveTo>
                  <a:cubicBezTo>
                    <a:pt x="738002" y="78310"/>
                    <a:pt x="740097" y="78310"/>
                    <a:pt x="739145" y="76881"/>
                  </a:cubicBezTo>
                  <a:cubicBezTo>
                    <a:pt x="738192" y="75453"/>
                    <a:pt x="736764" y="74405"/>
                    <a:pt x="735430" y="74595"/>
                  </a:cubicBezTo>
                  <a:cubicBezTo>
                    <a:pt x="734192" y="74786"/>
                    <a:pt x="732668" y="74786"/>
                    <a:pt x="732192" y="75643"/>
                  </a:cubicBezTo>
                  <a:cubicBezTo>
                    <a:pt x="731715" y="76500"/>
                    <a:pt x="730287" y="79549"/>
                    <a:pt x="732382" y="79358"/>
                  </a:cubicBezTo>
                  <a:cubicBezTo>
                    <a:pt x="734477" y="79072"/>
                    <a:pt x="734573" y="78691"/>
                    <a:pt x="736287" y="78501"/>
                  </a:cubicBezTo>
                  <a:close/>
                  <a:moveTo>
                    <a:pt x="796009" y="318150"/>
                  </a:moveTo>
                  <a:cubicBezTo>
                    <a:pt x="794962" y="317102"/>
                    <a:pt x="792676" y="316435"/>
                    <a:pt x="793342" y="317483"/>
                  </a:cubicBezTo>
                  <a:cubicBezTo>
                    <a:pt x="793914" y="318626"/>
                    <a:pt x="795152" y="320531"/>
                    <a:pt x="796485" y="321007"/>
                  </a:cubicBezTo>
                  <a:cubicBezTo>
                    <a:pt x="797819" y="321388"/>
                    <a:pt x="799153" y="321388"/>
                    <a:pt x="798390" y="320341"/>
                  </a:cubicBezTo>
                  <a:cubicBezTo>
                    <a:pt x="797533" y="319293"/>
                    <a:pt x="796009" y="318150"/>
                    <a:pt x="796009" y="318150"/>
                  </a:cubicBezTo>
                  <a:close/>
                  <a:moveTo>
                    <a:pt x="740383" y="162892"/>
                  </a:moveTo>
                  <a:cubicBezTo>
                    <a:pt x="742003" y="162702"/>
                    <a:pt x="743622" y="163654"/>
                    <a:pt x="745527" y="164416"/>
                  </a:cubicBezTo>
                  <a:cubicBezTo>
                    <a:pt x="747432" y="165178"/>
                    <a:pt x="750861" y="165845"/>
                    <a:pt x="751813" y="165654"/>
                  </a:cubicBezTo>
                  <a:cubicBezTo>
                    <a:pt x="752766" y="165464"/>
                    <a:pt x="756004" y="164988"/>
                    <a:pt x="755433" y="164226"/>
                  </a:cubicBezTo>
                  <a:cubicBezTo>
                    <a:pt x="754861" y="163464"/>
                    <a:pt x="753242" y="159463"/>
                    <a:pt x="755909" y="159939"/>
                  </a:cubicBezTo>
                  <a:cubicBezTo>
                    <a:pt x="758576" y="160416"/>
                    <a:pt x="762767" y="161463"/>
                    <a:pt x="763815" y="160701"/>
                  </a:cubicBezTo>
                  <a:cubicBezTo>
                    <a:pt x="764767" y="159939"/>
                    <a:pt x="767053" y="156987"/>
                    <a:pt x="768101" y="156225"/>
                  </a:cubicBezTo>
                  <a:cubicBezTo>
                    <a:pt x="769053" y="155463"/>
                    <a:pt x="770673" y="152700"/>
                    <a:pt x="769435" y="152034"/>
                  </a:cubicBezTo>
                  <a:cubicBezTo>
                    <a:pt x="768196" y="151462"/>
                    <a:pt x="762196" y="148700"/>
                    <a:pt x="761053" y="149176"/>
                  </a:cubicBezTo>
                  <a:cubicBezTo>
                    <a:pt x="759910" y="149652"/>
                    <a:pt x="757338" y="149748"/>
                    <a:pt x="756766" y="148891"/>
                  </a:cubicBezTo>
                  <a:cubicBezTo>
                    <a:pt x="756195" y="147938"/>
                    <a:pt x="753051" y="145080"/>
                    <a:pt x="750765" y="145176"/>
                  </a:cubicBezTo>
                  <a:cubicBezTo>
                    <a:pt x="749622" y="145271"/>
                    <a:pt x="747717" y="145461"/>
                    <a:pt x="746765" y="145176"/>
                  </a:cubicBezTo>
                  <a:cubicBezTo>
                    <a:pt x="745812" y="144890"/>
                    <a:pt x="744765" y="143747"/>
                    <a:pt x="743526" y="143937"/>
                  </a:cubicBezTo>
                  <a:cubicBezTo>
                    <a:pt x="742288" y="144128"/>
                    <a:pt x="738954" y="143747"/>
                    <a:pt x="738574" y="144890"/>
                  </a:cubicBezTo>
                  <a:cubicBezTo>
                    <a:pt x="738192" y="145938"/>
                    <a:pt x="737716" y="148414"/>
                    <a:pt x="736764" y="148986"/>
                  </a:cubicBezTo>
                  <a:cubicBezTo>
                    <a:pt x="735716" y="149557"/>
                    <a:pt x="731430" y="152510"/>
                    <a:pt x="730477" y="153272"/>
                  </a:cubicBezTo>
                  <a:cubicBezTo>
                    <a:pt x="729525" y="154034"/>
                    <a:pt x="727048" y="154986"/>
                    <a:pt x="727239" y="156320"/>
                  </a:cubicBezTo>
                  <a:cubicBezTo>
                    <a:pt x="727429" y="157749"/>
                    <a:pt x="728287" y="159844"/>
                    <a:pt x="728191" y="160797"/>
                  </a:cubicBezTo>
                  <a:cubicBezTo>
                    <a:pt x="728096" y="161749"/>
                    <a:pt x="729620" y="166131"/>
                    <a:pt x="729429" y="166797"/>
                  </a:cubicBezTo>
                  <a:cubicBezTo>
                    <a:pt x="729239" y="167369"/>
                    <a:pt x="728667" y="168322"/>
                    <a:pt x="729525" y="170036"/>
                  </a:cubicBezTo>
                  <a:cubicBezTo>
                    <a:pt x="730382" y="171750"/>
                    <a:pt x="733240" y="173560"/>
                    <a:pt x="733906" y="172989"/>
                  </a:cubicBezTo>
                  <a:cubicBezTo>
                    <a:pt x="734573" y="172322"/>
                    <a:pt x="740288" y="169750"/>
                    <a:pt x="740383" y="168798"/>
                  </a:cubicBezTo>
                  <a:cubicBezTo>
                    <a:pt x="740288" y="168036"/>
                    <a:pt x="738764" y="163083"/>
                    <a:pt x="740383" y="162892"/>
                  </a:cubicBezTo>
                  <a:close/>
                  <a:moveTo>
                    <a:pt x="798676" y="235949"/>
                  </a:moveTo>
                  <a:cubicBezTo>
                    <a:pt x="800391" y="235949"/>
                    <a:pt x="805534" y="232710"/>
                    <a:pt x="805915" y="232234"/>
                  </a:cubicBezTo>
                  <a:cubicBezTo>
                    <a:pt x="806677" y="231186"/>
                    <a:pt x="806677" y="229662"/>
                    <a:pt x="805534" y="230139"/>
                  </a:cubicBezTo>
                  <a:cubicBezTo>
                    <a:pt x="804391" y="230615"/>
                    <a:pt x="802010" y="231186"/>
                    <a:pt x="801058" y="232234"/>
                  </a:cubicBezTo>
                  <a:cubicBezTo>
                    <a:pt x="800296" y="233377"/>
                    <a:pt x="796962" y="235949"/>
                    <a:pt x="798676" y="235949"/>
                  </a:cubicBezTo>
                  <a:close/>
                  <a:moveTo>
                    <a:pt x="828394" y="253856"/>
                  </a:moveTo>
                  <a:cubicBezTo>
                    <a:pt x="828871" y="253380"/>
                    <a:pt x="829156" y="252046"/>
                    <a:pt x="828394" y="252141"/>
                  </a:cubicBezTo>
                  <a:cubicBezTo>
                    <a:pt x="827632" y="252237"/>
                    <a:pt x="826965" y="252618"/>
                    <a:pt x="825918" y="252332"/>
                  </a:cubicBezTo>
                  <a:cubicBezTo>
                    <a:pt x="824870" y="252046"/>
                    <a:pt x="822870" y="251379"/>
                    <a:pt x="823060" y="252427"/>
                  </a:cubicBezTo>
                  <a:cubicBezTo>
                    <a:pt x="823251" y="253475"/>
                    <a:pt x="823822" y="254808"/>
                    <a:pt x="824775" y="254904"/>
                  </a:cubicBezTo>
                  <a:cubicBezTo>
                    <a:pt x="825822" y="255189"/>
                    <a:pt x="827442" y="254904"/>
                    <a:pt x="828394" y="253856"/>
                  </a:cubicBezTo>
                  <a:close/>
                  <a:moveTo>
                    <a:pt x="797057" y="224328"/>
                  </a:moveTo>
                  <a:cubicBezTo>
                    <a:pt x="796104" y="224328"/>
                    <a:pt x="793628" y="224709"/>
                    <a:pt x="794676" y="225662"/>
                  </a:cubicBezTo>
                  <a:cubicBezTo>
                    <a:pt x="795724" y="226519"/>
                    <a:pt x="797343" y="227376"/>
                    <a:pt x="798010" y="227376"/>
                  </a:cubicBezTo>
                  <a:cubicBezTo>
                    <a:pt x="798676" y="227376"/>
                    <a:pt x="800296" y="226900"/>
                    <a:pt x="799438" y="226043"/>
                  </a:cubicBezTo>
                  <a:cubicBezTo>
                    <a:pt x="798581" y="225186"/>
                    <a:pt x="798010" y="224328"/>
                    <a:pt x="797057" y="224328"/>
                  </a:cubicBezTo>
                  <a:close/>
                  <a:moveTo>
                    <a:pt x="807249" y="261285"/>
                  </a:moveTo>
                  <a:cubicBezTo>
                    <a:pt x="808868" y="261476"/>
                    <a:pt x="814012" y="259476"/>
                    <a:pt x="815059" y="259190"/>
                  </a:cubicBezTo>
                  <a:cubicBezTo>
                    <a:pt x="816012" y="258904"/>
                    <a:pt x="819346" y="256428"/>
                    <a:pt x="819441" y="255380"/>
                  </a:cubicBezTo>
                  <a:cubicBezTo>
                    <a:pt x="819536" y="254332"/>
                    <a:pt x="819441" y="250332"/>
                    <a:pt x="819155" y="249665"/>
                  </a:cubicBezTo>
                  <a:cubicBezTo>
                    <a:pt x="818679" y="248712"/>
                    <a:pt x="818012" y="247950"/>
                    <a:pt x="816393" y="248141"/>
                  </a:cubicBezTo>
                  <a:cubicBezTo>
                    <a:pt x="814774" y="248331"/>
                    <a:pt x="810106" y="249379"/>
                    <a:pt x="809440" y="249951"/>
                  </a:cubicBezTo>
                  <a:cubicBezTo>
                    <a:pt x="808773" y="250522"/>
                    <a:pt x="805915" y="253284"/>
                    <a:pt x="805534" y="255761"/>
                  </a:cubicBezTo>
                  <a:cubicBezTo>
                    <a:pt x="805249" y="258237"/>
                    <a:pt x="805629" y="261095"/>
                    <a:pt x="807249" y="261285"/>
                  </a:cubicBezTo>
                  <a:close/>
                  <a:moveTo>
                    <a:pt x="1459426" y="126030"/>
                  </a:moveTo>
                  <a:cubicBezTo>
                    <a:pt x="1460664" y="125268"/>
                    <a:pt x="1465903" y="122792"/>
                    <a:pt x="1465903" y="122792"/>
                  </a:cubicBezTo>
                  <a:cubicBezTo>
                    <a:pt x="1466855" y="122030"/>
                    <a:pt x="1468093" y="120601"/>
                    <a:pt x="1467236" y="120220"/>
                  </a:cubicBezTo>
                  <a:cubicBezTo>
                    <a:pt x="1466283" y="119839"/>
                    <a:pt x="1465236" y="119172"/>
                    <a:pt x="1463712" y="120220"/>
                  </a:cubicBezTo>
                  <a:cubicBezTo>
                    <a:pt x="1462092" y="121268"/>
                    <a:pt x="1457997" y="124030"/>
                    <a:pt x="1457901" y="125173"/>
                  </a:cubicBezTo>
                  <a:cubicBezTo>
                    <a:pt x="1457711" y="126221"/>
                    <a:pt x="1458283" y="126793"/>
                    <a:pt x="1459426" y="126030"/>
                  </a:cubicBezTo>
                  <a:close/>
                  <a:moveTo>
                    <a:pt x="1387417" y="130602"/>
                  </a:moveTo>
                  <a:cubicBezTo>
                    <a:pt x="1388845" y="131364"/>
                    <a:pt x="1391989" y="133460"/>
                    <a:pt x="1391131" y="134031"/>
                  </a:cubicBezTo>
                  <a:cubicBezTo>
                    <a:pt x="1390369" y="134603"/>
                    <a:pt x="1389798" y="134984"/>
                    <a:pt x="1389893" y="136032"/>
                  </a:cubicBezTo>
                  <a:cubicBezTo>
                    <a:pt x="1389988" y="137079"/>
                    <a:pt x="1390846" y="138222"/>
                    <a:pt x="1392084" y="137841"/>
                  </a:cubicBezTo>
                  <a:cubicBezTo>
                    <a:pt x="1393227" y="137460"/>
                    <a:pt x="1397799" y="134603"/>
                    <a:pt x="1399323" y="134031"/>
                  </a:cubicBezTo>
                  <a:cubicBezTo>
                    <a:pt x="1400561" y="133555"/>
                    <a:pt x="1405800" y="132507"/>
                    <a:pt x="1408276" y="132507"/>
                  </a:cubicBezTo>
                  <a:cubicBezTo>
                    <a:pt x="1408943" y="132507"/>
                    <a:pt x="1409419" y="132603"/>
                    <a:pt x="1409515" y="132793"/>
                  </a:cubicBezTo>
                  <a:cubicBezTo>
                    <a:pt x="1410181" y="133746"/>
                    <a:pt x="1411419" y="134793"/>
                    <a:pt x="1409705" y="135174"/>
                  </a:cubicBezTo>
                  <a:cubicBezTo>
                    <a:pt x="1407990" y="135555"/>
                    <a:pt x="1400942" y="136127"/>
                    <a:pt x="1400656" y="137365"/>
                  </a:cubicBezTo>
                  <a:cubicBezTo>
                    <a:pt x="1400371" y="138603"/>
                    <a:pt x="1401418" y="140127"/>
                    <a:pt x="1402942" y="140127"/>
                  </a:cubicBezTo>
                  <a:cubicBezTo>
                    <a:pt x="1404466" y="140127"/>
                    <a:pt x="1405895" y="138699"/>
                    <a:pt x="1406943" y="139366"/>
                  </a:cubicBezTo>
                  <a:cubicBezTo>
                    <a:pt x="1407990" y="140127"/>
                    <a:pt x="1410943" y="141937"/>
                    <a:pt x="1411896" y="141937"/>
                  </a:cubicBezTo>
                  <a:cubicBezTo>
                    <a:pt x="1412848" y="141937"/>
                    <a:pt x="1418754" y="141556"/>
                    <a:pt x="1419516" y="140794"/>
                  </a:cubicBezTo>
                  <a:cubicBezTo>
                    <a:pt x="1420373" y="140032"/>
                    <a:pt x="1419706" y="137937"/>
                    <a:pt x="1421516" y="138603"/>
                  </a:cubicBezTo>
                  <a:cubicBezTo>
                    <a:pt x="1423326" y="139366"/>
                    <a:pt x="1425993" y="139175"/>
                    <a:pt x="1427326" y="139175"/>
                  </a:cubicBezTo>
                  <a:cubicBezTo>
                    <a:pt x="1428660" y="139175"/>
                    <a:pt x="1430184" y="138603"/>
                    <a:pt x="1430565" y="137937"/>
                  </a:cubicBezTo>
                  <a:cubicBezTo>
                    <a:pt x="1431041" y="137175"/>
                    <a:pt x="1430660" y="135936"/>
                    <a:pt x="1431994" y="135746"/>
                  </a:cubicBezTo>
                  <a:cubicBezTo>
                    <a:pt x="1433327" y="135555"/>
                    <a:pt x="1435232" y="134984"/>
                    <a:pt x="1436280" y="133746"/>
                  </a:cubicBezTo>
                  <a:cubicBezTo>
                    <a:pt x="1437328" y="132412"/>
                    <a:pt x="1440661" y="129745"/>
                    <a:pt x="1439233" y="128412"/>
                  </a:cubicBezTo>
                  <a:cubicBezTo>
                    <a:pt x="1437804" y="127174"/>
                    <a:pt x="1427040" y="122030"/>
                    <a:pt x="1426184" y="122792"/>
                  </a:cubicBezTo>
                  <a:cubicBezTo>
                    <a:pt x="1425421" y="123554"/>
                    <a:pt x="1424755" y="125173"/>
                    <a:pt x="1423802" y="125173"/>
                  </a:cubicBezTo>
                  <a:cubicBezTo>
                    <a:pt x="1422849" y="125173"/>
                    <a:pt x="1421611" y="124602"/>
                    <a:pt x="1420850" y="124602"/>
                  </a:cubicBezTo>
                  <a:cubicBezTo>
                    <a:pt x="1420087" y="124602"/>
                    <a:pt x="1417706" y="123840"/>
                    <a:pt x="1417135" y="123173"/>
                  </a:cubicBezTo>
                  <a:cubicBezTo>
                    <a:pt x="1416277" y="121935"/>
                    <a:pt x="1414753" y="121839"/>
                    <a:pt x="1413991" y="121744"/>
                  </a:cubicBezTo>
                  <a:cubicBezTo>
                    <a:pt x="1413229" y="121554"/>
                    <a:pt x="1411039" y="121363"/>
                    <a:pt x="1411325" y="122697"/>
                  </a:cubicBezTo>
                  <a:cubicBezTo>
                    <a:pt x="1411610" y="123935"/>
                    <a:pt x="1411991" y="124316"/>
                    <a:pt x="1412086" y="125745"/>
                  </a:cubicBezTo>
                  <a:cubicBezTo>
                    <a:pt x="1412181" y="127174"/>
                    <a:pt x="1412753" y="129745"/>
                    <a:pt x="1411325" y="128983"/>
                  </a:cubicBezTo>
                  <a:cubicBezTo>
                    <a:pt x="1411134" y="128888"/>
                    <a:pt x="1410943" y="128793"/>
                    <a:pt x="1410752" y="128697"/>
                  </a:cubicBezTo>
                  <a:cubicBezTo>
                    <a:pt x="1409419" y="128031"/>
                    <a:pt x="1408086" y="127174"/>
                    <a:pt x="1406943" y="126983"/>
                  </a:cubicBezTo>
                  <a:cubicBezTo>
                    <a:pt x="1405609" y="126793"/>
                    <a:pt x="1402466" y="125840"/>
                    <a:pt x="1401800" y="125173"/>
                  </a:cubicBezTo>
                  <a:cubicBezTo>
                    <a:pt x="1401037" y="124411"/>
                    <a:pt x="1400180" y="124125"/>
                    <a:pt x="1400656" y="122601"/>
                  </a:cubicBezTo>
                  <a:cubicBezTo>
                    <a:pt x="1401133" y="121173"/>
                    <a:pt x="1402180" y="119172"/>
                    <a:pt x="1400942" y="118791"/>
                  </a:cubicBezTo>
                  <a:cubicBezTo>
                    <a:pt x="1399608" y="118410"/>
                    <a:pt x="1398561" y="118029"/>
                    <a:pt x="1397703" y="118982"/>
                  </a:cubicBezTo>
                  <a:cubicBezTo>
                    <a:pt x="1396942" y="119934"/>
                    <a:pt x="1393322" y="122601"/>
                    <a:pt x="1394560" y="124030"/>
                  </a:cubicBezTo>
                  <a:cubicBezTo>
                    <a:pt x="1395799" y="125459"/>
                    <a:pt x="1397703" y="127269"/>
                    <a:pt x="1396370" y="127840"/>
                  </a:cubicBezTo>
                  <a:cubicBezTo>
                    <a:pt x="1395037" y="128412"/>
                    <a:pt x="1395227" y="128793"/>
                    <a:pt x="1393989" y="128888"/>
                  </a:cubicBezTo>
                  <a:cubicBezTo>
                    <a:pt x="1392846" y="129078"/>
                    <a:pt x="1389798" y="126888"/>
                    <a:pt x="1389226" y="127459"/>
                  </a:cubicBezTo>
                  <a:cubicBezTo>
                    <a:pt x="1388750" y="128031"/>
                    <a:pt x="1385988" y="129840"/>
                    <a:pt x="1387417" y="130602"/>
                  </a:cubicBezTo>
                  <a:close/>
                  <a:moveTo>
                    <a:pt x="1592776" y="105647"/>
                  </a:moveTo>
                  <a:cubicBezTo>
                    <a:pt x="1593347" y="104790"/>
                    <a:pt x="1591537" y="104028"/>
                    <a:pt x="1591537" y="104028"/>
                  </a:cubicBezTo>
                  <a:cubicBezTo>
                    <a:pt x="1590490" y="104028"/>
                    <a:pt x="1588965" y="103837"/>
                    <a:pt x="1589728" y="104885"/>
                  </a:cubicBezTo>
                  <a:cubicBezTo>
                    <a:pt x="1590490" y="105837"/>
                    <a:pt x="1592204" y="106504"/>
                    <a:pt x="1592776" y="105647"/>
                  </a:cubicBezTo>
                  <a:close/>
                  <a:moveTo>
                    <a:pt x="1395227" y="263191"/>
                  </a:moveTo>
                  <a:cubicBezTo>
                    <a:pt x="1396180" y="263476"/>
                    <a:pt x="1397703" y="261666"/>
                    <a:pt x="1397703" y="261190"/>
                  </a:cubicBezTo>
                  <a:cubicBezTo>
                    <a:pt x="1397703" y="260524"/>
                    <a:pt x="1396370" y="260047"/>
                    <a:pt x="1395703" y="261000"/>
                  </a:cubicBezTo>
                  <a:cubicBezTo>
                    <a:pt x="1394941" y="262047"/>
                    <a:pt x="1394179" y="262905"/>
                    <a:pt x="1395227" y="263191"/>
                  </a:cubicBezTo>
                  <a:close/>
                  <a:moveTo>
                    <a:pt x="1402276" y="155558"/>
                  </a:moveTo>
                  <a:cubicBezTo>
                    <a:pt x="1403799" y="155749"/>
                    <a:pt x="1407800" y="154510"/>
                    <a:pt x="1409133" y="154129"/>
                  </a:cubicBezTo>
                  <a:cubicBezTo>
                    <a:pt x="1410467" y="153748"/>
                    <a:pt x="1412753" y="151557"/>
                    <a:pt x="1412181" y="150986"/>
                  </a:cubicBezTo>
                  <a:cubicBezTo>
                    <a:pt x="1411610" y="150414"/>
                    <a:pt x="1406943" y="148033"/>
                    <a:pt x="1405609" y="148224"/>
                  </a:cubicBezTo>
                  <a:cubicBezTo>
                    <a:pt x="1404562" y="148414"/>
                    <a:pt x="1402180" y="148605"/>
                    <a:pt x="1402466" y="149652"/>
                  </a:cubicBezTo>
                  <a:cubicBezTo>
                    <a:pt x="1402752" y="150700"/>
                    <a:pt x="1403704" y="151462"/>
                    <a:pt x="1403228" y="152510"/>
                  </a:cubicBezTo>
                  <a:cubicBezTo>
                    <a:pt x="1402752" y="153748"/>
                    <a:pt x="1400751" y="155368"/>
                    <a:pt x="1402276" y="155558"/>
                  </a:cubicBezTo>
                  <a:close/>
                  <a:moveTo>
                    <a:pt x="1441899" y="146224"/>
                  </a:moveTo>
                  <a:cubicBezTo>
                    <a:pt x="1442566" y="145271"/>
                    <a:pt x="1443138" y="144795"/>
                    <a:pt x="1444281" y="144604"/>
                  </a:cubicBezTo>
                  <a:cubicBezTo>
                    <a:pt x="1445424" y="144414"/>
                    <a:pt x="1447900" y="144223"/>
                    <a:pt x="1448662" y="143652"/>
                  </a:cubicBezTo>
                  <a:cubicBezTo>
                    <a:pt x="1449425" y="143080"/>
                    <a:pt x="1448852" y="141080"/>
                    <a:pt x="1448472" y="140889"/>
                  </a:cubicBezTo>
                  <a:cubicBezTo>
                    <a:pt x="1447519" y="140413"/>
                    <a:pt x="1445900" y="140318"/>
                    <a:pt x="1444662" y="140889"/>
                  </a:cubicBezTo>
                  <a:cubicBezTo>
                    <a:pt x="1443518" y="141461"/>
                    <a:pt x="1441519" y="142223"/>
                    <a:pt x="1440756" y="143080"/>
                  </a:cubicBezTo>
                  <a:cubicBezTo>
                    <a:pt x="1439994" y="143937"/>
                    <a:pt x="1438185" y="144890"/>
                    <a:pt x="1439423" y="146033"/>
                  </a:cubicBezTo>
                  <a:cubicBezTo>
                    <a:pt x="1440661" y="147176"/>
                    <a:pt x="1441233" y="147176"/>
                    <a:pt x="1441899" y="146224"/>
                  </a:cubicBezTo>
                  <a:close/>
                  <a:moveTo>
                    <a:pt x="1547246" y="113076"/>
                  </a:moveTo>
                  <a:cubicBezTo>
                    <a:pt x="1548293" y="112791"/>
                    <a:pt x="1550103" y="111743"/>
                    <a:pt x="1550294" y="110600"/>
                  </a:cubicBezTo>
                  <a:cubicBezTo>
                    <a:pt x="1550485" y="109457"/>
                    <a:pt x="1550865" y="107171"/>
                    <a:pt x="1551723" y="106599"/>
                  </a:cubicBezTo>
                  <a:cubicBezTo>
                    <a:pt x="1552580" y="106123"/>
                    <a:pt x="1554009" y="105647"/>
                    <a:pt x="1554390" y="105266"/>
                  </a:cubicBezTo>
                  <a:cubicBezTo>
                    <a:pt x="1555437" y="104313"/>
                    <a:pt x="1557724" y="101170"/>
                    <a:pt x="1556009" y="101170"/>
                  </a:cubicBezTo>
                  <a:cubicBezTo>
                    <a:pt x="1554294" y="101170"/>
                    <a:pt x="1550009" y="101647"/>
                    <a:pt x="1549246" y="102694"/>
                  </a:cubicBezTo>
                  <a:cubicBezTo>
                    <a:pt x="1548484" y="103647"/>
                    <a:pt x="1548770" y="106790"/>
                    <a:pt x="1548103" y="107171"/>
                  </a:cubicBezTo>
                  <a:cubicBezTo>
                    <a:pt x="1547437" y="107457"/>
                    <a:pt x="1545151" y="108124"/>
                    <a:pt x="1545246" y="108981"/>
                  </a:cubicBezTo>
                  <a:cubicBezTo>
                    <a:pt x="1545341" y="109743"/>
                    <a:pt x="1546198" y="113457"/>
                    <a:pt x="1547246" y="113076"/>
                  </a:cubicBezTo>
                  <a:close/>
                  <a:moveTo>
                    <a:pt x="1252638" y="399207"/>
                  </a:moveTo>
                  <a:cubicBezTo>
                    <a:pt x="1253018" y="398255"/>
                    <a:pt x="1253018" y="395588"/>
                    <a:pt x="1253018" y="395588"/>
                  </a:cubicBezTo>
                  <a:cubicBezTo>
                    <a:pt x="1253018" y="395588"/>
                    <a:pt x="1252066" y="394731"/>
                    <a:pt x="1251685" y="395588"/>
                  </a:cubicBezTo>
                  <a:cubicBezTo>
                    <a:pt x="1251304" y="396445"/>
                    <a:pt x="1251019" y="397588"/>
                    <a:pt x="1251114" y="398350"/>
                  </a:cubicBezTo>
                  <a:cubicBezTo>
                    <a:pt x="1251304" y="399207"/>
                    <a:pt x="1252257" y="400160"/>
                    <a:pt x="1252638" y="399207"/>
                  </a:cubicBezTo>
                  <a:close/>
                  <a:moveTo>
                    <a:pt x="1579726" y="109647"/>
                  </a:moveTo>
                  <a:cubicBezTo>
                    <a:pt x="1580774" y="109457"/>
                    <a:pt x="1583346" y="108695"/>
                    <a:pt x="1584108" y="108314"/>
                  </a:cubicBezTo>
                  <a:cubicBezTo>
                    <a:pt x="1584774" y="108028"/>
                    <a:pt x="1585537" y="105361"/>
                    <a:pt x="1584298" y="105361"/>
                  </a:cubicBezTo>
                  <a:cubicBezTo>
                    <a:pt x="1583631" y="105361"/>
                    <a:pt x="1582393" y="106028"/>
                    <a:pt x="1581346" y="106218"/>
                  </a:cubicBezTo>
                  <a:cubicBezTo>
                    <a:pt x="1580298" y="106409"/>
                    <a:pt x="1578584" y="106218"/>
                    <a:pt x="1577917" y="106695"/>
                  </a:cubicBezTo>
                  <a:cubicBezTo>
                    <a:pt x="1577155" y="107171"/>
                    <a:pt x="1575249" y="108028"/>
                    <a:pt x="1576392" y="108790"/>
                  </a:cubicBezTo>
                  <a:cubicBezTo>
                    <a:pt x="1577535" y="109647"/>
                    <a:pt x="1578678" y="109743"/>
                    <a:pt x="1579726" y="109647"/>
                  </a:cubicBezTo>
                  <a:close/>
                  <a:moveTo>
                    <a:pt x="1555056" y="108314"/>
                  </a:moveTo>
                  <a:cubicBezTo>
                    <a:pt x="1554961" y="109266"/>
                    <a:pt x="1555056" y="110314"/>
                    <a:pt x="1554200" y="110600"/>
                  </a:cubicBezTo>
                  <a:cubicBezTo>
                    <a:pt x="1553342" y="110886"/>
                    <a:pt x="1552580" y="111457"/>
                    <a:pt x="1552199" y="112124"/>
                  </a:cubicBezTo>
                  <a:cubicBezTo>
                    <a:pt x="1551818" y="112791"/>
                    <a:pt x="1551342" y="114600"/>
                    <a:pt x="1552390" y="114886"/>
                  </a:cubicBezTo>
                  <a:cubicBezTo>
                    <a:pt x="1553342" y="115172"/>
                    <a:pt x="1554580" y="115743"/>
                    <a:pt x="1555628" y="114886"/>
                  </a:cubicBezTo>
                  <a:cubicBezTo>
                    <a:pt x="1556676" y="114029"/>
                    <a:pt x="1558485" y="112886"/>
                    <a:pt x="1559628" y="113743"/>
                  </a:cubicBezTo>
                  <a:cubicBezTo>
                    <a:pt x="1560771" y="114600"/>
                    <a:pt x="1562105" y="114696"/>
                    <a:pt x="1562676" y="113934"/>
                  </a:cubicBezTo>
                  <a:cubicBezTo>
                    <a:pt x="1563248" y="113076"/>
                    <a:pt x="1564962" y="110600"/>
                    <a:pt x="1563915" y="110124"/>
                  </a:cubicBezTo>
                  <a:cubicBezTo>
                    <a:pt x="1563152" y="109743"/>
                    <a:pt x="1562296" y="107457"/>
                    <a:pt x="1562581" y="106314"/>
                  </a:cubicBezTo>
                  <a:cubicBezTo>
                    <a:pt x="1562676" y="106028"/>
                    <a:pt x="1562772" y="105837"/>
                    <a:pt x="1562962" y="105742"/>
                  </a:cubicBezTo>
                  <a:cubicBezTo>
                    <a:pt x="1564010" y="105266"/>
                    <a:pt x="1565439" y="104790"/>
                    <a:pt x="1565439" y="104790"/>
                  </a:cubicBezTo>
                  <a:cubicBezTo>
                    <a:pt x="1566391" y="103932"/>
                    <a:pt x="1567058" y="102980"/>
                    <a:pt x="1566677" y="102123"/>
                  </a:cubicBezTo>
                  <a:cubicBezTo>
                    <a:pt x="1566201" y="101265"/>
                    <a:pt x="1565629" y="99170"/>
                    <a:pt x="1564105" y="99456"/>
                  </a:cubicBezTo>
                  <a:cubicBezTo>
                    <a:pt x="1562581" y="99741"/>
                    <a:pt x="1559724" y="100789"/>
                    <a:pt x="1559534" y="101742"/>
                  </a:cubicBezTo>
                  <a:cubicBezTo>
                    <a:pt x="1559343" y="102504"/>
                    <a:pt x="1559152" y="104885"/>
                    <a:pt x="1558676" y="106123"/>
                  </a:cubicBezTo>
                  <a:cubicBezTo>
                    <a:pt x="1558485" y="106504"/>
                    <a:pt x="1558295" y="106790"/>
                    <a:pt x="1558105" y="106885"/>
                  </a:cubicBezTo>
                  <a:cubicBezTo>
                    <a:pt x="1557342" y="106980"/>
                    <a:pt x="1555056" y="107266"/>
                    <a:pt x="1555056" y="108314"/>
                  </a:cubicBezTo>
                  <a:close/>
                  <a:moveTo>
                    <a:pt x="1567630" y="113743"/>
                  </a:moveTo>
                  <a:cubicBezTo>
                    <a:pt x="1568677" y="113267"/>
                    <a:pt x="1568868" y="110124"/>
                    <a:pt x="1568392" y="109933"/>
                  </a:cubicBezTo>
                  <a:cubicBezTo>
                    <a:pt x="1567725" y="109743"/>
                    <a:pt x="1566772" y="110409"/>
                    <a:pt x="1566772" y="111552"/>
                  </a:cubicBezTo>
                  <a:cubicBezTo>
                    <a:pt x="1566677" y="112791"/>
                    <a:pt x="1566582" y="114220"/>
                    <a:pt x="1567630" y="113743"/>
                  </a:cubicBezTo>
                  <a:close/>
                  <a:moveTo>
                    <a:pt x="1373225" y="275954"/>
                  </a:moveTo>
                  <a:cubicBezTo>
                    <a:pt x="1374272" y="275764"/>
                    <a:pt x="1376939" y="274620"/>
                    <a:pt x="1377320" y="273954"/>
                  </a:cubicBezTo>
                  <a:cubicBezTo>
                    <a:pt x="1377701" y="273287"/>
                    <a:pt x="1376558" y="273097"/>
                    <a:pt x="1375987" y="273001"/>
                  </a:cubicBezTo>
                  <a:cubicBezTo>
                    <a:pt x="1375510" y="272811"/>
                    <a:pt x="1372843" y="274144"/>
                    <a:pt x="1372462" y="274811"/>
                  </a:cubicBezTo>
                  <a:cubicBezTo>
                    <a:pt x="1372081" y="275382"/>
                    <a:pt x="1372176" y="276049"/>
                    <a:pt x="1373225" y="275954"/>
                  </a:cubicBezTo>
                  <a:close/>
                  <a:moveTo>
                    <a:pt x="1358842" y="161178"/>
                  </a:moveTo>
                  <a:cubicBezTo>
                    <a:pt x="1358270" y="160797"/>
                    <a:pt x="1354936" y="160606"/>
                    <a:pt x="1356174" y="162130"/>
                  </a:cubicBezTo>
                  <a:cubicBezTo>
                    <a:pt x="1357413" y="163559"/>
                    <a:pt x="1364461" y="168322"/>
                    <a:pt x="1364366" y="166893"/>
                  </a:cubicBezTo>
                  <a:cubicBezTo>
                    <a:pt x="1364271" y="165464"/>
                    <a:pt x="1362651" y="163940"/>
                    <a:pt x="1361985" y="163464"/>
                  </a:cubicBezTo>
                  <a:cubicBezTo>
                    <a:pt x="1361223" y="162797"/>
                    <a:pt x="1359603" y="161654"/>
                    <a:pt x="1358842" y="161178"/>
                  </a:cubicBezTo>
                  <a:close/>
                  <a:moveTo>
                    <a:pt x="742859" y="130412"/>
                  </a:moveTo>
                  <a:cubicBezTo>
                    <a:pt x="743431" y="130983"/>
                    <a:pt x="746289" y="133650"/>
                    <a:pt x="747717" y="134127"/>
                  </a:cubicBezTo>
                  <a:cubicBezTo>
                    <a:pt x="749146" y="134508"/>
                    <a:pt x="751242" y="135746"/>
                    <a:pt x="752290" y="135746"/>
                  </a:cubicBezTo>
                  <a:cubicBezTo>
                    <a:pt x="753337" y="135746"/>
                    <a:pt x="754004" y="134698"/>
                    <a:pt x="754385" y="133079"/>
                  </a:cubicBezTo>
                  <a:cubicBezTo>
                    <a:pt x="754671" y="131460"/>
                    <a:pt x="757242" y="124697"/>
                    <a:pt x="750575" y="123078"/>
                  </a:cubicBezTo>
                  <a:cubicBezTo>
                    <a:pt x="749718" y="122887"/>
                    <a:pt x="746384" y="121649"/>
                    <a:pt x="745336" y="122411"/>
                  </a:cubicBezTo>
                  <a:cubicBezTo>
                    <a:pt x="744193" y="123268"/>
                    <a:pt x="739335" y="126507"/>
                    <a:pt x="740288" y="128126"/>
                  </a:cubicBezTo>
                  <a:cubicBezTo>
                    <a:pt x="741145" y="129745"/>
                    <a:pt x="742193" y="129745"/>
                    <a:pt x="742859" y="130412"/>
                  </a:cubicBezTo>
                  <a:close/>
                  <a:moveTo>
                    <a:pt x="1408562" y="165559"/>
                  </a:moveTo>
                  <a:cubicBezTo>
                    <a:pt x="1409324" y="165369"/>
                    <a:pt x="1410562" y="163940"/>
                    <a:pt x="1411610" y="165178"/>
                  </a:cubicBezTo>
                  <a:cubicBezTo>
                    <a:pt x="1412658" y="166416"/>
                    <a:pt x="1414372" y="169179"/>
                    <a:pt x="1415039" y="168226"/>
                  </a:cubicBezTo>
                  <a:cubicBezTo>
                    <a:pt x="1415706" y="167274"/>
                    <a:pt x="1416087" y="166416"/>
                    <a:pt x="1417515" y="165369"/>
                  </a:cubicBezTo>
                  <a:cubicBezTo>
                    <a:pt x="1418944" y="164226"/>
                    <a:pt x="1419706" y="163178"/>
                    <a:pt x="1420944" y="162606"/>
                  </a:cubicBezTo>
                  <a:cubicBezTo>
                    <a:pt x="1422087" y="162035"/>
                    <a:pt x="1424468" y="160225"/>
                    <a:pt x="1422849" y="160035"/>
                  </a:cubicBezTo>
                  <a:cubicBezTo>
                    <a:pt x="1421135" y="159844"/>
                    <a:pt x="1420183" y="160606"/>
                    <a:pt x="1419516" y="159463"/>
                  </a:cubicBezTo>
                  <a:cubicBezTo>
                    <a:pt x="1418849" y="158416"/>
                    <a:pt x="1418373" y="157463"/>
                    <a:pt x="1418373" y="157463"/>
                  </a:cubicBezTo>
                  <a:cubicBezTo>
                    <a:pt x="1417896" y="156510"/>
                    <a:pt x="1416753" y="156034"/>
                    <a:pt x="1415420" y="156034"/>
                  </a:cubicBezTo>
                  <a:cubicBezTo>
                    <a:pt x="1414087" y="156034"/>
                    <a:pt x="1413039" y="155463"/>
                    <a:pt x="1411419" y="156034"/>
                  </a:cubicBezTo>
                  <a:cubicBezTo>
                    <a:pt x="1409896" y="156606"/>
                    <a:pt x="1405705" y="157653"/>
                    <a:pt x="1405800" y="158797"/>
                  </a:cubicBezTo>
                  <a:cubicBezTo>
                    <a:pt x="1405895" y="159844"/>
                    <a:pt x="1406562" y="161749"/>
                    <a:pt x="1405609" y="162416"/>
                  </a:cubicBezTo>
                  <a:cubicBezTo>
                    <a:pt x="1404657" y="163178"/>
                    <a:pt x="1403228" y="164607"/>
                    <a:pt x="1404466" y="165559"/>
                  </a:cubicBezTo>
                  <a:cubicBezTo>
                    <a:pt x="1405514" y="166416"/>
                    <a:pt x="1407800" y="165750"/>
                    <a:pt x="1408562" y="165559"/>
                  </a:cubicBezTo>
                  <a:close/>
                  <a:moveTo>
                    <a:pt x="1258352" y="388158"/>
                  </a:moveTo>
                  <a:cubicBezTo>
                    <a:pt x="1259115" y="387492"/>
                    <a:pt x="1258829" y="385682"/>
                    <a:pt x="1258829" y="385682"/>
                  </a:cubicBezTo>
                  <a:cubicBezTo>
                    <a:pt x="1258829" y="385015"/>
                    <a:pt x="1258258" y="384349"/>
                    <a:pt x="1257972" y="385206"/>
                  </a:cubicBezTo>
                  <a:cubicBezTo>
                    <a:pt x="1257781" y="386063"/>
                    <a:pt x="1257019" y="386539"/>
                    <a:pt x="1257115" y="387396"/>
                  </a:cubicBezTo>
                  <a:cubicBezTo>
                    <a:pt x="1257305" y="388158"/>
                    <a:pt x="1257591" y="388825"/>
                    <a:pt x="1258352" y="388158"/>
                  </a:cubicBezTo>
                  <a:close/>
                  <a:moveTo>
                    <a:pt x="1352841" y="152605"/>
                  </a:moveTo>
                  <a:cubicBezTo>
                    <a:pt x="1353793" y="152415"/>
                    <a:pt x="1355889" y="151557"/>
                    <a:pt x="1356079" y="152224"/>
                  </a:cubicBezTo>
                  <a:cubicBezTo>
                    <a:pt x="1356174" y="152986"/>
                    <a:pt x="1355889" y="154986"/>
                    <a:pt x="1357603" y="155463"/>
                  </a:cubicBezTo>
                  <a:cubicBezTo>
                    <a:pt x="1359222" y="156034"/>
                    <a:pt x="1360365" y="155844"/>
                    <a:pt x="1361128" y="156701"/>
                  </a:cubicBezTo>
                  <a:cubicBezTo>
                    <a:pt x="1361794" y="157653"/>
                    <a:pt x="1364461" y="159939"/>
                    <a:pt x="1365414" y="159939"/>
                  </a:cubicBezTo>
                  <a:cubicBezTo>
                    <a:pt x="1366366" y="159939"/>
                    <a:pt x="1367700" y="159558"/>
                    <a:pt x="1367605" y="158892"/>
                  </a:cubicBezTo>
                  <a:cubicBezTo>
                    <a:pt x="1367509" y="158130"/>
                    <a:pt x="1367509" y="155272"/>
                    <a:pt x="1367700" y="154701"/>
                  </a:cubicBezTo>
                  <a:cubicBezTo>
                    <a:pt x="1367890" y="154129"/>
                    <a:pt x="1369986" y="151938"/>
                    <a:pt x="1369986" y="151938"/>
                  </a:cubicBezTo>
                  <a:cubicBezTo>
                    <a:pt x="1369986" y="151938"/>
                    <a:pt x="1373415" y="149176"/>
                    <a:pt x="1373986" y="148700"/>
                  </a:cubicBezTo>
                  <a:cubicBezTo>
                    <a:pt x="1374462" y="148224"/>
                    <a:pt x="1375606" y="146985"/>
                    <a:pt x="1376272" y="146985"/>
                  </a:cubicBezTo>
                  <a:cubicBezTo>
                    <a:pt x="1376367" y="146985"/>
                    <a:pt x="1376558" y="147081"/>
                    <a:pt x="1376558" y="147271"/>
                  </a:cubicBezTo>
                  <a:cubicBezTo>
                    <a:pt x="1376843" y="148224"/>
                    <a:pt x="1377510" y="149272"/>
                    <a:pt x="1378272" y="149272"/>
                  </a:cubicBezTo>
                  <a:cubicBezTo>
                    <a:pt x="1379035" y="149272"/>
                    <a:pt x="1380178" y="149272"/>
                    <a:pt x="1380654" y="150510"/>
                  </a:cubicBezTo>
                  <a:cubicBezTo>
                    <a:pt x="1381130" y="151748"/>
                    <a:pt x="1381987" y="152700"/>
                    <a:pt x="1380844" y="153081"/>
                  </a:cubicBezTo>
                  <a:cubicBezTo>
                    <a:pt x="1379701" y="153462"/>
                    <a:pt x="1376653" y="153843"/>
                    <a:pt x="1375510" y="154510"/>
                  </a:cubicBezTo>
                  <a:cubicBezTo>
                    <a:pt x="1374367" y="155272"/>
                    <a:pt x="1371700" y="157272"/>
                    <a:pt x="1371700" y="158511"/>
                  </a:cubicBezTo>
                  <a:cubicBezTo>
                    <a:pt x="1371700" y="158606"/>
                    <a:pt x="1371700" y="158701"/>
                    <a:pt x="1371700" y="158797"/>
                  </a:cubicBezTo>
                  <a:cubicBezTo>
                    <a:pt x="1371796" y="159939"/>
                    <a:pt x="1372462" y="160892"/>
                    <a:pt x="1371510" y="161940"/>
                  </a:cubicBezTo>
                  <a:cubicBezTo>
                    <a:pt x="1370462" y="162987"/>
                    <a:pt x="1368938" y="163559"/>
                    <a:pt x="1369414" y="164511"/>
                  </a:cubicBezTo>
                  <a:cubicBezTo>
                    <a:pt x="1369890" y="165464"/>
                    <a:pt x="1370938" y="167083"/>
                    <a:pt x="1371986" y="165940"/>
                  </a:cubicBezTo>
                  <a:cubicBezTo>
                    <a:pt x="1373034" y="164797"/>
                    <a:pt x="1378082" y="158797"/>
                    <a:pt x="1377987" y="160987"/>
                  </a:cubicBezTo>
                  <a:cubicBezTo>
                    <a:pt x="1377892" y="163178"/>
                    <a:pt x="1376939" y="164988"/>
                    <a:pt x="1375415" y="166035"/>
                  </a:cubicBezTo>
                  <a:cubicBezTo>
                    <a:pt x="1373796" y="167083"/>
                    <a:pt x="1371605" y="169655"/>
                    <a:pt x="1371319" y="170798"/>
                  </a:cubicBezTo>
                  <a:cubicBezTo>
                    <a:pt x="1371033" y="171846"/>
                    <a:pt x="1370653" y="172989"/>
                    <a:pt x="1372272" y="173179"/>
                  </a:cubicBezTo>
                  <a:cubicBezTo>
                    <a:pt x="1373986" y="173370"/>
                    <a:pt x="1375510" y="172608"/>
                    <a:pt x="1375796" y="173941"/>
                  </a:cubicBezTo>
                  <a:cubicBezTo>
                    <a:pt x="1376082" y="175179"/>
                    <a:pt x="1376843" y="178132"/>
                    <a:pt x="1377892" y="177084"/>
                  </a:cubicBezTo>
                  <a:cubicBezTo>
                    <a:pt x="1378939" y="175941"/>
                    <a:pt x="1384940" y="166893"/>
                    <a:pt x="1386083" y="166702"/>
                  </a:cubicBezTo>
                  <a:cubicBezTo>
                    <a:pt x="1387226" y="166512"/>
                    <a:pt x="1387988" y="166512"/>
                    <a:pt x="1388464" y="165750"/>
                  </a:cubicBezTo>
                  <a:cubicBezTo>
                    <a:pt x="1388845" y="164988"/>
                    <a:pt x="1389703" y="160606"/>
                    <a:pt x="1390941" y="160320"/>
                  </a:cubicBezTo>
                  <a:cubicBezTo>
                    <a:pt x="1392084" y="159939"/>
                    <a:pt x="1394656" y="157463"/>
                    <a:pt x="1394941" y="156701"/>
                  </a:cubicBezTo>
                  <a:cubicBezTo>
                    <a:pt x="1395132" y="155939"/>
                    <a:pt x="1397132" y="152320"/>
                    <a:pt x="1398275" y="151938"/>
                  </a:cubicBezTo>
                  <a:cubicBezTo>
                    <a:pt x="1399418" y="151557"/>
                    <a:pt x="1400371" y="150700"/>
                    <a:pt x="1400275" y="150129"/>
                  </a:cubicBezTo>
                  <a:cubicBezTo>
                    <a:pt x="1400085" y="149557"/>
                    <a:pt x="1400656" y="147366"/>
                    <a:pt x="1401990" y="146509"/>
                  </a:cubicBezTo>
                  <a:cubicBezTo>
                    <a:pt x="1403323" y="145557"/>
                    <a:pt x="1403704" y="143747"/>
                    <a:pt x="1402371" y="143366"/>
                  </a:cubicBezTo>
                  <a:cubicBezTo>
                    <a:pt x="1401037" y="142985"/>
                    <a:pt x="1399418" y="142795"/>
                    <a:pt x="1398275" y="142128"/>
                  </a:cubicBezTo>
                  <a:cubicBezTo>
                    <a:pt x="1397227" y="141366"/>
                    <a:pt x="1395513" y="140699"/>
                    <a:pt x="1394465" y="140699"/>
                  </a:cubicBezTo>
                  <a:cubicBezTo>
                    <a:pt x="1393322" y="140699"/>
                    <a:pt x="1387797" y="141270"/>
                    <a:pt x="1387893" y="140508"/>
                  </a:cubicBezTo>
                  <a:cubicBezTo>
                    <a:pt x="1387893" y="139747"/>
                    <a:pt x="1387988" y="135936"/>
                    <a:pt x="1386655" y="135555"/>
                  </a:cubicBezTo>
                  <a:cubicBezTo>
                    <a:pt x="1385321" y="135174"/>
                    <a:pt x="1383511" y="134984"/>
                    <a:pt x="1383511" y="134984"/>
                  </a:cubicBezTo>
                  <a:cubicBezTo>
                    <a:pt x="1382177" y="134984"/>
                    <a:pt x="1379606" y="134603"/>
                    <a:pt x="1378844" y="134412"/>
                  </a:cubicBezTo>
                  <a:cubicBezTo>
                    <a:pt x="1378082" y="134222"/>
                    <a:pt x="1376082" y="133841"/>
                    <a:pt x="1375987" y="134984"/>
                  </a:cubicBezTo>
                  <a:cubicBezTo>
                    <a:pt x="1375891" y="136032"/>
                    <a:pt x="1376367" y="137937"/>
                    <a:pt x="1375891" y="138603"/>
                  </a:cubicBezTo>
                  <a:cubicBezTo>
                    <a:pt x="1375510" y="139366"/>
                    <a:pt x="1375034" y="139651"/>
                    <a:pt x="1375224" y="140604"/>
                  </a:cubicBezTo>
                  <a:cubicBezTo>
                    <a:pt x="1375320" y="141366"/>
                    <a:pt x="1377320" y="143461"/>
                    <a:pt x="1375987" y="143461"/>
                  </a:cubicBezTo>
                  <a:cubicBezTo>
                    <a:pt x="1375796" y="143461"/>
                    <a:pt x="1375606" y="143366"/>
                    <a:pt x="1375224" y="143366"/>
                  </a:cubicBezTo>
                  <a:cubicBezTo>
                    <a:pt x="1372652" y="142604"/>
                    <a:pt x="1371033" y="140985"/>
                    <a:pt x="1370748" y="139937"/>
                  </a:cubicBezTo>
                  <a:cubicBezTo>
                    <a:pt x="1370462" y="138889"/>
                    <a:pt x="1369890" y="138318"/>
                    <a:pt x="1368938" y="138318"/>
                  </a:cubicBezTo>
                  <a:cubicBezTo>
                    <a:pt x="1367985" y="138318"/>
                    <a:pt x="1366462" y="137937"/>
                    <a:pt x="1365795" y="137079"/>
                  </a:cubicBezTo>
                  <a:cubicBezTo>
                    <a:pt x="1365128" y="136127"/>
                    <a:pt x="1362747" y="135079"/>
                    <a:pt x="1362271" y="136032"/>
                  </a:cubicBezTo>
                  <a:cubicBezTo>
                    <a:pt x="1361794" y="136984"/>
                    <a:pt x="1360842" y="140794"/>
                    <a:pt x="1359699" y="140223"/>
                  </a:cubicBezTo>
                  <a:cubicBezTo>
                    <a:pt x="1358651" y="139651"/>
                    <a:pt x="1355698" y="137651"/>
                    <a:pt x="1354746" y="138032"/>
                  </a:cubicBezTo>
                  <a:cubicBezTo>
                    <a:pt x="1353793" y="138413"/>
                    <a:pt x="1351888" y="138603"/>
                    <a:pt x="1352365" y="139842"/>
                  </a:cubicBezTo>
                  <a:cubicBezTo>
                    <a:pt x="1352841" y="141080"/>
                    <a:pt x="1354365" y="143080"/>
                    <a:pt x="1353602" y="143461"/>
                  </a:cubicBezTo>
                  <a:cubicBezTo>
                    <a:pt x="1352841" y="143842"/>
                    <a:pt x="1351888" y="143652"/>
                    <a:pt x="1351603" y="145080"/>
                  </a:cubicBezTo>
                  <a:cubicBezTo>
                    <a:pt x="1351317" y="146509"/>
                    <a:pt x="1350555" y="149272"/>
                    <a:pt x="1350840" y="150510"/>
                  </a:cubicBezTo>
                  <a:cubicBezTo>
                    <a:pt x="1351031" y="151843"/>
                    <a:pt x="1351888" y="152796"/>
                    <a:pt x="1352841" y="152605"/>
                  </a:cubicBezTo>
                  <a:close/>
                  <a:moveTo>
                    <a:pt x="1416182" y="253380"/>
                  </a:moveTo>
                  <a:cubicBezTo>
                    <a:pt x="1417706" y="253570"/>
                    <a:pt x="1420564" y="254523"/>
                    <a:pt x="1421421" y="254047"/>
                  </a:cubicBezTo>
                  <a:cubicBezTo>
                    <a:pt x="1422278" y="253570"/>
                    <a:pt x="1424088" y="252522"/>
                    <a:pt x="1424088" y="252046"/>
                  </a:cubicBezTo>
                  <a:cubicBezTo>
                    <a:pt x="1424183" y="251284"/>
                    <a:pt x="1424374" y="249570"/>
                    <a:pt x="1423326" y="249951"/>
                  </a:cubicBezTo>
                  <a:cubicBezTo>
                    <a:pt x="1422278" y="250236"/>
                    <a:pt x="1420183" y="251475"/>
                    <a:pt x="1419230" y="251760"/>
                  </a:cubicBezTo>
                  <a:cubicBezTo>
                    <a:pt x="1418468" y="252046"/>
                    <a:pt x="1414658" y="253189"/>
                    <a:pt x="1416182" y="253380"/>
                  </a:cubicBezTo>
                  <a:close/>
                  <a:moveTo>
                    <a:pt x="1369890" y="282717"/>
                  </a:moveTo>
                  <a:cubicBezTo>
                    <a:pt x="1369319" y="283002"/>
                    <a:pt x="1366557" y="284812"/>
                    <a:pt x="1368176" y="285003"/>
                  </a:cubicBezTo>
                  <a:cubicBezTo>
                    <a:pt x="1369890" y="285193"/>
                    <a:pt x="1372748" y="283002"/>
                    <a:pt x="1373225" y="282907"/>
                  </a:cubicBezTo>
                  <a:cubicBezTo>
                    <a:pt x="1373796" y="282717"/>
                    <a:pt x="1377892" y="279574"/>
                    <a:pt x="1378082" y="279097"/>
                  </a:cubicBezTo>
                  <a:cubicBezTo>
                    <a:pt x="1378368" y="278430"/>
                    <a:pt x="1378272" y="276430"/>
                    <a:pt x="1377510" y="277002"/>
                  </a:cubicBezTo>
                  <a:cubicBezTo>
                    <a:pt x="1376843" y="277478"/>
                    <a:pt x="1375510" y="279097"/>
                    <a:pt x="1374844" y="279097"/>
                  </a:cubicBezTo>
                  <a:cubicBezTo>
                    <a:pt x="1374177" y="279097"/>
                    <a:pt x="1372081" y="279288"/>
                    <a:pt x="1371700" y="279954"/>
                  </a:cubicBezTo>
                  <a:cubicBezTo>
                    <a:pt x="1371319" y="280526"/>
                    <a:pt x="1370367" y="282336"/>
                    <a:pt x="1369890" y="282717"/>
                  </a:cubicBezTo>
                  <a:close/>
                  <a:moveTo>
                    <a:pt x="1383987" y="269287"/>
                  </a:moveTo>
                  <a:cubicBezTo>
                    <a:pt x="1383226" y="270144"/>
                    <a:pt x="1381701" y="270906"/>
                    <a:pt x="1381606" y="271953"/>
                  </a:cubicBezTo>
                  <a:cubicBezTo>
                    <a:pt x="1381511" y="272906"/>
                    <a:pt x="1382177" y="274049"/>
                    <a:pt x="1383226" y="273573"/>
                  </a:cubicBezTo>
                  <a:cubicBezTo>
                    <a:pt x="1384273" y="273097"/>
                    <a:pt x="1385416" y="271096"/>
                    <a:pt x="1385607" y="270810"/>
                  </a:cubicBezTo>
                  <a:cubicBezTo>
                    <a:pt x="1386083" y="270049"/>
                    <a:pt x="1386559" y="269191"/>
                    <a:pt x="1385702" y="268810"/>
                  </a:cubicBezTo>
                  <a:cubicBezTo>
                    <a:pt x="1384940" y="268524"/>
                    <a:pt x="1384749" y="268524"/>
                    <a:pt x="1383987" y="269287"/>
                  </a:cubicBezTo>
                  <a:close/>
                  <a:moveTo>
                    <a:pt x="761148" y="318531"/>
                  </a:moveTo>
                  <a:cubicBezTo>
                    <a:pt x="760195" y="318721"/>
                    <a:pt x="757718" y="319960"/>
                    <a:pt x="757624" y="320817"/>
                  </a:cubicBezTo>
                  <a:cubicBezTo>
                    <a:pt x="757433" y="321674"/>
                    <a:pt x="756385" y="328532"/>
                    <a:pt x="757433" y="329008"/>
                  </a:cubicBezTo>
                  <a:cubicBezTo>
                    <a:pt x="758481" y="329485"/>
                    <a:pt x="760576" y="328627"/>
                    <a:pt x="761338" y="327579"/>
                  </a:cubicBezTo>
                  <a:cubicBezTo>
                    <a:pt x="762196" y="326532"/>
                    <a:pt x="765529" y="323007"/>
                    <a:pt x="765529" y="322245"/>
                  </a:cubicBezTo>
                  <a:cubicBezTo>
                    <a:pt x="765434" y="321579"/>
                    <a:pt x="763529" y="319102"/>
                    <a:pt x="763529" y="319102"/>
                  </a:cubicBezTo>
                  <a:cubicBezTo>
                    <a:pt x="763148" y="318531"/>
                    <a:pt x="762100" y="318340"/>
                    <a:pt x="761148" y="318531"/>
                  </a:cubicBezTo>
                  <a:close/>
                  <a:moveTo>
                    <a:pt x="811154" y="509221"/>
                  </a:moveTo>
                  <a:cubicBezTo>
                    <a:pt x="810106" y="508269"/>
                    <a:pt x="808582" y="507221"/>
                    <a:pt x="808011" y="506554"/>
                  </a:cubicBezTo>
                  <a:cubicBezTo>
                    <a:pt x="807344" y="505792"/>
                    <a:pt x="803724" y="504078"/>
                    <a:pt x="804106" y="505602"/>
                  </a:cubicBezTo>
                  <a:cubicBezTo>
                    <a:pt x="804487" y="507126"/>
                    <a:pt x="807153" y="510174"/>
                    <a:pt x="807915" y="510650"/>
                  </a:cubicBezTo>
                  <a:cubicBezTo>
                    <a:pt x="808678" y="511126"/>
                    <a:pt x="812392" y="512460"/>
                    <a:pt x="813916" y="512079"/>
                  </a:cubicBezTo>
                  <a:cubicBezTo>
                    <a:pt x="815345" y="511603"/>
                    <a:pt x="816964" y="509412"/>
                    <a:pt x="815631" y="509412"/>
                  </a:cubicBezTo>
                  <a:cubicBezTo>
                    <a:pt x="814297" y="509412"/>
                    <a:pt x="812202" y="510174"/>
                    <a:pt x="811154" y="509221"/>
                  </a:cubicBezTo>
                  <a:close/>
                  <a:moveTo>
                    <a:pt x="822394" y="519318"/>
                  </a:moveTo>
                  <a:cubicBezTo>
                    <a:pt x="824775" y="519127"/>
                    <a:pt x="828204" y="517508"/>
                    <a:pt x="828966" y="516746"/>
                  </a:cubicBezTo>
                  <a:cubicBezTo>
                    <a:pt x="829633" y="515984"/>
                    <a:pt x="830394" y="512460"/>
                    <a:pt x="829537" y="513222"/>
                  </a:cubicBezTo>
                  <a:cubicBezTo>
                    <a:pt x="828680" y="513984"/>
                    <a:pt x="826680" y="515508"/>
                    <a:pt x="827061" y="514270"/>
                  </a:cubicBezTo>
                  <a:cubicBezTo>
                    <a:pt x="827442" y="513031"/>
                    <a:pt x="828871" y="510936"/>
                    <a:pt x="828966" y="509793"/>
                  </a:cubicBezTo>
                  <a:cubicBezTo>
                    <a:pt x="829061" y="508745"/>
                    <a:pt x="828394" y="506078"/>
                    <a:pt x="827156" y="506554"/>
                  </a:cubicBezTo>
                  <a:cubicBezTo>
                    <a:pt x="825822" y="507030"/>
                    <a:pt x="824108" y="509221"/>
                    <a:pt x="823727" y="510364"/>
                  </a:cubicBezTo>
                  <a:cubicBezTo>
                    <a:pt x="823346" y="511603"/>
                    <a:pt x="822870" y="513888"/>
                    <a:pt x="822298" y="514936"/>
                  </a:cubicBezTo>
                  <a:cubicBezTo>
                    <a:pt x="821727" y="516174"/>
                    <a:pt x="820012" y="519508"/>
                    <a:pt x="822394" y="519318"/>
                  </a:cubicBezTo>
                  <a:close/>
                  <a:moveTo>
                    <a:pt x="758576" y="818308"/>
                  </a:moveTo>
                  <a:cubicBezTo>
                    <a:pt x="758576" y="818784"/>
                    <a:pt x="758100" y="819927"/>
                    <a:pt x="758957" y="819927"/>
                  </a:cubicBezTo>
                  <a:cubicBezTo>
                    <a:pt x="759814" y="819927"/>
                    <a:pt x="760767" y="818308"/>
                    <a:pt x="760290" y="817926"/>
                  </a:cubicBezTo>
                  <a:cubicBezTo>
                    <a:pt x="760290" y="818022"/>
                    <a:pt x="758576" y="817831"/>
                    <a:pt x="758576" y="818308"/>
                  </a:cubicBezTo>
                  <a:close/>
                  <a:moveTo>
                    <a:pt x="754385" y="831833"/>
                  </a:moveTo>
                  <a:cubicBezTo>
                    <a:pt x="754290" y="832690"/>
                    <a:pt x="754956" y="833357"/>
                    <a:pt x="755623" y="833166"/>
                  </a:cubicBezTo>
                  <a:cubicBezTo>
                    <a:pt x="756290" y="832976"/>
                    <a:pt x="756766" y="831071"/>
                    <a:pt x="756099" y="831071"/>
                  </a:cubicBezTo>
                  <a:cubicBezTo>
                    <a:pt x="755528" y="831071"/>
                    <a:pt x="754480" y="831071"/>
                    <a:pt x="754385" y="831833"/>
                  </a:cubicBezTo>
                  <a:close/>
                  <a:moveTo>
                    <a:pt x="751337" y="837262"/>
                  </a:moveTo>
                  <a:cubicBezTo>
                    <a:pt x="751908" y="836595"/>
                    <a:pt x="751242" y="835643"/>
                    <a:pt x="750765" y="835643"/>
                  </a:cubicBezTo>
                  <a:cubicBezTo>
                    <a:pt x="750289" y="835643"/>
                    <a:pt x="747051" y="835833"/>
                    <a:pt x="746956" y="836500"/>
                  </a:cubicBezTo>
                  <a:cubicBezTo>
                    <a:pt x="746956" y="837167"/>
                    <a:pt x="747146" y="838500"/>
                    <a:pt x="746670" y="838596"/>
                  </a:cubicBezTo>
                  <a:cubicBezTo>
                    <a:pt x="746194" y="838786"/>
                    <a:pt x="744193" y="840596"/>
                    <a:pt x="745527" y="840596"/>
                  </a:cubicBezTo>
                  <a:cubicBezTo>
                    <a:pt x="746860" y="840596"/>
                    <a:pt x="749622" y="840787"/>
                    <a:pt x="750099" y="840405"/>
                  </a:cubicBezTo>
                  <a:cubicBezTo>
                    <a:pt x="750670" y="840120"/>
                    <a:pt x="750385" y="838882"/>
                    <a:pt x="750575" y="838405"/>
                  </a:cubicBezTo>
                  <a:cubicBezTo>
                    <a:pt x="750765" y="837929"/>
                    <a:pt x="751337" y="837262"/>
                    <a:pt x="751337" y="837262"/>
                  </a:cubicBezTo>
                  <a:close/>
                  <a:moveTo>
                    <a:pt x="829251" y="482551"/>
                  </a:moveTo>
                  <a:cubicBezTo>
                    <a:pt x="826108" y="479217"/>
                    <a:pt x="822489" y="476836"/>
                    <a:pt x="821536" y="476550"/>
                  </a:cubicBezTo>
                  <a:cubicBezTo>
                    <a:pt x="820584" y="476265"/>
                    <a:pt x="816393" y="475026"/>
                    <a:pt x="815250" y="475026"/>
                  </a:cubicBezTo>
                  <a:cubicBezTo>
                    <a:pt x="813821" y="475026"/>
                    <a:pt x="810963" y="475026"/>
                    <a:pt x="812011" y="475788"/>
                  </a:cubicBezTo>
                  <a:cubicBezTo>
                    <a:pt x="813059" y="476550"/>
                    <a:pt x="814012" y="477217"/>
                    <a:pt x="814202" y="478265"/>
                  </a:cubicBezTo>
                  <a:cubicBezTo>
                    <a:pt x="814488" y="479313"/>
                    <a:pt x="816107" y="480837"/>
                    <a:pt x="817155" y="481599"/>
                  </a:cubicBezTo>
                  <a:cubicBezTo>
                    <a:pt x="818203" y="482361"/>
                    <a:pt x="825822" y="485313"/>
                    <a:pt x="827061" y="485409"/>
                  </a:cubicBezTo>
                  <a:cubicBezTo>
                    <a:pt x="828490" y="485599"/>
                    <a:pt x="832395" y="485885"/>
                    <a:pt x="829251" y="482551"/>
                  </a:cubicBezTo>
                  <a:close/>
                  <a:moveTo>
                    <a:pt x="745051" y="315102"/>
                  </a:moveTo>
                  <a:cubicBezTo>
                    <a:pt x="745622" y="314625"/>
                    <a:pt x="749051" y="313006"/>
                    <a:pt x="748860" y="312054"/>
                  </a:cubicBezTo>
                  <a:cubicBezTo>
                    <a:pt x="748670" y="311101"/>
                    <a:pt x="747908" y="309768"/>
                    <a:pt x="745527" y="309958"/>
                  </a:cubicBezTo>
                  <a:cubicBezTo>
                    <a:pt x="744669" y="309958"/>
                    <a:pt x="740955" y="310339"/>
                    <a:pt x="740383" y="310530"/>
                  </a:cubicBezTo>
                  <a:cubicBezTo>
                    <a:pt x="739812" y="310720"/>
                    <a:pt x="734859" y="314340"/>
                    <a:pt x="735240" y="315197"/>
                  </a:cubicBezTo>
                  <a:cubicBezTo>
                    <a:pt x="735621" y="316054"/>
                    <a:pt x="737526" y="318245"/>
                    <a:pt x="738478" y="317864"/>
                  </a:cubicBezTo>
                  <a:cubicBezTo>
                    <a:pt x="739431" y="317483"/>
                    <a:pt x="740478" y="316054"/>
                    <a:pt x="741336" y="315959"/>
                  </a:cubicBezTo>
                  <a:cubicBezTo>
                    <a:pt x="742098" y="315864"/>
                    <a:pt x="744479" y="315673"/>
                    <a:pt x="745051" y="315102"/>
                  </a:cubicBezTo>
                  <a:close/>
                  <a:moveTo>
                    <a:pt x="700092" y="766111"/>
                  </a:moveTo>
                  <a:cubicBezTo>
                    <a:pt x="699807" y="765634"/>
                    <a:pt x="694758" y="764491"/>
                    <a:pt x="694282" y="763920"/>
                  </a:cubicBezTo>
                  <a:cubicBezTo>
                    <a:pt x="693806" y="763444"/>
                    <a:pt x="693711" y="761443"/>
                    <a:pt x="692949" y="760967"/>
                  </a:cubicBezTo>
                  <a:cubicBezTo>
                    <a:pt x="692092" y="760491"/>
                    <a:pt x="690282" y="759824"/>
                    <a:pt x="689996" y="759348"/>
                  </a:cubicBezTo>
                  <a:cubicBezTo>
                    <a:pt x="689710" y="758871"/>
                    <a:pt x="687234" y="756681"/>
                    <a:pt x="687234" y="756681"/>
                  </a:cubicBezTo>
                  <a:cubicBezTo>
                    <a:pt x="686758" y="755824"/>
                    <a:pt x="685043" y="754395"/>
                    <a:pt x="683614" y="754204"/>
                  </a:cubicBezTo>
                  <a:cubicBezTo>
                    <a:pt x="682281" y="754014"/>
                    <a:pt x="679042" y="753061"/>
                    <a:pt x="678185" y="753537"/>
                  </a:cubicBezTo>
                  <a:cubicBezTo>
                    <a:pt x="677518" y="753919"/>
                    <a:pt x="676375" y="755157"/>
                    <a:pt x="675328" y="755442"/>
                  </a:cubicBezTo>
                  <a:cubicBezTo>
                    <a:pt x="675042" y="755538"/>
                    <a:pt x="674851" y="755538"/>
                    <a:pt x="674661" y="755442"/>
                  </a:cubicBezTo>
                  <a:cubicBezTo>
                    <a:pt x="673518" y="755157"/>
                    <a:pt x="668660" y="753633"/>
                    <a:pt x="667802" y="753442"/>
                  </a:cubicBezTo>
                  <a:cubicBezTo>
                    <a:pt x="666946" y="753252"/>
                    <a:pt x="665231" y="753442"/>
                    <a:pt x="664755" y="753728"/>
                  </a:cubicBezTo>
                  <a:cubicBezTo>
                    <a:pt x="664183" y="754014"/>
                    <a:pt x="661897" y="755252"/>
                    <a:pt x="663135" y="755538"/>
                  </a:cubicBezTo>
                  <a:cubicBezTo>
                    <a:pt x="664278" y="755824"/>
                    <a:pt x="666374" y="755824"/>
                    <a:pt x="667136" y="756490"/>
                  </a:cubicBezTo>
                  <a:cubicBezTo>
                    <a:pt x="667993" y="757157"/>
                    <a:pt x="669803" y="758014"/>
                    <a:pt x="668755" y="758491"/>
                  </a:cubicBezTo>
                  <a:cubicBezTo>
                    <a:pt x="667708" y="758967"/>
                    <a:pt x="666469" y="760110"/>
                    <a:pt x="666565" y="761158"/>
                  </a:cubicBezTo>
                  <a:cubicBezTo>
                    <a:pt x="666659" y="762110"/>
                    <a:pt x="668375" y="765253"/>
                    <a:pt x="667422" y="765634"/>
                  </a:cubicBezTo>
                  <a:cubicBezTo>
                    <a:pt x="666755" y="765920"/>
                    <a:pt x="665136" y="766396"/>
                    <a:pt x="664088" y="766396"/>
                  </a:cubicBezTo>
                  <a:cubicBezTo>
                    <a:pt x="663802" y="766396"/>
                    <a:pt x="663612" y="766396"/>
                    <a:pt x="663517" y="766301"/>
                  </a:cubicBezTo>
                  <a:cubicBezTo>
                    <a:pt x="662659" y="766015"/>
                    <a:pt x="660469" y="765158"/>
                    <a:pt x="659516" y="765158"/>
                  </a:cubicBezTo>
                  <a:cubicBezTo>
                    <a:pt x="658468" y="765158"/>
                    <a:pt x="654563" y="764491"/>
                    <a:pt x="655039" y="766015"/>
                  </a:cubicBezTo>
                  <a:cubicBezTo>
                    <a:pt x="655420" y="767539"/>
                    <a:pt x="656182" y="770111"/>
                    <a:pt x="657325" y="770111"/>
                  </a:cubicBezTo>
                  <a:cubicBezTo>
                    <a:pt x="658563" y="770111"/>
                    <a:pt x="659516" y="770587"/>
                    <a:pt x="660278" y="769920"/>
                  </a:cubicBezTo>
                  <a:cubicBezTo>
                    <a:pt x="661040" y="769254"/>
                    <a:pt x="661326" y="768968"/>
                    <a:pt x="662374" y="768778"/>
                  </a:cubicBezTo>
                  <a:cubicBezTo>
                    <a:pt x="662659" y="768682"/>
                    <a:pt x="663231" y="768682"/>
                    <a:pt x="663993" y="768682"/>
                  </a:cubicBezTo>
                  <a:cubicBezTo>
                    <a:pt x="665993" y="768682"/>
                    <a:pt x="669041" y="768873"/>
                    <a:pt x="669517" y="768873"/>
                  </a:cubicBezTo>
                  <a:cubicBezTo>
                    <a:pt x="670184" y="768873"/>
                    <a:pt x="672851" y="769158"/>
                    <a:pt x="673613" y="769825"/>
                  </a:cubicBezTo>
                  <a:cubicBezTo>
                    <a:pt x="673708" y="769920"/>
                    <a:pt x="673708" y="770016"/>
                    <a:pt x="673803" y="770111"/>
                  </a:cubicBezTo>
                  <a:cubicBezTo>
                    <a:pt x="673899" y="770968"/>
                    <a:pt x="674756" y="773064"/>
                    <a:pt x="675708" y="772778"/>
                  </a:cubicBezTo>
                  <a:cubicBezTo>
                    <a:pt x="676566" y="772492"/>
                    <a:pt x="679519" y="770016"/>
                    <a:pt x="680185" y="769444"/>
                  </a:cubicBezTo>
                  <a:cubicBezTo>
                    <a:pt x="680852" y="768968"/>
                    <a:pt x="682471" y="768301"/>
                    <a:pt x="682947" y="768492"/>
                  </a:cubicBezTo>
                  <a:cubicBezTo>
                    <a:pt x="683424" y="768682"/>
                    <a:pt x="685615" y="769444"/>
                    <a:pt x="686281" y="769349"/>
                  </a:cubicBezTo>
                  <a:cubicBezTo>
                    <a:pt x="686948" y="769158"/>
                    <a:pt x="690282" y="768206"/>
                    <a:pt x="691139" y="768396"/>
                  </a:cubicBezTo>
                  <a:cubicBezTo>
                    <a:pt x="691996" y="768587"/>
                    <a:pt x="694949" y="769540"/>
                    <a:pt x="695711" y="769540"/>
                  </a:cubicBezTo>
                  <a:cubicBezTo>
                    <a:pt x="696377" y="769540"/>
                    <a:pt x="700188" y="768873"/>
                    <a:pt x="700188" y="768873"/>
                  </a:cubicBezTo>
                  <a:cubicBezTo>
                    <a:pt x="700188" y="768873"/>
                    <a:pt x="700378" y="766587"/>
                    <a:pt x="700092" y="766111"/>
                  </a:cubicBezTo>
                  <a:close/>
                  <a:moveTo>
                    <a:pt x="1445900" y="601900"/>
                  </a:moveTo>
                  <a:cubicBezTo>
                    <a:pt x="1445995" y="601137"/>
                    <a:pt x="1445805" y="600280"/>
                    <a:pt x="1445043" y="600090"/>
                  </a:cubicBezTo>
                  <a:cubicBezTo>
                    <a:pt x="1444185" y="599899"/>
                    <a:pt x="1441614" y="598947"/>
                    <a:pt x="1441137" y="598661"/>
                  </a:cubicBezTo>
                  <a:cubicBezTo>
                    <a:pt x="1440185" y="597994"/>
                    <a:pt x="1437328" y="596089"/>
                    <a:pt x="1437994" y="597328"/>
                  </a:cubicBezTo>
                  <a:cubicBezTo>
                    <a:pt x="1438756" y="598661"/>
                    <a:pt x="1442090" y="601804"/>
                    <a:pt x="1443424" y="602185"/>
                  </a:cubicBezTo>
                  <a:cubicBezTo>
                    <a:pt x="1444662" y="602566"/>
                    <a:pt x="1445900" y="602757"/>
                    <a:pt x="1445900" y="601900"/>
                  </a:cubicBezTo>
                  <a:close/>
                  <a:moveTo>
                    <a:pt x="766863" y="298719"/>
                  </a:moveTo>
                  <a:cubicBezTo>
                    <a:pt x="766482" y="298338"/>
                    <a:pt x="764767" y="297766"/>
                    <a:pt x="763529" y="297480"/>
                  </a:cubicBezTo>
                  <a:cubicBezTo>
                    <a:pt x="762291" y="297195"/>
                    <a:pt x="759719" y="294432"/>
                    <a:pt x="759910" y="293194"/>
                  </a:cubicBezTo>
                  <a:cubicBezTo>
                    <a:pt x="760100" y="291956"/>
                    <a:pt x="762100" y="285860"/>
                    <a:pt x="760671" y="284812"/>
                  </a:cubicBezTo>
                  <a:cubicBezTo>
                    <a:pt x="759243" y="283764"/>
                    <a:pt x="756195" y="284241"/>
                    <a:pt x="755337" y="283669"/>
                  </a:cubicBezTo>
                  <a:cubicBezTo>
                    <a:pt x="754576" y="283193"/>
                    <a:pt x="754290" y="281574"/>
                    <a:pt x="753718" y="281097"/>
                  </a:cubicBezTo>
                  <a:cubicBezTo>
                    <a:pt x="753147" y="280621"/>
                    <a:pt x="750289" y="279669"/>
                    <a:pt x="749527" y="278812"/>
                  </a:cubicBezTo>
                  <a:cubicBezTo>
                    <a:pt x="748765" y="277954"/>
                    <a:pt x="747908" y="275764"/>
                    <a:pt x="747051" y="274906"/>
                  </a:cubicBezTo>
                  <a:cubicBezTo>
                    <a:pt x="746194" y="274049"/>
                    <a:pt x="745812" y="271572"/>
                    <a:pt x="745812" y="271572"/>
                  </a:cubicBezTo>
                  <a:cubicBezTo>
                    <a:pt x="745527" y="270906"/>
                    <a:pt x="744002" y="268905"/>
                    <a:pt x="743241" y="269191"/>
                  </a:cubicBezTo>
                  <a:cubicBezTo>
                    <a:pt x="742479" y="269477"/>
                    <a:pt x="737907" y="272430"/>
                    <a:pt x="737621" y="273477"/>
                  </a:cubicBezTo>
                  <a:cubicBezTo>
                    <a:pt x="737335" y="274525"/>
                    <a:pt x="737240" y="277859"/>
                    <a:pt x="736573" y="278430"/>
                  </a:cubicBezTo>
                  <a:cubicBezTo>
                    <a:pt x="735906" y="278907"/>
                    <a:pt x="730668" y="282907"/>
                    <a:pt x="730572" y="283860"/>
                  </a:cubicBezTo>
                  <a:cubicBezTo>
                    <a:pt x="730477" y="284812"/>
                    <a:pt x="729239" y="290241"/>
                    <a:pt x="728667" y="290718"/>
                  </a:cubicBezTo>
                  <a:cubicBezTo>
                    <a:pt x="728096" y="291194"/>
                    <a:pt x="720571" y="294051"/>
                    <a:pt x="723333" y="294814"/>
                  </a:cubicBezTo>
                  <a:cubicBezTo>
                    <a:pt x="726096" y="295575"/>
                    <a:pt x="731049" y="297099"/>
                    <a:pt x="730668" y="297862"/>
                  </a:cubicBezTo>
                  <a:cubicBezTo>
                    <a:pt x="730287" y="298719"/>
                    <a:pt x="728572" y="305767"/>
                    <a:pt x="729620" y="305196"/>
                  </a:cubicBezTo>
                  <a:cubicBezTo>
                    <a:pt x="730668" y="304720"/>
                    <a:pt x="739812" y="301481"/>
                    <a:pt x="740574" y="300719"/>
                  </a:cubicBezTo>
                  <a:cubicBezTo>
                    <a:pt x="741336" y="299862"/>
                    <a:pt x="743241" y="298243"/>
                    <a:pt x="743526" y="297385"/>
                  </a:cubicBezTo>
                  <a:cubicBezTo>
                    <a:pt x="743812" y="296433"/>
                    <a:pt x="744098" y="293766"/>
                    <a:pt x="745051" y="293575"/>
                  </a:cubicBezTo>
                  <a:cubicBezTo>
                    <a:pt x="746003" y="293385"/>
                    <a:pt x="749146" y="292718"/>
                    <a:pt x="749527" y="293385"/>
                  </a:cubicBezTo>
                  <a:cubicBezTo>
                    <a:pt x="749908" y="293956"/>
                    <a:pt x="751146" y="295956"/>
                    <a:pt x="751146" y="296623"/>
                  </a:cubicBezTo>
                  <a:cubicBezTo>
                    <a:pt x="751146" y="297290"/>
                    <a:pt x="750765" y="298909"/>
                    <a:pt x="751813" y="299004"/>
                  </a:cubicBezTo>
                  <a:cubicBezTo>
                    <a:pt x="752861" y="299100"/>
                    <a:pt x="756481" y="299671"/>
                    <a:pt x="756385" y="300624"/>
                  </a:cubicBezTo>
                  <a:cubicBezTo>
                    <a:pt x="756290" y="301576"/>
                    <a:pt x="757147" y="303481"/>
                    <a:pt x="758100" y="303195"/>
                  </a:cubicBezTo>
                  <a:cubicBezTo>
                    <a:pt x="759052" y="302910"/>
                    <a:pt x="760481" y="302148"/>
                    <a:pt x="761529" y="302719"/>
                  </a:cubicBezTo>
                  <a:cubicBezTo>
                    <a:pt x="762576" y="303195"/>
                    <a:pt x="764767" y="304815"/>
                    <a:pt x="765815" y="303576"/>
                  </a:cubicBezTo>
                  <a:cubicBezTo>
                    <a:pt x="766863" y="302148"/>
                    <a:pt x="767243" y="299100"/>
                    <a:pt x="766863" y="298719"/>
                  </a:cubicBezTo>
                  <a:close/>
                  <a:moveTo>
                    <a:pt x="758862" y="272811"/>
                  </a:moveTo>
                  <a:cubicBezTo>
                    <a:pt x="759528" y="272620"/>
                    <a:pt x="760195" y="271953"/>
                    <a:pt x="759814" y="271572"/>
                  </a:cubicBezTo>
                  <a:cubicBezTo>
                    <a:pt x="759433" y="271191"/>
                    <a:pt x="758290" y="269477"/>
                    <a:pt x="758290" y="269477"/>
                  </a:cubicBezTo>
                  <a:cubicBezTo>
                    <a:pt x="757814" y="268905"/>
                    <a:pt x="756099" y="267762"/>
                    <a:pt x="755623" y="268048"/>
                  </a:cubicBezTo>
                  <a:cubicBezTo>
                    <a:pt x="755147" y="268334"/>
                    <a:pt x="754290" y="269191"/>
                    <a:pt x="754861" y="270049"/>
                  </a:cubicBezTo>
                  <a:cubicBezTo>
                    <a:pt x="755337" y="271001"/>
                    <a:pt x="758195" y="273001"/>
                    <a:pt x="758862" y="272811"/>
                  </a:cubicBezTo>
                  <a:close/>
                  <a:moveTo>
                    <a:pt x="733144" y="775159"/>
                  </a:moveTo>
                  <a:cubicBezTo>
                    <a:pt x="733049" y="774492"/>
                    <a:pt x="731906" y="773826"/>
                    <a:pt x="731906" y="773826"/>
                  </a:cubicBezTo>
                  <a:cubicBezTo>
                    <a:pt x="731049" y="773540"/>
                    <a:pt x="730192" y="774492"/>
                    <a:pt x="730953" y="774969"/>
                  </a:cubicBezTo>
                  <a:cubicBezTo>
                    <a:pt x="731811" y="775445"/>
                    <a:pt x="733334" y="775826"/>
                    <a:pt x="733144" y="775159"/>
                  </a:cubicBezTo>
                  <a:close/>
                  <a:moveTo>
                    <a:pt x="724381" y="834119"/>
                  </a:moveTo>
                  <a:cubicBezTo>
                    <a:pt x="725525" y="834595"/>
                    <a:pt x="727620" y="834405"/>
                    <a:pt x="727810" y="833452"/>
                  </a:cubicBezTo>
                  <a:cubicBezTo>
                    <a:pt x="728001" y="832500"/>
                    <a:pt x="727334" y="832500"/>
                    <a:pt x="726477" y="832500"/>
                  </a:cubicBezTo>
                  <a:cubicBezTo>
                    <a:pt x="726572" y="832500"/>
                    <a:pt x="723238" y="833643"/>
                    <a:pt x="724381" y="834119"/>
                  </a:cubicBezTo>
                  <a:close/>
                  <a:moveTo>
                    <a:pt x="721810" y="768396"/>
                  </a:moveTo>
                  <a:cubicBezTo>
                    <a:pt x="720762" y="768682"/>
                    <a:pt x="720381" y="769254"/>
                    <a:pt x="719238" y="768682"/>
                  </a:cubicBezTo>
                  <a:cubicBezTo>
                    <a:pt x="718095" y="768206"/>
                    <a:pt x="716856" y="768016"/>
                    <a:pt x="716190" y="767825"/>
                  </a:cubicBezTo>
                  <a:cubicBezTo>
                    <a:pt x="715523" y="767634"/>
                    <a:pt x="712856" y="766968"/>
                    <a:pt x="712094" y="767634"/>
                  </a:cubicBezTo>
                  <a:cubicBezTo>
                    <a:pt x="711332" y="768301"/>
                    <a:pt x="710665" y="768968"/>
                    <a:pt x="709999" y="770301"/>
                  </a:cubicBezTo>
                  <a:cubicBezTo>
                    <a:pt x="709427" y="771635"/>
                    <a:pt x="708665" y="772397"/>
                    <a:pt x="709522" y="772778"/>
                  </a:cubicBezTo>
                  <a:cubicBezTo>
                    <a:pt x="710379" y="773064"/>
                    <a:pt x="711142" y="773445"/>
                    <a:pt x="711999" y="773254"/>
                  </a:cubicBezTo>
                  <a:cubicBezTo>
                    <a:pt x="712856" y="773064"/>
                    <a:pt x="714284" y="772778"/>
                    <a:pt x="714951" y="772778"/>
                  </a:cubicBezTo>
                  <a:cubicBezTo>
                    <a:pt x="715618" y="772778"/>
                    <a:pt x="719047" y="773064"/>
                    <a:pt x="719714" y="773064"/>
                  </a:cubicBezTo>
                  <a:cubicBezTo>
                    <a:pt x="720381" y="773064"/>
                    <a:pt x="721810" y="772207"/>
                    <a:pt x="722571" y="771730"/>
                  </a:cubicBezTo>
                  <a:cubicBezTo>
                    <a:pt x="723333" y="771254"/>
                    <a:pt x="724858" y="770397"/>
                    <a:pt x="724096" y="769635"/>
                  </a:cubicBezTo>
                  <a:cubicBezTo>
                    <a:pt x="723333" y="768873"/>
                    <a:pt x="722857" y="768016"/>
                    <a:pt x="721810" y="768396"/>
                  </a:cubicBezTo>
                  <a:close/>
                  <a:moveTo>
                    <a:pt x="738288" y="780398"/>
                  </a:moveTo>
                  <a:cubicBezTo>
                    <a:pt x="738097" y="781350"/>
                    <a:pt x="736859" y="782017"/>
                    <a:pt x="737812" y="782398"/>
                  </a:cubicBezTo>
                  <a:cubicBezTo>
                    <a:pt x="738764" y="782684"/>
                    <a:pt x="739526" y="782112"/>
                    <a:pt x="739431" y="781446"/>
                  </a:cubicBezTo>
                  <a:cubicBezTo>
                    <a:pt x="739240" y="780588"/>
                    <a:pt x="738478" y="779445"/>
                    <a:pt x="738288" y="780398"/>
                  </a:cubicBezTo>
                  <a:close/>
                  <a:moveTo>
                    <a:pt x="747813" y="827356"/>
                  </a:moveTo>
                  <a:cubicBezTo>
                    <a:pt x="747622" y="828213"/>
                    <a:pt x="746956" y="830500"/>
                    <a:pt x="748003" y="830023"/>
                  </a:cubicBezTo>
                  <a:cubicBezTo>
                    <a:pt x="749051" y="829547"/>
                    <a:pt x="750194" y="828213"/>
                    <a:pt x="749527" y="827737"/>
                  </a:cubicBezTo>
                  <a:cubicBezTo>
                    <a:pt x="749051" y="827356"/>
                    <a:pt x="748099" y="826594"/>
                    <a:pt x="747813" y="827356"/>
                  </a:cubicBezTo>
                  <a:close/>
                  <a:moveTo>
                    <a:pt x="751337" y="818974"/>
                  </a:moveTo>
                  <a:cubicBezTo>
                    <a:pt x="750575" y="819450"/>
                    <a:pt x="749432" y="819641"/>
                    <a:pt x="750385" y="820498"/>
                  </a:cubicBezTo>
                  <a:cubicBezTo>
                    <a:pt x="751337" y="821355"/>
                    <a:pt x="752384" y="820689"/>
                    <a:pt x="752480" y="820212"/>
                  </a:cubicBezTo>
                  <a:cubicBezTo>
                    <a:pt x="752480" y="819355"/>
                    <a:pt x="752004" y="818498"/>
                    <a:pt x="751337" y="818974"/>
                  </a:cubicBezTo>
                  <a:close/>
                  <a:moveTo>
                    <a:pt x="751623" y="814688"/>
                  </a:moveTo>
                  <a:cubicBezTo>
                    <a:pt x="751242" y="815164"/>
                    <a:pt x="749146" y="816307"/>
                    <a:pt x="750289" y="816498"/>
                  </a:cubicBezTo>
                  <a:cubicBezTo>
                    <a:pt x="751528" y="816688"/>
                    <a:pt x="752766" y="815641"/>
                    <a:pt x="752766" y="815641"/>
                  </a:cubicBezTo>
                  <a:cubicBezTo>
                    <a:pt x="752956" y="814879"/>
                    <a:pt x="752004" y="814212"/>
                    <a:pt x="751623" y="814688"/>
                  </a:cubicBezTo>
                  <a:close/>
                  <a:moveTo>
                    <a:pt x="753909" y="810878"/>
                  </a:moveTo>
                  <a:cubicBezTo>
                    <a:pt x="754004" y="809925"/>
                    <a:pt x="753051" y="808687"/>
                    <a:pt x="752766" y="809545"/>
                  </a:cubicBezTo>
                  <a:cubicBezTo>
                    <a:pt x="752575" y="810402"/>
                    <a:pt x="752099" y="812688"/>
                    <a:pt x="752956" y="812307"/>
                  </a:cubicBezTo>
                  <a:cubicBezTo>
                    <a:pt x="753813" y="812021"/>
                    <a:pt x="753909" y="810878"/>
                    <a:pt x="753909" y="810878"/>
                  </a:cubicBezTo>
                  <a:close/>
                  <a:moveTo>
                    <a:pt x="744860" y="781922"/>
                  </a:moveTo>
                  <a:cubicBezTo>
                    <a:pt x="744765" y="782779"/>
                    <a:pt x="745146" y="783255"/>
                    <a:pt x="745812" y="783255"/>
                  </a:cubicBezTo>
                  <a:cubicBezTo>
                    <a:pt x="746479" y="783255"/>
                    <a:pt x="747813" y="781922"/>
                    <a:pt x="746956" y="781446"/>
                  </a:cubicBezTo>
                  <a:cubicBezTo>
                    <a:pt x="746384" y="781065"/>
                    <a:pt x="744860" y="781065"/>
                    <a:pt x="744860" y="781922"/>
                  </a:cubicBezTo>
                  <a:close/>
                  <a:moveTo>
                    <a:pt x="735144" y="387873"/>
                  </a:moveTo>
                  <a:cubicBezTo>
                    <a:pt x="733811" y="388158"/>
                    <a:pt x="731906" y="388349"/>
                    <a:pt x="731239" y="388920"/>
                  </a:cubicBezTo>
                  <a:cubicBezTo>
                    <a:pt x="730572" y="389492"/>
                    <a:pt x="728953" y="392635"/>
                    <a:pt x="728572" y="393874"/>
                  </a:cubicBezTo>
                  <a:cubicBezTo>
                    <a:pt x="728191" y="395112"/>
                    <a:pt x="726953" y="396445"/>
                    <a:pt x="728287" y="396159"/>
                  </a:cubicBezTo>
                  <a:cubicBezTo>
                    <a:pt x="729620" y="395874"/>
                    <a:pt x="731906" y="394921"/>
                    <a:pt x="732668" y="394350"/>
                  </a:cubicBezTo>
                  <a:cubicBezTo>
                    <a:pt x="733525" y="393778"/>
                    <a:pt x="736002" y="389873"/>
                    <a:pt x="736002" y="389873"/>
                  </a:cubicBezTo>
                  <a:cubicBezTo>
                    <a:pt x="736192" y="388920"/>
                    <a:pt x="736383" y="387587"/>
                    <a:pt x="735144" y="387873"/>
                  </a:cubicBezTo>
                  <a:close/>
                  <a:moveTo>
                    <a:pt x="1281213" y="596184"/>
                  </a:moveTo>
                  <a:cubicBezTo>
                    <a:pt x="1281689" y="597042"/>
                    <a:pt x="1282642" y="597137"/>
                    <a:pt x="1282642" y="597137"/>
                  </a:cubicBezTo>
                  <a:cubicBezTo>
                    <a:pt x="1282642" y="597137"/>
                    <a:pt x="1284451" y="596184"/>
                    <a:pt x="1285118" y="595613"/>
                  </a:cubicBezTo>
                  <a:cubicBezTo>
                    <a:pt x="1285880" y="595137"/>
                    <a:pt x="1288166" y="592946"/>
                    <a:pt x="1287404" y="592851"/>
                  </a:cubicBezTo>
                  <a:cubicBezTo>
                    <a:pt x="1286547" y="592660"/>
                    <a:pt x="1285880" y="593137"/>
                    <a:pt x="1284832" y="593041"/>
                  </a:cubicBezTo>
                  <a:cubicBezTo>
                    <a:pt x="1283785" y="592851"/>
                    <a:pt x="1283213" y="591898"/>
                    <a:pt x="1283213" y="591898"/>
                  </a:cubicBezTo>
                  <a:cubicBezTo>
                    <a:pt x="1282546" y="591708"/>
                    <a:pt x="1281880" y="591708"/>
                    <a:pt x="1281117" y="592375"/>
                  </a:cubicBezTo>
                  <a:cubicBezTo>
                    <a:pt x="1280356" y="593041"/>
                    <a:pt x="1279117" y="593899"/>
                    <a:pt x="1279784" y="594661"/>
                  </a:cubicBezTo>
                  <a:cubicBezTo>
                    <a:pt x="1280356" y="595518"/>
                    <a:pt x="1280737" y="595327"/>
                    <a:pt x="1281213" y="596184"/>
                  </a:cubicBezTo>
                  <a:close/>
                  <a:moveTo>
                    <a:pt x="942599" y="966898"/>
                  </a:moveTo>
                  <a:cubicBezTo>
                    <a:pt x="941837" y="966898"/>
                    <a:pt x="936217" y="967374"/>
                    <a:pt x="933741" y="966898"/>
                  </a:cubicBezTo>
                  <a:cubicBezTo>
                    <a:pt x="931264" y="966421"/>
                    <a:pt x="924406" y="958896"/>
                    <a:pt x="923454" y="958420"/>
                  </a:cubicBezTo>
                  <a:cubicBezTo>
                    <a:pt x="922501" y="957944"/>
                    <a:pt x="916405" y="953658"/>
                    <a:pt x="914881" y="952705"/>
                  </a:cubicBezTo>
                  <a:cubicBezTo>
                    <a:pt x="913357" y="951753"/>
                    <a:pt x="902213" y="949657"/>
                    <a:pt x="900975" y="949657"/>
                  </a:cubicBezTo>
                  <a:cubicBezTo>
                    <a:pt x="899737" y="949657"/>
                    <a:pt x="895641" y="950895"/>
                    <a:pt x="894498" y="951372"/>
                  </a:cubicBezTo>
                  <a:cubicBezTo>
                    <a:pt x="893355" y="951848"/>
                    <a:pt x="891831" y="950419"/>
                    <a:pt x="890497" y="949371"/>
                  </a:cubicBezTo>
                  <a:cubicBezTo>
                    <a:pt x="889164" y="948324"/>
                    <a:pt x="883735" y="948609"/>
                    <a:pt x="883068" y="948609"/>
                  </a:cubicBezTo>
                  <a:cubicBezTo>
                    <a:pt x="882401" y="948609"/>
                    <a:pt x="878686" y="949181"/>
                    <a:pt x="877925" y="949657"/>
                  </a:cubicBezTo>
                  <a:cubicBezTo>
                    <a:pt x="877067" y="950133"/>
                    <a:pt x="875924" y="950705"/>
                    <a:pt x="874210" y="950610"/>
                  </a:cubicBezTo>
                  <a:cubicBezTo>
                    <a:pt x="872495" y="950419"/>
                    <a:pt x="874114" y="947276"/>
                    <a:pt x="874305" y="946514"/>
                  </a:cubicBezTo>
                  <a:cubicBezTo>
                    <a:pt x="874495" y="945752"/>
                    <a:pt x="872971" y="942323"/>
                    <a:pt x="870971" y="940990"/>
                  </a:cubicBezTo>
                  <a:cubicBezTo>
                    <a:pt x="868971" y="939561"/>
                    <a:pt x="863446" y="937656"/>
                    <a:pt x="861541" y="936989"/>
                  </a:cubicBezTo>
                  <a:cubicBezTo>
                    <a:pt x="859636" y="936417"/>
                    <a:pt x="855350" y="934417"/>
                    <a:pt x="853921" y="934417"/>
                  </a:cubicBezTo>
                  <a:cubicBezTo>
                    <a:pt x="852492" y="934417"/>
                    <a:pt x="846301" y="934608"/>
                    <a:pt x="845349" y="934703"/>
                  </a:cubicBezTo>
                  <a:cubicBezTo>
                    <a:pt x="844396" y="934894"/>
                    <a:pt x="842396" y="938418"/>
                    <a:pt x="840967" y="938513"/>
                  </a:cubicBezTo>
                  <a:cubicBezTo>
                    <a:pt x="839538" y="938704"/>
                    <a:pt x="842872" y="933750"/>
                    <a:pt x="843443" y="932512"/>
                  </a:cubicBezTo>
                  <a:cubicBezTo>
                    <a:pt x="844015" y="931274"/>
                    <a:pt x="842206" y="929274"/>
                    <a:pt x="841634" y="928702"/>
                  </a:cubicBezTo>
                  <a:cubicBezTo>
                    <a:pt x="841062" y="928131"/>
                    <a:pt x="835443" y="928131"/>
                    <a:pt x="834204" y="928131"/>
                  </a:cubicBezTo>
                  <a:cubicBezTo>
                    <a:pt x="832966" y="928131"/>
                    <a:pt x="827823" y="928702"/>
                    <a:pt x="826489" y="929083"/>
                  </a:cubicBezTo>
                  <a:cubicBezTo>
                    <a:pt x="825156" y="929369"/>
                    <a:pt x="822870" y="931560"/>
                    <a:pt x="822012" y="931845"/>
                  </a:cubicBezTo>
                  <a:cubicBezTo>
                    <a:pt x="821155" y="932131"/>
                    <a:pt x="818679" y="934798"/>
                    <a:pt x="817821" y="935084"/>
                  </a:cubicBezTo>
                  <a:cubicBezTo>
                    <a:pt x="817060" y="935370"/>
                    <a:pt x="818107" y="933560"/>
                    <a:pt x="818965" y="932226"/>
                  </a:cubicBezTo>
                  <a:cubicBezTo>
                    <a:pt x="819822" y="930798"/>
                    <a:pt x="821441" y="928226"/>
                    <a:pt x="822108" y="927178"/>
                  </a:cubicBezTo>
                  <a:cubicBezTo>
                    <a:pt x="822774" y="926130"/>
                    <a:pt x="825251" y="925083"/>
                    <a:pt x="826108" y="924607"/>
                  </a:cubicBezTo>
                  <a:cubicBezTo>
                    <a:pt x="826965" y="924130"/>
                    <a:pt x="827346" y="922320"/>
                    <a:pt x="827728" y="921368"/>
                  </a:cubicBezTo>
                  <a:cubicBezTo>
                    <a:pt x="828108" y="920416"/>
                    <a:pt x="830585" y="918891"/>
                    <a:pt x="831252" y="918320"/>
                  </a:cubicBezTo>
                  <a:cubicBezTo>
                    <a:pt x="831919" y="917749"/>
                    <a:pt x="832204" y="913748"/>
                    <a:pt x="832299" y="912605"/>
                  </a:cubicBezTo>
                  <a:cubicBezTo>
                    <a:pt x="832395" y="911557"/>
                    <a:pt x="830776" y="909271"/>
                    <a:pt x="829823" y="908604"/>
                  </a:cubicBezTo>
                  <a:cubicBezTo>
                    <a:pt x="828871" y="908033"/>
                    <a:pt x="826680" y="904795"/>
                    <a:pt x="825918" y="903270"/>
                  </a:cubicBezTo>
                  <a:cubicBezTo>
                    <a:pt x="825060" y="901746"/>
                    <a:pt x="825442" y="897746"/>
                    <a:pt x="825442" y="896222"/>
                  </a:cubicBezTo>
                  <a:cubicBezTo>
                    <a:pt x="825346" y="894698"/>
                    <a:pt x="823346" y="891745"/>
                    <a:pt x="821727" y="890412"/>
                  </a:cubicBezTo>
                  <a:cubicBezTo>
                    <a:pt x="821251" y="890031"/>
                    <a:pt x="820869" y="889650"/>
                    <a:pt x="820584" y="889269"/>
                  </a:cubicBezTo>
                  <a:cubicBezTo>
                    <a:pt x="819822" y="888221"/>
                    <a:pt x="819441" y="887078"/>
                    <a:pt x="819441" y="886316"/>
                  </a:cubicBezTo>
                  <a:cubicBezTo>
                    <a:pt x="819346" y="885268"/>
                    <a:pt x="816107" y="884030"/>
                    <a:pt x="814488" y="883840"/>
                  </a:cubicBezTo>
                  <a:cubicBezTo>
                    <a:pt x="812869" y="883649"/>
                    <a:pt x="807630" y="881363"/>
                    <a:pt x="806677" y="880887"/>
                  </a:cubicBezTo>
                  <a:cubicBezTo>
                    <a:pt x="806296" y="880696"/>
                    <a:pt x="805249" y="880220"/>
                    <a:pt x="803915" y="879744"/>
                  </a:cubicBezTo>
                  <a:cubicBezTo>
                    <a:pt x="801915" y="878982"/>
                    <a:pt x="799533" y="878029"/>
                    <a:pt x="798486" y="877839"/>
                  </a:cubicBezTo>
                  <a:cubicBezTo>
                    <a:pt x="796771" y="877553"/>
                    <a:pt x="791818" y="878315"/>
                    <a:pt x="790104" y="879267"/>
                  </a:cubicBezTo>
                  <a:cubicBezTo>
                    <a:pt x="788485" y="880220"/>
                    <a:pt x="784865" y="879553"/>
                    <a:pt x="783722" y="879077"/>
                  </a:cubicBezTo>
                  <a:cubicBezTo>
                    <a:pt x="782675" y="878601"/>
                    <a:pt x="780769" y="878315"/>
                    <a:pt x="779531" y="878315"/>
                  </a:cubicBezTo>
                  <a:cubicBezTo>
                    <a:pt x="778864" y="878315"/>
                    <a:pt x="778197" y="877744"/>
                    <a:pt x="777721" y="876982"/>
                  </a:cubicBezTo>
                  <a:cubicBezTo>
                    <a:pt x="777245" y="876315"/>
                    <a:pt x="777054" y="875553"/>
                    <a:pt x="777054" y="874886"/>
                  </a:cubicBezTo>
                  <a:cubicBezTo>
                    <a:pt x="777150" y="873457"/>
                    <a:pt x="774673" y="872314"/>
                    <a:pt x="773244" y="871838"/>
                  </a:cubicBezTo>
                  <a:cubicBezTo>
                    <a:pt x="771816" y="871362"/>
                    <a:pt x="769435" y="869552"/>
                    <a:pt x="768672" y="869362"/>
                  </a:cubicBezTo>
                  <a:cubicBezTo>
                    <a:pt x="767910" y="869171"/>
                    <a:pt x="766577" y="869838"/>
                    <a:pt x="765434" y="869933"/>
                  </a:cubicBezTo>
                  <a:cubicBezTo>
                    <a:pt x="764291" y="870124"/>
                    <a:pt x="765624" y="866980"/>
                    <a:pt x="765720" y="866123"/>
                  </a:cubicBezTo>
                  <a:cubicBezTo>
                    <a:pt x="765815" y="865170"/>
                    <a:pt x="763338" y="861361"/>
                    <a:pt x="763338" y="861361"/>
                  </a:cubicBezTo>
                  <a:cubicBezTo>
                    <a:pt x="763338" y="861361"/>
                    <a:pt x="760005" y="858027"/>
                    <a:pt x="757814" y="856026"/>
                  </a:cubicBezTo>
                  <a:cubicBezTo>
                    <a:pt x="757242" y="855550"/>
                    <a:pt x="756766" y="855074"/>
                    <a:pt x="756385" y="854883"/>
                  </a:cubicBezTo>
                  <a:cubicBezTo>
                    <a:pt x="754671" y="853645"/>
                    <a:pt x="751432" y="851074"/>
                    <a:pt x="749718" y="849930"/>
                  </a:cubicBezTo>
                  <a:cubicBezTo>
                    <a:pt x="748003" y="848883"/>
                    <a:pt x="748956" y="847263"/>
                    <a:pt x="748956" y="846692"/>
                  </a:cubicBezTo>
                  <a:cubicBezTo>
                    <a:pt x="748956" y="846120"/>
                    <a:pt x="747241" y="844406"/>
                    <a:pt x="746384" y="843930"/>
                  </a:cubicBezTo>
                  <a:cubicBezTo>
                    <a:pt x="745622" y="843454"/>
                    <a:pt x="743431" y="842977"/>
                    <a:pt x="742288" y="843263"/>
                  </a:cubicBezTo>
                  <a:cubicBezTo>
                    <a:pt x="741145" y="843549"/>
                    <a:pt x="738668" y="843454"/>
                    <a:pt x="737049" y="843263"/>
                  </a:cubicBezTo>
                  <a:cubicBezTo>
                    <a:pt x="736764" y="843263"/>
                    <a:pt x="736573" y="843168"/>
                    <a:pt x="736478" y="842977"/>
                  </a:cubicBezTo>
                  <a:cubicBezTo>
                    <a:pt x="736002" y="842311"/>
                    <a:pt x="737240" y="840405"/>
                    <a:pt x="737526" y="839834"/>
                  </a:cubicBezTo>
                  <a:cubicBezTo>
                    <a:pt x="737907" y="839167"/>
                    <a:pt x="740288" y="838405"/>
                    <a:pt x="741812" y="838120"/>
                  </a:cubicBezTo>
                  <a:cubicBezTo>
                    <a:pt x="743241" y="837834"/>
                    <a:pt x="741621" y="836595"/>
                    <a:pt x="740764" y="836595"/>
                  </a:cubicBezTo>
                  <a:cubicBezTo>
                    <a:pt x="740002" y="836595"/>
                    <a:pt x="733430" y="836595"/>
                    <a:pt x="732382" y="836405"/>
                  </a:cubicBezTo>
                  <a:cubicBezTo>
                    <a:pt x="731239" y="836215"/>
                    <a:pt x="727334" y="836215"/>
                    <a:pt x="725905" y="836405"/>
                  </a:cubicBezTo>
                  <a:cubicBezTo>
                    <a:pt x="724476" y="836595"/>
                    <a:pt x="724096" y="836881"/>
                    <a:pt x="723619" y="837453"/>
                  </a:cubicBezTo>
                  <a:cubicBezTo>
                    <a:pt x="723143" y="838024"/>
                    <a:pt x="722762" y="838977"/>
                    <a:pt x="721428" y="839167"/>
                  </a:cubicBezTo>
                  <a:cubicBezTo>
                    <a:pt x="720190" y="839358"/>
                    <a:pt x="717047" y="840977"/>
                    <a:pt x="715713" y="841167"/>
                  </a:cubicBezTo>
                  <a:cubicBezTo>
                    <a:pt x="714380" y="841358"/>
                    <a:pt x="710570" y="837167"/>
                    <a:pt x="709713" y="836119"/>
                  </a:cubicBezTo>
                  <a:cubicBezTo>
                    <a:pt x="708856" y="835071"/>
                    <a:pt x="704855" y="835548"/>
                    <a:pt x="703331" y="835643"/>
                  </a:cubicBezTo>
                  <a:cubicBezTo>
                    <a:pt x="701902" y="835833"/>
                    <a:pt x="693901" y="836119"/>
                    <a:pt x="692853" y="835929"/>
                  </a:cubicBezTo>
                  <a:cubicBezTo>
                    <a:pt x="691710" y="835738"/>
                    <a:pt x="690282" y="833643"/>
                    <a:pt x="689996" y="831357"/>
                  </a:cubicBezTo>
                  <a:cubicBezTo>
                    <a:pt x="689615" y="829071"/>
                    <a:pt x="685329" y="827070"/>
                    <a:pt x="684090" y="826404"/>
                  </a:cubicBezTo>
                  <a:cubicBezTo>
                    <a:pt x="682852" y="825737"/>
                    <a:pt x="682471" y="824975"/>
                    <a:pt x="681900" y="822879"/>
                  </a:cubicBezTo>
                  <a:cubicBezTo>
                    <a:pt x="681424" y="820689"/>
                    <a:pt x="677709" y="821260"/>
                    <a:pt x="676661" y="822117"/>
                  </a:cubicBezTo>
                  <a:cubicBezTo>
                    <a:pt x="675232" y="823451"/>
                    <a:pt x="678471" y="824023"/>
                    <a:pt x="678852" y="825261"/>
                  </a:cubicBezTo>
                  <a:cubicBezTo>
                    <a:pt x="679233" y="826499"/>
                    <a:pt x="675042" y="827737"/>
                    <a:pt x="674280" y="828118"/>
                  </a:cubicBezTo>
                  <a:cubicBezTo>
                    <a:pt x="673422" y="828404"/>
                    <a:pt x="669136" y="830690"/>
                    <a:pt x="668088" y="831071"/>
                  </a:cubicBezTo>
                  <a:cubicBezTo>
                    <a:pt x="667326" y="831262"/>
                    <a:pt x="667041" y="832309"/>
                    <a:pt x="666946" y="833452"/>
                  </a:cubicBezTo>
                  <a:cubicBezTo>
                    <a:pt x="666946" y="834024"/>
                    <a:pt x="666946" y="834595"/>
                    <a:pt x="667041" y="835071"/>
                  </a:cubicBezTo>
                  <a:cubicBezTo>
                    <a:pt x="667231" y="836500"/>
                    <a:pt x="667422" y="839358"/>
                    <a:pt x="667802" y="840882"/>
                  </a:cubicBezTo>
                  <a:cubicBezTo>
                    <a:pt x="668184" y="842406"/>
                    <a:pt x="667517" y="844978"/>
                    <a:pt x="667136" y="846120"/>
                  </a:cubicBezTo>
                  <a:cubicBezTo>
                    <a:pt x="666755" y="847168"/>
                    <a:pt x="663135" y="845930"/>
                    <a:pt x="662564" y="845073"/>
                  </a:cubicBezTo>
                  <a:cubicBezTo>
                    <a:pt x="661992" y="844120"/>
                    <a:pt x="660373" y="843644"/>
                    <a:pt x="659706" y="842596"/>
                  </a:cubicBezTo>
                  <a:cubicBezTo>
                    <a:pt x="658944" y="841549"/>
                    <a:pt x="662564" y="836024"/>
                    <a:pt x="663421" y="834786"/>
                  </a:cubicBezTo>
                  <a:cubicBezTo>
                    <a:pt x="663612" y="834500"/>
                    <a:pt x="663802" y="834024"/>
                    <a:pt x="663802" y="833643"/>
                  </a:cubicBezTo>
                  <a:cubicBezTo>
                    <a:pt x="663897" y="832309"/>
                    <a:pt x="663326" y="830595"/>
                    <a:pt x="663135" y="830119"/>
                  </a:cubicBezTo>
                  <a:cubicBezTo>
                    <a:pt x="662850" y="829357"/>
                    <a:pt x="663897" y="825642"/>
                    <a:pt x="664660" y="824404"/>
                  </a:cubicBezTo>
                  <a:cubicBezTo>
                    <a:pt x="665421" y="823165"/>
                    <a:pt x="667898" y="823070"/>
                    <a:pt x="669231" y="822403"/>
                  </a:cubicBezTo>
                  <a:cubicBezTo>
                    <a:pt x="669612" y="822213"/>
                    <a:pt x="669708" y="821927"/>
                    <a:pt x="669708" y="821451"/>
                  </a:cubicBezTo>
                  <a:cubicBezTo>
                    <a:pt x="669612" y="820403"/>
                    <a:pt x="668565" y="818879"/>
                    <a:pt x="667422" y="818212"/>
                  </a:cubicBezTo>
                  <a:cubicBezTo>
                    <a:pt x="665898" y="817260"/>
                    <a:pt x="664088" y="818688"/>
                    <a:pt x="662945" y="819165"/>
                  </a:cubicBezTo>
                  <a:cubicBezTo>
                    <a:pt x="661802" y="819641"/>
                    <a:pt x="660373" y="821927"/>
                    <a:pt x="659897" y="822689"/>
                  </a:cubicBezTo>
                  <a:cubicBezTo>
                    <a:pt x="659421" y="823451"/>
                    <a:pt x="655135" y="824689"/>
                    <a:pt x="654182" y="824975"/>
                  </a:cubicBezTo>
                  <a:cubicBezTo>
                    <a:pt x="653229" y="825261"/>
                    <a:pt x="651801" y="827451"/>
                    <a:pt x="650658" y="827737"/>
                  </a:cubicBezTo>
                  <a:cubicBezTo>
                    <a:pt x="649515" y="828023"/>
                    <a:pt x="646657" y="827737"/>
                    <a:pt x="646657" y="827737"/>
                  </a:cubicBezTo>
                  <a:cubicBezTo>
                    <a:pt x="644943" y="827928"/>
                    <a:pt x="641323" y="829452"/>
                    <a:pt x="640752" y="829833"/>
                  </a:cubicBezTo>
                  <a:cubicBezTo>
                    <a:pt x="640276" y="830309"/>
                    <a:pt x="635894" y="833071"/>
                    <a:pt x="635227" y="834119"/>
                  </a:cubicBezTo>
                  <a:cubicBezTo>
                    <a:pt x="634560" y="835167"/>
                    <a:pt x="632370" y="836405"/>
                    <a:pt x="631512" y="837167"/>
                  </a:cubicBezTo>
                  <a:cubicBezTo>
                    <a:pt x="630655" y="837929"/>
                    <a:pt x="629798" y="842406"/>
                    <a:pt x="629702" y="842977"/>
                  </a:cubicBezTo>
                  <a:cubicBezTo>
                    <a:pt x="629702" y="843549"/>
                    <a:pt x="627798" y="845454"/>
                    <a:pt x="626464" y="846025"/>
                  </a:cubicBezTo>
                  <a:cubicBezTo>
                    <a:pt x="625131" y="846692"/>
                    <a:pt x="621416" y="850216"/>
                    <a:pt x="620940" y="850597"/>
                  </a:cubicBezTo>
                  <a:cubicBezTo>
                    <a:pt x="620463" y="851074"/>
                    <a:pt x="619892" y="852121"/>
                    <a:pt x="619511" y="853359"/>
                  </a:cubicBezTo>
                  <a:cubicBezTo>
                    <a:pt x="619130" y="854598"/>
                    <a:pt x="617511" y="852121"/>
                    <a:pt x="617415" y="851359"/>
                  </a:cubicBezTo>
                  <a:cubicBezTo>
                    <a:pt x="617415" y="851264"/>
                    <a:pt x="617320" y="851169"/>
                    <a:pt x="617225" y="850978"/>
                  </a:cubicBezTo>
                  <a:cubicBezTo>
                    <a:pt x="616463" y="850026"/>
                    <a:pt x="613891" y="848216"/>
                    <a:pt x="613224" y="847930"/>
                  </a:cubicBezTo>
                  <a:cubicBezTo>
                    <a:pt x="612462" y="847645"/>
                    <a:pt x="609986" y="845835"/>
                    <a:pt x="609224" y="845168"/>
                  </a:cubicBezTo>
                  <a:cubicBezTo>
                    <a:pt x="608462" y="844501"/>
                    <a:pt x="605604" y="844216"/>
                    <a:pt x="603890" y="843644"/>
                  </a:cubicBezTo>
                  <a:cubicBezTo>
                    <a:pt x="602176" y="842977"/>
                    <a:pt x="601318" y="841834"/>
                    <a:pt x="600461" y="840405"/>
                  </a:cubicBezTo>
                  <a:cubicBezTo>
                    <a:pt x="599604" y="838977"/>
                    <a:pt x="596556" y="841644"/>
                    <a:pt x="595603" y="842406"/>
                  </a:cubicBezTo>
                  <a:cubicBezTo>
                    <a:pt x="594841" y="842977"/>
                    <a:pt x="594270" y="844882"/>
                    <a:pt x="593698" y="845930"/>
                  </a:cubicBezTo>
                  <a:cubicBezTo>
                    <a:pt x="593508" y="846216"/>
                    <a:pt x="593412" y="846501"/>
                    <a:pt x="593222" y="846597"/>
                  </a:cubicBezTo>
                  <a:cubicBezTo>
                    <a:pt x="592555" y="847073"/>
                    <a:pt x="588745" y="847645"/>
                    <a:pt x="587888" y="847835"/>
                  </a:cubicBezTo>
                  <a:cubicBezTo>
                    <a:pt x="587031" y="848025"/>
                    <a:pt x="583792" y="849835"/>
                    <a:pt x="582173" y="850026"/>
                  </a:cubicBezTo>
                  <a:cubicBezTo>
                    <a:pt x="580554" y="850216"/>
                    <a:pt x="579696" y="849264"/>
                    <a:pt x="578935" y="848311"/>
                  </a:cubicBezTo>
                  <a:cubicBezTo>
                    <a:pt x="578172" y="847359"/>
                    <a:pt x="576077" y="847740"/>
                    <a:pt x="575220" y="847359"/>
                  </a:cubicBezTo>
                  <a:cubicBezTo>
                    <a:pt x="574553" y="847168"/>
                    <a:pt x="573505" y="846597"/>
                    <a:pt x="572743" y="845740"/>
                  </a:cubicBezTo>
                  <a:cubicBezTo>
                    <a:pt x="572552" y="845454"/>
                    <a:pt x="572267" y="845168"/>
                    <a:pt x="572172" y="844882"/>
                  </a:cubicBezTo>
                  <a:cubicBezTo>
                    <a:pt x="571600" y="843644"/>
                    <a:pt x="570648" y="839358"/>
                    <a:pt x="569886" y="838120"/>
                  </a:cubicBezTo>
                  <a:cubicBezTo>
                    <a:pt x="569124" y="836881"/>
                    <a:pt x="563600" y="831547"/>
                    <a:pt x="562933" y="830595"/>
                  </a:cubicBezTo>
                  <a:cubicBezTo>
                    <a:pt x="562171" y="829642"/>
                    <a:pt x="564647" y="823832"/>
                    <a:pt x="565409" y="822499"/>
                  </a:cubicBezTo>
                  <a:cubicBezTo>
                    <a:pt x="566171" y="821070"/>
                    <a:pt x="566076" y="816688"/>
                    <a:pt x="566266" y="815926"/>
                  </a:cubicBezTo>
                  <a:cubicBezTo>
                    <a:pt x="566457" y="815164"/>
                    <a:pt x="567790" y="811735"/>
                    <a:pt x="568552" y="810211"/>
                  </a:cubicBezTo>
                  <a:cubicBezTo>
                    <a:pt x="569314" y="808687"/>
                    <a:pt x="569314" y="805163"/>
                    <a:pt x="569410" y="804115"/>
                  </a:cubicBezTo>
                  <a:cubicBezTo>
                    <a:pt x="569505" y="803067"/>
                    <a:pt x="571981" y="800591"/>
                    <a:pt x="572743" y="799543"/>
                  </a:cubicBezTo>
                  <a:cubicBezTo>
                    <a:pt x="573410" y="798495"/>
                    <a:pt x="573315" y="795257"/>
                    <a:pt x="573029" y="794495"/>
                  </a:cubicBezTo>
                  <a:cubicBezTo>
                    <a:pt x="572743" y="793733"/>
                    <a:pt x="571696" y="792495"/>
                    <a:pt x="570933" y="792019"/>
                  </a:cubicBezTo>
                  <a:cubicBezTo>
                    <a:pt x="570743" y="791923"/>
                    <a:pt x="570457" y="791733"/>
                    <a:pt x="570076" y="791637"/>
                  </a:cubicBezTo>
                  <a:cubicBezTo>
                    <a:pt x="569124" y="791257"/>
                    <a:pt x="567695" y="790780"/>
                    <a:pt x="567028" y="790495"/>
                  </a:cubicBezTo>
                  <a:cubicBezTo>
                    <a:pt x="566076" y="790209"/>
                    <a:pt x="565885" y="788970"/>
                    <a:pt x="565885" y="787923"/>
                  </a:cubicBezTo>
                  <a:cubicBezTo>
                    <a:pt x="565981" y="786875"/>
                    <a:pt x="563218" y="786875"/>
                    <a:pt x="562171" y="786875"/>
                  </a:cubicBezTo>
                  <a:cubicBezTo>
                    <a:pt x="561028" y="786875"/>
                    <a:pt x="553026" y="786304"/>
                    <a:pt x="551217" y="786113"/>
                  </a:cubicBezTo>
                  <a:cubicBezTo>
                    <a:pt x="549502" y="785923"/>
                    <a:pt x="539406" y="786780"/>
                    <a:pt x="538263" y="787066"/>
                  </a:cubicBezTo>
                  <a:cubicBezTo>
                    <a:pt x="538072" y="787161"/>
                    <a:pt x="537691" y="787066"/>
                    <a:pt x="537215" y="786970"/>
                  </a:cubicBezTo>
                  <a:cubicBezTo>
                    <a:pt x="535596" y="786494"/>
                    <a:pt x="532929" y="785065"/>
                    <a:pt x="532453" y="784589"/>
                  </a:cubicBezTo>
                  <a:cubicBezTo>
                    <a:pt x="532453" y="784589"/>
                    <a:pt x="532357" y="784494"/>
                    <a:pt x="532357" y="784494"/>
                  </a:cubicBezTo>
                  <a:cubicBezTo>
                    <a:pt x="531881" y="783922"/>
                    <a:pt x="532833" y="781541"/>
                    <a:pt x="533500" y="780779"/>
                  </a:cubicBezTo>
                  <a:cubicBezTo>
                    <a:pt x="534167" y="780017"/>
                    <a:pt x="537977" y="775731"/>
                    <a:pt x="539025" y="774302"/>
                  </a:cubicBezTo>
                  <a:cubicBezTo>
                    <a:pt x="540072" y="772969"/>
                    <a:pt x="542073" y="768968"/>
                    <a:pt x="542168" y="767825"/>
                  </a:cubicBezTo>
                  <a:cubicBezTo>
                    <a:pt x="542168" y="767254"/>
                    <a:pt x="543121" y="765729"/>
                    <a:pt x="544073" y="764301"/>
                  </a:cubicBezTo>
                  <a:cubicBezTo>
                    <a:pt x="544930" y="763062"/>
                    <a:pt x="545787" y="761920"/>
                    <a:pt x="546169" y="761348"/>
                  </a:cubicBezTo>
                  <a:cubicBezTo>
                    <a:pt x="547026" y="760110"/>
                    <a:pt x="547216" y="752299"/>
                    <a:pt x="547312" y="751251"/>
                  </a:cubicBezTo>
                  <a:cubicBezTo>
                    <a:pt x="547407" y="750204"/>
                    <a:pt x="553502" y="744679"/>
                    <a:pt x="554551" y="743441"/>
                  </a:cubicBezTo>
                  <a:cubicBezTo>
                    <a:pt x="555598" y="742203"/>
                    <a:pt x="556170" y="737726"/>
                    <a:pt x="556360" y="735440"/>
                  </a:cubicBezTo>
                  <a:cubicBezTo>
                    <a:pt x="556551" y="733154"/>
                    <a:pt x="546645" y="733440"/>
                    <a:pt x="545216" y="733630"/>
                  </a:cubicBezTo>
                  <a:cubicBezTo>
                    <a:pt x="543787" y="733821"/>
                    <a:pt x="543977" y="735345"/>
                    <a:pt x="542644" y="735916"/>
                  </a:cubicBezTo>
                  <a:cubicBezTo>
                    <a:pt x="541311" y="736488"/>
                    <a:pt x="538549" y="735440"/>
                    <a:pt x="537406" y="735154"/>
                  </a:cubicBezTo>
                  <a:cubicBezTo>
                    <a:pt x="536358" y="734869"/>
                    <a:pt x="534738" y="736202"/>
                    <a:pt x="533786" y="736869"/>
                  </a:cubicBezTo>
                  <a:cubicBezTo>
                    <a:pt x="532833" y="737440"/>
                    <a:pt x="530262" y="737345"/>
                    <a:pt x="528928" y="737821"/>
                  </a:cubicBezTo>
                  <a:cubicBezTo>
                    <a:pt x="527595" y="738298"/>
                    <a:pt x="526452" y="741917"/>
                    <a:pt x="526071" y="742870"/>
                  </a:cubicBezTo>
                  <a:cubicBezTo>
                    <a:pt x="525690" y="743822"/>
                    <a:pt x="523975" y="750870"/>
                    <a:pt x="523690" y="752204"/>
                  </a:cubicBezTo>
                  <a:cubicBezTo>
                    <a:pt x="523499" y="753633"/>
                    <a:pt x="518737" y="757443"/>
                    <a:pt x="517689" y="758491"/>
                  </a:cubicBezTo>
                  <a:cubicBezTo>
                    <a:pt x="516641" y="759538"/>
                    <a:pt x="513117" y="758300"/>
                    <a:pt x="511212" y="757824"/>
                  </a:cubicBezTo>
                  <a:cubicBezTo>
                    <a:pt x="509307" y="757348"/>
                    <a:pt x="504163" y="761348"/>
                    <a:pt x="503211" y="761634"/>
                  </a:cubicBezTo>
                  <a:cubicBezTo>
                    <a:pt x="502258" y="761920"/>
                    <a:pt x="494733" y="762205"/>
                    <a:pt x="493019" y="762110"/>
                  </a:cubicBezTo>
                  <a:cubicBezTo>
                    <a:pt x="491304" y="761920"/>
                    <a:pt x="488161" y="758014"/>
                    <a:pt x="487494" y="757062"/>
                  </a:cubicBezTo>
                  <a:cubicBezTo>
                    <a:pt x="486733" y="756109"/>
                    <a:pt x="484161" y="756586"/>
                    <a:pt x="482732" y="756586"/>
                  </a:cubicBezTo>
                  <a:cubicBezTo>
                    <a:pt x="481303" y="756586"/>
                    <a:pt x="479874" y="754490"/>
                    <a:pt x="479589" y="753347"/>
                  </a:cubicBezTo>
                  <a:cubicBezTo>
                    <a:pt x="479303" y="752299"/>
                    <a:pt x="479684" y="746489"/>
                    <a:pt x="479684" y="744584"/>
                  </a:cubicBezTo>
                  <a:cubicBezTo>
                    <a:pt x="479684" y="742774"/>
                    <a:pt x="478351" y="741060"/>
                    <a:pt x="475874" y="739250"/>
                  </a:cubicBezTo>
                  <a:cubicBezTo>
                    <a:pt x="473397" y="737440"/>
                    <a:pt x="473874" y="736297"/>
                    <a:pt x="473969" y="734297"/>
                  </a:cubicBezTo>
                  <a:cubicBezTo>
                    <a:pt x="474064" y="732297"/>
                    <a:pt x="472159" y="730582"/>
                    <a:pt x="471112" y="728773"/>
                  </a:cubicBezTo>
                  <a:cubicBezTo>
                    <a:pt x="470159" y="726963"/>
                    <a:pt x="471492" y="720962"/>
                    <a:pt x="471874" y="719914"/>
                  </a:cubicBezTo>
                  <a:cubicBezTo>
                    <a:pt x="472254" y="718866"/>
                    <a:pt x="475683" y="714675"/>
                    <a:pt x="477208" y="713342"/>
                  </a:cubicBezTo>
                  <a:cubicBezTo>
                    <a:pt x="478731" y="711913"/>
                    <a:pt x="477779" y="710104"/>
                    <a:pt x="477684" y="708770"/>
                  </a:cubicBezTo>
                  <a:cubicBezTo>
                    <a:pt x="477588" y="707341"/>
                    <a:pt x="478541" y="705532"/>
                    <a:pt x="479017" y="705055"/>
                  </a:cubicBezTo>
                  <a:cubicBezTo>
                    <a:pt x="479494" y="704579"/>
                    <a:pt x="479779" y="698007"/>
                    <a:pt x="479874" y="696578"/>
                  </a:cubicBezTo>
                  <a:cubicBezTo>
                    <a:pt x="479970" y="695149"/>
                    <a:pt x="481493" y="694006"/>
                    <a:pt x="482351" y="692768"/>
                  </a:cubicBezTo>
                  <a:cubicBezTo>
                    <a:pt x="482827" y="692101"/>
                    <a:pt x="483494" y="691149"/>
                    <a:pt x="484065" y="690196"/>
                  </a:cubicBezTo>
                  <a:cubicBezTo>
                    <a:pt x="484542" y="689339"/>
                    <a:pt x="484923" y="688482"/>
                    <a:pt x="485113" y="687815"/>
                  </a:cubicBezTo>
                  <a:cubicBezTo>
                    <a:pt x="485399" y="686386"/>
                    <a:pt x="486637" y="683815"/>
                    <a:pt x="487399" y="682767"/>
                  </a:cubicBezTo>
                  <a:cubicBezTo>
                    <a:pt x="488066" y="681719"/>
                    <a:pt x="488066" y="679242"/>
                    <a:pt x="488161" y="678480"/>
                  </a:cubicBezTo>
                  <a:cubicBezTo>
                    <a:pt x="488256" y="677719"/>
                    <a:pt x="488828" y="675242"/>
                    <a:pt x="489875" y="673718"/>
                  </a:cubicBezTo>
                  <a:cubicBezTo>
                    <a:pt x="490924" y="672194"/>
                    <a:pt x="499400" y="664860"/>
                    <a:pt x="500639" y="664193"/>
                  </a:cubicBezTo>
                  <a:cubicBezTo>
                    <a:pt x="501972" y="663526"/>
                    <a:pt x="509783" y="660954"/>
                    <a:pt x="511402" y="660192"/>
                  </a:cubicBezTo>
                  <a:cubicBezTo>
                    <a:pt x="513021" y="659430"/>
                    <a:pt x="515688" y="656192"/>
                    <a:pt x="516641" y="654954"/>
                  </a:cubicBezTo>
                  <a:cubicBezTo>
                    <a:pt x="517689" y="653716"/>
                    <a:pt x="524547" y="653716"/>
                    <a:pt x="525594" y="653716"/>
                  </a:cubicBezTo>
                  <a:cubicBezTo>
                    <a:pt x="526737" y="653716"/>
                    <a:pt x="531976" y="656192"/>
                    <a:pt x="533405" y="656383"/>
                  </a:cubicBezTo>
                  <a:cubicBezTo>
                    <a:pt x="534834" y="656573"/>
                    <a:pt x="538167" y="656573"/>
                    <a:pt x="539406" y="657145"/>
                  </a:cubicBezTo>
                  <a:cubicBezTo>
                    <a:pt x="540644" y="657811"/>
                    <a:pt x="541978" y="660097"/>
                    <a:pt x="542358" y="660859"/>
                  </a:cubicBezTo>
                  <a:cubicBezTo>
                    <a:pt x="542740" y="661621"/>
                    <a:pt x="548264" y="662383"/>
                    <a:pt x="550550" y="662383"/>
                  </a:cubicBezTo>
                  <a:cubicBezTo>
                    <a:pt x="552741" y="662383"/>
                    <a:pt x="552359" y="661145"/>
                    <a:pt x="552931" y="659907"/>
                  </a:cubicBezTo>
                  <a:cubicBezTo>
                    <a:pt x="553502" y="658669"/>
                    <a:pt x="554931" y="660383"/>
                    <a:pt x="556360" y="661145"/>
                  </a:cubicBezTo>
                  <a:cubicBezTo>
                    <a:pt x="557789" y="661907"/>
                    <a:pt x="558551" y="658669"/>
                    <a:pt x="558932" y="657621"/>
                  </a:cubicBezTo>
                  <a:cubicBezTo>
                    <a:pt x="559313" y="656573"/>
                    <a:pt x="559122" y="655144"/>
                    <a:pt x="559027" y="653906"/>
                  </a:cubicBezTo>
                  <a:cubicBezTo>
                    <a:pt x="558932" y="652668"/>
                    <a:pt x="566266" y="650191"/>
                    <a:pt x="567409" y="650191"/>
                  </a:cubicBezTo>
                  <a:cubicBezTo>
                    <a:pt x="568552" y="650191"/>
                    <a:pt x="568647" y="651144"/>
                    <a:pt x="569314" y="652477"/>
                  </a:cubicBezTo>
                  <a:cubicBezTo>
                    <a:pt x="569981" y="653906"/>
                    <a:pt x="574077" y="652287"/>
                    <a:pt x="575029" y="652191"/>
                  </a:cubicBezTo>
                  <a:cubicBezTo>
                    <a:pt x="575982" y="652001"/>
                    <a:pt x="577696" y="652382"/>
                    <a:pt x="579315" y="652477"/>
                  </a:cubicBezTo>
                  <a:cubicBezTo>
                    <a:pt x="580934" y="652668"/>
                    <a:pt x="582173" y="651906"/>
                    <a:pt x="583316" y="651525"/>
                  </a:cubicBezTo>
                  <a:cubicBezTo>
                    <a:pt x="584459" y="651239"/>
                    <a:pt x="585983" y="651811"/>
                    <a:pt x="586840" y="652954"/>
                  </a:cubicBezTo>
                  <a:cubicBezTo>
                    <a:pt x="587697" y="654001"/>
                    <a:pt x="589412" y="657240"/>
                    <a:pt x="589698" y="658287"/>
                  </a:cubicBezTo>
                  <a:cubicBezTo>
                    <a:pt x="589983" y="659335"/>
                    <a:pt x="592936" y="659050"/>
                    <a:pt x="594079" y="658859"/>
                  </a:cubicBezTo>
                  <a:cubicBezTo>
                    <a:pt x="595222" y="658669"/>
                    <a:pt x="598842" y="656383"/>
                    <a:pt x="599984" y="655620"/>
                  </a:cubicBezTo>
                  <a:cubicBezTo>
                    <a:pt x="601127" y="654858"/>
                    <a:pt x="603985" y="655906"/>
                    <a:pt x="604366" y="656668"/>
                  </a:cubicBezTo>
                  <a:cubicBezTo>
                    <a:pt x="604747" y="657430"/>
                    <a:pt x="605318" y="661907"/>
                    <a:pt x="605224" y="662764"/>
                  </a:cubicBezTo>
                  <a:cubicBezTo>
                    <a:pt x="605128" y="663717"/>
                    <a:pt x="607033" y="664288"/>
                    <a:pt x="608176" y="665526"/>
                  </a:cubicBezTo>
                  <a:cubicBezTo>
                    <a:pt x="609415" y="666765"/>
                    <a:pt x="608367" y="669813"/>
                    <a:pt x="607795" y="670861"/>
                  </a:cubicBezTo>
                  <a:cubicBezTo>
                    <a:pt x="607224" y="671908"/>
                    <a:pt x="605985" y="674861"/>
                    <a:pt x="605604" y="675813"/>
                  </a:cubicBezTo>
                  <a:cubicBezTo>
                    <a:pt x="605224" y="676766"/>
                    <a:pt x="604938" y="683624"/>
                    <a:pt x="605033" y="684386"/>
                  </a:cubicBezTo>
                  <a:cubicBezTo>
                    <a:pt x="605128" y="685148"/>
                    <a:pt x="607224" y="687910"/>
                    <a:pt x="607986" y="688672"/>
                  </a:cubicBezTo>
                  <a:cubicBezTo>
                    <a:pt x="608748" y="689434"/>
                    <a:pt x="608271" y="691720"/>
                    <a:pt x="608176" y="692863"/>
                  </a:cubicBezTo>
                  <a:cubicBezTo>
                    <a:pt x="608081" y="693911"/>
                    <a:pt x="609129" y="697626"/>
                    <a:pt x="609605" y="698388"/>
                  </a:cubicBezTo>
                  <a:cubicBezTo>
                    <a:pt x="609986" y="699150"/>
                    <a:pt x="609796" y="700864"/>
                    <a:pt x="610081" y="701436"/>
                  </a:cubicBezTo>
                  <a:cubicBezTo>
                    <a:pt x="610367" y="702007"/>
                    <a:pt x="611225" y="703436"/>
                    <a:pt x="611605" y="704388"/>
                  </a:cubicBezTo>
                  <a:cubicBezTo>
                    <a:pt x="611986" y="705341"/>
                    <a:pt x="615225" y="704388"/>
                    <a:pt x="616749" y="703912"/>
                  </a:cubicBezTo>
                  <a:cubicBezTo>
                    <a:pt x="618178" y="703436"/>
                    <a:pt x="620177" y="700198"/>
                    <a:pt x="620559" y="699150"/>
                  </a:cubicBezTo>
                  <a:cubicBezTo>
                    <a:pt x="620940" y="698102"/>
                    <a:pt x="621987" y="694387"/>
                    <a:pt x="622369" y="693340"/>
                  </a:cubicBezTo>
                  <a:cubicBezTo>
                    <a:pt x="622749" y="692292"/>
                    <a:pt x="623892" y="686862"/>
                    <a:pt x="623988" y="685529"/>
                  </a:cubicBezTo>
                  <a:cubicBezTo>
                    <a:pt x="624083" y="684100"/>
                    <a:pt x="622749" y="679814"/>
                    <a:pt x="622369" y="678290"/>
                  </a:cubicBezTo>
                  <a:cubicBezTo>
                    <a:pt x="621987" y="676766"/>
                    <a:pt x="622845" y="671527"/>
                    <a:pt x="622845" y="670289"/>
                  </a:cubicBezTo>
                  <a:cubicBezTo>
                    <a:pt x="622940" y="669051"/>
                    <a:pt x="622464" y="666479"/>
                    <a:pt x="622369" y="665050"/>
                  </a:cubicBezTo>
                  <a:cubicBezTo>
                    <a:pt x="622273" y="663621"/>
                    <a:pt x="624274" y="660288"/>
                    <a:pt x="624845" y="659335"/>
                  </a:cubicBezTo>
                  <a:cubicBezTo>
                    <a:pt x="625417" y="658383"/>
                    <a:pt x="626178" y="653525"/>
                    <a:pt x="626655" y="651811"/>
                  </a:cubicBezTo>
                  <a:cubicBezTo>
                    <a:pt x="627036" y="650096"/>
                    <a:pt x="629226" y="644571"/>
                    <a:pt x="629608" y="642571"/>
                  </a:cubicBezTo>
                  <a:cubicBezTo>
                    <a:pt x="630084" y="640571"/>
                    <a:pt x="632084" y="638857"/>
                    <a:pt x="632846" y="638285"/>
                  </a:cubicBezTo>
                  <a:cubicBezTo>
                    <a:pt x="633703" y="637713"/>
                    <a:pt x="634942" y="635999"/>
                    <a:pt x="636561" y="635237"/>
                  </a:cubicBezTo>
                  <a:cubicBezTo>
                    <a:pt x="638180" y="634475"/>
                    <a:pt x="641990" y="632761"/>
                    <a:pt x="642942" y="632189"/>
                  </a:cubicBezTo>
                  <a:cubicBezTo>
                    <a:pt x="643895" y="631617"/>
                    <a:pt x="648848" y="626855"/>
                    <a:pt x="650086" y="625712"/>
                  </a:cubicBezTo>
                  <a:cubicBezTo>
                    <a:pt x="651229" y="624664"/>
                    <a:pt x="659135" y="622854"/>
                    <a:pt x="660278" y="622474"/>
                  </a:cubicBezTo>
                  <a:cubicBezTo>
                    <a:pt x="661421" y="622188"/>
                    <a:pt x="665707" y="619140"/>
                    <a:pt x="667422" y="617901"/>
                  </a:cubicBezTo>
                  <a:cubicBezTo>
                    <a:pt x="669041" y="616663"/>
                    <a:pt x="677137" y="613329"/>
                    <a:pt x="679519" y="612187"/>
                  </a:cubicBezTo>
                  <a:cubicBezTo>
                    <a:pt x="681995" y="611139"/>
                    <a:pt x="679423" y="609138"/>
                    <a:pt x="678471" y="608186"/>
                  </a:cubicBezTo>
                  <a:cubicBezTo>
                    <a:pt x="677613" y="607233"/>
                    <a:pt x="682281" y="606471"/>
                    <a:pt x="683328" y="606662"/>
                  </a:cubicBezTo>
                  <a:cubicBezTo>
                    <a:pt x="684471" y="606853"/>
                    <a:pt x="682090" y="601328"/>
                    <a:pt x="680757" y="599899"/>
                  </a:cubicBezTo>
                  <a:cubicBezTo>
                    <a:pt x="679423" y="598566"/>
                    <a:pt x="681042" y="597328"/>
                    <a:pt x="681900" y="596661"/>
                  </a:cubicBezTo>
                  <a:cubicBezTo>
                    <a:pt x="682757" y="596089"/>
                    <a:pt x="681995" y="593327"/>
                    <a:pt x="682185" y="592089"/>
                  </a:cubicBezTo>
                  <a:cubicBezTo>
                    <a:pt x="682376" y="590850"/>
                    <a:pt x="682185" y="588850"/>
                    <a:pt x="681804" y="587517"/>
                  </a:cubicBezTo>
                  <a:cubicBezTo>
                    <a:pt x="681424" y="586183"/>
                    <a:pt x="682947" y="582469"/>
                    <a:pt x="683710" y="580754"/>
                  </a:cubicBezTo>
                  <a:cubicBezTo>
                    <a:pt x="684471" y="579040"/>
                    <a:pt x="685805" y="583040"/>
                    <a:pt x="685519" y="584088"/>
                  </a:cubicBezTo>
                  <a:cubicBezTo>
                    <a:pt x="685329" y="585136"/>
                    <a:pt x="685329" y="586945"/>
                    <a:pt x="685519" y="588374"/>
                  </a:cubicBezTo>
                  <a:cubicBezTo>
                    <a:pt x="685709" y="589803"/>
                    <a:pt x="685233" y="592851"/>
                    <a:pt x="685138" y="593613"/>
                  </a:cubicBezTo>
                  <a:cubicBezTo>
                    <a:pt x="685043" y="594375"/>
                    <a:pt x="688662" y="590374"/>
                    <a:pt x="689044" y="589803"/>
                  </a:cubicBezTo>
                  <a:cubicBezTo>
                    <a:pt x="689424" y="589231"/>
                    <a:pt x="693996" y="585040"/>
                    <a:pt x="695140" y="584278"/>
                  </a:cubicBezTo>
                  <a:cubicBezTo>
                    <a:pt x="696283" y="583516"/>
                    <a:pt x="695711" y="578563"/>
                    <a:pt x="695616" y="576277"/>
                  </a:cubicBezTo>
                  <a:cubicBezTo>
                    <a:pt x="695616" y="573991"/>
                    <a:pt x="697902" y="575706"/>
                    <a:pt x="698378" y="577992"/>
                  </a:cubicBezTo>
                  <a:cubicBezTo>
                    <a:pt x="698854" y="580278"/>
                    <a:pt x="701617" y="575039"/>
                    <a:pt x="703140" y="573515"/>
                  </a:cubicBezTo>
                  <a:cubicBezTo>
                    <a:pt x="704665" y="571991"/>
                    <a:pt x="705808" y="569038"/>
                    <a:pt x="707046" y="567229"/>
                  </a:cubicBezTo>
                  <a:cubicBezTo>
                    <a:pt x="708284" y="565419"/>
                    <a:pt x="709427" y="561704"/>
                    <a:pt x="709713" y="560942"/>
                  </a:cubicBezTo>
                  <a:cubicBezTo>
                    <a:pt x="709903" y="560180"/>
                    <a:pt x="714761" y="559418"/>
                    <a:pt x="716285" y="559418"/>
                  </a:cubicBezTo>
                  <a:cubicBezTo>
                    <a:pt x="717809" y="559418"/>
                    <a:pt x="723048" y="558656"/>
                    <a:pt x="724762" y="559132"/>
                  </a:cubicBezTo>
                  <a:cubicBezTo>
                    <a:pt x="726477" y="559608"/>
                    <a:pt x="728382" y="557323"/>
                    <a:pt x="729715" y="556370"/>
                  </a:cubicBezTo>
                  <a:cubicBezTo>
                    <a:pt x="731049" y="555417"/>
                    <a:pt x="735335" y="555417"/>
                    <a:pt x="737049" y="555417"/>
                  </a:cubicBezTo>
                  <a:cubicBezTo>
                    <a:pt x="738764" y="555417"/>
                    <a:pt x="741431" y="553894"/>
                    <a:pt x="743241" y="553132"/>
                  </a:cubicBezTo>
                  <a:cubicBezTo>
                    <a:pt x="745051" y="552370"/>
                    <a:pt x="742288" y="550560"/>
                    <a:pt x="741336" y="550560"/>
                  </a:cubicBezTo>
                  <a:cubicBezTo>
                    <a:pt x="740383" y="550560"/>
                    <a:pt x="739240" y="549036"/>
                    <a:pt x="739145" y="547607"/>
                  </a:cubicBezTo>
                  <a:cubicBezTo>
                    <a:pt x="739050" y="546178"/>
                    <a:pt x="740288" y="542273"/>
                    <a:pt x="741145" y="541511"/>
                  </a:cubicBezTo>
                  <a:cubicBezTo>
                    <a:pt x="742003" y="540749"/>
                    <a:pt x="746956" y="535796"/>
                    <a:pt x="748289" y="535034"/>
                  </a:cubicBezTo>
                  <a:cubicBezTo>
                    <a:pt x="749622" y="534272"/>
                    <a:pt x="751337" y="533986"/>
                    <a:pt x="752956" y="533510"/>
                  </a:cubicBezTo>
                  <a:cubicBezTo>
                    <a:pt x="754576" y="533034"/>
                    <a:pt x="757528" y="529509"/>
                    <a:pt x="758290" y="529033"/>
                  </a:cubicBezTo>
                  <a:cubicBezTo>
                    <a:pt x="759147" y="528557"/>
                    <a:pt x="762481" y="528462"/>
                    <a:pt x="763434" y="528462"/>
                  </a:cubicBezTo>
                  <a:cubicBezTo>
                    <a:pt x="764386" y="528462"/>
                    <a:pt x="767053" y="528176"/>
                    <a:pt x="768292" y="527509"/>
                  </a:cubicBezTo>
                  <a:cubicBezTo>
                    <a:pt x="769435" y="526938"/>
                    <a:pt x="770958" y="527509"/>
                    <a:pt x="772292" y="527509"/>
                  </a:cubicBezTo>
                  <a:cubicBezTo>
                    <a:pt x="773626" y="527509"/>
                    <a:pt x="773911" y="524175"/>
                    <a:pt x="773911" y="524175"/>
                  </a:cubicBezTo>
                  <a:cubicBezTo>
                    <a:pt x="774006" y="523413"/>
                    <a:pt x="773816" y="522080"/>
                    <a:pt x="774483" y="521699"/>
                  </a:cubicBezTo>
                  <a:cubicBezTo>
                    <a:pt x="774673" y="521604"/>
                    <a:pt x="774864" y="521508"/>
                    <a:pt x="775054" y="521604"/>
                  </a:cubicBezTo>
                  <a:cubicBezTo>
                    <a:pt x="776292" y="521794"/>
                    <a:pt x="778769" y="522556"/>
                    <a:pt x="779912" y="522080"/>
                  </a:cubicBezTo>
                  <a:cubicBezTo>
                    <a:pt x="781055" y="521604"/>
                    <a:pt x="786103" y="519984"/>
                    <a:pt x="787246" y="519508"/>
                  </a:cubicBezTo>
                  <a:cubicBezTo>
                    <a:pt x="788389" y="519032"/>
                    <a:pt x="791723" y="517413"/>
                    <a:pt x="792961" y="517508"/>
                  </a:cubicBezTo>
                  <a:cubicBezTo>
                    <a:pt x="794199" y="517699"/>
                    <a:pt x="796962" y="519508"/>
                    <a:pt x="795914" y="520746"/>
                  </a:cubicBezTo>
                  <a:cubicBezTo>
                    <a:pt x="794866" y="521985"/>
                    <a:pt x="791342" y="522175"/>
                    <a:pt x="790294" y="522461"/>
                  </a:cubicBezTo>
                  <a:cubicBezTo>
                    <a:pt x="789151" y="522747"/>
                    <a:pt x="784674" y="523699"/>
                    <a:pt x="784103" y="524461"/>
                  </a:cubicBezTo>
                  <a:cubicBezTo>
                    <a:pt x="783627" y="525223"/>
                    <a:pt x="782198" y="527509"/>
                    <a:pt x="781436" y="528176"/>
                  </a:cubicBezTo>
                  <a:cubicBezTo>
                    <a:pt x="780769" y="528843"/>
                    <a:pt x="776959" y="533510"/>
                    <a:pt x="778007" y="535034"/>
                  </a:cubicBezTo>
                  <a:cubicBezTo>
                    <a:pt x="779055" y="536558"/>
                    <a:pt x="782293" y="539796"/>
                    <a:pt x="783627" y="539606"/>
                  </a:cubicBezTo>
                  <a:cubicBezTo>
                    <a:pt x="784865" y="539416"/>
                    <a:pt x="788103" y="537129"/>
                    <a:pt x="789056" y="536082"/>
                  </a:cubicBezTo>
                  <a:cubicBezTo>
                    <a:pt x="790104" y="535034"/>
                    <a:pt x="792866" y="531319"/>
                    <a:pt x="794199" y="530081"/>
                  </a:cubicBezTo>
                  <a:cubicBezTo>
                    <a:pt x="795533" y="528843"/>
                    <a:pt x="800772" y="529033"/>
                    <a:pt x="803153" y="529033"/>
                  </a:cubicBezTo>
                  <a:cubicBezTo>
                    <a:pt x="805534" y="529033"/>
                    <a:pt x="810487" y="526271"/>
                    <a:pt x="811154" y="525795"/>
                  </a:cubicBezTo>
                  <a:cubicBezTo>
                    <a:pt x="811821" y="525319"/>
                    <a:pt x="817726" y="524557"/>
                    <a:pt x="819536" y="524557"/>
                  </a:cubicBezTo>
                  <a:cubicBezTo>
                    <a:pt x="821251" y="524557"/>
                    <a:pt x="818869" y="521794"/>
                    <a:pt x="818679" y="520746"/>
                  </a:cubicBezTo>
                  <a:cubicBezTo>
                    <a:pt x="818488" y="519889"/>
                    <a:pt x="815821" y="518461"/>
                    <a:pt x="814678" y="518175"/>
                  </a:cubicBezTo>
                  <a:cubicBezTo>
                    <a:pt x="813631" y="517889"/>
                    <a:pt x="807725" y="517413"/>
                    <a:pt x="806487" y="517699"/>
                  </a:cubicBezTo>
                  <a:cubicBezTo>
                    <a:pt x="805153" y="517984"/>
                    <a:pt x="804106" y="515222"/>
                    <a:pt x="805058" y="513412"/>
                  </a:cubicBezTo>
                  <a:cubicBezTo>
                    <a:pt x="805534" y="512365"/>
                    <a:pt x="801915" y="510174"/>
                    <a:pt x="801058" y="509412"/>
                  </a:cubicBezTo>
                  <a:cubicBezTo>
                    <a:pt x="800200" y="508650"/>
                    <a:pt x="799153" y="504840"/>
                    <a:pt x="799057" y="504078"/>
                  </a:cubicBezTo>
                  <a:cubicBezTo>
                    <a:pt x="798962" y="503316"/>
                    <a:pt x="800009" y="499887"/>
                    <a:pt x="800676" y="498744"/>
                  </a:cubicBezTo>
                  <a:cubicBezTo>
                    <a:pt x="801438" y="497505"/>
                    <a:pt x="796676" y="496172"/>
                    <a:pt x="795152" y="495029"/>
                  </a:cubicBezTo>
                  <a:cubicBezTo>
                    <a:pt x="793628" y="493981"/>
                    <a:pt x="796962" y="494457"/>
                    <a:pt x="798486" y="494457"/>
                  </a:cubicBezTo>
                  <a:cubicBezTo>
                    <a:pt x="800105" y="494457"/>
                    <a:pt x="800105" y="493219"/>
                    <a:pt x="800676" y="492457"/>
                  </a:cubicBezTo>
                  <a:cubicBezTo>
                    <a:pt x="801248" y="491695"/>
                    <a:pt x="803248" y="491505"/>
                    <a:pt x="803915" y="491219"/>
                  </a:cubicBezTo>
                  <a:cubicBezTo>
                    <a:pt x="804582" y="490933"/>
                    <a:pt x="806772" y="488933"/>
                    <a:pt x="807630" y="487219"/>
                  </a:cubicBezTo>
                  <a:cubicBezTo>
                    <a:pt x="808582" y="485504"/>
                    <a:pt x="806392" y="481503"/>
                    <a:pt x="805249" y="480456"/>
                  </a:cubicBezTo>
                  <a:cubicBezTo>
                    <a:pt x="804010" y="479408"/>
                    <a:pt x="796962" y="478646"/>
                    <a:pt x="795533" y="478932"/>
                  </a:cubicBezTo>
                  <a:cubicBezTo>
                    <a:pt x="794104" y="479217"/>
                    <a:pt x="780198" y="485218"/>
                    <a:pt x="778102" y="485980"/>
                  </a:cubicBezTo>
                  <a:cubicBezTo>
                    <a:pt x="777721" y="486075"/>
                    <a:pt x="777531" y="486075"/>
                    <a:pt x="777531" y="485885"/>
                  </a:cubicBezTo>
                  <a:cubicBezTo>
                    <a:pt x="777245" y="485123"/>
                    <a:pt x="779912" y="481599"/>
                    <a:pt x="780483" y="481218"/>
                  </a:cubicBezTo>
                  <a:cubicBezTo>
                    <a:pt x="781150" y="480741"/>
                    <a:pt x="786008" y="479694"/>
                    <a:pt x="787151" y="479217"/>
                  </a:cubicBezTo>
                  <a:cubicBezTo>
                    <a:pt x="788294" y="478741"/>
                    <a:pt x="790866" y="475693"/>
                    <a:pt x="792104" y="474455"/>
                  </a:cubicBezTo>
                  <a:cubicBezTo>
                    <a:pt x="793342" y="473217"/>
                    <a:pt x="799629" y="469216"/>
                    <a:pt x="802772" y="467502"/>
                  </a:cubicBezTo>
                  <a:cubicBezTo>
                    <a:pt x="805915" y="465787"/>
                    <a:pt x="810773" y="468454"/>
                    <a:pt x="812487" y="469597"/>
                  </a:cubicBezTo>
                  <a:cubicBezTo>
                    <a:pt x="814202" y="470836"/>
                    <a:pt x="817345" y="470550"/>
                    <a:pt x="818488" y="470264"/>
                  </a:cubicBezTo>
                  <a:cubicBezTo>
                    <a:pt x="819631" y="469978"/>
                    <a:pt x="823917" y="470550"/>
                    <a:pt x="825156" y="470550"/>
                  </a:cubicBezTo>
                  <a:cubicBezTo>
                    <a:pt x="826394" y="470550"/>
                    <a:pt x="829633" y="472074"/>
                    <a:pt x="831633" y="473598"/>
                  </a:cubicBezTo>
                  <a:cubicBezTo>
                    <a:pt x="833633" y="475122"/>
                    <a:pt x="844110" y="472550"/>
                    <a:pt x="845063" y="472359"/>
                  </a:cubicBezTo>
                  <a:cubicBezTo>
                    <a:pt x="846015" y="472169"/>
                    <a:pt x="851064" y="465882"/>
                    <a:pt x="852207" y="464835"/>
                  </a:cubicBezTo>
                  <a:cubicBezTo>
                    <a:pt x="853350" y="463787"/>
                    <a:pt x="856588" y="464263"/>
                    <a:pt x="857826" y="464263"/>
                  </a:cubicBezTo>
                  <a:cubicBezTo>
                    <a:pt x="859065" y="464263"/>
                    <a:pt x="862208" y="462739"/>
                    <a:pt x="863637" y="462073"/>
                  </a:cubicBezTo>
                  <a:cubicBezTo>
                    <a:pt x="865161" y="461501"/>
                    <a:pt x="867447" y="462073"/>
                    <a:pt x="868876" y="461882"/>
                  </a:cubicBezTo>
                  <a:cubicBezTo>
                    <a:pt x="870304" y="461691"/>
                    <a:pt x="872209" y="459405"/>
                    <a:pt x="873352" y="458834"/>
                  </a:cubicBezTo>
                  <a:cubicBezTo>
                    <a:pt x="874495" y="458262"/>
                    <a:pt x="876400" y="458072"/>
                    <a:pt x="877543" y="458072"/>
                  </a:cubicBezTo>
                  <a:cubicBezTo>
                    <a:pt x="878686" y="458072"/>
                    <a:pt x="880687" y="448547"/>
                    <a:pt x="880972" y="447309"/>
                  </a:cubicBezTo>
                  <a:cubicBezTo>
                    <a:pt x="881258" y="446070"/>
                    <a:pt x="882115" y="444070"/>
                    <a:pt x="882877" y="442737"/>
                  </a:cubicBezTo>
                  <a:cubicBezTo>
                    <a:pt x="883639" y="441308"/>
                    <a:pt x="881258" y="438641"/>
                    <a:pt x="880591" y="438450"/>
                  </a:cubicBezTo>
                  <a:cubicBezTo>
                    <a:pt x="879924" y="438260"/>
                    <a:pt x="877067" y="436260"/>
                    <a:pt x="876019" y="435498"/>
                  </a:cubicBezTo>
                  <a:cubicBezTo>
                    <a:pt x="874971" y="434736"/>
                    <a:pt x="870590" y="435974"/>
                    <a:pt x="869256" y="436069"/>
                  </a:cubicBezTo>
                  <a:cubicBezTo>
                    <a:pt x="868018" y="436260"/>
                    <a:pt x="862493" y="437784"/>
                    <a:pt x="861351" y="438070"/>
                  </a:cubicBezTo>
                  <a:cubicBezTo>
                    <a:pt x="860208" y="438355"/>
                    <a:pt x="860684" y="436069"/>
                    <a:pt x="861541" y="435593"/>
                  </a:cubicBezTo>
                  <a:cubicBezTo>
                    <a:pt x="862399" y="435117"/>
                    <a:pt x="869256" y="431878"/>
                    <a:pt x="869256" y="431878"/>
                  </a:cubicBezTo>
                  <a:cubicBezTo>
                    <a:pt x="869256" y="431878"/>
                    <a:pt x="872114" y="431402"/>
                    <a:pt x="873257" y="431402"/>
                  </a:cubicBezTo>
                  <a:cubicBezTo>
                    <a:pt x="874400" y="431402"/>
                    <a:pt x="876209" y="430354"/>
                    <a:pt x="876115" y="429592"/>
                  </a:cubicBezTo>
                  <a:cubicBezTo>
                    <a:pt x="876019" y="428830"/>
                    <a:pt x="873447" y="426830"/>
                    <a:pt x="871733" y="425782"/>
                  </a:cubicBezTo>
                  <a:cubicBezTo>
                    <a:pt x="870019" y="424734"/>
                    <a:pt x="865637" y="421782"/>
                    <a:pt x="864589" y="421210"/>
                  </a:cubicBezTo>
                  <a:cubicBezTo>
                    <a:pt x="863542" y="420639"/>
                    <a:pt x="862113" y="419496"/>
                    <a:pt x="861922" y="418257"/>
                  </a:cubicBezTo>
                  <a:cubicBezTo>
                    <a:pt x="861732" y="417019"/>
                    <a:pt x="860494" y="415971"/>
                    <a:pt x="859922" y="414448"/>
                  </a:cubicBezTo>
                  <a:cubicBezTo>
                    <a:pt x="859351" y="412924"/>
                    <a:pt x="856398" y="407685"/>
                    <a:pt x="856303" y="406161"/>
                  </a:cubicBezTo>
                  <a:cubicBezTo>
                    <a:pt x="856207" y="404637"/>
                    <a:pt x="857255" y="401208"/>
                    <a:pt x="857826" y="400446"/>
                  </a:cubicBezTo>
                  <a:cubicBezTo>
                    <a:pt x="858302" y="399684"/>
                    <a:pt x="859065" y="396445"/>
                    <a:pt x="858969" y="395207"/>
                  </a:cubicBezTo>
                  <a:cubicBezTo>
                    <a:pt x="858875" y="393969"/>
                    <a:pt x="857255" y="390159"/>
                    <a:pt x="857159" y="388730"/>
                  </a:cubicBezTo>
                  <a:cubicBezTo>
                    <a:pt x="857065" y="387301"/>
                    <a:pt x="855350" y="384444"/>
                    <a:pt x="854778" y="383491"/>
                  </a:cubicBezTo>
                  <a:cubicBezTo>
                    <a:pt x="854207" y="382539"/>
                    <a:pt x="854588" y="380729"/>
                    <a:pt x="855160" y="379681"/>
                  </a:cubicBezTo>
                  <a:cubicBezTo>
                    <a:pt x="855731" y="378633"/>
                    <a:pt x="854778" y="375109"/>
                    <a:pt x="854778" y="375109"/>
                  </a:cubicBezTo>
                  <a:cubicBezTo>
                    <a:pt x="854683" y="374157"/>
                    <a:pt x="854778" y="372823"/>
                    <a:pt x="853159" y="370632"/>
                  </a:cubicBezTo>
                  <a:cubicBezTo>
                    <a:pt x="851540" y="368537"/>
                    <a:pt x="854207" y="366537"/>
                    <a:pt x="854969" y="365108"/>
                  </a:cubicBezTo>
                  <a:cubicBezTo>
                    <a:pt x="855636" y="363679"/>
                    <a:pt x="854493" y="360060"/>
                    <a:pt x="853159" y="358822"/>
                  </a:cubicBezTo>
                  <a:cubicBezTo>
                    <a:pt x="851826" y="357583"/>
                    <a:pt x="850016" y="358250"/>
                    <a:pt x="848397" y="359298"/>
                  </a:cubicBezTo>
                  <a:cubicBezTo>
                    <a:pt x="846778" y="360345"/>
                    <a:pt x="840491" y="369299"/>
                    <a:pt x="839538" y="370347"/>
                  </a:cubicBezTo>
                  <a:cubicBezTo>
                    <a:pt x="838681" y="371395"/>
                    <a:pt x="836681" y="372823"/>
                    <a:pt x="835252" y="372823"/>
                  </a:cubicBezTo>
                  <a:cubicBezTo>
                    <a:pt x="833824" y="372823"/>
                    <a:pt x="829633" y="377872"/>
                    <a:pt x="828680" y="378348"/>
                  </a:cubicBezTo>
                  <a:cubicBezTo>
                    <a:pt x="827728" y="378824"/>
                    <a:pt x="825537" y="377586"/>
                    <a:pt x="824775" y="376919"/>
                  </a:cubicBezTo>
                  <a:cubicBezTo>
                    <a:pt x="824013" y="376347"/>
                    <a:pt x="820869" y="376157"/>
                    <a:pt x="819631" y="375966"/>
                  </a:cubicBezTo>
                  <a:cubicBezTo>
                    <a:pt x="818393" y="375776"/>
                    <a:pt x="817345" y="372442"/>
                    <a:pt x="817440" y="371395"/>
                  </a:cubicBezTo>
                  <a:cubicBezTo>
                    <a:pt x="817536" y="370347"/>
                    <a:pt x="812773" y="370156"/>
                    <a:pt x="811726" y="369585"/>
                  </a:cubicBezTo>
                  <a:cubicBezTo>
                    <a:pt x="810677" y="369013"/>
                    <a:pt x="813249" y="366060"/>
                    <a:pt x="814107" y="364822"/>
                  </a:cubicBezTo>
                  <a:cubicBezTo>
                    <a:pt x="814964" y="363584"/>
                    <a:pt x="815440" y="361774"/>
                    <a:pt x="816107" y="360726"/>
                  </a:cubicBezTo>
                  <a:cubicBezTo>
                    <a:pt x="816774" y="359679"/>
                    <a:pt x="816774" y="352630"/>
                    <a:pt x="816869" y="351011"/>
                  </a:cubicBezTo>
                  <a:cubicBezTo>
                    <a:pt x="816964" y="349487"/>
                    <a:pt x="819346" y="349011"/>
                    <a:pt x="820488" y="348439"/>
                  </a:cubicBezTo>
                  <a:cubicBezTo>
                    <a:pt x="821631" y="347868"/>
                    <a:pt x="815440" y="344724"/>
                    <a:pt x="814392" y="343867"/>
                  </a:cubicBezTo>
                  <a:cubicBezTo>
                    <a:pt x="813345" y="342915"/>
                    <a:pt x="808868" y="336152"/>
                    <a:pt x="808106" y="334818"/>
                  </a:cubicBezTo>
                  <a:cubicBezTo>
                    <a:pt x="807439" y="333390"/>
                    <a:pt x="807535" y="332056"/>
                    <a:pt x="807630" y="330532"/>
                  </a:cubicBezTo>
                  <a:cubicBezTo>
                    <a:pt x="807725" y="329008"/>
                    <a:pt x="803439" y="326246"/>
                    <a:pt x="802201" y="325484"/>
                  </a:cubicBezTo>
                  <a:cubicBezTo>
                    <a:pt x="800962" y="324722"/>
                    <a:pt x="798867" y="326246"/>
                    <a:pt x="797343" y="327008"/>
                  </a:cubicBezTo>
                  <a:cubicBezTo>
                    <a:pt x="795914" y="327770"/>
                    <a:pt x="793056" y="325198"/>
                    <a:pt x="792390" y="324436"/>
                  </a:cubicBezTo>
                  <a:cubicBezTo>
                    <a:pt x="791818" y="323674"/>
                    <a:pt x="788294" y="323389"/>
                    <a:pt x="785817" y="322722"/>
                  </a:cubicBezTo>
                  <a:cubicBezTo>
                    <a:pt x="783341" y="322150"/>
                    <a:pt x="783055" y="321483"/>
                    <a:pt x="783055" y="321483"/>
                  </a:cubicBezTo>
                  <a:cubicBezTo>
                    <a:pt x="782675" y="320722"/>
                    <a:pt x="781436" y="319293"/>
                    <a:pt x="780483" y="319293"/>
                  </a:cubicBezTo>
                  <a:cubicBezTo>
                    <a:pt x="779531" y="319293"/>
                    <a:pt x="775626" y="319960"/>
                    <a:pt x="774673" y="321102"/>
                  </a:cubicBezTo>
                  <a:cubicBezTo>
                    <a:pt x="773626" y="322341"/>
                    <a:pt x="772101" y="323674"/>
                    <a:pt x="772292" y="326055"/>
                  </a:cubicBezTo>
                  <a:cubicBezTo>
                    <a:pt x="772483" y="328341"/>
                    <a:pt x="773340" y="331770"/>
                    <a:pt x="772197" y="332628"/>
                  </a:cubicBezTo>
                  <a:cubicBezTo>
                    <a:pt x="771054" y="333580"/>
                    <a:pt x="768672" y="335295"/>
                    <a:pt x="768482" y="336438"/>
                  </a:cubicBezTo>
                  <a:cubicBezTo>
                    <a:pt x="768196" y="337676"/>
                    <a:pt x="767149" y="342534"/>
                    <a:pt x="766672" y="344153"/>
                  </a:cubicBezTo>
                  <a:cubicBezTo>
                    <a:pt x="766291" y="345677"/>
                    <a:pt x="763434" y="352630"/>
                    <a:pt x="762100" y="353487"/>
                  </a:cubicBezTo>
                  <a:cubicBezTo>
                    <a:pt x="760767" y="354440"/>
                    <a:pt x="753147" y="359298"/>
                    <a:pt x="752194" y="360060"/>
                  </a:cubicBezTo>
                  <a:cubicBezTo>
                    <a:pt x="751146" y="360822"/>
                    <a:pt x="747241" y="362631"/>
                    <a:pt x="749051" y="364537"/>
                  </a:cubicBezTo>
                  <a:cubicBezTo>
                    <a:pt x="750861" y="366346"/>
                    <a:pt x="756862" y="371775"/>
                    <a:pt x="756671" y="374062"/>
                  </a:cubicBezTo>
                  <a:cubicBezTo>
                    <a:pt x="756481" y="376347"/>
                    <a:pt x="756671" y="383587"/>
                    <a:pt x="754480" y="387682"/>
                  </a:cubicBezTo>
                  <a:cubicBezTo>
                    <a:pt x="752290" y="391873"/>
                    <a:pt x="748193" y="398445"/>
                    <a:pt x="748193" y="398445"/>
                  </a:cubicBezTo>
                  <a:cubicBezTo>
                    <a:pt x="744669" y="403494"/>
                    <a:pt x="734477" y="407018"/>
                    <a:pt x="733334" y="407304"/>
                  </a:cubicBezTo>
                  <a:cubicBezTo>
                    <a:pt x="732192" y="407590"/>
                    <a:pt x="726953" y="408066"/>
                    <a:pt x="724858" y="408351"/>
                  </a:cubicBezTo>
                  <a:cubicBezTo>
                    <a:pt x="722762" y="408637"/>
                    <a:pt x="724572" y="417876"/>
                    <a:pt x="724476" y="418829"/>
                  </a:cubicBezTo>
                  <a:cubicBezTo>
                    <a:pt x="724381" y="419782"/>
                    <a:pt x="719428" y="428068"/>
                    <a:pt x="718857" y="428925"/>
                  </a:cubicBezTo>
                  <a:cubicBezTo>
                    <a:pt x="718285" y="429878"/>
                    <a:pt x="718762" y="435498"/>
                    <a:pt x="718666" y="437022"/>
                  </a:cubicBezTo>
                  <a:cubicBezTo>
                    <a:pt x="718571" y="438546"/>
                    <a:pt x="715904" y="439594"/>
                    <a:pt x="715142" y="439974"/>
                  </a:cubicBezTo>
                  <a:cubicBezTo>
                    <a:pt x="714284" y="440260"/>
                    <a:pt x="711237" y="441213"/>
                    <a:pt x="709999" y="441213"/>
                  </a:cubicBezTo>
                  <a:cubicBezTo>
                    <a:pt x="708760" y="441213"/>
                    <a:pt x="706569" y="444737"/>
                    <a:pt x="706284" y="445213"/>
                  </a:cubicBezTo>
                  <a:cubicBezTo>
                    <a:pt x="705902" y="445690"/>
                    <a:pt x="704759" y="446737"/>
                    <a:pt x="703807" y="446642"/>
                  </a:cubicBezTo>
                  <a:cubicBezTo>
                    <a:pt x="702855" y="446451"/>
                    <a:pt x="702283" y="443403"/>
                    <a:pt x="702378" y="441689"/>
                  </a:cubicBezTo>
                  <a:cubicBezTo>
                    <a:pt x="702474" y="439974"/>
                    <a:pt x="699045" y="439117"/>
                    <a:pt x="698283" y="438641"/>
                  </a:cubicBezTo>
                  <a:cubicBezTo>
                    <a:pt x="697521" y="438165"/>
                    <a:pt x="699616" y="434831"/>
                    <a:pt x="700188" y="433593"/>
                  </a:cubicBezTo>
                  <a:cubicBezTo>
                    <a:pt x="700759" y="432354"/>
                    <a:pt x="699807" y="429307"/>
                    <a:pt x="699712" y="428068"/>
                  </a:cubicBezTo>
                  <a:cubicBezTo>
                    <a:pt x="699616" y="426830"/>
                    <a:pt x="700092" y="426640"/>
                    <a:pt x="700854" y="425306"/>
                  </a:cubicBezTo>
                  <a:cubicBezTo>
                    <a:pt x="701617" y="423877"/>
                    <a:pt x="700950" y="421972"/>
                    <a:pt x="700854" y="421210"/>
                  </a:cubicBezTo>
                  <a:cubicBezTo>
                    <a:pt x="700759" y="420448"/>
                    <a:pt x="703712" y="418638"/>
                    <a:pt x="704950" y="416924"/>
                  </a:cubicBezTo>
                  <a:cubicBezTo>
                    <a:pt x="706188" y="415209"/>
                    <a:pt x="703807" y="412828"/>
                    <a:pt x="702950" y="411876"/>
                  </a:cubicBezTo>
                  <a:cubicBezTo>
                    <a:pt x="702093" y="410923"/>
                    <a:pt x="705617" y="407875"/>
                    <a:pt x="706379" y="407304"/>
                  </a:cubicBezTo>
                  <a:cubicBezTo>
                    <a:pt x="707236" y="406732"/>
                    <a:pt x="707236" y="403589"/>
                    <a:pt x="707331" y="401970"/>
                  </a:cubicBezTo>
                  <a:cubicBezTo>
                    <a:pt x="707427" y="400255"/>
                    <a:pt x="704283" y="398255"/>
                    <a:pt x="703140" y="398160"/>
                  </a:cubicBezTo>
                  <a:cubicBezTo>
                    <a:pt x="701997" y="397969"/>
                    <a:pt x="697521" y="398731"/>
                    <a:pt x="695616" y="398731"/>
                  </a:cubicBezTo>
                  <a:cubicBezTo>
                    <a:pt x="693711" y="398731"/>
                    <a:pt x="692092" y="396445"/>
                    <a:pt x="691520" y="395683"/>
                  </a:cubicBezTo>
                  <a:cubicBezTo>
                    <a:pt x="690949" y="394921"/>
                    <a:pt x="687519" y="393874"/>
                    <a:pt x="686758" y="393207"/>
                  </a:cubicBezTo>
                  <a:cubicBezTo>
                    <a:pt x="685996" y="392635"/>
                    <a:pt x="682947" y="387873"/>
                    <a:pt x="682376" y="386730"/>
                  </a:cubicBezTo>
                  <a:cubicBezTo>
                    <a:pt x="681804" y="385682"/>
                    <a:pt x="679328" y="386444"/>
                    <a:pt x="678185" y="385206"/>
                  </a:cubicBezTo>
                  <a:cubicBezTo>
                    <a:pt x="676947" y="383967"/>
                    <a:pt x="675232" y="379110"/>
                    <a:pt x="674946" y="378348"/>
                  </a:cubicBezTo>
                  <a:cubicBezTo>
                    <a:pt x="674661" y="377586"/>
                    <a:pt x="665707" y="371585"/>
                    <a:pt x="665707" y="371585"/>
                  </a:cubicBezTo>
                  <a:cubicBezTo>
                    <a:pt x="664469" y="371109"/>
                    <a:pt x="659040" y="369108"/>
                    <a:pt x="657325" y="368251"/>
                  </a:cubicBezTo>
                  <a:cubicBezTo>
                    <a:pt x="655611" y="367299"/>
                    <a:pt x="652372" y="368823"/>
                    <a:pt x="651039" y="369013"/>
                  </a:cubicBezTo>
                  <a:cubicBezTo>
                    <a:pt x="649801" y="369204"/>
                    <a:pt x="650277" y="366156"/>
                    <a:pt x="650848" y="365299"/>
                  </a:cubicBezTo>
                  <a:cubicBezTo>
                    <a:pt x="651420" y="364537"/>
                    <a:pt x="651039" y="359774"/>
                    <a:pt x="651039" y="357964"/>
                  </a:cubicBezTo>
                  <a:cubicBezTo>
                    <a:pt x="651039" y="356154"/>
                    <a:pt x="651706" y="352725"/>
                    <a:pt x="652563" y="349868"/>
                  </a:cubicBezTo>
                  <a:cubicBezTo>
                    <a:pt x="653420" y="346915"/>
                    <a:pt x="647324" y="347677"/>
                    <a:pt x="646181" y="347868"/>
                  </a:cubicBezTo>
                  <a:cubicBezTo>
                    <a:pt x="645038" y="348058"/>
                    <a:pt x="643800" y="347201"/>
                    <a:pt x="643895" y="346153"/>
                  </a:cubicBezTo>
                  <a:cubicBezTo>
                    <a:pt x="643990" y="345105"/>
                    <a:pt x="646562" y="341391"/>
                    <a:pt x="647133" y="340438"/>
                  </a:cubicBezTo>
                  <a:cubicBezTo>
                    <a:pt x="647705" y="339486"/>
                    <a:pt x="647800" y="332437"/>
                    <a:pt x="648181" y="330913"/>
                  </a:cubicBezTo>
                  <a:cubicBezTo>
                    <a:pt x="648562" y="329389"/>
                    <a:pt x="653134" y="323674"/>
                    <a:pt x="654468" y="322150"/>
                  </a:cubicBezTo>
                  <a:cubicBezTo>
                    <a:pt x="655801" y="320626"/>
                    <a:pt x="655611" y="319197"/>
                    <a:pt x="656944" y="318435"/>
                  </a:cubicBezTo>
                  <a:cubicBezTo>
                    <a:pt x="658277" y="317674"/>
                    <a:pt x="662850" y="315483"/>
                    <a:pt x="664469" y="314625"/>
                  </a:cubicBezTo>
                  <a:cubicBezTo>
                    <a:pt x="666088" y="313673"/>
                    <a:pt x="668565" y="308149"/>
                    <a:pt x="669231" y="307291"/>
                  </a:cubicBezTo>
                  <a:cubicBezTo>
                    <a:pt x="669898" y="306339"/>
                    <a:pt x="674280" y="305005"/>
                    <a:pt x="675804" y="304529"/>
                  </a:cubicBezTo>
                  <a:cubicBezTo>
                    <a:pt x="677233" y="304053"/>
                    <a:pt x="679709" y="300528"/>
                    <a:pt x="680281" y="299481"/>
                  </a:cubicBezTo>
                  <a:cubicBezTo>
                    <a:pt x="680852" y="298433"/>
                    <a:pt x="685996" y="297671"/>
                    <a:pt x="690758" y="296909"/>
                  </a:cubicBezTo>
                  <a:cubicBezTo>
                    <a:pt x="695616" y="296147"/>
                    <a:pt x="689901" y="291099"/>
                    <a:pt x="689329" y="290146"/>
                  </a:cubicBezTo>
                  <a:cubicBezTo>
                    <a:pt x="688758" y="289194"/>
                    <a:pt x="685424" y="286908"/>
                    <a:pt x="684662" y="286146"/>
                  </a:cubicBezTo>
                  <a:cubicBezTo>
                    <a:pt x="683900" y="285384"/>
                    <a:pt x="681042" y="283193"/>
                    <a:pt x="680185" y="282336"/>
                  </a:cubicBezTo>
                  <a:cubicBezTo>
                    <a:pt x="679328" y="281383"/>
                    <a:pt x="677137" y="279859"/>
                    <a:pt x="675994" y="278526"/>
                  </a:cubicBezTo>
                  <a:cubicBezTo>
                    <a:pt x="674851" y="277097"/>
                    <a:pt x="676851" y="277002"/>
                    <a:pt x="678090" y="277287"/>
                  </a:cubicBezTo>
                  <a:cubicBezTo>
                    <a:pt x="679328" y="277573"/>
                    <a:pt x="683900" y="281097"/>
                    <a:pt x="684948" y="282526"/>
                  </a:cubicBezTo>
                  <a:cubicBezTo>
                    <a:pt x="685996" y="283955"/>
                    <a:pt x="692949" y="289289"/>
                    <a:pt x="693330" y="289860"/>
                  </a:cubicBezTo>
                  <a:cubicBezTo>
                    <a:pt x="693806" y="290432"/>
                    <a:pt x="697140" y="290337"/>
                    <a:pt x="698283" y="289860"/>
                  </a:cubicBezTo>
                  <a:cubicBezTo>
                    <a:pt x="699426" y="289384"/>
                    <a:pt x="702760" y="287670"/>
                    <a:pt x="704188" y="287574"/>
                  </a:cubicBezTo>
                  <a:cubicBezTo>
                    <a:pt x="705617" y="287384"/>
                    <a:pt x="709903" y="287860"/>
                    <a:pt x="710665" y="287860"/>
                  </a:cubicBezTo>
                  <a:cubicBezTo>
                    <a:pt x="711427" y="287860"/>
                    <a:pt x="717237" y="286336"/>
                    <a:pt x="718571" y="285670"/>
                  </a:cubicBezTo>
                  <a:cubicBezTo>
                    <a:pt x="719904" y="285098"/>
                    <a:pt x="720857" y="281574"/>
                    <a:pt x="721143" y="280431"/>
                  </a:cubicBezTo>
                  <a:cubicBezTo>
                    <a:pt x="721333" y="279383"/>
                    <a:pt x="723048" y="278145"/>
                    <a:pt x="724000" y="277859"/>
                  </a:cubicBezTo>
                  <a:cubicBezTo>
                    <a:pt x="724952" y="277573"/>
                    <a:pt x="728191" y="274525"/>
                    <a:pt x="728572" y="273287"/>
                  </a:cubicBezTo>
                  <a:cubicBezTo>
                    <a:pt x="728953" y="272049"/>
                    <a:pt x="725715" y="272811"/>
                    <a:pt x="724762" y="272811"/>
                  </a:cubicBezTo>
                  <a:cubicBezTo>
                    <a:pt x="723809" y="272811"/>
                    <a:pt x="721428" y="273097"/>
                    <a:pt x="720190" y="272335"/>
                  </a:cubicBezTo>
                  <a:cubicBezTo>
                    <a:pt x="718952" y="271572"/>
                    <a:pt x="716666" y="268048"/>
                    <a:pt x="716094" y="267096"/>
                  </a:cubicBezTo>
                  <a:cubicBezTo>
                    <a:pt x="715523" y="266143"/>
                    <a:pt x="713904" y="264524"/>
                    <a:pt x="713046" y="263095"/>
                  </a:cubicBezTo>
                  <a:cubicBezTo>
                    <a:pt x="712189" y="261666"/>
                    <a:pt x="717904" y="264143"/>
                    <a:pt x="718476" y="264905"/>
                  </a:cubicBezTo>
                  <a:cubicBezTo>
                    <a:pt x="719047" y="265667"/>
                    <a:pt x="722667" y="269668"/>
                    <a:pt x="724000" y="270144"/>
                  </a:cubicBezTo>
                  <a:cubicBezTo>
                    <a:pt x="725429" y="270620"/>
                    <a:pt x="728858" y="269572"/>
                    <a:pt x="729810" y="269572"/>
                  </a:cubicBezTo>
                  <a:cubicBezTo>
                    <a:pt x="730763" y="269572"/>
                    <a:pt x="733334" y="269096"/>
                    <a:pt x="735335" y="267762"/>
                  </a:cubicBezTo>
                  <a:cubicBezTo>
                    <a:pt x="737049" y="266620"/>
                    <a:pt x="738954" y="261000"/>
                    <a:pt x="740002" y="258523"/>
                  </a:cubicBezTo>
                  <a:cubicBezTo>
                    <a:pt x="740955" y="256047"/>
                    <a:pt x="743717" y="260524"/>
                    <a:pt x="744384" y="262238"/>
                  </a:cubicBezTo>
                  <a:cubicBezTo>
                    <a:pt x="745146" y="263857"/>
                    <a:pt x="747432" y="263857"/>
                    <a:pt x="749337" y="263857"/>
                  </a:cubicBezTo>
                  <a:cubicBezTo>
                    <a:pt x="751242" y="263857"/>
                    <a:pt x="753718" y="265476"/>
                    <a:pt x="756099" y="264905"/>
                  </a:cubicBezTo>
                  <a:cubicBezTo>
                    <a:pt x="758481" y="264333"/>
                    <a:pt x="756766" y="260428"/>
                    <a:pt x="756481" y="258333"/>
                  </a:cubicBezTo>
                  <a:cubicBezTo>
                    <a:pt x="756195" y="256332"/>
                    <a:pt x="758862" y="260333"/>
                    <a:pt x="760005" y="262428"/>
                  </a:cubicBezTo>
                  <a:cubicBezTo>
                    <a:pt x="761148" y="264524"/>
                    <a:pt x="764196" y="263286"/>
                    <a:pt x="765910" y="262810"/>
                  </a:cubicBezTo>
                  <a:cubicBezTo>
                    <a:pt x="767625" y="262428"/>
                    <a:pt x="769435" y="260143"/>
                    <a:pt x="770196" y="258333"/>
                  </a:cubicBezTo>
                  <a:cubicBezTo>
                    <a:pt x="770958" y="256523"/>
                    <a:pt x="772387" y="258142"/>
                    <a:pt x="774387" y="258523"/>
                  </a:cubicBezTo>
                  <a:cubicBezTo>
                    <a:pt x="776483" y="258904"/>
                    <a:pt x="777054" y="257095"/>
                    <a:pt x="777817" y="254427"/>
                  </a:cubicBezTo>
                  <a:cubicBezTo>
                    <a:pt x="778578" y="251760"/>
                    <a:pt x="779340" y="240711"/>
                    <a:pt x="779912" y="239092"/>
                  </a:cubicBezTo>
                  <a:cubicBezTo>
                    <a:pt x="780483" y="237473"/>
                    <a:pt x="782960" y="237854"/>
                    <a:pt x="785341" y="237663"/>
                  </a:cubicBezTo>
                  <a:cubicBezTo>
                    <a:pt x="787722" y="237473"/>
                    <a:pt x="787818" y="229281"/>
                    <a:pt x="787437" y="227662"/>
                  </a:cubicBezTo>
                  <a:cubicBezTo>
                    <a:pt x="787151" y="226043"/>
                    <a:pt x="785627" y="226233"/>
                    <a:pt x="784008" y="225662"/>
                  </a:cubicBezTo>
                  <a:cubicBezTo>
                    <a:pt x="782388" y="225091"/>
                    <a:pt x="783055" y="221566"/>
                    <a:pt x="782865" y="220137"/>
                  </a:cubicBezTo>
                  <a:cubicBezTo>
                    <a:pt x="782769" y="218709"/>
                    <a:pt x="778388" y="217661"/>
                    <a:pt x="777340" y="217089"/>
                  </a:cubicBezTo>
                  <a:cubicBezTo>
                    <a:pt x="776292" y="216518"/>
                    <a:pt x="772197" y="215280"/>
                    <a:pt x="770673" y="215470"/>
                  </a:cubicBezTo>
                  <a:cubicBezTo>
                    <a:pt x="769149" y="215661"/>
                    <a:pt x="767434" y="222614"/>
                    <a:pt x="767149" y="224424"/>
                  </a:cubicBezTo>
                  <a:cubicBezTo>
                    <a:pt x="766863" y="226233"/>
                    <a:pt x="763052" y="228900"/>
                    <a:pt x="760862" y="229948"/>
                  </a:cubicBezTo>
                  <a:cubicBezTo>
                    <a:pt x="758671" y="230996"/>
                    <a:pt x="757147" y="235092"/>
                    <a:pt x="756195" y="236901"/>
                  </a:cubicBezTo>
                  <a:cubicBezTo>
                    <a:pt x="755242" y="238711"/>
                    <a:pt x="752099" y="237473"/>
                    <a:pt x="750670" y="237759"/>
                  </a:cubicBezTo>
                  <a:cubicBezTo>
                    <a:pt x="749146" y="237949"/>
                    <a:pt x="748479" y="242616"/>
                    <a:pt x="747908" y="244045"/>
                  </a:cubicBezTo>
                  <a:cubicBezTo>
                    <a:pt x="747337" y="245474"/>
                    <a:pt x="744575" y="246045"/>
                    <a:pt x="743526" y="246522"/>
                  </a:cubicBezTo>
                  <a:cubicBezTo>
                    <a:pt x="742479" y="246903"/>
                    <a:pt x="742383" y="245093"/>
                    <a:pt x="742479" y="243664"/>
                  </a:cubicBezTo>
                  <a:cubicBezTo>
                    <a:pt x="742574" y="242235"/>
                    <a:pt x="740288" y="237473"/>
                    <a:pt x="739621" y="235092"/>
                  </a:cubicBezTo>
                  <a:cubicBezTo>
                    <a:pt x="738954" y="232615"/>
                    <a:pt x="742288" y="233663"/>
                    <a:pt x="743526" y="234044"/>
                  </a:cubicBezTo>
                  <a:cubicBezTo>
                    <a:pt x="744765" y="234425"/>
                    <a:pt x="746384" y="225852"/>
                    <a:pt x="746670" y="224424"/>
                  </a:cubicBezTo>
                  <a:cubicBezTo>
                    <a:pt x="746956" y="222995"/>
                    <a:pt x="742574" y="219280"/>
                    <a:pt x="741717" y="219280"/>
                  </a:cubicBezTo>
                  <a:cubicBezTo>
                    <a:pt x="740860" y="219280"/>
                    <a:pt x="736669" y="221566"/>
                    <a:pt x="736002" y="222328"/>
                  </a:cubicBezTo>
                  <a:cubicBezTo>
                    <a:pt x="735335" y="223090"/>
                    <a:pt x="732382" y="228615"/>
                    <a:pt x="731906" y="230710"/>
                  </a:cubicBezTo>
                  <a:cubicBezTo>
                    <a:pt x="731335" y="232710"/>
                    <a:pt x="728858" y="228424"/>
                    <a:pt x="728763" y="226614"/>
                  </a:cubicBezTo>
                  <a:cubicBezTo>
                    <a:pt x="728667" y="224805"/>
                    <a:pt x="730096" y="222328"/>
                    <a:pt x="730763" y="221471"/>
                  </a:cubicBezTo>
                  <a:cubicBezTo>
                    <a:pt x="731430" y="220614"/>
                    <a:pt x="731335" y="218995"/>
                    <a:pt x="731430" y="217947"/>
                  </a:cubicBezTo>
                  <a:cubicBezTo>
                    <a:pt x="731525" y="216899"/>
                    <a:pt x="732573" y="216518"/>
                    <a:pt x="733240" y="216137"/>
                  </a:cubicBezTo>
                  <a:cubicBezTo>
                    <a:pt x="733906" y="215756"/>
                    <a:pt x="734001" y="213851"/>
                    <a:pt x="733621" y="212899"/>
                  </a:cubicBezTo>
                  <a:cubicBezTo>
                    <a:pt x="733240" y="211851"/>
                    <a:pt x="729334" y="210422"/>
                    <a:pt x="728287" y="210231"/>
                  </a:cubicBezTo>
                  <a:cubicBezTo>
                    <a:pt x="727239" y="210041"/>
                    <a:pt x="726286" y="207564"/>
                    <a:pt x="727048" y="206326"/>
                  </a:cubicBezTo>
                  <a:cubicBezTo>
                    <a:pt x="727810" y="205088"/>
                    <a:pt x="730953" y="205755"/>
                    <a:pt x="733525" y="205278"/>
                  </a:cubicBezTo>
                  <a:cubicBezTo>
                    <a:pt x="736097" y="204897"/>
                    <a:pt x="734001" y="198135"/>
                    <a:pt x="733430" y="196706"/>
                  </a:cubicBezTo>
                  <a:cubicBezTo>
                    <a:pt x="732858" y="195277"/>
                    <a:pt x="730668" y="194229"/>
                    <a:pt x="729620" y="193182"/>
                  </a:cubicBezTo>
                  <a:cubicBezTo>
                    <a:pt x="728667" y="192134"/>
                    <a:pt x="730668" y="190324"/>
                    <a:pt x="732192" y="189467"/>
                  </a:cubicBezTo>
                  <a:cubicBezTo>
                    <a:pt x="733716" y="188610"/>
                    <a:pt x="733334" y="184990"/>
                    <a:pt x="732954" y="183943"/>
                  </a:cubicBezTo>
                  <a:cubicBezTo>
                    <a:pt x="732573" y="182895"/>
                    <a:pt x="733144" y="181466"/>
                    <a:pt x="733430" y="179847"/>
                  </a:cubicBezTo>
                  <a:cubicBezTo>
                    <a:pt x="733716" y="178227"/>
                    <a:pt x="730572" y="178799"/>
                    <a:pt x="729334" y="178418"/>
                  </a:cubicBezTo>
                  <a:cubicBezTo>
                    <a:pt x="728096" y="178037"/>
                    <a:pt x="728667" y="175179"/>
                    <a:pt x="728572" y="173465"/>
                  </a:cubicBezTo>
                  <a:cubicBezTo>
                    <a:pt x="728477" y="171846"/>
                    <a:pt x="722857" y="173274"/>
                    <a:pt x="722857" y="173274"/>
                  </a:cubicBezTo>
                  <a:cubicBezTo>
                    <a:pt x="722190" y="173655"/>
                    <a:pt x="719809" y="173846"/>
                    <a:pt x="719333" y="175084"/>
                  </a:cubicBezTo>
                  <a:cubicBezTo>
                    <a:pt x="718857" y="176322"/>
                    <a:pt x="718095" y="177561"/>
                    <a:pt x="716856" y="177751"/>
                  </a:cubicBezTo>
                  <a:cubicBezTo>
                    <a:pt x="715523" y="177942"/>
                    <a:pt x="712951" y="178323"/>
                    <a:pt x="712094" y="179180"/>
                  </a:cubicBezTo>
                  <a:cubicBezTo>
                    <a:pt x="711142" y="180037"/>
                    <a:pt x="708760" y="184704"/>
                    <a:pt x="708665" y="185943"/>
                  </a:cubicBezTo>
                  <a:cubicBezTo>
                    <a:pt x="708570" y="187181"/>
                    <a:pt x="708951" y="190610"/>
                    <a:pt x="707903" y="190800"/>
                  </a:cubicBezTo>
                  <a:cubicBezTo>
                    <a:pt x="706855" y="190991"/>
                    <a:pt x="704188" y="192229"/>
                    <a:pt x="704093" y="193658"/>
                  </a:cubicBezTo>
                  <a:cubicBezTo>
                    <a:pt x="703998" y="195087"/>
                    <a:pt x="705426" y="199182"/>
                    <a:pt x="706188" y="200611"/>
                  </a:cubicBezTo>
                  <a:cubicBezTo>
                    <a:pt x="706951" y="202040"/>
                    <a:pt x="707236" y="204135"/>
                    <a:pt x="708665" y="204516"/>
                  </a:cubicBezTo>
                  <a:cubicBezTo>
                    <a:pt x="710093" y="204897"/>
                    <a:pt x="712094" y="204326"/>
                    <a:pt x="713046" y="205755"/>
                  </a:cubicBezTo>
                  <a:cubicBezTo>
                    <a:pt x="713999" y="207183"/>
                    <a:pt x="714856" y="210422"/>
                    <a:pt x="713523" y="211089"/>
                  </a:cubicBezTo>
                  <a:cubicBezTo>
                    <a:pt x="712189" y="211755"/>
                    <a:pt x="709617" y="211755"/>
                    <a:pt x="709522" y="213565"/>
                  </a:cubicBezTo>
                  <a:cubicBezTo>
                    <a:pt x="709427" y="215375"/>
                    <a:pt x="708665" y="217280"/>
                    <a:pt x="709617" y="218518"/>
                  </a:cubicBezTo>
                  <a:cubicBezTo>
                    <a:pt x="710570" y="219756"/>
                    <a:pt x="711427" y="219947"/>
                    <a:pt x="709617" y="222043"/>
                  </a:cubicBezTo>
                  <a:cubicBezTo>
                    <a:pt x="707808" y="224043"/>
                    <a:pt x="704379" y="225091"/>
                    <a:pt x="702760" y="226138"/>
                  </a:cubicBezTo>
                  <a:cubicBezTo>
                    <a:pt x="701235" y="227186"/>
                    <a:pt x="695806" y="228805"/>
                    <a:pt x="695044" y="230615"/>
                  </a:cubicBezTo>
                  <a:cubicBezTo>
                    <a:pt x="694282" y="232425"/>
                    <a:pt x="693806" y="233091"/>
                    <a:pt x="693330" y="234520"/>
                  </a:cubicBezTo>
                  <a:cubicBezTo>
                    <a:pt x="692853" y="235949"/>
                    <a:pt x="690949" y="238806"/>
                    <a:pt x="690187" y="237759"/>
                  </a:cubicBezTo>
                  <a:cubicBezTo>
                    <a:pt x="689424" y="236711"/>
                    <a:pt x="689520" y="235092"/>
                    <a:pt x="688758" y="234044"/>
                  </a:cubicBezTo>
                  <a:cubicBezTo>
                    <a:pt x="687996" y="232996"/>
                    <a:pt x="687043" y="231377"/>
                    <a:pt x="688377" y="230329"/>
                  </a:cubicBezTo>
                  <a:cubicBezTo>
                    <a:pt x="689710" y="229281"/>
                    <a:pt x="692853" y="226424"/>
                    <a:pt x="691901" y="225852"/>
                  </a:cubicBezTo>
                  <a:cubicBezTo>
                    <a:pt x="690853" y="225281"/>
                    <a:pt x="689329" y="222328"/>
                    <a:pt x="688567" y="221376"/>
                  </a:cubicBezTo>
                  <a:cubicBezTo>
                    <a:pt x="687805" y="220328"/>
                    <a:pt x="682471" y="217280"/>
                    <a:pt x="679328" y="219756"/>
                  </a:cubicBezTo>
                  <a:cubicBezTo>
                    <a:pt x="676947" y="221566"/>
                    <a:pt x="679328" y="222995"/>
                    <a:pt x="679614" y="224424"/>
                  </a:cubicBezTo>
                  <a:cubicBezTo>
                    <a:pt x="679899" y="225852"/>
                    <a:pt x="675708" y="225472"/>
                    <a:pt x="674280" y="225281"/>
                  </a:cubicBezTo>
                  <a:cubicBezTo>
                    <a:pt x="672756" y="225091"/>
                    <a:pt x="671327" y="225091"/>
                    <a:pt x="669422" y="225091"/>
                  </a:cubicBezTo>
                  <a:cubicBezTo>
                    <a:pt x="667517" y="225091"/>
                    <a:pt x="664850" y="223281"/>
                    <a:pt x="663707" y="222043"/>
                  </a:cubicBezTo>
                  <a:cubicBezTo>
                    <a:pt x="662468" y="220804"/>
                    <a:pt x="658944" y="223471"/>
                    <a:pt x="657897" y="223662"/>
                  </a:cubicBezTo>
                  <a:cubicBezTo>
                    <a:pt x="656849" y="223852"/>
                    <a:pt x="653706" y="220137"/>
                    <a:pt x="652943" y="218995"/>
                  </a:cubicBezTo>
                  <a:cubicBezTo>
                    <a:pt x="652182" y="217756"/>
                    <a:pt x="649325" y="216137"/>
                    <a:pt x="648752" y="214708"/>
                  </a:cubicBezTo>
                  <a:cubicBezTo>
                    <a:pt x="648181" y="213279"/>
                    <a:pt x="643704" y="213470"/>
                    <a:pt x="641514" y="212708"/>
                  </a:cubicBezTo>
                  <a:cubicBezTo>
                    <a:pt x="639704" y="212041"/>
                    <a:pt x="639990" y="208517"/>
                    <a:pt x="640085" y="206326"/>
                  </a:cubicBezTo>
                  <a:cubicBezTo>
                    <a:pt x="640085" y="205755"/>
                    <a:pt x="640180" y="205278"/>
                    <a:pt x="640085" y="204993"/>
                  </a:cubicBezTo>
                  <a:cubicBezTo>
                    <a:pt x="639990" y="203564"/>
                    <a:pt x="636085" y="201087"/>
                    <a:pt x="634846" y="200516"/>
                  </a:cubicBezTo>
                  <a:cubicBezTo>
                    <a:pt x="633608" y="199945"/>
                    <a:pt x="631036" y="200135"/>
                    <a:pt x="629988" y="200706"/>
                  </a:cubicBezTo>
                  <a:cubicBezTo>
                    <a:pt x="628941" y="201278"/>
                    <a:pt x="624559" y="202326"/>
                    <a:pt x="622845" y="202707"/>
                  </a:cubicBezTo>
                  <a:cubicBezTo>
                    <a:pt x="621130" y="203088"/>
                    <a:pt x="622654" y="205564"/>
                    <a:pt x="624559" y="205564"/>
                  </a:cubicBezTo>
                  <a:cubicBezTo>
                    <a:pt x="626464" y="205564"/>
                    <a:pt x="632846" y="205564"/>
                    <a:pt x="634465" y="205945"/>
                  </a:cubicBezTo>
                  <a:cubicBezTo>
                    <a:pt x="634751" y="206041"/>
                    <a:pt x="634942" y="206136"/>
                    <a:pt x="634942" y="206326"/>
                  </a:cubicBezTo>
                  <a:cubicBezTo>
                    <a:pt x="634846" y="207088"/>
                    <a:pt x="632084" y="208707"/>
                    <a:pt x="630465" y="209470"/>
                  </a:cubicBezTo>
                  <a:cubicBezTo>
                    <a:pt x="628465" y="210231"/>
                    <a:pt x="624083" y="209470"/>
                    <a:pt x="622464" y="209088"/>
                  </a:cubicBezTo>
                  <a:cubicBezTo>
                    <a:pt x="620750" y="208707"/>
                    <a:pt x="617796" y="212136"/>
                    <a:pt x="616653" y="213375"/>
                  </a:cubicBezTo>
                  <a:cubicBezTo>
                    <a:pt x="615510" y="214613"/>
                    <a:pt x="618178" y="219566"/>
                    <a:pt x="618082" y="220709"/>
                  </a:cubicBezTo>
                  <a:cubicBezTo>
                    <a:pt x="617987" y="221947"/>
                    <a:pt x="616558" y="223947"/>
                    <a:pt x="614843" y="224233"/>
                  </a:cubicBezTo>
                  <a:cubicBezTo>
                    <a:pt x="613129" y="224424"/>
                    <a:pt x="613224" y="226043"/>
                    <a:pt x="611319" y="226710"/>
                  </a:cubicBezTo>
                  <a:cubicBezTo>
                    <a:pt x="609415" y="227376"/>
                    <a:pt x="610462" y="223852"/>
                    <a:pt x="610558" y="222424"/>
                  </a:cubicBezTo>
                  <a:cubicBezTo>
                    <a:pt x="610652" y="220995"/>
                    <a:pt x="611605" y="220137"/>
                    <a:pt x="612462" y="219375"/>
                  </a:cubicBezTo>
                  <a:cubicBezTo>
                    <a:pt x="613415" y="218613"/>
                    <a:pt x="610272" y="213470"/>
                    <a:pt x="609319" y="212803"/>
                  </a:cubicBezTo>
                  <a:cubicBezTo>
                    <a:pt x="608271" y="212232"/>
                    <a:pt x="608462" y="209279"/>
                    <a:pt x="607986" y="207660"/>
                  </a:cubicBezTo>
                  <a:cubicBezTo>
                    <a:pt x="607414" y="206041"/>
                    <a:pt x="605318" y="206231"/>
                    <a:pt x="603890" y="206231"/>
                  </a:cubicBezTo>
                  <a:cubicBezTo>
                    <a:pt x="602366" y="206231"/>
                    <a:pt x="594460" y="204802"/>
                    <a:pt x="592936" y="204612"/>
                  </a:cubicBezTo>
                  <a:cubicBezTo>
                    <a:pt x="591508" y="204421"/>
                    <a:pt x="588174" y="203754"/>
                    <a:pt x="586459" y="203374"/>
                  </a:cubicBezTo>
                  <a:cubicBezTo>
                    <a:pt x="584745" y="202993"/>
                    <a:pt x="580554" y="203374"/>
                    <a:pt x="579030" y="203183"/>
                  </a:cubicBezTo>
                  <a:cubicBezTo>
                    <a:pt x="577601" y="202993"/>
                    <a:pt x="574934" y="200325"/>
                    <a:pt x="574648" y="199278"/>
                  </a:cubicBezTo>
                  <a:cubicBezTo>
                    <a:pt x="574362" y="198230"/>
                    <a:pt x="576172" y="194991"/>
                    <a:pt x="577506" y="194134"/>
                  </a:cubicBezTo>
                  <a:cubicBezTo>
                    <a:pt x="578839" y="193277"/>
                    <a:pt x="581697" y="194325"/>
                    <a:pt x="583030" y="193944"/>
                  </a:cubicBezTo>
                  <a:cubicBezTo>
                    <a:pt x="584364" y="193563"/>
                    <a:pt x="583126" y="185752"/>
                    <a:pt x="582459" y="183466"/>
                  </a:cubicBezTo>
                  <a:cubicBezTo>
                    <a:pt x="581792" y="181180"/>
                    <a:pt x="580268" y="181180"/>
                    <a:pt x="578839" y="180799"/>
                  </a:cubicBezTo>
                  <a:cubicBezTo>
                    <a:pt x="577410" y="180418"/>
                    <a:pt x="576267" y="181371"/>
                    <a:pt x="575410" y="181371"/>
                  </a:cubicBezTo>
                  <a:cubicBezTo>
                    <a:pt x="574553" y="181371"/>
                    <a:pt x="569028" y="178894"/>
                    <a:pt x="567409" y="177656"/>
                  </a:cubicBezTo>
                  <a:cubicBezTo>
                    <a:pt x="565790" y="176418"/>
                    <a:pt x="564647" y="174799"/>
                    <a:pt x="564266" y="172989"/>
                  </a:cubicBezTo>
                  <a:cubicBezTo>
                    <a:pt x="563980" y="171179"/>
                    <a:pt x="559218" y="168512"/>
                    <a:pt x="558265" y="167655"/>
                  </a:cubicBezTo>
                  <a:cubicBezTo>
                    <a:pt x="557217" y="166893"/>
                    <a:pt x="553693" y="162511"/>
                    <a:pt x="551979" y="159654"/>
                  </a:cubicBezTo>
                  <a:cubicBezTo>
                    <a:pt x="550264" y="156796"/>
                    <a:pt x="546073" y="156129"/>
                    <a:pt x="544168" y="156129"/>
                  </a:cubicBezTo>
                  <a:cubicBezTo>
                    <a:pt x="542263" y="156129"/>
                    <a:pt x="537310" y="161082"/>
                    <a:pt x="536644" y="161845"/>
                  </a:cubicBezTo>
                  <a:cubicBezTo>
                    <a:pt x="535977" y="162702"/>
                    <a:pt x="534358" y="161463"/>
                    <a:pt x="533786" y="160416"/>
                  </a:cubicBezTo>
                  <a:cubicBezTo>
                    <a:pt x="533215" y="159368"/>
                    <a:pt x="534643" y="157749"/>
                    <a:pt x="535977" y="156510"/>
                  </a:cubicBezTo>
                  <a:cubicBezTo>
                    <a:pt x="537310" y="155272"/>
                    <a:pt x="536548" y="154034"/>
                    <a:pt x="536453" y="152605"/>
                  </a:cubicBezTo>
                  <a:cubicBezTo>
                    <a:pt x="536358" y="151176"/>
                    <a:pt x="536834" y="150795"/>
                    <a:pt x="537310" y="149176"/>
                  </a:cubicBezTo>
                  <a:cubicBezTo>
                    <a:pt x="537882" y="147557"/>
                    <a:pt x="533976" y="148795"/>
                    <a:pt x="532643" y="148986"/>
                  </a:cubicBezTo>
                  <a:cubicBezTo>
                    <a:pt x="531310" y="149176"/>
                    <a:pt x="527785" y="155082"/>
                    <a:pt x="526452" y="155939"/>
                  </a:cubicBezTo>
                  <a:cubicBezTo>
                    <a:pt x="525118" y="156796"/>
                    <a:pt x="522737" y="154510"/>
                    <a:pt x="521689" y="153462"/>
                  </a:cubicBezTo>
                  <a:cubicBezTo>
                    <a:pt x="520737" y="152415"/>
                    <a:pt x="520927" y="149176"/>
                    <a:pt x="521213" y="147938"/>
                  </a:cubicBezTo>
                  <a:cubicBezTo>
                    <a:pt x="521499" y="146700"/>
                    <a:pt x="523690" y="142032"/>
                    <a:pt x="524261" y="139556"/>
                  </a:cubicBezTo>
                  <a:cubicBezTo>
                    <a:pt x="524833" y="137079"/>
                    <a:pt x="522261" y="134603"/>
                    <a:pt x="520546" y="134222"/>
                  </a:cubicBezTo>
                  <a:cubicBezTo>
                    <a:pt x="518832" y="133841"/>
                    <a:pt x="519593" y="139747"/>
                    <a:pt x="517308" y="141556"/>
                  </a:cubicBezTo>
                  <a:cubicBezTo>
                    <a:pt x="515117" y="143366"/>
                    <a:pt x="510735" y="144795"/>
                    <a:pt x="509497" y="144795"/>
                  </a:cubicBezTo>
                  <a:cubicBezTo>
                    <a:pt x="508259" y="144795"/>
                    <a:pt x="505306" y="143747"/>
                    <a:pt x="504163" y="142795"/>
                  </a:cubicBezTo>
                  <a:cubicBezTo>
                    <a:pt x="502925" y="141747"/>
                    <a:pt x="500449" y="144223"/>
                    <a:pt x="499115" y="144795"/>
                  </a:cubicBezTo>
                  <a:cubicBezTo>
                    <a:pt x="497781" y="145366"/>
                    <a:pt x="494162" y="145557"/>
                    <a:pt x="493114" y="145557"/>
                  </a:cubicBezTo>
                  <a:cubicBezTo>
                    <a:pt x="492067" y="145557"/>
                    <a:pt x="490257" y="146985"/>
                    <a:pt x="489209" y="147843"/>
                  </a:cubicBezTo>
                  <a:cubicBezTo>
                    <a:pt x="488066" y="148605"/>
                    <a:pt x="484732" y="148224"/>
                    <a:pt x="483018" y="148224"/>
                  </a:cubicBezTo>
                  <a:cubicBezTo>
                    <a:pt x="481303" y="148224"/>
                    <a:pt x="476922" y="150700"/>
                    <a:pt x="475017" y="150033"/>
                  </a:cubicBezTo>
                  <a:cubicBezTo>
                    <a:pt x="473207" y="149462"/>
                    <a:pt x="478636" y="146509"/>
                    <a:pt x="480350" y="145938"/>
                  </a:cubicBezTo>
                  <a:cubicBezTo>
                    <a:pt x="482065" y="145366"/>
                    <a:pt x="485113" y="144890"/>
                    <a:pt x="486542" y="144890"/>
                  </a:cubicBezTo>
                  <a:cubicBezTo>
                    <a:pt x="488066" y="144890"/>
                    <a:pt x="492638" y="143080"/>
                    <a:pt x="493495" y="142890"/>
                  </a:cubicBezTo>
                  <a:cubicBezTo>
                    <a:pt x="494353" y="142699"/>
                    <a:pt x="496924" y="141842"/>
                    <a:pt x="498258" y="141651"/>
                  </a:cubicBezTo>
                  <a:cubicBezTo>
                    <a:pt x="499591" y="141461"/>
                    <a:pt x="504163" y="138413"/>
                    <a:pt x="505306" y="136984"/>
                  </a:cubicBezTo>
                  <a:cubicBezTo>
                    <a:pt x="506449" y="135555"/>
                    <a:pt x="504640" y="134698"/>
                    <a:pt x="503592" y="134984"/>
                  </a:cubicBezTo>
                  <a:cubicBezTo>
                    <a:pt x="502544" y="135174"/>
                    <a:pt x="497019" y="137460"/>
                    <a:pt x="495781" y="137841"/>
                  </a:cubicBezTo>
                  <a:cubicBezTo>
                    <a:pt x="494448" y="138222"/>
                    <a:pt x="489590" y="138413"/>
                    <a:pt x="487304" y="138222"/>
                  </a:cubicBezTo>
                  <a:cubicBezTo>
                    <a:pt x="485018" y="138032"/>
                    <a:pt x="481208" y="140699"/>
                    <a:pt x="479494" y="140508"/>
                  </a:cubicBezTo>
                  <a:cubicBezTo>
                    <a:pt x="477779" y="140318"/>
                    <a:pt x="475398" y="138889"/>
                    <a:pt x="474350" y="137460"/>
                  </a:cubicBezTo>
                  <a:cubicBezTo>
                    <a:pt x="473397" y="136032"/>
                    <a:pt x="470731" y="138222"/>
                    <a:pt x="469111" y="139080"/>
                  </a:cubicBezTo>
                  <a:cubicBezTo>
                    <a:pt x="467587" y="139937"/>
                    <a:pt x="464635" y="139270"/>
                    <a:pt x="463777" y="139270"/>
                  </a:cubicBezTo>
                  <a:cubicBezTo>
                    <a:pt x="462920" y="139270"/>
                    <a:pt x="462443" y="143747"/>
                    <a:pt x="462349" y="144795"/>
                  </a:cubicBezTo>
                  <a:cubicBezTo>
                    <a:pt x="462253" y="145843"/>
                    <a:pt x="461206" y="146795"/>
                    <a:pt x="460062" y="147271"/>
                  </a:cubicBezTo>
                  <a:cubicBezTo>
                    <a:pt x="459015" y="147652"/>
                    <a:pt x="450728" y="141080"/>
                    <a:pt x="449680" y="140318"/>
                  </a:cubicBezTo>
                  <a:cubicBezTo>
                    <a:pt x="448633" y="139461"/>
                    <a:pt x="447775" y="137270"/>
                    <a:pt x="447871" y="135651"/>
                  </a:cubicBezTo>
                  <a:cubicBezTo>
                    <a:pt x="447966" y="134031"/>
                    <a:pt x="442441" y="127269"/>
                    <a:pt x="441679" y="126221"/>
                  </a:cubicBezTo>
                  <a:cubicBezTo>
                    <a:pt x="440917" y="125173"/>
                    <a:pt x="437488" y="124792"/>
                    <a:pt x="435869" y="124411"/>
                  </a:cubicBezTo>
                  <a:cubicBezTo>
                    <a:pt x="434917" y="124221"/>
                    <a:pt x="432631" y="122125"/>
                    <a:pt x="430726" y="120030"/>
                  </a:cubicBezTo>
                  <a:cubicBezTo>
                    <a:pt x="429201" y="118410"/>
                    <a:pt x="427773" y="116791"/>
                    <a:pt x="427296" y="116029"/>
                  </a:cubicBezTo>
                  <a:cubicBezTo>
                    <a:pt x="426344" y="114410"/>
                    <a:pt x="425772" y="112791"/>
                    <a:pt x="425296" y="110505"/>
                  </a:cubicBezTo>
                  <a:cubicBezTo>
                    <a:pt x="424820" y="108219"/>
                    <a:pt x="418629" y="108695"/>
                    <a:pt x="415676" y="108028"/>
                  </a:cubicBezTo>
                  <a:cubicBezTo>
                    <a:pt x="412723" y="107457"/>
                    <a:pt x="408818" y="103361"/>
                    <a:pt x="408246" y="102123"/>
                  </a:cubicBezTo>
                  <a:cubicBezTo>
                    <a:pt x="407675" y="100884"/>
                    <a:pt x="404341" y="97455"/>
                    <a:pt x="402912" y="96408"/>
                  </a:cubicBezTo>
                  <a:cubicBezTo>
                    <a:pt x="401484" y="95360"/>
                    <a:pt x="392149" y="89454"/>
                    <a:pt x="391292" y="89074"/>
                  </a:cubicBezTo>
                  <a:cubicBezTo>
                    <a:pt x="390434" y="88693"/>
                    <a:pt x="387482" y="88693"/>
                    <a:pt x="385767" y="88883"/>
                  </a:cubicBezTo>
                  <a:cubicBezTo>
                    <a:pt x="384053" y="89074"/>
                    <a:pt x="382148" y="89264"/>
                    <a:pt x="380719" y="88216"/>
                  </a:cubicBezTo>
                  <a:cubicBezTo>
                    <a:pt x="379290" y="87168"/>
                    <a:pt x="377100" y="78977"/>
                    <a:pt x="375862" y="77739"/>
                  </a:cubicBezTo>
                  <a:cubicBezTo>
                    <a:pt x="374623" y="76500"/>
                    <a:pt x="373099" y="77358"/>
                    <a:pt x="371671" y="77548"/>
                  </a:cubicBezTo>
                  <a:cubicBezTo>
                    <a:pt x="370146" y="77739"/>
                    <a:pt x="368146" y="76310"/>
                    <a:pt x="367575" y="75262"/>
                  </a:cubicBezTo>
                  <a:cubicBezTo>
                    <a:pt x="367003" y="74214"/>
                    <a:pt x="365956" y="74024"/>
                    <a:pt x="364717" y="74024"/>
                  </a:cubicBezTo>
                  <a:cubicBezTo>
                    <a:pt x="363479" y="74024"/>
                    <a:pt x="362241" y="75834"/>
                    <a:pt x="361193" y="76310"/>
                  </a:cubicBezTo>
                  <a:cubicBezTo>
                    <a:pt x="360145" y="76691"/>
                    <a:pt x="359383" y="74500"/>
                    <a:pt x="359478" y="73262"/>
                  </a:cubicBezTo>
                  <a:cubicBezTo>
                    <a:pt x="359574" y="72024"/>
                    <a:pt x="361383" y="70404"/>
                    <a:pt x="362908" y="69357"/>
                  </a:cubicBezTo>
                  <a:cubicBezTo>
                    <a:pt x="364431" y="68309"/>
                    <a:pt x="362622" y="66880"/>
                    <a:pt x="362622" y="66880"/>
                  </a:cubicBezTo>
                  <a:cubicBezTo>
                    <a:pt x="362241" y="66309"/>
                    <a:pt x="357383" y="62403"/>
                    <a:pt x="356049" y="62975"/>
                  </a:cubicBezTo>
                  <a:cubicBezTo>
                    <a:pt x="354716" y="63547"/>
                    <a:pt x="351287" y="64975"/>
                    <a:pt x="349953" y="65261"/>
                  </a:cubicBezTo>
                  <a:cubicBezTo>
                    <a:pt x="348620" y="65451"/>
                    <a:pt x="342715" y="65832"/>
                    <a:pt x="341857" y="65451"/>
                  </a:cubicBezTo>
                  <a:cubicBezTo>
                    <a:pt x="341000" y="65070"/>
                    <a:pt x="337190" y="62784"/>
                    <a:pt x="335380" y="63356"/>
                  </a:cubicBezTo>
                  <a:cubicBezTo>
                    <a:pt x="333666" y="64023"/>
                    <a:pt x="332142" y="64023"/>
                    <a:pt x="332046" y="65832"/>
                  </a:cubicBezTo>
                  <a:cubicBezTo>
                    <a:pt x="331951" y="67642"/>
                    <a:pt x="332142" y="70976"/>
                    <a:pt x="330237" y="70119"/>
                  </a:cubicBezTo>
                  <a:cubicBezTo>
                    <a:pt x="328332" y="69261"/>
                    <a:pt x="324141" y="65642"/>
                    <a:pt x="323474" y="66213"/>
                  </a:cubicBezTo>
                  <a:cubicBezTo>
                    <a:pt x="322807" y="66785"/>
                    <a:pt x="320617" y="67642"/>
                    <a:pt x="319378" y="67071"/>
                  </a:cubicBezTo>
                  <a:cubicBezTo>
                    <a:pt x="318140" y="66499"/>
                    <a:pt x="313187" y="64594"/>
                    <a:pt x="312044" y="65832"/>
                  </a:cubicBezTo>
                  <a:cubicBezTo>
                    <a:pt x="310901" y="67071"/>
                    <a:pt x="310806" y="67833"/>
                    <a:pt x="309091" y="68118"/>
                  </a:cubicBezTo>
                  <a:cubicBezTo>
                    <a:pt x="307377" y="68309"/>
                    <a:pt x="305091" y="67547"/>
                    <a:pt x="304233" y="68309"/>
                  </a:cubicBezTo>
                  <a:cubicBezTo>
                    <a:pt x="303376" y="69166"/>
                    <a:pt x="294518" y="78310"/>
                    <a:pt x="292518" y="79168"/>
                  </a:cubicBezTo>
                  <a:cubicBezTo>
                    <a:pt x="290517" y="80025"/>
                    <a:pt x="284326" y="80787"/>
                    <a:pt x="281183" y="80406"/>
                  </a:cubicBezTo>
                  <a:cubicBezTo>
                    <a:pt x="278040" y="80025"/>
                    <a:pt x="274325" y="77929"/>
                    <a:pt x="272801" y="78786"/>
                  </a:cubicBezTo>
                  <a:cubicBezTo>
                    <a:pt x="271277" y="79644"/>
                    <a:pt x="261371" y="84311"/>
                    <a:pt x="262228" y="85549"/>
                  </a:cubicBezTo>
                  <a:cubicBezTo>
                    <a:pt x="262990" y="86787"/>
                    <a:pt x="265657" y="91455"/>
                    <a:pt x="266038" y="92693"/>
                  </a:cubicBezTo>
                  <a:cubicBezTo>
                    <a:pt x="266419" y="93931"/>
                    <a:pt x="269753" y="99837"/>
                    <a:pt x="269277" y="102123"/>
                  </a:cubicBezTo>
                  <a:cubicBezTo>
                    <a:pt x="268705" y="104409"/>
                    <a:pt x="267086" y="110314"/>
                    <a:pt x="268515" y="110886"/>
                  </a:cubicBezTo>
                  <a:cubicBezTo>
                    <a:pt x="269944" y="111457"/>
                    <a:pt x="274801" y="111933"/>
                    <a:pt x="274896" y="113172"/>
                  </a:cubicBezTo>
                  <a:cubicBezTo>
                    <a:pt x="274992" y="114410"/>
                    <a:pt x="274420" y="117839"/>
                    <a:pt x="276325" y="118125"/>
                  </a:cubicBezTo>
                  <a:cubicBezTo>
                    <a:pt x="278230" y="118315"/>
                    <a:pt x="281850" y="117744"/>
                    <a:pt x="281564" y="119363"/>
                  </a:cubicBezTo>
                  <a:cubicBezTo>
                    <a:pt x="281278" y="120982"/>
                    <a:pt x="280231" y="123459"/>
                    <a:pt x="277754" y="122411"/>
                  </a:cubicBezTo>
                  <a:cubicBezTo>
                    <a:pt x="275278" y="121363"/>
                    <a:pt x="273849" y="120411"/>
                    <a:pt x="273277" y="119934"/>
                  </a:cubicBezTo>
                  <a:cubicBezTo>
                    <a:pt x="272706" y="119553"/>
                    <a:pt x="268705" y="118506"/>
                    <a:pt x="269658" y="119934"/>
                  </a:cubicBezTo>
                  <a:cubicBezTo>
                    <a:pt x="270610" y="121363"/>
                    <a:pt x="274992" y="126126"/>
                    <a:pt x="272420" y="125840"/>
                  </a:cubicBezTo>
                  <a:cubicBezTo>
                    <a:pt x="269944" y="125649"/>
                    <a:pt x="263467" y="124030"/>
                    <a:pt x="261371" y="122982"/>
                  </a:cubicBezTo>
                  <a:cubicBezTo>
                    <a:pt x="259371" y="121935"/>
                    <a:pt x="258609" y="120315"/>
                    <a:pt x="259942" y="119553"/>
                  </a:cubicBezTo>
                  <a:cubicBezTo>
                    <a:pt x="261275" y="118791"/>
                    <a:pt x="262895" y="117077"/>
                    <a:pt x="260990" y="116315"/>
                  </a:cubicBezTo>
                  <a:cubicBezTo>
                    <a:pt x="259085" y="115458"/>
                    <a:pt x="253656" y="114505"/>
                    <a:pt x="251560" y="114886"/>
                  </a:cubicBezTo>
                  <a:cubicBezTo>
                    <a:pt x="249465" y="115267"/>
                    <a:pt x="240416" y="116505"/>
                    <a:pt x="238892" y="116886"/>
                  </a:cubicBezTo>
                  <a:cubicBezTo>
                    <a:pt x="237368" y="117268"/>
                    <a:pt x="233653" y="119553"/>
                    <a:pt x="231939" y="119553"/>
                  </a:cubicBezTo>
                  <a:cubicBezTo>
                    <a:pt x="230224" y="119553"/>
                    <a:pt x="224700" y="119553"/>
                    <a:pt x="224700" y="120601"/>
                  </a:cubicBezTo>
                  <a:cubicBezTo>
                    <a:pt x="224604" y="121649"/>
                    <a:pt x="226414" y="124125"/>
                    <a:pt x="227367" y="124887"/>
                  </a:cubicBezTo>
                  <a:cubicBezTo>
                    <a:pt x="228415" y="125745"/>
                    <a:pt x="230129" y="128412"/>
                    <a:pt x="229176" y="129840"/>
                  </a:cubicBezTo>
                  <a:cubicBezTo>
                    <a:pt x="228224" y="131269"/>
                    <a:pt x="226795" y="133555"/>
                    <a:pt x="227176" y="134984"/>
                  </a:cubicBezTo>
                  <a:cubicBezTo>
                    <a:pt x="227462" y="136413"/>
                    <a:pt x="228700" y="144223"/>
                    <a:pt x="230986" y="145461"/>
                  </a:cubicBezTo>
                  <a:cubicBezTo>
                    <a:pt x="233272" y="146700"/>
                    <a:pt x="244797" y="148319"/>
                    <a:pt x="246131" y="149748"/>
                  </a:cubicBezTo>
                  <a:cubicBezTo>
                    <a:pt x="247559" y="151176"/>
                    <a:pt x="250417" y="152605"/>
                    <a:pt x="252608" y="151557"/>
                  </a:cubicBezTo>
                  <a:cubicBezTo>
                    <a:pt x="254799" y="150510"/>
                    <a:pt x="256990" y="149748"/>
                    <a:pt x="258227" y="149748"/>
                  </a:cubicBezTo>
                  <a:cubicBezTo>
                    <a:pt x="259466" y="149748"/>
                    <a:pt x="262895" y="150129"/>
                    <a:pt x="261085" y="151176"/>
                  </a:cubicBezTo>
                  <a:cubicBezTo>
                    <a:pt x="259371" y="152224"/>
                    <a:pt x="256513" y="152415"/>
                    <a:pt x="256037" y="153843"/>
                  </a:cubicBezTo>
                  <a:cubicBezTo>
                    <a:pt x="255561" y="155272"/>
                    <a:pt x="253370" y="158511"/>
                    <a:pt x="252227" y="160416"/>
                  </a:cubicBezTo>
                  <a:cubicBezTo>
                    <a:pt x="251084" y="162225"/>
                    <a:pt x="245750" y="165750"/>
                    <a:pt x="243559" y="165940"/>
                  </a:cubicBezTo>
                  <a:cubicBezTo>
                    <a:pt x="241369" y="166131"/>
                    <a:pt x="239940" y="165559"/>
                    <a:pt x="238034" y="165940"/>
                  </a:cubicBezTo>
                  <a:cubicBezTo>
                    <a:pt x="236130" y="166321"/>
                    <a:pt x="232224" y="167941"/>
                    <a:pt x="229843" y="167559"/>
                  </a:cubicBezTo>
                  <a:cubicBezTo>
                    <a:pt x="227557" y="167178"/>
                    <a:pt x="222319" y="166512"/>
                    <a:pt x="220794" y="166988"/>
                  </a:cubicBezTo>
                  <a:cubicBezTo>
                    <a:pt x="219270" y="167369"/>
                    <a:pt x="215460" y="171274"/>
                    <a:pt x="214127" y="171941"/>
                  </a:cubicBezTo>
                  <a:cubicBezTo>
                    <a:pt x="214032" y="172036"/>
                    <a:pt x="213937" y="172036"/>
                    <a:pt x="213841" y="172131"/>
                  </a:cubicBezTo>
                  <a:cubicBezTo>
                    <a:pt x="212317" y="172893"/>
                    <a:pt x="209269" y="174703"/>
                    <a:pt x="208412" y="175465"/>
                  </a:cubicBezTo>
                  <a:cubicBezTo>
                    <a:pt x="207555" y="176227"/>
                    <a:pt x="202602" y="182799"/>
                    <a:pt x="201363" y="183466"/>
                  </a:cubicBezTo>
                  <a:cubicBezTo>
                    <a:pt x="200030" y="184038"/>
                    <a:pt x="196887" y="186991"/>
                    <a:pt x="196601" y="188419"/>
                  </a:cubicBezTo>
                  <a:cubicBezTo>
                    <a:pt x="196315" y="189848"/>
                    <a:pt x="197553" y="193944"/>
                    <a:pt x="198315" y="195372"/>
                  </a:cubicBezTo>
                  <a:cubicBezTo>
                    <a:pt x="199078" y="196801"/>
                    <a:pt x="200697" y="198230"/>
                    <a:pt x="201935" y="198230"/>
                  </a:cubicBezTo>
                  <a:cubicBezTo>
                    <a:pt x="203173" y="198230"/>
                    <a:pt x="204602" y="198897"/>
                    <a:pt x="203935" y="200897"/>
                  </a:cubicBezTo>
                  <a:cubicBezTo>
                    <a:pt x="203173" y="202897"/>
                    <a:pt x="201935" y="209279"/>
                    <a:pt x="200316" y="207279"/>
                  </a:cubicBezTo>
                  <a:cubicBezTo>
                    <a:pt x="198792" y="205278"/>
                    <a:pt x="199744" y="202326"/>
                    <a:pt x="198315" y="201945"/>
                  </a:cubicBezTo>
                  <a:cubicBezTo>
                    <a:pt x="196887" y="201564"/>
                    <a:pt x="194315" y="201373"/>
                    <a:pt x="193172" y="202135"/>
                  </a:cubicBezTo>
                  <a:cubicBezTo>
                    <a:pt x="192029" y="202993"/>
                    <a:pt x="191076" y="204802"/>
                    <a:pt x="190981" y="206041"/>
                  </a:cubicBezTo>
                  <a:cubicBezTo>
                    <a:pt x="190886" y="207279"/>
                    <a:pt x="191838" y="209565"/>
                    <a:pt x="191458" y="211565"/>
                  </a:cubicBezTo>
                  <a:cubicBezTo>
                    <a:pt x="191076" y="213565"/>
                    <a:pt x="193744" y="218518"/>
                    <a:pt x="195649" y="218328"/>
                  </a:cubicBezTo>
                  <a:cubicBezTo>
                    <a:pt x="197553" y="218137"/>
                    <a:pt x="205745" y="213375"/>
                    <a:pt x="205174" y="215470"/>
                  </a:cubicBezTo>
                  <a:cubicBezTo>
                    <a:pt x="204602" y="217470"/>
                    <a:pt x="203840" y="222804"/>
                    <a:pt x="202887" y="223852"/>
                  </a:cubicBezTo>
                  <a:cubicBezTo>
                    <a:pt x="202887" y="223852"/>
                    <a:pt x="200125" y="227091"/>
                    <a:pt x="199458" y="228329"/>
                  </a:cubicBezTo>
                  <a:cubicBezTo>
                    <a:pt x="198696" y="229567"/>
                    <a:pt x="198220" y="230996"/>
                    <a:pt x="197935" y="232425"/>
                  </a:cubicBezTo>
                  <a:cubicBezTo>
                    <a:pt x="197649" y="233853"/>
                    <a:pt x="195267" y="237759"/>
                    <a:pt x="197077" y="238616"/>
                  </a:cubicBezTo>
                  <a:cubicBezTo>
                    <a:pt x="198887" y="239378"/>
                    <a:pt x="205935" y="239664"/>
                    <a:pt x="206507" y="240902"/>
                  </a:cubicBezTo>
                  <a:cubicBezTo>
                    <a:pt x="207078" y="242140"/>
                    <a:pt x="208507" y="246426"/>
                    <a:pt x="209650" y="247284"/>
                  </a:cubicBezTo>
                  <a:cubicBezTo>
                    <a:pt x="210888" y="248141"/>
                    <a:pt x="212412" y="249760"/>
                    <a:pt x="213841" y="248331"/>
                  </a:cubicBezTo>
                  <a:cubicBezTo>
                    <a:pt x="215175" y="246903"/>
                    <a:pt x="217937" y="240997"/>
                    <a:pt x="218508" y="242235"/>
                  </a:cubicBezTo>
                  <a:cubicBezTo>
                    <a:pt x="219080" y="243474"/>
                    <a:pt x="219366" y="245283"/>
                    <a:pt x="221080" y="245474"/>
                  </a:cubicBezTo>
                  <a:cubicBezTo>
                    <a:pt x="222795" y="245664"/>
                    <a:pt x="227176" y="245664"/>
                    <a:pt x="225652" y="247284"/>
                  </a:cubicBezTo>
                  <a:cubicBezTo>
                    <a:pt x="224033" y="248903"/>
                    <a:pt x="219747" y="250522"/>
                    <a:pt x="219175" y="251951"/>
                  </a:cubicBezTo>
                  <a:cubicBezTo>
                    <a:pt x="218699" y="253380"/>
                    <a:pt x="211174" y="264619"/>
                    <a:pt x="208698" y="265857"/>
                  </a:cubicBezTo>
                  <a:cubicBezTo>
                    <a:pt x="206317" y="267096"/>
                    <a:pt x="196125" y="269953"/>
                    <a:pt x="194220" y="270144"/>
                  </a:cubicBezTo>
                  <a:cubicBezTo>
                    <a:pt x="192315" y="270334"/>
                    <a:pt x="184314" y="272144"/>
                    <a:pt x="182980" y="273858"/>
                  </a:cubicBezTo>
                  <a:cubicBezTo>
                    <a:pt x="181647" y="275478"/>
                    <a:pt x="177646" y="280621"/>
                    <a:pt x="176027" y="279574"/>
                  </a:cubicBezTo>
                  <a:cubicBezTo>
                    <a:pt x="174408" y="278526"/>
                    <a:pt x="172122" y="278145"/>
                    <a:pt x="170407" y="278812"/>
                  </a:cubicBezTo>
                  <a:cubicBezTo>
                    <a:pt x="168693" y="279383"/>
                    <a:pt x="162216" y="280621"/>
                    <a:pt x="160501" y="281669"/>
                  </a:cubicBezTo>
                  <a:cubicBezTo>
                    <a:pt x="158787" y="282717"/>
                    <a:pt x="156596" y="283764"/>
                    <a:pt x="154215" y="283764"/>
                  </a:cubicBezTo>
                  <a:cubicBezTo>
                    <a:pt x="151833" y="283764"/>
                    <a:pt x="150595" y="283955"/>
                    <a:pt x="148024" y="284812"/>
                  </a:cubicBezTo>
                  <a:cubicBezTo>
                    <a:pt x="145452" y="285574"/>
                    <a:pt x="141261" y="287670"/>
                    <a:pt x="139737" y="288337"/>
                  </a:cubicBezTo>
                  <a:cubicBezTo>
                    <a:pt x="138213" y="288908"/>
                    <a:pt x="132974" y="290813"/>
                    <a:pt x="132974" y="291861"/>
                  </a:cubicBezTo>
                  <a:cubicBezTo>
                    <a:pt x="132974" y="292908"/>
                    <a:pt x="135546" y="294147"/>
                    <a:pt x="137165" y="293289"/>
                  </a:cubicBezTo>
                  <a:cubicBezTo>
                    <a:pt x="138689" y="292432"/>
                    <a:pt x="152595" y="287384"/>
                    <a:pt x="154024" y="287765"/>
                  </a:cubicBezTo>
                  <a:cubicBezTo>
                    <a:pt x="155453" y="288146"/>
                    <a:pt x="158692" y="290241"/>
                    <a:pt x="160120" y="289003"/>
                  </a:cubicBezTo>
                  <a:cubicBezTo>
                    <a:pt x="161454" y="287765"/>
                    <a:pt x="163930" y="285479"/>
                    <a:pt x="165645" y="285479"/>
                  </a:cubicBezTo>
                  <a:cubicBezTo>
                    <a:pt x="167359" y="285479"/>
                    <a:pt x="178599" y="285479"/>
                    <a:pt x="180504" y="284907"/>
                  </a:cubicBezTo>
                  <a:cubicBezTo>
                    <a:pt x="182504" y="284241"/>
                    <a:pt x="186409" y="281860"/>
                    <a:pt x="189171" y="281860"/>
                  </a:cubicBezTo>
                  <a:cubicBezTo>
                    <a:pt x="191934" y="281860"/>
                    <a:pt x="196601" y="281860"/>
                    <a:pt x="197744" y="280812"/>
                  </a:cubicBezTo>
                  <a:cubicBezTo>
                    <a:pt x="198887" y="279764"/>
                    <a:pt x="201554" y="277954"/>
                    <a:pt x="202602" y="277954"/>
                  </a:cubicBezTo>
                  <a:cubicBezTo>
                    <a:pt x="203649" y="277954"/>
                    <a:pt x="207745" y="277573"/>
                    <a:pt x="210412" y="275859"/>
                  </a:cubicBezTo>
                  <a:cubicBezTo>
                    <a:pt x="213079" y="274239"/>
                    <a:pt x="219842" y="271382"/>
                    <a:pt x="220890" y="270525"/>
                  </a:cubicBezTo>
                  <a:cubicBezTo>
                    <a:pt x="222033" y="269668"/>
                    <a:pt x="227843" y="265000"/>
                    <a:pt x="231653" y="265191"/>
                  </a:cubicBezTo>
                  <a:cubicBezTo>
                    <a:pt x="235463" y="265381"/>
                    <a:pt x="239083" y="264810"/>
                    <a:pt x="241083" y="263191"/>
                  </a:cubicBezTo>
                  <a:cubicBezTo>
                    <a:pt x="243083" y="261571"/>
                    <a:pt x="247941" y="258237"/>
                    <a:pt x="249465" y="258047"/>
                  </a:cubicBezTo>
                  <a:cubicBezTo>
                    <a:pt x="250989" y="257856"/>
                    <a:pt x="254513" y="257856"/>
                    <a:pt x="255656" y="256809"/>
                  </a:cubicBezTo>
                  <a:cubicBezTo>
                    <a:pt x="256799" y="255761"/>
                    <a:pt x="256799" y="255761"/>
                    <a:pt x="256799" y="255761"/>
                  </a:cubicBezTo>
                  <a:cubicBezTo>
                    <a:pt x="256799" y="255761"/>
                    <a:pt x="259371" y="252237"/>
                    <a:pt x="257751" y="251284"/>
                  </a:cubicBezTo>
                  <a:cubicBezTo>
                    <a:pt x="256132" y="250236"/>
                    <a:pt x="251750" y="248236"/>
                    <a:pt x="254513" y="245760"/>
                  </a:cubicBezTo>
                  <a:cubicBezTo>
                    <a:pt x="257180" y="243283"/>
                    <a:pt x="260990" y="243474"/>
                    <a:pt x="262133" y="242902"/>
                  </a:cubicBezTo>
                  <a:cubicBezTo>
                    <a:pt x="263276" y="242331"/>
                    <a:pt x="268515" y="239664"/>
                    <a:pt x="269848" y="237949"/>
                  </a:cubicBezTo>
                  <a:cubicBezTo>
                    <a:pt x="269848" y="237949"/>
                    <a:pt x="273468" y="234425"/>
                    <a:pt x="273944" y="233853"/>
                  </a:cubicBezTo>
                  <a:cubicBezTo>
                    <a:pt x="274420" y="233282"/>
                    <a:pt x="282612" y="227948"/>
                    <a:pt x="283469" y="227281"/>
                  </a:cubicBezTo>
                  <a:cubicBezTo>
                    <a:pt x="284326" y="226614"/>
                    <a:pt x="288422" y="225662"/>
                    <a:pt x="289565" y="225281"/>
                  </a:cubicBezTo>
                  <a:cubicBezTo>
                    <a:pt x="290613" y="224900"/>
                    <a:pt x="292613" y="224043"/>
                    <a:pt x="293470" y="224424"/>
                  </a:cubicBezTo>
                  <a:cubicBezTo>
                    <a:pt x="294328" y="224805"/>
                    <a:pt x="298328" y="228520"/>
                    <a:pt x="295947" y="228520"/>
                  </a:cubicBezTo>
                  <a:cubicBezTo>
                    <a:pt x="293661" y="228520"/>
                    <a:pt x="289756" y="228710"/>
                    <a:pt x="288517" y="229091"/>
                  </a:cubicBezTo>
                  <a:cubicBezTo>
                    <a:pt x="287184" y="229472"/>
                    <a:pt x="282517" y="234044"/>
                    <a:pt x="280325" y="234806"/>
                  </a:cubicBezTo>
                  <a:cubicBezTo>
                    <a:pt x="278135" y="235663"/>
                    <a:pt x="277087" y="236425"/>
                    <a:pt x="276325" y="237854"/>
                  </a:cubicBezTo>
                  <a:cubicBezTo>
                    <a:pt x="275563" y="239283"/>
                    <a:pt x="275182" y="242807"/>
                    <a:pt x="273753" y="244617"/>
                  </a:cubicBezTo>
                  <a:cubicBezTo>
                    <a:pt x="272325" y="246426"/>
                    <a:pt x="270896" y="249570"/>
                    <a:pt x="273182" y="249951"/>
                  </a:cubicBezTo>
                  <a:cubicBezTo>
                    <a:pt x="275468" y="250332"/>
                    <a:pt x="284803" y="249951"/>
                    <a:pt x="286136" y="248903"/>
                  </a:cubicBezTo>
                  <a:cubicBezTo>
                    <a:pt x="287469" y="247855"/>
                    <a:pt x="290803" y="245188"/>
                    <a:pt x="292137" y="244998"/>
                  </a:cubicBezTo>
                  <a:cubicBezTo>
                    <a:pt x="293470" y="244807"/>
                    <a:pt x="300518" y="243188"/>
                    <a:pt x="301662" y="241950"/>
                  </a:cubicBezTo>
                  <a:cubicBezTo>
                    <a:pt x="302805" y="240711"/>
                    <a:pt x="306043" y="236044"/>
                    <a:pt x="307567" y="236044"/>
                  </a:cubicBezTo>
                  <a:cubicBezTo>
                    <a:pt x="309091" y="236044"/>
                    <a:pt x="315187" y="235663"/>
                    <a:pt x="315377" y="237092"/>
                  </a:cubicBezTo>
                  <a:cubicBezTo>
                    <a:pt x="315473" y="238521"/>
                    <a:pt x="315663" y="243283"/>
                    <a:pt x="316997" y="244045"/>
                  </a:cubicBezTo>
                  <a:cubicBezTo>
                    <a:pt x="318425" y="244807"/>
                    <a:pt x="321378" y="245474"/>
                    <a:pt x="321283" y="247284"/>
                  </a:cubicBezTo>
                  <a:cubicBezTo>
                    <a:pt x="321188" y="249093"/>
                    <a:pt x="320331" y="251570"/>
                    <a:pt x="321569" y="252427"/>
                  </a:cubicBezTo>
                  <a:cubicBezTo>
                    <a:pt x="322807" y="253284"/>
                    <a:pt x="326141" y="257095"/>
                    <a:pt x="329093" y="257761"/>
                  </a:cubicBezTo>
                  <a:cubicBezTo>
                    <a:pt x="332046" y="258333"/>
                    <a:pt x="338047" y="260428"/>
                    <a:pt x="339285" y="261000"/>
                  </a:cubicBezTo>
                  <a:cubicBezTo>
                    <a:pt x="340524" y="261571"/>
                    <a:pt x="347477" y="262619"/>
                    <a:pt x="348715" y="262619"/>
                  </a:cubicBezTo>
                  <a:cubicBezTo>
                    <a:pt x="349953" y="262619"/>
                    <a:pt x="351001" y="263000"/>
                    <a:pt x="350906" y="264238"/>
                  </a:cubicBezTo>
                  <a:cubicBezTo>
                    <a:pt x="350811" y="265476"/>
                    <a:pt x="350811" y="266334"/>
                    <a:pt x="351573" y="267762"/>
                  </a:cubicBezTo>
                  <a:cubicBezTo>
                    <a:pt x="352240" y="269096"/>
                    <a:pt x="355859" y="272049"/>
                    <a:pt x="356145" y="274335"/>
                  </a:cubicBezTo>
                  <a:cubicBezTo>
                    <a:pt x="356145" y="274525"/>
                    <a:pt x="356145" y="274620"/>
                    <a:pt x="356145" y="274716"/>
                  </a:cubicBezTo>
                  <a:cubicBezTo>
                    <a:pt x="355954" y="277002"/>
                    <a:pt x="355954" y="280621"/>
                    <a:pt x="356716" y="282336"/>
                  </a:cubicBezTo>
                  <a:cubicBezTo>
                    <a:pt x="356716" y="282336"/>
                    <a:pt x="358335" y="285384"/>
                    <a:pt x="359574" y="285479"/>
                  </a:cubicBezTo>
                  <a:cubicBezTo>
                    <a:pt x="360812" y="285670"/>
                    <a:pt x="362241" y="285765"/>
                    <a:pt x="362812" y="285003"/>
                  </a:cubicBezTo>
                  <a:cubicBezTo>
                    <a:pt x="363288" y="284241"/>
                    <a:pt x="364622" y="282050"/>
                    <a:pt x="365384" y="282526"/>
                  </a:cubicBezTo>
                  <a:cubicBezTo>
                    <a:pt x="366146" y="283002"/>
                    <a:pt x="367956" y="284050"/>
                    <a:pt x="368813" y="284050"/>
                  </a:cubicBezTo>
                  <a:cubicBezTo>
                    <a:pt x="369575" y="284050"/>
                    <a:pt x="371861" y="283098"/>
                    <a:pt x="371956" y="284336"/>
                  </a:cubicBezTo>
                  <a:cubicBezTo>
                    <a:pt x="372051" y="285574"/>
                    <a:pt x="371671" y="286812"/>
                    <a:pt x="371099" y="287860"/>
                  </a:cubicBezTo>
                  <a:cubicBezTo>
                    <a:pt x="370528" y="288908"/>
                    <a:pt x="370146" y="290337"/>
                    <a:pt x="370718" y="291194"/>
                  </a:cubicBezTo>
                  <a:cubicBezTo>
                    <a:pt x="371290" y="292147"/>
                    <a:pt x="373956" y="294528"/>
                    <a:pt x="374052" y="295766"/>
                  </a:cubicBezTo>
                  <a:cubicBezTo>
                    <a:pt x="374147" y="297004"/>
                    <a:pt x="373576" y="298052"/>
                    <a:pt x="372909" y="299004"/>
                  </a:cubicBezTo>
                  <a:cubicBezTo>
                    <a:pt x="372242" y="299957"/>
                    <a:pt x="370908" y="301291"/>
                    <a:pt x="371575" y="303005"/>
                  </a:cubicBezTo>
                  <a:cubicBezTo>
                    <a:pt x="372242" y="304720"/>
                    <a:pt x="372623" y="308720"/>
                    <a:pt x="372433" y="309482"/>
                  </a:cubicBezTo>
                  <a:cubicBezTo>
                    <a:pt x="372242" y="310244"/>
                    <a:pt x="371861" y="311577"/>
                    <a:pt x="372051" y="312530"/>
                  </a:cubicBezTo>
                  <a:cubicBezTo>
                    <a:pt x="372337" y="313482"/>
                    <a:pt x="371956" y="314530"/>
                    <a:pt x="373194" y="314625"/>
                  </a:cubicBezTo>
                  <a:cubicBezTo>
                    <a:pt x="374337" y="314816"/>
                    <a:pt x="376718" y="315673"/>
                    <a:pt x="376624" y="316530"/>
                  </a:cubicBezTo>
                  <a:cubicBezTo>
                    <a:pt x="376624" y="316626"/>
                    <a:pt x="376624" y="316721"/>
                    <a:pt x="376528" y="316721"/>
                  </a:cubicBezTo>
                  <a:cubicBezTo>
                    <a:pt x="375957" y="317674"/>
                    <a:pt x="373194" y="322055"/>
                    <a:pt x="372909" y="323198"/>
                  </a:cubicBezTo>
                  <a:cubicBezTo>
                    <a:pt x="372718" y="324246"/>
                    <a:pt x="372051" y="329294"/>
                    <a:pt x="371671" y="329961"/>
                  </a:cubicBezTo>
                  <a:cubicBezTo>
                    <a:pt x="371290" y="330532"/>
                    <a:pt x="370242" y="332914"/>
                    <a:pt x="370623" y="333675"/>
                  </a:cubicBezTo>
                  <a:cubicBezTo>
                    <a:pt x="371004" y="334342"/>
                    <a:pt x="374242" y="340819"/>
                    <a:pt x="374337" y="342629"/>
                  </a:cubicBezTo>
                  <a:cubicBezTo>
                    <a:pt x="374337" y="342820"/>
                    <a:pt x="374337" y="342915"/>
                    <a:pt x="374337" y="343010"/>
                  </a:cubicBezTo>
                  <a:cubicBezTo>
                    <a:pt x="373766" y="343962"/>
                    <a:pt x="370623" y="350725"/>
                    <a:pt x="370623" y="351582"/>
                  </a:cubicBezTo>
                  <a:cubicBezTo>
                    <a:pt x="370528" y="352535"/>
                    <a:pt x="370242" y="355107"/>
                    <a:pt x="370528" y="356059"/>
                  </a:cubicBezTo>
                  <a:cubicBezTo>
                    <a:pt x="370813" y="357012"/>
                    <a:pt x="371575" y="360060"/>
                    <a:pt x="372718" y="359774"/>
                  </a:cubicBezTo>
                  <a:cubicBezTo>
                    <a:pt x="373861" y="359488"/>
                    <a:pt x="377004" y="359298"/>
                    <a:pt x="376147" y="360822"/>
                  </a:cubicBezTo>
                  <a:cubicBezTo>
                    <a:pt x="375290" y="362346"/>
                    <a:pt x="374528" y="364060"/>
                    <a:pt x="374719" y="365775"/>
                  </a:cubicBezTo>
                  <a:cubicBezTo>
                    <a:pt x="374909" y="367489"/>
                    <a:pt x="375481" y="370823"/>
                    <a:pt x="375290" y="372061"/>
                  </a:cubicBezTo>
                  <a:cubicBezTo>
                    <a:pt x="375004" y="373299"/>
                    <a:pt x="373956" y="374824"/>
                    <a:pt x="375004" y="375776"/>
                  </a:cubicBezTo>
                  <a:cubicBezTo>
                    <a:pt x="376052" y="376728"/>
                    <a:pt x="377576" y="377491"/>
                    <a:pt x="377195" y="378538"/>
                  </a:cubicBezTo>
                  <a:cubicBezTo>
                    <a:pt x="376814" y="379586"/>
                    <a:pt x="374147" y="383491"/>
                    <a:pt x="373576" y="385111"/>
                  </a:cubicBezTo>
                  <a:cubicBezTo>
                    <a:pt x="373004" y="386825"/>
                    <a:pt x="371861" y="394350"/>
                    <a:pt x="371480" y="395683"/>
                  </a:cubicBezTo>
                  <a:cubicBezTo>
                    <a:pt x="371099" y="397017"/>
                    <a:pt x="372242" y="399493"/>
                    <a:pt x="373290" y="400160"/>
                  </a:cubicBezTo>
                  <a:cubicBezTo>
                    <a:pt x="374337" y="400732"/>
                    <a:pt x="376528" y="399493"/>
                    <a:pt x="377290" y="400160"/>
                  </a:cubicBezTo>
                  <a:cubicBezTo>
                    <a:pt x="378052" y="400732"/>
                    <a:pt x="378338" y="400922"/>
                    <a:pt x="379290" y="401494"/>
                  </a:cubicBezTo>
                  <a:cubicBezTo>
                    <a:pt x="380243" y="402160"/>
                    <a:pt x="381767" y="403017"/>
                    <a:pt x="381672" y="404161"/>
                  </a:cubicBezTo>
                  <a:cubicBezTo>
                    <a:pt x="381576" y="405208"/>
                    <a:pt x="381576" y="406351"/>
                    <a:pt x="382624" y="406637"/>
                  </a:cubicBezTo>
                  <a:cubicBezTo>
                    <a:pt x="383672" y="406923"/>
                    <a:pt x="385387" y="406351"/>
                    <a:pt x="385291" y="407685"/>
                  </a:cubicBezTo>
                  <a:cubicBezTo>
                    <a:pt x="385196" y="408732"/>
                    <a:pt x="384053" y="409209"/>
                    <a:pt x="384339" y="409685"/>
                  </a:cubicBezTo>
                  <a:cubicBezTo>
                    <a:pt x="384434" y="409875"/>
                    <a:pt x="384720" y="409971"/>
                    <a:pt x="385387" y="410161"/>
                  </a:cubicBezTo>
                  <a:cubicBezTo>
                    <a:pt x="387768" y="410733"/>
                    <a:pt x="390340" y="411685"/>
                    <a:pt x="389387" y="412638"/>
                  </a:cubicBezTo>
                  <a:cubicBezTo>
                    <a:pt x="388339" y="413590"/>
                    <a:pt x="387482" y="415114"/>
                    <a:pt x="387387" y="416162"/>
                  </a:cubicBezTo>
                  <a:cubicBezTo>
                    <a:pt x="387387" y="416733"/>
                    <a:pt x="387672" y="418543"/>
                    <a:pt x="388053" y="420353"/>
                  </a:cubicBezTo>
                  <a:cubicBezTo>
                    <a:pt x="388339" y="421496"/>
                    <a:pt x="388625" y="422734"/>
                    <a:pt x="389006" y="423496"/>
                  </a:cubicBezTo>
                  <a:cubicBezTo>
                    <a:pt x="389101" y="423877"/>
                    <a:pt x="389292" y="424163"/>
                    <a:pt x="389387" y="424258"/>
                  </a:cubicBezTo>
                  <a:cubicBezTo>
                    <a:pt x="390149" y="425020"/>
                    <a:pt x="391768" y="427497"/>
                    <a:pt x="391292" y="428735"/>
                  </a:cubicBezTo>
                  <a:cubicBezTo>
                    <a:pt x="390911" y="429973"/>
                    <a:pt x="389863" y="433498"/>
                    <a:pt x="388911" y="434450"/>
                  </a:cubicBezTo>
                  <a:cubicBezTo>
                    <a:pt x="387863" y="435403"/>
                    <a:pt x="386053" y="436545"/>
                    <a:pt x="385291" y="437974"/>
                  </a:cubicBezTo>
                  <a:cubicBezTo>
                    <a:pt x="384529" y="439403"/>
                    <a:pt x="382338" y="442070"/>
                    <a:pt x="382243" y="440737"/>
                  </a:cubicBezTo>
                  <a:cubicBezTo>
                    <a:pt x="382148" y="439403"/>
                    <a:pt x="382815" y="437498"/>
                    <a:pt x="383481" y="436641"/>
                  </a:cubicBezTo>
                  <a:cubicBezTo>
                    <a:pt x="384148" y="435688"/>
                    <a:pt x="386243" y="431307"/>
                    <a:pt x="384339" y="431402"/>
                  </a:cubicBezTo>
                  <a:cubicBezTo>
                    <a:pt x="382434" y="431592"/>
                    <a:pt x="380624" y="431592"/>
                    <a:pt x="379767" y="431116"/>
                  </a:cubicBezTo>
                  <a:cubicBezTo>
                    <a:pt x="378814" y="430640"/>
                    <a:pt x="376338" y="429592"/>
                    <a:pt x="375671" y="430926"/>
                  </a:cubicBezTo>
                  <a:cubicBezTo>
                    <a:pt x="374909" y="432354"/>
                    <a:pt x="374242" y="433593"/>
                    <a:pt x="374052" y="435879"/>
                  </a:cubicBezTo>
                  <a:cubicBezTo>
                    <a:pt x="373861" y="438165"/>
                    <a:pt x="373385" y="443975"/>
                    <a:pt x="372623" y="444928"/>
                  </a:cubicBezTo>
                  <a:cubicBezTo>
                    <a:pt x="371956" y="445880"/>
                    <a:pt x="369003" y="449499"/>
                    <a:pt x="370051" y="450928"/>
                  </a:cubicBezTo>
                  <a:cubicBezTo>
                    <a:pt x="371099" y="452357"/>
                    <a:pt x="373385" y="456167"/>
                    <a:pt x="371290" y="456453"/>
                  </a:cubicBezTo>
                  <a:cubicBezTo>
                    <a:pt x="369194" y="456738"/>
                    <a:pt x="366622" y="457405"/>
                    <a:pt x="366241" y="458644"/>
                  </a:cubicBezTo>
                  <a:cubicBezTo>
                    <a:pt x="366241" y="458644"/>
                    <a:pt x="362717" y="466645"/>
                    <a:pt x="361479" y="468645"/>
                  </a:cubicBezTo>
                  <a:cubicBezTo>
                    <a:pt x="360240" y="470645"/>
                    <a:pt x="352430" y="478932"/>
                    <a:pt x="351668" y="479979"/>
                  </a:cubicBezTo>
                  <a:cubicBezTo>
                    <a:pt x="351001" y="481027"/>
                    <a:pt x="344143" y="493029"/>
                    <a:pt x="343762" y="494553"/>
                  </a:cubicBezTo>
                  <a:cubicBezTo>
                    <a:pt x="343381" y="496077"/>
                    <a:pt x="339285" y="506554"/>
                    <a:pt x="338238" y="508078"/>
                  </a:cubicBezTo>
                  <a:cubicBezTo>
                    <a:pt x="337190" y="509602"/>
                    <a:pt x="332808" y="518175"/>
                    <a:pt x="332713" y="519889"/>
                  </a:cubicBezTo>
                  <a:cubicBezTo>
                    <a:pt x="332618" y="521604"/>
                    <a:pt x="333094" y="525985"/>
                    <a:pt x="333190" y="527128"/>
                  </a:cubicBezTo>
                  <a:cubicBezTo>
                    <a:pt x="333284" y="528176"/>
                    <a:pt x="333666" y="530081"/>
                    <a:pt x="333094" y="531129"/>
                  </a:cubicBezTo>
                  <a:cubicBezTo>
                    <a:pt x="332523" y="532176"/>
                    <a:pt x="331761" y="534653"/>
                    <a:pt x="331285" y="536177"/>
                  </a:cubicBezTo>
                  <a:cubicBezTo>
                    <a:pt x="330903" y="537701"/>
                    <a:pt x="328999" y="542463"/>
                    <a:pt x="330142" y="544654"/>
                  </a:cubicBezTo>
                  <a:cubicBezTo>
                    <a:pt x="331285" y="546750"/>
                    <a:pt x="336333" y="552465"/>
                    <a:pt x="335952" y="553417"/>
                  </a:cubicBezTo>
                  <a:cubicBezTo>
                    <a:pt x="335571" y="554370"/>
                    <a:pt x="332046" y="559132"/>
                    <a:pt x="332142" y="560466"/>
                  </a:cubicBezTo>
                  <a:cubicBezTo>
                    <a:pt x="332237" y="561895"/>
                    <a:pt x="333190" y="565990"/>
                    <a:pt x="333094" y="567419"/>
                  </a:cubicBezTo>
                  <a:cubicBezTo>
                    <a:pt x="332999" y="568848"/>
                    <a:pt x="334142" y="572944"/>
                    <a:pt x="334427" y="574182"/>
                  </a:cubicBezTo>
                  <a:cubicBezTo>
                    <a:pt x="334618" y="575420"/>
                    <a:pt x="336714" y="580659"/>
                    <a:pt x="336809" y="581802"/>
                  </a:cubicBezTo>
                  <a:cubicBezTo>
                    <a:pt x="336904" y="583040"/>
                    <a:pt x="337762" y="587041"/>
                    <a:pt x="338618" y="587612"/>
                  </a:cubicBezTo>
                  <a:cubicBezTo>
                    <a:pt x="339571" y="588183"/>
                    <a:pt x="345572" y="593327"/>
                    <a:pt x="346810" y="594089"/>
                  </a:cubicBezTo>
                  <a:cubicBezTo>
                    <a:pt x="348049" y="594851"/>
                    <a:pt x="350620" y="599042"/>
                    <a:pt x="351001" y="600661"/>
                  </a:cubicBezTo>
                  <a:cubicBezTo>
                    <a:pt x="351287" y="601900"/>
                    <a:pt x="351668" y="607519"/>
                    <a:pt x="351573" y="611520"/>
                  </a:cubicBezTo>
                  <a:cubicBezTo>
                    <a:pt x="351573" y="613234"/>
                    <a:pt x="351382" y="614663"/>
                    <a:pt x="351192" y="615330"/>
                  </a:cubicBezTo>
                  <a:cubicBezTo>
                    <a:pt x="350430" y="617806"/>
                    <a:pt x="349287" y="627426"/>
                    <a:pt x="350239" y="629427"/>
                  </a:cubicBezTo>
                  <a:cubicBezTo>
                    <a:pt x="351192" y="631427"/>
                    <a:pt x="354240" y="638190"/>
                    <a:pt x="355383" y="640762"/>
                  </a:cubicBezTo>
                  <a:cubicBezTo>
                    <a:pt x="356525" y="643333"/>
                    <a:pt x="359669" y="650858"/>
                    <a:pt x="359955" y="651811"/>
                  </a:cubicBezTo>
                  <a:cubicBezTo>
                    <a:pt x="360240" y="652763"/>
                    <a:pt x="360050" y="657335"/>
                    <a:pt x="359955" y="658383"/>
                  </a:cubicBezTo>
                  <a:cubicBezTo>
                    <a:pt x="359860" y="659430"/>
                    <a:pt x="359193" y="660669"/>
                    <a:pt x="357668" y="660097"/>
                  </a:cubicBezTo>
                  <a:cubicBezTo>
                    <a:pt x="356145" y="659430"/>
                    <a:pt x="354430" y="659050"/>
                    <a:pt x="354335" y="660574"/>
                  </a:cubicBezTo>
                  <a:cubicBezTo>
                    <a:pt x="354240" y="662098"/>
                    <a:pt x="354716" y="664574"/>
                    <a:pt x="356240" y="665908"/>
                  </a:cubicBezTo>
                  <a:cubicBezTo>
                    <a:pt x="357764" y="667336"/>
                    <a:pt x="364908" y="671241"/>
                    <a:pt x="364812" y="672766"/>
                  </a:cubicBezTo>
                  <a:cubicBezTo>
                    <a:pt x="364717" y="674290"/>
                    <a:pt x="364146" y="676290"/>
                    <a:pt x="365098" y="677528"/>
                  </a:cubicBezTo>
                  <a:cubicBezTo>
                    <a:pt x="366146" y="678766"/>
                    <a:pt x="369289" y="682005"/>
                    <a:pt x="368432" y="683243"/>
                  </a:cubicBezTo>
                  <a:cubicBezTo>
                    <a:pt x="367575" y="684481"/>
                    <a:pt x="365289" y="689815"/>
                    <a:pt x="365860" y="691339"/>
                  </a:cubicBezTo>
                  <a:cubicBezTo>
                    <a:pt x="366432" y="692863"/>
                    <a:pt x="370337" y="698674"/>
                    <a:pt x="371004" y="699436"/>
                  </a:cubicBezTo>
                  <a:cubicBezTo>
                    <a:pt x="371766" y="700198"/>
                    <a:pt x="374052" y="701626"/>
                    <a:pt x="375862" y="704770"/>
                  </a:cubicBezTo>
                  <a:cubicBezTo>
                    <a:pt x="377767" y="708008"/>
                    <a:pt x="377862" y="711246"/>
                    <a:pt x="379290" y="710580"/>
                  </a:cubicBezTo>
                  <a:cubicBezTo>
                    <a:pt x="380719" y="709913"/>
                    <a:pt x="381958" y="708294"/>
                    <a:pt x="382148" y="707341"/>
                  </a:cubicBezTo>
                  <a:cubicBezTo>
                    <a:pt x="382338" y="706389"/>
                    <a:pt x="382148" y="702388"/>
                    <a:pt x="382052" y="701531"/>
                  </a:cubicBezTo>
                  <a:cubicBezTo>
                    <a:pt x="381958" y="700579"/>
                    <a:pt x="381767" y="699054"/>
                    <a:pt x="380624" y="698483"/>
                  </a:cubicBezTo>
                  <a:cubicBezTo>
                    <a:pt x="379576" y="697912"/>
                    <a:pt x="377862" y="697721"/>
                    <a:pt x="376909" y="696769"/>
                  </a:cubicBezTo>
                  <a:cubicBezTo>
                    <a:pt x="376052" y="695816"/>
                    <a:pt x="373861" y="692196"/>
                    <a:pt x="374052" y="690006"/>
                  </a:cubicBezTo>
                  <a:cubicBezTo>
                    <a:pt x="374052" y="690006"/>
                    <a:pt x="374814" y="683148"/>
                    <a:pt x="374909" y="681909"/>
                  </a:cubicBezTo>
                  <a:cubicBezTo>
                    <a:pt x="375004" y="680671"/>
                    <a:pt x="373671" y="674575"/>
                    <a:pt x="373290" y="673051"/>
                  </a:cubicBezTo>
                  <a:cubicBezTo>
                    <a:pt x="372909" y="671527"/>
                    <a:pt x="371480" y="668479"/>
                    <a:pt x="371004" y="666860"/>
                  </a:cubicBezTo>
                  <a:cubicBezTo>
                    <a:pt x="370528" y="665336"/>
                    <a:pt x="370623" y="663145"/>
                    <a:pt x="371004" y="661621"/>
                  </a:cubicBezTo>
                  <a:cubicBezTo>
                    <a:pt x="371384" y="660097"/>
                    <a:pt x="369765" y="654382"/>
                    <a:pt x="369480" y="653144"/>
                  </a:cubicBezTo>
                  <a:cubicBezTo>
                    <a:pt x="369289" y="651906"/>
                    <a:pt x="369099" y="649429"/>
                    <a:pt x="369003" y="647810"/>
                  </a:cubicBezTo>
                  <a:cubicBezTo>
                    <a:pt x="368908" y="646095"/>
                    <a:pt x="367575" y="646000"/>
                    <a:pt x="366622" y="644857"/>
                  </a:cubicBezTo>
                  <a:cubicBezTo>
                    <a:pt x="365765" y="643809"/>
                    <a:pt x="365765" y="643048"/>
                    <a:pt x="365765" y="641524"/>
                  </a:cubicBezTo>
                  <a:cubicBezTo>
                    <a:pt x="365670" y="640000"/>
                    <a:pt x="364431" y="637523"/>
                    <a:pt x="364241" y="636190"/>
                  </a:cubicBezTo>
                  <a:cubicBezTo>
                    <a:pt x="364051" y="634761"/>
                    <a:pt x="364241" y="633427"/>
                    <a:pt x="364717" y="631427"/>
                  </a:cubicBezTo>
                  <a:cubicBezTo>
                    <a:pt x="365194" y="629427"/>
                    <a:pt x="364241" y="628474"/>
                    <a:pt x="364051" y="627617"/>
                  </a:cubicBezTo>
                  <a:cubicBezTo>
                    <a:pt x="363765" y="626665"/>
                    <a:pt x="366813" y="623521"/>
                    <a:pt x="367099" y="622664"/>
                  </a:cubicBezTo>
                  <a:cubicBezTo>
                    <a:pt x="367289" y="621902"/>
                    <a:pt x="367289" y="620378"/>
                    <a:pt x="367384" y="618949"/>
                  </a:cubicBezTo>
                  <a:cubicBezTo>
                    <a:pt x="367479" y="617520"/>
                    <a:pt x="370242" y="620759"/>
                    <a:pt x="371004" y="621521"/>
                  </a:cubicBezTo>
                  <a:cubicBezTo>
                    <a:pt x="371004" y="621521"/>
                    <a:pt x="374623" y="623712"/>
                    <a:pt x="375481" y="623998"/>
                  </a:cubicBezTo>
                  <a:cubicBezTo>
                    <a:pt x="376242" y="624283"/>
                    <a:pt x="378624" y="624759"/>
                    <a:pt x="379100" y="626474"/>
                  </a:cubicBezTo>
                  <a:cubicBezTo>
                    <a:pt x="379671" y="628188"/>
                    <a:pt x="379671" y="630284"/>
                    <a:pt x="379386" y="631522"/>
                  </a:cubicBezTo>
                  <a:cubicBezTo>
                    <a:pt x="379100" y="632761"/>
                    <a:pt x="377195" y="638761"/>
                    <a:pt x="377100" y="640380"/>
                  </a:cubicBezTo>
                  <a:cubicBezTo>
                    <a:pt x="377004" y="642095"/>
                    <a:pt x="377481" y="644667"/>
                    <a:pt x="377957" y="646381"/>
                  </a:cubicBezTo>
                  <a:cubicBezTo>
                    <a:pt x="378528" y="648096"/>
                    <a:pt x="378528" y="649334"/>
                    <a:pt x="378433" y="650858"/>
                  </a:cubicBezTo>
                  <a:cubicBezTo>
                    <a:pt x="378338" y="652382"/>
                    <a:pt x="379767" y="657907"/>
                    <a:pt x="381291" y="658859"/>
                  </a:cubicBezTo>
                  <a:cubicBezTo>
                    <a:pt x="382815" y="659812"/>
                    <a:pt x="384815" y="661336"/>
                    <a:pt x="385006" y="662669"/>
                  </a:cubicBezTo>
                  <a:cubicBezTo>
                    <a:pt x="385196" y="664098"/>
                    <a:pt x="385958" y="667241"/>
                    <a:pt x="386720" y="668003"/>
                  </a:cubicBezTo>
                  <a:cubicBezTo>
                    <a:pt x="387482" y="668765"/>
                    <a:pt x="390721" y="671718"/>
                    <a:pt x="391387" y="673813"/>
                  </a:cubicBezTo>
                  <a:cubicBezTo>
                    <a:pt x="392054" y="675909"/>
                    <a:pt x="393006" y="679052"/>
                    <a:pt x="392530" y="680100"/>
                  </a:cubicBezTo>
                  <a:cubicBezTo>
                    <a:pt x="392149" y="681148"/>
                    <a:pt x="390340" y="684862"/>
                    <a:pt x="390911" y="686291"/>
                  </a:cubicBezTo>
                  <a:cubicBezTo>
                    <a:pt x="391483" y="687720"/>
                    <a:pt x="397769" y="692387"/>
                    <a:pt x="397864" y="693625"/>
                  </a:cubicBezTo>
                  <a:cubicBezTo>
                    <a:pt x="397960" y="694863"/>
                    <a:pt x="398055" y="697626"/>
                    <a:pt x="399293" y="698197"/>
                  </a:cubicBezTo>
                  <a:cubicBezTo>
                    <a:pt x="400531" y="698769"/>
                    <a:pt x="403008" y="699912"/>
                    <a:pt x="403389" y="701531"/>
                  </a:cubicBezTo>
                  <a:cubicBezTo>
                    <a:pt x="403770" y="703245"/>
                    <a:pt x="406627" y="712580"/>
                    <a:pt x="407008" y="714675"/>
                  </a:cubicBezTo>
                  <a:cubicBezTo>
                    <a:pt x="407389" y="716866"/>
                    <a:pt x="411009" y="724010"/>
                    <a:pt x="409580" y="726677"/>
                  </a:cubicBezTo>
                  <a:cubicBezTo>
                    <a:pt x="408151" y="729344"/>
                    <a:pt x="405008" y="735726"/>
                    <a:pt x="405865" y="737916"/>
                  </a:cubicBezTo>
                  <a:cubicBezTo>
                    <a:pt x="406627" y="740107"/>
                    <a:pt x="412247" y="748013"/>
                    <a:pt x="413199" y="749728"/>
                  </a:cubicBezTo>
                  <a:cubicBezTo>
                    <a:pt x="414247" y="751442"/>
                    <a:pt x="421296" y="759253"/>
                    <a:pt x="423487" y="759348"/>
                  </a:cubicBezTo>
                  <a:cubicBezTo>
                    <a:pt x="425677" y="759538"/>
                    <a:pt x="432725" y="759824"/>
                    <a:pt x="433107" y="761062"/>
                  </a:cubicBezTo>
                  <a:cubicBezTo>
                    <a:pt x="433488" y="762300"/>
                    <a:pt x="437393" y="770111"/>
                    <a:pt x="439774" y="771063"/>
                  </a:cubicBezTo>
                  <a:cubicBezTo>
                    <a:pt x="442156" y="772016"/>
                    <a:pt x="450537" y="774016"/>
                    <a:pt x="452347" y="775636"/>
                  </a:cubicBezTo>
                  <a:cubicBezTo>
                    <a:pt x="454157" y="777350"/>
                    <a:pt x="462729" y="784399"/>
                    <a:pt x="464349" y="784684"/>
                  </a:cubicBezTo>
                  <a:cubicBezTo>
                    <a:pt x="465873" y="784970"/>
                    <a:pt x="473017" y="785446"/>
                    <a:pt x="474160" y="784875"/>
                  </a:cubicBezTo>
                  <a:cubicBezTo>
                    <a:pt x="475303" y="784303"/>
                    <a:pt x="481303" y="780303"/>
                    <a:pt x="483494" y="780112"/>
                  </a:cubicBezTo>
                  <a:cubicBezTo>
                    <a:pt x="485684" y="779922"/>
                    <a:pt x="492067" y="783065"/>
                    <a:pt x="493114" y="783922"/>
                  </a:cubicBezTo>
                  <a:cubicBezTo>
                    <a:pt x="494162" y="784875"/>
                    <a:pt x="495209" y="785923"/>
                    <a:pt x="495496" y="787161"/>
                  </a:cubicBezTo>
                  <a:cubicBezTo>
                    <a:pt x="495781" y="788399"/>
                    <a:pt x="496638" y="791352"/>
                    <a:pt x="497401" y="791923"/>
                  </a:cubicBezTo>
                  <a:cubicBezTo>
                    <a:pt x="498162" y="792495"/>
                    <a:pt x="499400" y="793447"/>
                    <a:pt x="500067" y="794495"/>
                  </a:cubicBezTo>
                  <a:cubicBezTo>
                    <a:pt x="500163" y="794590"/>
                    <a:pt x="500258" y="794781"/>
                    <a:pt x="500449" y="795066"/>
                  </a:cubicBezTo>
                  <a:cubicBezTo>
                    <a:pt x="501592" y="796876"/>
                    <a:pt x="504258" y="801448"/>
                    <a:pt x="505687" y="801829"/>
                  </a:cubicBezTo>
                  <a:cubicBezTo>
                    <a:pt x="507211" y="802305"/>
                    <a:pt x="516260" y="803353"/>
                    <a:pt x="517308" y="804401"/>
                  </a:cubicBezTo>
                  <a:cubicBezTo>
                    <a:pt x="517784" y="804877"/>
                    <a:pt x="518450" y="805258"/>
                    <a:pt x="519213" y="805544"/>
                  </a:cubicBezTo>
                  <a:cubicBezTo>
                    <a:pt x="520070" y="805925"/>
                    <a:pt x="520927" y="806116"/>
                    <a:pt x="521499" y="806116"/>
                  </a:cubicBezTo>
                  <a:cubicBezTo>
                    <a:pt x="522642" y="806116"/>
                    <a:pt x="527214" y="806687"/>
                    <a:pt x="528262" y="807640"/>
                  </a:cubicBezTo>
                  <a:cubicBezTo>
                    <a:pt x="529309" y="808592"/>
                    <a:pt x="530547" y="809068"/>
                    <a:pt x="531405" y="808687"/>
                  </a:cubicBezTo>
                  <a:cubicBezTo>
                    <a:pt x="532262" y="808401"/>
                    <a:pt x="533500" y="806211"/>
                    <a:pt x="534452" y="806211"/>
                  </a:cubicBezTo>
                  <a:cubicBezTo>
                    <a:pt x="534738" y="806211"/>
                    <a:pt x="535119" y="806401"/>
                    <a:pt x="535405" y="806592"/>
                  </a:cubicBezTo>
                  <a:cubicBezTo>
                    <a:pt x="535977" y="807068"/>
                    <a:pt x="536358" y="807925"/>
                    <a:pt x="536072" y="808497"/>
                  </a:cubicBezTo>
                  <a:cubicBezTo>
                    <a:pt x="536072" y="808592"/>
                    <a:pt x="535977" y="808783"/>
                    <a:pt x="535881" y="808973"/>
                  </a:cubicBezTo>
                  <a:cubicBezTo>
                    <a:pt x="535501" y="810116"/>
                    <a:pt x="535119" y="812116"/>
                    <a:pt x="535786" y="812974"/>
                  </a:cubicBezTo>
                  <a:cubicBezTo>
                    <a:pt x="536548" y="813926"/>
                    <a:pt x="540739" y="818212"/>
                    <a:pt x="541406" y="819450"/>
                  </a:cubicBezTo>
                  <a:cubicBezTo>
                    <a:pt x="542168" y="820689"/>
                    <a:pt x="543692" y="823737"/>
                    <a:pt x="544454" y="824213"/>
                  </a:cubicBezTo>
                  <a:cubicBezTo>
                    <a:pt x="545216" y="824689"/>
                    <a:pt x="547121" y="826213"/>
                    <a:pt x="547216" y="827547"/>
                  </a:cubicBezTo>
                  <a:cubicBezTo>
                    <a:pt x="547312" y="828404"/>
                    <a:pt x="547026" y="829452"/>
                    <a:pt x="546931" y="830309"/>
                  </a:cubicBezTo>
                  <a:cubicBezTo>
                    <a:pt x="546835" y="830500"/>
                    <a:pt x="546835" y="830785"/>
                    <a:pt x="546835" y="830976"/>
                  </a:cubicBezTo>
                  <a:cubicBezTo>
                    <a:pt x="546740" y="831738"/>
                    <a:pt x="545787" y="834309"/>
                    <a:pt x="546073" y="835548"/>
                  </a:cubicBezTo>
                  <a:cubicBezTo>
                    <a:pt x="546359" y="836786"/>
                    <a:pt x="546740" y="839739"/>
                    <a:pt x="548074" y="839739"/>
                  </a:cubicBezTo>
                  <a:cubicBezTo>
                    <a:pt x="549312" y="839739"/>
                    <a:pt x="550550" y="838786"/>
                    <a:pt x="551312" y="839548"/>
                  </a:cubicBezTo>
                  <a:cubicBezTo>
                    <a:pt x="552074" y="840310"/>
                    <a:pt x="555884" y="844787"/>
                    <a:pt x="556837" y="845073"/>
                  </a:cubicBezTo>
                  <a:cubicBezTo>
                    <a:pt x="557789" y="845358"/>
                    <a:pt x="560932" y="846120"/>
                    <a:pt x="561123" y="846883"/>
                  </a:cubicBezTo>
                  <a:cubicBezTo>
                    <a:pt x="561408" y="847645"/>
                    <a:pt x="560932" y="851645"/>
                    <a:pt x="561980" y="851836"/>
                  </a:cubicBezTo>
                  <a:cubicBezTo>
                    <a:pt x="562933" y="852026"/>
                    <a:pt x="564742" y="851359"/>
                    <a:pt x="564933" y="852598"/>
                  </a:cubicBezTo>
                  <a:cubicBezTo>
                    <a:pt x="565219" y="853836"/>
                    <a:pt x="565599" y="857455"/>
                    <a:pt x="566552" y="856884"/>
                  </a:cubicBezTo>
                  <a:cubicBezTo>
                    <a:pt x="567218" y="856503"/>
                    <a:pt x="567885" y="856026"/>
                    <a:pt x="568552" y="855645"/>
                  </a:cubicBezTo>
                  <a:cubicBezTo>
                    <a:pt x="568933" y="855455"/>
                    <a:pt x="569410" y="855265"/>
                    <a:pt x="569790" y="855265"/>
                  </a:cubicBezTo>
                  <a:cubicBezTo>
                    <a:pt x="570933" y="855074"/>
                    <a:pt x="574458" y="854979"/>
                    <a:pt x="575791" y="856693"/>
                  </a:cubicBezTo>
                  <a:cubicBezTo>
                    <a:pt x="577125" y="858408"/>
                    <a:pt x="578077" y="859932"/>
                    <a:pt x="579315" y="860408"/>
                  </a:cubicBezTo>
                  <a:cubicBezTo>
                    <a:pt x="580554" y="860884"/>
                    <a:pt x="581983" y="860884"/>
                    <a:pt x="582554" y="861837"/>
                  </a:cubicBezTo>
                  <a:cubicBezTo>
                    <a:pt x="583126" y="862789"/>
                    <a:pt x="583983" y="863837"/>
                    <a:pt x="584935" y="863837"/>
                  </a:cubicBezTo>
                  <a:cubicBezTo>
                    <a:pt x="585888" y="863837"/>
                    <a:pt x="591602" y="861837"/>
                    <a:pt x="590746" y="860503"/>
                  </a:cubicBezTo>
                  <a:cubicBezTo>
                    <a:pt x="589888" y="859075"/>
                    <a:pt x="590459" y="854503"/>
                    <a:pt x="591031" y="854026"/>
                  </a:cubicBezTo>
                  <a:cubicBezTo>
                    <a:pt x="591317" y="853741"/>
                    <a:pt x="593794" y="851836"/>
                    <a:pt x="595984" y="850312"/>
                  </a:cubicBezTo>
                  <a:cubicBezTo>
                    <a:pt x="597508" y="849264"/>
                    <a:pt x="598937" y="848311"/>
                    <a:pt x="599223" y="848311"/>
                  </a:cubicBezTo>
                  <a:cubicBezTo>
                    <a:pt x="599984" y="848311"/>
                    <a:pt x="604081" y="848787"/>
                    <a:pt x="604747" y="849359"/>
                  </a:cubicBezTo>
                  <a:cubicBezTo>
                    <a:pt x="605318" y="849930"/>
                    <a:pt x="605985" y="851836"/>
                    <a:pt x="606843" y="852312"/>
                  </a:cubicBezTo>
                  <a:cubicBezTo>
                    <a:pt x="607605" y="852788"/>
                    <a:pt x="608176" y="854026"/>
                    <a:pt x="608081" y="854883"/>
                  </a:cubicBezTo>
                  <a:cubicBezTo>
                    <a:pt x="607986" y="855836"/>
                    <a:pt x="607605" y="856693"/>
                    <a:pt x="608176" y="857932"/>
                  </a:cubicBezTo>
                  <a:cubicBezTo>
                    <a:pt x="608653" y="859075"/>
                    <a:pt x="610938" y="861170"/>
                    <a:pt x="611605" y="862694"/>
                  </a:cubicBezTo>
                  <a:cubicBezTo>
                    <a:pt x="611605" y="862694"/>
                    <a:pt x="611605" y="862694"/>
                    <a:pt x="611605" y="862694"/>
                  </a:cubicBezTo>
                  <a:cubicBezTo>
                    <a:pt x="611605" y="862789"/>
                    <a:pt x="611701" y="862884"/>
                    <a:pt x="611701" y="862980"/>
                  </a:cubicBezTo>
                  <a:cubicBezTo>
                    <a:pt x="612081" y="864504"/>
                    <a:pt x="612462" y="865647"/>
                    <a:pt x="613415" y="866695"/>
                  </a:cubicBezTo>
                  <a:cubicBezTo>
                    <a:pt x="614272" y="867742"/>
                    <a:pt x="614653" y="868790"/>
                    <a:pt x="613701" y="869457"/>
                  </a:cubicBezTo>
                  <a:cubicBezTo>
                    <a:pt x="612748" y="870124"/>
                    <a:pt x="611034" y="871648"/>
                    <a:pt x="610938" y="873457"/>
                  </a:cubicBezTo>
                  <a:cubicBezTo>
                    <a:pt x="610843" y="875267"/>
                    <a:pt x="610938" y="881458"/>
                    <a:pt x="611129" y="882506"/>
                  </a:cubicBezTo>
                  <a:cubicBezTo>
                    <a:pt x="611415" y="883554"/>
                    <a:pt x="611415" y="885459"/>
                    <a:pt x="610843" y="886316"/>
                  </a:cubicBezTo>
                  <a:cubicBezTo>
                    <a:pt x="610272" y="887269"/>
                    <a:pt x="609224" y="889269"/>
                    <a:pt x="609319" y="890316"/>
                  </a:cubicBezTo>
                  <a:cubicBezTo>
                    <a:pt x="609415" y="891364"/>
                    <a:pt x="610652" y="897365"/>
                    <a:pt x="609891" y="898317"/>
                  </a:cubicBezTo>
                  <a:cubicBezTo>
                    <a:pt x="609224" y="899270"/>
                    <a:pt x="605224" y="903842"/>
                    <a:pt x="603414" y="904604"/>
                  </a:cubicBezTo>
                  <a:cubicBezTo>
                    <a:pt x="601604" y="905366"/>
                    <a:pt x="598175" y="907366"/>
                    <a:pt x="597699" y="909176"/>
                  </a:cubicBezTo>
                  <a:cubicBezTo>
                    <a:pt x="597318" y="910700"/>
                    <a:pt x="597222" y="913843"/>
                    <a:pt x="595603" y="915653"/>
                  </a:cubicBezTo>
                  <a:cubicBezTo>
                    <a:pt x="595317" y="916034"/>
                    <a:pt x="594937" y="916320"/>
                    <a:pt x="594460" y="916510"/>
                  </a:cubicBezTo>
                  <a:cubicBezTo>
                    <a:pt x="591793" y="917939"/>
                    <a:pt x="587221" y="920034"/>
                    <a:pt x="586364" y="920987"/>
                  </a:cubicBezTo>
                  <a:cubicBezTo>
                    <a:pt x="585507" y="921940"/>
                    <a:pt x="584840" y="923273"/>
                    <a:pt x="584364" y="924702"/>
                  </a:cubicBezTo>
                  <a:cubicBezTo>
                    <a:pt x="583983" y="926130"/>
                    <a:pt x="582935" y="927654"/>
                    <a:pt x="582268" y="928416"/>
                  </a:cubicBezTo>
                  <a:cubicBezTo>
                    <a:pt x="581601" y="929179"/>
                    <a:pt x="579315" y="934132"/>
                    <a:pt x="578649" y="935465"/>
                  </a:cubicBezTo>
                  <a:cubicBezTo>
                    <a:pt x="577887" y="936894"/>
                    <a:pt x="577982" y="938989"/>
                    <a:pt x="577887" y="940228"/>
                  </a:cubicBezTo>
                  <a:cubicBezTo>
                    <a:pt x="577792" y="941466"/>
                    <a:pt x="576839" y="943561"/>
                    <a:pt x="576839" y="944704"/>
                  </a:cubicBezTo>
                  <a:cubicBezTo>
                    <a:pt x="576743" y="945752"/>
                    <a:pt x="577887" y="948229"/>
                    <a:pt x="579506" y="947181"/>
                  </a:cubicBezTo>
                  <a:cubicBezTo>
                    <a:pt x="581221" y="946133"/>
                    <a:pt x="582173" y="945371"/>
                    <a:pt x="583030" y="945180"/>
                  </a:cubicBezTo>
                  <a:cubicBezTo>
                    <a:pt x="583792" y="944990"/>
                    <a:pt x="585031" y="945752"/>
                    <a:pt x="584935" y="947276"/>
                  </a:cubicBezTo>
                  <a:cubicBezTo>
                    <a:pt x="584840" y="948800"/>
                    <a:pt x="583983" y="951467"/>
                    <a:pt x="582744" y="952038"/>
                  </a:cubicBezTo>
                  <a:cubicBezTo>
                    <a:pt x="582459" y="952134"/>
                    <a:pt x="582077" y="952324"/>
                    <a:pt x="581697" y="952610"/>
                  </a:cubicBezTo>
                  <a:cubicBezTo>
                    <a:pt x="580173" y="953467"/>
                    <a:pt x="577982" y="954801"/>
                    <a:pt x="577125" y="955753"/>
                  </a:cubicBezTo>
                  <a:cubicBezTo>
                    <a:pt x="576077" y="956991"/>
                    <a:pt x="573696" y="961754"/>
                    <a:pt x="573410" y="963754"/>
                  </a:cubicBezTo>
                  <a:cubicBezTo>
                    <a:pt x="573125" y="965754"/>
                    <a:pt x="572362" y="969469"/>
                    <a:pt x="573029" y="970041"/>
                  </a:cubicBezTo>
                  <a:cubicBezTo>
                    <a:pt x="573601" y="970612"/>
                    <a:pt x="576743" y="973279"/>
                    <a:pt x="576077" y="974994"/>
                  </a:cubicBezTo>
                  <a:cubicBezTo>
                    <a:pt x="575315" y="976708"/>
                    <a:pt x="573601" y="979566"/>
                    <a:pt x="575601" y="980709"/>
                  </a:cubicBezTo>
                  <a:cubicBezTo>
                    <a:pt x="577601" y="981757"/>
                    <a:pt x="582077" y="982995"/>
                    <a:pt x="582935" y="984519"/>
                  </a:cubicBezTo>
                  <a:cubicBezTo>
                    <a:pt x="583792" y="986043"/>
                    <a:pt x="589412" y="996520"/>
                    <a:pt x="590746" y="998616"/>
                  </a:cubicBezTo>
                  <a:cubicBezTo>
                    <a:pt x="591984" y="1000711"/>
                    <a:pt x="595032" y="1006141"/>
                    <a:pt x="594937" y="1006903"/>
                  </a:cubicBezTo>
                  <a:cubicBezTo>
                    <a:pt x="594841" y="1007665"/>
                    <a:pt x="595413" y="1009665"/>
                    <a:pt x="596556" y="1011379"/>
                  </a:cubicBezTo>
                  <a:cubicBezTo>
                    <a:pt x="597699" y="1013094"/>
                    <a:pt x="598080" y="1015380"/>
                    <a:pt x="598080" y="1016428"/>
                  </a:cubicBezTo>
                  <a:cubicBezTo>
                    <a:pt x="598175" y="1017475"/>
                    <a:pt x="599890" y="1019952"/>
                    <a:pt x="600651" y="1021000"/>
                  </a:cubicBezTo>
                  <a:cubicBezTo>
                    <a:pt x="601413" y="1022047"/>
                    <a:pt x="604081" y="1025095"/>
                    <a:pt x="604747" y="1026333"/>
                  </a:cubicBezTo>
                  <a:cubicBezTo>
                    <a:pt x="605509" y="1027572"/>
                    <a:pt x="609796" y="1034620"/>
                    <a:pt x="610462" y="1036144"/>
                  </a:cubicBezTo>
                  <a:cubicBezTo>
                    <a:pt x="611129" y="1037668"/>
                    <a:pt x="612177" y="1041097"/>
                    <a:pt x="612558" y="1042431"/>
                  </a:cubicBezTo>
                  <a:cubicBezTo>
                    <a:pt x="612939" y="1043859"/>
                    <a:pt x="613034" y="1047384"/>
                    <a:pt x="614653" y="1049194"/>
                  </a:cubicBezTo>
                  <a:cubicBezTo>
                    <a:pt x="616272" y="1051003"/>
                    <a:pt x="619321" y="1053956"/>
                    <a:pt x="619892" y="1054909"/>
                  </a:cubicBezTo>
                  <a:cubicBezTo>
                    <a:pt x="620463" y="1055861"/>
                    <a:pt x="622178" y="1061481"/>
                    <a:pt x="624178" y="1062624"/>
                  </a:cubicBezTo>
                  <a:cubicBezTo>
                    <a:pt x="626178" y="1063671"/>
                    <a:pt x="641133" y="1068720"/>
                    <a:pt x="642657" y="1069672"/>
                  </a:cubicBezTo>
                  <a:cubicBezTo>
                    <a:pt x="644181" y="1070625"/>
                    <a:pt x="650562" y="1075006"/>
                    <a:pt x="651515" y="1075768"/>
                  </a:cubicBezTo>
                  <a:cubicBezTo>
                    <a:pt x="652467" y="1076530"/>
                    <a:pt x="657421" y="1080055"/>
                    <a:pt x="658373" y="1080817"/>
                  </a:cubicBezTo>
                  <a:cubicBezTo>
                    <a:pt x="659230" y="1081579"/>
                    <a:pt x="663135" y="1083388"/>
                    <a:pt x="663707" y="1084912"/>
                  </a:cubicBezTo>
                  <a:cubicBezTo>
                    <a:pt x="663707" y="1084912"/>
                    <a:pt x="663707" y="1085008"/>
                    <a:pt x="663707" y="1085008"/>
                  </a:cubicBezTo>
                  <a:cubicBezTo>
                    <a:pt x="664088" y="1086532"/>
                    <a:pt x="663802" y="1088817"/>
                    <a:pt x="663707" y="1090246"/>
                  </a:cubicBezTo>
                  <a:cubicBezTo>
                    <a:pt x="663612" y="1091675"/>
                    <a:pt x="664945" y="1096057"/>
                    <a:pt x="665040" y="1097295"/>
                  </a:cubicBezTo>
                  <a:cubicBezTo>
                    <a:pt x="665136" y="1098533"/>
                    <a:pt x="665993" y="1105296"/>
                    <a:pt x="665898" y="1106058"/>
                  </a:cubicBezTo>
                  <a:cubicBezTo>
                    <a:pt x="665803" y="1106820"/>
                    <a:pt x="665707" y="1111011"/>
                    <a:pt x="666279" y="1112059"/>
                  </a:cubicBezTo>
                  <a:cubicBezTo>
                    <a:pt x="666850" y="1113106"/>
                    <a:pt x="667708" y="1117583"/>
                    <a:pt x="667231" y="1119774"/>
                  </a:cubicBezTo>
                  <a:cubicBezTo>
                    <a:pt x="666755" y="1121869"/>
                    <a:pt x="664850" y="1126822"/>
                    <a:pt x="664755" y="1127870"/>
                  </a:cubicBezTo>
                  <a:cubicBezTo>
                    <a:pt x="664660" y="1128918"/>
                    <a:pt x="664850" y="1131871"/>
                    <a:pt x="665326" y="1133204"/>
                  </a:cubicBezTo>
                  <a:cubicBezTo>
                    <a:pt x="665898" y="1134633"/>
                    <a:pt x="667041" y="1136157"/>
                    <a:pt x="666946" y="1137967"/>
                  </a:cubicBezTo>
                  <a:cubicBezTo>
                    <a:pt x="666850" y="1139776"/>
                    <a:pt x="667041" y="1143777"/>
                    <a:pt x="666183" y="1144920"/>
                  </a:cubicBezTo>
                  <a:cubicBezTo>
                    <a:pt x="665326" y="1145967"/>
                    <a:pt x="662564" y="1148634"/>
                    <a:pt x="663517" y="1149778"/>
                  </a:cubicBezTo>
                  <a:cubicBezTo>
                    <a:pt x="664374" y="1151016"/>
                    <a:pt x="668660" y="1161588"/>
                    <a:pt x="667422" y="1163303"/>
                  </a:cubicBezTo>
                  <a:cubicBezTo>
                    <a:pt x="666183" y="1165017"/>
                    <a:pt x="664469" y="1166827"/>
                    <a:pt x="664564" y="1168351"/>
                  </a:cubicBezTo>
                  <a:cubicBezTo>
                    <a:pt x="664660" y="1169875"/>
                    <a:pt x="664374" y="1173114"/>
                    <a:pt x="663897" y="1175400"/>
                  </a:cubicBezTo>
                  <a:cubicBezTo>
                    <a:pt x="663421" y="1177686"/>
                    <a:pt x="662374" y="1181591"/>
                    <a:pt x="662468" y="1182734"/>
                  </a:cubicBezTo>
                  <a:cubicBezTo>
                    <a:pt x="662564" y="1183972"/>
                    <a:pt x="665040" y="1187211"/>
                    <a:pt x="665326" y="1187973"/>
                  </a:cubicBezTo>
                  <a:cubicBezTo>
                    <a:pt x="665612" y="1188735"/>
                    <a:pt x="665326" y="1190259"/>
                    <a:pt x="665136" y="1191307"/>
                  </a:cubicBezTo>
                  <a:cubicBezTo>
                    <a:pt x="664945" y="1192354"/>
                    <a:pt x="664278" y="1197593"/>
                    <a:pt x="664469" y="1199308"/>
                  </a:cubicBezTo>
                  <a:cubicBezTo>
                    <a:pt x="664660" y="1201022"/>
                    <a:pt x="668375" y="1212642"/>
                    <a:pt x="667612" y="1214167"/>
                  </a:cubicBezTo>
                  <a:cubicBezTo>
                    <a:pt x="666850" y="1215691"/>
                    <a:pt x="665993" y="1217119"/>
                    <a:pt x="666279" y="1218358"/>
                  </a:cubicBezTo>
                  <a:cubicBezTo>
                    <a:pt x="666469" y="1219596"/>
                    <a:pt x="667231" y="1223406"/>
                    <a:pt x="666469" y="1224644"/>
                  </a:cubicBezTo>
                  <a:cubicBezTo>
                    <a:pt x="665707" y="1225882"/>
                    <a:pt x="665040" y="1227597"/>
                    <a:pt x="665421" y="1229121"/>
                  </a:cubicBezTo>
                  <a:cubicBezTo>
                    <a:pt x="665803" y="1230645"/>
                    <a:pt x="666374" y="1234455"/>
                    <a:pt x="665803" y="1235979"/>
                  </a:cubicBezTo>
                  <a:cubicBezTo>
                    <a:pt x="665231" y="1237503"/>
                    <a:pt x="664660" y="1238646"/>
                    <a:pt x="663993" y="1239789"/>
                  </a:cubicBezTo>
                  <a:cubicBezTo>
                    <a:pt x="663231" y="1241027"/>
                    <a:pt x="662278" y="1243599"/>
                    <a:pt x="662183" y="1245123"/>
                  </a:cubicBezTo>
                  <a:cubicBezTo>
                    <a:pt x="662088" y="1246647"/>
                    <a:pt x="662659" y="1249885"/>
                    <a:pt x="662278" y="1250457"/>
                  </a:cubicBezTo>
                  <a:cubicBezTo>
                    <a:pt x="661897" y="1251028"/>
                    <a:pt x="661421" y="1251981"/>
                    <a:pt x="661421" y="1253409"/>
                  </a:cubicBezTo>
                  <a:cubicBezTo>
                    <a:pt x="661516" y="1254743"/>
                    <a:pt x="661612" y="1255886"/>
                    <a:pt x="660564" y="1256362"/>
                  </a:cubicBezTo>
                  <a:cubicBezTo>
                    <a:pt x="659611" y="1256838"/>
                    <a:pt x="658277" y="1256934"/>
                    <a:pt x="658183" y="1258648"/>
                  </a:cubicBezTo>
                  <a:cubicBezTo>
                    <a:pt x="658087" y="1260363"/>
                    <a:pt x="658277" y="1264649"/>
                    <a:pt x="659040" y="1265697"/>
                  </a:cubicBezTo>
                  <a:cubicBezTo>
                    <a:pt x="659706" y="1266745"/>
                    <a:pt x="660754" y="1269030"/>
                    <a:pt x="660754" y="1270745"/>
                  </a:cubicBezTo>
                  <a:cubicBezTo>
                    <a:pt x="660849" y="1272459"/>
                    <a:pt x="661612" y="1274555"/>
                    <a:pt x="662183" y="1275698"/>
                  </a:cubicBezTo>
                  <a:cubicBezTo>
                    <a:pt x="662754" y="1276746"/>
                    <a:pt x="664278" y="1280746"/>
                    <a:pt x="663421" y="1281508"/>
                  </a:cubicBezTo>
                  <a:cubicBezTo>
                    <a:pt x="662564" y="1282270"/>
                    <a:pt x="661707" y="1286080"/>
                    <a:pt x="661897" y="1287319"/>
                  </a:cubicBezTo>
                  <a:cubicBezTo>
                    <a:pt x="662183" y="1288557"/>
                    <a:pt x="662088" y="1294081"/>
                    <a:pt x="662183" y="1295320"/>
                  </a:cubicBezTo>
                  <a:cubicBezTo>
                    <a:pt x="662278" y="1296558"/>
                    <a:pt x="662468" y="1297605"/>
                    <a:pt x="663421" y="1298844"/>
                  </a:cubicBezTo>
                  <a:cubicBezTo>
                    <a:pt x="664278" y="1300082"/>
                    <a:pt x="665707" y="1302178"/>
                    <a:pt x="666565" y="1301892"/>
                  </a:cubicBezTo>
                  <a:cubicBezTo>
                    <a:pt x="667422" y="1301606"/>
                    <a:pt x="668851" y="1301130"/>
                    <a:pt x="669231" y="1300177"/>
                  </a:cubicBezTo>
                  <a:cubicBezTo>
                    <a:pt x="669612" y="1299225"/>
                    <a:pt x="669994" y="1297891"/>
                    <a:pt x="671137" y="1297701"/>
                  </a:cubicBezTo>
                  <a:cubicBezTo>
                    <a:pt x="671613" y="1297605"/>
                    <a:pt x="672375" y="1297510"/>
                    <a:pt x="673042" y="1297510"/>
                  </a:cubicBezTo>
                  <a:cubicBezTo>
                    <a:pt x="673803" y="1297510"/>
                    <a:pt x="674375" y="1297701"/>
                    <a:pt x="673994" y="1298463"/>
                  </a:cubicBezTo>
                  <a:cubicBezTo>
                    <a:pt x="673232" y="1299796"/>
                    <a:pt x="671803" y="1300463"/>
                    <a:pt x="672470" y="1301987"/>
                  </a:cubicBezTo>
                  <a:cubicBezTo>
                    <a:pt x="673137" y="1303511"/>
                    <a:pt x="673994" y="1305035"/>
                    <a:pt x="673994" y="1306083"/>
                  </a:cubicBezTo>
                  <a:cubicBezTo>
                    <a:pt x="673899" y="1307130"/>
                    <a:pt x="673899" y="1310655"/>
                    <a:pt x="672851" y="1310655"/>
                  </a:cubicBezTo>
                  <a:cubicBezTo>
                    <a:pt x="671899" y="1310655"/>
                    <a:pt x="670565" y="1311131"/>
                    <a:pt x="671327" y="1312369"/>
                  </a:cubicBezTo>
                  <a:cubicBezTo>
                    <a:pt x="671993" y="1313608"/>
                    <a:pt x="672851" y="1313798"/>
                    <a:pt x="673327" y="1315608"/>
                  </a:cubicBezTo>
                  <a:cubicBezTo>
                    <a:pt x="673803" y="1317417"/>
                    <a:pt x="677137" y="1320656"/>
                    <a:pt x="675994" y="1321609"/>
                  </a:cubicBezTo>
                  <a:cubicBezTo>
                    <a:pt x="674851" y="1322561"/>
                    <a:pt x="673518" y="1323133"/>
                    <a:pt x="673708" y="1324561"/>
                  </a:cubicBezTo>
                  <a:cubicBezTo>
                    <a:pt x="673708" y="1324561"/>
                    <a:pt x="673899" y="1328752"/>
                    <a:pt x="674851" y="1328848"/>
                  </a:cubicBezTo>
                  <a:cubicBezTo>
                    <a:pt x="675804" y="1329038"/>
                    <a:pt x="678471" y="1329895"/>
                    <a:pt x="678566" y="1330848"/>
                  </a:cubicBezTo>
                  <a:cubicBezTo>
                    <a:pt x="678661" y="1331800"/>
                    <a:pt x="677804" y="1334563"/>
                    <a:pt x="677137" y="1335134"/>
                  </a:cubicBezTo>
                  <a:cubicBezTo>
                    <a:pt x="676471" y="1335705"/>
                    <a:pt x="673994" y="1337896"/>
                    <a:pt x="673899" y="1338849"/>
                  </a:cubicBezTo>
                  <a:cubicBezTo>
                    <a:pt x="673899" y="1339039"/>
                    <a:pt x="673803" y="1339325"/>
                    <a:pt x="673803" y="1339706"/>
                  </a:cubicBezTo>
                  <a:cubicBezTo>
                    <a:pt x="673518" y="1341230"/>
                    <a:pt x="672851" y="1343897"/>
                    <a:pt x="673232" y="1344373"/>
                  </a:cubicBezTo>
                  <a:cubicBezTo>
                    <a:pt x="673708" y="1344945"/>
                    <a:pt x="673803" y="1348374"/>
                    <a:pt x="672660" y="1348183"/>
                  </a:cubicBezTo>
                  <a:cubicBezTo>
                    <a:pt x="671517" y="1347993"/>
                    <a:pt x="670756" y="1346183"/>
                    <a:pt x="670089" y="1345707"/>
                  </a:cubicBezTo>
                  <a:cubicBezTo>
                    <a:pt x="669517" y="1345230"/>
                    <a:pt x="668851" y="1344469"/>
                    <a:pt x="668851" y="1343611"/>
                  </a:cubicBezTo>
                  <a:cubicBezTo>
                    <a:pt x="668755" y="1342659"/>
                    <a:pt x="668375" y="1341801"/>
                    <a:pt x="667326" y="1341801"/>
                  </a:cubicBezTo>
                  <a:cubicBezTo>
                    <a:pt x="666374" y="1341801"/>
                    <a:pt x="661707" y="1342754"/>
                    <a:pt x="661231" y="1343325"/>
                  </a:cubicBezTo>
                  <a:cubicBezTo>
                    <a:pt x="660659" y="1343897"/>
                    <a:pt x="659802" y="1345135"/>
                    <a:pt x="660564" y="1345802"/>
                  </a:cubicBezTo>
                  <a:cubicBezTo>
                    <a:pt x="661326" y="1346374"/>
                    <a:pt x="662945" y="1348374"/>
                    <a:pt x="661516" y="1349041"/>
                  </a:cubicBezTo>
                  <a:cubicBezTo>
                    <a:pt x="659992" y="1349707"/>
                    <a:pt x="658468" y="1349993"/>
                    <a:pt x="659040" y="1352088"/>
                  </a:cubicBezTo>
                  <a:cubicBezTo>
                    <a:pt x="659706" y="1354184"/>
                    <a:pt x="661897" y="1357613"/>
                    <a:pt x="661992" y="1356184"/>
                  </a:cubicBezTo>
                  <a:cubicBezTo>
                    <a:pt x="662088" y="1354755"/>
                    <a:pt x="663517" y="1350088"/>
                    <a:pt x="664469" y="1351708"/>
                  </a:cubicBezTo>
                  <a:cubicBezTo>
                    <a:pt x="665517" y="1353422"/>
                    <a:pt x="666850" y="1356661"/>
                    <a:pt x="667802" y="1355994"/>
                  </a:cubicBezTo>
                  <a:cubicBezTo>
                    <a:pt x="668755" y="1355327"/>
                    <a:pt x="670279" y="1354946"/>
                    <a:pt x="671232" y="1354946"/>
                  </a:cubicBezTo>
                  <a:cubicBezTo>
                    <a:pt x="672184" y="1354946"/>
                    <a:pt x="673994" y="1357137"/>
                    <a:pt x="673232" y="1357804"/>
                  </a:cubicBezTo>
                  <a:cubicBezTo>
                    <a:pt x="672565" y="1358566"/>
                    <a:pt x="670184" y="1358851"/>
                    <a:pt x="670756" y="1360090"/>
                  </a:cubicBezTo>
                  <a:cubicBezTo>
                    <a:pt x="671327" y="1361328"/>
                    <a:pt x="672375" y="1361804"/>
                    <a:pt x="671422" y="1362566"/>
                  </a:cubicBezTo>
                  <a:cubicBezTo>
                    <a:pt x="670470" y="1363328"/>
                    <a:pt x="668375" y="1365042"/>
                    <a:pt x="669612" y="1365328"/>
                  </a:cubicBezTo>
                  <a:cubicBezTo>
                    <a:pt x="670851" y="1365614"/>
                    <a:pt x="673899" y="1365519"/>
                    <a:pt x="674661" y="1366281"/>
                  </a:cubicBezTo>
                  <a:cubicBezTo>
                    <a:pt x="675423" y="1367043"/>
                    <a:pt x="675804" y="1368281"/>
                    <a:pt x="673899" y="1368281"/>
                  </a:cubicBezTo>
                  <a:cubicBezTo>
                    <a:pt x="671993" y="1368281"/>
                    <a:pt x="666659" y="1367519"/>
                    <a:pt x="667993" y="1368757"/>
                  </a:cubicBezTo>
                  <a:cubicBezTo>
                    <a:pt x="669327" y="1369996"/>
                    <a:pt x="673042" y="1371996"/>
                    <a:pt x="672660" y="1372948"/>
                  </a:cubicBezTo>
                  <a:cubicBezTo>
                    <a:pt x="672279" y="1373901"/>
                    <a:pt x="670946" y="1375044"/>
                    <a:pt x="671803" y="1376282"/>
                  </a:cubicBezTo>
                  <a:cubicBezTo>
                    <a:pt x="672660" y="1377520"/>
                    <a:pt x="675994" y="1379521"/>
                    <a:pt x="675994" y="1380378"/>
                  </a:cubicBezTo>
                  <a:cubicBezTo>
                    <a:pt x="675899" y="1381330"/>
                    <a:pt x="676756" y="1383140"/>
                    <a:pt x="677709" y="1383426"/>
                  </a:cubicBezTo>
                  <a:cubicBezTo>
                    <a:pt x="678661" y="1383712"/>
                    <a:pt x="680090" y="1386188"/>
                    <a:pt x="679614" y="1386664"/>
                  </a:cubicBezTo>
                  <a:cubicBezTo>
                    <a:pt x="679137" y="1387141"/>
                    <a:pt x="678852" y="1388188"/>
                    <a:pt x="678756" y="1389426"/>
                  </a:cubicBezTo>
                  <a:cubicBezTo>
                    <a:pt x="678661" y="1390665"/>
                    <a:pt x="677518" y="1393617"/>
                    <a:pt x="676947" y="1392189"/>
                  </a:cubicBezTo>
                  <a:cubicBezTo>
                    <a:pt x="676375" y="1390760"/>
                    <a:pt x="675042" y="1386950"/>
                    <a:pt x="674946" y="1385998"/>
                  </a:cubicBezTo>
                  <a:cubicBezTo>
                    <a:pt x="674851" y="1385045"/>
                    <a:pt x="674089" y="1381711"/>
                    <a:pt x="673518" y="1381521"/>
                  </a:cubicBezTo>
                  <a:cubicBezTo>
                    <a:pt x="672851" y="1381330"/>
                    <a:pt x="670660" y="1380949"/>
                    <a:pt x="670470" y="1382283"/>
                  </a:cubicBezTo>
                  <a:cubicBezTo>
                    <a:pt x="670184" y="1383712"/>
                    <a:pt x="670089" y="1385331"/>
                    <a:pt x="670660" y="1386759"/>
                  </a:cubicBezTo>
                  <a:cubicBezTo>
                    <a:pt x="671232" y="1388188"/>
                    <a:pt x="671803" y="1390570"/>
                    <a:pt x="671613" y="1391808"/>
                  </a:cubicBezTo>
                  <a:cubicBezTo>
                    <a:pt x="671327" y="1393046"/>
                    <a:pt x="670279" y="1395046"/>
                    <a:pt x="671327" y="1396284"/>
                  </a:cubicBezTo>
                  <a:cubicBezTo>
                    <a:pt x="672375" y="1397523"/>
                    <a:pt x="672851" y="1397809"/>
                    <a:pt x="673137" y="1397046"/>
                  </a:cubicBezTo>
                  <a:cubicBezTo>
                    <a:pt x="673518" y="1396284"/>
                    <a:pt x="673899" y="1392475"/>
                    <a:pt x="675518" y="1394380"/>
                  </a:cubicBezTo>
                  <a:cubicBezTo>
                    <a:pt x="677137" y="1396380"/>
                    <a:pt x="678185" y="1397904"/>
                    <a:pt x="677137" y="1398190"/>
                  </a:cubicBezTo>
                  <a:cubicBezTo>
                    <a:pt x="676184" y="1398475"/>
                    <a:pt x="674756" y="1400285"/>
                    <a:pt x="676184" y="1400666"/>
                  </a:cubicBezTo>
                  <a:cubicBezTo>
                    <a:pt x="677613" y="1400952"/>
                    <a:pt x="679137" y="1401238"/>
                    <a:pt x="680281" y="1401904"/>
                  </a:cubicBezTo>
                  <a:cubicBezTo>
                    <a:pt x="681328" y="1402476"/>
                    <a:pt x="682471" y="1402095"/>
                    <a:pt x="683424" y="1402095"/>
                  </a:cubicBezTo>
                  <a:cubicBezTo>
                    <a:pt x="684376" y="1402095"/>
                    <a:pt x="684853" y="1401904"/>
                    <a:pt x="685424" y="1402857"/>
                  </a:cubicBezTo>
                  <a:cubicBezTo>
                    <a:pt x="685996" y="1403809"/>
                    <a:pt x="687805" y="1405143"/>
                    <a:pt x="688281" y="1405809"/>
                  </a:cubicBezTo>
                  <a:cubicBezTo>
                    <a:pt x="688758" y="1406476"/>
                    <a:pt x="690377" y="1408000"/>
                    <a:pt x="690282" y="1408572"/>
                  </a:cubicBezTo>
                  <a:cubicBezTo>
                    <a:pt x="690282" y="1409143"/>
                    <a:pt x="691234" y="1411620"/>
                    <a:pt x="692663" y="1411810"/>
                  </a:cubicBezTo>
                  <a:cubicBezTo>
                    <a:pt x="694092" y="1412001"/>
                    <a:pt x="697330" y="1410572"/>
                    <a:pt x="696759" y="1411620"/>
                  </a:cubicBezTo>
                  <a:cubicBezTo>
                    <a:pt x="696187" y="1412667"/>
                    <a:pt x="694568" y="1413715"/>
                    <a:pt x="694854" y="1414668"/>
                  </a:cubicBezTo>
                  <a:cubicBezTo>
                    <a:pt x="695140" y="1415620"/>
                    <a:pt x="695806" y="1417621"/>
                    <a:pt x="696377" y="1418668"/>
                  </a:cubicBezTo>
                  <a:cubicBezTo>
                    <a:pt x="696950" y="1419716"/>
                    <a:pt x="698187" y="1422478"/>
                    <a:pt x="699045" y="1421907"/>
                  </a:cubicBezTo>
                  <a:cubicBezTo>
                    <a:pt x="699902" y="1421335"/>
                    <a:pt x="699521" y="1420097"/>
                    <a:pt x="699521" y="1419145"/>
                  </a:cubicBezTo>
                  <a:cubicBezTo>
                    <a:pt x="699616" y="1418192"/>
                    <a:pt x="700568" y="1415334"/>
                    <a:pt x="701521" y="1415144"/>
                  </a:cubicBezTo>
                  <a:cubicBezTo>
                    <a:pt x="702474" y="1414954"/>
                    <a:pt x="704855" y="1415430"/>
                    <a:pt x="705331" y="1415906"/>
                  </a:cubicBezTo>
                  <a:cubicBezTo>
                    <a:pt x="705712" y="1416287"/>
                    <a:pt x="706855" y="1417811"/>
                    <a:pt x="707141" y="1419145"/>
                  </a:cubicBezTo>
                  <a:cubicBezTo>
                    <a:pt x="707141" y="1419430"/>
                    <a:pt x="707141" y="1419621"/>
                    <a:pt x="707141" y="1419907"/>
                  </a:cubicBezTo>
                  <a:cubicBezTo>
                    <a:pt x="706951" y="1421335"/>
                    <a:pt x="706760" y="1422955"/>
                    <a:pt x="705998" y="1423431"/>
                  </a:cubicBezTo>
                  <a:cubicBezTo>
                    <a:pt x="705141" y="1423907"/>
                    <a:pt x="703236" y="1424859"/>
                    <a:pt x="703903" y="1425907"/>
                  </a:cubicBezTo>
                  <a:cubicBezTo>
                    <a:pt x="704665" y="1426955"/>
                    <a:pt x="706951" y="1428003"/>
                    <a:pt x="707903" y="1428384"/>
                  </a:cubicBezTo>
                  <a:cubicBezTo>
                    <a:pt x="708856" y="1428670"/>
                    <a:pt x="711046" y="1428670"/>
                    <a:pt x="711142" y="1427908"/>
                  </a:cubicBezTo>
                  <a:cubicBezTo>
                    <a:pt x="711237" y="1427146"/>
                    <a:pt x="711237" y="1421145"/>
                    <a:pt x="711142" y="1420573"/>
                  </a:cubicBezTo>
                  <a:cubicBezTo>
                    <a:pt x="711142" y="1420383"/>
                    <a:pt x="710951" y="1419716"/>
                    <a:pt x="710856" y="1418954"/>
                  </a:cubicBezTo>
                  <a:cubicBezTo>
                    <a:pt x="710665" y="1417430"/>
                    <a:pt x="710570" y="1415239"/>
                    <a:pt x="710951" y="1414858"/>
                  </a:cubicBezTo>
                  <a:cubicBezTo>
                    <a:pt x="711618" y="1414192"/>
                    <a:pt x="713523" y="1412096"/>
                    <a:pt x="714475" y="1411905"/>
                  </a:cubicBezTo>
                  <a:cubicBezTo>
                    <a:pt x="715427" y="1411715"/>
                    <a:pt x="717523" y="1411715"/>
                    <a:pt x="717904" y="1410858"/>
                  </a:cubicBezTo>
                  <a:cubicBezTo>
                    <a:pt x="718285" y="1409905"/>
                    <a:pt x="719047" y="1407524"/>
                    <a:pt x="720000" y="1407524"/>
                  </a:cubicBezTo>
                  <a:cubicBezTo>
                    <a:pt x="720190" y="1407524"/>
                    <a:pt x="720476" y="1407429"/>
                    <a:pt x="720762" y="1407334"/>
                  </a:cubicBezTo>
                  <a:cubicBezTo>
                    <a:pt x="721524" y="1406953"/>
                    <a:pt x="722286" y="1406286"/>
                    <a:pt x="722000" y="1405809"/>
                  </a:cubicBezTo>
                  <a:cubicBezTo>
                    <a:pt x="721524" y="1405238"/>
                    <a:pt x="718666" y="1401809"/>
                    <a:pt x="718190" y="1401047"/>
                  </a:cubicBezTo>
                  <a:cubicBezTo>
                    <a:pt x="717047" y="1399333"/>
                    <a:pt x="715237" y="1394570"/>
                    <a:pt x="715333" y="1393713"/>
                  </a:cubicBezTo>
                  <a:cubicBezTo>
                    <a:pt x="715427" y="1392760"/>
                    <a:pt x="716000" y="1390379"/>
                    <a:pt x="716190" y="1389712"/>
                  </a:cubicBezTo>
                  <a:cubicBezTo>
                    <a:pt x="716380" y="1389141"/>
                    <a:pt x="717523" y="1386474"/>
                    <a:pt x="717619" y="1385140"/>
                  </a:cubicBezTo>
                  <a:cubicBezTo>
                    <a:pt x="717714" y="1383712"/>
                    <a:pt x="720571" y="1385617"/>
                    <a:pt x="722095" y="1385426"/>
                  </a:cubicBezTo>
                  <a:cubicBezTo>
                    <a:pt x="723524" y="1385236"/>
                    <a:pt x="724572" y="1381425"/>
                    <a:pt x="724667" y="1380092"/>
                  </a:cubicBezTo>
                  <a:cubicBezTo>
                    <a:pt x="724762" y="1378759"/>
                    <a:pt x="724191" y="1375520"/>
                    <a:pt x="723619" y="1373615"/>
                  </a:cubicBezTo>
                  <a:cubicBezTo>
                    <a:pt x="723143" y="1371805"/>
                    <a:pt x="726001" y="1368662"/>
                    <a:pt x="726762" y="1367614"/>
                  </a:cubicBezTo>
                  <a:cubicBezTo>
                    <a:pt x="727429" y="1366567"/>
                    <a:pt x="729715" y="1365614"/>
                    <a:pt x="730668" y="1364376"/>
                  </a:cubicBezTo>
                  <a:cubicBezTo>
                    <a:pt x="731525" y="1363138"/>
                    <a:pt x="734573" y="1357804"/>
                    <a:pt x="735144" y="1356565"/>
                  </a:cubicBezTo>
                  <a:cubicBezTo>
                    <a:pt x="735716" y="1355327"/>
                    <a:pt x="735144" y="1353517"/>
                    <a:pt x="734477" y="1352470"/>
                  </a:cubicBezTo>
                  <a:cubicBezTo>
                    <a:pt x="733811" y="1351422"/>
                    <a:pt x="727239" y="1348279"/>
                    <a:pt x="725905" y="1347517"/>
                  </a:cubicBezTo>
                  <a:cubicBezTo>
                    <a:pt x="724476" y="1346755"/>
                    <a:pt x="721428" y="1343230"/>
                    <a:pt x="720095" y="1341325"/>
                  </a:cubicBezTo>
                  <a:cubicBezTo>
                    <a:pt x="718762" y="1339516"/>
                    <a:pt x="720571" y="1337230"/>
                    <a:pt x="721238" y="1336087"/>
                  </a:cubicBezTo>
                  <a:cubicBezTo>
                    <a:pt x="721905" y="1335039"/>
                    <a:pt x="727810" y="1332753"/>
                    <a:pt x="728763" y="1332372"/>
                  </a:cubicBezTo>
                  <a:cubicBezTo>
                    <a:pt x="729715" y="1332086"/>
                    <a:pt x="730287" y="1328562"/>
                    <a:pt x="730382" y="1327800"/>
                  </a:cubicBezTo>
                  <a:cubicBezTo>
                    <a:pt x="730477" y="1327038"/>
                    <a:pt x="731144" y="1325323"/>
                    <a:pt x="731525" y="1324752"/>
                  </a:cubicBezTo>
                  <a:cubicBezTo>
                    <a:pt x="731906" y="1324180"/>
                    <a:pt x="731335" y="1319799"/>
                    <a:pt x="731144" y="1318751"/>
                  </a:cubicBezTo>
                  <a:cubicBezTo>
                    <a:pt x="730858" y="1317703"/>
                    <a:pt x="731335" y="1315417"/>
                    <a:pt x="731430" y="1313988"/>
                  </a:cubicBezTo>
                  <a:cubicBezTo>
                    <a:pt x="731525" y="1312560"/>
                    <a:pt x="734001" y="1311036"/>
                    <a:pt x="734668" y="1310179"/>
                  </a:cubicBezTo>
                  <a:cubicBezTo>
                    <a:pt x="735335" y="1309226"/>
                    <a:pt x="735050" y="1307130"/>
                    <a:pt x="734477" y="1306178"/>
                  </a:cubicBezTo>
                  <a:cubicBezTo>
                    <a:pt x="733906" y="1305225"/>
                    <a:pt x="737716" y="1304940"/>
                    <a:pt x="738383" y="1305130"/>
                  </a:cubicBezTo>
                  <a:cubicBezTo>
                    <a:pt x="739050" y="1305321"/>
                    <a:pt x="740764" y="1304940"/>
                    <a:pt x="740955" y="1304178"/>
                  </a:cubicBezTo>
                  <a:cubicBezTo>
                    <a:pt x="741145" y="1303416"/>
                    <a:pt x="740574" y="1300654"/>
                    <a:pt x="739907" y="1300082"/>
                  </a:cubicBezTo>
                  <a:cubicBezTo>
                    <a:pt x="739335" y="1299511"/>
                    <a:pt x="737526" y="1299796"/>
                    <a:pt x="736287" y="1299796"/>
                  </a:cubicBezTo>
                  <a:cubicBezTo>
                    <a:pt x="735050" y="1299796"/>
                    <a:pt x="733811" y="1299034"/>
                    <a:pt x="732858" y="1298844"/>
                  </a:cubicBezTo>
                  <a:cubicBezTo>
                    <a:pt x="731906" y="1298653"/>
                    <a:pt x="731335" y="1297605"/>
                    <a:pt x="730953" y="1296558"/>
                  </a:cubicBezTo>
                  <a:cubicBezTo>
                    <a:pt x="730572" y="1295510"/>
                    <a:pt x="729239" y="1293224"/>
                    <a:pt x="729429" y="1290843"/>
                  </a:cubicBezTo>
                  <a:cubicBezTo>
                    <a:pt x="729620" y="1288557"/>
                    <a:pt x="731049" y="1289605"/>
                    <a:pt x="732192" y="1289605"/>
                  </a:cubicBezTo>
                  <a:cubicBezTo>
                    <a:pt x="733334" y="1289605"/>
                    <a:pt x="734573" y="1289033"/>
                    <a:pt x="735906" y="1289033"/>
                  </a:cubicBezTo>
                  <a:cubicBezTo>
                    <a:pt x="737145" y="1289033"/>
                    <a:pt x="742669" y="1290081"/>
                    <a:pt x="743812" y="1289986"/>
                  </a:cubicBezTo>
                  <a:cubicBezTo>
                    <a:pt x="744955" y="1289795"/>
                    <a:pt x="749146" y="1286175"/>
                    <a:pt x="750003" y="1285413"/>
                  </a:cubicBezTo>
                  <a:cubicBezTo>
                    <a:pt x="750861" y="1284651"/>
                    <a:pt x="749146" y="1279413"/>
                    <a:pt x="748575" y="1278079"/>
                  </a:cubicBezTo>
                  <a:cubicBezTo>
                    <a:pt x="748003" y="1276746"/>
                    <a:pt x="749242" y="1275793"/>
                    <a:pt x="750385" y="1275031"/>
                  </a:cubicBezTo>
                  <a:cubicBezTo>
                    <a:pt x="751528" y="1274269"/>
                    <a:pt x="750003" y="1270555"/>
                    <a:pt x="749813" y="1269221"/>
                  </a:cubicBezTo>
                  <a:cubicBezTo>
                    <a:pt x="749622" y="1267792"/>
                    <a:pt x="754671" y="1268269"/>
                    <a:pt x="756385" y="1267983"/>
                  </a:cubicBezTo>
                  <a:cubicBezTo>
                    <a:pt x="758195" y="1267697"/>
                    <a:pt x="764291" y="1266268"/>
                    <a:pt x="766577" y="1265411"/>
                  </a:cubicBezTo>
                  <a:cubicBezTo>
                    <a:pt x="768863" y="1264459"/>
                    <a:pt x="777531" y="1260839"/>
                    <a:pt x="779055" y="1259696"/>
                  </a:cubicBezTo>
                  <a:cubicBezTo>
                    <a:pt x="780579" y="1258648"/>
                    <a:pt x="781722" y="1255600"/>
                    <a:pt x="781912" y="1254362"/>
                  </a:cubicBezTo>
                  <a:cubicBezTo>
                    <a:pt x="782198" y="1253124"/>
                    <a:pt x="783817" y="1252171"/>
                    <a:pt x="784770" y="1251409"/>
                  </a:cubicBezTo>
                  <a:cubicBezTo>
                    <a:pt x="785817" y="1250647"/>
                    <a:pt x="787342" y="1243884"/>
                    <a:pt x="787437" y="1242170"/>
                  </a:cubicBezTo>
                  <a:cubicBezTo>
                    <a:pt x="787532" y="1240455"/>
                    <a:pt x="785056" y="1241599"/>
                    <a:pt x="784008" y="1241599"/>
                  </a:cubicBezTo>
                  <a:cubicBezTo>
                    <a:pt x="782865" y="1241599"/>
                    <a:pt x="781436" y="1239027"/>
                    <a:pt x="781246" y="1237408"/>
                  </a:cubicBezTo>
                  <a:cubicBezTo>
                    <a:pt x="781055" y="1235884"/>
                    <a:pt x="780769" y="1232931"/>
                    <a:pt x="779912" y="1230930"/>
                  </a:cubicBezTo>
                  <a:cubicBezTo>
                    <a:pt x="779055" y="1228930"/>
                    <a:pt x="776578" y="1228454"/>
                    <a:pt x="774387" y="1227406"/>
                  </a:cubicBezTo>
                  <a:cubicBezTo>
                    <a:pt x="772197" y="1226359"/>
                    <a:pt x="771816" y="1225120"/>
                    <a:pt x="771816" y="1222644"/>
                  </a:cubicBezTo>
                  <a:cubicBezTo>
                    <a:pt x="771816" y="1222549"/>
                    <a:pt x="771816" y="1222453"/>
                    <a:pt x="771816" y="1222358"/>
                  </a:cubicBezTo>
                  <a:cubicBezTo>
                    <a:pt x="771911" y="1221787"/>
                    <a:pt x="772101" y="1221596"/>
                    <a:pt x="772483" y="1221596"/>
                  </a:cubicBezTo>
                  <a:cubicBezTo>
                    <a:pt x="773435" y="1221596"/>
                    <a:pt x="775149" y="1222930"/>
                    <a:pt x="775816" y="1223406"/>
                  </a:cubicBezTo>
                  <a:cubicBezTo>
                    <a:pt x="776864" y="1224073"/>
                    <a:pt x="780483" y="1224454"/>
                    <a:pt x="781436" y="1224454"/>
                  </a:cubicBezTo>
                  <a:cubicBezTo>
                    <a:pt x="782388" y="1224454"/>
                    <a:pt x="786103" y="1226740"/>
                    <a:pt x="787342" y="1226930"/>
                  </a:cubicBezTo>
                  <a:cubicBezTo>
                    <a:pt x="788580" y="1227121"/>
                    <a:pt x="791247" y="1225882"/>
                    <a:pt x="793152" y="1225978"/>
                  </a:cubicBezTo>
                  <a:cubicBezTo>
                    <a:pt x="795057" y="1226168"/>
                    <a:pt x="797438" y="1226549"/>
                    <a:pt x="798581" y="1225501"/>
                  </a:cubicBezTo>
                  <a:cubicBezTo>
                    <a:pt x="799724" y="1224454"/>
                    <a:pt x="801343" y="1224263"/>
                    <a:pt x="802010" y="1223977"/>
                  </a:cubicBezTo>
                  <a:cubicBezTo>
                    <a:pt x="802677" y="1223692"/>
                    <a:pt x="806392" y="1220263"/>
                    <a:pt x="807344" y="1219405"/>
                  </a:cubicBezTo>
                  <a:cubicBezTo>
                    <a:pt x="808392" y="1218453"/>
                    <a:pt x="811726" y="1213690"/>
                    <a:pt x="812583" y="1212642"/>
                  </a:cubicBezTo>
                  <a:cubicBezTo>
                    <a:pt x="813154" y="1211976"/>
                    <a:pt x="814488" y="1210166"/>
                    <a:pt x="815535" y="1208642"/>
                  </a:cubicBezTo>
                  <a:cubicBezTo>
                    <a:pt x="816107" y="1207880"/>
                    <a:pt x="816583" y="1207213"/>
                    <a:pt x="816774" y="1206928"/>
                  </a:cubicBezTo>
                  <a:cubicBezTo>
                    <a:pt x="817345" y="1205975"/>
                    <a:pt x="818679" y="1202641"/>
                    <a:pt x="819155" y="1201403"/>
                  </a:cubicBezTo>
                  <a:cubicBezTo>
                    <a:pt x="819726" y="1200165"/>
                    <a:pt x="820012" y="1198069"/>
                    <a:pt x="819441" y="1196641"/>
                  </a:cubicBezTo>
                  <a:cubicBezTo>
                    <a:pt x="818869" y="1195307"/>
                    <a:pt x="818869" y="1193402"/>
                    <a:pt x="818965" y="1192164"/>
                  </a:cubicBezTo>
                  <a:cubicBezTo>
                    <a:pt x="819059" y="1190925"/>
                    <a:pt x="821060" y="1189592"/>
                    <a:pt x="821441" y="1188640"/>
                  </a:cubicBezTo>
                  <a:cubicBezTo>
                    <a:pt x="821822" y="1187687"/>
                    <a:pt x="823156" y="1184163"/>
                    <a:pt x="823727" y="1182639"/>
                  </a:cubicBezTo>
                  <a:cubicBezTo>
                    <a:pt x="824299" y="1181115"/>
                    <a:pt x="826489" y="1183591"/>
                    <a:pt x="826489" y="1184830"/>
                  </a:cubicBezTo>
                  <a:cubicBezTo>
                    <a:pt x="826394" y="1186068"/>
                    <a:pt x="824870" y="1188068"/>
                    <a:pt x="823251" y="1190163"/>
                  </a:cubicBezTo>
                  <a:cubicBezTo>
                    <a:pt x="821631" y="1192354"/>
                    <a:pt x="821536" y="1195117"/>
                    <a:pt x="821631" y="1195974"/>
                  </a:cubicBezTo>
                  <a:cubicBezTo>
                    <a:pt x="821727" y="1196926"/>
                    <a:pt x="824584" y="1192450"/>
                    <a:pt x="824965" y="1191878"/>
                  </a:cubicBezTo>
                  <a:cubicBezTo>
                    <a:pt x="825346" y="1191307"/>
                    <a:pt x="827537" y="1189401"/>
                    <a:pt x="827823" y="1188830"/>
                  </a:cubicBezTo>
                  <a:cubicBezTo>
                    <a:pt x="828204" y="1188163"/>
                    <a:pt x="829251" y="1183877"/>
                    <a:pt x="830490" y="1181591"/>
                  </a:cubicBezTo>
                  <a:cubicBezTo>
                    <a:pt x="830871" y="1180924"/>
                    <a:pt x="834585" y="1174638"/>
                    <a:pt x="835157" y="1173971"/>
                  </a:cubicBezTo>
                  <a:cubicBezTo>
                    <a:pt x="835633" y="1173209"/>
                    <a:pt x="840491" y="1165208"/>
                    <a:pt x="841062" y="1164255"/>
                  </a:cubicBezTo>
                  <a:cubicBezTo>
                    <a:pt x="841634" y="1163303"/>
                    <a:pt x="840396" y="1159969"/>
                    <a:pt x="840301" y="1159017"/>
                  </a:cubicBezTo>
                  <a:cubicBezTo>
                    <a:pt x="840205" y="1158064"/>
                    <a:pt x="841062" y="1156540"/>
                    <a:pt x="841634" y="1155492"/>
                  </a:cubicBezTo>
                  <a:cubicBezTo>
                    <a:pt x="842206" y="1154445"/>
                    <a:pt x="841824" y="1152540"/>
                    <a:pt x="841729" y="1151683"/>
                  </a:cubicBezTo>
                  <a:cubicBezTo>
                    <a:pt x="841634" y="1150730"/>
                    <a:pt x="840491" y="1146444"/>
                    <a:pt x="840396" y="1144825"/>
                  </a:cubicBezTo>
                  <a:cubicBezTo>
                    <a:pt x="840396" y="1143110"/>
                    <a:pt x="841253" y="1141586"/>
                    <a:pt x="842491" y="1139871"/>
                  </a:cubicBezTo>
                  <a:cubicBezTo>
                    <a:pt x="843729" y="1138157"/>
                    <a:pt x="845444" y="1137871"/>
                    <a:pt x="846778" y="1136919"/>
                  </a:cubicBezTo>
                  <a:cubicBezTo>
                    <a:pt x="848111" y="1135966"/>
                    <a:pt x="850873" y="1132823"/>
                    <a:pt x="852016" y="1131966"/>
                  </a:cubicBezTo>
                  <a:cubicBezTo>
                    <a:pt x="853159" y="1131204"/>
                    <a:pt x="858493" y="1127680"/>
                    <a:pt x="860017" y="1126727"/>
                  </a:cubicBezTo>
                  <a:cubicBezTo>
                    <a:pt x="861541" y="1125775"/>
                    <a:pt x="864113" y="1125203"/>
                    <a:pt x="866780" y="1124917"/>
                  </a:cubicBezTo>
                  <a:cubicBezTo>
                    <a:pt x="869447" y="1124632"/>
                    <a:pt x="872114" y="1119393"/>
                    <a:pt x="873257" y="1118345"/>
                  </a:cubicBezTo>
                  <a:cubicBezTo>
                    <a:pt x="874400" y="1117297"/>
                    <a:pt x="878496" y="1118536"/>
                    <a:pt x="879448" y="1118821"/>
                  </a:cubicBezTo>
                  <a:cubicBezTo>
                    <a:pt x="880401" y="1119107"/>
                    <a:pt x="883258" y="1118345"/>
                    <a:pt x="885068" y="1117869"/>
                  </a:cubicBezTo>
                  <a:cubicBezTo>
                    <a:pt x="886877" y="1117392"/>
                    <a:pt x="889926" y="1117202"/>
                    <a:pt x="890688" y="1117107"/>
                  </a:cubicBezTo>
                  <a:cubicBezTo>
                    <a:pt x="891545" y="1116916"/>
                    <a:pt x="893736" y="1114345"/>
                    <a:pt x="894403" y="1113583"/>
                  </a:cubicBezTo>
                  <a:cubicBezTo>
                    <a:pt x="895069" y="1112821"/>
                    <a:pt x="896022" y="1112630"/>
                    <a:pt x="896879" y="1112344"/>
                  </a:cubicBezTo>
                  <a:cubicBezTo>
                    <a:pt x="897736" y="1112059"/>
                    <a:pt x="897736" y="1109011"/>
                    <a:pt x="897451" y="1108153"/>
                  </a:cubicBezTo>
                  <a:cubicBezTo>
                    <a:pt x="897165" y="1107391"/>
                    <a:pt x="900308" y="1101391"/>
                    <a:pt x="900784" y="1100343"/>
                  </a:cubicBezTo>
                  <a:cubicBezTo>
                    <a:pt x="901356" y="1099295"/>
                    <a:pt x="906404" y="1092532"/>
                    <a:pt x="907452" y="1090723"/>
                  </a:cubicBezTo>
                  <a:cubicBezTo>
                    <a:pt x="908499" y="1088913"/>
                    <a:pt x="910500" y="1083007"/>
                    <a:pt x="910595" y="1081674"/>
                  </a:cubicBezTo>
                  <a:cubicBezTo>
                    <a:pt x="910690" y="1080245"/>
                    <a:pt x="911167" y="1075863"/>
                    <a:pt x="912405" y="1073101"/>
                  </a:cubicBezTo>
                  <a:cubicBezTo>
                    <a:pt x="913738" y="1070339"/>
                    <a:pt x="914976" y="1064815"/>
                    <a:pt x="915167" y="1061957"/>
                  </a:cubicBezTo>
                  <a:cubicBezTo>
                    <a:pt x="915358" y="1059004"/>
                    <a:pt x="915452" y="1052908"/>
                    <a:pt x="915548" y="1051480"/>
                  </a:cubicBezTo>
                  <a:cubicBezTo>
                    <a:pt x="915643" y="1050051"/>
                    <a:pt x="915262" y="1043955"/>
                    <a:pt x="915358" y="1042431"/>
                  </a:cubicBezTo>
                  <a:cubicBezTo>
                    <a:pt x="915452" y="1040907"/>
                    <a:pt x="915167" y="1037192"/>
                    <a:pt x="915738" y="1036144"/>
                  </a:cubicBezTo>
                  <a:cubicBezTo>
                    <a:pt x="916310" y="1035096"/>
                    <a:pt x="914881" y="1033858"/>
                    <a:pt x="913833" y="1031572"/>
                  </a:cubicBezTo>
                  <a:cubicBezTo>
                    <a:pt x="912690" y="1029286"/>
                    <a:pt x="917167" y="1032525"/>
                    <a:pt x="918024" y="1032525"/>
                  </a:cubicBezTo>
                  <a:cubicBezTo>
                    <a:pt x="918977" y="1032525"/>
                    <a:pt x="920692" y="1031001"/>
                    <a:pt x="921835" y="1030429"/>
                  </a:cubicBezTo>
                  <a:cubicBezTo>
                    <a:pt x="922978" y="1029858"/>
                    <a:pt x="927549" y="1023095"/>
                    <a:pt x="928216" y="1022142"/>
                  </a:cubicBezTo>
                  <a:cubicBezTo>
                    <a:pt x="928883" y="1021190"/>
                    <a:pt x="933169" y="1016142"/>
                    <a:pt x="935360" y="1014618"/>
                  </a:cubicBezTo>
                  <a:cubicBezTo>
                    <a:pt x="937551" y="1013094"/>
                    <a:pt x="944409" y="1006998"/>
                    <a:pt x="946504" y="1004998"/>
                  </a:cubicBezTo>
                  <a:cubicBezTo>
                    <a:pt x="948504" y="1002997"/>
                    <a:pt x="949647" y="1000045"/>
                    <a:pt x="950124" y="997949"/>
                  </a:cubicBezTo>
                  <a:cubicBezTo>
                    <a:pt x="950600" y="995854"/>
                    <a:pt x="952315" y="987091"/>
                    <a:pt x="952600" y="981375"/>
                  </a:cubicBezTo>
                  <a:cubicBezTo>
                    <a:pt x="952981" y="975661"/>
                    <a:pt x="951362" y="971565"/>
                    <a:pt x="950695" y="969374"/>
                  </a:cubicBezTo>
                  <a:cubicBezTo>
                    <a:pt x="949267" y="967183"/>
                    <a:pt x="943456" y="966898"/>
                    <a:pt x="942599" y="966898"/>
                  </a:cubicBezTo>
                  <a:close/>
                  <a:moveTo>
                    <a:pt x="623892" y="532558"/>
                  </a:moveTo>
                  <a:cubicBezTo>
                    <a:pt x="623797" y="532748"/>
                    <a:pt x="623607" y="533129"/>
                    <a:pt x="623321" y="533605"/>
                  </a:cubicBezTo>
                  <a:cubicBezTo>
                    <a:pt x="623702" y="533129"/>
                    <a:pt x="623892" y="532748"/>
                    <a:pt x="623892" y="532558"/>
                  </a:cubicBezTo>
                  <a:cubicBezTo>
                    <a:pt x="624083" y="531700"/>
                    <a:pt x="625131" y="529414"/>
                    <a:pt x="625893" y="528557"/>
                  </a:cubicBezTo>
                  <a:cubicBezTo>
                    <a:pt x="625226" y="529414"/>
                    <a:pt x="624083" y="531700"/>
                    <a:pt x="623892" y="532558"/>
                  </a:cubicBezTo>
                  <a:close/>
                  <a:moveTo>
                    <a:pt x="627131" y="487314"/>
                  </a:moveTo>
                  <a:cubicBezTo>
                    <a:pt x="627226" y="486837"/>
                    <a:pt x="627512" y="486361"/>
                    <a:pt x="627798" y="485790"/>
                  </a:cubicBezTo>
                  <a:cubicBezTo>
                    <a:pt x="627607" y="486361"/>
                    <a:pt x="627321" y="486933"/>
                    <a:pt x="627131" y="487314"/>
                  </a:cubicBezTo>
                  <a:close/>
                  <a:moveTo>
                    <a:pt x="626655" y="527890"/>
                  </a:moveTo>
                  <a:cubicBezTo>
                    <a:pt x="627417" y="527224"/>
                    <a:pt x="628369" y="526176"/>
                    <a:pt x="628559" y="525509"/>
                  </a:cubicBezTo>
                  <a:cubicBezTo>
                    <a:pt x="628465" y="526176"/>
                    <a:pt x="627417" y="527224"/>
                    <a:pt x="626655" y="527890"/>
                  </a:cubicBezTo>
                  <a:close/>
                  <a:moveTo>
                    <a:pt x="628655" y="525414"/>
                  </a:moveTo>
                  <a:cubicBezTo>
                    <a:pt x="628655" y="525414"/>
                    <a:pt x="628655" y="525414"/>
                    <a:pt x="628655" y="525414"/>
                  </a:cubicBezTo>
                  <a:cubicBezTo>
                    <a:pt x="628655" y="525414"/>
                    <a:pt x="628655" y="525414"/>
                    <a:pt x="628655" y="525414"/>
                  </a:cubicBezTo>
                  <a:cubicBezTo>
                    <a:pt x="628655" y="525414"/>
                    <a:pt x="628655" y="525414"/>
                    <a:pt x="628655" y="525414"/>
                  </a:cubicBezTo>
                  <a:close/>
                  <a:moveTo>
                    <a:pt x="629226" y="503316"/>
                  </a:moveTo>
                  <a:cubicBezTo>
                    <a:pt x="628750" y="503601"/>
                    <a:pt x="627703" y="504268"/>
                    <a:pt x="626940" y="504840"/>
                  </a:cubicBezTo>
                  <a:cubicBezTo>
                    <a:pt x="627703" y="504363"/>
                    <a:pt x="628655" y="503697"/>
                    <a:pt x="629226" y="503316"/>
                  </a:cubicBezTo>
                  <a:cubicBezTo>
                    <a:pt x="629988" y="502935"/>
                    <a:pt x="630560" y="501982"/>
                    <a:pt x="631131" y="501220"/>
                  </a:cubicBezTo>
                  <a:cubicBezTo>
                    <a:pt x="630560" y="501982"/>
                    <a:pt x="629988" y="502935"/>
                    <a:pt x="629226" y="503316"/>
                  </a:cubicBezTo>
                  <a:close/>
                  <a:moveTo>
                    <a:pt x="633417" y="489314"/>
                  </a:moveTo>
                  <a:cubicBezTo>
                    <a:pt x="633893" y="488647"/>
                    <a:pt x="633227" y="488076"/>
                    <a:pt x="632370" y="487790"/>
                  </a:cubicBezTo>
                  <a:cubicBezTo>
                    <a:pt x="633227" y="488171"/>
                    <a:pt x="633893" y="488647"/>
                    <a:pt x="633417" y="489314"/>
                  </a:cubicBezTo>
                  <a:cubicBezTo>
                    <a:pt x="632465" y="490648"/>
                    <a:pt x="631512" y="492457"/>
                    <a:pt x="632370" y="492933"/>
                  </a:cubicBezTo>
                  <a:cubicBezTo>
                    <a:pt x="632656" y="493124"/>
                    <a:pt x="633132" y="493410"/>
                    <a:pt x="633799" y="493791"/>
                  </a:cubicBezTo>
                  <a:cubicBezTo>
                    <a:pt x="633132" y="493505"/>
                    <a:pt x="632560" y="493124"/>
                    <a:pt x="632274" y="492933"/>
                  </a:cubicBezTo>
                  <a:cubicBezTo>
                    <a:pt x="631417" y="492457"/>
                    <a:pt x="632465" y="490648"/>
                    <a:pt x="633417" y="489314"/>
                  </a:cubicBezTo>
                  <a:close/>
                  <a:moveTo>
                    <a:pt x="630655" y="520175"/>
                  </a:moveTo>
                  <a:cubicBezTo>
                    <a:pt x="630655" y="520270"/>
                    <a:pt x="630560" y="520366"/>
                    <a:pt x="630465" y="520556"/>
                  </a:cubicBezTo>
                  <a:cubicBezTo>
                    <a:pt x="630655" y="520366"/>
                    <a:pt x="630655" y="520270"/>
                    <a:pt x="630655" y="520175"/>
                  </a:cubicBezTo>
                  <a:cubicBezTo>
                    <a:pt x="630751" y="519699"/>
                    <a:pt x="631703" y="517413"/>
                    <a:pt x="632560" y="515794"/>
                  </a:cubicBezTo>
                  <a:cubicBezTo>
                    <a:pt x="631798" y="517413"/>
                    <a:pt x="630846" y="519699"/>
                    <a:pt x="630655" y="520175"/>
                  </a:cubicBezTo>
                  <a:close/>
                  <a:moveTo>
                    <a:pt x="633799" y="499220"/>
                  </a:moveTo>
                  <a:cubicBezTo>
                    <a:pt x="633799" y="499220"/>
                    <a:pt x="633799" y="499220"/>
                    <a:pt x="633799" y="499220"/>
                  </a:cubicBezTo>
                  <a:cubicBezTo>
                    <a:pt x="634179" y="499029"/>
                    <a:pt x="634656" y="499411"/>
                    <a:pt x="635227" y="499791"/>
                  </a:cubicBezTo>
                  <a:cubicBezTo>
                    <a:pt x="634656" y="499411"/>
                    <a:pt x="634179" y="499125"/>
                    <a:pt x="633799" y="499220"/>
                  </a:cubicBezTo>
                  <a:close/>
                  <a:moveTo>
                    <a:pt x="637037" y="500744"/>
                  </a:moveTo>
                  <a:cubicBezTo>
                    <a:pt x="636561" y="500744"/>
                    <a:pt x="636085" y="500458"/>
                    <a:pt x="635608" y="500173"/>
                  </a:cubicBezTo>
                  <a:cubicBezTo>
                    <a:pt x="636085" y="500458"/>
                    <a:pt x="636561" y="500744"/>
                    <a:pt x="637037" y="500744"/>
                  </a:cubicBezTo>
                  <a:cubicBezTo>
                    <a:pt x="637704" y="500744"/>
                    <a:pt x="638275" y="500458"/>
                    <a:pt x="638561" y="500173"/>
                  </a:cubicBezTo>
                  <a:cubicBezTo>
                    <a:pt x="638275" y="500458"/>
                    <a:pt x="637799" y="500744"/>
                    <a:pt x="637037" y="500744"/>
                  </a:cubicBezTo>
                  <a:close/>
                  <a:moveTo>
                    <a:pt x="640752" y="498934"/>
                  </a:moveTo>
                  <a:cubicBezTo>
                    <a:pt x="640276" y="499029"/>
                    <a:pt x="639800" y="499220"/>
                    <a:pt x="639513" y="499411"/>
                  </a:cubicBezTo>
                  <a:cubicBezTo>
                    <a:pt x="639894" y="499220"/>
                    <a:pt x="640276" y="499029"/>
                    <a:pt x="640752" y="498934"/>
                  </a:cubicBezTo>
                  <a:cubicBezTo>
                    <a:pt x="640752" y="498934"/>
                    <a:pt x="640847" y="498934"/>
                    <a:pt x="640752" y="498934"/>
                  </a:cubicBezTo>
                  <a:cubicBezTo>
                    <a:pt x="640847" y="498934"/>
                    <a:pt x="640752" y="498934"/>
                    <a:pt x="640752" y="498934"/>
                  </a:cubicBezTo>
                  <a:close/>
                  <a:moveTo>
                    <a:pt x="644943" y="540082"/>
                  </a:moveTo>
                  <a:cubicBezTo>
                    <a:pt x="644657" y="540654"/>
                    <a:pt x="644085" y="541797"/>
                    <a:pt x="643895" y="542654"/>
                  </a:cubicBezTo>
                  <a:cubicBezTo>
                    <a:pt x="644085" y="541797"/>
                    <a:pt x="644657" y="540749"/>
                    <a:pt x="644943" y="540082"/>
                  </a:cubicBezTo>
                  <a:cubicBezTo>
                    <a:pt x="645133" y="539701"/>
                    <a:pt x="645514" y="539225"/>
                    <a:pt x="645800" y="538654"/>
                  </a:cubicBezTo>
                  <a:cubicBezTo>
                    <a:pt x="645514" y="539225"/>
                    <a:pt x="645133" y="539701"/>
                    <a:pt x="644943" y="540082"/>
                  </a:cubicBezTo>
                  <a:close/>
                  <a:moveTo>
                    <a:pt x="645514" y="525890"/>
                  </a:moveTo>
                  <a:cubicBezTo>
                    <a:pt x="645610" y="525414"/>
                    <a:pt x="645800" y="524652"/>
                    <a:pt x="646086" y="523985"/>
                  </a:cubicBezTo>
                  <a:cubicBezTo>
                    <a:pt x="645800" y="524652"/>
                    <a:pt x="645514" y="525414"/>
                    <a:pt x="645514" y="525890"/>
                  </a:cubicBezTo>
                  <a:close/>
                  <a:moveTo>
                    <a:pt x="655706" y="507507"/>
                  </a:moveTo>
                  <a:cubicBezTo>
                    <a:pt x="656373" y="508459"/>
                    <a:pt x="656849" y="509507"/>
                    <a:pt x="656754" y="510459"/>
                  </a:cubicBezTo>
                  <a:cubicBezTo>
                    <a:pt x="656563" y="513126"/>
                    <a:pt x="654849" y="518746"/>
                    <a:pt x="653896" y="519984"/>
                  </a:cubicBezTo>
                  <a:cubicBezTo>
                    <a:pt x="652943" y="521318"/>
                    <a:pt x="650658" y="522747"/>
                    <a:pt x="649801" y="522651"/>
                  </a:cubicBezTo>
                  <a:cubicBezTo>
                    <a:pt x="649038" y="522461"/>
                    <a:pt x="647419" y="522175"/>
                    <a:pt x="646848" y="522556"/>
                  </a:cubicBezTo>
                  <a:cubicBezTo>
                    <a:pt x="647419" y="522175"/>
                    <a:pt x="649038" y="522461"/>
                    <a:pt x="649801" y="522651"/>
                  </a:cubicBezTo>
                  <a:cubicBezTo>
                    <a:pt x="650658" y="522842"/>
                    <a:pt x="652943" y="521318"/>
                    <a:pt x="653896" y="519984"/>
                  </a:cubicBezTo>
                  <a:cubicBezTo>
                    <a:pt x="654849" y="518651"/>
                    <a:pt x="656563" y="513031"/>
                    <a:pt x="656754" y="510459"/>
                  </a:cubicBezTo>
                  <a:cubicBezTo>
                    <a:pt x="656849" y="509507"/>
                    <a:pt x="656373" y="508459"/>
                    <a:pt x="655706" y="507507"/>
                  </a:cubicBezTo>
                  <a:close/>
                  <a:moveTo>
                    <a:pt x="654658" y="528176"/>
                  </a:moveTo>
                  <a:cubicBezTo>
                    <a:pt x="654563" y="528938"/>
                    <a:pt x="654468" y="529605"/>
                    <a:pt x="654372" y="529891"/>
                  </a:cubicBezTo>
                  <a:cubicBezTo>
                    <a:pt x="654277" y="530176"/>
                    <a:pt x="653896" y="530748"/>
                    <a:pt x="653420" y="531224"/>
                  </a:cubicBezTo>
                  <a:cubicBezTo>
                    <a:pt x="653801" y="530748"/>
                    <a:pt x="654277" y="530176"/>
                    <a:pt x="654372" y="529891"/>
                  </a:cubicBezTo>
                  <a:cubicBezTo>
                    <a:pt x="654372" y="529605"/>
                    <a:pt x="654468" y="528938"/>
                    <a:pt x="654658" y="528176"/>
                  </a:cubicBezTo>
                  <a:close/>
                  <a:moveTo>
                    <a:pt x="653229" y="533129"/>
                  </a:moveTo>
                  <a:cubicBezTo>
                    <a:pt x="653229" y="533129"/>
                    <a:pt x="653134" y="533129"/>
                    <a:pt x="653229" y="533129"/>
                  </a:cubicBezTo>
                  <a:cubicBezTo>
                    <a:pt x="653134" y="533129"/>
                    <a:pt x="653134" y="533129"/>
                    <a:pt x="653229" y="533129"/>
                  </a:cubicBezTo>
                  <a:cubicBezTo>
                    <a:pt x="653134" y="533129"/>
                    <a:pt x="653229" y="533129"/>
                    <a:pt x="653229" y="533129"/>
                  </a:cubicBezTo>
                  <a:close/>
                  <a:moveTo>
                    <a:pt x="651706" y="535415"/>
                  </a:moveTo>
                  <a:cubicBezTo>
                    <a:pt x="651610" y="535415"/>
                    <a:pt x="651610" y="535415"/>
                    <a:pt x="651706" y="535415"/>
                  </a:cubicBezTo>
                  <a:cubicBezTo>
                    <a:pt x="651610" y="535415"/>
                    <a:pt x="651610" y="535415"/>
                    <a:pt x="651706" y="535415"/>
                  </a:cubicBezTo>
                  <a:cubicBezTo>
                    <a:pt x="651610" y="535415"/>
                    <a:pt x="651706" y="535415"/>
                    <a:pt x="651706" y="535415"/>
                  </a:cubicBezTo>
                  <a:close/>
                  <a:moveTo>
                    <a:pt x="651039" y="535034"/>
                  </a:moveTo>
                  <a:cubicBezTo>
                    <a:pt x="650753" y="534939"/>
                    <a:pt x="650562" y="534939"/>
                    <a:pt x="650372" y="534939"/>
                  </a:cubicBezTo>
                  <a:cubicBezTo>
                    <a:pt x="650372" y="534939"/>
                    <a:pt x="650372" y="534939"/>
                    <a:pt x="650372" y="534939"/>
                  </a:cubicBezTo>
                  <a:cubicBezTo>
                    <a:pt x="650562" y="534939"/>
                    <a:pt x="650848" y="534939"/>
                    <a:pt x="651039" y="535034"/>
                  </a:cubicBezTo>
                  <a:close/>
                  <a:moveTo>
                    <a:pt x="648658" y="526080"/>
                  </a:moveTo>
                  <a:cubicBezTo>
                    <a:pt x="648562" y="526271"/>
                    <a:pt x="648467" y="526462"/>
                    <a:pt x="648372" y="526652"/>
                  </a:cubicBezTo>
                  <a:cubicBezTo>
                    <a:pt x="648276" y="526747"/>
                    <a:pt x="648181" y="526842"/>
                    <a:pt x="648086" y="526938"/>
                  </a:cubicBezTo>
                  <a:cubicBezTo>
                    <a:pt x="648181" y="526842"/>
                    <a:pt x="648276" y="526747"/>
                    <a:pt x="648372" y="526652"/>
                  </a:cubicBezTo>
                  <a:cubicBezTo>
                    <a:pt x="648467" y="526366"/>
                    <a:pt x="648562" y="526176"/>
                    <a:pt x="648658" y="526080"/>
                  </a:cubicBezTo>
                  <a:close/>
                  <a:moveTo>
                    <a:pt x="646848" y="537320"/>
                  </a:moveTo>
                  <a:cubicBezTo>
                    <a:pt x="646753" y="537415"/>
                    <a:pt x="646657" y="537606"/>
                    <a:pt x="646562" y="537701"/>
                  </a:cubicBezTo>
                  <a:cubicBezTo>
                    <a:pt x="646657" y="537511"/>
                    <a:pt x="646753" y="537415"/>
                    <a:pt x="646848" y="537320"/>
                  </a:cubicBezTo>
                  <a:cubicBezTo>
                    <a:pt x="647324" y="536653"/>
                    <a:pt x="649038" y="535701"/>
                    <a:pt x="649991" y="535225"/>
                  </a:cubicBezTo>
                  <a:cubicBezTo>
                    <a:pt x="649038" y="535701"/>
                    <a:pt x="647324" y="536653"/>
                    <a:pt x="646848" y="537320"/>
                  </a:cubicBezTo>
                  <a:close/>
                  <a:moveTo>
                    <a:pt x="648181" y="548179"/>
                  </a:moveTo>
                  <a:cubicBezTo>
                    <a:pt x="647896" y="548083"/>
                    <a:pt x="647515" y="547798"/>
                    <a:pt x="647133" y="547416"/>
                  </a:cubicBezTo>
                  <a:cubicBezTo>
                    <a:pt x="647515" y="547798"/>
                    <a:pt x="647896" y="548083"/>
                    <a:pt x="648181" y="548179"/>
                  </a:cubicBezTo>
                  <a:cubicBezTo>
                    <a:pt x="648181" y="548179"/>
                    <a:pt x="648276" y="548179"/>
                    <a:pt x="648276" y="548274"/>
                  </a:cubicBezTo>
                  <a:cubicBezTo>
                    <a:pt x="648276" y="548274"/>
                    <a:pt x="648181" y="548179"/>
                    <a:pt x="648181" y="548179"/>
                  </a:cubicBezTo>
                  <a:close/>
                  <a:moveTo>
                    <a:pt x="652849" y="547893"/>
                  </a:moveTo>
                  <a:cubicBezTo>
                    <a:pt x="653515" y="547416"/>
                    <a:pt x="654372" y="546940"/>
                    <a:pt x="655135" y="546464"/>
                  </a:cubicBezTo>
                  <a:cubicBezTo>
                    <a:pt x="654372" y="546940"/>
                    <a:pt x="653515" y="547512"/>
                    <a:pt x="652849" y="547893"/>
                  </a:cubicBezTo>
                  <a:close/>
                  <a:moveTo>
                    <a:pt x="664945" y="539130"/>
                  </a:moveTo>
                  <a:cubicBezTo>
                    <a:pt x="663897" y="539130"/>
                    <a:pt x="661135" y="539606"/>
                    <a:pt x="660469" y="539796"/>
                  </a:cubicBezTo>
                  <a:cubicBezTo>
                    <a:pt x="659802" y="539987"/>
                    <a:pt x="656087" y="540749"/>
                    <a:pt x="655135" y="540749"/>
                  </a:cubicBezTo>
                  <a:cubicBezTo>
                    <a:pt x="654182" y="540749"/>
                    <a:pt x="653229" y="540940"/>
                    <a:pt x="652182" y="541035"/>
                  </a:cubicBezTo>
                  <a:cubicBezTo>
                    <a:pt x="651229" y="541225"/>
                    <a:pt x="648086" y="542368"/>
                    <a:pt x="647324" y="541987"/>
                  </a:cubicBezTo>
                  <a:cubicBezTo>
                    <a:pt x="648086" y="542368"/>
                    <a:pt x="651229" y="541225"/>
                    <a:pt x="652182" y="541035"/>
                  </a:cubicBezTo>
                  <a:cubicBezTo>
                    <a:pt x="653229" y="540844"/>
                    <a:pt x="654087" y="540749"/>
                    <a:pt x="655135" y="540749"/>
                  </a:cubicBezTo>
                  <a:cubicBezTo>
                    <a:pt x="656182" y="540749"/>
                    <a:pt x="659802" y="539892"/>
                    <a:pt x="660469" y="539796"/>
                  </a:cubicBezTo>
                  <a:cubicBezTo>
                    <a:pt x="661231" y="539606"/>
                    <a:pt x="663993" y="539130"/>
                    <a:pt x="664945" y="539130"/>
                  </a:cubicBezTo>
                  <a:cubicBezTo>
                    <a:pt x="665993" y="539130"/>
                    <a:pt x="668184" y="539320"/>
                    <a:pt x="669708" y="539320"/>
                  </a:cubicBezTo>
                  <a:cubicBezTo>
                    <a:pt x="669803" y="539320"/>
                    <a:pt x="669803" y="539320"/>
                    <a:pt x="669803" y="539320"/>
                  </a:cubicBezTo>
                  <a:cubicBezTo>
                    <a:pt x="669708" y="539320"/>
                    <a:pt x="669708" y="539320"/>
                    <a:pt x="669708" y="539320"/>
                  </a:cubicBezTo>
                  <a:cubicBezTo>
                    <a:pt x="668184" y="539320"/>
                    <a:pt x="665993" y="539130"/>
                    <a:pt x="664945" y="539130"/>
                  </a:cubicBezTo>
                  <a:close/>
                  <a:moveTo>
                    <a:pt x="666755" y="521890"/>
                  </a:moveTo>
                  <a:cubicBezTo>
                    <a:pt x="666755" y="521890"/>
                    <a:pt x="666755" y="521794"/>
                    <a:pt x="666755" y="521890"/>
                  </a:cubicBezTo>
                  <a:lnTo>
                    <a:pt x="666755" y="521890"/>
                  </a:lnTo>
                  <a:cubicBezTo>
                    <a:pt x="666755" y="521794"/>
                    <a:pt x="666755" y="521890"/>
                    <a:pt x="666755" y="521890"/>
                  </a:cubicBezTo>
                  <a:close/>
                  <a:moveTo>
                    <a:pt x="672375" y="515508"/>
                  </a:moveTo>
                  <a:cubicBezTo>
                    <a:pt x="671899" y="514841"/>
                    <a:pt x="672089" y="513507"/>
                    <a:pt x="672184" y="512650"/>
                  </a:cubicBezTo>
                  <a:cubicBezTo>
                    <a:pt x="672184" y="511983"/>
                    <a:pt x="671422" y="511698"/>
                    <a:pt x="670660" y="511507"/>
                  </a:cubicBezTo>
                  <a:cubicBezTo>
                    <a:pt x="671327" y="511698"/>
                    <a:pt x="672184" y="511983"/>
                    <a:pt x="672184" y="512650"/>
                  </a:cubicBezTo>
                  <a:cubicBezTo>
                    <a:pt x="672089" y="513412"/>
                    <a:pt x="671899" y="514841"/>
                    <a:pt x="672375" y="515508"/>
                  </a:cubicBezTo>
                  <a:close/>
                  <a:moveTo>
                    <a:pt x="672089" y="542749"/>
                  </a:moveTo>
                  <a:cubicBezTo>
                    <a:pt x="671708" y="543225"/>
                    <a:pt x="670184" y="543797"/>
                    <a:pt x="669041" y="544083"/>
                  </a:cubicBezTo>
                  <a:cubicBezTo>
                    <a:pt x="670184" y="543797"/>
                    <a:pt x="671708" y="543225"/>
                    <a:pt x="672089" y="542749"/>
                  </a:cubicBezTo>
                  <a:cubicBezTo>
                    <a:pt x="672279" y="542463"/>
                    <a:pt x="672660" y="541892"/>
                    <a:pt x="672946" y="541511"/>
                  </a:cubicBezTo>
                  <a:cubicBezTo>
                    <a:pt x="672660" y="541987"/>
                    <a:pt x="672279" y="542463"/>
                    <a:pt x="672089" y="542749"/>
                  </a:cubicBezTo>
                  <a:close/>
                  <a:moveTo>
                    <a:pt x="672184" y="539606"/>
                  </a:moveTo>
                  <a:cubicBezTo>
                    <a:pt x="672184" y="539606"/>
                    <a:pt x="672279" y="539606"/>
                    <a:pt x="672279" y="539606"/>
                  </a:cubicBezTo>
                  <a:cubicBezTo>
                    <a:pt x="672375" y="539606"/>
                    <a:pt x="672565" y="539701"/>
                    <a:pt x="672660" y="539701"/>
                  </a:cubicBezTo>
                  <a:cubicBezTo>
                    <a:pt x="672565" y="539701"/>
                    <a:pt x="672375" y="539701"/>
                    <a:pt x="672184" y="539606"/>
                  </a:cubicBezTo>
                  <a:close/>
                  <a:moveTo>
                    <a:pt x="673327" y="539987"/>
                  </a:moveTo>
                  <a:cubicBezTo>
                    <a:pt x="673232" y="539987"/>
                    <a:pt x="673042" y="539892"/>
                    <a:pt x="672851" y="539892"/>
                  </a:cubicBezTo>
                  <a:cubicBezTo>
                    <a:pt x="673042" y="539892"/>
                    <a:pt x="673137" y="539892"/>
                    <a:pt x="673327" y="539987"/>
                  </a:cubicBezTo>
                  <a:cubicBezTo>
                    <a:pt x="673422" y="539987"/>
                    <a:pt x="673422" y="540082"/>
                    <a:pt x="673518" y="540082"/>
                  </a:cubicBezTo>
                  <a:cubicBezTo>
                    <a:pt x="673422" y="539987"/>
                    <a:pt x="673422" y="539987"/>
                    <a:pt x="673327" y="539987"/>
                  </a:cubicBezTo>
                  <a:close/>
                  <a:moveTo>
                    <a:pt x="675232" y="517889"/>
                  </a:moveTo>
                  <a:cubicBezTo>
                    <a:pt x="675232" y="517889"/>
                    <a:pt x="675232" y="517794"/>
                    <a:pt x="675232" y="517794"/>
                  </a:cubicBezTo>
                  <a:cubicBezTo>
                    <a:pt x="675232" y="517794"/>
                    <a:pt x="675232" y="517794"/>
                    <a:pt x="675232" y="517889"/>
                  </a:cubicBezTo>
                  <a:cubicBezTo>
                    <a:pt x="675232" y="518556"/>
                    <a:pt x="675137" y="519889"/>
                    <a:pt x="675232" y="520842"/>
                  </a:cubicBezTo>
                  <a:cubicBezTo>
                    <a:pt x="675137" y="519889"/>
                    <a:pt x="675232" y="518461"/>
                    <a:pt x="675232" y="517889"/>
                  </a:cubicBezTo>
                  <a:close/>
                  <a:moveTo>
                    <a:pt x="704379" y="525604"/>
                  </a:moveTo>
                  <a:cubicBezTo>
                    <a:pt x="704379" y="525604"/>
                    <a:pt x="704379" y="525604"/>
                    <a:pt x="704379" y="525604"/>
                  </a:cubicBezTo>
                  <a:cubicBezTo>
                    <a:pt x="704379" y="525604"/>
                    <a:pt x="704379" y="525604"/>
                    <a:pt x="704379" y="525604"/>
                  </a:cubicBezTo>
                  <a:cubicBezTo>
                    <a:pt x="704379" y="525604"/>
                    <a:pt x="704379" y="525604"/>
                    <a:pt x="704379" y="525604"/>
                  </a:cubicBezTo>
                  <a:close/>
                  <a:moveTo>
                    <a:pt x="690949" y="528271"/>
                  </a:moveTo>
                  <a:cubicBezTo>
                    <a:pt x="691996" y="528271"/>
                    <a:pt x="695711" y="528271"/>
                    <a:pt x="696759" y="527986"/>
                  </a:cubicBezTo>
                  <a:cubicBezTo>
                    <a:pt x="697806" y="527700"/>
                    <a:pt x="699045" y="526652"/>
                    <a:pt x="699235" y="526176"/>
                  </a:cubicBezTo>
                  <a:cubicBezTo>
                    <a:pt x="699426" y="525700"/>
                    <a:pt x="702855" y="525319"/>
                    <a:pt x="704188" y="525700"/>
                  </a:cubicBezTo>
                  <a:cubicBezTo>
                    <a:pt x="704188" y="525700"/>
                    <a:pt x="704188" y="525700"/>
                    <a:pt x="704188" y="525700"/>
                  </a:cubicBezTo>
                  <a:cubicBezTo>
                    <a:pt x="702855" y="525414"/>
                    <a:pt x="699426" y="525700"/>
                    <a:pt x="699235" y="526176"/>
                  </a:cubicBezTo>
                  <a:cubicBezTo>
                    <a:pt x="699045" y="526652"/>
                    <a:pt x="697806" y="527700"/>
                    <a:pt x="696759" y="527986"/>
                  </a:cubicBezTo>
                  <a:cubicBezTo>
                    <a:pt x="695711" y="528271"/>
                    <a:pt x="691996" y="528271"/>
                    <a:pt x="690949" y="528271"/>
                  </a:cubicBezTo>
                  <a:cubicBezTo>
                    <a:pt x="689901" y="528271"/>
                    <a:pt x="683043" y="528557"/>
                    <a:pt x="682376" y="528748"/>
                  </a:cubicBezTo>
                  <a:cubicBezTo>
                    <a:pt x="681709" y="528938"/>
                    <a:pt x="678471" y="530748"/>
                    <a:pt x="677900" y="531415"/>
                  </a:cubicBezTo>
                  <a:cubicBezTo>
                    <a:pt x="677327" y="532081"/>
                    <a:pt x="675137" y="533891"/>
                    <a:pt x="675137" y="534844"/>
                  </a:cubicBezTo>
                  <a:cubicBezTo>
                    <a:pt x="675137" y="535034"/>
                    <a:pt x="675137" y="535225"/>
                    <a:pt x="675137" y="535415"/>
                  </a:cubicBezTo>
                  <a:cubicBezTo>
                    <a:pt x="675137" y="535225"/>
                    <a:pt x="675137" y="535034"/>
                    <a:pt x="675137" y="534844"/>
                  </a:cubicBezTo>
                  <a:cubicBezTo>
                    <a:pt x="675232" y="533891"/>
                    <a:pt x="677423" y="532081"/>
                    <a:pt x="677900" y="531415"/>
                  </a:cubicBezTo>
                  <a:cubicBezTo>
                    <a:pt x="678471" y="530748"/>
                    <a:pt x="681614" y="528938"/>
                    <a:pt x="682376" y="528748"/>
                  </a:cubicBezTo>
                  <a:cubicBezTo>
                    <a:pt x="683043" y="528557"/>
                    <a:pt x="689901" y="528271"/>
                    <a:pt x="690949" y="528271"/>
                  </a:cubicBezTo>
                  <a:close/>
                  <a:moveTo>
                    <a:pt x="666469" y="500077"/>
                  </a:moveTo>
                  <a:cubicBezTo>
                    <a:pt x="667517" y="500077"/>
                    <a:pt x="672660" y="499601"/>
                    <a:pt x="673518" y="499887"/>
                  </a:cubicBezTo>
                  <a:cubicBezTo>
                    <a:pt x="674375" y="500173"/>
                    <a:pt x="676661" y="501411"/>
                    <a:pt x="676947" y="502363"/>
                  </a:cubicBezTo>
                  <a:cubicBezTo>
                    <a:pt x="677233" y="503316"/>
                    <a:pt x="676851" y="506840"/>
                    <a:pt x="677994" y="507602"/>
                  </a:cubicBezTo>
                  <a:cubicBezTo>
                    <a:pt x="678947" y="508269"/>
                    <a:pt x="681424" y="510174"/>
                    <a:pt x="682090" y="511221"/>
                  </a:cubicBezTo>
                  <a:cubicBezTo>
                    <a:pt x="681518" y="510174"/>
                    <a:pt x="678947" y="508364"/>
                    <a:pt x="677994" y="507602"/>
                  </a:cubicBezTo>
                  <a:cubicBezTo>
                    <a:pt x="676851" y="506745"/>
                    <a:pt x="677233" y="503316"/>
                    <a:pt x="676947" y="502363"/>
                  </a:cubicBezTo>
                  <a:cubicBezTo>
                    <a:pt x="676661" y="501411"/>
                    <a:pt x="674375" y="500268"/>
                    <a:pt x="673518" y="499887"/>
                  </a:cubicBezTo>
                  <a:cubicBezTo>
                    <a:pt x="672660" y="499601"/>
                    <a:pt x="667517" y="500077"/>
                    <a:pt x="666469" y="500077"/>
                  </a:cubicBezTo>
                  <a:cubicBezTo>
                    <a:pt x="665993" y="500077"/>
                    <a:pt x="665326" y="499791"/>
                    <a:pt x="664755" y="499506"/>
                  </a:cubicBezTo>
                  <a:cubicBezTo>
                    <a:pt x="665326" y="499791"/>
                    <a:pt x="665993" y="500077"/>
                    <a:pt x="666469" y="500077"/>
                  </a:cubicBezTo>
                  <a:close/>
                  <a:moveTo>
                    <a:pt x="661040" y="531700"/>
                  </a:moveTo>
                  <a:cubicBezTo>
                    <a:pt x="660849" y="531795"/>
                    <a:pt x="660564" y="531986"/>
                    <a:pt x="660278" y="532081"/>
                  </a:cubicBezTo>
                  <a:cubicBezTo>
                    <a:pt x="660564" y="531986"/>
                    <a:pt x="660849" y="531795"/>
                    <a:pt x="661040" y="531700"/>
                  </a:cubicBezTo>
                  <a:cubicBezTo>
                    <a:pt x="661135" y="531605"/>
                    <a:pt x="661231" y="531605"/>
                    <a:pt x="661421" y="531415"/>
                  </a:cubicBezTo>
                  <a:cubicBezTo>
                    <a:pt x="661231" y="531605"/>
                    <a:pt x="661135" y="531700"/>
                    <a:pt x="661040" y="531700"/>
                  </a:cubicBezTo>
                  <a:close/>
                  <a:moveTo>
                    <a:pt x="663231" y="498363"/>
                  </a:moveTo>
                  <a:cubicBezTo>
                    <a:pt x="662564" y="498077"/>
                    <a:pt x="661135" y="497791"/>
                    <a:pt x="660278" y="497601"/>
                  </a:cubicBezTo>
                  <a:cubicBezTo>
                    <a:pt x="661135" y="497887"/>
                    <a:pt x="662564" y="498077"/>
                    <a:pt x="663231" y="498363"/>
                  </a:cubicBezTo>
                  <a:close/>
                  <a:moveTo>
                    <a:pt x="659230" y="497124"/>
                  </a:moveTo>
                  <a:cubicBezTo>
                    <a:pt x="658563" y="496934"/>
                    <a:pt x="656944" y="497410"/>
                    <a:pt x="656373" y="497410"/>
                  </a:cubicBezTo>
                  <a:cubicBezTo>
                    <a:pt x="655706" y="497410"/>
                    <a:pt x="654753" y="496744"/>
                    <a:pt x="654372" y="496267"/>
                  </a:cubicBezTo>
                  <a:cubicBezTo>
                    <a:pt x="654372" y="496267"/>
                    <a:pt x="654372" y="496267"/>
                    <a:pt x="654372" y="496267"/>
                  </a:cubicBezTo>
                  <a:cubicBezTo>
                    <a:pt x="654372" y="496267"/>
                    <a:pt x="654372" y="496267"/>
                    <a:pt x="654372" y="496267"/>
                  </a:cubicBezTo>
                  <a:cubicBezTo>
                    <a:pt x="654658" y="496744"/>
                    <a:pt x="655706" y="497410"/>
                    <a:pt x="656373" y="497410"/>
                  </a:cubicBezTo>
                  <a:cubicBezTo>
                    <a:pt x="657040" y="497410"/>
                    <a:pt x="658563" y="496934"/>
                    <a:pt x="659230" y="497124"/>
                  </a:cubicBezTo>
                  <a:close/>
                  <a:moveTo>
                    <a:pt x="657230" y="487028"/>
                  </a:moveTo>
                  <a:cubicBezTo>
                    <a:pt x="657230" y="487123"/>
                    <a:pt x="657134" y="487219"/>
                    <a:pt x="657134" y="487219"/>
                  </a:cubicBezTo>
                  <a:cubicBezTo>
                    <a:pt x="657230" y="487219"/>
                    <a:pt x="657230" y="487123"/>
                    <a:pt x="657230" y="487028"/>
                  </a:cubicBezTo>
                  <a:cubicBezTo>
                    <a:pt x="657421" y="486361"/>
                    <a:pt x="656849" y="484266"/>
                    <a:pt x="656658" y="483218"/>
                  </a:cubicBezTo>
                  <a:cubicBezTo>
                    <a:pt x="656563" y="483028"/>
                    <a:pt x="656563" y="482837"/>
                    <a:pt x="656658" y="482742"/>
                  </a:cubicBezTo>
                  <a:cubicBezTo>
                    <a:pt x="656658" y="482932"/>
                    <a:pt x="656658" y="483028"/>
                    <a:pt x="656658" y="483218"/>
                  </a:cubicBezTo>
                  <a:cubicBezTo>
                    <a:pt x="656944" y="484266"/>
                    <a:pt x="657516" y="486361"/>
                    <a:pt x="657230" y="487028"/>
                  </a:cubicBezTo>
                  <a:close/>
                  <a:moveTo>
                    <a:pt x="652372" y="480932"/>
                  </a:moveTo>
                  <a:cubicBezTo>
                    <a:pt x="653229" y="480741"/>
                    <a:pt x="654658" y="479599"/>
                    <a:pt x="655515" y="479599"/>
                  </a:cubicBezTo>
                  <a:cubicBezTo>
                    <a:pt x="656087" y="479599"/>
                    <a:pt x="657040" y="479789"/>
                    <a:pt x="657611" y="480075"/>
                  </a:cubicBezTo>
                  <a:cubicBezTo>
                    <a:pt x="657040" y="479789"/>
                    <a:pt x="656087" y="479599"/>
                    <a:pt x="655515" y="479599"/>
                  </a:cubicBezTo>
                  <a:cubicBezTo>
                    <a:pt x="654658" y="479599"/>
                    <a:pt x="653229" y="480741"/>
                    <a:pt x="652372" y="480932"/>
                  </a:cubicBezTo>
                  <a:cubicBezTo>
                    <a:pt x="652277" y="480932"/>
                    <a:pt x="652182" y="480932"/>
                    <a:pt x="651991" y="480837"/>
                  </a:cubicBezTo>
                  <a:cubicBezTo>
                    <a:pt x="652182" y="480932"/>
                    <a:pt x="652277" y="480932"/>
                    <a:pt x="652372" y="480932"/>
                  </a:cubicBezTo>
                  <a:close/>
                  <a:moveTo>
                    <a:pt x="648943" y="499696"/>
                  </a:moveTo>
                  <a:cubicBezTo>
                    <a:pt x="649991" y="499696"/>
                    <a:pt x="650944" y="498172"/>
                    <a:pt x="651324" y="497410"/>
                  </a:cubicBezTo>
                  <a:cubicBezTo>
                    <a:pt x="651420" y="497315"/>
                    <a:pt x="651420" y="497124"/>
                    <a:pt x="651420" y="496934"/>
                  </a:cubicBezTo>
                  <a:cubicBezTo>
                    <a:pt x="651420" y="497124"/>
                    <a:pt x="651420" y="497220"/>
                    <a:pt x="651324" y="497410"/>
                  </a:cubicBezTo>
                  <a:cubicBezTo>
                    <a:pt x="650944" y="498267"/>
                    <a:pt x="649991" y="499696"/>
                    <a:pt x="648943" y="499696"/>
                  </a:cubicBezTo>
                  <a:cubicBezTo>
                    <a:pt x="648276" y="499696"/>
                    <a:pt x="645705" y="499315"/>
                    <a:pt x="643609" y="499029"/>
                  </a:cubicBezTo>
                  <a:cubicBezTo>
                    <a:pt x="645133" y="499220"/>
                    <a:pt x="646943" y="499411"/>
                    <a:pt x="647991" y="499601"/>
                  </a:cubicBezTo>
                  <a:cubicBezTo>
                    <a:pt x="648372" y="499696"/>
                    <a:pt x="648752" y="499696"/>
                    <a:pt x="648943" y="499696"/>
                  </a:cubicBezTo>
                  <a:close/>
                  <a:moveTo>
                    <a:pt x="639323" y="466073"/>
                  </a:moveTo>
                  <a:cubicBezTo>
                    <a:pt x="640561" y="466263"/>
                    <a:pt x="642181" y="467597"/>
                    <a:pt x="642752" y="468073"/>
                  </a:cubicBezTo>
                  <a:cubicBezTo>
                    <a:pt x="643418" y="468549"/>
                    <a:pt x="643895" y="468740"/>
                    <a:pt x="644752" y="468740"/>
                  </a:cubicBezTo>
                  <a:cubicBezTo>
                    <a:pt x="644752" y="468740"/>
                    <a:pt x="648181" y="468740"/>
                    <a:pt x="648943" y="469216"/>
                  </a:cubicBezTo>
                  <a:cubicBezTo>
                    <a:pt x="649134" y="469312"/>
                    <a:pt x="649325" y="469502"/>
                    <a:pt x="649515" y="469692"/>
                  </a:cubicBezTo>
                  <a:cubicBezTo>
                    <a:pt x="649325" y="469502"/>
                    <a:pt x="649134" y="469312"/>
                    <a:pt x="648943" y="469216"/>
                  </a:cubicBezTo>
                  <a:cubicBezTo>
                    <a:pt x="648086" y="468740"/>
                    <a:pt x="644752" y="468740"/>
                    <a:pt x="644752" y="468740"/>
                  </a:cubicBezTo>
                  <a:cubicBezTo>
                    <a:pt x="643895" y="468740"/>
                    <a:pt x="643418" y="468549"/>
                    <a:pt x="642752" y="468073"/>
                  </a:cubicBezTo>
                  <a:cubicBezTo>
                    <a:pt x="642181" y="467597"/>
                    <a:pt x="640561" y="466263"/>
                    <a:pt x="639323" y="466073"/>
                  </a:cubicBezTo>
                  <a:cubicBezTo>
                    <a:pt x="638371" y="465978"/>
                    <a:pt x="636846" y="466073"/>
                    <a:pt x="636465" y="466454"/>
                  </a:cubicBezTo>
                  <a:cubicBezTo>
                    <a:pt x="636846" y="466073"/>
                    <a:pt x="638371" y="465978"/>
                    <a:pt x="639323" y="466073"/>
                  </a:cubicBezTo>
                  <a:close/>
                  <a:moveTo>
                    <a:pt x="636561" y="469121"/>
                  </a:moveTo>
                  <a:cubicBezTo>
                    <a:pt x="636656" y="469026"/>
                    <a:pt x="636751" y="468835"/>
                    <a:pt x="636751" y="468645"/>
                  </a:cubicBezTo>
                  <a:cubicBezTo>
                    <a:pt x="636751" y="468835"/>
                    <a:pt x="636751" y="468930"/>
                    <a:pt x="636561" y="469121"/>
                  </a:cubicBezTo>
                  <a:cubicBezTo>
                    <a:pt x="636085" y="469502"/>
                    <a:pt x="633989" y="471026"/>
                    <a:pt x="632941" y="471693"/>
                  </a:cubicBezTo>
                  <a:cubicBezTo>
                    <a:pt x="633989" y="471026"/>
                    <a:pt x="636085" y="469502"/>
                    <a:pt x="636561" y="469121"/>
                  </a:cubicBezTo>
                  <a:close/>
                  <a:moveTo>
                    <a:pt x="634084" y="483123"/>
                  </a:moveTo>
                  <a:cubicBezTo>
                    <a:pt x="635608" y="482646"/>
                    <a:pt x="633608" y="481789"/>
                    <a:pt x="632274" y="481503"/>
                  </a:cubicBezTo>
                  <a:cubicBezTo>
                    <a:pt x="633608" y="481789"/>
                    <a:pt x="635608" y="482551"/>
                    <a:pt x="634084" y="483123"/>
                  </a:cubicBezTo>
                  <a:cubicBezTo>
                    <a:pt x="633132" y="483504"/>
                    <a:pt x="631798" y="483790"/>
                    <a:pt x="630655" y="484075"/>
                  </a:cubicBezTo>
                  <a:cubicBezTo>
                    <a:pt x="631798" y="483694"/>
                    <a:pt x="633132" y="483408"/>
                    <a:pt x="634084" y="483123"/>
                  </a:cubicBezTo>
                  <a:close/>
                  <a:moveTo>
                    <a:pt x="628083" y="470931"/>
                  </a:moveTo>
                  <a:cubicBezTo>
                    <a:pt x="628655" y="470645"/>
                    <a:pt x="629608" y="471407"/>
                    <a:pt x="630560" y="472074"/>
                  </a:cubicBezTo>
                  <a:cubicBezTo>
                    <a:pt x="631322" y="472550"/>
                    <a:pt x="631608" y="472359"/>
                    <a:pt x="631989" y="472169"/>
                  </a:cubicBezTo>
                  <a:cubicBezTo>
                    <a:pt x="631608" y="472455"/>
                    <a:pt x="631227" y="472645"/>
                    <a:pt x="630560" y="472074"/>
                  </a:cubicBezTo>
                  <a:cubicBezTo>
                    <a:pt x="629608" y="471407"/>
                    <a:pt x="628655" y="470550"/>
                    <a:pt x="628083" y="470931"/>
                  </a:cubicBezTo>
                  <a:cubicBezTo>
                    <a:pt x="627988" y="470931"/>
                    <a:pt x="627893" y="471026"/>
                    <a:pt x="627798" y="471121"/>
                  </a:cubicBezTo>
                  <a:cubicBezTo>
                    <a:pt x="627893" y="471026"/>
                    <a:pt x="627988" y="470931"/>
                    <a:pt x="628083" y="470931"/>
                  </a:cubicBezTo>
                  <a:close/>
                  <a:moveTo>
                    <a:pt x="625321" y="506173"/>
                  </a:moveTo>
                  <a:cubicBezTo>
                    <a:pt x="624654" y="506840"/>
                    <a:pt x="623607" y="508174"/>
                    <a:pt x="623607" y="508174"/>
                  </a:cubicBezTo>
                  <a:cubicBezTo>
                    <a:pt x="623607" y="508174"/>
                    <a:pt x="623988" y="508745"/>
                    <a:pt x="624178" y="509507"/>
                  </a:cubicBezTo>
                  <a:cubicBezTo>
                    <a:pt x="623988" y="508745"/>
                    <a:pt x="623607" y="508174"/>
                    <a:pt x="623607" y="508174"/>
                  </a:cubicBezTo>
                  <a:cubicBezTo>
                    <a:pt x="623607" y="508174"/>
                    <a:pt x="624654" y="506745"/>
                    <a:pt x="625321" y="506173"/>
                  </a:cubicBezTo>
                  <a:close/>
                  <a:moveTo>
                    <a:pt x="605700" y="395112"/>
                  </a:moveTo>
                  <a:cubicBezTo>
                    <a:pt x="605795" y="394731"/>
                    <a:pt x="605700" y="394445"/>
                    <a:pt x="605604" y="394064"/>
                  </a:cubicBezTo>
                  <a:cubicBezTo>
                    <a:pt x="605700" y="394540"/>
                    <a:pt x="605890" y="394731"/>
                    <a:pt x="605700" y="395112"/>
                  </a:cubicBezTo>
                  <a:close/>
                  <a:moveTo>
                    <a:pt x="600080" y="486075"/>
                  </a:moveTo>
                  <a:cubicBezTo>
                    <a:pt x="600080" y="486075"/>
                    <a:pt x="600080" y="486075"/>
                    <a:pt x="600080" y="486075"/>
                  </a:cubicBezTo>
                  <a:cubicBezTo>
                    <a:pt x="600080" y="486075"/>
                    <a:pt x="600080" y="486075"/>
                    <a:pt x="600080" y="486075"/>
                  </a:cubicBezTo>
                  <a:lnTo>
                    <a:pt x="600080" y="486075"/>
                  </a:lnTo>
                  <a:close/>
                  <a:moveTo>
                    <a:pt x="609700" y="486361"/>
                  </a:moveTo>
                  <a:cubicBezTo>
                    <a:pt x="609605" y="486552"/>
                    <a:pt x="609605" y="486742"/>
                    <a:pt x="609796" y="486933"/>
                  </a:cubicBezTo>
                  <a:cubicBezTo>
                    <a:pt x="609605" y="486742"/>
                    <a:pt x="609605" y="486552"/>
                    <a:pt x="609700" y="486361"/>
                  </a:cubicBezTo>
                  <a:close/>
                  <a:moveTo>
                    <a:pt x="609986" y="487028"/>
                  </a:moveTo>
                  <a:cubicBezTo>
                    <a:pt x="609891" y="487028"/>
                    <a:pt x="609796" y="486933"/>
                    <a:pt x="609796" y="486933"/>
                  </a:cubicBezTo>
                  <a:cubicBezTo>
                    <a:pt x="609796" y="486933"/>
                    <a:pt x="609891" y="487028"/>
                    <a:pt x="609986" y="487028"/>
                  </a:cubicBezTo>
                  <a:lnTo>
                    <a:pt x="609986" y="487028"/>
                  </a:lnTo>
                  <a:close/>
                  <a:moveTo>
                    <a:pt x="610367" y="538654"/>
                  </a:moveTo>
                  <a:cubicBezTo>
                    <a:pt x="610176" y="538463"/>
                    <a:pt x="610081" y="538082"/>
                    <a:pt x="610176" y="537701"/>
                  </a:cubicBezTo>
                  <a:cubicBezTo>
                    <a:pt x="610081" y="538082"/>
                    <a:pt x="610176" y="538368"/>
                    <a:pt x="610367" y="538654"/>
                  </a:cubicBezTo>
                  <a:cubicBezTo>
                    <a:pt x="610652" y="538939"/>
                    <a:pt x="611034" y="539320"/>
                    <a:pt x="611510" y="539606"/>
                  </a:cubicBezTo>
                  <a:cubicBezTo>
                    <a:pt x="611034" y="539225"/>
                    <a:pt x="610652" y="538939"/>
                    <a:pt x="610367" y="538654"/>
                  </a:cubicBezTo>
                  <a:close/>
                  <a:moveTo>
                    <a:pt x="616177" y="526080"/>
                  </a:moveTo>
                  <a:cubicBezTo>
                    <a:pt x="615606" y="526747"/>
                    <a:pt x="612462" y="530176"/>
                    <a:pt x="612272" y="530653"/>
                  </a:cubicBezTo>
                  <a:cubicBezTo>
                    <a:pt x="612177" y="530938"/>
                    <a:pt x="611891" y="531605"/>
                    <a:pt x="611701" y="532367"/>
                  </a:cubicBezTo>
                  <a:cubicBezTo>
                    <a:pt x="611891" y="531605"/>
                    <a:pt x="612177" y="530938"/>
                    <a:pt x="612272" y="530653"/>
                  </a:cubicBezTo>
                  <a:cubicBezTo>
                    <a:pt x="612462" y="530271"/>
                    <a:pt x="615606" y="526747"/>
                    <a:pt x="616177" y="526080"/>
                  </a:cubicBezTo>
                  <a:cubicBezTo>
                    <a:pt x="616272" y="525890"/>
                    <a:pt x="616558" y="525604"/>
                    <a:pt x="616749" y="525128"/>
                  </a:cubicBezTo>
                  <a:cubicBezTo>
                    <a:pt x="616463" y="525604"/>
                    <a:pt x="616272" y="525985"/>
                    <a:pt x="616177" y="526080"/>
                  </a:cubicBezTo>
                  <a:close/>
                  <a:moveTo>
                    <a:pt x="619034" y="520366"/>
                  </a:moveTo>
                  <a:cubicBezTo>
                    <a:pt x="619034" y="520461"/>
                    <a:pt x="618940" y="520556"/>
                    <a:pt x="618844" y="520651"/>
                  </a:cubicBezTo>
                  <a:cubicBezTo>
                    <a:pt x="619034" y="520556"/>
                    <a:pt x="619034" y="520366"/>
                    <a:pt x="619034" y="520366"/>
                  </a:cubicBezTo>
                  <a:cubicBezTo>
                    <a:pt x="619225" y="519984"/>
                    <a:pt x="620273" y="517984"/>
                    <a:pt x="620940" y="516746"/>
                  </a:cubicBezTo>
                  <a:cubicBezTo>
                    <a:pt x="620273" y="517984"/>
                    <a:pt x="619225" y="519889"/>
                    <a:pt x="619034" y="520366"/>
                  </a:cubicBezTo>
                  <a:close/>
                  <a:moveTo>
                    <a:pt x="613510" y="381872"/>
                  </a:moveTo>
                  <a:cubicBezTo>
                    <a:pt x="613796" y="382062"/>
                    <a:pt x="613987" y="382443"/>
                    <a:pt x="613796" y="382920"/>
                  </a:cubicBezTo>
                  <a:cubicBezTo>
                    <a:pt x="613701" y="383396"/>
                    <a:pt x="613224" y="384158"/>
                    <a:pt x="612748" y="384920"/>
                  </a:cubicBezTo>
                  <a:cubicBezTo>
                    <a:pt x="613320" y="384158"/>
                    <a:pt x="613701" y="383396"/>
                    <a:pt x="613796" y="382920"/>
                  </a:cubicBezTo>
                  <a:cubicBezTo>
                    <a:pt x="613987" y="382443"/>
                    <a:pt x="613796" y="382062"/>
                    <a:pt x="613510" y="381872"/>
                  </a:cubicBezTo>
                  <a:close/>
                  <a:moveTo>
                    <a:pt x="606557" y="479122"/>
                  </a:moveTo>
                  <a:cubicBezTo>
                    <a:pt x="607795" y="478265"/>
                    <a:pt x="614272" y="476836"/>
                    <a:pt x="615225" y="476455"/>
                  </a:cubicBezTo>
                  <a:cubicBezTo>
                    <a:pt x="616272" y="476170"/>
                    <a:pt x="618368" y="474931"/>
                    <a:pt x="619321" y="474645"/>
                  </a:cubicBezTo>
                  <a:cubicBezTo>
                    <a:pt x="620177" y="474360"/>
                    <a:pt x="623321" y="473979"/>
                    <a:pt x="624274" y="473979"/>
                  </a:cubicBezTo>
                  <a:cubicBezTo>
                    <a:pt x="624274" y="473979"/>
                    <a:pt x="624274" y="473979"/>
                    <a:pt x="624274" y="473979"/>
                  </a:cubicBezTo>
                  <a:cubicBezTo>
                    <a:pt x="624274" y="473979"/>
                    <a:pt x="624274" y="473979"/>
                    <a:pt x="624274" y="473979"/>
                  </a:cubicBezTo>
                  <a:cubicBezTo>
                    <a:pt x="623226" y="473979"/>
                    <a:pt x="620177" y="474265"/>
                    <a:pt x="619321" y="474645"/>
                  </a:cubicBezTo>
                  <a:cubicBezTo>
                    <a:pt x="618463" y="474931"/>
                    <a:pt x="616272" y="476170"/>
                    <a:pt x="615320" y="476455"/>
                  </a:cubicBezTo>
                  <a:cubicBezTo>
                    <a:pt x="614177" y="476836"/>
                    <a:pt x="607795" y="478265"/>
                    <a:pt x="606557" y="479122"/>
                  </a:cubicBezTo>
                  <a:cubicBezTo>
                    <a:pt x="605509" y="479789"/>
                    <a:pt x="603033" y="481599"/>
                    <a:pt x="601700" y="482646"/>
                  </a:cubicBezTo>
                  <a:cubicBezTo>
                    <a:pt x="603033" y="481599"/>
                    <a:pt x="605509" y="479789"/>
                    <a:pt x="606557" y="479122"/>
                  </a:cubicBezTo>
                  <a:close/>
                  <a:moveTo>
                    <a:pt x="610176" y="383396"/>
                  </a:moveTo>
                  <a:cubicBezTo>
                    <a:pt x="608557" y="384920"/>
                    <a:pt x="606176" y="387206"/>
                    <a:pt x="604842" y="388254"/>
                  </a:cubicBezTo>
                  <a:cubicBezTo>
                    <a:pt x="606081" y="387206"/>
                    <a:pt x="608557" y="384920"/>
                    <a:pt x="610176" y="383396"/>
                  </a:cubicBezTo>
                  <a:close/>
                  <a:moveTo>
                    <a:pt x="599318" y="397303"/>
                  </a:moveTo>
                  <a:cubicBezTo>
                    <a:pt x="600366" y="396826"/>
                    <a:pt x="602556" y="397017"/>
                    <a:pt x="603985" y="396636"/>
                  </a:cubicBezTo>
                  <a:cubicBezTo>
                    <a:pt x="602461" y="397112"/>
                    <a:pt x="600271" y="396826"/>
                    <a:pt x="599318" y="397303"/>
                  </a:cubicBezTo>
                  <a:cubicBezTo>
                    <a:pt x="599128" y="397398"/>
                    <a:pt x="599032" y="397493"/>
                    <a:pt x="598937" y="397588"/>
                  </a:cubicBezTo>
                  <a:cubicBezTo>
                    <a:pt x="599032" y="397493"/>
                    <a:pt x="599128" y="397398"/>
                    <a:pt x="599318" y="397303"/>
                  </a:cubicBezTo>
                  <a:close/>
                  <a:moveTo>
                    <a:pt x="597889" y="407685"/>
                  </a:moveTo>
                  <a:cubicBezTo>
                    <a:pt x="597889" y="407685"/>
                    <a:pt x="597889" y="407685"/>
                    <a:pt x="597889" y="407685"/>
                  </a:cubicBezTo>
                  <a:cubicBezTo>
                    <a:pt x="597794" y="407685"/>
                    <a:pt x="597699" y="407780"/>
                    <a:pt x="597603" y="407780"/>
                  </a:cubicBezTo>
                  <a:cubicBezTo>
                    <a:pt x="597794" y="407780"/>
                    <a:pt x="597889" y="407685"/>
                    <a:pt x="597889" y="407685"/>
                  </a:cubicBezTo>
                  <a:close/>
                  <a:moveTo>
                    <a:pt x="598461" y="409590"/>
                  </a:moveTo>
                  <a:cubicBezTo>
                    <a:pt x="598461" y="409495"/>
                    <a:pt x="598556" y="409495"/>
                    <a:pt x="598556" y="409399"/>
                  </a:cubicBezTo>
                  <a:cubicBezTo>
                    <a:pt x="598556" y="409495"/>
                    <a:pt x="598461" y="409590"/>
                    <a:pt x="598461" y="409590"/>
                  </a:cubicBezTo>
                  <a:cubicBezTo>
                    <a:pt x="598175" y="410161"/>
                    <a:pt x="595793" y="412066"/>
                    <a:pt x="594556" y="412828"/>
                  </a:cubicBezTo>
                  <a:cubicBezTo>
                    <a:pt x="595793" y="412066"/>
                    <a:pt x="598270" y="410257"/>
                    <a:pt x="598461" y="409590"/>
                  </a:cubicBezTo>
                  <a:close/>
                  <a:moveTo>
                    <a:pt x="597794" y="402541"/>
                  </a:moveTo>
                  <a:cubicBezTo>
                    <a:pt x="597889" y="401494"/>
                    <a:pt x="597889" y="400350"/>
                    <a:pt x="598080" y="399303"/>
                  </a:cubicBezTo>
                  <a:cubicBezTo>
                    <a:pt x="597889" y="400255"/>
                    <a:pt x="597889" y="401494"/>
                    <a:pt x="597794" y="402541"/>
                  </a:cubicBezTo>
                  <a:cubicBezTo>
                    <a:pt x="597699" y="403779"/>
                    <a:pt x="597127" y="404446"/>
                    <a:pt x="596365" y="405208"/>
                  </a:cubicBezTo>
                  <a:cubicBezTo>
                    <a:pt x="597127" y="404446"/>
                    <a:pt x="597699" y="403779"/>
                    <a:pt x="597794" y="402541"/>
                  </a:cubicBezTo>
                  <a:close/>
                  <a:moveTo>
                    <a:pt x="597032" y="391111"/>
                  </a:moveTo>
                  <a:cubicBezTo>
                    <a:pt x="597222" y="390921"/>
                    <a:pt x="597603" y="390730"/>
                    <a:pt x="597889" y="390540"/>
                  </a:cubicBezTo>
                  <a:cubicBezTo>
                    <a:pt x="597508" y="390635"/>
                    <a:pt x="597222" y="390825"/>
                    <a:pt x="597032" y="391111"/>
                  </a:cubicBezTo>
                  <a:cubicBezTo>
                    <a:pt x="597032" y="391111"/>
                    <a:pt x="596937" y="391207"/>
                    <a:pt x="596937" y="391207"/>
                  </a:cubicBezTo>
                  <a:cubicBezTo>
                    <a:pt x="596937" y="391207"/>
                    <a:pt x="596937" y="391111"/>
                    <a:pt x="597032" y="391111"/>
                  </a:cubicBezTo>
                  <a:close/>
                  <a:moveTo>
                    <a:pt x="597032" y="407875"/>
                  </a:moveTo>
                  <a:cubicBezTo>
                    <a:pt x="595984" y="407970"/>
                    <a:pt x="594746" y="407685"/>
                    <a:pt x="594556" y="407208"/>
                  </a:cubicBezTo>
                  <a:cubicBezTo>
                    <a:pt x="594746" y="407685"/>
                    <a:pt x="595984" y="407875"/>
                    <a:pt x="597032" y="407875"/>
                  </a:cubicBezTo>
                  <a:close/>
                  <a:moveTo>
                    <a:pt x="586364" y="445213"/>
                  </a:moveTo>
                  <a:cubicBezTo>
                    <a:pt x="585697" y="445499"/>
                    <a:pt x="584935" y="445404"/>
                    <a:pt x="584269" y="444832"/>
                  </a:cubicBezTo>
                  <a:cubicBezTo>
                    <a:pt x="584840" y="445404"/>
                    <a:pt x="585602" y="445499"/>
                    <a:pt x="586364" y="445213"/>
                  </a:cubicBezTo>
                  <a:cubicBezTo>
                    <a:pt x="586459" y="445118"/>
                    <a:pt x="586650" y="445118"/>
                    <a:pt x="586840" y="445023"/>
                  </a:cubicBezTo>
                  <a:cubicBezTo>
                    <a:pt x="586650" y="445118"/>
                    <a:pt x="586459" y="445118"/>
                    <a:pt x="586364" y="445213"/>
                  </a:cubicBezTo>
                  <a:close/>
                  <a:moveTo>
                    <a:pt x="586174" y="429878"/>
                  </a:moveTo>
                  <a:cubicBezTo>
                    <a:pt x="586268" y="429687"/>
                    <a:pt x="586459" y="429402"/>
                    <a:pt x="586459" y="429211"/>
                  </a:cubicBezTo>
                  <a:cubicBezTo>
                    <a:pt x="586459" y="429211"/>
                    <a:pt x="586459" y="429211"/>
                    <a:pt x="586459" y="429211"/>
                  </a:cubicBezTo>
                  <a:cubicBezTo>
                    <a:pt x="586459" y="429402"/>
                    <a:pt x="586268" y="429687"/>
                    <a:pt x="586174" y="429878"/>
                  </a:cubicBezTo>
                  <a:close/>
                  <a:moveTo>
                    <a:pt x="593127" y="425020"/>
                  </a:moveTo>
                  <a:cubicBezTo>
                    <a:pt x="592841" y="423401"/>
                    <a:pt x="592365" y="421305"/>
                    <a:pt x="592079" y="420067"/>
                  </a:cubicBezTo>
                  <a:cubicBezTo>
                    <a:pt x="592365" y="421305"/>
                    <a:pt x="592936" y="423401"/>
                    <a:pt x="593127" y="425020"/>
                  </a:cubicBezTo>
                  <a:close/>
                  <a:moveTo>
                    <a:pt x="593031" y="428449"/>
                  </a:moveTo>
                  <a:cubicBezTo>
                    <a:pt x="592746" y="429211"/>
                    <a:pt x="592365" y="429878"/>
                    <a:pt x="591793" y="430926"/>
                  </a:cubicBezTo>
                  <a:cubicBezTo>
                    <a:pt x="591508" y="431497"/>
                    <a:pt x="591412" y="431878"/>
                    <a:pt x="591412" y="432354"/>
                  </a:cubicBezTo>
                  <a:cubicBezTo>
                    <a:pt x="591412" y="431878"/>
                    <a:pt x="591508" y="431497"/>
                    <a:pt x="591793" y="430926"/>
                  </a:cubicBezTo>
                  <a:cubicBezTo>
                    <a:pt x="592365" y="429973"/>
                    <a:pt x="592746" y="429211"/>
                    <a:pt x="593031" y="428449"/>
                  </a:cubicBezTo>
                  <a:close/>
                  <a:moveTo>
                    <a:pt x="589888" y="438546"/>
                  </a:moveTo>
                  <a:cubicBezTo>
                    <a:pt x="590459" y="437974"/>
                    <a:pt x="591317" y="437498"/>
                    <a:pt x="591793" y="436831"/>
                  </a:cubicBezTo>
                  <a:cubicBezTo>
                    <a:pt x="591317" y="437498"/>
                    <a:pt x="590459" y="437974"/>
                    <a:pt x="589888" y="438546"/>
                  </a:cubicBezTo>
                  <a:cubicBezTo>
                    <a:pt x="589603" y="438832"/>
                    <a:pt x="589412" y="439212"/>
                    <a:pt x="589317" y="439689"/>
                  </a:cubicBezTo>
                  <a:cubicBezTo>
                    <a:pt x="589412" y="439212"/>
                    <a:pt x="589603" y="438832"/>
                    <a:pt x="589888" y="438546"/>
                  </a:cubicBezTo>
                  <a:close/>
                  <a:moveTo>
                    <a:pt x="590459" y="398445"/>
                  </a:moveTo>
                  <a:cubicBezTo>
                    <a:pt x="590746" y="398255"/>
                    <a:pt x="591317" y="398255"/>
                    <a:pt x="591888" y="398350"/>
                  </a:cubicBezTo>
                  <a:cubicBezTo>
                    <a:pt x="591317" y="398160"/>
                    <a:pt x="590841" y="398160"/>
                    <a:pt x="590459" y="398445"/>
                  </a:cubicBezTo>
                  <a:cubicBezTo>
                    <a:pt x="589888" y="398826"/>
                    <a:pt x="588174" y="400732"/>
                    <a:pt x="586840" y="402351"/>
                  </a:cubicBezTo>
                  <a:cubicBezTo>
                    <a:pt x="588174" y="400732"/>
                    <a:pt x="589888" y="398826"/>
                    <a:pt x="590459" y="398445"/>
                  </a:cubicBezTo>
                  <a:close/>
                  <a:moveTo>
                    <a:pt x="581411" y="411685"/>
                  </a:moveTo>
                  <a:cubicBezTo>
                    <a:pt x="581221" y="412257"/>
                    <a:pt x="581030" y="412733"/>
                    <a:pt x="581030" y="413019"/>
                  </a:cubicBezTo>
                  <a:cubicBezTo>
                    <a:pt x="581125" y="414352"/>
                    <a:pt x="581506" y="416067"/>
                    <a:pt x="581411" y="416924"/>
                  </a:cubicBezTo>
                  <a:lnTo>
                    <a:pt x="581411" y="416924"/>
                  </a:lnTo>
                  <a:cubicBezTo>
                    <a:pt x="581506" y="416067"/>
                    <a:pt x="581125" y="414352"/>
                    <a:pt x="581030" y="413019"/>
                  </a:cubicBezTo>
                  <a:cubicBezTo>
                    <a:pt x="581030" y="412828"/>
                    <a:pt x="581125" y="412352"/>
                    <a:pt x="581411" y="411685"/>
                  </a:cubicBezTo>
                  <a:close/>
                  <a:moveTo>
                    <a:pt x="579696" y="420448"/>
                  </a:moveTo>
                  <a:cubicBezTo>
                    <a:pt x="579125" y="421496"/>
                    <a:pt x="578649" y="422544"/>
                    <a:pt x="578839" y="423020"/>
                  </a:cubicBezTo>
                  <a:cubicBezTo>
                    <a:pt x="579220" y="424068"/>
                    <a:pt x="580078" y="427973"/>
                    <a:pt x="581411" y="427973"/>
                  </a:cubicBezTo>
                  <a:cubicBezTo>
                    <a:pt x="582363" y="427973"/>
                    <a:pt x="584554" y="428068"/>
                    <a:pt x="585697" y="428545"/>
                  </a:cubicBezTo>
                  <a:cubicBezTo>
                    <a:pt x="584554" y="428068"/>
                    <a:pt x="582363" y="427973"/>
                    <a:pt x="581411" y="427973"/>
                  </a:cubicBezTo>
                  <a:cubicBezTo>
                    <a:pt x="580078" y="427973"/>
                    <a:pt x="579220" y="424068"/>
                    <a:pt x="578839" y="423020"/>
                  </a:cubicBezTo>
                  <a:cubicBezTo>
                    <a:pt x="578649" y="422544"/>
                    <a:pt x="579125" y="421496"/>
                    <a:pt x="579696" y="420448"/>
                  </a:cubicBezTo>
                  <a:close/>
                  <a:moveTo>
                    <a:pt x="498829" y="201564"/>
                  </a:moveTo>
                  <a:cubicBezTo>
                    <a:pt x="498829" y="201564"/>
                    <a:pt x="498829" y="201564"/>
                    <a:pt x="498829" y="201564"/>
                  </a:cubicBezTo>
                  <a:cubicBezTo>
                    <a:pt x="498829" y="201659"/>
                    <a:pt x="498924" y="201754"/>
                    <a:pt x="498924" y="201849"/>
                  </a:cubicBezTo>
                  <a:cubicBezTo>
                    <a:pt x="498829" y="201754"/>
                    <a:pt x="498829" y="201659"/>
                    <a:pt x="498829" y="201564"/>
                  </a:cubicBezTo>
                  <a:close/>
                  <a:moveTo>
                    <a:pt x="499306" y="200706"/>
                  </a:moveTo>
                  <a:cubicBezTo>
                    <a:pt x="499782" y="200325"/>
                    <a:pt x="500449" y="200040"/>
                    <a:pt x="501020" y="199754"/>
                  </a:cubicBezTo>
                  <a:cubicBezTo>
                    <a:pt x="500449" y="200040"/>
                    <a:pt x="499782" y="200325"/>
                    <a:pt x="499306" y="200706"/>
                  </a:cubicBezTo>
                  <a:close/>
                  <a:moveTo>
                    <a:pt x="510926" y="222709"/>
                  </a:moveTo>
                  <a:cubicBezTo>
                    <a:pt x="510545" y="222900"/>
                    <a:pt x="508640" y="222519"/>
                    <a:pt x="507116" y="222043"/>
                  </a:cubicBezTo>
                  <a:cubicBezTo>
                    <a:pt x="508735" y="222424"/>
                    <a:pt x="510640" y="222900"/>
                    <a:pt x="510926" y="222709"/>
                  </a:cubicBezTo>
                  <a:cubicBezTo>
                    <a:pt x="511497" y="222424"/>
                    <a:pt x="513307" y="221280"/>
                    <a:pt x="514259" y="220614"/>
                  </a:cubicBezTo>
                  <a:cubicBezTo>
                    <a:pt x="513307" y="221280"/>
                    <a:pt x="511497" y="222424"/>
                    <a:pt x="510926" y="222709"/>
                  </a:cubicBezTo>
                  <a:close/>
                  <a:moveTo>
                    <a:pt x="510259" y="213279"/>
                  </a:moveTo>
                  <a:cubicBezTo>
                    <a:pt x="510450" y="212994"/>
                    <a:pt x="510831" y="212613"/>
                    <a:pt x="511212" y="212422"/>
                  </a:cubicBezTo>
                  <a:cubicBezTo>
                    <a:pt x="510831" y="212708"/>
                    <a:pt x="510450" y="212994"/>
                    <a:pt x="510259" y="213279"/>
                  </a:cubicBezTo>
                  <a:close/>
                  <a:moveTo>
                    <a:pt x="512640" y="208136"/>
                  </a:moveTo>
                  <a:cubicBezTo>
                    <a:pt x="512926" y="208231"/>
                    <a:pt x="513021" y="208231"/>
                    <a:pt x="513117" y="208136"/>
                  </a:cubicBezTo>
                  <a:cubicBezTo>
                    <a:pt x="513212" y="207945"/>
                    <a:pt x="513307" y="207564"/>
                    <a:pt x="513498" y="207183"/>
                  </a:cubicBezTo>
                  <a:cubicBezTo>
                    <a:pt x="513307" y="207564"/>
                    <a:pt x="513117" y="207945"/>
                    <a:pt x="513117" y="208136"/>
                  </a:cubicBezTo>
                  <a:cubicBezTo>
                    <a:pt x="513117" y="208231"/>
                    <a:pt x="513021" y="208231"/>
                    <a:pt x="512926" y="208231"/>
                  </a:cubicBezTo>
                  <a:cubicBezTo>
                    <a:pt x="512926" y="208231"/>
                    <a:pt x="512831" y="208231"/>
                    <a:pt x="512640" y="208136"/>
                  </a:cubicBezTo>
                  <a:close/>
                  <a:moveTo>
                    <a:pt x="515022" y="205469"/>
                  </a:moveTo>
                  <a:cubicBezTo>
                    <a:pt x="515022" y="205469"/>
                    <a:pt x="515022" y="205469"/>
                    <a:pt x="515022" y="205469"/>
                  </a:cubicBezTo>
                  <a:cubicBezTo>
                    <a:pt x="515117" y="205469"/>
                    <a:pt x="515212" y="205469"/>
                    <a:pt x="515212" y="205564"/>
                  </a:cubicBezTo>
                  <a:cubicBezTo>
                    <a:pt x="515212" y="205469"/>
                    <a:pt x="515117" y="205469"/>
                    <a:pt x="515022" y="205469"/>
                  </a:cubicBezTo>
                  <a:close/>
                  <a:moveTo>
                    <a:pt x="538739" y="325389"/>
                  </a:moveTo>
                  <a:cubicBezTo>
                    <a:pt x="538072" y="326341"/>
                    <a:pt x="535119" y="329770"/>
                    <a:pt x="535596" y="330151"/>
                  </a:cubicBezTo>
                  <a:cubicBezTo>
                    <a:pt x="535025" y="329770"/>
                    <a:pt x="537977" y="326341"/>
                    <a:pt x="538739" y="325389"/>
                  </a:cubicBezTo>
                  <a:cubicBezTo>
                    <a:pt x="539310" y="324531"/>
                    <a:pt x="539501" y="323484"/>
                    <a:pt x="539596" y="322626"/>
                  </a:cubicBezTo>
                  <a:cubicBezTo>
                    <a:pt x="539501" y="323389"/>
                    <a:pt x="539310" y="324531"/>
                    <a:pt x="538739" y="325389"/>
                  </a:cubicBezTo>
                  <a:close/>
                  <a:moveTo>
                    <a:pt x="543787" y="319483"/>
                  </a:moveTo>
                  <a:cubicBezTo>
                    <a:pt x="543216" y="319864"/>
                    <a:pt x="541787" y="320341"/>
                    <a:pt x="540739" y="320817"/>
                  </a:cubicBezTo>
                  <a:cubicBezTo>
                    <a:pt x="541692" y="320341"/>
                    <a:pt x="543121" y="319864"/>
                    <a:pt x="543787" y="319483"/>
                  </a:cubicBezTo>
                  <a:cubicBezTo>
                    <a:pt x="543883" y="319388"/>
                    <a:pt x="543977" y="319293"/>
                    <a:pt x="544073" y="319293"/>
                  </a:cubicBezTo>
                  <a:cubicBezTo>
                    <a:pt x="543977" y="319293"/>
                    <a:pt x="543883" y="319388"/>
                    <a:pt x="543787" y="319483"/>
                  </a:cubicBezTo>
                  <a:close/>
                  <a:moveTo>
                    <a:pt x="547788" y="316626"/>
                  </a:moveTo>
                  <a:cubicBezTo>
                    <a:pt x="549121" y="316530"/>
                    <a:pt x="551503" y="317007"/>
                    <a:pt x="552359" y="317007"/>
                  </a:cubicBezTo>
                  <a:cubicBezTo>
                    <a:pt x="553122" y="317007"/>
                    <a:pt x="553884" y="317483"/>
                    <a:pt x="554455" y="317864"/>
                  </a:cubicBezTo>
                  <a:cubicBezTo>
                    <a:pt x="553884" y="317483"/>
                    <a:pt x="553122" y="317007"/>
                    <a:pt x="552359" y="317007"/>
                  </a:cubicBezTo>
                  <a:cubicBezTo>
                    <a:pt x="551503" y="317007"/>
                    <a:pt x="549121" y="316530"/>
                    <a:pt x="547788" y="316626"/>
                  </a:cubicBezTo>
                  <a:close/>
                  <a:moveTo>
                    <a:pt x="550645" y="326532"/>
                  </a:moveTo>
                  <a:cubicBezTo>
                    <a:pt x="551598" y="326532"/>
                    <a:pt x="552455" y="326341"/>
                    <a:pt x="553026" y="326055"/>
                  </a:cubicBezTo>
                  <a:cubicBezTo>
                    <a:pt x="552455" y="326437"/>
                    <a:pt x="551598" y="326532"/>
                    <a:pt x="550645" y="326532"/>
                  </a:cubicBezTo>
                  <a:close/>
                  <a:moveTo>
                    <a:pt x="573125" y="323579"/>
                  </a:moveTo>
                  <a:cubicBezTo>
                    <a:pt x="573410" y="323579"/>
                    <a:pt x="573601" y="323674"/>
                    <a:pt x="573696" y="323770"/>
                  </a:cubicBezTo>
                  <a:cubicBezTo>
                    <a:pt x="573601" y="323579"/>
                    <a:pt x="573505" y="323579"/>
                    <a:pt x="573125" y="323579"/>
                  </a:cubicBezTo>
                  <a:cubicBezTo>
                    <a:pt x="572552" y="323579"/>
                    <a:pt x="571981" y="323484"/>
                    <a:pt x="571409" y="323484"/>
                  </a:cubicBezTo>
                  <a:cubicBezTo>
                    <a:pt x="572076" y="323484"/>
                    <a:pt x="572648" y="323484"/>
                    <a:pt x="573125" y="323579"/>
                  </a:cubicBezTo>
                  <a:close/>
                  <a:moveTo>
                    <a:pt x="571791" y="325008"/>
                  </a:moveTo>
                  <a:cubicBezTo>
                    <a:pt x="571029" y="325293"/>
                    <a:pt x="570267" y="325484"/>
                    <a:pt x="569790" y="325579"/>
                  </a:cubicBezTo>
                  <a:cubicBezTo>
                    <a:pt x="568362" y="325770"/>
                    <a:pt x="565790" y="325389"/>
                    <a:pt x="564456" y="325389"/>
                  </a:cubicBezTo>
                  <a:cubicBezTo>
                    <a:pt x="563027" y="325389"/>
                    <a:pt x="559885" y="324055"/>
                    <a:pt x="558742" y="324055"/>
                  </a:cubicBezTo>
                  <a:cubicBezTo>
                    <a:pt x="557599" y="324055"/>
                    <a:pt x="555503" y="324722"/>
                    <a:pt x="553408" y="325960"/>
                  </a:cubicBezTo>
                  <a:cubicBezTo>
                    <a:pt x="555503" y="324627"/>
                    <a:pt x="557599" y="324055"/>
                    <a:pt x="558742" y="324055"/>
                  </a:cubicBezTo>
                  <a:cubicBezTo>
                    <a:pt x="559885" y="324055"/>
                    <a:pt x="563123" y="325389"/>
                    <a:pt x="564456" y="325389"/>
                  </a:cubicBezTo>
                  <a:cubicBezTo>
                    <a:pt x="565885" y="325389"/>
                    <a:pt x="568362" y="325865"/>
                    <a:pt x="569790" y="325579"/>
                  </a:cubicBezTo>
                  <a:cubicBezTo>
                    <a:pt x="570267" y="325484"/>
                    <a:pt x="571029" y="325293"/>
                    <a:pt x="571791" y="325008"/>
                  </a:cubicBezTo>
                  <a:close/>
                  <a:moveTo>
                    <a:pt x="555408" y="318531"/>
                  </a:moveTo>
                  <a:cubicBezTo>
                    <a:pt x="556170" y="318912"/>
                    <a:pt x="557217" y="319388"/>
                    <a:pt x="558456" y="319483"/>
                  </a:cubicBezTo>
                  <a:cubicBezTo>
                    <a:pt x="558551" y="319483"/>
                    <a:pt x="558551" y="319483"/>
                    <a:pt x="558646" y="319483"/>
                  </a:cubicBezTo>
                  <a:cubicBezTo>
                    <a:pt x="558551" y="319483"/>
                    <a:pt x="558551" y="319483"/>
                    <a:pt x="558456" y="319483"/>
                  </a:cubicBezTo>
                  <a:cubicBezTo>
                    <a:pt x="557217" y="319293"/>
                    <a:pt x="556170" y="318912"/>
                    <a:pt x="555408" y="318531"/>
                  </a:cubicBezTo>
                  <a:close/>
                  <a:moveTo>
                    <a:pt x="564837" y="275097"/>
                  </a:moveTo>
                  <a:cubicBezTo>
                    <a:pt x="564647" y="275382"/>
                    <a:pt x="564266" y="275573"/>
                    <a:pt x="563980" y="275573"/>
                  </a:cubicBezTo>
                  <a:cubicBezTo>
                    <a:pt x="563790" y="275573"/>
                    <a:pt x="563694" y="275668"/>
                    <a:pt x="563694" y="275859"/>
                  </a:cubicBezTo>
                  <a:cubicBezTo>
                    <a:pt x="563694" y="275668"/>
                    <a:pt x="563790" y="275573"/>
                    <a:pt x="563980" y="275573"/>
                  </a:cubicBezTo>
                  <a:cubicBezTo>
                    <a:pt x="564266" y="275573"/>
                    <a:pt x="564647" y="275382"/>
                    <a:pt x="564837" y="275097"/>
                  </a:cubicBezTo>
                  <a:close/>
                  <a:moveTo>
                    <a:pt x="564076" y="274144"/>
                  </a:moveTo>
                  <a:cubicBezTo>
                    <a:pt x="564171" y="274239"/>
                    <a:pt x="564266" y="274239"/>
                    <a:pt x="564361" y="274335"/>
                  </a:cubicBezTo>
                  <a:cubicBezTo>
                    <a:pt x="564456" y="274335"/>
                    <a:pt x="564456" y="274430"/>
                    <a:pt x="564552" y="274430"/>
                  </a:cubicBezTo>
                  <a:cubicBezTo>
                    <a:pt x="564456" y="274430"/>
                    <a:pt x="564456" y="274335"/>
                    <a:pt x="564361" y="274335"/>
                  </a:cubicBezTo>
                  <a:cubicBezTo>
                    <a:pt x="564266" y="274239"/>
                    <a:pt x="564171" y="274144"/>
                    <a:pt x="564076" y="274144"/>
                  </a:cubicBezTo>
                  <a:close/>
                  <a:moveTo>
                    <a:pt x="565790" y="322436"/>
                  </a:moveTo>
                  <a:cubicBezTo>
                    <a:pt x="565981" y="322626"/>
                    <a:pt x="566266" y="322722"/>
                    <a:pt x="566457" y="322817"/>
                  </a:cubicBezTo>
                  <a:cubicBezTo>
                    <a:pt x="567028" y="323198"/>
                    <a:pt x="567790" y="323293"/>
                    <a:pt x="568647" y="323389"/>
                  </a:cubicBezTo>
                  <a:cubicBezTo>
                    <a:pt x="567790" y="323293"/>
                    <a:pt x="567028" y="323198"/>
                    <a:pt x="566457" y="322817"/>
                  </a:cubicBezTo>
                  <a:cubicBezTo>
                    <a:pt x="566266" y="322722"/>
                    <a:pt x="565981" y="322626"/>
                    <a:pt x="565790" y="322436"/>
                  </a:cubicBezTo>
                  <a:close/>
                  <a:moveTo>
                    <a:pt x="563790" y="272620"/>
                  </a:moveTo>
                  <a:cubicBezTo>
                    <a:pt x="564647" y="272430"/>
                    <a:pt x="567504" y="272811"/>
                    <a:pt x="568552" y="273287"/>
                  </a:cubicBezTo>
                  <a:cubicBezTo>
                    <a:pt x="569410" y="273763"/>
                    <a:pt x="571791" y="274525"/>
                    <a:pt x="572362" y="274049"/>
                  </a:cubicBezTo>
                  <a:cubicBezTo>
                    <a:pt x="571886" y="274525"/>
                    <a:pt x="569410" y="273668"/>
                    <a:pt x="568552" y="273287"/>
                  </a:cubicBezTo>
                  <a:cubicBezTo>
                    <a:pt x="567504" y="272811"/>
                    <a:pt x="564647" y="272430"/>
                    <a:pt x="563790" y="272620"/>
                  </a:cubicBezTo>
                  <a:cubicBezTo>
                    <a:pt x="563504" y="272716"/>
                    <a:pt x="563313" y="272906"/>
                    <a:pt x="563313" y="273097"/>
                  </a:cubicBezTo>
                  <a:cubicBezTo>
                    <a:pt x="563313" y="272906"/>
                    <a:pt x="563504" y="272716"/>
                    <a:pt x="563790" y="272620"/>
                  </a:cubicBezTo>
                  <a:close/>
                  <a:moveTo>
                    <a:pt x="560742" y="271477"/>
                  </a:moveTo>
                  <a:cubicBezTo>
                    <a:pt x="560742" y="271477"/>
                    <a:pt x="560742" y="271477"/>
                    <a:pt x="560742" y="271477"/>
                  </a:cubicBezTo>
                  <a:cubicBezTo>
                    <a:pt x="560742" y="271477"/>
                    <a:pt x="560742" y="271477"/>
                    <a:pt x="560742" y="271477"/>
                  </a:cubicBezTo>
                  <a:cubicBezTo>
                    <a:pt x="560742" y="271477"/>
                    <a:pt x="560742" y="271477"/>
                    <a:pt x="560742" y="271477"/>
                  </a:cubicBezTo>
                  <a:close/>
                  <a:moveTo>
                    <a:pt x="549217" y="283860"/>
                  </a:moveTo>
                  <a:cubicBezTo>
                    <a:pt x="550074" y="283669"/>
                    <a:pt x="552741" y="282526"/>
                    <a:pt x="553217" y="282241"/>
                  </a:cubicBezTo>
                  <a:cubicBezTo>
                    <a:pt x="553788" y="281955"/>
                    <a:pt x="557027" y="278907"/>
                    <a:pt x="557693" y="278812"/>
                  </a:cubicBezTo>
                  <a:cubicBezTo>
                    <a:pt x="558360" y="278621"/>
                    <a:pt x="561123" y="278145"/>
                    <a:pt x="561694" y="278145"/>
                  </a:cubicBezTo>
                  <a:cubicBezTo>
                    <a:pt x="562171" y="278145"/>
                    <a:pt x="563980" y="277287"/>
                    <a:pt x="563980" y="277287"/>
                  </a:cubicBezTo>
                  <a:lnTo>
                    <a:pt x="563980" y="277287"/>
                  </a:lnTo>
                  <a:cubicBezTo>
                    <a:pt x="563980" y="277287"/>
                    <a:pt x="562171" y="278145"/>
                    <a:pt x="561694" y="278145"/>
                  </a:cubicBezTo>
                  <a:cubicBezTo>
                    <a:pt x="561218" y="278145"/>
                    <a:pt x="558456" y="278621"/>
                    <a:pt x="557693" y="278812"/>
                  </a:cubicBezTo>
                  <a:cubicBezTo>
                    <a:pt x="557027" y="279002"/>
                    <a:pt x="553693" y="281955"/>
                    <a:pt x="553217" y="282241"/>
                  </a:cubicBezTo>
                  <a:cubicBezTo>
                    <a:pt x="552741" y="282526"/>
                    <a:pt x="550074" y="283669"/>
                    <a:pt x="549217" y="283860"/>
                  </a:cubicBezTo>
                  <a:cubicBezTo>
                    <a:pt x="549217" y="283860"/>
                    <a:pt x="549217" y="283860"/>
                    <a:pt x="549217" y="283860"/>
                  </a:cubicBezTo>
                  <a:close/>
                  <a:moveTo>
                    <a:pt x="553693" y="211279"/>
                  </a:moveTo>
                  <a:cubicBezTo>
                    <a:pt x="553598" y="211755"/>
                    <a:pt x="553408" y="212422"/>
                    <a:pt x="553122" y="212899"/>
                  </a:cubicBezTo>
                  <a:cubicBezTo>
                    <a:pt x="553408" y="212422"/>
                    <a:pt x="553598" y="211755"/>
                    <a:pt x="553693" y="211279"/>
                  </a:cubicBezTo>
                  <a:close/>
                  <a:moveTo>
                    <a:pt x="549026" y="283860"/>
                  </a:moveTo>
                  <a:cubicBezTo>
                    <a:pt x="548168" y="284241"/>
                    <a:pt x="546549" y="286241"/>
                    <a:pt x="545597" y="286717"/>
                  </a:cubicBezTo>
                  <a:cubicBezTo>
                    <a:pt x="544550" y="287193"/>
                    <a:pt x="540168" y="286241"/>
                    <a:pt x="538929" y="286241"/>
                  </a:cubicBezTo>
                  <a:cubicBezTo>
                    <a:pt x="538643" y="286241"/>
                    <a:pt x="538263" y="286431"/>
                    <a:pt x="537977" y="286717"/>
                  </a:cubicBezTo>
                  <a:cubicBezTo>
                    <a:pt x="538358" y="286431"/>
                    <a:pt x="538643" y="286241"/>
                    <a:pt x="538929" y="286241"/>
                  </a:cubicBezTo>
                  <a:cubicBezTo>
                    <a:pt x="540168" y="286241"/>
                    <a:pt x="544454" y="287193"/>
                    <a:pt x="545597" y="286717"/>
                  </a:cubicBezTo>
                  <a:cubicBezTo>
                    <a:pt x="546645" y="286336"/>
                    <a:pt x="548168" y="284336"/>
                    <a:pt x="549026" y="283860"/>
                  </a:cubicBezTo>
                  <a:close/>
                  <a:moveTo>
                    <a:pt x="544168" y="219185"/>
                  </a:moveTo>
                  <a:cubicBezTo>
                    <a:pt x="544550" y="219185"/>
                    <a:pt x="544835" y="219280"/>
                    <a:pt x="544930" y="219375"/>
                  </a:cubicBezTo>
                  <a:cubicBezTo>
                    <a:pt x="544930" y="219375"/>
                    <a:pt x="544930" y="219375"/>
                    <a:pt x="544930" y="219375"/>
                  </a:cubicBezTo>
                  <a:cubicBezTo>
                    <a:pt x="544930" y="219185"/>
                    <a:pt x="544644" y="219185"/>
                    <a:pt x="544168" y="219185"/>
                  </a:cubicBezTo>
                  <a:close/>
                  <a:moveTo>
                    <a:pt x="550360" y="217566"/>
                  </a:moveTo>
                  <a:cubicBezTo>
                    <a:pt x="550740" y="218042"/>
                    <a:pt x="551121" y="218423"/>
                    <a:pt x="551217" y="218804"/>
                  </a:cubicBezTo>
                  <a:cubicBezTo>
                    <a:pt x="551217" y="218899"/>
                    <a:pt x="551217" y="218995"/>
                    <a:pt x="551121" y="219185"/>
                  </a:cubicBezTo>
                  <a:cubicBezTo>
                    <a:pt x="551217" y="219090"/>
                    <a:pt x="551217" y="218899"/>
                    <a:pt x="551217" y="218899"/>
                  </a:cubicBezTo>
                  <a:cubicBezTo>
                    <a:pt x="551121" y="218518"/>
                    <a:pt x="550740" y="218042"/>
                    <a:pt x="550360" y="217566"/>
                  </a:cubicBezTo>
                  <a:close/>
                  <a:moveTo>
                    <a:pt x="549407" y="207279"/>
                  </a:moveTo>
                  <a:cubicBezTo>
                    <a:pt x="550169" y="206612"/>
                    <a:pt x="551026" y="208422"/>
                    <a:pt x="551026" y="209279"/>
                  </a:cubicBezTo>
                  <a:cubicBezTo>
                    <a:pt x="551026" y="209755"/>
                    <a:pt x="551693" y="210041"/>
                    <a:pt x="552359" y="210327"/>
                  </a:cubicBezTo>
                  <a:cubicBezTo>
                    <a:pt x="551693" y="210136"/>
                    <a:pt x="551026" y="209850"/>
                    <a:pt x="551026" y="209279"/>
                  </a:cubicBezTo>
                  <a:cubicBezTo>
                    <a:pt x="551026" y="208422"/>
                    <a:pt x="550169" y="206612"/>
                    <a:pt x="549407" y="207279"/>
                  </a:cubicBezTo>
                  <a:cubicBezTo>
                    <a:pt x="548645" y="207945"/>
                    <a:pt x="548168" y="209184"/>
                    <a:pt x="546645" y="209565"/>
                  </a:cubicBezTo>
                  <a:cubicBezTo>
                    <a:pt x="545692" y="209850"/>
                    <a:pt x="543501" y="210136"/>
                    <a:pt x="541787" y="210136"/>
                  </a:cubicBezTo>
                  <a:cubicBezTo>
                    <a:pt x="543406" y="210041"/>
                    <a:pt x="545597" y="209850"/>
                    <a:pt x="546645" y="209565"/>
                  </a:cubicBezTo>
                  <a:cubicBezTo>
                    <a:pt x="548168" y="209184"/>
                    <a:pt x="548645" y="207945"/>
                    <a:pt x="549407" y="207279"/>
                  </a:cubicBezTo>
                  <a:close/>
                  <a:moveTo>
                    <a:pt x="542358" y="203754"/>
                  </a:moveTo>
                  <a:cubicBezTo>
                    <a:pt x="542644" y="203469"/>
                    <a:pt x="543121" y="202802"/>
                    <a:pt x="543501" y="202135"/>
                  </a:cubicBezTo>
                  <a:cubicBezTo>
                    <a:pt x="543121" y="202897"/>
                    <a:pt x="542644" y="203564"/>
                    <a:pt x="542358" y="203754"/>
                  </a:cubicBezTo>
                  <a:cubicBezTo>
                    <a:pt x="542358" y="203754"/>
                    <a:pt x="542263" y="203850"/>
                    <a:pt x="542168" y="203850"/>
                  </a:cubicBezTo>
                  <a:cubicBezTo>
                    <a:pt x="542263" y="203850"/>
                    <a:pt x="542358" y="203850"/>
                    <a:pt x="542358" y="203754"/>
                  </a:cubicBezTo>
                  <a:close/>
                  <a:moveTo>
                    <a:pt x="539977" y="217756"/>
                  </a:moveTo>
                  <a:cubicBezTo>
                    <a:pt x="540263" y="218137"/>
                    <a:pt x="540549" y="218423"/>
                    <a:pt x="540835" y="218709"/>
                  </a:cubicBezTo>
                  <a:cubicBezTo>
                    <a:pt x="540549" y="218423"/>
                    <a:pt x="540263" y="218042"/>
                    <a:pt x="539977" y="217756"/>
                  </a:cubicBezTo>
                  <a:cubicBezTo>
                    <a:pt x="539310" y="216994"/>
                    <a:pt x="538263" y="217470"/>
                    <a:pt x="537406" y="217756"/>
                  </a:cubicBezTo>
                  <a:cubicBezTo>
                    <a:pt x="536929" y="217947"/>
                    <a:pt x="535977" y="218232"/>
                    <a:pt x="535119" y="218613"/>
                  </a:cubicBezTo>
                  <a:cubicBezTo>
                    <a:pt x="536072" y="218232"/>
                    <a:pt x="537024" y="217947"/>
                    <a:pt x="537406" y="217756"/>
                  </a:cubicBezTo>
                  <a:cubicBezTo>
                    <a:pt x="538263" y="217375"/>
                    <a:pt x="539310" y="216994"/>
                    <a:pt x="539977" y="217756"/>
                  </a:cubicBezTo>
                  <a:close/>
                  <a:moveTo>
                    <a:pt x="529404" y="265953"/>
                  </a:moveTo>
                  <a:cubicBezTo>
                    <a:pt x="529595" y="266810"/>
                    <a:pt x="530738" y="268334"/>
                    <a:pt x="530738" y="269096"/>
                  </a:cubicBezTo>
                  <a:cubicBezTo>
                    <a:pt x="530738" y="269477"/>
                    <a:pt x="530643" y="269858"/>
                    <a:pt x="530547" y="270334"/>
                  </a:cubicBezTo>
                  <a:cubicBezTo>
                    <a:pt x="530643" y="269858"/>
                    <a:pt x="530738" y="269477"/>
                    <a:pt x="530738" y="269096"/>
                  </a:cubicBezTo>
                  <a:cubicBezTo>
                    <a:pt x="530738" y="268334"/>
                    <a:pt x="529595" y="266810"/>
                    <a:pt x="529404" y="265953"/>
                  </a:cubicBezTo>
                  <a:close/>
                  <a:moveTo>
                    <a:pt x="530357" y="274239"/>
                  </a:moveTo>
                  <a:cubicBezTo>
                    <a:pt x="530547" y="273668"/>
                    <a:pt x="530452" y="272525"/>
                    <a:pt x="530357" y="271953"/>
                  </a:cubicBezTo>
                  <a:cubicBezTo>
                    <a:pt x="530547" y="272620"/>
                    <a:pt x="530547" y="273668"/>
                    <a:pt x="530357" y="274239"/>
                  </a:cubicBezTo>
                  <a:cubicBezTo>
                    <a:pt x="530357" y="274335"/>
                    <a:pt x="530262" y="274620"/>
                    <a:pt x="530071" y="274906"/>
                  </a:cubicBezTo>
                  <a:cubicBezTo>
                    <a:pt x="530262" y="274620"/>
                    <a:pt x="530357" y="274430"/>
                    <a:pt x="530357" y="274239"/>
                  </a:cubicBezTo>
                  <a:close/>
                  <a:moveTo>
                    <a:pt x="533881" y="207374"/>
                  </a:moveTo>
                  <a:cubicBezTo>
                    <a:pt x="533976" y="206993"/>
                    <a:pt x="534834" y="206136"/>
                    <a:pt x="535691" y="205278"/>
                  </a:cubicBezTo>
                  <a:cubicBezTo>
                    <a:pt x="534834" y="206136"/>
                    <a:pt x="533976" y="207088"/>
                    <a:pt x="533881" y="207374"/>
                  </a:cubicBezTo>
                  <a:cubicBezTo>
                    <a:pt x="533786" y="207850"/>
                    <a:pt x="536453" y="208993"/>
                    <a:pt x="538358" y="209660"/>
                  </a:cubicBezTo>
                  <a:cubicBezTo>
                    <a:pt x="536548" y="208993"/>
                    <a:pt x="533786" y="207850"/>
                    <a:pt x="533881" y="207374"/>
                  </a:cubicBezTo>
                  <a:close/>
                  <a:moveTo>
                    <a:pt x="533119" y="200040"/>
                  </a:moveTo>
                  <a:cubicBezTo>
                    <a:pt x="534072" y="199849"/>
                    <a:pt x="538453" y="199849"/>
                    <a:pt x="538929" y="199849"/>
                  </a:cubicBezTo>
                  <a:cubicBezTo>
                    <a:pt x="539025" y="199849"/>
                    <a:pt x="539215" y="199849"/>
                    <a:pt x="539501" y="199849"/>
                  </a:cubicBezTo>
                  <a:cubicBezTo>
                    <a:pt x="539215" y="199849"/>
                    <a:pt x="539025" y="199849"/>
                    <a:pt x="538929" y="199849"/>
                  </a:cubicBezTo>
                  <a:cubicBezTo>
                    <a:pt x="538549" y="199849"/>
                    <a:pt x="534072" y="199849"/>
                    <a:pt x="533119" y="200040"/>
                  </a:cubicBezTo>
                  <a:cubicBezTo>
                    <a:pt x="532738" y="200135"/>
                    <a:pt x="532071" y="200040"/>
                    <a:pt x="531214" y="200040"/>
                  </a:cubicBezTo>
                  <a:cubicBezTo>
                    <a:pt x="532071" y="200040"/>
                    <a:pt x="532833" y="200135"/>
                    <a:pt x="533119" y="200040"/>
                  </a:cubicBezTo>
                  <a:close/>
                  <a:moveTo>
                    <a:pt x="530262" y="224043"/>
                  </a:moveTo>
                  <a:cubicBezTo>
                    <a:pt x="530547" y="223376"/>
                    <a:pt x="531214" y="221566"/>
                    <a:pt x="531786" y="220518"/>
                  </a:cubicBezTo>
                  <a:cubicBezTo>
                    <a:pt x="531119" y="221566"/>
                    <a:pt x="530547" y="223376"/>
                    <a:pt x="530262" y="224043"/>
                  </a:cubicBezTo>
                  <a:cubicBezTo>
                    <a:pt x="530167" y="224233"/>
                    <a:pt x="529881" y="224424"/>
                    <a:pt x="529595" y="224424"/>
                  </a:cubicBezTo>
                  <a:cubicBezTo>
                    <a:pt x="529881" y="224328"/>
                    <a:pt x="530167" y="224233"/>
                    <a:pt x="530262" y="224043"/>
                  </a:cubicBezTo>
                  <a:close/>
                  <a:moveTo>
                    <a:pt x="526642" y="199849"/>
                  </a:moveTo>
                  <a:cubicBezTo>
                    <a:pt x="527023" y="199754"/>
                    <a:pt x="527595" y="199754"/>
                    <a:pt x="528166" y="199754"/>
                  </a:cubicBezTo>
                  <a:cubicBezTo>
                    <a:pt x="527595" y="199754"/>
                    <a:pt x="527119" y="199754"/>
                    <a:pt x="526642" y="199849"/>
                  </a:cubicBezTo>
                  <a:cubicBezTo>
                    <a:pt x="526547" y="199849"/>
                    <a:pt x="526452" y="199945"/>
                    <a:pt x="526261" y="199945"/>
                  </a:cubicBezTo>
                  <a:cubicBezTo>
                    <a:pt x="526452" y="199849"/>
                    <a:pt x="526547" y="199849"/>
                    <a:pt x="526642" y="199849"/>
                  </a:cubicBezTo>
                  <a:close/>
                  <a:moveTo>
                    <a:pt x="527023" y="224138"/>
                  </a:moveTo>
                  <a:cubicBezTo>
                    <a:pt x="526737" y="224043"/>
                    <a:pt x="526452" y="224043"/>
                    <a:pt x="526356" y="224043"/>
                  </a:cubicBezTo>
                  <a:cubicBezTo>
                    <a:pt x="526166" y="224043"/>
                    <a:pt x="525976" y="224043"/>
                    <a:pt x="525785" y="224138"/>
                  </a:cubicBezTo>
                  <a:cubicBezTo>
                    <a:pt x="525976" y="224043"/>
                    <a:pt x="526261" y="223947"/>
                    <a:pt x="526452" y="223947"/>
                  </a:cubicBezTo>
                  <a:cubicBezTo>
                    <a:pt x="526547" y="224043"/>
                    <a:pt x="526737" y="224043"/>
                    <a:pt x="527023" y="224138"/>
                  </a:cubicBezTo>
                  <a:close/>
                  <a:moveTo>
                    <a:pt x="525023" y="216994"/>
                  </a:moveTo>
                  <a:cubicBezTo>
                    <a:pt x="525023" y="217185"/>
                    <a:pt x="525118" y="217375"/>
                    <a:pt x="525118" y="217661"/>
                  </a:cubicBezTo>
                  <a:cubicBezTo>
                    <a:pt x="525118" y="217375"/>
                    <a:pt x="525023" y="217185"/>
                    <a:pt x="525023" y="216994"/>
                  </a:cubicBezTo>
                  <a:cubicBezTo>
                    <a:pt x="525023" y="216899"/>
                    <a:pt x="524927" y="216899"/>
                    <a:pt x="525023" y="216994"/>
                  </a:cubicBezTo>
                  <a:cubicBezTo>
                    <a:pt x="524927" y="216899"/>
                    <a:pt x="525023" y="216994"/>
                    <a:pt x="525023" y="216994"/>
                  </a:cubicBezTo>
                  <a:close/>
                  <a:moveTo>
                    <a:pt x="522356" y="223185"/>
                  </a:moveTo>
                  <a:cubicBezTo>
                    <a:pt x="522737" y="222519"/>
                    <a:pt x="524451" y="220518"/>
                    <a:pt x="524927" y="219852"/>
                  </a:cubicBezTo>
                  <a:cubicBezTo>
                    <a:pt x="525309" y="219375"/>
                    <a:pt x="525309" y="218518"/>
                    <a:pt x="525118" y="217756"/>
                  </a:cubicBezTo>
                  <a:cubicBezTo>
                    <a:pt x="525213" y="218518"/>
                    <a:pt x="525213" y="219471"/>
                    <a:pt x="524927" y="219947"/>
                  </a:cubicBezTo>
                  <a:cubicBezTo>
                    <a:pt x="524451" y="220614"/>
                    <a:pt x="522737" y="222614"/>
                    <a:pt x="522356" y="223185"/>
                  </a:cubicBezTo>
                  <a:cubicBezTo>
                    <a:pt x="522165" y="223566"/>
                    <a:pt x="521785" y="224043"/>
                    <a:pt x="521499" y="224519"/>
                  </a:cubicBezTo>
                  <a:cubicBezTo>
                    <a:pt x="521689" y="224043"/>
                    <a:pt x="522070" y="223566"/>
                    <a:pt x="522356" y="223185"/>
                  </a:cubicBezTo>
                  <a:close/>
                  <a:moveTo>
                    <a:pt x="519403" y="290718"/>
                  </a:moveTo>
                  <a:cubicBezTo>
                    <a:pt x="520546" y="291385"/>
                    <a:pt x="522832" y="292527"/>
                    <a:pt x="523499" y="292718"/>
                  </a:cubicBezTo>
                  <a:cubicBezTo>
                    <a:pt x="524166" y="292908"/>
                    <a:pt x="530643" y="292718"/>
                    <a:pt x="531690" y="292242"/>
                  </a:cubicBezTo>
                  <a:cubicBezTo>
                    <a:pt x="532738" y="291766"/>
                    <a:pt x="534738" y="290622"/>
                    <a:pt x="535215" y="289956"/>
                  </a:cubicBezTo>
                  <a:cubicBezTo>
                    <a:pt x="535596" y="289479"/>
                    <a:pt x="536644" y="287955"/>
                    <a:pt x="537691" y="287003"/>
                  </a:cubicBezTo>
                  <a:cubicBezTo>
                    <a:pt x="536644" y="287955"/>
                    <a:pt x="535691" y="289479"/>
                    <a:pt x="535215" y="289956"/>
                  </a:cubicBezTo>
                  <a:cubicBezTo>
                    <a:pt x="534643" y="290622"/>
                    <a:pt x="532738" y="291766"/>
                    <a:pt x="531595" y="292242"/>
                  </a:cubicBezTo>
                  <a:cubicBezTo>
                    <a:pt x="530547" y="292718"/>
                    <a:pt x="524071" y="292908"/>
                    <a:pt x="523404" y="292718"/>
                  </a:cubicBezTo>
                  <a:cubicBezTo>
                    <a:pt x="522832" y="292527"/>
                    <a:pt x="520546" y="291385"/>
                    <a:pt x="519403" y="290718"/>
                  </a:cubicBezTo>
                  <a:cubicBezTo>
                    <a:pt x="518260" y="290051"/>
                    <a:pt x="516831" y="290718"/>
                    <a:pt x="514641" y="290432"/>
                  </a:cubicBezTo>
                  <a:cubicBezTo>
                    <a:pt x="514069" y="290337"/>
                    <a:pt x="513783" y="290146"/>
                    <a:pt x="513498" y="289956"/>
                  </a:cubicBezTo>
                  <a:cubicBezTo>
                    <a:pt x="513688" y="290241"/>
                    <a:pt x="514069" y="290432"/>
                    <a:pt x="514641" y="290432"/>
                  </a:cubicBezTo>
                  <a:cubicBezTo>
                    <a:pt x="516831" y="290718"/>
                    <a:pt x="518260" y="290051"/>
                    <a:pt x="519403" y="290718"/>
                  </a:cubicBezTo>
                  <a:close/>
                  <a:moveTo>
                    <a:pt x="518546" y="206231"/>
                  </a:moveTo>
                  <a:cubicBezTo>
                    <a:pt x="518737" y="206231"/>
                    <a:pt x="519499" y="206231"/>
                    <a:pt x="520260" y="206326"/>
                  </a:cubicBezTo>
                  <a:cubicBezTo>
                    <a:pt x="519403" y="206231"/>
                    <a:pt x="518737" y="206231"/>
                    <a:pt x="518546" y="206231"/>
                  </a:cubicBezTo>
                  <a:cubicBezTo>
                    <a:pt x="518260" y="206231"/>
                    <a:pt x="517498" y="206041"/>
                    <a:pt x="516736" y="205945"/>
                  </a:cubicBezTo>
                  <a:cubicBezTo>
                    <a:pt x="517498" y="206041"/>
                    <a:pt x="518260" y="206231"/>
                    <a:pt x="518546" y="206231"/>
                  </a:cubicBezTo>
                  <a:close/>
                  <a:moveTo>
                    <a:pt x="515879" y="212041"/>
                  </a:moveTo>
                  <a:cubicBezTo>
                    <a:pt x="516546" y="212041"/>
                    <a:pt x="518927" y="211565"/>
                    <a:pt x="520451" y="211184"/>
                  </a:cubicBezTo>
                  <a:cubicBezTo>
                    <a:pt x="518927" y="211565"/>
                    <a:pt x="516451" y="212041"/>
                    <a:pt x="515879" y="212041"/>
                  </a:cubicBezTo>
                  <a:cubicBezTo>
                    <a:pt x="515688" y="212041"/>
                    <a:pt x="515498" y="212041"/>
                    <a:pt x="515308" y="211946"/>
                  </a:cubicBezTo>
                  <a:cubicBezTo>
                    <a:pt x="515498" y="212041"/>
                    <a:pt x="515688" y="212041"/>
                    <a:pt x="515879" y="212041"/>
                  </a:cubicBezTo>
                  <a:close/>
                  <a:moveTo>
                    <a:pt x="513117" y="287003"/>
                  </a:moveTo>
                  <a:cubicBezTo>
                    <a:pt x="513403" y="287765"/>
                    <a:pt x="513021" y="288718"/>
                    <a:pt x="513307" y="289479"/>
                  </a:cubicBezTo>
                  <a:cubicBezTo>
                    <a:pt x="513117" y="288718"/>
                    <a:pt x="513403" y="287670"/>
                    <a:pt x="513117" y="287003"/>
                  </a:cubicBezTo>
                  <a:cubicBezTo>
                    <a:pt x="512736" y="285955"/>
                    <a:pt x="510354" y="285193"/>
                    <a:pt x="509402" y="284622"/>
                  </a:cubicBezTo>
                  <a:cubicBezTo>
                    <a:pt x="510450" y="285193"/>
                    <a:pt x="512736" y="285955"/>
                    <a:pt x="513117" y="287003"/>
                  </a:cubicBezTo>
                  <a:close/>
                  <a:moveTo>
                    <a:pt x="511021" y="200802"/>
                  </a:moveTo>
                  <a:cubicBezTo>
                    <a:pt x="511688" y="200992"/>
                    <a:pt x="514069" y="200802"/>
                    <a:pt x="514641" y="200706"/>
                  </a:cubicBezTo>
                  <a:cubicBezTo>
                    <a:pt x="514831" y="200706"/>
                    <a:pt x="515212" y="200706"/>
                    <a:pt x="515688" y="200706"/>
                  </a:cubicBezTo>
                  <a:cubicBezTo>
                    <a:pt x="515212" y="200706"/>
                    <a:pt x="514831" y="200706"/>
                    <a:pt x="514641" y="200706"/>
                  </a:cubicBezTo>
                  <a:cubicBezTo>
                    <a:pt x="514069" y="200802"/>
                    <a:pt x="511688" y="200992"/>
                    <a:pt x="511021" y="200802"/>
                  </a:cubicBezTo>
                  <a:cubicBezTo>
                    <a:pt x="510926" y="200802"/>
                    <a:pt x="510926" y="200706"/>
                    <a:pt x="510831" y="200706"/>
                  </a:cubicBezTo>
                  <a:cubicBezTo>
                    <a:pt x="510831" y="200706"/>
                    <a:pt x="510926" y="200802"/>
                    <a:pt x="511021" y="200802"/>
                  </a:cubicBezTo>
                  <a:close/>
                  <a:moveTo>
                    <a:pt x="509116" y="200040"/>
                  </a:moveTo>
                  <a:cubicBezTo>
                    <a:pt x="509307" y="200040"/>
                    <a:pt x="509497" y="200040"/>
                    <a:pt x="509688" y="200135"/>
                  </a:cubicBezTo>
                  <a:cubicBezTo>
                    <a:pt x="509497" y="200040"/>
                    <a:pt x="509307" y="200040"/>
                    <a:pt x="509116" y="200040"/>
                  </a:cubicBezTo>
                  <a:cubicBezTo>
                    <a:pt x="508449" y="200135"/>
                    <a:pt x="506544" y="200325"/>
                    <a:pt x="505497" y="200325"/>
                  </a:cubicBezTo>
                  <a:cubicBezTo>
                    <a:pt x="506544" y="200325"/>
                    <a:pt x="508449" y="200135"/>
                    <a:pt x="509116" y="200040"/>
                  </a:cubicBezTo>
                  <a:close/>
                  <a:moveTo>
                    <a:pt x="503211" y="214613"/>
                  </a:moveTo>
                  <a:cubicBezTo>
                    <a:pt x="503592" y="214518"/>
                    <a:pt x="504544" y="214899"/>
                    <a:pt x="505592" y="215280"/>
                  </a:cubicBezTo>
                  <a:cubicBezTo>
                    <a:pt x="504544" y="214899"/>
                    <a:pt x="503592" y="214613"/>
                    <a:pt x="503211" y="214613"/>
                  </a:cubicBezTo>
                  <a:cubicBezTo>
                    <a:pt x="503211" y="214613"/>
                    <a:pt x="503211" y="214613"/>
                    <a:pt x="503211" y="214613"/>
                  </a:cubicBezTo>
                  <a:close/>
                  <a:moveTo>
                    <a:pt x="501592" y="216518"/>
                  </a:moveTo>
                  <a:cubicBezTo>
                    <a:pt x="501877" y="217185"/>
                    <a:pt x="502735" y="218328"/>
                    <a:pt x="503496" y="219375"/>
                  </a:cubicBezTo>
                  <a:cubicBezTo>
                    <a:pt x="502735" y="218328"/>
                    <a:pt x="501877" y="217185"/>
                    <a:pt x="501592" y="216518"/>
                  </a:cubicBezTo>
                  <a:close/>
                  <a:moveTo>
                    <a:pt x="551979" y="827737"/>
                  </a:moveTo>
                  <a:cubicBezTo>
                    <a:pt x="551883" y="827642"/>
                    <a:pt x="551883" y="827547"/>
                    <a:pt x="551883" y="827451"/>
                  </a:cubicBezTo>
                  <a:cubicBezTo>
                    <a:pt x="551883" y="827642"/>
                    <a:pt x="551979" y="827737"/>
                    <a:pt x="551979" y="827737"/>
                  </a:cubicBezTo>
                  <a:cubicBezTo>
                    <a:pt x="551979" y="827737"/>
                    <a:pt x="551979" y="827737"/>
                    <a:pt x="551979" y="827737"/>
                  </a:cubicBezTo>
                  <a:close/>
                  <a:moveTo>
                    <a:pt x="553312" y="820879"/>
                  </a:moveTo>
                  <a:cubicBezTo>
                    <a:pt x="553408" y="820879"/>
                    <a:pt x="553408" y="820879"/>
                    <a:pt x="553502" y="820975"/>
                  </a:cubicBezTo>
                  <a:cubicBezTo>
                    <a:pt x="553884" y="821070"/>
                    <a:pt x="554169" y="821260"/>
                    <a:pt x="554455" y="821355"/>
                  </a:cubicBezTo>
                  <a:cubicBezTo>
                    <a:pt x="554169" y="821260"/>
                    <a:pt x="553884" y="821070"/>
                    <a:pt x="553502" y="820975"/>
                  </a:cubicBezTo>
                  <a:cubicBezTo>
                    <a:pt x="553408" y="820879"/>
                    <a:pt x="553408" y="820879"/>
                    <a:pt x="553312" y="820879"/>
                  </a:cubicBezTo>
                  <a:close/>
                  <a:moveTo>
                    <a:pt x="553979" y="828880"/>
                  </a:moveTo>
                  <a:cubicBezTo>
                    <a:pt x="553788" y="828880"/>
                    <a:pt x="553502" y="828785"/>
                    <a:pt x="553217" y="828690"/>
                  </a:cubicBezTo>
                  <a:cubicBezTo>
                    <a:pt x="553502" y="828785"/>
                    <a:pt x="553788" y="828880"/>
                    <a:pt x="553979" y="828880"/>
                  </a:cubicBezTo>
                  <a:cubicBezTo>
                    <a:pt x="554169" y="828880"/>
                    <a:pt x="554360" y="828690"/>
                    <a:pt x="554551" y="828499"/>
                  </a:cubicBezTo>
                  <a:cubicBezTo>
                    <a:pt x="554360" y="828785"/>
                    <a:pt x="554169" y="828880"/>
                    <a:pt x="553979" y="828880"/>
                  </a:cubicBezTo>
                  <a:close/>
                  <a:moveTo>
                    <a:pt x="671708" y="1072625"/>
                  </a:moveTo>
                  <a:cubicBezTo>
                    <a:pt x="671422" y="1072530"/>
                    <a:pt x="671137" y="1072339"/>
                    <a:pt x="670756" y="1072149"/>
                  </a:cubicBezTo>
                  <a:cubicBezTo>
                    <a:pt x="671137" y="1072339"/>
                    <a:pt x="671422" y="1072530"/>
                    <a:pt x="671708" y="1072625"/>
                  </a:cubicBezTo>
                  <a:cubicBezTo>
                    <a:pt x="671708" y="1072625"/>
                    <a:pt x="671803" y="1072625"/>
                    <a:pt x="671708" y="1072625"/>
                  </a:cubicBezTo>
                  <a:cubicBezTo>
                    <a:pt x="671803" y="1072625"/>
                    <a:pt x="671708" y="1072625"/>
                    <a:pt x="671708" y="1072625"/>
                  </a:cubicBezTo>
                  <a:close/>
                  <a:moveTo>
                    <a:pt x="673518" y="1070053"/>
                  </a:moveTo>
                  <a:cubicBezTo>
                    <a:pt x="673899" y="1070244"/>
                    <a:pt x="674185" y="1070434"/>
                    <a:pt x="674185" y="1070434"/>
                  </a:cubicBezTo>
                  <a:cubicBezTo>
                    <a:pt x="674280" y="1070530"/>
                    <a:pt x="674375" y="1070530"/>
                    <a:pt x="674470" y="1070625"/>
                  </a:cubicBezTo>
                  <a:cubicBezTo>
                    <a:pt x="674375" y="1070530"/>
                    <a:pt x="674185" y="1070434"/>
                    <a:pt x="674185" y="1070434"/>
                  </a:cubicBezTo>
                  <a:cubicBezTo>
                    <a:pt x="674185" y="1070434"/>
                    <a:pt x="673803" y="1070149"/>
                    <a:pt x="673327" y="1069958"/>
                  </a:cubicBezTo>
                  <a:cubicBezTo>
                    <a:pt x="673422" y="1070053"/>
                    <a:pt x="673422" y="1070053"/>
                    <a:pt x="673518" y="1070053"/>
                  </a:cubicBezTo>
                  <a:close/>
                  <a:moveTo>
                    <a:pt x="674470" y="1074816"/>
                  </a:moveTo>
                  <a:cubicBezTo>
                    <a:pt x="674185" y="1074816"/>
                    <a:pt x="673708" y="1073863"/>
                    <a:pt x="673422" y="1073387"/>
                  </a:cubicBezTo>
                  <a:cubicBezTo>
                    <a:pt x="673422" y="1073387"/>
                    <a:pt x="673422" y="1073387"/>
                    <a:pt x="673422" y="1073387"/>
                  </a:cubicBezTo>
                  <a:cubicBezTo>
                    <a:pt x="673422" y="1073387"/>
                    <a:pt x="673422" y="1073387"/>
                    <a:pt x="673422" y="1073387"/>
                  </a:cubicBezTo>
                  <a:cubicBezTo>
                    <a:pt x="673708" y="1073863"/>
                    <a:pt x="674089" y="1074816"/>
                    <a:pt x="674470" y="1074816"/>
                  </a:cubicBezTo>
                  <a:cubicBezTo>
                    <a:pt x="674756" y="1074816"/>
                    <a:pt x="674946" y="1074244"/>
                    <a:pt x="675232" y="1073673"/>
                  </a:cubicBezTo>
                  <a:cubicBezTo>
                    <a:pt x="674946" y="1074244"/>
                    <a:pt x="674756" y="1074816"/>
                    <a:pt x="674470" y="1074816"/>
                  </a:cubicBezTo>
                  <a:close/>
                  <a:moveTo>
                    <a:pt x="675232" y="1071006"/>
                  </a:moveTo>
                  <a:cubicBezTo>
                    <a:pt x="675708" y="1071196"/>
                    <a:pt x="676280" y="1071387"/>
                    <a:pt x="676471" y="1071482"/>
                  </a:cubicBezTo>
                  <a:cubicBezTo>
                    <a:pt x="676471" y="1071482"/>
                    <a:pt x="676471" y="1071482"/>
                    <a:pt x="676471" y="1071482"/>
                  </a:cubicBezTo>
                  <a:cubicBezTo>
                    <a:pt x="676280" y="1071482"/>
                    <a:pt x="675708" y="1071292"/>
                    <a:pt x="675232" y="1071006"/>
                  </a:cubicBezTo>
                  <a:close/>
                  <a:moveTo>
                    <a:pt x="667231" y="1305892"/>
                  </a:moveTo>
                  <a:cubicBezTo>
                    <a:pt x="665898" y="1304654"/>
                    <a:pt x="664469" y="1304654"/>
                    <a:pt x="663993" y="1304368"/>
                  </a:cubicBezTo>
                  <a:cubicBezTo>
                    <a:pt x="663421" y="1303987"/>
                    <a:pt x="661612" y="1303797"/>
                    <a:pt x="661612" y="1304654"/>
                  </a:cubicBezTo>
                  <a:cubicBezTo>
                    <a:pt x="661516" y="1305607"/>
                    <a:pt x="660849" y="1310750"/>
                    <a:pt x="660945" y="1311893"/>
                  </a:cubicBezTo>
                  <a:cubicBezTo>
                    <a:pt x="661040" y="1312941"/>
                    <a:pt x="661326" y="1317894"/>
                    <a:pt x="662088" y="1318180"/>
                  </a:cubicBezTo>
                  <a:cubicBezTo>
                    <a:pt x="662850" y="1318465"/>
                    <a:pt x="663993" y="1318370"/>
                    <a:pt x="664660" y="1317703"/>
                  </a:cubicBezTo>
                  <a:cubicBezTo>
                    <a:pt x="665326" y="1317132"/>
                    <a:pt x="666183" y="1314179"/>
                    <a:pt x="665707" y="1313417"/>
                  </a:cubicBezTo>
                  <a:cubicBezTo>
                    <a:pt x="665231" y="1312655"/>
                    <a:pt x="663802" y="1311226"/>
                    <a:pt x="664660" y="1310083"/>
                  </a:cubicBezTo>
                  <a:cubicBezTo>
                    <a:pt x="665612" y="1308750"/>
                    <a:pt x="668565" y="1307130"/>
                    <a:pt x="667231" y="1305892"/>
                  </a:cubicBezTo>
                  <a:close/>
                  <a:moveTo>
                    <a:pt x="669708" y="1340278"/>
                  </a:moveTo>
                  <a:cubicBezTo>
                    <a:pt x="669898" y="1340182"/>
                    <a:pt x="669994" y="1339992"/>
                    <a:pt x="670089" y="1339801"/>
                  </a:cubicBezTo>
                  <a:cubicBezTo>
                    <a:pt x="670279" y="1339134"/>
                    <a:pt x="669612" y="1338087"/>
                    <a:pt x="669231" y="1337801"/>
                  </a:cubicBezTo>
                  <a:cubicBezTo>
                    <a:pt x="668851" y="1337515"/>
                    <a:pt x="667517" y="1337992"/>
                    <a:pt x="667898" y="1339039"/>
                  </a:cubicBezTo>
                  <a:cubicBezTo>
                    <a:pt x="668088" y="1339516"/>
                    <a:pt x="668279" y="1339992"/>
                    <a:pt x="668565" y="1340278"/>
                  </a:cubicBezTo>
                  <a:cubicBezTo>
                    <a:pt x="668851" y="1340468"/>
                    <a:pt x="669231" y="1340563"/>
                    <a:pt x="669708" y="1340278"/>
                  </a:cubicBezTo>
                  <a:close/>
                  <a:moveTo>
                    <a:pt x="1322075" y="584278"/>
                  </a:moveTo>
                  <a:cubicBezTo>
                    <a:pt x="1322551" y="585231"/>
                    <a:pt x="1323313" y="586088"/>
                    <a:pt x="1323218" y="587231"/>
                  </a:cubicBezTo>
                  <a:cubicBezTo>
                    <a:pt x="1323123" y="588374"/>
                    <a:pt x="1321409" y="591803"/>
                    <a:pt x="1322170" y="592851"/>
                  </a:cubicBezTo>
                  <a:cubicBezTo>
                    <a:pt x="1322932" y="593803"/>
                    <a:pt x="1323599" y="594375"/>
                    <a:pt x="1323408" y="595518"/>
                  </a:cubicBezTo>
                  <a:cubicBezTo>
                    <a:pt x="1323123" y="596661"/>
                    <a:pt x="1321599" y="599995"/>
                    <a:pt x="1322265" y="600280"/>
                  </a:cubicBezTo>
                  <a:cubicBezTo>
                    <a:pt x="1322932" y="600566"/>
                    <a:pt x="1322551" y="603042"/>
                    <a:pt x="1324647" y="600566"/>
                  </a:cubicBezTo>
                  <a:cubicBezTo>
                    <a:pt x="1326742" y="598090"/>
                    <a:pt x="1327219" y="598280"/>
                    <a:pt x="1327885" y="598280"/>
                  </a:cubicBezTo>
                  <a:cubicBezTo>
                    <a:pt x="1328552" y="598280"/>
                    <a:pt x="1331410" y="598947"/>
                    <a:pt x="1331790" y="598090"/>
                  </a:cubicBezTo>
                  <a:cubicBezTo>
                    <a:pt x="1332171" y="597232"/>
                    <a:pt x="1332648" y="595327"/>
                    <a:pt x="1332743" y="594089"/>
                  </a:cubicBezTo>
                  <a:cubicBezTo>
                    <a:pt x="1332838" y="592946"/>
                    <a:pt x="1331695" y="589803"/>
                    <a:pt x="1332267" y="588945"/>
                  </a:cubicBezTo>
                  <a:cubicBezTo>
                    <a:pt x="1332838" y="588088"/>
                    <a:pt x="1333505" y="585612"/>
                    <a:pt x="1333410" y="584659"/>
                  </a:cubicBezTo>
                  <a:cubicBezTo>
                    <a:pt x="1333315" y="583707"/>
                    <a:pt x="1331505" y="580659"/>
                    <a:pt x="1331505" y="580659"/>
                  </a:cubicBezTo>
                  <a:cubicBezTo>
                    <a:pt x="1331028" y="579992"/>
                    <a:pt x="1329981" y="578373"/>
                    <a:pt x="1329218" y="579135"/>
                  </a:cubicBezTo>
                  <a:cubicBezTo>
                    <a:pt x="1328457" y="579992"/>
                    <a:pt x="1326837" y="581611"/>
                    <a:pt x="1325790" y="582087"/>
                  </a:cubicBezTo>
                  <a:cubicBezTo>
                    <a:pt x="1324551" y="582754"/>
                    <a:pt x="1321599" y="583326"/>
                    <a:pt x="1322075" y="584278"/>
                  </a:cubicBezTo>
                  <a:close/>
                  <a:moveTo>
                    <a:pt x="1364366" y="624474"/>
                  </a:moveTo>
                  <a:cubicBezTo>
                    <a:pt x="1365128" y="625426"/>
                    <a:pt x="1366271" y="625998"/>
                    <a:pt x="1366652" y="625331"/>
                  </a:cubicBezTo>
                  <a:cubicBezTo>
                    <a:pt x="1367033" y="624664"/>
                    <a:pt x="1366557" y="623712"/>
                    <a:pt x="1366081" y="623712"/>
                  </a:cubicBezTo>
                  <a:cubicBezTo>
                    <a:pt x="1366176" y="623712"/>
                    <a:pt x="1363604" y="623521"/>
                    <a:pt x="1364366" y="624474"/>
                  </a:cubicBezTo>
                  <a:close/>
                  <a:moveTo>
                    <a:pt x="1328171" y="577230"/>
                  </a:moveTo>
                  <a:cubicBezTo>
                    <a:pt x="1329028" y="577039"/>
                    <a:pt x="1329600" y="575896"/>
                    <a:pt x="1330171" y="574753"/>
                  </a:cubicBezTo>
                  <a:cubicBezTo>
                    <a:pt x="1330743" y="573610"/>
                    <a:pt x="1331410" y="571134"/>
                    <a:pt x="1331314" y="569991"/>
                  </a:cubicBezTo>
                  <a:cubicBezTo>
                    <a:pt x="1331219" y="568848"/>
                    <a:pt x="1330743" y="565038"/>
                    <a:pt x="1330743" y="565038"/>
                  </a:cubicBezTo>
                  <a:cubicBezTo>
                    <a:pt x="1330647" y="564371"/>
                    <a:pt x="1329314" y="563037"/>
                    <a:pt x="1329028" y="564371"/>
                  </a:cubicBezTo>
                  <a:cubicBezTo>
                    <a:pt x="1328742" y="565704"/>
                    <a:pt x="1328362" y="566848"/>
                    <a:pt x="1327599" y="567514"/>
                  </a:cubicBezTo>
                  <a:cubicBezTo>
                    <a:pt x="1326837" y="568181"/>
                    <a:pt x="1324933" y="568657"/>
                    <a:pt x="1324837" y="569991"/>
                  </a:cubicBezTo>
                  <a:cubicBezTo>
                    <a:pt x="1324742" y="571324"/>
                    <a:pt x="1325314" y="572753"/>
                    <a:pt x="1325980" y="573801"/>
                  </a:cubicBezTo>
                  <a:cubicBezTo>
                    <a:pt x="1326837" y="574753"/>
                    <a:pt x="1327314" y="577325"/>
                    <a:pt x="1328171" y="577230"/>
                  </a:cubicBezTo>
                  <a:close/>
                  <a:moveTo>
                    <a:pt x="1439137" y="630570"/>
                  </a:moveTo>
                  <a:cubicBezTo>
                    <a:pt x="1440471" y="631237"/>
                    <a:pt x="1442852" y="631427"/>
                    <a:pt x="1443518" y="631903"/>
                  </a:cubicBezTo>
                  <a:cubicBezTo>
                    <a:pt x="1444185" y="632379"/>
                    <a:pt x="1447615" y="634570"/>
                    <a:pt x="1448472" y="634570"/>
                  </a:cubicBezTo>
                  <a:cubicBezTo>
                    <a:pt x="1449329" y="634570"/>
                    <a:pt x="1450091" y="633237"/>
                    <a:pt x="1451329" y="633237"/>
                  </a:cubicBezTo>
                  <a:cubicBezTo>
                    <a:pt x="1452567" y="633237"/>
                    <a:pt x="1457425" y="633904"/>
                    <a:pt x="1458187" y="633046"/>
                  </a:cubicBezTo>
                  <a:cubicBezTo>
                    <a:pt x="1458950" y="632189"/>
                    <a:pt x="1460569" y="630284"/>
                    <a:pt x="1459426" y="629903"/>
                  </a:cubicBezTo>
                  <a:cubicBezTo>
                    <a:pt x="1458283" y="629617"/>
                    <a:pt x="1456758" y="628950"/>
                    <a:pt x="1455520" y="629617"/>
                  </a:cubicBezTo>
                  <a:cubicBezTo>
                    <a:pt x="1454282" y="630284"/>
                    <a:pt x="1452377" y="630760"/>
                    <a:pt x="1450472" y="630570"/>
                  </a:cubicBezTo>
                  <a:cubicBezTo>
                    <a:pt x="1448567" y="630379"/>
                    <a:pt x="1447138" y="629427"/>
                    <a:pt x="1446662" y="629236"/>
                  </a:cubicBezTo>
                  <a:cubicBezTo>
                    <a:pt x="1445995" y="629046"/>
                    <a:pt x="1443805" y="627712"/>
                    <a:pt x="1442852" y="627712"/>
                  </a:cubicBezTo>
                  <a:cubicBezTo>
                    <a:pt x="1441804" y="627712"/>
                    <a:pt x="1439900" y="627998"/>
                    <a:pt x="1439423" y="628570"/>
                  </a:cubicBezTo>
                  <a:cubicBezTo>
                    <a:pt x="1438661" y="629141"/>
                    <a:pt x="1437804" y="629903"/>
                    <a:pt x="1439137" y="630570"/>
                  </a:cubicBezTo>
                  <a:close/>
                  <a:moveTo>
                    <a:pt x="673708" y="1335325"/>
                  </a:moveTo>
                  <a:cubicBezTo>
                    <a:pt x="674565" y="1334563"/>
                    <a:pt x="675994" y="1331991"/>
                    <a:pt x="675328" y="1331610"/>
                  </a:cubicBezTo>
                  <a:cubicBezTo>
                    <a:pt x="674756" y="1331324"/>
                    <a:pt x="673232" y="1331419"/>
                    <a:pt x="673232" y="1331419"/>
                  </a:cubicBezTo>
                  <a:cubicBezTo>
                    <a:pt x="672565" y="1331419"/>
                    <a:pt x="671899" y="1331991"/>
                    <a:pt x="672184" y="1333134"/>
                  </a:cubicBezTo>
                  <a:cubicBezTo>
                    <a:pt x="672470" y="1334277"/>
                    <a:pt x="672851" y="1336087"/>
                    <a:pt x="673708" y="1335325"/>
                  </a:cubicBezTo>
                  <a:close/>
                  <a:moveTo>
                    <a:pt x="1373034" y="607519"/>
                  </a:moveTo>
                  <a:cubicBezTo>
                    <a:pt x="1373319" y="606376"/>
                    <a:pt x="1373225" y="603900"/>
                    <a:pt x="1372081" y="604090"/>
                  </a:cubicBezTo>
                  <a:cubicBezTo>
                    <a:pt x="1370843" y="604281"/>
                    <a:pt x="1368747" y="606091"/>
                    <a:pt x="1367033" y="606186"/>
                  </a:cubicBezTo>
                  <a:cubicBezTo>
                    <a:pt x="1365319" y="606376"/>
                    <a:pt x="1361223" y="606662"/>
                    <a:pt x="1359794" y="606662"/>
                  </a:cubicBezTo>
                  <a:cubicBezTo>
                    <a:pt x="1358460" y="606662"/>
                    <a:pt x="1355317" y="606471"/>
                    <a:pt x="1354651" y="606948"/>
                  </a:cubicBezTo>
                  <a:cubicBezTo>
                    <a:pt x="1353889" y="607424"/>
                    <a:pt x="1351317" y="608472"/>
                    <a:pt x="1352269" y="609615"/>
                  </a:cubicBezTo>
                  <a:cubicBezTo>
                    <a:pt x="1353222" y="610758"/>
                    <a:pt x="1355412" y="611425"/>
                    <a:pt x="1356270" y="611425"/>
                  </a:cubicBezTo>
                  <a:cubicBezTo>
                    <a:pt x="1357127" y="611425"/>
                    <a:pt x="1358556" y="610758"/>
                    <a:pt x="1359509" y="611615"/>
                  </a:cubicBezTo>
                  <a:cubicBezTo>
                    <a:pt x="1360461" y="612472"/>
                    <a:pt x="1362842" y="615234"/>
                    <a:pt x="1363890" y="615616"/>
                  </a:cubicBezTo>
                  <a:cubicBezTo>
                    <a:pt x="1364937" y="615901"/>
                    <a:pt x="1367795" y="615901"/>
                    <a:pt x="1368462" y="616473"/>
                  </a:cubicBezTo>
                  <a:cubicBezTo>
                    <a:pt x="1369128" y="616949"/>
                    <a:pt x="1371033" y="619616"/>
                    <a:pt x="1371700" y="618759"/>
                  </a:cubicBezTo>
                  <a:cubicBezTo>
                    <a:pt x="1372462" y="617901"/>
                    <a:pt x="1373510" y="616663"/>
                    <a:pt x="1373319" y="615330"/>
                  </a:cubicBezTo>
                  <a:cubicBezTo>
                    <a:pt x="1373034" y="613996"/>
                    <a:pt x="1371319" y="611710"/>
                    <a:pt x="1371891" y="610567"/>
                  </a:cubicBezTo>
                  <a:cubicBezTo>
                    <a:pt x="1372367" y="609329"/>
                    <a:pt x="1373034" y="607519"/>
                    <a:pt x="1373034" y="607519"/>
                  </a:cubicBezTo>
                  <a:close/>
                  <a:moveTo>
                    <a:pt x="363860" y="403875"/>
                  </a:moveTo>
                  <a:cubicBezTo>
                    <a:pt x="364622" y="404446"/>
                    <a:pt x="366717" y="405684"/>
                    <a:pt x="367193" y="406637"/>
                  </a:cubicBezTo>
                  <a:cubicBezTo>
                    <a:pt x="367575" y="407590"/>
                    <a:pt x="369194" y="410352"/>
                    <a:pt x="369575" y="411685"/>
                  </a:cubicBezTo>
                  <a:cubicBezTo>
                    <a:pt x="369956" y="413114"/>
                    <a:pt x="371194" y="415209"/>
                    <a:pt x="371766" y="416638"/>
                  </a:cubicBezTo>
                  <a:cubicBezTo>
                    <a:pt x="372337" y="417972"/>
                    <a:pt x="372433" y="418924"/>
                    <a:pt x="373004" y="419972"/>
                  </a:cubicBezTo>
                  <a:cubicBezTo>
                    <a:pt x="373576" y="421020"/>
                    <a:pt x="374242" y="422734"/>
                    <a:pt x="375195" y="423020"/>
                  </a:cubicBezTo>
                  <a:cubicBezTo>
                    <a:pt x="376147" y="423306"/>
                    <a:pt x="378528" y="423020"/>
                    <a:pt x="378433" y="424258"/>
                  </a:cubicBezTo>
                  <a:cubicBezTo>
                    <a:pt x="378338" y="425496"/>
                    <a:pt x="378433" y="426068"/>
                    <a:pt x="379386" y="426735"/>
                  </a:cubicBezTo>
                  <a:cubicBezTo>
                    <a:pt x="380338" y="427306"/>
                    <a:pt x="383005" y="429211"/>
                    <a:pt x="383958" y="427782"/>
                  </a:cubicBezTo>
                  <a:cubicBezTo>
                    <a:pt x="384815" y="426449"/>
                    <a:pt x="385863" y="423687"/>
                    <a:pt x="385767" y="422258"/>
                  </a:cubicBezTo>
                  <a:cubicBezTo>
                    <a:pt x="385672" y="420829"/>
                    <a:pt x="385672" y="420829"/>
                    <a:pt x="385672" y="420829"/>
                  </a:cubicBezTo>
                  <a:cubicBezTo>
                    <a:pt x="385672" y="420829"/>
                    <a:pt x="384434" y="418257"/>
                    <a:pt x="383481" y="417495"/>
                  </a:cubicBezTo>
                  <a:cubicBezTo>
                    <a:pt x="382624" y="416733"/>
                    <a:pt x="381005" y="414543"/>
                    <a:pt x="381005" y="413781"/>
                  </a:cubicBezTo>
                  <a:cubicBezTo>
                    <a:pt x="381005" y="413209"/>
                    <a:pt x="380338" y="411399"/>
                    <a:pt x="379671" y="409875"/>
                  </a:cubicBezTo>
                  <a:cubicBezTo>
                    <a:pt x="379386" y="409209"/>
                    <a:pt x="379100" y="408637"/>
                    <a:pt x="378910" y="408351"/>
                  </a:cubicBezTo>
                  <a:cubicBezTo>
                    <a:pt x="378338" y="407399"/>
                    <a:pt x="373766" y="404256"/>
                    <a:pt x="373766" y="404256"/>
                  </a:cubicBezTo>
                  <a:cubicBezTo>
                    <a:pt x="373194" y="403779"/>
                    <a:pt x="371671" y="402541"/>
                    <a:pt x="370718" y="402541"/>
                  </a:cubicBezTo>
                  <a:cubicBezTo>
                    <a:pt x="369765" y="402541"/>
                    <a:pt x="367479" y="402732"/>
                    <a:pt x="366908" y="401874"/>
                  </a:cubicBezTo>
                  <a:cubicBezTo>
                    <a:pt x="366337" y="401112"/>
                    <a:pt x="364527" y="399779"/>
                    <a:pt x="364146" y="400922"/>
                  </a:cubicBezTo>
                  <a:cubicBezTo>
                    <a:pt x="363765" y="402255"/>
                    <a:pt x="363098" y="403208"/>
                    <a:pt x="363860" y="403875"/>
                  </a:cubicBezTo>
                  <a:close/>
                  <a:moveTo>
                    <a:pt x="364908" y="324055"/>
                  </a:moveTo>
                  <a:cubicBezTo>
                    <a:pt x="364812" y="325293"/>
                    <a:pt x="364908" y="326341"/>
                    <a:pt x="365098" y="327865"/>
                  </a:cubicBezTo>
                  <a:cubicBezTo>
                    <a:pt x="365289" y="329389"/>
                    <a:pt x="365765" y="334437"/>
                    <a:pt x="366432" y="333866"/>
                  </a:cubicBezTo>
                  <a:cubicBezTo>
                    <a:pt x="367099" y="333295"/>
                    <a:pt x="367289" y="330056"/>
                    <a:pt x="368051" y="329103"/>
                  </a:cubicBezTo>
                  <a:cubicBezTo>
                    <a:pt x="368718" y="328151"/>
                    <a:pt x="368242" y="326818"/>
                    <a:pt x="368337" y="325389"/>
                  </a:cubicBezTo>
                  <a:cubicBezTo>
                    <a:pt x="368432" y="323960"/>
                    <a:pt x="367384" y="320912"/>
                    <a:pt x="367289" y="320341"/>
                  </a:cubicBezTo>
                  <a:cubicBezTo>
                    <a:pt x="367099" y="319388"/>
                    <a:pt x="364051" y="318816"/>
                    <a:pt x="364241" y="320150"/>
                  </a:cubicBezTo>
                  <a:cubicBezTo>
                    <a:pt x="364431" y="321579"/>
                    <a:pt x="364908" y="322817"/>
                    <a:pt x="364908" y="324055"/>
                  </a:cubicBezTo>
                  <a:close/>
                  <a:moveTo>
                    <a:pt x="361479" y="336914"/>
                  </a:moveTo>
                  <a:cubicBezTo>
                    <a:pt x="361288" y="337485"/>
                    <a:pt x="361003" y="343772"/>
                    <a:pt x="361859" y="342724"/>
                  </a:cubicBezTo>
                  <a:cubicBezTo>
                    <a:pt x="362717" y="341676"/>
                    <a:pt x="363669" y="339010"/>
                    <a:pt x="364051" y="338247"/>
                  </a:cubicBezTo>
                  <a:cubicBezTo>
                    <a:pt x="364431" y="337485"/>
                    <a:pt x="364241" y="335676"/>
                    <a:pt x="363574" y="335676"/>
                  </a:cubicBezTo>
                  <a:cubicBezTo>
                    <a:pt x="363002" y="335676"/>
                    <a:pt x="361669" y="336343"/>
                    <a:pt x="361479" y="336914"/>
                  </a:cubicBezTo>
                  <a:close/>
                  <a:moveTo>
                    <a:pt x="360336" y="308434"/>
                  </a:moveTo>
                  <a:cubicBezTo>
                    <a:pt x="361479" y="308244"/>
                    <a:pt x="362431" y="307768"/>
                    <a:pt x="362812" y="306434"/>
                  </a:cubicBezTo>
                  <a:cubicBezTo>
                    <a:pt x="363193" y="305100"/>
                    <a:pt x="363574" y="301576"/>
                    <a:pt x="363479" y="301100"/>
                  </a:cubicBezTo>
                  <a:cubicBezTo>
                    <a:pt x="363193" y="299957"/>
                    <a:pt x="361288" y="298624"/>
                    <a:pt x="361193" y="300052"/>
                  </a:cubicBezTo>
                  <a:cubicBezTo>
                    <a:pt x="361098" y="301481"/>
                    <a:pt x="361479" y="303386"/>
                    <a:pt x="361098" y="304529"/>
                  </a:cubicBezTo>
                  <a:cubicBezTo>
                    <a:pt x="360717" y="305481"/>
                    <a:pt x="359193" y="308529"/>
                    <a:pt x="360336" y="308434"/>
                  </a:cubicBezTo>
                  <a:close/>
                  <a:moveTo>
                    <a:pt x="368622" y="347010"/>
                  </a:moveTo>
                  <a:cubicBezTo>
                    <a:pt x="370528" y="346439"/>
                    <a:pt x="371290" y="345772"/>
                    <a:pt x="371671" y="344534"/>
                  </a:cubicBezTo>
                  <a:cubicBezTo>
                    <a:pt x="372051" y="343296"/>
                    <a:pt x="371290" y="340343"/>
                    <a:pt x="371290" y="340343"/>
                  </a:cubicBezTo>
                  <a:cubicBezTo>
                    <a:pt x="370718" y="339581"/>
                    <a:pt x="369670" y="340343"/>
                    <a:pt x="369289" y="341295"/>
                  </a:cubicBezTo>
                  <a:cubicBezTo>
                    <a:pt x="368908" y="342343"/>
                    <a:pt x="366717" y="347677"/>
                    <a:pt x="368622" y="347010"/>
                  </a:cubicBezTo>
                  <a:close/>
                  <a:moveTo>
                    <a:pt x="366813" y="314340"/>
                  </a:moveTo>
                  <a:cubicBezTo>
                    <a:pt x="366908" y="314816"/>
                    <a:pt x="367384" y="315292"/>
                    <a:pt x="368051" y="314816"/>
                  </a:cubicBezTo>
                  <a:cubicBezTo>
                    <a:pt x="368718" y="314340"/>
                    <a:pt x="369480" y="310530"/>
                    <a:pt x="369480" y="309577"/>
                  </a:cubicBezTo>
                  <a:cubicBezTo>
                    <a:pt x="369575" y="308625"/>
                    <a:pt x="367575" y="306815"/>
                    <a:pt x="367099" y="309101"/>
                  </a:cubicBezTo>
                  <a:cubicBezTo>
                    <a:pt x="366908" y="310435"/>
                    <a:pt x="366622" y="313959"/>
                    <a:pt x="366813" y="314340"/>
                  </a:cubicBezTo>
                  <a:close/>
                  <a:moveTo>
                    <a:pt x="353763" y="348153"/>
                  </a:moveTo>
                  <a:cubicBezTo>
                    <a:pt x="353192" y="349487"/>
                    <a:pt x="350906" y="356154"/>
                    <a:pt x="350906" y="357678"/>
                  </a:cubicBezTo>
                  <a:cubicBezTo>
                    <a:pt x="351001" y="359202"/>
                    <a:pt x="351858" y="360441"/>
                    <a:pt x="352906" y="360726"/>
                  </a:cubicBezTo>
                  <a:cubicBezTo>
                    <a:pt x="353954" y="361012"/>
                    <a:pt x="354526" y="360726"/>
                    <a:pt x="354621" y="359298"/>
                  </a:cubicBezTo>
                  <a:cubicBezTo>
                    <a:pt x="354716" y="357869"/>
                    <a:pt x="355954" y="355488"/>
                    <a:pt x="356621" y="354821"/>
                  </a:cubicBezTo>
                  <a:cubicBezTo>
                    <a:pt x="357288" y="354249"/>
                    <a:pt x="358621" y="353297"/>
                    <a:pt x="358335" y="352535"/>
                  </a:cubicBezTo>
                  <a:cubicBezTo>
                    <a:pt x="358050" y="351773"/>
                    <a:pt x="357478" y="350535"/>
                    <a:pt x="357478" y="350535"/>
                  </a:cubicBezTo>
                  <a:cubicBezTo>
                    <a:pt x="356907" y="349487"/>
                    <a:pt x="356145" y="348820"/>
                    <a:pt x="355573" y="348249"/>
                  </a:cubicBezTo>
                  <a:cubicBezTo>
                    <a:pt x="355097" y="347677"/>
                    <a:pt x="354335" y="346725"/>
                    <a:pt x="353763" y="348153"/>
                  </a:cubicBezTo>
                  <a:close/>
                  <a:moveTo>
                    <a:pt x="367479" y="293385"/>
                  </a:moveTo>
                  <a:cubicBezTo>
                    <a:pt x="366813" y="294147"/>
                    <a:pt x="365574" y="296147"/>
                    <a:pt x="365765" y="297195"/>
                  </a:cubicBezTo>
                  <a:cubicBezTo>
                    <a:pt x="366050" y="298243"/>
                    <a:pt x="366908" y="299671"/>
                    <a:pt x="367765" y="298719"/>
                  </a:cubicBezTo>
                  <a:cubicBezTo>
                    <a:pt x="368622" y="297766"/>
                    <a:pt x="368813" y="294718"/>
                    <a:pt x="368813" y="294718"/>
                  </a:cubicBezTo>
                  <a:cubicBezTo>
                    <a:pt x="368622" y="293956"/>
                    <a:pt x="368146" y="292623"/>
                    <a:pt x="367479" y="293385"/>
                  </a:cubicBezTo>
                  <a:close/>
                  <a:moveTo>
                    <a:pt x="362241" y="288432"/>
                  </a:moveTo>
                  <a:cubicBezTo>
                    <a:pt x="360717" y="289384"/>
                    <a:pt x="358050" y="291670"/>
                    <a:pt x="357954" y="292908"/>
                  </a:cubicBezTo>
                  <a:cubicBezTo>
                    <a:pt x="357859" y="294147"/>
                    <a:pt x="357954" y="297862"/>
                    <a:pt x="359097" y="297385"/>
                  </a:cubicBezTo>
                  <a:cubicBezTo>
                    <a:pt x="360240" y="296909"/>
                    <a:pt x="360621" y="295385"/>
                    <a:pt x="361479" y="294623"/>
                  </a:cubicBezTo>
                  <a:cubicBezTo>
                    <a:pt x="362336" y="293861"/>
                    <a:pt x="364241" y="290813"/>
                    <a:pt x="363955" y="290337"/>
                  </a:cubicBezTo>
                  <a:cubicBezTo>
                    <a:pt x="363479" y="289289"/>
                    <a:pt x="363765" y="287479"/>
                    <a:pt x="362241" y="288432"/>
                  </a:cubicBezTo>
                  <a:close/>
                  <a:moveTo>
                    <a:pt x="354049" y="363584"/>
                  </a:moveTo>
                  <a:cubicBezTo>
                    <a:pt x="353097" y="363584"/>
                    <a:pt x="352144" y="363870"/>
                    <a:pt x="351954" y="365679"/>
                  </a:cubicBezTo>
                  <a:cubicBezTo>
                    <a:pt x="351858" y="367489"/>
                    <a:pt x="352049" y="369394"/>
                    <a:pt x="352144" y="370918"/>
                  </a:cubicBezTo>
                  <a:cubicBezTo>
                    <a:pt x="352144" y="372442"/>
                    <a:pt x="352430" y="373299"/>
                    <a:pt x="353573" y="373490"/>
                  </a:cubicBezTo>
                  <a:cubicBezTo>
                    <a:pt x="354526" y="373680"/>
                    <a:pt x="354526" y="372918"/>
                    <a:pt x="354716" y="371204"/>
                  </a:cubicBezTo>
                  <a:cubicBezTo>
                    <a:pt x="354811" y="369489"/>
                    <a:pt x="354906" y="368156"/>
                    <a:pt x="355478" y="367489"/>
                  </a:cubicBezTo>
                  <a:cubicBezTo>
                    <a:pt x="355954" y="366918"/>
                    <a:pt x="355954" y="365489"/>
                    <a:pt x="355954" y="365489"/>
                  </a:cubicBezTo>
                  <a:cubicBezTo>
                    <a:pt x="355669" y="365013"/>
                    <a:pt x="355002" y="363584"/>
                    <a:pt x="354049" y="363584"/>
                  </a:cubicBezTo>
                  <a:close/>
                  <a:moveTo>
                    <a:pt x="703521" y="426735"/>
                  </a:moveTo>
                  <a:cubicBezTo>
                    <a:pt x="703617" y="428259"/>
                    <a:pt x="707427" y="432736"/>
                    <a:pt x="707998" y="431497"/>
                  </a:cubicBezTo>
                  <a:cubicBezTo>
                    <a:pt x="708570" y="430259"/>
                    <a:pt x="708760" y="426925"/>
                    <a:pt x="707903" y="425973"/>
                  </a:cubicBezTo>
                  <a:cubicBezTo>
                    <a:pt x="707236" y="425306"/>
                    <a:pt x="706284" y="424544"/>
                    <a:pt x="705617" y="424734"/>
                  </a:cubicBezTo>
                  <a:cubicBezTo>
                    <a:pt x="704855" y="424830"/>
                    <a:pt x="703426" y="425116"/>
                    <a:pt x="703521" y="426735"/>
                  </a:cubicBezTo>
                  <a:close/>
                  <a:moveTo>
                    <a:pt x="1146053" y="234711"/>
                  </a:moveTo>
                  <a:cubicBezTo>
                    <a:pt x="1146148" y="234806"/>
                    <a:pt x="1146148" y="234806"/>
                    <a:pt x="1146244" y="234901"/>
                  </a:cubicBezTo>
                  <a:cubicBezTo>
                    <a:pt x="1147482" y="235949"/>
                    <a:pt x="1152911" y="236711"/>
                    <a:pt x="1153768" y="237568"/>
                  </a:cubicBezTo>
                  <a:cubicBezTo>
                    <a:pt x="1154626" y="238521"/>
                    <a:pt x="1154911" y="240330"/>
                    <a:pt x="1157292" y="240711"/>
                  </a:cubicBezTo>
                  <a:cubicBezTo>
                    <a:pt x="1159769" y="241093"/>
                    <a:pt x="1162341" y="240902"/>
                    <a:pt x="1163102" y="240902"/>
                  </a:cubicBezTo>
                  <a:cubicBezTo>
                    <a:pt x="1163865" y="240902"/>
                    <a:pt x="1166246" y="239664"/>
                    <a:pt x="1164722" y="239473"/>
                  </a:cubicBezTo>
                  <a:cubicBezTo>
                    <a:pt x="1163198" y="239283"/>
                    <a:pt x="1159388" y="237473"/>
                    <a:pt x="1160912" y="237092"/>
                  </a:cubicBezTo>
                  <a:cubicBezTo>
                    <a:pt x="1162436" y="236711"/>
                    <a:pt x="1164055" y="235854"/>
                    <a:pt x="1162531" y="235473"/>
                  </a:cubicBezTo>
                  <a:cubicBezTo>
                    <a:pt x="1161007" y="235092"/>
                    <a:pt x="1160055" y="235473"/>
                    <a:pt x="1157483" y="234234"/>
                  </a:cubicBezTo>
                  <a:cubicBezTo>
                    <a:pt x="1154911" y="232996"/>
                    <a:pt x="1154530" y="232615"/>
                    <a:pt x="1153292" y="232425"/>
                  </a:cubicBezTo>
                  <a:cubicBezTo>
                    <a:pt x="1152149" y="232234"/>
                    <a:pt x="1150815" y="232044"/>
                    <a:pt x="1149672" y="231949"/>
                  </a:cubicBezTo>
                  <a:cubicBezTo>
                    <a:pt x="1148434" y="231853"/>
                    <a:pt x="1147291" y="231853"/>
                    <a:pt x="1146910" y="232234"/>
                  </a:cubicBezTo>
                  <a:cubicBezTo>
                    <a:pt x="1146148" y="232901"/>
                    <a:pt x="1145386" y="233663"/>
                    <a:pt x="1146053" y="234711"/>
                  </a:cubicBezTo>
                  <a:close/>
                  <a:moveTo>
                    <a:pt x="1140910" y="345201"/>
                  </a:moveTo>
                  <a:cubicBezTo>
                    <a:pt x="1142338" y="346344"/>
                    <a:pt x="1152530" y="352345"/>
                    <a:pt x="1154435" y="352345"/>
                  </a:cubicBezTo>
                  <a:cubicBezTo>
                    <a:pt x="1156340" y="352345"/>
                    <a:pt x="1158817" y="351392"/>
                    <a:pt x="1159484" y="350535"/>
                  </a:cubicBezTo>
                  <a:cubicBezTo>
                    <a:pt x="1160150" y="349582"/>
                    <a:pt x="1161579" y="347772"/>
                    <a:pt x="1162531" y="347582"/>
                  </a:cubicBezTo>
                  <a:cubicBezTo>
                    <a:pt x="1163484" y="347391"/>
                    <a:pt x="1171390" y="347582"/>
                    <a:pt x="1172533" y="346820"/>
                  </a:cubicBezTo>
                  <a:cubicBezTo>
                    <a:pt x="1173771" y="346058"/>
                    <a:pt x="1177105" y="343010"/>
                    <a:pt x="1178438" y="342820"/>
                  </a:cubicBezTo>
                  <a:cubicBezTo>
                    <a:pt x="1179771" y="342629"/>
                    <a:pt x="1182248" y="342439"/>
                    <a:pt x="1183677" y="341200"/>
                  </a:cubicBezTo>
                  <a:cubicBezTo>
                    <a:pt x="1185106" y="339962"/>
                    <a:pt x="1184629" y="337390"/>
                    <a:pt x="1186058" y="337200"/>
                  </a:cubicBezTo>
                  <a:cubicBezTo>
                    <a:pt x="1187392" y="337009"/>
                    <a:pt x="1190725" y="335580"/>
                    <a:pt x="1189773" y="334628"/>
                  </a:cubicBezTo>
                  <a:cubicBezTo>
                    <a:pt x="1188915" y="333675"/>
                    <a:pt x="1186915" y="331485"/>
                    <a:pt x="1188630" y="331199"/>
                  </a:cubicBezTo>
                  <a:cubicBezTo>
                    <a:pt x="1190344" y="330818"/>
                    <a:pt x="1190535" y="331008"/>
                    <a:pt x="1190821" y="329580"/>
                  </a:cubicBezTo>
                  <a:cubicBezTo>
                    <a:pt x="1191106" y="328151"/>
                    <a:pt x="1192344" y="326151"/>
                    <a:pt x="1190535" y="325198"/>
                  </a:cubicBezTo>
                  <a:cubicBezTo>
                    <a:pt x="1188725" y="324246"/>
                    <a:pt x="1182915" y="320245"/>
                    <a:pt x="1184153" y="318816"/>
                  </a:cubicBezTo>
                  <a:cubicBezTo>
                    <a:pt x="1185391" y="317388"/>
                    <a:pt x="1186439" y="316245"/>
                    <a:pt x="1186439" y="315578"/>
                  </a:cubicBezTo>
                  <a:cubicBezTo>
                    <a:pt x="1186439" y="314816"/>
                    <a:pt x="1187010" y="313387"/>
                    <a:pt x="1185867" y="313006"/>
                  </a:cubicBezTo>
                  <a:cubicBezTo>
                    <a:pt x="1184724" y="312625"/>
                    <a:pt x="1184439" y="311768"/>
                    <a:pt x="1183010" y="312625"/>
                  </a:cubicBezTo>
                  <a:cubicBezTo>
                    <a:pt x="1181676" y="313578"/>
                    <a:pt x="1178057" y="316054"/>
                    <a:pt x="1177200" y="314435"/>
                  </a:cubicBezTo>
                  <a:cubicBezTo>
                    <a:pt x="1176914" y="313768"/>
                    <a:pt x="1176057" y="312054"/>
                    <a:pt x="1175295" y="312054"/>
                  </a:cubicBezTo>
                  <a:cubicBezTo>
                    <a:pt x="1174533" y="312054"/>
                    <a:pt x="1170723" y="312244"/>
                    <a:pt x="1170723" y="313482"/>
                  </a:cubicBezTo>
                  <a:cubicBezTo>
                    <a:pt x="1170628" y="314721"/>
                    <a:pt x="1170532" y="316912"/>
                    <a:pt x="1169675" y="317674"/>
                  </a:cubicBezTo>
                  <a:cubicBezTo>
                    <a:pt x="1168913" y="318435"/>
                    <a:pt x="1165294" y="319007"/>
                    <a:pt x="1163960" y="318054"/>
                  </a:cubicBezTo>
                  <a:cubicBezTo>
                    <a:pt x="1162722" y="317102"/>
                    <a:pt x="1160721" y="315483"/>
                    <a:pt x="1160817" y="316912"/>
                  </a:cubicBezTo>
                  <a:cubicBezTo>
                    <a:pt x="1160912" y="318340"/>
                    <a:pt x="1161388" y="322912"/>
                    <a:pt x="1160340" y="321674"/>
                  </a:cubicBezTo>
                  <a:cubicBezTo>
                    <a:pt x="1159293" y="320436"/>
                    <a:pt x="1157768" y="318435"/>
                    <a:pt x="1156626" y="317864"/>
                  </a:cubicBezTo>
                  <a:cubicBezTo>
                    <a:pt x="1155483" y="317293"/>
                    <a:pt x="1151482" y="315292"/>
                    <a:pt x="1151768" y="316626"/>
                  </a:cubicBezTo>
                  <a:cubicBezTo>
                    <a:pt x="1152054" y="317864"/>
                    <a:pt x="1151958" y="319578"/>
                    <a:pt x="1150530" y="318245"/>
                  </a:cubicBezTo>
                  <a:cubicBezTo>
                    <a:pt x="1149101" y="316912"/>
                    <a:pt x="1147291" y="316435"/>
                    <a:pt x="1147577" y="317293"/>
                  </a:cubicBezTo>
                  <a:cubicBezTo>
                    <a:pt x="1147863" y="318245"/>
                    <a:pt x="1148625" y="321864"/>
                    <a:pt x="1148053" y="322245"/>
                  </a:cubicBezTo>
                  <a:cubicBezTo>
                    <a:pt x="1147482" y="322626"/>
                    <a:pt x="1146148" y="322626"/>
                    <a:pt x="1146053" y="323293"/>
                  </a:cubicBezTo>
                  <a:cubicBezTo>
                    <a:pt x="1146053" y="324055"/>
                    <a:pt x="1145291" y="326532"/>
                    <a:pt x="1144339" y="326532"/>
                  </a:cubicBezTo>
                  <a:cubicBezTo>
                    <a:pt x="1143576" y="326532"/>
                    <a:pt x="1139481" y="324531"/>
                    <a:pt x="1139576" y="323674"/>
                  </a:cubicBezTo>
                  <a:cubicBezTo>
                    <a:pt x="1139576" y="323484"/>
                    <a:pt x="1139767" y="323389"/>
                    <a:pt x="1140052" y="323293"/>
                  </a:cubicBezTo>
                  <a:cubicBezTo>
                    <a:pt x="1142148" y="322722"/>
                    <a:pt x="1143100" y="322055"/>
                    <a:pt x="1142433" y="320912"/>
                  </a:cubicBezTo>
                  <a:cubicBezTo>
                    <a:pt x="1141767" y="319864"/>
                    <a:pt x="1141195" y="319483"/>
                    <a:pt x="1141290" y="318150"/>
                  </a:cubicBezTo>
                  <a:cubicBezTo>
                    <a:pt x="1141386" y="316816"/>
                    <a:pt x="1140719" y="315578"/>
                    <a:pt x="1140147" y="315006"/>
                  </a:cubicBezTo>
                  <a:cubicBezTo>
                    <a:pt x="1139576" y="314435"/>
                    <a:pt x="1135004" y="312244"/>
                    <a:pt x="1134433" y="312244"/>
                  </a:cubicBezTo>
                  <a:cubicBezTo>
                    <a:pt x="1133861" y="312244"/>
                    <a:pt x="1132718" y="312625"/>
                    <a:pt x="1133194" y="314054"/>
                  </a:cubicBezTo>
                  <a:cubicBezTo>
                    <a:pt x="1133671" y="315483"/>
                    <a:pt x="1135194" y="317864"/>
                    <a:pt x="1134623" y="318435"/>
                  </a:cubicBezTo>
                  <a:cubicBezTo>
                    <a:pt x="1134051" y="319007"/>
                    <a:pt x="1132718" y="319388"/>
                    <a:pt x="1131480" y="318054"/>
                  </a:cubicBezTo>
                  <a:cubicBezTo>
                    <a:pt x="1130242" y="316721"/>
                    <a:pt x="1128337" y="314245"/>
                    <a:pt x="1127574" y="314911"/>
                  </a:cubicBezTo>
                  <a:cubicBezTo>
                    <a:pt x="1126717" y="315673"/>
                    <a:pt x="1125193" y="317483"/>
                    <a:pt x="1125669" y="318340"/>
                  </a:cubicBezTo>
                  <a:cubicBezTo>
                    <a:pt x="1126146" y="319293"/>
                    <a:pt x="1129480" y="321102"/>
                    <a:pt x="1126241" y="321198"/>
                  </a:cubicBezTo>
                  <a:cubicBezTo>
                    <a:pt x="1123003" y="321388"/>
                    <a:pt x="1119764" y="322817"/>
                    <a:pt x="1121764" y="323770"/>
                  </a:cubicBezTo>
                  <a:cubicBezTo>
                    <a:pt x="1123765" y="324722"/>
                    <a:pt x="1126908" y="325579"/>
                    <a:pt x="1127956" y="324817"/>
                  </a:cubicBezTo>
                  <a:cubicBezTo>
                    <a:pt x="1128908" y="324055"/>
                    <a:pt x="1129384" y="322626"/>
                    <a:pt x="1131099" y="322626"/>
                  </a:cubicBezTo>
                  <a:cubicBezTo>
                    <a:pt x="1132718" y="322626"/>
                    <a:pt x="1136433" y="322150"/>
                    <a:pt x="1136337" y="323389"/>
                  </a:cubicBezTo>
                  <a:cubicBezTo>
                    <a:pt x="1136337" y="323484"/>
                    <a:pt x="1136337" y="323484"/>
                    <a:pt x="1136337" y="323579"/>
                  </a:cubicBezTo>
                  <a:cubicBezTo>
                    <a:pt x="1135861" y="325008"/>
                    <a:pt x="1133575" y="327770"/>
                    <a:pt x="1135100" y="328151"/>
                  </a:cubicBezTo>
                  <a:cubicBezTo>
                    <a:pt x="1136623" y="328532"/>
                    <a:pt x="1138338" y="330342"/>
                    <a:pt x="1136433" y="330342"/>
                  </a:cubicBezTo>
                  <a:cubicBezTo>
                    <a:pt x="1134527" y="330342"/>
                    <a:pt x="1128337" y="330532"/>
                    <a:pt x="1127194" y="330532"/>
                  </a:cubicBezTo>
                  <a:cubicBezTo>
                    <a:pt x="1126051" y="330532"/>
                    <a:pt x="1123003" y="331770"/>
                    <a:pt x="1125193" y="332532"/>
                  </a:cubicBezTo>
                  <a:cubicBezTo>
                    <a:pt x="1127384" y="333295"/>
                    <a:pt x="1130432" y="332914"/>
                    <a:pt x="1131765" y="333485"/>
                  </a:cubicBezTo>
                  <a:cubicBezTo>
                    <a:pt x="1133099" y="334056"/>
                    <a:pt x="1136814" y="334723"/>
                    <a:pt x="1135671" y="336724"/>
                  </a:cubicBezTo>
                  <a:cubicBezTo>
                    <a:pt x="1134623" y="338724"/>
                    <a:pt x="1134527" y="339867"/>
                    <a:pt x="1132813" y="339867"/>
                  </a:cubicBezTo>
                  <a:cubicBezTo>
                    <a:pt x="1131099" y="339867"/>
                    <a:pt x="1126336" y="341295"/>
                    <a:pt x="1127956" y="341867"/>
                  </a:cubicBezTo>
                  <a:cubicBezTo>
                    <a:pt x="1129575" y="342439"/>
                    <a:pt x="1133575" y="342057"/>
                    <a:pt x="1134433" y="342915"/>
                  </a:cubicBezTo>
                  <a:cubicBezTo>
                    <a:pt x="1135290" y="343867"/>
                    <a:pt x="1135956" y="345105"/>
                    <a:pt x="1137099" y="345105"/>
                  </a:cubicBezTo>
                  <a:cubicBezTo>
                    <a:pt x="1138242" y="345391"/>
                    <a:pt x="1139481" y="344153"/>
                    <a:pt x="1140910" y="345201"/>
                  </a:cubicBezTo>
                  <a:close/>
                  <a:moveTo>
                    <a:pt x="1150053" y="229472"/>
                  </a:moveTo>
                  <a:cubicBezTo>
                    <a:pt x="1151768" y="229567"/>
                    <a:pt x="1153483" y="229472"/>
                    <a:pt x="1154340" y="229662"/>
                  </a:cubicBezTo>
                  <a:cubicBezTo>
                    <a:pt x="1155673" y="229853"/>
                    <a:pt x="1159864" y="231663"/>
                    <a:pt x="1161007" y="232234"/>
                  </a:cubicBezTo>
                  <a:cubicBezTo>
                    <a:pt x="1162055" y="232806"/>
                    <a:pt x="1163960" y="233472"/>
                    <a:pt x="1164341" y="232806"/>
                  </a:cubicBezTo>
                  <a:cubicBezTo>
                    <a:pt x="1164722" y="232044"/>
                    <a:pt x="1164151" y="229377"/>
                    <a:pt x="1162912" y="228424"/>
                  </a:cubicBezTo>
                  <a:cubicBezTo>
                    <a:pt x="1162246" y="227948"/>
                    <a:pt x="1159960" y="227376"/>
                    <a:pt x="1157959" y="226995"/>
                  </a:cubicBezTo>
                  <a:cubicBezTo>
                    <a:pt x="1156435" y="226710"/>
                    <a:pt x="1155006" y="226519"/>
                    <a:pt x="1154721" y="226519"/>
                  </a:cubicBezTo>
                  <a:cubicBezTo>
                    <a:pt x="1153387" y="226519"/>
                    <a:pt x="1150625" y="226329"/>
                    <a:pt x="1149768" y="226710"/>
                  </a:cubicBezTo>
                  <a:cubicBezTo>
                    <a:pt x="1149006" y="227091"/>
                    <a:pt x="1145101" y="228900"/>
                    <a:pt x="1147482" y="229281"/>
                  </a:cubicBezTo>
                  <a:cubicBezTo>
                    <a:pt x="1148339" y="229377"/>
                    <a:pt x="1149196" y="229472"/>
                    <a:pt x="1150053" y="229472"/>
                  </a:cubicBezTo>
                  <a:close/>
                  <a:moveTo>
                    <a:pt x="950600" y="250903"/>
                  </a:moveTo>
                  <a:cubicBezTo>
                    <a:pt x="949743" y="251094"/>
                    <a:pt x="947266" y="251856"/>
                    <a:pt x="948409" y="253570"/>
                  </a:cubicBezTo>
                  <a:cubicBezTo>
                    <a:pt x="949457" y="255189"/>
                    <a:pt x="955077" y="258809"/>
                    <a:pt x="957077" y="258999"/>
                  </a:cubicBezTo>
                  <a:cubicBezTo>
                    <a:pt x="959077" y="259190"/>
                    <a:pt x="961934" y="258047"/>
                    <a:pt x="961934" y="257190"/>
                  </a:cubicBezTo>
                  <a:cubicBezTo>
                    <a:pt x="962030" y="256332"/>
                    <a:pt x="963077" y="252427"/>
                    <a:pt x="962125" y="251951"/>
                  </a:cubicBezTo>
                  <a:cubicBezTo>
                    <a:pt x="961173" y="251475"/>
                    <a:pt x="959268" y="250999"/>
                    <a:pt x="958696" y="249855"/>
                  </a:cubicBezTo>
                  <a:cubicBezTo>
                    <a:pt x="958125" y="248712"/>
                    <a:pt x="957077" y="246426"/>
                    <a:pt x="957077" y="246426"/>
                  </a:cubicBezTo>
                  <a:cubicBezTo>
                    <a:pt x="956410" y="245474"/>
                    <a:pt x="955458" y="244426"/>
                    <a:pt x="954410" y="244902"/>
                  </a:cubicBezTo>
                  <a:cubicBezTo>
                    <a:pt x="953362" y="245379"/>
                    <a:pt x="951076" y="246522"/>
                    <a:pt x="951267" y="247855"/>
                  </a:cubicBezTo>
                  <a:cubicBezTo>
                    <a:pt x="951553" y="249093"/>
                    <a:pt x="951457" y="250713"/>
                    <a:pt x="950600" y="250903"/>
                  </a:cubicBezTo>
                  <a:close/>
                  <a:moveTo>
                    <a:pt x="1292834" y="921844"/>
                  </a:moveTo>
                  <a:cubicBezTo>
                    <a:pt x="1291976" y="922511"/>
                    <a:pt x="1291405" y="923749"/>
                    <a:pt x="1291881" y="924130"/>
                  </a:cubicBezTo>
                  <a:cubicBezTo>
                    <a:pt x="1292357" y="924416"/>
                    <a:pt x="1293024" y="925083"/>
                    <a:pt x="1293690" y="924607"/>
                  </a:cubicBezTo>
                  <a:cubicBezTo>
                    <a:pt x="1294357" y="924130"/>
                    <a:pt x="1294357" y="922035"/>
                    <a:pt x="1294357" y="922035"/>
                  </a:cubicBezTo>
                  <a:cubicBezTo>
                    <a:pt x="1293690" y="921654"/>
                    <a:pt x="1293786" y="921178"/>
                    <a:pt x="1292834" y="921844"/>
                  </a:cubicBezTo>
                  <a:close/>
                  <a:moveTo>
                    <a:pt x="1300930" y="911271"/>
                  </a:moveTo>
                  <a:cubicBezTo>
                    <a:pt x="1300263" y="911271"/>
                    <a:pt x="1299406" y="911462"/>
                    <a:pt x="1299215" y="912224"/>
                  </a:cubicBezTo>
                  <a:cubicBezTo>
                    <a:pt x="1299024" y="912986"/>
                    <a:pt x="1299691" y="914605"/>
                    <a:pt x="1300453" y="913843"/>
                  </a:cubicBezTo>
                  <a:cubicBezTo>
                    <a:pt x="1301120" y="913081"/>
                    <a:pt x="1301596" y="911271"/>
                    <a:pt x="1300930" y="911271"/>
                  </a:cubicBezTo>
                  <a:close/>
                  <a:moveTo>
                    <a:pt x="1184534" y="199373"/>
                  </a:moveTo>
                  <a:cubicBezTo>
                    <a:pt x="1183772" y="199373"/>
                    <a:pt x="1183010" y="199754"/>
                    <a:pt x="1182725" y="201183"/>
                  </a:cubicBezTo>
                  <a:cubicBezTo>
                    <a:pt x="1182439" y="202611"/>
                    <a:pt x="1183677" y="203754"/>
                    <a:pt x="1184629" y="203183"/>
                  </a:cubicBezTo>
                  <a:cubicBezTo>
                    <a:pt x="1185677" y="202707"/>
                    <a:pt x="1186630" y="199373"/>
                    <a:pt x="1184534" y="199373"/>
                  </a:cubicBezTo>
                  <a:close/>
                  <a:moveTo>
                    <a:pt x="959077" y="208898"/>
                  </a:moveTo>
                  <a:cubicBezTo>
                    <a:pt x="957743" y="208993"/>
                    <a:pt x="956220" y="211089"/>
                    <a:pt x="957553" y="211279"/>
                  </a:cubicBezTo>
                  <a:cubicBezTo>
                    <a:pt x="958887" y="211565"/>
                    <a:pt x="964126" y="208517"/>
                    <a:pt x="959077" y="208898"/>
                  </a:cubicBezTo>
                  <a:close/>
                  <a:moveTo>
                    <a:pt x="954219" y="188705"/>
                  </a:moveTo>
                  <a:cubicBezTo>
                    <a:pt x="952791" y="188705"/>
                    <a:pt x="950790" y="189086"/>
                    <a:pt x="952315" y="190229"/>
                  </a:cubicBezTo>
                  <a:cubicBezTo>
                    <a:pt x="953838" y="191372"/>
                    <a:pt x="956029" y="192229"/>
                    <a:pt x="956315" y="191372"/>
                  </a:cubicBezTo>
                  <a:cubicBezTo>
                    <a:pt x="956601" y="190515"/>
                    <a:pt x="954886" y="188705"/>
                    <a:pt x="954219" y="188705"/>
                  </a:cubicBezTo>
                  <a:close/>
                  <a:moveTo>
                    <a:pt x="1187677" y="186324"/>
                  </a:moveTo>
                  <a:cubicBezTo>
                    <a:pt x="1187963" y="185276"/>
                    <a:pt x="1188059" y="184133"/>
                    <a:pt x="1187296" y="183943"/>
                  </a:cubicBezTo>
                  <a:cubicBezTo>
                    <a:pt x="1186534" y="183752"/>
                    <a:pt x="1185106" y="182895"/>
                    <a:pt x="1184820" y="184704"/>
                  </a:cubicBezTo>
                  <a:cubicBezTo>
                    <a:pt x="1184534" y="186514"/>
                    <a:pt x="1184344" y="191753"/>
                    <a:pt x="1185487" y="191277"/>
                  </a:cubicBezTo>
                  <a:cubicBezTo>
                    <a:pt x="1186630" y="190705"/>
                    <a:pt x="1186630" y="190896"/>
                    <a:pt x="1186725" y="189467"/>
                  </a:cubicBezTo>
                  <a:cubicBezTo>
                    <a:pt x="1186820" y="187943"/>
                    <a:pt x="1187677" y="186324"/>
                    <a:pt x="1187677" y="186324"/>
                  </a:cubicBezTo>
                  <a:close/>
                  <a:moveTo>
                    <a:pt x="1312360" y="897841"/>
                  </a:moveTo>
                  <a:cubicBezTo>
                    <a:pt x="1313217" y="897365"/>
                    <a:pt x="1315979" y="893936"/>
                    <a:pt x="1313788" y="893936"/>
                  </a:cubicBezTo>
                  <a:cubicBezTo>
                    <a:pt x="1313121" y="893936"/>
                    <a:pt x="1312074" y="893936"/>
                    <a:pt x="1311597" y="894888"/>
                  </a:cubicBezTo>
                  <a:cubicBezTo>
                    <a:pt x="1311026" y="895841"/>
                    <a:pt x="1310074" y="897270"/>
                    <a:pt x="1310740" y="897746"/>
                  </a:cubicBezTo>
                  <a:cubicBezTo>
                    <a:pt x="1311312" y="898317"/>
                    <a:pt x="1311502" y="898317"/>
                    <a:pt x="1312360" y="897841"/>
                  </a:cubicBezTo>
                  <a:close/>
                  <a:moveTo>
                    <a:pt x="1653831" y="700674"/>
                  </a:moveTo>
                  <a:cubicBezTo>
                    <a:pt x="1653735" y="701817"/>
                    <a:pt x="1653831" y="705246"/>
                    <a:pt x="1654593" y="704103"/>
                  </a:cubicBezTo>
                  <a:cubicBezTo>
                    <a:pt x="1655355" y="702960"/>
                    <a:pt x="1655640" y="700483"/>
                    <a:pt x="1655164" y="700293"/>
                  </a:cubicBezTo>
                  <a:cubicBezTo>
                    <a:pt x="1655260" y="700293"/>
                    <a:pt x="1653926" y="699531"/>
                    <a:pt x="1653831" y="700674"/>
                  </a:cubicBezTo>
                  <a:close/>
                  <a:moveTo>
                    <a:pt x="1640781" y="1044145"/>
                  </a:moveTo>
                  <a:cubicBezTo>
                    <a:pt x="1640496" y="1042812"/>
                    <a:pt x="1641258" y="1039573"/>
                    <a:pt x="1641162" y="1037763"/>
                  </a:cubicBezTo>
                  <a:cubicBezTo>
                    <a:pt x="1641162" y="1035954"/>
                    <a:pt x="1639734" y="1033954"/>
                    <a:pt x="1638972" y="1032334"/>
                  </a:cubicBezTo>
                  <a:cubicBezTo>
                    <a:pt x="1638210" y="1030715"/>
                    <a:pt x="1638876" y="1029000"/>
                    <a:pt x="1638876" y="1028048"/>
                  </a:cubicBezTo>
                  <a:cubicBezTo>
                    <a:pt x="1638972" y="1027095"/>
                    <a:pt x="1637924" y="1026524"/>
                    <a:pt x="1636781" y="1025762"/>
                  </a:cubicBezTo>
                  <a:cubicBezTo>
                    <a:pt x="1635638" y="1024905"/>
                    <a:pt x="1635924" y="1023476"/>
                    <a:pt x="1635924" y="1023476"/>
                  </a:cubicBezTo>
                  <a:cubicBezTo>
                    <a:pt x="1636019" y="1022333"/>
                    <a:pt x="1635447" y="1020523"/>
                    <a:pt x="1634685" y="1021285"/>
                  </a:cubicBezTo>
                  <a:cubicBezTo>
                    <a:pt x="1633924" y="1022142"/>
                    <a:pt x="1632685" y="1023571"/>
                    <a:pt x="1632114" y="1023952"/>
                  </a:cubicBezTo>
                  <a:cubicBezTo>
                    <a:pt x="1631542" y="1024238"/>
                    <a:pt x="1630209" y="1024905"/>
                    <a:pt x="1630114" y="1025953"/>
                  </a:cubicBezTo>
                  <a:cubicBezTo>
                    <a:pt x="1630018" y="1026905"/>
                    <a:pt x="1630685" y="1029953"/>
                    <a:pt x="1629447" y="1030905"/>
                  </a:cubicBezTo>
                  <a:cubicBezTo>
                    <a:pt x="1628208" y="1031858"/>
                    <a:pt x="1626113" y="1034334"/>
                    <a:pt x="1625256" y="1034525"/>
                  </a:cubicBezTo>
                  <a:cubicBezTo>
                    <a:pt x="1624399" y="1034716"/>
                    <a:pt x="1622779" y="1033858"/>
                    <a:pt x="1622398" y="1035668"/>
                  </a:cubicBezTo>
                  <a:cubicBezTo>
                    <a:pt x="1622112" y="1037478"/>
                    <a:pt x="1621731" y="1043288"/>
                    <a:pt x="1620493" y="1043288"/>
                  </a:cubicBezTo>
                  <a:cubicBezTo>
                    <a:pt x="1619350" y="1043288"/>
                    <a:pt x="1618112" y="1040812"/>
                    <a:pt x="1617350" y="1042145"/>
                  </a:cubicBezTo>
                  <a:cubicBezTo>
                    <a:pt x="1616588" y="1043479"/>
                    <a:pt x="1615826" y="1047574"/>
                    <a:pt x="1614778" y="1047098"/>
                  </a:cubicBezTo>
                  <a:cubicBezTo>
                    <a:pt x="1613826" y="1046622"/>
                    <a:pt x="1612969" y="1046145"/>
                    <a:pt x="1612587" y="1047288"/>
                  </a:cubicBezTo>
                  <a:cubicBezTo>
                    <a:pt x="1612206" y="1048432"/>
                    <a:pt x="1611254" y="1049575"/>
                    <a:pt x="1610492" y="1050241"/>
                  </a:cubicBezTo>
                  <a:cubicBezTo>
                    <a:pt x="1609730" y="1050908"/>
                    <a:pt x="1607159" y="1051765"/>
                    <a:pt x="1605539" y="1052432"/>
                  </a:cubicBezTo>
                  <a:cubicBezTo>
                    <a:pt x="1603920" y="1053099"/>
                    <a:pt x="1598395" y="1054051"/>
                    <a:pt x="1596681" y="1054242"/>
                  </a:cubicBezTo>
                  <a:cubicBezTo>
                    <a:pt x="1594966" y="1054432"/>
                    <a:pt x="1592776" y="1054718"/>
                    <a:pt x="1592204" y="1055766"/>
                  </a:cubicBezTo>
                  <a:cubicBezTo>
                    <a:pt x="1591633" y="1056718"/>
                    <a:pt x="1591823" y="1058528"/>
                    <a:pt x="1590775" y="1059385"/>
                  </a:cubicBezTo>
                  <a:cubicBezTo>
                    <a:pt x="1589728" y="1060242"/>
                    <a:pt x="1585917" y="1063481"/>
                    <a:pt x="1585917" y="1066434"/>
                  </a:cubicBezTo>
                  <a:cubicBezTo>
                    <a:pt x="1585917" y="1069387"/>
                    <a:pt x="1585632" y="1075483"/>
                    <a:pt x="1585727" y="1077673"/>
                  </a:cubicBezTo>
                  <a:cubicBezTo>
                    <a:pt x="1585727" y="1079769"/>
                    <a:pt x="1587918" y="1088341"/>
                    <a:pt x="1586299" y="1090056"/>
                  </a:cubicBezTo>
                  <a:cubicBezTo>
                    <a:pt x="1584679" y="1091675"/>
                    <a:pt x="1581346" y="1095009"/>
                    <a:pt x="1580869" y="1095485"/>
                  </a:cubicBezTo>
                  <a:cubicBezTo>
                    <a:pt x="1580298" y="1095961"/>
                    <a:pt x="1577059" y="1099105"/>
                    <a:pt x="1575821" y="1101581"/>
                  </a:cubicBezTo>
                  <a:cubicBezTo>
                    <a:pt x="1574583" y="1104058"/>
                    <a:pt x="1574583" y="1107391"/>
                    <a:pt x="1574392" y="1110630"/>
                  </a:cubicBezTo>
                  <a:cubicBezTo>
                    <a:pt x="1574202" y="1113963"/>
                    <a:pt x="1575249" y="1120726"/>
                    <a:pt x="1575726" y="1121869"/>
                  </a:cubicBezTo>
                  <a:cubicBezTo>
                    <a:pt x="1576202" y="1123012"/>
                    <a:pt x="1578488" y="1124632"/>
                    <a:pt x="1577726" y="1125870"/>
                  </a:cubicBezTo>
                  <a:cubicBezTo>
                    <a:pt x="1576964" y="1127013"/>
                    <a:pt x="1575726" y="1127965"/>
                    <a:pt x="1576583" y="1129966"/>
                  </a:cubicBezTo>
                  <a:cubicBezTo>
                    <a:pt x="1577535" y="1131966"/>
                    <a:pt x="1581822" y="1136347"/>
                    <a:pt x="1585060" y="1135871"/>
                  </a:cubicBezTo>
                  <a:cubicBezTo>
                    <a:pt x="1588299" y="1135395"/>
                    <a:pt x="1590966" y="1134061"/>
                    <a:pt x="1592204" y="1134061"/>
                  </a:cubicBezTo>
                  <a:cubicBezTo>
                    <a:pt x="1593347" y="1134061"/>
                    <a:pt x="1595633" y="1134061"/>
                    <a:pt x="1596681" y="1133395"/>
                  </a:cubicBezTo>
                  <a:cubicBezTo>
                    <a:pt x="1597728" y="1132728"/>
                    <a:pt x="1605253" y="1125679"/>
                    <a:pt x="1605634" y="1121679"/>
                  </a:cubicBezTo>
                  <a:cubicBezTo>
                    <a:pt x="1606015" y="1117678"/>
                    <a:pt x="1607253" y="1114916"/>
                    <a:pt x="1608206" y="1114059"/>
                  </a:cubicBezTo>
                  <a:cubicBezTo>
                    <a:pt x="1609158" y="1113201"/>
                    <a:pt x="1613159" y="1106153"/>
                    <a:pt x="1613921" y="1104629"/>
                  </a:cubicBezTo>
                  <a:cubicBezTo>
                    <a:pt x="1614683" y="1103105"/>
                    <a:pt x="1616969" y="1097200"/>
                    <a:pt x="1617921" y="1096247"/>
                  </a:cubicBezTo>
                  <a:cubicBezTo>
                    <a:pt x="1618874" y="1095295"/>
                    <a:pt x="1620017" y="1092913"/>
                    <a:pt x="1620969" y="1091294"/>
                  </a:cubicBezTo>
                  <a:cubicBezTo>
                    <a:pt x="1620969" y="1091294"/>
                    <a:pt x="1624399" y="1085198"/>
                    <a:pt x="1625160" y="1084246"/>
                  </a:cubicBezTo>
                  <a:cubicBezTo>
                    <a:pt x="1625922" y="1083293"/>
                    <a:pt x="1627256" y="1077673"/>
                    <a:pt x="1628113" y="1076149"/>
                  </a:cubicBezTo>
                  <a:cubicBezTo>
                    <a:pt x="1628875" y="1074625"/>
                    <a:pt x="1630876" y="1070053"/>
                    <a:pt x="1631161" y="1068910"/>
                  </a:cubicBezTo>
                  <a:cubicBezTo>
                    <a:pt x="1631447" y="1067767"/>
                    <a:pt x="1630876" y="1065100"/>
                    <a:pt x="1630494" y="1063767"/>
                  </a:cubicBezTo>
                  <a:cubicBezTo>
                    <a:pt x="1630114" y="1062433"/>
                    <a:pt x="1637924" y="1054718"/>
                    <a:pt x="1638686" y="1054051"/>
                  </a:cubicBezTo>
                  <a:cubicBezTo>
                    <a:pt x="1639448" y="1053384"/>
                    <a:pt x="1640401" y="1053384"/>
                    <a:pt x="1641448" y="1053099"/>
                  </a:cubicBezTo>
                  <a:cubicBezTo>
                    <a:pt x="1642496" y="1052813"/>
                    <a:pt x="1642115" y="1050432"/>
                    <a:pt x="1641734" y="1049289"/>
                  </a:cubicBezTo>
                  <a:cubicBezTo>
                    <a:pt x="1641162" y="1047955"/>
                    <a:pt x="1640972" y="1045479"/>
                    <a:pt x="1640781" y="1044145"/>
                  </a:cubicBezTo>
                  <a:close/>
                  <a:moveTo>
                    <a:pt x="1998350" y="798876"/>
                  </a:moveTo>
                  <a:cubicBezTo>
                    <a:pt x="1997778" y="800020"/>
                    <a:pt x="1996921" y="802305"/>
                    <a:pt x="1996921" y="802972"/>
                  </a:cubicBezTo>
                  <a:cubicBezTo>
                    <a:pt x="1996921" y="803639"/>
                    <a:pt x="1997397" y="806306"/>
                    <a:pt x="1997017" y="807258"/>
                  </a:cubicBezTo>
                  <a:cubicBezTo>
                    <a:pt x="1996635" y="808211"/>
                    <a:pt x="1995778" y="809735"/>
                    <a:pt x="1995778" y="810687"/>
                  </a:cubicBezTo>
                  <a:cubicBezTo>
                    <a:pt x="1995683" y="811640"/>
                    <a:pt x="1995302" y="815259"/>
                    <a:pt x="1995397" y="816117"/>
                  </a:cubicBezTo>
                  <a:cubicBezTo>
                    <a:pt x="1995492" y="816974"/>
                    <a:pt x="1996255" y="818784"/>
                    <a:pt x="1996635" y="817736"/>
                  </a:cubicBezTo>
                  <a:cubicBezTo>
                    <a:pt x="1997017" y="816783"/>
                    <a:pt x="1997302" y="815069"/>
                    <a:pt x="1997778" y="813926"/>
                  </a:cubicBezTo>
                  <a:cubicBezTo>
                    <a:pt x="1998160" y="812783"/>
                    <a:pt x="1998921" y="809925"/>
                    <a:pt x="1999017" y="808687"/>
                  </a:cubicBezTo>
                  <a:cubicBezTo>
                    <a:pt x="1999112" y="807354"/>
                    <a:pt x="1999112" y="804877"/>
                    <a:pt x="1999303" y="804115"/>
                  </a:cubicBezTo>
                  <a:cubicBezTo>
                    <a:pt x="1999493" y="803258"/>
                    <a:pt x="2000160" y="801448"/>
                    <a:pt x="2000160" y="801448"/>
                  </a:cubicBezTo>
                  <a:cubicBezTo>
                    <a:pt x="2000350" y="800591"/>
                    <a:pt x="2000922" y="799448"/>
                    <a:pt x="2000826" y="798781"/>
                  </a:cubicBezTo>
                  <a:cubicBezTo>
                    <a:pt x="2000636" y="798210"/>
                    <a:pt x="1999017" y="797733"/>
                    <a:pt x="1998350" y="798876"/>
                  </a:cubicBezTo>
                  <a:close/>
                  <a:moveTo>
                    <a:pt x="2025115" y="771159"/>
                  </a:moveTo>
                  <a:cubicBezTo>
                    <a:pt x="2025782" y="770683"/>
                    <a:pt x="2025782" y="770683"/>
                    <a:pt x="2025782" y="770683"/>
                  </a:cubicBezTo>
                  <a:cubicBezTo>
                    <a:pt x="2025782" y="770683"/>
                    <a:pt x="2026735" y="769158"/>
                    <a:pt x="2026925" y="768396"/>
                  </a:cubicBezTo>
                  <a:cubicBezTo>
                    <a:pt x="2027115" y="767539"/>
                    <a:pt x="2027782" y="765729"/>
                    <a:pt x="2028925" y="766873"/>
                  </a:cubicBezTo>
                  <a:cubicBezTo>
                    <a:pt x="2030068" y="768016"/>
                    <a:pt x="2031211" y="771159"/>
                    <a:pt x="2031783" y="772302"/>
                  </a:cubicBezTo>
                  <a:cubicBezTo>
                    <a:pt x="2032354" y="773445"/>
                    <a:pt x="2034259" y="775731"/>
                    <a:pt x="2034355" y="777445"/>
                  </a:cubicBezTo>
                  <a:cubicBezTo>
                    <a:pt x="2034450" y="779065"/>
                    <a:pt x="2034926" y="781255"/>
                    <a:pt x="2034355" y="782589"/>
                  </a:cubicBezTo>
                  <a:cubicBezTo>
                    <a:pt x="2033783" y="783922"/>
                    <a:pt x="2033307" y="785732"/>
                    <a:pt x="2033974" y="786018"/>
                  </a:cubicBezTo>
                  <a:cubicBezTo>
                    <a:pt x="2033974" y="786018"/>
                    <a:pt x="2036640" y="789161"/>
                    <a:pt x="2036736" y="790304"/>
                  </a:cubicBezTo>
                  <a:cubicBezTo>
                    <a:pt x="2036831" y="791447"/>
                    <a:pt x="2036260" y="793066"/>
                    <a:pt x="2036164" y="794114"/>
                  </a:cubicBezTo>
                  <a:cubicBezTo>
                    <a:pt x="2036069" y="795066"/>
                    <a:pt x="2035593" y="797448"/>
                    <a:pt x="2036450" y="797924"/>
                  </a:cubicBezTo>
                  <a:cubicBezTo>
                    <a:pt x="2037307" y="798400"/>
                    <a:pt x="2039117" y="798591"/>
                    <a:pt x="2039784" y="799543"/>
                  </a:cubicBezTo>
                  <a:cubicBezTo>
                    <a:pt x="2040451" y="800496"/>
                    <a:pt x="2041117" y="802496"/>
                    <a:pt x="2041784" y="803639"/>
                  </a:cubicBezTo>
                  <a:cubicBezTo>
                    <a:pt x="2042165" y="804401"/>
                    <a:pt x="2043880" y="806496"/>
                    <a:pt x="2044451" y="807830"/>
                  </a:cubicBezTo>
                  <a:cubicBezTo>
                    <a:pt x="2044737" y="808497"/>
                    <a:pt x="2044737" y="808973"/>
                    <a:pt x="2044260" y="809259"/>
                  </a:cubicBezTo>
                  <a:cubicBezTo>
                    <a:pt x="2042832" y="809925"/>
                    <a:pt x="2039498" y="811354"/>
                    <a:pt x="2040451" y="812592"/>
                  </a:cubicBezTo>
                  <a:cubicBezTo>
                    <a:pt x="2041403" y="813736"/>
                    <a:pt x="2043022" y="817831"/>
                    <a:pt x="2043117" y="818879"/>
                  </a:cubicBezTo>
                  <a:cubicBezTo>
                    <a:pt x="2043213" y="819832"/>
                    <a:pt x="2042737" y="821641"/>
                    <a:pt x="2043213" y="822403"/>
                  </a:cubicBezTo>
                  <a:cubicBezTo>
                    <a:pt x="2043689" y="823070"/>
                    <a:pt x="2045118" y="824213"/>
                    <a:pt x="2044546" y="825166"/>
                  </a:cubicBezTo>
                  <a:cubicBezTo>
                    <a:pt x="2043975" y="826118"/>
                    <a:pt x="2043022" y="827451"/>
                    <a:pt x="2043499" y="828309"/>
                  </a:cubicBezTo>
                  <a:cubicBezTo>
                    <a:pt x="2043689" y="828690"/>
                    <a:pt x="2043975" y="829452"/>
                    <a:pt x="2044260" y="830404"/>
                  </a:cubicBezTo>
                  <a:cubicBezTo>
                    <a:pt x="2044546" y="831452"/>
                    <a:pt x="2044737" y="832690"/>
                    <a:pt x="2044356" y="833262"/>
                  </a:cubicBezTo>
                  <a:cubicBezTo>
                    <a:pt x="2043784" y="834405"/>
                    <a:pt x="2041498" y="837834"/>
                    <a:pt x="2041403" y="839358"/>
                  </a:cubicBezTo>
                  <a:cubicBezTo>
                    <a:pt x="2041308" y="840882"/>
                    <a:pt x="2041498" y="845454"/>
                    <a:pt x="2041594" y="846978"/>
                  </a:cubicBezTo>
                  <a:cubicBezTo>
                    <a:pt x="2041689" y="848502"/>
                    <a:pt x="2041498" y="851264"/>
                    <a:pt x="2042546" y="850312"/>
                  </a:cubicBezTo>
                  <a:cubicBezTo>
                    <a:pt x="2043593" y="849359"/>
                    <a:pt x="2045118" y="844882"/>
                    <a:pt x="2045594" y="845835"/>
                  </a:cubicBezTo>
                  <a:cubicBezTo>
                    <a:pt x="2046070" y="846787"/>
                    <a:pt x="2046261" y="849454"/>
                    <a:pt x="2046737" y="849930"/>
                  </a:cubicBezTo>
                  <a:cubicBezTo>
                    <a:pt x="2047213" y="850407"/>
                    <a:pt x="2049880" y="853741"/>
                    <a:pt x="2050547" y="854503"/>
                  </a:cubicBezTo>
                  <a:cubicBezTo>
                    <a:pt x="2051119" y="855265"/>
                    <a:pt x="2054071" y="858122"/>
                    <a:pt x="2054643" y="859837"/>
                  </a:cubicBezTo>
                  <a:cubicBezTo>
                    <a:pt x="2054738" y="860027"/>
                    <a:pt x="2054738" y="860122"/>
                    <a:pt x="2054738" y="860313"/>
                  </a:cubicBezTo>
                  <a:cubicBezTo>
                    <a:pt x="2054834" y="861837"/>
                    <a:pt x="2054928" y="862789"/>
                    <a:pt x="2055595" y="863456"/>
                  </a:cubicBezTo>
                  <a:cubicBezTo>
                    <a:pt x="2056262" y="864123"/>
                    <a:pt x="2057976" y="866409"/>
                    <a:pt x="2058167" y="867742"/>
                  </a:cubicBezTo>
                  <a:cubicBezTo>
                    <a:pt x="2058452" y="869076"/>
                    <a:pt x="2060358" y="873171"/>
                    <a:pt x="2060262" y="875362"/>
                  </a:cubicBezTo>
                  <a:cubicBezTo>
                    <a:pt x="2060262" y="875648"/>
                    <a:pt x="2060644" y="877839"/>
                    <a:pt x="2060929" y="878505"/>
                  </a:cubicBezTo>
                  <a:cubicBezTo>
                    <a:pt x="2061215" y="879172"/>
                    <a:pt x="2061215" y="881649"/>
                    <a:pt x="2061120" y="883078"/>
                  </a:cubicBezTo>
                  <a:cubicBezTo>
                    <a:pt x="2061024" y="884601"/>
                    <a:pt x="2061406" y="888316"/>
                    <a:pt x="2061787" y="889174"/>
                  </a:cubicBezTo>
                  <a:cubicBezTo>
                    <a:pt x="2062072" y="890031"/>
                    <a:pt x="2064835" y="892603"/>
                    <a:pt x="2064739" y="893936"/>
                  </a:cubicBezTo>
                  <a:cubicBezTo>
                    <a:pt x="2064644" y="895270"/>
                    <a:pt x="2064072" y="897079"/>
                    <a:pt x="2064835" y="898222"/>
                  </a:cubicBezTo>
                  <a:cubicBezTo>
                    <a:pt x="2065596" y="899365"/>
                    <a:pt x="2067787" y="900508"/>
                    <a:pt x="2068835" y="901556"/>
                  </a:cubicBezTo>
                  <a:cubicBezTo>
                    <a:pt x="2069978" y="902508"/>
                    <a:pt x="2073407" y="904318"/>
                    <a:pt x="2074074" y="905175"/>
                  </a:cubicBezTo>
                  <a:cubicBezTo>
                    <a:pt x="2074740" y="906033"/>
                    <a:pt x="2075693" y="906985"/>
                    <a:pt x="2076455" y="907842"/>
                  </a:cubicBezTo>
                  <a:cubicBezTo>
                    <a:pt x="2077217" y="908700"/>
                    <a:pt x="2082932" y="910605"/>
                    <a:pt x="2083885" y="911653"/>
                  </a:cubicBezTo>
                  <a:cubicBezTo>
                    <a:pt x="2083885" y="911748"/>
                    <a:pt x="2083980" y="911748"/>
                    <a:pt x="2083980" y="911748"/>
                  </a:cubicBezTo>
                  <a:cubicBezTo>
                    <a:pt x="2084837" y="912700"/>
                    <a:pt x="2085504" y="912986"/>
                    <a:pt x="2086551" y="912986"/>
                  </a:cubicBezTo>
                  <a:cubicBezTo>
                    <a:pt x="2087600" y="912986"/>
                    <a:pt x="2088742" y="912986"/>
                    <a:pt x="2088837" y="912129"/>
                  </a:cubicBezTo>
                  <a:cubicBezTo>
                    <a:pt x="2088933" y="911271"/>
                    <a:pt x="2088361" y="908986"/>
                    <a:pt x="2088076" y="908128"/>
                  </a:cubicBezTo>
                  <a:cubicBezTo>
                    <a:pt x="2088076" y="908128"/>
                    <a:pt x="2085504" y="900032"/>
                    <a:pt x="2084932" y="898413"/>
                  </a:cubicBezTo>
                  <a:cubicBezTo>
                    <a:pt x="2084361" y="896794"/>
                    <a:pt x="2082551" y="895460"/>
                    <a:pt x="2082075" y="894603"/>
                  </a:cubicBezTo>
                  <a:cubicBezTo>
                    <a:pt x="2081599" y="893745"/>
                    <a:pt x="2082075" y="891459"/>
                    <a:pt x="2082360" y="890507"/>
                  </a:cubicBezTo>
                  <a:cubicBezTo>
                    <a:pt x="2082551" y="889554"/>
                    <a:pt x="2082932" y="881934"/>
                    <a:pt x="2082837" y="880411"/>
                  </a:cubicBezTo>
                  <a:cubicBezTo>
                    <a:pt x="2082742" y="878887"/>
                    <a:pt x="2078551" y="872791"/>
                    <a:pt x="2076931" y="871171"/>
                  </a:cubicBezTo>
                  <a:cubicBezTo>
                    <a:pt x="2076360" y="870600"/>
                    <a:pt x="2075503" y="869552"/>
                    <a:pt x="2074550" y="868409"/>
                  </a:cubicBezTo>
                  <a:cubicBezTo>
                    <a:pt x="2072931" y="866409"/>
                    <a:pt x="2071216" y="864123"/>
                    <a:pt x="2070740" y="863266"/>
                  </a:cubicBezTo>
                  <a:cubicBezTo>
                    <a:pt x="2069978" y="861932"/>
                    <a:pt x="2069883" y="858312"/>
                    <a:pt x="2069787" y="857170"/>
                  </a:cubicBezTo>
                  <a:cubicBezTo>
                    <a:pt x="2069692" y="856026"/>
                    <a:pt x="2066263" y="855645"/>
                    <a:pt x="2065787" y="855645"/>
                  </a:cubicBezTo>
                  <a:cubicBezTo>
                    <a:pt x="2065311" y="855645"/>
                    <a:pt x="2062358" y="853645"/>
                    <a:pt x="2061501" y="852883"/>
                  </a:cubicBezTo>
                  <a:cubicBezTo>
                    <a:pt x="2060739" y="852026"/>
                    <a:pt x="2058929" y="850597"/>
                    <a:pt x="2058358" y="849454"/>
                  </a:cubicBezTo>
                  <a:cubicBezTo>
                    <a:pt x="2057786" y="848311"/>
                    <a:pt x="2057976" y="844311"/>
                    <a:pt x="2057786" y="843168"/>
                  </a:cubicBezTo>
                  <a:cubicBezTo>
                    <a:pt x="2057500" y="842025"/>
                    <a:pt x="2057215" y="841072"/>
                    <a:pt x="2055976" y="839834"/>
                  </a:cubicBezTo>
                  <a:cubicBezTo>
                    <a:pt x="2054643" y="838691"/>
                    <a:pt x="2055214" y="838691"/>
                    <a:pt x="2054928" y="837738"/>
                  </a:cubicBezTo>
                  <a:cubicBezTo>
                    <a:pt x="2054643" y="836786"/>
                    <a:pt x="2053405" y="835738"/>
                    <a:pt x="2052547" y="835071"/>
                  </a:cubicBezTo>
                  <a:cubicBezTo>
                    <a:pt x="2051690" y="834405"/>
                    <a:pt x="2051309" y="832976"/>
                    <a:pt x="2051404" y="831928"/>
                  </a:cubicBezTo>
                  <a:cubicBezTo>
                    <a:pt x="2051499" y="830976"/>
                    <a:pt x="2050928" y="828975"/>
                    <a:pt x="2050928" y="828118"/>
                  </a:cubicBezTo>
                  <a:cubicBezTo>
                    <a:pt x="2051023" y="827261"/>
                    <a:pt x="2051976" y="825832"/>
                    <a:pt x="2052452" y="825166"/>
                  </a:cubicBezTo>
                  <a:cubicBezTo>
                    <a:pt x="2053024" y="824499"/>
                    <a:pt x="2053118" y="822403"/>
                    <a:pt x="2053405" y="821070"/>
                  </a:cubicBezTo>
                  <a:cubicBezTo>
                    <a:pt x="2053690" y="819736"/>
                    <a:pt x="2054262" y="815926"/>
                    <a:pt x="2054262" y="814974"/>
                  </a:cubicBezTo>
                  <a:cubicBezTo>
                    <a:pt x="2054357" y="814021"/>
                    <a:pt x="2055595" y="812497"/>
                    <a:pt x="2056167" y="811830"/>
                  </a:cubicBezTo>
                  <a:cubicBezTo>
                    <a:pt x="2056738" y="811164"/>
                    <a:pt x="2056643" y="806401"/>
                    <a:pt x="2056071" y="804782"/>
                  </a:cubicBezTo>
                  <a:cubicBezTo>
                    <a:pt x="2055500" y="803163"/>
                    <a:pt x="2055500" y="800020"/>
                    <a:pt x="2055405" y="798876"/>
                  </a:cubicBezTo>
                  <a:cubicBezTo>
                    <a:pt x="2055310" y="797733"/>
                    <a:pt x="2057786" y="796876"/>
                    <a:pt x="2058834" y="796591"/>
                  </a:cubicBezTo>
                  <a:cubicBezTo>
                    <a:pt x="2059881" y="796305"/>
                    <a:pt x="2060739" y="796781"/>
                    <a:pt x="2061215" y="797543"/>
                  </a:cubicBezTo>
                  <a:cubicBezTo>
                    <a:pt x="2061215" y="797543"/>
                    <a:pt x="2063310" y="799638"/>
                    <a:pt x="2063215" y="800686"/>
                  </a:cubicBezTo>
                  <a:cubicBezTo>
                    <a:pt x="2063120" y="801639"/>
                    <a:pt x="2062358" y="805258"/>
                    <a:pt x="2063596" y="805639"/>
                  </a:cubicBezTo>
                  <a:cubicBezTo>
                    <a:pt x="2064739" y="805925"/>
                    <a:pt x="2068359" y="805639"/>
                    <a:pt x="2069216" y="805830"/>
                  </a:cubicBezTo>
                  <a:cubicBezTo>
                    <a:pt x="2070073" y="806020"/>
                    <a:pt x="2072550" y="806782"/>
                    <a:pt x="2073217" y="807640"/>
                  </a:cubicBezTo>
                  <a:cubicBezTo>
                    <a:pt x="2073884" y="808497"/>
                    <a:pt x="2075407" y="809925"/>
                    <a:pt x="2076265" y="811069"/>
                  </a:cubicBezTo>
                  <a:cubicBezTo>
                    <a:pt x="2077026" y="812212"/>
                    <a:pt x="2077693" y="812688"/>
                    <a:pt x="2078360" y="813736"/>
                  </a:cubicBezTo>
                  <a:cubicBezTo>
                    <a:pt x="2078741" y="814307"/>
                    <a:pt x="2079027" y="814974"/>
                    <a:pt x="2079408" y="815545"/>
                  </a:cubicBezTo>
                  <a:lnTo>
                    <a:pt x="2079408" y="815545"/>
                  </a:lnTo>
                  <a:cubicBezTo>
                    <a:pt x="2079598" y="815926"/>
                    <a:pt x="2079789" y="816307"/>
                    <a:pt x="2080074" y="816688"/>
                  </a:cubicBezTo>
                  <a:cubicBezTo>
                    <a:pt x="2080646" y="817641"/>
                    <a:pt x="2082742" y="822308"/>
                    <a:pt x="2083313" y="822117"/>
                  </a:cubicBezTo>
                  <a:cubicBezTo>
                    <a:pt x="2083789" y="821927"/>
                    <a:pt x="2085980" y="820117"/>
                    <a:pt x="2086456" y="821451"/>
                  </a:cubicBezTo>
                  <a:cubicBezTo>
                    <a:pt x="2086837" y="822784"/>
                    <a:pt x="2087123" y="823927"/>
                    <a:pt x="2087980" y="824118"/>
                  </a:cubicBezTo>
                  <a:cubicBezTo>
                    <a:pt x="2088837" y="824308"/>
                    <a:pt x="2090552" y="824594"/>
                    <a:pt x="2091028" y="825261"/>
                  </a:cubicBezTo>
                  <a:cubicBezTo>
                    <a:pt x="2091124" y="825356"/>
                    <a:pt x="2091124" y="825451"/>
                    <a:pt x="2091218" y="825546"/>
                  </a:cubicBezTo>
                  <a:cubicBezTo>
                    <a:pt x="2091981" y="826690"/>
                    <a:pt x="2093790" y="829928"/>
                    <a:pt x="2093410" y="830880"/>
                  </a:cubicBezTo>
                  <a:cubicBezTo>
                    <a:pt x="2093028" y="831833"/>
                    <a:pt x="2092267" y="832690"/>
                    <a:pt x="2092362" y="833643"/>
                  </a:cubicBezTo>
                  <a:cubicBezTo>
                    <a:pt x="2092457" y="834595"/>
                    <a:pt x="2092934" y="840215"/>
                    <a:pt x="2093886" y="841263"/>
                  </a:cubicBezTo>
                  <a:cubicBezTo>
                    <a:pt x="2094838" y="842215"/>
                    <a:pt x="2095791" y="843263"/>
                    <a:pt x="2096648" y="842787"/>
                  </a:cubicBezTo>
                  <a:cubicBezTo>
                    <a:pt x="2097505" y="842311"/>
                    <a:pt x="2100363" y="838310"/>
                    <a:pt x="2101601" y="838215"/>
                  </a:cubicBezTo>
                  <a:cubicBezTo>
                    <a:pt x="2102839" y="838024"/>
                    <a:pt x="2104363" y="837929"/>
                    <a:pt x="2104935" y="837262"/>
                  </a:cubicBezTo>
                  <a:cubicBezTo>
                    <a:pt x="2105506" y="836595"/>
                    <a:pt x="2106173" y="834309"/>
                    <a:pt x="2107030" y="834119"/>
                  </a:cubicBezTo>
                  <a:cubicBezTo>
                    <a:pt x="2107887" y="833929"/>
                    <a:pt x="2111317" y="833643"/>
                    <a:pt x="2111412" y="832595"/>
                  </a:cubicBezTo>
                  <a:cubicBezTo>
                    <a:pt x="2111412" y="831928"/>
                    <a:pt x="2111031" y="830595"/>
                    <a:pt x="2111221" y="829452"/>
                  </a:cubicBezTo>
                  <a:cubicBezTo>
                    <a:pt x="2111317" y="828880"/>
                    <a:pt x="2111602" y="828499"/>
                    <a:pt x="2112174" y="828309"/>
                  </a:cubicBezTo>
                  <a:cubicBezTo>
                    <a:pt x="2113888" y="827642"/>
                    <a:pt x="2115317" y="827166"/>
                    <a:pt x="2116936" y="826499"/>
                  </a:cubicBezTo>
                  <a:cubicBezTo>
                    <a:pt x="2118461" y="825832"/>
                    <a:pt x="2121794" y="824499"/>
                    <a:pt x="2122937" y="823737"/>
                  </a:cubicBezTo>
                  <a:cubicBezTo>
                    <a:pt x="2123985" y="822879"/>
                    <a:pt x="2128081" y="820308"/>
                    <a:pt x="2128938" y="818498"/>
                  </a:cubicBezTo>
                  <a:cubicBezTo>
                    <a:pt x="2129700" y="816688"/>
                    <a:pt x="2131128" y="808973"/>
                    <a:pt x="2131128" y="808116"/>
                  </a:cubicBezTo>
                  <a:cubicBezTo>
                    <a:pt x="2131224" y="807258"/>
                    <a:pt x="2131890" y="803829"/>
                    <a:pt x="2131605" y="803353"/>
                  </a:cubicBezTo>
                  <a:cubicBezTo>
                    <a:pt x="2131319" y="802877"/>
                    <a:pt x="2130748" y="800020"/>
                    <a:pt x="2131510" y="799353"/>
                  </a:cubicBezTo>
                  <a:cubicBezTo>
                    <a:pt x="2132271" y="798686"/>
                    <a:pt x="2132557" y="796876"/>
                    <a:pt x="2132271" y="795924"/>
                  </a:cubicBezTo>
                  <a:cubicBezTo>
                    <a:pt x="2131986" y="794971"/>
                    <a:pt x="2131700" y="791447"/>
                    <a:pt x="2131414" y="790304"/>
                  </a:cubicBezTo>
                  <a:cubicBezTo>
                    <a:pt x="2131128" y="789161"/>
                    <a:pt x="2129509" y="786208"/>
                    <a:pt x="2129033" y="784875"/>
                  </a:cubicBezTo>
                  <a:cubicBezTo>
                    <a:pt x="2128652" y="783541"/>
                    <a:pt x="2128938" y="778969"/>
                    <a:pt x="2125985" y="776969"/>
                  </a:cubicBezTo>
                  <a:cubicBezTo>
                    <a:pt x="2125985" y="776969"/>
                    <a:pt x="2123890" y="775445"/>
                    <a:pt x="2123032" y="774969"/>
                  </a:cubicBezTo>
                  <a:cubicBezTo>
                    <a:pt x="2122175" y="774492"/>
                    <a:pt x="2116651" y="770873"/>
                    <a:pt x="2115698" y="769825"/>
                  </a:cubicBezTo>
                  <a:cubicBezTo>
                    <a:pt x="2114746" y="768873"/>
                    <a:pt x="2112936" y="767825"/>
                    <a:pt x="2111602" y="766873"/>
                  </a:cubicBezTo>
                  <a:cubicBezTo>
                    <a:pt x="2110840" y="766301"/>
                    <a:pt x="2109983" y="764682"/>
                    <a:pt x="2109221" y="762967"/>
                  </a:cubicBezTo>
                  <a:cubicBezTo>
                    <a:pt x="2108649" y="761729"/>
                    <a:pt x="2108173" y="760395"/>
                    <a:pt x="2107983" y="759633"/>
                  </a:cubicBezTo>
                  <a:cubicBezTo>
                    <a:pt x="2107602" y="757824"/>
                    <a:pt x="2104078" y="754680"/>
                    <a:pt x="2102744" y="753537"/>
                  </a:cubicBezTo>
                  <a:cubicBezTo>
                    <a:pt x="2101410" y="752395"/>
                    <a:pt x="2098934" y="748775"/>
                    <a:pt x="2098077" y="746489"/>
                  </a:cubicBezTo>
                  <a:cubicBezTo>
                    <a:pt x="2097219" y="744203"/>
                    <a:pt x="2099220" y="736774"/>
                    <a:pt x="2099601" y="735916"/>
                  </a:cubicBezTo>
                  <a:cubicBezTo>
                    <a:pt x="2099982" y="735059"/>
                    <a:pt x="2103506" y="733440"/>
                    <a:pt x="2104458" y="732297"/>
                  </a:cubicBezTo>
                  <a:cubicBezTo>
                    <a:pt x="2105411" y="731154"/>
                    <a:pt x="2108649" y="728296"/>
                    <a:pt x="2109316" y="728011"/>
                  </a:cubicBezTo>
                  <a:cubicBezTo>
                    <a:pt x="2109983" y="727725"/>
                    <a:pt x="2110174" y="725248"/>
                    <a:pt x="2110269" y="724200"/>
                  </a:cubicBezTo>
                  <a:cubicBezTo>
                    <a:pt x="2110269" y="724010"/>
                    <a:pt x="2110364" y="723820"/>
                    <a:pt x="2110650" y="723534"/>
                  </a:cubicBezTo>
                  <a:cubicBezTo>
                    <a:pt x="2111698" y="722391"/>
                    <a:pt x="2114841" y="720486"/>
                    <a:pt x="2115698" y="720200"/>
                  </a:cubicBezTo>
                  <a:cubicBezTo>
                    <a:pt x="2116746" y="719914"/>
                    <a:pt x="2117794" y="719914"/>
                    <a:pt x="2118461" y="720200"/>
                  </a:cubicBezTo>
                  <a:cubicBezTo>
                    <a:pt x="2119127" y="720486"/>
                    <a:pt x="2120842" y="720200"/>
                    <a:pt x="2122080" y="719724"/>
                  </a:cubicBezTo>
                  <a:cubicBezTo>
                    <a:pt x="2123318" y="719248"/>
                    <a:pt x="2124651" y="719724"/>
                    <a:pt x="2126080" y="719057"/>
                  </a:cubicBezTo>
                  <a:cubicBezTo>
                    <a:pt x="2127509" y="718390"/>
                    <a:pt x="2127414" y="719914"/>
                    <a:pt x="2128081" y="720581"/>
                  </a:cubicBezTo>
                  <a:cubicBezTo>
                    <a:pt x="2128081" y="720581"/>
                    <a:pt x="2129319" y="722200"/>
                    <a:pt x="2129033" y="723915"/>
                  </a:cubicBezTo>
                  <a:cubicBezTo>
                    <a:pt x="2128747" y="725629"/>
                    <a:pt x="2128842" y="727439"/>
                    <a:pt x="2129890" y="728487"/>
                  </a:cubicBezTo>
                  <a:cubicBezTo>
                    <a:pt x="2130938" y="729534"/>
                    <a:pt x="2133415" y="730201"/>
                    <a:pt x="2135225" y="730011"/>
                  </a:cubicBezTo>
                  <a:cubicBezTo>
                    <a:pt x="2137034" y="729820"/>
                    <a:pt x="2135129" y="728201"/>
                    <a:pt x="2134462" y="727153"/>
                  </a:cubicBezTo>
                  <a:cubicBezTo>
                    <a:pt x="2133796" y="726010"/>
                    <a:pt x="2135129" y="724296"/>
                    <a:pt x="2135891" y="722962"/>
                  </a:cubicBezTo>
                  <a:cubicBezTo>
                    <a:pt x="2136653" y="721629"/>
                    <a:pt x="2140653" y="720295"/>
                    <a:pt x="2141511" y="719914"/>
                  </a:cubicBezTo>
                  <a:cubicBezTo>
                    <a:pt x="2142463" y="719438"/>
                    <a:pt x="2152750" y="714675"/>
                    <a:pt x="2154179" y="714009"/>
                  </a:cubicBezTo>
                  <a:cubicBezTo>
                    <a:pt x="2155608" y="713342"/>
                    <a:pt x="2155703" y="711151"/>
                    <a:pt x="2155798" y="709627"/>
                  </a:cubicBezTo>
                  <a:cubicBezTo>
                    <a:pt x="2155894" y="708103"/>
                    <a:pt x="2158465" y="710104"/>
                    <a:pt x="2159799" y="711151"/>
                  </a:cubicBezTo>
                  <a:cubicBezTo>
                    <a:pt x="2161132" y="712294"/>
                    <a:pt x="2164276" y="708103"/>
                    <a:pt x="2165323" y="706960"/>
                  </a:cubicBezTo>
                  <a:cubicBezTo>
                    <a:pt x="2166276" y="705817"/>
                    <a:pt x="2168752" y="706294"/>
                    <a:pt x="2169705" y="705817"/>
                  </a:cubicBezTo>
                  <a:cubicBezTo>
                    <a:pt x="2170657" y="705436"/>
                    <a:pt x="2173039" y="704293"/>
                    <a:pt x="2174372" y="704293"/>
                  </a:cubicBezTo>
                  <a:cubicBezTo>
                    <a:pt x="2175706" y="704293"/>
                    <a:pt x="2179611" y="701436"/>
                    <a:pt x="2180278" y="700579"/>
                  </a:cubicBezTo>
                  <a:cubicBezTo>
                    <a:pt x="2181040" y="699721"/>
                    <a:pt x="2182850" y="696387"/>
                    <a:pt x="2183516" y="696007"/>
                  </a:cubicBezTo>
                  <a:cubicBezTo>
                    <a:pt x="2184278" y="695625"/>
                    <a:pt x="2187898" y="694673"/>
                    <a:pt x="2189612" y="693816"/>
                  </a:cubicBezTo>
                  <a:cubicBezTo>
                    <a:pt x="2191231" y="692958"/>
                    <a:pt x="2190565" y="690101"/>
                    <a:pt x="2190183" y="688958"/>
                  </a:cubicBezTo>
                  <a:cubicBezTo>
                    <a:pt x="2189803" y="687815"/>
                    <a:pt x="2192565" y="686767"/>
                    <a:pt x="2193612" y="685243"/>
                  </a:cubicBezTo>
                  <a:cubicBezTo>
                    <a:pt x="2194661" y="683719"/>
                    <a:pt x="2196375" y="681529"/>
                    <a:pt x="2197613" y="679719"/>
                  </a:cubicBezTo>
                  <a:cubicBezTo>
                    <a:pt x="2198852" y="677909"/>
                    <a:pt x="2199518" y="674670"/>
                    <a:pt x="2200090" y="673337"/>
                  </a:cubicBezTo>
                  <a:cubicBezTo>
                    <a:pt x="2200661" y="672004"/>
                    <a:pt x="2201233" y="669337"/>
                    <a:pt x="2201328" y="667812"/>
                  </a:cubicBezTo>
                  <a:cubicBezTo>
                    <a:pt x="2201423" y="666288"/>
                    <a:pt x="2202471" y="665145"/>
                    <a:pt x="2203423" y="664288"/>
                  </a:cubicBezTo>
                  <a:cubicBezTo>
                    <a:pt x="2204376" y="663431"/>
                    <a:pt x="2203899" y="660574"/>
                    <a:pt x="2203709" y="659716"/>
                  </a:cubicBezTo>
                  <a:cubicBezTo>
                    <a:pt x="2203519" y="658859"/>
                    <a:pt x="2205233" y="653811"/>
                    <a:pt x="2205328" y="652287"/>
                  </a:cubicBezTo>
                  <a:cubicBezTo>
                    <a:pt x="2205424" y="650763"/>
                    <a:pt x="2209996" y="647238"/>
                    <a:pt x="2210948" y="645905"/>
                  </a:cubicBezTo>
                  <a:cubicBezTo>
                    <a:pt x="2211901" y="644571"/>
                    <a:pt x="2210948" y="642190"/>
                    <a:pt x="2210853" y="641047"/>
                  </a:cubicBezTo>
                  <a:cubicBezTo>
                    <a:pt x="2210662" y="639904"/>
                    <a:pt x="2211710" y="637999"/>
                    <a:pt x="2212472" y="637047"/>
                  </a:cubicBezTo>
                  <a:cubicBezTo>
                    <a:pt x="2213234" y="636190"/>
                    <a:pt x="2211234" y="634666"/>
                    <a:pt x="2210853" y="633523"/>
                  </a:cubicBezTo>
                  <a:cubicBezTo>
                    <a:pt x="2210472" y="632379"/>
                    <a:pt x="2211234" y="631332"/>
                    <a:pt x="2211710" y="629998"/>
                  </a:cubicBezTo>
                  <a:cubicBezTo>
                    <a:pt x="2212282" y="628665"/>
                    <a:pt x="2209329" y="627617"/>
                    <a:pt x="2207995" y="627617"/>
                  </a:cubicBezTo>
                  <a:cubicBezTo>
                    <a:pt x="2206662" y="627617"/>
                    <a:pt x="2203614" y="627617"/>
                    <a:pt x="2202757" y="627808"/>
                  </a:cubicBezTo>
                  <a:cubicBezTo>
                    <a:pt x="2201804" y="627998"/>
                    <a:pt x="2198661" y="628474"/>
                    <a:pt x="2197709" y="628474"/>
                  </a:cubicBezTo>
                  <a:cubicBezTo>
                    <a:pt x="2196756" y="628474"/>
                    <a:pt x="2195613" y="629141"/>
                    <a:pt x="2193803" y="629332"/>
                  </a:cubicBezTo>
                  <a:cubicBezTo>
                    <a:pt x="2191993" y="629522"/>
                    <a:pt x="2195327" y="627141"/>
                    <a:pt x="2196280" y="626474"/>
                  </a:cubicBezTo>
                  <a:cubicBezTo>
                    <a:pt x="2197232" y="625807"/>
                    <a:pt x="2199042" y="625807"/>
                    <a:pt x="2200375" y="625998"/>
                  </a:cubicBezTo>
                  <a:cubicBezTo>
                    <a:pt x="2201709" y="626188"/>
                    <a:pt x="2206948" y="622474"/>
                    <a:pt x="2207995" y="621616"/>
                  </a:cubicBezTo>
                  <a:cubicBezTo>
                    <a:pt x="2208948" y="620759"/>
                    <a:pt x="2206662" y="617044"/>
                    <a:pt x="2206281" y="615711"/>
                  </a:cubicBezTo>
                  <a:cubicBezTo>
                    <a:pt x="2205900" y="614377"/>
                    <a:pt x="2204757" y="614568"/>
                    <a:pt x="2203614" y="614187"/>
                  </a:cubicBezTo>
                  <a:cubicBezTo>
                    <a:pt x="2202471" y="613806"/>
                    <a:pt x="2200947" y="613806"/>
                    <a:pt x="2199328" y="613139"/>
                  </a:cubicBezTo>
                  <a:cubicBezTo>
                    <a:pt x="2199137" y="613044"/>
                    <a:pt x="2199042" y="612949"/>
                    <a:pt x="2199042" y="612853"/>
                  </a:cubicBezTo>
                  <a:cubicBezTo>
                    <a:pt x="2199137" y="612282"/>
                    <a:pt x="2204186" y="611520"/>
                    <a:pt x="2205805" y="611520"/>
                  </a:cubicBezTo>
                  <a:cubicBezTo>
                    <a:pt x="2207614" y="611520"/>
                    <a:pt x="2203519" y="607805"/>
                    <a:pt x="2203519" y="607805"/>
                  </a:cubicBezTo>
                  <a:cubicBezTo>
                    <a:pt x="2201994" y="606662"/>
                    <a:pt x="2200851" y="606281"/>
                    <a:pt x="2200756" y="605138"/>
                  </a:cubicBezTo>
                  <a:cubicBezTo>
                    <a:pt x="2200566" y="603995"/>
                    <a:pt x="2198470" y="602090"/>
                    <a:pt x="2197327" y="601614"/>
                  </a:cubicBezTo>
                  <a:cubicBezTo>
                    <a:pt x="2196184" y="601137"/>
                    <a:pt x="2194851" y="598090"/>
                    <a:pt x="2193994" y="597042"/>
                  </a:cubicBezTo>
                  <a:cubicBezTo>
                    <a:pt x="2193136" y="595994"/>
                    <a:pt x="2190374" y="592660"/>
                    <a:pt x="2189327" y="591136"/>
                  </a:cubicBezTo>
                  <a:cubicBezTo>
                    <a:pt x="2188278" y="589612"/>
                    <a:pt x="2185516" y="586088"/>
                    <a:pt x="2184659" y="585231"/>
                  </a:cubicBezTo>
                  <a:cubicBezTo>
                    <a:pt x="2183802" y="584374"/>
                    <a:pt x="2181516" y="583897"/>
                    <a:pt x="2180754" y="582850"/>
                  </a:cubicBezTo>
                  <a:cubicBezTo>
                    <a:pt x="2179896" y="581707"/>
                    <a:pt x="2180563" y="578849"/>
                    <a:pt x="2181040" y="577801"/>
                  </a:cubicBezTo>
                  <a:cubicBezTo>
                    <a:pt x="2181516" y="576754"/>
                    <a:pt x="2180373" y="573801"/>
                    <a:pt x="2180182" y="572753"/>
                  </a:cubicBezTo>
                  <a:cubicBezTo>
                    <a:pt x="2179992" y="571705"/>
                    <a:pt x="2181706" y="569895"/>
                    <a:pt x="2183230" y="568181"/>
                  </a:cubicBezTo>
                  <a:cubicBezTo>
                    <a:pt x="2184754" y="566466"/>
                    <a:pt x="2187421" y="563133"/>
                    <a:pt x="2187898" y="562466"/>
                  </a:cubicBezTo>
                  <a:cubicBezTo>
                    <a:pt x="2188374" y="561799"/>
                    <a:pt x="2189898" y="559608"/>
                    <a:pt x="2190850" y="558751"/>
                  </a:cubicBezTo>
                  <a:cubicBezTo>
                    <a:pt x="2191803" y="557894"/>
                    <a:pt x="2195517" y="557418"/>
                    <a:pt x="2196851" y="557418"/>
                  </a:cubicBezTo>
                  <a:cubicBezTo>
                    <a:pt x="2198185" y="557418"/>
                    <a:pt x="2197613" y="553227"/>
                    <a:pt x="2198375" y="552179"/>
                  </a:cubicBezTo>
                  <a:cubicBezTo>
                    <a:pt x="2199137" y="551036"/>
                    <a:pt x="2195041" y="550845"/>
                    <a:pt x="2194089" y="551036"/>
                  </a:cubicBezTo>
                  <a:cubicBezTo>
                    <a:pt x="2193136" y="551226"/>
                    <a:pt x="2191326" y="551226"/>
                    <a:pt x="2189707" y="551703"/>
                  </a:cubicBezTo>
                  <a:cubicBezTo>
                    <a:pt x="2188088" y="552179"/>
                    <a:pt x="2185231" y="550179"/>
                    <a:pt x="2184087" y="549988"/>
                  </a:cubicBezTo>
                  <a:cubicBezTo>
                    <a:pt x="2182944" y="549798"/>
                    <a:pt x="2181897" y="549321"/>
                    <a:pt x="2180278" y="549512"/>
                  </a:cubicBezTo>
                  <a:cubicBezTo>
                    <a:pt x="2178659" y="549703"/>
                    <a:pt x="2175991" y="556561"/>
                    <a:pt x="2174753" y="557608"/>
                  </a:cubicBezTo>
                  <a:cubicBezTo>
                    <a:pt x="2173515" y="558751"/>
                    <a:pt x="2166942" y="555608"/>
                    <a:pt x="2165609" y="554941"/>
                  </a:cubicBezTo>
                  <a:cubicBezTo>
                    <a:pt x="2164276" y="554275"/>
                    <a:pt x="2166086" y="551226"/>
                    <a:pt x="2165704" y="550560"/>
                  </a:cubicBezTo>
                  <a:cubicBezTo>
                    <a:pt x="2165323" y="549893"/>
                    <a:pt x="2162847" y="549036"/>
                    <a:pt x="2161228" y="548750"/>
                  </a:cubicBezTo>
                  <a:cubicBezTo>
                    <a:pt x="2159703" y="548559"/>
                    <a:pt x="2158942" y="548559"/>
                    <a:pt x="2159132" y="546369"/>
                  </a:cubicBezTo>
                  <a:cubicBezTo>
                    <a:pt x="2159227" y="544178"/>
                    <a:pt x="2158084" y="544369"/>
                    <a:pt x="2155512" y="542845"/>
                  </a:cubicBezTo>
                  <a:cubicBezTo>
                    <a:pt x="2152846" y="541320"/>
                    <a:pt x="2156274" y="537606"/>
                    <a:pt x="2157322" y="536653"/>
                  </a:cubicBezTo>
                  <a:cubicBezTo>
                    <a:pt x="2158275" y="535796"/>
                    <a:pt x="2163609" y="537320"/>
                    <a:pt x="2165037" y="536653"/>
                  </a:cubicBezTo>
                  <a:cubicBezTo>
                    <a:pt x="2166466" y="535987"/>
                    <a:pt x="2165990" y="532462"/>
                    <a:pt x="2166086" y="530271"/>
                  </a:cubicBezTo>
                  <a:cubicBezTo>
                    <a:pt x="2166276" y="528081"/>
                    <a:pt x="2168562" y="527414"/>
                    <a:pt x="2169514" y="526938"/>
                  </a:cubicBezTo>
                  <a:cubicBezTo>
                    <a:pt x="2170467" y="526462"/>
                    <a:pt x="2171229" y="524937"/>
                    <a:pt x="2171610" y="523223"/>
                  </a:cubicBezTo>
                  <a:cubicBezTo>
                    <a:pt x="2171991" y="521413"/>
                    <a:pt x="2175420" y="517508"/>
                    <a:pt x="2177515" y="515984"/>
                  </a:cubicBezTo>
                  <a:cubicBezTo>
                    <a:pt x="2179706" y="514460"/>
                    <a:pt x="2182373" y="515317"/>
                    <a:pt x="2182373" y="515317"/>
                  </a:cubicBezTo>
                  <a:cubicBezTo>
                    <a:pt x="2182373" y="515317"/>
                    <a:pt x="2183326" y="517508"/>
                    <a:pt x="2182659" y="518365"/>
                  </a:cubicBezTo>
                  <a:cubicBezTo>
                    <a:pt x="2181897" y="519223"/>
                    <a:pt x="2182278" y="520746"/>
                    <a:pt x="2183040" y="522556"/>
                  </a:cubicBezTo>
                  <a:cubicBezTo>
                    <a:pt x="2183897" y="524366"/>
                    <a:pt x="2181421" y="525890"/>
                    <a:pt x="2180658" y="527414"/>
                  </a:cubicBezTo>
                  <a:cubicBezTo>
                    <a:pt x="2179896" y="528938"/>
                    <a:pt x="2182659" y="531605"/>
                    <a:pt x="2183707" y="532462"/>
                  </a:cubicBezTo>
                  <a:cubicBezTo>
                    <a:pt x="2184754" y="533320"/>
                    <a:pt x="2183516" y="535129"/>
                    <a:pt x="2182564" y="536177"/>
                  </a:cubicBezTo>
                  <a:cubicBezTo>
                    <a:pt x="2181611" y="537225"/>
                    <a:pt x="2182659" y="538558"/>
                    <a:pt x="2183802" y="538368"/>
                  </a:cubicBezTo>
                  <a:cubicBezTo>
                    <a:pt x="2184945" y="538177"/>
                    <a:pt x="2188184" y="534177"/>
                    <a:pt x="2188660" y="533510"/>
                  </a:cubicBezTo>
                  <a:cubicBezTo>
                    <a:pt x="2189136" y="532843"/>
                    <a:pt x="2190660" y="531129"/>
                    <a:pt x="2191612" y="529509"/>
                  </a:cubicBezTo>
                  <a:cubicBezTo>
                    <a:pt x="2192660" y="527986"/>
                    <a:pt x="2194756" y="526462"/>
                    <a:pt x="2196660" y="525319"/>
                  </a:cubicBezTo>
                  <a:cubicBezTo>
                    <a:pt x="2198565" y="524271"/>
                    <a:pt x="2201518" y="524652"/>
                    <a:pt x="2202852" y="524652"/>
                  </a:cubicBezTo>
                  <a:cubicBezTo>
                    <a:pt x="2203043" y="524652"/>
                    <a:pt x="2203233" y="524652"/>
                    <a:pt x="2203423" y="524652"/>
                  </a:cubicBezTo>
                  <a:cubicBezTo>
                    <a:pt x="2204376" y="524747"/>
                    <a:pt x="2204662" y="525128"/>
                    <a:pt x="2204662" y="525128"/>
                  </a:cubicBezTo>
                  <a:cubicBezTo>
                    <a:pt x="2204662" y="525128"/>
                    <a:pt x="2204662" y="525128"/>
                    <a:pt x="2205709" y="525795"/>
                  </a:cubicBezTo>
                  <a:cubicBezTo>
                    <a:pt x="2206852" y="526462"/>
                    <a:pt x="2208186" y="526462"/>
                    <a:pt x="2209805" y="526462"/>
                  </a:cubicBezTo>
                  <a:cubicBezTo>
                    <a:pt x="2211425" y="526462"/>
                    <a:pt x="2211425" y="529319"/>
                    <a:pt x="2211425" y="529986"/>
                  </a:cubicBezTo>
                  <a:cubicBezTo>
                    <a:pt x="2211425" y="530653"/>
                    <a:pt x="2211805" y="534558"/>
                    <a:pt x="2211329" y="535701"/>
                  </a:cubicBezTo>
                  <a:cubicBezTo>
                    <a:pt x="2210758" y="536844"/>
                    <a:pt x="2211425" y="540940"/>
                    <a:pt x="2211425" y="541892"/>
                  </a:cubicBezTo>
                  <a:cubicBezTo>
                    <a:pt x="2211329" y="542749"/>
                    <a:pt x="2212853" y="544559"/>
                    <a:pt x="2214377" y="544940"/>
                  </a:cubicBezTo>
                  <a:cubicBezTo>
                    <a:pt x="2215996" y="545416"/>
                    <a:pt x="2217330" y="545416"/>
                    <a:pt x="2218473" y="545130"/>
                  </a:cubicBezTo>
                  <a:cubicBezTo>
                    <a:pt x="2219616" y="544940"/>
                    <a:pt x="2220473" y="545988"/>
                    <a:pt x="2221330" y="546940"/>
                  </a:cubicBezTo>
                  <a:cubicBezTo>
                    <a:pt x="2222187" y="547798"/>
                    <a:pt x="2224759" y="547131"/>
                    <a:pt x="2226569" y="547416"/>
                  </a:cubicBezTo>
                  <a:cubicBezTo>
                    <a:pt x="2226950" y="547512"/>
                    <a:pt x="2227236" y="547607"/>
                    <a:pt x="2227427" y="547798"/>
                  </a:cubicBezTo>
                  <a:cubicBezTo>
                    <a:pt x="2228569" y="548845"/>
                    <a:pt x="2228950" y="551322"/>
                    <a:pt x="2228950" y="552370"/>
                  </a:cubicBezTo>
                  <a:cubicBezTo>
                    <a:pt x="2228855" y="553703"/>
                    <a:pt x="2227236" y="555037"/>
                    <a:pt x="2225617" y="555037"/>
                  </a:cubicBezTo>
                  <a:cubicBezTo>
                    <a:pt x="2223997" y="555037"/>
                    <a:pt x="2228474" y="560085"/>
                    <a:pt x="2229141" y="561228"/>
                  </a:cubicBezTo>
                  <a:cubicBezTo>
                    <a:pt x="2229712" y="562371"/>
                    <a:pt x="2230951" y="564752"/>
                    <a:pt x="2232189" y="566086"/>
                  </a:cubicBezTo>
                  <a:cubicBezTo>
                    <a:pt x="2233427" y="567419"/>
                    <a:pt x="2231046" y="569800"/>
                    <a:pt x="2230475" y="570943"/>
                  </a:cubicBezTo>
                  <a:cubicBezTo>
                    <a:pt x="2229903" y="571991"/>
                    <a:pt x="2232761" y="577706"/>
                    <a:pt x="2233141" y="578849"/>
                  </a:cubicBezTo>
                  <a:cubicBezTo>
                    <a:pt x="2233522" y="579897"/>
                    <a:pt x="2234094" y="581707"/>
                    <a:pt x="2235046" y="581897"/>
                  </a:cubicBezTo>
                  <a:cubicBezTo>
                    <a:pt x="2235903" y="582087"/>
                    <a:pt x="2238761" y="581040"/>
                    <a:pt x="2239904" y="580183"/>
                  </a:cubicBezTo>
                  <a:cubicBezTo>
                    <a:pt x="2241047" y="579325"/>
                    <a:pt x="2243047" y="577325"/>
                    <a:pt x="2243524" y="576468"/>
                  </a:cubicBezTo>
                  <a:cubicBezTo>
                    <a:pt x="2244000" y="575611"/>
                    <a:pt x="2245143" y="576468"/>
                    <a:pt x="2246000" y="576944"/>
                  </a:cubicBezTo>
                  <a:cubicBezTo>
                    <a:pt x="2246857" y="577325"/>
                    <a:pt x="2248762" y="572562"/>
                    <a:pt x="2249334" y="571420"/>
                  </a:cubicBezTo>
                  <a:cubicBezTo>
                    <a:pt x="2249905" y="570372"/>
                    <a:pt x="2251715" y="570372"/>
                    <a:pt x="2252858" y="570562"/>
                  </a:cubicBezTo>
                  <a:cubicBezTo>
                    <a:pt x="2254001" y="570753"/>
                    <a:pt x="2254953" y="569895"/>
                    <a:pt x="2255049" y="568181"/>
                  </a:cubicBezTo>
                  <a:cubicBezTo>
                    <a:pt x="2255144" y="566466"/>
                    <a:pt x="2254859" y="564180"/>
                    <a:pt x="2254096" y="562275"/>
                  </a:cubicBezTo>
                  <a:cubicBezTo>
                    <a:pt x="2253334" y="560275"/>
                    <a:pt x="2252858" y="560942"/>
                    <a:pt x="2251715" y="560751"/>
                  </a:cubicBezTo>
                  <a:cubicBezTo>
                    <a:pt x="2250572" y="560561"/>
                    <a:pt x="2252477" y="556561"/>
                    <a:pt x="2252572" y="554560"/>
                  </a:cubicBezTo>
                  <a:cubicBezTo>
                    <a:pt x="2252667" y="552560"/>
                    <a:pt x="2248953" y="550179"/>
                    <a:pt x="2248096" y="549321"/>
                  </a:cubicBezTo>
                  <a:cubicBezTo>
                    <a:pt x="2247238" y="548464"/>
                    <a:pt x="2244857" y="542940"/>
                    <a:pt x="2243619" y="541416"/>
                  </a:cubicBezTo>
                  <a:cubicBezTo>
                    <a:pt x="2242476" y="540082"/>
                    <a:pt x="2239428" y="538463"/>
                    <a:pt x="2237618" y="537415"/>
                  </a:cubicBezTo>
                  <a:cubicBezTo>
                    <a:pt x="2237332" y="537225"/>
                    <a:pt x="2237046" y="537129"/>
                    <a:pt x="2236856" y="537034"/>
                  </a:cubicBezTo>
                  <a:cubicBezTo>
                    <a:pt x="2235332" y="536177"/>
                    <a:pt x="2233522" y="531986"/>
                    <a:pt x="2233046" y="529795"/>
                  </a:cubicBezTo>
                  <a:cubicBezTo>
                    <a:pt x="2232474" y="527604"/>
                    <a:pt x="2229236" y="526080"/>
                    <a:pt x="2228569" y="524271"/>
                  </a:cubicBezTo>
                  <a:cubicBezTo>
                    <a:pt x="2227998" y="522556"/>
                    <a:pt x="2231332" y="520937"/>
                    <a:pt x="2232284" y="519889"/>
                  </a:cubicBezTo>
                  <a:cubicBezTo>
                    <a:pt x="2233237" y="518746"/>
                    <a:pt x="2233141" y="517699"/>
                    <a:pt x="2233141" y="516555"/>
                  </a:cubicBezTo>
                  <a:cubicBezTo>
                    <a:pt x="2233237" y="515412"/>
                    <a:pt x="2235523" y="514365"/>
                    <a:pt x="2237428" y="513031"/>
                  </a:cubicBezTo>
                  <a:cubicBezTo>
                    <a:pt x="2239333" y="511698"/>
                    <a:pt x="2239237" y="509507"/>
                    <a:pt x="2240571" y="507316"/>
                  </a:cubicBezTo>
                  <a:cubicBezTo>
                    <a:pt x="2241904" y="505125"/>
                    <a:pt x="2239618" y="504459"/>
                    <a:pt x="2238380" y="502458"/>
                  </a:cubicBezTo>
                  <a:cubicBezTo>
                    <a:pt x="2237142" y="500458"/>
                    <a:pt x="2238951" y="497220"/>
                    <a:pt x="2239523" y="495696"/>
                  </a:cubicBezTo>
                  <a:cubicBezTo>
                    <a:pt x="2240094" y="494172"/>
                    <a:pt x="2242286" y="491695"/>
                    <a:pt x="2243333" y="489981"/>
                  </a:cubicBezTo>
                  <a:cubicBezTo>
                    <a:pt x="2243524" y="489695"/>
                    <a:pt x="2243619" y="489314"/>
                    <a:pt x="2243619" y="488933"/>
                  </a:cubicBezTo>
                  <a:cubicBezTo>
                    <a:pt x="2243809" y="487219"/>
                    <a:pt x="2242666" y="485028"/>
                    <a:pt x="2242571" y="483599"/>
                  </a:cubicBezTo>
                  <a:cubicBezTo>
                    <a:pt x="2242476" y="481789"/>
                    <a:pt x="2243142" y="481599"/>
                    <a:pt x="2244571" y="480932"/>
                  </a:cubicBezTo>
                  <a:cubicBezTo>
                    <a:pt x="2246000" y="480265"/>
                    <a:pt x="2247048" y="480932"/>
                    <a:pt x="2248381" y="481123"/>
                  </a:cubicBezTo>
                  <a:cubicBezTo>
                    <a:pt x="2249715" y="481313"/>
                    <a:pt x="2251239" y="483313"/>
                    <a:pt x="2251811" y="483980"/>
                  </a:cubicBezTo>
                  <a:cubicBezTo>
                    <a:pt x="2252477" y="484647"/>
                    <a:pt x="2254953" y="484456"/>
                    <a:pt x="2256287" y="484456"/>
                  </a:cubicBezTo>
                  <a:cubicBezTo>
                    <a:pt x="2257621" y="484456"/>
                    <a:pt x="2260764" y="484932"/>
                    <a:pt x="2262192" y="484266"/>
                  </a:cubicBezTo>
                  <a:cubicBezTo>
                    <a:pt x="2263621" y="483599"/>
                    <a:pt x="2264574" y="482456"/>
                    <a:pt x="2266003" y="481884"/>
                  </a:cubicBezTo>
                  <a:cubicBezTo>
                    <a:pt x="2267431" y="481218"/>
                    <a:pt x="2266574" y="479884"/>
                    <a:pt x="2266669" y="478551"/>
                  </a:cubicBezTo>
                  <a:cubicBezTo>
                    <a:pt x="2266765" y="477217"/>
                    <a:pt x="2269908" y="470454"/>
                    <a:pt x="2270479" y="469121"/>
                  </a:cubicBezTo>
                  <a:cubicBezTo>
                    <a:pt x="2271051" y="467787"/>
                    <a:pt x="2271432" y="465120"/>
                    <a:pt x="2272670" y="463596"/>
                  </a:cubicBezTo>
                  <a:cubicBezTo>
                    <a:pt x="2273909" y="462073"/>
                    <a:pt x="2273623" y="459215"/>
                    <a:pt x="2273718" y="457215"/>
                  </a:cubicBezTo>
                  <a:cubicBezTo>
                    <a:pt x="2273813" y="455215"/>
                    <a:pt x="2274099" y="454548"/>
                    <a:pt x="2274480" y="452643"/>
                  </a:cubicBezTo>
                  <a:cubicBezTo>
                    <a:pt x="2274861" y="450642"/>
                    <a:pt x="2276290" y="445118"/>
                    <a:pt x="2277147" y="443403"/>
                  </a:cubicBezTo>
                  <a:cubicBezTo>
                    <a:pt x="2277909" y="441594"/>
                    <a:pt x="2276956" y="439403"/>
                    <a:pt x="2276766" y="438165"/>
                  </a:cubicBezTo>
                  <a:cubicBezTo>
                    <a:pt x="2276671" y="436831"/>
                    <a:pt x="2277528" y="433116"/>
                    <a:pt x="2278100" y="431592"/>
                  </a:cubicBezTo>
                  <a:cubicBezTo>
                    <a:pt x="2278671" y="430069"/>
                    <a:pt x="2280671" y="424068"/>
                    <a:pt x="2281242" y="422544"/>
                  </a:cubicBezTo>
                  <a:cubicBezTo>
                    <a:pt x="2281814" y="421020"/>
                    <a:pt x="2284005" y="418829"/>
                    <a:pt x="2285243" y="417305"/>
                  </a:cubicBezTo>
                  <a:cubicBezTo>
                    <a:pt x="2286481" y="415781"/>
                    <a:pt x="2286862" y="409399"/>
                    <a:pt x="2286291" y="408066"/>
                  </a:cubicBezTo>
                  <a:cubicBezTo>
                    <a:pt x="2285719" y="406732"/>
                    <a:pt x="2284386" y="402351"/>
                    <a:pt x="2284100" y="400350"/>
                  </a:cubicBezTo>
                  <a:cubicBezTo>
                    <a:pt x="2283814" y="398350"/>
                    <a:pt x="2280957" y="395493"/>
                    <a:pt x="2280576" y="394445"/>
                  </a:cubicBezTo>
                  <a:cubicBezTo>
                    <a:pt x="2280195" y="393397"/>
                    <a:pt x="2279623" y="391397"/>
                    <a:pt x="2279528" y="390063"/>
                  </a:cubicBezTo>
                  <a:cubicBezTo>
                    <a:pt x="2279433" y="388730"/>
                    <a:pt x="2278576" y="387396"/>
                    <a:pt x="2277814" y="385491"/>
                  </a:cubicBezTo>
                  <a:cubicBezTo>
                    <a:pt x="2277051" y="383491"/>
                    <a:pt x="2276385" y="378633"/>
                    <a:pt x="2276004" y="377586"/>
                  </a:cubicBezTo>
                  <a:cubicBezTo>
                    <a:pt x="2275623" y="376443"/>
                    <a:pt x="2275813" y="373871"/>
                    <a:pt x="2275718" y="372347"/>
                  </a:cubicBezTo>
                  <a:cubicBezTo>
                    <a:pt x="2275623" y="370823"/>
                    <a:pt x="2275052" y="368156"/>
                    <a:pt x="2275052" y="368156"/>
                  </a:cubicBezTo>
                  <a:cubicBezTo>
                    <a:pt x="2274861" y="367108"/>
                    <a:pt x="2276194" y="365108"/>
                    <a:pt x="2276290" y="363774"/>
                  </a:cubicBezTo>
                  <a:cubicBezTo>
                    <a:pt x="2276385" y="362441"/>
                    <a:pt x="2276290" y="363774"/>
                    <a:pt x="2276385" y="361965"/>
                  </a:cubicBezTo>
                  <a:cubicBezTo>
                    <a:pt x="2276480" y="360155"/>
                    <a:pt x="2272670" y="359107"/>
                    <a:pt x="2270861" y="358631"/>
                  </a:cubicBezTo>
                  <a:cubicBezTo>
                    <a:pt x="2269051" y="358155"/>
                    <a:pt x="2269718" y="354630"/>
                    <a:pt x="2269146" y="353106"/>
                  </a:cubicBezTo>
                  <a:cubicBezTo>
                    <a:pt x="2268575" y="351582"/>
                    <a:pt x="2268384" y="351106"/>
                    <a:pt x="2267050" y="349773"/>
                  </a:cubicBezTo>
                  <a:cubicBezTo>
                    <a:pt x="2266860" y="349582"/>
                    <a:pt x="2266669" y="349392"/>
                    <a:pt x="2266574" y="349201"/>
                  </a:cubicBezTo>
                  <a:cubicBezTo>
                    <a:pt x="2266003" y="348344"/>
                    <a:pt x="2266669" y="348058"/>
                    <a:pt x="2266765" y="347106"/>
                  </a:cubicBezTo>
                  <a:cubicBezTo>
                    <a:pt x="2266860" y="345963"/>
                    <a:pt x="2260669" y="342724"/>
                    <a:pt x="2259621" y="341867"/>
                  </a:cubicBezTo>
                  <a:cubicBezTo>
                    <a:pt x="2258573" y="341010"/>
                    <a:pt x="2257335" y="339200"/>
                    <a:pt x="2256668" y="338343"/>
                  </a:cubicBezTo>
                  <a:cubicBezTo>
                    <a:pt x="2256096" y="337485"/>
                    <a:pt x="2252953" y="336152"/>
                    <a:pt x="2251144" y="335485"/>
                  </a:cubicBezTo>
                  <a:cubicBezTo>
                    <a:pt x="2249334" y="334818"/>
                    <a:pt x="2246667" y="337485"/>
                    <a:pt x="2244667" y="337676"/>
                  </a:cubicBezTo>
                  <a:cubicBezTo>
                    <a:pt x="2242571" y="337866"/>
                    <a:pt x="2244285" y="340533"/>
                    <a:pt x="2244190" y="341867"/>
                  </a:cubicBezTo>
                  <a:cubicBezTo>
                    <a:pt x="2244095" y="343200"/>
                    <a:pt x="2241714" y="344915"/>
                    <a:pt x="2240952" y="345868"/>
                  </a:cubicBezTo>
                  <a:cubicBezTo>
                    <a:pt x="2240190" y="346725"/>
                    <a:pt x="2238475" y="345677"/>
                    <a:pt x="2236665" y="344724"/>
                  </a:cubicBezTo>
                  <a:cubicBezTo>
                    <a:pt x="2234856" y="343867"/>
                    <a:pt x="2235903" y="342343"/>
                    <a:pt x="2235999" y="340533"/>
                  </a:cubicBezTo>
                  <a:cubicBezTo>
                    <a:pt x="2236094" y="338724"/>
                    <a:pt x="2233427" y="337676"/>
                    <a:pt x="2232284" y="337676"/>
                  </a:cubicBezTo>
                  <a:cubicBezTo>
                    <a:pt x="2231141" y="337676"/>
                    <a:pt x="2231427" y="340724"/>
                    <a:pt x="2231808" y="342057"/>
                  </a:cubicBezTo>
                  <a:cubicBezTo>
                    <a:pt x="2232189" y="343391"/>
                    <a:pt x="2230855" y="343391"/>
                    <a:pt x="2229712" y="343200"/>
                  </a:cubicBezTo>
                  <a:cubicBezTo>
                    <a:pt x="2228569" y="343010"/>
                    <a:pt x="2228950" y="340533"/>
                    <a:pt x="2228188" y="339010"/>
                  </a:cubicBezTo>
                  <a:cubicBezTo>
                    <a:pt x="2227331" y="337485"/>
                    <a:pt x="2226284" y="336819"/>
                    <a:pt x="2224950" y="336628"/>
                  </a:cubicBezTo>
                  <a:cubicBezTo>
                    <a:pt x="2223616" y="336438"/>
                    <a:pt x="2222854" y="337676"/>
                    <a:pt x="2221426" y="338152"/>
                  </a:cubicBezTo>
                  <a:cubicBezTo>
                    <a:pt x="2219997" y="338628"/>
                    <a:pt x="2216663" y="337962"/>
                    <a:pt x="2215520" y="337295"/>
                  </a:cubicBezTo>
                  <a:cubicBezTo>
                    <a:pt x="2214377" y="336628"/>
                    <a:pt x="2217806" y="332914"/>
                    <a:pt x="2218854" y="331389"/>
                  </a:cubicBezTo>
                  <a:cubicBezTo>
                    <a:pt x="2219901" y="329866"/>
                    <a:pt x="2220854" y="329008"/>
                    <a:pt x="2222283" y="328056"/>
                  </a:cubicBezTo>
                  <a:cubicBezTo>
                    <a:pt x="2223712" y="327199"/>
                    <a:pt x="2225140" y="323484"/>
                    <a:pt x="2225617" y="322341"/>
                  </a:cubicBezTo>
                  <a:cubicBezTo>
                    <a:pt x="2226188" y="321198"/>
                    <a:pt x="2227331" y="313768"/>
                    <a:pt x="2227617" y="312435"/>
                  </a:cubicBezTo>
                  <a:cubicBezTo>
                    <a:pt x="2227903" y="311101"/>
                    <a:pt x="2228855" y="308053"/>
                    <a:pt x="2229617" y="306529"/>
                  </a:cubicBezTo>
                  <a:cubicBezTo>
                    <a:pt x="2230379" y="305005"/>
                    <a:pt x="2232189" y="299100"/>
                    <a:pt x="2233427" y="296814"/>
                  </a:cubicBezTo>
                  <a:cubicBezTo>
                    <a:pt x="2234665" y="294623"/>
                    <a:pt x="2235809" y="288432"/>
                    <a:pt x="2236570" y="286527"/>
                  </a:cubicBezTo>
                  <a:cubicBezTo>
                    <a:pt x="2237428" y="284526"/>
                    <a:pt x="2237237" y="283479"/>
                    <a:pt x="2237332" y="281478"/>
                  </a:cubicBezTo>
                  <a:cubicBezTo>
                    <a:pt x="2237428" y="279478"/>
                    <a:pt x="2238285" y="277478"/>
                    <a:pt x="2238571" y="275764"/>
                  </a:cubicBezTo>
                  <a:cubicBezTo>
                    <a:pt x="2238951" y="273954"/>
                    <a:pt x="2239237" y="271763"/>
                    <a:pt x="2240952" y="267858"/>
                  </a:cubicBezTo>
                  <a:cubicBezTo>
                    <a:pt x="2242571" y="263857"/>
                    <a:pt x="2249619" y="261095"/>
                    <a:pt x="2250762" y="260619"/>
                  </a:cubicBezTo>
                  <a:cubicBezTo>
                    <a:pt x="2251906" y="260143"/>
                    <a:pt x="2257144" y="259952"/>
                    <a:pt x="2261049" y="259761"/>
                  </a:cubicBezTo>
                  <a:cubicBezTo>
                    <a:pt x="2264955" y="259571"/>
                    <a:pt x="2266383" y="262143"/>
                    <a:pt x="2268384" y="262810"/>
                  </a:cubicBezTo>
                  <a:cubicBezTo>
                    <a:pt x="2270384" y="263476"/>
                    <a:pt x="2269241" y="260143"/>
                    <a:pt x="2268193" y="258618"/>
                  </a:cubicBezTo>
                  <a:cubicBezTo>
                    <a:pt x="2267146" y="257095"/>
                    <a:pt x="2269622" y="257095"/>
                    <a:pt x="2270765" y="257095"/>
                  </a:cubicBezTo>
                  <a:cubicBezTo>
                    <a:pt x="2271908" y="257095"/>
                    <a:pt x="2274480" y="258618"/>
                    <a:pt x="2276194" y="258142"/>
                  </a:cubicBezTo>
                  <a:cubicBezTo>
                    <a:pt x="2277814" y="257666"/>
                    <a:pt x="2279909" y="256428"/>
                    <a:pt x="2282005" y="256428"/>
                  </a:cubicBezTo>
                  <a:cubicBezTo>
                    <a:pt x="2284100" y="256428"/>
                    <a:pt x="2283910" y="255285"/>
                    <a:pt x="2284290" y="253380"/>
                  </a:cubicBezTo>
                  <a:cubicBezTo>
                    <a:pt x="2284671" y="251379"/>
                    <a:pt x="2285624" y="250046"/>
                    <a:pt x="2286481" y="246998"/>
                  </a:cubicBezTo>
                  <a:cubicBezTo>
                    <a:pt x="2287339" y="243950"/>
                    <a:pt x="2292482" y="245950"/>
                    <a:pt x="2294673" y="246998"/>
                  </a:cubicBezTo>
                  <a:cubicBezTo>
                    <a:pt x="2296864" y="248141"/>
                    <a:pt x="2299626" y="248331"/>
                    <a:pt x="2301626" y="248331"/>
                  </a:cubicBezTo>
                  <a:cubicBezTo>
                    <a:pt x="2303627" y="248331"/>
                    <a:pt x="2304960" y="249189"/>
                    <a:pt x="2306103" y="249189"/>
                  </a:cubicBezTo>
                  <a:cubicBezTo>
                    <a:pt x="2307246" y="249189"/>
                    <a:pt x="2306198" y="251379"/>
                    <a:pt x="2304960" y="252522"/>
                  </a:cubicBezTo>
                  <a:cubicBezTo>
                    <a:pt x="2303721" y="253570"/>
                    <a:pt x="2302769" y="254237"/>
                    <a:pt x="2302674" y="255380"/>
                  </a:cubicBezTo>
                  <a:cubicBezTo>
                    <a:pt x="2302578" y="256523"/>
                    <a:pt x="2304865" y="256904"/>
                    <a:pt x="2306960" y="256523"/>
                  </a:cubicBezTo>
                  <a:cubicBezTo>
                    <a:pt x="2309056" y="256047"/>
                    <a:pt x="2309341" y="254332"/>
                    <a:pt x="2310580" y="252522"/>
                  </a:cubicBezTo>
                  <a:cubicBezTo>
                    <a:pt x="2311818" y="250713"/>
                    <a:pt x="2312865" y="251856"/>
                    <a:pt x="2314294" y="251665"/>
                  </a:cubicBezTo>
                  <a:cubicBezTo>
                    <a:pt x="2315628" y="251475"/>
                    <a:pt x="2316676" y="249665"/>
                    <a:pt x="2317437" y="248331"/>
                  </a:cubicBezTo>
                  <a:cubicBezTo>
                    <a:pt x="2318199" y="246998"/>
                    <a:pt x="2321057" y="245950"/>
                    <a:pt x="2323057" y="245283"/>
                  </a:cubicBezTo>
                  <a:cubicBezTo>
                    <a:pt x="2325153" y="244617"/>
                    <a:pt x="2328963" y="242235"/>
                    <a:pt x="2330106" y="241283"/>
                  </a:cubicBezTo>
                  <a:cubicBezTo>
                    <a:pt x="2331344" y="240426"/>
                    <a:pt x="2327915" y="237282"/>
                    <a:pt x="2326962" y="237282"/>
                  </a:cubicBezTo>
                  <a:cubicBezTo>
                    <a:pt x="2326010" y="237282"/>
                    <a:pt x="2323819" y="237092"/>
                    <a:pt x="2322010" y="237092"/>
                  </a:cubicBezTo>
                  <a:cubicBezTo>
                    <a:pt x="2320200" y="237092"/>
                    <a:pt x="2321534" y="234425"/>
                    <a:pt x="2322010" y="233377"/>
                  </a:cubicBezTo>
                  <a:cubicBezTo>
                    <a:pt x="2322581" y="232234"/>
                    <a:pt x="2320962" y="228996"/>
                    <a:pt x="2321057" y="227472"/>
                  </a:cubicBezTo>
                  <a:cubicBezTo>
                    <a:pt x="2321152" y="225948"/>
                    <a:pt x="2324010" y="221280"/>
                    <a:pt x="2325153" y="219947"/>
                  </a:cubicBezTo>
                  <a:cubicBezTo>
                    <a:pt x="2326391" y="218613"/>
                    <a:pt x="2324772" y="218232"/>
                    <a:pt x="2323533" y="216613"/>
                  </a:cubicBezTo>
                  <a:cubicBezTo>
                    <a:pt x="2322295" y="215089"/>
                    <a:pt x="2324296" y="211565"/>
                    <a:pt x="2324867" y="210231"/>
                  </a:cubicBezTo>
                  <a:cubicBezTo>
                    <a:pt x="2325439" y="208898"/>
                    <a:pt x="2326486" y="206041"/>
                    <a:pt x="2328201" y="205183"/>
                  </a:cubicBezTo>
                  <a:cubicBezTo>
                    <a:pt x="2329820" y="204326"/>
                    <a:pt x="2328677" y="201659"/>
                    <a:pt x="2328772" y="200325"/>
                  </a:cubicBezTo>
                  <a:cubicBezTo>
                    <a:pt x="2328867" y="198992"/>
                    <a:pt x="2332106" y="198325"/>
                    <a:pt x="2333249" y="197658"/>
                  </a:cubicBezTo>
                  <a:cubicBezTo>
                    <a:pt x="2334392" y="196992"/>
                    <a:pt x="2335440" y="194991"/>
                    <a:pt x="2335821" y="193277"/>
                  </a:cubicBezTo>
                  <a:cubicBezTo>
                    <a:pt x="2336202" y="191467"/>
                    <a:pt x="2338583" y="193086"/>
                    <a:pt x="2340107" y="194134"/>
                  </a:cubicBezTo>
                  <a:cubicBezTo>
                    <a:pt x="2341631" y="195277"/>
                    <a:pt x="2341821" y="192801"/>
                    <a:pt x="2342488" y="191943"/>
                  </a:cubicBezTo>
                  <a:cubicBezTo>
                    <a:pt x="2343250" y="191086"/>
                    <a:pt x="2344679" y="193944"/>
                    <a:pt x="2344775" y="195277"/>
                  </a:cubicBezTo>
                  <a:cubicBezTo>
                    <a:pt x="2344869" y="196611"/>
                    <a:pt x="2345822" y="197277"/>
                    <a:pt x="2346679" y="197658"/>
                  </a:cubicBezTo>
                  <a:cubicBezTo>
                    <a:pt x="2347537" y="198039"/>
                    <a:pt x="2346584" y="201849"/>
                    <a:pt x="2346774" y="203564"/>
                  </a:cubicBezTo>
                  <a:cubicBezTo>
                    <a:pt x="2346870" y="205278"/>
                    <a:pt x="2348394" y="206422"/>
                    <a:pt x="2349727" y="207279"/>
                  </a:cubicBezTo>
                  <a:cubicBezTo>
                    <a:pt x="2351061" y="208136"/>
                    <a:pt x="2354776" y="210136"/>
                    <a:pt x="2355728" y="209946"/>
                  </a:cubicBezTo>
                  <a:cubicBezTo>
                    <a:pt x="2356681" y="209755"/>
                    <a:pt x="2357633" y="208231"/>
                    <a:pt x="2358681" y="206612"/>
                  </a:cubicBezTo>
                  <a:cubicBezTo>
                    <a:pt x="2359728" y="205088"/>
                    <a:pt x="2359919" y="200897"/>
                    <a:pt x="2360110" y="199373"/>
                  </a:cubicBezTo>
                  <a:cubicBezTo>
                    <a:pt x="2360205" y="197849"/>
                    <a:pt x="2360586" y="195372"/>
                    <a:pt x="2361443" y="193468"/>
                  </a:cubicBezTo>
                  <a:cubicBezTo>
                    <a:pt x="2362300" y="191467"/>
                    <a:pt x="2365348" y="192801"/>
                    <a:pt x="2366967" y="193086"/>
                  </a:cubicBezTo>
                  <a:cubicBezTo>
                    <a:pt x="2367634" y="193182"/>
                    <a:pt x="2367825" y="192610"/>
                    <a:pt x="2367730" y="191848"/>
                  </a:cubicBezTo>
                  <a:cubicBezTo>
                    <a:pt x="2367634" y="190800"/>
                    <a:pt x="2367158" y="189372"/>
                    <a:pt x="2366967" y="188514"/>
                  </a:cubicBezTo>
                  <a:cubicBezTo>
                    <a:pt x="2366587" y="186991"/>
                    <a:pt x="2363253" y="182799"/>
                    <a:pt x="2362586" y="181656"/>
                  </a:cubicBezTo>
                  <a:cubicBezTo>
                    <a:pt x="2362015" y="180609"/>
                    <a:pt x="2364396" y="178799"/>
                    <a:pt x="2364491" y="177275"/>
                  </a:cubicBezTo>
                  <a:cubicBezTo>
                    <a:pt x="2364586" y="175751"/>
                    <a:pt x="2364872" y="175275"/>
                    <a:pt x="2365634" y="174418"/>
                  </a:cubicBezTo>
                  <a:cubicBezTo>
                    <a:pt x="2366301" y="173655"/>
                    <a:pt x="2367158" y="172417"/>
                    <a:pt x="2368492" y="172703"/>
                  </a:cubicBezTo>
                  <a:cubicBezTo>
                    <a:pt x="2369825" y="172893"/>
                    <a:pt x="2374302" y="174894"/>
                    <a:pt x="2373350" y="175560"/>
                  </a:cubicBezTo>
                  <a:cubicBezTo>
                    <a:pt x="2372397" y="176227"/>
                    <a:pt x="2370206" y="177751"/>
                    <a:pt x="2370873" y="179085"/>
                  </a:cubicBezTo>
                  <a:cubicBezTo>
                    <a:pt x="2371444" y="180418"/>
                    <a:pt x="2372397" y="180609"/>
                    <a:pt x="2372683" y="183085"/>
                  </a:cubicBezTo>
                  <a:cubicBezTo>
                    <a:pt x="2372968" y="185466"/>
                    <a:pt x="2374873" y="188133"/>
                    <a:pt x="2374397" y="188991"/>
                  </a:cubicBezTo>
                  <a:cubicBezTo>
                    <a:pt x="2374016" y="189753"/>
                    <a:pt x="2372873" y="190705"/>
                    <a:pt x="2373064" y="191467"/>
                  </a:cubicBezTo>
                  <a:cubicBezTo>
                    <a:pt x="2373064" y="191658"/>
                    <a:pt x="2373159" y="191753"/>
                    <a:pt x="2373350" y="191848"/>
                  </a:cubicBezTo>
                  <a:cubicBezTo>
                    <a:pt x="2374207" y="192515"/>
                    <a:pt x="2376874" y="197087"/>
                    <a:pt x="2376778" y="198420"/>
                  </a:cubicBezTo>
                  <a:cubicBezTo>
                    <a:pt x="2376683" y="199754"/>
                    <a:pt x="2376112" y="201945"/>
                    <a:pt x="2374873" y="202611"/>
                  </a:cubicBezTo>
                  <a:cubicBezTo>
                    <a:pt x="2373730" y="203278"/>
                    <a:pt x="2369920" y="204993"/>
                    <a:pt x="2369159" y="206326"/>
                  </a:cubicBezTo>
                  <a:cubicBezTo>
                    <a:pt x="2368396" y="207660"/>
                    <a:pt x="2366396" y="210517"/>
                    <a:pt x="2366777" y="211851"/>
                  </a:cubicBezTo>
                  <a:cubicBezTo>
                    <a:pt x="2367158" y="213184"/>
                    <a:pt x="2368396" y="215375"/>
                    <a:pt x="2367825" y="216042"/>
                  </a:cubicBezTo>
                  <a:cubicBezTo>
                    <a:pt x="2367349" y="216708"/>
                    <a:pt x="2365824" y="218709"/>
                    <a:pt x="2365729" y="220614"/>
                  </a:cubicBezTo>
                  <a:cubicBezTo>
                    <a:pt x="2365634" y="222519"/>
                    <a:pt x="2365444" y="225472"/>
                    <a:pt x="2364682" y="226995"/>
                  </a:cubicBezTo>
                  <a:cubicBezTo>
                    <a:pt x="2363919" y="228520"/>
                    <a:pt x="2363634" y="229662"/>
                    <a:pt x="2363539" y="230996"/>
                  </a:cubicBezTo>
                  <a:cubicBezTo>
                    <a:pt x="2363443" y="232329"/>
                    <a:pt x="2364586" y="235377"/>
                    <a:pt x="2363634" y="236901"/>
                  </a:cubicBezTo>
                  <a:cubicBezTo>
                    <a:pt x="2362586" y="238425"/>
                    <a:pt x="2359062" y="244141"/>
                    <a:pt x="2358776" y="245474"/>
                  </a:cubicBezTo>
                  <a:cubicBezTo>
                    <a:pt x="2358490" y="246807"/>
                    <a:pt x="2358395" y="247855"/>
                    <a:pt x="2357442" y="249189"/>
                  </a:cubicBezTo>
                  <a:cubicBezTo>
                    <a:pt x="2356490" y="250522"/>
                    <a:pt x="2354776" y="251189"/>
                    <a:pt x="2354680" y="252713"/>
                  </a:cubicBezTo>
                  <a:cubicBezTo>
                    <a:pt x="2354585" y="254237"/>
                    <a:pt x="2354394" y="256713"/>
                    <a:pt x="2353251" y="256904"/>
                  </a:cubicBezTo>
                  <a:cubicBezTo>
                    <a:pt x="2352108" y="257095"/>
                    <a:pt x="2348775" y="258428"/>
                    <a:pt x="2349823" y="260238"/>
                  </a:cubicBezTo>
                  <a:cubicBezTo>
                    <a:pt x="2350870" y="262047"/>
                    <a:pt x="2351632" y="263952"/>
                    <a:pt x="2353156" y="265286"/>
                  </a:cubicBezTo>
                  <a:cubicBezTo>
                    <a:pt x="2354680" y="266620"/>
                    <a:pt x="2355633" y="268620"/>
                    <a:pt x="2354490" y="269477"/>
                  </a:cubicBezTo>
                  <a:cubicBezTo>
                    <a:pt x="2353347" y="270334"/>
                    <a:pt x="2351537" y="272811"/>
                    <a:pt x="2351632" y="275001"/>
                  </a:cubicBezTo>
                  <a:cubicBezTo>
                    <a:pt x="2351728" y="277192"/>
                    <a:pt x="2352966" y="279383"/>
                    <a:pt x="2352775" y="282050"/>
                  </a:cubicBezTo>
                  <a:cubicBezTo>
                    <a:pt x="2352585" y="284717"/>
                    <a:pt x="2353823" y="286908"/>
                    <a:pt x="2354776" y="289289"/>
                  </a:cubicBezTo>
                  <a:cubicBezTo>
                    <a:pt x="2355728" y="291670"/>
                    <a:pt x="2359157" y="295480"/>
                    <a:pt x="2360205" y="297385"/>
                  </a:cubicBezTo>
                  <a:cubicBezTo>
                    <a:pt x="2361253" y="299385"/>
                    <a:pt x="2363253" y="303100"/>
                    <a:pt x="2363253" y="303100"/>
                  </a:cubicBezTo>
                  <a:cubicBezTo>
                    <a:pt x="2364015" y="305100"/>
                    <a:pt x="2366015" y="309291"/>
                    <a:pt x="2366777" y="311482"/>
                  </a:cubicBezTo>
                  <a:cubicBezTo>
                    <a:pt x="2367539" y="313673"/>
                    <a:pt x="2374111" y="317674"/>
                    <a:pt x="2375159" y="319197"/>
                  </a:cubicBezTo>
                  <a:cubicBezTo>
                    <a:pt x="2376207" y="320722"/>
                    <a:pt x="2378302" y="326627"/>
                    <a:pt x="2379350" y="328913"/>
                  </a:cubicBezTo>
                  <a:cubicBezTo>
                    <a:pt x="2380303" y="331104"/>
                    <a:pt x="2386589" y="340533"/>
                    <a:pt x="2387351" y="342343"/>
                  </a:cubicBezTo>
                  <a:cubicBezTo>
                    <a:pt x="2388113" y="344153"/>
                    <a:pt x="2391828" y="346725"/>
                    <a:pt x="2392685" y="347391"/>
                  </a:cubicBezTo>
                  <a:cubicBezTo>
                    <a:pt x="2393543" y="348058"/>
                    <a:pt x="2394590" y="342153"/>
                    <a:pt x="2394971" y="340533"/>
                  </a:cubicBezTo>
                  <a:cubicBezTo>
                    <a:pt x="2395352" y="339010"/>
                    <a:pt x="2396400" y="335676"/>
                    <a:pt x="2397543" y="333295"/>
                  </a:cubicBezTo>
                  <a:cubicBezTo>
                    <a:pt x="2398590" y="330913"/>
                    <a:pt x="2396400" y="325579"/>
                    <a:pt x="2395257" y="323389"/>
                  </a:cubicBezTo>
                  <a:cubicBezTo>
                    <a:pt x="2394019" y="321198"/>
                    <a:pt x="2393066" y="317864"/>
                    <a:pt x="2392780" y="315959"/>
                  </a:cubicBezTo>
                  <a:cubicBezTo>
                    <a:pt x="2392494" y="313959"/>
                    <a:pt x="2394495" y="313768"/>
                    <a:pt x="2395924" y="313292"/>
                  </a:cubicBezTo>
                  <a:cubicBezTo>
                    <a:pt x="2397352" y="312816"/>
                    <a:pt x="2396590" y="310625"/>
                    <a:pt x="2396209" y="309291"/>
                  </a:cubicBezTo>
                  <a:cubicBezTo>
                    <a:pt x="2395828" y="307958"/>
                    <a:pt x="2396305" y="307101"/>
                    <a:pt x="2396685" y="306243"/>
                  </a:cubicBezTo>
                  <a:cubicBezTo>
                    <a:pt x="2396971" y="305386"/>
                    <a:pt x="2396209" y="303386"/>
                    <a:pt x="2395733" y="302719"/>
                  </a:cubicBezTo>
                  <a:cubicBezTo>
                    <a:pt x="2395352" y="302052"/>
                    <a:pt x="2397067" y="299671"/>
                    <a:pt x="2397543" y="299004"/>
                  </a:cubicBezTo>
                  <a:cubicBezTo>
                    <a:pt x="2398019" y="298338"/>
                    <a:pt x="2401353" y="297004"/>
                    <a:pt x="2402686" y="297004"/>
                  </a:cubicBezTo>
                  <a:cubicBezTo>
                    <a:pt x="2404020" y="297004"/>
                    <a:pt x="2405163" y="294147"/>
                    <a:pt x="2405639" y="293289"/>
                  </a:cubicBezTo>
                  <a:cubicBezTo>
                    <a:pt x="2406115" y="292432"/>
                    <a:pt x="2402877" y="286717"/>
                    <a:pt x="2402496" y="284907"/>
                  </a:cubicBezTo>
                  <a:cubicBezTo>
                    <a:pt x="2402115" y="283098"/>
                    <a:pt x="2401353" y="278526"/>
                    <a:pt x="2401162" y="276811"/>
                  </a:cubicBezTo>
                  <a:cubicBezTo>
                    <a:pt x="2401067" y="275097"/>
                    <a:pt x="2399924" y="274144"/>
                    <a:pt x="2399353" y="272620"/>
                  </a:cubicBezTo>
                  <a:cubicBezTo>
                    <a:pt x="2398781" y="271096"/>
                    <a:pt x="2400686" y="270239"/>
                    <a:pt x="2400972" y="268429"/>
                  </a:cubicBezTo>
                  <a:cubicBezTo>
                    <a:pt x="2401353" y="266620"/>
                    <a:pt x="2402496" y="269953"/>
                    <a:pt x="2403258" y="271477"/>
                  </a:cubicBezTo>
                  <a:cubicBezTo>
                    <a:pt x="2404020" y="273001"/>
                    <a:pt x="2406401" y="272620"/>
                    <a:pt x="2407353" y="272144"/>
                  </a:cubicBezTo>
                  <a:cubicBezTo>
                    <a:pt x="2408306" y="271763"/>
                    <a:pt x="2407925" y="270429"/>
                    <a:pt x="2407163" y="268429"/>
                  </a:cubicBezTo>
                  <a:cubicBezTo>
                    <a:pt x="2406401" y="266429"/>
                    <a:pt x="2405449" y="263572"/>
                    <a:pt x="2404401" y="262238"/>
                  </a:cubicBezTo>
                  <a:cubicBezTo>
                    <a:pt x="2403353" y="260904"/>
                    <a:pt x="2401734" y="261857"/>
                    <a:pt x="2400400" y="261381"/>
                  </a:cubicBezTo>
                  <a:cubicBezTo>
                    <a:pt x="2399067" y="260904"/>
                    <a:pt x="2398781" y="258047"/>
                    <a:pt x="2397543" y="256142"/>
                  </a:cubicBezTo>
                  <a:cubicBezTo>
                    <a:pt x="2396305" y="254142"/>
                    <a:pt x="2395447" y="253284"/>
                    <a:pt x="2394590" y="252427"/>
                  </a:cubicBezTo>
                  <a:cubicBezTo>
                    <a:pt x="2393733" y="251570"/>
                    <a:pt x="2393733" y="247570"/>
                    <a:pt x="2393161" y="246236"/>
                  </a:cubicBezTo>
                  <a:cubicBezTo>
                    <a:pt x="2392590" y="244902"/>
                    <a:pt x="2388589" y="246045"/>
                    <a:pt x="2387732" y="246236"/>
                  </a:cubicBezTo>
                  <a:cubicBezTo>
                    <a:pt x="2386780" y="246426"/>
                    <a:pt x="2386208" y="248903"/>
                    <a:pt x="2385922" y="249951"/>
                  </a:cubicBezTo>
                  <a:cubicBezTo>
                    <a:pt x="2385637" y="250999"/>
                    <a:pt x="2384018" y="244426"/>
                    <a:pt x="2384112" y="243093"/>
                  </a:cubicBezTo>
                  <a:cubicBezTo>
                    <a:pt x="2384208" y="241759"/>
                    <a:pt x="2385541" y="237854"/>
                    <a:pt x="2385637" y="236330"/>
                  </a:cubicBezTo>
                  <a:cubicBezTo>
                    <a:pt x="2385732" y="234806"/>
                    <a:pt x="2384494" y="229091"/>
                    <a:pt x="2384112" y="227757"/>
                  </a:cubicBezTo>
                  <a:cubicBezTo>
                    <a:pt x="2383732" y="226424"/>
                    <a:pt x="2383541" y="222900"/>
                    <a:pt x="2382969" y="220995"/>
                  </a:cubicBezTo>
                  <a:cubicBezTo>
                    <a:pt x="2382398" y="218995"/>
                    <a:pt x="2380874" y="214613"/>
                    <a:pt x="2380874" y="214613"/>
                  </a:cubicBezTo>
                  <a:cubicBezTo>
                    <a:pt x="2379731" y="211279"/>
                    <a:pt x="2385732" y="210422"/>
                    <a:pt x="2387256" y="210422"/>
                  </a:cubicBezTo>
                  <a:cubicBezTo>
                    <a:pt x="2388875" y="210422"/>
                    <a:pt x="2391066" y="214137"/>
                    <a:pt x="2392685" y="215280"/>
                  </a:cubicBezTo>
                  <a:cubicBezTo>
                    <a:pt x="2394209" y="216423"/>
                    <a:pt x="2396114" y="208041"/>
                    <a:pt x="2396685" y="206517"/>
                  </a:cubicBezTo>
                  <a:cubicBezTo>
                    <a:pt x="2397257" y="204993"/>
                    <a:pt x="2397257" y="201659"/>
                    <a:pt x="2397828" y="199468"/>
                  </a:cubicBezTo>
                  <a:cubicBezTo>
                    <a:pt x="2398400" y="197277"/>
                    <a:pt x="2399257" y="202326"/>
                    <a:pt x="2399067" y="204040"/>
                  </a:cubicBezTo>
                  <a:cubicBezTo>
                    <a:pt x="2398877" y="205755"/>
                    <a:pt x="2401734" y="209088"/>
                    <a:pt x="2402115" y="209946"/>
                  </a:cubicBezTo>
                  <a:cubicBezTo>
                    <a:pt x="2402496" y="210803"/>
                    <a:pt x="2403544" y="209470"/>
                    <a:pt x="2404306" y="208136"/>
                  </a:cubicBezTo>
                  <a:cubicBezTo>
                    <a:pt x="2405067" y="206802"/>
                    <a:pt x="2406496" y="205469"/>
                    <a:pt x="2406973" y="204802"/>
                  </a:cubicBezTo>
                  <a:cubicBezTo>
                    <a:pt x="2407449" y="204135"/>
                    <a:pt x="2408020" y="198897"/>
                    <a:pt x="2408592" y="197563"/>
                  </a:cubicBezTo>
                  <a:cubicBezTo>
                    <a:pt x="2409163" y="196230"/>
                    <a:pt x="2417069" y="193849"/>
                    <a:pt x="2418403" y="193849"/>
                  </a:cubicBezTo>
                  <a:cubicBezTo>
                    <a:pt x="2419736" y="193849"/>
                    <a:pt x="2423832" y="197563"/>
                    <a:pt x="2427546" y="199563"/>
                  </a:cubicBezTo>
                  <a:cubicBezTo>
                    <a:pt x="2431261" y="201564"/>
                    <a:pt x="2429642" y="195563"/>
                    <a:pt x="2429547" y="193658"/>
                  </a:cubicBezTo>
                  <a:cubicBezTo>
                    <a:pt x="2429451" y="191658"/>
                    <a:pt x="2430594" y="190991"/>
                    <a:pt x="2432119" y="189276"/>
                  </a:cubicBezTo>
                  <a:cubicBezTo>
                    <a:pt x="2433642" y="187467"/>
                    <a:pt x="2433738" y="185085"/>
                    <a:pt x="2434119" y="182704"/>
                  </a:cubicBezTo>
                  <a:cubicBezTo>
                    <a:pt x="2434500" y="180323"/>
                    <a:pt x="2435357" y="180704"/>
                    <a:pt x="2436214" y="179180"/>
                  </a:cubicBezTo>
                  <a:cubicBezTo>
                    <a:pt x="2436977" y="177656"/>
                    <a:pt x="2437548" y="175656"/>
                    <a:pt x="2437643" y="174799"/>
                  </a:cubicBezTo>
                  <a:cubicBezTo>
                    <a:pt x="2437738" y="173941"/>
                    <a:pt x="2438881" y="172798"/>
                    <a:pt x="2439643" y="171750"/>
                  </a:cubicBezTo>
                  <a:cubicBezTo>
                    <a:pt x="2440405" y="170607"/>
                    <a:pt x="2441072" y="167750"/>
                    <a:pt x="2441548" y="166512"/>
                  </a:cubicBezTo>
                  <a:cubicBezTo>
                    <a:pt x="2442120" y="165178"/>
                    <a:pt x="2444025" y="162987"/>
                    <a:pt x="2444977" y="162130"/>
                  </a:cubicBezTo>
                  <a:cubicBezTo>
                    <a:pt x="2445930" y="161273"/>
                    <a:pt x="2448121" y="152510"/>
                    <a:pt x="2448406" y="151367"/>
                  </a:cubicBezTo>
                  <a:cubicBezTo>
                    <a:pt x="2448692" y="150224"/>
                    <a:pt x="2453455" y="147652"/>
                    <a:pt x="2454407" y="147176"/>
                  </a:cubicBezTo>
                  <a:cubicBezTo>
                    <a:pt x="2455360" y="146700"/>
                    <a:pt x="2457836" y="143175"/>
                    <a:pt x="2459075" y="142318"/>
                  </a:cubicBezTo>
                  <a:cubicBezTo>
                    <a:pt x="2460312" y="141461"/>
                    <a:pt x="2466313" y="143461"/>
                    <a:pt x="2468600" y="143461"/>
                  </a:cubicBezTo>
                  <a:cubicBezTo>
                    <a:pt x="2470886" y="143461"/>
                    <a:pt x="2469647" y="141651"/>
                    <a:pt x="2469266" y="140794"/>
                  </a:cubicBezTo>
                  <a:cubicBezTo>
                    <a:pt x="2468885" y="139937"/>
                    <a:pt x="2469457" y="137746"/>
                    <a:pt x="2470028" y="136222"/>
                  </a:cubicBezTo>
                  <a:cubicBezTo>
                    <a:pt x="2470599" y="134698"/>
                    <a:pt x="2463646" y="132507"/>
                    <a:pt x="2462503" y="132507"/>
                  </a:cubicBezTo>
                  <a:cubicBezTo>
                    <a:pt x="2461361" y="132507"/>
                    <a:pt x="2457836" y="130507"/>
                    <a:pt x="2456598" y="129459"/>
                  </a:cubicBezTo>
                  <a:cubicBezTo>
                    <a:pt x="2455264" y="128316"/>
                    <a:pt x="2454312" y="129650"/>
                    <a:pt x="2453169" y="129650"/>
                  </a:cubicBezTo>
                  <a:cubicBezTo>
                    <a:pt x="2452026" y="129650"/>
                    <a:pt x="2452407" y="127269"/>
                    <a:pt x="2452788" y="125649"/>
                  </a:cubicBezTo>
                  <a:cubicBezTo>
                    <a:pt x="2453074" y="124125"/>
                    <a:pt x="2450121" y="121458"/>
                    <a:pt x="2449264" y="120411"/>
                  </a:cubicBezTo>
                  <a:cubicBezTo>
                    <a:pt x="2448406" y="119268"/>
                    <a:pt x="2447073" y="118887"/>
                    <a:pt x="2446502" y="117553"/>
                  </a:cubicBezTo>
                  <a:cubicBezTo>
                    <a:pt x="2445930" y="116220"/>
                    <a:pt x="2443930" y="114886"/>
                    <a:pt x="2442596" y="114696"/>
                  </a:cubicBezTo>
                  <a:cubicBezTo>
                    <a:pt x="2441262" y="114505"/>
                    <a:pt x="2441168" y="115839"/>
                    <a:pt x="2439929" y="116696"/>
                  </a:cubicBezTo>
                  <a:cubicBezTo>
                    <a:pt x="2438786" y="117553"/>
                    <a:pt x="2437262" y="115648"/>
                    <a:pt x="2435928" y="115839"/>
                  </a:cubicBezTo>
                  <a:cubicBezTo>
                    <a:pt x="2434595" y="116029"/>
                    <a:pt x="2429166" y="118220"/>
                    <a:pt x="2427832" y="117839"/>
                  </a:cubicBezTo>
                  <a:cubicBezTo>
                    <a:pt x="2426499" y="117363"/>
                    <a:pt x="2430309" y="115172"/>
                    <a:pt x="2431643" y="114791"/>
                  </a:cubicBezTo>
                  <a:cubicBezTo>
                    <a:pt x="2433071" y="114410"/>
                    <a:pt x="2434500" y="113267"/>
                    <a:pt x="2435452" y="113076"/>
                  </a:cubicBezTo>
                  <a:cubicBezTo>
                    <a:pt x="2436405" y="112886"/>
                    <a:pt x="2442120" y="111552"/>
                    <a:pt x="2442120" y="111552"/>
                  </a:cubicBezTo>
                  <a:cubicBezTo>
                    <a:pt x="2443549" y="110886"/>
                    <a:pt x="2445453" y="109552"/>
                    <a:pt x="2446692" y="108504"/>
                  </a:cubicBezTo>
                  <a:cubicBezTo>
                    <a:pt x="2447930" y="107361"/>
                    <a:pt x="2449073" y="99456"/>
                    <a:pt x="2449073" y="95741"/>
                  </a:cubicBezTo>
                  <a:cubicBezTo>
                    <a:pt x="2449073" y="93169"/>
                    <a:pt x="2446882" y="90312"/>
                    <a:pt x="2445073" y="88216"/>
                  </a:cubicBezTo>
                  <a:cubicBezTo>
                    <a:pt x="2444215" y="87264"/>
                    <a:pt x="2443549" y="86502"/>
                    <a:pt x="2443072" y="86025"/>
                  </a:cubicBezTo>
                  <a:cubicBezTo>
                    <a:pt x="2441834" y="84501"/>
                    <a:pt x="2441453" y="82501"/>
                    <a:pt x="2441548" y="81168"/>
                  </a:cubicBezTo>
                  <a:cubicBezTo>
                    <a:pt x="2441644" y="79834"/>
                    <a:pt x="2442596" y="78786"/>
                    <a:pt x="2443739" y="78501"/>
                  </a:cubicBezTo>
                  <a:cubicBezTo>
                    <a:pt x="2444882" y="78310"/>
                    <a:pt x="2445930" y="76786"/>
                    <a:pt x="2446406" y="75643"/>
                  </a:cubicBezTo>
                  <a:cubicBezTo>
                    <a:pt x="2446978" y="74500"/>
                    <a:pt x="2447263" y="76310"/>
                    <a:pt x="2448121" y="77834"/>
                  </a:cubicBezTo>
                  <a:cubicBezTo>
                    <a:pt x="2448978" y="79358"/>
                    <a:pt x="2448406" y="83358"/>
                    <a:pt x="2449073" y="84882"/>
                  </a:cubicBezTo>
                  <a:cubicBezTo>
                    <a:pt x="2449264" y="85359"/>
                    <a:pt x="2449644" y="85835"/>
                    <a:pt x="2450121" y="86216"/>
                  </a:cubicBezTo>
                  <a:cubicBezTo>
                    <a:pt x="2451169" y="87168"/>
                    <a:pt x="2452788" y="87930"/>
                    <a:pt x="2453835" y="88311"/>
                  </a:cubicBezTo>
                  <a:cubicBezTo>
                    <a:pt x="2455360" y="88978"/>
                    <a:pt x="2458789" y="89835"/>
                    <a:pt x="2460122" y="89169"/>
                  </a:cubicBezTo>
                  <a:cubicBezTo>
                    <a:pt x="2461551" y="88502"/>
                    <a:pt x="2462027" y="87168"/>
                    <a:pt x="2463075" y="85454"/>
                  </a:cubicBezTo>
                  <a:cubicBezTo>
                    <a:pt x="2464123" y="83644"/>
                    <a:pt x="2464980" y="83644"/>
                    <a:pt x="2466408" y="83644"/>
                  </a:cubicBezTo>
                  <a:cubicBezTo>
                    <a:pt x="2467742" y="83644"/>
                    <a:pt x="2469837" y="87645"/>
                    <a:pt x="2470219" y="88693"/>
                  </a:cubicBezTo>
                  <a:cubicBezTo>
                    <a:pt x="2470599" y="89835"/>
                    <a:pt x="2474600" y="91359"/>
                    <a:pt x="2475743" y="91740"/>
                  </a:cubicBezTo>
                  <a:cubicBezTo>
                    <a:pt x="2476886" y="92217"/>
                    <a:pt x="2480601" y="94407"/>
                    <a:pt x="2482410" y="94407"/>
                  </a:cubicBezTo>
                  <a:cubicBezTo>
                    <a:pt x="2484220" y="94407"/>
                    <a:pt x="2484315" y="92598"/>
                    <a:pt x="2485554" y="91359"/>
                  </a:cubicBezTo>
                  <a:cubicBezTo>
                    <a:pt x="2486792" y="90026"/>
                    <a:pt x="2487554" y="91550"/>
                    <a:pt x="2487744" y="92883"/>
                  </a:cubicBezTo>
                  <a:cubicBezTo>
                    <a:pt x="2487935" y="94217"/>
                    <a:pt x="2492126" y="96217"/>
                    <a:pt x="2493936" y="96217"/>
                  </a:cubicBezTo>
                  <a:cubicBezTo>
                    <a:pt x="2495746" y="96217"/>
                    <a:pt x="2498127" y="95170"/>
                    <a:pt x="2499270" y="94217"/>
                  </a:cubicBezTo>
                  <a:cubicBezTo>
                    <a:pt x="2500508" y="93360"/>
                    <a:pt x="2502223" y="94693"/>
                    <a:pt x="2503842" y="94407"/>
                  </a:cubicBezTo>
                  <a:cubicBezTo>
                    <a:pt x="2505461" y="94217"/>
                    <a:pt x="2504223" y="91550"/>
                    <a:pt x="2503652" y="90216"/>
                  </a:cubicBezTo>
                  <a:cubicBezTo>
                    <a:pt x="2503080" y="88883"/>
                    <a:pt x="2500603" y="87549"/>
                    <a:pt x="2500032" y="86692"/>
                  </a:cubicBezTo>
                  <a:cubicBezTo>
                    <a:pt x="2499365" y="85835"/>
                    <a:pt x="2500127" y="84501"/>
                    <a:pt x="2500699" y="83168"/>
                  </a:cubicBezTo>
                  <a:cubicBezTo>
                    <a:pt x="2501270" y="81834"/>
                    <a:pt x="2498412" y="80120"/>
                    <a:pt x="2497079" y="78977"/>
                  </a:cubicBezTo>
                  <a:cubicBezTo>
                    <a:pt x="2495746" y="77929"/>
                    <a:pt x="2493745" y="77262"/>
                    <a:pt x="2492888" y="76120"/>
                  </a:cubicBezTo>
                  <a:cubicBezTo>
                    <a:pt x="2492031" y="74976"/>
                    <a:pt x="2494888" y="74119"/>
                    <a:pt x="2496698" y="73738"/>
                  </a:cubicBezTo>
                  <a:cubicBezTo>
                    <a:pt x="2498508" y="73262"/>
                    <a:pt x="2499746" y="72881"/>
                    <a:pt x="2501556" y="72881"/>
                  </a:cubicBezTo>
                  <a:cubicBezTo>
                    <a:pt x="2503365" y="72881"/>
                    <a:pt x="2503556" y="70500"/>
                    <a:pt x="2503175" y="69166"/>
                  </a:cubicBezTo>
                  <a:cubicBezTo>
                    <a:pt x="2502794" y="67833"/>
                    <a:pt x="2503937" y="64118"/>
                    <a:pt x="2504413" y="61451"/>
                  </a:cubicBezTo>
                  <a:cubicBezTo>
                    <a:pt x="2504794" y="58784"/>
                    <a:pt x="2505080" y="58403"/>
                    <a:pt x="2505175" y="57070"/>
                  </a:cubicBezTo>
                  <a:cubicBezTo>
                    <a:pt x="2505271" y="55736"/>
                    <a:pt x="2502032" y="55926"/>
                    <a:pt x="2500413" y="55926"/>
                  </a:cubicBezTo>
                  <a:cubicBezTo>
                    <a:pt x="2498794" y="55926"/>
                    <a:pt x="2494793" y="54402"/>
                    <a:pt x="2493078" y="53259"/>
                  </a:cubicBezTo>
                  <a:cubicBezTo>
                    <a:pt x="2491364" y="52212"/>
                    <a:pt x="2483173" y="50878"/>
                    <a:pt x="2481172" y="50592"/>
                  </a:cubicBezTo>
                  <a:cubicBezTo>
                    <a:pt x="2479172" y="50402"/>
                    <a:pt x="2476315" y="51259"/>
                    <a:pt x="2474981" y="51735"/>
                  </a:cubicBezTo>
                  <a:cubicBezTo>
                    <a:pt x="2473552" y="52212"/>
                    <a:pt x="2472695" y="52402"/>
                    <a:pt x="2471076" y="52878"/>
                  </a:cubicBezTo>
                  <a:cubicBezTo>
                    <a:pt x="2469457" y="53259"/>
                    <a:pt x="2467837" y="52878"/>
                    <a:pt x="2466218" y="52878"/>
                  </a:cubicBezTo>
                  <a:cubicBezTo>
                    <a:pt x="2464694" y="52878"/>
                    <a:pt x="2465742" y="55260"/>
                    <a:pt x="2466218" y="55641"/>
                  </a:cubicBezTo>
                  <a:cubicBezTo>
                    <a:pt x="2466790" y="55926"/>
                    <a:pt x="2469266" y="57450"/>
                    <a:pt x="2470314" y="58593"/>
                  </a:cubicBezTo>
                  <a:cubicBezTo>
                    <a:pt x="2471362" y="59832"/>
                    <a:pt x="2470599" y="60784"/>
                    <a:pt x="2470219" y="61260"/>
                  </a:cubicBezTo>
                  <a:cubicBezTo>
                    <a:pt x="2469837" y="61737"/>
                    <a:pt x="2468314" y="61832"/>
                    <a:pt x="2467551" y="61451"/>
                  </a:cubicBezTo>
                  <a:cubicBezTo>
                    <a:pt x="2466790" y="61165"/>
                    <a:pt x="2466408" y="59260"/>
                    <a:pt x="2466218" y="58212"/>
                  </a:cubicBezTo>
                  <a:cubicBezTo>
                    <a:pt x="2465932" y="57260"/>
                    <a:pt x="2463551" y="56688"/>
                    <a:pt x="2462980" y="55926"/>
                  </a:cubicBezTo>
                  <a:cubicBezTo>
                    <a:pt x="2462313" y="55164"/>
                    <a:pt x="2462217" y="53164"/>
                    <a:pt x="2462027" y="52497"/>
                  </a:cubicBezTo>
                  <a:cubicBezTo>
                    <a:pt x="2461551" y="51259"/>
                    <a:pt x="2458122" y="48497"/>
                    <a:pt x="2457455" y="48211"/>
                  </a:cubicBezTo>
                  <a:cubicBezTo>
                    <a:pt x="2456788" y="48021"/>
                    <a:pt x="2454693" y="48402"/>
                    <a:pt x="2453264" y="48878"/>
                  </a:cubicBezTo>
                  <a:cubicBezTo>
                    <a:pt x="2451836" y="49354"/>
                    <a:pt x="2446025" y="46211"/>
                    <a:pt x="2445359" y="46211"/>
                  </a:cubicBezTo>
                  <a:cubicBezTo>
                    <a:pt x="2444692" y="46211"/>
                    <a:pt x="2440405" y="47163"/>
                    <a:pt x="2439548" y="46878"/>
                  </a:cubicBezTo>
                  <a:cubicBezTo>
                    <a:pt x="2438596" y="46687"/>
                    <a:pt x="2436214" y="44877"/>
                    <a:pt x="2435548" y="44592"/>
                  </a:cubicBezTo>
                  <a:cubicBezTo>
                    <a:pt x="2434881" y="44401"/>
                    <a:pt x="2433452" y="45068"/>
                    <a:pt x="2432214" y="45735"/>
                  </a:cubicBezTo>
                  <a:cubicBezTo>
                    <a:pt x="2430976" y="46401"/>
                    <a:pt x="2429071" y="44401"/>
                    <a:pt x="2427737" y="43258"/>
                  </a:cubicBezTo>
                  <a:cubicBezTo>
                    <a:pt x="2426403" y="42115"/>
                    <a:pt x="2422784" y="40591"/>
                    <a:pt x="2421927" y="40305"/>
                  </a:cubicBezTo>
                  <a:cubicBezTo>
                    <a:pt x="2420975" y="40115"/>
                    <a:pt x="2418307" y="38972"/>
                    <a:pt x="2417164" y="38781"/>
                  </a:cubicBezTo>
                  <a:cubicBezTo>
                    <a:pt x="2416021" y="38591"/>
                    <a:pt x="2413736" y="37638"/>
                    <a:pt x="2413069" y="36972"/>
                  </a:cubicBezTo>
                  <a:cubicBezTo>
                    <a:pt x="2412402" y="36305"/>
                    <a:pt x="2409830" y="33638"/>
                    <a:pt x="2408687" y="32971"/>
                  </a:cubicBezTo>
                  <a:cubicBezTo>
                    <a:pt x="2407544" y="32304"/>
                    <a:pt x="2399638" y="32781"/>
                    <a:pt x="2398019" y="32781"/>
                  </a:cubicBezTo>
                  <a:cubicBezTo>
                    <a:pt x="2396400" y="32781"/>
                    <a:pt x="2393923" y="34590"/>
                    <a:pt x="2392590" y="34590"/>
                  </a:cubicBezTo>
                  <a:cubicBezTo>
                    <a:pt x="2391161" y="34590"/>
                    <a:pt x="2388209" y="34114"/>
                    <a:pt x="2386875" y="33447"/>
                  </a:cubicBezTo>
                  <a:cubicBezTo>
                    <a:pt x="2385541" y="32781"/>
                    <a:pt x="2383636" y="33447"/>
                    <a:pt x="2383636" y="33447"/>
                  </a:cubicBezTo>
                  <a:cubicBezTo>
                    <a:pt x="2381731" y="33447"/>
                    <a:pt x="2378207" y="34305"/>
                    <a:pt x="2376874" y="34305"/>
                  </a:cubicBezTo>
                  <a:cubicBezTo>
                    <a:pt x="2375445" y="34305"/>
                    <a:pt x="2370682" y="36972"/>
                    <a:pt x="2369920" y="37924"/>
                  </a:cubicBezTo>
                  <a:cubicBezTo>
                    <a:pt x="2369159" y="38781"/>
                    <a:pt x="2366111" y="39448"/>
                    <a:pt x="2364968" y="39258"/>
                  </a:cubicBezTo>
                  <a:cubicBezTo>
                    <a:pt x="2363825" y="39067"/>
                    <a:pt x="2358585" y="40877"/>
                    <a:pt x="2357157" y="41067"/>
                  </a:cubicBezTo>
                  <a:cubicBezTo>
                    <a:pt x="2355728" y="41258"/>
                    <a:pt x="2353251" y="39924"/>
                    <a:pt x="2351442" y="39258"/>
                  </a:cubicBezTo>
                  <a:cubicBezTo>
                    <a:pt x="2349632" y="38591"/>
                    <a:pt x="2344489" y="42210"/>
                    <a:pt x="2343155" y="42401"/>
                  </a:cubicBezTo>
                  <a:cubicBezTo>
                    <a:pt x="2341727" y="42591"/>
                    <a:pt x="2339821" y="43925"/>
                    <a:pt x="2339250" y="45258"/>
                  </a:cubicBezTo>
                  <a:cubicBezTo>
                    <a:pt x="2338678" y="46592"/>
                    <a:pt x="2340107" y="49926"/>
                    <a:pt x="2341727" y="50402"/>
                  </a:cubicBezTo>
                  <a:cubicBezTo>
                    <a:pt x="2343346" y="50878"/>
                    <a:pt x="2348775" y="55355"/>
                    <a:pt x="2351061" y="56688"/>
                  </a:cubicBezTo>
                  <a:cubicBezTo>
                    <a:pt x="2353347" y="58022"/>
                    <a:pt x="2352680" y="63832"/>
                    <a:pt x="2350680" y="66309"/>
                  </a:cubicBezTo>
                  <a:cubicBezTo>
                    <a:pt x="2348680" y="68785"/>
                    <a:pt x="2344965" y="64975"/>
                    <a:pt x="2342679" y="64308"/>
                  </a:cubicBezTo>
                  <a:cubicBezTo>
                    <a:pt x="2340393" y="63642"/>
                    <a:pt x="2333916" y="63165"/>
                    <a:pt x="2331915" y="62308"/>
                  </a:cubicBezTo>
                  <a:cubicBezTo>
                    <a:pt x="2329915" y="61356"/>
                    <a:pt x="2329344" y="59641"/>
                    <a:pt x="2326772" y="59165"/>
                  </a:cubicBezTo>
                  <a:cubicBezTo>
                    <a:pt x="2324296" y="58689"/>
                    <a:pt x="2324296" y="60689"/>
                    <a:pt x="2324486" y="61832"/>
                  </a:cubicBezTo>
                  <a:cubicBezTo>
                    <a:pt x="2324676" y="62975"/>
                    <a:pt x="2321628" y="63642"/>
                    <a:pt x="2320200" y="63642"/>
                  </a:cubicBezTo>
                  <a:cubicBezTo>
                    <a:pt x="2318771" y="63642"/>
                    <a:pt x="2310103" y="65642"/>
                    <a:pt x="2308674" y="65642"/>
                  </a:cubicBezTo>
                  <a:cubicBezTo>
                    <a:pt x="2307246" y="65642"/>
                    <a:pt x="2303912" y="67166"/>
                    <a:pt x="2302007" y="68118"/>
                  </a:cubicBezTo>
                  <a:cubicBezTo>
                    <a:pt x="2300102" y="68976"/>
                    <a:pt x="2291530" y="72405"/>
                    <a:pt x="2290291" y="72786"/>
                  </a:cubicBezTo>
                  <a:cubicBezTo>
                    <a:pt x="2289053" y="73262"/>
                    <a:pt x="2288196" y="75929"/>
                    <a:pt x="2287625" y="77739"/>
                  </a:cubicBezTo>
                  <a:cubicBezTo>
                    <a:pt x="2287053" y="79549"/>
                    <a:pt x="2283719" y="76596"/>
                    <a:pt x="2282385" y="76215"/>
                  </a:cubicBezTo>
                  <a:cubicBezTo>
                    <a:pt x="2281052" y="75738"/>
                    <a:pt x="2278385" y="73738"/>
                    <a:pt x="2276766" y="73357"/>
                  </a:cubicBezTo>
                  <a:cubicBezTo>
                    <a:pt x="2275146" y="72881"/>
                    <a:pt x="2273909" y="70881"/>
                    <a:pt x="2273242" y="70214"/>
                  </a:cubicBezTo>
                  <a:cubicBezTo>
                    <a:pt x="2272575" y="69547"/>
                    <a:pt x="2272956" y="64594"/>
                    <a:pt x="2272765" y="62784"/>
                  </a:cubicBezTo>
                  <a:cubicBezTo>
                    <a:pt x="2272670" y="60975"/>
                    <a:pt x="2266479" y="59832"/>
                    <a:pt x="2265527" y="59832"/>
                  </a:cubicBezTo>
                  <a:cubicBezTo>
                    <a:pt x="2264574" y="59832"/>
                    <a:pt x="2262478" y="59641"/>
                    <a:pt x="2260954" y="59355"/>
                  </a:cubicBezTo>
                  <a:cubicBezTo>
                    <a:pt x="2259335" y="59165"/>
                    <a:pt x="2256096" y="59165"/>
                    <a:pt x="2254287" y="59165"/>
                  </a:cubicBezTo>
                  <a:cubicBezTo>
                    <a:pt x="2252382" y="59165"/>
                    <a:pt x="2249334" y="60308"/>
                    <a:pt x="2247905" y="60689"/>
                  </a:cubicBezTo>
                  <a:cubicBezTo>
                    <a:pt x="2246477" y="61165"/>
                    <a:pt x="2243142" y="62499"/>
                    <a:pt x="2241904" y="63547"/>
                  </a:cubicBezTo>
                  <a:cubicBezTo>
                    <a:pt x="2240666" y="64689"/>
                    <a:pt x="2231141" y="69166"/>
                    <a:pt x="2230379" y="69357"/>
                  </a:cubicBezTo>
                  <a:cubicBezTo>
                    <a:pt x="2228283" y="70024"/>
                    <a:pt x="2226378" y="74024"/>
                    <a:pt x="2225617" y="74976"/>
                  </a:cubicBezTo>
                  <a:cubicBezTo>
                    <a:pt x="2224855" y="75929"/>
                    <a:pt x="2222759" y="75929"/>
                    <a:pt x="2221140" y="75453"/>
                  </a:cubicBezTo>
                  <a:cubicBezTo>
                    <a:pt x="2219521" y="74976"/>
                    <a:pt x="2217902" y="76120"/>
                    <a:pt x="2215996" y="76310"/>
                  </a:cubicBezTo>
                  <a:cubicBezTo>
                    <a:pt x="2214091" y="76500"/>
                    <a:pt x="2209615" y="74024"/>
                    <a:pt x="2208757" y="73167"/>
                  </a:cubicBezTo>
                  <a:cubicBezTo>
                    <a:pt x="2207900" y="72309"/>
                    <a:pt x="2206185" y="74024"/>
                    <a:pt x="2204757" y="74310"/>
                  </a:cubicBezTo>
                  <a:cubicBezTo>
                    <a:pt x="2203328" y="74500"/>
                    <a:pt x="2202280" y="73833"/>
                    <a:pt x="2201423" y="72786"/>
                  </a:cubicBezTo>
                  <a:cubicBezTo>
                    <a:pt x="2200566" y="71643"/>
                    <a:pt x="2196756" y="73929"/>
                    <a:pt x="2195517" y="73929"/>
                  </a:cubicBezTo>
                  <a:cubicBezTo>
                    <a:pt x="2194374" y="73929"/>
                    <a:pt x="2192565" y="73262"/>
                    <a:pt x="2191898" y="71928"/>
                  </a:cubicBezTo>
                  <a:cubicBezTo>
                    <a:pt x="2191326" y="70595"/>
                    <a:pt x="2194374" y="69452"/>
                    <a:pt x="2196565" y="68595"/>
                  </a:cubicBezTo>
                  <a:cubicBezTo>
                    <a:pt x="2198756" y="67642"/>
                    <a:pt x="2191041" y="65261"/>
                    <a:pt x="2189612" y="64975"/>
                  </a:cubicBezTo>
                  <a:cubicBezTo>
                    <a:pt x="2188184" y="64785"/>
                    <a:pt x="2179325" y="66309"/>
                    <a:pt x="2177706" y="66309"/>
                  </a:cubicBezTo>
                  <a:cubicBezTo>
                    <a:pt x="2176087" y="66309"/>
                    <a:pt x="2175515" y="75738"/>
                    <a:pt x="2175611" y="76786"/>
                  </a:cubicBezTo>
                  <a:cubicBezTo>
                    <a:pt x="2175801" y="77929"/>
                    <a:pt x="2176087" y="80406"/>
                    <a:pt x="2175039" y="81930"/>
                  </a:cubicBezTo>
                  <a:cubicBezTo>
                    <a:pt x="2173991" y="83454"/>
                    <a:pt x="2171038" y="82787"/>
                    <a:pt x="2169705" y="82406"/>
                  </a:cubicBezTo>
                  <a:cubicBezTo>
                    <a:pt x="2168371" y="81930"/>
                    <a:pt x="2168848" y="78120"/>
                    <a:pt x="2169324" y="77072"/>
                  </a:cubicBezTo>
                  <a:cubicBezTo>
                    <a:pt x="2169895" y="75929"/>
                    <a:pt x="2170562" y="72405"/>
                    <a:pt x="2170181" y="71071"/>
                  </a:cubicBezTo>
                  <a:cubicBezTo>
                    <a:pt x="2169800" y="69738"/>
                    <a:pt x="2162751" y="74024"/>
                    <a:pt x="2161418" y="74405"/>
                  </a:cubicBezTo>
                  <a:cubicBezTo>
                    <a:pt x="2159989" y="74881"/>
                    <a:pt x="2163990" y="70785"/>
                    <a:pt x="2165419" y="69928"/>
                  </a:cubicBezTo>
                  <a:cubicBezTo>
                    <a:pt x="2166847" y="69071"/>
                    <a:pt x="2165037" y="68785"/>
                    <a:pt x="2163894" y="68785"/>
                  </a:cubicBezTo>
                  <a:cubicBezTo>
                    <a:pt x="2162751" y="68785"/>
                    <a:pt x="2157608" y="69928"/>
                    <a:pt x="2155894" y="70119"/>
                  </a:cubicBezTo>
                  <a:cubicBezTo>
                    <a:pt x="2154275" y="70309"/>
                    <a:pt x="2143606" y="70309"/>
                    <a:pt x="2142654" y="70309"/>
                  </a:cubicBezTo>
                  <a:cubicBezTo>
                    <a:pt x="2141702" y="70309"/>
                    <a:pt x="2137224" y="71643"/>
                    <a:pt x="2135986" y="72786"/>
                  </a:cubicBezTo>
                  <a:cubicBezTo>
                    <a:pt x="2134748" y="73929"/>
                    <a:pt x="2129795" y="74786"/>
                    <a:pt x="2128176" y="74786"/>
                  </a:cubicBezTo>
                  <a:cubicBezTo>
                    <a:pt x="2126557" y="74786"/>
                    <a:pt x="2127795" y="77929"/>
                    <a:pt x="2127890" y="78596"/>
                  </a:cubicBezTo>
                  <a:cubicBezTo>
                    <a:pt x="2128081" y="79263"/>
                    <a:pt x="2126843" y="80787"/>
                    <a:pt x="2126080" y="81453"/>
                  </a:cubicBezTo>
                  <a:cubicBezTo>
                    <a:pt x="2125318" y="82120"/>
                    <a:pt x="2123318" y="84406"/>
                    <a:pt x="2123318" y="84406"/>
                  </a:cubicBezTo>
                  <a:cubicBezTo>
                    <a:pt x="2121889" y="85073"/>
                    <a:pt x="2121509" y="87073"/>
                    <a:pt x="2121889" y="88407"/>
                  </a:cubicBezTo>
                  <a:cubicBezTo>
                    <a:pt x="2122270" y="89740"/>
                    <a:pt x="2125128" y="87740"/>
                    <a:pt x="2126557" y="87073"/>
                  </a:cubicBezTo>
                  <a:cubicBezTo>
                    <a:pt x="2127986" y="86406"/>
                    <a:pt x="2129795" y="90693"/>
                    <a:pt x="2129700" y="92026"/>
                  </a:cubicBezTo>
                  <a:cubicBezTo>
                    <a:pt x="2129605" y="93360"/>
                    <a:pt x="2130271" y="94026"/>
                    <a:pt x="2130938" y="95170"/>
                  </a:cubicBezTo>
                  <a:cubicBezTo>
                    <a:pt x="2131605" y="96312"/>
                    <a:pt x="2129985" y="98789"/>
                    <a:pt x="2128747" y="99837"/>
                  </a:cubicBezTo>
                  <a:cubicBezTo>
                    <a:pt x="2127509" y="100980"/>
                    <a:pt x="2128366" y="102789"/>
                    <a:pt x="2128271" y="104123"/>
                  </a:cubicBezTo>
                  <a:cubicBezTo>
                    <a:pt x="2128176" y="105456"/>
                    <a:pt x="2122746" y="102980"/>
                    <a:pt x="2121127" y="102789"/>
                  </a:cubicBezTo>
                  <a:cubicBezTo>
                    <a:pt x="2119508" y="102599"/>
                    <a:pt x="2117889" y="102123"/>
                    <a:pt x="2115793" y="102599"/>
                  </a:cubicBezTo>
                  <a:cubicBezTo>
                    <a:pt x="2113698" y="103075"/>
                    <a:pt x="2112364" y="101932"/>
                    <a:pt x="2110745" y="101456"/>
                  </a:cubicBezTo>
                  <a:cubicBezTo>
                    <a:pt x="2109126" y="100980"/>
                    <a:pt x="2105125" y="102313"/>
                    <a:pt x="2104363" y="103456"/>
                  </a:cubicBezTo>
                  <a:cubicBezTo>
                    <a:pt x="2103602" y="104599"/>
                    <a:pt x="2107602" y="107457"/>
                    <a:pt x="2108173" y="108409"/>
                  </a:cubicBezTo>
                  <a:cubicBezTo>
                    <a:pt x="2108840" y="109266"/>
                    <a:pt x="2107793" y="110219"/>
                    <a:pt x="2106840" y="111267"/>
                  </a:cubicBezTo>
                  <a:cubicBezTo>
                    <a:pt x="2105792" y="112410"/>
                    <a:pt x="2101887" y="109266"/>
                    <a:pt x="2100744" y="108790"/>
                  </a:cubicBezTo>
                  <a:cubicBezTo>
                    <a:pt x="2099601" y="108314"/>
                    <a:pt x="2095315" y="110314"/>
                    <a:pt x="2093886" y="111267"/>
                  </a:cubicBezTo>
                  <a:cubicBezTo>
                    <a:pt x="2092457" y="112219"/>
                    <a:pt x="2088552" y="107933"/>
                    <a:pt x="2087504" y="106599"/>
                  </a:cubicBezTo>
                  <a:cubicBezTo>
                    <a:pt x="2086456" y="105266"/>
                    <a:pt x="2086551" y="104123"/>
                    <a:pt x="2085218" y="103266"/>
                  </a:cubicBezTo>
                  <a:cubicBezTo>
                    <a:pt x="2083885" y="102313"/>
                    <a:pt x="2083313" y="108219"/>
                    <a:pt x="2083789" y="110886"/>
                  </a:cubicBezTo>
                  <a:cubicBezTo>
                    <a:pt x="2084265" y="113553"/>
                    <a:pt x="2087504" y="118506"/>
                    <a:pt x="2088266" y="119839"/>
                  </a:cubicBezTo>
                  <a:cubicBezTo>
                    <a:pt x="2089123" y="121173"/>
                    <a:pt x="2084075" y="123173"/>
                    <a:pt x="2081789" y="123173"/>
                  </a:cubicBezTo>
                  <a:cubicBezTo>
                    <a:pt x="2079503" y="123173"/>
                    <a:pt x="2075026" y="120506"/>
                    <a:pt x="2073693" y="119172"/>
                  </a:cubicBezTo>
                  <a:cubicBezTo>
                    <a:pt x="2072359" y="117839"/>
                    <a:pt x="2069883" y="117649"/>
                    <a:pt x="2068930" y="117363"/>
                  </a:cubicBezTo>
                  <a:cubicBezTo>
                    <a:pt x="2067977" y="117172"/>
                    <a:pt x="2066263" y="116220"/>
                    <a:pt x="2065120" y="115077"/>
                  </a:cubicBezTo>
                  <a:cubicBezTo>
                    <a:pt x="2064072" y="113934"/>
                    <a:pt x="2063025" y="111743"/>
                    <a:pt x="2062072" y="111457"/>
                  </a:cubicBezTo>
                  <a:cubicBezTo>
                    <a:pt x="2061120" y="111267"/>
                    <a:pt x="2059691" y="112791"/>
                    <a:pt x="2058739" y="112981"/>
                  </a:cubicBezTo>
                  <a:cubicBezTo>
                    <a:pt x="2057786" y="113172"/>
                    <a:pt x="2056262" y="112314"/>
                    <a:pt x="2055119" y="111457"/>
                  </a:cubicBezTo>
                  <a:cubicBezTo>
                    <a:pt x="2054071" y="110600"/>
                    <a:pt x="2057881" y="108981"/>
                    <a:pt x="2059310" y="107838"/>
                  </a:cubicBezTo>
                  <a:cubicBezTo>
                    <a:pt x="2060739" y="106695"/>
                    <a:pt x="2059881" y="106314"/>
                    <a:pt x="2059881" y="105361"/>
                  </a:cubicBezTo>
                  <a:cubicBezTo>
                    <a:pt x="2059977" y="104409"/>
                    <a:pt x="2061691" y="103075"/>
                    <a:pt x="2062834" y="102694"/>
                  </a:cubicBezTo>
                  <a:cubicBezTo>
                    <a:pt x="2064072" y="102218"/>
                    <a:pt x="2061596" y="99741"/>
                    <a:pt x="2060072" y="99360"/>
                  </a:cubicBezTo>
                  <a:cubicBezTo>
                    <a:pt x="2058452" y="98884"/>
                    <a:pt x="2057310" y="98884"/>
                    <a:pt x="2055976" y="98218"/>
                  </a:cubicBezTo>
                  <a:cubicBezTo>
                    <a:pt x="2055786" y="98122"/>
                    <a:pt x="2055595" y="97932"/>
                    <a:pt x="2055310" y="97741"/>
                  </a:cubicBezTo>
                  <a:cubicBezTo>
                    <a:pt x="2054167" y="96693"/>
                    <a:pt x="2052833" y="94598"/>
                    <a:pt x="2052833" y="94598"/>
                  </a:cubicBezTo>
                  <a:cubicBezTo>
                    <a:pt x="2053405" y="93455"/>
                    <a:pt x="2048737" y="91455"/>
                    <a:pt x="2047404" y="91455"/>
                  </a:cubicBezTo>
                  <a:cubicBezTo>
                    <a:pt x="2046070" y="91455"/>
                    <a:pt x="2041879" y="92122"/>
                    <a:pt x="2040546" y="92312"/>
                  </a:cubicBezTo>
                  <a:cubicBezTo>
                    <a:pt x="2039212" y="92502"/>
                    <a:pt x="2035974" y="92502"/>
                    <a:pt x="2034926" y="92312"/>
                  </a:cubicBezTo>
                  <a:cubicBezTo>
                    <a:pt x="2033878" y="92122"/>
                    <a:pt x="2031592" y="94122"/>
                    <a:pt x="2030164" y="94788"/>
                  </a:cubicBezTo>
                  <a:cubicBezTo>
                    <a:pt x="2029877" y="94979"/>
                    <a:pt x="2029401" y="94979"/>
                    <a:pt x="2029021" y="94884"/>
                  </a:cubicBezTo>
                  <a:cubicBezTo>
                    <a:pt x="2027306" y="94598"/>
                    <a:pt x="2024830" y="93169"/>
                    <a:pt x="2023496" y="92979"/>
                  </a:cubicBezTo>
                  <a:cubicBezTo>
                    <a:pt x="2021781" y="92788"/>
                    <a:pt x="2018638" y="92122"/>
                    <a:pt x="2017400" y="91836"/>
                  </a:cubicBezTo>
                  <a:cubicBezTo>
                    <a:pt x="2016257" y="91550"/>
                    <a:pt x="2014733" y="93455"/>
                    <a:pt x="2013971" y="94598"/>
                  </a:cubicBezTo>
                  <a:cubicBezTo>
                    <a:pt x="2013209" y="95741"/>
                    <a:pt x="2013971" y="96789"/>
                    <a:pt x="2015305" y="97360"/>
                  </a:cubicBezTo>
                  <a:cubicBezTo>
                    <a:pt x="2016638" y="97932"/>
                    <a:pt x="2015400" y="98979"/>
                    <a:pt x="2014828" y="99456"/>
                  </a:cubicBezTo>
                  <a:cubicBezTo>
                    <a:pt x="2014257" y="99932"/>
                    <a:pt x="2011971" y="100980"/>
                    <a:pt x="2010923" y="101551"/>
                  </a:cubicBezTo>
                  <a:cubicBezTo>
                    <a:pt x="2009875" y="102218"/>
                    <a:pt x="2011209" y="102885"/>
                    <a:pt x="2011971" y="103647"/>
                  </a:cubicBezTo>
                  <a:cubicBezTo>
                    <a:pt x="2012733" y="104504"/>
                    <a:pt x="2016352" y="104504"/>
                    <a:pt x="2017305" y="105266"/>
                  </a:cubicBezTo>
                  <a:cubicBezTo>
                    <a:pt x="2018257" y="106123"/>
                    <a:pt x="2013685" y="108695"/>
                    <a:pt x="2013019" y="108885"/>
                  </a:cubicBezTo>
                  <a:cubicBezTo>
                    <a:pt x="2012733" y="108981"/>
                    <a:pt x="2012066" y="108981"/>
                    <a:pt x="2011400" y="108885"/>
                  </a:cubicBezTo>
                  <a:cubicBezTo>
                    <a:pt x="2010351" y="108790"/>
                    <a:pt x="2009018" y="108600"/>
                    <a:pt x="2008446" y="108504"/>
                  </a:cubicBezTo>
                  <a:cubicBezTo>
                    <a:pt x="2007399" y="108314"/>
                    <a:pt x="2000826" y="112600"/>
                    <a:pt x="1999398" y="113267"/>
                  </a:cubicBezTo>
                  <a:cubicBezTo>
                    <a:pt x="1997969" y="113934"/>
                    <a:pt x="1992921" y="115077"/>
                    <a:pt x="1991492" y="114791"/>
                  </a:cubicBezTo>
                  <a:cubicBezTo>
                    <a:pt x="1989968" y="114505"/>
                    <a:pt x="1989968" y="111172"/>
                    <a:pt x="1989873" y="110219"/>
                  </a:cubicBezTo>
                  <a:cubicBezTo>
                    <a:pt x="1989778" y="109266"/>
                    <a:pt x="1987396" y="108409"/>
                    <a:pt x="1986443" y="108219"/>
                  </a:cubicBezTo>
                  <a:cubicBezTo>
                    <a:pt x="1985396" y="108028"/>
                    <a:pt x="1981586" y="109076"/>
                    <a:pt x="1981586" y="109076"/>
                  </a:cubicBezTo>
                  <a:cubicBezTo>
                    <a:pt x="1980157" y="109362"/>
                    <a:pt x="1977776" y="110600"/>
                    <a:pt x="1976062" y="112410"/>
                  </a:cubicBezTo>
                  <a:cubicBezTo>
                    <a:pt x="1974442" y="114220"/>
                    <a:pt x="1970918" y="113553"/>
                    <a:pt x="1969203" y="113553"/>
                  </a:cubicBezTo>
                  <a:cubicBezTo>
                    <a:pt x="1967489" y="113553"/>
                    <a:pt x="1963202" y="116220"/>
                    <a:pt x="1961679" y="116886"/>
                  </a:cubicBezTo>
                  <a:cubicBezTo>
                    <a:pt x="1960060" y="117553"/>
                    <a:pt x="1961679" y="119363"/>
                    <a:pt x="1962441" y="120315"/>
                  </a:cubicBezTo>
                  <a:cubicBezTo>
                    <a:pt x="1963202" y="121268"/>
                    <a:pt x="1961679" y="123649"/>
                    <a:pt x="1960821" y="124316"/>
                  </a:cubicBezTo>
                  <a:cubicBezTo>
                    <a:pt x="1959964" y="124983"/>
                    <a:pt x="1959393" y="122982"/>
                    <a:pt x="1959107" y="122220"/>
                  </a:cubicBezTo>
                  <a:cubicBezTo>
                    <a:pt x="1958821" y="121363"/>
                    <a:pt x="1957964" y="119077"/>
                    <a:pt x="1957488" y="118410"/>
                  </a:cubicBezTo>
                  <a:cubicBezTo>
                    <a:pt x="1957012" y="117744"/>
                    <a:pt x="1957012" y="115458"/>
                    <a:pt x="1956916" y="114315"/>
                  </a:cubicBezTo>
                  <a:cubicBezTo>
                    <a:pt x="1956821" y="113172"/>
                    <a:pt x="1953868" y="111648"/>
                    <a:pt x="1952440" y="111648"/>
                  </a:cubicBezTo>
                  <a:cubicBezTo>
                    <a:pt x="1951106" y="111648"/>
                    <a:pt x="1950915" y="113648"/>
                    <a:pt x="1949772" y="115077"/>
                  </a:cubicBezTo>
                  <a:cubicBezTo>
                    <a:pt x="1948630" y="116601"/>
                    <a:pt x="1945201" y="113934"/>
                    <a:pt x="1944248" y="113457"/>
                  </a:cubicBezTo>
                  <a:cubicBezTo>
                    <a:pt x="1943296" y="112981"/>
                    <a:pt x="1941295" y="114124"/>
                    <a:pt x="1940628" y="114600"/>
                  </a:cubicBezTo>
                  <a:cubicBezTo>
                    <a:pt x="1939962" y="115077"/>
                    <a:pt x="1937485" y="115934"/>
                    <a:pt x="1935580" y="116124"/>
                  </a:cubicBezTo>
                  <a:cubicBezTo>
                    <a:pt x="1935104" y="116124"/>
                    <a:pt x="1934723" y="116315"/>
                    <a:pt x="1934342" y="116601"/>
                  </a:cubicBezTo>
                  <a:cubicBezTo>
                    <a:pt x="1933294" y="117363"/>
                    <a:pt x="1932723" y="118982"/>
                    <a:pt x="1932437" y="119744"/>
                  </a:cubicBezTo>
                  <a:cubicBezTo>
                    <a:pt x="1932056" y="120697"/>
                    <a:pt x="1932056" y="122411"/>
                    <a:pt x="1932913" y="123078"/>
                  </a:cubicBezTo>
                  <a:cubicBezTo>
                    <a:pt x="1933771" y="123745"/>
                    <a:pt x="1939105" y="122601"/>
                    <a:pt x="1941010" y="121935"/>
                  </a:cubicBezTo>
                  <a:cubicBezTo>
                    <a:pt x="1942915" y="121268"/>
                    <a:pt x="1939581" y="125268"/>
                    <a:pt x="1938247" y="125268"/>
                  </a:cubicBezTo>
                  <a:cubicBezTo>
                    <a:pt x="1936914" y="125268"/>
                    <a:pt x="1930437" y="126888"/>
                    <a:pt x="1929580" y="127078"/>
                  </a:cubicBezTo>
                  <a:cubicBezTo>
                    <a:pt x="1928722" y="127269"/>
                    <a:pt x="1927103" y="129078"/>
                    <a:pt x="1926151" y="129555"/>
                  </a:cubicBezTo>
                  <a:cubicBezTo>
                    <a:pt x="1925293" y="130031"/>
                    <a:pt x="1920721" y="131555"/>
                    <a:pt x="1919292" y="132222"/>
                  </a:cubicBezTo>
                  <a:cubicBezTo>
                    <a:pt x="1917864" y="132888"/>
                    <a:pt x="1917197" y="135555"/>
                    <a:pt x="1916911" y="137175"/>
                  </a:cubicBezTo>
                  <a:cubicBezTo>
                    <a:pt x="1916626" y="138794"/>
                    <a:pt x="1915959" y="138508"/>
                    <a:pt x="1914721" y="138984"/>
                  </a:cubicBezTo>
                  <a:cubicBezTo>
                    <a:pt x="1913482" y="139461"/>
                    <a:pt x="1911959" y="140127"/>
                    <a:pt x="1910720" y="140985"/>
                  </a:cubicBezTo>
                  <a:cubicBezTo>
                    <a:pt x="1909482" y="141842"/>
                    <a:pt x="1907862" y="142509"/>
                    <a:pt x="1907196" y="142509"/>
                  </a:cubicBezTo>
                  <a:cubicBezTo>
                    <a:pt x="1906529" y="142509"/>
                    <a:pt x="1909577" y="134793"/>
                    <a:pt x="1910625" y="133936"/>
                  </a:cubicBezTo>
                  <a:cubicBezTo>
                    <a:pt x="1911672" y="133079"/>
                    <a:pt x="1910910" y="131841"/>
                    <a:pt x="1910815" y="130317"/>
                  </a:cubicBezTo>
                  <a:cubicBezTo>
                    <a:pt x="1910720" y="128793"/>
                    <a:pt x="1913482" y="128793"/>
                    <a:pt x="1914721" y="128221"/>
                  </a:cubicBezTo>
                  <a:cubicBezTo>
                    <a:pt x="1915959" y="127650"/>
                    <a:pt x="1922817" y="119458"/>
                    <a:pt x="1923960" y="118125"/>
                  </a:cubicBezTo>
                  <a:cubicBezTo>
                    <a:pt x="1924817" y="117172"/>
                    <a:pt x="1927294" y="116601"/>
                    <a:pt x="1929293" y="116124"/>
                  </a:cubicBezTo>
                  <a:cubicBezTo>
                    <a:pt x="1929960" y="115934"/>
                    <a:pt x="1930532" y="115839"/>
                    <a:pt x="1931009" y="115648"/>
                  </a:cubicBezTo>
                  <a:cubicBezTo>
                    <a:pt x="1932723" y="114981"/>
                    <a:pt x="1930532" y="112981"/>
                    <a:pt x="1929484" y="112219"/>
                  </a:cubicBezTo>
                  <a:cubicBezTo>
                    <a:pt x="1928532" y="111362"/>
                    <a:pt x="1936533" y="108790"/>
                    <a:pt x="1937581" y="108124"/>
                  </a:cubicBezTo>
                  <a:cubicBezTo>
                    <a:pt x="1938628" y="107457"/>
                    <a:pt x="1940438" y="103170"/>
                    <a:pt x="1941010" y="102313"/>
                  </a:cubicBezTo>
                  <a:cubicBezTo>
                    <a:pt x="1941581" y="101456"/>
                    <a:pt x="1944152" y="100789"/>
                    <a:pt x="1945391" y="100027"/>
                  </a:cubicBezTo>
                  <a:cubicBezTo>
                    <a:pt x="1946629" y="99170"/>
                    <a:pt x="1945962" y="95931"/>
                    <a:pt x="1945581" y="94788"/>
                  </a:cubicBezTo>
                  <a:cubicBezTo>
                    <a:pt x="1945105" y="93645"/>
                    <a:pt x="1944629" y="91455"/>
                    <a:pt x="1944152" y="90312"/>
                  </a:cubicBezTo>
                  <a:cubicBezTo>
                    <a:pt x="1943676" y="89169"/>
                    <a:pt x="1943200" y="89169"/>
                    <a:pt x="1941962" y="89169"/>
                  </a:cubicBezTo>
                  <a:cubicBezTo>
                    <a:pt x="1940724" y="89169"/>
                    <a:pt x="1940534" y="89645"/>
                    <a:pt x="1939295" y="90026"/>
                  </a:cubicBezTo>
                  <a:cubicBezTo>
                    <a:pt x="1938057" y="90312"/>
                    <a:pt x="1935771" y="89074"/>
                    <a:pt x="1935200" y="88216"/>
                  </a:cubicBezTo>
                  <a:cubicBezTo>
                    <a:pt x="1934533" y="87359"/>
                    <a:pt x="1936152" y="86216"/>
                    <a:pt x="1936819" y="86216"/>
                  </a:cubicBezTo>
                  <a:cubicBezTo>
                    <a:pt x="1937485" y="86216"/>
                    <a:pt x="1942724" y="84692"/>
                    <a:pt x="1944152" y="84120"/>
                  </a:cubicBezTo>
                  <a:cubicBezTo>
                    <a:pt x="1945581" y="83454"/>
                    <a:pt x="1944629" y="78882"/>
                    <a:pt x="1944534" y="77739"/>
                  </a:cubicBezTo>
                  <a:cubicBezTo>
                    <a:pt x="1944439" y="76596"/>
                    <a:pt x="1938724" y="74595"/>
                    <a:pt x="1937581" y="74310"/>
                  </a:cubicBezTo>
                  <a:cubicBezTo>
                    <a:pt x="1936437" y="74024"/>
                    <a:pt x="1934627" y="74976"/>
                    <a:pt x="1933580" y="75167"/>
                  </a:cubicBezTo>
                  <a:cubicBezTo>
                    <a:pt x="1932532" y="75357"/>
                    <a:pt x="1930627" y="72881"/>
                    <a:pt x="1930246" y="71833"/>
                  </a:cubicBezTo>
                  <a:cubicBezTo>
                    <a:pt x="1929770" y="70881"/>
                    <a:pt x="1926912" y="70976"/>
                    <a:pt x="1925865" y="70976"/>
                  </a:cubicBezTo>
                  <a:cubicBezTo>
                    <a:pt x="1924817" y="70976"/>
                    <a:pt x="1917578" y="74405"/>
                    <a:pt x="1915864" y="74976"/>
                  </a:cubicBezTo>
                  <a:cubicBezTo>
                    <a:pt x="1914149" y="75453"/>
                    <a:pt x="1909387" y="75262"/>
                    <a:pt x="1907291" y="75643"/>
                  </a:cubicBezTo>
                  <a:cubicBezTo>
                    <a:pt x="1905196" y="75929"/>
                    <a:pt x="1896623" y="80120"/>
                    <a:pt x="1895480" y="80787"/>
                  </a:cubicBezTo>
                  <a:cubicBezTo>
                    <a:pt x="1894528" y="81358"/>
                    <a:pt x="1892242" y="85263"/>
                    <a:pt x="1891384" y="86216"/>
                  </a:cubicBezTo>
                  <a:cubicBezTo>
                    <a:pt x="1890527" y="87168"/>
                    <a:pt x="1890432" y="82882"/>
                    <a:pt x="1890527" y="81453"/>
                  </a:cubicBezTo>
                  <a:cubicBezTo>
                    <a:pt x="1890622" y="79929"/>
                    <a:pt x="1889098" y="80120"/>
                    <a:pt x="1888431" y="79834"/>
                  </a:cubicBezTo>
                  <a:cubicBezTo>
                    <a:pt x="1887765" y="79549"/>
                    <a:pt x="1884621" y="80787"/>
                    <a:pt x="1882526" y="80787"/>
                  </a:cubicBezTo>
                  <a:cubicBezTo>
                    <a:pt x="1880431" y="80787"/>
                    <a:pt x="1880335" y="79644"/>
                    <a:pt x="1879573" y="78691"/>
                  </a:cubicBezTo>
                  <a:cubicBezTo>
                    <a:pt x="1878811" y="77739"/>
                    <a:pt x="1881192" y="77548"/>
                    <a:pt x="1882240" y="77072"/>
                  </a:cubicBezTo>
                  <a:cubicBezTo>
                    <a:pt x="1883288" y="76596"/>
                    <a:pt x="1881668" y="75262"/>
                    <a:pt x="1880049" y="74119"/>
                  </a:cubicBezTo>
                  <a:cubicBezTo>
                    <a:pt x="1878430" y="72976"/>
                    <a:pt x="1879954" y="72119"/>
                    <a:pt x="1880240" y="71166"/>
                  </a:cubicBezTo>
                  <a:cubicBezTo>
                    <a:pt x="1880431" y="70214"/>
                    <a:pt x="1879954" y="69833"/>
                    <a:pt x="1879287" y="69357"/>
                  </a:cubicBezTo>
                  <a:cubicBezTo>
                    <a:pt x="1878621" y="68880"/>
                    <a:pt x="1876621" y="67833"/>
                    <a:pt x="1876049" y="67166"/>
                  </a:cubicBezTo>
                  <a:cubicBezTo>
                    <a:pt x="1875382" y="66499"/>
                    <a:pt x="1873572" y="67833"/>
                    <a:pt x="1872239" y="68309"/>
                  </a:cubicBezTo>
                  <a:cubicBezTo>
                    <a:pt x="1870810" y="68785"/>
                    <a:pt x="1870524" y="73452"/>
                    <a:pt x="1870524" y="74405"/>
                  </a:cubicBezTo>
                  <a:cubicBezTo>
                    <a:pt x="1870429" y="75357"/>
                    <a:pt x="1866333" y="80787"/>
                    <a:pt x="1865571" y="82120"/>
                  </a:cubicBezTo>
                  <a:cubicBezTo>
                    <a:pt x="1864810" y="83454"/>
                    <a:pt x="1867191" y="86597"/>
                    <a:pt x="1867572" y="87359"/>
                  </a:cubicBezTo>
                  <a:cubicBezTo>
                    <a:pt x="1868048" y="88216"/>
                    <a:pt x="1869286" y="89359"/>
                    <a:pt x="1870144" y="90026"/>
                  </a:cubicBezTo>
                  <a:cubicBezTo>
                    <a:pt x="1871001" y="90693"/>
                    <a:pt x="1872906" y="90216"/>
                    <a:pt x="1874239" y="90026"/>
                  </a:cubicBezTo>
                  <a:cubicBezTo>
                    <a:pt x="1875573" y="89835"/>
                    <a:pt x="1875096" y="92312"/>
                    <a:pt x="1874525" y="93360"/>
                  </a:cubicBezTo>
                  <a:cubicBezTo>
                    <a:pt x="1873953" y="94312"/>
                    <a:pt x="1870715" y="94693"/>
                    <a:pt x="1869477" y="94693"/>
                  </a:cubicBezTo>
                  <a:cubicBezTo>
                    <a:pt x="1868334" y="94693"/>
                    <a:pt x="1866810" y="93074"/>
                    <a:pt x="1865857" y="92693"/>
                  </a:cubicBezTo>
                  <a:cubicBezTo>
                    <a:pt x="1864905" y="92407"/>
                    <a:pt x="1858333" y="95455"/>
                    <a:pt x="1856904" y="96312"/>
                  </a:cubicBezTo>
                  <a:cubicBezTo>
                    <a:pt x="1855475" y="97170"/>
                    <a:pt x="1853284" y="96598"/>
                    <a:pt x="1857190" y="100313"/>
                  </a:cubicBezTo>
                  <a:cubicBezTo>
                    <a:pt x="1858237" y="101361"/>
                    <a:pt x="1861095" y="103075"/>
                    <a:pt x="1861666" y="104599"/>
                  </a:cubicBezTo>
                  <a:cubicBezTo>
                    <a:pt x="1862238" y="106123"/>
                    <a:pt x="1858714" y="105742"/>
                    <a:pt x="1857190" y="105742"/>
                  </a:cubicBezTo>
                  <a:cubicBezTo>
                    <a:pt x="1855665" y="105742"/>
                    <a:pt x="1853380" y="106599"/>
                    <a:pt x="1852522" y="106599"/>
                  </a:cubicBezTo>
                  <a:cubicBezTo>
                    <a:pt x="1851665" y="106599"/>
                    <a:pt x="1849760" y="107743"/>
                    <a:pt x="1848331" y="107933"/>
                  </a:cubicBezTo>
                  <a:cubicBezTo>
                    <a:pt x="1846998" y="108124"/>
                    <a:pt x="1845855" y="106980"/>
                    <a:pt x="1844712" y="106599"/>
                  </a:cubicBezTo>
                  <a:cubicBezTo>
                    <a:pt x="1843568" y="106314"/>
                    <a:pt x="1842045" y="108600"/>
                    <a:pt x="1840616" y="108600"/>
                  </a:cubicBezTo>
                  <a:cubicBezTo>
                    <a:pt x="1839283" y="108600"/>
                    <a:pt x="1840235" y="106314"/>
                    <a:pt x="1839759" y="105456"/>
                  </a:cubicBezTo>
                  <a:cubicBezTo>
                    <a:pt x="1839283" y="104599"/>
                    <a:pt x="1835187" y="107457"/>
                    <a:pt x="1833758" y="108219"/>
                  </a:cubicBezTo>
                  <a:cubicBezTo>
                    <a:pt x="1832329" y="109076"/>
                    <a:pt x="1829186" y="110219"/>
                    <a:pt x="1828138" y="110695"/>
                  </a:cubicBezTo>
                  <a:cubicBezTo>
                    <a:pt x="1827090" y="111172"/>
                    <a:pt x="1826805" y="112886"/>
                    <a:pt x="1825662" y="114505"/>
                  </a:cubicBezTo>
                  <a:cubicBezTo>
                    <a:pt x="1824518" y="116124"/>
                    <a:pt x="1821947" y="116315"/>
                    <a:pt x="1820709" y="116791"/>
                  </a:cubicBezTo>
                  <a:cubicBezTo>
                    <a:pt x="1819471" y="117268"/>
                    <a:pt x="1819566" y="118887"/>
                    <a:pt x="1819851" y="119934"/>
                  </a:cubicBezTo>
                  <a:cubicBezTo>
                    <a:pt x="1820137" y="120887"/>
                    <a:pt x="1817851" y="121268"/>
                    <a:pt x="1816899" y="121458"/>
                  </a:cubicBezTo>
                  <a:cubicBezTo>
                    <a:pt x="1815851" y="121649"/>
                    <a:pt x="1808612" y="122316"/>
                    <a:pt x="1807469" y="122125"/>
                  </a:cubicBezTo>
                  <a:cubicBezTo>
                    <a:pt x="1806231" y="121935"/>
                    <a:pt x="1805659" y="123268"/>
                    <a:pt x="1805659" y="124221"/>
                  </a:cubicBezTo>
                  <a:cubicBezTo>
                    <a:pt x="1805564" y="125173"/>
                    <a:pt x="1802421" y="126507"/>
                    <a:pt x="1801468" y="127650"/>
                  </a:cubicBezTo>
                  <a:cubicBezTo>
                    <a:pt x="1800516" y="128793"/>
                    <a:pt x="1801659" y="130317"/>
                    <a:pt x="1801564" y="131650"/>
                  </a:cubicBezTo>
                  <a:cubicBezTo>
                    <a:pt x="1801468" y="132984"/>
                    <a:pt x="1798896" y="133270"/>
                    <a:pt x="1797468" y="133650"/>
                  </a:cubicBezTo>
                  <a:cubicBezTo>
                    <a:pt x="1796039" y="133936"/>
                    <a:pt x="1794515" y="136413"/>
                    <a:pt x="1793848" y="137460"/>
                  </a:cubicBezTo>
                  <a:cubicBezTo>
                    <a:pt x="1793086" y="138413"/>
                    <a:pt x="1794801" y="143747"/>
                    <a:pt x="1795563" y="144890"/>
                  </a:cubicBezTo>
                  <a:cubicBezTo>
                    <a:pt x="1796325" y="146033"/>
                    <a:pt x="1798325" y="146700"/>
                    <a:pt x="1799182" y="147176"/>
                  </a:cubicBezTo>
                  <a:cubicBezTo>
                    <a:pt x="1800040" y="147652"/>
                    <a:pt x="1799468" y="148700"/>
                    <a:pt x="1799182" y="149462"/>
                  </a:cubicBezTo>
                  <a:cubicBezTo>
                    <a:pt x="1798992" y="150319"/>
                    <a:pt x="1800325" y="150986"/>
                    <a:pt x="1801277" y="151557"/>
                  </a:cubicBezTo>
                  <a:cubicBezTo>
                    <a:pt x="1802230" y="152224"/>
                    <a:pt x="1802516" y="156034"/>
                    <a:pt x="1801754" y="156796"/>
                  </a:cubicBezTo>
                  <a:cubicBezTo>
                    <a:pt x="1800992" y="157653"/>
                    <a:pt x="1797944" y="160130"/>
                    <a:pt x="1796896" y="160892"/>
                  </a:cubicBezTo>
                  <a:cubicBezTo>
                    <a:pt x="1795849" y="161749"/>
                    <a:pt x="1795372" y="162892"/>
                    <a:pt x="1794039" y="162987"/>
                  </a:cubicBezTo>
                  <a:cubicBezTo>
                    <a:pt x="1792705" y="163178"/>
                    <a:pt x="1793658" y="161654"/>
                    <a:pt x="1793848" y="160892"/>
                  </a:cubicBezTo>
                  <a:cubicBezTo>
                    <a:pt x="1794039" y="160035"/>
                    <a:pt x="1796230" y="158416"/>
                    <a:pt x="1796230" y="158416"/>
                  </a:cubicBezTo>
                  <a:cubicBezTo>
                    <a:pt x="1796801" y="157463"/>
                    <a:pt x="1797087" y="156320"/>
                    <a:pt x="1796801" y="155653"/>
                  </a:cubicBezTo>
                  <a:cubicBezTo>
                    <a:pt x="1796515" y="154986"/>
                    <a:pt x="1794515" y="154129"/>
                    <a:pt x="1793277" y="154510"/>
                  </a:cubicBezTo>
                  <a:cubicBezTo>
                    <a:pt x="1792039" y="154796"/>
                    <a:pt x="1788134" y="156796"/>
                    <a:pt x="1787943" y="157272"/>
                  </a:cubicBezTo>
                  <a:cubicBezTo>
                    <a:pt x="1787752" y="157749"/>
                    <a:pt x="1787085" y="159273"/>
                    <a:pt x="1786418" y="159558"/>
                  </a:cubicBezTo>
                  <a:cubicBezTo>
                    <a:pt x="1785752" y="159844"/>
                    <a:pt x="1781942" y="159558"/>
                    <a:pt x="1781466" y="159844"/>
                  </a:cubicBezTo>
                  <a:cubicBezTo>
                    <a:pt x="1780894" y="160130"/>
                    <a:pt x="1778418" y="161654"/>
                    <a:pt x="1777180" y="161940"/>
                  </a:cubicBezTo>
                  <a:cubicBezTo>
                    <a:pt x="1775941" y="162225"/>
                    <a:pt x="1768321" y="163749"/>
                    <a:pt x="1767655" y="164416"/>
                  </a:cubicBezTo>
                  <a:cubicBezTo>
                    <a:pt x="1766892" y="165083"/>
                    <a:pt x="1763654" y="167559"/>
                    <a:pt x="1764130" y="168512"/>
                  </a:cubicBezTo>
                  <a:cubicBezTo>
                    <a:pt x="1764606" y="169464"/>
                    <a:pt x="1765369" y="170798"/>
                    <a:pt x="1765083" y="171655"/>
                  </a:cubicBezTo>
                  <a:cubicBezTo>
                    <a:pt x="1764892" y="172512"/>
                    <a:pt x="1764606" y="173465"/>
                    <a:pt x="1765273" y="173941"/>
                  </a:cubicBezTo>
                  <a:cubicBezTo>
                    <a:pt x="1765940" y="174418"/>
                    <a:pt x="1769178" y="176703"/>
                    <a:pt x="1769464" y="177942"/>
                  </a:cubicBezTo>
                  <a:cubicBezTo>
                    <a:pt x="1769750" y="179085"/>
                    <a:pt x="1770417" y="181371"/>
                    <a:pt x="1771274" y="182037"/>
                  </a:cubicBezTo>
                  <a:cubicBezTo>
                    <a:pt x="1772131" y="182704"/>
                    <a:pt x="1776227" y="184133"/>
                    <a:pt x="1777656" y="184133"/>
                  </a:cubicBezTo>
                  <a:cubicBezTo>
                    <a:pt x="1778989" y="184133"/>
                    <a:pt x="1781751" y="184419"/>
                    <a:pt x="1782037" y="185085"/>
                  </a:cubicBezTo>
                  <a:cubicBezTo>
                    <a:pt x="1782323" y="185752"/>
                    <a:pt x="1783561" y="185943"/>
                    <a:pt x="1784704" y="185943"/>
                  </a:cubicBezTo>
                  <a:cubicBezTo>
                    <a:pt x="1785847" y="185943"/>
                    <a:pt x="1786800" y="185276"/>
                    <a:pt x="1788134" y="185752"/>
                  </a:cubicBezTo>
                  <a:cubicBezTo>
                    <a:pt x="1789467" y="186228"/>
                    <a:pt x="1790610" y="189848"/>
                    <a:pt x="1790038" y="190705"/>
                  </a:cubicBezTo>
                  <a:cubicBezTo>
                    <a:pt x="1789657" y="191277"/>
                    <a:pt x="1789181" y="191943"/>
                    <a:pt x="1788990" y="192610"/>
                  </a:cubicBezTo>
                  <a:cubicBezTo>
                    <a:pt x="1788895" y="192991"/>
                    <a:pt x="1788895" y="193372"/>
                    <a:pt x="1789181" y="193658"/>
                  </a:cubicBezTo>
                  <a:cubicBezTo>
                    <a:pt x="1789848" y="194610"/>
                    <a:pt x="1790229" y="196611"/>
                    <a:pt x="1791181" y="197277"/>
                  </a:cubicBezTo>
                  <a:cubicBezTo>
                    <a:pt x="1792134" y="197944"/>
                    <a:pt x="1793372" y="200421"/>
                    <a:pt x="1793467" y="201373"/>
                  </a:cubicBezTo>
                  <a:cubicBezTo>
                    <a:pt x="1793562" y="202326"/>
                    <a:pt x="1792896" y="204516"/>
                    <a:pt x="1792801" y="205659"/>
                  </a:cubicBezTo>
                  <a:cubicBezTo>
                    <a:pt x="1792705" y="206802"/>
                    <a:pt x="1793181" y="210231"/>
                    <a:pt x="1793944" y="211470"/>
                  </a:cubicBezTo>
                  <a:cubicBezTo>
                    <a:pt x="1794706" y="212613"/>
                    <a:pt x="1795658" y="213756"/>
                    <a:pt x="1796515" y="214613"/>
                  </a:cubicBezTo>
                  <a:cubicBezTo>
                    <a:pt x="1797087" y="215184"/>
                    <a:pt x="1797944" y="216327"/>
                    <a:pt x="1797753" y="216804"/>
                  </a:cubicBezTo>
                  <a:cubicBezTo>
                    <a:pt x="1797659" y="216994"/>
                    <a:pt x="1797468" y="216994"/>
                    <a:pt x="1797087" y="216899"/>
                  </a:cubicBezTo>
                  <a:cubicBezTo>
                    <a:pt x="1795563" y="216613"/>
                    <a:pt x="1792325" y="214232"/>
                    <a:pt x="1791276" y="213756"/>
                  </a:cubicBezTo>
                  <a:cubicBezTo>
                    <a:pt x="1790324" y="213279"/>
                    <a:pt x="1785752" y="211660"/>
                    <a:pt x="1785371" y="210612"/>
                  </a:cubicBezTo>
                  <a:cubicBezTo>
                    <a:pt x="1784895" y="209660"/>
                    <a:pt x="1781942" y="203564"/>
                    <a:pt x="1782800" y="200897"/>
                  </a:cubicBezTo>
                  <a:cubicBezTo>
                    <a:pt x="1783656" y="198230"/>
                    <a:pt x="1784895" y="195087"/>
                    <a:pt x="1785466" y="193849"/>
                  </a:cubicBezTo>
                  <a:cubicBezTo>
                    <a:pt x="1785657" y="193563"/>
                    <a:pt x="1785752" y="192991"/>
                    <a:pt x="1785942" y="192420"/>
                  </a:cubicBezTo>
                  <a:cubicBezTo>
                    <a:pt x="1786324" y="190705"/>
                    <a:pt x="1786514" y="188514"/>
                    <a:pt x="1785276" y="188895"/>
                  </a:cubicBezTo>
                  <a:cubicBezTo>
                    <a:pt x="1783752" y="189372"/>
                    <a:pt x="1781180" y="190896"/>
                    <a:pt x="1780132" y="191372"/>
                  </a:cubicBezTo>
                  <a:cubicBezTo>
                    <a:pt x="1779085" y="191848"/>
                    <a:pt x="1775751" y="192515"/>
                    <a:pt x="1774608" y="192229"/>
                  </a:cubicBezTo>
                  <a:cubicBezTo>
                    <a:pt x="1773179" y="191848"/>
                    <a:pt x="1772322" y="190134"/>
                    <a:pt x="1771750" y="189467"/>
                  </a:cubicBezTo>
                  <a:cubicBezTo>
                    <a:pt x="1771083" y="188800"/>
                    <a:pt x="1767464" y="187657"/>
                    <a:pt x="1765940" y="187181"/>
                  </a:cubicBezTo>
                  <a:cubicBezTo>
                    <a:pt x="1764416" y="186705"/>
                    <a:pt x="1758987" y="183371"/>
                    <a:pt x="1758034" y="182704"/>
                  </a:cubicBezTo>
                  <a:cubicBezTo>
                    <a:pt x="1757082" y="182037"/>
                    <a:pt x="1753176" y="181085"/>
                    <a:pt x="1751271" y="181180"/>
                  </a:cubicBezTo>
                  <a:cubicBezTo>
                    <a:pt x="1749367" y="181371"/>
                    <a:pt x="1748700" y="183657"/>
                    <a:pt x="1748795" y="184514"/>
                  </a:cubicBezTo>
                  <a:cubicBezTo>
                    <a:pt x="1748890" y="185371"/>
                    <a:pt x="1752510" y="185466"/>
                    <a:pt x="1753843" y="185657"/>
                  </a:cubicBezTo>
                  <a:cubicBezTo>
                    <a:pt x="1755177" y="185847"/>
                    <a:pt x="1753367" y="188133"/>
                    <a:pt x="1752319" y="188800"/>
                  </a:cubicBezTo>
                  <a:cubicBezTo>
                    <a:pt x="1751271" y="189467"/>
                    <a:pt x="1754225" y="193086"/>
                    <a:pt x="1754319" y="194610"/>
                  </a:cubicBezTo>
                  <a:cubicBezTo>
                    <a:pt x="1754415" y="196134"/>
                    <a:pt x="1752129" y="194420"/>
                    <a:pt x="1750986" y="193658"/>
                  </a:cubicBezTo>
                  <a:cubicBezTo>
                    <a:pt x="1749843" y="192801"/>
                    <a:pt x="1747176" y="192324"/>
                    <a:pt x="1744890" y="192324"/>
                  </a:cubicBezTo>
                  <a:cubicBezTo>
                    <a:pt x="1742699" y="192324"/>
                    <a:pt x="1741270" y="193182"/>
                    <a:pt x="1739937" y="195277"/>
                  </a:cubicBezTo>
                  <a:cubicBezTo>
                    <a:pt x="1738603" y="197373"/>
                    <a:pt x="1739651" y="199278"/>
                    <a:pt x="1740603" y="200421"/>
                  </a:cubicBezTo>
                  <a:cubicBezTo>
                    <a:pt x="1741556" y="201564"/>
                    <a:pt x="1744414" y="202421"/>
                    <a:pt x="1745937" y="202421"/>
                  </a:cubicBezTo>
                  <a:cubicBezTo>
                    <a:pt x="1747462" y="202421"/>
                    <a:pt x="1749176" y="202707"/>
                    <a:pt x="1750319" y="202707"/>
                  </a:cubicBezTo>
                  <a:cubicBezTo>
                    <a:pt x="1751462" y="202707"/>
                    <a:pt x="1754319" y="204231"/>
                    <a:pt x="1755844" y="204993"/>
                  </a:cubicBezTo>
                  <a:cubicBezTo>
                    <a:pt x="1756034" y="205088"/>
                    <a:pt x="1756224" y="205183"/>
                    <a:pt x="1756415" y="205183"/>
                  </a:cubicBezTo>
                  <a:cubicBezTo>
                    <a:pt x="1757558" y="205183"/>
                    <a:pt x="1758415" y="202897"/>
                    <a:pt x="1760035" y="202040"/>
                  </a:cubicBezTo>
                  <a:cubicBezTo>
                    <a:pt x="1761844" y="201087"/>
                    <a:pt x="1762606" y="207183"/>
                    <a:pt x="1762321" y="208326"/>
                  </a:cubicBezTo>
                  <a:cubicBezTo>
                    <a:pt x="1762035" y="209470"/>
                    <a:pt x="1759272" y="207660"/>
                    <a:pt x="1758606" y="207183"/>
                  </a:cubicBezTo>
                  <a:cubicBezTo>
                    <a:pt x="1758320" y="206993"/>
                    <a:pt x="1757558" y="206993"/>
                    <a:pt x="1756606" y="207183"/>
                  </a:cubicBezTo>
                  <a:cubicBezTo>
                    <a:pt x="1755462" y="207374"/>
                    <a:pt x="1754034" y="207660"/>
                    <a:pt x="1753272" y="207660"/>
                  </a:cubicBezTo>
                  <a:cubicBezTo>
                    <a:pt x="1751938" y="207660"/>
                    <a:pt x="1750414" y="206707"/>
                    <a:pt x="1749081" y="206136"/>
                  </a:cubicBezTo>
                  <a:cubicBezTo>
                    <a:pt x="1747747" y="205659"/>
                    <a:pt x="1739556" y="203469"/>
                    <a:pt x="1738032" y="202993"/>
                  </a:cubicBezTo>
                  <a:cubicBezTo>
                    <a:pt x="1736508" y="202516"/>
                    <a:pt x="1735936" y="200802"/>
                    <a:pt x="1736031" y="199563"/>
                  </a:cubicBezTo>
                  <a:cubicBezTo>
                    <a:pt x="1736127" y="198230"/>
                    <a:pt x="1736412" y="196420"/>
                    <a:pt x="1737174" y="194801"/>
                  </a:cubicBezTo>
                  <a:cubicBezTo>
                    <a:pt x="1737937" y="193182"/>
                    <a:pt x="1738032" y="189657"/>
                    <a:pt x="1738127" y="187752"/>
                  </a:cubicBezTo>
                  <a:cubicBezTo>
                    <a:pt x="1738222" y="185752"/>
                    <a:pt x="1734412" y="184133"/>
                    <a:pt x="1734412" y="184133"/>
                  </a:cubicBezTo>
                  <a:cubicBezTo>
                    <a:pt x="1733746" y="183657"/>
                    <a:pt x="1731555" y="183466"/>
                    <a:pt x="1731174" y="184133"/>
                  </a:cubicBezTo>
                  <a:cubicBezTo>
                    <a:pt x="1730793" y="184800"/>
                    <a:pt x="1730031" y="185657"/>
                    <a:pt x="1730507" y="186324"/>
                  </a:cubicBezTo>
                  <a:cubicBezTo>
                    <a:pt x="1730984" y="186991"/>
                    <a:pt x="1732793" y="188133"/>
                    <a:pt x="1732698" y="189657"/>
                  </a:cubicBezTo>
                  <a:cubicBezTo>
                    <a:pt x="1732603" y="191181"/>
                    <a:pt x="1731555" y="193468"/>
                    <a:pt x="1731174" y="194229"/>
                  </a:cubicBezTo>
                  <a:cubicBezTo>
                    <a:pt x="1730793" y="195087"/>
                    <a:pt x="1726411" y="199659"/>
                    <a:pt x="1726316" y="200325"/>
                  </a:cubicBezTo>
                  <a:cubicBezTo>
                    <a:pt x="1726316" y="200992"/>
                    <a:pt x="1724697" y="203754"/>
                    <a:pt x="1725650" y="205564"/>
                  </a:cubicBezTo>
                  <a:cubicBezTo>
                    <a:pt x="1726506" y="207374"/>
                    <a:pt x="1729364" y="209374"/>
                    <a:pt x="1730126" y="210327"/>
                  </a:cubicBezTo>
                  <a:cubicBezTo>
                    <a:pt x="1730888" y="211279"/>
                    <a:pt x="1734889" y="215756"/>
                    <a:pt x="1735460" y="217375"/>
                  </a:cubicBezTo>
                  <a:cubicBezTo>
                    <a:pt x="1736222" y="219661"/>
                    <a:pt x="1733269" y="222328"/>
                    <a:pt x="1732507" y="223281"/>
                  </a:cubicBezTo>
                  <a:cubicBezTo>
                    <a:pt x="1731745" y="224233"/>
                    <a:pt x="1735079" y="228900"/>
                    <a:pt x="1735651" y="229853"/>
                  </a:cubicBezTo>
                  <a:cubicBezTo>
                    <a:pt x="1736317" y="230805"/>
                    <a:pt x="1735651" y="232520"/>
                    <a:pt x="1735555" y="233853"/>
                  </a:cubicBezTo>
                  <a:cubicBezTo>
                    <a:pt x="1735460" y="234711"/>
                    <a:pt x="1735555" y="235282"/>
                    <a:pt x="1735936" y="235854"/>
                  </a:cubicBezTo>
                  <a:cubicBezTo>
                    <a:pt x="1736127" y="236139"/>
                    <a:pt x="1736412" y="236520"/>
                    <a:pt x="1736794" y="236806"/>
                  </a:cubicBezTo>
                  <a:cubicBezTo>
                    <a:pt x="1737746" y="237663"/>
                    <a:pt x="1741461" y="237759"/>
                    <a:pt x="1742890" y="237282"/>
                  </a:cubicBezTo>
                  <a:cubicBezTo>
                    <a:pt x="1744318" y="236806"/>
                    <a:pt x="1749367" y="234139"/>
                    <a:pt x="1750510" y="233663"/>
                  </a:cubicBezTo>
                  <a:cubicBezTo>
                    <a:pt x="1751557" y="233187"/>
                    <a:pt x="1754415" y="233377"/>
                    <a:pt x="1755653" y="233663"/>
                  </a:cubicBezTo>
                  <a:cubicBezTo>
                    <a:pt x="1756796" y="233949"/>
                    <a:pt x="1761749" y="237282"/>
                    <a:pt x="1762701" y="238140"/>
                  </a:cubicBezTo>
                  <a:cubicBezTo>
                    <a:pt x="1763654" y="238997"/>
                    <a:pt x="1766797" y="243378"/>
                    <a:pt x="1767464" y="244426"/>
                  </a:cubicBezTo>
                  <a:cubicBezTo>
                    <a:pt x="1768035" y="245379"/>
                    <a:pt x="1770798" y="251189"/>
                    <a:pt x="1771941" y="252141"/>
                  </a:cubicBezTo>
                  <a:cubicBezTo>
                    <a:pt x="1773084" y="253094"/>
                    <a:pt x="1775274" y="252808"/>
                    <a:pt x="1776989" y="252808"/>
                  </a:cubicBezTo>
                  <a:cubicBezTo>
                    <a:pt x="1778703" y="252808"/>
                    <a:pt x="1780418" y="254808"/>
                    <a:pt x="1781561" y="255570"/>
                  </a:cubicBezTo>
                  <a:cubicBezTo>
                    <a:pt x="1782704" y="256428"/>
                    <a:pt x="1778037" y="256713"/>
                    <a:pt x="1777084" y="256713"/>
                  </a:cubicBezTo>
                  <a:cubicBezTo>
                    <a:pt x="1776037" y="256713"/>
                    <a:pt x="1768512" y="254618"/>
                    <a:pt x="1767559" y="253951"/>
                  </a:cubicBezTo>
                  <a:cubicBezTo>
                    <a:pt x="1766607" y="253284"/>
                    <a:pt x="1766512" y="248998"/>
                    <a:pt x="1766321" y="247379"/>
                  </a:cubicBezTo>
                  <a:cubicBezTo>
                    <a:pt x="1766131" y="245760"/>
                    <a:pt x="1762416" y="242235"/>
                    <a:pt x="1760796" y="240807"/>
                  </a:cubicBezTo>
                  <a:cubicBezTo>
                    <a:pt x="1759177" y="239283"/>
                    <a:pt x="1754701" y="238045"/>
                    <a:pt x="1753081" y="238140"/>
                  </a:cubicBezTo>
                  <a:cubicBezTo>
                    <a:pt x="1751557" y="238330"/>
                    <a:pt x="1748795" y="240616"/>
                    <a:pt x="1746890" y="242140"/>
                  </a:cubicBezTo>
                  <a:cubicBezTo>
                    <a:pt x="1744890" y="243664"/>
                    <a:pt x="1745176" y="247379"/>
                    <a:pt x="1744890" y="248903"/>
                  </a:cubicBezTo>
                  <a:cubicBezTo>
                    <a:pt x="1744604" y="250427"/>
                    <a:pt x="1747747" y="255285"/>
                    <a:pt x="1748318" y="256523"/>
                  </a:cubicBezTo>
                  <a:cubicBezTo>
                    <a:pt x="1748890" y="257666"/>
                    <a:pt x="1745747" y="261666"/>
                    <a:pt x="1744127" y="262905"/>
                  </a:cubicBezTo>
                  <a:cubicBezTo>
                    <a:pt x="1742508" y="264238"/>
                    <a:pt x="1740222" y="272144"/>
                    <a:pt x="1739460" y="273573"/>
                  </a:cubicBezTo>
                  <a:cubicBezTo>
                    <a:pt x="1738699" y="275097"/>
                    <a:pt x="1735079" y="275573"/>
                    <a:pt x="1734031" y="275573"/>
                  </a:cubicBezTo>
                  <a:cubicBezTo>
                    <a:pt x="1732983" y="275573"/>
                    <a:pt x="1732317" y="276240"/>
                    <a:pt x="1731745" y="277097"/>
                  </a:cubicBezTo>
                  <a:cubicBezTo>
                    <a:pt x="1731174" y="277954"/>
                    <a:pt x="1728888" y="276430"/>
                    <a:pt x="1727078" y="275573"/>
                  </a:cubicBezTo>
                  <a:cubicBezTo>
                    <a:pt x="1725268" y="274716"/>
                    <a:pt x="1720125" y="277192"/>
                    <a:pt x="1718601" y="277383"/>
                  </a:cubicBezTo>
                  <a:cubicBezTo>
                    <a:pt x="1717077" y="277573"/>
                    <a:pt x="1716029" y="274716"/>
                    <a:pt x="1715458" y="273382"/>
                  </a:cubicBezTo>
                  <a:cubicBezTo>
                    <a:pt x="1715362" y="273192"/>
                    <a:pt x="1715362" y="273097"/>
                    <a:pt x="1715362" y="273001"/>
                  </a:cubicBezTo>
                  <a:cubicBezTo>
                    <a:pt x="1715648" y="272525"/>
                    <a:pt x="1718601" y="273954"/>
                    <a:pt x="1719458" y="274335"/>
                  </a:cubicBezTo>
                  <a:cubicBezTo>
                    <a:pt x="1720410" y="274811"/>
                    <a:pt x="1722411" y="273382"/>
                    <a:pt x="1722315" y="271668"/>
                  </a:cubicBezTo>
                  <a:cubicBezTo>
                    <a:pt x="1722220" y="270049"/>
                    <a:pt x="1727649" y="270715"/>
                    <a:pt x="1729078" y="270525"/>
                  </a:cubicBezTo>
                  <a:cubicBezTo>
                    <a:pt x="1730412" y="270334"/>
                    <a:pt x="1731460" y="267381"/>
                    <a:pt x="1732031" y="266524"/>
                  </a:cubicBezTo>
                  <a:cubicBezTo>
                    <a:pt x="1732603" y="265667"/>
                    <a:pt x="1733269" y="260714"/>
                    <a:pt x="1733365" y="259285"/>
                  </a:cubicBezTo>
                  <a:cubicBezTo>
                    <a:pt x="1733460" y="257761"/>
                    <a:pt x="1736317" y="255856"/>
                    <a:pt x="1737556" y="255189"/>
                  </a:cubicBezTo>
                  <a:cubicBezTo>
                    <a:pt x="1738793" y="254523"/>
                    <a:pt x="1737746" y="249379"/>
                    <a:pt x="1737556" y="247570"/>
                  </a:cubicBezTo>
                  <a:cubicBezTo>
                    <a:pt x="1737365" y="245760"/>
                    <a:pt x="1738508" y="243759"/>
                    <a:pt x="1738889" y="242426"/>
                  </a:cubicBezTo>
                  <a:cubicBezTo>
                    <a:pt x="1739365" y="241093"/>
                    <a:pt x="1735175" y="239664"/>
                    <a:pt x="1734126" y="238997"/>
                  </a:cubicBezTo>
                  <a:cubicBezTo>
                    <a:pt x="1733746" y="238711"/>
                    <a:pt x="1732983" y="237473"/>
                    <a:pt x="1732221" y="236139"/>
                  </a:cubicBezTo>
                  <a:cubicBezTo>
                    <a:pt x="1731269" y="234330"/>
                    <a:pt x="1730317" y="232329"/>
                    <a:pt x="1729935" y="231758"/>
                  </a:cubicBezTo>
                  <a:cubicBezTo>
                    <a:pt x="1729268" y="230805"/>
                    <a:pt x="1727269" y="227757"/>
                    <a:pt x="1726792" y="226805"/>
                  </a:cubicBezTo>
                  <a:cubicBezTo>
                    <a:pt x="1726316" y="225852"/>
                    <a:pt x="1726506" y="223471"/>
                    <a:pt x="1726602" y="222519"/>
                  </a:cubicBezTo>
                  <a:cubicBezTo>
                    <a:pt x="1726697" y="221566"/>
                    <a:pt x="1725840" y="220709"/>
                    <a:pt x="1725268" y="220042"/>
                  </a:cubicBezTo>
                  <a:cubicBezTo>
                    <a:pt x="1724601" y="219375"/>
                    <a:pt x="1725554" y="218423"/>
                    <a:pt x="1725935" y="217375"/>
                  </a:cubicBezTo>
                  <a:cubicBezTo>
                    <a:pt x="1726316" y="216423"/>
                    <a:pt x="1724601" y="211755"/>
                    <a:pt x="1723935" y="210993"/>
                  </a:cubicBezTo>
                  <a:cubicBezTo>
                    <a:pt x="1723268" y="210136"/>
                    <a:pt x="1718791" y="208707"/>
                    <a:pt x="1717648" y="207850"/>
                  </a:cubicBezTo>
                  <a:cubicBezTo>
                    <a:pt x="1716505" y="206993"/>
                    <a:pt x="1717648" y="204897"/>
                    <a:pt x="1718506" y="203278"/>
                  </a:cubicBezTo>
                  <a:cubicBezTo>
                    <a:pt x="1719267" y="201659"/>
                    <a:pt x="1719267" y="196325"/>
                    <a:pt x="1719267" y="194991"/>
                  </a:cubicBezTo>
                  <a:cubicBezTo>
                    <a:pt x="1719172" y="193658"/>
                    <a:pt x="1716505" y="190896"/>
                    <a:pt x="1715458" y="190420"/>
                  </a:cubicBezTo>
                  <a:cubicBezTo>
                    <a:pt x="1714505" y="189943"/>
                    <a:pt x="1710218" y="189467"/>
                    <a:pt x="1708981" y="189467"/>
                  </a:cubicBezTo>
                  <a:cubicBezTo>
                    <a:pt x="1707837" y="189467"/>
                    <a:pt x="1702980" y="189657"/>
                    <a:pt x="1701837" y="189657"/>
                  </a:cubicBezTo>
                  <a:cubicBezTo>
                    <a:pt x="1700599" y="189657"/>
                    <a:pt x="1698979" y="188800"/>
                    <a:pt x="1697646" y="188133"/>
                  </a:cubicBezTo>
                  <a:cubicBezTo>
                    <a:pt x="1696312" y="187467"/>
                    <a:pt x="1696026" y="191753"/>
                    <a:pt x="1695646" y="193277"/>
                  </a:cubicBezTo>
                  <a:cubicBezTo>
                    <a:pt x="1695265" y="194801"/>
                    <a:pt x="1695074" y="199563"/>
                    <a:pt x="1696122" y="201564"/>
                  </a:cubicBezTo>
                  <a:cubicBezTo>
                    <a:pt x="1697169" y="203564"/>
                    <a:pt x="1696598" y="207469"/>
                    <a:pt x="1696217" y="209946"/>
                  </a:cubicBezTo>
                  <a:cubicBezTo>
                    <a:pt x="1695931" y="212422"/>
                    <a:pt x="1690692" y="211279"/>
                    <a:pt x="1688597" y="211565"/>
                  </a:cubicBezTo>
                  <a:cubicBezTo>
                    <a:pt x="1686501" y="211851"/>
                    <a:pt x="1685835" y="214899"/>
                    <a:pt x="1685549" y="216137"/>
                  </a:cubicBezTo>
                  <a:cubicBezTo>
                    <a:pt x="1685263" y="217470"/>
                    <a:pt x="1686406" y="218804"/>
                    <a:pt x="1687454" y="218899"/>
                  </a:cubicBezTo>
                  <a:cubicBezTo>
                    <a:pt x="1688502" y="219090"/>
                    <a:pt x="1691835" y="225186"/>
                    <a:pt x="1691931" y="225948"/>
                  </a:cubicBezTo>
                  <a:cubicBezTo>
                    <a:pt x="1692026" y="226805"/>
                    <a:pt x="1690312" y="227281"/>
                    <a:pt x="1689073" y="227757"/>
                  </a:cubicBezTo>
                  <a:cubicBezTo>
                    <a:pt x="1687835" y="228234"/>
                    <a:pt x="1689073" y="234997"/>
                    <a:pt x="1689359" y="236044"/>
                  </a:cubicBezTo>
                  <a:cubicBezTo>
                    <a:pt x="1689645" y="236997"/>
                    <a:pt x="1692121" y="236235"/>
                    <a:pt x="1692788" y="235758"/>
                  </a:cubicBezTo>
                  <a:cubicBezTo>
                    <a:pt x="1693550" y="235282"/>
                    <a:pt x="1695836" y="236044"/>
                    <a:pt x="1696979" y="236901"/>
                  </a:cubicBezTo>
                  <a:cubicBezTo>
                    <a:pt x="1698122" y="237759"/>
                    <a:pt x="1701551" y="242140"/>
                    <a:pt x="1703075" y="243283"/>
                  </a:cubicBezTo>
                  <a:cubicBezTo>
                    <a:pt x="1704504" y="244426"/>
                    <a:pt x="1705266" y="246236"/>
                    <a:pt x="1705551" y="247570"/>
                  </a:cubicBezTo>
                  <a:cubicBezTo>
                    <a:pt x="1705837" y="248903"/>
                    <a:pt x="1706600" y="252808"/>
                    <a:pt x="1705837" y="254332"/>
                  </a:cubicBezTo>
                  <a:cubicBezTo>
                    <a:pt x="1705075" y="255856"/>
                    <a:pt x="1703361" y="253189"/>
                    <a:pt x="1702409" y="252046"/>
                  </a:cubicBezTo>
                  <a:cubicBezTo>
                    <a:pt x="1701456" y="250903"/>
                    <a:pt x="1697836" y="248903"/>
                    <a:pt x="1696122" y="248046"/>
                  </a:cubicBezTo>
                  <a:cubicBezTo>
                    <a:pt x="1694503" y="247188"/>
                    <a:pt x="1683930" y="246236"/>
                    <a:pt x="1682120" y="245379"/>
                  </a:cubicBezTo>
                  <a:cubicBezTo>
                    <a:pt x="1680310" y="244522"/>
                    <a:pt x="1679358" y="243378"/>
                    <a:pt x="1678405" y="242616"/>
                  </a:cubicBezTo>
                  <a:cubicBezTo>
                    <a:pt x="1677452" y="241759"/>
                    <a:pt x="1671833" y="240807"/>
                    <a:pt x="1670881" y="240616"/>
                  </a:cubicBezTo>
                  <a:cubicBezTo>
                    <a:pt x="1669833" y="240426"/>
                    <a:pt x="1667166" y="242616"/>
                    <a:pt x="1666499" y="243093"/>
                  </a:cubicBezTo>
                  <a:cubicBezTo>
                    <a:pt x="1665737" y="243569"/>
                    <a:pt x="1660784" y="241569"/>
                    <a:pt x="1659736" y="241474"/>
                  </a:cubicBezTo>
                  <a:cubicBezTo>
                    <a:pt x="1658689" y="241283"/>
                    <a:pt x="1658308" y="242331"/>
                    <a:pt x="1657736" y="243093"/>
                  </a:cubicBezTo>
                  <a:cubicBezTo>
                    <a:pt x="1657165" y="243950"/>
                    <a:pt x="1656117" y="243950"/>
                    <a:pt x="1654784" y="243950"/>
                  </a:cubicBezTo>
                  <a:cubicBezTo>
                    <a:pt x="1653450" y="243950"/>
                    <a:pt x="1652878" y="246712"/>
                    <a:pt x="1652878" y="247379"/>
                  </a:cubicBezTo>
                  <a:cubicBezTo>
                    <a:pt x="1652878" y="248046"/>
                    <a:pt x="1654402" y="253666"/>
                    <a:pt x="1654307" y="254332"/>
                  </a:cubicBezTo>
                  <a:cubicBezTo>
                    <a:pt x="1654212" y="254999"/>
                    <a:pt x="1653831" y="256809"/>
                    <a:pt x="1653450" y="257475"/>
                  </a:cubicBezTo>
                  <a:cubicBezTo>
                    <a:pt x="1653068" y="258142"/>
                    <a:pt x="1650021" y="257761"/>
                    <a:pt x="1648687" y="257285"/>
                  </a:cubicBezTo>
                  <a:cubicBezTo>
                    <a:pt x="1647354" y="256809"/>
                    <a:pt x="1648021" y="254332"/>
                    <a:pt x="1647258" y="253284"/>
                  </a:cubicBezTo>
                  <a:cubicBezTo>
                    <a:pt x="1646496" y="252332"/>
                    <a:pt x="1643258" y="254427"/>
                    <a:pt x="1642306" y="255285"/>
                  </a:cubicBezTo>
                  <a:cubicBezTo>
                    <a:pt x="1641353" y="256142"/>
                    <a:pt x="1636114" y="256142"/>
                    <a:pt x="1634400" y="256428"/>
                  </a:cubicBezTo>
                  <a:cubicBezTo>
                    <a:pt x="1632685" y="256713"/>
                    <a:pt x="1633924" y="258237"/>
                    <a:pt x="1634685" y="259190"/>
                  </a:cubicBezTo>
                  <a:cubicBezTo>
                    <a:pt x="1635447" y="260143"/>
                    <a:pt x="1634971" y="260809"/>
                    <a:pt x="1633924" y="260809"/>
                  </a:cubicBezTo>
                  <a:cubicBezTo>
                    <a:pt x="1632876" y="260809"/>
                    <a:pt x="1630400" y="259190"/>
                    <a:pt x="1628399" y="258999"/>
                  </a:cubicBezTo>
                  <a:cubicBezTo>
                    <a:pt x="1626399" y="258809"/>
                    <a:pt x="1624970" y="258999"/>
                    <a:pt x="1623827" y="258999"/>
                  </a:cubicBezTo>
                  <a:cubicBezTo>
                    <a:pt x="1622589" y="258999"/>
                    <a:pt x="1621160" y="261095"/>
                    <a:pt x="1620208" y="261952"/>
                  </a:cubicBezTo>
                  <a:cubicBezTo>
                    <a:pt x="1619922" y="262238"/>
                    <a:pt x="1619826" y="262524"/>
                    <a:pt x="1619826" y="263000"/>
                  </a:cubicBezTo>
                  <a:cubicBezTo>
                    <a:pt x="1619731" y="264048"/>
                    <a:pt x="1620302" y="265381"/>
                    <a:pt x="1620875" y="266048"/>
                  </a:cubicBezTo>
                  <a:cubicBezTo>
                    <a:pt x="1621636" y="267000"/>
                    <a:pt x="1617826" y="268715"/>
                    <a:pt x="1616397" y="269191"/>
                  </a:cubicBezTo>
                  <a:cubicBezTo>
                    <a:pt x="1614968" y="269668"/>
                    <a:pt x="1613826" y="269858"/>
                    <a:pt x="1612492" y="269668"/>
                  </a:cubicBezTo>
                  <a:cubicBezTo>
                    <a:pt x="1611159" y="269477"/>
                    <a:pt x="1612683" y="266239"/>
                    <a:pt x="1612969" y="265381"/>
                  </a:cubicBezTo>
                  <a:cubicBezTo>
                    <a:pt x="1613159" y="264524"/>
                    <a:pt x="1614397" y="264238"/>
                    <a:pt x="1615826" y="263762"/>
                  </a:cubicBezTo>
                  <a:cubicBezTo>
                    <a:pt x="1616302" y="263572"/>
                    <a:pt x="1616397" y="263381"/>
                    <a:pt x="1616493" y="263000"/>
                  </a:cubicBezTo>
                  <a:cubicBezTo>
                    <a:pt x="1616493" y="262238"/>
                    <a:pt x="1615731" y="261190"/>
                    <a:pt x="1615255" y="260428"/>
                  </a:cubicBezTo>
                  <a:cubicBezTo>
                    <a:pt x="1614492" y="259285"/>
                    <a:pt x="1615635" y="257761"/>
                    <a:pt x="1616207" y="256999"/>
                  </a:cubicBezTo>
                  <a:cubicBezTo>
                    <a:pt x="1616778" y="256237"/>
                    <a:pt x="1618207" y="254713"/>
                    <a:pt x="1619636" y="254237"/>
                  </a:cubicBezTo>
                  <a:cubicBezTo>
                    <a:pt x="1621065" y="253761"/>
                    <a:pt x="1619160" y="253284"/>
                    <a:pt x="1618207" y="253284"/>
                  </a:cubicBezTo>
                  <a:cubicBezTo>
                    <a:pt x="1617160" y="253284"/>
                    <a:pt x="1608873" y="260524"/>
                    <a:pt x="1608111" y="261000"/>
                  </a:cubicBezTo>
                  <a:cubicBezTo>
                    <a:pt x="1607444" y="261476"/>
                    <a:pt x="1605920" y="263286"/>
                    <a:pt x="1604967" y="264429"/>
                  </a:cubicBezTo>
                  <a:cubicBezTo>
                    <a:pt x="1604015" y="265572"/>
                    <a:pt x="1602205" y="264714"/>
                    <a:pt x="1601348" y="264714"/>
                  </a:cubicBezTo>
                  <a:cubicBezTo>
                    <a:pt x="1600491" y="264714"/>
                    <a:pt x="1598014" y="266239"/>
                    <a:pt x="1596205" y="267000"/>
                  </a:cubicBezTo>
                  <a:cubicBezTo>
                    <a:pt x="1594395" y="267858"/>
                    <a:pt x="1586870" y="271572"/>
                    <a:pt x="1585251" y="272430"/>
                  </a:cubicBezTo>
                  <a:cubicBezTo>
                    <a:pt x="1583631" y="273287"/>
                    <a:pt x="1583536" y="274716"/>
                    <a:pt x="1583346" y="275764"/>
                  </a:cubicBezTo>
                  <a:cubicBezTo>
                    <a:pt x="1583155" y="276716"/>
                    <a:pt x="1582012" y="277859"/>
                    <a:pt x="1580774" y="278716"/>
                  </a:cubicBezTo>
                  <a:cubicBezTo>
                    <a:pt x="1579536" y="279574"/>
                    <a:pt x="1578774" y="282812"/>
                    <a:pt x="1578488" y="284145"/>
                  </a:cubicBezTo>
                  <a:cubicBezTo>
                    <a:pt x="1578202" y="285479"/>
                    <a:pt x="1578393" y="287765"/>
                    <a:pt x="1578012" y="288718"/>
                  </a:cubicBezTo>
                  <a:cubicBezTo>
                    <a:pt x="1577631" y="289670"/>
                    <a:pt x="1573059" y="289384"/>
                    <a:pt x="1571630" y="289384"/>
                  </a:cubicBezTo>
                  <a:cubicBezTo>
                    <a:pt x="1570296" y="289384"/>
                    <a:pt x="1570106" y="289860"/>
                    <a:pt x="1569059" y="290051"/>
                  </a:cubicBezTo>
                  <a:cubicBezTo>
                    <a:pt x="1568010" y="290241"/>
                    <a:pt x="1561438" y="284241"/>
                    <a:pt x="1560962" y="283002"/>
                  </a:cubicBezTo>
                  <a:cubicBezTo>
                    <a:pt x="1560486" y="281669"/>
                    <a:pt x="1564867" y="277859"/>
                    <a:pt x="1565915" y="277573"/>
                  </a:cubicBezTo>
                  <a:cubicBezTo>
                    <a:pt x="1566963" y="277287"/>
                    <a:pt x="1569820" y="277859"/>
                    <a:pt x="1571725" y="277764"/>
                  </a:cubicBezTo>
                  <a:cubicBezTo>
                    <a:pt x="1573630" y="277573"/>
                    <a:pt x="1570296" y="273477"/>
                    <a:pt x="1569535" y="272620"/>
                  </a:cubicBezTo>
                  <a:cubicBezTo>
                    <a:pt x="1568772" y="271763"/>
                    <a:pt x="1566487" y="269953"/>
                    <a:pt x="1565344" y="269287"/>
                  </a:cubicBezTo>
                  <a:cubicBezTo>
                    <a:pt x="1564201" y="268620"/>
                    <a:pt x="1560295" y="268810"/>
                    <a:pt x="1558867" y="269096"/>
                  </a:cubicBezTo>
                  <a:cubicBezTo>
                    <a:pt x="1557438" y="269382"/>
                    <a:pt x="1555819" y="269287"/>
                    <a:pt x="1553818" y="269953"/>
                  </a:cubicBezTo>
                  <a:cubicBezTo>
                    <a:pt x="1551913" y="270620"/>
                    <a:pt x="1548293" y="268620"/>
                    <a:pt x="1546960" y="267953"/>
                  </a:cubicBezTo>
                  <a:cubicBezTo>
                    <a:pt x="1545627" y="267286"/>
                    <a:pt x="1546770" y="270239"/>
                    <a:pt x="1547817" y="271096"/>
                  </a:cubicBezTo>
                  <a:cubicBezTo>
                    <a:pt x="1548770" y="271953"/>
                    <a:pt x="1551532" y="274906"/>
                    <a:pt x="1552104" y="276335"/>
                  </a:cubicBezTo>
                  <a:cubicBezTo>
                    <a:pt x="1552675" y="277859"/>
                    <a:pt x="1552675" y="281097"/>
                    <a:pt x="1552199" y="283288"/>
                  </a:cubicBezTo>
                  <a:cubicBezTo>
                    <a:pt x="1551723" y="285384"/>
                    <a:pt x="1558009" y="290337"/>
                    <a:pt x="1559057" y="291385"/>
                  </a:cubicBezTo>
                  <a:cubicBezTo>
                    <a:pt x="1560010" y="292337"/>
                    <a:pt x="1559247" y="295671"/>
                    <a:pt x="1559057" y="296623"/>
                  </a:cubicBezTo>
                  <a:cubicBezTo>
                    <a:pt x="1558771" y="297576"/>
                    <a:pt x="1559438" y="299100"/>
                    <a:pt x="1559628" y="300910"/>
                  </a:cubicBezTo>
                  <a:cubicBezTo>
                    <a:pt x="1559819" y="302719"/>
                    <a:pt x="1557438" y="300910"/>
                    <a:pt x="1556962" y="300243"/>
                  </a:cubicBezTo>
                  <a:cubicBezTo>
                    <a:pt x="1556485" y="299576"/>
                    <a:pt x="1554294" y="296814"/>
                    <a:pt x="1553437" y="296147"/>
                  </a:cubicBezTo>
                  <a:cubicBezTo>
                    <a:pt x="1552675" y="295480"/>
                    <a:pt x="1545817" y="295671"/>
                    <a:pt x="1544389" y="295861"/>
                  </a:cubicBezTo>
                  <a:cubicBezTo>
                    <a:pt x="1543722" y="295956"/>
                    <a:pt x="1543246" y="296909"/>
                    <a:pt x="1542769" y="298243"/>
                  </a:cubicBezTo>
                  <a:cubicBezTo>
                    <a:pt x="1542293" y="299576"/>
                    <a:pt x="1541721" y="301100"/>
                    <a:pt x="1540864" y="302433"/>
                  </a:cubicBezTo>
                  <a:cubicBezTo>
                    <a:pt x="1539150" y="305100"/>
                    <a:pt x="1536387" y="305767"/>
                    <a:pt x="1534768" y="306243"/>
                  </a:cubicBezTo>
                  <a:cubicBezTo>
                    <a:pt x="1533149" y="306720"/>
                    <a:pt x="1533625" y="308529"/>
                    <a:pt x="1533721" y="309006"/>
                  </a:cubicBezTo>
                  <a:cubicBezTo>
                    <a:pt x="1533816" y="309482"/>
                    <a:pt x="1536769" y="311768"/>
                    <a:pt x="1537435" y="312435"/>
                  </a:cubicBezTo>
                  <a:cubicBezTo>
                    <a:pt x="1538102" y="313101"/>
                    <a:pt x="1537721" y="313768"/>
                    <a:pt x="1537435" y="314530"/>
                  </a:cubicBezTo>
                  <a:cubicBezTo>
                    <a:pt x="1537245" y="315387"/>
                    <a:pt x="1537912" y="316816"/>
                    <a:pt x="1537912" y="317674"/>
                  </a:cubicBezTo>
                  <a:cubicBezTo>
                    <a:pt x="1537816" y="318531"/>
                    <a:pt x="1535340" y="317959"/>
                    <a:pt x="1534197" y="317864"/>
                  </a:cubicBezTo>
                  <a:cubicBezTo>
                    <a:pt x="1532958" y="317674"/>
                    <a:pt x="1529243" y="320341"/>
                    <a:pt x="1528387" y="320626"/>
                  </a:cubicBezTo>
                  <a:cubicBezTo>
                    <a:pt x="1527529" y="320912"/>
                    <a:pt x="1520957" y="316626"/>
                    <a:pt x="1518957" y="315387"/>
                  </a:cubicBezTo>
                  <a:cubicBezTo>
                    <a:pt x="1516956" y="314054"/>
                    <a:pt x="1515337" y="315673"/>
                    <a:pt x="1513432" y="317007"/>
                  </a:cubicBezTo>
                  <a:cubicBezTo>
                    <a:pt x="1511432" y="318340"/>
                    <a:pt x="1514671" y="319483"/>
                    <a:pt x="1515814" y="319674"/>
                  </a:cubicBezTo>
                  <a:cubicBezTo>
                    <a:pt x="1516956" y="319864"/>
                    <a:pt x="1518957" y="323103"/>
                    <a:pt x="1518957" y="323674"/>
                  </a:cubicBezTo>
                  <a:cubicBezTo>
                    <a:pt x="1518957" y="324150"/>
                    <a:pt x="1520576" y="325008"/>
                    <a:pt x="1522290" y="325293"/>
                  </a:cubicBezTo>
                  <a:cubicBezTo>
                    <a:pt x="1524005" y="325579"/>
                    <a:pt x="1525910" y="327579"/>
                    <a:pt x="1526196" y="328722"/>
                  </a:cubicBezTo>
                  <a:cubicBezTo>
                    <a:pt x="1526481" y="329866"/>
                    <a:pt x="1523529" y="330247"/>
                    <a:pt x="1522671" y="330056"/>
                  </a:cubicBezTo>
                  <a:cubicBezTo>
                    <a:pt x="1521814" y="329866"/>
                    <a:pt x="1519338" y="331389"/>
                    <a:pt x="1518290" y="332056"/>
                  </a:cubicBezTo>
                  <a:cubicBezTo>
                    <a:pt x="1517242" y="332723"/>
                    <a:pt x="1514385" y="331770"/>
                    <a:pt x="1512670" y="331389"/>
                  </a:cubicBezTo>
                  <a:cubicBezTo>
                    <a:pt x="1510956" y="331104"/>
                    <a:pt x="1509527" y="329770"/>
                    <a:pt x="1508574" y="328437"/>
                  </a:cubicBezTo>
                  <a:cubicBezTo>
                    <a:pt x="1507622" y="327103"/>
                    <a:pt x="1502193" y="324436"/>
                    <a:pt x="1500859" y="323293"/>
                  </a:cubicBezTo>
                  <a:cubicBezTo>
                    <a:pt x="1499526" y="322150"/>
                    <a:pt x="1500955" y="318816"/>
                    <a:pt x="1501240" y="317483"/>
                  </a:cubicBezTo>
                  <a:cubicBezTo>
                    <a:pt x="1501526" y="316149"/>
                    <a:pt x="1500192" y="314816"/>
                    <a:pt x="1499526" y="314340"/>
                  </a:cubicBezTo>
                  <a:cubicBezTo>
                    <a:pt x="1498859" y="313864"/>
                    <a:pt x="1499526" y="312244"/>
                    <a:pt x="1500192" y="311387"/>
                  </a:cubicBezTo>
                  <a:cubicBezTo>
                    <a:pt x="1500955" y="310530"/>
                    <a:pt x="1497811" y="308244"/>
                    <a:pt x="1497430" y="307291"/>
                  </a:cubicBezTo>
                  <a:cubicBezTo>
                    <a:pt x="1496954" y="306339"/>
                    <a:pt x="1492572" y="305481"/>
                    <a:pt x="1491049" y="305005"/>
                  </a:cubicBezTo>
                  <a:cubicBezTo>
                    <a:pt x="1489524" y="304529"/>
                    <a:pt x="1489429" y="303862"/>
                    <a:pt x="1489048" y="302243"/>
                  </a:cubicBezTo>
                  <a:cubicBezTo>
                    <a:pt x="1488667" y="300624"/>
                    <a:pt x="1486286" y="300243"/>
                    <a:pt x="1485238" y="300243"/>
                  </a:cubicBezTo>
                  <a:cubicBezTo>
                    <a:pt x="1484190" y="300243"/>
                    <a:pt x="1480571" y="300910"/>
                    <a:pt x="1479237" y="300052"/>
                  </a:cubicBezTo>
                  <a:cubicBezTo>
                    <a:pt x="1477904" y="299195"/>
                    <a:pt x="1480857" y="298243"/>
                    <a:pt x="1482952" y="298052"/>
                  </a:cubicBezTo>
                  <a:cubicBezTo>
                    <a:pt x="1485048" y="297862"/>
                    <a:pt x="1481809" y="294909"/>
                    <a:pt x="1480857" y="293575"/>
                  </a:cubicBezTo>
                  <a:cubicBezTo>
                    <a:pt x="1479904" y="292242"/>
                    <a:pt x="1482952" y="293289"/>
                    <a:pt x="1483619" y="293766"/>
                  </a:cubicBezTo>
                  <a:cubicBezTo>
                    <a:pt x="1484286" y="294242"/>
                    <a:pt x="1486572" y="295861"/>
                    <a:pt x="1487525" y="296242"/>
                  </a:cubicBezTo>
                  <a:cubicBezTo>
                    <a:pt x="1488477" y="296528"/>
                    <a:pt x="1493239" y="297099"/>
                    <a:pt x="1494096" y="297195"/>
                  </a:cubicBezTo>
                  <a:cubicBezTo>
                    <a:pt x="1494954" y="297385"/>
                    <a:pt x="1499907" y="300147"/>
                    <a:pt x="1501050" y="301005"/>
                  </a:cubicBezTo>
                  <a:cubicBezTo>
                    <a:pt x="1502193" y="301862"/>
                    <a:pt x="1508574" y="301672"/>
                    <a:pt x="1509432" y="301672"/>
                  </a:cubicBezTo>
                  <a:cubicBezTo>
                    <a:pt x="1510289" y="301672"/>
                    <a:pt x="1514099" y="303005"/>
                    <a:pt x="1515623" y="303957"/>
                  </a:cubicBezTo>
                  <a:cubicBezTo>
                    <a:pt x="1517052" y="304910"/>
                    <a:pt x="1528863" y="303100"/>
                    <a:pt x="1534006" y="301957"/>
                  </a:cubicBezTo>
                  <a:cubicBezTo>
                    <a:pt x="1536006" y="301481"/>
                    <a:pt x="1537054" y="299862"/>
                    <a:pt x="1537626" y="297766"/>
                  </a:cubicBezTo>
                  <a:cubicBezTo>
                    <a:pt x="1538578" y="294337"/>
                    <a:pt x="1538197" y="289956"/>
                    <a:pt x="1538292" y="288908"/>
                  </a:cubicBezTo>
                  <a:cubicBezTo>
                    <a:pt x="1538388" y="287289"/>
                    <a:pt x="1535054" y="283764"/>
                    <a:pt x="1534387" y="283098"/>
                  </a:cubicBezTo>
                  <a:cubicBezTo>
                    <a:pt x="1533721" y="282431"/>
                    <a:pt x="1533149" y="280431"/>
                    <a:pt x="1532196" y="279288"/>
                  </a:cubicBezTo>
                  <a:cubicBezTo>
                    <a:pt x="1531244" y="278145"/>
                    <a:pt x="1527529" y="277668"/>
                    <a:pt x="1526005" y="277668"/>
                  </a:cubicBezTo>
                  <a:cubicBezTo>
                    <a:pt x="1524481" y="277668"/>
                    <a:pt x="1519433" y="273668"/>
                    <a:pt x="1518099" y="272906"/>
                  </a:cubicBezTo>
                  <a:cubicBezTo>
                    <a:pt x="1516766" y="272049"/>
                    <a:pt x="1507622" y="267953"/>
                    <a:pt x="1503431" y="267096"/>
                  </a:cubicBezTo>
                  <a:cubicBezTo>
                    <a:pt x="1499240" y="266239"/>
                    <a:pt x="1490001" y="266810"/>
                    <a:pt x="1489239" y="266905"/>
                  </a:cubicBezTo>
                  <a:cubicBezTo>
                    <a:pt x="1488572" y="267096"/>
                    <a:pt x="1487143" y="267858"/>
                    <a:pt x="1486381" y="268429"/>
                  </a:cubicBezTo>
                  <a:cubicBezTo>
                    <a:pt x="1485715" y="268905"/>
                    <a:pt x="1484381" y="267572"/>
                    <a:pt x="1483619" y="266429"/>
                  </a:cubicBezTo>
                  <a:cubicBezTo>
                    <a:pt x="1482857" y="265286"/>
                    <a:pt x="1482000" y="265095"/>
                    <a:pt x="1481047" y="264238"/>
                  </a:cubicBezTo>
                  <a:cubicBezTo>
                    <a:pt x="1480095" y="263381"/>
                    <a:pt x="1481809" y="262428"/>
                    <a:pt x="1482476" y="261285"/>
                  </a:cubicBezTo>
                  <a:cubicBezTo>
                    <a:pt x="1483047" y="260143"/>
                    <a:pt x="1477904" y="259761"/>
                    <a:pt x="1476571" y="260143"/>
                  </a:cubicBezTo>
                  <a:cubicBezTo>
                    <a:pt x="1475142" y="260428"/>
                    <a:pt x="1475046" y="263286"/>
                    <a:pt x="1474094" y="264238"/>
                  </a:cubicBezTo>
                  <a:cubicBezTo>
                    <a:pt x="1473332" y="265095"/>
                    <a:pt x="1470856" y="263476"/>
                    <a:pt x="1469427" y="262619"/>
                  </a:cubicBezTo>
                  <a:cubicBezTo>
                    <a:pt x="1469141" y="262428"/>
                    <a:pt x="1468855" y="262333"/>
                    <a:pt x="1468665" y="262238"/>
                  </a:cubicBezTo>
                  <a:cubicBezTo>
                    <a:pt x="1468189" y="261952"/>
                    <a:pt x="1467236" y="262047"/>
                    <a:pt x="1466474" y="262238"/>
                  </a:cubicBezTo>
                  <a:cubicBezTo>
                    <a:pt x="1465807" y="262428"/>
                    <a:pt x="1465331" y="262810"/>
                    <a:pt x="1464188" y="262428"/>
                  </a:cubicBezTo>
                  <a:cubicBezTo>
                    <a:pt x="1463045" y="262143"/>
                    <a:pt x="1461331" y="261190"/>
                    <a:pt x="1460759" y="261190"/>
                  </a:cubicBezTo>
                  <a:cubicBezTo>
                    <a:pt x="1460187" y="261190"/>
                    <a:pt x="1457806" y="260904"/>
                    <a:pt x="1457806" y="260428"/>
                  </a:cubicBezTo>
                  <a:cubicBezTo>
                    <a:pt x="1457806" y="259952"/>
                    <a:pt x="1458759" y="259095"/>
                    <a:pt x="1459521" y="258809"/>
                  </a:cubicBezTo>
                  <a:cubicBezTo>
                    <a:pt x="1460187" y="258523"/>
                    <a:pt x="1462568" y="257475"/>
                    <a:pt x="1463235" y="257475"/>
                  </a:cubicBezTo>
                  <a:cubicBezTo>
                    <a:pt x="1463902" y="257475"/>
                    <a:pt x="1465521" y="256904"/>
                    <a:pt x="1466188" y="256332"/>
                  </a:cubicBezTo>
                  <a:cubicBezTo>
                    <a:pt x="1466760" y="255761"/>
                    <a:pt x="1467902" y="254713"/>
                    <a:pt x="1467426" y="254142"/>
                  </a:cubicBezTo>
                  <a:lnTo>
                    <a:pt x="1467046" y="253570"/>
                  </a:lnTo>
                  <a:cubicBezTo>
                    <a:pt x="1466093" y="253189"/>
                    <a:pt x="1463712" y="252522"/>
                    <a:pt x="1462664" y="252522"/>
                  </a:cubicBezTo>
                  <a:cubicBezTo>
                    <a:pt x="1461616" y="252522"/>
                    <a:pt x="1458092" y="252332"/>
                    <a:pt x="1457235" y="252713"/>
                  </a:cubicBezTo>
                  <a:cubicBezTo>
                    <a:pt x="1456378" y="252999"/>
                    <a:pt x="1454472" y="255189"/>
                    <a:pt x="1453996" y="254523"/>
                  </a:cubicBezTo>
                  <a:cubicBezTo>
                    <a:pt x="1453520" y="253856"/>
                    <a:pt x="1453996" y="252046"/>
                    <a:pt x="1454187" y="251570"/>
                  </a:cubicBezTo>
                  <a:cubicBezTo>
                    <a:pt x="1454377" y="251094"/>
                    <a:pt x="1453330" y="251094"/>
                    <a:pt x="1452663" y="250618"/>
                  </a:cubicBezTo>
                  <a:cubicBezTo>
                    <a:pt x="1451996" y="250141"/>
                    <a:pt x="1449901" y="248808"/>
                    <a:pt x="1448662" y="249474"/>
                  </a:cubicBezTo>
                  <a:cubicBezTo>
                    <a:pt x="1447424" y="250141"/>
                    <a:pt x="1446281" y="251284"/>
                    <a:pt x="1446090" y="252141"/>
                  </a:cubicBezTo>
                  <a:cubicBezTo>
                    <a:pt x="1445900" y="252999"/>
                    <a:pt x="1444185" y="255570"/>
                    <a:pt x="1444090" y="253951"/>
                  </a:cubicBezTo>
                  <a:cubicBezTo>
                    <a:pt x="1443995" y="252332"/>
                    <a:pt x="1444185" y="249951"/>
                    <a:pt x="1443138" y="249951"/>
                  </a:cubicBezTo>
                  <a:cubicBezTo>
                    <a:pt x="1442090" y="249951"/>
                    <a:pt x="1441899" y="250618"/>
                    <a:pt x="1441137" y="251475"/>
                  </a:cubicBezTo>
                  <a:cubicBezTo>
                    <a:pt x="1440376" y="252332"/>
                    <a:pt x="1438947" y="253951"/>
                    <a:pt x="1438280" y="253951"/>
                  </a:cubicBezTo>
                  <a:cubicBezTo>
                    <a:pt x="1437613" y="253951"/>
                    <a:pt x="1437137" y="253284"/>
                    <a:pt x="1437328" y="252427"/>
                  </a:cubicBezTo>
                  <a:cubicBezTo>
                    <a:pt x="1437518" y="251570"/>
                    <a:pt x="1437137" y="250427"/>
                    <a:pt x="1436280" y="250332"/>
                  </a:cubicBezTo>
                  <a:cubicBezTo>
                    <a:pt x="1435422" y="250141"/>
                    <a:pt x="1430946" y="248808"/>
                    <a:pt x="1430469" y="250141"/>
                  </a:cubicBezTo>
                  <a:cubicBezTo>
                    <a:pt x="1429993" y="251475"/>
                    <a:pt x="1428279" y="252141"/>
                    <a:pt x="1430660" y="253094"/>
                  </a:cubicBezTo>
                  <a:cubicBezTo>
                    <a:pt x="1432946" y="254047"/>
                    <a:pt x="1433899" y="255856"/>
                    <a:pt x="1432660" y="256047"/>
                  </a:cubicBezTo>
                  <a:cubicBezTo>
                    <a:pt x="1431422" y="256237"/>
                    <a:pt x="1427993" y="254713"/>
                    <a:pt x="1427136" y="254904"/>
                  </a:cubicBezTo>
                  <a:cubicBezTo>
                    <a:pt x="1426278" y="255094"/>
                    <a:pt x="1425517" y="255570"/>
                    <a:pt x="1425993" y="256523"/>
                  </a:cubicBezTo>
                  <a:cubicBezTo>
                    <a:pt x="1426469" y="257475"/>
                    <a:pt x="1427803" y="257856"/>
                    <a:pt x="1427231" y="258809"/>
                  </a:cubicBezTo>
                  <a:cubicBezTo>
                    <a:pt x="1426660" y="259761"/>
                    <a:pt x="1426278" y="260619"/>
                    <a:pt x="1426374" y="261571"/>
                  </a:cubicBezTo>
                  <a:cubicBezTo>
                    <a:pt x="1426469" y="262524"/>
                    <a:pt x="1426564" y="263857"/>
                    <a:pt x="1425421" y="263191"/>
                  </a:cubicBezTo>
                  <a:cubicBezTo>
                    <a:pt x="1424278" y="262524"/>
                    <a:pt x="1422849" y="260904"/>
                    <a:pt x="1422183" y="259857"/>
                  </a:cubicBezTo>
                  <a:cubicBezTo>
                    <a:pt x="1421611" y="258904"/>
                    <a:pt x="1421040" y="257095"/>
                    <a:pt x="1420183" y="256904"/>
                  </a:cubicBezTo>
                  <a:cubicBezTo>
                    <a:pt x="1419325" y="256713"/>
                    <a:pt x="1409229" y="256713"/>
                    <a:pt x="1410276" y="257380"/>
                  </a:cubicBezTo>
                  <a:cubicBezTo>
                    <a:pt x="1411229" y="258047"/>
                    <a:pt x="1413229" y="258999"/>
                    <a:pt x="1413324" y="260143"/>
                  </a:cubicBezTo>
                  <a:cubicBezTo>
                    <a:pt x="1413420" y="261285"/>
                    <a:pt x="1410848" y="261666"/>
                    <a:pt x="1410276" y="262238"/>
                  </a:cubicBezTo>
                  <a:cubicBezTo>
                    <a:pt x="1409705" y="262905"/>
                    <a:pt x="1406943" y="264048"/>
                    <a:pt x="1405990" y="265000"/>
                  </a:cubicBezTo>
                  <a:cubicBezTo>
                    <a:pt x="1405038" y="265953"/>
                    <a:pt x="1403419" y="267477"/>
                    <a:pt x="1403037" y="266524"/>
                  </a:cubicBezTo>
                  <a:cubicBezTo>
                    <a:pt x="1402561" y="265572"/>
                    <a:pt x="1400942" y="261952"/>
                    <a:pt x="1400180" y="262905"/>
                  </a:cubicBezTo>
                  <a:cubicBezTo>
                    <a:pt x="1399418" y="263857"/>
                    <a:pt x="1399037" y="265191"/>
                    <a:pt x="1397418" y="265381"/>
                  </a:cubicBezTo>
                  <a:cubicBezTo>
                    <a:pt x="1395893" y="265572"/>
                    <a:pt x="1394560" y="265191"/>
                    <a:pt x="1394084" y="266239"/>
                  </a:cubicBezTo>
                  <a:cubicBezTo>
                    <a:pt x="1393703" y="267191"/>
                    <a:pt x="1392369" y="269668"/>
                    <a:pt x="1391608" y="269858"/>
                  </a:cubicBezTo>
                  <a:cubicBezTo>
                    <a:pt x="1390941" y="270049"/>
                    <a:pt x="1388464" y="270334"/>
                    <a:pt x="1387893" y="271668"/>
                  </a:cubicBezTo>
                  <a:cubicBezTo>
                    <a:pt x="1387321" y="273001"/>
                    <a:pt x="1386845" y="275287"/>
                    <a:pt x="1384845" y="275954"/>
                  </a:cubicBezTo>
                  <a:cubicBezTo>
                    <a:pt x="1382940" y="276621"/>
                    <a:pt x="1381035" y="276906"/>
                    <a:pt x="1381130" y="277954"/>
                  </a:cubicBezTo>
                  <a:cubicBezTo>
                    <a:pt x="1381225" y="278907"/>
                    <a:pt x="1382368" y="280621"/>
                    <a:pt x="1383035" y="280621"/>
                  </a:cubicBezTo>
                  <a:cubicBezTo>
                    <a:pt x="1383702" y="280621"/>
                    <a:pt x="1385988" y="282812"/>
                    <a:pt x="1384464" y="282812"/>
                  </a:cubicBezTo>
                  <a:cubicBezTo>
                    <a:pt x="1382940" y="282812"/>
                    <a:pt x="1380940" y="282145"/>
                    <a:pt x="1380654" y="283288"/>
                  </a:cubicBezTo>
                  <a:cubicBezTo>
                    <a:pt x="1380368" y="284431"/>
                    <a:pt x="1379701" y="286622"/>
                    <a:pt x="1378749" y="286622"/>
                  </a:cubicBezTo>
                  <a:cubicBezTo>
                    <a:pt x="1377796" y="286622"/>
                    <a:pt x="1376558" y="286146"/>
                    <a:pt x="1375701" y="286622"/>
                  </a:cubicBezTo>
                  <a:cubicBezTo>
                    <a:pt x="1374844" y="287098"/>
                    <a:pt x="1371986" y="289289"/>
                    <a:pt x="1371891" y="290241"/>
                  </a:cubicBezTo>
                  <a:cubicBezTo>
                    <a:pt x="1371796" y="291194"/>
                    <a:pt x="1372272" y="292527"/>
                    <a:pt x="1373129" y="292527"/>
                  </a:cubicBezTo>
                  <a:cubicBezTo>
                    <a:pt x="1373986" y="292527"/>
                    <a:pt x="1376177" y="295861"/>
                    <a:pt x="1374653" y="295290"/>
                  </a:cubicBezTo>
                  <a:cubicBezTo>
                    <a:pt x="1373129" y="294814"/>
                    <a:pt x="1371319" y="294337"/>
                    <a:pt x="1371510" y="295766"/>
                  </a:cubicBezTo>
                  <a:cubicBezTo>
                    <a:pt x="1371796" y="297290"/>
                    <a:pt x="1372748" y="300719"/>
                    <a:pt x="1371700" y="300719"/>
                  </a:cubicBezTo>
                  <a:cubicBezTo>
                    <a:pt x="1370653" y="300719"/>
                    <a:pt x="1367700" y="301386"/>
                    <a:pt x="1367128" y="302052"/>
                  </a:cubicBezTo>
                  <a:cubicBezTo>
                    <a:pt x="1366557" y="302719"/>
                    <a:pt x="1365414" y="304529"/>
                    <a:pt x="1365319" y="306053"/>
                  </a:cubicBezTo>
                  <a:cubicBezTo>
                    <a:pt x="1365223" y="307577"/>
                    <a:pt x="1363985" y="307863"/>
                    <a:pt x="1365128" y="309196"/>
                  </a:cubicBezTo>
                  <a:cubicBezTo>
                    <a:pt x="1366271" y="310530"/>
                    <a:pt x="1368367" y="314149"/>
                    <a:pt x="1366462" y="312625"/>
                  </a:cubicBezTo>
                  <a:cubicBezTo>
                    <a:pt x="1364556" y="311101"/>
                    <a:pt x="1362271" y="309672"/>
                    <a:pt x="1361985" y="310625"/>
                  </a:cubicBezTo>
                  <a:cubicBezTo>
                    <a:pt x="1361794" y="311577"/>
                    <a:pt x="1363033" y="313387"/>
                    <a:pt x="1361604" y="314245"/>
                  </a:cubicBezTo>
                  <a:cubicBezTo>
                    <a:pt x="1360175" y="315102"/>
                    <a:pt x="1359127" y="315387"/>
                    <a:pt x="1358556" y="316435"/>
                  </a:cubicBezTo>
                  <a:cubicBezTo>
                    <a:pt x="1357984" y="317388"/>
                    <a:pt x="1357032" y="318435"/>
                    <a:pt x="1357603" y="318912"/>
                  </a:cubicBezTo>
                  <a:cubicBezTo>
                    <a:pt x="1358080" y="319388"/>
                    <a:pt x="1358937" y="321674"/>
                    <a:pt x="1357699" y="322055"/>
                  </a:cubicBezTo>
                  <a:cubicBezTo>
                    <a:pt x="1356460" y="322341"/>
                    <a:pt x="1352269" y="323865"/>
                    <a:pt x="1351603" y="324531"/>
                  </a:cubicBezTo>
                  <a:cubicBezTo>
                    <a:pt x="1350840" y="325198"/>
                    <a:pt x="1347888" y="326818"/>
                    <a:pt x="1348268" y="327960"/>
                  </a:cubicBezTo>
                  <a:cubicBezTo>
                    <a:pt x="1348745" y="329103"/>
                    <a:pt x="1349793" y="331294"/>
                    <a:pt x="1350745" y="331294"/>
                  </a:cubicBezTo>
                  <a:cubicBezTo>
                    <a:pt x="1351793" y="331294"/>
                    <a:pt x="1354651" y="331294"/>
                    <a:pt x="1355222" y="330342"/>
                  </a:cubicBezTo>
                  <a:cubicBezTo>
                    <a:pt x="1355794" y="329389"/>
                    <a:pt x="1357603" y="328246"/>
                    <a:pt x="1358270" y="327675"/>
                  </a:cubicBezTo>
                  <a:cubicBezTo>
                    <a:pt x="1358937" y="327199"/>
                    <a:pt x="1361223" y="326341"/>
                    <a:pt x="1361890" y="326532"/>
                  </a:cubicBezTo>
                  <a:cubicBezTo>
                    <a:pt x="1362556" y="326722"/>
                    <a:pt x="1364652" y="328627"/>
                    <a:pt x="1364556" y="329485"/>
                  </a:cubicBezTo>
                  <a:cubicBezTo>
                    <a:pt x="1364461" y="330342"/>
                    <a:pt x="1364747" y="332437"/>
                    <a:pt x="1363127" y="331104"/>
                  </a:cubicBezTo>
                  <a:cubicBezTo>
                    <a:pt x="1361508" y="329770"/>
                    <a:pt x="1360937" y="328151"/>
                    <a:pt x="1359699" y="329103"/>
                  </a:cubicBezTo>
                  <a:cubicBezTo>
                    <a:pt x="1358460" y="330056"/>
                    <a:pt x="1356937" y="331866"/>
                    <a:pt x="1355889" y="332437"/>
                  </a:cubicBezTo>
                  <a:cubicBezTo>
                    <a:pt x="1354841" y="332914"/>
                    <a:pt x="1354079" y="333295"/>
                    <a:pt x="1353031" y="334247"/>
                  </a:cubicBezTo>
                  <a:cubicBezTo>
                    <a:pt x="1351983" y="335199"/>
                    <a:pt x="1349793" y="336343"/>
                    <a:pt x="1349317" y="335866"/>
                  </a:cubicBezTo>
                  <a:cubicBezTo>
                    <a:pt x="1348840" y="335390"/>
                    <a:pt x="1346745" y="333199"/>
                    <a:pt x="1345697" y="333390"/>
                  </a:cubicBezTo>
                  <a:cubicBezTo>
                    <a:pt x="1344650" y="333580"/>
                    <a:pt x="1341220" y="335866"/>
                    <a:pt x="1341506" y="336819"/>
                  </a:cubicBezTo>
                  <a:cubicBezTo>
                    <a:pt x="1341792" y="337771"/>
                    <a:pt x="1346554" y="342629"/>
                    <a:pt x="1343887" y="342439"/>
                  </a:cubicBezTo>
                  <a:cubicBezTo>
                    <a:pt x="1341125" y="342248"/>
                    <a:pt x="1338172" y="341105"/>
                    <a:pt x="1336839" y="341105"/>
                  </a:cubicBezTo>
                  <a:cubicBezTo>
                    <a:pt x="1335505" y="341105"/>
                    <a:pt x="1333696" y="341391"/>
                    <a:pt x="1333029" y="342248"/>
                  </a:cubicBezTo>
                  <a:cubicBezTo>
                    <a:pt x="1332267" y="343105"/>
                    <a:pt x="1331410" y="343867"/>
                    <a:pt x="1331790" y="345010"/>
                  </a:cubicBezTo>
                  <a:cubicBezTo>
                    <a:pt x="1332267" y="346153"/>
                    <a:pt x="1331600" y="347963"/>
                    <a:pt x="1331124" y="347963"/>
                  </a:cubicBezTo>
                  <a:cubicBezTo>
                    <a:pt x="1330552" y="347963"/>
                    <a:pt x="1329124" y="347772"/>
                    <a:pt x="1328171" y="348249"/>
                  </a:cubicBezTo>
                  <a:cubicBezTo>
                    <a:pt x="1327314" y="348725"/>
                    <a:pt x="1325027" y="349868"/>
                    <a:pt x="1325123" y="351201"/>
                  </a:cubicBezTo>
                  <a:cubicBezTo>
                    <a:pt x="1325218" y="352535"/>
                    <a:pt x="1324361" y="354535"/>
                    <a:pt x="1323599" y="353964"/>
                  </a:cubicBezTo>
                  <a:cubicBezTo>
                    <a:pt x="1322742" y="353487"/>
                    <a:pt x="1320170" y="351297"/>
                    <a:pt x="1318932" y="352154"/>
                  </a:cubicBezTo>
                  <a:cubicBezTo>
                    <a:pt x="1317694" y="353011"/>
                    <a:pt x="1312931" y="357393"/>
                    <a:pt x="1314169" y="356916"/>
                  </a:cubicBezTo>
                  <a:cubicBezTo>
                    <a:pt x="1315408" y="356440"/>
                    <a:pt x="1318265" y="356726"/>
                    <a:pt x="1319313" y="357107"/>
                  </a:cubicBezTo>
                  <a:cubicBezTo>
                    <a:pt x="1320265" y="357393"/>
                    <a:pt x="1322551" y="360060"/>
                    <a:pt x="1320837" y="359869"/>
                  </a:cubicBezTo>
                  <a:cubicBezTo>
                    <a:pt x="1319122" y="359679"/>
                    <a:pt x="1311788" y="359202"/>
                    <a:pt x="1311312" y="359202"/>
                  </a:cubicBezTo>
                  <a:cubicBezTo>
                    <a:pt x="1310835" y="359202"/>
                    <a:pt x="1307787" y="360345"/>
                    <a:pt x="1309692" y="361012"/>
                  </a:cubicBezTo>
                  <a:cubicBezTo>
                    <a:pt x="1311502" y="361679"/>
                    <a:pt x="1313883" y="361870"/>
                    <a:pt x="1314550" y="362536"/>
                  </a:cubicBezTo>
                  <a:cubicBezTo>
                    <a:pt x="1315217" y="363203"/>
                    <a:pt x="1316075" y="364632"/>
                    <a:pt x="1314550" y="364632"/>
                  </a:cubicBezTo>
                  <a:cubicBezTo>
                    <a:pt x="1313026" y="364632"/>
                    <a:pt x="1307692" y="364632"/>
                    <a:pt x="1307502" y="365489"/>
                  </a:cubicBezTo>
                  <a:cubicBezTo>
                    <a:pt x="1307311" y="366346"/>
                    <a:pt x="1307597" y="369585"/>
                    <a:pt x="1308549" y="369966"/>
                  </a:cubicBezTo>
                  <a:cubicBezTo>
                    <a:pt x="1309502" y="370251"/>
                    <a:pt x="1313503" y="372252"/>
                    <a:pt x="1311978" y="372728"/>
                  </a:cubicBezTo>
                  <a:cubicBezTo>
                    <a:pt x="1310359" y="373204"/>
                    <a:pt x="1306740" y="373680"/>
                    <a:pt x="1307692" y="375014"/>
                  </a:cubicBezTo>
                  <a:cubicBezTo>
                    <a:pt x="1308645" y="376347"/>
                    <a:pt x="1309216" y="377110"/>
                    <a:pt x="1309216" y="377967"/>
                  </a:cubicBezTo>
                  <a:cubicBezTo>
                    <a:pt x="1309121" y="378824"/>
                    <a:pt x="1309788" y="379967"/>
                    <a:pt x="1310455" y="380443"/>
                  </a:cubicBezTo>
                  <a:cubicBezTo>
                    <a:pt x="1311121" y="380920"/>
                    <a:pt x="1311978" y="382920"/>
                    <a:pt x="1311788" y="383777"/>
                  </a:cubicBezTo>
                  <a:cubicBezTo>
                    <a:pt x="1311597" y="384634"/>
                    <a:pt x="1312169" y="385873"/>
                    <a:pt x="1311597" y="387396"/>
                  </a:cubicBezTo>
                  <a:cubicBezTo>
                    <a:pt x="1311026" y="388920"/>
                    <a:pt x="1310455" y="389397"/>
                    <a:pt x="1310168" y="390159"/>
                  </a:cubicBezTo>
                  <a:cubicBezTo>
                    <a:pt x="1309978" y="391016"/>
                    <a:pt x="1311407" y="392254"/>
                    <a:pt x="1312264" y="392159"/>
                  </a:cubicBezTo>
                  <a:cubicBezTo>
                    <a:pt x="1313121" y="391969"/>
                    <a:pt x="1315598" y="390635"/>
                    <a:pt x="1315408" y="391873"/>
                  </a:cubicBezTo>
                  <a:cubicBezTo>
                    <a:pt x="1315122" y="393016"/>
                    <a:pt x="1314836" y="395874"/>
                    <a:pt x="1313979" y="395683"/>
                  </a:cubicBezTo>
                  <a:cubicBezTo>
                    <a:pt x="1313121" y="395493"/>
                    <a:pt x="1311217" y="394350"/>
                    <a:pt x="1310455" y="394540"/>
                  </a:cubicBezTo>
                  <a:cubicBezTo>
                    <a:pt x="1309788" y="394731"/>
                    <a:pt x="1308645" y="395874"/>
                    <a:pt x="1309121" y="396541"/>
                  </a:cubicBezTo>
                  <a:cubicBezTo>
                    <a:pt x="1309597" y="397207"/>
                    <a:pt x="1310074" y="397683"/>
                    <a:pt x="1309978" y="399017"/>
                  </a:cubicBezTo>
                  <a:cubicBezTo>
                    <a:pt x="1309883" y="400350"/>
                    <a:pt x="1310264" y="401779"/>
                    <a:pt x="1310931" y="402446"/>
                  </a:cubicBezTo>
                  <a:cubicBezTo>
                    <a:pt x="1311597" y="403113"/>
                    <a:pt x="1317789" y="407590"/>
                    <a:pt x="1318646" y="407399"/>
                  </a:cubicBezTo>
                  <a:cubicBezTo>
                    <a:pt x="1319503" y="407208"/>
                    <a:pt x="1320742" y="406446"/>
                    <a:pt x="1321885" y="407399"/>
                  </a:cubicBezTo>
                  <a:cubicBezTo>
                    <a:pt x="1323028" y="408351"/>
                    <a:pt x="1323885" y="408923"/>
                    <a:pt x="1324933" y="408351"/>
                  </a:cubicBezTo>
                  <a:cubicBezTo>
                    <a:pt x="1325980" y="407875"/>
                    <a:pt x="1333219" y="404351"/>
                    <a:pt x="1334267" y="403589"/>
                  </a:cubicBezTo>
                  <a:cubicBezTo>
                    <a:pt x="1335315" y="402732"/>
                    <a:pt x="1338363" y="398160"/>
                    <a:pt x="1339410" y="397779"/>
                  </a:cubicBezTo>
                  <a:cubicBezTo>
                    <a:pt x="1340459" y="397493"/>
                    <a:pt x="1344554" y="395493"/>
                    <a:pt x="1343887" y="394159"/>
                  </a:cubicBezTo>
                  <a:cubicBezTo>
                    <a:pt x="1343316" y="392826"/>
                    <a:pt x="1342458" y="389682"/>
                    <a:pt x="1343506" y="389206"/>
                  </a:cubicBezTo>
                  <a:cubicBezTo>
                    <a:pt x="1344554" y="388730"/>
                    <a:pt x="1345792" y="388730"/>
                    <a:pt x="1345887" y="389492"/>
                  </a:cubicBezTo>
                  <a:cubicBezTo>
                    <a:pt x="1345983" y="390349"/>
                    <a:pt x="1346269" y="391778"/>
                    <a:pt x="1346935" y="392254"/>
                  </a:cubicBezTo>
                  <a:cubicBezTo>
                    <a:pt x="1347602" y="392730"/>
                    <a:pt x="1349412" y="394064"/>
                    <a:pt x="1348650" y="395398"/>
                  </a:cubicBezTo>
                  <a:cubicBezTo>
                    <a:pt x="1348268" y="396064"/>
                    <a:pt x="1347697" y="396350"/>
                    <a:pt x="1347316" y="396826"/>
                  </a:cubicBezTo>
                  <a:cubicBezTo>
                    <a:pt x="1347316" y="396826"/>
                    <a:pt x="1347316" y="396826"/>
                    <a:pt x="1347316" y="396826"/>
                  </a:cubicBezTo>
                  <a:cubicBezTo>
                    <a:pt x="1347031" y="397207"/>
                    <a:pt x="1346840" y="397683"/>
                    <a:pt x="1347031" y="398636"/>
                  </a:cubicBezTo>
                  <a:cubicBezTo>
                    <a:pt x="1347412" y="400732"/>
                    <a:pt x="1350555" y="405399"/>
                    <a:pt x="1350650" y="406542"/>
                  </a:cubicBezTo>
                  <a:cubicBezTo>
                    <a:pt x="1350745" y="407685"/>
                    <a:pt x="1351412" y="409971"/>
                    <a:pt x="1352079" y="411304"/>
                  </a:cubicBezTo>
                  <a:cubicBezTo>
                    <a:pt x="1352650" y="412638"/>
                    <a:pt x="1355222" y="415781"/>
                    <a:pt x="1355984" y="416067"/>
                  </a:cubicBezTo>
                  <a:cubicBezTo>
                    <a:pt x="1356841" y="416353"/>
                    <a:pt x="1357317" y="416733"/>
                    <a:pt x="1357222" y="417876"/>
                  </a:cubicBezTo>
                  <a:cubicBezTo>
                    <a:pt x="1357127" y="419020"/>
                    <a:pt x="1357603" y="420544"/>
                    <a:pt x="1357984" y="421210"/>
                  </a:cubicBezTo>
                  <a:cubicBezTo>
                    <a:pt x="1358460" y="421877"/>
                    <a:pt x="1361318" y="425211"/>
                    <a:pt x="1360270" y="425496"/>
                  </a:cubicBezTo>
                  <a:cubicBezTo>
                    <a:pt x="1359222" y="425782"/>
                    <a:pt x="1357984" y="426640"/>
                    <a:pt x="1358270" y="427497"/>
                  </a:cubicBezTo>
                  <a:cubicBezTo>
                    <a:pt x="1358556" y="428354"/>
                    <a:pt x="1360175" y="429116"/>
                    <a:pt x="1360175" y="429973"/>
                  </a:cubicBezTo>
                  <a:cubicBezTo>
                    <a:pt x="1360080" y="430830"/>
                    <a:pt x="1360746" y="433783"/>
                    <a:pt x="1360175" y="434545"/>
                  </a:cubicBezTo>
                  <a:cubicBezTo>
                    <a:pt x="1359603" y="435403"/>
                    <a:pt x="1359222" y="436641"/>
                    <a:pt x="1359889" y="437022"/>
                  </a:cubicBezTo>
                  <a:cubicBezTo>
                    <a:pt x="1360556" y="437307"/>
                    <a:pt x="1362080" y="437688"/>
                    <a:pt x="1362937" y="437307"/>
                  </a:cubicBezTo>
                  <a:cubicBezTo>
                    <a:pt x="1363794" y="437022"/>
                    <a:pt x="1364652" y="436355"/>
                    <a:pt x="1365699" y="436450"/>
                  </a:cubicBezTo>
                  <a:cubicBezTo>
                    <a:pt x="1366747" y="436641"/>
                    <a:pt x="1368938" y="435974"/>
                    <a:pt x="1368938" y="435974"/>
                  </a:cubicBezTo>
                  <a:lnTo>
                    <a:pt x="1370176" y="432354"/>
                  </a:lnTo>
                  <a:cubicBezTo>
                    <a:pt x="1370176" y="432354"/>
                    <a:pt x="1373605" y="426735"/>
                    <a:pt x="1374653" y="427116"/>
                  </a:cubicBezTo>
                  <a:cubicBezTo>
                    <a:pt x="1375701" y="427401"/>
                    <a:pt x="1377130" y="427973"/>
                    <a:pt x="1377701" y="427306"/>
                  </a:cubicBezTo>
                  <a:cubicBezTo>
                    <a:pt x="1378272" y="426640"/>
                    <a:pt x="1378844" y="425306"/>
                    <a:pt x="1380082" y="425020"/>
                  </a:cubicBezTo>
                  <a:cubicBezTo>
                    <a:pt x="1381321" y="424734"/>
                    <a:pt x="1384464" y="423211"/>
                    <a:pt x="1385131" y="421591"/>
                  </a:cubicBezTo>
                  <a:cubicBezTo>
                    <a:pt x="1385702" y="419972"/>
                    <a:pt x="1387988" y="416638"/>
                    <a:pt x="1387226" y="415019"/>
                  </a:cubicBezTo>
                  <a:cubicBezTo>
                    <a:pt x="1386464" y="413400"/>
                    <a:pt x="1386083" y="412257"/>
                    <a:pt x="1386368" y="410447"/>
                  </a:cubicBezTo>
                  <a:cubicBezTo>
                    <a:pt x="1386655" y="408637"/>
                    <a:pt x="1387321" y="406351"/>
                    <a:pt x="1386845" y="405018"/>
                  </a:cubicBezTo>
                  <a:cubicBezTo>
                    <a:pt x="1386368" y="403684"/>
                    <a:pt x="1385321" y="399874"/>
                    <a:pt x="1386178" y="399588"/>
                  </a:cubicBezTo>
                  <a:cubicBezTo>
                    <a:pt x="1387035" y="399303"/>
                    <a:pt x="1389131" y="398541"/>
                    <a:pt x="1390179" y="398445"/>
                  </a:cubicBezTo>
                  <a:cubicBezTo>
                    <a:pt x="1391608" y="398255"/>
                    <a:pt x="1394084" y="395969"/>
                    <a:pt x="1396084" y="395016"/>
                  </a:cubicBezTo>
                  <a:cubicBezTo>
                    <a:pt x="1397989" y="394064"/>
                    <a:pt x="1397037" y="393397"/>
                    <a:pt x="1396370" y="392730"/>
                  </a:cubicBezTo>
                  <a:cubicBezTo>
                    <a:pt x="1395703" y="392064"/>
                    <a:pt x="1393131" y="392254"/>
                    <a:pt x="1392275" y="392445"/>
                  </a:cubicBezTo>
                  <a:cubicBezTo>
                    <a:pt x="1391417" y="392635"/>
                    <a:pt x="1387226" y="391492"/>
                    <a:pt x="1386083" y="390921"/>
                  </a:cubicBezTo>
                  <a:cubicBezTo>
                    <a:pt x="1384940" y="390445"/>
                    <a:pt x="1386750" y="389111"/>
                    <a:pt x="1388084" y="388825"/>
                  </a:cubicBezTo>
                  <a:cubicBezTo>
                    <a:pt x="1389512" y="388540"/>
                    <a:pt x="1390750" y="389111"/>
                    <a:pt x="1392084" y="389968"/>
                  </a:cubicBezTo>
                  <a:cubicBezTo>
                    <a:pt x="1393417" y="390825"/>
                    <a:pt x="1396370" y="389968"/>
                    <a:pt x="1397322" y="389968"/>
                  </a:cubicBezTo>
                  <a:cubicBezTo>
                    <a:pt x="1398370" y="389968"/>
                    <a:pt x="1399323" y="387492"/>
                    <a:pt x="1400085" y="386634"/>
                  </a:cubicBezTo>
                  <a:cubicBezTo>
                    <a:pt x="1400847" y="385777"/>
                    <a:pt x="1400085" y="383682"/>
                    <a:pt x="1400180" y="382348"/>
                  </a:cubicBezTo>
                  <a:cubicBezTo>
                    <a:pt x="1400275" y="381015"/>
                    <a:pt x="1398465" y="379205"/>
                    <a:pt x="1397609" y="379205"/>
                  </a:cubicBezTo>
                  <a:cubicBezTo>
                    <a:pt x="1396751" y="379205"/>
                    <a:pt x="1396275" y="376919"/>
                    <a:pt x="1395893" y="376443"/>
                  </a:cubicBezTo>
                  <a:cubicBezTo>
                    <a:pt x="1395608" y="375966"/>
                    <a:pt x="1393512" y="373966"/>
                    <a:pt x="1392465" y="373680"/>
                  </a:cubicBezTo>
                  <a:cubicBezTo>
                    <a:pt x="1391512" y="373395"/>
                    <a:pt x="1389893" y="373395"/>
                    <a:pt x="1388369" y="373014"/>
                  </a:cubicBezTo>
                  <a:cubicBezTo>
                    <a:pt x="1386845" y="372728"/>
                    <a:pt x="1388084" y="367775"/>
                    <a:pt x="1388084" y="366632"/>
                  </a:cubicBezTo>
                  <a:cubicBezTo>
                    <a:pt x="1388178" y="365489"/>
                    <a:pt x="1388084" y="364155"/>
                    <a:pt x="1387797" y="363679"/>
                  </a:cubicBezTo>
                  <a:cubicBezTo>
                    <a:pt x="1387512" y="363203"/>
                    <a:pt x="1388274" y="359107"/>
                    <a:pt x="1388464" y="358250"/>
                  </a:cubicBezTo>
                  <a:cubicBezTo>
                    <a:pt x="1388655" y="357393"/>
                    <a:pt x="1390465" y="353106"/>
                    <a:pt x="1391417" y="351868"/>
                  </a:cubicBezTo>
                  <a:cubicBezTo>
                    <a:pt x="1392369" y="350535"/>
                    <a:pt x="1399704" y="344439"/>
                    <a:pt x="1400656" y="343772"/>
                  </a:cubicBezTo>
                  <a:cubicBezTo>
                    <a:pt x="1401514" y="343105"/>
                    <a:pt x="1404276" y="342915"/>
                    <a:pt x="1405514" y="342915"/>
                  </a:cubicBezTo>
                  <a:cubicBezTo>
                    <a:pt x="1406752" y="342915"/>
                    <a:pt x="1407990" y="339581"/>
                    <a:pt x="1408943" y="337962"/>
                  </a:cubicBezTo>
                  <a:cubicBezTo>
                    <a:pt x="1409896" y="336343"/>
                    <a:pt x="1412372" y="335485"/>
                    <a:pt x="1413991" y="334152"/>
                  </a:cubicBezTo>
                  <a:cubicBezTo>
                    <a:pt x="1415610" y="332818"/>
                    <a:pt x="1413706" y="327579"/>
                    <a:pt x="1413324" y="325770"/>
                  </a:cubicBezTo>
                  <a:cubicBezTo>
                    <a:pt x="1412944" y="323960"/>
                    <a:pt x="1413896" y="324246"/>
                    <a:pt x="1415230" y="323103"/>
                  </a:cubicBezTo>
                  <a:cubicBezTo>
                    <a:pt x="1416468" y="321960"/>
                    <a:pt x="1415515" y="321102"/>
                    <a:pt x="1415420" y="320436"/>
                  </a:cubicBezTo>
                  <a:cubicBezTo>
                    <a:pt x="1415325" y="319769"/>
                    <a:pt x="1416849" y="319483"/>
                    <a:pt x="1417896" y="318816"/>
                  </a:cubicBezTo>
                  <a:cubicBezTo>
                    <a:pt x="1418944" y="318150"/>
                    <a:pt x="1419040" y="317483"/>
                    <a:pt x="1419230" y="317007"/>
                  </a:cubicBezTo>
                  <a:cubicBezTo>
                    <a:pt x="1419421" y="316530"/>
                    <a:pt x="1421230" y="315864"/>
                    <a:pt x="1422564" y="315673"/>
                  </a:cubicBezTo>
                  <a:cubicBezTo>
                    <a:pt x="1423897" y="315483"/>
                    <a:pt x="1424564" y="313006"/>
                    <a:pt x="1425135" y="312530"/>
                  </a:cubicBezTo>
                  <a:cubicBezTo>
                    <a:pt x="1425517" y="312244"/>
                    <a:pt x="1427993" y="312435"/>
                    <a:pt x="1429802" y="312625"/>
                  </a:cubicBezTo>
                  <a:cubicBezTo>
                    <a:pt x="1430660" y="312720"/>
                    <a:pt x="1431422" y="312911"/>
                    <a:pt x="1431708" y="313006"/>
                  </a:cubicBezTo>
                  <a:cubicBezTo>
                    <a:pt x="1432660" y="313292"/>
                    <a:pt x="1433708" y="313292"/>
                    <a:pt x="1434756" y="313197"/>
                  </a:cubicBezTo>
                  <a:cubicBezTo>
                    <a:pt x="1435803" y="313006"/>
                    <a:pt x="1435899" y="313864"/>
                    <a:pt x="1435994" y="314816"/>
                  </a:cubicBezTo>
                  <a:cubicBezTo>
                    <a:pt x="1435994" y="314816"/>
                    <a:pt x="1435899" y="316626"/>
                    <a:pt x="1436375" y="317483"/>
                  </a:cubicBezTo>
                  <a:cubicBezTo>
                    <a:pt x="1436851" y="318340"/>
                    <a:pt x="1437994" y="318816"/>
                    <a:pt x="1438090" y="320150"/>
                  </a:cubicBezTo>
                  <a:cubicBezTo>
                    <a:pt x="1438185" y="321483"/>
                    <a:pt x="1438756" y="323103"/>
                    <a:pt x="1437518" y="323960"/>
                  </a:cubicBezTo>
                  <a:cubicBezTo>
                    <a:pt x="1436280" y="324817"/>
                    <a:pt x="1436280" y="324817"/>
                    <a:pt x="1435232" y="325579"/>
                  </a:cubicBezTo>
                  <a:cubicBezTo>
                    <a:pt x="1434184" y="326437"/>
                    <a:pt x="1429993" y="329580"/>
                    <a:pt x="1429993" y="330532"/>
                  </a:cubicBezTo>
                  <a:cubicBezTo>
                    <a:pt x="1429898" y="331485"/>
                    <a:pt x="1429231" y="334152"/>
                    <a:pt x="1427993" y="334818"/>
                  </a:cubicBezTo>
                  <a:cubicBezTo>
                    <a:pt x="1426755" y="335485"/>
                    <a:pt x="1423612" y="336914"/>
                    <a:pt x="1423040" y="337962"/>
                  </a:cubicBezTo>
                  <a:cubicBezTo>
                    <a:pt x="1422469" y="338914"/>
                    <a:pt x="1422278" y="341391"/>
                    <a:pt x="1421040" y="342057"/>
                  </a:cubicBezTo>
                  <a:cubicBezTo>
                    <a:pt x="1419801" y="342724"/>
                    <a:pt x="1416849" y="343867"/>
                    <a:pt x="1416277" y="345010"/>
                  </a:cubicBezTo>
                  <a:cubicBezTo>
                    <a:pt x="1415706" y="346153"/>
                    <a:pt x="1414277" y="349963"/>
                    <a:pt x="1415039" y="354059"/>
                  </a:cubicBezTo>
                  <a:cubicBezTo>
                    <a:pt x="1415801" y="358155"/>
                    <a:pt x="1416753" y="362155"/>
                    <a:pt x="1416659" y="363489"/>
                  </a:cubicBezTo>
                  <a:cubicBezTo>
                    <a:pt x="1416563" y="364822"/>
                    <a:pt x="1415134" y="371204"/>
                    <a:pt x="1416277" y="372347"/>
                  </a:cubicBezTo>
                  <a:cubicBezTo>
                    <a:pt x="1417420" y="373490"/>
                    <a:pt x="1418754" y="376824"/>
                    <a:pt x="1419516" y="377491"/>
                  </a:cubicBezTo>
                  <a:cubicBezTo>
                    <a:pt x="1420277" y="378157"/>
                    <a:pt x="1422754" y="379491"/>
                    <a:pt x="1423802" y="379491"/>
                  </a:cubicBezTo>
                  <a:cubicBezTo>
                    <a:pt x="1424850" y="379491"/>
                    <a:pt x="1427707" y="379776"/>
                    <a:pt x="1427993" y="380634"/>
                  </a:cubicBezTo>
                  <a:cubicBezTo>
                    <a:pt x="1428279" y="381491"/>
                    <a:pt x="1430089" y="383110"/>
                    <a:pt x="1431136" y="382634"/>
                  </a:cubicBezTo>
                  <a:cubicBezTo>
                    <a:pt x="1432184" y="382158"/>
                    <a:pt x="1440661" y="378157"/>
                    <a:pt x="1440661" y="378157"/>
                  </a:cubicBezTo>
                  <a:cubicBezTo>
                    <a:pt x="1440661" y="378157"/>
                    <a:pt x="1445519" y="374824"/>
                    <a:pt x="1446471" y="375014"/>
                  </a:cubicBezTo>
                  <a:cubicBezTo>
                    <a:pt x="1447519" y="375204"/>
                    <a:pt x="1450186" y="375300"/>
                    <a:pt x="1451424" y="375204"/>
                  </a:cubicBezTo>
                  <a:cubicBezTo>
                    <a:pt x="1452663" y="375014"/>
                    <a:pt x="1459616" y="372061"/>
                    <a:pt x="1460473" y="371871"/>
                  </a:cubicBezTo>
                  <a:cubicBezTo>
                    <a:pt x="1461235" y="371775"/>
                    <a:pt x="1463712" y="371109"/>
                    <a:pt x="1464474" y="371490"/>
                  </a:cubicBezTo>
                  <a:cubicBezTo>
                    <a:pt x="1464474" y="371490"/>
                    <a:pt x="1468569" y="366822"/>
                    <a:pt x="1470665" y="364441"/>
                  </a:cubicBezTo>
                  <a:lnTo>
                    <a:pt x="1470760" y="364441"/>
                  </a:lnTo>
                  <a:lnTo>
                    <a:pt x="1464474" y="371395"/>
                  </a:lnTo>
                  <a:cubicBezTo>
                    <a:pt x="1464474" y="371395"/>
                    <a:pt x="1465045" y="374062"/>
                    <a:pt x="1465998" y="374443"/>
                  </a:cubicBezTo>
                  <a:cubicBezTo>
                    <a:pt x="1466950" y="374824"/>
                    <a:pt x="1471808" y="376443"/>
                    <a:pt x="1471808" y="376443"/>
                  </a:cubicBezTo>
                  <a:cubicBezTo>
                    <a:pt x="1471808" y="376443"/>
                    <a:pt x="1473618" y="376633"/>
                    <a:pt x="1474094" y="376728"/>
                  </a:cubicBezTo>
                  <a:cubicBezTo>
                    <a:pt x="1474475" y="376824"/>
                    <a:pt x="1475332" y="377395"/>
                    <a:pt x="1475332" y="377681"/>
                  </a:cubicBezTo>
                  <a:cubicBezTo>
                    <a:pt x="1475332" y="377681"/>
                    <a:pt x="1475332" y="377776"/>
                    <a:pt x="1475332" y="377776"/>
                  </a:cubicBezTo>
                  <a:cubicBezTo>
                    <a:pt x="1475332" y="377872"/>
                    <a:pt x="1475332" y="377967"/>
                    <a:pt x="1475237" y="378062"/>
                  </a:cubicBezTo>
                  <a:cubicBezTo>
                    <a:pt x="1474665" y="378919"/>
                    <a:pt x="1473522" y="380729"/>
                    <a:pt x="1472284" y="380824"/>
                  </a:cubicBezTo>
                  <a:cubicBezTo>
                    <a:pt x="1471046" y="381015"/>
                    <a:pt x="1466665" y="380348"/>
                    <a:pt x="1465807" y="381015"/>
                  </a:cubicBezTo>
                  <a:cubicBezTo>
                    <a:pt x="1464950" y="381681"/>
                    <a:pt x="1462378" y="383491"/>
                    <a:pt x="1461712" y="384158"/>
                  </a:cubicBezTo>
                  <a:cubicBezTo>
                    <a:pt x="1461616" y="384253"/>
                    <a:pt x="1461426" y="384349"/>
                    <a:pt x="1461235" y="384539"/>
                  </a:cubicBezTo>
                  <a:cubicBezTo>
                    <a:pt x="1459902" y="385396"/>
                    <a:pt x="1456949" y="386920"/>
                    <a:pt x="1456092" y="387301"/>
                  </a:cubicBezTo>
                  <a:cubicBezTo>
                    <a:pt x="1455044" y="387778"/>
                    <a:pt x="1452949" y="388158"/>
                    <a:pt x="1451615" y="387301"/>
                  </a:cubicBezTo>
                  <a:cubicBezTo>
                    <a:pt x="1450281" y="386444"/>
                    <a:pt x="1448852" y="385777"/>
                    <a:pt x="1447615" y="385777"/>
                  </a:cubicBezTo>
                  <a:cubicBezTo>
                    <a:pt x="1446376" y="385777"/>
                    <a:pt x="1441804" y="385777"/>
                    <a:pt x="1440947" y="385968"/>
                  </a:cubicBezTo>
                  <a:cubicBezTo>
                    <a:pt x="1440090" y="386158"/>
                    <a:pt x="1437708" y="387778"/>
                    <a:pt x="1436185" y="388444"/>
                  </a:cubicBezTo>
                  <a:cubicBezTo>
                    <a:pt x="1434565" y="389111"/>
                    <a:pt x="1430565" y="390921"/>
                    <a:pt x="1429802" y="392064"/>
                  </a:cubicBezTo>
                  <a:cubicBezTo>
                    <a:pt x="1429041" y="393207"/>
                    <a:pt x="1429326" y="393874"/>
                    <a:pt x="1429612" y="394540"/>
                  </a:cubicBezTo>
                  <a:cubicBezTo>
                    <a:pt x="1429898" y="395207"/>
                    <a:pt x="1431517" y="396636"/>
                    <a:pt x="1430946" y="397303"/>
                  </a:cubicBezTo>
                  <a:cubicBezTo>
                    <a:pt x="1430565" y="397779"/>
                    <a:pt x="1430089" y="399303"/>
                    <a:pt x="1430279" y="400065"/>
                  </a:cubicBezTo>
                  <a:cubicBezTo>
                    <a:pt x="1430375" y="400350"/>
                    <a:pt x="1430565" y="400636"/>
                    <a:pt x="1430851" y="400636"/>
                  </a:cubicBezTo>
                  <a:cubicBezTo>
                    <a:pt x="1432089" y="400636"/>
                    <a:pt x="1434851" y="399493"/>
                    <a:pt x="1435709" y="399303"/>
                  </a:cubicBezTo>
                  <a:cubicBezTo>
                    <a:pt x="1436565" y="399112"/>
                    <a:pt x="1436756" y="399303"/>
                    <a:pt x="1436851" y="400255"/>
                  </a:cubicBezTo>
                  <a:cubicBezTo>
                    <a:pt x="1436946" y="401208"/>
                    <a:pt x="1436375" y="402541"/>
                    <a:pt x="1436470" y="403684"/>
                  </a:cubicBezTo>
                  <a:cubicBezTo>
                    <a:pt x="1436470" y="403970"/>
                    <a:pt x="1436565" y="404446"/>
                    <a:pt x="1436661" y="405018"/>
                  </a:cubicBezTo>
                  <a:cubicBezTo>
                    <a:pt x="1436851" y="406542"/>
                    <a:pt x="1437137" y="408828"/>
                    <a:pt x="1436946" y="409780"/>
                  </a:cubicBezTo>
                  <a:cubicBezTo>
                    <a:pt x="1436661" y="411114"/>
                    <a:pt x="1436375" y="412733"/>
                    <a:pt x="1436185" y="413590"/>
                  </a:cubicBezTo>
                  <a:cubicBezTo>
                    <a:pt x="1435994" y="414448"/>
                    <a:pt x="1435137" y="416924"/>
                    <a:pt x="1434089" y="417019"/>
                  </a:cubicBezTo>
                  <a:cubicBezTo>
                    <a:pt x="1433993" y="417019"/>
                    <a:pt x="1433803" y="417019"/>
                    <a:pt x="1433517" y="417019"/>
                  </a:cubicBezTo>
                  <a:cubicBezTo>
                    <a:pt x="1432089" y="417019"/>
                    <a:pt x="1429231" y="416543"/>
                    <a:pt x="1429136" y="415971"/>
                  </a:cubicBezTo>
                  <a:cubicBezTo>
                    <a:pt x="1429041" y="415305"/>
                    <a:pt x="1428374" y="412352"/>
                    <a:pt x="1427898" y="411876"/>
                  </a:cubicBezTo>
                  <a:cubicBezTo>
                    <a:pt x="1427421" y="411399"/>
                    <a:pt x="1422945" y="406256"/>
                    <a:pt x="1421706" y="407399"/>
                  </a:cubicBezTo>
                  <a:cubicBezTo>
                    <a:pt x="1420468" y="408542"/>
                    <a:pt x="1418087" y="409685"/>
                    <a:pt x="1417515" y="411209"/>
                  </a:cubicBezTo>
                  <a:cubicBezTo>
                    <a:pt x="1416944" y="412733"/>
                    <a:pt x="1416277" y="417495"/>
                    <a:pt x="1415039" y="418162"/>
                  </a:cubicBezTo>
                  <a:cubicBezTo>
                    <a:pt x="1413801" y="418829"/>
                    <a:pt x="1411419" y="419020"/>
                    <a:pt x="1411801" y="420162"/>
                  </a:cubicBezTo>
                  <a:cubicBezTo>
                    <a:pt x="1412277" y="421305"/>
                    <a:pt x="1413515" y="426258"/>
                    <a:pt x="1413706" y="426925"/>
                  </a:cubicBezTo>
                  <a:cubicBezTo>
                    <a:pt x="1413801" y="427116"/>
                    <a:pt x="1413801" y="427497"/>
                    <a:pt x="1413896" y="427878"/>
                  </a:cubicBezTo>
                  <a:cubicBezTo>
                    <a:pt x="1413991" y="428449"/>
                    <a:pt x="1414182" y="429211"/>
                    <a:pt x="1414467" y="429687"/>
                  </a:cubicBezTo>
                  <a:cubicBezTo>
                    <a:pt x="1414943" y="430545"/>
                    <a:pt x="1415515" y="431688"/>
                    <a:pt x="1415325" y="432354"/>
                  </a:cubicBezTo>
                  <a:cubicBezTo>
                    <a:pt x="1415134" y="432831"/>
                    <a:pt x="1414372" y="433498"/>
                    <a:pt x="1413610" y="434259"/>
                  </a:cubicBezTo>
                  <a:cubicBezTo>
                    <a:pt x="1413610" y="434259"/>
                    <a:pt x="1411229" y="436736"/>
                    <a:pt x="1410562" y="437593"/>
                  </a:cubicBezTo>
                  <a:cubicBezTo>
                    <a:pt x="1409991" y="438355"/>
                    <a:pt x="1408181" y="440832"/>
                    <a:pt x="1407514" y="441403"/>
                  </a:cubicBezTo>
                  <a:cubicBezTo>
                    <a:pt x="1406847" y="441879"/>
                    <a:pt x="1404847" y="443118"/>
                    <a:pt x="1404657" y="443213"/>
                  </a:cubicBezTo>
                  <a:cubicBezTo>
                    <a:pt x="1404466" y="443308"/>
                    <a:pt x="1403514" y="443784"/>
                    <a:pt x="1403133" y="443975"/>
                  </a:cubicBezTo>
                  <a:cubicBezTo>
                    <a:pt x="1402752" y="444166"/>
                    <a:pt x="1401894" y="444546"/>
                    <a:pt x="1401894" y="444546"/>
                  </a:cubicBezTo>
                  <a:lnTo>
                    <a:pt x="1402371" y="444737"/>
                  </a:lnTo>
                  <a:cubicBezTo>
                    <a:pt x="1402180" y="444737"/>
                    <a:pt x="1402085" y="444737"/>
                    <a:pt x="1401894" y="444642"/>
                  </a:cubicBezTo>
                  <a:lnTo>
                    <a:pt x="1401894" y="444546"/>
                  </a:lnTo>
                  <a:cubicBezTo>
                    <a:pt x="1400751" y="444928"/>
                    <a:pt x="1399608" y="445023"/>
                    <a:pt x="1399323" y="444451"/>
                  </a:cubicBezTo>
                  <a:cubicBezTo>
                    <a:pt x="1399037" y="443594"/>
                    <a:pt x="1396846" y="439974"/>
                    <a:pt x="1395989" y="439974"/>
                  </a:cubicBezTo>
                  <a:cubicBezTo>
                    <a:pt x="1395132" y="439974"/>
                    <a:pt x="1388655" y="440165"/>
                    <a:pt x="1388084" y="440641"/>
                  </a:cubicBezTo>
                  <a:cubicBezTo>
                    <a:pt x="1387512" y="441117"/>
                    <a:pt x="1383511" y="442641"/>
                    <a:pt x="1382940" y="443118"/>
                  </a:cubicBezTo>
                  <a:cubicBezTo>
                    <a:pt x="1382368" y="443594"/>
                    <a:pt x="1380273" y="446928"/>
                    <a:pt x="1379415" y="446928"/>
                  </a:cubicBezTo>
                  <a:cubicBezTo>
                    <a:pt x="1378559" y="446928"/>
                    <a:pt x="1375129" y="447118"/>
                    <a:pt x="1374558" y="447785"/>
                  </a:cubicBezTo>
                  <a:cubicBezTo>
                    <a:pt x="1373986" y="448452"/>
                    <a:pt x="1373796" y="449785"/>
                    <a:pt x="1372652" y="450452"/>
                  </a:cubicBezTo>
                  <a:cubicBezTo>
                    <a:pt x="1372176" y="450738"/>
                    <a:pt x="1371224" y="451119"/>
                    <a:pt x="1370176" y="451404"/>
                  </a:cubicBezTo>
                  <a:cubicBezTo>
                    <a:pt x="1368843" y="451690"/>
                    <a:pt x="1367605" y="451976"/>
                    <a:pt x="1367318" y="451690"/>
                  </a:cubicBezTo>
                  <a:cubicBezTo>
                    <a:pt x="1366842" y="451214"/>
                    <a:pt x="1363318" y="449214"/>
                    <a:pt x="1362175" y="448737"/>
                  </a:cubicBezTo>
                  <a:cubicBezTo>
                    <a:pt x="1361032" y="448261"/>
                    <a:pt x="1359699" y="447880"/>
                    <a:pt x="1359032" y="447880"/>
                  </a:cubicBezTo>
                  <a:cubicBezTo>
                    <a:pt x="1358365" y="447880"/>
                    <a:pt x="1357508" y="447880"/>
                    <a:pt x="1356746" y="446737"/>
                  </a:cubicBezTo>
                  <a:cubicBezTo>
                    <a:pt x="1355984" y="445594"/>
                    <a:pt x="1355698" y="445213"/>
                    <a:pt x="1354460" y="445785"/>
                  </a:cubicBezTo>
                  <a:cubicBezTo>
                    <a:pt x="1353222" y="446261"/>
                    <a:pt x="1349507" y="448261"/>
                    <a:pt x="1348840" y="448547"/>
                  </a:cubicBezTo>
                  <a:cubicBezTo>
                    <a:pt x="1348174" y="448833"/>
                    <a:pt x="1345792" y="450166"/>
                    <a:pt x="1345411" y="449214"/>
                  </a:cubicBezTo>
                  <a:cubicBezTo>
                    <a:pt x="1344935" y="448261"/>
                    <a:pt x="1344744" y="446928"/>
                    <a:pt x="1343411" y="446451"/>
                  </a:cubicBezTo>
                  <a:cubicBezTo>
                    <a:pt x="1342078" y="445975"/>
                    <a:pt x="1340649" y="445404"/>
                    <a:pt x="1339601" y="444832"/>
                  </a:cubicBezTo>
                  <a:cubicBezTo>
                    <a:pt x="1339315" y="444642"/>
                    <a:pt x="1338934" y="444070"/>
                    <a:pt x="1338743" y="443308"/>
                  </a:cubicBezTo>
                  <a:cubicBezTo>
                    <a:pt x="1338458" y="442261"/>
                    <a:pt x="1338267" y="441022"/>
                    <a:pt x="1338267" y="440546"/>
                  </a:cubicBezTo>
                  <a:cubicBezTo>
                    <a:pt x="1338363" y="439689"/>
                    <a:pt x="1338267" y="438260"/>
                    <a:pt x="1338363" y="437212"/>
                  </a:cubicBezTo>
                  <a:cubicBezTo>
                    <a:pt x="1338363" y="437117"/>
                    <a:pt x="1338363" y="437022"/>
                    <a:pt x="1338363" y="437022"/>
                  </a:cubicBezTo>
                  <a:cubicBezTo>
                    <a:pt x="1338267" y="435974"/>
                    <a:pt x="1337506" y="434259"/>
                    <a:pt x="1337601" y="433783"/>
                  </a:cubicBezTo>
                  <a:cubicBezTo>
                    <a:pt x="1337601" y="433307"/>
                    <a:pt x="1339410" y="432164"/>
                    <a:pt x="1340935" y="432164"/>
                  </a:cubicBezTo>
                  <a:cubicBezTo>
                    <a:pt x="1342458" y="432164"/>
                    <a:pt x="1342554" y="430164"/>
                    <a:pt x="1343125" y="429402"/>
                  </a:cubicBezTo>
                  <a:cubicBezTo>
                    <a:pt x="1343697" y="428545"/>
                    <a:pt x="1344744" y="428449"/>
                    <a:pt x="1345792" y="428449"/>
                  </a:cubicBezTo>
                  <a:cubicBezTo>
                    <a:pt x="1346840" y="428449"/>
                    <a:pt x="1347221" y="426925"/>
                    <a:pt x="1347507" y="426354"/>
                  </a:cubicBezTo>
                  <a:cubicBezTo>
                    <a:pt x="1347697" y="425687"/>
                    <a:pt x="1346745" y="424258"/>
                    <a:pt x="1346269" y="423591"/>
                  </a:cubicBezTo>
                  <a:cubicBezTo>
                    <a:pt x="1345792" y="422925"/>
                    <a:pt x="1344173" y="422639"/>
                    <a:pt x="1343125" y="421782"/>
                  </a:cubicBezTo>
                  <a:cubicBezTo>
                    <a:pt x="1342173" y="420924"/>
                    <a:pt x="1342458" y="419305"/>
                    <a:pt x="1342840" y="418353"/>
                  </a:cubicBezTo>
                  <a:cubicBezTo>
                    <a:pt x="1343221" y="417400"/>
                    <a:pt x="1343983" y="415876"/>
                    <a:pt x="1343983" y="415876"/>
                  </a:cubicBezTo>
                  <a:cubicBezTo>
                    <a:pt x="1344077" y="415019"/>
                    <a:pt x="1343601" y="413876"/>
                    <a:pt x="1343506" y="412924"/>
                  </a:cubicBezTo>
                  <a:cubicBezTo>
                    <a:pt x="1343411" y="411971"/>
                    <a:pt x="1342268" y="410257"/>
                    <a:pt x="1342363" y="409780"/>
                  </a:cubicBezTo>
                  <a:cubicBezTo>
                    <a:pt x="1342458" y="408732"/>
                    <a:pt x="1342744" y="405970"/>
                    <a:pt x="1341696" y="407494"/>
                  </a:cubicBezTo>
                  <a:cubicBezTo>
                    <a:pt x="1340553" y="409018"/>
                    <a:pt x="1338458" y="410257"/>
                    <a:pt x="1337506" y="410828"/>
                  </a:cubicBezTo>
                  <a:cubicBezTo>
                    <a:pt x="1336648" y="411304"/>
                    <a:pt x="1334458" y="413304"/>
                    <a:pt x="1333696" y="414162"/>
                  </a:cubicBezTo>
                  <a:cubicBezTo>
                    <a:pt x="1332933" y="415019"/>
                    <a:pt x="1331028" y="418638"/>
                    <a:pt x="1330171" y="418734"/>
                  </a:cubicBezTo>
                  <a:cubicBezTo>
                    <a:pt x="1329314" y="418829"/>
                    <a:pt x="1326933" y="419020"/>
                    <a:pt x="1326361" y="419591"/>
                  </a:cubicBezTo>
                  <a:cubicBezTo>
                    <a:pt x="1325790" y="420067"/>
                    <a:pt x="1325027" y="421115"/>
                    <a:pt x="1325027" y="421687"/>
                  </a:cubicBezTo>
                  <a:cubicBezTo>
                    <a:pt x="1325027" y="422353"/>
                    <a:pt x="1324837" y="425306"/>
                    <a:pt x="1325504" y="424639"/>
                  </a:cubicBezTo>
                  <a:cubicBezTo>
                    <a:pt x="1326266" y="423973"/>
                    <a:pt x="1325980" y="423115"/>
                    <a:pt x="1327123" y="422829"/>
                  </a:cubicBezTo>
                  <a:cubicBezTo>
                    <a:pt x="1328362" y="422544"/>
                    <a:pt x="1329600" y="421972"/>
                    <a:pt x="1330457" y="421210"/>
                  </a:cubicBezTo>
                  <a:cubicBezTo>
                    <a:pt x="1331410" y="420353"/>
                    <a:pt x="1334076" y="417591"/>
                    <a:pt x="1334648" y="417115"/>
                  </a:cubicBezTo>
                  <a:cubicBezTo>
                    <a:pt x="1335219" y="416638"/>
                    <a:pt x="1337124" y="415495"/>
                    <a:pt x="1337982" y="415781"/>
                  </a:cubicBezTo>
                  <a:cubicBezTo>
                    <a:pt x="1338363" y="415876"/>
                    <a:pt x="1338743" y="416257"/>
                    <a:pt x="1339125" y="416638"/>
                  </a:cubicBezTo>
                  <a:cubicBezTo>
                    <a:pt x="1339125" y="416638"/>
                    <a:pt x="1341125" y="417305"/>
                    <a:pt x="1340744" y="418257"/>
                  </a:cubicBezTo>
                  <a:cubicBezTo>
                    <a:pt x="1340363" y="419210"/>
                    <a:pt x="1338649" y="419591"/>
                    <a:pt x="1338649" y="419591"/>
                  </a:cubicBezTo>
                  <a:cubicBezTo>
                    <a:pt x="1337887" y="420258"/>
                    <a:pt x="1336744" y="420258"/>
                    <a:pt x="1336648" y="421591"/>
                  </a:cubicBezTo>
                  <a:cubicBezTo>
                    <a:pt x="1336553" y="422925"/>
                    <a:pt x="1336553" y="426163"/>
                    <a:pt x="1335219" y="425211"/>
                  </a:cubicBezTo>
                  <a:cubicBezTo>
                    <a:pt x="1333886" y="424258"/>
                    <a:pt x="1331600" y="422925"/>
                    <a:pt x="1330743" y="423591"/>
                  </a:cubicBezTo>
                  <a:cubicBezTo>
                    <a:pt x="1329885" y="424258"/>
                    <a:pt x="1327123" y="426258"/>
                    <a:pt x="1326742" y="426735"/>
                  </a:cubicBezTo>
                  <a:cubicBezTo>
                    <a:pt x="1326361" y="427211"/>
                    <a:pt x="1325694" y="429402"/>
                    <a:pt x="1325504" y="430545"/>
                  </a:cubicBezTo>
                  <a:cubicBezTo>
                    <a:pt x="1325218" y="431688"/>
                    <a:pt x="1324742" y="433688"/>
                    <a:pt x="1325790" y="433688"/>
                  </a:cubicBezTo>
                  <a:cubicBezTo>
                    <a:pt x="1326837" y="433688"/>
                    <a:pt x="1328457" y="434545"/>
                    <a:pt x="1328266" y="435307"/>
                  </a:cubicBezTo>
                  <a:cubicBezTo>
                    <a:pt x="1328076" y="436165"/>
                    <a:pt x="1327409" y="438260"/>
                    <a:pt x="1327123" y="439308"/>
                  </a:cubicBezTo>
                  <a:cubicBezTo>
                    <a:pt x="1326933" y="440260"/>
                    <a:pt x="1326076" y="441975"/>
                    <a:pt x="1326552" y="442737"/>
                  </a:cubicBezTo>
                  <a:cubicBezTo>
                    <a:pt x="1327028" y="443499"/>
                    <a:pt x="1328457" y="445213"/>
                    <a:pt x="1328647" y="445880"/>
                  </a:cubicBezTo>
                  <a:cubicBezTo>
                    <a:pt x="1328647" y="445975"/>
                    <a:pt x="1328742" y="445975"/>
                    <a:pt x="1328647" y="445975"/>
                  </a:cubicBezTo>
                  <a:cubicBezTo>
                    <a:pt x="1328742" y="446642"/>
                    <a:pt x="1330267" y="449785"/>
                    <a:pt x="1330171" y="450928"/>
                  </a:cubicBezTo>
                  <a:cubicBezTo>
                    <a:pt x="1330076" y="452071"/>
                    <a:pt x="1330267" y="454357"/>
                    <a:pt x="1328838" y="455215"/>
                  </a:cubicBezTo>
                  <a:cubicBezTo>
                    <a:pt x="1327409" y="456072"/>
                    <a:pt x="1325694" y="456167"/>
                    <a:pt x="1325218" y="455881"/>
                  </a:cubicBezTo>
                  <a:cubicBezTo>
                    <a:pt x="1324742" y="455595"/>
                    <a:pt x="1323218" y="454357"/>
                    <a:pt x="1322361" y="454548"/>
                  </a:cubicBezTo>
                  <a:cubicBezTo>
                    <a:pt x="1321503" y="454738"/>
                    <a:pt x="1318360" y="455881"/>
                    <a:pt x="1317598" y="456643"/>
                  </a:cubicBezTo>
                  <a:cubicBezTo>
                    <a:pt x="1317503" y="456738"/>
                    <a:pt x="1317408" y="456834"/>
                    <a:pt x="1317312" y="457024"/>
                  </a:cubicBezTo>
                  <a:cubicBezTo>
                    <a:pt x="1316551" y="457882"/>
                    <a:pt x="1315217" y="459120"/>
                    <a:pt x="1314741" y="459120"/>
                  </a:cubicBezTo>
                  <a:cubicBezTo>
                    <a:pt x="1314265" y="459120"/>
                    <a:pt x="1311026" y="459120"/>
                    <a:pt x="1310455" y="458929"/>
                  </a:cubicBezTo>
                  <a:cubicBezTo>
                    <a:pt x="1309978" y="458739"/>
                    <a:pt x="1308549" y="458739"/>
                    <a:pt x="1307883" y="459215"/>
                  </a:cubicBezTo>
                  <a:cubicBezTo>
                    <a:pt x="1307216" y="459691"/>
                    <a:pt x="1304073" y="463025"/>
                    <a:pt x="1303978" y="463692"/>
                  </a:cubicBezTo>
                  <a:cubicBezTo>
                    <a:pt x="1303978" y="464358"/>
                    <a:pt x="1304549" y="465501"/>
                    <a:pt x="1304835" y="466359"/>
                  </a:cubicBezTo>
                  <a:cubicBezTo>
                    <a:pt x="1305121" y="467216"/>
                    <a:pt x="1306073" y="468645"/>
                    <a:pt x="1305311" y="469502"/>
                  </a:cubicBezTo>
                  <a:cubicBezTo>
                    <a:pt x="1304549" y="470359"/>
                    <a:pt x="1303978" y="471502"/>
                    <a:pt x="1302644" y="471312"/>
                  </a:cubicBezTo>
                  <a:cubicBezTo>
                    <a:pt x="1301310" y="471121"/>
                    <a:pt x="1300167" y="470454"/>
                    <a:pt x="1300167" y="469502"/>
                  </a:cubicBezTo>
                  <a:cubicBezTo>
                    <a:pt x="1300263" y="468549"/>
                    <a:pt x="1301215" y="466073"/>
                    <a:pt x="1300453" y="465501"/>
                  </a:cubicBezTo>
                  <a:cubicBezTo>
                    <a:pt x="1299596" y="465025"/>
                    <a:pt x="1298548" y="465501"/>
                    <a:pt x="1298167" y="466359"/>
                  </a:cubicBezTo>
                  <a:cubicBezTo>
                    <a:pt x="1297786" y="467216"/>
                    <a:pt x="1296834" y="470454"/>
                    <a:pt x="1296262" y="471788"/>
                  </a:cubicBezTo>
                  <a:cubicBezTo>
                    <a:pt x="1296262" y="471788"/>
                    <a:pt x="1295786" y="474074"/>
                    <a:pt x="1294929" y="474550"/>
                  </a:cubicBezTo>
                  <a:cubicBezTo>
                    <a:pt x="1294071" y="475026"/>
                    <a:pt x="1293214" y="475217"/>
                    <a:pt x="1292643" y="476074"/>
                  </a:cubicBezTo>
                  <a:cubicBezTo>
                    <a:pt x="1292262" y="476646"/>
                    <a:pt x="1290642" y="477979"/>
                    <a:pt x="1289214" y="479122"/>
                  </a:cubicBezTo>
                  <a:cubicBezTo>
                    <a:pt x="1288452" y="479694"/>
                    <a:pt x="1287785" y="480265"/>
                    <a:pt x="1287404" y="480551"/>
                  </a:cubicBezTo>
                  <a:cubicBezTo>
                    <a:pt x="1286927" y="480932"/>
                    <a:pt x="1286261" y="481218"/>
                    <a:pt x="1285499" y="481503"/>
                  </a:cubicBezTo>
                  <a:cubicBezTo>
                    <a:pt x="1284737" y="481884"/>
                    <a:pt x="1283785" y="482266"/>
                    <a:pt x="1283213" y="482837"/>
                  </a:cubicBezTo>
                  <a:cubicBezTo>
                    <a:pt x="1281975" y="483980"/>
                    <a:pt x="1281022" y="484647"/>
                    <a:pt x="1279594" y="485123"/>
                  </a:cubicBezTo>
                  <a:cubicBezTo>
                    <a:pt x="1278165" y="485599"/>
                    <a:pt x="1277308" y="486075"/>
                    <a:pt x="1276546" y="487409"/>
                  </a:cubicBezTo>
                  <a:cubicBezTo>
                    <a:pt x="1275783" y="488742"/>
                    <a:pt x="1273402" y="493505"/>
                    <a:pt x="1272164" y="493981"/>
                  </a:cubicBezTo>
                  <a:cubicBezTo>
                    <a:pt x="1270926" y="494457"/>
                    <a:pt x="1266354" y="494648"/>
                    <a:pt x="1265878" y="495505"/>
                  </a:cubicBezTo>
                  <a:cubicBezTo>
                    <a:pt x="1265496" y="496362"/>
                    <a:pt x="1263877" y="498172"/>
                    <a:pt x="1262925" y="499315"/>
                  </a:cubicBezTo>
                  <a:cubicBezTo>
                    <a:pt x="1261972" y="500458"/>
                    <a:pt x="1260258" y="500839"/>
                    <a:pt x="1259496" y="500268"/>
                  </a:cubicBezTo>
                  <a:cubicBezTo>
                    <a:pt x="1258639" y="499791"/>
                    <a:pt x="1256733" y="495505"/>
                    <a:pt x="1255686" y="495505"/>
                  </a:cubicBezTo>
                  <a:cubicBezTo>
                    <a:pt x="1254638" y="495505"/>
                    <a:pt x="1250733" y="495696"/>
                    <a:pt x="1251019" y="496362"/>
                  </a:cubicBezTo>
                  <a:cubicBezTo>
                    <a:pt x="1251304" y="497029"/>
                    <a:pt x="1251590" y="497887"/>
                    <a:pt x="1251876" y="498649"/>
                  </a:cubicBezTo>
                  <a:cubicBezTo>
                    <a:pt x="1252162" y="499411"/>
                    <a:pt x="1253400" y="501411"/>
                    <a:pt x="1253495" y="502458"/>
                  </a:cubicBezTo>
                  <a:cubicBezTo>
                    <a:pt x="1253590" y="503411"/>
                    <a:pt x="1254067" y="504459"/>
                    <a:pt x="1252447" y="505125"/>
                  </a:cubicBezTo>
                  <a:cubicBezTo>
                    <a:pt x="1250923" y="505792"/>
                    <a:pt x="1248733" y="506649"/>
                    <a:pt x="1247590" y="506269"/>
                  </a:cubicBezTo>
                  <a:cubicBezTo>
                    <a:pt x="1246446" y="505983"/>
                    <a:pt x="1244160" y="504649"/>
                    <a:pt x="1242732" y="504649"/>
                  </a:cubicBezTo>
                  <a:cubicBezTo>
                    <a:pt x="1241303" y="504649"/>
                    <a:pt x="1233968" y="505125"/>
                    <a:pt x="1233874" y="506269"/>
                  </a:cubicBezTo>
                  <a:cubicBezTo>
                    <a:pt x="1233778" y="507412"/>
                    <a:pt x="1234255" y="508364"/>
                    <a:pt x="1233778" y="509888"/>
                  </a:cubicBezTo>
                  <a:cubicBezTo>
                    <a:pt x="1233302" y="511412"/>
                    <a:pt x="1232731" y="513317"/>
                    <a:pt x="1234159" y="513698"/>
                  </a:cubicBezTo>
                  <a:cubicBezTo>
                    <a:pt x="1235684" y="513984"/>
                    <a:pt x="1240255" y="513984"/>
                    <a:pt x="1240922" y="514650"/>
                  </a:cubicBezTo>
                  <a:cubicBezTo>
                    <a:pt x="1241589" y="515317"/>
                    <a:pt x="1243493" y="517127"/>
                    <a:pt x="1244160" y="517127"/>
                  </a:cubicBezTo>
                  <a:cubicBezTo>
                    <a:pt x="1244827" y="517127"/>
                    <a:pt x="1246732" y="517127"/>
                    <a:pt x="1246828" y="517984"/>
                  </a:cubicBezTo>
                  <a:cubicBezTo>
                    <a:pt x="1246923" y="518841"/>
                    <a:pt x="1247494" y="521318"/>
                    <a:pt x="1248637" y="521985"/>
                  </a:cubicBezTo>
                  <a:cubicBezTo>
                    <a:pt x="1249780" y="522651"/>
                    <a:pt x="1252257" y="523985"/>
                    <a:pt x="1252542" y="524652"/>
                  </a:cubicBezTo>
                  <a:cubicBezTo>
                    <a:pt x="1252828" y="525319"/>
                    <a:pt x="1254638" y="527128"/>
                    <a:pt x="1255590" y="527986"/>
                  </a:cubicBezTo>
                  <a:cubicBezTo>
                    <a:pt x="1255590" y="527986"/>
                    <a:pt x="1258352" y="530271"/>
                    <a:pt x="1257781" y="531319"/>
                  </a:cubicBezTo>
                  <a:cubicBezTo>
                    <a:pt x="1257210" y="532272"/>
                    <a:pt x="1256448" y="533129"/>
                    <a:pt x="1257210" y="534082"/>
                  </a:cubicBezTo>
                  <a:cubicBezTo>
                    <a:pt x="1257972" y="535034"/>
                    <a:pt x="1258925" y="536177"/>
                    <a:pt x="1259401" y="537415"/>
                  </a:cubicBezTo>
                  <a:cubicBezTo>
                    <a:pt x="1259877" y="538558"/>
                    <a:pt x="1260162" y="541035"/>
                    <a:pt x="1259401" y="540749"/>
                  </a:cubicBezTo>
                  <a:cubicBezTo>
                    <a:pt x="1258543" y="540463"/>
                    <a:pt x="1256543" y="540082"/>
                    <a:pt x="1256257" y="541606"/>
                  </a:cubicBezTo>
                  <a:cubicBezTo>
                    <a:pt x="1255971" y="543130"/>
                    <a:pt x="1252162" y="552274"/>
                    <a:pt x="1251590" y="553322"/>
                  </a:cubicBezTo>
                  <a:cubicBezTo>
                    <a:pt x="1251114" y="554084"/>
                    <a:pt x="1249114" y="557799"/>
                    <a:pt x="1247590" y="559228"/>
                  </a:cubicBezTo>
                  <a:cubicBezTo>
                    <a:pt x="1247304" y="559513"/>
                    <a:pt x="1247018" y="559704"/>
                    <a:pt x="1246732" y="559799"/>
                  </a:cubicBezTo>
                  <a:cubicBezTo>
                    <a:pt x="1245303" y="559990"/>
                    <a:pt x="1237874" y="559799"/>
                    <a:pt x="1236636" y="559799"/>
                  </a:cubicBezTo>
                  <a:cubicBezTo>
                    <a:pt x="1235493" y="559799"/>
                    <a:pt x="1229873" y="559323"/>
                    <a:pt x="1228635" y="559323"/>
                  </a:cubicBezTo>
                  <a:cubicBezTo>
                    <a:pt x="1227492" y="559323"/>
                    <a:pt x="1225396" y="558846"/>
                    <a:pt x="1223872" y="558656"/>
                  </a:cubicBezTo>
                  <a:cubicBezTo>
                    <a:pt x="1222348" y="558466"/>
                    <a:pt x="1219015" y="557799"/>
                    <a:pt x="1217967" y="557989"/>
                  </a:cubicBezTo>
                  <a:cubicBezTo>
                    <a:pt x="1216919" y="558180"/>
                    <a:pt x="1213776" y="559323"/>
                    <a:pt x="1212442" y="558942"/>
                  </a:cubicBezTo>
                  <a:cubicBezTo>
                    <a:pt x="1211109" y="558656"/>
                    <a:pt x="1210061" y="556275"/>
                    <a:pt x="1209204" y="556179"/>
                  </a:cubicBezTo>
                  <a:cubicBezTo>
                    <a:pt x="1208346" y="555989"/>
                    <a:pt x="1204632" y="555703"/>
                    <a:pt x="1203584" y="555894"/>
                  </a:cubicBezTo>
                  <a:cubicBezTo>
                    <a:pt x="1202536" y="556084"/>
                    <a:pt x="1199965" y="556370"/>
                    <a:pt x="1199774" y="557227"/>
                  </a:cubicBezTo>
                  <a:cubicBezTo>
                    <a:pt x="1199583" y="558084"/>
                    <a:pt x="1198917" y="559894"/>
                    <a:pt x="1198060" y="559990"/>
                  </a:cubicBezTo>
                  <a:cubicBezTo>
                    <a:pt x="1197202" y="560180"/>
                    <a:pt x="1196155" y="560180"/>
                    <a:pt x="1195107" y="560180"/>
                  </a:cubicBezTo>
                  <a:cubicBezTo>
                    <a:pt x="1194059" y="560180"/>
                    <a:pt x="1193106" y="560180"/>
                    <a:pt x="1192916" y="561799"/>
                  </a:cubicBezTo>
                  <a:cubicBezTo>
                    <a:pt x="1192821" y="563419"/>
                    <a:pt x="1192821" y="565895"/>
                    <a:pt x="1193106" y="567419"/>
                  </a:cubicBezTo>
                  <a:cubicBezTo>
                    <a:pt x="1193297" y="568562"/>
                    <a:pt x="1195297" y="570562"/>
                    <a:pt x="1195583" y="571610"/>
                  </a:cubicBezTo>
                  <a:cubicBezTo>
                    <a:pt x="1195678" y="571896"/>
                    <a:pt x="1195583" y="572086"/>
                    <a:pt x="1195392" y="572182"/>
                  </a:cubicBezTo>
                  <a:cubicBezTo>
                    <a:pt x="1194345" y="572848"/>
                    <a:pt x="1193964" y="573039"/>
                    <a:pt x="1193869" y="574277"/>
                  </a:cubicBezTo>
                  <a:cubicBezTo>
                    <a:pt x="1193773" y="575611"/>
                    <a:pt x="1193297" y="577706"/>
                    <a:pt x="1193583" y="578563"/>
                  </a:cubicBezTo>
                  <a:cubicBezTo>
                    <a:pt x="1193869" y="579420"/>
                    <a:pt x="1194916" y="581325"/>
                    <a:pt x="1194535" y="582564"/>
                  </a:cubicBezTo>
                  <a:cubicBezTo>
                    <a:pt x="1194154" y="583707"/>
                    <a:pt x="1192916" y="589993"/>
                    <a:pt x="1192250" y="591422"/>
                  </a:cubicBezTo>
                  <a:cubicBezTo>
                    <a:pt x="1191677" y="592946"/>
                    <a:pt x="1189773" y="597518"/>
                    <a:pt x="1189201" y="599042"/>
                  </a:cubicBezTo>
                  <a:cubicBezTo>
                    <a:pt x="1188630" y="600566"/>
                    <a:pt x="1187677" y="603804"/>
                    <a:pt x="1188153" y="604471"/>
                  </a:cubicBezTo>
                  <a:cubicBezTo>
                    <a:pt x="1188630" y="605138"/>
                    <a:pt x="1190440" y="605995"/>
                    <a:pt x="1190535" y="607233"/>
                  </a:cubicBezTo>
                  <a:cubicBezTo>
                    <a:pt x="1190630" y="608567"/>
                    <a:pt x="1191106" y="614473"/>
                    <a:pt x="1190535" y="615330"/>
                  </a:cubicBezTo>
                  <a:cubicBezTo>
                    <a:pt x="1189963" y="616187"/>
                    <a:pt x="1188630" y="618092"/>
                    <a:pt x="1189487" y="618759"/>
                  </a:cubicBezTo>
                  <a:cubicBezTo>
                    <a:pt x="1190344" y="619425"/>
                    <a:pt x="1190630" y="620092"/>
                    <a:pt x="1191773" y="619616"/>
                  </a:cubicBezTo>
                  <a:cubicBezTo>
                    <a:pt x="1193011" y="619140"/>
                    <a:pt x="1195868" y="617330"/>
                    <a:pt x="1197012" y="617520"/>
                  </a:cubicBezTo>
                  <a:cubicBezTo>
                    <a:pt x="1198060" y="617711"/>
                    <a:pt x="1201679" y="617806"/>
                    <a:pt x="1203012" y="617997"/>
                  </a:cubicBezTo>
                  <a:cubicBezTo>
                    <a:pt x="1203108" y="617997"/>
                    <a:pt x="1203203" y="617997"/>
                    <a:pt x="1203298" y="617997"/>
                  </a:cubicBezTo>
                  <a:cubicBezTo>
                    <a:pt x="1204346" y="618187"/>
                    <a:pt x="1206632" y="619521"/>
                    <a:pt x="1206918" y="619997"/>
                  </a:cubicBezTo>
                  <a:cubicBezTo>
                    <a:pt x="1207203" y="620473"/>
                    <a:pt x="1209490" y="625141"/>
                    <a:pt x="1210537" y="625426"/>
                  </a:cubicBezTo>
                  <a:cubicBezTo>
                    <a:pt x="1211490" y="625712"/>
                    <a:pt x="1214442" y="625426"/>
                    <a:pt x="1214538" y="626283"/>
                  </a:cubicBezTo>
                  <a:cubicBezTo>
                    <a:pt x="1214538" y="626665"/>
                    <a:pt x="1214824" y="627236"/>
                    <a:pt x="1215205" y="627617"/>
                  </a:cubicBezTo>
                  <a:cubicBezTo>
                    <a:pt x="1215585" y="627998"/>
                    <a:pt x="1215967" y="628188"/>
                    <a:pt x="1216347" y="627712"/>
                  </a:cubicBezTo>
                  <a:cubicBezTo>
                    <a:pt x="1217110" y="626855"/>
                    <a:pt x="1217110" y="626379"/>
                    <a:pt x="1217776" y="626379"/>
                  </a:cubicBezTo>
                  <a:cubicBezTo>
                    <a:pt x="1218443" y="626379"/>
                    <a:pt x="1223491" y="625236"/>
                    <a:pt x="1224539" y="624569"/>
                  </a:cubicBezTo>
                  <a:cubicBezTo>
                    <a:pt x="1225587" y="623902"/>
                    <a:pt x="1227206" y="622283"/>
                    <a:pt x="1228158" y="621902"/>
                  </a:cubicBezTo>
                  <a:cubicBezTo>
                    <a:pt x="1229016" y="621616"/>
                    <a:pt x="1235207" y="621902"/>
                    <a:pt x="1236350" y="621902"/>
                  </a:cubicBezTo>
                  <a:cubicBezTo>
                    <a:pt x="1237493" y="621902"/>
                    <a:pt x="1243017" y="621616"/>
                    <a:pt x="1243399" y="620569"/>
                  </a:cubicBezTo>
                  <a:cubicBezTo>
                    <a:pt x="1243780" y="619616"/>
                    <a:pt x="1245209" y="615996"/>
                    <a:pt x="1245970" y="615806"/>
                  </a:cubicBezTo>
                  <a:cubicBezTo>
                    <a:pt x="1246637" y="615616"/>
                    <a:pt x="1252447" y="612853"/>
                    <a:pt x="1252542" y="612187"/>
                  </a:cubicBezTo>
                  <a:cubicBezTo>
                    <a:pt x="1252542" y="611520"/>
                    <a:pt x="1253114" y="609424"/>
                    <a:pt x="1254162" y="608567"/>
                  </a:cubicBezTo>
                  <a:cubicBezTo>
                    <a:pt x="1255210" y="607710"/>
                    <a:pt x="1259401" y="601804"/>
                    <a:pt x="1259401" y="601804"/>
                  </a:cubicBezTo>
                  <a:cubicBezTo>
                    <a:pt x="1259401" y="601804"/>
                    <a:pt x="1258067" y="598375"/>
                    <a:pt x="1258162" y="597518"/>
                  </a:cubicBezTo>
                  <a:cubicBezTo>
                    <a:pt x="1258258" y="596661"/>
                    <a:pt x="1258925" y="591898"/>
                    <a:pt x="1259972" y="590279"/>
                  </a:cubicBezTo>
                  <a:cubicBezTo>
                    <a:pt x="1260544" y="589422"/>
                    <a:pt x="1262925" y="586659"/>
                    <a:pt x="1263687" y="586183"/>
                  </a:cubicBezTo>
                  <a:cubicBezTo>
                    <a:pt x="1264353" y="585707"/>
                    <a:pt x="1267116" y="582754"/>
                    <a:pt x="1268068" y="581897"/>
                  </a:cubicBezTo>
                  <a:cubicBezTo>
                    <a:pt x="1269021" y="581040"/>
                    <a:pt x="1273974" y="580563"/>
                    <a:pt x="1275307" y="580278"/>
                  </a:cubicBezTo>
                  <a:cubicBezTo>
                    <a:pt x="1276736" y="579992"/>
                    <a:pt x="1278641" y="578182"/>
                    <a:pt x="1279594" y="577516"/>
                  </a:cubicBezTo>
                  <a:cubicBezTo>
                    <a:pt x="1280451" y="576849"/>
                    <a:pt x="1283499" y="574753"/>
                    <a:pt x="1284070" y="573705"/>
                  </a:cubicBezTo>
                  <a:cubicBezTo>
                    <a:pt x="1284642" y="572753"/>
                    <a:pt x="1285213" y="569229"/>
                    <a:pt x="1285308" y="568276"/>
                  </a:cubicBezTo>
                  <a:cubicBezTo>
                    <a:pt x="1285404" y="567324"/>
                    <a:pt x="1283975" y="567133"/>
                    <a:pt x="1283213" y="566657"/>
                  </a:cubicBezTo>
                  <a:cubicBezTo>
                    <a:pt x="1283118" y="566657"/>
                    <a:pt x="1283118" y="566562"/>
                    <a:pt x="1283118" y="566466"/>
                  </a:cubicBezTo>
                  <a:cubicBezTo>
                    <a:pt x="1282642" y="565609"/>
                    <a:pt x="1284546" y="561895"/>
                    <a:pt x="1286737" y="559894"/>
                  </a:cubicBezTo>
                  <a:cubicBezTo>
                    <a:pt x="1289119" y="557799"/>
                    <a:pt x="1292643" y="558561"/>
                    <a:pt x="1293786" y="558751"/>
                  </a:cubicBezTo>
                  <a:cubicBezTo>
                    <a:pt x="1295024" y="558942"/>
                    <a:pt x="1298644" y="560275"/>
                    <a:pt x="1299977" y="560942"/>
                  </a:cubicBezTo>
                  <a:cubicBezTo>
                    <a:pt x="1301310" y="561609"/>
                    <a:pt x="1303501" y="562561"/>
                    <a:pt x="1305025" y="562942"/>
                  </a:cubicBezTo>
                  <a:cubicBezTo>
                    <a:pt x="1306550" y="563228"/>
                    <a:pt x="1309121" y="562752"/>
                    <a:pt x="1310359" y="562085"/>
                  </a:cubicBezTo>
                  <a:cubicBezTo>
                    <a:pt x="1311597" y="561418"/>
                    <a:pt x="1314169" y="558751"/>
                    <a:pt x="1314836" y="558275"/>
                  </a:cubicBezTo>
                  <a:cubicBezTo>
                    <a:pt x="1315502" y="557799"/>
                    <a:pt x="1316741" y="557989"/>
                    <a:pt x="1317789" y="557418"/>
                  </a:cubicBezTo>
                  <a:cubicBezTo>
                    <a:pt x="1318837" y="556941"/>
                    <a:pt x="1320265" y="553417"/>
                    <a:pt x="1320837" y="552655"/>
                  </a:cubicBezTo>
                  <a:cubicBezTo>
                    <a:pt x="1320837" y="552560"/>
                    <a:pt x="1320932" y="552560"/>
                    <a:pt x="1321027" y="552465"/>
                  </a:cubicBezTo>
                  <a:cubicBezTo>
                    <a:pt x="1322075" y="551608"/>
                    <a:pt x="1327028" y="550465"/>
                    <a:pt x="1328171" y="550179"/>
                  </a:cubicBezTo>
                  <a:cubicBezTo>
                    <a:pt x="1329409" y="549893"/>
                    <a:pt x="1330362" y="551131"/>
                    <a:pt x="1330838" y="551703"/>
                  </a:cubicBezTo>
                  <a:cubicBezTo>
                    <a:pt x="1330838" y="551703"/>
                    <a:pt x="1332838" y="553227"/>
                    <a:pt x="1333981" y="553989"/>
                  </a:cubicBezTo>
                  <a:cubicBezTo>
                    <a:pt x="1335125" y="554846"/>
                    <a:pt x="1337220" y="556656"/>
                    <a:pt x="1337506" y="557989"/>
                  </a:cubicBezTo>
                  <a:cubicBezTo>
                    <a:pt x="1337791" y="559323"/>
                    <a:pt x="1338934" y="562561"/>
                    <a:pt x="1339887" y="563895"/>
                  </a:cubicBezTo>
                  <a:cubicBezTo>
                    <a:pt x="1340839" y="565228"/>
                    <a:pt x="1345126" y="569705"/>
                    <a:pt x="1345983" y="570276"/>
                  </a:cubicBezTo>
                  <a:cubicBezTo>
                    <a:pt x="1346840" y="570943"/>
                    <a:pt x="1348268" y="572753"/>
                    <a:pt x="1348935" y="572944"/>
                  </a:cubicBezTo>
                  <a:cubicBezTo>
                    <a:pt x="1349602" y="573134"/>
                    <a:pt x="1351507" y="572467"/>
                    <a:pt x="1352650" y="573896"/>
                  </a:cubicBezTo>
                  <a:cubicBezTo>
                    <a:pt x="1353793" y="575420"/>
                    <a:pt x="1356270" y="578468"/>
                    <a:pt x="1357127" y="579040"/>
                  </a:cubicBezTo>
                  <a:cubicBezTo>
                    <a:pt x="1357984" y="579516"/>
                    <a:pt x="1365223" y="580659"/>
                    <a:pt x="1366081" y="580849"/>
                  </a:cubicBezTo>
                  <a:cubicBezTo>
                    <a:pt x="1366938" y="581040"/>
                    <a:pt x="1369224" y="582373"/>
                    <a:pt x="1369700" y="582945"/>
                  </a:cubicBezTo>
                  <a:cubicBezTo>
                    <a:pt x="1370176" y="583612"/>
                    <a:pt x="1370938" y="585421"/>
                    <a:pt x="1371510" y="586088"/>
                  </a:cubicBezTo>
                  <a:cubicBezTo>
                    <a:pt x="1372176" y="586755"/>
                    <a:pt x="1375129" y="588565"/>
                    <a:pt x="1375510" y="589422"/>
                  </a:cubicBezTo>
                  <a:cubicBezTo>
                    <a:pt x="1375987" y="590279"/>
                    <a:pt x="1377225" y="592089"/>
                    <a:pt x="1377796" y="593232"/>
                  </a:cubicBezTo>
                  <a:cubicBezTo>
                    <a:pt x="1378368" y="594375"/>
                    <a:pt x="1379892" y="597042"/>
                    <a:pt x="1379606" y="599137"/>
                  </a:cubicBezTo>
                  <a:cubicBezTo>
                    <a:pt x="1379511" y="599995"/>
                    <a:pt x="1378082" y="601233"/>
                    <a:pt x="1377130" y="602566"/>
                  </a:cubicBezTo>
                  <a:cubicBezTo>
                    <a:pt x="1376177" y="603900"/>
                    <a:pt x="1375320" y="606662"/>
                    <a:pt x="1375224" y="607805"/>
                  </a:cubicBezTo>
                  <a:cubicBezTo>
                    <a:pt x="1375129" y="608948"/>
                    <a:pt x="1378368" y="608758"/>
                    <a:pt x="1379320" y="608472"/>
                  </a:cubicBezTo>
                  <a:cubicBezTo>
                    <a:pt x="1380178" y="608186"/>
                    <a:pt x="1384178" y="605043"/>
                    <a:pt x="1385035" y="604376"/>
                  </a:cubicBezTo>
                  <a:cubicBezTo>
                    <a:pt x="1385892" y="603709"/>
                    <a:pt x="1385797" y="601233"/>
                    <a:pt x="1385797" y="600566"/>
                  </a:cubicBezTo>
                  <a:cubicBezTo>
                    <a:pt x="1385797" y="599899"/>
                    <a:pt x="1387988" y="598090"/>
                    <a:pt x="1388750" y="597137"/>
                  </a:cubicBezTo>
                  <a:cubicBezTo>
                    <a:pt x="1389512" y="596184"/>
                    <a:pt x="1387417" y="593803"/>
                    <a:pt x="1386845" y="592851"/>
                  </a:cubicBezTo>
                  <a:cubicBezTo>
                    <a:pt x="1386274" y="591898"/>
                    <a:pt x="1385321" y="591994"/>
                    <a:pt x="1384178" y="591327"/>
                  </a:cubicBezTo>
                  <a:cubicBezTo>
                    <a:pt x="1383035" y="590660"/>
                    <a:pt x="1386178" y="586755"/>
                    <a:pt x="1386750" y="586088"/>
                  </a:cubicBezTo>
                  <a:cubicBezTo>
                    <a:pt x="1387321" y="585421"/>
                    <a:pt x="1389321" y="586279"/>
                    <a:pt x="1389798" y="586564"/>
                  </a:cubicBezTo>
                  <a:cubicBezTo>
                    <a:pt x="1390274" y="586850"/>
                    <a:pt x="1393703" y="589326"/>
                    <a:pt x="1395417" y="589326"/>
                  </a:cubicBezTo>
                  <a:cubicBezTo>
                    <a:pt x="1397132" y="589326"/>
                    <a:pt x="1395513" y="585231"/>
                    <a:pt x="1395037" y="584564"/>
                  </a:cubicBezTo>
                  <a:cubicBezTo>
                    <a:pt x="1394560" y="583897"/>
                    <a:pt x="1391608" y="581802"/>
                    <a:pt x="1390465" y="581230"/>
                  </a:cubicBezTo>
                  <a:cubicBezTo>
                    <a:pt x="1389321" y="580754"/>
                    <a:pt x="1385131" y="579135"/>
                    <a:pt x="1384464" y="578468"/>
                  </a:cubicBezTo>
                  <a:cubicBezTo>
                    <a:pt x="1383797" y="577801"/>
                    <a:pt x="1381987" y="577611"/>
                    <a:pt x="1380749" y="577516"/>
                  </a:cubicBezTo>
                  <a:cubicBezTo>
                    <a:pt x="1379606" y="577325"/>
                    <a:pt x="1380558" y="575420"/>
                    <a:pt x="1380749" y="574182"/>
                  </a:cubicBezTo>
                  <a:cubicBezTo>
                    <a:pt x="1381035" y="573039"/>
                    <a:pt x="1378749" y="573039"/>
                    <a:pt x="1377892" y="573229"/>
                  </a:cubicBezTo>
                  <a:cubicBezTo>
                    <a:pt x="1377034" y="573420"/>
                    <a:pt x="1373510" y="572753"/>
                    <a:pt x="1371796" y="572562"/>
                  </a:cubicBezTo>
                  <a:cubicBezTo>
                    <a:pt x="1370081" y="572372"/>
                    <a:pt x="1369034" y="569895"/>
                    <a:pt x="1367985" y="568753"/>
                  </a:cubicBezTo>
                  <a:cubicBezTo>
                    <a:pt x="1366842" y="567609"/>
                    <a:pt x="1365319" y="562371"/>
                    <a:pt x="1364747" y="561323"/>
                  </a:cubicBezTo>
                  <a:cubicBezTo>
                    <a:pt x="1364080" y="560370"/>
                    <a:pt x="1360842" y="555513"/>
                    <a:pt x="1360175" y="554941"/>
                  </a:cubicBezTo>
                  <a:cubicBezTo>
                    <a:pt x="1359509" y="554275"/>
                    <a:pt x="1358270" y="552941"/>
                    <a:pt x="1357413" y="552274"/>
                  </a:cubicBezTo>
                  <a:cubicBezTo>
                    <a:pt x="1356556" y="551608"/>
                    <a:pt x="1354936" y="551608"/>
                    <a:pt x="1354269" y="551322"/>
                  </a:cubicBezTo>
                  <a:cubicBezTo>
                    <a:pt x="1353602" y="551036"/>
                    <a:pt x="1353031" y="548655"/>
                    <a:pt x="1353126" y="547512"/>
                  </a:cubicBezTo>
                  <a:cubicBezTo>
                    <a:pt x="1353222" y="546369"/>
                    <a:pt x="1353412" y="545416"/>
                    <a:pt x="1353508" y="544559"/>
                  </a:cubicBezTo>
                  <a:cubicBezTo>
                    <a:pt x="1353602" y="543702"/>
                    <a:pt x="1352936" y="542273"/>
                    <a:pt x="1352460" y="541606"/>
                  </a:cubicBezTo>
                  <a:cubicBezTo>
                    <a:pt x="1351983" y="540940"/>
                    <a:pt x="1351983" y="538273"/>
                    <a:pt x="1352174" y="537796"/>
                  </a:cubicBezTo>
                  <a:cubicBezTo>
                    <a:pt x="1352365" y="537320"/>
                    <a:pt x="1353793" y="537129"/>
                    <a:pt x="1355127" y="536939"/>
                  </a:cubicBezTo>
                  <a:cubicBezTo>
                    <a:pt x="1356460" y="536749"/>
                    <a:pt x="1357317" y="536367"/>
                    <a:pt x="1358080" y="535796"/>
                  </a:cubicBezTo>
                  <a:cubicBezTo>
                    <a:pt x="1358937" y="535129"/>
                    <a:pt x="1360365" y="534844"/>
                    <a:pt x="1360651" y="535320"/>
                  </a:cubicBezTo>
                  <a:cubicBezTo>
                    <a:pt x="1360746" y="535415"/>
                    <a:pt x="1360842" y="535605"/>
                    <a:pt x="1361032" y="535796"/>
                  </a:cubicBezTo>
                  <a:cubicBezTo>
                    <a:pt x="1361604" y="536463"/>
                    <a:pt x="1362556" y="537415"/>
                    <a:pt x="1362175" y="537796"/>
                  </a:cubicBezTo>
                  <a:cubicBezTo>
                    <a:pt x="1361604" y="538273"/>
                    <a:pt x="1360651" y="538463"/>
                    <a:pt x="1361032" y="539796"/>
                  </a:cubicBezTo>
                  <a:cubicBezTo>
                    <a:pt x="1361413" y="541130"/>
                    <a:pt x="1363794" y="542273"/>
                    <a:pt x="1364080" y="543130"/>
                  </a:cubicBezTo>
                  <a:cubicBezTo>
                    <a:pt x="1364366" y="543797"/>
                    <a:pt x="1365319" y="545512"/>
                    <a:pt x="1366081" y="545512"/>
                  </a:cubicBezTo>
                  <a:cubicBezTo>
                    <a:pt x="1366271" y="545512"/>
                    <a:pt x="1366366" y="545416"/>
                    <a:pt x="1366557" y="545226"/>
                  </a:cubicBezTo>
                  <a:cubicBezTo>
                    <a:pt x="1367318" y="544273"/>
                    <a:pt x="1367890" y="541130"/>
                    <a:pt x="1368652" y="541416"/>
                  </a:cubicBezTo>
                  <a:cubicBezTo>
                    <a:pt x="1369510" y="541701"/>
                    <a:pt x="1371415" y="543035"/>
                    <a:pt x="1371891" y="543511"/>
                  </a:cubicBezTo>
                  <a:cubicBezTo>
                    <a:pt x="1372367" y="543987"/>
                    <a:pt x="1373034" y="544845"/>
                    <a:pt x="1372939" y="545512"/>
                  </a:cubicBezTo>
                  <a:cubicBezTo>
                    <a:pt x="1372939" y="545892"/>
                    <a:pt x="1372939" y="547226"/>
                    <a:pt x="1373034" y="548559"/>
                  </a:cubicBezTo>
                  <a:cubicBezTo>
                    <a:pt x="1373129" y="549607"/>
                    <a:pt x="1373225" y="550560"/>
                    <a:pt x="1373415" y="550941"/>
                  </a:cubicBezTo>
                  <a:cubicBezTo>
                    <a:pt x="1373891" y="551893"/>
                    <a:pt x="1375510" y="552941"/>
                    <a:pt x="1375606" y="554084"/>
                  </a:cubicBezTo>
                  <a:cubicBezTo>
                    <a:pt x="1375701" y="555227"/>
                    <a:pt x="1376272" y="556370"/>
                    <a:pt x="1376843" y="556561"/>
                  </a:cubicBezTo>
                  <a:cubicBezTo>
                    <a:pt x="1377320" y="556751"/>
                    <a:pt x="1380082" y="556751"/>
                    <a:pt x="1380940" y="557227"/>
                  </a:cubicBezTo>
                  <a:cubicBezTo>
                    <a:pt x="1381797" y="557704"/>
                    <a:pt x="1384273" y="558846"/>
                    <a:pt x="1384940" y="559228"/>
                  </a:cubicBezTo>
                  <a:cubicBezTo>
                    <a:pt x="1385607" y="559513"/>
                    <a:pt x="1386940" y="560370"/>
                    <a:pt x="1387417" y="560847"/>
                  </a:cubicBezTo>
                  <a:cubicBezTo>
                    <a:pt x="1387893" y="561323"/>
                    <a:pt x="1390655" y="563323"/>
                    <a:pt x="1391512" y="563800"/>
                  </a:cubicBezTo>
                  <a:cubicBezTo>
                    <a:pt x="1392369" y="564276"/>
                    <a:pt x="1393798" y="565609"/>
                    <a:pt x="1394656" y="565419"/>
                  </a:cubicBezTo>
                  <a:cubicBezTo>
                    <a:pt x="1395513" y="565228"/>
                    <a:pt x="1396656" y="563895"/>
                    <a:pt x="1397132" y="564562"/>
                  </a:cubicBezTo>
                  <a:cubicBezTo>
                    <a:pt x="1397322" y="564847"/>
                    <a:pt x="1397799" y="565228"/>
                    <a:pt x="1398275" y="565704"/>
                  </a:cubicBezTo>
                  <a:cubicBezTo>
                    <a:pt x="1398942" y="566276"/>
                    <a:pt x="1399799" y="566848"/>
                    <a:pt x="1400180" y="567038"/>
                  </a:cubicBezTo>
                  <a:cubicBezTo>
                    <a:pt x="1400847" y="567324"/>
                    <a:pt x="1403514" y="569038"/>
                    <a:pt x="1404466" y="569324"/>
                  </a:cubicBezTo>
                  <a:cubicBezTo>
                    <a:pt x="1405228" y="569610"/>
                    <a:pt x="1406181" y="570562"/>
                    <a:pt x="1406657" y="571324"/>
                  </a:cubicBezTo>
                  <a:cubicBezTo>
                    <a:pt x="1406847" y="571610"/>
                    <a:pt x="1406943" y="571896"/>
                    <a:pt x="1406943" y="572086"/>
                  </a:cubicBezTo>
                  <a:cubicBezTo>
                    <a:pt x="1406847" y="572944"/>
                    <a:pt x="1406276" y="575039"/>
                    <a:pt x="1405990" y="575896"/>
                  </a:cubicBezTo>
                  <a:cubicBezTo>
                    <a:pt x="1405800" y="576754"/>
                    <a:pt x="1404276" y="579040"/>
                    <a:pt x="1404657" y="580373"/>
                  </a:cubicBezTo>
                  <a:cubicBezTo>
                    <a:pt x="1405038" y="581707"/>
                    <a:pt x="1406657" y="583707"/>
                    <a:pt x="1406943" y="584659"/>
                  </a:cubicBezTo>
                  <a:cubicBezTo>
                    <a:pt x="1407228" y="585612"/>
                    <a:pt x="1409229" y="589231"/>
                    <a:pt x="1409610" y="590088"/>
                  </a:cubicBezTo>
                  <a:cubicBezTo>
                    <a:pt x="1409705" y="590279"/>
                    <a:pt x="1409800" y="590470"/>
                    <a:pt x="1409991" y="590755"/>
                  </a:cubicBezTo>
                  <a:cubicBezTo>
                    <a:pt x="1410562" y="591898"/>
                    <a:pt x="1411610" y="593899"/>
                    <a:pt x="1412753" y="594661"/>
                  </a:cubicBezTo>
                  <a:cubicBezTo>
                    <a:pt x="1414182" y="595613"/>
                    <a:pt x="1417801" y="598280"/>
                    <a:pt x="1417992" y="598756"/>
                  </a:cubicBezTo>
                  <a:cubicBezTo>
                    <a:pt x="1418182" y="599233"/>
                    <a:pt x="1418658" y="603900"/>
                    <a:pt x="1419421" y="603233"/>
                  </a:cubicBezTo>
                  <a:cubicBezTo>
                    <a:pt x="1420183" y="602566"/>
                    <a:pt x="1420468" y="602280"/>
                    <a:pt x="1421516" y="602280"/>
                  </a:cubicBezTo>
                  <a:cubicBezTo>
                    <a:pt x="1422564" y="602280"/>
                    <a:pt x="1426374" y="603900"/>
                    <a:pt x="1427231" y="603900"/>
                  </a:cubicBezTo>
                  <a:cubicBezTo>
                    <a:pt x="1428088" y="603900"/>
                    <a:pt x="1430469" y="603709"/>
                    <a:pt x="1430469" y="603709"/>
                  </a:cubicBezTo>
                  <a:cubicBezTo>
                    <a:pt x="1430469" y="603709"/>
                    <a:pt x="1431612" y="603042"/>
                    <a:pt x="1432184" y="603042"/>
                  </a:cubicBezTo>
                  <a:cubicBezTo>
                    <a:pt x="1432374" y="603042"/>
                    <a:pt x="1432470" y="603138"/>
                    <a:pt x="1432374" y="603328"/>
                  </a:cubicBezTo>
                  <a:cubicBezTo>
                    <a:pt x="1432184" y="604186"/>
                    <a:pt x="1431517" y="605805"/>
                    <a:pt x="1429993" y="605805"/>
                  </a:cubicBezTo>
                  <a:cubicBezTo>
                    <a:pt x="1428469" y="605805"/>
                    <a:pt x="1425421" y="604852"/>
                    <a:pt x="1424755" y="604852"/>
                  </a:cubicBezTo>
                  <a:cubicBezTo>
                    <a:pt x="1424088" y="604852"/>
                    <a:pt x="1422945" y="604566"/>
                    <a:pt x="1421992" y="604662"/>
                  </a:cubicBezTo>
                  <a:cubicBezTo>
                    <a:pt x="1421135" y="604852"/>
                    <a:pt x="1419611" y="605329"/>
                    <a:pt x="1419040" y="605995"/>
                  </a:cubicBezTo>
                  <a:cubicBezTo>
                    <a:pt x="1418468" y="606662"/>
                    <a:pt x="1417230" y="608281"/>
                    <a:pt x="1418182" y="608948"/>
                  </a:cubicBezTo>
                  <a:cubicBezTo>
                    <a:pt x="1419135" y="609615"/>
                    <a:pt x="1420659" y="610948"/>
                    <a:pt x="1420754" y="611710"/>
                  </a:cubicBezTo>
                  <a:cubicBezTo>
                    <a:pt x="1420850" y="612567"/>
                    <a:pt x="1421040" y="615806"/>
                    <a:pt x="1421992" y="616282"/>
                  </a:cubicBezTo>
                  <a:cubicBezTo>
                    <a:pt x="1421992" y="616282"/>
                    <a:pt x="1422754" y="617425"/>
                    <a:pt x="1423421" y="617901"/>
                  </a:cubicBezTo>
                  <a:cubicBezTo>
                    <a:pt x="1424088" y="618378"/>
                    <a:pt x="1424468" y="617044"/>
                    <a:pt x="1424755" y="616092"/>
                  </a:cubicBezTo>
                  <a:cubicBezTo>
                    <a:pt x="1425040" y="615139"/>
                    <a:pt x="1425612" y="616092"/>
                    <a:pt x="1426660" y="616568"/>
                  </a:cubicBezTo>
                  <a:cubicBezTo>
                    <a:pt x="1427612" y="617044"/>
                    <a:pt x="1429898" y="619711"/>
                    <a:pt x="1431136" y="620569"/>
                  </a:cubicBezTo>
                  <a:cubicBezTo>
                    <a:pt x="1432470" y="621426"/>
                    <a:pt x="1431803" y="618759"/>
                    <a:pt x="1431327" y="618092"/>
                  </a:cubicBezTo>
                  <a:cubicBezTo>
                    <a:pt x="1430851" y="617425"/>
                    <a:pt x="1433327" y="618759"/>
                    <a:pt x="1434375" y="619045"/>
                  </a:cubicBezTo>
                  <a:cubicBezTo>
                    <a:pt x="1435327" y="619330"/>
                    <a:pt x="1433708" y="616378"/>
                    <a:pt x="1433232" y="615234"/>
                  </a:cubicBezTo>
                  <a:cubicBezTo>
                    <a:pt x="1432756" y="614091"/>
                    <a:pt x="1433327" y="613139"/>
                    <a:pt x="1433422" y="612567"/>
                  </a:cubicBezTo>
                  <a:cubicBezTo>
                    <a:pt x="1433422" y="612091"/>
                    <a:pt x="1435899" y="608948"/>
                    <a:pt x="1436470" y="608281"/>
                  </a:cubicBezTo>
                  <a:cubicBezTo>
                    <a:pt x="1437042" y="607615"/>
                    <a:pt x="1439423" y="607424"/>
                    <a:pt x="1440280" y="607424"/>
                  </a:cubicBezTo>
                  <a:cubicBezTo>
                    <a:pt x="1441137" y="607424"/>
                    <a:pt x="1440947" y="605138"/>
                    <a:pt x="1441042" y="604281"/>
                  </a:cubicBezTo>
                  <a:cubicBezTo>
                    <a:pt x="1441137" y="603424"/>
                    <a:pt x="1438947" y="601614"/>
                    <a:pt x="1438375" y="601137"/>
                  </a:cubicBezTo>
                  <a:cubicBezTo>
                    <a:pt x="1437804" y="600757"/>
                    <a:pt x="1436851" y="599899"/>
                    <a:pt x="1436185" y="599233"/>
                  </a:cubicBezTo>
                  <a:cubicBezTo>
                    <a:pt x="1436089" y="599137"/>
                    <a:pt x="1435994" y="599042"/>
                    <a:pt x="1435899" y="598947"/>
                  </a:cubicBezTo>
                  <a:cubicBezTo>
                    <a:pt x="1435232" y="598280"/>
                    <a:pt x="1435042" y="597137"/>
                    <a:pt x="1435042" y="596280"/>
                  </a:cubicBezTo>
                  <a:cubicBezTo>
                    <a:pt x="1435137" y="595423"/>
                    <a:pt x="1434089" y="592946"/>
                    <a:pt x="1432946" y="591803"/>
                  </a:cubicBezTo>
                  <a:cubicBezTo>
                    <a:pt x="1431803" y="590660"/>
                    <a:pt x="1429993" y="587993"/>
                    <a:pt x="1429326" y="587041"/>
                  </a:cubicBezTo>
                  <a:cubicBezTo>
                    <a:pt x="1428755" y="586088"/>
                    <a:pt x="1429517" y="584088"/>
                    <a:pt x="1430279" y="582945"/>
                  </a:cubicBezTo>
                  <a:cubicBezTo>
                    <a:pt x="1431041" y="581802"/>
                    <a:pt x="1432279" y="584088"/>
                    <a:pt x="1433232" y="584564"/>
                  </a:cubicBezTo>
                  <a:cubicBezTo>
                    <a:pt x="1434280" y="585040"/>
                    <a:pt x="1435042" y="586564"/>
                    <a:pt x="1435327" y="587041"/>
                  </a:cubicBezTo>
                  <a:cubicBezTo>
                    <a:pt x="1435613" y="587517"/>
                    <a:pt x="1438090" y="587041"/>
                    <a:pt x="1439423" y="586755"/>
                  </a:cubicBezTo>
                  <a:cubicBezTo>
                    <a:pt x="1440852" y="586469"/>
                    <a:pt x="1440185" y="585136"/>
                    <a:pt x="1440090" y="584469"/>
                  </a:cubicBezTo>
                  <a:cubicBezTo>
                    <a:pt x="1439994" y="583802"/>
                    <a:pt x="1437994" y="582945"/>
                    <a:pt x="1437328" y="582183"/>
                  </a:cubicBezTo>
                  <a:cubicBezTo>
                    <a:pt x="1436756" y="581325"/>
                    <a:pt x="1439804" y="580373"/>
                    <a:pt x="1440852" y="580183"/>
                  </a:cubicBezTo>
                  <a:cubicBezTo>
                    <a:pt x="1441899" y="579992"/>
                    <a:pt x="1444567" y="580849"/>
                    <a:pt x="1445424" y="580849"/>
                  </a:cubicBezTo>
                  <a:cubicBezTo>
                    <a:pt x="1446281" y="580849"/>
                    <a:pt x="1447424" y="580849"/>
                    <a:pt x="1448186" y="580373"/>
                  </a:cubicBezTo>
                  <a:cubicBezTo>
                    <a:pt x="1448852" y="579897"/>
                    <a:pt x="1450281" y="580087"/>
                    <a:pt x="1450758" y="580183"/>
                  </a:cubicBezTo>
                  <a:cubicBezTo>
                    <a:pt x="1451234" y="580373"/>
                    <a:pt x="1453043" y="581516"/>
                    <a:pt x="1454759" y="581802"/>
                  </a:cubicBezTo>
                  <a:cubicBezTo>
                    <a:pt x="1455139" y="581897"/>
                    <a:pt x="1455520" y="581897"/>
                    <a:pt x="1455806" y="581802"/>
                  </a:cubicBezTo>
                  <a:cubicBezTo>
                    <a:pt x="1456949" y="581707"/>
                    <a:pt x="1457901" y="581040"/>
                    <a:pt x="1458568" y="580945"/>
                  </a:cubicBezTo>
                  <a:cubicBezTo>
                    <a:pt x="1459426" y="580754"/>
                    <a:pt x="1462188" y="580945"/>
                    <a:pt x="1463045" y="580754"/>
                  </a:cubicBezTo>
                  <a:cubicBezTo>
                    <a:pt x="1463902" y="580563"/>
                    <a:pt x="1466855" y="577611"/>
                    <a:pt x="1467236" y="577134"/>
                  </a:cubicBezTo>
                  <a:cubicBezTo>
                    <a:pt x="1467617" y="576658"/>
                    <a:pt x="1470856" y="577134"/>
                    <a:pt x="1472380" y="577325"/>
                  </a:cubicBezTo>
                  <a:cubicBezTo>
                    <a:pt x="1473903" y="577516"/>
                    <a:pt x="1474285" y="577039"/>
                    <a:pt x="1475142" y="576373"/>
                  </a:cubicBezTo>
                  <a:cubicBezTo>
                    <a:pt x="1475332" y="576277"/>
                    <a:pt x="1475428" y="576087"/>
                    <a:pt x="1475428" y="575896"/>
                  </a:cubicBezTo>
                  <a:cubicBezTo>
                    <a:pt x="1475618" y="575134"/>
                    <a:pt x="1474856" y="574087"/>
                    <a:pt x="1474475" y="573896"/>
                  </a:cubicBezTo>
                  <a:cubicBezTo>
                    <a:pt x="1473999" y="573610"/>
                    <a:pt x="1471141" y="572086"/>
                    <a:pt x="1470474" y="571800"/>
                  </a:cubicBezTo>
                  <a:cubicBezTo>
                    <a:pt x="1469808" y="571515"/>
                    <a:pt x="1469141" y="568657"/>
                    <a:pt x="1468665" y="567705"/>
                  </a:cubicBezTo>
                  <a:cubicBezTo>
                    <a:pt x="1468284" y="566943"/>
                    <a:pt x="1468189" y="566181"/>
                    <a:pt x="1467998" y="565038"/>
                  </a:cubicBezTo>
                  <a:cubicBezTo>
                    <a:pt x="1467902" y="564657"/>
                    <a:pt x="1467808" y="564276"/>
                    <a:pt x="1467712" y="563800"/>
                  </a:cubicBezTo>
                  <a:cubicBezTo>
                    <a:pt x="1467331" y="561990"/>
                    <a:pt x="1467522" y="561323"/>
                    <a:pt x="1468093" y="560370"/>
                  </a:cubicBezTo>
                  <a:cubicBezTo>
                    <a:pt x="1468665" y="559418"/>
                    <a:pt x="1469141" y="557227"/>
                    <a:pt x="1469617" y="556084"/>
                  </a:cubicBezTo>
                  <a:cubicBezTo>
                    <a:pt x="1469998" y="554941"/>
                    <a:pt x="1472093" y="554084"/>
                    <a:pt x="1472475" y="553417"/>
                  </a:cubicBezTo>
                  <a:cubicBezTo>
                    <a:pt x="1472760" y="552846"/>
                    <a:pt x="1472665" y="550845"/>
                    <a:pt x="1472760" y="549607"/>
                  </a:cubicBezTo>
                  <a:cubicBezTo>
                    <a:pt x="1472760" y="549321"/>
                    <a:pt x="1472760" y="549036"/>
                    <a:pt x="1472856" y="548845"/>
                  </a:cubicBezTo>
                  <a:cubicBezTo>
                    <a:pt x="1473046" y="547988"/>
                    <a:pt x="1471999" y="547131"/>
                    <a:pt x="1470856" y="546083"/>
                  </a:cubicBezTo>
                  <a:cubicBezTo>
                    <a:pt x="1469712" y="545130"/>
                    <a:pt x="1471903" y="544750"/>
                    <a:pt x="1472856" y="544178"/>
                  </a:cubicBezTo>
                  <a:cubicBezTo>
                    <a:pt x="1473809" y="543607"/>
                    <a:pt x="1476571" y="543511"/>
                    <a:pt x="1477523" y="542749"/>
                  </a:cubicBezTo>
                  <a:cubicBezTo>
                    <a:pt x="1478380" y="541987"/>
                    <a:pt x="1479619" y="536749"/>
                    <a:pt x="1479619" y="535796"/>
                  </a:cubicBezTo>
                  <a:cubicBezTo>
                    <a:pt x="1479619" y="535225"/>
                    <a:pt x="1479714" y="534367"/>
                    <a:pt x="1479809" y="533700"/>
                  </a:cubicBezTo>
                  <a:cubicBezTo>
                    <a:pt x="1479904" y="533129"/>
                    <a:pt x="1479999" y="532558"/>
                    <a:pt x="1480190" y="532272"/>
                  </a:cubicBezTo>
                  <a:cubicBezTo>
                    <a:pt x="1480571" y="531605"/>
                    <a:pt x="1483238" y="528748"/>
                    <a:pt x="1483619" y="527890"/>
                  </a:cubicBezTo>
                  <a:cubicBezTo>
                    <a:pt x="1484000" y="527128"/>
                    <a:pt x="1484953" y="524937"/>
                    <a:pt x="1485048" y="524366"/>
                  </a:cubicBezTo>
                  <a:cubicBezTo>
                    <a:pt x="1485048" y="523699"/>
                    <a:pt x="1486952" y="523413"/>
                    <a:pt x="1487810" y="522937"/>
                  </a:cubicBezTo>
                  <a:cubicBezTo>
                    <a:pt x="1488667" y="522461"/>
                    <a:pt x="1490001" y="520651"/>
                    <a:pt x="1490477" y="520080"/>
                  </a:cubicBezTo>
                  <a:cubicBezTo>
                    <a:pt x="1491049" y="519413"/>
                    <a:pt x="1497144" y="517794"/>
                    <a:pt x="1498192" y="517794"/>
                  </a:cubicBezTo>
                  <a:cubicBezTo>
                    <a:pt x="1499240" y="517794"/>
                    <a:pt x="1498954" y="519127"/>
                    <a:pt x="1498097" y="519413"/>
                  </a:cubicBezTo>
                  <a:cubicBezTo>
                    <a:pt x="1498097" y="519413"/>
                    <a:pt x="1494858" y="520842"/>
                    <a:pt x="1494763" y="521508"/>
                  </a:cubicBezTo>
                  <a:cubicBezTo>
                    <a:pt x="1494763" y="522175"/>
                    <a:pt x="1494287" y="523413"/>
                    <a:pt x="1495430" y="523604"/>
                  </a:cubicBezTo>
                  <a:cubicBezTo>
                    <a:pt x="1496573" y="523795"/>
                    <a:pt x="1498764" y="523604"/>
                    <a:pt x="1499812" y="523413"/>
                  </a:cubicBezTo>
                  <a:cubicBezTo>
                    <a:pt x="1500859" y="523223"/>
                    <a:pt x="1503431" y="523604"/>
                    <a:pt x="1504003" y="523890"/>
                  </a:cubicBezTo>
                  <a:cubicBezTo>
                    <a:pt x="1504193" y="524080"/>
                    <a:pt x="1505146" y="524937"/>
                    <a:pt x="1505812" y="525795"/>
                  </a:cubicBezTo>
                  <a:cubicBezTo>
                    <a:pt x="1506575" y="526747"/>
                    <a:pt x="1507146" y="527604"/>
                    <a:pt x="1506575" y="527604"/>
                  </a:cubicBezTo>
                  <a:cubicBezTo>
                    <a:pt x="1505526" y="527604"/>
                    <a:pt x="1503907" y="527414"/>
                    <a:pt x="1503050" y="528366"/>
                  </a:cubicBezTo>
                  <a:cubicBezTo>
                    <a:pt x="1502193" y="529319"/>
                    <a:pt x="1497240" y="533034"/>
                    <a:pt x="1498383" y="533224"/>
                  </a:cubicBezTo>
                  <a:cubicBezTo>
                    <a:pt x="1499526" y="533415"/>
                    <a:pt x="1502860" y="533415"/>
                    <a:pt x="1504098" y="533415"/>
                  </a:cubicBezTo>
                  <a:cubicBezTo>
                    <a:pt x="1505241" y="533415"/>
                    <a:pt x="1507527" y="534558"/>
                    <a:pt x="1506955" y="535510"/>
                  </a:cubicBezTo>
                  <a:cubicBezTo>
                    <a:pt x="1506384" y="536463"/>
                    <a:pt x="1505431" y="538273"/>
                    <a:pt x="1505431" y="538939"/>
                  </a:cubicBezTo>
                  <a:cubicBezTo>
                    <a:pt x="1505431" y="539606"/>
                    <a:pt x="1504955" y="541511"/>
                    <a:pt x="1506384" y="542368"/>
                  </a:cubicBezTo>
                  <a:cubicBezTo>
                    <a:pt x="1507812" y="543130"/>
                    <a:pt x="1510575" y="542845"/>
                    <a:pt x="1512289" y="541892"/>
                  </a:cubicBezTo>
                  <a:cubicBezTo>
                    <a:pt x="1514004" y="540940"/>
                    <a:pt x="1514956" y="539606"/>
                    <a:pt x="1515814" y="538844"/>
                  </a:cubicBezTo>
                  <a:cubicBezTo>
                    <a:pt x="1516671" y="538082"/>
                    <a:pt x="1521243" y="535320"/>
                    <a:pt x="1522386" y="535605"/>
                  </a:cubicBezTo>
                  <a:cubicBezTo>
                    <a:pt x="1523529" y="535891"/>
                    <a:pt x="1525243" y="536272"/>
                    <a:pt x="1526005" y="536272"/>
                  </a:cubicBezTo>
                  <a:cubicBezTo>
                    <a:pt x="1526862" y="536272"/>
                    <a:pt x="1528196" y="535605"/>
                    <a:pt x="1528291" y="534462"/>
                  </a:cubicBezTo>
                  <a:cubicBezTo>
                    <a:pt x="1528291" y="534272"/>
                    <a:pt x="1528291" y="533986"/>
                    <a:pt x="1528291" y="533700"/>
                  </a:cubicBezTo>
                  <a:cubicBezTo>
                    <a:pt x="1528101" y="532272"/>
                    <a:pt x="1527434" y="529986"/>
                    <a:pt x="1526386" y="530271"/>
                  </a:cubicBezTo>
                  <a:cubicBezTo>
                    <a:pt x="1525243" y="530557"/>
                    <a:pt x="1522576" y="532081"/>
                    <a:pt x="1521719" y="531891"/>
                  </a:cubicBezTo>
                  <a:cubicBezTo>
                    <a:pt x="1520862" y="531700"/>
                    <a:pt x="1520290" y="530462"/>
                    <a:pt x="1519242" y="529129"/>
                  </a:cubicBezTo>
                  <a:cubicBezTo>
                    <a:pt x="1518195" y="527890"/>
                    <a:pt x="1515814" y="525414"/>
                    <a:pt x="1513908" y="525604"/>
                  </a:cubicBezTo>
                  <a:cubicBezTo>
                    <a:pt x="1512289" y="525795"/>
                    <a:pt x="1510289" y="526271"/>
                    <a:pt x="1509622" y="525700"/>
                  </a:cubicBezTo>
                  <a:cubicBezTo>
                    <a:pt x="1509527" y="525604"/>
                    <a:pt x="1509527" y="525509"/>
                    <a:pt x="1509432" y="525414"/>
                  </a:cubicBezTo>
                  <a:cubicBezTo>
                    <a:pt x="1508956" y="524461"/>
                    <a:pt x="1508574" y="522937"/>
                    <a:pt x="1509622" y="522937"/>
                  </a:cubicBezTo>
                  <a:cubicBezTo>
                    <a:pt x="1510670" y="522937"/>
                    <a:pt x="1513623" y="523223"/>
                    <a:pt x="1514194" y="522270"/>
                  </a:cubicBezTo>
                  <a:cubicBezTo>
                    <a:pt x="1514766" y="521318"/>
                    <a:pt x="1516194" y="519508"/>
                    <a:pt x="1516671" y="520651"/>
                  </a:cubicBezTo>
                  <a:cubicBezTo>
                    <a:pt x="1517147" y="521794"/>
                    <a:pt x="1517719" y="523223"/>
                    <a:pt x="1518576" y="522556"/>
                  </a:cubicBezTo>
                  <a:cubicBezTo>
                    <a:pt x="1519433" y="521890"/>
                    <a:pt x="1521528" y="518651"/>
                    <a:pt x="1522671" y="518175"/>
                  </a:cubicBezTo>
                  <a:cubicBezTo>
                    <a:pt x="1523910" y="517699"/>
                    <a:pt x="1527720" y="517413"/>
                    <a:pt x="1528672" y="516555"/>
                  </a:cubicBezTo>
                  <a:cubicBezTo>
                    <a:pt x="1529530" y="515794"/>
                    <a:pt x="1533721" y="513984"/>
                    <a:pt x="1534387" y="513126"/>
                  </a:cubicBezTo>
                  <a:cubicBezTo>
                    <a:pt x="1535150" y="512365"/>
                    <a:pt x="1536197" y="511317"/>
                    <a:pt x="1537149" y="511317"/>
                  </a:cubicBezTo>
                  <a:cubicBezTo>
                    <a:pt x="1537721" y="511317"/>
                    <a:pt x="1539531" y="510841"/>
                    <a:pt x="1541150" y="510364"/>
                  </a:cubicBezTo>
                  <a:cubicBezTo>
                    <a:pt x="1542388" y="509983"/>
                    <a:pt x="1543626" y="509602"/>
                    <a:pt x="1544102" y="509507"/>
                  </a:cubicBezTo>
                  <a:cubicBezTo>
                    <a:pt x="1545341" y="509221"/>
                    <a:pt x="1551246" y="508078"/>
                    <a:pt x="1550294" y="509221"/>
                  </a:cubicBezTo>
                  <a:cubicBezTo>
                    <a:pt x="1549342" y="510364"/>
                    <a:pt x="1547341" y="511317"/>
                    <a:pt x="1546484" y="511603"/>
                  </a:cubicBezTo>
                  <a:cubicBezTo>
                    <a:pt x="1545627" y="511888"/>
                    <a:pt x="1543436" y="512079"/>
                    <a:pt x="1543341" y="513031"/>
                  </a:cubicBezTo>
                  <a:cubicBezTo>
                    <a:pt x="1543246" y="513984"/>
                    <a:pt x="1543626" y="515603"/>
                    <a:pt x="1542388" y="514936"/>
                  </a:cubicBezTo>
                  <a:cubicBezTo>
                    <a:pt x="1541055" y="514270"/>
                    <a:pt x="1540102" y="513698"/>
                    <a:pt x="1538959" y="513793"/>
                  </a:cubicBezTo>
                  <a:cubicBezTo>
                    <a:pt x="1537816" y="513984"/>
                    <a:pt x="1533911" y="514746"/>
                    <a:pt x="1535150" y="515412"/>
                  </a:cubicBezTo>
                  <a:cubicBezTo>
                    <a:pt x="1536483" y="516079"/>
                    <a:pt x="1540864" y="518175"/>
                    <a:pt x="1540769" y="518937"/>
                  </a:cubicBezTo>
                  <a:cubicBezTo>
                    <a:pt x="1540674" y="519699"/>
                    <a:pt x="1540197" y="519699"/>
                    <a:pt x="1539340" y="520556"/>
                  </a:cubicBezTo>
                  <a:cubicBezTo>
                    <a:pt x="1538483" y="521318"/>
                    <a:pt x="1536483" y="523985"/>
                    <a:pt x="1536387" y="525128"/>
                  </a:cubicBezTo>
                  <a:cubicBezTo>
                    <a:pt x="1536292" y="526271"/>
                    <a:pt x="1536102" y="529319"/>
                    <a:pt x="1535150" y="529319"/>
                  </a:cubicBezTo>
                  <a:cubicBezTo>
                    <a:pt x="1534101" y="529319"/>
                    <a:pt x="1532292" y="529509"/>
                    <a:pt x="1532101" y="530271"/>
                  </a:cubicBezTo>
                  <a:cubicBezTo>
                    <a:pt x="1531911" y="530843"/>
                    <a:pt x="1531339" y="532272"/>
                    <a:pt x="1531435" y="533320"/>
                  </a:cubicBezTo>
                  <a:cubicBezTo>
                    <a:pt x="1531435" y="533700"/>
                    <a:pt x="1531625" y="533986"/>
                    <a:pt x="1531815" y="534177"/>
                  </a:cubicBezTo>
                  <a:cubicBezTo>
                    <a:pt x="1532768" y="534844"/>
                    <a:pt x="1534387" y="535129"/>
                    <a:pt x="1534387" y="536463"/>
                  </a:cubicBezTo>
                  <a:cubicBezTo>
                    <a:pt x="1534292" y="537701"/>
                    <a:pt x="1535340" y="539511"/>
                    <a:pt x="1536673" y="539987"/>
                  </a:cubicBezTo>
                  <a:cubicBezTo>
                    <a:pt x="1538007" y="540463"/>
                    <a:pt x="1541817" y="540654"/>
                    <a:pt x="1542579" y="541797"/>
                  </a:cubicBezTo>
                  <a:cubicBezTo>
                    <a:pt x="1543341" y="542940"/>
                    <a:pt x="1546103" y="544178"/>
                    <a:pt x="1546960" y="544559"/>
                  </a:cubicBezTo>
                  <a:cubicBezTo>
                    <a:pt x="1547817" y="544845"/>
                    <a:pt x="1552866" y="546178"/>
                    <a:pt x="1554200" y="546940"/>
                  </a:cubicBezTo>
                  <a:cubicBezTo>
                    <a:pt x="1555152" y="547512"/>
                    <a:pt x="1557914" y="548845"/>
                    <a:pt x="1559724" y="549798"/>
                  </a:cubicBezTo>
                  <a:cubicBezTo>
                    <a:pt x="1560486" y="550179"/>
                    <a:pt x="1560962" y="550465"/>
                    <a:pt x="1561248" y="550655"/>
                  </a:cubicBezTo>
                  <a:cubicBezTo>
                    <a:pt x="1562010" y="551322"/>
                    <a:pt x="1567630" y="553703"/>
                    <a:pt x="1567534" y="554846"/>
                  </a:cubicBezTo>
                  <a:cubicBezTo>
                    <a:pt x="1567439" y="555989"/>
                    <a:pt x="1567058" y="557132"/>
                    <a:pt x="1567820" y="558084"/>
                  </a:cubicBezTo>
                  <a:cubicBezTo>
                    <a:pt x="1568582" y="559037"/>
                    <a:pt x="1570011" y="559990"/>
                    <a:pt x="1570487" y="560847"/>
                  </a:cubicBezTo>
                  <a:cubicBezTo>
                    <a:pt x="1570868" y="561513"/>
                    <a:pt x="1572106" y="563704"/>
                    <a:pt x="1572106" y="565133"/>
                  </a:cubicBezTo>
                  <a:cubicBezTo>
                    <a:pt x="1572106" y="565419"/>
                    <a:pt x="1572106" y="565609"/>
                    <a:pt x="1572011" y="565800"/>
                  </a:cubicBezTo>
                  <a:cubicBezTo>
                    <a:pt x="1571440" y="567133"/>
                    <a:pt x="1567343" y="570848"/>
                    <a:pt x="1563439" y="570943"/>
                  </a:cubicBezTo>
                  <a:cubicBezTo>
                    <a:pt x="1559534" y="571134"/>
                    <a:pt x="1555723" y="570943"/>
                    <a:pt x="1554580" y="570943"/>
                  </a:cubicBezTo>
                  <a:cubicBezTo>
                    <a:pt x="1553437" y="570943"/>
                    <a:pt x="1545246" y="571896"/>
                    <a:pt x="1544293" y="571896"/>
                  </a:cubicBezTo>
                  <a:cubicBezTo>
                    <a:pt x="1543246" y="571896"/>
                    <a:pt x="1537816" y="571420"/>
                    <a:pt x="1536292" y="571134"/>
                  </a:cubicBezTo>
                  <a:cubicBezTo>
                    <a:pt x="1534768" y="570848"/>
                    <a:pt x="1530959" y="568371"/>
                    <a:pt x="1530959" y="568371"/>
                  </a:cubicBezTo>
                  <a:cubicBezTo>
                    <a:pt x="1530959" y="568371"/>
                    <a:pt x="1526386" y="566466"/>
                    <a:pt x="1525243" y="566276"/>
                  </a:cubicBezTo>
                  <a:cubicBezTo>
                    <a:pt x="1524100" y="566086"/>
                    <a:pt x="1523148" y="565324"/>
                    <a:pt x="1522671" y="564847"/>
                  </a:cubicBezTo>
                  <a:cubicBezTo>
                    <a:pt x="1522195" y="564371"/>
                    <a:pt x="1521910" y="563895"/>
                    <a:pt x="1520767" y="563704"/>
                  </a:cubicBezTo>
                  <a:cubicBezTo>
                    <a:pt x="1519624" y="563514"/>
                    <a:pt x="1513813" y="564371"/>
                    <a:pt x="1511432" y="565609"/>
                  </a:cubicBezTo>
                  <a:cubicBezTo>
                    <a:pt x="1508956" y="566943"/>
                    <a:pt x="1503907" y="570943"/>
                    <a:pt x="1502193" y="571229"/>
                  </a:cubicBezTo>
                  <a:cubicBezTo>
                    <a:pt x="1500478" y="571515"/>
                    <a:pt x="1496764" y="571991"/>
                    <a:pt x="1495906" y="572372"/>
                  </a:cubicBezTo>
                  <a:cubicBezTo>
                    <a:pt x="1495049" y="572658"/>
                    <a:pt x="1491906" y="574658"/>
                    <a:pt x="1490191" y="574944"/>
                  </a:cubicBezTo>
                  <a:cubicBezTo>
                    <a:pt x="1488477" y="575229"/>
                    <a:pt x="1484476" y="575229"/>
                    <a:pt x="1483428" y="575229"/>
                  </a:cubicBezTo>
                  <a:cubicBezTo>
                    <a:pt x="1482381" y="575229"/>
                    <a:pt x="1477904" y="574944"/>
                    <a:pt x="1477714" y="575515"/>
                  </a:cubicBezTo>
                  <a:cubicBezTo>
                    <a:pt x="1477714" y="575611"/>
                    <a:pt x="1477618" y="575706"/>
                    <a:pt x="1477618" y="575801"/>
                  </a:cubicBezTo>
                  <a:cubicBezTo>
                    <a:pt x="1477427" y="576373"/>
                    <a:pt x="1477237" y="577039"/>
                    <a:pt x="1477904" y="577325"/>
                  </a:cubicBezTo>
                  <a:cubicBezTo>
                    <a:pt x="1478761" y="577611"/>
                    <a:pt x="1480095" y="579230"/>
                    <a:pt x="1479237" y="579611"/>
                  </a:cubicBezTo>
                  <a:cubicBezTo>
                    <a:pt x="1478380" y="579897"/>
                    <a:pt x="1475237" y="579611"/>
                    <a:pt x="1474951" y="580849"/>
                  </a:cubicBezTo>
                  <a:cubicBezTo>
                    <a:pt x="1474665" y="582183"/>
                    <a:pt x="1474475" y="582945"/>
                    <a:pt x="1473618" y="582945"/>
                  </a:cubicBezTo>
                  <a:cubicBezTo>
                    <a:pt x="1472760" y="582945"/>
                    <a:pt x="1468093" y="583135"/>
                    <a:pt x="1466760" y="583135"/>
                  </a:cubicBezTo>
                  <a:cubicBezTo>
                    <a:pt x="1465426" y="583135"/>
                    <a:pt x="1459521" y="583612"/>
                    <a:pt x="1458759" y="584278"/>
                  </a:cubicBezTo>
                  <a:cubicBezTo>
                    <a:pt x="1457997" y="584945"/>
                    <a:pt x="1455901" y="587326"/>
                    <a:pt x="1455425" y="588469"/>
                  </a:cubicBezTo>
                  <a:cubicBezTo>
                    <a:pt x="1455044" y="589612"/>
                    <a:pt x="1454472" y="592375"/>
                    <a:pt x="1455330" y="592470"/>
                  </a:cubicBezTo>
                  <a:cubicBezTo>
                    <a:pt x="1456187" y="592660"/>
                    <a:pt x="1459616" y="593232"/>
                    <a:pt x="1458377" y="594279"/>
                  </a:cubicBezTo>
                  <a:cubicBezTo>
                    <a:pt x="1457140" y="595232"/>
                    <a:pt x="1456568" y="595899"/>
                    <a:pt x="1457616" y="596566"/>
                  </a:cubicBezTo>
                  <a:cubicBezTo>
                    <a:pt x="1458568" y="597232"/>
                    <a:pt x="1461616" y="598851"/>
                    <a:pt x="1460283" y="599613"/>
                  </a:cubicBezTo>
                  <a:cubicBezTo>
                    <a:pt x="1458854" y="600375"/>
                    <a:pt x="1457330" y="601042"/>
                    <a:pt x="1457806" y="602185"/>
                  </a:cubicBezTo>
                  <a:cubicBezTo>
                    <a:pt x="1458283" y="603328"/>
                    <a:pt x="1459235" y="605233"/>
                    <a:pt x="1460092" y="604948"/>
                  </a:cubicBezTo>
                  <a:cubicBezTo>
                    <a:pt x="1460949" y="604662"/>
                    <a:pt x="1462855" y="603804"/>
                    <a:pt x="1463331" y="604757"/>
                  </a:cubicBezTo>
                  <a:cubicBezTo>
                    <a:pt x="1463807" y="605709"/>
                    <a:pt x="1464569" y="606853"/>
                    <a:pt x="1463997" y="607519"/>
                  </a:cubicBezTo>
                  <a:cubicBezTo>
                    <a:pt x="1463426" y="608186"/>
                    <a:pt x="1462568" y="609329"/>
                    <a:pt x="1463140" y="610091"/>
                  </a:cubicBezTo>
                  <a:cubicBezTo>
                    <a:pt x="1463807" y="610853"/>
                    <a:pt x="1464855" y="611520"/>
                    <a:pt x="1465903" y="611996"/>
                  </a:cubicBezTo>
                  <a:cubicBezTo>
                    <a:pt x="1466855" y="612472"/>
                    <a:pt x="1469617" y="613901"/>
                    <a:pt x="1468284" y="614377"/>
                  </a:cubicBezTo>
                  <a:cubicBezTo>
                    <a:pt x="1466950" y="614854"/>
                    <a:pt x="1464188" y="615044"/>
                    <a:pt x="1465045" y="615806"/>
                  </a:cubicBezTo>
                  <a:cubicBezTo>
                    <a:pt x="1465807" y="616663"/>
                    <a:pt x="1468189" y="618568"/>
                    <a:pt x="1469903" y="618283"/>
                  </a:cubicBezTo>
                  <a:cubicBezTo>
                    <a:pt x="1471617" y="617997"/>
                    <a:pt x="1472665" y="616854"/>
                    <a:pt x="1473999" y="617520"/>
                  </a:cubicBezTo>
                  <a:cubicBezTo>
                    <a:pt x="1475332" y="618187"/>
                    <a:pt x="1478666" y="620283"/>
                    <a:pt x="1479809" y="620569"/>
                  </a:cubicBezTo>
                  <a:cubicBezTo>
                    <a:pt x="1479809" y="620569"/>
                    <a:pt x="1484762" y="621330"/>
                    <a:pt x="1486000" y="621045"/>
                  </a:cubicBezTo>
                  <a:cubicBezTo>
                    <a:pt x="1487239" y="620759"/>
                    <a:pt x="1489334" y="619425"/>
                    <a:pt x="1489715" y="618759"/>
                  </a:cubicBezTo>
                  <a:cubicBezTo>
                    <a:pt x="1490096" y="618092"/>
                    <a:pt x="1490953" y="615234"/>
                    <a:pt x="1492001" y="614758"/>
                  </a:cubicBezTo>
                  <a:cubicBezTo>
                    <a:pt x="1493049" y="614282"/>
                    <a:pt x="1497240" y="613615"/>
                    <a:pt x="1498383" y="614091"/>
                  </a:cubicBezTo>
                  <a:cubicBezTo>
                    <a:pt x="1499526" y="614568"/>
                    <a:pt x="1502097" y="616187"/>
                    <a:pt x="1503240" y="616663"/>
                  </a:cubicBezTo>
                  <a:cubicBezTo>
                    <a:pt x="1504383" y="617140"/>
                    <a:pt x="1507908" y="619235"/>
                    <a:pt x="1510575" y="619235"/>
                  </a:cubicBezTo>
                  <a:cubicBezTo>
                    <a:pt x="1513242" y="619235"/>
                    <a:pt x="1520290" y="617330"/>
                    <a:pt x="1521243" y="616949"/>
                  </a:cubicBezTo>
                  <a:cubicBezTo>
                    <a:pt x="1522290" y="616663"/>
                    <a:pt x="1524958" y="614854"/>
                    <a:pt x="1525719" y="614854"/>
                  </a:cubicBezTo>
                  <a:cubicBezTo>
                    <a:pt x="1526481" y="614854"/>
                    <a:pt x="1528101" y="614854"/>
                    <a:pt x="1528958" y="614377"/>
                  </a:cubicBezTo>
                  <a:cubicBezTo>
                    <a:pt x="1529815" y="613901"/>
                    <a:pt x="1532292" y="611805"/>
                    <a:pt x="1533340" y="611805"/>
                  </a:cubicBezTo>
                  <a:cubicBezTo>
                    <a:pt x="1534387" y="611805"/>
                    <a:pt x="1535626" y="612567"/>
                    <a:pt x="1534864" y="614091"/>
                  </a:cubicBezTo>
                  <a:cubicBezTo>
                    <a:pt x="1534101" y="615520"/>
                    <a:pt x="1531720" y="618473"/>
                    <a:pt x="1531149" y="619616"/>
                  </a:cubicBezTo>
                  <a:cubicBezTo>
                    <a:pt x="1530959" y="619902"/>
                    <a:pt x="1530768" y="620378"/>
                    <a:pt x="1530672" y="620854"/>
                  </a:cubicBezTo>
                  <a:lnTo>
                    <a:pt x="1530672" y="620854"/>
                  </a:lnTo>
                  <a:cubicBezTo>
                    <a:pt x="1530292" y="621997"/>
                    <a:pt x="1529910" y="623331"/>
                    <a:pt x="1530292" y="623998"/>
                  </a:cubicBezTo>
                  <a:cubicBezTo>
                    <a:pt x="1530768" y="624950"/>
                    <a:pt x="1531815" y="629332"/>
                    <a:pt x="1531244" y="630475"/>
                  </a:cubicBezTo>
                  <a:cubicBezTo>
                    <a:pt x="1531149" y="630570"/>
                    <a:pt x="1531053" y="630760"/>
                    <a:pt x="1531053" y="631046"/>
                  </a:cubicBezTo>
                  <a:cubicBezTo>
                    <a:pt x="1530196" y="633141"/>
                    <a:pt x="1527910" y="639523"/>
                    <a:pt x="1527434" y="640857"/>
                  </a:cubicBezTo>
                  <a:cubicBezTo>
                    <a:pt x="1527148" y="641524"/>
                    <a:pt x="1526577" y="643143"/>
                    <a:pt x="1526005" y="644762"/>
                  </a:cubicBezTo>
                  <a:cubicBezTo>
                    <a:pt x="1525243" y="646858"/>
                    <a:pt x="1524576" y="649144"/>
                    <a:pt x="1524291" y="649715"/>
                  </a:cubicBezTo>
                  <a:cubicBezTo>
                    <a:pt x="1523910" y="650858"/>
                    <a:pt x="1522386" y="656192"/>
                    <a:pt x="1521814" y="657335"/>
                  </a:cubicBezTo>
                  <a:cubicBezTo>
                    <a:pt x="1521624" y="657811"/>
                    <a:pt x="1521052" y="658573"/>
                    <a:pt x="1520385" y="659526"/>
                  </a:cubicBezTo>
                  <a:cubicBezTo>
                    <a:pt x="1519909" y="660192"/>
                    <a:pt x="1519338" y="660954"/>
                    <a:pt x="1518766" y="661621"/>
                  </a:cubicBezTo>
                  <a:cubicBezTo>
                    <a:pt x="1518290" y="662193"/>
                    <a:pt x="1517909" y="662574"/>
                    <a:pt x="1517528" y="662859"/>
                  </a:cubicBezTo>
                  <a:cubicBezTo>
                    <a:pt x="1516290" y="663812"/>
                    <a:pt x="1512765" y="664765"/>
                    <a:pt x="1511909" y="664765"/>
                  </a:cubicBezTo>
                  <a:cubicBezTo>
                    <a:pt x="1511051" y="664765"/>
                    <a:pt x="1506289" y="664098"/>
                    <a:pt x="1506289" y="664098"/>
                  </a:cubicBezTo>
                  <a:cubicBezTo>
                    <a:pt x="1506289" y="664098"/>
                    <a:pt x="1506289" y="664098"/>
                    <a:pt x="1506193" y="664003"/>
                  </a:cubicBezTo>
                  <a:cubicBezTo>
                    <a:pt x="1505812" y="663621"/>
                    <a:pt x="1504383" y="662193"/>
                    <a:pt x="1503431" y="661336"/>
                  </a:cubicBezTo>
                  <a:cubicBezTo>
                    <a:pt x="1502288" y="660383"/>
                    <a:pt x="1501335" y="660574"/>
                    <a:pt x="1500668" y="660192"/>
                  </a:cubicBezTo>
                  <a:cubicBezTo>
                    <a:pt x="1500478" y="660097"/>
                    <a:pt x="1500288" y="660002"/>
                    <a:pt x="1500002" y="659907"/>
                  </a:cubicBezTo>
                  <a:cubicBezTo>
                    <a:pt x="1499335" y="659716"/>
                    <a:pt x="1498478" y="659526"/>
                    <a:pt x="1497716" y="659526"/>
                  </a:cubicBezTo>
                  <a:cubicBezTo>
                    <a:pt x="1496859" y="659526"/>
                    <a:pt x="1493049" y="659907"/>
                    <a:pt x="1491049" y="660383"/>
                  </a:cubicBezTo>
                  <a:cubicBezTo>
                    <a:pt x="1490572" y="660478"/>
                    <a:pt x="1490191" y="660574"/>
                    <a:pt x="1490001" y="660669"/>
                  </a:cubicBezTo>
                  <a:cubicBezTo>
                    <a:pt x="1488762" y="661145"/>
                    <a:pt x="1484762" y="663717"/>
                    <a:pt x="1484095" y="664383"/>
                  </a:cubicBezTo>
                  <a:cubicBezTo>
                    <a:pt x="1483334" y="665050"/>
                    <a:pt x="1482095" y="667146"/>
                    <a:pt x="1480095" y="666670"/>
                  </a:cubicBezTo>
                  <a:cubicBezTo>
                    <a:pt x="1478094" y="666193"/>
                    <a:pt x="1474951" y="665526"/>
                    <a:pt x="1474285" y="665717"/>
                  </a:cubicBezTo>
                  <a:cubicBezTo>
                    <a:pt x="1473618" y="665908"/>
                    <a:pt x="1470284" y="665908"/>
                    <a:pt x="1469427" y="665526"/>
                  </a:cubicBezTo>
                  <a:cubicBezTo>
                    <a:pt x="1468569" y="665241"/>
                    <a:pt x="1464378" y="663907"/>
                    <a:pt x="1463331" y="663907"/>
                  </a:cubicBezTo>
                  <a:cubicBezTo>
                    <a:pt x="1463331" y="663907"/>
                    <a:pt x="1458283" y="663621"/>
                    <a:pt x="1457140" y="663621"/>
                  </a:cubicBezTo>
                  <a:cubicBezTo>
                    <a:pt x="1456092" y="663621"/>
                    <a:pt x="1453996" y="663336"/>
                    <a:pt x="1452758" y="662859"/>
                  </a:cubicBezTo>
                  <a:cubicBezTo>
                    <a:pt x="1452663" y="662764"/>
                    <a:pt x="1452567" y="662764"/>
                    <a:pt x="1452472" y="662669"/>
                  </a:cubicBezTo>
                  <a:cubicBezTo>
                    <a:pt x="1451329" y="662002"/>
                    <a:pt x="1447996" y="658954"/>
                    <a:pt x="1445328" y="658954"/>
                  </a:cubicBezTo>
                  <a:cubicBezTo>
                    <a:pt x="1442662" y="658954"/>
                    <a:pt x="1437899" y="659240"/>
                    <a:pt x="1437137" y="658954"/>
                  </a:cubicBezTo>
                  <a:cubicBezTo>
                    <a:pt x="1436280" y="658669"/>
                    <a:pt x="1435422" y="657621"/>
                    <a:pt x="1435422" y="656668"/>
                  </a:cubicBezTo>
                  <a:cubicBezTo>
                    <a:pt x="1435518" y="655716"/>
                    <a:pt x="1435994" y="653620"/>
                    <a:pt x="1432946" y="653144"/>
                  </a:cubicBezTo>
                  <a:cubicBezTo>
                    <a:pt x="1429993" y="652668"/>
                    <a:pt x="1423231" y="652954"/>
                    <a:pt x="1419992" y="653620"/>
                  </a:cubicBezTo>
                  <a:cubicBezTo>
                    <a:pt x="1416753" y="654287"/>
                    <a:pt x="1412467" y="656192"/>
                    <a:pt x="1411991" y="657335"/>
                  </a:cubicBezTo>
                  <a:cubicBezTo>
                    <a:pt x="1411610" y="658478"/>
                    <a:pt x="1411419" y="660383"/>
                    <a:pt x="1411419" y="661716"/>
                  </a:cubicBezTo>
                  <a:cubicBezTo>
                    <a:pt x="1411325" y="662955"/>
                    <a:pt x="1411515" y="665241"/>
                    <a:pt x="1410943" y="666574"/>
                  </a:cubicBezTo>
                  <a:cubicBezTo>
                    <a:pt x="1410372" y="667908"/>
                    <a:pt x="1407324" y="671432"/>
                    <a:pt x="1406562" y="672289"/>
                  </a:cubicBezTo>
                  <a:cubicBezTo>
                    <a:pt x="1405800" y="673051"/>
                    <a:pt x="1403609" y="676671"/>
                    <a:pt x="1401514" y="675147"/>
                  </a:cubicBezTo>
                  <a:cubicBezTo>
                    <a:pt x="1399418" y="673718"/>
                    <a:pt x="1394941" y="669622"/>
                    <a:pt x="1389893" y="668194"/>
                  </a:cubicBezTo>
                  <a:cubicBezTo>
                    <a:pt x="1384749" y="666765"/>
                    <a:pt x="1381035" y="667050"/>
                    <a:pt x="1379606" y="666765"/>
                  </a:cubicBezTo>
                  <a:cubicBezTo>
                    <a:pt x="1378082" y="666479"/>
                    <a:pt x="1376749" y="664860"/>
                    <a:pt x="1376463" y="664003"/>
                  </a:cubicBezTo>
                  <a:cubicBezTo>
                    <a:pt x="1376177" y="663241"/>
                    <a:pt x="1375129" y="656859"/>
                    <a:pt x="1373605" y="656383"/>
                  </a:cubicBezTo>
                  <a:cubicBezTo>
                    <a:pt x="1372081" y="655906"/>
                    <a:pt x="1370176" y="655430"/>
                    <a:pt x="1368652" y="655049"/>
                  </a:cubicBezTo>
                  <a:cubicBezTo>
                    <a:pt x="1367128" y="654763"/>
                    <a:pt x="1361508" y="653620"/>
                    <a:pt x="1360556" y="653430"/>
                  </a:cubicBezTo>
                  <a:cubicBezTo>
                    <a:pt x="1359603" y="653239"/>
                    <a:pt x="1358365" y="653716"/>
                    <a:pt x="1356841" y="653620"/>
                  </a:cubicBezTo>
                  <a:cubicBezTo>
                    <a:pt x="1355317" y="653430"/>
                    <a:pt x="1351793" y="653906"/>
                    <a:pt x="1350460" y="653144"/>
                  </a:cubicBezTo>
                  <a:cubicBezTo>
                    <a:pt x="1350078" y="652858"/>
                    <a:pt x="1349317" y="652382"/>
                    <a:pt x="1348459" y="651811"/>
                  </a:cubicBezTo>
                  <a:cubicBezTo>
                    <a:pt x="1346745" y="650667"/>
                    <a:pt x="1344650" y="649144"/>
                    <a:pt x="1343887" y="648477"/>
                  </a:cubicBezTo>
                  <a:cubicBezTo>
                    <a:pt x="1342744" y="647524"/>
                    <a:pt x="1339696" y="645524"/>
                    <a:pt x="1338743" y="645238"/>
                  </a:cubicBezTo>
                  <a:cubicBezTo>
                    <a:pt x="1337791" y="644953"/>
                    <a:pt x="1334458" y="643619"/>
                    <a:pt x="1337124" y="641524"/>
                  </a:cubicBezTo>
                  <a:cubicBezTo>
                    <a:pt x="1339792" y="639428"/>
                    <a:pt x="1340649" y="639237"/>
                    <a:pt x="1341506" y="637999"/>
                  </a:cubicBezTo>
                  <a:cubicBezTo>
                    <a:pt x="1342458" y="636666"/>
                    <a:pt x="1344364" y="630760"/>
                    <a:pt x="1342363" y="630189"/>
                  </a:cubicBezTo>
                  <a:cubicBezTo>
                    <a:pt x="1341411" y="629998"/>
                    <a:pt x="1338458" y="628093"/>
                    <a:pt x="1337410" y="626474"/>
                  </a:cubicBezTo>
                  <a:cubicBezTo>
                    <a:pt x="1336362" y="624855"/>
                    <a:pt x="1338934" y="621330"/>
                    <a:pt x="1339506" y="620187"/>
                  </a:cubicBezTo>
                  <a:cubicBezTo>
                    <a:pt x="1340077" y="619045"/>
                    <a:pt x="1341887" y="617711"/>
                    <a:pt x="1342458" y="616282"/>
                  </a:cubicBezTo>
                  <a:cubicBezTo>
                    <a:pt x="1343030" y="614854"/>
                    <a:pt x="1340077" y="616092"/>
                    <a:pt x="1339601" y="616758"/>
                  </a:cubicBezTo>
                  <a:cubicBezTo>
                    <a:pt x="1339030" y="617425"/>
                    <a:pt x="1337410" y="617520"/>
                    <a:pt x="1336362" y="617425"/>
                  </a:cubicBezTo>
                  <a:cubicBezTo>
                    <a:pt x="1335410" y="617235"/>
                    <a:pt x="1334267" y="615520"/>
                    <a:pt x="1333505" y="614473"/>
                  </a:cubicBezTo>
                  <a:cubicBezTo>
                    <a:pt x="1332743" y="613520"/>
                    <a:pt x="1324742" y="614663"/>
                    <a:pt x="1323694" y="615234"/>
                  </a:cubicBezTo>
                  <a:cubicBezTo>
                    <a:pt x="1322646" y="615806"/>
                    <a:pt x="1320075" y="619330"/>
                    <a:pt x="1319217" y="619902"/>
                  </a:cubicBezTo>
                  <a:cubicBezTo>
                    <a:pt x="1319027" y="619997"/>
                    <a:pt x="1318837" y="620092"/>
                    <a:pt x="1318551" y="619997"/>
                  </a:cubicBezTo>
                  <a:cubicBezTo>
                    <a:pt x="1317408" y="619902"/>
                    <a:pt x="1315312" y="618473"/>
                    <a:pt x="1314455" y="617806"/>
                  </a:cubicBezTo>
                  <a:cubicBezTo>
                    <a:pt x="1313312" y="617044"/>
                    <a:pt x="1306644" y="617330"/>
                    <a:pt x="1306073" y="617330"/>
                  </a:cubicBezTo>
                  <a:cubicBezTo>
                    <a:pt x="1305597" y="617330"/>
                    <a:pt x="1303120" y="618568"/>
                    <a:pt x="1302263" y="619235"/>
                  </a:cubicBezTo>
                  <a:cubicBezTo>
                    <a:pt x="1301406" y="619902"/>
                    <a:pt x="1302263" y="619235"/>
                    <a:pt x="1301596" y="619425"/>
                  </a:cubicBezTo>
                  <a:cubicBezTo>
                    <a:pt x="1300930" y="619616"/>
                    <a:pt x="1298453" y="618759"/>
                    <a:pt x="1297501" y="618473"/>
                  </a:cubicBezTo>
                  <a:cubicBezTo>
                    <a:pt x="1296548" y="618187"/>
                    <a:pt x="1291785" y="618283"/>
                    <a:pt x="1290166" y="618283"/>
                  </a:cubicBezTo>
                  <a:cubicBezTo>
                    <a:pt x="1288547" y="618283"/>
                    <a:pt x="1285785" y="619045"/>
                    <a:pt x="1285023" y="619521"/>
                  </a:cubicBezTo>
                  <a:cubicBezTo>
                    <a:pt x="1284356" y="619997"/>
                    <a:pt x="1276165" y="619521"/>
                    <a:pt x="1275117" y="619521"/>
                  </a:cubicBezTo>
                  <a:cubicBezTo>
                    <a:pt x="1274069" y="619521"/>
                    <a:pt x="1268164" y="619997"/>
                    <a:pt x="1265973" y="620473"/>
                  </a:cubicBezTo>
                  <a:cubicBezTo>
                    <a:pt x="1263782" y="620950"/>
                    <a:pt x="1256733" y="625521"/>
                    <a:pt x="1255686" y="625998"/>
                  </a:cubicBezTo>
                  <a:cubicBezTo>
                    <a:pt x="1254638" y="626474"/>
                    <a:pt x="1250923" y="626950"/>
                    <a:pt x="1249876" y="626950"/>
                  </a:cubicBezTo>
                  <a:cubicBezTo>
                    <a:pt x="1248827" y="626950"/>
                    <a:pt x="1245209" y="632094"/>
                    <a:pt x="1244446" y="632570"/>
                  </a:cubicBezTo>
                  <a:cubicBezTo>
                    <a:pt x="1244160" y="632761"/>
                    <a:pt x="1243493" y="632761"/>
                    <a:pt x="1242732" y="632665"/>
                  </a:cubicBezTo>
                  <a:cubicBezTo>
                    <a:pt x="1241779" y="632475"/>
                    <a:pt x="1240731" y="632189"/>
                    <a:pt x="1240255" y="632094"/>
                  </a:cubicBezTo>
                  <a:cubicBezTo>
                    <a:pt x="1239398" y="631903"/>
                    <a:pt x="1236160" y="630475"/>
                    <a:pt x="1234731" y="629998"/>
                  </a:cubicBezTo>
                  <a:cubicBezTo>
                    <a:pt x="1233207" y="629522"/>
                    <a:pt x="1231302" y="631617"/>
                    <a:pt x="1230254" y="632094"/>
                  </a:cubicBezTo>
                  <a:cubicBezTo>
                    <a:pt x="1229206" y="632570"/>
                    <a:pt x="1224063" y="632284"/>
                    <a:pt x="1223015" y="632094"/>
                  </a:cubicBezTo>
                  <a:cubicBezTo>
                    <a:pt x="1221967" y="631903"/>
                    <a:pt x="1217871" y="631332"/>
                    <a:pt x="1216919" y="630951"/>
                  </a:cubicBezTo>
                  <a:cubicBezTo>
                    <a:pt x="1215967" y="630665"/>
                    <a:pt x="1215014" y="629522"/>
                    <a:pt x="1213871" y="628855"/>
                  </a:cubicBezTo>
                  <a:cubicBezTo>
                    <a:pt x="1213681" y="628760"/>
                    <a:pt x="1213585" y="628760"/>
                    <a:pt x="1213395" y="628760"/>
                  </a:cubicBezTo>
                  <a:cubicBezTo>
                    <a:pt x="1212252" y="628760"/>
                    <a:pt x="1210727" y="630379"/>
                    <a:pt x="1210347" y="631141"/>
                  </a:cubicBezTo>
                  <a:cubicBezTo>
                    <a:pt x="1209775" y="632284"/>
                    <a:pt x="1209299" y="633713"/>
                    <a:pt x="1208918" y="634856"/>
                  </a:cubicBezTo>
                  <a:cubicBezTo>
                    <a:pt x="1208537" y="635999"/>
                    <a:pt x="1206156" y="639428"/>
                    <a:pt x="1205584" y="640000"/>
                  </a:cubicBezTo>
                  <a:cubicBezTo>
                    <a:pt x="1205013" y="640666"/>
                    <a:pt x="1202060" y="645048"/>
                    <a:pt x="1201012" y="645333"/>
                  </a:cubicBezTo>
                  <a:cubicBezTo>
                    <a:pt x="1199965" y="645619"/>
                    <a:pt x="1196917" y="646286"/>
                    <a:pt x="1195202" y="647429"/>
                  </a:cubicBezTo>
                  <a:cubicBezTo>
                    <a:pt x="1193487" y="648572"/>
                    <a:pt x="1190535" y="649715"/>
                    <a:pt x="1189582" y="650667"/>
                  </a:cubicBezTo>
                  <a:cubicBezTo>
                    <a:pt x="1188725" y="651620"/>
                    <a:pt x="1186725" y="653906"/>
                    <a:pt x="1185772" y="654858"/>
                  </a:cubicBezTo>
                  <a:cubicBezTo>
                    <a:pt x="1184915" y="655811"/>
                    <a:pt x="1182343" y="658287"/>
                    <a:pt x="1181581" y="659240"/>
                  </a:cubicBezTo>
                  <a:cubicBezTo>
                    <a:pt x="1180819" y="660192"/>
                    <a:pt x="1178724" y="666860"/>
                    <a:pt x="1178534" y="668003"/>
                  </a:cubicBezTo>
                  <a:cubicBezTo>
                    <a:pt x="1178247" y="669146"/>
                    <a:pt x="1177867" y="670765"/>
                    <a:pt x="1178152" y="671527"/>
                  </a:cubicBezTo>
                  <a:cubicBezTo>
                    <a:pt x="1178438" y="672289"/>
                    <a:pt x="1179105" y="674290"/>
                    <a:pt x="1179010" y="675623"/>
                  </a:cubicBezTo>
                  <a:cubicBezTo>
                    <a:pt x="1178914" y="676861"/>
                    <a:pt x="1178438" y="682576"/>
                    <a:pt x="1177200" y="683338"/>
                  </a:cubicBezTo>
                  <a:cubicBezTo>
                    <a:pt x="1175962" y="684100"/>
                    <a:pt x="1172627" y="686862"/>
                    <a:pt x="1171008" y="687910"/>
                  </a:cubicBezTo>
                  <a:cubicBezTo>
                    <a:pt x="1169389" y="688863"/>
                    <a:pt x="1160150" y="694673"/>
                    <a:pt x="1158340" y="695054"/>
                  </a:cubicBezTo>
                  <a:cubicBezTo>
                    <a:pt x="1156435" y="695340"/>
                    <a:pt x="1153292" y="695721"/>
                    <a:pt x="1152244" y="695816"/>
                  </a:cubicBezTo>
                  <a:cubicBezTo>
                    <a:pt x="1151196" y="696007"/>
                    <a:pt x="1149387" y="695816"/>
                    <a:pt x="1148243" y="698197"/>
                  </a:cubicBezTo>
                  <a:cubicBezTo>
                    <a:pt x="1148053" y="698674"/>
                    <a:pt x="1147767" y="699150"/>
                    <a:pt x="1147577" y="699626"/>
                  </a:cubicBezTo>
                  <a:cubicBezTo>
                    <a:pt x="1146624" y="701721"/>
                    <a:pt x="1145577" y="703817"/>
                    <a:pt x="1144815" y="704674"/>
                  </a:cubicBezTo>
                  <a:cubicBezTo>
                    <a:pt x="1143958" y="705627"/>
                    <a:pt x="1140910" y="708389"/>
                    <a:pt x="1140528" y="709056"/>
                  </a:cubicBezTo>
                  <a:cubicBezTo>
                    <a:pt x="1140147" y="709723"/>
                    <a:pt x="1135385" y="714104"/>
                    <a:pt x="1134909" y="715342"/>
                  </a:cubicBezTo>
                  <a:cubicBezTo>
                    <a:pt x="1134527" y="716580"/>
                    <a:pt x="1133480" y="722295"/>
                    <a:pt x="1132337" y="723629"/>
                  </a:cubicBezTo>
                  <a:cubicBezTo>
                    <a:pt x="1131289" y="724962"/>
                    <a:pt x="1124622" y="728773"/>
                    <a:pt x="1124050" y="730296"/>
                  </a:cubicBezTo>
                  <a:cubicBezTo>
                    <a:pt x="1123479" y="731725"/>
                    <a:pt x="1122526" y="736297"/>
                    <a:pt x="1120812" y="738393"/>
                  </a:cubicBezTo>
                  <a:cubicBezTo>
                    <a:pt x="1119192" y="740488"/>
                    <a:pt x="1115097" y="746489"/>
                    <a:pt x="1113954" y="747727"/>
                  </a:cubicBezTo>
                  <a:cubicBezTo>
                    <a:pt x="1112906" y="749061"/>
                    <a:pt x="1111953" y="750490"/>
                    <a:pt x="1112049" y="751728"/>
                  </a:cubicBezTo>
                  <a:cubicBezTo>
                    <a:pt x="1112049" y="751728"/>
                    <a:pt x="1112049" y="751918"/>
                    <a:pt x="1112144" y="752299"/>
                  </a:cubicBezTo>
                  <a:cubicBezTo>
                    <a:pt x="1112239" y="753252"/>
                    <a:pt x="1112430" y="755157"/>
                    <a:pt x="1112430" y="756109"/>
                  </a:cubicBezTo>
                  <a:cubicBezTo>
                    <a:pt x="1112525" y="757348"/>
                    <a:pt x="1112239" y="758395"/>
                    <a:pt x="1113287" y="758205"/>
                  </a:cubicBezTo>
                  <a:cubicBezTo>
                    <a:pt x="1114335" y="758014"/>
                    <a:pt x="1114716" y="757443"/>
                    <a:pt x="1115477" y="757729"/>
                  </a:cubicBezTo>
                  <a:cubicBezTo>
                    <a:pt x="1116335" y="758014"/>
                    <a:pt x="1119288" y="759157"/>
                    <a:pt x="1118526" y="760015"/>
                  </a:cubicBezTo>
                  <a:cubicBezTo>
                    <a:pt x="1117764" y="760776"/>
                    <a:pt x="1115573" y="766777"/>
                    <a:pt x="1115859" y="767444"/>
                  </a:cubicBezTo>
                  <a:cubicBezTo>
                    <a:pt x="1116144" y="768111"/>
                    <a:pt x="1117764" y="772302"/>
                    <a:pt x="1118335" y="773635"/>
                  </a:cubicBezTo>
                  <a:cubicBezTo>
                    <a:pt x="1118907" y="774874"/>
                    <a:pt x="1120145" y="779636"/>
                    <a:pt x="1119192" y="780779"/>
                  </a:cubicBezTo>
                  <a:cubicBezTo>
                    <a:pt x="1118240" y="781922"/>
                    <a:pt x="1117002" y="783827"/>
                    <a:pt x="1116621" y="784779"/>
                  </a:cubicBezTo>
                  <a:cubicBezTo>
                    <a:pt x="1116240" y="785732"/>
                    <a:pt x="1114621" y="790495"/>
                    <a:pt x="1114716" y="791066"/>
                  </a:cubicBezTo>
                  <a:cubicBezTo>
                    <a:pt x="1114811" y="791447"/>
                    <a:pt x="1115001" y="792495"/>
                    <a:pt x="1115097" y="793542"/>
                  </a:cubicBezTo>
                  <a:cubicBezTo>
                    <a:pt x="1115192" y="794495"/>
                    <a:pt x="1115192" y="795352"/>
                    <a:pt x="1115097" y="795638"/>
                  </a:cubicBezTo>
                  <a:cubicBezTo>
                    <a:pt x="1114716" y="796305"/>
                    <a:pt x="1112715" y="799353"/>
                    <a:pt x="1111953" y="800020"/>
                  </a:cubicBezTo>
                  <a:cubicBezTo>
                    <a:pt x="1111192" y="800686"/>
                    <a:pt x="1108620" y="802115"/>
                    <a:pt x="1107762" y="802401"/>
                  </a:cubicBezTo>
                  <a:cubicBezTo>
                    <a:pt x="1106905" y="802687"/>
                    <a:pt x="1105667" y="803734"/>
                    <a:pt x="1106239" y="804496"/>
                  </a:cubicBezTo>
                  <a:cubicBezTo>
                    <a:pt x="1106905" y="805258"/>
                    <a:pt x="1108429" y="804973"/>
                    <a:pt x="1108334" y="806116"/>
                  </a:cubicBezTo>
                  <a:cubicBezTo>
                    <a:pt x="1108239" y="807258"/>
                    <a:pt x="1108144" y="809163"/>
                    <a:pt x="1108810" y="809640"/>
                  </a:cubicBezTo>
                  <a:cubicBezTo>
                    <a:pt x="1109477" y="810116"/>
                    <a:pt x="1111096" y="810878"/>
                    <a:pt x="1111001" y="811735"/>
                  </a:cubicBezTo>
                  <a:cubicBezTo>
                    <a:pt x="1111001" y="812116"/>
                    <a:pt x="1111192" y="812878"/>
                    <a:pt x="1111382" y="813640"/>
                  </a:cubicBezTo>
                  <a:cubicBezTo>
                    <a:pt x="1111572" y="814498"/>
                    <a:pt x="1111763" y="815355"/>
                    <a:pt x="1111477" y="815831"/>
                  </a:cubicBezTo>
                  <a:cubicBezTo>
                    <a:pt x="1110906" y="816593"/>
                    <a:pt x="1110239" y="817260"/>
                    <a:pt x="1109953" y="818212"/>
                  </a:cubicBezTo>
                  <a:cubicBezTo>
                    <a:pt x="1109953" y="818403"/>
                    <a:pt x="1109858" y="818498"/>
                    <a:pt x="1109858" y="818688"/>
                  </a:cubicBezTo>
                  <a:cubicBezTo>
                    <a:pt x="1109572" y="819546"/>
                    <a:pt x="1109191" y="820689"/>
                    <a:pt x="1110143" y="821451"/>
                  </a:cubicBezTo>
                  <a:cubicBezTo>
                    <a:pt x="1111287" y="822403"/>
                    <a:pt x="1112430" y="822403"/>
                    <a:pt x="1112335" y="823261"/>
                  </a:cubicBezTo>
                  <a:cubicBezTo>
                    <a:pt x="1112239" y="824023"/>
                    <a:pt x="1112715" y="824499"/>
                    <a:pt x="1113192" y="824880"/>
                  </a:cubicBezTo>
                  <a:cubicBezTo>
                    <a:pt x="1113382" y="824975"/>
                    <a:pt x="1113668" y="825166"/>
                    <a:pt x="1113954" y="825356"/>
                  </a:cubicBezTo>
                  <a:cubicBezTo>
                    <a:pt x="1114335" y="825546"/>
                    <a:pt x="1114811" y="825737"/>
                    <a:pt x="1115477" y="825737"/>
                  </a:cubicBezTo>
                  <a:cubicBezTo>
                    <a:pt x="1116621" y="825737"/>
                    <a:pt x="1117573" y="826404"/>
                    <a:pt x="1117287" y="826880"/>
                  </a:cubicBezTo>
                  <a:cubicBezTo>
                    <a:pt x="1116906" y="827356"/>
                    <a:pt x="1115668" y="828785"/>
                    <a:pt x="1116621" y="828785"/>
                  </a:cubicBezTo>
                  <a:cubicBezTo>
                    <a:pt x="1117669" y="828785"/>
                    <a:pt x="1118335" y="828785"/>
                    <a:pt x="1119097" y="829071"/>
                  </a:cubicBezTo>
                  <a:cubicBezTo>
                    <a:pt x="1119955" y="829357"/>
                    <a:pt x="1120431" y="829737"/>
                    <a:pt x="1120621" y="830690"/>
                  </a:cubicBezTo>
                  <a:cubicBezTo>
                    <a:pt x="1120907" y="831642"/>
                    <a:pt x="1121097" y="833738"/>
                    <a:pt x="1121669" y="834881"/>
                  </a:cubicBezTo>
                  <a:cubicBezTo>
                    <a:pt x="1121955" y="835357"/>
                    <a:pt x="1122145" y="835643"/>
                    <a:pt x="1122336" y="835929"/>
                  </a:cubicBezTo>
                  <a:cubicBezTo>
                    <a:pt x="1122717" y="836405"/>
                    <a:pt x="1123003" y="836691"/>
                    <a:pt x="1123479" y="836976"/>
                  </a:cubicBezTo>
                  <a:cubicBezTo>
                    <a:pt x="1124241" y="837453"/>
                    <a:pt x="1126908" y="838596"/>
                    <a:pt x="1127384" y="839262"/>
                  </a:cubicBezTo>
                  <a:cubicBezTo>
                    <a:pt x="1127860" y="839929"/>
                    <a:pt x="1131385" y="847359"/>
                    <a:pt x="1132337" y="848787"/>
                  </a:cubicBezTo>
                  <a:cubicBezTo>
                    <a:pt x="1132623" y="849359"/>
                    <a:pt x="1133671" y="851074"/>
                    <a:pt x="1134909" y="853074"/>
                  </a:cubicBezTo>
                  <a:cubicBezTo>
                    <a:pt x="1137099" y="856693"/>
                    <a:pt x="1139767" y="861265"/>
                    <a:pt x="1140052" y="861837"/>
                  </a:cubicBezTo>
                  <a:cubicBezTo>
                    <a:pt x="1140528" y="862789"/>
                    <a:pt x="1141481" y="865742"/>
                    <a:pt x="1142624" y="865837"/>
                  </a:cubicBezTo>
                  <a:cubicBezTo>
                    <a:pt x="1143767" y="866028"/>
                    <a:pt x="1149482" y="865647"/>
                    <a:pt x="1149482" y="866504"/>
                  </a:cubicBezTo>
                  <a:cubicBezTo>
                    <a:pt x="1149387" y="867266"/>
                    <a:pt x="1149863" y="868504"/>
                    <a:pt x="1150911" y="869076"/>
                  </a:cubicBezTo>
                  <a:cubicBezTo>
                    <a:pt x="1150911" y="869076"/>
                    <a:pt x="1151006" y="869171"/>
                    <a:pt x="1151006" y="869171"/>
                  </a:cubicBezTo>
                  <a:cubicBezTo>
                    <a:pt x="1152149" y="869647"/>
                    <a:pt x="1155673" y="870124"/>
                    <a:pt x="1155959" y="871266"/>
                  </a:cubicBezTo>
                  <a:cubicBezTo>
                    <a:pt x="1156245" y="872409"/>
                    <a:pt x="1156816" y="874029"/>
                    <a:pt x="1157578" y="874791"/>
                  </a:cubicBezTo>
                  <a:cubicBezTo>
                    <a:pt x="1157578" y="874791"/>
                    <a:pt x="1159960" y="876600"/>
                    <a:pt x="1160626" y="877077"/>
                  </a:cubicBezTo>
                  <a:cubicBezTo>
                    <a:pt x="1161293" y="877553"/>
                    <a:pt x="1165198" y="880982"/>
                    <a:pt x="1165674" y="881554"/>
                  </a:cubicBezTo>
                  <a:cubicBezTo>
                    <a:pt x="1166151" y="882220"/>
                    <a:pt x="1175295" y="890602"/>
                    <a:pt x="1177200" y="890602"/>
                  </a:cubicBezTo>
                  <a:cubicBezTo>
                    <a:pt x="1178057" y="890602"/>
                    <a:pt x="1179105" y="890507"/>
                    <a:pt x="1180248" y="890316"/>
                  </a:cubicBezTo>
                  <a:cubicBezTo>
                    <a:pt x="1181581" y="890126"/>
                    <a:pt x="1182915" y="889745"/>
                    <a:pt x="1183867" y="889364"/>
                  </a:cubicBezTo>
                  <a:cubicBezTo>
                    <a:pt x="1185582" y="888602"/>
                    <a:pt x="1195583" y="884983"/>
                    <a:pt x="1197107" y="884697"/>
                  </a:cubicBezTo>
                  <a:cubicBezTo>
                    <a:pt x="1198631" y="884411"/>
                    <a:pt x="1204727" y="882792"/>
                    <a:pt x="1206537" y="882316"/>
                  </a:cubicBezTo>
                  <a:cubicBezTo>
                    <a:pt x="1208251" y="881839"/>
                    <a:pt x="1215395" y="882316"/>
                    <a:pt x="1217300" y="882506"/>
                  </a:cubicBezTo>
                  <a:cubicBezTo>
                    <a:pt x="1217871" y="882506"/>
                    <a:pt x="1218919" y="882792"/>
                    <a:pt x="1220158" y="883173"/>
                  </a:cubicBezTo>
                  <a:cubicBezTo>
                    <a:pt x="1222824" y="884030"/>
                    <a:pt x="1226444" y="885268"/>
                    <a:pt x="1227206" y="885268"/>
                  </a:cubicBezTo>
                  <a:cubicBezTo>
                    <a:pt x="1228349" y="885268"/>
                    <a:pt x="1232635" y="884601"/>
                    <a:pt x="1233683" y="883840"/>
                  </a:cubicBezTo>
                  <a:cubicBezTo>
                    <a:pt x="1234731" y="883078"/>
                    <a:pt x="1238731" y="880887"/>
                    <a:pt x="1239779" y="880791"/>
                  </a:cubicBezTo>
                  <a:cubicBezTo>
                    <a:pt x="1240827" y="880601"/>
                    <a:pt x="1246446" y="878315"/>
                    <a:pt x="1247494" y="878029"/>
                  </a:cubicBezTo>
                  <a:cubicBezTo>
                    <a:pt x="1247875" y="877934"/>
                    <a:pt x="1248923" y="877553"/>
                    <a:pt x="1250352" y="877172"/>
                  </a:cubicBezTo>
                  <a:cubicBezTo>
                    <a:pt x="1251876" y="876696"/>
                    <a:pt x="1253781" y="876124"/>
                    <a:pt x="1255400" y="875743"/>
                  </a:cubicBezTo>
                  <a:cubicBezTo>
                    <a:pt x="1256638" y="875362"/>
                    <a:pt x="1257686" y="875076"/>
                    <a:pt x="1258258" y="874981"/>
                  </a:cubicBezTo>
                  <a:cubicBezTo>
                    <a:pt x="1259305" y="874695"/>
                    <a:pt x="1261687" y="874315"/>
                    <a:pt x="1263877" y="874029"/>
                  </a:cubicBezTo>
                  <a:cubicBezTo>
                    <a:pt x="1265878" y="873743"/>
                    <a:pt x="1267783" y="873457"/>
                    <a:pt x="1268354" y="873362"/>
                  </a:cubicBezTo>
                  <a:cubicBezTo>
                    <a:pt x="1269687" y="873171"/>
                    <a:pt x="1274260" y="872886"/>
                    <a:pt x="1276069" y="873648"/>
                  </a:cubicBezTo>
                  <a:cubicBezTo>
                    <a:pt x="1277879" y="874410"/>
                    <a:pt x="1282832" y="877553"/>
                    <a:pt x="1283022" y="878125"/>
                  </a:cubicBezTo>
                  <a:cubicBezTo>
                    <a:pt x="1283118" y="878791"/>
                    <a:pt x="1282832" y="880696"/>
                    <a:pt x="1284356" y="881077"/>
                  </a:cubicBezTo>
                  <a:cubicBezTo>
                    <a:pt x="1285880" y="881363"/>
                    <a:pt x="1287785" y="881744"/>
                    <a:pt x="1287976" y="882887"/>
                  </a:cubicBezTo>
                  <a:cubicBezTo>
                    <a:pt x="1288071" y="884030"/>
                    <a:pt x="1288928" y="885935"/>
                    <a:pt x="1289214" y="886411"/>
                  </a:cubicBezTo>
                  <a:cubicBezTo>
                    <a:pt x="1289499" y="886887"/>
                    <a:pt x="1295215" y="889459"/>
                    <a:pt x="1296929" y="889174"/>
                  </a:cubicBezTo>
                  <a:cubicBezTo>
                    <a:pt x="1298167" y="888888"/>
                    <a:pt x="1299787" y="888412"/>
                    <a:pt x="1300834" y="888126"/>
                  </a:cubicBezTo>
                  <a:cubicBezTo>
                    <a:pt x="1301215" y="888030"/>
                    <a:pt x="1301501" y="887935"/>
                    <a:pt x="1301692" y="887935"/>
                  </a:cubicBezTo>
                  <a:cubicBezTo>
                    <a:pt x="1302549" y="887745"/>
                    <a:pt x="1308835" y="888412"/>
                    <a:pt x="1309216" y="887935"/>
                  </a:cubicBezTo>
                  <a:cubicBezTo>
                    <a:pt x="1309502" y="887650"/>
                    <a:pt x="1310645" y="886792"/>
                    <a:pt x="1311502" y="886602"/>
                  </a:cubicBezTo>
                  <a:cubicBezTo>
                    <a:pt x="1311884" y="886507"/>
                    <a:pt x="1312264" y="886602"/>
                    <a:pt x="1312455" y="886983"/>
                  </a:cubicBezTo>
                  <a:cubicBezTo>
                    <a:pt x="1313026" y="888126"/>
                    <a:pt x="1312740" y="889840"/>
                    <a:pt x="1314074" y="890507"/>
                  </a:cubicBezTo>
                  <a:cubicBezTo>
                    <a:pt x="1315408" y="891174"/>
                    <a:pt x="1318170" y="891936"/>
                    <a:pt x="1318646" y="892412"/>
                  </a:cubicBezTo>
                  <a:cubicBezTo>
                    <a:pt x="1319122" y="892888"/>
                    <a:pt x="1320932" y="893079"/>
                    <a:pt x="1320837" y="894508"/>
                  </a:cubicBezTo>
                  <a:cubicBezTo>
                    <a:pt x="1320742" y="895936"/>
                    <a:pt x="1320551" y="896603"/>
                    <a:pt x="1321122" y="897555"/>
                  </a:cubicBezTo>
                  <a:cubicBezTo>
                    <a:pt x="1321694" y="898508"/>
                    <a:pt x="1321980" y="900508"/>
                    <a:pt x="1322170" y="901651"/>
                  </a:cubicBezTo>
                  <a:cubicBezTo>
                    <a:pt x="1322361" y="902413"/>
                    <a:pt x="1322075" y="904699"/>
                    <a:pt x="1321694" y="906509"/>
                  </a:cubicBezTo>
                  <a:cubicBezTo>
                    <a:pt x="1321503" y="907366"/>
                    <a:pt x="1321313" y="908128"/>
                    <a:pt x="1321218" y="908509"/>
                  </a:cubicBezTo>
                  <a:cubicBezTo>
                    <a:pt x="1320837" y="909462"/>
                    <a:pt x="1318170" y="913558"/>
                    <a:pt x="1317979" y="914034"/>
                  </a:cubicBezTo>
                  <a:cubicBezTo>
                    <a:pt x="1317979" y="914034"/>
                    <a:pt x="1317694" y="914796"/>
                    <a:pt x="1317408" y="915653"/>
                  </a:cubicBezTo>
                  <a:cubicBezTo>
                    <a:pt x="1317217" y="916225"/>
                    <a:pt x="1317122" y="916891"/>
                    <a:pt x="1317027" y="917367"/>
                  </a:cubicBezTo>
                  <a:cubicBezTo>
                    <a:pt x="1316931" y="918511"/>
                    <a:pt x="1316075" y="921749"/>
                    <a:pt x="1315693" y="922701"/>
                  </a:cubicBezTo>
                  <a:cubicBezTo>
                    <a:pt x="1315312" y="923654"/>
                    <a:pt x="1313979" y="928226"/>
                    <a:pt x="1313407" y="929179"/>
                  </a:cubicBezTo>
                  <a:cubicBezTo>
                    <a:pt x="1312836" y="930131"/>
                    <a:pt x="1312264" y="931465"/>
                    <a:pt x="1311217" y="931083"/>
                  </a:cubicBezTo>
                  <a:cubicBezTo>
                    <a:pt x="1310264" y="930798"/>
                    <a:pt x="1308740" y="930417"/>
                    <a:pt x="1309026" y="931560"/>
                  </a:cubicBezTo>
                  <a:cubicBezTo>
                    <a:pt x="1309312" y="932703"/>
                    <a:pt x="1310550" y="934322"/>
                    <a:pt x="1310455" y="935275"/>
                  </a:cubicBezTo>
                  <a:cubicBezTo>
                    <a:pt x="1310359" y="936227"/>
                    <a:pt x="1309978" y="937179"/>
                    <a:pt x="1310740" y="938323"/>
                  </a:cubicBezTo>
                  <a:cubicBezTo>
                    <a:pt x="1311502" y="939466"/>
                    <a:pt x="1313979" y="943466"/>
                    <a:pt x="1315122" y="945085"/>
                  </a:cubicBezTo>
                  <a:cubicBezTo>
                    <a:pt x="1316360" y="946704"/>
                    <a:pt x="1319789" y="950133"/>
                    <a:pt x="1321409" y="951276"/>
                  </a:cubicBezTo>
                  <a:cubicBezTo>
                    <a:pt x="1322361" y="951943"/>
                    <a:pt x="1324456" y="953467"/>
                    <a:pt x="1326171" y="954801"/>
                  </a:cubicBezTo>
                  <a:lnTo>
                    <a:pt x="1326171" y="954801"/>
                  </a:lnTo>
                  <a:cubicBezTo>
                    <a:pt x="1327314" y="955753"/>
                    <a:pt x="1328362" y="956611"/>
                    <a:pt x="1328742" y="957087"/>
                  </a:cubicBezTo>
                  <a:cubicBezTo>
                    <a:pt x="1329695" y="958420"/>
                    <a:pt x="1331981" y="961945"/>
                    <a:pt x="1332362" y="963278"/>
                  </a:cubicBezTo>
                  <a:cubicBezTo>
                    <a:pt x="1332457" y="963659"/>
                    <a:pt x="1332838" y="964612"/>
                    <a:pt x="1333219" y="965659"/>
                  </a:cubicBezTo>
                  <a:cubicBezTo>
                    <a:pt x="1333600" y="966516"/>
                    <a:pt x="1333981" y="967564"/>
                    <a:pt x="1334458" y="968421"/>
                  </a:cubicBezTo>
                  <a:cubicBezTo>
                    <a:pt x="1335125" y="969755"/>
                    <a:pt x="1335886" y="970803"/>
                    <a:pt x="1336362" y="970898"/>
                  </a:cubicBezTo>
                  <a:cubicBezTo>
                    <a:pt x="1337410" y="970993"/>
                    <a:pt x="1339125" y="971565"/>
                    <a:pt x="1339030" y="972136"/>
                  </a:cubicBezTo>
                  <a:cubicBezTo>
                    <a:pt x="1339030" y="972327"/>
                    <a:pt x="1338839" y="972422"/>
                    <a:pt x="1338553" y="972612"/>
                  </a:cubicBezTo>
                  <a:cubicBezTo>
                    <a:pt x="1337124" y="973470"/>
                    <a:pt x="1336458" y="973565"/>
                    <a:pt x="1337220" y="974708"/>
                  </a:cubicBezTo>
                  <a:cubicBezTo>
                    <a:pt x="1337982" y="975851"/>
                    <a:pt x="1338934" y="976994"/>
                    <a:pt x="1339315" y="978137"/>
                  </a:cubicBezTo>
                  <a:cubicBezTo>
                    <a:pt x="1339696" y="979280"/>
                    <a:pt x="1343221" y="985376"/>
                    <a:pt x="1342173" y="988519"/>
                  </a:cubicBezTo>
                  <a:cubicBezTo>
                    <a:pt x="1341125" y="991567"/>
                    <a:pt x="1340459" y="994520"/>
                    <a:pt x="1340553" y="996139"/>
                  </a:cubicBezTo>
                  <a:cubicBezTo>
                    <a:pt x="1340649" y="997758"/>
                    <a:pt x="1342935" y="1003759"/>
                    <a:pt x="1343125" y="1004998"/>
                  </a:cubicBezTo>
                  <a:cubicBezTo>
                    <a:pt x="1343411" y="1006236"/>
                    <a:pt x="1346935" y="1011189"/>
                    <a:pt x="1345602" y="1012427"/>
                  </a:cubicBezTo>
                  <a:cubicBezTo>
                    <a:pt x="1344364" y="1013761"/>
                    <a:pt x="1343601" y="1014332"/>
                    <a:pt x="1343506" y="1015856"/>
                  </a:cubicBezTo>
                  <a:cubicBezTo>
                    <a:pt x="1343411" y="1017285"/>
                    <a:pt x="1343887" y="1023095"/>
                    <a:pt x="1341982" y="1024143"/>
                  </a:cubicBezTo>
                  <a:cubicBezTo>
                    <a:pt x="1340077" y="1025095"/>
                    <a:pt x="1337791" y="1026238"/>
                    <a:pt x="1337220" y="1027095"/>
                  </a:cubicBezTo>
                  <a:cubicBezTo>
                    <a:pt x="1336648" y="1027858"/>
                    <a:pt x="1332648" y="1033287"/>
                    <a:pt x="1331886" y="1034334"/>
                  </a:cubicBezTo>
                  <a:cubicBezTo>
                    <a:pt x="1331124" y="1035478"/>
                    <a:pt x="1329695" y="1039478"/>
                    <a:pt x="1328171" y="1042907"/>
                  </a:cubicBezTo>
                  <a:cubicBezTo>
                    <a:pt x="1326647" y="1046336"/>
                    <a:pt x="1325314" y="1056337"/>
                    <a:pt x="1325123" y="1058433"/>
                  </a:cubicBezTo>
                  <a:cubicBezTo>
                    <a:pt x="1325027" y="1060528"/>
                    <a:pt x="1324837" y="1062624"/>
                    <a:pt x="1325504" y="1062814"/>
                  </a:cubicBezTo>
                  <a:cubicBezTo>
                    <a:pt x="1325980" y="1062909"/>
                    <a:pt x="1326647" y="1063481"/>
                    <a:pt x="1326647" y="1063957"/>
                  </a:cubicBezTo>
                  <a:cubicBezTo>
                    <a:pt x="1326647" y="1064148"/>
                    <a:pt x="1326552" y="1064338"/>
                    <a:pt x="1326266" y="1064529"/>
                  </a:cubicBezTo>
                  <a:cubicBezTo>
                    <a:pt x="1325218" y="1065196"/>
                    <a:pt x="1324171" y="1065862"/>
                    <a:pt x="1324075" y="1067005"/>
                  </a:cubicBezTo>
                  <a:cubicBezTo>
                    <a:pt x="1323980" y="1068148"/>
                    <a:pt x="1324266" y="1073768"/>
                    <a:pt x="1325409" y="1075292"/>
                  </a:cubicBezTo>
                  <a:cubicBezTo>
                    <a:pt x="1326456" y="1076721"/>
                    <a:pt x="1331695" y="1081579"/>
                    <a:pt x="1331886" y="1083198"/>
                  </a:cubicBezTo>
                  <a:cubicBezTo>
                    <a:pt x="1332171" y="1084817"/>
                    <a:pt x="1332743" y="1090342"/>
                    <a:pt x="1333886" y="1091770"/>
                  </a:cubicBezTo>
                  <a:cubicBezTo>
                    <a:pt x="1334934" y="1093199"/>
                    <a:pt x="1339125" y="1099009"/>
                    <a:pt x="1339410" y="1100152"/>
                  </a:cubicBezTo>
                  <a:cubicBezTo>
                    <a:pt x="1339696" y="1101295"/>
                    <a:pt x="1341315" y="1103581"/>
                    <a:pt x="1340935" y="1105677"/>
                  </a:cubicBezTo>
                  <a:cubicBezTo>
                    <a:pt x="1340459" y="1107772"/>
                    <a:pt x="1339315" y="1115202"/>
                    <a:pt x="1340363" y="1117678"/>
                  </a:cubicBezTo>
                  <a:cubicBezTo>
                    <a:pt x="1341411" y="1120155"/>
                    <a:pt x="1342173" y="1123870"/>
                    <a:pt x="1342458" y="1126060"/>
                  </a:cubicBezTo>
                  <a:cubicBezTo>
                    <a:pt x="1342840" y="1128346"/>
                    <a:pt x="1344364" y="1133299"/>
                    <a:pt x="1344268" y="1134442"/>
                  </a:cubicBezTo>
                  <a:cubicBezTo>
                    <a:pt x="1344173" y="1135585"/>
                    <a:pt x="1343792" y="1141205"/>
                    <a:pt x="1343887" y="1143205"/>
                  </a:cubicBezTo>
                  <a:cubicBezTo>
                    <a:pt x="1343887" y="1145110"/>
                    <a:pt x="1344935" y="1152445"/>
                    <a:pt x="1345697" y="1153397"/>
                  </a:cubicBezTo>
                  <a:cubicBezTo>
                    <a:pt x="1346459" y="1154350"/>
                    <a:pt x="1348650" y="1156921"/>
                    <a:pt x="1349412" y="1157398"/>
                  </a:cubicBezTo>
                  <a:cubicBezTo>
                    <a:pt x="1349697" y="1157588"/>
                    <a:pt x="1350174" y="1157779"/>
                    <a:pt x="1350555" y="1158064"/>
                  </a:cubicBezTo>
                  <a:cubicBezTo>
                    <a:pt x="1351221" y="1158445"/>
                    <a:pt x="1351793" y="1159112"/>
                    <a:pt x="1351983" y="1159969"/>
                  </a:cubicBezTo>
                  <a:cubicBezTo>
                    <a:pt x="1352174" y="1161398"/>
                    <a:pt x="1352841" y="1162922"/>
                    <a:pt x="1353031" y="1164351"/>
                  </a:cubicBezTo>
                  <a:cubicBezTo>
                    <a:pt x="1353222" y="1165780"/>
                    <a:pt x="1355317" y="1170828"/>
                    <a:pt x="1355412" y="1172161"/>
                  </a:cubicBezTo>
                  <a:cubicBezTo>
                    <a:pt x="1355508" y="1173495"/>
                    <a:pt x="1355984" y="1176067"/>
                    <a:pt x="1356651" y="1176829"/>
                  </a:cubicBezTo>
                  <a:cubicBezTo>
                    <a:pt x="1357317" y="1177591"/>
                    <a:pt x="1362175" y="1182544"/>
                    <a:pt x="1362747" y="1184067"/>
                  </a:cubicBezTo>
                  <a:cubicBezTo>
                    <a:pt x="1363318" y="1185687"/>
                    <a:pt x="1363985" y="1188163"/>
                    <a:pt x="1362842" y="1190545"/>
                  </a:cubicBezTo>
                  <a:cubicBezTo>
                    <a:pt x="1361699" y="1192926"/>
                    <a:pt x="1358746" y="1196545"/>
                    <a:pt x="1359032" y="1197688"/>
                  </a:cubicBezTo>
                  <a:cubicBezTo>
                    <a:pt x="1359318" y="1198831"/>
                    <a:pt x="1359222" y="1200450"/>
                    <a:pt x="1360651" y="1201689"/>
                  </a:cubicBezTo>
                  <a:cubicBezTo>
                    <a:pt x="1362080" y="1203022"/>
                    <a:pt x="1363509" y="1204642"/>
                    <a:pt x="1363223" y="1205213"/>
                  </a:cubicBezTo>
                  <a:cubicBezTo>
                    <a:pt x="1363033" y="1205880"/>
                    <a:pt x="1362080" y="1207975"/>
                    <a:pt x="1361985" y="1208642"/>
                  </a:cubicBezTo>
                  <a:cubicBezTo>
                    <a:pt x="1361985" y="1209309"/>
                    <a:pt x="1361223" y="1213024"/>
                    <a:pt x="1361985" y="1211880"/>
                  </a:cubicBezTo>
                  <a:cubicBezTo>
                    <a:pt x="1362747" y="1210738"/>
                    <a:pt x="1362747" y="1209975"/>
                    <a:pt x="1363794" y="1209975"/>
                  </a:cubicBezTo>
                  <a:cubicBezTo>
                    <a:pt x="1364842" y="1209975"/>
                    <a:pt x="1367224" y="1209023"/>
                    <a:pt x="1367318" y="1210166"/>
                  </a:cubicBezTo>
                  <a:cubicBezTo>
                    <a:pt x="1367414" y="1211309"/>
                    <a:pt x="1367985" y="1213024"/>
                    <a:pt x="1369414" y="1214167"/>
                  </a:cubicBezTo>
                  <a:cubicBezTo>
                    <a:pt x="1370843" y="1215309"/>
                    <a:pt x="1376177" y="1218358"/>
                    <a:pt x="1376939" y="1217596"/>
                  </a:cubicBezTo>
                  <a:cubicBezTo>
                    <a:pt x="1377701" y="1216834"/>
                    <a:pt x="1379511" y="1214357"/>
                    <a:pt x="1380654" y="1214167"/>
                  </a:cubicBezTo>
                  <a:cubicBezTo>
                    <a:pt x="1381892" y="1213976"/>
                    <a:pt x="1383416" y="1213024"/>
                    <a:pt x="1384273" y="1212547"/>
                  </a:cubicBezTo>
                  <a:cubicBezTo>
                    <a:pt x="1385131" y="1212071"/>
                    <a:pt x="1389893" y="1208833"/>
                    <a:pt x="1391417" y="1209023"/>
                  </a:cubicBezTo>
                  <a:cubicBezTo>
                    <a:pt x="1392941" y="1209213"/>
                    <a:pt x="1396275" y="1209499"/>
                    <a:pt x="1397227" y="1209309"/>
                  </a:cubicBezTo>
                  <a:cubicBezTo>
                    <a:pt x="1398275" y="1209118"/>
                    <a:pt x="1401133" y="1208833"/>
                    <a:pt x="1401800" y="1209023"/>
                  </a:cubicBezTo>
                  <a:cubicBezTo>
                    <a:pt x="1402466" y="1209213"/>
                    <a:pt x="1407800" y="1209785"/>
                    <a:pt x="1408657" y="1209690"/>
                  </a:cubicBezTo>
                  <a:cubicBezTo>
                    <a:pt x="1409515" y="1209499"/>
                    <a:pt x="1412181" y="1207404"/>
                    <a:pt x="1413991" y="1207594"/>
                  </a:cubicBezTo>
                  <a:cubicBezTo>
                    <a:pt x="1415801" y="1207785"/>
                    <a:pt x="1417135" y="1207880"/>
                    <a:pt x="1417801" y="1207404"/>
                  </a:cubicBezTo>
                  <a:cubicBezTo>
                    <a:pt x="1418468" y="1206928"/>
                    <a:pt x="1421706" y="1204642"/>
                    <a:pt x="1422659" y="1205118"/>
                  </a:cubicBezTo>
                  <a:cubicBezTo>
                    <a:pt x="1423612" y="1205594"/>
                    <a:pt x="1425897" y="1206737"/>
                    <a:pt x="1427421" y="1206070"/>
                  </a:cubicBezTo>
                  <a:cubicBezTo>
                    <a:pt x="1428946" y="1205404"/>
                    <a:pt x="1432660" y="1203499"/>
                    <a:pt x="1434184" y="1202355"/>
                  </a:cubicBezTo>
                  <a:cubicBezTo>
                    <a:pt x="1435803" y="1201213"/>
                    <a:pt x="1440471" y="1196736"/>
                    <a:pt x="1441137" y="1196069"/>
                  </a:cubicBezTo>
                  <a:cubicBezTo>
                    <a:pt x="1443900" y="1193497"/>
                    <a:pt x="1450377" y="1187401"/>
                    <a:pt x="1451996" y="1185877"/>
                  </a:cubicBezTo>
                  <a:cubicBezTo>
                    <a:pt x="1453615" y="1184353"/>
                    <a:pt x="1457521" y="1182544"/>
                    <a:pt x="1458759" y="1181782"/>
                  </a:cubicBezTo>
                  <a:cubicBezTo>
                    <a:pt x="1459997" y="1180924"/>
                    <a:pt x="1463521" y="1176638"/>
                    <a:pt x="1465236" y="1174828"/>
                  </a:cubicBezTo>
                  <a:cubicBezTo>
                    <a:pt x="1466855" y="1173019"/>
                    <a:pt x="1470474" y="1167113"/>
                    <a:pt x="1471999" y="1165113"/>
                  </a:cubicBezTo>
                  <a:cubicBezTo>
                    <a:pt x="1473522" y="1163113"/>
                    <a:pt x="1478190" y="1159684"/>
                    <a:pt x="1479809" y="1158541"/>
                  </a:cubicBezTo>
                  <a:cubicBezTo>
                    <a:pt x="1481428" y="1157398"/>
                    <a:pt x="1482857" y="1153588"/>
                    <a:pt x="1483619" y="1151587"/>
                  </a:cubicBezTo>
                  <a:cubicBezTo>
                    <a:pt x="1484286" y="1149968"/>
                    <a:pt x="1485333" y="1145587"/>
                    <a:pt x="1486000" y="1143205"/>
                  </a:cubicBezTo>
                  <a:cubicBezTo>
                    <a:pt x="1486191" y="1142634"/>
                    <a:pt x="1486286" y="1142253"/>
                    <a:pt x="1486381" y="1141967"/>
                  </a:cubicBezTo>
                  <a:cubicBezTo>
                    <a:pt x="1486762" y="1140443"/>
                    <a:pt x="1486000" y="1140348"/>
                    <a:pt x="1485238" y="1140443"/>
                  </a:cubicBezTo>
                  <a:cubicBezTo>
                    <a:pt x="1484571" y="1140634"/>
                    <a:pt x="1484000" y="1138919"/>
                    <a:pt x="1484000" y="1138157"/>
                  </a:cubicBezTo>
                  <a:cubicBezTo>
                    <a:pt x="1484095" y="1137300"/>
                    <a:pt x="1485905" y="1135014"/>
                    <a:pt x="1486667" y="1134538"/>
                  </a:cubicBezTo>
                  <a:cubicBezTo>
                    <a:pt x="1487429" y="1134061"/>
                    <a:pt x="1494192" y="1132537"/>
                    <a:pt x="1496287" y="1131775"/>
                  </a:cubicBezTo>
                  <a:cubicBezTo>
                    <a:pt x="1498383" y="1130918"/>
                    <a:pt x="1503336" y="1127965"/>
                    <a:pt x="1504098" y="1127489"/>
                  </a:cubicBezTo>
                  <a:cubicBezTo>
                    <a:pt x="1504765" y="1127013"/>
                    <a:pt x="1507812" y="1122917"/>
                    <a:pt x="1508384" y="1121203"/>
                  </a:cubicBezTo>
                  <a:cubicBezTo>
                    <a:pt x="1509051" y="1119583"/>
                    <a:pt x="1509337" y="1111296"/>
                    <a:pt x="1509527" y="1109296"/>
                  </a:cubicBezTo>
                  <a:cubicBezTo>
                    <a:pt x="1509717" y="1107296"/>
                    <a:pt x="1510384" y="1098724"/>
                    <a:pt x="1510003" y="1095961"/>
                  </a:cubicBezTo>
                  <a:cubicBezTo>
                    <a:pt x="1509717" y="1093199"/>
                    <a:pt x="1508956" y="1091199"/>
                    <a:pt x="1508384" y="1089865"/>
                  </a:cubicBezTo>
                  <a:cubicBezTo>
                    <a:pt x="1507812" y="1088532"/>
                    <a:pt x="1510956" y="1086436"/>
                    <a:pt x="1512289" y="1085103"/>
                  </a:cubicBezTo>
                  <a:cubicBezTo>
                    <a:pt x="1513528" y="1083769"/>
                    <a:pt x="1516290" y="1081293"/>
                    <a:pt x="1517909" y="1079864"/>
                  </a:cubicBezTo>
                  <a:cubicBezTo>
                    <a:pt x="1519528" y="1078340"/>
                    <a:pt x="1519052" y="1078054"/>
                    <a:pt x="1519242" y="1076911"/>
                  </a:cubicBezTo>
                  <a:cubicBezTo>
                    <a:pt x="1519528" y="1075768"/>
                    <a:pt x="1521814" y="1076245"/>
                    <a:pt x="1522671" y="1076245"/>
                  </a:cubicBezTo>
                  <a:cubicBezTo>
                    <a:pt x="1523529" y="1076245"/>
                    <a:pt x="1526101" y="1073578"/>
                    <a:pt x="1526862" y="1072625"/>
                  </a:cubicBezTo>
                  <a:cubicBezTo>
                    <a:pt x="1527624" y="1071673"/>
                    <a:pt x="1529243" y="1069482"/>
                    <a:pt x="1530387" y="1068815"/>
                  </a:cubicBezTo>
                  <a:cubicBezTo>
                    <a:pt x="1531435" y="1068148"/>
                    <a:pt x="1532768" y="1066338"/>
                    <a:pt x="1533530" y="1065196"/>
                  </a:cubicBezTo>
                  <a:cubicBezTo>
                    <a:pt x="1534292" y="1064053"/>
                    <a:pt x="1539150" y="1063386"/>
                    <a:pt x="1540864" y="1063100"/>
                  </a:cubicBezTo>
                  <a:cubicBezTo>
                    <a:pt x="1542579" y="1062814"/>
                    <a:pt x="1551437" y="1057957"/>
                    <a:pt x="1553533" y="1056813"/>
                  </a:cubicBezTo>
                  <a:cubicBezTo>
                    <a:pt x="1555628" y="1055671"/>
                    <a:pt x="1560486" y="1049194"/>
                    <a:pt x="1561819" y="1048241"/>
                  </a:cubicBezTo>
                  <a:cubicBezTo>
                    <a:pt x="1563058" y="1047288"/>
                    <a:pt x="1561343" y="1045574"/>
                    <a:pt x="1560486" y="1044907"/>
                  </a:cubicBezTo>
                  <a:cubicBezTo>
                    <a:pt x="1559628" y="1044241"/>
                    <a:pt x="1559628" y="1042240"/>
                    <a:pt x="1559724" y="1041288"/>
                  </a:cubicBezTo>
                  <a:cubicBezTo>
                    <a:pt x="1559819" y="1040335"/>
                    <a:pt x="1561057" y="1036144"/>
                    <a:pt x="1562010" y="1035192"/>
                  </a:cubicBezTo>
                  <a:cubicBezTo>
                    <a:pt x="1562962" y="1034239"/>
                    <a:pt x="1562676" y="1030239"/>
                    <a:pt x="1562772" y="1028810"/>
                  </a:cubicBezTo>
                  <a:lnTo>
                    <a:pt x="1563248" y="1021190"/>
                  </a:lnTo>
                  <a:cubicBezTo>
                    <a:pt x="1563343" y="1019666"/>
                    <a:pt x="1564201" y="1017094"/>
                    <a:pt x="1564201" y="1017094"/>
                  </a:cubicBezTo>
                  <a:cubicBezTo>
                    <a:pt x="1564772" y="1015475"/>
                    <a:pt x="1565153" y="1012617"/>
                    <a:pt x="1564962" y="1010712"/>
                  </a:cubicBezTo>
                  <a:cubicBezTo>
                    <a:pt x="1564772" y="1008712"/>
                    <a:pt x="1563248" y="1010046"/>
                    <a:pt x="1562581" y="1009855"/>
                  </a:cubicBezTo>
                  <a:cubicBezTo>
                    <a:pt x="1562486" y="1009855"/>
                    <a:pt x="1562391" y="1009760"/>
                    <a:pt x="1562296" y="1009665"/>
                  </a:cubicBezTo>
                  <a:cubicBezTo>
                    <a:pt x="1561915" y="1009284"/>
                    <a:pt x="1561819" y="1008045"/>
                    <a:pt x="1561915" y="1007379"/>
                  </a:cubicBezTo>
                  <a:cubicBezTo>
                    <a:pt x="1562010" y="1006521"/>
                    <a:pt x="1559819" y="1005188"/>
                    <a:pt x="1559343" y="1004902"/>
                  </a:cubicBezTo>
                  <a:cubicBezTo>
                    <a:pt x="1558867" y="1004616"/>
                    <a:pt x="1558105" y="1002426"/>
                    <a:pt x="1558105" y="1000807"/>
                  </a:cubicBezTo>
                  <a:cubicBezTo>
                    <a:pt x="1558009" y="999187"/>
                    <a:pt x="1556676" y="996711"/>
                    <a:pt x="1556485" y="994711"/>
                  </a:cubicBezTo>
                  <a:cubicBezTo>
                    <a:pt x="1556295" y="992710"/>
                    <a:pt x="1555819" y="988329"/>
                    <a:pt x="1555914" y="987281"/>
                  </a:cubicBezTo>
                  <a:cubicBezTo>
                    <a:pt x="1556009" y="986329"/>
                    <a:pt x="1557724" y="975946"/>
                    <a:pt x="1557914" y="974899"/>
                  </a:cubicBezTo>
                  <a:cubicBezTo>
                    <a:pt x="1558105" y="973946"/>
                    <a:pt x="1556581" y="971755"/>
                    <a:pt x="1555628" y="970803"/>
                  </a:cubicBezTo>
                  <a:cubicBezTo>
                    <a:pt x="1554676" y="969850"/>
                    <a:pt x="1556390" y="964040"/>
                    <a:pt x="1556676" y="962707"/>
                  </a:cubicBezTo>
                  <a:cubicBezTo>
                    <a:pt x="1556866" y="961563"/>
                    <a:pt x="1558581" y="959754"/>
                    <a:pt x="1559819" y="958801"/>
                  </a:cubicBezTo>
                  <a:cubicBezTo>
                    <a:pt x="1560010" y="958706"/>
                    <a:pt x="1560200" y="958516"/>
                    <a:pt x="1560295" y="958420"/>
                  </a:cubicBezTo>
                  <a:cubicBezTo>
                    <a:pt x="1561533" y="957563"/>
                    <a:pt x="1563343" y="956420"/>
                    <a:pt x="1563915" y="955467"/>
                  </a:cubicBezTo>
                  <a:cubicBezTo>
                    <a:pt x="1564486" y="954515"/>
                    <a:pt x="1565724" y="950895"/>
                    <a:pt x="1566010" y="949562"/>
                  </a:cubicBezTo>
                  <a:cubicBezTo>
                    <a:pt x="1566296" y="948229"/>
                    <a:pt x="1566772" y="947943"/>
                    <a:pt x="1567534" y="947752"/>
                  </a:cubicBezTo>
                  <a:cubicBezTo>
                    <a:pt x="1568201" y="947562"/>
                    <a:pt x="1569249" y="945752"/>
                    <a:pt x="1569439" y="944990"/>
                  </a:cubicBezTo>
                  <a:cubicBezTo>
                    <a:pt x="1569630" y="944133"/>
                    <a:pt x="1570773" y="943180"/>
                    <a:pt x="1572201" y="942228"/>
                  </a:cubicBezTo>
                  <a:cubicBezTo>
                    <a:pt x="1573630" y="941275"/>
                    <a:pt x="1574297" y="939084"/>
                    <a:pt x="1574869" y="938227"/>
                  </a:cubicBezTo>
                  <a:cubicBezTo>
                    <a:pt x="1575440" y="937370"/>
                    <a:pt x="1577345" y="937370"/>
                    <a:pt x="1578297" y="937370"/>
                  </a:cubicBezTo>
                  <a:cubicBezTo>
                    <a:pt x="1578297" y="937370"/>
                    <a:pt x="1578393" y="937370"/>
                    <a:pt x="1578488" y="937370"/>
                  </a:cubicBezTo>
                  <a:cubicBezTo>
                    <a:pt x="1579821" y="936989"/>
                    <a:pt x="1584679" y="932131"/>
                    <a:pt x="1585251" y="931465"/>
                  </a:cubicBezTo>
                  <a:cubicBezTo>
                    <a:pt x="1585822" y="930798"/>
                    <a:pt x="1588489" y="926226"/>
                    <a:pt x="1589251" y="925178"/>
                  </a:cubicBezTo>
                  <a:cubicBezTo>
                    <a:pt x="1590013" y="924225"/>
                    <a:pt x="1603348" y="913462"/>
                    <a:pt x="1605634" y="911653"/>
                  </a:cubicBezTo>
                  <a:cubicBezTo>
                    <a:pt x="1608015" y="909843"/>
                    <a:pt x="1616588" y="903080"/>
                    <a:pt x="1617731" y="901937"/>
                  </a:cubicBezTo>
                  <a:cubicBezTo>
                    <a:pt x="1618779" y="900794"/>
                    <a:pt x="1629351" y="890602"/>
                    <a:pt x="1630685" y="889078"/>
                  </a:cubicBezTo>
                  <a:cubicBezTo>
                    <a:pt x="1632019" y="887554"/>
                    <a:pt x="1640115" y="877839"/>
                    <a:pt x="1640115" y="877839"/>
                  </a:cubicBezTo>
                  <a:cubicBezTo>
                    <a:pt x="1640496" y="877172"/>
                    <a:pt x="1644972" y="871743"/>
                    <a:pt x="1646115" y="870124"/>
                  </a:cubicBezTo>
                  <a:cubicBezTo>
                    <a:pt x="1647258" y="868504"/>
                    <a:pt x="1648687" y="861361"/>
                    <a:pt x="1648877" y="859455"/>
                  </a:cubicBezTo>
                  <a:cubicBezTo>
                    <a:pt x="1648973" y="857455"/>
                    <a:pt x="1651164" y="856122"/>
                    <a:pt x="1652212" y="854883"/>
                  </a:cubicBezTo>
                  <a:cubicBezTo>
                    <a:pt x="1653355" y="853550"/>
                    <a:pt x="1656117" y="847454"/>
                    <a:pt x="1656498" y="846311"/>
                  </a:cubicBezTo>
                  <a:cubicBezTo>
                    <a:pt x="1656879" y="845168"/>
                    <a:pt x="1658975" y="839548"/>
                    <a:pt x="1659069" y="838024"/>
                  </a:cubicBezTo>
                  <a:cubicBezTo>
                    <a:pt x="1659165" y="836500"/>
                    <a:pt x="1659927" y="836215"/>
                    <a:pt x="1660594" y="835738"/>
                  </a:cubicBezTo>
                  <a:cubicBezTo>
                    <a:pt x="1661356" y="835262"/>
                    <a:pt x="1660689" y="834214"/>
                    <a:pt x="1660403" y="833548"/>
                  </a:cubicBezTo>
                  <a:cubicBezTo>
                    <a:pt x="1660117" y="832881"/>
                    <a:pt x="1661641" y="826975"/>
                    <a:pt x="1661927" y="825928"/>
                  </a:cubicBezTo>
                  <a:cubicBezTo>
                    <a:pt x="1662117" y="824975"/>
                    <a:pt x="1660689" y="823832"/>
                    <a:pt x="1659451" y="823832"/>
                  </a:cubicBezTo>
                  <a:cubicBezTo>
                    <a:pt x="1658212" y="823832"/>
                    <a:pt x="1656688" y="824975"/>
                    <a:pt x="1655736" y="825451"/>
                  </a:cubicBezTo>
                  <a:cubicBezTo>
                    <a:pt x="1654878" y="825928"/>
                    <a:pt x="1652402" y="827070"/>
                    <a:pt x="1651354" y="827070"/>
                  </a:cubicBezTo>
                  <a:cubicBezTo>
                    <a:pt x="1650306" y="827070"/>
                    <a:pt x="1646306" y="828213"/>
                    <a:pt x="1644210" y="828880"/>
                  </a:cubicBezTo>
                  <a:cubicBezTo>
                    <a:pt x="1642115" y="829547"/>
                    <a:pt x="1635447" y="829737"/>
                    <a:pt x="1633733" y="829833"/>
                  </a:cubicBezTo>
                  <a:cubicBezTo>
                    <a:pt x="1632019" y="830023"/>
                    <a:pt x="1629827" y="831642"/>
                    <a:pt x="1628113" y="832976"/>
                  </a:cubicBezTo>
                  <a:cubicBezTo>
                    <a:pt x="1626303" y="834309"/>
                    <a:pt x="1619446" y="834309"/>
                    <a:pt x="1617921" y="834500"/>
                  </a:cubicBezTo>
                  <a:cubicBezTo>
                    <a:pt x="1616397" y="834691"/>
                    <a:pt x="1612969" y="836976"/>
                    <a:pt x="1611540" y="837643"/>
                  </a:cubicBezTo>
                  <a:cubicBezTo>
                    <a:pt x="1610111" y="838310"/>
                    <a:pt x="1608206" y="839834"/>
                    <a:pt x="1606777" y="839834"/>
                  </a:cubicBezTo>
                  <a:cubicBezTo>
                    <a:pt x="1605443" y="839834"/>
                    <a:pt x="1599443" y="833738"/>
                    <a:pt x="1598490" y="832786"/>
                  </a:cubicBezTo>
                  <a:cubicBezTo>
                    <a:pt x="1598205" y="832500"/>
                    <a:pt x="1597634" y="831833"/>
                    <a:pt x="1597157" y="831071"/>
                  </a:cubicBezTo>
                  <a:cubicBezTo>
                    <a:pt x="1596014" y="829547"/>
                    <a:pt x="1594585" y="827547"/>
                    <a:pt x="1594299" y="826975"/>
                  </a:cubicBezTo>
                  <a:cubicBezTo>
                    <a:pt x="1593823" y="826118"/>
                    <a:pt x="1596395" y="823641"/>
                    <a:pt x="1597538" y="822308"/>
                  </a:cubicBezTo>
                  <a:cubicBezTo>
                    <a:pt x="1598681" y="820975"/>
                    <a:pt x="1597062" y="818879"/>
                    <a:pt x="1596490" y="817831"/>
                  </a:cubicBezTo>
                  <a:cubicBezTo>
                    <a:pt x="1596205" y="817355"/>
                    <a:pt x="1595062" y="816688"/>
                    <a:pt x="1593919" y="816021"/>
                  </a:cubicBezTo>
                  <a:cubicBezTo>
                    <a:pt x="1592776" y="815355"/>
                    <a:pt x="1591727" y="814879"/>
                    <a:pt x="1591347" y="814688"/>
                  </a:cubicBezTo>
                  <a:cubicBezTo>
                    <a:pt x="1590680" y="814402"/>
                    <a:pt x="1588013" y="813831"/>
                    <a:pt x="1587156" y="813545"/>
                  </a:cubicBezTo>
                  <a:cubicBezTo>
                    <a:pt x="1586299" y="813259"/>
                    <a:pt x="1583917" y="810211"/>
                    <a:pt x="1583536" y="809449"/>
                  </a:cubicBezTo>
                  <a:cubicBezTo>
                    <a:pt x="1583060" y="808592"/>
                    <a:pt x="1579917" y="804687"/>
                    <a:pt x="1579250" y="804020"/>
                  </a:cubicBezTo>
                  <a:cubicBezTo>
                    <a:pt x="1578584" y="803353"/>
                    <a:pt x="1577726" y="803353"/>
                    <a:pt x="1576774" y="803067"/>
                  </a:cubicBezTo>
                  <a:cubicBezTo>
                    <a:pt x="1575821" y="802782"/>
                    <a:pt x="1574964" y="801734"/>
                    <a:pt x="1574678" y="800782"/>
                  </a:cubicBezTo>
                  <a:cubicBezTo>
                    <a:pt x="1574392" y="799829"/>
                    <a:pt x="1572868" y="799258"/>
                    <a:pt x="1572201" y="798972"/>
                  </a:cubicBezTo>
                  <a:cubicBezTo>
                    <a:pt x="1571535" y="798686"/>
                    <a:pt x="1570582" y="798305"/>
                    <a:pt x="1569915" y="797448"/>
                  </a:cubicBezTo>
                  <a:cubicBezTo>
                    <a:pt x="1569249" y="796591"/>
                    <a:pt x="1568392" y="797733"/>
                    <a:pt x="1567630" y="797924"/>
                  </a:cubicBezTo>
                  <a:cubicBezTo>
                    <a:pt x="1566963" y="798115"/>
                    <a:pt x="1566201" y="796591"/>
                    <a:pt x="1565724" y="795829"/>
                  </a:cubicBezTo>
                  <a:cubicBezTo>
                    <a:pt x="1565248" y="794971"/>
                    <a:pt x="1564391" y="792685"/>
                    <a:pt x="1564105" y="791352"/>
                  </a:cubicBezTo>
                  <a:cubicBezTo>
                    <a:pt x="1563819" y="790018"/>
                    <a:pt x="1563343" y="787256"/>
                    <a:pt x="1562962" y="785732"/>
                  </a:cubicBezTo>
                  <a:cubicBezTo>
                    <a:pt x="1562581" y="784208"/>
                    <a:pt x="1559819" y="778683"/>
                    <a:pt x="1558200" y="775636"/>
                  </a:cubicBezTo>
                  <a:cubicBezTo>
                    <a:pt x="1558105" y="775445"/>
                    <a:pt x="1558009" y="775254"/>
                    <a:pt x="1557818" y="775064"/>
                  </a:cubicBezTo>
                  <a:cubicBezTo>
                    <a:pt x="1555914" y="772397"/>
                    <a:pt x="1551437" y="770492"/>
                    <a:pt x="1550485" y="769825"/>
                  </a:cubicBezTo>
                  <a:cubicBezTo>
                    <a:pt x="1549532" y="769158"/>
                    <a:pt x="1550199" y="765825"/>
                    <a:pt x="1550294" y="764587"/>
                  </a:cubicBezTo>
                  <a:cubicBezTo>
                    <a:pt x="1550389" y="763253"/>
                    <a:pt x="1548103" y="756871"/>
                    <a:pt x="1547627" y="755347"/>
                  </a:cubicBezTo>
                  <a:cubicBezTo>
                    <a:pt x="1547246" y="753823"/>
                    <a:pt x="1546960" y="749537"/>
                    <a:pt x="1546865" y="748394"/>
                  </a:cubicBezTo>
                  <a:cubicBezTo>
                    <a:pt x="1546770" y="747251"/>
                    <a:pt x="1546008" y="743822"/>
                    <a:pt x="1545817" y="742965"/>
                  </a:cubicBezTo>
                  <a:cubicBezTo>
                    <a:pt x="1545722" y="742108"/>
                    <a:pt x="1540960" y="738679"/>
                    <a:pt x="1539340" y="737154"/>
                  </a:cubicBezTo>
                  <a:cubicBezTo>
                    <a:pt x="1538578" y="736488"/>
                    <a:pt x="1537340" y="734773"/>
                    <a:pt x="1536197" y="732963"/>
                  </a:cubicBezTo>
                  <a:cubicBezTo>
                    <a:pt x="1534864" y="730963"/>
                    <a:pt x="1533625" y="728868"/>
                    <a:pt x="1533340" y="728106"/>
                  </a:cubicBezTo>
                  <a:cubicBezTo>
                    <a:pt x="1532863" y="726963"/>
                    <a:pt x="1534673" y="725439"/>
                    <a:pt x="1535340" y="725153"/>
                  </a:cubicBezTo>
                  <a:cubicBezTo>
                    <a:pt x="1536006" y="724867"/>
                    <a:pt x="1535150" y="723534"/>
                    <a:pt x="1534387" y="722867"/>
                  </a:cubicBezTo>
                  <a:cubicBezTo>
                    <a:pt x="1533625" y="722200"/>
                    <a:pt x="1528482" y="716009"/>
                    <a:pt x="1527815" y="715628"/>
                  </a:cubicBezTo>
                  <a:cubicBezTo>
                    <a:pt x="1527148" y="715152"/>
                    <a:pt x="1522290" y="709056"/>
                    <a:pt x="1521719" y="707913"/>
                  </a:cubicBezTo>
                  <a:cubicBezTo>
                    <a:pt x="1521052" y="706770"/>
                    <a:pt x="1519433" y="704770"/>
                    <a:pt x="1518766" y="703817"/>
                  </a:cubicBezTo>
                  <a:cubicBezTo>
                    <a:pt x="1518099" y="702960"/>
                    <a:pt x="1518099" y="699816"/>
                    <a:pt x="1517528" y="698578"/>
                  </a:cubicBezTo>
                  <a:cubicBezTo>
                    <a:pt x="1516956" y="697245"/>
                    <a:pt x="1512670" y="694292"/>
                    <a:pt x="1512003" y="693530"/>
                  </a:cubicBezTo>
                  <a:cubicBezTo>
                    <a:pt x="1511337" y="692768"/>
                    <a:pt x="1509622" y="686958"/>
                    <a:pt x="1509337" y="685720"/>
                  </a:cubicBezTo>
                  <a:cubicBezTo>
                    <a:pt x="1509051" y="684481"/>
                    <a:pt x="1505717" y="678957"/>
                    <a:pt x="1505431" y="678100"/>
                  </a:cubicBezTo>
                  <a:cubicBezTo>
                    <a:pt x="1505146" y="677337"/>
                    <a:pt x="1505050" y="676385"/>
                    <a:pt x="1505431" y="675718"/>
                  </a:cubicBezTo>
                  <a:cubicBezTo>
                    <a:pt x="1505812" y="675051"/>
                    <a:pt x="1506098" y="674194"/>
                    <a:pt x="1506765" y="673337"/>
                  </a:cubicBezTo>
                  <a:cubicBezTo>
                    <a:pt x="1506765" y="673337"/>
                    <a:pt x="1506765" y="673242"/>
                    <a:pt x="1506860" y="673242"/>
                  </a:cubicBezTo>
                  <a:cubicBezTo>
                    <a:pt x="1507431" y="672480"/>
                    <a:pt x="1508479" y="673813"/>
                    <a:pt x="1508670" y="674194"/>
                  </a:cubicBezTo>
                  <a:cubicBezTo>
                    <a:pt x="1508670" y="674194"/>
                    <a:pt x="1509051" y="675718"/>
                    <a:pt x="1509717" y="676957"/>
                  </a:cubicBezTo>
                  <a:cubicBezTo>
                    <a:pt x="1510289" y="678290"/>
                    <a:pt x="1511813" y="680957"/>
                    <a:pt x="1512385" y="682386"/>
                  </a:cubicBezTo>
                  <a:cubicBezTo>
                    <a:pt x="1512956" y="683910"/>
                    <a:pt x="1516956" y="690482"/>
                    <a:pt x="1517147" y="691244"/>
                  </a:cubicBezTo>
                  <a:cubicBezTo>
                    <a:pt x="1517242" y="692101"/>
                    <a:pt x="1518766" y="695721"/>
                    <a:pt x="1519528" y="696864"/>
                  </a:cubicBezTo>
                  <a:cubicBezTo>
                    <a:pt x="1520290" y="698007"/>
                    <a:pt x="1521338" y="700959"/>
                    <a:pt x="1521910" y="700007"/>
                  </a:cubicBezTo>
                  <a:cubicBezTo>
                    <a:pt x="1522481" y="699054"/>
                    <a:pt x="1522576" y="697340"/>
                    <a:pt x="1522481" y="696673"/>
                  </a:cubicBezTo>
                  <a:cubicBezTo>
                    <a:pt x="1522386" y="696007"/>
                    <a:pt x="1521910" y="689053"/>
                    <a:pt x="1522290" y="688291"/>
                  </a:cubicBezTo>
                  <a:cubicBezTo>
                    <a:pt x="1522671" y="687434"/>
                    <a:pt x="1525148" y="683529"/>
                    <a:pt x="1525434" y="682386"/>
                  </a:cubicBezTo>
                  <a:cubicBezTo>
                    <a:pt x="1525625" y="681433"/>
                    <a:pt x="1527339" y="677242"/>
                    <a:pt x="1527910" y="677242"/>
                  </a:cubicBezTo>
                  <a:lnTo>
                    <a:pt x="1527910" y="677242"/>
                  </a:lnTo>
                  <a:cubicBezTo>
                    <a:pt x="1527910" y="677242"/>
                    <a:pt x="1527910" y="677242"/>
                    <a:pt x="1528006" y="677242"/>
                  </a:cubicBezTo>
                  <a:cubicBezTo>
                    <a:pt x="1528006" y="677337"/>
                    <a:pt x="1528101" y="677433"/>
                    <a:pt x="1528101" y="677528"/>
                  </a:cubicBezTo>
                  <a:cubicBezTo>
                    <a:pt x="1528196" y="678385"/>
                    <a:pt x="1528291" y="679242"/>
                    <a:pt x="1528196" y="680100"/>
                  </a:cubicBezTo>
                  <a:cubicBezTo>
                    <a:pt x="1528196" y="681052"/>
                    <a:pt x="1528101" y="681909"/>
                    <a:pt x="1528101" y="682671"/>
                  </a:cubicBezTo>
                  <a:cubicBezTo>
                    <a:pt x="1528006" y="684195"/>
                    <a:pt x="1526862" y="689244"/>
                    <a:pt x="1527434" y="690958"/>
                  </a:cubicBezTo>
                  <a:cubicBezTo>
                    <a:pt x="1528006" y="692578"/>
                    <a:pt x="1527910" y="693435"/>
                    <a:pt x="1529434" y="694768"/>
                  </a:cubicBezTo>
                  <a:cubicBezTo>
                    <a:pt x="1530863" y="696102"/>
                    <a:pt x="1533911" y="696864"/>
                    <a:pt x="1534387" y="697912"/>
                  </a:cubicBezTo>
                  <a:cubicBezTo>
                    <a:pt x="1534864" y="698864"/>
                    <a:pt x="1538578" y="706770"/>
                    <a:pt x="1539721" y="708103"/>
                  </a:cubicBezTo>
                  <a:cubicBezTo>
                    <a:pt x="1540864" y="709437"/>
                    <a:pt x="1543912" y="712199"/>
                    <a:pt x="1544579" y="713056"/>
                  </a:cubicBezTo>
                  <a:cubicBezTo>
                    <a:pt x="1545246" y="713913"/>
                    <a:pt x="1547532" y="716866"/>
                    <a:pt x="1548103" y="718486"/>
                  </a:cubicBezTo>
                  <a:cubicBezTo>
                    <a:pt x="1548675" y="720105"/>
                    <a:pt x="1550485" y="724582"/>
                    <a:pt x="1551913" y="725058"/>
                  </a:cubicBezTo>
                  <a:cubicBezTo>
                    <a:pt x="1553437" y="725534"/>
                    <a:pt x="1556962" y="726010"/>
                    <a:pt x="1558390" y="727725"/>
                  </a:cubicBezTo>
                  <a:cubicBezTo>
                    <a:pt x="1559819" y="729344"/>
                    <a:pt x="1561248" y="730678"/>
                    <a:pt x="1562296" y="734107"/>
                  </a:cubicBezTo>
                  <a:cubicBezTo>
                    <a:pt x="1563343" y="737536"/>
                    <a:pt x="1564581" y="742965"/>
                    <a:pt x="1564486" y="744965"/>
                  </a:cubicBezTo>
                  <a:cubicBezTo>
                    <a:pt x="1564391" y="746965"/>
                    <a:pt x="1565915" y="751537"/>
                    <a:pt x="1566677" y="752680"/>
                  </a:cubicBezTo>
                  <a:cubicBezTo>
                    <a:pt x="1567439" y="753823"/>
                    <a:pt x="1570201" y="756490"/>
                    <a:pt x="1571154" y="756776"/>
                  </a:cubicBezTo>
                  <a:cubicBezTo>
                    <a:pt x="1572106" y="757062"/>
                    <a:pt x="1577440" y="757729"/>
                    <a:pt x="1578488" y="759538"/>
                  </a:cubicBezTo>
                  <a:cubicBezTo>
                    <a:pt x="1579536" y="761348"/>
                    <a:pt x="1583441" y="767920"/>
                    <a:pt x="1584108" y="770111"/>
                  </a:cubicBezTo>
                  <a:cubicBezTo>
                    <a:pt x="1584870" y="772302"/>
                    <a:pt x="1584774" y="773254"/>
                    <a:pt x="1586299" y="775254"/>
                  </a:cubicBezTo>
                  <a:cubicBezTo>
                    <a:pt x="1587918" y="777255"/>
                    <a:pt x="1590966" y="782684"/>
                    <a:pt x="1590966" y="782684"/>
                  </a:cubicBezTo>
                  <a:cubicBezTo>
                    <a:pt x="1591442" y="783351"/>
                    <a:pt x="1592585" y="785161"/>
                    <a:pt x="1593633" y="786875"/>
                  </a:cubicBezTo>
                  <a:cubicBezTo>
                    <a:pt x="1594490" y="788399"/>
                    <a:pt x="1595347" y="790018"/>
                    <a:pt x="1595442" y="790875"/>
                  </a:cubicBezTo>
                  <a:cubicBezTo>
                    <a:pt x="1595633" y="792685"/>
                    <a:pt x="1594204" y="796305"/>
                    <a:pt x="1594109" y="797829"/>
                  </a:cubicBezTo>
                  <a:cubicBezTo>
                    <a:pt x="1594014" y="799353"/>
                    <a:pt x="1595252" y="801925"/>
                    <a:pt x="1596109" y="803449"/>
                  </a:cubicBezTo>
                  <a:cubicBezTo>
                    <a:pt x="1597062" y="804973"/>
                    <a:pt x="1596776" y="809068"/>
                    <a:pt x="1596871" y="810211"/>
                  </a:cubicBezTo>
                  <a:cubicBezTo>
                    <a:pt x="1596967" y="811354"/>
                    <a:pt x="1600015" y="813831"/>
                    <a:pt x="1600872" y="814783"/>
                  </a:cubicBezTo>
                  <a:cubicBezTo>
                    <a:pt x="1601634" y="815736"/>
                    <a:pt x="1603158" y="818593"/>
                    <a:pt x="1604206" y="818784"/>
                  </a:cubicBezTo>
                  <a:cubicBezTo>
                    <a:pt x="1605253" y="818974"/>
                    <a:pt x="1610206" y="818498"/>
                    <a:pt x="1611826" y="817926"/>
                  </a:cubicBezTo>
                  <a:cubicBezTo>
                    <a:pt x="1613349" y="817450"/>
                    <a:pt x="1615064" y="814974"/>
                    <a:pt x="1616207" y="813926"/>
                  </a:cubicBezTo>
                  <a:cubicBezTo>
                    <a:pt x="1617255" y="812974"/>
                    <a:pt x="1624399" y="811830"/>
                    <a:pt x="1626113" y="811830"/>
                  </a:cubicBezTo>
                  <a:cubicBezTo>
                    <a:pt x="1627828" y="811830"/>
                    <a:pt x="1632399" y="809163"/>
                    <a:pt x="1634209" y="808211"/>
                  </a:cubicBezTo>
                  <a:cubicBezTo>
                    <a:pt x="1635924" y="807258"/>
                    <a:pt x="1640115" y="806687"/>
                    <a:pt x="1641353" y="806211"/>
                  </a:cubicBezTo>
                  <a:cubicBezTo>
                    <a:pt x="1642591" y="805734"/>
                    <a:pt x="1647258" y="802782"/>
                    <a:pt x="1647735" y="802401"/>
                  </a:cubicBezTo>
                  <a:cubicBezTo>
                    <a:pt x="1648306" y="802115"/>
                    <a:pt x="1655450" y="798781"/>
                    <a:pt x="1656688" y="798400"/>
                  </a:cubicBezTo>
                  <a:cubicBezTo>
                    <a:pt x="1657926" y="798115"/>
                    <a:pt x="1665165" y="796400"/>
                    <a:pt x="1666404" y="795638"/>
                  </a:cubicBezTo>
                  <a:cubicBezTo>
                    <a:pt x="1667642" y="794781"/>
                    <a:pt x="1671452" y="794686"/>
                    <a:pt x="1672976" y="794304"/>
                  </a:cubicBezTo>
                  <a:cubicBezTo>
                    <a:pt x="1674500" y="794019"/>
                    <a:pt x="1674690" y="789351"/>
                    <a:pt x="1674881" y="788208"/>
                  </a:cubicBezTo>
                  <a:cubicBezTo>
                    <a:pt x="1674976" y="787542"/>
                    <a:pt x="1677167" y="786399"/>
                    <a:pt x="1679358" y="785351"/>
                  </a:cubicBezTo>
                  <a:cubicBezTo>
                    <a:pt x="1681072" y="784494"/>
                    <a:pt x="1682787" y="783732"/>
                    <a:pt x="1683453" y="783446"/>
                  </a:cubicBezTo>
                  <a:cubicBezTo>
                    <a:pt x="1684882" y="782779"/>
                    <a:pt x="1693550" y="780017"/>
                    <a:pt x="1695169" y="779636"/>
                  </a:cubicBezTo>
                  <a:cubicBezTo>
                    <a:pt x="1696693" y="779350"/>
                    <a:pt x="1697455" y="776016"/>
                    <a:pt x="1697646" y="775064"/>
                  </a:cubicBezTo>
                  <a:cubicBezTo>
                    <a:pt x="1697931" y="774112"/>
                    <a:pt x="1703170" y="772111"/>
                    <a:pt x="1704694" y="771730"/>
                  </a:cubicBezTo>
                  <a:cubicBezTo>
                    <a:pt x="1706218" y="771445"/>
                    <a:pt x="1706694" y="767254"/>
                    <a:pt x="1707076" y="766301"/>
                  </a:cubicBezTo>
                  <a:cubicBezTo>
                    <a:pt x="1707456" y="765349"/>
                    <a:pt x="1709171" y="764967"/>
                    <a:pt x="1710314" y="764491"/>
                  </a:cubicBezTo>
                  <a:cubicBezTo>
                    <a:pt x="1711362" y="764015"/>
                    <a:pt x="1713743" y="761538"/>
                    <a:pt x="1714981" y="760872"/>
                  </a:cubicBezTo>
                  <a:cubicBezTo>
                    <a:pt x="1716219" y="760205"/>
                    <a:pt x="1716410" y="754776"/>
                    <a:pt x="1716791" y="753442"/>
                  </a:cubicBezTo>
                  <a:cubicBezTo>
                    <a:pt x="1717172" y="752109"/>
                    <a:pt x="1720315" y="752109"/>
                    <a:pt x="1721649" y="751823"/>
                  </a:cubicBezTo>
                  <a:cubicBezTo>
                    <a:pt x="1723078" y="751537"/>
                    <a:pt x="1723268" y="747727"/>
                    <a:pt x="1723363" y="746679"/>
                  </a:cubicBezTo>
                  <a:cubicBezTo>
                    <a:pt x="1723458" y="745727"/>
                    <a:pt x="1727269" y="742108"/>
                    <a:pt x="1728507" y="740774"/>
                  </a:cubicBezTo>
                  <a:cubicBezTo>
                    <a:pt x="1729840" y="739441"/>
                    <a:pt x="1729935" y="732201"/>
                    <a:pt x="1729745" y="731344"/>
                  </a:cubicBezTo>
                  <a:cubicBezTo>
                    <a:pt x="1729650" y="730487"/>
                    <a:pt x="1726126" y="728868"/>
                    <a:pt x="1724983" y="728201"/>
                  </a:cubicBezTo>
                  <a:cubicBezTo>
                    <a:pt x="1723840" y="727534"/>
                    <a:pt x="1722411" y="723915"/>
                    <a:pt x="1722411" y="723915"/>
                  </a:cubicBezTo>
                  <a:cubicBezTo>
                    <a:pt x="1722411" y="723915"/>
                    <a:pt x="1719363" y="721629"/>
                    <a:pt x="1718601" y="721248"/>
                  </a:cubicBezTo>
                  <a:cubicBezTo>
                    <a:pt x="1717934" y="720962"/>
                    <a:pt x="1712124" y="719248"/>
                    <a:pt x="1710695" y="719057"/>
                  </a:cubicBezTo>
                  <a:cubicBezTo>
                    <a:pt x="1709362" y="718866"/>
                    <a:pt x="1702885" y="715914"/>
                    <a:pt x="1702885" y="715914"/>
                  </a:cubicBezTo>
                  <a:cubicBezTo>
                    <a:pt x="1701551" y="715247"/>
                    <a:pt x="1700789" y="712104"/>
                    <a:pt x="1700503" y="710961"/>
                  </a:cubicBezTo>
                  <a:cubicBezTo>
                    <a:pt x="1700408" y="710675"/>
                    <a:pt x="1700313" y="710008"/>
                    <a:pt x="1700217" y="709151"/>
                  </a:cubicBezTo>
                  <a:cubicBezTo>
                    <a:pt x="1700027" y="707627"/>
                    <a:pt x="1699741" y="705627"/>
                    <a:pt x="1699551" y="704103"/>
                  </a:cubicBezTo>
                  <a:cubicBezTo>
                    <a:pt x="1699456" y="703436"/>
                    <a:pt x="1699456" y="702865"/>
                    <a:pt x="1699456" y="702483"/>
                  </a:cubicBezTo>
                  <a:cubicBezTo>
                    <a:pt x="1699551" y="700959"/>
                    <a:pt x="1699837" y="699340"/>
                    <a:pt x="1699932" y="697721"/>
                  </a:cubicBezTo>
                  <a:cubicBezTo>
                    <a:pt x="1699932" y="697340"/>
                    <a:pt x="1699837" y="697150"/>
                    <a:pt x="1699551" y="697150"/>
                  </a:cubicBezTo>
                  <a:cubicBezTo>
                    <a:pt x="1698884" y="697150"/>
                    <a:pt x="1697360" y="698483"/>
                    <a:pt x="1696884" y="698864"/>
                  </a:cubicBezTo>
                  <a:cubicBezTo>
                    <a:pt x="1696598" y="699054"/>
                    <a:pt x="1696217" y="700102"/>
                    <a:pt x="1695836" y="701150"/>
                  </a:cubicBezTo>
                  <a:cubicBezTo>
                    <a:pt x="1695360" y="702483"/>
                    <a:pt x="1694883" y="704008"/>
                    <a:pt x="1694598" y="704484"/>
                  </a:cubicBezTo>
                  <a:cubicBezTo>
                    <a:pt x="1694217" y="705341"/>
                    <a:pt x="1692502" y="705436"/>
                    <a:pt x="1691645" y="705436"/>
                  </a:cubicBezTo>
                  <a:cubicBezTo>
                    <a:pt x="1690788" y="705436"/>
                    <a:pt x="1690026" y="707246"/>
                    <a:pt x="1690026" y="707246"/>
                  </a:cubicBezTo>
                  <a:cubicBezTo>
                    <a:pt x="1690026" y="707246"/>
                    <a:pt x="1686121" y="712485"/>
                    <a:pt x="1685549" y="712866"/>
                  </a:cubicBezTo>
                  <a:cubicBezTo>
                    <a:pt x="1684978" y="713151"/>
                    <a:pt x="1683644" y="715819"/>
                    <a:pt x="1683072" y="717152"/>
                  </a:cubicBezTo>
                  <a:cubicBezTo>
                    <a:pt x="1682501" y="718486"/>
                    <a:pt x="1680215" y="719343"/>
                    <a:pt x="1679167" y="719343"/>
                  </a:cubicBezTo>
                  <a:cubicBezTo>
                    <a:pt x="1678119" y="719343"/>
                    <a:pt x="1673928" y="718676"/>
                    <a:pt x="1672690" y="718866"/>
                  </a:cubicBezTo>
                  <a:cubicBezTo>
                    <a:pt x="1671452" y="719057"/>
                    <a:pt x="1666785" y="720200"/>
                    <a:pt x="1665451" y="720200"/>
                  </a:cubicBezTo>
                  <a:cubicBezTo>
                    <a:pt x="1664118" y="720200"/>
                    <a:pt x="1662403" y="719533"/>
                    <a:pt x="1662117" y="718866"/>
                  </a:cubicBezTo>
                  <a:cubicBezTo>
                    <a:pt x="1662117" y="718771"/>
                    <a:pt x="1662117" y="718676"/>
                    <a:pt x="1662022" y="718581"/>
                  </a:cubicBezTo>
                  <a:cubicBezTo>
                    <a:pt x="1662022" y="718295"/>
                    <a:pt x="1662022" y="717819"/>
                    <a:pt x="1662213" y="717342"/>
                  </a:cubicBezTo>
                  <a:cubicBezTo>
                    <a:pt x="1662403" y="716295"/>
                    <a:pt x="1662880" y="715057"/>
                    <a:pt x="1663070" y="714390"/>
                  </a:cubicBezTo>
                  <a:cubicBezTo>
                    <a:pt x="1663451" y="713437"/>
                    <a:pt x="1663927" y="711723"/>
                    <a:pt x="1664499" y="710580"/>
                  </a:cubicBezTo>
                  <a:cubicBezTo>
                    <a:pt x="1665070" y="709437"/>
                    <a:pt x="1664499" y="707437"/>
                    <a:pt x="1664403" y="706484"/>
                  </a:cubicBezTo>
                  <a:cubicBezTo>
                    <a:pt x="1664309" y="705532"/>
                    <a:pt x="1662593" y="702865"/>
                    <a:pt x="1661927" y="702007"/>
                  </a:cubicBezTo>
                  <a:cubicBezTo>
                    <a:pt x="1661260" y="701150"/>
                    <a:pt x="1660594" y="701055"/>
                    <a:pt x="1659736" y="701341"/>
                  </a:cubicBezTo>
                  <a:cubicBezTo>
                    <a:pt x="1658879" y="701626"/>
                    <a:pt x="1657355" y="705627"/>
                    <a:pt x="1657165" y="706484"/>
                  </a:cubicBezTo>
                  <a:cubicBezTo>
                    <a:pt x="1656974" y="707341"/>
                    <a:pt x="1657450" y="710484"/>
                    <a:pt x="1657831" y="711246"/>
                  </a:cubicBezTo>
                  <a:cubicBezTo>
                    <a:pt x="1658308" y="712104"/>
                    <a:pt x="1657355" y="712866"/>
                    <a:pt x="1656688" y="713533"/>
                  </a:cubicBezTo>
                  <a:cubicBezTo>
                    <a:pt x="1656498" y="713723"/>
                    <a:pt x="1656307" y="713723"/>
                    <a:pt x="1656212" y="713723"/>
                  </a:cubicBezTo>
                  <a:cubicBezTo>
                    <a:pt x="1655640" y="713628"/>
                    <a:pt x="1655164" y="712675"/>
                    <a:pt x="1655069" y="712104"/>
                  </a:cubicBezTo>
                  <a:cubicBezTo>
                    <a:pt x="1654974" y="711246"/>
                    <a:pt x="1654688" y="710104"/>
                    <a:pt x="1654688" y="709437"/>
                  </a:cubicBezTo>
                  <a:cubicBezTo>
                    <a:pt x="1654688" y="708770"/>
                    <a:pt x="1653164" y="706675"/>
                    <a:pt x="1652021" y="706008"/>
                  </a:cubicBezTo>
                  <a:cubicBezTo>
                    <a:pt x="1650878" y="705341"/>
                    <a:pt x="1649164" y="703341"/>
                    <a:pt x="1648306" y="702579"/>
                  </a:cubicBezTo>
                  <a:cubicBezTo>
                    <a:pt x="1647544" y="701721"/>
                    <a:pt x="1648306" y="699626"/>
                    <a:pt x="1648401" y="698102"/>
                  </a:cubicBezTo>
                  <a:cubicBezTo>
                    <a:pt x="1648497" y="696578"/>
                    <a:pt x="1644877" y="694292"/>
                    <a:pt x="1643639" y="693149"/>
                  </a:cubicBezTo>
                  <a:cubicBezTo>
                    <a:pt x="1642306" y="692006"/>
                    <a:pt x="1640781" y="692196"/>
                    <a:pt x="1640019" y="691530"/>
                  </a:cubicBezTo>
                  <a:cubicBezTo>
                    <a:pt x="1639162" y="690863"/>
                    <a:pt x="1639448" y="689720"/>
                    <a:pt x="1639734" y="688101"/>
                  </a:cubicBezTo>
                  <a:cubicBezTo>
                    <a:pt x="1640019" y="686482"/>
                    <a:pt x="1638781" y="686767"/>
                    <a:pt x="1637733" y="685148"/>
                  </a:cubicBezTo>
                  <a:cubicBezTo>
                    <a:pt x="1637448" y="684672"/>
                    <a:pt x="1637067" y="684005"/>
                    <a:pt x="1636781" y="683338"/>
                  </a:cubicBezTo>
                  <a:cubicBezTo>
                    <a:pt x="1636019" y="681814"/>
                    <a:pt x="1635257" y="680004"/>
                    <a:pt x="1634781" y="679052"/>
                  </a:cubicBezTo>
                  <a:cubicBezTo>
                    <a:pt x="1634018" y="677719"/>
                    <a:pt x="1632781" y="675909"/>
                    <a:pt x="1632685" y="674766"/>
                  </a:cubicBezTo>
                  <a:cubicBezTo>
                    <a:pt x="1632590" y="673623"/>
                    <a:pt x="1633447" y="672956"/>
                    <a:pt x="1634400" y="672480"/>
                  </a:cubicBezTo>
                  <a:cubicBezTo>
                    <a:pt x="1635257" y="672004"/>
                    <a:pt x="1635447" y="671527"/>
                    <a:pt x="1635543" y="670956"/>
                  </a:cubicBezTo>
                  <a:cubicBezTo>
                    <a:pt x="1635543" y="670861"/>
                    <a:pt x="1635638" y="670765"/>
                    <a:pt x="1635734" y="670765"/>
                  </a:cubicBezTo>
                  <a:cubicBezTo>
                    <a:pt x="1636305" y="670384"/>
                    <a:pt x="1638115" y="670099"/>
                    <a:pt x="1639067" y="669813"/>
                  </a:cubicBezTo>
                  <a:cubicBezTo>
                    <a:pt x="1639258" y="669717"/>
                    <a:pt x="1639448" y="669717"/>
                    <a:pt x="1639543" y="669622"/>
                  </a:cubicBezTo>
                  <a:cubicBezTo>
                    <a:pt x="1640401" y="669337"/>
                    <a:pt x="1640496" y="667622"/>
                    <a:pt x="1640496" y="667622"/>
                  </a:cubicBezTo>
                  <a:cubicBezTo>
                    <a:pt x="1640496" y="667622"/>
                    <a:pt x="1641544" y="666955"/>
                    <a:pt x="1642401" y="666955"/>
                  </a:cubicBezTo>
                  <a:cubicBezTo>
                    <a:pt x="1643258" y="666955"/>
                    <a:pt x="1644210" y="667432"/>
                    <a:pt x="1645068" y="667432"/>
                  </a:cubicBezTo>
                  <a:cubicBezTo>
                    <a:pt x="1645925" y="667432"/>
                    <a:pt x="1646782" y="667241"/>
                    <a:pt x="1647354" y="667146"/>
                  </a:cubicBezTo>
                  <a:cubicBezTo>
                    <a:pt x="1647925" y="667050"/>
                    <a:pt x="1649068" y="669813"/>
                    <a:pt x="1649164" y="670479"/>
                  </a:cubicBezTo>
                  <a:cubicBezTo>
                    <a:pt x="1649164" y="670479"/>
                    <a:pt x="1650687" y="672480"/>
                    <a:pt x="1651545" y="673432"/>
                  </a:cubicBezTo>
                  <a:cubicBezTo>
                    <a:pt x="1652307" y="674385"/>
                    <a:pt x="1654021" y="675433"/>
                    <a:pt x="1654117" y="676195"/>
                  </a:cubicBezTo>
                  <a:cubicBezTo>
                    <a:pt x="1654212" y="677052"/>
                    <a:pt x="1654784" y="678957"/>
                    <a:pt x="1655545" y="680195"/>
                  </a:cubicBezTo>
                  <a:cubicBezTo>
                    <a:pt x="1656307" y="681338"/>
                    <a:pt x="1657165" y="682386"/>
                    <a:pt x="1657736" y="683338"/>
                  </a:cubicBezTo>
                  <a:cubicBezTo>
                    <a:pt x="1658402" y="684291"/>
                    <a:pt x="1659927" y="688482"/>
                    <a:pt x="1661546" y="688101"/>
                  </a:cubicBezTo>
                  <a:cubicBezTo>
                    <a:pt x="1663070" y="687815"/>
                    <a:pt x="1667071" y="686767"/>
                    <a:pt x="1668023" y="687625"/>
                  </a:cubicBezTo>
                  <a:cubicBezTo>
                    <a:pt x="1668976" y="688482"/>
                    <a:pt x="1679262" y="693435"/>
                    <a:pt x="1680215" y="694578"/>
                  </a:cubicBezTo>
                  <a:cubicBezTo>
                    <a:pt x="1681167" y="695721"/>
                    <a:pt x="1681453" y="697245"/>
                    <a:pt x="1682977" y="697054"/>
                  </a:cubicBezTo>
                  <a:cubicBezTo>
                    <a:pt x="1684501" y="696864"/>
                    <a:pt x="1686311" y="696197"/>
                    <a:pt x="1687359" y="696102"/>
                  </a:cubicBezTo>
                  <a:cubicBezTo>
                    <a:pt x="1688406" y="695911"/>
                    <a:pt x="1691740" y="694768"/>
                    <a:pt x="1692788" y="693911"/>
                  </a:cubicBezTo>
                  <a:cubicBezTo>
                    <a:pt x="1693836" y="693054"/>
                    <a:pt x="1697741" y="691244"/>
                    <a:pt x="1698979" y="691244"/>
                  </a:cubicBezTo>
                  <a:cubicBezTo>
                    <a:pt x="1700122" y="691244"/>
                    <a:pt x="1702218" y="690768"/>
                    <a:pt x="1703456" y="693054"/>
                  </a:cubicBezTo>
                  <a:cubicBezTo>
                    <a:pt x="1703837" y="693816"/>
                    <a:pt x="1704123" y="694768"/>
                    <a:pt x="1704504" y="695816"/>
                  </a:cubicBezTo>
                  <a:cubicBezTo>
                    <a:pt x="1705171" y="698102"/>
                    <a:pt x="1705742" y="700579"/>
                    <a:pt x="1706600" y="700769"/>
                  </a:cubicBezTo>
                  <a:cubicBezTo>
                    <a:pt x="1707742" y="701055"/>
                    <a:pt x="1709457" y="701436"/>
                    <a:pt x="1710600" y="702293"/>
                  </a:cubicBezTo>
                  <a:cubicBezTo>
                    <a:pt x="1711743" y="703150"/>
                    <a:pt x="1715743" y="704103"/>
                    <a:pt x="1717362" y="703912"/>
                  </a:cubicBezTo>
                  <a:cubicBezTo>
                    <a:pt x="1718887" y="703722"/>
                    <a:pt x="1721077" y="703912"/>
                    <a:pt x="1722125" y="704388"/>
                  </a:cubicBezTo>
                  <a:cubicBezTo>
                    <a:pt x="1723078" y="704865"/>
                    <a:pt x="1726602" y="705912"/>
                    <a:pt x="1728031" y="705722"/>
                  </a:cubicBezTo>
                  <a:cubicBezTo>
                    <a:pt x="1729364" y="705532"/>
                    <a:pt x="1731078" y="705722"/>
                    <a:pt x="1731936" y="705912"/>
                  </a:cubicBezTo>
                  <a:cubicBezTo>
                    <a:pt x="1732793" y="706103"/>
                    <a:pt x="1736127" y="706865"/>
                    <a:pt x="1737460" y="706865"/>
                  </a:cubicBezTo>
                  <a:cubicBezTo>
                    <a:pt x="1738793" y="706865"/>
                    <a:pt x="1742508" y="705055"/>
                    <a:pt x="1743842" y="705055"/>
                  </a:cubicBezTo>
                  <a:lnTo>
                    <a:pt x="1743842" y="705055"/>
                  </a:lnTo>
                  <a:cubicBezTo>
                    <a:pt x="1745176" y="705055"/>
                    <a:pt x="1748890" y="705722"/>
                    <a:pt x="1750128" y="705341"/>
                  </a:cubicBezTo>
                  <a:cubicBezTo>
                    <a:pt x="1751367" y="705055"/>
                    <a:pt x="1754701" y="703817"/>
                    <a:pt x="1755844" y="703817"/>
                  </a:cubicBezTo>
                  <a:cubicBezTo>
                    <a:pt x="1757082" y="703817"/>
                    <a:pt x="1760130" y="704293"/>
                    <a:pt x="1761654" y="703531"/>
                  </a:cubicBezTo>
                  <a:cubicBezTo>
                    <a:pt x="1763273" y="702674"/>
                    <a:pt x="1765178" y="701912"/>
                    <a:pt x="1766702" y="702007"/>
                  </a:cubicBezTo>
                  <a:cubicBezTo>
                    <a:pt x="1768226" y="702198"/>
                    <a:pt x="1770036" y="703531"/>
                    <a:pt x="1771560" y="702865"/>
                  </a:cubicBezTo>
                  <a:cubicBezTo>
                    <a:pt x="1773179" y="702198"/>
                    <a:pt x="1775656" y="700864"/>
                    <a:pt x="1776227" y="701721"/>
                  </a:cubicBezTo>
                  <a:cubicBezTo>
                    <a:pt x="1776893" y="702579"/>
                    <a:pt x="1780704" y="706865"/>
                    <a:pt x="1781466" y="707627"/>
                  </a:cubicBezTo>
                  <a:cubicBezTo>
                    <a:pt x="1782227" y="708484"/>
                    <a:pt x="1783371" y="709151"/>
                    <a:pt x="1784419" y="709246"/>
                  </a:cubicBezTo>
                  <a:cubicBezTo>
                    <a:pt x="1785466" y="709437"/>
                    <a:pt x="1788038" y="708961"/>
                    <a:pt x="1788514" y="709532"/>
                  </a:cubicBezTo>
                  <a:cubicBezTo>
                    <a:pt x="1788610" y="709627"/>
                    <a:pt x="1788705" y="709723"/>
                    <a:pt x="1788800" y="709913"/>
                  </a:cubicBezTo>
                  <a:cubicBezTo>
                    <a:pt x="1789562" y="710961"/>
                    <a:pt x="1791372" y="713056"/>
                    <a:pt x="1792705" y="713818"/>
                  </a:cubicBezTo>
                  <a:cubicBezTo>
                    <a:pt x="1794134" y="714675"/>
                    <a:pt x="1795658" y="715437"/>
                    <a:pt x="1796706" y="715628"/>
                  </a:cubicBezTo>
                  <a:cubicBezTo>
                    <a:pt x="1797277" y="715723"/>
                    <a:pt x="1798515" y="716104"/>
                    <a:pt x="1799182" y="716485"/>
                  </a:cubicBezTo>
                  <a:cubicBezTo>
                    <a:pt x="1799563" y="716771"/>
                    <a:pt x="1799754" y="717057"/>
                    <a:pt x="1799468" y="717247"/>
                  </a:cubicBezTo>
                  <a:cubicBezTo>
                    <a:pt x="1798706" y="717914"/>
                    <a:pt x="1798135" y="718771"/>
                    <a:pt x="1798515" y="719438"/>
                  </a:cubicBezTo>
                  <a:cubicBezTo>
                    <a:pt x="1798801" y="720105"/>
                    <a:pt x="1802040" y="722867"/>
                    <a:pt x="1803373" y="723058"/>
                  </a:cubicBezTo>
                  <a:cubicBezTo>
                    <a:pt x="1804707" y="723248"/>
                    <a:pt x="1808326" y="723248"/>
                    <a:pt x="1809374" y="722867"/>
                  </a:cubicBezTo>
                  <a:cubicBezTo>
                    <a:pt x="1810422" y="722581"/>
                    <a:pt x="1812612" y="723058"/>
                    <a:pt x="1812231" y="723534"/>
                  </a:cubicBezTo>
                  <a:cubicBezTo>
                    <a:pt x="1811851" y="724010"/>
                    <a:pt x="1810422" y="724867"/>
                    <a:pt x="1808993" y="725534"/>
                  </a:cubicBezTo>
                  <a:cubicBezTo>
                    <a:pt x="1807564" y="726201"/>
                    <a:pt x="1807374" y="727058"/>
                    <a:pt x="1806326" y="727153"/>
                  </a:cubicBezTo>
                  <a:cubicBezTo>
                    <a:pt x="1805278" y="727344"/>
                    <a:pt x="1802516" y="728487"/>
                    <a:pt x="1803564" y="729439"/>
                  </a:cubicBezTo>
                  <a:cubicBezTo>
                    <a:pt x="1804707" y="730392"/>
                    <a:pt x="1808136" y="732201"/>
                    <a:pt x="1809088" y="733916"/>
                  </a:cubicBezTo>
                  <a:cubicBezTo>
                    <a:pt x="1810041" y="735535"/>
                    <a:pt x="1813089" y="740488"/>
                    <a:pt x="1814232" y="741345"/>
                  </a:cubicBezTo>
                  <a:cubicBezTo>
                    <a:pt x="1815375" y="742203"/>
                    <a:pt x="1819185" y="743632"/>
                    <a:pt x="1821471" y="742965"/>
                  </a:cubicBezTo>
                  <a:cubicBezTo>
                    <a:pt x="1823757" y="742298"/>
                    <a:pt x="1826424" y="739631"/>
                    <a:pt x="1826995" y="738964"/>
                  </a:cubicBezTo>
                  <a:cubicBezTo>
                    <a:pt x="1827567" y="738298"/>
                    <a:pt x="1829281" y="735821"/>
                    <a:pt x="1829281" y="735345"/>
                  </a:cubicBezTo>
                  <a:cubicBezTo>
                    <a:pt x="1829281" y="734869"/>
                    <a:pt x="1828043" y="730868"/>
                    <a:pt x="1829091" y="730582"/>
                  </a:cubicBezTo>
                  <a:cubicBezTo>
                    <a:pt x="1830139" y="730296"/>
                    <a:pt x="1830996" y="730773"/>
                    <a:pt x="1831948" y="729058"/>
                  </a:cubicBezTo>
                  <a:cubicBezTo>
                    <a:pt x="1832901" y="727439"/>
                    <a:pt x="1835568" y="725439"/>
                    <a:pt x="1835092" y="727439"/>
                  </a:cubicBezTo>
                  <a:cubicBezTo>
                    <a:pt x="1834615" y="729439"/>
                    <a:pt x="1832424" y="731440"/>
                    <a:pt x="1832329" y="732868"/>
                  </a:cubicBezTo>
                  <a:cubicBezTo>
                    <a:pt x="1832234" y="734392"/>
                    <a:pt x="1831948" y="735630"/>
                    <a:pt x="1832996" y="736488"/>
                  </a:cubicBezTo>
                  <a:cubicBezTo>
                    <a:pt x="1833949" y="737345"/>
                    <a:pt x="1835377" y="737440"/>
                    <a:pt x="1835568" y="738488"/>
                  </a:cubicBezTo>
                  <a:cubicBezTo>
                    <a:pt x="1835853" y="739441"/>
                    <a:pt x="1835853" y="746584"/>
                    <a:pt x="1835282" y="747537"/>
                  </a:cubicBezTo>
                  <a:cubicBezTo>
                    <a:pt x="1834710" y="748489"/>
                    <a:pt x="1833377" y="750204"/>
                    <a:pt x="1833282" y="751823"/>
                  </a:cubicBezTo>
                  <a:cubicBezTo>
                    <a:pt x="1833187" y="753442"/>
                    <a:pt x="1834139" y="756966"/>
                    <a:pt x="1834901" y="758395"/>
                  </a:cubicBezTo>
                  <a:cubicBezTo>
                    <a:pt x="1835663" y="759919"/>
                    <a:pt x="1837758" y="766111"/>
                    <a:pt x="1838616" y="767444"/>
                  </a:cubicBezTo>
                  <a:cubicBezTo>
                    <a:pt x="1839377" y="768778"/>
                    <a:pt x="1840711" y="772683"/>
                    <a:pt x="1841092" y="774016"/>
                  </a:cubicBezTo>
                  <a:cubicBezTo>
                    <a:pt x="1841473" y="775350"/>
                    <a:pt x="1843759" y="780398"/>
                    <a:pt x="1843855" y="781446"/>
                  </a:cubicBezTo>
                  <a:cubicBezTo>
                    <a:pt x="1843950" y="782398"/>
                    <a:pt x="1844426" y="785446"/>
                    <a:pt x="1845093" y="786399"/>
                  </a:cubicBezTo>
                  <a:cubicBezTo>
                    <a:pt x="1845760" y="787351"/>
                    <a:pt x="1849475" y="790209"/>
                    <a:pt x="1850046" y="792209"/>
                  </a:cubicBezTo>
                  <a:cubicBezTo>
                    <a:pt x="1850617" y="794209"/>
                    <a:pt x="1851284" y="796305"/>
                    <a:pt x="1852237" y="797829"/>
                  </a:cubicBezTo>
                  <a:cubicBezTo>
                    <a:pt x="1853189" y="799353"/>
                    <a:pt x="1855285" y="800972"/>
                    <a:pt x="1855380" y="802115"/>
                  </a:cubicBezTo>
                  <a:cubicBezTo>
                    <a:pt x="1855475" y="803258"/>
                    <a:pt x="1857190" y="813450"/>
                    <a:pt x="1858333" y="816593"/>
                  </a:cubicBezTo>
                  <a:cubicBezTo>
                    <a:pt x="1859476" y="819736"/>
                    <a:pt x="1862142" y="823070"/>
                    <a:pt x="1862905" y="824689"/>
                  </a:cubicBezTo>
                  <a:cubicBezTo>
                    <a:pt x="1863667" y="826308"/>
                    <a:pt x="1866905" y="832119"/>
                    <a:pt x="1867476" y="833071"/>
                  </a:cubicBezTo>
                  <a:cubicBezTo>
                    <a:pt x="1868048" y="834024"/>
                    <a:pt x="1869001" y="835357"/>
                    <a:pt x="1868619" y="836024"/>
                  </a:cubicBezTo>
                  <a:cubicBezTo>
                    <a:pt x="1868239" y="836691"/>
                    <a:pt x="1867476" y="838120"/>
                    <a:pt x="1867762" y="839167"/>
                  </a:cubicBezTo>
                  <a:cubicBezTo>
                    <a:pt x="1868048" y="840120"/>
                    <a:pt x="1869286" y="842120"/>
                    <a:pt x="1869381" y="842787"/>
                  </a:cubicBezTo>
                  <a:cubicBezTo>
                    <a:pt x="1869477" y="843454"/>
                    <a:pt x="1872810" y="848692"/>
                    <a:pt x="1873382" y="849740"/>
                  </a:cubicBezTo>
                  <a:cubicBezTo>
                    <a:pt x="1874049" y="850692"/>
                    <a:pt x="1875192" y="853169"/>
                    <a:pt x="1875954" y="852502"/>
                  </a:cubicBezTo>
                  <a:cubicBezTo>
                    <a:pt x="1876716" y="851836"/>
                    <a:pt x="1877192" y="851359"/>
                    <a:pt x="1878811" y="850883"/>
                  </a:cubicBezTo>
                  <a:cubicBezTo>
                    <a:pt x="1880431" y="850407"/>
                    <a:pt x="1882050" y="849073"/>
                    <a:pt x="1882431" y="848121"/>
                  </a:cubicBezTo>
                  <a:cubicBezTo>
                    <a:pt x="1882812" y="847168"/>
                    <a:pt x="1883384" y="843549"/>
                    <a:pt x="1884621" y="842977"/>
                  </a:cubicBezTo>
                  <a:cubicBezTo>
                    <a:pt x="1884621" y="842977"/>
                    <a:pt x="1889194" y="841644"/>
                    <a:pt x="1891193" y="840977"/>
                  </a:cubicBezTo>
                  <a:cubicBezTo>
                    <a:pt x="1893289" y="840310"/>
                    <a:pt x="1891480" y="839453"/>
                    <a:pt x="1890813" y="838500"/>
                  </a:cubicBezTo>
                  <a:cubicBezTo>
                    <a:pt x="1890241" y="837548"/>
                    <a:pt x="1891384" y="835357"/>
                    <a:pt x="1891765" y="834405"/>
                  </a:cubicBezTo>
                  <a:cubicBezTo>
                    <a:pt x="1892146" y="833452"/>
                    <a:pt x="1896337" y="831738"/>
                    <a:pt x="1897671" y="830785"/>
                  </a:cubicBezTo>
                  <a:cubicBezTo>
                    <a:pt x="1898909" y="829833"/>
                    <a:pt x="1896337" y="825356"/>
                    <a:pt x="1895956" y="823546"/>
                  </a:cubicBezTo>
                  <a:cubicBezTo>
                    <a:pt x="1895575" y="821737"/>
                    <a:pt x="1896242" y="818784"/>
                    <a:pt x="1896718" y="817641"/>
                  </a:cubicBezTo>
                  <a:cubicBezTo>
                    <a:pt x="1897100" y="816498"/>
                    <a:pt x="1897861" y="815355"/>
                    <a:pt x="1898433" y="814498"/>
                  </a:cubicBezTo>
                  <a:cubicBezTo>
                    <a:pt x="1899004" y="813640"/>
                    <a:pt x="1900242" y="810211"/>
                    <a:pt x="1900338" y="808592"/>
                  </a:cubicBezTo>
                  <a:cubicBezTo>
                    <a:pt x="1900433" y="806973"/>
                    <a:pt x="1899290" y="802972"/>
                    <a:pt x="1898623" y="801162"/>
                  </a:cubicBezTo>
                  <a:cubicBezTo>
                    <a:pt x="1897861" y="799353"/>
                    <a:pt x="1898623" y="798686"/>
                    <a:pt x="1899385" y="797733"/>
                  </a:cubicBezTo>
                  <a:cubicBezTo>
                    <a:pt x="1900147" y="796781"/>
                    <a:pt x="1899957" y="789351"/>
                    <a:pt x="1900052" y="787637"/>
                  </a:cubicBezTo>
                  <a:cubicBezTo>
                    <a:pt x="1900147" y="786018"/>
                    <a:pt x="1901005" y="783351"/>
                    <a:pt x="1902147" y="781541"/>
                  </a:cubicBezTo>
                  <a:cubicBezTo>
                    <a:pt x="1903290" y="779731"/>
                    <a:pt x="1903481" y="779922"/>
                    <a:pt x="1905196" y="779922"/>
                  </a:cubicBezTo>
                  <a:cubicBezTo>
                    <a:pt x="1906910" y="779922"/>
                    <a:pt x="1906719" y="778112"/>
                    <a:pt x="1907196" y="777445"/>
                  </a:cubicBezTo>
                  <a:cubicBezTo>
                    <a:pt x="1907767" y="776779"/>
                    <a:pt x="1909672" y="775921"/>
                    <a:pt x="1910910" y="775826"/>
                  </a:cubicBezTo>
                  <a:cubicBezTo>
                    <a:pt x="1912149" y="775636"/>
                    <a:pt x="1913958" y="773826"/>
                    <a:pt x="1915006" y="773064"/>
                  </a:cubicBezTo>
                  <a:cubicBezTo>
                    <a:pt x="1916054" y="772207"/>
                    <a:pt x="1916435" y="768968"/>
                    <a:pt x="1917197" y="767634"/>
                  </a:cubicBezTo>
                  <a:cubicBezTo>
                    <a:pt x="1917959" y="766301"/>
                    <a:pt x="1920817" y="764967"/>
                    <a:pt x="1921674" y="764682"/>
                  </a:cubicBezTo>
                  <a:cubicBezTo>
                    <a:pt x="1922531" y="764396"/>
                    <a:pt x="1929008" y="754014"/>
                    <a:pt x="1929960" y="752775"/>
                  </a:cubicBezTo>
                  <a:cubicBezTo>
                    <a:pt x="1930913" y="751633"/>
                    <a:pt x="1934247" y="750013"/>
                    <a:pt x="1935676" y="749156"/>
                  </a:cubicBezTo>
                  <a:cubicBezTo>
                    <a:pt x="1937104" y="748299"/>
                    <a:pt x="1935771" y="747061"/>
                    <a:pt x="1936247" y="746013"/>
                  </a:cubicBezTo>
                  <a:cubicBezTo>
                    <a:pt x="1936628" y="745060"/>
                    <a:pt x="1938438" y="747156"/>
                    <a:pt x="1939200" y="747823"/>
                  </a:cubicBezTo>
                  <a:cubicBezTo>
                    <a:pt x="1940057" y="748489"/>
                    <a:pt x="1942629" y="744489"/>
                    <a:pt x="1943581" y="743250"/>
                  </a:cubicBezTo>
                  <a:cubicBezTo>
                    <a:pt x="1944534" y="741917"/>
                    <a:pt x="1948534" y="737821"/>
                    <a:pt x="1949963" y="736488"/>
                  </a:cubicBezTo>
                  <a:cubicBezTo>
                    <a:pt x="1951392" y="735154"/>
                    <a:pt x="1948820" y="733154"/>
                    <a:pt x="1947963" y="732392"/>
                  </a:cubicBezTo>
                  <a:cubicBezTo>
                    <a:pt x="1947201" y="731535"/>
                    <a:pt x="1952725" y="726772"/>
                    <a:pt x="1953487" y="726105"/>
                  </a:cubicBezTo>
                  <a:cubicBezTo>
                    <a:pt x="1954250" y="725439"/>
                    <a:pt x="1956059" y="722772"/>
                    <a:pt x="1956631" y="722010"/>
                  </a:cubicBezTo>
                  <a:cubicBezTo>
                    <a:pt x="1956726" y="721819"/>
                    <a:pt x="1956916" y="721819"/>
                    <a:pt x="1957012" y="721819"/>
                  </a:cubicBezTo>
                  <a:cubicBezTo>
                    <a:pt x="1957392" y="722010"/>
                    <a:pt x="1957868" y="723248"/>
                    <a:pt x="1958155" y="724105"/>
                  </a:cubicBezTo>
                  <a:cubicBezTo>
                    <a:pt x="1958631" y="725248"/>
                    <a:pt x="1959393" y="723820"/>
                    <a:pt x="1959774" y="722772"/>
                  </a:cubicBezTo>
                  <a:cubicBezTo>
                    <a:pt x="1959964" y="722391"/>
                    <a:pt x="1960155" y="722391"/>
                    <a:pt x="1960440" y="722391"/>
                  </a:cubicBezTo>
                  <a:cubicBezTo>
                    <a:pt x="1960917" y="722486"/>
                    <a:pt x="1961488" y="723058"/>
                    <a:pt x="1961393" y="723438"/>
                  </a:cubicBezTo>
                  <a:cubicBezTo>
                    <a:pt x="1961393" y="723915"/>
                    <a:pt x="1961298" y="725439"/>
                    <a:pt x="1961393" y="726391"/>
                  </a:cubicBezTo>
                  <a:cubicBezTo>
                    <a:pt x="1961393" y="726391"/>
                    <a:pt x="1962631" y="728391"/>
                    <a:pt x="1963393" y="727915"/>
                  </a:cubicBezTo>
                  <a:cubicBezTo>
                    <a:pt x="1964060" y="727439"/>
                    <a:pt x="1964441" y="724962"/>
                    <a:pt x="1965108" y="725629"/>
                  </a:cubicBezTo>
                  <a:cubicBezTo>
                    <a:pt x="1965774" y="726296"/>
                    <a:pt x="1967203" y="727820"/>
                    <a:pt x="1967584" y="726487"/>
                  </a:cubicBezTo>
                  <a:cubicBezTo>
                    <a:pt x="1967870" y="725629"/>
                    <a:pt x="1968251" y="724296"/>
                    <a:pt x="1968632" y="723724"/>
                  </a:cubicBezTo>
                  <a:cubicBezTo>
                    <a:pt x="1968822" y="723438"/>
                    <a:pt x="1969013" y="723343"/>
                    <a:pt x="1969109" y="723724"/>
                  </a:cubicBezTo>
                  <a:cubicBezTo>
                    <a:pt x="1969585" y="724677"/>
                    <a:pt x="1971108" y="727153"/>
                    <a:pt x="1972061" y="726391"/>
                  </a:cubicBezTo>
                  <a:cubicBezTo>
                    <a:pt x="1972823" y="725725"/>
                    <a:pt x="1973680" y="723724"/>
                    <a:pt x="1974347" y="723438"/>
                  </a:cubicBezTo>
                  <a:cubicBezTo>
                    <a:pt x="1974537" y="723343"/>
                    <a:pt x="1974633" y="723438"/>
                    <a:pt x="1974823" y="723534"/>
                  </a:cubicBezTo>
                  <a:cubicBezTo>
                    <a:pt x="1975585" y="724391"/>
                    <a:pt x="1976442" y="725153"/>
                    <a:pt x="1977109" y="725153"/>
                  </a:cubicBezTo>
                  <a:cubicBezTo>
                    <a:pt x="1977776" y="725153"/>
                    <a:pt x="1980062" y="724486"/>
                    <a:pt x="1980443" y="723629"/>
                  </a:cubicBezTo>
                  <a:cubicBezTo>
                    <a:pt x="1980729" y="722962"/>
                    <a:pt x="1980824" y="721724"/>
                    <a:pt x="1981396" y="721533"/>
                  </a:cubicBezTo>
                  <a:cubicBezTo>
                    <a:pt x="1981586" y="721438"/>
                    <a:pt x="1981776" y="721533"/>
                    <a:pt x="1982158" y="721819"/>
                  </a:cubicBezTo>
                  <a:cubicBezTo>
                    <a:pt x="1983491" y="722772"/>
                    <a:pt x="1984920" y="724296"/>
                    <a:pt x="1985301" y="725629"/>
                  </a:cubicBezTo>
                  <a:cubicBezTo>
                    <a:pt x="1985682" y="726963"/>
                    <a:pt x="1984920" y="729249"/>
                    <a:pt x="1985491" y="730582"/>
                  </a:cubicBezTo>
                  <a:cubicBezTo>
                    <a:pt x="1986063" y="731916"/>
                    <a:pt x="1987110" y="732678"/>
                    <a:pt x="1987110" y="733630"/>
                  </a:cubicBezTo>
                  <a:cubicBezTo>
                    <a:pt x="1987110" y="733630"/>
                    <a:pt x="1987110" y="733725"/>
                    <a:pt x="1987110" y="733725"/>
                  </a:cubicBezTo>
                  <a:cubicBezTo>
                    <a:pt x="1987015" y="734678"/>
                    <a:pt x="1986634" y="735916"/>
                    <a:pt x="1987587" y="736869"/>
                  </a:cubicBezTo>
                  <a:cubicBezTo>
                    <a:pt x="1988539" y="737821"/>
                    <a:pt x="1992635" y="740012"/>
                    <a:pt x="1992826" y="740679"/>
                  </a:cubicBezTo>
                  <a:cubicBezTo>
                    <a:pt x="1992921" y="741345"/>
                    <a:pt x="1994635" y="744108"/>
                    <a:pt x="1995683" y="744108"/>
                  </a:cubicBezTo>
                  <a:cubicBezTo>
                    <a:pt x="1996731" y="744108"/>
                    <a:pt x="1997397" y="743822"/>
                    <a:pt x="1997684" y="745441"/>
                  </a:cubicBezTo>
                  <a:cubicBezTo>
                    <a:pt x="1997969" y="747061"/>
                    <a:pt x="1998255" y="750013"/>
                    <a:pt x="1999112" y="750204"/>
                  </a:cubicBezTo>
                  <a:cubicBezTo>
                    <a:pt x="1999969" y="750394"/>
                    <a:pt x="2001302" y="750013"/>
                    <a:pt x="2001969" y="750680"/>
                  </a:cubicBezTo>
                  <a:cubicBezTo>
                    <a:pt x="2002636" y="751347"/>
                    <a:pt x="2007018" y="754680"/>
                    <a:pt x="2006922" y="755633"/>
                  </a:cubicBezTo>
                  <a:cubicBezTo>
                    <a:pt x="2006827" y="756586"/>
                    <a:pt x="2007303" y="758109"/>
                    <a:pt x="2007875" y="758776"/>
                  </a:cubicBezTo>
                  <a:cubicBezTo>
                    <a:pt x="2008542" y="759443"/>
                    <a:pt x="2010923" y="761920"/>
                    <a:pt x="2010351" y="762872"/>
                  </a:cubicBezTo>
                  <a:cubicBezTo>
                    <a:pt x="2009780" y="763825"/>
                    <a:pt x="2009304" y="765158"/>
                    <a:pt x="2009304" y="766491"/>
                  </a:cubicBezTo>
                  <a:cubicBezTo>
                    <a:pt x="2009208" y="767825"/>
                    <a:pt x="2009399" y="770301"/>
                    <a:pt x="2009018" y="771063"/>
                  </a:cubicBezTo>
                  <a:cubicBezTo>
                    <a:pt x="2008637" y="771921"/>
                    <a:pt x="2008351" y="772873"/>
                    <a:pt x="2008446" y="773826"/>
                  </a:cubicBezTo>
                  <a:cubicBezTo>
                    <a:pt x="2008542" y="774778"/>
                    <a:pt x="2009399" y="777255"/>
                    <a:pt x="2010447" y="777445"/>
                  </a:cubicBezTo>
                  <a:cubicBezTo>
                    <a:pt x="2011494" y="777636"/>
                    <a:pt x="2013114" y="777731"/>
                    <a:pt x="2014162" y="777445"/>
                  </a:cubicBezTo>
                  <a:cubicBezTo>
                    <a:pt x="2015209" y="777159"/>
                    <a:pt x="2017019" y="775350"/>
                    <a:pt x="2017876" y="775159"/>
                  </a:cubicBezTo>
                  <a:cubicBezTo>
                    <a:pt x="2018733" y="774969"/>
                    <a:pt x="2020543" y="773159"/>
                    <a:pt x="2021496" y="772397"/>
                  </a:cubicBezTo>
                  <a:cubicBezTo>
                    <a:pt x="2022829" y="772302"/>
                    <a:pt x="2024353" y="771635"/>
                    <a:pt x="2025115" y="771159"/>
                  </a:cubicBezTo>
                  <a:close/>
                  <a:moveTo>
                    <a:pt x="2071026" y="431212"/>
                  </a:moveTo>
                  <a:cubicBezTo>
                    <a:pt x="2071121" y="431212"/>
                    <a:pt x="2071216" y="431212"/>
                    <a:pt x="2071312" y="431212"/>
                  </a:cubicBezTo>
                  <a:cubicBezTo>
                    <a:pt x="2071216" y="431212"/>
                    <a:pt x="2071121" y="431212"/>
                    <a:pt x="2071026" y="431212"/>
                  </a:cubicBezTo>
                  <a:lnTo>
                    <a:pt x="2071026" y="431212"/>
                  </a:lnTo>
                  <a:close/>
                  <a:moveTo>
                    <a:pt x="1402847" y="444928"/>
                  </a:moveTo>
                  <a:cubicBezTo>
                    <a:pt x="1403704" y="445023"/>
                    <a:pt x="1407419" y="445213"/>
                    <a:pt x="1409991" y="445308"/>
                  </a:cubicBezTo>
                  <a:cubicBezTo>
                    <a:pt x="1407324" y="445308"/>
                    <a:pt x="1404752" y="445213"/>
                    <a:pt x="1402847" y="444928"/>
                  </a:cubicBezTo>
                  <a:close/>
                  <a:moveTo>
                    <a:pt x="1420468" y="436736"/>
                  </a:moveTo>
                  <a:cubicBezTo>
                    <a:pt x="1421326" y="436926"/>
                    <a:pt x="1423802" y="437403"/>
                    <a:pt x="1425040" y="437688"/>
                  </a:cubicBezTo>
                  <a:cubicBezTo>
                    <a:pt x="1424564" y="437593"/>
                    <a:pt x="1424278" y="437593"/>
                    <a:pt x="1424278" y="437593"/>
                  </a:cubicBezTo>
                  <a:lnTo>
                    <a:pt x="1419801" y="436736"/>
                  </a:lnTo>
                  <a:lnTo>
                    <a:pt x="1413896" y="434545"/>
                  </a:lnTo>
                  <a:cubicBezTo>
                    <a:pt x="1414658" y="434831"/>
                    <a:pt x="1419421" y="436545"/>
                    <a:pt x="1420468" y="436736"/>
                  </a:cubicBezTo>
                  <a:close/>
                  <a:moveTo>
                    <a:pt x="1413229" y="445308"/>
                  </a:moveTo>
                  <a:cubicBezTo>
                    <a:pt x="1417039" y="445213"/>
                    <a:pt x="1425517" y="445023"/>
                    <a:pt x="1425802" y="445023"/>
                  </a:cubicBezTo>
                  <a:cubicBezTo>
                    <a:pt x="1425802" y="445118"/>
                    <a:pt x="1419611" y="445404"/>
                    <a:pt x="1413229" y="445308"/>
                  </a:cubicBezTo>
                  <a:close/>
                  <a:moveTo>
                    <a:pt x="1426850" y="438070"/>
                  </a:moveTo>
                  <a:cubicBezTo>
                    <a:pt x="1426469" y="437974"/>
                    <a:pt x="1426184" y="437974"/>
                    <a:pt x="1425897" y="437879"/>
                  </a:cubicBezTo>
                  <a:cubicBezTo>
                    <a:pt x="1426374" y="437879"/>
                    <a:pt x="1428088" y="438070"/>
                    <a:pt x="1428374" y="439022"/>
                  </a:cubicBezTo>
                  <a:cubicBezTo>
                    <a:pt x="1428279" y="438736"/>
                    <a:pt x="1427803" y="438355"/>
                    <a:pt x="1426850" y="438070"/>
                  </a:cubicBezTo>
                  <a:close/>
                  <a:moveTo>
                    <a:pt x="1428850" y="442641"/>
                  </a:moveTo>
                  <a:cubicBezTo>
                    <a:pt x="1428946" y="443308"/>
                    <a:pt x="1428946" y="443784"/>
                    <a:pt x="1428946" y="443784"/>
                  </a:cubicBezTo>
                  <a:lnTo>
                    <a:pt x="1428850" y="442641"/>
                  </a:lnTo>
                  <a:close/>
                  <a:moveTo>
                    <a:pt x="1475046" y="366822"/>
                  </a:moveTo>
                  <a:cubicBezTo>
                    <a:pt x="1475237" y="366537"/>
                    <a:pt x="1475428" y="366060"/>
                    <a:pt x="1475618" y="365679"/>
                  </a:cubicBezTo>
                  <a:cubicBezTo>
                    <a:pt x="1475237" y="366346"/>
                    <a:pt x="1474761" y="367299"/>
                    <a:pt x="1474951" y="367775"/>
                  </a:cubicBezTo>
                  <a:cubicBezTo>
                    <a:pt x="1474856" y="367585"/>
                    <a:pt x="1474856" y="367299"/>
                    <a:pt x="1475046" y="366822"/>
                  </a:cubicBezTo>
                  <a:close/>
                  <a:moveTo>
                    <a:pt x="1475904" y="368347"/>
                  </a:moveTo>
                  <a:cubicBezTo>
                    <a:pt x="1475618" y="368251"/>
                    <a:pt x="1475428" y="368061"/>
                    <a:pt x="1475237" y="367966"/>
                  </a:cubicBezTo>
                  <a:cubicBezTo>
                    <a:pt x="1475904" y="368347"/>
                    <a:pt x="1477047" y="368918"/>
                    <a:pt x="1477333" y="369585"/>
                  </a:cubicBezTo>
                  <a:cubicBezTo>
                    <a:pt x="1477333" y="369680"/>
                    <a:pt x="1477427" y="369775"/>
                    <a:pt x="1477427" y="369870"/>
                  </a:cubicBezTo>
                  <a:cubicBezTo>
                    <a:pt x="1477047" y="369013"/>
                    <a:pt x="1476380" y="368632"/>
                    <a:pt x="1475904" y="368347"/>
                  </a:cubicBezTo>
                  <a:close/>
                  <a:moveTo>
                    <a:pt x="1478380" y="362155"/>
                  </a:moveTo>
                  <a:cubicBezTo>
                    <a:pt x="1478380" y="362155"/>
                    <a:pt x="1477333" y="363298"/>
                    <a:pt x="1476571" y="364155"/>
                  </a:cubicBezTo>
                  <a:cubicBezTo>
                    <a:pt x="1476571" y="364155"/>
                    <a:pt x="1476571" y="364155"/>
                    <a:pt x="1476571" y="364155"/>
                  </a:cubicBezTo>
                  <a:cubicBezTo>
                    <a:pt x="1477333" y="363203"/>
                    <a:pt x="1478380" y="362155"/>
                    <a:pt x="1478380" y="362155"/>
                  </a:cubicBezTo>
                  <a:cubicBezTo>
                    <a:pt x="1478380" y="362155"/>
                    <a:pt x="1481238" y="361489"/>
                    <a:pt x="1482095" y="361489"/>
                  </a:cubicBezTo>
                  <a:lnTo>
                    <a:pt x="1482095" y="361489"/>
                  </a:lnTo>
                  <a:cubicBezTo>
                    <a:pt x="1481142" y="361489"/>
                    <a:pt x="1478380" y="362155"/>
                    <a:pt x="1478380" y="362155"/>
                  </a:cubicBezTo>
                  <a:close/>
                  <a:moveTo>
                    <a:pt x="1479999" y="374728"/>
                  </a:moveTo>
                  <a:cubicBezTo>
                    <a:pt x="1479999" y="374728"/>
                    <a:pt x="1479999" y="374728"/>
                    <a:pt x="1479999" y="374728"/>
                  </a:cubicBezTo>
                  <a:cubicBezTo>
                    <a:pt x="1479999" y="374728"/>
                    <a:pt x="1479999" y="374633"/>
                    <a:pt x="1479999" y="374728"/>
                  </a:cubicBezTo>
                  <a:cubicBezTo>
                    <a:pt x="1479999" y="374633"/>
                    <a:pt x="1479999" y="374633"/>
                    <a:pt x="1479999" y="374728"/>
                  </a:cubicBezTo>
                  <a:close/>
                  <a:moveTo>
                    <a:pt x="1480285" y="377395"/>
                  </a:moveTo>
                  <a:lnTo>
                    <a:pt x="1480095" y="377395"/>
                  </a:lnTo>
                  <a:cubicBezTo>
                    <a:pt x="1479904" y="377205"/>
                    <a:pt x="1479714" y="376824"/>
                    <a:pt x="1479809" y="376252"/>
                  </a:cubicBezTo>
                  <a:cubicBezTo>
                    <a:pt x="1479809" y="376633"/>
                    <a:pt x="1479904" y="377014"/>
                    <a:pt x="1480190" y="377300"/>
                  </a:cubicBezTo>
                  <a:cubicBezTo>
                    <a:pt x="1480571" y="377681"/>
                    <a:pt x="1482000" y="378443"/>
                    <a:pt x="1483143" y="378919"/>
                  </a:cubicBezTo>
                  <a:cubicBezTo>
                    <a:pt x="1482095" y="378443"/>
                    <a:pt x="1480857" y="377776"/>
                    <a:pt x="1480285" y="377395"/>
                  </a:cubicBezTo>
                  <a:close/>
                  <a:moveTo>
                    <a:pt x="1484476" y="361774"/>
                  </a:moveTo>
                  <a:cubicBezTo>
                    <a:pt x="1485048" y="361870"/>
                    <a:pt x="1485524" y="362060"/>
                    <a:pt x="1485715" y="362250"/>
                  </a:cubicBezTo>
                  <a:cubicBezTo>
                    <a:pt x="1485905" y="362441"/>
                    <a:pt x="1486381" y="362822"/>
                    <a:pt x="1486952" y="363203"/>
                  </a:cubicBezTo>
                  <a:cubicBezTo>
                    <a:pt x="1486381" y="362822"/>
                    <a:pt x="1486000" y="362441"/>
                    <a:pt x="1485715" y="362250"/>
                  </a:cubicBezTo>
                  <a:cubicBezTo>
                    <a:pt x="1485524" y="362155"/>
                    <a:pt x="1484953" y="361965"/>
                    <a:pt x="1484476" y="361774"/>
                  </a:cubicBezTo>
                  <a:close/>
                  <a:moveTo>
                    <a:pt x="1484762" y="379300"/>
                  </a:moveTo>
                  <a:cubicBezTo>
                    <a:pt x="1484667" y="379300"/>
                    <a:pt x="1484571" y="379300"/>
                    <a:pt x="1484476" y="379300"/>
                  </a:cubicBezTo>
                  <a:cubicBezTo>
                    <a:pt x="1484571" y="379300"/>
                    <a:pt x="1484667" y="379300"/>
                    <a:pt x="1484762" y="379300"/>
                  </a:cubicBezTo>
                  <a:cubicBezTo>
                    <a:pt x="1485048" y="379205"/>
                    <a:pt x="1485524" y="378348"/>
                    <a:pt x="1486191" y="377395"/>
                  </a:cubicBezTo>
                  <a:cubicBezTo>
                    <a:pt x="1485524" y="378252"/>
                    <a:pt x="1485048" y="379205"/>
                    <a:pt x="1484762" y="379300"/>
                  </a:cubicBezTo>
                  <a:close/>
                  <a:moveTo>
                    <a:pt x="1488858" y="364918"/>
                  </a:moveTo>
                  <a:cubicBezTo>
                    <a:pt x="1488572" y="364632"/>
                    <a:pt x="1488096" y="364251"/>
                    <a:pt x="1487715" y="363870"/>
                  </a:cubicBezTo>
                  <a:cubicBezTo>
                    <a:pt x="1488096" y="364251"/>
                    <a:pt x="1488572" y="364537"/>
                    <a:pt x="1488858" y="364918"/>
                  </a:cubicBezTo>
                  <a:cubicBezTo>
                    <a:pt x="1488953" y="365013"/>
                    <a:pt x="1489048" y="365013"/>
                    <a:pt x="1489048" y="365108"/>
                  </a:cubicBezTo>
                  <a:cubicBezTo>
                    <a:pt x="1488953" y="365013"/>
                    <a:pt x="1488953" y="364918"/>
                    <a:pt x="1488858" y="364918"/>
                  </a:cubicBezTo>
                  <a:close/>
                  <a:moveTo>
                    <a:pt x="1489239" y="375204"/>
                  </a:moveTo>
                  <a:cubicBezTo>
                    <a:pt x="1490096" y="375490"/>
                    <a:pt x="1491049" y="375776"/>
                    <a:pt x="1491620" y="375681"/>
                  </a:cubicBezTo>
                  <a:cubicBezTo>
                    <a:pt x="1491049" y="375871"/>
                    <a:pt x="1490001" y="375490"/>
                    <a:pt x="1489239" y="375204"/>
                  </a:cubicBezTo>
                  <a:close/>
                  <a:moveTo>
                    <a:pt x="1491430" y="371680"/>
                  </a:moveTo>
                  <a:cubicBezTo>
                    <a:pt x="1491143" y="372061"/>
                    <a:pt x="1491334" y="373014"/>
                    <a:pt x="1491620" y="373966"/>
                  </a:cubicBezTo>
                  <a:cubicBezTo>
                    <a:pt x="1491334" y="372918"/>
                    <a:pt x="1491143" y="371966"/>
                    <a:pt x="1491430" y="371680"/>
                  </a:cubicBezTo>
                  <a:cubicBezTo>
                    <a:pt x="1491525" y="371490"/>
                    <a:pt x="1491810" y="371299"/>
                    <a:pt x="1492001" y="371014"/>
                  </a:cubicBezTo>
                  <a:cubicBezTo>
                    <a:pt x="1491715" y="371204"/>
                    <a:pt x="1491525" y="371490"/>
                    <a:pt x="1491430" y="371680"/>
                  </a:cubicBezTo>
                  <a:close/>
                  <a:moveTo>
                    <a:pt x="1491430" y="365870"/>
                  </a:moveTo>
                  <a:cubicBezTo>
                    <a:pt x="1491430" y="365870"/>
                    <a:pt x="1491430" y="365870"/>
                    <a:pt x="1491430" y="365870"/>
                  </a:cubicBezTo>
                  <a:cubicBezTo>
                    <a:pt x="1492001" y="365965"/>
                    <a:pt x="1492477" y="367203"/>
                    <a:pt x="1492668" y="368251"/>
                  </a:cubicBezTo>
                  <a:cubicBezTo>
                    <a:pt x="1492477" y="367203"/>
                    <a:pt x="1492001" y="366060"/>
                    <a:pt x="1491430" y="365870"/>
                  </a:cubicBezTo>
                  <a:close/>
                  <a:moveTo>
                    <a:pt x="1498383" y="350344"/>
                  </a:moveTo>
                  <a:cubicBezTo>
                    <a:pt x="1498383" y="350344"/>
                    <a:pt x="1498383" y="350344"/>
                    <a:pt x="1498383" y="350344"/>
                  </a:cubicBezTo>
                  <a:cubicBezTo>
                    <a:pt x="1498478" y="350725"/>
                    <a:pt x="1499526" y="352154"/>
                    <a:pt x="1500383" y="353392"/>
                  </a:cubicBezTo>
                  <a:cubicBezTo>
                    <a:pt x="1499431" y="352154"/>
                    <a:pt x="1498478" y="350725"/>
                    <a:pt x="1498383" y="350344"/>
                  </a:cubicBezTo>
                  <a:close/>
                  <a:moveTo>
                    <a:pt x="1506193" y="351297"/>
                  </a:moveTo>
                  <a:cubicBezTo>
                    <a:pt x="1505336" y="351487"/>
                    <a:pt x="1504383" y="352154"/>
                    <a:pt x="1503240" y="351487"/>
                  </a:cubicBezTo>
                  <a:cubicBezTo>
                    <a:pt x="1502097" y="350820"/>
                    <a:pt x="1501431" y="349487"/>
                    <a:pt x="1500383" y="349487"/>
                  </a:cubicBezTo>
                  <a:cubicBezTo>
                    <a:pt x="1499907" y="349487"/>
                    <a:pt x="1499526" y="349582"/>
                    <a:pt x="1499145" y="349677"/>
                  </a:cubicBezTo>
                  <a:cubicBezTo>
                    <a:pt x="1499526" y="349582"/>
                    <a:pt x="1500002" y="349487"/>
                    <a:pt x="1500383" y="349487"/>
                  </a:cubicBezTo>
                  <a:cubicBezTo>
                    <a:pt x="1501431" y="349487"/>
                    <a:pt x="1502002" y="350820"/>
                    <a:pt x="1503240" y="351487"/>
                  </a:cubicBezTo>
                  <a:cubicBezTo>
                    <a:pt x="1504383" y="352154"/>
                    <a:pt x="1505336" y="351487"/>
                    <a:pt x="1506193" y="351297"/>
                  </a:cubicBezTo>
                  <a:cubicBezTo>
                    <a:pt x="1507051" y="351106"/>
                    <a:pt x="1504955" y="346534"/>
                    <a:pt x="1504955" y="346534"/>
                  </a:cubicBezTo>
                  <a:cubicBezTo>
                    <a:pt x="1504955" y="346534"/>
                    <a:pt x="1503240" y="345772"/>
                    <a:pt x="1502193" y="345296"/>
                  </a:cubicBezTo>
                  <a:cubicBezTo>
                    <a:pt x="1503240" y="345772"/>
                    <a:pt x="1504955" y="346534"/>
                    <a:pt x="1504955" y="346534"/>
                  </a:cubicBezTo>
                  <a:cubicBezTo>
                    <a:pt x="1504955" y="346534"/>
                    <a:pt x="1507051" y="351201"/>
                    <a:pt x="1506193" y="351297"/>
                  </a:cubicBezTo>
                  <a:close/>
                  <a:moveTo>
                    <a:pt x="1506002" y="359107"/>
                  </a:moveTo>
                  <a:cubicBezTo>
                    <a:pt x="1506098" y="359202"/>
                    <a:pt x="1506193" y="359393"/>
                    <a:pt x="1506193" y="359488"/>
                  </a:cubicBezTo>
                  <a:cubicBezTo>
                    <a:pt x="1506193" y="359488"/>
                    <a:pt x="1506193" y="359488"/>
                    <a:pt x="1506193" y="359488"/>
                  </a:cubicBezTo>
                  <a:cubicBezTo>
                    <a:pt x="1506193" y="359393"/>
                    <a:pt x="1506098" y="359202"/>
                    <a:pt x="1506002" y="359107"/>
                  </a:cubicBezTo>
                  <a:close/>
                  <a:moveTo>
                    <a:pt x="1511622" y="356535"/>
                  </a:moveTo>
                  <a:cubicBezTo>
                    <a:pt x="1511527" y="355393"/>
                    <a:pt x="1510860" y="351487"/>
                    <a:pt x="1510193" y="349106"/>
                  </a:cubicBezTo>
                  <a:cubicBezTo>
                    <a:pt x="1509432" y="346725"/>
                    <a:pt x="1507908" y="343867"/>
                    <a:pt x="1504955" y="343010"/>
                  </a:cubicBezTo>
                  <a:cubicBezTo>
                    <a:pt x="1504765" y="342915"/>
                    <a:pt x="1504098" y="342820"/>
                    <a:pt x="1503526" y="342629"/>
                  </a:cubicBezTo>
                  <a:cubicBezTo>
                    <a:pt x="1504193" y="342724"/>
                    <a:pt x="1504765" y="342915"/>
                    <a:pt x="1504955" y="343010"/>
                  </a:cubicBezTo>
                  <a:cubicBezTo>
                    <a:pt x="1507908" y="343867"/>
                    <a:pt x="1509432" y="346725"/>
                    <a:pt x="1510193" y="349106"/>
                  </a:cubicBezTo>
                  <a:cubicBezTo>
                    <a:pt x="1510956" y="351487"/>
                    <a:pt x="1511527" y="355393"/>
                    <a:pt x="1511622" y="356535"/>
                  </a:cubicBezTo>
                  <a:cubicBezTo>
                    <a:pt x="1511718" y="357202"/>
                    <a:pt x="1512003" y="357678"/>
                    <a:pt x="1512289" y="358155"/>
                  </a:cubicBezTo>
                  <a:cubicBezTo>
                    <a:pt x="1512003" y="357678"/>
                    <a:pt x="1511718" y="357202"/>
                    <a:pt x="1511622" y="356535"/>
                  </a:cubicBezTo>
                  <a:close/>
                  <a:moveTo>
                    <a:pt x="1239875" y="857455"/>
                  </a:moveTo>
                  <a:cubicBezTo>
                    <a:pt x="1240351" y="857741"/>
                    <a:pt x="1240636" y="858122"/>
                    <a:pt x="1240922" y="858408"/>
                  </a:cubicBezTo>
                  <a:cubicBezTo>
                    <a:pt x="1240636" y="858122"/>
                    <a:pt x="1240255" y="857836"/>
                    <a:pt x="1239875" y="857455"/>
                  </a:cubicBezTo>
                  <a:cubicBezTo>
                    <a:pt x="1239017" y="856884"/>
                    <a:pt x="1236445" y="855645"/>
                    <a:pt x="1235778" y="855741"/>
                  </a:cubicBezTo>
                  <a:cubicBezTo>
                    <a:pt x="1236350" y="855645"/>
                    <a:pt x="1238922" y="856884"/>
                    <a:pt x="1239875" y="857455"/>
                  </a:cubicBezTo>
                  <a:close/>
                  <a:moveTo>
                    <a:pt x="1234921" y="868314"/>
                  </a:moveTo>
                  <a:cubicBezTo>
                    <a:pt x="1234731" y="868028"/>
                    <a:pt x="1234921" y="867933"/>
                    <a:pt x="1235302" y="867837"/>
                  </a:cubicBezTo>
                  <a:cubicBezTo>
                    <a:pt x="1234921" y="867933"/>
                    <a:pt x="1234731" y="868123"/>
                    <a:pt x="1234921" y="868314"/>
                  </a:cubicBezTo>
                  <a:cubicBezTo>
                    <a:pt x="1235112" y="868600"/>
                    <a:pt x="1235302" y="868885"/>
                    <a:pt x="1235588" y="869171"/>
                  </a:cubicBezTo>
                  <a:cubicBezTo>
                    <a:pt x="1235302" y="868885"/>
                    <a:pt x="1235112" y="868600"/>
                    <a:pt x="1234921" y="868314"/>
                  </a:cubicBezTo>
                  <a:close/>
                  <a:moveTo>
                    <a:pt x="1237207" y="859741"/>
                  </a:moveTo>
                  <a:cubicBezTo>
                    <a:pt x="1237588" y="860122"/>
                    <a:pt x="1238065" y="860503"/>
                    <a:pt x="1238255" y="860884"/>
                  </a:cubicBezTo>
                  <a:cubicBezTo>
                    <a:pt x="1238541" y="861456"/>
                    <a:pt x="1239493" y="863170"/>
                    <a:pt x="1240065" y="864599"/>
                  </a:cubicBezTo>
                  <a:cubicBezTo>
                    <a:pt x="1239493" y="863266"/>
                    <a:pt x="1238636" y="861456"/>
                    <a:pt x="1238255" y="860884"/>
                  </a:cubicBezTo>
                  <a:cubicBezTo>
                    <a:pt x="1237969" y="860503"/>
                    <a:pt x="1237588" y="860122"/>
                    <a:pt x="1237207" y="859741"/>
                  </a:cubicBezTo>
                  <a:close/>
                  <a:moveTo>
                    <a:pt x="1238446" y="871743"/>
                  </a:moveTo>
                  <a:cubicBezTo>
                    <a:pt x="1238350" y="871743"/>
                    <a:pt x="1238350" y="871648"/>
                    <a:pt x="1238255" y="871648"/>
                  </a:cubicBezTo>
                  <a:cubicBezTo>
                    <a:pt x="1238255" y="871648"/>
                    <a:pt x="1238350" y="871648"/>
                    <a:pt x="1238446" y="871743"/>
                  </a:cubicBezTo>
                  <a:cubicBezTo>
                    <a:pt x="1238541" y="871743"/>
                    <a:pt x="1238636" y="871838"/>
                    <a:pt x="1238731" y="871933"/>
                  </a:cubicBezTo>
                  <a:cubicBezTo>
                    <a:pt x="1238541" y="871838"/>
                    <a:pt x="1238446" y="871743"/>
                    <a:pt x="1238446" y="871743"/>
                  </a:cubicBezTo>
                  <a:close/>
                  <a:moveTo>
                    <a:pt x="1239875" y="868123"/>
                  </a:moveTo>
                  <a:cubicBezTo>
                    <a:pt x="1239684" y="868123"/>
                    <a:pt x="1239493" y="868123"/>
                    <a:pt x="1239112" y="868028"/>
                  </a:cubicBezTo>
                  <a:cubicBezTo>
                    <a:pt x="1239398" y="868123"/>
                    <a:pt x="1239684" y="868123"/>
                    <a:pt x="1239875" y="868123"/>
                  </a:cubicBezTo>
                  <a:lnTo>
                    <a:pt x="1239875" y="868123"/>
                  </a:lnTo>
                  <a:close/>
                  <a:moveTo>
                    <a:pt x="1240255" y="868028"/>
                  </a:moveTo>
                  <a:cubicBezTo>
                    <a:pt x="1240541" y="867837"/>
                    <a:pt x="1240636" y="867266"/>
                    <a:pt x="1240541" y="866695"/>
                  </a:cubicBezTo>
                  <a:cubicBezTo>
                    <a:pt x="1240636" y="867266"/>
                    <a:pt x="1240541" y="867837"/>
                    <a:pt x="1240255" y="868028"/>
                  </a:cubicBezTo>
                  <a:close/>
                  <a:moveTo>
                    <a:pt x="1244351" y="858217"/>
                  </a:moveTo>
                  <a:cubicBezTo>
                    <a:pt x="1244446" y="856884"/>
                    <a:pt x="1242922" y="855836"/>
                    <a:pt x="1242732" y="856884"/>
                  </a:cubicBezTo>
                  <a:cubicBezTo>
                    <a:pt x="1242637" y="857170"/>
                    <a:pt x="1242637" y="857550"/>
                    <a:pt x="1242541" y="857932"/>
                  </a:cubicBezTo>
                  <a:cubicBezTo>
                    <a:pt x="1242637" y="857550"/>
                    <a:pt x="1242637" y="857170"/>
                    <a:pt x="1242732" y="856884"/>
                  </a:cubicBezTo>
                  <a:cubicBezTo>
                    <a:pt x="1242922" y="855836"/>
                    <a:pt x="1244446" y="856788"/>
                    <a:pt x="1244351" y="858217"/>
                  </a:cubicBezTo>
                  <a:cubicBezTo>
                    <a:pt x="1244351" y="858979"/>
                    <a:pt x="1244351" y="859741"/>
                    <a:pt x="1244351" y="860408"/>
                  </a:cubicBezTo>
                  <a:cubicBezTo>
                    <a:pt x="1244351" y="859741"/>
                    <a:pt x="1244256" y="858979"/>
                    <a:pt x="1244351" y="858217"/>
                  </a:cubicBezTo>
                  <a:close/>
                  <a:moveTo>
                    <a:pt x="1244351" y="871648"/>
                  </a:moveTo>
                  <a:cubicBezTo>
                    <a:pt x="1244160" y="872124"/>
                    <a:pt x="1243875" y="872600"/>
                    <a:pt x="1243684" y="872981"/>
                  </a:cubicBezTo>
                  <a:cubicBezTo>
                    <a:pt x="1243875" y="872600"/>
                    <a:pt x="1244160" y="872029"/>
                    <a:pt x="1244351" y="871457"/>
                  </a:cubicBezTo>
                  <a:cubicBezTo>
                    <a:pt x="1244351" y="871552"/>
                    <a:pt x="1244351" y="871552"/>
                    <a:pt x="1244351" y="871648"/>
                  </a:cubicBezTo>
                  <a:close/>
                  <a:moveTo>
                    <a:pt x="1479809" y="965850"/>
                  </a:moveTo>
                  <a:cubicBezTo>
                    <a:pt x="1480285" y="966802"/>
                    <a:pt x="1480095" y="969945"/>
                    <a:pt x="1479619" y="971470"/>
                  </a:cubicBezTo>
                  <a:cubicBezTo>
                    <a:pt x="1479619" y="971470"/>
                    <a:pt x="1479619" y="971470"/>
                    <a:pt x="1479619" y="971470"/>
                  </a:cubicBezTo>
                  <a:cubicBezTo>
                    <a:pt x="1480095" y="969945"/>
                    <a:pt x="1480285" y="966802"/>
                    <a:pt x="1479809" y="965850"/>
                  </a:cubicBezTo>
                  <a:cubicBezTo>
                    <a:pt x="1479714" y="965754"/>
                    <a:pt x="1479714" y="965659"/>
                    <a:pt x="1479619" y="965469"/>
                  </a:cubicBezTo>
                  <a:cubicBezTo>
                    <a:pt x="1479714" y="965659"/>
                    <a:pt x="1479809" y="965754"/>
                    <a:pt x="1479809" y="965850"/>
                  </a:cubicBezTo>
                  <a:close/>
                  <a:moveTo>
                    <a:pt x="1476571" y="960897"/>
                  </a:moveTo>
                  <a:cubicBezTo>
                    <a:pt x="1476571" y="960992"/>
                    <a:pt x="1476666" y="961087"/>
                    <a:pt x="1476761" y="961278"/>
                  </a:cubicBezTo>
                  <a:cubicBezTo>
                    <a:pt x="1476666" y="961087"/>
                    <a:pt x="1476571" y="960992"/>
                    <a:pt x="1476571" y="960897"/>
                  </a:cubicBezTo>
                  <a:cubicBezTo>
                    <a:pt x="1476571" y="960801"/>
                    <a:pt x="1476571" y="960801"/>
                    <a:pt x="1476571" y="960706"/>
                  </a:cubicBezTo>
                  <a:cubicBezTo>
                    <a:pt x="1476571" y="960801"/>
                    <a:pt x="1476571" y="960897"/>
                    <a:pt x="1476571" y="960897"/>
                  </a:cubicBezTo>
                  <a:close/>
                  <a:moveTo>
                    <a:pt x="1476571" y="957658"/>
                  </a:moveTo>
                  <a:cubicBezTo>
                    <a:pt x="1476475" y="958134"/>
                    <a:pt x="1476475" y="958801"/>
                    <a:pt x="1476475" y="959468"/>
                  </a:cubicBezTo>
                  <a:cubicBezTo>
                    <a:pt x="1476475" y="958896"/>
                    <a:pt x="1476475" y="958134"/>
                    <a:pt x="1476571" y="957658"/>
                  </a:cubicBezTo>
                  <a:close/>
                  <a:moveTo>
                    <a:pt x="1476094" y="952991"/>
                  </a:moveTo>
                  <a:cubicBezTo>
                    <a:pt x="1476094" y="952991"/>
                    <a:pt x="1476094" y="952991"/>
                    <a:pt x="1476094" y="952991"/>
                  </a:cubicBezTo>
                  <a:cubicBezTo>
                    <a:pt x="1476094" y="952991"/>
                    <a:pt x="1476094" y="952991"/>
                    <a:pt x="1476094" y="952991"/>
                  </a:cubicBezTo>
                  <a:cubicBezTo>
                    <a:pt x="1475999" y="953182"/>
                    <a:pt x="1475808" y="953372"/>
                    <a:pt x="1475713" y="953562"/>
                  </a:cubicBezTo>
                  <a:cubicBezTo>
                    <a:pt x="1475808" y="953372"/>
                    <a:pt x="1475904" y="953182"/>
                    <a:pt x="1476094" y="952991"/>
                  </a:cubicBezTo>
                  <a:close/>
                  <a:moveTo>
                    <a:pt x="1479142" y="979375"/>
                  </a:moveTo>
                  <a:cubicBezTo>
                    <a:pt x="1479237" y="978518"/>
                    <a:pt x="1477523" y="977375"/>
                    <a:pt x="1476761" y="976232"/>
                  </a:cubicBezTo>
                  <a:cubicBezTo>
                    <a:pt x="1475999" y="975089"/>
                    <a:pt x="1474665" y="969945"/>
                    <a:pt x="1474570" y="968517"/>
                  </a:cubicBezTo>
                  <a:cubicBezTo>
                    <a:pt x="1474570" y="967755"/>
                    <a:pt x="1474380" y="966421"/>
                    <a:pt x="1474189" y="965183"/>
                  </a:cubicBezTo>
                  <a:cubicBezTo>
                    <a:pt x="1474380" y="966421"/>
                    <a:pt x="1474570" y="967755"/>
                    <a:pt x="1474570" y="968517"/>
                  </a:cubicBezTo>
                  <a:cubicBezTo>
                    <a:pt x="1474665" y="970041"/>
                    <a:pt x="1475999" y="975089"/>
                    <a:pt x="1476761" y="976232"/>
                  </a:cubicBezTo>
                  <a:cubicBezTo>
                    <a:pt x="1477523" y="977375"/>
                    <a:pt x="1479142" y="978518"/>
                    <a:pt x="1479142" y="979375"/>
                  </a:cubicBezTo>
                  <a:cubicBezTo>
                    <a:pt x="1479142" y="980042"/>
                    <a:pt x="1478952" y="983566"/>
                    <a:pt x="1479047" y="985281"/>
                  </a:cubicBezTo>
                  <a:cubicBezTo>
                    <a:pt x="1478952" y="983566"/>
                    <a:pt x="1479047" y="980042"/>
                    <a:pt x="1479142" y="979375"/>
                  </a:cubicBezTo>
                  <a:close/>
                  <a:moveTo>
                    <a:pt x="1484095" y="990043"/>
                  </a:moveTo>
                  <a:cubicBezTo>
                    <a:pt x="1483619" y="989186"/>
                    <a:pt x="1481524" y="989758"/>
                    <a:pt x="1481047" y="989758"/>
                  </a:cubicBezTo>
                  <a:cubicBezTo>
                    <a:pt x="1480952" y="989758"/>
                    <a:pt x="1480952" y="989758"/>
                    <a:pt x="1480857" y="989662"/>
                  </a:cubicBezTo>
                  <a:cubicBezTo>
                    <a:pt x="1480952" y="989758"/>
                    <a:pt x="1481047" y="989758"/>
                    <a:pt x="1481047" y="989758"/>
                  </a:cubicBezTo>
                  <a:cubicBezTo>
                    <a:pt x="1481524" y="989758"/>
                    <a:pt x="1483619" y="989281"/>
                    <a:pt x="1484095" y="990043"/>
                  </a:cubicBezTo>
                  <a:cubicBezTo>
                    <a:pt x="1484190" y="990234"/>
                    <a:pt x="1484286" y="990424"/>
                    <a:pt x="1484381" y="990710"/>
                  </a:cubicBezTo>
                  <a:cubicBezTo>
                    <a:pt x="1484286" y="990424"/>
                    <a:pt x="1484190" y="990234"/>
                    <a:pt x="1484095" y="990043"/>
                  </a:cubicBezTo>
                  <a:close/>
                  <a:moveTo>
                    <a:pt x="1485048" y="985090"/>
                  </a:moveTo>
                  <a:cubicBezTo>
                    <a:pt x="1485143" y="983947"/>
                    <a:pt x="1485143" y="981852"/>
                    <a:pt x="1485048" y="980233"/>
                  </a:cubicBezTo>
                  <a:cubicBezTo>
                    <a:pt x="1485238" y="981947"/>
                    <a:pt x="1485143" y="984042"/>
                    <a:pt x="1485048" y="985090"/>
                  </a:cubicBezTo>
                  <a:cubicBezTo>
                    <a:pt x="1485048" y="985281"/>
                    <a:pt x="1485048" y="985566"/>
                    <a:pt x="1485143" y="985757"/>
                  </a:cubicBezTo>
                  <a:cubicBezTo>
                    <a:pt x="1485143" y="985566"/>
                    <a:pt x="1485048" y="985376"/>
                    <a:pt x="1485048" y="985090"/>
                  </a:cubicBezTo>
                  <a:close/>
                  <a:moveTo>
                    <a:pt x="1509241" y="1023857"/>
                  </a:moveTo>
                  <a:cubicBezTo>
                    <a:pt x="1509241" y="1023666"/>
                    <a:pt x="1509337" y="1023476"/>
                    <a:pt x="1509337" y="1023286"/>
                  </a:cubicBezTo>
                  <a:cubicBezTo>
                    <a:pt x="1509337" y="1023190"/>
                    <a:pt x="1509432" y="1023000"/>
                    <a:pt x="1509432" y="1023000"/>
                  </a:cubicBezTo>
                  <a:cubicBezTo>
                    <a:pt x="1509432" y="1023190"/>
                    <a:pt x="1509337" y="1023476"/>
                    <a:pt x="1509241" y="1023857"/>
                  </a:cubicBezTo>
                  <a:close/>
                  <a:moveTo>
                    <a:pt x="1511146" y="1001854"/>
                  </a:moveTo>
                  <a:cubicBezTo>
                    <a:pt x="1511146" y="1001759"/>
                    <a:pt x="1511146" y="1001664"/>
                    <a:pt x="1511146" y="1001664"/>
                  </a:cubicBezTo>
                  <a:cubicBezTo>
                    <a:pt x="1511146" y="1001569"/>
                    <a:pt x="1511146" y="1001473"/>
                    <a:pt x="1511146" y="1001283"/>
                  </a:cubicBezTo>
                  <a:cubicBezTo>
                    <a:pt x="1511146" y="1001473"/>
                    <a:pt x="1511146" y="1001664"/>
                    <a:pt x="1511146" y="1001854"/>
                  </a:cubicBezTo>
                  <a:close/>
                  <a:moveTo>
                    <a:pt x="1510670" y="1013189"/>
                  </a:moveTo>
                  <a:cubicBezTo>
                    <a:pt x="1510480" y="1012332"/>
                    <a:pt x="1510956" y="1011475"/>
                    <a:pt x="1511432" y="1010808"/>
                  </a:cubicBezTo>
                  <a:cubicBezTo>
                    <a:pt x="1510956" y="1011570"/>
                    <a:pt x="1510480" y="1012332"/>
                    <a:pt x="1510670" y="1013189"/>
                  </a:cubicBezTo>
                  <a:cubicBezTo>
                    <a:pt x="1510765" y="1013665"/>
                    <a:pt x="1510956" y="1014713"/>
                    <a:pt x="1511146" y="1015761"/>
                  </a:cubicBezTo>
                  <a:cubicBezTo>
                    <a:pt x="1510956" y="1014713"/>
                    <a:pt x="1510765" y="1013761"/>
                    <a:pt x="1510670" y="1013189"/>
                  </a:cubicBezTo>
                  <a:close/>
                  <a:moveTo>
                    <a:pt x="1511051" y="1004998"/>
                  </a:moveTo>
                  <a:cubicBezTo>
                    <a:pt x="1511242" y="1005855"/>
                    <a:pt x="1511718" y="1007569"/>
                    <a:pt x="1511909" y="1008808"/>
                  </a:cubicBezTo>
                  <a:cubicBezTo>
                    <a:pt x="1511718" y="1007569"/>
                    <a:pt x="1511242" y="1005855"/>
                    <a:pt x="1511051" y="1004998"/>
                  </a:cubicBezTo>
                  <a:close/>
                  <a:moveTo>
                    <a:pt x="1511527" y="1000521"/>
                  </a:moveTo>
                  <a:cubicBezTo>
                    <a:pt x="1511909" y="1000330"/>
                    <a:pt x="1512575" y="1000425"/>
                    <a:pt x="1513051" y="1000616"/>
                  </a:cubicBezTo>
                  <a:cubicBezTo>
                    <a:pt x="1512575" y="1000425"/>
                    <a:pt x="1511909" y="1000425"/>
                    <a:pt x="1511527" y="1000521"/>
                  </a:cubicBezTo>
                  <a:close/>
                  <a:moveTo>
                    <a:pt x="1511242" y="1031572"/>
                  </a:moveTo>
                  <a:cubicBezTo>
                    <a:pt x="1511242" y="1031382"/>
                    <a:pt x="1510956" y="1031001"/>
                    <a:pt x="1510670" y="1030620"/>
                  </a:cubicBezTo>
                  <a:cubicBezTo>
                    <a:pt x="1510956" y="1031096"/>
                    <a:pt x="1511242" y="1031477"/>
                    <a:pt x="1511242" y="1031572"/>
                  </a:cubicBezTo>
                  <a:cubicBezTo>
                    <a:pt x="1511337" y="1032049"/>
                    <a:pt x="1511242" y="1035954"/>
                    <a:pt x="1511813" y="1037001"/>
                  </a:cubicBezTo>
                  <a:cubicBezTo>
                    <a:pt x="1511242" y="1035954"/>
                    <a:pt x="1511337" y="1032049"/>
                    <a:pt x="1511242" y="1031572"/>
                  </a:cubicBezTo>
                  <a:close/>
                  <a:moveTo>
                    <a:pt x="1514861" y="1005759"/>
                  </a:moveTo>
                  <a:cubicBezTo>
                    <a:pt x="1514861" y="1005283"/>
                    <a:pt x="1514480" y="1003188"/>
                    <a:pt x="1514480" y="1003188"/>
                  </a:cubicBezTo>
                  <a:cubicBezTo>
                    <a:pt x="1514480" y="1002997"/>
                    <a:pt x="1514480" y="1002807"/>
                    <a:pt x="1514385" y="1002616"/>
                  </a:cubicBezTo>
                  <a:cubicBezTo>
                    <a:pt x="1514385" y="1002807"/>
                    <a:pt x="1514480" y="1002997"/>
                    <a:pt x="1514480" y="1003188"/>
                  </a:cubicBezTo>
                  <a:cubicBezTo>
                    <a:pt x="1514480" y="1003188"/>
                    <a:pt x="1514861" y="1005283"/>
                    <a:pt x="1514861" y="1005759"/>
                  </a:cubicBezTo>
                  <a:cubicBezTo>
                    <a:pt x="1514861" y="1006236"/>
                    <a:pt x="1516480" y="1009284"/>
                    <a:pt x="1516766" y="1010236"/>
                  </a:cubicBezTo>
                  <a:cubicBezTo>
                    <a:pt x="1516385" y="1009284"/>
                    <a:pt x="1514766" y="1006236"/>
                    <a:pt x="1514861" y="1005759"/>
                  </a:cubicBezTo>
                  <a:close/>
                  <a:moveTo>
                    <a:pt x="1516385" y="1022238"/>
                  </a:moveTo>
                  <a:cubicBezTo>
                    <a:pt x="1516480" y="1021380"/>
                    <a:pt x="1516576" y="1020714"/>
                    <a:pt x="1516671" y="1020428"/>
                  </a:cubicBezTo>
                  <a:cubicBezTo>
                    <a:pt x="1516576" y="1020619"/>
                    <a:pt x="1516480" y="1021380"/>
                    <a:pt x="1516385" y="1022238"/>
                  </a:cubicBezTo>
                  <a:close/>
                  <a:moveTo>
                    <a:pt x="1516861" y="1010617"/>
                  </a:moveTo>
                  <a:cubicBezTo>
                    <a:pt x="1516956" y="1010903"/>
                    <a:pt x="1517147" y="1011284"/>
                    <a:pt x="1517337" y="1011665"/>
                  </a:cubicBezTo>
                  <a:cubicBezTo>
                    <a:pt x="1517147" y="1011284"/>
                    <a:pt x="1517052" y="1010903"/>
                    <a:pt x="1516861" y="1010617"/>
                  </a:cubicBezTo>
                  <a:close/>
                  <a:moveTo>
                    <a:pt x="1518004" y="1039669"/>
                  </a:moveTo>
                  <a:cubicBezTo>
                    <a:pt x="1518004" y="1039669"/>
                    <a:pt x="1518004" y="1039669"/>
                    <a:pt x="1518004" y="1039669"/>
                  </a:cubicBezTo>
                  <a:cubicBezTo>
                    <a:pt x="1517909" y="1039669"/>
                    <a:pt x="1517909" y="1039669"/>
                    <a:pt x="1517909" y="1039669"/>
                  </a:cubicBezTo>
                  <a:cubicBezTo>
                    <a:pt x="1517909" y="1039669"/>
                    <a:pt x="1517909" y="1039669"/>
                    <a:pt x="1518004" y="1039669"/>
                  </a:cubicBezTo>
                  <a:close/>
                  <a:moveTo>
                    <a:pt x="1517814" y="1039573"/>
                  </a:moveTo>
                  <a:cubicBezTo>
                    <a:pt x="1517337" y="1039192"/>
                    <a:pt x="1516480" y="1038049"/>
                    <a:pt x="1516194" y="1037668"/>
                  </a:cubicBezTo>
                  <a:cubicBezTo>
                    <a:pt x="1516100" y="1037573"/>
                    <a:pt x="1515814" y="1037478"/>
                    <a:pt x="1515527" y="1037478"/>
                  </a:cubicBezTo>
                  <a:cubicBezTo>
                    <a:pt x="1515814" y="1037478"/>
                    <a:pt x="1516100" y="1037573"/>
                    <a:pt x="1516194" y="1037668"/>
                  </a:cubicBezTo>
                  <a:cubicBezTo>
                    <a:pt x="1516480" y="1038049"/>
                    <a:pt x="1517242" y="1039192"/>
                    <a:pt x="1517814" y="1039573"/>
                  </a:cubicBezTo>
                  <a:close/>
                  <a:moveTo>
                    <a:pt x="1519718" y="924607"/>
                  </a:moveTo>
                  <a:cubicBezTo>
                    <a:pt x="1520576" y="924607"/>
                    <a:pt x="1522957" y="924130"/>
                    <a:pt x="1523815" y="923178"/>
                  </a:cubicBezTo>
                  <a:cubicBezTo>
                    <a:pt x="1523053" y="924130"/>
                    <a:pt x="1520671" y="924607"/>
                    <a:pt x="1519718" y="924607"/>
                  </a:cubicBezTo>
                  <a:cubicBezTo>
                    <a:pt x="1519242" y="924607"/>
                    <a:pt x="1518957" y="925178"/>
                    <a:pt x="1518862" y="925845"/>
                  </a:cubicBezTo>
                  <a:cubicBezTo>
                    <a:pt x="1518957" y="925178"/>
                    <a:pt x="1519242" y="924607"/>
                    <a:pt x="1519718" y="924607"/>
                  </a:cubicBezTo>
                  <a:close/>
                  <a:moveTo>
                    <a:pt x="1516290" y="930036"/>
                  </a:moveTo>
                  <a:cubicBezTo>
                    <a:pt x="1517242" y="929655"/>
                    <a:pt x="1518004" y="929179"/>
                    <a:pt x="1518385" y="928607"/>
                  </a:cubicBezTo>
                  <a:cubicBezTo>
                    <a:pt x="1518099" y="929274"/>
                    <a:pt x="1517242" y="929750"/>
                    <a:pt x="1516290" y="930036"/>
                  </a:cubicBezTo>
                  <a:cubicBezTo>
                    <a:pt x="1516290" y="930036"/>
                    <a:pt x="1516290" y="930131"/>
                    <a:pt x="1516290" y="930036"/>
                  </a:cubicBezTo>
                  <a:cubicBezTo>
                    <a:pt x="1516290" y="930036"/>
                    <a:pt x="1516290" y="930036"/>
                    <a:pt x="1516290" y="930036"/>
                  </a:cubicBezTo>
                  <a:close/>
                  <a:moveTo>
                    <a:pt x="1514861" y="934703"/>
                  </a:moveTo>
                  <a:cubicBezTo>
                    <a:pt x="1515242" y="934227"/>
                    <a:pt x="1515242" y="932322"/>
                    <a:pt x="1515623" y="931083"/>
                  </a:cubicBezTo>
                  <a:cubicBezTo>
                    <a:pt x="1515147" y="932322"/>
                    <a:pt x="1515242" y="934227"/>
                    <a:pt x="1514861" y="934703"/>
                  </a:cubicBezTo>
                  <a:cubicBezTo>
                    <a:pt x="1514671" y="934894"/>
                    <a:pt x="1514575" y="935179"/>
                    <a:pt x="1514480" y="935370"/>
                  </a:cubicBezTo>
                  <a:cubicBezTo>
                    <a:pt x="1514575" y="935179"/>
                    <a:pt x="1514671" y="934894"/>
                    <a:pt x="1514861" y="934703"/>
                  </a:cubicBezTo>
                  <a:close/>
                  <a:moveTo>
                    <a:pt x="1513623" y="936799"/>
                  </a:moveTo>
                  <a:cubicBezTo>
                    <a:pt x="1513718" y="936703"/>
                    <a:pt x="1513813" y="936608"/>
                    <a:pt x="1513908" y="936513"/>
                  </a:cubicBezTo>
                  <a:cubicBezTo>
                    <a:pt x="1513908" y="936703"/>
                    <a:pt x="1513813" y="936799"/>
                    <a:pt x="1513623" y="936799"/>
                  </a:cubicBezTo>
                  <a:cubicBezTo>
                    <a:pt x="1513623" y="936799"/>
                    <a:pt x="1513623" y="936799"/>
                    <a:pt x="1513623" y="936799"/>
                  </a:cubicBezTo>
                  <a:close/>
                  <a:moveTo>
                    <a:pt x="1508289" y="940799"/>
                  </a:moveTo>
                  <a:cubicBezTo>
                    <a:pt x="1509241" y="941466"/>
                    <a:pt x="1511146" y="941751"/>
                    <a:pt x="1511813" y="941751"/>
                  </a:cubicBezTo>
                  <a:cubicBezTo>
                    <a:pt x="1512385" y="941751"/>
                    <a:pt x="1516290" y="940799"/>
                    <a:pt x="1516861" y="940037"/>
                  </a:cubicBezTo>
                  <a:cubicBezTo>
                    <a:pt x="1516290" y="940799"/>
                    <a:pt x="1512385" y="941751"/>
                    <a:pt x="1511813" y="941751"/>
                  </a:cubicBezTo>
                  <a:cubicBezTo>
                    <a:pt x="1511146" y="941751"/>
                    <a:pt x="1509241" y="941466"/>
                    <a:pt x="1508289" y="940799"/>
                  </a:cubicBezTo>
                  <a:cubicBezTo>
                    <a:pt x="1507908" y="940513"/>
                    <a:pt x="1507717" y="940799"/>
                    <a:pt x="1507622" y="941180"/>
                  </a:cubicBezTo>
                  <a:cubicBezTo>
                    <a:pt x="1507717" y="940704"/>
                    <a:pt x="1507908" y="940513"/>
                    <a:pt x="1508289" y="940799"/>
                  </a:cubicBezTo>
                  <a:close/>
                  <a:moveTo>
                    <a:pt x="1506479" y="944228"/>
                  </a:moveTo>
                  <a:cubicBezTo>
                    <a:pt x="1507241" y="944419"/>
                    <a:pt x="1507622" y="944228"/>
                    <a:pt x="1507812" y="943847"/>
                  </a:cubicBezTo>
                  <a:cubicBezTo>
                    <a:pt x="1507717" y="944228"/>
                    <a:pt x="1507241" y="944419"/>
                    <a:pt x="1506479" y="944228"/>
                  </a:cubicBezTo>
                  <a:cubicBezTo>
                    <a:pt x="1505908" y="944037"/>
                    <a:pt x="1505622" y="943752"/>
                    <a:pt x="1505431" y="943371"/>
                  </a:cubicBezTo>
                  <a:cubicBezTo>
                    <a:pt x="1505622" y="943752"/>
                    <a:pt x="1505908" y="944133"/>
                    <a:pt x="1506479" y="944228"/>
                  </a:cubicBezTo>
                  <a:close/>
                  <a:moveTo>
                    <a:pt x="1510765" y="825546"/>
                  </a:moveTo>
                  <a:lnTo>
                    <a:pt x="1510765" y="825546"/>
                  </a:lnTo>
                  <a:lnTo>
                    <a:pt x="1510765" y="825546"/>
                  </a:lnTo>
                  <a:lnTo>
                    <a:pt x="1510765" y="825546"/>
                  </a:lnTo>
                  <a:close/>
                  <a:moveTo>
                    <a:pt x="1500383" y="940990"/>
                  </a:moveTo>
                  <a:cubicBezTo>
                    <a:pt x="1501621" y="940704"/>
                    <a:pt x="1502860" y="940323"/>
                    <a:pt x="1503621" y="940513"/>
                  </a:cubicBezTo>
                  <a:cubicBezTo>
                    <a:pt x="1504003" y="940608"/>
                    <a:pt x="1504479" y="940799"/>
                    <a:pt x="1504765" y="941085"/>
                  </a:cubicBezTo>
                  <a:cubicBezTo>
                    <a:pt x="1504479" y="940799"/>
                    <a:pt x="1504098" y="940608"/>
                    <a:pt x="1503621" y="940513"/>
                  </a:cubicBezTo>
                  <a:cubicBezTo>
                    <a:pt x="1502860" y="940323"/>
                    <a:pt x="1501621" y="940608"/>
                    <a:pt x="1500383" y="940990"/>
                  </a:cubicBezTo>
                  <a:cubicBezTo>
                    <a:pt x="1499907" y="941085"/>
                    <a:pt x="1499621" y="940990"/>
                    <a:pt x="1499431" y="940704"/>
                  </a:cubicBezTo>
                  <a:cubicBezTo>
                    <a:pt x="1499621" y="940990"/>
                    <a:pt x="1500002" y="941085"/>
                    <a:pt x="1500383" y="940990"/>
                  </a:cubicBezTo>
                  <a:close/>
                  <a:moveTo>
                    <a:pt x="1498478" y="938608"/>
                  </a:moveTo>
                  <a:cubicBezTo>
                    <a:pt x="1498573" y="938799"/>
                    <a:pt x="1498669" y="938989"/>
                    <a:pt x="1498669" y="939084"/>
                  </a:cubicBezTo>
                  <a:cubicBezTo>
                    <a:pt x="1498669" y="938989"/>
                    <a:pt x="1498573" y="938799"/>
                    <a:pt x="1498478" y="938608"/>
                  </a:cubicBezTo>
                  <a:cubicBezTo>
                    <a:pt x="1498287" y="938227"/>
                    <a:pt x="1498002" y="937751"/>
                    <a:pt x="1497621" y="937179"/>
                  </a:cubicBezTo>
                  <a:cubicBezTo>
                    <a:pt x="1498002" y="937751"/>
                    <a:pt x="1498287" y="938227"/>
                    <a:pt x="1498478" y="938608"/>
                  </a:cubicBezTo>
                  <a:close/>
                  <a:moveTo>
                    <a:pt x="1489048" y="991853"/>
                  </a:moveTo>
                  <a:cubicBezTo>
                    <a:pt x="1489144" y="992139"/>
                    <a:pt x="1489239" y="992425"/>
                    <a:pt x="1489334" y="992615"/>
                  </a:cubicBezTo>
                  <a:cubicBezTo>
                    <a:pt x="1489239" y="992425"/>
                    <a:pt x="1489144" y="992234"/>
                    <a:pt x="1489048" y="991853"/>
                  </a:cubicBezTo>
                  <a:cubicBezTo>
                    <a:pt x="1488858" y="991377"/>
                    <a:pt x="1488381" y="990615"/>
                    <a:pt x="1487715" y="989758"/>
                  </a:cubicBezTo>
                  <a:cubicBezTo>
                    <a:pt x="1488381" y="990615"/>
                    <a:pt x="1488953" y="991377"/>
                    <a:pt x="1489048" y="991853"/>
                  </a:cubicBezTo>
                  <a:close/>
                  <a:moveTo>
                    <a:pt x="1486000" y="994044"/>
                  </a:moveTo>
                  <a:cubicBezTo>
                    <a:pt x="1486858" y="994520"/>
                    <a:pt x="1488762" y="995663"/>
                    <a:pt x="1489334" y="995187"/>
                  </a:cubicBezTo>
                  <a:cubicBezTo>
                    <a:pt x="1488762" y="995663"/>
                    <a:pt x="1486952" y="994425"/>
                    <a:pt x="1486000" y="994044"/>
                  </a:cubicBezTo>
                  <a:cubicBezTo>
                    <a:pt x="1485810" y="993949"/>
                    <a:pt x="1485619" y="993663"/>
                    <a:pt x="1485429" y="993377"/>
                  </a:cubicBezTo>
                  <a:cubicBezTo>
                    <a:pt x="1485619" y="993663"/>
                    <a:pt x="1485810" y="993949"/>
                    <a:pt x="1486000" y="994044"/>
                  </a:cubicBezTo>
                  <a:close/>
                  <a:moveTo>
                    <a:pt x="1625256" y="511126"/>
                  </a:moveTo>
                  <a:cubicBezTo>
                    <a:pt x="1625256" y="511126"/>
                    <a:pt x="1625256" y="511031"/>
                    <a:pt x="1625351" y="511031"/>
                  </a:cubicBezTo>
                  <a:cubicBezTo>
                    <a:pt x="1625256" y="511031"/>
                    <a:pt x="1625256" y="511031"/>
                    <a:pt x="1625256" y="511126"/>
                  </a:cubicBezTo>
                  <a:cubicBezTo>
                    <a:pt x="1625256" y="511126"/>
                    <a:pt x="1625256" y="511126"/>
                    <a:pt x="1625256" y="511126"/>
                  </a:cubicBezTo>
                  <a:cubicBezTo>
                    <a:pt x="1625256" y="511126"/>
                    <a:pt x="1625256" y="511126"/>
                    <a:pt x="1625256" y="511126"/>
                  </a:cubicBezTo>
                  <a:close/>
                  <a:moveTo>
                    <a:pt x="1620969" y="516841"/>
                  </a:moveTo>
                  <a:cubicBezTo>
                    <a:pt x="1621255" y="516365"/>
                    <a:pt x="1621636" y="515794"/>
                    <a:pt x="1622112" y="515222"/>
                  </a:cubicBezTo>
                  <a:cubicBezTo>
                    <a:pt x="1621636" y="515794"/>
                    <a:pt x="1621255" y="516365"/>
                    <a:pt x="1620969" y="516841"/>
                  </a:cubicBezTo>
                  <a:cubicBezTo>
                    <a:pt x="1620589" y="517508"/>
                    <a:pt x="1619922" y="518651"/>
                    <a:pt x="1619160" y="519223"/>
                  </a:cubicBezTo>
                  <a:cubicBezTo>
                    <a:pt x="1619922" y="518651"/>
                    <a:pt x="1620589" y="517508"/>
                    <a:pt x="1620969" y="516841"/>
                  </a:cubicBezTo>
                  <a:close/>
                  <a:moveTo>
                    <a:pt x="1611254" y="528081"/>
                  </a:moveTo>
                  <a:cubicBezTo>
                    <a:pt x="1611159" y="529033"/>
                    <a:pt x="1610968" y="529986"/>
                    <a:pt x="1610873" y="530748"/>
                  </a:cubicBezTo>
                  <a:cubicBezTo>
                    <a:pt x="1610968" y="529986"/>
                    <a:pt x="1611159" y="529033"/>
                    <a:pt x="1611254" y="528081"/>
                  </a:cubicBezTo>
                  <a:close/>
                  <a:moveTo>
                    <a:pt x="1615445" y="538177"/>
                  </a:moveTo>
                  <a:cubicBezTo>
                    <a:pt x="1614397" y="536653"/>
                    <a:pt x="1610777" y="537320"/>
                    <a:pt x="1610111" y="536653"/>
                  </a:cubicBezTo>
                  <a:cubicBezTo>
                    <a:pt x="1609540" y="536082"/>
                    <a:pt x="1610111" y="534177"/>
                    <a:pt x="1610492" y="532653"/>
                  </a:cubicBezTo>
                  <a:cubicBezTo>
                    <a:pt x="1610111" y="534177"/>
                    <a:pt x="1609635" y="536082"/>
                    <a:pt x="1610111" y="536653"/>
                  </a:cubicBezTo>
                  <a:cubicBezTo>
                    <a:pt x="1610777" y="537225"/>
                    <a:pt x="1614492" y="536558"/>
                    <a:pt x="1615445" y="538177"/>
                  </a:cubicBezTo>
                  <a:cubicBezTo>
                    <a:pt x="1615635" y="538463"/>
                    <a:pt x="1615826" y="538654"/>
                    <a:pt x="1616017" y="538939"/>
                  </a:cubicBezTo>
                  <a:cubicBezTo>
                    <a:pt x="1615826" y="538654"/>
                    <a:pt x="1615635" y="538368"/>
                    <a:pt x="1615445" y="538177"/>
                  </a:cubicBezTo>
                  <a:close/>
                  <a:moveTo>
                    <a:pt x="1615731" y="547988"/>
                  </a:moveTo>
                  <a:cubicBezTo>
                    <a:pt x="1614968" y="545797"/>
                    <a:pt x="1616493" y="542940"/>
                    <a:pt x="1617064" y="541606"/>
                  </a:cubicBezTo>
                  <a:cubicBezTo>
                    <a:pt x="1617255" y="541130"/>
                    <a:pt x="1617255" y="540749"/>
                    <a:pt x="1617064" y="540273"/>
                  </a:cubicBezTo>
                  <a:cubicBezTo>
                    <a:pt x="1617255" y="540654"/>
                    <a:pt x="1617255" y="541035"/>
                    <a:pt x="1617064" y="541606"/>
                  </a:cubicBezTo>
                  <a:cubicBezTo>
                    <a:pt x="1616588" y="542940"/>
                    <a:pt x="1614968" y="545797"/>
                    <a:pt x="1615731" y="547988"/>
                  </a:cubicBezTo>
                  <a:cubicBezTo>
                    <a:pt x="1616397" y="549893"/>
                    <a:pt x="1622208" y="555037"/>
                    <a:pt x="1624303" y="557418"/>
                  </a:cubicBezTo>
                  <a:cubicBezTo>
                    <a:pt x="1622208" y="555037"/>
                    <a:pt x="1616397" y="549893"/>
                    <a:pt x="1615731" y="547988"/>
                  </a:cubicBezTo>
                  <a:close/>
                  <a:moveTo>
                    <a:pt x="1627542" y="563037"/>
                  </a:moveTo>
                  <a:cubicBezTo>
                    <a:pt x="1626685" y="561418"/>
                    <a:pt x="1625827" y="559799"/>
                    <a:pt x="1625351" y="558846"/>
                  </a:cubicBezTo>
                  <a:cubicBezTo>
                    <a:pt x="1625922" y="559990"/>
                    <a:pt x="1627065" y="562180"/>
                    <a:pt x="1628113" y="563990"/>
                  </a:cubicBezTo>
                  <a:cubicBezTo>
                    <a:pt x="1627923" y="563704"/>
                    <a:pt x="1627732" y="563419"/>
                    <a:pt x="1627542" y="563037"/>
                  </a:cubicBezTo>
                  <a:close/>
                  <a:moveTo>
                    <a:pt x="1664499" y="554655"/>
                  </a:moveTo>
                  <a:cubicBezTo>
                    <a:pt x="1664594" y="554655"/>
                    <a:pt x="1664689" y="554751"/>
                    <a:pt x="1664785" y="554751"/>
                  </a:cubicBezTo>
                  <a:cubicBezTo>
                    <a:pt x="1664689" y="554655"/>
                    <a:pt x="1664594" y="554655"/>
                    <a:pt x="1664499" y="554655"/>
                  </a:cubicBezTo>
                  <a:cubicBezTo>
                    <a:pt x="1664213" y="554655"/>
                    <a:pt x="1663356" y="554751"/>
                    <a:pt x="1662499" y="554941"/>
                  </a:cubicBezTo>
                  <a:cubicBezTo>
                    <a:pt x="1663451" y="554655"/>
                    <a:pt x="1664213" y="554655"/>
                    <a:pt x="1664499" y="554655"/>
                  </a:cubicBezTo>
                  <a:close/>
                  <a:moveTo>
                    <a:pt x="1658689" y="570658"/>
                  </a:moveTo>
                  <a:cubicBezTo>
                    <a:pt x="1659451" y="570276"/>
                    <a:pt x="1661165" y="569038"/>
                    <a:pt x="1662403" y="568562"/>
                  </a:cubicBezTo>
                  <a:cubicBezTo>
                    <a:pt x="1661165" y="569038"/>
                    <a:pt x="1659451" y="570276"/>
                    <a:pt x="1658689" y="570658"/>
                  </a:cubicBezTo>
                  <a:cubicBezTo>
                    <a:pt x="1657736" y="571134"/>
                    <a:pt x="1658498" y="576849"/>
                    <a:pt x="1658689" y="577896"/>
                  </a:cubicBezTo>
                  <a:cubicBezTo>
                    <a:pt x="1658689" y="577992"/>
                    <a:pt x="1658784" y="577992"/>
                    <a:pt x="1658784" y="578087"/>
                  </a:cubicBezTo>
                  <a:cubicBezTo>
                    <a:pt x="1658784" y="577992"/>
                    <a:pt x="1658689" y="577992"/>
                    <a:pt x="1658689" y="577896"/>
                  </a:cubicBezTo>
                  <a:cubicBezTo>
                    <a:pt x="1658498" y="576849"/>
                    <a:pt x="1657736" y="571134"/>
                    <a:pt x="1658689" y="570658"/>
                  </a:cubicBezTo>
                  <a:close/>
                  <a:moveTo>
                    <a:pt x="1657260" y="564466"/>
                  </a:moveTo>
                  <a:cubicBezTo>
                    <a:pt x="1657355" y="564562"/>
                    <a:pt x="1657450" y="564562"/>
                    <a:pt x="1657546" y="564562"/>
                  </a:cubicBezTo>
                  <a:cubicBezTo>
                    <a:pt x="1657450" y="564657"/>
                    <a:pt x="1657355" y="564562"/>
                    <a:pt x="1657260" y="564466"/>
                  </a:cubicBezTo>
                  <a:cubicBezTo>
                    <a:pt x="1656879" y="564180"/>
                    <a:pt x="1656212" y="563133"/>
                    <a:pt x="1655640" y="561990"/>
                  </a:cubicBezTo>
                  <a:cubicBezTo>
                    <a:pt x="1656307" y="563228"/>
                    <a:pt x="1656879" y="564180"/>
                    <a:pt x="1657260" y="564466"/>
                  </a:cubicBezTo>
                  <a:close/>
                  <a:moveTo>
                    <a:pt x="1654117" y="557037"/>
                  </a:moveTo>
                  <a:cubicBezTo>
                    <a:pt x="1654021" y="557513"/>
                    <a:pt x="1654212" y="558466"/>
                    <a:pt x="1654593" y="559608"/>
                  </a:cubicBezTo>
                  <a:cubicBezTo>
                    <a:pt x="1654212" y="558466"/>
                    <a:pt x="1654021" y="557513"/>
                    <a:pt x="1654117" y="557037"/>
                  </a:cubicBezTo>
                  <a:cubicBezTo>
                    <a:pt x="1654402" y="555799"/>
                    <a:pt x="1655164" y="552560"/>
                    <a:pt x="1655164" y="551512"/>
                  </a:cubicBezTo>
                  <a:cubicBezTo>
                    <a:pt x="1655260" y="552560"/>
                    <a:pt x="1654402" y="555799"/>
                    <a:pt x="1654117" y="557037"/>
                  </a:cubicBezTo>
                  <a:close/>
                  <a:moveTo>
                    <a:pt x="1651831" y="504745"/>
                  </a:moveTo>
                  <a:cubicBezTo>
                    <a:pt x="1652212" y="505887"/>
                    <a:pt x="1653450" y="508078"/>
                    <a:pt x="1653545" y="509602"/>
                  </a:cubicBezTo>
                  <a:cubicBezTo>
                    <a:pt x="1653640" y="511126"/>
                    <a:pt x="1653450" y="513984"/>
                    <a:pt x="1653164" y="514841"/>
                  </a:cubicBezTo>
                  <a:cubicBezTo>
                    <a:pt x="1652878" y="515698"/>
                    <a:pt x="1651449" y="520556"/>
                    <a:pt x="1652116" y="521032"/>
                  </a:cubicBezTo>
                  <a:cubicBezTo>
                    <a:pt x="1652783" y="521508"/>
                    <a:pt x="1654402" y="524366"/>
                    <a:pt x="1653259" y="524080"/>
                  </a:cubicBezTo>
                  <a:cubicBezTo>
                    <a:pt x="1653164" y="524080"/>
                    <a:pt x="1652974" y="523985"/>
                    <a:pt x="1652688" y="523985"/>
                  </a:cubicBezTo>
                  <a:cubicBezTo>
                    <a:pt x="1652878" y="524080"/>
                    <a:pt x="1653068" y="524080"/>
                    <a:pt x="1653259" y="524080"/>
                  </a:cubicBezTo>
                  <a:cubicBezTo>
                    <a:pt x="1654402" y="524271"/>
                    <a:pt x="1652783" y="521413"/>
                    <a:pt x="1652116" y="521032"/>
                  </a:cubicBezTo>
                  <a:cubicBezTo>
                    <a:pt x="1651449" y="520556"/>
                    <a:pt x="1652878" y="515794"/>
                    <a:pt x="1653164" y="514841"/>
                  </a:cubicBezTo>
                  <a:cubicBezTo>
                    <a:pt x="1653450" y="513984"/>
                    <a:pt x="1653640" y="511126"/>
                    <a:pt x="1653545" y="509602"/>
                  </a:cubicBezTo>
                  <a:cubicBezTo>
                    <a:pt x="1653450" y="508078"/>
                    <a:pt x="1652212" y="505792"/>
                    <a:pt x="1651831" y="504745"/>
                  </a:cubicBezTo>
                  <a:cubicBezTo>
                    <a:pt x="1651735" y="504459"/>
                    <a:pt x="1651259" y="504173"/>
                    <a:pt x="1650783" y="503887"/>
                  </a:cubicBezTo>
                  <a:cubicBezTo>
                    <a:pt x="1651259" y="504078"/>
                    <a:pt x="1651735" y="504363"/>
                    <a:pt x="1651831" y="504745"/>
                  </a:cubicBezTo>
                  <a:close/>
                  <a:moveTo>
                    <a:pt x="1636686" y="534844"/>
                  </a:moveTo>
                  <a:cubicBezTo>
                    <a:pt x="1637543" y="535034"/>
                    <a:pt x="1639543" y="535415"/>
                    <a:pt x="1640591" y="536367"/>
                  </a:cubicBezTo>
                  <a:cubicBezTo>
                    <a:pt x="1639543" y="535510"/>
                    <a:pt x="1637543" y="535034"/>
                    <a:pt x="1636686" y="534844"/>
                  </a:cubicBezTo>
                  <a:cubicBezTo>
                    <a:pt x="1636400" y="534748"/>
                    <a:pt x="1636210" y="534748"/>
                    <a:pt x="1636019" y="534653"/>
                  </a:cubicBezTo>
                  <a:cubicBezTo>
                    <a:pt x="1636210" y="534748"/>
                    <a:pt x="1636400" y="534748"/>
                    <a:pt x="1636686" y="534844"/>
                  </a:cubicBezTo>
                  <a:close/>
                  <a:moveTo>
                    <a:pt x="1634781" y="531319"/>
                  </a:moveTo>
                  <a:cubicBezTo>
                    <a:pt x="1634305" y="531795"/>
                    <a:pt x="1633352" y="532748"/>
                    <a:pt x="1634018" y="533224"/>
                  </a:cubicBezTo>
                  <a:cubicBezTo>
                    <a:pt x="1634209" y="533320"/>
                    <a:pt x="1634400" y="533510"/>
                    <a:pt x="1634495" y="533605"/>
                  </a:cubicBezTo>
                  <a:cubicBezTo>
                    <a:pt x="1634305" y="533510"/>
                    <a:pt x="1634114" y="533320"/>
                    <a:pt x="1634018" y="533224"/>
                  </a:cubicBezTo>
                  <a:cubicBezTo>
                    <a:pt x="1633352" y="532843"/>
                    <a:pt x="1634305" y="531795"/>
                    <a:pt x="1634781" y="531319"/>
                  </a:cubicBezTo>
                  <a:close/>
                  <a:moveTo>
                    <a:pt x="1632781" y="504745"/>
                  </a:moveTo>
                  <a:cubicBezTo>
                    <a:pt x="1633447" y="504268"/>
                    <a:pt x="1634305" y="503697"/>
                    <a:pt x="1635162" y="503220"/>
                  </a:cubicBezTo>
                  <a:cubicBezTo>
                    <a:pt x="1634305" y="503697"/>
                    <a:pt x="1633447" y="504268"/>
                    <a:pt x="1632781" y="504745"/>
                  </a:cubicBezTo>
                  <a:close/>
                  <a:moveTo>
                    <a:pt x="1629827" y="566562"/>
                  </a:moveTo>
                  <a:cubicBezTo>
                    <a:pt x="1629923" y="566657"/>
                    <a:pt x="1630018" y="566657"/>
                    <a:pt x="1630018" y="566752"/>
                  </a:cubicBezTo>
                  <a:cubicBezTo>
                    <a:pt x="1631066" y="567419"/>
                    <a:pt x="1634781" y="570276"/>
                    <a:pt x="1635638" y="570753"/>
                  </a:cubicBezTo>
                  <a:cubicBezTo>
                    <a:pt x="1636495" y="571229"/>
                    <a:pt x="1641067" y="574944"/>
                    <a:pt x="1640115" y="575134"/>
                  </a:cubicBezTo>
                  <a:cubicBezTo>
                    <a:pt x="1640019" y="575134"/>
                    <a:pt x="1639734" y="575229"/>
                    <a:pt x="1639448" y="575229"/>
                  </a:cubicBezTo>
                  <a:cubicBezTo>
                    <a:pt x="1639734" y="575134"/>
                    <a:pt x="1639925" y="575134"/>
                    <a:pt x="1640115" y="575134"/>
                  </a:cubicBezTo>
                  <a:cubicBezTo>
                    <a:pt x="1641067" y="574944"/>
                    <a:pt x="1636495" y="571134"/>
                    <a:pt x="1635638" y="570753"/>
                  </a:cubicBezTo>
                  <a:cubicBezTo>
                    <a:pt x="1634781" y="570276"/>
                    <a:pt x="1631066" y="567419"/>
                    <a:pt x="1630018" y="566752"/>
                  </a:cubicBezTo>
                  <a:cubicBezTo>
                    <a:pt x="1630018" y="566657"/>
                    <a:pt x="1629923" y="566562"/>
                    <a:pt x="1629827" y="566562"/>
                  </a:cubicBezTo>
                  <a:close/>
                  <a:moveTo>
                    <a:pt x="1642020" y="538939"/>
                  </a:moveTo>
                  <a:cubicBezTo>
                    <a:pt x="1642210" y="539511"/>
                    <a:pt x="1642496" y="540082"/>
                    <a:pt x="1642591" y="540558"/>
                  </a:cubicBezTo>
                  <a:cubicBezTo>
                    <a:pt x="1642401" y="540082"/>
                    <a:pt x="1642210" y="539511"/>
                    <a:pt x="1642020" y="538939"/>
                  </a:cubicBezTo>
                  <a:close/>
                  <a:moveTo>
                    <a:pt x="1628875" y="586564"/>
                  </a:moveTo>
                  <a:cubicBezTo>
                    <a:pt x="1628971" y="585612"/>
                    <a:pt x="1629351" y="584659"/>
                    <a:pt x="1629733" y="583802"/>
                  </a:cubicBezTo>
                  <a:cubicBezTo>
                    <a:pt x="1629351" y="584564"/>
                    <a:pt x="1628971" y="585516"/>
                    <a:pt x="1628875" y="586564"/>
                  </a:cubicBezTo>
                  <a:close/>
                  <a:moveTo>
                    <a:pt x="1630400" y="591708"/>
                  </a:moveTo>
                  <a:cubicBezTo>
                    <a:pt x="1630209" y="591136"/>
                    <a:pt x="1630018" y="590660"/>
                    <a:pt x="1629923" y="590088"/>
                  </a:cubicBezTo>
                  <a:cubicBezTo>
                    <a:pt x="1630304" y="591232"/>
                    <a:pt x="1630685" y="592565"/>
                    <a:pt x="1631161" y="593708"/>
                  </a:cubicBezTo>
                  <a:cubicBezTo>
                    <a:pt x="1630780" y="593137"/>
                    <a:pt x="1630590" y="592470"/>
                    <a:pt x="1630400" y="591708"/>
                  </a:cubicBezTo>
                  <a:close/>
                  <a:moveTo>
                    <a:pt x="1632590" y="582945"/>
                  </a:moveTo>
                  <a:cubicBezTo>
                    <a:pt x="1632209" y="582564"/>
                    <a:pt x="1631828" y="582278"/>
                    <a:pt x="1631447" y="582087"/>
                  </a:cubicBezTo>
                  <a:cubicBezTo>
                    <a:pt x="1631828" y="582278"/>
                    <a:pt x="1632209" y="582564"/>
                    <a:pt x="1632590" y="582945"/>
                  </a:cubicBezTo>
                  <a:cubicBezTo>
                    <a:pt x="1632685" y="583040"/>
                    <a:pt x="1632685" y="583040"/>
                    <a:pt x="1632781" y="583040"/>
                  </a:cubicBezTo>
                  <a:cubicBezTo>
                    <a:pt x="1632781" y="583040"/>
                    <a:pt x="1632685" y="583040"/>
                    <a:pt x="1632590" y="582945"/>
                  </a:cubicBezTo>
                  <a:close/>
                  <a:moveTo>
                    <a:pt x="1635924" y="599042"/>
                  </a:moveTo>
                  <a:cubicBezTo>
                    <a:pt x="1635162" y="599042"/>
                    <a:pt x="1633542" y="597994"/>
                    <a:pt x="1632590" y="597042"/>
                  </a:cubicBezTo>
                  <a:cubicBezTo>
                    <a:pt x="1633447" y="597994"/>
                    <a:pt x="1635067" y="599042"/>
                    <a:pt x="1635924" y="599042"/>
                  </a:cubicBezTo>
                  <a:cubicBezTo>
                    <a:pt x="1636495" y="599042"/>
                    <a:pt x="1638496" y="599423"/>
                    <a:pt x="1640305" y="600090"/>
                  </a:cubicBezTo>
                  <a:cubicBezTo>
                    <a:pt x="1638496" y="599423"/>
                    <a:pt x="1636495" y="599042"/>
                    <a:pt x="1635924" y="599042"/>
                  </a:cubicBezTo>
                  <a:close/>
                  <a:moveTo>
                    <a:pt x="1644782" y="503887"/>
                  </a:moveTo>
                  <a:cubicBezTo>
                    <a:pt x="1643639" y="504078"/>
                    <a:pt x="1642972" y="504363"/>
                    <a:pt x="1641639" y="503411"/>
                  </a:cubicBezTo>
                  <a:cubicBezTo>
                    <a:pt x="1641067" y="503030"/>
                    <a:pt x="1640496" y="502840"/>
                    <a:pt x="1639925" y="502649"/>
                  </a:cubicBezTo>
                  <a:cubicBezTo>
                    <a:pt x="1640496" y="502840"/>
                    <a:pt x="1641067" y="503030"/>
                    <a:pt x="1641639" y="503411"/>
                  </a:cubicBezTo>
                  <a:cubicBezTo>
                    <a:pt x="1642972" y="504268"/>
                    <a:pt x="1643639" y="504078"/>
                    <a:pt x="1644782" y="503887"/>
                  </a:cubicBezTo>
                  <a:cubicBezTo>
                    <a:pt x="1645735" y="503697"/>
                    <a:pt x="1646401" y="503030"/>
                    <a:pt x="1647258" y="503030"/>
                  </a:cubicBezTo>
                  <a:cubicBezTo>
                    <a:pt x="1646496" y="503030"/>
                    <a:pt x="1645830" y="503697"/>
                    <a:pt x="1644782" y="503887"/>
                  </a:cubicBezTo>
                  <a:close/>
                  <a:moveTo>
                    <a:pt x="1647925" y="547321"/>
                  </a:moveTo>
                  <a:cubicBezTo>
                    <a:pt x="1647163" y="547131"/>
                    <a:pt x="1645925" y="547607"/>
                    <a:pt x="1644972" y="547321"/>
                  </a:cubicBezTo>
                  <a:cubicBezTo>
                    <a:pt x="1645925" y="547607"/>
                    <a:pt x="1647163" y="547226"/>
                    <a:pt x="1647925" y="547321"/>
                  </a:cubicBezTo>
                  <a:cubicBezTo>
                    <a:pt x="1649068" y="547512"/>
                    <a:pt x="1654974" y="550560"/>
                    <a:pt x="1655164" y="551226"/>
                  </a:cubicBezTo>
                  <a:cubicBezTo>
                    <a:pt x="1654878" y="550655"/>
                    <a:pt x="1649068" y="547607"/>
                    <a:pt x="1647925" y="547321"/>
                  </a:cubicBezTo>
                  <a:close/>
                  <a:moveTo>
                    <a:pt x="1664594" y="605805"/>
                  </a:moveTo>
                  <a:cubicBezTo>
                    <a:pt x="1663832" y="606948"/>
                    <a:pt x="1663165" y="607329"/>
                    <a:pt x="1662213" y="607615"/>
                  </a:cubicBezTo>
                  <a:cubicBezTo>
                    <a:pt x="1661260" y="607805"/>
                    <a:pt x="1652592" y="607805"/>
                    <a:pt x="1650592" y="606948"/>
                  </a:cubicBezTo>
                  <a:cubicBezTo>
                    <a:pt x="1650116" y="606757"/>
                    <a:pt x="1649544" y="606376"/>
                    <a:pt x="1648877" y="605995"/>
                  </a:cubicBezTo>
                  <a:cubicBezTo>
                    <a:pt x="1649544" y="606376"/>
                    <a:pt x="1650116" y="606757"/>
                    <a:pt x="1650592" y="606948"/>
                  </a:cubicBezTo>
                  <a:cubicBezTo>
                    <a:pt x="1652592" y="607805"/>
                    <a:pt x="1661260" y="607805"/>
                    <a:pt x="1662117" y="607615"/>
                  </a:cubicBezTo>
                  <a:cubicBezTo>
                    <a:pt x="1662975" y="607424"/>
                    <a:pt x="1663832" y="606948"/>
                    <a:pt x="1664594" y="605805"/>
                  </a:cubicBezTo>
                  <a:cubicBezTo>
                    <a:pt x="1664594" y="605805"/>
                    <a:pt x="1664594" y="605709"/>
                    <a:pt x="1664689" y="605709"/>
                  </a:cubicBezTo>
                  <a:cubicBezTo>
                    <a:pt x="1664689" y="605709"/>
                    <a:pt x="1664594" y="605805"/>
                    <a:pt x="1664594" y="605805"/>
                  </a:cubicBezTo>
                  <a:close/>
                  <a:moveTo>
                    <a:pt x="1664403" y="584754"/>
                  </a:moveTo>
                  <a:cubicBezTo>
                    <a:pt x="1664499" y="584850"/>
                    <a:pt x="1664594" y="584850"/>
                    <a:pt x="1664785" y="584945"/>
                  </a:cubicBezTo>
                  <a:cubicBezTo>
                    <a:pt x="1664880" y="584945"/>
                    <a:pt x="1664975" y="584945"/>
                    <a:pt x="1665070" y="585040"/>
                  </a:cubicBezTo>
                  <a:cubicBezTo>
                    <a:pt x="1664975" y="585040"/>
                    <a:pt x="1664880" y="585040"/>
                    <a:pt x="1664785" y="584945"/>
                  </a:cubicBezTo>
                  <a:cubicBezTo>
                    <a:pt x="1664689" y="584945"/>
                    <a:pt x="1664594" y="584850"/>
                    <a:pt x="1664403" y="584754"/>
                  </a:cubicBezTo>
                  <a:close/>
                  <a:moveTo>
                    <a:pt x="1665928" y="568276"/>
                  </a:moveTo>
                  <a:cubicBezTo>
                    <a:pt x="1665546" y="567609"/>
                    <a:pt x="1664403" y="568086"/>
                    <a:pt x="1663165" y="568276"/>
                  </a:cubicBezTo>
                  <a:cubicBezTo>
                    <a:pt x="1663070" y="568276"/>
                    <a:pt x="1662880" y="568371"/>
                    <a:pt x="1662689" y="568467"/>
                  </a:cubicBezTo>
                  <a:cubicBezTo>
                    <a:pt x="1662880" y="568371"/>
                    <a:pt x="1663070" y="568371"/>
                    <a:pt x="1663165" y="568276"/>
                  </a:cubicBezTo>
                  <a:cubicBezTo>
                    <a:pt x="1664309" y="567991"/>
                    <a:pt x="1665546" y="567609"/>
                    <a:pt x="1665928" y="568276"/>
                  </a:cubicBezTo>
                  <a:cubicBezTo>
                    <a:pt x="1666213" y="568753"/>
                    <a:pt x="1666785" y="569800"/>
                    <a:pt x="1667642" y="569895"/>
                  </a:cubicBezTo>
                  <a:cubicBezTo>
                    <a:pt x="1666785" y="569705"/>
                    <a:pt x="1666213" y="568753"/>
                    <a:pt x="1665928" y="568276"/>
                  </a:cubicBezTo>
                  <a:close/>
                  <a:moveTo>
                    <a:pt x="1667833" y="591803"/>
                  </a:moveTo>
                  <a:cubicBezTo>
                    <a:pt x="1667547" y="592279"/>
                    <a:pt x="1667261" y="593232"/>
                    <a:pt x="1666975" y="594184"/>
                  </a:cubicBezTo>
                  <a:cubicBezTo>
                    <a:pt x="1667166" y="593137"/>
                    <a:pt x="1667547" y="592279"/>
                    <a:pt x="1667833" y="591803"/>
                  </a:cubicBezTo>
                  <a:cubicBezTo>
                    <a:pt x="1668023" y="591517"/>
                    <a:pt x="1668214" y="590946"/>
                    <a:pt x="1668404" y="590279"/>
                  </a:cubicBezTo>
                  <a:cubicBezTo>
                    <a:pt x="1668214" y="590850"/>
                    <a:pt x="1667927" y="591422"/>
                    <a:pt x="1667833" y="591803"/>
                  </a:cubicBezTo>
                  <a:close/>
                  <a:moveTo>
                    <a:pt x="1668594" y="586659"/>
                  </a:moveTo>
                  <a:cubicBezTo>
                    <a:pt x="1668594" y="586659"/>
                    <a:pt x="1668594" y="586659"/>
                    <a:pt x="1668594" y="586659"/>
                  </a:cubicBezTo>
                  <a:cubicBezTo>
                    <a:pt x="1668594" y="586659"/>
                    <a:pt x="1668594" y="586659"/>
                    <a:pt x="1668594" y="586659"/>
                  </a:cubicBezTo>
                  <a:cubicBezTo>
                    <a:pt x="1668690" y="586755"/>
                    <a:pt x="1668690" y="586850"/>
                    <a:pt x="1668690" y="586945"/>
                  </a:cubicBezTo>
                  <a:cubicBezTo>
                    <a:pt x="1668690" y="586850"/>
                    <a:pt x="1668594" y="586755"/>
                    <a:pt x="1668594" y="586659"/>
                  </a:cubicBezTo>
                  <a:close/>
                  <a:moveTo>
                    <a:pt x="1669547" y="568848"/>
                  </a:moveTo>
                  <a:cubicBezTo>
                    <a:pt x="1670499" y="568181"/>
                    <a:pt x="1671452" y="567229"/>
                    <a:pt x="1672118" y="566276"/>
                  </a:cubicBezTo>
                  <a:cubicBezTo>
                    <a:pt x="1671547" y="567229"/>
                    <a:pt x="1670499" y="568181"/>
                    <a:pt x="1669547" y="568848"/>
                  </a:cubicBezTo>
                  <a:close/>
                  <a:moveTo>
                    <a:pt x="1692597" y="519984"/>
                  </a:moveTo>
                  <a:cubicBezTo>
                    <a:pt x="1692597" y="519984"/>
                    <a:pt x="1692597" y="519889"/>
                    <a:pt x="1692597" y="519889"/>
                  </a:cubicBezTo>
                  <a:cubicBezTo>
                    <a:pt x="1692597" y="519889"/>
                    <a:pt x="1692597" y="519794"/>
                    <a:pt x="1692597" y="519794"/>
                  </a:cubicBezTo>
                  <a:cubicBezTo>
                    <a:pt x="1692693" y="519794"/>
                    <a:pt x="1692693" y="519889"/>
                    <a:pt x="1692597" y="519984"/>
                  </a:cubicBezTo>
                  <a:close/>
                  <a:moveTo>
                    <a:pt x="1693074" y="519032"/>
                  </a:moveTo>
                  <a:cubicBezTo>
                    <a:pt x="1693074" y="519032"/>
                    <a:pt x="1693074" y="519032"/>
                    <a:pt x="1693074" y="519032"/>
                  </a:cubicBezTo>
                  <a:cubicBezTo>
                    <a:pt x="1693074" y="519032"/>
                    <a:pt x="1693074" y="519032"/>
                    <a:pt x="1693074" y="519032"/>
                  </a:cubicBezTo>
                  <a:cubicBezTo>
                    <a:pt x="1693740" y="517984"/>
                    <a:pt x="1696122" y="516937"/>
                    <a:pt x="1697169" y="516365"/>
                  </a:cubicBezTo>
                  <a:cubicBezTo>
                    <a:pt x="1696026" y="516937"/>
                    <a:pt x="1693740" y="517984"/>
                    <a:pt x="1693074" y="519032"/>
                  </a:cubicBezTo>
                  <a:close/>
                  <a:moveTo>
                    <a:pt x="1696026" y="526557"/>
                  </a:moveTo>
                  <a:cubicBezTo>
                    <a:pt x="1695836" y="526080"/>
                    <a:pt x="1695455" y="525700"/>
                    <a:pt x="1695169" y="525319"/>
                  </a:cubicBezTo>
                  <a:cubicBezTo>
                    <a:pt x="1695455" y="525700"/>
                    <a:pt x="1695836" y="526080"/>
                    <a:pt x="1696026" y="526557"/>
                  </a:cubicBezTo>
                  <a:cubicBezTo>
                    <a:pt x="1696217" y="526938"/>
                    <a:pt x="1696693" y="527414"/>
                    <a:pt x="1697265" y="527986"/>
                  </a:cubicBezTo>
                  <a:cubicBezTo>
                    <a:pt x="1696693" y="527509"/>
                    <a:pt x="1696217" y="526938"/>
                    <a:pt x="1696026" y="526557"/>
                  </a:cubicBezTo>
                  <a:close/>
                  <a:moveTo>
                    <a:pt x="1710695" y="527319"/>
                  </a:moveTo>
                  <a:cubicBezTo>
                    <a:pt x="1710695" y="527319"/>
                    <a:pt x="1710695" y="527319"/>
                    <a:pt x="1710695" y="527319"/>
                  </a:cubicBezTo>
                  <a:cubicBezTo>
                    <a:pt x="1710314" y="526842"/>
                    <a:pt x="1709838" y="526176"/>
                    <a:pt x="1709552" y="525509"/>
                  </a:cubicBezTo>
                  <a:cubicBezTo>
                    <a:pt x="1709838" y="526080"/>
                    <a:pt x="1710314" y="526747"/>
                    <a:pt x="1710695" y="527319"/>
                  </a:cubicBezTo>
                  <a:close/>
                  <a:moveTo>
                    <a:pt x="1708028" y="515603"/>
                  </a:moveTo>
                  <a:cubicBezTo>
                    <a:pt x="1708028" y="515603"/>
                    <a:pt x="1708028" y="516174"/>
                    <a:pt x="1708123" y="516841"/>
                  </a:cubicBezTo>
                  <a:cubicBezTo>
                    <a:pt x="1708028" y="516270"/>
                    <a:pt x="1707933" y="515603"/>
                    <a:pt x="1708028" y="515603"/>
                  </a:cubicBezTo>
                  <a:cubicBezTo>
                    <a:pt x="1708123" y="514650"/>
                    <a:pt x="1708123" y="513793"/>
                    <a:pt x="1707742" y="512936"/>
                  </a:cubicBezTo>
                  <a:cubicBezTo>
                    <a:pt x="1708028" y="513793"/>
                    <a:pt x="1708028" y="514650"/>
                    <a:pt x="1708028" y="515603"/>
                  </a:cubicBezTo>
                  <a:close/>
                  <a:moveTo>
                    <a:pt x="1703551" y="510745"/>
                  </a:moveTo>
                  <a:cubicBezTo>
                    <a:pt x="1702694" y="510936"/>
                    <a:pt x="1701456" y="511221"/>
                    <a:pt x="1701170" y="512269"/>
                  </a:cubicBezTo>
                  <a:cubicBezTo>
                    <a:pt x="1700980" y="513126"/>
                    <a:pt x="1700980" y="513698"/>
                    <a:pt x="1700599" y="514365"/>
                  </a:cubicBezTo>
                  <a:cubicBezTo>
                    <a:pt x="1700980" y="513698"/>
                    <a:pt x="1700980" y="513126"/>
                    <a:pt x="1701170" y="512269"/>
                  </a:cubicBezTo>
                  <a:cubicBezTo>
                    <a:pt x="1701456" y="511221"/>
                    <a:pt x="1702694" y="510841"/>
                    <a:pt x="1703551" y="510745"/>
                  </a:cubicBezTo>
                  <a:cubicBezTo>
                    <a:pt x="1704123" y="510650"/>
                    <a:pt x="1705171" y="510936"/>
                    <a:pt x="1706027" y="511507"/>
                  </a:cubicBezTo>
                  <a:cubicBezTo>
                    <a:pt x="1705171" y="510936"/>
                    <a:pt x="1704123" y="510555"/>
                    <a:pt x="1703551" y="510745"/>
                  </a:cubicBezTo>
                  <a:close/>
                  <a:moveTo>
                    <a:pt x="1706314" y="532653"/>
                  </a:moveTo>
                  <a:cubicBezTo>
                    <a:pt x="1705361" y="533129"/>
                    <a:pt x="1704123" y="532843"/>
                    <a:pt x="1703075" y="532272"/>
                  </a:cubicBezTo>
                  <a:cubicBezTo>
                    <a:pt x="1704123" y="532843"/>
                    <a:pt x="1705456" y="533224"/>
                    <a:pt x="1706314" y="532653"/>
                  </a:cubicBezTo>
                  <a:cubicBezTo>
                    <a:pt x="1707552" y="531986"/>
                    <a:pt x="1710885" y="528462"/>
                    <a:pt x="1710695" y="527414"/>
                  </a:cubicBezTo>
                  <a:cubicBezTo>
                    <a:pt x="1710981" y="528557"/>
                    <a:pt x="1707552" y="532081"/>
                    <a:pt x="1706314" y="532653"/>
                  </a:cubicBezTo>
                  <a:close/>
                  <a:moveTo>
                    <a:pt x="1798325" y="497505"/>
                  </a:moveTo>
                  <a:cubicBezTo>
                    <a:pt x="1798420" y="497601"/>
                    <a:pt x="1798515" y="497791"/>
                    <a:pt x="1798515" y="497982"/>
                  </a:cubicBezTo>
                  <a:cubicBezTo>
                    <a:pt x="1798515" y="497791"/>
                    <a:pt x="1798420" y="497601"/>
                    <a:pt x="1798325" y="497505"/>
                  </a:cubicBezTo>
                  <a:cubicBezTo>
                    <a:pt x="1798230" y="497410"/>
                    <a:pt x="1798230" y="497220"/>
                    <a:pt x="1798230" y="497124"/>
                  </a:cubicBezTo>
                  <a:cubicBezTo>
                    <a:pt x="1798230" y="497220"/>
                    <a:pt x="1798325" y="497410"/>
                    <a:pt x="1798325" y="497505"/>
                  </a:cubicBezTo>
                  <a:close/>
                  <a:moveTo>
                    <a:pt x="1795943" y="508364"/>
                  </a:moveTo>
                  <a:cubicBezTo>
                    <a:pt x="1795849" y="508364"/>
                    <a:pt x="1795753" y="508174"/>
                    <a:pt x="1795658" y="508078"/>
                  </a:cubicBezTo>
                  <a:cubicBezTo>
                    <a:pt x="1795658" y="508174"/>
                    <a:pt x="1795753" y="508269"/>
                    <a:pt x="1795943" y="508364"/>
                  </a:cubicBezTo>
                  <a:cubicBezTo>
                    <a:pt x="1796230" y="508459"/>
                    <a:pt x="1796706" y="508650"/>
                    <a:pt x="1797277" y="508936"/>
                  </a:cubicBezTo>
                  <a:cubicBezTo>
                    <a:pt x="1796706" y="508650"/>
                    <a:pt x="1796134" y="508459"/>
                    <a:pt x="1795943" y="508364"/>
                  </a:cubicBezTo>
                  <a:close/>
                  <a:moveTo>
                    <a:pt x="1798420" y="501887"/>
                  </a:moveTo>
                  <a:cubicBezTo>
                    <a:pt x="1797659" y="502268"/>
                    <a:pt x="1796039" y="502935"/>
                    <a:pt x="1796039" y="503601"/>
                  </a:cubicBezTo>
                  <a:cubicBezTo>
                    <a:pt x="1796039" y="504078"/>
                    <a:pt x="1795372" y="506269"/>
                    <a:pt x="1795467" y="507507"/>
                  </a:cubicBezTo>
                  <a:cubicBezTo>
                    <a:pt x="1795372" y="506269"/>
                    <a:pt x="1795943" y="504173"/>
                    <a:pt x="1796039" y="503601"/>
                  </a:cubicBezTo>
                  <a:cubicBezTo>
                    <a:pt x="1796134" y="502935"/>
                    <a:pt x="1797753" y="502268"/>
                    <a:pt x="1798420" y="501887"/>
                  </a:cubicBezTo>
                  <a:cubicBezTo>
                    <a:pt x="1798611" y="501792"/>
                    <a:pt x="1798706" y="501506"/>
                    <a:pt x="1798801" y="501220"/>
                  </a:cubicBezTo>
                  <a:cubicBezTo>
                    <a:pt x="1798706" y="501601"/>
                    <a:pt x="1798611" y="501792"/>
                    <a:pt x="1798420" y="501887"/>
                  </a:cubicBezTo>
                  <a:close/>
                  <a:moveTo>
                    <a:pt x="1801944" y="512555"/>
                  </a:moveTo>
                  <a:cubicBezTo>
                    <a:pt x="1801944" y="512269"/>
                    <a:pt x="1801754" y="512079"/>
                    <a:pt x="1801468" y="511698"/>
                  </a:cubicBezTo>
                  <a:cubicBezTo>
                    <a:pt x="1801754" y="512079"/>
                    <a:pt x="1801944" y="512365"/>
                    <a:pt x="1801944" y="512555"/>
                  </a:cubicBezTo>
                  <a:cubicBezTo>
                    <a:pt x="1802040" y="513222"/>
                    <a:pt x="1802040" y="513698"/>
                    <a:pt x="1802135" y="514079"/>
                  </a:cubicBezTo>
                  <a:cubicBezTo>
                    <a:pt x="1802040" y="513698"/>
                    <a:pt x="1801944" y="513222"/>
                    <a:pt x="1801944" y="512555"/>
                  </a:cubicBezTo>
                  <a:close/>
                  <a:moveTo>
                    <a:pt x="1802611" y="515222"/>
                  </a:moveTo>
                  <a:cubicBezTo>
                    <a:pt x="1802326" y="514841"/>
                    <a:pt x="1802135" y="514460"/>
                    <a:pt x="1802040" y="514174"/>
                  </a:cubicBezTo>
                  <a:cubicBezTo>
                    <a:pt x="1802230" y="514555"/>
                    <a:pt x="1802326" y="514841"/>
                    <a:pt x="1802611" y="515222"/>
                  </a:cubicBezTo>
                  <a:cubicBezTo>
                    <a:pt x="1802992" y="515794"/>
                    <a:pt x="1803659" y="516365"/>
                    <a:pt x="1804135" y="516555"/>
                  </a:cubicBezTo>
                  <a:cubicBezTo>
                    <a:pt x="1803659" y="516365"/>
                    <a:pt x="1803087" y="515794"/>
                    <a:pt x="1802611" y="515222"/>
                  </a:cubicBezTo>
                  <a:close/>
                  <a:moveTo>
                    <a:pt x="1804231" y="506459"/>
                  </a:moveTo>
                  <a:cubicBezTo>
                    <a:pt x="1804231" y="506459"/>
                    <a:pt x="1804231" y="506459"/>
                    <a:pt x="1804231" y="506459"/>
                  </a:cubicBezTo>
                  <a:cubicBezTo>
                    <a:pt x="1804421" y="506173"/>
                    <a:pt x="1804802" y="505887"/>
                    <a:pt x="1805088" y="505602"/>
                  </a:cubicBezTo>
                  <a:cubicBezTo>
                    <a:pt x="1804802" y="505887"/>
                    <a:pt x="1804516" y="506173"/>
                    <a:pt x="1804231" y="506459"/>
                  </a:cubicBezTo>
                  <a:close/>
                  <a:moveTo>
                    <a:pt x="1804326" y="490076"/>
                  </a:moveTo>
                  <a:cubicBezTo>
                    <a:pt x="1803373" y="490552"/>
                    <a:pt x="1802230" y="492933"/>
                    <a:pt x="1801277" y="493791"/>
                  </a:cubicBezTo>
                  <a:cubicBezTo>
                    <a:pt x="1800801" y="494267"/>
                    <a:pt x="1799754" y="495029"/>
                    <a:pt x="1799087" y="495791"/>
                  </a:cubicBezTo>
                  <a:cubicBezTo>
                    <a:pt x="1799754" y="495029"/>
                    <a:pt x="1800801" y="494267"/>
                    <a:pt x="1801277" y="493791"/>
                  </a:cubicBezTo>
                  <a:cubicBezTo>
                    <a:pt x="1802135" y="492933"/>
                    <a:pt x="1803373" y="490552"/>
                    <a:pt x="1804326" y="490076"/>
                  </a:cubicBezTo>
                  <a:cubicBezTo>
                    <a:pt x="1804897" y="489790"/>
                    <a:pt x="1806040" y="489886"/>
                    <a:pt x="1806993" y="489981"/>
                  </a:cubicBezTo>
                  <a:cubicBezTo>
                    <a:pt x="1806040" y="489790"/>
                    <a:pt x="1804897" y="489695"/>
                    <a:pt x="1804326" y="490076"/>
                  </a:cubicBezTo>
                  <a:close/>
                  <a:moveTo>
                    <a:pt x="1806993" y="499411"/>
                  </a:moveTo>
                  <a:cubicBezTo>
                    <a:pt x="1806897" y="499411"/>
                    <a:pt x="1806802" y="499506"/>
                    <a:pt x="1806802" y="499601"/>
                  </a:cubicBezTo>
                  <a:cubicBezTo>
                    <a:pt x="1806897" y="499506"/>
                    <a:pt x="1806897" y="499411"/>
                    <a:pt x="1806993" y="499411"/>
                  </a:cubicBezTo>
                  <a:cubicBezTo>
                    <a:pt x="1807184" y="499315"/>
                    <a:pt x="1807564" y="499029"/>
                    <a:pt x="1807850" y="498744"/>
                  </a:cubicBezTo>
                  <a:cubicBezTo>
                    <a:pt x="1807564" y="499029"/>
                    <a:pt x="1807278" y="499220"/>
                    <a:pt x="1806993" y="499411"/>
                  </a:cubicBezTo>
                  <a:close/>
                  <a:moveTo>
                    <a:pt x="1810136" y="497029"/>
                  </a:moveTo>
                  <a:cubicBezTo>
                    <a:pt x="1810041" y="497029"/>
                    <a:pt x="1809850" y="497124"/>
                    <a:pt x="1809755" y="497220"/>
                  </a:cubicBezTo>
                  <a:cubicBezTo>
                    <a:pt x="1809850" y="497124"/>
                    <a:pt x="1810041" y="497029"/>
                    <a:pt x="1810136" y="497029"/>
                  </a:cubicBezTo>
                  <a:cubicBezTo>
                    <a:pt x="1810708" y="496839"/>
                    <a:pt x="1811755" y="496267"/>
                    <a:pt x="1812803" y="495696"/>
                  </a:cubicBezTo>
                  <a:cubicBezTo>
                    <a:pt x="1811755" y="496172"/>
                    <a:pt x="1810708" y="496839"/>
                    <a:pt x="1810136" y="497029"/>
                  </a:cubicBezTo>
                  <a:close/>
                  <a:moveTo>
                    <a:pt x="1820900" y="493981"/>
                  </a:moveTo>
                  <a:cubicBezTo>
                    <a:pt x="1820423" y="493600"/>
                    <a:pt x="1819566" y="492838"/>
                    <a:pt x="1819661" y="491981"/>
                  </a:cubicBezTo>
                  <a:cubicBezTo>
                    <a:pt x="1819756" y="491124"/>
                    <a:pt x="1819756" y="489981"/>
                    <a:pt x="1818613" y="489790"/>
                  </a:cubicBezTo>
                  <a:cubicBezTo>
                    <a:pt x="1817661" y="489695"/>
                    <a:pt x="1813851" y="489314"/>
                    <a:pt x="1811946" y="489219"/>
                  </a:cubicBezTo>
                  <a:cubicBezTo>
                    <a:pt x="1813851" y="489314"/>
                    <a:pt x="1817661" y="489600"/>
                    <a:pt x="1818613" y="489790"/>
                  </a:cubicBezTo>
                  <a:cubicBezTo>
                    <a:pt x="1819851" y="489981"/>
                    <a:pt x="1819756" y="491124"/>
                    <a:pt x="1819661" y="491981"/>
                  </a:cubicBezTo>
                  <a:cubicBezTo>
                    <a:pt x="1819566" y="492743"/>
                    <a:pt x="1820327" y="493600"/>
                    <a:pt x="1820900" y="493981"/>
                  </a:cubicBezTo>
                  <a:cubicBezTo>
                    <a:pt x="1820994" y="493981"/>
                    <a:pt x="1821090" y="494076"/>
                    <a:pt x="1821185" y="494076"/>
                  </a:cubicBezTo>
                  <a:cubicBezTo>
                    <a:pt x="1820994" y="494076"/>
                    <a:pt x="1820900" y="493981"/>
                    <a:pt x="1820900" y="493981"/>
                  </a:cubicBezTo>
                  <a:close/>
                  <a:moveTo>
                    <a:pt x="1826043" y="494838"/>
                  </a:moveTo>
                  <a:cubicBezTo>
                    <a:pt x="1825567" y="494838"/>
                    <a:pt x="1824424" y="494743"/>
                    <a:pt x="1823281" y="494553"/>
                  </a:cubicBezTo>
                  <a:cubicBezTo>
                    <a:pt x="1824424" y="494648"/>
                    <a:pt x="1825662" y="494743"/>
                    <a:pt x="1826043" y="494838"/>
                  </a:cubicBezTo>
                  <a:cubicBezTo>
                    <a:pt x="1826328" y="494838"/>
                    <a:pt x="1826995" y="494838"/>
                    <a:pt x="1827757" y="494838"/>
                  </a:cubicBezTo>
                  <a:cubicBezTo>
                    <a:pt x="1827090" y="494838"/>
                    <a:pt x="1826424" y="494838"/>
                    <a:pt x="1826043" y="494838"/>
                  </a:cubicBezTo>
                  <a:close/>
                  <a:moveTo>
                    <a:pt x="1828519" y="497887"/>
                  </a:moveTo>
                  <a:cubicBezTo>
                    <a:pt x="1828233" y="497887"/>
                    <a:pt x="1827853" y="497887"/>
                    <a:pt x="1827567" y="497982"/>
                  </a:cubicBezTo>
                  <a:cubicBezTo>
                    <a:pt x="1829662" y="497887"/>
                    <a:pt x="1832234" y="497696"/>
                    <a:pt x="1834234" y="497505"/>
                  </a:cubicBezTo>
                  <a:cubicBezTo>
                    <a:pt x="1832520" y="497601"/>
                    <a:pt x="1830425" y="497696"/>
                    <a:pt x="1828519" y="497887"/>
                  </a:cubicBezTo>
                  <a:close/>
                  <a:moveTo>
                    <a:pt x="1837282" y="497029"/>
                  </a:moveTo>
                  <a:cubicBezTo>
                    <a:pt x="1837282" y="497029"/>
                    <a:pt x="1837187" y="497029"/>
                    <a:pt x="1837092" y="497029"/>
                  </a:cubicBezTo>
                  <a:cubicBezTo>
                    <a:pt x="1837187" y="497029"/>
                    <a:pt x="1837282" y="497029"/>
                    <a:pt x="1837282" y="497029"/>
                  </a:cubicBezTo>
                  <a:cubicBezTo>
                    <a:pt x="1837473" y="496934"/>
                    <a:pt x="1837758" y="496839"/>
                    <a:pt x="1837949" y="496744"/>
                  </a:cubicBezTo>
                  <a:cubicBezTo>
                    <a:pt x="1837758" y="496839"/>
                    <a:pt x="1837568" y="496934"/>
                    <a:pt x="1837282" y="497029"/>
                  </a:cubicBezTo>
                  <a:close/>
                  <a:moveTo>
                    <a:pt x="1837949" y="492076"/>
                  </a:moveTo>
                  <a:cubicBezTo>
                    <a:pt x="1837949" y="492076"/>
                    <a:pt x="1836425" y="491695"/>
                    <a:pt x="1835472" y="491695"/>
                  </a:cubicBezTo>
                  <a:cubicBezTo>
                    <a:pt x="1836425" y="491695"/>
                    <a:pt x="1837949" y="492076"/>
                    <a:pt x="1837949" y="492076"/>
                  </a:cubicBezTo>
                  <a:cubicBezTo>
                    <a:pt x="1838235" y="492171"/>
                    <a:pt x="1838521" y="492267"/>
                    <a:pt x="1838711" y="492362"/>
                  </a:cubicBezTo>
                  <a:cubicBezTo>
                    <a:pt x="1838521" y="492267"/>
                    <a:pt x="1838235" y="492171"/>
                    <a:pt x="1837949" y="492076"/>
                  </a:cubicBezTo>
                  <a:close/>
                  <a:moveTo>
                    <a:pt x="1840426" y="494457"/>
                  </a:moveTo>
                  <a:cubicBezTo>
                    <a:pt x="1840330" y="494648"/>
                    <a:pt x="1840235" y="494838"/>
                    <a:pt x="1840044" y="495029"/>
                  </a:cubicBezTo>
                  <a:cubicBezTo>
                    <a:pt x="1840235" y="494838"/>
                    <a:pt x="1840426" y="494648"/>
                    <a:pt x="1840426" y="494457"/>
                  </a:cubicBezTo>
                  <a:cubicBezTo>
                    <a:pt x="1840521" y="494267"/>
                    <a:pt x="1840521" y="493981"/>
                    <a:pt x="1840426" y="493791"/>
                  </a:cubicBezTo>
                  <a:cubicBezTo>
                    <a:pt x="1840616" y="493981"/>
                    <a:pt x="1840616" y="494267"/>
                    <a:pt x="1840426" y="494457"/>
                  </a:cubicBezTo>
                  <a:close/>
                  <a:moveTo>
                    <a:pt x="1871858" y="475884"/>
                  </a:moveTo>
                  <a:cubicBezTo>
                    <a:pt x="1872810" y="476455"/>
                    <a:pt x="1873859" y="476932"/>
                    <a:pt x="1875096" y="477122"/>
                  </a:cubicBezTo>
                  <a:lnTo>
                    <a:pt x="1875096" y="477122"/>
                  </a:lnTo>
                  <a:cubicBezTo>
                    <a:pt x="1873953" y="476932"/>
                    <a:pt x="1872810" y="476455"/>
                    <a:pt x="1871858" y="475884"/>
                  </a:cubicBezTo>
                  <a:close/>
                  <a:moveTo>
                    <a:pt x="1875382" y="480075"/>
                  </a:moveTo>
                  <a:lnTo>
                    <a:pt x="1875382" y="480075"/>
                  </a:lnTo>
                  <a:lnTo>
                    <a:pt x="1875382" y="480075"/>
                  </a:lnTo>
                  <a:lnTo>
                    <a:pt x="1875382" y="480075"/>
                  </a:lnTo>
                  <a:close/>
                  <a:moveTo>
                    <a:pt x="1875763" y="480075"/>
                  </a:moveTo>
                  <a:lnTo>
                    <a:pt x="1875763" y="480075"/>
                  </a:lnTo>
                  <a:cubicBezTo>
                    <a:pt x="1876240" y="480075"/>
                    <a:pt x="1876716" y="480265"/>
                    <a:pt x="1877001" y="480456"/>
                  </a:cubicBezTo>
                  <a:cubicBezTo>
                    <a:pt x="1876621" y="480170"/>
                    <a:pt x="1876144" y="480075"/>
                    <a:pt x="1875763" y="480075"/>
                  </a:cubicBezTo>
                  <a:close/>
                  <a:moveTo>
                    <a:pt x="1889384" y="480551"/>
                  </a:moveTo>
                  <a:cubicBezTo>
                    <a:pt x="1889194" y="480741"/>
                    <a:pt x="1888812" y="480837"/>
                    <a:pt x="1888336" y="480932"/>
                  </a:cubicBezTo>
                  <a:cubicBezTo>
                    <a:pt x="1888717" y="480837"/>
                    <a:pt x="1889289" y="480646"/>
                    <a:pt x="1889384" y="480551"/>
                  </a:cubicBezTo>
                  <a:cubicBezTo>
                    <a:pt x="1889384" y="480551"/>
                    <a:pt x="1889384" y="480551"/>
                    <a:pt x="1889384" y="480551"/>
                  </a:cubicBezTo>
                  <a:close/>
                  <a:moveTo>
                    <a:pt x="2005113" y="420734"/>
                  </a:moveTo>
                  <a:cubicBezTo>
                    <a:pt x="2004446" y="420162"/>
                    <a:pt x="2005875" y="418734"/>
                    <a:pt x="2007018" y="418162"/>
                  </a:cubicBezTo>
                  <a:cubicBezTo>
                    <a:pt x="2005875" y="418829"/>
                    <a:pt x="2004541" y="420162"/>
                    <a:pt x="2005113" y="420734"/>
                  </a:cubicBezTo>
                  <a:close/>
                  <a:moveTo>
                    <a:pt x="2010161" y="413971"/>
                  </a:moveTo>
                  <a:cubicBezTo>
                    <a:pt x="2009494" y="414924"/>
                    <a:pt x="2009113" y="416924"/>
                    <a:pt x="2008065" y="417686"/>
                  </a:cubicBezTo>
                  <a:cubicBezTo>
                    <a:pt x="2009113" y="416924"/>
                    <a:pt x="2009494" y="414924"/>
                    <a:pt x="2010161" y="413971"/>
                  </a:cubicBezTo>
                  <a:cubicBezTo>
                    <a:pt x="2010161" y="413971"/>
                    <a:pt x="2010161" y="413971"/>
                    <a:pt x="2010161" y="413971"/>
                  </a:cubicBezTo>
                  <a:cubicBezTo>
                    <a:pt x="2010161" y="413971"/>
                    <a:pt x="2010161" y="413971"/>
                    <a:pt x="2010161" y="413971"/>
                  </a:cubicBezTo>
                  <a:close/>
                  <a:moveTo>
                    <a:pt x="2010923" y="413304"/>
                  </a:moveTo>
                  <a:cubicBezTo>
                    <a:pt x="2010923" y="413304"/>
                    <a:pt x="2010923" y="413304"/>
                    <a:pt x="2010923" y="413304"/>
                  </a:cubicBezTo>
                  <a:cubicBezTo>
                    <a:pt x="2010923" y="413304"/>
                    <a:pt x="2010923" y="413304"/>
                    <a:pt x="2010923" y="413304"/>
                  </a:cubicBezTo>
                  <a:cubicBezTo>
                    <a:pt x="2010923" y="413304"/>
                    <a:pt x="2010923" y="413304"/>
                    <a:pt x="2010923" y="413304"/>
                  </a:cubicBezTo>
                  <a:close/>
                  <a:moveTo>
                    <a:pt x="2014162" y="412447"/>
                  </a:moveTo>
                  <a:cubicBezTo>
                    <a:pt x="2013495" y="412638"/>
                    <a:pt x="2012733" y="412733"/>
                    <a:pt x="2012161" y="412924"/>
                  </a:cubicBezTo>
                  <a:cubicBezTo>
                    <a:pt x="2012733" y="412733"/>
                    <a:pt x="2013495" y="412638"/>
                    <a:pt x="2014162" y="412447"/>
                  </a:cubicBezTo>
                  <a:cubicBezTo>
                    <a:pt x="2014733" y="412257"/>
                    <a:pt x="2015209" y="412066"/>
                    <a:pt x="2015590" y="411685"/>
                  </a:cubicBezTo>
                  <a:cubicBezTo>
                    <a:pt x="2015209" y="411971"/>
                    <a:pt x="2014733" y="412257"/>
                    <a:pt x="2014162" y="412447"/>
                  </a:cubicBezTo>
                  <a:close/>
                  <a:moveTo>
                    <a:pt x="2025782" y="388444"/>
                  </a:moveTo>
                  <a:cubicBezTo>
                    <a:pt x="2025782" y="388444"/>
                    <a:pt x="2025782" y="388540"/>
                    <a:pt x="2025782" y="388444"/>
                  </a:cubicBezTo>
                  <a:cubicBezTo>
                    <a:pt x="2025782" y="388540"/>
                    <a:pt x="2025782" y="388444"/>
                    <a:pt x="2025782" y="388444"/>
                  </a:cubicBezTo>
                  <a:lnTo>
                    <a:pt x="2025782" y="388444"/>
                  </a:lnTo>
                  <a:close/>
                  <a:moveTo>
                    <a:pt x="2016924" y="418924"/>
                  </a:moveTo>
                  <a:cubicBezTo>
                    <a:pt x="2017590" y="418448"/>
                    <a:pt x="2018257" y="417876"/>
                    <a:pt x="2018924" y="417495"/>
                  </a:cubicBezTo>
                  <a:cubicBezTo>
                    <a:pt x="2018257" y="417876"/>
                    <a:pt x="2017590" y="418448"/>
                    <a:pt x="2016924" y="418924"/>
                  </a:cubicBezTo>
                  <a:close/>
                  <a:moveTo>
                    <a:pt x="2021877" y="402732"/>
                  </a:moveTo>
                  <a:cubicBezTo>
                    <a:pt x="2021781" y="403875"/>
                    <a:pt x="2021210" y="406066"/>
                    <a:pt x="2020448" y="406446"/>
                  </a:cubicBezTo>
                  <a:cubicBezTo>
                    <a:pt x="2020067" y="406637"/>
                    <a:pt x="2019305" y="407304"/>
                    <a:pt x="2018543" y="407970"/>
                  </a:cubicBezTo>
                  <a:cubicBezTo>
                    <a:pt x="2019305" y="407304"/>
                    <a:pt x="2020067" y="406637"/>
                    <a:pt x="2020448" y="406446"/>
                  </a:cubicBezTo>
                  <a:cubicBezTo>
                    <a:pt x="2021210" y="406066"/>
                    <a:pt x="2021781" y="403875"/>
                    <a:pt x="2021877" y="402732"/>
                  </a:cubicBezTo>
                  <a:cubicBezTo>
                    <a:pt x="2021877" y="402160"/>
                    <a:pt x="2022067" y="400922"/>
                    <a:pt x="2022353" y="399588"/>
                  </a:cubicBezTo>
                  <a:cubicBezTo>
                    <a:pt x="2022067" y="401017"/>
                    <a:pt x="2021877" y="402255"/>
                    <a:pt x="2021877" y="402732"/>
                  </a:cubicBezTo>
                  <a:close/>
                  <a:moveTo>
                    <a:pt x="2023782" y="415114"/>
                  </a:moveTo>
                  <a:cubicBezTo>
                    <a:pt x="2023401" y="415400"/>
                    <a:pt x="2022924" y="415686"/>
                    <a:pt x="2022448" y="415971"/>
                  </a:cubicBezTo>
                  <a:cubicBezTo>
                    <a:pt x="2022924" y="415591"/>
                    <a:pt x="2023401" y="415305"/>
                    <a:pt x="2023782" y="415114"/>
                  </a:cubicBezTo>
                  <a:cubicBezTo>
                    <a:pt x="2024639" y="414448"/>
                    <a:pt x="2029401" y="405399"/>
                    <a:pt x="2030164" y="403875"/>
                  </a:cubicBezTo>
                  <a:cubicBezTo>
                    <a:pt x="2029401" y="405399"/>
                    <a:pt x="2024734" y="414448"/>
                    <a:pt x="2023782" y="415114"/>
                  </a:cubicBezTo>
                  <a:close/>
                  <a:moveTo>
                    <a:pt x="2037974" y="365394"/>
                  </a:moveTo>
                  <a:lnTo>
                    <a:pt x="2037783" y="368251"/>
                  </a:lnTo>
                  <a:cubicBezTo>
                    <a:pt x="2037783" y="368251"/>
                    <a:pt x="2037783" y="368251"/>
                    <a:pt x="2037879" y="368918"/>
                  </a:cubicBezTo>
                  <a:cubicBezTo>
                    <a:pt x="2037783" y="368251"/>
                    <a:pt x="2037783" y="368251"/>
                    <a:pt x="2037783" y="368251"/>
                  </a:cubicBezTo>
                  <a:lnTo>
                    <a:pt x="2037974" y="365394"/>
                  </a:lnTo>
                  <a:cubicBezTo>
                    <a:pt x="2037974" y="364632"/>
                    <a:pt x="2037593" y="363489"/>
                    <a:pt x="2036831" y="362441"/>
                  </a:cubicBezTo>
                  <a:cubicBezTo>
                    <a:pt x="2037498" y="363489"/>
                    <a:pt x="2037974" y="364632"/>
                    <a:pt x="2037974" y="365394"/>
                  </a:cubicBezTo>
                  <a:close/>
                  <a:moveTo>
                    <a:pt x="2032164" y="377014"/>
                  </a:moveTo>
                  <a:cubicBezTo>
                    <a:pt x="2032259" y="376633"/>
                    <a:pt x="2032259" y="376062"/>
                    <a:pt x="2032164" y="375585"/>
                  </a:cubicBezTo>
                  <a:cubicBezTo>
                    <a:pt x="2032259" y="376157"/>
                    <a:pt x="2032259" y="376633"/>
                    <a:pt x="2032164" y="377014"/>
                  </a:cubicBezTo>
                  <a:close/>
                  <a:moveTo>
                    <a:pt x="2036450" y="395493"/>
                  </a:moveTo>
                  <a:cubicBezTo>
                    <a:pt x="2036450" y="396159"/>
                    <a:pt x="2034355" y="399017"/>
                    <a:pt x="2033402" y="399874"/>
                  </a:cubicBezTo>
                  <a:cubicBezTo>
                    <a:pt x="2032449" y="400732"/>
                    <a:pt x="2030640" y="402732"/>
                    <a:pt x="2030259" y="403494"/>
                  </a:cubicBezTo>
                  <a:cubicBezTo>
                    <a:pt x="2030640" y="402732"/>
                    <a:pt x="2032449" y="400732"/>
                    <a:pt x="2033402" y="399874"/>
                  </a:cubicBezTo>
                  <a:cubicBezTo>
                    <a:pt x="2034355" y="399017"/>
                    <a:pt x="2036355" y="396159"/>
                    <a:pt x="2036450" y="395493"/>
                  </a:cubicBezTo>
                  <a:cubicBezTo>
                    <a:pt x="2036450" y="394826"/>
                    <a:pt x="2036926" y="391969"/>
                    <a:pt x="2036831" y="390254"/>
                  </a:cubicBezTo>
                  <a:cubicBezTo>
                    <a:pt x="2036831" y="389873"/>
                    <a:pt x="2036736" y="389397"/>
                    <a:pt x="2036736" y="388920"/>
                  </a:cubicBezTo>
                  <a:cubicBezTo>
                    <a:pt x="2036831" y="389397"/>
                    <a:pt x="2036831" y="389873"/>
                    <a:pt x="2036831" y="390254"/>
                  </a:cubicBezTo>
                  <a:cubicBezTo>
                    <a:pt x="2036926" y="391969"/>
                    <a:pt x="2036450" y="394826"/>
                    <a:pt x="2036450" y="395493"/>
                  </a:cubicBezTo>
                  <a:close/>
                  <a:moveTo>
                    <a:pt x="1560771" y="968993"/>
                  </a:moveTo>
                  <a:cubicBezTo>
                    <a:pt x="1560390" y="970136"/>
                    <a:pt x="1559724" y="971279"/>
                    <a:pt x="1560200" y="972136"/>
                  </a:cubicBezTo>
                  <a:cubicBezTo>
                    <a:pt x="1560676" y="972994"/>
                    <a:pt x="1561153" y="973755"/>
                    <a:pt x="1561533" y="973089"/>
                  </a:cubicBezTo>
                  <a:cubicBezTo>
                    <a:pt x="1561915" y="972422"/>
                    <a:pt x="1561915" y="970136"/>
                    <a:pt x="1561915" y="970136"/>
                  </a:cubicBezTo>
                  <a:cubicBezTo>
                    <a:pt x="1561915" y="969183"/>
                    <a:pt x="1561153" y="967850"/>
                    <a:pt x="1560771" y="968993"/>
                  </a:cubicBezTo>
                  <a:close/>
                  <a:moveTo>
                    <a:pt x="1995683" y="824594"/>
                  </a:moveTo>
                  <a:cubicBezTo>
                    <a:pt x="1995112" y="826118"/>
                    <a:pt x="1994921" y="828880"/>
                    <a:pt x="1995683" y="827928"/>
                  </a:cubicBezTo>
                  <a:cubicBezTo>
                    <a:pt x="1996445" y="826975"/>
                    <a:pt x="1997588" y="825166"/>
                    <a:pt x="1997302" y="824594"/>
                  </a:cubicBezTo>
                  <a:cubicBezTo>
                    <a:pt x="1996826" y="824023"/>
                    <a:pt x="1996255" y="823070"/>
                    <a:pt x="1995683" y="824594"/>
                  </a:cubicBezTo>
                  <a:close/>
                  <a:moveTo>
                    <a:pt x="1584298" y="1014332"/>
                  </a:moveTo>
                  <a:cubicBezTo>
                    <a:pt x="1584298" y="1014332"/>
                    <a:pt x="1582298" y="1012808"/>
                    <a:pt x="1582298" y="1014046"/>
                  </a:cubicBezTo>
                  <a:cubicBezTo>
                    <a:pt x="1582202" y="1015189"/>
                    <a:pt x="1581250" y="1017380"/>
                    <a:pt x="1582393" y="1017380"/>
                  </a:cubicBezTo>
                  <a:cubicBezTo>
                    <a:pt x="1583536" y="1017285"/>
                    <a:pt x="1584298" y="1014332"/>
                    <a:pt x="1584298" y="1014332"/>
                  </a:cubicBezTo>
                  <a:close/>
                  <a:moveTo>
                    <a:pt x="1679929" y="817165"/>
                  </a:moveTo>
                  <a:cubicBezTo>
                    <a:pt x="1679262" y="817260"/>
                    <a:pt x="1676310" y="818308"/>
                    <a:pt x="1675071" y="818498"/>
                  </a:cubicBezTo>
                  <a:cubicBezTo>
                    <a:pt x="1673834" y="818688"/>
                    <a:pt x="1670881" y="819355"/>
                    <a:pt x="1672024" y="820117"/>
                  </a:cubicBezTo>
                  <a:cubicBezTo>
                    <a:pt x="1673167" y="820975"/>
                    <a:pt x="1676215" y="821451"/>
                    <a:pt x="1677262" y="821070"/>
                  </a:cubicBezTo>
                  <a:cubicBezTo>
                    <a:pt x="1678310" y="820784"/>
                    <a:pt x="1683359" y="818784"/>
                    <a:pt x="1683072" y="818308"/>
                  </a:cubicBezTo>
                  <a:cubicBezTo>
                    <a:pt x="1682787" y="817831"/>
                    <a:pt x="1681072" y="816974"/>
                    <a:pt x="1679929" y="817165"/>
                  </a:cubicBezTo>
                  <a:close/>
                  <a:moveTo>
                    <a:pt x="1910910" y="852598"/>
                  </a:moveTo>
                  <a:cubicBezTo>
                    <a:pt x="1911006" y="851645"/>
                    <a:pt x="1908053" y="846311"/>
                    <a:pt x="1907481" y="845168"/>
                  </a:cubicBezTo>
                  <a:cubicBezTo>
                    <a:pt x="1906910" y="844025"/>
                    <a:pt x="1906339" y="842406"/>
                    <a:pt x="1904624" y="841167"/>
                  </a:cubicBezTo>
                  <a:cubicBezTo>
                    <a:pt x="1903005" y="840025"/>
                    <a:pt x="1901576" y="838882"/>
                    <a:pt x="1901005" y="838882"/>
                  </a:cubicBezTo>
                  <a:cubicBezTo>
                    <a:pt x="1899957" y="838882"/>
                    <a:pt x="1897766" y="838215"/>
                    <a:pt x="1898052" y="839167"/>
                  </a:cubicBezTo>
                  <a:cubicBezTo>
                    <a:pt x="1898337" y="840120"/>
                    <a:pt x="1899290" y="841263"/>
                    <a:pt x="1898623" y="841644"/>
                  </a:cubicBezTo>
                  <a:cubicBezTo>
                    <a:pt x="1897956" y="841929"/>
                    <a:pt x="1896242" y="842311"/>
                    <a:pt x="1897004" y="843168"/>
                  </a:cubicBezTo>
                  <a:cubicBezTo>
                    <a:pt x="1897766" y="844025"/>
                    <a:pt x="1899385" y="845358"/>
                    <a:pt x="1898814" y="846311"/>
                  </a:cubicBezTo>
                  <a:cubicBezTo>
                    <a:pt x="1898242" y="847263"/>
                    <a:pt x="1897766" y="849454"/>
                    <a:pt x="1897671" y="850597"/>
                  </a:cubicBezTo>
                  <a:cubicBezTo>
                    <a:pt x="1897576" y="851740"/>
                    <a:pt x="1897004" y="854883"/>
                    <a:pt x="1896909" y="856884"/>
                  </a:cubicBezTo>
                  <a:cubicBezTo>
                    <a:pt x="1896814" y="858884"/>
                    <a:pt x="1898147" y="861170"/>
                    <a:pt x="1898147" y="862313"/>
                  </a:cubicBezTo>
                  <a:cubicBezTo>
                    <a:pt x="1898052" y="863456"/>
                    <a:pt x="1897385" y="866885"/>
                    <a:pt x="1897956" y="868123"/>
                  </a:cubicBezTo>
                  <a:cubicBezTo>
                    <a:pt x="1898528" y="869266"/>
                    <a:pt x="1900909" y="870600"/>
                    <a:pt x="1902052" y="870600"/>
                  </a:cubicBezTo>
                  <a:cubicBezTo>
                    <a:pt x="1903195" y="870600"/>
                    <a:pt x="1907291" y="869266"/>
                    <a:pt x="1907958" y="868790"/>
                  </a:cubicBezTo>
                  <a:cubicBezTo>
                    <a:pt x="1908720" y="868314"/>
                    <a:pt x="1914054" y="862408"/>
                    <a:pt x="1913578" y="861170"/>
                  </a:cubicBezTo>
                  <a:cubicBezTo>
                    <a:pt x="1913101" y="860027"/>
                    <a:pt x="1910815" y="853645"/>
                    <a:pt x="1910910" y="852598"/>
                  </a:cubicBezTo>
                  <a:close/>
                  <a:moveTo>
                    <a:pt x="652372" y="707722"/>
                  </a:moveTo>
                  <a:cubicBezTo>
                    <a:pt x="652277" y="706579"/>
                    <a:pt x="651229" y="704770"/>
                    <a:pt x="651039" y="704103"/>
                  </a:cubicBezTo>
                  <a:cubicBezTo>
                    <a:pt x="650944" y="703436"/>
                    <a:pt x="649419" y="702960"/>
                    <a:pt x="649515" y="703626"/>
                  </a:cubicBezTo>
                  <a:cubicBezTo>
                    <a:pt x="649610" y="704293"/>
                    <a:pt x="650277" y="705246"/>
                    <a:pt x="650372" y="706389"/>
                  </a:cubicBezTo>
                  <a:cubicBezTo>
                    <a:pt x="650467" y="707532"/>
                    <a:pt x="650086" y="708675"/>
                    <a:pt x="650658" y="709532"/>
                  </a:cubicBezTo>
                  <a:cubicBezTo>
                    <a:pt x="651324" y="710389"/>
                    <a:pt x="654372" y="712866"/>
                    <a:pt x="654753" y="712294"/>
                  </a:cubicBezTo>
                  <a:cubicBezTo>
                    <a:pt x="655135" y="711818"/>
                    <a:pt x="655706" y="711151"/>
                    <a:pt x="655039" y="710675"/>
                  </a:cubicBezTo>
                  <a:cubicBezTo>
                    <a:pt x="654372" y="710199"/>
                    <a:pt x="652372" y="708865"/>
                    <a:pt x="652372" y="707722"/>
                  </a:cubicBezTo>
                  <a:close/>
                  <a:moveTo>
                    <a:pt x="639704" y="691720"/>
                  </a:moveTo>
                  <a:cubicBezTo>
                    <a:pt x="638847" y="691720"/>
                    <a:pt x="638180" y="692196"/>
                    <a:pt x="637132" y="692578"/>
                  </a:cubicBezTo>
                  <a:cubicBezTo>
                    <a:pt x="636085" y="692863"/>
                    <a:pt x="634370" y="692768"/>
                    <a:pt x="634179" y="693435"/>
                  </a:cubicBezTo>
                  <a:cubicBezTo>
                    <a:pt x="633989" y="694101"/>
                    <a:pt x="633608" y="694578"/>
                    <a:pt x="634751" y="694578"/>
                  </a:cubicBezTo>
                  <a:cubicBezTo>
                    <a:pt x="635894" y="694578"/>
                    <a:pt x="636942" y="694387"/>
                    <a:pt x="637894" y="694101"/>
                  </a:cubicBezTo>
                  <a:cubicBezTo>
                    <a:pt x="638751" y="693816"/>
                    <a:pt x="640180" y="692768"/>
                    <a:pt x="640180" y="692768"/>
                  </a:cubicBezTo>
                  <a:cubicBezTo>
                    <a:pt x="640180" y="692768"/>
                    <a:pt x="640561" y="691720"/>
                    <a:pt x="639704" y="691720"/>
                  </a:cubicBezTo>
                  <a:close/>
                  <a:moveTo>
                    <a:pt x="637228" y="716962"/>
                  </a:moveTo>
                  <a:cubicBezTo>
                    <a:pt x="637323" y="717914"/>
                    <a:pt x="637608" y="719629"/>
                    <a:pt x="638180" y="718962"/>
                  </a:cubicBezTo>
                  <a:cubicBezTo>
                    <a:pt x="638751" y="718295"/>
                    <a:pt x="638942" y="717152"/>
                    <a:pt x="638942" y="717152"/>
                  </a:cubicBezTo>
                  <a:cubicBezTo>
                    <a:pt x="638942" y="716485"/>
                    <a:pt x="637132" y="716009"/>
                    <a:pt x="637228" y="716962"/>
                  </a:cubicBezTo>
                  <a:close/>
                  <a:moveTo>
                    <a:pt x="591508" y="733725"/>
                  </a:moveTo>
                  <a:cubicBezTo>
                    <a:pt x="591412" y="734583"/>
                    <a:pt x="591412" y="735916"/>
                    <a:pt x="592365" y="735726"/>
                  </a:cubicBezTo>
                  <a:cubicBezTo>
                    <a:pt x="593412" y="735535"/>
                    <a:pt x="594270" y="734583"/>
                    <a:pt x="594365" y="733916"/>
                  </a:cubicBezTo>
                  <a:cubicBezTo>
                    <a:pt x="594365" y="733249"/>
                    <a:pt x="594270" y="732963"/>
                    <a:pt x="593222" y="732773"/>
                  </a:cubicBezTo>
                  <a:cubicBezTo>
                    <a:pt x="592841" y="732678"/>
                    <a:pt x="591602" y="732963"/>
                    <a:pt x="591508" y="733725"/>
                  </a:cubicBezTo>
                  <a:close/>
                  <a:moveTo>
                    <a:pt x="632274" y="710866"/>
                  </a:moveTo>
                  <a:cubicBezTo>
                    <a:pt x="632751" y="711723"/>
                    <a:pt x="633893" y="712675"/>
                    <a:pt x="634465" y="713151"/>
                  </a:cubicBezTo>
                  <a:cubicBezTo>
                    <a:pt x="635132" y="713628"/>
                    <a:pt x="636656" y="714295"/>
                    <a:pt x="636846" y="713342"/>
                  </a:cubicBezTo>
                  <a:cubicBezTo>
                    <a:pt x="637132" y="712390"/>
                    <a:pt x="636370" y="708103"/>
                    <a:pt x="636370" y="708103"/>
                  </a:cubicBezTo>
                  <a:cubicBezTo>
                    <a:pt x="636275" y="706960"/>
                    <a:pt x="634846" y="705817"/>
                    <a:pt x="634751" y="706579"/>
                  </a:cubicBezTo>
                  <a:cubicBezTo>
                    <a:pt x="634656" y="707437"/>
                    <a:pt x="634084" y="708389"/>
                    <a:pt x="633703" y="708865"/>
                  </a:cubicBezTo>
                  <a:cubicBezTo>
                    <a:pt x="633417" y="709341"/>
                    <a:pt x="631894" y="710008"/>
                    <a:pt x="632274" y="710866"/>
                  </a:cubicBezTo>
                  <a:close/>
                  <a:moveTo>
                    <a:pt x="647705" y="753252"/>
                  </a:moveTo>
                  <a:cubicBezTo>
                    <a:pt x="647705" y="753252"/>
                    <a:pt x="648848" y="751918"/>
                    <a:pt x="649325" y="751918"/>
                  </a:cubicBezTo>
                  <a:cubicBezTo>
                    <a:pt x="649801" y="751918"/>
                    <a:pt x="654944" y="751918"/>
                    <a:pt x="655992" y="751728"/>
                  </a:cubicBezTo>
                  <a:cubicBezTo>
                    <a:pt x="657040" y="751537"/>
                    <a:pt x="658087" y="750870"/>
                    <a:pt x="657801" y="750394"/>
                  </a:cubicBezTo>
                  <a:cubicBezTo>
                    <a:pt x="657516" y="749918"/>
                    <a:pt x="653134" y="748584"/>
                    <a:pt x="652467" y="748299"/>
                  </a:cubicBezTo>
                  <a:cubicBezTo>
                    <a:pt x="651801" y="748013"/>
                    <a:pt x="651515" y="746965"/>
                    <a:pt x="650372" y="746299"/>
                  </a:cubicBezTo>
                  <a:cubicBezTo>
                    <a:pt x="649229" y="745632"/>
                    <a:pt x="647800" y="745632"/>
                    <a:pt x="647038" y="745441"/>
                  </a:cubicBezTo>
                  <a:cubicBezTo>
                    <a:pt x="646181" y="745251"/>
                    <a:pt x="645895" y="745155"/>
                    <a:pt x="645895" y="744489"/>
                  </a:cubicBezTo>
                  <a:cubicBezTo>
                    <a:pt x="645895" y="743822"/>
                    <a:pt x="646181" y="743155"/>
                    <a:pt x="645133" y="742679"/>
                  </a:cubicBezTo>
                  <a:cubicBezTo>
                    <a:pt x="644085" y="742203"/>
                    <a:pt x="638847" y="740012"/>
                    <a:pt x="637990" y="739536"/>
                  </a:cubicBezTo>
                  <a:cubicBezTo>
                    <a:pt x="637228" y="739059"/>
                    <a:pt x="636370" y="738202"/>
                    <a:pt x="636465" y="737536"/>
                  </a:cubicBezTo>
                  <a:cubicBezTo>
                    <a:pt x="636465" y="736869"/>
                    <a:pt x="636846" y="736583"/>
                    <a:pt x="635703" y="735916"/>
                  </a:cubicBezTo>
                  <a:cubicBezTo>
                    <a:pt x="634560" y="735250"/>
                    <a:pt x="632084" y="733725"/>
                    <a:pt x="631131" y="732963"/>
                  </a:cubicBezTo>
                  <a:cubicBezTo>
                    <a:pt x="630179" y="732106"/>
                    <a:pt x="628750" y="730487"/>
                    <a:pt x="627893" y="730201"/>
                  </a:cubicBezTo>
                  <a:cubicBezTo>
                    <a:pt x="627036" y="729916"/>
                    <a:pt x="626369" y="729916"/>
                    <a:pt x="626464" y="730487"/>
                  </a:cubicBezTo>
                  <a:cubicBezTo>
                    <a:pt x="626560" y="731154"/>
                    <a:pt x="627321" y="732963"/>
                    <a:pt x="625512" y="732106"/>
                  </a:cubicBezTo>
                  <a:cubicBezTo>
                    <a:pt x="623702" y="731249"/>
                    <a:pt x="617987" y="727153"/>
                    <a:pt x="617987" y="727153"/>
                  </a:cubicBezTo>
                  <a:cubicBezTo>
                    <a:pt x="617987" y="727153"/>
                    <a:pt x="613606" y="723534"/>
                    <a:pt x="611225" y="723534"/>
                  </a:cubicBezTo>
                  <a:cubicBezTo>
                    <a:pt x="608843" y="723534"/>
                    <a:pt x="606081" y="723724"/>
                    <a:pt x="605224" y="723343"/>
                  </a:cubicBezTo>
                  <a:cubicBezTo>
                    <a:pt x="604366" y="723058"/>
                    <a:pt x="603223" y="722391"/>
                    <a:pt x="602176" y="722391"/>
                  </a:cubicBezTo>
                  <a:lnTo>
                    <a:pt x="595984" y="722391"/>
                  </a:lnTo>
                  <a:cubicBezTo>
                    <a:pt x="595127" y="722391"/>
                    <a:pt x="591508" y="723248"/>
                    <a:pt x="590746" y="723534"/>
                  </a:cubicBezTo>
                  <a:cubicBezTo>
                    <a:pt x="590079" y="723820"/>
                    <a:pt x="587031" y="725344"/>
                    <a:pt x="586459" y="725820"/>
                  </a:cubicBezTo>
                  <a:cubicBezTo>
                    <a:pt x="585888" y="726296"/>
                    <a:pt x="581983" y="728296"/>
                    <a:pt x="581506" y="728582"/>
                  </a:cubicBezTo>
                  <a:cubicBezTo>
                    <a:pt x="580934" y="728868"/>
                    <a:pt x="576934" y="730106"/>
                    <a:pt x="578172" y="730392"/>
                  </a:cubicBezTo>
                  <a:cubicBezTo>
                    <a:pt x="579315" y="730678"/>
                    <a:pt x="584649" y="732583"/>
                    <a:pt x="584935" y="731725"/>
                  </a:cubicBezTo>
                  <a:cubicBezTo>
                    <a:pt x="585126" y="730868"/>
                    <a:pt x="585316" y="728963"/>
                    <a:pt x="586364" y="728582"/>
                  </a:cubicBezTo>
                  <a:cubicBezTo>
                    <a:pt x="587412" y="728296"/>
                    <a:pt x="589698" y="727058"/>
                    <a:pt x="590841" y="727725"/>
                  </a:cubicBezTo>
                  <a:cubicBezTo>
                    <a:pt x="591984" y="728391"/>
                    <a:pt x="594174" y="728868"/>
                    <a:pt x="594841" y="728582"/>
                  </a:cubicBezTo>
                  <a:cubicBezTo>
                    <a:pt x="595508" y="728296"/>
                    <a:pt x="598842" y="727439"/>
                    <a:pt x="599508" y="727249"/>
                  </a:cubicBezTo>
                  <a:cubicBezTo>
                    <a:pt x="600175" y="727058"/>
                    <a:pt x="601318" y="727534"/>
                    <a:pt x="600937" y="728201"/>
                  </a:cubicBezTo>
                  <a:cubicBezTo>
                    <a:pt x="600556" y="728868"/>
                    <a:pt x="599699" y="729534"/>
                    <a:pt x="599604" y="730201"/>
                  </a:cubicBezTo>
                  <a:cubicBezTo>
                    <a:pt x="599604" y="730868"/>
                    <a:pt x="600747" y="731154"/>
                    <a:pt x="601413" y="731535"/>
                  </a:cubicBezTo>
                  <a:cubicBezTo>
                    <a:pt x="602080" y="731820"/>
                    <a:pt x="605033" y="733154"/>
                    <a:pt x="605795" y="733154"/>
                  </a:cubicBezTo>
                  <a:cubicBezTo>
                    <a:pt x="606462" y="733154"/>
                    <a:pt x="608938" y="732297"/>
                    <a:pt x="609415" y="732868"/>
                  </a:cubicBezTo>
                  <a:cubicBezTo>
                    <a:pt x="609891" y="733345"/>
                    <a:pt x="611129" y="735059"/>
                    <a:pt x="612272" y="735345"/>
                  </a:cubicBezTo>
                  <a:cubicBezTo>
                    <a:pt x="613415" y="735630"/>
                    <a:pt x="619321" y="737536"/>
                    <a:pt x="620368" y="737536"/>
                  </a:cubicBezTo>
                  <a:cubicBezTo>
                    <a:pt x="621416" y="737536"/>
                    <a:pt x="622369" y="738202"/>
                    <a:pt x="622845" y="738679"/>
                  </a:cubicBezTo>
                  <a:cubicBezTo>
                    <a:pt x="623321" y="739155"/>
                    <a:pt x="625417" y="741822"/>
                    <a:pt x="626083" y="742012"/>
                  </a:cubicBezTo>
                  <a:cubicBezTo>
                    <a:pt x="626750" y="742203"/>
                    <a:pt x="628846" y="743346"/>
                    <a:pt x="629226" y="744203"/>
                  </a:cubicBezTo>
                  <a:cubicBezTo>
                    <a:pt x="629512" y="745060"/>
                    <a:pt x="631036" y="745822"/>
                    <a:pt x="631036" y="745822"/>
                  </a:cubicBezTo>
                  <a:cubicBezTo>
                    <a:pt x="631036" y="745822"/>
                    <a:pt x="633513" y="747441"/>
                    <a:pt x="633132" y="748108"/>
                  </a:cubicBezTo>
                  <a:cubicBezTo>
                    <a:pt x="632751" y="748775"/>
                    <a:pt x="628083" y="751442"/>
                    <a:pt x="628941" y="751728"/>
                  </a:cubicBezTo>
                  <a:cubicBezTo>
                    <a:pt x="629798" y="752013"/>
                    <a:pt x="634275" y="751918"/>
                    <a:pt x="634942" y="751918"/>
                  </a:cubicBezTo>
                  <a:cubicBezTo>
                    <a:pt x="635608" y="751918"/>
                    <a:pt x="637990" y="752395"/>
                    <a:pt x="639037" y="752585"/>
                  </a:cubicBezTo>
                  <a:cubicBezTo>
                    <a:pt x="640085" y="752775"/>
                    <a:pt x="643990" y="753252"/>
                    <a:pt x="644657" y="753442"/>
                  </a:cubicBezTo>
                  <a:cubicBezTo>
                    <a:pt x="645228" y="753537"/>
                    <a:pt x="647705" y="753252"/>
                    <a:pt x="647705" y="753252"/>
                  </a:cubicBezTo>
                  <a:close/>
                  <a:moveTo>
                    <a:pt x="634942" y="767063"/>
                  </a:moveTo>
                  <a:cubicBezTo>
                    <a:pt x="633799" y="766396"/>
                    <a:pt x="631322" y="765063"/>
                    <a:pt x="631322" y="765063"/>
                  </a:cubicBezTo>
                  <a:cubicBezTo>
                    <a:pt x="630655" y="764587"/>
                    <a:pt x="629512" y="763920"/>
                    <a:pt x="628465" y="764587"/>
                  </a:cubicBezTo>
                  <a:cubicBezTo>
                    <a:pt x="627417" y="765253"/>
                    <a:pt x="625702" y="765539"/>
                    <a:pt x="624845" y="765729"/>
                  </a:cubicBezTo>
                  <a:cubicBezTo>
                    <a:pt x="623988" y="765920"/>
                    <a:pt x="619225" y="765063"/>
                    <a:pt x="620177" y="766015"/>
                  </a:cubicBezTo>
                  <a:cubicBezTo>
                    <a:pt x="621130" y="766968"/>
                    <a:pt x="622464" y="767634"/>
                    <a:pt x="623131" y="768301"/>
                  </a:cubicBezTo>
                  <a:cubicBezTo>
                    <a:pt x="623797" y="768968"/>
                    <a:pt x="625226" y="769920"/>
                    <a:pt x="626083" y="769920"/>
                  </a:cubicBezTo>
                  <a:cubicBezTo>
                    <a:pt x="626940" y="769920"/>
                    <a:pt x="627607" y="770206"/>
                    <a:pt x="628750" y="770587"/>
                  </a:cubicBezTo>
                  <a:cubicBezTo>
                    <a:pt x="629893" y="770873"/>
                    <a:pt x="631703" y="772111"/>
                    <a:pt x="632274" y="770873"/>
                  </a:cubicBezTo>
                  <a:cubicBezTo>
                    <a:pt x="632846" y="769730"/>
                    <a:pt x="633037" y="769540"/>
                    <a:pt x="633893" y="769540"/>
                  </a:cubicBezTo>
                  <a:cubicBezTo>
                    <a:pt x="634751" y="769540"/>
                    <a:pt x="638084" y="771063"/>
                    <a:pt x="637990" y="770016"/>
                  </a:cubicBezTo>
                  <a:cubicBezTo>
                    <a:pt x="637894" y="769158"/>
                    <a:pt x="636085" y="767730"/>
                    <a:pt x="634942" y="767063"/>
                  </a:cubicBezTo>
                  <a:close/>
                  <a:moveTo>
                    <a:pt x="684757" y="821165"/>
                  </a:moveTo>
                  <a:cubicBezTo>
                    <a:pt x="684853" y="822117"/>
                    <a:pt x="686567" y="824308"/>
                    <a:pt x="686852" y="823356"/>
                  </a:cubicBezTo>
                  <a:cubicBezTo>
                    <a:pt x="687043" y="822403"/>
                    <a:pt x="686281" y="821355"/>
                    <a:pt x="686281" y="821355"/>
                  </a:cubicBezTo>
                  <a:cubicBezTo>
                    <a:pt x="685996" y="820784"/>
                    <a:pt x="684662" y="820117"/>
                    <a:pt x="684757" y="821165"/>
                  </a:cubicBezTo>
                  <a:close/>
                  <a:moveTo>
                    <a:pt x="678661" y="818022"/>
                  </a:moveTo>
                  <a:cubicBezTo>
                    <a:pt x="679137" y="818688"/>
                    <a:pt x="681233" y="819832"/>
                    <a:pt x="681328" y="818974"/>
                  </a:cubicBezTo>
                  <a:cubicBezTo>
                    <a:pt x="681424" y="818117"/>
                    <a:pt x="680185" y="817450"/>
                    <a:pt x="680185" y="817450"/>
                  </a:cubicBezTo>
                  <a:cubicBezTo>
                    <a:pt x="679709" y="817165"/>
                    <a:pt x="678185" y="817355"/>
                    <a:pt x="678661" y="818022"/>
                  </a:cubicBezTo>
                  <a:close/>
                  <a:moveTo>
                    <a:pt x="645324" y="696864"/>
                  </a:moveTo>
                  <a:cubicBezTo>
                    <a:pt x="646181" y="696387"/>
                    <a:pt x="647324" y="695340"/>
                    <a:pt x="647515" y="694863"/>
                  </a:cubicBezTo>
                  <a:cubicBezTo>
                    <a:pt x="647705" y="694387"/>
                    <a:pt x="648372" y="692196"/>
                    <a:pt x="648086" y="691720"/>
                  </a:cubicBezTo>
                  <a:cubicBezTo>
                    <a:pt x="647800" y="691244"/>
                    <a:pt x="645895" y="690577"/>
                    <a:pt x="645419" y="690387"/>
                  </a:cubicBezTo>
                  <a:cubicBezTo>
                    <a:pt x="644752" y="690196"/>
                    <a:pt x="643514" y="690673"/>
                    <a:pt x="644181" y="691339"/>
                  </a:cubicBezTo>
                  <a:cubicBezTo>
                    <a:pt x="644847" y="692006"/>
                    <a:pt x="646562" y="692006"/>
                    <a:pt x="646276" y="693149"/>
                  </a:cubicBezTo>
                  <a:cubicBezTo>
                    <a:pt x="645990" y="694387"/>
                    <a:pt x="644467" y="697340"/>
                    <a:pt x="645324" y="696864"/>
                  </a:cubicBezTo>
                  <a:close/>
                  <a:moveTo>
                    <a:pt x="653896" y="720581"/>
                  </a:moveTo>
                  <a:cubicBezTo>
                    <a:pt x="654658" y="722105"/>
                    <a:pt x="655801" y="725058"/>
                    <a:pt x="656087" y="723915"/>
                  </a:cubicBezTo>
                  <a:cubicBezTo>
                    <a:pt x="656373" y="722772"/>
                    <a:pt x="655611" y="720581"/>
                    <a:pt x="655611" y="720581"/>
                  </a:cubicBezTo>
                  <a:cubicBezTo>
                    <a:pt x="655135" y="720105"/>
                    <a:pt x="653134" y="719057"/>
                    <a:pt x="653896" y="720581"/>
                  </a:cubicBezTo>
                  <a:close/>
                  <a:moveTo>
                    <a:pt x="1060709" y="810973"/>
                  </a:moveTo>
                  <a:cubicBezTo>
                    <a:pt x="1060519" y="811450"/>
                    <a:pt x="1060137" y="812307"/>
                    <a:pt x="1060042" y="813259"/>
                  </a:cubicBezTo>
                  <a:cubicBezTo>
                    <a:pt x="1059947" y="814212"/>
                    <a:pt x="1059566" y="815069"/>
                    <a:pt x="1060899" y="815069"/>
                  </a:cubicBezTo>
                  <a:cubicBezTo>
                    <a:pt x="1062233" y="815069"/>
                    <a:pt x="1062709" y="815259"/>
                    <a:pt x="1062805" y="814307"/>
                  </a:cubicBezTo>
                  <a:cubicBezTo>
                    <a:pt x="1062900" y="813354"/>
                    <a:pt x="1062424" y="811926"/>
                    <a:pt x="1062424" y="811926"/>
                  </a:cubicBezTo>
                  <a:cubicBezTo>
                    <a:pt x="1062138" y="811164"/>
                    <a:pt x="1060899" y="810497"/>
                    <a:pt x="1060709" y="810973"/>
                  </a:cubicBezTo>
                  <a:close/>
                  <a:moveTo>
                    <a:pt x="641704" y="708579"/>
                  </a:moveTo>
                  <a:cubicBezTo>
                    <a:pt x="642847" y="709246"/>
                    <a:pt x="644943" y="708103"/>
                    <a:pt x="643514" y="707627"/>
                  </a:cubicBezTo>
                  <a:cubicBezTo>
                    <a:pt x="642847" y="707341"/>
                    <a:pt x="640561" y="707913"/>
                    <a:pt x="641704" y="708579"/>
                  </a:cubicBezTo>
                  <a:close/>
                  <a:moveTo>
                    <a:pt x="674185" y="733630"/>
                  </a:moveTo>
                  <a:cubicBezTo>
                    <a:pt x="674756" y="733154"/>
                    <a:pt x="674565" y="732487"/>
                    <a:pt x="673803" y="732106"/>
                  </a:cubicBezTo>
                  <a:cubicBezTo>
                    <a:pt x="673327" y="731916"/>
                    <a:pt x="671803" y="733059"/>
                    <a:pt x="672470" y="733440"/>
                  </a:cubicBezTo>
                  <a:cubicBezTo>
                    <a:pt x="673137" y="733725"/>
                    <a:pt x="673708" y="734107"/>
                    <a:pt x="674185" y="733630"/>
                  </a:cubicBezTo>
                  <a:close/>
                  <a:moveTo>
                    <a:pt x="1070901" y="801258"/>
                  </a:moveTo>
                  <a:cubicBezTo>
                    <a:pt x="1070424" y="801162"/>
                    <a:pt x="1068996" y="802210"/>
                    <a:pt x="1069662" y="802496"/>
                  </a:cubicBezTo>
                  <a:cubicBezTo>
                    <a:pt x="1070329" y="802782"/>
                    <a:pt x="1071472" y="803258"/>
                    <a:pt x="1071663" y="802687"/>
                  </a:cubicBezTo>
                  <a:cubicBezTo>
                    <a:pt x="1071853" y="802115"/>
                    <a:pt x="1071567" y="801448"/>
                    <a:pt x="1070901" y="801258"/>
                  </a:cubicBezTo>
                  <a:close/>
                  <a:moveTo>
                    <a:pt x="1054613" y="795638"/>
                  </a:moveTo>
                  <a:cubicBezTo>
                    <a:pt x="1054137" y="795448"/>
                    <a:pt x="1053280" y="795924"/>
                    <a:pt x="1053565" y="796591"/>
                  </a:cubicBezTo>
                  <a:cubicBezTo>
                    <a:pt x="1053851" y="797257"/>
                    <a:pt x="1054994" y="798019"/>
                    <a:pt x="1055470" y="797543"/>
                  </a:cubicBezTo>
                  <a:cubicBezTo>
                    <a:pt x="1056042" y="797067"/>
                    <a:pt x="1055089" y="795733"/>
                    <a:pt x="1054613" y="795638"/>
                  </a:cubicBezTo>
                  <a:close/>
                  <a:moveTo>
                    <a:pt x="1142053" y="269477"/>
                  </a:moveTo>
                  <a:cubicBezTo>
                    <a:pt x="1143100" y="268524"/>
                    <a:pt x="1147577" y="268239"/>
                    <a:pt x="1149196" y="267096"/>
                  </a:cubicBezTo>
                  <a:cubicBezTo>
                    <a:pt x="1150815" y="265953"/>
                    <a:pt x="1146815" y="265857"/>
                    <a:pt x="1145291" y="265857"/>
                  </a:cubicBezTo>
                  <a:cubicBezTo>
                    <a:pt x="1144910" y="265857"/>
                    <a:pt x="1144243" y="265762"/>
                    <a:pt x="1143481" y="265572"/>
                  </a:cubicBezTo>
                  <a:cubicBezTo>
                    <a:pt x="1141195" y="265000"/>
                    <a:pt x="1137671" y="263762"/>
                    <a:pt x="1136719" y="263381"/>
                  </a:cubicBezTo>
                  <a:cubicBezTo>
                    <a:pt x="1135480" y="262810"/>
                    <a:pt x="1133194" y="265191"/>
                    <a:pt x="1132432" y="265572"/>
                  </a:cubicBezTo>
                  <a:cubicBezTo>
                    <a:pt x="1131670" y="265953"/>
                    <a:pt x="1129384" y="265572"/>
                    <a:pt x="1127956" y="265381"/>
                  </a:cubicBezTo>
                  <a:cubicBezTo>
                    <a:pt x="1126431" y="265191"/>
                    <a:pt x="1120145" y="266429"/>
                    <a:pt x="1118621" y="266429"/>
                  </a:cubicBezTo>
                  <a:cubicBezTo>
                    <a:pt x="1117097" y="266429"/>
                    <a:pt x="1116240" y="264810"/>
                    <a:pt x="1117097" y="264429"/>
                  </a:cubicBezTo>
                  <a:cubicBezTo>
                    <a:pt x="1117859" y="264048"/>
                    <a:pt x="1124526" y="263000"/>
                    <a:pt x="1125765" y="262238"/>
                  </a:cubicBezTo>
                  <a:cubicBezTo>
                    <a:pt x="1126908" y="261476"/>
                    <a:pt x="1125289" y="260428"/>
                    <a:pt x="1124146" y="260428"/>
                  </a:cubicBezTo>
                  <a:cubicBezTo>
                    <a:pt x="1123003" y="260428"/>
                    <a:pt x="1117954" y="260047"/>
                    <a:pt x="1116430" y="259857"/>
                  </a:cubicBezTo>
                  <a:cubicBezTo>
                    <a:pt x="1114906" y="259666"/>
                    <a:pt x="1115001" y="258047"/>
                    <a:pt x="1115859" y="257095"/>
                  </a:cubicBezTo>
                  <a:cubicBezTo>
                    <a:pt x="1116716" y="256142"/>
                    <a:pt x="1117573" y="256523"/>
                    <a:pt x="1118907" y="256904"/>
                  </a:cubicBezTo>
                  <a:cubicBezTo>
                    <a:pt x="1120240" y="257285"/>
                    <a:pt x="1120907" y="255475"/>
                    <a:pt x="1120907" y="254523"/>
                  </a:cubicBezTo>
                  <a:cubicBezTo>
                    <a:pt x="1121002" y="253570"/>
                    <a:pt x="1131003" y="252903"/>
                    <a:pt x="1132337" y="252713"/>
                  </a:cubicBezTo>
                  <a:cubicBezTo>
                    <a:pt x="1133671" y="252522"/>
                    <a:pt x="1133766" y="251284"/>
                    <a:pt x="1133671" y="249951"/>
                  </a:cubicBezTo>
                  <a:cubicBezTo>
                    <a:pt x="1133575" y="248712"/>
                    <a:pt x="1131670" y="248331"/>
                    <a:pt x="1129956" y="248141"/>
                  </a:cubicBezTo>
                  <a:cubicBezTo>
                    <a:pt x="1128241" y="247950"/>
                    <a:pt x="1126527" y="248141"/>
                    <a:pt x="1125098" y="248141"/>
                  </a:cubicBezTo>
                  <a:cubicBezTo>
                    <a:pt x="1123574" y="248141"/>
                    <a:pt x="1121478" y="245950"/>
                    <a:pt x="1120240" y="244712"/>
                  </a:cubicBezTo>
                  <a:cubicBezTo>
                    <a:pt x="1119002" y="243474"/>
                    <a:pt x="1119192" y="243759"/>
                    <a:pt x="1119478" y="242140"/>
                  </a:cubicBezTo>
                  <a:cubicBezTo>
                    <a:pt x="1119764" y="240521"/>
                    <a:pt x="1121764" y="241759"/>
                    <a:pt x="1122621" y="242902"/>
                  </a:cubicBezTo>
                  <a:cubicBezTo>
                    <a:pt x="1123479" y="244045"/>
                    <a:pt x="1126051" y="244522"/>
                    <a:pt x="1127574" y="245283"/>
                  </a:cubicBezTo>
                  <a:cubicBezTo>
                    <a:pt x="1129003" y="246045"/>
                    <a:pt x="1133194" y="246236"/>
                    <a:pt x="1134337" y="246236"/>
                  </a:cubicBezTo>
                  <a:cubicBezTo>
                    <a:pt x="1135480" y="246236"/>
                    <a:pt x="1137004" y="249189"/>
                    <a:pt x="1137481" y="250618"/>
                  </a:cubicBezTo>
                  <a:cubicBezTo>
                    <a:pt x="1137957" y="252046"/>
                    <a:pt x="1140052" y="251951"/>
                    <a:pt x="1140719" y="252237"/>
                  </a:cubicBezTo>
                  <a:cubicBezTo>
                    <a:pt x="1141481" y="252618"/>
                    <a:pt x="1141005" y="254427"/>
                    <a:pt x="1140338" y="255475"/>
                  </a:cubicBezTo>
                  <a:cubicBezTo>
                    <a:pt x="1139671" y="256523"/>
                    <a:pt x="1141671" y="260428"/>
                    <a:pt x="1142529" y="261666"/>
                  </a:cubicBezTo>
                  <a:cubicBezTo>
                    <a:pt x="1142815" y="262143"/>
                    <a:pt x="1143386" y="262333"/>
                    <a:pt x="1143958" y="262333"/>
                  </a:cubicBezTo>
                  <a:cubicBezTo>
                    <a:pt x="1144910" y="262333"/>
                    <a:pt x="1146053" y="261952"/>
                    <a:pt x="1146815" y="261476"/>
                  </a:cubicBezTo>
                  <a:cubicBezTo>
                    <a:pt x="1148149" y="260714"/>
                    <a:pt x="1148434" y="260428"/>
                    <a:pt x="1149006" y="259285"/>
                  </a:cubicBezTo>
                  <a:cubicBezTo>
                    <a:pt x="1149672" y="258142"/>
                    <a:pt x="1153101" y="262333"/>
                    <a:pt x="1154626" y="262524"/>
                  </a:cubicBezTo>
                  <a:cubicBezTo>
                    <a:pt x="1156149" y="262714"/>
                    <a:pt x="1158150" y="260904"/>
                    <a:pt x="1158817" y="259285"/>
                  </a:cubicBezTo>
                  <a:cubicBezTo>
                    <a:pt x="1159484" y="257666"/>
                    <a:pt x="1158531" y="255285"/>
                    <a:pt x="1157864" y="253856"/>
                  </a:cubicBezTo>
                  <a:cubicBezTo>
                    <a:pt x="1157197" y="252427"/>
                    <a:pt x="1158912" y="251856"/>
                    <a:pt x="1159293" y="249855"/>
                  </a:cubicBezTo>
                  <a:cubicBezTo>
                    <a:pt x="1159578" y="247855"/>
                    <a:pt x="1156149" y="243855"/>
                    <a:pt x="1154816" y="242712"/>
                  </a:cubicBezTo>
                  <a:cubicBezTo>
                    <a:pt x="1153577" y="241664"/>
                    <a:pt x="1152816" y="242140"/>
                    <a:pt x="1151863" y="241950"/>
                  </a:cubicBezTo>
                  <a:cubicBezTo>
                    <a:pt x="1150911" y="241759"/>
                    <a:pt x="1149292" y="240330"/>
                    <a:pt x="1148243" y="238997"/>
                  </a:cubicBezTo>
                  <a:cubicBezTo>
                    <a:pt x="1147577" y="238235"/>
                    <a:pt x="1146529" y="238045"/>
                    <a:pt x="1145577" y="237949"/>
                  </a:cubicBezTo>
                  <a:cubicBezTo>
                    <a:pt x="1145005" y="237949"/>
                    <a:pt x="1144434" y="237949"/>
                    <a:pt x="1143958" y="237854"/>
                  </a:cubicBezTo>
                  <a:cubicBezTo>
                    <a:pt x="1142815" y="237663"/>
                    <a:pt x="1142148" y="236044"/>
                    <a:pt x="1141671" y="235473"/>
                  </a:cubicBezTo>
                  <a:cubicBezTo>
                    <a:pt x="1141100" y="234901"/>
                    <a:pt x="1140434" y="234520"/>
                    <a:pt x="1138909" y="234520"/>
                  </a:cubicBezTo>
                  <a:cubicBezTo>
                    <a:pt x="1137385" y="234520"/>
                    <a:pt x="1136719" y="235663"/>
                    <a:pt x="1135671" y="235663"/>
                  </a:cubicBezTo>
                  <a:cubicBezTo>
                    <a:pt x="1134527" y="235663"/>
                    <a:pt x="1134814" y="234711"/>
                    <a:pt x="1135385" y="233663"/>
                  </a:cubicBezTo>
                  <a:cubicBezTo>
                    <a:pt x="1136052" y="232615"/>
                    <a:pt x="1134337" y="232901"/>
                    <a:pt x="1133194" y="232425"/>
                  </a:cubicBezTo>
                  <a:cubicBezTo>
                    <a:pt x="1132051" y="231853"/>
                    <a:pt x="1134814" y="230996"/>
                    <a:pt x="1135766" y="230234"/>
                  </a:cubicBezTo>
                  <a:cubicBezTo>
                    <a:pt x="1136719" y="229472"/>
                    <a:pt x="1134814" y="227472"/>
                    <a:pt x="1134051" y="227281"/>
                  </a:cubicBezTo>
                  <a:cubicBezTo>
                    <a:pt x="1133290" y="227091"/>
                    <a:pt x="1131003" y="225472"/>
                    <a:pt x="1130242" y="224424"/>
                  </a:cubicBezTo>
                  <a:cubicBezTo>
                    <a:pt x="1129575" y="223281"/>
                    <a:pt x="1130242" y="221471"/>
                    <a:pt x="1130909" y="220614"/>
                  </a:cubicBezTo>
                  <a:cubicBezTo>
                    <a:pt x="1131575" y="219661"/>
                    <a:pt x="1133290" y="221852"/>
                    <a:pt x="1133766" y="222614"/>
                  </a:cubicBezTo>
                  <a:cubicBezTo>
                    <a:pt x="1134242" y="223376"/>
                    <a:pt x="1136433" y="224995"/>
                    <a:pt x="1137862" y="225852"/>
                  </a:cubicBezTo>
                  <a:cubicBezTo>
                    <a:pt x="1139290" y="226805"/>
                    <a:pt x="1140243" y="224614"/>
                    <a:pt x="1140624" y="223852"/>
                  </a:cubicBezTo>
                  <a:cubicBezTo>
                    <a:pt x="1141100" y="223090"/>
                    <a:pt x="1141386" y="223662"/>
                    <a:pt x="1143481" y="223852"/>
                  </a:cubicBezTo>
                  <a:cubicBezTo>
                    <a:pt x="1145577" y="224043"/>
                    <a:pt x="1143672" y="220899"/>
                    <a:pt x="1143005" y="220233"/>
                  </a:cubicBezTo>
                  <a:cubicBezTo>
                    <a:pt x="1142243" y="219471"/>
                    <a:pt x="1141005" y="216423"/>
                    <a:pt x="1141100" y="214232"/>
                  </a:cubicBezTo>
                  <a:cubicBezTo>
                    <a:pt x="1141195" y="212041"/>
                    <a:pt x="1144625" y="215470"/>
                    <a:pt x="1146053" y="216804"/>
                  </a:cubicBezTo>
                  <a:cubicBezTo>
                    <a:pt x="1147482" y="218042"/>
                    <a:pt x="1150339" y="218423"/>
                    <a:pt x="1151387" y="218423"/>
                  </a:cubicBezTo>
                  <a:cubicBezTo>
                    <a:pt x="1152530" y="218423"/>
                    <a:pt x="1156054" y="219661"/>
                    <a:pt x="1157292" y="220423"/>
                  </a:cubicBezTo>
                  <a:cubicBezTo>
                    <a:pt x="1158531" y="221185"/>
                    <a:pt x="1158150" y="222043"/>
                    <a:pt x="1156721" y="222804"/>
                  </a:cubicBezTo>
                  <a:cubicBezTo>
                    <a:pt x="1155673" y="223376"/>
                    <a:pt x="1156912" y="224138"/>
                    <a:pt x="1158435" y="224328"/>
                  </a:cubicBezTo>
                  <a:cubicBezTo>
                    <a:pt x="1158912" y="224328"/>
                    <a:pt x="1159388" y="224328"/>
                    <a:pt x="1159864" y="224233"/>
                  </a:cubicBezTo>
                  <a:cubicBezTo>
                    <a:pt x="1161960" y="223852"/>
                    <a:pt x="1165674" y="224043"/>
                    <a:pt x="1167865" y="223090"/>
                  </a:cubicBezTo>
                  <a:cubicBezTo>
                    <a:pt x="1169961" y="222138"/>
                    <a:pt x="1171866" y="220233"/>
                    <a:pt x="1172533" y="217661"/>
                  </a:cubicBezTo>
                  <a:cubicBezTo>
                    <a:pt x="1173294" y="215089"/>
                    <a:pt x="1170246" y="214708"/>
                    <a:pt x="1169009" y="214041"/>
                  </a:cubicBezTo>
                  <a:cubicBezTo>
                    <a:pt x="1167770" y="213279"/>
                    <a:pt x="1163008" y="213470"/>
                    <a:pt x="1161579" y="212613"/>
                  </a:cubicBezTo>
                  <a:cubicBezTo>
                    <a:pt x="1160150" y="211660"/>
                    <a:pt x="1161579" y="210231"/>
                    <a:pt x="1162912" y="209184"/>
                  </a:cubicBezTo>
                  <a:cubicBezTo>
                    <a:pt x="1164341" y="208041"/>
                    <a:pt x="1167293" y="207755"/>
                    <a:pt x="1169009" y="207755"/>
                  </a:cubicBezTo>
                  <a:cubicBezTo>
                    <a:pt x="1170437" y="207755"/>
                    <a:pt x="1172342" y="208612"/>
                    <a:pt x="1173485" y="209279"/>
                  </a:cubicBezTo>
                  <a:cubicBezTo>
                    <a:pt x="1173771" y="209470"/>
                    <a:pt x="1173961" y="209565"/>
                    <a:pt x="1174152" y="209755"/>
                  </a:cubicBezTo>
                  <a:cubicBezTo>
                    <a:pt x="1175009" y="210517"/>
                    <a:pt x="1177009" y="212327"/>
                    <a:pt x="1178247" y="213184"/>
                  </a:cubicBezTo>
                  <a:cubicBezTo>
                    <a:pt x="1179486" y="214137"/>
                    <a:pt x="1181676" y="210231"/>
                    <a:pt x="1181581" y="208803"/>
                  </a:cubicBezTo>
                  <a:cubicBezTo>
                    <a:pt x="1181486" y="207374"/>
                    <a:pt x="1180533" y="207183"/>
                    <a:pt x="1179771" y="206802"/>
                  </a:cubicBezTo>
                  <a:cubicBezTo>
                    <a:pt x="1179105" y="206517"/>
                    <a:pt x="1175581" y="205850"/>
                    <a:pt x="1173866" y="205755"/>
                  </a:cubicBezTo>
                  <a:cubicBezTo>
                    <a:pt x="1173580" y="205755"/>
                    <a:pt x="1173390" y="205755"/>
                    <a:pt x="1173200" y="205755"/>
                  </a:cubicBezTo>
                  <a:cubicBezTo>
                    <a:pt x="1171866" y="205755"/>
                    <a:pt x="1171294" y="202516"/>
                    <a:pt x="1171580" y="200802"/>
                  </a:cubicBezTo>
                  <a:cubicBezTo>
                    <a:pt x="1171866" y="199182"/>
                    <a:pt x="1171294" y="198992"/>
                    <a:pt x="1170056" y="198039"/>
                  </a:cubicBezTo>
                  <a:cubicBezTo>
                    <a:pt x="1168818" y="197087"/>
                    <a:pt x="1175485" y="198801"/>
                    <a:pt x="1177390" y="198992"/>
                  </a:cubicBezTo>
                  <a:cubicBezTo>
                    <a:pt x="1179295" y="199182"/>
                    <a:pt x="1177105" y="195372"/>
                    <a:pt x="1176342" y="194420"/>
                  </a:cubicBezTo>
                  <a:cubicBezTo>
                    <a:pt x="1175676" y="193468"/>
                    <a:pt x="1177390" y="192229"/>
                    <a:pt x="1177867" y="191181"/>
                  </a:cubicBezTo>
                  <a:cubicBezTo>
                    <a:pt x="1178343" y="190134"/>
                    <a:pt x="1177962" y="189181"/>
                    <a:pt x="1177105" y="187943"/>
                  </a:cubicBezTo>
                  <a:cubicBezTo>
                    <a:pt x="1176247" y="186705"/>
                    <a:pt x="1171866" y="187181"/>
                    <a:pt x="1169675" y="186895"/>
                  </a:cubicBezTo>
                  <a:cubicBezTo>
                    <a:pt x="1167484" y="186514"/>
                    <a:pt x="1167484" y="182133"/>
                    <a:pt x="1167675" y="180513"/>
                  </a:cubicBezTo>
                  <a:cubicBezTo>
                    <a:pt x="1167770" y="178894"/>
                    <a:pt x="1169580" y="179942"/>
                    <a:pt x="1170723" y="180132"/>
                  </a:cubicBezTo>
                  <a:cubicBezTo>
                    <a:pt x="1171866" y="180323"/>
                    <a:pt x="1173771" y="179180"/>
                    <a:pt x="1174628" y="178513"/>
                  </a:cubicBezTo>
                  <a:cubicBezTo>
                    <a:pt x="1175485" y="177751"/>
                    <a:pt x="1174056" y="175560"/>
                    <a:pt x="1173009" y="174322"/>
                  </a:cubicBezTo>
                  <a:cubicBezTo>
                    <a:pt x="1171961" y="173084"/>
                    <a:pt x="1175676" y="174132"/>
                    <a:pt x="1176914" y="175084"/>
                  </a:cubicBezTo>
                  <a:cubicBezTo>
                    <a:pt x="1178152" y="176037"/>
                    <a:pt x="1183772" y="179466"/>
                    <a:pt x="1186725" y="180323"/>
                  </a:cubicBezTo>
                  <a:cubicBezTo>
                    <a:pt x="1189678" y="181275"/>
                    <a:pt x="1191297" y="175941"/>
                    <a:pt x="1191677" y="174322"/>
                  </a:cubicBezTo>
                  <a:cubicBezTo>
                    <a:pt x="1191964" y="172703"/>
                    <a:pt x="1190154" y="172322"/>
                    <a:pt x="1188630" y="172131"/>
                  </a:cubicBezTo>
                  <a:cubicBezTo>
                    <a:pt x="1188344" y="172131"/>
                    <a:pt x="1187963" y="172131"/>
                    <a:pt x="1187677" y="172131"/>
                  </a:cubicBezTo>
                  <a:cubicBezTo>
                    <a:pt x="1186439" y="172322"/>
                    <a:pt x="1185010" y="172893"/>
                    <a:pt x="1184248" y="173179"/>
                  </a:cubicBezTo>
                  <a:cubicBezTo>
                    <a:pt x="1183296" y="173560"/>
                    <a:pt x="1181867" y="171941"/>
                    <a:pt x="1180819" y="170036"/>
                  </a:cubicBezTo>
                  <a:cubicBezTo>
                    <a:pt x="1179771" y="168226"/>
                    <a:pt x="1178628" y="169655"/>
                    <a:pt x="1177295" y="168607"/>
                  </a:cubicBezTo>
                  <a:cubicBezTo>
                    <a:pt x="1176057" y="167559"/>
                    <a:pt x="1177676" y="165845"/>
                    <a:pt x="1178914" y="164607"/>
                  </a:cubicBezTo>
                  <a:cubicBezTo>
                    <a:pt x="1180153" y="163368"/>
                    <a:pt x="1183201" y="165559"/>
                    <a:pt x="1184248" y="166035"/>
                  </a:cubicBezTo>
                  <a:cubicBezTo>
                    <a:pt x="1185201" y="166512"/>
                    <a:pt x="1185963" y="167559"/>
                    <a:pt x="1187106" y="167559"/>
                  </a:cubicBezTo>
                  <a:cubicBezTo>
                    <a:pt x="1187296" y="167559"/>
                    <a:pt x="1187392" y="167559"/>
                    <a:pt x="1187582" y="167464"/>
                  </a:cubicBezTo>
                  <a:cubicBezTo>
                    <a:pt x="1188915" y="167083"/>
                    <a:pt x="1188059" y="165464"/>
                    <a:pt x="1187772" y="164702"/>
                  </a:cubicBezTo>
                  <a:cubicBezTo>
                    <a:pt x="1187392" y="163940"/>
                    <a:pt x="1186725" y="163273"/>
                    <a:pt x="1185867" y="161845"/>
                  </a:cubicBezTo>
                  <a:cubicBezTo>
                    <a:pt x="1185010" y="160416"/>
                    <a:pt x="1181772" y="158416"/>
                    <a:pt x="1180819" y="157844"/>
                  </a:cubicBezTo>
                  <a:cubicBezTo>
                    <a:pt x="1179867" y="157272"/>
                    <a:pt x="1178914" y="157463"/>
                    <a:pt x="1177676" y="156701"/>
                  </a:cubicBezTo>
                  <a:cubicBezTo>
                    <a:pt x="1176438" y="155939"/>
                    <a:pt x="1178343" y="154510"/>
                    <a:pt x="1179200" y="153939"/>
                  </a:cubicBezTo>
                  <a:cubicBezTo>
                    <a:pt x="1179962" y="153367"/>
                    <a:pt x="1180057" y="150129"/>
                    <a:pt x="1180533" y="148128"/>
                  </a:cubicBezTo>
                  <a:cubicBezTo>
                    <a:pt x="1181010" y="146128"/>
                    <a:pt x="1183867" y="146128"/>
                    <a:pt x="1184820" y="145557"/>
                  </a:cubicBezTo>
                  <a:cubicBezTo>
                    <a:pt x="1185772" y="144985"/>
                    <a:pt x="1189487" y="140604"/>
                    <a:pt x="1190725" y="139366"/>
                  </a:cubicBezTo>
                  <a:cubicBezTo>
                    <a:pt x="1191964" y="138127"/>
                    <a:pt x="1194631" y="137937"/>
                    <a:pt x="1196250" y="137746"/>
                  </a:cubicBezTo>
                  <a:cubicBezTo>
                    <a:pt x="1197964" y="137556"/>
                    <a:pt x="1198345" y="134508"/>
                    <a:pt x="1199107" y="132317"/>
                  </a:cubicBezTo>
                  <a:cubicBezTo>
                    <a:pt x="1199774" y="130126"/>
                    <a:pt x="1196155" y="131269"/>
                    <a:pt x="1194440" y="131269"/>
                  </a:cubicBezTo>
                  <a:cubicBezTo>
                    <a:pt x="1192726" y="131269"/>
                    <a:pt x="1191964" y="132222"/>
                    <a:pt x="1189868" y="132222"/>
                  </a:cubicBezTo>
                  <a:cubicBezTo>
                    <a:pt x="1187772" y="132222"/>
                    <a:pt x="1190249" y="129840"/>
                    <a:pt x="1190630" y="128983"/>
                  </a:cubicBezTo>
                  <a:cubicBezTo>
                    <a:pt x="1191011" y="128031"/>
                    <a:pt x="1192154" y="128602"/>
                    <a:pt x="1193487" y="129174"/>
                  </a:cubicBezTo>
                  <a:cubicBezTo>
                    <a:pt x="1194821" y="129745"/>
                    <a:pt x="1198821" y="128412"/>
                    <a:pt x="1200917" y="127745"/>
                  </a:cubicBezTo>
                  <a:cubicBezTo>
                    <a:pt x="1203012" y="127078"/>
                    <a:pt x="1197678" y="125745"/>
                    <a:pt x="1195774" y="125554"/>
                  </a:cubicBezTo>
                  <a:cubicBezTo>
                    <a:pt x="1193869" y="125364"/>
                    <a:pt x="1199107" y="123745"/>
                    <a:pt x="1200060" y="123745"/>
                  </a:cubicBezTo>
                  <a:cubicBezTo>
                    <a:pt x="1201012" y="123745"/>
                    <a:pt x="1208728" y="124506"/>
                    <a:pt x="1212061" y="124316"/>
                  </a:cubicBezTo>
                  <a:cubicBezTo>
                    <a:pt x="1215490" y="124125"/>
                    <a:pt x="1215776" y="119553"/>
                    <a:pt x="1216443" y="117934"/>
                  </a:cubicBezTo>
                  <a:cubicBezTo>
                    <a:pt x="1217110" y="116315"/>
                    <a:pt x="1224158" y="115362"/>
                    <a:pt x="1227015" y="114315"/>
                  </a:cubicBezTo>
                  <a:cubicBezTo>
                    <a:pt x="1229968" y="113172"/>
                    <a:pt x="1226349" y="110314"/>
                    <a:pt x="1224825" y="109552"/>
                  </a:cubicBezTo>
                  <a:cubicBezTo>
                    <a:pt x="1223396" y="108790"/>
                    <a:pt x="1218538" y="108124"/>
                    <a:pt x="1214728" y="107743"/>
                  </a:cubicBezTo>
                  <a:cubicBezTo>
                    <a:pt x="1211014" y="107361"/>
                    <a:pt x="1204917" y="107171"/>
                    <a:pt x="1203298" y="106980"/>
                  </a:cubicBezTo>
                  <a:cubicBezTo>
                    <a:pt x="1201584" y="106790"/>
                    <a:pt x="1200441" y="110790"/>
                    <a:pt x="1199679" y="112791"/>
                  </a:cubicBezTo>
                  <a:cubicBezTo>
                    <a:pt x="1199012" y="114791"/>
                    <a:pt x="1195392" y="111838"/>
                    <a:pt x="1194154" y="110219"/>
                  </a:cubicBezTo>
                  <a:cubicBezTo>
                    <a:pt x="1192916" y="108600"/>
                    <a:pt x="1191392" y="109647"/>
                    <a:pt x="1189773" y="110600"/>
                  </a:cubicBezTo>
                  <a:cubicBezTo>
                    <a:pt x="1188249" y="111552"/>
                    <a:pt x="1187868" y="107838"/>
                    <a:pt x="1187201" y="106599"/>
                  </a:cubicBezTo>
                  <a:cubicBezTo>
                    <a:pt x="1186534" y="105361"/>
                    <a:pt x="1185391" y="107647"/>
                    <a:pt x="1184629" y="108790"/>
                  </a:cubicBezTo>
                  <a:cubicBezTo>
                    <a:pt x="1183772" y="109838"/>
                    <a:pt x="1182152" y="111933"/>
                    <a:pt x="1180819" y="112410"/>
                  </a:cubicBezTo>
                  <a:cubicBezTo>
                    <a:pt x="1179486" y="112981"/>
                    <a:pt x="1176818" y="115648"/>
                    <a:pt x="1176438" y="116601"/>
                  </a:cubicBezTo>
                  <a:cubicBezTo>
                    <a:pt x="1176057" y="117553"/>
                    <a:pt x="1173676" y="118601"/>
                    <a:pt x="1172342" y="119363"/>
                  </a:cubicBezTo>
                  <a:cubicBezTo>
                    <a:pt x="1171008" y="120125"/>
                    <a:pt x="1170913" y="120792"/>
                    <a:pt x="1170056" y="122316"/>
                  </a:cubicBezTo>
                  <a:cubicBezTo>
                    <a:pt x="1169199" y="123745"/>
                    <a:pt x="1167008" y="123363"/>
                    <a:pt x="1165484" y="123363"/>
                  </a:cubicBezTo>
                  <a:cubicBezTo>
                    <a:pt x="1163960" y="123363"/>
                    <a:pt x="1166056" y="120792"/>
                    <a:pt x="1167103" y="118982"/>
                  </a:cubicBezTo>
                  <a:cubicBezTo>
                    <a:pt x="1168151" y="117172"/>
                    <a:pt x="1171866" y="112029"/>
                    <a:pt x="1172723" y="110600"/>
                  </a:cubicBezTo>
                  <a:cubicBezTo>
                    <a:pt x="1173580" y="109171"/>
                    <a:pt x="1177295" y="107647"/>
                    <a:pt x="1178247" y="106599"/>
                  </a:cubicBezTo>
                  <a:cubicBezTo>
                    <a:pt x="1179295" y="105456"/>
                    <a:pt x="1178724" y="102980"/>
                    <a:pt x="1177485" y="100599"/>
                  </a:cubicBezTo>
                  <a:cubicBezTo>
                    <a:pt x="1176628" y="98789"/>
                    <a:pt x="1172437" y="98503"/>
                    <a:pt x="1169865" y="98694"/>
                  </a:cubicBezTo>
                  <a:cubicBezTo>
                    <a:pt x="1169103" y="98789"/>
                    <a:pt x="1168532" y="98884"/>
                    <a:pt x="1168151" y="98979"/>
                  </a:cubicBezTo>
                  <a:cubicBezTo>
                    <a:pt x="1166627" y="99551"/>
                    <a:pt x="1165960" y="104028"/>
                    <a:pt x="1165008" y="106409"/>
                  </a:cubicBezTo>
                  <a:cubicBezTo>
                    <a:pt x="1164151" y="108790"/>
                    <a:pt x="1155769" y="108600"/>
                    <a:pt x="1153292" y="109171"/>
                  </a:cubicBezTo>
                  <a:cubicBezTo>
                    <a:pt x="1150815" y="109743"/>
                    <a:pt x="1149863" y="110314"/>
                    <a:pt x="1148339" y="110600"/>
                  </a:cubicBezTo>
                  <a:cubicBezTo>
                    <a:pt x="1146815" y="110981"/>
                    <a:pt x="1147101" y="110028"/>
                    <a:pt x="1147482" y="108981"/>
                  </a:cubicBezTo>
                  <a:cubicBezTo>
                    <a:pt x="1147958" y="107933"/>
                    <a:pt x="1152244" y="105361"/>
                    <a:pt x="1153577" y="104790"/>
                  </a:cubicBezTo>
                  <a:cubicBezTo>
                    <a:pt x="1154911" y="104218"/>
                    <a:pt x="1156340" y="102980"/>
                    <a:pt x="1156626" y="101170"/>
                  </a:cubicBezTo>
                  <a:cubicBezTo>
                    <a:pt x="1156912" y="99360"/>
                    <a:pt x="1155769" y="99932"/>
                    <a:pt x="1154054" y="100218"/>
                  </a:cubicBezTo>
                  <a:cubicBezTo>
                    <a:pt x="1153577" y="100313"/>
                    <a:pt x="1152721" y="100503"/>
                    <a:pt x="1151578" y="100694"/>
                  </a:cubicBezTo>
                  <a:cubicBezTo>
                    <a:pt x="1148149" y="101361"/>
                    <a:pt x="1142624" y="102408"/>
                    <a:pt x="1141671" y="102408"/>
                  </a:cubicBezTo>
                  <a:cubicBezTo>
                    <a:pt x="1140338" y="102408"/>
                    <a:pt x="1134909" y="102218"/>
                    <a:pt x="1133385" y="103170"/>
                  </a:cubicBezTo>
                  <a:cubicBezTo>
                    <a:pt x="1131861" y="104123"/>
                    <a:pt x="1126527" y="104123"/>
                    <a:pt x="1124241" y="104599"/>
                  </a:cubicBezTo>
                  <a:cubicBezTo>
                    <a:pt x="1121955" y="105171"/>
                    <a:pt x="1120335" y="106790"/>
                    <a:pt x="1118526" y="107838"/>
                  </a:cubicBezTo>
                  <a:cubicBezTo>
                    <a:pt x="1116716" y="108885"/>
                    <a:pt x="1117192" y="105456"/>
                    <a:pt x="1117287" y="104028"/>
                  </a:cubicBezTo>
                  <a:cubicBezTo>
                    <a:pt x="1117383" y="102599"/>
                    <a:pt x="1123288" y="101265"/>
                    <a:pt x="1125479" y="99837"/>
                  </a:cubicBezTo>
                  <a:cubicBezTo>
                    <a:pt x="1127670" y="98408"/>
                    <a:pt x="1126622" y="96884"/>
                    <a:pt x="1126336" y="95074"/>
                  </a:cubicBezTo>
                  <a:cubicBezTo>
                    <a:pt x="1126051" y="93264"/>
                    <a:pt x="1127956" y="93645"/>
                    <a:pt x="1128527" y="93455"/>
                  </a:cubicBezTo>
                  <a:cubicBezTo>
                    <a:pt x="1129099" y="93264"/>
                    <a:pt x="1132623" y="94598"/>
                    <a:pt x="1134051" y="95265"/>
                  </a:cubicBezTo>
                  <a:cubicBezTo>
                    <a:pt x="1135480" y="96027"/>
                    <a:pt x="1143196" y="96884"/>
                    <a:pt x="1146053" y="96884"/>
                  </a:cubicBezTo>
                  <a:cubicBezTo>
                    <a:pt x="1147101" y="96884"/>
                    <a:pt x="1149101" y="96598"/>
                    <a:pt x="1151196" y="96312"/>
                  </a:cubicBezTo>
                  <a:cubicBezTo>
                    <a:pt x="1154530" y="95836"/>
                    <a:pt x="1158150" y="95265"/>
                    <a:pt x="1159197" y="95265"/>
                  </a:cubicBezTo>
                  <a:cubicBezTo>
                    <a:pt x="1160721" y="95265"/>
                    <a:pt x="1167484" y="95550"/>
                    <a:pt x="1169770" y="95360"/>
                  </a:cubicBezTo>
                  <a:cubicBezTo>
                    <a:pt x="1169961" y="95360"/>
                    <a:pt x="1170151" y="95265"/>
                    <a:pt x="1170246" y="95265"/>
                  </a:cubicBezTo>
                  <a:cubicBezTo>
                    <a:pt x="1171771" y="94884"/>
                    <a:pt x="1171104" y="93074"/>
                    <a:pt x="1171961" y="92122"/>
                  </a:cubicBezTo>
                  <a:cubicBezTo>
                    <a:pt x="1172723" y="91169"/>
                    <a:pt x="1166246" y="90121"/>
                    <a:pt x="1165103" y="89931"/>
                  </a:cubicBezTo>
                  <a:cubicBezTo>
                    <a:pt x="1163960" y="89740"/>
                    <a:pt x="1165674" y="83930"/>
                    <a:pt x="1165960" y="81930"/>
                  </a:cubicBezTo>
                  <a:cubicBezTo>
                    <a:pt x="1166246" y="79929"/>
                    <a:pt x="1163293" y="82120"/>
                    <a:pt x="1162150" y="82692"/>
                  </a:cubicBezTo>
                  <a:cubicBezTo>
                    <a:pt x="1161007" y="83263"/>
                    <a:pt x="1147387" y="80691"/>
                    <a:pt x="1144910" y="80691"/>
                  </a:cubicBezTo>
                  <a:cubicBezTo>
                    <a:pt x="1142433" y="80691"/>
                    <a:pt x="1135290" y="83644"/>
                    <a:pt x="1133004" y="84120"/>
                  </a:cubicBezTo>
                  <a:cubicBezTo>
                    <a:pt x="1130718" y="84692"/>
                    <a:pt x="1123765" y="83930"/>
                    <a:pt x="1122050" y="83930"/>
                  </a:cubicBezTo>
                  <a:cubicBezTo>
                    <a:pt x="1120335" y="83930"/>
                    <a:pt x="1117954" y="85930"/>
                    <a:pt x="1116811" y="86502"/>
                  </a:cubicBezTo>
                  <a:cubicBezTo>
                    <a:pt x="1115668" y="87073"/>
                    <a:pt x="1114430" y="89074"/>
                    <a:pt x="1112811" y="89454"/>
                  </a:cubicBezTo>
                  <a:cubicBezTo>
                    <a:pt x="1111287" y="89835"/>
                    <a:pt x="1110430" y="87645"/>
                    <a:pt x="1109001" y="86502"/>
                  </a:cubicBezTo>
                  <a:cubicBezTo>
                    <a:pt x="1107572" y="85454"/>
                    <a:pt x="1111953" y="85263"/>
                    <a:pt x="1113096" y="85263"/>
                  </a:cubicBezTo>
                  <a:cubicBezTo>
                    <a:pt x="1114240" y="85263"/>
                    <a:pt x="1115001" y="85073"/>
                    <a:pt x="1116906" y="84216"/>
                  </a:cubicBezTo>
                  <a:cubicBezTo>
                    <a:pt x="1118907" y="83263"/>
                    <a:pt x="1118526" y="81834"/>
                    <a:pt x="1118049" y="80596"/>
                  </a:cubicBezTo>
                  <a:cubicBezTo>
                    <a:pt x="1117573" y="79358"/>
                    <a:pt x="1122431" y="80596"/>
                    <a:pt x="1124050" y="80977"/>
                  </a:cubicBezTo>
                  <a:cubicBezTo>
                    <a:pt x="1125765" y="81358"/>
                    <a:pt x="1129289" y="80977"/>
                    <a:pt x="1130718" y="80406"/>
                  </a:cubicBezTo>
                  <a:cubicBezTo>
                    <a:pt x="1132051" y="79834"/>
                    <a:pt x="1140434" y="78596"/>
                    <a:pt x="1141576" y="78405"/>
                  </a:cubicBezTo>
                  <a:cubicBezTo>
                    <a:pt x="1142719" y="78215"/>
                    <a:pt x="1148434" y="77167"/>
                    <a:pt x="1154340" y="76977"/>
                  </a:cubicBezTo>
                  <a:cubicBezTo>
                    <a:pt x="1160150" y="76786"/>
                    <a:pt x="1151863" y="74024"/>
                    <a:pt x="1147577" y="73833"/>
                  </a:cubicBezTo>
                  <a:cubicBezTo>
                    <a:pt x="1143291" y="73643"/>
                    <a:pt x="1136147" y="73072"/>
                    <a:pt x="1132337" y="72881"/>
                  </a:cubicBezTo>
                  <a:cubicBezTo>
                    <a:pt x="1128622" y="72690"/>
                    <a:pt x="1126336" y="71833"/>
                    <a:pt x="1125098" y="71452"/>
                  </a:cubicBezTo>
                  <a:cubicBezTo>
                    <a:pt x="1123765" y="71071"/>
                    <a:pt x="1120145" y="72024"/>
                    <a:pt x="1118621" y="72024"/>
                  </a:cubicBezTo>
                  <a:cubicBezTo>
                    <a:pt x="1117097" y="72024"/>
                    <a:pt x="1112525" y="69643"/>
                    <a:pt x="1109953" y="69452"/>
                  </a:cubicBezTo>
                  <a:cubicBezTo>
                    <a:pt x="1107286" y="69261"/>
                    <a:pt x="1106048" y="70881"/>
                    <a:pt x="1105096" y="72214"/>
                  </a:cubicBezTo>
                  <a:cubicBezTo>
                    <a:pt x="1104048" y="73452"/>
                    <a:pt x="1099857" y="71643"/>
                    <a:pt x="1097952" y="71452"/>
                  </a:cubicBezTo>
                  <a:cubicBezTo>
                    <a:pt x="1096047" y="71262"/>
                    <a:pt x="1094142" y="71452"/>
                    <a:pt x="1091856" y="72500"/>
                  </a:cubicBezTo>
                  <a:cubicBezTo>
                    <a:pt x="1089570" y="73548"/>
                    <a:pt x="1091856" y="77929"/>
                    <a:pt x="1092522" y="79929"/>
                  </a:cubicBezTo>
                  <a:cubicBezTo>
                    <a:pt x="1093189" y="81930"/>
                    <a:pt x="1089474" y="80977"/>
                    <a:pt x="1088331" y="80691"/>
                  </a:cubicBezTo>
                  <a:cubicBezTo>
                    <a:pt x="1087189" y="80310"/>
                    <a:pt x="1082617" y="79263"/>
                    <a:pt x="1081092" y="78501"/>
                  </a:cubicBezTo>
                  <a:cubicBezTo>
                    <a:pt x="1079664" y="77739"/>
                    <a:pt x="1076711" y="76310"/>
                    <a:pt x="1075854" y="75262"/>
                  </a:cubicBezTo>
                  <a:cubicBezTo>
                    <a:pt x="1074996" y="74119"/>
                    <a:pt x="1074806" y="71262"/>
                    <a:pt x="1074711" y="69833"/>
                  </a:cubicBezTo>
                  <a:cubicBezTo>
                    <a:pt x="1074615" y="68404"/>
                    <a:pt x="1069472" y="68880"/>
                    <a:pt x="1067948" y="69452"/>
                  </a:cubicBezTo>
                  <a:cubicBezTo>
                    <a:pt x="1066424" y="70024"/>
                    <a:pt x="1064614" y="71833"/>
                    <a:pt x="1064519" y="72881"/>
                  </a:cubicBezTo>
                  <a:cubicBezTo>
                    <a:pt x="1064424" y="73929"/>
                    <a:pt x="1061281" y="73262"/>
                    <a:pt x="1059566" y="73262"/>
                  </a:cubicBezTo>
                  <a:cubicBezTo>
                    <a:pt x="1057851" y="73262"/>
                    <a:pt x="1058614" y="75453"/>
                    <a:pt x="1060328" y="76405"/>
                  </a:cubicBezTo>
                  <a:cubicBezTo>
                    <a:pt x="1061947" y="77358"/>
                    <a:pt x="1058423" y="79168"/>
                    <a:pt x="1058423" y="79834"/>
                  </a:cubicBezTo>
                  <a:cubicBezTo>
                    <a:pt x="1058423" y="80596"/>
                    <a:pt x="1066805" y="81644"/>
                    <a:pt x="1067948" y="81644"/>
                  </a:cubicBezTo>
                  <a:cubicBezTo>
                    <a:pt x="1069091" y="81644"/>
                    <a:pt x="1077187" y="82597"/>
                    <a:pt x="1079378" y="82692"/>
                  </a:cubicBezTo>
                  <a:cubicBezTo>
                    <a:pt x="1081664" y="82882"/>
                    <a:pt x="1081855" y="85073"/>
                    <a:pt x="1082045" y="85835"/>
                  </a:cubicBezTo>
                  <a:cubicBezTo>
                    <a:pt x="1082140" y="86597"/>
                    <a:pt x="1080426" y="87454"/>
                    <a:pt x="1078997" y="86025"/>
                  </a:cubicBezTo>
                  <a:cubicBezTo>
                    <a:pt x="1077568" y="84597"/>
                    <a:pt x="1076235" y="85263"/>
                    <a:pt x="1075092" y="84978"/>
                  </a:cubicBezTo>
                  <a:cubicBezTo>
                    <a:pt x="1073949" y="84597"/>
                    <a:pt x="1066043" y="84978"/>
                    <a:pt x="1065281" y="84978"/>
                  </a:cubicBezTo>
                  <a:cubicBezTo>
                    <a:pt x="1064519" y="84978"/>
                    <a:pt x="1061281" y="86025"/>
                    <a:pt x="1059661" y="86978"/>
                  </a:cubicBezTo>
                  <a:cubicBezTo>
                    <a:pt x="1058137" y="87930"/>
                    <a:pt x="1058804" y="91740"/>
                    <a:pt x="1058900" y="93550"/>
                  </a:cubicBezTo>
                  <a:cubicBezTo>
                    <a:pt x="1058994" y="95360"/>
                    <a:pt x="1055470" y="94122"/>
                    <a:pt x="1054422" y="93360"/>
                  </a:cubicBezTo>
                  <a:cubicBezTo>
                    <a:pt x="1053375" y="92598"/>
                    <a:pt x="1050803" y="88311"/>
                    <a:pt x="1050422" y="87549"/>
                  </a:cubicBezTo>
                  <a:cubicBezTo>
                    <a:pt x="1050041" y="86787"/>
                    <a:pt x="1047469" y="83739"/>
                    <a:pt x="1046612" y="82597"/>
                  </a:cubicBezTo>
                  <a:cubicBezTo>
                    <a:pt x="1045755" y="81549"/>
                    <a:pt x="1041564" y="82215"/>
                    <a:pt x="1039850" y="82215"/>
                  </a:cubicBezTo>
                  <a:cubicBezTo>
                    <a:pt x="1038134" y="82215"/>
                    <a:pt x="1036611" y="78977"/>
                    <a:pt x="1034896" y="76786"/>
                  </a:cubicBezTo>
                  <a:cubicBezTo>
                    <a:pt x="1033182" y="74595"/>
                    <a:pt x="1029562" y="77548"/>
                    <a:pt x="1028133" y="78786"/>
                  </a:cubicBezTo>
                  <a:cubicBezTo>
                    <a:pt x="1026705" y="80025"/>
                    <a:pt x="1028609" y="82597"/>
                    <a:pt x="1029658" y="84216"/>
                  </a:cubicBezTo>
                  <a:cubicBezTo>
                    <a:pt x="1030705" y="85835"/>
                    <a:pt x="1030134" y="87645"/>
                    <a:pt x="1029752" y="89264"/>
                  </a:cubicBezTo>
                  <a:cubicBezTo>
                    <a:pt x="1029276" y="90883"/>
                    <a:pt x="1025467" y="87835"/>
                    <a:pt x="1024228" y="87264"/>
                  </a:cubicBezTo>
                  <a:cubicBezTo>
                    <a:pt x="1022895" y="86692"/>
                    <a:pt x="1021847" y="86121"/>
                    <a:pt x="1020133" y="86121"/>
                  </a:cubicBezTo>
                  <a:cubicBezTo>
                    <a:pt x="1018418" y="86121"/>
                    <a:pt x="1017370" y="84692"/>
                    <a:pt x="1016513" y="83930"/>
                  </a:cubicBezTo>
                  <a:cubicBezTo>
                    <a:pt x="1015656" y="83168"/>
                    <a:pt x="1013179" y="85359"/>
                    <a:pt x="1011655" y="86121"/>
                  </a:cubicBezTo>
                  <a:cubicBezTo>
                    <a:pt x="1010131" y="86883"/>
                    <a:pt x="1009941" y="86883"/>
                    <a:pt x="1009274" y="85549"/>
                  </a:cubicBezTo>
                  <a:cubicBezTo>
                    <a:pt x="1008607" y="84311"/>
                    <a:pt x="1006893" y="78120"/>
                    <a:pt x="1006417" y="76977"/>
                  </a:cubicBezTo>
                  <a:cubicBezTo>
                    <a:pt x="1005940" y="75929"/>
                    <a:pt x="1001940" y="76596"/>
                    <a:pt x="1000797" y="76786"/>
                  </a:cubicBezTo>
                  <a:cubicBezTo>
                    <a:pt x="999654" y="76977"/>
                    <a:pt x="997177" y="76596"/>
                    <a:pt x="995749" y="76596"/>
                  </a:cubicBezTo>
                  <a:cubicBezTo>
                    <a:pt x="994320" y="76596"/>
                    <a:pt x="988700" y="76310"/>
                    <a:pt x="988700" y="76310"/>
                  </a:cubicBezTo>
                  <a:cubicBezTo>
                    <a:pt x="987176" y="75929"/>
                    <a:pt x="981556" y="74786"/>
                    <a:pt x="982318" y="76310"/>
                  </a:cubicBezTo>
                  <a:cubicBezTo>
                    <a:pt x="983080" y="77834"/>
                    <a:pt x="983937" y="79358"/>
                    <a:pt x="984128" y="80691"/>
                  </a:cubicBezTo>
                  <a:cubicBezTo>
                    <a:pt x="984223" y="82025"/>
                    <a:pt x="982509" y="85073"/>
                    <a:pt x="981842" y="83739"/>
                  </a:cubicBezTo>
                  <a:cubicBezTo>
                    <a:pt x="981271" y="82406"/>
                    <a:pt x="979461" y="78501"/>
                    <a:pt x="978794" y="77834"/>
                  </a:cubicBezTo>
                  <a:cubicBezTo>
                    <a:pt x="978127" y="77167"/>
                    <a:pt x="975746" y="75643"/>
                    <a:pt x="973936" y="75643"/>
                  </a:cubicBezTo>
                  <a:cubicBezTo>
                    <a:pt x="972126" y="75643"/>
                    <a:pt x="967745" y="76786"/>
                    <a:pt x="966983" y="77643"/>
                  </a:cubicBezTo>
                  <a:cubicBezTo>
                    <a:pt x="966221" y="78501"/>
                    <a:pt x="965459" y="80025"/>
                    <a:pt x="965364" y="81168"/>
                  </a:cubicBezTo>
                  <a:cubicBezTo>
                    <a:pt x="965269" y="82215"/>
                    <a:pt x="966507" y="84501"/>
                    <a:pt x="965269" y="85549"/>
                  </a:cubicBezTo>
                  <a:cubicBezTo>
                    <a:pt x="964030" y="86692"/>
                    <a:pt x="961934" y="87359"/>
                    <a:pt x="960887" y="86406"/>
                  </a:cubicBezTo>
                  <a:cubicBezTo>
                    <a:pt x="959839" y="85549"/>
                    <a:pt x="956887" y="82025"/>
                    <a:pt x="956315" y="83739"/>
                  </a:cubicBezTo>
                  <a:cubicBezTo>
                    <a:pt x="955744" y="85454"/>
                    <a:pt x="954791" y="86597"/>
                    <a:pt x="953458" y="86406"/>
                  </a:cubicBezTo>
                  <a:cubicBezTo>
                    <a:pt x="952124" y="86216"/>
                    <a:pt x="946981" y="85073"/>
                    <a:pt x="945742" y="85740"/>
                  </a:cubicBezTo>
                  <a:cubicBezTo>
                    <a:pt x="944600" y="86406"/>
                    <a:pt x="940980" y="88597"/>
                    <a:pt x="939646" y="89074"/>
                  </a:cubicBezTo>
                  <a:cubicBezTo>
                    <a:pt x="938217" y="89454"/>
                    <a:pt x="933455" y="90121"/>
                    <a:pt x="932883" y="91740"/>
                  </a:cubicBezTo>
                  <a:cubicBezTo>
                    <a:pt x="932312" y="93264"/>
                    <a:pt x="933836" y="97932"/>
                    <a:pt x="934979" y="98313"/>
                  </a:cubicBezTo>
                  <a:cubicBezTo>
                    <a:pt x="936122" y="98694"/>
                    <a:pt x="938789" y="98694"/>
                    <a:pt x="940027" y="98122"/>
                  </a:cubicBezTo>
                  <a:cubicBezTo>
                    <a:pt x="941265" y="97455"/>
                    <a:pt x="942028" y="95741"/>
                    <a:pt x="943551" y="96789"/>
                  </a:cubicBezTo>
                  <a:cubicBezTo>
                    <a:pt x="945076" y="97932"/>
                    <a:pt x="949933" y="100313"/>
                    <a:pt x="947838" y="100789"/>
                  </a:cubicBezTo>
                  <a:cubicBezTo>
                    <a:pt x="945742" y="101265"/>
                    <a:pt x="940980" y="101456"/>
                    <a:pt x="940599" y="102789"/>
                  </a:cubicBezTo>
                  <a:cubicBezTo>
                    <a:pt x="940313" y="104123"/>
                    <a:pt x="938122" y="105837"/>
                    <a:pt x="936789" y="105171"/>
                  </a:cubicBezTo>
                  <a:cubicBezTo>
                    <a:pt x="935455" y="104504"/>
                    <a:pt x="926787" y="102123"/>
                    <a:pt x="925550" y="103361"/>
                  </a:cubicBezTo>
                  <a:cubicBezTo>
                    <a:pt x="924311" y="104695"/>
                    <a:pt x="920692" y="107552"/>
                    <a:pt x="918977" y="106695"/>
                  </a:cubicBezTo>
                  <a:cubicBezTo>
                    <a:pt x="917167" y="105837"/>
                    <a:pt x="914119" y="104313"/>
                    <a:pt x="912690" y="105361"/>
                  </a:cubicBezTo>
                  <a:cubicBezTo>
                    <a:pt x="911262" y="106504"/>
                    <a:pt x="909642" y="106504"/>
                    <a:pt x="907833" y="106504"/>
                  </a:cubicBezTo>
                  <a:cubicBezTo>
                    <a:pt x="906023" y="106504"/>
                    <a:pt x="905737" y="106695"/>
                    <a:pt x="904594" y="107647"/>
                  </a:cubicBezTo>
                  <a:cubicBezTo>
                    <a:pt x="903451" y="108504"/>
                    <a:pt x="901165" y="108124"/>
                    <a:pt x="900403" y="109362"/>
                  </a:cubicBezTo>
                  <a:cubicBezTo>
                    <a:pt x="899641" y="110695"/>
                    <a:pt x="898308" y="113553"/>
                    <a:pt x="899832" y="114886"/>
                  </a:cubicBezTo>
                  <a:cubicBezTo>
                    <a:pt x="901356" y="116220"/>
                    <a:pt x="903832" y="117077"/>
                    <a:pt x="904404" y="118601"/>
                  </a:cubicBezTo>
                  <a:cubicBezTo>
                    <a:pt x="904975" y="120125"/>
                    <a:pt x="907928" y="123649"/>
                    <a:pt x="909357" y="123649"/>
                  </a:cubicBezTo>
                  <a:cubicBezTo>
                    <a:pt x="910690" y="123649"/>
                    <a:pt x="915358" y="122792"/>
                    <a:pt x="916501" y="122982"/>
                  </a:cubicBezTo>
                  <a:cubicBezTo>
                    <a:pt x="917644" y="123173"/>
                    <a:pt x="919834" y="123840"/>
                    <a:pt x="920977" y="123840"/>
                  </a:cubicBezTo>
                  <a:cubicBezTo>
                    <a:pt x="922120" y="123840"/>
                    <a:pt x="924216" y="122506"/>
                    <a:pt x="925359" y="123459"/>
                  </a:cubicBezTo>
                  <a:cubicBezTo>
                    <a:pt x="926406" y="124316"/>
                    <a:pt x="927835" y="127459"/>
                    <a:pt x="925550" y="127459"/>
                  </a:cubicBezTo>
                  <a:cubicBezTo>
                    <a:pt x="923263" y="127459"/>
                    <a:pt x="915834" y="125459"/>
                    <a:pt x="914691" y="126126"/>
                  </a:cubicBezTo>
                  <a:cubicBezTo>
                    <a:pt x="913548" y="126793"/>
                    <a:pt x="911167" y="128126"/>
                    <a:pt x="910595" y="129459"/>
                  </a:cubicBezTo>
                  <a:cubicBezTo>
                    <a:pt x="910024" y="130793"/>
                    <a:pt x="905927" y="130983"/>
                    <a:pt x="905071" y="130126"/>
                  </a:cubicBezTo>
                  <a:cubicBezTo>
                    <a:pt x="904213" y="129269"/>
                    <a:pt x="896022" y="126411"/>
                    <a:pt x="896784" y="128316"/>
                  </a:cubicBezTo>
                  <a:cubicBezTo>
                    <a:pt x="897546" y="130317"/>
                    <a:pt x="898212" y="134031"/>
                    <a:pt x="900213" y="134222"/>
                  </a:cubicBezTo>
                  <a:cubicBezTo>
                    <a:pt x="902213" y="134412"/>
                    <a:pt x="906118" y="138222"/>
                    <a:pt x="908404" y="137937"/>
                  </a:cubicBezTo>
                  <a:cubicBezTo>
                    <a:pt x="910690" y="137746"/>
                    <a:pt x="914691" y="135746"/>
                    <a:pt x="914786" y="137460"/>
                  </a:cubicBezTo>
                  <a:cubicBezTo>
                    <a:pt x="914881" y="139270"/>
                    <a:pt x="916215" y="140508"/>
                    <a:pt x="913453" y="140508"/>
                  </a:cubicBezTo>
                  <a:cubicBezTo>
                    <a:pt x="910690" y="140508"/>
                    <a:pt x="908214" y="140318"/>
                    <a:pt x="905927" y="140699"/>
                  </a:cubicBezTo>
                  <a:cubicBezTo>
                    <a:pt x="903642" y="141080"/>
                    <a:pt x="899165" y="143080"/>
                    <a:pt x="901165" y="144414"/>
                  </a:cubicBezTo>
                  <a:cubicBezTo>
                    <a:pt x="903165" y="145747"/>
                    <a:pt x="904784" y="145271"/>
                    <a:pt x="905071" y="147081"/>
                  </a:cubicBezTo>
                  <a:cubicBezTo>
                    <a:pt x="905451" y="148795"/>
                    <a:pt x="907547" y="154510"/>
                    <a:pt x="908785" y="155653"/>
                  </a:cubicBezTo>
                  <a:cubicBezTo>
                    <a:pt x="910118" y="156701"/>
                    <a:pt x="914691" y="159844"/>
                    <a:pt x="914786" y="158320"/>
                  </a:cubicBezTo>
                  <a:cubicBezTo>
                    <a:pt x="914881" y="156796"/>
                    <a:pt x="915358" y="152605"/>
                    <a:pt x="916881" y="153939"/>
                  </a:cubicBezTo>
                  <a:cubicBezTo>
                    <a:pt x="918406" y="155272"/>
                    <a:pt x="919834" y="157272"/>
                    <a:pt x="921549" y="155463"/>
                  </a:cubicBezTo>
                  <a:cubicBezTo>
                    <a:pt x="923263" y="153748"/>
                    <a:pt x="925644" y="148033"/>
                    <a:pt x="926692" y="150414"/>
                  </a:cubicBezTo>
                  <a:cubicBezTo>
                    <a:pt x="927645" y="152796"/>
                    <a:pt x="929359" y="155463"/>
                    <a:pt x="930788" y="154796"/>
                  </a:cubicBezTo>
                  <a:cubicBezTo>
                    <a:pt x="932217" y="154129"/>
                    <a:pt x="936598" y="150224"/>
                    <a:pt x="936694" y="151748"/>
                  </a:cubicBezTo>
                  <a:cubicBezTo>
                    <a:pt x="936789" y="153272"/>
                    <a:pt x="937265" y="156606"/>
                    <a:pt x="938599" y="156987"/>
                  </a:cubicBezTo>
                  <a:cubicBezTo>
                    <a:pt x="939932" y="157368"/>
                    <a:pt x="943361" y="157653"/>
                    <a:pt x="944600" y="158701"/>
                  </a:cubicBezTo>
                  <a:cubicBezTo>
                    <a:pt x="945933" y="159844"/>
                    <a:pt x="950219" y="163940"/>
                    <a:pt x="950790" y="164416"/>
                  </a:cubicBezTo>
                  <a:cubicBezTo>
                    <a:pt x="951457" y="164893"/>
                    <a:pt x="954791" y="166226"/>
                    <a:pt x="954410" y="168417"/>
                  </a:cubicBezTo>
                  <a:cubicBezTo>
                    <a:pt x="954029" y="170607"/>
                    <a:pt x="954029" y="173655"/>
                    <a:pt x="953934" y="175465"/>
                  </a:cubicBezTo>
                  <a:cubicBezTo>
                    <a:pt x="953838" y="177180"/>
                    <a:pt x="953458" y="183180"/>
                    <a:pt x="955648" y="184228"/>
                  </a:cubicBezTo>
                  <a:cubicBezTo>
                    <a:pt x="957839" y="185371"/>
                    <a:pt x="961173" y="186228"/>
                    <a:pt x="961554" y="187752"/>
                  </a:cubicBezTo>
                  <a:cubicBezTo>
                    <a:pt x="961934" y="189276"/>
                    <a:pt x="960125" y="192324"/>
                    <a:pt x="960696" y="193277"/>
                  </a:cubicBezTo>
                  <a:cubicBezTo>
                    <a:pt x="961268" y="194134"/>
                    <a:pt x="963268" y="195944"/>
                    <a:pt x="962697" y="197468"/>
                  </a:cubicBezTo>
                  <a:cubicBezTo>
                    <a:pt x="962125" y="198992"/>
                    <a:pt x="960506" y="203659"/>
                    <a:pt x="962030" y="204040"/>
                  </a:cubicBezTo>
                  <a:cubicBezTo>
                    <a:pt x="963650" y="204516"/>
                    <a:pt x="965078" y="205564"/>
                    <a:pt x="965269" y="207564"/>
                  </a:cubicBezTo>
                  <a:cubicBezTo>
                    <a:pt x="965269" y="207564"/>
                    <a:pt x="964887" y="213470"/>
                    <a:pt x="963935" y="213946"/>
                  </a:cubicBezTo>
                  <a:cubicBezTo>
                    <a:pt x="962983" y="214422"/>
                    <a:pt x="959172" y="216804"/>
                    <a:pt x="959077" y="218137"/>
                  </a:cubicBezTo>
                  <a:cubicBezTo>
                    <a:pt x="958982" y="219471"/>
                    <a:pt x="958696" y="220518"/>
                    <a:pt x="957934" y="221852"/>
                  </a:cubicBezTo>
                  <a:cubicBezTo>
                    <a:pt x="957172" y="223185"/>
                    <a:pt x="956410" y="223852"/>
                    <a:pt x="956982" y="225186"/>
                  </a:cubicBezTo>
                  <a:cubicBezTo>
                    <a:pt x="957553" y="226519"/>
                    <a:pt x="958029" y="227186"/>
                    <a:pt x="956601" y="228043"/>
                  </a:cubicBezTo>
                  <a:cubicBezTo>
                    <a:pt x="955172" y="228900"/>
                    <a:pt x="954410" y="230424"/>
                    <a:pt x="956220" y="230710"/>
                  </a:cubicBezTo>
                  <a:cubicBezTo>
                    <a:pt x="958029" y="230901"/>
                    <a:pt x="963744" y="230710"/>
                    <a:pt x="964316" y="228996"/>
                  </a:cubicBezTo>
                  <a:cubicBezTo>
                    <a:pt x="964887" y="227186"/>
                    <a:pt x="964602" y="221280"/>
                    <a:pt x="965269" y="221090"/>
                  </a:cubicBezTo>
                  <a:cubicBezTo>
                    <a:pt x="965935" y="220899"/>
                    <a:pt x="967078" y="220899"/>
                    <a:pt x="967268" y="221947"/>
                  </a:cubicBezTo>
                  <a:cubicBezTo>
                    <a:pt x="967459" y="223090"/>
                    <a:pt x="967650" y="225948"/>
                    <a:pt x="969078" y="226138"/>
                  </a:cubicBezTo>
                  <a:cubicBezTo>
                    <a:pt x="970412" y="226329"/>
                    <a:pt x="972222" y="227472"/>
                    <a:pt x="971841" y="228805"/>
                  </a:cubicBezTo>
                  <a:cubicBezTo>
                    <a:pt x="971555" y="230139"/>
                    <a:pt x="969840" y="231472"/>
                    <a:pt x="970698" y="232329"/>
                  </a:cubicBezTo>
                  <a:cubicBezTo>
                    <a:pt x="971555" y="233187"/>
                    <a:pt x="971936" y="234520"/>
                    <a:pt x="972984" y="234997"/>
                  </a:cubicBezTo>
                  <a:cubicBezTo>
                    <a:pt x="974127" y="235377"/>
                    <a:pt x="975174" y="236520"/>
                    <a:pt x="974889" y="237854"/>
                  </a:cubicBezTo>
                  <a:cubicBezTo>
                    <a:pt x="974603" y="239187"/>
                    <a:pt x="974603" y="242902"/>
                    <a:pt x="972508" y="243378"/>
                  </a:cubicBezTo>
                  <a:cubicBezTo>
                    <a:pt x="972126" y="243474"/>
                    <a:pt x="971746" y="243474"/>
                    <a:pt x="971365" y="243474"/>
                  </a:cubicBezTo>
                  <a:cubicBezTo>
                    <a:pt x="969745" y="243474"/>
                    <a:pt x="968412" y="242712"/>
                    <a:pt x="967364" y="241854"/>
                  </a:cubicBezTo>
                  <a:cubicBezTo>
                    <a:pt x="966031" y="240711"/>
                    <a:pt x="964602" y="238330"/>
                    <a:pt x="962316" y="238330"/>
                  </a:cubicBezTo>
                  <a:cubicBezTo>
                    <a:pt x="960030" y="238330"/>
                    <a:pt x="955553" y="237187"/>
                    <a:pt x="957172" y="239854"/>
                  </a:cubicBezTo>
                  <a:cubicBezTo>
                    <a:pt x="958792" y="242521"/>
                    <a:pt x="961934" y="243188"/>
                    <a:pt x="962983" y="245093"/>
                  </a:cubicBezTo>
                  <a:cubicBezTo>
                    <a:pt x="964030" y="247093"/>
                    <a:pt x="966697" y="250808"/>
                    <a:pt x="968126" y="250141"/>
                  </a:cubicBezTo>
                  <a:cubicBezTo>
                    <a:pt x="969078" y="249665"/>
                    <a:pt x="971555" y="248236"/>
                    <a:pt x="973269" y="247570"/>
                  </a:cubicBezTo>
                  <a:cubicBezTo>
                    <a:pt x="974127" y="247284"/>
                    <a:pt x="974794" y="247093"/>
                    <a:pt x="975079" y="247284"/>
                  </a:cubicBezTo>
                  <a:cubicBezTo>
                    <a:pt x="975937" y="247950"/>
                    <a:pt x="978889" y="251856"/>
                    <a:pt x="977270" y="252522"/>
                  </a:cubicBezTo>
                  <a:cubicBezTo>
                    <a:pt x="975651" y="253189"/>
                    <a:pt x="970412" y="256523"/>
                    <a:pt x="969460" y="257761"/>
                  </a:cubicBezTo>
                  <a:cubicBezTo>
                    <a:pt x="968507" y="259095"/>
                    <a:pt x="966697" y="262143"/>
                    <a:pt x="968031" y="262810"/>
                  </a:cubicBezTo>
                  <a:cubicBezTo>
                    <a:pt x="969364" y="263476"/>
                    <a:pt x="970888" y="264143"/>
                    <a:pt x="969269" y="265476"/>
                  </a:cubicBezTo>
                  <a:cubicBezTo>
                    <a:pt x="967554" y="266810"/>
                    <a:pt x="964983" y="268143"/>
                    <a:pt x="964697" y="269477"/>
                  </a:cubicBezTo>
                  <a:cubicBezTo>
                    <a:pt x="964697" y="269477"/>
                    <a:pt x="963554" y="272525"/>
                    <a:pt x="962030" y="272525"/>
                  </a:cubicBezTo>
                  <a:cubicBezTo>
                    <a:pt x="960506" y="272525"/>
                    <a:pt x="953267" y="273858"/>
                    <a:pt x="954410" y="274620"/>
                  </a:cubicBezTo>
                  <a:cubicBezTo>
                    <a:pt x="955553" y="275478"/>
                    <a:pt x="957934" y="275478"/>
                    <a:pt x="959172" y="275573"/>
                  </a:cubicBezTo>
                  <a:cubicBezTo>
                    <a:pt x="960411" y="275764"/>
                    <a:pt x="961934" y="276906"/>
                    <a:pt x="960411" y="277573"/>
                  </a:cubicBezTo>
                  <a:cubicBezTo>
                    <a:pt x="958792" y="278240"/>
                    <a:pt x="953838" y="279193"/>
                    <a:pt x="952886" y="280240"/>
                  </a:cubicBezTo>
                  <a:cubicBezTo>
                    <a:pt x="951933" y="281193"/>
                    <a:pt x="951648" y="282907"/>
                    <a:pt x="952886" y="283002"/>
                  </a:cubicBezTo>
                  <a:cubicBezTo>
                    <a:pt x="954125" y="283193"/>
                    <a:pt x="957458" y="282812"/>
                    <a:pt x="958315" y="283669"/>
                  </a:cubicBezTo>
                  <a:cubicBezTo>
                    <a:pt x="959077" y="284526"/>
                    <a:pt x="961744" y="286812"/>
                    <a:pt x="959172" y="286336"/>
                  </a:cubicBezTo>
                  <a:cubicBezTo>
                    <a:pt x="956696" y="285860"/>
                    <a:pt x="952600" y="285860"/>
                    <a:pt x="951362" y="286050"/>
                  </a:cubicBezTo>
                  <a:cubicBezTo>
                    <a:pt x="950124" y="286241"/>
                    <a:pt x="945647" y="286717"/>
                    <a:pt x="945742" y="288051"/>
                  </a:cubicBezTo>
                  <a:cubicBezTo>
                    <a:pt x="945837" y="289384"/>
                    <a:pt x="948409" y="291003"/>
                    <a:pt x="950028" y="291003"/>
                  </a:cubicBezTo>
                  <a:cubicBezTo>
                    <a:pt x="951553" y="291003"/>
                    <a:pt x="954696" y="290337"/>
                    <a:pt x="955744" y="290337"/>
                  </a:cubicBezTo>
                  <a:cubicBezTo>
                    <a:pt x="956791" y="290337"/>
                    <a:pt x="957934" y="291289"/>
                    <a:pt x="956696" y="291956"/>
                  </a:cubicBezTo>
                  <a:cubicBezTo>
                    <a:pt x="955458" y="292623"/>
                    <a:pt x="949933" y="294051"/>
                    <a:pt x="948504" y="294718"/>
                  </a:cubicBezTo>
                  <a:cubicBezTo>
                    <a:pt x="947076" y="295385"/>
                    <a:pt x="943837" y="298528"/>
                    <a:pt x="944123" y="299671"/>
                  </a:cubicBezTo>
                  <a:cubicBezTo>
                    <a:pt x="944409" y="300814"/>
                    <a:pt x="944790" y="303291"/>
                    <a:pt x="946314" y="302814"/>
                  </a:cubicBezTo>
                  <a:cubicBezTo>
                    <a:pt x="947838" y="302338"/>
                    <a:pt x="952409" y="298338"/>
                    <a:pt x="951553" y="300338"/>
                  </a:cubicBezTo>
                  <a:cubicBezTo>
                    <a:pt x="950790" y="302338"/>
                    <a:pt x="948981" y="305100"/>
                    <a:pt x="950028" y="305767"/>
                  </a:cubicBezTo>
                  <a:cubicBezTo>
                    <a:pt x="950981" y="306434"/>
                    <a:pt x="952981" y="307577"/>
                    <a:pt x="951362" y="308244"/>
                  </a:cubicBezTo>
                  <a:cubicBezTo>
                    <a:pt x="949743" y="308910"/>
                    <a:pt x="949552" y="309768"/>
                    <a:pt x="949457" y="311577"/>
                  </a:cubicBezTo>
                  <a:cubicBezTo>
                    <a:pt x="949362" y="313387"/>
                    <a:pt x="949076" y="318150"/>
                    <a:pt x="950314" y="317388"/>
                  </a:cubicBezTo>
                  <a:cubicBezTo>
                    <a:pt x="951171" y="316816"/>
                    <a:pt x="952600" y="316149"/>
                    <a:pt x="953552" y="315959"/>
                  </a:cubicBezTo>
                  <a:cubicBezTo>
                    <a:pt x="953552" y="315959"/>
                    <a:pt x="954886" y="315673"/>
                    <a:pt x="955839" y="315768"/>
                  </a:cubicBezTo>
                  <a:cubicBezTo>
                    <a:pt x="956791" y="315959"/>
                    <a:pt x="957649" y="316721"/>
                    <a:pt x="957934" y="317769"/>
                  </a:cubicBezTo>
                  <a:cubicBezTo>
                    <a:pt x="958220" y="318912"/>
                    <a:pt x="958696" y="320531"/>
                    <a:pt x="957743" y="321007"/>
                  </a:cubicBezTo>
                  <a:cubicBezTo>
                    <a:pt x="956791" y="321483"/>
                    <a:pt x="954125" y="322436"/>
                    <a:pt x="954125" y="322436"/>
                  </a:cubicBezTo>
                  <a:cubicBezTo>
                    <a:pt x="952886" y="322722"/>
                    <a:pt x="952029" y="323579"/>
                    <a:pt x="951743" y="324436"/>
                  </a:cubicBezTo>
                  <a:cubicBezTo>
                    <a:pt x="951553" y="325293"/>
                    <a:pt x="951076" y="327389"/>
                    <a:pt x="950219" y="327389"/>
                  </a:cubicBezTo>
                  <a:cubicBezTo>
                    <a:pt x="949362" y="327389"/>
                    <a:pt x="947171" y="326913"/>
                    <a:pt x="947552" y="328246"/>
                  </a:cubicBezTo>
                  <a:cubicBezTo>
                    <a:pt x="948028" y="329580"/>
                    <a:pt x="949267" y="333199"/>
                    <a:pt x="949171" y="334342"/>
                  </a:cubicBezTo>
                  <a:cubicBezTo>
                    <a:pt x="949076" y="335485"/>
                    <a:pt x="948981" y="337009"/>
                    <a:pt x="950314" y="337771"/>
                  </a:cubicBezTo>
                  <a:cubicBezTo>
                    <a:pt x="951648" y="338628"/>
                    <a:pt x="953076" y="339391"/>
                    <a:pt x="952219" y="340533"/>
                  </a:cubicBezTo>
                  <a:cubicBezTo>
                    <a:pt x="951267" y="341676"/>
                    <a:pt x="948695" y="344343"/>
                    <a:pt x="949838" y="345772"/>
                  </a:cubicBezTo>
                  <a:cubicBezTo>
                    <a:pt x="950981" y="347296"/>
                    <a:pt x="954029" y="349201"/>
                    <a:pt x="954886" y="351678"/>
                  </a:cubicBezTo>
                  <a:cubicBezTo>
                    <a:pt x="955744" y="354154"/>
                    <a:pt x="956791" y="354345"/>
                    <a:pt x="957458" y="354440"/>
                  </a:cubicBezTo>
                  <a:cubicBezTo>
                    <a:pt x="958125" y="354630"/>
                    <a:pt x="958696" y="356059"/>
                    <a:pt x="958029" y="356916"/>
                  </a:cubicBezTo>
                  <a:cubicBezTo>
                    <a:pt x="957267" y="357774"/>
                    <a:pt x="956506" y="359583"/>
                    <a:pt x="957839" y="359869"/>
                  </a:cubicBezTo>
                  <a:cubicBezTo>
                    <a:pt x="959172" y="360155"/>
                    <a:pt x="961363" y="361393"/>
                    <a:pt x="961458" y="362155"/>
                  </a:cubicBezTo>
                  <a:cubicBezTo>
                    <a:pt x="961554" y="363012"/>
                    <a:pt x="961744" y="365108"/>
                    <a:pt x="964126" y="365299"/>
                  </a:cubicBezTo>
                  <a:cubicBezTo>
                    <a:pt x="966507" y="365489"/>
                    <a:pt x="972698" y="364441"/>
                    <a:pt x="973460" y="364155"/>
                  </a:cubicBezTo>
                  <a:cubicBezTo>
                    <a:pt x="974127" y="363870"/>
                    <a:pt x="976508" y="361489"/>
                    <a:pt x="976413" y="363012"/>
                  </a:cubicBezTo>
                  <a:cubicBezTo>
                    <a:pt x="976317" y="364537"/>
                    <a:pt x="976222" y="366156"/>
                    <a:pt x="975365" y="366441"/>
                  </a:cubicBezTo>
                  <a:cubicBezTo>
                    <a:pt x="974508" y="366727"/>
                    <a:pt x="972698" y="367585"/>
                    <a:pt x="973555" y="368442"/>
                  </a:cubicBezTo>
                  <a:cubicBezTo>
                    <a:pt x="974317" y="369299"/>
                    <a:pt x="976222" y="370061"/>
                    <a:pt x="976413" y="370918"/>
                  </a:cubicBezTo>
                  <a:cubicBezTo>
                    <a:pt x="976699" y="371775"/>
                    <a:pt x="978794" y="373585"/>
                    <a:pt x="978794" y="374252"/>
                  </a:cubicBezTo>
                  <a:cubicBezTo>
                    <a:pt x="978794" y="374919"/>
                    <a:pt x="979080" y="375395"/>
                    <a:pt x="979651" y="376538"/>
                  </a:cubicBezTo>
                  <a:cubicBezTo>
                    <a:pt x="980223" y="377681"/>
                    <a:pt x="982318" y="379967"/>
                    <a:pt x="982700" y="379205"/>
                  </a:cubicBezTo>
                  <a:cubicBezTo>
                    <a:pt x="983080" y="378348"/>
                    <a:pt x="986604" y="374443"/>
                    <a:pt x="986318" y="375871"/>
                  </a:cubicBezTo>
                  <a:cubicBezTo>
                    <a:pt x="986033" y="377395"/>
                    <a:pt x="984414" y="379300"/>
                    <a:pt x="986604" y="379681"/>
                  </a:cubicBezTo>
                  <a:cubicBezTo>
                    <a:pt x="988795" y="380062"/>
                    <a:pt x="992319" y="378062"/>
                    <a:pt x="991938" y="377014"/>
                  </a:cubicBezTo>
                  <a:cubicBezTo>
                    <a:pt x="991462" y="376062"/>
                    <a:pt x="989557" y="371204"/>
                    <a:pt x="991081" y="371204"/>
                  </a:cubicBezTo>
                  <a:cubicBezTo>
                    <a:pt x="992605" y="371204"/>
                    <a:pt x="993748" y="371490"/>
                    <a:pt x="994320" y="370537"/>
                  </a:cubicBezTo>
                  <a:cubicBezTo>
                    <a:pt x="994891" y="369585"/>
                    <a:pt x="998511" y="366537"/>
                    <a:pt x="998606" y="365394"/>
                  </a:cubicBezTo>
                  <a:cubicBezTo>
                    <a:pt x="998701" y="364251"/>
                    <a:pt x="997939" y="362441"/>
                    <a:pt x="998987" y="362250"/>
                  </a:cubicBezTo>
                  <a:cubicBezTo>
                    <a:pt x="1000034" y="362060"/>
                    <a:pt x="1000987" y="361489"/>
                    <a:pt x="1001750" y="359583"/>
                  </a:cubicBezTo>
                  <a:cubicBezTo>
                    <a:pt x="1002130" y="358631"/>
                    <a:pt x="1004892" y="356250"/>
                    <a:pt x="1005559" y="355012"/>
                  </a:cubicBezTo>
                  <a:cubicBezTo>
                    <a:pt x="1006226" y="353773"/>
                    <a:pt x="1003083" y="349392"/>
                    <a:pt x="1002416" y="347868"/>
                  </a:cubicBezTo>
                  <a:cubicBezTo>
                    <a:pt x="1001750" y="346439"/>
                    <a:pt x="1004321" y="347487"/>
                    <a:pt x="1004892" y="347868"/>
                  </a:cubicBezTo>
                  <a:cubicBezTo>
                    <a:pt x="1005464" y="348249"/>
                    <a:pt x="1006702" y="349487"/>
                    <a:pt x="1007940" y="349868"/>
                  </a:cubicBezTo>
                  <a:cubicBezTo>
                    <a:pt x="1009274" y="350249"/>
                    <a:pt x="1009655" y="349297"/>
                    <a:pt x="1010131" y="348249"/>
                  </a:cubicBezTo>
                  <a:cubicBezTo>
                    <a:pt x="1010608" y="347201"/>
                    <a:pt x="1009465" y="346629"/>
                    <a:pt x="1009369" y="345487"/>
                  </a:cubicBezTo>
                  <a:cubicBezTo>
                    <a:pt x="1009274" y="344343"/>
                    <a:pt x="1009655" y="344058"/>
                    <a:pt x="1010417" y="343677"/>
                  </a:cubicBezTo>
                  <a:cubicBezTo>
                    <a:pt x="1011179" y="343296"/>
                    <a:pt x="1012227" y="341295"/>
                    <a:pt x="1012512" y="340248"/>
                  </a:cubicBezTo>
                  <a:cubicBezTo>
                    <a:pt x="1012798" y="339200"/>
                    <a:pt x="1014132" y="339200"/>
                    <a:pt x="1015370" y="339200"/>
                  </a:cubicBezTo>
                  <a:cubicBezTo>
                    <a:pt x="1016703" y="339200"/>
                    <a:pt x="1016894" y="338247"/>
                    <a:pt x="1018132" y="336819"/>
                  </a:cubicBezTo>
                  <a:cubicBezTo>
                    <a:pt x="1019371" y="335390"/>
                    <a:pt x="1018894" y="334056"/>
                    <a:pt x="1017465" y="332437"/>
                  </a:cubicBezTo>
                  <a:cubicBezTo>
                    <a:pt x="1016037" y="330818"/>
                    <a:pt x="1020037" y="331389"/>
                    <a:pt x="1020513" y="331485"/>
                  </a:cubicBezTo>
                  <a:cubicBezTo>
                    <a:pt x="1021085" y="331675"/>
                    <a:pt x="1022514" y="330532"/>
                    <a:pt x="1022895" y="329294"/>
                  </a:cubicBezTo>
                  <a:cubicBezTo>
                    <a:pt x="1023371" y="328056"/>
                    <a:pt x="1022037" y="324722"/>
                    <a:pt x="1022133" y="323674"/>
                  </a:cubicBezTo>
                  <a:cubicBezTo>
                    <a:pt x="1022228" y="322626"/>
                    <a:pt x="1023371" y="321674"/>
                    <a:pt x="1024800" y="321102"/>
                  </a:cubicBezTo>
                  <a:cubicBezTo>
                    <a:pt x="1026133" y="320531"/>
                    <a:pt x="1028800" y="317674"/>
                    <a:pt x="1029372" y="316721"/>
                  </a:cubicBezTo>
                  <a:cubicBezTo>
                    <a:pt x="1030038" y="315768"/>
                    <a:pt x="1031848" y="317102"/>
                    <a:pt x="1032134" y="318340"/>
                  </a:cubicBezTo>
                  <a:cubicBezTo>
                    <a:pt x="1032420" y="319578"/>
                    <a:pt x="1035658" y="318721"/>
                    <a:pt x="1038230" y="317388"/>
                  </a:cubicBezTo>
                  <a:cubicBezTo>
                    <a:pt x="1040802" y="316149"/>
                    <a:pt x="1039563" y="314530"/>
                    <a:pt x="1039659" y="313197"/>
                  </a:cubicBezTo>
                  <a:cubicBezTo>
                    <a:pt x="1039754" y="311958"/>
                    <a:pt x="1040706" y="312149"/>
                    <a:pt x="1041659" y="311577"/>
                  </a:cubicBezTo>
                  <a:cubicBezTo>
                    <a:pt x="1042612" y="311006"/>
                    <a:pt x="1042707" y="309958"/>
                    <a:pt x="1042992" y="308339"/>
                  </a:cubicBezTo>
                  <a:cubicBezTo>
                    <a:pt x="1043278" y="306720"/>
                    <a:pt x="1047469" y="305386"/>
                    <a:pt x="1049851" y="304529"/>
                  </a:cubicBezTo>
                  <a:cubicBezTo>
                    <a:pt x="1052137" y="303576"/>
                    <a:pt x="1047088" y="308529"/>
                    <a:pt x="1046136" y="309577"/>
                  </a:cubicBezTo>
                  <a:cubicBezTo>
                    <a:pt x="1045088" y="310720"/>
                    <a:pt x="1044517" y="314911"/>
                    <a:pt x="1044612" y="316149"/>
                  </a:cubicBezTo>
                  <a:cubicBezTo>
                    <a:pt x="1044707" y="317388"/>
                    <a:pt x="1048993" y="315197"/>
                    <a:pt x="1049851" y="314149"/>
                  </a:cubicBezTo>
                  <a:cubicBezTo>
                    <a:pt x="1050708" y="313006"/>
                    <a:pt x="1053375" y="312339"/>
                    <a:pt x="1054327" y="312339"/>
                  </a:cubicBezTo>
                  <a:cubicBezTo>
                    <a:pt x="1055280" y="312339"/>
                    <a:pt x="1056328" y="314149"/>
                    <a:pt x="1057661" y="313768"/>
                  </a:cubicBezTo>
                  <a:cubicBezTo>
                    <a:pt x="1058994" y="313387"/>
                    <a:pt x="1059661" y="311958"/>
                    <a:pt x="1059376" y="310816"/>
                  </a:cubicBezTo>
                  <a:cubicBezTo>
                    <a:pt x="1059090" y="309768"/>
                    <a:pt x="1064234" y="309196"/>
                    <a:pt x="1065186" y="309006"/>
                  </a:cubicBezTo>
                  <a:cubicBezTo>
                    <a:pt x="1066138" y="308815"/>
                    <a:pt x="1073377" y="302243"/>
                    <a:pt x="1074520" y="301386"/>
                  </a:cubicBezTo>
                  <a:cubicBezTo>
                    <a:pt x="1075663" y="300433"/>
                    <a:pt x="1076140" y="296814"/>
                    <a:pt x="1076235" y="295575"/>
                  </a:cubicBezTo>
                  <a:cubicBezTo>
                    <a:pt x="1076330" y="294337"/>
                    <a:pt x="1081759" y="292432"/>
                    <a:pt x="1083474" y="291575"/>
                  </a:cubicBezTo>
                  <a:cubicBezTo>
                    <a:pt x="1085188" y="290622"/>
                    <a:pt x="1085760" y="285955"/>
                    <a:pt x="1086236" y="283193"/>
                  </a:cubicBezTo>
                  <a:cubicBezTo>
                    <a:pt x="1086808" y="280431"/>
                    <a:pt x="1088141" y="285574"/>
                    <a:pt x="1088046" y="286812"/>
                  </a:cubicBezTo>
                  <a:cubicBezTo>
                    <a:pt x="1087951" y="288051"/>
                    <a:pt x="1090617" y="287193"/>
                    <a:pt x="1091951" y="286812"/>
                  </a:cubicBezTo>
                  <a:cubicBezTo>
                    <a:pt x="1093285" y="286431"/>
                    <a:pt x="1095094" y="287574"/>
                    <a:pt x="1097000" y="287765"/>
                  </a:cubicBezTo>
                  <a:cubicBezTo>
                    <a:pt x="1098904" y="287955"/>
                    <a:pt x="1101095" y="286146"/>
                    <a:pt x="1101857" y="285765"/>
                  </a:cubicBezTo>
                  <a:cubicBezTo>
                    <a:pt x="1102619" y="285384"/>
                    <a:pt x="1106334" y="286527"/>
                    <a:pt x="1108048" y="286908"/>
                  </a:cubicBezTo>
                  <a:cubicBezTo>
                    <a:pt x="1109763" y="287289"/>
                    <a:pt x="1111096" y="285765"/>
                    <a:pt x="1111953" y="285289"/>
                  </a:cubicBezTo>
                  <a:cubicBezTo>
                    <a:pt x="1112715" y="284717"/>
                    <a:pt x="1119002" y="284526"/>
                    <a:pt x="1119955" y="284241"/>
                  </a:cubicBezTo>
                  <a:cubicBezTo>
                    <a:pt x="1120907" y="283860"/>
                    <a:pt x="1123288" y="281860"/>
                    <a:pt x="1123955" y="281288"/>
                  </a:cubicBezTo>
                  <a:cubicBezTo>
                    <a:pt x="1124526" y="280716"/>
                    <a:pt x="1130146" y="278526"/>
                    <a:pt x="1130146" y="278526"/>
                  </a:cubicBezTo>
                  <a:cubicBezTo>
                    <a:pt x="1132908" y="277478"/>
                    <a:pt x="1141100" y="270429"/>
                    <a:pt x="1142053" y="269477"/>
                  </a:cubicBezTo>
                  <a:close/>
                  <a:moveTo>
                    <a:pt x="666183" y="744679"/>
                  </a:moveTo>
                  <a:cubicBezTo>
                    <a:pt x="667231" y="744394"/>
                    <a:pt x="668469" y="743060"/>
                    <a:pt x="667708" y="742870"/>
                  </a:cubicBezTo>
                  <a:cubicBezTo>
                    <a:pt x="666850" y="742679"/>
                    <a:pt x="665326" y="742870"/>
                    <a:pt x="664469" y="742679"/>
                  </a:cubicBezTo>
                  <a:cubicBezTo>
                    <a:pt x="663802" y="742584"/>
                    <a:pt x="661516" y="743346"/>
                    <a:pt x="662564" y="743632"/>
                  </a:cubicBezTo>
                  <a:cubicBezTo>
                    <a:pt x="663421" y="744012"/>
                    <a:pt x="665136" y="744965"/>
                    <a:pt x="666183" y="744679"/>
                  </a:cubicBezTo>
                  <a:close/>
                  <a:moveTo>
                    <a:pt x="693711" y="822784"/>
                  </a:moveTo>
                  <a:cubicBezTo>
                    <a:pt x="693996" y="823641"/>
                    <a:pt x="695044" y="825261"/>
                    <a:pt x="695425" y="824784"/>
                  </a:cubicBezTo>
                  <a:cubicBezTo>
                    <a:pt x="695806" y="824308"/>
                    <a:pt x="695425" y="822975"/>
                    <a:pt x="694854" y="822499"/>
                  </a:cubicBezTo>
                  <a:cubicBezTo>
                    <a:pt x="694854" y="822403"/>
                    <a:pt x="693425" y="821927"/>
                    <a:pt x="693711" y="822784"/>
                  </a:cubicBezTo>
                  <a:close/>
                  <a:moveTo>
                    <a:pt x="647419" y="715628"/>
                  </a:moveTo>
                  <a:cubicBezTo>
                    <a:pt x="648086" y="716295"/>
                    <a:pt x="649325" y="717438"/>
                    <a:pt x="649610" y="716580"/>
                  </a:cubicBezTo>
                  <a:cubicBezTo>
                    <a:pt x="649801" y="715723"/>
                    <a:pt x="648848" y="714961"/>
                    <a:pt x="648848" y="714961"/>
                  </a:cubicBezTo>
                  <a:cubicBezTo>
                    <a:pt x="648086" y="714485"/>
                    <a:pt x="646753" y="714961"/>
                    <a:pt x="647419" y="715628"/>
                  </a:cubicBezTo>
                  <a:close/>
                  <a:moveTo>
                    <a:pt x="2435643" y="279288"/>
                  </a:moveTo>
                  <a:cubicBezTo>
                    <a:pt x="2433928" y="278145"/>
                    <a:pt x="2432786" y="277954"/>
                    <a:pt x="2431833" y="277478"/>
                  </a:cubicBezTo>
                  <a:cubicBezTo>
                    <a:pt x="2430976" y="277002"/>
                    <a:pt x="2428690" y="276621"/>
                    <a:pt x="2429071" y="277668"/>
                  </a:cubicBezTo>
                  <a:cubicBezTo>
                    <a:pt x="2429451" y="278716"/>
                    <a:pt x="2431737" y="279193"/>
                    <a:pt x="2432976" y="280335"/>
                  </a:cubicBezTo>
                  <a:cubicBezTo>
                    <a:pt x="2434309" y="281383"/>
                    <a:pt x="2438215" y="283383"/>
                    <a:pt x="2437643" y="281860"/>
                  </a:cubicBezTo>
                  <a:cubicBezTo>
                    <a:pt x="2437167" y="280335"/>
                    <a:pt x="2435643" y="279288"/>
                    <a:pt x="2435643" y="279288"/>
                  </a:cubicBezTo>
                  <a:close/>
                  <a:moveTo>
                    <a:pt x="2231903" y="800115"/>
                  </a:moveTo>
                  <a:cubicBezTo>
                    <a:pt x="2231998" y="798781"/>
                    <a:pt x="2231998" y="795066"/>
                    <a:pt x="2231141" y="794209"/>
                  </a:cubicBezTo>
                  <a:cubicBezTo>
                    <a:pt x="2230284" y="793352"/>
                    <a:pt x="2228379" y="791542"/>
                    <a:pt x="2227712" y="791542"/>
                  </a:cubicBezTo>
                  <a:cubicBezTo>
                    <a:pt x="2226378" y="791542"/>
                    <a:pt x="2224283" y="791733"/>
                    <a:pt x="2224664" y="792876"/>
                  </a:cubicBezTo>
                  <a:cubicBezTo>
                    <a:pt x="2225045" y="793924"/>
                    <a:pt x="2225617" y="795733"/>
                    <a:pt x="2226474" y="796591"/>
                  </a:cubicBezTo>
                  <a:cubicBezTo>
                    <a:pt x="2227331" y="797448"/>
                    <a:pt x="2228379" y="802496"/>
                    <a:pt x="2229331" y="802305"/>
                  </a:cubicBezTo>
                  <a:cubicBezTo>
                    <a:pt x="2230189" y="802115"/>
                    <a:pt x="2231808" y="801448"/>
                    <a:pt x="2231903" y="800115"/>
                  </a:cubicBezTo>
                  <a:close/>
                  <a:moveTo>
                    <a:pt x="2259144" y="938989"/>
                  </a:moveTo>
                  <a:cubicBezTo>
                    <a:pt x="2257811" y="938323"/>
                    <a:pt x="2254192" y="937846"/>
                    <a:pt x="2254192" y="937846"/>
                  </a:cubicBezTo>
                  <a:cubicBezTo>
                    <a:pt x="2253239" y="937846"/>
                    <a:pt x="2251048" y="937846"/>
                    <a:pt x="2251144" y="939180"/>
                  </a:cubicBezTo>
                  <a:cubicBezTo>
                    <a:pt x="2251334" y="940513"/>
                    <a:pt x="2252191" y="941180"/>
                    <a:pt x="2253715" y="941180"/>
                  </a:cubicBezTo>
                  <a:cubicBezTo>
                    <a:pt x="2255335" y="941180"/>
                    <a:pt x="2260383" y="939656"/>
                    <a:pt x="2259144" y="938989"/>
                  </a:cubicBezTo>
                  <a:close/>
                  <a:moveTo>
                    <a:pt x="2243524" y="817260"/>
                  </a:moveTo>
                  <a:cubicBezTo>
                    <a:pt x="2244476" y="815926"/>
                    <a:pt x="2247238" y="812688"/>
                    <a:pt x="2246190" y="811354"/>
                  </a:cubicBezTo>
                  <a:cubicBezTo>
                    <a:pt x="2245143" y="810021"/>
                    <a:pt x="2241809" y="808687"/>
                    <a:pt x="2241809" y="808687"/>
                  </a:cubicBezTo>
                  <a:cubicBezTo>
                    <a:pt x="2240952" y="807830"/>
                    <a:pt x="2238951" y="806687"/>
                    <a:pt x="2237999" y="807163"/>
                  </a:cubicBezTo>
                  <a:cubicBezTo>
                    <a:pt x="2237046" y="807640"/>
                    <a:pt x="2236856" y="808020"/>
                    <a:pt x="2237428" y="809354"/>
                  </a:cubicBezTo>
                  <a:cubicBezTo>
                    <a:pt x="2237999" y="810687"/>
                    <a:pt x="2238475" y="810402"/>
                    <a:pt x="2238380" y="812402"/>
                  </a:cubicBezTo>
                  <a:cubicBezTo>
                    <a:pt x="2238285" y="814402"/>
                    <a:pt x="2237618" y="816593"/>
                    <a:pt x="2237618" y="817641"/>
                  </a:cubicBezTo>
                  <a:cubicBezTo>
                    <a:pt x="2237523" y="818784"/>
                    <a:pt x="2237808" y="821165"/>
                    <a:pt x="2239237" y="820498"/>
                  </a:cubicBezTo>
                  <a:cubicBezTo>
                    <a:pt x="2240666" y="819832"/>
                    <a:pt x="2242571" y="818593"/>
                    <a:pt x="2243524" y="817260"/>
                  </a:cubicBezTo>
                  <a:close/>
                  <a:moveTo>
                    <a:pt x="2235142" y="858789"/>
                  </a:moveTo>
                  <a:cubicBezTo>
                    <a:pt x="2234856" y="859932"/>
                    <a:pt x="2234475" y="861646"/>
                    <a:pt x="2236094" y="861646"/>
                  </a:cubicBezTo>
                  <a:cubicBezTo>
                    <a:pt x="2237713" y="861646"/>
                    <a:pt x="2239237" y="858979"/>
                    <a:pt x="2238094" y="858312"/>
                  </a:cubicBezTo>
                  <a:cubicBezTo>
                    <a:pt x="2237428" y="857836"/>
                    <a:pt x="2235427" y="857646"/>
                    <a:pt x="2235142" y="858789"/>
                  </a:cubicBezTo>
                  <a:close/>
                  <a:moveTo>
                    <a:pt x="2247905" y="802687"/>
                  </a:moveTo>
                  <a:cubicBezTo>
                    <a:pt x="2249143" y="802020"/>
                    <a:pt x="2248286" y="800877"/>
                    <a:pt x="2247810" y="800496"/>
                  </a:cubicBezTo>
                  <a:cubicBezTo>
                    <a:pt x="2247333" y="800020"/>
                    <a:pt x="2244857" y="800496"/>
                    <a:pt x="2245714" y="801353"/>
                  </a:cubicBezTo>
                  <a:cubicBezTo>
                    <a:pt x="2246571" y="802305"/>
                    <a:pt x="2246762" y="803353"/>
                    <a:pt x="2247905" y="802687"/>
                  </a:cubicBezTo>
                  <a:close/>
                  <a:moveTo>
                    <a:pt x="2227236" y="865551"/>
                  </a:moveTo>
                  <a:cubicBezTo>
                    <a:pt x="2228379" y="866028"/>
                    <a:pt x="2229617" y="866695"/>
                    <a:pt x="2230379" y="866028"/>
                  </a:cubicBezTo>
                  <a:cubicBezTo>
                    <a:pt x="2231141" y="865361"/>
                    <a:pt x="2229522" y="864694"/>
                    <a:pt x="2228855" y="864504"/>
                  </a:cubicBezTo>
                  <a:cubicBezTo>
                    <a:pt x="2227998" y="864218"/>
                    <a:pt x="2226093" y="865170"/>
                    <a:pt x="2227236" y="865551"/>
                  </a:cubicBezTo>
                  <a:close/>
                  <a:moveTo>
                    <a:pt x="2217425" y="1008617"/>
                  </a:moveTo>
                  <a:cubicBezTo>
                    <a:pt x="2218092" y="1008617"/>
                    <a:pt x="2221330" y="1007760"/>
                    <a:pt x="2222664" y="1007950"/>
                  </a:cubicBezTo>
                  <a:cubicBezTo>
                    <a:pt x="2223997" y="1008141"/>
                    <a:pt x="2224759" y="1007950"/>
                    <a:pt x="2225902" y="1007283"/>
                  </a:cubicBezTo>
                  <a:cubicBezTo>
                    <a:pt x="2227140" y="1006617"/>
                    <a:pt x="2227521" y="1003759"/>
                    <a:pt x="2226569" y="1004616"/>
                  </a:cubicBezTo>
                  <a:cubicBezTo>
                    <a:pt x="2225617" y="1005474"/>
                    <a:pt x="2222854" y="1006426"/>
                    <a:pt x="2221902" y="1005950"/>
                  </a:cubicBezTo>
                  <a:cubicBezTo>
                    <a:pt x="2221044" y="1005474"/>
                    <a:pt x="2219521" y="1004902"/>
                    <a:pt x="2218568" y="1005474"/>
                  </a:cubicBezTo>
                  <a:cubicBezTo>
                    <a:pt x="2217615" y="1006141"/>
                    <a:pt x="2215044" y="1006331"/>
                    <a:pt x="2213996" y="1005664"/>
                  </a:cubicBezTo>
                  <a:cubicBezTo>
                    <a:pt x="2213139" y="1005188"/>
                    <a:pt x="2212472" y="1004807"/>
                    <a:pt x="2211043" y="1005188"/>
                  </a:cubicBezTo>
                  <a:cubicBezTo>
                    <a:pt x="2209615" y="1005664"/>
                    <a:pt x="2207519" y="1006331"/>
                    <a:pt x="2206852" y="1007188"/>
                  </a:cubicBezTo>
                  <a:cubicBezTo>
                    <a:pt x="2206090" y="1008045"/>
                    <a:pt x="2206757" y="1011379"/>
                    <a:pt x="2208186" y="1010522"/>
                  </a:cubicBezTo>
                  <a:cubicBezTo>
                    <a:pt x="2209615" y="1009665"/>
                    <a:pt x="2211234" y="1009474"/>
                    <a:pt x="2212568" y="1009188"/>
                  </a:cubicBezTo>
                  <a:cubicBezTo>
                    <a:pt x="2213996" y="1009093"/>
                    <a:pt x="2216759" y="1008617"/>
                    <a:pt x="2217425" y="1008617"/>
                  </a:cubicBezTo>
                  <a:close/>
                  <a:moveTo>
                    <a:pt x="2200185" y="1018999"/>
                  </a:moveTo>
                  <a:cubicBezTo>
                    <a:pt x="2201328" y="1018999"/>
                    <a:pt x="2202947" y="1018809"/>
                    <a:pt x="2203804" y="1019857"/>
                  </a:cubicBezTo>
                  <a:cubicBezTo>
                    <a:pt x="2204662" y="1021000"/>
                    <a:pt x="2206090" y="1022524"/>
                    <a:pt x="2207234" y="1022524"/>
                  </a:cubicBezTo>
                  <a:cubicBezTo>
                    <a:pt x="2208377" y="1022524"/>
                    <a:pt x="2209996" y="1021666"/>
                    <a:pt x="2209615" y="1020523"/>
                  </a:cubicBezTo>
                  <a:cubicBezTo>
                    <a:pt x="2209233" y="1019475"/>
                    <a:pt x="2204471" y="1015951"/>
                    <a:pt x="2203328" y="1015666"/>
                  </a:cubicBezTo>
                  <a:cubicBezTo>
                    <a:pt x="2202471" y="1015475"/>
                    <a:pt x="2201423" y="1016332"/>
                    <a:pt x="2200090" y="1016332"/>
                  </a:cubicBezTo>
                  <a:cubicBezTo>
                    <a:pt x="2198756" y="1016332"/>
                    <a:pt x="2197803" y="1015856"/>
                    <a:pt x="2197803" y="1016999"/>
                  </a:cubicBezTo>
                  <a:cubicBezTo>
                    <a:pt x="2197709" y="1018047"/>
                    <a:pt x="2199042" y="1018999"/>
                    <a:pt x="2200185" y="1018999"/>
                  </a:cubicBezTo>
                  <a:close/>
                  <a:moveTo>
                    <a:pt x="2206090" y="829737"/>
                  </a:moveTo>
                  <a:cubicBezTo>
                    <a:pt x="2204662" y="831071"/>
                    <a:pt x="2202185" y="833452"/>
                    <a:pt x="2200947" y="834595"/>
                  </a:cubicBezTo>
                  <a:cubicBezTo>
                    <a:pt x="2199708" y="835738"/>
                    <a:pt x="2195327" y="840120"/>
                    <a:pt x="2196946" y="840310"/>
                  </a:cubicBezTo>
                  <a:cubicBezTo>
                    <a:pt x="2198565" y="840501"/>
                    <a:pt x="2201994" y="836595"/>
                    <a:pt x="2203423" y="835929"/>
                  </a:cubicBezTo>
                  <a:cubicBezTo>
                    <a:pt x="2204852" y="835262"/>
                    <a:pt x="2206567" y="833262"/>
                    <a:pt x="2207805" y="832214"/>
                  </a:cubicBezTo>
                  <a:cubicBezTo>
                    <a:pt x="2209043" y="831071"/>
                    <a:pt x="2211805" y="826690"/>
                    <a:pt x="2212948" y="826023"/>
                  </a:cubicBezTo>
                  <a:cubicBezTo>
                    <a:pt x="2214091" y="825356"/>
                    <a:pt x="2218473" y="822308"/>
                    <a:pt x="2218282" y="821165"/>
                  </a:cubicBezTo>
                  <a:cubicBezTo>
                    <a:pt x="2218092" y="820022"/>
                    <a:pt x="2216949" y="817450"/>
                    <a:pt x="2217044" y="816593"/>
                  </a:cubicBezTo>
                  <a:cubicBezTo>
                    <a:pt x="2217139" y="815736"/>
                    <a:pt x="2217425" y="814212"/>
                    <a:pt x="2217425" y="814212"/>
                  </a:cubicBezTo>
                  <a:cubicBezTo>
                    <a:pt x="2217520" y="813069"/>
                    <a:pt x="2216282" y="810211"/>
                    <a:pt x="2215996" y="811164"/>
                  </a:cubicBezTo>
                  <a:cubicBezTo>
                    <a:pt x="2215710" y="812021"/>
                    <a:pt x="2214187" y="814021"/>
                    <a:pt x="2214187" y="814879"/>
                  </a:cubicBezTo>
                  <a:cubicBezTo>
                    <a:pt x="2214091" y="815736"/>
                    <a:pt x="2215996" y="818403"/>
                    <a:pt x="2215044" y="819450"/>
                  </a:cubicBezTo>
                  <a:cubicBezTo>
                    <a:pt x="2214091" y="820594"/>
                    <a:pt x="2213044" y="821641"/>
                    <a:pt x="2212091" y="822784"/>
                  </a:cubicBezTo>
                  <a:cubicBezTo>
                    <a:pt x="2211043" y="823832"/>
                    <a:pt x="2207519" y="828404"/>
                    <a:pt x="2206090" y="829737"/>
                  </a:cubicBezTo>
                  <a:close/>
                  <a:moveTo>
                    <a:pt x="2218568" y="683148"/>
                  </a:moveTo>
                  <a:cubicBezTo>
                    <a:pt x="2218187" y="682481"/>
                    <a:pt x="2218282" y="680100"/>
                    <a:pt x="2218282" y="680100"/>
                  </a:cubicBezTo>
                  <a:cubicBezTo>
                    <a:pt x="2218092" y="678957"/>
                    <a:pt x="2217330" y="677052"/>
                    <a:pt x="2215710" y="677052"/>
                  </a:cubicBezTo>
                  <a:cubicBezTo>
                    <a:pt x="2214091" y="677052"/>
                    <a:pt x="2211996" y="678576"/>
                    <a:pt x="2211234" y="679719"/>
                  </a:cubicBezTo>
                  <a:cubicBezTo>
                    <a:pt x="2210472" y="680862"/>
                    <a:pt x="2207519" y="684100"/>
                    <a:pt x="2207424" y="685910"/>
                  </a:cubicBezTo>
                  <a:cubicBezTo>
                    <a:pt x="2207328" y="687720"/>
                    <a:pt x="2206185" y="690958"/>
                    <a:pt x="2206090" y="692482"/>
                  </a:cubicBezTo>
                  <a:cubicBezTo>
                    <a:pt x="2205995" y="694006"/>
                    <a:pt x="2206471" y="697340"/>
                    <a:pt x="2207234" y="698864"/>
                  </a:cubicBezTo>
                  <a:cubicBezTo>
                    <a:pt x="2208090" y="700388"/>
                    <a:pt x="2209900" y="702579"/>
                    <a:pt x="2210567" y="703912"/>
                  </a:cubicBezTo>
                  <a:cubicBezTo>
                    <a:pt x="2211139" y="705246"/>
                    <a:pt x="2214377" y="708961"/>
                    <a:pt x="2214853" y="707437"/>
                  </a:cubicBezTo>
                  <a:cubicBezTo>
                    <a:pt x="2215425" y="705912"/>
                    <a:pt x="2215520" y="700007"/>
                    <a:pt x="2216568" y="698388"/>
                  </a:cubicBezTo>
                  <a:cubicBezTo>
                    <a:pt x="2217615" y="696864"/>
                    <a:pt x="2218187" y="694673"/>
                    <a:pt x="2217996" y="693530"/>
                  </a:cubicBezTo>
                  <a:cubicBezTo>
                    <a:pt x="2217806" y="692387"/>
                    <a:pt x="2218092" y="688005"/>
                    <a:pt x="2218378" y="687148"/>
                  </a:cubicBezTo>
                  <a:cubicBezTo>
                    <a:pt x="2218854" y="686291"/>
                    <a:pt x="2218949" y="683815"/>
                    <a:pt x="2218568" y="683148"/>
                  </a:cubicBezTo>
                  <a:close/>
                  <a:moveTo>
                    <a:pt x="2219997" y="804687"/>
                  </a:moveTo>
                  <a:cubicBezTo>
                    <a:pt x="2219901" y="805544"/>
                    <a:pt x="2220759" y="806878"/>
                    <a:pt x="2221521" y="806020"/>
                  </a:cubicBezTo>
                  <a:cubicBezTo>
                    <a:pt x="2222283" y="805163"/>
                    <a:pt x="2222378" y="803639"/>
                    <a:pt x="2221711" y="803639"/>
                  </a:cubicBezTo>
                  <a:cubicBezTo>
                    <a:pt x="2220854" y="803639"/>
                    <a:pt x="2220092" y="803829"/>
                    <a:pt x="2219997" y="804687"/>
                  </a:cubicBezTo>
                  <a:close/>
                  <a:moveTo>
                    <a:pt x="2299626" y="588469"/>
                  </a:moveTo>
                  <a:cubicBezTo>
                    <a:pt x="2299912" y="587612"/>
                    <a:pt x="2301150" y="582564"/>
                    <a:pt x="2301150" y="582564"/>
                  </a:cubicBezTo>
                  <a:cubicBezTo>
                    <a:pt x="2301245" y="581421"/>
                    <a:pt x="2301817" y="579516"/>
                    <a:pt x="2300959" y="578849"/>
                  </a:cubicBezTo>
                  <a:cubicBezTo>
                    <a:pt x="2300102" y="578182"/>
                    <a:pt x="2296483" y="577039"/>
                    <a:pt x="2295340" y="577039"/>
                  </a:cubicBezTo>
                  <a:cubicBezTo>
                    <a:pt x="2294196" y="577039"/>
                    <a:pt x="2293053" y="577896"/>
                    <a:pt x="2292482" y="578563"/>
                  </a:cubicBezTo>
                  <a:cubicBezTo>
                    <a:pt x="2292006" y="579230"/>
                    <a:pt x="2291244" y="579611"/>
                    <a:pt x="2290387" y="579897"/>
                  </a:cubicBezTo>
                  <a:cubicBezTo>
                    <a:pt x="2289434" y="580087"/>
                    <a:pt x="2287910" y="579897"/>
                    <a:pt x="2287339" y="580945"/>
                  </a:cubicBezTo>
                  <a:cubicBezTo>
                    <a:pt x="2286767" y="582087"/>
                    <a:pt x="2286005" y="583612"/>
                    <a:pt x="2285529" y="584469"/>
                  </a:cubicBezTo>
                  <a:cubicBezTo>
                    <a:pt x="2285053" y="585326"/>
                    <a:pt x="2283528" y="587136"/>
                    <a:pt x="2284386" y="587993"/>
                  </a:cubicBezTo>
                  <a:cubicBezTo>
                    <a:pt x="2285243" y="588850"/>
                    <a:pt x="2285624" y="589993"/>
                    <a:pt x="2286291" y="590850"/>
                  </a:cubicBezTo>
                  <a:cubicBezTo>
                    <a:pt x="2286862" y="591708"/>
                    <a:pt x="2287625" y="594565"/>
                    <a:pt x="2288958" y="595232"/>
                  </a:cubicBezTo>
                  <a:cubicBezTo>
                    <a:pt x="2290291" y="595899"/>
                    <a:pt x="2292292" y="596089"/>
                    <a:pt x="2292006" y="594565"/>
                  </a:cubicBezTo>
                  <a:cubicBezTo>
                    <a:pt x="2291625" y="593041"/>
                    <a:pt x="2291149" y="589517"/>
                    <a:pt x="2292387" y="588850"/>
                  </a:cubicBezTo>
                  <a:cubicBezTo>
                    <a:pt x="2293625" y="588183"/>
                    <a:pt x="2295054" y="586469"/>
                    <a:pt x="2296768" y="587517"/>
                  </a:cubicBezTo>
                  <a:cubicBezTo>
                    <a:pt x="2298483" y="588660"/>
                    <a:pt x="2299340" y="589326"/>
                    <a:pt x="2299626" y="588469"/>
                  </a:cubicBezTo>
                  <a:close/>
                  <a:moveTo>
                    <a:pt x="2259526" y="819832"/>
                  </a:moveTo>
                  <a:cubicBezTo>
                    <a:pt x="2259526" y="819832"/>
                    <a:pt x="2259907" y="820498"/>
                    <a:pt x="2260383" y="821070"/>
                  </a:cubicBezTo>
                  <a:cubicBezTo>
                    <a:pt x="2260859" y="821641"/>
                    <a:pt x="2261526" y="822117"/>
                    <a:pt x="2262097" y="821832"/>
                  </a:cubicBezTo>
                  <a:cubicBezTo>
                    <a:pt x="2263240" y="821165"/>
                    <a:pt x="2264478" y="820689"/>
                    <a:pt x="2263621" y="819641"/>
                  </a:cubicBezTo>
                  <a:cubicBezTo>
                    <a:pt x="2262764" y="818593"/>
                    <a:pt x="2261049" y="817450"/>
                    <a:pt x="2260383" y="816783"/>
                  </a:cubicBezTo>
                  <a:cubicBezTo>
                    <a:pt x="2259716" y="816117"/>
                    <a:pt x="2259335" y="815450"/>
                    <a:pt x="2259335" y="815450"/>
                  </a:cubicBezTo>
                  <a:cubicBezTo>
                    <a:pt x="2259144" y="814593"/>
                    <a:pt x="2258287" y="814116"/>
                    <a:pt x="2257335" y="813926"/>
                  </a:cubicBezTo>
                  <a:cubicBezTo>
                    <a:pt x="2256478" y="813736"/>
                    <a:pt x="2254859" y="814116"/>
                    <a:pt x="2254953" y="815259"/>
                  </a:cubicBezTo>
                  <a:cubicBezTo>
                    <a:pt x="2254953" y="815355"/>
                    <a:pt x="2254953" y="815355"/>
                    <a:pt x="2254953" y="815450"/>
                  </a:cubicBezTo>
                  <a:cubicBezTo>
                    <a:pt x="2255144" y="816593"/>
                    <a:pt x="2255906" y="818498"/>
                    <a:pt x="2256763" y="818308"/>
                  </a:cubicBezTo>
                  <a:cubicBezTo>
                    <a:pt x="2257811" y="818117"/>
                    <a:pt x="2259526" y="819832"/>
                    <a:pt x="2259526" y="819832"/>
                  </a:cubicBezTo>
                  <a:close/>
                  <a:moveTo>
                    <a:pt x="2272765" y="882316"/>
                  </a:moveTo>
                  <a:cubicBezTo>
                    <a:pt x="2274385" y="881839"/>
                    <a:pt x="2275623" y="879649"/>
                    <a:pt x="2275623" y="879649"/>
                  </a:cubicBezTo>
                  <a:cubicBezTo>
                    <a:pt x="2275718" y="878315"/>
                    <a:pt x="2275146" y="876791"/>
                    <a:pt x="2274385" y="878315"/>
                  </a:cubicBezTo>
                  <a:cubicBezTo>
                    <a:pt x="2273623" y="879839"/>
                    <a:pt x="2271146" y="882696"/>
                    <a:pt x="2272765" y="882316"/>
                  </a:cubicBezTo>
                  <a:close/>
                  <a:moveTo>
                    <a:pt x="2255811" y="824499"/>
                  </a:moveTo>
                  <a:cubicBezTo>
                    <a:pt x="2255144" y="825070"/>
                    <a:pt x="2254096" y="826213"/>
                    <a:pt x="2253715" y="826975"/>
                  </a:cubicBezTo>
                  <a:cubicBezTo>
                    <a:pt x="2253525" y="827356"/>
                    <a:pt x="2253620" y="827642"/>
                    <a:pt x="2254001" y="827833"/>
                  </a:cubicBezTo>
                  <a:cubicBezTo>
                    <a:pt x="2255144" y="828309"/>
                    <a:pt x="2257335" y="825832"/>
                    <a:pt x="2257335" y="825642"/>
                  </a:cubicBezTo>
                  <a:cubicBezTo>
                    <a:pt x="2257430" y="824689"/>
                    <a:pt x="2257144" y="824118"/>
                    <a:pt x="2256573" y="824118"/>
                  </a:cubicBezTo>
                  <a:cubicBezTo>
                    <a:pt x="2256382" y="824118"/>
                    <a:pt x="2256192" y="824213"/>
                    <a:pt x="2255811" y="824499"/>
                  </a:cubicBezTo>
                  <a:close/>
                  <a:moveTo>
                    <a:pt x="1465998" y="626188"/>
                  </a:moveTo>
                  <a:cubicBezTo>
                    <a:pt x="1465521" y="625712"/>
                    <a:pt x="1464664" y="625236"/>
                    <a:pt x="1464093" y="625998"/>
                  </a:cubicBezTo>
                  <a:cubicBezTo>
                    <a:pt x="1463521" y="626855"/>
                    <a:pt x="1462855" y="628950"/>
                    <a:pt x="1463902" y="628760"/>
                  </a:cubicBezTo>
                  <a:cubicBezTo>
                    <a:pt x="1465045" y="628665"/>
                    <a:pt x="1465998" y="626188"/>
                    <a:pt x="1465998" y="626188"/>
                  </a:cubicBezTo>
                  <a:close/>
                  <a:moveTo>
                    <a:pt x="2248286" y="821641"/>
                  </a:moveTo>
                  <a:cubicBezTo>
                    <a:pt x="2248381" y="820594"/>
                    <a:pt x="2247715" y="816783"/>
                    <a:pt x="2246762" y="817450"/>
                  </a:cubicBezTo>
                  <a:cubicBezTo>
                    <a:pt x="2245810" y="818117"/>
                    <a:pt x="2243619" y="820498"/>
                    <a:pt x="2243809" y="821451"/>
                  </a:cubicBezTo>
                  <a:cubicBezTo>
                    <a:pt x="2244000" y="822308"/>
                    <a:pt x="2244285" y="824308"/>
                    <a:pt x="2243809" y="825451"/>
                  </a:cubicBezTo>
                  <a:cubicBezTo>
                    <a:pt x="2243333" y="826594"/>
                    <a:pt x="2241333" y="828118"/>
                    <a:pt x="2241237" y="829833"/>
                  </a:cubicBezTo>
                  <a:cubicBezTo>
                    <a:pt x="2241143" y="831642"/>
                    <a:pt x="2240571" y="833357"/>
                    <a:pt x="2241904" y="833548"/>
                  </a:cubicBezTo>
                  <a:cubicBezTo>
                    <a:pt x="2243238" y="833738"/>
                    <a:pt x="2247048" y="835262"/>
                    <a:pt x="2247429" y="833357"/>
                  </a:cubicBezTo>
                  <a:cubicBezTo>
                    <a:pt x="2247810" y="831357"/>
                    <a:pt x="2246190" y="827451"/>
                    <a:pt x="2246953" y="826594"/>
                  </a:cubicBezTo>
                  <a:cubicBezTo>
                    <a:pt x="2247524" y="825546"/>
                    <a:pt x="2248286" y="821641"/>
                    <a:pt x="2248286" y="821641"/>
                  </a:cubicBezTo>
                  <a:close/>
                  <a:moveTo>
                    <a:pt x="2266669" y="812402"/>
                  </a:moveTo>
                  <a:cubicBezTo>
                    <a:pt x="2265621" y="810687"/>
                    <a:pt x="2265527" y="809545"/>
                    <a:pt x="2265527" y="808401"/>
                  </a:cubicBezTo>
                  <a:cubicBezTo>
                    <a:pt x="2265621" y="807354"/>
                    <a:pt x="2265717" y="805068"/>
                    <a:pt x="2263812" y="803829"/>
                  </a:cubicBezTo>
                  <a:cubicBezTo>
                    <a:pt x="2261812" y="802496"/>
                    <a:pt x="2261526" y="800496"/>
                    <a:pt x="2260002" y="800115"/>
                  </a:cubicBezTo>
                  <a:cubicBezTo>
                    <a:pt x="2258383" y="799638"/>
                    <a:pt x="2257049" y="799448"/>
                    <a:pt x="2257049" y="799448"/>
                  </a:cubicBezTo>
                  <a:cubicBezTo>
                    <a:pt x="2255525" y="799258"/>
                    <a:pt x="2252191" y="800782"/>
                    <a:pt x="2253525" y="801829"/>
                  </a:cubicBezTo>
                  <a:cubicBezTo>
                    <a:pt x="2254859" y="802972"/>
                    <a:pt x="2257144" y="805544"/>
                    <a:pt x="2258287" y="806020"/>
                  </a:cubicBezTo>
                  <a:cubicBezTo>
                    <a:pt x="2259430" y="806401"/>
                    <a:pt x="2261336" y="808020"/>
                    <a:pt x="2261336" y="808687"/>
                  </a:cubicBezTo>
                  <a:cubicBezTo>
                    <a:pt x="2261336" y="809354"/>
                    <a:pt x="2262097" y="810687"/>
                    <a:pt x="2260764" y="810687"/>
                  </a:cubicBezTo>
                  <a:cubicBezTo>
                    <a:pt x="2259430" y="810687"/>
                    <a:pt x="2257335" y="810497"/>
                    <a:pt x="2258668" y="811735"/>
                  </a:cubicBezTo>
                  <a:cubicBezTo>
                    <a:pt x="2259907" y="813069"/>
                    <a:pt x="2263812" y="813736"/>
                    <a:pt x="2265145" y="813736"/>
                  </a:cubicBezTo>
                  <a:cubicBezTo>
                    <a:pt x="2266288" y="813736"/>
                    <a:pt x="2267717" y="814116"/>
                    <a:pt x="2266669" y="812402"/>
                  </a:cubicBezTo>
                  <a:close/>
                  <a:moveTo>
                    <a:pt x="2261526" y="667146"/>
                  </a:moveTo>
                  <a:cubicBezTo>
                    <a:pt x="2263145" y="666288"/>
                    <a:pt x="2265050" y="662574"/>
                    <a:pt x="2265050" y="662574"/>
                  </a:cubicBezTo>
                  <a:cubicBezTo>
                    <a:pt x="2265336" y="661240"/>
                    <a:pt x="2264764" y="660383"/>
                    <a:pt x="2264002" y="661716"/>
                  </a:cubicBezTo>
                  <a:cubicBezTo>
                    <a:pt x="2263145" y="662955"/>
                    <a:pt x="2259907" y="668003"/>
                    <a:pt x="2261526" y="667146"/>
                  </a:cubicBezTo>
                  <a:close/>
                  <a:moveTo>
                    <a:pt x="2249905" y="826118"/>
                  </a:moveTo>
                  <a:cubicBezTo>
                    <a:pt x="2249905" y="826118"/>
                    <a:pt x="2250001" y="826118"/>
                    <a:pt x="2250001" y="826023"/>
                  </a:cubicBezTo>
                  <a:cubicBezTo>
                    <a:pt x="2250762" y="825166"/>
                    <a:pt x="2251811" y="822689"/>
                    <a:pt x="2252096" y="821451"/>
                  </a:cubicBezTo>
                  <a:cubicBezTo>
                    <a:pt x="2252287" y="820403"/>
                    <a:pt x="2251811" y="817260"/>
                    <a:pt x="2251524" y="815736"/>
                  </a:cubicBezTo>
                  <a:cubicBezTo>
                    <a:pt x="2251429" y="815259"/>
                    <a:pt x="2251429" y="815069"/>
                    <a:pt x="2251429" y="815069"/>
                  </a:cubicBezTo>
                  <a:cubicBezTo>
                    <a:pt x="2250858" y="814212"/>
                    <a:pt x="2249239" y="813736"/>
                    <a:pt x="2249619" y="815259"/>
                  </a:cubicBezTo>
                  <a:cubicBezTo>
                    <a:pt x="2250001" y="816783"/>
                    <a:pt x="2250572" y="818593"/>
                    <a:pt x="2250477" y="820117"/>
                  </a:cubicBezTo>
                  <a:cubicBezTo>
                    <a:pt x="2250382" y="821546"/>
                    <a:pt x="2249429" y="826118"/>
                    <a:pt x="2249905" y="826118"/>
                  </a:cubicBezTo>
                  <a:close/>
                  <a:moveTo>
                    <a:pt x="2288577" y="902318"/>
                  </a:moveTo>
                  <a:cubicBezTo>
                    <a:pt x="2289720" y="902318"/>
                    <a:pt x="2290577" y="899461"/>
                    <a:pt x="2289911" y="899270"/>
                  </a:cubicBezTo>
                  <a:cubicBezTo>
                    <a:pt x="2289053" y="898984"/>
                    <a:pt x="2287625" y="899079"/>
                    <a:pt x="2287529" y="900413"/>
                  </a:cubicBezTo>
                  <a:cubicBezTo>
                    <a:pt x="2287529" y="901651"/>
                    <a:pt x="2287434" y="902318"/>
                    <a:pt x="2288577" y="902318"/>
                  </a:cubicBezTo>
                  <a:close/>
                  <a:moveTo>
                    <a:pt x="2348870" y="454643"/>
                  </a:moveTo>
                  <a:cubicBezTo>
                    <a:pt x="2349632" y="453595"/>
                    <a:pt x="2350203" y="451119"/>
                    <a:pt x="2350489" y="450928"/>
                  </a:cubicBezTo>
                  <a:cubicBezTo>
                    <a:pt x="2351346" y="450166"/>
                    <a:pt x="2348965" y="449404"/>
                    <a:pt x="2348870" y="450738"/>
                  </a:cubicBezTo>
                  <a:cubicBezTo>
                    <a:pt x="2348775" y="451976"/>
                    <a:pt x="2348108" y="455691"/>
                    <a:pt x="2348870" y="454643"/>
                  </a:cubicBezTo>
                  <a:close/>
                  <a:moveTo>
                    <a:pt x="2349823" y="463596"/>
                  </a:moveTo>
                  <a:cubicBezTo>
                    <a:pt x="2350585" y="462453"/>
                    <a:pt x="2352299" y="460263"/>
                    <a:pt x="2350203" y="460739"/>
                  </a:cubicBezTo>
                  <a:cubicBezTo>
                    <a:pt x="2348108" y="461120"/>
                    <a:pt x="2346774" y="461120"/>
                    <a:pt x="2346870" y="459882"/>
                  </a:cubicBezTo>
                  <a:cubicBezTo>
                    <a:pt x="2346965" y="458548"/>
                    <a:pt x="2347251" y="458167"/>
                    <a:pt x="2345918" y="457500"/>
                  </a:cubicBezTo>
                  <a:cubicBezTo>
                    <a:pt x="2344584" y="456834"/>
                    <a:pt x="2343726" y="456167"/>
                    <a:pt x="2344965" y="455119"/>
                  </a:cubicBezTo>
                  <a:cubicBezTo>
                    <a:pt x="2346203" y="453976"/>
                    <a:pt x="2346298" y="452738"/>
                    <a:pt x="2346298" y="452738"/>
                  </a:cubicBezTo>
                  <a:cubicBezTo>
                    <a:pt x="2346394" y="451024"/>
                    <a:pt x="2345251" y="450547"/>
                    <a:pt x="2344298" y="451881"/>
                  </a:cubicBezTo>
                  <a:cubicBezTo>
                    <a:pt x="2343346" y="453214"/>
                    <a:pt x="2341155" y="454929"/>
                    <a:pt x="2339726" y="455595"/>
                  </a:cubicBezTo>
                  <a:cubicBezTo>
                    <a:pt x="2338297" y="456262"/>
                    <a:pt x="2336202" y="456643"/>
                    <a:pt x="2335630" y="455786"/>
                  </a:cubicBezTo>
                  <a:cubicBezTo>
                    <a:pt x="2334964" y="454929"/>
                    <a:pt x="2333249" y="454262"/>
                    <a:pt x="2331820" y="453976"/>
                  </a:cubicBezTo>
                  <a:cubicBezTo>
                    <a:pt x="2330487" y="453786"/>
                    <a:pt x="2326201" y="453309"/>
                    <a:pt x="2325058" y="452452"/>
                  </a:cubicBezTo>
                  <a:cubicBezTo>
                    <a:pt x="2324010" y="451595"/>
                    <a:pt x="2320105" y="448261"/>
                    <a:pt x="2319057" y="446928"/>
                  </a:cubicBezTo>
                  <a:cubicBezTo>
                    <a:pt x="2318009" y="445594"/>
                    <a:pt x="2313723" y="441403"/>
                    <a:pt x="2313152" y="442927"/>
                  </a:cubicBezTo>
                  <a:cubicBezTo>
                    <a:pt x="2312580" y="444451"/>
                    <a:pt x="2311342" y="446451"/>
                    <a:pt x="2312580" y="447975"/>
                  </a:cubicBezTo>
                  <a:cubicBezTo>
                    <a:pt x="2313818" y="449499"/>
                    <a:pt x="2316009" y="450833"/>
                    <a:pt x="2316200" y="451690"/>
                  </a:cubicBezTo>
                  <a:cubicBezTo>
                    <a:pt x="2316390" y="452548"/>
                    <a:pt x="2318199" y="456262"/>
                    <a:pt x="2316961" y="456929"/>
                  </a:cubicBezTo>
                  <a:cubicBezTo>
                    <a:pt x="2315818" y="457596"/>
                    <a:pt x="2314199" y="457596"/>
                    <a:pt x="2314961" y="459120"/>
                  </a:cubicBezTo>
                  <a:cubicBezTo>
                    <a:pt x="2315723" y="460644"/>
                    <a:pt x="2317247" y="469692"/>
                    <a:pt x="2315628" y="469692"/>
                  </a:cubicBezTo>
                  <a:cubicBezTo>
                    <a:pt x="2314008" y="469692"/>
                    <a:pt x="2311627" y="467692"/>
                    <a:pt x="2311056" y="469883"/>
                  </a:cubicBezTo>
                  <a:cubicBezTo>
                    <a:pt x="2310484" y="472074"/>
                    <a:pt x="2309913" y="474074"/>
                    <a:pt x="2310008" y="475598"/>
                  </a:cubicBezTo>
                  <a:cubicBezTo>
                    <a:pt x="2310103" y="477122"/>
                    <a:pt x="2309341" y="478646"/>
                    <a:pt x="2308198" y="478646"/>
                  </a:cubicBezTo>
                  <a:cubicBezTo>
                    <a:pt x="2307055" y="478646"/>
                    <a:pt x="2303340" y="479503"/>
                    <a:pt x="2305341" y="480170"/>
                  </a:cubicBezTo>
                  <a:cubicBezTo>
                    <a:pt x="2307341" y="480837"/>
                    <a:pt x="2308674" y="481503"/>
                    <a:pt x="2309913" y="482837"/>
                  </a:cubicBezTo>
                  <a:cubicBezTo>
                    <a:pt x="2310199" y="483123"/>
                    <a:pt x="2310770" y="483790"/>
                    <a:pt x="2311342" y="484456"/>
                  </a:cubicBezTo>
                  <a:cubicBezTo>
                    <a:pt x="2313056" y="486647"/>
                    <a:pt x="2315628" y="489981"/>
                    <a:pt x="2316961" y="491124"/>
                  </a:cubicBezTo>
                  <a:cubicBezTo>
                    <a:pt x="2318676" y="492648"/>
                    <a:pt x="2321152" y="497029"/>
                    <a:pt x="2321152" y="496172"/>
                  </a:cubicBezTo>
                  <a:cubicBezTo>
                    <a:pt x="2321248" y="495315"/>
                    <a:pt x="2323438" y="492171"/>
                    <a:pt x="2324105" y="492171"/>
                  </a:cubicBezTo>
                  <a:cubicBezTo>
                    <a:pt x="2324772" y="492171"/>
                    <a:pt x="2326391" y="492171"/>
                    <a:pt x="2326868" y="491028"/>
                  </a:cubicBezTo>
                  <a:cubicBezTo>
                    <a:pt x="2327439" y="489886"/>
                    <a:pt x="2328201" y="488362"/>
                    <a:pt x="2326201" y="487695"/>
                  </a:cubicBezTo>
                  <a:cubicBezTo>
                    <a:pt x="2324200" y="487028"/>
                    <a:pt x="2317723" y="484837"/>
                    <a:pt x="2316866" y="484361"/>
                  </a:cubicBezTo>
                  <a:cubicBezTo>
                    <a:pt x="2316676" y="484266"/>
                    <a:pt x="2316485" y="484075"/>
                    <a:pt x="2316390" y="483790"/>
                  </a:cubicBezTo>
                  <a:cubicBezTo>
                    <a:pt x="2315914" y="482932"/>
                    <a:pt x="2316009" y="481313"/>
                    <a:pt x="2316866" y="480837"/>
                  </a:cubicBezTo>
                  <a:cubicBezTo>
                    <a:pt x="2318009" y="480170"/>
                    <a:pt x="2319057" y="479313"/>
                    <a:pt x="2319533" y="478455"/>
                  </a:cubicBezTo>
                  <a:cubicBezTo>
                    <a:pt x="2320009" y="477598"/>
                    <a:pt x="2320295" y="476455"/>
                    <a:pt x="2322390" y="476265"/>
                  </a:cubicBezTo>
                  <a:cubicBezTo>
                    <a:pt x="2324486" y="476074"/>
                    <a:pt x="2324772" y="474931"/>
                    <a:pt x="2326486" y="476074"/>
                  </a:cubicBezTo>
                  <a:cubicBezTo>
                    <a:pt x="2328201" y="477217"/>
                    <a:pt x="2331820" y="478074"/>
                    <a:pt x="2333058" y="479408"/>
                  </a:cubicBezTo>
                  <a:cubicBezTo>
                    <a:pt x="2334297" y="480741"/>
                    <a:pt x="2336773" y="484647"/>
                    <a:pt x="2337536" y="483599"/>
                  </a:cubicBezTo>
                  <a:cubicBezTo>
                    <a:pt x="2338297" y="482456"/>
                    <a:pt x="2338297" y="482266"/>
                    <a:pt x="2337440" y="481218"/>
                  </a:cubicBezTo>
                  <a:cubicBezTo>
                    <a:pt x="2336583" y="480075"/>
                    <a:pt x="2333440" y="475693"/>
                    <a:pt x="2333535" y="474455"/>
                  </a:cubicBezTo>
                  <a:cubicBezTo>
                    <a:pt x="2333630" y="473121"/>
                    <a:pt x="2334773" y="468930"/>
                    <a:pt x="2336393" y="468930"/>
                  </a:cubicBezTo>
                  <a:cubicBezTo>
                    <a:pt x="2338012" y="468930"/>
                    <a:pt x="2340488" y="469597"/>
                    <a:pt x="2341631" y="468740"/>
                  </a:cubicBezTo>
                  <a:cubicBezTo>
                    <a:pt x="2342774" y="467883"/>
                    <a:pt x="2343536" y="466740"/>
                    <a:pt x="2344775" y="466359"/>
                  </a:cubicBezTo>
                  <a:cubicBezTo>
                    <a:pt x="2346298" y="466073"/>
                    <a:pt x="2349156" y="464740"/>
                    <a:pt x="2349823" y="463596"/>
                  </a:cubicBezTo>
                  <a:close/>
                  <a:moveTo>
                    <a:pt x="2270384" y="345201"/>
                  </a:moveTo>
                  <a:cubicBezTo>
                    <a:pt x="2270765" y="346725"/>
                    <a:pt x="2272003" y="348535"/>
                    <a:pt x="2272003" y="348535"/>
                  </a:cubicBezTo>
                  <a:cubicBezTo>
                    <a:pt x="2272003" y="348535"/>
                    <a:pt x="2274099" y="351868"/>
                    <a:pt x="2274670" y="353106"/>
                  </a:cubicBezTo>
                  <a:cubicBezTo>
                    <a:pt x="2275242" y="354440"/>
                    <a:pt x="2277337" y="357964"/>
                    <a:pt x="2277909" y="358822"/>
                  </a:cubicBezTo>
                  <a:cubicBezTo>
                    <a:pt x="2278480" y="359679"/>
                    <a:pt x="2279909" y="363393"/>
                    <a:pt x="2280671" y="365013"/>
                  </a:cubicBezTo>
                  <a:cubicBezTo>
                    <a:pt x="2281528" y="366537"/>
                    <a:pt x="2282576" y="367680"/>
                    <a:pt x="2283910" y="368347"/>
                  </a:cubicBezTo>
                  <a:cubicBezTo>
                    <a:pt x="2285243" y="369013"/>
                    <a:pt x="2287815" y="370728"/>
                    <a:pt x="2288672" y="371871"/>
                  </a:cubicBezTo>
                  <a:cubicBezTo>
                    <a:pt x="2289529" y="372918"/>
                    <a:pt x="2290767" y="374252"/>
                    <a:pt x="2290672" y="376728"/>
                  </a:cubicBezTo>
                  <a:cubicBezTo>
                    <a:pt x="2290482" y="379110"/>
                    <a:pt x="2289148" y="385968"/>
                    <a:pt x="2289815" y="386825"/>
                  </a:cubicBezTo>
                  <a:cubicBezTo>
                    <a:pt x="2290482" y="387682"/>
                    <a:pt x="2293053" y="389873"/>
                    <a:pt x="2293435" y="391016"/>
                  </a:cubicBezTo>
                  <a:cubicBezTo>
                    <a:pt x="2293815" y="392064"/>
                    <a:pt x="2295340" y="397398"/>
                    <a:pt x="2296101" y="399398"/>
                  </a:cubicBezTo>
                  <a:cubicBezTo>
                    <a:pt x="2296864" y="401398"/>
                    <a:pt x="2297244" y="405780"/>
                    <a:pt x="2298387" y="406637"/>
                  </a:cubicBezTo>
                  <a:cubicBezTo>
                    <a:pt x="2299436" y="407494"/>
                    <a:pt x="2302293" y="409018"/>
                    <a:pt x="2303150" y="410352"/>
                  </a:cubicBezTo>
                  <a:cubicBezTo>
                    <a:pt x="2304007" y="411685"/>
                    <a:pt x="2305531" y="416067"/>
                    <a:pt x="2305436" y="417400"/>
                  </a:cubicBezTo>
                  <a:cubicBezTo>
                    <a:pt x="2305341" y="418734"/>
                    <a:pt x="2304103" y="420258"/>
                    <a:pt x="2305817" y="421591"/>
                  </a:cubicBezTo>
                  <a:cubicBezTo>
                    <a:pt x="2307532" y="422925"/>
                    <a:pt x="2308008" y="423115"/>
                    <a:pt x="2307627" y="424449"/>
                  </a:cubicBezTo>
                  <a:cubicBezTo>
                    <a:pt x="2307341" y="425782"/>
                    <a:pt x="2306008" y="425592"/>
                    <a:pt x="2307151" y="427782"/>
                  </a:cubicBezTo>
                  <a:cubicBezTo>
                    <a:pt x="2308389" y="429973"/>
                    <a:pt x="2313437" y="436831"/>
                    <a:pt x="2313532" y="435307"/>
                  </a:cubicBezTo>
                  <a:cubicBezTo>
                    <a:pt x="2313628" y="433783"/>
                    <a:pt x="2314485" y="427211"/>
                    <a:pt x="2317152" y="428925"/>
                  </a:cubicBezTo>
                  <a:cubicBezTo>
                    <a:pt x="2319724" y="430735"/>
                    <a:pt x="2323438" y="433307"/>
                    <a:pt x="2323915" y="432640"/>
                  </a:cubicBezTo>
                  <a:cubicBezTo>
                    <a:pt x="2324391" y="431974"/>
                    <a:pt x="2324962" y="430830"/>
                    <a:pt x="2324296" y="430259"/>
                  </a:cubicBezTo>
                  <a:cubicBezTo>
                    <a:pt x="2323629" y="429592"/>
                    <a:pt x="2320771" y="428068"/>
                    <a:pt x="2319724" y="426925"/>
                  </a:cubicBezTo>
                  <a:cubicBezTo>
                    <a:pt x="2318676" y="425782"/>
                    <a:pt x="2310865" y="420353"/>
                    <a:pt x="2310484" y="418829"/>
                  </a:cubicBezTo>
                  <a:cubicBezTo>
                    <a:pt x="2310294" y="418162"/>
                    <a:pt x="2308865" y="415781"/>
                    <a:pt x="2308484" y="414257"/>
                  </a:cubicBezTo>
                  <a:cubicBezTo>
                    <a:pt x="2308103" y="412733"/>
                    <a:pt x="2305341" y="406542"/>
                    <a:pt x="2304960" y="405494"/>
                  </a:cubicBezTo>
                  <a:cubicBezTo>
                    <a:pt x="2304579" y="404446"/>
                    <a:pt x="2304483" y="402160"/>
                    <a:pt x="2303912" y="400922"/>
                  </a:cubicBezTo>
                  <a:cubicBezTo>
                    <a:pt x="2303340" y="399588"/>
                    <a:pt x="2303436" y="393874"/>
                    <a:pt x="2303340" y="392349"/>
                  </a:cubicBezTo>
                  <a:cubicBezTo>
                    <a:pt x="2303245" y="390825"/>
                    <a:pt x="2305246" y="390635"/>
                    <a:pt x="2306675" y="390635"/>
                  </a:cubicBezTo>
                  <a:cubicBezTo>
                    <a:pt x="2308008" y="390635"/>
                    <a:pt x="2312580" y="394350"/>
                    <a:pt x="2313628" y="395016"/>
                  </a:cubicBezTo>
                  <a:cubicBezTo>
                    <a:pt x="2314771" y="395683"/>
                    <a:pt x="2314580" y="393683"/>
                    <a:pt x="2314199" y="393016"/>
                  </a:cubicBezTo>
                  <a:cubicBezTo>
                    <a:pt x="2313818" y="392349"/>
                    <a:pt x="2310960" y="390825"/>
                    <a:pt x="2309817" y="390159"/>
                  </a:cubicBezTo>
                  <a:cubicBezTo>
                    <a:pt x="2308770" y="389492"/>
                    <a:pt x="2306389" y="387301"/>
                    <a:pt x="2306389" y="387301"/>
                  </a:cubicBezTo>
                  <a:cubicBezTo>
                    <a:pt x="2306389" y="387301"/>
                    <a:pt x="2305150" y="384920"/>
                    <a:pt x="2305246" y="384253"/>
                  </a:cubicBezTo>
                  <a:cubicBezTo>
                    <a:pt x="2305246" y="383587"/>
                    <a:pt x="2304769" y="381205"/>
                    <a:pt x="2304579" y="379872"/>
                  </a:cubicBezTo>
                  <a:cubicBezTo>
                    <a:pt x="2304388" y="378538"/>
                    <a:pt x="2300007" y="373109"/>
                    <a:pt x="2299340" y="372442"/>
                  </a:cubicBezTo>
                  <a:cubicBezTo>
                    <a:pt x="2298673" y="371775"/>
                    <a:pt x="2296483" y="367203"/>
                    <a:pt x="2295911" y="366537"/>
                  </a:cubicBezTo>
                  <a:cubicBezTo>
                    <a:pt x="2295244" y="365870"/>
                    <a:pt x="2294006" y="363870"/>
                    <a:pt x="2293339" y="363489"/>
                  </a:cubicBezTo>
                  <a:cubicBezTo>
                    <a:pt x="2292673" y="363012"/>
                    <a:pt x="2291244" y="360631"/>
                    <a:pt x="2290672" y="358917"/>
                  </a:cubicBezTo>
                  <a:cubicBezTo>
                    <a:pt x="2290101" y="357202"/>
                    <a:pt x="2288005" y="357393"/>
                    <a:pt x="2286958" y="357202"/>
                  </a:cubicBezTo>
                  <a:cubicBezTo>
                    <a:pt x="2285815" y="357012"/>
                    <a:pt x="2285338" y="350344"/>
                    <a:pt x="2285433" y="348820"/>
                  </a:cubicBezTo>
                  <a:cubicBezTo>
                    <a:pt x="2285529" y="347296"/>
                    <a:pt x="2286100" y="345487"/>
                    <a:pt x="2286005" y="344248"/>
                  </a:cubicBezTo>
                  <a:cubicBezTo>
                    <a:pt x="2285815" y="342915"/>
                    <a:pt x="2282195" y="340057"/>
                    <a:pt x="2281052" y="339391"/>
                  </a:cubicBezTo>
                  <a:cubicBezTo>
                    <a:pt x="2279909" y="338724"/>
                    <a:pt x="2277718" y="338247"/>
                    <a:pt x="2276575" y="337581"/>
                  </a:cubicBezTo>
                  <a:cubicBezTo>
                    <a:pt x="2275432" y="336914"/>
                    <a:pt x="2275337" y="335390"/>
                    <a:pt x="2275432" y="334247"/>
                  </a:cubicBezTo>
                  <a:cubicBezTo>
                    <a:pt x="2275528" y="333104"/>
                    <a:pt x="2275623" y="330913"/>
                    <a:pt x="2275623" y="330913"/>
                  </a:cubicBezTo>
                  <a:cubicBezTo>
                    <a:pt x="2274956" y="329770"/>
                    <a:pt x="2273051" y="328913"/>
                    <a:pt x="2272956" y="329770"/>
                  </a:cubicBezTo>
                  <a:cubicBezTo>
                    <a:pt x="2272860" y="330627"/>
                    <a:pt x="2271432" y="331580"/>
                    <a:pt x="2271432" y="331580"/>
                  </a:cubicBezTo>
                  <a:cubicBezTo>
                    <a:pt x="2271432" y="331580"/>
                    <a:pt x="2269812" y="332437"/>
                    <a:pt x="2270574" y="333580"/>
                  </a:cubicBezTo>
                  <a:cubicBezTo>
                    <a:pt x="2271432" y="334723"/>
                    <a:pt x="2273718" y="338152"/>
                    <a:pt x="2273813" y="339295"/>
                  </a:cubicBezTo>
                  <a:cubicBezTo>
                    <a:pt x="2274003" y="340343"/>
                    <a:pt x="2272194" y="343010"/>
                    <a:pt x="2272194" y="343010"/>
                  </a:cubicBezTo>
                  <a:cubicBezTo>
                    <a:pt x="2272194" y="343010"/>
                    <a:pt x="2270003" y="343677"/>
                    <a:pt x="2270384" y="345201"/>
                  </a:cubicBezTo>
                  <a:close/>
                  <a:moveTo>
                    <a:pt x="2340488" y="562275"/>
                  </a:moveTo>
                  <a:cubicBezTo>
                    <a:pt x="2341060" y="561133"/>
                    <a:pt x="2343346" y="556084"/>
                    <a:pt x="2342488" y="555227"/>
                  </a:cubicBezTo>
                  <a:cubicBezTo>
                    <a:pt x="2341631" y="554370"/>
                    <a:pt x="2339917" y="553512"/>
                    <a:pt x="2339917" y="552370"/>
                  </a:cubicBezTo>
                  <a:cubicBezTo>
                    <a:pt x="2340012" y="551226"/>
                    <a:pt x="2339250" y="545130"/>
                    <a:pt x="2339440" y="542940"/>
                  </a:cubicBezTo>
                  <a:cubicBezTo>
                    <a:pt x="2339535" y="540749"/>
                    <a:pt x="2338583" y="534844"/>
                    <a:pt x="2337726" y="533986"/>
                  </a:cubicBezTo>
                  <a:cubicBezTo>
                    <a:pt x="2337726" y="533986"/>
                    <a:pt x="2336297" y="531319"/>
                    <a:pt x="2335916" y="530271"/>
                  </a:cubicBezTo>
                  <a:cubicBezTo>
                    <a:pt x="2335535" y="529129"/>
                    <a:pt x="2335916" y="526271"/>
                    <a:pt x="2336107" y="524557"/>
                  </a:cubicBezTo>
                  <a:cubicBezTo>
                    <a:pt x="2336202" y="522842"/>
                    <a:pt x="2336869" y="523223"/>
                    <a:pt x="2337821" y="522556"/>
                  </a:cubicBezTo>
                  <a:cubicBezTo>
                    <a:pt x="2338774" y="521890"/>
                    <a:pt x="2339155" y="519889"/>
                    <a:pt x="2339250" y="518841"/>
                  </a:cubicBezTo>
                  <a:cubicBezTo>
                    <a:pt x="2339345" y="517699"/>
                    <a:pt x="2339821" y="516841"/>
                    <a:pt x="2340584" y="516174"/>
                  </a:cubicBezTo>
                  <a:cubicBezTo>
                    <a:pt x="2341345" y="515508"/>
                    <a:pt x="2339250" y="512650"/>
                    <a:pt x="2338392" y="511983"/>
                  </a:cubicBezTo>
                  <a:cubicBezTo>
                    <a:pt x="2337536" y="511317"/>
                    <a:pt x="2337440" y="508650"/>
                    <a:pt x="2337345" y="507792"/>
                  </a:cubicBezTo>
                  <a:cubicBezTo>
                    <a:pt x="2337154" y="506935"/>
                    <a:pt x="2335821" y="506935"/>
                    <a:pt x="2334011" y="505983"/>
                  </a:cubicBezTo>
                  <a:cubicBezTo>
                    <a:pt x="2332202" y="505125"/>
                    <a:pt x="2332392" y="503125"/>
                    <a:pt x="2331344" y="501792"/>
                  </a:cubicBezTo>
                  <a:cubicBezTo>
                    <a:pt x="2330296" y="500458"/>
                    <a:pt x="2330010" y="498077"/>
                    <a:pt x="2330010" y="498077"/>
                  </a:cubicBezTo>
                  <a:cubicBezTo>
                    <a:pt x="2329820" y="497029"/>
                    <a:pt x="2328011" y="494362"/>
                    <a:pt x="2327629" y="495696"/>
                  </a:cubicBezTo>
                  <a:cubicBezTo>
                    <a:pt x="2327344" y="497029"/>
                    <a:pt x="2326296" y="498077"/>
                    <a:pt x="2325629" y="498077"/>
                  </a:cubicBezTo>
                  <a:cubicBezTo>
                    <a:pt x="2324962" y="498077"/>
                    <a:pt x="2321724" y="498267"/>
                    <a:pt x="2321724" y="499411"/>
                  </a:cubicBezTo>
                  <a:cubicBezTo>
                    <a:pt x="2321628" y="500553"/>
                    <a:pt x="2321152" y="501792"/>
                    <a:pt x="2320105" y="502744"/>
                  </a:cubicBezTo>
                  <a:cubicBezTo>
                    <a:pt x="2319152" y="503601"/>
                    <a:pt x="2318390" y="504268"/>
                    <a:pt x="2319057" y="505411"/>
                  </a:cubicBezTo>
                  <a:cubicBezTo>
                    <a:pt x="2319628" y="506554"/>
                    <a:pt x="2322295" y="508269"/>
                    <a:pt x="2322105" y="510269"/>
                  </a:cubicBezTo>
                  <a:cubicBezTo>
                    <a:pt x="2322010" y="512269"/>
                    <a:pt x="2321438" y="516841"/>
                    <a:pt x="2321343" y="518365"/>
                  </a:cubicBezTo>
                  <a:cubicBezTo>
                    <a:pt x="2321248" y="519889"/>
                    <a:pt x="2321343" y="521890"/>
                    <a:pt x="2321248" y="523604"/>
                  </a:cubicBezTo>
                  <a:cubicBezTo>
                    <a:pt x="2321152" y="525414"/>
                    <a:pt x="2319152" y="534177"/>
                    <a:pt x="2318199" y="535701"/>
                  </a:cubicBezTo>
                  <a:cubicBezTo>
                    <a:pt x="2317152" y="537225"/>
                    <a:pt x="2315723" y="539034"/>
                    <a:pt x="2314675" y="540273"/>
                  </a:cubicBezTo>
                  <a:cubicBezTo>
                    <a:pt x="2313723" y="541606"/>
                    <a:pt x="2311627" y="544464"/>
                    <a:pt x="2310580" y="543321"/>
                  </a:cubicBezTo>
                  <a:cubicBezTo>
                    <a:pt x="2309532" y="542178"/>
                    <a:pt x="2308961" y="540463"/>
                    <a:pt x="2308770" y="538939"/>
                  </a:cubicBezTo>
                  <a:cubicBezTo>
                    <a:pt x="2308674" y="537415"/>
                    <a:pt x="2307436" y="535225"/>
                    <a:pt x="2306675" y="536558"/>
                  </a:cubicBezTo>
                  <a:cubicBezTo>
                    <a:pt x="2305912" y="537891"/>
                    <a:pt x="2305341" y="539892"/>
                    <a:pt x="2305912" y="541130"/>
                  </a:cubicBezTo>
                  <a:cubicBezTo>
                    <a:pt x="2306484" y="542463"/>
                    <a:pt x="2307722" y="544654"/>
                    <a:pt x="2306769" y="545512"/>
                  </a:cubicBezTo>
                  <a:cubicBezTo>
                    <a:pt x="2305817" y="546369"/>
                    <a:pt x="2304769" y="547893"/>
                    <a:pt x="2304293" y="549226"/>
                  </a:cubicBezTo>
                  <a:cubicBezTo>
                    <a:pt x="2303721" y="550560"/>
                    <a:pt x="2302293" y="551893"/>
                    <a:pt x="2302674" y="553798"/>
                  </a:cubicBezTo>
                  <a:cubicBezTo>
                    <a:pt x="2302960" y="555799"/>
                    <a:pt x="2302960" y="556846"/>
                    <a:pt x="2303055" y="557799"/>
                  </a:cubicBezTo>
                  <a:cubicBezTo>
                    <a:pt x="2303245" y="558656"/>
                    <a:pt x="2304674" y="561323"/>
                    <a:pt x="2303055" y="561990"/>
                  </a:cubicBezTo>
                  <a:cubicBezTo>
                    <a:pt x="2301435" y="562657"/>
                    <a:pt x="2300292" y="562847"/>
                    <a:pt x="2299816" y="562180"/>
                  </a:cubicBezTo>
                  <a:cubicBezTo>
                    <a:pt x="2299436" y="561513"/>
                    <a:pt x="2298102" y="560656"/>
                    <a:pt x="2296006" y="560656"/>
                  </a:cubicBezTo>
                  <a:cubicBezTo>
                    <a:pt x="2293911" y="560656"/>
                    <a:pt x="2290006" y="561323"/>
                    <a:pt x="2289339" y="561704"/>
                  </a:cubicBezTo>
                  <a:cubicBezTo>
                    <a:pt x="2288672" y="562180"/>
                    <a:pt x="2287243" y="562561"/>
                    <a:pt x="2285910" y="562371"/>
                  </a:cubicBezTo>
                  <a:cubicBezTo>
                    <a:pt x="2284577" y="562180"/>
                    <a:pt x="2283434" y="561704"/>
                    <a:pt x="2282005" y="562371"/>
                  </a:cubicBezTo>
                  <a:cubicBezTo>
                    <a:pt x="2280576" y="563037"/>
                    <a:pt x="2278480" y="563704"/>
                    <a:pt x="2278194" y="565228"/>
                  </a:cubicBezTo>
                  <a:cubicBezTo>
                    <a:pt x="2277909" y="566752"/>
                    <a:pt x="2277718" y="569229"/>
                    <a:pt x="2276956" y="570467"/>
                  </a:cubicBezTo>
                  <a:cubicBezTo>
                    <a:pt x="2276194" y="571800"/>
                    <a:pt x="2275432" y="575991"/>
                    <a:pt x="2273813" y="576373"/>
                  </a:cubicBezTo>
                  <a:cubicBezTo>
                    <a:pt x="2272194" y="576754"/>
                    <a:pt x="2269622" y="577706"/>
                    <a:pt x="2270003" y="578754"/>
                  </a:cubicBezTo>
                  <a:cubicBezTo>
                    <a:pt x="2270384" y="579897"/>
                    <a:pt x="2272670" y="582754"/>
                    <a:pt x="2273623" y="582469"/>
                  </a:cubicBezTo>
                  <a:cubicBezTo>
                    <a:pt x="2274575" y="582278"/>
                    <a:pt x="2275242" y="581611"/>
                    <a:pt x="2276575" y="581992"/>
                  </a:cubicBezTo>
                  <a:cubicBezTo>
                    <a:pt x="2277909" y="582469"/>
                    <a:pt x="2279909" y="583516"/>
                    <a:pt x="2280671" y="582183"/>
                  </a:cubicBezTo>
                  <a:cubicBezTo>
                    <a:pt x="2281433" y="580849"/>
                    <a:pt x="2282767" y="577992"/>
                    <a:pt x="2283910" y="577992"/>
                  </a:cubicBezTo>
                  <a:cubicBezTo>
                    <a:pt x="2285053" y="577992"/>
                    <a:pt x="2286862" y="578468"/>
                    <a:pt x="2287815" y="577611"/>
                  </a:cubicBezTo>
                  <a:cubicBezTo>
                    <a:pt x="2288768" y="576754"/>
                    <a:pt x="2294196" y="574087"/>
                    <a:pt x="2294958" y="572562"/>
                  </a:cubicBezTo>
                  <a:cubicBezTo>
                    <a:pt x="2295721" y="571038"/>
                    <a:pt x="2297911" y="569038"/>
                    <a:pt x="2299054" y="569229"/>
                  </a:cubicBezTo>
                  <a:cubicBezTo>
                    <a:pt x="2300197" y="569419"/>
                    <a:pt x="2302388" y="571229"/>
                    <a:pt x="2302293" y="572562"/>
                  </a:cubicBezTo>
                  <a:cubicBezTo>
                    <a:pt x="2302198" y="573896"/>
                    <a:pt x="2301817" y="576944"/>
                    <a:pt x="2302864" y="577420"/>
                  </a:cubicBezTo>
                  <a:cubicBezTo>
                    <a:pt x="2304007" y="577896"/>
                    <a:pt x="2305722" y="579230"/>
                    <a:pt x="2306103" y="580087"/>
                  </a:cubicBezTo>
                  <a:cubicBezTo>
                    <a:pt x="2306484" y="580945"/>
                    <a:pt x="2307151" y="582278"/>
                    <a:pt x="2308579" y="583612"/>
                  </a:cubicBezTo>
                  <a:cubicBezTo>
                    <a:pt x="2310103" y="584945"/>
                    <a:pt x="2311437" y="585612"/>
                    <a:pt x="2311723" y="584088"/>
                  </a:cubicBezTo>
                  <a:cubicBezTo>
                    <a:pt x="2312103" y="582564"/>
                    <a:pt x="2312009" y="579040"/>
                    <a:pt x="2312961" y="578563"/>
                  </a:cubicBezTo>
                  <a:cubicBezTo>
                    <a:pt x="2313913" y="578087"/>
                    <a:pt x="2316200" y="577706"/>
                    <a:pt x="2316961" y="576563"/>
                  </a:cubicBezTo>
                  <a:cubicBezTo>
                    <a:pt x="2317723" y="575420"/>
                    <a:pt x="2318676" y="574372"/>
                    <a:pt x="2318009" y="573896"/>
                  </a:cubicBezTo>
                  <a:cubicBezTo>
                    <a:pt x="2317343" y="573420"/>
                    <a:pt x="2314485" y="572086"/>
                    <a:pt x="2314104" y="571229"/>
                  </a:cubicBezTo>
                  <a:cubicBezTo>
                    <a:pt x="2313723" y="570372"/>
                    <a:pt x="2314104" y="567038"/>
                    <a:pt x="2314866" y="566848"/>
                  </a:cubicBezTo>
                  <a:cubicBezTo>
                    <a:pt x="2315533" y="566657"/>
                    <a:pt x="2317628" y="567038"/>
                    <a:pt x="2318199" y="567991"/>
                  </a:cubicBezTo>
                  <a:cubicBezTo>
                    <a:pt x="2318866" y="568848"/>
                    <a:pt x="2319628" y="570372"/>
                    <a:pt x="2320771" y="570658"/>
                  </a:cubicBezTo>
                  <a:cubicBezTo>
                    <a:pt x="2321914" y="570848"/>
                    <a:pt x="2323248" y="571800"/>
                    <a:pt x="2324391" y="570848"/>
                  </a:cubicBezTo>
                  <a:cubicBezTo>
                    <a:pt x="2325534" y="569991"/>
                    <a:pt x="2325629" y="568657"/>
                    <a:pt x="2327439" y="568848"/>
                  </a:cubicBezTo>
                  <a:cubicBezTo>
                    <a:pt x="2329249" y="569038"/>
                    <a:pt x="2331439" y="569705"/>
                    <a:pt x="2331725" y="569038"/>
                  </a:cubicBezTo>
                  <a:cubicBezTo>
                    <a:pt x="2332011" y="568371"/>
                    <a:pt x="2331535" y="561799"/>
                    <a:pt x="2332773" y="562847"/>
                  </a:cubicBezTo>
                  <a:cubicBezTo>
                    <a:pt x="2334106" y="563990"/>
                    <a:pt x="2334487" y="564371"/>
                    <a:pt x="2335821" y="564371"/>
                  </a:cubicBezTo>
                  <a:cubicBezTo>
                    <a:pt x="2337345" y="564752"/>
                    <a:pt x="2340012" y="563419"/>
                    <a:pt x="2340488" y="562275"/>
                  </a:cubicBezTo>
                  <a:close/>
                  <a:moveTo>
                    <a:pt x="2301340" y="940513"/>
                  </a:moveTo>
                  <a:cubicBezTo>
                    <a:pt x="2302102" y="939846"/>
                    <a:pt x="2301721" y="938132"/>
                    <a:pt x="2300769" y="938513"/>
                  </a:cubicBezTo>
                  <a:cubicBezTo>
                    <a:pt x="2299816" y="938989"/>
                    <a:pt x="2297530" y="939370"/>
                    <a:pt x="2298197" y="940323"/>
                  </a:cubicBezTo>
                  <a:cubicBezTo>
                    <a:pt x="2298769" y="941180"/>
                    <a:pt x="2301340" y="940513"/>
                    <a:pt x="2301340" y="940513"/>
                  </a:cubicBezTo>
                  <a:close/>
                  <a:moveTo>
                    <a:pt x="2311437" y="925750"/>
                  </a:moveTo>
                  <a:cubicBezTo>
                    <a:pt x="2310580" y="924892"/>
                    <a:pt x="2308294" y="924892"/>
                    <a:pt x="2308294" y="924892"/>
                  </a:cubicBezTo>
                  <a:cubicBezTo>
                    <a:pt x="2307341" y="924892"/>
                    <a:pt x="2304674" y="925083"/>
                    <a:pt x="2304388" y="925750"/>
                  </a:cubicBezTo>
                  <a:cubicBezTo>
                    <a:pt x="2304103" y="926416"/>
                    <a:pt x="2301531" y="928416"/>
                    <a:pt x="2302578" y="928607"/>
                  </a:cubicBezTo>
                  <a:cubicBezTo>
                    <a:pt x="2303721" y="928798"/>
                    <a:pt x="2305341" y="928607"/>
                    <a:pt x="2306960" y="928131"/>
                  </a:cubicBezTo>
                  <a:cubicBezTo>
                    <a:pt x="2308579" y="927750"/>
                    <a:pt x="2312294" y="926702"/>
                    <a:pt x="2311437" y="925750"/>
                  </a:cubicBezTo>
                  <a:close/>
                  <a:moveTo>
                    <a:pt x="2113698" y="944704"/>
                  </a:moveTo>
                  <a:cubicBezTo>
                    <a:pt x="2113031" y="944514"/>
                    <a:pt x="2111888" y="944514"/>
                    <a:pt x="2111126" y="945180"/>
                  </a:cubicBezTo>
                  <a:cubicBezTo>
                    <a:pt x="2110364" y="945847"/>
                    <a:pt x="2109507" y="949181"/>
                    <a:pt x="2110459" y="949181"/>
                  </a:cubicBezTo>
                  <a:cubicBezTo>
                    <a:pt x="2111412" y="949181"/>
                    <a:pt x="2112460" y="949657"/>
                    <a:pt x="2113603" y="949181"/>
                  </a:cubicBezTo>
                  <a:cubicBezTo>
                    <a:pt x="2114746" y="948705"/>
                    <a:pt x="2115508" y="947371"/>
                    <a:pt x="2115317" y="946800"/>
                  </a:cubicBezTo>
                  <a:cubicBezTo>
                    <a:pt x="2115222" y="946038"/>
                    <a:pt x="2114365" y="944895"/>
                    <a:pt x="2113698" y="944704"/>
                  </a:cubicBezTo>
                  <a:close/>
                  <a:moveTo>
                    <a:pt x="2237428" y="327199"/>
                  </a:moveTo>
                  <a:cubicBezTo>
                    <a:pt x="2236570" y="326532"/>
                    <a:pt x="2234475" y="326532"/>
                    <a:pt x="2233999" y="327389"/>
                  </a:cubicBezTo>
                  <a:cubicBezTo>
                    <a:pt x="2233522" y="328246"/>
                    <a:pt x="2232379" y="330913"/>
                    <a:pt x="2233522" y="331104"/>
                  </a:cubicBezTo>
                  <a:cubicBezTo>
                    <a:pt x="2234665" y="331294"/>
                    <a:pt x="2234856" y="331104"/>
                    <a:pt x="2236475" y="331294"/>
                  </a:cubicBezTo>
                  <a:cubicBezTo>
                    <a:pt x="2238094" y="331485"/>
                    <a:pt x="2240380" y="331485"/>
                    <a:pt x="2240190" y="330437"/>
                  </a:cubicBezTo>
                  <a:cubicBezTo>
                    <a:pt x="2240000" y="329389"/>
                    <a:pt x="2237428" y="327199"/>
                    <a:pt x="2237428" y="327199"/>
                  </a:cubicBezTo>
                  <a:close/>
                  <a:moveTo>
                    <a:pt x="2102649" y="940037"/>
                  </a:moveTo>
                  <a:cubicBezTo>
                    <a:pt x="2102744" y="939180"/>
                    <a:pt x="2102173" y="937179"/>
                    <a:pt x="2101315" y="936513"/>
                  </a:cubicBezTo>
                  <a:cubicBezTo>
                    <a:pt x="2100458" y="935846"/>
                    <a:pt x="2097315" y="934989"/>
                    <a:pt x="2095981" y="934989"/>
                  </a:cubicBezTo>
                  <a:cubicBezTo>
                    <a:pt x="2095029" y="934989"/>
                    <a:pt x="2092934" y="935846"/>
                    <a:pt x="2092647" y="936703"/>
                  </a:cubicBezTo>
                  <a:cubicBezTo>
                    <a:pt x="2092362" y="937561"/>
                    <a:pt x="2092267" y="939561"/>
                    <a:pt x="2092267" y="939561"/>
                  </a:cubicBezTo>
                  <a:cubicBezTo>
                    <a:pt x="2092267" y="939561"/>
                    <a:pt x="2093600" y="939561"/>
                    <a:pt x="2094743" y="940228"/>
                  </a:cubicBezTo>
                  <a:cubicBezTo>
                    <a:pt x="2095791" y="940894"/>
                    <a:pt x="2097125" y="942228"/>
                    <a:pt x="2097791" y="942895"/>
                  </a:cubicBezTo>
                  <a:cubicBezTo>
                    <a:pt x="2098458" y="943561"/>
                    <a:pt x="2099696" y="944895"/>
                    <a:pt x="2100363" y="945942"/>
                  </a:cubicBezTo>
                  <a:cubicBezTo>
                    <a:pt x="2101030" y="947086"/>
                    <a:pt x="2103887" y="948324"/>
                    <a:pt x="2104173" y="947276"/>
                  </a:cubicBezTo>
                  <a:cubicBezTo>
                    <a:pt x="2104458" y="946228"/>
                    <a:pt x="2105316" y="944228"/>
                    <a:pt x="2104649" y="943561"/>
                  </a:cubicBezTo>
                  <a:cubicBezTo>
                    <a:pt x="2103792" y="942895"/>
                    <a:pt x="2102553" y="940990"/>
                    <a:pt x="2102649" y="940037"/>
                  </a:cubicBezTo>
                  <a:close/>
                  <a:moveTo>
                    <a:pt x="2120175" y="889936"/>
                  </a:moveTo>
                  <a:cubicBezTo>
                    <a:pt x="2120175" y="889936"/>
                    <a:pt x="2118365" y="889745"/>
                    <a:pt x="2118270" y="890602"/>
                  </a:cubicBezTo>
                  <a:cubicBezTo>
                    <a:pt x="2118174" y="891459"/>
                    <a:pt x="2117222" y="892317"/>
                    <a:pt x="2118556" y="892603"/>
                  </a:cubicBezTo>
                  <a:cubicBezTo>
                    <a:pt x="2119984" y="892793"/>
                    <a:pt x="2121127" y="890412"/>
                    <a:pt x="2120175" y="889936"/>
                  </a:cubicBezTo>
                  <a:close/>
                  <a:moveTo>
                    <a:pt x="2275146" y="849359"/>
                  </a:moveTo>
                  <a:cubicBezTo>
                    <a:pt x="2274385" y="847359"/>
                    <a:pt x="2273337" y="845168"/>
                    <a:pt x="2273432" y="844311"/>
                  </a:cubicBezTo>
                  <a:cubicBezTo>
                    <a:pt x="2273527" y="843454"/>
                    <a:pt x="2272099" y="840120"/>
                    <a:pt x="2272860" y="838596"/>
                  </a:cubicBezTo>
                  <a:cubicBezTo>
                    <a:pt x="2273623" y="837072"/>
                    <a:pt x="2274385" y="835929"/>
                    <a:pt x="2273337" y="834881"/>
                  </a:cubicBezTo>
                  <a:cubicBezTo>
                    <a:pt x="2272289" y="833738"/>
                    <a:pt x="2268860" y="830023"/>
                    <a:pt x="2268860" y="830023"/>
                  </a:cubicBezTo>
                  <a:cubicBezTo>
                    <a:pt x="2267717" y="829357"/>
                    <a:pt x="2264764" y="826499"/>
                    <a:pt x="2264669" y="827642"/>
                  </a:cubicBezTo>
                  <a:cubicBezTo>
                    <a:pt x="2264574" y="828690"/>
                    <a:pt x="2265145" y="830690"/>
                    <a:pt x="2265050" y="831833"/>
                  </a:cubicBezTo>
                  <a:cubicBezTo>
                    <a:pt x="2264955" y="832976"/>
                    <a:pt x="2264955" y="832976"/>
                    <a:pt x="2264955" y="832976"/>
                  </a:cubicBezTo>
                  <a:cubicBezTo>
                    <a:pt x="2264955" y="832976"/>
                    <a:pt x="2264193" y="834500"/>
                    <a:pt x="2263050" y="834500"/>
                  </a:cubicBezTo>
                  <a:cubicBezTo>
                    <a:pt x="2261907" y="834500"/>
                    <a:pt x="2261145" y="835167"/>
                    <a:pt x="2260478" y="835833"/>
                  </a:cubicBezTo>
                  <a:cubicBezTo>
                    <a:pt x="2259716" y="836500"/>
                    <a:pt x="2258573" y="837358"/>
                    <a:pt x="2258097" y="838024"/>
                  </a:cubicBezTo>
                  <a:cubicBezTo>
                    <a:pt x="2257621" y="838691"/>
                    <a:pt x="2255906" y="840691"/>
                    <a:pt x="2254953" y="841072"/>
                  </a:cubicBezTo>
                  <a:cubicBezTo>
                    <a:pt x="2254001" y="841549"/>
                    <a:pt x="2253049" y="842215"/>
                    <a:pt x="2252191" y="841263"/>
                  </a:cubicBezTo>
                  <a:cubicBezTo>
                    <a:pt x="2251334" y="840405"/>
                    <a:pt x="2249334" y="839548"/>
                    <a:pt x="2248858" y="840215"/>
                  </a:cubicBezTo>
                  <a:cubicBezTo>
                    <a:pt x="2248381" y="840882"/>
                    <a:pt x="2244857" y="845454"/>
                    <a:pt x="2243524" y="845454"/>
                  </a:cubicBezTo>
                  <a:cubicBezTo>
                    <a:pt x="2242190" y="845454"/>
                    <a:pt x="2239047" y="846978"/>
                    <a:pt x="2239047" y="846978"/>
                  </a:cubicBezTo>
                  <a:cubicBezTo>
                    <a:pt x="2239047" y="846978"/>
                    <a:pt x="2236570" y="850502"/>
                    <a:pt x="2237142" y="851550"/>
                  </a:cubicBezTo>
                  <a:cubicBezTo>
                    <a:pt x="2237713" y="852693"/>
                    <a:pt x="2239523" y="853359"/>
                    <a:pt x="2240476" y="852216"/>
                  </a:cubicBezTo>
                  <a:cubicBezTo>
                    <a:pt x="2241428" y="851074"/>
                    <a:pt x="2241428" y="851074"/>
                    <a:pt x="2243238" y="851550"/>
                  </a:cubicBezTo>
                  <a:cubicBezTo>
                    <a:pt x="2245048" y="852026"/>
                    <a:pt x="2245428" y="852693"/>
                    <a:pt x="2246381" y="851740"/>
                  </a:cubicBezTo>
                  <a:cubicBezTo>
                    <a:pt x="2247333" y="850883"/>
                    <a:pt x="2248191" y="848692"/>
                    <a:pt x="2249810" y="848216"/>
                  </a:cubicBezTo>
                  <a:cubicBezTo>
                    <a:pt x="2251429" y="847740"/>
                    <a:pt x="2253049" y="847359"/>
                    <a:pt x="2253430" y="849073"/>
                  </a:cubicBezTo>
                  <a:cubicBezTo>
                    <a:pt x="2253810" y="850883"/>
                    <a:pt x="2253810" y="853264"/>
                    <a:pt x="2253715" y="854788"/>
                  </a:cubicBezTo>
                  <a:cubicBezTo>
                    <a:pt x="2253620" y="856312"/>
                    <a:pt x="2253715" y="858503"/>
                    <a:pt x="2254287" y="859837"/>
                  </a:cubicBezTo>
                  <a:cubicBezTo>
                    <a:pt x="2254859" y="861170"/>
                    <a:pt x="2259907" y="864218"/>
                    <a:pt x="2261049" y="864408"/>
                  </a:cubicBezTo>
                  <a:cubicBezTo>
                    <a:pt x="2262192" y="864599"/>
                    <a:pt x="2266193" y="865742"/>
                    <a:pt x="2266955" y="864790"/>
                  </a:cubicBezTo>
                  <a:cubicBezTo>
                    <a:pt x="2267717" y="863932"/>
                    <a:pt x="2268193" y="862789"/>
                    <a:pt x="2267622" y="862123"/>
                  </a:cubicBezTo>
                  <a:cubicBezTo>
                    <a:pt x="2266955" y="861456"/>
                    <a:pt x="2265812" y="858122"/>
                    <a:pt x="2265907" y="857074"/>
                  </a:cubicBezTo>
                  <a:cubicBezTo>
                    <a:pt x="2266003" y="855931"/>
                    <a:pt x="2268098" y="851836"/>
                    <a:pt x="2268955" y="852883"/>
                  </a:cubicBezTo>
                  <a:cubicBezTo>
                    <a:pt x="2269812" y="854026"/>
                    <a:pt x="2270194" y="859075"/>
                    <a:pt x="2271146" y="857741"/>
                  </a:cubicBezTo>
                  <a:cubicBezTo>
                    <a:pt x="2272194" y="856598"/>
                    <a:pt x="2276004" y="851264"/>
                    <a:pt x="2275146" y="849359"/>
                  </a:cubicBezTo>
                  <a:close/>
                  <a:moveTo>
                    <a:pt x="2261621" y="998997"/>
                  </a:moveTo>
                  <a:cubicBezTo>
                    <a:pt x="2260669" y="999473"/>
                    <a:pt x="2259716" y="1000330"/>
                    <a:pt x="2258573" y="1000330"/>
                  </a:cubicBezTo>
                  <a:cubicBezTo>
                    <a:pt x="2257430" y="1000330"/>
                    <a:pt x="2255811" y="1000997"/>
                    <a:pt x="2256002" y="1001664"/>
                  </a:cubicBezTo>
                  <a:cubicBezTo>
                    <a:pt x="2256192" y="1002330"/>
                    <a:pt x="2257049" y="1002997"/>
                    <a:pt x="2258001" y="1002712"/>
                  </a:cubicBezTo>
                  <a:cubicBezTo>
                    <a:pt x="2258954" y="1002521"/>
                    <a:pt x="2261716" y="1000997"/>
                    <a:pt x="2261716" y="1000997"/>
                  </a:cubicBezTo>
                  <a:cubicBezTo>
                    <a:pt x="2262383" y="1000521"/>
                    <a:pt x="2262478" y="998520"/>
                    <a:pt x="2261621" y="998997"/>
                  </a:cubicBezTo>
                  <a:close/>
                  <a:moveTo>
                    <a:pt x="2278766" y="938323"/>
                  </a:moveTo>
                  <a:cubicBezTo>
                    <a:pt x="2280386" y="938513"/>
                    <a:pt x="2283052" y="938799"/>
                    <a:pt x="2283338" y="937656"/>
                  </a:cubicBezTo>
                  <a:cubicBezTo>
                    <a:pt x="2283624" y="936513"/>
                    <a:pt x="2282290" y="936132"/>
                    <a:pt x="2281433" y="935846"/>
                  </a:cubicBezTo>
                  <a:cubicBezTo>
                    <a:pt x="2280481" y="935655"/>
                    <a:pt x="2277147" y="938132"/>
                    <a:pt x="2278766" y="938323"/>
                  </a:cubicBezTo>
                  <a:close/>
                  <a:moveTo>
                    <a:pt x="2243905" y="934989"/>
                  </a:moveTo>
                  <a:cubicBezTo>
                    <a:pt x="2244857" y="934132"/>
                    <a:pt x="2243809" y="932608"/>
                    <a:pt x="2243809" y="932608"/>
                  </a:cubicBezTo>
                  <a:cubicBezTo>
                    <a:pt x="2243142" y="932608"/>
                    <a:pt x="2240571" y="933750"/>
                    <a:pt x="2241428" y="934417"/>
                  </a:cubicBezTo>
                  <a:cubicBezTo>
                    <a:pt x="2242286" y="934989"/>
                    <a:pt x="2242952" y="935941"/>
                    <a:pt x="2243905" y="934989"/>
                  </a:cubicBezTo>
                  <a:close/>
                  <a:moveTo>
                    <a:pt x="2238761" y="975470"/>
                  </a:moveTo>
                  <a:cubicBezTo>
                    <a:pt x="2239904" y="975946"/>
                    <a:pt x="2240857" y="974613"/>
                    <a:pt x="2240952" y="973660"/>
                  </a:cubicBezTo>
                  <a:cubicBezTo>
                    <a:pt x="2241047" y="972803"/>
                    <a:pt x="2242286" y="969945"/>
                    <a:pt x="2242286" y="969945"/>
                  </a:cubicBezTo>
                  <a:cubicBezTo>
                    <a:pt x="2242381" y="969088"/>
                    <a:pt x="2241047" y="967564"/>
                    <a:pt x="2240761" y="968421"/>
                  </a:cubicBezTo>
                  <a:cubicBezTo>
                    <a:pt x="2240476" y="969279"/>
                    <a:pt x="2239714" y="970612"/>
                    <a:pt x="2239142" y="971946"/>
                  </a:cubicBezTo>
                  <a:cubicBezTo>
                    <a:pt x="2238666" y="973279"/>
                    <a:pt x="2237618" y="974994"/>
                    <a:pt x="2238761" y="975470"/>
                  </a:cubicBezTo>
                  <a:close/>
                  <a:moveTo>
                    <a:pt x="2238094" y="1024238"/>
                  </a:moveTo>
                  <a:cubicBezTo>
                    <a:pt x="2239333" y="1023095"/>
                    <a:pt x="2243905" y="1018523"/>
                    <a:pt x="2245334" y="1017856"/>
                  </a:cubicBezTo>
                  <a:cubicBezTo>
                    <a:pt x="2246571" y="1017285"/>
                    <a:pt x="2247429" y="1017094"/>
                    <a:pt x="2248667" y="1016618"/>
                  </a:cubicBezTo>
                  <a:cubicBezTo>
                    <a:pt x="2248858" y="1016523"/>
                    <a:pt x="2249143" y="1016428"/>
                    <a:pt x="2249334" y="1016332"/>
                  </a:cubicBezTo>
                  <a:cubicBezTo>
                    <a:pt x="2250953" y="1015666"/>
                    <a:pt x="2254953" y="1014141"/>
                    <a:pt x="2255811" y="1014332"/>
                  </a:cubicBezTo>
                  <a:cubicBezTo>
                    <a:pt x="2256858" y="1014618"/>
                    <a:pt x="2258192" y="1013189"/>
                    <a:pt x="2258668" y="1012617"/>
                  </a:cubicBezTo>
                  <a:cubicBezTo>
                    <a:pt x="2259144" y="1011951"/>
                    <a:pt x="2261621" y="1009284"/>
                    <a:pt x="2260097" y="1008617"/>
                  </a:cubicBezTo>
                  <a:cubicBezTo>
                    <a:pt x="2258573" y="1007950"/>
                    <a:pt x="2256096" y="1007569"/>
                    <a:pt x="2254668" y="1008236"/>
                  </a:cubicBezTo>
                  <a:cubicBezTo>
                    <a:pt x="2253239" y="1008903"/>
                    <a:pt x="2251429" y="1009760"/>
                    <a:pt x="2249810" y="1009950"/>
                  </a:cubicBezTo>
                  <a:cubicBezTo>
                    <a:pt x="2248381" y="1010141"/>
                    <a:pt x="2246571" y="1010332"/>
                    <a:pt x="2245334" y="1011475"/>
                  </a:cubicBezTo>
                  <a:cubicBezTo>
                    <a:pt x="2245143" y="1011570"/>
                    <a:pt x="2245048" y="1011760"/>
                    <a:pt x="2244857" y="1011951"/>
                  </a:cubicBezTo>
                  <a:cubicBezTo>
                    <a:pt x="2244381" y="1012522"/>
                    <a:pt x="2244000" y="1012903"/>
                    <a:pt x="2243714" y="1013284"/>
                  </a:cubicBezTo>
                  <a:cubicBezTo>
                    <a:pt x="2243714" y="1013284"/>
                    <a:pt x="2243809" y="1014713"/>
                    <a:pt x="2243524" y="1015094"/>
                  </a:cubicBezTo>
                  <a:cubicBezTo>
                    <a:pt x="2243524" y="1015094"/>
                    <a:pt x="2243524" y="1015094"/>
                    <a:pt x="2243524" y="1015094"/>
                  </a:cubicBezTo>
                  <a:cubicBezTo>
                    <a:pt x="2243809" y="1014332"/>
                    <a:pt x="2243714" y="1013379"/>
                    <a:pt x="2243714" y="1013379"/>
                  </a:cubicBezTo>
                  <a:lnTo>
                    <a:pt x="2240571" y="1015380"/>
                  </a:lnTo>
                  <a:cubicBezTo>
                    <a:pt x="2239523" y="1015856"/>
                    <a:pt x="2238475" y="1016332"/>
                    <a:pt x="2237999" y="1016808"/>
                  </a:cubicBezTo>
                  <a:cubicBezTo>
                    <a:pt x="2237237" y="1017475"/>
                    <a:pt x="2235237" y="1020523"/>
                    <a:pt x="2235142" y="1021666"/>
                  </a:cubicBezTo>
                  <a:cubicBezTo>
                    <a:pt x="2234951" y="1022714"/>
                    <a:pt x="2236856" y="1025381"/>
                    <a:pt x="2238094" y="1024238"/>
                  </a:cubicBezTo>
                  <a:close/>
                  <a:moveTo>
                    <a:pt x="2242762" y="1015856"/>
                  </a:moveTo>
                  <a:cubicBezTo>
                    <a:pt x="2242571" y="1016046"/>
                    <a:pt x="2242286" y="1016142"/>
                    <a:pt x="2242190" y="1016142"/>
                  </a:cubicBezTo>
                  <a:cubicBezTo>
                    <a:pt x="2242095" y="1016142"/>
                    <a:pt x="2241714" y="1015951"/>
                    <a:pt x="2241428" y="1015856"/>
                  </a:cubicBezTo>
                  <a:cubicBezTo>
                    <a:pt x="2241809" y="1015951"/>
                    <a:pt x="2242286" y="1015951"/>
                    <a:pt x="2242762" y="1015856"/>
                  </a:cubicBezTo>
                  <a:close/>
                  <a:moveTo>
                    <a:pt x="2278004" y="920701"/>
                  </a:moveTo>
                  <a:cubicBezTo>
                    <a:pt x="2278576" y="922511"/>
                    <a:pt x="2279623" y="923559"/>
                    <a:pt x="2280290" y="924416"/>
                  </a:cubicBezTo>
                  <a:cubicBezTo>
                    <a:pt x="2280862" y="925273"/>
                    <a:pt x="2282195" y="926607"/>
                    <a:pt x="2284577" y="927940"/>
                  </a:cubicBezTo>
                  <a:cubicBezTo>
                    <a:pt x="2286958" y="929274"/>
                    <a:pt x="2283910" y="924416"/>
                    <a:pt x="2282576" y="923749"/>
                  </a:cubicBezTo>
                  <a:cubicBezTo>
                    <a:pt x="2281242" y="923083"/>
                    <a:pt x="2283434" y="920701"/>
                    <a:pt x="2283910" y="920034"/>
                  </a:cubicBezTo>
                  <a:cubicBezTo>
                    <a:pt x="2284386" y="919368"/>
                    <a:pt x="2286958" y="919368"/>
                    <a:pt x="2288482" y="919368"/>
                  </a:cubicBezTo>
                  <a:cubicBezTo>
                    <a:pt x="2290101" y="919368"/>
                    <a:pt x="2288101" y="917558"/>
                    <a:pt x="2288005" y="916701"/>
                  </a:cubicBezTo>
                  <a:cubicBezTo>
                    <a:pt x="2287815" y="915844"/>
                    <a:pt x="2288768" y="914700"/>
                    <a:pt x="2289339" y="913367"/>
                  </a:cubicBezTo>
                  <a:cubicBezTo>
                    <a:pt x="2289911" y="912033"/>
                    <a:pt x="2287910" y="911176"/>
                    <a:pt x="2286958" y="911176"/>
                  </a:cubicBezTo>
                  <a:cubicBezTo>
                    <a:pt x="2286005" y="911176"/>
                    <a:pt x="2285338" y="912033"/>
                    <a:pt x="2284767" y="913176"/>
                  </a:cubicBezTo>
                  <a:cubicBezTo>
                    <a:pt x="2284195" y="914224"/>
                    <a:pt x="2282576" y="915558"/>
                    <a:pt x="2281814" y="916225"/>
                  </a:cubicBezTo>
                  <a:cubicBezTo>
                    <a:pt x="2281052" y="916891"/>
                    <a:pt x="2279814" y="915367"/>
                    <a:pt x="2279623" y="914510"/>
                  </a:cubicBezTo>
                  <a:cubicBezTo>
                    <a:pt x="2279433" y="913653"/>
                    <a:pt x="2280671" y="912986"/>
                    <a:pt x="2280290" y="911843"/>
                  </a:cubicBezTo>
                  <a:cubicBezTo>
                    <a:pt x="2279909" y="910700"/>
                    <a:pt x="2281624" y="908986"/>
                    <a:pt x="2282100" y="908128"/>
                  </a:cubicBezTo>
                  <a:cubicBezTo>
                    <a:pt x="2282576" y="907271"/>
                    <a:pt x="2283052" y="904413"/>
                    <a:pt x="2283148" y="902890"/>
                  </a:cubicBezTo>
                  <a:cubicBezTo>
                    <a:pt x="2283243" y="901366"/>
                    <a:pt x="2280766" y="904033"/>
                    <a:pt x="2280576" y="904699"/>
                  </a:cubicBezTo>
                  <a:cubicBezTo>
                    <a:pt x="2280576" y="904699"/>
                    <a:pt x="2279337" y="906700"/>
                    <a:pt x="2278480" y="908224"/>
                  </a:cubicBezTo>
                  <a:cubicBezTo>
                    <a:pt x="2277718" y="909748"/>
                    <a:pt x="2276480" y="910605"/>
                    <a:pt x="2276004" y="911557"/>
                  </a:cubicBezTo>
                  <a:cubicBezTo>
                    <a:pt x="2275528" y="912415"/>
                    <a:pt x="2276671" y="915272"/>
                    <a:pt x="2277051" y="916415"/>
                  </a:cubicBezTo>
                  <a:cubicBezTo>
                    <a:pt x="2277623" y="917463"/>
                    <a:pt x="2277528" y="918987"/>
                    <a:pt x="2278004" y="920701"/>
                  </a:cubicBezTo>
                  <a:close/>
                  <a:moveTo>
                    <a:pt x="2243238" y="1004045"/>
                  </a:moveTo>
                  <a:cubicBezTo>
                    <a:pt x="2243238" y="1004712"/>
                    <a:pt x="2243619" y="1005759"/>
                    <a:pt x="2244762" y="1005759"/>
                  </a:cubicBezTo>
                  <a:cubicBezTo>
                    <a:pt x="2245905" y="1005759"/>
                    <a:pt x="2248381" y="1006617"/>
                    <a:pt x="2248667" y="1005569"/>
                  </a:cubicBezTo>
                  <a:cubicBezTo>
                    <a:pt x="2248953" y="1004426"/>
                    <a:pt x="2247429" y="1003854"/>
                    <a:pt x="2246762" y="1003569"/>
                  </a:cubicBezTo>
                  <a:cubicBezTo>
                    <a:pt x="2245428" y="1003188"/>
                    <a:pt x="2243333" y="1003378"/>
                    <a:pt x="2243238" y="1004045"/>
                  </a:cubicBezTo>
                  <a:close/>
                  <a:moveTo>
                    <a:pt x="2268860" y="938989"/>
                  </a:moveTo>
                  <a:cubicBezTo>
                    <a:pt x="2270384" y="939656"/>
                    <a:pt x="2272860" y="940323"/>
                    <a:pt x="2272956" y="939180"/>
                  </a:cubicBezTo>
                  <a:cubicBezTo>
                    <a:pt x="2273051" y="938037"/>
                    <a:pt x="2271908" y="937846"/>
                    <a:pt x="2271241" y="937656"/>
                  </a:cubicBezTo>
                  <a:cubicBezTo>
                    <a:pt x="2270194" y="937275"/>
                    <a:pt x="2267336" y="938323"/>
                    <a:pt x="2268860" y="938989"/>
                  </a:cubicBezTo>
                  <a:close/>
                  <a:moveTo>
                    <a:pt x="2270384" y="958325"/>
                  </a:moveTo>
                  <a:cubicBezTo>
                    <a:pt x="2271813" y="957182"/>
                    <a:pt x="2273432" y="956134"/>
                    <a:pt x="2273527" y="954991"/>
                  </a:cubicBezTo>
                  <a:cubicBezTo>
                    <a:pt x="2273623" y="953848"/>
                    <a:pt x="2273242" y="952610"/>
                    <a:pt x="2273242" y="952610"/>
                  </a:cubicBezTo>
                  <a:cubicBezTo>
                    <a:pt x="2272194" y="951943"/>
                    <a:pt x="2269718" y="950229"/>
                    <a:pt x="2269051" y="950895"/>
                  </a:cubicBezTo>
                  <a:cubicBezTo>
                    <a:pt x="2268289" y="951562"/>
                    <a:pt x="2266003" y="951943"/>
                    <a:pt x="2266860" y="953562"/>
                  </a:cubicBezTo>
                  <a:cubicBezTo>
                    <a:pt x="2267622" y="954991"/>
                    <a:pt x="2268955" y="959373"/>
                    <a:pt x="2270384" y="958325"/>
                  </a:cubicBezTo>
                  <a:close/>
                  <a:moveTo>
                    <a:pt x="2272956" y="641238"/>
                  </a:moveTo>
                  <a:cubicBezTo>
                    <a:pt x="2273242" y="640380"/>
                    <a:pt x="2272956" y="637904"/>
                    <a:pt x="2272194" y="639237"/>
                  </a:cubicBezTo>
                  <a:cubicBezTo>
                    <a:pt x="2271432" y="640571"/>
                    <a:pt x="2269622" y="643809"/>
                    <a:pt x="2270765" y="643619"/>
                  </a:cubicBezTo>
                  <a:cubicBezTo>
                    <a:pt x="2271908" y="643429"/>
                    <a:pt x="2272956" y="641238"/>
                    <a:pt x="2272956" y="641238"/>
                  </a:cubicBezTo>
                  <a:close/>
                  <a:moveTo>
                    <a:pt x="1419040" y="400541"/>
                  </a:moveTo>
                  <a:cubicBezTo>
                    <a:pt x="1419992" y="401017"/>
                    <a:pt x="1420754" y="400732"/>
                    <a:pt x="1420468" y="401874"/>
                  </a:cubicBezTo>
                  <a:cubicBezTo>
                    <a:pt x="1420277" y="403017"/>
                    <a:pt x="1419325" y="405208"/>
                    <a:pt x="1420183" y="405208"/>
                  </a:cubicBezTo>
                  <a:cubicBezTo>
                    <a:pt x="1420183" y="405208"/>
                    <a:pt x="1420277" y="405208"/>
                    <a:pt x="1420277" y="405208"/>
                  </a:cubicBezTo>
                  <a:cubicBezTo>
                    <a:pt x="1421326" y="405018"/>
                    <a:pt x="1422945" y="404065"/>
                    <a:pt x="1423992" y="403875"/>
                  </a:cubicBezTo>
                  <a:cubicBezTo>
                    <a:pt x="1425040" y="403684"/>
                    <a:pt x="1427612" y="403208"/>
                    <a:pt x="1427803" y="402541"/>
                  </a:cubicBezTo>
                  <a:cubicBezTo>
                    <a:pt x="1427898" y="402160"/>
                    <a:pt x="1428374" y="401303"/>
                    <a:pt x="1428183" y="400446"/>
                  </a:cubicBezTo>
                  <a:cubicBezTo>
                    <a:pt x="1427993" y="399684"/>
                    <a:pt x="1427421" y="399017"/>
                    <a:pt x="1425612" y="398922"/>
                  </a:cubicBezTo>
                  <a:cubicBezTo>
                    <a:pt x="1424278" y="398826"/>
                    <a:pt x="1422373" y="398636"/>
                    <a:pt x="1421135" y="399112"/>
                  </a:cubicBezTo>
                  <a:cubicBezTo>
                    <a:pt x="1419992" y="399493"/>
                    <a:pt x="1418087" y="400065"/>
                    <a:pt x="1419040" y="400541"/>
                  </a:cubicBezTo>
                  <a:close/>
                  <a:moveTo>
                    <a:pt x="2443644" y="282336"/>
                  </a:moveTo>
                  <a:cubicBezTo>
                    <a:pt x="2445644" y="282526"/>
                    <a:pt x="2447930" y="283002"/>
                    <a:pt x="2449264" y="282717"/>
                  </a:cubicBezTo>
                  <a:cubicBezTo>
                    <a:pt x="2450597" y="282526"/>
                    <a:pt x="2452978" y="281383"/>
                    <a:pt x="2450978" y="281193"/>
                  </a:cubicBezTo>
                  <a:cubicBezTo>
                    <a:pt x="2448978" y="281002"/>
                    <a:pt x="2446025" y="281002"/>
                    <a:pt x="2446025" y="281002"/>
                  </a:cubicBezTo>
                  <a:cubicBezTo>
                    <a:pt x="2444692" y="280621"/>
                    <a:pt x="2441548" y="282145"/>
                    <a:pt x="2443644" y="282336"/>
                  </a:cubicBezTo>
                  <a:close/>
                  <a:moveTo>
                    <a:pt x="2019972" y="898508"/>
                  </a:moveTo>
                  <a:cubicBezTo>
                    <a:pt x="2020829" y="899365"/>
                    <a:pt x="2023782" y="902890"/>
                    <a:pt x="2023877" y="901556"/>
                  </a:cubicBezTo>
                  <a:cubicBezTo>
                    <a:pt x="2023972" y="900223"/>
                    <a:pt x="2021591" y="897365"/>
                    <a:pt x="2021591" y="897365"/>
                  </a:cubicBezTo>
                  <a:cubicBezTo>
                    <a:pt x="2021591" y="897365"/>
                    <a:pt x="2019115" y="897651"/>
                    <a:pt x="2019972" y="898508"/>
                  </a:cubicBezTo>
                  <a:close/>
                  <a:moveTo>
                    <a:pt x="2435167" y="949276"/>
                  </a:moveTo>
                  <a:cubicBezTo>
                    <a:pt x="2433833" y="949086"/>
                    <a:pt x="2429928" y="948895"/>
                    <a:pt x="2432881" y="949943"/>
                  </a:cubicBezTo>
                  <a:cubicBezTo>
                    <a:pt x="2435738" y="951086"/>
                    <a:pt x="2437071" y="951658"/>
                    <a:pt x="2436881" y="950800"/>
                  </a:cubicBezTo>
                  <a:cubicBezTo>
                    <a:pt x="2436690" y="949943"/>
                    <a:pt x="2435167" y="949276"/>
                    <a:pt x="2435167" y="949276"/>
                  </a:cubicBezTo>
                  <a:close/>
                  <a:moveTo>
                    <a:pt x="1423897" y="396541"/>
                  </a:moveTo>
                  <a:cubicBezTo>
                    <a:pt x="1424945" y="396541"/>
                    <a:pt x="1427040" y="395874"/>
                    <a:pt x="1426755" y="395207"/>
                  </a:cubicBezTo>
                  <a:cubicBezTo>
                    <a:pt x="1426469" y="394540"/>
                    <a:pt x="1424564" y="394254"/>
                    <a:pt x="1423897" y="394350"/>
                  </a:cubicBezTo>
                  <a:cubicBezTo>
                    <a:pt x="1423897" y="394350"/>
                    <a:pt x="1421611" y="395207"/>
                    <a:pt x="1422278" y="395874"/>
                  </a:cubicBezTo>
                  <a:cubicBezTo>
                    <a:pt x="1422945" y="396541"/>
                    <a:pt x="1422945" y="396541"/>
                    <a:pt x="1423897" y="396541"/>
                  </a:cubicBezTo>
                  <a:close/>
                  <a:moveTo>
                    <a:pt x="2394876" y="223185"/>
                  </a:moveTo>
                  <a:cubicBezTo>
                    <a:pt x="2394876" y="223185"/>
                    <a:pt x="2393352" y="222328"/>
                    <a:pt x="2392780" y="223662"/>
                  </a:cubicBezTo>
                  <a:cubicBezTo>
                    <a:pt x="2392209" y="224995"/>
                    <a:pt x="2391637" y="226710"/>
                    <a:pt x="2392018" y="228234"/>
                  </a:cubicBezTo>
                  <a:cubicBezTo>
                    <a:pt x="2392400" y="229758"/>
                    <a:pt x="2392685" y="231758"/>
                    <a:pt x="2392590" y="233091"/>
                  </a:cubicBezTo>
                  <a:cubicBezTo>
                    <a:pt x="2392494" y="234425"/>
                    <a:pt x="2392400" y="236425"/>
                    <a:pt x="2393066" y="235473"/>
                  </a:cubicBezTo>
                  <a:cubicBezTo>
                    <a:pt x="2393828" y="234616"/>
                    <a:pt x="2393828" y="230615"/>
                    <a:pt x="2394781" y="229567"/>
                  </a:cubicBezTo>
                  <a:cubicBezTo>
                    <a:pt x="2395733" y="228424"/>
                    <a:pt x="2396971" y="227757"/>
                    <a:pt x="2397067" y="226710"/>
                  </a:cubicBezTo>
                  <a:cubicBezTo>
                    <a:pt x="2397257" y="225662"/>
                    <a:pt x="2395257" y="223471"/>
                    <a:pt x="2394876" y="223185"/>
                  </a:cubicBezTo>
                  <a:close/>
                  <a:moveTo>
                    <a:pt x="2384208" y="369394"/>
                  </a:moveTo>
                  <a:cubicBezTo>
                    <a:pt x="2384112" y="370537"/>
                    <a:pt x="2383446" y="373585"/>
                    <a:pt x="2383922" y="374252"/>
                  </a:cubicBezTo>
                  <a:cubicBezTo>
                    <a:pt x="2384303" y="374919"/>
                    <a:pt x="2386589" y="375395"/>
                    <a:pt x="2386399" y="374252"/>
                  </a:cubicBezTo>
                  <a:cubicBezTo>
                    <a:pt x="2386208" y="373204"/>
                    <a:pt x="2385541" y="372918"/>
                    <a:pt x="2385637" y="372252"/>
                  </a:cubicBezTo>
                  <a:cubicBezTo>
                    <a:pt x="2385637" y="371585"/>
                    <a:pt x="2386017" y="370251"/>
                    <a:pt x="2386017" y="370251"/>
                  </a:cubicBezTo>
                  <a:cubicBezTo>
                    <a:pt x="2385827" y="368918"/>
                    <a:pt x="2384303" y="368251"/>
                    <a:pt x="2384208" y="369394"/>
                  </a:cubicBezTo>
                  <a:close/>
                  <a:moveTo>
                    <a:pt x="2347346" y="936799"/>
                  </a:moveTo>
                  <a:cubicBezTo>
                    <a:pt x="2349156" y="936989"/>
                    <a:pt x="2351728" y="936132"/>
                    <a:pt x="2350109" y="935941"/>
                  </a:cubicBezTo>
                  <a:cubicBezTo>
                    <a:pt x="2348489" y="935751"/>
                    <a:pt x="2345632" y="934417"/>
                    <a:pt x="2345632" y="934417"/>
                  </a:cubicBezTo>
                  <a:cubicBezTo>
                    <a:pt x="2344489" y="933750"/>
                    <a:pt x="2342774" y="932417"/>
                    <a:pt x="2343346" y="933941"/>
                  </a:cubicBezTo>
                  <a:cubicBezTo>
                    <a:pt x="2344012" y="935465"/>
                    <a:pt x="2345536" y="936513"/>
                    <a:pt x="2347346" y="936799"/>
                  </a:cubicBezTo>
                  <a:close/>
                  <a:moveTo>
                    <a:pt x="2351156" y="844311"/>
                  </a:moveTo>
                  <a:cubicBezTo>
                    <a:pt x="2352204" y="843358"/>
                    <a:pt x="2351346" y="841834"/>
                    <a:pt x="2350585" y="841834"/>
                  </a:cubicBezTo>
                  <a:cubicBezTo>
                    <a:pt x="2350585" y="841834"/>
                    <a:pt x="2348965" y="842025"/>
                    <a:pt x="2349060" y="843168"/>
                  </a:cubicBezTo>
                  <a:cubicBezTo>
                    <a:pt x="2349251" y="844311"/>
                    <a:pt x="2350109" y="845168"/>
                    <a:pt x="2351156" y="844311"/>
                  </a:cubicBezTo>
                  <a:close/>
                  <a:moveTo>
                    <a:pt x="2376683" y="411971"/>
                  </a:moveTo>
                  <a:cubicBezTo>
                    <a:pt x="2376207" y="412828"/>
                    <a:pt x="2374397" y="415686"/>
                    <a:pt x="2375540" y="415305"/>
                  </a:cubicBezTo>
                  <a:cubicBezTo>
                    <a:pt x="2376683" y="414828"/>
                    <a:pt x="2377731" y="413495"/>
                    <a:pt x="2377731" y="413495"/>
                  </a:cubicBezTo>
                  <a:cubicBezTo>
                    <a:pt x="2377731" y="412924"/>
                    <a:pt x="2377159" y="411114"/>
                    <a:pt x="2376683" y="411971"/>
                  </a:cubicBezTo>
                  <a:close/>
                  <a:moveTo>
                    <a:pt x="1521528" y="625617"/>
                  </a:moveTo>
                  <a:cubicBezTo>
                    <a:pt x="1522005" y="624379"/>
                    <a:pt x="1523053" y="622569"/>
                    <a:pt x="1521624" y="623521"/>
                  </a:cubicBezTo>
                  <a:cubicBezTo>
                    <a:pt x="1520195" y="624474"/>
                    <a:pt x="1516480" y="625807"/>
                    <a:pt x="1514766" y="625807"/>
                  </a:cubicBezTo>
                  <a:cubicBezTo>
                    <a:pt x="1513051" y="625807"/>
                    <a:pt x="1509622" y="625521"/>
                    <a:pt x="1508765" y="625807"/>
                  </a:cubicBezTo>
                  <a:cubicBezTo>
                    <a:pt x="1507908" y="626093"/>
                    <a:pt x="1506575" y="628284"/>
                    <a:pt x="1506479" y="629236"/>
                  </a:cubicBezTo>
                  <a:cubicBezTo>
                    <a:pt x="1506384" y="630189"/>
                    <a:pt x="1505622" y="632284"/>
                    <a:pt x="1507908" y="633427"/>
                  </a:cubicBezTo>
                  <a:cubicBezTo>
                    <a:pt x="1510193" y="634570"/>
                    <a:pt x="1512003" y="634189"/>
                    <a:pt x="1512956" y="633618"/>
                  </a:cubicBezTo>
                  <a:cubicBezTo>
                    <a:pt x="1513813" y="632951"/>
                    <a:pt x="1515623" y="631141"/>
                    <a:pt x="1516290" y="631046"/>
                  </a:cubicBezTo>
                  <a:cubicBezTo>
                    <a:pt x="1516956" y="630855"/>
                    <a:pt x="1520385" y="630284"/>
                    <a:pt x="1520100" y="629427"/>
                  </a:cubicBezTo>
                  <a:cubicBezTo>
                    <a:pt x="1519814" y="628665"/>
                    <a:pt x="1519242" y="627617"/>
                    <a:pt x="1519909" y="627141"/>
                  </a:cubicBezTo>
                  <a:cubicBezTo>
                    <a:pt x="1520576" y="626569"/>
                    <a:pt x="1521338" y="626093"/>
                    <a:pt x="1521528" y="625617"/>
                  </a:cubicBezTo>
                  <a:close/>
                  <a:moveTo>
                    <a:pt x="1346649" y="443213"/>
                  </a:moveTo>
                  <a:cubicBezTo>
                    <a:pt x="1347792" y="443689"/>
                    <a:pt x="1348650" y="443403"/>
                    <a:pt x="1349697" y="443213"/>
                  </a:cubicBezTo>
                  <a:cubicBezTo>
                    <a:pt x="1350745" y="443023"/>
                    <a:pt x="1352460" y="442070"/>
                    <a:pt x="1351888" y="441689"/>
                  </a:cubicBezTo>
                  <a:cubicBezTo>
                    <a:pt x="1351221" y="441403"/>
                    <a:pt x="1349984" y="441689"/>
                    <a:pt x="1349507" y="441499"/>
                  </a:cubicBezTo>
                  <a:cubicBezTo>
                    <a:pt x="1348840" y="441308"/>
                    <a:pt x="1345411" y="442737"/>
                    <a:pt x="1346649" y="443213"/>
                  </a:cubicBezTo>
                  <a:close/>
                  <a:moveTo>
                    <a:pt x="1368938" y="546369"/>
                  </a:moveTo>
                  <a:cubicBezTo>
                    <a:pt x="1369034" y="547036"/>
                    <a:pt x="1370557" y="549988"/>
                    <a:pt x="1370843" y="549036"/>
                  </a:cubicBezTo>
                  <a:cubicBezTo>
                    <a:pt x="1371033" y="548083"/>
                    <a:pt x="1370843" y="546083"/>
                    <a:pt x="1370367" y="545892"/>
                  </a:cubicBezTo>
                  <a:cubicBezTo>
                    <a:pt x="1369414" y="545607"/>
                    <a:pt x="1368843" y="545702"/>
                    <a:pt x="1368938" y="546369"/>
                  </a:cubicBezTo>
                  <a:close/>
                  <a:moveTo>
                    <a:pt x="2382684" y="383205"/>
                  </a:moveTo>
                  <a:cubicBezTo>
                    <a:pt x="2382398" y="384349"/>
                    <a:pt x="2380969" y="388254"/>
                    <a:pt x="2382208" y="387396"/>
                  </a:cubicBezTo>
                  <a:cubicBezTo>
                    <a:pt x="2383351" y="386539"/>
                    <a:pt x="2384018" y="384539"/>
                    <a:pt x="2384018" y="384539"/>
                  </a:cubicBezTo>
                  <a:cubicBezTo>
                    <a:pt x="2384018" y="383205"/>
                    <a:pt x="2382969" y="382062"/>
                    <a:pt x="2382684" y="383205"/>
                  </a:cubicBezTo>
                  <a:close/>
                  <a:moveTo>
                    <a:pt x="1400847" y="415686"/>
                  </a:moveTo>
                  <a:cubicBezTo>
                    <a:pt x="1401037" y="414733"/>
                    <a:pt x="1401037" y="413019"/>
                    <a:pt x="1401227" y="412257"/>
                  </a:cubicBezTo>
                  <a:cubicBezTo>
                    <a:pt x="1401418" y="411399"/>
                    <a:pt x="1402276" y="409304"/>
                    <a:pt x="1402276" y="409304"/>
                  </a:cubicBezTo>
                  <a:cubicBezTo>
                    <a:pt x="1402085" y="407494"/>
                    <a:pt x="1401800" y="406351"/>
                    <a:pt x="1400751" y="407208"/>
                  </a:cubicBezTo>
                  <a:cubicBezTo>
                    <a:pt x="1399704" y="408066"/>
                    <a:pt x="1396942" y="410828"/>
                    <a:pt x="1396846" y="412162"/>
                  </a:cubicBezTo>
                  <a:cubicBezTo>
                    <a:pt x="1396751" y="413495"/>
                    <a:pt x="1396465" y="417972"/>
                    <a:pt x="1397703" y="417781"/>
                  </a:cubicBezTo>
                  <a:cubicBezTo>
                    <a:pt x="1398846" y="417495"/>
                    <a:pt x="1400561" y="416638"/>
                    <a:pt x="1400847" y="415686"/>
                  </a:cubicBezTo>
                  <a:close/>
                  <a:moveTo>
                    <a:pt x="1472380" y="623712"/>
                  </a:moveTo>
                  <a:cubicBezTo>
                    <a:pt x="1472951" y="623521"/>
                    <a:pt x="1473522" y="621712"/>
                    <a:pt x="1473522" y="621712"/>
                  </a:cubicBezTo>
                  <a:cubicBezTo>
                    <a:pt x="1474094" y="621045"/>
                    <a:pt x="1474570" y="619425"/>
                    <a:pt x="1473237" y="620092"/>
                  </a:cubicBezTo>
                  <a:cubicBezTo>
                    <a:pt x="1471999" y="620759"/>
                    <a:pt x="1468379" y="621902"/>
                    <a:pt x="1469712" y="622569"/>
                  </a:cubicBezTo>
                  <a:cubicBezTo>
                    <a:pt x="1471046" y="623140"/>
                    <a:pt x="1471617" y="623902"/>
                    <a:pt x="1472380" y="623712"/>
                  </a:cubicBezTo>
                  <a:close/>
                  <a:moveTo>
                    <a:pt x="1363318" y="445975"/>
                  </a:moveTo>
                  <a:cubicBezTo>
                    <a:pt x="1363985" y="445690"/>
                    <a:pt x="1365223" y="445785"/>
                    <a:pt x="1364937" y="445118"/>
                  </a:cubicBezTo>
                  <a:cubicBezTo>
                    <a:pt x="1364652" y="444451"/>
                    <a:pt x="1363794" y="443975"/>
                    <a:pt x="1363700" y="443308"/>
                  </a:cubicBezTo>
                  <a:cubicBezTo>
                    <a:pt x="1363604" y="442641"/>
                    <a:pt x="1362747" y="442641"/>
                    <a:pt x="1362080" y="442641"/>
                  </a:cubicBezTo>
                  <a:cubicBezTo>
                    <a:pt x="1362080" y="442641"/>
                    <a:pt x="1361223" y="442927"/>
                    <a:pt x="1360842" y="443784"/>
                  </a:cubicBezTo>
                  <a:cubicBezTo>
                    <a:pt x="1360461" y="444642"/>
                    <a:pt x="1359699" y="445404"/>
                    <a:pt x="1360175" y="445785"/>
                  </a:cubicBezTo>
                  <a:cubicBezTo>
                    <a:pt x="1360651" y="446070"/>
                    <a:pt x="1361318" y="446451"/>
                    <a:pt x="1361890" y="446451"/>
                  </a:cubicBezTo>
                  <a:cubicBezTo>
                    <a:pt x="1362271" y="446547"/>
                    <a:pt x="1362651" y="446356"/>
                    <a:pt x="1363318" y="445975"/>
                  </a:cubicBezTo>
                  <a:close/>
                  <a:moveTo>
                    <a:pt x="1348935" y="436926"/>
                  </a:moveTo>
                  <a:cubicBezTo>
                    <a:pt x="1348935" y="436926"/>
                    <a:pt x="1349793" y="436736"/>
                    <a:pt x="1350269" y="437593"/>
                  </a:cubicBezTo>
                  <a:cubicBezTo>
                    <a:pt x="1350745" y="438450"/>
                    <a:pt x="1351793" y="439689"/>
                    <a:pt x="1352555" y="439403"/>
                  </a:cubicBezTo>
                  <a:cubicBezTo>
                    <a:pt x="1353222" y="439117"/>
                    <a:pt x="1353602" y="438450"/>
                    <a:pt x="1354079" y="437593"/>
                  </a:cubicBezTo>
                  <a:cubicBezTo>
                    <a:pt x="1354460" y="436736"/>
                    <a:pt x="1355508" y="434450"/>
                    <a:pt x="1355508" y="434450"/>
                  </a:cubicBezTo>
                  <a:cubicBezTo>
                    <a:pt x="1355412" y="433593"/>
                    <a:pt x="1355603" y="432640"/>
                    <a:pt x="1355508" y="431783"/>
                  </a:cubicBezTo>
                  <a:cubicBezTo>
                    <a:pt x="1355412" y="431116"/>
                    <a:pt x="1355031" y="429687"/>
                    <a:pt x="1354365" y="429687"/>
                  </a:cubicBezTo>
                  <a:cubicBezTo>
                    <a:pt x="1354269" y="429687"/>
                    <a:pt x="1354175" y="429783"/>
                    <a:pt x="1354079" y="429878"/>
                  </a:cubicBezTo>
                  <a:cubicBezTo>
                    <a:pt x="1353317" y="430545"/>
                    <a:pt x="1352365" y="431878"/>
                    <a:pt x="1351221" y="432354"/>
                  </a:cubicBezTo>
                  <a:cubicBezTo>
                    <a:pt x="1349984" y="432831"/>
                    <a:pt x="1348174" y="432545"/>
                    <a:pt x="1347888" y="433212"/>
                  </a:cubicBezTo>
                  <a:cubicBezTo>
                    <a:pt x="1347697" y="433878"/>
                    <a:pt x="1347602" y="434545"/>
                    <a:pt x="1347792" y="435212"/>
                  </a:cubicBezTo>
                  <a:cubicBezTo>
                    <a:pt x="1347792" y="435307"/>
                    <a:pt x="1347792" y="435403"/>
                    <a:pt x="1347888" y="435498"/>
                  </a:cubicBezTo>
                  <a:cubicBezTo>
                    <a:pt x="1348078" y="436069"/>
                    <a:pt x="1348935" y="436926"/>
                    <a:pt x="1348935" y="436926"/>
                  </a:cubicBezTo>
                  <a:close/>
                  <a:moveTo>
                    <a:pt x="1387797" y="422067"/>
                  </a:moveTo>
                  <a:cubicBezTo>
                    <a:pt x="1388845" y="421591"/>
                    <a:pt x="1390465" y="418257"/>
                    <a:pt x="1390655" y="417781"/>
                  </a:cubicBezTo>
                  <a:cubicBezTo>
                    <a:pt x="1391131" y="416543"/>
                    <a:pt x="1389512" y="415019"/>
                    <a:pt x="1389036" y="416448"/>
                  </a:cubicBezTo>
                  <a:cubicBezTo>
                    <a:pt x="1388560" y="417972"/>
                    <a:pt x="1386750" y="422639"/>
                    <a:pt x="1387797" y="422067"/>
                  </a:cubicBezTo>
                  <a:close/>
                  <a:moveTo>
                    <a:pt x="1344935" y="434926"/>
                  </a:moveTo>
                  <a:cubicBezTo>
                    <a:pt x="1343983" y="434926"/>
                    <a:pt x="1342554" y="434069"/>
                    <a:pt x="1342173" y="434736"/>
                  </a:cubicBezTo>
                  <a:cubicBezTo>
                    <a:pt x="1341887" y="435212"/>
                    <a:pt x="1341220" y="436069"/>
                    <a:pt x="1341220" y="436831"/>
                  </a:cubicBezTo>
                  <a:cubicBezTo>
                    <a:pt x="1341220" y="437022"/>
                    <a:pt x="1341220" y="437212"/>
                    <a:pt x="1341315" y="437403"/>
                  </a:cubicBezTo>
                  <a:cubicBezTo>
                    <a:pt x="1341792" y="438260"/>
                    <a:pt x="1342554" y="439403"/>
                    <a:pt x="1343221" y="439403"/>
                  </a:cubicBezTo>
                  <a:cubicBezTo>
                    <a:pt x="1343887" y="439403"/>
                    <a:pt x="1345316" y="438736"/>
                    <a:pt x="1345506" y="438070"/>
                  </a:cubicBezTo>
                  <a:cubicBezTo>
                    <a:pt x="1345697" y="437593"/>
                    <a:pt x="1345602" y="436260"/>
                    <a:pt x="1345316" y="435498"/>
                  </a:cubicBezTo>
                  <a:cubicBezTo>
                    <a:pt x="1345316" y="435212"/>
                    <a:pt x="1345126" y="434926"/>
                    <a:pt x="1344935" y="434926"/>
                  </a:cubicBezTo>
                  <a:close/>
                  <a:moveTo>
                    <a:pt x="2344489" y="942323"/>
                  </a:moveTo>
                  <a:cubicBezTo>
                    <a:pt x="2346298" y="942990"/>
                    <a:pt x="2349632" y="943657"/>
                    <a:pt x="2351061" y="943180"/>
                  </a:cubicBezTo>
                  <a:cubicBezTo>
                    <a:pt x="2352490" y="942704"/>
                    <a:pt x="2354871" y="940990"/>
                    <a:pt x="2353061" y="940990"/>
                  </a:cubicBezTo>
                  <a:cubicBezTo>
                    <a:pt x="2351252" y="940990"/>
                    <a:pt x="2347822" y="940990"/>
                    <a:pt x="2347822" y="940990"/>
                  </a:cubicBezTo>
                  <a:cubicBezTo>
                    <a:pt x="2345918" y="940990"/>
                    <a:pt x="2342679" y="941656"/>
                    <a:pt x="2344489" y="942323"/>
                  </a:cubicBezTo>
                  <a:close/>
                  <a:moveTo>
                    <a:pt x="2152846" y="990805"/>
                  </a:moveTo>
                  <a:cubicBezTo>
                    <a:pt x="2154465" y="990996"/>
                    <a:pt x="2156941" y="990424"/>
                    <a:pt x="2157894" y="989948"/>
                  </a:cubicBezTo>
                  <a:cubicBezTo>
                    <a:pt x="2158846" y="989472"/>
                    <a:pt x="2161704" y="987091"/>
                    <a:pt x="2160085" y="987281"/>
                  </a:cubicBezTo>
                  <a:cubicBezTo>
                    <a:pt x="2158465" y="987471"/>
                    <a:pt x="2156179" y="987757"/>
                    <a:pt x="2155512" y="987757"/>
                  </a:cubicBezTo>
                  <a:cubicBezTo>
                    <a:pt x="2154846" y="987757"/>
                    <a:pt x="2151703" y="989472"/>
                    <a:pt x="2151703" y="989472"/>
                  </a:cubicBezTo>
                  <a:cubicBezTo>
                    <a:pt x="2151893" y="990424"/>
                    <a:pt x="2151227" y="990615"/>
                    <a:pt x="2152846" y="990805"/>
                  </a:cubicBezTo>
                  <a:close/>
                  <a:moveTo>
                    <a:pt x="2170657" y="1004045"/>
                  </a:moveTo>
                  <a:cubicBezTo>
                    <a:pt x="2170657" y="1004712"/>
                    <a:pt x="2171229" y="1006045"/>
                    <a:pt x="2172372" y="1006045"/>
                  </a:cubicBezTo>
                  <a:cubicBezTo>
                    <a:pt x="2173515" y="1006045"/>
                    <a:pt x="2173896" y="1003664"/>
                    <a:pt x="2172753" y="1003378"/>
                  </a:cubicBezTo>
                  <a:cubicBezTo>
                    <a:pt x="2171800" y="1003188"/>
                    <a:pt x="2170657" y="1003378"/>
                    <a:pt x="2170657" y="1004045"/>
                  </a:cubicBezTo>
                  <a:close/>
                  <a:moveTo>
                    <a:pt x="2166562" y="1003378"/>
                  </a:moveTo>
                  <a:cubicBezTo>
                    <a:pt x="2165228" y="1003188"/>
                    <a:pt x="2162942" y="1003378"/>
                    <a:pt x="2163609" y="1004045"/>
                  </a:cubicBezTo>
                  <a:cubicBezTo>
                    <a:pt x="2164276" y="1004712"/>
                    <a:pt x="2164943" y="1005188"/>
                    <a:pt x="2165323" y="1006045"/>
                  </a:cubicBezTo>
                  <a:cubicBezTo>
                    <a:pt x="2165704" y="1006903"/>
                    <a:pt x="2166371" y="1008045"/>
                    <a:pt x="2167038" y="1007760"/>
                  </a:cubicBezTo>
                  <a:cubicBezTo>
                    <a:pt x="2167705" y="1007569"/>
                    <a:pt x="2167895" y="1003569"/>
                    <a:pt x="2166562" y="1003378"/>
                  </a:cubicBezTo>
                  <a:close/>
                  <a:moveTo>
                    <a:pt x="2208377" y="916605"/>
                  </a:moveTo>
                  <a:cubicBezTo>
                    <a:pt x="2208853" y="915939"/>
                    <a:pt x="2209615" y="915462"/>
                    <a:pt x="2208471" y="914605"/>
                  </a:cubicBezTo>
                  <a:cubicBezTo>
                    <a:pt x="2207424" y="913748"/>
                    <a:pt x="2205328" y="911081"/>
                    <a:pt x="2204947" y="909366"/>
                  </a:cubicBezTo>
                  <a:cubicBezTo>
                    <a:pt x="2204566" y="907557"/>
                    <a:pt x="2203328" y="906509"/>
                    <a:pt x="2203423" y="904795"/>
                  </a:cubicBezTo>
                  <a:cubicBezTo>
                    <a:pt x="2203519" y="902985"/>
                    <a:pt x="2204090" y="901746"/>
                    <a:pt x="2203233" y="900413"/>
                  </a:cubicBezTo>
                  <a:cubicBezTo>
                    <a:pt x="2202376" y="899079"/>
                    <a:pt x="2199994" y="897365"/>
                    <a:pt x="2199232" y="895174"/>
                  </a:cubicBezTo>
                  <a:cubicBezTo>
                    <a:pt x="2198470" y="892983"/>
                    <a:pt x="2198661" y="889459"/>
                    <a:pt x="2199137" y="886792"/>
                  </a:cubicBezTo>
                  <a:cubicBezTo>
                    <a:pt x="2199328" y="885649"/>
                    <a:pt x="2199328" y="884030"/>
                    <a:pt x="2199423" y="882696"/>
                  </a:cubicBezTo>
                  <a:cubicBezTo>
                    <a:pt x="2199518" y="880887"/>
                    <a:pt x="2199708" y="879553"/>
                    <a:pt x="2200471" y="880411"/>
                  </a:cubicBezTo>
                  <a:cubicBezTo>
                    <a:pt x="2201709" y="881934"/>
                    <a:pt x="2208281" y="883078"/>
                    <a:pt x="2207424" y="881744"/>
                  </a:cubicBezTo>
                  <a:cubicBezTo>
                    <a:pt x="2206567" y="880411"/>
                    <a:pt x="2203995" y="875838"/>
                    <a:pt x="2206662" y="876220"/>
                  </a:cubicBezTo>
                  <a:cubicBezTo>
                    <a:pt x="2209329" y="876696"/>
                    <a:pt x="2211139" y="877553"/>
                    <a:pt x="2211901" y="876029"/>
                  </a:cubicBezTo>
                  <a:cubicBezTo>
                    <a:pt x="2212662" y="874505"/>
                    <a:pt x="2209615" y="869457"/>
                    <a:pt x="2208948" y="869266"/>
                  </a:cubicBezTo>
                  <a:cubicBezTo>
                    <a:pt x="2208281" y="869076"/>
                    <a:pt x="2205328" y="869076"/>
                    <a:pt x="2204471" y="868409"/>
                  </a:cubicBezTo>
                  <a:cubicBezTo>
                    <a:pt x="2203614" y="867742"/>
                    <a:pt x="2202471" y="863551"/>
                    <a:pt x="2201423" y="863170"/>
                  </a:cubicBezTo>
                  <a:cubicBezTo>
                    <a:pt x="2200280" y="862694"/>
                    <a:pt x="2197232" y="861837"/>
                    <a:pt x="2196851" y="860789"/>
                  </a:cubicBezTo>
                  <a:cubicBezTo>
                    <a:pt x="2196470" y="859646"/>
                    <a:pt x="2195994" y="856408"/>
                    <a:pt x="2195994" y="856408"/>
                  </a:cubicBezTo>
                  <a:cubicBezTo>
                    <a:pt x="2195422" y="855550"/>
                    <a:pt x="2193898" y="853359"/>
                    <a:pt x="2193136" y="854693"/>
                  </a:cubicBezTo>
                  <a:cubicBezTo>
                    <a:pt x="2192375" y="856026"/>
                    <a:pt x="2192184" y="858884"/>
                    <a:pt x="2191231" y="859741"/>
                  </a:cubicBezTo>
                  <a:cubicBezTo>
                    <a:pt x="2190279" y="860599"/>
                    <a:pt x="2188374" y="861741"/>
                    <a:pt x="2187421" y="863075"/>
                  </a:cubicBezTo>
                  <a:cubicBezTo>
                    <a:pt x="2186469" y="864408"/>
                    <a:pt x="2183611" y="868790"/>
                    <a:pt x="2183516" y="869838"/>
                  </a:cubicBezTo>
                  <a:cubicBezTo>
                    <a:pt x="2183421" y="870981"/>
                    <a:pt x="2182850" y="873171"/>
                    <a:pt x="2182850" y="873171"/>
                  </a:cubicBezTo>
                  <a:cubicBezTo>
                    <a:pt x="2182850" y="873171"/>
                    <a:pt x="2181897" y="872981"/>
                    <a:pt x="2180849" y="872981"/>
                  </a:cubicBezTo>
                  <a:cubicBezTo>
                    <a:pt x="2179802" y="872886"/>
                    <a:pt x="2178563" y="872981"/>
                    <a:pt x="2178277" y="873457"/>
                  </a:cubicBezTo>
                  <a:cubicBezTo>
                    <a:pt x="2177515" y="874315"/>
                    <a:pt x="2175801" y="876505"/>
                    <a:pt x="2174562" y="877648"/>
                  </a:cubicBezTo>
                  <a:cubicBezTo>
                    <a:pt x="2173991" y="878220"/>
                    <a:pt x="2172658" y="879553"/>
                    <a:pt x="2171324" y="880887"/>
                  </a:cubicBezTo>
                  <a:cubicBezTo>
                    <a:pt x="2169895" y="882411"/>
                    <a:pt x="2168562" y="883935"/>
                    <a:pt x="2168371" y="884411"/>
                  </a:cubicBezTo>
                  <a:cubicBezTo>
                    <a:pt x="2168085" y="885268"/>
                    <a:pt x="2165228" y="891459"/>
                    <a:pt x="2162847" y="892983"/>
                  </a:cubicBezTo>
                  <a:cubicBezTo>
                    <a:pt x="2160465" y="894508"/>
                    <a:pt x="2153703" y="896317"/>
                    <a:pt x="2152846" y="896698"/>
                  </a:cubicBezTo>
                  <a:cubicBezTo>
                    <a:pt x="2151893" y="897175"/>
                    <a:pt x="2145797" y="900699"/>
                    <a:pt x="2145607" y="902413"/>
                  </a:cubicBezTo>
                  <a:cubicBezTo>
                    <a:pt x="2145511" y="904128"/>
                    <a:pt x="2145987" y="907652"/>
                    <a:pt x="2145893" y="908604"/>
                  </a:cubicBezTo>
                  <a:cubicBezTo>
                    <a:pt x="2145797" y="909462"/>
                    <a:pt x="2144654" y="910605"/>
                    <a:pt x="2143225" y="910795"/>
                  </a:cubicBezTo>
                  <a:cubicBezTo>
                    <a:pt x="2141892" y="910986"/>
                    <a:pt x="2139034" y="908414"/>
                    <a:pt x="2137891" y="909271"/>
                  </a:cubicBezTo>
                  <a:cubicBezTo>
                    <a:pt x="2136748" y="910129"/>
                    <a:pt x="2134367" y="910795"/>
                    <a:pt x="2133700" y="910414"/>
                  </a:cubicBezTo>
                  <a:cubicBezTo>
                    <a:pt x="2133415" y="910224"/>
                    <a:pt x="2133033" y="909938"/>
                    <a:pt x="2132557" y="909843"/>
                  </a:cubicBezTo>
                  <a:cubicBezTo>
                    <a:pt x="2131986" y="909748"/>
                    <a:pt x="2131224" y="909748"/>
                    <a:pt x="2130271" y="910414"/>
                  </a:cubicBezTo>
                  <a:cubicBezTo>
                    <a:pt x="2128557" y="911462"/>
                    <a:pt x="2127033" y="913938"/>
                    <a:pt x="2127033" y="914986"/>
                  </a:cubicBezTo>
                  <a:cubicBezTo>
                    <a:pt x="2126937" y="916034"/>
                    <a:pt x="2128557" y="919558"/>
                    <a:pt x="2128747" y="920701"/>
                  </a:cubicBezTo>
                  <a:cubicBezTo>
                    <a:pt x="2128938" y="921844"/>
                    <a:pt x="2129224" y="924702"/>
                    <a:pt x="2129985" y="926226"/>
                  </a:cubicBezTo>
                  <a:cubicBezTo>
                    <a:pt x="2130843" y="927750"/>
                    <a:pt x="2132843" y="928607"/>
                    <a:pt x="2132843" y="930798"/>
                  </a:cubicBezTo>
                  <a:cubicBezTo>
                    <a:pt x="2132938" y="932988"/>
                    <a:pt x="2133986" y="933846"/>
                    <a:pt x="2133891" y="935179"/>
                  </a:cubicBezTo>
                  <a:cubicBezTo>
                    <a:pt x="2133796" y="936513"/>
                    <a:pt x="2133033" y="937846"/>
                    <a:pt x="2133891" y="938894"/>
                  </a:cubicBezTo>
                  <a:cubicBezTo>
                    <a:pt x="2134748" y="940037"/>
                    <a:pt x="2135129" y="941085"/>
                    <a:pt x="2135225" y="942895"/>
                  </a:cubicBezTo>
                  <a:cubicBezTo>
                    <a:pt x="2135319" y="944704"/>
                    <a:pt x="2134653" y="947752"/>
                    <a:pt x="2136177" y="948609"/>
                  </a:cubicBezTo>
                  <a:cubicBezTo>
                    <a:pt x="2137701" y="949467"/>
                    <a:pt x="2141320" y="950324"/>
                    <a:pt x="2142463" y="949943"/>
                  </a:cubicBezTo>
                  <a:cubicBezTo>
                    <a:pt x="2143606" y="949467"/>
                    <a:pt x="2145416" y="946609"/>
                    <a:pt x="2146940" y="947752"/>
                  </a:cubicBezTo>
                  <a:cubicBezTo>
                    <a:pt x="2148464" y="948895"/>
                    <a:pt x="2148845" y="949562"/>
                    <a:pt x="2148750" y="951276"/>
                  </a:cubicBezTo>
                  <a:cubicBezTo>
                    <a:pt x="2148655" y="952991"/>
                    <a:pt x="2149988" y="953467"/>
                    <a:pt x="2151131" y="953467"/>
                  </a:cubicBezTo>
                  <a:cubicBezTo>
                    <a:pt x="2152274" y="953467"/>
                    <a:pt x="2154560" y="952991"/>
                    <a:pt x="2155798" y="952324"/>
                  </a:cubicBezTo>
                  <a:cubicBezTo>
                    <a:pt x="2156941" y="951658"/>
                    <a:pt x="2159894" y="951848"/>
                    <a:pt x="2160085" y="952991"/>
                  </a:cubicBezTo>
                  <a:cubicBezTo>
                    <a:pt x="2160275" y="954134"/>
                    <a:pt x="2161037" y="955372"/>
                    <a:pt x="2162466" y="955182"/>
                  </a:cubicBezTo>
                  <a:cubicBezTo>
                    <a:pt x="2163800" y="954991"/>
                    <a:pt x="2165704" y="954325"/>
                    <a:pt x="2166657" y="954325"/>
                  </a:cubicBezTo>
                  <a:cubicBezTo>
                    <a:pt x="2167609" y="954325"/>
                    <a:pt x="2170753" y="953944"/>
                    <a:pt x="2170371" y="956991"/>
                  </a:cubicBezTo>
                  <a:cubicBezTo>
                    <a:pt x="2169895" y="960040"/>
                    <a:pt x="2168562" y="964040"/>
                    <a:pt x="2170848" y="963373"/>
                  </a:cubicBezTo>
                  <a:cubicBezTo>
                    <a:pt x="2173134" y="962707"/>
                    <a:pt x="2177706" y="959182"/>
                    <a:pt x="2178944" y="957849"/>
                  </a:cubicBezTo>
                  <a:cubicBezTo>
                    <a:pt x="2180182" y="956515"/>
                    <a:pt x="2182944" y="952324"/>
                    <a:pt x="2183897" y="950991"/>
                  </a:cubicBezTo>
                  <a:cubicBezTo>
                    <a:pt x="2184849" y="949657"/>
                    <a:pt x="2189612" y="940704"/>
                    <a:pt x="2189612" y="940704"/>
                  </a:cubicBezTo>
                  <a:cubicBezTo>
                    <a:pt x="2189612" y="940704"/>
                    <a:pt x="2188088" y="932608"/>
                    <a:pt x="2189517" y="931941"/>
                  </a:cubicBezTo>
                  <a:cubicBezTo>
                    <a:pt x="2190946" y="931274"/>
                    <a:pt x="2194184" y="930607"/>
                    <a:pt x="2195137" y="929750"/>
                  </a:cubicBezTo>
                  <a:cubicBezTo>
                    <a:pt x="2196089" y="928893"/>
                    <a:pt x="2199232" y="926607"/>
                    <a:pt x="2199328" y="925178"/>
                  </a:cubicBezTo>
                  <a:cubicBezTo>
                    <a:pt x="2199423" y="924035"/>
                    <a:pt x="2196565" y="921654"/>
                    <a:pt x="2197518" y="920987"/>
                  </a:cubicBezTo>
                  <a:cubicBezTo>
                    <a:pt x="2198470" y="920320"/>
                    <a:pt x="2200661" y="917463"/>
                    <a:pt x="2202757" y="917463"/>
                  </a:cubicBezTo>
                  <a:cubicBezTo>
                    <a:pt x="2204757" y="916987"/>
                    <a:pt x="2207900" y="917177"/>
                    <a:pt x="2208377" y="916605"/>
                  </a:cubicBezTo>
                  <a:close/>
                  <a:moveTo>
                    <a:pt x="2137891" y="736583"/>
                  </a:moveTo>
                  <a:cubicBezTo>
                    <a:pt x="2137320" y="736012"/>
                    <a:pt x="2135796" y="735250"/>
                    <a:pt x="2134748" y="735440"/>
                  </a:cubicBezTo>
                  <a:cubicBezTo>
                    <a:pt x="2133700" y="735630"/>
                    <a:pt x="2132938" y="736583"/>
                    <a:pt x="2131224" y="736774"/>
                  </a:cubicBezTo>
                  <a:cubicBezTo>
                    <a:pt x="2129509" y="736964"/>
                    <a:pt x="2124842" y="738393"/>
                    <a:pt x="2124747" y="739441"/>
                  </a:cubicBezTo>
                  <a:cubicBezTo>
                    <a:pt x="2124651" y="740393"/>
                    <a:pt x="2124556" y="742870"/>
                    <a:pt x="2123794" y="744012"/>
                  </a:cubicBezTo>
                  <a:cubicBezTo>
                    <a:pt x="2123032" y="745155"/>
                    <a:pt x="2123223" y="745346"/>
                    <a:pt x="2123985" y="746965"/>
                  </a:cubicBezTo>
                  <a:cubicBezTo>
                    <a:pt x="2124747" y="748584"/>
                    <a:pt x="2126461" y="752775"/>
                    <a:pt x="2128081" y="752775"/>
                  </a:cubicBezTo>
                  <a:cubicBezTo>
                    <a:pt x="2129605" y="752775"/>
                    <a:pt x="2131128" y="752490"/>
                    <a:pt x="2131986" y="752585"/>
                  </a:cubicBezTo>
                  <a:cubicBezTo>
                    <a:pt x="2132843" y="752775"/>
                    <a:pt x="2135415" y="752585"/>
                    <a:pt x="2135986" y="752109"/>
                  </a:cubicBezTo>
                  <a:cubicBezTo>
                    <a:pt x="2136558" y="751633"/>
                    <a:pt x="2137511" y="749442"/>
                    <a:pt x="2137606" y="748108"/>
                  </a:cubicBezTo>
                  <a:cubicBezTo>
                    <a:pt x="2137701" y="746775"/>
                    <a:pt x="2137891" y="744012"/>
                    <a:pt x="2138749" y="742965"/>
                  </a:cubicBezTo>
                  <a:cubicBezTo>
                    <a:pt x="2139701" y="742012"/>
                    <a:pt x="2140463" y="740869"/>
                    <a:pt x="2140273" y="739821"/>
                  </a:cubicBezTo>
                  <a:cubicBezTo>
                    <a:pt x="2140082" y="738869"/>
                    <a:pt x="2138367" y="737059"/>
                    <a:pt x="2137891" y="736583"/>
                  </a:cubicBezTo>
                  <a:close/>
                  <a:moveTo>
                    <a:pt x="2238571" y="596184"/>
                  </a:moveTo>
                  <a:cubicBezTo>
                    <a:pt x="2239904" y="595994"/>
                    <a:pt x="2241237" y="593327"/>
                    <a:pt x="2239428" y="593327"/>
                  </a:cubicBezTo>
                  <a:cubicBezTo>
                    <a:pt x="2238475" y="593327"/>
                    <a:pt x="2236665" y="593327"/>
                    <a:pt x="2236856" y="594470"/>
                  </a:cubicBezTo>
                  <a:cubicBezTo>
                    <a:pt x="2237046" y="595518"/>
                    <a:pt x="2237142" y="596375"/>
                    <a:pt x="2238571" y="596184"/>
                  </a:cubicBezTo>
                  <a:close/>
                  <a:moveTo>
                    <a:pt x="2257525" y="581611"/>
                  </a:moveTo>
                  <a:cubicBezTo>
                    <a:pt x="2258478" y="580945"/>
                    <a:pt x="2258573" y="578944"/>
                    <a:pt x="2258573" y="578944"/>
                  </a:cubicBezTo>
                  <a:cubicBezTo>
                    <a:pt x="2258383" y="578278"/>
                    <a:pt x="2257049" y="577420"/>
                    <a:pt x="2256763" y="578944"/>
                  </a:cubicBezTo>
                  <a:cubicBezTo>
                    <a:pt x="2256382" y="580563"/>
                    <a:pt x="2256573" y="582278"/>
                    <a:pt x="2257525" y="581611"/>
                  </a:cubicBezTo>
                  <a:close/>
                  <a:moveTo>
                    <a:pt x="2187421" y="1006426"/>
                  </a:moveTo>
                  <a:cubicBezTo>
                    <a:pt x="2187135" y="1006426"/>
                    <a:pt x="2187040" y="1006426"/>
                    <a:pt x="2187040" y="1006426"/>
                  </a:cubicBezTo>
                  <a:cubicBezTo>
                    <a:pt x="2186374" y="1006141"/>
                    <a:pt x="2185516" y="1005664"/>
                    <a:pt x="2184945" y="1005569"/>
                  </a:cubicBezTo>
                  <a:cubicBezTo>
                    <a:pt x="2184087" y="1005379"/>
                    <a:pt x="2180658" y="1004236"/>
                    <a:pt x="2180658" y="1004236"/>
                  </a:cubicBezTo>
                  <a:cubicBezTo>
                    <a:pt x="2179515" y="1003759"/>
                    <a:pt x="2176658" y="1003378"/>
                    <a:pt x="2176372" y="1004236"/>
                  </a:cubicBezTo>
                  <a:cubicBezTo>
                    <a:pt x="2176087" y="1005093"/>
                    <a:pt x="2174658" y="1006617"/>
                    <a:pt x="2175706" y="1007283"/>
                  </a:cubicBezTo>
                  <a:cubicBezTo>
                    <a:pt x="2176753" y="1007950"/>
                    <a:pt x="2177706" y="1007760"/>
                    <a:pt x="2178849" y="1008617"/>
                  </a:cubicBezTo>
                  <a:cubicBezTo>
                    <a:pt x="2179896" y="1009474"/>
                    <a:pt x="2181135" y="1011475"/>
                    <a:pt x="2181897" y="1010808"/>
                  </a:cubicBezTo>
                  <a:cubicBezTo>
                    <a:pt x="2182659" y="1010141"/>
                    <a:pt x="2183326" y="1009284"/>
                    <a:pt x="2184278" y="1009284"/>
                  </a:cubicBezTo>
                  <a:cubicBezTo>
                    <a:pt x="2184945" y="1009284"/>
                    <a:pt x="2186564" y="1009284"/>
                    <a:pt x="2187517" y="1009379"/>
                  </a:cubicBezTo>
                  <a:cubicBezTo>
                    <a:pt x="2188469" y="1009474"/>
                    <a:pt x="2188660" y="1009093"/>
                    <a:pt x="2189136" y="1008426"/>
                  </a:cubicBezTo>
                  <a:cubicBezTo>
                    <a:pt x="2189231" y="1008331"/>
                    <a:pt x="2189231" y="1008236"/>
                    <a:pt x="2189327" y="1008236"/>
                  </a:cubicBezTo>
                  <a:cubicBezTo>
                    <a:pt x="2189993" y="1007665"/>
                    <a:pt x="2191326" y="1007379"/>
                    <a:pt x="2192375" y="1007379"/>
                  </a:cubicBezTo>
                  <a:cubicBezTo>
                    <a:pt x="2193518" y="1007379"/>
                    <a:pt x="2194756" y="1008712"/>
                    <a:pt x="2196375" y="1008712"/>
                  </a:cubicBezTo>
                  <a:cubicBezTo>
                    <a:pt x="2197994" y="1008712"/>
                    <a:pt x="2197709" y="1005855"/>
                    <a:pt x="2197994" y="1004712"/>
                  </a:cubicBezTo>
                  <a:cubicBezTo>
                    <a:pt x="2198280" y="1003664"/>
                    <a:pt x="2195994" y="1003188"/>
                    <a:pt x="2194946" y="1002997"/>
                  </a:cubicBezTo>
                  <a:cubicBezTo>
                    <a:pt x="2193803" y="1002807"/>
                    <a:pt x="2191993" y="1003188"/>
                    <a:pt x="2190565" y="1003188"/>
                  </a:cubicBezTo>
                  <a:cubicBezTo>
                    <a:pt x="2189231" y="1003188"/>
                    <a:pt x="2189612" y="1004521"/>
                    <a:pt x="2189517" y="1005569"/>
                  </a:cubicBezTo>
                  <a:cubicBezTo>
                    <a:pt x="2189327" y="1006331"/>
                    <a:pt x="2188088" y="1006426"/>
                    <a:pt x="2187421" y="1006426"/>
                  </a:cubicBezTo>
                  <a:close/>
                  <a:moveTo>
                    <a:pt x="2218187" y="766682"/>
                  </a:moveTo>
                  <a:cubicBezTo>
                    <a:pt x="2217235" y="766682"/>
                    <a:pt x="2215044" y="766491"/>
                    <a:pt x="2215806" y="767825"/>
                  </a:cubicBezTo>
                  <a:cubicBezTo>
                    <a:pt x="2216663" y="769158"/>
                    <a:pt x="2218854" y="773730"/>
                    <a:pt x="2219235" y="775064"/>
                  </a:cubicBezTo>
                  <a:cubicBezTo>
                    <a:pt x="2219616" y="776398"/>
                    <a:pt x="2222378" y="779636"/>
                    <a:pt x="2222949" y="780588"/>
                  </a:cubicBezTo>
                  <a:cubicBezTo>
                    <a:pt x="2223616" y="781446"/>
                    <a:pt x="2225045" y="782970"/>
                    <a:pt x="2225235" y="784113"/>
                  </a:cubicBezTo>
                  <a:cubicBezTo>
                    <a:pt x="2225426" y="785256"/>
                    <a:pt x="2225902" y="788113"/>
                    <a:pt x="2226760" y="788494"/>
                  </a:cubicBezTo>
                  <a:cubicBezTo>
                    <a:pt x="2227617" y="788970"/>
                    <a:pt x="2229426" y="789828"/>
                    <a:pt x="2229903" y="789161"/>
                  </a:cubicBezTo>
                  <a:cubicBezTo>
                    <a:pt x="2230379" y="788590"/>
                    <a:pt x="2232379" y="787351"/>
                    <a:pt x="2233617" y="787161"/>
                  </a:cubicBezTo>
                  <a:cubicBezTo>
                    <a:pt x="2233808" y="787161"/>
                    <a:pt x="2233903" y="787161"/>
                    <a:pt x="2234094" y="787161"/>
                  </a:cubicBezTo>
                  <a:cubicBezTo>
                    <a:pt x="2235237" y="787351"/>
                    <a:pt x="2237618" y="789351"/>
                    <a:pt x="2237618" y="789351"/>
                  </a:cubicBezTo>
                  <a:cubicBezTo>
                    <a:pt x="2237618" y="789351"/>
                    <a:pt x="2239047" y="791352"/>
                    <a:pt x="2239428" y="790209"/>
                  </a:cubicBezTo>
                  <a:cubicBezTo>
                    <a:pt x="2239714" y="789066"/>
                    <a:pt x="2239618" y="787828"/>
                    <a:pt x="2240952" y="788018"/>
                  </a:cubicBezTo>
                  <a:cubicBezTo>
                    <a:pt x="2242286" y="788208"/>
                    <a:pt x="2243809" y="789542"/>
                    <a:pt x="2243714" y="790399"/>
                  </a:cubicBezTo>
                  <a:cubicBezTo>
                    <a:pt x="2243619" y="791257"/>
                    <a:pt x="2245143" y="793733"/>
                    <a:pt x="2246000" y="793924"/>
                  </a:cubicBezTo>
                  <a:cubicBezTo>
                    <a:pt x="2246857" y="794114"/>
                    <a:pt x="2251144" y="795448"/>
                    <a:pt x="2251620" y="794590"/>
                  </a:cubicBezTo>
                  <a:cubicBezTo>
                    <a:pt x="2252096" y="793733"/>
                    <a:pt x="2252477" y="791257"/>
                    <a:pt x="2251239" y="790209"/>
                  </a:cubicBezTo>
                  <a:cubicBezTo>
                    <a:pt x="2249905" y="789066"/>
                    <a:pt x="2249525" y="788208"/>
                    <a:pt x="2249143" y="786875"/>
                  </a:cubicBezTo>
                  <a:cubicBezTo>
                    <a:pt x="2248762" y="785541"/>
                    <a:pt x="2247333" y="782875"/>
                    <a:pt x="2245524" y="783541"/>
                  </a:cubicBezTo>
                  <a:cubicBezTo>
                    <a:pt x="2243619" y="784208"/>
                    <a:pt x="2242952" y="785065"/>
                    <a:pt x="2241619" y="784208"/>
                  </a:cubicBezTo>
                  <a:cubicBezTo>
                    <a:pt x="2240285" y="783351"/>
                    <a:pt x="2238761" y="782398"/>
                    <a:pt x="2237618" y="783065"/>
                  </a:cubicBezTo>
                  <a:cubicBezTo>
                    <a:pt x="2236761" y="783541"/>
                    <a:pt x="2234760" y="784779"/>
                    <a:pt x="2233713" y="784779"/>
                  </a:cubicBezTo>
                  <a:cubicBezTo>
                    <a:pt x="2233332" y="784779"/>
                    <a:pt x="2233046" y="784589"/>
                    <a:pt x="2233046" y="784113"/>
                  </a:cubicBezTo>
                  <a:cubicBezTo>
                    <a:pt x="2232951" y="782303"/>
                    <a:pt x="2231236" y="770492"/>
                    <a:pt x="2232379" y="769158"/>
                  </a:cubicBezTo>
                  <a:cubicBezTo>
                    <a:pt x="2233617" y="767825"/>
                    <a:pt x="2236285" y="765444"/>
                    <a:pt x="2235713" y="763253"/>
                  </a:cubicBezTo>
                  <a:cubicBezTo>
                    <a:pt x="2235142" y="761062"/>
                    <a:pt x="2234475" y="758205"/>
                    <a:pt x="2234760" y="756871"/>
                  </a:cubicBezTo>
                  <a:cubicBezTo>
                    <a:pt x="2235046" y="755538"/>
                    <a:pt x="2236189" y="752680"/>
                    <a:pt x="2235618" y="751156"/>
                  </a:cubicBezTo>
                  <a:cubicBezTo>
                    <a:pt x="2235046" y="749632"/>
                    <a:pt x="2233713" y="744965"/>
                    <a:pt x="2233713" y="744965"/>
                  </a:cubicBezTo>
                  <a:cubicBezTo>
                    <a:pt x="2233046" y="743917"/>
                    <a:pt x="2233237" y="741631"/>
                    <a:pt x="2232094" y="742584"/>
                  </a:cubicBezTo>
                  <a:cubicBezTo>
                    <a:pt x="2230855" y="743441"/>
                    <a:pt x="2228760" y="744775"/>
                    <a:pt x="2227903" y="744298"/>
                  </a:cubicBezTo>
                  <a:cubicBezTo>
                    <a:pt x="2227045" y="743917"/>
                    <a:pt x="2223045" y="742108"/>
                    <a:pt x="2222473" y="743632"/>
                  </a:cubicBezTo>
                  <a:cubicBezTo>
                    <a:pt x="2221902" y="745155"/>
                    <a:pt x="2221616" y="749156"/>
                    <a:pt x="2220283" y="749823"/>
                  </a:cubicBezTo>
                  <a:cubicBezTo>
                    <a:pt x="2218854" y="750490"/>
                    <a:pt x="2216949" y="751823"/>
                    <a:pt x="2217806" y="753157"/>
                  </a:cubicBezTo>
                  <a:cubicBezTo>
                    <a:pt x="2218663" y="754490"/>
                    <a:pt x="2220283" y="757157"/>
                    <a:pt x="2220187" y="758871"/>
                  </a:cubicBezTo>
                  <a:cubicBezTo>
                    <a:pt x="2220092" y="760681"/>
                    <a:pt x="2219044" y="761920"/>
                    <a:pt x="2218949" y="763253"/>
                  </a:cubicBezTo>
                  <a:cubicBezTo>
                    <a:pt x="2218758" y="764682"/>
                    <a:pt x="2219044" y="766682"/>
                    <a:pt x="2218187" y="766682"/>
                  </a:cubicBezTo>
                  <a:close/>
                  <a:moveTo>
                    <a:pt x="2300959" y="999187"/>
                  </a:moveTo>
                  <a:cubicBezTo>
                    <a:pt x="2301817" y="999854"/>
                    <a:pt x="2304198" y="998711"/>
                    <a:pt x="2304198" y="997854"/>
                  </a:cubicBezTo>
                  <a:cubicBezTo>
                    <a:pt x="2304293" y="996520"/>
                    <a:pt x="2304483" y="992996"/>
                    <a:pt x="2303531" y="994520"/>
                  </a:cubicBezTo>
                  <a:cubicBezTo>
                    <a:pt x="2302484" y="996139"/>
                    <a:pt x="2300102" y="998520"/>
                    <a:pt x="2300959" y="999187"/>
                  </a:cubicBezTo>
                  <a:close/>
                  <a:moveTo>
                    <a:pt x="2356966" y="438546"/>
                  </a:moveTo>
                  <a:cubicBezTo>
                    <a:pt x="2356966" y="438546"/>
                    <a:pt x="2353823" y="441213"/>
                    <a:pt x="2353537" y="442546"/>
                  </a:cubicBezTo>
                  <a:cubicBezTo>
                    <a:pt x="2353251" y="443880"/>
                    <a:pt x="2352108" y="447118"/>
                    <a:pt x="2353251" y="446261"/>
                  </a:cubicBezTo>
                  <a:cubicBezTo>
                    <a:pt x="2354490" y="445404"/>
                    <a:pt x="2355537" y="442927"/>
                    <a:pt x="2356204" y="442261"/>
                  </a:cubicBezTo>
                  <a:cubicBezTo>
                    <a:pt x="2356966" y="441594"/>
                    <a:pt x="2359348" y="439594"/>
                    <a:pt x="2359348" y="439594"/>
                  </a:cubicBezTo>
                  <a:cubicBezTo>
                    <a:pt x="2360586" y="438450"/>
                    <a:pt x="2361919" y="435593"/>
                    <a:pt x="2360681" y="436069"/>
                  </a:cubicBezTo>
                  <a:cubicBezTo>
                    <a:pt x="2359634" y="436641"/>
                    <a:pt x="2356966" y="438546"/>
                    <a:pt x="2356966" y="438546"/>
                  </a:cubicBezTo>
                  <a:close/>
                  <a:moveTo>
                    <a:pt x="2394114" y="354440"/>
                  </a:moveTo>
                  <a:cubicBezTo>
                    <a:pt x="2394114" y="353773"/>
                    <a:pt x="2393543" y="352440"/>
                    <a:pt x="2393543" y="352440"/>
                  </a:cubicBezTo>
                  <a:cubicBezTo>
                    <a:pt x="2393161" y="351773"/>
                    <a:pt x="2391351" y="350916"/>
                    <a:pt x="2391542" y="352249"/>
                  </a:cubicBezTo>
                  <a:cubicBezTo>
                    <a:pt x="2391733" y="353583"/>
                    <a:pt x="2390875" y="354916"/>
                    <a:pt x="2392018" y="355107"/>
                  </a:cubicBezTo>
                  <a:cubicBezTo>
                    <a:pt x="2393161" y="355297"/>
                    <a:pt x="2394019" y="355107"/>
                    <a:pt x="2394114" y="354440"/>
                  </a:cubicBezTo>
                  <a:close/>
                  <a:moveTo>
                    <a:pt x="2369825" y="423020"/>
                  </a:moveTo>
                  <a:cubicBezTo>
                    <a:pt x="2368301" y="424830"/>
                    <a:pt x="2367253" y="427592"/>
                    <a:pt x="2366967" y="428545"/>
                  </a:cubicBezTo>
                  <a:cubicBezTo>
                    <a:pt x="2366682" y="429402"/>
                    <a:pt x="2364396" y="432736"/>
                    <a:pt x="2365824" y="432069"/>
                  </a:cubicBezTo>
                  <a:cubicBezTo>
                    <a:pt x="2367253" y="431402"/>
                    <a:pt x="2368301" y="428545"/>
                    <a:pt x="2368873" y="427687"/>
                  </a:cubicBezTo>
                  <a:cubicBezTo>
                    <a:pt x="2369349" y="426830"/>
                    <a:pt x="2370873" y="425306"/>
                    <a:pt x="2370873" y="425306"/>
                  </a:cubicBezTo>
                  <a:cubicBezTo>
                    <a:pt x="2371349" y="424068"/>
                    <a:pt x="2371349" y="421210"/>
                    <a:pt x="2369825" y="423020"/>
                  </a:cubicBezTo>
                  <a:close/>
                  <a:moveTo>
                    <a:pt x="2229998" y="1025762"/>
                  </a:moveTo>
                  <a:cubicBezTo>
                    <a:pt x="2228569" y="1026619"/>
                    <a:pt x="2225521" y="1028143"/>
                    <a:pt x="2227045" y="1028810"/>
                  </a:cubicBezTo>
                  <a:cubicBezTo>
                    <a:pt x="2228569" y="1029477"/>
                    <a:pt x="2230760" y="1028334"/>
                    <a:pt x="2230760" y="1027953"/>
                  </a:cubicBezTo>
                  <a:cubicBezTo>
                    <a:pt x="2230855" y="1026905"/>
                    <a:pt x="2231427" y="1024905"/>
                    <a:pt x="2229998" y="1025762"/>
                  </a:cubicBezTo>
                  <a:close/>
                  <a:moveTo>
                    <a:pt x="2390018" y="357012"/>
                  </a:moveTo>
                  <a:cubicBezTo>
                    <a:pt x="2389542" y="357869"/>
                    <a:pt x="2389352" y="359679"/>
                    <a:pt x="2388589" y="360726"/>
                  </a:cubicBezTo>
                  <a:cubicBezTo>
                    <a:pt x="2387827" y="361870"/>
                    <a:pt x="2385922" y="362727"/>
                    <a:pt x="2386399" y="363584"/>
                  </a:cubicBezTo>
                  <a:cubicBezTo>
                    <a:pt x="2386780" y="364441"/>
                    <a:pt x="2387160" y="365584"/>
                    <a:pt x="2388113" y="364727"/>
                  </a:cubicBezTo>
                  <a:cubicBezTo>
                    <a:pt x="2389065" y="363870"/>
                    <a:pt x="2389352" y="362727"/>
                    <a:pt x="2390113" y="361679"/>
                  </a:cubicBezTo>
                  <a:cubicBezTo>
                    <a:pt x="2390875" y="360631"/>
                    <a:pt x="2392114" y="358345"/>
                    <a:pt x="2392114" y="358345"/>
                  </a:cubicBezTo>
                  <a:cubicBezTo>
                    <a:pt x="2392304" y="357297"/>
                    <a:pt x="2390590" y="356154"/>
                    <a:pt x="2390018" y="357012"/>
                  </a:cubicBezTo>
                  <a:close/>
                  <a:moveTo>
                    <a:pt x="2291720" y="1038049"/>
                  </a:moveTo>
                  <a:cubicBezTo>
                    <a:pt x="2290863" y="1038335"/>
                    <a:pt x="2290006" y="1038716"/>
                    <a:pt x="2288577" y="1038907"/>
                  </a:cubicBezTo>
                  <a:cubicBezTo>
                    <a:pt x="2287243" y="1039097"/>
                    <a:pt x="2285624" y="1038907"/>
                    <a:pt x="2284957" y="1039764"/>
                  </a:cubicBezTo>
                  <a:cubicBezTo>
                    <a:pt x="2284195" y="1040621"/>
                    <a:pt x="2282385" y="1041764"/>
                    <a:pt x="2283052" y="1042431"/>
                  </a:cubicBezTo>
                  <a:cubicBezTo>
                    <a:pt x="2283719" y="1043098"/>
                    <a:pt x="2284671" y="1043288"/>
                    <a:pt x="2285719" y="1043383"/>
                  </a:cubicBezTo>
                  <a:cubicBezTo>
                    <a:pt x="2286767" y="1043574"/>
                    <a:pt x="2287434" y="1043193"/>
                    <a:pt x="2288386" y="1043669"/>
                  </a:cubicBezTo>
                  <a:cubicBezTo>
                    <a:pt x="2289053" y="1044050"/>
                    <a:pt x="2289624" y="1044431"/>
                    <a:pt x="2290196" y="1044431"/>
                  </a:cubicBezTo>
                  <a:cubicBezTo>
                    <a:pt x="2290482" y="1044431"/>
                    <a:pt x="2290672" y="1044336"/>
                    <a:pt x="2290958" y="1044145"/>
                  </a:cubicBezTo>
                  <a:cubicBezTo>
                    <a:pt x="2291815" y="1043479"/>
                    <a:pt x="2292768" y="1042526"/>
                    <a:pt x="2293339" y="1041669"/>
                  </a:cubicBezTo>
                  <a:cubicBezTo>
                    <a:pt x="2293720" y="1041097"/>
                    <a:pt x="2294292" y="1040145"/>
                    <a:pt x="2294387" y="1039383"/>
                  </a:cubicBezTo>
                  <a:cubicBezTo>
                    <a:pt x="2294387" y="1039002"/>
                    <a:pt x="2294387" y="1038716"/>
                    <a:pt x="2294102" y="1038525"/>
                  </a:cubicBezTo>
                  <a:cubicBezTo>
                    <a:pt x="2293435" y="1038145"/>
                    <a:pt x="2292673" y="1037668"/>
                    <a:pt x="2291720" y="1038049"/>
                  </a:cubicBezTo>
                  <a:close/>
                  <a:moveTo>
                    <a:pt x="2235332" y="968421"/>
                  </a:moveTo>
                  <a:cubicBezTo>
                    <a:pt x="2236285" y="968421"/>
                    <a:pt x="2237523" y="969279"/>
                    <a:pt x="2238761" y="967945"/>
                  </a:cubicBezTo>
                  <a:cubicBezTo>
                    <a:pt x="2240000" y="966612"/>
                    <a:pt x="2240000" y="966231"/>
                    <a:pt x="2239809" y="965278"/>
                  </a:cubicBezTo>
                  <a:cubicBezTo>
                    <a:pt x="2239618" y="964421"/>
                    <a:pt x="2237808" y="960706"/>
                    <a:pt x="2237808" y="960706"/>
                  </a:cubicBezTo>
                  <a:cubicBezTo>
                    <a:pt x="2237808" y="960706"/>
                    <a:pt x="2235237" y="957658"/>
                    <a:pt x="2235618" y="956134"/>
                  </a:cubicBezTo>
                  <a:cubicBezTo>
                    <a:pt x="2235999" y="954610"/>
                    <a:pt x="2235903" y="952420"/>
                    <a:pt x="2235903" y="951753"/>
                  </a:cubicBezTo>
                  <a:cubicBezTo>
                    <a:pt x="2235999" y="950610"/>
                    <a:pt x="2235713" y="948038"/>
                    <a:pt x="2234856" y="946895"/>
                  </a:cubicBezTo>
                  <a:cubicBezTo>
                    <a:pt x="2233999" y="945752"/>
                    <a:pt x="2233522" y="942895"/>
                    <a:pt x="2233141" y="942037"/>
                  </a:cubicBezTo>
                  <a:cubicBezTo>
                    <a:pt x="2232761" y="941180"/>
                    <a:pt x="2230951" y="940037"/>
                    <a:pt x="2230379" y="939370"/>
                  </a:cubicBezTo>
                  <a:cubicBezTo>
                    <a:pt x="2229712" y="938704"/>
                    <a:pt x="2233713" y="937370"/>
                    <a:pt x="2234665" y="937179"/>
                  </a:cubicBezTo>
                  <a:cubicBezTo>
                    <a:pt x="2235618" y="936989"/>
                    <a:pt x="2236856" y="935846"/>
                    <a:pt x="2237523" y="934512"/>
                  </a:cubicBezTo>
                  <a:cubicBezTo>
                    <a:pt x="2238285" y="933179"/>
                    <a:pt x="2239523" y="931845"/>
                    <a:pt x="2240666" y="931179"/>
                  </a:cubicBezTo>
                  <a:cubicBezTo>
                    <a:pt x="2241809" y="930512"/>
                    <a:pt x="2243714" y="930321"/>
                    <a:pt x="2244667" y="929845"/>
                  </a:cubicBezTo>
                  <a:cubicBezTo>
                    <a:pt x="2245619" y="929369"/>
                    <a:pt x="2242286" y="928321"/>
                    <a:pt x="2241143" y="928321"/>
                  </a:cubicBezTo>
                  <a:cubicBezTo>
                    <a:pt x="2240000" y="928321"/>
                    <a:pt x="2239618" y="930036"/>
                    <a:pt x="2238475" y="930988"/>
                  </a:cubicBezTo>
                  <a:cubicBezTo>
                    <a:pt x="2237237" y="931845"/>
                    <a:pt x="2234380" y="930321"/>
                    <a:pt x="2233046" y="930321"/>
                  </a:cubicBezTo>
                  <a:cubicBezTo>
                    <a:pt x="2231712" y="930321"/>
                    <a:pt x="2228474" y="933846"/>
                    <a:pt x="2227712" y="934894"/>
                  </a:cubicBezTo>
                  <a:cubicBezTo>
                    <a:pt x="2226950" y="935941"/>
                    <a:pt x="2225331" y="932512"/>
                    <a:pt x="2224950" y="931845"/>
                  </a:cubicBezTo>
                  <a:cubicBezTo>
                    <a:pt x="2224569" y="931179"/>
                    <a:pt x="2222759" y="930321"/>
                    <a:pt x="2221426" y="929655"/>
                  </a:cubicBezTo>
                  <a:cubicBezTo>
                    <a:pt x="2220092" y="928988"/>
                    <a:pt x="2219425" y="928512"/>
                    <a:pt x="2219235" y="927940"/>
                  </a:cubicBezTo>
                  <a:cubicBezTo>
                    <a:pt x="2219235" y="927940"/>
                    <a:pt x="2219235" y="927845"/>
                    <a:pt x="2219235" y="927750"/>
                  </a:cubicBezTo>
                  <a:cubicBezTo>
                    <a:pt x="2219330" y="926702"/>
                    <a:pt x="2221235" y="921940"/>
                    <a:pt x="2221997" y="920892"/>
                  </a:cubicBezTo>
                  <a:cubicBezTo>
                    <a:pt x="2222759" y="919844"/>
                    <a:pt x="2225140" y="918891"/>
                    <a:pt x="2226188" y="918891"/>
                  </a:cubicBezTo>
                  <a:cubicBezTo>
                    <a:pt x="2227331" y="918891"/>
                    <a:pt x="2231903" y="919368"/>
                    <a:pt x="2232761" y="920034"/>
                  </a:cubicBezTo>
                  <a:cubicBezTo>
                    <a:pt x="2233617" y="920701"/>
                    <a:pt x="2235523" y="919368"/>
                    <a:pt x="2236475" y="918701"/>
                  </a:cubicBezTo>
                  <a:cubicBezTo>
                    <a:pt x="2237428" y="918034"/>
                    <a:pt x="2239428" y="918225"/>
                    <a:pt x="2241047" y="918701"/>
                  </a:cubicBezTo>
                  <a:cubicBezTo>
                    <a:pt x="2242666" y="919177"/>
                    <a:pt x="2247333" y="920701"/>
                    <a:pt x="2248191" y="920892"/>
                  </a:cubicBezTo>
                  <a:cubicBezTo>
                    <a:pt x="2249048" y="921082"/>
                    <a:pt x="2251906" y="920034"/>
                    <a:pt x="2251906" y="920034"/>
                  </a:cubicBezTo>
                  <a:cubicBezTo>
                    <a:pt x="2251906" y="920034"/>
                    <a:pt x="2254953" y="918891"/>
                    <a:pt x="2256573" y="918225"/>
                  </a:cubicBezTo>
                  <a:cubicBezTo>
                    <a:pt x="2258192" y="917558"/>
                    <a:pt x="2258478" y="916225"/>
                    <a:pt x="2259240" y="915177"/>
                  </a:cubicBezTo>
                  <a:cubicBezTo>
                    <a:pt x="2260002" y="914034"/>
                    <a:pt x="2262288" y="913176"/>
                    <a:pt x="2263240" y="912510"/>
                  </a:cubicBezTo>
                  <a:cubicBezTo>
                    <a:pt x="2264193" y="911843"/>
                    <a:pt x="2264384" y="909652"/>
                    <a:pt x="2264384" y="909652"/>
                  </a:cubicBezTo>
                  <a:cubicBezTo>
                    <a:pt x="2264478" y="908604"/>
                    <a:pt x="2263240" y="906604"/>
                    <a:pt x="2262669" y="907462"/>
                  </a:cubicBezTo>
                  <a:cubicBezTo>
                    <a:pt x="2262192" y="908319"/>
                    <a:pt x="2261145" y="909462"/>
                    <a:pt x="2260002" y="909843"/>
                  </a:cubicBezTo>
                  <a:cubicBezTo>
                    <a:pt x="2258859" y="910319"/>
                    <a:pt x="2255620" y="910891"/>
                    <a:pt x="2255335" y="912224"/>
                  </a:cubicBezTo>
                  <a:cubicBezTo>
                    <a:pt x="2255049" y="913558"/>
                    <a:pt x="2254668" y="914891"/>
                    <a:pt x="2253334" y="914891"/>
                  </a:cubicBezTo>
                  <a:cubicBezTo>
                    <a:pt x="2252001" y="914891"/>
                    <a:pt x="2249715" y="914034"/>
                    <a:pt x="2248572" y="914510"/>
                  </a:cubicBezTo>
                  <a:cubicBezTo>
                    <a:pt x="2247429" y="914891"/>
                    <a:pt x="2243047" y="916034"/>
                    <a:pt x="2242095" y="915558"/>
                  </a:cubicBezTo>
                  <a:cubicBezTo>
                    <a:pt x="2241237" y="915082"/>
                    <a:pt x="2239428" y="914034"/>
                    <a:pt x="2238285" y="914034"/>
                  </a:cubicBezTo>
                  <a:cubicBezTo>
                    <a:pt x="2237142" y="914034"/>
                    <a:pt x="2233046" y="914510"/>
                    <a:pt x="2232379" y="913367"/>
                  </a:cubicBezTo>
                  <a:cubicBezTo>
                    <a:pt x="2231808" y="912224"/>
                    <a:pt x="2232474" y="911843"/>
                    <a:pt x="2230951" y="911367"/>
                  </a:cubicBezTo>
                  <a:cubicBezTo>
                    <a:pt x="2229331" y="910891"/>
                    <a:pt x="2227140" y="910509"/>
                    <a:pt x="2226378" y="911843"/>
                  </a:cubicBezTo>
                  <a:cubicBezTo>
                    <a:pt x="2225617" y="913176"/>
                    <a:pt x="2225807" y="913843"/>
                    <a:pt x="2224378" y="915177"/>
                  </a:cubicBezTo>
                  <a:cubicBezTo>
                    <a:pt x="2222949" y="916510"/>
                    <a:pt x="2219711" y="917177"/>
                    <a:pt x="2219140" y="918225"/>
                  </a:cubicBezTo>
                  <a:cubicBezTo>
                    <a:pt x="2218568" y="919368"/>
                    <a:pt x="2218568" y="920225"/>
                    <a:pt x="2217615" y="921082"/>
                  </a:cubicBezTo>
                  <a:cubicBezTo>
                    <a:pt x="2216663" y="921940"/>
                    <a:pt x="2216092" y="923083"/>
                    <a:pt x="2216092" y="923940"/>
                  </a:cubicBezTo>
                  <a:cubicBezTo>
                    <a:pt x="2216092" y="924511"/>
                    <a:pt x="2216187" y="926226"/>
                    <a:pt x="2215996" y="927845"/>
                  </a:cubicBezTo>
                  <a:cubicBezTo>
                    <a:pt x="2215901" y="928893"/>
                    <a:pt x="2215710" y="929750"/>
                    <a:pt x="2215234" y="930131"/>
                  </a:cubicBezTo>
                  <a:cubicBezTo>
                    <a:pt x="2213996" y="930988"/>
                    <a:pt x="2213996" y="930988"/>
                    <a:pt x="2213996" y="930988"/>
                  </a:cubicBezTo>
                  <a:cubicBezTo>
                    <a:pt x="2213996" y="930988"/>
                    <a:pt x="2212091" y="932988"/>
                    <a:pt x="2211805" y="933655"/>
                  </a:cubicBezTo>
                  <a:cubicBezTo>
                    <a:pt x="2211519" y="934322"/>
                    <a:pt x="2210662" y="937846"/>
                    <a:pt x="2210567" y="938894"/>
                  </a:cubicBezTo>
                  <a:cubicBezTo>
                    <a:pt x="2210472" y="939942"/>
                    <a:pt x="2210948" y="943275"/>
                    <a:pt x="2210281" y="943942"/>
                  </a:cubicBezTo>
                  <a:cubicBezTo>
                    <a:pt x="2209519" y="944609"/>
                    <a:pt x="2204852" y="950133"/>
                    <a:pt x="2205519" y="951467"/>
                  </a:cubicBezTo>
                  <a:cubicBezTo>
                    <a:pt x="2206090" y="952800"/>
                    <a:pt x="2207234" y="953658"/>
                    <a:pt x="2206662" y="954515"/>
                  </a:cubicBezTo>
                  <a:cubicBezTo>
                    <a:pt x="2206185" y="955372"/>
                    <a:pt x="2205328" y="956706"/>
                    <a:pt x="2206471" y="956896"/>
                  </a:cubicBezTo>
                  <a:cubicBezTo>
                    <a:pt x="2207614" y="957087"/>
                    <a:pt x="2209805" y="957754"/>
                    <a:pt x="2209805" y="957754"/>
                  </a:cubicBezTo>
                  <a:cubicBezTo>
                    <a:pt x="2209805" y="957754"/>
                    <a:pt x="2212091" y="961945"/>
                    <a:pt x="2211519" y="963278"/>
                  </a:cubicBezTo>
                  <a:cubicBezTo>
                    <a:pt x="2210948" y="964612"/>
                    <a:pt x="2211139" y="965469"/>
                    <a:pt x="2210758" y="967469"/>
                  </a:cubicBezTo>
                  <a:cubicBezTo>
                    <a:pt x="2210376" y="969469"/>
                    <a:pt x="2208853" y="972327"/>
                    <a:pt x="2208090" y="973184"/>
                  </a:cubicBezTo>
                  <a:cubicBezTo>
                    <a:pt x="2207328" y="974041"/>
                    <a:pt x="2206471" y="976899"/>
                    <a:pt x="2207805" y="976899"/>
                  </a:cubicBezTo>
                  <a:cubicBezTo>
                    <a:pt x="2209138" y="976899"/>
                    <a:pt x="2210281" y="976708"/>
                    <a:pt x="2211234" y="976708"/>
                  </a:cubicBezTo>
                  <a:cubicBezTo>
                    <a:pt x="2212186" y="976708"/>
                    <a:pt x="2214187" y="976708"/>
                    <a:pt x="2214472" y="975851"/>
                  </a:cubicBezTo>
                  <a:cubicBezTo>
                    <a:pt x="2214758" y="974994"/>
                    <a:pt x="2216187" y="973660"/>
                    <a:pt x="2215806" y="972327"/>
                  </a:cubicBezTo>
                  <a:cubicBezTo>
                    <a:pt x="2215520" y="971184"/>
                    <a:pt x="2214949" y="969279"/>
                    <a:pt x="2215330" y="968136"/>
                  </a:cubicBezTo>
                  <a:cubicBezTo>
                    <a:pt x="2215425" y="967945"/>
                    <a:pt x="2215520" y="967755"/>
                    <a:pt x="2215710" y="967564"/>
                  </a:cubicBezTo>
                  <a:cubicBezTo>
                    <a:pt x="2216663" y="966421"/>
                    <a:pt x="2218187" y="963850"/>
                    <a:pt x="2218378" y="961849"/>
                  </a:cubicBezTo>
                  <a:cubicBezTo>
                    <a:pt x="2218473" y="959849"/>
                    <a:pt x="2218854" y="957849"/>
                    <a:pt x="2219140" y="956991"/>
                  </a:cubicBezTo>
                  <a:cubicBezTo>
                    <a:pt x="2219425" y="956134"/>
                    <a:pt x="2219806" y="954134"/>
                    <a:pt x="2219425" y="952800"/>
                  </a:cubicBezTo>
                  <a:cubicBezTo>
                    <a:pt x="2219044" y="951467"/>
                    <a:pt x="2219044" y="947752"/>
                    <a:pt x="2219330" y="946895"/>
                  </a:cubicBezTo>
                  <a:cubicBezTo>
                    <a:pt x="2219616" y="946038"/>
                    <a:pt x="2219521" y="944514"/>
                    <a:pt x="2221044" y="944895"/>
                  </a:cubicBezTo>
                  <a:cubicBezTo>
                    <a:pt x="2222569" y="945371"/>
                    <a:pt x="2225902" y="946895"/>
                    <a:pt x="2225140" y="948419"/>
                  </a:cubicBezTo>
                  <a:cubicBezTo>
                    <a:pt x="2224378" y="949943"/>
                    <a:pt x="2223140" y="951276"/>
                    <a:pt x="2223712" y="952610"/>
                  </a:cubicBezTo>
                  <a:cubicBezTo>
                    <a:pt x="2224283" y="953944"/>
                    <a:pt x="2225807" y="954991"/>
                    <a:pt x="2225712" y="956325"/>
                  </a:cubicBezTo>
                  <a:cubicBezTo>
                    <a:pt x="2225617" y="957658"/>
                    <a:pt x="2225712" y="960040"/>
                    <a:pt x="2226378" y="960516"/>
                  </a:cubicBezTo>
                  <a:cubicBezTo>
                    <a:pt x="2227045" y="960992"/>
                    <a:pt x="2228760" y="962040"/>
                    <a:pt x="2227998" y="963373"/>
                  </a:cubicBezTo>
                  <a:cubicBezTo>
                    <a:pt x="2227236" y="964707"/>
                    <a:pt x="2226093" y="967374"/>
                    <a:pt x="2226474" y="968421"/>
                  </a:cubicBezTo>
                  <a:cubicBezTo>
                    <a:pt x="2226855" y="969565"/>
                    <a:pt x="2226760" y="974327"/>
                    <a:pt x="2227903" y="974137"/>
                  </a:cubicBezTo>
                  <a:cubicBezTo>
                    <a:pt x="2229046" y="973946"/>
                    <a:pt x="2230189" y="973470"/>
                    <a:pt x="2231332" y="973470"/>
                  </a:cubicBezTo>
                  <a:cubicBezTo>
                    <a:pt x="2232474" y="973470"/>
                    <a:pt x="2233332" y="973470"/>
                    <a:pt x="2233427" y="972612"/>
                  </a:cubicBezTo>
                  <a:cubicBezTo>
                    <a:pt x="2233713" y="971755"/>
                    <a:pt x="2234380" y="968421"/>
                    <a:pt x="2235332" y="968421"/>
                  </a:cubicBezTo>
                  <a:close/>
                  <a:moveTo>
                    <a:pt x="2302293" y="950800"/>
                  </a:moveTo>
                  <a:cubicBezTo>
                    <a:pt x="2301055" y="949276"/>
                    <a:pt x="2298387" y="947371"/>
                    <a:pt x="2295816" y="946324"/>
                  </a:cubicBezTo>
                  <a:cubicBezTo>
                    <a:pt x="2294958" y="946038"/>
                    <a:pt x="2294102" y="945752"/>
                    <a:pt x="2293339" y="945752"/>
                  </a:cubicBezTo>
                  <a:cubicBezTo>
                    <a:pt x="2292196" y="945657"/>
                    <a:pt x="2289053" y="945752"/>
                    <a:pt x="2288101" y="945942"/>
                  </a:cubicBezTo>
                  <a:cubicBezTo>
                    <a:pt x="2287148" y="946133"/>
                    <a:pt x="2284195" y="946609"/>
                    <a:pt x="2283243" y="947276"/>
                  </a:cubicBezTo>
                  <a:cubicBezTo>
                    <a:pt x="2282290" y="947943"/>
                    <a:pt x="2279909" y="949276"/>
                    <a:pt x="2279909" y="949276"/>
                  </a:cubicBezTo>
                  <a:cubicBezTo>
                    <a:pt x="2279909" y="949276"/>
                    <a:pt x="2278957" y="949943"/>
                    <a:pt x="2279623" y="951086"/>
                  </a:cubicBezTo>
                  <a:cubicBezTo>
                    <a:pt x="2280195" y="952229"/>
                    <a:pt x="2282005" y="953467"/>
                    <a:pt x="2282862" y="953467"/>
                  </a:cubicBezTo>
                  <a:cubicBezTo>
                    <a:pt x="2283814" y="953467"/>
                    <a:pt x="2284386" y="951658"/>
                    <a:pt x="2285910" y="951658"/>
                  </a:cubicBezTo>
                  <a:cubicBezTo>
                    <a:pt x="2287529" y="951658"/>
                    <a:pt x="2289529" y="952134"/>
                    <a:pt x="2290482" y="951658"/>
                  </a:cubicBezTo>
                  <a:cubicBezTo>
                    <a:pt x="2291244" y="951276"/>
                    <a:pt x="2293053" y="950229"/>
                    <a:pt x="2294102" y="950229"/>
                  </a:cubicBezTo>
                  <a:cubicBezTo>
                    <a:pt x="2294387" y="950229"/>
                    <a:pt x="2294578" y="950324"/>
                    <a:pt x="2294673" y="950610"/>
                  </a:cubicBezTo>
                  <a:cubicBezTo>
                    <a:pt x="2295054" y="951753"/>
                    <a:pt x="2295625" y="952991"/>
                    <a:pt x="2296959" y="953467"/>
                  </a:cubicBezTo>
                  <a:cubicBezTo>
                    <a:pt x="2298293" y="953848"/>
                    <a:pt x="2300102" y="953658"/>
                    <a:pt x="2300769" y="954325"/>
                  </a:cubicBezTo>
                  <a:cubicBezTo>
                    <a:pt x="2301435" y="954991"/>
                    <a:pt x="2305817" y="958039"/>
                    <a:pt x="2305436" y="956325"/>
                  </a:cubicBezTo>
                  <a:cubicBezTo>
                    <a:pt x="2304960" y="954610"/>
                    <a:pt x="2304007" y="952800"/>
                    <a:pt x="2302293" y="950800"/>
                  </a:cubicBezTo>
                  <a:close/>
                  <a:moveTo>
                    <a:pt x="2283052" y="591517"/>
                  </a:moveTo>
                  <a:cubicBezTo>
                    <a:pt x="2282195" y="590660"/>
                    <a:pt x="2280099" y="587803"/>
                    <a:pt x="2280099" y="587803"/>
                  </a:cubicBezTo>
                  <a:cubicBezTo>
                    <a:pt x="2279052" y="586945"/>
                    <a:pt x="2277909" y="586279"/>
                    <a:pt x="2277242" y="586279"/>
                  </a:cubicBezTo>
                  <a:cubicBezTo>
                    <a:pt x="2276575" y="586279"/>
                    <a:pt x="2274289" y="586469"/>
                    <a:pt x="2273623" y="585898"/>
                  </a:cubicBezTo>
                  <a:cubicBezTo>
                    <a:pt x="2272956" y="585231"/>
                    <a:pt x="2268765" y="583897"/>
                    <a:pt x="2268193" y="585040"/>
                  </a:cubicBezTo>
                  <a:cubicBezTo>
                    <a:pt x="2267622" y="586183"/>
                    <a:pt x="2266669" y="587231"/>
                    <a:pt x="2265907" y="588088"/>
                  </a:cubicBezTo>
                  <a:cubicBezTo>
                    <a:pt x="2265145" y="588945"/>
                    <a:pt x="2262478" y="591803"/>
                    <a:pt x="2263335" y="592660"/>
                  </a:cubicBezTo>
                  <a:cubicBezTo>
                    <a:pt x="2264193" y="593517"/>
                    <a:pt x="2265812" y="593803"/>
                    <a:pt x="2265907" y="594851"/>
                  </a:cubicBezTo>
                  <a:cubicBezTo>
                    <a:pt x="2266098" y="595994"/>
                    <a:pt x="2268479" y="600566"/>
                    <a:pt x="2269718" y="599423"/>
                  </a:cubicBezTo>
                  <a:cubicBezTo>
                    <a:pt x="2270956" y="598375"/>
                    <a:pt x="2272956" y="595423"/>
                    <a:pt x="2272956" y="597899"/>
                  </a:cubicBezTo>
                  <a:cubicBezTo>
                    <a:pt x="2273051" y="600280"/>
                    <a:pt x="2274480" y="603138"/>
                    <a:pt x="2273242" y="603138"/>
                  </a:cubicBezTo>
                  <a:cubicBezTo>
                    <a:pt x="2272099" y="603138"/>
                    <a:pt x="2270098" y="603138"/>
                    <a:pt x="2270861" y="604281"/>
                  </a:cubicBezTo>
                  <a:cubicBezTo>
                    <a:pt x="2271717" y="605329"/>
                    <a:pt x="2273242" y="606662"/>
                    <a:pt x="2272860" y="607805"/>
                  </a:cubicBezTo>
                  <a:cubicBezTo>
                    <a:pt x="2272575" y="608948"/>
                    <a:pt x="2272194" y="611139"/>
                    <a:pt x="2273051" y="611805"/>
                  </a:cubicBezTo>
                  <a:cubicBezTo>
                    <a:pt x="2273909" y="612472"/>
                    <a:pt x="2275718" y="613329"/>
                    <a:pt x="2276575" y="613996"/>
                  </a:cubicBezTo>
                  <a:cubicBezTo>
                    <a:pt x="2277433" y="614663"/>
                    <a:pt x="2278576" y="615520"/>
                    <a:pt x="2279052" y="614663"/>
                  </a:cubicBezTo>
                  <a:cubicBezTo>
                    <a:pt x="2279528" y="613806"/>
                    <a:pt x="2280195" y="610662"/>
                    <a:pt x="2281719" y="609138"/>
                  </a:cubicBezTo>
                  <a:cubicBezTo>
                    <a:pt x="2283148" y="607615"/>
                    <a:pt x="2284290" y="607615"/>
                    <a:pt x="2283243" y="606471"/>
                  </a:cubicBezTo>
                  <a:cubicBezTo>
                    <a:pt x="2282195" y="605329"/>
                    <a:pt x="2281814" y="604281"/>
                    <a:pt x="2281909" y="602757"/>
                  </a:cubicBezTo>
                  <a:cubicBezTo>
                    <a:pt x="2282005" y="601233"/>
                    <a:pt x="2282957" y="597518"/>
                    <a:pt x="2282957" y="596851"/>
                  </a:cubicBezTo>
                  <a:cubicBezTo>
                    <a:pt x="2283243" y="596184"/>
                    <a:pt x="2283910" y="592470"/>
                    <a:pt x="2283052" y="591517"/>
                  </a:cubicBezTo>
                  <a:close/>
                </a:path>
              </a:pathLst>
            </a:custGeom>
            <a:gradFill>
              <a:gsLst>
                <a:gs pos="0">
                  <a:srgbClr val="9E9E9F"/>
                </a:gs>
                <a:gs pos="50000">
                  <a:srgbClr val="BCBDBD"/>
                </a:gs>
                <a:gs pos="100000">
                  <a:srgbClr val="DBDCDC"/>
                </a:gs>
              </a:gsLst>
              <a:lin ang="12396726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32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624805" y="2393192"/>
              <a:ext cx="7096782" cy="4002122"/>
            </a:xfrm>
            <a:custGeom>
              <a:avLst/>
              <a:gdLst>
                <a:gd name="connsiteX0" fmla="*/ 716288 w 2566912"/>
                <a:gd name="connsiteY0" fmla="*/ 92735 h 1447571"/>
                <a:gd name="connsiteX1" fmla="*/ 713812 w 2566912"/>
                <a:gd name="connsiteY1" fmla="*/ 89782 h 1447571"/>
                <a:gd name="connsiteX2" fmla="*/ 712193 w 2566912"/>
                <a:gd name="connsiteY2" fmla="*/ 91021 h 1447571"/>
                <a:gd name="connsiteX3" fmla="*/ 712193 w 2566912"/>
                <a:gd name="connsiteY3" fmla="*/ 95688 h 1447571"/>
                <a:gd name="connsiteX4" fmla="*/ 712954 w 2566912"/>
                <a:gd name="connsiteY4" fmla="*/ 96069 h 1447571"/>
                <a:gd name="connsiteX5" fmla="*/ 716288 w 2566912"/>
                <a:gd name="connsiteY5" fmla="*/ 92735 h 1447571"/>
                <a:gd name="connsiteX6" fmla="*/ 712954 w 2566912"/>
                <a:gd name="connsiteY6" fmla="*/ 91211 h 1447571"/>
                <a:gd name="connsiteX7" fmla="*/ 713526 w 2566912"/>
                <a:gd name="connsiteY7" fmla="*/ 90640 h 1447571"/>
                <a:gd name="connsiteX8" fmla="*/ 713621 w 2566912"/>
                <a:gd name="connsiteY8" fmla="*/ 90640 h 1447571"/>
                <a:gd name="connsiteX9" fmla="*/ 715335 w 2566912"/>
                <a:gd name="connsiteY9" fmla="*/ 92735 h 1447571"/>
                <a:gd name="connsiteX10" fmla="*/ 712859 w 2566912"/>
                <a:gd name="connsiteY10" fmla="*/ 95212 h 1447571"/>
                <a:gd name="connsiteX11" fmla="*/ 712764 w 2566912"/>
                <a:gd name="connsiteY11" fmla="*/ 95116 h 1447571"/>
                <a:gd name="connsiteX12" fmla="*/ 712954 w 2566912"/>
                <a:gd name="connsiteY12" fmla="*/ 91211 h 1447571"/>
                <a:gd name="connsiteX13" fmla="*/ 2527753 w 2566912"/>
                <a:gd name="connsiteY13" fmla="*/ 1059237 h 1447571"/>
                <a:gd name="connsiteX14" fmla="*/ 2527753 w 2566912"/>
                <a:gd name="connsiteY14" fmla="*/ 1059237 h 1447571"/>
                <a:gd name="connsiteX15" fmla="*/ 2528420 w 2566912"/>
                <a:gd name="connsiteY15" fmla="*/ 1058570 h 1447571"/>
                <a:gd name="connsiteX16" fmla="*/ 2527943 w 2566912"/>
                <a:gd name="connsiteY16" fmla="*/ 1054475 h 1447571"/>
                <a:gd name="connsiteX17" fmla="*/ 2527943 w 2566912"/>
                <a:gd name="connsiteY17" fmla="*/ 1054475 h 1447571"/>
                <a:gd name="connsiteX18" fmla="*/ 2525848 w 2566912"/>
                <a:gd name="connsiteY18" fmla="*/ 1053046 h 1447571"/>
                <a:gd name="connsiteX19" fmla="*/ 2525276 w 2566912"/>
                <a:gd name="connsiteY19" fmla="*/ 1054093 h 1447571"/>
                <a:gd name="connsiteX20" fmla="*/ 2527753 w 2566912"/>
                <a:gd name="connsiteY20" fmla="*/ 1059237 h 1447571"/>
                <a:gd name="connsiteX21" fmla="*/ 2526228 w 2566912"/>
                <a:gd name="connsiteY21" fmla="*/ 1053713 h 1447571"/>
                <a:gd name="connsiteX22" fmla="*/ 2527086 w 2566912"/>
                <a:gd name="connsiteY22" fmla="*/ 1054665 h 1447571"/>
                <a:gd name="connsiteX23" fmla="*/ 2527562 w 2566912"/>
                <a:gd name="connsiteY23" fmla="*/ 1057808 h 1447571"/>
                <a:gd name="connsiteX24" fmla="*/ 2526228 w 2566912"/>
                <a:gd name="connsiteY24" fmla="*/ 1053713 h 1447571"/>
                <a:gd name="connsiteX25" fmla="*/ 2526228 w 2566912"/>
                <a:gd name="connsiteY25" fmla="*/ 1053713 h 1447571"/>
                <a:gd name="connsiteX26" fmla="*/ 2527467 w 2566912"/>
                <a:gd name="connsiteY26" fmla="*/ 1033329 h 1447571"/>
                <a:gd name="connsiteX27" fmla="*/ 2528324 w 2566912"/>
                <a:gd name="connsiteY27" fmla="*/ 1032376 h 1447571"/>
                <a:gd name="connsiteX28" fmla="*/ 2527657 w 2566912"/>
                <a:gd name="connsiteY28" fmla="*/ 1027995 h 1447571"/>
                <a:gd name="connsiteX29" fmla="*/ 2525276 w 2566912"/>
                <a:gd name="connsiteY29" fmla="*/ 1024852 h 1447571"/>
                <a:gd name="connsiteX30" fmla="*/ 2525276 w 2566912"/>
                <a:gd name="connsiteY30" fmla="*/ 1024852 h 1447571"/>
                <a:gd name="connsiteX31" fmla="*/ 2524514 w 2566912"/>
                <a:gd name="connsiteY31" fmla="*/ 1025614 h 1447571"/>
                <a:gd name="connsiteX32" fmla="*/ 2524514 w 2566912"/>
                <a:gd name="connsiteY32" fmla="*/ 1031710 h 1447571"/>
                <a:gd name="connsiteX33" fmla="*/ 2527277 w 2566912"/>
                <a:gd name="connsiteY33" fmla="*/ 1033329 h 1447571"/>
                <a:gd name="connsiteX34" fmla="*/ 2527467 w 2566912"/>
                <a:gd name="connsiteY34" fmla="*/ 1033329 h 1447571"/>
                <a:gd name="connsiteX35" fmla="*/ 2525276 w 2566912"/>
                <a:gd name="connsiteY35" fmla="*/ 1025804 h 1447571"/>
                <a:gd name="connsiteX36" fmla="*/ 2526705 w 2566912"/>
                <a:gd name="connsiteY36" fmla="*/ 1028186 h 1447571"/>
                <a:gd name="connsiteX37" fmla="*/ 2526705 w 2566912"/>
                <a:gd name="connsiteY37" fmla="*/ 1028281 h 1447571"/>
                <a:gd name="connsiteX38" fmla="*/ 2527371 w 2566912"/>
                <a:gd name="connsiteY38" fmla="*/ 1032281 h 1447571"/>
                <a:gd name="connsiteX39" fmla="*/ 2527181 w 2566912"/>
                <a:gd name="connsiteY39" fmla="*/ 1032567 h 1447571"/>
                <a:gd name="connsiteX40" fmla="*/ 2524990 w 2566912"/>
                <a:gd name="connsiteY40" fmla="*/ 1031138 h 1447571"/>
                <a:gd name="connsiteX41" fmla="*/ 2525276 w 2566912"/>
                <a:gd name="connsiteY41" fmla="*/ 1025804 h 1447571"/>
                <a:gd name="connsiteX42" fmla="*/ 712669 w 2566912"/>
                <a:gd name="connsiteY42" fmla="*/ 80543 h 1447571"/>
                <a:gd name="connsiteX43" fmla="*/ 713145 w 2566912"/>
                <a:gd name="connsiteY43" fmla="*/ 80638 h 1447571"/>
                <a:gd name="connsiteX44" fmla="*/ 713907 w 2566912"/>
                <a:gd name="connsiteY44" fmla="*/ 80448 h 1447571"/>
                <a:gd name="connsiteX45" fmla="*/ 714383 w 2566912"/>
                <a:gd name="connsiteY45" fmla="*/ 80162 h 1447571"/>
                <a:gd name="connsiteX46" fmla="*/ 716669 w 2566912"/>
                <a:gd name="connsiteY46" fmla="*/ 77495 h 1447571"/>
                <a:gd name="connsiteX47" fmla="*/ 714669 w 2566912"/>
                <a:gd name="connsiteY47" fmla="*/ 71685 h 1447571"/>
                <a:gd name="connsiteX48" fmla="*/ 714574 w 2566912"/>
                <a:gd name="connsiteY48" fmla="*/ 71590 h 1447571"/>
                <a:gd name="connsiteX49" fmla="*/ 711144 w 2566912"/>
                <a:gd name="connsiteY49" fmla="*/ 69494 h 1447571"/>
                <a:gd name="connsiteX50" fmla="*/ 710478 w 2566912"/>
                <a:gd name="connsiteY50" fmla="*/ 70637 h 1447571"/>
                <a:gd name="connsiteX51" fmla="*/ 710192 w 2566912"/>
                <a:gd name="connsiteY51" fmla="*/ 72161 h 1447571"/>
                <a:gd name="connsiteX52" fmla="*/ 710097 w 2566912"/>
                <a:gd name="connsiteY52" fmla="*/ 76733 h 1447571"/>
                <a:gd name="connsiteX53" fmla="*/ 712669 w 2566912"/>
                <a:gd name="connsiteY53" fmla="*/ 80543 h 1447571"/>
                <a:gd name="connsiteX54" fmla="*/ 711049 w 2566912"/>
                <a:gd name="connsiteY54" fmla="*/ 72352 h 1447571"/>
                <a:gd name="connsiteX55" fmla="*/ 711335 w 2566912"/>
                <a:gd name="connsiteY55" fmla="*/ 70732 h 1447571"/>
                <a:gd name="connsiteX56" fmla="*/ 711430 w 2566912"/>
                <a:gd name="connsiteY56" fmla="*/ 70351 h 1447571"/>
                <a:gd name="connsiteX57" fmla="*/ 713812 w 2566912"/>
                <a:gd name="connsiteY57" fmla="*/ 72161 h 1447571"/>
                <a:gd name="connsiteX58" fmla="*/ 715717 w 2566912"/>
                <a:gd name="connsiteY58" fmla="*/ 77686 h 1447571"/>
                <a:gd name="connsiteX59" fmla="*/ 713907 w 2566912"/>
                <a:gd name="connsiteY59" fmla="*/ 79495 h 1447571"/>
                <a:gd name="connsiteX60" fmla="*/ 713430 w 2566912"/>
                <a:gd name="connsiteY60" fmla="*/ 79781 h 1447571"/>
                <a:gd name="connsiteX61" fmla="*/ 712954 w 2566912"/>
                <a:gd name="connsiteY61" fmla="*/ 79876 h 1447571"/>
                <a:gd name="connsiteX62" fmla="*/ 710859 w 2566912"/>
                <a:gd name="connsiteY62" fmla="*/ 76543 h 1447571"/>
                <a:gd name="connsiteX63" fmla="*/ 711049 w 2566912"/>
                <a:gd name="connsiteY63" fmla="*/ 72352 h 1447571"/>
                <a:gd name="connsiteX64" fmla="*/ 827635 w 2566912"/>
                <a:gd name="connsiteY64" fmla="*/ 353911 h 1447571"/>
                <a:gd name="connsiteX65" fmla="*/ 826778 w 2566912"/>
                <a:gd name="connsiteY65" fmla="*/ 355149 h 1447571"/>
                <a:gd name="connsiteX66" fmla="*/ 828588 w 2566912"/>
                <a:gd name="connsiteY66" fmla="*/ 359911 h 1447571"/>
                <a:gd name="connsiteX67" fmla="*/ 828874 w 2566912"/>
                <a:gd name="connsiteY67" fmla="*/ 360007 h 1447571"/>
                <a:gd name="connsiteX68" fmla="*/ 829255 w 2566912"/>
                <a:gd name="connsiteY68" fmla="*/ 359911 h 1447571"/>
                <a:gd name="connsiteX69" fmla="*/ 830207 w 2566912"/>
                <a:gd name="connsiteY69" fmla="*/ 355720 h 1447571"/>
                <a:gd name="connsiteX70" fmla="*/ 827635 w 2566912"/>
                <a:gd name="connsiteY70" fmla="*/ 353911 h 1447571"/>
                <a:gd name="connsiteX71" fmla="*/ 829255 w 2566912"/>
                <a:gd name="connsiteY71" fmla="*/ 355816 h 1447571"/>
                <a:gd name="connsiteX72" fmla="*/ 828874 w 2566912"/>
                <a:gd name="connsiteY72" fmla="*/ 358959 h 1447571"/>
                <a:gd name="connsiteX73" fmla="*/ 827730 w 2566912"/>
                <a:gd name="connsiteY73" fmla="*/ 354958 h 1447571"/>
                <a:gd name="connsiteX74" fmla="*/ 827730 w 2566912"/>
                <a:gd name="connsiteY74" fmla="*/ 354673 h 1447571"/>
                <a:gd name="connsiteX75" fmla="*/ 827826 w 2566912"/>
                <a:gd name="connsiteY75" fmla="*/ 354673 h 1447571"/>
                <a:gd name="connsiteX76" fmla="*/ 828112 w 2566912"/>
                <a:gd name="connsiteY76" fmla="*/ 354768 h 1447571"/>
                <a:gd name="connsiteX77" fmla="*/ 829255 w 2566912"/>
                <a:gd name="connsiteY77" fmla="*/ 355816 h 1447571"/>
                <a:gd name="connsiteX78" fmla="*/ 829255 w 2566912"/>
                <a:gd name="connsiteY78" fmla="*/ 355816 h 1447571"/>
                <a:gd name="connsiteX79" fmla="*/ 2562233 w 2566912"/>
                <a:gd name="connsiteY79" fmla="*/ 1420616 h 1447571"/>
                <a:gd name="connsiteX80" fmla="*/ 2559757 w 2566912"/>
                <a:gd name="connsiteY80" fmla="*/ 1420901 h 1447571"/>
                <a:gd name="connsiteX81" fmla="*/ 2557375 w 2566912"/>
                <a:gd name="connsiteY81" fmla="*/ 1422140 h 1447571"/>
                <a:gd name="connsiteX82" fmla="*/ 2556232 w 2566912"/>
                <a:gd name="connsiteY82" fmla="*/ 1423854 h 1447571"/>
                <a:gd name="connsiteX83" fmla="*/ 2556995 w 2566912"/>
                <a:gd name="connsiteY83" fmla="*/ 1424425 h 1447571"/>
                <a:gd name="connsiteX84" fmla="*/ 2558233 w 2566912"/>
                <a:gd name="connsiteY84" fmla="*/ 1424425 h 1447571"/>
                <a:gd name="connsiteX85" fmla="*/ 2558614 w 2566912"/>
                <a:gd name="connsiteY85" fmla="*/ 1424425 h 1447571"/>
                <a:gd name="connsiteX86" fmla="*/ 2558518 w 2566912"/>
                <a:gd name="connsiteY86" fmla="*/ 1424616 h 1447571"/>
                <a:gd name="connsiteX87" fmla="*/ 2557661 w 2566912"/>
                <a:gd name="connsiteY87" fmla="*/ 1425854 h 1447571"/>
                <a:gd name="connsiteX88" fmla="*/ 2556995 w 2566912"/>
                <a:gd name="connsiteY88" fmla="*/ 1427378 h 1447571"/>
                <a:gd name="connsiteX89" fmla="*/ 2557566 w 2566912"/>
                <a:gd name="connsiteY89" fmla="*/ 1427759 h 1447571"/>
                <a:gd name="connsiteX90" fmla="*/ 2558518 w 2566912"/>
                <a:gd name="connsiteY90" fmla="*/ 1427854 h 1447571"/>
                <a:gd name="connsiteX91" fmla="*/ 2560519 w 2566912"/>
                <a:gd name="connsiteY91" fmla="*/ 1427188 h 1447571"/>
                <a:gd name="connsiteX92" fmla="*/ 2561090 w 2566912"/>
                <a:gd name="connsiteY92" fmla="*/ 1426807 h 1447571"/>
                <a:gd name="connsiteX93" fmla="*/ 2562329 w 2566912"/>
                <a:gd name="connsiteY93" fmla="*/ 1425092 h 1447571"/>
                <a:gd name="connsiteX94" fmla="*/ 2563185 w 2566912"/>
                <a:gd name="connsiteY94" fmla="*/ 1422901 h 1447571"/>
                <a:gd name="connsiteX95" fmla="*/ 2563662 w 2566912"/>
                <a:gd name="connsiteY95" fmla="*/ 1421378 h 1447571"/>
                <a:gd name="connsiteX96" fmla="*/ 2562709 w 2566912"/>
                <a:gd name="connsiteY96" fmla="*/ 1420806 h 1447571"/>
                <a:gd name="connsiteX97" fmla="*/ 2562233 w 2566912"/>
                <a:gd name="connsiteY97" fmla="*/ 1420616 h 1447571"/>
                <a:gd name="connsiteX98" fmla="*/ 2562900 w 2566912"/>
                <a:gd name="connsiteY98" fmla="*/ 1421568 h 1447571"/>
                <a:gd name="connsiteX99" fmla="*/ 2562424 w 2566912"/>
                <a:gd name="connsiteY99" fmla="*/ 1422425 h 1447571"/>
                <a:gd name="connsiteX100" fmla="*/ 2561471 w 2566912"/>
                <a:gd name="connsiteY100" fmla="*/ 1424902 h 1447571"/>
                <a:gd name="connsiteX101" fmla="*/ 2560614 w 2566912"/>
                <a:gd name="connsiteY101" fmla="*/ 1425950 h 1447571"/>
                <a:gd name="connsiteX102" fmla="*/ 2560043 w 2566912"/>
                <a:gd name="connsiteY102" fmla="*/ 1426330 h 1447571"/>
                <a:gd name="connsiteX103" fmla="*/ 2557947 w 2566912"/>
                <a:gd name="connsiteY103" fmla="*/ 1426712 h 1447571"/>
                <a:gd name="connsiteX104" fmla="*/ 2558423 w 2566912"/>
                <a:gd name="connsiteY104" fmla="*/ 1426045 h 1447571"/>
                <a:gd name="connsiteX105" fmla="*/ 2559376 w 2566912"/>
                <a:gd name="connsiteY105" fmla="*/ 1424521 h 1447571"/>
                <a:gd name="connsiteX106" fmla="*/ 2559376 w 2566912"/>
                <a:gd name="connsiteY106" fmla="*/ 1423568 h 1447571"/>
                <a:gd name="connsiteX107" fmla="*/ 2558233 w 2566912"/>
                <a:gd name="connsiteY107" fmla="*/ 1423378 h 1447571"/>
                <a:gd name="connsiteX108" fmla="*/ 2557280 w 2566912"/>
                <a:gd name="connsiteY108" fmla="*/ 1423378 h 1447571"/>
                <a:gd name="connsiteX109" fmla="*/ 2558042 w 2566912"/>
                <a:gd name="connsiteY109" fmla="*/ 1422711 h 1447571"/>
                <a:gd name="connsiteX110" fmla="*/ 2560328 w 2566912"/>
                <a:gd name="connsiteY110" fmla="*/ 1421568 h 1447571"/>
                <a:gd name="connsiteX111" fmla="*/ 2562233 w 2566912"/>
                <a:gd name="connsiteY111" fmla="*/ 1421282 h 1447571"/>
                <a:gd name="connsiteX112" fmla="*/ 2562805 w 2566912"/>
                <a:gd name="connsiteY112" fmla="*/ 1421378 h 1447571"/>
                <a:gd name="connsiteX113" fmla="*/ 2562900 w 2566912"/>
                <a:gd name="connsiteY113" fmla="*/ 1421568 h 1447571"/>
                <a:gd name="connsiteX114" fmla="*/ 2562900 w 2566912"/>
                <a:gd name="connsiteY114" fmla="*/ 1421568 h 1447571"/>
                <a:gd name="connsiteX115" fmla="*/ 2538801 w 2566912"/>
                <a:gd name="connsiteY115" fmla="*/ 1022851 h 1447571"/>
                <a:gd name="connsiteX116" fmla="*/ 2535659 w 2566912"/>
                <a:gd name="connsiteY116" fmla="*/ 1021518 h 1447571"/>
                <a:gd name="connsiteX117" fmla="*/ 2535277 w 2566912"/>
                <a:gd name="connsiteY117" fmla="*/ 1022756 h 1447571"/>
                <a:gd name="connsiteX118" fmla="*/ 2536325 w 2566912"/>
                <a:gd name="connsiteY118" fmla="*/ 1026662 h 1447571"/>
                <a:gd name="connsiteX119" fmla="*/ 2538706 w 2566912"/>
                <a:gd name="connsiteY119" fmla="*/ 1032091 h 1447571"/>
                <a:gd name="connsiteX120" fmla="*/ 2540707 w 2566912"/>
                <a:gd name="connsiteY120" fmla="*/ 1031424 h 1447571"/>
                <a:gd name="connsiteX121" fmla="*/ 2541183 w 2566912"/>
                <a:gd name="connsiteY121" fmla="*/ 1029805 h 1447571"/>
                <a:gd name="connsiteX122" fmla="*/ 2538897 w 2566912"/>
                <a:gd name="connsiteY122" fmla="*/ 1022947 h 1447571"/>
                <a:gd name="connsiteX123" fmla="*/ 2538801 w 2566912"/>
                <a:gd name="connsiteY123" fmla="*/ 1022851 h 1447571"/>
                <a:gd name="connsiteX124" fmla="*/ 2540040 w 2566912"/>
                <a:gd name="connsiteY124" fmla="*/ 1030948 h 1447571"/>
                <a:gd name="connsiteX125" fmla="*/ 2538801 w 2566912"/>
                <a:gd name="connsiteY125" fmla="*/ 1031329 h 1447571"/>
                <a:gd name="connsiteX126" fmla="*/ 2537278 w 2566912"/>
                <a:gd name="connsiteY126" fmla="*/ 1026662 h 1447571"/>
                <a:gd name="connsiteX127" fmla="*/ 2536135 w 2566912"/>
                <a:gd name="connsiteY127" fmla="*/ 1022661 h 1447571"/>
                <a:gd name="connsiteX128" fmla="*/ 2536039 w 2566912"/>
                <a:gd name="connsiteY128" fmla="*/ 1022375 h 1447571"/>
                <a:gd name="connsiteX129" fmla="*/ 2537945 w 2566912"/>
                <a:gd name="connsiteY129" fmla="*/ 1023423 h 1447571"/>
                <a:gd name="connsiteX130" fmla="*/ 2540230 w 2566912"/>
                <a:gd name="connsiteY130" fmla="*/ 1030091 h 1447571"/>
                <a:gd name="connsiteX131" fmla="*/ 2540040 w 2566912"/>
                <a:gd name="connsiteY131" fmla="*/ 1030948 h 1447571"/>
                <a:gd name="connsiteX132" fmla="*/ 2538230 w 2566912"/>
                <a:gd name="connsiteY132" fmla="*/ 1038663 h 1447571"/>
                <a:gd name="connsiteX133" fmla="*/ 2537563 w 2566912"/>
                <a:gd name="connsiteY133" fmla="*/ 1039901 h 1447571"/>
                <a:gd name="connsiteX134" fmla="*/ 2537659 w 2566912"/>
                <a:gd name="connsiteY134" fmla="*/ 1040378 h 1447571"/>
                <a:gd name="connsiteX135" fmla="*/ 2538897 w 2566912"/>
                <a:gd name="connsiteY135" fmla="*/ 1043425 h 1447571"/>
                <a:gd name="connsiteX136" fmla="*/ 2541945 w 2566912"/>
                <a:gd name="connsiteY136" fmla="*/ 1045616 h 1447571"/>
                <a:gd name="connsiteX137" fmla="*/ 2542136 w 2566912"/>
                <a:gd name="connsiteY137" fmla="*/ 1045616 h 1447571"/>
                <a:gd name="connsiteX138" fmla="*/ 2542802 w 2566912"/>
                <a:gd name="connsiteY138" fmla="*/ 1044949 h 1447571"/>
                <a:gd name="connsiteX139" fmla="*/ 2540611 w 2566912"/>
                <a:gd name="connsiteY139" fmla="*/ 1039806 h 1447571"/>
                <a:gd name="connsiteX140" fmla="*/ 2538230 w 2566912"/>
                <a:gd name="connsiteY140" fmla="*/ 1038663 h 1447571"/>
                <a:gd name="connsiteX141" fmla="*/ 2539564 w 2566912"/>
                <a:gd name="connsiteY141" fmla="*/ 1042854 h 1447571"/>
                <a:gd name="connsiteX142" fmla="*/ 2538516 w 2566912"/>
                <a:gd name="connsiteY142" fmla="*/ 1040282 h 1447571"/>
                <a:gd name="connsiteX143" fmla="*/ 2538421 w 2566912"/>
                <a:gd name="connsiteY143" fmla="*/ 1039806 h 1447571"/>
                <a:gd name="connsiteX144" fmla="*/ 2538421 w 2566912"/>
                <a:gd name="connsiteY144" fmla="*/ 1039520 h 1447571"/>
                <a:gd name="connsiteX145" fmla="*/ 2538516 w 2566912"/>
                <a:gd name="connsiteY145" fmla="*/ 1039520 h 1447571"/>
                <a:gd name="connsiteX146" fmla="*/ 2539564 w 2566912"/>
                <a:gd name="connsiteY146" fmla="*/ 1040378 h 1447571"/>
                <a:gd name="connsiteX147" fmla="*/ 2539564 w 2566912"/>
                <a:gd name="connsiteY147" fmla="*/ 1040378 h 1447571"/>
                <a:gd name="connsiteX148" fmla="*/ 2541659 w 2566912"/>
                <a:gd name="connsiteY148" fmla="*/ 1044949 h 1447571"/>
                <a:gd name="connsiteX149" fmla="*/ 2539564 w 2566912"/>
                <a:gd name="connsiteY149" fmla="*/ 1042854 h 1447571"/>
                <a:gd name="connsiteX150" fmla="*/ 2366399 w 2566912"/>
                <a:gd name="connsiteY150" fmla="*/ 432778 h 1447571"/>
                <a:gd name="connsiteX151" fmla="*/ 2369257 w 2566912"/>
                <a:gd name="connsiteY151" fmla="*/ 428968 h 1447571"/>
                <a:gd name="connsiteX152" fmla="*/ 2369637 w 2566912"/>
                <a:gd name="connsiteY152" fmla="*/ 428206 h 1447571"/>
                <a:gd name="connsiteX153" fmla="*/ 2371542 w 2566912"/>
                <a:gd name="connsiteY153" fmla="*/ 425920 h 1447571"/>
                <a:gd name="connsiteX154" fmla="*/ 2371638 w 2566912"/>
                <a:gd name="connsiteY154" fmla="*/ 425824 h 1447571"/>
                <a:gd name="connsiteX155" fmla="*/ 2371352 w 2566912"/>
                <a:gd name="connsiteY155" fmla="*/ 422586 h 1447571"/>
                <a:gd name="connsiteX156" fmla="*/ 2369828 w 2566912"/>
                <a:gd name="connsiteY156" fmla="*/ 423253 h 1447571"/>
                <a:gd name="connsiteX157" fmla="*/ 2366875 w 2566912"/>
                <a:gd name="connsiteY157" fmla="*/ 428872 h 1447571"/>
                <a:gd name="connsiteX158" fmla="*/ 2366304 w 2566912"/>
                <a:gd name="connsiteY158" fmla="*/ 430111 h 1447571"/>
                <a:gd name="connsiteX159" fmla="*/ 2365446 w 2566912"/>
                <a:gd name="connsiteY159" fmla="*/ 432873 h 1447571"/>
                <a:gd name="connsiteX160" fmla="*/ 2365828 w 2566912"/>
                <a:gd name="connsiteY160" fmla="*/ 433063 h 1447571"/>
                <a:gd name="connsiteX161" fmla="*/ 2366399 w 2566912"/>
                <a:gd name="connsiteY161" fmla="*/ 432778 h 1447571"/>
                <a:gd name="connsiteX162" fmla="*/ 2367066 w 2566912"/>
                <a:gd name="connsiteY162" fmla="*/ 430396 h 1447571"/>
                <a:gd name="connsiteX163" fmla="*/ 2367733 w 2566912"/>
                <a:gd name="connsiteY163" fmla="*/ 429063 h 1447571"/>
                <a:gd name="connsiteX164" fmla="*/ 2370495 w 2566912"/>
                <a:gd name="connsiteY164" fmla="*/ 423729 h 1447571"/>
                <a:gd name="connsiteX165" fmla="*/ 2370876 w 2566912"/>
                <a:gd name="connsiteY165" fmla="*/ 423348 h 1447571"/>
                <a:gd name="connsiteX166" fmla="*/ 2370780 w 2566912"/>
                <a:gd name="connsiteY166" fmla="*/ 425443 h 1447571"/>
                <a:gd name="connsiteX167" fmla="*/ 2368780 w 2566912"/>
                <a:gd name="connsiteY167" fmla="*/ 427920 h 1447571"/>
                <a:gd name="connsiteX168" fmla="*/ 2368399 w 2566912"/>
                <a:gd name="connsiteY168" fmla="*/ 428777 h 1447571"/>
                <a:gd name="connsiteX169" fmla="*/ 2366399 w 2566912"/>
                <a:gd name="connsiteY169" fmla="*/ 431920 h 1447571"/>
                <a:gd name="connsiteX170" fmla="*/ 2367066 w 2566912"/>
                <a:gd name="connsiteY170" fmla="*/ 430396 h 1447571"/>
                <a:gd name="connsiteX171" fmla="*/ 2300962 w 2566912"/>
                <a:gd name="connsiteY171" fmla="*/ 938555 h 1447571"/>
                <a:gd name="connsiteX172" fmla="*/ 2300105 w 2566912"/>
                <a:gd name="connsiteY172" fmla="*/ 938841 h 1447571"/>
                <a:gd name="connsiteX173" fmla="*/ 2298010 w 2566912"/>
                <a:gd name="connsiteY173" fmla="*/ 940079 h 1447571"/>
                <a:gd name="connsiteX174" fmla="*/ 2298105 w 2566912"/>
                <a:gd name="connsiteY174" fmla="*/ 940841 h 1447571"/>
                <a:gd name="connsiteX175" fmla="*/ 2299915 w 2566912"/>
                <a:gd name="connsiteY175" fmla="*/ 941508 h 1447571"/>
                <a:gd name="connsiteX176" fmla="*/ 2301819 w 2566912"/>
                <a:gd name="connsiteY176" fmla="*/ 941222 h 1447571"/>
                <a:gd name="connsiteX177" fmla="*/ 2301915 w 2566912"/>
                <a:gd name="connsiteY177" fmla="*/ 941222 h 1447571"/>
                <a:gd name="connsiteX178" fmla="*/ 2302010 w 2566912"/>
                <a:gd name="connsiteY178" fmla="*/ 941127 h 1447571"/>
                <a:gd name="connsiteX179" fmla="*/ 2302201 w 2566912"/>
                <a:gd name="connsiteY179" fmla="*/ 938746 h 1447571"/>
                <a:gd name="connsiteX180" fmla="*/ 2300962 w 2566912"/>
                <a:gd name="connsiteY180" fmla="*/ 938555 h 1447571"/>
                <a:gd name="connsiteX181" fmla="*/ 2301534 w 2566912"/>
                <a:gd name="connsiteY181" fmla="*/ 940555 h 1447571"/>
                <a:gd name="connsiteX182" fmla="*/ 2298962 w 2566912"/>
                <a:gd name="connsiteY182" fmla="*/ 940365 h 1447571"/>
                <a:gd name="connsiteX183" fmla="*/ 2300486 w 2566912"/>
                <a:gd name="connsiteY183" fmla="*/ 939603 h 1447571"/>
                <a:gd name="connsiteX184" fmla="*/ 2301439 w 2566912"/>
                <a:gd name="connsiteY184" fmla="*/ 939222 h 1447571"/>
                <a:gd name="connsiteX185" fmla="*/ 2301534 w 2566912"/>
                <a:gd name="connsiteY185" fmla="*/ 939222 h 1447571"/>
                <a:gd name="connsiteX186" fmla="*/ 2301629 w 2566912"/>
                <a:gd name="connsiteY186" fmla="*/ 939317 h 1447571"/>
                <a:gd name="connsiteX187" fmla="*/ 2301534 w 2566912"/>
                <a:gd name="connsiteY187" fmla="*/ 940555 h 1447571"/>
                <a:gd name="connsiteX188" fmla="*/ 2376115 w 2566912"/>
                <a:gd name="connsiteY188" fmla="*/ 416109 h 1447571"/>
                <a:gd name="connsiteX189" fmla="*/ 2378496 w 2566912"/>
                <a:gd name="connsiteY189" fmla="*/ 414204 h 1447571"/>
                <a:gd name="connsiteX190" fmla="*/ 2378591 w 2566912"/>
                <a:gd name="connsiteY190" fmla="*/ 414109 h 1447571"/>
                <a:gd name="connsiteX191" fmla="*/ 2378591 w 2566912"/>
                <a:gd name="connsiteY191" fmla="*/ 414013 h 1447571"/>
                <a:gd name="connsiteX192" fmla="*/ 2377543 w 2566912"/>
                <a:gd name="connsiteY192" fmla="*/ 411823 h 1447571"/>
                <a:gd name="connsiteX193" fmla="*/ 2376686 w 2566912"/>
                <a:gd name="connsiteY193" fmla="*/ 412299 h 1447571"/>
                <a:gd name="connsiteX194" fmla="*/ 2376496 w 2566912"/>
                <a:gd name="connsiteY194" fmla="*/ 412585 h 1447571"/>
                <a:gd name="connsiteX195" fmla="*/ 2375257 w 2566912"/>
                <a:gd name="connsiteY195" fmla="*/ 416109 h 1447571"/>
                <a:gd name="connsiteX196" fmla="*/ 2375734 w 2566912"/>
                <a:gd name="connsiteY196" fmla="*/ 416299 h 1447571"/>
                <a:gd name="connsiteX197" fmla="*/ 2376115 w 2566912"/>
                <a:gd name="connsiteY197" fmla="*/ 416109 h 1447571"/>
                <a:gd name="connsiteX198" fmla="*/ 2377258 w 2566912"/>
                <a:gd name="connsiteY198" fmla="*/ 412870 h 1447571"/>
                <a:gd name="connsiteX199" fmla="*/ 2377353 w 2566912"/>
                <a:gd name="connsiteY199" fmla="*/ 412775 h 1447571"/>
                <a:gd name="connsiteX200" fmla="*/ 2377639 w 2566912"/>
                <a:gd name="connsiteY200" fmla="*/ 413823 h 1447571"/>
                <a:gd name="connsiteX201" fmla="*/ 2376115 w 2566912"/>
                <a:gd name="connsiteY201" fmla="*/ 415157 h 1447571"/>
                <a:gd name="connsiteX202" fmla="*/ 2377258 w 2566912"/>
                <a:gd name="connsiteY202" fmla="*/ 412870 h 1447571"/>
                <a:gd name="connsiteX203" fmla="*/ 2285627 w 2566912"/>
                <a:gd name="connsiteY203" fmla="*/ 562413 h 1447571"/>
                <a:gd name="connsiteX204" fmla="*/ 2282198 w 2566912"/>
                <a:gd name="connsiteY204" fmla="*/ 562603 h 1447571"/>
                <a:gd name="connsiteX205" fmla="*/ 2281531 w 2566912"/>
                <a:gd name="connsiteY205" fmla="*/ 562889 h 1447571"/>
                <a:gd name="connsiteX206" fmla="*/ 2278102 w 2566912"/>
                <a:gd name="connsiteY206" fmla="*/ 565747 h 1447571"/>
                <a:gd name="connsiteX207" fmla="*/ 2277817 w 2566912"/>
                <a:gd name="connsiteY207" fmla="*/ 567271 h 1447571"/>
                <a:gd name="connsiteX208" fmla="*/ 2276864 w 2566912"/>
                <a:gd name="connsiteY208" fmla="*/ 570890 h 1447571"/>
                <a:gd name="connsiteX209" fmla="*/ 2276102 w 2566912"/>
                <a:gd name="connsiteY209" fmla="*/ 572891 h 1447571"/>
                <a:gd name="connsiteX210" fmla="*/ 2274102 w 2566912"/>
                <a:gd name="connsiteY210" fmla="*/ 576605 h 1447571"/>
                <a:gd name="connsiteX211" fmla="*/ 2270102 w 2566912"/>
                <a:gd name="connsiteY211" fmla="*/ 578605 h 1447571"/>
                <a:gd name="connsiteX212" fmla="*/ 2270006 w 2566912"/>
                <a:gd name="connsiteY212" fmla="*/ 579558 h 1447571"/>
                <a:gd name="connsiteX213" fmla="*/ 2274197 w 2566912"/>
                <a:gd name="connsiteY213" fmla="*/ 583558 h 1447571"/>
                <a:gd name="connsiteX214" fmla="*/ 2275054 w 2566912"/>
                <a:gd name="connsiteY214" fmla="*/ 583273 h 1447571"/>
                <a:gd name="connsiteX215" fmla="*/ 2276959 w 2566912"/>
                <a:gd name="connsiteY215" fmla="*/ 583082 h 1447571"/>
                <a:gd name="connsiteX216" fmla="*/ 2277721 w 2566912"/>
                <a:gd name="connsiteY216" fmla="*/ 583368 h 1447571"/>
                <a:gd name="connsiteX217" fmla="*/ 2281626 w 2566912"/>
                <a:gd name="connsiteY217" fmla="*/ 583082 h 1447571"/>
                <a:gd name="connsiteX218" fmla="*/ 2282103 w 2566912"/>
                <a:gd name="connsiteY218" fmla="*/ 582320 h 1447571"/>
                <a:gd name="connsiteX219" fmla="*/ 2284484 w 2566912"/>
                <a:gd name="connsiteY219" fmla="*/ 579177 h 1447571"/>
                <a:gd name="connsiteX220" fmla="*/ 2285341 w 2566912"/>
                <a:gd name="connsiteY220" fmla="*/ 579272 h 1447571"/>
                <a:gd name="connsiteX221" fmla="*/ 2288770 w 2566912"/>
                <a:gd name="connsiteY221" fmla="*/ 578701 h 1447571"/>
                <a:gd name="connsiteX222" fmla="*/ 2290961 w 2566912"/>
                <a:gd name="connsiteY222" fmla="*/ 577367 h 1447571"/>
                <a:gd name="connsiteX223" fmla="*/ 2296105 w 2566912"/>
                <a:gd name="connsiteY223" fmla="*/ 573557 h 1447571"/>
                <a:gd name="connsiteX224" fmla="*/ 2299629 w 2566912"/>
                <a:gd name="connsiteY224" fmla="*/ 570509 h 1447571"/>
                <a:gd name="connsiteX225" fmla="*/ 2302486 w 2566912"/>
                <a:gd name="connsiteY225" fmla="*/ 573367 h 1447571"/>
                <a:gd name="connsiteX226" fmla="*/ 2302486 w 2566912"/>
                <a:gd name="connsiteY226" fmla="*/ 573938 h 1447571"/>
                <a:gd name="connsiteX227" fmla="*/ 2303344 w 2566912"/>
                <a:gd name="connsiteY227" fmla="*/ 578605 h 1447571"/>
                <a:gd name="connsiteX228" fmla="*/ 2306392 w 2566912"/>
                <a:gd name="connsiteY228" fmla="*/ 581082 h 1447571"/>
                <a:gd name="connsiteX229" fmla="*/ 2308963 w 2566912"/>
                <a:gd name="connsiteY229" fmla="*/ 584701 h 1447571"/>
                <a:gd name="connsiteX230" fmla="*/ 2311535 w 2566912"/>
                <a:gd name="connsiteY230" fmla="*/ 586130 h 1447571"/>
                <a:gd name="connsiteX231" fmla="*/ 2311916 w 2566912"/>
                <a:gd name="connsiteY231" fmla="*/ 586035 h 1447571"/>
                <a:gd name="connsiteX232" fmla="*/ 2312869 w 2566912"/>
                <a:gd name="connsiteY232" fmla="*/ 584892 h 1447571"/>
                <a:gd name="connsiteX233" fmla="*/ 2313154 w 2566912"/>
                <a:gd name="connsiteY233" fmla="*/ 583082 h 1447571"/>
                <a:gd name="connsiteX234" fmla="*/ 2313916 w 2566912"/>
                <a:gd name="connsiteY234" fmla="*/ 579749 h 1447571"/>
                <a:gd name="connsiteX235" fmla="*/ 2314869 w 2566912"/>
                <a:gd name="connsiteY235" fmla="*/ 579367 h 1447571"/>
                <a:gd name="connsiteX236" fmla="*/ 2318107 w 2566912"/>
                <a:gd name="connsiteY236" fmla="*/ 577558 h 1447571"/>
                <a:gd name="connsiteX237" fmla="*/ 2318488 w 2566912"/>
                <a:gd name="connsiteY237" fmla="*/ 576986 h 1447571"/>
                <a:gd name="connsiteX238" fmla="*/ 2319060 w 2566912"/>
                <a:gd name="connsiteY238" fmla="*/ 574319 h 1447571"/>
                <a:gd name="connsiteX239" fmla="*/ 2318107 w 2566912"/>
                <a:gd name="connsiteY239" fmla="*/ 573748 h 1447571"/>
                <a:gd name="connsiteX240" fmla="*/ 2315250 w 2566912"/>
                <a:gd name="connsiteY240" fmla="*/ 571843 h 1447571"/>
                <a:gd name="connsiteX241" fmla="*/ 2315726 w 2566912"/>
                <a:gd name="connsiteY241" fmla="*/ 568033 h 1447571"/>
                <a:gd name="connsiteX242" fmla="*/ 2318584 w 2566912"/>
                <a:gd name="connsiteY242" fmla="*/ 568985 h 1447571"/>
                <a:gd name="connsiteX243" fmla="*/ 2318965 w 2566912"/>
                <a:gd name="connsiteY243" fmla="*/ 569462 h 1447571"/>
                <a:gd name="connsiteX244" fmla="*/ 2321441 w 2566912"/>
                <a:gd name="connsiteY244" fmla="*/ 571747 h 1447571"/>
                <a:gd name="connsiteX245" fmla="*/ 2322298 w 2566912"/>
                <a:gd name="connsiteY245" fmla="*/ 572033 h 1447571"/>
                <a:gd name="connsiteX246" fmla="*/ 2325442 w 2566912"/>
                <a:gd name="connsiteY246" fmla="*/ 571938 h 1447571"/>
                <a:gd name="connsiteX247" fmla="*/ 2326489 w 2566912"/>
                <a:gd name="connsiteY247" fmla="*/ 570890 h 1447571"/>
                <a:gd name="connsiteX248" fmla="*/ 2328204 w 2566912"/>
                <a:gd name="connsiteY248" fmla="*/ 570033 h 1447571"/>
                <a:gd name="connsiteX249" fmla="*/ 2329728 w 2566912"/>
                <a:gd name="connsiteY249" fmla="*/ 570319 h 1447571"/>
                <a:gd name="connsiteX250" fmla="*/ 2333062 w 2566912"/>
                <a:gd name="connsiteY250" fmla="*/ 570033 h 1447571"/>
                <a:gd name="connsiteX251" fmla="*/ 2333157 w 2566912"/>
                <a:gd name="connsiteY251" fmla="*/ 568033 h 1447571"/>
                <a:gd name="connsiteX252" fmla="*/ 2333442 w 2566912"/>
                <a:gd name="connsiteY252" fmla="*/ 564223 h 1447571"/>
                <a:gd name="connsiteX253" fmla="*/ 2333538 w 2566912"/>
                <a:gd name="connsiteY253" fmla="*/ 564318 h 1447571"/>
                <a:gd name="connsiteX254" fmla="*/ 2336681 w 2566912"/>
                <a:gd name="connsiteY254" fmla="*/ 565747 h 1447571"/>
                <a:gd name="connsiteX255" fmla="*/ 2341634 w 2566912"/>
                <a:gd name="connsiteY255" fmla="*/ 563080 h 1447571"/>
                <a:gd name="connsiteX256" fmla="*/ 2343634 w 2566912"/>
                <a:gd name="connsiteY256" fmla="*/ 555650 h 1447571"/>
                <a:gd name="connsiteX257" fmla="*/ 2342682 w 2566912"/>
                <a:gd name="connsiteY257" fmla="*/ 554793 h 1447571"/>
                <a:gd name="connsiteX258" fmla="*/ 2341253 w 2566912"/>
                <a:gd name="connsiteY258" fmla="*/ 553078 h 1447571"/>
                <a:gd name="connsiteX259" fmla="*/ 2341062 w 2566912"/>
                <a:gd name="connsiteY259" fmla="*/ 549649 h 1447571"/>
                <a:gd name="connsiteX260" fmla="*/ 2340777 w 2566912"/>
                <a:gd name="connsiteY260" fmla="*/ 543553 h 1447571"/>
                <a:gd name="connsiteX261" fmla="*/ 2339062 w 2566912"/>
                <a:gd name="connsiteY261" fmla="*/ 534314 h 1447571"/>
                <a:gd name="connsiteX262" fmla="*/ 2337348 w 2566912"/>
                <a:gd name="connsiteY262" fmla="*/ 530695 h 1447571"/>
                <a:gd name="connsiteX263" fmla="*/ 2337348 w 2566912"/>
                <a:gd name="connsiteY263" fmla="*/ 526504 h 1447571"/>
                <a:gd name="connsiteX264" fmla="*/ 2337443 w 2566912"/>
                <a:gd name="connsiteY264" fmla="*/ 525075 h 1447571"/>
                <a:gd name="connsiteX265" fmla="*/ 2338110 w 2566912"/>
                <a:gd name="connsiteY265" fmla="*/ 523837 h 1447571"/>
                <a:gd name="connsiteX266" fmla="*/ 2338967 w 2566912"/>
                <a:gd name="connsiteY266" fmla="*/ 523361 h 1447571"/>
                <a:gd name="connsiteX267" fmla="*/ 2340586 w 2566912"/>
                <a:gd name="connsiteY267" fmla="*/ 519265 h 1447571"/>
                <a:gd name="connsiteX268" fmla="*/ 2341729 w 2566912"/>
                <a:gd name="connsiteY268" fmla="*/ 516883 h 1447571"/>
                <a:gd name="connsiteX269" fmla="*/ 2342015 w 2566912"/>
                <a:gd name="connsiteY269" fmla="*/ 516121 h 1447571"/>
                <a:gd name="connsiteX270" fmla="*/ 2339443 w 2566912"/>
                <a:gd name="connsiteY270" fmla="*/ 512121 h 1447571"/>
                <a:gd name="connsiteX271" fmla="*/ 2338586 w 2566912"/>
                <a:gd name="connsiteY271" fmla="*/ 509073 h 1447571"/>
                <a:gd name="connsiteX272" fmla="*/ 2338491 w 2566912"/>
                <a:gd name="connsiteY272" fmla="*/ 508216 h 1447571"/>
                <a:gd name="connsiteX273" fmla="*/ 2336681 w 2566912"/>
                <a:gd name="connsiteY273" fmla="*/ 506882 h 1447571"/>
                <a:gd name="connsiteX274" fmla="*/ 2334967 w 2566912"/>
                <a:gd name="connsiteY274" fmla="*/ 506215 h 1447571"/>
                <a:gd name="connsiteX275" fmla="*/ 2333347 w 2566912"/>
                <a:gd name="connsiteY275" fmla="*/ 503929 h 1447571"/>
                <a:gd name="connsiteX276" fmla="*/ 2332395 w 2566912"/>
                <a:gd name="connsiteY276" fmla="*/ 502120 h 1447571"/>
                <a:gd name="connsiteX277" fmla="*/ 2331157 w 2566912"/>
                <a:gd name="connsiteY277" fmla="*/ 498595 h 1447571"/>
                <a:gd name="connsiteX278" fmla="*/ 2328680 w 2566912"/>
                <a:gd name="connsiteY278" fmla="*/ 495452 h 1447571"/>
                <a:gd name="connsiteX279" fmla="*/ 2328680 w 2566912"/>
                <a:gd name="connsiteY279" fmla="*/ 495452 h 1447571"/>
                <a:gd name="connsiteX280" fmla="*/ 2327918 w 2566912"/>
                <a:gd name="connsiteY280" fmla="*/ 496119 h 1447571"/>
                <a:gd name="connsiteX281" fmla="*/ 2326394 w 2566912"/>
                <a:gd name="connsiteY281" fmla="*/ 498215 h 1447571"/>
                <a:gd name="connsiteX282" fmla="*/ 2321918 w 2566912"/>
                <a:gd name="connsiteY282" fmla="*/ 499929 h 1447571"/>
                <a:gd name="connsiteX283" fmla="*/ 2320489 w 2566912"/>
                <a:gd name="connsiteY283" fmla="*/ 502977 h 1447571"/>
                <a:gd name="connsiteX284" fmla="*/ 2319346 w 2566912"/>
                <a:gd name="connsiteY284" fmla="*/ 506120 h 1447571"/>
                <a:gd name="connsiteX285" fmla="*/ 2320393 w 2566912"/>
                <a:gd name="connsiteY285" fmla="*/ 507454 h 1447571"/>
                <a:gd name="connsiteX286" fmla="*/ 2322394 w 2566912"/>
                <a:gd name="connsiteY286" fmla="*/ 510787 h 1447571"/>
                <a:gd name="connsiteX287" fmla="*/ 2322012 w 2566912"/>
                <a:gd name="connsiteY287" fmla="*/ 515264 h 1447571"/>
                <a:gd name="connsiteX288" fmla="*/ 2321632 w 2566912"/>
                <a:gd name="connsiteY288" fmla="*/ 518884 h 1447571"/>
                <a:gd name="connsiteX289" fmla="*/ 2321536 w 2566912"/>
                <a:gd name="connsiteY289" fmla="*/ 521360 h 1447571"/>
                <a:gd name="connsiteX290" fmla="*/ 2321441 w 2566912"/>
                <a:gd name="connsiteY290" fmla="*/ 524122 h 1447571"/>
                <a:gd name="connsiteX291" fmla="*/ 2318488 w 2566912"/>
                <a:gd name="connsiteY291" fmla="*/ 536029 h 1447571"/>
                <a:gd name="connsiteX292" fmla="*/ 2316107 w 2566912"/>
                <a:gd name="connsiteY292" fmla="*/ 539267 h 1447571"/>
                <a:gd name="connsiteX293" fmla="*/ 2315059 w 2566912"/>
                <a:gd name="connsiteY293" fmla="*/ 540601 h 1447571"/>
                <a:gd name="connsiteX294" fmla="*/ 2314869 w 2566912"/>
                <a:gd name="connsiteY294" fmla="*/ 540887 h 1447571"/>
                <a:gd name="connsiteX295" fmla="*/ 2312011 w 2566912"/>
                <a:gd name="connsiteY295" fmla="*/ 543744 h 1447571"/>
                <a:gd name="connsiteX296" fmla="*/ 2311726 w 2566912"/>
                <a:gd name="connsiteY296" fmla="*/ 543649 h 1447571"/>
                <a:gd name="connsiteX297" fmla="*/ 2310106 w 2566912"/>
                <a:gd name="connsiteY297" fmla="*/ 539458 h 1447571"/>
                <a:gd name="connsiteX298" fmla="*/ 2308202 w 2566912"/>
                <a:gd name="connsiteY298" fmla="*/ 536315 h 1447571"/>
                <a:gd name="connsiteX299" fmla="*/ 2307059 w 2566912"/>
                <a:gd name="connsiteY299" fmla="*/ 536981 h 1447571"/>
                <a:gd name="connsiteX300" fmla="*/ 2306296 w 2566912"/>
                <a:gd name="connsiteY300" fmla="*/ 541934 h 1447571"/>
                <a:gd name="connsiteX301" fmla="*/ 2306487 w 2566912"/>
                <a:gd name="connsiteY301" fmla="*/ 542411 h 1447571"/>
                <a:gd name="connsiteX302" fmla="*/ 2307249 w 2566912"/>
                <a:gd name="connsiteY302" fmla="*/ 545840 h 1447571"/>
                <a:gd name="connsiteX303" fmla="*/ 2304582 w 2566912"/>
                <a:gd name="connsiteY303" fmla="*/ 549745 h 1447571"/>
                <a:gd name="connsiteX304" fmla="*/ 2304011 w 2566912"/>
                <a:gd name="connsiteY304" fmla="*/ 550888 h 1447571"/>
                <a:gd name="connsiteX305" fmla="*/ 2302962 w 2566912"/>
                <a:gd name="connsiteY305" fmla="*/ 554603 h 1447571"/>
                <a:gd name="connsiteX306" fmla="*/ 2303248 w 2566912"/>
                <a:gd name="connsiteY306" fmla="*/ 557174 h 1447571"/>
                <a:gd name="connsiteX307" fmla="*/ 2303344 w 2566912"/>
                <a:gd name="connsiteY307" fmla="*/ 558508 h 1447571"/>
                <a:gd name="connsiteX308" fmla="*/ 2303629 w 2566912"/>
                <a:gd name="connsiteY308" fmla="*/ 559365 h 1447571"/>
                <a:gd name="connsiteX309" fmla="*/ 2303629 w 2566912"/>
                <a:gd name="connsiteY309" fmla="*/ 562222 h 1447571"/>
                <a:gd name="connsiteX310" fmla="*/ 2300962 w 2566912"/>
                <a:gd name="connsiteY310" fmla="*/ 562603 h 1447571"/>
                <a:gd name="connsiteX311" fmla="*/ 2296771 w 2566912"/>
                <a:gd name="connsiteY311" fmla="*/ 560889 h 1447571"/>
                <a:gd name="connsiteX312" fmla="*/ 2289818 w 2566912"/>
                <a:gd name="connsiteY312" fmla="*/ 562032 h 1447571"/>
                <a:gd name="connsiteX313" fmla="*/ 2286675 w 2566912"/>
                <a:gd name="connsiteY313" fmla="*/ 562603 h 1447571"/>
                <a:gd name="connsiteX314" fmla="*/ 2285627 w 2566912"/>
                <a:gd name="connsiteY314" fmla="*/ 562413 h 1447571"/>
                <a:gd name="connsiteX315" fmla="*/ 2289913 w 2566912"/>
                <a:gd name="connsiteY315" fmla="*/ 562603 h 1447571"/>
                <a:gd name="connsiteX316" fmla="*/ 2296295 w 2566912"/>
                <a:gd name="connsiteY316" fmla="*/ 561556 h 1447571"/>
                <a:gd name="connsiteX317" fmla="*/ 2299724 w 2566912"/>
                <a:gd name="connsiteY317" fmla="*/ 562889 h 1447571"/>
                <a:gd name="connsiteX318" fmla="*/ 2303534 w 2566912"/>
                <a:gd name="connsiteY318" fmla="*/ 562794 h 1447571"/>
                <a:gd name="connsiteX319" fmla="*/ 2304105 w 2566912"/>
                <a:gd name="connsiteY319" fmla="*/ 558889 h 1447571"/>
                <a:gd name="connsiteX320" fmla="*/ 2303915 w 2566912"/>
                <a:gd name="connsiteY320" fmla="*/ 558222 h 1447571"/>
                <a:gd name="connsiteX321" fmla="*/ 2303820 w 2566912"/>
                <a:gd name="connsiteY321" fmla="*/ 556984 h 1447571"/>
                <a:gd name="connsiteX322" fmla="*/ 2303534 w 2566912"/>
                <a:gd name="connsiteY322" fmla="*/ 554317 h 1447571"/>
                <a:gd name="connsiteX323" fmla="*/ 2304487 w 2566912"/>
                <a:gd name="connsiteY323" fmla="*/ 551174 h 1447571"/>
                <a:gd name="connsiteX324" fmla="*/ 2305154 w 2566912"/>
                <a:gd name="connsiteY324" fmla="*/ 549935 h 1447571"/>
                <a:gd name="connsiteX325" fmla="*/ 2307535 w 2566912"/>
                <a:gd name="connsiteY325" fmla="*/ 546316 h 1447571"/>
                <a:gd name="connsiteX326" fmla="*/ 2307059 w 2566912"/>
                <a:gd name="connsiteY326" fmla="*/ 541934 h 1447571"/>
                <a:gd name="connsiteX327" fmla="*/ 2306868 w 2566912"/>
                <a:gd name="connsiteY327" fmla="*/ 541458 h 1447571"/>
                <a:gd name="connsiteX328" fmla="*/ 2307630 w 2566912"/>
                <a:gd name="connsiteY328" fmla="*/ 537172 h 1447571"/>
                <a:gd name="connsiteX329" fmla="*/ 2307725 w 2566912"/>
                <a:gd name="connsiteY329" fmla="*/ 536981 h 1447571"/>
                <a:gd name="connsiteX330" fmla="*/ 2308868 w 2566912"/>
                <a:gd name="connsiteY330" fmla="*/ 539458 h 1447571"/>
                <a:gd name="connsiteX331" fmla="*/ 2310773 w 2566912"/>
                <a:gd name="connsiteY331" fmla="*/ 544125 h 1447571"/>
                <a:gd name="connsiteX332" fmla="*/ 2311821 w 2566912"/>
                <a:gd name="connsiteY332" fmla="*/ 544506 h 1447571"/>
                <a:gd name="connsiteX333" fmla="*/ 2315440 w 2566912"/>
                <a:gd name="connsiteY333" fmla="*/ 541267 h 1447571"/>
                <a:gd name="connsiteX334" fmla="*/ 2315631 w 2566912"/>
                <a:gd name="connsiteY334" fmla="*/ 540982 h 1447571"/>
                <a:gd name="connsiteX335" fmla="*/ 2316678 w 2566912"/>
                <a:gd name="connsiteY335" fmla="*/ 539648 h 1447571"/>
                <a:gd name="connsiteX336" fmla="*/ 2319155 w 2566912"/>
                <a:gd name="connsiteY336" fmla="*/ 536410 h 1447571"/>
                <a:gd name="connsiteX337" fmla="*/ 2322298 w 2566912"/>
                <a:gd name="connsiteY337" fmla="*/ 524122 h 1447571"/>
                <a:gd name="connsiteX338" fmla="*/ 2322394 w 2566912"/>
                <a:gd name="connsiteY338" fmla="*/ 521265 h 1447571"/>
                <a:gd name="connsiteX339" fmla="*/ 2322489 w 2566912"/>
                <a:gd name="connsiteY339" fmla="*/ 518788 h 1447571"/>
                <a:gd name="connsiteX340" fmla="*/ 2322870 w 2566912"/>
                <a:gd name="connsiteY340" fmla="*/ 515169 h 1447571"/>
                <a:gd name="connsiteX341" fmla="*/ 2323251 w 2566912"/>
                <a:gd name="connsiteY341" fmla="*/ 510597 h 1447571"/>
                <a:gd name="connsiteX342" fmla="*/ 2321060 w 2566912"/>
                <a:gd name="connsiteY342" fmla="*/ 506692 h 1447571"/>
                <a:gd name="connsiteX343" fmla="*/ 2320108 w 2566912"/>
                <a:gd name="connsiteY343" fmla="*/ 505549 h 1447571"/>
                <a:gd name="connsiteX344" fmla="*/ 2321060 w 2566912"/>
                <a:gd name="connsiteY344" fmla="*/ 503358 h 1447571"/>
                <a:gd name="connsiteX345" fmla="*/ 2322775 w 2566912"/>
                <a:gd name="connsiteY345" fmla="*/ 499738 h 1447571"/>
                <a:gd name="connsiteX346" fmla="*/ 2326203 w 2566912"/>
                <a:gd name="connsiteY346" fmla="*/ 498786 h 1447571"/>
                <a:gd name="connsiteX347" fmla="*/ 2328680 w 2566912"/>
                <a:gd name="connsiteY347" fmla="*/ 496119 h 1447571"/>
                <a:gd name="connsiteX348" fmla="*/ 2330109 w 2566912"/>
                <a:gd name="connsiteY348" fmla="*/ 498500 h 1447571"/>
                <a:gd name="connsiteX349" fmla="*/ 2331537 w 2566912"/>
                <a:gd name="connsiteY349" fmla="*/ 502405 h 1447571"/>
                <a:gd name="connsiteX350" fmla="*/ 2332300 w 2566912"/>
                <a:gd name="connsiteY350" fmla="*/ 504025 h 1447571"/>
                <a:gd name="connsiteX351" fmla="*/ 2334300 w 2566912"/>
                <a:gd name="connsiteY351" fmla="*/ 506692 h 1447571"/>
                <a:gd name="connsiteX352" fmla="*/ 2336110 w 2566912"/>
                <a:gd name="connsiteY352" fmla="*/ 507454 h 1447571"/>
                <a:gd name="connsiteX353" fmla="*/ 2337443 w 2566912"/>
                <a:gd name="connsiteY353" fmla="*/ 508216 h 1447571"/>
                <a:gd name="connsiteX354" fmla="*/ 2337538 w 2566912"/>
                <a:gd name="connsiteY354" fmla="*/ 509073 h 1447571"/>
                <a:gd name="connsiteX355" fmla="*/ 2338681 w 2566912"/>
                <a:gd name="connsiteY355" fmla="*/ 512692 h 1447571"/>
                <a:gd name="connsiteX356" fmla="*/ 2340872 w 2566912"/>
                <a:gd name="connsiteY356" fmla="*/ 516312 h 1447571"/>
                <a:gd name="connsiteX357" fmla="*/ 2339443 w 2566912"/>
                <a:gd name="connsiteY357" fmla="*/ 519265 h 1447571"/>
                <a:gd name="connsiteX358" fmla="*/ 2338300 w 2566912"/>
                <a:gd name="connsiteY358" fmla="*/ 522694 h 1447571"/>
                <a:gd name="connsiteX359" fmla="*/ 2337634 w 2566912"/>
                <a:gd name="connsiteY359" fmla="*/ 522979 h 1447571"/>
                <a:gd name="connsiteX360" fmla="*/ 2336395 w 2566912"/>
                <a:gd name="connsiteY360" fmla="*/ 524980 h 1447571"/>
                <a:gd name="connsiteX361" fmla="*/ 2336300 w 2566912"/>
                <a:gd name="connsiteY361" fmla="*/ 526408 h 1447571"/>
                <a:gd name="connsiteX362" fmla="*/ 2336300 w 2566912"/>
                <a:gd name="connsiteY362" fmla="*/ 530885 h 1447571"/>
                <a:gd name="connsiteX363" fmla="*/ 2338110 w 2566912"/>
                <a:gd name="connsiteY363" fmla="*/ 534695 h 1447571"/>
                <a:gd name="connsiteX364" fmla="*/ 2338205 w 2566912"/>
                <a:gd name="connsiteY364" fmla="*/ 534791 h 1447571"/>
                <a:gd name="connsiteX365" fmla="*/ 2339824 w 2566912"/>
                <a:gd name="connsiteY365" fmla="*/ 543553 h 1447571"/>
                <a:gd name="connsiteX366" fmla="*/ 2340110 w 2566912"/>
                <a:gd name="connsiteY366" fmla="*/ 549745 h 1447571"/>
                <a:gd name="connsiteX367" fmla="*/ 2340301 w 2566912"/>
                <a:gd name="connsiteY367" fmla="*/ 552983 h 1447571"/>
                <a:gd name="connsiteX368" fmla="*/ 2342015 w 2566912"/>
                <a:gd name="connsiteY368" fmla="*/ 555365 h 1447571"/>
                <a:gd name="connsiteX369" fmla="*/ 2342872 w 2566912"/>
                <a:gd name="connsiteY369" fmla="*/ 556126 h 1447571"/>
                <a:gd name="connsiteX370" fmla="*/ 2340777 w 2566912"/>
                <a:gd name="connsiteY370" fmla="*/ 562699 h 1447571"/>
                <a:gd name="connsiteX371" fmla="*/ 2336777 w 2566912"/>
                <a:gd name="connsiteY371" fmla="*/ 564890 h 1447571"/>
                <a:gd name="connsiteX372" fmla="*/ 2334205 w 2566912"/>
                <a:gd name="connsiteY372" fmla="*/ 563651 h 1447571"/>
                <a:gd name="connsiteX373" fmla="*/ 2334014 w 2566912"/>
                <a:gd name="connsiteY373" fmla="*/ 563461 h 1447571"/>
                <a:gd name="connsiteX374" fmla="*/ 2333157 w 2566912"/>
                <a:gd name="connsiteY374" fmla="*/ 563270 h 1447571"/>
                <a:gd name="connsiteX375" fmla="*/ 2332300 w 2566912"/>
                <a:gd name="connsiteY375" fmla="*/ 568033 h 1447571"/>
                <a:gd name="connsiteX376" fmla="*/ 2332300 w 2566912"/>
                <a:gd name="connsiteY376" fmla="*/ 569747 h 1447571"/>
                <a:gd name="connsiteX377" fmla="*/ 2330014 w 2566912"/>
                <a:gd name="connsiteY377" fmla="*/ 569557 h 1447571"/>
                <a:gd name="connsiteX378" fmla="*/ 2328490 w 2566912"/>
                <a:gd name="connsiteY378" fmla="*/ 569271 h 1447571"/>
                <a:gd name="connsiteX379" fmla="*/ 2325918 w 2566912"/>
                <a:gd name="connsiteY379" fmla="*/ 570509 h 1447571"/>
                <a:gd name="connsiteX380" fmla="*/ 2325060 w 2566912"/>
                <a:gd name="connsiteY380" fmla="*/ 571366 h 1447571"/>
                <a:gd name="connsiteX381" fmla="*/ 2322775 w 2566912"/>
                <a:gd name="connsiteY381" fmla="*/ 571366 h 1447571"/>
                <a:gd name="connsiteX382" fmla="*/ 2321822 w 2566912"/>
                <a:gd name="connsiteY382" fmla="*/ 571081 h 1447571"/>
                <a:gd name="connsiteX383" fmla="*/ 2319917 w 2566912"/>
                <a:gd name="connsiteY383" fmla="*/ 569176 h 1447571"/>
                <a:gd name="connsiteX384" fmla="*/ 2319536 w 2566912"/>
                <a:gd name="connsiteY384" fmla="*/ 568699 h 1447571"/>
                <a:gd name="connsiteX385" fmla="*/ 2315631 w 2566912"/>
                <a:gd name="connsiteY385" fmla="*/ 567461 h 1447571"/>
                <a:gd name="connsiteX386" fmla="*/ 2315059 w 2566912"/>
                <a:gd name="connsiteY386" fmla="*/ 568033 h 1447571"/>
                <a:gd name="connsiteX387" fmla="*/ 2314679 w 2566912"/>
                <a:gd name="connsiteY387" fmla="*/ 572414 h 1447571"/>
                <a:gd name="connsiteX388" fmla="*/ 2317917 w 2566912"/>
                <a:gd name="connsiteY388" fmla="*/ 574700 h 1447571"/>
                <a:gd name="connsiteX389" fmla="*/ 2318774 w 2566912"/>
                <a:gd name="connsiteY389" fmla="*/ 575176 h 1447571"/>
                <a:gd name="connsiteX390" fmla="*/ 2318012 w 2566912"/>
                <a:gd name="connsiteY390" fmla="*/ 576700 h 1447571"/>
                <a:gd name="connsiteX391" fmla="*/ 2317631 w 2566912"/>
                <a:gd name="connsiteY391" fmla="*/ 577272 h 1447571"/>
                <a:gd name="connsiteX392" fmla="*/ 2314964 w 2566912"/>
                <a:gd name="connsiteY392" fmla="*/ 578701 h 1447571"/>
                <a:gd name="connsiteX393" fmla="*/ 2313821 w 2566912"/>
                <a:gd name="connsiteY393" fmla="*/ 579082 h 1447571"/>
                <a:gd name="connsiteX394" fmla="*/ 2312487 w 2566912"/>
                <a:gd name="connsiteY394" fmla="*/ 583178 h 1447571"/>
                <a:gd name="connsiteX395" fmla="*/ 2312297 w 2566912"/>
                <a:gd name="connsiteY395" fmla="*/ 584892 h 1447571"/>
                <a:gd name="connsiteX396" fmla="*/ 2312011 w 2566912"/>
                <a:gd name="connsiteY396" fmla="*/ 585368 h 1447571"/>
                <a:gd name="connsiteX397" fmla="*/ 2309916 w 2566912"/>
                <a:gd name="connsiteY397" fmla="*/ 584130 h 1447571"/>
                <a:gd name="connsiteX398" fmla="*/ 2307535 w 2566912"/>
                <a:gd name="connsiteY398" fmla="*/ 580701 h 1447571"/>
                <a:gd name="connsiteX399" fmla="*/ 2304105 w 2566912"/>
                <a:gd name="connsiteY399" fmla="*/ 577843 h 1447571"/>
                <a:gd name="connsiteX400" fmla="*/ 2303725 w 2566912"/>
                <a:gd name="connsiteY400" fmla="*/ 573938 h 1447571"/>
                <a:gd name="connsiteX401" fmla="*/ 2303725 w 2566912"/>
                <a:gd name="connsiteY401" fmla="*/ 573367 h 1447571"/>
                <a:gd name="connsiteX402" fmla="*/ 2300200 w 2566912"/>
                <a:gd name="connsiteY402" fmla="*/ 569652 h 1447571"/>
                <a:gd name="connsiteX403" fmla="*/ 2299915 w 2566912"/>
                <a:gd name="connsiteY403" fmla="*/ 569652 h 1447571"/>
                <a:gd name="connsiteX404" fmla="*/ 2295533 w 2566912"/>
                <a:gd name="connsiteY404" fmla="*/ 573176 h 1447571"/>
                <a:gd name="connsiteX405" fmla="*/ 2290771 w 2566912"/>
                <a:gd name="connsiteY405" fmla="*/ 576605 h 1447571"/>
                <a:gd name="connsiteX406" fmla="*/ 2288485 w 2566912"/>
                <a:gd name="connsiteY406" fmla="*/ 578129 h 1447571"/>
                <a:gd name="connsiteX407" fmla="*/ 2285817 w 2566912"/>
                <a:gd name="connsiteY407" fmla="*/ 578510 h 1447571"/>
                <a:gd name="connsiteX408" fmla="*/ 2284865 w 2566912"/>
                <a:gd name="connsiteY408" fmla="*/ 578415 h 1447571"/>
                <a:gd name="connsiteX409" fmla="*/ 2281626 w 2566912"/>
                <a:gd name="connsiteY409" fmla="*/ 582034 h 1447571"/>
                <a:gd name="connsiteX410" fmla="*/ 2281150 w 2566912"/>
                <a:gd name="connsiteY410" fmla="*/ 582796 h 1447571"/>
                <a:gd name="connsiteX411" fmla="*/ 2278388 w 2566912"/>
                <a:gd name="connsiteY411" fmla="*/ 582606 h 1447571"/>
                <a:gd name="connsiteX412" fmla="*/ 2277626 w 2566912"/>
                <a:gd name="connsiteY412" fmla="*/ 582320 h 1447571"/>
                <a:gd name="connsiteX413" fmla="*/ 2275054 w 2566912"/>
                <a:gd name="connsiteY413" fmla="*/ 582511 h 1447571"/>
                <a:gd name="connsiteX414" fmla="*/ 2274387 w 2566912"/>
                <a:gd name="connsiteY414" fmla="*/ 582701 h 1447571"/>
                <a:gd name="connsiteX415" fmla="*/ 2274387 w 2566912"/>
                <a:gd name="connsiteY415" fmla="*/ 582701 h 1447571"/>
                <a:gd name="connsiteX416" fmla="*/ 2271245 w 2566912"/>
                <a:gd name="connsiteY416" fmla="*/ 579177 h 1447571"/>
                <a:gd name="connsiteX417" fmla="*/ 2271245 w 2566912"/>
                <a:gd name="connsiteY417" fmla="*/ 578891 h 1447571"/>
                <a:gd name="connsiteX418" fmla="*/ 2274673 w 2566912"/>
                <a:gd name="connsiteY418" fmla="*/ 577272 h 1447571"/>
                <a:gd name="connsiteX419" fmla="*/ 2277340 w 2566912"/>
                <a:gd name="connsiteY419" fmla="*/ 572986 h 1447571"/>
                <a:gd name="connsiteX420" fmla="*/ 2278102 w 2566912"/>
                <a:gd name="connsiteY420" fmla="*/ 571176 h 1447571"/>
                <a:gd name="connsiteX421" fmla="*/ 2279150 w 2566912"/>
                <a:gd name="connsiteY421" fmla="*/ 567271 h 1447571"/>
                <a:gd name="connsiteX422" fmla="*/ 2279436 w 2566912"/>
                <a:gd name="connsiteY422" fmla="*/ 565842 h 1447571"/>
                <a:gd name="connsiteX423" fmla="*/ 2282293 w 2566912"/>
                <a:gd name="connsiteY423" fmla="*/ 563556 h 1447571"/>
                <a:gd name="connsiteX424" fmla="*/ 2282960 w 2566912"/>
                <a:gd name="connsiteY424" fmla="*/ 563270 h 1447571"/>
                <a:gd name="connsiteX425" fmla="*/ 2285817 w 2566912"/>
                <a:gd name="connsiteY425" fmla="*/ 563175 h 1447571"/>
                <a:gd name="connsiteX426" fmla="*/ 2286580 w 2566912"/>
                <a:gd name="connsiteY426" fmla="*/ 563270 h 1447571"/>
                <a:gd name="connsiteX427" fmla="*/ 2289913 w 2566912"/>
                <a:gd name="connsiteY427" fmla="*/ 562603 h 1447571"/>
                <a:gd name="connsiteX428" fmla="*/ 880594 w 2566912"/>
                <a:gd name="connsiteY428" fmla="*/ 509645 h 1447571"/>
                <a:gd name="connsiteX429" fmla="*/ 882214 w 2566912"/>
                <a:gd name="connsiteY429" fmla="*/ 510597 h 1447571"/>
                <a:gd name="connsiteX430" fmla="*/ 886595 w 2566912"/>
                <a:gd name="connsiteY430" fmla="*/ 508787 h 1447571"/>
                <a:gd name="connsiteX431" fmla="*/ 889167 w 2566912"/>
                <a:gd name="connsiteY431" fmla="*/ 501167 h 1447571"/>
                <a:gd name="connsiteX432" fmla="*/ 889071 w 2566912"/>
                <a:gd name="connsiteY432" fmla="*/ 500977 h 1447571"/>
                <a:gd name="connsiteX433" fmla="*/ 888881 w 2566912"/>
                <a:gd name="connsiteY433" fmla="*/ 500882 h 1447571"/>
                <a:gd name="connsiteX434" fmla="*/ 888405 w 2566912"/>
                <a:gd name="connsiteY434" fmla="*/ 500786 h 1447571"/>
                <a:gd name="connsiteX435" fmla="*/ 884976 w 2566912"/>
                <a:gd name="connsiteY435" fmla="*/ 499453 h 1447571"/>
                <a:gd name="connsiteX436" fmla="*/ 886024 w 2566912"/>
                <a:gd name="connsiteY436" fmla="*/ 496500 h 1447571"/>
                <a:gd name="connsiteX437" fmla="*/ 886309 w 2566912"/>
                <a:gd name="connsiteY437" fmla="*/ 495738 h 1447571"/>
                <a:gd name="connsiteX438" fmla="*/ 886405 w 2566912"/>
                <a:gd name="connsiteY438" fmla="*/ 495547 h 1447571"/>
                <a:gd name="connsiteX439" fmla="*/ 886119 w 2566912"/>
                <a:gd name="connsiteY439" fmla="*/ 492690 h 1447571"/>
                <a:gd name="connsiteX440" fmla="*/ 885071 w 2566912"/>
                <a:gd name="connsiteY440" fmla="*/ 491928 h 1447571"/>
                <a:gd name="connsiteX441" fmla="*/ 884499 w 2566912"/>
                <a:gd name="connsiteY441" fmla="*/ 491166 h 1447571"/>
                <a:gd name="connsiteX442" fmla="*/ 885357 w 2566912"/>
                <a:gd name="connsiteY442" fmla="*/ 487642 h 1447571"/>
                <a:gd name="connsiteX443" fmla="*/ 884309 w 2566912"/>
                <a:gd name="connsiteY443" fmla="*/ 487165 h 1447571"/>
                <a:gd name="connsiteX444" fmla="*/ 880594 w 2566912"/>
                <a:gd name="connsiteY444" fmla="*/ 487070 h 1447571"/>
                <a:gd name="connsiteX445" fmla="*/ 878594 w 2566912"/>
                <a:gd name="connsiteY445" fmla="*/ 486975 h 1447571"/>
                <a:gd name="connsiteX446" fmla="*/ 874212 w 2566912"/>
                <a:gd name="connsiteY446" fmla="*/ 485261 h 1447571"/>
                <a:gd name="connsiteX447" fmla="*/ 874118 w 2566912"/>
                <a:gd name="connsiteY447" fmla="*/ 484975 h 1447571"/>
                <a:gd name="connsiteX448" fmla="*/ 871069 w 2566912"/>
                <a:gd name="connsiteY448" fmla="*/ 481260 h 1447571"/>
                <a:gd name="connsiteX449" fmla="*/ 868974 w 2566912"/>
                <a:gd name="connsiteY449" fmla="*/ 481355 h 1447571"/>
                <a:gd name="connsiteX450" fmla="*/ 869069 w 2566912"/>
                <a:gd name="connsiteY450" fmla="*/ 479545 h 1447571"/>
                <a:gd name="connsiteX451" fmla="*/ 872498 w 2566912"/>
                <a:gd name="connsiteY451" fmla="*/ 473545 h 1447571"/>
                <a:gd name="connsiteX452" fmla="*/ 877546 w 2566912"/>
                <a:gd name="connsiteY452" fmla="*/ 470116 h 1447571"/>
                <a:gd name="connsiteX453" fmla="*/ 879165 w 2566912"/>
                <a:gd name="connsiteY453" fmla="*/ 466591 h 1447571"/>
                <a:gd name="connsiteX454" fmla="*/ 881166 w 2566912"/>
                <a:gd name="connsiteY454" fmla="*/ 463258 h 1447571"/>
                <a:gd name="connsiteX455" fmla="*/ 879165 w 2566912"/>
                <a:gd name="connsiteY455" fmla="*/ 462305 h 1447571"/>
                <a:gd name="connsiteX456" fmla="*/ 872403 w 2566912"/>
                <a:gd name="connsiteY456" fmla="*/ 464401 h 1447571"/>
                <a:gd name="connsiteX457" fmla="*/ 871641 w 2566912"/>
                <a:gd name="connsiteY457" fmla="*/ 465734 h 1447571"/>
                <a:gd name="connsiteX458" fmla="*/ 869260 w 2566912"/>
                <a:gd name="connsiteY458" fmla="*/ 469830 h 1447571"/>
                <a:gd name="connsiteX459" fmla="*/ 863735 w 2566912"/>
                <a:gd name="connsiteY459" fmla="*/ 475354 h 1447571"/>
                <a:gd name="connsiteX460" fmla="*/ 862116 w 2566912"/>
                <a:gd name="connsiteY460" fmla="*/ 477069 h 1447571"/>
                <a:gd name="connsiteX461" fmla="*/ 857544 w 2566912"/>
                <a:gd name="connsiteY461" fmla="*/ 482022 h 1447571"/>
                <a:gd name="connsiteX462" fmla="*/ 852686 w 2566912"/>
                <a:gd name="connsiteY462" fmla="*/ 487642 h 1447571"/>
                <a:gd name="connsiteX463" fmla="*/ 850019 w 2566912"/>
                <a:gd name="connsiteY463" fmla="*/ 489832 h 1447571"/>
                <a:gd name="connsiteX464" fmla="*/ 847828 w 2566912"/>
                <a:gd name="connsiteY464" fmla="*/ 491642 h 1447571"/>
                <a:gd name="connsiteX465" fmla="*/ 846399 w 2566912"/>
                <a:gd name="connsiteY465" fmla="*/ 492595 h 1447571"/>
                <a:gd name="connsiteX466" fmla="*/ 844304 w 2566912"/>
                <a:gd name="connsiteY466" fmla="*/ 495262 h 1447571"/>
                <a:gd name="connsiteX467" fmla="*/ 844685 w 2566912"/>
                <a:gd name="connsiteY467" fmla="*/ 495833 h 1447571"/>
                <a:gd name="connsiteX468" fmla="*/ 845447 w 2566912"/>
                <a:gd name="connsiteY468" fmla="*/ 498119 h 1447571"/>
                <a:gd name="connsiteX469" fmla="*/ 844494 w 2566912"/>
                <a:gd name="connsiteY469" fmla="*/ 501072 h 1447571"/>
                <a:gd name="connsiteX470" fmla="*/ 845828 w 2566912"/>
                <a:gd name="connsiteY470" fmla="*/ 501548 h 1447571"/>
                <a:gd name="connsiteX471" fmla="*/ 848781 w 2566912"/>
                <a:gd name="connsiteY471" fmla="*/ 500596 h 1447571"/>
                <a:gd name="connsiteX472" fmla="*/ 853067 w 2566912"/>
                <a:gd name="connsiteY472" fmla="*/ 499262 h 1447571"/>
                <a:gd name="connsiteX473" fmla="*/ 861925 w 2566912"/>
                <a:gd name="connsiteY473" fmla="*/ 500120 h 1447571"/>
                <a:gd name="connsiteX474" fmla="*/ 867355 w 2566912"/>
                <a:gd name="connsiteY474" fmla="*/ 501834 h 1447571"/>
                <a:gd name="connsiteX475" fmla="*/ 869640 w 2566912"/>
                <a:gd name="connsiteY475" fmla="*/ 503358 h 1447571"/>
                <a:gd name="connsiteX476" fmla="*/ 869640 w 2566912"/>
                <a:gd name="connsiteY476" fmla="*/ 503549 h 1447571"/>
                <a:gd name="connsiteX477" fmla="*/ 868211 w 2566912"/>
                <a:gd name="connsiteY477" fmla="*/ 504311 h 1447571"/>
                <a:gd name="connsiteX478" fmla="*/ 865830 w 2566912"/>
                <a:gd name="connsiteY478" fmla="*/ 506120 h 1447571"/>
                <a:gd name="connsiteX479" fmla="*/ 866402 w 2566912"/>
                <a:gd name="connsiteY479" fmla="*/ 506692 h 1447571"/>
                <a:gd name="connsiteX480" fmla="*/ 872784 w 2566912"/>
                <a:gd name="connsiteY480" fmla="*/ 506501 h 1447571"/>
                <a:gd name="connsiteX481" fmla="*/ 873355 w 2566912"/>
                <a:gd name="connsiteY481" fmla="*/ 506406 h 1447571"/>
                <a:gd name="connsiteX482" fmla="*/ 877736 w 2566912"/>
                <a:gd name="connsiteY482" fmla="*/ 506215 h 1447571"/>
                <a:gd name="connsiteX483" fmla="*/ 881166 w 2566912"/>
                <a:gd name="connsiteY483" fmla="*/ 506978 h 1447571"/>
                <a:gd name="connsiteX484" fmla="*/ 880594 w 2566912"/>
                <a:gd name="connsiteY484" fmla="*/ 509645 h 1447571"/>
                <a:gd name="connsiteX485" fmla="*/ 877642 w 2566912"/>
                <a:gd name="connsiteY485" fmla="*/ 505549 h 1447571"/>
                <a:gd name="connsiteX486" fmla="*/ 873165 w 2566912"/>
                <a:gd name="connsiteY486" fmla="*/ 505739 h 1447571"/>
                <a:gd name="connsiteX487" fmla="*/ 872593 w 2566912"/>
                <a:gd name="connsiteY487" fmla="*/ 505834 h 1447571"/>
                <a:gd name="connsiteX488" fmla="*/ 866783 w 2566912"/>
                <a:gd name="connsiteY488" fmla="*/ 506120 h 1447571"/>
                <a:gd name="connsiteX489" fmla="*/ 868498 w 2566912"/>
                <a:gd name="connsiteY489" fmla="*/ 505168 h 1447571"/>
                <a:gd name="connsiteX490" fmla="*/ 870021 w 2566912"/>
                <a:gd name="connsiteY490" fmla="*/ 504311 h 1447571"/>
                <a:gd name="connsiteX491" fmla="*/ 870403 w 2566912"/>
                <a:gd name="connsiteY491" fmla="*/ 503072 h 1447571"/>
                <a:gd name="connsiteX492" fmla="*/ 867164 w 2566912"/>
                <a:gd name="connsiteY492" fmla="*/ 501167 h 1447571"/>
                <a:gd name="connsiteX493" fmla="*/ 862306 w 2566912"/>
                <a:gd name="connsiteY493" fmla="*/ 499548 h 1447571"/>
                <a:gd name="connsiteX494" fmla="*/ 852876 w 2566912"/>
                <a:gd name="connsiteY494" fmla="*/ 498595 h 1447571"/>
                <a:gd name="connsiteX495" fmla="*/ 848305 w 2566912"/>
                <a:gd name="connsiteY495" fmla="*/ 499929 h 1447571"/>
                <a:gd name="connsiteX496" fmla="*/ 845447 w 2566912"/>
                <a:gd name="connsiteY496" fmla="*/ 500882 h 1447571"/>
                <a:gd name="connsiteX497" fmla="*/ 845161 w 2566912"/>
                <a:gd name="connsiteY497" fmla="*/ 500786 h 1447571"/>
                <a:gd name="connsiteX498" fmla="*/ 845923 w 2566912"/>
                <a:gd name="connsiteY498" fmla="*/ 498786 h 1447571"/>
                <a:gd name="connsiteX499" fmla="*/ 845352 w 2566912"/>
                <a:gd name="connsiteY499" fmla="*/ 495452 h 1447571"/>
                <a:gd name="connsiteX500" fmla="*/ 844971 w 2566912"/>
                <a:gd name="connsiteY500" fmla="*/ 494881 h 1447571"/>
                <a:gd name="connsiteX501" fmla="*/ 846780 w 2566912"/>
                <a:gd name="connsiteY501" fmla="*/ 493357 h 1447571"/>
                <a:gd name="connsiteX502" fmla="*/ 848305 w 2566912"/>
                <a:gd name="connsiteY502" fmla="*/ 492309 h 1447571"/>
                <a:gd name="connsiteX503" fmla="*/ 850495 w 2566912"/>
                <a:gd name="connsiteY503" fmla="*/ 490499 h 1447571"/>
                <a:gd name="connsiteX504" fmla="*/ 853162 w 2566912"/>
                <a:gd name="connsiteY504" fmla="*/ 488308 h 1447571"/>
                <a:gd name="connsiteX505" fmla="*/ 858210 w 2566912"/>
                <a:gd name="connsiteY505" fmla="*/ 482498 h 1447571"/>
                <a:gd name="connsiteX506" fmla="*/ 862687 w 2566912"/>
                <a:gd name="connsiteY506" fmla="*/ 477640 h 1447571"/>
                <a:gd name="connsiteX507" fmla="*/ 864306 w 2566912"/>
                <a:gd name="connsiteY507" fmla="*/ 475926 h 1447571"/>
                <a:gd name="connsiteX508" fmla="*/ 869736 w 2566912"/>
                <a:gd name="connsiteY508" fmla="*/ 470401 h 1447571"/>
                <a:gd name="connsiteX509" fmla="*/ 872308 w 2566912"/>
                <a:gd name="connsiteY509" fmla="*/ 466020 h 1447571"/>
                <a:gd name="connsiteX510" fmla="*/ 872974 w 2566912"/>
                <a:gd name="connsiteY510" fmla="*/ 464782 h 1447571"/>
                <a:gd name="connsiteX511" fmla="*/ 878880 w 2566912"/>
                <a:gd name="connsiteY511" fmla="*/ 463162 h 1447571"/>
                <a:gd name="connsiteX512" fmla="*/ 879928 w 2566912"/>
                <a:gd name="connsiteY512" fmla="*/ 463543 h 1447571"/>
                <a:gd name="connsiteX513" fmla="*/ 878403 w 2566912"/>
                <a:gd name="connsiteY513" fmla="*/ 465925 h 1447571"/>
                <a:gd name="connsiteX514" fmla="*/ 876308 w 2566912"/>
                <a:gd name="connsiteY514" fmla="*/ 470116 h 1447571"/>
                <a:gd name="connsiteX515" fmla="*/ 872022 w 2566912"/>
                <a:gd name="connsiteY515" fmla="*/ 472783 h 1447571"/>
                <a:gd name="connsiteX516" fmla="*/ 867926 w 2566912"/>
                <a:gd name="connsiteY516" fmla="*/ 479355 h 1447571"/>
                <a:gd name="connsiteX517" fmla="*/ 868117 w 2566912"/>
                <a:gd name="connsiteY517" fmla="*/ 481927 h 1447571"/>
                <a:gd name="connsiteX518" fmla="*/ 871069 w 2566912"/>
                <a:gd name="connsiteY518" fmla="*/ 482022 h 1447571"/>
                <a:gd name="connsiteX519" fmla="*/ 873069 w 2566912"/>
                <a:gd name="connsiteY519" fmla="*/ 485356 h 1447571"/>
                <a:gd name="connsiteX520" fmla="*/ 873165 w 2566912"/>
                <a:gd name="connsiteY520" fmla="*/ 485641 h 1447571"/>
                <a:gd name="connsiteX521" fmla="*/ 878403 w 2566912"/>
                <a:gd name="connsiteY521" fmla="*/ 487832 h 1447571"/>
                <a:gd name="connsiteX522" fmla="*/ 880404 w 2566912"/>
                <a:gd name="connsiteY522" fmla="*/ 487928 h 1447571"/>
                <a:gd name="connsiteX523" fmla="*/ 884119 w 2566912"/>
                <a:gd name="connsiteY523" fmla="*/ 488023 h 1447571"/>
                <a:gd name="connsiteX524" fmla="*/ 884404 w 2566912"/>
                <a:gd name="connsiteY524" fmla="*/ 488118 h 1447571"/>
                <a:gd name="connsiteX525" fmla="*/ 883547 w 2566912"/>
                <a:gd name="connsiteY525" fmla="*/ 490785 h 1447571"/>
                <a:gd name="connsiteX526" fmla="*/ 884404 w 2566912"/>
                <a:gd name="connsiteY526" fmla="*/ 492595 h 1447571"/>
                <a:gd name="connsiteX527" fmla="*/ 885357 w 2566912"/>
                <a:gd name="connsiteY527" fmla="*/ 493261 h 1447571"/>
                <a:gd name="connsiteX528" fmla="*/ 885452 w 2566912"/>
                <a:gd name="connsiteY528" fmla="*/ 495262 h 1447571"/>
                <a:gd name="connsiteX529" fmla="*/ 885357 w 2566912"/>
                <a:gd name="connsiteY529" fmla="*/ 495452 h 1447571"/>
                <a:gd name="connsiteX530" fmla="*/ 885071 w 2566912"/>
                <a:gd name="connsiteY530" fmla="*/ 496309 h 1447571"/>
                <a:gd name="connsiteX531" fmla="*/ 884023 w 2566912"/>
                <a:gd name="connsiteY531" fmla="*/ 499072 h 1447571"/>
                <a:gd name="connsiteX532" fmla="*/ 884023 w 2566912"/>
                <a:gd name="connsiteY532" fmla="*/ 499834 h 1447571"/>
                <a:gd name="connsiteX533" fmla="*/ 888024 w 2566912"/>
                <a:gd name="connsiteY533" fmla="*/ 501548 h 1447571"/>
                <a:gd name="connsiteX534" fmla="*/ 888214 w 2566912"/>
                <a:gd name="connsiteY534" fmla="*/ 501643 h 1447571"/>
                <a:gd name="connsiteX535" fmla="*/ 885642 w 2566912"/>
                <a:gd name="connsiteY535" fmla="*/ 508501 h 1447571"/>
                <a:gd name="connsiteX536" fmla="*/ 882214 w 2566912"/>
                <a:gd name="connsiteY536" fmla="*/ 509740 h 1447571"/>
                <a:gd name="connsiteX537" fmla="*/ 881356 w 2566912"/>
                <a:gd name="connsiteY537" fmla="*/ 509168 h 1447571"/>
                <a:gd name="connsiteX538" fmla="*/ 881642 w 2566912"/>
                <a:gd name="connsiteY538" fmla="*/ 507454 h 1447571"/>
                <a:gd name="connsiteX539" fmla="*/ 881833 w 2566912"/>
                <a:gd name="connsiteY539" fmla="*/ 506596 h 1447571"/>
                <a:gd name="connsiteX540" fmla="*/ 877642 w 2566912"/>
                <a:gd name="connsiteY540" fmla="*/ 505549 h 1447571"/>
                <a:gd name="connsiteX541" fmla="*/ 682379 w 2566912"/>
                <a:gd name="connsiteY541" fmla="*/ 211226 h 1447571"/>
                <a:gd name="connsiteX542" fmla="*/ 682951 w 2566912"/>
                <a:gd name="connsiteY542" fmla="*/ 211321 h 1447571"/>
                <a:gd name="connsiteX543" fmla="*/ 685522 w 2566912"/>
                <a:gd name="connsiteY543" fmla="*/ 212560 h 1447571"/>
                <a:gd name="connsiteX544" fmla="*/ 687427 w 2566912"/>
                <a:gd name="connsiteY544" fmla="*/ 214369 h 1447571"/>
                <a:gd name="connsiteX545" fmla="*/ 689428 w 2566912"/>
                <a:gd name="connsiteY545" fmla="*/ 215798 h 1447571"/>
                <a:gd name="connsiteX546" fmla="*/ 695047 w 2566912"/>
                <a:gd name="connsiteY546" fmla="*/ 219418 h 1447571"/>
                <a:gd name="connsiteX547" fmla="*/ 695714 w 2566912"/>
                <a:gd name="connsiteY547" fmla="*/ 219418 h 1447571"/>
                <a:gd name="connsiteX548" fmla="*/ 696381 w 2566912"/>
                <a:gd name="connsiteY548" fmla="*/ 219418 h 1447571"/>
                <a:gd name="connsiteX549" fmla="*/ 699619 w 2566912"/>
                <a:gd name="connsiteY549" fmla="*/ 217417 h 1447571"/>
                <a:gd name="connsiteX550" fmla="*/ 699619 w 2566912"/>
                <a:gd name="connsiteY550" fmla="*/ 211131 h 1447571"/>
                <a:gd name="connsiteX551" fmla="*/ 699524 w 2566912"/>
                <a:gd name="connsiteY551" fmla="*/ 208464 h 1447571"/>
                <a:gd name="connsiteX552" fmla="*/ 699238 w 2566912"/>
                <a:gd name="connsiteY552" fmla="*/ 205511 h 1447571"/>
                <a:gd name="connsiteX553" fmla="*/ 698953 w 2566912"/>
                <a:gd name="connsiteY553" fmla="*/ 204844 h 1447571"/>
                <a:gd name="connsiteX554" fmla="*/ 694571 w 2566912"/>
                <a:gd name="connsiteY554" fmla="*/ 199891 h 1447571"/>
                <a:gd name="connsiteX555" fmla="*/ 694476 w 2566912"/>
                <a:gd name="connsiteY555" fmla="*/ 199891 h 1447571"/>
                <a:gd name="connsiteX556" fmla="*/ 689808 w 2566912"/>
                <a:gd name="connsiteY556" fmla="*/ 200844 h 1447571"/>
                <a:gd name="connsiteX557" fmla="*/ 689523 w 2566912"/>
                <a:gd name="connsiteY557" fmla="*/ 201415 h 1447571"/>
                <a:gd name="connsiteX558" fmla="*/ 686475 w 2566912"/>
                <a:gd name="connsiteY558" fmla="*/ 205987 h 1447571"/>
                <a:gd name="connsiteX559" fmla="*/ 680188 w 2566912"/>
                <a:gd name="connsiteY559" fmla="*/ 207607 h 1447571"/>
                <a:gd name="connsiteX560" fmla="*/ 682379 w 2566912"/>
                <a:gd name="connsiteY560" fmla="*/ 211226 h 1447571"/>
                <a:gd name="connsiteX561" fmla="*/ 686570 w 2566912"/>
                <a:gd name="connsiteY561" fmla="*/ 206940 h 1447571"/>
                <a:gd name="connsiteX562" fmla="*/ 690571 w 2566912"/>
                <a:gd name="connsiteY562" fmla="*/ 201701 h 1447571"/>
                <a:gd name="connsiteX563" fmla="*/ 690761 w 2566912"/>
                <a:gd name="connsiteY563" fmla="*/ 201130 h 1447571"/>
                <a:gd name="connsiteX564" fmla="*/ 692380 w 2566912"/>
                <a:gd name="connsiteY564" fmla="*/ 200558 h 1447571"/>
                <a:gd name="connsiteX565" fmla="*/ 694380 w 2566912"/>
                <a:gd name="connsiteY565" fmla="*/ 200749 h 1447571"/>
                <a:gd name="connsiteX566" fmla="*/ 694476 w 2566912"/>
                <a:gd name="connsiteY566" fmla="*/ 200749 h 1447571"/>
                <a:gd name="connsiteX567" fmla="*/ 698190 w 2566912"/>
                <a:gd name="connsiteY567" fmla="*/ 205130 h 1447571"/>
                <a:gd name="connsiteX568" fmla="*/ 698476 w 2566912"/>
                <a:gd name="connsiteY568" fmla="*/ 205797 h 1447571"/>
                <a:gd name="connsiteX569" fmla="*/ 698667 w 2566912"/>
                <a:gd name="connsiteY569" fmla="*/ 208464 h 1447571"/>
                <a:gd name="connsiteX570" fmla="*/ 698762 w 2566912"/>
                <a:gd name="connsiteY570" fmla="*/ 211226 h 1447571"/>
                <a:gd name="connsiteX571" fmla="*/ 698762 w 2566912"/>
                <a:gd name="connsiteY571" fmla="*/ 217227 h 1447571"/>
                <a:gd name="connsiteX572" fmla="*/ 695809 w 2566912"/>
                <a:gd name="connsiteY572" fmla="*/ 218560 h 1447571"/>
                <a:gd name="connsiteX573" fmla="*/ 695142 w 2566912"/>
                <a:gd name="connsiteY573" fmla="*/ 218560 h 1447571"/>
                <a:gd name="connsiteX574" fmla="*/ 690190 w 2566912"/>
                <a:gd name="connsiteY574" fmla="*/ 215227 h 1447571"/>
                <a:gd name="connsiteX575" fmla="*/ 687903 w 2566912"/>
                <a:gd name="connsiteY575" fmla="*/ 213607 h 1447571"/>
                <a:gd name="connsiteX576" fmla="*/ 686380 w 2566912"/>
                <a:gd name="connsiteY576" fmla="*/ 212274 h 1447571"/>
                <a:gd name="connsiteX577" fmla="*/ 683141 w 2566912"/>
                <a:gd name="connsiteY577" fmla="*/ 210464 h 1447571"/>
                <a:gd name="connsiteX578" fmla="*/ 682569 w 2566912"/>
                <a:gd name="connsiteY578" fmla="*/ 210369 h 1447571"/>
                <a:gd name="connsiteX579" fmla="*/ 681236 w 2566912"/>
                <a:gd name="connsiteY579" fmla="*/ 207702 h 1447571"/>
                <a:gd name="connsiteX580" fmla="*/ 686570 w 2566912"/>
                <a:gd name="connsiteY580" fmla="*/ 206940 h 1447571"/>
                <a:gd name="connsiteX581" fmla="*/ 895644 w 2566912"/>
                <a:gd name="connsiteY581" fmla="*/ 287140 h 1447571"/>
                <a:gd name="connsiteX582" fmla="*/ 896025 w 2566912"/>
                <a:gd name="connsiteY582" fmla="*/ 287045 h 1447571"/>
                <a:gd name="connsiteX583" fmla="*/ 898882 w 2566912"/>
                <a:gd name="connsiteY583" fmla="*/ 284188 h 1447571"/>
                <a:gd name="connsiteX584" fmla="*/ 899835 w 2566912"/>
                <a:gd name="connsiteY584" fmla="*/ 282949 h 1447571"/>
                <a:gd name="connsiteX585" fmla="*/ 901454 w 2566912"/>
                <a:gd name="connsiteY585" fmla="*/ 279520 h 1447571"/>
                <a:gd name="connsiteX586" fmla="*/ 895739 w 2566912"/>
                <a:gd name="connsiteY586" fmla="*/ 277901 h 1447571"/>
                <a:gd name="connsiteX587" fmla="*/ 892977 w 2566912"/>
                <a:gd name="connsiteY587" fmla="*/ 279425 h 1447571"/>
                <a:gd name="connsiteX588" fmla="*/ 892024 w 2566912"/>
                <a:gd name="connsiteY588" fmla="*/ 280092 h 1447571"/>
                <a:gd name="connsiteX589" fmla="*/ 888310 w 2566912"/>
                <a:gd name="connsiteY589" fmla="*/ 277996 h 1447571"/>
                <a:gd name="connsiteX590" fmla="*/ 887167 w 2566912"/>
                <a:gd name="connsiteY590" fmla="*/ 273710 h 1447571"/>
                <a:gd name="connsiteX591" fmla="*/ 885928 w 2566912"/>
                <a:gd name="connsiteY591" fmla="*/ 269233 h 1447571"/>
                <a:gd name="connsiteX592" fmla="*/ 883928 w 2566912"/>
                <a:gd name="connsiteY592" fmla="*/ 267138 h 1447571"/>
                <a:gd name="connsiteX593" fmla="*/ 882499 w 2566912"/>
                <a:gd name="connsiteY593" fmla="*/ 265709 h 1447571"/>
                <a:gd name="connsiteX594" fmla="*/ 879642 w 2566912"/>
                <a:gd name="connsiteY594" fmla="*/ 262375 h 1447571"/>
                <a:gd name="connsiteX595" fmla="*/ 876594 w 2566912"/>
                <a:gd name="connsiteY595" fmla="*/ 260566 h 1447571"/>
                <a:gd name="connsiteX596" fmla="*/ 875737 w 2566912"/>
                <a:gd name="connsiteY596" fmla="*/ 257137 h 1447571"/>
                <a:gd name="connsiteX597" fmla="*/ 874118 w 2566912"/>
                <a:gd name="connsiteY597" fmla="*/ 254089 h 1447571"/>
                <a:gd name="connsiteX598" fmla="*/ 872498 w 2566912"/>
                <a:gd name="connsiteY598" fmla="*/ 251707 h 1447571"/>
                <a:gd name="connsiteX599" fmla="*/ 871450 w 2566912"/>
                <a:gd name="connsiteY599" fmla="*/ 249898 h 1447571"/>
                <a:gd name="connsiteX600" fmla="*/ 876308 w 2566912"/>
                <a:gd name="connsiteY600" fmla="*/ 248945 h 1447571"/>
                <a:gd name="connsiteX601" fmla="*/ 876784 w 2566912"/>
                <a:gd name="connsiteY601" fmla="*/ 248945 h 1447571"/>
                <a:gd name="connsiteX602" fmla="*/ 877832 w 2566912"/>
                <a:gd name="connsiteY602" fmla="*/ 247993 h 1447571"/>
                <a:gd name="connsiteX603" fmla="*/ 875355 w 2566912"/>
                <a:gd name="connsiteY603" fmla="*/ 245707 h 1447571"/>
                <a:gd name="connsiteX604" fmla="*/ 874308 w 2566912"/>
                <a:gd name="connsiteY604" fmla="*/ 244183 h 1447571"/>
                <a:gd name="connsiteX605" fmla="*/ 880118 w 2566912"/>
                <a:gd name="connsiteY605" fmla="*/ 240373 h 1447571"/>
                <a:gd name="connsiteX606" fmla="*/ 881928 w 2566912"/>
                <a:gd name="connsiteY606" fmla="*/ 239230 h 1447571"/>
                <a:gd name="connsiteX607" fmla="*/ 882309 w 2566912"/>
                <a:gd name="connsiteY607" fmla="*/ 234658 h 1447571"/>
                <a:gd name="connsiteX608" fmla="*/ 882214 w 2566912"/>
                <a:gd name="connsiteY608" fmla="*/ 234467 h 1447571"/>
                <a:gd name="connsiteX609" fmla="*/ 879832 w 2566912"/>
                <a:gd name="connsiteY609" fmla="*/ 232086 h 1447571"/>
                <a:gd name="connsiteX610" fmla="*/ 877642 w 2566912"/>
                <a:gd name="connsiteY610" fmla="*/ 233419 h 1447571"/>
                <a:gd name="connsiteX611" fmla="*/ 876594 w 2566912"/>
                <a:gd name="connsiteY611" fmla="*/ 234277 h 1447571"/>
                <a:gd name="connsiteX612" fmla="*/ 874308 w 2566912"/>
                <a:gd name="connsiteY612" fmla="*/ 233419 h 1447571"/>
                <a:gd name="connsiteX613" fmla="*/ 871641 w 2566912"/>
                <a:gd name="connsiteY613" fmla="*/ 234086 h 1447571"/>
                <a:gd name="connsiteX614" fmla="*/ 869069 w 2566912"/>
                <a:gd name="connsiteY614" fmla="*/ 234848 h 1447571"/>
                <a:gd name="connsiteX615" fmla="*/ 869355 w 2566912"/>
                <a:gd name="connsiteY615" fmla="*/ 233134 h 1447571"/>
                <a:gd name="connsiteX616" fmla="*/ 869450 w 2566912"/>
                <a:gd name="connsiteY616" fmla="*/ 232753 h 1447571"/>
                <a:gd name="connsiteX617" fmla="*/ 871069 w 2566912"/>
                <a:gd name="connsiteY617" fmla="*/ 231705 h 1447571"/>
                <a:gd name="connsiteX618" fmla="*/ 877451 w 2566912"/>
                <a:gd name="connsiteY618" fmla="*/ 229990 h 1447571"/>
                <a:gd name="connsiteX619" fmla="*/ 878309 w 2566912"/>
                <a:gd name="connsiteY619" fmla="*/ 229038 h 1447571"/>
                <a:gd name="connsiteX620" fmla="*/ 876403 w 2566912"/>
                <a:gd name="connsiteY620" fmla="*/ 225133 h 1447571"/>
                <a:gd name="connsiteX621" fmla="*/ 870783 w 2566912"/>
                <a:gd name="connsiteY621" fmla="*/ 225704 h 1447571"/>
                <a:gd name="connsiteX622" fmla="*/ 866592 w 2566912"/>
                <a:gd name="connsiteY622" fmla="*/ 225514 h 1447571"/>
                <a:gd name="connsiteX623" fmla="*/ 866688 w 2566912"/>
                <a:gd name="connsiteY623" fmla="*/ 223513 h 1447571"/>
                <a:gd name="connsiteX624" fmla="*/ 866783 w 2566912"/>
                <a:gd name="connsiteY624" fmla="*/ 221894 h 1447571"/>
                <a:gd name="connsiteX625" fmla="*/ 861449 w 2566912"/>
                <a:gd name="connsiteY625" fmla="*/ 221608 h 1447571"/>
                <a:gd name="connsiteX626" fmla="*/ 854496 w 2566912"/>
                <a:gd name="connsiteY626" fmla="*/ 221608 h 1447571"/>
                <a:gd name="connsiteX627" fmla="*/ 854210 w 2566912"/>
                <a:gd name="connsiteY627" fmla="*/ 221513 h 1447571"/>
                <a:gd name="connsiteX628" fmla="*/ 855258 w 2566912"/>
                <a:gd name="connsiteY628" fmla="*/ 219799 h 1447571"/>
                <a:gd name="connsiteX629" fmla="*/ 858686 w 2566912"/>
                <a:gd name="connsiteY629" fmla="*/ 218656 h 1447571"/>
                <a:gd name="connsiteX630" fmla="*/ 865926 w 2566912"/>
                <a:gd name="connsiteY630" fmla="*/ 214465 h 1447571"/>
                <a:gd name="connsiteX631" fmla="*/ 865830 w 2566912"/>
                <a:gd name="connsiteY631" fmla="*/ 213036 h 1447571"/>
                <a:gd name="connsiteX632" fmla="*/ 861640 w 2566912"/>
                <a:gd name="connsiteY632" fmla="*/ 210369 h 1447571"/>
                <a:gd name="connsiteX633" fmla="*/ 856401 w 2566912"/>
                <a:gd name="connsiteY633" fmla="*/ 208369 h 1447571"/>
                <a:gd name="connsiteX634" fmla="*/ 855353 w 2566912"/>
                <a:gd name="connsiteY634" fmla="*/ 208369 h 1447571"/>
                <a:gd name="connsiteX635" fmla="*/ 852305 w 2566912"/>
                <a:gd name="connsiteY635" fmla="*/ 211702 h 1447571"/>
                <a:gd name="connsiteX636" fmla="*/ 852210 w 2566912"/>
                <a:gd name="connsiteY636" fmla="*/ 211798 h 1447571"/>
                <a:gd name="connsiteX637" fmla="*/ 849257 w 2566912"/>
                <a:gd name="connsiteY637" fmla="*/ 213131 h 1447571"/>
                <a:gd name="connsiteX638" fmla="*/ 848019 w 2566912"/>
                <a:gd name="connsiteY638" fmla="*/ 210369 h 1447571"/>
                <a:gd name="connsiteX639" fmla="*/ 845543 w 2566912"/>
                <a:gd name="connsiteY639" fmla="*/ 208273 h 1447571"/>
                <a:gd name="connsiteX640" fmla="*/ 844209 w 2566912"/>
                <a:gd name="connsiteY640" fmla="*/ 207511 h 1447571"/>
                <a:gd name="connsiteX641" fmla="*/ 842494 w 2566912"/>
                <a:gd name="connsiteY641" fmla="*/ 205035 h 1447571"/>
                <a:gd name="connsiteX642" fmla="*/ 844114 w 2566912"/>
                <a:gd name="connsiteY642" fmla="*/ 203606 h 1447571"/>
                <a:gd name="connsiteX643" fmla="*/ 845066 w 2566912"/>
                <a:gd name="connsiteY643" fmla="*/ 202368 h 1447571"/>
                <a:gd name="connsiteX644" fmla="*/ 844971 w 2566912"/>
                <a:gd name="connsiteY644" fmla="*/ 200368 h 1447571"/>
                <a:gd name="connsiteX645" fmla="*/ 839256 w 2566912"/>
                <a:gd name="connsiteY645" fmla="*/ 199606 h 1447571"/>
                <a:gd name="connsiteX646" fmla="*/ 839065 w 2566912"/>
                <a:gd name="connsiteY646" fmla="*/ 199606 h 1447571"/>
                <a:gd name="connsiteX647" fmla="*/ 840209 w 2566912"/>
                <a:gd name="connsiteY647" fmla="*/ 197129 h 1447571"/>
                <a:gd name="connsiteX648" fmla="*/ 841351 w 2566912"/>
                <a:gd name="connsiteY648" fmla="*/ 194938 h 1447571"/>
                <a:gd name="connsiteX649" fmla="*/ 841256 w 2566912"/>
                <a:gd name="connsiteY649" fmla="*/ 193319 h 1447571"/>
                <a:gd name="connsiteX650" fmla="*/ 837160 w 2566912"/>
                <a:gd name="connsiteY650" fmla="*/ 192081 h 1447571"/>
                <a:gd name="connsiteX651" fmla="*/ 837160 w 2566912"/>
                <a:gd name="connsiteY651" fmla="*/ 192081 h 1447571"/>
                <a:gd name="connsiteX652" fmla="*/ 835541 w 2566912"/>
                <a:gd name="connsiteY652" fmla="*/ 190652 h 1447571"/>
                <a:gd name="connsiteX653" fmla="*/ 832017 w 2566912"/>
                <a:gd name="connsiteY653" fmla="*/ 187699 h 1447571"/>
                <a:gd name="connsiteX654" fmla="*/ 825635 w 2566912"/>
                <a:gd name="connsiteY654" fmla="*/ 187414 h 1447571"/>
                <a:gd name="connsiteX655" fmla="*/ 825349 w 2566912"/>
                <a:gd name="connsiteY655" fmla="*/ 187509 h 1447571"/>
                <a:gd name="connsiteX656" fmla="*/ 824016 w 2566912"/>
                <a:gd name="connsiteY656" fmla="*/ 191605 h 1447571"/>
                <a:gd name="connsiteX657" fmla="*/ 823921 w 2566912"/>
                <a:gd name="connsiteY657" fmla="*/ 193033 h 1447571"/>
                <a:gd name="connsiteX658" fmla="*/ 822111 w 2566912"/>
                <a:gd name="connsiteY658" fmla="*/ 193700 h 1447571"/>
                <a:gd name="connsiteX659" fmla="*/ 821825 w 2566912"/>
                <a:gd name="connsiteY659" fmla="*/ 193700 h 1447571"/>
                <a:gd name="connsiteX660" fmla="*/ 819825 w 2566912"/>
                <a:gd name="connsiteY660" fmla="*/ 194938 h 1447571"/>
                <a:gd name="connsiteX661" fmla="*/ 819634 w 2566912"/>
                <a:gd name="connsiteY661" fmla="*/ 195224 h 1447571"/>
                <a:gd name="connsiteX662" fmla="*/ 818682 w 2566912"/>
                <a:gd name="connsiteY662" fmla="*/ 192557 h 1447571"/>
                <a:gd name="connsiteX663" fmla="*/ 818777 w 2566912"/>
                <a:gd name="connsiteY663" fmla="*/ 189319 h 1447571"/>
                <a:gd name="connsiteX664" fmla="*/ 818872 w 2566912"/>
                <a:gd name="connsiteY664" fmla="*/ 187223 h 1447571"/>
                <a:gd name="connsiteX665" fmla="*/ 818491 w 2566912"/>
                <a:gd name="connsiteY665" fmla="*/ 186747 h 1447571"/>
                <a:gd name="connsiteX666" fmla="*/ 815158 w 2566912"/>
                <a:gd name="connsiteY666" fmla="*/ 189604 h 1447571"/>
                <a:gd name="connsiteX667" fmla="*/ 813443 w 2566912"/>
                <a:gd name="connsiteY667" fmla="*/ 191414 h 1447571"/>
                <a:gd name="connsiteX668" fmla="*/ 808395 w 2566912"/>
                <a:gd name="connsiteY668" fmla="*/ 194653 h 1447571"/>
                <a:gd name="connsiteX669" fmla="*/ 809538 w 2566912"/>
                <a:gd name="connsiteY669" fmla="*/ 190557 h 1447571"/>
                <a:gd name="connsiteX670" fmla="*/ 809919 w 2566912"/>
                <a:gd name="connsiteY670" fmla="*/ 188366 h 1447571"/>
                <a:gd name="connsiteX671" fmla="*/ 810014 w 2566912"/>
                <a:gd name="connsiteY671" fmla="*/ 187033 h 1447571"/>
                <a:gd name="connsiteX672" fmla="*/ 811443 w 2566912"/>
                <a:gd name="connsiteY672" fmla="*/ 185794 h 1447571"/>
                <a:gd name="connsiteX673" fmla="*/ 814300 w 2566912"/>
                <a:gd name="connsiteY673" fmla="*/ 183318 h 1447571"/>
                <a:gd name="connsiteX674" fmla="*/ 814491 w 2566912"/>
                <a:gd name="connsiteY674" fmla="*/ 176841 h 1447571"/>
                <a:gd name="connsiteX675" fmla="*/ 814205 w 2566912"/>
                <a:gd name="connsiteY675" fmla="*/ 175126 h 1447571"/>
                <a:gd name="connsiteX676" fmla="*/ 815539 w 2566912"/>
                <a:gd name="connsiteY676" fmla="*/ 172555 h 1447571"/>
                <a:gd name="connsiteX677" fmla="*/ 815919 w 2566912"/>
                <a:gd name="connsiteY677" fmla="*/ 172078 h 1447571"/>
                <a:gd name="connsiteX678" fmla="*/ 816586 w 2566912"/>
                <a:gd name="connsiteY678" fmla="*/ 169697 h 1447571"/>
                <a:gd name="connsiteX679" fmla="*/ 808585 w 2566912"/>
                <a:gd name="connsiteY679" fmla="*/ 166840 h 1447571"/>
                <a:gd name="connsiteX680" fmla="*/ 805061 w 2566912"/>
                <a:gd name="connsiteY680" fmla="*/ 169126 h 1447571"/>
                <a:gd name="connsiteX681" fmla="*/ 802109 w 2566912"/>
                <a:gd name="connsiteY681" fmla="*/ 168935 h 1447571"/>
                <a:gd name="connsiteX682" fmla="*/ 799251 w 2566912"/>
                <a:gd name="connsiteY682" fmla="*/ 168745 h 1447571"/>
                <a:gd name="connsiteX683" fmla="*/ 795917 w 2566912"/>
                <a:gd name="connsiteY683" fmla="*/ 171697 h 1447571"/>
                <a:gd name="connsiteX684" fmla="*/ 793060 w 2566912"/>
                <a:gd name="connsiteY684" fmla="*/ 171888 h 1447571"/>
                <a:gd name="connsiteX685" fmla="*/ 791059 w 2566912"/>
                <a:gd name="connsiteY685" fmla="*/ 172650 h 1447571"/>
                <a:gd name="connsiteX686" fmla="*/ 788487 w 2566912"/>
                <a:gd name="connsiteY686" fmla="*/ 175984 h 1447571"/>
                <a:gd name="connsiteX687" fmla="*/ 789249 w 2566912"/>
                <a:gd name="connsiteY687" fmla="*/ 179222 h 1447571"/>
                <a:gd name="connsiteX688" fmla="*/ 790202 w 2566912"/>
                <a:gd name="connsiteY688" fmla="*/ 183794 h 1447571"/>
                <a:gd name="connsiteX689" fmla="*/ 790107 w 2566912"/>
                <a:gd name="connsiteY689" fmla="*/ 183985 h 1447571"/>
                <a:gd name="connsiteX690" fmla="*/ 787535 w 2566912"/>
                <a:gd name="connsiteY690" fmla="*/ 182937 h 1447571"/>
                <a:gd name="connsiteX691" fmla="*/ 786583 w 2566912"/>
                <a:gd name="connsiteY691" fmla="*/ 182651 h 1447571"/>
                <a:gd name="connsiteX692" fmla="*/ 783725 w 2566912"/>
                <a:gd name="connsiteY692" fmla="*/ 187128 h 1447571"/>
                <a:gd name="connsiteX693" fmla="*/ 784296 w 2566912"/>
                <a:gd name="connsiteY693" fmla="*/ 192938 h 1447571"/>
                <a:gd name="connsiteX694" fmla="*/ 782773 w 2566912"/>
                <a:gd name="connsiteY694" fmla="*/ 195510 h 1447571"/>
                <a:gd name="connsiteX695" fmla="*/ 781630 w 2566912"/>
                <a:gd name="connsiteY695" fmla="*/ 197605 h 1447571"/>
                <a:gd name="connsiteX696" fmla="*/ 781153 w 2566912"/>
                <a:gd name="connsiteY696" fmla="*/ 198748 h 1447571"/>
                <a:gd name="connsiteX697" fmla="*/ 779439 w 2566912"/>
                <a:gd name="connsiteY697" fmla="*/ 197224 h 1447571"/>
                <a:gd name="connsiteX698" fmla="*/ 779724 w 2566912"/>
                <a:gd name="connsiteY698" fmla="*/ 194462 h 1447571"/>
                <a:gd name="connsiteX699" fmla="*/ 779820 w 2566912"/>
                <a:gd name="connsiteY699" fmla="*/ 193414 h 1447571"/>
                <a:gd name="connsiteX700" fmla="*/ 780105 w 2566912"/>
                <a:gd name="connsiteY700" fmla="*/ 191605 h 1447571"/>
                <a:gd name="connsiteX701" fmla="*/ 780487 w 2566912"/>
                <a:gd name="connsiteY701" fmla="*/ 188557 h 1447571"/>
                <a:gd name="connsiteX702" fmla="*/ 781820 w 2566912"/>
                <a:gd name="connsiteY702" fmla="*/ 185699 h 1447571"/>
                <a:gd name="connsiteX703" fmla="*/ 782106 w 2566912"/>
                <a:gd name="connsiteY703" fmla="*/ 185223 h 1447571"/>
                <a:gd name="connsiteX704" fmla="*/ 782106 w 2566912"/>
                <a:gd name="connsiteY704" fmla="*/ 181127 h 1447571"/>
                <a:gd name="connsiteX705" fmla="*/ 782010 w 2566912"/>
                <a:gd name="connsiteY705" fmla="*/ 180556 h 1447571"/>
                <a:gd name="connsiteX706" fmla="*/ 786487 w 2566912"/>
                <a:gd name="connsiteY706" fmla="*/ 169221 h 1447571"/>
                <a:gd name="connsiteX707" fmla="*/ 792011 w 2566912"/>
                <a:gd name="connsiteY707" fmla="*/ 165887 h 1447571"/>
                <a:gd name="connsiteX708" fmla="*/ 793250 w 2566912"/>
                <a:gd name="connsiteY708" fmla="*/ 165601 h 1447571"/>
                <a:gd name="connsiteX709" fmla="*/ 797631 w 2566912"/>
                <a:gd name="connsiteY709" fmla="*/ 163411 h 1447571"/>
                <a:gd name="connsiteX710" fmla="*/ 797631 w 2566912"/>
                <a:gd name="connsiteY710" fmla="*/ 163220 h 1447571"/>
                <a:gd name="connsiteX711" fmla="*/ 796203 w 2566912"/>
                <a:gd name="connsiteY711" fmla="*/ 160934 h 1447571"/>
                <a:gd name="connsiteX712" fmla="*/ 794393 w 2566912"/>
                <a:gd name="connsiteY712" fmla="*/ 160267 h 1447571"/>
                <a:gd name="connsiteX713" fmla="*/ 789916 w 2566912"/>
                <a:gd name="connsiteY713" fmla="*/ 159029 h 1447571"/>
                <a:gd name="connsiteX714" fmla="*/ 781725 w 2566912"/>
                <a:gd name="connsiteY714" fmla="*/ 160744 h 1447571"/>
                <a:gd name="connsiteX715" fmla="*/ 778105 w 2566912"/>
                <a:gd name="connsiteY715" fmla="*/ 161125 h 1447571"/>
                <a:gd name="connsiteX716" fmla="*/ 773724 w 2566912"/>
                <a:gd name="connsiteY716" fmla="*/ 161887 h 1447571"/>
                <a:gd name="connsiteX717" fmla="*/ 773057 w 2566912"/>
                <a:gd name="connsiteY717" fmla="*/ 162553 h 1447571"/>
                <a:gd name="connsiteX718" fmla="*/ 769819 w 2566912"/>
                <a:gd name="connsiteY718" fmla="*/ 167030 h 1447571"/>
                <a:gd name="connsiteX719" fmla="*/ 769819 w 2566912"/>
                <a:gd name="connsiteY719" fmla="*/ 167983 h 1447571"/>
                <a:gd name="connsiteX720" fmla="*/ 768771 w 2566912"/>
                <a:gd name="connsiteY720" fmla="*/ 170173 h 1447571"/>
                <a:gd name="connsiteX721" fmla="*/ 761817 w 2566912"/>
                <a:gd name="connsiteY721" fmla="*/ 172650 h 1447571"/>
                <a:gd name="connsiteX722" fmla="*/ 760770 w 2566912"/>
                <a:gd name="connsiteY722" fmla="*/ 174745 h 1447571"/>
                <a:gd name="connsiteX723" fmla="*/ 758484 w 2566912"/>
                <a:gd name="connsiteY723" fmla="*/ 178936 h 1447571"/>
                <a:gd name="connsiteX724" fmla="*/ 754484 w 2566912"/>
                <a:gd name="connsiteY724" fmla="*/ 187033 h 1447571"/>
                <a:gd name="connsiteX725" fmla="*/ 757150 w 2566912"/>
                <a:gd name="connsiteY725" fmla="*/ 191319 h 1447571"/>
                <a:gd name="connsiteX726" fmla="*/ 759912 w 2566912"/>
                <a:gd name="connsiteY726" fmla="*/ 192176 h 1447571"/>
                <a:gd name="connsiteX727" fmla="*/ 763627 w 2566912"/>
                <a:gd name="connsiteY727" fmla="*/ 193414 h 1447571"/>
                <a:gd name="connsiteX728" fmla="*/ 763913 w 2566912"/>
                <a:gd name="connsiteY728" fmla="*/ 193605 h 1447571"/>
                <a:gd name="connsiteX729" fmla="*/ 765723 w 2566912"/>
                <a:gd name="connsiteY729" fmla="*/ 195319 h 1447571"/>
                <a:gd name="connsiteX730" fmla="*/ 765342 w 2566912"/>
                <a:gd name="connsiteY730" fmla="*/ 197224 h 1447571"/>
                <a:gd name="connsiteX731" fmla="*/ 764675 w 2566912"/>
                <a:gd name="connsiteY731" fmla="*/ 197415 h 1447571"/>
                <a:gd name="connsiteX732" fmla="*/ 762675 w 2566912"/>
                <a:gd name="connsiteY732" fmla="*/ 195986 h 1447571"/>
                <a:gd name="connsiteX733" fmla="*/ 761055 w 2566912"/>
                <a:gd name="connsiteY733" fmla="*/ 194748 h 1447571"/>
                <a:gd name="connsiteX734" fmla="*/ 760294 w 2566912"/>
                <a:gd name="connsiteY734" fmla="*/ 194462 h 1447571"/>
                <a:gd name="connsiteX735" fmla="*/ 754293 w 2566912"/>
                <a:gd name="connsiteY735" fmla="*/ 193319 h 1447571"/>
                <a:gd name="connsiteX736" fmla="*/ 753340 w 2566912"/>
                <a:gd name="connsiteY736" fmla="*/ 197510 h 1447571"/>
                <a:gd name="connsiteX737" fmla="*/ 754674 w 2566912"/>
                <a:gd name="connsiteY737" fmla="*/ 199987 h 1447571"/>
                <a:gd name="connsiteX738" fmla="*/ 756674 w 2566912"/>
                <a:gd name="connsiteY738" fmla="*/ 204368 h 1447571"/>
                <a:gd name="connsiteX739" fmla="*/ 756674 w 2566912"/>
                <a:gd name="connsiteY739" fmla="*/ 208273 h 1447571"/>
                <a:gd name="connsiteX740" fmla="*/ 758293 w 2566912"/>
                <a:gd name="connsiteY740" fmla="*/ 208654 h 1447571"/>
                <a:gd name="connsiteX741" fmla="*/ 760579 w 2566912"/>
                <a:gd name="connsiteY741" fmla="*/ 207226 h 1447571"/>
                <a:gd name="connsiteX742" fmla="*/ 763151 w 2566912"/>
                <a:gd name="connsiteY742" fmla="*/ 205702 h 1447571"/>
                <a:gd name="connsiteX743" fmla="*/ 765628 w 2566912"/>
                <a:gd name="connsiteY743" fmla="*/ 206368 h 1447571"/>
                <a:gd name="connsiteX744" fmla="*/ 769152 w 2566912"/>
                <a:gd name="connsiteY744" fmla="*/ 207511 h 1447571"/>
                <a:gd name="connsiteX745" fmla="*/ 769628 w 2566912"/>
                <a:gd name="connsiteY745" fmla="*/ 209131 h 1447571"/>
                <a:gd name="connsiteX746" fmla="*/ 771342 w 2566912"/>
                <a:gd name="connsiteY746" fmla="*/ 212560 h 1447571"/>
                <a:gd name="connsiteX747" fmla="*/ 773628 w 2566912"/>
                <a:gd name="connsiteY747" fmla="*/ 213036 h 1447571"/>
                <a:gd name="connsiteX748" fmla="*/ 775629 w 2566912"/>
                <a:gd name="connsiteY748" fmla="*/ 213512 h 1447571"/>
                <a:gd name="connsiteX749" fmla="*/ 782106 w 2566912"/>
                <a:gd name="connsiteY749" fmla="*/ 215989 h 1447571"/>
                <a:gd name="connsiteX750" fmla="*/ 786773 w 2566912"/>
                <a:gd name="connsiteY750" fmla="*/ 217989 h 1447571"/>
                <a:gd name="connsiteX751" fmla="*/ 791917 w 2566912"/>
                <a:gd name="connsiteY751" fmla="*/ 221894 h 1447571"/>
                <a:gd name="connsiteX752" fmla="*/ 792774 w 2566912"/>
                <a:gd name="connsiteY752" fmla="*/ 221704 h 1447571"/>
                <a:gd name="connsiteX753" fmla="*/ 793155 w 2566912"/>
                <a:gd name="connsiteY753" fmla="*/ 220180 h 1447571"/>
                <a:gd name="connsiteX754" fmla="*/ 793345 w 2566912"/>
                <a:gd name="connsiteY754" fmla="*/ 219037 h 1447571"/>
                <a:gd name="connsiteX755" fmla="*/ 797441 w 2566912"/>
                <a:gd name="connsiteY755" fmla="*/ 220465 h 1447571"/>
                <a:gd name="connsiteX756" fmla="*/ 797918 w 2566912"/>
                <a:gd name="connsiteY756" fmla="*/ 220751 h 1447571"/>
                <a:gd name="connsiteX757" fmla="*/ 800870 w 2566912"/>
                <a:gd name="connsiteY757" fmla="*/ 223132 h 1447571"/>
                <a:gd name="connsiteX758" fmla="*/ 801156 w 2566912"/>
                <a:gd name="connsiteY758" fmla="*/ 223513 h 1447571"/>
                <a:gd name="connsiteX759" fmla="*/ 803346 w 2566912"/>
                <a:gd name="connsiteY759" fmla="*/ 225514 h 1447571"/>
                <a:gd name="connsiteX760" fmla="*/ 808585 w 2566912"/>
                <a:gd name="connsiteY760" fmla="*/ 225323 h 1447571"/>
                <a:gd name="connsiteX761" fmla="*/ 809824 w 2566912"/>
                <a:gd name="connsiteY761" fmla="*/ 221227 h 1447571"/>
                <a:gd name="connsiteX762" fmla="*/ 809824 w 2566912"/>
                <a:gd name="connsiteY762" fmla="*/ 220561 h 1447571"/>
                <a:gd name="connsiteX763" fmla="*/ 811634 w 2566912"/>
                <a:gd name="connsiteY763" fmla="*/ 215417 h 1447571"/>
                <a:gd name="connsiteX764" fmla="*/ 814586 w 2566912"/>
                <a:gd name="connsiteY764" fmla="*/ 215227 h 1447571"/>
                <a:gd name="connsiteX765" fmla="*/ 814681 w 2566912"/>
                <a:gd name="connsiteY765" fmla="*/ 215417 h 1447571"/>
                <a:gd name="connsiteX766" fmla="*/ 814300 w 2566912"/>
                <a:gd name="connsiteY766" fmla="*/ 216084 h 1447571"/>
                <a:gd name="connsiteX767" fmla="*/ 812967 w 2566912"/>
                <a:gd name="connsiteY767" fmla="*/ 219799 h 1447571"/>
                <a:gd name="connsiteX768" fmla="*/ 813729 w 2566912"/>
                <a:gd name="connsiteY768" fmla="*/ 220465 h 1447571"/>
                <a:gd name="connsiteX769" fmla="*/ 814491 w 2566912"/>
                <a:gd name="connsiteY769" fmla="*/ 220656 h 1447571"/>
                <a:gd name="connsiteX770" fmla="*/ 818587 w 2566912"/>
                <a:gd name="connsiteY770" fmla="*/ 222561 h 1447571"/>
                <a:gd name="connsiteX771" fmla="*/ 818205 w 2566912"/>
                <a:gd name="connsiteY771" fmla="*/ 224085 h 1447571"/>
                <a:gd name="connsiteX772" fmla="*/ 819063 w 2566912"/>
                <a:gd name="connsiteY772" fmla="*/ 229705 h 1447571"/>
                <a:gd name="connsiteX773" fmla="*/ 819730 w 2566912"/>
                <a:gd name="connsiteY773" fmla="*/ 229990 h 1447571"/>
                <a:gd name="connsiteX774" fmla="*/ 822111 w 2566912"/>
                <a:gd name="connsiteY774" fmla="*/ 231895 h 1447571"/>
                <a:gd name="connsiteX775" fmla="*/ 822206 w 2566912"/>
                <a:gd name="connsiteY775" fmla="*/ 233134 h 1447571"/>
                <a:gd name="connsiteX776" fmla="*/ 822682 w 2566912"/>
                <a:gd name="connsiteY776" fmla="*/ 235324 h 1447571"/>
                <a:gd name="connsiteX777" fmla="*/ 822206 w 2566912"/>
                <a:gd name="connsiteY777" fmla="*/ 238277 h 1447571"/>
                <a:gd name="connsiteX778" fmla="*/ 821920 w 2566912"/>
                <a:gd name="connsiteY778" fmla="*/ 238372 h 1447571"/>
                <a:gd name="connsiteX779" fmla="*/ 817824 w 2566912"/>
                <a:gd name="connsiteY779" fmla="*/ 241325 h 1447571"/>
                <a:gd name="connsiteX780" fmla="*/ 820015 w 2566912"/>
                <a:gd name="connsiteY780" fmla="*/ 243611 h 1447571"/>
                <a:gd name="connsiteX781" fmla="*/ 824016 w 2566912"/>
                <a:gd name="connsiteY781" fmla="*/ 242087 h 1447571"/>
                <a:gd name="connsiteX782" fmla="*/ 827064 w 2566912"/>
                <a:gd name="connsiteY782" fmla="*/ 240658 h 1447571"/>
                <a:gd name="connsiteX783" fmla="*/ 827159 w 2566912"/>
                <a:gd name="connsiteY783" fmla="*/ 240754 h 1447571"/>
                <a:gd name="connsiteX784" fmla="*/ 827254 w 2566912"/>
                <a:gd name="connsiteY784" fmla="*/ 241230 h 1447571"/>
                <a:gd name="connsiteX785" fmla="*/ 828969 w 2566912"/>
                <a:gd name="connsiteY785" fmla="*/ 245707 h 1447571"/>
                <a:gd name="connsiteX786" fmla="*/ 829826 w 2566912"/>
                <a:gd name="connsiteY786" fmla="*/ 245707 h 1447571"/>
                <a:gd name="connsiteX787" fmla="*/ 831064 w 2566912"/>
                <a:gd name="connsiteY787" fmla="*/ 245230 h 1447571"/>
                <a:gd name="connsiteX788" fmla="*/ 836208 w 2566912"/>
                <a:gd name="connsiteY788" fmla="*/ 243706 h 1447571"/>
                <a:gd name="connsiteX789" fmla="*/ 835827 w 2566912"/>
                <a:gd name="connsiteY789" fmla="*/ 249326 h 1447571"/>
                <a:gd name="connsiteX790" fmla="*/ 835351 w 2566912"/>
                <a:gd name="connsiteY790" fmla="*/ 253898 h 1447571"/>
                <a:gd name="connsiteX791" fmla="*/ 835827 w 2566912"/>
                <a:gd name="connsiteY791" fmla="*/ 255898 h 1447571"/>
                <a:gd name="connsiteX792" fmla="*/ 836494 w 2566912"/>
                <a:gd name="connsiteY792" fmla="*/ 258851 h 1447571"/>
                <a:gd name="connsiteX793" fmla="*/ 836112 w 2566912"/>
                <a:gd name="connsiteY793" fmla="*/ 259518 h 1447571"/>
                <a:gd name="connsiteX794" fmla="*/ 835541 w 2566912"/>
                <a:gd name="connsiteY794" fmla="*/ 261518 h 1447571"/>
                <a:gd name="connsiteX795" fmla="*/ 836018 w 2566912"/>
                <a:gd name="connsiteY795" fmla="*/ 262280 h 1447571"/>
                <a:gd name="connsiteX796" fmla="*/ 836589 w 2566912"/>
                <a:gd name="connsiteY796" fmla="*/ 263137 h 1447571"/>
                <a:gd name="connsiteX797" fmla="*/ 833350 w 2566912"/>
                <a:gd name="connsiteY797" fmla="*/ 265138 h 1447571"/>
                <a:gd name="connsiteX798" fmla="*/ 832112 w 2566912"/>
                <a:gd name="connsiteY798" fmla="*/ 268471 h 1447571"/>
                <a:gd name="connsiteX799" fmla="*/ 831826 w 2566912"/>
                <a:gd name="connsiteY799" fmla="*/ 268567 h 1447571"/>
                <a:gd name="connsiteX800" fmla="*/ 824301 w 2566912"/>
                <a:gd name="connsiteY800" fmla="*/ 271615 h 1447571"/>
                <a:gd name="connsiteX801" fmla="*/ 820777 w 2566912"/>
                <a:gd name="connsiteY801" fmla="*/ 274948 h 1447571"/>
                <a:gd name="connsiteX802" fmla="*/ 818682 w 2566912"/>
                <a:gd name="connsiteY802" fmla="*/ 277044 h 1447571"/>
                <a:gd name="connsiteX803" fmla="*/ 818015 w 2566912"/>
                <a:gd name="connsiteY803" fmla="*/ 277615 h 1447571"/>
                <a:gd name="connsiteX804" fmla="*/ 815919 w 2566912"/>
                <a:gd name="connsiteY804" fmla="*/ 280759 h 1447571"/>
                <a:gd name="connsiteX805" fmla="*/ 816015 w 2566912"/>
                <a:gd name="connsiteY805" fmla="*/ 281902 h 1447571"/>
                <a:gd name="connsiteX806" fmla="*/ 815919 w 2566912"/>
                <a:gd name="connsiteY806" fmla="*/ 285807 h 1447571"/>
                <a:gd name="connsiteX807" fmla="*/ 811919 w 2566912"/>
                <a:gd name="connsiteY807" fmla="*/ 288474 h 1447571"/>
                <a:gd name="connsiteX808" fmla="*/ 811157 w 2566912"/>
                <a:gd name="connsiteY808" fmla="*/ 288093 h 1447571"/>
                <a:gd name="connsiteX809" fmla="*/ 808395 w 2566912"/>
                <a:gd name="connsiteY809" fmla="*/ 287331 h 1447571"/>
                <a:gd name="connsiteX810" fmla="*/ 803728 w 2566912"/>
                <a:gd name="connsiteY810" fmla="*/ 287807 h 1447571"/>
                <a:gd name="connsiteX811" fmla="*/ 800203 w 2566912"/>
                <a:gd name="connsiteY811" fmla="*/ 285140 h 1447571"/>
                <a:gd name="connsiteX812" fmla="*/ 794965 w 2566912"/>
                <a:gd name="connsiteY812" fmla="*/ 285140 h 1447571"/>
                <a:gd name="connsiteX813" fmla="*/ 794393 w 2566912"/>
                <a:gd name="connsiteY813" fmla="*/ 285140 h 1447571"/>
                <a:gd name="connsiteX814" fmla="*/ 790012 w 2566912"/>
                <a:gd name="connsiteY814" fmla="*/ 286378 h 1447571"/>
                <a:gd name="connsiteX815" fmla="*/ 789726 w 2566912"/>
                <a:gd name="connsiteY815" fmla="*/ 287521 h 1447571"/>
                <a:gd name="connsiteX816" fmla="*/ 788773 w 2566912"/>
                <a:gd name="connsiteY816" fmla="*/ 289712 h 1447571"/>
                <a:gd name="connsiteX817" fmla="*/ 785249 w 2566912"/>
                <a:gd name="connsiteY817" fmla="*/ 291331 h 1447571"/>
                <a:gd name="connsiteX818" fmla="*/ 783630 w 2566912"/>
                <a:gd name="connsiteY818" fmla="*/ 295808 h 1447571"/>
                <a:gd name="connsiteX819" fmla="*/ 789440 w 2566912"/>
                <a:gd name="connsiteY819" fmla="*/ 300285 h 1447571"/>
                <a:gd name="connsiteX820" fmla="*/ 798012 w 2566912"/>
                <a:gd name="connsiteY820" fmla="*/ 300285 h 1447571"/>
                <a:gd name="connsiteX821" fmla="*/ 798298 w 2566912"/>
                <a:gd name="connsiteY821" fmla="*/ 299809 h 1447571"/>
                <a:gd name="connsiteX822" fmla="*/ 799346 w 2566912"/>
                <a:gd name="connsiteY822" fmla="*/ 297046 h 1447571"/>
                <a:gd name="connsiteX823" fmla="*/ 800299 w 2566912"/>
                <a:gd name="connsiteY823" fmla="*/ 292951 h 1447571"/>
                <a:gd name="connsiteX824" fmla="*/ 800299 w 2566912"/>
                <a:gd name="connsiteY824" fmla="*/ 291236 h 1447571"/>
                <a:gd name="connsiteX825" fmla="*/ 800584 w 2566912"/>
                <a:gd name="connsiteY825" fmla="*/ 291236 h 1447571"/>
                <a:gd name="connsiteX826" fmla="*/ 802585 w 2566912"/>
                <a:gd name="connsiteY826" fmla="*/ 293236 h 1447571"/>
                <a:gd name="connsiteX827" fmla="*/ 802585 w 2566912"/>
                <a:gd name="connsiteY827" fmla="*/ 293522 h 1447571"/>
                <a:gd name="connsiteX828" fmla="*/ 803442 w 2566912"/>
                <a:gd name="connsiteY828" fmla="*/ 297904 h 1447571"/>
                <a:gd name="connsiteX829" fmla="*/ 807061 w 2566912"/>
                <a:gd name="connsiteY829" fmla="*/ 300475 h 1447571"/>
                <a:gd name="connsiteX830" fmla="*/ 807728 w 2566912"/>
                <a:gd name="connsiteY830" fmla="*/ 299999 h 1447571"/>
                <a:gd name="connsiteX831" fmla="*/ 809157 w 2566912"/>
                <a:gd name="connsiteY831" fmla="*/ 297618 h 1447571"/>
                <a:gd name="connsiteX832" fmla="*/ 809252 w 2566912"/>
                <a:gd name="connsiteY832" fmla="*/ 297808 h 1447571"/>
                <a:gd name="connsiteX833" fmla="*/ 809919 w 2566912"/>
                <a:gd name="connsiteY833" fmla="*/ 300380 h 1447571"/>
                <a:gd name="connsiteX834" fmla="*/ 810776 w 2566912"/>
                <a:gd name="connsiteY834" fmla="*/ 302857 h 1447571"/>
                <a:gd name="connsiteX835" fmla="*/ 813538 w 2566912"/>
                <a:gd name="connsiteY835" fmla="*/ 306857 h 1447571"/>
                <a:gd name="connsiteX836" fmla="*/ 813633 w 2566912"/>
                <a:gd name="connsiteY836" fmla="*/ 308000 h 1447571"/>
                <a:gd name="connsiteX837" fmla="*/ 814586 w 2566912"/>
                <a:gd name="connsiteY837" fmla="*/ 311239 h 1447571"/>
                <a:gd name="connsiteX838" fmla="*/ 817920 w 2566912"/>
                <a:gd name="connsiteY838" fmla="*/ 317620 h 1447571"/>
                <a:gd name="connsiteX839" fmla="*/ 818015 w 2566912"/>
                <a:gd name="connsiteY839" fmla="*/ 317811 h 1447571"/>
                <a:gd name="connsiteX840" fmla="*/ 818205 w 2566912"/>
                <a:gd name="connsiteY840" fmla="*/ 319811 h 1447571"/>
                <a:gd name="connsiteX841" fmla="*/ 818015 w 2566912"/>
                <a:gd name="connsiteY841" fmla="*/ 320287 h 1447571"/>
                <a:gd name="connsiteX842" fmla="*/ 825064 w 2566912"/>
                <a:gd name="connsiteY842" fmla="*/ 325812 h 1447571"/>
                <a:gd name="connsiteX843" fmla="*/ 826397 w 2566912"/>
                <a:gd name="connsiteY843" fmla="*/ 328003 h 1447571"/>
                <a:gd name="connsiteX844" fmla="*/ 828588 w 2566912"/>
                <a:gd name="connsiteY844" fmla="*/ 329717 h 1447571"/>
                <a:gd name="connsiteX845" fmla="*/ 829921 w 2566912"/>
                <a:gd name="connsiteY845" fmla="*/ 330384 h 1447571"/>
                <a:gd name="connsiteX846" fmla="*/ 831826 w 2566912"/>
                <a:gd name="connsiteY846" fmla="*/ 332860 h 1447571"/>
                <a:gd name="connsiteX847" fmla="*/ 839446 w 2566912"/>
                <a:gd name="connsiteY847" fmla="*/ 337528 h 1447571"/>
                <a:gd name="connsiteX848" fmla="*/ 842304 w 2566912"/>
                <a:gd name="connsiteY848" fmla="*/ 338766 h 1447571"/>
                <a:gd name="connsiteX849" fmla="*/ 846114 w 2566912"/>
                <a:gd name="connsiteY849" fmla="*/ 340290 h 1447571"/>
                <a:gd name="connsiteX850" fmla="*/ 846304 w 2566912"/>
                <a:gd name="connsiteY850" fmla="*/ 340290 h 1447571"/>
                <a:gd name="connsiteX851" fmla="*/ 849257 w 2566912"/>
                <a:gd name="connsiteY851" fmla="*/ 336480 h 1447571"/>
                <a:gd name="connsiteX852" fmla="*/ 846304 w 2566912"/>
                <a:gd name="connsiteY852" fmla="*/ 329908 h 1447571"/>
                <a:gd name="connsiteX853" fmla="*/ 845543 w 2566912"/>
                <a:gd name="connsiteY853" fmla="*/ 328669 h 1447571"/>
                <a:gd name="connsiteX854" fmla="*/ 843256 w 2566912"/>
                <a:gd name="connsiteY854" fmla="*/ 327145 h 1447571"/>
                <a:gd name="connsiteX855" fmla="*/ 842304 w 2566912"/>
                <a:gd name="connsiteY855" fmla="*/ 326955 h 1447571"/>
                <a:gd name="connsiteX856" fmla="*/ 840875 w 2566912"/>
                <a:gd name="connsiteY856" fmla="*/ 324478 h 1447571"/>
                <a:gd name="connsiteX857" fmla="*/ 840780 w 2566912"/>
                <a:gd name="connsiteY857" fmla="*/ 324193 h 1447571"/>
                <a:gd name="connsiteX858" fmla="*/ 840113 w 2566912"/>
                <a:gd name="connsiteY858" fmla="*/ 322764 h 1447571"/>
                <a:gd name="connsiteX859" fmla="*/ 839446 w 2566912"/>
                <a:gd name="connsiteY859" fmla="*/ 321526 h 1447571"/>
                <a:gd name="connsiteX860" fmla="*/ 839542 w 2566912"/>
                <a:gd name="connsiteY860" fmla="*/ 321335 h 1447571"/>
                <a:gd name="connsiteX861" fmla="*/ 843066 w 2566912"/>
                <a:gd name="connsiteY861" fmla="*/ 321145 h 1447571"/>
                <a:gd name="connsiteX862" fmla="*/ 847257 w 2566912"/>
                <a:gd name="connsiteY862" fmla="*/ 324574 h 1447571"/>
                <a:gd name="connsiteX863" fmla="*/ 848400 w 2566912"/>
                <a:gd name="connsiteY863" fmla="*/ 325621 h 1447571"/>
                <a:gd name="connsiteX864" fmla="*/ 848781 w 2566912"/>
                <a:gd name="connsiteY864" fmla="*/ 325907 h 1447571"/>
                <a:gd name="connsiteX865" fmla="*/ 852019 w 2566912"/>
                <a:gd name="connsiteY865" fmla="*/ 328003 h 1447571"/>
                <a:gd name="connsiteX866" fmla="*/ 856115 w 2566912"/>
                <a:gd name="connsiteY866" fmla="*/ 331336 h 1447571"/>
                <a:gd name="connsiteX867" fmla="*/ 857163 w 2566912"/>
                <a:gd name="connsiteY867" fmla="*/ 331717 h 1447571"/>
                <a:gd name="connsiteX868" fmla="*/ 861544 w 2566912"/>
                <a:gd name="connsiteY868" fmla="*/ 326574 h 1447571"/>
                <a:gd name="connsiteX869" fmla="*/ 863354 w 2566912"/>
                <a:gd name="connsiteY869" fmla="*/ 325336 h 1447571"/>
                <a:gd name="connsiteX870" fmla="*/ 864878 w 2566912"/>
                <a:gd name="connsiteY870" fmla="*/ 324574 h 1447571"/>
                <a:gd name="connsiteX871" fmla="*/ 865164 w 2566912"/>
                <a:gd name="connsiteY871" fmla="*/ 318763 h 1447571"/>
                <a:gd name="connsiteX872" fmla="*/ 864973 w 2566912"/>
                <a:gd name="connsiteY872" fmla="*/ 317335 h 1447571"/>
                <a:gd name="connsiteX873" fmla="*/ 865259 w 2566912"/>
                <a:gd name="connsiteY873" fmla="*/ 313715 h 1447571"/>
                <a:gd name="connsiteX874" fmla="*/ 865449 w 2566912"/>
                <a:gd name="connsiteY874" fmla="*/ 311905 h 1447571"/>
                <a:gd name="connsiteX875" fmla="*/ 862211 w 2566912"/>
                <a:gd name="connsiteY875" fmla="*/ 304000 h 1447571"/>
                <a:gd name="connsiteX876" fmla="*/ 860401 w 2566912"/>
                <a:gd name="connsiteY876" fmla="*/ 302380 h 1447571"/>
                <a:gd name="connsiteX877" fmla="*/ 858592 w 2566912"/>
                <a:gd name="connsiteY877" fmla="*/ 300856 h 1447571"/>
                <a:gd name="connsiteX878" fmla="*/ 856210 w 2566912"/>
                <a:gd name="connsiteY878" fmla="*/ 293427 h 1447571"/>
                <a:gd name="connsiteX879" fmla="*/ 854972 w 2566912"/>
                <a:gd name="connsiteY879" fmla="*/ 291141 h 1447571"/>
                <a:gd name="connsiteX880" fmla="*/ 854210 w 2566912"/>
                <a:gd name="connsiteY880" fmla="*/ 290379 h 1447571"/>
                <a:gd name="connsiteX881" fmla="*/ 854210 w 2566912"/>
                <a:gd name="connsiteY881" fmla="*/ 290284 h 1447571"/>
                <a:gd name="connsiteX882" fmla="*/ 856305 w 2566912"/>
                <a:gd name="connsiteY882" fmla="*/ 290188 h 1447571"/>
                <a:gd name="connsiteX883" fmla="*/ 857067 w 2566912"/>
                <a:gd name="connsiteY883" fmla="*/ 290188 h 1447571"/>
                <a:gd name="connsiteX884" fmla="*/ 859353 w 2566912"/>
                <a:gd name="connsiteY884" fmla="*/ 288664 h 1447571"/>
                <a:gd name="connsiteX885" fmla="*/ 858973 w 2566912"/>
                <a:gd name="connsiteY885" fmla="*/ 285712 h 1447571"/>
                <a:gd name="connsiteX886" fmla="*/ 858592 w 2566912"/>
                <a:gd name="connsiteY886" fmla="*/ 283807 h 1447571"/>
                <a:gd name="connsiteX887" fmla="*/ 858782 w 2566912"/>
                <a:gd name="connsiteY887" fmla="*/ 283426 h 1447571"/>
                <a:gd name="connsiteX888" fmla="*/ 862401 w 2566912"/>
                <a:gd name="connsiteY888" fmla="*/ 282283 h 1447571"/>
                <a:gd name="connsiteX889" fmla="*/ 865926 w 2566912"/>
                <a:gd name="connsiteY889" fmla="*/ 286093 h 1447571"/>
                <a:gd name="connsiteX890" fmla="*/ 869069 w 2566912"/>
                <a:gd name="connsiteY890" fmla="*/ 287521 h 1447571"/>
                <a:gd name="connsiteX891" fmla="*/ 870117 w 2566912"/>
                <a:gd name="connsiteY891" fmla="*/ 287712 h 1447571"/>
                <a:gd name="connsiteX892" fmla="*/ 870498 w 2566912"/>
                <a:gd name="connsiteY892" fmla="*/ 287998 h 1447571"/>
                <a:gd name="connsiteX893" fmla="*/ 870117 w 2566912"/>
                <a:gd name="connsiteY893" fmla="*/ 290093 h 1447571"/>
                <a:gd name="connsiteX894" fmla="*/ 870117 w 2566912"/>
                <a:gd name="connsiteY894" fmla="*/ 294951 h 1447571"/>
                <a:gd name="connsiteX895" fmla="*/ 873546 w 2566912"/>
                <a:gd name="connsiteY895" fmla="*/ 299904 h 1447571"/>
                <a:gd name="connsiteX896" fmla="*/ 875355 w 2566912"/>
                <a:gd name="connsiteY896" fmla="*/ 302380 h 1447571"/>
                <a:gd name="connsiteX897" fmla="*/ 878499 w 2566912"/>
                <a:gd name="connsiteY897" fmla="*/ 305333 h 1447571"/>
                <a:gd name="connsiteX898" fmla="*/ 881737 w 2566912"/>
                <a:gd name="connsiteY898" fmla="*/ 298094 h 1447571"/>
                <a:gd name="connsiteX899" fmla="*/ 881928 w 2566912"/>
                <a:gd name="connsiteY899" fmla="*/ 297808 h 1447571"/>
                <a:gd name="connsiteX900" fmla="*/ 884595 w 2566912"/>
                <a:gd name="connsiteY900" fmla="*/ 298951 h 1447571"/>
                <a:gd name="connsiteX901" fmla="*/ 885357 w 2566912"/>
                <a:gd name="connsiteY901" fmla="*/ 299047 h 1447571"/>
                <a:gd name="connsiteX902" fmla="*/ 886785 w 2566912"/>
                <a:gd name="connsiteY902" fmla="*/ 296094 h 1447571"/>
                <a:gd name="connsiteX903" fmla="*/ 887071 w 2566912"/>
                <a:gd name="connsiteY903" fmla="*/ 295046 h 1447571"/>
                <a:gd name="connsiteX904" fmla="*/ 890024 w 2566912"/>
                <a:gd name="connsiteY904" fmla="*/ 294189 h 1447571"/>
                <a:gd name="connsiteX905" fmla="*/ 891453 w 2566912"/>
                <a:gd name="connsiteY905" fmla="*/ 293808 h 1447571"/>
                <a:gd name="connsiteX906" fmla="*/ 892596 w 2566912"/>
                <a:gd name="connsiteY906" fmla="*/ 288760 h 1447571"/>
                <a:gd name="connsiteX907" fmla="*/ 892786 w 2566912"/>
                <a:gd name="connsiteY907" fmla="*/ 287998 h 1447571"/>
                <a:gd name="connsiteX908" fmla="*/ 895644 w 2566912"/>
                <a:gd name="connsiteY908" fmla="*/ 287140 h 1447571"/>
                <a:gd name="connsiteX909" fmla="*/ 892024 w 2566912"/>
                <a:gd name="connsiteY909" fmla="*/ 287617 h 1447571"/>
                <a:gd name="connsiteX910" fmla="*/ 891643 w 2566912"/>
                <a:gd name="connsiteY910" fmla="*/ 288950 h 1447571"/>
                <a:gd name="connsiteX911" fmla="*/ 891167 w 2566912"/>
                <a:gd name="connsiteY911" fmla="*/ 293141 h 1447571"/>
                <a:gd name="connsiteX912" fmla="*/ 889833 w 2566912"/>
                <a:gd name="connsiteY912" fmla="*/ 293427 h 1447571"/>
                <a:gd name="connsiteX913" fmla="*/ 886214 w 2566912"/>
                <a:gd name="connsiteY913" fmla="*/ 294665 h 1447571"/>
                <a:gd name="connsiteX914" fmla="*/ 885833 w 2566912"/>
                <a:gd name="connsiteY914" fmla="*/ 295999 h 1447571"/>
                <a:gd name="connsiteX915" fmla="*/ 884976 w 2566912"/>
                <a:gd name="connsiteY915" fmla="*/ 298285 h 1447571"/>
                <a:gd name="connsiteX916" fmla="*/ 881547 w 2566912"/>
                <a:gd name="connsiteY916" fmla="*/ 297046 h 1447571"/>
                <a:gd name="connsiteX917" fmla="*/ 880785 w 2566912"/>
                <a:gd name="connsiteY917" fmla="*/ 297999 h 1447571"/>
                <a:gd name="connsiteX918" fmla="*/ 878309 w 2566912"/>
                <a:gd name="connsiteY918" fmla="*/ 304571 h 1447571"/>
                <a:gd name="connsiteX919" fmla="*/ 876117 w 2566912"/>
                <a:gd name="connsiteY919" fmla="*/ 301999 h 1447571"/>
                <a:gd name="connsiteX920" fmla="*/ 874212 w 2566912"/>
                <a:gd name="connsiteY920" fmla="*/ 299332 h 1447571"/>
                <a:gd name="connsiteX921" fmla="*/ 870974 w 2566912"/>
                <a:gd name="connsiteY921" fmla="*/ 294665 h 1447571"/>
                <a:gd name="connsiteX922" fmla="*/ 870974 w 2566912"/>
                <a:gd name="connsiteY922" fmla="*/ 290284 h 1447571"/>
                <a:gd name="connsiteX923" fmla="*/ 871355 w 2566912"/>
                <a:gd name="connsiteY923" fmla="*/ 287521 h 1447571"/>
                <a:gd name="connsiteX924" fmla="*/ 870498 w 2566912"/>
                <a:gd name="connsiteY924" fmla="*/ 286855 h 1447571"/>
                <a:gd name="connsiteX925" fmla="*/ 869450 w 2566912"/>
                <a:gd name="connsiteY925" fmla="*/ 286664 h 1447571"/>
                <a:gd name="connsiteX926" fmla="*/ 866974 w 2566912"/>
                <a:gd name="connsiteY926" fmla="*/ 285712 h 1447571"/>
                <a:gd name="connsiteX927" fmla="*/ 862687 w 2566912"/>
                <a:gd name="connsiteY927" fmla="*/ 281521 h 1447571"/>
                <a:gd name="connsiteX928" fmla="*/ 858401 w 2566912"/>
                <a:gd name="connsiteY928" fmla="*/ 282949 h 1447571"/>
                <a:gd name="connsiteX929" fmla="*/ 857925 w 2566912"/>
                <a:gd name="connsiteY929" fmla="*/ 283997 h 1447571"/>
                <a:gd name="connsiteX930" fmla="*/ 858401 w 2566912"/>
                <a:gd name="connsiteY930" fmla="*/ 285997 h 1447571"/>
                <a:gd name="connsiteX931" fmla="*/ 858782 w 2566912"/>
                <a:gd name="connsiteY931" fmla="*/ 288474 h 1447571"/>
                <a:gd name="connsiteX932" fmla="*/ 857449 w 2566912"/>
                <a:gd name="connsiteY932" fmla="*/ 289426 h 1447571"/>
                <a:gd name="connsiteX933" fmla="*/ 856687 w 2566912"/>
                <a:gd name="connsiteY933" fmla="*/ 289426 h 1447571"/>
                <a:gd name="connsiteX934" fmla="*/ 853734 w 2566912"/>
                <a:gd name="connsiteY934" fmla="*/ 289903 h 1447571"/>
                <a:gd name="connsiteX935" fmla="*/ 853829 w 2566912"/>
                <a:gd name="connsiteY935" fmla="*/ 290855 h 1447571"/>
                <a:gd name="connsiteX936" fmla="*/ 854686 w 2566912"/>
                <a:gd name="connsiteY936" fmla="*/ 291808 h 1447571"/>
                <a:gd name="connsiteX937" fmla="*/ 855639 w 2566912"/>
                <a:gd name="connsiteY937" fmla="*/ 293617 h 1447571"/>
                <a:gd name="connsiteX938" fmla="*/ 858306 w 2566912"/>
                <a:gd name="connsiteY938" fmla="*/ 301523 h 1447571"/>
                <a:gd name="connsiteX939" fmla="*/ 860211 w 2566912"/>
                <a:gd name="connsiteY939" fmla="*/ 303047 h 1447571"/>
                <a:gd name="connsiteX940" fmla="*/ 861830 w 2566912"/>
                <a:gd name="connsiteY940" fmla="*/ 304476 h 1447571"/>
                <a:gd name="connsiteX941" fmla="*/ 864973 w 2566912"/>
                <a:gd name="connsiteY941" fmla="*/ 311905 h 1447571"/>
                <a:gd name="connsiteX942" fmla="*/ 864783 w 2566912"/>
                <a:gd name="connsiteY942" fmla="*/ 313715 h 1447571"/>
                <a:gd name="connsiteX943" fmla="*/ 864497 w 2566912"/>
                <a:gd name="connsiteY943" fmla="*/ 317525 h 1447571"/>
                <a:gd name="connsiteX944" fmla="*/ 864687 w 2566912"/>
                <a:gd name="connsiteY944" fmla="*/ 319049 h 1447571"/>
                <a:gd name="connsiteX945" fmla="*/ 864687 w 2566912"/>
                <a:gd name="connsiteY945" fmla="*/ 324097 h 1447571"/>
                <a:gd name="connsiteX946" fmla="*/ 863449 w 2566912"/>
                <a:gd name="connsiteY946" fmla="*/ 324669 h 1447571"/>
                <a:gd name="connsiteX947" fmla="*/ 861068 w 2566912"/>
                <a:gd name="connsiteY947" fmla="*/ 326383 h 1447571"/>
                <a:gd name="connsiteX948" fmla="*/ 857449 w 2566912"/>
                <a:gd name="connsiteY948" fmla="*/ 330955 h 1447571"/>
                <a:gd name="connsiteX949" fmla="*/ 857258 w 2566912"/>
                <a:gd name="connsiteY949" fmla="*/ 330860 h 1447571"/>
                <a:gd name="connsiteX950" fmla="*/ 852591 w 2566912"/>
                <a:gd name="connsiteY950" fmla="*/ 327145 h 1447571"/>
                <a:gd name="connsiteX951" fmla="*/ 849828 w 2566912"/>
                <a:gd name="connsiteY951" fmla="*/ 325240 h 1447571"/>
                <a:gd name="connsiteX952" fmla="*/ 849448 w 2566912"/>
                <a:gd name="connsiteY952" fmla="*/ 324955 h 1447571"/>
                <a:gd name="connsiteX953" fmla="*/ 848400 w 2566912"/>
                <a:gd name="connsiteY953" fmla="*/ 323907 h 1447571"/>
                <a:gd name="connsiteX954" fmla="*/ 843923 w 2566912"/>
                <a:gd name="connsiteY954" fmla="*/ 320287 h 1447571"/>
                <a:gd name="connsiteX955" fmla="*/ 839446 w 2566912"/>
                <a:gd name="connsiteY955" fmla="*/ 320668 h 1447571"/>
                <a:gd name="connsiteX956" fmla="*/ 839160 w 2566912"/>
                <a:gd name="connsiteY956" fmla="*/ 321716 h 1447571"/>
                <a:gd name="connsiteX957" fmla="*/ 839827 w 2566912"/>
                <a:gd name="connsiteY957" fmla="*/ 323145 h 1447571"/>
                <a:gd name="connsiteX958" fmla="*/ 840399 w 2566912"/>
                <a:gd name="connsiteY958" fmla="*/ 324288 h 1447571"/>
                <a:gd name="connsiteX959" fmla="*/ 840494 w 2566912"/>
                <a:gd name="connsiteY959" fmla="*/ 324574 h 1447571"/>
                <a:gd name="connsiteX960" fmla="*/ 842399 w 2566912"/>
                <a:gd name="connsiteY960" fmla="*/ 327622 h 1447571"/>
                <a:gd name="connsiteX961" fmla="*/ 843542 w 2566912"/>
                <a:gd name="connsiteY961" fmla="*/ 327907 h 1447571"/>
                <a:gd name="connsiteX962" fmla="*/ 845256 w 2566912"/>
                <a:gd name="connsiteY962" fmla="*/ 328955 h 1447571"/>
                <a:gd name="connsiteX963" fmla="*/ 846019 w 2566912"/>
                <a:gd name="connsiteY963" fmla="*/ 330193 h 1447571"/>
                <a:gd name="connsiteX964" fmla="*/ 848876 w 2566912"/>
                <a:gd name="connsiteY964" fmla="*/ 336194 h 1447571"/>
                <a:gd name="connsiteX965" fmla="*/ 846780 w 2566912"/>
                <a:gd name="connsiteY965" fmla="*/ 339433 h 1447571"/>
                <a:gd name="connsiteX966" fmla="*/ 846780 w 2566912"/>
                <a:gd name="connsiteY966" fmla="*/ 339433 h 1447571"/>
                <a:gd name="connsiteX967" fmla="*/ 843161 w 2566912"/>
                <a:gd name="connsiteY967" fmla="*/ 337909 h 1447571"/>
                <a:gd name="connsiteX968" fmla="*/ 840113 w 2566912"/>
                <a:gd name="connsiteY968" fmla="*/ 336670 h 1447571"/>
                <a:gd name="connsiteX969" fmla="*/ 833065 w 2566912"/>
                <a:gd name="connsiteY969" fmla="*/ 332479 h 1447571"/>
                <a:gd name="connsiteX970" fmla="*/ 830874 w 2566912"/>
                <a:gd name="connsiteY970" fmla="*/ 329717 h 1447571"/>
                <a:gd name="connsiteX971" fmla="*/ 829445 w 2566912"/>
                <a:gd name="connsiteY971" fmla="*/ 329050 h 1447571"/>
                <a:gd name="connsiteX972" fmla="*/ 827730 w 2566912"/>
                <a:gd name="connsiteY972" fmla="*/ 327812 h 1447571"/>
                <a:gd name="connsiteX973" fmla="*/ 825921 w 2566912"/>
                <a:gd name="connsiteY973" fmla="*/ 325050 h 1447571"/>
                <a:gd name="connsiteX974" fmla="*/ 819349 w 2566912"/>
                <a:gd name="connsiteY974" fmla="*/ 320192 h 1447571"/>
                <a:gd name="connsiteX975" fmla="*/ 819253 w 2566912"/>
                <a:gd name="connsiteY975" fmla="*/ 317525 h 1447571"/>
                <a:gd name="connsiteX976" fmla="*/ 819158 w 2566912"/>
                <a:gd name="connsiteY976" fmla="*/ 317335 h 1447571"/>
                <a:gd name="connsiteX977" fmla="*/ 815729 w 2566912"/>
                <a:gd name="connsiteY977" fmla="*/ 310762 h 1447571"/>
                <a:gd name="connsiteX978" fmla="*/ 814872 w 2566912"/>
                <a:gd name="connsiteY978" fmla="*/ 308000 h 1447571"/>
                <a:gd name="connsiteX979" fmla="*/ 814776 w 2566912"/>
                <a:gd name="connsiteY979" fmla="*/ 306857 h 1447571"/>
                <a:gd name="connsiteX980" fmla="*/ 811728 w 2566912"/>
                <a:gd name="connsiteY980" fmla="*/ 302285 h 1447571"/>
                <a:gd name="connsiteX981" fmla="*/ 811157 w 2566912"/>
                <a:gd name="connsiteY981" fmla="*/ 300285 h 1447571"/>
                <a:gd name="connsiteX982" fmla="*/ 810395 w 2566912"/>
                <a:gd name="connsiteY982" fmla="*/ 297523 h 1447571"/>
                <a:gd name="connsiteX983" fmla="*/ 809442 w 2566912"/>
                <a:gd name="connsiteY983" fmla="*/ 296951 h 1447571"/>
                <a:gd name="connsiteX984" fmla="*/ 807156 w 2566912"/>
                <a:gd name="connsiteY984" fmla="*/ 299809 h 1447571"/>
                <a:gd name="connsiteX985" fmla="*/ 804394 w 2566912"/>
                <a:gd name="connsiteY985" fmla="*/ 297618 h 1447571"/>
                <a:gd name="connsiteX986" fmla="*/ 803632 w 2566912"/>
                <a:gd name="connsiteY986" fmla="*/ 293617 h 1447571"/>
                <a:gd name="connsiteX987" fmla="*/ 803632 w 2566912"/>
                <a:gd name="connsiteY987" fmla="*/ 293332 h 1447571"/>
                <a:gd name="connsiteX988" fmla="*/ 801156 w 2566912"/>
                <a:gd name="connsiteY988" fmla="*/ 290665 h 1447571"/>
                <a:gd name="connsiteX989" fmla="*/ 799822 w 2566912"/>
                <a:gd name="connsiteY989" fmla="*/ 290855 h 1447571"/>
                <a:gd name="connsiteX990" fmla="*/ 799537 w 2566912"/>
                <a:gd name="connsiteY990" fmla="*/ 293522 h 1447571"/>
                <a:gd name="connsiteX991" fmla="*/ 798774 w 2566912"/>
                <a:gd name="connsiteY991" fmla="*/ 296761 h 1447571"/>
                <a:gd name="connsiteX992" fmla="*/ 797536 w 2566912"/>
                <a:gd name="connsiteY992" fmla="*/ 299999 h 1447571"/>
                <a:gd name="connsiteX993" fmla="*/ 789821 w 2566912"/>
                <a:gd name="connsiteY993" fmla="*/ 299904 h 1447571"/>
                <a:gd name="connsiteX994" fmla="*/ 784678 w 2566912"/>
                <a:gd name="connsiteY994" fmla="*/ 296094 h 1447571"/>
                <a:gd name="connsiteX995" fmla="*/ 786201 w 2566912"/>
                <a:gd name="connsiteY995" fmla="*/ 292284 h 1447571"/>
                <a:gd name="connsiteX996" fmla="*/ 788869 w 2566912"/>
                <a:gd name="connsiteY996" fmla="*/ 291141 h 1447571"/>
                <a:gd name="connsiteX997" fmla="*/ 790774 w 2566912"/>
                <a:gd name="connsiteY997" fmla="*/ 288188 h 1447571"/>
                <a:gd name="connsiteX998" fmla="*/ 791059 w 2566912"/>
                <a:gd name="connsiteY998" fmla="*/ 287140 h 1447571"/>
                <a:gd name="connsiteX999" fmla="*/ 794488 w 2566912"/>
                <a:gd name="connsiteY999" fmla="*/ 286569 h 1447571"/>
                <a:gd name="connsiteX1000" fmla="*/ 795060 w 2566912"/>
                <a:gd name="connsiteY1000" fmla="*/ 286569 h 1447571"/>
                <a:gd name="connsiteX1001" fmla="*/ 800299 w 2566912"/>
                <a:gd name="connsiteY1001" fmla="*/ 286569 h 1447571"/>
                <a:gd name="connsiteX1002" fmla="*/ 803061 w 2566912"/>
                <a:gd name="connsiteY1002" fmla="*/ 288855 h 1447571"/>
                <a:gd name="connsiteX1003" fmla="*/ 808871 w 2566912"/>
                <a:gd name="connsiteY1003" fmla="*/ 288760 h 1447571"/>
                <a:gd name="connsiteX1004" fmla="*/ 810776 w 2566912"/>
                <a:gd name="connsiteY1004" fmla="*/ 289426 h 1447571"/>
                <a:gd name="connsiteX1005" fmla="*/ 811538 w 2566912"/>
                <a:gd name="connsiteY1005" fmla="*/ 289807 h 1447571"/>
                <a:gd name="connsiteX1006" fmla="*/ 816491 w 2566912"/>
                <a:gd name="connsiteY1006" fmla="*/ 286950 h 1447571"/>
                <a:gd name="connsiteX1007" fmla="*/ 816872 w 2566912"/>
                <a:gd name="connsiteY1007" fmla="*/ 282378 h 1447571"/>
                <a:gd name="connsiteX1008" fmla="*/ 816777 w 2566912"/>
                <a:gd name="connsiteY1008" fmla="*/ 281235 h 1447571"/>
                <a:gd name="connsiteX1009" fmla="*/ 818491 w 2566912"/>
                <a:gd name="connsiteY1009" fmla="*/ 278758 h 1447571"/>
                <a:gd name="connsiteX1010" fmla="*/ 819158 w 2566912"/>
                <a:gd name="connsiteY1010" fmla="*/ 278187 h 1447571"/>
                <a:gd name="connsiteX1011" fmla="*/ 821349 w 2566912"/>
                <a:gd name="connsiteY1011" fmla="*/ 276091 h 1447571"/>
                <a:gd name="connsiteX1012" fmla="*/ 824778 w 2566912"/>
                <a:gd name="connsiteY1012" fmla="*/ 272853 h 1447571"/>
                <a:gd name="connsiteX1013" fmla="*/ 832112 w 2566912"/>
                <a:gd name="connsiteY1013" fmla="*/ 269900 h 1447571"/>
                <a:gd name="connsiteX1014" fmla="*/ 832398 w 2566912"/>
                <a:gd name="connsiteY1014" fmla="*/ 269805 h 1447571"/>
                <a:gd name="connsiteX1015" fmla="*/ 834208 w 2566912"/>
                <a:gd name="connsiteY1015" fmla="*/ 265804 h 1447571"/>
                <a:gd name="connsiteX1016" fmla="*/ 836779 w 2566912"/>
                <a:gd name="connsiteY1016" fmla="*/ 264471 h 1447571"/>
                <a:gd name="connsiteX1017" fmla="*/ 837446 w 2566912"/>
                <a:gd name="connsiteY1017" fmla="*/ 264090 h 1447571"/>
                <a:gd name="connsiteX1018" fmla="*/ 836779 w 2566912"/>
                <a:gd name="connsiteY1018" fmla="*/ 262375 h 1447571"/>
                <a:gd name="connsiteX1019" fmla="*/ 836398 w 2566912"/>
                <a:gd name="connsiteY1019" fmla="*/ 261709 h 1447571"/>
                <a:gd name="connsiteX1020" fmla="*/ 836874 w 2566912"/>
                <a:gd name="connsiteY1020" fmla="*/ 260470 h 1447571"/>
                <a:gd name="connsiteX1021" fmla="*/ 837351 w 2566912"/>
                <a:gd name="connsiteY1021" fmla="*/ 259708 h 1447571"/>
                <a:gd name="connsiteX1022" fmla="*/ 836779 w 2566912"/>
                <a:gd name="connsiteY1022" fmla="*/ 256184 h 1447571"/>
                <a:gd name="connsiteX1023" fmla="*/ 836303 w 2566912"/>
                <a:gd name="connsiteY1023" fmla="*/ 254279 h 1447571"/>
                <a:gd name="connsiteX1024" fmla="*/ 836779 w 2566912"/>
                <a:gd name="connsiteY1024" fmla="*/ 249898 h 1447571"/>
                <a:gd name="connsiteX1025" fmla="*/ 837160 w 2566912"/>
                <a:gd name="connsiteY1025" fmla="*/ 244087 h 1447571"/>
                <a:gd name="connsiteX1026" fmla="*/ 836684 w 2566912"/>
                <a:gd name="connsiteY1026" fmla="*/ 243421 h 1447571"/>
                <a:gd name="connsiteX1027" fmla="*/ 830778 w 2566912"/>
                <a:gd name="connsiteY1027" fmla="*/ 244945 h 1447571"/>
                <a:gd name="connsiteX1028" fmla="*/ 829540 w 2566912"/>
                <a:gd name="connsiteY1028" fmla="*/ 245421 h 1447571"/>
                <a:gd name="connsiteX1029" fmla="*/ 828207 w 2566912"/>
                <a:gd name="connsiteY1029" fmla="*/ 241420 h 1447571"/>
                <a:gd name="connsiteX1030" fmla="*/ 828112 w 2566912"/>
                <a:gd name="connsiteY1030" fmla="*/ 240944 h 1447571"/>
                <a:gd name="connsiteX1031" fmla="*/ 827445 w 2566912"/>
                <a:gd name="connsiteY1031" fmla="*/ 240277 h 1447571"/>
                <a:gd name="connsiteX1032" fmla="*/ 823444 w 2566912"/>
                <a:gd name="connsiteY1032" fmla="*/ 241801 h 1447571"/>
                <a:gd name="connsiteX1033" fmla="*/ 820015 w 2566912"/>
                <a:gd name="connsiteY1033" fmla="*/ 243040 h 1447571"/>
                <a:gd name="connsiteX1034" fmla="*/ 818682 w 2566912"/>
                <a:gd name="connsiteY1034" fmla="*/ 241611 h 1447571"/>
                <a:gd name="connsiteX1035" fmla="*/ 822206 w 2566912"/>
                <a:gd name="connsiteY1035" fmla="*/ 239325 h 1447571"/>
                <a:gd name="connsiteX1036" fmla="*/ 822492 w 2566912"/>
                <a:gd name="connsiteY1036" fmla="*/ 239134 h 1447571"/>
                <a:gd name="connsiteX1037" fmla="*/ 823349 w 2566912"/>
                <a:gd name="connsiteY1037" fmla="*/ 237991 h 1447571"/>
                <a:gd name="connsiteX1038" fmla="*/ 823444 w 2566912"/>
                <a:gd name="connsiteY1038" fmla="*/ 235039 h 1447571"/>
                <a:gd name="connsiteX1039" fmla="*/ 823063 w 2566912"/>
                <a:gd name="connsiteY1039" fmla="*/ 233134 h 1447571"/>
                <a:gd name="connsiteX1040" fmla="*/ 822968 w 2566912"/>
                <a:gd name="connsiteY1040" fmla="*/ 231800 h 1447571"/>
                <a:gd name="connsiteX1041" fmla="*/ 820015 w 2566912"/>
                <a:gd name="connsiteY1041" fmla="*/ 229324 h 1447571"/>
                <a:gd name="connsiteX1042" fmla="*/ 819349 w 2566912"/>
                <a:gd name="connsiteY1042" fmla="*/ 229038 h 1447571"/>
                <a:gd name="connsiteX1043" fmla="*/ 818967 w 2566912"/>
                <a:gd name="connsiteY1043" fmla="*/ 224371 h 1447571"/>
                <a:gd name="connsiteX1044" fmla="*/ 819349 w 2566912"/>
                <a:gd name="connsiteY1044" fmla="*/ 222561 h 1447571"/>
                <a:gd name="connsiteX1045" fmla="*/ 814681 w 2566912"/>
                <a:gd name="connsiteY1045" fmla="*/ 219989 h 1447571"/>
                <a:gd name="connsiteX1046" fmla="*/ 814015 w 2566912"/>
                <a:gd name="connsiteY1046" fmla="*/ 219799 h 1447571"/>
                <a:gd name="connsiteX1047" fmla="*/ 813729 w 2566912"/>
                <a:gd name="connsiteY1047" fmla="*/ 219608 h 1447571"/>
                <a:gd name="connsiteX1048" fmla="*/ 815062 w 2566912"/>
                <a:gd name="connsiteY1048" fmla="*/ 216560 h 1447571"/>
                <a:gd name="connsiteX1049" fmla="*/ 815443 w 2566912"/>
                <a:gd name="connsiteY1049" fmla="*/ 215893 h 1447571"/>
                <a:gd name="connsiteX1050" fmla="*/ 815062 w 2566912"/>
                <a:gd name="connsiteY1050" fmla="*/ 214655 h 1447571"/>
                <a:gd name="connsiteX1051" fmla="*/ 810871 w 2566912"/>
                <a:gd name="connsiteY1051" fmla="*/ 215036 h 1447571"/>
                <a:gd name="connsiteX1052" fmla="*/ 808871 w 2566912"/>
                <a:gd name="connsiteY1052" fmla="*/ 220656 h 1447571"/>
                <a:gd name="connsiteX1053" fmla="*/ 808871 w 2566912"/>
                <a:gd name="connsiteY1053" fmla="*/ 221323 h 1447571"/>
                <a:gd name="connsiteX1054" fmla="*/ 807919 w 2566912"/>
                <a:gd name="connsiteY1054" fmla="*/ 224752 h 1447571"/>
                <a:gd name="connsiteX1055" fmla="*/ 803918 w 2566912"/>
                <a:gd name="connsiteY1055" fmla="*/ 224847 h 1447571"/>
                <a:gd name="connsiteX1056" fmla="*/ 802013 w 2566912"/>
                <a:gd name="connsiteY1056" fmla="*/ 223132 h 1447571"/>
                <a:gd name="connsiteX1057" fmla="*/ 801632 w 2566912"/>
                <a:gd name="connsiteY1057" fmla="*/ 222561 h 1447571"/>
                <a:gd name="connsiteX1058" fmla="*/ 798489 w 2566912"/>
                <a:gd name="connsiteY1058" fmla="*/ 219989 h 1447571"/>
                <a:gd name="connsiteX1059" fmla="*/ 798012 w 2566912"/>
                <a:gd name="connsiteY1059" fmla="*/ 219703 h 1447571"/>
                <a:gd name="connsiteX1060" fmla="*/ 793440 w 2566912"/>
                <a:gd name="connsiteY1060" fmla="*/ 218179 h 1447571"/>
                <a:gd name="connsiteX1061" fmla="*/ 792393 w 2566912"/>
                <a:gd name="connsiteY1061" fmla="*/ 220180 h 1447571"/>
                <a:gd name="connsiteX1062" fmla="*/ 792298 w 2566912"/>
                <a:gd name="connsiteY1062" fmla="*/ 221037 h 1447571"/>
                <a:gd name="connsiteX1063" fmla="*/ 787726 w 2566912"/>
                <a:gd name="connsiteY1063" fmla="*/ 217513 h 1447571"/>
                <a:gd name="connsiteX1064" fmla="*/ 782486 w 2566912"/>
                <a:gd name="connsiteY1064" fmla="*/ 215131 h 1447571"/>
                <a:gd name="connsiteX1065" fmla="*/ 776296 w 2566912"/>
                <a:gd name="connsiteY1065" fmla="*/ 212750 h 1447571"/>
                <a:gd name="connsiteX1066" fmla="*/ 774010 w 2566912"/>
                <a:gd name="connsiteY1066" fmla="*/ 212274 h 1447571"/>
                <a:gd name="connsiteX1067" fmla="*/ 771914 w 2566912"/>
                <a:gd name="connsiteY1067" fmla="*/ 211893 h 1447571"/>
                <a:gd name="connsiteX1068" fmla="*/ 770771 w 2566912"/>
                <a:gd name="connsiteY1068" fmla="*/ 209035 h 1447571"/>
                <a:gd name="connsiteX1069" fmla="*/ 770295 w 2566912"/>
                <a:gd name="connsiteY1069" fmla="*/ 207226 h 1447571"/>
                <a:gd name="connsiteX1070" fmla="*/ 766199 w 2566912"/>
                <a:gd name="connsiteY1070" fmla="*/ 205606 h 1447571"/>
                <a:gd name="connsiteX1071" fmla="*/ 764103 w 2566912"/>
                <a:gd name="connsiteY1071" fmla="*/ 205130 h 1447571"/>
                <a:gd name="connsiteX1072" fmla="*/ 760389 w 2566912"/>
                <a:gd name="connsiteY1072" fmla="*/ 206654 h 1447571"/>
                <a:gd name="connsiteX1073" fmla="*/ 758293 w 2566912"/>
                <a:gd name="connsiteY1073" fmla="*/ 207988 h 1447571"/>
                <a:gd name="connsiteX1074" fmla="*/ 757817 w 2566912"/>
                <a:gd name="connsiteY1074" fmla="*/ 207797 h 1447571"/>
                <a:gd name="connsiteX1075" fmla="*/ 757817 w 2566912"/>
                <a:gd name="connsiteY1075" fmla="*/ 204940 h 1447571"/>
                <a:gd name="connsiteX1076" fmla="*/ 756007 w 2566912"/>
                <a:gd name="connsiteY1076" fmla="*/ 199606 h 1447571"/>
                <a:gd name="connsiteX1077" fmla="*/ 754769 w 2566912"/>
                <a:gd name="connsiteY1077" fmla="*/ 197320 h 1447571"/>
                <a:gd name="connsiteX1078" fmla="*/ 755531 w 2566912"/>
                <a:gd name="connsiteY1078" fmla="*/ 193891 h 1447571"/>
                <a:gd name="connsiteX1079" fmla="*/ 760484 w 2566912"/>
                <a:gd name="connsiteY1079" fmla="*/ 195224 h 1447571"/>
                <a:gd name="connsiteX1080" fmla="*/ 761341 w 2566912"/>
                <a:gd name="connsiteY1080" fmla="*/ 195510 h 1447571"/>
                <a:gd name="connsiteX1081" fmla="*/ 762675 w 2566912"/>
                <a:gd name="connsiteY1081" fmla="*/ 196558 h 1447571"/>
                <a:gd name="connsiteX1082" fmla="*/ 764961 w 2566912"/>
                <a:gd name="connsiteY1082" fmla="*/ 198177 h 1447571"/>
                <a:gd name="connsiteX1083" fmla="*/ 766485 w 2566912"/>
                <a:gd name="connsiteY1083" fmla="*/ 197796 h 1447571"/>
                <a:gd name="connsiteX1084" fmla="*/ 767151 w 2566912"/>
                <a:gd name="connsiteY1084" fmla="*/ 195034 h 1447571"/>
                <a:gd name="connsiteX1085" fmla="*/ 765056 w 2566912"/>
                <a:gd name="connsiteY1085" fmla="*/ 192843 h 1447571"/>
                <a:gd name="connsiteX1086" fmla="*/ 764770 w 2566912"/>
                <a:gd name="connsiteY1086" fmla="*/ 192652 h 1447571"/>
                <a:gd name="connsiteX1087" fmla="*/ 760865 w 2566912"/>
                <a:gd name="connsiteY1087" fmla="*/ 191319 h 1447571"/>
                <a:gd name="connsiteX1088" fmla="*/ 758103 w 2566912"/>
                <a:gd name="connsiteY1088" fmla="*/ 190462 h 1447571"/>
                <a:gd name="connsiteX1089" fmla="*/ 755912 w 2566912"/>
                <a:gd name="connsiteY1089" fmla="*/ 186747 h 1447571"/>
                <a:gd name="connsiteX1090" fmla="*/ 759531 w 2566912"/>
                <a:gd name="connsiteY1090" fmla="*/ 179508 h 1447571"/>
                <a:gd name="connsiteX1091" fmla="*/ 762103 w 2566912"/>
                <a:gd name="connsiteY1091" fmla="*/ 174936 h 1447571"/>
                <a:gd name="connsiteX1092" fmla="*/ 763056 w 2566912"/>
                <a:gd name="connsiteY1092" fmla="*/ 172936 h 1447571"/>
                <a:gd name="connsiteX1093" fmla="*/ 769437 w 2566912"/>
                <a:gd name="connsiteY1093" fmla="*/ 170840 h 1447571"/>
                <a:gd name="connsiteX1094" fmla="*/ 771342 w 2566912"/>
                <a:gd name="connsiteY1094" fmla="*/ 167792 h 1447571"/>
                <a:gd name="connsiteX1095" fmla="*/ 771342 w 2566912"/>
                <a:gd name="connsiteY1095" fmla="*/ 166935 h 1447571"/>
                <a:gd name="connsiteX1096" fmla="*/ 774295 w 2566912"/>
                <a:gd name="connsiteY1096" fmla="*/ 163030 h 1447571"/>
                <a:gd name="connsiteX1097" fmla="*/ 775057 w 2566912"/>
                <a:gd name="connsiteY1097" fmla="*/ 162363 h 1447571"/>
                <a:gd name="connsiteX1098" fmla="*/ 778772 w 2566912"/>
                <a:gd name="connsiteY1098" fmla="*/ 161887 h 1447571"/>
                <a:gd name="connsiteX1099" fmla="*/ 782773 w 2566912"/>
                <a:gd name="connsiteY1099" fmla="*/ 161410 h 1447571"/>
                <a:gd name="connsiteX1100" fmla="*/ 790678 w 2566912"/>
                <a:gd name="connsiteY1100" fmla="*/ 159791 h 1447571"/>
                <a:gd name="connsiteX1101" fmla="*/ 794679 w 2566912"/>
                <a:gd name="connsiteY1101" fmla="*/ 160934 h 1447571"/>
                <a:gd name="connsiteX1102" fmla="*/ 796584 w 2566912"/>
                <a:gd name="connsiteY1102" fmla="*/ 161601 h 1447571"/>
                <a:gd name="connsiteX1103" fmla="*/ 797441 w 2566912"/>
                <a:gd name="connsiteY1103" fmla="*/ 163030 h 1447571"/>
                <a:gd name="connsiteX1104" fmla="*/ 797441 w 2566912"/>
                <a:gd name="connsiteY1104" fmla="*/ 163220 h 1447571"/>
                <a:gd name="connsiteX1105" fmla="*/ 793821 w 2566912"/>
                <a:gd name="connsiteY1105" fmla="*/ 164649 h 1447571"/>
                <a:gd name="connsiteX1106" fmla="*/ 792584 w 2566912"/>
                <a:gd name="connsiteY1106" fmla="*/ 165030 h 1447571"/>
                <a:gd name="connsiteX1107" fmla="*/ 786487 w 2566912"/>
                <a:gd name="connsiteY1107" fmla="*/ 168745 h 1447571"/>
                <a:gd name="connsiteX1108" fmla="*/ 781820 w 2566912"/>
                <a:gd name="connsiteY1108" fmla="*/ 180651 h 1447571"/>
                <a:gd name="connsiteX1109" fmla="*/ 781915 w 2566912"/>
                <a:gd name="connsiteY1109" fmla="*/ 181222 h 1447571"/>
                <a:gd name="connsiteX1110" fmla="*/ 782010 w 2566912"/>
                <a:gd name="connsiteY1110" fmla="*/ 184842 h 1447571"/>
                <a:gd name="connsiteX1111" fmla="*/ 781725 w 2566912"/>
                <a:gd name="connsiteY1111" fmla="*/ 185318 h 1447571"/>
                <a:gd name="connsiteX1112" fmla="*/ 780296 w 2566912"/>
                <a:gd name="connsiteY1112" fmla="*/ 188557 h 1447571"/>
                <a:gd name="connsiteX1113" fmla="*/ 779915 w 2566912"/>
                <a:gd name="connsiteY1113" fmla="*/ 191605 h 1447571"/>
                <a:gd name="connsiteX1114" fmla="*/ 779629 w 2566912"/>
                <a:gd name="connsiteY1114" fmla="*/ 193510 h 1447571"/>
                <a:gd name="connsiteX1115" fmla="*/ 779534 w 2566912"/>
                <a:gd name="connsiteY1115" fmla="*/ 194462 h 1447571"/>
                <a:gd name="connsiteX1116" fmla="*/ 779248 w 2566912"/>
                <a:gd name="connsiteY1116" fmla="*/ 197415 h 1447571"/>
                <a:gd name="connsiteX1117" fmla="*/ 781820 w 2566912"/>
                <a:gd name="connsiteY1117" fmla="*/ 199606 h 1447571"/>
                <a:gd name="connsiteX1118" fmla="*/ 783249 w 2566912"/>
                <a:gd name="connsiteY1118" fmla="*/ 197891 h 1447571"/>
                <a:gd name="connsiteX1119" fmla="*/ 784201 w 2566912"/>
                <a:gd name="connsiteY1119" fmla="*/ 196081 h 1447571"/>
                <a:gd name="connsiteX1120" fmla="*/ 785916 w 2566912"/>
                <a:gd name="connsiteY1120" fmla="*/ 192557 h 1447571"/>
                <a:gd name="connsiteX1121" fmla="*/ 785344 w 2566912"/>
                <a:gd name="connsiteY1121" fmla="*/ 187318 h 1447571"/>
                <a:gd name="connsiteX1122" fmla="*/ 787535 w 2566912"/>
                <a:gd name="connsiteY1122" fmla="*/ 183508 h 1447571"/>
                <a:gd name="connsiteX1123" fmla="*/ 791059 w 2566912"/>
                <a:gd name="connsiteY1123" fmla="*/ 184842 h 1447571"/>
                <a:gd name="connsiteX1124" fmla="*/ 791821 w 2566912"/>
                <a:gd name="connsiteY1124" fmla="*/ 183889 h 1447571"/>
                <a:gd name="connsiteX1125" fmla="*/ 790774 w 2566912"/>
                <a:gd name="connsiteY1125" fmla="*/ 179127 h 1447571"/>
                <a:gd name="connsiteX1126" fmla="*/ 790107 w 2566912"/>
                <a:gd name="connsiteY1126" fmla="*/ 176079 h 1447571"/>
                <a:gd name="connsiteX1127" fmla="*/ 792393 w 2566912"/>
                <a:gd name="connsiteY1127" fmla="*/ 173412 h 1447571"/>
                <a:gd name="connsiteX1128" fmla="*/ 793631 w 2566912"/>
                <a:gd name="connsiteY1128" fmla="*/ 172840 h 1447571"/>
                <a:gd name="connsiteX1129" fmla="*/ 797441 w 2566912"/>
                <a:gd name="connsiteY1129" fmla="*/ 172174 h 1447571"/>
                <a:gd name="connsiteX1130" fmla="*/ 800203 w 2566912"/>
                <a:gd name="connsiteY1130" fmla="*/ 169602 h 1447571"/>
                <a:gd name="connsiteX1131" fmla="*/ 802680 w 2566912"/>
                <a:gd name="connsiteY1131" fmla="*/ 169792 h 1447571"/>
                <a:gd name="connsiteX1132" fmla="*/ 806490 w 2566912"/>
                <a:gd name="connsiteY1132" fmla="*/ 169602 h 1447571"/>
                <a:gd name="connsiteX1133" fmla="*/ 809252 w 2566912"/>
                <a:gd name="connsiteY1133" fmla="*/ 167697 h 1447571"/>
                <a:gd name="connsiteX1134" fmla="*/ 816491 w 2566912"/>
                <a:gd name="connsiteY1134" fmla="*/ 170078 h 1447571"/>
                <a:gd name="connsiteX1135" fmla="*/ 815919 w 2566912"/>
                <a:gd name="connsiteY1135" fmla="*/ 171697 h 1447571"/>
                <a:gd name="connsiteX1136" fmla="*/ 815539 w 2566912"/>
                <a:gd name="connsiteY1136" fmla="*/ 172174 h 1447571"/>
                <a:gd name="connsiteX1137" fmla="*/ 814015 w 2566912"/>
                <a:gd name="connsiteY1137" fmla="*/ 175126 h 1447571"/>
                <a:gd name="connsiteX1138" fmla="*/ 814300 w 2566912"/>
                <a:gd name="connsiteY1138" fmla="*/ 177031 h 1447571"/>
                <a:gd name="connsiteX1139" fmla="*/ 814205 w 2566912"/>
                <a:gd name="connsiteY1139" fmla="*/ 182842 h 1447571"/>
                <a:gd name="connsiteX1140" fmla="*/ 811634 w 2566912"/>
                <a:gd name="connsiteY1140" fmla="*/ 185032 h 1447571"/>
                <a:gd name="connsiteX1141" fmla="*/ 809824 w 2566912"/>
                <a:gd name="connsiteY1141" fmla="*/ 186842 h 1447571"/>
                <a:gd name="connsiteX1142" fmla="*/ 809728 w 2566912"/>
                <a:gd name="connsiteY1142" fmla="*/ 188366 h 1447571"/>
                <a:gd name="connsiteX1143" fmla="*/ 809538 w 2566912"/>
                <a:gd name="connsiteY1143" fmla="*/ 190081 h 1447571"/>
                <a:gd name="connsiteX1144" fmla="*/ 808490 w 2566912"/>
                <a:gd name="connsiteY1144" fmla="*/ 195319 h 1447571"/>
                <a:gd name="connsiteX1145" fmla="*/ 809347 w 2566912"/>
                <a:gd name="connsiteY1145" fmla="*/ 195415 h 1447571"/>
                <a:gd name="connsiteX1146" fmla="*/ 814776 w 2566912"/>
                <a:gd name="connsiteY1146" fmla="*/ 191986 h 1447571"/>
                <a:gd name="connsiteX1147" fmla="*/ 816681 w 2566912"/>
                <a:gd name="connsiteY1147" fmla="*/ 189985 h 1447571"/>
                <a:gd name="connsiteX1148" fmla="*/ 818777 w 2566912"/>
                <a:gd name="connsiteY1148" fmla="*/ 187699 h 1447571"/>
                <a:gd name="connsiteX1149" fmla="*/ 818682 w 2566912"/>
                <a:gd name="connsiteY1149" fmla="*/ 189223 h 1447571"/>
                <a:gd name="connsiteX1150" fmla="*/ 818587 w 2566912"/>
                <a:gd name="connsiteY1150" fmla="*/ 192652 h 1447571"/>
                <a:gd name="connsiteX1151" fmla="*/ 820206 w 2566912"/>
                <a:gd name="connsiteY1151" fmla="*/ 196081 h 1447571"/>
                <a:gd name="connsiteX1152" fmla="*/ 820873 w 2566912"/>
                <a:gd name="connsiteY1152" fmla="*/ 195891 h 1447571"/>
                <a:gd name="connsiteX1153" fmla="*/ 821349 w 2566912"/>
                <a:gd name="connsiteY1153" fmla="*/ 195415 h 1447571"/>
                <a:gd name="connsiteX1154" fmla="*/ 822587 w 2566912"/>
                <a:gd name="connsiteY1154" fmla="*/ 194557 h 1447571"/>
                <a:gd name="connsiteX1155" fmla="*/ 822873 w 2566912"/>
                <a:gd name="connsiteY1155" fmla="*/ 194557 h 1447571"/>
                <a:gd name="connsiteX1156" fmla="*/ 825635 w 2566912"/>
                <a:gd name="connsiteY1156" fmla="*/ 193129 h 1447571"/>
                <a:gd name="connsiteX1157" fmla="*/ 825730 w 2566912"/>
                <a:gd name="connsiteY1157" fmla="*/ 191605 h 1447571"/>
                <a:gd name="connsiteX1158" fmla="*/ 826493 w 2566912"/>
                <a:gd name="connsiteY1158" fmla="*/ 188271 h 1447571"/>
                <a:gd name="connsiteX1159" fmla="*/ 826778 w 2566912"/>
                <a:gd name="connsiteY1159" fmla="*/ 188176 h 1447571"/>
                <a:gd name="connsiteX1160" fmla="*/ 832207 w 2566912"/>
                <a:gd name="connsiteY1160" fmla="*/ 188366 h 1447571"/>
                <a:gd name="connsiteX1161" fmla="*/ 835636 w 2566912"/>
                <a:gd name="connsiteY1161" fmla="*/ 191224 h 1447571"/>
                <a:gd name="connsiteX1162" fmla="*/ 837922 w 2566912"/>
                <a:gd name="connsiteY1162" fmla="*/ 192843 h 1447571"/>
                <a:gd name="connsiteX1163" fmla="*/ 841351 w 2566912"/>
                <a:gd name="connsiteY1163" fmla="*/ 193795 h 1447571"/>
                <a:gd name="connsiteX1164" fmla="*/ 841351 w 2566912"/>
                <a:gd name="connsiteY1164" fmla="*/ 194653 h 1447571"/>
                <a:gd name="connsiteX1165" fmla="*/ 840209 w 2566912"/>
                <a:gd name="connsiteY1165" fmla="*/ 196748 h 1447571"/>
                <a:gd name="connsiteX1166" fmla="*/ 839065 w 2566912"/>
                <a:gd name="connsiteY1166" fmla="*/ 200082 h 1447571"/>
                <a:gd name="connsiteX1167" fmla="*/ 839923 w 2566912"/>
                <a:gd name="connsiteY1167" fmla="*/ 200463 h 1447571"/>
                <a:gd name="connsiteX1168" fmla="*/ 844971 w 2566912"/>
                <a:gd name="connsiteY1168" fmla="*/ 200939 h 1447571"/>
                <a:gd name="connsiteX1169" fmla="*/ 844971 w 2566912"/>
                <a:gd name="connsiteY1169" fmla="*/ 202273 h 1447571"/>
                <a:gd name="connsiteX1170" fmla="*/ 844590 w 2566912"/>
                <a:gd name="connsiteY1170" fmla="*/ 202939 h 1447571"/>
                <a:gd name="connsiteX1171" fmla="*/ 842494 w 2566912"/>
                <a:gd name="connsiteY1171" fmla="*/ 205225 h 1447571"/>
                <a:gd name="connsiteX1172" fmla="*/ 844494 w 2566912"/>
                <a:gd name="connsiteY1172" fmla="*/ 208273 h 1447571"/>
                <a:gd name="connsiteX1173" fmla="*/ 845923 w 2566912"/>
                <a:gd name="connsiteY1173" fmla="*/ 209131 h 1447571"/>
                <a:gd name="connsiteX1174" fmla="*/ 848019 w 2566912"/>
                <a:gd name="connsiteY1174" fmla="*/ 210655 h 1447571"/>
                <a:gd name="connsiteX1175" fmla="*/ 849924 w 2566912"/>
                <a:gd name="connsiteY1175" fmla="*/ 214084 h 1447571"/>
                <a:gd name="connsiteX1176" fmla="*/ 853829 w 2566912"/>
                <a:gd name="connsiteY1176" fmla="*/ 212274 h 1447571"/>
                <a:gd name="connsiteX1177" fmla="*/ 853924 w 2566912"/>
                <a:gd name="connsiteY1177" fmla="*/ 212179 h 1447571"/>
                <a:gd name="connsiteX1178" fmla="*/ 856401 w 2566912"/>
                <a:gd name="connsiteY1178" fmla="*/ 209226 h 1447571"/>
                <a:gd name="connsiteX1179" fmla="*/ 856782 w 2566912"/>
                <a:gd name="connsiteY1179" fmla="*/ 209226 h 1447571"/>
                <a:gd name="connsiteX1180" fmla="*/ 862401 w 2566912"/>
                <a:gd name="connsiteY1180" fmla="*/ 211226 h 1447571"/>
                <a:gd name="connsiteX1181" fmla="*/ 865926 w 2566912"/>
                <a:gd name="connsiteY1181" fmla="*/ 213607 h 1447571"/>
                <a:gd name="connsiteX1182" fmla="*/ 865926 w 2566912"/>
                <a:gd name="connsiteY1182" fmla="*/ 214179 h 1447571"/>
                <a:gd name="connsiteX1183" fmla="*/ 859544 w 2566912"/>
                <a:gd name="connsiteY1183" fmla="*/ 217989 h 1447571"/>
                <a:gd name="connsiteX1184" fmla="*/ 855544 w 2566912"/>
                <a:gd name="connsiteY1184" fmla="*/ 219322 h 1447571"/>
                <a:gd name="connsiteX1185" fmla="*/ 854019 w 2566912"/>
                <a:gd name="connsiteY1185" fmla="*/ 221894 h 1447571"/>
                <a:gd name="connsiteX1186" fmla="*/ 855068 w 2566912"/>
                <a:gd name="connsiteY1186" fmla="*/ 222656 h 1447571"/>
                <a:gd name="connsiteX1187" fmla="*/ 862401 w 2566912"/>
                <a:gd name="connsiteY1187" fmla="*/ 222656 h 1447571"/>
                <a:gd name="connsiteX1188" fmla="*/ 866878 w 2566912"/>
                <a:gd name="connsiteY1188" fmla="*/ 222656 h 1447571"/>
                <a:gd name="connsiteX1189" fmla="*/ 866592 w 2566912"/>
                <a:gd name="connsiteY1189" fmla="*/ 223609 h 1447571"/>
                <a:gd name="connsiteX1190" fmla="*/ 866974 w 2566912"/>
                <a:gd name="connsiteY1190" fmla="*/ 226561 h 1447571"/>
                <a:gd name="connsiteX1191" fmla="*/ 872022 w 2566912"/>
                <a:gd name="connsiteY1191" fmla="*/ 226657 h 1447571"/>
                <a:gd name="connsiteX1192" fmla="*/ 876594 w 2566912"/>
                <a:gd name="connsiteY1192" fmla="*/ 225990 h 1447571"/>
                <a:gd name="connsiteX1193" fmla="*/ 878213 w 2566912"/>
                <a:gd name="connsiteY1193" fmla="*/ 229133 h 1447571"/>
                <a:gd name="connsiteX1194" fmla="*/ 877927 w 2566912"/>
                <a:gd name="connsiteY1194" fmla="*/ 229419 h 1447571"/>
                <a:gd name="connsiteX1195" fmla="*/ 871641 w 2566912"/>
                <a:gd name="connsiteY1195" fmla="*/ 231133 h 1447571"/>
                <a:gd name="connsiteX1196" fmla="*/ 869260 w 2566912"/>
                <a:gd name="connsiteY1196" fmla="*/ 232848 h 1447571"/>
                <a:gd name="connsiteX1197" fmla="*/ 869164 w 2566912"/>
                <a:gd name="connsiteY1197" fmla="*/ 233229 h 1447571"/>
                <a:gd name="connsiteX1198" fmla="*/ 869069 w 2566912"/>
                <a:gd name="connsiteY1198" fmla="*/ 235610 h 1447571"/>
                <a:gd name="connsiteX1199" fmla="*/ 869831 w 2566912"/>
                <a:gd name="connsiteY1199" fmla="*/ 235991 h 1447571"/>
                <a:gd name="connsiteX1200" fmla="*/ 872689 w 2566912"/>
                <a:gd name="connsiteY1200" fmla="*/ 235134 h 1447571"/>
                <a:gd name="connsiteX1201" fmla="*/ 874498 w 2566912"/>
                <a:gd name="connsiteY1201" fmla="*/ 234467 h 1447571"/>
                <a:gd name="connsiteX1202" fmla="*/ 877451 w 2566912"/>
                <a:gd name="connsiteY1202" fmla="*/ 235420 h 1447571"/>
                <a:gd name="connsiteX1203" fmla="*/ 879070 w 2566912"/>
                <a:gd name="connsiteY1203" fmla="*/ 234277 h 1447571"/>
                <a:gd name="connsiteX1204" fmla="*/ 880594 w 2566912"/>
                <a:gd name="connsiteY1204" fmla="*/ 233229 h 1447571"/>
                <a:gd name="connsiteX1205" fmla="*/ 882214 w 2566912"/>
                <a:gd name="connsiteY1205" fmla="*/ 235134 h 1447571"/>
                <a:gd name="connsiteX1206" fmla="*/ 882309 w 2566912"/>
                <a:gd name="connsiteY1206" fmla="*/ 235324 h 1447571"/>
                <a:gd name="connsiteX1207" fmla="*/ 882214 w 2566912"/>
                <a:gd name="connsiteY1207" fmla="*/ 239039 h 1447571"/>
                <a:gd name="connsiteX1208" fmla="*/ 880499 w 2566912"/>
                <a:gd name="connsiteY1208" fmla="*/ 240087 h 1447571"/>
                <a:gd name="connsiteX1209" fmla="*/ 874308 w 2566912"/>
                <a:gd name="connsiteY1209" fmla="*/ 244564 h 1447571"/>
                <a:gd name="connsiteX1210" fmla="*/ 876213 w 2566912"/>
                <a:gd name="connsiteY1210" fmla="*/ 246945 h 1447571"/>
                <a:gd name="connsiteX1211" fmla="*/ 877546 w 2566912"/>
                <a:gd name="connsiteY1211" fmla="*/ 247993 h 1447571"/>
                <a:gd name="connsiteX1212" fmla="*/ 877736 w 2566912"/>
                <a:gd name="connsiteY1212" fmla="*/ 248564 h 1447571"/>
                <a:gd name="connsiteX1213" fmla="*/ 877546 w 2566912"/>
                <a:gd name="connsiteY1213" fmla="*/ 248564 h 1447571"/>
                <a:gd name="connsiteX1214" fmla="*/ 877070 w 2566912"/>
                <a:gd name="connsiteY1214" fmla="*/ 248564 h 1447571"/>
                <a:gd name="connsiteX1215" fmla="*/ 871450 w 2566912"/>
                <a:gd name="connsiteY1215" fmla="*/ 249993 h 1447571"/>
                <a:gd name="connsiteX1216" fmla="*/ 871546 w 2566912"/>
                <a:gd name="connsiteY1216" fmla="*/ 250850 h 1447571"/>
                <a:gd name="connsiteX1217" fmla="*/ 872498 w 2566912"/>
                <a:gd name="connsiteY1217" fmla="*/ 252565 h 1447571"/>
                <a:gd name="connsiteX1218" fmla="*/ 874308 w 2566912"/>
                <a:gd name="connsiteY1218" fmla="*/ 255232 h 1447571"/>
                <a:gd name="connsiteX1219" fmla="*/ 875546 w 2566912"/>
                <a:gd name="connsiteY1219" fmla="*/ 257708 h 1447571"/>
                <a:gd name="connsiteX1220" fmla="*/ 877070 w 2566912"/>
                <a:gd name="connsiteY1220" fmla="*/ 261899 h 1447571"/>
                <a:gd name="connsiteX1221" fmla="*/ 879832 w 2566912"/>
                <a:gd name="connsiteY1221" fmla="*/ 263518 h 1447571"/>
                <a:gd name="connsiteX1222" fmla="*/ 882594 w 2566912"/>
                <a:gd name="connsiteY1222" fmla="*/ 266662 h 1447571"/>
                <a:gd name="connsiteX1223" fmla="*/ 884119 w 2566912"/>
                <a:gd name="connsiteY1223" fmla="*/ 268186 h 1447571"/>
                <a:gd name="connsiteX1224" fmla="*/ 886024 w 2566912"/>
                <a:gd name="connsiteY1224" fmla="*/ 270091 h 1447571"/>
                <a:gd name="connsiteX1225" fmla="*/ 887167 w 2566912"/>
                <a:gd name="connsiteY1225" fmla="*/ 274186 h 1447571"/>
                <a:gd name="connsiteX1226" fmla="*/ 888595 w 2566912"/>
                <a:gd name="connsiteY1226" fmla="*/ 279044 h 1447571"/>
                <a:gd name="connsiteX1227" fmla="*/ 893453 w 2566912"/>
                <a:gd name="connsiteY1227" fmla="*/ 281235 h 1447571"/>
                <a:gd name="connsiteX1228" fmla="*/ 894501 w 2566912"/>
                <a:gd name="connsiteY1228" fmla="*/ 280473 h 1447571"/>
                <a:gd name="connsiteX1229" fmla="*/ 896692 w 2566912"/>
                <a:gd name="connsiteY1229" fmla="*/ 279139 h 1447571"/>
                <a:gd name="connsiteX1230" fmla="*/ 901549 w 2566912"/>
                <a:gd name="connsiteY1230" fmla="*/ 279997 h 1447571"/>
                <a:gd name="connsiteX1231" fmla="*/ 900311 w 2566912"/>
                <a:gd name="connsiteY1231" fmla="*/ 282664 h 1447571"/>
                <a:gd name="connsiteX1232" fmla="*/ 899073 w 2566912"/>
                <a:gd name="connsiteY1232" fmla="*/ 284188 h 1447571"/>
                <a:gd name="connsiteX1233" fmla="*/ 896882 w 2566912"/>
                <a:gd name="connsiteY1233" fmla="*/ 286569 h 1447571"/>
                <a:gd name="connsiteX1234" fmla="*/ 896501 w 2566912"/>
                <a:gd name="connsiteY1234" fmla="*/ 286569 h 1447571"/>
                <a:gd name="connsiteX1235" fmla="*/ 892024 w 2566912"/>
                <a:gd name="connsiteY1235" fmla="*/ 287617 h 1447571"/>
                <a:gd name="connsiteX1236" fmla="*/ 684760 w 2566912"/>
                <a:gd name="connsiteY1236" fmla="*/ 136836 h 1447571"/>
                <a:gd name="connsiteX1237" fmla="*/ 684855 w 2566912"/>
                <a:gd name="connsiteY1237" fmla="*/ 136360 h 1447571"/>
                <a:gd name="connsiteX1238" fmla="*/ 684855 w 2566912"/>
                <a:gd name="connsiteY1238" fmla="*/ 132931 h 1447571"/>
                <a:gd name="connsiteX1239" fmla="*/ 683808 w 2566912"/>
                <a:gd name="connsiteY1239" fmla="*/ 132359 h 1447571"/>
                <a:gd name="connsiteX1240" fmla="*/ 680093 w 2566912"/>
                <a:gd name="connsiteY1240" fmla="*/ 131883 h 1447571"/>
                <a:gd name="connsiteX1241" fmla="*/ 678378 w 2566912"/>
                <a:gd name="connsiteY1241" fmla="*/ 129883 h 1447571"/>
                <a:gd name="connsiteX1242" fmla="*/ 678284 w 2566912"/>
                <a:gd name="connsiteY1242" fmla="*/ 129787 h 1447571"/>
                <a:gd name="connsiteX1243" fmla="*/ 674473 w 2566912"/>
                <a:gd name="connsiteY1243" fmla="*/ 129406 h 1447571"/>
                <a:gd name="connsiteX1244" fmla="*/ 672759 w 2566912"/>
                <a:gd name="connsiteY1244" fmla="*/ 132740 h 1447571"/>
                <a:gd name="connsiteX1245" fmla="*/ 677998 w 2566912"/>
                <a:gd name="connsiteY1245" fmla="*/ 141027 h 1447571"/>
                <a:gd name="connsiteX1246" fmla="*/ 684760 w 2566912"/>
                <a:gd name="connsiteY1246" fmla="*/ 136836 h 1447571"/>
                <a:gd name="connsiteX1247" fmla="*/ 677998 w 2566912"/>
                <a:gd name="connsiteY1247" fmla="*/ 140074 h 1447571"/>
                <a:gd name="connsiteX1248" fmla="*/ 673616 w 2566912"/>
                <a:gd name="connsiteY1248" fmla="*/ 132359 h 1447571"/>
                <a:gd name="connsiteX1249" fmla="*/ 674854 w 2566912"/>
                <a:gd name="connsiteY1249" fmla="*/ 129978 h 1447571"/>
                <a:gd name="connsiteX1250" fmla="*/ 675807 w 2566912"/>
                <a:gd name="connsiteY1250" fmla="*/ 129787 h 1447571"/>
                <a:gd name="connsiteX1251" fmla="*/ 677711 w 2566912"/>
                <a:gd name="connsiteY1251" fmla="*/ 130359 h 1447571"/>
                <a:gd name="connsiteX1252" fmla="*/ 679426 w 2566912"/>
                <a:gd name="connsiteY1252" fmla="*/ 132359 h 1447571"/>
                <a:gd name="connsiteX1253" fmla="*/ 683712 w 2566912"/>
                <a:gd name="connsiteY1253" fmla="*/ 133121 h 1447571"/>
                <a:gd name="connsiteX1254" fmla="*/ 684189 w 2566912"/>
                <a:gd name="connsiteY1254" fmla="*/ 133312 h 1447571"/>
                <a:gd name="connsiteX1255" fmla="*/ 684094 w 2566912"/>
                <a:gd name="connsiteY1255" fmla="*/ 136169 h 1447571"/>
                <a:gd name="connsiteX1256" fmla="*/ 683998 w 2566912"/>
                <a:gd name="connsiteY1256" fmla="*/ 136741 h 1447571"/>
                <a:gd name="connsiteX1257" fmla="*/ 677998 w 2566912"/>
                <a:gd name="connsiteY1257" fmla="*/ 140074 h 1447571"/>
                <a:gd name="connsiteX1258" fmla="*/ 702858 w 2566912"/>
                <a:gd name="connsiteY1258" fmla="*/ 145599 h 1447571"/>
                <a:gd name="connsiteX1259" fmla="*/ 703144 w 2566912"/>
                <a:gd name="connsiteY1259" fmla="*/ 148361 h 1447571"/>
                <a:gd name="connsiteX1260" fmla="*/ 702096 w 2566912"/>
                <a:gd name="connsiteY1260" fmla="*/ 149790 h 1447571"/>
                <a:gd name="connsiteX1261" fmla="*/ 699810 w 2566912"/>
                <a:gd name="connsiteY1261" fmla="*/ 152266 h 1447571"/>
                <a:gd name="connsiteX1262" fmla="*/ 699619 w 2566912"/>
                <a:gd name="connsiteY1262" fmla="*/ 152171 h 1447571"/>
                <a:gd name="connsiteX1263" fmla="*/ 698190 w 2566912"/>
                <a:gd name="connsiteY1263" fmla="*/ 150742 h 1447571"/>
                <a:gd name="connsiteX1264" fmla="*/ 694952 w 2566912"/>
                <a:gd name="connsiteY1264" fmla="*/ 148171 h 1447571"/>
                <a:gd name="connsiteX1265" fmla="*/ 690951 w 2566912"/>
                <a:gd name="connsiteY1265" fmla="*/ 150361 h 1447571"/>
                <a:gd name="connsiteX1266" fmla="*/ 690380 w 2566912"/>
                <a:gd name="connsiteY1266" fmla="*/ 152838 h 1447571"/>
                <a:gd name="connsiteX1267" fmla="*/ 691333 w 2566912"/>
                <a:gd name="connsiteY1267" fmla="*/ 154171 h 1447571"/>
                <a:gd name="connsiteX1268" fmla="*/ 692761 w 2566912"/>
                <a:gd name="connsiteY1268" fmla="*/ 157410 h 1447571"/>
                <a:gd name="connsiteX1269" fmla="*/ 692856 w 2566912"/>
                <a:gd name="connsiteY1269" fmla="*/ 158839 h 1447571"/>
                <a:gd name="connsiteX1270" fmla="*/ 695238 w 2566912"/>
                <a:gd name="connsiteY1270" fmla="*/ 163506 h 1447571"/>
                <a:gd name="connsiteX1271" fmla="*/ 698095 w 2566912"/>
                <a:gd name="connsiteY1271" fmla="*/ 165601 h 1447571"/>
                <a:gd name="connsiteX1272" fmla="*/ 698095 w 2566912"/>
                <a:gd name="connsiteY1272" fmla="*/ 167602 h 1447571"/>
                <a:gd name="connsiteX1273" fmla="*/ 697714 w 2566912"/>
                <a:gd name="connsiteY1273" fmla="*/ 172364 h 1447571"/>
                <a:gd name="connsiteX1274" fmla="*/ 697524 w 2566912"/>
                <a:gd name="connsiteY1274" fmla="*/ 177127 h 1447571"/>
                <a:gd name="connsiteX1275" fmla="*/ 698667 w 2566912"/>
                <a:gd name="connsiteY1275" fmla="*/ 177603 h 1447571"/>
                <a:gd name="connsiteX1276" fmla="*/ 699429 w 2566912"/>
                <a:gd name="connsiteY1276" fmla="*/ 177508 h 1447571"/>
                <a:gd name="connsiteX1277" fmla="*/ 705334 w 2566912"/>
                <a:gd name="connsiteY1277" fmla="*/ 173126 h 1447571"/>
                <a:gd name="connsiteX1278" fmla="*/ 706859 w 2566912"/>
                <a:gd name="connsiteY1278" fmla="*/ 170459 h 1447571"/>
                <a:gd name="connsiteX1279" fmla="*/ 707049 w 2566912"/>
                <a:gd name="connsiteY1279" fmla="*/ 170554 h 1447571"/>
                <a:gd name="connsiteX1280" fmla="*/ 711049 w 2566912"/>
                <a:gd name="connsiteY1280" fmla="*/ 171888 h 1447571"/>
                <a:gd name="connsiteX1281" fmla="*/ 716764 w 2566912"/>
                <a:gd name="connsiteY1281" fmla="*/ 166744 h 1447571"/>
                <a:gd name="connsiteX1282" fmla="*/ 716288 w 2566912"/>
                <a:gd name="connsiteY1282" fmla="*/ 165125 h 1447571"/>
                <a:gd name="connsiteX1283" fmla="*/ 716288 w 2566912"/>
                <a:gd name="connsiteY1283" fmla="*/ 161982 h 1447571"/>
                <a:gd name="connsiteX1284" fmla="*/ 717050 w 2566912"/>
                <a:gd name="connsiteY1284" fmla="*/ 161410 h 1447571"/>
                <a:gd name="connsiteX1285" fmla="*/ 718574 w 2566912"/>
                <a:gd name="connsiteY1285" fmla="*/ 159029 h 1447571"/>
                <a:gd name="connsiteX1286" fmla="*/ 717717 w 2566912"/>
                <a:gd name="connsiteY1286" fmla="*/ 154743 h 1447571"/>
                <a:gd name="connsiteX1287" fmla="*/ 714288 w 2566912"/>
                <a:gd name="connsiteY1287" fmla="*/ 152076 h 1447571"/>
                <a:gd name="connsiteX1288" fmla="*/ 713430 w 2566912"/>
                <a:gd name="connsiteY1288" fmla="*/ 152838 h 1447571"/>
                <a:gd name="connsiteX1289" fmla="*/ 711811 w 2566912"/>
                <a:gd name="connsiteY1289" fmla="*/ 154171 h 1447571"/>
                <a:gd name="connsiteX1290" fmla="*/ 711049 w 2566912"/>
                <a:gd name="connsiteY1290" fmla="*/ 154267 h 1447571"/>
                <a:gd name="connsiteX1291" fmla="*/ 713430 w 2566912"/>
                <a:gd name="connsiteY1291" fmla="*/ 150838 h 1447571"/>
                <a:gd name="connsiteX1292" fmla="*/ 718098 w 2566912"/>
                <a:gd name="connsiteY1292" fmla="*/ 149885 h 1447571"/>
                <a:gd name="connsiteX1293" fmla="*/ 724575 w 2566912"/>
                <a:gd name="connsiteY1293" fmla="*/ 148171 h 1447571"/>
                <a:gd name="connsiteX1294" fmla="*/ 726385 w 2566912"/>
                <a:gd name="connsiteY1294" fmla="*/ 145789 h 1447571"/>
                <a:gd name="connsiteX1295" fmla="*/ 726575 w 2566912"/>
                <a:gd name="connsiteY1295" fmla="*/ 144742 h 1447571"/>
                <a:gd name="connsiteX1296" fmla="*/ 726575 w 2566912"/>
                <a:gd name="connsiteY1296" fmla="*/ 142075 h 1447571"/>
                <a:gd name="connsiteX1297" fmla="*/ 721431 w 2566912"/>
                <a:gd name="connsiteY1297" fmla="*/ 140455 h 1447571"/>
                <a:gd name="connsiteX1298" fmla="*/ 719622 w 2566912"/>
                <a:gd name="connsiteY1298" fmla="*/ 140741 h 1447571"/>
                <a:gd name="connsiteX1299" fmla="*/ 717240 w 2566912"/>
                <a:gd name="connsiteY1299" fmla="*/ 140932 h 1447571"/>
                <a:gd name="connsiteX1300" fmla="*/ 715907 w 2566912"/>
                <a:gd name="connsiteY1300" fmla="*/ 140170 h 1447571"/>
                <a:gd name="connsiteX1301" fmla="*/ 712573 w 2566912"/>
                <a:gd name="connsiteY1301" fmla="*/ 138836 h 1447571"/>
                <a:gd name="connsiteX1302" fmla="*/ 706573 w 2566912"/>
                <a:gd name="connsiteY1302" fmla="*/ 139884 h 1447571"/>
                <a:gd name="connsiteX1303" fmla="*/ 702286 w 2566912"/>
                <a:gd name="connsiteY1303" fmla="*/ 143980 h 1447571"/>
                <a:gd name="connsiteX1304" fmla="*/ 702858 w 2566912"/>
                <a:gd name="connsiteY1304" fmla="*/ 145599 h 1447571"/>
                <a:gd name="connsiteX1305" fmla="*/ 706953 w 2566912"/>
                <a:gd name="connsiteY1305" fmla="*/ 140360 h 1447571"/>
                <a:gd name="connsiteX1306" fmla="*/ 712478 w 2566912"/>
                <a:gd name="connsiteY1306" fmla="*/ 139408 h 1447571"/>
                <a:gd name="connsiteX1307" fmla="*/ 715335 w 2566912"/>
                <a:gd name="connsiteY1307" fmla="*/ 140551 h 1447571"/>
                <a:gd name="connsiteX1308" fmla="*/ 716860 w 2566912"/>
                <a:gd name="connsiteY1308" fmla="*/ 141408 h 1447571"/>
                <a:gd name="connsiteX1309" fmla="*/ 719717 w 2566912"/>
                <a:gd name="connsiteY1309" fmla="*/ 141217 h 1447571"/>
                <a:gd name="connsiteX1310" fmla="*/ 721241 w 2566912"/>
                <a:gd name="connsiteY1310" fmla="*/ 140932 h 1447571"/>
                <a:gd name="connsiteX1311" fmla="*/ 725623 w 2566912"/>
                <a:gd name="connsiteY1311" fmla="*/ 142170 h 1447571"/>
                <a:gd name="connsiteX1312" fmla="*/ 725527 w 2566912"/>
                <a:gd name="connsiteY1312" fmla="*/ 144265 h 1447571"/>
                <a:gd name="connsiteX1313" fmla="*/ 725336 w 2566912"/>
                <a:gd name="connsiteY1313" fmla="*/ 145408 h 1447571"/>
                <a:gd name="connsiteX1314" fmla="*/ 723908 w 2566912"/>
                <a:gd name="connsiteY1314" fmla="*/ 147123 h 1447571"/>
                <a:gd name="connsiteX1315" fmla="*/ 717907 w 2566912"/>
                <a:gd name="connsiteY1315" fmla="*/ 148647 h 1447571"/>
                <a:gd name="connsiteX1316" fmla="*/ 712764 w 2566912"/>
                <a:gd name="connsiteY1316" fmla="*/ 149695 h 1447571"/>
                <a:gd name="connsiteX1317" fmla="*/ 710001 w 2566912"/>
                <a:gd name="connsiteY1317" fmla="*/ 153695 h 1447571"/>
                <a:gd name="connsiteX1318" fmla="*/ 710668 w 2566912"/>
                <a:gd name="connsiteY1318" fmla="*/ 154648 h 1447571"/>
                <a:gd name="connsiteX1319" fmla="*/ 714192 w 2566912"/>
                <a:gd name="connsiteY1319" fmla="*/ 152552 h 1447571"/>
                <a:gd name="connsiteX1320" fmla="*/ 714288 w 2566912"/>
                <a:gd name="connsiteY1320" fmla="*/ 152457 h 1447571"/>
                <a:gd name="connsiteX1321" fmla="*/ 716860 w 2566912"/>
                <a:gd name="connsiteY1321" fmla="*/ 154743 h 1447571"/>
                <a:gd name="connsiteX1322" fmla="*/ 717621 w 2566912"/>
                <a:gd name="connsiteY1322" fmla="*/ 158648 h 1447571"/>
                <a:gd name="connsiteX1323" fmla="*/ 716478 w 2566912"/>
                <a:gd name="connsiteY1323" fmla="*/ 160458 h 1447571"/>
                <a:gd name="connsiteX1324" fmla="*/ 715717 w 2566912"/>
                <a:gd name="connsiteY1324" fmla="*/ 161029 h 1447571"/>
                <a:gd name="connsiteX1325" fmla="*/ 715431 w 2566912"/>
                <a:gd name="connsiteY1325" fmla="*/ 165030 h 1447571"/>
                <a:gd name="connsiteX1326" fmla="*/ 715811 w 2566912"/>
                <a:gd name="connsiteY1326" fmla="*/ 166459 h 1447571"/>
                <a:gd name="connsiteX1327" fmla="*/ 710764 w 2566912"/>
                <a:gd name="connsiteY1327" fmla="*/ 170745 h 1447571"/>
                <a:gd name="connsiteX1328" fmla="*/ 707715 w 2566912"/>
                <a:gd name="connsiteY1328" fmla="*/ 169602 h 1447571"/>
                <a:gd name="connsiteX1329" fmla="*/ 706668 w 2566912"/>
                <a:gd name="connsiteY1329" fmla="*/ 169411 h 1447571"/>
                <a:gd name="connsiteX1330" fmla="*/ 704477 w 2566912"/>
                <a:gd name="connsiteY1330" fmla="*/ 172745 h 1447571"/>
                <a:gd name="connsiteX1331" fmla="*/ 699238 w 2566912"/>
                <a:gd name="connsiteY1331" fmla="*/ 176555 h 1447571"/>
                <a:gd name="connsiteX1332" fmla="*/ 698286 w 2566912"/>
                <a:gd name="connsiteY1332" fmla="*/ 176460 h 1447571"/>
                <a:gd name="connsiteX1333" fmla="*/ 698571 w 2566912"/>
                <a:gd name="connsiteY1333" fmla="*/ 172650 h 1447571"/>
                <a:gd name="connsiteX1334" fmla="*/ 699048 w 2566912"/>
                <a:gd name="connsiteY1334" fmla="*/ 167411 h 1447571"/>
                <a:gd name="connsiteX1335" fmla="*/ 699048 w 2566912"/>
                <a:gd name="connsiteY1335" fmla="*/ 165506 h 1447571"/>
                <a:gd name="connsiteX1336" fmla="*/ 695428 w 2566912"/>
                <a:gd name="connsiteY1336" fmla="*/ 162649 h 1447571"/>
                <a:gd name="connsiteX1337" fmla="*/ 693714 w 2566912"/>
                <a:gd name="connsiteY1337" fmla="*/ 158743 h 1447571"/>
                <a:gd name="connsiteX1338" fmla="*/ 693619 w 2566912"/>
                <a:gd name="connsiteY1338" fmla="*/ 157315 h 1447571"/>
                <a:gd name="connsiteX1339" fmla="*/ 691999 w 2566912"/>
                <a:gd name="connsiteY1339" fmla="*/ 153790 h 1447571"/>
                <a:gd name="connsiteX1340" fmla="*/ 691142 w 2566912"/>
                <a:gd name="connsiteY1340" fmla="*/ 152457 h 1447571"/>
                <a:gd name="connsiteX1341" fmla="*/ 691618 w 2566912"/>
                <a:gd name="connsiteY1341" fmla="*/ 150933 h 1447571"/>
                <a:gd name="connsiteX1342" fmla="*/ 694666 w 2566912"/>
                <a:gd name="connsiteY1342" fmla="*/ 149028 h 1447571"/>
                <a:gd name="connsiteX1343" fmla="*/ 694762 w 2566912"/>
                <a:gd name="connsiteY1343" fmla="*/ 149028 h 1447571"/>
                <a:gd name="connsiteX1344" fmla="*/ 697524 w 2566912"/>
                <a:gd name="connsiteY1344" fmla="*/ 151409 h 1447571"/>
                <a:gd name="connsiteX1345" fmla="*/ 698953 w 2566912"/>
                <a:gd name="connsiteY1345" fmla="*/ 152838 h 1447571"/>
                <a:gd name="connsiteX1346" fmla="*/ 699905 w 2566912"/>
                <a:gd name="connsiteY1346" fmla="*/ 153124 h 1447571"/>
                <a:gd name="connsiteX1347" fmla="*/ 702858 w 2566912"/>
                <a:gd name="connsiteY1347" fmla="*/ 150266 h 1447571"/>
                <a:gd name="connsiteX1348" fmla="*/ 703905 w 2566912"/>
                <a:gd name="connsiteY1348" fmla="*/ 148933 h 1447571"/>
                <a:gd name="connsiteX1349" fmla="*/ 703810 w 2566912"/>
                <a:gd name="connsiteY1349" fmla="*/ 145313 h 1447571"/>
                <a:gd name="connsiteX1350" fmla="*/ 703334 w 2566912"/>
                <a:gd name="connsiteY1350" fmla="*/ 143694 h 1447571"/>
                <a:gd name="connsiteX1351" fmla="*/ 706953 w 2566912"/>
                <a:gd name="connsiteY1351" fmla="*/ 140360 h 1447571"/>
                <a:gd name="connsiteX1352" fmla="*/ 860782 w 2566912"/>
                <a:gd name="connsiteY1352" fmla="*/ 505930 h 1447571"/>
                <a:gd name="connsiteX1353" fmla="*/ 859639 w 2566912"/>
                <a:gd name="connsiteY1353" fmla="*/ 506692 h 1447571"/>
                <a:gd name="connsiteX1354" fmla="*/ 859544 w 2566912"/>
                <a:gd name="connsiteY1354" fmla="*/ 506978 h 1447571"/>
                <a:gd name="connsiteX1355" fmla="*/ 859353 w 2566912"/>
                <a:gd name="connsiteY1355" fmla="*/ 510025 h 1447571"/>
                <a:gd name="connsiteX1356" fmla="*/ 860020 w 2566912"/>
                <a:gd name="connsiteY1356" fmla="*/ 510311 h 1447571"/>
                <a:gd name="connsiteX1357" fmla="*/ 862306 w 2566912"/>
                <a:gd name="connsiteY1357" fmla="*/ 507263 h 1447571"/>
                <a:gd name="connsiteX1358" fmla="*/ 860782 w 2566912"/>
                <a:gd name="connsiteY1358" fmla="*/ 505930 h 1447571"/>
                <a:gd name="connsiteX1359" fmla="*/ 860115 w 2566912"/>
                <a:gd name="connsiteY1359" fmla="*/ 509454 h 1447571"/>
                <a:gd name="connsiteX1360" fmla="*/ 860496 w 2566912"/>
                <a:gd name="connsiteY1360" fmla="*/ 507073 h 1447571"/>
                <a:gd name="connsiteX1361" fmla="*/ 860592 w 2566912"/>
                <a:gd name="connsiteY1361" fmla="*/ 506692 h 1447571"/>
                <a:gd name="connsiteX1362" fmla="*/ 860592 w 2566912"/>
                <a:gd name="connsiteY1362" fmla="*/ 506692 h 1447571"/>
                <a:gd name="connsiteX1363" fmla="*/ 860973 w 2566912"/>
                <a:gd name="connsiteY1363" fmla="*/ 506787 h 1447571"/>
                <a:gd name="connsiteX1364" fmla="*/ 861449 w 2566912"/>
                <a:gd name="connsiteY1364" fmla="*/ 507263 h 1447571"/>
                <a:gd name="connsiteX1365" fmla="*/ 860115 w 2566912"/>
                <a:gd name="connsiteY1365" fmla="*/ 509454 h 1447571"/>
                <a:gd name="connsiteX1366" fmla="*/ 2529181 w 2566912"/>
                <a:gd name="connsiteY1366" fmla="*/ 1023137 h 1447571"/>
                <a:gd name="connsiteX1367" fmla="*/ 2529467 w 2566912"/>
                <a:gd name="connsiteY1367" fmla="*/ 1023042 h 1447571"/>
                <a:gd name="connsiteX1368" fmla="*/ 2529753 w 2566912"/>
                <a:gd name="connsiteY1368" fmla="*/ 1022947 h 1447571"/>
                <a:gd name="connsiteX1369" fmla="*/ 2530991 w 2566912"/>
                <a:gd name="connsiteY1369" fmla="*/ 1020375 h 1447571"/>
                <a:gd name="connsiteX1370" fmla="*/ 2530515 w 2566912"/>
                <a:gd name="connsiteY1370" fmla="*/ 1018565 h 1447571"/>
                <a:gd name="connsiteX1371" fmla="*/ 2528991 w 2566912"/>
                <a:gd name="connsiteY1371" fmla="*/ 1014755 h 1447571"/>
                <a:gd name="connsiteX1372" fmla="*/ 2525276 w 2566912"/>
                <a:gd name="connsiteY1372" fmla="*/ 1011231 h 1447571"/>
                <a:gd name="connsiteX1373" fmla="*/ 2521752 w 2566912"/>
                <a:gd name="connsiteY1373" fmla="*/ 1011326 h 1447571"/>
                <a:gd name="connsiteX1374" fmla="*/ 2521561 w 2566912"/>
                <a:gd name="connsiteY1374" fmla="*/ 1012660 h 1447571"/>
                <a:gd name="connsiteX1375" fmla="*/ 2523562 w 2566912"/>
                <a:gd name="connsiteY1375" fmla="*/ 1015422 h 1447571"/>
                <a:gd name="connsiteX1376" fmla="*/ 2524419 w 2566912"/>
                <a:gd name="connsiteY1376" fmla="*/ 1016565 h 1447571"/>
                <a:gd name="connsiteX1377" fmla="*/ 2525276 w 2566912"/>
                <a:gd name="connsiteY1377" fmla="*/ 1018089 h 1447571"/>
                <a:gd name="connsiteX1378" fmla="*/ 2529181 w 2566912"/>
                <a:gd name="connsiteY1378" fmla="*/ 1023137 h 1447571"/>
                <a:gd name="connsiteX1379" fmla="*/ 2525371 w 2566912"/>
                <a:gd name="connsiteY1379" fmla="*/ 1016089 h 1447571"/>
                <a:gd name="connsiteX1380" fmla="*/ 2524419 w 2566912"/>
                <a:gd name="connsiteY1380" fmla="*/ 1014850 h 1447571"/>
                <a:gd name="connsiteX1381" fmla="*/ 2522419 w 2566912"/>
                <a:gd name="connsiteY1381" fmla="*/ 1012088 h 1447571"/>
                <a:gd name="connsiteX1382" fmla="*/ 2522419 w 2566912"/>
                <a:gd name="connsiteY1382" fmla="*/ 1011803 h 1447571"/>
                <a:gd name="connsiteX1383" fmla="*/ 2523562 w 2566912"/>
                <a:gd name="connsiteY1383" fmla="*/ 1011517 h 1447571"/>
                <a:gd name="connsiteX1384" fmla="*/ 2524800 w 2566912"/>
                <a:gd name="connsiteY1384" fmla="*/ 1011707 h 1447571"/>
                <a:gd name="connsiteX1385" fmla="*/ 2524800 w 2566912"/>
                <a:gd name="connsiteY1385" fmla="*/ 1011707 h 1447571"/>
                <a:gd name="connsiteX1386" fmla="*/ 2528420 w 2566912"/>
                <a:gd name="connsiteY1386" fmla="*/ 1015136 h 1447571"/>
                <a:gd name="connsiteX1387" fmla="*/ 2529753 w 2566912"/>
                <a:gd name="connsiteY1387" fmla="*/ 1018661 h 1447571"/>
                <a:gd name="connsiteX1388" fmla="*/ 2530229 w 2566912"/>
                <a:gd name="connsiteY1388" fmla="*/ 1020566 h 1447571"/>
                <a:gd name="connsiteX1389" fmla="*/ 2529467 w 2566912"/>
                <a:gd name="connsiteY1389" fmla="*/ 1022090 h 1447571"/>
                <a:gd name="connsiteX1390" fmla="*/ 2529276 w 2566912"/>
                <a:gd name="connsiteY1390" fmla="*/ 1022185 h 1447571"/>
                <a:gd name="connsiteX1391" fmla="*/ 2526324 w 2566912"/>
                <a:gd name="connsiteY1391" fmla="*/ 1017517 h 1447571"/>
                <a:gd name="connsiteX1392" fmla="*/ 2525371 w 2566912"/>
                <a:gd name="connsiteY1392" fmla="*/ 1016089 h 1447571"/>
                <a:gd name="connsiteX1393" fmla="*/ 2295819 w 2566912"/>
                <a:gd name="connsiteY1393" fmla="*/ 577082 h 1447571"/>
                <a:gd name="connsiteX1394" fmla="*/ 2292580 w 2566912"/>
                <a:gd name="connsiteY1394" fmla="*/ 578796 h 1447571"/>
                <a:gd name="connsiteX1395" fmla="*/ 2290771 w 2566912"/>
                <a:gd name="connsiteY1395" fmla="*/ 579939 h 1447571"/>
                <a:gd name="connsiteX1396" fmla="*/ 2290009 w 2566912"/>
                <a:gd name="connsiteY1396" fmla="*/ 580034 h 1447571"/>
                <a:gd name="connsiteX1397" fmla="*/ 2287437 w 2566912"/>
                <a:gd name="connsiteY1397" fmla="*/ 581272 h 1447571"/>
                <a:gd name="connsiteX1398" fmla="*/ 2285627 w 2566912"/>
                <a:gd name="connsiteY1398" fmla="*/ 584797 h 1447571"/>
                <a:gd name="connsiteX1399" fmla="*/ 2285246 w 2566912"/>
                <a:gd name="connsiteY1399" fmla="*/ 585368 h 1447571"/>
                <a:gd name="connsiteX1400" fmla="*/ 2284484 w 2566912"/>
                <a:gd name="connsiteY1400" fmla="*/ 588797 h 1447571"/>
                <a:gd name="connsiteX1401" fmla="*/ 2285627 w 2566912"/>
                <a:gd name="connsiteY1401" fmla="*/ 590512 h 1447571"/>
                <a:gd name="connsiteX1402" fmla="*/ 2286294 w 2566912"/>
                <a:gd name="connsiteY1402" fmla="*/ 591655 h 1447571"/>
                <a:gd name="connsiteX1403" fmla="*/ 2286960 w 2566912"/>
                <a:gd name="connsiteY1403" fmla="*/ 592988 h 1447571"/>
                <a:gd name="connsiteX1404" fmla="*/ 2289152 w 2566912"/>
                <a:gd name="connsiteY1404" fmla="*/ 596227 h 1447571"/>
                <a:gd name="connsiteX1405" fmla="*/ 2291247 w 2566912"/>
                <a:gd name="connsiteY1405" fmla="*/ 596798 h 1447571"/>
                <a:gd name="connsiteX1406" fmla="*/ 2292390 w 2566912"/>
                <a:gd name="connsiteY1406" fmla="*/ 596512 h 1447571"/>
                <a:gd name="connsiteX1407" fmla="*/ 2292866 w 2566912"/>
                <a:gd name="connsiteY1407" fmla="*/ 595084 h 1447571"/>
                <a:gd name="connsiteX1408" fmla="*/ 2293057 w 2566912"/>
                <a:gd name="connsiteY1408" fmla="*/ 589845 h 1447571"/>
                <a:gd name="connsiteX1409" fmla="*/ 2293914 w 2566912"/>
                <a:gd name="connsiteY1409" fmla="*/ 589274 h 1447571"/>
                <a:gd name="connsiteX1410" fmla="*/ 2296962 w 2566912"/>
                <a:gd name="connsiteY1410" fmla="*/ 588512 h 1447571"/>
                <a:gd name="connsiteX1411" fmla="*/ 2297438 w 2566912"/>
                <a:gd name="connsiteY1411" fmla="*/ 588797 h 1447571"/>
                <a:gd name="connsiteX1412" fmla="*/ 2300010 w 2566912"/>
                <a:gd name="connsiteY1412" fmla="*/ 589845 h 1447571"/>
                <a:gd name="connsiteX1413" fmla="*/ 2300581 w 2566912"/>
                <a:gd name="connsiteY1413" fmla="*/ 589178 h 1447571"/>
                <a:gd name="connsiteX1414" fmla="*/ 2302105 w 2566912"/>
                <a:gd name="connsiteY1414" fmla="*/ 583178 h 1447571"/>
                <a:gd name="connsiteX1415" fmla="*/ 2302105 w 2566912"/>
                <a:gd name="connsiteY1415" fmla="*/ 583082 h 1447571"/>
                <a:gd name="connsiteX1416" fmla="*/ 2302201 w 2566912"/>
                <a:gd name="connsiteY1416" fmla="*/ 582225 h 1447571"/>
                <a:gd name="connsiteX1417" fmla="*/ 2301724 w 2566912"/>
                <a:gd name="connsiteY1417" fmla="*/ 578987 h 1447571"/>
                <a:gd name="connsiteX1418" fmla="*/ 2295819 w 2566912"/>
                <a:gd name="connsiteY1418" fmla="*/ 577082 h 1447571"/>
                <a:gd name="connsiteX1419" fmla="*/ 2301153 w 2566912"/>
                <a:gd name="connsiteY1419" fmla="*/ 582034 h 1447571"/>
                <a:gd name="connsiteX1420" fmla="*/ 2301058 w 2566912"/>
                <a:gd name="connsiteY1420" fmla="*/ 582892 h 1447571"/>
                <a:gd name="connsiteX1421" fmla="*/ 2299534 w 2566912"/>
                <a:gd name="connsiteY1421" fmla="*/ 588797 h 1447571"/>
                <a:gd name="connsiteX1422" fmla="*/ 2299534 w 2566912"/>
                <a:gd name="connsiteY1422" fmla="*/ 588892 h 1447571"/>
                <a:gd name="connsiteX1423" fmla="*/ 2297819 w 2566912"/>
                <a:gd name="connsiteY1423" fmla="*/ 587940 h 1447571"/>
                <a:gd name="connsiteX1424" fmla="*/ 2297343 w 2566912"/>
                <a:gd name="connsiteY1424" fmla="*/ 587654 h 1447571"/>
                <a:gd name="connsiteX1425" fmla="*/ 2293247 w 2566912"/>
                <a:gd name="connsiteY1425" fmla="*/ 588416 h 1447571"/>
                <a:gd name="connsiteX1426" fmla="*/ 2292485 w 2566912"/>
                <a:gd name="connsiteY1426" fmla="*/ 588988 h 1447571"/>
                <a:gd name="connsiteX1427" fmla="*/ 2291914 w 2566912"/>
                <a:gd name="connsiteY1427" fmla="*/ 595179 h 1447571"/>
                <a:gd name="connsiteX1428" fmla="*/ 2291818 w 2566912"/>
                <a:gd name="connsiteY1428" fmla="*/ 595750 h 1447571"/>
                <a:gd name="connsiteX1429" fmla="*/ 2289628 w 2566912"/>
                <a:gd name="connsiteY1429" fmla="*/ 595370 h 1447571"/>
                <a:gd name="connsiteX1430" fmla="*/ 2287818 w 2566912"/>
                <a:gd name="connsiteY1430" fmla="*/ 592512 h 1447571"/>
                <a:gd name="connsiteX1431" fmla="*/ 2287151 w 2566912"/>
                <a:gd name="connsiteY1431" fmla="*/ 591083 h 1447571"/>
                <a:gd name="connsiteX1432" fmla="*/ 2286484 w 2566912"/>
                <a:gd name="connsiteY1432" fmla="*/ 590036 h 1447571"/>
                <a:gd name="connsiteX1433" fmla="*/ 2285246 w 2566912"/>
                <a:gd name="connsiteY1433" fmla="*/ 588130 h 1447571"/>
                <a:gd name="connsiteX1434" fmla="*/ 2286104 w 2566912"/>
                <a:gd name="connsiteY1434" fmla="*/ 585654 h 1447571"/>
                <a:gd name="connsiteX1435" fmla="*/ 2286484 w 2566912"/>
                <a:gd name="connsiteY1435" fmla="*/ 585083 h 1447571"/>
                <a:gd name="connsiteX1436" fmla="*/ 2288294 w 2566912"/>
                <a:gd name="connsiteY1436" fmla="*/ 581558 h 1447571"/>
                <a:gd name="connsiteX1437" fmla="*/ 2290104 w 2566912"/>
                <a:gd name="connsiteY1437" fmla="*/ 580796 h 1447571"/>
                <a:gd name="connsiteX1438" fmla="*/ 2290961 w 2566912"/>
                <a:gd name="connsiteY1438" fmla="*/ 580701 h 1447571"/>
                <a:gd name="connsiteX1439" fmla="*/ 2293343 w 2566912"/>
                <a:gd name="connsiteY1439" fmla="*/ 579177 h 1447571"/>
                <a:gd name="connsiteX1440" fmla="*/ 2295819 w 2566912"/>
                <a:gd name="connsiteY1440" fmla="*/ 577843 h 1447571"/>
                <a:gd name="connsiteX1441" fmla="*/ 2301153 w 2566912"/>
                <a:gd name="connsiteY1441" fmla="*/ 579558 h 1447571"/>
                <a:gd name="connsiteX1442" fmla="*/ 2301153 w 2566912"/>
                <a:gd name="connsiteY1442" fmla="*/ 582034 h 1447571"/>
                <a:gd name="connsiteX1443" fmla="*/ 659995 w 2566912"/>
                <a:gd name="connsiteY1443" fmla="*/ 195415 h 1447571"/>
                <a:gd name="connsiteX1444" fmla="*/ 663234 w 2566912"/>
                <a:gd name="connsiteY1444" fmla="*/ 196272 h 1447571"/>
                <a:gd name="connsiteX1445" fmla="*/ 668568 w 2566912"/>
                <a:gd name="connsiteY1445" fmla="*/ 195700 h 1447571"/>
                <a:gd name="connsiteX1446" fmla="*/ 674378 w 2566912"/>
                <a:gd name="connsiteY1446" fmla="*/ 196939 h 1447571"/>
                <a:gd name="connsiteX1447" fmla="*/ 678188 w 2566912"/>
                <a:gd name="connsiteY1447" fmla="*/ 192938 h 1447571"/>
                <a:gd name="connsiteX1448" fmla="*/ 677711 w 2566912"/>
                <a:gd name="connsiteY1448" fmla="*/ 187223 h 1447571"/>
                <a:gd name="connsiteX1449" fmla="*/ 673330 w 2566912"/>
                <a:gd name="connsiteY1449" fmla="*/ 183604 h 1447571"/>
                <a:gd name="connsiteX1450" fmla="*/ 672092 w 2566912"/>
                <a:gd name="connsiteY1450" fmla="*/ 182842 h 1447571"/>
                <a:gd name="connsiteX1451" fmla="*/ 669996 w 2566912"/>
                <a:gd name="connsiteY1451" fmla="*/ 178555 h 1447571"/>
                <a:gd name="connsiteX1452" fmla="*/ 667806 w 2566912"/>
                <a:gd name="connsiteY1452" fmla="*/ 177031 h 1447571"/>
                <a:gd name="connsiteX1453" fmla="*/ 666282 w 2566912"/>
                <a:gd name="connsiteY1453" fmla="*/ 176650 h 1447571"/>
                <a:gd name="connsiteX1454" fmla="*/ 664472 w 2566912"/>
                <a:gd name="connsiteY1454" fmla="*/ 172459 h 1447571"/>
                <a:gd name="connsiteX1455" fmla="*/ 668282 w 2566912"/>
                <a:gd name="connsiteY1455" fmla="*/ 170078 h 1447571"/>
                <a:gd name="connsiteX1456" fmla="*/ 670378 w 2566912"/>
                <a:gd name="connsiteY1456" fmla="*/ 159220 h 1447571"/>
                <a:gd name="connsiteX1457" fmla="*/ 670187 w 2566912"/>
                <a:gd name="connsiteY1457" fmla="*/ 152171 h 1447571"/>
                <a:gd name="connsiteX1458" fmla="*/ 671901 w 2566912"/>
                <a:gd name="connsiteY1458" fmla="*/ 145599 h 1447571"/>
                <a:gd name="connsiteX1459" fmla="*/ 669520 w 2566912"/>
                <a:gd name="connsiteY1459" fmla="*/ 142075 h 1447571"/>
                <a:gd name="connsiteX1460" fmla="*/ 669044 w 2566912"/>
                <a:gd name="connsiteY1460" fmla="*/ 141789 h 1447571"/>
                <a:gd name="connsiteX1461" fmla="*/ 667234 w 2566912"/>
                <a:gd name="connsiteY1461" fmla="*/ 138931 h 1447571"/>
                <a:gd name="connsiteX1462" fmla="*/ 661519 w 2566912"/>
                <a:gd name="connsiteY1462" fmla="*/ 134550 h 1447571"/>
                <a:gd name="connsiteX1463" fmla="*/ 658471 w 2566912"/>
                <a:gd name="connsiteY1463" fmla="*/ 136169 h 1447571"/>
                <a:gd name="connsiteX1464" fmla="*/ 656947 w 2566912"/>
                <a:gd name="connsiteY1464" fmla="*/ 137312 h 1447571"/>
                <a:gd name="connsiteX1465" fmla="*/ 655804 w 2566912"/>
                <a:gd name="connsiteY1465" fmla="*/ 145027 h 1447571"/>
                <a:gd name="connsiteX1466" fmla="*/ 655804 w 2566912"/>
                <a:gd name="connsiteY1466" fmla="*/ 145218 h 1447571"/>
                <a:gd name="connsiteX1467" fmla="*/ 654661 w 2566912"/>
                <a:gd name="connsiteY1467" fmla="*/ 148456 h 1447571"/>
                <a:gd name="connsiteX1468" fmla="*/ 653709 w 2566912"/>
                <a:gd name="connsiteY1468" fmla="*/ 150838 h 1447571"/>
                <a:gd name="connsiteX1469" fmla="*/ 653423 w 2566912"/>
                <a:gd name="connsiteY1469" fmla="*/ 151219 h 1447571"/>
                <a:gd name="connsiteX1470" fmla="*/ 650280 w 2566912"/>
                <a:gd name="connsiteY1470" fmla="*/ 150552 h 1447571"/>
                <a:gd name="connsiteX1471" fmla="*/ 648851 w 2566912"/>
                <a:gd name="connsiteY1471" fmla="*/ 146837 h 1447571"/>
                <a:gd name="connsiteX1472" fmla="*/ 649327 w 2566912"/>
                <a:gd name="connsiteY1472" fmla="*/ 139027 h 1447571"/>
                <a:gd name="connsiteX1473" fmla="*/ 644279 w 2566912"/>
                <a:gd name="connsiteY1473" fmla="*/ 133121 h 1447571"/>
                <a:gd name="connsiteX1474" fmla="*/ 642946 w 2566912"/>
                <a:gd name="connsiteY1474" fmla="*/ 133312 h 1447571"/>
                <a:gd name="connsiteX1475" fmla="*/ 641993 w 2566912"/>
                <a:gd name="connsiteY1475" fmla="*/ 137217 h 1447571"/>
                <a:gd name="connsiteX1476" fmla="*/ 641993 w 2566912"/>
                <a:gd name="connsiteY1476" fmla="*/ 138074 h 1447571"/>
                <a:gd name="connsiteX1477" fmla="*/ 641803 w 2566912"/>
                <a:gd name="connsiteY1477" fmla="*/ 141884 h 1447571"/>
                <a:gd name="connsiteX1478" fmla="*/ 637802 w 2566912"/>
                <a:gd name="connsiteY1478" fmla="*/ 140455 h 1447571"/>
                <a:gd name="connsiteX1479" fmla="*/ 637612 w 2566912"/>
                <a:gd name="connsiteY1479" fmla="*/ 140360 h 1447571"/>
                <a:gd name="connsiteX1480" fmla="*/ 633801 w 2566912"/>
                <a:gd name="connsiteY1480" fmla="*/ 140741 h 1447571"/>
                <a:gd name="connsiteX1481" fmla="*/ 630277 w 2566912"/>
                <a:gd name="connsiteY1481" fmla="*/ 141313 h 1447571"/>
                <a:gd name="connsiteX1482" fmla="*/ 635802 w 2566912"/>
                <a:gd name="connsiteY1482" fmla="*/ 138360 h 1447571"/>
                <a:gd name="connsiteX1483" fmla="*/ 635802 w 2566912"/>
                <a:gd name="connsiteY1483" fmla="*/ 132550 h 1447571"/>
                <a:gd name="connsiteX1484" fmla="*/ 635706 w 2566912"/>
                <a:gd name="connsiteY1484" fmla="*/ 132359 h 1447571"/>
                <a:gd name="connsiteX1485" fmla="*/ 631325 w 2566912"/>
                <a:gd name="connsiteY1485" fmla="*/ 129406 h 1447571"/>
                <a:gd name="connsiteX1486" fmla="*/ 628563 w 2566912"/>
                <a:gd name="connsiteY1486" fmla="*/ 130835 h 1447571"/>
                <a:gd name="connsiteX1487" fmla="*/ 626753 w 2566912"/>
                <a:gd name="connsiteY1487" fmla="*/ 131883 h 1447571"/>
                <a:gd name="connsiteX1488" fmla="*/ 623133 w 2566912"/>
                <a:gd name="connsiteY1488" fmla="*/ 130359 h 1447571"/>
                <a:gd name="connsiteX1489" fmla="*/ 624658 w 2566912"/>
                <a:gd name="connsiteY1489" fmla="*/ 127692 h 1447571"/>
                <a:gd name="connsiteX1490" fmla="*/ 625705 w 2566912"/>
                <a:gd name="connsiteY1490" fmla="*/ 126263 h 1447571"/>
                <a:gd name="connsiteX1491" fmla="*/ 625610 w 2566912"/>
                <a:gd name="connsiteY1491" fmla="*/ 121405 h 1447571"/>
                <a:gd name="connsiteX1492" fmla="*/ 625515 w 2566912"/>
                <a:gd name="connsiteY1492" fmla="*/ 121215 h 1447571"/>
                <a:gd name="connsiteX1493" fmla="*/ 621419 w 2566912"/>
                <a:gd name="connsiteY1493" fmla="*/ 119405 h 1447571"/>
                <a:gd name="connsiteX1494" fmla="*/ 613513 w 2566912"/>
                <a:gd name="connsiteY1494" fmla="*/ 121120 h 1447571"/>
                <a:gd name="connsiteX1495" fmla="*/ 610560 w 2566912"/>
                <a:gd name="connsiteY1495" fmla="*/ 122548 h 1447571"/>
                <a:gd name="connsiteX1496" fmla="*/ 604655 w 2566912"/>
                <a:gd name="connsiteY1496" fmla="*/ 125215 h 1447571"/>
                <a:gd name="connsiteX1497" fmla="*/ 601511 w 2566912"/>
                <a:gd name="connsiteY1497" fmla="*/ 125692 h 1447571"/>
                <a:gd name="connsiteX1498" fmla="*/ 598178 w 2566912"/>
                <a:gd name="connsiteY1498" fmla="*/ 126263 h 1447571"/>
                <a:gd name="connsiteX1499" fmla="*/ 597702 w 2566912"/>
                <a:gd name="connsiteY1499" fmla="*/ 126358 h 1447571"/>
                <a:gd name="connsiteX1500" fmla="*/ 591892 w 2566912"/>
                <a:gd name="connsiteY1500" fmla="*/ 129692 h 1447571"/>
                <a:gd name="connsiteX1501" fmla="*/ 589796 w 2566912"/>
                <a:gd name="connsiteY1501" fmla="*/ 132073 h 1447571"/>
                <a:gd name="connsiteX1502" fmla="*/ 589605 w 2566912"/>
                <a:gd name="connsiteY1502" fmla="*/ 132169 h 1447571"/>
                <a:gd name="connsiteX1503" fmla="*/ 587319 w 2566912"/>
                <a:gd name="connsiteY1503" fmla="*/ 133216 h 1447571"/>
                <a:gd name="connsiteX1504" fmla="*/ 583319 w 2566912"/>
                <a:gd name="connsiteY1504" fmla="*/ 135407 h 1447571"/>
                <a:gd name="connsiteX1505" fmla="*/ 582938 w 2566912"/>
                <a:gd name="connsiteY1505" fmla="*/ 135979 h 1447571"/>
                <a:gd name="connsiteX1506" fmla="*/ 582461 w 2566912"/>
                <a:gd name="connsiteY1506" fmla="*/ 140170 h 1447571"/>
                <a:gd name="connsiteX1507" fmla="*/ 584176 w 2566912"/>
                <a:gd name="connsiteY1507" fmla="*/ 141979 h 1447571"/>
                <a:gd name="connsiteX1508" fmla="*/ 585986 w 2566912"/>
                <a:gd name="connsiteY1508" fmla="*/ 144075 h 1447571"/>
                <a:gd name="connsiteX1509" fmla="*/ 589796 w 2566912"/>
                <a:gd name="connsiteY1509" fmla="*/ 146551 h 1447571"/>
                <a:gd name="connsiteX1510" fmla="*/ 590463 w 2566912"/>
                <a:gd name="connsiteY1510" fmla="*/ 146647 h 1447571"/>
                <a:gd name="connsiteX1511" fmla="*/ 595892 w 2566912"/>
                <a:gd name="connsiteY1511" fmla="*/ 145789 h 1447571"/>
                <a:gd name="connsiteX1512" fmla="*/ 596559 w 2566912"/>
                <a:gd name="connsiteY1512" fmla="*/ 145123 h 1447571"/>
                <a:gd name="connsiteX1513" fmla="*/ 598940 w 2566912"/>
                <a:gd name="connsiteY1513" fmla="*/ 143408 h 1447571"/>
                <a:gd name="connsiteX1514" fmla="*/ 599892 w 2566912"/>
                <a:gd name="connsiteY1514" fmla="*/ 143313 h 1447571"/>
                <a:gd name="connsiteX1515" fmla="*/ 599226 w 2566912"/>
                <a:gd name="connsiteY1515" fmla="*/ 144646 h 1447571"/>
                <a:gd name="connsiteX1516" fmla="*/ 591892 w 2566912"/>
                <a:gd name="connsiteY1516" fmla="*/ 149123 h 1447571"/>
                <a:gd name="connsiteX1517" fmla="*/ 582843 w 2566912"/>
                <a:gd name="connsiteY1517" fmla="*/ 151028 h 1447571"/>
                <a:gd name="connsiteX1518" fmla="*/ 584557 w 2566912"/>
                <a:gd name="connsiteY1518" fmla="*/ 155695 h 1447571"/>
                <a:gd name="connsiteX1519" fmla="*/ 584938 w 2566912"/>
                <a:gd name="connsiteY1519" fmla="*/ 156172 h 1447571"/>
                <a:gd name="connsiteX1520" fmla="*/ 588081 w 2566912"/>
                <a:gd name="connsiteY1520" fmla="*/ 158553 h 1447571"/>
                <a:gd name="connsiteX1521" fmla="*/ 596749 w 2566912"/>
                <a:gd name="connsiteY1521" fmla="*/ 160172 h 1447571"/>
                <a:gd name="connsiteX1522" fmla="*/ 607131 w 2566912"/>
                <a:gd name="connsiteY1522" fmla="*/ 163601 h 1447571"/>
                <a:gd name="connsiteX1523" fmla="*/ 609799 w 2566912"/>
                <a:gd name="connsiteY1523" fmla="*/ 164458 h 1447571"/>
                <a:gd name="connsiteX1524" fmla="*/ 611894 w 2566912"/>
                <a:gd name="connsiteY1524" fmla="*/ 166078 h 1447571"/>
                <a:gd name="connsiteX1525" fmla="*/ 611227 w 2566912"/>
                <a:gd name="connsiteY1525" fmla="*/ 167030 h 1447571"/>
                <a:gd name="connsiteX1526" fmla="*/ 604750 w 2566912"/>
                <a:gd name="connsiteY1526" fmla="*/ 167602 h 1447571"/>
                <a:gd name="connsiteX1527" fmla="*/ 603798 w 2566912"/>
                <a:gd name="connsiteY1527" fmla="*/ 166935 h 1447571"/>
                <a:gd name="connsiteX1528" fmla="*/ 596559 w 2566912"/>
                <a:gd name="connsiteY1528" fmla="*/ 162839 h 1447571"/>
                <a:gd name="connsiteX1529" fmla="*/ 593892 w 2566912"/>
                <a:gd name="connsiteY1529" fmla="*/ 162744 h 1447571"/>
                <a:gd name="connsiteX1530" fmla="*/ 587224 w 2566912"/>
                <a:gd name="connsiteY1530" fmla="*/ 162649 h 1447571"/>
                <a:gd name="connsiteX1531" fmla="*/ 586176 w 2566912"/>
                <a:gd name="connsiteY1531" fmla="*/ 162839 h 1447571"/>
                <a:gd name="connsiteX1532" fmla="*/ 578271 w 2566912"/>
                <a:gd name="connsiteY1532" fmla="*/ 167697 h 1447571"/>
                <a:gd name="connsiteX1533" fmla="*/ 581319 w 2566912"/>
                <a:gd name="connsiteY1533" fmla="*/ 176174 h 1447571"/>
                <a:gd name="connsiteX1534" fmla="*/ 583795 w 2566912"/>
                <a:gd name="connsiteY1534" fmla="*/ 177793 h 1447571"/>
                <a:gd name="connsiteX1535" fmla="*/ 590177 w 2566912"/>
                <a:gd name="connsiteY1535" fmla="*/ 181984 h 1447571"/>
                <a:gd name="connsiteX1536" fmla="*/ 590653 w 2566912"/>
                <a:gd name="connsiteY1536" fmla="*/ 182556 h 1447571"/>
                <a:gd name="connsiteX1537" fmla="*/ 591606 w 2566912"/>
                <a:gd name="connsiteY1537" fmla="*/ 185604 h 1447571"/>
                <a:gd name="connsiteX1538" fmla="*/ 591034 w 2566912"/>
                <a:gd name="connsiteY1538" fmla="*/ 186175 h 1447571"/>
                <a:gd name="connsiteX1539" fmla="*/ 587891 w 2566912"/>
                <a:gd name="connsiteY1539" fmla="*/ 191128 h 1447571"/>
                <a:gd name="connsiteX1540" fmla="*/ 589224 w 2566912"/>
                <a:gd name="connsiteY1540" fmla="*/ 193129 h 1447571"/>
                <a:gd name="connsiteX1541" fmla="*/ 598749 w 2566912"/>
                <a:gd name="connsiteY1541" fmla="*/ 195700 h 1447571"/>
                <a:gd name="connsiteX1542" fmla="*/ 602750 w 2566912"/>
                <a:gd name="connsiteY1542" fmla="*/ 196558 h 1447571"/>
                <a:gd name="connsiteX1543" fmla="*/ 608179 w 2566912"/>
                <a:gd name="connsiteY1543" fmla="*/ 198463 h 1447571"/>
                <a:gd name="connsiteX1544" fmla="*/ 611323 w 2566912"/>
                <a:gd name="connsiteY1544" fmla="*/ 198558 h 1447571"/>
                <a:gd name="connsiteX1545" fmla="*/ 618085 w 2566912"/>
                <a:gd name="connsiteY1545" fmla="*/ 198367 h 1447571"/>
                <a:gd name="connsiteX1546" fmla="*/ 620276 w 2566912"/>
                <a:gd name="connsiteY1546" fmla="*/ 197510 h 1447571"/>
                <a:gd name="connsiteX1547" fmla="*/ 623515 w 2566912"/>
                <a:gd name="connsiteY1547" fmla="*/ 196367 h 1447571"/>
                <a:gd name="connsiteX1548" fmla="*/ 624467 w 2566912"/>
                <a:gd name="connsiteY1548" fmla="*/ 196462 h 1447571"/>
                <a:gd name="connsiteX1549" fmla="*/ 630944 w 2566912"/>
                <a:gd name="connsiteY1549" fmla="*/ 196177 h 1447571"/>
                <a:gd name="connsiteX1550" fmla="*/ 635230 w 2566912"/>
                <a:gd name="connsiteY1550" fmla="*/ 192843 h 1447571"/>
                <a:gd name="connsiteX1551" fmla="*/ 635421 w 2566912"/>
                <a:gd name="connsiteY1551" fmla="*/ 192748 h 1447571"/>
                <a:gd name="connsiteX1552" fmla="*/ 639326 w 2566912"/>
                <a:gd name="connsiteY1552" fmla="*/ 192176 h 1447571"/>
                <a:gd name="connsiteX1553" fmla="*/ 643422 w 2566912"/>
                <a:gd name="connsiteY1553" fmla="*/ 199225 h 1447571"/>
                <a:gd name="connsiteX1554" fmla="*/ 649232 w 2566912"/>
                <a:gd name="connsiteY1554" fmla="*/ 203225 h 1447571"/>
                <a:gd name="connsiteX1555" fmla="*/ 650280 w 2566912"/>
                <a:gd name="connsiteY1555" fmla="*/ 203797 h 1447571"/>
                <a:gd name="connsiteX1556" fmla="*/ 657709 w 2566912"/>
                <a:gd name="connsiteY1556" fmla="*/ 206940 h 1447571"/>
                <a:gd name="connsiteX1557" fmla="*/ 658852 w 2566912"/>
                <a:gd name="connsiteY1557" fmla="*/ 206559 h 1447571"/>
                <a:gd name="connsiteX1558" fmla="*/ 663519 w 2566912"/>
                <a:gd name="connsiteY1558" fmla="*/ 202177 h 1447571"/>
                <a:gd name="connsiteX1559" fmla="*/ 663329 w 2566912"/>
                <a:gd name="connsiteY1559" fmla="*/ 198463 h 1447571"/>
                <a:gd name="connsiteX1560" fmla="*/ 661996 w 2566912"/>
                <a:gd name="connsiteY1560" fmla="*/ 198653 h 1447571"/>
                <a:gd name="connsiteX1561" fmla="*/ 658661 w 2566912"/>
                <a:gd name="connsiteY1561" fmla="*/ 200177 h 1447571"/>
                <a:gd name="connsiteX1562" fmla="*/ 658661 w 2566912"/>
                <a:gd name="connsiteY1562" fmla="*/ 199987 h 1447571"/>
                <a:gd name="connsiteX1563" fmla="*/ 659519 w 2566912"/>
                <a:gd name="connsiteY1563" fmla="*/ 194748 h 1447571"/>
                <a:gd name="connsiteX1564" fmla="*/ 659995 w 2566912"/>
                <a:gd name="connsiteY1564" fmla="*/ 195415 h 1447571"/>
                <a:gd name="connsiteX1565" fmla="*/ 657900 w 2566912"/>
                <a:gd name="connsiteY1565" fmla="*/ 200368 h 1447571"/>
                <a:gd name="connsiteX1566" fmla="*/ 658376 w 2566912"/>
                <a:gd name="connsiteY1566" fmla="*/ 201320 h 1447571"/>
                <a:gd name="connsiteX1567" fmla="*/ 662662 w 2566912"/>
                <a:gd name="connsiteY1567" fmla="*/ 199701 h 1447571"/>
                <a:gd name="connsiteX1568" fmla="*/ 662853 w 2566912"/>
                <a:gd name="connsiteY1568" fmla="*/ 199606 h 1447571"/>
                <a:gd name="connsiteX1569" fmla="*/ 663043 w 2566912"/>
                <a:gd name="connsiteY1569" fmla="*/ 199891 h 1447571"/>
                <a:gd name="connsiteX1570" fmla="*/ 662853 w 2566912"/>
                <a:gd name="connsiteY1570" fmla="*/ 202368 h 1447571"/>
                <a:gd name="connsiteX1571" fmla="*/ 658471 w 2566912"/>
                <a:gd name="connsiteY1571" fmla="*/ 206559 h 1447571"/>
                <a:gd name="connsiteX1572" fmla="*/ 650946 w 2566912"/>
                <a:gd name="connsiteY1572" fmla="*/ 203606 h 1447571"/>
                <a:gd name="connsiteX1573" fmla="*/ 649899 w 2566912"/>
                <a:gd name="connsiteY1573" fmla="*/ 203035 h 1447571"/>
                <a:gd name="connsiteX1574" fmla="*/ 644374 w 2566912"/>
                <a:gd name="connsiteY1574" fmla="*/ 199225 h 1447571"/>
                <a:gd name="connsiteX1575" fmla="*/ 640469 w 2566912"/>
                <a:gd name="connsiteY1575" fmla="*/ 192367 h 1447571"/>
                <a:gd name="connsiteX1576" fmla="*/ 638945 w 2566912"/>
                <a:gd name="connsiteY1576" fmla="*/ 191605 h 1447571"/>
                <a:gd name="connsiteX1577" fmla="*/ 635326 w 2566912"/>
                <a:gd name="connsiteY1577" fmla="*/ 192557 h 1447571"/>
                <a:gd name="connsiteX1578" fmla="*/ 635135 w 2566912"/>
                <a:gd name="connsiteY1578" fmla="*/ 192652 h 1447571"/>
                <a:gd name="connsiteX1579" fmla="*/ 630468 w 2566912"/>
                <a:gd name="connsiteY1579" fmla="*/ 196272 h 1447571"/>
                <a:gd name="connsiteX1580" fmla="*/ 624848 w 2566912"/>
                <a:gd name="connsiteY1580" fmla="*/ 196177 h 1447571"/>
                <a:gd name="connsiteX1581" fmla="*/ 623800 w 2566912"/>
                <a:gd name="connsiteY1581" fmla="*/ 196081 h 1447571"/>
                <a:gd name="connsiteX1582" fmla="*/ 620181 w 2566912"/>
                <a:gd name="connsiteY1582" fmla="*/ 197320 h 1447571"/>
                <a:gd name="connsiteX1583" fmla="*/ 617990 w 2566912"/>
                <a:gd name="connsiteY1583" fmla="*/ 198177 h 1447571"/>
                <a:gd name="connsiteX1584" fmla="*/ 611609 w 2566912"/>
                <a:gd name="connsiteY1584" fmla="*/ 198272 h 1447571"/>
                <a:gd name="connsiteX1585" fmla="*/ 608370 w 2566912"/>
                <a:gd name="connsiteY1585" fmla="*/ 198177 h 1447571"/>
                <a:gd name="connsiteX1586" fmla="*/ 603512 w 2566912"/>
                <a:gd name="connsiteY1586" fmla="*/ 196462 h 1447571"/>
                <a:gd name="connsiteX1587" fmla="*/ 599035 w 2566912"/>
                <a:gd name="connsiteY1587" fmla="*/ 195415 h 1447571"/>
                <a:gd name="connsiteX1588" fmla="*/ 589891 w 2566912"/>
                <a:gd name="connsiteY1588" fmla="*/ 192938 h 1447571"/>
                <a:gd name="connsiteX1589" fmla="*/ 588844 w 2566912"/>
                <a:gd name="connsiteY1589" fmla="*/ 191509 h 1447571"/>
                <a:gd name="connsiteX1590" fmla="*/ 591701 w 2566912"/>
                <a:gd name="connsiteY1590" fmla="*/ 187128 h 1447571"/>
                <a:gd name="connsiteX1591" fmla="*/ 592273 w 2566912"/>
                <a:gd name="connsiteY1591" fmla="*/ 186556 h 1447571"/>
                <a:gd name="connsiteX1592" fmla="*/ 591320 w 2566912"/>
                <a:gd name="connsiteY1592" fmla="*/ 182461 h 1447571"/>
                <a:gd name="connsiteX1593" fmla="*/ 590844 w 2566912"/>
                <a:gd name="connsiteY1593" fmla="*/ 181984 h 1447571"/>
                <a:gd name="connsiteX1594" fmla="*/ 584271 w 2566912"/>
                <a:gd name="connsiteY1594" fmla="*/ 177508 h 1447571"/>
                <a:gd name="connsiteX1595" fmla="*/ 581795 w 2566912"/>
                <a:gd name="connsiteY1595" fmla="*/ 175888 h 1447571"/>
                <a:gd name="connsiteX1596" fmla="*/ 579128 w 2566912"/>
                <a:gd name="connsiteY1596" fmla="*/ 167983 h 1447571"/>
                <a:gd name="connsiteX1597" fmla="*/ 586272 w 2566912"/>
                <a:gd name="connsiteY1597" fmla="*/ 163982 h 1447571"/>
                <a:gd name="connsiteX1598" fmla="*/ 587415 w 2566912"/>
                <a:gd name="connsiteY1598" fmla="*/ 163696 h 1447571"/>
                <a:gd name="connsiteX1599" fmla="*/ 593701 w 2566912"/>
                <a:gd name="connsiteY1599" fmla="*/ 163792 h 1447571"/>
                <a:gd name="connsiteX1600" fmla="*/ 596368 w 2566912"/>
                <a:gd name="connsiteY1600" fmla="*/ 163887 h 1447571"/>
                <a:gd name="connsiteX1601" fmla="*/ 603131 w 2566912"/>
                <a:gd name="connsiteY1601" fmla="*/ 167792 h 1447571"/>
                <a:gd name="connsiteX1602" fmla="*/ 604083 w 2566912"/>
                <a:gd name="connsiteY1602" fmla="*/ 168459 h 1447571"/>
                <a:gd name="connsiteX1603" fmla="*/ 611609 w 2566912"/>
                <a:gd name="connsiteY1603" fmla="*/ 167887 h 1447571"/>
                <a:gd name="connsiteX1604" fmla="*/ 612751 w 2566912"/>
                <a:gd name="connsiteY1604" fmla="*/ 166173 h 1447571"/>
                <a:gd name="connsiteX1605" fmla="*/ 610084 w 2566912"/>
                <a:gd name="connsiteY1605" fmla="*/ 163887 h 1447571"/>
                <a:gd name="connsiteX1606" fmla="*/ 607418 w 2566912"/>
                <a:gd name="connsiteY1606" fmla="*/ 163030 h 1447571"/>
                <a:gd name="connsiteX1607" fmla="*/ 597035 w 2566912"/>
                <a:gd name="connsiteY1607" fmla="*/ 159601 h 1447571"/>
                <a:gd name="connsiteX1608" fmla="*/ 588177 w 2566912"/>
                <a:gd name="connsiteY1608" fmla="*/ 157981 h 1447571"/>
                <a:gd name="connsiteX1609" fmla="*/ 585605 w 2566912"/>
                <a:gd name="connsiteY1609" fmla="*/ 155886 h 1447571"/>
                <a:gd name="connsiteX1610" fmla="*/ 585224 w 2566912"/>
                <a:gd name="connsiteY1610" fmla="*/ 155410 h 1447571"/>
                <a:gd name="connsiteX1611" fmla="*/ 583700 w 2566912"/>
                <a:gd name="connsiteY1611" fmla="*/ 151504 h 1447571"/>
                <a:gd name="connsiteX1612" fmla="*/ 591796 w 2566912"/>
                <a:gd name="connsiteY1612" fmla="*/ 150171 h 1447571"/>
                <a:gd name="connsiteX1613" fmla="*/ 599892 w 2566912"/>
                <a:gd name="connsiteY1613" fmla="*/ 145218 h 1447571"/>
                <a:gd name="connsiteX1614" fmla="*/ 600655 w 2566912"/>
                <a:gd name="connsiteY1614" fmla="*/ 143027 h 1447571"/>
                <a:gd name="connsiteX1615" fmla="*/ 598749 w 2566912"/>
                <a:gd name="connsiteY1615" fmla="*/ 142837 h 1447571"/>
                <a:gd name="connsiteX1616" fmla="*/ 595797 w 2566912"/>
                <a:gd name="connsiteY1616" fmla="*/ 144837 h 1447571"/>
                <a:gd name="connsiteX1617" fmla="*/ 595130 w 2566912"/>
                <a:gd name="connsiteY1617" fmla="*/ 145408 h 1447571"/>
                <a:gd name="connsiteX1618" fmla="*/ 590463 w 2566912"/>
                <a:gd name="connsiteY1618" fmla="*/ 145980 h 1447571"/>
                <a:gd name="connsiteX1619" fmla="*/ 589796 w 2566912"/>
                <a:gd name="connsiteY1619" fmla="*/ 145885 h 1447571"/>
                <a:gd name="connsiteX1620" fmla="*/ 586653 w 2566912"/>
                <a:gd name="connsiteY1620" fmla="*/ 143789 h 1447571"/>
                <a:gd name="connsiteX1621" fmla="*/ 584748 w 2566912"/>
                <a:gd name="connsiteY1621" fmla="*/ 141598 h 1447571"/>
                <a:gd name="connsiteX1622" fmla="*/ 583034 w 2566912"/>
                <a:gd name="connsiteY1622" fmla="*/ 139884 h 1447571"/>
                <a:gd name="connsiteX1623" fmla="*/ 583510 w 2566912"/>
                <a:gd name="connsiteY1623" fmla="*/ 136645 h 1447571"/>
                <a:gd name="connsiteX1624" fmla="*/ 583986 w 2566912"/>
                <a:gd name="connsiteY1624" fmla="*/ 136074 h 1447571"/>
                <a:gd name="connsiteX1625" fmla="*/ 587510 w 2566912"/>
                <a:gd name="connsiteY1625" fmla="*/ 134264 h 1447571"/>
                <a:gd name="connsiteX1626" fmla="*/ 589987 w 2566912"/>
                <a:gd name="connsiteY1626" fmla="*/ 133121 h 1447571"/>
                <a:gd name="connsiteX1627" fmla="*/ 590177 w 2566912"/>
                <a:gd name="connsiteY1627" fmla="*/ 133026 h 1447571"/>
                <a:gd name="connsiteX1628" fmla="*/ 592749 w 2566912"/>
                <a:gd name="connsiteY1628" fmla="*/ 129978 h 1447571"/>
                <a:gd name="connsiteX1629" fmla="*/ 597893 w 2566912"/>
                <a:gd name="connsiteY1629" fmla="*/ 127406 h 1447571"/>
                <a:gd name="connsiteX1630" fmla="*/ 598369 w 2566912"/>
                <a:gd name="connsiteY1630" fmla="*/ 127311 h 1447571"/>
                <a:gd name="connsiteX1631" fmla="*/ 601511 w 2566912"/>
                <a:gd name="connsiteY1631" fmla="*/ 126835 h 1447571"/>
                <a:gd name="connsiteX1632" fmla="*/ 604750 w 2566912"/>
                <a:gd name="connsiteY1632" fmla="*/ 126358 h 1447571"/>
                <a:gd name="connsiteX1633" fmla="*/ 610846 w 2566912"/>
                <a:gd name="connsiteY1633" fmla="*/ 123596 h 1447571"/>
                <a:gd name="connsiteX1634" fmla="*/ 613704 w 2566912"/>
                <a:gd name="connsiteY1634" fmla="*/ 122263 h 1447571"/>
                <a:gd name="connsiteX1635" fmla="*/ 621228 w 2566912"/>
                <a:gd name="connsiteY1635" fmla="*/ 120643 h 1447571"/>
                <a:gd name="connsiteX1636" fmla="*/ 624562 w 2566912"/>
                <a:gd name="connsiteY1636" fmla="*/ 121977 h 1447571"/>
                <a:gd name="connsiteX1637" fmla="*/ 624658 w 2566912"/>
                <a:gd name="connsiteY1637" fmla="*/ 126454 h 1447571"/>
                <a:gd name="connsiteX1638" fmla="*/ 623800 w 2566912"/>
                <a:gd name="connsiteY1638" fmla="*/ 127597 h 1447571"/>
                <a:gd name="connsiteX1639" fmla="*/ 622371 w 2566912"/>
                <a:gd name="connsiteY1639" fmla="*/ 131311 h 1447571"/>
                <a:gd name="connsiteX1640" fmla="*/ 626944 w 2566912"/>
                <a:gd name="connsiteY1640" fmla="*/ 133026 h 1447571"/>
                <a:gd name="connsiteX1641" fmla="*/ 628944 w 2566912"/>
                <a:gd name="connsiteY1641" fmla="*/ 131883 h 1447571"/>
                <a:gd name="connsiteX1642" fmla="*/ 631135 w 2566912"/>
                <a:gd name="connsiteY1642" fmla="*/ 130645 h 1447571"/>
                <a:gd name="connsiteX1643" fmla="*/ 634849 w 2566912"/>
                <a:gd name="connsiteY1643" fmla="*/ 133312 h 1447571"/>
                <a:gd name="connsiteX1644" fmla="*/ 635326 w 2566912"/>
                <a:gd name="connsiteY1644" fmla="*/ 138074 h 1447571"/>
                <a:gd name="connsiteX1645" fmla="*/ 629039 w 2566912"/>
                <a:gd name="connsiteY1645" fmla="*/ 142075 h 1447571"/>
                <a:gd name="connsiteX1646" fmla="*/ 629706 w 2566912"/>
                <a:gd name="connsiteY1646" fmla="*/ 142551 h 1447571"/>
                <a:gd name="connsiteX1647" fmla="*/ 633897 w 2566912"/>
                <a:gd name="connsiteY1647" fmla="*/ 141979 h 1447571"/>
                <a:gd name="connsiteX1648" fmla="*/ 637040 w 2566912"/>
                <a:gd name="connsiteY1648" fmla="*/ 141503 h 1447571"/>
                <a:gd name="connsiteX1649" fmla="*/ 637230 w 2566912"/>
                <a:gd name="connsiteY1649" fmla="*/ 141598 h 1447571"/>
                <a:gd name="connsiteX1650" fmla="*/ 642088 w 2566912"/>
                <a:gd name="connsiteY1650" fmla="*/ 143027 h 1447571"/>
                <a:gd name="connsiteX1651" fmla="*/ 642565 w 2566912"/>
                <a:gd name="connsiteY1651" fmla="*/ 142360 h 1447571"/>
                <a:gd name="connsiteX1652" fmla="*/ 642850 w 2566912"/>
                <a:gd name="connsiteY1652" fmla="*/ 138455 h 1447571"/>
                <a:gd name="connsiteX1653" fmla="*/ 642850 w 2566912"/>
                <a:gd name="connsiteY1653" fmla="*/ 137598 h 1447571"/>
                <a:gd name="connsiteX1654" fmla="*/ 643422 w 2566912"/>
                <a:gd name="connsiteY1654" fmla="*/ 134359 h 1447571"/>
                <a:gd name="connsiteX1655" fmla="*/ 643993 w 2566912"/>
                <a:gd name="connsiteY1655" fmla="*/ 134359 h 1447571"/>
                <a:gd name="connsiteX1656" fmla="*/ 648470 w 2566912"/>
                <a:gd name="connsiteY1656" fmla="*/ 139503 h 1447571"/>
                <a:gd name="connsiteX1657" fmla="*/ 647994 w 2566912"/>
                <a:gd name="connsiteY1657" fmla="*/ 147313 h 1447571"/>
                <a:gd name="connsiteX1658" fmla="*/ 649899 w 2566912"/>
                <a:gd name="connsiteY1658" fmla="*/ 151790 h 1447571"/>
                <a:gd name="connsiteX1659" fmla="*/ 653804 w 2566912"/>
                <a:gd name="connsiteY1659" fmla="*/ 152457 h 1447571"/>
                <a:gd name="connsiteX1660" fmla="*/ 654566 w 2566912"/>
                <a:gd name="connsiteY1660" fmla="*/ 151504 h 1447571"/>
                <a:gd name="connsiteX1661" fmla="*/ 655423 w 2566912"/>
                <a:gd name="connsiteY1661" fmla="*/ 149314 h 1447571"/>
                <a:gd name="connsiteX1662" fmla="*/ 656662 w 2566912"/>
                <a:gd name="connsiteY1662" fmla="*/ 145599 h 1447571"/>
                <a:gd name="connsiteX1663" fmla="*/ 656662 w 2566912"/>
                <a:gd name="connsiteY1663" fmla="*/ 145408 h 1447571"/>
                <a:gd name="connsiteX1664" fmla="*/ 657424 w 2566912"/>
                <a:gd name="connsiteY1664" fmla="*/ 138455 h 1447571"/>
                <a:gd name="connsiteX1665" fmla="*/ 659043 w 2566912"/>
                <a:gd name="connsiteY1665" fmla="*/ 137312 h 1447571"/>
                <a:gd name="connsiteX1666" fmla="*/ 661233 w 2566912"/>
                <a:gd name="connsiteY1666" fmla="*/ 135883 h 1447571"/>
                <a:gd name="connsiteX1667" fmla="*/ 666377 w 2566912"/>
                <a:gd name="connsiteY1667" fmla="*/ 139693 h 1447571"/>
                <a:gd name="connsiteX1668" fmla="*/ 668473 w 2566912"/>
                <a:gd name="connsiteY1668" fmla="*/ 142932 h 1447571"/>
                <a:gd name="connsiteX1669" fmla="*/ 669139 w 2566912"/>
                <a:gd name="connsiteY1669" fmla="*/ 143218 h 1447571"/>
                <a:gd name="connsiteX1670" fmla="*/ 671140 w 2566912"/>
                <a:gd name="connsiteY1670" fmla="*/ 145694 h 1447571"/>
                <a:gd name="connsiteX1671" fmla="*/ 669425 w 2566912"/>
                <a:gd name="connsiteY1671" fmla="*/ 152647 h 1447571"/>
                <a:gd name="connsiteX1672" fmla="*/ 669615 w 2566912"/>
                <a:gd name="connsiteY1672" fmla="*/ 159505 h 1447571"/>
                <a:gd name="connsiteX1673" fmla="*/ 668186 w 2566912"/>
                <a:gd name="connsiteY1673" fmla="*/ 169602 h 1447571"/>
                <a:gd name="connsiteX1674" fmla="*/ 663710 w 2566912"/>
                <a:gd name="connsiteY1674" fmla="*/ 172936 h 1447571"/>
                <a:gd name="connsiteX1675" fmla="*/ 665901 w 2566912"/>
                <a:gd name="connsiteY1675" fmla="*/ 177698 h 1447571"/>
                <a:gd name="connsiteX1676" fmla="*/ 667806 w 2566912"/>
                <a:gd name="connsiteY1676" fmla="*/ 178174 h 1447571"/>
                <a:gd name="connsiteX1677" fmla="*/ 669235 w 2566912"/>
                <a:gd name="connsiteY1677" fmla="*/ 179032 h 1447571"/>
                <a:gd name="connsiteX1678" fmla="*/ 671616 w 2566912"/>
                <a:gd name="connsiteY1678" fmla="*/ 183794 h 1447571"/>
                <a:gd name="connsiteX1679" fmla="*/ 672949 w 2566912"/>
                <a:gd name="connsiteY1679" fmla="*/ 184556 h 1447571"/>
                <a:gd name="connsiteX1680" fmla="*/ 676855 w 2566912"/>
                <a:gd name="connsiteY1680" fmla="*/ 187604 h 1447571"/>
                <a:gd name="connsiteX1681" fmla="*/ 677331 w 2566912"/>
                <a:gd name="connsiteY1681" fmla="*/ 192938 h 1447571"/>
                <a:gd name="connsiteX1682" fmla="*/ 674283 w 2566912"/>
                <a:gd name="connsiteY1682" fmla="*/ 196272 h 1447571"/>
                <a:gd name="connsiteX1683" fmla="*/ 668853 w 2566912"/>
                <a:gd name="connsiteY1683" fmla="*/ 195034 h 1447571"/>
                <a:gd name="connsiteX1684" fmla="*/ 668759 w 2566912"/>
                <a:gd name="connsiteY1684" fmla="*/ 195034 h 1447571"/>
                <a:gd name="connsiteX1685" fmla="*/ 668663 w 2566912"/>
                <a:gd name="connsiteY1685" fmla="*/ 195034 h 1447571"/>
                <a:gd name="connsiteX1686" fmla="*/ 663043 w 2566912"/>
                <a:gd name="connsiteY1686" fmla="*/ 195700 h 1447571"/>
                <a:gd name="connsiteX1687" fmla="*/ 660567 w 2566912"/>
                <a:gd name="connsiteY1687" fmla="*/ 194938 h 1447571"/>
                <a:gd name="connsiteX1688" fmla="*/ 659805 w 2566912"/>
                <a:gd name="connsiteY1688" fmla="*/ 194462 h 1447571"/>
                <a:gd name="connsiteX1689" fmla="*/ 659234 w 2566912"/>
                <a:gd name="connsiteY1689" fmla="*/ 194557 h 1447571"/>
                <a:gd name="connsiteX1690" fmla="*/ 657900 w 2566912"/>
                <a:gd name="connsiteY1690" fmla="*/ 200368 h 1447571"/>
                <a:gd name="connsiteX1691" fmla="*/ 622181 w 2566912"/>
                <a:gd name="connsiteY1691" fmla="*/ 81877 h 1447571"/>
                <a:gd name="connsiteX1692" fmla="*/ 622848 w 2566912"/>
                <a:gd name="connsiteY1692" fmla="*/ 81781 h 1447571"/>
                <a:gd name="connsiteX1693" fmla="*/ 630277 w 2566912"/>
                <a:gd name="connsiteY1693" fmla="*/ 77971 h 1447571"/>
                <a:gd name="connsiteX1694" fmla="*/ 630468 w 2566912"/>
                <a:gd name="connsiteY1694" fmla="*/ 76257 h 1447571"/>
                <a:gd name="connsiteX1695" fmla="*/ 627324 w 2566912"/>
                <a:gd name="connsiteY1695" fmla="*/ 75971 h 1447571"/>
                <a:gd name="connsiteX1696" fmla="*/ 626562 w 2566912"/>
                <a:gd name="connsiteY1696" fmla="*/ 76257 h 1447571"/>
                <a:gd name="connsiteX1697" fmla="*/ 622753 w 2566912"/>
                <a:gd name="connsiteY1697" fmla="*/ 78543 h 1447571"/>
                <a:gd name="connsiteX1698" fmla="*/ 621610 w 2566912"/>
                <a:gd name="connsiteY1698" fmla="*/ 81686 h 1447571"/>
                <a:gd name="connsiteX1699" fmla="*/ 622181 w 2566912"/>
                <a:gd name="connsiteY1699" fmla="*/ 81877 h 1447571"/>
                <a:gd name="connsiteX1700" fmla="*/ 623419 w 2566912"/>
                <a:gd name="connsiteY1700" fmla="*/ 78924 h 1447571"/>
                <a:gd name="connsiteX1701" fmla="*/ 626944 w 2566912"/>
                <a:gd name="connsiteY1701" fmla="*/ 76924 h 1447571"/>
                <a:gd name="connsiteX1702" fmla="*/ 627705 w 2566912"/>
                <a:gd name="connsiteY1702" fmla="*/ 76543 h 1447571"/>
                <a:gd name="connsiteX1703" fmla="*/ 628753 w 2566912"/>
                <a:gd name="connsiteY1703" fmla="*/ 76257 h 1447571"/>
                <a:gd name="connsiteX1704" fmla="*/ 629706 w 2566912"/>
                <a:gd name="connsiteY1704" fmla="*/ 76638 h 1447571"/>
                <a:gd name="connsiteX1705" fmla="*/ 629610 w 2566912"/>
                <a:gd name="connsiteY1705" fmla="*/ 77400 h 1447571"/>
                <a:gd name="connsiteX1706" fmla="*/ 622562 w 2566912"/>
                <a:gd name="connsiteY1706" fmla="*/ 80924 h 1447571"/>
                <a:gd name="connsiteX1707" fmla="*/ 622371 w 2566912"/>
                <a:gd name="connsiteY1707" fmla="*/ 81019 h 1447571"/>
                <a:gd name="connsiteX1708" fmla="*/ 623419 w 2566912"/>
                <a:gd name="connsiteY1708" fmla="*/ 78924 h 1447571"/>
                <a:gd name="connsiteX1709" fmla="*/ 894691 w 2566912"/>
                <a:gd name="connsiteY1709" fmla="*/ 125692 h 1447571"/>
                <a:gd name="connsiteX1710" fmla="*/ 895453 w 2566912"/>
                <a:gd name="connsiteY1710" fmla="*/ 124834 h 1447571"/>
                <a:gd name="connsiteX1711" fmla="*/ 894787 w 2566912"/>
                <a:gd name="connsiteY1711" fmla="*/ 122548 h 1447571"/>
                <a:gd name="connsiteX1712" fmla="*/ 893168 w 2566912"/>
                <a:gd name="connsiteY1712" fmla="*/ 121691 h 1447571"/>
                <a:gd name="connsiteX1713" fmla="*/ 889167 w 2566912"/>
                <a:gd name="connsiteY1713" fmla="*/ 122739 h 1447571"/>
                <a:gd name="connsiteX1714" fmla="*/ 889738 w 2566912"/>
                <a:gd name="connsiteY1714" fmla="*/ 123977 h 1447571"/>
                <a:gd name="connsiteX1715" fmla="*/ 894024 w 2566912"/>
                <a:gd name="connsiteY1715" fmla="*/ 125787 h 1447571"/>
                <a:gd name="connsiteX1716" fmla="*/ 894691 w 2566912"/>
                <a:gd name="connsiteY1716" fmla="*/ 125692 h 1447571"/>
                <a:gd name="connsiteX1717" fmla="*/ 890024 w 2566912"/>
                <a:gd name="connsiteY1717" fmla="*/ 123025 h 1447571"/>
                <a:gd name="connsiteX1718" fmla="*/ 893072 w 2566912"/>
                <a:gd name="connsiteY1718" fmla="*/ 122548 h 1447571"/>
                <a:gd name="connsiteX1719" fmla="*/ 894024 w 2566912"/>
                <a:gd name="connsiteY1719" fmla="*/ 123120 h 1447571"/>
                <a:gd name="connsiteX1720" fmla="*/ 894501 w 2566912"/>
                <a:gd name="connsiteY1720" fmla="*/ 124739 h 1447571"/>
                <a:gd name="connsiteX1721" fmla="*/ 894310 w 2566912"/>
                <a:gd name="connsiteY1721" fmla="*/ 124930 h 1447571"/>
                <a:gd name="connsiteX1722" fmla="*/ 890310 w 2566912"/>
                <a:gd name="connsiteY1722" fmla="*/ 123406 h 1447571"/>
                <a:gd name="connsiteX1723" fmla="*/ 890024 w 2566912"/>
                <a:gd name="connsiteY1723" fmla="*/ 123025 h 1447571"/>
                <a:gd name="connsiteX1724" fmla="*/ 732195 w 2566912"/>
                <a:gd name="connsiteY1724" fmla="*/ 69018 h 1447571"/>
                <a:gd name="connsiteX1725" fmla="*/ 735528 w 2566912"/>
                <a:gd name="connsiteY1725" fmla="*/ 68446 h 1447571"/>
                <a:gd name="connsiteX1726" fmla="*/ 738386 w 2566912"/>
                <a:gd name="connsiteY1726" fmla="*/ 67970 h 1447571"/>
                <a:gd name="connsiteX1727" fmla="*/ 741910 w 2566912"/>
                <a:gd name="connsiteY1727" fmla="*/ 69970 h 1447571"/>
                <a:gd name="connsiteX1728" fmla="*/ 742482 w 2566912"/>
                <a:gd name="connsiteY1728" fmla="*/ 71018 h 1447571"/>
                <a:gd name="connsiteX1729" fmla="*/ 744959 w 2566912"/>
                <a:gd name="connsiteY1729" fmla="*/ 75304 h 1447571"/>
                <a:gd name="connsiteX1730" fmla="*/ 745339 w 2566912"/>
                <a:gd name="connsiteY1730" fmla="*/ 76162 h 1447571"/>
                <a:gd name="connsiteX1731" fmla="*/ 748197 w 2566912"/>
                <a:gd name="connsiteY1731" fmla="*/ 79400 h 1447571"/>
                <a:gd name="connsiteX1732" fmla="*/ 748673 w 2566912"/>
                <a:gd name="connsiteY1732" fmla="*/ 79400 h 1447571"/>
                <a:gd name="connsiteX1733" fmla="*/ 749149 w 2566912"/>
                <a:gd name="connsiteY1733" fmla="*/ 79400 h 1447571"/>
                <a:gd name="connsiteX1734" fmla="*/ 752292 w 2566912"/>
                <a:gd name="connsiteY1734" fmla="*/ 78162 h 1447571"/>
                <a:gd name="connsiteX1735" fmla="*/ 753245 w 2566912"/>
                <a:gd name="connsiteY1735" fmla="*/ 73495 h 1447571"/>
                <a:gd name="connsiteX1736" fmla="*/ 752674 w 2566912"/>
                <a:gd name="connsiteY1736" fmla="*/ 72542 h 1447571"/>
                <a:gd name="connsiteX1737" fmla="*/ 752007 w 2566912"/>
                <a:gd name="connsiteY1737" fmla="*/ 69970 h 1447571"/>
                <a:gd name="connsiteX1738" fmla="*/ 752674 w 2566912"/>
                <a:gd name="connsiteY1738" fmla="*/ 65017 h 1447571"/>
                <a:gd name="connsiteX1739" fmla="*/ 751149 w 2566912"/>
                <a:gd name="connsiteY1739" fmla="*/ 64255 h 1447571"/>
                <a:gd name="connsiteX1740" fmla="*/ 748483 w 2566912"/>
                <a:gd name="connsiteY1740" fmla="*/ 62541 h 1447571"/>
                <a:gd name="connsiteX1741" fmla="*/ 743720 w 2566912"/>
                <a:gd name="connsiteY1741" fmla="*/ 58731 h 1447571"/>
                <a:gd name="connsiteX1742" fmla="*/ 742196 w 2566912"/>
                <a:gd name="connsiteY1742" fmla="*/ 58636 h 1447571"/>
                <a:gd name="connsiteX1743" fmla="*/ 741720 w 2566912"/>
                <a:gd name="connsiteY1743" fmla="*/ 58826 h 1447571"/>
                <a:gd name="connsiteX1744" fmla="*/ 740768 w 2566912"/>
                <a:gd name="connsiteY1744" fmla="*/ 59207 h 1447571"/>
                <a:gd name="connsiteX1745" fmla="*/ 740291 w 2566912"/>
                <a:gd name="connsiteY1745" fmla="*/ 58255 h 1447571"/>
                <a:gd name="connsiteX1746" fmla="*/ 740005 w 2566912"/>
                <a:gd name="connsiteY1746" fmla="*/ 57112 h 1447571"/>
                <a:gd name="connsiteX1747" fmla="*/ 738386 w 2566912"/>
                <a:gd name="connsiteY1747" fmla="*/ 54730 h 1447571"/>
                <a:gd name="connsiteX1748" fmla="*/ 731719 w 2566912"/>
                <a:gd name="connsiteY1748" fmla="*/ 52444 h 1447571"/>
                <a:gd name="connsiteX1749" fmla="*/ 731719 w 2566912"/>
                <a:gd name="connsiteY1749" fmla="*/ 52444 h 1447571"/>
                <a:gd name="connsiteX1750" fmla="*/ 730004 w 2566912"/>
                <a:gd name="connsiteY1750" fmla="*/ 51968 h 1447571"/>
                <a:gd name="connsiteX1751" fmla="*/ 726194 w 2566912"/>
                <a:gd name="connsiteY1751" fmla="*/ 51778 h 1447571"/>
                <a:gd name="connsiteX1752" fmla="*/ 725146 w 2566912"/>
                <a:gd name="connsiteY1752" fmla="*/ 52540 h 1447571"/>
                <a:gd name="connsiteX1753" fmla="*/ 722479 w 2566912"/>
                <a:gd name="connsiteY1753" fmla="*/ 55302 h 1447571"/>
                <a:gd name="connsiteX1754" fmla="*/ 723146 w 2566912"/>
                <a:gd name="connsiteY1754" fmla="*/ 55873 h 1447571"/>
                <a:gd name="connsiteX1755" fmla="*/ 724860 w 2566912"/>
                <a:gd name="connsiteY1755" fmla="*/ 56921 h 1447571"/>
                <a:gd name="connsiteX1756" fmla="*/ 726956 w 2566912"/>
                <a:gd name="connsiteY1756" fmla="*/ 58159 h 1447571"/>
                <a:gd name="connsiteX1757" fmla="*/ 727908 w 2566912"/>
                <a:gd name="connsiteY1757" fmla="*/ 58445 h 1447571"/>
                <a:gd name="connsiteX1758" fmla="*/ 729623 w 2566912"/>
                <a:gd name="connsiteY1758" fmla="*/ 59779 h 1447571"/>
                <a:gd name="connsiteX1759" fmla="*/ 730576 w 2566912"/>
                <a:gd name="connsiteY1759" fmla="*/ 63779 h 1447571"/>
                <a:gd name="connsiteX1760" fmla="*/ 730004 w 2566912"/>
                <a:gd name="connsiteY1760" fmla="*/ 63684 h 1447571"/>
                <a:gd name="connsiteX1761" fmla="*/ 728194 w 2566912"/>
                <a:gd name="connsiteY1761" fmla="*/ 62827 h 1447571"/>
                <a:gd name="connsiteX1762" fmla="*/ 726385 w 2566912"/>
                <a:gd name="connsiteY1762" fmla="*/ 62255 h 1447571"/>
                <a:gd name="connsiteX1763" fmla="*/ 721336 w 2566912"/>
                <a:gd name="connsiteY1763" fmla="*/ 64065 h 1447571"/>
                <a:gd name="connsiteX1764" fmla="*/ 722003 w 2566912"/>
                <a:gd name="connsiteY1764" fmla="*/ 65684 h 1447571"/>
                <a:gd name="connsiteX1765" fmla="*/ 732195 w 2566912"/>
                <a:gd name="connsiteY1765" fmla="*/ 69018 h 1447571"/>
                <a:gd name="connsiteX1766" fmla="*/ 726194 w 2566912"/>
                <a:gd name="connsiteY1766" fmla="*/ 63112 h 1447571"/>
                <a:gd name="connsiteX1767" fmla="*/ 727623 w 2566912"/>
                <a:gd name="connsiteY1767" fmla="*/ 63589 h 1447571"/>
                <a:gd name="connsiteX1768" fmla="*/ 729528 w 2566912"/>
                <a:gd name="connsiteY1768" fmla="*/ 64541 h 1447571"/>
                <a:gd name="connsiteX1769" fmla="*/ 731147 w 2566912"/>
                <a:gd name="connsiteY1769" fmla="*/ 64446 h 1447571"/>
                <a:gd name="connsiteX1770" fmla="*/ 730385 w 2566912"/>
                <a:gd name="connsiteY1770" fmla="*/ 59493 h 1447571"/>
                <a:gd name="connsiteX1771" fmla="*/ 728194 w 2566912"/>
                <a:gd name="connsiteY1771" fmla="*/ 57778 h 1447571"/>
                <a:gd name="connsiteX1772" fmla="*/ 727242 w 2566912"/>
                <a:gd name="connsiteY1772" fmla="*/ 57493 h 1447571"/>
                <a:gd name="connsiteX1773" fmla="*/ 725336 w 2566912"/>
                <a:gd name="connsiteY1773" fmla="*/ 56350 h 1447571"/>
                <a:gd name="connsiteX1774" fmla="*/ 723241 w 2566912"/>
                <a:gd name="connsiteY1774" fmla="*/ 55207 h 1447571"/>
                <a:gd name="connsiteX1775" fmla="*/ 725527 w 2566912"/>
                <a:gd name="connsiteY1775" fmla="*/ 53206 h 1447571"/>
                <a:gd name="connsiteX1776" fmla="*/ 726670 w 2566912"/>
                <a:gd name="connsiteY1776" fmla="*/ 52349 h 1447571"/>
                <a:gd name="connsiteX1777" fmla="*/ 729433 w 2566912"/>
                <a:gd name="connsiteY1777" fmla="*/ 52730 h 1447571"/>
                <a:gd name="connsiteX1778" fmla="*/ 731243 w 2566912"/>
                <a:gd name="connsiteY1778" fmla="*/ 53302 h 1447571"/>
                <a:gd name="connsiteX1779" fmla="*/ 737815 w 2566912"/>
                <a:gd name="connsiteY1779" fmla="*/ 55492 h 1447571"/>
                <a:gd name="connsiteX1780" fmla="*/ 738958 w 2566912"/>
                <a:gd name="connsiteY1780" fmla="*/ 57302 h 1447571"/>
                <a:gd name="connsiteX1781" fmla="*/ 739243 w 2566912"/>
                <a:gd name="connsiteY1781" fmla="*/ 58540 h 1447571"/>
                <a:gd name="connsiteX1782" fmla="*/ 740196 w 2566912"/>
                <a:gd name="connsiteY1782" fmla="*/ 59969 h 1447571"/>
                <a:gd name="connsiteX1783" fmla="*/ 741910 w 2566912"/>
                <a:gd name="connsiteY1783" fmla="*/ 59588 h 1447571"/>
                <a:gd name="connsiteX1784" fmla="*/ 742291 w 2566912"/>
                <a:gd name="connsiteY1784" fmla="*/ 59398 h 1447571"/>
                <a:gd name="connsiteX1785" fmla="*/ 743053 w 2566912"/>
                <a:gd name="connsiteY1785" fmla="*/ 59493 h 1447571"/>
                <a:gd name="connsiteX1786" fmla="*/ 747340 w 2566912"/>
                <a:gd name="connsiteY1786" fmla="*/ 62827 h 1447571"/>
                <a:gd name="connsiteX1787" fmla="*/ 750387 w 2566912"/>
                <a:gd name="connsiteY1787" fmla="*/ 64922 h 1447571"/>
                <a:gd name="connsiteX1788" fmla="*/ 751721 w 2566912"/>
                <a:gd name="connsiteY1788" fmla="*/ 65589 h 1447571"/>
                <a:gd name="connsiteX1789" fmla="*/ 750864 w 2566912"/>
                <a:gd name="connsiteY1789" fmla="*/ 69589 h 1447571"/>
                <a:gd name="connsiteX1790" fmla="*/ 751530 w 2566912"/>
                <a:gd name="connsiteY1790" fmla="*/ 72923 h 1447571"/>
                <a:gd name="connsiteX1791" fmla="*/ 752102 w 2566912"/>
                <a:gd name="connsiteY1791" fmla="*/ 73876 h 1447571"/>
                <a:gd name="connsiteX1792" fmla="*/ 751245 w 2566912"/>
                <a:gd name="connsiteY1792" fmla="*/ 77781 h 1447571"/>
                <a:gd name="connsiteX1793" fmla="*/ 748483 w 2566912"/>
                <a:gd name="connsiteY1793" fmla="*/ 78543 h 1447571"/>
                <a:gd name="connsiteX1794" fmla="*/ 748006 w 2566912"/>
                <a:gd name="connsiteY1794" fmla="*/ 78543 h 1447571"/>
                <a:gd name="connsiteX1795" fmla="*/ 745911 w 2566912"/>
                <a:gd name="connsiteY1795" fmla="*/ 75781 h 1447571"/>
                <a:gd name="connsiteX1796" fmla="*/ 745435 w 2566912"/>
                <a:gd name="connsiteY1796" fmla="*/ 74923 h 1447571"/>
                <a:gd name="connsiteX1797" fmla="*/ 742958 w 2566912"/>
                <a:gd name="connsiteY1797" fmla="*/ 70637 h 1447571"/>
                <a:gd name="connsiteX1798" fmla="*/ 742387 w 2566912"/>
                <a:gd name="connsiteY1798" fmla="*/ 69589 h 1447571"/>
                <a:gd name="connsiteX1799" fmla="*/ 738100 w 2566912"/>
                <a:gd name="connsiteY1799" fmla="*/ 67113 h 1447571"/>
                <a:gd name="connsiteX1800" fmla="*/ 735052 w 2566912"/>
                <a:gd name="connsiteY1800" fmla="*/ 67589 h 1447571"/>
                <a:gd name="connsiteX1801" fmla="*/ 731814 w 2566912"/>
                <a:gd name="connsiteY1801" fmla="*/ 68161 h 1447571"/>
                <a:gd name="connsiteX1802" fmla="*/ 722194 w 2566912"/>
                <a:gd name="connsiteY1802" fmla="*/ 64922 h 1447571"/>
                <a:gd name="connsiteX1803" fmla="*/ 721812 w 2566912"/>
                <a:gd name="connsiteY1803" fmla="*/ 64351 h 1447571"/>
                <a:gd name="connsiteX1804" fmla="*/ 726194 w 2566912"/>
                <a:gd name="connsiteY1804" fmla="*/ 63112 h 1447571"/>
                <a:gd name="connsiteX1805" fmla="*/ 2267339 w 2566912"/>
                <a:gd name="connsiteY1805" fmla="*/ 955415 h 1447571"/>
                <a:gd name="connsiteX1806" fmla="*/ 2270006 w 2566912"/>
                <a:gd name="connsiteY1806" fmla="*/ 959224 h 1447571"/>
                <a:gd name="connsiteX1807" fmla="*/ 2270196 w 2566912"/>
                <a:gd name="connsiteY1807" fmla="*/ 959224 h 1447571"/>
                <a:gd name="connsiteX1808" fmla="*/ 2270959 w 2566912"/>
                <a:gd name="connsiteY1808" fmla="*/ 958939 h 1447571"/>
                <a:gd name="connsiteX1809" fmla="*/ 2271530 w 2566912"/>
                <a:gd name="connsiteY1809" fmla="*/ 958558 h 1447571"/>
                <a:gd name="connsiteX1810" fmla="*/ 2274293 w 2566912"/>
                <a:gd name="connsiteY1810" fmla="*/ 955319 h 1447571"/>
                <a:gd name="connsiteX1811" fmla="*/ 2274007 w 2566912"/>
                <a:gd name="connsiteY1811" fmla="*/ 952747 h 1447571"/>
                <a:gd name="connsiteX1812" fmla="*/ 2274007 w 2566912"/>
                <a:gd name="connsiteY1812" fmla="*/ 952557 h 1447571"/>
                <a:gd name="connsiteX1813" fmla="*/ 2273911 w 2566912"/>
                <a:gd name="connsiteY1813" fmla="*/ 952462 h 1447571"/>
                <a:gd name="connsiteX1814" fmla="*/ 2273244 w 2566912"/>
                <a:gd name="connsiteY1814" fmla="*/ 952081 h 1447571"/>
                <a:gd name="connsiteX1815" fmla="*/ 2269053 w 2566912"/>
                <a:gd name="connsiteY1815" fmla="*/ 950747 h 1447571"/>
                <a:gd name="connsiteX1816" fmla="*/ 2268292 w 2566912"/>
                <a:gd name="connsiteY1816" fmla="*/ 951224 h 1447571"/>
                <a:gd name="connsiteX1817" fmla="*/ 2266767 w 2566912"/>
                <a:gd name="connsiteY1817" fmla="*/ 953891 h 1447571"/>
                <a:gd name="connsiteX1818" fmla="*/ 2267339 w 2566912"/>
                <a:gd name="connsiteY1818" fmla="*/ 955415 h 1447571"/>
                <a:gd name="connsiteX1819" fmla="*/ 2268768 w 2566912"/>
                <a:gd name="connsiteY1819" fmla="*/ 952176 h 1447571"/>
                <a:gd name="connsiteX1820" fmla="*/ 2269720 w 2566912"/>
                <a:gd name="connsiteY1820" fmla="*/ 951604 h 1447571"/>
                <a:gd name="connsiteX1821" fmla="*/ 2269816 w 2566912"/>
                <a:gd name="connsiteY1821" fmla="*/ 951604 h 1447571"/>
                <a:gd name="connsiteX1822" fmla="*/ 2272673 w 2566912"/>
                <a:gd name="connsiteY1822" fmla="*/ 953033 h 1447571"/>
                <a:gd name="connsiteX1823" fmla="*/ 2273149 w 2566912"/>
                <a:gd name="connsiteY1823" fmla="*/ 953319 h 1447571"/>
                <a:gd name="connsiteX1824" fmla="*/ 2273435 w 2566912"/>
                <a:gd name="connsiteY1824" fmla="*/ 955510 h 1447571"/>
                <a:gd name="connsiteX1825" fmla="*/ 2270959 w 2566912"/>
                <a:gd name="connsiteY1825" fmla="*/ 958082 h 1447571"/>
                <a:gd name="connsiteX1826" fmla="*/ 2270387 w 2566912"/>
                <a:gd name="connsiteY1826" fmla="*/ 958462 h 1447571"/>
                <a:gd name="connsiteX1827" fmla="*/ 2270196 w 2566912"/>
                <a:gd name="connsiteY1827" fmla="*/ 958558 h 1447571"/>
                <a:gd name="connsiteX1828" fmla="*/ 2268196 w 2566912"/>
                <a:gd name="connsiteY1828" fmla="*/ 955129 h 1447571"/>
                <a:gd name="connsiteX1829" fmla="*/ 2267530 w 2566912"/>
                <a:gd name="connsiteY1829" fmla="*/ 953700 h 1447571"/>
                <a:gd name="connsiteX1830" fmla="*/ 2268768 w 2566912"/>
                <a:gd name="connsiteY1830" fmla="*/ 952176 h 1447571"/>
                <a:gd name="connsiteX1831" fmla="*/ 2261815 w 2566912"/>
                <a:gd name="connsiteY1831" fmla="*/ 822731 h 1447571"/>
                <a:gd name="connsiteX1832" fmla="*/ 2262100 w 2566912"/>
                <a:gd name="connsiteY1832" fmla="*/ 822731 h 1447571"/>
                <a:gd name="connsiteX1833" fmla="*/ 2262767 w 2566912"/>
                <a:gd name="connsiteY1833" fmla="*/ 822541 h 1447571"/>
                <a:gd name="connsiteX1834" fmla="*/ 2263148 w 2566912"/>
                <a:gd name="connsiteY1834" fmla="*/ 822350 h 1447571"/>
                <a:gd name="connsiteX1835" fmla="*/ 2264768 w 2566912"/>
                <a:gd name="connsiteY1835" fmla="*/ 820921 h 1447571"/>
                <a:gd name="connsiteX1836" fmla="*/ 2264482 w 2566912"/>
                <a:gd name="connsiteY1836" fmla="*/ 819778 h 1447571"/>
                <a:gd name="connsiteX1837" fmla="*/ 2262291 w 2566912"/>
                <a:gd name="connsiteY1837" fmla="*/ 817778 h 1447571"/>
                <a:gd name="connsiteX1838" fmla="*/ 2261243 w 2566912"/>
                <a:gd name="connsiteY1838" fmla="*/ 816921 h 1447571"/>
                <a:gd name="connsiteX1839" fmla="*/ 2260291 w 2566912"/>
                <a:gd name="connsiteY1839" fmla="*/ 815683 h 1447571"/>
                <a:gd name="connsiteX1840" fmla="*/ 2258005 w 2566912"/>
                <a:gd name="connsiteY1840" fmla="*/ 813873 h 1447571"/>
                <a:gd name="connsiteX1841" fmla="*/ 2255623 w 2566912"/>
                <a:gd name="connsiteY1841" fmla="*/ 814349 h 1447571"/>
                <a:gd name="connsiteX1842" fmla="*/ 2255052 w 2566912"/>
                <a:gd name="connsiteY1842" fmla="*/ 815683 h 1447571"/>
                <a:gd name="connsiteX1843" fmla="*/ 2256671 w 2566912"/>
                <a:gd name="connsiteY1843" fmla="*/ 818921 h 1447571"/>
                <a:gd name="connsiteX1844" fmla="*/ 2257529 w 2566912"/>
                <a:gd name="connsiteY1844" fmla="*/ 819016 h 1447571"/>
                <a:gd name="connsiteX1845" fmla="*/ 2259719 w 2566912"/>
                <a:gd name="connsiteY1845" fmla="*/ 820445 h 1447571"/>
                <a:gd name="connsiteX1846" fmla="*/ 2261815 w 2566912"/>
                <a:gd name="connsiteY1846" fmla="*/ 822731 h 1447571"/>
                <a:gd name="connsiteX1847" fmla="*/ 2257338 w 2566912"/>
                <a:gd name="connsiteY1847" fmla="*/ 818254 h 1447571"/>
                <a:gd name="connsiteX1848" fmla="*/ 2257052 w 2566912"/>
                <a:gd name="connsiteY1848" fmla="*/ 818254 h 1447571"/>
                <a:gd name="connsiteX1849" fmla="*/ 2255814 w 2566912"/>
                <a:gd name="connsiteY1849" fmla="*/ 815492 h 1447571"/>
                <a:gd name="connsiteX1850" fmla="*/ 2256004 w 2566912"/>
                <a:gd name="connsiteY1850" fmla="*/ 814921 h 1447571"/>
                <a:gd name="connsiteX1851" fmla="*/ 2257529 w 2566912"/>
                <a:gd name="connsiteY1851" fmla="*/ 814635 h 1447571"/>
                <a:gd name="connsiteX1852" fmla="*/ 2259148 w 2566912"/>
                <a:gd name="connsiteY1852" fmla="*/ 815873 h 1447571"/>
                <a:gd name="connsiteX1853" fmla="*/ 2259243 w 2566912"/>
                <a:gd name="connsiteY1853" fmla="*/ 815968 h 1447571"/>
                <a:gd name="connsiteX1854" fmla="*/ 2260386 w 2566912"/>
                <a:gd name="connsiteY1854" fmla="*/ 817302 h 1447571"/>
                <a:gd name="connsiteX1855" fmla="*/ 2261529 w 2566912"/>
                <a:gd name="connsiteY1855" fmla="*/ 818254 h 1447571"/>
                <a:gd name="connsiteX1856" fmla="*/ 2263624 w 2566912"/>
                <a:gd name="connsiteY1856" fmla="*/ 820159 h 1447571"/>
                <a:gd name="connsiteX1857" fmla="*/ 2263815 w 2566912"/>
                <a:gd name="connsiteY1857" fmla="*/ 820731 h 1447571"/>
                <a:gd name="connsiteX1858" fmla="*/ 2262672 w 2566912"/>
                <a:gd name="connsiteY1858" fmla="*/ 821588 h 1447571"/>
                <a:gd name="connsiteX1859" fmla="*/ 2262291 w 2566912"/>
                <a:gd name="connsiteY1859" fmla="*/ 821779 h 1447571"/>
                <a:gd name="connsiteX1860" fmla="*/ 2262005 w 2566912"/>
                <a:gd name="connsiteY1860" fmla="*/ 821779 h 1447571"/>
                <a:gd name="connsiteX1861" fmla="*/ 2260291 w 2566912"/>
                <a:gd name="connsiteY1861" fmla="*/ 819874 h 1447571"/>
                <a:gd name="connsiteX1862" fmla="*/ 2260195 w 2566912"/>
                <a:gd name="connsiteY1862" fmla="*/ 819778 h 1447571"/>
                <a:gd name="connsiteX1863" fmla="*/ 2257338 w 2566912"/>
                <a:gd name="connsiteY1863" fmla="*/ 818254 h 1447571"/>
                <a:gd name="connsiteX1864" fmla="*/ 897930 w 2566912"/>
                <a:gd name="connsiteY1864" fmla="*/ 120453 h 1447571"/>
                <a:gd name="connsiteX1865" fmla="*/ 898978 w 2566912"/>
                <a:gd name="connsiteY1865" fmla="*/ 119596 h 1447571"/>
                <a:gd name="connsiteX1866" fmla="*/ 898501 w 2566912"/>
                <a:gd name="connsiteY1866" fmla="*/ 117881 h 1447571"/>
                <a:gd name="connsiteX1867" fmla="*/ 896215 w 2566912"/>
                <a:gd name="connsiteY1867" fmla="*/ 116643 h 1447571"/>
                <a:gd name="connsiteX1868" fmla="*/ 895644 w 2566912"/>
                <a:gd name="connsiteY1868" fmla="*/ 116643 h 1447571"/>
                <a:gd name="connsiteX1869" fmla="*/ 893262 w 2566912"/>
                <a:gd name="connsiteY1869" fmla="*/ 117119 h 1447571"/>
                <a:gd name="connsiteX1870" fmla="*/ 893739 w 2566912"/>
                <a:gd name="connsiteY1870" fmla="*/ 118643 h 1447571"/>
                <a:gd name="connsiteX1871" fmla="*/ 897453 w 2566912"/>
                <a:gd name="connsiteY1871" fmla="*/ 120453 h 1447571"/>
                <a:gd name="connsiteX1872" fmla="*/ 897930 w 2566912"/>
                <a:gd name="connsiteY1872" fmla="*/ 120453 h 1447571"/>
                <a:gd name="connsiteX1873" fmla="*/ 894024 w 2566912"/>
                <a:gd name="connsiteY1873" fmla="*/ 117500 h 1447571"/>
                <a:gd name="connsiteX1874" fmla="*/ 895549 w 2566912"/>
                <a:gd name="connsiteY1874" fmla="*/ 117405 h 1447571"/>
                <a:gd name="connsiteX1875" fmla="*/ 896215 w 2566912"/>
                <a:gd name="connsiteY1875" fmla="*/ 117405 h 1447571"/>
                <a:gd name="connsiteX1876" fmla="*/ 897739 w 2566912"/>
                <a:gd name="connsiteY1876" fmla="*/ 118357 h 1447571"/>
                <a:gd name="connsiteX1877" fmla="*/ 898120 w 2566912"/>
                <a:gd name="connsiteY1877" fmla="*/ 119310 h 1447571"/>
                <a:gd name="connsiteX1878" fmla="*/ 897835 w 2566912"/>
                <a:gd name="connsiteY1878" fmla="*/ 119500 h 1447571"/>
                <a:gd name="connsiteX1879" fmla="*/ 894501 w 2566912"/>
                <a:gd name="connsiteY1879" fmla="*/ 117976 h 1447571"/>
                <a:gd name="connsiteX1880" fmla="*/ 894024 w 2566912"/>
                <a:gd name="connsiteY1880" fmla="*/ 117500 h 1447571"/>
                <a:gd name="connsiteX1881" fmla="*/ 2261148 w 2566912"/>
                <a:gd name="connsiteY1881" fmla="*/ 667950 h 1447571"/>
                <a:gd name="connsiteX1882" fmla="*/ 2261529 w 2566912"/>
                <a:gd name="connsiteY1882" fmla="*/ 668045 h 1447571"/>
                <a:gd name="connsiteX1883" fmla="*/ 2262100 w 2566912"/>
                <a:gd name="connsiteY1883" fmla="*/ 667855 h 1447571"/>
                <a:gd name="connsiteX1884" fmla="*/ 2265815 w 2566912"/>
                <a:gd name="connsiteY1884" fmla="*/ 662997 h 1447571"/>
                <a:gd name="connsiteX1885" fmla="*/ 2265815 w 2566912"/>
                <a:gd name="connsiteY1885" fmla="*/ 662902 h 1447571"/>
                <a:gd name="connsiteX1886" fmla="*/ 2265244 w 2566912"/>
                <a:gd name="connsiteY1886" fmla="*/ 660901 h 1447571"/>
                <a:gd name="connsiteX1887" fmla="*/ 2263910 w 2566912"/>
                <a:gd name="connsiteY1887" fmla="*/ 661759 h 1447571"/>
                <a:gd name="connsiteX1888" fmla="*/ 2263434 w 2566912"/>
                <a:gd name="connsiteY1888" fmla="*/ 662616 h 1447571"/>
                <a:gd name="connsiteX1889" fmla="*/ 2261148 w 2566912"/>
                <a:gd name="connsiteY1889" fmla="*/ 667950 h 1447571"/>
                <a:gd name="connsiteX1890" fmla="*/ 2264196 w 2566912"/>
                <a:gd name="connsiteY1890" fmla="*/ 663092 h 1447571"/>
                <a:gd name="connsiteX1891" fmla="*/ 2264672 w 2566912"/>
                <a:gd name="connsiteY1891" fmla="*/ 662235 h 1447571"/>
                <a:gd name="connsiteX1892" fmla="*/ 2264958 w 2566912"/>
                <a:gd name="connsiteY1892" fmla="*/ 661854 h 1447571"/>
                <a:gd name="connsiteX1893" fmla="*/ 2264958 w 2566912"/>
                <a:gd name="connsiteY1893" fmla="*/ 662807 h 1447571"/>
                <a:gd name="connsiteX1894" fmla="*/ 2262005 w 2566912"/>
                <a:gd name="connsiteY1894" fmla="*/ 666902 h 1447571"/>
                <a:gd name="connsiteX1895" fmla="*/ 2264196 w 2566912"/>
                <a:gd name="connsiteY1895" fmla="*/ 663092 h 1447571"/>
                <a:gd name="connsiteX1896" fmla="*/ 736671 w 2566912"/>
                <a:gd name="connsiteY1896" fmla="*/ 79305 h 1447571"/>
                <a:gd name="connsiteX1897" fmla="*/ 737338 w 2566912"/>
                <a:gd name="connsiteY1897" fmla="*/ 79210 h 1447571"/>
                <a:gd name="connsiteX1898" fmla="*/ 740101 w 2566912"/>
                <a:gd name="connsiteY1898" fmla="*/ 78257 h 1447571"/>
                <a:gd name="connsiteX1899" fmla="*/ 739910 w 2566912"/>
                <a:gd name="connsiteY1899" fmla="*/ 77019 h 1447571"/>
                <a:gd name="connsiteX1900" fmla="*/ 735814 w 2566912"/>
                <a:gd name="connsiteY1900" fmla="*/ 74638 h 1447571"/>
                <a:gd name="connsiteX1901" fmla="*/ 735052 w 2566912"/>
                <a:gd name="connsiteY1901" fmla="*/ 74733 h 1447571"/>
                <a:gd name="connsiteX1902" fmla="*/ 732195 w 2566912"/>
                <a:gd name="connsiteY1902" fmla="*/ 75876 h 1447571"/>
                <a:gd name="connsiteX1903" fmla="*/ 731433 w 2566912"/>
                <a:gd name="connsiteY1903" fmla="*/ 79686 h 1447571"/>
                <a:gd name="connsiteX1904" fmla="*/ 732576 w 2566912"/>
                <a:gd name="connsiteY1904" fmla="*/ 80162 h 1447571"/>
                <a:gd name="connsiteX1905" fmla="*/ 732862 w 2566912"/>
                <a:gd name="connsiteY1905" fmla="*/ 80162 h 1447571"/>
                <a:gd name="connsiteX1906" fmla="*/ 735148 w 2566912"/>
                <a:gd name="connsiteY1906" fmla="*/ 79686 h 1447571"/>
                <a:gd name="connsiteX1907" fmla="*/ 736671 w 2566912"/>
                <a:gd name="connsiteY1907" fmla="*/ 79305 h 1447571"/>
                <a:gd name="connsiteX1908" fmla="*/ 732766 w 2566912"/>
                <a:gd name="connsiteY1908" fmla="*/ 79305 h 1447571"/>
                <a:gd name="connsiteX1909" fmla="*/ 732195 w 2566912"/>
                <a:gd name="connsiteY1909" fmla="*/ 79210 h 1447571"/>
                <a:gd name="connsiteX1910" fmla="*/ 732957 w 2566912"/>
                <a:gd name="connsiteY1910" fmla="*/ 76257 h 1447571"/>
                <a:gd name="connsiteX1911" fmla="*/ 735052 w 2566912"/>
                <a:gd name="connsiteY1911" fmla="*/ 75590 h 1447571"/>
                <a:gd name="connsiteX1912" fmla="*/ 735814 w 2566912"/>
                <a:gd name="connsiteY1912" fmla="*/ 75495 h 1447571"/>
                <a:gd name="connsiteX1913" fmla="*/ 735814 w 2566912"/>
                <a:gd name="connsiteY1913" fmla="*/ 75495 h 1447571"/>
                <a:gd name="connsiteX1914" fmla="*/ 736100 w 2566912"/>
                <a:gd name="connsiteY1914" fmla="*/ 75495 h 1447571"/>
                <a:gd name="connsiteX1915" fmla="*/ 739053 w 2566912"/>
                <a:gd name="connsiteY1915" fmla="*/ 77590 h 1447571"/>
                <a:gd name="connsiteX1916" fmla="*/ 739243 w 2566912"/>
                <a:gd name="connsiteY1916" fmla="*/ 78067 h 1447571"/>
                <a:gd name="connsiteX1917" fmla="*/ 737243 w 2566912"/>
                <a:gd name="connsiteY1917" fmla="*/ 78543 h 1447571"/>
                <a:gd name="connsiteX1918" fmla="*/ 736576 w 2566912"/>
                <a:gd name="connsiteY1918" fmla="*/ 78638 h 1447571"/>
                <a:gd name="connsiteX1919" fmla="*/ 734861 w 2566912"/>
                <a:gd name="connsiteY1919" fmla="*/ 79019 h 1447571"/>
                <a:gd name="connsiteX1920" fmla="*/ 732766 w 2566912"/>
                <a:gd name="connsiteY1920" fmla="*/ 79305 h 1447571"/>
                <a:gd name="connsiteX1921" fmla="*/ 844018 w 2566912"/>
                <a:gd name="connsiteY1921" fmla="*/ 144265 h 1447571"/>
                <a:gd name="connsiteX1922" fmla="*/ 846971 w 2566912"/>
                <a:gd name="connsiteY1922" fmla="*/ 145027 h 1447571"/>
                <a:gd name="connsiteX1923" fmla="*/ 848209 w 2566912"/>
                <a:gd name="connsiteY1923" fmla="*/ 144456 h 1447571"/>
                <a:gd name="connsiteX1924" fmla="*/ 848685 w 2566912"/>
                <a:gd name="connsiteY1924" fmla="*/ 142075 h 1447571"/>
                <a:gd name="connsiteX1925" fmla="*/ 847733 w 2566912"/>
                <a:gd name="connsiteY1925" fmla="*/ 141598 h 1447571"/>
                <a:gd name="connsiteX1926" fmla="*/ 845352 w 2566912"/>
                <a:gd name="connsiteY1926" fmla="*/ 141408 h 1447571"/>
                <a:gd name="connsiteX1927" fmla="*/ 842685 w 2566912"/>
                <a:gd name="connsiteY1927" fmla="*/ 142837 h 1447571"/>
                <a:gd name="connsiteX1928" fmla="*/ 843351 w 2566912"/>
                <a:gd name="connsiteY1928" fmla="*/ 143980 h 1447571"/>
                <a:gd name="connsiteX1929" fmla="*/ 844018 w 2566912"/>
                <a:gd name="connsiteY1929" fmla="*/ 144265 h 1447571"/>
                <a:gd name="connsiteX1930" fmla="*/ 844971 w 2566912"/>
                <a:gd name="connsiteY1930" fmla="*/ 142265 h 1447571"/>
                <a:gd name="connsiteX1931" fmla="*/ 845066 w 2566912"/>
                <a:gd name="connsiteY1931" fmla="*/ 142265 h 1447571"/>
                <a:gd name="connsiteX1932" fmla="*/ 845066 w 2566912"/>
                <a:gd name="connsiteY1932" fmla="*/ 142265 h 1447571"/>
                <a:gd name="connsiteX1933" fmla="*/ 847638 w 2566912"/>
                <a:gd name="connsiteY1933" fmla="*/ 142456 h 1447571"/>
                <a:gd name="connsiteX1934" fmla="*/ 847828 w 2566912"/>
                <a:gd name="connsiteY1934" fmla="*/ 142551 h 1447571"/>
                <a:gd name="connsiteX1935" fmla="*/ 847352 w 2566912"/>
                <a:gd name="connsiteY1935" fmla="*/ 144075 h 1447571"/>
                <a:gd name="connsiteX1936" fmla="*/ 844399 w 2566912"/>
                <a:gd name="connsiteY1936" fmla="*/ 143503 h 1447571"/>
                <a:gd name="connsiteX1937" fmla="*/ 843637 w 2566912"/>
                <a:gd name="connsiteY1937" fmla="*/ 143218 h 1447571"/>
                <a:gd name="connsiteX1938" fmla="*/ 843447 w 2566912"/>
                <a:gd name="connsiteY1938" fmla="*/ 143027 h 1447571"/>
                <a:gd name="connsiteX1939" fmla="*/ 844971 w 2566912"/>
                <a:gd name="connsiteY1939" fmla="*/ 142265 h 1447571"/>
                <a:gd name="connsiteX1940" fmla="*/ 2288294 w 2566912"/>
                <a:gd name="connsiteY1940" fmla="*/ 899408 h 1447571"/>
                <a:gd name="connsiteX1941" fmla="*/ 2287532 w 2566912"/>
                <a:gd name="connsiteY1941" fmla="*/ 900741 h 1447571"/>
                <a:gd name="connsiteX1942" fmla="*/ 2288961 w 2566912"/>
                <a:gd name="connsiteY1942" fmla="*/ 903122 h 1447571"/>
                <a:gd name="connsiteX1943" fmla="*/ 2290866 w 2566912"/>
                <a:gd name="connsiteY1943" fmla="*/ 900932 h 1447571"/>
                <a:gd name="connsiteX1944" fmla="*/ 2290485 w 2566912"/>
                <a:gd name="connsiteY1944" fmla="*/ 899217 h 1447571"/>
                <a:gd name="connsiteX1945" fmla="*/ 2288294 w 2566912"/>
                <a:gd name="connsiteY1945" fmla="*/ 899408 h 1447571"/>
                <a:gd name="connsiteX1946" fmla="*/ 2290104 w 2566912"/>
                <a:gd name="connsiteY1946" fmla="*/ 899979 h 1447571"/>
                <a:gd name="connsiteX1947" fmla="*/ 2289532 w 2566912"/>
                <a:gd name="connsiteY1947" fmla="*/ 901789 h 1447571"/>
                <a:gd name="connsiteX1948" fmla="*/ 2288961 w 2566912"/>
                <a:gd name="connsiteY1948" fmla="*/ 902265 h 1447571"/>
                <a:gd name="connsiteX1949" fmla="*/ 2288389 w 2566912"/>
                <a:gd name="connsiteY1949" fmla="*/ 900741 h 1447571"/>
                <a:gd name="connsiteX1950" fmla="*/ 2288770 w 2566912"/>
                <a:gd name="connsiteY1950" fmla="*/ 900074 h 1447571"/>
                <a:gd name="connsiteX1951" fmla="*/ 2289437 w 2566912"/>
                <a:gd name="connsiteY1951" fmla="*/ 899884 h 1447571"/>
                <a:gd name="connsiteX1952" fmla="*/ 2290104 w 2566912"/>
                <a:gd name="connsiteY1952" fmla="*/ 899979 h 1447571"/>
                <a:gd name="connsiteX1953" fmla="*/ 2272197 w 2566912"/>
                <a:gd name="connsiteY1953" fmla="*/ 639470 h 1447571"/>
                <a:gd name="connsiteX1954" fmla="*/ 2270482 w 2566912"/>
                <a:gd name="connsiteY1954" fmla="*/ 644233 h 1447571"/>
                <a:gd name="connsiteX1955" fmla="*/ 2271054 w 2566912"/>
                <a:gd name="connsiteY1955" fmla="*/ 644518 h 1447571"/>
                <a:gd name="connsiteX1956" fmla="*/ 2271245 w 2566912"/>
                <a:gd name="connsiteY1956" fmla="*/ 644518 h 1447571"/>
                <a:gd name="connsiteX1957" fmla="*/ 2273816 w 2566912"/>
                <a:gd name="connsiteY1957" fmla="*/ 641851 h 1447571"/>
                <a:gd name="connsiteX1958" fmla="*/ 2273816 w 2566912"/>
                <a:gd name="connsiteY1958" fmla="*/ 641756 h 1447571"/>
                <a:gd name="connsiteX1959" fmla="*/ 2273244 w 2566912"/>
                <a:gd name="connsiteY1959" fmla="*/ 638899 h 1447571"/>
                <a:gd name="connsiteX1960" fmla="*/ 2272197 w 2566912"/>
                <a:gd name="connsiteY1960" fmla="*/ 639470 h 1447571"/>
                <a:gd name="connsiteX1961" fmla="*/ 2272959 w 2566912"/>
                <a:gd name="connsiteY1961" fmla="*/ 641470 h 1447571"/>
                <a:gd name="connsiteX1962" fmla="*/ 2271245 w 2566912"/>
                <a:gd name="connsiteY1962" fmla="*/ 643566 h 1447571"/>
                <a:gd name="connsiteX1963" fmla="*/ 2272959 w 2566912"/>
                <a:gd name="connsiteY1963" fmla="*/ 639946 h 1447571"/>
                <a:gd name="connsiteX1964" fmla="*/ 2272959 w 2566912"/>
                <a:gd name="connsiteY1964" fmla="*/ 641470 h 1447571"/>
                <a:gd name="connsiteX1965" fmla="*/ 764009 w 2566912"/>
                <a:gd name="connsiteY1965" fmla="*/ 53873 h 1447571"/>
                <a:gd name="connsiteX1966" fmla="*/ 766199 w 2566912"/>
                <a:gd name="connsiteY1966" fmla="*/ 54254 h 1447571"/>
                <a:gd name="connsiteX1967" fmla="*/ 767818 w 2566912"/>
                <a:gd name="connsiteY1967" fmla="*/ 53873 h 1447571"/>
                <a:gd name="connsiteX1968" fmla="*/ 768485 w 2566912"/>
                <a:gd name="connsiteY1968" fmla="*/ 52254 h 1447571"/>
                <a:gd name="connsiteX1969" fmla="*/ 767628 w 2566912"/>
                <a:gd name="connsiteY1969" fmla="*/ 47777 h 1447571"/>
                <a:gd name="connsiteX1970" fmla="*/ 764675 w 2566912"/>
                <a:gd name="connsiteY1970" fmla="*/ 46444 h 1447571"/>
                <a:gd name="connsiteX1971" fmla="*/ 763246 w 2566912"/>
                <a:gd name="connsiteY1971" fmla="*/ 47777 h 1447571"/>
                <a:gd name="connsiteX1972" fmla="*/ 764009 w 2566912"/>
                <a:gd name="connsiteY1972" fmla="*/ 53873 h 1447571"/>
                <a:gd name="connsiteX1973" fmla="*/ 764103 w 2566912"/>
                <a:gd name="connsiteY1973" fmla="*/ 47872 h 1447571"/>
                <a:gd name="connsiteX1974" fmla="*/ 764770 w 2566912"/>
                <a:gd name="connsiteY1974" fmla="*/ 47301 h 1447571"/>
                <a:gd name="connsiteX1975" fmla="*/ 765056 w 2566912"/>
                <a:gd name="connsiteY1975" fmla="*/ 47301 h 1447571"/>
                <a:gd name="connsiteX1976" fmla="*/ 766866 w 2566912"/>
                <a:gd name="connsiteY1976" fmla="*/ 48253 h 1447571"/>
                <a:gd name="connsiteX1977" fmla="*/ 767628 w 2566912"/>
                <a:gd name="connsiteY1977" fmla="*/ 52349 h 1447571"/>
                <a:gd name="connsiteX1978" fmla="*/ 767342 w 2566912"/>
                <a:gd name="connsiteY1978" fmla="*/ 53206 h 1447571"/>
                <a:gd name="connsiteX1979" fmla="*/ 764389 w 2566912"/>
                <a:gd name="connsiteY1979" fmla="*/ 53111 h 1447571"/>
                <a:gd name="connsiteX1980" fmla="*/ 764103 w 2566912"/>
                <a:gd name="connsiteY1980" fmla="*/ 47872 h 1447571"/>
                <a:gd name="connsiteX1981" fmla="*/ 774105 w 2566912"/>
                <a:gd name="connsiteY1981" fmla="*/ 89782 h 1447571"/>
                <a:gd name="connsiteX1982" fmla="*/ 770009 w 2566912"/>
                <a:gd name="connsiteY1982" fmla="*/ 89497 h 1447571"/>
                <a:gd name="connsiteX1983" fmla="*/ 768009 w 2566912"/>
                <a:gd name="connsiteY1983" fmla="*/ 91116 h 1447571"/>
                <a:gd name="connsiteX1984" fmla="*/ 768771 w 2566912"/>
                <a:gd name="connsiteY1984" fmla="*/ 92354 h 1447571"/>
                <a:gd name="connsiteX1985" fmla="*/ 773724 w 2566912"/>
                <a:gd name="connsiteY1985" fmla="*/ 93497 h 1447571"/>
                <a:gd name="connsiteX1986" fmla="*/ 776676 w 2566912"/>
                <a:gd name="connsiteY1986" fmla="*/ 94069 h 1447571"/>
                <a:gd name="connsiteX1987" fmla="*/ 777915 w 2566912"/>
                <a:gd name="connsiteY1987" fmla="*/ 94354 h 1447571"/>
                <a:gd name="connsiteX1988" fmla="*/ 778677 w 2566912"/>
                <a:gd name="connsiteY1988" fmla="*/ 94259 h 1447571"/>
                <a:gd name="connsiteX1989" fmla="*/ 780296 w 2566912"/>
                <a:gd name="connsiteY1989" fmla="*/ 92926 h 1447571"/>
                <a:gd name="connsiteX1990" fmla="*/ 780772 w 2566912"/>
                <a:gd name="connsiteY1990" fmla="*/ 92259 h 1447571"/>
                <a:gd name="connsiteX1991" fmla="*/ 781725 w 2566912"/>
                <a:gd name="connsiteY1991" fmla="*/ 89592 h 1447571"/>
                <a:gd name="connsiteX1992" fmla="*/ 780582 w 2566912"/>
                <a:gd name="connsiteY1992" fmla="*/ 89306 h 1447571"/>
                <a:gd name="connsiteX1993" fmla="*/ 779724 w 2566912"/>
                <a:gd name="connsiteY1993" fmla="*/ 89497 h 1447571"/>
                <a:gd name="connsiteX1994" fmla="*/ 774105 w 2566912"/>
                <a:gd name="connsiteY1994" fmla="*/ 89782 h 1447571"/>
                <a:gd name="connsiteX1995" fmla="*/ 780582 w 2566912"/>
                <a:gd name="connsiteY1995" fmla="*/ 90163 h 1447571"/>
                <a:gd name="connsiteX1996" fmla="*/ 780867 w 2566912"/>
                <a:gd name="connsiteY1996" fmla="*/ 90163 h 1447571"/>
                <a:gd name="connsiteX1997" fmla="*/ 779915 w 2566912"/>
                <a:gd name="connsiteY1997" fmla="*/ 91973 h 1447571"/>
                <a:gd name="connsiteX1998" fmla="*/ 779439 w 2566912"/>
                <a:gd name="connsiteY1998" fmla="*/ 92735 h 1447571"/>
                <a:gd name="connsiteX1999" fmla="*/ 778391 w 2566912"/>
                <a:gd name="connsiteY1999" fmla="*/ 93592 h 1447571"/>
                <a:gd name="connsiteX2000" fmla="*/ 777153 w 2566912"/>
                <a:gd name="connsiteY2000" fmla="*/ 93497 h 1447571"/>
                <a:gd name="connsiteX2001" fmla="*/ 773914 w 2566912"/>
                <a:gd name="connsiteY2001" fmla="*/ 92830 h 1447571"/>
                <a:gd name="connsiteX2002" fmla="*/ 769247 w 2566912"/>
                <a:gd name="connsiteY2002" fmla="*/ 91783 h 1447571"/>
                <a:gd name="connsiteX2003" fmla="*/ 768866 w 2566912"/>
                <a:gd name="connsiteY2003" fmla="*/ 91306 h 1447571"/>
                <a:gd name="connsiteX2004" fmla="*/ 770199 w 2566912"/>
                <a:gd name="connsiteY2004" fmla="*/ 90354 h 1447571"/>
                <a:gd name="connsiteX2005" fmla="*/ 771247 w 2566912"/>
                <a:gd name="connsiteY2005" fmla="*/ 90259 h 1447571"/>
                <a:gd name="connsiteX2006" fmla="*/ 773628 w 2566912"/>
                <a:gd name="connsiteY2006" fmla="*/ 90640 h 1447571"/>
                <a:gd name="connsiteX2007" fmla="*/ 779534 w 2566912"/>
                <a:gd name="connsiteY2007" fmla="*/ 90354 h 1447571"/>
                <a:gd name="connsiteX2008" fmla="*/ 780582 w 2566912"/>
                <a:gd name="connsiteY2008" fmla="*/ 90163 h 1447571"/>
                <a:gd name="connsiteX2009" fmla="*/ 764389 w 2566912"/>
                <a:gd name="connsiteY2009" fmla="*/ 85401 h 1447571"/>
                <a:gd name="connsiteX2010" fmla="*/ 764485 w 2566912"/>
                <a:gd name="connsiteY2010" fmla="*/ 85401 h 1447571"/>
                <a:gd name="connsiteX2011" fmla="*/ 765913 w 2566912"/>
                <a:gd name="connsiteY2011" fmla="*/ 84544 h 1447571"/>
                <a:gd name="connsiteX2012" fmla="*/ 767723 w 2566912"/>
                <a:gd name="connsiteY2012" fmla="*/ 83496 h 1447571"/>
                <a:gd name="connsiteX2013" fmla="*/ 768485 w 2566912"/>
                <a:gd name="connsiteY2013" fmla="*/ 83686 h 1447571"/>
                <a:gd name="connsiteX2014" fmla="*/ 771342 w 2566912"/>
                <a:gd name="connsiteY2014" fmla="*/ 84067 h 1447571"/>
                <a:gd name="connsiteX2015" fmla="*/ 777248 w 2566912"/>
                <a:gd name="connsiteY2015" fmla="*/ 81496 h 1447571"/>
                <a:gd name="connsiteX2016" fmla="*/ 777153 w 2566912"/>
                <a:gd name="connsiteY2016" fmla="*/ 76638 h 1447571"/>
                <a:gd name="connsiteX2017" fmla="*/ 773724 w 2566912"/>
                <a:gd name="connsiteY2017" fmla="*/ 74542 h 1447571"/>
                <a:gd name="connsiteX2018" fmla="*/ 771628 w 2566912"/>
                <a:gd name="connsiteY2018" fmla="*/ 71113 h 1447571"/>
                <a:gd name="connsiteX2019" fmla="*/ 767247 w 2566912"/>
                <a:gd name="connsiteY2019" fmla="*/ 67684 h 1447571"/>
                <a:gd name="connsiteX2020" fmla="*/ 767247 w 2566912"/>
                <a:gd name="connsiteY2020" fmla="*/ 67684 h 1447571"/>
                <a:gd name="connsiteX2021" fmla="*/ 766961 w 2566912"/>
                <a:gd name="connsiteY2021" fmla="*/ 67494 h 1447571"/>
                <a:gd name="connsiteX2022" fmla="*/ 762484 w 2566912"/>
                <a:gd name="connsiteY2022" fmla="*/ 66160 h 1447571"/>
                <a:gd name="connsiteX2023" fmla="*/ 761913 w 2566912"/>
                <a:gd name="connsiteY2023" fmla="*/ 66541 h 1447571"/>
                <a:gd name="connsiteX2024" fmla="*/ 759912 w 2566912"/>
                <a:gd name="connsiteY2024" fmla="*/ 68827 h 1447571"/>
                <a:gd name="connsiteX2025" fmla="*/ 760865 w 2566912"/>
                <a:gd name="connsiteY2025" fmla="*/ 71780 h 1447571"/>
                <a:gd name="connsiteX2026" fmla="*/ 761055 w 2566912"/>
                <a:gd name="connsiteY2026" fmla="*/ 72161 h 1447571"/>
                <a:gd name="connsiteX2027" fmla="*/ 761437 w 2566912"/>
                <a:gd name="connsiteY2027" fmla="*/ 72828 h 1447571"/>
                <a:gd name="connsiteX2028" fmla="*/ 762865 w 2566912"/>
                <a:gd name="connsiteY2028" fmla="*/ 76447 h 1447571"/>
                <a:gd name="connsiteX2029" fmla="*/ 761341 w 2566912"/>
                <a:gd name="connsiteY2029" fmla="*/ 76543 h 1447571"/>
                <a:gd name="connsiteX2030" fmla="*/ 758865 w 2566912"/>
                <a:gd name="connsiteY2030" fmla="*/ 77114 h 1447571"/>
                <a:gd name="connsiteX2031" fmla="*/ 757341 w 2566912"/>
                <a:gd name="connsiteY2031" fmla="*/ 81210 h 1447571"/>
                <a:gd name="connsiteX2032" fmla="*/ 764389 w 2566912"/>
                <a:gd name="connsiteY2032" fmla="*/ 85401 h 1447571"/>
                <a:gd name="connsiteX2033" fmla="*/ 759531 w 2566912"/>
                <a:gd name="connsiteY2033" fmla="*/ 77495 h 1447571"/>
                <a:gd name="connsiteX2034" fmla="*/ 761246 w 2566912"/>
                <a:gd name="connsiteY2034" fmla="*/ 77305 h 1447571"/>
                <a:gd name="connsiteX2035" fmla="*/ 761246 w 2566912"/>
                <a:gd name="connsiteY2035" fmla="*/ 77305 h 1447571"/>
                <a:gd name="connsiteX2036" fmla="*/ 762865 w 2566912"/>
                <a:gd name="connsiteY2036" fmla="*/ 77209 h 1447571"/>
                <a:gd name="connsiteX2037" fmla="*/ 763723 w 2566912"/>
                <a:gd name="connsiteY2037" fmla="*/ 76733 h 1447571"/>
                <a:gd name="connsiteX2038" fmla="*/ 762294 w 2566912"/>
                <a:gd name="connsiteY2038" fmla="*/ 72352 h 1447571"/>
                <a:gd name="connsiteX2039" fmla="*/ 761913 w 2566912"/>
                <a:gd name="connsiteY2039" fmla="*/ 71685 h 1447571"/>
                <a:gd name="connsiteX2040" fmla="*/ 761722 w 2566912"/>
                <a:gd name="connsiteY2040" fmla="*/ 71304 h 1447571"/>
                <a:gd name="connsiteX2041" fmla="*/ 760865 w 2566912"/>
                <a:gd name="connsiteY2041" fmla="*/ 68827 h 1447571"/>
                <a:gd name="connsiteX2042" fmla="*/ 762389 w 2566912"/>
                <a:gd name="connsiteY2042" fmla="*/ 67208 h 1447571"/>
                <a:gd name="connsiteX2043" fmla="*/ 763056 w 2566912"/>
                <a:gd name="connsiteY2043" fmla="*/ 66827 h 1447571"/>
                <a:gd name="connsiteX2044" fmla="*/ 766390 w 2566912"/>
                <a:gd name="connsiteY2044" fmla="*/ 68161 h 1447571"/>
                <a:gd name="connsiteX2045" fmla="*/ 766675 w 2566912"/>
                <a:gd name="connsiteY2045" fmla="*/ 68351 h 1447571"/>
                <a:gd name="connsiteX2046" fmla="*/ 771342 w 2566912"/>
                <a:gd name="connsiteY2046" fmla="*/ 71971 h 1447571"/>
                <a:gd name="connsiteX2047" fmla="*/ 772961 w 2566912"/>
                <a:gd name="connsiteY2047" fmla="*/ 74923 h 1447571"/>
                <a:gd name="connsiteX2048" fmla="*/ 776867 w 2566912"/>
                <a:gd name="connsiteY2048" fmla="*/ 77495 h 1447571"/>
                <a:gd name="connsiteX2049" fmla="*/ 776581 w 2566912"/>
                <a:gd name="connsiteY2049" fmla="*/ 81305 h 1447571"/>
                <a:gd name="connsiteX2050" fmla="*/ 771438 w 2566912"/>
                <a:gd name="connsiteY2050" fmla="*/ 83305 h 1447571"/>
                <a:gd name="connsiteX2051" fmla="*/ 768961 w 2566912"/>
                <a:gd name="connsiteY2051" fmla="*/ 82924 h 1447571"/>
                <a:gd name="connsiteX2052" fmla="*/ 768104 w 2566912"/>
                <a:gd name="connsiteY2052" fmla="*/ 82734 h 1447571"/>
                <a:gd name="connsiteX2053" fmla="*/ 765532 w 2566912"/>
                <a:gd name="connsiteY2053" fmla="*/ 83877 h 1447571"/>
                <a:gd name="connsiteX2054" fmla="*/ 764580 w 2566912"/>
                <a:gd name="connsiteY2054" fmla="*/ 84544 h 1447571"/>
                <a:gd name="connsiteX2055" fmla="*/ 758293 w 2566912"/>
                <a:gd name="connsiteY2055" fmla="*/ 80734 h 1447571"/>
                <a:gd name="connsiteX2056" fmla="*/ 759531 w 2566912"/>
                <a:gd name="connsiteY2056" fmla="*/ 77495 h 1447571"/>
                <a:gd name="connsiteX2057" fmla="*/ 2255909 w 2566912"/>
                <a:gd name="connsiteY2057" fmla="*/ 824636 h 1447571"/>
                <a:gd name="connsiteX2058" fmla="*/ 2253623 w 2566912"/>
                <a:gd name="connsiteY2058" fmla="*/ 827970 h 1447571"/>
                <a:gd name="connsiteX2059" fmla="*/ 2254194 w 2566912"/>
                <a:gd name="connsiteY2059" fmla="*/ 828637 h 1447571"/>
                <a:gd name="connsiteX2060" fmla="*/ 2254671 w 2566912"/>
                <a:gd name="connsiteY2060" fmla="*/ 828732 h 1447571"/>
                <a:gd name="connsiteX2061" fmla="*/ 2255909 w 2566912"/>
                <a:gd name="connsiteY2061" fmla="*/ 828351 h 1447571"/>
                <a:gd name="connsiteX2062" fmla="*/ 2258195 w 2566912"/>
                <a:gd name="connsiteY2062" fmla="*/ 826065 h 1447571"/>
                <a:gd name="connsiteX2063" fmla="*/ 2257433 w 2566912"/>
                <a:gd name="connsiteY2063" fmla="*/ 824255 h 1447571"/>
                <a:gd name="connsiteX2064" fmla="*/ 2255909 w 2566912"/>
                <a:gd name="connsiteY2064" fmla="*/ 824636 h 1447571"/>
                <a:gd name="connsiteX2065" fmla="*/ 2257052 w 2566912"/>
                <a:gd name="connsiteY2065" fmla="*/ 824922 h 1447571"/>
                <a:gd name="connsiteX2066" fmla="*/ 2257338 w 2566912"/>
                <a:gd name="connsiteY2066" fmla="*/ 825970 h 1447571"/>
                <a:gd name="connsiteX2067" fmla="*/ 2254576 w 2566912"/>
                <a:gd name="connsiteY2067" fmla="*/ 827779 h 1447571"/>
                <a:gd name="connsiteX2068" fmla="*/ 2256576 w 2566912"/>
                <a:gd name="connsiteY2068" fmla="*/ 825208 h 1447571"/>
                <a:gd name="connsiteX2069" fmla="*/ 2257052 w 2566912"/>
                <a:gd name="connsiteY2069" fmla="*/ 824922 h 1447571"/>
                <a:gd name="connsiteX2070" fmla="*/ 2257052 w 2566912"/>
                <a:gd name="connsiteY2070" fmla="*/ 824922 h 1447571"/>
                <a:gd name="connsiteX2071" fmla="*/ 750864 w 2566912"/>
                <a:gd name="connsiteY2071" fmla="*/ 101784 h 1447571"/>
                <a:gd name="connsiteX2072" fmla="*/ 751721 w 2566912"/>
                <a:gd name="connsiteY2072" fmla="*/ 103879 h 1447571"/>
                <a:gd name="connsiteX2073" fmla="*/ 753245 w 2566912"/>
                <a:gd name="connsiteY2073" fmla="*/ 108261 h 1447571"/>
                <a:gd name="connsiteX2074" fmla="*/ 755340 w 2566912"/>
                <a:gd name="connsiteY2074" fmla="*/ 113214 h 1447571"/>
                <a:gd name="connsiteX2075" fmla="*/ 756007 w 2566912"/>
                <a:gd name="connsiteY2075" fmla="*/ 113595 h 1447571"/>
                <a:gd name="connsiteX2076" fmla="*/ 761627 w 2566912"/>
                <a:gd name="connsiteY2076" fmla="*/ 116452 h 1447571"/>
                <a:gd name="connsiteX2077" fmla="*/ 765913 w 2566912"/>
                <a:gd name="connsiteY2077" fmla="*/ 117500 h 1447571"/>
                <a:gd name="connsiteX2078" fmla="*/ 765818 w 2566912"/>
                <a:gd name="connsiteY2078" fmla="*/ 120358 h 1447571"/>
                <a:gd name="connsiteX2079" fmla="*/ 763913 w 2566912"/>
                <a:gd name="connsiteY2079" fmla="*/ 124072 h 1447571"/>
                <a:gd name="connsiteX2080" fmla="*/ 763532 w 2566912"/>
                <a:gd name="connsiteY2080" fmla="*/ 128549 h 1447571"/>
                <a:gd name="connsiteX2081" fmla="*/ 761532 w 2566912"/>
                <a:gd name="connsiteY2081" fmla="*/ 134169 h 1447571"/>
                <a:gd name="connsiteX2082" fmla="*/ 766485 w 2566912"/>
                <a:gd name="connsiteY2082" fmla="*/ 141408 h 1447571"/>
                <a:gd name="connsiteX2083" fmla="*/ 767914 w 2566912"/>
                <a:gd name="connsiteY2083" fmla="*/ 140646 h 1447571"/>
                <a:gd name="connsiteX2084" fmla="*/ 769437 w 2566912"/>
                <a:gd name="connsiteY2084" fmla="*/ 139884 h 1447571"/>
                <a:gd name="connsiteX2085" fmla="*/ 772676 w 2566912"/>
                <a:gd name="connsiteY2085" fmla="*/ 146742 h 1447571"/>
                <a:gd name="connsiteX2086" fmla="*/ 774771 w 2566912"/>
                <a:gd name="connsiteY2086" fmla="*/ 147694 h 1447571"/>
                <a:gd name="connsiteX2087" fmla="*/ 776772 w 2566912"/>
                <a:gd name="connsiteY2087" fmla="*/ 146932 h 1447571"/>
                <a:gd name="connsiteX2088" fmla="*/ 779915 w 2566912"/>
                <a:gd name="connsiteY2088" fmla="*/ 144932 h 1447571"/>
                <a:gd name="connsiteX2089" fmla="*/ 782392 w 2566912"/>
                <a:gd name="connsiteY2089" fmla="*/ 143408 h 1447571"/>
                <a:gd name="connsiteX2090" fmla="*/ 785630 w 2566912"/>
                <a:gd name="connsiteY2090" fmla="*/ 142932 h 1447571"/>
                <a:gd name="connsiteX2091" fmla="*/ 785630 w 2566912"/>
                <a:gd name="connsiteY2091" fmla="*/ 143218 h 1447571"/>
                <a:gd name="connsiteX2092" fmla="*/ 784487 w 2566912"/>
                <a:gd name="connsiteY2092" fmla="*/ 147599 h 1447571"/>
                <a:gd name="connsiteX2093" fmla="*/ 785440 w 2566912"/>
                <a:gd name="connsiteY2093" fmla="*/ 148361 h 1447571"/>
                <a:gd name="connsiteX2094" fmla="*/ 787630 w 2566912"/>
                <a:gd name="connsiteY2094" fmla="*/ 148837 h 1447571"/>
                <a:gd name="connsiteX2095" fmla="*/ 789726 w 2566912"/>
                <a:gd name="connsiteY2095" fmla="*/ 149409 h 1447571"/>
                <a:gd name="connsiteX2096" fmla="*/ 796489 w 2566912"/>
                <a:gd name="connsiteY2096" fmla="*/ 151504 h 1447571"/>
                <a:gd name="connsiteX2097" fmla="*/ 797536 w 2566912"/>
                <a:gd name="connsiteY2097" fmla="*/ 151409 h 1447571"/>
                <a:gd name="connsiteX2098" fmla="*/ 801918 w 2566912"/>
                <a:gd name="connsiteY2098" fmla="*/ 151504 h 1447571"/>
                <a:gd name="connsiteX2099" fmla="*/ 807443 w 2566912"/>
                <a:gd name="connsiteY2099" fmla="*/ 153886 h 1447571"/>
                <a:gd name="connsiteX2100" fmla="*/ 808204 w 2566912"/>
                <a:gd name="connsiteY2100" fmla="*/ 153886 h 1447571"/>
                <a:gd name="connsiteX2101" fmla="*/ 812300 w 2566912"/>
                <a:gd name="connsiteY2101" fmla="*/ 154267 h 1447571"/>
                <a:gd name="connsiteX2102" fmla="*/ 814110 w 2566912"/>
                <a:gd name="connsiteY2102" fmla="*/ 155219 h 1447571"/>
                <a:gd name="connsiteX2103" fmla="*/ 820873 w 2566912"/>
                <a:gd name="connsiteY2103" fmla="*/ 158267 h 1447571"/>
                <a:gd name="connsiteX2104" fmla="*/ 823730 w 2566912"/>
                <a:gd name="connsiteY2104" fmla="*/ 158648 h 1447571"/>
                <a:gd name="connsiteX2105" fmla="*/ 825826 w 2566912"/>
                <a:gd name="connsiteY2105" fmla="*/ 158077 h 1447571"/>
                <a:gd name="connsiteX2106" fmla="*/ 826493 w 2566912"/>
                <a:gd name="connsiteY2106" fmla="*/ 157600 h 1447571"/>
                <a:gd name="connsiteX2107" fmla="*/ 828016 w 2566912"/>
                <a:gd name="connsiteY2107" fmla="*/ 157219 h 1447571"/>
                <a:gd name="connsiteX2108" fmla="*/ 834874 w 2566912"/>
                <a:gd name="connsiteY2108" fmla="*/ 155695 h 1447571"/>
                <a:gd name="connsiteX2109" fmla="*/ 835065 w 2566912"/>
                <a:gd name="connsiteY2109" fmla="*/ 155124 h 1447571"/>
                <a:gd name="connsiteX2110" fmla="*/ 836684 w 2566912"/>
                <a:gd name="connsiteY2110" fmla="*/ 152266 h 1447571"/>
                <a:gd name="connsiteX2111" fmla="*/ 839065 w 2566912"/>
                <a:gd name="connsiteY2111" fmla="*/ 149504 h 1447571"/>
                <a:gd name="connsiteX2112" fmla="*/ 838780 w 2566912"/>
                <a:gd name="connsiteY2112" fmla="*/ 148266 h 1447571"/>
                <a:gd name="connsiteX2113" fmla="*/ 837732 w 2566912"/>
                <a:gd name="connsiteY2113" fmla="*/ 147218 h 1447571"/>
                <a:gd name="connsiteX2114" fmla="*/ 835636 w 2566912"/>
                <a:gd name="connsiteY2114" fmla="*/ 144075 h 1447571"/>
                <a:gd name="connsiteX2115" fmla="*/ 834303 w 2566912"/>
                <a:gd name="connsiteY2115" fmla="*/ 141027 h 1447571"/>
                <a:gd name="connsiteX2116" fmla="*/ 832017 w 2566912"/>
                <a:gd name="connsiteY2116" fmla="*/ 139503 h 1447571"/>
                <a:gd name="connsiteX2117" fmla="*/ 829064 w 2566912"/>
                <a:gd name="connsiteY2117" fmla="*/ 137693 h 1447571"/>
                <a:gd name="connsiteX2118" fmla="*/ 826302 w 2566912"/>
                <a:gd name="connsiteY2118" fmla="*/ 136645 h 1447571"/>
                <a:gd name="connsiteX2119" fmla="*/ 819063 w 2566912"/>
                <a:gd name="connsiteY2119" fmla="*/ 133693 h 1447571"/>
                <a:gd name="connsiteX2120" fmla="*/ 813633 w 2566912"/>
                <a:gd name="connsiteY2120" fmla="*/ 135788 h 1447571"/>
                <a:gd name="connsiteX2121" fmla="*/ 811634 w 2566912"/>
                <a:gd name="connsiteY2121" fmla="*/ 136645 h 1447571"/>
                <a:gd name="connsiteX2122" fmla="*/ 808204 w 2566912"/>
                <a:gd name="connsiteY2122" fmla="*/ 135217 h 1447571"/>
                <a:gd name="connsiteX2123" fmla="*/ 807252 w 2566912"/>
                <a:gd name="connsiteY2123" fmla="*/ 135598 h 1447571"/>
                <a:gd name="connsiteX2124" fmla="*/ 804871 w 2566912"/>
                <a:gd name="connsiteY2124" fmla="*/ 135883 h 1447571"/>
                <a:gd name="connsiteX2125" fmla="*/ 802870 w 2566912"/>
                <a:gd name="connsiteY2125" fmla="*/ 135121 h 1447571"/>
                <a:gd name="connsiteX2126" fmla="*/ 795441 w 2566912"/>
                <a:gd name="connsiteY2126" fmla="*/ 132835 h 1447571"/>
                <a:gd name="connsiteX2127" fmla="*/ 794583 w 2566912"/>
                <a:gd name="connsiteY2127" fmla="*/ 133312 h 1447571"/>
                <a:gd name="connsiteX2128" fmla="*/ 792774 w 2566912"/>
                <a:gd name="connsiteY2128" fmla="*/ 133883 h 1447571"/>
                <a:gd name="connsiteX2129" fmla="*/ 789535 w 2566912"/>
                <a:gd name="connsiteY2129" fmla="*/ 132740 h 1447571"/>
                <a:gd name="connsiteX2130" fmla="*/ 787154 w 2566912"/>
                <a:gd name="connsiteY2130" fmla="*/ 131407 h 1447571"/>
                <a:gd name="connsiteX2131" fmla="*/ 786106 w 2566912"/>
                <a:gd name="connsiteY2131" fmla="*/ 131788 h 1447571"/>
                <a:gd name="connsiteX2132" fmla="*/ 785725 w 2566912"/>
                <a:gd name="connsiteY2132" fmla="*/ 132359 h 1447571"/>
                <a:gd name="connsiteX2133" fmla="*/ 784678 w 2566912"/>
                <a:gd name="connsiteY2133" fmla="*/ 133502 h 1447571"/>
                <a:gd name="connsiteX2134" fmla="*/ 784296 w 2566912"/>
                <a:gd name="connsiteY2134" fmla="*/ 133407 h 1447571"/>
                <a:gd name="connsiteX2135" fmla="*/ 783915 w 2566912"/>
                <a:gd name="connsiteY2135" fmla="*/ 133121 h 1447571"/>
                <a:gd name="connsiteX2136" fmla="*/ 782201 w 2566912"/>
                <a:gd name="connsiteY2136" fmla="*/ 130645 h 1447571"/>
                <a:gd name="connsiteX2137" fmla="*/ 782010 w 2566912"/>
                <a:gd name="connsiteY2137" fmla="*/ 125120 h 1447571"/>
                <a:gd name="connsiteX2138" fmla="*/ 781153 w 2566912"/>
                <a:gd name="connsiteY2138" fmla="*/ 124644 h 1447571"/>
                <a:gd name="connsiteX2139" fmla="*/ 779439 w 2566912"/>
                <a:gd name="connsiteY2139" fmla="*/ 125311 h 1447571"/>
                <a:gd name="connsiteX2140" fmla="*/ 776676 w 2566912"/>
                <a:gd name="connsiteY2140" fmla="*/ 126358 h 1447571"/>
                <a:gd name="connsiteX2141" fmla="*/ 777343 w 2566912"/>
                <a:gd name="connsiteY2141" fmla="*/ 125311 h 1447571"/>
                <a:gd name="connsiteX2142" fmla="*/ 778296 w 2566912"/>
                <a:gd name="connsiteY2142" fmla="*/ 123882 h 1447571"/>
                <a:gd name="connsiteX2143" fmla="*/ 778677 w 2566912"/>
                <a:gd name="connsiteY2143" fmla="*/ 123120 h 1447571"/>
                <a:gd name="connsiteX2144" fmla="*/ 779058 w 2566912"/>
                <a:gd name="connsiteY2144" fmla="*/ 121882 h 1447571"/>
                <a:gd name="connsiteX2145" fmla="*/ 778201 w 2566912"/>
                <a:gd name="connsiteY2145" fmla="*/ 121215 h 1447571"/>
                <a:gd name="connsiteX2146" fmla="*/ 777439 w 2566912"/>
                <a:gd name="connsiteY2146" fmla="*/ 119881 h 1447571"/>
                <a:gd name="connsiteX2147" fmla="*/ 777724 w 2566912"/>
                <a:gd name="connsiteY2147" fmla="*/ 119215 h 1447571"/>
                <a:gd name="connsiteX2148" fmla="*/ 778772 w 2566912"/>
                <a:gd name="connsiteY2148" fmla="*/ 119024 h 1447571"/>
                <a:gd name="connsiteX2149" fmla="*/ 782773 w 2566912"/>
                <a:gd name="connsiteY2149" fmla="*/ 117214 h 1447571"/>
                <a:gd name="connsiteX2150" fmla="*/ 782582 w 2566912"/>
                <a:gd name="connsiteY2150" fmla="*/ 114547 h 1447571"/>
                <a:gd name="connsiteX2151" fmla="*/ 782392 w 2566912"/>
                <a:gd name="connsiteY2151" fmla="*/ 113690 h 1447571"/>
                <a:gd name="connsiteX2152" fmla="*/ 778868 w 2566912"/>
                <a:gd name="connsiteY2152" fmla="*/ 109404 h 1447571"/>
                <a:gd name="connsiteX2153" fmla="*/ 771342 w 2566912"/>
                <a:gd name="connsiteY2153" fmla="*/ 108166 h 1447571"/>
                <a:gd name="connsiteX2154" fmla="*/ 769723 w 2566912"/>
                <a:gd name="connsiteY2154" fmla="*/ 107880 h 1447571"/>
                <a:gd name="connsiteX2155" fmla="*/ 769628 w 2566912"/>
                <a:gd name="connsiteY2155" fmla="*/ 107118 h 1447571"/>
                <a:gd name="connsiteX2156" fmla="*/ 768866 w 2566912"/>
                <a:gd name="connsiteY2156" fmla="*/ 103022 h 1447571"/>
                <a:gd name="connsiteX2157" fmla="*/ 765437 w 2566912"/>
                <a:gd name="connsiteY2157" fmla="*/ 100927 h 1447571"/>
                <a:gd name="connsiteX2158" fmla="*/ 765437 w 2566912"/>
                <a:gd name="connsiteY2158" fmla="*/ 99879 h 1447571"/>
                <a:gd name="connsiteX2159" fmla="*/ 766008 w 2566912"/>
                <a:gd name="connsiteY2159" fmla="*/ 97021 h 1447571"/>
                <a:gd name="connsiteX2160" fmla="*/ 765342 w 2566912"/>
                <a:gd name="connsiteY2160" fmla="*/ 96164 h 1447571"/>
                <a:gd name="connsiteX2161" fmla="*/ 764580 w 2566912"/>
                <a:gd name="connsiteY2161" fmla="*/ 96450 h 1447571"/>
                <a:gd name="connsiteX2162" fmla="*/ 763913 w 2566912"/>
                <a:gd name="connsiteY2162" fmla="*/ 97117 h 1447571"/>
                <a:gd name="connsiteX2163" fmla="*/ 762389 w 2566912"/>
                <a:gd name="connsiteY2163" fmla="*/ 97974 h 1447571"/>
                <a:gd name="connsiteX2164" fmla="*/ 757150 w 2566912"/>
                <a:gd name="connsiteY2164" fmla="*/ 97498 h 1447571"/>
                <a:gd name="connsiteX2165" fmla="*/ 751340 w 2566912"/>
                <a:gd name="connsiteY2165" fmla="*/ 100736 h 1447571"/>
                <a:gd name="connsiteX2166" fmla="*/ 750864 w 2566912"/>
                <a:gd name="connsiteY2166" fmla="*/ 101784 h 1447571"/>
                <a:gd name="connsiteX2167" fmla="*/ 751816 w 2566912"/>
                <a:gd name="connsiteY2167" fmla="*/ 100927 h 1447571"/>
                <a:gd name="connsiteX2168" fmla="*/ 756960 w 2566912"/>
                <a:gd name="connsiteY2168" fmla="*/ 98069 h 1447571"/>
                <a:gd name="connsiteX2169" fmla="*/ 761817 w 2566912"/>
                <a:gd name="connsiteY2169" fmla="*/ 98545 h 1447571"/>
                <a:gd name="connsiteX2170" fmla="*/ 764389 w 2566912"/>
                <a:gd name="connsiteY2170" fmla="*/ 97307 h 1447571"/>
                <a:gd name="connsiteX2171" fmla="*/ 764865 w 2566912"/>
                <a:gd name="connsiteY2171" fmla="*/ 96831 h 1447571"/>
                <a:gd name="connsiteX2172" fmla="*/ 764961 w 2566912"/>
                <a:gd name="connsiteY2172" fmla="*/ 97783 h 1447571"/>
                <a:gd name="connsiteX2173" fmla="*/ 764580 w 2566912"/>
                <a:gd name="connsiteY2173" fmla="*/ 99022 h 1447571"/>
                <a:gd name="connsiteX2174" fmla="*/ 764580 w 2566912"/>
                <a:gd name="connsiteY2174" fmla="*/ 99022 h 1447571"/>
                <a:gd name="connsiteX2175" fmla="*/ 764389 w 2566912"/>
                <a:gd name="connsiteY2175" fmla="*/ 101022 h 1447571"/>
                <a:gd name="connsiteX2176" fmla="*/ 768294 w 2566912"/>
                <a:gd name="connsiteY2176" fmla="*/ 103498 h 1447571"/>
                <a:gd name="connsiteX2177" fmla="*/ 768580 w 2566912"/>
                <a:gd name="connsiteY2177" fmla="*/ 106737 h 1447571"/>
                <a:gd name="connsiteX2178" fmla="*/ 768771 w 2566912"/>
                <a:gd name="connsiteY2178" fmla="*/ 108166 h 1447571"/>
                <a:gd name="connsiteX2179" fmla="*/ 771152 w 2566912"/>
                <a:gd name="connsiteY2179" fmla="*/ 108832 h 1447571"/>
                <a:gd name="connsiteX2180" fmla="*/ 778391 w 2566912"/>
                <a:gd name="connsiteY2180" fmla="*/ 110071 h 1447571"/>
                <a:gd name="connsiteX2181" fmla="*/ 781344 w 2566912"/>
                <a:gd name="connsiteY2181" fmla="*/ 113785 h 1447571"/>
                <a:gd name="connsiteX2182" fmla="*/ 781630 w 2566912"/>
                <a:gd name="connsiteY2182" fmla="*/ 114738 h 1447571"/>
                <a:gd name="connsiteX2183" fmla="*/ 781820 w 2566912"/>
                <a:gd name="connsiteY2183" fmla="*/ 117024 h 1447571"/>
                <a:gd name="connsiteX2184" fmla="*/ 778677 w 2566912"/>
                <a:gd name="connsiteY2184" fmla="*/ 118167 h 1447571"/>
                <a:gd name="connsiteX2185" fmla="*/ 777439 w 2566912"/>
                <a:gd name="connsiteY2185" fmla="*/ 118357 h 1447571"/>
                <a:gd name="connsiteX2186" fmla="*/ 776581 w 2566912"/>
                <a:gd name="connsiteY2186" fmla="*/ 119786 h 1447571"/>
                <a:gd name="connsiteX2187" fmla="*/ 777819 w 2566912"/>
                <a:gd name="connsiteY2187" fmla="*/ 121882 h 1447571"/>
                <a:gd name="connsiteX2188" fmla="*/ 778201 w 2566912"/>
                <a:gd name="connsiteY2188" fmla="*/ 122072 h 1447571"/>
                <a:gd name="connsiteX2189" fmla="*/ 777915 w 2566912"/>
                <a:gd name="connsiteY2189" fmla="*/ 122644 h 1447571"/>
                <a:gd name="connsiteX2190" fmla="*/ 777439 w 2566912"/>
                <a:gd name="connsiteY2190" fmla="*/ 123501 h 1447571"/>
                <a:gd name="connsiteX2191" fmla="*/ 776581 w 2566912"/>
                <a:gd name="connsiteY2191" fmla="*/ 124834 h 1447571"/>
                <a:gd name="connsiteX2192" fmla="*/ 775724 w 2566912"/>
                <a:gd name="connsiteY2192" fmla="*/ 126644 h 1447571"/>
                <a:gd name="connsiteX2193" fmla="*/ 776010 w 2566912"/>
                <a:gd name="connsiteY2193" fmla="*/ 127025 h 1447571"/>
                <a:gd name="connsiteX2194" fmla="*/ 779724 w 2566912"/>
                <a:gd name="connsiteY2194" fmla="*/ 125977 h 1447571"/>
                <a:gd name="connsiteX2195" fmla="*/ 781058 w 2566912"/>
                <a:gd name="connsiteY2195" fmla="*/ 125406 h 1447571"/>
                <a:gd name="connsiteX2196" fmla="*/ 781630 w 2566912"/>
                <a:gd name="connsiteY2196" fmla="*/ 127406 h 1447571"/>
                <a:gd name="connsiteX2197" fmla="*/ 781344 w 2566912"/>
                <a:gd name="connsiteY2197" fmla="*/ 130073 h 1447571"/>
                <a:gd name="connsiteX2198" fmla="*/ 783153 w 2566912"/>
                <a:gd name="connsiteY2198" fmla="*/ 133693 h 1447571"/>
                <a:gd name="connsiteX2199" fmla="*/ 783535 w 2566912"/>
                <a:gd name="connsiteY2199" fmla="*/ 133978 h 1447571"/>
                <a:gd name="connsiteX2200" fmla="*/ 784678 w 2566912"/>
                <a:gd name="connsiteY2200" fmla="*/ 134264 h 1447571"/>
                <a:gd name="connsiteX2201" fmla="*/ 786392 w 2566912"/>
                <a:gd name="connsiteY2201" fmla="*/ 132645 h 1447571"/>
                <a:gd name="connsiteX2202" fmla="*/ 786678 w 2566912"/>
                <a:gd name="connsiteY2202" fmla="*/ 132169 h 1447571"/>
                <a:gd name="connsiteX2203" fmla="*/ 786964 w 2566912"/>
                <a:gd name="connsiteY2203" fmla="*/ 132073 h 1447571"/>
                <a:gd name="connsiteX2204" fmla="*/ 788583 w 2566912"/>
                <a:gd name="connsiteY2204" fmla="*/ 133026 h 1447571"/>
                <a:gd name="connsiteX2205" fmla="*/ 792488 w 2566912"/>
                <a:gd name="connsiteY2205" fmla="*/ 134550 h 1447571"/>
                <a:gd name="connsiteX2206" fmla="*/ 794965 w 2566912"/>
                <a:gd name="connsiteY2206" fmla="*/ 133788 h 1447571"/>
                <a:gd name="connsiteX2207" fmla="*/ 795631 w 2566912"/>
                <a:gd name="connsiteY2207" fmla="*/ 133407 h 1447571"/>
                <a:gd name="connsiteX2208" fmla="*/ 802299 w 2566912"/>
                <a:gd name="connsiteY2208" fmla="*/ 135693 h 1447571"/>
                <a:gd name="connsiteX2209" fmla="*/ 804299 w 2566912"/>
                <a:gd name="connsiteY2209" fmla="*/ 136455 h 1447571"/>
                <a:gd name="connsiteX2210" fmla="*/ 807443 w 2566912"/>
                <a:gd name="connsiteY2210" fmla="*/ 136169 h 1447571"/>
                <a:gd name="connsiteX2211" fmla="*/ 808299 w 2566912"/>
                <a:gd name="connsiteY2211" fmla="*/ 135883 h 1447571"/>
                <a:gd name="connsiteX2212" fmla="*/ 810681 w 2566912"/>
                <a:gd name="connsiteY2212" fmla="*/ 137026 h 1447571"/>
                <a:gd name="connsiteX2213" fmla="*/ 811061 w 2566912"/>
                <a:gd name="connsiteY2213" fmla="*/ 137407 h 1447571"/>
                <a:gd name="connsiteX2214" fmla="*/ 813919 w 2566912"/>
                <a:gd name="connsiteY2214" fmla="*/ 136455 h 1447571"/>
                <a:gd name="connsiteX2215" fmla="*/ 819063 w 2566912"/>
                <a:gd name="connsiteY2215" fmla="*/ 134455 h 1447571"/>
                <a:gd name="connsiteX2216" fmla="*/ 825444 w 2566912"/>
                <a:gd name="connsiteY2216" fmla="*/ 137026 h 1447571"/>
                <a:gd name="connsiteX2217" fmla="*/ 828778 w 2566912"/>
                <a:gd name="connsiteY2217" fmla="*/ 138455 h 1447571"/>
                <a:gd name="connsiteX2218" fmla="*/ 831160 w 2566912"/>
                <a:gd name="connsiteY2218" fmla="*/ 139979 h 1447571"/>
                <a:gd name="connsiteX2219" fmla="*/ 834017 w 2566912"/>
                <a:gd name="connsiteY2219" fmla="*/ 141789 h 1447571"/>
                <a:gd name="connsiteX2220" fmla="*/ 834589 w 2566912"/>
                <a:gd name="connsiteY2220" fmla="*/ 143980 h 1447571"/>
                <a:gd name="connsiteX2221" fmla="*/ 836874 w 2566912"/>
                <a:gd name="connsiteY2221" fmla="*/ 147790 h 1447571"/>
                <a:gd name="connsiteX2222" fmla="*/ 837827 w 2566912"/>
                <a:gd name="connsiteY2222" fmla="*/ 148742 h 1447571"/>
                <a:gd name="connsiteX2223" fmla="*/ 838017 w 2566912"/>
                <a:gd name="connsiteY2223" fmla="*/ 149314 h 1447571"/>
                <a:gd name="connsiteX2224" fmla="*/ 836018 w 2566912"/>
                <a:gd name="connsiteY2224" fmla="*/ 151504 h 1447571"/>
                <a:gd name="connsiteX2225" fmla="*/ 834017 w 2566912"/>
                <a:gd name="connsiteY2225" fmla="*/ 154838 h 1447571"/>
                <a:gd name="connsiteX2226" fmla="*/ 833826 w 2566912"/>
                <a:gd name="connsiteY2226" fmla="*/ 155410 h 1447571"/>
                <a:gd name="connsiteX2227" fmla="*/ 828112 w 2566912"/>
                <a:gd name="connsiteY2227" fmla="*/ 156362 h 1447571"/>
                <a:gd name="connsiteX2228" fmla="*/ 825730 w 2566912"/>
                <a:gd name="connsiteY2228" fmla="*/ 156934 h 1447571"/>
                <a:gd name="connsiteX2229" fmla="*/ 825159 w 2566912"/>
                <a:gd name="connsiteY2229" fmla="*/ 157410 h 1447571"/>
                <a:gd name="connsiteX2230" fmla="*/ 820873 w 2566912"/>
                <a:gd name="connsiteY2230" fmla="*/ 157505 h 1447571"/>
                <a:gd name="connsiteX2231" fmla="*/ 814396 w 2566912"/>
                <a:gd name="connsiteY2231" fmla="*/ 154552 h 1447571"/>
                <a:gd name="connsiteX2232" fmla="*/ 812490 w 2566912"/>
                <a:gd name="connsiteY2232" fmla="*/ 153505 h 1447571"/>
                <a:gd name="connsiteX2233" fmla="*/ 808871 w 2566912"/>
                <a:gd name="connsiteY2233" fmla="*/ 153028 h 1447571"/>
                <a:gd name="connsiteX2234" fmla="*/ 807919 w 2566912"/>
                <a:gd name="connsiteY2234" fmla="*/ 153028 h 1447571"/>
                <a:gd name="connsiteX2235" fmla="*/ 807156 w 2566912"/>
                <a:gd name="connsiteY2235" fmla="*/ 153028 h 1447571"/>
                <a:gd name="connsiteX2236" fmla="*/ 802109 w 2566912"/>
                <a:gd name="connsiteY2236" fmla="*/ 150838 h 1447571"/>
                <a:gd name="connsiteX2237" fmla="*/ 797060 w 2566912"/>
                <a:gd name="connsiteY2237" fmla="*/ 150647 h 1447571"/>
                <a:gd name="connsiteX2238" fmla="*/ 796108 w 2566912"/>
                <a:gd name="connsiteY2238" fmla="*/ 150742 h 1447571"/>
                <a:gd name="connsiteX2239" fmla="*/ 789821 w 2566912"/>
                <a:gd name="connsiteY2239" fmla="*/ 148837 h 1447571"/>
                <a:gd name="connsiteX2240" fmla="*/ 787440 w 2566912"/>
                <a:gd name="connsiteY2240" fmla="*/ 148171 h 1447571"/>
                <a:gd name="connsiteX2241" fmla="*/ 785344 w 2566912"/>
                <a:gd name="connsiteY2241" fmla="*/ 147694 h 1447571"/>
                <a:gd name="connsiteX2242" fmla="*/ 784963 w 2566912"/>
                <a:gd name="connsiteY2242" fmla="*/ 147313 h 1447571"/>
                <a:gd name="connsiteX2243" fmla="*/ 786106 w 2566912"/>
                <a:gd name="connsiteY2243" fmla="*/ 143599 h 1447571"/>
                <a:gd name="connsiteX2244" fmla="*/ 785821 w 2566912"/>
                <a:gd name="connsiteY2244" fmla="*/ 142265 h 1447571"/>
                <a:gd name="connsiteX2245" fmla="*/ 781439 w 2566912"/>
                <a:gd name="connsiteY2245" fmla="*/ 142837 h 1447571"/>
                <a:gd name="connsiteX2246" fmla="*/ 779153 w 2566912"/>
                <a:gd name="connsiteY2246" fmla="*/ 144170 h 1447571"/>
                <a:gd name="connsiteX2247" fmla="*/ 775819 w 2566912"/>
                <a:gd name="connsiteY2247" fmla="*/ 146361 h 1447571"/>
                <a:gd name="connsiteX2248" fmla="*/ 774581 w 2566912"/>
                <a:gd name="connsiteY2248" fmla="*/ 146837 h 1447571"/>
                <a:gd name="connsiteX2249" fmla="*/ 773152 w 2566912"/>
                <a:gd name="connsiteY2249" fmla="*/ 146170 h 1447571"/>
                <a:gd name="connsiteX2250" fmla="*/ 770009 w 2566912"/>
                <a:gd name="connsiteY2250" fmla="*/ 139503 h 1447571"/>
                <a:gd name="connsiteX2251" fmla="*/ 769437 w 2566912"/>
                <a:gd name="connsiteY2251" fmla="*/ 138931 h 1447571"/>
                <a:gd name="connsiteX2252" fmla="*/ 767056 w 2566912"/>
                <a:gd name="connsiteY2252" fmla="*/ 139884 h 1447571"/>
                <a:gd name="connsiteX2253" fmla="*/ 766199 w 2566912"/>
                <a:gd name="connsiteY2253" fmla="*/ 140455 h 1447571"/>
                <a:gd name="connsiteX2254" fmla="*/ 762103 w 2566912"/>
                <a:gd name="connsiteY2254" fmla="*/ 133978 h 1447571"/>
                <a:gd name="connsiteX2255" fmla="*/ 764009 w 2566912"/>
                <a:gd name="connsiteY2255" fmla="*/ 128835 h 1447571"/>
                <a:gd name="connsiteX2256" fmla="*/ 764485 w 2566912"/>
                <a:gd name="connsiteY2256" fmla="*/ 123882 h 1447571"/>
                <a:gd name="connsiteX2257" fmla="*/ 766199 w 2566912"/>
                <a:gd name="connsiteY2257" fmla="*/ 120834 h 1447571"/>
                <a:gd name="connsiteX2258" fmla="*/ 766485 w 2566912"/>
                <a:gd name="connsiteY2258" fmla="*/ 117214 h 1447571"/>
                <a:gd name="connsiteX2259" fmla="*/ 761437 w 2566912"/>
                <a:gd name="connsiteY2259" fmla="*/ 115500 h 1447571"/>
                <a:gd name="connsiteX2260" fmla="*/ 756293 w 2566912"/>
                <a:gd name="connsiteY2260" fmla="*/ 112738 h 1447571"/>
                <a:gd name="connsiteX2261" fmla="*/ 755626 w 2566912"/>
                <a:gd name="connsiteY2261" fmla="*/ 112357 h 1447571"/>
                <a:gd name="connsiteX2262" fmla="*/ 753911 w 2566912"/>
                <a:gd name="connsiteY2262" fmla="*/ 108070 h 1447571"/>
                <a:gd name="connsiteX2263" fmla="*/ 752292 w 2566912"/>
                <a:gd name="connsiteY2263" fmla="*/ 103403 h 1447571"/>
                <a:gd name="connsiteX2264" fmla="*/ 751435 w 2566912"/>
                <a:gd name="connsiteY2264" fmla="*/ 101308 h 1447571"/>
                <a:gd name="connsiteX2265" fmla="*/ 751816 w 2566912"/>
                <a:gd name="connsiteY2265" fmla="*/ 100927 h 1447571"/>
                <a:gd name="connsiteX2266" fmla="*/ 778486 w 2566912"/>
                <a:gd name="connsiteY2266" fmla="*/ 58159 h 1447571"/>
                <a:gd name="connsiteX2267" fmla="*/ 782773 w 2566912"/>
                <a:gd name="connsiteY2267" fmla="*/ 60826 h 1447571"/>
                <a:gd name="connsiteX2268" fmla="*/ 781915 w 2566912"/>
                <a:gd name="connsiteY2268" fmla="*/ 60922 h 1447571"/>
                <a:gd name="connsiteX2269" fmla="*/ 778391 w 2566912"/>
                <a:gd name="connsiteY2269" fmla="*/ 62160 h 1447571"/>
                <a:gd name="connsiteX2270" fmla="*/ 778486 w 2566912"/>
                <a:gd name="connsiteY2270" fmla="*/ 63208 h 1447571"/>
                <a:gd name="connsiteX2271" fmla="*/ 782868 w 2566912"/>
                <a:gd name="connsiteY2271" fmla="*/ 65684 h 1447571"/>
                <a:gd name="connsiteX2272" fmla="*/ 783535 w 2566912"/>
                <a:gd name="connsiteY2272" fmla="*/ 65589 h 1447571"/>
                <a:gd name="connsiteX2273" fmla="*/ 786201 w 2566912"/>
                <a:gd name="connsiteY2273" fmla="*/ 65970 h 1447571"/>
                <a:gd name="connsiteX2274" fmla="*/ 791345 w 2566912"/>
                <a:gd name="connsiteY2274" fmla="*/ 67399 h 1447571"/>
                <a:gd name="connsiteX2275" fmla="*/ 795441 w 2566912"/>
                <a:gd name="connsiteY2275" fmla="*/ 65303 h 1447571"/>
                <a:gd name="connsiteX2276" fmla="*/ 798203 w 2566912"/>
                <a:gd name="connsiteY2276" fmla="*/ 66827 h 1447571"/>
                <a:gd name="connsiteX2277" fmla="*/ 795631 w 2566912"/>
                <a:gd name="connsiteY2277" fmla="*/ 68161 h 1447571"/>
                <a:gd name="connsiteX2278" fmla="*/ 795917 w 2566912"/>
                <a:gd name="connsiteY2278" fmla="*/ 69018 h 1447571"/>
                <a:gd name="connsiteX2279" fmla="*/ 796965 w 2566912"/>
                <a:gd name="connsiteY2279" fmla="*/ 70923 h 1447571"/>
                <a:gd name="connsiteX2280" fmla="*/ 792869 w 2566912"/>
                <a:gd name="connsiteY2280" fmla="*/ 70447 h 1447571"/>
                <a:gd name="connsiteX2281" fmla="*/ 790678 w 2566912"/>
                <a:gd name="connsiteY2281" fmla="*/ 70161 h 1447571"/>
                <a:gd name="connsiteX2282" fmla="*/ 783630 w 2566912"/>
                <a:gd name="connsiteY2282" fmla="*/ 71780 h 1447571"/>
                <a:gd name="connsiteX2283" fmla="*/ 785821 w 2566912"/>
                <a:gd name="connsiteY2283" fmla="*/ 75304 h 1447571"/>
                <a:gd name="connsiteX2284" fmla="*/ 788106 w 2566912"/>
                <a:gd name="connsiteY2284" fmla="*/ 78638 h 1447571"/>
                <a:gd name="connsiteX2285" fmla="*/ 789630 w 2566912"/>
                <a:gd name="connsiteY2285" fmla="*/ 82543 h 1447571"/>
                <a:gd name="connsiteX2286" fmla="*/ 791631 w 2566912"/>
                <a:gd name="connsiteY2286" fmla="*/ 83401 h 1447571"/>
                <a:gd name="connsiteX2287" fmla="*/ 795155 w 2566912"/>
                <a:gd name="connsiteY2287" fmla="*/ 85210 h 1447571"/>
                <a:gd name="connsiteX2288" fmla="*/ 798012 w 2566912"/>
                <a:gd name="connsiteY2288" fmla="*/ 88830 h 1447571"/>
                <a:gd name="connsiteX2289" fmla="*/ 798870 w 2566912"/>
                <a:gd name="connsiteY2289" fmla="*/ 88925 h 1447571"/>
                <a:gd name="connsiteX2290" fmla="*/ 803537 w 2566912"/>
                <a:gd name="connsiteY2290" fmla="*/ 88068 h 1447571"/>
                <a:gd name="connsiteX2291" fmla="*/ 806299 w 2566912"/>
                <a:gd name="connsiteY2291" fmla="*/ 88639 h 1447571"/>
                <a:gd name="connsiteX2292" fmla="*/ 808014 w 2566912"/>
                <a:gd name="connsiteY2292" fmla="*/ 90354 h 1447571"/>
                <a:gd name="connsiteX2293" fmla="*/ 808109 w 2566912"/>
                <a:gd name="connsiteY2293" fmla="*/ 90354 h 1447571"/>
                <a:gd name="connsiteX2294" fmla="*/ 809252 w 2566912"/>
                <a:gd name="connsiteY2294" fmla="*/ 89782 h 1447571"/>
                <a:gd name="connsiteX2295" fmla="*/ 810967 w 2566912"/>
                <a:gd name="connsiteY2295" fmla="*/ 86068 h 1447571"/>
                <a:gd name="connsiteX2296" fmla="*/ 812205 w 2566912"/>
                <a:gd name="connsiteY2296" fmla="*/ 83401 h 1447571"/>
                <a:gd name="connsiteX2297" fmla="*/ 812776 w 2566912"/>
                <a:gd name="connsiteY2297" fmla="*/ 83210 h 1447571"/>
                <a:gd name="connsiteX2298" fmla="*/ 815348 w 2566912"/>
                <a:gd name="connsiteY2298" fmla="*/ 82639 h 1447571"/>
                <a:gd name="connsiteX2299" fmla="*/ 815729 w 2566912"/>
                <a:gd name="connsiteY2299" fmla="*/ 83020 h 1447571"/>
                <a:gd name="connsiteX2300" fmla="*/ 816015 w 2566912"/>
                <a:gd name="connsiteY2300" fmla="*/ 83877 h 1447571"/>
                <a:gd name="connsiteX2301" fmla="*/ 817062 w 2566912"/>
                <a:gd name="connsiteY2301" fmla="*/ 85687 h 1447571"/>
                <a:gd name="connsiteX2302" fmla="*/ 818110 w 2566912"/>
                <a:gd name="connsiteY2302" fmla="*/ 85401 h 1447571"/>
                <a:gd name="connsiteX2303" fmla="*/ 823349 w 2566912"/>
                <a:gd name="connsiteY2303" fmla="*/ 82448 h 1447571"/>
                <a:gd name="connsiteX2304" fmla="*/ 823730 w 2566912"/>
                <a:gd name="connsiteY2304" fmla="*/ 82353 h 1447571"/>
                <a:gd name="connsiteX2305" fmla="*/ 831445 w 2566912"/>
                <a:gd name="connsiteY2305" fmla="*/ 79114 h 1447571"/>
                <a:gd name="connsiteX2306" fmla="*/ 830684 w 2566912"/>
                <a:gd name="connsiteY2306" fmla="*/ 75685 h 1447571"/>
                <a:gd name="connsiteX2307" fmla="*/ 829350 w 2566912"/>
                <a:gd name="connsiteY2307" fmla="*/ 75685 h 1447571"/>
                <a:gd name="connsiteX2308" fmla="*/ 828207 w 2566912"/>
                <a:gd name="connsiteY2308" fmla="*/ 76352 h 1447571"/>
                <a:gd name="connsiteX2309" fmla="*/ 826016 w 2566912"/>
                <a:gd name="connsiteY2309" fmla="*/ 77019 h 1447571"/>
                <a:gd name="connsiteX2310" fmla="*/ 823635 w 2566912"/>
                <a:gd name="connsiteY2310" fmla="*/ 74828 h 1447571"/>
                <a:gd name="connsiteX2311" fmla="*/ 824111 w 2566912"/>
                <a:gd name="connsiteY2311" fmla="*/ 73685 h 1447571"/>
                <a:gd name="connsiteX2312" fmla="*/ 826778 w 2566912"/>
                <a:gd name="connsiteY2312" fmla="*/ 68637 h 1447571"/>
                <a:gd name="connsiteX2313" fmla="*/ 825159 w 2566912"/>
                <a:gd name="connsiteY2313" fmla="*/ 66160 h 1447571"/>
                <a:gd name="connsiteX2314" fmla="*/ 821635 w 2566912"/>
                <a:gd name="connsiteY2314" fmla="*/ 61684 h 1447571"/>
                <a:gd name="connsiteX2315" fmla="*/ 821063 w 2566912"/>
                <a:gd name="connsiteY2315" fmla="*/ 61874 h 1447571"/>
                <a:gd name="connsiteX2316" fmla="*/ 820682 w 2566912"/>
                <a:gd name="connsiteY2316" fmla="*/ 62255 h 1447571"/>
                <a:gd name="connsiteX2317" fmla="*/ 819920 w 2566912"/>
                <a:gd name="connsiteY2317" fmla="*/ 62922 h 1447571"/>
                <a:gd name="connsiteX2318" fmla="*/ 819539 w 2566912"/>
                <a:gd name="connsiteY2318" fmla="*/ 62731 h 1447571"/>
                <a:gd name="connsiteX2319" fmla="*/ 817729 w 2566912"/>
                <a:gd name="connsiteY2319" fmla="*/ 61398 h 1447571"/>
                <a:gd name="connsiteX2320" fmla="*/ 815824 w 2566912"/>
                <a:gd name="connsiteY2320" fmla="*/ 59874 h 1447571"/>
                <a:gd name="connsiteX2321" fmla="*/ 815443 w 2566912"/>
                <a:gd name="connsiteY2321" fmla="*/ 58826 h 1447571"/>
                <a:gd name="connsiteX2322" fmla="*/ 814015 w 2566912"/>
                <a:gd name="connsiteY2322" fmla="*/ 56159 h 1447571"/>
                <a:gd name="connsiteX2323" fmla="*/ 811538 w 2566912"/>
                <a:gd name="connsiteY2323" fmla="*/ 53016 h 1447571"/>
                <a:gd name="connsiteX2324" fmla="*/ 807823 w 2566912"/>
                <a:gd name="connsiteY2324" fmla="*/ 43967 h 1447571"/>
                <a:gd name="connsiteX2325" fmla="*/ 803537 w 2566912"/>
                <a:gd name="connsiteY2325" fmla="*/ 40538 h 1447571"/>
                <a:gd name="connsiteX2326" fmla="*/ 803537 w 2566912"/>
                <a:gd name="connsiteY2326" fmla="*/ 40538 h 1447571"/>
                <a:gd name="connsiteX2327" fmla="*/ 798870 w 2566912"/>
                <a:gd name="connsiteY2327" fmla="*/ 39300 h 1447571"/>
                <a:gd name="connsiteX2328" fmla="*/ 798203 w 2566912"/>
                <a:gd name="connsiteY2328" fmla="*/ 40062 h 1447571"/>
                <a:gd name="connsiteX2329" fmla="*/ 797060 w 2566912"/>
                <a:gd name="connsiteY2329" fmla="*/ 42253 h 1447571"/>
                <a:gd name="connsiteX2330" fmla="*/ 795441 w 2566912"/>
                <a:gd name="connsiteY2330" fmla="*/ 42253 h 1447571"/>
                <a:gd name="connsiteX2331" fmla="*/ 792584 w 2566912"/>
                <a:gd name="connsiteY2331" fmla="*/ 42538 h 1447571"/>
                <a:gd name="connsiteX2332" fmla="*/ 792107 w 2566912"/>
                <a:gd name="connsiteY2332" fmla="*/ 42824 h 1447571"/>
                <a:gd name="connsiteX2333" fmla="*/ 790774 w 2566912"/>
                <a:gd name="connsiteY2333" fmla="*/ 45301 h 1447571"/>
                <a:gd name="connsiteX2334" fmla="*/ 791155 w 2566912"/>
                <a:gd name="connsiteY2334" fmla="*/ 46539 h 1447571"/>
                <a:gd name="connsiteX2335" fmla="*/ 791821 w 2566912"/>
                <a:gd name="connsiteY2335" fmla="*/ 50730 h 1447571"/>
                <a:gd name="connsiteX2336" fmla="*/ 791535 w 2566912"/>
                <a:gd name="connsiteY2336" fmla="*/ 50920 h 1447571"/>
                <a:gd name="connsiteX2337" fmla="*/ 788297 w 2566912"/>
                <a:gd name="connsiteY2337" fmla="*/ 50825 h 1447571"/>
                <a:gd name="connsiteX2338" fmla="*/ 783630 w 2566912"/>
                <a:gd name="connsiteY2338" fmla="*/ 51301 h 1447571"/>
                <a:gd name="connsiteX2339" fmla="*/ 780772 w 2566912"/>
                <a:gd name="connsiteY2339" fmla="*/ 53302 h 1447571"/>
                <a:gd name="connsiteX2340" fmla="*/ 777629 w 2566912"/>
                <a:gd name="connsiteY2340" fmla="*/ 56635 h 1447571"/>
                <a:gd name="connsiteX2341" fmla="*/ 778486 w 2566912"/>
                <a:gd name="connsiteY2341" fmla="*/ 58159 h 1447571"/>
                <a:gd name="connsiteX2342" fmla="*/ 781153 w 2566912"/>
                <a:gd name="connsiteY2342" fmla="*/ 54349 h 1447571"/>
                <a:gd name="connsiteX2343" fmla="*/ 784582 w 2566912"/>
                <a:gd name="connsiteY2343" fmla="*/ 52063 h 1447571"/>
                <a:gd name="connsiteX2344" fmla="*/ 788393 w 2566912"/>
                <a:gd name="connsiteY2344" fmla="*/ 52063 h 1447571"/>
                <a:gd name="connsiteX2345" fmla="*/ 791917 w 2566912"/>
                <a:gd name="connsiteY2345" fmla="*/ 52159 h 1447571"/>
                <a:gd name="connsiteX2346" fmla="*/ 792869 w 2566912"/>
                <a:gd name="connsiteY2346" fmla="*/ 51587 h 1447571"/>
                <a:gd name="connsiteX2347" fmla="*/ 792298 w 2566912"/>
                <a:gd name="connsiteY2347" fmla="*/ 46729 h 1447571"/>
                <a:gd name="connsiteX2348" fmla="*/ 791917 w 2566912"/>
                <a:gd name="connsiteY2348" fmla="*/ 45491 h 1447571"/>
                <a:gd name="connsiteX2349" fmla="*/ 792774 w 2566912"/>
                <a:gd name="connsiteY2349" fmla="*/ 43967 h 1447571"/>
                <a:gd name="connsiteX2350" fmla="*/ 793345 w 2566912"/>
                <a:gd name="connsiteY2350" fmla="*/ 43681 h 1447571"/>
                <a:gd name="connsiteX2351" fmla="*/ 795631 w 2566912"/>
                <a:gd name="connsiteY2351" fmla="*/ 43491 h 1447571"/>
                <a:gd name="connsiteX2352" fmla="*/ 797536 w 2566912"/>
                <a:gd name="connsiteY2352" fmla="*/ 43396 h 1447571"/>
                <a:gd name="connsiteX2353" fmla="*/ 799251 w 2566912"/>
                <a:gd name="connsiteY2353" fmla="*/ 40538 h 1447571"/>
                <a:gd name="connsiteX2354" fmla="*/ 798774 w 2566912"/>
                <a:gd name="connsiteY2354" fmla="*/ 40348 h 1447571"/>
                <a:gd name="connsiteX2355" fmla="*/ 799346 w 2566912"/>
                <a:gd name="connsiteY2355" fmla="*/ 40348 h 1447571"/>
                <a:gd name="connsiteX2356" fmla="*/ 803061 w 2566912"/>
                <a:gd name="connsiteY2356" fmla="*/ 41491 h 1447571"/>
                <a:gd name="connsiteX2357" fmla="*/ 807252 w 2566912"/>
                <a:gd name="connsiteY2357" fmla="*/ 44824 h 1447571"/>
                <a:gd name="connsiteX2358" fmla="*/ 810681 w 2566912"/>
                <a:gd name="connsiteY2358" fmla="*/ 53587 h 1447571"/>
                <a:gd name="connsiteX2359" fmla="*/ 813538 w 2566912"/>
                <a:gd name="connsiteY2359" fmla="*/ 57207 h 1447571"/>
                <a:gd name="connsiteX2360" fmla="*/ 814586 w 2566912"/>
                <a:gd name="connsiteY2360" fmla="*/ 59493 h 1447571"/>
                <a:gd name="connsiteX2361" fmla="*/ 814967 w 2566912"/>
                <a:gd name="connsiteY2361" fmla="*/ 60541 h 1447571"/>
                <a:gd name="connsiteX2362" fmla="*/ 817158 w 2566912"/>
                <a:gd name="connsiteY2362" fmla="*/ 62350 h 1447571"/>
                <a:gd name="connsiteX2363" fmla="*/ 818777 w 2566912"/>
                <a:gd name="connsiteY2363" fmla="*/ 63493 h 1447571"/>
                <a:gd name="connsiteX2364" fmla="*/ 819825 w 2566912"/>
                <a:gd name="connsiteY2364" fmla="*/ 63970 h 1447571"/>
                <a:gd name="connsiteX2365" fmla="*/ 821253 w 2566912"/>
                <a:gd name="connsiteY2365" fmla="*/ 62922 h 1447571"/>
                <a:gd name="connsiteX2366" fmla="*/ 821444 w 2566912"/>
                <a:gd name="connsiteY2366" fmla="*/ 62731 h 1447571"/>
                <a:gd name="connsiteX2367" fmla="*/ 824206 w 2566912"/>
                <a:gd name="connsiteY2367" fmla="*/ 66732 h 1447571"/>
                <a:gd name="connsiteX2368" fmla="*/ 825921 w 2566912"/>
                <a:gd name="connsiteY2368" fmla="*/ 69304 h 1447571"/>
                <a:gd name="connsiteX2369" fmla="*/ 823254 w 2566912"/>
                <a:gd name="connsiteY2369" fmla="*/ 73209 h 1447571"/>
                <a:gd name="connsiteX2370" fmla="*/ 822492 w 2566912"/>
                <a:gd name="connsiteY2370" fmla="*/ 75114 h 1447571"/>
                <a:gd name="connsiteX2371" fmla="*/ 825349 w 2566912"/>
                <a:gd name="connsiteY2371" fmla="*/ 77876 h 1447571"/>
                <a:gd name="connsiteX2372" fmla="*/ 828397 w 2566912"/>
                <a:gd name="connsiteY2372" fmla="*/ 77114 h 1447571"/>
                <a:gd name="connsiteX2373" fmla="*/ 829445 w 2566912"/>
                <a:gd name="connsiteY2373" fmla="*/ 76543 h 1447571"/>
                <a:gd name="connsiteX2374" fmla="*/ 829826 w 2566912"/>
                <a:gd name="connsiteY2374" fmla="*/ 76543 h 1447571"/>
                <a:gd name="connsiteX2375" fmla="*/ 830207 w 2566912"/>
                <a:gd name="connsiteY2375" fmla="*/ 79210 h 1447571"/>
                <a:gd name="connsiteX2376" fmla="*/ 823349 w 2566912"/>
                <a:gd name="connsiteY2376" fmla="*/ 81686 h 1447571"/>
                <a:gd name="connsiteX2377" fmla="*/ 822968 w 2566912"/>
                <a:gd name="connsiteY2377" fmla="*/ 81781 h 1447571"/>
                <a:gd name="connsiteX2378" fmla="*/ 817348 w 2566912"/>
                <a:gd name="connsiteY2378" fmla="*/ 84925 h 1447571"/>
                <a:gd name="connsiteX2379" fmla="*/ 817158 w 2566912"/>
                <a:gd name="connsiteY2379" fmla="*/ 85020 h 1447571"/>
                <a:gd name="connsiteX2380" fmla="*/ 816681 w 2566912"/>
                <a:gd name="connsiteY2380" fmla="*/ 83782 h 1447571"/>
                <a:gd name="connsiteX2381" fmla="*/ 816396 w 2566912"/>
                <a:gd name="connsiteY2381" fmla="*/ 82924 h 1447571"/>
                <a:gd name="connsiteX2382" fmla="*/ 815539 w 2566912"/>
                <a:gd name="connsiteY2382" fmla="*/ 82067 h 1447571"/>
                <a:gd name="connsiteX2383" fmla="*/ 812205 w 2566912"/>
                <a:gd name="connsiteY2383" fmla="*/ 82639 h 1447571"/>
                <a:gd name="connsiteX2384" fmla="*/ 811634 w 2566912"/>
                <a:gd name="connsiteY2384" fmla="*/ 82829 h 1447571"/>
                <a:gd name="connsiteX2385" fmla="*/ 809824 w 2566912"/>
                <a:gd name="connsiteY2385" fmla="*/ 85972 h 1447571"/>
                <a:gd name="connsiteX2386" fmla="*/ 808204 w 2566912"/>
                <a:gd name="connsiteY2386" fmla="*/ 89401 h 1447571"/>
                <a:gd name="connsiteX2387" fmla="*/ 807823 w 2566912"/>
                <a:gd name="connsiteY2387" fmla="*/ 89687 h 1447571"/>
                <a:gd name="connsiteX2388" fmla="*/ 806871 w 2566912"/>
                <a:gd name="connsiteY2388" fmla="*/ 88449 h 1447571"/>
                <a:gd name="connsiteX2389" fmla="*/ 803346 w 2566912"/>
                <a:gd name="connsiteY2389" fmla="*/ 87401 h 1447571"/>
                <a:gd name="connsiteX2390" fmla="*/ 798394 w 2566912"/>
                <a:gd name="connsiteY2390" fmla="*/ 88354 h 1447571"/>
                <a:gd name="connsiteX2391" fmla="*/ 795822 w 2566912"/>
                <a:gd name="connsiteY2391" fmla="*/ 85306 h 1447571"/>
                <a:gd name="connsiteX2392" fmla="*/ 791726 w 2566912"/>
                <a:gd name="connsiteY2392" fmla="*/ 82924 h 1447571"/>
                <a:gd name="connsiteX2393" fmla="*/ 789916 w 2566912"/>
                <a:gd name="connsiteY2393" fmla="*/ 82162 h 1447571"/>
                <a:gd name="connsiteX2394" fmla="*/ 788678 w 2566912"/>
                <a:gd name="connsiteY2394" fmla="*/ 78924 h 1447571"/>
                <a:gd name="connsiteX2395" fmla="*/ 786106 w 2566912"/>
                <a:gd name="connsiteY2395" fmla="*/ 74923 h 1447571"/>
                <a:gd name="connsiteX2396" fmla="*/ 784201 w 2566912"/>
                <a:gd name="connsiteY2396" fmla="*/ 72066 h 1447571"/>
                <a:gd name="connsiteX2397" fmla="*/ 790297 w 2566912"/>
                <a:gd name="connsiteY2397" fmla="*/ 71209 h 1447571"/>
                <a:gd name="connsiteX2398" fmla="*/ 792298 w 2566912"/>
                <a:gd name="connsiteY2398" fmla="*/ 71494 h 1447571"/>
                <a:gd name="connsiteX2399" fmla="*/ 796679 w 2566912"/>
                <a:gd name="connsiteY2399" fmla="*/ 71971 h 1447571"/>
                <a:gd name="connsiteX2400" fmla="*/ 797536 w 2566912"/>
                <a:gd name="connsiteY2400" fmla="*/ 71304 h 1447571"/>
                <a:gd name="connsiteX2401" fmla="*/ 796108 w 2566912"/>
                <a:gd name="connsiteY2401" fmla="*/ 68637 h 1447571"/>
                <a:gd name="connsiteX2402" fmla="*/ 798298 w 2566912"/>
                <a:gd name="connsiteY2402" fmla="*/ 67780 h 1447571"/>
                <a:gd name="connsiteX2403" fmla="*/ 798965 w 2566912"/>
                <a:gd name="connsiteY2403" fmla="*/ 67208 h 1447571"/>
                <a:gd name="connsiteX2404" fmla="*/ 795155 w 2566912"/>
                <a:gd name="connsiteY2404" fmla="*/ 64636 h 1447571"/>
                <a:gd name="connsiteX2405" fmla="*/ 790392 w 2566912"/>
                <a:gd name="connsiteY2405" fmla="*/ 66922 h 1447571"/>
                <a:gd name="connsiteX2406" fmla="*/ 786487 w 2566912"/>
                <a:gd name="connsiteY2406" fmla="*/ 65589 h 1447571"/>
                <a:gd name="connsiteX2407" fmla="*/ 783153 w 2566912"/>
                <a:gd name="connsiteY2407" fmla="*/ 65017 h 1447571"/>
                <a:gd name="connsiteX2408" fmla="*/ 782582 w 2566912"/>
                <a:gd name="connsiteY2408" fmla="*/ 65017 h 1447571"/>
                <a:gd name="connsiteX2409" fmla="*/ 778962 w 2566912"/>
                <a:gd name="connsiteY2409" fmla="*/ 62922 h 1447571"/>
                <a:gd name="connsiteX2410" fmla="*/ 778868 w 2566912"/>
                <a:gd name="connsiteY2410" fmla="*/ 62636 h 1447571"/>
                <a:gd name="connsiteX2411" fmla="*/ 781630 w 2566912"/>
                <a:gd name="connsiteY2411" fmla="*/ 61874 h 1447571"/>
                <a:gd name="connsiteX2412" fmla="*/ 782677 w 2566912"/>
                <a:gd name="connsiteY2412" fmla="*/ 61684 h 1447571"/>
                <a:gd name="connsiteX2413" fmla="*/ 783439 w 2566912"/>
                <a:gd name="connsiteY2413" fmla="*/ 61112 h 1447571"/>
                <a:gd name="connsiteX2414" fmla="*/ 778677 w 2566912"/>
                <a:gd name="connsiteY2414" fmla="*/ 57493 h 1447571"/>
                <a:gd name="connsiteX2415" fmla="*/ 778486 w 2566912"/>
                <a:gd name="connsiteY2415" fmla="*/ 57016 h 1447571"/>
                <a:gd name="connsiteX2416" fmla="*/ 781153 w 2566912"/>
                <a:gd name="connsiteY2416" fmla="*/ 54349 h 1447571"/>
                <a:gd name="connsiteX2417" fmla="*/ 786868 w 2566912"/>
                <a:gd name="connsiteY2417" fmla="*/ 111118 h 1447571"/>
                <a:gd name="connsiteX2418" fmla="*/ 784963 w 2566912"/>
                <a:gd name="connsiteY2418" fmla="*/ 111880 h 1447571"/>
                <a:gd name="connsiteX2419" fmla="*/ 784487 w 2566912"/>
                <a:gd name="connsiteY2419" fmla="*/ 113404 h 1447571"/>
                <a:gd name="connsiteX2420" fmla="*/ 786297 w 2566912"/>
                <a:gd name="connsiteY2420" fmla="*/ 116833 h 1447571"/>
                <a:gd name="connsiteX2421" fmla="*/ 786392 w 2566912"/>
                <a:gd name="connsiteY2421" fmla="*/ 116833 h 1447571"/>
                <a:gd name="connsiteX2422" fmla="*/ 787154 w 2566912"/>
                <a:gd name="connsiteY2422" fmla="*/ 116357 h 1447571"/>
                <a:gd name="connsiteX2423" fmla="*/ 788487 w 2566912"/>
                <a:gd name="connsiteY2423" fmla="*/ 113119 h 1447571"/>
                <a:gd name="connsiteX2424" fmla="*/ 788202 w 2566912"/>
                <a:gd name="connsiteY2424" fmla="*/ 112261 h 1447571"/>
                <a:gd name="connsiteX2425" fmla="*/ 786868 w 2566912"/>
                <a:gd name="connsiteY2425" fmla="*/ 111118 h 1447571"/>
                <a:gd name="connsiteX2426" fmla="*/ 786392 w 2566912"/>
                <a:gd name="connsiteY2426" fmla="*/ 115976 h 1447571"/>
                <a:gd name="connsiteX2427" fmla="*/ 785344 w 2566912"/>
                <a:gd name="connsiteY2427" fmla="*/ 113309 h 1447571"/>
                <a:gd name="connsiteX2428" fmla="*/ 785630 w 2566912"/>
                <a:gd name="connsiteY2428" fmla="*/ 112452 h 1447571"/>
                <a:gd name="connsiteX2429" fmla="*/ 786868 w 2566912"/>
                <a:gd name="connsiteY2429" fmla="*/ 112071 h 1447571"/>
                <a:gd name="connsiteX2430" fmla="*/ 787440 w 2566912"/>
                <a:gd name="connsiteY2430" fmla="*/ 112642 h 1447571"/>
                <a:gd name="connsiteX2431" fmla="*/ 787726 w 2566912"/>
                <a:gd name="connsiteY2431" fmla="*/ 113595 h 1447571"/>
                <a:gd name="connsiteX2432" fmla="*/ 786392 w 2566912"/>
                <a:gd name="connsiteY2432" fmla="*/ 115976 h 1447571"/>
                <a:gd name="connsiteX2433" fmla="*/ 2268482 w 2566912"/>
                <a:gd name="connsiteY2433" fmla="*/ 938650 h 1447571"/>
                <a:gd name="connsiteX2434" fmla="*/ 2269053 w 2566912"/>
                <a:gd name="connsiteY2434" fmla="*/ 939793 h 1447571"/>
                <a:gd name="connsiteX2435" fmla="*/ 2272387 w 2566912"/>
                <a:gd name="connsiteY2435" fmla="*/ 940651 h 1447571"/>
                <a:gd name="connsiteX2436" fmla="*/ 2273340 w 2566912"/>
                <a:gd name="connsiteY2436" fmla="*/ 940460 h 1447571"/>
                <a:gd name="connsiteX2437" fmla="*/ 2273816 w 2566912"/>
                <a:gd name="connsiteY2437" fmla="*/ 939698 h 1447571"/>
                <a:gd name="connsiteX2438" fmla="*/ 2272006 w 2566912"/>
                <a:gd name="connsiteY2438" fmla="*/ 937793 h 1447571"/>
                <a:gd name="connsiteX2439" fmla="*/ 2271816 w 2566912"/>
                <a:gd name="connsiteY2439" fmla="*/ 937698 h 1447571"/>
                <a:gd name="connsiteX2440" fmla="*/ 2268482 w 2566912"/>
                <a:gd name="connsiteY2440" fmla="*/ 938650 h 1447571"/>
                <a:gd name="connsiteX2441" fmla="*/ 2272864 w 2566912"/>
                <a:gd name="connsiteY2441" fmla="*/ 939603 h 1447571"/>
                <a:gd name="connsiteX2442" fmla="*/ 2272768 w 2566912"/>
                <a:gd name="connsiteY2442" fmla="*/ 939698 h 1447571"/>
                <a:gd name="connsiteX2443" fmla="*/ 2269435 w 2566912"/>
                <a:gd name="connsiteY2443" fmla="*/ 939032 h 1447571"/>
                <a:gd name="connsiteX2444" fmla="*/ 2269244 w 2566912"/>
                <a:gd name="connsiteY2444" fmla="*/ 938936 h 1447571"/>
                <a:gd name="connsiteX2445" fmla="*/ 2271435 w 2566912"/>
                <a:gd name="connsiteY2445" fmla="*/ 938460 h 1447571"/>
                <a:gd name="connsiteX2446" fmla="*/ 2271625 w 2566912"/>
                <a:gd name="connsiteY2446" fmla="*/ 938555 h 1447571"/>
                <a:gd name="connsiteX2447" fmla="*/ 2272864 w 2566912"/>
                <a:gd name="connsiteY2447" fmla="*/ 939603 h 1447571"/>
                <a:gd name="connsiteX2448" fmla="*/ 819920 w 2566912"/>
                <a:gd name="connsiteY2448" fmla="*/ 184747 h 1447571"/>
                <a:gd name="connsiteX2449" fmla="*/ 823825 w 2566912"/>
                <a:gd name="connsiteY2449" fmla="*/ 184080 h 1447571"/>
                <a:gd name="connsiteX2450" fmla="*/ 830207 w 2566912"/>
                <a:gd name="connsiteY2450" fmla="*/ 183223 h 1447571"/>
                <a:gd name="connsiteX2451" fmla="*/ 836208 w 2566912"/>
                <a:gd name="connsiteY2451" fmla="*/ 186366 h 1447571"/>
                <a:gd name="connsiteX2452" fmla="*/ 839732 w 2566912"/>
                <a:gd name="connsiteY2452" fmla="*/ 185223 h 1447571"/>
                <a:gd name="connsiteX2453" fmla="*/ 840209 w 2566912"/>
                <a:gd name="connsiteY2453" fmla="*/ 183889 h 1447571"/>
                <a:gd name="connsiteX2454" fmla="*/ 836684 w 2566912"/>
                <a:gd name="connsiteY2454" fmla="*/ 175698 h 1447571"/>
                <a:gd name="connsiteX2455" fmla="*/ 824587 w 2566912"/>
                <a:gd name="connsiteY2455" fmla="*/ 170840 h 1447571"/>
                <a:gd name="connsiteX2456" fmla="*/ 818587 w 2566912"/>
                <a:gd name="connsiteY2456" fmla="*/ 171697 h 1447571"/>
                <a:gd name="connsiteX2457" fmla="*/ 816681 w 2566912"/>
                <a:gd name="connsiteY2457" fmla="*/ 174841 h 1447571"/>
                <a:gd name="connsiteX2458" fmla="*/ 817634 w 2566912"/>
                <a:gd name="connsiteY2458" fmla="*/ 176269 h 1447571"/>
                <a:gd name="connsiteX2459" fmla="*/ 818872 w 2566912"/>
                <a:gd name="connsiteY2459" fmla="*/ 178651 h 1447571"/>
                <a:gd name="connsiteX2460" fmla="*/ 819920 w 2566912"/>
                <a:gd name="connsiteY2460" fmla="*/ 184747 h 1447571"/>
                <a:gd name="connsiteX2461" fmla="*/ 818301 w 2566912"/>
                <a:gd name="connsiteY2461" fmla="*/ 175888 h 1447571"/>
                <a:gd name="connsiteX2462" fmla="*/ 817539 w 2566912"/>
                <a:gd name="connsiteY2462" fmla="*/ 174745 h 1447571"/>
                <a:gd name="connsiteX2463" fmla="*/ 819158 w 2566912"/>
                <a:gd name="connsiteY2463" fmla="*/ 172364 h 1447571"/>
                <a:gd name="connsiteX2464" fmla="*/ 824397 w 2566912"/>
                <a:gd name="connsiteY2464" fmla="*/ 171697 h 1447571"/>
                <a:gd name="connsiteX2465" fmla="*/ 835827 w 2566912"/>
                <a:gd name="connsiteY2465" fmla="*/ 176365 h 1447571"/>
                <a:gd name="connsiteX2466" fmla="*/ 839160 w 2566912"/>
                <a:gd name="connsiteY2466" fmla="*/ 184175 h 1447571"/>
                <a:gd name="connsiteX2467" fmla="*/ 838970 w 2566912"/>
                <a:gd name="connsiteY2467" fmla="*/ 184842 h 1447571"/>
                <a:gd name="connsiteX2468" fmla="*/ 836208 w 2566912"/>
                <a:gd name="connsiteY2468" fmla="*/ 185699 h 1447571"/>
                <a:gd name="connsiteX2469" fmla="*/ 830778 w 2566912"/>
                <a:gd name="connsiteY2469" fmla="*/ 182746 h 1447571"/>
                <a:gd name="connsiteX2470" fmla="*/ 829445 w 2566912"/>
                <a:gd name="connsiteY2470" fmla="*/ 182461 h 1447571"/>
                <a:gd name="connsiteX2471" fmla="*/ 823540 w 2566912"/>
                <a:gd name="connsiteY2471" fmla="*/ 183413 h 1447571"/>
                <a:gd name="connsiteX2472" fmla="*/ 819920 w 2566912"/>
                <a:gd name="connsiteY2472" fmla="*/ 184080 h 1447571"/>
                <a:gd name="connsiteX2473" fmla="*/ 819539 w 2566912"/>
                <a:gd name="connsiteY2473" fmla="*/ 179032 h 1447571"/>
                <a:gd name="connsiteX2474" fmla="*/ 818301 w 2566912"/>
                <a:gd name="connsiteY2474" fmla="*/ 175888 h 1447571"/>
                <a:gd name="connsiteX2475" fmla="*/ 799727 w 2566912"/>
                <a:gd name="connsiteY2475" fmla="*/ 225799 h 1447571"/>
                <a:gd name="connsiteX2476" fmla="*/ 797441 w 2566912"/>
                <a:gd name="connsiteY2476" fmla="*/ 224371 h 1447571"/>
                <a:gd name="connsiteX2477" fmla="*/ 794393 w 2566912"/>
                <a:gd name="connsiteY2477" fmla="*/ 225418 h 1447571"/>
                <a:gd name="connsiteX2478" fmla="*/ 794774 w 2566912"/>
                <a:gd name="connsiteY2478" fmla="*/ 226371 h 1447571"/>
                <a:gd name="connsiteX2479" fmla="*/ 798394 w 2566912"/>
                <a:gd name="connsiteY2479" fmla="*/ 228181 h 1447571"/>
                <a:gd name="connsiteX2480" fmla="*/ 800489 w 2566912"/>
                <a:gd name="connsiteY2480" fmla="*/ 227323 h 1447571"/>
                <a:gd name="connsiteX2481" fmla="*/ 800203 w 2566912"/>
                <a:gd name="connsiteY2481" fmla="*/ 226180 h 1447571"/>
                <a:gd name="connsiteX2482" fmla="*/ 799727 w 2566912"/>
                <a:gd name="connsiteY2482" fmla="*/ 225799 h 1447571"/>
                <a:gd name="connsiteX2483" fmla="*/ 798394 w 2566912"/>
                <a:gd name="connsiteY2483" fmla="*/ 227419 h 1447571"/>
                <a:gd name="connsiteX2484" fmla="*/ 795346 w 2566912"/>
                <a:gd name="connsiteY2484" fmla="*/ 225799 h 1447571"/>
                <a:gd name="connsiteX2485" fmla="*/ 795250 w 2566912"/>
                <a:gd name="connsiteY2485" fmla="*/ 225704 h 1447571"/>
                <a:gd name="connsiteX2486" fmla="*/ 797346 w 2566912"/>
                <a:gd name="connsiteY2486" fmla="*/ 225228 h 1447571"/>
                <a:gd name="connsiteX2487" fmla="*/ 798965 w 2566912"/>
                <a:gd name="connsiteY2487" fmla="*/ 226371 h 1447571"/>
                <a:gd name="connsiteX2488" fmla="*/ 799346 w 2566912"/>
                <a:gd name="connsiteY2488" fmla="*/ 226847 h 1447571"/>
                <a:gd name="connsiteX2489" fmla="*/ 799441 w 2566912"/>
                <a:gd name="connsiteY2489" fmla="*/ 227038 h 1447571"/>
                <a:gd name="connsiteX2490" fmla="*/ 798394 w 2566912"/>
                <a:gd name="connsiteY2490" fmla="*/ 227419 h 1447571"/>
                <a:gd name="connsiteX2491" fmla="*/ 807537 w 2566912"/>
                <a:gd name="connsiteY2491" fmla="*/ 262090 h 1447571"/>
                <a:gd name="connsiteX2492" fmla="*/ 807728 w 2566912"/>
                <a:gd name="connsiteY2492" fmla="*/ 262090 h 1447571"/>
                <a:gd name="connsiteX2493" fmla="*/ 814586 w 2566912"/>
                <a:gd name="connsiteY2493" fmla="*/ 260185 h 1447571"/>
                <a:gd name="connsiteX2494" fmla="*/ 815443 w 2566912"/>
                <a:gd name="connsiteY2494" fmla="*/ 259899 h 1447571"/>
                <a:gd name="connsiteX2495" fmla="*/ 820110 w 2566912"/>
                <a:gd name="connsiteY2495" fmla="*/ 255708 h 1447571"/>
                <a:gd name="connsiteX2496" fmla="*/ 819825 w 2566912"/>
                <a:gd name="connsiteY2496" fmla="*/ 249898 h 1447571"/>
                <a:gd name="connsiteX2497" fmla="*/ 816586 w 2566912"/>
                <a:gd name="connsiteY2497" fmla="*/ 248088 h 1447571"/>
                <a:gd name="connsiteX2498" fmla="*/ 809347 w 2566912"/>
                <a:gd name="connsiteY2498" fmla="*/ 250088 h 1447571"/>
                <a:gd name="connsiteX2499" fmla="*/ 805347 w 2566912"/>
                <a:gd name="connsiteY2499" fmla="*/ 256184 h 1447571"/>
                <a:gd name="connsiteX2500" fmla="*/ 807537 w 2566912"/>
                <a:gd name="connsiteY2500" fmla="*/ 262090 h 1447571"/>
                <a:gd name="connsiteX2501" fmla="*/ 806394 w 2566912"/>
                <a:gd name="connsiteY2501" fmla="*/ 256184 h 1447571"/>
                <a:gd name="connsiteX2502" fmla="*/ 810109 w 2566912"/>
                <a:gd name="connsiteY2502" fmla="*/ 250660 h 1447571"/>
                <a:gd name="connsiteX2503" fmla="*/ 816777 w 2566912"/>
                <a:gd name="connsiteY2503" fmla="*/ 248945 h 1447571"/>
                <a:gd name="connsiteX2504" fmla="*/ 817158 w 2566912"/>
                <a:gd name="connsiteY2504" fmla="*/ 248945 h 1447571"/>
                <a:gd name="connsiteX2505" fmla="*/ 819063 w 2566912"/>
                <a:gd name="connsiteY2505" fmla="*/ 250279 h 1447571"/>
                <a:gd name="connsiteX2506" fmla="*/ 819253 w 2566912"/>
                <a:gd name="connsiteY2506" fmla="*/ 255803 h 1447571"/>
                <a:gd name="connsiteX2507" fmla="*/ 815158 w 2566912"/>
                <a:gd name="connsiteY2507" fmla="*/ 259232 h 1447571"/>
                <a:gd name="connsiteX2508" fmla="*/ 814205 w 2566912"/>
                <a:gd name="connsiteY2508" fmla="*/ 259518 h 1447571"/>
                <a:gd name="connsiteX2509" fmla="*/ 807537 w 2566912"/>
                <a:gd name="connsiteY2509" fmla="*/ 261328 h 1447571"/>
                <a:gd name="connsiteX2510" fmla="*/ 806394 w 2566912"/>
                <a:gd name="connsiteY2510" fmla="*/ 256184 h 1447571"/>
                <a:gd name="connsiteX2511" fmla="*/ 710383 w 2566912"/>
                <a:gd name="connsiteY2511" fmla="*/ 103403 h 1447571"/>
                <a:gd name="connsiteX2512" fmla="*/ 710192 w 2566912"/>
                <a:gd name="connsiteY2512" fmla="*/ 104546 h 1447571"/>
                <a:gd name="connsiteX2513" fmla="*/ 712193 w 2566912"/>
                <a:gd name="connsiteY2513" fmla="*/ 105880 h 1447571"/>
                <a:gd name="connsiteX2514" fmla="*/ 713335 w 2566912"/>
                <a:gd name="connsiteY2514" fmla="*/ 106070 h 1447571"/>
                <a:gd name="connsiteX2515" fmla="*/ 715240 w 2566912"/>
                <a:gd name="connsiteY2515" fmla="*/ 105594 h 1447571"/>
                <a:gd name="connsiteX2516" fmla="*/ 718765 w 2566912"/>
                <a:gd name="connsiteY2516" fmla="*/ 101212 h 1447571"/>
                <a:gd name="connsiteX2517" fmla="*/ 718003 w 2566912"/>
                <a:gd name="connsiteY2517" fmla="*/ 100736 h 1447571"/>
                <a:gd name="connsiteX2518" fmla="*/ 713621 w 2566912"/>
                <a:gd name="connsiteY2518" fmla="*/ 101974 h 1447571"/>
                <a:gd name="connsiteX2519" fmla="*/ 710383 w 2566912"/>
                <a:gd name="connsiteY2519" fmla="*/ 103403 h 1447571"/>
                <a:gd name="connsiteX2520" fmla="*/ 713907 w 2566912"/>
                <a:gd name="connsiteY2520" fmla="*/ 102736 h 1447571"/>
                <a:gd name="connsiteX2521" fmla="*/ 717907 w 2566912"/>
                <a:gd name="connsiteY2521" fmla="*/ 101593 h 1447571"/>
                <a:gd name="connsiteX2522" fmla="*/ 714764 w 2566912"/>
                <a:gd name="connsiteY2522" fmla="*/ 104927 h 1447571"/>
                <a:gd name="connsiteX2523" fmla="*/ 712478 w 2566912"/>
                <a:gd name="connsiteY2523" fmla="*/ 105213 h 1447571"/>
                <a:gd name="connsiteX2524" fmla="*/ 711049 w 2566912"/>
                <a:gd name="connsiteY2524" fmla="*/ 104356 h 1447571"/>
                <a:gd name="connsiteX2525" fmla="*/ 711144 w 2566912"/>
                <a:gd name="connsiteY2525" fmla="*/ 103975 h 1447571"/>
                <a:gd name="connsiteX2526" fmla="*/ 713716 w 2566912"/>
                <a:gd name="connsiteY2526" fmla="*/ 102927 h 1447571"/>
                <a:gd name="connsiteX2527" fmla="*/ 713907 w 2566912"/>
                <a:gd name="connsiteY2527" fmla="*/ 102736 h 1447571"/>
                <a:gd name="connsiteX2528" fmla="*/ 2279055 w 2566912"/>
                <a:gd name="connsiteY2528" fmla="*/ 939127 h 1447571"/>
                <a:gd name="connsiteX2529" fmla="*/ 2281341 w 2566912"/>
                <a:gd name="connsiteY2529" fmla="*/ 939317 h 1447571"/>
                <a:gd name="connsiteX2530" fmla="*/ 2284198 w 2566912"/>
                <a:gd name="connsiteY2530" fmla="*/ 938174 h 1447571"/>
                <a:gd name="connsiteX2531" fmla="*/ 2282008 w 2566912"/>
                <a:gd name="connsiteY2531" fmla="*/ 935983 h 1447571"/>
                <a:gd name="connsiteX2532" fmla="*/ 2279055 w 2566912"/>
                <a:gd name="connsiteY2532" fmla="*/ 937412 h 1447571"/>
                <a:gd name="connsiteX2533" fmla="*/ 2278388 w 2566912"/>
                <a:gd name="connsiteY2533" fmla="*/ 938746 h 1447571"/>
                <a:gd name="connsiteX2534" fmla="*/ 2279055 w 2566912"/>
                <a:gd name="connsiteY2534" fmla="*/ 939127 h 1447571"/>
                <a:gd name="connsiteX2535" fmla="*/ 2280103 w 2566912"/>
                <a:gd name="connsiteY2535" fmla="*/ 937412 h 1447571"/>
                <a:gd name="connsiteX2536" fmla="*/ 2281626 w 2566912"/>
                <a:gd name="connsiteY2536" fmla="*/ 936650 h 1447571"/>
                <a:gd name="connsiteX2537" fmla="*/ 2283246 w 2566912"/>
                <a:gd name="connsiteY2537" fmla="*/ 937888 h 1447571"/>
                <a:gd name="connsiteX2538" fmla="*/ 2279150 w 2566912"/>
                <a:gd name="connsiteY2538" fmla="*/ 938174 h 1447571"/>
                <a:gd name="connsiteX2539" fmla="*/ 2280103 w 2566912"/>
                <a:gd name="connsiteY2539" fmla="*/ 937412 h 1447571"/>
                <a:gd name="connsiteX2540" fmla="*/ 805823 w 2566912"/>
                <a:gd name="connsiteY2540" fmla="*/ 230181 h 1447571"/>
                <a:gd name="connsiteX2541" fmla="*/ 804871 w 2566912"/>
                <a:gd name="connsiteY2541" fmla="*/ 230467 h 1447571"/>
                <a:gd name="connsiteX2542" fmla="*/ 801156 w 2566912"/>
                <a:gd name="connsiteY2542" fmla="*/ 232467 h 1447571"/>
                <a:gd name="connsiteX2543" fmla="*/ 800108 w 2566912"/>
                <a:gd name="connsiteY2543" fmla="*/ 233515 h 1447571"/>
                <a:gd name="connsiteX2544" fmla="*/ 798203 w 2566912"/>
                <a:gd name="connsiteY2544" fmla="*/ 236277 h 1447571"/>
                <a:gd name="connsiteX2545" fmla="*/ 799060 w 2566912"/>
                <a:gd name="connsiteY2545" fmla="*/ 236658 h 1447571"/>
                <a:gd name="connsiteX2546" fmla="*/ 806680 w 2566912"/>
                <a:gd name="connsiteY2546" fmla="*/ 232753 h 1447571"/>
                <a:gd name="connsiteX2547" fmla="*/ 807061 w 2566912"/>
                <a:gd name="connsiteY2547" fmla="*/ 230181 h 1447571"/>
                <a:gd name="connsiteX2548" fmla="*/ 805823 w 2566912"/>
                <a:gd name="connsiteY2548" fmla="*/ 230181 h 1447571"/>
                <a:gd name="connsiteX2549" fmla="*/ 806014 w 2566912"/>
                <a:gd name="connsiteY2549" fmla="*/ 232467 h 1447571"/>
                <a:gd name="connsiteX2550" fmla="*/ 799155 w 2566912"/>
                <a:gd name="connsiteY2550" fmla="*/ 235991 h 1447571"/>
                <a:gd name="connsiteX2551" fmla="*/ 799155 w 2566912"/>
                <a:gd name="connsiteY2551" fmla="*/ 235991 h 1447571"/>
                <a:gd name="connsiteX2552" fmla="*/ 800870 w 2566912"/>
                <a:gd name="connsiteY2552" fmla="*/ 234086 h 1447571"/>
                <a:gd name="connsiteX2553" fmla="*/ 802013 w 2566912"/>
                <a:gd name="connsiteY2553" fmla="*/ 232943 h 1447571"/>
                <a:gd name="connsiteX2554" fmla="*/ 805251 w 2566912"/>
                <a:gd name="connsiteY2554" fmla="*/ 231324 h 1447571"/>
                <a:gd name="connsiteX2555" fmla="*/ 806204 w 2566912"/>
                <a:gd name="connsiteY2555" fmla="*/ 230943 h 1447571"/>
                <a:gd name="connsiteX2556" fmla="*/ 806394 w 2566912"/>
                <a:gd name="connsiteY2556" fmla="*/ 230943 h 1447571"/>
                <a:gd name="connsiteX2557" fmla="*/ 806014 w 2566912"/>
                <a:gd name="connsiteY2557" fmla="*/ 232467 h 1447571"/>
                <a:gd name="connsiteX2558" fmla="*/ 796679 w 2566912"/>
                <a:gd name="connsiteY2558" fmla="*/ 318287 h 1447571"/>
                <a:gd name="connsiteX2559" fmla="*/ 793440 w 2566912"/>
                <a:gd name="connsiteY2559" fmla="*/ 317144 h 1447571"/>
                <a:gd name="connsiteX2560" fmla="*/ 793250 w 2566912"/>
                <a:gd name="connsiteY2560" fmla="*/ 318192 h 1447571"/>
                <a:gd name="connsiteX2561" fmla="*/ 796679 w 2566912"/>
                <a:gd name="connsiteY2561" fmla="*/ 321907 h 1447571"/>
                <a:gd name="connsiteX2562" fmla="*/ 798298 w 2566912"/>
                <a:gd name="connsiteY2562" fmla="*/ 322192 h 1447571"/>
                <a:gd name="connsiteX2563" fmla="*/ 799346 w 2566912"/>
                <a:gd name="connsiteY2563" fmla="*/ 321811 h 1447571"/>
                <a:gd name="connsiteX2564" fmla="*/ 799155 w 2566912"/>
                <a:gd name="connsiteY2564" fmla="*/ 320573 h 1447571"/>
                <a:gd name="connsiteX2565" fmla="*/ 796679 w 2566912"/>
                <a:gd name="connsiteY2565" fmla="*/ 318287 h 1447571"/>
                <a:gd name="connsiteX2566" fmla="*/ 798489 w 2566912"/>
                <a:gd name="connsiteY2566" fmla="*/ 321335 h 1447571"/>
                <a:gd name="connsiteX2567" fmla="*/ 797060 w 2566912"/>
                <a:gd name="connsiteY2567" fmla="*/ 321049 h 1447571"/>
                <a:gd name="connsiteX2568" fmla="*/ 794107 w 2566912"/>
                <a:gd name="connsiteY2568" fmla="*/ 317811 h 1447571"/>
                <a:gd name="connsiteX2569" fmla="*/ 796012 w 2566912"/>
                <a:gd name="connsiteY2569" fmla="*/ 318859 h 1447571"/>
                <a:gd name="connsiteX2570" fmla="*/ 796108 w 2566912"/>
                <a:gd name="connsiteY2570" fmla="*/ 318859 h 1447571"/>
                <a:gd name="connsiteX2571" fmla="*/ 798394 w 2566912"/>
                <a:gd name="connsiteY2571" fmla="*/ 320954 h 1447571"/>
                <a:gd name="connsiteX2572" fmla="*/ 798489 w 2566912"/>
                <a:gd name="connsiteY2572" fmla="*/ 321335 h 1447571"/>
                <a:gd name="connsiteX2573" fmla="*/ 2312297 w 2566912"/>
                <a:gd name="connsiteY2573" fmla="*/ 926744 h 1447571"/>
                <a:gd name="connsiteX2574" fmla="*/ 2312107 w 2566912"/>
                <a:gd name="connsiteY2574" fmla="*/ 925982 h 1447571"/>
                <a:gd name="connsiteX2575" fmla="*/ 2308678 w 2566912"/>
                <a:gd name="connsiteY2575" fmla="*/ 924934 h 1447571"/>
                <a:gd name="connsiteX2576" fmla="*/ 2304296 w 2566912"/>
                <a:gd name="connsiteY2576" fmla="*/ 926078 h 1447571"/>
                <a:gd name="connsiteX2577" fmla="*/ 2303534 w 2566912"/>
                <a:gd name="connsiteY2577" fmla="*/ 926935 h 1447571"/>
                <a:gd name="connsiteX2578" fmla="*/ 2302296 w 2566912"/>
                <a:gd name="connsiteY2578" fmla="*/ 928935 h 1447571"/>
                <a:gd name="connsiteX2579" fmla="*/ 2302868 w 2566912"/>
                <a:gd name="connsiteY2579" fmla="*/ 929411 h 1447571"/>
                <a:gd name="connsiteX2580" fmla="*/ 2304011 w 2566912"/>
                <a:gd name="connsiteY2580" fmla="*/ 929507 h 1447571"/>
                <a:gd name="connsiteX2581" fmla="*/ 2307535 w 2566912"/>
                <a:gd name="connsiteY2581" fmla="*/ 928935 h 1447571"/>
                <a:gd name="connsiteX2582" fmla="*/ 2312297 w 2566912"/>
                <a:gd name="connsiteY2582" fmla="*/ 926744 h 1447571"/>
                <a:gd name="connsiteX2583" fmla="*/ 2303153 w 2566912"/>
                <a:gd name="connsiteY2583" fmla="*/ 928649 h 1447571"/>
                <a:gd name="connsiteX2584" fmla="*/ 2304201 w 2566912"/>
                <a:gd name="connsiteY2584" fmla="*/ 927506 h 1447571"/>
                <a:gd name="connsiteX2585" fmla="*/ 2305154 w 2566912"/>
                <a:gd name="connsiteY2585" fmla="*/ 926363 h 1447571"/>
                <a:gd name="connsiteX2586" fmla="*/ 2308678 w 2566912"/>
                <a:gd name="connsiteY2586" fmla="*/ 925792 h 1447571"/>
                <a:gd name="connsiteX2587" fmla="*/ 2311535 w 2566912"/>
                <a:gd name="connsiteY2587" fmla="*/ 926554 h 1447571"/>
                <a:gd name="connsiteX2588" fmla="*/ 2307249 w 2566912"/>
                <a:gd name="connsiteY2588" fmla="*/ 928268 h 1447571"/>
                <a:gd name="connsiteX2589" fmla="*/ 2303153 w 2566912"/>
                <a:gd name="connsiteY2589" fmla="*/ 928649 h 1447571"/>
                <a:gd name="connsiteX2590" fmla="*/ 2566424 w 2566912"/>
                <a:gd name="connsiteY2590" fmla="*/ 1334033 h 1447571"/>
                <a:gd name="connsiteX2591" fmla="*/ 2565471 w 2566912"/>
                <a:gd name="connsiteY2591" fmla="*/ 1333843 h 1447571"/>
                <a:gd name="connsiteX2592" fmla="*/ 2560423 w 2566912"/>
                <a:gd name="connsiteY2592" fmla="*/ 1335462 h 1447571"/>
                <a:gd name="connsiteX2593" fmla="*/ 2559757 w 2566912"/>
                <a:gd name="connsiteY2593" fmla="*/ 1335653 h 1447571"/>
                <a:gd name="connsiteX2594" fmla="*/ 2558994 w 2566912"/>
                <a:gd name="connsiteY2594" fmla="*/ 1335843 h 1447571"/>
                <a:gd name="connsiteX2595" fmla="*/ 2556137 w 2566912"/>
                <a:gd name="connsiteY2595" fmla="*/ 1336700 h 1447571"/>
                <a:gd name="connsiteX2596" fmla="*/ 2554613 w 2566912"/>
                <a:gd name="connsiteY2596" fmla="*/ 1336986 h 1447571"/>
                <a:gd name="connsiteX2597" fmla="*/ 2553756 w 2566912"/>
                <a:gd name="connsiteY2597" fmla="*/ 1336605 h 1447571"/>
                <a:gd name="connsiteX2598" fmla="*/ 2552327 w 2566912"/>
                <a:gd name="connsiteY2598" fmla="*/ 1333271 h 1447571"/>
                <a:gd name="connsiteX2599" fmla="*/ 2552232 w 2566912"/>
                <a:gd name="connsiteY2599" fmla="*/ 1330604 h 1447571"/>
                <a:gd name="connsiteX2600" fmla="*/ 2552137 w 2566912"/>
                <a:gd name="connsiteY2600" fmla="*/ 1324794 h 1447571"/>
                <a:gd name="connsiteX2601" fmla="*/ 2553946 w 2566912"/>
                <a:gd name="connsiteY2601" fmla="*/ 1319365 h 1447571"/>
                <a:gd name="connsiteX2602" fmla="*/ 2554423 w 2566912"/>
                <a:gd name="connsiteY2602" fmla="*/ 1316888 h 1447571"/>
                <a:gd name="connsiteX2603" fmla="*/ 2554042 w 2566912"/>
                <a:gd name="connsiteY2603" fmla="*/ 1315936 h 1447571"/>
                <a:gd name="connsiteX2604" fmla="*/ 2553089 w 2566912"/>
                <a:gd name="connsiteY2604" fmla="*/ 1314317 h 1447571"/>
                <a:gd name="connsiteX2605" fmla="*/ 2552327 w 2566912"/>
                <a:gd name="connsiteY2605" fmla="*/ 1314507 h 1447571"/>
                <a:gd name="connsiteX2606" fmla="*/ 2550232 w 2566912"/>
                <a:gd name="connsiteY2606" fmla="*/ 1319365 h 1447571"/>
                <a:gd name="connsiteX2607" fmla="*/ 2548612 w 2566912"/>
                <a:gd name="connsiteY2607" fmla="*/ 1322413 h 1447571"/>
                <a:gd name="connsiteX2608" fmla="*/ 2547946 w 2566912"/>
                <a:gd name="connsiteY2608" fmla="*/ 1320222 h 1447571"/>
                <a:gd name="connsiteX2609" fmla="*/ 2547470 w 2566912"/>
                <a:gd name="connsiteY2609" fmla="*/ 1319460 h 1447571"/>
                <a:gd name="connsiteX2610" fmla="*/ 2545850 w 2566912"/>
                <a:gd name="connsiteY2610" fmla="*/ 1315650 h 1447571"/>
                <a:gd name="connsiteX2611" fmla="*/ 2548041 w 2566912"/>
                <a:gd name="connsiteY2611" fmla="*/ 1312792 h 1447571"/>
                <a:gd name="connsiteX2612" fmla="*/ 2548993 w 2566912"/>
                <a:gd name="connsiteY2612" fmla="*/ 1309649 h 1447571"/>
                <a:gd name="connsiteX2613" fmla="*/ 2549469 w 2566912"/>
                <a:gd name="connsiteY2613" fmla="*/ 1308221 h 1447571"/>
                <a:gd name="connsiteX2614" fmla="*/ 2550232 w 2566912"/>
                <a:gd name="connsiteY2614" fmla="*/ 1304125 h 1447571"/>
                <a:gd name="connsiteX2615" fmla="*/ 2548231 w 2566912"/>
                <a:gd name="connsiteY2615" fmla="*/ 1300029 h 1447571"/>
                <a:gd name="connsiteX2616" fmla="*/ 2546803 w 2566912"/>
                <a:gd name="connsiteY2616" fmla="*/ 1299458 h 1447571"/>
                <a:gd name="connsiteX2617" fmla="*/ 2545564 w 2566912"/>
                <a:gd name="connsiteY2617" fmla="*/ 1298696 h 1447571"/>
                <a:gd name="connsiteX2618" fmla="*/ 2545945 w 2566912"/>
                <a:gd name="connsiteY2618" fmla="*/ 1297648 h 1447571"/>
                <a:gd name="connsiteX2619" fmla="*/ 2546327 w 2566912"/>
                <a:gd name="connsiteY2619" fmla="*/ 1296029 h 1447571"/>
                <a:gd name="connsiteX2620" fmla="*/ 2545660 w 2566912"/>
                <a:gd name="connsiteY2620" fmla="*/ 1295552 h 1447571"/>
                <a:gd name="connsiteX2621" fmla="*/ 2544802 w 2566912"/>
                <a:gd name="connsiteY2621" fmla="*/ 1295362 h 1447571"/>
                <a:gd name="connsiteX2622" fmla="*/ 2543469 w 2566912"/>
                <a:gd name="connsiteY2622" fmla="*/ 1294600 h 1447571"/>
                <a:gd name="connsiteX2623" fmla="*/ 2542802 w 2566912"/>
                <a:gd name="connsiteY2623" fmla="*/ 1293457 h 1447571"/>
                <a:gd name="connsiteX2624" fmla="*/ 2542230 w 2566912"/>
                <a:gd name="connsiteY2624" fmla="*/ 1292314 h 1447571"/>
                <a:gd name="connsiteX2625" fmla="*/ 2541850 w 2566912"/>
                <a:gd name="connsiteY2625" fmla="*/ 1289456 h 1447571"/>
                <a:gd name="connsiteX2626" fmla="*/ 2541087 w 2566912"/>
                <a:gd name="connsiteY2626" fmla="*/ 1289456 h 1447571"/>
                <a:gd name="connsiteX2627" fmla="*/ 2539373 w 2566912"/>
                <a:gd name="connsiteY2627" fmla="*/ 1291838 h 1447571"/>
                <a:gd name="connsiteX2628" fmla="*/ 2539659 w 2566912"/>
                <a:gd name="connsiteY2628" fmla="*/ 1293457 h 1447571"/>
                <a:gd name="connsiteX2629" fmla="*/ 2539944 w 2566912"/>
                <a:gd name="connsiteY2629" fmla="*/ 1295076 h 1447571"/>
                <a:gd name="connsiteX2630" fmla="*/ 2539373 w 2566912"/>
                <a:gd name="connsiteY2630" fmla="*/ 1298886 h 1447571"/>
                <a:gd name="connsiteX2631" fmla="*/ 2538992 w 2566912"/>
                <a:gd name="connsiteY2631" fmla="*/ 1301363 h 1447571"/>
                <a:gd name="connsiteX2632" fmla="*/ 2539468 w 2566912"/>
                <a:gd name="connsiteY2632" fmla="*/ 1303077 h 1447571"/>
                <a:gd name="connsiteX2633" fmla="*/ 2539659 w 2566912"/>
                <a:gd name="connsiteY2633" fmla="*/ 1303553 h 1447571"/>
                <a:gd name="connsiteX2634" fmla="*/ 2539659 w 2566912"/>
                <a:gd name="connsiteY2634" fmla="*/ 1304696 h 1447571"/>
                <a:gd name="connsiteX2635" fmla="*/ 2539659 w 2566912"/>
                <a:gd name="connsiteY2635" fmla="*/ 1305934 h 1447571"/>
                <a:gd name="connsiteX2636" fmla="*/ 2540326 w 2566912"/>
                <a:gd name="connsiteY2636" fmla="*/ 1308792 h 1447571"/>
                <a:gd name="connsiteX2637" fmla="*/ 2540993 w 2566912"/>
                <a:gd name="connsiteY2637" fmla="*/ 1310792 h 1447571"/>
                <a:gd name="connsiteX2638" fmla="*/ 2540611 w 2566912"/>
                <a:gd name="connsiteY2638" fmla="*/ 1312507 h 1447571"/>
                <a:gd name="connsiteX2639" fmla="*/ 2540707 w 2566912"/>
                <a:gd name="connsiteY2639" fmla="*/ 1313840 h 1447571"/>
                <a:gd name="connsiteX2640" fmla="*/ 2541087 w 2566912"/>
                <a:gd name="connsiteY2640" fmla="*/ 1316793 h 1447571"/>
                <a:gd name="connsiteX2641" fmla="*/ 2541278 w 2566912"/>
                <a:gd name="connsiteY2641" fmla="*/ 1317174 h 1447571"/>
                <a:gd name="connsiteX2642" fmla="*/ 2542326 w 2566912"/>
                <a:gd name="connsiteY2642" fmla="*/ 1319270 h 1447571"/>
                <a:gd name="connsiteX2643" fmla="*/ 2542136 w 2566912"/>
                <a:gd name="connsiteY2643" fmla="*/ 1319460 h 1447571"/>
                <a:gd name="connsiteX2644" fmla="*/ 2540516 w 2566912"/>
                <a:gd name="connsiteY2644" fmla="*/ 1320889 h 1447571"/>
                <a:gd name="connsiteX2645" fmla="*/ 2539373 w 2566912"/>
                <a:gd name="connsiteY2645" fmla="*/ 1324032 h 1447571"/>
                <a:gd name="connsiteX2646" fmla="*/ 2539564 w 2566912"/>
                <a:gd name="connsiteY2646" fmla="*/ 1324889 h 1447571"/>
                <a:gd name="connsiteX2647" fmla="*/ 2539659 w 2566912"/>
                <a:gd name="connsiteY2647" fmla="*/ 1326985 h 1447571"/>
                <a:gd name="connsiteX2648" fmla="*/ 2537468 w 2566912"/>
                <a:gd name="connsiteY2648" fmla="*/ 1329747 h 1447571"/>
                <a:gd name="connsiteX2649" fmla="*/ 2537278 w 2566912"/>
                <a:gd name="connsiteY2649" fmla="*/ 1330128 h 1447571"/>
                <a:gd name="connsiteX2650" fmla="*/ 2536516 w 2566912"/>
                <a:gd name="connsiteY2650" fmla="*/ 1333462 h 1447571"/>
                <a:gd name="connsiteX2651" fmla="*/ 2536706 w 2566912"/>
                <a:gd name="connsiteY2651" fmla="*/ 1335271 h 1447571"/>
                <a:gd name="connsiteX2652" fmla="*/ 2536706 w 2566912"/>
                <a:gd name="connsiteY2652" fmla="*/ 1336700 h 1447571"/>
                <a:gd name="connsiteX2653" fmla="*/ 2532896 w 2566912"/>
                <a:gd name="connsiteY2653" fmla="*/ 1337272 h 1447571"/>
                <a:gd name="connsiteX2654" fmla="*/ 2530039 w 2566912"/>
                <a:gd name="connsiteY2654" fmla="*/ 1339939 h 1447571"/>
                <a:gd name="connsiteX2655" fmla="*/ 2527562 w 2566912"/>
                <a:gd name="connsiteY2655" fmla="*/ 1342225 h 1447571"/>
                <a:gd name="connsiteX2656" fmla="*/ 2526038 w 2566912"/>
                <a:gd name="connsiteY2656" fmla="*/ 1343272 h 1447571"/>
                <a:gd name="connsiteX2657" fmla="*/ 2522609 w 2566912"/>
                <a:gd name="connsiteY2657" fmla="*/ 1345558 h 1447571"/>
                <a:gd name="connsiteX2658" fmla="*/ 2521561 w 2566912"/>
                <a:gd name="connsiteY2658" fmla="*/ 1346130 h 1447571"/>
                <a:gd name="connsiteX2659" fmla="*/ 2518132 w 2566912"/>
                <a:gd name="connsiteY2659" fmla="*/ 1348607 h 1447571"/>
                <a:gd name="connsiteX2660" fmla="*/ 2517752 w 2566912"/>
                <a:gd name="connsiteY2660" fmla="*/ 1349654 h 1447571"/>
                <a:gd name="connsiteX2661" fmla="*/ 2517180 w 2566912"/>
                <a:gd name="connsiteY2661" fmla="*/ 1351750 h 1447571"/>
                <a:gd name="connsiteX2662" fmla="*/ 2516989 w 2566912"/>
                <a:gd name="connsiteY2662" fmla="*/ 1353369 h 1447571"/>
                <a:gd name="connsiteX2663" fmla="*/ 2516799 w 2566912"/>
                <a:gd name="connsiteY2663" fmla="*/ 1355083 h 1447571"/>
                <a:gd name="connsiteX2664" fmla="*/ 2516703 w 2566912"/>
                <a:gd name="connsiteY2664" fmla="*/ 1355846 h 1447571"/>
                <a:gd name="connsiteX2665" fmla="*/ 2517466 w 2566912"/>
                <a:gd name="connsiteY2665" fmla="*/ 1359275 h 1447571"/>
                <a:gd name="connsiteX2666" fmla="*/ 2520704 w 2566912"/>
                <a:gd name="connsiteY2666" fmla="*/ 1359655 h 1447571"/>
                <a:gd name="connsiteX2667" fmla="*/ 2522323 w 2566912"/>
                <a:gd name="connsiteY2667" fmla="*/ 1361370 h 1447571"/>
                <a:gd name="connsiteX2668" fmla="*/ 2521466 w 2566912"/>
                <a:gd name="connsiteY2668" fmla="*/ 1367085 h 1447571"/>
                <a:gd name="connsiteX2669" fmla="*/ 2521180 w 2566912"/>
                <a:gd name="connsiteY2669" fmla="*/ 1368133 h 1447571"/>
                <a:gd name="connsiteX2670" fmla="*/ 2519466 w 2566912"/>
                <a:gd name="connsiteY2670" fmla="*/ 1372229 h 1447571"/>
                <a:gd name="connsiteX2671" fmla="*/ 2517561 w 2566912"/>
                <a:gd name="connsiteY2671" fmla="*/ 1372991 h 1447571"/>
                <a:gd name="connsiteX2672" fmla="*/ 2515751 w 2566912"/>
                <a:gd name="connsiteY2672" fmla="*/ 1373753 h 1447571"/>
                <a:gd name="connsiteX2673" fmla="*/ 2514989 w 2566912"/>
                <a:gd name="connsiteY2673" fmla="*/ 1374133 h 1447571"/>
                <a:gd name="connsiteX2674" fmla="*/ 2513465 w 2566912"/>
                <a:gd name="connsiteY2674" fmla="*/ 1375658 h 1447571"/>
                <a:gd name="connsiteX2675" fmla="*/ 2514227 w 2566912"/>
                <a:gd name="connsiteY2675" fmla="*/ 1377086 h 1447571"/>
                <a:gd name="connsiteX2676" fmla="*/ 2514608 w 2566912"/>
                <a:gd name="connsiteY2676" fmla="*/ 1377467 h 1447571"/>
                <a:gd name="connsiteX2677" fmla="*/ 2515180 w 2566912"/>
                <a:gd name="connsiteY2677" fmla="*/ 1378039 h 1447571"/>
                <a:gd name="connsiteX2678" fmla="*/ 2515846 w 2566912"/>
                <a:gd name="connsiteY2678" fmla="*/ 1379087 h 1447571"/>
                <a:gd name="connsiteX2679" fmla="*/ 2515465 w 2566912"/>
                <a:gd name="connsiteY2679" fmla="*/ 1381658 h 1447571"/>
                <a:gd name="connsiteX2680" fmla="*/ 2516132 w 2566912"/>
                <a:gd name="connsiteY2680" fmla="*/ 1381944 h 1447571"/>
                <a:gd name="connsiteX2681" fmla="*/ 2516323 w 2566912"/>
                <a:gd name="connsiteY2681" fmla="*/ 1381944 h 1447571"/>
                <a:gd name="connsiteX2682" fmla="*/ 2521847 w 2566912"/>
                <a:gd name="connsiteY2682" fmla="*/ 1377848 h 1447571"/>
                <a:gd name="connsiteX2683" fmla="*/ 2522895 w 2566912"/>
                <a:gd name="connsiteY2683" fmla="*/ 1376705 h 1447571"/>
                <a:gd name="connsiteX2684" fmla="*/ 2527943 w 2566912"/>
                <a:gd name="connsiteY2684" fmla="*/ 1371657 h 1447571"/>
                <a:gd name="connsiteX2685" fmla="*/ 2530705 w 2566912"/>
                <a:gd name="connsiteY2685" fmla="*/ 1370133 h 1447571"/>
                <a:gd name="connsiteX2686" fmla="*/ 2535468 w 2566912"/>
                <a:gd name="connsiteY2686" fmla="*/ 1367466 h 1447571"/>
                <a:gd name="connsiteX2687" fmla="*/ 2536611 w 2566912"/>
                <a:gd name="connsiteY2687" fmla="*/ 1366133 h 1447571"/>
                <a:gd name="connsiteX2688" fmla="*/ 2537945 w 2566912"/>
                <a:gd name="connsiteY2688" fmla="*/ 1364704 h 1447571"/>
                <a:gd name="connsiteX2689" fmla="*/ 2538516 w 2566912"/>
                <a:gd name="connsiteY2689" fmla="*/ 1364418 h 1447571"/>
                <a:gd name="connsiteX2690" fmla="*/ 2541087 w 2566912"/>
                <a:gd name="connsiteY2690" fmla="*/ 1362227 h 1447571"/>
                <a:gd name="connsiteX2691" fmla="*/ 2541278 w 2566912"/>
                <a:gd name="connsiteY2691" fmla="*/ 1360227 h 1447571"/>
                <a:gd name="connsiteX2692" fmla="*/ 2541754 w 2566912"/>
                <a:gd name="connsiteY2692" fmla="*/ 1358036 h 1447571"/>
                <a:gd name="connsiteX2693" fmla="*/ 2543088 w 2566912"/>
                <a:gd name="connsiteY2693" fmla="*/ 1357084 h 1447571"/>
                <a:gd name="connsiteX2694" fmla="*/ 2545850 w 2566912"/>
                <a:gd name="connsiteY2694" fmla="*/ 1355369 h 1447571"/>
                <a:gd name="connsiteX2695" fmla="*/ 2547850 w 2566912"/>
                <a:gd name="connsiteY2695" fmla="*/ 1356417 h 1447571"/>
                <a:gd name="connsiteX2696" fmla="*/ 2549755 w 2566912"/>
                <a:gd name="connsiteY2696" fmla="*/ 1357370 h 1447571"/>
                <a:gd name="connsiteX2697" fmla="*/ 2553089 w 2566912"/>
                <a:gd name="connsiteY2697" fmla="*/ 1355941 h 1447571"/>
                <a:gd name="connsiteX2698" fmla="*/ 2553375 w 2566912"/>
                <a:gd name="connsiteY2698" fmla="*/ 1354321 h 1447571"/>
                <a:gd name="connsiteX2699" fmla="*/ 2554137 w 2566912"/>
                <a:gd name="connsiteY2699" fmla="*/ 1351845 h 1447571"/>
                <a:gd name="connsiteX2700" fmla="*/ 2558614 w 2566912"/>
                <a:gd name="connsiteY2700" fmla="*/ 1348702 h 1447571"/>
                <a:gd name="connsiteX2701" fmla="*/ 2558994 w 2566912"/>
                <a:gd name="connsiteY2701" fmla="*/ 1348035 h 1447571"/>
                <a:gd name="connsiteX2702" fmla="*/ 2560995 w 2566912"/>
                <a:gd name="connsiteY2702" fmla="*/ 1345178 h 1447571"/>
                <a:gd name="connsiteX2703" fmla="*/ 2566138 w 2566912"/>
                <a:gd name="connsiteY2703" fmla="*/ 1341653 h 1447571"/>
                <a:gd name="connsiteX2704" fmla="*/ 2566138 w 2566912"/>
                <a:gd name="connsiteY2704" fmla="*/ 1340510 h 1447571"/>
                <a:gd name="connsiteX2705" fmla="*/ 2566329 w 2566912"/>
                <a:gd name="connsiteY2705" fmla="*/ 1338129 h 1447571"/>
                <a:gd name="connsiteX2706" fmla="*/ 2566424 w 2566912"/>
                <a:gd name="connsiteY2706" fmla="*/ 1334033 h 1447571"/>
                <a:gd name="connsiteX2707" fmla="*/ 2565757 w 2566912"/>
                <a:gd name="connsiteY2707" fmla="*/ 1337462 h 1447571"/>
                <a:gd name="connsiteX2708" fmla="*/ 2565567 w 2566912"/>
                <a:gd name="connsiteY2708" fmla="*/ 1340034 h 1447571"/>
                <a:gd name="connsiteX2709" fmla="*/ 2565567 w 2566912"/>
                <a:gd name="connsiteY2709" fmla="*/ 1341082 h 1447571"/>
                <a:gd name="connsiteX2710" fmla="*/ 2561090 w 2566912"/>
                <a:gd name="connsiteY2710" fmla="*/ 1343844 h 1447571"/>
                <a:gd name="connsiteX2711" fmla="*/ 2558423 w 2566912"/>
                <a:gd name="connsiteY2711" fmla="*/ 1347273 h 1447571"/>
                <a:gd name="connsiteX2712" fmla="*/ 2558137 w 2566912"/>
                <a:gd name="connsiteY2712" fmla="*/ 1347845 h 1447571"/>
                <a:gd name="connsiteX2713" fmla="*/ 2554042 w 2566912"/>
                <a:gd name="connsiteY2713" fmla="*/ 1350607 h 1447571"/>
                <a:gd name="connsiteX2714" fmla="*/ 2552804 w 2566912"/>
                <a:gd name="connsiteY2714" fmla="*/ 1353750 h 1447571"/>
                <a:gd name="connsiteX2715" fmla="*/ 2552517 w 2566912"/>
                <a:gd name="connsiteY2715" fmla="*/ 1355179 h 1447571"/>
                <a:gd name="connsiteX2716" fmla="*/ 2550232 w 2566912"/>
                <a:gd name="connsiteY2716" fmla="*/ 1356036 h 1447571"/>
                <a:gd name="connsiteX2717" fmla="*/ 2548612 w 2566912"/>
                <a:gd name="connsiteY2717" fmla="*/ 1355179 h 1447571"/>
                <a:gd name="connsiteX2718" fmla="*/ 2546231 w 2566912"/>
                <a:gd name="connsiteY2718" fmla="*/ 1354036 h 1447571"/>
                <a:gd name="connsiteX2719" fmla="*/ 2542612 w 2566912"/>
                <a:gd name="connsiteY2719" fmla="*/ 1356036 h 1447571"/>
                <a:gd name="connsiteX2720" fmla="*/ 2541373 w 2566912"/>
                <a:gd name="connsiteY2720" fmla="*/ 1356988 h 1447571"/>
                <a:gd name="connsiteX2721" fmla="*/ 2540516 w 2566912"/>
                <a:gd name="connsiteY2721" fmla="*/ 1359941 h 1447571"/>
                <a:gd name="connsiteX2722" fmla="*/ 2540421 w 2566912"/>
                <a:gd name="connsiteY2722" fmla="*/ 1361751 h 1447571"/>
                <a:gd name="connsiteX2723" fmla="*/ 2538421 w 2566912"/>
                <a:gd name="connsiteY2723" fmla="*/ 1363370 h 1447571"/>
                <a:gd name="connsiteX2724" fmla="*/ 2537849 w 2566912"/>
                <a:gd name="connsiteY2724" fmla="*/ 1363656 h 1447571"/>
                <a:gd name="connsiteX2725" fmla="*/ 2536135 w 2566912"/>
                <a:gd name="connsiteY2725" fmla="*/ 1365371 h 1447571"/>
                <a:gd name="connsiteX2726" fmla="*/ 2535182 w 2566912"/>
                <a:gd name="connsiteY2726" fmla="*/ 1366513 h 1447571"/>
                <a:gd name="connsiteX2727" fmla="*/ 2530515 w 2566912"/>
                <a:gd name="connsiteY2727" fmla="*/ 1369085 h 1447571"/>
                <a:gd name="connsiteX2728" fmla="*/ 2527753 w 2566912"/>
                <a:gd name="connsiteY2728" fmla="*/ 1370609 h 1447571"/>
                <a:gd name="connsiteX2729" fmla="*/ 2522514 w 2566912"/>
                <a:gd name="connsiteY2729" fmla="*/ 1375848 h 1447571"/>
                <a:gd name="connsiteX2730" fmla="*/ 2521466 w 2566912"/>
                <a:gd name="connsiteY2730" fmla="*/ 1376991 h 1447571"/>
                <a:gd name="connsiteX2731" fmla="*/ 2516513 w 2566912"/>
                <a:gd name="connsiteY2731" fmla="*/ 1380801 h 1447571"/>
                <a:gd name="connsiteX2732" fmla="*/ 2516989 w 2566912"/>
                <a:gd name="connsiteY2732" fmla="*/ 1378991 h 1447571"/>
                <a:gd name="connsiteX2733" fmla="*/ 2516132 w 2566912"/>
                <a:gd name="connsiteY2733" fmla="*/ 1377086 h 1447571"/>
                <a:gd name="connsiteX2734" fmla="*/ 2515751 w 2566912"/>
                <a:gd name="connsiteY2734" fmla="*/ 1376705 h 1447571"/>
                <a:gd name="connsiteX2735" fmla="*/ 2515275 w 2566912"/>
                <a:gd name="connsiteY2735" fmla="*/ 1376134 h 1447571"/>
                <a:gd name="connsiteX2736" fmla="*/ 2514704 w 2566912"/>
                <a:gd name="connsiteY2736" fmla="*/ 1375181 h 1447571"/>
                <a:gd name="connsiteX2737" fmla="*/ 2515656 w 2566912"/>
                <a:gd name="connsiteY2737" fmla="*/ 1374610 h 1447571"/>
                <a:gd name="connsiteX2738" fmla="*/ 2516703 w 2566912"/>
                <a:gd name="connsiteY2738" fmla="*/ 1374133 h 1447571"/>
                <a:gd name="connsiteX2739" fmla="*/ 2518228 w 2566912"/>
                <a:gd name="connsiteY2739" fmla="*/ 1373467 h 1447571"/>
                <a:gd name="connsiteX2740" fmla="*/ 2520323 w 2566912"/>
                <a:gd name="connsiteY2740" fmla="*/ 1372609 h 1447571"/>
                <a:gd name="connsiteX2741" fmla="*/ 2522514 w 2566912"/>
                <a:gd name="connsiteY2741" fmla="*/ 1367942 h 1447571"/>
                <a:gd name="connsiteX2742" fmla="*/ 2522800 w 2566912"/>
                <a:gd name="connsiteY2742" fmla="*/ 1366895 h 1447571"/>
                <a:gd name="connsiteX2743" fmla="*/ 2523657 w 2566912"/>
                <a:gd name="connsiteY2743" fmla="*/ 1361084 h 1447571"/>
                <a:gd name="connsiteX2744" fmla="*/ 2521561 w 2566912"/>
                <a:gd name="connsiteY2744" fmla="*/ 1358608 h 1447571"/>
                <a:gd name="connsiteX2745" fmla="*/ 2521466 w 2566912"/>
                <a:gd name="connsiteY2745" fmla="*/ 1358513 h 1447571"/>
                <a:gd name="connsiteX2746" fmla="*/ 2521371 w 2566912"/>
                <a:gd name="connsiteY2746" fmla="*/ 1358513 h 1447571"/>
                <a:gd name="connsiteX2747" fmla="*/ 2518323 w 2566912"/>
                <a:gd name="connsiteY2747" fmla="*/ 1358227 h 1447571"/>
                <a:gd name="connsiteX2748" fmla="*/ 2518132 w 2566912"/>
                <a:gd name="connsiteY2748" fmla="*/ 1355560 h 1447571"/>
                <a:gd name="connsiteX2749" fmla="*/ 2518228 w 2566912"/>
                <a:gd name="connsiteY2749" fmla="*/ 1354798 h 1447571"/>
                <a:gd name="connsiteX2750" fmla="*/ 2518418 w 2566912"/>
                <a:gd name="connsiteY2750" fmla="*/ 1353179 h 1447571"/>
                <a:gd name="connsiteX2751" fmla="*/ 2518609 w 2566912"/>
                <a:gd name="connsiteY2751" fmla="*/ 1351464 h 1447571"/>
                <a:gd name="connsiteX2752" fmla="*/ 2519085 w 2566912"/>
                <a:gd name="connsiteY2752" fmla="*/ 1349559 h 1447571"/>
                <a:gd name="connsiteX2753" fmla="*/ 2519466 w 2566912"/>
                <a:gd name="connsiteY2753" fmla="*/ 1348416 h 1447571"/>
                <a:gd name="connsiteX2754" fmla="*/ 2522419 w 2566912"/>
                <a:gd name="connsiteY2754" fmla="*/ 1346511 h 1447571"/>
                <a:gd name="connsiteX2755" fmla="*/ 2523562 w 2566912"/>
                <a:gd name="connsiteY2755" fmla="*/ 1345844 h 1447571"/>
                <a:gd name="connsiteX2756" fmla="*/ 2526991 w 2566912"/>
                <a:gd name="connsiteY2756" fmla="*/ 1343558 h 1447571"/>
                <a:gd name="connsiteX2757" fmla="*/ 2528515 w 2566912"/>
                <a:gd name="connsiteY2757" fmla="*/ 1342511 h 1447571"/>
                <a:gd name="connsiteX2758" fmla="*/ 2531086 w 2566912"/>
                <a:gd name="connsiteY2758" fmla="*/ 1340034 h 1447571"/>
                <a:gd name="connsiteX2759" fmla="*/ 2533658 w 2566912"/>
                <a:gd name="connsiteY2759" fmla="*/ 1337558 h 1447571"/>
                <a:gd name="connsiteX2760" fmla="*/ 2537087 w 2566912"/>
                <a:gd name="connsiteY2760" fmla="*/ 1337081 h 1447571"/>
                <a:gd name="connsiteX2761" fmla="*/ 2537945 w 2566912"/>
                <a:gd name="connsiteY2761" fmla="*/ 1336796 h 1447571"/>
                <a:gd name="connsiteX2762" fmla="*/ 2538040 w 2566912"/>
                <a:gd name="connsiteY2762" fmla="*/ 1334700 h 1447571"/>
                <a:gd name="connsiteX2763" fmla="*/ 2537849 w 2566912"/>
                <a:gd name="connsiteY2763" fmla="*/ 1333081 h 1447571"/>
                <a:gd name="connsiteX2764" fmla="*/ 2538516 w 2566912"/>
                <a:gd name="connsiteY2764" fmla="*/ 1330128 h 1447571"/>
                <a:gd name="connsiteX2765" fmla="*/ 2538706 w 2566912"/>
                <a:gd name="connsiteY2765" fmla="*/ 1329747 h 1447571"/>
                <a:gd name="connsiteX2766" fmla="*/ 2540611 w 2566912"/>
                <a:gd name="connsiteY2766" fmla="*/ 1327271 h 1447571"/>
                <a:gd name="connsiteX2767" fmla="*/ 2540802 w 2566912"/>
                <a:gd name="connsiteY2767" fmla="*/ 1324318 h 1447571"/>
                <a:gd name="connsiteX2768" fmla="*/ 2540611 w 2566912"/>
                <a:gd name="connsiteY2768" fmla="*/ 1323556 h 1447571"/>
                <a:gd name="connsiteX2769" fmla="*/ 2541564 w 2566912"/>
                <a:gd name="connsiteY2769" fmla="*/ 1321079 h 1447571"/>
                <a:gd name="connsiteX2770" fmla="*/ 2542992 w 2566912"/>
                <a:gd name="connsiteY2770" fmla="*/ 1319841 h 1447571"/>
                <a:gd name="connsiteX2771" fmla="*/ 2543279 w 2566912"/>
                <a:gd name="connsiteY2771" fmla="*/ 1319650 h 1447571"/>
                <a:gd name="connsiteX2772" fmla="*/ 2542421 w 2566912"/>
                <a:gd name="connsiteY2772" fmla="*/ 1316412 h 1447571"/>
                <a:gd name="connsiteX2773" fmla="*/ 2542230 w 2566912"/>
                <a:gd name="connsiteY2773" fmla="*/ 1316126 h 1447571"/>
                <a:gd name="connsiteX2774" fmla="*/ 2541945 w 2566912"/>
                <a:gd name="connsiteY2774" fmla="*/ 1313554 h 1447571"/>
                <a:gd name="connsiteX2775" fmla="*/ 2541850 w 2566912"/>
                <a:gd name="connsiteY2775" fmla="*/ 1312126 h 1447571"/>
                <a:gd name="connsiteX2776" fmla="*/ 2542230 w 2566912"/>
                <a:gd name="connsiteY2776" fmla="*/ 1310792 h 1447571"/>
                <a:gd name="connsiteX2777" fmla="*/ 2542326 w 2566912"/>
                <a:gd name="connsiteY2777" fmla="*/ 1310602 h 1447571"/>
                <a:gd name="connsiteX2778" fmla="*/ 2541564 w 2566912"/>
                <a:gd name="connsiteY2778" fmla="*/ 1308316 h 1447571"/>
                <a:gd name="connsiteX2779" fmla="*/ 2540897 w 2566912"/>
                <a:gd name="connsiteY2779" fmla="*/ 1305554 h 1447571"/>
                <a:gd name="connsiteX2780" fmla="*/ 2540897 w 2566912"/>
                <a:gd name="connsiteY2780" fmla="*/ 1304506 h 1447571"/>
                <a:gd name="connsiteX2781" fmla="*/ 2540802 w 2566912"/>
                <a:gd name="connsiteY2781" fmla="*/ 1302982 h 1447571"/>
                <a:gd name="connsiteX2782" fmla="*/ 2540516 w 2566912"/>
                <a:gd name="connsiteY2782" fmla="*/ 1302505 h 1447571"/>
                <a:gd name="connsiteX2783" fmla="*/ 2540040 w 2566912"/>
                <a:gd name="connsiteY2783" fmla="*/ 1301172 h 1447571"/>
                <a:gd name="connsiteX2784" fmla="*/ 2540421 w 2566912"/>
                <a:gd name="connsiteY2784" fmla="*/ 1298791 h 1447571"/>
                <a:gd name="connsiteX2785" fmla="*/ 2540993 w 2566912"/>
                <a:gd name="connsiteY2785" fmla="*/ 1294886 h 1447571"/>
                <a:gd name="connsiteX2786" fmla="*/ 2540611 w 2566912"/>
                <a:gd name="connsiteY2786" fmla="*/ 1292980 h 1447571"/>
                <a:gd name="connsiteX2787" fmla="*/ 2540326 w 2566912"/>
                <a:gd name="connsiteY2787" fmla="*/ 1291552 h 1447571"/>
                <a:gd name="connsiteX2788" fmla="*/ 2541469 w 2566912"/>
                <a:gd name="connsiteY2788" fmla="*/ 1290028 h 1447571"/>
                <a:gd name="connsiteX2789" fmla="*/ 2541469 w 2566912"/>
                <a:gd name="connsiteY2789" fmla="*/ 1292028 h 1447571"/>
                <a:gd name="connsiteX2790" fmla="*/ 2542136 w 2566912"/>
                <a:gd name="connsiteY2790" fmla="*/ 1293552 h 1447571"/>
                <a:gd name="connsiteX2791" fmla="*/ 2542707 w 2566912"/>
                <a:gd name="connsiteY2791" fmla="*/ 1294695 h 1447571"/>
                <a:gd name="connsiteX2792" fmla="*/ 2544612 w 2566912"/>
                <a:gd name="connsiteY2792" fmla="*/ 1295933 h 1447571"/>
                <a:gd name="connsiteX2793" fmla="*/ 2545469 w 2566912"/>
                <a:gd name="connsiteY2793" fmla="*/ 1296124 h 1447571"/>
                <a:gd name="connsiteX2794" fmla="*/ 2545660 w 2566912"/>
                <a:gd name="connsiteY2794" fmla="*/ 1296219 h 1447571"/>
                <a:gd name="connsiteX2795" fmla="*/ 2545278 w 2566912"/>
                <a:gd name="connsiteY2795" fmla="*/ 1297267 h 1447571"/>
                <a:gd name="connsiteX2796" fmla="*/ 2544802 w 2566912"/>
                <a:gd name="connsiteY2796" fmla="*/ 1298600 h 1447571"/>
                <a:gd name="connsiteX2797" fmla="*/ 2546612 w 2566912"/>
                <a:gd name="connsiteY2797" fmla="*/ 1300124 h 1447571"/>
                <a:gd name="connsiteX2798" fmla="*/ 2547850 w 2566912"/>
                <a:gd name="connsiteY2798" fmla="*/ 1300600 h 1447571"/>
                <a:gd name="connsiteX2799" fmla="*/ 2549469 w 2566912"/>
                <a:gd name="connsiteY2799" fmla="*/ 1304125 h 1447571"/>
                <a:gd name="connsiteX2800" fmla="*/ 2548708 w 2566912"/>
                <a:gd name="connsiteY2800" fmla="*/ 1307935 h 1447571"/>
                <a:gd name="connsiteX2801" fmla="*/ 2548231 w 2566912"/>
                <a:gd name="connsiteY2801" fmla="*/ 1309363 h 1447571"/>
                <a:gd name="connsiteX2802" fmla="*/ 2547184 w 2566912"/>
                <a:gd name="connsiteY2802" fmla="*/ 1312602 h 1447571"/>
                <a:gd name="connsiteX2803" fmla="*/ 2545278 w 2566912"/>
                <a:gd name="connsiteY2803" fmla="*/ 1314983 h 1447571"/>
                <a:gd name="connsiteX2804" fmla="*/ 2546612 w 2566912"/>
                <a:gd name="connsiteY2804" fmla="*/ 1319841 h 1447571"/>
                <a:gd name="connsiteX2805" fmla="*/ 2547088 w 2566912"/>
                <a:gd name="connsiteY2805" fmla="*/ 1320603 h 1447571"/>
                <a:gd name="connsiteX2806" fmla="*/ 2547660 w 2566912"/>
                <a:gd name="connsiteY2806" fmla="*/ 1322699 h 1447571"/>
                <a:gd name="connsiteX2807" fmla="*/ 2547755 w 2566912"/>
                <a:gd name="connsiteY2807" fmla="*/ 1323270 h 1447571"/>
                <a:gd name="connsiteX2808" fmla="*/ 2548326 w 2566912"/>
                <a:gd name="connsiteY2808" fmla="*/ 1323651 h 1447571"/>
                <a:gd name="connsiteX2809" fmla="*/ 2551184 w 2566912"/>
                <a:gd name="connsiteY2809" fmla="*/ 1319460 h 1447571"/>
                <a:gd name="connsiteX2810" fmla="*/ 2552899 w 2566912"/>
                <a:gd name="connsiteY2810" fmla="*/ 1315174 h 1447571"/>
                <a:gd name="connsiteX2811" fmla="*/ 2553184 w 2566912"/>
                <a:gd name="connsiteY2811" fmla="*/ 1316126 h 1447571"/>
                <a:gd name="connsiteX2812" fmla="*/ 2553660 w 2566912"/>
                <a:gd name="connsiteY2812" fmla="*/ 1317365 h 1447571"/>
                <a:gd name="connsiteX2813" fmla="*/ 2553184 w 2566912"/>
                <a:gd name="connsiteY2813" fmla="*/ 1318888 h 1447571"/>
                <a:gd name="connsiteX2814" fmla="*/ 2551184 w 2566912"/>
                <a:gd name="connsiteY2814" fmla="*/ 1324699 h 1447571"/>
                <a:gd name="connsiteX2815" fmla="*/ 2551184 w 2566912"/>
                <a:gd name="connsiteY2815" fmla="*/ 1330700 h 1447571"/>
                <a:gd name="connsiteX2816" fmla="*/ 2551279 w 2566912"/>
                <a:gd name="connsiteY2816" fmla="*/ 1333271 h 1447571"/>
                <a:gd name="connsiteX2817" fmla="*/ 2552804 w 2566912"/>
                <a:gd name="connsiteY2817" fmla="*/ 1337176 h 1447571"/>
                <a:gd name="connsiteX2818" fmla="*/ 2554232 w 2566912"/>
                <a:gd name="connsiteY2818" fmla="*/ 1337938 h 1447571"/>
                <a:gd name="connsiteX2819" fmla="*/ 2556518 w 2566912"/>
                <a:gd name="connsiteY2819" fmla="*/ 1337462 h 1447571"/>
                <a:gd name="connsiteX2820" fmla="*/ 2558994 w 2566912"/>
                <a:gd name="connsiteY2820" fmla="*/ 1336700 h 1447571"/>
                <a:gd name="connsiteX2821" fmla="*/ 2559852 w 2566912"/>
                <a:gd name="connsiteY2821" fmla="*/ 1336510 h 1447571"/>
                <a:gd name="connsiteX2822" fmla="*/ 2560614 w 2566912"/>
                <a:gd name="connsiteY2822" fmla="*/ 1336319 h 1447571"/>
                <a:gd name="connsiteX2823" fmla="*/ 2565662 w 2566912"/>
                <a:gd name="connsiteY2823" fmla="*/ 1334700 h 1447571"/>
                <a:gd name="connsiteX2824" fmla="*/ 2565757 w 2566912"/>
                <a:gd name="connsiteY2824" fmla="*/ 1337462 h 1447571"/>
                <a:gd name="connsiteX2825" fmla="*/ 2268196 w 2566912"/>
                <a:gd name="connsiteY2825" fmla="*/ 585273 h 1447571"/>
                <a:gd name="connsiteX2826" fmla="*/ 2266291 w 2566912"/>
                <a:gd name="connsiteY2826" fmla="*/ 587940 h 1447571"/>
                <a:gd name="connsiteX2827" fmla="*/ 2265720 w 2566912"/>
                <a:gd name="connsiteY2827" fmla="*/ 588607 h 1447571"/>
                <a:gd name="connsiteX2828" fmla="*/ 2263434 w 2566912"/>
                <a:gd name="connsiteY2828" fmla="*/ 593369 h 1447571"/>
                <a:gd name="connsiteX2829" fmla="*/ 2264768 w 2566912"/>
                <a:gd name="connsiteY2829" fmla="*/ 594226 h 1447571"/>
                <a:gd name="connsiteX2830" fmla="*/ 2265911 w 2566912"/>
                <a:gd name="connsiteY2830" fmla="*/ 595370 h 1447571"/>
                <a:gd name="connsiteX2831" fmla="*/ 2269435 w 2566912"/>
                <a:gd name="connsiteY2831" fmla="*/ 600418 h 1447571"/>
                <a:gd name="connsiteX2832" fmla="*/ 2270482 w 2566912"/>
                <a:gd name="connsiteY2832" fmla="*/ 600132 h 1447571"/>
                <a:gd name="connsiteX2833" fmla="*/ 2271435 w 2566912"/>
                <a:gd name="connsiteY2833" fmla="*/ 599179 h 1447571"/>
                <a:gd name="connsiteX2834" fmla="*/ 2272959 w 2566912"/>
                <a:gd name="connsiteY2834" fmla="*/ 597751 h 1447571"/>
                <a:gd name="connsiteX2835" fmla="*/ 2273054 w 2566912"/>
                <a:gd name="connsiteY2835" fmla="*/ 598322 h 1447571"/>
                <a:gd name="connsiteX2836" fmla="*/ 2273530 w 2566912"/>
                <a:gd name="connsiteY2836" fmla="*/ 601275 h 1447571"/>
                <a:gd name="connsiteX2837" fmla="*/ 2273911 w 2566912"/>
                <a:gd name="connsiteY2837" fmla="*/ 603180 h 1447571"/>
                <a:gd name="connsiteX2838" fmla="*/ 2270959 w 2566912"/>
                <a:gd name="connsiteY2838" fmla="*/ 603847 h 1447571"/>
                <a:gd name="connsiteX2839" fmla="*/ 2271149 w 2566912"/>
                <a:gd name="connsiteY2839" fmla="*/ 604895 h 1447571"/>
                <a:gd name="connsiteX2840" fmla="*/ 2271816 w 2566912"/>
                <a:gd name="connsiteY2840" fmla="*/ 605657 h 1447571"/>
                <a:gd name="connsiteX2841" fmla="*/ 2273149 w 2566912"/>
                <a:gd name="connsiteY2841" fmla="*/ 608038 h 1447571"/>
                <a:gd name="connsiteX2842" fmla="*/ 2273530 w 2566912"/>
                <a:gd name="connsiteY2842" fmla="*/ 612419 h 1447571"/>
                <a:gd name="connsiteX2843" fmla="*/ 2275340 w 2566912"/>
                <a:gd name="connsiteY2843" fmla="*/ 613562 h 1447571"/>
                <a:gd name="connsiteX2844" fmla="*/ 2277055 w 2566912"/>
                <a:gd name="connsiteY2844" fmla="*/ 614610 h 1447571"/>
                <a:gd name="connsiteX2845" fmla="*/ 2277150 w 2566912"/>
                <a:gd name="connsiteY2845" fmla="*/ 614705 h 1447571"/>
                <a:gd name="connsiteX2846" fmla="*/ 2279150 w 2566912"/>
                <a:gd name="connsiteY2846" fmla="*/ 615753 h 1447571"/>
                <a:gd name="connsiteX2847" fmla="*/ 2279436 w 2566912"/>
                <a:gd name="connsiteY2847" fmla="*/ 615753 h 1447571"/>
                <a:gd name="connsiteX2848" fmla="*/ 2280198 w 2566912"/>
                <a:gd name="connsiteY2848" fmla="*/ 615182 h 1447571"/>
                <a:gd name="connsiteX2849" fmla="*/ 2280770 w 2566912"/>
                <a:gd name="connsiteY2849" fmla="*/ 613753 h 1447571"/>
                <a:gd name="connsiteX2850" fmla="*/ 2282769 w 2566912"/>
                <a:gd name="connsiteY2850" fmla="*/ 609847 h 1447571"/>
                <a:gd name="connsiteX2851" fmla="*/ 2283912 w 2566912"/>
                <a:gd name="connsiteY2851" fmla="*/ 608800 h 1447571"/>
                <a:gd name="connsiteX2852" fmla="*/ 2284770 w 2566912"/>
                <a:gd name="connsiteY2852" fmla="*/ 607752 h 1447571"/>
                <a:gd name="connsiteX2853" fmla="*/ 2284294 w 2566912"/>
                <a:gd name="connsiteY2853" fmla="*/ 606704 h 1447571"/>
                <a:gd name="connsiteX2854" fmla="*/ 2283055 w 2566912"/>
                <a:gd name="connsiteY2854" fmla="*/ 603275 h 1447571"/>
                <a:gd name="connsiteX2855" fmla="*/ 2283722 w 2566912"/>
                <a:gd name="connsiteY2855" fmla="*/ 599275 h 1447571"/>
                <a:gd name="connsiteX2856" fmla="*/ 2284103 w 2566912"/>
                <a:gd name="connsiteY2856" fmla="*/ 597274 h 1447571"/>
                <a:gd name="connsiteX2857" fmla="*/ 2284198 w 2566912"/>
                <a:gd name="connsiteY2857" fmla="*/ 596703 h 1447571"/>
                <a:gd name="connsiteX2858" fmla="*/ 2283912 w 2566912"/>
                <a:gd name="connsiteY2858" fmla="*/ 591750 h 1447571"/>
                <a:gd name="connsiteX2859" fmla="*/ 2280960 w 2566912"/>
                <a:gd name="connsiteY2859" fmla="*/ 588035 h 1447571"/>
                <a:gd name="connsiteX2860" fmla="*/ 2280865 w 2566912"/>
                <a:gd name="connsiteY2860" fmla="*/ 587940 h 1447571"/>
                <a:gd name="connsiteX2861" fmla="*/ 2277721 w 2566912"/>
                <a:gd name="connsiteY2861" fmla="*/ 586321 h 1447571"/>
                <a:gd name="connsiteX2862" fmla="*/ 2277245 w 2566912"/>
                <a:gd name="connsiteY2862" fmla="*/ 586321 h 1447571"/>
                <a:gd name="connsiteX2863" fmla="*/ 2274387 w 2566912"/>
                <a:gd name="connsiteY2863" fmla="*/ 586035 h 1447571"/>
                <a:gd name="connsiteX2864" fmla="*/ 2269244 w 2566912"/>
                <a:gd name="connsiteY2864" fmla="*/ 584606 h 1447571"/>
                <a:gd name="connsiteX2865" fmla="*/ 2268196 w 2566912"/>
                <a:gd name="connsiteY2865" fmla="*/ 585273 h 1447571"/>
                <a:gd name="connsiteX2866" fmla="*/ 2273626 w 2566912"/>
                <a:gd name="connsiteY2866" fmla="*/ 586511 h 1447571"/>
                <a:gd name="connsiteX2867" fmla="*/ 2277150 w 2566912"/>
                <a:gd name="connsiteY2867" fmla="*/ 587083 h 1447571"/>
                <a:gd name="connsiteX2868" fmla="*/ 2277531 w 2566912"/>
                <a:gd name="connsiteY2868" fmla="*/ 587083 h 1447571"/>
                <a:gd name="connsiteX2869" fmla="*/ 2280103 w 2566912"/>
                <a:gd name="connsiteY2869" fmla="*/ 588512 h 1447571"/>
                <a:gd name="connsiteX2870" fmla="*/ 2283055 w 2566912"/>
                <a:gd name="connsiteY2870" fmla="*/ 592226 h 1447571"/>
                <a:gd name="connsiteX2871" fmla="*/ 2283151 w 2566912"/>
                <a:gd name="connsiteY2871" fmla="*/ 596608 h 1447571"/>
                <a:gd name="connsiteX2872" fmla="*/ 2283055 w 2566912"/>
                <a:gd name="connsiteY2872" fmla="*/ 597274 h 1447571"/>
                <a:gd name="connsiteX2873" fmla="*/ 2282674 w 2566912"/>
                <a:gd name="connsiteY2873" fmla="*/ 599084 h 1447571"/>
                <a:gd name="connsiteX2874" fmla="*/ 2281912 w 2566912"/>
                <a:gd name="connsiteY2874" fmla="*/ 603180 h 1447571"/>
                <a:gd name="connsiteX2875" fmla="*/ 2283341 w 2566912"/>
                <a:gd name="connsiteY2875" fmla="*/ 607180 h 1447571"/>
                <a:gd name="connsiteX2876" fmla="*/ 2283627 w 2566912"/>
                <a:gd name="connsiteY2876" fmla="*/ 607657 h 1447571"/>
                <a:gd name="connsiteX2877" fmla="*/ 2283055 w 2566912"/>
                <a:gd name="connsiteY2877" fmla="*/ 608133 h 1447571"/>
                <a:gd name="connsiteX2878" fmla="*/ 2281817 w 2566912"/>
                <a:gd name="connsiteY2878" fmla="*/ 609276 h 1447571"/>
                <a:gd name="connsiteX2879" fmla="*/ 2279627 w 2566912"/>
                <a:gd name="connsiteY2879" fmla="*/ 613562 h 1447571"/>
                <a:gd name="connsiteX2880" fmla="*/ 2279150 w 2566912"/>
                <a:gd name="connsiteY2880" fmla="*/ 614896 h 1447571"/>
                <a:gd name="connsiteX2881" fmla="*/ 2279055 w 2566912"/>
                <a:gd name="connsiteY2881" fmla="*/ 614991 h 1447571"/>
                <a:gd name="connsiteX2882" fmla="*/ 2277531 w 2566912"/>
                <a:gd name="connsiteY2882" fmla="*/ 614134 h 1447571"/>
                <a:gd name="connsiteX2883" fmla="*/ 2277435 w 2566912"/>
                <a:gd name="connsiteY2883" fmla="*/ 614038 h 1447571"/>
                <a:gd name="connsiteX2884" fmla="*/ 2275626 w 2566912"/>
                <a:gd name="connsiteY2884" fmla="*/ 612895 h 1447571"/>
                <a:gd name="connsiteX2885" fmla="*/ 2273911 w 2566912"/>
                <a:gd name="connsiteY2885" fmla="*/ 611848 h 1447571"/>
                <a:gd name="connsiteX2886" fmla="*/ 2273816 w 2566912"/>
                <a:gd name="connsiteY2886" fmla="*/ 608324 h 1447571"/>
                <a:gd name="connsiteX2887" fmla="*/ 2272387 w 2566912"/>
                <a:gd name="connsiteY2887" fmla="*/ 605275 h 1447571"/>
                <a:gd name="connsiteX2888" fmla="*/ 2271721 w 2566912"/>
                <a:gd name="connsiteY2888" fmla="*/ 604513 h 1447571"/>
                <a:gd name="connsiteX2889" fmla="*/ 2271625 w 2566912"/>
                <a:gd name="connsiteY2889" fmla="*/ 604323 h 1447571"/>
                <a:gd name="connsiteX2890" fmla="*/ 2273721 w 2566912"/>
                <a:gd name="connsiteY2890" fmla="*/ 604133 h 1447571"/>
                <a:gd name="connsiteX2891" fmla="*/ 2274387 w 2566912"/>
                <a:gd name="connsiteY2891" fmla="*/ 603847 h 1447571"/>
                <a:gd name="connsiteX2892" fmla="*/ 2274293 w 2566912"/>
                <a:gd name="connsiteY2892" fmla="*/ 601180 h 1447571"/>
                <a:gd name="connsiteX2893" fmla="*/ 2273816 w 2566912"/>
                <a:gd name="connsiteY2893" fmla="*/ 598417 h 1447571"/>
                <a:gd name="connsiteX2894" fmla="*/ 2273149 w 2566912"/>
                <a:gd name="connsiteY2894" fmla="*/ 597084 h 1447571"/>
                <a:gd name="connsiteX2895" fmla="*/ 2270578 w 2566912"/>
                <a:gd name="connsiteY2895" fmla="*/ 598799 h 1447571"/>
                <a:gd name="connsiteX2896" fmla="*/ 2269720 w 2566912"/>
                <a:gd name="connsiteY2896" fmla="*/ 599656 h 1447571"/>
                <a:gd name="connsiteX2897" fmla="*/ 2269530 w 2566912"/>
                <a:gd name="connsiteY2897" fmla="*/ 599656 h 1447571"/>
                <a:gd name="connsiteX2898" fmla="*/ 2266672 w 2566912"/>
                <a:gd name="connsiteY2898" fmla="*/ 595179 h 1447571"/>
                <a:gd name="connsiteX2899" fmla="*/ 2265053 w 2566912"/>
                <a:gd name="connsiteY2899" fmla="*/ 593560 h 1447571"/>
                <a:gd name="connsiteX2900" fmla="*/ 2263910 w 2566912"/>
                <a:gd name="connsiteY2900" fmla="*/ 592798 h 1447571"/>
                <a:gd name="connsiteX2901" fmla="*/ 2266196 w 2566912"/>
                <a:gd name="connsiteY2901" fmla="*/ 589083 h 1447571"/>
                <a:gd name="connsiteX2902" fmla="*/ 2266767 w 2566912"/>
                <a:gd name="connsiteY2902" fmla="*/ 588416 h 1447571"/>
                <a:gd name="connsiteX2903" fmla="*/ 2268863 w 2566912"/>
                <a:gd name="connsiteY2903" fmla="*/ 585559 h 1447571"/>
                <a:gd name="connsiteX2904" fmla="*/ 2269149 w 2566912"/>
                <a:gd name="connsiteY2904" fmla="*/ 585463 h 1447571"/>
                <a:gd name="connsiteX2905" fmla="*/ 2273626 w 2566912"/>
                <a:gd name="connsiteY2905" fmla="*/ 586511 h 1447571"/>
                <a:gd name="connsiteX2906" fmla="*/ 717812 w 2566912"/>
                <a:gd name="connsiteY2906" fmla="*/ 104546 h 1447571"/>
                <a:gd name="connsiteX2907" fmla="*/ 714574 w 2566912"/>
                <a:gd name="connsiteY2907" fmla="*/ 106832 h 1447571"/>
                <a:gd name="connsiteX2908" fmla="*/ 714383 w 2566912"/>
                <a:gd name="connsiteY2908" fmla="*/ 106927 h 1447571"/>
                <a:gd name="connsiteX2909" fmla="*/ 711906 w 2566912"/>
                <a:gd name="connsiteY2909" fmla="*/ 108737 h 1447571"/>
                <a:gd name="connsiteX2910" fmla="*/ 712573 w 2566912"/>
                <a:gd name="connsiteY2910" fmla="*/ 109213 h 1447571"/>
                <a:gd name="connsiteX2911" fmla="*/ 713526 w 2566912"/>
                <a:gd name="connsiteY2911" fmla="*/ 109309 h 1447571"/>
                <a:gd name="connsiteX2912" fmla="*/ 717050 w 2566912"/>
                <a:gd name="connsiteY2912" fmla="*/ 108547 h 1447571"/>
                <a:gd name="connsiteX2913" fmla="*/ 719336 w 2566912"/>
                <a:gd name="connsiteY2913" fmla="*/ 106451 h 1447571"/>
                <a:gd name="connsiteX2914" fmla="*/ 719431 w 2566912"/>
                <a:gd name="connsiteY2914" fmla="*/ 106356 h 1447571"/>
                <a:gd name="connsiteX2915" fmla="*/ 718765 w 2566912"/>
                <a:gd name="connsiteY2915" fmla="*/ 104165 h 1447571"/>
                <a:gd name="connsiteX2916" fmla="*/ 717812 w 2566912"/>
                <a:gd name="connsiteY2916" fmla="*/ 104546 h 1447571"/>
                <a:gd name="connsiteX2917" fmla="*/ 716574 w 2566912"/>
                <a:gd name="connsiteY2917" fmla="*/ 107880 h 1447571"/>
                <a:gd name="connsiteX2918" fmla="*/ 713240 w 2566912"/>
                <a:gd name="connsiteY2918" fmla="*/ 108547 h 1447571"/>
                <a:gd name="connsiteX2919" fmla="*/ 714859 w 2566912"/>
                <a:gd name="connsiteY2919" fmla="*/ 107689 h 1447571"/>
                <a:gd name="connsiteX2920" fmla="*/ 715050 w 2566912"/>
                <a:gd name="connsiteY2920" fmla="*/ 107594 h 1447571"/>
                <a:gd name="connsiteX2921" fmla="*/ 718479 w 2566912"/>
                <a:gd name="connsiteY2921" fmla="*/ 105118 h 1447571"/>
                <a:gd name="connsiteX2922" fmla="*/ 718574 w 2566912"/>
                <a:gd name="connsiteY2922" fmla="*/ 106070 h 1447571"/>
                <a:gd name="connsiteX2923" fmla="*/ 716574 w 2566912"/>
                <a:gd name="connsiteY2923" fmla="*/ 107880 h 1447571"/>
                <a:gd name="connsiteX2924" fmla="*/ 744673 w 2566912"/>
                <a:gd name="connsiteY2924" fmla="*/ 164839 h 1447571"/>
                <a:gd name="connsiteX2925" fmla="*/ 745625 w 2566912"/>
                <a:gd name="connsiteY2925" fmla="*/ 165220 h 1447571"/>
                <a:gd name="connsiteX2926" fmla="*/ 752197 w 2566912"/>
                <a:gd name="connsiteY2926" fmla="*/ 166459 h 1447571"/>
                <a:gd name="connsiteX2927" fmla="*/ 752388 w 2566912"/>
                <a:gd name="connsiteY2927" fmla="*/ 166459 h 1447571"/>
                <a:gd name="connsiteX2928" fmla="*/ 756198 w 2566912"/>
                <a:gd name="connsiteY2928" fmla="*/ 165125 h 1447571"/>
                <a:gd name="connsiteX2929" fmla="*/ 756103 w 2566912"/>
                <a:gd name="connsiteY2929" fmla="*/ 164458 h 1447571"/>
                <a:gd name="connsiteX2930" fmla="*/ 755245 w 2566912"/>
                <a:gd name="connsiteY2930" fmla="*/ 160934 h 1447571"/>
                <a:gd name="connsiteX2931" fmla="*/ 756007 w 2566912"/>
                <a:gd name="connsiteY2931" fmla="*/ 160839 h 1447571"/>
                <a:gd name="connsiteX2932" fmla="*/ 757817 w 2566912"/>
                <a:gd name="connsiteY2932" fmla="*/ 161220 h 1447571"/>
                <a:gd name="connsiteX2933" fmla="*/ 764294 w 2566912"/>
                <a:gd name="connsiteY2933" fmla="*/ 161601 h 1447571"/>
                <a:gd name="connsiteX2934" fmla="*/ 766485 w 2566912"/>
                <a:gd name="connsiteY2934" fmla="*/ 159315 h 1447571"/>
                <a:gd name="connsiteX2935" fmla="*/ 768580 w 2566912"/>
                <a:gd name="connsiteY2935" fmla="*/ 157124 h 1447571"/>
                <a:gd name="connsiteX2936" fmla="*/ 770580 w 2566912"/>
                <a:gd name="connsiteY2936" fmla="*/ 153314 h 1447571"/>
                <a:gd name="connsiteX2937" fmla="*/ 769914 w 2566912"/>
                <a:gd name="connsiteY2937" fmla="*/ 152266 h 1447571"/>
                <a:gd name="connsiteX2938" fmla="*/ 761151 w 2566912"/>
                <a:gd name="connsiteY2938" fmla="*/ 149314 h 1447571"/>
                <a:gd name="connsiteX2939" fmla="*/ 757436 w 2566912"/>
                <a:gd name="connsiteY2939" fmla="*/ 149123 h 1447571"/>
                <a:gd name="connsiteX2940" fmla="*/ 751054 w 2566912"/>
                <a:gd name="connsiteY2940" fmla="*/ 145218 h 1447571"/>
                <a:gd name="connsiteX2941" fmla="*/ 750483 w 2566912"/>
                <a:gd name="connsiteY2941" fmla="*/ 145218 h 1447571"/>
                <a:gd name="connsiteX2942" fmla="*/ 747340 w 2566912"/>
                <a:gd name="connsiteY2942" fmla="*/ 145218 h 1447571"/>
                <a:gd name="connsiteX2943" fmla="*/ 746387 w 2566912"/>
                <a:gd name="connsiteY2943" fmla="*/ 144742 h 1447571"/>
                <a:gd name="connsiteX2944" fmla="*/ 743815 w 2566912"/>
                <a:gd name="connsiteY2944" fmla="*/ 143980 h 1447571"/>
                <a:gd name="connsiteX2945" fmla="*/ 742577 w 2566912"/>
                <a:gd name="connsiteY2945" fmla="*/ 144075 h 1447571"/>
                <a:gd name="connsiteX2946" fmla="*/ 738481 w 2566912"/>
                <a:gd name="connsiteY2946" fmla="*/ 145218 h 1447571"/>
                <a:gd name="connsiteX2947" fmla="*/ 738196 w 2566912"/>
                <a:gd name="connsiteY2947" fmla="*/ 146170 h 1447571"/>
                <a:gd name="connsiteX2948" fmla="*/ 736862 w 2566912"/>
                <a:gd name="connsiteY2948" fmla="*/ 149123 h 1447571"/>
                <a:gd name="connsiteX2949" fmla="*/ 730480 w 2566912"/>
                <a:gd name="connsiteY2949" fmla="*/ 153409 h 1447571"/>
                <a:gd name="connsiteX2950" fmla="*/ 729528 w 2566912"/>
                <a:gd name="connsiteY2950" fmla="*/ 153981 h 1447571"/>
                <a:gd name="connsiteX2951" fmla="*/ 727051 w 2566912"/>
                <a:gd name="connsiteY2951" fmla="*/ 156838 h 1447571"/>
                <a:gd name="connsiteX2952" fmla="*/ 727528 w 2566912"/>
                <a:gd name="connsiteY2952" fmla="*/ 158839 h 1447571"/>
                <a:gd name="connsiteX2953" fmla="*/ 728004 w 2566912"/>
                <a:gd name="connsiteY2953" fmla="*/ 161220 h 1447571"/>
                <a:gd name="connsiteX2954" fmla="*/ 728575 w 2566912"/>
                <a:gd name="connsiteY2954" fmla="*/ 164268 h 1447571"/>
                <a:gd name="connsiteX2955" fmla="*/ 729147 w 2566912"/>
                <a:gd name="connsiteY2955" fmla="*/ 167125 h 1447571"/>
                <a:gd name="connsiteX2956" fmla="*/ 729051 w 2566912"/>
                <a:gd name="connsiteY2956" fmla="*/ 167316 h 1447571"/>
                <a:gd name="connsiteX2957" fmla="*/ 729242 w 2566912"/>
                <a:gd name="connsiteY2957" fmla="*/ 170650 h 1447571"/>
                <a:gd name="connsiteX2958" fmla="*/ 733433 w 2566912"/>
                <a:gd name="connsiteY2958" fmla="*/ 173888 h 1447571"/>
                <a:gd name="connsiteX2959" fmla="*/ 733624 w 2566912"/>
                <a:gd name="connsiteY2959" fmla="*/ 173888 h 1447571"/>
                <a:gd name="connsiteX2960" fmla="*/ 734385 w 2566912"/>
                <a:gd name="connsiteY2960" fmla="*/ 173602 h 1447571"/>
                <a:gd name="connsiteX2961" fmla="*/ 736386 w 2566912"/>
                <a:gd name="connsiteY2961" fmla="*/ 172459 h 1447571"/>
                <a:gd name="connsiteX2962" fmla="*/ 741053 w 2566912"/>
                <a:gd name="connsiteY2962" fmla="*/ 169126 h 1447571"/>
                <a:gd name="connsiteX2963" fmla="*/ 740862 w 2566912"/>
                <a:gd name="connsiteY2963" fmla="*/ 167506 h 1447571"/>
                <a:gd name="connsiteX2964" fmla="*/ 740768 w 2566912"/>
                <a:gd name="connsiteY2964" fmla="*/ 163506 h 1447571"/>
                <a:gd name="connsiteX2965" fmla="*/ 744673 w 2566912"/>
                <a:gd name="connsiteY2965" fmla="*/ 164839 h 1447571"/>
                <a:gd name="connsiteX2966" fmla="*/ 739910 w 2566912"/>
                <a:gd name="connsiteY2966" fmla="*/ 163315 h 1447571"/>
                <a:gd name="connsiteX2967" fmla="*/ 739910 w 2566912"/>
                <a:gd name="connsiteY2967" fmla="*/ 167887 h 1447571"/>
                <a:gd name="connsiteX2968" fmla="*/ 740101 w 2566912"/>
                <a:gd name="connsiteY2968" fmla="*/ 169221 h 1447571"/>
                <a:gd name="connsiteX2969" fmla="*/ 735910 w 2566912"/>
                <a:gd name="connsiteY2969" fmla="*/ 171793 h 1447571"/>
                <a:gd name="connsiteX2970" fmla="*/ 733719 w 2566912"/>
                <a:gd name="connsiteY2970" fmla="*/ 173031 h 1447571"/>
                <a:gd name="connsiteX2971" fmla="*/ 730004 w 2566912"/>
                <a:gd name="connsiteY2971" fmla="*/ 170269 h 1447571"/>
                <a:gd name="connsiteX2972" fmla="*/ 729814 w 2566912"/>
                <a:gd name="connsiteY2972" fmla="*/ 167602 h 1447571"/>
                <a:gd name="connsiteX2973" fmla="*/ 729909 w 2566912"/>
                <a:gd name="connsiteY2973" fmla="*/ 167316 h 1447571"/>
                <a:gd name="connsiteX2974" fmla="*/ 729337 w 2566912"/>
                <a:gd name="connsiteY2974" fmla="*/ 164077 h 1447571"/>
                <a:gd name="connsiteX2975" fmla="*/ 728766 w 2566912"/>
                <a:gd name="connsiteY2975" fmla="*/ 161315 h 1447571"/>
                <a:gd name="connsiteX2976" fmla="*/ 728290 w 2566912"/>
                <a:gd name="connsiteY2976" fmla="*/ 158743 h 1447571"/>
                <a:gd name="connsiteX2977" fmla="*/ 727813 w 2566912"/>
                <a:gd name="connsiteY2977" fmla="*/ 156838 h 1447571"/>
                <a:gd name="connsiteX2978" fmla="*/ 729814 w 2566912"/>
                <a:gd name="connsiteY2978" fmla="*/ 154838 h 1447571"/>
                <a:gd name="connsiteX2979" fmla="*/ 730861 w 2566912"/>
                <a:gd name="connsiteY2979" fmla="*/ 154171 h 1447571"/>
                <a:gd name="connsiteX2980" fmla="*/ 737148 w 2566912"/>
                <a:gd name="connsiteY2980" fmla="*/ 149885 h 1447571"/>
                <a:gd name="connsiteX2981" fmla="*/ 738958 w 2566912"/>
                <a:gd name="connsiteY2981" fmla="*/ 146456 h 1447571"/>
                <a:gd name="connsiteX2982" fmla="*/ 739243 w 2566912"/>
                <a:gd name="connsiteY2982" fmla="*/ 145599 h 1447571"/>
                <a:gd name="connsiteX2983" fmla="*/ 742482 w 2566912"/>
                <a:gd name="connsiteY2983" fmla="*/ 145027 h 1447571"/>
                <a:gd name="connsiteX2984" fmla="*/ 743815 w 2566912"/>
                <a:gd name="connsiteY2984" fmla="*/ 144932 h 1447571"/>
                <a:gd name="connsiteX2985" fmla="*/ 744006 w 2566912"/>
                <a:gd name="connsiteY2985" fmla="*/ 144932 h 1447571"/>
                <a:gd name="connsiteX2986" fmla="*/ 745815 w 2566912"/>
                <a:gd name="connsiteY2986" fmla="*/ 145599 h 1447571"/>
                <a:gd name="connsiteX2987" fmla="*/ 746863 w 2566912"/>
                <a:gd name="connsiteY2987" fmla="*/ 146170 h 1447571"/>
                <a:gd name="connsiteX2988" fmla="*/ 750387 w 2566912"/>
                <a:gd name="connsiteY2988" fmla="*/ 146266 h 1447571"/>
                <a:gd name="connsiteX2989" fmla="*/ 750959 w 2566912"/>
                <a:gd name="connsiteY2989" fmla="*/ 146266 h 1447571"/>
                <a:gd name="connsiteX2990" fmla="*/ 756483 w 2566912"/>
                <a:gd name="connsiteY2990" fmla="*/ 149790 h 1447571"/>
                <a:gd name="connsiteX2991" fmla="*/ 761341 w 2566912"/>
                <a:gd name="connsiteY2991" fmla="*/ 150266 h 1447571"/>
                <a:gd name="connsiteX2992" fmla="*/ 769343 w 2566912"/>
                <a:gd name="connsiteY2992" fmla="*/ 153124 h 1447571"/>
                <a:gd name="connsiteX2993" fmla="*/ 769533 w 2566912"/>
                <a:gd name="connsiteY2993" fmla="*/ 153505 h 1447571"/>
                <a:gd name="connsiteX2994" fmla="*/ 767914 w 2566912"/>
                <a:gd name="connsiteY2994" fmla="*/ 156553 h 1447571"/>
                <a:gd name="connsiteX2995" fmla="*/ 765723 w 2566912"/>
                <a:gd name="connsiteY2995" fmla="*/ 158839 h 1447571"/>
                <a:gd name="connsiteX2996" fmla="*/ 763627 w 2566912"/>
                <a:gd name="connsiteY2996" fmla="*/ 161029 h 1447571"/>
                <a:gd name="connsiteX2997" fmla="*/ 757912 w 2566912"/>
                <a:gd name="connsiteY2997" fmla="*/ 160458 h 1447571"/>
                <a:gd name="connsiteX2998" fmla="*/ 756103 w 2566912"/>
                <a:gd name="connsiteY2998" fmla="*/ 160077 h 1447571"/>
                <a:gd name="connsiteX2999" fmla="*/ 754388 w 2566912"/>
                <a:gd name="connsiteY2999" fmla="*/ 160553 h 1447571"/>
                <a:gd name="connsiteX3000" fmla="*/ 755150 w 2566912"/>
                <a:gd name="connsiteY3000" fmla="*/ 164935 h 1447571"/>
                <a:gd name="connsiteX3001" fmla="*/ 752102 w 2566912"/>
                <a:gd name="connsiteY3001" fmla="*/ 165697 h 1447571"/>
                <a:gd name="connsiteX3002" fmla="*/ 751912 w 2566912"/>
                <a:gd name="connsiteY3002" fmla="*/ 165697 h 1447571"/>
                <a:gd name="connsiteX3003" fmla="*/ 745911 w 2566912"/>
                <a:gd name="connsiteY3003" fmla="*/ 164458 h 1447571"/>
                <a:gd name="connsiteX3004" fmla="*/ 744959 w 2566912"/>
                <a:gd name="connsiteY3004" fmla="*/ 164077 h 1447571"/>
                <a:gd name="connsiteX3005" fmla="*/ 740577 w 2566912"/>
                <a:gd name="connsiteY3005" fmla="*/ 162934 h 1447571"/>
                <a:gd name="connsiteX3006" fmla="*/ 739910 w 2566912"/>
                <a:gd name="connsiteY3006" fmla="*/ 163315 h 1447571"/>
                <a:gd name="connsiteX3007" fmla="*/ 742196 w 2566912"/>
                <a:gd name="connsiteY3007" fmla="*/ 130740 h 1447571"/>
                <a:gd name="connsiteX3008" fmla="*/ 742863 w 2566912"/>
                <a:gd name="connsiteY3008" fmla="*/ 131121 h 1447571"/>
                <a:gd name="connsiteX3009" fmla="*/ 747911 w 2566912"/>
                <a:gd name="connsiteY3009" fmla="*/ 134931 h 1447571"/>
                <a:gd name="connsiteX3010" fmla="*/ 749816 w 2566912"/>
                <a:gd name="connsiteY3010" fmla="*/ 135693 h 1447571"/>
                <a:gd name="connsiteX3011" fmla="*/ 752578 w 2566912"/>
                <a:gd name="connsiteY3011" fmla="*/ 136550 h 1447571"/>
                <a:gd name="connsiteX3012" fmla="*/ 755150 w 2566912"/>
                <a:gd name="connsiteY3012" fmla="*/ 133502 h 1447571"/>
                <a:gd name="connsiteX3013" fmla="*/ 755340 w 2566912"/>
                <a:gd name="connsiteY3013" fmla="*/ 132835 h 1447571"/>
                <a:gd name="connsiteX3014" fmla="*/ 751054 w 2566912"/>
                <a:gd name="connsiteY3014" fmla="*/ 123025 h 1447571"/>
                <a:gd name="connsiteX3015" fmla="*/ 750483 w 2566912"/>
                <a:gd name="connsiteY3015" fmla="*/ 122834 h 1447571"/>
                <a:gd name="connsiteX3016" fmla="*/ 745339 w 2566912"/>
                <a:gd name="connsiteY3016" fmla="*/ 122453 h 1447571"/>
                <a:gd name="connsiteX3017" fmla="*/ 744959 w 2566912"/>
                <a:gd name="connsiteY3017" fmla="*/ 122739 h 1447571"/>
                <a:gd name="connsiteX3018" fmla="*/ 740196 w 2566912"/>
                <a:gd name="connsiteY3018" fmla="*/ 128740 h 1447571"/>
                <a:gd name="connsiteX3019" fmla="*/ 742196 w 2566912"/>
                <a:gd name="connsiteY3019" fmla="*/ 130740 h 1447571"/>
                <a:gd name="connsiteX3020" fmla="*/ 745530 w 2566912"/>
                <a:gd name="connsiteY3020" fmla="*/ 123406 h 1447571"/>
                <a:gd name="connsiteX3021" fmla="*/ 745911 w 2566912"/>
                <a:gd name="connsiteY3021" fmla="*/ 123120 h 1447571"/>
                <a:gd name="connsiteX3022" fmla="*/ 746768 w 2566912"/>
                <a:gd name="connsiteY3022" fmla="*/ 122929 h 1447571"/>
                <a:gd name="connsiteX3023" fmla="*/ 750197 w 2566912"/>
                <a:gd name="connsiteY3023" fmla="*/ 123596 h 1447571"/>
                <a:gd name="connsiteX3024" fmla="*/ 750864 w 2566912"/>
                <a:gd name="connsiteY3024" fmla="*/ 123787 h 1447571"/>
                <a:gd name="connsiteX3025" fmla="*/ 754484 w 2566912"/>
                <a:gd name="connsiteY3025" fmla="*/ 132645 h 1447571"/>
                <a:gd name="connsiteX3026" fmla="*/ 754293 w 2566912"/>
                <a:gd name="connsiteY3026" fmla="*/ 133312 h 1447571"/>
                <a:gd name="connsiteX3027" fmla="*/ 752674 w 2566912"/>
                <a:gd name="connsiteY3027" fmla="*/ 135598 h 1447571"/>
                <a:gd name="connsiteX3028" fmla="*/ 750293 w 2566912"/>
                <a:gd name="connsiteY3028" fmla="*/ 134740 h 1447571"/>
                <a:gd name="connsiteX3029" fmla="*/ 748197 w 2566912"/>
                <a:gd name="connsiteY3029" fmla="*/ 133978 h 1447571"/>
                <a:gd name="connsiteX3030" fmla="*/ 743530 w 2566912"/>
                <a:gd name="connsiteY3030" fmla="*/ 130454 h 1447571"/>
                <a:gd name="connsiteX3031" fmla="*/ 742672 w 2566912"/>
                <a:gd name="connsiteY3031" fmla="*/ 129883 h 1447571"/>
                <a:gd name="connsiteX3032" fmla="*/ 740958 w 2566912"/>
                <a:gd name="connsiteY3032" fmla="*/ 128263 h 1447571"/>
                <a:gd name="connsiteX3033" fmla="*/ 745530 w 2566912"/>
                <a:gd name="connsiteY3033" fmla="*/ 123406 h 1447571"/>
                <a:gd name="connsiteX3034" fmla="*/ 2276483 w 2566912"/>
                <a:gd name="connsiteY3034" fmla="*/ 880262 h 1447571"/>
                <a:gd name="connsiteX3035" fmla="*/ 2276579 w 2566912"/>
                <a:gd name="connsiteY3035" fmla="*/ 880072 h 1447571"/>
                <a:gd name="connsiteX3036" fmla="*/ 2275626 w 2566912"/>
                <a:gd name="connsiteY3036" fmla="*/ 877691 h 1447571"/>
                <a:gd name="connsiteX3037" fmla="*/ 2274387 w 2566912"/>
                <a:gd name="connsiteY3037" fmla="*/ 878548 h 1447571"/>
                <a:gd name="connsiteX3038" fmla="*/ 2273435 w 2566912"/>
                <a:gd name="connsiteY3038" fmla="*/ 880072 h 1447571"/>
                <a:gd name="connsiteX3039" fmla="*/ 2272292 w 2566912"/>
                <a:gd name="connsiteY3039" fmla="*/ 882834 h 1447571"/>
                <a:gd name="connsiteX3040" fmla="*/ 2272864 w 2566912"/>
                <a:gd name="connsiteY3040" fmla="*/ 883024 h 1447571"/>
                <a:gd name="connsiteX3041" fmla="*/ 2273244 w 2566912"/>
                <a:gd name="connsiteY3041" fmla="*/ 882929 h 1447571"/>
                <a:gd name="connsiteX3042" fmla="*/ 2276483 w 2566912"/>
                <a:gd name="connsiteY3042" fmla="*/ 880262 h 1447571"/>
                <a:gd name="connsiteX3043" fmla="*/ 2273149 w 2566912"/>
                <a:gd name="connsiteY3043" fmla="*/ 882262 h 1447571"/>
                <a:gd name="connsiteX3044" fmla="*/ 2274197 w 2566912"/>
                <a:gd name="connsiteY3044" fmla="*/ 880548 h 1447571"/>
                <a:gd name="connsiteX3045" fmla="*/ 2275245 w 2566912"/>
                <a:gd name="connsiteY3045" fmla="*/ 878929 h 1447571"/>
                <a:gd name="connsiteX3046" fmla="*/ 2275436 w 2566912"/>
                <a:gd name="connsiteY3046" fmla="*/ 878643 h 1447571"/>
                <a:gd name="connsiteX3047" fmla="*/ 2275626 w 2566912"/>
                <a:gd name="connsiteY3047" fmla="*/ 879976 h 1447571"/>
                <a:gd name="connsiteX3048" fmla="*/ 2273149 w 2566912"/>
                <a:gd name="connsiteY3048" fmla="*/ 882262 h 1447571"/>
                <a:gd name="connsiteX3049" fmla="*/ 2277150 w 2566912"/>
                <a:gd name="connsiteY3049" fmla="*/ 916933 h 1447571"/>
                <a:gd name="connsiteX3050" fmla="*/ 2277435 w 2566912"/>
                <a:gd name="connsiteY3050" fmla="*/ 918648 h 1447571"/>
                <a:gd name="connsiteX3051" fmla="*/ 2278007 w 2566912"/>
                <a:gd name="connsiteY3051" fmla="*/ 921315 h 1447571"/>
                <a:gd name="connsiteX3052" fmla="*/ 2279912 w 2566912"/>
                <a:gd name="connsiteY3052" fmla="*/ 924553 h 1447571"/>
                <a:gd name="connsiteX3053" fmla="*/ 2280388 w 2566912"/>
                <a:gd name="connsiteY3053" fmla="*/ 925125 h 1447571"/>
                <a:gd name="connsiteX3054" fmla="*/ 2284865 w 2566912"/>
                <a:gd name="connsiteY3054" fmla="*/ 928745 h 1447571"/>
                <a:gd name="connsiteX3055" fmla="*/ 2285722 w 2566912"/>
                <a:gd name="connsiteY3055" fmla="*/ 929030 h 1447571"/>
                <a:gd name="connsiteX3056" fmla="*/ 2286104 w 2566912"/>
                <a:gd name="connsiteY3056" fmla="*/ 928935 h 1447571"/>
                <a:gd name="connsiteX3057" fmla="*/ 2286484 w 2566912"/>
                <a:gd name="connsiteY3057" fmla="*/ 928363 h 1447571"/>
                <a:gd name="connsiteX3058" fmla="*/ 2283341 w 2566912"/>
                <a:gd name="connsiteY3058" fmla="*/ 923887 h 1447571"/>
                <a:gd name="connsiteX3059" fmla="*/ 2283151 w 2566912"/>
                <a:gd name="connsiteY3059" fmla="*/ 923696 h 1447571"/>
                <a:gd name="connsiteX3060" fmla="*/ 2284579 w 2566912"/>
                <a:gd name="connsiteY3060" fmla="*/ 921124 h 1447571"/>
                <a:gd name="connsiteX3061" fmla="*/ 2284865 w 2566912"/>
                <a:gd name="connsiteY3061" fmla="*/ 920839 h 1447571"/>
                <a:gd name="connsiteX3062" fmla="*/ 2289056 w 2566912"/>
                <a:gd name="connsiteY3062" fmla="*/ 920362 h 1447571"/>
                <a:gd name="connsiteX3063" fmla="*/ 2290009 w 2566912"/>
                <a:gd name="connsiteY3063" fmla="*/ 919982 h 1447571"/>
                <a:gd name="connsiteX3064" fmla="*/ 2289532 w 2566912"/>
                <a:gd name="connsiteY3064" fmla="*/ 918172 h 1447571"/>
                <a:gd name="connsiteX3065" fmla="*/ 2289056 w 2566912"/>
                <a:gd name="connsiteY3065" fmla="*/ 917219 h 1447571"/>
                <a:gd name="connsiteX3066" fmla="*/ 2289723 w 2566912"/>
                <a:gd name="connsiteY3066" fmla="*/ 915505 h 1447571"/>
                <a:gd name="connsiteX3067" fmla="*/ 2290390 w 2566912"/>
                <a:gd name="connsiteY3067" fmla="*/ 914171 h 1447571"/>
                <a:gd name="connsiteX3068" fmla="*/ 2290199 w 2566912"/>
                <a:gd name="connsiteY3068" fmla="*/ 912647 h 1447571"/>
                <a:gd name="connsiteX3069" fmla="*/ 2287627 w 2566912"/>
                <a:gd name="connsiteY3069" fmla="*/ 911409 h 1447571"/>
                <a:gd name="connsiteX3070" fmla="*/ 2284961 w 2566912"/>
                <a:gd name="connsiteY3070" fmla="*/ 913695 h 1447571"/>
                <a:gd name="connsiteX3071" fmla="*/ 2282579 w 2566912"/>
                <a:gd name="connsiteY3071" fmla="*/ 916171 h 1447571"/>
                <a:gd name="connsiteX3072" fmla="*/ 2282103 w 2566912"/>
                <a:gd name="connsiteY3072" fmla="*/ 916553 h 1447571"/>
                <a:gd name="connsiteX3073" fmla="*/ 2282008 w 2566912"/>
                <a:gd name="connsiteY3073" fmla="*/ 916553 h 1447571"/>
                <a:gd name="connsiteX3074" fmla="*/ 2280770 w 2566912"/>
                <a:gd name="connsiteY3074" fmla="*/ 914933 h 1447571"/>
                <a:gd name="connsiteX3075" fmla="*/ 2281055 w 2566912"/>
                <a:gd name="connsiteY3075" fmla="*/ 914076 h 1447571"/>
                <a:gd name="connsiteX3076" fmla="*/ 2281436 w 2566912"/>
                <a:gd name="connsiteY3076" fmla="*/ 912266 h 1447571"/>
                <a:gd name="connsiteX3077" fmla="*/ 2282674 w 2566912"/>
                <a:gd name="connsiteY3077" fmla="*/ 909695 h 1447571"/>
                <a:gd name="connsiteX3078" fmla="*/ 2283246 w 2566912"/>
                <a:gd name="connsiteY3078" fmla="*/ 908837 h 1447571"/>
                <a:gd name="connsiteX3079" fmla="*/ 2284294 w 2566912"/>
                <a:gd name="connsiteY3079" fmla="*/ 903408 h 1447571"/>
                <a:gd name="connsiteX3080" fmla="*/ 2283722 w 2566912"/>
                <a:gd name="connsiteY3080" fmla="*/ 902551 h 1447571"/>
                <a:gd name="connsiteX3081" fmla="*/ 2280770 w 2566912"/>
                <a:gd name="connsiteY3081" fmla="*/ 905027 h 1447571"/>
                <a:gd name="connsiteX3082" fmla="*/ 2278674 w 2566912"/>
                <a:gd name="connsiteY3082" fmla="*/ 908551 h 1447571"/>
                <a:gd name="connsiteX3083" fmla="*/ 2277150 w 2566912"/>
                <a:gd name="connsiteY3083" fmla="*/ 910647 h 1447571"/>
                <a:gd name="connsiteX3084" fmla="*/ 2276197 w 2566912"/>
                <a:gd name="connsiteY3084" fmla="*/ 911790 h 1447571"/>
                <a:gd name="connsiteX3085" fmla="*/ 2277055 w 2566912"/>
                <a:gd name="connsiteY3085" fmla="*/ 916457 h 1447571"/>
                <a:gd name="connsiteX3086" fmla="*/ 2277150 w 2566912"/>
                <a:gd name="connsiteY3086" fmla="*/ 916933 h 1447571"/>
                <a:gd name="connsiteX3087" fmla="*/ 2276959 w 2566912"/>
                <a:gd name="connsiteY3087" fmla="*/ 912076 h 1447571"/>
                <a:gd name="connsiteX3088" fmla="*/ 2277817 w 2566912"/>
                <a:gd name="connsiteY3088" fmla="*/ 911028 h 1447571"/>
                <a:gd name="connsiteX3089" fmla="*/ 2279531 w 2566912"/>
                <a:gd name="connsiteY3089" fmla="*/ 908742 h 1447571"/>
                <a:gd name="connsiteX3090" fmla="*/ 2281531 w 2566912"/>
                <a:gd name="connsiteY3090" fmla="*/ 905218 h 1447571"/>
                <a:gd name="connsiteX3091" fmla="*/ 2281531 w 2566912"/>
                <a:gd name="connsiteY3091" fmla="*/ 905122 h 1447571"/>
                <a:gd name="connsiteX3092" fmla="*/ 2283246 w 2566912"/>
                <a:gd name="connsiteY3092" fmla="*/ 903313 h 1447571"/>
                <a:gd name="connsiteX3093" fmla="*/ 2282293 w 2566912"/>
                <a:gd name="connsiteY3093" fmla="*/ 908361 h 1447571"/>
                <a:gd name="connsiteX3094" fmla="*/ 2281722 w 2566912"/>
                <a:gd name="connsiteY3094" fmla="*/ 909123 h 1447571"/>
                <a:gd name="connsiteX3095" fmla="*/ 2280388 w 2566912"/>
                <a:gd name="connsiteY3095" fmla="*/ 912362 h 1447571"/>
                <a:gd name="connsiteX3096" fmla="*/ 2280103 w 2566912"/>
                <a:gd name="connsiteY3096" fmla="*/ 913600 h 1447571"/>
                <a:gd name="connsiteX3097" fmla="*/ 2279721 w 2566912"/>
                <a:gd name="connsiteY3097" fmla="*/ 914933 h 1447571"/>
                <a:gd name="connsiteX3098" fmla="*/ 2281626 w 2566912"/>
                <a:gd name="connsiteY3098" fmla="*/ 917124 h 1447571"/>
                <a:gd name="connsiteX3099" fmla="*/ 2282674 w 2566912"/>
                <a:gd name="connsiteY3099" fmla="*/ 916838 h 1447571"/>
                <a:gd name="connsiteX3100" fmla="*/ 2283151 w 2566912"/>
                <a:gd name="connsiteY3100" fmla="*/ 916457 h 1447571"/>
                <a:gd name="connsiteX3101" fmla="*/ 2285722 w 2566912"/>
                <a:gd name="connsiteY3101" fmla="*/ 913600 h 1447571"/>
                <a:gd name="connsiteX3102" fmla="*/ 2287437 w 2566912"/>
                <a:gd name="connsiteY3102" fmla="*/ 911885 h 1447571"/>
                <a:gd name="connsiteX3103" fmla="*/ 2289246 w 2566912"/>
                <a:gd name="connsiteY3103" fmla="*/ 912742 h 1447571"/>
                <a:gd name="connsiteX3104" fmla="*/ 2289342 w 2566912"/>
                <a:gd name="connsiteY3104" fmla="*/ 913504 h 1447571"/>
                <a:gd name="connsiteX3105" fmla="*/ 2288675 w 2566912"/>
                <a:gd name="connsiteY3105" fmla="*/ 914743 h 1447571"/>
                <a:gd name="connsiteX3106" fmla="*/ 2287913 w 2566912"/>
                <a:gd name="connsiteY3106" fmla="*/ 917029 h 1447571"/>
                <a:gd name="connsiteX3107" fmla="*/ 2288485 w 2566912"/>
                <a:gd name="connsiteY3107" fmla="*/ 918267 h 1447571"/>
                <a:gd name="connsiteX3108" fmla="*/ 2288961 w 2566912"/>
                <a:gd name="connsiteY3108" fmla="*/ 919220 h 1447571"/>
                <a:gd name="connsiteX3109" fmla="*/ 2288866 w 2566912"/>
                <a:gd name="connsiteY3109" fmla="*/ 919220 h 1447571"/>
                <a:gd name="connsiteX3110" fmla="*/ 2283912 w 2566912"/>
                <a:gd name="connsiteY3110" fmla="*/ 920077 h 1447571"/>
                <a:gd name="connsiteX3111" fmla="*/ 2283722 w 2566912"/>
                <a:gd name="connsiteY3111" fmla="*/ 920362 h 1447571"/>
                <a:gd name="connsiteX3112" fmla="*/ 2282103 w 2566912"/>
                <a:gd name="connsiteY3112" fmla="*/ 923601 h 1447571"/>
                <a:gd name="connsiteX3113" fmla="*/ 2282674 w 2566912"/>
                <a:gd name="connsiteY3113" fmla="*/ 924363 h 1447571"/>
                <a:gd name="connsiteX3114" fmla="*/ 2285341 w 2566912"/>
                <a:gd name="connsiteY3114" fmla="*/ 927887 h 1447571"/>
                <a:gd name="connsiteX3115" fmla="*/ 2285151 w 2566912"/>
                <a:gd name="connsiteY3115" fmla="*/ 927792 h 1447571"/>
                <a:gd name="connsiteX3116" fmla="*/ 2280960 w 2566912"/>
                <a:gd name="connsiteY3116" fmla="*/ 924363 h 1447571"/>
                <a:gd name="connsiteX3117" fmla="*/ 2280484 w 2566912"/>
                <a:gd name="connsiteY3117" fmla="*/ 923791 h 1447571"/>
                <a:gd name="connsiteX3118" fmla="*/ 2278769 w 2566912"/>
                <a:gd name="connsiteY3118" fmla="*/ 920743 h 1447571"/>
                <a:gd name="connsiteX3119" fmla="*/ 2278293 w 2566912"/>
                <a:gd name="connsiteY3119" fmla="*/ 918172 h 1447571"/>
                <a:gd name="connsiteX3120" fmla="*/ 2277912 w 2566912"/>
                <a:gd name="connsiteY3120" fmla="*/ 916362 h 1447571"/>
                <a:gd name="connsiteX3121" fmla="*/ 2277721 w 2566912"/>
                <a:gd name="connsiteY3121" fmla="*/ 915791 h 1447571"/>
                <a:gd name="connsiteX3122" fmla="*/ 2276959 w 2566912"/>
                <a:gd name="connsiteY3122" fmla="*/ 912076 h 1447571"/>
                <a:gd name="connsiteX3123" fmla="*/ 730576 w 2566912"/>
                <a:gd name="connsiteY3123" fmla="*/ 96069 h 1447571"/>
                <a:gd name="connsiteX3124" fmla="*/ 729337 w 2566912"/>
                <a:gd name="connsiteY3124" fmla="*/ 96259 h 1447571"/>
                <a:gd name="connsiteX3125" fmla="*/ 726480 w 2566912"/>
                <a:gd name="connsiteY3125" fmla="*/ 96831 h 1447571"/>
                <a:gd name="connsiteX3126" fmla="*/ 726289 w 2566912"/>
                <a:gd name="connsiteY3126" fmla="*/ 98260 h 1447571"/>
                <a:gd name="connsiteX3127" fmla="*/ 727623 w 2566912"/>
                <a:gd name="connsiteY3127" fmla="*/ 98736 h 1447571"/>
                <a:gd name="connsiteX3128" fmla="*/ 728194 w 2566912"/>
                <a:gd name="connsiteY3128" fmla="*/ 98736 h 1447571"/>
                <a:gd name="connsiteX3129" fmla="*/ 729051 w 2566912"/>
                <a:gd name="connsiteY3129" fmla="*/ 98736 h 1447571"/>
                <a:gd name="connsiteX3130" fmla="*/ 732290 w 2566912"/>
                <a:gd name="connsiteY3130" fmla="*/ 98069 h 1447571"/>
                <a:gd name="connsiteX3131" fmla="*/ 733528 w 2566912"/>
                <a:gd name="connsiteY3131" fmla="*/ 96164 h 1447571"/>
                <a:gd name="connsiteX3132" fmla="*/ 732576 w 2566912"/>
                <a:gd name="connsiteY3132" fmla="*/ 95783 h 1447571"/>
                <a:gd name="connsiteX3133" fmla="*/ 730576 w 2566912"/>
                <a:gd name="connsiteY3133" fmla="*/ 96069 h 1447571"/>
                <a:gd name="connsiteX3134" fmla="*/ 731623 w 2566912"/>
                <a:gd name="connsiteY3134" fmla="*/ 97593 h 1447571"/>
                <a:gd name="connsiteX3135" fmla="*/ 728290 w 2566912"/>
                <a:gd name="connsiteY3135" fmla="*/ 97974 h 1447571"/>
                <a:gd name="connsiteX3136" fmla="*/ 727623 w 2566912"/>
                <a:gd name="connsiteY3136" fmla="*/ 97974 h 1447571"/>
                <a:gd name="connsiteX3137" fmla="*/ 727051 w 2566912"/>
                <a:gd name="connsiteY3137" fmla="*/ 97879 h 1447571"/>
                <a:gd name="connsiteX3138" fmla="*/ 727242 w 2566912"/>
                <a:gd name="connsiteY3138" fmla="*/ 97212 h 1447571"/>
                <a:gd name="connsiteX3139" fmla="*/ 727908 w 2566912"/>
                <a:gd name="connsiteY3139" fmla="*/ 96926 h 1447571"/>
                <a:gd name="connsiteX3140" fmla="*/ 728956 w 2566912"/>
                <a:gd name="connsiteY3140" fmla="*/ 97117 h 1447571"/>
                <a:gd name="connsiteX3141" fmla="*/ 728956 w 2566912"/>
                <a:gd name="connsiteY3141" fmla="*/ 97117 h 1447571"/>
                <a:gd name="connsiteX3142" fmla="*/ 730671 w 2566912"/>
                <a:gd name="connsiteY3142" fmla="*/ 96926 h 1447571"/>
                <a:gd name="connsiteX3143" fmla="*/ 732576 w 2566912"/>
                <a:gd name="connsiteY3143" fmla="*/ 96640 h 1447571"/>
                <a:gd name="connsiteX3144" fmla="*/ 731623 w 2566912"/>
                <a:gd name="connsiteY3144" fmla="*/ 97593 h 1447571"/>
                <a:gd name="connsiteX3145" fmla="*/ 825826 w 2566912"/>
                <a:gd name="connsiteY3145" fmla="*/ 255898 h 1447571"/>
                <a:gd name="connsiteX3146" fmla="*/ 829159 w 2566912"/>
                <a:gd name="connsiteY3146" fmla="*/ 254660 h 1447571"/>
                <a:gd name="connsiteX3147" fmla="*/ 829159 w 2566912"/>
                <a:gd name="connsiteY3147" fmla="*/ 254660 h 1447571"/>
                <a:gd name="connsiteX3148" fmla="*/ 829635 w 2566912"/>
                <a:gd name="connsiteY3148" fmla="*/ 252660 h 1447571"/>
                <a:gd name="connsiteX3149" fmla="*/ 828778 w 2566912"/>
                <a:gd name="connsiteY3149" fmla="*/ 252279 h 1447571"/>
                <a:gd name="connsiteX3150" fmla="*/ 828112 w 2566912"/>
                <a:gd name="connsiteY3150" fmla="*/ 252374 h 1447571"/>
                <a:gd name="connsiteX3151" fmla="*/ 826587 w 2566912"/>
                <a:gd name="connsiteY3151" fmla="*/ 252469 h 1447571"/>
                <a:gd name="connsiteX3152" fmla="*/ 826206 w 2566912"/>
                <a:gd name="connsiteY3152" fmla="*/ 252374 h 1447571"/>
                <a:gd name="connsiteX3153" fmla="*/ 823444 w 2566912"/>
                <a:gd name="connsiteY3153" fmla="*/ 252184 h 1447571"/>
                <a:gd name="connsiteX3154" fmla="*/ 823158 w 2566912"/>
                <a:gd name="connsiteY3154" fmla="*/ 253041 h 1447571"/>
                <a:gd name="connsiteX3155" fmla="*/ 825159 w 2566912"/>
                <a:gd name="connsiteY3155" fmla="*/ 255898 h 1447571"/>
                <a:gd name="connsiteX3156" fmla="*/ 825826 w 2566912"/>
                <a:gd name="connsiteY3156" fmla="*/ 255898 h 1447571"/>
                <a:gd name="connsiteX3157" fmla="*/ 824016 w 2566912"/>
                <a:gd name="connsiteY3157" fmla="*/ 252755 h 1447571"/>
                <a:gd name="connsiteX3158" fmla="*/ 824016 w 2566912"/>
                <a:gd name="connsiteY3158" fmla="*/ 252755 h 1447571"/>
                <a:gd name="connsiteX3159" fmla="*/ 825826 w 2566912"/>
                <a:gd name="connsiteY3159" fmla="*/ 253041 h 1447571"/>
                <a:gd name="connsiteX3160" fmla="*/ 826206 w 2566912"/>
                <a:gd name="connsiteY3160" fmla="*/ 253136 h 1447571"/>
                <a:gd name="connsiteX3161" fmla="*/ 828207 w 2566912"/>
                <a:gd name="connsiteY3161" fmla="*/ 253041 h 1447571"/>
                <a:gd name="connsiteX3162" fmla="*/ 828778 w 2566912"/>
                <a:gd name="connsiteY3162" fmla="*/ 252850 h 1447571"/>
                <a:gd name="connsiteX3163" fmla="*/ 828492 w 2566912"/>
                <a:gd name="connsiteY3163" fmla="*/ 253898 h 1447571"/>
                <a:gd name="connsiteX3164" fmla="*/ 825444 w 2566912"/>
                <a:gd name="connsiteY3164" fmla="*/ 254851 h 1447571"/>
                <a:gd name="connsiteX3165" fmla="*/ 824016 w 2566912"/>
                <a:gd name="connsiteY3165" fmla="*/ 252755 h 1447571"/>
                <a:gd name="connsiteX3166" fmla="*/ 715526 w 2566912"/>
                <a:gd name="connsiteY3166" fmla="*/ 110452 h 1447571"/>
                <a:gd name="connsiteX3167" fmla="*/ 716193 w 2566912"/>
                <a:gd name="connsiteY3167" fmla="*/ 111214 h 1447571"/>
                <a:gd name="connsiteX3168" fmla="*/ 720193 w 2566912"/>
                <a:gd name="connsiteY3168" fmla="*/ 111595 h 1447571"/>
                <a:gd name="connsiteX3169" fmla="*/ 724289 w 2566912"/>
                <a:gd name="connsiteY3169" fmla="*/ 111309 h 1447571"/>
                <a:gd name="connsiteX3170" fmla="*/ 725051 w 2566912"/>
                <a:gd name="connsiteY3170" fmla="*/ 112357 h 1447571"/>
                <a:gd name="connsiteX3171" fmla="*/ 723051 w 2566912"/>
                <a:gd name="connsiteY3171" fmla="*/ 116929 h 1447571"/>
                <a:gd name="connsiteX3172" fmla="*/ 722194 w 2566912"/>
                <a:gd name="connsiteY3172" fmla="*/ 118262 h 1447571"/>
                <a:gd name="connsiteX3173" fmla="*/ 720098 w 2566912"/>
                <a:gd name="connsiteY3173" fmla="*/ 124549 h 1447571"/>
                <a:gd name="connsiteX3174" fmla="*/ 727242 w 2566912"/>
                <a:gd name="connsiteY3174" fmla="*/ 127120 h 1447571"/>
                <a:gd name="connsiteX3175" fmla="*/ 728385 w 2566912"/>
                <a:gd name="connsiteY3175" fmla="*/ 127216 h 1447571"/>
                <a:gd name="connsiteX3176" fmla="*/ 730290 w 2566912"/>
                <a:gd name="connsiteY3176" fmla="*/ 127311 h 1447571"/>
                <a:gd name="connsiteX3177" fmla="*/ 733528 w 2566912"/>
                <a:gd name="connsiteY3177" fmla="*/ 126358 h 1447571"/>
                <a:gd name="connsiteX3178" fmla="*/ 734957 w 2566912"/>
                <a:gd name="connsiteY3178" fmla="*/ 123787 h 1447571"/>
                <a:gd name="connsiteX3179" fmla="*/ 736195 w 2566912"/>
                <a:gd name="connsiteY3179" fmla="*/ 121501 h 1447571"/>
                <a:gd name="connsiteX3180" fmla="*/ 737529 w 2566912"/>
                <a:gd name="connsiteY3180" fmla="*/ 120548 h 1447571"/>
                <a:gd name="connsiteX3181" fmla="*/ 740386 w 2566912"/>
                <a:gd name="connsiteY3181" fmla="*/ 117976 h 1447571"/>
                <a:gd name="connsiteX3182" fmla="*/ 743434 w 2566912"/>
                <a:gd name="connsiteY3182" fmla="*/ 107785 h 1447571"/>
                <a:gd name="connsiteX3183" fmla="*/ 739719 w 2566912"/>
                <a:gd name="connsiteY3183" fmla="*/ 101403 h 1447571"/>
                <a:gd name="connsiteX3184" fmla="*/ 729814 w 2566912"/>
                <a:gd name="connsiteY3184" fmla="*/ 100736 h 1447571"/>
                <a:gd name="connsiteX3185" fmla="*/ 729051 w 2566912"/>
                <a:gd name="connsiteY3185" fmla="*/ 101689 h 1447571"/>
                <a:gd name="connsiteX3186" fmla="*/ 728099 w 2566912"/>
                <a:gd name="connsiteY3186" fmla="*/ 102546 h 1447571"/>
                <a:gd name="connsiteX3187" fmla="*/ 727051 w 2566912"/>
                <a:gd name="connsiteY3187" fmla="*/ 102736 h 1447571"/>
                <a:gd name="connsiteX3188" fmla="*/ 724956 w 2566912"/>
                <a:gd name="connsiteY3188" fmla="*/ 104165 h 1447571"/>
                <a:gd name="connsiteX3189" fmla="*/ 725051 w 2566912"/>
                <a:gd name="connsiteY3189" fmla="*/ 105403 h 1447571"/>
                <a:gd name="connsiteX3190" fmla="*/ 724860 w 2566912"/>
                <a:gd name="connsiteY3190" fmla="*/ 107023 h 1447571"/>
                <a:gd name="connsiteX3191" fmla="*/ 723051 w 2566912"/>
                <a:gd name="connsiteY3191" fmla="*/ 106927 h 1447571"/>
                <a:gd name="connsiteX3192" fmla="*/ 722955 w 2566912"/>
                <a:gd name="connsiteY3192" fmla="*/ 106927 h 1447571"/>
                <a:gd name="connsiteX3193" fmla="*/ 720860 w 2566912"/>
                <a:gd name="connsiteY3193" fmla="*/ 107689 h 1447571"/>
                <a:gd name="connsiteX3194" fmla="*/ 719908 w 2566912"/>
                <a:gd name="connsiteY3194" fmla="*/ 108261 h 1447571"/>
                <a:gd name="connsiteX3195" fmla="*/ 718479 w 2566912"/>
                <a:gd name="connsiteY3195" fmla="*/ 109023 h 1447571"/>
                <a:gd name="connsiteX3196" fmla="*/ 715526 w 2566912"/>
                <a:gd name="connsiteY3196" fmla="*/ 110452 h 1447571"/>
                <a:gd name="connsiteX3197" fmla="*/ 720479 w 2566912"/>
                <a:gd name="connsiteY3197" fmla="*/ 108832 h 1447571"/>
                <a:gd name="connsiteX3198" fmla="*/ 721241 w 2566912"/>
                <a:gd name="connsiteY3198" fmla="*/ 108356 h 1447571"/>
                <a:gd name="connsiteX3199" fmla="*/ 723241 w 2566912"/>
                <a:gd name="connsiteY3199" fmla="*/ 107594 h 1447571"/>
                <a:gd name="connsiteX3200" fmla="*/ 724860 w 2566912"/>
                <a:gd name="connsiteY3200" fmla="*/ 107689 h 1447571"/>
                <a:gd name="connsiteX3201" fmla="*/ 726003 w 2566912"/>
                <a:gd name="connsiteY3201" fmla="*/ 105118 h 1447571"/>
                <a:gd name="connsiteX3202" fmla="*/ 725909 w 2566912"/>
                <a:gd name="connsiteY3202" fmla="*/ 104070 h 1447571"/>
                <a:gd name="connsiteX3203" fmla="*/ 727146 w 2566912"/>
                <a:gd name="connsiteY3203" fmla="*/ 103498 h 1447571"/>
                <a:gd name="connsiteX3204" fmla="*/ 728480 w 2566912"/>
                <a:gd name="connsiteY3204" fmla="*/ 103213 h 1447571"/>
                <a:gd name="connsiteX3205" fmla="*/ 729909 w 2566912"/>
                <a:gd name="connsiteY3205" fmla="*/ 101974 h 1447571"/>
                <a:gd name="connsiteX3206" fmla="*/ 730480 w 2566912"/>
                <a:gd name="connsiteY3206" fmla="*/ 101308 h 1447571"/>
                <a:gd name="connsiteX3207" fmla="*/ 739148 w 2566912"/>
                <a:gd name="connsiteY3207" fmla="*/ 101879 h 1447571"/>
                <a:gd name="connsiteX3208" fmla="*/ 742672 w 2566912"/>
                <a:gd name="connsiteY3208" fmla="*/ 107689 h 1447571"/>
                <a:gd name="connsiteX3209" fmla="*/ 739719 w 2566912"/>
                <a:gd name="connsiteY3209" fmla="*/ 117500 h 1447571"/>
                <a:gd name="connsiteX3210" fmla="*/ 737148 w 2566912"/>
                <a:gd name="connsiteY3210" fmla="*/ 119881 h 1447571"/>
                <a:gd name="connsiteX3211" fmla="*/ 735814 w 2566912"/>
                <a:gd name="connsiteY3211" fmla="*/ 120929 h 1447571"/>
                <a:gd name="connsiteX3212" fmla="*/ 734385 w 2566912"/>
                <a:gd name="connsiteY3212" fmla="*/ 123501 h 1447571"/>
                <a:gd name="connsiteX3213" fmla="*/ 733147 w 2566912"/>
                <a:gd name="connsiteY3213" fmla="*/ 125787 h 1447571"/>
                <a:gd name="connsiteX3214" fmla="*/ 728766 w 2566912"/>
                <a:gd name="connsiteY3214" fmla="*/ 126263 h 1447571"/>
                <a:gd name="connsiteX3215" fmla="*/ 727528 w 2566912"/>
                <a:gd name="connsiteY3215" fmla="*/ 126168 h 1447571"/>
                <a:gd name="connsiteX3216" fmla="*/ 720955 w 2566912"/>
                <a:gd name="connsiteY3216" fmla="*/ 123787 h 1447571"/>
                <a:gd name="connsiteX3217" fmla="*/ 723241 w 2566912"/>
                <a:gd name="connsiteY3217" fmla="*/ 118453 h 1447571"/>
                <a:gd name="connsiteX3218" fmla="*/ 724099 w 2566912"/>
                <a:gd name="connsiteY3218" fmla="*/ 117119 h 1447571"/>
                <a:gd name="connsiteX3219" fmla="*/ 726099 w 2566912"/>
                <a:gd name="connsiteY3219" fmla="*/ 112357 h 1447571"/>
                <a:gd name="connsiteX3220" fmla="*/ 724670 w 2566912"/>
                <a:gd name="connsiteY3220" fmla="*/ 110356 h 1447571"/>
                <a:gd name="connsiteX3221" fmla="*/ 724575 w 2566912"/>
                <a:gd name="connsiteY3221" fmla="*/ 110356 h 1447571"/>
                <a:gd name="connsiteX3222" fmla="*/ 724480 w 2566912"/>
                <a:gd name="connsiteY3222" fmla="*/ 110356 h 1447571"/>
                <a:gd name="connsiteX3223" fmla="*/ 720193 w 2566912"/>
                <a:gd name="connsiteY3223" fmla="*/ 110642 h 1447571"/>
                <a:gd name="connsiteX3224" fmla="*/ 716669 w 2566912"/>
                <a:gd name="connsiteY3224" fmla="*/ 110356 h 1447571"/>
                <a:gd name="connsiteX3225" fmla="*/ 716669 w 2566912"/>
                <a:gd name="connsiteY3225" fmla="*/ 110356 h 1447571"/>
                <a:gd name="connsiteX3226" fmla="*/ 718765 w 2566912"/>
                <a:gd name="connsiteY3226" fmla="*/ 109690 h 1447571"/>
                <a:gd name="connsiteX3227" fmla="*/ 720479 w 2566912"/>
                <a:gd name="connsiteY3227" fmla="*/ 108832 h 1447571"/>
                <a:gd name="connsiteX3228" fmla="*/ 1575157 w 2566912"/>
                <a:gd name="connsiteY3228" fmla="*/ 267043 h 1447571"/>
                <a:gd name="connsiteX3229" fmla="*/ 1575538 w 2566912"/>
                <a:gd name="connsiteY3229" fmla="*/ 267043 h 1447571"/>
                <a:gd name="connsiteX3230" fmla="*/ 1576015 w 2566912"/>
                <a:gd name="connsiteY3230" fmla="*/ 267043 h 1447571"/>
                <a:gd name="connsiteX3231" fmla="*/ 1578872 w 2566912"/>
                <a:gd name="connsiteY3231" fmla="*/ 266281 h 1447571"/>
                <a:gd name="connsiteX3232" fmla="*/ 1580682 w 2566912"/>
                <a:gd name="connsiteY3232" fmla="*/ 265328 h 1447571"/>
                <a:gd name="connsiteX3233" fmla="*/ 1581730 w 2566912"/>
                <a:gd name="connsiteY3233" fmla="*/ 264852 h 1447571"/>
                <a:gd name="connsiteX3234" fmla="*/ 1584015 w 2566912"/>
                <a:gd name="connsiteY3234" fmla="*/ 261328 h 1447571"/>
                <a:gd name="connsiteX3235" fmla="*/ 1582492 w 2566912"/>
                <a:gd name="connsiteY3235" fmla="*/ 258089 h 1447571"/>
                <a:gd name="connsiteX3236" fmla="*/ 1577729 w 2566912"/>
                <a:gd name="connsiteY3236" fmla="*/ 257899 h 1447571"/>
                <a:gd name="connsiteX3237" fmla="*/ 1572300 w 2566912"/>
                <a:gd name="connsiteY3237" fmla="*/ 260661 h 1447571"/>
                <a:gd name="connsiteX3238" fmla="*/ 1571252 w 2566912"/>
                <a:gd name="connsiteY3238" fmla="*/ 265138 h 1447571"/>
                <a:gd name="connsiteX3239" fmla="*/ 1575157 w 2566912"/>
                <a:gd name="connsiteY3239" fmla="*/ 267043 h 1447571"/>
                <a:gd name="connsiteX3240" fmla="*/ 1573062 w 2566912"/>
                <a:gd name="connsiteY3240" fmla="*/ 261232 h 1447571"/>
                <a:gd name="connsiteX3241" fmla="*/ 1577824 w 2566912"/>
                <a:gd name="connsiteY3241" fmla="*/ 258756 h 1447571"/>
                <a:gd name="connsiteX3242" fmla="*/ 1579729 w 2566912"/>
                <a:gd name="connsiteY3242" fmla="*/ 258661 h 1447571"/>
                <a:gd name="connsiteX3243" fmla="*/ 1582206 w 2566912"/>
                <a:gd name="connsiteY3243" fmla="*/ 258946 h 1447571"/>
                <a:gd name="connsiteX3244" fmla="*/ 1583063 w 2566912"/>
                <a:gd name="connsiteY3244" fmla="*/ 261328 h 1447571"/>
                <a:gd name="connsiteX3245" fmla="*/ 1581253 w 2566912"/>
                <a:gd name="connsiteY3245" fmla="*/ 264090 h 1447571"/>
                <a:gd name="connsiteX3246" fmla="*/ 1580301 w 2566912"/>
                <a:gd name="connsiteY3246" fmla="*/ 264566 h 1447571"/>
                <a:gd name="connsiteX3247" fmla="*/ 1578396 w 2566912"/>
                <a:gd name="connsiteY3247" fmla="*/ 265519 h 1447571"/>
                <a:gd name="connsiteX3248" fmla="*/ 1575538 w 2566912"/>
                <a:gd name="connsiteY3248" fmla="*/ 266090 h 1447571"/>
                <a:gd name="connsiteX3249" fmla="*/ 1575157 w 2566912"/>
                <a:gd name="connsiteY3249" fmla="*/ 266090 h 1447571"/>
                <a:gd name="connsiteX3250" fmla="*/ 1571824 w 2566912"/>
                <a:gd name="connsiteY3250" fmla="*/ 264566 h 1447571"/>
                <a:gd name="connsiteX3251" fmla="*/ 1573062 w 2566912"/>
                <a:gd name="connsiteY3251" fmla="*/ 261232 h 1447571"/>
                <a:gd name="connsiteX3252" fmla="*/ 1594969 w 2566912"/>
                <a:gd name="connsiteY3252" fmla="*/ 83972 h 1447571"/>
                <a:gd name="connsiteX3253" fmla="*/ 1596779 w 2566912"/>
                <a:gd name="connsiteY3253" fmla="*/ 83591 h 1447571"/>
                <a:gd name="connsiteX3254" fmla="*/ 1599255 w 2566912"/>
                <a:gd name="connsiteY3254" fmla="*/ 80734 h 1447571"/>
                <a:gd name="connsiteX3255" fmla="*/ 1598684 w 2566912"/>
                <a:gd name="connsiteY3255" fmla="*/ 80162 h 1447571"/>
                <a:gd name="connsiteX3256" fmla="*/ 1596493 w 2566912"/>
                <a:gd name="connsiteY3256" fmla="*/ 79686 h 1447571"/>
                <a:gd name="connsiteX3257" fmla="*/ 1593064 w 2566912"/>
                <a:gd name="connsiteY3257" fmla="*/ 80543 h 1447571"/>
                <a:gd name="connsiteX3258" fmla="*/ 1592969 w 2566912"/>
                <a:gd name="connsiteY3258" fmla="*/ 80734 h 1447571"/>
                <a:gd name="connsiteX3259" fmla="*/ 1591921 w 2566912"/>
                <a:gd name="connsiteY3259" fmla="*/ 82734 h 1447571"/>
                <a:gd name="connsiteX3260" fmla="*/ 1592493 w 2566912"/>
                <a:gd name="connsiteY3260" fmla="*/ 83496 h 1447571"/>
                <a:gd name="connsiteX3261" fmla="*/ 1594969 w 2566912"/>
                <a:gd name="connsiteY3261" fmla="*/ 83972 h 1447571"/>
                <a:gd name="connsiteX3262" fmla="*/ 1593636 w 2566912"/>
                <a:gd name="connsiteY3262" fmla="*/ 81115 h 1447571"/>
                <a:gd name="connsiteX3263" fmla="*/ 1593731 w 2566912"/>
                <a:gd name="connsiteY3263" fmla="*/ 80924 h 1447571"/>
                <a:gd name="connsiteX3264" fmla="*/ 1595636 w 2566912"/>
                <a:gd name="connsiteY3264" fmla="*/ 80353 h 1447571"/>
                <a:gd name="connsiteX3265" fmla="*/ 1596112 w 2566912"/>
                <a:gd name="connsiteY3265" fmla="*/ 80448 h 1447571"/>
                <a:gd name="connsiteX3266" fmla="*/ 1598208 w 2566912"/>
                <a:gd name="connsiteY3266" fmla="*/ 80924 h 1447571"/>
                <a:gd name="connsiteX3267" fmla="*/ 1596208 w 2566912"/>
                <a:gd name="connsiteY3267" fmla="*/ 82829 h 1447571"/>
                <a:gd name="connsiteX3268" fmla="*/ 1592874 w 2566912"/>
                <a:gd name="connsiteY3268" fmla="*/ 82639 h 1447571"/>
                <a:gd name="connsiteX3269" fmla="*/ 1592684 w 2566912"/>
                <a:gd name="connsiteY3269" fmla="*/ 82448 h 1447571"/>
                <a:gd name="connsiteX3270" fmla="*/ 1593636 w 2566912"/>
                <a:gd name="connsiteY3270" fmla="*/ 81115 h 1447571"/>
                <a:gd name="connsiteX3271" fmla="*/ 2129512 w 2566912"/>
                <a:gd name="connsiteY3271" fmla="*/ 53683 h 1447571"/>
                <a:gd name="connsiteX3272" fmla="*/ 2128465 w 2566912"/>
                <a:gd name="connsiteY3272" fmla="*/ 53587 h 1447571"/>
                <a:gd name="connsiteX3273" fmla="*/ 2124083 w 2566912"/>
                <a:gd name="connsiteY3273" fmla="*/ 54921 h 1447571"/>
                <a:gd name="connsiteX3274" fmla="*/ 2121893 w 2566912"/>
                <a:gd name="connsiteY3274" fmla="*/ 61303 h 1447571"/>
                <a:gd name="connsiteX3275" fmla="*/ 2120559 w 2566912"/>
                <a:gd name="connsiteY3275" fmla="*/ 63112 h 1447571"/>
                <a:gd name="connsiteX3276" fmla="*/ 2118082 w 2566912"/>
                <a:gd name="connsiteY3276" fmla="*/ 67780 h 1447571"/>
                <a:gd name="connsiteX3277" fmla="*/ 2118654 w 2566912"/>
                <a:gd name="connsiteY3277" fmla="*/ 68065 h 1447571"/>
                <a:gd name="connsiteX3278" fmla="*/ 2118940 w 2566912"/>
                <a:gd name="connsiteY3278" fmla="*/ 68065 h 1447571"/>
                <a:gd name="connsiteX3279" fmla="*/ 2121893 w 2566912"/>
                <a:gd name="connsiteY3279" fmla="*/ 66637 h 1447571"/>
                <a:gd name="connsiteX3280" fmla="*/ 2124845 w 2566912"/>
                <a:gd name="connsiteY3280" fmla="*/ 65398 h 1447571"/>
                <a:gd name="connsiteX3281" fmla="*/ 2131608 w 2566912"/>
                <a:gd name="connsiteY3281" fmla="*/ 65398 h 1447571"/>
                <a:gd name="connsiteX3282" fmla="*/ 2138466 w 2566912"/>
                <a:gd name="connsiteY3282" fmla="*/ 63589 h 1447571"/>
                <a:gd name="connsiteX3283" fmla="*/ 2139323 w 2566912"/>
                <a:gd name="connsiteY3283" fmla="*/ 63303 h 1447571"/>
                <a:gd name="connsiteX3284" fmla="*/ 2144848 w 2566912"/>
                <a:gd name="connsiteY3284" fmla="*/ 60826 h 1447571"/>
                <a:gd name="connsiteX3285" fmla="*/ 2144848 w 2566912"/>
                <a:gd name="connsiteY3285" fmla="*/ 60255 h 1447571"/>
                <a:gd name="connsiteX3286" fmla="*/ 2143609 w 2566912"/>
                <a:gd name="connsiteY3286" fmla="*/ 59112 h 1447571"/>
                <a:gd name="connsiteX3287" fmla="*/ 2142086 w 2566912"/>
                <a:gd name="connsiteY3287" fmla="*/ 57683 h 1447571"/>
                <a:gd name="connsiteX3288" fmla="*/ 2138656 w 2566912"/>
                <a:gd name="connsiteY3288" fmla="*/ 55207 h 1447571"/>
                <a:gd name="connsiteX3289" fmla="*/ 2129512 w 2566912"/>
                <a:gd name="connsiteY3289" fmla="*/ 53683 h 1447571"/>
                <a:gd name="connsiteX3290" fmla="*/ 2129512 w 2566912"/>
                <a:gd name="connsiteY3290" fmla="*/ 53683 h 1447571"/>
                <a:gd name="connsiteX3291" fmla="*/ 2141133 w 2566912"/>
                <a:gd name="connsiteY3291" fmla="*/ 57874 h 1447571"/>
                <a:gd name="connsiteX3292" fmla="*/ 2142942 w 2566912"/>
                <a:gd name="connsiteY3292" fmla="*/ 59588 h 1447571"/>
                <a:gd name="connsiteX3293" fmla="*/ 2143990 w 2566912"/>
                <a:gd name="connsiteY3293" fmla="*/ 60445 h 1447571"/>
                <a:gd name="connsiteX3294" fmla="*/ 2139037 w 2566912"/>
                <a:gd name="connsiteY3294" fmla="*/ 62350 h 1447571"/>
                <a:gd name="connsiteX3295" fmla="*/ 2138180 w 2566912"/>
                <a:gd name="connsiteY3295" fmla="*/ 62636 h 1447571"/>
                <a:gd name="connsiteX3296" fmla="*/ 2131608 w 2566912"/>
                <a:gd name="connsiteY3296" fmla="*/ 64351 h 1447571"/>
                <a:gd name="connsiteX3297" fmla="*/ 2124845 w 2566912"/>
                <a:gd name="connsiteY3297" fmla="*/ 64351 h 1447571"/>
                <a:gd name="connsiteX3298" fmla="*/ 2121416 w 2566912"/>
                <a:gd name="connsiteY3298" fmla="*/ 65779 h 1447571"/>
                <a:gd name="connsiteX3299" fmla="*/ 2118940 w 2566912"/>
                <a:gd name="connsiteY3299" fmla="*/ 67018 h 1447571"/>
                <a:gd name="connsiteX3300" fmla="*/ 2121321 w 2566912"/>
                <a:gd name="connsiteY3300" fmla="*/ 63493 h 1447571"/>
                <a:gd name="connsiteX3301" fmla="*/ 2122654 w 2566912"/>
                <a:gd name="connsiteY3301" fmla="*/ 61588 h 1447571"/>
                <a:gd name="connsiteX3302" fmla="*/ 2124940 w 2566912"/>
                <a:gd name="connsiteY3302" fmla="*/ 55016 h 1447571"/>
                <a:gd name="connsiteX3303" fmla="*/ 2126750 w 2566912"/>
                <a:gd name="connsiteY3303" fmla="*/ 54349 h 1447571"/>
                <a:gd name="connsiteX3304" fmla="*/ 2128274 w 2566912"/>
                <a:gd name="connsiteY3304" fmla="*/ 54445 h 1447571"/>
                <a:gd name="connsiteX3305" fmla="*/ 2129322 w 2566912"/>
                <a:gd name="connsiteY3305" fmla="*/ 54540 h 1447571"/>
                <a:gd name="connsiteX3306" fmla="*/ 2138180 w 2566912"/>
                <a:gd name="connsiteY3306" fmla="*/ 55873 h 1447571"/>
                <a:gd name="connsiteX3307" fmla="*/ 2141133 w 2566912"/>
                <a:gd name="connsiteY3307" fmla="*/ 57874 h 1447571"/>
                <a:gd name="connsiteX3308" fmla="*/ 1588493 w 2566912"/>
                <a:gd name="connsiteY3308" fmla="*/ 97688 h 1447571"/>
                <a:gd name="connsiteX3309" fmla="*/ 1590016 w 2566912"/>
                <a:gd name="connsiteY3309" fmla="*/ 97879 h 1447571"/>
                <a:gd name="connsiteX3310" fmla="*/ 1593827 w 2566912"/>
                <a:gd name="connsiteY3310" fmla="*/ 98069 h 1447571"/>
                <a:gd name="connsiteX3311" fmla="*/ 1597636 w 2566912"/>
                <a:gd name="connsiteY3311" fmla="*/ 98355 h 1447571"/>
                <a:gd name="connsiteX3312" fmla="*/ 1601160 w 2566912"/>
                <a:gd name="connsiteY3312" fmla="*/ 96164 h 1447571"/>
                <a:gd name="connsiteX3313" fmla="*/ 1601160 w 2566912"/>
                <a:gd name="connsiteY3313" fmla="*/ 95878 h 1447571"/>
                <a:gd name="connsiteX3314" fmla="*/ 1600875 w 2566912"/>
                <a:gd name="connsiteY3314" fmla="*/ 94640 h 1447571"/>
                <a:gd name="connsiteX3315" fmla="*/ 1599637 w 2566912"/>
                <a:gd name="connsiteY3315" fmla="*/ 94259 h 1447571"/>
                <a:gd name="connsiteX3316" fmla="*/ 1594112 w 2566912"/>
                <a:gd name="connsiteY3316" fmla="*/ 94069 h 1447571"/>
                <a:gd name="connsiteX3317" fmla="*/ 1594017 w 2566912"/>
                <a:gd name="connsiteY3317" fmla="*/ 94069 h 1447571"/>
                <a:gd name="connsiteX3318" fmla="*/ 1590397 w 2566912"/>
                <a:gd name="connsiteY3318" fmla="*/ 93307 h 1447571"/>
                <a:gd name="connsiteX3319" fmla="*/ 1589730 w 2566912"/>
                <a:gd name="connsiteY3319" fmla="*/ 93307 h 1447571"/>
                <a:gd name="connsiteX3320" fmla="*/ 1586206 w 2566912"/>
                <a:gd name="connsiteY3320" fmla="*/ 94069 h 1447571"/>
                <a:gd name="connsiteX3321" fmla="*/ 1584682 w 2566912"/>
                <a:gd name="connsiteY3321" fmla="*/ 96545 h 1447571"/>
                <a:gd name="connsiteX3322" fmla="*/ 1585349 w 2566912"/>
                <a:gd name="connsiteY3322" fmla="*/ 97212 h 1447571"/>
                <a:gd name="connsiteX3323" fmla="*/ 1588493 w 2566912"/>
                <a:gd name="connsiteY3323" fmla="*/ 97688 h 1447571"/>
                <a:gd name="connsiteX3324" fmla="*/ 1586873 w 2566912"/>
                <a:gd name="connsiteY3324" fmla="*/ 94640 h 1447571"/>
                <a:gd name="connsiteX3325" fmla="*/ 1589064 w 2566912"/>
                <a:gd name="connsiteY3325" fmla="*/ 94069 h 1447571"/>
                <a:gd name="connsiteX3326" fmla="*/ 1589636 w 2566912"/>
                <a:gd name="connsiteY3326" fmla="*/ 94069 h 1447571"/>
                <a:gd name="connsiteX3327" fmla="*/ 1590302 w 2566912"/>
                <a:gd name="connsiteY3327" fmla="*/ 94069 h 1447571"/>
                <a:gd name="connsiteX3328" fmla="*/ 1593540 w 2566912"/>
                <a:gd name="connsiteY3328" fmla="*/ 94831 h 1447571"/>
                <a:gd name="connsiteX3329" fmla="*/ 1593827 w 2566912"/>
                <a:gd name="connsiteY3329" fmla="*/ 94926 h 1447571"/>
                <a:gd name="connsiteX3330" fmla="*/ 1599446 w 2566912"/>
                <a:gd name="connsiteY3330" fmla="*/ 95116 h 1447571"/>
                <a:gd name="connsiteX3331" fmla="*/ 1600113 w 2566912"/>
                <a:gd name="connsiteY3331" fmla="*/ 95212 h 1447571"/>
                <a:gd name="connsiteX3332" fmla="*/ 1600208 w 2566912"/>
                <a:gd name="connsiteY3332" fmla="*/ 95878 h 1447571"/>
                <a:gd name="connsiteX3333" fmla="*/ 1600208 w 2566912"/>
                <a:gd name="connsiteY3333" fmla="*/ 96164 h 1447571"/>
                <a:gd name="connsiteX3334" fmla="*/ 1597636 w 2566912"/>
                <a:gd name="connsiteY3334" fmla="*/ 97593 h 1447571"/>
                <a:gd name="connsiteX3335" fmla="*/ 1594017 w 2566912"/>
                <a:gd name="connsiteY3335" fmla="*/ 97307 h 1447571"/>
                <a:gd name="connsiteX3336" fmla="*/ 1591921 w 2566912"/>
                <a:gd name="connsiteY3336" fmla="*/ 97212 h 1447571"/>
                <a:gd name="connsiteX3337" fmla="*/ 1590397 w 2566912"/>
                <a:gd name="connsiteY3337" fmla="*/ 97117 h 1447571"/>
                <a:gd name="connsiteX3338" fmla="*/ 1588778 w 2566912"/>
                <a:gd name="connsiteY3338" fmla="*/ 96926 h 1447571"/>
                <a:gd name="connsiteX3339" fmla="*/ 1585921 w 2566912"/>
                <a:gd name="connsiteY3339" fmla="*/ 96450 h 1447571"/>
                <a:gd name="connsiteX3340" fmla="*/ 1585825 w 2566912"/>
                <a:gd name="connsiteY3340" fmla="*/ 96355 h 1447571"/>
                <a:gd name="connsiteX3341" fmla="*/ 1586873 w 2566912"/>
                <a:gd name="connsiteY3341" fmla="*/ 94640 h 1447571"/>
                <a:gd name="connsiteX3342" fmla="*/ 2042740 w 2566912"/>
                <a:gd name="connsiteY3342" fmla="*/ 930840 h 1447571"/>
                <a:gd name="connsiteX3343" fmla="*/ 2040739 w 2566912"/>
                <a:gd name="connsiteY3343" fmla="*/ 929983 h 1447571"/>
                <a:gd name="connsiteX3344" fmla="*/ 2039977 w 2566912"/>
                <a:gd name="connsiteY3344" fmla="*/ 931602 h 1447571"/>
                <a:gd name="connsiteX3345" fmla="*/ 2043597 w 2566912"/>
                <a:gd name="connsiteY3345" fmla="*/ 935412 h 1447571"/>
                <a:gd name="connsiteX3346" fmla="*/ 2043787 w 2566912"/>
                <a:gd name="connsiteY3346" fmla="*/ 935412 h 1447571"/>
                <a:gd name="connsiteX3347" fmla="*/ 2044264 w 2566912"/>
                <a:gd name="connsiteY3347" fmla="*/ 935221 h 1447571"/>
                <a:gd name="connsiteX3348" fmla="*/ 2044359 w 2566912"/>
                <a:gd name="connsiteY3348" fmla="*/ 934459 h 1447571"/>
                <a:gd name="connsiteX3349" fmla="*/ 2042740 w 2566912"/>
                <a:gd name="connsiteY3349" fmla="*/ 930840 h 1447571"/>
                <a:gd name="connsiteX3350" fmla="*/ 2040930 w 2566912"/>
                <a:gd name="connsiteY3350" fmla="*/ 931412 h 1447571"/>
                <a:gd name="connsiteX3351" fmla="*/ 2041025 w 2566912"/>
                <a:gd name="connsiteY3351" fmla="*/ 930840 h 1447571"/>
                <a:gd name="connsiteX3352" fmla="*/ 2041120 w 2566912"/>
                <a:gd name="connsiteY3352" fmla="*/ 930840 h 1447571"/>
                <a:gd name="connsiteX3353" fmla="*/ 2041882 w 2566912"/>
                <a:gd name="connsiteY3353" fmla="*/ 931316 h 1447571"/>
                <a:gd name="connsiteX3354" fmla="*/ 2041882 w 2566912"/>
                <a:gd name="connsiteY3354" fmla="*/ 931316 h 1447571"/>
                <a:gd name="connsiteX3355" fmla="*/ 2043216 w 2566912"/>
                <a:gd name="connsiteY3355" fmla="*/ 934269 h 1447571"/>
                <a:gd name="connsiteX3356" fmla="*/ 2040930 w 2566912"/>
                <a:gd name="connsiteY3356" fmla="*/ 931412 h 1447571"/>
                <a:gd name="connsiteX3357" fmla="*/ 2035691 w 2566912"/>
                <a:gd name="connsiteY3357" fmla="*/ 911885 h 1447571"/>
                <a:gd name="connsiteX3358" fmla="*/ 2034929 w 2566912"/>
                <a:gd name="connsiteY3358" fmla="*/ 911028 h 1447571"/>
                <a:gd name="connsiteX3359" fmla="*/ 2032071 w 2566912"/>
                <a:gd name="connsiteY3359" fmla="*/ 908075 h 1447571"/>
                <a:gd name="connsiteX3360" fmla="*/ 2031595 w 2566912"/>
                <a:gd name="connsiteY3360" fmla="*/ 907599 h 1447571"/>
                <a:gd name="connsiteX3361" fmla="*/ 2031310 w 2566912"/>
                <a:gd name="connsiteY3361" fmla="*/ 908266 h 1447571"/>
                <a:gd name="connsiteX3362" fmla="*/ 2031024 w 2566912"/>
                <a:gd name="connsiteY3362" fmla="*/ 908742 h 1447571"/>
                <a:gd name="connsiteX3363" fmla="*/ 2030738 w 2566912"/>
                <a:gd name="connsiteY3363" fmla="*/ 910837 h 1447571"/>
                <a:gd name="connsiteX3364" fmla="*/ 2034453 w 2566912"/>
                <a:gd name="connsiteY3364" fmla="*/ 914933 h 1447571"/>
                <a:gd name="connsiteX3365" fmla="*/ 2037120 w 2566912"/>
                <a:gd name="connsiteY3365" fmla="*/ 916267 h 1447571"/>
                <a:gd name="connsiteX3366" fmla="*/ 2037596 w 2566912"/>
                <a:gd name="connsiteY3366" fmla="*/ 916076 h 1447571"/>
                <a:gd name="connsiteX3367" fmla="*/ 2037691 w 2566912"/>
                <a:gd name="connsiteY3367" fmla="*/ 914647 h 1447571"/>
                <a:gd name="connsiteX3368" fmla="*/ 2035691 w 2566912"/>
                <a:gd name="connsiteY3368" fmla="*/ 911885 h 1447571"/>
                <a:gd name="connsiteX3369" fmla="*/ 2035024 w 2566912"/>
                <a:gd name="connsiteY3369" fmla="*/ 914266 h 1447571"/>
                <a:gd name="connsiteX3370" fmla="*/ 2031500 w 2566912"/>
                <a:gd name="connsiteY3370" fmla="*/ 910457 h 1447571"/>
                <a:gd name="connsiteX3371" fmla="*/ 2031690 w 2566912"/>
                <a:gd name="connsiteY3371" fmla="*/ 909218 h 1447571"/>
                <a:gd name="connsiteX3372" fmla="*/ 2031786 w 2566912"/>
                <a:gd name="connsiteY3372" fmla="*/ 909123 h 1447571"/>
                <a:gd name="connsiteX3373" fmla="*/ 2034072 w 2566912"/>
                <a:gd name="connsiteY3373" fmla="*/ 911504 h 1447571"/>
                <a:gd name="connsiteX3374" fmla="*/ 2034929 w 2566912"/>
                <a:gd name="connsiteY3374" fmla="*/ 912457 h 1447571"/>
                <a:gd name="connsiteX3375" fmla="*/ 2036739 w 2566912"/>
                <a:gd name="connsiteY3375" fmla="*/ 914933 h 1447571"/>
                <a:gd name="connsiteX3376" fmla="*/ 2036834 w 2566912"/>
                <a:gd name="connsiteY3376" fmla="*/ 915314 h 1447571"/>
                <a:gd name="connsiteX3377" fmla="*/ 2035024 w 2566912"/>
                <a:gd name="connsiteY3377" fmla="*/ 914266 h 1447571"/>
                <a:gd name="connsiteX3378" fmla="*/ 1593255 w 2566912"/>
                <a:gd name="connsiteY3378" fmla="*/ 91497 h 1447571"/>
                <a:gd name="connsiteX3379" fmla="*/ 1596303 w 2566912"/>
                <a:gd name="connsiteY3379" fmla="*/ 91878 h 1447571"/>
                <a:gd name="connsiteX3380" fmla="*/ 1599255 w 2566912"/>
                <a:gd name="connsiteY3380" fmla="*/ 90259 h 1447571"/>
                <a:gd name="connsiteX3381" fmla="*/ 1598874 w 2566912"/>
                <a:gd name="connsiteY3381" fmla="*/ 89401 h 1447571"/>
                <a:gd name="connsiteX3382" fmla="*/ 1595541 w 2566912"/>
                <a:gd name="connsiteY3382" fmla="*/ 88735 h 1447571"/>
                <a:gd name="connsiteX3383" fmla="*/ 1595446 w 2566912"/>
                <a:gd name="connsiteY3383" fmla="*/ 88735 h 1447571"/>
                <a:gd name="connsiteX3384" fmla="*/ 1594493 w 2566912"/>
                <a:gd name="connsiteY3384" fmla="*/ 88639 h 1447571"/>
                <a:gd name="connsiteX3385" fmla="*/ 1592302 w 2566912"/>
                <a:gd name="connsiteY3385" fmla="*/ 88925 h 1447571"/>
                <a:gd name="connsiteX3386" fmla="*/ 1591635 w 2566912"/>
                <a:gd name="connsiteY3386" fmla="*/ 90830 h 1447571"/>
                <a:gd name="connsiteX3387" fmla="*/ 1592398 w 2566912"/>
                <a:gd name="connsiteY3387" fmla="*/ 91402 h 1447571"/>
                <a:gd name="connsiteX3388" fmla="*/ 1593255 w 2566912"/>
                <a:gd name="connsiteY3388" fmla="*/ 91497 h 1447571"/>
                <a:gd name="connsiteX3389" fmla="*/ 1593064 w 2566912"/>
                <a:gd name="connsiteY3389" fmla="*/ 89306 h 1447571"/>
                <a:gd name="connsiteX3390" fmla="*/ 1593350 w 2566912"/>
                <a:gd name="connsiteY3390" fmla="*/ 89306 h 1447571"/>
                <a:gd name="connsiteX3391" fmla="*/ 1594398 w 2566912"/>
                <a:gd name="connsiteY3391" fmla="*/ 89401 h 1447571"/>
                <a:gd name="connsiteX3392" fmla="*/ 1595446 w 2566912"/>
                <a:gd name="connsiteY3392" fmla="*/ 89497 h 1447571"/>
                <a:gd name="connsiteX3393" fmla="*/ 1598398 w 2566912"/>
                <a:gd name="connsiteY3393" fmla="*/ 90068 h 1447571"/>
                <a:gd name="connsiteX3394" fmla="*/ 1596398 w 2566912"/>
                <a:gd name="connsiteY3394" fmla="*/ 91021 h 1447571"/>
                <a:gd name="connsiteX3395" fmla="*/ 1593540 w 2566912"/>
                <a:gd name="connsiteY3395" fmla="*/ 90640 h 1447571"/>
                <a:gd name="connsiteX3396" fmla="*/ 1592684 w 2566912"/>
                <a:gd name="connsiteY3396" fmla="*/ 90449 h 1447571"/>
                <a:gd name="connsiteX3397" fmla="*/ 1592493 w 2566912"/>
                <a:gd name="connsiteY3397" fmla="*/ 90354 h 1447571"/>
                <a:gd name="connsiteX3398" fmla="*/ 1593064 w 2566912"/>
                <a:gd name="connsiteY3398" fmla="*/ 89306 h 1447571"/>
                <a:gd name="connsiteX3399" fmla="*/ 1597160 w 2566912"/>
                <a:gd name="connsiteY3399" fmla="*/ 86353 h 1447571"/>
                <a:gd name="connsiteX3400" fmla="*/ 1597351 w 2566912"/>
                <a:gd name="connsiteY3400" fmla="*/ 87306 h 1447571"/>
                <a:gd name="connsiteX3401" fmla="*/ 1597732 w 2566912"/>
                <a:gd name="connsiteY3401" fmla="*/ 87782 h 1447571"/>
                <a:gd name="connsiteX3402" fmla="*/ 1599065 w 2566912"/>
                <a:gd name="connsiteY3402" fmla="*/ 88639 h 1447571"/>
                <a:gd name="connsiteX3403" fmla="*/ 1599922 w 2566912"/>
                <a:gd name="connsiteY3403" fmla="*/ 88354 h 1447571"/>
                <a:gd name="connsiteX3404" fmla="*/ 1600875 w 2566912"/>
                <a:gd name="connsiteY3404" fmla="*/ 86734 h 1447571"/>
                <a:gd name="connsiteX3405" fmla="*/ 1599161 w 2566912"/>
                <a:gd name="connsiteY3405" fmla="*/ 85687 h 1447571"/>
                <a:gd name="connsiteX3406" fmla="*/ 1597160 w 2566912"/>
                <a:gd name="connsiteY3406" fmla="*/ 86353 h 1447571"/>
                <a:gd name="connsiteX3407" fmla="*/ 1599351 w 2566912"/>
                <a:gd name="connsiteY3407" fmla="*/ 87592 h 1447571"/>
                <a:gd name="connsiteX3408" fmla="*/ 1598398 w 2566912"/>
                <a:gd name="connsiteY3408" fmla="*/ 87211 h 1447571"/>
                <a:gd name="connsiteX3409" fmla="*/ 1597922 w 2566912"/>
                <a:gd name="connsiteY3409" fmla="*/ 86734 h 1447571"/>
                <a:gd name="connsiteX3410" fmla="*/ 1598874 w 2566912"/>
                <a:gd name="connsiteY3410" fmla="*/ 86449 h 1447571"/>
                <a:gd name="connsiteX3411" fmla="*/ 1598970 w 2566912"/>
                <a:gd name="connsiteY3411" fmla="*/ 86449 h 1447571"/>
                <a:gd name="connsiteX3412" fmla="*/ 1599922 w 2566912"/>
                <a:gd name="connsiteY3412" fmla="*/ 86925 h 1447571"/>
                <a:gd name="connsiteX3413" fmla="*/ 1599351 w 2566912"/>
                <a:gd name="connsiteY3413" fmla="*/ 87592 h 1447571"/>
                <a:gd name="connsiteX3414" fmla="*/ 2093794 w 2566912"/>
                <a:gd name="connsiteY3414" fmla="*/ 978465 h 1447571"/>
                <a:gd name="connsiteX3415" fmla="*/ 2094365 w 2566912"/>
                <a:gd name="connsiteY3415" fmla="*/ 978084 h 1447571"/>
                <a:gd name="connsiteX3416" fmla="*/ 2094651 w 2566912"/>
                <a:gd name="connsiteY3416" fmla="*/ 975226 h 1447571"/>
                <a:gd name="connsiteX3417" fmla="*/ 2094746 w 2566912"/>
                <a:gd name="connsiteY3417" fmla="*/ 972941 h 1447571"/>
                <a:gd name="connsiteX3418" fmla="*/ 2095699 w 2566912"/>
                <a:gd name="connsiteY3418" fmla="*/ 968178 h 1447571"/>
                <a:gd name="connsiteX3419" fmla="*/ 2096175 w 2566912"/>
                <a:gd name="connsiteY3419" fmla="*/ 965701 h 1447571"/>
                <a:gd name="connsiteX3420" fmla="*/ 2095984 w 2566912"/>
                <a:gd name="connsiteY3420" fmla="*/ 961225 h 1447571"/>
                <a:gd name="connsiteX3421" fmla="*/ 2095794 w 2566912"/>
                <a:gd name="connsiteY3421" fmla="*/ 957415 h 1447571"/>
                <a:gd name="connsiteX3422" fmla="*/ 2096270 w 2566912"/>
                <a:gd name="connsiteY3422" fmla="*/ 955510 h 1447571"/>
                <a:gd name="connsiteX3423" fmla="*/ 2096651 w 2566912"/>
                <a:gd name="connsiteY3423" fmla="*/ 953891 h 1447571"/>
                <a:gd name="connsiteX3424" fmla="*/ 2096651 w 2566912"/>
                <a:gd name="connsiteY3424" fmla="*/ 953795 h 1447571"/>
                <a:gd name="connsiteX3425" fmla="*/ 2098270 w 2566912"/>
                <a:gd name="connsiteY3425" fmla="*/ 947128 h 1447571"/>
                <a:gd name="connsiteX3426" fmla="*/ 2095222 w 2566912"/>
                <a:gd name="connsiteY3426" fmla="*/ 943603 h 1447571"/>
                <a:gd name="connsiteX3427" fmla="*/ 2094270 w 2566912"/>
                <a:gd name="connsiteY3427" fmla="*/ 943032 h 1447571"/>
                <a:gd name="connsiteX3428" fmla="*/ 2091984 w 2566912"/>
                <a:gd name="connsiteY3428" fmla="*/ 942175 h 1447571"/>
                <a:gd name="connsiteX3429" fmla="*/ 2091412 w 2566912"/>
                <a:gd name="connsiteY3429" fmla="*/ 942079 h 1447571"/>
                <a:gd name="connsiteX3430" fmla="*/ 2089698 w 2566912"/>
                <a:gd name="connsiteY3430" fmla="*/ 938460 h 1447571"/>
                <a:gd name="connsiteX3431" fmla="*/ 2087888 w 2566912"/>
                <a:gd name="connsiteY3431" fmla="*/ 933697 h 1447571"/>
                <a:gd name="connsiteX3432" fmla="*/ 2086650 w 2566912"/>
                <a:gd name="connsiteY3432" fmla="*/ 931697 h 1447571"/>
                <a:gd name="connsiteX3433" fmla="*/ 2085412 w 2566912"/>
                <a:gd name="connsiteY3433" fmla="*/ 929697 h 1447571"/>
                <a:gd name="connsiteX3434" fmla="*/ 2083887 w 2566912"/>
                <a:gd name="connsiteY3434" fmla="*/ 928459 h 1447571"/>
                <a:gd name="connsiteX3435" fmla="*/ 2082649 w 2566912"/>
                <a:gd name="connsiteY3435" fmla="*/ 927792 h 1447571"/>
                <a:gd name="connsiteX3436" fmla="*/ 2081601 w 2566912"/>
                <a:gd name="connsiteY3436" fmla="*/ 925316 h 1447571"/>
                <a:gd name="connsiteX3437" fmla="*/ 2080840 w 2566912"/>
                <a:gd name="connsiteY3437" fmla="*/ 921791 h 1447571"/>
                <a:gd name="connsiteX3438" fmla="*/ 2079220 w 2566912"/>
                <a:gd name="connsiteY3438" fmla="*/ 919696 h 1447571"/>
                <a:gd name="connsiteX3439" fmla="*/ 2078077 w 2566912"/>
                <a:gd name="connsiteY3439" fmla="*/ 918267 h 1447571"/>
                <a:gd name="connsiteX3440" fmla="*/ 2076934 w 2566912"/>
                <a:gd name="connsiteY3440" fmla="*/ 916933 h 1447571"/>
                <a:gd name="connsiteX3441" fmla="*/ 2075411 w 2566912"/>
                <a:gd name="connsiteY3441" fmla="*/ 915028 h 1447571"/>
                <a:gd name="connsiteX3442" fmla="*/ 2074934 w 2566912"/>
                <a:gd name="connsiteY3442" fmla="*/ 913790 h 1447571"/>
                <a:gd name="connsiteX3443" fmla="*/ 2073505 w 2566912"/>
                <a:gd name="connsiteY3443" fmla="*/ 911409 h 1447571"/>
                <a:gd name="connsiteX3444" fmla="*/ 2069886 w 2566912"/>
                <a:gd name="connsiteY3444" fmla="*/ 908361 h 1447571"/>
                <a:gd name="connsiteX3445" fmla="*/ 2066933 w 2566912"/>
                <a:gd name="connsiteY3445" fmla="*/ 907313 h 1447571"/>
                <a:gd name="connsiteX3446" fmla="*/ 2064457 w 2566912"/>
                <a:gd name="connsiteY3446" fmla="*/ 905789 h 1447571"/>
                <a:gd name="connsiteX3447" fmla="*/ 2063885 w 2566912"/>
                <a:gd name="connsiteY3447" fmla="*/ 905408 h 1447571"/>
                <a:gd name="connsiteX3448" fmla="*/ 2063028 w 2566912"/>
                <a:gd name="connsiteY3448" fmla="*/ 903313 h 1447571"/>
                <a:gd name="connsiteX3449" fmla="*/ 2062456 w 2566912"/>
                <a:gd name="connsiteY3449" fmla="*/ 901789 h 1447571"/>
                <a:gd name="connsiteX3450" fmla="*/ 2059980 w 2566912"/>
                <a:gd name="connsiteY3450" fmla="*/ 901503 h 1447571"/>
                <a:gd name="connsiteX3451" fmla="*/ 2058075 w 2566912"/>
                <a:gd name="connsiteY3451" fmla="*/ 901598 h 1447571"/>
                <a:gd name="connsiteX3452" fmla="*/ 2054741 w 2566912"/>
                <a:gd name="connsiteY3452" fmla="*/ 898550 h 1447571"/>
                <a:gd name="connsiteX3453" fmla="*/ 2054646 w 2566912"/>
                <a:gd name="connsiteY3453" fmla="*/ 898455 h 1447571"/>
                <a:gd name="connsiteX3454" fmla="*/ 2053598 w 2566912"/>
                <a:gd name="connsiteY3454" fmla="*/ 896741 h 1447571"/>
                <a:gd name="connsiteX3455" fmla="*/ 2052455 w 2566912"/>
                <a:gd name="connsiteY3455" fmla="*/ 894740 h 1447571"/>
                <a:gd name="connsiteX3456" fmla="*/ 2047312 w 2566912"/>
                <a:gd name="connsiteY3456" fmla="*/ 888740 h 1447571"/>
                <a:gd name="connsiteX3457" fmla="*/ 2043787 w 2566912"/>
                <a:gd name="connsiteY3457" fmla="*/ 885787 h 1447571"/>
                <a:gd name="connsiteX3458" fmla="*/ 2041692 w 2566912"/>
                <a:gd name="connsiteY3458" fmla="*/ 884072 h 1447571"/>
                <a:gd name="connsiteX3459" fmla="*/ 2038739 w 2566912"/>
                <a:gd name="connsiteY3459" fmla="*/ 880929 h 1447571"/>
                <a:gd name="connsiteX3460" fmla="*/ 2036739 w 2566912"/>
                <a:gd name="connsiteY3460" fmla="*/ 878738 h 1447571"/>
                <a:gd name="connsiteX3461" fmla="*/ 2034739 w 2566912"/>
                <a:gd name="connsiteY3461" fmla="*/ 875976 h 1447571"/>
                <a:gd name="connsiteX3462" fmla="*/ 2032833 w 2566912"/>
                <a:gd name="connsiteY3462" fmla="*/ 873309 h 1447571"/>
                <a:gd name="connsiteX3463" fmla="*/ 2026643 w 2566912"/>
                <a:gd name="connsiteY3463" fmla="*/ 872261 h 1447571"/>
                <a:gd name="connsiteX3464" fmla="*/ 2026547 w 2566912"/>
                <a:gd name="connsiteY3464" fmla="*/ 872261 h 1447571"/>
                <a:gd name="connsiteX3465" fmla="*/ 2022356 w 2566912"/>
                <a:gd name="connsiteY3465" fmla="*/ 872547 h 1447571"/>
                <a:gd name="connsiteX3466" fmla="*/ 2021594 w 2566912"/>
                <a:gd name="connsiteY3466" fmla="*/ 871785 h 1447571"/>
                <a:gd name="connsiteX3467" fmla="*/ 2018546 w 2566912"/>
                <a:gd name="connsiteY3467" fmla="*/ 869785 h 1447571"/>
                <a:gd name="connsiteX3468" fmla="*/ 2018546 w 2566912"/>
                <a:gd name="connsiteY3468" fmla="*/ 869785 h 1447571"/>
                <a:gd name="connsiteX3469" fmla="*/ 2017594 w 2566912"/>
                <a:gd name="connsiteY3469" fmla="*/ 870166 h 1447571"/>
                <a:gd name="connsiteX3470" fmla="*/ 2015403 w 2566912"/>
                <a:gd name="connsiteY3470" fmla="*/ 874262 h 1447571"/>
                <a:gd name="connsiteX3471" fmla="*/ 2017974 w 2566912"/>
                <a:gd name="connsiteY3471" fmla="*/ 879500 h 1447571"/>
                <a:gd name="connsiteX3472" fmla="*/ 2019784 w 2566912"/>
                <a:gd name="connsiteY3472" fmla="*/ 880262 h 1447571"/>
                <a:gd name="connsiteX3473" fmla="*/ 2022452 w 2566912"/>
                <a:gd name="connsiteY3473" fmla="*/ 881691 h 1447571"/>
                <a:gd name="connsiteX3474" fmla="*/ 2022832 w 2566912"/>
                <a:gd name="connsiteY3474" fmla="*/ 882834 h 1447571"/>
                <a:gd name="connsiteX3475" fmla="*/ 2023975 w 2566912"/>
                <a:gd name="connsiteY3475" fmla="*/ 885215 h 1447571"/>
                <a:gd name="connsiteX3476" fmla="*/ 2024261 w 2566912"/>
                <a:gd name="connsiteY3476" fmla="*/ 885406 h 1447571"/>
                <a:gd name="connsiteX3477" fmla="*/ 2026261 w 2566912"/>
                <a:gd name="connsiteY3477" fmla="*/ 887501 h 1447571"/>
                <a:gd name="connsiteX3478" fmla="*/ 2027023 w 2566912"/>
                <a:gd name="connsiteY3478" fmla="*/ 889311 h 1447571"/>
                <a:gd name="connsiteX3479" fmla="*/ 2028738 w 2566912"/>
                <a:gd name="connsiteY3479" fmla="*/ 892645 h 1447571"/>
                <a:gd name="connsiteX3480" fmla="*/ 2030071 w 2566912"/>
                <a:gd name="connsiteY3480" fmla="*/ 893788 h 1447571"/>
                <a:gd name="connsiteX3481" fmla="*/ 2031595 w 2566912"/>
                <a:gd name="connsiteY3481" fmla="*/ 895788 h 1447571"/>
                <a:gd name="connsiteX3482" fmla="*/ 2034072 w 2566912"/>
                <a:gd name="connsiteY3482" fmla="*/ 900170 h 1447571"/>
                <a:gd name="connsiteX3483" fmla="*/ 2034548 w 2566912"/>
                <a:gd name="connsiteY3483" fmla="*/ 900741 h 1447571"/>
                <a:gd name="connsiteX3484" fmla="*/ 2039596 w 2566912"/>
                <a:gd name="connsiteY3484" fmla="*/ 904170 h 1447571"/>
                <a:gd name="connsiteX3485" fmla="*/ 2045693 w 2566912"/>
                <a:gd name="connsiteY3485" fmla="*/ 910171 h 1447571"/>
                <a:gd name="connsiteX3486" fmla="*/ 2045597 w 2566912"/>
                <a:gd name="connsiteY3486" fmla="*/ 911218 h 1447571"/>
                <a:gd name="connsiteX3487" fmla="*/ 2045883 w 2566912"/>
                <a:gd name="connsiteY3487" fmla="*/ 917029 h 1447571"/>
                <a:gd name="connsiteX3488" fmla="*/ 2048455 w 2566912"/>
                <a:gd name="connsiteY3488" fmla="*/ 920362 h 1447571"/>
                <a:gd name="connsiteX3489" fmla="*/ 2049788 w 2566912"/>
                <a:gd name="connsiteY3489" fmla="*/ 922267 h 1447571"/>
                <a:gd name="connsiteX3490" fmla="*/ 2054360 w 2566912"/>
                <a:gd name="connsiteY3490" fmla="*/ 931030 h 1447571"/>
                <a:gd name="connsiteX3491" fmla="*/ 2055218 w 2566912"/>
                <a:gd name="connsiteY3491" fmla="*/ 933412 h 1447571"/>
                <a:gd name="connsiteX3492" fmla="*/ 2056074 w 2566912"/>
                <a:gd name="connsiteY3492" fmla="*/ 935888 h 1447571"/>
                <a:gd name="connsiteX3493" fmla="*/ 2057408 w 2566912"/>
                <a:gd name="connsiteY3493" fmla="*/ 939412 h 1447571"/>
                <a:gd name="connsiteX3494" fmla="*/ 2057884 w 2566912"/>
                <a:gd name="connsiteY3494" fmla="*/ 940270 h 1447571"/>
                <a:gd name="connsiteX3495" fmla="*/ 2059313 w 2566912"/>
                <a:gd name="connsiteY3495" fmla="*/ 942937 h 1447571"/>
                <a:gd name="connsiteX3496" fmla="*/ 2063028 w 2566912"/>
                <a:gd name="connsiteY3496" fmla="*/ 949318 h 1447571"/>
                <a:gd name="connsiteX3497" fmla="*/ 2066076 w 2566912"/>
                <a:gd name="connsiteY3497" fmla="*/ 953891 h 1447571"/>
                <a:gd name="connsiteX3498" fmla="*/ 2066838 w 2566912"/>
                <a:gd name="connsiteY3498" fmla="*/ 956462 h 1447571"/>
                <a:gd name="connsiteX3499" fmla="*/ 2068362 w 2566912"/>
                <a:gd name="connsiteY3499" fmla="*/ 960558 h 1447571"/>
                <a:gd name="connsiteX3500" fmla="*/ 2072839 w 2566912"/>
                <a:gd name="connsiteY3500" fmla="*/ 963796 h 1447571"/>
                <a:gd name="connsiteX3501" fmla="*/ 2077887 w 2566912"/>
                <a:gd name="connsiteY3501" fmla="*/ 967511 h 1447571"/>
                <a:gd name="connsiteX3502" fmla="*/ 2082649 w 2566912"/>
                <a:gd name="connsiteY3502" fmla="*/ 974750 h 1447571"/>
                <a:gd name="connsiteX3503" fmla="*/ 2086459 w 2566912"/>
                <a:gd name="connsiteY3503" fmla="*/ 975226 h 1447571"/>
                <a:gd name="connsiteX3504" fmla="*/ 2089412 w 2566912"/>
                <a:gd name="connsiteY3504" fmla="*/ 975798 h 1447571"/>
                <a:gd name="connsiteX3505" fmla="*/ 2090460 w 2566912"/>
                <a:gd name="connsiteY3505" fmla="*/ 976560 h 1447571"/>
                <a:gd name="connsiteX3506" fmla="*/ 2093603 w 2566912"/>
                <a:gd name="connsiteY3506" fmla="*/ 978274 h 1447571"/>
                <a:gd name="connsiteX3507" fmla="*/ 2093794 w 2566912"/>
                <a:gd name="connsiteY3507" fmla="*/ 978465 h 1447571"/>
                <a:gd name="connsiteX3508" fmla="*/ 2089793 w 2566912"/>
                <a:gd name="connsiteY3508" fmla="*/ 975322 h 1447571"/>
                <a:gd name="connsiteX3509" fmla="*/ 2086459 w 2566912"/>
                <a:gd name="connsiteY3509" fmla="*/ 974655 h 1447571"/>
                <a:gd name="connsiteX3510" fmla="*/ 2083030 w 2566912"/>
                <a:gd name="connsiteY3510" fmla="*/ 974274 h 1447571"/>
                <a:gd name="connsiteX3511" fmla="*/ 2078649 w 2566912"/>
                <a:gd name="connsiteY3511" fmla="*/ 967416 h 1447571"/>
                <a:gd name="connsiteX3512" fmla="*/ 2073315 w 2566912"/>
                <a:gd name="connsiteY3512" fmla="*/ 963416 h 1447571"/>
                <a:gd name="connsiteX3513" fmla="*/ 2069028 w 2566912"/>
                <a:gd name="connsiteY3513" fmla="*/ 960367 h 1447571"/>
                <a:gd name="connsiteX3514" fmla="*/ 2067600 w 2566912"/>
                <a:gd name="connsiteY3514" fmla="*/ 956558 h 1447571"/>
                <a:gd name="connsiteX3515" fmla="*/ 2066742 w 2566912"/>
                <a:gd name="connsiteY3515" fmla="*/ 953795 h 1447571"/>
                <a:gd name="connsiteX3516" fmla="*/ 2063599 w 2566912"/>
                <a:gd name="connsiteY3516" fmla="*/ 949128 h 1447571"/>
                <a:gd name="connsiteX3517" fmla="*/ 2059980 w 2566912"/>
                <a:gd name="connsiteY3517" fmla="*/ 942841 h 1447571"/>
                <a:gd name="connsiteX3518" fmla="*/ 2058456 w 2566912"/>
                <a:gd name="connsiteY3518" fmla="*/ 940174 h 1447571"/>
                <a:gd name="connsiteX3519" fmla="*/ 2057980 w 2566912"/>
                <a:gd name="connsiteY3519" fmla="*/ 939317 h 1447571"/>
                <a:gd name="connsiteX3520" fmla="*/ 2056741 w 2566912"/>
                <a:gd name="connsiteY3520" fmla="*/ 936174 h 1447571"/>
                <a:gd name="connsiteX3521" fmla="*/ 2055789 w 2566912"/>
                <a:gd name="connsiteY3521" fmla="*/ 933412 h 1447571"/>
                <a:gd name="connsiteX3522" fmla="*/ 2055027 w 2566912"/>
                <a:gd name="connsiteY3522" fmla="*/ 931412 h 1447571"/>
                <a:gd name="connsiteX3523" fmla="*/ 2050264 w 2566912"/>
                <a:gd name="connsiteY3523" fmla="*/ 922172 h 1447571"/>
                <a:gd name="connsiteX3524" fmla="*/ 2048931 w 2566912"/>
                <a:gd name="connsiteY3524" fmla="*/ 920267 h 1447571"/>
                <a:gd name="connsiteX3525" fmla="*/ 2046264 w 2566912"/>
                <a:gd name="connsiteY3525" fmla="*/ 916838 h 1447571"/>
                <a:gd name="connsiteX3526" fmla="*/ 2046264 w 2566912"/>
                <a:gd name="connsiteY3526" fmla="*/ 911695 h 1447571"/>
                <a:gd name="connsiteX3527" fmla="*/ 2046454 w 2566912"/>
                <a:gd name="connsiteY3527" fmla="*/ 910552 h 1447571"/>
                <a:gd name="connsiteX3528" fmla="*/ 2039787 w 2566912"/>
                <a:gd name="connsiteY3528" fmla="*/ 903789 h 1447571"/>
                <a:gd name="connsiteX3529" fmla="*/ 2035215 w 2566912"/>
                <a:gd name="connsiteY3529" fmla="*/ 900646 h 1447571"/>
                <a:gd name="connsiteX3530" fmla="*/ 2034739 w 2566912"/>
                <a:gd name="connsiteY3530" fmla="*/ 900074 h 1447571"/>
                <a:gd name="connsiteX3531" fmla="*/ 2032357 w 2566912"/>
                <a:gd name="connsiteY3531" fmla="*/ 895978 h 1447571"/>
                <a:gd name="connsiteX3532" fmla="*/ 2030548 w 2566912"/>
                <a:gd name="connsiteY3532" fmla="*/ 893502 h 1447571"/>
                <a:gd name="connsiteX3533" fmla="*/ 2029309 w 2566912"/>
                <a:gd name="connsiteY3533" fmla="*/ 892454 h 1447571"/>
                <a:gd name="connsiteX3534" fmla="*/ 2027786 w 2566912"/>
                <a:gd name="connsiteY3534" fmla="*/ 889406 h 1447571"/>
                <a:gd name="connsiteX3535" fmla="*/ 2027023 w 2566912"/>
                <a:gd name="connsiteY3535" fmla="*/ 887501 h 1447571"/>
                <a:gd name="connsiteX3536" fmla="*/ 2024737 w 2566912"/>
                <a:gd name="connsiteY3536" fmla="*/ 885120 h 1447571"/>
                <a:gd name="connsiteX3537" fmla="*/ 2024547 w 2566912"/>
                <a:gd name="connsiteY3537" fmla="*/ 884929 h 1447571"/>
                <a:gd name="connsiteX3538" fmla="*/ 2023690 w 2566912"/>
                <a:gd name="connsiteY3538" fmla="*/ 883024 h 1447571"/>
                <a:gd name="connsiteX3539" fmla="*/ 2023308 w 2566912"/>
                <a:gd name="connsiteY3539" fmla="*/ 881786 h 1447571"/>
                <a:gd name="connsiteX3540" fmla="*/ 2020165 w 2566912"/>
                <a:gd name="connsiteY3540" fmla="*/ 879976 h 1447571"/>
                <a:gd name="connsiteX3541" fmla="*/ 2018546 w 2566912"/>
                <a:gd name="connsiteY3541" fmla="*/ 879215 h 1447571"/>
                <a:gd name="connsiteX3542" fmla="*/ 2016355 w 2566912"/>
                <a:gd name="connsiteY3542" fmla="*/ 874357 h 1447571"/>
                <a:gd name="connsiteX3543" fmla="*/ 2018261 w 2566912"/>
                <a:gd name="connsiteY3543" fmla="*/ 871023 h 1447571"/>
                <a:gd name="connsiteX3544" fmla="*/ 2018546 w 2566912"/>
                <a:gd name="connsiteY3544" fmla="*/ 870928 h 1447571"/>
                <a:gd name="connsiteX3545" fmla="*/ 2018546 w 2566912"/>
                <a:gd name="connsiteY3545" fmla="*/ 870928 h 1447571"/>
                <a:gd name="connsiteX3546" fmla="*/ 2020927 w 2566912"/>
                <a:gd name="connsiteY3546" fmla="*/ 872737 h 1447571"/>
                <a:gd name="connsiteX3547" fmla="*/ 2021785 w 2566912"/>
                <a:gd name="connsiteY3547" fmla="*/ 873499 h 1447571"/>
                <a:gd name="connsiteX3548" fmla="*/ 2026737 w 2566912"/>
                <a:gd name="connsiteY3548" fmla="*/ 873404 h 1447571"/>
                <a:gd name="connsiteX3549" fmla="*/ 2032262 w 2566912"/>
                <a:gd name="connsiteY3549" fmla="*/ 874166 h 1447571"/>
                <a:gd name="connsiteX3550" fmla="*/ 2034072 w 2566912"/>
                <a:gd name="connsiteY3550" fmla="*/ 876738 h 1447571"/>
                <a:gd name="connsiteX3551" fmla="*/ 2036262 w 2566912"/>
                <a:gd name="connsiteY3551" fmla="*/ 879691 h 1447571"/>
                <a:gd name="connsiteX3552" fmla="*/ 2038072 w 2566912"/>
                <a:gd name="connsiteY3552" fmla="*/ 881691 h 1447571"/>
                <a:gd name="connsiteX3553" fmla="*/ 2041120 w 2566912"/>
                <a:gd name="connsiteY3553" fmla="*/ 884929 h 1447571"/>
                <a:gd name="connsiteX3554" fmla="*/ 2043311 w 2566912"/>
                <a:gd name="connsiteY3554" fmla="*/ 886644 h 1447571"/>
                <a:gd name="connsiteX3555" fmla="*/ 2046740 w 2566912"/>
                <a:gd name="connsiteY3555" fmla="*/ 889501 h 1447571"/>
                <a:gd name="connsiteX3556" fmla="*/ 2051788 w 2566912"/>
                <a:gd name="connsiteY3556" fmla="*/ 895407 h 1447571"/>
                <a:gd name="connsiteX3557" fmla="*/ 2052931 w 2566912"/>
                <a:gd name="connsiteY3557" fmla="*/ 897312 h 1447571"/>
                <a:gd name="connsiteX3558" fmla="*/ 2054074 w 2566912"/>
                <a:gd name="connsiteY3558" fmla="*/ 899122 h 1447571"/>
                <a:gd name="connsiteX3559" fmla="*/ 2054169 w 2566912"/>
                <a:gd name="connsiteY3559" fmla="*/ 899217 h 1447571"/>
                <a:gd name="connsiteX3560" fmla="*/ 2057980 w 2566912"/>
                <a:gd name="connsiteY3560" fmla="*/ 902551 h 1447571"/>
                <a:gd name="connsiteX3561" fmla="*/ 2060170 w 2566912"/>
                <a:gd name="connsiteY3561" fmla="*/ 902455 h 1447571"/>
                <a:gd name="connsiteX3562" fmla="*/ 2061790 w 2566912"/>
                <a:gd name="connsiteY3562" fmla="*/ 902360 h 1447571"/>
                <a:gd name="connsiteX3563" fmla="*/ 2062266 w 2566912"/>
                <a:gd name="connsiteY3563" fmla="*/ 903694 h 1447571"/>
                <a:gd name="connsiteX3564" fmla="*/ 2063504 w 2566912"/>
                <a:gd name="connsiteY3564" fmla="*/ 906266 h 1447571"/>
                <a:gd name="connsiteX3565" fmla="*/ 2064076 w 2566912"/>
                <a:gd name="connsiteY3565" fmla="*/ 906646 h 1447571"/>
                <a:gd name="connsiteX3566" fmla="*/ 2067124 w 2566912"/>
                <a:gd name="connsiteY3566" fmla="*/ 908361 h 1447571"/>
                <a:gd name="connsiteX3567" fmla="*/ 2069505 w 2566912"/>
                <a:gd name="connsiteY3567" fmla="*/ 909123 h 1447571"/>
                <a:gd name="connsiteX3568" fmla="*/ 2073219 w 2566912"/>
                <a:gd name="connsiteY3568" fmla="*/ 912266 h 1447571"/>
                <a:gd name="connsiteX3569" fmla="*/ 2074362 w 2566912"/>
                <a:gd name="connsiteY3569" fmla="*/ 914266 h 1447571"/>
                <a:gd name="connsiteX3570" fmla="*/ 2074934 w 2566912"/>
                <a:gd name="connsiteY3570" fmla="*/ 915600 h 1447571"/>
                <a:gd name="connsiteX3571" fmla="*/ 2076553 w 2566912"/>
                <a:gd name="connsiteY3571" fmla="*/ 917695 h 1447571"/>
                <a:gd name="connsiteX3572" fmla="*/ 2077696 w 2566912"/>
                <a:gd name="connsiteY3572" fmla="*/ 918934 h 1447571"/>
                <a:gd name="connsiteX3573" fmla="*/ 2078839 w 2566912"/>
                <a:gd name="connsiteY3573" fmla="*/ 920362 h 1447571"/>
                <a:gd name="connsiteX3574" fmla="*/ 2080458 w 2566912"/>
                <a:gd name="connsiteY3574" fmla="*/ 922458 h 1447571"/>
                <a:gd name="connsiteX3575" fmla="*/ 2081125 w 2566912"/>
                <a:gd name="connsiteY3575" fmla="*/ 925506 h 1447571"/>
                <a:gd name="connsiteX3576" fmla="*/ 2082459 w 2566912"/>
                <a:gd name="connsiteY3576" fmla="*/ 928745 h 1447571"/>
                <a:gd name="connsiteX3577" fmla="*/ 2083793 w 2566912"/>
                <a:gd name="connsiteY3577" fmla="*/ 929411 h 1447571"/>
                <a:gd name="connsiteX3578" fmla="*/ 2084936 w 2566912"/>
                <a:gd name="connsiteY3578" fmla="*/ 930364 h 1447571"/>
                <a:gd name="connsiteX3579" fmla="*/ 2086174 w 2566912"/>
                <a:gd name="connsiteY3579" fmla="*/ 932364 h 1447571"/>
                <a:gd name="connsiteX3580" fmla="*/ 2087412 w 2566912"/>
                <a:gd name="connsiteY3580" fmla="*/ 934364 h 1447571"/>
                <a:gd name="connsiteX3581" fmla="*/ 2089127 w 2566912"/>
                <a:gd name="connsiteY3581" fmla="*/ 938841 h 1447571"/>
                <a:gd name="connsiteX3582" fmla="*/ 2091412 w 2566912"/>
                <a:gd name="connsiteY3582" fmla="*/ 943127 h 1447571"/>
                <a:gd name="connsiteX3583" fmla="*/ 2092174 w 2566912"/>
                <a:gd name="connsiteY3583" fmla="*/ 943222 h 1447571"/>
                <a:gd name="connsiteX3584" fmla="*/ 2093984 w 2566912"/>
                <a:gd name="connsiteY3584" fmla="*/ 943984 h 1447571"/>
                <a:gd name="connsiteX3585" fmla="*/ 2094937 w 2566912"/>
                <a:gd name="connsiteY3585" fmla="*/ 944556 h 1447571"/>
                <a:gd name="connsiteX3586" fmla="*/ 2097603 w 2566912"/>
                <a:gd name="connsiteY3586" fmla="*/ 947318 h 1447571"/>
                <a:gd name="connsiteX3587" fmla="*/ 2096080 w 2566912"/>
                <a:gd name="connsiteY3587" fmla="*/ 953795 h 1447571"/>
                <a:gd name="connsiteX3588" fmla="*/ 2095603 w 2566912"/>
                <a:gd name="connsiteY3588" fmla="*/ 955605 h 1447571"/>
                <a:gd name="connsiteX3589" fmla="*/ 2095222 w 2566912"/>
                <a:gd name="connsiteY3589" fmla="*/ 957224 h 1447571"/>
                <a:gd name="connsiteX3590" fmla="*/ 2095317 w 2566912"/>
                <a:gd name="connsiteY3590" fmla="*/ 961511 h 1447571"/>
                <a:gd name="connsiteX3591" fmla="*/ 2095508 w 2566912"/>
                <a:gd name="connsiteY3591" fmla="*/ 965701 h 1447571"/>
                <a:gd name="connsiteX3592" fmla="*/ 2095032 w 2566912"/>
                <a:gd name="connsiteY3592" fmla="*/ 968178 h 1447571"/>
                <a:gd name="connsiteX3593" fmla="*/ 2094079 w 2566912"/>
                <a:gd name="connsiteY3593" fmla="*/ 972941 h 1447571"/>
                <a:gd name="connsiteX3594" fmla="*/ 2093984 w 2566912"/>
                <a:gd name="connsiteY3594" fmla="*/ 975417 h 1447571"/>
                <a:gd name="connsiteX3595" fmla="*/ 2093889 w 2566912"/>
                <a:gd name="connsiteY3595" fmla="*/ 977798 h 1447571"/>
                <a:gd name="connsiteX3596" fmla="*/ 2091222 w 2566912"/>
                <a:gd name="connsiteY3596" fmla="*/ 976274 h 1447571"/>
                <a:gd name="connsiteX3597" fmla="*/ 2089793 w 2566912"/>
                <a:gd name="connsiteY3597" fmla="*/ 975322 h 1447571"/>
                <a:gd name="connsiteX3598" fmla="*/ 1603732 w 2566912"/>
                <a:gd name="connsiteY3598" fmla="*/ 105499 h 1447571"/>
                <a:gd name="connsiteX3599" fmla="*/ 1604018 w 2566912"/>
                <a:gd name="connsiteY3599" fmla="*/ 105499 h 1447571"/>
                <a:gd name="connsiteX3600" fmla="*/ 1605066 w 2566912"/>
                <a:gd name="connsiteY3600" fmla="*/ 105403 h 1447571"/>
                <a:gd name="connsiteX3601" fmla="*/ 1606780 w 2566912"/>
                <a:gd name="connsiteY3601" fmla="*/ 104356 h 1447571"/>
                <a:gd name="connsiteX3602" fmla="*/ 1608495 w 2566912"/>
                <a:gd name="connsiteY3602" fmla="*/ 101784 h 1447571"/>
                <a:gd name="connsiteX3603" fmla="*/ 1609733 w 2566912"/>
                <a:gd name="connsiteY3603" fmla="*/ 98831 h 1447571"/>
                <a:gd name="connsiteX3604" fmla="*/ 1608876 w 2566912"/>
                <a:gd name="connsiteY3604" fmla="*/ 98260 h 1447571"/>
                <a:gd name="connsiteX3605" fmla="*/ 1606685 w 2566912"/>
                <a:gd name="connsiteY3605" fmla="*/ 98736 h 1447571"/>
                <a:gd name="connsiteX3606" fmla="*/ 1605351 w 2566912"/>
                <a:gd name="connsiteY3606" fmla="*/ 99117 h 1447571"/>
                <a:gd name="connsiteX3607" fmla="*/ 1601160 w 2566912"/>
                <a:gd name="connsiteY3607" fmla="*/ 101974 h 1447571"/>
                <a:gd name="connsiteX3608" fmla="*/ 1602780 w 2566912"/>
                <a:gd name="connsiteY3608" fmla="*/ 105308 h 1447571"/>
                <a:gd name="connsiteX3609" fmla="*/ 1603732 w 2566912"/>
                <a:gd name="connsiteY3609" fmla="*/ 105499 h 1447571"/>
                <a:gd name="connsiteX3610" fmla="*/ 1605542 w 2566912"/>
                <a:gd name="connsiteY3610" fmla="*/ 99879 h 1447571"/>
                <a:gd name="connsiteX3611" fmla="*/ 1607066 w 2566912"/>
                <a:gd name="connsiteY3611" fmla="*/ 99498 h 1447571"/>
                <a:gd name="connsiteX3612" fmla="*/ 1608971 w 2566912"/>
                <a:gd name="connsiteY3612" fmla="*/ 99022 h 1447571"/>
                <a:gd name="connsiteX3613" fmla="*/ 1608971 w 2566912"/>
                <a:gd name="connsiteY3613" fmla="*/ 99403 h 1447571"/>
                <a:gd name="connsiteX3614" fmla="*/ 1608019 w 2566912"/>
                <a:gd name="connsiteY3614" fmla="*/ 101117 h 1447571"/>
                <a:gd name="connsiteX3615" fmla="*/ 1607923 w 2566912"/>
                <a:gd name="connsiteY3615" fmla="*/ 101212 h 1447571"/>
                <a:gd name="connsiteX3616" fmla="*/ 1605923 w 2566912"/>
                <a:gd name="connsiteY3616" fmla="*/ 104165 h 1447571"/>
                <a:gd name="connsiteX3617" fmla="*/ 1605066 w 2566912"/>
                <a:gd name="connsiteY3617" fmla="*/ 104451 h 1447571"/>
                <a:gd name="connsiteX3618" fmla="*/ 1603732 w 2566912"/>
                <a:gd name="connsiteY3618" fmla="*/ 104641 h 1447571"/>
                <a:gd name="connsiteX3619" fmla="*/ 1603352 w 2566912"/>
                <a:gd name="connsiteY3619" fmla="*/ 104546 h 1447571"/>
                <a:gd name="connsiteX3620" fmla="*/ 1602018 w 2566912"/>
                <a:gd name="connsiteY3620" fmla="*/ 101879 h 1447571"/>
                <a:gd name="connsiteX3621" fmla="*/ 1605542 w 2566912"/>
                <a:gd name="connsiteY3621" fmla="*/ 99879 h 1447571"/>
                <a:gd name="connsiteX3622" fmla="*/ 1592493 w 2566912"/>
                <a:gd name="connsiteY3622" fmla="*/ 106832 h 1447571"/>
                <a:gd name="connsiteX3623" fmla="*/ 1593540 w 2566912"/>
                <a:gd name="connsiteY3623" fmla="*/ 106261 h 1447571"/>
                <a:gd name="connsiteX3624" fmla="*/ 1593731 w 2566912"/>
                <a:gd name="connsiteY3624" fmla="*/ 105403 h 1447571"/>
                <a:gd name="connsiteX3625" fmla="*/ 1592207 w 2566912"/>
                <a:gd name="connsiteY3625" fmla="*/ 103975 h 1447571"/>
                <a:gd name="connsiteX3626" fmla="*/ 1591635 w 2566912"/>
                <a:gd name="connsiteY3626" fmla="*/ 103975 h 1447571"/>
                <a:gd name="connsiteX3627" fmla="*/ 1589636 w 2566912"/>
                <a:gd name="connsiteY3627" fmla="*/ 104451 h 1447571"/>
                <a:gd name="connsiteX3628" fmla="*/ 1589826 w 2566912"/>
                <a:gd name="connsiteY3628" fmla="*/ 105499 h 1447571"/>
                <a:gd name="connsiteX3629" fmla="*/ 1592398 w 2566912"/>
                <a:gd name="connsiteY3629" fmla="*/ 106832 h 1447571"/>
                <a:gd name="connsiteX3630" fmla="*/ 1592493 w 2566912"/>
                <a:gd name="connsiteY3630" fmla="*/ 106832 h 1447571"/>
                <a:gd name="connsiteX3631" fmla="*/ 1590397 w 2566912"/>
                <a:gd name="connsiteY3631" fmla="*/ 104832 h 1447571"/>
                <a:gd name="connsiteX3632" fmla="*/ 1591445 w 2566912"/>
                <a:gd name="connsiteY3632" fmla="*/ 104832 h 1447571"/>
                <a:gd name="connsiteX3633" fmla="*/ 1591731 w 2566912"/>
                <a:gd name="connsiteY3633" fmla="*/ 104832 h 1447571"/>
                <a:gd name="connsiteX3634" fmla="*/ 1592778 w 2566912"/>
                <a:gd name="connsiteY3634" fmla="*/ 105689 h 1447571"/>
                <a:gd name="connsiteX3635" fmla="*/ 1592778 w 2566912"/>
                <a:gd name="connsiteY3635" fmla="*/ 105880 h 1447571"/>
                <a:gd name="connsiteX3636" fmla="*/ 1592493 w 2566912"/>
                <a:gd name="connsiteY3636" fmla="*/ 106070 h 1447571"/>
                <a:gd name="connsiteX3637" fmla="*/ 1590588 w 2566912"/>
                <a:gd name="connsiteY3637" fmla="*/ 105022 h 1447571"/>
                <a:gd name="connsiteX3638" fmla="*/ 1590397 w 2566912"/>
                <a:gd name="connsiteY3638" fmla="*/ 104832 h 1447571"/>
                <a:gd name="connsiteX3639" fmla="*/ 1598494 w 2566912"/>
                <a:gd name="connsiteY3639" fmla="*/ 106546 h 1447571"/>
                <a:gd name="connsiteX3640" fmla="*/ 1598684 w 2566912"/>
                <a:gd name="connsiteY3640" fmla="*/ 106546 h 1447571"/>
                <a:gd name="connsiteX3641" fmla="*/ 1599255 w 2566912"/>
                <a:gd name="connsiteY3641" fmla="*/ 106356 h 1447571"/>
                <a:gd name="connsiteX3642" fmla="*/ 1599637 w 2566912"/>
                <a:gd name="connsiteY3642" fmla="*/ 106165 h 1447571"/>
                <a:gd name="connsiteX3643" fmla="*/ 1600589 w 2566912"/>
                <a:gd name="connsiteY3643" fmla="*/ 105118 h 1447571"/>
                <a:gd name="connsiteX3644" fmla="*/ 1600113 w 2566912"/>
                <a:gd name="connsiteY3644" fmla="*/ 104356 h 1447571"/>
                <a:gd name="connsiteX3645" fmla="*/ 1598018 w 2566912"/>
                <a:gd name="connsiteY3645" fmla="*/ 102736 h 1447571"/>
                <a:gd name="connsiteX3646" fmla="*/ 1597922 w 2566912"/>
                <a:gd name="connsiteY3646" fmla="*/ 102641 h 1447571"/>
                <a:gd name="connsiteX3647" fmla="*/ 1597827 w 2566912"/>
                <a:gd name="connsiteY3647" fmla="*/ 102641 h 1447571"/>
                <a:gd name="connsiteX3648" fmla="*/ 1595731 w 2566912"/>
                <a:gd name="connsiteY3648" fmla="*/ 102832 h 1447571"/>
                <a:gd name="connsiteX3649" fmla="*/ 1595731 w 2566912"/>
                <a:gd name="connsiteY3649" fmla="*/ 103784 h 1447571"/>
                <a:gd name="connsiteX3650" fmla="*/ 1598494 w 2566912"/>
                <a:gd name="connsiteY3650" fmla="*/ 106546 h 1447571"/>
                <a:gd name="connsiteX3651" fmla="*/ 1597351 w 2566912"/>
                <a:gd name="connsiteY3651" fmla="*/ 103498 h 1447571"/>
                <a:gd name="connsiteX3652" fmla="*/ 1599446 w 2566912"/>
                <a:gd name="connsiteY3652" fmla="*/ 105118 h 1447571"/>
                <a:gd name="connsiteX3653" fmla="*/ 1599541 w 2566912"/>
                <a:gd name="connsiteY3653" fmla="*/ 105213 h 1447571"/>
                <a:gd name="connsiteX3654" fmla="*/ 1599065 w 2566912"/>
                <a:gd name="connsiteY3654" fmla="*/ 105499 h 1447571"/>
                <a:gd name="connsiteX3655" fmla="*/ 1598684 w 2566912"/>
                <a:gd name="connsiteY3655" fmla="*/ 105784 h 1447571"/>
                <a:gd name="connsiteX3656" fmla="*/ 1596398 w 2566912"/>
                <a:gd name="connsiteY3656" fmla="*/ 103403 h 1447571"/>
                <a:gd name="connsiteX3657" fmla="*/ 1597351 w 2566912"/>
                <a:gd name="connsiteY3657" fmla="*/ 103498 h 1447571"/>
                <a:gd name="connsiteX3658" fmla="*/ 2053884 w 2566912"/>
                <a:gd name="connsiteY3658" fmla="*/ 947890 h 1447571"/>
                <a:gd name="connsiteX3659" fmla="*/ 2051407 w 2566912"/>
                <a:gd name="connsiteY3659" fmla="*/ 946556 h 1447571"/>
                <a:gd name="connsiteX3660" fmla="*/ 2051121 w 2566912"/>
                <a:gd name="connsiteY3660" fmla="*/ 947413 h 1447571"/>
                <a:gd name="connsiteX3661" fmla="*/ 2054074 w 2566912"/>
                <a:gd name="connsiteY3661" fmla="*/ 951795 h 1447571"/>
                <a:gd name="connsiteX3662" fmla="*/ 2054169 w 2566912"/>
                <a:gd name="connsiteY3662" fmla="*/ 951795 h 1447571"/>
                <a:gd name="connsiteX3663" fmla="*/ 2054741 w 2566912"/>
                <a:gd name="connsiteY3663" fmla="*/ 951033 h 1447571"/>
                <a:gd name="connsiteX3664" fmla="*/ 2053884 w 2566912"/>
                <a:gd name="connsiteY3664" fmla="*/ 947890 h 1447571"/>
                <a:gd name="connsiteX3665" fmla="*/ 2053884 w 2566912"/>
                <a:gd name="connsiteY3665" fmla="*/ 947890 h 1447571"/>
                <a:gd name="connsiteX3666" fmla="*/ 2052169 w 2566912"/>
                <a:gd name="connsiteY3666" fmla="*/ 947604 h 1447571"/>
                <a:gd name="connsiteX3667" fmla="*/ 2053217 w 2566912"/>
                <a:gd name="connsiteY3667" fmla="*/ 948461 h 1447571"/>
                <a:gd name="connsiteX3668" fmla="*/ 2053884 w 2566912"/>
                <a:gd name="connsiteY3668" fmla="*/ 950652 h 1447571"/>
                <a:gd name="connsiteX3669" fmla="*/ 2052169 w 2566912"/>
                <a:gd name="connsiteY3669" fmla="*/ 947604 h 1447571"/>
                <a:gd name="connsiteX3670" fmla="*/ 1579348 w 2566912"/>
                <a:gd name="connsiteY3670" fmla="*/ 110547 h 1447571"/>
                <a:gd name="connsiteX3671" fmla="*/ 1580111 w 2566912"/>
                <a:gd name="connsiteY3671" fmla="*/ 110452 h 1447571"/>
                <a:gd name="connsiteX3672" fmla="*/ 1584587 w 2566912"/>
                <a:gd name="connsiteY3672" fmla="*/ 109118 h 1447571"/>
                <a:gd name="connsiteX3673" fmla="*/ 1585635 w 2566912"/>
                <a:gd name="connsiteY3673" fmla="*/ 106261 h 1447571"/>
                <a:gd name="connsiteX3674" fmla="*/ 1584587 w 2566912"/>
                <a:gd name="connsiteY3674" fmla="*/ 105403 h 1447571"/>
                <a:gd name="connsiteX3675" fmla="*/ 1582968 w 2566912"/>
                <a:gd name="connsiteY3675" fmla="*/ 105784 h 1447571"/>
                <a:gd name="connsiteX3676" fmla="*/ 1581539 w 2566912"/>
                <a:gd name="connsiteY3676" fmla="*/ 106165 h 1447571"/>
                <a:gd name="connsiteX3677" fmla="*/ 1580396 w 2566912"/>
                <a:gd name="connsiteY3677" fmla="*/ 106261 h 1447571"/>
                <a:gd name="connsiteX3678" fmla="*/ 1577919 w 2566912"/>
                <a:gd name="connsiteY3678" fmla="*/ 106737 h 1447571"/>
                <a:gd name="connsiteX3679" fmla="*/ 1577443 w 2566912"/>
                <a:gd name="connsiteY3679" fmla="*/ 107023 h 1447571"/>
                <a:gd name="connsiteX3680" fmla="*/ 1575824 w 2566912"/>
                <a:gd name="connsiteY3680" fmla="*/ 108642 h 1447571"/>
                <a:gd name="connsiteX3681" fmla="*/ 1576300 w 2566912"/>
                <a:gd name="connsiteY3681" fmla="*/ 109594 h 1447571"/>
                <a:gd name="connsiteX3682" fmla="*/ 1579348 w 2566912"/>
                <a:gd name="connsiteY3682" fmla="*/ 110547 h 1447571"/>
                <a:gd name="connsiteX3683" fmla="*/ 1578015 w 2566912"/>
                <a:gd name="connsiteY3683" fmla="*/ 107689 h 1447571"/>
                <a:gd name="connsiteX3684" fmla="*/ 1578491 w 2566912"/>
                <a:gd name="connsiteY3684" fmla="*/ 107404 h 1447571"/>
                <a:gd name="connsiteX3685" fmla="*/ 1580491 w 2566912"/>
                <a:gd name="connsiteY3685" fmla="*/ 107118 h 1447571"/>
                <a:gd name="connsiteX3686" fmla="*/ 1581730 w 2566912"/>
                <a:gd name="connsiteY3686" fmla="*/ 107023 h 1447571"/>
                <a:gd name="connsiteX3687" fmla="*/ 1583349 w 2566912"/>
                <a:gd name="connsiteY3687" fmla="*/ 106546 h 1447571"/>
                <a:gd name="connsiteX3688" fmla="*/ 1584587 w 2566912"/>
                <a:gd name="connsiteY3688" fmla="*/ 106165 h 1447571"/>
                <a:gd name="connsiteX3689" fmla="*/ 1584778 w 2566912"/>
                <a:gd name="connsiteY3689" fmla="*/ 106356 h 1447571"/>
                <a:gd name="connsiteX3690" fmla="*/ 1584206 w 2566912"/>
                <a:gd name="connsiteY3690" fmla="*/ 108356 h 1447571"/>
                <a:gd name="connsiteX3691" fmla="*/ 1580015 w 2566912"/>
                <a:gd name="connsiteY3691" fmla="*/ 109594 h 1447571"/>
                <a:gd name="connsiteX3692" fmla="*/ 1576967 w 2566912"/>
                <a:gd name="connsiteY3692" fmla="*/ 108832 h 1447571"/>
                <a:gd name="connsiteX3693" fmla="*/ 1576776 w 2566912"/>
                <a:gd name="connsiteY3693" fmla="*/ 108547 h 1447571"/>
                <a:gd name="connsiteX3694" fmla="*/ 1578015 w 2566912"/>
                <a:gd name="connsiteY3694" fmla="*/ 107689 h 1447571"/>
                <a:gd name="connsiteX3695" fmla="*/ 1547440 w 2566912"/>
                <a:gd name="connsiteY3695" fmla="*/ 113976 h 1447571"/>
                <a:gd name="connsiteX3696" fmla="*/ 1547725 w 2566912"/>
                <a:gd name="connsiteY3696" fmla="*/ 113976 h 1447571"/>
                <a:gd name="connsiteX3697" fmla="*/ 1551154 w 2566912"/>
                <a:gd name="connsiteY3697" fmla="*/ 111214 h 1447571"/>
                <a:gd name="connsiteX3698" fmla="*/ 1551249 w 2566912"/>
                <a:gd name="connsiteY3698" fmla="*/ 110642 h 1447571"/>
                <a:gd name="connsiteX3699" fmla="*/ 1552392 w 2566912"/>
                <a:gd name="connsiteY3699" fmla="*/ 107499 h 1447571"/>
                <a:gd name="connsiteX3700" fmla="*/ 1553631 w 2566912"/>
                <a:gd name="connsiteY3700" fmla="*/ 106927 h 1447571"/>
                <a:gd name="connsiteX3701" fmla="*/ 1555060 w 2566912"/>
                <a:gd name="connsiteY3701" fmla="*/ 106165 h 1447571"/>
                <a:gd name="connsiteX3702" fmla="*/ 1555060 w 2566912"/>
                <a:gd name="connsiteY3702" fmla="*/ 106165 h 1447571"/>
                <a:gd name="connsiteX3703" fmla="*/ 1557346 w 2566912"/>
                <a:gd name="connsiteY3703" fmla="*/ 101879 h 1447571"/>
                <a:gd name="connsiteX3704" fmla="*/ 1556393 w 2566912"/>
                <a:gd name="connsiteY3704" fmla="*/ 101308 h 1447571"/>
                <a:gd name="connsiteX3705" fmla="*/ 1549249 w 2566912"/>
                <a:gd name="connsiteY3705" fmla="*/ 103022 h 1447571"/>
                <a:gd name="connsiteX3706" fmla="*/ 1548583 w 2566912"/>
                <a:gd name="connsiteY3706" fmla="*/ 105689 h 1447571"/>
                <a:gd name="connsiteX3707" fmla="*/ 1548297 w 2566912"/>
                <a:gd name="connsiteY3707" fmla="*/ 107308 h 1447571"/>
                <a:gd name="connsiteX3708" fmla="*/ 1547725 w 2566912"/>
                <a:gd name="connsiteY3708" fmla="*/ 107499 h 1447571"/>
                <a:gd name="connsiteX3709" fmla="*/ 1545153 w 2566912"/>
                <a:gd name="connsiteY3709" fmla="*/ 109499 h 1447571"/>
                <a:gd name="connsiteX3710" fmla="*/ 1546963 w 2566912"/>
                <a:gd name="connsiteY3710" fmla="*/ 113881 h 1447571"/>
                <a:gd name="connsiteX3711" fmla="*/ 1547440 w 2566912"/>
                <a:gd name="connsiteY3711" fmla="*/ 113976 h 1447571"/>
                <a:gd name="connsiteX3712" fmla="*/ 1548106 w 2566912"/>
                <a:gd name="connsiteY3712" fmla="*/ 108166 h 1447571"/>
                <a:gd name="connsiteX3713" fmla="*/ 1548678 w 2566912"/>
                <a:gd name="connsiteY3713" fmla="*/ 107880 h 1447571"/>
                <a:gd name="connsiteX3714" fmla="*/ 1549535 w 2566912"/>
                <a:gd name="connsiteY3714" fmla="*/ 105499 h 1447571"/>
                <a:gd name="connsiteX3715" fmla="*/ 1550011 w 2566912"/>
                <a:gd name="connsiteY3715" fmla="*/ 103213 h 1447571"/>
                <a:gd name="connsiteX3716" fmla="*/ 1556393 w 2566912"/>
                <a:gd name="connsiteY3716" fmla="*/ 101879 h 1447571"/>
                <a:gd name="connsiteX3717" fmla="*/ 1556583 w 2566912"/>
                <a:gd name="connsiteY3717" fmla="*/ 101879 h 1447571"/>
                <a:gd name="connsiteX3718" fmla="*/ 1554488 w 2566912"/>
                <a:gd name="connsiteY3718" fmla="*/ 105213 h 1447571"/>
                <a:gd name="connsiteX3719" fmla="*/ 1553250 w 2566912"/>
                <a:gd name="connsiteY3719" fmla="*/ 105784 h 1447571"/>
                <a:gd name="connsiteX3720" fmla="*/ 1551916 w 2566912"/>
                <a:gd name="connsiteY3720" fmla="*/ 106451 h 1447571"/>
                <a:gd name="connsiteX3721" fmla="*/ 1550393 w 2566912"/>
                <a:gd name="connsiteY3721" fmla="*/ 110166 h 1447571"/>
                <a:gd name="connsiteX3722" fmla="*/ 1550297 w 2566912"/>
                <a:gd name="connsiteY3722" fmla="*/ 110737 h 1447571"/>
                <a:gd name="connsiteX3723" fmla="*/ 1547630 w 2566912"/>
                <a:gd name="connsiteY3723" fmla="*/ 112833 h 1447571"/>
                <a:gd name="connsiteX3724" fmla="*/ 1546202 w 2566912"/>
                <a:gd name="connsiteY3724" fmla="*/ 109023 h 1447571"/>
                <a:gd name="connsiteX3725" fmla="*/ 1548106 w 2566912"/>
                <a:gd name="connsiteY3725" fmla="*/ 108166 h 1447571"/>
                <a:gd name="connsiteX3726" fmla="*/ 1554964 w 2566912"/>
                <a:gd name="connsiteY3726" fmla="*/ 108737 h 1447571"/>
                <a:gd name="connsiteX3727" fmla="*/ 1554964 w 2566912"/>
                <a:gd name="connsiteY3727" fmla="*/ 109213 h 1447571"/>
                <a:gd name="connsiteX3728" fmla="*/ 1554488 w 2566912"/>
                <a:gd name="connsiteY3728" fmla="*/ 110737 h 1447571"/>
                <a:gd name="connsiteX3729" fmla="*/ 1552297 w 2566912"/>
                <a:gd name="connsiteY3729" fmla="*/ 112452 h 1447571"/>
                <a:gd name="connsiteX3730" fmla="*/ 1551916 w 2566912"/>
                <a:gd name="connsiteY3730" fmla="*/ 115119 h 1447571"/>
                <a:gd name="connsiteX3731" fmla="*/ 1552678 w 2566912"/>
                <a:gd name="connsiteY3731" fmla="*/ 115881 h 1447571"/>
                <a:gd name="connsiteX3732" fmla="*/ 1552869 w 2566912"/>
                <a:gd name="connsiteY3732" fmla="*/ 115976 h 1447571"/>
                <a:gd name="connsiteX3733" fmla="*/ 1554678 w 2566912"/>
                <a:gd name="connsiteY3733" fmla="*/ 116357 h 1447571"/>
                <a:gd name="connsiteX3734" fmla="*/ 1556298 w 2566912"/>
                <a:gd name="connsiteY3734" fmla="*/ 115786 h 1447571"/>
                <a:gd name="connsiteX3735" fmla="*/ 1559727 w 2566912"/>
                <a:gd name="connsiteY3735" fmla="*/ 114643 h 1447571"/>
                <a:gd name="connsiteX3736" fmla="*/ 1562299 w 2566912"/>
                <a:gd name="connsiteY3736" fmla="*/ 115405 h 1447571"/>
                <a:gd name="connsiteX3737" fmla="*/ 1563442 w 2566912"/>
                <a:gd name="connsiteY3737" fmla="*/ 114643 h 1447571"/>
                <a:gd name="connsiteX3738" fmla="*/ 1565061 w 2566912"/>
                <a:gd name="connsiteY3738" fmla="*/ 110928 h 1447571"/>
                <a:gd name="connsiteX3739" fmla="*/ 1564585 w 2566912"/>
                <a:gd name="connsiteY3739" fmla="*/ 110356 h 1447571"/>
                <a:gd name="connsiteX3740" fmla="*/ 1563442 w 2566912"/>
                <a:gd name="connsiteY3740" fmla="*/ 107213 h 1447571"/>
                <a:gd name="connsiteX3741" fmla="*/ 1563632 w 2566912"/>
                <a:gd name="connsiteY3741" fmla="*/ 106642 h 1447571"/>
                <a:gd name="connsiteX3742" fmla="*/ 1566013 w 2566912"/>
                <a:gd name="connsiteY3742" fmla="*/ 105689 h 1447571"/>
                <a:gd name="connsiteX3743" fmla="*/ 1566204 w 2566912"/>
                <a:gd name="connsiteY3743" fmla="*/ 105594 h 1447571"/>
                <a:gd name="connsiteX3744" fmla="*/ 1567537 w 2566912"/>
                <a:gd name="connsiteY3744" fmla="*/ 102451 h 1447571"/>
                <a:gd name="connsiteX3745" fmla="*/ 1567251 w 2566912"/>
                <a:gd name="connsiteY3745" fmla="*/ 101879 h 1447571"/>
                <a:gd name="connsiteX3746" fmla="*/ 1564489 w 2566912"/>
                <a:gd name="connsiteY3746" fmla="*/ 99593 h 1447571"/>
                <a:gd name="connsiteX3747" fmla="*/ 1559536 w 2566912"/>
                <a:gd name="connsiteY3747" fmla="*/ 102260 h 1447571"/>
                <a:gd name="connsiteX3748" fmla="*/ 1559346 w 2566912"/>
                <a:gd name="connsiteY3748" fmla="*/ 103498 h 1447571"/>
                <a:gd name="connsiteX3749" fmla="*/ 1558584 w 2566912"/>
                <a:gd name="connsiteY3749" fmla="*/ 107023 h 1447571"/>
                <a:gd name="connsiteX3750" fmla="*/ 1558393 w 2566912"/>
                <a:gd name="connsiteY3750" fmla="*/ 107023 h 1447571"/>
                <a:gd name="connsiteX3751" fmla="*/ 1554964 w 2566912"/>
                <a:gd name="connsiteY3751" fmla="*/ 108737 h 1447571"/>
                <a:gd name="connsiteX3752" fmla="*/ 1555821 w 2566912"/>
                <a:gd name="connsiteY3752" fmla="*/ 108737 h 1447571"/>
                <a:gd name="connsiteX3753" fmla="*/ 1558393 w 2566912"/>
                <a:gd name="connsiteY3753" fmla="*/ 107689 h 1447571"/>
                <a:gd name="connsiteX3754" fmla="*/ 1558584 w 2566912"/>
                <a:gd name="connsiteY3754" fmla="*/ 107689 h 1447571"/>
                <a:gd name="connsiteX3755" fmla="*/ 1560108 w 2566912"/>
                <a:gd name="connsiteY3755" fmla="*/ 103403 h 1447571"/>
                <a:gd name="connsiteX3756" fmla="*/ 1560298 w 2566912"/>
                <a:gd name="connsiteY3756" fmla="*/ 102165 h 1447571"/>
                <a:gd name="connsiteX3757" fmla="*/ 1564489 w 2566912"/>
                <a:gd name="connsiteY3757" fmla="*/ 100165 h 1447571"/>
                <a:gd name="connsiteX3758" fmla="*/ 1564680 w 2566912"/>
                <a:gd name="connsiteY3758" fmla="*/ 100165 h 1447571"/>
                <a:gd name="connsiteX3759" fmla="*/ 1566299 w 2566912"/>
                <a:gd name="connsiteY3759" fmla="*/ 101974 h 1447571"/>
                <a:gd name="connsiteX3760" fmla="*/ 1566585 w 2566912"/>
                <a:gd name="connsiteY3760" fmla="*/ 102641 h 1447571"/>
                <a:gd name="connsiteX3761" fmla="*/ 1565537 w 2566912"/>
                <a:gd name="connsiteY3761" fmla="*/ 104737 h 1447571"/>
                <a:gd name="connsiteX3762" fmla="*/ 1563156 w 2566912"/>
                <a:gd name="connsiteY3762" fmla="*/ 105689 h 1447571"/>
                <a:gd name="connsiteX3763" fmla="*/ 1562394 w 2566912"/>
                <a:gd name="connsiteY3763" fmla="*/ 107023 h 1447571"/>
                <a:gd name="connsiteX3764" fmla="*/ 1564013 w 2566912"/>
                <a:gd name="connsiteY3764" fmla="*/ 110928 h 1447571"/>
                <a:gd name="connsiteX3765" fmla="*/ 1564109 w 2566912"/>
                <a:gd name="connsiteY3765" fmla="*/ 111023 h 1447571"/>
                <a:gd name="connsiteX3766" fmla="*/ 1562584 w 2566912"/>
                <a:gd name="connsiteY3766" fmla="*/ 114166 h 1447571"/>
                <a:gd name="connsiteX3767" fmla="*/ 1562108 w 2566912"/>
                <a:gd name="connsiteY3767" fmla="*/ 114452 h 1447571"/>
                <a:gd name="connsiteX3768" fmla="*/ 1560203 w 2566912"/>
                <a:gd name="connsiteY3768" fmla="*/ 113881 h 1447571"/>
                <a:gd name="connsiteX3769" fmla="*/ 1555631 w 2566912"/>
                <a:gd name="connsiteY3769" fmla="*/ 115024 h 1447571"/>
                <a:gd name="connsiteX3770" fmla="*/ 1553059 w 2566912"/>
                <a:gd name="connsiteY3770" fmla="*/ 115024 h 1447571"/>
                <a:gd name="connsiteX3771" fmla="*/ 1552774 w 2566912"/>
                <a:gd name="connsiteY3771" fmla="*/ 114928 h 1447571"/>
                <a:gd name="connsiteX3772" fmla="*/ 1552488 w 2566912"/>
                <a:gd name="connsiteY3772" fmla="*/ 114643 h 1447571"/>
                <a:gd name="connsiteX3773" fmla="*/ 1552774 w 2566912"/>
                <a:gd name="connsiteY3773" fmla="*/ 112642 h 1447571"/>
                <a:gd name="connsiteX3774" fmla="*/ 1554488 w 2566912"/>
                <a:gd name="connsiteY3774" fmla="*/ 111404 h 1447571"/>
                <a:gd name="connsiteX3775" fmla="*/ 1555631 w 2566912"/>
                <a:gd name="connsiteY3775" fmla="*/ 109118 h 1447571"/>
                <a:gd name="connsiteX3776" fmla="*/ 1555821 w 2566912"/>
                <a:gd name="connsiteY3776" fmla="*/ 108737 h 1447571"/>
                <a:gd name="connsiteX3777" fmla="*/ 2154182 w 2566912"/>
                <a:gd name="connsiteY3777" fmla="*/ 26346 h 1447571"/>
                <a:gd name="connsiteX3778" fmla="*/ 2166279 w 2566912"/>
                <a:gd name="connsiteY3778" fmla="*/ 24536 h 1447571"/>
                <a:gd name="connsiteX3779" fmla="*/ 2166660 w 2566912"/>
                <a:gd name="connsiteY3779" fmla="*/ 24346 h 1447571"/>
                <a:gd name="connsiteX3780" fmla="*/ 2169708 w 2566912"/>
                <a:gd name="connsiteY3780" fmla="*/ 21964 h 1447571"/>
                <a:gd name="connsiteX3781" fmla="*/ 2172089 w 2566912"/>
                <a:gd name="connsiteY3781" fmla="*/ 18821 h 1447571"/>
                <a:gd name="connsiteX3782" fmla="*/ 2173232 w 2566912"/>
                <a:gd name="connsiteY3782" fmla="*/ 18250 h 1447571"/>
                <a:gd name="connsiteX3783" fmla="*/ 2175899 w 2566912"/>
                <a:gd name="connsiteY3783" fmla="*/ 16154 h 1447571"/>
                <a:gd name="connsiteX3784" fmla="*/ 2174566 w 2566912"/>
                <a:gd name="connsiteY3784" fmla="*/ 13678 h 1447571"/>
                <a:gd name="connsiteX3785" fmla="*/ 2174185 w 2566912"/>
                <a:gd name="connsiteY3785" fmla="*/ 13582 h 1447571"/>
                <a:gd name="connsiteX3786" fmla="*/ 2165612 w 2566912"/>
                <a:gd name="connsiteY3786" fmla="*/ 12535 h 1447571"/>
                <a:gd name="connsiteX3787" fmla="*/ 2163898 w 2566912"/>
                <a:gd name="connsiteY3787" fmla="*/ 14154 h 1447571"/>
                <a:gd name="connsiteX3788" fmla="*/ 2162279 w 2566912"/>
                <a:gd name="connsiteY3788" fmla="*/ 15773 h 1447571"/>
                <a:gd name="connsiteX3789" fmla="*/ 2161040 w 2566912"/>
                <a:gd name="connsiteY3789" fmla="*/ 15487 h 1447571"/>
                <a:gd name="connsiteX3790" fmla="*/ 2158849 w 2566912"/>
                <a:gd name="connsiteY3790" fmla="*/ 14821 h 1447571"/>
                <a:gd name="connsiteX3791" fmla="*/ 2148562 w 2566912"/>
                <a:gd name="connsiteY3791" fmla="*/ 16535 h 1447571"/>
                <a:gd name="connsiteX3792" fmla="*/ 2147800 w 2566912"/>
                <a:gd name="connsiteY3792" fmla="*/ 19678 h 1447571"/>
                <a:gd name="connsiteX3793" fmla="*/ 2147515 w 2566912"/>
                <a:gd name="connsiteY3793" fmla="*/ 19583 h 1447571"/>
                <a:gd name="connsiteX3794" fmla="*/ 2146657 w 2566912"/>
                <a:gd name="connsiteY3794" fmla="*/ 18916 h 1447571"/>
                <a:gd name="connsiteX3795" fmla="*/ 2142752 w 2566912"/>
                <a:gd name="connsiteY3795" fmla="*/ 16916 h 1447571"/>
                <a:gd name="connsiteX3796" fmla="*/ 2142276 w 2566912"/>
                <a:gd name="connsiteY3796" fmla="*/ 17869 h 1447571"/>
                <a:gd name="connsiteX3797" fmla="*/ 2145324 w 2566912"/>
                <a:gd name="connsiteY3797" fmla="*/ 24441 h 1447571"/>
                <a:gd name="connsiteX3798" fmla="*/ 2154182 w 2566912"/>
                <a:gd name="connsiteY3798" fmla="*/ 26346 h 1447571"/>
                <a:gd name="connsiteX3799" fmla="*/ 2143133 w 2566912"/>
                <a:gd name="connsiteY3799" fmla="*/ 17678 h 1447571"/>
                <a:gd name="connsiteX3800" fmla="*/ 2145991 w 2566912"/>
                <a:gd name="connsiteY3800" fmla="*/ 19583 h 1447571"/>
                <a:gd name="connsiteX3801" fmla="*/ 2146848 w 2566912"/>
                <a:gd name="connsiteY3801" fmla="*/ 20250 h 1447571"/>
                <a:gd name="connsiteX3802" fmla="*/ 2148086 w 2566912"/>
                <a:gd name="connsiteY3802" fmla="*/ 20440 h 1447571"/>
                <a:gd name="connsiteX3803" fmla="*/ 2149419 w 2566912"/>
                <a:gd name="connsiteY3803" fmla="*/ 16630 h 1447571"/>
                <a:gd name="connsiteX3804" fmla="*/ 2158754 w 2566912"/>
                <a:gd name="connsiteY3804" fmla="*/ 15583 h 1447571"/>
                <a:gd name="connsiteX3805" fmla="*/ 2160564 w 2566912"/>
                <a:gd name="connsiteY3805" fmla="*/ 16154 h 1447571"/>
                <a:gd name="connsiteX3806" fmla="*/ 2162659 w 2566912"/>
                <a:gd name="connsiteY3806" fmla="*/ 16440 h 1447571"/>
                <a:gd name="connsiteX3807" fmla="*/ 2164564 w 2566912"/>
                <a:gd name="connsiteY3807" fmla="*/ 14630 h 1447571"/>
                <a:gd name="connsiteX3808" fmla="*/ 2165803 w 2566912"/>
                <a:gd name="connsiteY3808" fmla="*/ 13392 h 1447571"/>
                <a:gd name="connsiteX3809" fmla="*/ 2173899 w 2566912"/>
                <a:gd name="connsiteY3809" fmla="*/ 14440 h 1447571"/>
                <a:gd name="connsiteX3810" fmla="*/ 2174280 w 2566912"/>
                <a:gd name="connsiteY3810" fmla="*/ 14535 h 1447571"/>
                <a:gd name="connsiteX3811" fmla="*/ 2174946 w 2566912"/>
                <a:gd name="connsiteY3811" fmla="*/ 16059 h 1447571"/>
                <a:gd name="connsiteX3812" fmla="*/ 2172851 w 2566912"/>
                <a:gd name="connsiteY3812" fmla="*/ 17583 h 1447571"/>
                <a:gd name="connsiteX3813" fmla="*/ 2171422 w 2566912"/>
                <a:gd name="connsiteY3813" fmla="*/ 18345 h 1447571"/>
                <a:gd name="connsiteX3814" fmla="*/ 2168755 w 2566912"/>
                <a:gd name="connsiteY3814" fmla="*/ 21964 h 1447571"/>
                <a:gd name="connsiteX3815" fmla="*/ 2166374 w 2566912"/>
                <a:gd name="connsiteY3815" fmla="*/ 23774 h 1447571"/>
                <a:gd name="connsiteX3816" fmla="*/ 2165898 w 2566912"/>
                <a:gd name="connsiteY3816" fmla="*/ 23965 h 1447571"/>
                <a:gd name="connsiteX3817" fmla="*/ 2154087 w 2566912"/>
                <a:gd name="connsiteY3817" fmla="*/ 25679 h 1447571"/>
                <a:gd name="connsiteX3818" fmla="*/ 2145610 w 2566912"/>
                <a:gd name="connsiteY3818" fmla="*/ 23965 h 1447571"/>
                <a:gd name="connsiteX3819" fmla="*/ 2142942 w 2566912"/>
                <a:gd name="connsiteY3819" fmla="*/ 17964 h 1447571"/>
                <a:gd name="connsiteX3820" fmla="*/ 2143133 w 2566912"/>
                <a:gd name="connsiteY3820" fmla="*/ 17678 h 1447571"/>
                <a:gd name="connsiteX3821" fmla="*/ 2323061 w 2566912"/>
                <a:gd name="connsiteY3821" fmla="*/ 54540 h 1447571"/>
                <a:gd name="connsiteX3822" fmla="*/ 2327632 w 2566912"/>
                <a:gd name="connsiteY3822" fmla="*/ 55588 h 1447571"/>
                <a:gd name="connsiteX3823" fmla="*/ 2329251 w 2566912"/>
                <a:gd name="connsiteY3823" fmla="*/ 55873 h 1447571"/>
                <a:gd name="connsiteX3824" fmla="*/ 2329633 w 2566912"/>
                <a:gd name="connsiteY3824" fmla="*/ 55969 h 1447571"/>
                <a:gd name="connsiteX3825" fmla="*/ 2331252 w 2566912"/>
                <a:gd name="connsiteY3825" fmla="*/ 56254 h 1447571"/>
                <a:gd name="connsiteX3826" fmla="*/ 2332776 w 2566912"/>
                <a:gd name="connsiteY3826" fmla="*/ 55778 h 1447571"/>
                <a:gd name="connsiteX3827" fmla="*/ 2334300 w 2566912"/>
                <a:gd name="connsiteY3827" fmla="*/ 50920 h 1447571"/>
                <a:gd name="connsiteX3828" fmla="*/ 2328204 w 2566912"/>
                <a:gd name="connsiteY3828" fmla="*/ 47587 h 1447571"/>
                <a:gd name="connsiteX3829" fmla="*/ 2327346 w 2566912"/>
                <a:gd name="connsiteY3829" fmla="*/ 47396 h 1447571"/>
                <a:gd name="connsiteX3830" fmla="*/ 2323346 w 2566912"/>
                <a:gd name="connsiteY3830" fmla="*/ 47301 h 1447571"/>
                <a:gd name="connsiteX3831" fmla="*/ 2322489 w 2566912"/>
                <a:gd name="connsiteY3831" fmla="*/ 48634 h 1447571"/>
                <a:gd name="connsiteX3832" fmla="*/ 2322489 w 2566912"/>
                <a:gd name="connsiteY3832" fmla="*/ 48634 h 1447571"/>
                <a:gd name="connsiteX3833" fmla="*/ 2323061 w 2566912"/>
                <a:gd name="connsiteY3833" fmla="*/ 54540 h 1447571"/>
                <a:gd name="connsiteX3834" fmla="*/ 2323346 w 2566912"/>
                <a:gd name="connsiteY3834" fmla="*/ 48825 h 1447571"/>
                <a:gd name="connsiteX3835" fmla="*/ 2323727 w 2566912"/>
                <a:gd name="connsiteY3835" fmla="*/ 48158 h 1447571"/>
                <a:gd name="connsiteX3836" fmla="*/ 2326966 w 2566912"/>
                <a:gd name="connsiteY3836" fmla="*/ 48349 h 1447571"/>
                <a:gd name="connsiteX3837" fmla="*/ 2327918 w 2566912"/>
                <a:gd name="connsiteY3837" fmla="*/ 48539 h 1447571"/>
                <a:gd name="connsiteX3838" fmla="*/ 2333442 w 2566912"/>
                <a:gd name="connsiteY3838" fmla="*/ 51492 h 1447571"/>
                <a:gd name="connsiteX3839" fmla="*/ 2332109 w 2566912"/>
                <a:gd name="connsiteY3839" fmla="*/ 55207 h 1447571"/>
                <a:gd name="connsiteX3840" fmla="*/ 2329918 w 2566912"/>
                <a:gd name="connsiteY3840" fmla="*/ 55207 h 1447571"/>
                <a:gd name="connsiteX3841" fmla="*/ 2329537 w 2566912"/>
                <a:gd name="connsiteY3841" fmla="*/ 55111 h 1447571"/>
                <a:gd name="connsiteX3842" fmla="*/ 2327823 w 2566912"/>
                <a:gd name="connsiteY3842" fmla="*/ 54730 h 1447571"/>
                <a:gd name="connsiteX3843" fmla="*/ 2323346 w 2566912"/>
                <a:gd name="connsiteY3843" fmla="*/ 53778 h 1447571"/>
                <a:gd name="connsiteX3844" fmla="*/ 2323346 w 2566912"/>
                <a:gd name="connsiteY3844" fmla="*/ 48825 h 1447571"/>
                <a:gd name="connsiteX3845" fmla="*/ 2114272 w 2566912"/>
                <a:gd name="connsiteY3845" fmla="*/ 944746 h 1447571"/>
                <a:gd name="connsiteX3846" fmla="*/ 2111224 w 2566912"/>
                <a:gd name="connsiteY3846" fmla="*/ 945318 h 1447571"/>
                <a:gd name="connsiteX3847" fmla="*/ 2110081 w 2566912"/>
                <a:gd name="connsiteY3847" fmla="*/ 949509 h 1447571"/>
                <a:gd name="connsiteX3848" fmla="*/ 2110748 w 2566912"/>
                <a:gd name="connsiteY3848" fmla="*/ 949985 h 1447571"/>
                <a:gd name="connsiteX3849" fmla="*/ 2111605 w 2566912"/>
                <a:gd name="connsiteY3849" fmla="*/ 950080 h 1447571"/>
                <a:gd name="connsiteX3850" fmla="*/ 2112844 w 2566912"/>
                <a:gd name="connsiteY3850" fmla="*/ 950176 h 1447571"/>
                <a:gd name="connsiteX3851" fmla="*/ 2114177 w 2566912"/>
                <a:gd name="connsiteY3851" fmla="*/ 949985 h 1447571"/>
                <a:gd name="connsiteX3852" fmla="*/ 2116177 w 2566912"/>
                <a:gd name="connsiteY3852" fmla="*/ 947033 h 1447571"/>
                <a:gd name="connsiteX3853" fmla="*/ 2114272 w 2566912"/>
                <a:gd name="connsiteY3853" fmla="*/ 944746 h 1447571"/>
                <a:gd name="connsiteX3854" fmla="*/ 2114272 w 2566912"/>
                <a:gd name="connsiteY3854" fmla="*/ 944746 h 1447571"/>
                <a:gd name="connsiteX3855" fmla="*/ 2115320 w 2566912"/>
                <a:gd name="connsiteY3855" fmla="*/ 947223 h 1447571"/>
                <a:gd name="connsiteX3856" fmla="*/ 2113891 w 2566912"/>
                <a:gd name="connsiteY3856" fmla="*/ 949128 h 1447571"/>
                <a:gd name="connsiteX3857" fmla="*/ 2111891 w 2566912"/>
                <a:gd name="connsiteY3857" fmla="*/ 949223 h 1447571"/>
                <a:gd name="connsiteX3858" fmla="*/ 2110939 w 2566912"/>
                <a:gd name="connsiteY3858" fmla="*/ 949128 h 1447571"/>
                <a:gd name="connsiteX3859" fmla="*/ 2111891 w 2566912"/>
                <a:gd name="connsiteY3859" fmla="*/ 945890 h 1447571"/>
                <a:gd name="connsiteX3860" fmla="*/ 2113891 w 2566912"/>
                <a:gd name="connsiteY3860" fmla="*/ 945604 h 1447571"/>
                <a:gd name="connsiteX3861" fmla="*/ 2115320 w 2566912"/>
                <a:gd name="connsiteY3861" fmla="*/ 947223 h 1447571"/>
                <a:gd name="connsiteX3862" fmla="*/ 2022165 w 2566912"/>
                <a:gd name="connsiteY3862" fmla="*/ 897407 h 1447571"/>
                <a:gd name="connsiteX3863" fmla="*/ 2021880 w 2566912"/>
                <a:gd name="connsiteY3863" fmla="*/ 897407 h 1447571"/>
                <a:gd name="connsiteX3864" fmla="*/ 2019689 w 2566912"/>
                <a:gd name="connsiteY3864" fmla="*/ 898265 h 1447571"/>
                <a:gd name="connsiteX3865" fmla="*/ 2019880 w 2566912"/>
                <a:gd name="connsiteY3865" fmla="*/ 899122 h 1447571"/>
                <a:gd name="connsiteX3866" fmla="*/ 2020451 w 2566912"/>
                <a:gd name="connsiteY3866" fmla="*/ 899693 h 1447571"/>
                <a:gd name="connsiteX3867" fmla="*/ 2023880 w 2566912"/>
                <a:gd name="connsiteY3867" fmla="*/ 902551 h 1447571"/>
                <a:gd name="connsiteX3868" fmla="*/ 2024166 w 2566912"/>
                <a:gd name="connsiteY3868" fmla="*/ 902551 h 1447571"/>
                <a:gd name="connsiteX3869" fmla="*/ 2024642 w 2566912"/>
                <a:gd name="connsiteY3869" fmla="*/ 901884 h 1447571"/>
                <a:gd name="connsiteX3870" fmla="*/ 2022356 w 2566912"/>
                <a:gd name="connsiteY3870" fmla="*/ 897407 h 1447571"/>
                <a:gd name="connsiteX3871" fmla="*/ 2022165 w 2566912"/>
                <a:gd name="connsiteY3871" fmla="*/ 897407 h 1447571"/>
                <a:gd name="connsiteX3872" fmla="*/ 2021213 w 2566912"/>
                <a:gd name="connsiteY3872" fmla="*/ 899312 h 1447571"/>
                <a:gd name="connsiteX3873" fmla="*/ 2020642 w 2566912"/>
                <a:gd name="connsiteY3873" fmla="*/ 898645 h 1447571"/>
                <a:gd name="connsiteX3874" fmla="*/ 2020546 w 2566912"/>
                <a:gd name="connsiteY3874" fmla="*/ 898550 h 1447571"/>
                <a:gd name="connsiteX3875" fmla="*/ 2021689 w 2566912"/>
                <a:gd name="connsiteY3875" fmla="*/ 898265 h 1447571"/>
                <a:gd name="connsiteX3876" fmla="*/ 2023690 w 2566912"/>
                <a:gd name="connsiteY3876" fmla="*/ 901693 h 1447571"/>
                <a:gd name="connsiteX3877" fmla="*/ 2021213 w 2566912"/>
                <a:gd name="connsiteY3877" fmla="*/ 899312 h 1447571"/>
                <a:gd name="connsiteX3878" fmla="*/ 1839095 w 2566912"/>
                <a:gd name="connsiteY3878" fmla="*/ 95212 h 1447571"/>
                <a:gd name="connsiteX3879" fmla="*/ 1839667 w 2566912"/>
                <a:gd name="connsiteY3879" fmla="*/ 95593 h 1447571"/>
                <a:gd name="connsiteX3880" fmla="*/ 1839857 w 2566912"/>
                <a:gd name="connsiteY3880" fmla="*/ 95593 h 1447571"/>
                <a:gd name="connsiteX3881" fmla="*/ 1842524 w 2566912"/>
                <a:gd name="connsiteY3881" fmla="*/ 94545 h 1447571"/>
                <a:gd name="connsiteX3882" fmla="*/ 1844429 w 2566912"/>
                <a:gd name="connsiteY3882" fmla="*/ 93688 h 1447571"/>
                <a:gd name="connsiteX3883" fmla="*/ 1845858 w 2566912"/>
                <a:gd name="connsiteY3883" fmla="*/ 94259 h 1447571"/>
                <a:gd name="connsiteX3884" fmla="*/ 1846905 w 2566912"/>
                <a:gd name="connsiteY3884" fmla="*/ 93402 h 1447571"/>
                <a:gd name="connsiteX3885" fmla="*/ 1848144 w 2566912"/>
                <a:gd name="connsiteY3885" fmla="*/ 89497 h 1447571"/>
                <a:gd name="connsiteX3886" fmla="*/ 1848144 w 2566912"/>
                <a:gd name="connsiteY3886" fmla="*/ 89497 h 1447571"/>
                <a:gd name="connsiteX3887" fmla="*/ 1847667 w 2566912"/>
                <a:gd name="connsiteY3887" fmla="*/ 88163 h 1447571"/>
                <a:gd name="connsiteX3888" fmla="*/ 1846715 w 2566912"/>
                <a:gd name="connsiteY3888" fmla="*/ 86544 h 1447571"/>
                <a:gd name="connsiteX3889" fmla="*/ 1846048 w 2566912"/>
                <a:gd name="connsiteY3889" fmla="*/ 87020 h 1447571"/>
                <a:gd name="connsiteX3890" fmla="*/ 1844048 w 2566912"/>
                <a:gd name="connsiteY3890" fmla="*/ 89878 h 1447571"/>
                <a:gd name="connsiteX3891" fmla="*/ 1843096 w 2566912"/>
                <a:gd name="connsiteY3891" fmla="*/ 91211 h 1447571"/>
                <a:gd name="connsiteX3892" fmla="*/ 1840905 w 2566912"/>
                <a:gd name="connsiteY3892" fmla="*/ 93116 h 1447571"/>
                <a:gd name="connsiteX3893" fmla="*/ 1839095 w 2566912"/>
                <a:gd name="connsiteY3893" fmla="*/ 95212 h 1447571"/>
                <a:gd name="connsiteX3894" fmla="*/ 1843953 w 2566912"/>
                <a:gd name="connsiteY3894" fmla="*/ 91592 h 1447571"/>
                <a:gd name="connsiteX3895" fmla="*/ 1844905 w 2566912"/>
                <a:gd name="connsiteY3895" fmla="*/ 90259 h 1447571"/>
                <a:gd name="connsiteX3896" fmla="*/ 1846715 w 2566912"/>
                <a:gd name="connsiteY3896" fmla="*/ 87782 h 1447571"/>
                <a:gd name="connsiteX3897" fmla="*/ 1846905 w 2566912"/>
                <a:gd name="connsiteY3897" fmla="*/ 88354 h 1447571"/>
                <a:gd name="connsiteX3898" fmla="*/ 1847382 w 2566912"/>
                <a:gd name="connsiteY3898" fmla="*/ 89687 h 1447571"/>
                <a:gd name="connsiteX3899" fmla="*/ 1846144 w 2566912"/>
                <a:gd name="connsiteY3899" fmla="*/ 93021 h 1447571"/>
                <a:gd name="connsiteX3900" fmla="*/ 1845762 w 2566912"/>
                <a:gd name="connsiteY3900" fmla="*/ 93402 h 1447571"/>
                <a:gd name="connsiteX3901" fmla="*/ 1845191 w 2566912"/>
                <a:gd name="connsiteY3901" fmla="*/ 93021 h 1447571"/>
                <a:gd name="connsiteX3902" fmla="*/ 1842143 w 2566912"/>
                <a:gd name="connsiteY3902" fmla="*/ 93783 h 1447571"/>
                <a:gd name="connsiteX3903" fmla="*/ 1840428 w 2566912"/>
                <a:gd name="connsiteY3903" fmla="*/ 94640 h 1447571"/>
                <a:gd name="connsiteX3904" fmla="*/ 1841667 w 2566912"/>
                <a:gd name="connsiteY3904" fmla="*/ 93688 h 1447571"/>
                <a:gd name="connsiteX3905" fmla="*/ 1843953 w 2566912"/>
                <a:gd name="connsiteY3905" fmla="*/ 91592 h 1447571"/>
                <a:gd name="connsiteX3906" fmla="*/ 1647262 w 2566912"/>
                <a:gd name="connsiteY3906" fmla="*/ 236372 h 1447571"/>
                <a:gd name="connsiteX3907" fmla="*/ 1645071 w 2566912"/>
                <a:gd name="connsiteY3907" fmla="*/ 235515 h 1447571"/>
                <a:gd name="connsiteX3908" fmla="*/ 1642213 w 2566912"/>
                <a:gd name="connsiteY3908" fmla="*/ 234277 h 1447571"/>
                <a:gd name="connsiteX3909" fmla="*/ 1638499 w 2566912"/>
                <a:gd name="connsiteY3909" fmla="*/ 233229 h 1447571"/>
                <a:gd name="connsiteX3910" fmla="*/ 1638022 w 2566912"/>
                <a:gd name="connsiteY3910" fmla="*/ 233610 h 1447571"/>
                <a:gd name="connsiteX3911" fmla="*/ 1637927 w 2566912"/>
                <a:gd name="connsiteY3911" fmla="*/ 234658 h 1447571"/>
                <a:gd name="connsiteX3912" fmla="*/ 1637641 w 2566912"/>
                <a:gd name="connsiteY3912" fmla="*/ 236182 h 1447571"/>
                <a:gd name="connsiteX3913" fmla="*/ 1636308 w 2566912"/>
                <a:gd name="connsiteY3913" fmla="*/ 238563 h 1447571"/>
                <a:gd name="connsiteX3914" fmla="*/ 1637355 w 2566912"/>
                <a:gd name="connsiteY3914" fmla="*/ 239039 h 1447571"/>
                <a:gd name="connsiteX3915" fmla="*/ 1638975 w 2566912"/>
                <a:gd name="connsiteY3915" fmla="*/ 238944 h 1447571"/>
                <a:gd name="connsiteX3916" fmla="*/ 1641546 w 2566912"/>
                <a:gd name="connsiteY3916" fmla="*/ 239039 h 1447571"/>
                <a:gd name="connsiteX3917" fmla="*/ 1645928 w 2566912"/>
                <a:gd name="connsiteY3917" fmla="*/ 242659 h 1447571"/>
                <a:gd name="connsiteX3918" fmla="*/ 1646976 w 2566912"/>
                <a:gd name="connsiteY3918" fmla="*/ 242182 h 1447571"/>
                <a:gd name="connsiteX3919" fmla="*/ 1648119 w 2566912"/>
                <a:gd name="connsiteY3919" fmla="*/ 241801 h 1447571"/>
                <a:gd name="connsiteX3920" fmla="*/ 1649262 w 2566912"/>
                <a:gd name="connsiteY3920" fmla="*/ 242468 h 1447571"/>
                <a:gd name="connsiteX3921" fmla="*/ 1651738 w 2566912"/>
                <a:gd name="connsiteY3921" fmla="*/ 243516 h 1447571"/>
                <a:gd name="connsiteX3922" fmla="*/ 1652215 w 2566912"/>
                <a:gd name="connsiteY3922" fmla="*/ 243421 h 1447571"/>
                <a:gd name="connsiteX3923" fmla="*/ 1654215 w 2566912"/>
                <a:gd name="connsiteY3923" fmla="*/ 240754 h 1447571"/>
                <a:gd name="connsiteX3924" fmla="*/ 1651929 w 2566912"/>
                <a:gd name="connsiteY3924" fmla="*/ 238087 h 1447571"/>
                <a:gd name="connsiteX3925" fmla="*/ 1647262 w 2566912"/>
                <a:gd name="connsiteY3925" fmla="*/ 236372 h 1447571"/>
                <a:gd name="connsiteX3926" fmla="*/ 1653262 w 2566912"/>
                <a:gd name="connsiteY3926" fmla="*/ 240944 h 1447571"/>
                <a:gd name="connsiteX3927" fmla="*/ 1651929 w 2566912"/>
                <a:gd name="connsiteY3927" fmla="*/ 242849 h 1447571"/>
                <a:gd name="connsiteX3928" fmla="*/ 1649738 w 2566912"/>
                <a:gd name="connsiteY3928" fmla="*/ 241992 h 1447571"/>
                <a:gd name="connsiteX3929" fmla="*/ 1648405 w 2566912"/>
                <a:gd name="connsiteY3929" fmla="*/ 241230 h 1447571"/>
                <a:gd name="connsiteX3930" fmla="*/ 1647738 w 2566912"/>
                <a:gd name="connsiteY3930" fmla="*/ 241039 h 1447571"/>
                <a:gd name="connsiteX3931" fmla="*/ 1646309 w 2566912"/>
                <a:gd name="connsiteY3931" fmla="*/ 241706 h 1447571"/>
                <a:gd name="connsiteX3932" fmla="*/ 1645833 w 2566912"/>
                <a:gd name="connsiteY3932" fmla="*/ 241992 h 1447571"/>
                <a:gd name="connsiteX3933" fmla="*/ 1642118 w 2566912"/>
                <a:gd name="connsiteY3933" fmla="*/ 238658 h 1447571"/>
                <a:gd name="connsiteX3934" fmla="*/ 1638689 w 2566912"/>
                <a:gd name="connsiteY3934" fmla="*/ 238182 h 1447571"/>
                <a:gd name="connsiteX3935" fmla="*/ 1637165 w 2566912"/>
                <a:gd name="connsiteY3935" fmla="*/ 238277 h 1447571"/>
                <a:gd name="connsiteX3936" fmla="*/ 1636974 w 2566912"/>
                <a:gd name="connsiteY3936" fmla="*/ 238277 h 1447571"/>
                <a:gd name="connsiteX3937" fmla="*/ 1638117 w 2566912"/>
                <a:gd name="connsiteY3937" fmla="*/ 236848 h 1447571"/>
                <a:gd name="connsiteX3938" fmla="*/ 1638689 w 2566912"/>
                <a:gd name="connsiteY3938" fmla="*/ 234753 h 1447571"/>
                <a:gd name="connsiteX3939" fmla="*/ 1638784 w 2566912"/>
                <a:gd name="connsiteY3939" fmla="*/ 234086 h 1447571"/>
                <a:gd name="connsiteX3940" fmla="*/ 1641642 w 2566912"/>
                <a:gd name="connsiteY3940" fmla="*/ 235039 h 1447571"/>
                <a:gd name="connsiteX3941" fmla="*/ 1644690 w 2566912"/>
                <a:gd name="connsiteY3941" fmla="*/ 236372 h 1447571"/>
                <a:gd name="connsiteX3942" fmla="*/ 1646786 w 2566912"/>
                <a:gd name="connsiteY3942" fmla="*/ 237229 h 1447571"/>
                <a:gd name="connsiteX3943" fmla="*/ 1646880 w 2566912"/>
                <a:gd name="connsiteY3943" fmla="*/ 237229 h 1447571"/>
                <a:gd name="connsiteX3944" fmla="*/ 1651453 w 2566912"/>
                <a:gd name="connsiteY3944" fmla="*/ 239039 h 1447571"/>
                <a:gd name="connsiteX3945" fmla="*/ 1653262 w 2566912"/>
                <a:gd name="connsiteY3945" fmla="*/ 240944 h 1447571"/>
                <a:gd name="connsiteX3946" fmla="*/ 2101890 w 2566912"/>
                <a:gd name="connsiteY3946" fmla="*/ 936650 h 1447571"/>
                <a:gd name="connsiteX3947" fmla="*/ 2096270 w 2566912"/>
                <a:gd name="connsiteY3947" fmla="*/ 935031 h 1447571"/>
                <a:gd name="connsiteX3948" fmla="*/ 2092460 w 2566912"/>
                <a:gd name="connsiteY3948" fmla="*/ 937126 h 1447571"/>
                <a:gd name="connsiteX3949" fmla="*/ 2091984 w 2566912"/>
                <a:gd name="connsiteY3949" fmla="*/ 940079 h 1447571"/>
                <a:gd name="connsiteX3950" fmla="*/ 2091984 w 2566912"/>
                <a:gd name="connsiteY3950" fmla="*/ 940460 h 1447571"/>
                <a:gd name="connsiteX3951" fmla="*/ 2092460 w 2566912"/>
                <a:gd name="connsiteY3951" fmla="*/ 940460 h 1447571"/>
                <a:gd name="connsiteX3952" fmla="*/ 2094651 w 2566912"/>
                <a:gd name="connsiteY3952" fmla="*/ 941032 h 1447571"/>
                <a:gd name="connsiteX3953" fmla="*/ 2097603 w 2566912"/>
                <a:gd name="connsiteY3953" fmla="*/ 943603 h 1447571"/>
                <a:gd name="connsiteX3954" fmla="*/ 2100080 w 2566912"/>
                <a:gd name="connsiteY3954" fmla="*/ 946556 h 1447571"/>
                <a:gd name="connsiteX3955" fmla="*/ 2103604 w 2566912"/>
                <a:gd name="connsiteY3955" fmla="*/ 948461 h 1447571"/>
                <a:gd name="connsiteX3956" fmla="*/ 2103890 w 2566912"/>
                <a:gd name="connsiteY3956" fmla="*/ 948461 h 1447571"/>
                <a:gd name="connsiteX3957" fmla="*/ 2104747 w 2566912"/>
                <a:gd name="connsiteY3957" fmla="*/ 947699 h 1447571"/>
                <a:gd name="connsiteX3958" fmla="*/ 2104938 w 2566912"/>
                <a:gd name="connsiteY3958" fmla="*/ 947033 h 1447571"/>
                <a:gd name="connsiteX3959" fmla="*/ 2105129 w 2566912"/>
                <a:gd name="connsiteY3959" fmla="*/ 943603 h 1447571"/>
                <a:gd name="connsiteX3960" fmla="*/ 2103414 w 2566912"/>
                <a:gd name="connsiteY3960" fmla="*/ 940365 h 1447571"/>
                <a:gd name="connsiteX3961" fmla="*/ 2101890 w 2566912"/>
                <a:gd name="connsiteY3961" fmla="*/ 936650 h 1447571"/>
                <a:gd name="connsiteX3962" fmla="*/ 2104080 w 2566912"/>
                <a:gd name="connsiteY3962" fmla="*/ 946937 h 1447571"/>
                <a:gd name="connsiteX3963" fmla="*/ 2103890 w 2566912"/>
                <a:gd name="connsiteY3963" fmla="*/ 947604 h 1447571"/>
                <a:gd name="connsiteX3964" fmla="*/ 2103795 w 2566912"/>
                <a:gd name="connsiteY3964" fmla="*/ 947699 h 1447571"/>
                <a:gd name="connsiteX3965" fmla="*/ 2100937 w 2566912"/>
                <a:gd name="connsiteY3965" fmla="*/ 946175 h 1447571"/>
                <a:gd name="connsiteX3966" fmla="*/ 2098366 w 2566912"/>
                <a:gd name="connsiteY3966" fmla="*/ 943032 h 1447571"/>
                <a:gd name="connsiteX3967" fmla="*/ 2095317 w 2566912"/>
                <a:gd name="connsiteY3967" fmla="*/ 940365 h 1447571"/>
                <a:gd name="connsiteX3968" fmla="*/ 2093032 w 2566912"/>
                <a:gd name="connsiteY3968" fmla="*/ 939698 h 1447571"/>
                <a:gd name="connsiteX3969" fmla="*/ 2093412 w 2566912"/>
                <a:gd name="connsiteY3969" fmla="*/ 937317 h 1447571"/>
                <a:gd name="connsiteX3970" fmla="*/ 2096270 w 2566912"/>
                <a:gd name="connsiteY3970" fmla="*/ 935888 h 1447571"/>
                <a:gd name="connsiteX3971" fmla="*/ 2101318 w 2566912"/>
                <a:gd name="connsiteY3971" fmla="*/ 937317 h 1447571"/>
                <a:gd name="connsiteX3972" fmla="*/ 2102557 w 2566912"/>
                <a:gd name="connsiteY3972" fmla="*/ 940555 h 1447571"/>
                <a:gd name="connsiteX3973" fmla="*/ 2104462 w 2566912"/>
                <a:gd name="connsiteY3973" fmla="*/ 944366 h 1447571"/>
                <a:gd name="connsiteX3974" fmla="*/ 2104080 w 2566912"/>
                <a:gd name="connsiteY3974" fmla="*/ 946937 h 1447571"/>
                <a:gd name="connsiteX3975" fmla="*/ 2334300 w 2566912"/>
                <a:gd name="connsiteY3975" fmla="*/ 1070476 h 1447571"/>
                <a:gd name="connsiteX3976" fmla="*/ 2333157 w 2566912"/>
                <a:gd name="connsiteY3976" fmla="*/ 1069524 h 1447571"/>
                <a:gd name="connsiteX3977" fmla="*/ 2333062 w 2566912"/>
                <a:gd name="connsiteY3977" fmla="*/ 1069524 h 1447571"/>
                <a:gd name="connsiteX3978" fmla="*/ 2332966 w 2566912"/>
                <a:gd name="connsiteY3978" fmla="*/ 1069524 h 1447571"/>
                <a:gd name="connsiteX3979" fmla="*/ 2330680 w 2566912"/>
                <a:gd name="connsiteY3979" fmla="*/ 1071238 h 1447571"/>
                <a:gd name="connsiteX3980" fmla="*/ 2330585 w 2566912"/>
                <a:gd name="connsiteY3980" fmla="*/ 1071905 h 1447571"/>
                <a:gd name="connsiteX3981" fmla="*/ 2331537 w 2566912"/>
                <a:gd name="connsiteY3981" fmla="*/ 1074477 h 1447571"/>
                <a:gd name="connsiteX3982" fmla="*/ 2332300 w 2566912"/>
                <a:gd name="connsiteY3982" fmla="*/ 1074572 h 1447571"/>
                <a:gd name="connsiteX3983" fmla="*/ 2334109 w 2566912"/>
                <a:gd name="connsiteY3983" fmla="*/ 1074001 h 1447571"/>
                <a:gd name="connsiteX3984" fmla="*/ 2334395 w 2566912"/>
                <a:gd name="connsiteY3984" fmla="*/ 1073048 h 1447571"/>
                <a:gd name="connsiteX3985" fmla="*/ 2334205 w 2566912"/>
                <a:gd name="connsiteY3985" fmla="*/ 1072477 h 1447571"/>
                <a:gd name="connsiteX3986" fmla="*/ 2334300 w 2566912"/>
                <a:gd name="connsiteY3986" fmla="*/ 1071524 h 1447571"/>
                <a:gd name="connsiteX3987" fmla="*/ 2334300 w 2566912"/>
                <a:gd name="connsiteY3987" fmla="*/ 1070476 h 1447571"/>
                <a:gd name="connsiteX3988" fmla="*/ 2333442 w 2566912"/>
                <a:gd name="connsiteY3988" fmla="*/ 1073429 h 1447571"/>
                <a:gd name="connsiteX3989" fmla="*/ 2331728 w 2566912"/>
                <a:gd name="connsiteY3989" fmla="*/ 1073620 h 1447571"/>
                <a:gd name="connsiteX3990" fmla="*/ 2331443 w 2566912"/>
                <a:gd name="connsiteY3990" fmla="*/ 1071905 h 1447571"/>
                <a:gd name="connsiteX3991" fmla="*/ 2331537 w 2566912"/>
                <a:gd name="connsiteY3991" fmla="*/ 1071143 h 1447571"/>
                <a:gd name="connsiteX3992" fmla="*/ 2332966 w 2566912"/>
                <a:gd name="connsiteY3992" fmla="*/ 1070286 h 1447571"/>
                <a:gd name="connsiteX3993" fmla="*/ 2333442 w 2566912"/>
                <a:gd name="connsiteY3993" fmla="*/ 1070762 h 1447571"/>
                <a:gd name="connsiteX3994" fmla="*/ 2333442 w 2566912"/>
                <a:gd name="connsiteY3994" fmla="*/ 1071238 h 1447571"/>
                <a:gd name="connsiteX3995" fmla="*/ 2333347 w 2566912"/>
                <a:gd name="connsiteY3995" fmla="*/ 1072858 h 1447571"/>
                <a:gd name="connsiteX3996" fmla="*/ 2333538 w 2566912"/>
                <a:gd name="connsiteY3996" fmla="*/ 1073239 h 1447571"/>
                <a:gd name="connsiteX3997" fmla="*/ 2333442 w 2566912"/>
                <a:gd name="connsiteY3997" fmla="*/ 1073429 h 1447571"/>
                <a:gd name="connsiteX3998" fmla="*/ 1567156 w 2566912"/>
                <a:gd name="connsiteY3998" fmla="*/ 114547 h 1447571"/>
                <a:gd name="connsiteX3999" fmla="*/ 1567633 w 2566912"/>
                <a:gd name="connsiteY3999" fmla="*/ 114643 h 1447571"/>
                <a:gd name="connsiteX4000" fmla="*/ 1568204 w 2566912"/>
                <a:gd name="connsiteY4000" fmla="*/ 114452 h 1447571"/>
                <a:gd name="connsiteX4001" fmla="*/ 1569443 w 2566912"/>
                <a:gd name="connsiteY4001" fmla="*/ 111214 h 1447571"/>
                <a:gd name="connsiteX4002" fmla="*/ 1568871 w 2566912"/>
                <a:gd name="connsiteY4002" fmla="*/ 109975 h 1447571"/>
                <a:gd name="connsiteX4003" fmla="*/ 1567633 w 2566912"/>
                <a:gd name="connsiteY4003" fmla="*/ 110166 h 1447571"/>
                <a:gd name="connsiteX4004" fmla="*/ 1566585 w 2566912"/>
                <a:gd name="connsiteY4004" fmla="*/ 111976 h 1447571"/>
                <a:gd name="connsiteX4005" fmla="*/ 1567156 w 2566912"/>
                <a:gd name="connsiteY4005" fmla="*/ 114547 h 1447571"/>
                <a:gd name="connsiteX4006" fmla="*/ 1567633 w 2566912"/>
                <a:gd name="connsiteY4006" fmla="*/ 111976 h 1447571"/>
                <a:gd name="connsiteX4007" fmla="*/ 1568299 w 2566912"/>
                <a:gd name="connsiteY4007" fmla="*/ 110833 h 1447571"/>
                <a:gd name="connsiteX4008" fmla="*/ 1568585 w 2566912"/>
                <a:gd name="connsiteY4008" fmla="*/ 110737 h 1447571"/>
                <a:gd name="connsiteX4009" fmla="*/ 1568394 w 2566912"/>
                <a:gd name="connsiteY4009" fmla="*/ 113023 h 1447571"/>
                <a:gd name="connsiteX4010" fmla="*/ 1567918 w 2566912"/>
                <a:gd name="connsiteY4010" fmla="*/ 113785 h 1447571"/>
                <a:gd name="connsiteX4011" fmla="*/ 1567823 w 2566912"/>
                <a:gd name="connsiteY4011" fmla="*/ 113881 h 1447571"/>
                <a:gd name="connsiteX4012" fmla="*/ 1567633 w 2566912"/>
                <a:gd name="connsiteY4012" fmla="*/ 111976 h 1447571"/>
                <a:gd name="connsiteX4013" fmla="*/ 1458381 w 2566912"/>
                <a:gd name="connsiteY4013" fmla="*/ 127120 h 1447571"/>
                <a:gd name="connsiteX4014" fmla="*/ 1458857 w 2566912"/>
                <a:gd name="connsiteY4014" fmla="*/ 127216 h 1447571"/>
                <a:gd name="connsiteX4015" fmla="*/ 1460095 w 2566912"/>
                <a:gd name="connsiteY4015" fmla="*/ 126835 h 1447571"/>
                <a:gd name="connsiteX4016" fmla="*/ 1466477 w 2566912"/>
                <a:gd name="connsiteY4016" fmla="*/ 123596 h 1447571"/>
                <a:gd name="connsiteX4017" fmla="*/ 1466572 w 2566912"/>
                <a:gd name="connsiteY4017" fmla="*/ 123596 h 1447571"/>
                <a:gd name="connsiteX4018" fmla="*/ 1468382 w 2566912"/>
                <a:gd name="connsiteY4018" fmla="*/ 121024 h 1447571"/>
                <a:gd name="connsiteX4019" fmla="*/ 1467810 w 2566912"/>
                <a:gd name="connsiteY4019" fmla="*/ 120358 h 1447571"/>
                <a:gd name="connsiteX4020" fmla="*/ 1467430 w 2566912"/>
                <a:gd name="connsiteY4020" fmla="*/ 120167 h 1447571"/>
                <a:gd name="connsiteX4021" fmla="*/ 1463715 w 2566912"/>
                <a:gd name="connsiteY4021" fmla="*/ 120358 h 1447571"/>
                <a:gd name="connsiteX4022" fmla="*/ 1463239 w 2566912"/>
                <a:gd name="connsiteY4022" fmla="*/ 120739 h 1447571"/>
                <a:gd name="connsiteX4023" fmla="*/ 1457714 w 2566912"/>
                <a:gd name="connsiteY4023" fmla="*/ 125596 h 1447571"/>
                <a:gd name="connsiteX4024" fmla="*/ 1458381 w 2566912"/>
                <a:gd name="connsiteY4024" fmla="*/ 127120 h 1447571"/>
                <a:gd name="connsiteX4025" fmla="*/ 1463715 w 2566912"/>
                <a:gd name="connsiteY4025" fmla="*/ 121310 h 1447571"/>
                <a:gd name="connsiteX4026" fmla="*/ 1464191 w 2566912"/>
                <a:gd name="connsiteY4026" fmla="*/ 120929 h 1447571"/>
                <a:gd name="connsiteX4027" fmla="*/ 1465524 w 2566912"/>
                <a:gd name="connsiteY4027" fmla="*/ 120453 h 1447571"/>
                <a:gd name="connsiteX4028" fmla="*/ 1466953 w 2566912"/>
                <a:gd name="connsiteY4028" fmla="*/ 120834 h 1447571"/>
                <a:gd name="connsiteX4029" fmla="*/ 1467430 w 2566912"/>
                <a:gd name="connsiteY4029" fmla="*/ 121024 h 1447571"/>
                <a:gd name="connsiteX4030" fmla="*/ 1466001 w 2566912"/>
                <a:gd name="connsiteY4030" fmla="*/ 122739 h 1447571"/>
                <a:gd name="connsiteX4031" fmla="*/ 1459524 w 2566912"/>
                <a:gd name="connsiteY4031" fmla="*/ 125977 h 1447571"/>
                <a:gd name="connsiteX4032" fmla="*/ 1458762 w 2566912"/>
                <a:gd name="connsiteY4032" fmla="*/ 126263 h 1447571"/>
                <a:gd name="connsiteX4033" fmla="*/ 1458571 w 2566912"/>
                <a:gd name="connsiteY4033" fmla="*/ 125406 h 1447571"/>
                <a:gd name="connsiteX4034" fmla="*/ 1463715 w 2566912"/>
                <a:gd name="connsiteY4034" fmla="*/ 121310 h 1447571"/>
                <a:gd name="connsiteX4035" fmla="*/ 1759371 w 2566912"/>
                <a:gd name="connsiteY4035" fmla="*/ 177984 h 1447571"/>
                <a:gd name="connsiteX4036" fmla="*/ 1761371 w 2566912"/>
                <a:gd name="connsiteY4036" fmla="*/ 175603 h 1447571"/>
                <a:gd name="connsiteX4037" fmla="*/ 1759276 w 2566912"/>
                <a:gd name="connsiteY4037" fmla="*/ 171507 h 1447571"/>
                <a:gd name="connsiteX4038" fmla="*/ 1759276 w 2566912"/>
                <a:gd name="connsiteY4038" fmla="*/ 171507 h 1447571"/>
                <a:gd name="connsiteX4039" fmla="*/ 1758514 w 2566912"/>
                <a:gd name="connsiteY4039" fmla="*/ 171316 h 1447571"/>
                <a:gd name="connsiteX4040" fmla="*/ 1755656 w 2566912"/>
                <a:gd name="connsiteY4040" fmla="*/ 175888 h 1447571"/>
                <a:gd name="connsiteX4041" fmla="*/ 1759371 w 2566912"/>
                <a:gd name="connsiteY4041" fmla="*/ 177984 h 1447571"/>
                <a:gd name="connsiteX4042" fmla="*/ 1758704 w 2566912"/>
                <a:gd name="connsiteY4042" fmla="*/ 172269 h 1447571"/>
                <a:gd name="connsiteX4043" fmla="*/ 1760419 w 2566912"/>
                <a:gd name="connsiteY4043" fmla="*/ 175698 h 1447571"/>
                <a:gd name="connsiteX4044" fmla="*/ 1759371 w 2566912"/>
                <a:gd name="connsiteY4044" fmla="*/ 177222 h 1447571"/>
                <a:gd name="connsiteX4045" fmla="*/ 1756513 w 2566912"/>
                <a:gd name="connsiteY4045" fmla="*/ 175984 h 1447571"/>
                <a:gd name="connsiteX4046" fmla="*/ 1758704 w 2566912"/>
                <a:gd name="connsiteY4046" fmla="*/ 172269 h 1447571"/>
                <a:gd name="connsiteX4047" fmla="*/ 2316107 w 2566912"/>
                <a:gd name="connsiteY4047" fmla="*/ 1357465 h 1447571"/>
                <a:gd name="connsiteX4048" fmla="*/ 2314392 w 2566912"/>
                <a:gd name="connsiteY4048" fmla="*/ 1360037 h 1447571"/>
                <a:gd name="connsiteX4049" fmla="*/ 2314774 w 2566912"/>
                <a:gd name="connsiteY4049" fmla="*/ 1360799 h 1447571"/>
                <a:gd name="connsiteX4050" fmla="*/ 2315155 w 2566912"/>
                <a:gd name="connsiteY4050" fmla="*/ 1360894 h 1447571"/>
                <a:gd name="connsiteX4051" fmla="*/ 2317250 w 2566912"/>
                <a:gd name="connsiteY4051" fmla="*/ 1359941 h 1447571"/>
                <a:gd name="connsiteX4052" fmla="*/ 2317345 w 2566912"/>
                <a:gd name="connsiteY4052" fmla="*/ 1359846 h 1447571"/>
                <a:gd name="connsiteX4053" fmla="*/ 2317250 w 2566912"/>
                <a:gd name="connsiteY4053" fmla="*/ 1357560 h 1447571"/>
                <a:gd name="connsiteX4054" fmla="*/ 2316107 w 2566912"/>
                <a:gd name="connsiteY4054" fmla="*/ 1357465 h 1447571"/>
                <a:gd name="connsiteX4055" fmla="*/ 2316584 w 2566912"/>
                <a:gd name="connsiteY4055" fmla="*/ 1359275 h 1447571"/>
                <a:gd name="connsiteX4056" fmla="*/ 2315345 w 2566912"/>
                <a:gd name="connsiteY4056" fmla="*/ 1359941 h 1447571"/>
                <a:gd name="connsiteX4057" fmla="*/ 2316584 w 2566912"/>
                <a:gd name="connsiteY4057" fmla="*/ 1358132 h 1447571"/>
                <a:gd name="connsiteX4058" fmla="*/ 2316584 w 2566912"/>
                <a:gd name="connsiteY4058" fmla="*/ 1359275 h 1447571"/>
                <a:gd name="connsiteX4059" fmla="*/ 1946537 w 2566912"/>
                <a:gd name="connsiteY4059" fmla="*/ 107023 h 1447571"/>
                <a:gd name="connsiteX4060" fmla="*/ 1947013 w 2566912"/>
                <a:gd name="connsiteY4060" fmla="*/ 107785 h 1447571"/>
                <a:gd name="connsiteX4061" fmla="*/ 1950443 w 2566912"/>
                <a:gd name="connsiteY4061" fmla="*/ 108737 h 1447571"/>
                <a:gd name="connsiteX4062" fmla="*/ 1951299 w 2566912"/>
                <a:gd name="connsiteY4062" fmla="*/ 108642 h 1447571"/>
                <a:gd name="connsiteX4063" fmla="*/ 1957776 w 2566912"/>
                <a:gd name="connsiteY4063" fmla="*/ 105499 h 1447571"/>
                <a:gd name="connsiteX4064" fmla="*/ 1956633 w 2566912"/>
                <a:gd name="connsiteY4064" fmla="*/ 101879 h 1447571"/>
                <a:gd name="connsiteX4065" fmla="*/ 1952633 w 2566912"/>
                <a:gd name="connsiteY4065" fmla="*/ 101498 h 1447571"/>
                <a:gd name="connsiteX4066" fmla="*/ 1952157 w 2566912"/>
                <a:gd name="connsiteY4066" fmla="*/ 101498 h 1447571"/>
                <a:gd name="connsiteX4067" fmla="*/ 1949204 w 2566912"/>
                <a:gd name="connsiteY4067" fmla="*/ 103022 h 1447571"/>
                <a:gd name="connsiteX4068" fmla="*/ 1948728 w 2566912"/>
                <a:gd name="connsiteY4068" fmla="*/ 103975 h 1447571"/>
                <a:gd name="connsiteX4069" fmla="*/ 1947966 w 2566912"/>
                <a:gd name="connsiteY4069" fmla="*/ 105118 h 1447571"/>
                <a:gd name="connsiteX4070" fmla="*/ 1946537 w 2566912"/>
                <a:gd name="connsiteY4070" fmla="*/ 107023 h 1447571"/>
                <a:gd name="connsiteX4071" fmla="*/ 1948442 w 2566912"/>
                <a:gd name="connsiteY4071" fmla="*/ 105880 h 1447571"/>
                <a:gd name="connsiteX4072" fmla="*/ 1949490 w 2566912"/>
                <a:gd name="connsiteY4072" fmla="*/ 104356 h 1447571"/>
                <a:gd name="connsiteX4073" fmla="*/ 1949871 w 2566912"/>
                <a:gd name="connsiteY4073" fmla="*/ 103403 h 1447571"/>
                <a:gd name="connsiteX4074" fmla="*/ 1952062 w 2566912"/>
                <a:gd name="connsiteY4074" fmla="*/ 102355 h 1447571"/>
                <a:gd name="connsiteX4075" fmla="*/ 1952442 w 2566912"/>
                <a:gd name="connsiteY4075" fmla="*/ 102355 h 1447571"/>
                <a:gd name="connsiteX4076" fmla="*/ 1956157 w 2566912"/>
                <a:gd name="connsiteY4076" fmla="*/ 102641 h 1447571"/>
                <a:gd name="connsiteX4077" fmla="*/ 1956729 w 2566912"/>
                <a:gd name="connsiteY4077" fmla="*/ 105308 h 1447571"/>
                <a:gd name="connsiteX4078" fmla="*/ 1950919 w 2566912"/>
                <a:gd name="connsiteY4078" fmla="*/ 107785 h 1447571"/>
                <a:gd name="connsiteX4079" fmla="*/ 1947394 w 2566912"/>
                <a:gd name="connsiteY4079" fmla="*/ 107023 h 1447571"/>
                <a:gd name="connsiteX4080" fmla="*/ 1947299 w 2566912"/>
                <a:gd name="connsiteY4080" fmla="*/ 106927 h 1447571"/>
                <a:gd name="connsiteX4081" fmla="*/ 1948442 w 2566912"/>
                <a:gd name="connsiteY4081" fmla="*/ 105880 h 1447571"/>
                <a:gd name="connsiteX4082" fmla="*/ 2310773 w 2566912"/>
                <a:gd name="connsiteY4082" fmla="*/ 1363275 h 1447571"/>
                <a:gd name="connsiteX4083" fmla="*/ 2309630 w 2566912"/>
                <a:gd name="connsiteY4083" fmla="*/ 1364132 h 1447571"/>
                <a:gd name="connsiteX4084" fmla="*/ 2308202 w 2566912"/>
                <a:gd name="connsiteY4084" fmla="*/ 1364990 h 1447571"/>
                <a:gd name="connsiteX4085" fmla="*/ 2306773 w 2566912"/>
                <a:gd name="connsiteY4085" fmla="*/ 1364799 h 1447571"/>
                <a:gd name="connsiteX4086" fmla="*/ 2304963 w 2566912"/>
                <a:gd name="connsiteY4086" fmla="*/ 1364608 h 1447571"/>
                <a:gd name="connsiteX4087" fmla="*/ 2300772 w 2566912"/>
                <a:gd name="connsiteY4087" fmla="*/ 1365656 h 1447571"/>
                <a:gd name="connsiteX4088" fmla="*/ 2299534 w 2566912"/>
                <a:gd name="connsiteY4088" fmla="*/ 1366323 h 1447571"/>
                <a:gd name="connsiteX4089" fmla="*/ 2297248 w 2566912"/>
                <a:gd name="connsiteY4089" fmla="*/ 1365561 h 1447571"/>
                <a:gd name="connsiteX4090" fmla="*/ 2296295 w 2566912"/>
                <a:gd name="connsiteY4090" fmla="*/ 1365656 h 1447571"/>
                <a:gd name="connsiteX4091" fmla="*/ 2293437 w 2566912"/>
                <a:gd name="connsiteY4091" fmla="*/ 1365371 h 1447571"/>
                <a:gd name="connsiteX4092" fmla="*/ 2290675 w 2566912"/>
                <a:gd name="connsiteY4092" fmla="*/ 1361751 h 1447571"/>
                <a:gd name="connsiteX4093" fmla="*/ 2287913 w 2566912"/>
                <a:gd name="connsiteY4093" fmla="*/ 1360989 h 1447571"/>
                <a:gd name="connsiteX4094" fmla="*/ 2287056 w 2566912"/>
                <a:gd name="connsiteY4094" fmla="*/ 1360322 h 1447571"/>
                <a:gd name="connsiteX4095" fmla="*/ 2284675 w 2566912"/>
                <a:gd name="connsiteY4095" fmla="*/ 1359084 h 1447571"/>
                <a:gd name="connsiteX4096" fmla="*/ 2283912 w 2566912"/>
                <a:gd name="connsiteY4096" fmla="*/ 1359751 h 1447571"/>
                <a:gd name="connsiteX4097" fmla="*/ 2283436 w 2566912"/>
                <a:gd name="connsiteY4097" fmla="*/ 1360608 h 1447571"/>
                <a:gd name="connsiteX4098" fmla="*/ 2282960 w 2566912"/>
                <a:gd name="connsiteY4098" fmla="*/ 1363275 h 1447571"/>
                <a:gd name="connsiteX4099" fmla="*/ 2283246 w 2566912"/>
                <a:gd name="connsiteY4099" fmla="*/ 1364037 h 1447571"/>
                <a:gd name="connsiteX4100" fmla="*/ 2283341 w 2566912"/>
                <a:gd name="connsiteY4100" fmla="*/ 1366133 h 1447571"/>
                <a:gd name="connsiteX4101" fmla="*/ 2283151 w 2566912"/>
                <a:gd name="connsiteY4101" fmla="*/ 1366609 h 1447571"/>
                <a:gd name="connsiteX4102" fmla="*/ 2282008 w 2566912"/>
                <a:gd name="connsiteY4102" fmla="*/ 1370990 h 1447571"/>
                <a:gd name="connsiteX4103" fmla="*/ 2282484 w 2566912"/>
                <a:gd name="connsiteY4103" fmla="*/ 1374038 h 1447571"/>
                <a:gd name="connsiteX4104" fmla="*/ 2282865 w 2566912"/>
                <a:gd name="connsiteY4104" fmla="*/ 1376705 h 1447571"/>
                <a:gd name="connsiteX4105" fmla="*/ 2280865 w 2566912"/>
                <a:gd name="connsiteY4105" fmla="*/ 1379467 h 1447571"/>
                <a:gd name="connsiteX4106" fmla="*/ 2280674 w 2566912"/>
                <a:gd name="connsiteY4106" fmla="*/ 1379372 h 1447571"/>
                <a:gd name="connsiteX4107" fmla="*/ 2278293 w 2566912"/>
                <a:gd name="connsiteY4107" fmla="*/ 1378610 h 1447571"/>
                <a:gd name="connsiteX4108" fmla="*/ 2277531 w 2566912"/>
                <a:gd name="connsiteY4108" fmla="*/ 1379849 h 1447571"/>
                <a:gd name="connsiteX4109" fmla="*/ 2277531 w 2566912"/>
                <a:gd name="connsiteY4109" fmla="*/ 1385849 h 1447571"/>
                <a:gd name="connsiteX4110" fmla="*/ 2279245 w 2566912"/>
                <a:gd name="connsiteY4110" fmla="*/ 1392136 h 1447571"/>
                <a:gd name="connsiteX4111" fmla="*/ 2279817 w 2566912"/>
                <a:gd name="connsiteY4111" fmla="*/ 1392326 h 1447571"/>
                <a:gd name="connsiteX4112" fmla="*/ 2280198 w 2566912"/>
                <a:gd name="connsiteY4112" fmla="*/ 1393279 h 1447571"/>
                <a:gd name="connsiteX4113" fmla="*/ 2280865 w 2566912"/>
                <a:gd name="connsiteY4113" fmla="*/ 1398613 h 1447571"/>
                <a:gd name="connsiteX4114" fmla="*/ 2281150 w 2566912"/>
                <a:gd name="connsiteY4114" fmla="*/ 1398708 h 1447571"/>
                <a:gd name="connsiteX4115" fmla="*/ 2281531 w 2566912"/>
                <a:gd name="connsiteY4115" fmla="*/ 1398613 h 1447571"/>
                <a:gd name="connsiteX4116" fmla="*/ 2282389 w 2566912"/>
                <a:gd name="connsiteY4116" fmla="*/ 1398041 h 1447571"/>
                <a:gd name="connsiteX4117" fmla="*/ 2284770 w 2566912"/>
                <a:gd name="connsiteY4117" fmla="*/ 1396993 h 1447571"/>
                <a:gd name="connsiteX4118" fmla="*/ 2288294 w 2566912"/>
                <a:gd name="connsiteY4118" fmla="*/ 1396993 h 1447571"/>
                <a:gd name="connsiteX4119" fmla="*/ 2288485 w 2566912"/>
                <a:gd name="connsiteY4119" fmla="*/ 1396993 h 1447571"/>
                <a:gd name="connsiteX4120" fmla="*/ 2288580 w 2566912"/>
                <a:gd name="connsiteY4120" fmla="*/ 1396898 h 1447571"/>
                <a:gd name="connsiteX4121" fmla="*/ 2292390 w 2566912"/>
                <a:gd name="connsiteY4121" fmla="*/ 1393088 h 1447571"/>
                <a:gd name="connsiteX4122" fmla="*/ 2293057 w 2566912"/>
                <a:gd name="connsiteY4122" fmla="*/ 1391469 h 1447571"/>
                <a:gd name="connsiteX4123" fmla="*/ 2293628 w 2566912"/>
                <a:gd name="connsiteY4123" fmla="*/ 1390040 h 1447571"/>
                <a:gd name="connsiteX4124" fmla="*/ 2295533 w 2566912"/>
                <a:gd name="connsiteY4124" fmla="*/ 1389659 h 1447571"/>
                <a:gd name="connsiteX4125" fmla="*/ 2297248 w 2566912"/>
                <a:gd name="connsiteY4125" fmla="*/ 1391374 h 1447571"/>
                <a:gd name="connsiteX4126" fmla="*/ 2299724 w 2566912"/>
                <a:gd name="connsiteY4126" fmla="*/ 1389659 h 1447571"/>
                <a:gd name="connsiteX4127" fmla="*/ 2300296 w 2566912"/>
                <a:gd name="connsiteY4127" fmla="*/ 1386897 h 1447571"/>
                <a:gd name="connsiteX4128" fmla="*/ 2301153 w 2566912"/>
                <a:gd name="connsiteY4128" fmla="*/ 1383563 h 1447571"/>
                <a:gd name="connsiteX4129" fmla="*/ 2301248 w 2566912"/>
                <a:gd name="connsiteY4129" fmla="*/ 1383373 h 1447571"/>
                <a:gd name="connsiteX4130" fmla="*/ 2302391 w 2566912"/>
                <a:gd name="connsiteY4130" fmla="*/ 1381563 h 1447571"/>
                <a:gd name="connsiteX4131" fmla="*/ 2302868 w 2566912"/>
                <a:gd name="connsiteY4131" fmla="*/ 1381563 h 1447571"/>
                <a:gd name="connsiteX4132" fmla="*/ 2306201 w 2566912"/>
                <a:gd name="connsiteY4132" fmla="*/ 1379849 h 1447571"/>
                <a:gd name="connsiteX4133" fmla="*/ 2306296 w 2566912"/>
                <a:gd name="connsiteY4133" fmla="*/ 1377563 h 1447571"/>
                <a:gd name="connsiteX4134" fmla="*/ 2306582 w 2566912"/>
                <a:gd name="connsiteY4134" fmla="*/ 1375181 h 1447571"/>
                <a:gd name="connsiteX4135" fmla="*/ 2309345 w 2566912"/>
                <a:gd name="connsiteY4135" fmla="*/ 1370800 h 1447571"/>
                <a:gd name="connsiteX4136" fmla="*/ 2311916 w 2566912"/>
                <a:gd name="connsiteY4136" fmla="*/ 1366513 h 1447571"/>
                <a:gd name="connsiteX4137" fmla="*/ 2311726 w 2566912"/>
                <a:gd name="connsiteY4137" fmla="*/ 1363180 h 1447571"/>
                <a:gd name="connsiteX4138" fmla="*/ 2310773 w 2566912"/>
                <a:gd name="connsiteY4138" fmla="*/ 1363275 h 1447571"/>
                <a:gd name="connsiteX4139" fmla="*/ 2311059 w 2566912"/>
                <a:gd name="connsiteY4139" fmla="*/ 1366323 h 1447571"/>
                <a:gd name="connsiteX4140" fmla="*/ 2311059 w 2566912"/>
                <a:gd name="connsiteY4140" fmla="*/ 1366323 h 1447571"/>
                <a:gd name="connsiteX4141" fmla="*/ 2308678 w 2566912"/>
                <a:gd name="connsiteY4141" fmla="*/ 1370324 h 1447571"/>
                <a:gd name="connsiteX4142" fmla="*/ 2305725 w 2566912"/>
                <a:gd name="connsiteY4142" fmla="*/ 1374896 h 1447571"/>
                <a:gd name="connsiteX4143" fmla="*/ 2305344 w 2566912"/>
                <a:gd name="connsiteY4143" fmla="*/ 1377658 h 1447571"/>
                <a:gd name="connsiteX4144" fmla="*/ 2305249 w 2566912"/>
                <a:gd name="connsiteY4144" fmla="*/ 1379849 h 1447571"/>
                <a:gd name="connsiteX4145" fmla="*/ 2302868 w 2566912"/>
                <a:gd name="connsiteY4145" fmla="*/ 1380801 h 1447571"/>
                <a:gd name="connsiteX4146" fmla="*/ 2302391 w 2566912"/>
                <a:gd name="connsiteY4146" fmla="*/ 1380801 h 1447571"/>
                <a:gd name="connsiteX4147" fmla="*/ 2300296 w 2566912"/>
                <a:gd name="connsiteY4147" fmla="*/ 1383278 h 1447571"/>
                <a:gd name="connsiteX4148" fmla="*/ 2300200 w 2566912"/>
                <a:gd name="connsiteY4148" fmla="*/ 1383468 h 1447571"/>
                <a:gd name="connsiteX4149" fmla="*/ 2299248 w 2566912"/>
                <a:gd name="connsiteY4149" fmla="*/ 1387088 h 1447571"/>
                <a:gd name="connsiteX4150" fmla="*/ 2298771 w 2566912"/>
                <a:gd name="connsiteY4150" fmla="*/ 1389564 h 1447571"/>
                <a:gd name="connsiteX4151" fmla="*/ 2297057 w 2566912"/>
                <a:gd name="connsiteY4151" fmla="*/ 1390802 h 1447571"/>
                <a:gd name="connsiteX4152" fmla="*/ 2296200 w 2566912"/>
                <a:gd name="connsiteY4152" fmla="*/ 1389278 h 1447571"/>
                <a:gd name="connsiteX4153" fmla="*/ 2296105 w 2566912"/>
                <a:gd name="connsiteY4153" fmla="*/ 1388992 h 1447571"/>
                <a:gd name="connsiteX4154" fmla="*/ 2295724 w 2566912"/>
                <a:gd name="connsiteY4154" fmla="*/ 1388992 h 1447571"/>
                <a:gd name="connsiteX4155" fmla="*/ 2293152 w 2566912"/>
                <a:gd name="connsiteY4155" fmla="*/ 1389564 h 1447571"/>
                <a:gd name="connsiteX4156" fmla="*/ 2292104 w 2566912"/>
                <a:gd name="connsiteY4156" fmla="*/ 1391564 h 1447571"/>
                <a:gd name="connsiteX4157" fmla="*/ 2291628 w 2566912"/>
                <a:gd name="connsiteY4157" fmla="*/ 1392803 h 1447571"/>
                <a:gd name="connsiteX4158" fmla="*/ 2287913 w 2566912"/>
                <a:gd name="connsiteY4158" fmla="*/ 1396517 h 1447571"/>
                <a:gd name="connsiteX4159" fmla="*/ 2285151 w 2566912"/>
                <a:gd name="connsiteY4159" fmla="*/ 1396517 h 1447571"/>
                <a:gd name="connsiteX4160" fmla="*/ 2281722 w 2566912"/>
                <a:gd name="connsiteY4160" fmla="*/ 1397660 h 1447571"/>
                <a:gd name="connsiteX4161" fmla="*/ 2281150 w 2566912"/>
                <a:gd name="connsiteY4161" fmla="*/ 1398041 h 1447571"/>
                <a:gd name="connsiteX4162" fmla="*/ 2280960 w 2566912"/>
                <a:gd name="connsiteY4162" fmla="*/ 1393565 h 1447571"/>
                <a:gd name="connsiteX4163" fmla="*/ 2279912 w 2566912"/>
                <a:gd name="connsiteY4163" fmla="*/ 1391850 h 1447571"/>
                <a:gd name="connsiteX4164" fmla="*/ 2279436 w 2566912"/>
                <a:gd name="connsiteY4164" fmla="*/ 1391755 h 1447571"/>
                <a:gd name="connsiteX4165" fmla="*/ 2278198 w 2566912"/>
                <a:gd name="connsiteY4165" fmla="*/ 1386135 h 1447571"/>
                <a:gd name="connsiteX4166" fmla="*/ 2278198 w 2566912"/>
                <a:gd name="connsiteY4166" fmla="*/ 1380325 h 1447571"/>
                <a:gd name="connsiteX4167" fmla="*/ 2278388 w 2566912"/>
                <a:gd name="connsiteY4167" fmla="*/ 1379849 h 1447571"/>
                <a:gd name="connsiteX4168" fmla="*/ 2278484 w 2566912"/>
                <a:gd name="connsiteY4168" fmla="*/ 1379849 h 1447571"/>
                <a:gd name="connsiteX4169" fmla="*/ 2279817 w 2566912"/>
                <a:gd name="connsiteY4169" fmla="*/ 1380611 h 1447571"/>
                <a:gd name="connsiteX4170" fmla="*/ 2280007 w 2566912"/>
                <a:gd name="connsiteY4170" fmla="*/ 1380706 h 1447571"/>
                <a:gd name="connsiteX4171" fmla="*/ 2280865 w 2566912"/>
                <a:gd name="connsiteY4171" fmla="*/ 1380801 h 1447571"/>
                <a:gd name="connsiteX4172" fmla="*/ 2283436 w 2566912"/>
                <a:gd name="connsiteY4172" fmla="*/ 1377467 h 1447571"/>
                <a:gd name="connsiteX4173" fmla="*/ 2283055 w 2566912"/>
                <a:gd name="connsiteY4173" fmla="*/ 1374419 h 1447571"/>
                <a:gd name="connsiteX4174" fmla="*/ 2282674 w 2566912"/>
                <a:gd name="connsiteY4174" fmla="*/ 1371562 h 1447571"/>
                <a:gd name="connsiteX4175" fmla="*/ 2283818 w 2566912"/>
                <a:gd name="connsiteY4175" fmla="*/ 1367371 h 1447571"/>
                <a:gd name="connsiteX4176" fmla="*/ 2284008 w 2566912"/>
                <a:gd name="connsiteY4176" fmla="*/ 1366895 h 1447571"/>
                <a:gd name="connsiteX4177" fmla="*/ 2283912 w 2566912"/>
                <a:gd name="connsiteY4177" fmla="*/ 1364323 h 1447571"/>
                <a:gd name="connsiteX4178" fmla="*/ 2283722 w 2566912"/>
                <a:gd name="connsiteY4178" fmla="*/ 1363561 h 1447571"/>
                <a:gd name="connsiteX4179" fmla="*/ 2284103 w 2566912"/>
                <a:gd name="connsiteY4179" fmla="*/ 1361465 h 1447571"/>
                <a:gd name="connsiteX4180" fmla="*/ 2284579 w 2566912"/>
                <a:gd name="connsiteY4180" fmla="*/ 1360513 h 1447571"/>
                <a:gd name="connsiteX4181" fmla="*/ 2284675 w 2566912"/>
                <a:gd name="connsiteY4181" fmla="*/ 1360322 h 1447571"/>
                <a:gd name="connsiteX4182" fmla="*/ 2286294 w 2566912"/>
                <a:gd name="connsiteY4182" fmla="*/ 1361370 h 1447571"/>
                <a:gd name="connsiteX4183" fmla="*/ 2287246 w 2566912"/>
                <a:gd name="connsiteY4183" fmla="*/ 1362132 h 1447571"/>
                <a:gd name="connsiteX4184" fmla="*/ 2290485 w 2566912"/>
                <a:gd name="connsiteY4184" fmla="*/ 1363084 h 1447571"/>
                <a:gd name="connsiteX4185" fmla="*/ 2290485 w 2566912"/>
                <a:gd name="connsiteY4185" fmla="*/ 1363084 h 1447571"/>
                <a:gd name="connsiteX4186" fmla="*/ 2292390 w 2566912"/>
                <a:gd name="connsiteY4186" fmla="*/ 1366133 h 1447571"/>
                <a:gd name="connsiteX4187" fmla="*/ 2296200 w 2566912"/>
                <a:gd name="connsiteY4187" fmla="*/ 1366990 h 1447571"/>
                <a:gd name="connsiteX4188" fmla="*/ 2297057 w 2566912"/>
                <a:gd name="connsiteY4188" fmla="*/ 1366895 h 1447571"/>
                <a:gd name="connsiteX4189" fmla="*/ 2298962 w 2566912"/>
                <a:gd name="connsiteY4189" fmla="*/ 1367657 h 1447571"/>
                <a:gd name="connsiteX4190" fmla="*/ 2299153 w 2566912"/>
                <a:gd name="connsiteY4190" fmla="*/ 1367752 h 1447571"/>
                <a:gd name="connsiteX4191" fmla="*/ 2299343 w 2566912"/>
                <a:gd name="connsiteY4191" fmla="*/ 1367657 h 1447571"/>
                <a:gd name="connsiteX4192" fmla="*/ 2301439 w 2566912"/>
                <a:gd name="connsiteY4192" fmla="*/ 1366418 h 1447571"/>
                <a:gd name="connsiteX4193" fmla="*/ 2304772 w 2566912"/>
                <a:gd name="connsiteY4193" fmla="*/ 1365847 h 1447571"/>
                <a:gd name="connsiteX4194" fmla="*/ 2306487 w 2566912"/>
                <a:gd name="connsiteY4194" fmla="*/ 1366037 h 1447571"/>
                <a:gd name="connsiteX4195" fmla="*/ 2308011 w 2566912"/>
                <a:gd name="connsiteY4195" fmla="*/ 1366228 h 1447571"/>
                <a:gd name="connsiteX4196" fmla="*/ 2310106 w 2566912"/>
                <a:gd name="connsiteY4196" fmla="*/ 1365085 h 1447571"/>
                <a:gd name="connsiteX4197" fmla="*/ 2311154 w 2566912"/>
                <a:gd name="connsiteY4197" fmla="*/ 1364323 h 1447571"/>
                <a:gd name="connsiteX4198" fmla="*/ 2311059 w 2566912"/>
                <a:gd name="connsiteY4198" fmla="*/ 1366323 h 1447571"/>
                <a:gd name="connsiteX4199" fmla="*/ 1728319 w 2566912"/>
                <a:gd name="connsiteY4199" fmla="*/ 184842 h 1447571"/>
                <a:gd name="connsiteX4200" fmla="*/ 1728700 w 2566912"/>
                <a:gd name="connsiteY4200" fmla="*/ 184747 h 1447571"/>
                <a:gd name="connsiteX4201" fmla="*/ 1729843 w 2566912"/>
                <a:gd name="connsiteY4201" fmla="*/ 183032 h 1447571"/>
                <a:gd name="connsiteX4202" fmla="*/ 1729843 w 2566912"/>
                <a:gd name="connsiteY4202" fmla="*/ 182937 h 1447571"/>
                <a:gd name="connsiteX4203" fmla="*/ 1730034 w 2566912"/>
                <a:gd name="connsiteY4203" fmla="*/ 181794 h 1447571"/>
                <a:gd name="connsiteX4204" fmla="*/ 1729843 w 2566912"/>
                <a:gd name="connsiteY4204" fmla="*/ 179698 h 1447571"/>
                <a:gd name="connsiteX4205" fmla="*/ 1727748 w 2566912"/>
                <a:gd name="connsiteY4205" fmla="*/ 179317 h 1447571"/>
                <a:gd name="connsiteX4206" fmla="*/ 1726700 w 2566912"/>
                <a:gd name="connsiteY4206" fmla="*/ 180556 h 1447571"/>
                <a:gd name="connsiteX4207" fmla="*/ 1727938 w 2566912"/>
                <a:gd name="connsiteY4207" fmla="*/ 184747 h 1447571"/>
                <a:gd name="connsiteX4208" fmla="*/ 1728319 w 2566912"/>
                <a:gd name="connsiteY4208" fmla="*/ 184842 h 1447571"/>
                <a:gd name="connsiteX4209" fmla="*/ 1727557 w 2566912"/>
                <a:gd name="connsiteY4209" fmla="*/ 180651 h 1447571"/>
                <a:gd name="connsiteX4210" fmla="*/ 1728033 w 2566912"/>
                <a:gd name="connsiteY4210" fmla="*/ 180079 h 1447571"/>
                <a:gd name="connsiteX4211" fmla="*/ 1728415 w 2566912"/>
                <a:gd name="connsiteY4211" fmla="*/ 179984 h 1447571"/>
                <a:gd name="connsiteX4212" fmla="*/ 1729272 w 2566912"/>
                <a:gd name="connsiteY4212" fmla="*/ 180270 h 1447571"/>
                <a:gd name="connsiteX4213" fmla="*/ 1729176 w 2566912"/>
                <a:gd name="connsiteY4213" fmla="*/ 181603 h 1447571"/>
                <a:gd name="connsiteX4214" fmla="*/ 1728891 w 2566912"/>
                <a:gd name="connsiteY4214" fmla="*/ 182842 h 1447571"/>
                <a:gd name="connsiteX4215" fmla="*/ 1728319 w 2566912"/>
                <a:gd name="connsiteY4215" fmla="*/ 183889 h 1447571"/>
                <a:gd name="connsiteX4216" fmla="*/ 1727557 w 2566912"/>
                <a:gd name="connsiteY4216" fmla="*/ 180651 h 1447571"/>
                <a:gd name="connsiteX4217" fmla="*/ 1790708 w 2566912"/>
                <a:gd name="connsiteY4217" fmla="*/ 61017 h 1447571"/>
                <a:gd name="connsiteX4218" fmla="*/ 1792327 w 2566912"/>
                <a:gd name="connsiteY4218" fmla="*/ 63303 h 1447571"/>
                <a:gd name="connsiteX4219" fmla="*/ 1797947 w 2566912"/>
                <a:gd name="connsiteY4219" fmla="*/ 60445 h 1447571"/>
                <a:gd name="connsiteX4220" fmla="*/ 1798899 w 2566912"/>
                <a:gd name="connsiteY4220" fmla="*/ 59874 h 1447571"/>
                <a:gd name="connsiteX4221" fmla="*/ 1801376 w 2566912"/>
                <a:gd name="connsiteY4221" fmla="*/ 57778 h 1447571"/>
                <a:gd name="connsiteX4222" fmla="*/ 1801090 w 2566912"/>
                <a:gd name="connsiteY4222" fmla="*/ 57016 h 1447571"/>
                <a:gd name="connsiteX4223" fmla="*/ 1797185 w 2566912"/>
                <a:gd name="connsiteY4223" fmla="*/ 56254 h 1447571"/>
                <a:gd name="connsiteX4224" fmla="*/ 1796899 w 2566912"/>
                <a:gd name="connsiteY4224" fmla="*/ 56254 h 1447571"/>
                <a:gd name="connsiteX4225" fmla="*/ 1792327 w 2566912"/>
                <a:gd name="connsiteY4225" fmla="*/ 55778 h 1447571"/>
                <a:gd name="connsiteX4226" fmla="*/ 1792137 w 2566912"/>
                <a:gd name="connsiteY4226" fmla="*/ 55873 h 1447571"/>
                <a:gd name="connsiteX4227" fmla="*/ 1790327 w 2566912"/>
                <a:gd name="connsiteY4227" fmla="*/ 56731 h 1447571"/>
                <a:gd name="connsiteX4228" fmla="*/ 1788136 w 2566912"/>
                <a:gd name="connsiteY4228" fmla="*/ 59302 h 1447571"/>
                <a:gd name="connsiteX4229" fmla="*/ 1788518 w 2566912"/>
                <a:gd name="connsiteY4229" fmla="*/ 59874 h 1447571"/>
                <a:gd name="connsiteX4230" fmla="*/ 1790708 w 2566912"/>
                <a:gd name="connsiteY4230" fmla="*/ 61017 h 1447571"/>
                <a:gd name="connsiteX4231" fmla="*/ 1790803 w 2566912"/>
                <a:gd name="connsiteY4231" fmla="*/ 57302 h 1447571"/>
                <a:gd name="connsiteX4232" fmla="*/ 1792327 w 2566912"/>
                <a:gd name="connsiteY4232" fmla="*/ 56635 h 1447571"/>
                <a:gd name="connsiteX4233" fmla="*/ 1792518 w 2566912"/>
                <a:gd name="connsiteY4233" fmla="*/ 56540 h 1447571"/>
                <a:gd name="connsiteX4234" fmla="*/ 1796709 w 2566912"/>
                <a:gd name="connsiteY4234" fmla="*/ 57016 h 1447571"/>
                <a:gd name="connsiteX4235" fmla="*/ 1796709 w 2566912"/>
                <a:gd name="connsiteY4235" fmla="*/ 57016 h 1447571"/>
                <a:gd name="connsiteX4236" fmla="*/ 1797090 w 2566912"/>
                <a:gd name="connsiteY4236" fmla="*/ 57016 h 1447571"/>
                <a:gd name="connsiteX4237" fmla="*/ 1800424 w 2566912"/>
                <a:gd name="connsiteY4237" fmla="*/ 57683 h 1447571"/>
                <a:gd name="connsiteX4238" fmla="*/ 1798423 w 2566912"/>
                <a:gd name="connsiteY4238" fmla="*/ 59112 h 1447571"/>
                <a:gd name="connsiteX4239" fmla="*/ 1797376 w 2566912"/>
                <a:gd name="connsiteY4239" fmla="*/ 59779 h 1447571"/>
                <a:gd name="connsiteX4240" fmla="*/ 1792327 w 2566912"/>
                <a:gd name="connsiteY4240" fmla="*/ 62446 h 1447571"/>
                <a:gd name="connsiteX4241" fmla="*/ 1791565 w 2566912"/>
                <a:gd name="connsiteY4241" fmla="*/ 60636 h 1447571"/>
                <a:gd name="connsiteX4242" fmla="*/ 1791565 w 2566912"/>
                <a:gd name="connsiteY4242" fmla="*/ 60445 h 1447571"/>
                <a:gd name="connsiteX4243" fmla="*/ 1791375 w 2566912"/>
                <a:gd name="connsiteY4243" fmla="*/ 60350 h 1447571"/>
                <a:gd name="connsiteX4244" fmla="*/ 1788994 w 2566912"/>
                <a:gd name="connsiteY4244" fmla="*/ 59112 h 1447571"/>
                <a:gd name="connsiteX4245" fmla="*/ 1790803 w 2566912"/>
                <a:gd name="connsiteY4245" fmla="*/ 57302 h 1447571"/>
                <a:gd name="connsiteX4246" fmla="*/ 2281722 w 2566912"/>
                <a:gd name="connsiteY4246" fmla="*/ 1353559 h 1447571"/>
                <a:gd name="connsiteX4247" fmla="*/ 2282484 w 2566912"/>
                <a:gd name="connsiteY4247" fmla="*/ 1353274 h 1447571"/>
                <a:gd name="connsiteX4248" fmla="*/ 2285341 w 2566912"/>
                <a:gd name="connsiteY4248" fmla="*/ 1350607 h 1447571"/>
                <a:gd name="connsiteX4249" fmla="*/ 2285532 w 2566912"/>
                <a:gd name="connsiteY4249" fmla="*/ 1350321 h 1447571"/>
                <a:gd name="connsiteX4250" fmla="*/ 2286104 w 2566912"/>
                <a:gd name="connsiteY4250" fmla="*/ 1349654 h 1447571"/>
                <a:gd name="connsiteX4251" fmla="*/ 2287818 w 2566912"/>
                <a:gd name="connsiteY4251" fmla="*/ 1346987 h 1447571"/>
                <a:gd name="connsiteX4252" fmla="*/ 2285913 w 2566912"/>
                <a:gd name="connsiteY4252" fmla="*/ 1345463 h 1447571"/>
                <a:gd name="connsiteX4253" fmla="*/ 2285817 w 2566912"/>
                <a:gd name="connsiteY4253" fmla="*/ 1345463 h 1447571"/>
                <a:gd name="connsiteX4254" fmla="*/ 2285722 w 2566912"/>
                <a:gd name="connsiteY4254" fmla="*/ 1345558 h 1447571"/>
                <a:gd name="connsiteX4255" fmla="*/ 2283341 w 2566912"/>
                <a:gd name="connsiteY4255" fmla="*/ 1346987 h 1447571"/>
                <a:gd name="connsiteX4256" fmla="*/ 2281912 w 2566912"/>
                <a:gd name="connsiteY4256" fmla="*/ 1350416 h 1447571"/>
                <a:gd name="connsiteX4257" fmla="*/ 2281531 w 2566912"/>
                <a:gd name="connsiteY4257" fmla="*/ 1351178 h 1447571"/>
                <a:gd name="connsiteX4258" fmla="*/ 2281150 w 2566912"/>
                <a:gd name="connsiteY4258" fmla="*/ 1353369 h 1447571"/>
                <a:gd name="connsiteX4259" fmla="*/ 2281722 w 2566912"/>
                <a:gd name="connsiteY4259" fmla="*/ 1353559 h 1447571"/>
                <a:gd name="connsiteX4260" fmla="*/ 2282484 w 2566912"/>
                <a:gd name="connsiteY4260" fmla="*/ 1351559 h 1447571"/>
                <a:gd name="connsiteX4261" fmla="*/ 2282865 w 2566912"/>
                <a:gd name="connsiteY4261" fmla="*/ 1350702 h 1447571"/>
                <a:gd name="connsiteX4262" fmla="*/ 2284198 w 2566912"/>
                <a:gd name="connsiteY4262" fmla="*/ 1347559 h 1447571"/>
                <a:gd name="connsiteX4263" fmla="*/ 2286008 w 2566912"/>
                <a:gd name="connsiteY4263" fmla="*/ 1346416 h 1447571"/>
                <a:gd name="connsiteX4264" fmla="*/ 2287056 w 2566912"/>
                <a:gd name="connsiteY4264" fmla="*/ 1347083 h 1447571"/>
                <a:gd name="connsiteX4265" fmla="*/ 2285532 w 2566912"/>
                <a:gd name="connsiteY4265" fmla="*/ 1349178 h 1447571"/>
                <a:gd name="connsiteX4266" fmla="*/ 2284865 w 2566912"/>
                <a:gd name="connsiteY4266" fmla="*/ 1349940 h 1447571"/>
                <a:gd name="connsiteX4267" fmla="*/ 2284675 w 2566912"/>
                <a:gd name="connsiteY4267" fmla="*/ 1350226 h 1447571"/>
                <a:gd name="connsiteX4268" fmla="*/ 2282198 w 2566912"/>
                <a:gd name="connsiteY4268" fmla="*/ 1352607 h 1447571"/>
                <a:gd name="connsiteX4269" fmla="*/ 2282198 w 2566912"/>
                <a:gd name="connsiteY4269" fmla="*/ 1352607 h 1447571"/>
                <a:gd name="connsiteX4270" fmla="*/ 2282484 w 2566912"/>
                <a:gd name="connsiteY4270" fmla="*/ 1351559 h 1447571"/>
                <a:gd name="connsiteX4271" fmla="*/ 2121797 w 2566912"/>
                <a:gd name="connsiteY4271" fmla="*/ 54635 h 1447571"/>
                <a:gd name="connsiteX4272" fmla="*/ 2121797 w 2566912"/>
                <a:gd name="connsiteY4272" fmla="*/ 54445 h 1447571"/>
                <a:gd name="connsiteX4273" fmla="*/ 2120368 w 2566912"/>
                <a:gd name="connsiteY4273" fmla="*/ 51492 h 1447571"/>
                <a:gd name="connsiteX4274" fmla="*/ 2119130 w 2566912"/>
                <a:gd name="connsiteY4274" fmla="*/ 51492 h 1447571"/>
                <a:gd name="connsiteX4275" fmla="*/ 2114654 w 2566912"/>
                <a:gd name="connsiteY4275" fmla="*/ 55969 h 1447571"/>
                <a:gd name="connsiteX4276" fmla="*/ 2117035 w 2566912"/>
                <a:gd name="connsiteY4276" fmla="*/ 59112 h 1447571"/>
                <a:gd name="connsiteX4277" fmla="*/ 2117416 w 2566912"/>
                <a:gd name="connsiteY4277" fmla="*/ 59112 h 1447571"/>
                <a:gd name="connsiteX4278" fmla="*/ 2118654 w 2566912"/>
                <a:gd name="connsiteY4278" fmla="*/ 58540 h 1447571"/>
                <a:gd name="connsiteX4279" fmla="*/ 2121797 w 2566912"/>
                <a:gd name="connsiteY4279" fmla="*/ 54635 h 1447571"/>
                <a:gd name="connsiteX4280" fmla="*/ 2121797 w 2566912"/>
                <a:gd name="connsiteY4280" fmla="*/ 54635 h 1447571"/>
                <a:gd name="connsiteX4281" fmla="*/ 2117987 w 2566912"/>
                <a:gd name="connsiteY4281" fmla="*/ 58064 h 1447571"/>
                <a:gd name="connsiteX4282" fmla="*/ 2117225 w 2566912"/>
                <a:gd name="connsiteY4282" fmla="*/ 58350 h 1447571"/>
                <a:gd name="connsiteX4283" fmla="*/ 2115415 w 2566912"/>
                <a:gd name="connsiteY4283" fmla="*/ 55778 h 1447571"/>
                <a:gd name="connsiteX4284" fmla="*/ 2119321 w 2566912"/>
                <a:gd name="connsiteY4284" fmla="*/ 52254 h 1447571"/>
                <a:gd name="connsiteX4285" fmla="*/ 2119606 w 2566912"/>
                <a:gd name="connsiteY4285" fmla="*/ 52159 h 1447571"/>
                <a:gd name="connsiteX4286" fmla="*/ 2119892 w 2566912"/>
                <a:gd name="connsiteY4286" fmla="*/ 52254 h 1447571"/>
                <a:gd name="connsiteX4287" fmla="*/ 2120844 w 2566912"/>
                <a:gd name="connsiteY4287" fmla="*/ 54540 h 1447571"/>
                <a:gd name="connsiteX4288" fmla="*/ 2117987 w 2566912"/>
                <a:gd name="connsiteY4288" fmla="*/ 58064 h 1447571"/>
                <a:gd name="connsiteX4289" fmla="*/ 1819950 w 2566912"/>
                <a:gd name="connsiteY4289" fmla="*/ 49206 h 1447571"/>
                <a:gd name="connsiteX4290" fmla="*/ 1817473 w 2566912"/>
                <a:gd name="connsiteY4290" fmla="*/ 51206 h 1447571"/>
                <a:gd name="connsiteX4291" fmla="*/ 1811473 w 2566912"/>
                <a:gd name="connsiteY4291" fmla="*/ 53206 h 1447571"/>
                <a:gd name="connsiteX4292" fmla="*/ 1811377 w 2566912"/>
                <a:gd name="connsiteY4292" fmla="*/ 53302 h 1447571"/>
                <a:gd name="connsiteX4293" fmla="*/ 1811282 w 2566912"/>
                <a:gd name="connsiteY4293" fmla="*/ 53397 h 1447571"/>
                <a:gd name="connsiteX4294" fmla="*/ 1810615 w 2566912"/>
                <a:gd name="connsiteY4294" fmla="*/ 54064 h 1447571"/>
                <a:gd name="connsiteX4295" fmla="*/ 1810044 w 2566912"/>
                <a:gd name="connsiteY4295" fmla="*/ 56350 h 1447571"/>
                <a:gd name="connsiteX4296" fmla="*/ 1810330 w 2566912"/>
                <a:gd name="connsiteY4296" fmla="*/ 56635 h 1447571"/>
                <a:gd name="connsiteX4297" fmla="*/ 1811949 w 2566912"/>
                <a:gd name="connsiteY4297" fmla="*/ 58445 h 1447571"/>
                <a:gd name="connsiteX4298" fmla="*/ 1808615 w 2566912"/>
                <a:gd name="connsiteY4298" fmla="*/ 59683 h 1447571"/>
                <a:gd name="connsiteX4299" fmla="*/ 1808520 w 2566912"/>
                <a:gd name="connsiteY4299" fmla="*/ 60541 h 1447571"/>
                <a:gd name="connsiteX4300" fmla="*/ 1808711 w 2566912"/>
                <a:gd name="connsiteY4300" fmla="*/ 60826 h 1447571"/>
                <a:gd name="connsiteX4301" fmla="*/ 1811568 w 2566912"/>
                <a:gd name="connsiteY4301" fmla="*/ 63684 h 1447571"/>
                <a:gd name="connsiteX4302" fmla="*/ 1812520 w 2566912"/>
                <a:gd name="connsiteY4302" fmla="*/ 63874 h 1447571"/>
                <a:gd name="connsiteX4303" fmla="*/ 1816235 w 2566912"/>
                <a:gd name="connsiteY4303" fmla="*/ 63112 h 1447571"/>
                <a:gd name="connsiteX4304" fmla="*/ 1816426 w 2566912"/>
                <a:gd name="connsiteY4304" fmla="*/ 62731 h 1447571"/>
                <a:gd name="connsiteX4305" fmla="*/ 1817949 w 2566912"/>
                <a:gd name="connsiteY4305" fmla="*/ 60350 h 1447571"/>
                <a:gd name="connsiteX4306" fmla="*/ 1818236 w 2566912"/>
                <a:gd name="connsiteY4306" fmla="*/ 60350 h 1447571"/>
                <a:gd name="connsiteX4307" fmla="*/ 1819188 w 2566912"/>
                <a:gd name="connsiteY4307" fmla="*/ 60922 h 1447571"/>
                <a:gd name="connsiteX4308" fmla="*/ 1822045 w 2566912"/>
                <a:gd name="connsiteY4308" fmla="*/ 61874 h 1447571"/>
                <a:gd name="connsiteX4309" fmla="*/ 1823665 w 2566912"/>
                <a:gd name="connsiteY4309" fmla="*/ 61684 h 1447571"/>
                <a:gd name="connsiteX4310" fmla="*/ 1825569 w 2566912"/>
                <a:gd name="connsiteY4310" fmla="*/ 61969 h 1447571"/>
                <a:gd name="connsiteX4311" fmla="*/ 1829570 w 2566912"/>
                <a:gd name="connsiteY4311" fmla="*/ 64255 h 1447571"/>
                <a:gd name="connsiteX4312" fmla="*/ 1831285 w 2566912"/>
                <a:gd name="connsiteY4312" fmla="*/ 63684 h 1447571"/>
                <a:gd name="connsiteX4313" fmla="*/ 1833475 w 2566912"/>
                <a:gd name="connsiteY4313" fmla="*/ 62922 h 1447571"/>
                <a:gd name="connsiteX4314" fmla="*/ 1842333 w 2566912"/>
                <a:gd name="connsiteY4314" fmla="*/ 61493 h 1447571"/>
                <a:gd name="connsiteX4315" fmla="*/ 1842143 w 2566912"/>
                <a:gd name="connsiteY4315" fmla="*/ 58731 h 1447571"/>
                <a:gd name="connsiteX4316" fmla="*/ 1841477 w 2566912"/>
                <a:gd name="connsiteY4316" fmla="*/ 57874 h 1447571"/>
                <a:gd name="connsiteX4317" fmla="*/ 1840524 w 2566912"/>
                <a:gd name="connsiteY4317" fmla="*/ 56254 h 1447571"/>
                <a:gd name="connsiteX4318" fmla="*/ 1841857 w 2566912"/>
                <a:gd name="connsiteY4318" fmla="*/ 52635 h 1447571"/>
                <a:gd name="connsiteX4319" fmla="*/ 1841381 w 2566912"/>
                <a:gd name="connsiteY4319" fmla="*/ 50635 h 1447571"/>
                <a:gd name="connsiteX4320" fmla="*/ 1840524 w 2566912"/>
                <a:gd name="connsiteY4320" fmla="*/ 46920 h 1447571"/>
                <a:gd name="connsiteX4321" fmla="*/ 1840524 w 2566912"/>
                <a:gd name="connsiteY4321" fmla="*/ 46539 h 1447571"/>
                <a:gd name="connsiteX4322" fmla="*/ 1839095 w 2566912"/>
                <a:gd name="connsiteY4322" fmla="*/ 43681 h 1447571"/>
                <a:gd name="connsiteX4323" fmla="*/ 1832713 w 2566912"/>
                <a:gd name="connsiteY4323" fmla="*/ 42634 h 1447571"/>
                <a:gd name="connsiteX4324" fmla="*/ 1829284 w 2566912"/>
                <a:gd name="connsiteY4324" fmla="*/ 44634 h 1447571"/>
                <a:gd name="connsiteX4325" fmla="*/ 1829094 w 2566912"/>
                <a:gd name="connsiteY4325" fmla="*/ 45491 h 1447571"/>
                <a:gd name="connsiteX4326" fmla="*/ 1829760 w 2566912"/>
                <a:gd name="connsiteY4326" fmla="*/ 46729 h 1447571"/>
                <a:gd name="connsiteX4327" fmla="*/ 1830523 w 2566912"/>
                <a:gd name="connsiteY4327" fmla="*/ 48253 h 1447571"/>
                <a:gd name="connsiteX4328" fmla="*/ 1830618 w 2566912"/>
                <a:gd name="connsiteY4328" fmla="*/ 48730 h 1447571"/>
                <a:gd name="connsiteX4329" fmla="*/ 1830713 w 2566912"/>
                <a:gd name="connsiteY4329" fmla="*/ 49968 h 1447571"/>
                <a:gd name="connsiteX4330" fmla="*/ 1825760 w 2566912"/>
                <a:gd name="connsiteY4330" fmla="*/ 47682 h 1447571"/>
                <a:gd name="connsiteX4331" fmla="*/ 1819950 w 2566912"/>
                <a:gd name="connsiteY4331" fmla="*/ 49206 h 1447571"/>
                <a:gd name="connsiteX4332" fmla="*/ 1831380 w 2566912"/>
                <a:gd name="connsiteY4332" fmla="*/ 51016 h 1447571"/>
                <a:gd name="connsiteX4333" fmla="*/ 1831665 w 2566912"/>
                <a:gd name="connsiteY4333" fmla="*/ 48825 h 1447571"/>
                <a:gd name="connsiteX4334" fmla="*/ 1831570 w 2566912"/>
                <a:gd name="connsiteY4334" fmla="*/ 48349 h 1447571"/>
                <a:gd name="connsiteX4335" fmla="*/ 1830618 w 2566912"/>
                <a:gd name="connsiteY4335" fmla="*/ 46444 h 1447571"/>
                <a:gd name="connsiteX4336" fmla="*/ 1830046 w 2566912"/>
                <a:gd name="connsiteY4336" fmla="*/ 45396 h 1447571"/>
                <a:gd name="connsiteX4337" fmla="*/ 1830142 w 2566912"/>
                <a:gd name="connsiteY4337" fmla="*/ 45205 h 1447571"/>
                <a:gd name="connsiteX4338" fmla="*/ 1832904 w 2566912"/>
                <a:gd name="connsiteY4338" fmla="*/ 43586 h 1447571"/>
                <a:gd name="connsiteX4339" fmla="*/ 1838714 w 2566912"/>
                <a:gd name="connsiteY4339" fmla="*/ 44539 h 1447571"/>
                <a:gd name="connsiteX4340" fmla="*/ 1839667 w 2566912"/>
                <a:gd name="connsiteY4340" fmla="*/ 46634 h 1447571"/>
                <a:gd name="connsiteX4341" fmla="*/ 1839667 w 2566912"/>
                <a:gd name="connsiteY4341" fmla="*/ 47015 h 1447571"/>
                <a:gd name="connsiteX4342" fmla="*/ 1840524 w 2566912"/>
                <a:gd name="connsiteY4342" fmla="*/ 50920 h 1447571"/>
                <a:gd name="connsiteX4343" fmla="*/ 1841000 w 2566912"/>
                <a:gd name="connsiteY4343" fmla="*/ 52825 h 1447571"/>
                <a:gd name="connsiteX4344" fmla="*/ 1839857 w 2566912"/>
                <a:gd name="connsiteY4344" fmla="*/ 55778 h 1447571"/>
                <a:gd name="connsiteX4345" fmla="*/ 1840714 w 2566912"/>
                <a:gd name="connsiteY4345" fmla="*/ 58445 h 1447571"/>
                <a:gd name="connsiteX4346" fmla="*/ 1841286 w 2566912"/>
                <a:gd name="connsiteY4346" fmla="*/ 59112 h 1447571"/>
                <a:gd name="connsiteX4347" fmla="*/ 1841477 w 2566912"/>
                <a:gd name="connsiteY4347" fmla="*/ 61303 h 1447571"/>
                <a:gd name="connsiteX4348" fmla="*/ 1833475 w 2566912"/>
                <a:gd name="connsiteY4348" fmla="*/ 62160 h 1447571"/>
                <a:gd name="connsiteX4349" fmla="*/ 1830903 w 2566912"/>
                <a:gd name="connsiteY4349" fmla="*/ 63017 h 1447571"/>
                <a:gd name="connsiteX4350" fmla="*/ 1829570 w 2566912"/>
                <a:gd name="connsiteY4350" fmla="*/ 63493 h 1447571"/>
                <a:gd name="connsiteX4351" fmla="*/ 1826332 w 2566912"/>
                <a:gd name="connsiteY4351" fmla="*/ 61493 h 1447571"/>
                <a:gd name="connsiteX4352" fmla="*/ 1824712 w 2566912"/>
                <a:gd name="connsiteY4352" fmla="*/ 60731 h 1447571"/>
                <a:gd name="connsiteX4353" fmla="*/ 1823474 w 2566912"/>
                <a:gd name="connsiteY4353" fmla="*/ 60826 h 1447571"/>
                <a:gd name="connsiteX4354" fmla="*/ 1822045 w 2566912"/>
                <a:gd name="connsiteY4354" fmla="*/ 61017 h 1447571"/>
                <a:gd name="connsiteX4355" fmla="*/ 1819664 w 2566912"/>
                <a:gd name="connsiteY4355" fmla="*/ 60160 h 1447571"/>
                <a:gd name="connsiteX4356" fmla="*/ 1818521 w 2566912"/>
                <a:gd name="connsiteY4356" fmla="*/ 59588 h 1447571"/>
                <a:gd name="connsiteX4357" fmla="*/ 1817473 w 2566912"/>
                <a:gd name="connsiteY4357" fmla="*/ 59588 h 1447571"/>
                <a:gd name="connsiteX4358" fmla="*/ 1815378 w 2566912"/>
                <a:gd name="connsiteY4358" fmla="*/ 62446 h 1447571"/>
                <a:gd name="connsiteX4359" fmla="*/ 1815187 w 2566912"/>
                <a:gd name="connsiteY4359" fmla="*/ 62827 h 1447571"/>
                <a:gd name="connsiteX4360" fmla="*/ 1812520 w 2566912"/>
                <a:gd name="connsiteY4360" fmla="*/ 63017 h 1447571"/>
                <a:gd name="connsiteX4361" fmla="*/ 1811568 w 2566912"/>
                <a:gd name="connsiteY4361" fmla="*/ 62827 h 1447571"/>
                <a:gd name="connsiteX4362" fmla="*/ 1809377 w 2566912"/>
                <a:gd name="connsiteY4362" fmla="*/ 60350 h 1447571"/>
                <a:gd name="connsiteX4363" fmla="*/ 1809187 w 2566912"/>
                <a:gd name="connsiteY4363" fmla="*/ 59969 h 1447571"/>
                <a:gd name="connsiteX4364" fmla="*/ 1811949 w 2566912"/>
                <a:gd name="connsiteY4364" fmla="*/ 59112 h 1447571"/>
                <a:gd name="connsiteX4365" fmla="*/ 1812711 w 2566912"/>
                <a:gd name="connsiteY4365" fmla="*/ 58731 h 1447571"/>
                <a:gd name="connsiteX4366" fmla="*/ 1810901 w 2566912"/>
                <a:gd name="connsiteY4366" fmla="*/ 55873 h 1447571"/>
                <a:gd name="connsiteX4367" fmla="*/ 1810615 w 2566912"/>
                <a:gd name="connsiteY4367" fmla="*/ 55588 h 1447571"/>
                <a:gd name="connsiteX4368" fmla="*/ 1811092 w 2566912"/>
                <a:gd name="connsiteY4368" fmla="*/ 54445 h 1447571"/>
                <a:gd name="connsiteX4369" fmla="*/ 1811759 w 2566912"/>
                <a:gd name="connsiteY4369" fmla="*/ 53778 h 1447571"/>
                <a:gd name="connsiteX4370" fmla="*/ 1817187 w 2566912"/>
                <a:gd name="connsiteY4370" fmla="*/ 51873 h 1447571"/>
                <a:gd name="connsiteX4371" fmla="*/ 1820426 w 2566912"/>
                <a:gd name="connsiteY4371" fmla="*/ 49396 h 1447571"/>
                <a:gd name="connsiteX4372" fmla="*/ 1825569 w 2566912"/>
                <a:gd name="connsiteY4372" fmla="*/ 48444 h 1447571"/>
                <a:gd name="connsiteX4373" fmla="*/ 1830142 w 2566912"/>
                <a:gd name="connsiteY4373" fmla="*/ 50635 h 1447571"/>
                <a:gd name="connsiteX4374" fmla="*/ 1831380 w 2566912"/>
                <a:gd name="connsiteY4374" fmla="*/ 51016 h 1447571"/>
                <a:gd name="connsiteX4375" fmla="*/ 1794518 w 2566912"/>
                <a:gd name="connsiteY4375" fmla="*/ 54730 h 1447571"/>
                <a:gd name="connsiteX4376" fmla="*/ 1798519 w 2566912"/>
                <a:gd name="connsiteY4376" fmla="*/ 55111 h 1447571"/>
                <a:gd name="connsiteX4377" fmla="*/ 1799090 w 2566912"/>
                <a:gd name="connsiteY4377" fmla="*/ 55111 h 1447571"/>
                <a:gd name="connsiteX4378" fmla="*/ 1805758 w 2566912"/>
                <a:gd name="connsiteY4378" fmla="*/ 53397 h 1447571"/>
                <a:gd name="connsiteX4379" fmla="*/ 1815378 w 2566912"/>
                <a:gd name="connsiteY4379" fmla="*/ 49206 h 1447571"/>
                <a:gd name="connsiteX4380" fmla="*/ 1816235 w 2566912"/>
                <a:gd name="connsiteY4380" fmla="*/ 48349 h 1447571"/>
                <a:gd name="connsiteX4381" fmla="*/ 1819378 w 2566912"/>
                <a:gd name="connsiteY4381" fmla="*/ 45967 h 1447571"/>
                <a:gd name="connsiteX4382" fmla="*/ 1823950 w 2566912"/>
                <a:gd name="connsiteY4382" fmla="*/ 42443 h 1447571"/>
                <a:gd name="connsiteX4383" fmla="*/ 1822331 w 2566912"/>
                <a:gd name="connsiteY4383" fmla="*/ 41205 h 1447571"/>
                <a:gd name="connsiteX4384" fmla="*/ 1812520 w 2566912"/>
                <a:gd name="connsiteY4384" fmla="*/ 40062 h 1447571"/>
                <a:gd name="connsiteX4385" fmla="*/ 1806139 w 2566912"/>
                <a:gd name="connsiteY4385" fmla="*/ 40538 h 1447571"/>
                <a:gd name="connsiteX4386" fmla="*/ 1805758 w 2566912"/>
                <a:gd name="connsiteY4386" fmla="*/ 41110 h 1447571"/>
                <a:gd name="connsiteX4387" fmla="*/ 1805758 w 2566912"/>
                <a:gd name="connsiteY4387" fmla="*/ 41491 h 1447571"/>
                <a:gd name="connsiteX4388" fmla="*/ 1805091 w 2566912"/>
                <a:gd name="connsiteY4388" fmla="*/ 44158 h 1447571"/>
                <a:gd name="connsiteX4389" fmla="*/ 1803471 w 2566912"/>
                <a:gd name="connsiteY4389" fmla="*/ 44348 h 1447571"/>
                <a:gd name="connsiteX4390" fmla="*/ 1798614 w 2566912"/>
                <a:gd name="connsiteY4390" fmla="*/ 45015 h 1447571"/>
                <a:gd name="connsiteX4391" fmla="*/ 1794137 w 2566912"/>
                <a:gd name="connsiteY4391" fmla="*/ 49396 h 1447571"/>
                <a:gd name="connsiteX4392" fmla="*/ 1794232 w 2566912"/>
                <a:gd name="connsiteY4392" fmla="*/ 49682 h 1447571"/>
                <a:gd name="connsiteX4393" fmla="*/ 1794232 w 2566912"/>
                <a:gd name="connsiteY4393" fmla="*/ 51397 h 1447571"/>
                <a:gd name="connsiteX4394" fmla="*/ 1794042 w 2566912"/>
                <a:gd name="connsiteY4394" fmla="*/ 51492 h 1447571"/>
                <a:gd name="connsiteX4395" fmla="*/ 1791851 w 2566912"/>
                <a:gd name="connsiteY4395" fmla="*/ 53873 h 1447571"/>
                <a:gd name="connsiteX4396" fmla="*/ 1792518 w 2566912"/>
                <a:gd name="connsiteY4396" fmla="*/ 54445 h 1447571"/>
                <a:gd name="connsiteX4397" fmla="*/ 1794518 w 2566912"/>
                <a:gd name="connsiteY4397" fmla="*/ 54730 h 1447571"/>
                <a:gd name="connsiteX4398" fmla="*/ 1794137 w 2566912"/>
                <a:gd name="connsiteY4398" fmla="*/ 52444 h 1447571"/>
                <a:gd name="connsiteX4399" fmla="*/ 1794899 w 2566912"/>
                <a:gd name="connsiteY4399" fmla="*/ 52063 h 1447571"/>
                <a:gd name="connsiteX4400" fmla="*/ 1795090 w 2566912"/>
                <a:gd name="connsiteY4400" fmla="*/ 49682 h 1447571"/>
                <a:gd name="connsiteX4401" fmla="*/ 1795090 w 2566912"/>
                <a:gd name="connsiteY4401" fmla="*/ 49396 h 1447571"/>
                <a:gd name="connsiteX4402" fmla="*/ 1798995 w 2566912"/>
                <a:gd name="connsiteY4402" fmla="*/ 45872 h 1447571"/>
                <a:gd name="connsiteX4403" fmla="*/ 1803567 w 2566912"/>
                <a:gd name="connsiteY4403" fmla="*/ 45205 h 1447571"/>
                <a:gd name="connsiteX4404" fmla="*/ 1805281 w 2566912"/>
                <a:gd name="connsiteY4404" fmla="*/ 45015 h 1447571"/>
                <a:gd name="connsiteX4405" fmla="*/ 1806710 w 2566912"/>
                <a:gd name="connsiteY4405" fmla="*/ 41491 h 1447571"/>
                <a:gd name="connsiteX4406" fmla="*/ 1806710 w 2566912"/>
                <a:gd name="connsiteY4406" fmla="*/ 41205 h 1447571"/>
                <a:gd name="connsiteX4407" fmla="*/ 1812330 w 2566912"/>
                <a:gd name="connsiteY4407" fmla="*/ 40919 h 1447571"/>
                <a:gd name="connsiteX4408" fmla="*/ 1812425 w 2566912"/>
                <a:gd name="connsiteY4408" fmla="*/ 40919 h 1447571"/>
                <a:gd name="connsiteX4409" fmla="*/ 1822236 w 2566912"/>
                <a:gd name="connsiteY4409" fmla="*/ 42062 h 1447571"/>
                <a:gd name="connsiteX4410" fmla="*/ 1823188 w 2566912"/>
                <a:gd name="connsiteY4410" fmla="*/ 42538 h 1447571"/>
                <a:gd name="connsiteX4411" fmla="*/ 1819283 w 2566912"/>
                <a:gd name="connsiteY4411" fmla="*/ 45205 h 1447571"/>
                <a:gd name="connsiteX4412" fmla="*/ 1815759 w 2566912"/>
                <a:gd name="connsiteY4412" fmla="*/ 47777 h 1447571"/>
                <a:gd name="connsiteX4413" fmla="*/ 1814901 w 2566912"/>
                <a:gd name="connsiteY4413" fmla="*/ 48539 h 1447571"/>
                <a:gd name="connsiteX4414" fmla="*/ 1805567 w 2566912"/>
                <a:gd name="connsiteY4414" fmla="*/ 52540 h 1447571"/>
                <a:gd name="connsiteX4415" fmla="*/ 1799090 w 2566912"/>
                <a:gd name="connsiteY4415" fmla="*/ 54159 h 1447571"/>
                <a:gd name="connsiteX4416" fmla="*/ 1794708 w 2566912"/>
                <a:gd name="connsiteY4416" fmla="*/ 53873 h 1447571"/>
                <a:gd name="connsiteX4417" fmla="*/ 1792803 w 2566912"/>
                <a:gd name="connsiteY4417" fmla="*/ 53683 h 1447571"/>
                <a:gd name="connsiteX4418" fmla="*/ 1794137 w 2566912"/>
                <a:gd name="connsiteY4418" fmla="*/ 52444 h 1447571"/>
                <a:gd name="connsiteX4419" fmla="*/ 1851763 w 2566912"/>
                <a:gd name="connsiteY4419" fmla="*/ 55778 h 1447571"/>
                <a:gd name="connsiteX4420" fmla="*/ 1851858 w 2566912"/>
                <a:gd name="connsiteY4420" fmla="*/ 58731 h 1447571"/>
                <a:gd name="connsiteX4421" fmla="*/ 1851858 w 2566912"/>
                <a:gd name="connsiteY4421" fmla="*/ 59302 h 1447571"/>
                <a:gd name="connsiteX4422" fmla="*/ 1852906 w 2566912"/>
                <a:gd name="connsiteY4422" fmla="*/ 64922 h 1447571"/>
                <a:gd name="connsiteX4423" fmla="*/ 1853668 w 2566912"/>
                <a:gd name="connsiteY4423" fmla="*/ 68827 h 1447571"/>
                <a:gd name="connsiteX4424" fmla="*/ 1855478 w 2566912"/>
                <a:gd name="connsiteY4424" fmla="*/ 72256 h 1447571"/>
                <a:gd name="connsiteX4425" fmla="*/ 1856049 w 2566912"/>
                <a:gd name="connsiteY4425" fmla="*/ 72447 h 1447571"/>
                <a:gd name="connsiteX4426" fmla="*/ 1856336 w 2566912"/>
                <a:gd name="connsiteY4426" fmla="*/ 72352 h 1447571"/>
                <a:gd name="connsiteX4427" fmla="*/ 1857859 w 2566912"/>
                <a:gd name="connsiteY4427" fmla="*/ 69399 h 1447571"/>
                <a:gd name="connsiteX4428" fmla="*/ 1858335 w 2566912"/>
                <a:gd name="connsiteY4428" fmla="*/ 67875 h 1447571"/>
                <a:gd name="connsiteX4429" fmla="*/ 1861288 w 2566912"/>
                <a:gd name="connsiteY4429" fmla="*/ 64732 h 1447571"/>
                <a:gd name="connsiteX4430" fmla="*/ 1866337 w 2566912"/>
                <a:gd name="connsiteY4430" fmla="*/ 63017 h 1447571"/>
                <a:gd name="connsiteX4431" fmla="*/ 1873480 w 2566912"/>
                <a:gd name="connsiteY4431" fmla="*/ 60255 h 1447571"/>
                <a:gd name="connsiteX4432" fmla="*/ 1874909 w 2566912"/>
                <a:gd name="connsiteY4432" fmla="*/ 56064 h 1447571"/>
                <a:gd name="connsiteX4433" fmla="*/ 1872718 w 2566912"/>
                <a:gd name="connsiteY4433" fmla="*/ 52063 h 1447571"/>
                <a:gd name="connsiteX4434" fmla="*/ 1869289 w 2566912"/>
                <a:gd name="connsiteY4434" fmla="*/ 51778 h 1447571"/>
                <a:gd name="connsiteX4435" fmla="*/ 1867956 w 2566912"/>
                <a:gd name="connsiteY4435" fmla="*/ 51873 h 1447571"/>
                <a:gd name="connsiteX4436" fmla="*/ 1864622 w 2566912"/>
                <a:gd name="connsiteY4436" fmla="*/ 49682 h 1447571"/>
                <a:gd name="connsiteX4437" fmla="*/ 1864336 w 2566912"/>
                <a:gd name="connsiteY4437" fmla="*/ 49396 h 1447571"/>
                <a:gd name="connsiteX4438" fmla="*/ 1857955 w 2566912"/>
                <a:gd name="connsiteY4438" fmla="*/ 47587 h 1447571"/>
                <a:gd name="connsiteX4439" fmla="*/ 1856145 w 2566912"/>
                <a:gd name="connsiteY4439" fmla="*/ 48825 h 1447571"/>
                <a:gd name="connsiteX4440" fmla="*/ 1855954 w 2566912"/>
                <a:gd name="connsiteY4440" fmla="*/ 49301 h 1447571"/>
                <a:gd name="connsiteX4441" fmla="*/ 1853478 w 2566912"/>
                <a:gd name="connsiteY4441" fmla="*/ 48063 h 1447571"/>
                <a:gd name="connsiteX4442" fmla="*/ 1851573 w 2566912"/>
                <a:gd name="connsiteY4442" fmla="*/ 46920 h 1447571"/>
                <a:gd name="connsiteX4443" fmla="*/ 1849477 w 2566912"/>
                <a:gd name="connsiteY4443" fmla="*/ 47301 h 1447571"/>
                <a:gd name="connsiteX4444" fmla="*/ 1849001 w 2566912"/>
                <a:gd name="connsiteY4444" fmla="*/ 47777 h 1447571"/>
                <a:gd name="connsiteX4445" fmla="*/ 1848525 w 2566912"/>
                <a:gd name="connsiteY4445" fmla="*/ 48825 h 1447571"/>
                <a:gd name="connsiteX4446" fmla="*/ 1849859 w 2566912"/>
                <a:gd name="connsiteY4446" fmla="*/ 51587 h 1447571"/>
                <a:gd name="connsiteX4447" fmla="*/ 1851763 w 2566912"/>
                <a:gd name="connsiteY4447" fmla="*/ 55778 h 1447571"/>
                <a:gd name="connsiteX4448" fmla="*/ 1849382 w 2566912"/>
                <a:gd name="connsiteY4448" fmla="*/ 48539 h 1447571"/>
                <a:gd name="connsiteX4449" fmla="*/ 1850049 w 2566912"/>
                <a:gd name="connsiteY4449" fmla="*/ 47872 h 1447571"/>
                <a:gd name="connsiteX4450" fmla="*/ 1850335 w 2566912"/>
                <a:gd name="connsiteY4450" fmla="*/ 47587 h 1447571"/>
                <a:gd name="connsiteX4451" fmla="*/ 1850906 w 2566912"/>
                <a:gd name="connsiteY4451" fmla="*/ 47777 h 1447571"/>
                <a:gd name="connsiteX4452" fmla="*/ 1852716 w 2566912"/>
                <a:gd name="connsiteY4452" fmla="*/ 48825 h 1447571"/>
                <a:gd name="connsiteX4453" fmla="*/ 1856240 w 2566912"/>
                <a:gd name="connsiteY4453" fmla="*/ 50063 h 1447571"/>
                <a:gd name="connsiteX4454" fmla="*/ 1856812 w 2566912"/>
                <a:gd name="connsiteY4454" fmla="*/ 49111 h 1447571"/>
                <a:gd name="connsiteX4455" fmla="*/ 1857764 w 2566912"/>
                <a:gd name="connsiteY4455" fmla="*/ 48539 h 1447571"/>
                <a:gd name="connsiteX4456" fmla="*/ 1863479 w 2566912"/>
                <a:gd name="connsiteY4456" fmla="*/ 50063 h 1447571"/>
                <a:gd name="connsiteX4457" fmla="*/ 1863765 w 2566912"/>
                <a:gd name="connsiteY4457" fmla="*/ 50349 h 1447571"/>
                <a:gd name="connsiteX4458" fmla="*/ 1867670 w 2566912"/>
                <a:gd name="connsiteY4458" fmla="*/ 52825 h 1447571"/>
                <a:gd name="connsiteX4459" fmla="*/ 1869099 w 2566912"/>
                <a:gd name="connsiteY4459" fmla="*/ 52730 h 1447571"/>
                <a:gd name="connsiteX4460" fmla="*/ 1872147 w 2566912"/>
                <a:gd name="connsiteY4460" fmla="*/ 52921 h 1447571"/>
                <a:gd name="connsiteX4461" fmla="*/ 1873861 w 2566912"/>
                <a:gd name="connsiteY4461" fmla="*/ 56159 h 1447571"/>
                <a:gd name="connsiteX4462" fmla="*/ 1872718 w 2566912"/>
                <a:gd name="connsiteY4462" fmla="*/ 59874 h 1447571"/>
                <a:gd name="connsiteX4463" fmla="*/ 1866146 w 2566912"/>
                <a:gd name="connsiteY4463" fmla="*/ 62350 h 1447571"/>
                <a:gd name="connsiteX4464" fmla="*/ 1860717 w 2566912"/>
                <a:gd name="connsiteY4464" fmla="*/ 64255 h 1447571"/>
                <a:gd name="connsiteX4465" fmla="*/ 1857383 w 2566912"/>
                <a:gd name="connsiteY4465" fmla="*/ 67780 h 1447571"/>
                <a:gd name="connsiteX4466" fmla="*/ 1856812 w 2566912"/>
                <a:gd name="connsiteY4466" fmla="*/ 69494 h 1447571"/>
                <a:gd name="connsiteX4467" fmla="*/ 1855954 w 2566912"/>
                <a:gd name="connsiteY4467" fmla="*/ 71780 h 1447571"/>
                <a:gd name="connsiteX4468" fmla="*/ 1854430 w 2566912"/>
                <a:gd name="connsiteY4468" fmla="*/ 69018 h 1447571"/>
                <a:gd name="connsiteX4469" fmla="*/ 1853668 w 2566912"/>
                <a:gd name="connsiteY4469" fmla="*/ 64732 h 1447571"/>
                <a:gd name="connsiteX4470" fmla="*/ 1852716 w 2566912"/>
                <a:gd name="connsiteY4470" fmla="*/ 59493 h 1447571"/>
                <a:gd name="connsiteX4471" fmla="*/ 1852716 w 2566912"/>
                <a:gd name="connsiteY4471" fmla="*/ 59017 h 1447571"/>
                <a:gd name="connsiteX4472" fmla="*/ 1852525 w 2566912"/>
                <a:gd name="connsiteY4472" fmla="*/ 55778 h 1447571"/>
                <a:gd name="connsiteX4473" fmla="*/ 1850144 w 2566912"/>
                <a:gd name="connsiteY4473" fmla="*/ 51301 h 1447571"/>
                <a:gd name="connsiteX4474" fmla="*/ 1849096 w 2566912"/>
                <a:gd name="connsiteY4474" fmla="*/ 49206 h 1447571"/>
                <a:gd name="connsiteX4475" fmla="*/ 1849382 w 2566912"/>
                <a:gd name="connsiteY4475" fmla="*/ 48539 h 1447571"/>
                <a:gd name="connsiteX4476" fmla="*/ 2316584 w 2566912"/>
                <a:gd name="connsiteY4476" fmla="*/ 1353179 h 1447571"/>
                <a:gd name="connsiteX4477" fmla="*/ 2315631 w 2566912"/>
                <a:gd name="connsiteY4477" fmla="*/ 1350130 h 1447571"/>
                <a:gd name="connsiteX4478" fmla="*/ 2315535 w 2566912"/>
                <a:gd name="connsiteY4478" fmla="*/ 1349940 h 1447571"/>
                <a:gd name="connsiteX4479" fmla="*/ 2314297 w 2566912"/>
                <a:gd name="connsiteY4479" fmla="*/ 1348511 h 1447571"/>
                <a:gd name="connsiteX4480" fmla="*/ 2313154 w 2566912"/>
                <a:gd name="connsiteY4480" fmla="*/ 1348988 h 1447571"/>
                <a:gd name="connsiteX4481" fmla="*/ 2312202 w 2566912"/>
                <a:gd name="connsiteY4481" fmla="*/ 1352226 h 1447571"/>
                <a:gd name="connsiteX4482" fmla="*/ 2312487 w 2566912"/>
                <a:gd name="connsiteY4482" fmla="*/ 1353179 h 1447571"/>
                <a:gd name="connsiteX4483" fmla="*/ 2313821 w 2566912"/>
                <a:gd name="connsiteY4483" fmla="*/ 1355179 h 1447571"/>
                <a:gd name="connsiteX4484" fmla="*/ 2316584 w 2566912"/>
                <a:gd name="connsiteY4484" fmla="*/ 1353179 h 1447571"/>
                <a:gd name="connsiteX4485" fmla="*/ 2313821 w 2566912"/>
                <a:gd name="connsiteY4485" fmla="*/ 1354321 h 1447571"/>
                <a:gd name="connsiteX4486" fmla="*/ 2313345 w 2566912"/>
                <a:gd name="connsiteY4486" fmla="*/ 1352988 h 1447571"/>
                <a:gd name="connsiteX4487" fmla="*/ 2313059 w 2566912"/>
                <a:gd name="connsiteY4487" fmla="*/ 1351940 h 1447571"/>
                <a:gd name="connsiteX4488" fmla="*/ 2313821 w 2566912"/>
                <a:gd name="connsiteY4488" fmla="*/ 1349464 h 1447571"/>
                <a:gd name="connsiteX4489" fmla="*/ 2314107 w 2566912"/>
                <a:gd name="connsiteY4489" fmla="*/ 1349273 h 1447571"/>
                <a:gd name="connsiteX4490" fmla="*/ 2314107 w 2566912"/>
                <a:gd name="connsiteY4490" fmla="*/ 1349273 h 1447571"/>
                <a:gd name="connsiteX4491" fmla="*/ 2314774 w 2566912"/>
                <a:gd name="connsiteY4491" fmla="*/ 1350226 h 1447571"/>
                <a:gd name="connsiteX4492" fmla="*/ 2314869 w 2566912"/>
                <a:gd name="connsiteY4492" fmla="*/ 1350416 h 1447571"/>
                <a:gd name="connsiteX4493" fmla="*/ 2315821 w 2566912"/>
                <a:gd name="connsiteY4493" fmla="*/ 1353083 h 1447571"/>
                <a:gd name="connsiteX4494" fmla="*/ 2313821 w 2566912"/>
                <a:gd name="connsiteY4494" fmla="*/ 1354321 h 1447571"/>
                <a:gd name="connsiteX4495" fmla="*/ 1616115 w 2566912"/>
                <a:gd name="connsiteY4495" fmla="*/ 89687 h 1447571"/>
                <a:gd name="connsiteX4496" fmla="*/ 1616401 w 2566912"/>
                <a:gd name="connsiteY4496" fmla="*/ 89687 h 1447571"/>
                <a:gd name="connsiteX4497" fmla="*/ 1620115 w 2566912"/>
                <a:gd name="connsiteY4497" fmla="*/ 84829 h 1447571"/>
                <a:gd name="connsiteX4498" fmla="*/ 1618972 w 2566912"/>
                <a:gd name="connsiteY4498" fmla="*/ 83496 h 1447571"/>
                <a:gd name="connsiteX4499" fmla="*/ 1616496 w 2566912"/>
                <a:gd name="connsiteY4499" fmla="*/ 83686 h 1447571"/>
                <a:gd name="connsiteX4500" fmla="*/ 1616210 w 2566912"/>
                <a:gd name="connsiteY4500" fmla="*/ 83877 h 1447571"/>
                <a:gd name="connsiteX4501" fmla="*/ 1613924 w 2566912"/>
                <a:gd name="connsiteY4501" fmla="*/ 86734 h 1447571"/>
                <a:gd name="connsiteX4502" fmla="*/ 1615448 w 2566912"/>
                <a:gd name="connsiteY4502" fmla="*/ 89401 h 1447571"/>
                <a:gd name="connsiteX4503" fmla="*/ 1616115 w 2566912"/>
                <a:gd name="connsiteY4503" fmla="*/ 89687 h 1447571"/>
                <a:gd name="connsiteX4504" fmla="*/ 1614876 w 2566912"/>
                <a:gd name="connsiteY4504" fmla="*/ 86830 h 1447571"/>
                <a:gd name="connsiteX4505" fmla="*/ 1616782 w 2566912"/>
                <a:gd name="connsiteY4505" fmla="*/ 84544 h 1447571"/>
                <a:gd name="connsiteX4506" fmla="*/ 1617068 w 2566912"/>
                <a:gd name="connsiteY4506" fmla="*/ 84353 h 1447571"/>
                <a:gd name="connsiteX4507" fmla="*/ 1617829 w 2566912"/>
                <a:gd name="connsiteY4507" fmla="*/ 84163 h 1447571"/>
                <a:gd name="connsiteX4508" fmla="*/ 1618591 w 2566912"/>
                <a:gd name="connsiteY4508" fmla="*/ 84353 h 1447571"/>
                <a:gd name="connsiteX4509" fmla="*/ 1619258 w 2566912"/>
                <a:gd name="connsiteY4509" fmla="*/ 84925 h 1447571"/>
                <a:gd name="connsiteX4510" fmla="*/ 1616210 w 2566912"/>
                <a:gd name="connsiteY4510" fmla="*/ 89020 h 1447571"/>
                <a:gd name="connsiteX4511" fmla="*/ 1614876 w 2566912"/>
                <a:gd name="connsiteY4511" fmla="*/ 86830 h 1447571"/>
                <a:gd name="connsiteX4512" fmla="*/ 1614400 w 2566912"/>
                <a:gd name="connsiteY4512" fmla="*/ 101593 h 1447571"/>
                <a:gd name="connsiteX4513" fmla="*/ 1614972 w 2566912"/>
                <a:gd name="connsiteY4513" fmla="*/ 101403 h 1447571"/>
                <a:gd name="connsiteX4514" fmla="*/ 1617068 w 2566912"/>
                <a:gd name="connsiteY4514" fmla="*/ 100355 h 1447571"/>
                <a:gd name="connsiteX4515" fmla="*/ 1624401 w 2566912"/>
                <a:gd name="connsiteY4515" fmla="*/ 100927 h 1447571"/>
                <a:gd name="connsiteX4516" fmla="*/ 1624783 w 2566912"/>
                <a:gd name="connsiteY4516" fmla="*/ 98831 h 1447571"/>
                <a:gd name="connsiteX4517" fmla="*/ 1625068 w 2566912"/>
                <a:gd name="connsiteY4517" fmla="*/ 97021 h 1447571"/>
                <a:gd name="connsiteX4518" fmla="*/ 1626211 w 2566912"/>
                <a:gd name="connsiteY4518" fmla="*/ 96259 h 1447571"/>
                <a:gd name="connsiteX4519" fmla="*/ 1628116 w 2566912"/>
                <a:gd name="connsiteY4519" fmla="*/ 94069 h 1447571"/>
                <a:gd name="connsiteX4520" fmla="*/ 1624021 w 2566912"/>
                <a:gd name="connsiteY4520" fmla="*/ 90068 h 1447571"/>
                <a:gd name="connsiteX4521" fmla="*/ 1619925 w 2566912"/>
                <a:gd name="connsiteY4521" fmla="*/ 90259 h 1447571"/>
                <a:gd name="connsiteX4522" fmla="*/ 1614400 w 2566912"/>
                <a:gd name="connsiteY4522" fmla="*/ 92735 h 1447571"/>
                <a:gd name="connsiteX4523" fmla="*/ 1614115 w 2566912"/>
                <a:gd name="connsiteY4523" fmla="*/ 93211 h 1447571"/>
                <a:gd name="connsiteX4524" fmla="*/ 1612400 w 2566912"/>
                <a:gd name="connsiteY4524" fmla="*/ 96736 h 1447571"/>
                <a:gd name="connsiteX4525" fmla="*/ 1614115 w 2566912"/>
                <a:gd name="connsiteY4525" fmla="*/ 101593 h 1447571"/>
                <a:gd name="connsiteX4526" fmla="*/ 1614400 w 2566912"/>
                <a:gd name="connsiteY4526" fmla="*/ 101593 h 1447571"/>
                <a:gd name="connsiteX4527" fmla="*/ 1614876 w 2566912"/>
                <a:gd name="connsiteY4527" fmla="*/ 93592 h 1447571"/>
                <a:gd name="connsiteX4528" fmla="*/ 1615258 w 2566912"/>
                <a:gd name="connsiteY4528" fmla="*/ 93116 h 1447571"/>
                <a:gd name="connsiteX4529" fmla="*/ 1619925 w 2566912"/>
                <a:gd name="connsiteY4529" fmla="*/ 91021 h 1447571"/>
                <a:gd name="connsiteX4530" fmla="*/ 1619925 w 2566912"/>
                <a:gd name="connsiteY4530" fmla="*/ 91021 h 1447571"/>
                <a:gd name="connsiteX4531" fmla="*/ 1624021 w 2566912"/>
                <a:gd name="connsiteY4531" fmla="*/ 90830 h 1447571"/>
                <a:gd name="connsiteX4532" fmla="*/ 1627259 w 2566912"/>
                <a:gd name="connsiteY4532" fmla="*/ 94069 h 1447571"/>
                <a:gd name="connsiteX4533" fmla="*/ 1625830 w 2566912"/>
                <a:gd name="connsiteY4533" fmla="*/ 95497 h 1447571"/>
                <a:gd name="connsiteX4534" fmla="*/ 1624497 w 2566912"/>
                <a:gd name="connsiteY4534" fmla="*/ 96355 h 1447571"/>
                <a:gd name="connsiteX4535" fmla="*/ 1623830 w 2566912"/>
                <a:gd name="connsiteY4535" fmla="*/ 98831 h 1447571"/>
                <a:gd name="connsiteX4536" fmla="*/ 1623640 w 2566912"/>
                <a:gd name="connsiteY4536" fmla="*/ 100355 h 1447571"/>
                <a:gd name="connsiteX4537" fmla="*/ 1617353 w 2566912"/>
                <a:gd name="connsiteY4537" fmla="*/ 99593 h 1447571"/>
                <a:gd name="connsiteX4538" fmla="*/ 1614305 w 2566912"/>
                <a:gd name="connsiteY4538" fmla="*/ 100736 h 1447571"/>
                <a:gd name="connsiteX4539" fmla="*/ 1613162 w 2566912"/>
                <a:gd name="connsiteY4539" fmla="*/ 96736 h 1447571"/>
                <a:gd name="connsiteX4540" fmla="*/ 1614876 w 2566912"/>
                <a:gd name="connsiteY4540" fmla="*/ 93592 h 1447571"/>
                <a:gd name="connsiteX4541" fmla="*/ 2420215 w 2566912"/>
                <a:gd name="connsiteY4541" fmla="*/ 1222686 h 1447571"/>
                <a:gd name="connsiteX4542" fmla="*/ 2422025 w 2566912"/>
                <a:gd name="connsiteY4542" fmla="*/ 1217924 h 1447571"/>
                <a:gd name="connsiteX4543" fmla="*/ 2423645 w 2566912"/>
                <a:gd name="connsiteY4543" fmla="*/ 1213923 h 1447571"/>
                <a:gd name="connsiteX4544" fmla="*/ 2424597 w 2566912"/>
                <a:gd name="connsiteY4544" fmla="*/ 1202588 h 1447571"/>
                <a:gd name="connsiteX4545" fmla="*/ 2423263 w 2566912"/>
                <a:gd name="connsiteY4545" fmla="*/ 1200017 h 1447571"/>
                <a:gd name="connsiteX4546" fmla="*/ 2422692 w 2566912"/>
                <a:gd name="connsiteY4546" fmla="*/ 1199350 h 1447571"/>
                <a:gd name="connsiteX4547" fmla="*/ 2422216 w 2566912"/>
                <a:gd name="connsiteY4547" fmla="*/ 1196968 h 1447571"/>
                <a:gd name="connsiteX4548" fmla="*/ 2422120 w 2566912"/>
                <a:gd name="connsiteY4548" fmla="*/ 1195921 h 1447571"/>
                <a:gd name="connsiteX4549" fmla="*/ 2421930 w 2566912"/>
                <a:gd name="connsiteY4549" fmla="*/ 1193635 h 1447571"/>
                <a:gd name="connsiteX4550" fmla="*/ 2421644 w 2566912"/>
                <a:gd name="connsiteY4550" fmla="*/ 1189349 h 1447571"/>
                <a:gd name="connsiteX4551" fmla="*/ 2419358 w 2566912"/>
                <a:gd name="connsiteY4551" fmla="*/ 1186682 h 1447571"/>
                <a:gd name="connsiteX4552" fmla="*/ 2418882 w 2566912"/>
                <a:gd name="connsiteY4552" fmla="*/ 1186396 h 1447571"/>
                <a:gd name="connsiteX4553" fmla="*/ 2418882 w 2566912"/>
                <a:gd name="connsiteY4553" fmla="*/ 1185158 h 1447571"/>
                <a:gd name="connsiteX4554" fmla="*/ 2419072 w 2566912"/>
                <a:gd name="connsiteY4554" fmla="*/ 1184110 h 1447571"/>
                <a:gd name="connsiteX4555" fmla="*/ 2417929 w 2566912"/>
                <a:gd name="connsiteY4555" fmla="*/ 1181633 h 1447571"/>
                <a:gd name="connsiteX4556" fmla="*/ 2417453 w 2566912"/>
                <a:gd name="connsiteY4556" fmla="*/ 1180967 h 1447571"/>
                <a:gd name="connsiteX4557" fmla="*/ 2416786 w 2566912"/>
                <a:gd name="connsiteY4557" fmla="*/ 1179062 h 1447571"/>
                <a:gd name="connsiteX4558" fmla="*/ 2416405 w 2566912"/>
                <a:gd name="connsiteY4558" fmla="*/ 1177728 h 1447571"/>
                <a:gd name="connsiteX4559" fmla="*/ 2417072 w 2566912"/>
                <a:gd name="connsiteY4559" fmla="*/ 1174966 h 1447571"/>
                <a:gd name="connsiteX4560" fmla="*/ 2418215 w 2566912"/>
                <a:gd name="connsiteY4560" fmla="*/ 1173918 h 1447571"/>
                <a:gd name="connsiteX4561" fmla="*/ 2419644 w 2566912"/>
                <a:gd name="connsiteY4561" fmla="*/ 1172870 h 1447571"/>
                <a:gd name="connsiteX4562" fmla="*/ 2418501 w 2566912"/>
                <a:gd name="connsiteY4562" fmla="*/ 1168108 h 1447571"/>
                <a:gd name="connsiteX4563" fmla="*/ 2418025 w 2566912"/>
                <a:gd name="connsiteY4563" fmla="*/ 1167346 h 1447571"/>
                <a:gd name="connsiteX4564" fmla="*/ 2415834 w 2566912"/>
                <a:gd name="connsiteY4564" fmla="*/ 1162774 h 1447571"/>
                <a:gd name="connsiteX4565" fmla="*/ 2414881 w 2566912"/>
                <a:gd name="connsiteY4565" fmla="*/ 1162107 h 1447571"/>
                <a:gd name="connsiteX4566" fmla="*/ 2413262 w 2566912"/>
                <a:gd name="connsiteY4566" fmla="*/ 1164488 h 1447571"/>
                <a:gd name="connsiteX4567" fmla="*/ 2411738 w 2566912"/>
                <a:gd name="connsiteY4567" fmla="*/ 1165250 h 1447571"/>
                <a:gd name="connsiteX4568" fmla="*/ 2411262 w 2566912"/>
                <a:gd name="connsiteY4568" fmla="*/ 1163250 h 1447571"/>
                <a:gd name="connsiteX4569" fmla="*/ 2411357 w 2566912"/>
                <a:gd name="connsiteY4569" fmla="*/ 1162393 h 1447571"/>
                <a:gd name="connsiteX4570" fmla="*/ 2412595 w 2566912"/>
                <a:gd name="connsiteY4570" fmla="*/ 1158773 h 1447571"/>
                <a:gd name="connsiteX4571" fmla="*/ 2413834 w 2566912"/>
                <a:gd name="connsiteY4571" fmla="*/ 1155630 h 1447571"/>
                <a:gd name="connsiteX4572" fmla="*/ 2412500 w 2566912"/>
                <a:gd name="connsiteY4572" fmla="*/ 1151344 h 1447571"/>
                <a:gd name="connsiteX4573" fmla="*/ 2411738 w 2566912"/>
                <a:gd name="connsiteY4573" fmla="*/ 1149725 h 1447571"/>
                <a:gd name="connsiteX4574" fmla="*/ 2411834 w 2566912"/>
                <a:gd name="connsiteY4574" fmla="*/ 1144200 h 1447571"/>
                <a:gd name="connsiteX4575" fmla="*/ 2411928 w 2566912"/>
                <a:gd name="connsiteY4575" fmla="*/ 1143057 h 1447571"/>
                <a:gd name="connsiteX4576" fmla="*/ 2404595 w 2566912"/>
                <a:gd name="connsiteY4576" fmla="*/ 1135246 h 1447571"/>
                <a:gd name="connsiteX4577" fmla="*/ 2403452 w 2566912"/>
                <a:gd name="connsiteY4577" fmla="*/ 1134199 h 1447571"/>
                <a:gd name="connsiteX4578" fmla="*/ 2400594 w 2566912"/>
                <a:gd name="connsiteY4578" fmla="*/ 1132579 h 1447571"/>
                <a:gd name="connsiteX4579" fmla="*/ 2399261 w 2566912"/>
                <a:gd name="connsiteY4579" fmla="*/ 1130103 h 1447571"/>
                <a:gd name="connsiteX4580" fmla="*/ 2398403 w 2566912"/>
                <a:gd name="connsiteY4580" fmla="*/ 1128293 h 1447571"/>
                <a:gd name="connsiteX4581" fmla="*/ 2397355 w 2566912"/>
                <a:gd name="connsiteY4581" fmla="*/ 1125341 h 1447571"/>
                <a:gd name="connsiteX4582" fmla="*/ 2398498 w 2566912"/>
                <a:gd name="connsiteY4582" fmla="*/ 1118483 h 1447571"/>
                <a:gd name="connsiteX4583" fmla="*/ 2399546 w 2566912"/>
                <a:gd name="connsiteY4583" fmla="*/ 1109148 h 1447571"/>
                <a:gd name="connsiteX4584" fmla="*/ 2399355 w 2566912"/>
                <a:gd name="connsiteY4584" fmla="*/ 1105909 h 1447571"/>
                <a:gd name="connsiteX4585" fmla="*/ 2398879 w 2566912"/>
                <a:gd name="connsiteY4585" fmla="*/ 1095813 h 1447571"/>
                <a:gd name="connsiteX4586" fmla="*/ 2399641 w 2566912"/>
                <a:gd name="connsiteY4586" fmla="*/ 1091527 h 1447571"/>
                <a:gd name="connsiteX4587" fmla="*/ 2400308 w 2566912"/>
                <a:gd name="connsiteY4587" fmla="*/ 1087907 h 1447571"/>
                <a:gd name="connsiteX4588" fmla="*/ 2401451 w 2566912"/>
                <a:gd name="connsiteY4588" fmla="*/ 1081811 h 1447571"/>
                <a:gd name="connsiteX4589" fmla="*/ 2396022 w 2566912"/>
                <a:gd name="connsiteY4589" fmla="*/ 1075906 h 1447571"/>
                <a:gd name="connsiteX4590" fmla="*/ 2394498 w 2566912"/>
                <a:gd name="connsiteY4590" fmla="*/ 1074858 h 1447571"/>
                <a:gd name="connsiteX4591" fmla="*/ 2392402 w 2566912"/>
                <a:gd name="connsiteY4591" fmla="*/ 1074858 h 1447571"/>
                <a:gd name="connsiteX4592" fmla="*/ 2391450 w 2566912"/>
                <a:gd name="connsiteY4592" fmla="*/ 1075429 h 1447571"/>
                <a:gd name="connsiteX4593" fmla="*/ 2391259 w 2566912"/>
                <a:gd name="connsiteY4593" fmla="*/ 1075429 h 1447571"/>
                <a:gd name="connsiteX4594" fmla="*/ 2390974 w 2566912"/>
                <a:gd name="connsiteY4594" fmla="*/ 1072000 h 1447571"/>
                <a:gd name="connsiteX4595" fmla="*/ 2391450 w 2566912"/>
                <a:gd name="connsiteY4595" fmla="*/ 1070000 h 1447571"/>
                <a:gd name="connsiteX4596" fmla="*/ 2391926 w 2566912"/>
                <a:gd name="connsiteY4596" fmla="*/ 1067809 h 1447571"/>
                <a:gd name="connsiteX4597" fmla="*/ 2391164 w 2566912"/>
                <a:gd name="connsiteY4597" fmla="*/ 1061333 h 1447571"/>
                <a:gd name="connsiteX4598" fmla="*/ 2391831 w 2566912"/>
                <a:gd name="connsiteY4598" fmla="*/ 1054855 h 1447571"/>
                <a:gd name="connsiteX4599" fmla="*/ 2390688 w 2566912"/>
                <a:gd name="connsiteY4599" fmla="*/ 1049807 h 1447571"/>
                <a:gd name="connsiteX4600" fmla="*/ 2390212 w 2566912"/>
                <a:gd name="connsiteY4600" fmla="*/ 1048950 h 1447571"/>
                <a:gd name="connsiteX4601" fmla="*/ 2391450 w 2566912"/>
                <a:gd name="connsiteY4601" fmla="*/ 1044378 h 1447571"/>
                <a:gd name="connsiteX4602" fmla="*/ 2390116 w 2566912"/>
                <a:gd name="connsiteY4602" fmla="*/ 1040949 h 1447571"/>
                <a:gd name="connsiteX4603" fmla="*/ 2390021 w 2566912"/>
                <a:gd name="connsiteY4603" fmla="*/ 1040854 h 1447571"/>
                <a:gd name="connsiteX4604" fmla="*/ 2389259 w 2566912"/>
                <a:gd name="connsiteY4604" fmla="*/ 1040187 h 1447571"/>
                <a:gd name="connsiteX4605" fmla="*/ 2386878 w 2566912"/>
                <a:gd name="connsiteY4605" fmla="*/ 1038568 h 1447571"/>
                <a:gd name="connsiteX4606" fmla="*/ 2384687 w 2566912"/>
                <a:gd name="connsiteY4606" fmla="*/ 1039996 h 1447571"/>
                <a:gd name="connsiteX4607" fmla="*/ 2384116 w 2566912"/>
                <a:gd name="connsiteY4607" fmla="*/ 1040854 h 1447571"/>
                <a:gd name="connsiteX4608" fmla="*/ 2381354 w 2566912"/>
                <a:gd name="connsiteY4608" fmla="*/ 1043140 h 1447571"/>
                <a:gd name="connsiteX4609" fmla="*/ 2380115 w 2566912"/>
                <a:gd name="connsiteY4609" fmla="*/ 1047997 h 1447571"/>
                <a:gd name="connsiteX4610" fmla="*/ 2380020 w 2566912"/>
                <a:gd name="connsiteY4610" fmla="*/ 1049617 h 1447571"/>
                <a:gd name="connsiteX4611" fmla="*/ 2374971 w 2566912"/>
                <a:gd name="connsiteY4611" fmla="*/ 1057618 h 1447571"/>
                <a:gd name="connsiteX4612" fmla="*/ 2374495 w 2566912"/>
                <a:gd name="connsiteY4612" fmla="*/ 1058189 h 1447571"/>
                <a:gd name="connsiteX4613" fmla="*/ 2373924 w 2566912"/>
                <a:gd name="connsiteY4613" fmla="*/ 1061333 h 1447571"/>
                <a:gd name="connsiteX4614" fmla="*/ 2374114 w 2566912"/>
                <a:gd name="connsiteY4614" fmla="*/ 1062475 h 1447571"/>
                <a:gd name="connsiteX4615" fmla="*/ 2372876 w 2566912"/>
                <a:gd name="connsiteY4615" fmla="*/ 1065524 h 1447571"/>
                <a:gd name="connsiteX4616" fmla="*/ 2372305 w 2566912"/>
                <a:gd name="connsiteY4616" fmla="*/ 1066476 h 1447571"/>
                <a:gd name="connsiteX4617" fmla="*/ 2369637 w 2566912"/>
                <a:gd name="connsiteY4617" fmla="*/ 1076096 h 1447571"/>
                <a:gd name="connsiteX4618" fmla="*/ 2365256 w 2566912"/>
                <a:gd name="connsiteY4618" fmla="*/ 1090574 h 1447571"/>
                <a:gd name="connsiteX4619" fmla="*/ 2360970 w 2566912"/>
                <a:gd name="connsiteY4619" fmla="*/ 1097528 h 1447571"/>
                <a:gd name="connsiteX4620" fmla="*/ 2359446 w 2566912"/>
                <a:gd name="connsiteY4620" fmla="*/ 1100195 h 1447571"/>
                <a:gd name="connsiteX4621" fmla="*/ 2355636 w 2566912"/>
                <a:gd name="connsiteY4621" fmla="*/ 1106576 h 1447571"/>
                <a:gd name="connsiteX4622" fmla="*/ 2346302 w 2566912"/>
                <a:gd name="connsiteY4622" fmla="*/ 1109720 h 1447571"/>
                <a:gd name="connsiteX4623" fmla="*/ 2342777 w 2566912"/>
                <a:gd name="connsiteY4623" fmla="*/ 1103052 h 1447571"/>
                <a:gd name="connsiteX4624" fmla="*/ 2342682 w 2566912"/>
                <a:gd name="connsiteY4624" fmla="*/ 1102862 h 1447571"/>
                <a:gd name="connsiteX4625" fmla="*/ 2334681 w 2566912"/>
                <a:gd name="connsiteY4625" fmla="*/ 1096289 h 1447571"/>
                <a:gd name="connsiteX4626" fmla="*/ 2333729 w 2566912"/>
                <a:gd name="connsiteY4626" fmla="*/ 1095622 h 1447571"/>
                <a:gd name="connsiteX4627" fmla="*/ 2327728 w 2566912"/>
                <a:gd name="connsiteY4627" fmla="*/ 1088383 h 1447571"/>
                <a:gd name="connsiteX4628" fmla="*/ 2324013 w 2566912"/>
                <a:gd name="connsiteY4628" fmla="*/ 1083526 h 1447571"/>
                <a:gd name="connsiteX4629" fmla="*/ 2321536 w 2566912"/>
                <a:gd name="connsiteY4629" fmla="*/ 1079716 h 1447571"/>
                <a:gd name="connsiteX4630" fmla="*/ 2322965 w 2566912"/>
                <a:gd name="connsiteY4630" fmla="*/ 1076858 h 1447571"/>
                <a:gd name="connsiteX4631" fmla="*/ 2324013 w 2566912"/>
                <a:gd name="connsiteY4631" fmla="*/ 1073525 h 1447571"/>
                <a:gd name="connsiteX4632" fmla="*/ 2324299 w 2566912"/>
                <a:gd name="connsiteY4632" fmla="*/ 1072286 h 1447571"/>
                <a:gd name="connsiteX4633" fmla="*/ 2327442 w 2566912"/>
                <a:gd name="connsiteY4633" fmla="*/ 1069905 h 1447571"/>
                <a:gd name="connsiteX4634" fmla="*/ 2327918 w 2566912"/>
                <a:gd name="connsiteY4634" fmla="*/ 1066381 h 1447571"/>
                <a:gd name="connsiteX4635" fmla="*/ 2328775 w 2566912"/>
                <a:gd name="connsiteY4635" fmla="*/ 1062857 h 1447571"/>
                <a:gd name="connsiteX4636" fmla="*/ 2328871 w 2566912"/>
                <a:gd name="connsiteY4636" fmla="*/ 1062666 h 1447571"/>
                <a:gd name="connsiteX4637" fmla="*/ 2331633 w 2566912"/>
                <a:gd name="connsiteY4637" fmla="*/ 1062761 h 1447571"/>
                <a:gd name="connsiteX4638" fmla="*/ 2332586 w 2566912"/>
                <a:gd name="connsiteY4638" fmla="*/ 1062952 h 1447571"/>
                <a:gd name="connsiteX4639" fmla="*/ 2336110 w 2566912"/>
                <a:gd name="connsiteY4639" fmla="*/ 1056856 h 1447571"/>
                <a:gd name="connsiteX4640" fmla="*/ 2336205 w 2566912"/>
                <a:gd name="connsiteY4640" fmla="*/ 1056475 h 1447571"/>
                <a:gd name="connsiteX4641" fmla="*/ 2337729 w 2566912"/>
                <a:gd name="connsiteY4641" fmla="*/ 1055713 h 1447571"/>
                <a:gd name="connsiteX4642" fmla="*/ 2340110 w 2566912"/>
                <a:gd name="connsiteY4642" fmla="*/ 1054475 h 1447571"/>
                <a:gd name="connsiteX4643" fmla="*/ 2340491 w 2566912"/>
                <a:gd name="connsiteY4643" fmla="*/ 1053427 h 1447571"/>
                <a:gd name="connsiteX4644" fmla="*/ 2336110 w 2566912"/>
                <a:gd name="connsiteY4644" fmla="*/ 1048093 h 1447571"/>
                <a:gd name="connsiteX4645" fmla="*/ 2332776 w 2566912"/>
                <a:gd name="connsiteY4645" fmla="*/ 1049331 h 1447571"/>
                <a:gd name="connsiteX4646" fmla="*/ 2330014 w 2566912"/>
                <a:gd name="connsiteY4646" fmla="*/ 1050665 h 1447571"/>
                <a:gd name="connsiteX4647" fmla="*/ 2329442 w 2566912"/>
                <a:gd name="connsiteY4647" fmla="*/ 1050665 h 1447571"/>
                <a:gd name="connsiteX4648" fmla="*/ 2329347 w 2566912"/>
                <a:gd name="connsiteY4648" fmla="*/ 1049903 h 1447571"/>
                <a:gd name="connsiteX4649" fmla="*/ 2329347 w 2566912"/>
                <a:gd name="connsiteY4649" fmla="*/ 1049045 h 1447571"/>
                <a:gd name="connsiteX4650" fmla="*/ 2325156 w 2566912"/>
                <a:gd name="connsiteY4650" fmla="*/ 1048378 h 1447571"/>
                <a:gd name="connsiteX4651" fmla="*/ 2324108 w 2566912"/>
                <a:gd name="connsiteY4651" fmla="*/ 1048474 h 1447571"/>
                <a:gd name="connsiteX4652" fmla="*/ 2319631 w 2566912"/>
                <a:gd name="connsiteY4652" fmla="*/ 1047426 h 1447571"/>
                <a:gd name="connsiteX4653" fmla="*/ 2317060 w 2566912"/>
                <a:gd name="connsiteY4653" fmla="*/ 1045712 h 1447571"/>
                <a:gd name="connsiteX4654" fmla="*/ 2315059 w 2566912"/>
                <a:gd name="connsiteY4654" fmla="*/ 1044378 h 1447571"/>
                <a:gd name="connsiteX4655" fmla="*/ 2309535 w 2566912"/>
                <a:gd name="connsiteY4655" fmla="*/ 1042759 h 1447571"/>
                <a:gd name="connsiteX4656" fmla="*/ 2307439 w 2566912"/>
                <a:gd name="connsiteY4656" fmla="*/ 1039616 h 1447571"/>
                <a:gd name="connsiteX4657" fmla="*/ 2307344 w 2566912"/>
                <a:gd name="connsiteY4657" fmla="*/ 1039330 h 1447571"/>
                <a:gd name="connsiteX4658" fmla="*/ 2305630 w 2566912"/>
                <a:gd name="connsiteY4658" fmla="*/ 1038091 h 1447571"/>
                <a:gd name="connsiteX4659" fmla="*/ 2303248 w 2566912"/>
                <a:gd name="connsiteY4659" fmla="*/ 1037711 h 1447571"/>
                <a:gd name="connsiteX4660" fmla="*/ 2302868 w 2566912"/>
                <a:gd name="connsiteY4660" fmla="*/ 1037615 h 1447571"/>
                <a:gd name="connsiteX4661" fmla="*/ 2302486 w 2566912"/>
                <a:gd name="connsiteY4661" fmla="*/ 1037520 h 1447571"/>
                <a:gd name="connsiteX4662" fmla="*/ 2299820 w 2566912"/>
                <a:gd name="connsiteY4662" fmla="*/ 1037329 h 1447571"/>
                <a:gd name="connsiteX4663" fmla="*/ 2297534 w 2566912"/>
                <a:gd name="connsiteY4663" fmla="*/ 1039806 h 1447571"/>
                <a:gd name="connsiteX4664" fmla="*/ 2300486 w 2566912"/>
                <a:gd name="connsiteY4664" fmla="*/ 1043521 h 1447571"/>
                <a:gd name="connsiteX4665" fmla="*/ 2302677 w 2566912"/>
                <a:gd name="connsiteY4665" fmla="*/ 1043140 h 1447571"/>
                <a:gd name="connsiteX4666" fmla="*/ 2304201 w 2566912"/>
                <a:gd name="connsiteY4666" fmla="*/ 1042854 h 1447571"/>
                <a:gd name="connsiteX4667" fmla="*/ 2305820 w 2566912"/>
                <a:gd name="connsiteY4667" fmla="*/ 1043997 h 1447571"/>
                <a:gd name="connsiteX4668" fmla="*/ 2305725 w 2566912"/>
                <a:gd name="connsiteY4668" fmla="*/ 1044187 h 1447571"/>
                <a:gd name="connsiteX4669" fmla="*/ 2298010 w 2566912"/>
                <a:gd name="connsiteY4669" fmla="*/ 1047140 h 1447571"/>
                <a:gd name="connsiteX4670" fmla="*/ 2295819 w 2566912"/>
                <a:gd name="connsiteY4670" fmla="*/ 1047045 h 1447571"/>
                <a:gd name="connsiteX4671" fmla="*/ 2292390 w 2566912"/>
                <a:gd name="connsiteY4671" fmla="*/ 1046950 h 1447571"/>
                <a:gd name="connsiteX4672" fmla="*/ 2290961 w 2566912"/>
                <a:gd name="connsiteY4672" fmla="*/ 1047426 h 1447571"/>
                <a:gd name="connsiteX4673" fmla="*/ 2288103 w 2566912"/>
                <a:gd name="connsiteY4673" fmla="*/ 1048378 h 1447571"/>
                <a:gd name="connsiteX4674" fmla="*/ 2282293 w 2566912"/>
                <a:gd name="connsiteY4674" fmla="*/ 1050665 h 1447571"/>
                <a:gd name="connsiteX4675" fmla="*/ 2280388 w 2566912"/>
                <a:gd name="connsiteY4675" fmla="*/ 1055046 h 1447571"/>
                <a:gd name="connsiteX4676" fmla="*/ 2280674 w 2566912"/>
                <a:gd name="connsiteY4676" fmla="*/ 1056665 h 1447571"/>
                <a:gd name="connsiteX4677" fmla="*/ 2280865 w 2566912"/>
                <a:gd name="connsiteY4677" fmla="*/ 1059237 h 1447571"/>
                <a:gd name="connsiteX4678" fmla="*/ 2280007 w 2566912"/>
                <a:gd name="connsiteY4678" fmla="*/ 1059428 h 1447571"/>
                <a:gd name="connsiteX4679" fmla="*/ 2278007 w 2566912"/>
                <a:gd name="connsiteY4679" fmla="*/ 1060285 h 1447571"/>
                <a:gd name="connsiteX4680" fmla="*/ 2276197 w 2566912"/>
                <a:gd name="connsiteY4680" fmla="*/ 1061523 h 1447571"/>
                <a:gd name="connsiteX4681" fmla="*/ 2274007 w 2566912"/>
                <a:gd name="connsiteY4681" fmla="*/ 1063333 h 1447571"/>
                <a:gd name="connsiteX4682" fmla="*/ 2272197 w 2566912"/>
                <a:gd name="connsiteY4682" fmla="*/ 1069619 h 1447571"/>
                <a:gd name="connsiteX4683" fmla="*/ 2272864 w 2566912"/>
                <a:gd name="connsiteY4683" fmla="*/ 1071429 h 1447571"/>
                <a:gd name="connsiteX4684" fmla="*/ 2273435 w 2566912"/>
                <a:gd name="connsiteY4684" fmla="*/ 1072477 h 1447571"/>
                <a:gd name="connsiteX4685" fmla="*/ 2273530 w 2566912"/>
                <a:gd name="connsiteY4685" fmla="*/ 1072763 h 1447571"/>
                <a:gd name="connsiteX4686" fmla="*/ 2274769 w 2566912"/>
                <a:gd name="connsiteY4686" fmla="*/ 1076192 h 1447571"/>
                <a:gd name="connsiteX4687" fmla="*/ 2273626 w 2566912"/>
                <a:gd name="connsiteY4687" fmla="*/ 1076001 h 1447571"/>
                <a:gd name="connsiteX4688" fmla="*/ 2270102 w 2566912"/>
                <a:gd name="connsiteY4688" fmla="*/ 1075811 h 1447571"/>
                <a:gd name="connsiteX4689" fmla="*/ 2269720 w 2566912"/>
                <a:gd name="connsiteY4689" fmla="*/ 1076096 h 1447571"/>
                <a:gd name="connsiteX4690" fmla="*/ 2268482 w 2566912"/>
                <a:gd name="connsiteY4690" fmla="*/ 1076382 h 1447571"/>
                <a:gd name="connsiteX4691" fmla="*/ 2265053 w 2566912"/>
                <a:gd name="connsiteY4691" fmla="*/ 1073905 h 1447571"/>
                <a:gd name="connsiteX4692" fmla="*/ 2264577 w 2566912"/>
                <a:gd name="connsiteY4692" fmla="*/ 1074477 h 1447571"/>
                <a:gd name="connsiteX4693" fmla="*/ 2263339 w 2566912"/>
                <a:gd name="connsiteY4693" fmla="*/ 1077144 h 1447571"/>
                <a:gd name="connsiteX4694" fmla="*/ 2262862 w 2566912"/>
                <a:gd name="connsiteY4694" fmla="*/ 1077430 h 1447571"/>
                <a:gd name="connsiteX4695" fmla="*/ 2261148 w 2566912"/>
                <a:gd name="connsiteY4695" fmla="*/ 1079240 h 1447571"/>
                <a:gd name="connsiteX4696" fmla="*/ 2259814 w 2566912"/>
                <a:gd name="connsiteY4696" fmla="*/ 1080668 h 1447571"/>
                <a:gd name="connsiteX4697" fmla="*/ 2259624 w 2566912"/>
                <a:gd name="connsiteY4697" fmla="*/ 1080573 h 1447571"/>
                <a:gd name="connsiteX4698" fmla="*/ 2260005 w 2566912"/>
                <a:gd name="connsiteY4698" fmla="*/ 1076858 h 1447571"/>
                <a:gd name="connsiteX4699" fmla="*/ 2260195 w 2566912"/>
                <a:gd name="connsiteY4699" fmla="*/ 1076572 h 1447571"/>
                <a:gd name="connsiteX4700" fmla="*/ 2262386 w 2566912"/>
                <a:gd name="connsiteY4700" fmla="*/ 1072382 h 1447571"/>
                <a:gd name="connsiteX4701" fmla="*/ 2261243 w 2566912"/>
                <a:gd name="connsiteY4701" fmla="*/ 1068381 h 1447571"/>
                <a:gd name="connsiteX4702" fmla="*/ 2258195 w 2566912"/>
                <a:gd name="connsiteY4702" fmla="*/ 1065142 h 1447571"/>
                <a:gd name="connsiteX4703" fmla="*/ 2258290 w 2566912"/>
                <a:gd name="connsiteY4703" fmla="*/ 1063142 h 1447571"/>
                <a:gd name="connsiteX4704" fmla="*/ 2258385 w 2566912"/>
                <a:gd name="connsiteY4704" fmla="*/ 1062475 h 1447571"/>
                <a:gd name="connsiteX4705" fmla="*/ 2258005 w 2566912"/>
                <a:gd name="connsiteY4705" fmla="*/ 1059618 h 1447571"/>
                <a:gd name="connsiteX4706" fmla="*/ 2253337 w 2566912"/>
                <a:gd name="connsiteY4706" fmla="*/ 1058475 h 1447571"/>
                <a:gd name="connsiteX4707" fmla="*/ 2252575 w 2566912"/>
                <a:gd name="connsiteY4707" fmla="*/ 1059237 h 1447571"/>
                <a:gd name="connsiteX4708" fmla="*/ 2252575 w 2566912"/>
                <a:gd name="connsiteY4708" fmla="*/ 1059713 h 1447571"/>
                <a:gd name="connsiteX4709" fmla="*/ 2252290 w 2566912"/>
                <a:gd name="connsiteY4709" fmla="*/ 1061142 h 1447571"/>
                <a:gd name="connsiteX4710" fmla="*/ 2251813 w 2566912"/>
                <a:gd name="connsiteY4710" fmla="*/ 1061237 h 1447571"/>
                <a:gd name="connsiteX4711" fmla="*/ 2249432 w 2566912"/>
                <a:gd name="connsiteY4711" fmla="*/ 1062095 h 1447571"/>
                <a:gd name="connsiteX4712" fmla="*/ 2248765 w 2566912"/>
                <a:gd name="connsiteY4712" fmla="*/ 1062571 h 1447571"/>
                <a:gd name="connsiteX4713" fmla="*/ 2246289 w 2566912"/>
                <a:gd name="connsiteY4713" fmla="*/ 1065047 h 1447571"/>
                <a:gd name="connsiteX4714" fmla="*/ 2246194 w 2566912"/>
                <a:gd name="connsiteY4714" fmla="*/ 1065238 h 1447571"/>
                <a:gd name="connsiteX4715" fmla="*/ 2245241 w 2566912"/>
                <a:gd name="connsiteY4715" fmla="*/ 1068000 h 1447571"/>
                <a:gd name="connsiteX4716" fmla="*/ 2243622 w 2566912"/>
                <a:gd name="connsiteY4716" fmla="*/ 1069238 h 1447571"/>
                <a:gd name="connsiteX4717" fmla="*/ 2243050 w 2566912"/>
                <a:gd name="connsiteY4717" fmla="*/ 1067429 h 1447571"/>
                <a:gd name="connsiteX4718" fmla="*/ 2241621 w 2566912"/>
                <a:gd name="connsiteY4718" fmla="*/ 1067809 h 1447571"/>
                <a:gd name="connsiteX4719" fmla="*/ 2239717 w 2566912"/>
                <a:gd name="connsiteY4719" fmla="*/ 1068857 h 1447571"/>
                <a:gd name="connsiteX4720" fmla="*/ 2236859 w 2566912"/>
                <a:gd name="connsiteY4720" fmla="*/ 1070858 h 1447571"/>
                <a:gd name="connsiteX4721" fmla="*/ 2236764 w 2566912"/>
                <a:gd name="connsiteY4721" fmla="*/ 1071048 h 1447571"/>
                <a:gd name="connsiteX4722" fmla="*/ 2236287 w 2566912"/>
                <a:gd name="connsiteY4722" fmla="*/ 1073905 h 1447571"/>
                <a:gd name="connsiteX4723" fmla="*/ 2236287 w 2566912"/>
                <a:gd name="connsiteY4723" fmla="*/ 1076287 h 1447571"/>
                <a:gd name="connsiteX4724" fmla="*/ 2236193 w 2566912"/>
                <a:gd name="connsiteY4724" fmla="*/ 1076192 h 1447571"/>
                <a:gd name="connsiteX4725" fmla="*/ 2233335 w 2566912"/>
                <a:gd name="connsiteY4725" fmla="*/ 1073620 h 1447571"/>
                <a:gd name="connsiteX4726" fmla="*/ 2232478 w 2566912"/>
                <a:gd name="connsiteY4726" fmla="*/ 1074191 h 1447571"/>
                <a:gd name="connsiteX4727" fmla="*/ 2231811 w 2566912"/>
                <a:gd name="connsiteY4727" fmla="*/ 1075620 h 1447571"/>
                <a:gd name="connsiteX4728" fmla="*/ 2230859 w 2566912"/>
                <a:gd name="connsiteY4728" fmla="*/ 1076954 h 1447571"/>
                <a:gd name="connsiteX4729" fmla="*/ 2228954 w 2566912"/>
                <a:gd name="connsiteY4729" fmla="*/ 1079906 h 1447571"/>
                <a:gd name="connsiteX4730" fmla="*/ 2230668 w 2566912"/>
                <a:gd name="connsiteY4730" fmla="*/ 1082764 h 1447571"/>
                <a:gd name="connsiteX4731" fmla="*/ 2231811 w 2566912"/>
                <a:gd name="connsiteY4731" fmla="*/ 1083621 h 1447571"/>
                <a:gd name="connsiteX4732" fmla="*/ 2231430 w 2566912"/>
                <a:gd name="connsiteY4732" fmla="*/ 1084002 h 1447571"/>
                <a:gd name="connsiteX4733" fmla="*/ 2225905 w 2566912"/>
                <a:gd name="connsiteY4733" fmla="*/ 1085431 h 1447571"/>
                <a:gd name="connsiteX4734" fmla="*/ 2222000 w 2566912"/>
                <a:gd name="connsiteY4734" fmla="*/ 1082954 h 1447571"/>
                <a:gd name="connsiteX4735" fmla="*/ 2219524 w 2566912"/>
                <a:gd name="connsiteY4735" fmla="*/ 1084859 h 1447571"/>
                <a:gd name="connsiteX4736" fmla="*/ 2219429 w 2566912"/>
                <a:gd name="connsiteY4736" fmla="*/ 1086097 h 1447571"/>
                <a:gd name="connsiteX4737" fmla="*/ 2220285 w 2566912"/>
                <a:gd name="connsiteY4737" fmla="*/ 1090003 h 1447571"/>
                <a:gd name="connsiteX4738" fmla="*/ 2219619 w 2566912"/>
                <a:gd name="connsiteY4738" fmla="*/ 1092765 h 1447571"/>
                <a:gd name="connsiteX4739" fmla="*/ 2219142 w 2566912"/>
                <a:gd name="connsiteY4739" fmla="*/ 1094479 h 1447571"/>
                <a:gd name="connsiteX4740" fmla="*/ 2217904 w 2566912"/>
                <a:gd name="connsiteY4740" fmla="*/ 1096004 h 1447571"/>
                <a:gd name="connsiteX4741" fmla="*/ 2217428 w 2566912"/>
                <a:gd name="connsiteY4741" fmla="*/ 1089812 h 1447571"/>
                <a:gd name="connsiteX4742" fmla="*/ 2217428 w 2566912"/>
                <a:gd name="connsiteY4742" fmla="*/ 1088003 h 1447571"/>
                <a:gd name="connsiteX4743" fmla="*/ 2217047 w 2566912"/>
                <a:gd name="connsiteY4743" fmla="*/ 1084954 h 1447571"/>
                <a:gd name="connsiteX4744" fmla="*/ 2215333 w 2566912"/>
                <a:gd name="connsiteY4744" fmla="*/ 1084288 h 1447571"/>
                <a:gd name="connsiteX4745" fmla="*/ 2212856 w 2566912"/>
                <a:gd name="connsiteY4745" fmla="*/ 1085621 h 1447571"/>
                <a:gd name="connsiteX4746" fmla="*/ 2211237 w 2566912"/>
                <a:gd name="connsiteY4746" fmla="*/ 1087336 h 1447571"/>
                <a:gd name="connsiteX4747" fmla="*/ 2206760 w 2566912"/>
                <a:gd name="connsiteY4747" fmla="*/ 1092384 h 1447571"/>
                <a:gd name="connsiteX4748" fmla="*/ 2203712 w 2566912"/>
                <a:gd name="connsiteY4748" fmla="*/ 1099242 h 1447571"/>
                <a:gd name="connsiteX4749" fmla="*/ 2204570 w 2566912"/>
                <a:gd name="connsiteY4749" fmla="*/ 1100480 h 1447571"/>
                <a:gd name="connsiteX4750" fmla="*/ 2205426 w 2566912"/>
                <a:gd name="connsiteY4750" fmla="*/ 1102766 h 1447571"/>
                <a:gd name="connsiteX4751" fmla="*/ 2202474 w 2566912"/>
                <a:gd name="connsiteY4751" fmla="*/ 1105909 h 1447571"/>
                <a:gd name="connsiteX4752" fmla="*/ 2201045 w 2566912"/>
                <a:gd name="connsiteY4752" fmla="*/ 1106671 h 1447571"/>
                <a:gd name="connsiteX4753" fmla="*/ 2198473 w 2566912"/>
                <a:gd name="connsiteY4753" fmla="*/ 1108196 h 1447571"/>
                <a:gd name="connsiteX4754" fmla="*/ 2196949 w 2566912"/>
                <a:gd name="connsiteY4754" fmla="*/ 1110005 h 1447571"/>
                <a:gd name="connsiteX4755" fmla="*/ 2191901 w 2566912"/>
                <a:gd name="connsiteY4755" fmla="*/ 1115434 h 1447571"/>
                <a:gd name="connsiteX4756" fmla="*/ 2180566 w 2566912"/>
                <a:gd name="connsiteY4756" fmla="*/ 1117340 h 1447571"/>
                <a:gd name="connsiteX4757" fmla="*/ 2178185 w 2566912"/>
                <a:gd name="connsiteY4757" fmla="*/ 1116768 h 1447571"/>
                <a:gd name="connsiteX4758" fmla="*/ 2173803 w 2566912"/>
                <a:gd name="connsiteY4758" fmla="*/ 1115911 h 1447571"/>
                <a:gd name="connsiteX4759" fmla="*/ 2172280 w 2566912"/>
                <a:gd name="connsiteY4759" fmla="*/ 1116673 h 1447571"/>
                <a:gd name="connsiteX4760" fmla="*/ 2169708 w 2566912"/>
                <a:gd name="connsiteY4760" fmla="*/ 1117911 h 1447571"/>
                <a:gd name="connsiteX4761" fmla="*/ 2167803 w 2566912"/>
                <a:gd name="connsiteY4761" fmla="*/ 1118006 h 1447571"/>
                <a:gd name="connsiteX4762" fmla="*/ 2163517 w 2566912"/>
                <a:gd name="connsiteY4762" fmla="*/ 1118483 h 1447571"/>
                <a:gd name="connsiteX4763" fmla="*/ 2162564 w 2566912"/>
                <a:gd name="connsiteY4763" fmla="*/ 1118863 h 1447571"/>
                <a:gd name="connsiteX4764" fmla="*/ 2158564 w 2566912"/>
                <a:gd name="connsiteY4764" fmla="*/ 1120673 h 1447571"/>
                <a:gd name="connsiteX4765" fmla="*/ 2155135 w 2566912"/>
                <a:gd name="connsiteY4765" fmla="*/ 1122102 h 1447571"/>
                <a:gd name="connsiteX4766" fmla="*/ 2149515 w 2566912"/>
                <a:gd name="connsiteY4766" fmla="*/ 1123150 h 1447571"/>
                <a:gd name="connsiteX4767" fmla="*/ 2145705 w 2566912"/>
                <a:gd name="connsiteY4767" fmla="*/ 1126579 h 1447571"/>
                <a:gd name="connsiteX4768" fmla="*/ 2145228 w 2566912"/>
                <a:gd name="connsiteY4768" fmla="*/ 1127150 h 1447571"/>
                <a:gd name="connsiteX4769" fmla="*/ 2143229 w 2566912"/>
                <a:gd name="connsiteY4769" fmla="*/ 1128674 h 1447571"/>
                <a:gd name="connsiteX4770" fmla="*/ 2138275 w 2566912"/>
                <a:gd name="connsiteY4770" fmla="*/ 1129722 h 1447571"/>
                <a:gd name="connsiteX4771" fmla="*/ 2137895 w 2566912"/>
                <a:gd name="connsiteY4771" fmla="*/ 1129913 h 1447571"/>
                <a:gd name="connsiteX4772" fmla="*/ 2134465 w 2566912"/>
                <a:gd name="connsiteY4772" fmla="*/ 1132294 h 1447571"/>
                <a:gd name="connsiteX4773" fmla="*/ 2132941 w 2566912"/>
                <a:gd name="connsiteY4773" fmla="*/ 1133913 h 1447571"/>
                <a:gd name="connsiteX4774" fmla="*/ 2132179 w 2566912"/>
                <a:gd name="connsiteY4774" fmla="*/ 1134770 h 1447571"/>
                <a:gd name="connsiteX4775" fmla="*/ 2132275 w 2566912"/>
                <a:gd name="connsiteY4775" fmla="*/ 1134008 h 1447571"/>
                <a:gd name="connsiteX4776" fmla="*/ 2132084 w 2566912"/>
                <a:gd name="connsiteY4776" fmla="*/ 1131532 h 1447571"/>
                <a:gd name="connsiteX4777" fmla="*/ 2131418 w 2566912"/>
                <a:gd name="connsiteY4777" fmla="*/ 1131246 h 1447571"/>
                <a:gd name="connsiteX4778" fmla="*/ 2128941 w 2566912"/>
                <a:gd name="connsiteY4778" fmla="*/ 1133151 h 1447571"/>
                <a:gd name="connsiteX4779" fmla="*/ 2125512 w 2566912"/>
                <a:gd name="connsiteY4779" fmla="*/ 1139628 h 1447571"/>
                <a:gd name="connsiteX4780" fmla="*/ 2121416 w 2566912"/>
                <a:gd name="connsiteY4780" fmla="*/ 1145915 h 1447571"/>
                <a:gd name="connsiteX4781" fmla="*/ 2121416 w 2566912"/>
                <a:gd name="connsiteY4781" fmla="*/ 1146486 h 1447571"/>
                <a:gd name="connsiteX4782" fmla="*/ 2120654 w 2566912"/>
                <a:gd name="connsiteY4782" fmla="*/ 1150582 h 1447571"/>
                <a:gd name="connsiteX4783" fmla="*/ 2118463 w 2566912"/>
                <a:gd name="connsiteY4783" fmla="*/ 1155344 h 1447571"/>
                <a:gd name="connsiteX4784" fmla="*/ 2117796 w 2566912"/>
                <a:gd name="connsiteY4784" fmla="*/ 1160678 h 1447571"/>
                <a:gd name="connsiteX4785" fmla="*/ 2117892 w 2566912"/>
                <a:gd name="connsiteY4785" fmla="*/ 1162107 h 1447571"/>
                <a:gd name="connsiteX4786" fmla="*/ 2117987 w 2566912"/>
                <a:gd name="connsiteY4786" fmla="*/ 1164298 h 1447571"/>
                <a:gd name="connsiteX4787" fmla="*/ 2117892 w 2566912"/>
                <a:gd name="connsiteY4787" fmla="*/ 1165060 h 1447571"/>
                <a:gd name="connsiteX4788" fmla="*/ 2118273 w 2566912"/>
                <a:gd name="connsiteY4788" fmla="*/ 1168584 h 1447571"/>
                <a:gd name="connsiteX4789" fmla="*/ 2118368 w 2566912"/>
                <a:gd name="connsiteY4789" fmla="*/ 1172394 h 1447571"/>
                <a:gd name="connsiteX4790" fmla="*/ 2114463 w 2566912"/>
                <a:gd name="connsiteY4790" fmla="*/ 1167822 h 1447571"/>
                <a:gd name="connsiteX4791" fmla="*/ 2113987 w 2566912"/>
                <a:gd name="connsiteY4791" fmla="*/ 1168393 h 1447571"/>
                <a:gd name="connsiteX4792" fmla="*/ 2114177 w 2566912"/>
                <a:gd name="connsiteY4792" fmla="*/ 1170394 h 1447571"/>
                <a:gd name="connsiteX4793" fmla="*/ 2114367 w 2566912"/>
                <a:gd name="connsiteY4793" fmla="*/ 1171822 h 1447571"/>
                <a:gd name="connsiteX4794" fmla="*/ 2111986 w 2566912"/>
                <a:gd name="connsiteY4794" fmla="*/ 1170203 h 1447571"/>
                <a:gd name="connsiteX4795" fmla="*/ 2111129 w 2566912"/>
                <a:gd name="connsiteY4795" fmla="*/ 1170775 h 1447571"/>
                <a:gd name="connsiteX4796" fmla="*/ 2110653 w 2566912"/>
                <a:gd name="connsiteY4796" fmla="*/ 1176966 h 1447571"/>
                <a:gd name="connsiteX4797" fmla="*/ 2111129 w 2566912"/>
                <a:gd name="connsiteY4797" fmla="*/ 1178776 h 1447571"/>
                <a:gd name="connsiteX4798" fmla="*/ 2112368 w 2566912"/>
                <a:gd name="connsiteY4798" fmla="*/ 1185158 h 1447571"/>
                <a:gd name="connsiteX4799" fmla="*/ 2111796 w 2566912"/>
                <a:gd name="connsiteY4799" fmla="*/ 1186300 h 1447571"/>
                <a:gd name="connsiteX4800" fmla="*/ 2110653 w 2566912"/>
                <a:gd name="connsiteY4800" fmla="*/ 1189634 h 1447571"/>
                <a:gd name="connsiteX4801" fmla="*/ 2111701 w 2566912"/>
                <a:gd name="connsiteY4801" fmla="*/ 1195540 h 1447571"/>
                <a:gd name="connsiteX4802" fmla="*/ 2111986 w 2566912"/>
                <a:gd name="connsiteY4802" fmla="*/ 1196492 h 1447571"/>
                <a:gd name="connsiteX4803" fmla="*/ 2112748 w 2566912"/>
                <a:gd name="connsiteY4803" fmla="*/ 1199636 h 1447571"/>
                <a:gd name="connsiteX4804" fmla="*/ 2112844 w 2566912"/>
                <a:gd name="connsiteY4804" fmla="*/ 1200779 h 1447571"/>
                <a:gd name="connsiteX4805" fmla="*/ 2112653 w 2566912"/>
                <a:gd name="connsiteY4805" fmla="*/ 1204112 h 1447571"/>
                <a:gd name="connsiteX4806" fmla="*/ 2111701 w 2566912"/>
                <a:gd name="connsiteY4806" fmla="*/ 1207541 h 1447571"/>
                <a:gd name="connsiteX4807" fmla="*/ 2110748 w 2566912"/>
                <a:gd name="connsiteY4807" fmla="*/ 1215638 h 1447571"/>
                <a:gd name="connsiteX4808" fmla="*/ 2110272 w 2566912"/>
                <a:gd name="connsiteY4808" fmla="*/ 1216209 h 1447571"/>
                <a:gd name="connsiteX4809" fmla="*/ 2108748 w 2566912"/>
                <a:gd name="connsiteY4809" fmla="*/ 1219257 h 1447571"/>
                <a:gd name="connsiteX4810" fmla="*/ 2108462 w 2566912"/>
                <a:gd name="connsiteY4810" fmla="*/ 1220971 h 1447571"/>
                <a:gd name="connsiteX4811" fmla="*/ 2108367 w 2566912"/>
                <a:gd name="connsiteY4811" fmla="*/ 1225925 h 1447571"/>
                <a:gd name="connsiteX4812" fmla="*/ 2109224 w 2566912"/>
                <a:gd name="connsiteY4812" fmla="*/ 1226877 h 1447571"/>
                <a:gd name="connsiteX4813" fmla="*/ 2110939 w 2566912"/>
                <a:gd name="connsiteY4813" fmla="*/ 1231640 h 1447571"/>
                <a:gd name="connsiteX4814" fmla="*/ 2106843 w 2566912"/>
                <a:gd name="connsiteY4814" fmla="*/ 1237640 h 1447571"/>
                <a:gd name="connsiteX4815" fmla="*/ 2105319 w 2566912"/>
                <a:gd name="connsiteY4815" fmla="*/ 1241831 h 1447571"/>
                <a:gd name="connsiteX4816" fmla="*/ 2102557 w 2566912"/>
                <a:gd name="connsiteY4816" fmla="*/ 1248499 h 1447571"/>
                <a:gd name="connsiteX4817" fmla="*/ 2098652 w 2566912"/>
                <a:gd name="connsiteY4817" fmla="*/ 1250499 h 1447571"/>
                <a:gd name="connsiteX4818" fmla="*/ 2097985 w 2566912"/>
                <a:gd name="connsiteY4818" fmla="*/ 1250308 h 1447571"/>
                <a:gd name="connsiteX4819" fmla="*/ 2095508 w 2566912"/>
                <a:gd name="connsiteY4819" fmla="*/ 1250975 h 1447571"/>
                <a:gd name="connsiteX4820" fmla="*/ 2094079 w 2566912"/>
                <a:gd name="connsiteY4820" fmla="*/ 1256404 h 1447571"/>
                <a:gd name="connsiteX4821" fmla="*/ 2095699 w 2566912"/>
                <a:gd name="connsiteY4821" fmla="*/ 1257738 h 1447571"/>
                <a:gd name="connsiteX4822" fmla="*/ 2099413 w 2566912"/>
                <a:gd name="connsiteY4822" fmla="*/ 1260976 h 1447571"/>
                <a:gd name="connsiteX4823" fmla="*/ 2102557 w 2566912"/>
                <a:gd name="connsiteY4823" fmla="*/ 1262977 h 1447571"/>
                <a:gd name="connsiteX4824" fmla="*/ 2102937 w 2566912"/>
                <a:gd name="connsiteY4824" fmla="*/ 1263167 h 1447571"/>
                <a:gd name="connsiteX4825" fmla="*/ 2104176 w 2566912"/>
                <a:gd name="connsiteY4825" fmla="*/ 1264025 h 1447571"/>
                <a:gd name="connsiteX4826" fmla="*/ 2106652 w 2566912"/>
                <a:gd name="connsiteY4826" fmla="*/ 1265549 h 1447571"/>
                <a:gd name="connsiteX4827" fmla="*/ 2111796 w 2566912"/>
                <a:gd name="connsiteY4827" fmla="*/ 1266406 h 1447571"/>
                <a:gd name="connsiteX4828" fmla="*/ 2116844 w 2566912"/>
                <a:gd name="connsiteY4828" fmla="*/ 1265549 h 1447571"/>
                <a:gd name="connsiteX4829" fmla="*/ 2118178 w 2566912"/>
                <a:gd name="connsiteY4829" fmla="*/ 1265167 h 1447571"/>
                <a:gd name="connsiteX4830" fmla="*/ 2120273 w 2566912"/>
                <a:gd name="connsiteY4830" fmla="*/ 1264405 h 1447571"/>
                <a:gd name="connsiteX4831" fmla="*/ 2120844 w 2566912"/>
                <a:gd name="connsiteY4831" fmla="*/ 1263929 h 1447571"/>
                <a:gd name="connsiteX4832" fmla="*/ 2123321 w 2566912"/>
                <a:gd name="connsiteY4832" fmla="*/ 1262500 h 1447571"/>
                <a:gd name="connsiteX4833" fmla="*/ 2124369 w 2566912"/>
                <a:gd name="connsiteY4833" fmla="*/ 1262405 h 1447571"/>
                <a:gd name="connsiteX4834" fmla="*/ 2126941 w 2566912"/>
                <a:gd name="connsiteY4834" fmla="*/ 1261738 h 1447571"/>
                <a:gd name="connsiteX4835" fmla="*/ 2127417 w 2566912"/>
                <a:gd name="connsiteY4835" fmla="*/ 1261358 h 1447571"/>
                <a:gd name="connsiteX4836" fmla="*/ 2132561 w 2566912"/>
                <a:gd name="connsiteY4836" fmla="*/ 1258214 h 1447571"/>
                <a:gd name="connsiteX4837" fmla="*/ 2134084 w 2566912"/>
                <a:gd name="connsiteY4837" fmla="*/ 1258976 h 1447571"/>
                <a:gd name="connsiteX4838" fmla="*/ 2139228 w 2566912"/>
                <a:gd name="connsiteY4838" fmla="*/ 1260500 h 1447571"/>
                <a:gd name="connsiteX4839" fmla="*/ 2139704 w 2566912"/>
                <a:gd name="connsiteY4839" fmla="*/ 1260310 h 1447571"/>
                <a:gd name="connsiteX4840" fmla="*/ 2147038 w 2566912"/>
                <a:gd name="connsiteY4840" fmla="*/ 1258500 h 1447571"/>
                <a:gd name="connsiteX4841" fmla="*/ 2148086 w 2566912"/>
                <a:gd name="connsiteY4841" fmla="*/ 1258976 h 1447571"/>
                <a:gd name="connsiteX4842" fmla="*/ 2151325 w 2566912"/>
                <a:gd name="connsiteY4842" fmla="*/ 1259833 h 1447571"/>
                <a:gd name="connsiteX4843" fmla="*/ 2155230 w 2566912"/>
                <a:gd name="connsiteY4843" fmla="*/ 1259453 h 1447571"/>
                <a:gd name="connsiteX4844" fmla="*/ 2156087 w 2566912"/>
                <a:gd name="connsiteY4844" fmla="*/ 1259929 h 1447571"/>
                <a:gd name="connsiteX4845" fmla="*/ 2162088 w 2566912"/>
                <a:gd name="connsiteY4845" fmla="*/ 1262215 h 1447571"/>
                <a:gd name="connsiteX4846" fmla="*/ 2163135 w 2566912"/>
                <a:gd name="connsiteY4846" fmla="*/ 1261453 h 1447571"/>
                <a:gd name="connsiteX4847" fmla="*/ 2165707 w 2566912"/>
                <a:gd name="connsiteY4847" fmla="*/ 1257071 h 1447571"/>
                <a:gd name="connsiteX4848" fmla="*/ 2168660 w 2566912"/>
                <a:gd name="connsiteY4848" fmla="*/ 1254880 h 1447571"/>
                <a:gd name="connsiteX4849" fmla="*/ 2174566 w 2566912"/>
                <a:gd name="connsiteY4849" fmla="*/ 1249546 h 1447571"/>
                <a:gd name="connsiteX4850" fmla="*/ 2178566 w 2566912"/>
                <a:gd name="connsiteY4850" fmla="*/ 1248880 h 1447571"/>
                <a:gd name="connsiteX4851" fmla="*/ 2181329 w 2566912"/>
                <a:gd name="connsiteY4851" fmla="*/ 1248404 h 1447571"/>
                <a:gd name="connsiteX4852" fmla="*/ 2184853 w 2566912"/>
                <a:gd name="connsiteY4852" fmla="*/ 1247832 h 1447571"/>
                <a:gd name="connsiteX4853" fmla="*/ 2193806 w 2566912"/>
                <a:gd name="connsiteY4853" fmla="*/ 1246499 h 1447571"/>
                <a:gd name="connsiteX4854" fmla="*/ 2197044 w 2566912"/>
                <a:gd name="connsiteY4854" fmla="*/ 1247165 h 1447571"/>
                <a:gd name="connsiteX4855" fmla="*/ 2200283 w 2566912"/>
                <a:gd name="connsiteY4855" fmla="*/ 1247832 h 1447571"/>
                <a:gd name="connsiteX4856" fmla="*/ 2206855 w 2566912"/>
                <a:gd name="connsiteY4856" fmla="*/ 1245737 h 1447571"/>
                <a:gd name="connsiteX4857" fmla="*/ 2213046 w 2566912"/>
                <a:gd name="connsiteY4857" fmla="*/ 1243736 h 1447571"/>
                <a:gd name="connsiteX4858" fmla="*/ 2214095 w 2566912"/>
                <a:gd name="connsiteY4858" fmla="*/ 1243641 h 1447571"/>
                <a:gd name="connsiteX4859" fmla="*/ 2225429 w 2566912"/>
                <a:gd name="connsiteY4859" fmla="*/ 1242784 h 1447571"/>
                <a:gd name="connsiteX4860" fmla="*/ 2227144 w 2566912"/>
                <a:gd name="connsiteY4860" fmla="*/ 1242879 h 1447571"/>
                <a:gd name="connsiteX4861" fmla="*/ 2230668 w 2566912"/>
                <a:gd name="connsiteY4861" fmla="*/ 1243165 h 1447571"/>
                <a:gd name="connsiteX4862" fmla="*/ 2231811 w 2566912"/>
                <a:gd name="connsiteY4862" fmla="*/ 1243355 h 1447571"/>
                <a:gd name="connsiteX4863" fmla="*/ 2234097 w 2566912"/>
                <a:gd name="connsiteY4863" fmla="*/ 1244593 h 1447571"/>
                <a:gd name="connsiteX4864" fmla="*/ 2234764 w 2566912"/>
                <a:gd name="connsiteY4864" fmla="*/ 1245641 h 1447571"/>
                <a:gd name="connsiteX4865" fmla="*/ 2237812 w 2566912"/>
                <a:gd name="connsiteY4865" fmla="*/ 1249356 h 1447571"/>
                <a:gd name="connsiteX4866" fmla="*/ 2239621 w 2566912"/>
                <a:gd name="connsiteY4866" fmla="*/ 1249737 h 1447571"/>
                <a:gd name="connsiteX4867" fmla="*/ 2241812 w 2566912"/>
                <a:gd name="connsiteY4867" fmla="*/ 1250404 h 1447571"/>
                <a:gd name="connsiteX4868" fmla="*/ 2242955 w 2566912"/>
                <a:gd name="connsiteY4868" fmla="*/ 1251737 h 1447571"/>
                <a:gd name="connsiteX4869" fmla="*/ 2243908 w 2566912"/>
                <a:gd name="connsiteY4869" fmla="*/ 1252690 h 1447571"/>
                <a:gd name="connsiteX4870" fmla="*/ 2245146 w 2566912"/>
                <a:gd name="connsiteY4870" fmla="*/ 1254023 h 1447571"/>
                <a:gd name="connsiteX4871" fmla="*/ 2247432 w 2566912"/>
                <a:gd name="connsiteY4871" fmla="*/ 1256690 h 1447571"/>
                <a:gd name="connsiteX4872" fmla="*/ 2247051 w 2566912"/>
                <a:gd name="connsiteY4872" fmla="*/ 1257167 h 1447571"/>
                <a:gd name="connsiteX4873" fmla="*/ 2244003 w 2566912"/>
                <a:gd name="connsiteY4873" fmla="*/ 1261643 h 1447571"/>
                <a:gd name="connsiteX4874" fmla="*/ 2245908 w 2566912"/>
                <a:gd name="connsiteY4874" fmla="*/ 1266311 h 1447571"/>
                <a:gd name="connsiteX4875" fmla="*/ 2247908 w 2566912"/>
                <a:gd name="connsiteY4875" fmla="*/ 1266977 h 1447571"/>
                <a:gd name="connsiteX4876" fmla="*/ 2247908 w 2566912"/>
                <a:gd name="connsiteY4876" fmla="*/ 1267263 h 1447571"/>
                <a:gd name="connsiteX4877" fmla="*/ 2247908 w 2566912"/>
                <a:gd name="connsiteY4877" fmla="*/ 1270216 h 1447571"/>
                <a:gd name="connsiteX4878" fmla="*/ 2249051 w 2566912"/>
                <a:gd name="connsiteY4878" fmla="*/ 1275264 h 1447571"/>
                <a:gd name="connsiteX4879" fmla="*/ 2248194 w 2566912"/>
                <a:gd name="connsiteY4879" fmla="*/ 1279169 h 1447571"/>
                <a:gd name="connsiteX4880" fmla="*/ 2245051 w 2566912"/>
                <a:gd name="connsiteY4880" fmla="*/ 1280598 h 1447571"/>
                <a:gd name="connsiteX4881" fmla="*/ 2246289 w 2566912"/>
                <a:gd name="connsiteY4881" fmla="*/ 1283265 h 1447571"/>
                <a:gd name="connsiteX4882" fmla="*/ 2247527 w 2566912"/>
                <a:gd name="connsiteY4882" fmla="*/ 1283646 h 1447571"/>
                <a:gd name="connsiteX4883" fmla="*/ 2248575 w 2566912"/>
                <a:gd name="connsiteY4883" fmla="*/ 1284122 h 1447571"/>
                <a:gd name="connsiteX4884" fmla="*/ 2250670 w 2566912"/>
                <a:gd name="connsiteY4884" fmla="*/ 1286027 h 1447571"/>
                <a:gd name="connsiteX4885" fmla="*/ 2251052 w 2566912"/>
                <a:gd name="connsiteY4885" fmla="*/ 1286027 h 1447571"/>
                <a:gd name="connsiteX4886" fmla="*/ 2252480 w 2566912"/>
                <a:gd name="connsiteY4886" fmla="*/ 1284503 h 1447571"/>
                <a:gd name="connsiteX4887" fmla="*/ 2252385 w 2566912"/>
                <a:gd name="connsiteY4887" fmla="*/ 1282979 h 1447571"/>
                <a:gd name="connsiteX4888" fmla="*/ 2252671 w 2566912"/>
                <a:gd name="connsiteY4888" fmla="*/ 1280312 h 1447571"/>
                <a:gd name="connsiteX4889" fmla="*/ 2258195 w 2566912"/>
                <a:gd name="connsiteY4889" fmla="*/ 1276502 h 1447571"/>
                <a:gd name="connsiteX4890" fmla="*/ 2259719 w 2566912"/>
                <a:gd name="connsiteY4890" fmla="*/ 1275550 h 1447571"/>
                <a:gd name="connsiteX4891" fmla="*/ 2261529 w 2566912"/>
                <a:gd name="connsiteY4891" fmla="*/ 1274026 h 1447571"/>
                <a:gd name="connsiteX4892" fmla="*/ 2265339 w 2566912"/>
                <a:gd name="connsiteY4892" fmla="*/ 1271263 h 1447571"/>
                <a:gd name="connsiteX4893" fmla="*/ 2268387 w 2566912"/>
                <a:gd name="connsiteY4893" fmla="*/ 1270311 h 1447571"/>
                <a:gd name="connsiteX4894" fmla="*/ 2270196 w 2566912"/>
                <a:gd name="connsiteY4894" fmla="*/ 1268311 h 1447571"/>
                <a:gd name="connsiteX4895" fmla="*/ 2272578 w 2566912"/>
                <a:gd name="connsiteY4895" fmla="*/ 1265739 h 1447571"/>
                <a:gd name="connsiteX4896" fmla="*/ 2274007 w 2566912"/>
                <a:gd name="connsiteY4896" fmla="*/ 1265263 h 1447571"/>
                <a:gd name="connsiteX4897" fmla="*/ 2276959 w 2566912"/>
                <a:gd name="connsiteY4897" fmla="*/ 1263929 h 1447571"/>
                <a:gd name="connsiteX4898" fmla="*/ 2277912 w 2566912"/>
                <a:gd name="connsiteY4898" fmla="*/ 1262977 h 1447571"/>
                <a:gd name="connsiteX4899" fmla="*/ 2277912 w 2566912"/>
                <a:gd name="connsiteY4899" fmla="*/ 1263167 h 1447571"/>
                <a:gd name="connsiteX4900" fmla="*/ 2275626 w 2566912"/>
                <a:gd name="connsiteY4900" fmla="*/ 1267454 h 1447571"/>
                <a:gd name="connsiteX4901" fmla="*/ 2273721 w 2566912"/>
                <a:gd name="connsiteY4901" fmla="*/ 1267834 h 1447571"/>
                <a:gd name="connsiteX4902" fmla="*/ 2271721 w 2566912"/>
                <a:gd name="connsiteY4902" fmla="*/ 1268596 h 1447571"/>
                <a:gd name="connsiteX4903" fmla="*/ 2270959 w 2566912"/>
                <a:gd name="connsiteY4903" fmla="*/ 1271073 h 1447571"/>
                <a:gd name="connsiteX4904" fmla="*/ 2270959 w 2566912"/>
                <a:gd name="connsiteY4904" fmla="*/ 1271740 h 1447571"/>
                <a:gd name="connsiteX4905" fmla="*/ 2270387 w 2566912"/>
                <a:gd name="connsiteY4905" fmla="*/ 1274407 h 1447571"/>
                <a:gd name="connsiteX4906" fmla="*/ 2268577 w 2566912"/>
                <a:gd name="connsiteY4906" fmla="*/ 1276121 h 1447571"/>
                <a:gd name="connsiteX4907" fmla="*/ 2265625 w 2566912"/>
                <a:gd name="connsiteY4907" fmla="*/ 1279074 h 1447571"/>
                <a:gd name="connsiteX4908" fmla="*/ 2264482 w 2566912"/>
                <a:gd name="connsiteY4908" fmla="*/ 1280693 h 1447571"/>
                <a:gd name="connsiteX4909" fmla="*/ 2259719 w 2566912"/>
                <a:gd name="connsiteY4909" fmla="*/ 1285837 h 1447571"/>
                <a:gd name="connsiteX4910" fmla="*/ 2255337 w 2566912"/>
                <a:gd name="connsiteY4910" fmla="*/ 1288790 h 1447571"/>
                <a:gd name="connsiteX4911" fmla="*/ 2255909 w 2566912"/>
                <a:gd name="connsiteY4911" fmla="*/ 1289551 h 1447571"/>
                <a:gd name="connsiteX4912" fmla="*/ 2260957 w 2566912"/>
                <a:gd name="connsiteY4912" fmla="*/ 1289551 h 1447571"/>
                <a:gd name="connsiteX4913" fmla="*/ 2266005 w 2566912"/>
                <a:gd name="connsiteY4913" fmla="*/ 1286884 h 1447571"/>
                <a:gd name="connsiteX4914" fmla="*/ 2268292 w 2566912"/>
                <a:gd name="connsiteY4914" fmla="*/ 1283837 h 1447571"/>
                <a:gd name="connsiteX4915" fmla="*/ 2269435 w 2566912"/>
                <a:gd name="connsiteY4915" fmla="*/ 1282217 h 1447571"/>
                <a:gd name="connsiteX4916" fmla="*/ 2270768 w 2566912"/>
                <a:gd name="connsiteY4916" fmla="*/ 1280788 h 1447571"/>
                <a:gd name="connsiteX4917" fmla="*/ 2270578 w 2566912"/>
                <a:gd name="connsiteY4917" fmla="*/ 1281836 h 1447571"/>
                <a:gd name="connsiteX4918" fmla="*/ 2270578 w 2566912"/>
                <a:gd name="connsiteY4918" fmla="*/ 1283741 h 1447571"/>
                <a:gd name="connsiteX4919" fmla="*/ 2270482 w 2566912"/>
                <a:gd name="connsiteY4919" fmla="*/ 1287361 h 1447571"/>
                <a:gd name="connsiteX4920" fmla="*/ 2268768 w 2566912"/>
                <a:gd name="connsiteY4920" fmla="*/ 1288790 h 1447571"/>
                <a:gd name="connsiteX4921" fmla="*/ 2267720 w 2566912"/>
                <a:gd name="connsiteY4921" fmla="*/ 1289456 h 1447571"/>
                <a:gd name="connsiteX4922" fmla="*/ 2266672 w 2566912"/>
                <a:gd name="connsiteY4922" fmla="*/ 1290028 h 1447571"/>
                <a:gd name="connsiteX4923" fmla="*/ 2264958 w 2566912"/>
                <a:gd name="connsiteY4923" fmla="*/ 1291361 h 1447571"/>
                <a:gd name="connsiteX4924" fmla="*/ 2265339 w 2566912"/>
                <a:gd name="connsiteY4924" fmla="*/ 1292504 h 1447571"/>
                <a:gd name="connsiteX4925" fmla="*/ 2270292 w 2566912"/>
                <a:gd name="connsiteY4925" fmla="*/ 1296124 h 1447571"/>
                <a:gd name="connsiteX4926" fmla="*/ 2271911 w 2566912"/>
                <a:gd name="connsiteY4926" fmla="*/ 1297362 h 1447571"/>
                <a:gd name="connsiteX4927" fmla="*/ 2271625 w 2566912"/>
                <a:gd name="connsiteY4927" fmla="*/ 1297743 h 1447571"/>
                <a:gd name="connsiteX4928" fmla="*/ 2271245 w 2566912"/>
                <a:gd name="connsiteY4928" fmla="*/ 1297933 h 1447571"/>
                <a:gd name="connsiteX4929" fmla="*/ 2269911 w 2566912"/>
                <a:gd name="connsiteY4929" fmla="*/ 1300124 h 1447571"/>
                <a:gd name="connsiteX4930" fmla="*/ 2270292 w 2566912"/>
                <a:gd name="connsiteY4930" fmla="*/ 1302315 h 1447571"/>
                <a:gd name="connsiteX4931" fmla="*/ 2270959 w 2566912"/>
                <a:gd name="connsiteY4931" fmla="*/ 1309554 h 1447571"/>
                <a:gd name="connsiteX4932" fmla="*/ 2270578 w 2566912"/>
                <a:gd name="connsiteY4932" fmla="*/ 1309935 h 1447571"/>
                <a:gd name="connsiteX4933" fmla="*/ 2267244 w 2566912"/>
                <a:gd name="connsiteY4933" fmla="*/ 1314031 h 1447571"/>
                <a:gd name="connsiteX4934" fmla="*/ 2267339 w 2566912"/>
                <a:gd name="connsiteY4934" fmla="*/ 1321175 h 1447571"/>
                <a:gd name="connsiteX4935" fmla="*/ 2267434 w 2566912"/>
                <a:gd name="connsiteY4935" fmla="*/ 1321270 h 1447571"/>
                <a:gd name="connsiteX4936" fmla="*/ 2270959 w 2566912"/>
                <a:gd name="connsiteY4936" fmla="*/ 1325080 h 1447571"/>
                <a:gd name="connsiteX4937" fmla="*/ 2275816 w 2566912"/>
                <a:gd name="connsiteY4937" fmla="*/ 1330414 h 1447571"/>
                <a:gd name="connsiteX4938" fmla="*/ 2278102 w 2566912"/>
                <a:gd name="connsiteY4938" fmla="*/ 1330890 h 1447571"/>
                <a:gd name="connsiteX4939" fmla="*/ 2282579 w 2566912"/>
                <a:gd name="connsiteY4939" fmla="*/ 1332128 h 1447571"/>
                <a:gd name="connsiteX4940" fmla="*/ 2283151 w 2566912"/>
                <a:gd name="connsiteY4940" fmla="*/ 1332700 h 1447571"/>
                <a:gd name="connsiteX4941" fmla="*/ 2288103 w 2566912"/>
                <a:gd name="connsiteY4941" fmla="*/ 1336986 h 1447571"/>
                <a:gd name="connsiteX4942" fmla="*/ 2298771 w 2566912"/>
                <a:gd name="connsiteY4942" fmla="*/ 1334414 h 1447571"/>
                <a:gd name="connsiteX4943" fmla="*/ 2300391 w 2566912"/>
                <a:gd name="connsiteY4943" fmla="*/ 1331557 h 1447571"/>
                <a:gd name="connsiteX4944" fmla="*/ 2300486 w 2566912"/>
                <a:gd name="connsiteY4944" fmla="*/ 1331366 h 1447571"/>
                <a:gd name="connsiteX4945" fmla="*/ 2302296 w 2566912"/>
                <a:gd name="connsiteY4945" fmla="*/ 1330033 h 1447571"/>
                <a:gd name="connsiteX4946" fmla="*/ 2303534 w 2566912"/>
                <a:gd name="connsiteY4946" fmla="*/ 1331176 h 1447571"/>
                <a:gd name="connsiteX4947" fmla="*/ 2303439 w 2566912"/>
                <a:gd name="connsiteY4947" fmla="*/ 1332128 h 1447571"/>
                <a:gd name="connsiteX4948" fmla="*/ 2303534 w 2566912"/>
                <a:gd name="connsiteY4948" fmla="*/ 1333747 h 1447571"/>
                <a:gd name="connsiteX4949" fmla="*/ 2304296 w 2566912"/>
                <a:gd name="connsiteY4949" fmla="*/ 1335462 h 1447571"/>
                <a:gd name="connsiteX4950" fmla="*/ 2304582 w 2566912"/>
                <a:gd name="connsiteY4950" fmla="*/ 1336129 h 1447571"/>
                <a:gd name="connsiteX4951" fmla="*/ 2305439 w 2566912"/>
                <a:gd name="connsiteY4951" fmla="*/ 1337558 h 1447571"/>
                <a:gd name="connsiteX4952" fmla="*/ 2306201 w 2566912"/>
                <a:gd name="connsiteY4952" fmla="*/ 1339082 h 1447571"/>
                <a:gd name="connsiteX4953" fmla="*/ 2307059 w 2566912"/>
                <a:gd name="connsiteY4953" fmla="*/ 1342606 h 1447571"/>
                <a:gd name="connsiteX4954" fmla="*/ 2308392 w 2566912"/>
                <a:gd name="connsiteY4954" fmla="*/ 1343654 h 1447571"/>
                <a:gd name="connsiteX4955" fmla="*/ 2308582 w 2566912"/>
                <a:gd name="connsiteY4955" fmla="*/ 1343654 h 1447571"/>
                <a:gd name="connsiteX4956" fmla="*/ 2309345 w 2566912"/>
                <a:gd name="connsiteY4956" fmla="*/ 1343368 h 1447571"/>
                <a:gd name="connsiteX4957" fmla="*/ 2310106 w 2566912"/>
                <a:gd name="connsiteY4957" fmla="*/ 1342606 h 1447571"/>
                <a:gd name="connsiteX4958" fmla="*/ 2311154 w 2566912"/>
                <a:gd name="connsiteY4958" fmla="*/ 1341844 h 1447571"/>
                <a:gd name="connsiteX4959" fmla="*/ 2320774 w 2566912"/>
                <a:gd name="connsiteY4959" fmla="*/ 1337938 h 1447571"/>
                <a:gd name="connsiteX4960" fmla="*/ 2322108 w 2566912"/>
                <a:gd name="connsiteY4960" fmla="*/ 1337272 h 1447571"/>
                <a:gd name="connsiteX4961" fmla="*/ 2326203 w 2566912"/>
                <a:gd name="connsiteY4961" fmla="*/ 1334414 h 1447571"/>
                <a:gd name="connsiteX4962" fmla="*/ 2327632 w 2566912"/>
                <a:gd name="connsiteY4962" fmla="*/ 1332604 h 1447571"/>
                <a:gd name="connsiteX4963" fmla="*/ 2330966 w 2566912"/>
                <a:gd name="connsiteY4963" fmla="*/ 1332128 h 1447571"/>
                <a:gd name="connsiteX4964" fmla="*/ 2335252 w 2566912"/>
                <a:gd name="connsiteY4964" fmla="*/ 1332795 h 1447571"/>
                <a:gd name="connsiteX4965" fmla="*/ 2335443 w 2566912"/>
                <a:gd name="connsiteY4965" fmla="*/ 1332795 h 1447571"/>
                <a:gd name="connsiteX4966" fmla="*/ 2342015 w 2566912"/>
                <a:gd name="connsiteY4966" fmla="*/ 1331938 h 1447571"/>
                <a:gd name="connsiteX4967" fmla="*/ 2342015 w 2566912"/>
                <a:gd name="connsiteY4967" fmla="*/ 1331938 h 1447571"/>
                <a:gd name="connsiteX4968" fmla="*/ 2346682 w 2566912"/>
                <a:gd name="connsiteY4968" fmla="*/ 1327175 h 1447571"/>
                <a:gd name="connsiteX4969" fmla="*/ 2350397 w 2566912"/>
                <a:gd name="connsiteY4969" fmla="*/ 1319936 h 1447571"/>
                <a:gd name="connsiteX4970" fmla="*/ 2353731 w 2566912"/>
                <a:gd name="connsiteY4970" fmla="*/ 1316126 h 1447571"/>
                <a:gd name="connsiteX4971" fmla="*/ 2356112 w 2566912"/>
                <a:gd name="connsiteY4971" fmla="*/ 1312792 h 1447571"/>
                <a:gd name="connsiteX4972" fmla="*/ 2357160 w 2566912"/>
                <a:gd name="connsiteY4972" fmla="*/ 1310983 h 1447571"/>
                <a:gd name="connsiteX4973" fmla="*/ 2362304 w 2566912"/>
                <a:gd name="connsiteY4973" fmla="*/ 1306411 h 1447571"/>
                <a:gd name="connsiteX4974" fmla="*/ 2363827 w 2566912"/>
                <a:gd name="connsiteY4974" fmla="*/ 1305172 h 1447571"/>
                <a:gd name="connsiteX4975" fmla="*/ 2365161 w 2566912"/>
                <a:gd name="connsiteY4975" fmla="*/ 1301172 h 1447571"/>
                <a:gd name="connsiteX4976" fmla="*/ 2369543 w 2566912"/>
                <a:gd name="connsiteY4976" fmla="*/ 1294600 h 1447571"/>
                <a:gd name="connsiteX4977" fmla="*/ 2377162 w 2566912"/>
                <a:gd name="connsiteY4977" fmla="*/ 1288028 h 1447571"/>
                <a:gd name="connsiteX4978" fmla="*/ 2381925 w 2566912"/>
                <a:gd name="connsiteY4978" fmla="*/ 1281170 h 1447571"/>
                <a:gd name="connsiteX4979" fmla="*/ 2388021 w 2566912"/>
                <a:gd name="connsiteY4979" fmla="*/ 1279265 h 1447571"/>
                <a:gd name="connsiteX4980" fmla="*/ 2395831 w 2566912"/>
                <a:gd name="connsiteY4980" fmla="*/ 1270978 h 1447571"/>
                <a:gd name="connsiteX4981" fmla="*/ 2398689 w 2566912"/>
                <a:gd name="connsiteY4981" fmla="*/ 1267454 h 1447571"/>
                <a:gd name="connsiteX4982" fmla="*/ 2403452 w 2566912"/>
                <a:gd name="connsiteY4982" fmla="*/ 1258309 h 1447571"/>
                <a:gd name="connsiteX4983" fmla="*/ 2408880 w 2566912"/>
                <a:gd name="connsiteY4983" fmla="*/ 1250975 h 1447571"/>
                <a:gd name="connsiteX4984" fmla="*/ 2418025 w 2566912"/>
                <a:gd name="connsiteY4984" fmla="*/ 1233925 h 1447571"/>
                <a:gd name="connsiteX4985" fmla="*/ 2419358 w 2566912"/>
                <a:gd name="connsiteY4985" fmla="*/ 1227067 h 1447571"/>
                <a:gd name="connsiteX4986" fmla="*/ 2420215 w 2566912"/>
                <a:gd name="connsiteY4986" fmla="*/ 1222686 h 1447571"/>
                <a:gd name="connsiteX4987" fmla="*/ 2418596 w 2566912"/>
                <a:gd name="connsiteY4987" fmla="*/ 1227258 h 1447571"/>
                <a:gd name="connsiteX4988" fmla="*/ 2417262 w 2566912"/>
                <a:gd name="connsiteY4988" fmla="*/ 1234021 h 1447571"/>
                <a:gd name="connsiteX4989" fmla="*/ 2408309 w 2566912"/>
                <a:gd name="connsiteY4989" fmla="*/ 1250785 h 1447571"/>
                <a:gd name="connsiteX4990" fmla="*/ 2402689 w 2566912"/>
                <a:gd name="connsiteY4990" fmla="*/ 1258405 h 1447571"/>
                <a:gd name="connsiteX4991" fmla="*/ 2398118 w 2566912"/>
                <a:gd name="connsiteY4991" fmla="*/ 1267263 h 1447571"/>
                <a:gd name="connsiteX4992" fmla="*/ 2395260 w 2566912"/>
                <a:gd name="connsiteY4992" fmla="*/ 1270883 h 1447571"/>
                <a:gd name="connsiteX4993" fmla="*/ 2388116 w 2566912"/>
                <a:gd name="connsiteY4993" fmla="*/ 1278788 h 1447571"/>
                <a:gd name="connsiteX4994" fmla="*/ 2381163 w 2566912"/>
                <a:gd name="connsiteY4994" fmla="*/ 1281265 h 1447571"/>
                <a:gd name="connsiteX4995" fmla="*/ 2376876 w 2566912"/>
                <a:gd name="connsiteY4995" fmla="*/ 1287646 h 1447571"/>
                <a:gd name="connsiteX4996" fmla="*/ 2369066 w 2566912"/>
                <a:gd name="connsiteY4996" fmla="*/ 1294314 h 1447571"/>
                <a:gd name="connsiteX4997" fmla="*/ 2364399 w 2566912"/>
                <a:gd name="connsiteY4997" fmla="*/ 1301363 h 1447571"/>
                <a:gd name="connsiteX4998" fmla="*/ 2363351 w 2566912"/>
                <a:gd name="connsiteY4998" fmla="*/ 1304792 h 1447571"/>
                <a:gd name="connsiteX4999" fmla="*/ 2361827 w 2566912"/>
                <a:gd name="connsiteY4999" fmla="*/ 1306030 h 1447571"/>
                <a:gd name="connsiteX5000" fmla="*/ 2356493 w 2566912"/>
                <a:gd name="connsiteY5000" fmla="*/ 1310792 h 1447571"/>
                <a:gd name="connsiteX5001" fmla="*/ 2355445 w 2566912"/>
                <a:gd name="connsiteY5001" fmla="*/ 1312602 h 1447571"/>
                <a:gd name="connsiteX5002" fmla="*/ 2353350 w 2566912"/>
                <a:gd name="connsiteY5002" fmla="*/ 1315650 h 1447571"/>
                <a:gd name="connsiteX5003" fmla="*/ 2349730 w 2566912"/>
                <a:gd name="connsiteY5003" fmla="*/ 1319746 h 1447571"/>
                <a:gd name="connsiteX5004" fmla="*/ 2346111 w 2566912"/>
                <a:gd name="connsiteY5004" fmla="*/ 1326985 h 1447571"/>
                <a:gd name="connsiteX5005" fmla="*/ 2341920 w 2566912"/>
                <a:gd name="connsiteY5005" fmla="*/ 1331366 h 1447571"/>
                <a:gd name="connsiteX5006" fmla="*/ 2335824 w 2566912"/>
                <a:gd name="connsiteY5006" fmla="*/ 1332128 h 1447571"/>
                <a:gd name="connsiteX5007" fmla="*/ 2335634 w 2566912"/>
                <a:gd name="connsiteY5007" fmla="*/ 1332128 h 1447571"/>
                <a:gd name="connsiteX5008" fmla="*/ 2331823 w 2566912"/>
                <a:gd name="connsiteY5008" fmla="*/ 1331557 h 1447571"/>
                <a:gd name="connsiteX5009" fmla="*/ 2327632 w 2566912"/>
                <a:gd name="connsiteY5009" fmla="*/ 1332033 h 1447571"/>
                <a:gd name="connsiteX5010" fmla="*/ 2325727 w 2566912"/>
                <a:gd name="connsiteY5010" fmla="*/ 1334509 h 1447571"/>
                <a:gd name="connsiteX5011" fmla="*/ 2322108 w 2566912"/>
                <a:gd name="connsiteY5011" fmla="*/ 1336796 h 1447571"/>
                <a:gd name="connsiteX5012" fmla="*/ 2320774 w 2566912"/>
                <a:gd name="connsiteY5012" fmla="*/ 1337558 h 1447571"/>
                <a:gd name="connsiteX5013" fmla="*/ 2311535 w 2566912"/>
                <a:gd name="connsiteY5013" fmla="*/ 1341272 h 1447571"/>
                <a:gd name="connsiteX5014" fmla="*/ 2309821 w 2566912"/>
                <a:gd name="connsiteY5014" fmla="*/ 1342415 h 1447571"/>
                <a:gd name="connsiteX5015" fmla="*/ 2309345 w 2566912"/>
                <a:gd name="connsiteY5015" fmla="*/ 1342987 h 1447571"/>
                <a:gd name="connsiteX5016" fmla="*/ 2309059 w 2566912"/>
                <a:gd name="connsiteY5016" fmla="*/ 1343082 h 1447571"/>
                <a:gd name="connsiteX5017" fmla="*/ 2308296 w 2566912"/>
                <a:gd name="connsiteY5017" fmla="*/ 1342415 h 1447571"/>
                <a:gd name="connsiteX5018" fmla="*/ 2307535 w 2566912"/>
                <a:gd name="connsiteY5018" fmla="*/ 1339367 h 1447571"/>
                <a:gd name="connsiteX5019" fmla="*/ 2306582 w 2566912"/>
                <a:gd name="connsiteY5019" fmla="*/ 1337367 h 1447571"/>
                <a:gd name="connsiteX5020" fmla="*/ 2305820 w 2566912"/>
                <a:gd name="connsiteY5020" fmla="*/ 1336033 h 1447571"/>
                <a:gd name="connsiteX5021" fmla="*/ 2305534 w 2566912"/>
                <a:gd name="connsiteY5021" fmla="*/ 1335367 h 1447571"/>
                <a:gd name="connsiteX5022" fmla="*/ 2304772 w 2566912"/>
                <a:gd name="connsiteY5022" fmla="*/ 1333557 h 1447571"/>
                <a:gd name="connsiteX5023" fmla="*/ 2304677 w 2566912"/>
                <a:gd name="connsiteY5023" fmla="*/ 1332414 h 1447571"/>
                <a:gd name="connsiteX5024" fmla="*/ 2304772 w 2566912"/>
                <a:gd name="connsiteY5024" fmla="*/ 1331176 h 1447571"/>
                <a:gd name="connsiteX5025" fmla="*/ 2302772 w 2566912"/>
                <a:gd name="connsiteY5025" fmla="*/ 1329366 h 1447571"/>
                <a:gd name="connsiteX5026" fmla="*/ 2302486 w 2566912"/>
                <a:gd name="connsiteY5026" fmla="*/ 1329366 h 1447571"/>
                <a:gd name="connsiteX5027" fmla="*/ 2299915 w 2566912"/>
                <a:gd name="connsiteY5027" fmla="*/ 1331366 h 1447571"/>
                <a:gd name="connsiteX5028" fmla="*/ 2299820 w 2566912"/>
                <a:gd name="connsiteY5028" fmla="*/ 1331557 h 1447571"/>
                <a:gd name="connsiteX5029" fmla="*/ 2298486 w 2566912"/>
                <a:gd name="connsiteY5029" fmla="*/ 1334033 h 1447571"/>
                <a:gd name="connsiteX5030" fmla="*/ 2288675 w 2566912"/>
                <a:gd name="connsiteY5030" fmla="*/ 1336415 h 1447571"/>
                <a:gd name="connsiteX5031" fmla="*/ 2284103 w 2566912"/>
                <a:gd name="connsiteY5031" fmla="*/ 1332319 h 1447571"/>
                <a:gd name="connsiteX5032" fmla="*/ 2283532 w 2566912"/>
                <a:gd name="connsiteY5032" fmla="*/ 1331747 h 1447571"/>
                <a:gd name="connsiteX5033" fmla="*/ 2278578 w 2566912"/>
                <a:gd name="connsiteY5033" fmla="*/ 1330223 h 1447571"/>
                <a:gd name="connsiteX5034" fmla="*/ 2276483 w 2566912"/>
                <a:gd name="connsiteY5034" fmla="*/ 1329842 h 1447571"/>
                <a:gd name="connsiteX5035" fmla="*/ 2272101 w 2566912"/>
                <a:gd name="connsiteY5035" fmla="*/ 1324984 h 1447571"/>
                <a:gd name="connsiteX5036" fmla="*/ 2268387 w 2566912"/>
                <a:gd name="connsiteY5036" fmla="*/ 1320889 h 1447571"/>
                <a:gd name="connsiteX5037" fmla="*/ 2268387 w 2566912"/>
                <a:gd name="connsiteY5037" fmla="*/ 1314602 h 1447571"/>
                <a:gd name="connsiteX5038" fmla="*/ 2271625 w 2566912"/>
                <a:gd name="connsiteY5038" fmla="*/ 1310697 h 1447571"/>
                <a:gd name="connsiteX5039" fmla="*/ 2272006 w 2566912"/>
                <a:gd name="connsiteY5039" fmla="*/ 1310316 h 1447571"/>
                <a:gd name="connsiteX5040" fmla="*/ 2271625 w 2566912"/>
                <a:gd name="connsiteY5040" fmla="*/ 1302315 h 1447571"/>
                <a:gd name="connsiteX5041" fmla="*/ 2271245 w 2566912"/>
                <a:gd name="connsiteY5041" fmla="*/ 1300220 h 1447571"/>
                <a:gd name="connsiteX5042" fmla="*/ 2272101 w 2566912"/>
                <a:gd name="connsiteY5042" fmla="*/ 1298886 h 1447571"/>
                <a:gd name="connsiteX5043" fmla="*/ 2272483 w 2566912"/>
                <a:gd name="connsiteY5043" fmla="*/ 1298696 h 1447571"/>
                <a:gd name="connsiteX5044" fmla="*/ 2273244 w 2566912"/>
                <a:gd name="connsiteY5044" fmla="*/ 1297553 h 1447571"/>
                <a:gd name="connsiteX5045" fmla="*/ 2272864 w 2566912"/>
                <a:gd name="connsiteY5045" fmla="*/ 1296981 h 1447571"/>
                <a:gd name="connsiteX5046" fmla="*/ 2275245 w 2566912"/>
                <a:gd name="connsiteY5046" fmla="*/ 1293266 h 1447571"/>
                <a:gd name="connsiteX5047" fmla="*/ 2278578 w 2566912"/>
                <a:gd name="connsiteY5047" fmla="*/ 1290504 h 1447571"/>
                <a:gd name="connsiteX5048" fmla="*/ 2279912 w 2566912"/>
                <a:gd name="connsiteY5048" fmla="*/ 1287932 h 1447571"/>
                <a:gd name="connsiteX5049" fmla="*/ 2281531 w 2566912"/>
                <a:gd name="connsiteY5049" fmla="*/ 1284884 h 1447571"/>
                <a:gd name="connsiteX5050" fmla="*/ 2287437 w 2566912"/>
                <a:gd name="connsiteY5050" fmla="*/ 1281455 h 1447571"/>
                <a:gd name="connsiteX5051" fmla="*/ 2289246 w 2566912"/>
                <a:gd name="connsiteY5051" fmla="*/ 1282693 h 1447571"/>
                <a:gd name="connsiteX5052" fmla="*/ 2289342 w 2566912"/>
                <a:gd name="connsiteY5052" fmla="*/ 1283075 h 1447571"/>
                <a:gd name="connsiteX5053" fmla="*/ 2291151 w 2566912"/>
                <a:gd name="connsiteY5053" fmla="*/ 1285456 h 1447571"/>
                <a:gd name="connsiteX5054" fmla="*/ 2292866 w 2566912"/>
                <a:gd name="connsiteY5054" fmla="*/ 1285551 h 1447571"/>
                <a:gd name="connsiteX5055" fmla="*/ 2295057 w 2566912"/>
                <a:gd name="connsiteY5055" fmla="*/ 1285932 h 1447571"/>
                <a:gd name="connsiteX5056" fmla="*/ 2297438 w 2566912"/>
                <a:gd name="connsiteY5056" fmla="*/ 1288885 h 1447571"/>
                <a:gd name="connsiteX5057" fmla="*/ 2300105 w 2566912"/>
                <a:gd name="connsiteY5057" fmla="*/ 1289837 h 1447571"/>
                <a:gd name="connsiteX5058" fmla="*/ 2301534 w 2566912"/>
                <a:gd name="connsiteY5058" fmla="*/ 1290313 h 1447571"/>
                <a:gd name="connsiteX5059" fmla="*/ 2305725 w 2566912"/>
                <a:gd name="connsiteY5059" fmla="*/ 1293647 h 1447571"/>
                <a:gd name="connsiteX5060" fmla="*/ 2306106 w 2566912"/>
                <a:gd name="connsiteY5060" fmla="*/ 1296314 h 1447571"/>
                <a:gd name="connsiteX5061" fmla="*/ 2306392 w 2566912"/>
                <a:gd name="connsiteY5061" fmla="*/ 1298029 h 1447571"/>
                <a:gd name="connsiteX5062" fmla="*/ 2306487 w 2566912"/>
                <a:gd name="connsiteY5062" fmla="*/ 1298600 h 1447571"/>
                <a:gd name="connsiteX5063" fmla="*/ 2310011 w 2566912"/>
                <a:gd name="connsiteY5063" fmla="*/ 1307173 h 1447571"/>
                <a:gd name="connsiteX5064" fmla="*/ 2312297 w 2566912"/>
                <a:gd name="connsiteY5064" fmla="*/ 1307649 h 1447571"/>
                <a:gd name="connsiteX5065" fmla="*/ 2314392 w 2566912"/>
                <a:gd name="connsiteY5065" fmla="*/ 1308125 h 1447571"/>
                <a:gd name="connsiteX5066" fmla="*/ 2320584 w 2566912"/>
                <a:gd name="connsiteY5066" fmla="*/ 1309268 h 1447571"/>
                <a:gd name="connsiteX5067" fmla="*/ 2323632 w 2566912"/>
                <a:gd name="connsiteY5067" fmla="*/ 1309173 h 1447571"/>
                <a:gd name="connsiteX5068" fmla="*/ 2325727 w 2566912"/>
                <a:gd name="connsiteY5068" fmla="*/ 1309078 h 1447571"/>
                <a:gd name="connsiteX5069" fmla="*/ 2330871 w 2566912"/>
                <a:gd name="connsiteY5069" fmla="*/ 1310221 h 1447571"/>
                <a:gd name="connsiteX5070" fmla="*/ 2331061 w 2566912"/>
                <a:gd name="connsiteY5070" fmla="*/ 1310602 h 1447571"/>
                <a:gd name="connsiteX5071" fmla="*/ 2338205 w 2566912"/>
                <a:gd name="connsiteY5071" fmla="*/ 1316317 h 1447571"/>
                <a:gd name="connsiteX5072" fmla="*/ 2339062 w 2566912"/>
                <a:gd name="connsiteY5072" fmla="*/ 1316221 h 1447571"/>
                <a:gd name="connsiteX5073" fmla="*/ 2338967 w 2566912"/>
                <a:gd name="connsiteY5073" fmla="*/ 1315364 h 1447571"/>
                <a:gd name="connsiteX5074" fmla="*/ 2331823 w 2566912"/>
                <a:gd name="connsiteY5074" fmla="*/ 1310125 h 1447571"/>
                <a:gd name="connsiteX5075" fmla="*/ 2331537 w 2566912"/>
                <a:gd name="connsiteY5075" fmla="*/ 1309745 h 1447571"/>
                <a:gd name="connsiteX5076" fmla="*/ 2325632 w 2566912"/>
                <a:gd name="connsiteY5076" fmla="*/ 1308221 h 1447571"/>
                <a:gd name="connsiteX5077" fmla="*/ 2323441 w 2566912"/>
                <a:gd name="connsiteY5077" fmla="*/ 1308316 h 1447571"/>
                <a:gd name="connsiteX5078" fmla="*/ 2320489 w 2566912"/>
                <a:gd name="connsiteY5078" fmla="*/ 1308411 h 1447571"/>
                <a:gd name="connsiteX5079" fmla="*/ 2314679 w 2566912"/>
                <a:gd name="connsiteY5079" fmla="*/ 1307268 h 1447571"/>
                <a:gd name="connsiteX5080" fmla="*/ 2312393 w 2566912"/>
                <a:gd name="connsiteY5080" fmla="*/ 1306792 h 1447571"/>
                <a:gd name="connsiteX5081" fmla="*/ 2310201 w 2566912"/>
                <a:gd name="connsiteY5081" fmla="*/ 1306411 h 1447571"/>
                <a:gd name="connsiteX5082" fmla="*/ 2307249 w 2566912"/>
                <a:gd name="connsiteY5082" fmla="*/ 1298410 h 1447571"/>
                <a:gd name="connsiteX5083" fmla="*/ 2307153 w 2566912"/>
                <a:gd name="connsiteY5083" fmla="*/ 1297838 h 1447571"/>
                <a:gd name="connsiteX5084" fmla="*/ 2306868 w 2566912"/>
                <a:gd name="connsiteY5084" fmla="*/ 1296219 h 1447571"/>
                <a:gd name="connsiteX5085" fmla="*/ 2306487 w 2566912"/>
                <a:gd name="connsiteY5085" fmla="*/ 1293552 h 1447571"/>
                <a:gd name="connsiteX5086" fmla="*/ 2301819 w 2566912"/>
                <a:gd name="connsiteY5086" fmla="*/ 1289647 h 1447571"/>
                <a:gd name="connsiteX5087" fmla="*/ 2300391 w 2566912"/>
                <a:gd name="connsiteY5087" fmla="*/ 1289171 h 1447571"/>
                <a:gd name="connsiteX5088" fmla="*/ 2297724 w 2566912"/>
                <a:gd name="connsiteY5088" fmla="*/ 1288313 h 1447571"/>
                <a:gd name="connsiteX5089" fmla="*/ 2295914 w 2566912"/>
                <a:gd name="connsiteY5089" fmla="*/ 1286122 h 1447571"/>
                <a:gd name="connsiteX5090" fmla="*/ 2299057 w 2566912"/>
                <a:gd name="connsiteY5090" fmla="*/ 1283837 h 1447571"/>
                <a:gd name="connsiteX5091" fmla="*/ 2303248 w 2566912"/>
                <a:gd name="connsiteY5091" fmla="*/ 1283265 h 1447571"/>
                <a:gd name="connsiteX5092" fmla="*/ 2304391 w 2566912"/>
                <a:gd name="connsiteY5092" fmla="*/ 1283265 h 1447571"/>
                <a:gd name="connsiteX5093" fmla="*/ 2308296 w 2566912"/>
                <a:gd name="connsiteY5093" fmla="*/ 1276502 h 1447571"/>
                <a:gd name="connsiteX5094" fmla="*/ 2310392 w 2566912"/>
                <a:gd name="connsiteY5094" fmla="*/ 1269168 h 1447571"/>
                <a:gd name="connsiteX5095" fmla="*/ 2310964 w 2566912"/>
                <a:gd name="connsiteY5095" fmla="*/ 1267358 h 1447571"/>
                <a:gd name="connsiteX5096" fmla="*/ 2320203 w 2566912"/>
                <a:gd name="connsiteY5096" fmla="*/ 1262405 h 1447571"/>
                <a:gd name="connsiteX5097" fmla="*/ 2321155 w 2566912"/>
                <a:gd name="connsiteY5097" fmla="*/ 1261929 h 1447571"/>
                <a:gd name="connsiteX5098" fmla="*/ 2324584 w 2566912"/>
                <a:gd name="connsiteY5098" fmla="*/ 1258786 h 1447571"/>
                <a:gd name="connsiteX5099" fmla="*/ 2325060 w 2566912"/>
                <a:gd name="connsiteY5099" fmla="*/ 1258214 h 1447571"/>
                <a:gd name="connsiteX5100" fmla="*/ 2330966 w 2566912"/>
                <a:gd name="connsiteY5100" fmla="*/ 1252880 h 1447571"/>
                <a:gd name="connsiteX5101" fmla="*/ 2337920 w 2566912"/>
                <a:gd name="connsiteY5101" fmla="*/ 1251356 h 1447571"/>
                <a:gd name="connsiteX5102" fmla="*/ 2339348 w 2566912"/>
                <a:gd name="connsiteY5102" fmla="*/ 1251166 h 1447571"/>
                <a:gd name="connsiteX5103" fmla="*/ 2343539 w 2566912"/>
                <a:gd name="connsiteY5103" fmla="*/ 1249546 h 1447571"/>
                <a:gd name="connsiteX5104" fmla="*/ 2346396 w 2566912"/>
                <a:gd name="connsiteY5104" fmla="*/ 1248499 h 1447571"/>
                <a:gd name="connsiteX5105" fmla="*/ 2349064 w 2566912"/>
                <a:gd name="connsiteY5105" fmla="*/ 1247546 h 1447571"/>
                <a:gd name="connsiteX5106" fmla="*/ 2352112 w 2566912"/>
                <a:gd name="connsiteY5106" fmla="*/ 1244689 h 1447571"/>
                <a:gd name="connsiteX5107" fmla="*/ 2353921 w 2566912"/>
                <a:gd name="connsiteY5107" fmla="*/ 1242784 h 1447571"/>
                <a:gd name="connsiteX5108" fmla="*/ 2359732 w 2566912"/>
                <a:gd name="connsiteY5108" fmla="*/ 1240117 h 1447571"/>
                <a:gd name="connsiteX5109" fmla="*/ 2361255 w 2566912"/>
                <a:gd name="connsiteY5109" fmla="*/ 1239450 h 1447571"/>
                <a:gd name="connsiteX5110" fmla="*/ 2364399 w 2566912"/>
                <a:gd name="connsiteY5110" fmla="*/ 1237736 h 1447571"/>
                <a:gd name="connsiteX5111" fmla="*/ 2367351 w 2566912"/>
                <a:gd name="connsiteY5111" fmla="*/ 1236116 h 1447571"/>
                <a:gd name="connsiteX5112" fmla="*/ 2372971 w 2566912"/>
                <a:gd name="connsiteY5112" fmla="*/ 1230592 h 1447571"/>
                <a:gd name="connsiteX5113" fmla="*/ 2374877 w 2566912"/>
                <a:gd name="connsiteY5113" fmla="*/ 1228211 h 1447571"/>
                <a:gd name="connsiteX5114" fmla="*/ 2379353 w 2566912"/>
                <a:gd name="connsiteY5114" fmla="*/ 1222400 h 1447571"/>
                <a:gd name="connsiteX5115" fmla="*/ 2381734 w 2566912"/>
                <a:gd name="connsiteY5115" fmla="*/ 1220400 h 1447571"/>
                <a:gd name="connsiteX5116" fmla="*/ 2382592 w 2566912"/>
                <a:gd name="connsiteY5116" fmla="*/ 1219829 h 1447571"/>
                <a:gd name="connsiteX5117" fmla="*/ 2386878 w 2566912"/>
                <a:gd name="connsiteY5117" fmla="*/ 1218304 h 1447571"/>
                <a:gd name="connsiteX5118" fmla="*/ 2389450 w 2566912"/>
                <a:gd name="connsiteY5118" fmla="*/ 1217542 h 1447571"/>
                <a:gd name="connsiteX5119" fmla="*/ 2390402 w 2566912"/>
                <a:gd name="connsiteY5119" fmla="*/ 1217162 h 1447571"/>
                <a:gd name="connsiteX5120" fmla="*/ 2395831 w 2566912"/>
                <a:gd name="connsiteY5120" fmla="*/ 1216780 h 1447571"/>
                <a:gd name="connsiteX5121" fmla="*/ 2398975 w 2566912"/>
                <a:gd name="connsiteY5121" fmla="*/ 1215161 h 1447571"/>
                <a:gd name="connsiteX5122" fmla="*/ 2401737 w 2566912"/>
                <a:gd name="connsiteY5122" fmla="*/ 1213637 h 1447571"/>
                <a:gd name="connsiteX5123" fmla="*/ 2401737 w 2566912"/>
                <a:gd name="connsiteY5123" fmla="*/ 1213637 h 1447571"/>
                <a:gd name="connsiteX5124" fmla="*/ 2403261 w 2566912"/>
                <a:gd name="connsiteY5124" fmla="*/ 1217257 h 1447571"/>
                <a:gd name="connsiteX5125" fmla="*/ 2403832 w 2566912"/>
                <a:gd name="connsiteY5125" fmla="*/ 1219257 h 1447571"/>
                <a:gd name="connsiteX5126" fmla="*/ 2400404 w 2566912"/>
                <a:gd name="connsiteY5126" fmla="*/ 1225353 h 1447571"/>
                <a:gd name="connsiteX5127" fmla="*/ 2398594 w 2566912"/>
                <a:gd name="connsiteY5127" fmla="*/ 1229354 h 1447571"/>
                <a:gd name="connsiteX5128" fmla="*/ 2398022 w 2566912"/>
                <a:gd name="connsiteY5128" fmla="*/ 1230878 h 1447571"/>
                <a:gd name="connsiteX5129" fmla="*/ 2400308 w 2566912"/>
                <a:gd name="connsiteY5129" fmla="*/ 1235926 h 1447571"/>
                <a:gd name="connsiteX5130" fmla="*/ 2404213 w 2566912"/>
                <a:gd name="connsiteY5130" fmla="*/ 1235164 h 1447571"/>
                <a:gd name="connsiteX5131" fmla="*/ 2404499 w 2566912"/>
                <a:gd name="connsiteY5131" fmla="*/ 1234973 h 1447571"/>
                <a:gd name="connsiteX5132" fmla="*/ 2404023 w 2566912"/>
                <a:gd name="connsiteY5132" fmla="*/ 1234307 h 1447571"/>
                <a:gd name="connsiteX5133" fmla="*/ 2403737 w 2566912"/>
                <a:gd name="connsiteY5133" fmla="*/ 1234497 h 1447571"/>
                <a:gd name="connsiteX5134" fmla="*/ 2400689 w 2566912"/>
                <a:gd name="connsiteY5134" fmla="*/ 1235164 h 1447571"/>
                <a:gd name="connsiteX5135" fmla="*/ 2398879 w 2566912"/>
                <a:gd name="connsiteY5135" fmla="*/ 1231163 h 1447571"/>
                <a:gd name="connsiteX5136" fmla="*/ 2399451 w 2566912"/>
                <a:gd name="connsiteY5136" fmla="*/ 1229544 h 1447571"/>
                <a:gd name="connsiteX5137" fmla="*/ 2401070 w 2566912"/>
                <a:gd name="connsiteY5137" fmla="*/ 1225829 h 1447571"/>
                <a:gd name="connsiteX5138" fmla="*/ 2404595 w 2566912"/>
                <a:gd name="connsiteY5138" fmla="*/ 1218876 h 1447571"/>
                <a:gd name="connsiteX5139" fmla="*/ 2404023 w 2566912"/>
                <a:gd name="connsiteY5139" fmla="*/ 1217066 h 1447571"/>
                <a:gd name="connsiteX5140" fmla="*/ 2401451 w 2566912"/>
                <a:gd name="connsiteY5140" fmla="*/ 1212875 h 1447571"/>
                <a:gd name="connsiteX5141" fmla="*/ 2398308 w 2566912"/>
                <a:gd name="connsiteY5141" fmla="*/ 1214590 h 1447571"/>
                <a:gd name="connsiteX5142" fmla="*/ 2395736 w 2566912"/>
                <a:gd name="connsiteY5142" fmla="*/ 1216018 h 1447571"/>
                <a:gd name="connsiteX5143" fmla="*/ 2389926 w 2566912"/>
                <a:gd name="connsiteY5143" fmla="*/ 1216495 h 1447571"/>
                <a:gd name="connsiteX5144" fmla="*/ 2388878 w 2566912"/>
                <a:gd name="connsiteY5144" fmla="*/ 1216971 h 1447571"/>
                <a:gd name="connsiteX5145" fmla="*/ 2386783 w 2566912"/>
                <a:gd name="connsiteY5145" fmla="*/ 1217638 h 1447571"/>
                <a:gd name="connsiteX5146" fmla="*/ 2381925 w 2566912"/>
                <a:gd name="connsiteY5146" fmla="*/ 1219257 h 1447571"/>
                <a:gd name="connsiteX5147" fmla="*/ 2381067 w 2566912"/>
                <a:gd name="connsiteY5147" fmla="*/ 1219733 h 1447571"/>
                <a:gd name="connsiteX5148" fmla="*/ 2378305 w 2566912"/>
                <a:gd name="connsiteY5148" fmla="*/ 1222115 h 1447571"/>
                <a:gd name="connsiteX5149" fmla="*/ 2373924 w 2566912"/>
                <a:gd name="connsiteY5149" fmla="*/ 1227829 h 1447571"/>
                <a:gd name="connsiteX5150" fmla="*/ 2372019 w 2566912"/>
                <a:gd name="connsiteY5150" fmla="*/ 1230211 h 1447571"/>
                <a:gd name="connsiteX5151" fmla="*/ 2366685 w 2566912"/>
                <a:gd name="connsiteY5151" fmla="*/ 1235450 h 1447571"/>
                <a:gd name="connsiteX5152" fmla="*/ 2363732 w 2566912"/>
                <a:gd name="connsiteY5152" fmla="*/ 1237069 h 1447571"/>
                <a:gd name="connsiteX5153" fmla="*/ 2360684 w 2566912"/>
                <a:gd name="connsiteY5153" fmla="*/ 1238783 h 1447571"/>
                <a:gd name="connsiteX5154" fmla="*/ 2359160 w 2566912"/>
                <a:gd name="connsiteY5154" fmla="*/ 1239450 h 1447571"/>
                <a:gd name="connsiteX5155" fmla="*/ 2353159 w 2566912"/>
                <a:gd name="connsiteY5155" fmla="*/ 1242212 h 1447571"/>
                <a:gd name="connsiteX5156" fmla="*/ 2351159 w 2566912"/>
                <a:gd name="connsiteY5156" fmla="*/ 1244308 h 1447571"/>
                <a:gd name="connsiteX5157" fmla="*/ 2348492 w 2566912"/>
                <a:gd name="connsiteY5157" fmla="*/ 1246975 h 1447571"/>
                <a:gd name="connsiteX5158" fmla="*/ 2345920 w 2566912"/>
                <a:gd name="connsiteY5158" fmla="*/ 1247927 h 1447571"/>
                <a:gd name="connsiteX5159" fmla="*/ 2342967 w 2566912"/>
                <a:gd name="connsiteY5159" fmla="*/ 1249070 h 1447571"/>
                <a:gd name="connsiteX5160" fmla="*/ 2339062 w 2566912"/>
                <a:gd name="connsiteY5160" fmla="*/ 1250594 h 1447571"/>
                <a:gd name="connsiteX5161" fmla="*/ 2337729 w 2566912"/>
                <a:gd name="connsiteY5161" fmla="*/ 1250785 h 1447571"/>
                <a:gd name="connsiteX5162" fmla="*/ 2330299 w 2566912"/>
                <a:gd name="connsiteY5162" fmla="*/ 1252499 h 1447571"/>
                <a:gd name="connsiteX5163" fmla="*/ 2324299 w 2566912"/>
                <a:gd name="connsiteY5163" fmla="*/ 1258024 h 1447571"/>
                <a:gd name="connsiteX5164" fmla="*/ 2323822 w 2566912"/>
                <a:gd name="connsiteY5164" fmla="*/ 1258691 h 1447571"/>
                <a:gd name="connsiteX5165" fmla="*/ 2320774 w 2566912"/>
                <a:gd name="connsiteY5165" fmla="*/ 1261548 h 1447571"/>
                <a:gd name="connsiteX5166" fmla="*/ 2319822 w 2566912"/>
                <a:gd name="connsiteY5166" fmla="*/ 1262024 h 1447571"/>
                <a:gd name="connsiteX5167" fmla="*/ 2310106 w 2566912"/>
                <a:gd name="connsiteY5167" fmla="*/ 1267549 h 1447571"/>
                <a:gd name="connsiteX5168" fmla="*/ 2309535 w 2566912"/>
                <a:gd name="connsiteY5168" fmla="*/ 1269358 h 1447571"/>
                <a:gd name="connsiteX5169" fmla="*/ 2307439 w 2566912"/>
                <a:gd name="connsiteY5169" fmla="*/ 1276883 h 1447571"/>
                <a:gd name="connsiteX5170" fmla="*/ 2304487 w 2566912"/>
                <a:gd name="connsiteY5170" fmla="*/ 1282789 h 1447571"/>
                <a:gd name="connsiteX5171" fmla="*/ 2303344 w 2566912"/>
                <a:gd name="connsiteY5171" fmla="*/ 1282789 h 1447571"/>
                <a:gd name="connsiteX5172" fmla="*/ 2298486 w 2566912"/>
                <a:gd name="connsiteY5172" fmla="*/ 1283646 h 1447571"/>
                <a:gd name="connsiteX5173" fmla="*/ 2295342 w 2566912"/>
                <a:gd name="connsiteY5173" fmla="*/ 1285932 h 1447571"/>
                <a:gd name="connsiteX5174" fmla="*/ 2291247 w 2566912"/>
                <a:gd name="connsiteY5174" fmla="*/ 1285361 h 1447571"/>
                <a:gd name="connsiteX5175" fmla="*/ 2290199 w 2566912"/>
                <a:gd name="connsiteY5175" fmla="*/ 1283646 h 1447571"/>
                <a:gd name="connsiteX5176" fmla="*/ 2290104 w 2566912"/>
                <a:gd name="connsiteY5176" fmla="*/ 1283170 h 1447571"/>
                <a:gd name="connsiteX5177" fmla="*/ 2287437 w 2566912"/>
                <a:gd name="connsiteY5177" fmla="*/ 1281265 h 1447571"/>
                <a:gd name="connsiteX5178" fmla="*/ 2280770 w 2566912"/>
                <a:gd name="connsiteY5178" fmla="*/ 1285075 h 1447571"/>
                <a:gd name="connsiteX5179" fmla="*/ 2278960 w 2566912"/>
                <a:gd name="connsiteY5179" fmla="*/ 1288408 h 1447571"/>
                <a:gd name="connsiteX5180" fmla="*/ 2277817 w 2566912"/>
                <a:gd name="connsiteY5180" fmla="*/ 1290790 h 1447571"/>
                <a:gd name="connsiteX5181" fmla="*/ 2274673 w 2566912"/>
                <a:gd name="connsiteY5181" fmla="*/ 1293457 h 1447571"/>
                <a:gd name="connsiteX5182" fmla="*/ 2272197 w 2566912"/>
                <a:gd name="connsiteY5182" fmla="*/ 1297076 h 1447571"/>
                <a:gd name="connsiteX5183" fmla="*/ 2270959 w 2566912"/>
                <a:gd name="connsiteY5183" fmla="*/ 1296505 h 1447571"/>
                <a:gd name="connsiteX5184" fmla="*/ 2266482 w 2566912"/>
                <a:gd name="connsiteY5184" fmla="*/ 1293171 h 1447571"/>
                <a:gd name="connsiteX5185" fmla="*/ 2266291 w 2566912"/>
                <a:gd name="connsiteY5185" fmla="*/ 1292695 h 1447571"/>
                <a:gd name="connsiteX5186" fmla="*/ 2267434 w 2566912"/>
                <a:gd name="connsiteY5186" fmla="*/ 1291933 h 1447571"/>
                <a:gd name="connsiteX5187" fmla="*/ 2268577 w 2566912"/>
                <a:gd name="connsiteY5187" fmla="*/ 1291361 h 1447571"/>
                <a:gd name="connsiteX5188" fmla="*/ 2269530 w 2566912"/>
                <a:gd name="connsiteY5188" fmla="*/ 1290790 h 1447571"/>
                <a:gd name="connsiteX5189" fmla="*/ 2271530 w 2566912"/>
                <a:gd name="connsiteY5189" fmla="*/ 1289075 h 1447571"/>
                <a:gd name="connsiteX5190" fmla="*/ 2271625 w 2566912"/>
                <a:gd name="connsiteY5190" fmla="*/ 1284789 h 1447571"/>
                <a:gd name="connsiteX5191" fmla="*/ 2271625 w 2566912"/>
                <a:gd name="connsiteY5191" fmla="*/ 1283265 h 1447571"/>
                <a:gd name="connsiteX5192" fmla="*/ 2271816 w 2566912"/>
                <a:gd name="connsiteY5192" fmla="*/ 1282027 h 1447571"/>
                <a:gd name="connsiteX5193" fmla="*/ 2271340 w 2566912"/>
                <a:gd name="connsiteY5193" fmla="*/ 1281170 h 1447571"/>
                <a:gd name="connsiteX5194" fmla="*/ 2268863 w 2566912"/>
                <a:gd name="connsiteY5194" fmla="*/ 1283170 h 1447571"/>
                <a:gd name="connsiteX5195" fmla="*/ 2267720 w 2566912"/>
                <a:gd name="connsiteY5195" fmla="*/ 1284789 h 1447571"/>
                <a:gd name="connsiteX5196" fmla="*/ 2265529 w 2566912"/>
                <a:gd name="connsiteY5196" fmla="*/ 1287742 h 1447571"/>
                <a:gd name="connsiteX5197" fmla="*/ 2261053 w 2566912"/>
                <a:gd name="connsiteY5197" fmla="*/ 1290028 h 1447571"/>
                <a:gd name="connsiteX5198" fmla="*/ 2256480 w 2566912"/>
                <a:gd name="connsiteY5198" fmla="*/ 1290028 h 1447571"/>
                <a:gd name="connsiteX5199" fmla="*/ 2260195 w 2566912"/>
                <a:gd name="connsiteY5199" fmla="*/ 1287837 h 1447571"/>
                <a:gd name="connsiteX5200" fmla="*/ 2265434 w 2566912"/>
                <a:gd name="connsiteY5200" fmla="*/ 1282313 h 1447571"/>
                <a:gd name="connsiteX5201" fmla="*/ 2266482 w 2566912"/>
                <a:gd name="connsiteY5201" fmla="*/ 1280788 h 1447571"/>
                <a:gd name="connsiteX5202" fmla="*/ 2269435 w 2566912"/>
                <a:gd name="connsiteY5202" fmla="*/ 1277931 h 1447571"/>
                <a:gd name="connsiteX5203" fmla="*/ 2271245 w 2566912"/>
                <a:gd name="connsiteY5203" fmla="*/ 1276217 h 1447571"/>
                <a:gd name="connsiteX5204" fmla="*/ 2272101 w 2566912"/>
                <a:gd name="connsiteY5204" fmla="*/ 1272978 h 1447571"/>
                <a:gd name="connsiteX5205" fmla="*/ 2272101 w 2566912"/>
                <a:gd name="connsiteY5205" fmla="*/ 1272311 h 1447571"/>
                <a:gd name="connsiteX5206" fmla="*/ 2272673 w 2566912"/>
                <a:gd name="connsiteY5206" fmla="*/ 1270216 h 1447571"/>
                <a:gd name="connsiteX5207" fmla="*/ 2273911 w 2566912"/>
                <a:gd name="connsiteY5207" fmla="*/ 1269930 h 1447571"/>
                <a:gd name="connsiteX5208" fmla="*/ 2276102 w 2566912"/>
                <a:gd name="connsiteY5208" fmla="*/ 1269358 h 1447571"/>
                <a:gd name="connsiteX5209" fmla="*/ 2278864 w 2566912"/>
                <a:gd name="connsiteY5209" fmla="*/ 1264405 h 1447571"/>
                <a:gd name="connsiteX5210" fmla="*/ 2278388 w 2566912"/>
                <a:gd name="connsiteY5210" fmla="*/ 1263358 h 1447571"/>
                <a:gd name="connsiteX5211" fmla="*/ 2276292 w 2566912"/>
                <a:gd name="connsiteY5211" fmla="*/ 1264691 h 1447571"/>
                <a:gd name="connsiteX5212" fmla="*/ 2273816 w 2566912"/>
                <a:gd name="connsiteY5212" fmla="*/ 1265739 h 1447571"/>
                <a:gd name="connsiteX5213" fmla="*/ 2272197 w 2566912"/>
                <a:gd name="connsiteY5213" fmla="*/ 1266311 h 1447571"/>
                <a:gd name="connsiteX5214" fmla="*/ 2269530 w 2566912"/>
                <a:gd name="connsiteY5214" fmla="*/ 1269168 h 1447571"/>
                <a:gd name="connsiteX5215" fmla="*/ 2267910 w 2566912"/>
                <a:gd name="connsiteY5215" fmla="*/ 1270978 h 1447571"/>
                <a:gd name="connsiteX5216" fmla="*/ 2265434 w 2566912"/>
                <a:gd name="connsiteY5216" fmla="*/ 1271740 h 1447571"/>
                <a:gd name="connsiteX5217" fmla="*/ 2260957 w 2566912"/>
                <a:gd name="connsiteY5217" fmla="*/ 1274788 h 1447571"/>
                <a:gd name="connsiteX5218" fmla="*/ 2259243 w 2566912"/>
                <a:gd name="connsiteY5218" fmla="*/ 1276217 h 1447571"/>
                <a:gd name="connsiteX5219" fmla="*/ 2257814 w 2566912"/>
                <a:gd name="connsiteY5219" fmla="*/ 1277169 h 1447571"/>
                <a:gd name="connsiteX5220" fmla="*/ 2252004 w 2566912"/>
                <a:gd name="connsiteY5220" fmla="*/ 1281074 h 1447571"/>
                <a:gd name="connsiteX5221" fmla="*/ 2251528 w 2566912"/>
                <a:gd name="connsiteY5221" fmla="*/ 1284408 h 1447571"/>
                <a:gd name="connsiteX5222" fmla="*/ 2251623 w 2566912"/>
                <a:gd name="connsiteY5222" fmla="*/ 1285837 h 1447571"/>
                <a:gd name="connsiteX5223" fmla="*/ 2251052 w 2566912"/>
                <a:gd name="connsiteY5223" fmla="*/ 1286504 h 1447571"/>
                <a:gd name="connsiteX5224" fmla="*/ 2250480 w 2566912"/>
                <a:gd name="connsiteY5224" fmla="*/ 1286599 h 1447571"/>
                <a:gd name="connsiteX5225" fmla="*/ 2249432 w 2566912"/>
                <a:gd name="connsiteY5225" fmla="*/ 1285170 h 1447571"/>
                <a:gd name="connsiteX5226" fmla="*/ 2247717 w 2566912"/>
                <a:gd name="connsiteY5226" fmla="*/ 1284122 h 1447571"/>
                <a:gd name="connsiteX5227" fmla="*/ 2246765 w 2566912"/>
                <a:gd name="connsiteY5227" fmla="*/ 1283837 h 1447571"/>
                <a:gd name="connsiteX5228" fmla="*/ 2245908 w 2566912"/>
                <a:gd name="connsiteY5228" fmla="*/ 1281836 h 1447571"/>
                <a:gd name="connsiteX5229" fmla="*/ 2248099 w 2566912"/>
                <a:gd name="connsiteY5229" fmla="*/ 1281265 h 1447571"/>
                <a:gd name="connsiteX5230" fmla="*/ 2249909 w 2566912"/>
                <a:gd name="connsiteY5230" fmla="*/ 1276597 h 1447571"/>
                <a:gd name="connsiteX5231" fmla="*/ 2248670 w 2566912"/>
                <a:gd name="connsiteY5231" fmla="*/ 1271073 h 1447571"/>
                <a:gd name="connsiteX5232" fmla="*/ 2248670 w 2566912"/>
                <a:gd name="connsiteY5232" fmla="*/ 1268787 h 1447571"/>
                <a:gd name="connsiteX5233" fmla="*/ 2248575 w 2566912"/>
                <a:gd name="connsiteY5233" fmla="*/ 1267834 h 1447571"/>
                <a:gd name="connsiteX5234" fmla="*/ 2245908 w 2566912"/>
                <a:gd name="connsiteY5234" fmla="*/ 1266787 h 1447571"/>
                <a:gd name="connsiteX5235" fmla="*/ 2245908 w 2566912"/>
                <a:gd name="connsiteY5235" fmla="*/ 1266787 h 1447571"/>
                <a:gd name="connsiteX5236" fmla="*/ 2244860 w 2566912"/>
                <a:gd name="connsiteY5236" fmla="*/ 1262882 h 1447571"/>
                <a:gd name="connsiteX5237" fmla="*/ 2247717 w 2566912"/>
                <a:gd name="connsiteY5237" fmla="*/ 1258881 h 1447571"/>
                <a:gd name="connsiteX5238" fmla="*/ 2248194 w 2566912"/>
                <a:gd name="connsiteY5238" fmla="*/ 1258309 h 1447571"/>
                <a:gd name="connsiteX5239" fmla="*/ 2245718 w 2566912"/>
                <a:gd name="connsiteY5239" fmla="*/ 1254690 h 1447571"/>
                <a:gd name="connsiteX5240" fmla="*/ 2244479 w 2566912"/>
                <a:gd name="connsiteY5240" fmla="*/ 1253357 h 1447571"/>
                <a:gd name="connsiteX5241" fmla="*/ 2243431 w 2566912"/>
                <a:gd name="connsiteY5241" fmla="*/ 1252309 h 1447571"/>
                <a:gd name="connsiteX5242" fmla="*/ 2242384 w 2566912"/>
                <a:gd name="connsiteY5242" fmla="*/ 1251071 h 1447571"/>
                <a:gd name="connsiteX5243" fmla="*/ 2239526 w 2566912"/>
                <a:gd name="connsiteY5243" fmla="*/ 1250023 h 1447571"/>
                <a:gd name="connsiteX5244" fmla="*/ 2238002 w 2566912"/>
                <a:gd name="connsiteY5244" fmla="*/ 1249737 h 1447571"/>
                <a:gd name="connsiteX5245" fmla="*/ 2235240 w 2566912"/>
                <a:gd name="connsiteY5245" fmla="*/ 1246308 h 1447571"/>
                <a:gd name="connsiteX5246" fmla="*/ 2234478 w 2566912"/>
                <a:gd name="connsiteY5246" fmla="*/ 1245260 h 1447571"/>
                <a:gd name="connsiteX5247" fmla="*/ 2231620 w 2566912"/>
                <a:gd name="connsiteY5247" fmla="*/ 1243641 h 1447571"/>
                <a:gd name="connsiteX5248" fmla="*/ 2230573 w 2566912"/>
                <a:gd name="connsiteY5248" fmla="*/ 1243450 h 1447571"/>
                <a:gd name="connsiteX5249" fmla="*/ 2226858 w 2566912"/>
                <a:gd name="connsiteY5249" fmla="*/ 1243165 h 1447571"/>
                <a:gd name="connsiteX5250" fmla="*/ 2225239 w 2566912"/>
                <a:gd name="connsiteY5250" fmla="*/ 1243165 h 1447571"/>
                <a:gd name="connsiteX5251" fmla="*/ 2213618 w 2566912"/>
                <a:gd name="connsiteY5251" fmla="*/ 1244022 h 1447571"/>
                <a:gd name="connsiteX5252" fmla="*/ 2212570 w 2566912"/>
                <a:gd name="connsiteY5252" fmla="*/ 1244117 h 1447571"/>
                <a:gd name="connsiteX5253" fmla="*/ 2206093 w 2566912"/>
                <a:gd name="connsiteY5253" fmla="*/ 1246213 h 1447571"/>
                <a:gd name="connsiteX5254" fmla="*/ 2199902 w 2566912"/>
                <a:gd name="connsiteY5254" fmla="*/ 1248213 h 1447571"/>
                <a:gd name="connsiteX5255" fmla="*/ 2196949 w 2566912"/>
                <a:gd name="connsiteY5255" fmla="*/ 1247642 h 1447571"/>
                <a:gd name="connsiteX5256" fmla="*/ 2193616 w 2566912"/>
                <a:gd name="connsiteY5256" fmla="*/ 1246975 h 1447571"/>
                <a:gd name="connsiteX5257" fmla="*/ 2184377 w 2566912"/>
                <a:gd name="connsiteY5257" fmla="*/ 1248308 h 1447571"/>
                <a:gd name="connsiteX5258" fmla="*/ 2180947 w 2566912"/>
                <a:gd name="connsiteY5258" fmla="*/ 1248880 h 1447571"/>
                <a:gd name="connsiteX5259" fmla="*/ 2178090 w 2566912"/>
                <a:gd name="connsiteY5259" fmla="*/ 1249451 h 1447571"/>
                <a:gd name="connsiteX5260" fmla="*/ 2174280 w 2566912"/>
                <a:gd name="connsiteY5260" fmla="*/ 1250118 h 1447571"/>
                <a:gd name="connsiteX5261" fmla="*/ 2167517 w 2566912"/>
                <a:gd name="connsiteY5261" fmla="*/ 1255928 h 1447571"/>
                <a:gd name="connsiteX5262" fmla="*/ 2165041 w 2566912"/>
                <a:gd name="connsiteY5262" fmla="*/ 1257738 h 1447571"/>
                <a:gd name="connsiteX5263" fmla="*/ 2161992 w 2566912"/>
                <a:gd name="connsiteY5263" fmla="*/ 1262500 h 1447571"/>
                <a:gd name="connsiteX5264" fmla="*/ 2161612 w 2566912"/>
                <a:gd name="connsiteY5264" fmla="*/ 1262786 h 1447571"/>
                <a:gd name="connsiteX5265" fmla="*/ 2156278 w 2566912"/>
                <a:gd name="connsiteY5265" fmla="*/ 1260596 h 1447571"/>
                <a:gd name="connsiteX5266" fmla="*/ 2155420 w 2566912"/>
                <a:gd name="connsiteY5266" fmla="*/ 1260119 h 1447571"/>
                <a:gd name="connsiteX5267" fmla="*/ 2150753 w 2566912"/>
                <a:gd name="connsiteY5267" fmla="*/ 1260405 h 1447571"/>
                <a:gd name="connsiteX5268" fmla="*/ 2148181 w 2566912"/>
                <a:gd name="connsiteY5268" fmla="*/ 1259643 h 1447571"/>
                <a:gd name="connsiteX5269" fmla="*/ 2147038 w 2566912"/>
                <a:gd name="connsiteY5269" fmla="*/ 1259071 h 1447571"/>
                <a:gd name="connsiteX5270" fmla="*/ 2138942 w 2566912"/>
                <a:gd name="connsiteY5270" fmla="*/ 1260881 h 1447571"/>
                <a:gd name="connsiteX5271" fmla="*/ 2138466 w 2566912"/>
                <a:gd name="connsiteY5271" fmla="*/ 1261072 h 1447571"/>
                <a:gd name="connsiteX5272" fmla="*/ 2134180 w 2566912"/>
                <a:gd name="connsiteY5272" fmla="*/ 1259548 h 1447571"/>
                <a:gd name="connsiteX5273" fmla="*/ 2132465 w 2566912"/>
                <a:gd name="connsiteY5273" fmla="*/ 1258691 h 1447571"/>
                <a:gd name="connsiteX5274" fmla="*/ 2126464 w 2566912"/>
                <a:gd name="connsiteY5274" fmla="*/ 1262024 h 1447571"/>
                <a:gd name="connsiteX5275" fmla="*/ 2125988 w 2566912"/>
                <a:gd name="connsiteY5275" fmla="*/ 1262405 h 1447571"/>
                <a:gd name="connsiteX5276" fmla="*/ 2123988 w 2566912"/>
                <a:gd name="connsiteY5276" fmla="*/ 1262882 h 1447571"/>
                <a:gd name="connsiteX5277" fmla="*/ 2122750 w 2566912"/>
                <a:gd name="connsiteY5277" fmla="*/ 1262977 h 1447571"/>
                <a:gd name="connsiteX5278" fmla="*/ 2119701 w 2566912"/>
                <a:gd name="connsiteY5278" fmla="*/ 1264596 h 1447571"/>
                <a:gd name="connsiteX5279" fmla="*/ 2119130 w 2566912"/>
                <a:gd name="connsiteY5279" fmla="*/ 1265072 h 1447571"/>
                <a:gd name="connsiteX5280" fmla="*/ 2117416 w 2566912"/>
                <a:gd name="connsiteY5280" fmla="*/ 1265644 h 1447571"/>
                <a:gd name="connsiteX5281" fmla="*/ 2115796 w 2566912"/>
                <a:gd name="connsiteY5281" fmla="*/ 1266120 h 1447571"/>
                <a:gd name="connsiteX5282" fmla="*/ 2111224 w 2566912"/>
                <a:gd name="connsiteY5282" fmla="*/ 1266882 h 1447571"/>
                <a:gd name="connsiteX5283" fmla="*/ 2106271 w 2566912"/>
                <a:gd name="connsiteY5283" fmla="*/ 1266025 h 1447571"/>
                <a:gd name="connsiteX5284" fmla="*/ 2104080 w 2566912"/>
                <a:gd name="connsiteY5284" fmla="*/ 1264691 h 1447571"/>
                <a:gd name="connsiteX5285" fmla="*/ 2102747 w 2566912"/>
                <a:gd name="connsiteY5285" fmla="*/ 1263739 h 1447571"/>
                <a:gd name="connsiteX5286" fmla="*/ 2102366 w 2566912"/>
                <a:gd name="connsiteY5286" fmla="*/ 1263548 h 1447571"/>
                <a:gd name="connsiteX5287" fmla="*/ 2099413 w 2566912"/>
                <a:gd name="connsiteY5287" fmla="*/ 1261643 h 1447571"/>
                <a:gd name="connsiteX5288" fmla="*/ 2095603 w 2566912"/>
                <a:gd name="connsiteY5288" fmla="*/ 1258309 h 1447571"/>
                <a:gd name="connsiteX5289" fmla="*/ 2094079 w 2566912"/>
                <a:gd name="connsiteY5289" fmla="*/ 1256976 h 1447571"/>
                <a:gd name="connsiteX5290" fmla="*/ 2095603 w 2566912"/>
                <a:gd name="connsiteY5290" fmla="*/ 1252595 h 1447571"/>
                <a:gd name="connsiteX5291" fmla="*/ 2096937 w 2566912"/>
                <a:gd name="connsiteY5291" fmla="*/ 1252213 h 1447571"/>
                <a:gd name="connsiteX5292" fmla="*/ 2097985 w 2566912"/>
                <a:gd name="connsiteY5292" fmla="*/ 1252499 h 1447571"/>
                <a:gd name="connsiteX5293" fmla="*/ 2102557 w 2566912"/>
                <a:gd name="connsiteY5293" fmla="*/ 1250213 h 1447571"/>
                <a:gd name="connsiteX5294" fmla="*/ 2105509 w 2566912"/>
                <a:gd name="connsiteY5294" fmla="*/ 1243070 h 1447571"/>
                <a:gd name="connsiteX5295" fmla="*/ 2106843 w 2566912"/>
                <a:gd name="connsiteY5295" fmla="*/ 1239355 h 1447571"/>
                <a:gd name="connsiteX5296" fmla="*/ 2111034 w 2566912"/>
                <a:gd name="connsiteY5296" fmla="*/ 1233163 h 1447571"/>
                <a:gd name="connsiteX5297" fmla="*/ 2109224 w 2566912"/>
                <a:gd name="connsiteY5297" fmla="*/ 1227544 h 1447571"/>
                <a:gd name="connsiteX5298" fmla="*/ 2108462 w 2566912"/>
                <a:gd name="connsiteY5298" fmla="*/ 1226687 h 1447571"/>
                <a:gd name="connsiteX5299" fmla="*/ 2108653 w 2566912"/>
                <a:gd name="connsiteY5299" fmla="*/ 1222305 h 1447571"/>
                <a:gd name="connsiteX5300" fmla="*/ 2108938 w 2566912"/>
                <a:gd name="connsiteY5300" fmla="*/ 1220495 h 1447571"/>
                <a:gd name="connsiteX5301" fmla="*/ 2110272 w 2566912"/>
                <a:gd name="connsiteY5301" fmla="*/ 1217924 h 1447571"/>
                <a:gd name="connsiteX5302" fmla="*/ 2110843 w 2566912"/>
                <a:gd name="connsiteY5302" fmla="*/ 1217257 h 1447571"/>
                <a:gd name="connsiteX5303" fmla="*/ 2111986 w 2566912"/>
                <a:gd name="connsiteY5303" fmla="*/ 1208875 h 1447571"/>
                <a:gd name="connsiteX5304" fmla="*/ 2112844 w 2566912"/>
                <a:gd name="connsiteY5304" fmla="*/ 1205732 h 1447571"/>
                <a:gd name="connsiteX5305" fmla="*/ 2113129 w 2566912"/>
                <a:gd name="connsiteY5305" fmla="*/ 1202017 h 1447571"/>
                <a:gd name="connsiteX5306" fmla="*/ 2113034 w 2566912"/>
                <a:gd name="connsiteY5306" fmla="*/ 1200969 h 1447571"/>
                <a:gd name="connsiteX5307" fmla="*/ 2112177 w 2566912"/>
                <a:gd name="connsiteY5307" fmla="*/ 1197635 h 1447571"/>
                <a:gd name="connsiteX5308" fmla="*/ 2111891 w 2566912"/>
                <a:gd name="connsiteY5308" fmla="*/ 1196778 h 1447571"/>
                <a:gd name="connsiteX5309" fmla="*/ 2110939 w 2566912"/>
                <a:gd name="connsiteY5309" fmla="*/ 1191158 h 1447571"/>
                <a:gd name="connsiteX5310" fmla="*/ 2111986 w 2566912"/>
                <a:gd name="connsiteY5310" fmla="*/ 1188110 h 1447571"/>
                <a:gd name="connsiteX5311" fmla="*/ 2112558 w 2566912"/>
                <a:gd name="connsiteY5311" fmla="*/ 1186872 h 1447571"/>
                <a:gd name="connsiteX5312" fmla="*/ 2111319 w 2566912"/>
                <a:gd name="connsiteY5312" fmla="*/ 1180109 h 1447571"/>
                <a:gd name="connsiteX5313" fmla="*/ 2110843 w 2566912"/>
                <a:gd name="connsiteY5313" fmla="*/ 1178300 h 1447571"/>
                <a:gd name="connsiteX5314" fmla="*/ 2111224 w 2566912"/>
                <a:gd name="connsiteY5314" fmla="*/ 1172680 h 1447571"/>
                <a:gd name="connsiteX5315" fmla="*/ 2111319 w 2566912"/>
                <a:gd name="connsiteY5315" fmla="*/ 1172584 h 1447571"/>
                <a:gd name="connsiteX5316" fmla="*/ 2113225 w 2566912"/>
                <a:gd name="connsiteY5316" fmla="*/ 1174299 h 1447571"/>
                <a:gd name="connsiteX5317" fmla="*/ 2114177 w 2566912"/>
                <a:gd name="connsiteY5317" fmla="*/ 1174680 h 1447571"/>
                <a:gd name="connsiteX5318" fmla="*/ 2114367 w 2566912"/>
                <a:gd name="connsiteY5318" fmla="*/ 1171822 h 1447571"/>
                <a:gd name="connsiteX5319" fmla="*/ 2114177 w 2566912"/>
                <a:gd name="connsiteY5319" fmla="*/ 1170584 h 1447571"/>
                <a:gd name="connsiteX5320" fmla="*/ 2117035 w 2566912"/>
                <a:gd name="connsiteY5320" fmla="*/ 1174775 h 1447571"/>
                <a:gd name="connsiteX5321" fmla="*/ 2117606 w 2566912"/>
                <a:gd name="connsiteY5321" fmla="*/ 1175251 h 1447571"/>
                <a:gd name="connsiteX5322" fmla="*/ 2118178 w 2566912"/>
                <a:gd name="connsiteY5322" fmla="*/ 1174966 h 1447571"/>
                <a:gd name="connsiteX5323" fmla="*/ 2118368 w 2566912"/>
                <a:gd name="connsiteY5323" fmla="*/ 1169822 h 1447571"/>
                <a:gd name="connsiteX5324" fmla="*/ 2118082 w 2566912"/>
                <a:gd name="connsiteY5324" fmla="*/ 1166679 h 1447571"/>
                <a:gd name="connsiteX5325" fmla="*/ 2118178 w 2566912"/>
                <a:gd name="connsiteY5325" fmla="*/ 1165917 h 1447571"/>
                <a:gd name="connsiteX5326" fmla="*/ 2118082 w 2566912"/>
                <a:gd name="connsiteY5326" fmla="*/ 1163631 h 1447571"/>
                <a:gd name="connsiteX5327" fmla="*/ 2117987 w 2566912"/>
                <a:gd name="connsiteY5327" fmla="*/ 1162297 h 1447571"/>
                <a:gd name="connsiteX5328" fmla="*/ 2118654 w 2566912"/>
                <a:gd name="connsiteY5328" fmla="*/ 1157154 h 1447571"/>
                <a:gd name="connsiteX5329" fmla="*/ 2120749 w 2566912"/>
                <a:gd name="connsiteY5329" fmla="*/ 1152677 h 1447571"/>
                <a:gd name="connsiteX5330" fmla="*/ 2121607 w 2566912"/>
                <a:gd name="connsiteY5330" fmla="*/ 1148105 h 1447571"/>
                <a:gd name="connsiteX5331" fmla="*/ 2121607 w 2566912"/>
                <a:gd name="connsiteY5331" fmla="*/ 1147534 h 1447571"/>
                <a:gd name="connsiteX5332" fmla="*/ 2125512 w 2566912"/>
                <a:gd name="connsiteY5332" fmla="*/ 1141628 h 1447571"/>
                <a:gd name="connsiteX5333" fmla="*/ 2129036 w 2566912"/>
                <a:gd name="connsiteY5333" fmla="*/ 1134961 h 1447571"/>
                <a:gd name="connsiteX5334" fmla="*/ 2130560 w 2566912"/>
                <a:gd name="connsiteY5334" fmla="*/ 1133627 h 1447571"/>
                <a:gd name="connsiteX5335" fmla="*/ 2130560 w 2566912"/>
                <a:gd name="connsiteY5335" fmla="*/ 1135437 h 1447571"/>
                <a:gd name="connsiteX5336" fmla="*/ 2130465 w 2566912"/>
                <a:gd name="connsiteY5336" fmla="*/ 1136485 h 1447571"/>
                <a:gd name="connsiteX5337" fmla="*/ 2130846 w 2566912"/>
                <a:gd name="connsiteY5337" fmla="*/ 1137342 h 1447571"/>
                <a:gd name="connsiteX5338" fmla="*/ 2132846 w 2566912"/>
                <a:gd name="connsiteY5338" fmla="*/ 1135818 h 1447571"/>
                <a:gd name="connsiteX5339" fmla="*/ 2134275 w 2566912"/>
                <a:gd name="connsiteY5339" fmla="*/ 1134294 h 1447571"/>
                <a:gd name="connsiteX5340" fmla="*/ 2137513 w 2566912"/>
                <a:gd name="connsiteY5340" fmla="*/ 1132103 h 1447571"/>
                <a:gd name="connsiteX5341" fmla="*/ 2137895 w 2566912"/>
                <a:gd name="connsiteY5341" fmla="*/ 1131913 h 1447571"/>
                <a:gd name="connsiteX5342" fmla="*/ 2142371 w 2566912"/>
                <a:gd name="connsiteY5342" fmla="*/ 1130960 h 1447571"/>
                <a:gd name="connsiteX5343" fmla="*/ 2145228 w 2566912"/>
                <a:gd name="connsiteY5343" fmla="*/ 1129055 h 1447571"/>
                <a:gd name="connsiteX5344" fmla="*/ 2145705 w 2566912"/>
                <a:gd name="connsiteY5344" fmla="*/ 1128484 h 1447571"/>
                <a:gd name="connsiteX5345" fmla="*/ 2149229 w 2566912"/>
                <a:gd name="connsiteY5345" fmla="*/ 1125341 h 1447571"/>
                <a:gd name="connsiteX5346" fmla="*/ 2154373 w 2566912"/>
                <a:gd name="connsiteY5346" fmla="*/ 1124388 h 1447571"/>
                <a:gd name="connsiteX5347" fmla="*/ 2158373 w 2566912"/>
                <a:gd name="connsiteY5347" fmla="*/ 1122864 h 1447571"/>
                <a:gd name="connsiteX5348" fmla="*/ 2162183 w 2566912"/>
                <a:gd name="connsiteY5348" fmla="*/ 1121150 h 1447571"/>
                <a:gd name="connsiteX5349" fmla="*/ 2163135 w 2566912"/>
                <a:gd name="connsiteY5349" fmla="*/ 1120768 h 1447571"/>
                <a:gd name="connsiteX5350" fmla="*/ 2167041 w 2566912"/>
                <a:gd name="connsiteY5350" fmla="*/ 1120388 h 1447571"/>
                <a:gd name="connsiteX5351" fmla="*/ 2169041 w 2566912"/>
                <a:gd name="connsiteY5351" fmla="*/ 1120292 h 1447571"/>
                <a:gd name="connsiteX5352" fmla="*/ 2171994 w 2566912"/>
                <a:gd name="connsiteY5352" fmla="*/ 1118959 h 1447571"/>
                <a:gd name="connsiteX5353" fmla="*/ 2173327 w 2566912"/>
                <a:gd name="connsiteY5353" fmla="*/ 1118292 h 1447571"/>
                <a:gd name="connsiteX5354" fmla="*/ 2177233 w 2566912"/>
                <a:gd name="connsiteY5354" fmla="*/ 1119149 h 1447571"/>
                <a:gd name="connsiteX5355" fmla="*/ 2179614 w 2566912"/>
                <a:gd name="connsiteY5355" fmla="*/ 1119816 h 1447571"/>
                <a:gd name="connsiteX5356" fmla="*/ 2191710 w 2566912"/>
                <a:gd name="connsiteY5356" fmla="*/ 1117816 h 1447571"/>
                <a:gd name="connsiteX5357" fmla="*/ 2197044 w 2566912"/>
                <a:gd name="connsiteY5357" fmla="*/ 1112196 h 1447571"/>
                <a:gd name="connsiteX5358" fmla="*/ 2198473 w 2566912"/>
                <a:gd name="connsiteY5358" fmla="*/ 1110482 h 1447571"/>
                <a:gd name="connsiteX5359" fmla="*/ 2200855 w 2566912"/>
                <a:gd name="connsiteY5359" fmla="*/ 1109053 h 1447571"/>
                <a:gd name="connsiteX5360" fmla="*/ 2202284 w 2566912"/>
                <a:gd name="connsiteY5360" fmla="*/ 1108196 h 1447571"/>
                <a:gd name="connsiteX5361" fmla="*/ 2205522 w 2566912"/>
                <a:gd name="connsiteY5361" fmla="*/ 1104767 h 1447571"/>
                <a:gd name="connsiteX5362" fmla="*/ 2204570 w 2566912"/>
                <a:gd name="connsiteY5362" fmla="*/ 1101718 h 1447571"/>
                <a:gd name="connsiteX5363" fmla="*/ 2203903 w 2566912"/>
                <a:gd name="connsiteY5363" fmla="*/ 1100766 h 1447571"/>
                <a:gd name="connsiteX5364" fmla="*/ 2206855 w 2566912"/>
                <a:gd name="connsiteY5364" fmla="*/ 1094479 h 1447571"/>
                <a:gd name="connsiteX5365" fmla="*/ 2211142 w 2566912"/>
                <a:gd name="connsiteY5365" fmla="*/ 1089622 h 1447571"/>
                <a:gd name="connsiteX5366" fmla="*/ 2212856 w 2566912"/>
                <a:gd name="connsiteY5366" fmla="*/ 1087717 h 1447571"/>
                <a:gd name="connsiteX5367" fmla="*/ 2214571 w 2566912"/>
                <a:gd name="connsiteY5367" fmla="*/ 1086764 h 1447571"/>
                <a:gd name="connsiteX5368" fmla="*/ 2215618 w 2566912"/>
                <a:gd name="connsiteY5368" fmla="*/ 1087145 h 1447571"/>
                <a:gd name="connsiteX5369" fmla="*/ 2215809 w 2566912"/>
                <a:gd name="connsiteY5369" fmla="*/ 1089622 h 1447571"/>
                <a:gd name="connsiteX5370" fmla="*/ 2215904 w 2566912"/>
                <a:gd name="connsiteY5370" fmla="*/ 1091813 h 1447571"/>
                <a:gd name="connsiteX5371" fmla="*/ 2216285 w 2566912"/>
                <a:gd name="connsiteY5371" fmla="*/ 1097908 h 1447571"/>
                <a:gd name="connsiteX5372" fmla="*/ 2216857 w 2566912"/>
                <a:gd name="connsiteY5372" fmla="*/ 1098671 h 1447571"/>
                <a:gd name="connsiteX5373" fmla="*/ 2216952 w 2566912"/>
                <a:gd name="connsiteY5373" fmla="*/ 1098671 h 1447571"/>
                <a:gd name="connsiteX5374" fmla="*/ 2219333 w 2566912"/>
                <a:gd name="connsiteY5374" fmla="*/ 1096384 h 1447571"/>
                <a:gd name="connsiteX5375" fmla="*/ 2219809 w 2566912"/>
                <a:gd name="connsiteY5375" fmla="*/ 1094670 h 1447571"/>
                <a:gd name="connsiteX5376" fmla="*/ 2220476 w 2566912"/>
                <a:gd name="connsiteY5376" fmla="*/ 1091908 h 1447571"/>
                <a:gd name="connsiteX5377" fmla="*/ 2219524 w 2566912"/>
                <a:gd name="connsiteY5377" fmla="*/ 1087526 h 1447571"/>
                <a:gd name="connsiteX5378" fmla="*/ 2219619 w 2566912"/>
                <a:gd name="connsiteY5378" fmla="*/ 1087050 h 1447571"/>
                <a:gd name="connsiteX5379" fmla="*/ 2221428 w 2566912"/>
                <a:gd name="connsiteY5379" fmla="*/ 1085621 h 1447571"/>
                <a:gd name="connsiteX5380" fmla="*/ 2224381 w 2566912"/>
                <a:gd name="connsiteY5380" fmla="*/ 1087812 h 1447571"/>
                <a:gd name="connsiteX5381" fmla="*/ 2231049 w 2566912"/>
                <a:gd name="connsiteY5381" fmla="*/ 1086574 h 1447571"/>
                <a:gd name="connsiteX5382" fmla="*/ 2231906 w 2566912"/>
                <a:gd name="connsiteY5382" fmla="*/ 1085336 h 1447571"/>
                <a:gd name="connsiteX5383" fmla="*/ 2230001 w 2566912"/>
                <a:gd name="connsiteY5383" fmla="*/ 1083812 h 1447571"/>
                <a:gd name="connsiteX5384" fmla="*/ 2228954 w 2566912"/>
                <a:gd name="connsiteY5384" fmla="*/ 1081716 h 1447571"/>
                <a:gd name="connsiteX5385" fmla="*/ 2230096 w 2566912"/>
                <a:gd name="connsiteY5385" fmla="*/ 1079716 h 1447571"/>
                <a:gd name="connsiteX5386" fmla="*/ 2231811 w 2566912"/>
                <a:gd name="connsiteY5386" fmla="*/ 1077811 h 1447571"/>
                <a:gd name="connsiteX5387" fmla="*/ 2232382 w 2566912"/>
                <a:gd name="connsiteY5387" fmla="*/ 1076572 h 1447571"/>
                <a:gd name="connsiteX5388" fmla="*/ 2232478 w 2566912"/>
                <a:gd name="connsiteY5388" fmla="*/ 1076477 h 1447571"/>
                <a:gd name="connsiteX5389" fmla="*/ 2234478 w 2566912"/>
                <a:gd name="connsiteY5389" fmla="*/ 1078668 h 1447571"/>
                <a:gd name="connsiteX5390" fmla="*/ 2234859 w 2566912"/>
                <a:gd name="connsiteY5390" fmla="*/ 1079240 h 1447571"/>
                <a:gd name="connsiteX5391" fmla="*/ 2235621 w 2566912"/>
                <a:gd name="connsiteY5391" fmla="*/ 1079525 h 1447571"/>
                <a:gd name="connsiteX5392" fmla="*/ 2236193 w 2566912"/>
                <a:gd name="connsiteY5392" fmla="*/ 1075811 h 1447571"/>
                <a:gd name="connsiteX5393" fmla="*/ 2236669 w 2566912"/>
                <a:gd name="connsiteY5393" fmla="*/ 1073334 h 1447571"/>
                <a:gd name="connsiteX5394" fmla="*/ 2236764 w 2566912"/>
                <a:gd name="connsiteY5394" fmla="*/ 1073143 h 1447571"/>
                <a:gd name="connsiteX5395" fmla="*/ 2239050 w 2566912"/>
                <a:gd name="connsiteY5395" fmla="*/ 1071715 h 1447571"/>
                <a:gd name="connsiteX5396" fmla="*/ 2241241 w 2566912"/>
                <a:gd name="connsiteY5396" fmla="*/ 1070572 h 1447571"/>
                <a:gd name="connsiteX5397" fmla="*/ 2241717 w 2566912"/>
                <a:gd name="connsiteY5397" fmla="*/ 1070286 h 1447571"/>
                <a:gd name="connsiteX5398" fmla="*/ 2241812 w 2566912"/>
                <a:gd name="connsiteY5398" fmla="*/ 1071429 h 1447571"/>
                <a:gd name="connsiteX5399" fmla="*/ 2242384 w 2566912"/>
                <a:gd name="connsiteY5399" fmla="*/ 1072191 h 1447571"/>
                <a:gd name="connsiteX5400" fmla="*/ 2245146 w 2566912"/>
                <a:gd name="connsiteY5400" fmla="*/ 1070476 h 1447571"/>
                <a:gd name="connsiteX5401" fmla="*/ 2246194 w 2566912"/>
                <a:gd name="connsiteY5401" fmla="*/ 1067429 h 1447571"/>
                <a:gd name="connsiteX5402" fmla="*/ 2246289 w 2566912"/>
                <a:gd name="connsiteY5402" fmla="*/ 1067238 h 1447571"/>
                <a:gd name="connsiteX5403" fmla="*/ 2248480 w 2566912"/>
                <a:gd name="connsiteY5403" fmla="*/ 1065238 h 1447571"/>
                <a:gd name="connsiteX5404" fmla="*/ 2249242 w 2566912"/>
                <a:gd name="connsiteY5404" fmla="*/ 1064666 h 1447571"/>
                <a:gd name="connsiteX5405" fmla="*/ 2251052 w 2566912"/>
                <a:gd name="connsiteY5405" fmla="*/ 1064095 h 1447571"/>
                <a:gd name="connsiteX5406" fmla="*/ 2251623 w 2566912"/>
                <a:gd name="connsiteY5406" fmla="*/ 1064000 h 1447571"/>
                <a:gd name="connsiteX5407" fmla="*/ 2252671 w 2566912"/>
                <a:gd name="connsiteY5407" fmla="*/ 1061809 h 1447571"/>
                <a:gd name="connsiteX5408" fmla="*/ 2252671 w 2566912"/>
                <a:gd name="connsiteY5408" fmla="*/ 1061428 h 1447571"/>
                <a:gd name="connsiteX5409" fmla="*/ 2253814 w 2566912"/>
                <a:gd name="connsiteY5409" fmla="*/ 1061428 h 1447571"/>
                <a:gd name="connsiteX5410" fmla="*/ 2256480 w 2566912"/>
                <a:gd name="connsiteY5410" fmla="*/ 1062285 h 1447571"/>
                <a:gd name="connsiteX5411" fmla="*/ 2256766 w 2566912"/>
                <a:gd name="connsiteY5411" fmla="*/ 1064666 h 1447571"/>
                <a:gd name="connsiteX5412" fmla="*/ 2256671 w 2566912"/>
                <a:gd name="connsiteY5412" fmla="*/ 1065238 h 1447571"/>
                <a:gd name="connsiteX5413" fmla="*/ 2256576 w 2566912"/>
                <a:gd name="connsiteY5413" fmla="*/ 1067524 h 1447571"/>
                <a:gd name="connsiteX5414" fmla="*/ 2259910 w 2566912"/>
                <a:gd name="connsiteY5414" fmla="*/ 1071238 h 1447571"/>
                <a:gd name="connsiteX5415" fmla="*/ 2260671 w 2566912"/>
                <a:gd name="connsiteY5415" fmla="*/ 1074477 h 1447571"/>
                <a:gd name="connsiteX5416" fmla="*/ 2258576 w 2566912"/>
                <a:gd name="connsiteY5416" fmla="*/ 1078382 h 1447571"/>
                <a:gd name="connsiteX5417" fmla="*/ 2258385 w 2566912"/>
                <a:gd name="connsiteY5417" fmla="*/ 1078668 h 1447571"/>
                <a:gd name="connsiteX5418" fmla="*/ 2257909 w 2566912"/>
                <a:gd name="connsiteY5418" fmla="*/ 1083240 h 1447571"/>
                <a:gd name="connsiteX5419" fmla="*/ 2258957 w 2566912"/>
                <a:gd name="connsiteY5419" fmla="*/ 1083716 h 1447571"/>
                <a:gd name="connsiteX5420" fmla="*/ 2261053 w 2566912"/>
                <a:gd name="connsiteY5420" fmla="*/ 1081621 h 1447571"/>
                <a:gd name="connsiteX5421" fmla="*/ 2262386 w 2566912"/>
                <a:gd name="connsiteY5421" fmla="*/ 1080383 h 1447571"/>
                <a:gd name="connsiteX5422" fmla="*/ 2262862 w 2566912"/>
                <a:gd name="connsiteY5422" fmla="*/ 1080097 h 1447571"/>
                <a:gd name="connsiteX5423" fmla="*/ 2264386 w 2566912"/>
                <a:gd name="connsiteY5423" fmla="*/ 1077144 h 1447571"/>
                <a:gd name="connsiteX5424" fmla="*/ 2266672 w 2566912"/>
                <a:gd name="connsiteY5424" fmla="*/ 1079240 h 1447571"/>
                <a:gd name="connsiteX5425" fmla="*/ 2269244 w 2566912"/>
                <a:gd name="connsiteY5425" fmla="*/ 1079049 h 1447571"/>
                <a:gd name="connsiteX5426" fmla="*/ 2269530 w 2566912"/>
                <a:gd name="connsiteY5426" fmla="*/ 1078858 h 1447571"/>
                <a:gd name="connsiteX5427" fmla="*/ 2272292 w 2566912"/>
                <a:gd name="connsiteY5427" fmla="*/ 1079144 h 1447571"/>
                <a:gd name="connsiteX5428" fmla="*/ 2273626 w 2566912"/>
                <a:gd name="connsiteY5428" fmla="*/ 1079430 h 1447571"/>
                <a:gd name="connsiteX5429" fmla="*/ 2274387 w 2566912"/>
                <a:gd name="connsiteY5429" fmla="*/ 1079144 h 1447571"/>
                <a:gd name="connsiteX5430" fmla="*/ 2273340 w 2566912"/>
                <a:gd name="connsiteY5430" fmla="*/ 1074763 h 1447571"/>
                <a:gd name="connsiteX5431" fmla="*/ 2273244 w 2566912"/>
                <a:gd name="connsiteY5431" fmla="*/ 1074477 h 1447571"/>
                <a:gd name="connsiteX5432" fmla="*/ 2272673 w 2566912"/>
                <a:gd name="connsiteY5432" fmla="*/ 1073334 h 1447571"/>
                <a:gd name="connsiteX5433" fmla="*/ 2272101 w 2566912"/>
                <a:gd name="connsiteY5433" fmla="*/ 1071810 h 1447571"/>
                <a:gd name="connsiteX5434" fmla="*/ 2273816 w 2566912"/>
                <a:gd name="connsiteY5434" fmla="*/ 1065904 h 1447571"/>
                <a:gd name="connsiteX5435" fmla="*/ 2275626 w 2566912"/>
                <a:gd name="connsiteY5435" fmla="*/ 1064476 h 1447571"/>
                <a:gd name="connsiteX5436" fmla="*/ 2277721 w 2566912"/>
                <a:gd name="connsiteY5436" fmla="*/ 1062952 h 1447571"/>
                <a:gd name="connsiteX5437" fmla="*/ 2278960 w 2566912"/>
                <a:gd name="connsiteY5437" fmla="*/ 1062475 h 1447571"/>
                <a:gd name="connsiteX5438" fmla="*/ 2280388 w 2566912"/>
                <a:gd name="connsiteY5438" fmla="*/ 1062095 h 1447571"/>
                <a:gd name="connsiteX5439" fmla="*/ 2280579 w 2566912"/>
                <a:gd name="connsiteY5439" fmla="*/ 1058761 h 1447571"/>
                <a:gd name="connsiteX5440" fmla="*/ 2280388 w 2566912"/>
                <a:gd name="connsiteY5440" fmla="*/ 1057332 h 1447571"/>
                <a:gd name="connsiteX5441" fmla="*/ 2282103 w 2566912"/>
                <a:gd name="connsiteY5441" fmla="*/ 1053427 h 1447571"/>
                <a:gd name="connsiteX5442" fmla="*/ 2287246 w 2566912"/>
                <a:gd name="connsiteY5442" fmla="*/ 1051426 h 1447571"/>
                <a:gd name="connsiteX5443" fmla="*/ 2290390 w 2566912"/>
                <a:gd name="connsiteY5443" fmla="*/ 1050379 h 1447571"/>
                <a:gd name="connsiteX5444" fmla="*/ 2291723 w 2566912"/>
                <a:gd name="connsiteY5444" fmla="*/ 1049903 h 1447571"/>
                <a:gd name="connsiteX5445" fmla="*/ 2294771 w 2566912"/>
                <a:gd name="connsiteY5445" fmla="*/ 1049998 h 1447571"/>
                <a:gd name="connsiteX5446" fmla="*/ 2297057 w 2566912"/>
                <a:gd name="connsiteY5446" fmla="*/ 1050093 h 1447571"/>
                <a:gd name="connsiteX5447" fmla="*/ 2305534 w 2566912"/>
                <a:gd name="connsiteY5447" fmla="*/ 1046759 h 1447571"/>
                <a:gd name="connsiteX5448" fmla="*/ 2305725 w 2566912"/>
                <a:gd name="connsiteY5448" fmla="*/ 1045807 h 1447571"/>
                <a:gd name="connsiteX5449" fmla="*/ 2303534 w 2566912"/>
                <a:gd name="connsiteY5449" fmla="*/ 1044187 h 1447571"/>
                <a:gd name="connsiteX5450" fmla="*/ 2301534 w 2566912"/>
                <a:gd name="connsiteY5450" fmla="*/ 1044473 h 1447571"/>
                <a:gd name="connsiteX5451" fmla="*/ 2299629 w 2566912"/>
                <a:gd name="connsiteY5451" fmla="*/ 1044854 h 1447571"/>
                <a:gd name="connsiteX5452" fmla="*/ 2297534 w 2566912"/>
                <a:gd name="connsiteY5452" fmla="*/ 1041997 h 1447571"/>
                <a:gd name="connsiteX5453" fmla="*/ 2299248 w 2566912"/>
                <a:gd name="connsiteY5453" fmla="*/ 1040187 h 1447571"/>
                <a:gd name="connsiteX5454" fmla="*/ 2301153 w 2566912"/>
                <a:gd name="connsiteY5454" fmla="*/ 1040473 h 1447571"/>
                <a:gd name="connsiteX5455" fmla="*/ 2301629 w 2566912"/>
                <a:gd name="connsiteY5455" fmla="*/ 1040568 h 1447571"/>
                <a:gd name="connsiteX5456" fmla="*/ 2302010 w 2566912"/>
                <a:gd name="connsiteY5456" fmla="*/ 1040663 h 1447571"/>
                <a:gd name="connsiteX5457" fmla="*/ 2304677 w 2566912"/>
                <a:gd name="connsiteY5457" fmla="*/ 1041044 h 1447571"/>
                <a:gd name="connsiteX5458" fmla="*/ 2305630 w 2566912"/>
                <a:gd name="connsiteY5458" fmla="*/ 1041806 h 1447571"/>
                <a:gd name="connsiteX5459" fmla="*/ 2305725 w 2566912"/>
                <a:gd name="connsiteY5459" fmla="*/ 1042187 h 1447571"/>
                <a:gd name="connsiteX5460" fmla="*/ 2308392 w 2566912"/>
                <a:gd name="connsiteY5460" fmla="*/ 1045807 h 1447571"/>
                <a:gd name="connsiteX5461" fmla="*/ 2313630 w 2566912"/>
                <a:gd name="connsiteY5461" fmla="*/ 1047331 h 1447571"/>
                <a:gd name="connsiteX5462" fmla="*/ 2315535 w 2566912"/>
                <a:gd name="connsiteY5462" fmla="*/ 1048664 h 1447571"/>
                <a:gd name="connsiteX5463" fmla="*/ 2318203 w 2566912"/>
                <a:gd name="connsiteY5463" fmla="*/ 1050474 h 1447571"/>
                <a:gd name="connsiteX5464" fmla="*/ 2323155 w 2566912"/>
                <a:gd name="connsiteY5464" fmla="*/ 1051617 h 1447571"/>
                <a:gd name="connsiteX5465" fmla="*/ 2324299 w 2566912"/>
                <a:gd name="connsiteY5465" fmla="*/ 1051522 h 1447571"/>
                <a:gd name="connsiteX5466" fmla="*/ 2327442 w 2566912"/>
                <a:gd name="connsiteY5466" fmla="*/ 1051522 h 1447571"/>
                <a:gd name="connsiteX5467" fmla="*/ 2327442 w 2566912"/>
                <a:gd name="connsiteY5467" fmla="*/ 1052284 h 1447571"/>
                <a:gd name="connsiteX5468" fmla="*/ 2327823 w 2566912"/>
                <a:gd name="connsiteY5468" fmla="*/ 1053617 h 1447571"/>
                <a:gd name="connsiteX5469" fmla="*/ 2329156 w 2566912"/>
                <a:gd name="connsiteY5469" fmla="*/ 1053808 h 1447571"/>
                <a:gd name="connsiteX5470" fmla="*/ 2332300 w 2566912"/>
                <a:gd name="connsiteY5470" fmla="*/ 1052284 h 1447571"/>
                <a:gd name="connsiteX5471" fmla="*/ 2334681 w 2566912"/>
                <a:gd name="connsiteY5471" fmla="*/ 1051141 h 1447571"/>
                <a:gd name="connsiteX5472" fmla="*/ 2338586 w 2566912"/>
                <a:gd name="connsiteY5472" fmla="*/ 1055903 h 1447571"/>
                <a:gd name="connsiteX5473" fmla="*/ 2338491 w 2566912"/>
                <a:gd name="connsiteY5473" fmla="*/ 1056189 h 1447571"/>
                <a:gd name="connsiteX5474" fmla="*/ 2336395 w 2566912"/>
                <a:gd name="connsiteY5474" fmla="*/ 1057237 h 1447571"/>
                <a:gd name="connsiteX5475" fmla="*/ 2334300 w 2566912"/>
                <a:gd name="connsiteY5475" fmla="*/ 1058570 h 1447571"/>
                <a:gd name="connsiteX5476" fmla="*/ 2334205 w 2566912"/>
                <a:gd name="connsiteY5476" fmla="*/ 1058951 h 1447571"/>
                <a:gd name="connsiteX5477" fmla="*/ 2331728 w 2566912"/>
                <a:gd name="connsiteY5477" fmla="*/ 1064380 h 1447571"/>
                <a:gd name="connsiteX5478" fmla="*/ 2330776 w 2566912"/>
                <a:gd name="connsiteY5478" fmla="*/ 1064190 h 1447571"/>
                <a:gd name="connsiteX5479" fmla="*/ 2326870 w 2566912"/>
                <a:gd name="connsiteY5479" fmla="*/ 1064666 h 1447571"/>
                <a:gd name="connsiteX5480" fmla="*/ 2326775 w 2566912"/>
                <a:gd name="connsiteY5480" fmla="*/ 1064857 h 1447571"/>
                <a:gd name="connsiteX5481" fmla="*/ 2325918 w 2566912"/>
                <a:gd name="connsiteY5481" fmla="*/ 1068953 h 1447571"/>
                <a:gd name="connsiteX5482" fmla="*/ 2326013 w 2566912"/>
                <a:gd name="connsiteY5482" fmla="*/ 1071524 h 1447571"/>
                <a:gd name="connsiteX5483" fmla="*/ 2322394 w 2566912"/>
                <a:gd name="connsiteY5483" fmla="*/ 1074477 h 1447571"/>
                <a:gd name="connsiteX5484" fmla="*/ 2322108 w 2566912"/>
                <a:gd name="connsiteY5484" fmla="*/ 1075811 h 1447571"/>
                <a:gd name="connsiteX5485" fmla="*/ 2321251 w 2566912"/>
                <a:gd name="connsiteY5485" fmla="*/ 1078763 h 1447571"/>
                <a:gd name="connsiteX5486" fmla="*/ 2319631 w 2566912"/>
                <a:gd name="connsiteY5486" fmla="*/ 1082097 h 1447571"/>
                <a:gd name="connsiteX5487" fmla="*/ 2322489 w 2566912"/>
                <a:gd name="connsiteY5487" fmla="*/ 1086669 h 1447571"/>
                <a:gd name="connsiteX5488" fmla="*/ 2325918 w 2566912"/>
                <a:gd name="connsiteY5488" fmla="*/ 1091050 h 1447571"/>
                <a:gd name="connsiteX5489" fmla="*/ 2332204 w 2566912"/>
                <a:gd name="connsiteY5489" fmla="*/ 1098766 h 1447571"/>
                <a:gd name="connsiteX5490" fmla="*/ 2333252 w 2566912"/>
                <a:gd name="connsiteY5490" fmla="*/ 1099433 h 1447571"/>
                <a:gd name="connsiteX5491" fmla="*/ 2340968 w 2566912"/>
                <a:gd name="connsiteY5491" fmla="*/ 1105624 h 1447571"/>
                <a:gd name="connsiteX5492" fmla="*/ 2341062 w 2566912"/>
                <a:gd name="connsiteY5492" fmla="*/ 1105814 h 1447571"/>
                <a:gd name="connsiteX5493" fmla="*/ 2345159 w 2566912"/>
                <a:gd name="connsiteY5493" fmla="*/ 1112958 h 1447571"/>
                <a:gd name="connsiteX5494" fmla="*/ 2355445 w 2566912"/>
                <a:gd name="connsiteY5494" fmla="*/ 1109529 h 1447571"/>
                <a:gd name="connsiteX5495" fmla="*/ 2359351 w 2566912"/>
                <a:gd name="connsiteY5495" fmla="*/ 1103052 h 1447571"/>
                <a:gd name="connsiteX5496" fmla="*/ 2360779 w 2566912"/>
                <a:gd name="connsiteY5496" fmla="*/ 1100480 h 1447571"/>
                <a:gd name="connsiteX5497" fmla="*/ 2365161 w 2566912"/>
                <a:gd name="connsiteY5497" fmla="*/ 1093337 h 1447571"/>
                <a:gd name="connsiteX5498" fmla="*/ 2369543 w 2566912"/>
                <a:gd name="connsiteY5498" fmla="*/ 1078763 h 1447571"/>
                <a:gd name="connsiteX5499" fmla="*/ 2372114 w 2566912"/>
                <a:gd name="connsiteY5499" fmla="*/ 1069429 h 1447571"/>
                <a:gd name="connsiteX5500" fmla="*/ 2372685 w 2566912"/>
                <a:gd name="connsiteY5500" fmla="*/ 1068476 h 1447571"/>
                <a:gd name="connsiteX5501" fmla="*/ 2374019 w 2566912"/>
                <a:gd name="connsiteY5501" fmla="*/ 1064952 h 1447571"/>
                <a:gd name="connsiteX5502" fmla="*/ 2373828 w 2566912"/>
                <a:gd name="connsiteY5502" fmla="*/ 1063714 h 1447571"/>
                <a:gd name="connsiteX5503" fmla="*/ 2374210 w 2566912"/>
                <a:gd name="connsiteY5503" fmla="*/ 1061237 h 1447571"/>
                <a:gd name="connsiteX5504" fmla="*/ 2374686 w 2566912"/>
                <a:gd name="connsiteY5504" fmla="*/ 1060666 h 1447571"/>
                <a:gd name="connsiteX5505" fmla="*/ 2379925 w 2566912"/>
                <a:gd name="connsiteY5505" fmla="*/ 1052188 h 1447571"/>
                <a:gd name="connsiteX5506" fmla="*/ 2380020 w 2566912"/>
                <a:gd name="connsiteY5506" fmla="*/ 1050474 h 1447571"/>
                <a:gd name="connsiteX5507" fmla="*/ 2380782 w 2566912"/>
                <a:gd name="connsiteY5507" fmla="*/ 1046378 h 1447571"/>
                <a:gd name="connsiteX5508" fmla="*/ 2383830 w 2566912"/>
                <a:gd name="connsiteY5508" fmla="*/ 1043807 h 1447571"/>
                <a:gd name="connsiteX5509" fmla="*/ 2384496 w 2566912"/>
                <a:gd name="connsiteY5509" fmla="*/ 1042759 h 1447571"/>
                <a:gd name="connsiteX5510" fmla="*/ 2385449 w 2566912"/>
                <a:gd name="connsiteY5510" fmla="*/ 1041711 h 1447571"/>
                <a:gd name="connsiteX5511" fmla="*/ 2387640 w 2566912"/>
                <a:gd name="connsiteY5511" fmla="*/ 1043235 h 1447571"/>
                <a:gd name="connsiteX5512" fmla="*/ 2388402 w 2566912"/>
                <a:gd name="connsiteY5512" fmla="*/ 1043902 h 1447571"/>
                <a:gd name="connsiteX5513" fmla="*/ 2388497 w 2566912"/>
                <a:gd name="connsiteY5513" fmla="*/ 1043997 h 1447571"/>
                <a:gd name="connsiteX5514" fmla="*/ 2389640 w 2566912"/>
                <a:gd name="connsiteY5514" fmla="*/ 1046474 h 1447571"/>
                <a:gd name="connsiteX5515" fmla="*/ 2388402 w 2566912"/>
                <a:gd name="connsiteY5515" fmla="*/ 1051617 h 1447571"/>
                <a:gd name="connsiteX5516" fmla="*/ 2388973 w 2566912"/>
                <a:gd name="connsiteY5516" fmla="*/ 1052665 h 1447571"/>
                <a:gd name="connsiteX5517" fmla="*/ 2390021 w 2566912"/>
                <a:gd name="connsiteY5517" fmla="*/ 1057142 h 1447571"/>
                <a:gd name="connsiteX5518" fmla="*/ 2389354 w 2566912"/>
                <a:gd name="connsiteY5518" fmla="*/ 1063904 h 1447571"/>
                <a:gd name="connsiteX5519" fmla="*/ 2390021 w 2566912"/>
                <a:gd name="connsiteY5519" fmla="*/ 1070191 h 1447571"/>
                <a:gd name="connsiteX5520" fmla="*/ 2389545 w 2566912"/>
                <a:gd name="connsiteY5520" fmla="*/ 1072191 h 1447571"/>
                <a:gd name="connsiteX5521" fmla="*/ 2389069 w 2566912"/>
                <a:gd name="connsiteY5521" fmla="*/ 1074382 h 1447571"/>
                <a:gd name="connsiteX5522" fmla="*/ 2389736 w 2566912"/>
                <a:gd name="connsiteY5522" fmla="*/ 1078478 h 1447571"/>
                <a:gd name="connsiteX5523" fmla="*/ 2390783 w 2566912"/>
                <a:gd name="connsiteY5523" fmla="*/ 1078478 h 1447571"/>
                <a:gd name="connsiteX5524" fmla="*/ 2391926 w 2566912"/>
                <a:gd name="connsiteY5524" fmla="*/ 1077811 h 1447571"/>
                <a:gd name="connsiteX5525" fmla="*/ 2392784 w 2566912"/>
                <a:gd name="connsiteY5525" fmla="*/ 1077716 h 1447571"/>
                <a:gd name="connsiteX5526" fmla="*/ 2394403 w 2566912"/>
                <a:gd name="connsiteY5526" fmla="*/ 1078858 h 1447571"/>
                <a:gd name="connsiteX5527" fmla="*/ 2399546 w 2566912"/>
                <a:gd name="connsiteY5527" fmla="*/ 1083907 h 1447571"/>
                <a:gd name="connsiteX5528" fmla="*/ 2398403 w 2566912"/>
                <a:gd name="connsiteY5528" fmla="*/ 1090098 h 1447571"/>
                <a:gd name="connsiteX5529" fmla="*/ 2397736 w 2566912"/>
                <a:gd name="connsiteY5529" fmla="*/ 1093622 h 1447571"/>
                <a:gd name="connsiteX5530" fmla="*/ 2396974 w 2566912"/>
                <a:gd name="connsiteY5530" fmla="*/ 1098099 h 1447571"/>
                <a:gd name="connsiteX5531" fmla="*/ 2397451 w 2566912"/>
                <a:gd name="connsiteY5531" fmla="*/ 1108291 h 1447571"/>
                <a:gd name="connsiteX5532" fmla="*/ 2397641 w 2566912"/>
                <a:gd name="connsiteY5532" fmla="*/ 1111529 h 1447571"/>
                <a:gd name="connsiteX5533" fmla="*/ 2396593 w 2566912"/>
                <a:gd name="connsiteY5533" fmla="*/ 1120673 h 1447571"/>
                <a:gd name="connsiteX5534" fmla="*/ 2395450 w 2566912"/>
                <a:gd name="connsiteY5534" fmla="*/ 1127912 h 1447571"/>
                <a:gd name="connsiteX5535" fmla="*/ 2396689 w 2566912"/>
                <a:gd name="connsiteY5535" fmla="*/ 1131151 h 1447571"/>
                <a:gd name="connsiteX5536" fmla="*/ 2397355 w 2566912"/>
                <a:gd name="connsiteY5536" fmla="*/ 1132675 h 1447571"/>
                <a:gd name="connsiteX5537" fmla="*/ 2399355 w 2566912"/>
                <a:gd name="connsiteY5537" fmla="*/ 1135628 h 1447571"/>
                <a:gd name="connsiteX5538" fmla="*/ 2401737 w 2566912"/>
                <a:gd name="connsiteY5538" fmla="*/ 1137056 h 1447571"/>
                <a:gd name="connsiteX5539" fmla="*/ 2402880 w 2566912"/>
                <a:gd name="connsiteY5539" fmla="*/ 1138104 h 1447571"/>
                <a:gd name="connsiteX5540" fmla="*/ 2409929 w 2566912"/>
                <a:gd name="connsiteY5540" fmla="*/ 1145343 h 1447571"/>
                <a:gd name="connsiteX5541" fmla="*/ 2409833 w 2566912"/>
                <a:gd name="connsiteY5541" fmla="*/ 1146486 h 1447571"/>
                <a:gd name="connsiteX5542" fmla="*/ 2409738 w 2566912"/>
                <a:gd name="connsiteY5542" fmla="*/ 1152392 h 1447571"/>
                <a:gd name="connsiteX5543" fmla="*/ 2410595 w 2566912"/>
                <a:gd name="connsiteY5543" fmla="*/ 1154106 h 1447571"/>
                <a:gd name="connsiteX5544" fmla="*/ 2411928 w 2566912"/>
                <a:gd name="connsiteY5544" fmla="*/ 1157916 h 1447571"/>
                <a:gd name="connsiteX5545" fmla="*/ 2410785 w 2566912"/>
                <a:gd name="connsiteY5545" fmla="*/ 1160964 h 1447571"/>
                <a:gd name="connsiteX5546" fmla="*/ 2409452 w 2566912"/>
                <a:gd name="connsiteY5546" fmla="*/ 1164774 h 1447571"/>
                <a:gd name="connsiteX5547" fmla="*/ 2409357 w 2566912"/>
                <a:gd name="connsiteY5547" fmla="*/ 1165536 h 1447571"/>
                <a:gd name="connsiteX5548" fmla="*/ 2410500 w 2566912"/>
                <a:gd name="connsiteY5548" fmla="*/ 1168393 h 1447571"/>
                <a:gd name="connsiteX5549" fmla="*/ 2413167 w 2566912"/>
                <a:gd name="connsiteY5549" fmla="*/ 1166965 h 1447571"/>
                <a:gd name="connsiteX5550" fmla="*/ 2413929 w 2566912"/>
                <a:gd name="connsiteY5550" fmla="*/ 1165346 h 1447571"/>
                <a:gd name="connsiteX5551" fmla="*/ 2414024 w 2566912"/>
                <a:gd name="connsiteY5551" fmla="*/ 1165536 h 1447571"/>
                <a:gd name="connsiteX5552" fmla="*/ 2416215 w 2566912"/>
                <a:gd name="connsiteY5552" fmla="*/ 1170108 h 1447571"/>
                <a:gd name="connsiteX5553" fmla="*/ 2416691 w 2566912"/>
                <a:gd name="connsiteY5553" fmla="*/ 1170965 h 1447571"/>
                <a:gd name="connsiteX5554" fmla="*/ 2418025 w 2566912"/>
                <a:gd name="connsiteY5554" fmla="*/ 1174680 h 1447571"/>
                <a:gd name="connsiteX5555" fmla="*/ 2416786 w 2566912"/>
                <a:gd name="connsiteY5555" fmla="*/ 1175537 h 1447571"/>
                <a:gd name="connsiteX5556" fmla="*/ 2415262 w 2566912"/>
                <a:gd name="connsiteY5556" fmla="*/ 1176966 h 1447571"/>
                <a:gd name="connsiteX5557" fmla="*/ 2414596 w 2566912"/>
                <a:gd name="connsiteY5557" fmla="*/ 1180395 h 1447571"/>
                <a:gd name="connsiteX5558" fmla="*/ 2414976 w 2566912"/>
                <a:gd name="connsiteY5558" fmla="*/ 1181633 h 1447571"/>
                <a:gd name="connsiteX5559" fmla="*/ 2415834 w 2566912"/>
                <a:gd name="connsiteY5559" fmla="*/ 1183729 h 1447571"/>
                <a:gd name="connsiteX5560" fmla="*/ 2416405 w 2566912"/>
                <a:gd name="connsiteY5560" fmla="*/ 1184396 h 1447571"/>
                <a:gd name="connsiteX5561" fmla="*/ 2417453 w 2566912"/>
                <a:gd name="connsiteY5561" fmla="*/ 1186300 h 1447571"/>
                <a:gd name="connsiteX5562" fmla="*/ 2417358 w 2566912"/>
                <a:gd name="connsiteY5562" fmla="*/ 1187253 h 1447571"/>
                <a:gd name="connsiteX5563" fmla="*/ 2417739 w 2566912"/>
                <a:gd name="connsiteY5563" fmla="*/ 1189253 h 1447571"/>
                <a:gd name="connsiteX5564" fmla="*/ 2418311 w 2566912"/>
                <a:gd name="connsiteY5564" fmla="*/ 1189539 h 1447571"/>
                <a:gd name="connsiteX5565" fmla="*/ 2420120 w 2566912"/>
                <a:gd name="connsiteY5565" fmla="*/ 1191634 h 1447571"/>
                <a:gd name="connsiteX5566" fmla="*/ 2420406 w 2566912"/>
                <a:gd name="connsiteY5566" fmla="*/ 1195825 h 1447571"/>
                <a:gd name="connsiteX5567" fmla="*/ 2420596 w 2566912"/>
                <a:gd name="connsiteY5567" fmla="*/ 1198207 h 1447571"/>
                <a:gd name="connsiteX5568" fmla="*/ 2420692 w 2566912"/>
                <a:gd name="connsiteY5568" fmla="*/ 1199159 h 1447571"/>
                <a:gd name="connsiteX5569" fmla="*/ 2421359 w 2566912"/>
                <a:gd name="connsiteY5569" fmla="*/ 1201826 h 1447571"/>
                <a:gd name="connsiteX5570" fmla="*/ 2422025 w 2566912"/>
                <a:gd name="connsiteY5570" fmla="*/ 1202588 h 1447571"/>
                <a:gd name="connsiteX5571" fmla="*/ 2423168 w 2566912"/>
                <a:gd name="connsiteY5571" fmla="*/ 1204779 h 1447571"/>
                <a:gd name="connsiteX5572" fmla="*/ 2422216 w 2566912"/>
                <a:gd name="connsiteY5572" fmla="*/ 1215828 h 1447571"/>
                <a:gd name="connsiteX5573" fmla="*/ 2420596 w 2566912"/>
                <a:gd name="connsiteY5573" fmla="*/ 1219733 h 1447571"/>
                <a:gd name="connsiteX5574" fmla="*/ 2418691 w 2566912"/>
                <a:gd name="connsiteY5574" fmla="*/ 1224591 h 1447571"/>
                <a:gd name="connsiteX5575" fmla="*/ 2418596 w 2566912"/>
                <a:gd name="connsiteY5575" fmla="*/ 1227258 h 1447571"/>
                <a:gd name="connsiteX5576" fmla="*/ 2098270 w 2566912"/>
                <a:gd name="connsiteY5576" fmla="*/ 988752 h 1447571"/>
                <a:gd name="connsiteX5577" fmla="*/ 2097985 w 2566912"/>
                <a:gd name="connsiteY5577" fmla="*/ 989419 h 1447571"/>
                <a:gd name="connsiteX5578" fmla="*/ 2097603 w 2566912"/>
                <a:gd name="connsiteY5578" fmla="*/ 991895 h 1447571"/>
                <a:gd name="connsiteX5579" fmla="*/ 2098746 w 2566912"/>
                <a:gd name="connsiteY5579" fmla="*/ 992371 h 1447571"/>
                <a:gd name="connsiteX5580" fmla="*/ 2101318 w 2566912"/>
                <a:gd name="connsiteY5580" fmla="*/ 992086 h 1447571"/>
                <a:gd name="connsiteX5581" fmla="*/ 2103795 w 2566912"/>
                <a:gd name="connsiteY5581" fmla="*/ 991895 h 1447571"/>
                <a:gd name="connsiteX5582" fmla="*/ 2115606 w 2566912"/>
                <a:gd name="connsiteY5582" fmla="*/ 996086 h 1447571"/>
                <a:gd name="connsiteX5583" fmla="*/ 2118749 w 2566912"/>
                <a:gd name="connsiteY5583" fmla="*/ 996182 h 1447571"/>
                <a:gd name="connsiteX5584" fmla="*/ 2121511 w 2566912"/>
                <a:gd name="connsiteY5584" fmla="*/ 996277 h 1447571"/>
                <a:gd name="connsiteX5585" fmla="*/ 2128655 w 2566912"/>
                <a:gd name="connsiteY5585" fmla="*/ 997420 h 1447571"/>
                <a:gd name="connsiteX5586" fmla="*/ 2129131 w 2566912"/>
                <a:gd name="connsiteY5586" fmla="*/ 997896 h 1447571"/>
                <a:gd name="connsiteX5587" fmla="*/ 2134751 w 2566912"/>
                <a:gd name="connsiteY5587" fmla="*/ 1002849 h 1447571"/>
                <a:gd name="connsiteX5588" fmla="*/ 2136085 w 2566912"/>
                <a:gd name="connsiteY5588" fmla="*/ 1003135 h 1447571"/>
                <a:gd name="connsiteX5589" fmla="*/ 2145705 w 2566912"/>
                <a:gd name="connsiteY5589" fmla="*/ 1004849 h 1447571"/>
                <a:gd name="connsiteX5590" fmla="*/ 2152182 w 2566912"/>
                <a:gd name="connsiteY5590" fmla="*/ 1005707 h 1447571"/>
                <a:gd name="connsiteX5591" fmla="*/ 2152467 w 2566912"/>
                <a:gd name="connsiteY5591" fmla="*/ 1005897 h 1447571"/>
                <a:gd name="connsiteX5592" fmla="*/ 2157325 w 2566912"/>
                <a:gd name="connsiteY5592" fmla="*/ 1008659 h 1447571"/>
                <a:gd name="connsiteX5593" fmla="*/ 2161040 w 2566912"/>
                <a:gd name="connsiteY5593" fmla="*/ 1008850 h 1447571"/>
                <a:gd name="connsiteX5594" fmla="*/ 2161421 w 2566912"/>
                <a:gd name="connsiteY5594" fmla="*/ 1008945 h 1447571"/>
                <a:gd name="connsiteX5595" fmla="*/ 2162945 w 2566912"/>
                <a:gd name="connsiteY5595" fmla="*/ 1008278 h 1447571"/>
                <a:gd name="connsiteX5596" fmla="*/ 2163040 w 2566912"/>
                <a:gd name="connsiteY5596" fmla="*/ 1006754 h 1447571"/>
                <a:gd name="connsiteX5597" fmla="*/ 2162374 w 2566912"/>
                <a:gd name="connsiteY5597" fmla="*/ 1005992 h 1447571"/>
                <a:gd name="connsiteX5598" fmla="*/ 2161802 w 2566912"/>
                <a:gd name="connsiteY5598" fmla="*/ 1004373 h 1447571"/>
                <a:gd name="connsiteX5599" fmla="*/ 2163231 w 2566912"/>
                <a:gd name="connsiteY5599" fmla="*/ 1000753 h 1447571"/>
                <a:gd name="connsiteX5600" fmla="*/ 2156182 w 2566912"/>
                <a:gd name="connsiteY5600" fmla="*/ 997515 h 1447571"/>
                <a:gd name="connsiteX5601" fmla="*/ 2155516 w 2566912"/>
                <a:gd name="connsiteY5601" fmla="*/ 998087 h 1447571"/>
                <a:gd name="connsiteX5602" fmla="*/ 2153992 w 2566912"/>
                <a:gd name="connsiteY5602" fmla="*/ 1000277 h 1447571"/>
                <a:gd name="connsiteX5603" fmla="*/ 2153325 w 2566912"/>
                <a:gd name="connsiteY5603" fmla="*/ 1000277 h 1447571"/>
                <a:gd name="connsiteX5604" fmla="*/ 2150753 w 2566912"/>
                <a:gd name="connsiteY5604" fmla="*/ 997896 h 1447571"/>
                <a:gd name="connsiteX5605" fmla="*/ 2150658 w 2566912"/>
                <a:gd name="connsiteY5605" fmla="*/ 990466 h 1447571"/>
                <a:gd name="connsiteX5606" fmla="*/ 2147038 w 2566912"/>
                <a:gd name="connsiteY5606" fmla="*/ 989514 h 1447571"/>
                <a:gd name="connsiteX5607" fmla="*/ 2141228 w 2566912"/>
                <a:gd name="connsiteY5607" fmla="*/ 987418 h 1447571"/>
                <a:gd name="connsiteX5608" fmla="*/ 2138371 w 2566912"/>
                <a:gd name="connsiteY5608" fmla="*/ 986085 h 1447571"/>
                <a:gd name="connsiteX5609" fmla="*/ 2136656 w 2566912"/>
                <a:gd name="connsiteY5609" fmla="*/ 986942 h 1447571"/>
                <a:gd name="connsiteX5610" fmla="*/ 2135703 w 2566912"/>
                <a:gd name="connsiteY5610" fmla="*/ 987704 h 1447571"/>
                <a:gd name="connsiteX5611" fmla="*/ 2132465 w 2566912"/>
                <a:gd name="connsiteY5611" fmla="*/ 988942 h 1447571"/>
                <a:gd name="connsiteX5612" fmla="*/ 2128941 w 2566912"/>
                <a:gd name="connsiteY5612" fmla="*/ 988180 h 1447571"/>
                <a:gd name="connsiteX5613" fmla="*/ 2126178 w 2566912"/>
                <a:gd name="connsiteY5613" fmla="*/ 987609 h 1447571"/>
                <a:gd name="connsiteX5614" fmla="*/ 2124655 w 2566912"/>
                <a:gd name="connsiteY5614" fmla="*/ 987799 h 1447571"/>
                <a:gd name="connsiteX5615" fmla="*/ 2118654 w 2566912"/>
                <a:gd name="connsiteY5615" fmla="*/ 987609 h 1447571"/>
                <a:gd name="connsiteX5616" fmla="*/ 2118463 w 2566912"/>
                <a:gd name="connsiteY5616" fmla="*/ 987228 h 1447571"/>
                <a:gd name="connsiteX5617" fmla="*/ 2115415 w 2566912"/>
                <a:gd name="connsiteY5617" fmla="*/ 983894 h 1447571"/>
                <a:gd name="connsiteX5618" fmla="*/ 2113701 w 2566912"/>
                <a:gd name="connsiteY5618" fmla="*/ 983799 h 1447571"/>
                <a:gd name="connsiteX5619" fmla="*/ 2110843 w 2566912"/>
                <a:gd name="connsiteY5619" fmla="*/ 983323 h 1447571"/>
                <a:gd name="connsiteX5620" fmla="*/ 2109891 w 2566912"/>
                <a:gd name="connsiteY5620" fmla="*/ 982656 h 1447571"/>
                <a:gd name="connsiteX5621" fmla="*/ 2105795 w 2566912"/>
                <a:gd name="connsiteY5621" fmla="*/ 980561 h 1447571"/>
                <a:gd name="connsiteX5622" fmla="*/ 2104462 w 2566912"/>
                <a:gd name="connsiteY5622" fmla="*/ 980656 h 1447571"/>
                <a:gd name="connsiteX5623" fmla="*/ 2101794 w 2566912"/>
                <a:gd name="connsiteY5623" fmla="*/ 980656 h 1447571"/>
                <a:gd name="connsiteX5624" fmla="*/ 2098842 w 2566912"/>
                <a:gd name="connsiteY5624" fmla="*/ 979608 h 1447571"/>
                <a:gd name="connsiteX5625" fmla="*/ 2097509 w 2566912"/>
                <a:gd name="connsiteY5625" fmla="*/ 980275 h 1447571"/>
                <a:gd name="connsiteX5626" fmla="*/ 2096270 w 2566912"/>
                <a:gd name="connsiteY5626" fmla="*/ 982275 h 1447571"/>
                <a:gd name="connsiteX5627" fmla="*/ 2094746 w 2566912"/>
                <a:gd name="connsiteY5627" fmla="*/ 984561 h 1447571"/>
                <a:gd name="connsiteX5628" fmla="*/ 2093794 w 2566912"/>
                <a:gd name="connsiteY5628" fmla="*/ 985228 h 1447571"/>
                <a:gd name="connsiteX5629" fmla="*/ 2091793 w 2566912"/>
                <a:gd name="connsiteY5629" fmla="*/ 987228 h 1447571"/>
                <a:gd name="connsiteX5630" fmla="*/ 2092936 w 2566912"/>
                <a:gd name="connsiteY5630" fmla="*/ 987990 h 1447571"/>
                <a:gd name="connsiteX5631" fmla="*/ 2095127 w 2566912"/>
                <a:gd name="connsiteY5631" fmla="*/ 988276 h 1447571"/>
                <a:gd name="connsiteX5632" fmla="*/ 2098270 w 2566912"/>
                <a:gd name="connsiteY5632" fmla="*/ 988752 h 1447571"/>
                <a:gd name="connsiteX5633" fmla="*/ 2092365 w 2566912"/>
                <a:gd name="connsiteY5633" fmla="*/ 986752 h 1447571"/>
                <a:gd name="connsiteX5634" fmla="*/ 2093889 w 2566912"/>
                <a:gd name="connsiteY5634" fmla="*/ 985609 h 1447571"/>
                <a:gd name="connsiteX5635" fmla="*/ 2094937 w 2566912"/>
                <a:gd name="connsiteY5635" fmla="*/ 984942 h 1447571"/>
                <a:gd name="connsiteX5636" fmla="*/ 2096746 w 2566912"/>
                <a:gd name="connsiteY5636" fmla="*/ 982275 h 1447571"/>
                <a:gd name="connsiteX5637" fmla="*/ 2097794 w 2566912"/>
                <a:gd name="connsiteY5637" fmla="*/ 980465 h 1447571"/>
                <a:gd name="connsiteX5638" fmla="*/ 2098461 w 2566912"/>
                <a:gd name="connsiteY5638" fmla="*/ 980084 h 1447571"/>
                <a:gd name="connsiteX5639" fmla="*/ 2100747 w 2566912"/>
                <a:gd name="connsiteY5639" fmla="*/ 980941 h 1447571"/>
                <a:gd name="connsiteX5640" fmla="*/ 2104080 w 2566912"/>
                <a:gd name="connsiteY5640" fmla="*/ 981132 h 1447571"/>
                <a:gd name="connsiteX5641" fmla="*/ 2105319 w 2566912"/>
                <a:gd name="connsiteY5641" fmla="*/ 981037 h 1447571"/>
                <a:gd name="connsiteX5642" fmla="*/ 2108938 w 2566912"/>
                <a:gd name="connsiteY5642" fmla="*/ 982942 h 1447571"/>
                <a:gd name="connsiteX5643" fmla="*/ 2109986 w 2566912"/>
                <a:gd name="connsiteY5643" fmla="*/ 983608 h 1447571"/>
                <a:gd name="connsiteX5644" fmla="*/ 2113320 w 2566912"/>
                <a:gd name="connsiteY5644" fmla="*/ 984180 h 1447571"/>
                <a:gd name="connsiteX5645" fmla="*/ 2114844 w 2566912"/>
                <a:gd name="connsiteY5645" fmla="*/ 984275 h 1447571"/>
                <a:gd name="connsiteX5646" fmla="*/ 2117320 w 2566912"/>
                <a:gd name="connsiteY5646" fmla="*/ 987133 h 1447571"/>
                <a:gd name="connsiteX5647" fmla="*/ 2117511 w 2566912"/>
                <a:gd name="connsiteY5647" fmla="*/ 987514 h 1447571"/>
                <a:gd name="connsiteX5648" fmla="*/ 2124464 w 2566912"/>
                <a:gd name="connsiteY5648" fmla="*/ 988085 h 1447571"/>
                <a:gd name="connsiteX5649" fmla="*/ 2125893 w 2566912"/>
                <a:gd name="connsiteY5649" fmla="*/ 987895 h 1447571"/>
                <a:gd name="connsiteX5650" fmla="*/ 2128465 w 2566912"/>
                <a:gd name="connsiteY5650" fmla="*/ 988466 h 1447571"/>
                <a:gd name="connsiteX5651" fmla="*/ 2132179 w 2566912"/>
                <a:gd name="connsiteY5651" fmla="*/ 989228 h 1447571"/>
                <a:gd name="connsiteX5652" fmla="*/ 2135989 w 2566912"/>
                <a:gd name="connsiteY5652" fmla="*/ 987799 h 1447571"/>
                <a:gd name="connsiteX5653" fmla="*/ 2136942 w 2566912"/>
                <a:gd name="connsiteY5653" fmla="*/ 987037 h 1447571"/>
                <a:gd name="connsiteX5654" fmla="*/ 2137990 w 2566912"/>
                <a:gd name="connsiteY5654" fmla="*/ 986371 h 1447571"/>
                <a:gd name="connsiteX5655" fmla="*/ 2140371 w 2566912"/>
                <a:gd name="connsiteY5655" fmla="*/ 987609 h 1447571"/>
                <a:gd name="connsiteX5656" fmla="*/ 2140371 w 2566912"/>
                <a:gd name="connsiteY5656" fmla="*/ 987609 h 1447571"/>
                <a:gd name="connsiteX5657" fmla="*/ 2146562 w 2566912"/>
                <a:gd name="connsiteY5657" fmla="*/ 989895 h 1447571"/>
                <a:gd name="connsiteX5658" fmla="*/ 2149610 w 2566912"/>
                <a:gd name="connsiteY5658" fmla="*/ 990657 h 1447571"/>
                <a:gd name="connsiteX5659" fmla="*/ 2149515 w 2566912"/>
                <a:gd name="connsiteY5659" fmla="*/ 997324 h 1447571"/>
                <a:gd name="connsiteX5660" fmla="*/ 2152467 w 2566912"/>
                <a:gd name="connsiteY5660" fmla="*/ 1000658 h 1447571"/>
                <a:gd name="connsiteX5661" fmla="*/ 2153896 w 2566912"/>
                <a:gd name="connsiteY5661" fmla="*/ 1000658 h 1447571"/>
                <a:gd name="connsiteX5662" fmla="*/ 2155992 w 2566912"/>
                <a:gd name="connsiteY5662" fmla="*/ 997991 h 1447571"/>
                <a:gd name="connsiteX5663" fmla="*/ 2162088 w 2566912"/>
                <a:gd name="connsiteY5663" fmla="*/ 1000944 h 1447571"/>
                <a:gd name="connsiteX5664" fmla="*/ 2160850 w 2566912"/>
                <a:gd name="connsiteY5664" fmla="*/ 1003516 h 1447571"/>
                <a:gd name="connsiteX5665" fmla="*/ 2161326 w 2566912"/>
                <a:gd name="connsiteY5665" fmla="*/ 1006278 h 1447571"/>
                <a:gd name="connsiteX5666" fmla="*/ 2161897 w 2566912"/>
                <a:gd name="connsiteY5666" fmla="*/ 1006945 h 1447571"/>
                <a:gd name="connsiteX5667" fmla="*/ 2161802 w 2566912"/>
                <a:gd name="connsiteY5667" fmla="*/ 1007516 h 1447571"/>
                <a:gd name="connsiteX5668" fmla="*/ 2160945 w 2566912"/>
                <a:gd name="connsiteY5668" fmla="*/ 1007897 h 1447571"/>
                <a:gd name="connsiteX5669" fmla="*/ 2156945 w 2566912"/>
                <a:gd name="connsiteY5669" fmla="*/ 1007612 h 1447571"/>
                <a:gd name="connsiteX5670" fmla="*/ 2156945 w 2566912"/>
                <a:gd name="connsiteY5670" fmla="*/ 1007612 h 1447571"/>
                <a:gd name="connsiteX5671" fmla="*/ 2152658 w 2566912"/>
                <a:gd name="connsiteY5671" fmla="*/ 1005040 h 1447571"/>
                <a:gd name="connsiteX5672" fmla="*/ 2152372 w 2566912"/>
                <a:gd name="connsiteY5672" fmla="*/ 1004849 h 1447571"/>
                <a:gd name="connsiteX5673" fmla="*/ 2145228 w 2566912"/>
                <a:gd name="connsiteY5673" fmla="*/ 1003897 h 1447571"/>
                <a:gd name="connsiteX5674" fmla="*/ 2135989 w 2566912"/>
                <a:gd name="connsiteY5674" fmla="*/ 1002182 h 1447571"/>
                <a:gd name="connsiteX5675" fmla="*/ 2134656 w 2566912"/>
                <a:gd name="connsiteY5675" fmla="*/ 1001896 h 1447571"/>
                <a:gd name="connsiteX5676" fmla="*/ 2129512 w 2566912"/>
                <a:gd name="connsiteY5676" fmla="*/ 997229 h 1447571"/>
                <a:gd name="connsiteX5677" fmla="*/ 2129036 w 2566912"/>
                <a:gd name="connsiteY5677" fmla="*/ 996753 h 1447571"/>
                <a:gd name="connsiteX5678" fmla="*/ 2121321 w 2566912"/>
                <a:gd name="connsiteY5678" fmla="*/ 995324 h 1447571"/>
                <a:gd name="connsiteX5679" fmla="*/ 2118654 w 2566912"/>
                <a:gd name="connsiteY5679" fmla="*/ 995229 h 1447571"/>
                <a:gd name="connsiteX5680" fmla="*/ 2115415 w 2566912"/>
                <a:gd name="connsiteY5680" fmla="*/ 995134 h 1447571"/>
                <a:gd name="connsiteX5681" fmla="*/ 2104080 w 2566912"/>
                <a:gd name="connsiteY5681" fmla="*/ 991038 h 1447571"/>
                <a:gd name="connsiteX5682" fmla="*/ 2101033 w 2566912"/>
                <a:gd name="connsiteY5682" fmla="*/ 991133 h 1447571"/>
                <a:gd name="connsiteX5683" fmla="*/ 2098556 w 2566912"/>
                <a:gd name="connsiteY5683" fmla="*/ 991419 h 1447571"/>
                <a:gd name="connsiteX5684" fmla="*/ 2098175 w 2566912"/>
                <a:gd name="connsiteY5684" fmla="*/ 991324 h 1447571"/>
                <a:gd name="connsiteX5685" fmla="*/ 2098652 w 2566912"/>
                <a:gd name="connsiteY5685" fmla="*/ 989609 h 1447571"/>
                <a:gd name="connsiteX5686" fmla="*/ 2098937 w 2566912"/>
                <a:gd name="connsiteY5686" fmla="*/ 988847 h 1447571"/>
                <a:gd name="connsiteX5687" fmla="*/ 2098842 w 2566912"/>
                <a:gd name="connsiteY5687" fmla="*/ 988276 h 1447571"/>
                <a:gd name="connsiteX5688" fmla="*/ 2094651 w 2566912"/>
                <a:gd name="connsiteY5688" fmla="*/ 987133 h 1447571"/>
                <a:gd name="connsiteX5689" fmla="*/ 2092555 w 2566912"/>
                <a:gd name="connsiteY5689" fmla="*/ 986847 h 1447571"/>
                <a:gd name="connsiteX5690" fmla="*/ 2092365 w 2566912"/>
                <a:gd name="connsiteY5690" fmla="*/ 986752 h 1447571"/>
                <a:gd name="connsiteX5691" fmla="*/ 1608971 w 2566912"/>
                <a:gd name="connsiteY5691" fmla="*/ 176460 h 1447571"/>
                <a:gd name="connsiteX5692" fmla="*/ 1609447 w 2566912"/>
                <a:gd name="connsiteY5692" fmla="*/ 177222 h 1447571"/>
                <a:gd name="connsiteX5693" fmla="*/ 1611067 w 2566912"/>
                <a:gd name="connsiteY5693" fmla="*/ 178936 h 1447571"/>
                <a:gd name="connsiteX5694" fmla="*/ 1612400 w 2566912"/>
                <a:gd name="connsiteY5694" fmla="*/ 180079 h 1447571"/>
                <a:gd name="connsiteX5695" fmla="*/ 1612210 w 2566912"/>
                <a:gd name="connsiteY5695" fmla="*/ 181032 h 1447571"/>
                <a:gd name="connsiteX5696" fmla="*/ 1610305 w 2566912"/>
                <a:gd name="connsiteY5696" fmla="*/ 183508 h 1447571"/>
                <a:gd name="connsiteX5697" fmla="*/ 1608304 w 2566912"/>
                <a:gd name="connsiteY5697" fmla="*/ 186271 h 1447571"/>
                <a:gd name="connsiteX5698" fmla="*/ 1608209 w 2566912"/>
                <a:gd name="connsiteY5698" fmla="*/ 187223 h 1447571"/>
                <a:gd name="connsiteX5699" fmla="*/ 1607828 w 2566912"/>
                <a:gd name="connsiteY5699" fmla="*/ 188461 h 1447571"/>
                <a:gd name="connsiteX5700" fmla="*/ 1605161 w 2566912"/>
                <a:gd name="connsiteY5700" fmla="*/ 191033 h 1447571"/>
                <a:gd name="connsiteX5701" fmla="*/ 1603256 w 2566912"/>
                <a:gd name="connsiteY5701" fmla="*/ 194081 h 1447571"/>
                <a:gd name="connsiteX5702" fmla="*/ 1601732 w 2566912"/>
                <a:gd name="connsiteY5702" fmla="*/ 196177 h 1447571"/>
                <a:gd name="connsiteX5703" fmla="*/ 1602685 w 2566912"/>
                <a:gd name="connsiteY5703" fmla="*/ 196748 h 1447571"/>
                <a:gd name="connsiteX5704" fmla="*/ 1604208 w 2566912"/>
                <a:gd name="connsiteY5704" fmla="*/ 196843 h 1447571"/>
                <a:gd name="connsiteX5705" fmla="*/ 1606494 w 2566912"/>
                <a:gd name="connsiteY5705" fmla="*/ 197034 h 1447571"/>
                <a:gd name="connsiteX5706" fmla="*/ 1604304 w 2566912"/>
                <a:gd name="connsiteY5706" fmla="*/ 199891 h 1447571"/>
                <a:gd name="connsiteX5707" fmla="*/ 1605256 w 2566912"/>
                <a:gd name="connsiteY5707" fmla="*/ 200749 h 1447571"/>
                <a:gd name="connsiteX5708" fmla="*/ 1605733 w 2566912"/>
                <a:gd name="connsiteY5708" fmla="*/ 200844 h 1447571"/>
                <a:gd name="connsiteX5709" fmla="*/ 1606590 w 2566912"/>
                <a:gd name="connsiteY5709" fmla="*/ 201130 h 1447571"/>
                <a:gd name="connsiteX5710" fmla="*/ 1607352 w 2566912"/>
                <a:gd name="connsiteY5710" fmla="*/ 202082 h 1447571"/>
                <a:gd name="connsiteX5711" fmla="*/ 1603446 w 2566912"/>
                <a:gd name="connsiteY5711" fmla="*/ 202939 h 1447571"/>
                <a:gd name="connsiteX5712" fmla="*/ 1598303 w 2566912"/>
                <a:gd name="connsiteY5712" fmla="*/ 204940 h 1447571"/>
                <a:gd name="connsiteX5713" fmla="*/ 1598303 w 2566912"/>
                <a:gd name="connsiteY5713" fmla="*/ 205987 h 1447571"/>
                <a:gd name="connsiteX5714" fmla="*/ 1598398 w 2566912"/>
                <a:gd name="connsiteY5714" fmla="*/ 206273 h 1447571"/>
                <a:gd name="connsiteX5715" fmla="*/ 1599351 w 2566912"/>
                <a:gd name="connsiteY5715" fmla="*/ 208940 h 1447571"/>
                <a:gd name="connsiteX5716" fmla="*/ 1599255 w 2566912"/>
                <a:gd name="connsiteY5716" fmla="*/ 209512 h 1447571"/>
                <a:gd name="connsiteX5717" fmla="*/ 1599541 w 2566912"/>
                <a:gd name="connsiteY5717" fmla="*/ 211798 h 1447571"/>
                <a:gd name="connsiteX5718" fmla="*/ 1600208 w 2566912"/>
                <a:gd name="connsiteY5718" fmla="*/ 214750 h 1447571"/>
                <a:gd name="connsiteX5719" fmla="*/ 1598970 w 2566912"/>
                <a:gd name="connsiteY5719" fmla="*/ 215227 h 1447571"/>
                <a:gd name="connsiteX5720" fmla="*/ 1596684 w 2566912"/>
                <a:gd name="connsiteY5720" fmla="*/ 216560 h 1447571"/>
                <a:gd name="connsiteX5721" fmla="*/ 1596398 w 2566912"/>
                <a:gd name="connsiteY5721" fmla="*/ 217227 h 1447571"/>
                <a:gd name="connsiteX5722" fmla="*/ 1595255 w 2566912"/>
                <a:gd name="connsiteY5722" fmla="*/ 218465 h 1447571"/>
                <a:gd name="connsiteX5723" fmla="*/ 1590112 w 2566912"/>
                <a:gd name="connsiteY5723" fmla="*/ 219989 h 1447571"/>
                <a:gd name="connsiteX5724" fmla="*/ 1590112 w 2566912"/>
                <a:gd name="connsiteY5724" fmla="*/ 221037 h 1447571"/>
                <a:gd name="connsiteX5725" fmla="*/ 1591445 w 2566912"/>
                <a:gd name="connsiteY5725" fmla="*/ 224180 h 1447571"/>
                <a:gd name="connsiteX5726" fmla="*/ 1592017 w 2566912"/>
                <a:gd name="connsiteY5726" fmla="*/ 225609 h 1447571"/>
                <a:gd name="connsiteX5727" fmla="*/ 1592207 w 2566912"/>
                <a:gd name="connsiteY5727" fmla="*/ 226085 h 1447571"/>
                <a:gd name="connsiteX5728" fmla="*/ 1595541 w 2566912"/>
                <a:gd name="connsiteY5728" fmla="*/ 231610 h 1447571"/>
                <a:gd name="connsiteX5729" fmla="*/ 1595826 w 2566912"/>
                <a:gd name="connsiteY5729" fmla="*/ 231705 h 1447571"/>
                <a:gd name="connsiteX5730" fmla="*/ 1598208 w 2566912"/>
                <a:gd name="connsiteY5730" fmla="*/ 230752 h 1447571"/>
                <a:gd name="connsiteX5731" fmla="*/ 1598494 w 2566912"/>
                <a:gd name="connsiteY5731" fmla="*/ 230181 h 1447571"/>
                <a:gd name="connsiteX5732" fmla="*/ 1599446 w 2566912"/>
                <a:gd name="connsiteY5732" fmla="*/ 228466 h 1447571"/>
                <a:gd name="connsiteX5733" fmla="*/ 1602399 w 2566912"/>
                <a:gd name="connsiteY5733" fmla="*/ 230752 h 1447571"/>
                <a:gd name="connsiteX5734" fmla="*/ 1603828 w 2566912"/>
                <a:gd name="connsiteY5734" fmla="*/ 230657 h 1447571"/>
                <a:gd name="connsiteX5735" fmla="*/ 1605733 w 2566912"/>
                <a:gd name="connsiteY5735" fmla="*/ 230562 h 1447571"/>
                <a:gd name="connsiteX5736" fmla="*/ 1608019 w 2566912"/>
                <a:gd name="connsiteY5736" fmla="*/ 232562 h 1447571"/>
                <a:gd name="connsiteX5737" fmla="*/ 1607828 w 2566912"/>
                <a:gd name="connsiteY5737" fmla="*/ 232753 h 1447571"/>
                <a:gd name="connsiteX5738" fmla="*/ 1607543 w 2566912"/>
                <a:gd name="connsiteY5738" fmla="*/ 232848 h 1447571"/>
                <a:gd name="connsiteX5739" fmla="*/ 1605351 w 2566912"/>
                <a:gd name="connsiteY5739" fmla="*/ 234372 h 1447571"/>
                <a:gd name="connsiteX5740" fmla="*/ 1605923 w 2566912"/>
                <a:gd name="connsiteY5740" fmla="*/ 235229 h 1447571"/>
                <a:gd name="connsiteX5741" fmla="*/ 1613924 w 2566912"/>
                <a:gd name="connsiteY5741" fmla="*/ 238277 h 1447571"/>
                <a:gd name="connsiteX5742" fmla="*/ 1614305 w 2566912"/>
                <a:gd name="connsiteY5742" fmla="*/ 238277 h 1447571"/>
                <a:gd name="connsiteX5743" fmla="*/ 1615448 w 2566912"/>
                <a:gd name="connsiteY5743" fmla="*/ 237515 h 1447571"/>
                <a:gd name="connsiteX5744" fmla="*/ 1616591 w 2566912"/>
                <a:gd name="connsiteY5744" fmla="*/ 237229 h 1447571"/>
                <a:gd name="connsiteX5745" fmla="*/ 1619734 w 2566912"/>
                <a:gd name="connsiteY5745" fmla="*/ 238087 h 1447571"/>
                <a:gd name="connsiteX5746" fmla="*/ 1620496 w 2566912"/>
                <a:gd name="connsiteY5746" fmla="*/ 237515 h 1447571"/>
                <a:gd name="connsiteX5747" fmla="*/ 1620782 w 2566912"/>
                <a:gd name="connsiteY5747" fmla="*/ 237039 h 1447571"/>
                <a:gd name="connsiteX5748" fmla="*/ 1621449 w 2566912"/>
                <a:gd name="connsiteY5748" fmla="*/ 236467 h 1447571"/>
                <a:gd name="connsiteX5749" fmla="*/ 1622211 w 2566912"/>
                <a:gd name="connsiteY5749" fmla="*/ 236658 h 1447571"/>
                <a:gd name="connsiteX5750" fmla="*/ 1625259 w 2566912"/>
                <a:gd name="connsiteY5750" fmla="*/ 236563 h 1447571"/>
                <a:gd name="connsiteX5751" fmla="*/ 1627545 w 2566912"/>
                <a:gd name="connsiteY5751" fmla="*/ 233324 h 1447571"/>
                <a:gd name="connsiteX5752" fmla="*/ 1626687 w 2566912"/>
                <a:gd name="connsiteY5752" fmla="*/ 232562 h 1447571"/>
                <a:gd name="connsiteX5753" fmla="*/ 1623735 w 2566912"/>
                <a:gd name="connsiteY5753" fmla="*/ 231229 h 1447571"/>
                <a:gd name="connsiteX5754" fmla="*/ 1621259 w 2566912"/>
                <a:gd name="connsiteY5754" fmla="*/ 230086 h 1447571"/>
                <a:gd name="connsiteX5755" fmla="*/ 1618972 w 2566912"/>
                <a:gd name="connsiteY5755" fmla="*/ 228371 h 1447571"/>
                <a:gd name="connsiteX5756" fmla="*/ 1617639 w 2566912"/>
                <a:gd name="connsiteY5756" fmla="*/ 225228 h 1447571"/>
                <a:gd name="connsiteX5757" fmla="*/ 1616496 w 2566912"/>
                <a:gd name="connsiteY5757" fmla="*/ 222656 h 1447571"/>
                <a:gd name="connsiteX5758" fmla="*/ 1615067 w 2566912"/>
                <a:gd name="connsiteY5758" fmla="*/ 218656 h 1447571"/>
                <a:gd name="connsiteX5759" fmla="*/ 1614972 w 2566912"/>
                <a:gd name="connsiteY5759" fmla="*/ 218560 h 1447571"/>
                <a:gd name="connsiteX5760" fmla="*/ 1613543 w 2566912"/>
                <a:gd name="connsiteY5760" fmla="*/ 215893 h 1447571"/>
                <a:gd name="connsiteX5761" fmla="*/ 1613829 w 2566912"/>
                <a:gd name="connsiteY5761" fmla="*/ 213798 h 1447571"/>
                <a:gd name="connsiteX5762" fmla="*/ 1614400 w 2566912"/>
                <a:gd name="connsiteY5762" fmla="*/ 211417 h 1447571"/>
                <a:gd name="connsiteX5763" fmla="*/ 1614972 w 2566912"/>
                <a:gd name="connsiteY5763" fmla="*/ 210750 h 1447571"/>
                <a:gd name="connsiteX5764" fmla="*/ 1615734 w 2566912"/>
                <a:gd name="connsiteY5764" fmla="*/ 208559 h 1447571"/>
                <a:gd name="connsiteX5765" fmla="*/ 1615258 w 2566912"/>
                <a:gd name="connsiteY5765" fmla="*/ 206464 h 1447571"/>
                <a:gd name="connsiteX5766" fmla="*/ 1615353 w 2566912"/>
                <a:gd name="connsiteY5766" fmla="*/ 206368 h 1447571"/>
                <a:gd name="connsiteX5767" fmla="*/ 1618591 w 2566912"/>
                <a:gd name="connsiteY5767" fmla="*/ 204082 h 1447571"/>
                <a:gd name="connsiteX5768" fmla="*/ 1615924 w 2566912"/>
                <a:gd name="connsiteY5768" fmla="*/ 202273 h 1447571"/>
                <a:gd name="connsiteX5769" fmla="*/ 1615734 w 2566912"/>
                <a:gd name="connsiteY5769" fmla="*/ 202273 h 1447571"/>
                <a:gd name="connsiteX5770" fmla="*/ 1615543 w 2566912"/>
                <a:gd name="connsiteY5770" fmla="*/ 201796 h 1447571"/>
                <a:gd name="connsiteX5771" fmla="*/ 1615924 w 2566912"/>
                <a:gd name="connsiteY5771" fmla="*/ 201415 h 1447571"/>
                <a:gd name="connsiteX5772" fmla="*/ 1618877 w 2566912"/>
                <a:gd name="connsiteY5772" fmla="*/ 200749 h 1447571"/>
                <a:gd name="connsiteX5773" fmla="*/ 1618972 w 2566912"/>
                <a:gd name="connsiteY5773" fmla="*/ 200749 h 1447571"/>
                <a:gd name="connsiteX5774" fmla="*/ 1622020 w 2566912"/>
                <a:gd name="connsiteY5774" fmla="*/ 197986 h 1447571"/>
                <a:gd name="connsiteX5775" fmla="*/ 1622211 w 2566912"/>
                <a:gd name="connsiteY5775" fmla="*/ 196177 h 1447571"/>
                <a:gd name="connsiteX5776" fmla="*/ 1622782 w 2566912"/>
                <a:gd name="connsiteY5776" fmla="*/ 193224 h 1447571"/>
                <a:gd name="connsiteX5777" fmla="*/ 1623163 w 2566912"/>
                <a:gd name="connsiteY5777" fmla="*/ 190938 h 1447571"/>
                <a:gd name="connsiteX5778" fmla="*/ 1623449 w 2566912"/>
                <a:gd name="connsiteY5778" fmla="*/ 189128 h 1447571"/>
                <a:gd name="connsiteX5779" fmla="*/ 1627259 w 2566912"/>
                <a:gd name="connsiteY5779" fmla="*/ 185128 h 1447571"/>
                <a:gd name="connsiteX5780" fmla="*/ 1625735 w 2566912"/>
                <a:gd name="connsiteY5780" fmla="*/ 181603 h 1447571"/>
                <a:gd name="connsiteX5781" fmla="*/ 1627164 w 2566912"/>
                <a:gd name="connsiteY5781" fmla="*/ 180841 h 1447571"/>
                <a:gd name="connsiteX5782" fmla="*/ 1629735 w 2566912"/>
                <a:gd name="connsiteY5782" fmla="*/ 179794 h 1447571"/>
                <a:gd name="connsiteX5783" fmla="*/ 1634689 w 2566912"/>
                <a:gd name="connsiteY5783" fmla="*/ 179222 h 1447571"/>
                <a:gd name="connsiteX5784" fmla="*/ 1638880 w 2566912"/>
                <a:gd name="connsiteY5784" fmla="*/ 174936 h 1447571"/>
                <a:gd name="connsiteX5785" fmla="*/ 1638213 w 2566912"/>
                <a:gd name="connsiteY5785" fmla="*/ 174460 h 1447571"/>
                <a:gd name="connsiteX5786" fmla="*/ 1637451 w 2566912"/>
                <a:gd name="connsiteY5786" fmla="*/ 173983 h 1447571"/>
                <a:gd name="connsiteX5787" fmla="*/ 1637737 w 2566912"/>
                <a:gd name="connsiteY5787" fmla="*/ 173412 h 1447571"/>
                <a:gd name="connsiteX5788" fmla="*/ 1638784 w 2566912"/>
                <a:gd name="connsiteY5788" fmla="*/ 173031 h 1447571"/>
                <a:gd name="connsiteX5789" fmla="*/ 1640785 w 2566912"/>
                <a:gd name="connsiteY5789" fmla="*/ 171602 h 1447571"/>
                <a:gd name="connsiteX5790" fmla="*/ 1642785 w 2566912"/>
                <a:gd name="connsiteY5790" fmla="*/ 165601 h 1447571"/>
                <a:gd name="connsiteX5791" fmla="*/ 1643833 w 2566912"/>
                <a:gd name="connsiteY5791" fmla="*/ 165601 h 1447571"/>
                <a:gd name="connsiteX5792" fmla="*/ 1647833 w 2566912"/>
                <a:gd name="connsiteY5792" fmla="*/ 165220 h 1447571"/>
                <a:gd name="connsiteX5793" fmla="*/ 1651738 w 2566912"/>
                <a:gd name="connsiteY5793" fmla="*/ 162172 h 1447571"/>
                <a:gd name="connsiteX5794" fmla="*/ 1657930 w 2566912"/>
                <a:gd name="connsiteY5794" fmla="*/ 157410 h 1447571"/>
                <a:gd name="connsiteX5795" fmla="*/ 1664311 w 2566912"/>
                <a:gd name="connsiteY5795" fmla="*/ 155695 h 1447571"/>
                <a:gd name="connsiteX5796" fmla="*/ 1668788 w 2566912"/>
                <a:gd name="connsiteY5796" fmla="*/ 152933 h 1447571"/>
                <a:gd name="connsiteX5797" fmla="*/ 1672503 w 2566912"/>
                <a:gd name="connsiteY5797" fmla="*/ 150647 h 1447571"/>
                <a:gd name="connsiteX5798" fmla="*/ 1673265 w 2566912"/>
                <a:gd name="connsiteY5798" fmla="*/ 150552 h 1447571"/>
                <a:gd name="connsiteX5799" fmla="*/ 1677742 w 2566912"/>
                <a:gd name="connsiteY5799" fmla="*/ 147599 h 1447571"/>
                <a:gd name="connsiteX5800" fmla="*/ 1679361 w 2566912"/>
                <a:gd name="connsiteY5800" fmla="*/ 141694 h 1447571"/>
                <a:gd name="connsiteX5801" fmla="*/ 1676789 w 2566912"/>
                <a:gd name="connsiteY5801" fmla="*/ 137407 h 1447571"/>
                <a:gd name="connsiteX5802" fmla="*/ 1668121 w 2566912"/>
                <a:gd name="connsiteY5802" fmla="*/ 137122 h 1447571"/>
                <a:gd name="connsiteX5803" fmla="*/ 1664121 w 2566912"/>
                <a:gd name="connsiteY5803" fmla="*/ 140455 h 1447571"/>
                <a:gd name="connsiteX5804" fmla="*/ 1664121 w 2566912"/>
                <a:gd name="connsiteY5804" fmla="*/ 140836 h 1447571"/>
                <a:gd name="connsiteX5805" fmla="*/ 1663454 w 2566912"/>
                <a:gd name="connsiteY5805" fmla="*/ 144170 h 1447571"/>
                <a:gd name="connsiteX5806" fmla="*/ 1659453 w 2566912"/>
                <a:gd name="connsiteY5806" fmla="*/ 145504 h 1447571"/>
                <a:gd name="connsiteX5807" fmla="*/ 1656882 w 2566912"/>
                <a:gd name="connsiteY5807" fmla="*/ 146456 h 1447571"/>
                <a:gd name="connsiteX5808" fmla="*/ 1652881 w 2566912"/>
                <a:gd name="connsiteY5808" fmla="*/ 148075 h 1447571"/>
                <a:gd name="connsiteX5809" fmla="*/ 1652405 w 2566912"/>
                <a:gd name="connsiteY5809" fmla="*/ 148456 h 1447571"/>
                <a:gd name="connsiteX5810" fmla="*/ 1648500 w 2566912"/>
                <a:gd name="connsiteY5810" fmla="*/ 150647 h 1447571"/>
                <a:gd name="connsiteX5811" fmla="*/ 1646976 w 2566912"/>
                <a:gd name="connsiteY5811" fmla="*/ 150933 h 1447571"/>
                <a:gd name="connsiteX5812" fmla="*/ 1639165 w 2566912"/>
                <a:gd name="connsiteY5812" fmla="*/ 152647 h 1447571"/>
                <a:gd name="connsiteX5813" fmla="*/ 1636308 w 2566912"/>
                <a:gd name="connsiteY5813" fmla="*/ 154933 h 1447571"/>
                <a:gd name="connsiteX5814" fmla="*/ 1629926 w 2566912"/>
                <a:gd name="connsiteY5814" fmla="*/ 157315 h 1447571"/>
                <a:gd name="connsiteX5815" fmla="*/ 1628878 w 2566912"/>
                <a:gd name="connsiteY5815" fmla="*/ 160077 h 1447571"/>
                <a:gd name="connsiteX5816" fmla="*/ 1627926 w 2566912"/>
                <a:gd name="connsiteY5816" fmla="*/ 162553 h 1447571"/>
                <a:gd name="connsiteX5817" fmla="*/ 1622402 w 2566912"/>
                <a:gd name="connsiteY5817" fmla="*/ 163792 h 1447571"/>
                <a:gd name="connsiteX5818" fmla="*/ 1621735 w 2566912"/>
                <a:gd name="connsiteY5818" fmla="*/ 164363 h 1447571"/>
                <a:gd name="connsiteX5819" fmla="*/ 1617544 w 2566912"/>
                <a:gd name="connsiteY5819" fmla="*/ 168840 h 1447571"/>
                <a:gd name="connsiteX5820" fmla="*/ 1617544 w 2566912"/>
                <a:gd name="connsiteY5820" fmla="*/ 169697 h 1447571"/>
                <a:gd name="connsiteX5821" fmla="*/ 1616782 w 2566912"/>
                <a:gd name="connsiteY5821" fmla="*/ 172459 h 1447571"/>
                <a:gd name="connsiteX5822" fmla="*/ 1614686 w 2566912"/>
                <a:gd name="connsiteY5822" fmla="*/ 172650 h 1447571"/>
                <a:gd name="connsiteX5823" fmla="*/ 1611257 w 2566912"/>
                <a:gd name="connsiteY5823" fmla="*/ 173317 h 1447571"/>
                <a:gd name="connsiteX5824" fmla="*/ 1611067 w 2566912"/>
                <a:gd name="connsiteY5824" fmla="*/ 173412 h 1447571"/>
                <a:gd name="connsiteX5825" fmla="*/ 1608971 w 2566912"/>
                <a:gd name="connsiteY5825" fmla="*/ 176460 h 1447571"/>
                <a:gd name="connsiteX5826" fmla="*/ 1611543 w 2566912"/>
                <a:gd name="connsiteY5826" fmla="*/ 173793 h 1447571"/>
                <a:gd name="connsiteX5827" fmla="*/ 1611734 w 2566912"/>
                <a:gd name="connsiteY5827" fmla="*/ 173698 h 1447571"/>
                <a:gd name="connsiteX5828" fmla="*/ 1614686 w 2566912"/>
                <a:gd name="connsiteY5828" fmla="*/ 173221 h 1447571"/>
                <a:gd name="connsiteX5829" fmla="*/ 1616877 w 2566912"/>
                <a:gd name="connsiteY5829" fmla="*/ 172936 h 1447571"/>
                <a:gd name="connsiteX5830" fmla="*/ 1618401 w 2566912"/>
                <a:gd name="connsiteY5830" fmla="*/ 169316 h 1447571"/>
                <a:gd name="connsiteX5831" fmla="*/ 1618401 w 2566912"/>
                <a:gd name="connsiteY5831" fmla="*/ 168554 h 1447571"/>
                <a:gd name="connsiteX5832" fmla="*/ 1622306 w 2566912"/>
                <a:gd name="connsiteY5832" fmla="*/ 164649 h 1447571"/>
                <a:gd name="connsiteX5833" fmla="*/ 1622973 w 2566912"/>
                <a:gd name="connsiteY5833" fmla="*/ 164077 h 1447571"/>
                <a:gd name="connsiteX5834" fmla="*/ 1627830 w 2566912"/>
                <a:gd name="connsiteY5834" fmla="*/ 163030 h 1447571"/>
                <a:gd name="connsiteX5835" fmla="*/ 1629735 w 2566912"/>
                <a:gd name="connsiteY5835" fmla="*/ 159886 h 1447571"/>
                <a:gd name="connsiteX5836" fmla="*/ 1630688 w 2566912"/>
                <a:gd name="connsiteY5836" fmla="*/ 157315 h 1447571"/>
                <a:gd name="connsiteX5837" fmla="*/ 1636212 w 2566912"/>
                <a:gd name="connsiteY5837" fmla="*/ 155410 h 1447571"/>
                <a:gd name="connsiteX5838" fmla="*/ 1639832 w 2566912"/>
                <a:gd name="connsiteY5838" fmla="*/ 152838 h 1447571"/>
                <a:gd name="connsiteX5839" fmla="*/ 1647071 w 2566912"/>
                <a:gd name="connsiteY5839" fmla="*/ 151409 h 1447571"/>
                <a:gd name="connsiteX5840" fmla="*/ 1648595 w 2566912"/>
                <a:gd name="connsiteY5840" fmla="*/ 151123 h 1447571"/>
                <a:gd name="connsiteX5841" fmla="*/ 1652881 w 2566912"/>
                <a:gd name="connsiteY5841" fmla="*/ 148742 h 1447571"/>
                <a:gd name="connsiteX5842" fmla="*/ 1653358 w 2566912"/>
                <a:gd name="connsiteY5842" fmla="*/ 148361 h 1447571"/>
                <a:gd name="connsiteX5843" fmla="*/ 1657072 w 2566912"/>
                <a:gd name="connsiteY5843" fmla="*/ 146932 h 1447571"/>
                <a:gd name="connsiteX5844" fmla="*/ 1659739 w 2566912"/>
                <a:gd name="connsiteY5844" fmla="*/ 145885 h 1447571"/>
                <a:gd name="connsiteX5845" fmla="*/ 1663454 w 2566912"/>
                <a:gd name="connsiteY5845" fmla="*/ 144646 h 1447571"/>
                <a:gd name="connsiteX5846" fmla="*/ 1664978 w 2566912"/>
                <a:gd name="connsiteY5846" fmla="*/ 140455 h 1447571"/>
                <a:gd name="connsiteX5847" fmla="*/ 1664978 w 2566912"/>
                <a:gd name="connsiteY5847" fmla="*/ 140074 h 1447571"/>
                <a:gd name="connsiteX5848" fmla="*/ 1668502 w 2566912"/>
                <a:gd name="connsiteY5848" fmla="*/ 137503 h 1447571"/>
                <a:gd name="connsiteX5849" fmla="*/ 1676503 w 2566912"/>
                <a:gd name="connsiteY5849" fmla="*/ 137884 h 1447571"/>
                <a:gd name="connsiteX5850" fmla="*/ 1678503 w 2566912"/>
                <a:gd name="connsiteY5850" fmla="*/ 141503 h 1447571"/>
                <a:gd name="connsiteX5851" fmla="*/ 1676980 w 2566912"/>
                <a:gd name="connsiteY5851" fmla="*/ 147123 h 1447571"/>
                <a:gd name="connsiteX5852" fmla="*/ 1673265 w 2566912"/>
                <a:gd name="connsiteY5852" fmla="*/ 149504 h 1447571"/>
                <a:gd name="connsiteX5853" fmla="*/ 1672312 w 2566912"/>
                <a:gd name="connsiteY5853" fmla="*/ 149695 h 1447571"/>
                <a:gd name="connsiteX5854" fmla="*/ 1668407 w 2566912"/>
                <a:gd name="connsiteY5854" fmla="*/ 152076 h 1447571"/>
                <a:gd name="connsiteX5855" fmla="*/ 1664121 w 2566912"/>
                <a:gd name="connsiteY5855" fmla="*/ 154743 h 1447571"/>
                <a:gd name="connsiteX5856" fmla="*/ 1658025 w 2566912"/>
                <a:gd name="connsiteY5856" fmla="*/ 156362 h 1447571"/>
                <a:gd name="connsiteX5857" fmla="*/ 1651262 w 2566912"/>
                <a:gd name="connsiteY5857" fmla="*/ 161410 h 1447571"/>
                <a:gd name="connsiteX5858" fmla="*/ 1647642 w 2566912"/>
                <a:gd name="connsiteY5858" fmla="*/ 164363 h 1447571"/>
                <a:gd name="connsiteX5859" fmla="*/ 1644118 w 2566912"/>
                <a:gd name="connsiteY5859" fmla="*/ 164649 h 1447571"/>
                <a:gd name="connsiteX5860" fmla="*/ 1643071 w 2566912"/>
                <a:gd name="connsiteY5860" fmla="*/ 164649 h 1447571"/>
                <a:gd name="connsiteX5861" fmla="*/ 1640118 w 2566912"/>
                <a:gd name="connsiteY5861" fmla="*/ 171507 h 1447571"/>
                <a:gd name="connsiteX5862" fmla="*/ 1638689 w 2566912"/>
                <a:gd name="connsiteY5862" fmla="*/ 172174 h 1447571"/>
                <a:gd name="connsiteX5863" fmla="*/ 1637546 w 2566912"/>
                <a:gd name="connsiteY5863" fmla="*/ 172555 h 1447571"/>
                <a:gd name="connsiteX5864" fmla="*/ 1636689 w 2566912"/>
                <a:gd name="connsiteY5864" fmla="*/ 173983 h 1447571"/>
                <a:gd name="connsiteX5865" fmla="*/ 1637927 w 2566912"/>
                <a:gd name="connsiteY5865" fmla="*/ 175031 h 1447571"/>
                <a:gd name="connsiteX5866" fmla="*/ 1634403 w 2566912"/>
                <a:gd name="connsiteY5866" fmla="*/ 178174 h 1447571"/>
                <a:gd name="connsiteX5867" fmla="*/ 1629735 w 2566912"/>
                <a:gd name="connsiteY5867" fmla="*/ 178651 h 1447571"/>
                <a:gd name="connsiteX5868" fmla="*/ 1626687 w 2566912"/>
                <a:gd name="connsiteY5868" fmla="*/ 179794 h 1447571"/>
                <a:gd name="connsiteX5869" fmla="*/ 1625354 w 2566912"/>
                <a:gd name="connsiteY5869" fmla="*/ 180460 h 1447571"/>
                <a:gd name="connsiteX5870" fmla="*/ 1624783 w 2566912"/>
                <a:gd name="connsiteY5870" fmla="*/ 181032 h 1447571"/>
                <a:gd name="connsiteX5871" fmla="*/ 1626402 w 2566912"/>
                <a:gd name="connsiteY5871" fmla="*/ 185128 h 1447571"/>
                <a:gd name="connsiteX5872" fmla="*/ 1622973 w 2566912"/>
                <a:gd name="connsiteY5872" fmla="*/ 188080 h 1447571"/>
                <a:gd name="connsiteX5873" fmla="*/ 1622211 w 2566912"/>
                <a:gd name="connsiteY5873" fmla="*/ 190557 h 1447571"/>
                <a:gd name="connsiteX5874" fmla="*/ 1622020 w 2566912"/>
                <a:gd name="connsiteY5874" fmla="*/ 192271 h 1447571"/>
                <a:gd name="connsiteX5875" fmla="*/ 1621259 w 2566912"/>
                <a:gd name="connsiteY5875" fmla="*/ 195605 h 1447571"/>
                <a:gd name="connsiteX5876" fmla="*/ 1621068 w 2566912"/>
                <a:gd name="connsiteY5876" fmla="*/ 197320 h 1447571"/>
                <a:gd name="connsiteX5877" fmla="*/ 1618687 w 2566912"/>
                <a:gd name="connsiteY5877" fmla="*/ 199415 h 1447571"/>
                <a:gd name="connsiteX5878" fmla="*/ 1615829 w 2566912"/>
                <a:gd name="connsiteY5878" fmla="*/ 200082 h 1447571"/>
                <a:gd name="connsiteX5879" fmla="*/ 1614686 w 2566912"/>
                <a:gd name="connsiteY5879" fmla="*/ 201225 h 1447571"/>
                <a:gd name="connsiteX5880" fmla="*/ 1615448 w 2566912"/>
                <a:gd name="connsiteY5880" fmla="*/ 202463 h 1447571"/>
                <a:gd name="connsiteX5881" fmla="*/ 1615639 w 2566912"/>
                <a:gd name="connsiteY5881" fmla="*/ 202463 h 1447571"/>
                <a:gd name="connsiteX5882" fmla="*/ 1617639 w 2566912"/>
                <a:gd name="connsiteY5882" fmla="*/ 203606 h 1447571"/>
                <a:gd name="connsiteX5883" fmla="*/ 1615162 w 2566912"/>
                <a:gd name="connsiteY5883" fmla="*/ 204940 h 1447571"/>
                <a:gd name="connsiteX5884" fmla="*/ 1614400 w 2566912"/>
                <a:gd name="connsiteY5884" fmla="*/ 205511 h 1447571"/>
                <a:gd name="connsiteX5885" fmla="*/ 1614876 w 2566912"/>
                <a:gd name="connsiteY5885" fmla="*/ 208369 h 1447571"/>
                <a:gd name="connsiteX5886" fmla="*/ 1614210 w 2566912"/>
                <a:gd name="connsiteY5886" fmla="*/ 209607 h 1447571"/>
                <a:gd name="connsiteX5887" fmla="*/ 1613543 w 2566912"/>
                <a:gd name="connsiteY5887" fmla="*/ 210369 h 1447571"/>
                <a:gd name="connsiteX5888" fmla="*/ 1612781 w 2566912"/>
                <a:gd name="connsiteY5888" fmla="*/ 213131 h 1447571"/>
                <a:gd name="connsiteX5889" fmla="*/ 1612495 w 2566912"/>
                <a:gd name="connsiteY5889" fmla="*/ 215131 h 1447571"/>
                <a:gd name="connsiteX5890" fmla="*/ 1614210 w 2566912"/>
                <a:gd name="connsiteY5890" fmla="*/ 218560 h 1447571"/>
                <a:gd name="connsiteX5891" fmla="*/ 1614305 w 2566912"/>
                <a:gd name="connsiteY5891" fmla="*/ 218656 h 1447571"/>
                <a:gd name="connsiteX5892" fmla="*/ 1615448 w 2566912"/>
                <a:gd name="connsiteY5892" fmla="*/ 222180 h 1447571"/>
                <a:gd name="connsiteX5893" fmla="*/ 1616972 w 2566912"/>
                <a:gd name="connsiteY5893" fmla="*/ 225228 h 1447571"/>
                <a:gd name="connsiteX5894" fmla="*/ 1618020 w 2566912"/>
                <a:gd name="connsiteY5894" fmla="*/ 227704 h 1447571"/>
                <a:gd name="connsiteX5895" fmla="*/ 1620877 w 2566912"/>
                <a:gd name="connsiteY5895" fmla="*/ 230276 h 1447571"/>
                <a:gd name="connsiteX5896" fmla="*/ 1623163 w 2566912"/>
                <a:gd name="connsiteY5896" fmla="*/ 231324 h 1447571"/>
                <a:gd name="connsiteX5897" fmla="*/ 1626402 w 2566912"/>
                <a:gd name="connsiteY5897" fmla="*/ 232753 h 1447571"/>
                <a:gd name="connsiteX5898" fmla="*/ 1626593 w 2566912"/>
                <a:gd name="connsiteY5898" fmla="*/ 232848 h 1447571"/>
                <a:gd name="connsiteX5899" fmla="*/ 1624687 w 2566912"/>
                <a:gd name="connsiteY5899" fmla="*/ 235324 h 1447571"/>
                <a:gd name="connsiteX5900" fmla="*/ 1622496 w 2566912"/>
                <a:gd name="connsiteY5900" fmla="*/ 235229 h 1447571"/>
                <a:gd name="connsiteX5901" fmla="*/ 1621639 w 2566912"/>
                <a:gd name="connsiteY5901" fmla="*/ 235039 h 1447571"/>
                <a:gd name="connsiteX5902" fmla="*/ 1619925 w 2566912"/>
                <a:gd name="connsiteY5902" fmla="*/ 236182 h 1447571"/>
                <a:gd name="connsiteX5903" fmla="*/ 1619734 w 2566912"/>
                <a:gd name="connsiteY5903" fmla="*/ 236563 h 1447571"/>
                <a:gd name="connsiteX5904" fmla="*/ 1619544 w 2566912"/>
                <a:gd name="connsiteY5904" fmla="*/ 236658 h 1447571"/>
                <a:gd name="connsiteX5905" fmla="*/ 1617162 w 2566912"/>
                <a:gd name="connsiteY5905" fmla="*/ 235896 h 1447571"/>
                <a:gd name="connsiteX5906" fmla="*/ 1614876 w 2566912"/>
                <a:gd name="connsiteY5906" fmla="*/ 236277 h 1447571"/>
                <a:gd name="connsiteX5907" fmla="*/ 1614115 w 2566912"/>
                <a:gd name="connsiteY5907" fmla="*/ 236848 h 1447571"/>
                <a:gd name="connsiteX5908" fmla="*/ 1606494 w 2566912"/>
                <a:gd name="connsiteY5908" fmla="*/ 233896 h 1447571"/>
                <a:gd name="connsiteX5909" fmla="*/ 1606304 w 2566912"/>
                <a:gd name="connsiteY5909" fmla="*/ 233800 h 1447571"/>
                <a:gd name="connsiteX5910" fmla="*/ 1607923 w 2566912"/>
                <a:gd name="connsiteY5910" fmla="*/ 232943 h 1447571"/>
                <a:gd name="connsiteX5911" fmla="*/ 1608209 w 2566912"/>
                <a:gd name="connsiteY5911" fmla="*/ 232848 h 1447571"/>
                <a:gd name="connsiteX5912" fmla="*/ 1608971 w 2566912"/>
                <a:gd name="connsiteY5912" fmla="*/ 231800 h 1447571"/>
                <a:gd name="connsiteX5913" fmla="*/ 1606018 w 2566912"/>
                <a:gd name="connsiteY5913" fmla="*/ 229038 h 1447571"/>
                <a:gd name="connsiteX5914" fmla="*/ 1603828 w 2566912"/>
                <a:gd name="connsiteY5914" fmla="*/ 229133 h 1447571"/>
                <a:gd name="connsiteX5915" fmla="*/ 1602494 w 2566912"/>
                <a:gd name="connsiteY5915" fmla="*/ 229228 h 1447571"/>
                <a:gd name="connsiteX5916" fmla="*/ 1600303 w 2566912"/>
                <a:gd name="connsiteY5916" fmla="*/ 227323 h 1447571"/>
                <a:gd name="connsiteX5917" fmla="*/ 1599637 w 2566912"/>
                <a:gd name="connsiteY5917" fmla="*/ 226752 h 1447571"/>
                <a:gd name="connsiteX5918" fmla="*/ 1599637 w 2566912"/>
                <a:gd name="connsiteY5918" fmla="*/ 226752 h 1447571"/>
                <a:gd name="connsiteX5919" fmla="*/ 1597732 w 2566912"/>
                <a:gd name="connsiteY5919" fmla="*/ 229228 h 1447571"/>
                <a:gd name="connsiteX5920" fmla="*/ 1597446 w 2566912"/>
                <a:gd name="connsiteY5920" fmla="*/ 229800 h 1447571"/>
                <a:gd name="connsiteX5921" fmla="*/ 1596208 w 2566912"/>
                <a:gd name="connsiteY5921" fmla="*/ 230276 h 1447571"/>
                <a:gd name="connsiteX5922" fmla="*/ 1595922 w 2566912"/>
                <a:gd name="connsiteY5922" fmla="*/ 230181 h 1447571"/>
                <a:gd name="connsiteX5923" fmla="*/ 1593160 w 2566912"/>
                <a:gd name="connsiteY5923" fmla="*/ 225133 h 1447571"/>
                <a:gd name="connsiteX5924" fmla="*/ 1592969 w 2566912"/>
                <a:gd name="connsiteY5924" fmla="*/ 224656 h 1447571"/>
                <a:gd name="connsiteX5925" fmla="*/ 1592398 w 2566912"/>
                <a:gd name="connsiteY5925" fmla="*/ 223228 h 1447571"/>
                <a:gd name="connsiteX5926" fmla="*/ 1590969 w 2566912"/>
                <a:gd name="connsiteY5926" fmla="*/ 219989 h 1447571"/>
                <a:gd name="connsiteX5927" fmla="*/ 1590969 w 2566912"/>
                <a:gd name="connsiteY5927" fmla="*/ 219799 h 1447571"/>
                <a:gd name="connsiteX5928" fmla="*/ 1595255 w 2566912"/>
                <a:gd name="connsiteY5928" fmla="*/ 218656 h 1447571"/>
                <a:gd name="connsiteX5929" fmla="*/ 1597351 w 2566912"/>
                <a:gd name="connsiteY5929" fmla="*/ 216846 h 1447571"/>
                <a:gd name="connsiteX5930" fmla="*/ 1597541 w 2566912"/>
                <a:gd name="connsiteY5930" fmla="*/ 216274 h 1447571"/>
                <a:gd name="connsiteX5931" fmla="*/ 1599351 w 2566912"/>
                <a:gd name="connsiteY5931" fmla="*/ 215417 h 1447571"/>
                <a:gd name="connsiteX5932" fmla="*/ 1600684 w 2566912"/>
                <a:gd name="connsiteY5932" fmla="*/ 214846 h 1447571"/>
                <a:gd name="connsiteX5933" fmla="*/ 1600399 w 2566912"/>
                <a:gd name="connsiteY5933" fmla="*/ 210845 h 1447571"/>
                <a:gd name="connsiteX5934" fmla="*/ 1600208 w 2566912"/>
                <a:gd name="connsiteY5934" fmla="*/ 209035 h 1447571"/>
                <a:gd name="connsiteX5935" fmla="*/ 1600303 w 2566912"/>
                <a:gd name="connsiteY5935" fmla="*/ 208464 h 1447571"/>
                <a:gd name="connsiteX5936" fmla="*/ 1599255 w 2566912"/>
                <a:gd name="connsiteY5936" fmla="*/ 205416 h 1447571"/>
                <a:gd name="connsiteX5937" fmla="*/ 1599161 w 2566912"/>
                <a:gd name="connsiteY5937" fmla="*/ 205130 h 1447571"/>
                <a:gd name="connsiteX5938" fmla="*/ 1599161 w 2566912"/>
                <a:gd name="connsiteY5938" fmla="*/ 204844 h 1447571"/>
                <a:gd name="connsiteX5939" fmla="*/ 1603637 w 2566912"/>
                <a:gd name="connsiteY5939" fmla="*/ 203320 h 1447571"/>
                <a:gd name="connsiteX5940" fmla="*/ 1607447 w 2566912"/>
                <a:gd name="connsiteY5940" fmla="*/ 202558 h 1447571"/>
                <a:gd name="connsiteX5941" fmla="*/ 1608304 w 2566912"/>
                <a:gd name="connsiteY5941" fmla="*/ 202082 h 1447571"/>
                <a:gd name="connsiteX5942" fmla="*/ 1607161 w 2566912"/>
                <a:gd name="connsiteY5942" fmla="*/ 200082 h 1447571"/>
                <a:gd name="connsiteX5943" fmla="*/ 1606018 w 2566912"/>
                <a:gd name="connsiteY5943" fmla="*/ 199701 h 1447571"/>
                <a:gd name="connsiteX5944" fmla="*/ 1605542 w 2566912"/>
                <a:gd name="connsiteY5944" fmla="*/ 199606 h 1447571"/>
                <a:gd name="connsiteX5945" fmla="*/ 1605161 w 2566912"/>
                <a:gd name="connsiteY5945" fmla="*/ 199415 h 1447571"/>
                <a:gd name="connsiteX5946" fmla="*/ 1607257 w 2566912"/>
                <a:gd name="connsiteY5946" fmla="*/ 197224 h 1447571"/>
                <a:gd name="connsiteX5947" fmla="*/ 1607543 w 2566912"/>
                <a:gd name="connsiteY5947" fmla="*/ 196462 h 1447571"/>
                <a:gd name="connsiteX5948" fmla="*/ 1604208 w 2566912"/>
                <a:gd name="connsiteY5948" fmla="*/ 195700 h 1447571"/>
                <a:gd name="connsiteX5949" fmla="*/ 1602780 w 2566912"/>
                <a:gd name="connsiteY5949" fmla="*/ 195605 h 1447571"/>
                <a:gd name="connsiteX5950" fmla="*/ 1602589 w 2566912"/>
                <a:gd name="connsiteY5950" fmla="*/ 195605 h 1447571"/>
                <a:gd name="connsiteX5951" fmla="*/ 1603732 w 2566912"/>
                <a:gd name="connsiteY5951" fmla="*/ 194367 h 1447571"/>
                <a:gd name="connsiteX5952" fmla="*/ 1606018 w 2566912"/>
                <a:gd name="connsiteY5952" fmla="*/ 190843 h 1447571"/>
                <a:gd name="connsiteX5953" fmla="*/ 1608114 w 2566912"/>
                <a:gd name="connsiteY5953" fmla="*/ 188842 h 1447571"/>
                <a:gd name="connsiteX5954" fmla="*/ 1609162 w 2566912"/>
                <a:gd name="connsiteY5954" fmla="*/ 186842 h 1447571"/>
                <a:gd name="connsiteX5955" fmla="*/ 1609257 w 2566912"/>
                <a:gd name="connsiteY5955" fmla="*/ 186080 h 1447571"/>
                <a:gd name="connsiteX5956" fmla="*/ 1611162 w 2566912"/>
                <a:gd name="connsiteY5956" fmla="*/ 183604 h 1447571"/>
                <a:gd name="connsiteX5957" fmla="*/ 1613162 w 2566912"/>
                <a:gd name="connsiteY5957" fmla="*/ 181032 h 1447571"/>
                <a:gd name="connsiteX5958" fmla="*/ 1613448 w 2566912"/>
                <a:gd name="connsiteY5958" fmla="*/ 179413 h 1447571"/>
                <a:gd name="connsiteX5959" fmla="*/ 1611638 w 2566912"/>
                <a:gd name="connsiteY5959" fmla="*/ 177793 h 1447571"/>
                <a:gd name="connsiteX5960" fmla="*/ 1610400 w 2566912"/>
                <a:gd name="connsiteY5960" fmla="*/ 176460 h 1447571"/>
                <a:gd name="connsiteX5961" fmla="*/ 1609924 w 2566912"/>
                <a:gd name="connsiteY5961" fmla="*/ 175603 h 1447571"/>
                <a:gd name="connsiteX5962" fmla="*/ 1611543 w 2566912"/>
                <a:gd name="connsiteY5962" fmla="*/ 173793 h 1447571"/>
                <a:gd name="connsiteX5963" fmla="*/ 2295342 w 2566912"/>
                <a:gd name="connsiteY5963" fmla="*/ 1392517 h 1447571"/>
                <a:gd name="connsiteX5964" fmla="*/ 2292390 w 2566912"/>
                <a:gd name="connsiteY5964" fmla="*/ 1395470 h 1447571"/>
                <a:gd name="connsiteX5965" fmla="*/ 2292771 w 2566912"/>
                <a:gd name="connsiteY5965" fmla="*/ 1396232 h 1447571"/>
                <a:gd name="connsiteX5966" fmla="*/ 2293914 w 2566912"/>
                <a:gd name="connsiteY5966" fmla="*/ 1396517 h 1447571"/>
                <a:gd name="connsiteX5967" fmla="*/ 2294486 w 2566912"/>
                <a:gd name="connsiteY5967" fmla="*/ 1396422 h 1447571"/>
                <a:gd name="connsiteX5968" fmla="*/ 2296867 w 2566912"/>
                <a:gd name="connsiteY5968" fmla="*/ 1394041 h 1447571"/>
                <a:gd name="connsiteX5969" fmla="*/ 2296295 w 2566912"/>
                <a:gd name="connsiteY5969" fmla="*/ 1392231 h 1447571"/>
                <a:gd name="connsiteX5970" fmla="*/ 2295342 w 2566912"/>
                <a:gd name="connsiteY5970" fmla="*/ 1392517 h 1447571"/>
                <a:gd name="connsiteX5971" fmla="*/ 2294295 w 2566912"/>
                <a:gd name="connsiteY5971" fmla="*/ 1395660 h 1447571"/>
                <a:gd name="connsiteX5972" fmla="*/ 2293437 w 2566912"/>
                <a:gd name="connsiteY5972" fmla="*/ 1395565 h 1447571"/>
                <a:gd name="connsiteX5973" fmla="*/ 2293343 w 2566912"/>
                <a:gd name="connsiteY5973" fmla="*/ 1395470 h 1447571"/>
                <a:gd name="connsiteX5974" fmla="*/ 2295819 w 2566912"/>
                <a:gd name="connsiteY5974" fmla="*/ 1393183 h 1447571"/>
                <a:gd name="connsiteX5975" fmla="*/ 2295914 w 2566912"/>
                <a:gd name="connsiteY5975" fmla="*/ 1394136 h 1447571"/>
                <a:gd name="connsiteX5976" fmla="*/ 2294295 w 2566912"/>
                <a:gd name="connsiteY5976" fmla="*/ 1395660 h 1447571"/>
                <a:gd name="connsiteX5977" fmla="*/ 2264291 w 2566912"/>
                <a:gd name="connsiteY5977" fmla="*/ 1295933 h 1447571"/>
                <a:gd name="connsiteX5978" fmla="*/ 2263624 w 2566912"/>
                <a:gd name="connsiteY5978" fmla="*/ 1295647 h 1447571"/>
                <a:gd name="connsiteX5979" fmla="*/ 2263053 w 2566912"/>
                <a:gd name="connsiteY5979" fmla="*/ 1295171 h 1447571"/>
                <a:gd name="connsiteX5980" fmla="*/ 2260767 w 2566912"/>
                <a:gd name="connsiteY5980" fmla="*/ 1293742 h 1447571"/>
                <a:gd name="connsiteX5981" fmla="*/ 2260005 w 2566912"/>
                <a:gd name="connsiteY5981" fmla="*/ 1293647 h 1447571"/>
                <a:gd name="connsiteX5982" fmla="*/ 2255528 w 2566912"/>
                <a:gd name="connsiteY5982" fmla="*/ 1293742 h 1447571"/>
                <a:gd name="connsiteX5983" fmla="*/ 2251337 w 2566912"/>
                <a:gd name="connsiteY5983" fmla="*/ 1296124 h 1447571"/>
                <a:gd name="connsiteX5984" fmla="*/ 2251146 w 2566912"/>
                <a:gd name="connsiteY5984" fmla="*/ 1296695 h 1447571"/>
                <a:gd name="connsiteX5985" fmla="*/ 2251052 w 2566912"/>
                <a:gd name="connsiteY5985" fmla="*/ 1298505 h 1447571"/>
                <a:gd name="connsiteX5986" fmla="*/ 2251242 w 2566912"/>
                <a:gd name="connsiteY5986" fmla="*/ 1298886 h 1447571"/>
                <a:gd name="connsiteX5987" fmla="*/ 2253528 w 2566912"/>
                <a:gd name="connsiteY5987" fmla="*/ 1300982 h 1447571"/>
                <a:gd name="connsiteX5988" fmla="*/ 2254576 w 2566912"/>
                <a:gd name="connsiteY5988" fmla="*/ 1300982 h 1447571"/>
                <a:gd name="connsiteX5989" fmla="*/ 2255909 w 2566912"/>
                <a:gd name="connsiteY5989" fmla="*/ 1300982 h 1447571"/>
                <a:gd name="connsiteX5990" fmla="*/ 2257052 w 2566912"/>
                <a:gd name="connsiteY5990" fmla="*/ 1300886 h 1447571"/>
                <a:gd name="connsiteX5991" fmla="*/ 2258385 w 2566912"/>
                <a:gd name="connsiteY5991" fmla="*/ 1300315 h 1447571"/>
                <a:gd name="connsiteX5992" fmla="*/ 2259434 w 2566912"/>
                <a:gd name="connsiteY5992" fmla="*/ 1299838 h 1447571"/>
                <a:gd name="connsiteX5993" fmla="*/ 2261434 w 2566912"/>
                <a:gd name="connsiteY5993" fmla="*/ 1298981 h 1447571"/>
                <a:gd name="connsiteX5994" fmla="*/ 2262862 w 2566912"/>
                <a:gd name="connsiteY5994" fmla="*/ 1298315 h 1447571"/>
                <a:gd name="connsiteX5995" fmla="*/ 2265529 w 2566912"/>
                <a:gd name="connsiteY5995" fmla="*/ 1297362 h 1447571"/>
                <a:gd name="connsiteX5996" fmla="*/ 2265625 w 2566912"/>
                <a:gd name="connsiteY5996" fmla="*/ 1296314 h 1447571"/>
                <a:gd name="connsiteX5997" fmla="*/ 2264291 w 2566912"/>
                <a:gd name="connsiteY5997" fmla="*/ 1295933 h 1447571"/>
                <a:gd name="connsiteX5998" fmla="*/ 2264005 w 2566912"/>
                <a:gd name="connsiteY5998" fmla="*/ 1297743 h 1447571"/>
                <a:gd name="connsiteX5999" fmla="*/ 2263243 w 2566912"/>
                <a:gd name="connsiteY5999" fmla="*/ 1297838 h 1447571"/>
                <a:gd name="connsiteX6000" fmla="*/ 2261053 w 2566912"/>
                <a:gd name="connsiteY6000" fmla="*/ 1298505 h 1447571"/>
                <a:gd name="connsiteX6001" fmla="*/ 2259243 w 2566912"/>
                <a:gd name="connsiteY6001" fmla="*/ 1299267 h 1447571"/>
                <a:gd name="connsiteX6002" fmla="*/ 2257909 w 2566912"/>
                <a:gd name="connsiteY6002" fmla="*/ 1299838 h 1447571"/>
                <a:gd name="connsiteX6003" fmla="*/ 2256862 w 2566912"/>
                <a:gd name="connsiteY6003" fmla="*/ 1300315 h 1447571"/>
                <a:gd name="connsiteX6004" fmla="*/ 2254671 w 2566912"/>
                <a:gd name="connsiteY6004" fmla="*/ 1300315 h 1447571"/>
                <a:gd name="connsiteX6005" fmla="*/ 2253528 w 2566912"/>
                <a:gd name="connsiteY6005" fmla="*/ 1300315 h 1447571"/>
                <a:gd name="connsiteX6006" fmla="*/ 2252099 w 2566912"/>
                <a:gd name="connsiteY6006" fmla="*/ 1298600 h 1447571"/>
                <a:gd name="connsiteX6007" fmla="*/ 2251909 w 2566912"/>
                <a:gd name="connsiteY6007" fmla="*/ 1298219 h 1447571"/>
                <a:gd name="connsiteX6008" fmla="*/ 2252004 w 2566912"/>
                <a:gd name="connsiteY6008" fmla="*/ 1297076 h 1447571"/>
                <a:gd name="connsiteX6009" fmla="*/ 2252290 w 2566912"/>
                <a:gd name="connsiteY6009" fmla="*/ 1296219 h 1447571"/>
                <a:gd name="connsiteX6010" fmla="*/ 2255814 w 2566912"/>
                <a:gd name="connsiteY6010" fmla="*/ 1294600 h 1447571"/>
                <a:gd name="connsiteX6011" fmla="*/ 2257529 w 2566912"/>
                <a:gd name="connsiteY6011" fmla="*/ 1294409 h 1447571"/>
                <a:gd name="connsiteX6012" fmla="*/ 2259910 w 2566912"/>
                <a:gd name="connsiteY6012" fmla="*/ 1294600 h 1447571"/>
                <a:gd name="connsiteX6013" fmla="*/ 2260767 w 2566912"/>
                <a:gd name="connsiteY6013" fmla="*/ 1294695 h 1447571"/>
                <a:gd name="connsiteX6014" fmla="*/ 2262481 w 2566912"/>
                <a:gd name="connsiteY6014" fmla="*/ 1295933 h 1447571"/>
                <a:gd name="connsiteX6015" fmla="*/ 2263148 w 2566912"/>
                <a:gd name="connsiteY6015" fmla="*/ 1296505 h 1447571"/>
                <a:gd name="connsiteX6016" fmla="*/ 2264101 w 2566912"/>
                <a:gd name="connsiteY6016" fmla="*/ 1296886 h 1447571"/>
                <a:gd name="connsiteX6017" fmla="*/ 2265053 w 2566912"/>
                <a:gd name="connsiteY6017" fmla="*/ 1297267 h 1447571"/>
                <a:gd name="connsiteX6018" fmla="*/ 2264005 w 2566912"/>
                <a:gd name="connsiteY6018" fmla="*/ 1297743 h 1447571"/>
                <a:gd name="connsiteX6019" fmla="*/ 1697173 w 2566912"/>
                <a:gd name="connsiteY6019" fmla="*/ 182365 h 1447571"/>
                <a:gd name="connsiteX6020" fmla="*/ 1697173 w 2566912"/>
                <a:gd name="connsiteY6020" fmla="*/ 182556 h 1447571"/>
                <a:gd name="connsiteX6021" fmla="*/ 1698982 w 2566912"/>
                <a:gd name="connsiteY6021" fmla="*/ 185890 h 1447571"/>
                <a:gd name="connsiteX6022" fmla="*/ 1699744 w 2566912"/>
                <a:gd name="connsiteY6022" fmla="*/ 186080 h 1447571"/>
                <a:gd name="connsiteX6023" fmla="*/ 1707936 w 2566912"/>
                <a:gd name="connsiteY6023" fmla="*/ 184175 h 1447571"/>
                <a:gd name="connsiteX6024" fmla="*/ 1708698 w 2566912"/>
                <a:gd name="connsiteY6024" fmla="*/ 183413 h 1447571"/>
                <a:gd name="connsiteX6025" fmla="*/ 1707269 w 2566912"/>
                <a:gd name="connsiteY6025" fmla="*/ 178936 h 1447571"/>
                <a:gd name="connsiteX6026" fmla="*/ 1704507 w 2566912"/>
                <a:gd name="connsiteY6026" fmla="*/ 176365 h 1447571"/>
                <a:gd name="connsiteX6027" fmla="*/ 1700887 w 2566912"/>
                <a:gd name="connsiteY6027" fmla="*/ 176650 h 1447571"/>
                <a:gd name="connsiteX6028" fmla="*/ 1698030 w 2566912"/>
                <a:gd name="connsiteY6028" fmla="*/ 179032 h 1447571"/>
                <a:gd name="connsiteX6029" fmla="*/ 1697459 w 2566912"/>
                <a:gd name="connsiteY6029" fmla="*/ 179603 h 1447571"/>
                <a:gd name="connsiteX6030" fmla="*/ 1697077 w 2566912"/>
                <a:gd name="connsiteY6030" fmla="*/ 181889 h 1447571"/>
                <a:gd name="connsiteX6031" fmla="*/ 1697173 w 2566912"/>
                <a:gd name="connsiteY6031" fmla="*/ 182365 h 1447571"/>
                <a:gd name="connsiteX6032" fmla="*/ 1698125 w 2566912"/>
                <a:gd name="connsiteY6032" fmla="*/ 180079 h 1447571"/>
                <a:gd name="connsiteX6033" fmla="*/ 1698792 w 2566912"/>
                <a:gd name="connsiteY6033" fmla="*/ 179508 h 1447571"/>
                <a:gd name="connsiteX6034" fmla="*/ 1701268 w 2566912"/>
                <a:gd name="connsiteY6034" fmla="*/ 177412 h 1447571"/>
                <a:gd name="connsiteX6035" fmla="*/ 1704221 w 2566912"/>
                <a:gd name="connsiteY6035" fmla="*/ 177031 h 1447571"/>
                <a:gd name="connsiteX6036" fmla="*/ 1706602 w 2566912"/>
                <a:gd name="connsiteY6036" fmla="*/ 179413 h 1447571"/>
                <a:gd name="connsiteX6037" fmla="*/ 1707936 w 2566912"/>
                <a:gd name="connsiteY6037" fmla="*/ 183223 h 1447571"/>
                <a:gd name="connsiteX6038" fmla="*/ 1707745 w 2566912"/>
                <a:gd name="connsiteY6038" fmla="*/ 183413 h 1447571"/>
                <a:gd name="connsiteX6039" fmla="*/ 1699744 w 2566912"/>
                <a:gd name="connsiteY6039" fmla="*/ 185318 h 1447571"/>
                <a:gd name="connsiteX6040" fmla="*/ 1698220 w 2566912"/>
                <a:gd name="connsiteY6040" fmla="*/ 182461 h 1447571"/>
                <a:gd name="connsiteX6041" fmla="*/ 1698125 w 2566912"/>
                <a:gd name="connsiteY6041" fmla="*/ 181699 h 1447571"/>
                <a:gd name="connsiteX6042" fmla="*/ 1698125 w 2566912"/>
                <a:gd name="connsiteY6042" fmla="*/ 180079 h 1447571"/>
                <a:gd name="connsiteX6043" fmla="*/ 1632117 w 2566912"/>
                <a:gd name="connsiteY6043" fmla="*/ 93783 h 1447571"/>
                <a:gd name="connsiteX6044" fmla="*/ 1632403 w 2566912"/>
                <a:gd name="connsiteY6044" fmla="*/ 93783 h 1447571"/>
                <a:gd name="connsiteX6045" fmla="*/ 1640403 w 2566912"/>
                <a:gd name="connsiteY6045" fmla="*/ 91402 h 1447571"/>
                <a:gd name="connsiteX6046" fmla="*/ 1642785 w 2566912"/>
                <a:gd name="connsiteY6046" fmla="*/ 86925 h 1447571"/>
                <a:gd name="connsiteX6047" fmla="*/ 1639927 w 2566912"/>
                <a:gd name="connsiteY6047" fmla="*/ 81305 h 1447571"/>
                <a:gd name="connsiteX6048" fmla="*/ 1639927 w 2566912"/>
                <a:gd name="connsiteY6048" fmla="*/ 81305 h 1447571"/>
                <a:gd name="connsiteX6049" fmla="*/ 1636308 w 2566912"/>
                <a:gd name="connsiteY6049" fmla="*/ 80734 h 1447571"/>
                <a:gd name="connsiteX6050" fmla="*/ 1635451 w 2566912"/>
                <a:gd name="connsiteY6050" fmla="*/ 81496 h 1447571"/>
                <a:gd name="connsiteX6051" fmla="*/ 1635260 w 2566912"/>
                <a:gd name="connsiteY6051" fmla="*/ 83210 h 1447571"/>
                <a:gd name="connsiteX6052" fmla="*/ 1634784 w 2566912"/>
                <a:gd name="connsiteY6052" fmla="*/ 85115 h 1447571"/>
                <a:gd name="connsiteX6053" fmla="*/ 1632879 w 2566912"/>
                <a:gd name="connsiteY6053" fmla="*/ 86258 h 1447571"/>
                <a:gd name="connsiteX6054" fmla="*/ 1631831 w 2566912"/>
                <a:gd name="connsiteY6054" fmla="*/ 86830 h 1447571"/>
                <a:gd name="connsiteX6055" fmla="*/ 1630021 w 2566912"/>
                <a:gd name="connsiteY6055" fmla="*/ 90830 h 1447571"/>
                <a:gd name="connsiteX6056" fmla="*/ 1630021 w 2566912"/>
                <a:gd name="connsiteY6056" fmla="*/ 91116 h 1447571"/>
                <a:gd name="connsiteX6057" fmla="*/ 1632117 w 2566912"/>
                <a:gd name="connsiteY6057" fmla="*/ 93783 h 1447571"/>
                <a:gd name="connsiteX6058" fmla="*/ 1632403 w 2566912"/>
                <a:gd name="connsiteY6058" fmla="*/ 87592 h 1447571"/>
                <a:gd name="connsiteX6059" fmla="*/ 1633355 w 2566912"/>
                <a:gd name="connsiteY6059" fmla="*/ 87020 h 1447571"/>
                <a:gd name="connsiteX6060" fmla="*/ 1635451 w 2566912"/>
                <a:gd name="connsiteY6060" fmla="*/ 85687 h 1447571"/>
                <a:gd name="connsiteX6061" fmla="*/ 1636212 w 2566912"/>
                <a:gd name="connsiteY6061" fmla="*/ 83210 h 1447571"/>
                <a:gd name="connsiteX6062" fmla="*/ 1636403 w 2566912"/>
                <a:gd name="connsiteY6062" fmla="*/ 81781 h 1447571"/>
                <a:gd name="connsiteX6063" fmla="*/ 1636689 w 2566912"/>
                <a:gd name="connsiteY6063" fmla="*/ 81591 h 1447571"/>
                <a:gd name="connsiteX6064" fmla="*/ 1637261 w 2566912"/>
                <a:gd name="connsiteY6064" fmla="*/ 81496 h 1447571"/>
                <a:gd name="connsiteX6065" fmla="*/ 1639451 w 2566912"/>
                <a:gd name="connsiteY6065" fmla="*/ 82067 h 1447571"/>
                <a:gd name="connsiteX6066" fmla="*/ 1642023 w 2566912"/>
                <a:gd name="connsiteY6066" fmla="*/ 87020 h 1447571"/>
                <a:gd name="connsiteX6067" fmla="*/ 1640118 w 2566912"/>
                <a:gd name="connsiteY6067" fmla="*/ 90830 h 1447571"/>
                <a:gd name="connsiteX6068" fmla="*/ 1632403 w 2566912"/>
                <a:gd name="connsiteY6068" fmla="*/ 93021 h 1447571"/>
                <a:gd name="connsiteX6069" fmla="*/ 1631069 w 2566912"/>
                <a:gd name="connsiteY6069" fmla="*/ 91211 h 1447571"/>
                <a:gd name="connsiteX6070" fmla="*/ 1631069 w 2566912"/>
                <a:gd name="connsiteY6070" fmla="*/ 90925 h 1447571"/>
                <a:gd name="connsiteX6071" fmla="*/ 1632403 w 2566912"/>
                <a:gd name="connsiteY6071" fmla="*/ 87592 h 1447571"/>
                <a:gd name="connsiteX6072" fmla="*/ 2085221 w 2566912"/>
                <a:gd name="connsiteY6072" fmla="*/ 44634 h 1447571"/>
                <a:gd name="connsiteX6073" fmla="*/ 2087602 w 2566912"/>
                <a:gd name="connsiteY6073" fmla="*/ 46729 h 1447571"/>
                <a:gd name="connsiteX6074" fmla="*/ 2087698 w 2566912"/>
                <a:gd name="connsiteY6074" fmla="*/ 46825 h 1447571"/>
                <a:gd name="connsiteX6075" fmla="*/ 2092269 w 2566912"/>
                <a:gd name="connsiteY6075" fmla="*/ 49682 h 1447571"/>
                <a:gd name="connsiteX6076" fmla="*/ 2097413 w 2566912"/>
                <a:gd name="connsiteY6076" fmla="*/ 49873 h 1447571"/>
                <a:gd name="connsiteX6077" fmla="*/ 2098080 w 2566912"/>
                <a:gd name="connsiteY6077" fmla="*/ 49873 h 1447571"/>
                <a:gd name="connsiteX6078" fmla="*/ 2100747 w 2566912"/>
                <a:gd name="connsiteY6078" fmla="*/ 51968 h 1447571"/>
                <a:gd name="connsiteX6079" fmla="*/ 2102557 w 2566912"/>
                <a:gd name="connsiteY6079" fmla="*/ 53587 h 1447571"/>
                <a:gd name="connsiteX6080" fmla="*/ 2103128 w 2566912"/>
                <a:gd name="connsiteY6080" fmla="*/ 53778 h 1447571"/>
                <a:gd name="connsiteX6081" fmla="*/ 2103414 w 2566912"/>
                <a:gd name="connsiteY6081" fmla="*/ 53778 h 1447571"/>
                <a:gd name="connsiteX6082" fmla="*/ 2106271 w 2566912"/>
                <a:gd name="connsiteY6082" fmla="*/ 49492 h 1447571"/>
                <a:gd name="connsiteX6083" fmla="*/ 2106748 w 2566912"/>
                <a:gd name="connsiteY6083" fmla="*/ 48539 h 1447571"/>
                <a:gd name="connsiteX6084" fmla="*/ 2106081 w 2566912"/>
                <a:gd name="connsiteY6084" fmla="*/ 45110 h 1447571"/>
                <a:gd name="connsiteX6085" fmla="*/ 2105890 w 2566912"/>
                <a:gd name="connsiteY6085" fmla="*/ 44634 h 1447571"/>
                <a:gd name="connsiteX6086" fmla="*/ 2105890 w 2566912"/>
                <a:gd name="connsiteY6086" fmla="*/ 44443 h 1447571"/>
                <a:gd name="connsiteX6087" fmla="*/ 2107891 w 2566912"/>
                <a:gd name="connsiteY6087" fmla="*/ 44062 h 1447571"/>
                <a:gd name="connsiteX6088" fmla="*/ 2114082 w 2566912"/>
                <a:gd name="connsiteY6088" fmla="*/ 41967 h 1447571"/>
                <a:gd name="connsiteX6089" fmla="*/ 2118082 w 2566912"/>
                <a:gd name="connsiteY6089" fmla="*/ 38347 h 1447571"/>
                <a:gd name="connsiteX6090" fmla="*/ 2123321 w 2566912"/>
                <a:gd name="connsiteY6090" fmla="*/ 37204 h 1447571"/>
                <a:gd name="connsiteX6091" fmla="*/ 2124750 w 2566912"/>
                <a:gd name="connsiteY6091" fmla="*/ 36442 h 1447571"/>
                <a:gd name="connsiteX6092" fmla="*/ 2124274 w 2566912"/>
                <a:gd name="connsiteY6092" fmla="*/ 34061 h 1447571"/>
                <a:gd name="connsiteX6093" fmla="*/ 2118749 w 2566912"/>
                <a:gd name="connsiteY6093" fmla="*/ 32251 h 1447571"/>
                <a:gd name="connsiteX6094" fmla="*/ 2117606 w 2566912"/>
                <a:gd name="connsiteY6094" fmla="*/ 31966 h 1447571"/>
                <a:gd name="connsiteX6095" fmla="*/ 2116273 w 2566912"/>
                <a:gd name="connsiteY6095" fmla="*/ 28727 h 1447571"/>
                <a:gd name="connsiteX6096" fmla="*/ 2117702 w 2566912"/>
                <a:gd name="connsiteY6096" fmla="*/ 26822 h 1447571"/>
                <a:gd name="connsiteX6097" fmla="*/ 2118082 w 2566912"/>
                <a:gd name="connsiteY6097" fmla="*/ 26536 h 1447571"/>
                <a:gd name="connsiteX6098" fmla="*/ 2118368 w 2566912"/>
                <a:gd name="connsiteY6098" fmla="*/ 27489 h 1447571"/>
                <a:gd name="connsiteX6099" fmla="*/ 2118940 w 2566912"/>
                <a:gd name="connsiteY6099" fmla="*/ 29203 h 1447571"/>
                <a:gd name="connsiteX6100" fmla="*/ 2121416 w 2566912"/>
                <a:gd name="connsiteY6100" fmla="*/ 31299 h 1447571"/>
                <a:gd name="connsiteX6101" fmla="*/ 2122845 w 2566912"/>
                <a:gd name="connsiteY6101" fmla="*/ 32251 h 1447571"/>
                <a:gd name="connsiteX6102" fmla="*/ 2126084 w 2566912"/>
                <a:gd name="connsiteY6102" fmla="*/ 32442 h 1447571"/>
                <a:gd name="connsiteX6103" fmla="*/ 2126941 w 2566912"/>
                <a:gd name="connsiteY6103" fmla="*/ 32061 h 1447571"/>
                <a:gd name="connsiteX6104" fmla="*/ 2135132 w 2566912"/>
                <a:gd name="connsiteY6104" fmla="*/ 27965 h 1447571"/>
                <a:gd name="connsiteX6105" fmla="*/ 2135703 w 2566912"/>
                <a:gd name="connsiteY6105" fmla="*/ 27203 h 1447571"/>
                <a:gd name="connsiteX6106" fmla="*/ 2134751 w 2566912"/>
                <a:gd name="connsiteY6106" fmla="*/ 24917 h 1447571"/>
                <a:gd name="connsiteX6107" fmla="*/ 2134180 w 2566912"/>
                <a:gd name="connsiteY6107" fmla="*/ 24060 h 1447571"/>
                <a:gd name="connsiteX6108" fmla="*/ 2134751 w 2566912"/>
                <a:gd name="connsiteY6108" fmla="*/ 22060 h 1447571"/>
                <a:gd name="connsiteX6109" fmla="*/ 2135418 w 2566912"/>
                <a:gd name="connsiteY6109" fmla="*/ 20821 h 1447571"/>
                <a:gd name="connsiteX6110" fmla="*/ 2135323 w 2566912"/>
                <a:gd name="connsiteY6110" fmla="*/ 19488 h 1447571"/>
                <a:gd name="connsiteX6111" fmla="*/ 2131989 w 2566912"/>
                <a:gd name="connsiteY6111" fmla="*/ 18059 h 1447571"/>
                <a:gd name="connsiteX6112" fmla="*/ 2129893 w 2566912"/>
                <a:gd name="connsiteY6112" fmla="*/ 18059 h 1447571"/>
                <a:gd name="connsiteX6113" fmla="*/ 2129036 w 2566912"/>
                <a:gd name="connsiteY6113" fmla="*/ 18059 h 1447571"/>
                <a:gd name="connsiteX6114" fmla="*/ 2127893 w 2566912"/>
                <a:gd name="connsiteY6114" fmla="*/ 16630 h 1447571"/>
                <a:gd name="connsiteX6115" fmla="*/ 2127512 w 2566912"/>
                <a:gd name="connsiteY6115" fmla="*/ 15964 h 1447571"/>
                <a:gd name="connsiteX6116" fmla="*/ 2126941 w 2566912"/>
                <a:gd name="connsiteY6116" fmla="*/ 15583 h 1447571"/>
                <a:gd name="connsiteX6117" fmla="*/ 2122750 w 2566912"/>
                <a:gd name="connsiteY6117" fmla="*/ 16916 h 1447571"/>
                <a:gd name="connsiteX6118" fmla="*/ 2113891 w 2566912"/>
                <a:gd name="connsiteY6118" fmla="*/ 19393 h 1447571"/>
                <a:gd name="connsiteX6119" fmla="*/ 2107891 w 2566912"/>
                <a:gd name="connsiteY6119" fmla="*/ 18250 h 1447571"/>
                <a:gd name="connsiteX6120" fmla="*/ 2101699 w 2566912"/>
                <a:gd name="connsiteY6120" fmla="*/ 19774 h 1447571"/>
                <a:gd name="connsiteX6121" fmla="*/ 2101318 w 2566912"/>
                <a:gd name="connsiteY6121" fmla="*/ 21107 h 1447571"/>
                <a:gd name="connsiteX6122" fmla="*/ 2103795 w 2566912"/>
                <a:gd name="connsiteY6122" fmla="*/ 24631 h 1447571"/>
                <a:gd name="connsiteX6123" fmla="*/ 2107319 w 2566912"/>
                <a:gd name="connsiteY6123" fmla="*/ 28727 h 1447571"/>
                <a:gd name="connsiteX6124" fmla="*/ 2107319 w 2566912"/>
                <a:gd name="connsiteY6124" fmla="*/ 29108 h 1447571"/>
                <a:gd name="connsiteX6125" fmla="*/ 2105224 w 2566912"/>
                <a:gd name="connsiteY6125" fmla="*/ 30156 h 1447571"/>
                <a:gd name="connsiteX6126" fmla="*/ 2103986 w 2566912"/>
                <a:gd name="connsiteY6126" fmla="*/ 29013 h 1447571"/>
                <a:gd name="connsiteX6127" fmla="*/ 2103414 w 2566912"/>
                <a:gd name="connsiteY6127" fmla="*/ 27679 h 1447571"/>
                <a:gd name="connsiteX6128" fmla="*/ 2092555 w 2566912"/>
                <a:gd name="connsiteY6128" fmla="*/ 26155 h 1447571"/>
                <a:gd name="connsiteX6129" fmla="*/ 2091031 w 2566912"/>
                <a:gd name="connsiteY6129" fmla="*/ 26441 h 1447571"/>
                <a:gd name="connsiteX6130" fmla="*/ 2082840 w 2566912"/>
                <a:gd name="connsiteY6130" fmla="*/ 28156 h 1447571"/>
                <a:gd name="connsiteX6131" fmla="*/ 2081887 w 2566912"/>
                <a:gd name="connsiteY6131" fmla="*/ 33013 h 1447571"/>
                <a:gd name="connsiteX6132" fmla="*/ 2082173 w 2566912"/>
                <a:gd name="connsiteY6132" fmla="*/ 34347 h 1447571"/>
                <a:gd name="connsiteX6133" fmla="*/ 2080458 w 2566912"/>
                <a:gd name="connsiteY6133" fmla="*/ 37204 h 1447571"/>
                <a:gd name="connsiteX6134" fmla="*/ 2081506 w 2566912"/>
                <a:gd name="connsiteY6134" fmla="*/ 42634 h 1447571"/>
                <a:gd name="connsiteX6135" fmla="*/ 2085221 w 2566912"/>
                <a:gd name="connsiteY6135" fmla="*/ 44634 h 1447571"/>
                <a:gd name="connsiteX6136" fmla="*/ 2081030 w 2566912"/>
                <a:gd name="connsiteY6136" fmla="*/ 37585 h 1447571"/>
                <a:gd name="connsiteX6137" fmla="*/ 2083030 w 2566912"/>
                <a:gd name="connsiteY6137" fmla="*/ 34156 h 1447571"/>
                <a:gd name="connsiteX6138" fmla="*/ 2082744 w 2566912"/>
                <a:gd name="connsiteY6138" fmla="*/ 32537 h 1447571"/>
                <a:gd name="connsiteX6139" fmla="*/ 2083030 w 2566912"/>
                <a:gd name="connsiteY6139" fmla="*/ 28727 h 1447571"/>
                <a:gd name="connsiteX6140" fmla="*/ 2091126 w 2566912"/>
                <a:gd name="connsiteY6140" fmla="*/ 27013 h 1447571"/>
                <a:gd name="connsiteX6141" fmla="*/ 2092651 w 2566912"/>
                <a:gd name="connsiteY6141" fmla="*/ 26727 h 1447571"/>
                <a:gd name="connsiteX6142" fmla="*/ 2102557 w 2566912"/>
                <a:gd name="connsiteY6142" fmla="*/ 27870 h 1447571"/>
                <a:gd name="connsiteX6143" fmla="*/ 2103128 w 2566912"/>
                <a:gd name="connsiteY6143" fmla="*/ 29108 h 1447571"/>
                <a:gd name="connsiteX6144" fmla="*/ 2105509 w 2566912"/>
                <a:gd name="connsiteY6144" fmla="*/ 30727 h 1447571"/>
                <a:gd name="connsiteX6145" fmla="*/ 2108271 w 2566912"/>
                <a:gd name="connsiteY6145" fmla="*/ 29203 h 1447571"/>
                <a:gd name="connsiteX6146" fmla="*/ 2108271 w 2566912"/>
                <a:gd name="connsiteY6146" fmla="*/ 28156 h 1447571"/>
                <a:gd name="connsiteX6147" fmla="*/ 2104462 w 2566912"/>
                <a:gd name="connsiteY6147" fmla="*/ 23774 h 1447571"/>
                <a:gd name="connsiteX6148" fmla="*/ 2102366 w 2566912"/>
                <a:gd name="connsiteY6148" fmla="*/ 20821 h 1447571"/>
                <a:gd name="connsiteX6149" fmla="*/ 2102557 w 2566912"/>
                <a:gd name="connsiteY6149" fmla="*/ 20155 h 1447571"/>
                <a:gd name="connsiteX6150" fmla="*/ 2107700 w 2566912"/>
                <a:gd name="connsiteY6150" fmla="*/ 18916 h 1447571"/>
                <a:gd name="connsiteX6151" fmla="*/ 2114082 w 2566912"/>
                <a:gd name="connsiteY6151" fmla="*/ 20059 h 1447571"/>
                <a:gd name="connsiteX6152" fmla="*/ 2123130 w 2566912"/>
                <a:gd name="connsiteY6152" fmla="*/ 17583 h 1447571"/>
                <a:gd name="connsiteX6153" fmla="*/ 2123226 w 2566912"/>
                <a:gd name="connsiteY6153" fmla="*/ 17583 h 1447571"/>
                <a:gd name="connsiteX6154" fmla="*/ 2126845 w 2566912"/>
                <a:gd name="connsiteY6154" fmla="*/ 16345 h 1447571"/>
                <a:gd name="connsiteX6155" fmla="*/ 2127131 w 2566912"/>
                <a:gd name="connsiteY6155" fmla="*/ 16916 h 1447571"/>
                <a:gd name="connsiteX6156" fmla="*/ 2128750 w 2566912"/>
                <a:gd name="connsiteY6156" fmla="*/ 18726 h 1447571"/>
                <a:gd name="connsiteX6157" fmla="*/ 2129989 w 2566912"/>
                <a:gd name="connsiteY6157" fmla="*/ 18726 h 1447571"/>
                <a:gd name="connsiteX6158" fmla="*/ 2131798 w 2566912"/>
                <a:gd name="connsiteY6158" fmla="*/ 18726 h 1447571"/>
                <a:gd name="connsiteX6159" fmla="*/ 2134560 w 2566912"/>
                <a:gd name="connsiteY6159" fmla="*/ 19774 h 1447571"/>
                <a:gd name="connsiteX6160" fmla="*/ 2134560 w 2566912"/>
                <a:gd name="connsiteY6160" fmla="*/ 20440 h 1447571"/>
                <a:gd name="connsiteX6161" fmla="*/ 2133989 w 2566912"/>
                <a:gd name="connsiteY6161" fmla="*/ 21583 h 1447571"/>
                <a:gd name="connsiteX6162" fmla="*/ 2133417 w 2566912"/>
                <a:gd name="connsiteY6162" fmla="*/ 24346 h 1447571"/>
                <a:gd name="connsiteX6163" fmla="*/ 2134084 w 2566912"/>
                <a:gd name="connsiteY6163" fmla="*/ 25298 h 1447571"/>
                <a:gd name="connsiteX6164" fmla="*/ 2134942 w 2566912"/>
                <a:gd name="connsiteY6164" fmla="*/ 26917 h 1447571"/>
                <a:gd name="connsiteX6165" fmla="*/ 2134751 w 2566912"/>
                <a:gd name="connsiteY6165" fmla="*/ 27108 h 1447571"/>
                <a:gd name="connsiteX6166" fmla="*/ 2126750 w 2566912"/>
                <a:gd name="connsiteY6166" fmla="*/ 31108 h 1447571"/>
                <a:gd name="connsiteX6167" fmla="*/ 2125798 w 2566912"/>
                <a:gd name="connsiteY6167" fmla="*/ 31489 h 1447571"/>
                <a:gd name="connsiteX6168" fmla="*/ 2123512 w 2566912"/>
                <a:gd name="connsiteY6168" fmla="*/ 31394 h 1447571"/>
                <a:gd name="connsiteX6169" fmla="*/ 2122083 w 2566912"/>
                <a:gd name="connsiteY6169" fmla="*/ 30442 h 1447571"/>
                <a:gd name="connsiteX6170" fmla="*/ 2119892 w 2566912"/>
                <a:gd name="connsiteY6170" fmla="*/ 28632 h 1447571"/>
                <a:gd name="connsiteX6171" fmla="*/ 2119416 w 2566912"/>
                <a:gd name="connsiteY6171" fmla="*/ 27108 h 1447571"/>
                <a:gd name="connsiteX6172" fmla="*/ 2118463 w 2566912"/>
                <a:gd name="connsiteY6172" fmla="*/ 25393 h 1447571"/>
                <a:gd name="connsiteX6173" fmla="*/ 2117702 w 2566912"/>
                <a:gd name="connsiteY6173" fmla="*/ 25584 h 1447571"/>
                <a:gd name="connsiteX6174" fmla="*/ 2117225 w 2566912"/>
                <a:gd name="connsiteY6174" fmla="*/ 25965 h 1447571"/>
                <a:gd name="connsiteX6175" fmla="*/ 2115510 w 2566912"/>
                <a:gd name="connsiteY6175" fmla="*/ 28632 h 1447571"/>
                <a:gd name="connsiteX6176" fmla="*/ 2117416 w 2566912"/>
                <a:gd name="connsiteY6176" fmla="*/ 32537 h 1447571"/>
                <a:gd name="connsiteX6177" fmla="*/ 2118654 w 2566912"/>
                <a:gd name="connsiteY6177" fmla="*/ 32823 h 1447571"/>
                <a:gd name="connsiteX6178" fmla="*/ 2123797 w 2566912"/>
                <a:gd name="connsiteY6178" fmla="*/ 34442 h 1447571"/>
                <a:gd name="connsiteX6179" fmla="*/ 2124179 w 2566912"/>
                <a:gd name="connsiteY6179" fmla="*/ 35966 h 1447571"/>
                <a:gd name="connsiteX6180" fmla="*/ 2123607 w 2566912"/>
                <a:gd name="connsiteY6180" fmla="*/ 36252 h 1447571"/>
                <a:gd name="connsiteX6181" fmla="*/ 2117606 w 2566912"/>
                <a:gd name="connsiteY6181" fmla="*/ 37776 h 1447571"/>
                <a:gd name="connsiteX6182" fmla="*/ 2113796 w 2566912"/>
                <a:gd name="connsiteY6182" fmla="*/ 41300 h 1447571"/>
                <a:gd name="connsiteX6183" fmla="*/ 2108177 w 2566912"/>
                <a:gd name="connsiteY6183" fmla="*/ 43205 h 1447571"/>
                <a:gd name="connsiteX6184" fmla="*/ 2105414 w 2566912"/>
                <a:gd name="connsiteY6184" fmla="*/ 43967 h 1447571"/>
                <a:gd name="connsiteX6185" fmla="*/ 2105319 w 2566912"/>
                <a:gd name="connsiteY6185" fmla="*/ 44920 h 1447571"/>
                <a:gd name="connsiteX6186" fmla="*/ 2105509 w 2566912"/>
                <a:gd name="connsiteY6186" fmla="*/ 45396 h 1447571"/>
                <a:gd name="connsiteX6187" fmla="*/ 2106271 w 2566912"/>
                <a:gd name="connsiteY6187" fmla="*/ 48158 h 1447571"/>
                <a:gd name="connsiteX6188" fmla="*/ 2105795 w 2566912"/>
                <a:gd name="connsiteY6188" fmla="*/ 49206 h 1447571"/>
                <a:gd name="connsiteX6189" fmla="*/ 2103509 w 2566912"/>
                <a:gd name="connsiteY6189" fmla="*/ 52921 h 1447571"/>
                <a:gd name="connsiteX6190" fmla="*/ 2103414 w 2566912"/>
                <a:gd name="connsiteY6190" fmla="*/ 52921 h 1447571"/>
                <a:gd name="connsiteX6191" fmla="*/ 2101794 w 2566912"/>
                <a:gd name="connsiteY6191" fmla="*/ 51397 h 1447571"/>
                <a:gd name="connsiteX6192" fmla="*/ 2098461 w 2566912"/>
                <a:gd name="connsiteY6192" fmla="*/ 49015 h 1447571"/>
                <a:gd name="connsiteX6193" fmla="*/ 2098270 w 2566912"/>
                <a:gd name="connsiteY6193" fmla="*/ 49015 h 1447571"/>
                <a:gd name="connsiteX6194" fmla="*/ 2097603 w 2566912"/>
                <a:gd name="connsiteY6194" fmla="*/ 49111 h 1447571"/>
                <a:gd name="connsiteX6195" fmla="*/ 2093318 w 2566912"/>
                <a:gd name="connsiteY6195" fmla="*/ 49111 h 1447571"/>
                <a:gd name="connsiteX6196" fmla="*/ 2088650 w 2566912"/>
                <a:gd name="connsiteY6196" fmla="*/ 46158 h 1447571"/>
                <a:gd name="connsiteX6197" fmla="*/ 2085792 w 2566912"/>
                <a:gd name="connsiteY6197" fmla="*/ 43872 h 1447571"/>
                <a:gd name="connsiteX6198" fmla="*/ 2082459 w 2566912"/>
                <a:gd name="connsiteY6198" fmla="*/ 41967 h 1447571"/>
                <a:gd name="connsiteX6199" fmla="*/ 2081030 w 2566912"/>
                <a:gd name="connsiteY6199" fmla="*/ 37585 h 1447571"/>
                <a:gd name="connsiteX6200" fmla="*/ 1625830 w 2566912"/>
                <a:gd name="connsiteY6200" fmla="*/ 76543 h 1447571"/>
                <a:gd name="connsiteX6201" fmla="*/ 1627736 w 2566912"/>
                <a:gd name="connsiteY6201" fmla="*/ 78067 h 1447571"/>
                <a:gd name="connsiteX6202" fmla="*/ 1628402 w 2566912"/>
                <a:gd name="connsiteY6202" fmla="*/ 77876 h 1447571"/>
                <a:gd name="connsiteX6203" fmla="*/ 1628974 w 2566912"/>
                <a:gd name="connsiteY6203" fmla="*/ 77209 h 1447571"/>
                <a:gd name="connsiteX6204" fmla="*/ 1628402 w 2566912"/>
                <a:gd name="connsiteY6204" fmla="*/ 74638 h 1447571"/>
                <a:gd name="connsiteX6205" fmla="*/ 1628307 w 2566912"/>
                <a:gd name="connsiteY6205" fmla="*/ 74542 h 1447571"/>
                <a:gd name="connsiteX6206" fmla="*/ 1628212 w 2566912"/>
                <a:gd name="connsiteY6206" fmla="*/ 74447 h 1447571"/>
                <a:gd name="connsiteX6207" fmla="*/ 1625068 w 2566912"/>
                <a:gd name="connsiteY6207" fmla="*/ 74447 h 1447571"/>
                <a:gd name="connsiteX6208" fmla="*/ 1625164 w 2566912"/>
                <a:gd name="connsiteY6208" fmla="*/ 75590 h 1447571"/>
                <a:gd name="connsiteX6209" fmla="*/ 1625830 w 2566912"/>
                <a:gd name="connsiteY6209" fmla="*/ 76543 h 1447571"/>
                <a:gd name="connsiteX6210" fmla="*/ 1627640 w 2566912"/>
                <a:gd name="connsiteY6210" fmla="*/ 75209 h 1447571"/>
                <a:gd name="connsiteX6211" fmla="*/ 1628116 w 2566912"/>
                <a:gd name="connsiteY6211" fmla="*/ 77019 h 1447571"/>
                <a:gd name="connsiteX6212" fmla="*/ 1628021 w 2566912"/>
                <a:gd name="connsiteY6212" fmla="*/ 77114 h 1447571"/>
                <a:gd name="connsiteX6213" fmla="*/ 1626687 w 2566912"/>
                <a:gd name="connsiteY6213" fmla="*/ 75971 h 1447571"/>
                <a:gd name="connsiteX6214" fmla="*/ 1626021 w 2566912"/>
                <a:gd name="connsiteY6214" fmla="*/ 75114 h 1447571"/>
                <a:gd name="connsiteX6215" fmla="*/ 1625926 w 2566912"/>
                <a:gd name="connsiteY6215" fmla="*/ 75019 h 1447571"/>
                <a:gd name="connsiteX6216" fmla="*/ 1627640 w 2566912"/>
                <a:gd name="connsiteY6216" fmla="*/ 75209 h 1447571"/>
                <a:gd name="connsiteX6217" fmla="*/ 2445552 w 2566912"/>
                <a:gd name="connsiteY6217" fmla="*/ 283330 h 1447571"/>
                <a:gd name="connsiteX6218" fmla="*/ 2448790 w 2566912"/>
                <a:gd name="connsiteY6218" fmla="*/ 283616 h 1447571"/>
                <a:gd name="connsiteX6219" fmla="*/ 2449743 w 2566912"/>
                <a:gd name="connsiteY6219" fmla="*/ 283521 h 1447571"/>
                <a:gd name="connsiteX6220" fmla="*/ 2452600 w 2566912"/>
                <a:gd name="connsiteY6220" fmla="*/ 281902 h 1447571"/>
                <a:gd name="connsiteX6221" fmla="*/ 2451457 w 2566912"/>
                <a:gd name="connsiteY6221" fmla="*/ 281140 h 1447571"/>
                <a:gd name="connsiteX6222" fmla="*/ 2446504 w 2566912"/>
                <a:gd name="connsiteY6222" fmla="*/ 280949 h 1447571"/>
                <a:gd name="connsiteX6223" fmla="*/ 2443266 w 2566912"/>
                <a:gd name="connsiteY6223" fmla="*/ 281711 h 1447571"/>
                <a:gd name="connsiteX6224" fmla="*/ 2442885 w 2566912"/>
                <a:gd name="connsiteY6224" fmla="*/ 282473 h 1447571"/>
                <a:gd name="connsiteX6225" fmla="*/ 2443933 w 2566912"/>
                <a:gd name="connsiteY6225" fmla="*/ 283045 h 1447571"/>
                <a:gd name="connsiteX6226" fmla="*/ 2445552 w 2566912"/>
                <a:gd name="connsiteY6226" fmla="*/ 283330 h 1447571"/>
                <a:gd name="connsiteX6227" fmla="*/ 2446219 w 2566912"/>
                <a:gd name="connsiteY6227" fmla="*/ 281806 h 1447571"/>
                <a:gd name="connsiteX6228" fmla="*/ 2446409 w 2566912"/>
                <a:gd name="connsiteY6228" fmla="*/ 281806 h 1447571"/>
                <a:gd name="connsiteX6229" fmla="*/ 2451362 w 2566912"/>
                <a:gd name="connsiteY6229" fmla="*/ 281997 h 1447571"/>
                <a:gd name="connsiteX6230" fmla="*/ 2451648 w 2566912"/>
                <a:gd name="connsiteY6230" fmla="*/ 281997 h 1447571"/>
                <a:gd name="connsiteX6231" fmla="*/ 2449743 w 2566912"/>
                <a:gd name="connsiteY6231" fmla="*/ 282664 h 1447571"/>
                <a:gd name="connsiteX6232" fmla="*/ 2445837 w 2566912"/>
                <a:gd name="connsiteY6232" fmla="*/ 282378 h 1447571"/>
                <a:gd name="connsiteX6233" fmla="*/ 2444218 w 2566912"/>
                <a:gd name="connsiteY6233" fmla="*/ 282187 h 1447571"/>
                <a:gd name="connsiteX6234" fmla="*/ 2444028 w 2566912"/>
                <a:gd name="connsiteY6234" fmla="*/ 282187 h 1447571"/>
                <a:gd name="connsiteX6235" fmla="*/ 2446219 w 2566912"/>
                <a:gd name="connsiteY6235" fmla="*/ 281806 h 1447571"/>
                <a:gd name="connsiteX6236" fmla="*/ 1192824 w 2566912"/>
                <a:gd name="connsiteY6236" fmla="*/ 474211 h 1447571"/>
                <a:gd name="connsiteX6237" fmla="*/ 1191776 w 2566912"/>
                <a:gd name="connsiteY6237" fmla="*/ 476021 h 1447571"/>
                <a:gd name="connsiteX6238" fmla="*/ 1192728 w 2566912"/>
                <a:gd name="connsiteY6238" fmla="*/ 476688 h 1447571"/>
                <a:gd name="connsiteX6239" fmla="*/ 1196253 w 2566912"/>
                <a:gd name="connsiteY6239" fmla="*/ 475545 h 1447571"/>
                <a:gd name="connsiteX6240" fmla="*/ 1198348 w 2566912"/>
                <a:gd name="connsiteY6240" fmla="*/ 474688 h 1447571"/>
                <a:gd name="connsiteX6241" fmla="*/ 1200920 w 2566912"/>
                <a:gd name="connsiteY6241" fmla="*/ 476783 h 1447571"/>
                <a:gd name="connsiteX6242" fmla="*/ 1204921 w 2566912"/>
                <a:gd name="connsiteY6242" fmla="*/ 477069 h 1447571"/>
                <a:gd name="connsiteX6243" fmla="*/ 1208254 w 2566912"/>
                <a:gd name="connsiteY6243" fmla="*/ 476497 h 1447571"/>
                <a:gd name="connsiteX6244" fmla="*/ 1209874 w 2566912"/>
                <a:gd name="connsiteY6244" fmla="*/ 475450 h 1447571"/>
                <a:gd name="connsiteX6245" fmla="*/ 1215303 w 2566912"/>
                <a:gd name="connsiteY6245" fmla="*/ 472402 h 1447571"/>
                <a:gd name="connsiteX6246" fmla="*/ 1217589 w 2566912"/>
                <a:gd name="connsiteY6246" fmla="*/ 472307 h 1447571"/>
                <a:gd name="connsiteX6247" fmla="*/ 1221685 w 2566912"/>
                <a:gd name="connsiteY6247" fmla="*/ 471925 h 1447571"/>
                <a:gd name="connsiteX6248" fmla="*/ 1223780 w 2566912"/>
                <a:gd name="connsiteY6248" fmla="*/ 470592 h 1447571"/>
                <a:gd name="connsiteX6249" fmla="*/ 1223875 w 2566912"/>
                <a:gd name="connsiteY6249" fmla="*/ 469544 h 1447571"/>
                <a:gd name="connsiteX6250" fmla="*/ 1224066 w 2566912"/>
                <a:gd name="connsiteY6250" fmla="*/ 467353 h 1447571"/>
                <a:gd name="connsiteX6251" fmla="*/ 1226447 w 2566912"/>
                <a:gd name="connsiteY6251" fmla="*/ 463924 h 1447571"/>
                <a:gd name="connsiteX6252" fmla="*/ 1226543 w 2566912"/>
                <a:gd name="connsiteY6252" fmla="*/ 460591 h 1447571"/>
                <a:gd name="connsiteX6253" fmla="*/ 1226637 w 2566912"/>
                <a:gd name="connsiteY6253" fmla="*/ 456400 h 1447571"/>
                <a:gd name="connsiteX6254" fmla="*/ 1226352 w 2566912"/>
                <a:gd name="connsiteY6254" fmla="*/ 455066 h 1447571"/>
                <a:gd name="connsiteX6255" fmla="*/ 1225971 w 2566912"/>
                <a:gd name="connsiteY6255" fmla="*/ 451066 h 1447571"/>
                <a:gd name="connsiteX6256" fmla="*/ 1229781 w 2566912"/>
                <a:gd name="connsiteY6256" fmla="*/ 448684 h 1447571"/>
                <a:gd name="connsiteX6257" fmla="*/ 1229114 w 2566912"/>
                <a:gd name="connsiteY6257" fmla="*/ 445160 h 1447571"/>
                <a:gd name="connsiteX6258" fmla="*/ 1228066 w 2566912"/>
                <a:gd name="connsiteY6258" fmla="*/ 442874 h 1447571"/>
                <a:gd name="connsiteX6259" fmla="*/ 1227876 w 2566912"/>
                <a:gd name="connsiteY6259" fmla="*/ 439921 h 1447571"/>
                <a:gd name="connsiteX6260" fmla="*/ 1223971 w 2566912"/>
                <a:gd name="connsiteY6260" fmla="*/ 438588 h 1447571"/>
                <a:gd name="connsiteX6261" fmla="*/ 1220923 w 2566912"/>
                <a:gd name="connsiteY6261" fmla="*/ 438207 h 1447571"/>
                <a:gd name="connsiteX6262" fmla="*/ 1220065 w 2566912"/>
                <a:gd name="connsiteY6262" fmla="*/ 438778 h 1447571"/>
                <a:gd name="connsiteX6263" fmla="*/ 1218446 w 2566912"/>
                <a:gd name="connsiteY6263" fmla="*/ 440683 h 1447571"/>
                <a:gd name="connsiteX6264" fmla="*/ 1217112 w 2566912"/>
                <a:gd name="connsiteY6264" fmla="*/ 440207 h 1447571"/>
                <a:gd name="connsiteX6265" fmla="*/ 1214350 w 2566912"/>
                <a:gd name="connsiteY6265" fmla="*/ 439350 h 1447571"/>
                <a:gd name="connsiteX6266" fmla="*/ 1210635 w 2566912"/>
                <a:gd name="connsiteY6266" fmla="*/ 440207 h 1447571"/>
                <a:gd name="connsiteX6267" fmla="*/ 1207302 w 2566912"/>
                <a:gd name="connsiteY6267" fmla="*/ 442874 h 1447571"/>
                <a:gd name="connsiteX6268" fmla="*/ 1207683 w 2566912"/>
                <a:gd name="connsiteY6268" fmla="*/ 443446 h 1447571"/>
                <a:gd name="connsiteX6269" fmla="*/ 1209492 w 2566912"/>
                <a:gd name="connsiteY6269" fmla="*/ 445160 h 1447571"/>
                <a:gd name="connsiteX6270" fmla="*/ 1208921 w 2566912"/>
                <a:gd name="connsiteY6270" fmla="*/ 445351 h 1447571"/>
                <a:gd name="connsiteX6271" fmla="*/ 1207302 w 2566912"/>
                <a:gd name="connsiteY6271" fmla="*/ 446684 h 1447571"/>
                <a:gd name="connsiteX6272" fmla="*/ 1206254 w 2566912"/>
                <a:gd name="connsiteY6272" fmla="*/ 449542 h 1447571"/>
                <a:gd name="connsiteX6273" fmla="*/ 1205873 w 2566912"/>
                <a:gd name="connsiteY6273" fmla="*/ 449446 h 1447571"/>
                <a:gd name="connsiteX6274" fmla="*/ 1204635 w 2566912"/>
                <a:gd name="connsiteY6274" fmla="*/ 448684 h 1447571"/>
                <a:gd name="connsiteX6275" fmla="*/ 1200158 w 2566912"/>
                <a:gd name="connsiteY6275" fmla="*/ 446875 h 1447571"/>
                <a:gd name="connsiteX6276" fmla="*/ 1197396 w 2566912"/>
                <a:gd name="connsiteY6276" fmla="*/ 448875 h 1447571"/>
                <a:gd name="connsiteX6277" fmla="*/ 1197301 w 2566912"/>
                <a:gd name="connsiteY6277" fmla="*/ 449828 h 1447571"/>
                <a:gd name="connsiteX6278" fmla="*/ 1197872 w 2566912"/>
                <a:gd name="connsiteY6278" fmla="*/ 451351 h 1447571"/>
                <a:gd name="connsiteX6279" fmla="*/ 1195110 w 2566912"/>
                <a:gd name="connsiteY6279" fmla="*/ 452971 h 1447571"/>
                <a:gd name="connsiteX6280" fmla="*/ 1195205 w 2566912"/>
                <a:gd name="connsiteY6280" fmla="*/ 453828 h 1447571"/>
                <a:gd name="connsiteX6281" fmla="*/ 1197872 w 2566912"/>
                <a:gd name="connsiteY6281" fmla="*/ 455924 h 1447571"/>
                <a:gd name="connsiteX6282" fmla="*/ 1198824 w 2566912"/>
                <a:gd name="connsiteY6282" fmla="*/ 456209 h 1447571"/>
                <a:gd name="connsiteX6283" fmla="*/ 1203778 w 2566912"/>
                <a:gd name="connsiteY6283" fmla="*/ 458019 h 1447571"/>
                <a:gd name="connsiteX6284" fmla="*/ 1201873 w 2566912"/>
                <a:gd name="connsiteY6284" fmla="*/ 458400 h 1447571"/>
                <a:gd name="connsiteX6285" fmla="*/ 1200539 w 2566912"/>
                <a:gd name="connsiteY6285" fmla="*/ 458686 h 1447571"/>
                <a:gd name="connsiteX6286" fmla="*/ 1198253 w 2566912"/>
                <a:gd name="connsiteY6286" fmla="*/ 461448 h 1447571"/>
                <a:gd name="connsiteX6287" fmla="*/ 1198158 w 2566912"/>
                <a:gd name="connsiteY6287" fmla="*/ 461829 h 1447571"/>
                <a:gd name="connsiteX6288" fmla="*/ 1198158 w 2566912"/>
                <a:gd name="connsiteY6288" fmla="*/ 463543 h 1447571"/>
                <a:gd name="connsiteX6289" fmla="*/ 1200063 w 2566912"/>
                <a:gd name="connsiteY6289" fmla="*/ 463829 h 1447571"/>
                <a:gd name="connsiteX6290" fmla="*/ 1202539 w 2566912"/>
                <a:gd name="connsiteY6290" fmla="*/ 464020 h 1447571"/>
                <a:gd name="connsiteX6291" fmla="*/ 1203682 w 2566912"/>
                <a:gd name="connsiteY6291" fmla="*/ 465353 h 1447571"/>
                <a:gd name="connsiteX6292" fmla="*/ 1203302 w 2566912"/>
                <a:gd name="connsiteY6292" fmla="*/ 465449 h 1447571"/>
                <a:gd name="connsiteX6293" fmla="*/ 1201015 w 2566912"/>
                <a:gd name="connsiteY6293" fmla="*/ 465353 h 1447571"/>
                <a:gd name="connsiteX6294" fmla="*/ 1197110 w 2566912"/>
                <a:gd name="connsiteY6294" fmla="*/ 465353 h 1447571"/>
                <a:gd name="connsiteX6295" fmla="*/ 1194348 w 2566912"/>
                <a:gd name="connsiteY6295" fmla="*/ 467163 h 1447571"/>
                <a:gd name="connsiteX6296" fmla="*/ 1193681 w 2566912"/>
                <a:gd name="connsiteY6296" fmla="*/ 468306 h 1447571"/>
                <a:gd name="connsiteX6297" fmla="*/ 1192824 w 2566912"/>
                <a:gd name="connsiteY6297" fmla="*/ 469544 h 1447571"/>
                <a:gd name="connsiteX6298" fmla="*/ 1190252 w 2566912"/>
                <a:gd name="connsiteY6298" fmla="*/ 472116 h 1447571"/>
                <a:gd name="connsiteX6299" fmla="*/ 1191014 w 2566912"/>
                <a:gd name="connsiteY6299" fmla="*/ 472878 h 1447571"/>
                <a:gd name="connsiteX6300" fmla="*/ 1191681 w 2566912"/>
                <a:gd name="connsiteY6300" fmla="*/ 473068 h 1447571"/>
                <a:gd name="connsiteX6301" fmla="*/ 1192919 w 2566912"/>
                <a:gd name="connsiteY6301" fmla="*/ 473545 h 1447571"/>
                <a:gd name="connsiteX6302" fmla="*/ 1192728 w 2566912"/>
                <a:gd name="connsiteY6302" fmla="*/ 473830 h 1447571"/>
                <a:gd name="connsiteX6303" fmla="*/ 1192824 w 2566912"/>
                <a:gd name="connsiteY6303" fmla="*/ 474211 h 1447571"/>
                <a:gd name="connsiteX6304" fmla="*/ 1218351 w 2566912"/>
                <a:gd name="connsiteY6304" fmla="*/ 442303 h 1447571"/>
                <a:gd name="connsiteX6305" fmla="*/ 1218351 w 2566912"/>
                <a:gd name="connsiteY6305" fmla="*/ 441350 h 1447571"/>
                <a:gd name="connsiteX6306" fmla="*/ 1218446 w 2566912"/>
                <a:gd name="connsiteY6306" fmla="*/ 441350 h 1447571"/>
                <a:gd name="connsiteX6307" fmla="*/ 1221113 w 2566912"/>
                <a:gd name="connsiteY6307" fmla="*/ 438969 h 1447571"/>
                <a:gd name="connsiteX6308" fmla="*/ 1223685 w 2566912"/>
                <a:gd name="connsiteY6308" fmla="*/ 439159 h 1447571"/>
                <a:gd name="connsiteX6309" fmla="*/ 1223780 w 2566912"/>
                <a:gd name="connsiteY6309" fmla="*/ 439255 h 1447571"/>
                <a:gd name="connsiteX6310" fmla="*/ 1227495 w 2566912"/>
                <a:gd name="connsiteY6310" fmla="*/ 440493 h 1447571"/>
                <a:gd name="connsiteX6311" fmla="*/ 1227399 w 2566912"/>
                <a:gd name="connsiteY6311" fmla="*/ 442493 h 1447571"/>
                <a:gd name="connsiteX6312" fmla="*/ 1228447 w 2566912"/>
                <a:gd name="connsiteY6312" fmla="*/ 445351 h 1447571"/>
                <a:gd name="connsiteX6313" fmla="*/ 1229114 w 2566912"/>
                <a:gd name="connsiteY6313" fmla="*/ 448494 h 1447571"/>
                <a:gd name="connsiteX6314" fmla="*/ 1225876 w 2566912"/>
                <a:gd name="connsiteY6314" fmla="*/ 450113 h 1447571"/>
                <a:gd name="connsiteX6315" fmla="*/ 1225494 w 2566912"/>
                <a:gd name="connsiteY6315" fmla="*/ 450494 h 1447571"/>
                <a:gd name="connsiteX6316" fmla="*/ 1222352 w 2566912"/>
                <a:gd name="connsiteY6316" fmla="*/ 449542 h 1447571"/>
                <a:gd name="connsiteX6317" fmla="*/ 1219970 w 2566912"/>
                <a:gd name="connsiteY6317" fmla="*/ 449256 h 1447571"/>
                <a:gd name="connsiteX6318" fmla="*/ 1218732 w 2566912"/>
                <a:gd name="connsiteY6318" fmla="*/ 449161 h 1447571"/>
                <a:gd name="connsiteX6319" fmla="*/ 1218161 w 2566912"/>
                <a:gd name="connsiteY6319" fmla="*/ 448970 h 1447571"/>
                <a:gd name="connsiteX6320" fmla="*/ 1215398 w 2566912"/>
                <a:gd name="connsiteY6320" fmla="*/ 447922 h 1447571"/>
                <a:gd name="connsiteX6321" fmla="*/ 1215398 w 2566912"/>
                <a:gd name="connsiteY6321" fmla="*/ 447446 h 1447571"/>
                <a:gd name="connsiteX6322" fmla="*/ 1215589 w 2566912"/>
                <a:gd name="connsiteY6322" fmla="*/ 447065 h 1447571"/>
                <a:gd name="connsiteX6323" fmla="*/ 1217018 w 2566912"/>
                <a:gd name="connsiteY6323" fmla="*/ 446589 h 1447571"/>
                <a:gd name="connsiteX6324" fmla="*/ 1218255 w 2566912"/>
                <a:gd name="connsiteY6324" fmla="*/ 445351 h 1447571"/>
                <a:gd name="connsiteX6325" fmla="*/ 1218351 w 2566912"/>
                <a:gd name="connsiteY6325" fmla="*/ 442303 h 1447571"/>
                <a:gd name="connsiteX6326" fmla="*/ 1194062 w 2566912"/>
                <a:gd name="connsiteY6326" fmla="*/ 474211 h 1447571"/>
                <a:gd name="connsiteX6327" fmla="*/ 1194443 w 2566912"/>
                <a:gd name="connsiteY6327" fmla="*/ 473164 h 1447571"/>
                <a:gd name="connsiteX6328" fmla="*/ 1192634 w 2566912"/>
                <a:gd name="connsiteY6328" fmla="*/ 472116 h 1447571"/>
                <a:gd name="connsiteX6329" fmla="*/ 1191967 w 2566912"/>
                <a:gd name="connsiteY6329" fmla="*/ 471925 h 1447571"/>
                <a:gd name="connsiteX6330" fmla="*/ 1191776 w 2566912"/>
                <a:gd name="connsiteY6330" fmla="*/ 471830 h 1447571"/>
                <a:gd name="connsiteX6331" fmla="*/ 1193967 w 2566912"/>
                <a:gd name="connsiteY6331" fmla="*/ 470020 h 1447571"/>
                <a:gd name="connsiteX6332" fmla="*/ 1195205 w 2566912"/>
                <a:gd name="connsiteY6332" fmla="*/ 468401 h 1447571"/>
                <a:gd name="connsiteX6333" fmla="*/ 1195776 w 2566912"/>
                <a:gd name="connsiteY6333" fmla="*/ 467449 h 1447571"/>
                <a:gd name="connsiteX6334" fmla="*/ 1198062 w 2566912"/>
                <a:gd name="connsiteY6334" fmla="*/ 465925 h 1447571"/>
                <a:gd name="connsiteX6335" fmla="*/ 1201587 w 2566912"/>
                <a:gd name="connsiteY6335" fmla="*/ 466020 h 1447571"/>
                <a:gd name="connsiteX6336" fmla="*/ 1203968 w 2566912"/>
                <a:gd name="connsiteY6336" fmla="*/ 466115 h 1447571"/>
                <a:gd name="connsiteX6337" fmla="*/ 1205206 w 2566912"/>
                <a:gd name="connsiteY6337" fmla="*/ 465544 h 1447571"/>
                <a:gd name="connsiteX6338" fmla="*/ 1203682 w 2566912"/>
                <a:gd name="connsiteY6338" fmla="*/ 463258 h 1447571"/>
                <a:gd name="connsiteX6339" fmla="*/ 1200634 w 2566912"/>
                <a:gd name="connsiteY6339" fmla="*/ 462972 h 1447571"/>
                <a:gd name="connsiteX6340" fmla="*/ 1199491 w 2566912"/>
                <a:gd name="connsiteY6340" fmla="*/ 462972 h 1447571"/>
                <a:gd name="connsiteX6341" fmla="*/ 1199587 w 2566912"/>
                <a:gd name="connsiteY6341" fmla="*/ 461924 h 1447571"/>
                <a:gd name="connsiteX6342" fmla="*/ 1199682 w 2566912"/>
                <a:gd name="connsiteY6342" fmla="*/ 461543 h 1447571"/>
                <a:gd name="connsiteX6343" fmla="*/ 1201492 w 2566912"/>
                <a:gd name="connsiteY6343" fmla="*/ 459353 h 1447571"/>
                <a:gd name="connsiteX6344" fmla="*/ 1202349 w 2566912"/>
                <a:gd name="connsiteY6344" fmla="*/ 459257 h 1447571"/>
                <a:gd name="connsiteX6345" fmla="*/ 1205016 w 2566912"/>
                <a:gd name="connsiteY6345" fmla="*/ 458495 h 1447571"/>
                <a:gd name="connsiteX6346" fmla="*/ 1205206 w 2566912"/>
                <a:gd name="connsiteY6346" fmla="*/ 457924 h 1447571"/>
                <a:gd name="connsiteX6347" fmla="*/ 1199587 w 2566912"/>
                <a:gd name="connsiteY6347" fmla="*/ 455447 h 1447571"/>
                <a:gd name="connsiteX6348" fmla="*/ 1198729 w 2566912"/>
                <a:gd name="connsiteY6348" fmla="*/ 455161 h 1447571"/>
                <a:gd name="connsiteX6349" fmla="*/ 1196539 w 2566912"/>
                <a:gd name="connsiteY6349" fmla="*/ 453352 h 1447571"/>
                <a:gd name="connsiteX6350" fmla="*/ 1196539 w 2566912"/>
                <a:gd name="connsiteY6350" fmla="*/ 453257 h 1447571"/>
                <a:gd name="connsiteX6351" fmla="*/ 1198634 w 2566912"/>
                <a:gd name="connsiteY6351" fmla="*/ 452209 h 1447571"/>
                <a:gd name="connsiteX6352" fmla="*/ 1199205 w 2566912"/>
                <a:gd name="connsiteY6352" fmla="*/ 451828 h 1447571"/>
                <a:gd name="connsiteX6353" fmla="*/ 1198729 w 2566912"/>
                <a:gd name="connsiteY6353" fmla="*/ 449542 h 1447571"/>
                <a:gd name="connsiteX6354" fmla="*/ 1198824 w 2566912"/>
                <a:gd name="connsiteY6354" fmla="*/ 449351 h 1447571"/>
                <a:gd name="connsiteX6355" fmla="*/ 1201015 w 2566912"/>
                <a:gd name="connsiteY6355" fmla="*/ 447827 h 1447571"/>
                <a:gd name="connsiteX6356" fmla="*/ 1204730 w 2566912"/>
                <a:gd name="connsiteY6356" fmla="*/ 449542 h 1447571"/>
                <a:gd name="connsiteX6357" fmla="*/ 1205968 w 2566912"/>
                <a:gd name="connsiteY6357" fmla="*/ 450304 h 1447571"/>
                <a:gd name="connsiteX6358" fmla="*/ 1207207 w 2566912"/>
                <a:gd name="connsiteY6358" fmla="*/ 450399 h 1447571"/>
                <a:gd name="connsiteX6359" fmla="*/ 1208730 w 2566912"/>
                <a:gd name="connsiteY6359" fmla="*/ 446875 h 1447571"/>
                <a:gd name="connsiteX6360" fmla="*/ 1209683 w 2566912"/>
                <a:gd name="connsiteY6360" fmla="*/ 446303 h 1447571"/>
                <a:gd name="connsiteX6361" fmla="*/ 1210445 w 2566912"/>
                <a:gd name="connsiteY6361" fmla="*/ 446113 h 1447571"/>
                <a:gd name="connsiteX6362" fmla="*/ 1210921 w 2566912"/>
                <a:gd name="connsiteY6362" fmla="*/ 445446 h 1447571"/>
                <a:gd name="connsiteX6363" fmla="*/ 1208730 w 2566912"/>
                <a:gd name="connsiteY6363" fmla="*/ 442970 h 1447571"/>
                <a:gd name="connsiteX6364" fmla="*/ 1211493 w 2566912"/>
                <a:gd name="connsiteY6364" fmla="*/ 441160 h 1447571"/>
                <a:gd name="connsiteX6365" fmla="*/ 1214731 w 2566912"/>
                <a:gd name="connsiteY6365" fmla="*/ 440398 h 1447571"/>
                <a:gd name="connsiteX6366" fmla="*/ 1217112 w 2566912"/>
                <a:gd name="connsiteY6366" fmla="*/ 441160 h 1447571"/>
                <a:gd name="connsiteX6367" fmla="*/ 1217779 w 2566912"/>
                <a:gd name="connsiteY6367" fmla="*/ 441445 h 1447571"/>
                <a:gd name="connsiteX6368" fmla="*/ 1217684 w 2566912"/>
                <a:gd name="connsiteY6368" fmla="*/ 442874 h 1447571"/>
                <a:gd name="connsiteX6369" fmla="*/ 1217684 w 2566912"/>
                <a:gd name="connsiteY6369" fmla="*/ 445827 h 1447571"/>
                <a:gd name="connsiteX6370" fmla="*/ 1217398 w 2566912"/>
                <a:gd name="connsiteY6370" fmla="*/ 446208 h 1447571"/>
                <a:gd name="connsiteX6371" fmla="*/ 1215017 w 2566912"/>
                <a:gd name="connsiteY6371" fmla="*/ 447351 h 1447571"/>
                <a:gd name="connsiteX6372" fmla="*/ 1214826 w 2566912"/>
                <a:gd name="connsiteY6372" fmla="*/ 447637 h 1447571"/>
                <a:gd name="connsiteX6373" fmla="*/ 1215017 w 2566912"/>
                <a:gd name="connsiteY6373" fmla="*/ 449161 h 1447571"/>
                <a:gd name="connsiteX6374" fmla="*/ 1217970 w 2566912"/>
                <a:gd name="connsiteY6374" fmla="*/ 450304 h 1447571"/>
                <a:gd name="connsiteX6375" fmla="*/ 1218541 w 2566912"/>
                <a:gd name="connsiteY6375" fmla="*/ 450494 h 1447571"/>
                <a:gd name="connsiteX6376" fmla="*/ 1220065 w 2566912"/>
                <a:gd name="connsiteY6376" fmla="*/ 450590 h 1447571"/>
                <a:gd name="connsiteX6377" fmla="*/ 1221970 w 2566912"/>
                <a:gd name="connsiteY6377" fmla="*/ 450780 h 1447571"/>
                <a:gd name="connsiteX6378" fmla="*/ 1225209 w 2566912"/>
                <a:gd name="connsiteY6378" fmla="*/ 451732 h 1447571"/>
                <a:gd name="connsiteX6379" fmla="*/ 1225685 w 2566912"/>
                <a:gd name="connsiteY6379" fmla="*/ 455638 h 1447571"/>
                <a:gd name="connsiteX6380" fmla="*/ 1225971 w 2566912"/>
                <a:gd name="connsiteY6380" fmla="*/ 456781 h 1447571"/>
                <a:gd name="connsiteX6381" fmla="*/ 1225876 w 2566912"/>
                <a:gd name="connsiteY6381" fmla="*/ 461067 h 1447571"/>
                <a:gd name="connsiteX6382" fmla="*/ 1225780 w 2566912"/>
                <a:gd name="connsiteY6382" fmla="*/ 464401 h 1447571"/>
                <a:gd name="connsiteX6383" fmla="*/ 1223685 w 2566912"/>
                <a:gd name="connsiteY6383" fmla="*/ 467258 h 1447571"/>
                <a:gd name="connsiteX6384" fmla="*/ 1223208 w 2566912"/>
                <a:gd name="connsiteY6384" fmla="*/ 470306 h 1447571"/>
                <a:gd name="connsiteX6385" fmla="*/ 1223208 w 2566912"/>
                <a:gd name="connsiteY6385" fmla="*/ 470592 h 1447571"/>
                <a:gd name="connsiteX6386" fmla="*/ 1221780 w 2566912"/>
                <a:gd name="connsiteY6386" fmla="*/ 471545 h 1447571"/>
                <a:gd name="connsiteX6387" fmla="*/ 1217874 w 2566912"/>
                <a:gd name="connsiteY6387" fmla="*/ 471925 h 1447571"/>
                <a:gd name="connsiteX6388" fmla="*/ 1215493 w 2566912"/>
                <a:gd name="connsiteY6388" fmla="*/ 472116 h 1447571"/>
                <a:gd name="connsiteX6389" fmla="*/ 1209588 w 2566912"/>
                <a:gd name="connsiteY6389" fmla="*/ 475259 h 1447571"/>
                <a:gd name="connsiteX6390" fmla="*/ 1207969 w 2566912"/>
                <a:gd name="connsiteY6390" fmla="*/ 476307 h 1447571"/>
                <a:gd name="connsiteX6391" fmla="*/ 1201301 w 2566912"/>
                <a:gd name="connsiteY6391" fmla="*/ 476402 h 1447571"/>
                <a:gd name="connsiteX6392" fmla="*/ 1199301 w 2566912"/>
                <a:gd name="connsiteY6392" fmla="*/ 474878 h 1447571"/>
                <a:gd name="connsiteX6393" fmla="*/ 1198824 w 2566912"/>
                <a:gd name="connsiteY6393" fmla="*/ 474402 h 1447571"/>
                <a:gd name="connsiteX6394" fmla="*/ 1198539 w 2566912"/>
                <a:gd name="connsiteY6394" fmla="*/ 474307 h 1447571"/>
                <a:gd name="connsiteX6395" fmla="*/ 1195967 w 2566912"/>
                <a:gd name="connsiteY6395" fmla="*/ 475354 h 1447571"/>
                <a:gd name="connsiteX6396" fmla="*/ 1193110 w 2566912"/>
                <a:gd name="connsiteY6396" fmla="*/ 476402 h 1447571"/>
                <a:gd name="connsiteX6397" fmla="*/ 1192728 w 2566912"/>
                <a:gd name="connsiteY6397" fmla="*/ 476307 h 1447571"/>
                <a:gd name="connsiteX6398" fmla="*/ 1192728 w 2566912"/>
                <a:gd name="connsiteY6398" fmla="*/ 476307 h 1447571"/>
                <a:gd name="connsiteX6399" fmla="*/ 1193586 w 2566912"/>
                <a:gd name="connsiteY6399" fmla="*/ 475354 h 1447571"/>
                <a:gd name="connsiteX6400" fmla="*/ 1194062 w 2566912"/>
                <a:gd name="connsiteY6400" fmla="*/ 474211 h 1447571"/>
                <a:gd name="connsiteX6401" fmla="*/ 2515275 w 2566912"/>
                <a:gd name="connsiteY6401" fmla="*/ 103403 h 1447571"/>
                <a:gd name="connsiteX6402" fmla="*/ 2516418 w 2566912"/>
                <a:gd name="connsiteY6402" fmla="*/ 104641 h 1447571"/>
                <a:gd name="connsiteX6403" fmla="*/ 2519942 w 2566912"/>
                <a:gd name="connsiteY6403" fmla="*/ 108642 h 1447571"/>
                <a:gd name="connsiteX6404" fmla="*/ 2523562 w 2566912"/>
                <a:gd name="connsiteY6404" fmla="*/ 107308 h 1447571"/>
                <a:gd name="connsiteX6405" fmla="*/ 2526419 w 2566912"/>
                <a:gd name="connsiteY6405" fmla="*/ 106165 h 1447571"/>
                <a:gd name="connsiteX6406" fmla="*/ 2532801 w 2566912"/>
                <a:gd name="connsiteY6406" fmla="*/ 108737 h 1447571"/>
                <a:gd name="connsiteX6407" fmla="*/ 2536611 w 2566912"/>
                <a:gd name="connsiteY6407" fmla="*/ 110166 h 1447571"/>
                <a:gd name="connsiteX6408" fmla="*/ 2537182 w 2566912"/>
                <a:gd name="connsiteY6408" fmla="*/ 110071 h 1447571"/>
                <a:gd name="connsiteX6409" fmla="*/ 2537754 w 2566912"/>
                <a:gd name="connsiteY6409" fmla="*/ 109309 h 1447571"/>
                <a:gd name="connsiteX6410" fmla="*/ 2537087 w 2566912"/>
                <a:gd name="connsiteY6410" fmla="*/ 107404 h 1447571"/>
                <a:gd name="connsiteX6411" fmla="*/ 2536802 w 2566912"/>
                <a:gd name="connsiteY6411" fmla="*/ 105689 h 1447571"/>
                <a:gd name="connsiteX6412" fmla="*/ 2539087 w 2566912"/>
                <a:gd name="connsiteY6412" fmla="*/ 102165 h 1447571"/>
                <a:gd name="connsiteX6413" fmla="*/ 2539183 w 2566912"/>
                <a:gd name="connsiteY6413" fmla="*/ 101879 h 1447571"/>
                <a:gd name="connsiteX6414" fmla="*/ 2538897 w 2566912"/>
                <a:gd name="connsiteY6414" fmla="*/ 101784 h 1447571"/>
                <a:gd name="connsiteX6415" fmla="*/ 2533182 w 2566912"/>
                <a:gd name="connsiteY6415" fmla="*/ 99784 h 1447571"/>
                <a:gd name="connsiteX6416" fmla="*/ 2532705 w 2566912"/>
                <a:gd name="connsiteY6416" fmla="*/ 99784 h 1447571"/>
                <a:gd name="connsiteX6417" fmla="*/ 2530229 w 2566912"/>
                <a:gd name="connsiteY6417" fmla="*/ 99403 h 1447571"/>
                <a:gd name="connsiteX6418" fmla="*/ 2529658 w 2566912"/>
                <a:gd name="connsiteY6418" fmla="*/ 99022 h 1447571"/>
                <a:gd name="connsiteX6419" fmla="*/ 2526134 w 2566912"/>
                <a:gd name="connsiteY6419" fmla="*/ 97783 h 1447571"/>
                <a:gd name="connsiteX6420" fmla="*/ 2522419 w 2566912"/>
                <a:gd name="connsiteY6420" fmla="*/ 99403 h 1447571"/>
                <a:gd name="connsiteX6421" fmla="*/ 2521466 w 2566912"/>
                <a:gd name="connsiteY6421" fmla="*/ 100165 h 1447571"/>
                <a:gd name="connsiteX6422" fmla="*/ 2518799 w 2566912"/>
                <a:gd name="connsiteY6422" fmla="*/ 101784 h 1447571"/>
                <a:gd name="connsiteX6423" fmla="*/ 2518228 w 2566912"/>
                <a:gd name="connsiteY6423" fmla="*/ 101689 h 1447571"/>
                <a:gd name="connsiteX6424" fmla="*/ 2514227 w 2566912"/>
                <a:gd name="connsiteY6424" fmla="*/ 101593 h 1447571"/>
                <a:gd name="connsiteX6425" fmla="*/ 2514037 w 2566912"/>
                <a:gd name="connsiteY6425" fmla="*/ 102355 h 1447571"/>
                <a:gd name="connsiteX6426" fmla="*/ 2515275 w 2566912"/>
                <a:gd name="connsiteY6426" fmla="*/ 103403 h 1447571"/>
                <a:gd name="connsiteX6427" fmla="*/ 2517942 w 2566912"/>
                <a:gd name="connsiteY6427" fmla="*/ 102451 h 1447571"/>
                <a:gd name="connsiteX6428" fmla="*/ 2518513 w 2566912"/>
                <a:gd name="connsiteY6428" fmla="*/ 102546 h 1447571"/>
                <a:gd name="connsiteX6429" fmla="*/ 2522037 w 2566912"/>
                <a:gd name="connsiteY6429" fmla="*/ 100736 h 1447571"/>
                <a:gd name="connsiteX6430" fmla="*/ 2522895 w 2566912"/>
                <a:gd name="connsiteY6430" fmla="*/ 100069 h 1447571"/>
                <a:gd name="connsiteX6431" fmla="*/ 2526228 w 2566912"/>
                <a:gd name="connsiteY6431" fmla="*/ 98641 h 1447571"/>
                <a:gd name="connsiteX6432" fmla="*/ 2529086 w 2566912"/>
                <a:gd name="connsiteY6432" fmla="*/ 99688 h 1447571"/>
                <a:gd name="connsiteX6433" fmla="*/ 2529753 w 2566912"/>
                <a:gd name="connsiteY6433" fmla="*/ 100069 h 1447571"/>
                <a:gd name="connsiteX6434" fmla="*/ 2532801 w 2566912"/>
                <a:gd name="connsiteY6434" fmla="*/ 100546 h 1447571"/>
                <a:gd name="connsiteX6435" fmla="*/ 2533182 w 2566912"/>
                <a:gd name="connsiteY6435" fmla="*/ 100546 h 1447571"/>
                <a:gd name="connsiteX6436" fmla="*/ 2538230 w 2566912"/>
                <a:gd name="connsiteY6436" fmla="*/ 102355 h 1447571"/>
                <a:gd name="connsiteX6437" fmla="*/ 2536516 w 2566912"/>
                <a:gd name="connsiteY6437" fmla="*/ 105118 h 1447571"/>
                <a:gd name="connsiteX6438" fmla="*/ 2536420 w 2566912"/>
                <a:gd name="connsiteY6438" fmla="*/ 107975 h 1447571"/>
                <a:gd name="connsiteX6439" fmla="*/ 2536992 w 2566912"/>
                <a:gd name="connsiteY6439" fmla="*/ 109499 h 1447571"/>
                <a:gd name="connsiteX6440" fmla="*/ 2533467 w 2566912"/>
                <a:gd name="connsiteY6440" fmla="*/ 108166 h 1447571"/>
                <a:gd name="connsiteX6441" fmla="*/ 2526991 w 2566912"/>
                <a:gd name="connsiteY6441" fmla="*/ 105499 h 1447571"/>
                <a:gd name="connsiteX6442" fmla="*/ 2526514 w 2566912"/>
                <a:gd name="connsiteY6442" fmla="*/ 105403 h 1447571"/>
                <a:gd name="connsiteX6443" fmla="*/ 2523276 w 2566912"/>
                <a:gd name="connsiteY6443" fmla="*/ 106642 h 1447571"/>
                <a:gd name="connsiteX6444" fmla="*/ 2520323 w 2566912"/>
                <a:gd name="connsiteY6444" fmla="*/ 107880 h 1447571"/>
                <a:gd name="connsiteX6445" fmla="*/ 2517466 w 2566912"/>
                <a:gd name="connsiteY6445" fmla="*/ 104451 h 1447571"/>
                <a:gd name="connsiteX6446" fmla="*/ 2515942 w 2566912"/>
                <a:gd name="connsiteY6446" fmla="*/ 102736 h 1447571"/>
                <a:gd name="connsiteX6447" fmla="*/ 2515084 w 2566912"/>
                <a:gd name="connsiteY6447" fmla="*/ 101974 h 1447571"/>
                <a:gd name="connsiteX6448" fmla="*/ 2517942 w 2566912"/>
                <a:gd name="connsiteY6448" fmla="*/ 102451 h 1447571"/>
                <a:gd name="connsiteX6449" fmla="*/ 2438313 w 2566912"/>
                <a:gd name="connsiteY6449" fmla="*/ 283140 h 1447571"/>
                <a:gd name="connsiteX6450" fmla="*/ 2438599 w 2566912"/>
                <a:gd name="connsiteY6450" fmla="*/ 282187 h 1447571"/>
                <a:gd name="connsiteX6451" fmla="*/ 2436312 w 2566912"/>
                <a:gd name="connsiteY6451" fmla="*/ 279330 h 1447571"/>
                <a:gd name="connsiteX6452" fmla="*/ 2436312 w 2566912"/>
                <a:gd name="connsiteY6452" fmla="*/ 279330 h 1447571"/>
                <a:gd name="connsiteX6453" fmla="*/ 2433455 w 2566912"/>
                <a:gd name="connsiteY6453" fmla="*/ 277901 h 1447571"/>
                <a:gd name="connsiteX6454" fmla="*/ 2432503 w 2566912"/>
                <a:gd name="connsiteY6454" fmla="*/ 277520 h 1447571"/>
                <a:gd name="connsiteX6455" fmla="*/ 2429359 w 2566912"/>
                <a:gd name="connsiteY6455" fmla="*/ 277234 h 1447571"/>
                <a:gd name="connsiteX6456" fmla="*/ 2429074 w 2566912"/>
                <a:gd name="connsiteY6456" fmla="*/ 278187 h 1447571"/>
                <a:gd name="connsiteX6457" fmla="*/ 2431264 w 2566912"/>
                <a:gd name="connsiteY6457" fmla="*/ 279901 h 1447571"/>
                <a:gd name="connsiteX6458" fmla="*/ 2433074 w 2566912"/>
                <a:gd name="connsiteY6458" fmla="*/ 280949 h 1447571"/>
                <a:gd name="connsiteX6459" fmla="*/ 2437741 w 2566912"/>
                <a:gd name="connsiteY6459" fmla="*/ 283140 h 1447571"/>
                <a:gd name="connsiteX6460" fmla="*/ 2438313 w 2566912"/>
                <a:gd name="connsiteY6460" fmla="*/ 283140 h 1447571"/>
                <a:gd name="connsiteX6461" fmla="*/ 2433741 w 2566912"/>
                <a:gd name="connsiteY6461" fmla="*/ 280473 h 1447571"/>
                <a:gd name="connsiteX6462" fmla="*/ 2431741 w 2566912"/>
                <a:gd name="connsiteY6462" fmla="*/ 279330 h 1447571"/>
                <a:gd name="connsiteX6463" fmla="*/ 2429931 w 2566912"/>
                <a:gd name="connsiteY6463" fmla="*/ 277996 h 1447571"/>
                <a:gd name="connsiteX6464" fmla="*/ 2429931 w 2566912"/>
                <a:gd name="connsiteY6464" fmla="*/ 277901 h 1447571"/>
                <a:gd name="connsiteX6465" fmla="*/ 2432027 w 2566912"/>
                <a:gd name="connsiteY6465" fmla="*/ 278282 h 1447571"/>
                <a:gd name="connsiteX6466" fmla="*/ 2432979 w 2566912"/>
                <a:gd name="connsiteY6466" fmla="*/ 278663 h 1447571"/>
                <a:gd name="connsiteX6467" fmla="*/ 2435646 w 2566912"/>
                <a:gd name="connsiteY6467" fmla="*/ 279997 h 1447571"/>
                <a:gd name="connsiteX6468" fmla="*/ 2437646 w 2566912"/>
                <a:gd name="connsiteY6468" fmla="*/ 282473 h 1447571"/>
                <a:gd name="connsiteX6469" fmla="*/ 2433741 w 2566912"/>
                <a:gd name="connsiteY6469" fmla="*/ 280473 h 1447571"/>
                <a:gd name="connsiteX6470" fmla="*/ 2534230 w 2566912"/>
                <a:gd name="connsiteY6470" fmla="*/ 155314 h 1447571"/>
                <a:gd name="connsiteX6471" fmla="*/ 2538325 w 2566912"/>
                <a:gd name="connsiteY6471" fmla="*/ 153981 h 1447571"/>
                <a:gd name="connsiteX6472" fmla="*/ 2537754 w 2566912"/>
                <a:gd name="connsiteY6472" fmla="*/ 153219 h 1447571"/>
                <a:gd name="connsiteX6473" fmla="*/ 2534230 w 2566912"/>
                <a:gd name="connsiteY6473" fmla="*/ 152171 h 1447571"/>
                <a:gd name="connsiteX6474" fmla="*/ 2531562 w 2566912"/>
                <a:gd name="connsiteY6474" fmla="*/ 151790 h 1447571"/>
                <a:gd name="connsiteX6475" fmla="*/ 2531277 w 2566912"/>
                <a:gd name="connsiteY6475" fmla="*/ 152933 h 1447571"/>
                <a:gd name="connsiteX6476" fmla="*/ 2534230 w 2566912"/>
                <a:gd name="connsiteY6476" fmla="*/ 155314 h 1447571"/>
                <a:gd name="connsiteX6477" fmla="*/ 2533754 w 2566912"/>
                <a:gd name="connsiteY6477" fmla="*/ 152838 h 1447571"/>
                <a:gd name="connsiteX6478" fmla="*/ 2533754 w 2566912"/>
                <a:gd name="connsiteY6478" fmla="*/ 152838 h 1447571"/>
                <a:gd name="connsiteX6479" fmla="*/ 2537182 w 2566912"/>
                <a:gd name="connsiteY6479" fmla="*/ 153886 h 1447571"/>
                <a:gd name="connsiteX6480" fmla="*/ 2534325 w 2566912"/>
                <a:gd name="connsiteY6480" fmla="*/ 154457 h 1447571"/>
                <a:gd name="connsiteX6481" fmla="*/ 2532134 w 2566912"/>
                <a:gd name="connsiteY6481" fmla="*/ 152552 h 1447571"/>
                <a:gd name="connsiteX6482" fmla="*/ 2532039 w 2566912"/>
                <a:gd name="connsiteY6482" fmla="*/ 152266 h 1447571"/>
                <a:gd name="connsiteX6483" fmla="*/ 2533754 w 2566912"/>
                <a:gd name="connsiteY6483" fmla="*/ 152838 h 1447571"/>
                <a:gd name="connsiteX6484" fmla="*/ 1189680 w 2566912"/>
                <a:gd name="connsiteY6484" fmla="*/ 331908 h 1447571"/>
                <a:gd name="connsiteX6485" fmla="*/ 1191585 w 2566912"/>
                <a:gd name="connsiteY6485" fmla="*/ 330003 h 1447571"/>
                <a:gd name="connsiteX6486" fmla="*/ 1191871 w 2566912"/>
                <a:gd name="connsiteY6486" fmla="*/ 328955 h 1447571"/>
                <a:gd name="connsiteX6487" fmla="*/ 1191109 w 2566912"/>
                <a:gd name="connsiteY6487" fmla="*/ 325145 h 1447571"/>
                <a:gd name="connsiteX6488" fmla="*/ 1184823 w 2566912"/>
                <a:gd name="connsiteY6488" fmla="*/ 319716 h 1447571"/>
                <a:gd name="connsiteX6489" fmla="*/ 1184918 w 2566912"/>
                <a:gd name="connsiteY6489" fmla="*/ 319335 h 1447571"/>
                <a:gd name="connsiteX6490" fmla="*/ 1185394 w 2566912"/>
                <a:gd name="connsiteY6490" fmla="*/ 318763 h 1447571"/>
                <a:gd name="connsiteX6491" fmla="*/ 1187299 w 2566912"/>
                <a:gd name="connsiteY6491" fmla="*/ 315811 h 1447571"/>
                <a:gd name="connsiteX6492" fmla="*/ 1187394 w 2566912"/>
                <a:gd name="connsiteY6492" fmla="*/ 315334 h 1447571"/>
                <a:gd name="connsiteX6493" fmla="*/ 1186442 w 2566912"/>
                <a:gd name="connsiteY6493" fmla="*/ 312858 h 1447571"/>
                <a:gd name="connsiteX6494" fmla="*/ 1185680 w 2566912"/>
                <a:gd name="connsiteY6494" fmla="*/ 312477 h 1447571"/>
                <a:gd name="connsiteX6495" fmla="*/ 1183203 w 2566912"/>
                <a:gd name="connsiteY6495" fmla="*/ 312572 h 1447571"/>
                <a:gd name="connsiteX6496" fmla="*/ 1182918 w 2566912"/>
                <a:gd name="connsiteY6496" fmla="*/ 312763 h 1447571"/>
                <a:gd name="connsiteX6497" fmla="*/ 1178536 w 2566912"/>
                <a:gd name="connsiteY6497" fmla="*/ 314763 h 1447571"/>
                <a:gd name="connsiteX6498" fmla="*/ 1178155 w 2566912"/>
                <a:gd name="connsiteY6498" fmla="*/ 314477 h 1447571"/>
                <a:gd name="connsiteX6499" fmla="*/ 1178060 w 2566912"/>
                <a:gd name="connsiteY6499" fmla="*/ 314382 h 1447571"/>
                <a:gd name="connsiteX6500" fmla="*/ 1175774 w 2566912"/>
                <a:gd name="connsiteY6500" fmla="*/ 311905 h 1447571"/>
                <a:gd name="connsiteX6501" fmla="*/ 1170630 w 2566912"/>
                <a:gd name="connsiteY6501" fmla="*/ 313810 h 1447571"/>
                <a:gd name="connsiteX6502" fmla="*/ 1169773 w 2566912"/>
                <a:gd name="connsiteY6502" fmla="*/ 317716 h 1447571"/>
                <a:gd name="connsiteX6503" fmla="*/ 1164725 w 2566912"/>
                <a:gd name="connsiteY6503" fmla="*/ 318001 h 1447571"/>
                <a:gd name="connsiteX6504" fmla="*/ 1164249 w 2566912"/>
                <a:gd name="connsiteY6504" fmla="*/ 317620 h 1447571"/>
                <a:gd name="connsiteX6505" fmla="*/ 1161296 w 2566912"/>
                <a:gd name="connsiteY6505" fmla="*/ 316287 h 1447571"/>
                <a:gd name="connsiteX6506" fmla="*/ 1160820 w 2566912"/>
                <a:gd name="connsiteY6506" fmla="*/ 317239 h 1447571"/>
                <a:gd name="connsiteX6507" fmla="*/ 1160820 w 2566912"/>
                <a:gd name="connsiteY6507" fmla="*/ 317811 h 1447571"/>
                <a:gd name="connsiteX6508" fmla="*/ 1160915 w 2566912"/>
                <a:gd name="connsiteY6508" fmla="*/ 321430 h 1447571"/>
                <a:gd name="connsiteX6509" fmla="*/ 1160820 w 2566912"/>
                <a:gd name="connsiteY6509" fmla="*/ 321240 h 1447571"/>
                <a:gd name="connsiteX6510" fmla="*/ 1157296 w 2566912"/>
                <a:gd name="connsiteY6510" fmla="*/ 317716 h 1447571"/>
                <a:gd name="connsiteX6511" fmla="*/ 1152057 w 2566912"/>
                <a:gd name="connsiteY6511" fmla="*/ 316096 h 1447571"/>
                <a:gd name="connsiteX6512" fmla="*/ 1151771 w 2566912"/>
                <a:gd name="connsiteY6512" fmla="*/ 316858 h 1447571"/>
                <a:gd name="connsiteX6513" fmla="*/ 1151866 w 2566912"/>
                <a:gd name="connsiteY6513" fmla="*/ 318478 h 1447571"/>
                <a:gd name="connsiteX6514" fmla="*/ 1151295 w 2566912"/>
                <a:gd name="connsiteY6514" fmla="*/ 318097 h 1447571"/>
                <a:gd name="connsiteX6515" fmla="*/ 1147866 w 2566912"/>
                <a:gd name="connsiteY6515" fmla="*/ 316763 h 1447571"/>
                <a:gd name="connsiteX6516" fmla="*/ 1147580 w 2566912"/>
                <a:gd name="connsiteY6516" fmla="*/ 317620 h 1447571"/>
                <a:gd name="connsiteX6517" fmla="*/ 1148247 w 2566912"/>
                <a:gd name="connsiteY6517" fmla="*/ 322097 h 1447571"/>
                <a:gd name="connsiteX6518" fmla="*/ 1147580 w 2566912"/>
                <a:gd name="connsiteY6518" fmla="*/ 322288 h 1447571"/>
                <a:gd name="connsiteX6519" fmla="*/ 1146056 w 2566912"/>
                <a:gd name="connsiteY6519" fmla="*/ 323526 h 1447571"/>
                <a:gd name="connsiteX6520" fmla="*/ 1144818 w 2566912"/>
                <a:gd name="connsiteY6520" fmla="*/ 326383 h 1447571"/>
                <a:gd name="connsiteX6521" fmla="*/ 1140436 w 2566912"/>
                <a:gd name="connsiteY6521" fmla="*/ 324002 h 1447571"/>
                <a:gd name="connsiteX6522" fmla="*/ 1140627 w 2566912"/>
                <a:gd name="connsiteY6522" fmla="*/ 323907 h 1447571"/>
                <a:gd name="connsiteX6523" fmla="*/ 1143484 w 2566912"/>
                <a:gd name="connsiteY6523" fmla="*/ 322288 h 1447571"/>
                <a:gd name="connsiteX6524" fmla="*/ 1143294 w 2566912"/>
                <a:gd name="connsiteY6524" fmla="*/ 320859 h 1447571"/>
                <a:gd name="connsiteX6525" fmla="*/ 1142817 w 2566912"/>
                <a:gd name="connsiteY6525" fmla="*/ 320192 h 1447571"/>
                <a:gd name="connsiteX6526" fmla="*/ 1142151 w 2566912"/>
                <a:gd name="connsiteY6526" fmla="*/ 318382 h 1447571"/>
                <a:gd name="connsiteX6527" fmla="*/ 1140912 w 2566912"/>
                <a:gd name="connsiteY6527" fmla="*/ 315049 h 1447571"/>
                <a:gd name="connsiteX6528" fmla="*/ 1134912 w 2566912"/>
                <a:gd name="connsiteY6528" fmla="*/ 312191 h 1447571"/>
                <a:gd name="connsiteX6529" fmla="*/ 1133388 w 2566912"/>
                <a:gd name="connsiteY6529" fmla="*/ 312858 h 1447571"/>
                <a:gd name="connsiteX6530" fmla="*/ 1133197 w 2566912"/>
                <a:gd name="connsiteY6530" fmla="*/ 314572 h 1447571"/>
                <a:gd name="connsiteX6531" fmla="*/ 1133959 w 2566912"/>
                <a:gd name="connsiteY6531" fmla="*/ 316287 h 1447571"/>
                <a:gd name="connsiteX6532" fmla="*/ 1134817 w 2566912"/>
                <a:gd name="connsiteY6532" fmla="*/ 318573 h 1447571"/>
                <a:gd name="connsiteX6533" fmla="*/ 1132340 w 2566912"/>
                <a:gd name="connsiteY6533" fmla="*/ 318192 h 1447571"/>
                <a:gd name="connsiteX6534" fmla="*/ 1131483 w 2566912"/>
                <a:gd name="connsiteY6534" fmla="*/ 317335 h 1447571"/>
                <a:gd name="connsiteX6535" fmla="*/ 1128340 w 2566912"/>
                <a:gd name="connsiteY6535" fmla="*/ 314858 h 1447571"/>
                <a:gd name="connsiteX6536" fmla="*/ 1128340 w 2566912"/>
                <a:gd name="connsiteY6536" fmla="*/ 314858 h 1447571"/>
                <a:gd name="connsiteX6537" fmla="*/ 1127673 w 2566912"/>
                <a:gd name="connsiteY6537" fmla="*/ 315144 h 1447571"/>
                <a:gd name="connsiteX6538" fmla="*/ 1125673 w 2566912"/>
                <a:gd name="connsiteY6538" fmla="*/ 319049 h 1447571"/>
                <a:gd name="connsiteX6539" fmla="*/ 1126625 w 2566912"/>
                <a:gd name="connsiteY6539" fmla="*/ 320002 h 1447571"/>
                <a:gd name="connsiteX6540" fmla="*/ 1127673 w 2566912"/>
                <a:gd name="connsiteY6540" fmla="*/ 321145 h 1447571"/>
                <a:gd name="connsiteX6541" fmla="*/ 1126720 w 2566912"/>
                <a:gd name="connsiteY6541" fmla="*/ 321335 h 1447571"/>
                <a:gd name="connsiteX6542" fmla="*/ 1121196 w 2566912"/>
                <a:gd name="connsiteY6542" fmla="*/ 323431 h 1447571"/>
                <a:gd name="connsiteX6543" fmla="*/ 1122053 w 2566912"/>
                <a:gd name="connsiteY6543" fmla="*/ 324669 h 1447571"/>
                <a:gd name="connsiteX6544" fmla="*/ 1128721 w 2566912"/>
                <a:gd name="connsiteY6544" fmla="*/ 325717 h 1447571"/>
                <a:gd name="connsiteX6545" fmla="*/ 1129673 w 2566912"/>
                <a:gd name="connsiteY6545" fmla="*/ 324764 h 1447571"/>
                <a:gd name="connsiteX6546" fmla="*/ 1131578 w 2566912"/>
                <a:gd name="connsiteY6546" fmla="*/ 323621 h 1447571"/>
                <a:gd name="connsiteX6547" fmla="*/ 1132816 w 2566912"/>
                <a:gd name="connsiteY6547" fmla="*/ 323621 h 1447571"/>
                <a:gd name="connsiteX6548" fmla="*/ 1136340 w 2566912"/>
                <a:gd name="connsiteY6548" fmla="*/ 323907 h 1447571"/>
                <a:gd name="connsiteX6549" fmla="*/ 1136340 w 2566912"/>
                <a:gd name="connsiteY6549" fmla="*/ 324097 h 1447571"/>
                <a:gd name="connsiteX6550" fmla="*/ 1135578 w 2566912"/>
                <a:gd name="connsiteY6550" fmla="*/ 325621 h 1447571"/>
                <a:gd name="connsiteX6551" fmla="*/ 1134626 w 2566912"/>
                <a:gd name="connsiteY6551" fmla="*/ 328574 h 1447571"/>
                <a:gd name="connsiteX6552" fmla="*/ 1135388 w 2566912"/>
                <a:gd name="connsiteY6552" fmla="*/ 329146 h 1447571"/>
                <a:gd name="connsiteX6553" fmla="*/ 1137293 w 2566912"/>
                <a:gd name="connsiteY6553" fmla="*/ 330479 h 1447571"/>
                <a:gd name="connsiteX6554" fmla="*/ 1136912 w 2566912"/>
                <a:gd name="connsiteY6554" fmla="*/ 330574 h 1447571"/>
                <a:gd name="connsiteX6555" fmla="*/ 1131293 w 2566912"/>
                <a:gd name="connsiteY6555" fmla="*/ 330670 h 1447571"/>
                <a:gd name="connsiteX6556" fmla="*/ 1127673 w 2566912"/>
                <a:gd name="connsiteY6556" fmla="*/ 330765 h 1447571"/>
                <a:gd name="connsiteX6557" fmla="*/ 1124434 w 2566912"/>
                <a:gd name="connsiteY6557" fmla="*/ 332384 h 1447571"/>
                <a:gd name="connsiteX6558" fmla="*/ 1125482 w 2566912"/>
                <a:gd name="connsiteY6558" fmla="*/ 333527 h 1447571"/>
                <a:gd name="connsiteX6559" fmla="*/ 1129483 w 2566912"/>
                <a:gd name="connsiteY6559" fmla="*/ 334099 h 1447571"/>
                <a:gd name="connsiteX6560" fmla="*/ 1132054 w 2566912"/>
                <a:gd name="connsiteY6560" fmla="*/ 334480 h 1447571"/>
                <a:gd name="connsiteX6561" fmla="*/ 1133007 w 2566912"/>
                <a:gd name="connsiteY6561" fmla="*/ 334861 h 1447571"/>
                <a:gd name="connsiteX6562" fmla="*/ 1135864 w 2566912"/>
                <a:gd name="connsiteY6562" fmla="*/ 336480 h 1447571"/>
                <a:gd name="connsiteX6563" fmla="*/ 1135769 w 2566912"/>
                <a:gd name="connsiteY6563" fmla="*/ 337242 h 1447571"/>
                <a:gd name="connsiteX6564" fmla="*/ 1135198 w 2566912"/>
                <a:gd name="connsiteY6564" fmla="*/ 338385 h 1447571"/>
                <a:gd name="connsiteX6565" fmla="*/ 1133388 w 2566912"/>
                <a:gd name="connsiteY6565" fmla="*/ 340099 h 1447571"/>
                <a:gd name="connsiteX6566" fmla="*/ 1127768 w 2566912"/>
                <a:gd name="connsiteY6566" fmla="*/ 342100 h 1447571"/>
                <a:gd name="connsiteX6567" fmla="*/ 1128340 w 2566912"/>
                <a:gd name="connsiteY6567" fmla="*/ 342862 h 1447571"/>
                <a:gd name="connsiteX6568" fmla="*/ 1131387 w 2566912"/>
                <a:gd name="connsiteY6568" fmla="*/ 343243 h 1447571"/>
                <a:gd name="connsiteX6569" fmla="*/ 1134721 w 2566912"/>
                <a:gd name="connsiteY6569" fmla="*/ 343814 h 1447571"/>
                <a:gd name="connsiteX6570" fmla="*/ 1135388 w 2566912"/>
                <a:gd name="connsiteY6570" fmla="*/ 344481 h 1447571"/>
                <a:gd name="connsiteX6571" fmla="*/ 1137769 w 2566912"/>
                <a:gd name="connsiteY6571" fmla="*/ 346100 h 1447571"/>
                <a:gd name="connsiteX6572" fmla="*/ 1139103 w 2566912"/>
                <a:gd name="connsiteY6572" fmla="*/ 345814 h 1447571"/>
                <a:gd name="connsiteX6573" fmla="*/ 1141294 w 2566912"/>
                <a:gd name="connsiteY6573" fmla="*/ 345910 h 1447571"/>
                <a:gd name="connsiteX6574" fmla="*/ 1155105 w 2566912"/>
                <a:gd name="connsiteY6574" fmla="*/ 353053 h 1447571"/>
                <a:gd name="connsiteX6575" fmla="*/ 1160534 w 2566912"/>
                <a:gd name="connsiteY6575" fmla="*/ 351053 h 1447571"/>
                <a:gd name="connsiteX6576" fmla="*/ 1163201 w 2566912"/>
                <a:gd name="connsiteY6576" fmla="*/ 348386 h 1447571"/>
                <a:gd name="connsiteX6577" fmla="*/ 1165773 w 2566912"/>
                <a:gd name="connsiteY6577" fmla="*/ 348291 h 1447571"/>
                <a:gd name="connsiteX6578" fmla="*/ 1173393 w 2566912"/>
                <a:gd name="connsiteY6578" fmla="*/ 347624 h 1447571"/>
                <a:gd name="connsiteX6579" fmla="*/ 1175107 w 2566912"/>
                <a:gd name="connsiteY6579" fmla="*/ 346291 h 1447571"/>
                <a:gd name="connsiteX6580" fmla="*/ 1179108 w 2566912"/>
                <a:gd name="connsiteY6580" fmla="*/ 343624 h 1447571"/>
                <a:gd name="connsiteX6581" fmla="*/ 1179584 w 2566912"/>
                <a:gd name="connsiteY6581" fmla="*/ 343528 h 1447571"/>
                <a:gd name="connsiteX6582" fmla="*/ 1184632 w 2566912"/>
                <a:gd name="connsiteY6582" fmla="*/ 341814 h 1447571"/>
                <a:gd name="connsiteX6583" fmla="*/ 1185871 w 2566912"/>
                <a:gd name="connsiteY6583" fmla="*/ 339337 h 1447571"/>
                <a:gd name="connsiteX6584" fmla="*/ 1186633 w 2566912"/>
                <a:gd name="connsiteY6584" fmla="*/ 337909 h 1447571"/>
                <a:gd name="connsiteX6585" fmla="*/ 1190824 w 2566912"/>
                <a:gd name="connsiteY6585" fmla="*/ 335623 h 1447571"/>
                <a:gd name="connsiteX6586" fmla="*/ 1190633 w 2566912"/>
                <a:gd name="connsiteY6586" fmla="*/ 334670 h 1447571"/>
                <a:gd name="connsiteX6587" fmla="*/ 1189014 w 2566912"/>
                <a:gd name="connsiteY6587" fmla="*/ 332098 h 1447571"/>
                <a:gd name="connsiteX6588" fmla="*/ 1189299 w 2566912"/>
                <a:gd name="connsiteY6588" fmla="*/ 331908 h 1447571"/>
                <a:gd name="connsiteX6589" fmla="*/ 1189680 w 2566912"/>
                <a:gd name="connsiteY6589" fmla="*/ 331908 h 1447571"/>
                <a:gd name="connsiteX6590" fmla="*/ 1187966 w 2566912"/>
                <a:gd name="connsiteY6590" fmla="*/ 332003 h 1447571"/>
                <a:gd name="connsiteX6591" fmla="*/ 1189776 w 2566912"/>
                <a:gd name="connsiteY6591" fmla="*/ 335432 h 1447571"/>
                <a:gd name="connsiteX6592" fmla="*/ 1189776 w 2566912"/>
                <a:gd name="connsiteY6592" fmla="*/ 335527 h 1447571"/>
                <a:gd name="connsiteX6593" fmla="*/ 1186347 w 2566912"/>
                <a:gd name="connsiteY6593" fmla="*/ 337242 h 1447571"/>
                <a:gd name="connsiteX6594" fmla="*/ 1184728 w 2566912"/>
                <a:gd name="connsiteY6594" fmla="*/ 339337 h 1447571"/>
                <a:gd name="connsiteX6595" fmla="*/ 1183680 w 2566912"/>
                <a:gd name="connsiteY6595" fmla="*/ 341433 h 1447571"/>
                <a:gd name="connsiteX6596" fmla="*/ 1179203 w 2566912"/>
                <a:gd name="connsiteY6596" fmla="*/ 342862 h 1447571"/>
                <a:gd name="connsiteX6597" fmla="*/ 1178727 w 2566912"/>
                <a:gd name="connsiteY6597" fmla="*/ 342957 h 1447571"/>
                <a:gd name="connsiteX6598" fmla="*/ 1174250 w 2566912"/>
                <a:gd name="connsiteY6598" fmla="*/ 345814 h 1447571"/>
                <a:gd name="connsiteX6599" fmla="*/ 1172631 w 2566912"/>
                <a:gd name="connsiteY6599" fmla="*/ 347053 h 1447571"/>
                <a:gd name="connsiteX6600" fmla="*/ 1165487 w 2566912"/>
                <a:gd name="connsiteY6600" fmla="*/ 347624 h 1447571"/>
                <a:gd name="connsiteX6601" fmla="*/ 1162725 w 2566912"/>
                <a:gd name="connsiteY6601" fmla="*/ 347719 h 1447571"/>
                <a:gd name="connsiteX6602" fmla="*/ 1159391 w 2566912"/>
                <a:gd name="connsiteY6602" fmla="*/ 350863 h 1447571"/>
                <a:gd name="connsiteX6603" fmla="*/ 1154819 w 2566912"/>
                <a:gd name="connsiteY6603" fmla="*/ 352482 h 1447571"/>
                <a:gd name="connsiteX6604" fmla="*/ 1141579 w 2566912"/>
                <a:gd name="connsiteY6604" fmla="*/ 345433 h 1447571"/>
                <a:gd name="connsiteX6605" fmla="*/ 1140055 w 2566912"/>
                <a:gd name="connsiteY6605" fmla="*/ 344862 h 1447571"/>
                <a:gd name="connsiteX6606" fmla="*/ 1138531 w 2566912"/>
                <a:gd name="connsiteY6606" fmla="*/ 345243 h 1447571"/>
                <a:gd name="connsiteX6607" fmla="*/ 1137579 w 2566912"/>
                <a:gd name="connsiteY6607" fmla="*/ 345529 h 1447571"/>
                <a:gd name="connsiteX6608" fmla="*/ 1135864 w 2566912"/>
                <a:gd name="connsiteY6608" fmla="*/ 344195 h 1447571"/>
                <a:gd name="connsiteX6609" fmla="*/ 1135198 w 2566912"/>
                <a:gd name="connsiteY6609" fmla="*/ 343433 h 1447571"/>
                <a:gd name="connsiteX6610" fmla="*/ 1131293 w 2566912"/>
                <a:gd name="connsiteY6610" fmla="*/ 342576 h 1447571"/>
                <a:gd name="connsiteX6611" fmla="*/ 1128625 w 2566912"/>
                <a:gd name="connsiteY6611" fmla="*/ 342290 h 1447571"/>
                <a:gd name="connsiteX6612" fmla="*/ 1133197 w 2566912"/>
                <a:gd name="connsiteY6612" fmla="*/ 341052 h 1447571"/>
                <a:gd name="connsiteX6613" fmla="*/ 1135960 w 2566912"/>
                <a:gd name="connsiteY6613" fmla="*/ 338861 h 1447571"/>
                <a:gd name="connsiteX6614" fmla="*/ 1136531 w 2566912"/>
                <a:gd name="connsiteY6614" fmla="*/ 337718 h 1447571"/>
                <a:gd name="connsiteX6615" fmla="*/ 1136627 w 2566912"/>
                <a:gd name="connsiteY6615" fmla="*/ 336289 h 1447571"/>
                <a:gd name="connsiteX6616" fmla="*/ 1133197 w 2566912"/>
                <a:gd name="connsiteY6616" fmla="*/ 334194 h 1447571"/>
                <a:gd name="connsiteX6617" fmla="*/ 1132340 w 2566912"/>
                <a:gd name="connsiteY6617" fmla="*/ 333908 h 1447571"/>
                <a:gd name="connsiteX6618" fmla="*/ 1129483 w 2566912"/>
                <a:gd name="connsiteY6618" fmla="*/ 333527 h 1447571"/>
                <a:gd name="connsiteX6619" fmla="*/ 1125768 w 2566912"/>
                <a:gd name="connsiteY6619" fmla="*/ 333051 h 1447571"/>
                <a:gd name="connsiteX6620" fmla="*/ 1125292 w 2566912"/>
                <a:gd name="connsiteY6620" fmla="*/ 332765 h 1447571"/>
                <a:gd name="connsiteX6621" fmla="*/ 1127578 w 2566912"/>
                <a:gd name="connsiteY6621" fmla="*/ 331813 h 1447571"/>
                <a:gd name="connsiteX6622" fmla="*/ 1131197 w 2566912"/>
                <a:gd name="connsiteY6622" fmla="*/ 331717 h 1447571"/>
                <a:gd name="connsiteX6623" fmla="*/ 1136817 w 2566912"/>
                <a:gd name="connsiteY6623" fmla="*/ 331622 h 1447571"/>
                <a:gd name="connsiteX6624" fmla="*/ 1138055 w 2566912"/>
                <a:gd name="connsiteY6624" fmla="*/ 330955 h 1447571"/>
                <a:gd name="connsiteX6625" fmla="*/ 1135578 w 2566912"/>
                <a:gd name="connsiteY6625" fmla="*/ 328669 h 1447571"/>
                <a:gd name="connsiteX6626" fmla="*/ 1135388 w 2566912"/>
                <a:gd name="connsiteY6626" fmla="*/ 328574 h 1447571"/>
                <a:gd name="connsiteX6627" fmla="*/ 1136245 w 2566912"/>
                <a:gd name="connsiteY6627" fmla="*/ 326288 h 1447571"/>
                <a:gd name="connsiteX6628" fmla="*/ 1137007 w 2566912"/>
                <a:gd name="connsiteY6628" fmla="*/ 324574 h 1447571"/>
                <a:gd name="connsiteX6629" fmla="*/ 1136817 w 2566912"/>
                <a:gd name="connsiteY6629" fmla="*/ 323621 h 1447571"/>
                <a:gd name="connsiteX6630" fmla="*/ 1132530 w 2566912"/>
                <a:gd name="connsiteY6630" fmla="*/ 323050 h 1447571"/>
                <a:gd name="connsiteX6631" fmla="*/ 1131387 w 2566912"/>
                <a:gd name="connsiteY6631" fmla="*/ 323050 h 1447571"/>
                <a:gd name="connsiteX6632" fmla="*/ 1128721 w 2566912"/>
                <a:gd name="connsiteY6632" fmla="*/ 324574 h 1447571"/>
                <a:gd name="connsiteX6633" fmla="*/ 1127958 w 2566912"/>
                <a:gd name="connsiteY6633" fmla="*/ 325336 h 1447571"/>
                <a:gd name="connsiteX6634" fmla="*/ 1122339 w 2566912"/>
                <a:gd name="connsiteY6634" fmla="*/ 324193 h 1447571"/>
                <a:gd name="connsiteX6635" fmla="*/ 1121958 w 2566912"/>
                <a:gd name="connsiteY6635" fmla="*/ 323907 h 1447571"/>
                <a:gd name="connsiteX6636" fmla="*/ 1126625 w 2566912"/>
                <a:gd name="connsiteY6636" fmla="*/ 322478 h 1447571"/>
                <a:gd name="connsiteX6637" fmla="*/ 1128435 w 2566912"/>
                <a:gd name="connsiteY6637" fmla="*/ 321716 h 1447571"/>
                <a:gd name="connsiteX6638" fmla="*/ 1127292 w 2566912"/>
                <a:gd name="connsiteY6638" fmla="*/ 319716 h 1447571"/>
                <a:gd name="connsiteX6639" fmla="*/ 1126530 w 2566912"/>
                <a:gd name="connsiteY6639" fmla="*/ 318954 h 1447571"/>
                <a:gd name="connsiteX6640" fmla="*/ 1128340 w 2566912"/>
                <a:gd name="connsiteY6640" fmla="*/ 316001 h 1447571"/>
                <a:gd name="connsiteX6641" fmla="*/ 1130816 w 2566912"/>
                <a:gd name="connsiteY6641" fmla="*/ 318192 h 1447571"/>
                <a:gd name="connsiteX6642" fmla="*/ 1131673 w 2566912"/>
                <a:gd name="connsiteY6642" fmla="*/ 319144 h 1447571"/>
                <a:gd name="connsiteX6643" fmla="*/ 1133864 w 2566912"/>
                <a:gd name="connsiteY6643" fmla="*/ 320097 h 1447571"/>
                <a:gd name="connsiteX6644" fmla="*/ 1135578 w 2566912"/>
                <a:gd name="connsiteY6644" fmla="*/ 319430 h 1447571"/>
                <a:gd name="connsiteX6645" fmla="*/ 1135007 w 2566912"/>
                <a:gd name="connsiteY6645" fmla="*/ 316287 h 1447571"/>
                <a:gd name="connsiteX6646" fmla="*/ 1134340 w 2566912"/>
                <a:gd name="connsiteY6646" fmla="*/ 314668 h 1447571"/>
                <a:gd name="connsiteX6647" fmla="*/ 1134435 w 2566912"/>
                <a:gd name="connsiteY6647" fmla="*/ 313715 h 1447571"/>
                <a:gd name="connsiteX6648" fmla="*/ 1135102 w 2566912"/>
                <a:gd name="connsiteY6648" fmla="*/ 313429 h 1447571"/>
                <a:gd name="connsiteX6649" fmla="*/ 1140436 w 2566912"/>
                <a:gd name="connsiteY6649" fmla="*/ 316001 h 1447571"/>
                <a:gd name="connsiteX6650" fmla="*/ 1141484 w 2566912"/>
                <a:gd name="connsiteY6650" fmla="*/ 318859 h 1447571"/>
                <a:gd name="connsiteX6651" fmla="*/ 1142246 w 2566912"/>
                <a:gd name="connsiteY6651" fmla="*/ 321145 h 1447571"/>
                <a:gd name="connsiteX6652" fmla="*/ 1142627 w 2566912"/>
                <a:gd name="connsiteY6652" fmla="*/ 321811 h 1447571"/>
                <a:gd name="connsiteX6653" fmla="*/ 1142722 w 2566912"/>
                <a:gd name="connsiteY6653" fmla="*/ 322478 h 1447571"/>
                <a:gd name="connsiteX6654" fmla="*/ 1140532 w 2566912"/>
                <a:gd name="connsiteY6654" fmla="*/ 323621 h 1447571"/>
                <a:gd name="connsiteX6655" fmla="*/ 1139674 w 2566912"/>
                <a:gd name="connsiteY6655" fmla="*/ 324478 h 1447571"/>
                <a:gd name="connsiteX6656" fmla="*/ 1144913 w 2566912"/>
                <a:gd name="connsiteY6656" fmla="*/ 327717 h 1447571"/>
                <a:gd name="connsiteX6657" fmla="*/ 1147104 w 2566912"/>
                <a:gd name="connsiteY6657" fmla="*/ 324002 h 1447571"/>
                <a:gd name="connsiteX6658" fmla="*/ 1147961 w 2566912"/>
                <a:gd name="connsiteY6658" fmla="*/ 323621 h 1447571"/>
                <a:gd name="connsiteX6659" fmla="*/ 1148914 w 2566912"/>
                <a:gd name="connsiteY6659" fmla="*/ 323240 h 1447571"/>
                <a:gd name="connsiteX6660" fmla="*/ 1148723 w 2566912"/>
                <a:gd name="connsiteY6660" fmla="*/ 318001 h 1447571"/>
                <a:gd name="connsiteX6661" fmla="*/ 1150914 w 2566912"/>
                <a:gd name="connsiteY6661" fmla="*/ 319240 h 1447571"/>
                <a:gd name="connsiteX6662" fmla="*/ 1152533 w 2566912"/>
                <a:gd name="connsiteY6662" fmla="*/ 319716 h 1447571"/>
                <a:gd name="connsiteX6663" fmla="*/ 1153009 w 2566912"/>
                <a:gd name="connsiteY6663" fmla="*/ 317335 h 1447571"/>
                <a:gd name="connsiteX6664" fmla="*/ 1157105 w 2566912"/>
                <a:gd name="connsiteY6664" fmla="*/ 318954 h 1447571"/>
                <a:gd name="connsiteX6665" fmla="*/ 1160344 w 2566912"/>
                <a:gd name="connsiteY6665" fmla="*/ 322288 h 1447571"/>
                <a:gd name="connsiteX6666" fmla="*/ 1160629 w 2566912"/>
                <a:gd name="connsiteY6666" fmla="*/ 322669 h 1447571"/>
                <a:gd name="connsiteX6667" fmla="*/ 1161487 w 2566912"/>
                <a:gd name="connsiteY6667" fmla="*/ 323050 h 1447571"/>
                <a:gd name="connsiteX6668" fmla="*/ 1161963 w 2566912"/>
                <a:gd name="connsiteY6668" fmla="*/ 318287 h 1447571"/>
                <a:gd name="connsiteX6669" fmla="*/ 1161963 w 2566912"/>
                <a:gd name="connsiteY6669" fmla="*/ 317716 h 1447571"/>
                <a:gd name="connsiteX6670" fmla="*/ 1161963 w 2566912"/>
                <a:gd name="connsiteY6670" fmla="*/ 317620 h 1447571"/>
                <a:gd name="connsiteX6671" fmla="*/ 1163868 w 2566912"/>
                <a:gd name="connsiteY6671" fmla="*/ 318859 h 1447571"/>
                <a:gd name="connsiteX6672" fmla="*/ 1164344 w 2566912"/>
                <a:gd name="connsiteY6672" fmla="*/ 319240 h 1447571"/>
                <a:gd name="connsiteX6673" fmla="*/ 1170630 w 2566912"/>
                <a:gd name="connsiteY6673" fmla="*/ 318859 h 1447571"/>
                <a:gd name="connsiteX6674" fmla="*/ 1171774 w 2566912"/>
                <a:gd name="connsiteY6674" fmla="*/ 314382 h 1447571"/>
                <a:gd name="connsiteX6675" fmla="*/ 1175869 w 2566912"/>
                <a:gd name="connsiteY6675" fmla="*/ 313334 h 1447571"/>
                <a:gd name="connsiteX6676" fmla="*/ 1177393 w 2566912"/>
                <a:gd name="connsiteY6676" fmla="*/ 315334 h 1447571"/>
                <a:gd name="connsiteX6677" fmla="*/ 1177489 w 2566912"/>
                <a:gd name="connsiteY6677" fmla="*/ 315430 h 1447571"/>
                <a:gd name="connsiteX6678" fmla="*/ 1178441 w 2566912"/>
                <a:gd name="connsiteY6678" fmla="*/ 316192 h 1447571"/>
                <a:gd name="connsiteX6679" fmla="*/ 1183585 w 2566912"/>
                <a:gd name="connsiteY6679" fmla="*/ 314001 h 1447571"/>
                <a:gd name="connsiteX6680" fmla="*/ 1183870 w 2566912"/>
                <a:gd name="connsiteY6680" fmla="*/ 313810 h 1447571"/>
                <a:gd name="connsiteX6681" fmla="*/ 1185299 w 2566912"/>
                <a:gd name="connsiteY6681" fmla="*/ 313810 h 1447571"/>
                <a:gd name="connsiteX6682" fmla="*/ 1186251 w 2566912"/>
                <a:gd name="connsiteY6682" fmla="*/ 314287 h 1447571"/>
                <a:gd name="connsiteX6683" fmla="*/ 1186633 w 2566912"/>
                <a:gd name="connsiteY6683" fmla="*/ 316001 h 1447571"/>
                <a:gd name="connsiteX6684" fmla="*/ 1186537 w 2566912"/>
                <a:gd name="connsiteY6684" fmla="*/ 316477 h 1447571"/>
                <a:gd name="connsiteX6685" fmla="*/ 1184823 w 2566912"/>
                <a:gd name="connsiteY6685" fmla="*/ 318954 h 1447571"/>
                <a:gd name="connsiteX6686" fmla="*/ 1184346 w 2566912"/>
                <a:gd name="connsiteY6686" fmla="*/ 319525 h 1447571"/>
                <a:gd name="connsiteX6687" fmla="*/ 1184061 w 2566912"/>
                <a:gd name="connsiteY6687" fmla="*/ 320573 h 1447571"/>
                <a:gd name="connsiteX6688" fmla="*/ 1190824 w 2566912"/>
                <a:gd name="connsiteY6688" fmla="*/ 326574 h 1447571"/>
                <a:gd name="connsiteX6689" fmla="*/ 1191205 w 2566912"/>
                <a:gd name="connsiteY6689" fmla="*/ 329431 h 1447571"/>
                <a:gd name="connsiteX6690" fmla="*/ 1190919 w 2566912"/>
                <a:gd name="connsiteY6690" fmla="*/ 330574 h 1447571"/>
                <a:gd name="connsiteX6691" fmla="*/ 1189680 w 2566912"/>
                <a:gd name="connsiteY6691" fmla="*/ 331717 h 1447571"/>
                <a:gd name="connsiteX6692" fmla="*/ 1189014 w 2566912"/>
                <a:gd name="connsiteY6692" fmla="*/ 331813 h 1447571"/>
                <a:gd name="connsiteX6693" fmla="*/ 1187966 w 2566912"/>
                <a:gd name="connsiteY6693" fmla="*/ 332003 h 1447571"/>
                <a:gd name="connsiteX6694" fmla="*/ 2435646 w 2566912"/>
                <a:gd name="connsiteY6694" fmla="*/ 949318 h 1447571"/>
                <a:gd name="connsiteX6695" fmla="*/ 2431741 w 2566912"/>
                <a:gd name="connsiteY6695" fmla="*/ 949604 h 1447571"/>
                <a:gd name="connsiteX6696" fmla="*/ 2432979 w 2566912"/>
                <a:gd name="connsiteY6696" fmla="*/ 950747 h 1447571"/>
                <a:gd name="connsiteX6697" fmla="*/ 2434217 w 2566912"/>
                <a:gd name="connsiteY6697" fmla="*/ 951224 h 1447571"/>
                <a:gd name="connsiteX6698" fmla="*/ 2436979 w 2566912"/>
                <a:gd name="connsiteY6698" fmla="*/ 952081 h 1447571"/>
                <a:gd name="connsiteX6699" fmla="*/ 2437455 w 2566912"/>
                <a:gd name="connsiteY6699" fmla="*/ 951890 h 1447571"/>
                <a:gd name="connsiteX6700" fmla="*/ 2437741 w 2566912"/>
                <a:gd name="connsiteY6700" fmla="*/ 951128 h 1447571"/>
                <a:gd name="connsiteX6701" fmla="*/ 2435741 w 2566912"/>
                <a:gd name="connsiteY6701" fmla="*/ 949318 h 1447571"/>
                <a:gd name="connsiteX6702" fmla="*/ 2435646 w 2566912"/>
                <a:gd name="connsiteY6702" fmla="*/ 949318 h 1447571"/>
                <a:gd name="connsiteX6703" fmla="*/ 2436694 w 2566912"/>
                <a:gd name="connsiteY6703" fmla="*/ 951224 h 1447571"/>
                <a:gd name="connsiteX6704" fmla="*/ 2434598 w 2566912"/>
                <a:gd name="connsiteY6704" fmla="*/ 950462 h 1447571"/>
                <a:gd name="connsiteX6705" fmla="*/ 2433360 w 2566912"/>
                <a:gd name="connsiteY6705" fmla="*/ 949985 h 1447571"/>
                <a:gd name="connsiteX6706" fmla="*/ 2433265 w 2566912"/>
                <a:gd name="connsiteY6706" fmla="*/ 949890 h 1447571"/>
                <a:gd name="connsiteX6707" fmla="*/ 2435360 w 2566912"/>
                <a:gd name="connsiteY6707" fmla="*/ 950080 h 1447571"/>
                <a:gd name="connsiteX6708" fmla="*/ 2436694 w 2566912"/>
                <a:gd name="connsiteY6708" fmla="*/ 951224 h 1447571"/>
                <a:gd name="connsiteX6709" fmla="*/ 2501273 w 2566912"/>
                <a:gd name="connsiteY6709" fmla="*/ 306190 h 1447571"/>
                <a:gd name="connsiteX6710" fmla="*/ 2501368 w 2566912"/>
                <a:gd name="connsiteY6710" fmla="*/ 307048 h 1447571"/>
                <a:gd name="connsiteX6711" fmla="*/ 2504988 w 2566912"/>
                <a:gd name="connsiteY6711" fmla="*/ 308953 h 1447571"/>
                <a:gd name="connsiteX6712" fmla="*/ 2508036 w 2566912"/>
                <a:gd name="connsiteY6712" fmla="*/ 308000 h 1447571"/>
                <a:gd name="connsiteX6713" fmla="*/ 2507941 w 2566912"/>
                <a:gd name="connsiteY6713" fmla="*/ 306952 h 1447571"/>
                <a:gd name="connsiteX6714" fmla="*/ 2507655 w 2566912"/>
                <a:gd name="connsiteY6714" fmla="*/ 306476 h 1447571"/>
                <a:gd name="connsiteX6715" fmla="*/ 2505655 w 2566912"/>
                <a:gd name="connsiteY6715" fmla="*/ 305428 h 1447571"/>
                <a:gd name="connsiteX6716" fmla="*/ 2501273 w 2566912"/>
                <a:gd name="connsiteY6716" fmla="*/ 306190 h 1447571"/>
                <a:gd name="connsiteX6717" fmla="*/ 2505655 w 2566912"/>
                <a:gd name="connsiteY6717" fmla="*/ 306381 h 1447571"/>
                <a:gd name="connsiteX6718" fmla="*/ 2506988 w 2566912"/>
                <a:gd name="connsiteY6718" fmla="*/ 307048 h 1447571"/>
                <a:gd name="connsiteX6719" fmla="*/ 2507274 w 2566912"/>
                <a:gd name="connsiteY6719" fmla="*/ 307524 h 1447571"/>
                <a:gd name="connsiteX6720" fmla="*/ 2507369 w 2566912"/>
                <a:gd name="connsiteY6720" fmla="*/ 307714 h 1447571"/>
                <a:gd name="connsiteX6721" fmla="*/ 2505083 w 2566912"/>
                <a:gd name="connsiteY6721" fmla="*/ 308286 h 1447571"/>
                <a:gd name="connsiteX6722" fmla="*/ 2502130 w 2566912"/>
                <a:gd name="connsiteY6722" fmla="*/ 306667 h 1447571"/>
                <a:gd name="connsiteX6723" fmla="*/ 2505655 w 2566912"/>
                <a:gd name="connsiteY6723" fmla="*/ 306381 h 1447571"/>
                <a:gd name="connsiteX6724" fmla="*/ 2505655 w 2566912"/>
                <a:gd name="connsiteY6724" fmla="*/ 306381 h 1447571"/>
                <a:gd name="connsiteX6725" fmla="*/ 821063 w 2566912"/>
                <a:gd name="connsiteY6725" fmla="*/ 44824 h 1447571"/>
                <a:gd name="connsiteX6726" fmla="*/ 825730 w 2566912"/>
                <a:gd name="connsiteY6726" fmla="*/ 45396 h 1447571"/>
                <a:gd name="connsiteX6727" fmla="*/ 827064 w 2566912"/>
                <a:gd name="connsiteY6727" fmla="*/ 48825 h 1447571"/>
                <a:gd name="connsiteX6728" fmla="*/ 826493 w 2566912"/>
                <a:gd name="connsiteY6728" fmla="*/ 49111 h 1447571"/>
                <a:gd name="connsiteX6729" fmla="*/ 822587 w 2566912"/>
                <a:gd name="connsiteY6729" fmla="*/ 51968 h 1447571"/>
                <a:gd name="connsiteX6730" fmla="*/ 822873 w 2566912"/>
                <a:gd name="connsiteY6730" fmla="*/ 52540 h 1447571"/>
                <a:gd name="connsiteX6731" fmla="*/ 828207 w 2566912"/>
                <a:gd name="connsiteY6731" fmla="*/ 54730 h 1447571"/>
                <a:gd name="connsiteX6732" fmla="*/ 832493 w 2566912"/>
                <a:gd name="connsiteY6732" fmla="*/ 55016 h 1447571"/>
                <a:gd name="connsiteX6733" fmla="*/ 837827 w 2566912"/>
                <a:gd name="connsiteY6733" fmla="*/ 56064 h 1447571"/>
                <a:gd name="connsiteX6734" fmla="*/ 838494 w 2566912"/>
                <a:gd name="connsiteY6734" fmla="*/ 56254 h 1447571"/>
                <a:gd name="connsiteX6735" fmla="*/ 838875 w 2566912"/>
                <a:gd name="connsiteY6735" fmla="*/ 57112 h 1447571"/>
                <a:gd name="connsiteX6736" fmla="*/ 838780 w 2566912"/>
                <a:gd name="connsiteY6736" fmla="*/ 57207 h 1447571"/>
                <a:gd name="connsiteX6737" fmla="*/ 832112 w 2566912"/>
                <a:gd name="connsiteY6737" fmla="*/ 56731 h 1447571"/>
                <a:gd name="connsiteX6738" fmla="*/ 831826 w 2566912"/>
                <a:gd name="connsiteY6738" fmla="*/ 56731 h 1447571"/>
                <a:gd name="connsiteX6739" fmla="*/ 825921 w 2566912"/>
                <a:gd name="connsiteY6739" fmla="*/ 57016 h 1447571"/>
                <a:gd name="connsiteX6740" fmla="*/ 825540 w 2566912"/>
                <a:gd name="connsiteY6740" fmla="*/ 57683 h 1447571"/>
                <a:gd name="connsiteX6741" fmla="*/ 827921 w 2566912"/>
                <a:gd name="connsiteY6741" fmla="*/ 61398 h 1447571"/>
                <a:gd name="connsiteX6742" fmla="*/ 835065 w 2566912"/>
                <a:gd name="connsiteY6742" fmla="*/ 63112 h 1447571"/>
                <a:gd name="connsiteX6743" fmla="*/ 839636 w 2566912"/>
                <a:gd name="connsiteY6743" fmla="*/ 60826 h 1447571"/>
                <a:gd name="connsiteX6744" fmla="*/ 843828 w 2566912"/>
                <a:gd name="connsiteY6744" fmla="*/ 58540 h 1447571"/>
                <a:gd name="connsiteX6745" fmla="*/ 842590 w 2566912"/>
                <a:gd name="connsiteY6745" fmla="*/ 62446 h 1447571"/>
                <a:gd name="connsiteX6746" fmla="*/ 843542 w 2566912"/>
                <a:gd name="connsiteY6746" fmla="*/ 62636 h 1447571"/>
                <a:gd name="connsiteX6747" fmla="*/ 850019 w 2566912"/>
                <a:gd name="connsiteY6747" fmla="*/ 60350 h 1447571"/>
                <a:gd name="connsiteX6748" fmla="*/ 854115 w 2566912"/>
                <a:gd name="connsiteY6748" fmla="*/ 58826 h 1447571"/>
                <a:gd name="connsiteX6749" fmla="*/ 854877 w 2566912"/>
                <a:gd name="connsiteY6749" fmla="*/ 59112 h 1447571"/>
                <a:gd name="connsiteX6750" fmla="*/ 854591 w 2566912"/>
                <a:gd name="connsiteY6750" fmla="*/ 59779 h 1447571"/>
                <a:gd name="connsiteX6751" fmla="*/ 852400 w 2566912"/>
                <a:gd name="connsiteY6751" fmla="*/ 61112 h 1447571"/>
                <a:gd name="connsiteX6752" fmla="*/ 849067 w 2566912"/>
                <a:gd name="connsiteY6752" fmla="*/ 63779 h 1447571"/>
                <a:gd name="connsiteX6753" fmla="*/ 849448 w 2566912"/>
                <a:gd name="connsiteY6753" fmla="*/ 64446 h 1447571"/>
                <a:gd name="connsiteX6754" fmla="*/ 851829 w 2566912"/>
                <a:gd name="connsiteY6754" fmla="*/ 65494 h 1447571"/>
                <a:gd name="connsiteX6755" fmla="*/ 855639 w 2566912"/>
                <a:gd name="connsiteY6755" fmla="*/ 67494 h 1447571"/>
                <a:gd name="connsiteX6756" fmla="*/ 855734 w 2566912"/>
                <a:gd name="connsiteY6756" fmla="*/ 68256 h 1447571"/>
                <a:gd name="connsiteX6757" fmla="*/ 856972 w 2566912"/>
                <a:gd name="connsiteY6757" fmla="*/ 71685 h 1447571"/>
                <a:gd name="connsiteX6758" fmla="*/ 859068 w 2566912"/>
                <a:gd name="connsiteY6758" fmla="*/ 72066 h 1447571"/>
                <a:gd name="connsiteX6759" fmla="*/ 868784 w 2566912"/>
                <a:gd name="connsiteY6759" fmla="*/ 69589 h 1447571"/>
                <a:gd name="connsiteX6760" fmla="*/ 871546 w 2566912"/>
                <a:gd name="connsiteY6760" fmla="*/ 68542 h 1447571"/>
                <a:gd name="connsiteX6761" fmla="*/ 877451 w 2566912"/>
                <a:gd name="connsiteY6761" fmla="*/ 65875 h 1447571"/>
                <a:gd name="connsiteX6762" fmla="*/ 877832 w 2566912"/>
                <a:gd name="connsiteY6762" fmla="*/ 64827 h 1447571"/>
                <a:gd name="connsiteX6763" fmla="*/ 879261 w 2566912"/>
                <a:gd name="connsiteY6763" fmla="*/ 61969 h 1447571"/>
                <a:gd name="connsiteX6764" fmla="*/ 882118 w 2566912"/>
                <a:gd name="connsiteY6764" fmla="*/ 62541 h 1447571"/>
                <a:gd name="connsiteX6765" fmla="*/ 883833 w 2566912"/>
                <a:gd name="connsiteY6765" fmla="*/ 62731 h 1447571"/>
                <a:gd name="connsiteX6766" fmla="*/ 883643 w 2566912"/>
                <a:gd name="connsiteY6766" fmla="*/ 63112 h 1447571"/>
                <a:gd name="connsiteX6767" fmla="*/ 881166 w 2566912"/>
                <a:gd name="connsiteY6767" fmla="*/ 68256 h 1447571"/>
                <a:gd name="connsiteX6768" fmla="*/ 881547 w 2566912"/>
                <a:gd name="connsiteY6768" fmla="*/ 68637 h 1447571"/>
                <a:gd name="connsiteX6769" fmla="*/ 883356 w 2566912"/>
                <a:gd name="connsiteY6769" fmla="*/ 71399 h 1447571"/>
                <a:gd name="connsiteX6770" fmla="*/ 883452 w 2566912"/>
                <a:gd name="connsiteY6770" fmla="*/ 72256 h 1447571"/>
                <a:gd name="connsiteX6771" fmla="*/ 876403 w 2566912"/>
                <a:gd name="connsiteY6771" fmla="*/ 72161 h 1447571"/>
                <a:gd name="connsiteX6772" fmla="*/ 874403 w 2566912"/>
                <a:gd name="connsiteY6772" fmla="*/ 72066 h 1447571"/>
                <a:gd name="connsiteX6773" fmla="*/ 870688 w 2566912"/>
                <a:gd name="connsiteY6773" fmla="*/ 73590 h 1447571"/>
                <a:gd name="connsiteX6774" fmla="*/ 870879 w 2566912"/>
                <a:gd name="connsiteY6774" fmla="*/ 74638 h 1447571"/>
                <a:gd name="connsiteX6775" fmla="*/ 871260 w 2566912"/>
                <a:gd name="connsiteY6775" fmla="*/ 75019 h 1447571"/>
                <a:gd name="connsiteX6776" fmla="*/ 872022 w 2566912"/>
                <a:gd name="connsiteY6776" fmla="*/ 75876 h 1447571"/>
                <a:gd name="connsiteX6777" fmla="*/ 871831 w 2566912"/>
                <a:gd name="connsiteY6777" fmla="*/ 75876 h 1447571"/>
                <a:gd name="connsiteX6778" fmla="*/ 869355 w 2566912"/>
                <a:gd name="connsiteY6778" fmla="*/ 75781 h 1447571"/>
                <a:gd name="connsiteX6779" fmla="*/ 863449 w 2566912"/>
                <a:gd name="connsiteY6779" fmla="*/ 76162 h 1447571"/>
                <a:gd name="connsiteX6780" fmla="*/ 861354 w 2566912"/>
                <a:gd name="connsiteY6780" fmla="*/ 77114 h 1447571"/>
                <a:gd name="connsiteX6781" fmla="*/ 858306 w 2566912"/>
                <a:gd name="connsiteY6781" fmla="*/ 79495 h 1447571"/>
                <a:gd name="connsiteX6782" fmla="*/ 859353 w 2566912"/>
                <a:gd name="connsiteY6782" fmla="*/ 81019 h 1447571"/>
                <a:gd name="connsiteX6783" fmla="*/ 860687 w 2566912"/>
                <a:gd name="connsiteY6783" fmla="*/ 83020 h 1447571"/>
                <a:gd name="connsiteX6784" fmla="*/ 858877 w 2566912"/>
                <a:gd name="connsiteY6784" fmla="*/ 82924 h 1447571"/>
                <a:gd name="connsiteX6785" fmla="*/ 853734 w 2566912"/>
                <a:gd name="connsiteY6785" fmla="*/ 80734 h 1447571"/>
                <a:gd name="connsiteX6786" fmla="*/ 853448 w 2566912"/>
                <a:gd name="connsiteY6786" fmla="*/ 80353 h 1447571"/>
                <a:gd name="connsiteX6787" fmla="*/ 852400 w 2566912"/>
                <a:gd name="connsiteY6787" fmla="*/ 78067 h 1447571"/>
                <a:gd name="connsiteX6788" fmla="*/ 849352 w 2566912"/>
                <a:gd name="connsiteY6788" fmla="*/ 73114 h 1447571"/>
                <a:gd name="connsiteX6789" fmla="*/ 844590 w 2566912"/>
                <a:gd name="connsiteY6789" fmla="*/ 71494 h 1447571"/>
                <a:gd name="connsiteX6790" fmla="*/ 838208 w 2566912"/>
                <a:gd name="connsiteY6790" fmla="*/ 68256 h 1447571"/>
                <a:gd name="connsiteX6791" fmla="*/ 837541 w 2566912"/>
                <a:gd name="connsiteY6791" fmla="*/ 68732 h 1447571"/>
                <a:gd name="connsiteX6792" fmla="*/ 836494 w 2566912"/>
                <a:gd name="connsiteY6792" fmla="*/ 70542 h 1447571"/>
                <a:gd name="connsiteX6793" fmla="*/ 835446 w 2566912"/>
                <a:gd name="connsiteY6793" fmla="*/ 72447 h 1447571"/>
                <a:gd name="connsiteX6794" fmla="*/ 836398 w 2566912"/>
                <a:gd name="connsiteY6794" fmla="*/ 75400 h 1447571"/>
                <a:gd name="connsiteX6795" fmla="*/ 837255 w 2566912"/>
                <a:gd name="connsiteY6795" fmla="*/ 76828 h 1447571"/>
                <a:gd name="connsiteX6796" fmla="*/ 839160 w 2566912"/>
                <a:gd name="connsiteY6796" fmla="*/ 79591 h 1447571"/>
                <a:gd name="connsiteX6797" fmla="*/ 841923 w 2566912"/>
                <a:gd name="connsiteY6797" fmla="*/ 83972 h 1447571"/>
                <a:gd name="connsiteX6798" fmla="*/ 840780 w 2566912"/>
                <a:gd name="connsiteY6798" fmla="*/ 84925 h 1447571"/>
                <a:gd name="connsiteX6799" fmla="*/ 838780 w 2566912"/>
                <a:gd name="connsiteY6799" fmla="*/ 87115 h 1447571"/>
                <a:gd name="connsiteX6800" fmla="*/ 838970 w 2566912"/>
                <a:gd name="connsiteY6800" fmla="*/ 87782 h 1447571"/>
                <a:gd name="connsiteX6801" fmla="*/ 840875 w 2566912"/>
                <a:gd name="connsiteY6801" fmla="*/ 89116 h 1447571"/>
                <a:gd name="connsiteX6802" fmla="*/ 844304 w 2566912"/>
                <a:gd name="connsiteY6802" fmla="*/ 91687 h 1447571"/>
                <a:gd name="connsiteX6803" fmla="*/ 843828 w 2566912"/>
                <a:gd name="connsiteY6803" fmla="*/ 92830 h 1447571"/>
                <a:gd name="connsiteX6804" fmla="*/ 842971 w 2566912"/>
                <a:gd name="connsiteY6804" fmla="*/ 92830 h 1447571"/>
                <a:gd name="connsiteX6805" fmla="*/ 839446 w 2566912"/>
                <a:gd name="connsiteY6805" fmla="*/ 90354 h 1447571"/>
                <a:gd name="connsiteX6806" fmla="*/ 834017 w 2566912"/>
                <a:gd name="connsiteY6806" fmla="*/ 86639 h 1447571"/>
                <a:gd name="connsiteX6807" fmla="*/ 828492 w 2566912"/>
                <a:gd name="connsiteY6807" fmla="*/ 85020 h 1447571"/>
                <a:gd name="connsiteX6808" fmla="*/ 818872 w 2566912"/>
                <a:gd name="connsiteY6808" fmla="*/ 87020 h 1447571"/>
                <a:gd name="connsiteX6809" fmla="*/ 816681 w 2566912"/>
                <a:gd name="connsiteY6809" fmla="*/ 93116 h 1447571"/>
                <a:gd name="connsiteX6810" fmla="*/ 820586 w 2566912"/>
                <a:gd name="connsiteY6810" fmla="*/ 95688 h 1447571"/>
                <a:gd name="connsiteX6811" fmla="*/ 821635 w 2566912"/>
                <a:gd name="connsiteY6811" fmla="*/ 95116 h 1447571"/>
                <a:gd name="connsiteX6812" fmla="*/ 822778 w 2566912"/>
                <a:gd name="connsiteY6812" fmla="*/ 95116 h 1447571"/>
                <a:gd name="connsiteX6813" fmla="*/ 828016 w 2566912"/>
                <a:gd name="connsiteY6813" fmla="*/ 97212 h 1447571"/>
                <a:gd name="connsiteX6814" fmla="*/ 831255 w 2566912"/>
                <a:gd name="connsiteY6814" fmla="*/ 97117 h 1447571"/>
                <a:gd name="connsiteX6815" fmla="*/ 831255 w 2566912"/>
                <a:gd name="connsiteY6815" fmla="*/ 97117 h 1447571"/>
                <a:gd name="connsiteX6816" fmla="*/ 830398 w 2566912"/>
                <a:gd name="connsiteY6816" fmla="*/ 97783 h 1447571"/>
                <a:gd name="connsiteX6817" fmla="*/ 827635 w 2566912"/>
                <a:gd name="connsiteY6817" fmla="*/ 102451 h 1447571"/>
                <a:gd name="connsiteX6818" fmla="*/ 832493 w 2566912"/>
                <a:gd name="connsiteY6818" fmla="*/ 107213 h 1447571"/>
                <a:gd name="connsiteX6819" fmla="*/ 834112 w 2566912"/>
                <a:gd name="connsiteY6819" fmla="*/ 106927 h 1447571"/>
                <a:gd name="connsiteX6820" fmla="*/ 835351 w 2566912"/>
                <a:gd name="connsiteY6820" fmla="*/ 105880 h 1447571"/>
                <a:gd name="connsiteX6821" fmla="*/ 837541 w 2566912"/>
                <a:gd name="connsiteY6821" fmla="*/ 104260 h 1447571"/>
                <a:gd name="connsiteX6822" fmla="*/ 840303 w 2566912"/>
                <a:gd name="connsiteY6822" fmla="*/ 104927 h 1447571"/>
                <a:gd name="connsiteX6823" fmla="*/ 839827 w 2566912"/>
                <a:gd name="connsiteY6823" fmla="*/ 105403 h 1447571"/>
                <a:gd name="connsiteX6824" fmla="*/ 838780 w 2566912"/>
                <a:gd name="connsiteY6824" fmla="*/ 107689 h 1447571"/>
                <a:gd name="connsiteX6825" fmla="*/ 839351 w 2566912"/>
                <a:gd name="connsiteY6825" fmla="*/ 109404 h 1447571"/>
                <a:gd name="connsiteX6826" fmla="*/ 839732 w 2566912"/>
                <a:gd name="connsiteY6826" fmla="*/ 111404 h 1447571"/>
                <a:gd name="connsiteX6827" fmla="*/ 838684 w 2566912"/>
                <a:gd name="connsiteY6827" fmla="*/ 111499 h 1447571"/>
                <a:gd name="connsiteX6828" fmla="*/ 835636 w 2566912"/>
                <a:gd name="connsiteY6828" fmla="*/ 111023 h 1447571"/>
                <a:gd name="connsiteX6829" fmla="*/ 832683 w 2566912"/>
                <a:gd name="connsiteY6829" fmla="*/ 110833 h 1447571"/>
                <a:gd name="connsiteX6830" fmla="*/ 826206 w 2566912"/>
                <a:gd name="connsiteY6830" fmla="*/ 109499 h 1447571"/>
                <a:gd name="connsiteX6831" fmla="*/ 826016 w 2566912"/>
                <a:gd name="connsiteY6831" fmla="*/ 109213 h 1447571"/>
                <a:gd name="connsiteX6832" fmla="*/ 826016 w 2566912"/>
                <a:gd name="connsiteY6832" fmla="*/ 108832 h 1447571"/>
                <a:gd name="connsiteX6833" fmla="*/ 825064 w 2566912"/>
                <a:gd name="connsiteY6833" fmla="*/ 105308 h 1447571"/>
                <a:gd name="connsiteX6834" fmla="*/ 823254 w 2566912"/>
                <a:gd name="connsiteY6834" fmla="*/ 104832 h 1447571"/>
                <a:gd name="connsiteX6835" fmla="*/ 820015 w 2566912"/>
                <a:gd name="connsiteY6835" fmla="*/ 103784 h 1447571"/>
                <a:gd name="connsiteX6836" fmla="*/ 819920 w 2566912"/>
                <a:gd name="connsiteY6836" fmla="*/ 99974 h 1447571"/>
                <a:gd name="connsiteX6837" fmla="*/ 815634 w 2566912"/>
                <a:gd name="connsiteY6837" fmla="*/ 96640 h 1447571"/>
                <a:gd name="connsiteX6838" fmla="*/ 814776 w 2566912"/>
                <a:gd name="connsiteY6838" fmla="*/ 96640 h 1447571"/>
                <a:gd name="connsiteX6839" fmla="*/ 811728 w 2566912"/>
                <a:gd name="connsiteY6839" fmla="*/ 96640 h 1447571"/>
                <a:gd name="connsiteX6840" fmla="*/ 805633 w 2566912"/>
                <a:gd name="connsiteY6840" fmla="*/ 99212 h 1447571"/>
                <a:gd name="connsiteX6841" fmla="*/ 808395 w 2566912"/>
                <a:gd name="connsiteY6841" fmla="*/ 104546 h 1447571"/>
                <a:gd name="connsiteX6842" fmla="*/ 811348 w 2566912"/>
                <a:gd name="connsiteY6842" fmla="*/ 105784 h 1447571"/>
                <a:gd name="connsiteX6843" fmla="*/ 811157 w 2566912"/>
                <a:gd name="connsiteY6843" fmla="*/ 106165 h 1447571"/>
                <a:gd name="connsiteX6844" fmla="*/ 807156 w 2566912"/>
                <a:gd name="connsiteY6844" fmla="*/ 107023 h 1447571"/>
                <a:gd name="connsiteX6845" fmla="*/ 802394 w 2566912"/>
                <a:gd name="connsiteY6845" fmla="*/ 106356 h 1447571"/>
                <a:gd name="connsiteX6846" fmla="*/ 797536 w 2566912"/>
                <a:gd name="connsiteY6846" fmla="*/ 106546 h 1447571"/>
                <a:gd name="connsiteX6847" fmla="*/ 792107 w 2566912"/>
                <a:gd name="connsiteY6847" fmla="*/ 108070 h 1447571"/>
                <a:gd name="connsiteX6848" fmla="*/ 790678 w 2566912"/>
                <a:gd name="connsiteY6848" fmla="*/ 113976 h 1447571"/>
                <a:gd name="connsiteX6849" fmla="*/ 791440 w 2566912"/>
                <a:gd name="connsiteY6849" fmla="*/ 114547 h 1447571"/>
                <a:gd name="connsiteX6850" fmla="*/ 793345 w 2566912"/>
                <a:gd name="connsiteY6850" fmla="*/ 115214 h 1447571"/>
                <a:gd name="connsiteX6851" fmla="*/ 794107 w 2566912"/>
                <a:gd name="connsiteY6851" fmla="*/ 115595 h 1447571"/>
                <a:gd name="connsiteX6852" fmla="*/ 795346 w 2566912"/>
                <a:gd name="connsiteY6852" fmla="*/ 115786 h 1447571"/>
                <a:gd name="connsiteX6853" fmla="*/ 797727 w 2566912"/>
                <a:gd name="connsiteY6853" fmla="*/ 116643 h 1447571"/>
                <a:gd name="connsiteX6854" fmla="*/ 799441 w 2566912"/>
                <a:gd name="connsiteY6854" fmla="*/ 118548 h 1447571"/>
                <a:gd name="connsiteX6855" fmla="*/ 800108 w 2566912"/>
                <a:gd name="connsiteY6855" fmla="*/ 119024 h 1447571"/>
                <a:gd name="connsiteX6856" fmla="*/ 804299 w 2566912"/>
                <a:gd name="connsiteY6856" fmla="*/ 120643 h 1447571"/>
                <a:gd name="connsiteX6857" fmla="*/ 805633 w 2566912"/>
                <a:gd name="connsiteY6857" fmla="*/ 120548 h 1447571"/>
                <a:gd name="connsiteX6858" fmla="*/ 807347 w 2566912"/>
                <a:gd name="connsiteY6858" fmla="*/ 120548 h 1447571"/>
                <a:gd name="connsiteX6859" fmla="*/ 808109 w 2566912"/>
                <a:gd name="connsiteY6859" fmla="*/ 120739 h 1447571"/>
                <a:gd name="connsiteX6860" fmla="*/ 813729 w 2566912"/>
                <a:gd name="connsiteY6860" fmla="*/ 122834 h 1447571"/>
                <a:gd name="connsiteX6861" fmla="*/ 818110 w 2566912"/>
                <a:gd name="connsiteY6861" fmla="*/ 124644 h 1447571"/>
                <a:gd name="connsiteX6862" fmla="*/ 819920 w 2566912"/>
                <a:gd name="connsiteY6862" fmla="*/ 124358 h 1447571"/>
                <a:gd name="connsiteX6863" fmla="*/ 822492 w 2566912"/>
                <a:gd name="connsiteY6863" fmla="*/ 123977 h 1447571"/>
                <a:gd name="connsiteX6864" fmla="*/ 825064 w 2566912"/>
                <a:gd name="connsiteY6864" fmla="*/ 124834 h 1447571"/>
                <a:gd name="connsiteX6865" fmla="*/ 826397 w 2566912"/>
                <a:gd name="connsiteY6865" fmla="*/ 125406 h 1447571"/>
                <a:gd name="connsiteX6866" fmla="*/ 826969 w 2566912"/>
                <a:gd name="connsiteY6866" fmla="*/ 125596 h 1447571"/>
                <a:gd name="connsiteX6867" fmla="*/ 830398 w 2566912"/>
                <a:gd name="connsiteY6867" fmla="*/ 125692 h 1447571"/>
                <a:gd name="connsiteX6868" fmla="*/ 831064 w 2566912"/>
                <a:gd name="connsiteY6868" fmla="*/ 125120 h 1447571"/>
                <a:gd name="connsiteX6869" fmla="*/ 833065 w 2566912"/>
                <a:gd name="connsiteY6869" fmla="*/ 123787 h 1447571"/>
                <a:gd name="connsiteX6870" fmla="*/ 833255 w 2566912"/>
                <a:gd name="connsiteY6870" fmla="*/ 123977 h 1447571"/>
                <a:gd name="connsiteX6871" fmla="*/ 833731 w 2566912"/>
                <a:gd name="connsiteY6871" fmla="*/ 125406 h 1447571"/>
                <a:gd name="connsiteX6872" fmla="*/ 835636 w 2566912"/>
                <a:gd name="connsiteY6872" fmla="*/ 127882 h 1447571"/>
                <a:gd name="connsiteX6873" fmla="*/ 835827 w 2566912"/>
                <a:gd name="connsiteY6873" fmla="*/ 127882 h 1447571"/>
                <a:gd name="connsiteX6874" fmla="*/ 838970 w 2566912"/>
                <a:gd name="connsiteY6874" fmla="*/ 128549 h 1447571"/>
                <a:gd name="connsiteX6875" fmla="*/ 841542 w 2566912"/>
                <a:gd name="connsiteY6875" fmla="*/ 131026 h 1447571"/>
                <a:gd name="connsiteX6876" fmla="*/ 841923 w 2566912"/>
                <a:gd name="connsiteY6876" fmla="*/ 131311 h 1447571"/>
                <a:gd name="connsiteX6877" fmla="*/ 845923 w 2566912"/>
                <a:gd name="connsiteY6877" fmla="*/ 132835 h 1447571"/>
                <a:gd name="connsiteX6878" fmla="*/ 847162 w 2566912"/>
                <a:gd name="connsiteY6878" fmla="*/ 133026 h 1447571"/>
                <a:gd name="connsiteX6879" fmla="*/ 850781 w 2566912"/>
                <a:gd name="connsiteY6879" fmla="*/ 133502 h 1447571"/>
                <a:gd name="connsiteX6880" fmla="*/ 852210 w 2566912"/>
                <a:gd name="connsiteY6880" fmla="*/ 133312 h 1447571"/>
                <a:gd name="connsiteX6881" fmla="*/ 857163 w 2566912"/>
                <a:gd name="connsiteY6881" fmla="*/ 128930 h 1447571"/>
                <a:gd name="connsiteX6882" fmla="*/ 856020 w 2566912"/>
                <a:gd name="connsiteY6882" fmla="*/ 124358 h 1447571"/>
                <a:gd name="connsiteX6883" fmla="*/ 854877 w 2566912"/>
                <a:gd name="connsiteY6883" fmla="*/ 124072 h 1447571"/>
                <a:gd name="connsiteX6884" fmla="*/ 851353 w 2566912"/>
                <a:gd name="connsiteY6884" fmla="*/ 122644 h 1447571"/>
                <a:gd name="connsiteX6885" fmla="*/ 849257 w 2566912"/>
                <a:gd name="connsiteY6885" fmla="*/ 118643 h 1447571"/>
                <a:gd name="connsiteX6886" fmla="*/ 848971 w 2566912"/>
                <a:gd name="connsiteY6886" fmla="*/ 118357 h 1447571"/>
                <a:gd name="connsiteX6887" fmla="*/ 846590 w 2566912"/>
                <a:gd name="connsiteY6887" fmla="*/ 115786 h 1447571"/>
                <a:gd name="connsiteX6888" fmla="*/ 848400 w 2566912"/>
                <a:gd name="connsiteY6888" fmla="*/ 116738 h 1447571"/>
                <a:gd name="connsiteX6889" fmla="*/ 854401 w 2566912"/>
                <a:gd name="connsiteY6889" fmla="*/ 119215 h 1447571"/>
                <a:gd name="connsiteX6890" fmla="*/ 855829 w 2566912"/>
                <a:gd name="connsiteY6890" fmla="*/ 119119 h 1447571"/>
                <a:gd name="connsiteX6891" fmla="*/ 860401 w 2566912"/>
                <a:gd name="connsiteY6891" fmla="*/ 117786 h 1447571"/>
                <a:gd name="connsiteX6892" fmla="*/ 862592 w 2566912"/>
                <a:gd name="connsiteY6892" fmla="*/ 114357 h 1447571"/>
                <a:gd name="connsiteX6893" fmla="*/ 863164 w 2566912"/>
                <a:gd name="connsiteY6893" fmla="*/ 114071 h 1447571"/>
                <a:gd name="connsiteX6894" fmla="*/ 868688 w 2566912"/>
                <a:gd name="connsiteY6894" fmla="*/ 112071 h 1447571"/>
                <a:gd name="connsiteX6895" fmla="*/ 870021 w 2566912"/>
                <a:gd name="connsiteY6895" fmla="*/ 112547 h 1447571"/>
                <a:gd name="connsiteX6896" fmla="*/ 875355 w 2566912"/>
                <a:gd name="connsiteY6896" fmla="*/ 113690 h 1447571"/>
                <a:gd name="connsiteX6897" fmla="*/ 876022 w 2566912"/>
                <a:gd name="connsiteY6897" fmla="*/ 112833 h 1447571"/>
                <a:gd name="connsiteX6898" fmla="*/ 876022 w 2566912"/>
                <a:gd name="connsiteY6898" fmla="*/ 111118 h 1447571"/>
                <a:gd name="connsiteX6899" fmla="*/ 876689 w 2566912"/>
                <a:gd name="connsiteY6899" fmla="*/ 109880 h 1447571"/>
                <a:gd name="connsiteX6900" fmla="*/ 878880 w 2566912"/>
                <a:gd name="connsiteY6900" fmla="*/ 109404 h 1447571"/>
                <a:gd name="connsiteX6901" fmla="*/ 885642 w 2566912"/>
                <a:gd name="connsiteY6901" fmla="*/ 107118 h 1447571"/>
                <a:gd name="connsiteX6902" fmla="*/ 885642 w 2566912"/>
                <a:gd name="connsiteY6902" fmla="*/ 105784 h 1447571"/>
                <a:gd name="connsiteX6903" fmla="*/ 885738 w 2566912"/>
                <a:gd name="connsiteY6903" fmla="*/ 104070 h 1447571"/>
                <a:gd name="connsiteX6904" fmla="*/ 884595 w 2566912"/>
                <a:gd name="connsiteY6904" fmla="*/ 101498 h 1447571"/>
                <a:gd name="connsiteX6905" fmla="*/ 880690 w 2566912"/>
                <a:gd name="connsiteY6905" fmla="*/ 100450 h 1447571"/>
                <a:gd name="connsiteX6906" fmla="*/ 878403 w 2566912"/>
                <a:gd name="connsiteY6906" fmla="*/ 99879 h 1447571"/>
                <a:gd name="connsiteX6907" fmla="*/ 877927 w 2566912"/>
                <a:gd name="connsiteY6907" fmla="*/ 99784 h 1447571"/>
                <a:gd name="connsiteX6908" fmla="*/ 876784 w 2566912"/>
                <a:gd name="connsiteY6908" fmla="*/ 97307 h 1447571"/>
                <a:gd name="connsiteX6909" fmla="*/ 876499 w 2566912"/>
                <a:gd name="connsiteY6909" fmla="*/ 92830 h 1447571"/>
                <a:gd name="connsiteX6910" fmla="*/ 876689 w 2566912"/>
                <a:gd name="connsiteY6910" fmla="*/ 92926 h 1447571"/>
                <a:gd name="connsiteX6911" fmla="*/ 879832 w 2566912"/>
                <a:gd name="connsiteY6911" fmla="*/ 94069 h 1447571"/>
                <a:gd name="connsiteX6912" fmla="*/ 883452 w 2566912"/>
                <a:gd name="connsiteY6912" fmla="*/ 95783 h 1447571"/>
                <a:gd name="connsiteX6913" fmla="*/ 885452 w 2566912"/>
                <a:gd name="connsiteY6913" fmla="*/ 96831 h 1447571"/>
                <a:gd name="connsiteX6914" fmla="*/ 888119 w 2566912"/>
                <a:gd name="connsiteY6914" fmla="*/ 95307 h 1447571"/>
                <a:gd name="connsiteX6915" fmla="*/ 888500 w 2566912"/>
                <a:gd name="connsiteY6915" fmla="*/ 94831 h 1447571"/>
                <a:gd name="connsiteX6916" fmla="*/ 892215 w 2566912"/>
                <a:gd name="connsiteY6916" fmla="*/ 95402 h 1447571"/>
                <a:gd name="connsiteX6917" fmla="*/ 893453 w 2566912"/>
                <a:gd name="connsiteY6917" fmla="*/ 95783 h 1447571"/>
                <a:gd name="connsiteX6918" fmla="*/ 900406 w 2566912"/>
                <a:gd name="connsiteY6918" fmla="*/ 95974 h 1447571"/>
                <a:gd name="connsiteX6919" fmla="*/ 903645 w 2566912"/>
                <a:gd name="connsiteY6919" fmla="*/ 94545 h 1447571"/>
                <a:gd name="connsiteX6920" fmla="*/ 905074 w 2566912"/>
                <a:gd name="connsiteY6920" fmla="*/ 93783 h 1447571"/>
                <a:gd name="connsiteX6921" fmla="*/ 908788 w 2566912"/>
                <a:gd name="connsiteY6921" fmla="*/ 93592 h 1447571"/>
                <a:gd name="connsiteX6922" fmla="*/ 910122 w 2566912"/>
                <a:gd name="connsiteY6922" fmla="*/ 93688 h 1447571"/>
                <a:gd name="connsiteX6923" fmla="*/ 912979 w 2566912"/>
                <a:gd name="connsiteY6923" fmla="*/ 89497 h 1447571"/>
                <a:gd name="connsiteX6924" fmla="*/ 913074 w 2566912"/>
                <a:gd name="connsiteY6924" fmla="*/ 89211 h 1447571"/>
                <a:gd name="connsiteX6925" fmla="*/ 914503 w 2566912"/>
                <a:gd name="connsiteY6925" fmla="*/ 88449 h 1447571"/>
                <a:gd name="connsiteX6926" fmla="*/ 915075 w 2566912"/>
                <a:gd name="connsiteY6926" fmla="*/ 88449 h 1447571"/>
                <a:gd name="connsiteX6927" fmla="*/ 918028 w 2566912"/>
                <a:gd name="connsiteY6927" fmla="*/ 86163 h 1447571"/>
                <a:gd name="connsiteX6928" fmla="*/ 918504 w 2566912"/>
                <a:gd name="connsiteY6928" fmla="*/ 85306 h 1447571"/>
                <a:gd name="connsiteX6929" fmla="*/ 918694 w 2566912"/>
                <a:gd name="connsiteY6929" fmla="*/ 85210 h 1447571"/>
                <a:gd name="connsiteX6930" fmla="*/ 921552 w 2566912"/>
                <a:gd name="connsiteY6930" fmla="*/ 87020 h 1447571"/>
                <a:gd name="connsiteX6931" fmla="*/ 922409 w 2566912"/>
                <a:gd name="connsiteY6931" fmla="*/ 87782 h 1447571"/>
                <a:gd name="connsiteX6932" fmla="*/ 923552 w 2566912"/>
                <a:gd name="connsiteY6932" fmla="*/ 87877 h 1447571"/>
                <a:gd name="connsiteX6933" fmla="*/ 925934 w 2566912"/>
                <a:gd name="connsiteY6933" fmla="*/ 85306 h 1447571"/>
                <a:gd name="connsiteX6934" fmla="*/ 930410 w 2566912"/>
                <a:gd name="connsiteY6934" fmla="*/ 82924 h 1447571"/>
                <a:gd name="connsiteX6935" fmla="*/ 931077 w 2566912"/>
                <a:gd name="connsiteY6935" fmla="*/ 82734 h 1447571"/>
                <a:gd name="connsiteX6936" fmla="*/ 933458 w 2566912"/>
                <a:gd name="connsiteY6936" fmla="*/ 81972 h 1447571"/>
                <a:gd name="connsiteX6937" fmla="*/ 942792 w 2566912"/>
                <a:gd name="connsiteY6937" fmla="*/ 78733 h 1447571"/>
                <a:gd name="connsiteX6938" fmla="*/ 943555 w 2566912"/>
                <a:gd name="connsiteY6938" fmla="*/ 77686 h 1447571"/>
                <a:gd name="connsiteX6939" fmla="*/ 938697 w 2566912"/>
                <a:gd name="connsiteY6939" fmla="*/ 75781 h 1447571"/>
                <a:gd name="connsiteX6940" fmla="*/ 933744 w 2566912"/>
                <a:gd name="connsiteY6940" fmla="*/ 74161 h 1447571"/>
                <a:gd name="connsiteX6941" fmla="*/ 933553 w 2566912"/>
                <a:gd name="connsiteY6941" fmla="*/ 73780 h 1447571"/>
                <a:gd name="connsiteX6942" fmla="*/ 934601 w 2566912"/>
                <a:gd name="connsiteY6942" fmla="*/ 72447 h 1447571"/>
                <a:gd name="connsiteX6943" fmla="*/ 941554 w 2566912"/>
                <a:gd name="connsiteY6943" fmla="*/ 73685 h 1447571"/>
                <a:gd name="connsiteX6944" fmla="*/ 948222 w 2566912"/>
                <a:gd name="connsiteY6944" fmla="*/ 74447 h 1447571"/>
                <a:gd name="connsiteX6945" fmla="*/ 951841 w 2566912"/>
                <a:gd name="connsiteY6945" fmla="*/ 73780 h 1447571"/>
                <a:gd name="connsiteX6946" fmla="*/ 955270 w 2566912"/>
                <a:gd name="connsiteY6946" fmla="*/ 73114 h 1447571"/>
                <a:gd name="connsiteX6947" fmla="*/ 956604 w 2566912"/>
                <a:gd name="connsiteY6947" fmla="*/ 73209 h 1447571"/>
                <a:gd name="connsiteX6948" fmla="*/ 961842 w 2566912"/>
                <a:gd name="connsiteY6948" fmla="*/ 73304 h 1447571"/>
                <a:gd name="connsiteX6949" fmla="*/ 965367 w 2566912"/>
                <a:gd name="connsiteY6949" fmla="*/ 70637 h 1447571"/>
                <a:gd name="connsiteX6950" fmla="*/ 968415 w 2566912"/>
                <a:gd name="connsiteY6950" fmla="*/ 69399 h 1447571"/>
                <a:gd name="connsiteX6951" fmla="*/ 969368 w 2566912"/>
                <a:gd name="connsiteY6951" fmla="*/ 69113 h 1447571"/>
                <a:gd name="connsiteX6952" fmla="*/ 970605 w 2566912"/>
                <a:gd name="connsiteY6952" fmla="*/ 67875 h 1447571"/>
                <a:gd name="connsiteX6953" fmla="*/ 970796 w 2566912"/>
                <a:gd name="connsiteY6953" fmla="*/ 65779 h 1447571"/>
                <a:gd name="connsiteX6954" fmla="*/ 966510 w 2566912"/>
                <a:gd name="connsiteY6954" fmla="*/ 65113 h 1447571"/>
                <a:gd name="connsiteX6955" fmla="*/ 964128 w 2566912"/>
                <a:gd name="connsiteY6955" fmla="*/ 62636 h 1447571"/>
                <a:gd name="connsiteX6956" fmla="*/ 956223 w 2566912"/>
                <a:gd name="connsiteY6956" fmla="*/ 59874 h 1447571"/>
                <a:gd name="connsiteX6957" fmla="*/ 951651 w 2566912"/>
                <a:gd name="connsiteY6957" fmla="*/ 61779 h 1447571"/>
                <a:gd name="connsiteX6958" fmla="*/ 947460 w 2566912"/>
                <a:gd name="connsiteY6958" fmla="*/ 62922 h 1447571"/>
                <a:gd name="connsiteX6959" fmla="*/ 947079 w 2566912"/>
                <a:gd name="connsiteY6959" fmla="*/ 62731 h 1447571"/>
                <a:gd name="connsiteX6960" fmla="*/ 948508 w 2566912"/>
                <a:gd name="connsiteY6960" fmla="*/ 60922 h 1447571"/>
                <a:gd name="connsiteX6961" fmla="*/ 949269 w 2566912"/>
                <a:gd name="connsiteY6961" fmla="*/ 59493 h 1447571"/>
                <a:gd name="connsiteX6962" fmla="*/ 947269 w 2566912"/>
                <a:gd name="connsiteY6962" fmla="*/ 57683 h 1447571"/>
                <a:gd name="connsiteX6963" fmla="*/ 943650 w 2566912"/>
                <a:gd name="connsiteY6963" fmla="*/ 55111 h 1447571"/>
                <a:gd name="connsiteX6964" fmla="*/ 940316 w 2566912"/>
                <a:gd name="connsiteY6964" fmla="*/ 53873 h 1447571"/>
                <a:gd name="connsiteX6965" fmla="*/ 938601 w 2566912"/>
                <a:gd name="connsiteY6965" fmla="*/ 53397 h 1447571"/>
                <a:gd name="connsiteX6966" fmla="*/ 938316 w 2566912"/>
                <a:gd name="connsiteY6966" fmla="*/ 53302 h 1447571"/>
                <a:gd name="connsiteX6967" fmla="*/ 926410 w 2566912"/>
                <a:gd name="connsiteY6967" fmla="*/ 49111 h 1447571"/>
                <a:gd name="connsiteX6968" fmla="*/ 924124 w 2566912"/>
                <a:gd name="connsiteY6968" fmla="*/ 50825 h 1447571"/>
                <a:gd name="connsiteX6969" fmla="*/ 923076 w 2566912"/>
                <a:gd name="connsiteY6969" fmla="*/ 52635 h 1447571"/>
                <a:gd name="connsiteX6970" fmla="*/ 922885 w 2566912"/>
                <a:gd name="connsiteY6970" fmla="*/ 52825 h 1447571"/>
                <a:gd name="connsiteX6971" fmla="*/ 920885 w 2566912"/>
                <a:gd name="connsiteY6971" fmla="*/ 47682 h 1447571"/>
                <a:gd name="connsiteX6972" fmla="*/ 913741 w 2566912"/>
                <a:gd name="connsiteY6972" fmla="*/ 45015 h 1447571"/>
                <a:gd name="connsiteX6973" fmla="*/ 909455 w 2566912"/>
                <a:gd name="connsiteY6973" fmla="*/ 42538 h 1447571"/>
                <a:gd name="connsiteX6974" fmla="*/ 904121 w 2566912"/>
                <a:gd name="connsiteY6974" fmla="*/ 42253 h 1447571"/>
                <a:gd name="connsiteX6975" fmla="*/ 902311 w 2566912"/>
                <a:gd name="connsiteY6975" fmla="*/ 47396 h 1447571"/>
                <a:gd name="connsiteX6976" fmla="*/ 899740 w 2566912"/>
                <a:gd name="connsiteY6976" fmla="*/ 45777 h 1447571"/>
                <a:gd name="connsiteX6977" fmla="*/ 898311 w 2566912"/>
                <a:gd name="connsiteY6977" fmla="*/ 44824 h 1447571"/>
                <a:gd name="connsiteX6978" fmla="*/ 897263 w 2566912"/>
                <a:gd name="connsiteY6978" fmla="*/ 44158 h 1447571"/>
                <a:gd name="connsiteX6979" fmla="*/ 892786 w 2566912"/>
                <a:gd name="connsiteY6979" fmla="*/ 42062 h 1447571"/>
                <a:gd name="connsiteX6980" fmla="*/ 890786 w 2566912"/>
                <a:gd name="connsiteY6980" fmla="*/ 42253 h 1447571"/>
                <a:gd name="connsiteX6981" fmla="*/ 889833 w 2566912"/>
                <a:gd name="connsiteY6981" fmla="*/ 45205 h 1447571"/>
                <a:gd name="connsiteX6982" fmla="*/ 889548 w 2566912"/>
                <a:gd name="connsiteY6982" fmla="*/ 45682 h 1447571"/>
                <a:gd name="connsiteX6983" fmla="*/ 885357 w 2566912"/>
                <a:gd name="connsiteY6983" fmla="*/ 45110 h 1447571"/>
                <a:gd name="connsiteX6984" fmla="*/ 878403 w 2566912"/>
                <a:gd name="connsiteY6984" fmla="*/ 45872 h 1447571"/>
                <a:gd name="connsiteX6985" fmla="*/ 876975 w 2566912"/>
                <a:gd name="connsiteY6985" fmla="*/ 47015 h 1447571"/>
                <a:gd name="connsiteX6986" fmla="*/ 877451 w 2566912"/>
                <a:gd name="connsiteY6986" fmla="*/ 49492 h 1447571"/>
                <a:gd name="connsiteX6987" fmla="*/ 878118 w 2566912"/>
                <a:gd name="connsiteY6987" fmla="*/ 51301 h 1447571"/>
                <a:gd name="connsiteX6988" fmla="*/ 878118 w 2566912"/>
                <a:gd name="connsiteY6988" fmla="*/ 51397 h 1447571"/>
                <a:gd name="connsiteX6989" fmla="*/ 873260 w 2566912"/>
                <a:gd name="connsiteY6989" fmla="*/ 48444 h 1447571"/>
                <a:gd name="connsiteX6990" fmla="*/ 872593 w 2566912"/>
                <a:gd name="connsiteY6990" fmla="*/ 47872 h 1447571"/>
                <a:gd name="connsiteX6991" fmla="*/ 869069 w 2566912"/>
                <a:gd name="connsiteY6991" fmla="*/ 44824 h 1447571"/>
                <a:gd name="connsiteX6992" fmla="*/ 866783 w 2566912"/>
                <a:gd name="connsiteY6992" fmla="*/ 42824 h 1447571"/>
                <a:gd name="connsiteX6993" fmla="*/ 863544 w 2566912"/>
                <a:gd name="connsiteY6993" fmla="*/ 39681 h 1447571"/>
                <a:gd name="connsiteX6994" fmla="*/ 852496 w 2566912"/>
                <a:gd name="connsiteY6994" fmla="*/ 37681 h 1447571"/>
                <a:gd name="connsiteX6995" fmla="*/ 848685 w 2566912"/>
                <a:gd name="connsiteY6995" fmla="*/ 40729 h 1447571"/>
                <a:gd name="connsiteX6996" fmla="*/ 852210 w 2566912"/>
                <a:gd name="connsiteY6996" fmla="*/ 45682 h 1447571"/>
                <a:gd name="connsiteX6997" fmla="*/ 849352 w 2566912"/>
                <a:gd name="connsiteY6997" fmla="*/ 46444 h 1447571"/>
                <a:gd name="connsiteX6998" fmla="*/ 846685 w 2566912"/>
                <a:gd name="connsiteY6998" fmla="*/ 44158 h 1447571"/>
                <a:gd name="connsiteX6999" fmla="*/ 845447 w 2566912"/>
                <a:gd name="connsiteY6999" fmla="*/ 43015 h 1447571"/>
                <a:gd name="connsiteX7000" fmla="*/ 842113 w 2566912"/>
                <a:gd name="connsiteY7000" fmla="*/ 41491 h 1447571"/>
                <a:gd name="connsiteX7001" fmla="*/ 840494 w 2566912"/>
                <a:gd name="connsiteY7001" fmla="*/ 40824 h 1447571"/>
                <a:gd name="connsiteX7002" fmla="*/ 836018 w 2566912"/>
                <a:gd name="connsiteY7002" fmla="*/ 39300 h 1447571"/>
                <a:gd name="connsiteX7003" fmla="*/ 828207 w 2566912"/>
                <a:gd name="connsiteY7003" fmla="*/ 38824 h 1447571"/>
                <a:gd name="connsiteX7004" fmla="*/ 827826 w 2566912"/>
                <a:gd name="connsiteY7004" fmla="*/ 39395 h 1447571"/>
                <a:gd name="connsiteX7005" fmla="*/ 827349 w 2566912"/>
                <a:gd name="connsiteY7005" fmla="*/ 41395 h 1447571"/>
                <a:gd name="connsiteX7006" fmla="*/ 822301 w 2566912"/>
                <a:gd name="connsiteY7006" fmla="*/ 40729 h 1447571"/>
                <a:gd name="connsiteX7007" fmla="*/ 822111 w 2566912"/>
                <a:gd name="connsiteY7007" fmla="*/ 40919 h 1447571"/>
                <a:gd name="connsiteX7008" fmla="*/ 819730 w 2566912"/>
                <a:gd name="connsiteY7008" fmla="*/ 44158 h 1447571"/>
                <a:gd name="connsiteX7009" fmla="*/ 821063 w 2566912"/>
                <a:gd name="connsiteY7009" fmla="*/ 44824 h 1447571"/>
                <a:gd name="connsiteX7010" fmla="*/ 823158 w 2566912"/>
                <a:gd name="connsiteY7010" fmla="*/ 41681 h 1447571"/>
                <a:gd name="connsiteX7011" fmla="*/ 823349 w 2566912"/>
                <a:gd name="connsiteY7011" fmla="*/ 41491 h 1447571"/>
                <a:gd name="connsiteX7012" fmla="*/ 827159 w 2566912"/>
                <a:gd name="connsiteY7012" fmla="*/ 42348 h 1447571"/>
                <a:gd name="connsiteX7013" fmla="*/ 828112 w 2566912"/>
                <a:gd name="connsiteY7013" fmla="*/ 42443 h 1447571"/>
                <a:gd name="connsiteX7014" fmla="*/ 829064 w 2566912"/>
                <a:gd name="connsiteY7014" fmla="*/ 39776 h 1447571"/>
                <a:gd name="connsiteX7015" fmla="*/ 836112 w 2566912"/>
                <a:gd name="connsiteY7015" fmla="*/ 40348 h 1447571"/>
                <a:gd name="connsiteX7016" fmla="*/ 840399 w 2566912"/>
                <a:gd name="connsiteY7016" fmla="*/ 41872 h 1447571"/>
                <a:gd name="connsiteX7017" fmla="*/ 842113 w 2566912"/>
                <a:gd name="connsiteY7017" fmla="*/ 42538 h 1447571"/>
                <a:gd name="connsiteX7018" fmla="*/ 845256 w 2566912"/>
                <a:gd name="connsiteY7018" fmla="*/ 43967 h 1447571"/>
                <a:gd name="connsiteX7019" fmla="*/ 846495 w 2566912"/>
                <a:gd name="connsiteY7019" fmla="*/ 45110 h 1447571"/>
                <a:gd name="connsiteX7020" fmla="*/ 849543 w 2566912"/>
                <a:gd name="connsiteY7020" fmla="*/ 47587 h 1447571"/>
                <a:gd name="connsiteX7021" fmla="*/ 853448 w 2566912"/>
                <a:gd name="connsiteY7021" fmla="*/ 46348 h 1447571"/>
                <a:gd name="connsiteX7022" fmla="*/ 853258 w 2566912"/>
                <a:gd name="connsiteY7022" fmla="*/ 45301 h 1447571"/>
                <a:gd name="connsiteX7023" fmla="*/ 850019 w 2566912"/>
                <a:gd name="connsiteY7023" fmla="*/ 41300 h 1447571"/>
                <a:gd name="connsiteX7024" fmla="*/ 852972 w 2566912"/>
                <a:gd name="connsiteY7024" fmla="*/ 38824 h 1447571"/>
                <a:gd name="connsiteX7025" fmla="*/ 863259 w 2566912"/>
                <a:gd name="connsiteY7025" fmla="*/ 40443 h 1447571"/>
                <a:gd name="connsiteX7026" fmla="*/ 866592 w 2566912"/>
                <a:gd name="connsiteY7026" fmla="*/ 43777 h 1447571"/>
                <a:gd name="connsiteX7027" fmla="*/ 868878 w 2566912"/>
                <a:gd name="connsiteY7027" fmla="*/ 45777 h 1447571"/>
                <a:gd name="connsiteX7028" fmla="*/ 872498 w 2566912"/>
                <a:gd name="connsiteY7028" fmla="*/ 48825 h 1447571"/>
                <a:gd name="connsiteX7029" fmla="*/ 873165 w 2566912"/>
                <a:gd name="connsiteY7029" fmla="*/ 49301 h 1447571"/>
                <a:gd name="connsiteX7030" fmla="*/ 878975 w 2566912"/>
                <a:gd name="connsiteY7030" fmla="*/ 52349 h 1447571"/>
                <a:gd name="connsiteX7031" fmla="*/ 879546 w 2566912"/>
                <a:gd name="connsiteY7031" fmla="*/ 51492 h 1447571"/>
                <a:gd name="connsiteX7032" fmla="*/ 878880 w 2566912"/>
                <a:gd name="connsiteY7032" fmla="*/ 49301 h 1447571"/>
                <a:gd name="connsiteX7033" fmla="*/ 878403 w 2566912"/>
                <a:gd name="connsiteY7033" fmla="*/ 47491 h 1447571"/>
                <a:gd name="connsiteX7034" fmla="*/ 879356 w 2566912"/>
                <a:gd name="connsiteY7034" fmla="*/ 46825 h 1447571"/>
                <a:gd name="connsiteX7035" fmla="*/ 885547 w 2566912"/>
                <a:gd name="connsiteY7035" fmla="*/ 46063 h 1447571"/>
                <a:gd name="connsiteX7036" fmla="*/ 890596 w 2566912"/>
                <a:gd name="connsiteY7036" fmla="*/ 46539 h 1447571"/>
                <a:gd name="connsiteX7037" fmla="*/ 891358 w 2566912"/>
                <a:gd name="connsiteY7037" fmla="*/ 45396 h 1447571"/>
                <a:gd name="connsiteX7038" fmla="*/ 891929 w 2566912"/>
                <a:gd name="connsiteY7038" fmla="*/ 43110 h 1447571"/>
                <a:gd name="connsiteX7039" fmla="*/ 893168 w 2566912"/>
                <a:gd name="connsiteY7039" fmla="*/ 43015 h 1447571"/>
                <a:gd name="connsiteX7040" fmla="*/ 897359 w 2566912"/>
                <a:gd name="connsiteY7040" fmla="*/ 45015 h 1447571"/>
                <a:gd name="connsiteX7041" fmla="*/ 898406 w 2566912"/>
                <a:gd name="connsiteY7041" fmla="*/ 45682 h 1447571"/>
                <a:gd name="connsiteX7042" fmla="*/ 899835 w 2566912"/>
                <a:gd name="connsiteY7042" fmla="*/ 46634 h 1447571"/>
                <a:gd name="connsiteX7043" fmla="*/ 903454 w 2566912"/>
                <a:gd name="connsiteY7043" fmla="*/ 48349 h 1447571"/>
                <a:gd name="connsiteX7044" fmla="*/ 903930 w 2566912"/>
                <a:gd name="connsiteY7044" fmla="*/ 47587 h 1447571"/>
                <a:gd name="connsiteX7045" fmla="*/ 904978 w 2566912"/>
                <a:gd name="connsiteY7045" fmla="*/ 43205 h 1447571"/>
                <a:gd name="connsiteX7046" fmla="*/ 909455 w 2566912"/>
                <a:gd name="connsiteY7046" fmla="*/ 43205 h 1447571"/>
                <a:gd name="connsiteX7047" fmla="*/ 914408 w 2566912"/>
                <a:gd name="connsiteY7047" fmla="*/ 45967 h 1447571"/>
                <a:gd name="connsiteX7048" fmla="*/ 920694 w 2566912"/>
                <a:gd name="connsiteY7048" fmla="*/ 47968 h 1447571"/>
                <a:gd name="connsiteX7049" fmla="*/ 923362 w 2566912"/>
                <a:gd name="connsiteY7049" fmla="*/ 53778 h 1447571"/>
                <a:gd name="connsiteX7050" fmla="*/ 924505 w 2566912"/>
                <a:gd name="connsiteY7050" fmla="*/ 53111 h 1447571"/>
                <a:gd name="connsiteX7051" fmla="*/ 925648 w 2566912"/>
                <a:gd name="connsiteY7051" fmla="*/ 51111 h 1447571"/>
                <a:gd name="connsiteX7052" fmla="*/ 926790 w 2566912"/>
                <a:gd name="connsiteY7052" fmla="*/ 49873 h 1447571"/>
                <a:gd name="connsiteX7053" fmla="*/ 938601 w 2566912"/>
                <a:gd name="connsiteY7053" fmla="*/ 54064 h 1447571"/>
                <a:gd name="connsiteX7054" fmla="*/ 938887 w 2566912"/>
                <a:gd name="connsiteY7054" fmla="*/ 54159 h 1447571"/>
                <a:gd name="connsiteX7055" fmla="*/ 940697 w 2566912"/>
                <a:gd name="connsiteY7055" fmla="*/ 54635 h 1447571"/>
                <a:gd name="connsiteX7056" fmla="*/ 943459 w 2566912"/>
                <a:gd name="connsiteY7056" fmla="*/ 55588 h 1447571"/>
                <a:gd name="connsiteX7057" fmla="*/ 947746 w 2566912"/>
                <a:gd name="connsiteY7057" fmla="*/ 58540 h 1447571"/>
                <a:gd name="connsiteX7058" fmla="*/ 948889 w 2566912"/>
                <a:gd name="connsiteY7058" fmla="*/ 59683 h 1447571"/>
                <a:gd name="connsiteX7059" fmla="*/ 948698 w 2566912"/>
                <a:gd name="connsiteY7059" fmla="*/ 60160 h 1447571"/>
                <a:gd name="connsiteX7060" fmla="*/ 946698 w 2566912"/>
                <a:gd name="connsiteY7060" fmla="*/ 62827 h 1447571"/>
                <a:gd name="connsiteX7061" fmla="*/ 947841 w 2566912"/>
                <a:gd name="connsiteY7061" fmla="*/ 63684 h 1447571"/>
                <a:gd name="connsiteX7062" fmla="*/ 952699 w 2566912"/>
                <a:gd name="connsiteY7062" fmla="*/ 62350 h 1447571"/>
                <a:gd name="connsiteX7063" fmla="*/ 956604 w 2566912"/>
                <a:gd name="connsiteY7063" fmla="*/ 60636 h 1447571"/>
                <a:gd name="connsiteX7064" fmla="*/ 963652 w 2566912"/>
                <a:gd name="connsiteY7064" fmla="*/ 62827 h 1447571"/>
                <a:gd name="connsiteX7065" fmla="*/ 966986 w 2566912"/>
                <a:gd name="connsiteY7065" fmla="*/ 65875 h 1447571"/>
                <a:gd name="connsiteX7066" fmla="*/ 970320 w 2566912"/>
                <a:gd name="connsiteY7066" fmla="*/ 66065 h 1447571"/>
                <a:gd name="connsiteX7067" fmla="*/ 970129 w 2566912"/>
                <a:gd name="connsiteY7067" fmla="*/ 67494 h 1447571"/>
                <a:gd name="connsiteX7068" fmla="*/ 969462 w 2566912"/>
                <a:gd name="connsiteY7068" fmla="*/ 68256 h 1447571"/>
                <a:gd name="connsiteX7069" fmla="*/ 968510 w 2566912"/>
                <a:gd name="connsiteY7069" fmla="*/ 68542 h 1447571"/>
                <a:gd name="connsiteX7070" fmla="*/ 964986 w 2566912"/>
                <a:gd name="connsiteY7070" fmla="*/ 70066 h 1447571"/>
                <a:gd name="connsiteX7071" fmla="*/ 962128 w 2566912"/>
                <a:gd name="connsiteY7071" fmla="*/ 72352 h 1447571"/>
                <a:gd name="connsiteX7072" fmla="*/ 957080 w 2566912"/>
                <a:gd name="connsiteY7072" fmla="*/ 72256 h 1447571"/>
                <a:gd name="connsiteX7073" fmla="*/ 955746 w 2566912"/>
                <a:gd name="connsiteY7073" fmla="*/ 72161 h 1447571"/>
                <a:gd name="connsiteX7074" fmla="*/ 952127 w 2566912"/>
                <a:gd name="connsiteY7074" fmla="*/ 72828 h 1447571"/>
                <a:gd name="connsiteX7075" fmla="*/ 948698 w 2566912"/>
                <a:gd name="connsiteY7075" fmla="*/ 73495 h 1447571"/>
                <a:gd name="connsiteX7076" fmla="*/ 942221 w 2566912"/>
                <a:gd name="connsiteY7076" fmla="*/ 72733 h 1447571"/>
                <a:gd name="connsiteX7077" fmla="*/ 934696 w 2566912"/>
                <a:gd name="connsiteY7077" fmla="*/ 71494 h 1447571"/>
                <a:gd name="connsiteX7078" fmla="*/ 933077 w 2566912"/>
                <a:gd name="connsiteY7078" fmla="*/ 73495 h 1447571"/>
                <a:gd name="connsiteX7079" fmla="*/ 933744 w 2566912"/>
                <a:gd name="connsiteY7079" fmla="*/ 74638 h 1447571"/>
                <a:gd name="connsiteX7080" fmla="*/ 939078 w 2566912"/>
                <a:gd name="connsiteY7080" fmla="*/ 76352 h 1447571"/>
                <a:gd name="connsiteX7081" fmla="*/ 943174 w 2566912"/>
                <a:gd name="connsiteY7081" fmla="*/ 77590 h 1447571"/>
                <a:gd name="connsiteX7082" fmla="*/ 942888 w 2566912"/>
                <a:gd name="connsiteY7082" fmla="*/ 77781 h 1447571"/>
                <a:gd name="connsiteX7083" fmla="*/ 933649 w 2566912"/>
                <a:gd name="connsiteY7083" fmla="*/ 80924 h 1447571"/>
                <a:gd name="connsiteX7084" fmla="*/ 931172 w 2566912"/>
                <a:gd name="connsiteY7084" fmla="*/ 81686 h 1447571"/>
                <a:gd name="connsiteX7085" fmla="*/ 930505 w 2566912"/>
                <a:gd name="connsiteY7085" fmla="*/ 81877 h 1447571"/>
                <a:gd name="connsiteX7086" fmla="*/ 925457 w 2566912"/>
                <a:gd name="connsiteY7086" fmla="*/ 84829 h 1447571"/>
                <a:gd name="connsiteX7087" fmla="*/ 923647 w 2566912"/>
                <a:gd name="connsiteY7087" fmla="*/ 86925 h 1447571"/>
                <a:gd name="connsiteX7088" fmla="*/ 923266 w 2566912"/>
                <a:gd name="connsiteY7088" fmla="*/ 86925 h 1447571"/>
                <a:gd name="connsiteX7089" fmla="*/ 922504 w 2566912"/>
                <a:gd name="connsiteY7089" fmla="*/ 86258 h 1447571"/>
                <a:gd name="connsiteX7090" fmla="*/ 918885 w 2566912"/>
                <a:gd name="connsiteY7090" fmla="*/ 84163 h 1447571"/>
                <a:gd name="connsiteX7091" fmla="*/ 918028 w 2566912"/>
                <a:gd name="connsiteY7091" fmla="*/ 84734 h 1447571"/>
                <a:gd name="connsiteX7092" fmla="*/ 917551 w 2566912"/>
                <a:gd name="connsiteY7092" fmla="*/ 85591 h 1447571"/>
                <a:gd name="connsiteX7093" fmla="*/ 915456 w 2566912"/>
                <a:gd name="connsiteY7093" fmla="*/ 87401 h 1447571"/>
                <a:gd name="connsiteX7094" fmla="*/ 914980 w 2566912"/>
                <a:gd name="connsiteY7094" fmla="*/ 87401 h 1447571"/>
                <a:gd name="connsiteX7095" fmla="*/ 912598 w 2566912"/>
                <a:gd name="connsiteY7095" fmla="*/ 88830 h 1447571"/>
                <a:gd name="connsiteX7096" fmla="*/ 912503 w 2566912"/>
                <a:gd name="connsiteY7096" fmla="*/ 89116 h 1447571"/>
                <a:gd name="connsiteX7097" fmla="*/ 910598 w 2566912"/>
                <a:gd name="connsiteY7097" fmla="*/ 92640 h 1447571"/>
                <a:gd name="connsiteX7098" fmla="*/ 909360 w 2566912"/>
                <a:gd name="connsiteY7098" fmla="*/ 92545 h 1447571"/>
                <a:gd name="connsiteX7099" fmla="*/ 905074 w 2566912"/>
                <a:gd name="connsiteY7099" fmla="*/ 92830 h 1447571"/>
                <a:gd name="connsiteX7100" fmla="*/ 903549 w 2566912"/>
                <a:gd name="connsiteY7100" fmla="*/ 93688 h 1447571"/>
                <a:gd name="connsiteX7101" fmla="*/ 900883 w 2566912"/>
                <a:gd name="connsiteY7101" fmla="*/ 94926 h 1447571"/>
                <a:gd name="connsiteX7102" fmla="*/ 894120 w 2566912"/>
                <a:gd name="connsiteY7102" fmla="*/ 94735 h 1447571"/>
                <a:gd name="connsiteX7103" fmla="*/ 893072 w 2566912"/>
                <a:gd name="connsiteY7103" fmla="*/ 94450 h 1447571"/>
                <a:gd name="connsiteX7104" fmla="*/ 888405 w 2566912"/>
                <a:gd name="connsiteY7104" fmla="*/ 94164 h 1447571"/>
                <a:gd name="connsiteX7105" fmla="*/ 888024 w 2566912"/>
                <a:gd name="connsiteY7105" fmla="*/ 94640 h 1447571"/>
                <a:gd name="connsiteX7106" fmla="*/ 886214 w 2566912"/>
                <a:gd name="connsiteY7106" fmla="*/ 95878 h 1447571"/>
                <a:gd name="connsiteX7107" fmla="*/ 884595 w 2566912"/>
                <a:gd name="connsiteY7107" fmla="*/ 94926 h 1447571"/>
                <a:gd name="connsiteX7108" fmla="*/ 880499 w 2566912"/>
                <a:gd name="connsiteY7108" fmla="*/ 93116 h 1447571"/>
                <a:gd name="connsiteX7109" fmla="*/ 877832 w 2566912"/>
                <a:gd name="connsiteY7109" fmla="*/ 92068 h 1447571"/>
                <a:gd name="connsiteX7110" fmla="*/ 877356 w 2566912"/>
                <a:gd name="connsiteY7110" fmla="*/ 91783 h 1447571"/>
                <a:gd name="connsiteX7111" fmla="*/ 876689 w 2566912"/>
                <a:gd name="connsiteY7111" fmla="*/ 91783 h 1447571"/>
                <a:gd name="connsiteX7112" fmla="*/ 876499 w 2566912"/>
                <a:gd name="connsiteY7112" fmla="*/ 97212 h 1447571"/>
                <a:gd name="connsiteX7113" fmla="*/ 878309 w 2566912"/>
                <a:gd name="connsiteY7113" fmla="*/ 100355 h 1447571"/>
                <a:gd name="connsiteX7114" fmla="*/ 878594 w 2566912"/>
                <a:gd name="connsiteY7114" fmla="*/ 100450 h 1447571"/>
                <a:gd name="connsiteX7115" fmla="*/ 880975 w 2566912"/>
                <a:gd name="connsiteY7115" fmla="*/ 101022 h 1447571"/>
                <a:gd name="connsiteX7116" fmla="*/ 884690 w 2566912"/>
                <a:gd name="connsiteY7116" fmla="*/ 101974 h 1447571"/>
                <a:gd name="connsiteX7117" fmla="*/ 885452 w 2566912"/>
                <a:gd name="connsiteY7117" fmla="*/ 103594 h 1447571"/>
                <a:gd name="connsiteX7118" fmla="*/ 885357 w 2566912"/>
                <a:gd name="connsiteY7118" fmla="*/ 105689 h 1447571"/>
                <a:gd name="connsiteX7119" fmla="*/ 885452 w 2566912"/>
                <a:gd name="connsiteY7119" fmla="*/ 106642 h 1447571"/>
                <a:gd name="connsiteX7120" fmla="*/ 879451 w 2566912"/>
                <a:gd name="connsiteY7120" fmla="*/ 108356 h 1447571"/>
                <a:gd name="connsiteX7121" fmla="*/ 877165 w 2566912"/>
                <a:gd name="connsiteY7121" fmla="*/ 108832 h 1447571"/>
                <a:gd name="connsiteX7122" fmla="*/ 875832 w 2566912"/>
                <a:gd name="connsiteY7122" fmla="*/ 111023 h 1447571"/>
                <a:gd name="connsiteX7123" fmla="*/ 875832 w 2566912"/>
                <a:gd name="connsiteY7123" fmla="*/ 112642 h 1447571"/>
                <a:gd name="connsiteX7124" fmla="*/ 875641 w 2566912"/>
                <a:gd name="connsiteY7124" fmla="*/ 112928 h 1447571"/>
                <a:gd name="connsiteX7125" fmla="*/ 871069 w 2566912"/>
                <a:gd name="connsiteY7125" fmla="*/ 111785 h 1447571"/>
                <a:gd name="connsiteX7126" fmla="*/ 869545 w 2566912"/>
                <a:gd name="connsiteY7126" fmla="*/ 111214 h 1447571"/>
                <a:gd name="connsiteX7127" fmla="*/ 863354 w 2566912"/>
                <a:gd name="connsiteY7127" fmla="*/ 113309 h 1447571"/>
                <a:gd name="connsiteX7128" fmla="*/ 862878 w 2566912"/>
                <a:gd name="connsiteY7128" fmla="*/ 113595 h 1447571"/>
                <a:gd name="connsiteX7129" fmla="*/ 860211 w 2566912"/>
                <a:gd name="connsiteY7129" fmla="*/ 117500 h 1447571"/>
                <a:gd name="connsiteX7130" fmla="*/ 856496 w 2566912"/>
                <a:gd name="connsiteY7130" fmla="*/ 118262 h 1447571"/>
                <a:gd name="connsiteX7131" fmla="*/ 854972 w 2566912"/>
                <a:gd name="connsiteY7131" fmla="*/ 118357 h 1447571"/>
                <a:gd name="connsiteX7132" fmla="*/ 849543 w 2566912"/>
                <a:gd name="connsiteY7132" fmla="*/ 115976 h 1447571"/>
                <a:gd name="connsiteX7133" fmla="*/ 847066 w 2566912"/>
                <a:gd name="connsiteY7133" fmla="*/ 114643 h 1447571"/>
                <a:gd name="connsiteX7134" fmla="*/ 846019 w 2566912"/>
                <a:gd name="connsiteY7134" fmla="*/ 114738 h 1447571"/>
                <a:gd name="connsiteX7135" fmla="*/ 848971 w 2566912"/>
                <a:gd name="connsiteY7135" fmla="*/ 118929 h 1447571"/>
                <a:gd name="connsiteX7136" fmla="*/ 849257 w 2566912"/>
                <a:gd name="connsiteY7136" fmla="*/ 119215 h 1447571"/>
                <a:gd name="connsiteX7137" fmla="*/ 851162 w 2566912"/>
                <a:gd name="connsiteY7137" fmla="*/ 122834 h 1447571"/>
                <a:gd name="connsiteX7138" fmla="*/ 855353 w 2566912"/>
                <a:gd name="connsiteY7138" fmla="*/ 124930 h 1447571"/>
                <a:gd name="connsiteX7139" fmla="*/ 856401 w 2566912"/>
                <a:gd name="connsiteY7139" fmla="*/ 125120 h 1447571"/>
                <a:gd name="connsiteX7140" fmla="*/ 856972 w 2566912"/>
                <a:gd name="connsiteY7140" fmla="*/ 128835 h 1447571"/>
                <a:gd name="connsiteX7141" fmla="*/ 852591 w 2566912"/>
                <a:gd name="connsiteY7141" fmla="*/ 132454 h 1447571"/>
                <a:gd name="connsiteX7142" fmla="*/ 848019 w 2566912"/>
                <a:gd name="connsiteY7142" fmla="*/ 132169 h 1447571"/>
                <a:gd name="connsiteX7143" fmla="*/ 846590 w 2566912"/>
                <a:gd name="connsiteY7143" fmla="*/ 131978 h 1447571"/>
                <a:gd name="connsiteX7144" fmla="*/ 843161 w 2566912"/>
                <a:gd name="connsiteY7144" fmla="*/ 130740 h 1447571"/>
                <a:gd name="connsiteX7145" fmla="*/ 842780 w 2566912"/>
                <a:gd name="connsiteY7145" fmla="*/ 130454 h 1447571"/>
                <a:gd name="connsiteX7146" fmla="*/ 840399 w 2566912"/>
                <a:gd name="connsiteY7146" fmla="*/ 128263 h 1447571"/>
                <a:gd name="connsiteX7147" fmla="*/ 836494 w 2566912"/>
                <a:gd name="connsiteY7147" fmla="*/ 127120 h 1447571"/>
                <a:gd name="connsiteX7148" fmla="*/ 836303 w 2566912"/>
                <a:gd name="connsiteY7148" fmla="*/ 127120 h 1447571"/>
                <a:gd name="connsiteX7149" fmla="*/ 835160 w 2566912"/>
                <a:gd name="connsiteY7149" fmla="*/ 125311 h 1447571"/>
                <a:gd name="connsiteX7150" fmla="*/ 834684 w 2566912"/>
                <a:gd name="connsiteY7150" fmla="*/ 123691 h 1447571"/>
                <a:gd name="connsiteX7151" fmla="*/ 833826 w 2566912"/>
                <a:gd name="connsiteY7151" fmla="*/ 123025 h 1447571"/>
                <a:gd name="connsiteX7152" fmla="*/ 833636 w 2566912"/>
                <a:gd name="connsiteY7152" fmla="*/ 123025 h 1447571"/>
                <a:gd name="connsiteX7153" fmla="*/ 830969 w 2566912"/>
                <a:gd name="connsiteY7153" fmla="*/ 124644 h 1447571"/>
                <a:gd name="connsiteX7154" fmla="*/ 830398 w 2566912"/>
                <a:gd name="connsiteY7154" fmla="*/ 125120 h 1447571"/>
                <a:gd name="connsiteX7155" fmla="*/ 827826 w 2566912"/>
                <a:gd name="connsiteY7155" fmla="*/ 124930 h 1447571"/>
                <a:gd name="connsiteX7156" fmla="*/ 827159 w 2566912"/>
                <a:gd name="connsiteY7156" fmla="*/ 124739 h 1447571"/>
                <a:gd name="connsiteX7157" fmla="*/ 826016 w 2566912"/>
                <a:gd name="connsiteY7157" fmla="*/ 124263 h 1447571"/>
                <a:gd name="connsiteX7158" fmla="*/ 823063 w 2566912"/>
                <a:gd name="connsiteY7158" fmla="*/ 123310 h 1447571"/>
                <a:gd name="connsiteX7159" fmla="*/ 820301 w 2566912"/>
                <a:gd name="connsiteY7159" fmla="*/ 123691 h 1447571"/>
                <a:gd name="connsiteX7160" fmla="*/ 818682 w 2566912"/>
                <a:gd name="connsiteY7160" fmla="*/ 123977 h 1447571"/>
                <a:gd name="connsiteX7161" fmla="*/ 814967 w 2566912"/>
                <a:gd name="connsiteY7161" fmla="*/ 122453 h 1447571"/>
                <a:gd name="connsiteX7162" fmla="*/ 808966 w 2566912"/>
                <a:gd name="connsiteY7162" fmla="*/ 120072 h 1447571"/>
                <a:gd name="connsiteX7163" fmla="*/ 808204 w 2566912"/>
                <a:gd name="connsiteY7163" fmla="*/ 119881 h 1447571"/>
                <a:gd name="connsiteX7164" fmla="*/ 806109 w 2566912"/>
                <a:gd name="connsiteY7164" fmla="*/ 119881 h 1447571"/>
                <a:gd name="connsiteX7165" fmla="*/ 804871 w 2566912"/>
                <a:gd name="connsiteY7165" fmla="*/ 119977 h 1447571"/>
                <a:gd name="connsiteX7166" fmla="*/ 801251 w 2566912"/>
                <a:gd name="connsiteY7166" fmla="*/ 118548 h 1447571"/>
                <a:gd name="connsiteX7167" fmla="*/ 800584 w 2566912"/>
                <a:gd name="connsiteY7167" fmla="*/ 118072 h 1447571"/>
                <a:gd name="connsiteX7168" fmla="*/ 799155 w 2566912"/>
                <a:gd name="connsiteY7168" fmla="*/ 116548 h 1447571"/>
                <a:gd name="connsiteX7169" fmla="*/ 796012 w 2566912"/>
                <a:gd name="connsiteY7169" fmla="*/ 115214 h 1447571"/>
                <a:gd name="connsiteX7170" fmla="*/ 795060 w 2566912"/>
                <a:gd name="connsiteY7170" fmla="*/ 115119 h 1447571"/>
                <a:gd name="connsiteX7171" fmla="*/ 794393 w 2566912"/>
                <a:gd name="connsiteY7171" fmla="*/ 114833 h 1447571"/>
                <a:gd name="connsiteX7172" fmla="*/ 792202 w 2566912"/>
                <a:gd name="connsiteY7172" fmla="*/ 114071 h 1447571"/>
                <a:gd name="connsiteX7173" fmla="*/ 793440 w 2566912"/>
                <a:gd name="connsiteY7173" fmla="*/ 108928 h 1447571"/>
                <a:gd name="connsiteX7174" fmla="*/ 798108 w 2566912"/>
                <a:gd name="connsiteY7174" fmla="*/ 107689 h 1447571"/>
                <a:gd name="connsiteX7175" fmla="*/ 803061 w 2566912"/>
                <a:gd name="connsiteY7175" fmla="*/ 107499 h 1447571"/>
                <a:gd name="connsiteX7176" fmla="*/ 807443 w 2566912"/>
                <a:gd name="connsiteY7176" fmla="*/ 108070 h 1447571"/>
                <a:gd name="connsiteX7177" fmla="*/ 812490 w 2566912"/>
                <a:gd name="connsiteY7177" fmla="*/ 107023 h 1447571"/>
                <a:gd name="connsiteX7178" fmla="*/ 812871 w 2566912"/>
                <a:gd name="connsiteY7178" fmla="*/ 105784 h 1447571"/>
                <a:gd name="connsiteX7179" fmla="*/ 809157 w 2566912"/>
                <a:gd name="connsiteY7179" fmla="*/ 103975 h 1447571"/>
                <a:gd name="connsiteX7180" fmla="*/ 807156 w 2566912"/>
                <a:gd name="connsiteY7180" fmla="*/ 99498 h 1447571"/>
                <a:gd name="connsiteX7181" fmla="*/ 812395 w 2566912"/>
                <a:gd name="connsiteY7181" fmla="*/ 97783 h 1447571"/>
                <a:gd name="connsiteX7182" fmla="*/ 815253 w 2566912"/>
                <a:gd name="connsiteY7182" fmla="*/ 97783 h 1447571"/>
                <a:gd name="connsiteX7183" fmla="*/ 816205 w 2566912"/>
                <a:gd name="connsiteY7183" fmla="*/ 97783 h 1447571"/>
                <a:gd name="connsiteX7184" fmla="*/ 819730 w 2566912"/>
                <a:gd name="connsiteY7184" fmla="*/ 100641 h 1447571"/>
                <a:gd name="connsiteX7185" fmla="*/ 819825 w 2566912"/>
                <a:gd name="connsiteY7185" fmla="*/ 103879 h 1447571"/>
                <a:gd name="connsiteX7186" fmla="*/ 819825 w 2566912"/>
                <a:gd name="connsiteY7186" fmla="*/ 104641 h 1447571"/>
                <a:gd name="connsiteX7187" fmla="*/ 823635 w 2566912"/>
                <a:gd name="connsiteY7187" fmla="*/ 106070 h 1447571"/>
                <a:gd name="connsiteX7188" fmla="*/ 825254 w 2566912"/>
                <a:gd name="connsiteY7188" fmla="*/ 106451 h 1447571"/>
                <a:gd name="connsiteX7189" fmla="*/ 825730 w 2566912"/>
                <a:gd name="connsiteY7189" fmla="*/ 109213 h 1447571"/>
                <a:gd name="connsiteX7190" fmla="*/ 825730 w 2566912"/>
                <a:gd name="connsiteY7190" fmla="*/ 109594 h 1447571"/>
                <a:gd name="connsiteX7191" fmla="*/ 826206 w 2566912"/>
                <a:gd name="connsiteY7191" fmla="*/ 110452 h 1447571"/>
                <a:gd name="connsiteX7192" fmla="*/ 833446 w 2566912"/>
                <a:gd name="connsiteY7192" fmla="*/ 111976 h 1447571"/>
                <a:gd name="connsiteX7193" fmla="*/ 836018 w 2566912"/>
                <a:gd name="connsiteY7193" fmla="*/ 112166 h 1447571"/>
                <a:gd name="connsiteX7194" fmla="*/ 839065 w 2566912"/>
                <a:gd name="connsiteY7194" fmla="*/ 112642 h 1447571"/>
                <a:gd name="connsiteX7195" fmla="*/ 840970 w 2566912"/>
                <a:gd name="connsiteY7195" fmla="*/ 112166 h 1447571"/>
                <a:gd name="connsiteX7196" fmla="*/ 840685 w 2566912"/>
                <a:gd name="connsiteY7196" fmla="*/ 109404 h 1447571"/>
                <a:gd name="connsiteX7197" fmla="*/ 840209 w 2566912"/>
                <a:gd name="connsiteY7197" fmla="*/ 107880 h 1447571"/>
                <a:gd name="connsiteX7198" fmla="*/ 840875 w 2566912"/>
                <a:gd name="connsiteY7198" fmla="*/ 106261 h 1447571"/>
                <a:gd name="connsiteX7199" fmla="*/ 841542 w 2566912"/>
                <a:gd name="connsiteY7199" fmla="*/ 105499 h 1447571"/>
                <a:gd name="connsiteX7200" fmla="*/ 841446 w 2566912"/>
                <a:gd name="connsiteY7200" fmla="*/ 104641 h 1447571"/>
                <a:gd name="connsiteX7201" fmla="*/ 837827 w 2566912"/>
                <a:gd name="connsiteY7201" fmla="*/ 103689 h 1447571"/>
                <a:gd name="connsiteX7202" fmla="*/ 835065 w 2566912"/>
                <a:gd name="connsiteY7202" fmla="*/ 105499 h 1447571"/>
                <a:gd name="connsiteX7203" fmla="*/ 833922 w 2566912"/>
                <a:gd name="connsiteY7203" fmla="*/ 106546 h 1447571"/>
                <a:gd name="connsiteX7204" fmla="*/ 833160 w 2566912"/>
                <a:gd name="connsiteY7204" fmla="*/ 106642 h 1447571"/>
                <a:gd name="connsiteX7205" fmla="*/ 828874 w 2566912"/>
                <a:gd name="connsiteY7205" fmla="*/ 102451 h 1447571"/>
                <a:gd name="connsiteX7206" fmla="*/ 831350 w 2566912"/>
                <a:gd name="connsiteY7206" fmla="*/ 98641 h 1447571"/>
                <a:gd name="connsiteX7207" fmla="*/ 832303 w 2566912"/>
                <a:gd name="connsiteY7207" fmla="*/ 97879 h 1447571"/>
                <a:gd name="connsiteX7208" fmla="*/ 832588 w 2566912"/>
                <a:gd name="connsiteY7208" fmla="*/ 96926 h 1447571"/>
                <a:gd name="connsiteX7209" fmla="*/ 828302 w 2566912"/>
                <a:gd name="connsiteY7209" fmla="*/ 96640 h 1447571"/>
                <a:gd name="connsiteX7210" fmla="*/ 823921 w 2566912"/>
                <a:gd name="connsiteY7210" fmla="*/ 94735 h 1447571"/>
                <a:gd name="connsiteX7211" fmla="*/ 821635 w 2566912"/>
                <a:gd name="connsiteY7211" fmla="*/ 94640 h 1447571"/>
                <a:gd name="connsiteX7212" fmla="*/ 820777 w 2566912"/>
                <a:gd name="connsiteY7212" fmla="*/ 95116 h 1447571"/>
                <a:gd name="connsiteX7213" fmla="*/ 818015 w 2566912"/>
                <a:gd name="connsiteY7213" fmla="*/ 92830 h 1447571"/>
                <a:gd name="connsiteX7214" fmla="*/ 820110 w 2566912"/>
                <a:gd name="connsiteY7214" fmla="*/ 87592 h 1447571"/>
                <a:gd name="connsiteX7215" fmla="*/ 828874 w 2566912"/>
                <a:gd name="connsiteY7215" fmla="*/ 85972 h 1447571"/>
                <a:gd name="connsiteX7216" fmla="*/ 834017 w 2566912"/>
                <a:gd name="connsiteY7216" fmla="*/ 87496 h 1447571"/>
                <a:gd name="connsiteX7217" fmla="*/ 839351 w 2566912"/>
                <a:gd name="connsiteY7217" fmla="*/ 91116 h 1447571"/>
                <a:gd name="connsiteX7218" fmla="*/ 843066 w 2566912"/>
                <a:gd name="connsiteY7218" fmla="*/ 93688 h 1447571"/>
                <a:gd name="connsiteX7219" fmla="*/ 844876 w 2566912"/>
                <a:gd name="connsiteY7219" fmla="*/ 93688 h 1447571"/>
                <a:gd name="connsiteX7220" fmla="*/ 845828 w 2566912"/>
                <a:gd name="connsiteY7220" fmla="*/ 91783 h 1447571"/>
                <a:gd name="connsiteX7221" fmla="*/ 842113 w 2566912"/>
                <a:gd name="connsiteY7221" fmla="*/ 88639 h 1447571"/>
                <a:gd name="connsiteX7222" fmla="*/ 840303 w 2566912"/>
                <a:gd name="connsiteY7222" fmla="*/ 87401 h 1447571"/>
                <a:gd name="connsiteX7223" fmla="*/ 842018 w 2566912"/>
                <a:gd name="connsiteY7223" fmla="*/ 85782 h 1447571"/>
                <a:gd name="connsiteX7224" fmla="*/ 843256 w 2566912"/>
                <a:gd name="connsiteY7224" fmla="*/ 84734 h 1447571"/>
                <a:gd name="connsiteX7225" fmla="*/ 840494 w 2566912"/>
                <a:gd name="connsiteY7225" fmla="*/ 79400 h 1447571"/>
                <a:gd name="connsiteX7226" fmla="*/ 838684 w 2566912"/>
                <a:gd name="connsiteY7226" fmla="*/ 76828 h 1447571"/>
                <a:gd name="connsiteX7227" fmla="*/ 837827 w 2566912"/>
                <a:gd name="connsiteY7227" fmla="*/ 75209 h 1447571"/>
                <a:gd name="connsiteX7228" fmla="*/ 836874 w 2566912"/>
                <a:gd name="connsiteY7228" fmla="*/ 73018 h 1447571"/>
                <a:gd name="connsiteX7229" fmla="*/ 837922 w 2566912"/>
                <a:gd name="connsiteY7229" fmla="*/ 71209 h 1447571"/>
                <a:gd name="connsiteX7230" fmla="*/ 838970 w 2566912"/>
                <a:gd name="connsiteY7230" fmla="*/ 69399 h 1447571"/>
                <a:gd name="connsiteX7231" fmla="*/ 844590 w 2566912"/>
                <a:gd name="connsiteY7231" fmla="*/ 72447 h 1447571"/>
                <a:gd name="connsiteX7232" fmla="*/ 849828 w 2566912"/>
                <a:gd name="connsiteY7232" fmla="*/ 74257 h 1447571"/>
                <a:gd name="connsiteX7233" fmla="*/ 852210 w 2566912"/>
                <a:gd name="connsiteY7233" fmla="*/ 78733 h 1447571"/>
                <a:gd name="connsiteX7234" fmla="*/ 853353 w 2566912"/>
                <a:gd name="connsiteY7234" fmla="*/ 81210 h 1447571"/>
                <a:gd name="connsiteX7235" fmla="*/ 853639 w 2566912"/>
                <a:gd name="connsiteY7235" fmla="*/ 81591 h 1447571"/>
                <a:gd name="connsiteX7236" fmla="*/ 859353 w 2566912"/>
                <a:gd name="connsiteY7236" fmla="*/ 84163 h 1447571"/>
                <a:gd name="connsiteX7237" fmla="*/ 862116 w 2566912"/>
                <a:gd name="connsiteY7237" fmla="*/ 83877 h 1447571"/>
                <a:gd name="connsiteX7238" fmla="*/ 860782 w 2566912"/>
                <a:gd name="connsiteY7238" fmla="*/ 80924 h 1447571"/>
                <a:gd name="connsiteX7239" fmla="*/ 859830 w 2566912"/>
                <a:gd name="connsiteY7239" fmla="*/ 79686 h 1447571"/>
                <a:gd name="connsiteX7240" fmla="*/ 862306 w 2566912"/>
                <a:gd name="connsiteY7240" fmla="*/ 78352 h 1447571"/>
                <a:gd name="connsiteX7241" fmla="*/ 864593 w 2566912"/>
                <a:gd name="connsiteY7241" fmla="*/ 77209 h 1447571"/>
                <a:gd name="connsiteX7242" fmla="*/ 869831 w 2566912"/>
                <a:gd name="connsiteY7242" fmla="*/ 77019 h 1447571"/>
                <a:gd name="connsiteX7243" fmla="*/ 872403 w 2566912"/>
                <a:gd name="connsiteY7243" fmla="*/ 77114 h 1447571"/>
                <a:gd name="connsiteX7244" fmla="*/ 873451 w 2566912"/>
                <a:gd name="connsiteY7244" fmla="*/ 76543 h 1447571"/>
                <a:gd name="connsiteX7245" fmla="*/ 872498 w 2566912"/>
                <a:gd name="connsiteY7245" fmla="*/ 74828 h 1447571"/>
                <a:gd name="connsiteX7246" fmla="*/ 872117 w 2566912"/>
                <a:gd name="connsiteY7246" fmla="*/ 74447 h 1447571"/>
                <a:gd name="connsiteX7247" fmla="*/ 872117 w 2566912"/>
                <a:gd name="connsiteY7247" fmla="*/ 74352 h 1447571"/>
                <a:gd name="connsiteX7248" fmla="*/ 874879 w 2566912"/>
                <a:gd name="connsiteY7248" fmla="*/ 73304 h 1447571"/>
                <a:gd name="connsiteX7249" fmla="*/ 876784 w 2566912"/>
                <a:gd name="connsiteY7249" fmla="*/ 73399 h 1447571"/>
                <a:gd name="connsiteX7250" fmla="*/ 883928 w 2566912"/>
                <a:gd name="connsiteY7250" fmla="*/ 73495 h 1447571"/>
                <a:gd name="connsiteX7251" fmla="*/ 884785 w 2566912"/>
                <a:gd name="connsiteY7251" fmla="*/ 72733 h 1447571"/>
                <a:gd name="connsiteX7252" fmla="*/ 882404 w 2566912"/>
                <a:gd name="connsiteY7252" fmla="*/ 68351 h 1447571"/>
                <a:gd name="connsiteX7253" fmla="*/ 884785 w 2566912"/>
                <a:gd name="connsiteY7253" fmla="*/ 63970 h 1447571"/>
                <a:gd name="connsiteX7254" fmla="*/ 885071 w 2566912"/>
                <a:gd name="connsiteY7254" fmla="*/ 63589 h 1447571"/>
                <a:gd name="connsiteX7255" fmla="*/ 885166 w 2566912"/>
                <a:gd name="connsiteY7255" fmla="*/ 62922 h 1447571"/>
                <a:gd name="connsiteX7256" fmla="*/ 882690 w 2566912"/>
                <a:gd name="connsiteY7256" fmla="*/ 62255 h 1447571"/>
                <a:gd name="connsiteX7257" fmla="*/ 880308 w 2566912"/>
                <a:gd name="connsiteY7257" fmla="*/ 61874 h 1447571"/>
                <a:gd name="connsiteX7258" fmla="*/ 879451 w 2566912"/>
                <a:gd name="connsiteY7258" fmla="*/ 61779 h 1447571"/>
                <a:gd name="connsiteX7259" fmla="*/ 877451 w 2566912"/>
                <a:gd name="connsiteY7259" fmla="*/ 65208 h 1447571"/>
                <a:gd name="connsiteX7260" fmla="*/ 877165 w 2566912"/>
                <a:gd name="connsiteY7260" fmla="*/ 66065 h 1447571"/>
                <a:gd name="connsiteX7261" fmla="*/ 871641 w 2566912"/>
                <a:gd name="connsiteY7261" fmla="*/ 68351 h 1447571"/>
                <a:gd name="connsiteX7262" fmla="*/ 868784 w 2566912"/>
                <a:gd name="connsiteY7262" fmla="*/ 69494 h 1447571"/>
                <a:gd name="connsiteX7263" fmla="*/ 859449 w 2566912"/>
                <a:gd name="connsiteY7263" fmla="*/ 71875 h 1447571"/>
                <a:gd name="connsiteX7264" fmla="*/ 858020 w 2566912"/>
                <a:gd name="connsiteY7264" fmla="*/ 71685 h 1447571"/>
                <a:gd name="connsiteX7265" fmla="*/ 857163 w 2566912"/>
                <a:gd name="connsiteY7265" fmla="*/ 68827 h 1447571"/>
                <a:gd name="connsiteX7266" fmla="*/ 857067 w 2566912"/>
                <a:gd name="connsiteY7266" fmla="*/ 67875 h 1447571"/>
                <a:gd name="connsiteX7267" fmla="*/ 852781 w 2566912"/>
                <a:gd name="connsiteY7267" fmla="*/ 65398 h 1447571"/>
                <a:gd name="connsiteX7268" fmla="*/ 850590 w 2566912"/>
                <a:gd name="connsiteY7268" fmla="*/ 64446 h 1447571"/>
                <a:gd name="connsiteX7269" fmla="*/ 853448 w 2566912"/>
                <a:gd name="connsiteY7269" fmla="*/ 62541 h 1447571"/>
                <a:gd name="connsiteX7270" fmla="*/ 855829 w 2566912"/>
                <a:gd name="connsiteY7270" fmla="*/ 61112 h 1447571"/>
                <a:gd name="connsiteX7271" fmla="*/ 856305 w 2566912"/>
                <a:gd name="connsiteY7271" fmla="*/ 59398 h 1447571"/>
                <a:gd name="connsiteX7272" fmla="*/ 854591 w 2566912"/>
                <a:gd name="connsiteY7272" fmla="*/ 58731 h 1447571"/>
                <a:gd name="connsiteX7273" fmla="*/ 850305 w 2566912"/>
                <a:gd name="connsiteY7273" fmla="*/ 60255 h 1447571"/>
                <a:gd name="connsiteX7274" fmla="*/ 844018 w 2566912"/>
                <a:gd name="connsiteY7274" fmla="*/ 62541 h 1447571"/>
                <a:gd name="connsiteX7275" fmla="*/ 843923 w 2566912"/>
                <a:gd name="connsiteY7275" fmla="*/ 62541 h 1447571"/>
                <a:gd name="connsiteX7276" fmla="*/ 845352 w 2566912"/>
                <a:gd name="connsiteY7276" fmla="*/ 59302 h 1447571"/>
                <a:gd name="connsiteX7277" fmla="*/ 845256 w 2566912"/>
                <a:gd name="connsiteY7277" fmla="*/ 58445 h 1447571"/>
                <a:gd name="connsiteX7278" fmla="*/ 839542 w 2566912"/>
                <a:gd name="connsiteY7278" fmla="*/ 61017 h 1447571"/>
                <a:gd name="connsiteX7279" fmla="*/ 835636 w 2566912"/>
                <a:gd name="connsiteY7279" fmla="*/ 63017 h 1447571"/>
                <a:gd name="connsiteX7280" fmla="*/ 828969 w 2566912"/>
                <a:gd name="connsiteY7280" fmla="*/ 61398 h 1447571"/>
                <a:gd name="connsiteX7281" fmla="*/ 827064 w 2566912"/>
                <a:gd name="connsiteY7281" fmla="*/ 58350 h 1447571"/>
                <a:gd name="connsiteX7282" fmla="*/ 827159 w 2566912"/>
                <a:gd name="connsiteY7282" fmla="*/ 58255 h 1447571"/>
                <a:gd name="connsiteX7283" fmla="*/ 832303 w 2566912"/>
                <a:gd name="connsiteY7283" fmla="*/ 58159 h 1447571"/>
                <a:gd name="connsiteX7284" fmla="*/ 832588 w 2566912"/>
                <a:gd name="connsiteY7284" fmla="*/ 58159 h 1447571"/>
                <a:gd name="connsiteX7285" fmla="*/ 839636 w 2566912"/>
                <a:gd name="connsiteY7285" fmla="*/ 58540 h 1447571"/>
                <a:gd name="connsiteX7286" fmla="*/ 840399 w 2566912"/>
                <a:gd name="connsiteY7286" fmla="*/ 57874 h 1447571"/>
                <a:gd name="connsiteX7287" fmla="*/ 839732 w 2566912"/>
                <a:gd name="connsiteY7287" fmla="*/ 56159 h 1447571"/>
                <a:gd name="connsiteX7288" fmla="*/ 838208 w 2566912"/>
                <a:gd name="connsiteY7288" fmla="*/ 55778 h 1447571"/>
                <a:gd name="connsiteX7289" fmla="*/ 833541 w 2566912"/>
                <a:gd name="connsiteY7289" fmla="*/ 54730 h 1447571"/>
                <a:gd name="connsiteX7290" fmla="*/ 828969 w 2566912"/>
                <a:gd name="connsiteY7290" fmla="*/ 54349 h 1447571"/>
                <a:gd name="connsiteX7291" fmla="*/ 824206 w 2566912"/>
                <a:gd name="connsiteY7291" fmla="*/ 52349 h 1447571"/>
                <a:gd name="connsiteX7292" fmla="*/ 827635 w 2566912"/>
                <a:gd name="connsiteY7292" fmla="*/ 50254 h 1447571"/>
                <a:gd name="connsiteX7293" fmla="*/ 828207 w 2566912"/>
                <a:gd name="connsiteY7293" fmla="*/ 49968 h 1447571"/>
                <a:gd name="connsiteX7294" fmla="*/ 828683 w 2566912"/>
                <a:gd name="connsiteY7294" fmla="*/ 49111 h 1447571"/>
                <a:gd name="connsiteX7295" fmla="*/ 826969 w 2566912"/>
                <a:gd name="connsiteY7295" fmla="*/ 45110 h 1447571"/>
                <a:gd name="connsiteX7296" fmla="*/ 821825 w 2566912"/>
                <a:gd name="connsiteY7296" fmla="*/ 44443 h 1447571"/>
                <a:gd name="connsiteX7297" fmla="*/ 821730 w 2566912"/>
                <a:gd name="connsiteY7297" fmla="*/ 44443 h 1447571"/>
                <a:gd name="connsiteX7298" fmla="*/ 823158 w 2566912"/>
                <a:gd name="connsiteY7298" fmla="*/ 41681 h 1447571"/>
                <a:gd name="connsiteX7299" fmla="*/ 1231590 w 2566912"/>
                <a:gd name="connsiteY7299" fmla="*/ 415442 h 1447571"/>
                <a:gd name="connsiteX7300" fmla="*/ 1231400 w 2566912"/>
                <a:gd name="connsiteY7300" fmla="*/ 415347 h 1447571"/>
                <a:gd name="connsiteX7301" fmla="*/ 1229400 w 2566912"/>
                <a:gd name="connsiteY7301" fmla="*/ 414013 h 1447571"/>
                <a:gd name="connsiteX7302" fmla="*/ 1227209 w 2566912"/>
                <a:gd name="connsiteY7302" fmla="*/ 412966 h 1447571"/>
                <a:gd name="connsiteX7303" fmla="*/ 1225114 w 2566912"/>
                <a:gd name="connsiteY7303" fmla="*/ 414775 h 1447571"/>
                <a:gd name="connsiteX7304" fmla="*/ 1225685 w 2566912"/>
                <a:gd name="connsiteY7304" fmla="*/ 415537 h 1447571"/>
                <a:gd name="connsiteX7305" fmla="*/ 1227304 w 2566912"/>
                <a:gd name="connsiteY7305" fmla="*/ 416395 h 1447571"/>
                <a:gd name="connsiteX7306" fmla="*/ 1227876 w 2566912"/>
                <a:gd name="connsiteY7306" fmla="*/ 416776 h 1447571"/>
                <a:gd name="connsiteX7307" fmla="*/ 1230352 w 2566912"/>
                <a:gd name="connsiteY7307" fmla="*/ 419633 h 1447571"/>
                <a:gd name="connsiteX7308" fmla="*/ 1230448 w 2566912"/>
                <a:gd name="connsiteY7308" fmla="*/ 419824 h 1447571"/>
                <a:gd name="connsiteX7309" fmla="*/ 1231305 w 2566912"/>
                <a:gd name="connsiteY7309" fmla="*/ 422395 h 1447571"/>
                <a:gd name="connsiteX7310" fmla="*/ 1230638 w 2566912"/>
                <a:gd name="connsiteY7310" fmla="*/ 423062 h 1447571"/>
                <a:gd name="connsiteX7311" fmla="*/ 1229590 w 2566912"/>
                <a:gd name="connsiteY7311" fmla="*/ 424491 h 1447571"/>
                <a:gd name="connsiteX7312" fmla="*/ 1229495 w 2566912"/>
                <a:gd name="connsiteY7312" fmla="*/ 424777 h 1447571"/>
                <a:gd name="connsiteX7313" fmla="*/ 1228542 w 2566912"/>
                <a:gd name="connsiteY7313" fmla="*/ 431444 h 1447571"/>
                <a:gd name="connsiteX7314" fmla="*/ 1229114 w 2566912"/>
                <a:gd name="connsiteY7314" fmla="*/ 431635 h 1447571"/>
                <a:gd name="connsiteX7315" fmla="*/ 1231971 w 2566912"/>
                <a:gd name="connsiteY7315" fmla="*/ 428968 h 1447571"/>
                <a:gd name="connsiteX7316" fmla="*/ 1233781 w 2566912"/>
                <a:gd name="connsiteY7316" fmla="*/ 427063 h 1447571"/>
                <a:gd name="connsiteX7317" fmla="*/ 1234924 w 2566912"/>
                <a:gd name="connsiteY7317" fmla="*/ 427729 h 1447571"/>
                <a:gd name="connsiteX7318" fmla="*/ 1234829 w 2566912"/>
                <a:gd name="connsiteY7318" fmla="*/ 428111 h 1447571"/>
                <a:gd name="connsiteX7319" fmla="*/ 1234543 w 2566912"/>
                <a:gd name="connsiteY7319" fmla="*/ 428587 h 1447571"/>
                <a:gd name="connsiteX7320" fmla="*/ 1233781 w 2566912"/>
                <a:gd name="connsiteY7320" fmla="*/ 430682 h 1447571"/>
                <a:gd name="connsiteX7321" fmla="*/ 1233781 w 2566912"/>
                <a:gd name="connsiteY7321" fmla="*/ 432111 h 1447571"/>
                <a:gd name="connsiteX7322" fmla="*/ 1233591 w 2566912"/>
                <a:gd name="connsiteY7322" fmla="*/ 434778 h 1447571"/>
                <a:gd name="connsiteX7323" fmla="*/ 1231590 w 2566912"/>
                <a:gd name="connsiteY7323" fmla="*/ 438112 h 1447571"/>
                <a:gd name="connsiteX7324" fmla="*/ 1234067 w 2566912"/>
                <a:gd name="connsiteY7324" fmla="*/ 443160 h 1447571"/>
                <a:gd name="connsiteX7325" fmla="*/ 1235782 w 2566912"/>
                <a:gd name="connsiteY7325" fmla="*/ 442779 h 1447571"/>
                <a:gd name="connsiteX7326" fmla="*/ 1237877 w 2566912"/>
                <a:gd name="connsiteY7326" fmla="*/ 442303 h 1447571"/>
                <a:gd name="connsiteX7327" fmla="*/ 1242163 w 2566912"/>
                <a:gd name="connsiteY7327" fmla="*/ 441922 h 1447571"/>
                <a:gd name="connsiteX7328" fmla="*/ 1244830 w 2566912"/>
                <a:gd name="connsiteY7328" fmla="*/ 441636 h 1447571"/>
                <a:gd name="connsiteX7329" fmla="*/ 1243497 w 2566912"/>
                <a:gd name="connsiteY7329" fmla="*/ 443827 h 1447571"/>
                <a:gd name="connsiteX7330" fmla="*/ 1241973 w 2566912"/>
                <a:gd name="connsiteY7330" fmla="*/ 446494 h 1447571"/>
                <a:gd name="connsiteX7331" fmla="*/ 1241878 w 2566912"/>
                <a:gd name="connsiteY7331" fmla="*/ 447161 h 1447571"/>
                <a:gd name="connsiteX7332" fmla="*/ 1242068 w 2566912"/>
                <a:gd name="connsiteY7332" fmla="*/ 450399 h 1447571"/>
                <a:gd name="connsiteX7333" fmla="*/ 1243497 w 2566912"/>
                <a:gd name="connsiteY7333" fmla="*/ 452018 h 1447571"/>
                <a:gd name="connsiteX7334" fmla="*/ 1245593 w 2566912"/>
                <a:gd name="connsiteY7334" fmla="*/ 454685 h 1447571"/>
                <a:gd name="connsiteX7335" fmla="*/ 1244830 w 2566912"/>
                <a:gd name="connsiteY7335" fmla="*/ 458686 h 1447571"/>
                <a:gd name="connsiteX7336" fmla="*/ 1241973 w 2566912"/>
                <a:gd name="connsiteY7336" fmla="*/ 460210 h 1447571"/>
                <a:gd name="connsiteX7337" fmla="*/ 1241020 w 2566912"/>
                <a:gd name="connsiteY7337" fmla="*/ 460019 h 1447571"/>
                <a:gd name="connsiteX7338" fmla="*/ 1237115 w 2566912"/>
                <a:gd name="connsiteY7338" fmla="*/ 460115 h 1447571"/>
                <a:gd name="connsiteX7339" fmla="*/ 1236924 w 2566912"/>
                <a:gd name="connsiteY7339" fmla="*/ 460210 h 1447571"/>
                <a:gd name="connsiteX7340" fmla="*/ 1233972 w 2566912"/>
                <a:gd name="connsiteY7340" fmla="*/ 463067 h 1447571"/>
                <a:gd name="connsiteX7341" fmla="*/ 1233876 w 2566912"/>
                <a:gd name="connsiteY7341" fmla="*/ 463258 h 1447571"/>
                <a:gd name="connsiteX7342" fmla="*/ 1233400 w 2566912"/>
                <a:gd name="connsiteY7342" fmla="*/ 465734 h 1447571"/>
                <a:gd name="connsiteX7343" fmla="*/ 1234353 w 2566912"/>
                <a:gd name="connsiteY7343" fmla="*/ 466211 h 1447571"/>
                <a:gd name="connsiteX7344" fmla="*/ 1235401 w 2566912"/>
                <a:gd name="connsiteY7344" fmla="*/ 466211 h 1447571"/>
                <a:gd name="connsiteX7345" fmla="*/ 1235401 w 2566912"/>
                <a:gd name="connsiteY7345" fmla="*/ 466211 h 1447571"/>
                <a:gd name="connsiteX7346" fmla="*/ 1236544 w 2566912"/>
                <a:gd name="connsiteY7346" fmla="*/ 466306 h 1447571"/>
                <a:gd name="connsiteX7347" fmla="*/ 1236829 w 2566912"/>
                <a:gd name="connsiteY7347" fmla="*/ 466877 h 1447571"/>
                <a:gd name="connsiteX7348" fmla="*/ 1235782 w 2566912"/>
                <a:gd name="connsiteY7348" fmla="*/ 470306 h 1447571"/>
                <a:gd name="connsiteX7349" fmla="*/ 1234734 w 2566912"/>
                <a:gd name="connsiteY7349" fmla="*/ 470497 h 1447571"/>
                <a:gd name="connsiteX7350" fmla="*/ 1232067 w 2566912"/>
                <a:gd name="connsiteY7350" fmla="*/ 471545 h 1447571"/>
                <a:gd name="connsiteX7351" fmla="*/ 1228924 w 2566912"/>
                <a:gd name="connsiteY7351" fmla="*/ 476593 h 1447571"/>
                <a:gd name="connsiteX7352" fmla="*/ 1231590 w 2566912"/>
                <a:gd name="connsiteY7352" fmla="*/ 478117 h 1447571"/>
                <a:gd name="connsiteX7353" fmla="*/ 1232638 w 2566912"/>
                <a:gd name="connsiteY7353" fmla="*/ 477545 h 1447571"/>
                <a:gd name="connsiteX7354" fmla="*/ 1234067 w 2566912"/>
                <a:gd name="connsiteY7354" fmla="*/ 477069 h 1447571"/>
                <a:gd name="connsiteX7355" fmla="*/ 1237687 w 2566912"/>
                <a:gd name="connsiteY7355" fmla="*/ 479641 h 1447571"/>
                <a:gd name="connsiteX7356" fmla="*/ 1243116 w 2566912"/>
                <a:gd name="connsiteY7356" fmla="*/ 480307 h 1447571"/>
                <a:gd name="connsiteX7357" fmla="*/ 1245307 w 2566912"/>
                <a:gd name="connsiteY7357" fmla="*/ 480974 h 1447571"/>
                <a:gd name="connsiteX7358" fmla="*/ 1242735 w 2566912"/>
                <a:gd name="connsiteY7358" fmla="*/ 481355 h 1447571"/>
                <a:gd name="connsiteX7359" fmla="*/ 1233496 w 2566912"/>
                <a:gd name="connsiteY7359" fmla="*/ 483260 h 1447571"/>
                <a:gd name="connsiteX7360" fmla="*/ 1232162 w 2566912"/>
                <a:gd name="connsiteY7360" fmla="*/ 484689 h 1447571"/>
                <a:gd name="connsiteX7361" fmla="*/ 1230352 w 2566912"/>
                <a:gd name="connsiteY7361" fmla="*/ 486499 h 1447571"/>
                <a:gd name="connsiteX7362" fmla="*/ 1226733 w 2566912"/>
                <a:gd name="connsiteY7362" fmla="*/ 488785 h 1447571"/>
                <a:gd name="connsiteX7363" fmla="*/ 1224542 w 2566912"/>
                <a:gd name="connsiteY7363" fmla="*/ 491261 h 1447571"/>
                <a:gd name="connsiteX7364" fmla="*/ 1223780 w 2566912"/>
                <a:gd name="connsiteY7364" fmla="*/ 491642 h 1447571"/>
                <a:gd name="connsiteX7365" fmla="*/ 1221780 w 2566912"/>
                <a:gd name="connsiteY7365" fmla="*/ 493642 h 1447571"/>
                <a:gd name="connsiteX7366" fmla="*/ 1224256 w 2566912"/>
                <a:gd name="connsiteY7366" fmla="*/ 495262 h 1447571"/>
                <a:gd name="connsiteX7367" fmla="*/ 1224828 w 2566912"/>
                <a:gd name="connsiteY7367" fmla="*/ 495166 h 1447571"/>
                <a:gd name="connsiteX7368" fmla="*/ 1226257 w 2566912"/>
                <a:gd name="connsiteY7368" fmla="*/ 494214 h 1447571"/>
                <a:gd name="connsiteX7369" fmla="*/ 1227971 w 2566912"/>
                <a:gd name="connsiteY7369" fmla="*/ 493071 h 1447571"/>
                <a:gd name="connsiteX7370" fmla="*/ 1232829 w 2566912"/>
                <a:gd name="connsiteY7370" fmla="*/ 492499 h 1447571"/>
                <a:gd name="connsiteX7371" fmla="*/ 1233496 w 2566912"/>
                <a:gd name="connsiteY7371" fmla="*/ 492023 h 1447571"/>
                <a:gd name="connsiteX7372" fmla="*/ 1234448 w 2566912"/>
                <a:gd name="connsiteY7372" fmla="*/ 491833 h 1447571"/>
                <a:gd name="connsiteX7373" fmla="*/ 1239973 w 2566912"/>
                <a:gd name="connsiteY7373" fmla="*/ 492499 h 1447571"/>
                <a:gd name="connsiteX7374" fmla="*/ 1243878 w 2566912"/>
                <a:gd name="connsiteY7374" fmla="*/ 488690 h 1447571"/>
                <a:gd name="connsiteX7375" fmla="*/ 1246830 w 2566912"/>
                <a:gd name="connsiteY7375" fmla="*/ 487261 h 1447571"/>
                <a:gd name="connsiteX7376" fmla="*/ 1248259 w 2566912"/>
                <a:gd name="connsiteY7376" fmla="*/ 487832 h 1447571"/>
                <a:gd name="connsiteX7377" fmla="*/ 1251783 w 2566912"/>
                <a:gd name="connsiteY7377" fmla="*/ 489070 h 1447571"/>
                <a:gd name="connsiteX7378" fmla="*/ 1253022 w 2566912"/>
                <a:gd name="connsiteY7378" fmla="*/ 488499 h 1447571"/>
                <a:gd name="connsiteX7379" fmla="*/ 1257880 w 2566912"/>
                <a:gd name="connsiteY7379" fmla="*/ 486880 h 1447571"/>
                <a:gd name="connsiteX7380" fmla="*/ 1266547 w 2566912"/>
                <a:gd name="connsiteY7380" fmla="*/ 486689 h 1447571"/>
                <a:gd name="connsiteX7381" fmla="*/ 1275691 w 2566912"/>
                <a:gd name="connsiteY7381" fmla="*/ 482784 h 1447571"/>
                <a:gd name="connsiteX7382" fmla="*/ 1275787 w 2566912"/>
                <a:gd name="connsiteY7382" fmla="*/ 482689 h 1447571"/>
                <a:gd name="connsiteX7383" fmla="*/ 1277787 w 2566912"/>
                <a:gd name="connsiteY7383" fmla="*/ 480593 h 1447571"/>
                <a:gd name="connsiteX7384" fmla="*/ 1277977 w 2566912"/>
                <a:gd name="connsiteY7384" fmla="*/ 479736 h 1447571"/>
                <a:gd name="connsiteX7385" fmla="*/ 1271881 w 2566912"/>
                <a:gd name="connsiteY7385" fmla="*/ 477926 h 1447571"/>
                <a:gd name="connsiteX7386" fmla="*/ 1273310 w 2566912"/>
                <a:gd name="connsiteY7386" fmla="*/ 475926 h 1447571"/>
                <a:gd name="connsiteX7387" fmla="*/ 1273977 w 2566912"/>
                <a:gd name="connsiteY7387" fmla="*/ 475069 h 1447571"/>
                <a:gd name="connsiteX7388" fmla="*/ 1276072 w 2566912"/>
                <a:gd name="connsiteY7388" fmla="*/ 475069 h 1447571"/>
                <a:gd name="connsiteX7389" fmla="*/ 1276549 w 2566912"/>
                <a:gd name="connsiteY7389" fmla="*/ 475164 h 1447571"/>
                <a:gd name="connsiteX7390" fmla="*/ 1279502 w 2566912"/>
                <a:gd name="connsiteY7390" fmla="*/ 469258 h 1447571"/>
                <a:gd name="connsiteX7391" fmla="*/ 1279787 w 2566912"/>
                <a:gd name="connsiteY7391" fmla="*/ 468211 h 1447571"/>
                <a:gd name="connsiteX7392" fmla="*/ 1278359 w 2566912"/>
                <a:gd name="connsiteY7392" fmla="*/ 462782 h 1447571"/>
                <a:gd name="connsiteX7393" fmla="*/ 1271500 w 2566912"/>
                <a:gd name="connsiteY7393" fmla="*/ 460019 h 1447571"/>
                <a:gd name="connsiteX7394" fmla="*/ 1270167 w 2566912"/>
                <a:gd name="connsiteY7394" fmla="*/ 462115 h 1447571"/>
                <a:gd name="connsiteX7395" fmla="*/ 1270167 w 2566912"/>
                <a:gd name="connsiteY7395" fmla="*/ 462400 h 1447571"/>
                <a:gd name="connsiteX7396" fmla="*/ 1269786 w 2566912"/>
                <a:gd name="connsiteY7396" fmla="*/ 461829 h 1447571"/>
                <a:gd name="connsiteX7397" fmla="*/ 1269024 w 2566912"/>
                <a:gd name="connsiteY7397" fmla="*/ 460591 h 1447571"/>
                <a:gd name="connsiteX7398" fmla="*/ 1269500 w 2566912"/>
                <a:gd name="connsiteY7398" fmla="*/ 457066 h 1447571"/>
                <a:gd name="connsiteX7399" fmla="*/ 1269977 w 2566912"/>
                <a:gd name="connsiteY7399" fmla="*/ 455161 h 1447571"/>
                <a:gd name="connsiteX7400" fmla="*/ 1268548 w 2566912"/>
                <a:gd name="connsiteY7400" fmla="*/ 452113 h 1447571"/>
                <a:gd name="connsiteX7401" fmla="*/ 1267500 w 2566912"/>
                <a:gd name="connsiteY7401" fmla="*/ 450494 h 1447571"/>
                <a:gd name="connsiteX7402" fmla="*/ 1267309 w 2566912"/>
                <a:gd name="connsiteY7402" fmla="*/ 449446 h 1447571"/>
                <a:gd name="connsiteX7403" fmla="*/ 1267690 w 2566912"/>
                <a:gd name="connsiteY7403" fmla="*/ 449065 h 1447571"/>
                <a:gd name="connsiteX7404" fmla="*/ 1267785 w 2566912"/>
                <a:gd name="connsiteY7404" fmla="*/ 448589 h 1447571"/>
                <a:gd name="connsiteX7405" fmla="*/ 1263880 w 2566912"/>
                <a:gd name="connsiteY7405" fmla="*/ 445065 h 1447571"/>
                <a:gd name="connsiteX7406" fmla="*/ 1263118 w 2566912"/>
                <a:gd name="connsiteY7406" fmla="*/ 444684 h 1447571"/>
                <a:gd name="connsiteX7407" fmla="*/ 1260261 w 2566912"/>
                <a:gd name="connsiteY7407" fmla="*/ 443255 h 1447571"/>
                <a:gd name="connsiteX7408" fmla="*/ 1259689 w 2566912"/>
                <a:gd name="connsiteY7408" fmla="*/ 441826 h 1447571"/>
                <a:gd name="connsiteX7409" fmla="*/ 1259499 w 2566912"/>
                <a:gd name="connsiteY7409" fmla="*/ 440874 h 1447571"/>
                <a:gd name="connsiteX7410" fmla="*/ 1259213 w 2566912"/>
                <a:gd name="connsiteY7410" fmla="*/ 438112 h 1447571"/>
                <a:gd name="connsiteX7411" fmla="*/ 1259023 w 2566912"/>
                <a:gd name="connsiteY7411" fmla="*/ 435254 h 1447571"/>
                <a:gd name="connsiteX7412" fmla="*/ 1254165 w 2566912"/>
                <a:gd name="connsiteY7412" fmla="*/ 431635 h 1447571"/>
                <a:gd name="connsiteX7413" fmla="*/ 1251974 w 2566912"/>
                <a:gd name="connsiteY7413" fmla="*/ 431730 h 1447571"/>
                <a:gd name="connsiteX7414" fmla="*/ 1251307 w 2566912"/>
                <a:gd name="connsiteY7414" fmla="*/ 431920 h 1447571"/>
                <a:gd name="connsiteX7415" fmla="*/ 1250640 w 2566912"/>
                <a:gd name="connsiteY7415" fmla="*/ 431825 h 1447571"/>
                <a:gd name="connsiteX7416" fmla="*/ 1250069 w 2566912"/>
                <a:gd name="connsiteY7416" fmla="*/ 430778 h 1447571"/>
                <a:gd name="connsiteX7417" fmla="*/ 1254355 w 2566912"/>
                <a:gd name="connsiteY7417" fmla="*/ 427444 h 1447571"/>
                <a:gd name="connsiteX7418" fmla="*/ 1255403 w 2566912"/>
                <a:gd name="connsiteY7418" fmla="*/ 424491 h 1447571"/>
                <a:gd name="connsiteX7419" fmla="*/ 1255403 w 2566912"/>
                <a:gd name="connsiteY7419" fmla="*/ 424015 h 1447571"/>
                <a:gd name="connsiteX7420" fmla="*/ 1256355 w 2566912"/>
                <a:gd name="connsiteY7420" fmla="*/ 422586 h 1447571"/>
                <a:gd name="connsiteX7421" fmla="*/ 1257213 w 2566912"/>
                <a:gd name="connsiteY7421" fmla="*/ 421729 h 1447571"/>
                <a:gd name="connsiteX7422" fmla="*/ 1257784 w 2566912"/>
                <a:gd name="connsiteY7422" fmla="*/ 419157 h 1447571"/>
                <a:gd name="connsiteX7423" fmla="*/ 1257784 w 2566912"/>
                <a:gd name="connsiteY7423" fmla="*/ 418395 h 1447571"/>
                <a:gd name="connsiteX7424" fmla="*/ 1258832 w 2566912"/>
                <a:gd name="connsiteY7424" fmla="*/ 412204 h 1447571"/>
                <a:gd name="connsiteX7425" fmla="*/ 1258642 w 2566912"/>
                <a:gd name="connsiteY7425" fmla="*/ 411251 h 1447571"/>
                <a:gd name="connsiteX7426" fmla="*/ 1253784 w 2566912"/>
                <a:gd name="connsiteY7426" fmla="*/ 409822 h 1447571"/>
                <a:gd name="connsiteX7427" fmla="*/ 1253117 w 2566912"/>
                <a:gd name="connsiteY7427" fmla="*/ 409727 h 1447571"/>
                <a:gd name="connsiteX7428" fmla="*/ 1248545 w 2566912"/>
                <a:gd name="connsiteY7428" fmla="*/ 411346 h 1447571"/>
                <a:gd name="connsiteX7429" fmla="*/ 1246736 w 2566912"/>
                <a:gd name="connsiteY7429" fmla="*/ 412966 h 1447571"/>
                <a:gd name="connsiteX7430" fmla="*/ 1243878 w 2566912"/>
                <a:gd name="connsiteY7430" fmla="*/ 415347 h 1447571"/>
                <a:gd name="connsiteX7431" fmla="*/ 1244640 w 2566912"/>
                <a:gd name="connsiteY7431" fmla="*/ 412013 h 1447571"/>
                <a:gd name="connsiteX7432" fmla="*/ 1244830 w 2566912"/>
                <a:gd name="connsiteY7432" fmla="*/ 411442 h 1447571"/>
                <a:gd name="connsiteX7433" fmla="*/ 1248259 w 2566912"/>
                <a:gd name="connsiteY7433" fmla="*/ 408965 h 1447571"/>
                <a:gd name="connsiteX7434" fmla="*/ 1250069 w 2566912"/>
                <a:gd name="connsiteY7434" fmla="*/ 407727 h 1447571"/>
                <a:gd name="connsiteX7435" fmla="*/ 1251879 w 2566912"/>
                <a:gd name="connsiteY7435" fmla="*/ 402298 h 1447571"/>
                <a:gd name="connsiteX7436" fmla="*/ 1251403 w 2566912"/>
                <a:gd name="connsiteY7436" fmla="*/ 401155 h 1447571"/>
                <a:gd name="connsiteX7437" fmla="*/ 1248450 w 2566912"/>
                <a:gd name="connsiteY7437" fmla="*/ 400869 h 1447571"/>
                <a:gd name="connsiteX7438" fmla="*/ 1245878 w 2566912"/>
                <a:gd name="connsiteY7438" fmla="*/ 401917 h 1447571"/>
                <a:gd name="connsiteX7439" fmla="*/ 1245307 w 2566912"/>
                <a:gd name="connsiteY7439" fmla="*/ 402203 h 1447571"/>
                <a:gd name="connsiteX7440" fmla="*/ 1242449 w 2566912"/>
                <a:gd name="connsiteY7440" fmla="*/ 402774 h 1447571"/>
                <a:gd name="connsiteX7441" fmla="*/ 1238925 w 2566912"/>
                <a:gd name="connsiteY7441" fmla="*/ 403155 h 1447571"/>
                <a:gd name="connsiteX7442" fmla="*/ 1236162 w 2566912"/>
                <a:gd name="connsiteY7442" fmla="*/ 405536 h 1447571"/>
                <a:gd name="connsiteX7443" fmla="*/ 1235115 w 2566912"/>
                <a:gd name="connsiteY7443" fmla="*/ 407536 h 1447571"/>
                <a:gd name="connsiteX7444" fmla="*/ 1234448 w 2566912"/>
                <a:gd name="connsiteY7444" fmla="*/ 408108 h 1447571"/>
                <a:gd name="connsiteX7445" fmla="*/ 1231019 w 2566912"/>
                <a:gd name="connsiteY7445" fmla="*/ 411632 h 1447571"/>
                <a:gd name="connsiteX7446" fmla="*/ 1231114 w 2566912"/>
                <a:gd name="connsiteY7446" fmla="*/ 412966 h 1447571"/>
                <a:gd name="connsiteX7447" fmla="*/ 1231590 w 2566912"/>
                <a:gd name="connsiteY7447" fmla="*/ 415442 h 1447571"/>
                <a:gd name="connsiteX7448" fmla="*/ 1232067 w 2566912"/>
                <a:gd name="connsiteY7448" fmla="*/ 416204 h 1447571"/>
                <a:gd name="connsiteX7449" fmla="*/ 1232353 w 2566912"/>
                <a:gd name="connsiteY7449" fmla="*/ 413156 h 1447571"/>
                <a:gd name="connsiteX7450" fmla="*/ 1232257 w 2566912"/>
                <a:gd name="connsiteY7450" fmla="*/ 412013 h 1447571"/>
                <a:gd name="connsiteX7451" fmla="*/ 1235305 w 2566912"/>
                <a:gd name="connsiteY7451" fmla="*/ 409156 h 1447571"/>
                <a:gd name="connsiteX7452" fmla="*/ 1236068 w 2566912"/>
                <a:gd name="connsiteY7452" fmla="*/ 408584 h 1447571"/>
                <a:gd name="connsiteX7453" fmla="*/ 1237401 w 2566912"/>
                <a:gd name="connsiteY7453" fmla="*/ 406012 h 1447571"/>
                <a:gd name="connsiteX7454" fmla="*/ 1239687 w 2566912"/>
                <a:gd name="connsiteY7454" fmla="*/ 404393 h 1447571"/>
                <a:gd name="connsiteX7455" fmla="*/ 1242735 w 2566912"/>
                <a:gd name="connsiteY7455" fmla="*/ 404107 h 1447571"/>
                <a:gd name="connsiteX7456" fmla="*/ 1246069 w 2566912"/>
                <a:gd name="connsiteY7456" fmla="*/ 403345 h 1447571"/>
                <a:gd name="connsiteX7457" fmla="*/ 1246640 w 2566912"/>
                <a:gd name="connsiteY7457" fmla="*/ 403060 h 1447571"/>
                <a:gd name="connsiteX7458" fmla="*/ 1248735 w 2566912"/>
                <a:gd name="connsiteY7458" fmla="*/ 402107 h 1447571"/>
                <a:gd name="connsiteX7459" fmla="*/ 1251021 w 2566912"/>
                <a:gd name="connsiteY7459" fmla="*/ 402203 h 1447571"/>
                <a:gd name="connsiteX7460" fmla="*/ 1251212 w 2566912"/>
                <a:gd name="connsiteY7460" fmla="*/ 402679 h 1447571"/>
                <a:gd name="connsiteX7461" fmla="*/ 1249688 w 2566912"/>
                <a:gd name="connsiteY7461" fmla="*/ 407536 h 1447571"/>
                <a:gd name="connsiteX7462" fmla="*/ 1247974 w 2566912"/>
                <a:gd name="connsiteY7462" fmla="*/ 408679 h 1447571"/>
                <a:gd name="connsiteX7463" fmla="*/ 1244164 w 2566912"/>
                <a:gd name="connsiteY7463" fmla="*/ 411728 h 1447571"/>
                <a:gd name="connsiteX7464" fmla="*/ 1243973 w 2566912"/>
                <a:gd name="connsiteY7464" fmla="*/ 412299 h 1447571"/>
                <a:gd name="connsiteX7465" fmla="*/ 1243497 w 2566912"/>
                <a:gd name="connsiteY7465" fmla="*/ 416585 h 1447571"/>
                <a:gd name="connsiteX7466" fmla="*/ 1244259 w 2566912"/>
                <a:gd name="connsiteY7466" fmla="*/ 416680 h 1447571"/>
                <a:gd name="connsiteX7467" fmla="*/ 1247497 w 2566912"/>
                <a:gd name="connsiteY7467" fmla="*/ 414109 h 1447571"/>
                <a:gd name="connsiteX7468" fmla="*/ 1249212 w 2566912"/>
                <a:gd name="connsiteY7468" fmla="*/ 412490 h 1447571"/>
                <a:gd name="connsiteX7469" fmla="*/ 1253022 w 2566912"/>
                <a:gd name="connsiteY7469" fmla="*/ 411156 h 1447571"/>
                <a:gd name="connsiteX7470" fmla="*/ 1253784 w 2566912"/>
                <a:gd name="connsiteY7470" fmla="*/ 411251 h 1447571"/>
                <a:gd name="connsiteX7471" fmla="*/ 1257975 w 2566912"/>
                <a:gd name="connsiteY7471" fmla="*/ 412299 h 1447571"/>
                <a:gd name="connsiteX7472" fmla="*/ 1258070 w 2566912"/>
                <a:gd name="connsiteY7472" fmla="*/ 412680 h 1447571"/>
                <a:gd name="connsiteX7473" fmla="*/ 1256927 w 2566912"/>
                <a:gd name="connsiteY7473" fmla="*/ 419062 h 1447571"/>
                <a:gd name="connsiteX7474" fmla="*/ 1256927 w 2566912"/>
                <a:gd name="connsiteY7474" fmla="*/ 419824 h 1447571"/>
                <a:gd name="connsiteX7475" fmla="*/ 1256451 w 2566912"/>
                <a:gd name="connsiteY7475" fmla="*/ 421919 h 1447571"/>
                <a:gd name="connsiteX7476" fmla="*/ 1255784 w 2566912"/>
                <a:gd name="connsiteY7476" fmla="*/ 422586 h 1447571"/>
                <a:gd name="connsiteX7477" fmla="*/ 1254546 w 2566912"/>
                <a:gd name="connsiteY7477" fmla="*/ 424586 h 1447571"/>
                <a:gd name="connsiteX7478" fmla="*/ 1254546 w 2566912"/>
                <a:gd name="connsiteY7478" fmla="*/ 425062 h 1447571"/>
                <a:gd name="connsiteX7479" fmla="*/ 1253879 w 2566912"/>
                <a:gd name="connsiteY7479" fmla="*/ 427349 h 1447571"/>
                <a:gd name="connsiteX7480" fmla="*/ 1249117 w 2566912"/>
                <a:gd name="connsiteY7480" fmla="*/ 431540 h 1447571"/>
                <a:gd name="connsiteX7481" fmla="*/ 1250069 w 2566912"/>
                <a:gd name="connsiteY7481" fmla="*/ 433063 h 1447571"/>
                <a:gd name="connsiteX7482" fmla="*/ 1251498 w 2566912"/>
                <a:gd name="connsiteY7482" fmla="*/ 433349 h 1447571"/>
                <a:gd name="connsiteX7483" fmla="*/ 1252260 w 2566912"/>
                <a:gd name="connsiteY7483" fmla="*/ 433159 h 1447571"/>
                <a:gd name="connsiteX7484" fmla="*/ 1253784 w 2566912"/>
                <a:gd name="connsiteY7484" fmla="*/ 433063 h 1447571"/>
                <a:gd name="connsiteX7485" fmla="*/ 1258070 w 2566912"/>
                <a:gd name="connsiteY7485" fmla="*/ 436111 h 1447571"/>
                <a:gd name="connsiteX7486" fmla="*/ 1258260 w 2566912"/>
                <a:gd name="connsiteY7486" fmla="*/ 438874 h 1447571"/>
                <a:gd name="connsiteX7487" fmla="*/ 1258546 w 2566912"/>
                <a:gd name="connsiteY7487" fmla="*/ 441826 h 1447571"/>
                <a:gd name="connsiteX7488" fmla="*/ 1258737 w 2566912"/>
                <a:gd name="connsiteY7488" fmla="*/ 442684 h 1447571"/>
                <a:gd name="connsiteX7489" fmla="*/ 1259785 w 2566912"/>
                <a:gd name="connsiteY7489" fmla="*/ 444684 h 1447571"/>
                <a:gd name="connsiteX7490" fmla="*/ 1262547 w 2566912"/>
                <a:gd name="connsiteY7490" fmla="*/ 446017 h 1447571"/>
                <a:gd name="connsiteX7491" fmla="*/ 1263309 w 2566912"/>
                <a:gd name="connsiteY7491" fmla="*/ 446399 h 1447571"/>
                <a:gd name="connsiteX7492" fmla="*/ 1266833 w 2566912"/>
                <a:gd name="connsiteY7492" fmla="*/ 449351 h 1447571"/>
                <a:gd name="connsiteX7493" fmla="*/ 1266738 w 2566912"/>
                <a:gd name="connsiteY7493" fmla="*/ 449446 h 1447571"/>
                <a:gd name="connsiteX7494" fmla="*/ 1266642 w 2566912"/>
                <a:gd name="connsiteY7494" fmla="*/ 451447 h 1447571"/>
                <a:gd name="connsiteX7495" fmla="*/ 1267690 w 2566912"/>
                <a:gd name="connsiteY7495" fmla="*/ 453161 h 1447571"/>
                <a:gd name="connsiteX7496" fmla="*/ 1269024 w 2566912"/>
                <a:gd name="connsiteY7496" fmla="*/ 455733 h 1447571"/>
                <a:gd name="connsiteX7497" fmla="*/ 1268548 w 2566912"/>
                <a:gd name="connsiteY7497" fmla="*/ 457447 h 1447571"/>
                <a:gd name="connsiteX7498" fmla="*/ 1268167 w 2566912"/>
                <a:gd name="connsiteY7498" fmla="*/ 461638 h 1447571"/>
                <a:gd name="connsiteX7499" fmla="*/ 1268928 w 2566912"/>
                <a:gd name="connsiteY7499" fmla="*/ 462877 h 1447571"/>
                <a:gd name="connsiteX7500" fmla="*/ 1270357 w 2566912"/>
                <a:gd name="connsiteY7500" fmla="*/ 464305 h 1447571"/>
                <a:gd name="connsiteX7501" fmla="*/ 1270929 w 2566912"/>
                <a:gd name="connsiteY7501" fmla="*/ 463639 h 1447571"/>
                <a:gd name="connsiteX7502" fmla="*/ 1271119 w 2566912"/>
                <a:gd name="connsiteY7502" fmla="*/ 462782 h 1447571"/>
                <a:gd name="connsiteX7503" fmla="*/ 1271500 w 2566912"/>
                <a:gd name="connsiteY7503" fmla="*/ 461543 h 1447571"/>
                <a:gd name="connsiteX7504" fmla="*/ 1277596 w 2566912"/>
                <a:gd name="connsiteY7504" fmla="*/ 464020 h 1447571"/>
                <a:gd name="connsiteX7505" fmla="*/ 1278930 w 2566912"/>
                <a:gd name="connsiteY7505" fmla="*/ 468782 h 1447571"/>
                <a:gd name="connsiteX7506" fmla="*/ 1278644 w 2566912"/>
                <a:gd name="connsiteY7506" fmla="*/ 469830 h 1447571"/>
                <a:gd name="connsiteX7507" fmla="*/ 1276834 w 2566912"/>
                <a:gd name="connsiteY7507" fmla="*/ 475069 h 1447571"/>
                <a:gd name="connsiteX7508" fmla="*/ 1276358 w 2566912"/>
                <a:gd name="connsiteY7508" fmla="*/ 474974 h 1447571"/>
                <a:gd name="connsiteX7509" fmla="*/ 1273215 w 2566912"/>
                <a:gd name="connsiteY7509" fmla="*/ 475450 h 1447571"/>
                <a:gd name="connsiteX7510" fmla="*/ 1272643 w 2566912"/>
                <a:gd name="connsiteY7510" fmla="*/ 476212 h 1447571"/>
                <a:gd name="connsiteX7511" fmla="*/ 1271119 w 2566912"/>
                <a:gd name="connsiteY7511" fmla="*/ 479165 h 1447571"/>
                <a:gd name="connsiteX7512" fmla="*/ 1271881 w 2566912"/>
                <a:gd name="connsiteY7512" fmla="*/ 479545 h 1447571"/>
                <a:gd name="connsiteX7513" fmla="*/ 1277310 w 2566912"/>
                <a:gd name="connsiteY7513" fmla="*/ 480784 h 1447571"/>
                <a:gd name="connsiteX7514" fmla="*/ 1275311 w 2566912"/>
                <a:gd name="connsiteY7514" fmla="*/ 482974 h 1447571"/>
                <a:gd name="connsiteX7515" fmla="*/ 1266547 w 2566912"/>
                <a:gd name="connsiteY7515" fmla="*/ 486594 h 1447571"/>
                <a:gd name="connsiteX7516" fmla="*/ 1258165 w 2566912"/>
                <a:gd name="connsiteY7516" fmla="*/ 486784 h 1447571"/>
                <a:gd name="connsiteX7517" fmla="*/ 1252736 w 2566912"/>
                <a:gd name="connsiteY7517" fmla="*/ 488499 h 1447571"/>
                <a:gd name="connsiteX7518" fmla="*/ 1251688 w 2566912"/>
                <a:gd name="connsiteY7518" fmla="*/ 488975 h 1447571"/>
                <a:gd name="connsiteX7519" fmla="*/ 1251688 w 2566912"/>
                <a:gd name="connsiteY7519" fmla="*/ 488975 h 1447571"/>
                <a:gd name="connsiteX7520" fmla="*/ 1248831 w 2566912"/>
                <a:gd name="connsiteY7520" fmla="*/ 487832 h 1447571"/>
                <a:gd name="connsiteX7521" fmla="*/ 1247307 w 2566912"/>
                <a:gd name="connsiteY7521" fmla="*/ 487165 h 1447571"/>
                <a:gd name="connsiteX7522" fmla="*/ 1243211 w 2566912"/>
                <a:gd name="connsiteY7522" fmla="*/ 489070 h 1447571"/>
                <a:gd name="connsiteX7523" fmla="*/ 1239782 w 2566912"/>
                <a:gd name="connsiteY7523" fmla="*/ 492499 h 1447571"/>
                <a:gd name="connsiteX7524" fmla="*/ 1234829 w 2566912"/>
                <a:gd name="connsiteY7524" fmla="*/ 491833 h 1447571"/>
                <a:gd name="connsiteX7525" fmla="*/ 1232924 w 2566912"/>
                <a:gd name="connsiteY7525" fmla="*/ 492214 h 1447571"/>
                <a:gd name="connsiteX7526" fmla="*/ 1232543 w 2566912"/>
                <a:gd name="connsiteY7526" fmla="*/ 492499 h 1447571"/>
                <a:gd name="connsiteX7527" fmla="*/ 1228162 w 2566912"/>
                <a:gd name="connsiteY7527" fmla="*/ 492976 h 1447571"/>
                <a:gd name="connsiteX7528" fmla="*/ 1225780 w 2566912"/>
                <a:gd name="connsiteY7528" fmla="*/ 494309 h 1447571"/>
                <a:gd name="connsiteX7529" fmla="*/ 1224637 w 2566912"/>
                <a:gd name="connsiteY7529" fmla="*/ 495166 h 1447571"/>
                <a:gd name="connsiteX7530" fmla="*/ 1222732 w 2566912"/>
                <a:gd name="connsiteY7530" fmla="*/ 494119 h 1447571"/>
                <a:gd name="connsiteX7531" fmla="*/ 1224256 w 2566912"/>
                <a:gd name="connsiteY7531" fmla="*/ 493166 h 1447571"/>
                <a:gd name="connsiteX7532" fmla="*/ 1225018 w 2566912"/>
                <a:gd name="connsiteY7532" fmla="*/ 492785 h 1447571"/>
                <a:gd name="connsiteX7533" fmla="*/ 1227590 w 2566912"/>
                <a:gd name="connsiteY7533" fmla="*/ 490023 h 1447571"/>
                <a:gd name="connsiteX7534" fmla="*/ 1230734 w 2566912"/>
                <a:gd name="connsiteY7534" fmla="*/ 488023 h 1447571"/>
                <a:gd name="connsiteX7535" fmla="*/ 1232924 w 2566912"/>
                <a:gd name="connsiteY7535" fmla="*/ 486022 h 1447571"/>
                <a:gd name="connsiteX7536" fmla="*/ 1234162 w 2566912"/>
                <a:gd name="connsiteY7536" fmla="*/ 484689 h 1447571"/>
                <a:gd name="connsiteX7537" fmla="*/ 1242830 w 2566912"/>
                <a:gd name="connsiteY7537" fmla="*/ 483070 h 1447571"/>
                <a:gd name="connsiteX7538" fmla="*/ 1245687 w 2566912"/>
                <a:gd name="connsiteY7538" fmla="*/ 482689 h 1447571"/>
                <a:gd name="connsiteX7539" fmla="*/ 1246449 w 2566912"/>
                <a:gd name="connsiteY7539" fmla="*/ 481927 h 1447571"/>
                <a:gd name="connsiteX7540" fmla="*/ 1243116 w 2566912"/>
                <a:gd name="connsiteY7540" fmla="*/ 480403 h 1447571"/>
                <a:gd name="connsiteX7541" fmla="*/ 1238067 w 2566912"/>
                <a:gd name="connsiteY7541" fmla="*/ 479736 h 1447571"/>
                <a:gd name="connsiteX7542" fmla="*/ 1234829 w 2566912"/>
                <a:gd name="connsiteY7542" fmla="*/ 477355 h 1447571"/>
                <a:gd name="connsiteX7543" fmla="*/ 1233972 w 2566912"/>
                <a:gd name="connsiteY7543" fmla="*/ 476974 h 1447571"/>
                <a:gd name="connsiteX7544" fmla="*/ 1232162 w 2566912"/>
                <a:gd name="connsiteY7544" fmla="*/ 477736 h 1447571"/>
                <a:gd name="connsiteX7545" fmla="*/ 1231400 w 2566912"/>
                <a:gd name="connsiteY7545" fmla="*/ 478212 h 1447571"/>
                <a:gd name="connsiteX7546" fmla="*/ 1229876 w 2566912"/>
                <a:gd name="connsiteY7546" fmla="*/ 477069 h 1447571"/>
                <a:gd name="connsiteX7547" fmla="*/ 1232829 w 2566912"/>
                <a:gd name="connsiteY7547" fmla="*/ 472973 h 1447571"/>
                <a:gd name="connsiteX7548" fmla="*/ 1235019 w 2566912"/>
                <a:gd name="connsiteY7548" fmla="*/ 472116 h 1447571"/>
                <a:gd name="connsiteX7549" fmla="*/ 1236162 w 2566912"/>
                <a:gd name="connsiteY7549" fmla="*/ 471925 h 1447571"/>
                <a:gd name="connsiteX7550" fmla="*/ 1237972 w 2566912"/>
                <a:gd name="connsiteY7550" fmla="*/ 467734 h 1447571"/>
                <a:gd name="connsiteX7551" fmla="*/ 1237211 w 2566912"/>
                <a:gd name="connsiteY7551" fmla="*/ 466401 h 1447571"/>
                <a:gd name="connsiteX7552" fmla="*/ 1235686 w 2566912"/>
                <a:gd name="connsiteY7552" fmla="*/ 466211 h 1447571"/>
                <a:gd name="connsiteX7553" fmla="*/ 1234829 w 2566912"/>
                <a:gd name="connsiteY7553" fmla="*/ 466211 h 1447571"/>
                <a:gd name="connsiteX7554" fmla="*/ 1234543 w 2566912"/>
                <a:gd name="connsiteY7554" fmla="*/ 466115 h 1447571"/>
                <a:gd name="connsiteX7555" fmla="*/ 1235115 w 2566912"/>
                <a:gd name="connsiteY7555" fmla="*/ 464305 h 1447571"/>
                <a:gd name="connsiteX7556" fmla="*/ 1235210 w 2566912"/>
                <a:gd name="connsiteY7556" fmla="*/ 464115 h 1447571"/>
                <a:gd name="connsiteX7557" fmla="*/ 1237782 w 2566912"/>
                <a:gd name="connsiteY7557" fmla="*/ 461638 h 1447571"/>
                <a:gd name="connsiteX7558" fmla="*/ 1237972 w 2566912"/>
                <a:gd name="connsiteY7558" fmla="*/ 461543 h 1447571"/>
                <a:gd name="connsiteX7559" fmla="*/ 1241115 w 2566912"/>
                <a:gd name="connsiteY7559" fmla="*/ 461638 h 1447571"/>
                <a:gd name="connsiteX7560" fmla="*/ 1242354 w 2566912"/>
                <a:gd name="connsiteY7560" fmla="*/ 461829 h 1447571"/>
                <a:gd name="connsiteX7561" fmla="*/ 1245878 w 2566912"/>
                <a:gd name="connsiteY7561" fmla="*/ 460115 h 1447571"/>
                <a:gd name="connsiteX7562" fmla="*/ 1247021 w 2566912"/>
                <a:gd name="connsiteY7562" fmla="*/ 455257 h 1447571"/>
                <a:gd name="connsiteX7563" fmla="*/ 1244735 w 2566912"/>
                <a:gd name="connsiteY7563" fmla="*/ 452209 h 1447571"/>
                <a:gd name="connsiteX7564" fmla="*/ 1243401 w 2566912"/>
                <a:gd name="connsiteY7564" fmla="*/ 450685 h 1447571"/>
                <a:gd name="connsiteX7565" fmla="*/ 1243306 w 2566912"/>
                <a:gd name="connsiteY7565" fmla="*/ 447922 h 1447571"/>
                <a:gd name="connsiteX7566" fmla="*/ 1243401 w 2566912"/>
                <a:gd name="connsiteY7566" fmla="*/ 447256 h 1447571"/>
                <a:gd name="connsiteX7567" fmla="*/ 1244735 w 2566912"/>
                <a:gd name="connsiteY7567" fmla="*/ 444970 h 1447571"/>
                <a:gd name="connsiteX7568" fmla="*/ 1246164 w 2566912"/>
                <a:gd name="connsiteY7568" fmla="*/ 442588 h 1447571"/>
                <a:gd name="connsiteX7569" fmla="*/ 1245973 w 2566912"/>
                <a:gd name="connsiteY7569" fmla="*/ 441731 h 1447571"/>
                <a:gd name="connsiteX7570" fmla="*/ 1242354 w 2566912"/>
                <a:gd name="connsiteY7570" fmla="*/ 442017 h 1447571"/>
                <a:gd name="connsiteX7571" fmla="*/ 1238449 w 2566912"/>
                <a:gd name="connsiteY7571" fmla="*/ 442303 h 1447571"/>
                <a:gd name="connsiteX7572" fmla="*/ 1236068 w 2566912"/>
                <a:gd name="connsiteY7572" fmla="*/ 442779 h 1447571"/>
                <a:gd name="connsiteX7573" fmla="*/ 1234734 w 2566912"/>
                <a:gd name="connsiteY7573" fmla="*/ 443160 h 1447571"/>
                <a:gd name="connsiteX7574" fmla="*/ 1233019 w 2566912"/>
                <a:gd name="connsiteY7574" fmla="*/ 438969 h 1447571"/>
                <a:gd name="connsiteX7575" fmla="*/ 1234829 w 2566912"/>
                <a:gd name="connsiteY7575" fmla="*/ 436111 h 1447571"/>
                <a:gd name="connsiteX7576" fmla="*/ 1235210 w 2566912"/>
                <a:gd name="connsiteY7576" fmla="*/ 432873 h 1447571"/>
                <a:gd name="connsiteX7577" fmla="*/ 1235210 w 2566912"/>
                <a:gd name="connsiteY7577" fmla="*/ 431540 h 1447571"/>
                <a:gd name="connsiteX7578" fmla="*/ 1235877 w 2566912"/>
                <a:gd name="connsiteY7578" fmla="*/ 429730 h 1447571"/>
                <a:gd name="connsiteX7579" fmla="*/ 1236162 w 2566912"/>
                <a:gd name="connsiteY7579" fmla="*/ 429158 h 1447571"/>
                <a:gd name="connsiteX7580" fmla="*/ 1236258 w 2566912"/>
                <a:gd name="connsiteY7580" fmla="*/ 428111 h 1447571"/>
                <a:gd name="connsiteX7581" fmla="*/ 1234448 w 2566912"/>
                <a:gd name="connsiteY7581" fmla="*/ 426967 h 1447571"/>
                <a:gd name="connsiteX7582" fmla="*/ 1231781 w 2566912"/>
                <a:gd name="connsiteY7582" fmla="*/ 429253 h 1447571"/>
                <a:gd name="connsiteX7583" fmla="*/ 1229685 w 2566912"/>
                <a:gd name="connsiteY7583" fmla="*/ 431540 h 1447571"/>
                <a:gd name="connsiteX7584" fmla="*/ 1230828 w 2566912"/>
                <a:gd name="connsiteY7584" fmla="*/ 425824 h 1447571"/>
                <a:gd name="connsiteX7585" fmla="*/ 1230924 w 2566912"/>
                <a:gd name="connsiteY7585" fmla="*/ 425539 h 1447571"/>
                <a:gd name="connsiteX7586" fmla="*/ 1231781 w 2566912"/>
                <a:gd name="connsiteY7586" fmla="*/ 424586 h 1447571"/>
                <a:gd name="connsiteX7587" fmla="*/ 1232638 w 2566912"/>
                <a:gd name="connsiteY7587" fmla="*/ 423729 h 1447571"/>
                <a:gd name="connsiteX7588" fmla="*/ 1231781 w 2566912"/>
                <a:gd name="connsiteY7588" fmla="*/ 420395 h 1447571"/>
                <a:gd name="connsiteX7589" fmla="*/ 1231686 w 2566912"/>
                <a:gd name="connsiteY7589" fmla="*/ 420205 h 1447571"/>
                <a:gd name="connsiteX7590" fmla="*/ 1229019 w 2566912"/>
                <a:gd name="connsiteY7590" fmla="*/ 417157 h 1447571"/>
                <a:gd name="connsiteX7591" fmla="*/ 1228447 w 2566912"/>
                <a:gd name="connsiteY7591" fmla="*/ 416776 h 1447571"/>
                <a:gd name="connsiteX7592" fmla="*/ 1226543 w 2566912"/>
                <a:gd name="connsiteY7592" fmla="*/ 415823 h 1447571"/>
                <a:gd name="connsiteX7593" fmla="*/ 1227971 w 2566912"/>
                <a:gd name="connsiteY7593" fmla="*/ 414775 h 1447571"/>
                <a:gd name="connsiteX7594" fmla="*/ 1227971 w 2566912"/>
                <a:gd name="connsiteY7594" fmla="*/ 414775 h 1447571"/>
                <a:gd name="connsiteX7595" fmla="*/ 1229305 w 2566912"/>
                <a:gd name="connsiteY7595" fmla="*/ 415633 h 1447571"/>
                <a:gd name="connsiteX7596" fmla="*/ 1231400 w 2566912"/>
                <a:gd name="connsiteY7596" fmla="*/ 417061 h 1447571"/>
                <a:gd name="connsiteX7597" fmla="*/ 1232067 w 2566912"/>
                <a:gd name="connsiteY7597" fmla="*/ 416204 h 1447571"/>
                <a:gd name="connsiteX7598" fmla="*/ 2513655 w 2566912"/>
                <a:gd name="connsiteY7598" fmla="*/ 1006849 h 1447571"/>
                <a:gd name="connsiteX7599" fmla="*/ 2514417 w 2566912"/>
                <a:gd name="connsiteY7599" fmla="*/ 1006087 h 1447571"/>
                <a:gd name="connsiteX7600" fmla="*/ 2514608 w 2566912"/>
                <a:gd name="connsiteY7600" fmla="*/ 1002754 h 1447571"/>
                <a:gd name="connsiteX7601" fmla="*/ 2513275 w 2566912"/>
                <a:gd name="connsiteY7601" fmla="*/ 999991 h 1447571"/>
                <a:gd name="connsiteX7602" fmla="*/ 2511274 w 2566912"/>
                <a:gd name="connsiteY7602" fmla="*/ 997420 h 1447571"/>
                <a:gd name="connsiteX7603" fmla="*/ 2511179 w 2566912"/>
                <a:gd name="connsiteY7603" fmla="*/ 997324 h 1447571"/>
                <a:gd name="connsiteX7604" fmla="*/ 2510989 w 2566912"/>
                <a:gd name="connsiteY7604" fmla="*/ 997324 h 1447571"/>
                <a:gd name="connsiteX7605" fmla="*/ 2508988 w 2566912"/>
                <a:gd name="connsiteY7605" fmla="*/ 997991 h 1447571"/>
                <a:gd name="connsiteX7606" fmla="*/ 2508607 w 2566912"/>
                <a:gd name="connsiteY7606" fmla="*/ 999134 h 1447571"/>
                <a:gd name="connsiteX7607" fmla="*/ 2510798 w 2566912"/>
                <a:gd name="connsiteY7607" fmla="*/ 1005707 h 1447571"/>
                <a:gd name="connsiteX7608" fmla="*/ 2513370 w 2566912"/>
                <a:gd name="connsiteY7608" fmla="*/ 1007040 h 1447571"/>
                <a:gd name="connsiteX7609" fmla="*/ 2513655 w 2566912"/>
                <a:gd name="connsiteY7609" fmla="*/ 1006849 h 1447571"/>
                <a:gd name="connsiteX7610" fmla="*/ 2509465 w 2566912"/>
                <a:gd name="connsiteY7610" fmla="*/ 998849 h 1447571"/>
                <a:gd name="connsiteX7611" fmla="*/ 2509655 w 2566912"/>
                <a:gd name="connsiteY7611" fmla="*/ 998372 h 1447571"/>
                <a:gd name="connsiteX7612" fmla="*/ 2510798 w 2566912"/>
                <a:gd name="connsiteY7612" fmla="*/ 997991 h 1447571"/>
                <a:gd name="connsiteX7613" fmla="*/ 2512418 w 2566912"/>
                <a:gd name="connsiteY7613" fmla="*/ 1000087 h 1447571"/>
                <a:gd name="connsiteX7614" fmla="*/ 2512418 w 2566912"/>
                <a:gd name="connsiteY7614" fmla="*/ 1000087 h 1447571"/>
                <a:gd name="connsiteX7615" fmla="*/ 2513846 w 2566912"/>
                <a:gd name="connsiteY7615" fmla="*/ 1002944 h 1447571"/>
                <a:gd name="connsiteX7616" fmla="*/ 2513561 w 2566912"/>
                <a:gd name="connsiteY7616" fmla="*/ 1005707 h 1447571"/>
                <a:gd name="connsiteX7617" fmla="*/ 2513465 w 2566912"/>
                <a:gd name="connsiteY7617" fmla="*/ 1005897 h 1447571"/>
                <a:gd name="connsiteX7618" fmla="*/ 2511465 w 2566912"/>
                <a:gd name="connsiteY7618" fmla="*/ 1004849 h 1447571"/>
                <a:gd name="connsiteX7619" fmla="*/ 2509465 w 2566912"/>
                <a:gd name="connsiteY7619" fmla="*/ 998849 h 1447571"/>
                <a:gd name="connsiteX7620" fmla="*/ 1146056 w 2566912"/>
                <a:gd name="connsiteY7620" fmla="*/ 235324 h 1447571"/>
                <a:gd name="connsiteX7621" fmla="*/ 1150533 w 2566912"/>
                <a:gd name="connsiteY7621" fmla="*/ 237134 h 1447571"/>
                <a:gd name="connsiteX7622" fmla="*/ 1153867 w 2566912"/>
                <a:gd name="connsiteY7622" fmla="*/ 238277 h 1447571"/>
                <a:gd name="connsiteX7623" fmla="*/ 1154438 w 2566912"/>
                <a:gd name="connsiteY7623" fmla="*/ 239134 h 1447571"/>
                <a:gd name="connsiteX7624" fmla="*/ 1157676 w 2566912"/>
                <a:gd name="connsiteY7624" fmla="*/ 241516 h 1447571"/>
                <a:gd name="connsiteX7625" fmla="*/ 1161296 w 2566912"/>
                <a:gd name="connsiteY7625" fmla="*/ 241706 h 1447571"/>
                <a:gd name="connsiteX7626" fmla="*/ 1163010 w 2566912"/>
                <a:gd name="connsiteY7626" fmla="*/ 241706 h 1447571"/>
                <a:gd name="connsiteX7627" fmla="*/ 1163582 w 2566912"/>
                <a:gd name="connsiteY7627" fmla="*/ 241706 h 1447571"/>
                <a:gd name="connsiteX7628" fmla="*/ 1166154 w 2566912"/>
                <a:gd name="connsiteY7628" fmla="*/ 240182 h 1447571"/>
                <a:gd name="connsiteX7629" fmla="*/ 1165296 w 2566912"/>
                <a:gd name="connsiteY7629" fmla="*/ 239420 h 1447571"/>
                <a:gd name="connsiteX7630" fmla="*/ 1161582 w 2566912"/>
                <a:gd name="connsiteY7630" fmla="*/ 237801 h 1447571"/>
                <a:gd name="connsiteX7631" fmla="*/ 1164059 w 2566912"/>
                <a:gd name="connsiteY7631" fmla="*/ 236182 h 1447571"/>
                <a:gd name="connsiteX7632" fmla="*/ 1163106 w 2566912"/>
                <a:gd name="connsiteY7632" fmla="*/ 235324 h 1447571"/>
                <a:gd name="connsiteX7633" fmla="*/ 1161772 w 2566912"/>
                <a:gd name="connsiteY7633" fmla="*/ 235134 h 1447571"/>
                <a:gd name="connsiteX7634" fmla="*/ 1158248 w 2566912"/>
                <a:gd name="connsiteY7634" fmla="*/ 234086 h 1447571"/>
                <a:gd name="connsiteX7635" fmla="*/ 1156629 w 2566912"/>
                <a:gd name="connsiteY7635" fmla="*/ 233229 h 1447571"/>
                <a:gd name="connsiteX7636" fmla="*/ 1153867 w 2566912"/>
                <a:gd name="connsiteY7636" fmla="*/ 232181 h 1447571"/>
                <a:gd name="connsiteX7637" fmla="*/ 1153105 w 2566912"/>
                <a:gd name="connsiteY7637" fmla="*/ 232086 h 1447571"/>
                <a:gd name="connsiteX7638" fmla="*/ 1147104 w 2566912"/>
                <a:gd name="connsiteY7638" fmla="*/ 232181 h 1447571"/>
                <a:gd name="connsiteX7639" fmla="*/ 1146056 w 2566912"/>
                <a:gd name="connsiteY7639" fmla="*/ 235324 h 1447571"/>
                <a:gd name="connsiteX7640" fmla="*/ 1147675 w 2566912"/>
                <a:gd name="connsiteY7640" fmla="*/ 232848 h 1447571"/>
                <a:gd name="connsiteX7641" fmla="*/ 1148914 w 2566912"/>
                <a:gd name="connsiteY7641" fmla="*/ 232657 h 1447571"/>
                <a:gd name="connsiteX7642" fmla="*/ 1152914 w 2566912"/>
                <a:gd name="connsiteY7642" fmla="*/ 233038 h 1447571"/>
                <a:gd name="connsiteX7643" fmla="*/ 1153676 w 2566912"/>
                <a:gd name="connsiteY7643" fmla="*/ 233134 h 1447571"/>
                <a:gd name="connsiteX7644" fmla="*/ 1156153 w 2566912"/>
                <a:gd name="connsiteY7644" fmla="*/ 234086 h 1447571"/>
                <a:gd name="connsiteX7645" fmla="*/ 1157772 w 2566912"/>
                <a:gd name="connsiteY7645" fmla="*/ 234943 h 1447571"/>
                <a:gd name="connsiteX7646" fmla="*/ 1161677 w 2566912"/>
                <a:gd name="connsiteY7646" fmla="*/ 236086 h 1447571"/>
                <a:gd name="connsiteX7647" fmla="*/ 1162915 w 2566912"/>
                <a:gd name="connsiteY7647" fmla="*/ 236277 h 1447571"/>
                <a:gd name="connsiteX7648" fmla="*/ 1163106 w 2566912"/>
                <a:gd name="connsiteY7648" fmla="*/ 236372 h 1447571"/>
                <a:gd name="connsiteX7649" fmla="*/ 1161296 w 2566912"/>
                <a:gd name="connsiteY7649" fmla="*/ 237134 h 1447571"/>
                <a:gd name="connsiteX7650" fmla="*/ 1160534 w 2566912"/>
                <a:gd name="connsiteY7650" fmla="*/ 237801 h 1447571"/>
                <a:gd name="connsiteX7651" fmla="*/ 1165011 w 2566912"/>
                <a:gd name="connsiteY7651" fmla="*/ 240277 h 1447571"/>
                <a:gd name="connsiteX7652" fmla="*/ 1163582 w 2566912"/>
                <a:gd name="connsiteY7652" fmla="*/ 240944 h 1447571"/>
                <a:gd name="connsiteX7653" fmla="*/ 1162915 w 2566912"/>
                <a:gd name="connsiteY7653" fmla="*/ 240944 h 1447571"/>
                <a:gd name="connsiteX7654" fmla="*/ 1157772 w 2566912"/>
                <a:gd name="connsiteY7654" fmla="*/ 240754 h 1447571"/>
                <a:gd name="connsiteX7655" fmla="*/ 1155200 w 2566912"/>
                <a:gd name="connsiteY7655" fmla="*/ 238753 h 1447571"/>
                <a:gd name="connsiteX7656" fmla="*/ 1154534 w 2566912"/>
                <a:gd name="connsiteY7656" fmla="*/ 237801 h 1447571"/>
                <a:gd name="connsiteX7657" fmla="*/ 1150819 w 2566912"/>
                <a:gd name="connsiteY7657" fmla="*/ 236372 h 1447571"/>
                <a:gd name="connsiteX7658" fmla="*/ 1146913 w 2566912"/>
                <a:gd name="connsiteY7658" fmla="*/ 234943 h 1447571"/>
                <a:gd name="connsiteX7659" fmla="*/ 1147675 w 2566912"/>
                <a:gd name="connsiteY7659" fmla="*/ 232848 h 1447571"/>
                <a:gd name="connsiteX7660" fmla="*/ 1252450 w 2566912"/>
                <a:gd name="connsiteY7660" fmla="*/ 400488 h 1447571"/>
                <a:gd name="connsiteX7661" fmla="*/ 1252450 w 2566912"/>
                <a:gd name="connsiteY7661" fmla="*/ 400488 h 1447571"/>
                <a:gd name="connsiteX7662" fmla="*/ 1253403 w 2566912"/>
                <a:gd name="connsiteY7662" fmla="*/ 399821 h 1447571"/>
                <a:gd name="connsiteX7663" fmla="*/ 1253879 w 2566912"/>
                <a:gd name="connsiteY7663" fmla="*/ 396011 h 1447571"/>
                <a:gd name="connsiteX7664" fmla="*/ 1253879 w 2566912"/>
                <a:gd name="connsiteY7664" fmla="*/ 395821 h 1447571"/>
                <a:gd name="connsiteX7665" fmla="*/ 1253784 w 2566912"/>
                <a:gd name="connsiteY7665" fmla="*/ 395725 h 1447571"/>
                <a:gd name="connsiteX7666" fmla="*/ 1252450 w 2566912"/>
                <a:gd name="connsiteY7666" fmla="*/ 395249 h 1447571"/>
                <a:gd name="connsiteX7667" fmla="*/ 1251688 w 2566912"/>
                <a:gd name="connsiteY7667" fmla="*/ 395821 h 1447571"/>
                <a:gd name="connsiteX7668" fmla="*/ 1251117 w 2566912"/>
                <a:gd name="connsiteY7668" fmla="*/ 398869 h 1447571"/>
                <a:gd name="connsiteX7669" fmla="*/ 1252450 w 2566912"/>
                <a:gd name="connsiteY7669" fmla="*/ 400488 h 1447571"/>
                <a:gd name="connsiteX7670" fmla="*/ 1252450 w 2566912"/>
                <a:gd name="connsiteY7670" fmla="*/ 396107 h 1447571"/>
                <a:gd name="connsiteX7671" fmla="*/ 1252546 w 2566912"/>
                <a:gd name="connsiteY7671" fmla="*/ 396011 h 1447571"/>
                <a:gd name="connsiteX7672" fmla="*/ 1252546 w 2566912"/>
                <a:gd name="connsiteY7672" fmla="*/ 396011 h 1447571"/>
                <a:gd name="connsiteX7673" fmla="*/ 1252926 w 2566912"/>
                <a:gd name="connsiteY7673" fmla="*/ 396202 h 1447571"/>
                <a:gd name="connsiteX7674" fmla="*/ 1252546 w 2566912"/>
                <a:gd name="connsiteY7674" fmla="*/ 399536 h 1447571"/>
                <a:gd name="connsiteX7675" fmla="*/ 1252450 w 2566912"/>
                <a:gd name="connsiteY7675" fmla="*/ 399631 h 1447571"/>
                <a:gd name="connsiteX7676" fmla="*/ 1251879 w 2566912"/>
                <a:gd name="connsiteY7676" fmla="*/ 398774 h 1447571"/>
                <a:gd name="connsiteX7677" fmla="*/ 1252450 w 2566912"/>
                <a:gd name="connsiteY7677" fmla="*/ 396107 h 1447571"/>
                <a:gd name="connsiteX7678" fmla="*/ 1228257 w 2566912"/>
                <a:gd name="connsiteY7678" fmla="*/ 403631 h 1447571"/>
                <a:gd name="connsiteX7679" fmla="*/ 1226161 w 2566912"/>
                <a:gd name="connsiteY7679" fmla="*/ 404774 h 1447571"/>
                <a:gd name="connsiteX7680" fmla="*/ 1223685 w 2566912"/>
                <a:gd name="connsiteY7680" fmla="*/ 405917 h 1447571"/>
                <a:gd name="connsiteX7681" fmla="*/ 1222065 w 2566912"/>
                <a:gd name="connsiteY7681" fmla="*/ 409061 h 1447571"/>
                <a:gd name="connsiteX7682" fmla="*/ 1223018 w 2566912"/>
                <a:gd name="connsiteY7682" fmla="*/ 409727 h 1447571"/>
                <a:gd name="connsiteX7683" fmla="*/ 1223875 w 2566912"/>
                <a:gd name="connsiteY7683" fmla="*/ 409727 h 1447571"/>
                <a:gd name="connsiteX7684" fmla="*/ 1227114 w 2566912"/>
                <a:gd name="connsiteY7684" fmla="*/ 408965 h 1447571"/>
                <a:gd name="connsiteX7685" fmla="*/ 1229685 w 2566912"/>
                <a:gd name="connsiteY7685" fmla="*/ 405536 h 1447571"/>
                <a:gd name="connsiteX7686" fmla="*/ 1229971 w 2566912"/>
                <a:gd name="connsiteY7686" fmla="*/ 403155 h 1447571"/>
                <a:gd name="connsiteX7687" fmla="*/ 1228828 w 2566912"/>
                <a:gd name="connsiteY7687" fmla="*/ 403155 h 1447571"/>
                <a:gd name="connsiteX7688" fmla="*/ 1228257 w 2566912"/>
                <a:gd name="connsiteY7688" fmla="*/ 403631 h 1447571"/>
                <a:gd name="connsiteX7689" fmla="*/ 1229495 w 2566912"/>
                <a:gd name="connsiteY7689" fmla="*/ 403917 h 1447571"/>
                <a:gd name="connsiteX7690" fmla="*/ 1229114 w 2566912"/>
                <a:gd name="connsiteY7690" fmla="*/ 405155 h 1447571"/>
                <a:gd name="connsiteX7691" fmla="*/ 1229114 w 2566912"/>
                <a:gd name="connsiteY7691" fmla="*/ 405250 h 1447571"/>
                <a:gd name="connsiteX7692" fmla="*/ 1226828 w 2566912"/>
                <a:gd name="connsiteY7692" fmla="*/ 408394 h 1447571"/>
                <a:gd name="connsiteX7693" fmla="*/ 1223399 w 2566912"/>
                <a:gd name="connsiteY7693" fmla="*/ 408965 h 1447571"/>
                <a:gd name="connsiteX7694" fmla="*/ 1223208 w 2566912"/>
                <a:gd name="connsiteY7694" fmla="*/ 408870 h 1447571"/>
                <a:gd name="connsiteX7695" fmla="*/ 1224542 w 2566912"/>
                <a:gd name="connsiteY7695" fmla="*/ 406584 h 1447571"/>
                <a:gd name="connsiteX7696" fmla="*/ 1226352 w 2566912"/>
                <a:gd name="connsiteY7696" fmla="*/ 405727 h 1447571"/>
                <a:gd name="connsiteX7697" fmla="*/ 1229019 w 2566912"/>
                <a:gd name="connsiteY7697" fmla="*/ 404393 h 1447571"/>
                <a:gd name="connsiteX7698" fmla="*/ 1229495 w 2566912"/>
                <a:gd name="connsiteY7698" fmla="*/ 403917 h 1447571"/>
                <a:gd name="connsiteX7699" fmla="*/ 1229495 w 2566912"/>
                <a:gd name="connsiteY7699" fmla="*/ 403917 h 1447571"/>
                <a:gd name="connsiteX7700" fmla="*/ 2515656 w 2566912"/>
                <a:gd name="connsiteY7700" fmla="*/ 1022185 h 1447571"/>
                <a:gd name="connsiteX7701" fmla="*/ 2516037 w 2566912"/>
                <a:gd name="connsiteY7701" fmla="*/ 1021232 h 1447571"/>
                <a:gd name="connsiteX7702" fmla="*/ 2514894 w 2566912"/>
                <a:gd name="connsiteY7702" fmla="*/ 1017899 h 1447571"/>
                <a:gd name="connsiteX7703" fmla="*/ 2512798 w 2566912"/>
                <a:gd name="connsiteY7703" fmla="*/ 1014946 h 1447571"/>
                <a:gd name="connsiteX7704" fmla="*/ 2512036 w 2566912"/>
                <a:gd name="connsiteY7704" fmla="*/ 1015803 h 1447571"/>
                <a:gd name="connsiteX7705" fmla="*/ 2512036 w 2566912"/>
                <a:gd name="connsiteY7705" fmla="*/ 1016374 h 1447571"/>
                <a:gd name="connsiteX7706" fmla="*/ 2512798 w 2566912"/>
                <a:gd name="connsiteY7706" fmla="*/ 1021423 h 1447571"/>
                <a:gd name="connsiteX7707" fmla="*/ 2515084 w 2566912"/>
                <a:gd name="connsiteY7707" fmla="*/ 1022280 h 1447571"/>
                <a:gd name="connsiteX7708" fmla="*/ 2515656 w 2566912"/>
                <a:gd name="connsiteY7708" fmla="*/ 1022185 h 1447571"/>
                <a:gd name="connsiteX7709" fmla="*/ 2512894 w 2566912"/>
                <a:gd name="connsiteY7709" fmla="*/ 1016470 h 1447571"/>
                <a:gd name="connsiteX7710" fmla="*/ 2512894 w 2566912"/>
                <a:gd name="connsiteY7710" fmla="*/ 1015993 h 1447571"/>
                <a:gd name="connsiteX7711" fmla="*/ 2513941 w 2566912"/>
                <a:gd name="connsiteY7711" fmla="*/ 1018184 h 1447571"/>
                <a:gd name="connsiteX7712" fmla="*/ 2513941 w 2566912"/>
                <a:gd name="connsiteY7712" fmla="*/ 1018279 h 1447571"/>
                <a:gd name="connsiteX7713" fmla="*/ 2515084 w 2566912"/>
                <a:gd name="connsiteY7713" fmla="*/ 1021518 h 1447571"/>
                <a:gd name="connsiteX7714" fmla="*/ 2515084 w 2566912"/>
                <a:gd name="connsiteY7714" fmla="*/ 1021613 h 1447571"/>
                <a:gd name="connsiteX7715" fmla="*/ 2513275 w 2566912"/>
                <a:gd name="connsiteY7715" fmla="*/ 1020851 h 1447571"/>
                <a:gd name="connsiteX7716" fmla="*/ 2512894 w 2566912"/>
                <a:gd name="connsiteY7716" fmla="*/ 1016470 h 1447571"/>
                <a:gd name="connsiteX7717" fmla="*/ 2392212 w 2566912"/>
                <a:gd name="connsiteY7717" fmla="*/ 355911 h 1447571"/>
                <a:gd name="connsiteX7718" fmla="*/ 2393069 w 2566912"/>
                <a:gd name="connsiteY7718" fmla="*/ 356006 h 1447571"/>
                <a:gd name="connsiteX7719" fmla="*/ 2394403 w 2566912"/>
                <a:gd name="connsiteY7719" fmla="*/ 355625 h 1447571"/>
                <a:gd name="connsiteX7720" fmla="*/ 2394879 w 2566912"/>
                <a:gd name="connsiteY7720" fmla="*/ 354768 h 1447571"/>
                <a:gd name="connsiteX7721" fmla="*/ 2394307 w 2566912"/>
                <a:gd name="connsiteY7721" fmla="*/ 352577 h 1447571"/>
                <a:gd name="connsiteX7722" fmla="*/ 2394307 w 2566912"/>
                <a:gd name="connsiteY7722" fmla="*/ 352577 h 1447571"/>
                <a:gd name="connsiteX7723" fmla="*/ 2392021 w 2566912"/>
                <a:gd name="connsiteY7723" fmla="*/ 351529 h 1447571"/>
                <a:gd name="connsiteX7724" fmla="*/ 2391450 w 2566912"/>
                <a:gd name="connsiteY7724" fmla="*/ 352672 h 1447571"/>
                <a:gd name="connsiteX7725" fmla="*/ 2391355 w 2566912"/>
                <a:gd name="connsiteY7725" fmla="*/ 353911 h 1447571"/>
                <a:gd name="connsiteX7726" fmla="*/ 2392212 w 2566912"/>
                <a:gd name="connsiteY7726" fmla="*/ 355911 h 1447571"/>
                <a:gd name="connsiteX7727" fmla="*/ 2392307 w 2566912"/>
                <a:gd name="connsiteY7727" fmla="*/ 354006 h 1447571"/>
                <a:gd name="connsiteX7728" fmla="*/ 2392402 w 2566912"/>
                <a:gd name="connsiteY7728" fmla="*/ 352577 h 1447571"/>
                <a:gd name="connsiteX7729" fmla="*/ 2392402 w 2566912"/>
                <a:gd name="connsiteY7729" fmla="*/ 352387 h 1447571"/>
                <a:gd name="connsiteX7730" fmla="*/ 2393545 w 2566912"/>
                <a:gd name="connsiteY7730" fmla="*/ 353053 h 1447571"/>
                <a:gd name="connsiteX7731" fmla="*/ 2394021 w 2566912"/>
                <a:gd name="connsiteY7731" fmla="*/ 354863 h 1447571"/>
                <a:gd name="connsiteX7732" fmla="*/ 2393927 w 2566912"/>
                <a:gd name="connsiteY7732" fmla="*/ 355054 h 1447571"/>
                <a:gd name="connsiteX7733" fmla="*/ 2392498 w 2566912"/>
                <a:gd name="connsiteY7733" fmla="*/ 355149 h 1447571"/>
                <a:gd name="connsiteX7734" fmla="*/ 2392307 w 2566912"/>
                <a:gd name="connsiteY7734" fmla="*/ 354006 h 1447571"/>
                <a:gd name="connsiteX7735" fmla="*/ 1022326 w 2566912"/>
                <a:gd name="connsiteY7735" fmla="*/ 82353 h 1447571"/>
                <a:gd name="connsiteX7736" fmla="*/ 1022707 w 2566912"/>
                <a:gd name="connsiteY7736" fmla="*/ 82258 h 1447571"/>
                <a:gd name="connsiteX7737" fmla="*/ 1022898 w 2566912"/>
                <a:gd name="connsiteY7737" fmla="*/ 81115 h 1447571"/>
                <a:gd name="connsiteX7738" fmla="*/ 1020802 w 2566912"/>
                <a:gd name="connsiteY7738" fmla="*/ 75685 h 1447571"/>
                <a:gd name="connsiteX7739" fmla="*/ 1020802 w 2566912"/>
                <a:gd name="connsiteY7739" fmla="*/ 75590 h 1447571"/>
                <a:gd name="connsiteX7740" fmla="*/ 1020707 w 2566912"/>
                <a:gd name="connsiteY7740" fmla="*/ 75495 h 1447571"/>
                <a:gd name="connsiteX7741" fmla="*/ 1018897 w 2566912"/>
                <a:gd name="connsiteY7741" fmla="*/ 75114 h 1447571"/>
                <a:gd name="connsiteX7742" fmla="*/ 1018135 w 2566912"/>
                <a:gd name="connsiteY7742" fmla="*/ 75876 h 1447571"/>
                <a:gd name="connsiteX7743" fmla="*/ 1017659 w 2566912"/>
                <a:gd name="connsiteY7743" fmla="*/ 76638 h 1447571"/>
                <a:gd name="connsiteX7744" fmla="*/ 1017564 w 2566912"/>
                <a:gd name="connsiteY7744" fmla="*/ 79210 h 1447571"/>
                <a:gd name="connsiteX7745" fmla="*/ 1022326 w 2566912"/>
                <a:gd name="connsiteY7745" fmla="*/ 82353 h 1447571"/>
                <a:gd name="connsiteX7746" fmla="*/ 1018326 w 2566912"/>
                <a:gd name="connsiteY7746" fmla="*/ 77019 h 1447571"/>
                <a:gd name="connsiteX7747" fmla="*/ 1018897 w 2566912"/>
                <a:gd name="connsiteY7747" fmla="*/ 76066 h 1447571"/>
                <a:gd name="connsiteX7748" fmla="*/ 1019088 w 2566912"/>
                <a:gd name="connsiteY7748" fmla="*/ 75876 h 1447571"/>
                <a:gd name="connsiteX7749" fmla="*/ 1019183 w 2566912"/>
                <a:gd name="connsiteY7749" fmla="*/ 75876 h 1447571"/>
                <a:gd name="connsiteX7750" fmla="*/ 1019945 w 2566912"/>
                <a:gd name="connsiteY7750" fmla="*/ 76066 h 1447571"/>
                <a:gd name="connsiteX7751" fmla="*/ 1022040 w 2566912"/>
                <a:gd name="connsiteY7751" fmla="*/ 81400 h 1447571"/>
                <a:gd name="connsiteX7752" fmla="*/ 1022040 w 2566912"/>
                <a:gd name="connsiteY7752" fmla="*/ 81400 h 1447571"/>
                <a:gd name="connsiteX7753" fmla="*/ 1018230 w 2566912"/>
                <a:gd name="connsiteY7753" fmla="*/ 78638 h 1447571"/>
                <a:gd name="connsiteX7754" fmla="*/ 1018326 w 2566912"/>
                <a:gd name="connsiteY7754" fmla="*/ 77019 h 1447571"/>
                <a:gd name="connsiteX7755" fmla="*/ 2389450 w 2566912"/>
                <a:gd name="connsiteY7755" fmla="*/ 358959 h 1447571"/>
                <a:gd name="connsiteX7756" fmla="*/ 2388687 w 2566912"/>
                <a:gd name="connsiteY7756" fmla="*/ 361054 h 1447571"/>
                <a:gd name="connsiteX7757" fmla="*/ 2387640 w 2566912"/>
                <a:gd name="connsiteY7757" fmla="*/ 362102 h 1447571"/>
                <a:gd name="connsiteX7758" fmla="*/ 2386401 w 2566912"/>
                <a:gd name="connsiteY7758" fmla="*/ 364293 h 1447571"/>
                <a:gd name="connsiteX7759" fmla="*/ 2386497 w 2566912"/>
                <a:gd name="connsiteY7759" fmla="*/ 364483 h 1447571"/>
                <a:gd name="connsiteX7760" fmla="*/ 2387735 w 2566912"/>
                <a:gd name="connsiteY7760" fmla="*/ 365912 h 1447571"/>
                <a:gd name="connsiteX7761" fmla="*/ 2387926 w 2566912"/>
                <a:gd name="connsiteY7761" fmla="*/ 365912 h 1447571"/>
                <a:gd name="connsiteX7762" fmla="*/ 2388878 w 2566912"/>
                <a:gd name="connsiteY7762" fmla="*/ 365436 h 1447571"/>
                <a:gd name="connsiteX7763" fmla="*/ 2390307 w 2566912"/>
                <a:gd name="connsiteY7763" fmla="*/ 363436 h 1447571"/>
                <a:gd name="connsiteX7764" fmla="*/ 2390974 w 2566912"/>
                <a:gd name="connsiteY7764" fmla="*/ 362293 h 1447571"/>
                <a:gd name="connsiteX7765" fmla="*/ 2393069 w 2566912"/>
                <a:gd name="connsiteY7765" fmla="*/ 358959 h 1447571"/>
                <a:gd name="connsiteX7766" fmla="*/ 2393164 w 2566912"/>
                <a:gd name="connsiteY7766" fmla="*/ 358768 h 1447571"/>
                <a:gd name="connsiteX7767" fmla="*/ 2391450 w 2566912"/>
                <a:gd name="connsiteY7767" fmla="*/ 356768 h 1447571"/>
                <a:gd name="connsiteX7768" fmla="*/ 2390116 w 2566912"/>
                <a:gd name="connsiteY7768" fmla="*/ 357340 h 1447571"/>
                <a:gd name="connsiteX7769" fmla="*/ 2389450 w 2566912"/>
                <a:gd name="connsiteY7769" fmla="*/ 358959 h 1447571"/>
                <a:gd name="connsiteX7770" fmla="*/ 2390783 w 2566912"/>
                <a:gd name="connsiteY7770" fmla="*/ 357625 h 1447571"/>
                <a:gd name="connsiteX7771" fmla="*/ 2390974 w 2566912"/>
                <a:gd name="connsiteY7771" fmla="*/ 357530 h 1447571"/>
                <a:gd name="connsiteX7772" fmla="*/ 2391069 w 2566912"/>
                <a:gd name="connsiteY7772" fmla="*/ 357530 h 1447571"/>
                <a:gd name="connsiteX7773" fmla="*/ 2392117 w 2566912"/>
                <a:gd name="connsiteY7773" fmla="*/ 358673 h 1447571"/>
                <a:gd name="connsiteX7774" fmla="*/ 2390116 w 2566912"/>
                <a:gd name="connsiteY7774" fmla="*/ 361816 h 1447571"/>
                <a:gd name="connsiteX7775" fmla="*/ 2389354 w 2566912"/>
                <a:gd name="connsiteY7775" fmla="*/ 363055 h 1447571"/>
                <a:gd name="connsiteX7776" fmla="*/ 2388116 w 2566912"/>
                <a:gd name="connsiteY7776" fmla="*/ 364769 h 1447571"/>
                <a:gd name="connsiteX7777" fmla="*/ 2387830 w 2566912"/>
                <a:gd name="connsiteY7777" fmla="*/ 364960 h 1447571"/>
                <a:gd name="connsiteX7778" fmla="*/ 2387259 w 2566912"/>
                <a:gd name="connsiteY7778" fmla="*/ 364007 h 1447571"/>
                <a:gd name="connsiteX7779" fmla="*/ 2387164 w 2566912"/>
                <a:gd name="connsiteY7779" fmla="*/ 363817 h 1447571"/>
                <a:gd name="connsiteX7780" fmla="*/ 2388116 w 2566912"/>
                <a:gd name="connsiteY7780" fmla="*/ 362578 h 1447571"/>
                <a:gd name="connsiteX7781" fmla="*/ 2389354 w 2566912"/>
                <a:gd name="connsiteY7781" fmla="*/ 361340 h 1447571"/>
                <a:gd name="connsiteX7782" fmla="*/ 2390307 w 2566912"/>
                <a:gd name="connsiteY7782" fmla="*/ 358959 h 1447571"/>
                <a:gd name="connsiteX7783" fmla="*/ 2390783 w 2566912"/>
                <a:gd name="connsiteY7783" fmla="*/ 357625 h 1447571"/>
                <a:gd name="connsiteX7784" fmla="*/ 2382592 w 2566912"/>
                <a:gd name="connsiteY7784" fmla="*/ 383533 h 1447571"/>
                <a:gd name="connsiteX7785" fmla="*/ 2382401 w 2566912"/>
                <a:gd name="connsiteY7785" fmla="*/ 384295 h 1447571"/>
                <a:gd name="connsiteX7786" fmla="*/ 2381925 w 2566912"/>
                <a:gd name="connsiteY7786" fmla="*/ 388296 h 1447571"/>
                <a:gd name="connsiteX7787" fmla="*/ 2382210 w 2566912"/>
                <a:gd name="connsiteY7787" fmla="*/ 388391 h 1447571"/>
                <a:gd name="connsiteX7788" fmla="*/ 2382782 w 2566912"/>
                <a:gd name="connsiteY7788" fmla="*/ 388201 h 1447571"/>
                <a:gd name="connsiteX7789" fmla="*/ 2384687 w 2566912"/>
                <a:gd name="connsiteY7789" fmla="*/ 385153 h 1447571"/>
                <a:gd name="connsiteX7790" fmla="*/ 2384687 w 2566912"/>
                <a:gd name="connsiteY7790" fmla="*/ 385057 h 1447571"/>
                <a:gd name="connsiteX7791" fmla="*/ 2383449 w 2566912"/>
                <a:gd name="connsiteY7791" fmla="*/ 382867 h 1447571"/>
                <a:gd name="connsiteX7792" fmla="*/ 2382592 w 2566912"/>
                <a:gd name="connsiteY7792" fmla="*/ 383533 h 1447571"/>
                <a:gd name="connsiteX7793" fmla="*/ 2382496 w 2566912"/>
                <a:gd name="connsiteY7793" fmla="*/ 387248 h 1447571"/>
                <a:gd name="connsiteX7794" fmla="*/ 2383259 w 2566912"/>
                <a:gd name="connsiteY7794" fmla="*/ 384486 h 1447571"/>
                <a:gd name="connsiteX7795" fmla="*/ 2383449 w 2566912"/>
                <a:gd name="connsiteY7795" fmla="*/ 383724 h 1447571"/>
                <a:gd name="connsiteX7796" fmla="*/ 2383449 w 2566912"/>
                <a:gd name="connsiteY7796" fmla="*/ 383724 h 1447571"/>
                <a:gd name="connsiteX7797" fmla="*/ 2383830 w 2566912"/>
                <a:gd name="connsiteY7797" fmla="*/ 384962 h 1447571"/>
                <a:gd name="connsiteX7798" fmla="*/ 2382496 w 2566912"/>
                <a:gd name="connsiteY7798" fmla="*/ 387248 h 1447571"/>
                <a:gd name="connsiteX7799" fmla="*/ 1182632 w 2566912"/>
                <a:gd name="connsiteY7799" fmla="*/ 201606 h 1447571"/>
                <a:gd name="connsiteX7800" fmla="*/ 1183585 w 2566912"/>
                <a:gd name="connsiteY7800" fmla="*/ 203987 h 1447571"/>
                <a:gd name="connsiteX7801" fmla="*/ 1184442 w 2566912"/>
                <a:gd name="connsiteY7801" fmla="*/ 204178 h 1447571"/>
                <a:gd name="connsiteX7802" fmla="*/ 1185204 w 2566912"/>
                <a:gd name="connsiteY7802" fmla="*/ 203987 h 1447571"/>
                <a:gd name="connsiteX7803" fmla="*/ 1186442 w 2566912"/>
                <a:gd name="connsiteY7803" fmla="*/ 200558 h 1447571"/>
                <a:gd name="connsiteX7804" fmla="*/ 1184823 w 2566912"/>
                <a:gd name="connsiteY7804" fmla="*/ 199415 h 1447571"/>
                <a:gd name="connsiteX7805" fmla="*/ 1182632 w 2566912"/>
                <a:gd name="connsiteY7805" fmla="*/ 201606 h 1447571"/>
                <a:gd name="connsiteX7806" fmla="*/ 1184918 w 2566912"/>
                <a:gd name="connsiteY7806" fmla="*/ 200272 h 1447571"/>
                <a:gd name="connsiteX7807" fmla="*/ 1185680 w 2566912"/>
                <a:gd name="connsiteY7807" fmla="*/ 200844 h 1447571"/>
                <a:gd name="connsiteX7808" fmla="*/ 1184823 w 2566912"/>
                <a:gd name="connsiteY7808" fmla="*/ 203320 h 1447571"/>
                <a:gd name="connsiteX7809" fmla="*/ 1184156 w 2566912"/>
                <a:gd name="connsiteY7809" fmla="*/ 203320 h 1447571"/>
                <a:gd name="connsiteX7810" fmla="*/ 1183585 w 2566912"/>
                <a:gd name="connsiteY7810" fmla="*/ 201701 h 1447571"/>
                <a:gd name="connsiteX7811" fmla="*/ 1184918 w 2566912"/>
                <a:gd name="connsiteY7811" fmla="*/ 200272 h 1447571"/>
                <a:gd name="connsiteX7812" fmla="*/ 1234543 w 2566912"/>
                <a:gd name="connsiteY7812" fmla="*/ 452780 h 1447571"/>
                <a:gd name="connsiteX7813" fmla="*/ 1237687 w 2566912"/>
                <a:gd name="connsiteY7813" fmla="*/ 450304 h 1447571"/>
                <a:gd name="connsiteX7814" fmla="*/ 1237782 w 2566912"/>
                <a:gd name="connsiteY7814" fmla="*/ 450208 h 1447571"/>
                <a:gd name="connsiteX7815" fmla="*/ 1237115 w 2566912"/>
                <a:gd name="connsiteY7815" fmla="*/ 448684 h 1447571"/>
                <a:gd name="connsiteX7816" fmla="*/ 1235591 w 2566912"/>
                <a:gd name="connsiteY7816" fmla="*/ 448875 h 1447571"/>
                <a:gd name="connsiteX7817" fmla="*/ 1233496 w 2566912"/>
                <a:gd name="connsiteY7817" fmla="*/ 452590 h 1447571"/>
                <a:gd name="connsiteX7818" fmla="*/ 1234162 w 2566912"/>
                <a:gd name="connsiteY7818" fmla="*/ 452875 h 1447571"/>
                <a:gd name="connsiteX7819" fmla="*/ 1234543 w 2566912"/>
                <a:gd name="connsiteY7819" fmla="*/ 452780 h 1447571"/>
                <a:gd name="connsiteX7820" fmla="*/ 1236068 w 2566912"/>
                <a:gd name="connsiteY7820" fmla="*/ 449351 h 1447571"/>
                <a:gd name="connsiteX7821" fmla="*/ 1236448 w 2566912"/>
                <a:gd name="connsiteY7821" fmla="*/ 449256 h 1447571"/>
                <a:gd name="connsiteX7822" fmla="*/ 1236639 w 2566912"/>
                <a:gd name="connsiteY7822" fmla="*/ 449256 h 1447571"/>
                <a:gd name="connsiteX7823" fmla="*/ 1236924 w 2566912"/>
                <a:gd name="connsiteY7823" fmla="*/ 449923 h 1447571"/>
                <a:gd name="connsiteX7824" fmla="*/ 1234353 w 2566912"/>
                <a:gd name="connsiteY7824" fmla="*/ 452018 h 1447571"/>
                <a:gd name="connsiteX7825" fmla="*/ 1236068 w 2566912"/>
                <a:gd name="connsiteY7825" fmla="*/ 449351 h 1447571"/>
                <a:gd name="connsiteX7826" fmla="*/ 1152247 w 2566912"/>
                <a:gd name="connsiteY7826" fmla="*/ 230371 h 1447571"/>
                <a:gd name="connsiteX7827" fmla="*/ 1154534 w 2566912"/>
                <a:gd name="connsiteY7827" fmla="*/ 230467 h 1447571"/>
                <a:gd name="connsiteX7828" fmla="*/ 1161011 w 2566912"/>
                <a:gd name="connsiteY7828" fmla="*/ 232943 h 1447571"/>
                <a:gd name="connsiteX7829" fmla="*/ 1163868 w 2566912"/>
                <a:gd name="connsiteY7829" fmla="*/ 233800 h 1447571"/>
                <a:gd name="connsiteX7830" fmla="*/ 1164344 w 2566912"/>
                <a:gd name="connsiteY7830" fmla="*/ 233705 h 1447571"/>
                <a:gd name="connsiteX7831" fmla="*/ 1165011 w 2566912"/>
                <a:gd name="connsiteY7831" fmla="*/ 233229 h 1447571"/>
                <a:gd name="connsiteX7832" fmla="*/ 1163487 w 2566912"/>
                <a:gd name="connsiteY7832" fmla="*/ 228371 h 1447571"/>
                <a:gd name="connsiteX7833" fmla="*/ 1155010 w 2566912"/>
                <a:gd name="connsiteY7833" fmla="*/ 226466 h 1447571"/>
                <a:gd name="connsiteX7834" fmla="*/ 1153962 w 2566912"/>
                <a:gd name="connsiteY7834" fmla="*/ 226466 h 1447571"/>
                <a:gd name="connsiteX7835" fmla="*/ 1149866 w 2566912"/>
                <a:gd name="connsiteY7835" fmla="*/ 226752 h 1447571"/>
                <a:gd name="connsiteX7836" fmla="*/ 1146628 w 2566912"/>
                <a:gd name="connsiteY7836" fmla="*/ 229324 h 1447571"/>
                <a:gd name="connsiteX7837" fmla="*/ 1147771 w 2566912"/>
                <a:gd name="connsiteY7837" fmla="*/ 230086 h 1447571"/>
                <a:gd name="connsiteX7838" fmla="*/ 1152247 w 2566912"/>
                <a:gd name="connsiteY7838" fmla="*/ 230371 h 1447571"/>
                <a:gd name="connsiteX7839" fmla="*/ 1150343 w 2566912"/>
                <a:gd name="connsiteY7839" fmla="*/ 227514 h 1447571"/>
                <a:gd name="connsiteX7840" fmla="*/ 1153962 w 2566912"/>
                <a:gd name="connsiteY7840" fmla="*/ 227323 h 1447571"/>
                <a:gd name="connsiteX7841" fmla="*/ 1155105 w 2566912"/>
                <a:gd name="connsiteY7841" fmla="*/ 227323 h 1447571"/>
                <a:gd name="connsiteX7842" fmla="*/ 1163010 w 2566912"/>
                <a:gd name="connsiteY7842" fmla="*/ 229038 h 1447571"/>
                <a:gd name="connsiteX7843" fmla="*/ 1164249 w 2566912"/>
                <a:gd name="connsiteY7843" fmla="*/ 232943 h 1447571"/>
                <a:gd name="connsiteX7844" fmla="*/ 1161582 w 2566912"/>
                <a:gd name="connsiteY7844" fmla="*/ 232181 h 1447571"/>
                <a:gd name="connsiteX7845" fmla="*/ 1154819 w 2566912"/>
                <a:gd name="connsiteY7845" fmla="*/ 229609 h 1447571"/>
                <a:gd name="connsiteX7846" fmla="*/ 1152438 w 2566912"/>
                <a:gd name="connsiteY7846" fmla="*/ 229514 h 1447571"/>
                <a:gd name="connsiteX7847" fmla="*/ 1148056 w 2566912"/>
                <a:gd name="connsiteY7847" fmla="*/ 229228 h 1447571"/>
                <a:gd name="connsiteX7848" fmla="*/ 1147675 w 2566912"/>
                <a:gd name="connsiteY7848" fmla="*/ 229133 h 1447571"/>
                <a:gd name="connsiteX7849" fmla="*/ 1150343 w 2566912"/>
                <a:gd name="connsiteY7849" fmla="*/ 227514 h 1447571"/>
                <a:gd name="connsiteX7850" fmla="*/ 1185680 w 2566912"/>
                <a:gd name="connsiteY7850" fmla="*/ 192081 h 1447571"/>
                <a:gd name="connsiteX7851" fmla="*/ 1186061 w 2566912"/>
                <a:gd name="connsiteY7851" fmla="*/ 191986 h 1447571"/>
                <a:gd name="connsiteX7852" fmla="*/ 1186442 w 2566912"/>
                <a:gd name="connsiteY7852" fmla="*/ 191795 h 1447571"/>
                <a:gd name="connsiteX7853" fmla="*/ 1187585 w 2566912"/>
                <a:gd name="connsiteY7853" fmla="*/ 189795 h 1447571"/>
                <a:gd name="connsiteX7854" fmla="*/ 1188537 w 2566912"/>
                <a:gd name="connsiteY7854" fmla="*/ 186842 h 1447571"/>
                <a:gd name="connsiteX7855" fmla="*/ 1188537 w 2566912"/>
                <a:gd name="connsiteY7855" fmla="*/ 186747 h 1447571"/>
                <a:gd name="connsiteX7856" fmla="*/ 1187776 w 2566912"/>
                <a:gd name="connsiteY7856" fmla="*/ 183889 h 1447571"/>
                <a:gd name="connsiteX7857" fmla="*/ 1187394 w 2566912"/>
                <a:gd name="connsiteY7857" fmla="*/ 183794 h 1447571"/>
                <a:gd name="connsiteX7858" fmla="*/ 1185490 w 2566912"/>
                <a:gd name="connsiteY7858" fmla="*/ 183699 h 1447571"/>
                <a:gd name="connsiteX7859" fmla="*/ 1184728 w 2566912"/>
                <a:gd name="connsiteY7859" fmla="*/ 185032 h 1447571"/>
                <a:gd name="connsiteX7860" fmla="*/ 1185299 w 2566912"/>
                <a:gd name="connsiteY7860" fmla="*/ 191986 h 1447571"/>
                <a:gd name="connsiteX7861" fmla="*/ 1185680 w 2566912"/>
                <a:gd name="connsiteY7861" fmla="*/ 192081 h 1447571"/>
                <a:gd name="connsiteX7862" fmla="*/ 1185585 w 2566912"/>
                <a:gd name="connsiteY7862" fmla="*/ 185128 h 1447571"/>
                <a:gd name="connsiteX7863" fmla="*/ 1185871 w 2566912"/>
                <a:gd name="connsiteY7863" fmla="*/ 184461 h 1447571"/>
                <a:gd name="connsiteX7864" fmla="*/ 1186061 w 2566912"/>
                <a:gd name="connsiteY7864" fmla="*/ 184461 h 1447571"/>
                <a:gd name="connsiteX7865" fmla="*/ 1186918 w 2566912"/>
                <a:gd name="connsiteY7865" fmla="*/ 184651 h 1447571"/>
                <a:gd name="connsiteX7866" fmla="*/ 1187394 w 2566912"/>
                <a:gd name="connsiteY7866" fmla="*/ 184842 h 1447571"/>
                <a:gd name="connsiteX7867" fmla="*/ 1187490 w 2566912"/>
                <a:gd name="connsiteY7867" fmla="*/ 186747 h 1447571"/>
                <a:gd name="connsiteX7868" fmla="*/ 1186537 w 2566912"/>
                <a:gd name="connsiteY7868" fmla="*/ 189985 h 1447571"/>
                <a:gd name="connsiteX7869" fmla="*/ 1185871 w 2566912"/>
                <a:gd name="connsiteY7869" fmla="*/ 191319 h 1447571"/>
                <a:gd name="connsiteX7870" fmla="*/ 1185585 w 2566912"/>
                <a:gd name="connsiteY7870" fmla="*/ 191414 h 1447571"/>
                <a:gd name="connsiteX7871" fmla="*/ 1185585 w 2566912"/>
                <a:gd name="connsiteY7871" fmla="*/ 185128 h 1447571"/>
                <a:gd name="connsiteX7872" fmla="*/ 2385068 w 2566912"/>
                <a:gd name="connsiteY7872" fmla="*/ 368865 h 1447571"/>
                <a:gd name="connsiteX7873" fmla="*/ 2384211 w 2566912"/>
                <a:gd name="connsiteY7873" fmla="*/ 369817 h 1447571"/>
                <a:gd name="connsiteX7874" fmla="*/ 2384020 w 2566912"/>
                <a:gd name="connsiteY7874" fmla="*/ 371151 h 1447571"/>
                <a:gd name="connsiteX7875" fmla="*/ 2383925 w 2566912"/>
                <a:gd name="connsiteY7875" fmla="*/ 374866 h 1447571"/>
                <a:gd name="connsiteX7876" fmla="*/ 2386021 w 2566912"/>
                <a:gd name="connsiteY7876" fmla="*/ 375723 h 1447571"/>
                <a:gd name="connsiteX7877" fmla="*/ 2386592 w 2566912"/>
                <a:gd name="connsiteY7877" fmla="*/ 375628 h 1447571"/>
                <a:gd name="connsiteX7878" fmla="*/ 2387259 w 2566912"/>
                <a:gd name="connsiteY7878" fmla="*/ 374580 h 1447571"/>
                <a:gd name="connsiteX7879" fmla="*/ 2386687 w 2566912"/>
                <a:gd name="connsiteY7879" fmla="*/ 373246 h 1447571"/>
                <a:gd name="connsiteX7880" fmla="*/ 2386497 w 2566912"/>
                <a:gd name="connsiteY7880" fmla="*/ 372675 h 1447571"/>
                <a:gd name="connsiteX7881" fmla="*/ 2386878 w 2566912"/>
                <a:gd name="connsiteY7881" fmla="*/ 370770 h 1447571"/>
                <a:gd name="connsiteX7882" fmla="*/ 2386878 w 2566912"/>
                <a:gd name="connsiteY7882" fmla="*/ 370675 h 1447571"/>
                <a:gd name="connsiteX7883" fmla="*/ 2386878 w 2566912"/>
                <a:gd name="connsiteY7883" fmla="*/ 370579 h 1447571"/>
                <a:gd name="connsiteX7884" fmla="*/ 2385068 w 2566912"/>
                <a:gd name="connsiteY7884" fmla="*/ 368865 h 1447571"/>
                <a:gd name="connsiteX7885" fmla="*/ 2386306 w 2566912"/>
                <a:gd name="connsiteY7885" fmla="*/ 374866 h 1447571"/>
                <a:gd name="connsiteX7886" fmla="*/ 2384687 w 2566912"/>
                <a:gd name="connsiteY7886" fmla="*/ 374389 h 1447571"/>
                <a:gd name="connsiteX7887" fmla="*/ 2384878 w 2566912"/>
                <a:gd name="connsiteY7887" fmla="*/ 371151 h 1447571"/>
                <a:gd name="connsiteX7888" fmla="*/ 2385068 w 2566912"/>
                <a:gd name="connsiteY7888" fmla="*/ 369722 h 1447571"/>
                <a:gd name="connsiteX7889" fmla="*/ 2385068 w 2566912"/>
                <a:gd name="connsiteY7889" fmla="*/ 369627 h 1447571"/>
                <a:gd name="connsiteX7890" fmla="*/ 2385068 w 2566912"/>
                <a:gd name="connsiteY7890" fmla="*/ 369627 h 1447571"/>
                <a:gd name="connsiteX7891" fmla="*/ 2385354 w 2566912"/>
                <a:gd name="connsiteY7891" fmla="*/ 369722 h 1447571"/>
                <a:gd name="connsiteX7892" fmla="*/ 2385925 w 2566912"/>
                <a:gd name="connsiteY7892" fmla="*/ 370675 h 1447571"/>
                <a:gd name="connsiteX7893" fmla="*/ 2385545 w 2566912"/>
                <a:gd name="connsiteY7893" fmla="*/ 372675 h 1447571"/>
                <a:gd name="connsiteX7894" fmla="*/ 2385925 w 2566912"/>
                <a:gd name="connsiteY7894" fmla="*/ 373723 h 1447571"/>
                <a:gd name="connsiteX7895" fmla="*/ 2386401 w 2566912"/>
                <a:gd name="connsiteY7895" fmla="*/ 374770 h 1447571"/>
                <a:gd name="connsiteX7896" fmla="*/ 2386306 w 2566912"/>
                <a:gd name="connsiteY7896" fmla="*/ 374866 h 1447571"/>
                <a:gd name="connsiteX7897" fmla="*/ 2383163 w 2566912"/>
                <a:gd name="connsiteY7897" fmla="*/ 16059 h 1447571"/>
                <a:gd name="connsiteX7898" fmla="*/ 2383449 w 2566912"/>
                <a:gd name="connsiteY7898" fmla="*/ 16059 h 1447571"/>
                <a:gd name="connsiteX7899" fmla="*/ 2385925 w 2566912"/>
                <a:gd name="connsiteY7899" fmla="*/ 14725 h 1447571"/>
                <a:gd name="connsiteX7900" fmla="*/ 2387830 w 2566912"/>
                <a:gd name="connsiteY7900" fmla="*/ 13582 h 1447571"/>
                <a:gd name="connsiteX7901" fmla="*/ 2390497 w 2566912"/>
                <a:gd name="connsiteY7901" fmla="*/ 13487 h 1447571"/>
                <a:gd name="connsiteX7902" fmla="*/ 2395070 w 2566912"/>
                <a:gd name="connsiteY7902" fmla="*/ 13011 h 1447571"/>
                <a:gd name="connsiteX7903" fmla="*/ 2399641 w 2566912"/>
                <a:gd name="connsiteY7903" fmla="*/ 10344 h 1447571"/>
                <a:gd name="connsiteX7904" fmla="*/ 2405737 w 2566912"/>
                <a:gd name="connsiteY7904" fmla="*/ 6439 h 1447571"/>
                <a:gd name="connsiteX7905" fmla="*/ 2403928 w 2566912"/>
                <a:gd name="connsiteY7905" fmla="*/ 1390 h 1447571"/>
                <a:gd name="connsiteX7906" fmla="*/ 2403928 w 2566912"/>
                <a:gd name="connsiteY7906" fmla="*/ 1390 h 1447571"/>
                <a:gd name="connsiteX7907" fmla="*/ 2400594 w 2566912"/>
                <a:gd name="connsiteY7907" fmla="*/ 628 h 1447571"/>
                <a:gd name="connsiteX7908" fmla="*/ 2399261 w 2566912"/>
                <a:gd name="connsiteY7908" fmla="*/ 438 h 1447571"/>
                <a:gd name="connsiteX7909" fmla="*/ 2392498 w 2566912"/>
                <a:gd name="connsiteY7909" fmla="*/ 247 h 1447571"/>
                <a:gd name="connsiteX7910" fmla="*/ 2389450 w 2566912"/>
                <a:gd name="connsiteY7910" fmla="*/ 2057 h 1447571"/>
                <a:gd name="connsiteX7911" fmla="*/ 2387640 w 2566912"/>
                <a:gd name="connsiteY7911" fmla="*/ 3200 h 1447571"/>
                <a:gd name="connsiteX7912" fmla="*/ 2387259 w 2566912"/>
                <a:gd name="connsiteY7912" fmla="*/ 3391 h 1447571"/>
                <a:gd name="connsiteX7913" fmla="*/ 2382496 w 2566912"/>
                <a:gd name="connsiteY7913" fmla="*/ 6915 h 1447571"/>
                <a:gd name="connsiteX7914" fmla="*/ 2382210 w 2566912"/>
                <a:gd name="connsiteY7914" fmla="*/ 8344 h 1447571"/>
                <a:gd name="connsiteX7915" fmla="*/ 2381734 w 2566912"/>
                <a:gd name="connsiteY7915" fmla="*/ 11392 h 1447571"/>
                <a:gd name="connsiteX7916" fmla="*/ 2381639 w 2566912"/>
                <a:gd name="connsiteY7916" fmla="*/ 12154 h 1447571"/>
                <a:gd name="connsiteX7917" fmla="*/ 2382115 w 2566912"/>
                <a:gd name="connsiteY7917" fmla="*/ 15773 h 1447571"/>
                <a:gd name="connsiteX7918" fmla="*/ 2383163 w 2566912"/>
                <a:gd name="connsiteY7918" fmla="*/ 16059 h 1447571"/>
                <a:gd name="connsiteX7919" fmla="*/ 2382496 w 2566912"/>
                <a:gd name="connsiteY7919" fmla="*/ 12154 h 1447571"/>
                <a:gd name="connsiteX7920" fmla="*/ 2382592 w 2566912"/>
                <a:gd name="connsiteY7920" fmla="*/ 11392 h 1447571"/>
                <a:gd name="connsiteX7921" fmla="*/ 2383068 w 2566912"/>
                <a:gd name="connsiteY7921" fmla="*/ 8534 h 1447571"/>
                <a:gd name="connsiteX7922" fmla="*/ 2383353 w 2566912"/>
                <a:gd name="connsiteY7922" fmla="*/ 6915 h 1447571"/>
                <a:gd name="connsiteX7923" fmla="*/ 2387544 w 2566912"/>
                <a:gd name="connsiteY7923" fmla="*/ 4057 h 1447571"/>
                <a:gd name="connsiteX7924" fmla="*/ 2387926 w 2566912"/>
                <a:gd name="connsiteY7924" fmla="*/ 3867 h 1447571"/>
                <a:gd name="connsiteX7925" fmla="*/ 2389926 w 2566912"/>
                <a:gd name="connsiteY7925" fmla="*/ 2629 h 1447571"/>
                <a:gd name="connsiteX7926" fmla="*/ 2392784 w 2566912"/>
                <a:gd name="connsiteY7926" fmla="*/ 914 h 1447571"/>
                <a:gd name="connsiteX7927" fmla="*/ 2394403 w 2566912"/>
                <a:gd name="connsiteY7927" fmla="*/ 724 h 1447571"/>
                <a:gd name="connsiteX7928" fmla="*/ 2399070 w 2566912"/>
                <a:gd name="connsiteY7928" fmla="*/ 1105 h 1447571"/>
                <a:gd name="connsiteX7929" fmla="*/ 2400404 w 2566912"/>
                <a:gd name="connsiteY7929" fmla="*/ 1295 h 1447571"/>
                <a:gd name="connsiteX7930" fmla="*/ 2403452 w 2566912"/>
                <a:gd name="connsiteY7930" fmla="*/ 1962 h 1447571"/>
                <a:gd name="connsiteX7931" fmla="*/ 2404785 w 2566912"/>
                <a:gd name="connsiteY7931" fmla="*/ 6248 h 1447571"/>
                <a:gd name="connsiteX7932" fmla="*/ 2399165 w 2566912"/>
                <a:gd name="connsiteY7932" fmla="*/ 9487 h 1447571"/>
                <a:gd name="connsiteX7933" fmla="*/ 2394593 w 2566912"/>
                <a:gd name="connsiteY7933" fmla="*/ 12154 h 1447571"/>
                <a:gd name="connsiteX7934" fmla="*/ 2390592 w 2566912"/>
                <a:gd name="connsiteY7934" fmla="*/ 12439 h 1447571"/>
                <a:gd name="connsiteX7935" fmla="*/ 2387830 w 2566912"/>
                <a:gd name="connsiteY7935" fmla="*/ 12535 h 1447571"/>
                <a:gd name="connsiteX7936" fmla="*/ 2385354 w 2566912"/>
                <a:gd name="connsiteY7936" fmla="*/ 13868 h 1447571"/>
                <a:gd name="connsiteX7937" fmla="*/ 2383449 w 2566912"/>
                <a:gd name="connsiteY7937" fmla="*/ 15011 h 1447571"/>
                <a:gd name="connsiteX7938" fmla="*/ 2382782 w 2566912"/>
                <a:gd name="connsiteY7938" fmla="*/ 14916 h 1447571"/>
                <a:gd name="connsiteX7939" fmla="*/ 2382496 w 2566912"/>
                <a:gd name="connsiteY7939" fmla="*/ 12154 h 1447571"/>
                <a:gd name="connsiteX7940" fmla="*/ 1408755 w 2566912"/>
                <a:gd name="connsiteY7940" fmla="*/ 166459 h 1447571"/>
                <a:gd name="connsiteX7941" fmla="*/ 1409041 w 2566912"/>
                <a:gd name="connsiteY7941" fmla="*/ 166363 h 1447571"/>
                <a:gd name="connsiteX7942" fmla="*/ 1409899 w 2566912"/>
                <a:gd name="connsiteY7942" fmla="*/ 165982 h 1447571"/>
                <a:gd name="connsiteX7943" fmla="*/ 1411613 w 2566912"/>
                <a:gd name="connsiteY7943" fmla="*/ 165887 h 1447571"/>
                <a:gd name="connsiteX7944" fmla="*/ 1412280 w 2566912"/>
                <a:gd name="connsiteY7944" fmla="*/ 166840 h 1447571"/>
                <a:gd name="connsiteX7945" fmla="*/ 1414947 w 2566912"/>
                <a:gd name="connsiteY7945" fmla="*/ 169316 h 1447571"/>
                <a:gd name="connsiteX7946" fmla="*/ 1415042 w 2566912"/>
                <a:gd name="connsiteY7946" fmla="*/ 169316 h 1447571"/>
                <a:gd name="connsiteX7947" fmla="*/ 1415709 w 2566912"/>
                <a:gd name="connsiteY7947" fmla="*/ 168935 h 1447571"/>
                <a:gd name="connsiteX7948" fmla="*/ 1416090 w 2566912"/>
                <a:gd name="connsiteY7948" fmla="*/ 168459 h 1447571"/>
                <a:gd name="connsiteX7949" fmla="*/ 1418090 w 2566912"/>
                <a:gd name="connsiteY7949" fmla="*/ 166173 h 1447571"/>
                <a:gd name="connsiteX7950" fmla="*/ 1419519 w 2566912"/>
                <a:gd name="connsiteY7950" fmla="*/ 164935 h 1447571"/>
                <a:gd name="connsiteX7951" fmla="*/ 1421424 w 2566912"/>
                <a:gd name="connsiteY7951" fmla="*/ 163506 h 1447571"/>
                <a:gd name="connsiteX7952" fmla="*/ 1424091 w 2566912"/>
                <a:gd name="connsiteY7952" fmla="*/ 160839 h 1447571"/>
                <a:gd name="connsiteX7953" fmla="*/ 1423138 w 2566912"/>
                <a:gd name="connsiteY7953" fmla="*/ 160172 h 1447571"/>
                <a:gd name="connsiteX7954" fmla="*/ 1421519 w 2566912"/>
                <a:gd name="connsiteY7954" fmla="*/ 160172 h 1447571"/>
                <a:gd name="connsiteX7955" fmla="*/ 1420090 w 2566912"/>
                <a:gd name="connsiteY7955" fmla="*/ 159791 h 1447571"/>
                <a:gd name="connsiteX7956" fmla="*/ 1418947 w 2566912"/>
                <a:gd name="connsiteY7956" fmla="*/ 157791 h 1447571"/>
                <a:gd name="connsiteX7957" fmla="*/ 1415614 w 2566912"/>
                <a:gd name="connsiteY7957" fmla="*/ 156172 h 1447571"/>
                <a:gd name="connsiteX7958" fmla="*/ 1414375 w 2566912"/>
                <a:gd name="connsiteY7958" fmla="*/ 156076 h 1447571"/>
                <a:gd name="connsiteX7959" fmla="*/ 1411423 w 2566912"/>
                <a:gd name="connsiteY7959" fmla="*/ 156267 h 1447571"/>
                <a:gd name="connsiteX7960" fmla="*/ 1410375 w 2566912"/>
                <a:gd name="connsiteY7960" fmla="*/ 156648 h 1447571"/>
                <a:gd name="connsiteX7961" fmla="*/ 1405422 w 2566912"/>
                <a:gd name="connsiteY7961" fmla="*/ 159505 h 1447571"/>
                <a:gd name="connsiteX7962" fmla="*/ 1405517 w 2566912"/>
                <a:gd name="connsiteY7962" fmla="*/ 160267 h 1447571"/>
                <a:gd name="connsiteX7963" fmla="*/ 1405326 w 2566912"/>
                <a:gd name="connsiteY7963" fmla="*/ 162744 h 1447571"/>
                <a:gd name="connsiteX7964" fmla="*/ 1403517 w 2566912"/>
                <a:gd name="connsiteY7964" fmla="*/ 165220 h 1447571"/>
                <a:gd name="connsiteX7965" fmla="*/ 1404183 w 2566912"/>
                <a:gd name="connsiteY7965" fmla="*/ 166459 h 1447571"/>
                <a:gd name="connsiteX7966" fmla="*/ 1408755 w 2566912"/>
                <a:gd name="connsiteY7966" fmla="*/ 166459 h 1447571"/>
                <a:gd name="connsiteX7967" fmla="*/ 1405993 w 2566912"/>
                <a:gd name="connsiteY7967" fmla="*/ 163220 h 1447571"/>
                <a:gd name="connsiteX7968" fmla="*/ 1406565 w 2566912"/>
                <a:gd name="connsiteY7968" fmla="*/ 159982 h 1447571"/>
                <a:gd name="connsiteX7969" fmla="*/ 1406469 w 2566912"/>
                <a:gd name="connsiteY7969" fmla="*/ 159220 h 1447571"/>
                <a:gd name="connsiteX7970" fmla="*/ 1410756 w 2566912"/>
                <a:gd name="connsiteY7970" fmla="*/ 157315 h 1447571"/>
                <a:gd name="connsiteX7971" fmla="*/ 1411803 w 2566912"/>
                <a:gd name="connsiteY7971" fmla="*/ 156934 h 1447571"/>
                <a:gd name="connsiteX7972" fmla="*/ 1414280 w 2566912"/>
                <a:gd name="connsiteY7972" fmla="*/ 156838 h 1447571"/>
                <a:gd name="connsiteX7973" fmla="*/ 1415614 w 2566912"/>
                <a:gd name="connsiteY7973" fmla="*/ 156934 h 1447571"/>
                <a:gd name="connsiteX7974" fmla="*/ 1418186 w 2566912"/>
                <a:gd name="connsiteY7974" fmla="*/ 158172 h 1447571"/>
                <a:gd name="connsiteX7975" fmla="*/ 1418186 w 2566912"/>
                <a:gd name="connsiteY7975" fmla="*/ 158172 h 1447571"/>
                <a:gd name="connsiteX7976" fmla="*/ 1419424 w 2566912"/>
                <a:gd name="connsiteY7976" fmla="*/ 160172 h 1447571"/>
                <a:gd name="connsiteX7977" fmla="*/ 1421614 w 2566912"/>
                <a:gd name="connsiteY7977" fmla="*/ 160934 h 1447571"/>
                <a:gd name="connsiteX7978" fmla="*/ 1423043 w 2566912"/>
                <a:gd name="connsiteY7978" fmla="*/ 160934 h 1447571"/>
                <a:gd name="connsiteX7979" fmla="*/ 1423233 w 2566912"/>
                <a:gd name="connsiteY7979" fmla="*/ 160934 h 1447571"/>
                <a:gd name="connsiteX7980" fmla="*/ 1423233 w 2566912"/>
                <a:gd name="connsiteY7980" fmla="*/ 160934 h 1447571"/>
                <a:gd name="connsiteX7981" fmla="*/ 1421043 w 2566912"/>
                <a:gd name="connsiteY7981" fmla="*/ 162649 h 1447571"/>
                <a:gd name="connsiteX7982" fmla="*/ 1418947 w 2566912"/>
                <a:gd name="connsiteY7982" fmla="*/ 164268 h 1447571"/>
                <a:gd name="connsiteX7983" fmla="*/ 1417614 w 2566912"/>
                <a:gd name="connsiteY7983" fmla="*/ 165411 h 1447571"/>
                <a:gd name="connsiteX7984" fmla="*/ 1415423 w 2566912"/>
                <a:gd name="connsiteY7984" fmla="*/ 167887 h 1447571"/>
                <a:gd name="connsiteX7985" fmla="*/ 1415233 w 2566912"/>
                <a:gd name="connsiteY7985" fmla="*/ 168364 h 1447571"/>
                <a:gd name="connsiteX7986" fmla="*/ 1413232 w 2566912"/>
                <a:gd name="connsiteY7986" fmla="*/ 166173 h 1447571"/>
                <a:gd name="connsiteX7987" fmla="*/ 1412470 w 2566912"/>
                <a:gd name="connsiteY7987" fmla="*/ 165220 h 1447571"/>
                <a:gd name="connsiteX7988" fmla="*/ 1411137 w 2566912"/>
                <a:gd name="connsiteY7988" fmla="*/ 164554 h 1447571"/>
                <a:gd name="connsiteX7989" fmla="*/ 1409517 w 2566912"/>
                <a:gd name="connsiteY7989" fmla="*/ 165125 h 1447571"/>
                <a:gd name="connsiteX7990" fmla="*/ 1408946 w 2566912"/>
                <a:gd name="connsiteY7990" fmla="*/ 165411 h 1447571"/>
                <a:gd name="connsiteX7991" fmla="*/ 1408661 w 2566912"/>
                <a:gd name="connsiteY7991" fmla="*/ 165506 h 1447571"/>
                <a:gd name="connsiteX7992" fmla="*/ 1404946 w 2566912"/>
                <a:gd name="connsiteY7992" fmla="*/ 165506 h 1447571"/>
                <a:gd name="connsiteX7993" fmla="*/ 1404565 w 2566912"/>
                <a:gd name="connsiteY7993" fmla="*/ 164935 h 1447571"/>
                <a:gd name="connsiteX7994" fmla="*/ 1405993 w 2566912"/>
                <a:gd name="connsiteY7994" fmla="*/ 163220 h 1447571"/>
                <a:gd name="connsiteX7995" fmla="*/ 2393069 w 2566912"/>
                <a:gd name="connsiteY7995" fmla="*/ 236563 h 1447571"/>
                <a:gd name="connsiteX7996" fmla="*/ 2393260 w 2566912"/>
                <a:gd name="connsiteY7996" fmla="*/ 236563 h 1447571"/>
                <a:gd name="connsiteX7997" fmla="*/ 2393927 w 2566912"/>
                <a:gd name="connsiteY7997" fmla="*/ 236182 h 1447571"/>
                <a:gd name="connsiteX7998" fmla="*/ 2394784 w 2566912"/>
                <a:gd name="connsiteY7998" fmla="*/ 233419 h 1447571"/>
                <a:gd name="connsiteX7999" fmla="*/ 2395736 w 2566912"/>
                <a:gd name="connsiteY7999" fmla="*/ 230276 h 1447571"/>
                <a:gd name="connsiteX8000" fmla="*/ 2396593 w 2566912"/>
                <a:gd name="connsiteY8000" fmla="*/ 229419 h 1447571"/>
                <a:gd name="connsiteX8001" fmla="*/ 2398118 w 2566912"/>
                <a:gd name="connsiteY8001" fmla="*/ 227133 h 1447571"/>
                <a:gd name="connsiteX8002" fmla="*/ 2395641 w 2566912"/>
                <a:gd name="connsiteY8002" fmla="*/ 223228 h 1447571"/>
                <a:gd name="connsiteX8003" fmla="*/ 2393831 w 2566912"/>
                <a:gd name="connsiteY8003" fmla="*/ 222942 h 1447571"/>
                <a:gd name="connsiteX8004" fmla="*/ 2392878 w 2566912"/>
                <a:gd name="connsiteY8004" fmla="*/ 223894 h 1447571"/>
                <a:gd name="connsiteX8005" fmla="*/ 2392117 w 2566912"/>
                <a:gd name="connsiteY8005" fmla="*/ 228752 h 1447571"/>
                <a:gd name="connsiteX8006" fmla="*/ 2392688 w 2566912"/>
                <a:gd name="connsiteY8006" fmla="*/ 233515 h 1447571"/>
                <a:gd name="connsiteX8007" fmla="*/ 2393069 w 2566912"/>
                <a:gd name="connsiteY8007" fmla="*/ 236563 h 1447571"/>
                <a:gd name="connsiteX8008" fmla="*/ 2393641 w 2566912"/>
                <a:gd name="connsiteY8008" fmla="*/ 224180 h 1447571"/>
                <a:gd name="connsiteX8009" fmla="*/ 2394021 w 2566912"/>
                <a:gd name="connsiteY8009" fmla="*/ 223799 h 1447571"/>
                <a:gd name="connsiteX8010" fmla="*/ 2394212 w 2566912"/>
                <a:gd name="connsiteY8010" fmla="*/ 223799 h 1447571"/>
                <a:gd name="connsiteX8011" fmla="*/ 2394974 w 2566912"/>
                <a:gd name="connsiteY8011" fmla="*/ 223990 h 1447571"/>
                <a:gd name="connsiteX8012" fmla="*/ 2394974 w 2566912"/>
                <a:gd name="connsiteY8012" fmla="*/ 223990 h 1447571"/>
                <a:gd name="connsiteX8013" fmla="*/ 2397069 w 2566912"/>
                <a:gd name="connsiteY8013" fmla="*/ 227133 h 1447571"/>
                <a:gd name="connsiteX8014" fmla="*/ 2395831 w 2566912"/>
                <a:gd name="connsiteY8014" fmla="*/ 228847 h 1447571"/>
                <a:gd name="connsiteX8015" fmla="*/ 2394879 w 2566912"/>
                <a:gd name="connsiteY8015" fmla="*/ 229800 h 1447571"/>
                <a:gd name="connsiteX8016" fmla="*/ 2393736 w 2566912"/>
                <a:gd name="connsiteY8016" fmla="*/ 233324 h 1447571"/>
                <a:gd name="connsiteX8017" fmla="*/ 2393355 w 2566912"/>
                <a:gd name="connsiteY8017" fmla="*/ 235229 h 1447571"/>
                <a:gd name="connsiteX8018" fmla="*/ 2393450 w 2566912"/>
                <a:gd name="connsiteY8018" fmla="*/ 233515 h 1447571"/>
                <a:gd name="connsiteX8019" fmla="*/ 2392878 w 2566912"/>
                <a:gd name="connsiteY8019" fmla="*/ 228562 h 1447571"/>
                <a:gd name="connsiteX8020" fmla="*/ 2393641 w 2566912"/>
                <a:gd name="connsiteY8020" fmla="*/ 224180 h 1447571"/>
                <a:gd name="connsiteX8021" fmla="*/ 1418280 w 2566912"/>
                <a:gd name="connsiteY8021" fmla="*/ 254470 h 1447571"/>
                <a:gd name="connsiteX8022" fmla="*/ 1421043 w 2566912"/>
                <a:gd name="connsiteY8022" fmla="*/ 254946 h 1447571"/>
                <a:gd name="connsiteX8023" fmla="*/ 1421995 w 2566912"/>
                <a:gd name="connsiteY8023" fmla="*/ 254755 h 1447571"/>
                <a:gd name="connsiteX8024" fmla="*/ 1424948 w 2566912"/>
                <a:gd name="connsiteY8024" fmla="*/ 252469 h 1447571"/>
                <a:gd name="connsiteX8025" fmla="*/ 1424948 w 2566912"/>
                <a:gd name="connsiteY8025" fmla="*/ 252184 h 1447571"/>
                <a:gd name="connsiteX8026" fmla="*/ 1424567 w 2566912"/>
                <a:gd name="connsiteY8026" fmla="*/ 249993 h 1447571"/>
                <a:gd name="connsiteX8027" fmla="*/ 1423710 w 2566912"/>
                <a:gd name="connsiteY8027" fmla="*/ 249898 h 1447571"/>
                <a:gd name="connsiteX8028" fmla="*/ 1421234 w 2566912"/>
                <a:gd name="connsiteY8028" fmla="*/ 251041 h 1447571"/>
                <a:gd name="connsiteX8029" fmla="*/ 1419709 w 2566912"/>
                <a:gd name="connsiteY8029" fmla="*/ 251707 h 1447571"/>
                <a:gd name="connsiteX8030" fmla="*/ 1419042 w 2566912"/>
                <a:gd name="connsiteY8030" fmla="*/ 251993 h 1447571"/>
                <a:gd name="connsiteX8031" fmla="*/ 1415899 w 2566912"/>
                <a:gd name="connsiteY8031" fmla="*/ 253708 h 1447571"/>
                <a:gd name="connsiteX8032" fmla="*/ 1416661 w 2566912"/>
                <a:gd name="connsiteY8032" fmla="*/ 254184 h 1447571"/>
                <a:gd name="connsiteX8033" fmla="*/ 1418280 w 2566912"/>
                <a:gd name="connsiteY8033" fmla="*/ 254470 h 1447571"/>
                <a:gd name="connsiteX8034" fmla="*/ 1419138 w 2566912"/>
                <a:gd name="connsiteY8034" fmla="*/ 252755 h 1447571"/>
                <a:gd name="connsiteX8035" fmla="*/ 1419900 w 2566912"/>
                <a:gd name="connsiteY8035" fmla="*/ 252469 h 1447571"/>
                <a:gd name="connsiteX8036" fmla="*/ 1421519 w 2566912"/>
                <a:gd name="connsiteY8036" fmla="*/ 251707 h 1447571"/>
                <a:gd name="connsiteX8037" fmla="*/ 1423996 w 2566912"/>
                <a:gd name="connsiteY8037" fmla="*/ 250660 h 1447571"/>
                <a:gd name="connsiteX8038" fmla="*/ 1424091 w 2566912"/>
                <a:gd name="connsiteY8038" fmla="*/ 252184 h 1447571"/>
                <a:gd name="connsiteX8039" fmla="*/ 1424091 w 2566912"/>
                <a:gd name="connsiteY8039" fmla="*/ 252469 h 1447571"/>
                <a:gd name="connsiteX8040" fmla="*/ 1421614 w 2566912"/>
                <a:gd name="connsiteY8040" fmla="*/ 254089 h 1447571"/>
                <a:gd name="connsiteX8041" fmla="*/ 1418566 w 2566912"/>
                <a:gd name="connsiteY8041" fmla="*/ 253708 h 1447571"/>
                <a:gd name="connsiteX8042" fmla="*/ 1417233 w 2566912"/>
                <a:gd name="connsiteY8042" fmla="*/ 253422 h 1447571"/>
                <a:gd name="connsiteX8043" fmla="*/ 1419138 w 2566912"/>
                <a:gd name="connsiteY8043" fmla="*/ 252755 h 1447571"/>
                <a:gd name="connsiteX8044" fmla="*/ 1353320 w 2566912"/>
                <a:gd name="connsiteY8044" fmla="*/ 153409 h 1447571"/>
                <a:gd name="connsiteX8045" fmla="*/ 1354368 w 2566912"/>
                <a:gd name="connsiteY8045" fmla="*/ 153124 h 1447571"/>
                <a:gd name="connsiteX8046" fmla="*/ 1356082 w 2566912"/>
                <a:gd name="connsiteY8046" fmla="*/ 152743 h 1447571"/>
                <a:gd name="connsiteX8047" fmla="*/ 1356082 w 2566912"/>
                <a:gd name="connsiteY8047" fmla="*/ 153314 h 1447571"/>
                <a:gd name="connsiteX8048" fmla="*/ 1357797 w 2566912"/>
                <a:gd name="connsiteY8048" fmla="*/ 156362 h 1447571"/>
                <a:gd name="connsiteX8049" fmla="*/ 1359416 w 2566912"/>
                <a:gd name="connsiteY8049" fmla="*/ 156743 h 1447571"/>
                <a:gd name="connsiteX8050" fmla="*/ 1361130 w 2566912"/>
                <a:gd name="connsiteY8050" fmla="*/ 157505 h 1447571"/>
                <a:gd name="connsiteX8051" fmla="*/ 1365798 w 2566912"/>
                <a:gd name="connsiteY8051" fmla="*/ 160934 h 1447571"/>
                <a:gd name="connsiteX8052" fmla="*/ 1368179 w 2566912"/>
                <a:gd name="connsiteY8052" fmla="*/ 160172 h 1447571"/>
                <a:gd name="connsiteX8053" fmla="*/ 1368465 w 2566912"/>
                <a:gd name="connsiteY8053" fmla="*/ 159315 h 1447571"/>
                <a:gd name="connsiteX8054" fmla="*/ 1368560 w 2566912"/>
                <a:gd name="connsiteY8054" fmla="*/ 155314 h 1447571"/>
                <a:gd name="connsiteX8055" fmla="*/ 1370655 w 2566912"/>
                <a:gd name="connsiteY8055" fmla="*/ 152743 h 1447571"/>
                <a:gd name="connsiteX8056" fmla="*/ 1374656 w 2566912"/>
                <a:gd name="connsiteY8056" fmla="*/ 149409 h 1447571"/>
                <a:gd name="connsiteX8057" fmla="*/ 1375037 w 2566912"/>
                <a:gd name="connsiteY8057" fmla="*/ 149028 h 1447571"/>
                <a:gd name="connsiteX8058" fmla="*/ 1376466 w 2566912"/>
                <a:gd name="connsiteY8058" fmla="*/ 147790 h 1447571"/>
                <a:gd name="connsiteX8059" fmla="*/ 1378657 w 2566912"/>
                <a:gd name="connsiteY8059" fmla="*/ 149980 h 1447571"/>
                <a:gd name="connsiteX8060" fmla="*/ 1380657 w 2566912"/>
                <a:gd name="connsiteY8060" fmla="*/ 151028 h 1447571"/>
                <a:gd name="connsiteX8061" fmla="*/ 1381038 w 2566912"/>
                <a:gd name="connsiteY8061" fmla="*/ 151981 h 1447571"/>
                <a:gd name="connsiteX8062" fmla="*/ 1381419 w 2566912"/>
                <a:gd name="connsiteY8062" fmla="*/ 152933 h 1447571"/>
                <a:gd name="connsiteX8063" fmla="*/ 1381228 w 2566912"/>
                <a:gd name="connsiteY8063" fmla="*/ 153028 h 1447571"/>
                <a:gd name="connsiteX8064" fmla="*/ 1379609 w 2566912"/>
                <a:gd name="connsiteY8064" fmla="*/ 153409 h 1447571"/>
                <a:gd name="connsiteX8065" fmla="*/ 1375704 w 2566912"/>
                <a:gd name="connsiteY8065" fmla="*/ 154552 h 1447571"/>
                <a:gd name="connsiteX8066" fmla="*/ 1371608 w 2566912"/>
                <a:gd name="connsiteY8066" fmla="*/ 158934 h 1447571"/>
                <a:gd name="connsiteX8067" fmla="*/ 1371799 w 2566912"/>
                <a:gd name="connsiteY8067" fmla="*/ 160267 h 1447571"/>
                <a:gd name="connsiteX8068" fmla="*/ 1371513 w 2566912"/>
                <a:gd name="connsiteY8068" fmla="*/ 162077 h 1447571"/>
                <a:gd name="connsiteX8069" fmla="*/ 1370465 w 2566912"/>
                <a:gd name="connsiteY8069" fmla="*/ 162934 h 1447571"/>
                <a:gd name="connsiteX8070" fmla="*/ 1369322 w 2566912"/>
                <a:gd name="connsiteY8070" fmla="*/ 165030 h 1447571"/>
                <a:gd name="connsiteX8071" fmla="*/ 1371417 w 2566912"/>
                <a:gd name="connsiteY8071" fmla="*/ 167030 h 1447571"/>
                <a:gd name="connsiteX8072" fmla="*/ 1372560 w 2566912"/>
                <a:gd name="connsiteY8072" fmla="*/ 166554 h 1447571"/>
                <a:gd name="connsiteX8073" fmla="*/ 1373132 w 2566912"/>
                <a:gd name="connsiteY8073" fmla="*/ 165887 h 1447571"/>
                <a:gd name="connsiteX8074" fmla="*/ 1377704 w 2566912"/>
                <a:gd name="connsiteY8074" fmla="*/ 161315 h 1447571"/>
                <a:gd name="connsiteX8075" fmla="*/ 1377704 w 2566912"/>
                <a:gd name="connsiteY8075" fmla="*/ 161315 h 1447571"/>
                <a:gd name="connsiteX8076" fmla="*/ 1375323 w 2566912"/>
                <a:gd name="connsiteY8076" fmla="*/ 166078 h 1447571"/>
                <a:gd name="connsiteX8077" fmla="*/ 1371037 w 2566912"/>
                <a:gd name="connsiteY8077" fmla="*/ 171031 h 1447571"/>
                <a:gd name="connsiteX8078" fmla="*/ 1370941 w 2566912"/>
                <a:gd name="connsiteY8078" fmla="*/ 171316 h 1447571"/>
                <a:gd name="connsiteX8079" fmla="*/ 1371037 w 2566912"/>
                <a:gd name="connsiteY8079" fmla="*/ 173221 h 1447571"/>
                <a:gd name="connsiteX8080" fmla="*/ 1372370 w 2566912"/>
                <a:gd name="connsiteY8080" fmla="*/ 173793 h 1447571"/>
                <a:gd name="connsiteX8081" fmla="*/ 1373989 w 2566912"/>
                <a:gd name="connsiteY8081" fmla="*/ 173793 h 1447571"/>
                <a:gd name="connsiteX8082" fmla="*/ 1375513 w 2566912"/>
                <a:gd name="connsiteY8082" fmla="*/ 174269 h 1447571"/>
                <a:gd name="connsiteX8083" fmla="*/ 1377418 w 2566912"/>
                <a:gd name="connsiteY8083" fmla="*/ 177889 h 1447571"/>
                <a:gd name="connsiteX8084" fmla="*/ 1377609 w 2566912"/>
                <a:gd name="connsiteY8084" fmla="*/ 177889 h 1447571"/>
                <a:gd name="connsiteX8085" fmla="*/ 1378466 w 2566912"/>
                <a:gd name="connsiteY8085" fmla="*/ 177508 h 1447571"/>
                <a:gd name="connsiteX8086" fmla="*/ 1380752 w 2566912"/>
                <a:gd name="connsiteY8086" fmla="*/ 174460 h 1447571"/>
                <a:gd name="connsiteX8087" fmla="*/ 1386467 w 2566912"/>
                <a:gd name="connsiteY8087" fmla="*/ 167221 h 1447571"/>
                <a:gd name="connsiteX8088" fmla="*/ 1386943 w 2566912"/>
                <a:gd name="connsiteY8088" fmla="*/ 167125 h 1447571"/>
                <a:gd name="connsiteX8089" fmla="*/ 1389134 w 2566912"/>
                <a:gd name="connsiteY8089" fmla="*/ 166078 h 1447571"/>
                <a:gd name="connsiteX8090" fmla="*/ 1389705 w 2566912"/>
                <a:gd name="connsiteY8090" fmla="*/ 164554 h 1447571"/>
                <a:gd name="connsiteX8091" fmla="*/ 1391325 w 2566912"/>
                <a:gd name="connsiteY8091" fmla="*/ 160839 h 1447571"/>
                <a:gd name="connsiteX8092" fmla="*/ 1395611 w 2566912"/>
                <a:gd name="connsiteY8092" fmla="*/ 156934 h 1447571"/>
                <a:gd name="connsiteX8093" fmla="*/ 1398659 w 2566912"/>
                <a:gd name="connsiteY8093" fmla="*/ 152457 h 1447571"/>
                <a:gd name="connsiteX8094" fmla="*/ 1400945 w 2566912"/>
                <a:gd name="connsiteY8094" fmla="*/ 150171 h 1447571"/>
                <a:gd name="connsiteX8095" fmla="*/ 1402469 w 2566912"/>
                <a:gd name="connsiteY8095" fmla="*/ 147028 h 1447571"/>
                <a:gd name="connsiteX8096" fmla="*/ 1403898 w 2566912"/>
                <a:gd name="connsiteY8096" fmla="*/ 144456 h 1447571"/>
                <a:gd name="connsiteX8097" fmla="*/ 1402755 w 2566912"/>
                <a:gd name="connsiteY8097" fmla="*/ 143218 h 1447571"/>
                <a:gd name="connsiteX8098" fmla="*/ 1401517 w 2566912"/>
                <a:gd name="connsiteY8098" fmla="*/ 142932 h 1447571"/>
                <a:gd name="connsiteX8099" fmla="*/ 1398754 w 2566912"/>
                <a:gd name="connsiteY8099" fmla="*/ 141979 h 1447571"/>
                <a:gd name="connsiteX8100" fmla="*/ 1394658 w 2566912"/>
                <a:gd name="connsiteY8100" fmla="*/ 140455 h 1447571"/>
                <a:gd name="connsiteX8101" fmla="*/ 1393230 w 2566912"/>
                <a:gd name="connsiteY8101" fmla="*/ 140551 h 1447571"/>
                <a:gd name="connsiteX8102" fmla="*/ 1388468 w 2566912"/>
                <a:gd name="connsiteY8102" fmla="*/ 140551 h 1447571"/>
                <a:gd name="connsiteX8103" fmla="*/ 1386943 w 2566912"/>
                <a:gd name="connsiteY8103" fmla="*/ 135407 h 1447571"/>
                <a:gd name="connsiteX8104" fmla="*/ 1383705 w 2566912"/>
                <a:gd name="connsiteY8104" fmla="*/ 134836 h 1447571"/>
                <a:gd name="connsiteX8105" fmla="*/ 1383610 w 2566912"/>
                <a:gd name="connsiteY8105" fmla="*/ 134836 h 1447571"/>
                <a:gd name="connsiteX8106" fmla="*/ 1379037 w 2566912"/>
                <a:gd name="connsiteY8106" fmla="*/ 134264 h 1447571"/>
                <a:gd name="connsiteX8107" fmla="*/ 1376085 w 2566912"/>
                <a:gd name="connsiteY8107" fmla="*/ 134359 h 1447571"/>
                <a:gd name="connsiteX8108" fmla="*/ 1375608 w 2566912"/>
                <a:gd name="connsiteY8108" fmla="*/ 135217 h 1447571"/>
                <a:gd name="connsiteX8109" fmla="*/ 1375704 w 2566912"/>
                <a:gd name="connsiteY8109" fmla="*/ 136645 h 1447571"/>
                <a:gd name="connsiteX8110" fmla="*/ 1375608 w 2566912"/>
                <a:gd name="connsiteY8110" fmla="*/ 138646 h 1447571"/>
                <a:gd name="connsiteX8111" fmla="*/ 1375418 w 2566912"/>
                <a:gd name="connsiteY8111" fmla="*/ 139027 h 1447571"/>
                <a:gd name="connsiteX8112" fmla="*/ 1374942 w 2566912"/>
                <a:gd name="connsiteY8112" fmla="*/ 140932 h 1447571"/>
                <a:gd name="connsiteX8113" fmla="*/ 1375513 w 2566912"/>
                <a:gd name="connsiteY8113" fmla="*/ 142265 h 1447571"/>
                <a:gd name="connsiteX8114" fmla="*/ 1376085 w 2566912"/>
                <a:gd name="connsiteY8114" fmla="*/ 143313 h 1447571"/>
                <a:gd name="connsiteX8115" fmla="*/ 1375513 w 2566912"/>
                <a:gd name="connsiteY8115" fmla="*/ 143218 h 1447571"/>
                <a:gd name="connsiteX8116" fmla="*/ 1371322 w 2566912"/>
                <a:gd name="connsiteY8116" fmla="*/ 140074 h 1447571"/>
                <a:gd name="connsiteX8117" fmla="*/ 1369132 w 2566912"/>
                <a:gd name="connsiteY8117" fmla="*/ 138169 h 1447571"/>
                <a:gd name="connsiteX8118" fmla="*/ 1366369 w 2566912"/>
                <a:gd name="connsiteY8118" fmla="*/ 137026 h 1447571"/>
                <a:gd name="connsiteX8119" fmla="*/ 1362940 w 2566912"/>
                <a:gd name="connsiteY8119" fmla="*/ 135407 h 1447571"/>
                <a:gd name="connsiteX8120" fmla="*/ 1362083 w 2566912"/>
                <a:gd name="connsiteY8120" fmla="*/ 135979 h 1447571"/>
                <a:gd name="connsiteX8121" fmla="*/ 1361702 w 2566912"/>
                <a:gd name="connsiteY8121" fmla="*/ 137026 h 1447571"/>
                <a:gd name="connsiteX8122" fmla="*/ 1360178 w 2566912"/>
                <a:gd name="connsiteY8122" fmla="*/ 139979 h 1447571"/>
                <a:gd name="connsiteX8123" fmla="*/ 1359130 w 2566912"/>
                <a:gd name="connsiteY8123" fmla="*/ 139408 h 1447571"/>
                <a:gd name="connsiteX8124" fmla="*/ 1354844 w 2566912"/>
                <a:gd name="connsiteY8124" fmla="*/ 137788 h 1447571"/>
                <a:gd name="connsiteX8125" fmla="*/ 1354177 w 2566912"/>
                <a:gd name="connsiteY8125" fmla="*/ 137979 h 1447571"/>
                <a:gd name="connsiteX8126" fmla="*/ 1352177 w 2566912"/>
                <a:gd name="connsiteY8126" fmla="*/ 139027 h 1447571"/>
                <a:gd name="connsiteX8127" fmla="*/ 1352082 w 2566912"/>
                <a:gd name="connsiteY8127" fmla="*/ 140074 h 1447571"/>
                <a:gd name="connsiteX8128" fmla="*/ 1352749 w 2566912"/>
                <a:gd name="connsiteY8128" fmla="*/ 141503 h 1447571"/>
                <a:gd name="connsiteX8129" fmla="*/ 1353510 w 2566912"/>
                <a:gd name="connsiteY8129" fmla="*/ 143218 h 1447571"/>
                <a:gd name="connsiteX8130" fmla="*/ 1353034 w 2566912"/>
                <a:gd name="connsiteY8130" fmla="*/ 143408 h 1447571"/>
                <a:gd name="connsiteX8131" fmla="*/ 1351320 w 2566912"/>
                <a:gd name="connsiteY8131" fmla="*/ 145218 h 1447571"/>
                <a:gd name="connsiteX8132" fmla="*/ 1351129 w 2566912"/>
                <a:gd name="connsiteY8132" fmla="*/ 146266 h 1447571"/>
                <a:gd name="connsiteX8133" fmla="*/ 1350653 w 2566912"/>
                <a:gd name="connsiteY8133" fmla="*/ 150838 h 1447571"/>
                <a:gd name="connsiteX8134" fmla="*/ 1353320 w 2566912"/>
                <a:gd name="connsiteY8134" fmla="*/ 153409 h 1447571"/>
                <a:gd name="connsiteX8135" fmla="*/ 1352082 w 2566912"/>
                <a:gd name="connsiteY8135" fmla="*/ 146647 h 1447571"/>
                <a:gd name="connsiteX8136" fmla="*/ 1352272 w 2566912"/>
                <a:gd name="connsiteY8136" fmla="*/ 145599 h 1447571"/>
                <a:gd name="connsiteX8137" fmla="*/ 1353320 w 2566912"/>
                <a:gd name="connsiteY8137" fmla="*/ 144551 h 1447571"/>
                <a:gd name="connsiteX8138" fmla="*/ 1353987 w 2566912"/>
                <a:gd name="connsiteY8138" fmla="*/ 144361 h 1447571"/>
                <a:gd name="connsiteX8139" fmla="*/ 1354368 w 2566912"/>
                <a:gd name="connsiteY8139" fmla="*/ 143884 h 1447571"/>
                <a:gd name="connsiteX8140" fmla="*/ 1353606 w 2566912"/>
                <a:gd name="connsiteY8140" fmla="*/ 141503 h 1447571"/>
                <a:gd name="connsiteX8141" fmla="*/ 1352939 w 2566912"/>
                <a:gd name="connsiteY8141" fmla="*/ 140170 h 1447571"/>
                <a:gd name="connsiteX8142" fmla="*/ 1352939 w 2566912"/>
                <a:gd name="connsiteY8142" fmla="*/ 139789 h 1447571"/>
                <a:gd name="connsiteX8143" fmla="*/ 1354368 w 2566912"/>
                <a:gd name="connsiteY8143" fmla="*/ 139122 h 1447571"/>
                <a:gd name="connsiteX8144" fmla="*/ 1355035 w 2566912"/>
                <a:gd name="connsiteY8144" fmla="*/ 138931 h 1447571"/>
                <a:gd name="connsiteX8145" fmla="*/ 1358464 w 2566912"/>
                <a:gd name="connsiteY8145" fmla="*/ 140455 h 1447571"/>
                <a:gd name="connsiteX8146" fmla="*/ 1359607 w 2566912"/>
                <a:gd name="connsiteY8146" fmla="*/ 141122 h 1447571"/>
                <a:gd name="connsiteX8147" fmla="*/ 1360369 w 2566912"/>
                <a:gd name="connsiteY8147" fmla="*/ 141122 h 1447571"/>
                <a:gd name="connsiteX8148" fmla="*/ 1362369 w 2566912"/>
                <a:gd name="connsiteY8148" fmla="*/ 137598 h 1447571"/>
                <a:gd name="connsiteX8149" fmla="*/ 1362750 w 2566912"/>
                <a:gd name="connsiteY8149" fmla="*/ 136645 h 1447571"/>
                <a:gd name="connsiteX8150" fmla="*/ 1362940 w 2566912"/>
                <a:gd name="connsiteY8150" fmla="*/ 136550 h 1447571"/>
                <a:gd name="connsiteX8151" fmla="*/ 1365512 w 2566912"/>
                <a:gd name="connsiteY8151" fmla="*/ 137788 h 1447571"/>
                <a:gd name="connsiteX8152" fmla="*/ 1368941 w 2566912"/>
                <a:gd name="connsiteY8152" fmla="*/ 139217 h 1447571"/>
                <a:gd name="connsiteX8153" fmla="*/ 1370274 w 2566912"/>
                <a:gd name="connsiteY8153" fmla="*/ 140551 h 1447571"/>
                <a:gd name="connsiteX8154" fmla="*/ 1375037 w 2566912"/>
                <a:gd name="connsiteY8154" fmla="*/ 144265 h 1447571"/>
                <a:gd name="connsiteX8155" fmla="*/ 1376656 w 2566912"/>
                <a:gd name="connsiteY8155" fmla="*/ 144170 h 1447571"/>
                <a:gd name="connsiteX8156" fmla="*/ 1376180 w 2566912"/>
                <a:gd name="connsiteY8156" fmla="*/ 142075 h 1447571"/>
                <a:gd name="connsiteX8157" fmla="*/ 1375704 w 2566912"/>
                <a:gd name="connsiteY8157" fmla="*/ 141027 h 1447571"/>
                <a:gd name="connsiteX8158" fmla="*/ 1376085 w 2566912"/>
                <a:gd name="connsiteY8158" fmla="*/ 139693 h 1447571"/>
                <a:gd name="connsiteX8159" fmla="*/ 1376371 w 2566912"/>
                <a:gd name="connsiteY8159" fmla="*/ 139312 h 1447571"/>
                <a:gd name="connsiteX8160" fmla="*/ 1376561 w 2566912"/>
                <a:gd name="connsiteY8160" fmla="*/ 136836 h 1447571"/>
                <a:gd name="connsiteX8161" fmla="*/ 1376466 w 2566912"/>
                <a:gd name="connsiteY8161" fmla="*/ 135502 h 1447571"/>
                <a:gd name="connsiteX8162" fmla="*/ 1376561 w 2566912"/>
                <a:gd name="connsiteY8162" fmla="*/ 135312 h 1447571"/>
                <a:gd name="connsiteX8163" fmla="*/ 1378752 w 2566912"/>
                <a:gd name="connsiteY8163" fmla="*/ 135407 h 1447571"/>
                <a:gd name="connsiteX8164" fmla="*/ 1383514 w 2566912"/>
                <a:gd name="connsiteY8164" fmla="*/ 135979 h 1447571"/>
                <a:gd name="connsiteX8165" fmla="*/ 1386562 w 2566912"/>
                <a:gd name="connsiteY8165" fmla="*/ 136550 h 1447571"/>
                <a:gd name="connsiteX8166" fmla="*/ 1387419 w 2566912"/>
                <a:gd name="connsiteY8166" fmla="*/ 141027 h 1447571"/>
                <a:gd name="connsiteX8167" fmla="*/ 1387610 w 2566912"/>
                <a:gd name="connsiteY8167" fmla="*/ 141408 h 1447571"/>
                <a:gd name="connsiteX8168" fmla="*/ 1393135 w 2566912"/>
                <a:gd name="connsiteY8168" fmla="*/ 141598 h 1447571"/>
                <a:gd name="connsiteX8169" fmla="*/ 1394468 w 2566912"/>
                <a:gd name="connsiteY8169" fmla="*/ 141503 h 1447571"/>
                <a:gd name="connsiteX8170" fmla="*/ 1398087 w 2566912"/>
                <a:gd name="connsiteY8170" fmla="*/ 142837 h 1447571"/>
                <a:gd name="connsiteX8171" fmla="*/ 1401135 w 2566912"/>
                <a:gd name="connsiteY8171" fmla="*/ 143884 h 1447571"/>
                <a:gd name="connsiteX8172" fmla="*/ 1402278 w 2566912"/>
                <a:gd name="connsiteY8172" fmla="*/ 144170 h 1447571"/>
                <a:gd name="connsiteX8173" fmla="*/ 1402755 w 2566912"/>
                <a:gd name="connsiteY8173" fmla="*/ 144742 h 1447571"/>
                <a:gd name="connsiteX8174" fmla="*/ 1401707 w 2566912"/>
                <a:gd name="connsiteY8174" fmla="*/ 146551 h 1447571"/>
                <a:gd name="connsiteX8175" fmla="*/ 1399802 w 2566912"/>
                <a:gd name="connsiteY8175" fmla="*/ 150647 h 1447571"/>
                <a:gd name="connsiteX8176" fmla="*/ 1398087 w 2566912"/>
                <a:gd name="connsiteY8176" fmla="*/ 151981 h 1447571"/>
                <a:gd name="connsiteX8177" fmla="*/ 1394468 w 2566912"/>
                <a:gd name="connsiteY8177" fmla="*/ 157029 h 1447571"/>
                <a:gd name="connsiteX8178" fmla="*/ 1390753 w 2566912"/>
                <a:gd name="connsiteY8178" fmla="*/ 160363 h 1447571"/>
                <a:gd name="connsiteX8179" fmla="*/ 1388562 w 2566912"/>
                <a:gd name="connsiteY8179" fmla="*/ 164649 h 1447571"/>
                <a:gd name="connsiteX8180" fmla="*/ 1388086 w 2566912"/>
                <a:gd name="connsiteY8180" fmla="*/ 166078 h 1447571"/>
                <a:gd name="connsiteX8181" fmla="*/ 1386562 w 2566912"/>
                <a:gd name="connsiteY8181" fmla="*/ 166649 h 1447571"/>
                <a:gd name="connsiteX8182" fmla="*/ 1386086 w 2566912"/>
                <a:gd name="connsiteY8182" fmla="*/ 166744 h 1447571"/>
                <a:gd name="connsiteX8183" fmla="*/ 1379799 w 2566912"/>
                <a:gd name="connsiteY8183" fmla="*/ 174364 h 1447571"/>
                <a:gd name="connsiteX8184" fmla="*/ 1377609 w 2566912"/>
                <a:gd name="connsiteY8184" fmla="*/ 177317 h 1447571"/>
                <a:gd name="connsiteX8185" fmla="*/ 1377514 w 2566912"/>
                <a:gd name="connsiteY8185" fmla="*/ 177412 h 1447571"/>
                <a:gd name="connsiteX8186" fmla="*/ 1376275 w 2566912"/>
                <a:gd name="connsiteY8186" fmla="*/ 174364 h 1447571"/>
                <a:gd name="connsiteX8187" fmla="*/ 1374561 w 2566912"/>
                <a:gd name="connsiteY8187" fmla="*/ 173317 h 1447571"/>
                <a:gd name="connsiteX8188" fmla="*/ 1373799 w 2566912"/>
                <a:gd name="connsiteY8188" fmla="*/ 173317 h 1447571"/>
                <a:gd name="connsiteX8189" fmla="*/ 1372370 w 2566912"/>
                <a:gd name="connsiteY8189" fmla="*/ 173317 h 1447571"/>
                <a:gd name="connsiteX8190" fmla="*/ 1371608 w 2566912"/>
                <a:gd name="connsiteY8190" fmla="*/ 173031 h 1447571"/>
                <a:gd name="connsiteX8191" fmla="*/ 1371703 w 2566912"/>
                <a:gd name="connsiteY8191" fmla="*/ 171697 h 1447571"/>
                <a:gd name="connsiteX8192" fmla="*/ 1371799 w 2566912"/>
                <a:gd name="connsiteY8192" fmla="*/ 171412 h 1447571"/>
                <a:gd name="connsiteX8193" fmla="*/ 1375704 w 2566912"/>
                <a:gd name="connsiteY8193" fmla="*/ 166935 h 1447571"/>
                <a:gd name="connsiteX8194" fmla="*/ 1378466 w 2566912"/>
                <a:gd name="connsiteY8194" fmla="*/ 161506 h 1447571"/>
                <a:gd name="connsiteX8195" fmla="*/ 1377990 w 2566912"/>
                <a:gd name="connsiteY8195" fmla="*/ 160648 h 1447571"/>
                <a:gd name="connsiteX8196" fmla="*/ 1372275 w 2566912"/>
                <a:gd name="connsiteY8196" fmla="*/ 165506 h 1447571"/>
                <a:gd name="connsiteX8197" fmla="*/ 1371703 w 2566912"/>
                <a:gd name="connsiteY8197" fmla="*/ 166173 h 1447571"/>
                <a:gd name="connsiteX8198" fmla="*/ 1371322 w 2566912"/>
                <a:gd name="connsiteY8198" fmla="*/ 166363 h 1447571"/>
                <a:gd name="connsiteX8199" fmla="*/ 1369894 w 2566912"/>
                <a:gd name="connsiteY8199" fmla="*/ 164744 h 1447571"/>
                <a:gd name="connsiteX8200" fmla="*/ 1370751 w 2566912"/>
                <a:gd name="connsiteY8200" fmla="*/ 163601 h 1447571"/>
                <a:gd name="connsiteX8201" fmla="*/ 1371894 w 2566912"/>
                <a:gd name="connsiteY8201" fmla="*/ 162649 h 1447571"/>
                <a:gd name="connsiteX8202" fmla="*/ 1372370 w 2566912"/>
                <a:gd name="connsiteY8202" fmla="*/ 160077 h 1447571"/>
                <a:gd name="connsiteX8203" fmla="*/ 1372275 w 2566912"/>
                <a:gd name="connsiteY8203" fmla="*/ 158934 h 1447571"/>
                <a:gd name="connsiteX8204" fmla="*/ 1375894 w 2566912"/>
                <a:gd name="connsiteY8204" fmla="*/ 155219 h 1447571"/>
                <a:gd name="connsiteX8205" fmla="*/ 1379419 w 2566912"/>
                <a:gd name="connsiteY8205" fmla="*/ 154171 h 1447571"/>
                <a:gd name="connsiteX8206" fmla="*/ 1381133 w 2566912"/>
                <a:gd name="connsiteY8206" fmla="*/ 153790 h 1447571"/>
                <a:gd name="connsiteX8207" fmla="*/ 1381895 w 2566912"/>
                <a:gd name="connsiteY8207" fmla="*/ 153219 h 1447571"/>
                <a:gd name="connsiteX8208" fmla="*/ 1381609 w 2566912"/>
                <a:gd name="connsiteY8208" fmla="*/ 151600 h 1447571"/>
                <a:gd name="connsiteX8209" fmla="*/ 1381228 w 2566912"/>
                <a:gd name="connsiteY8209" fmla="*/ 150742 h 1447571"/>
                <a:gd name="connsiteX8210" fmla="*/ 1378466 w 2566912"/>
                <a:gd name="connsiteY8210" fmla="*/ 149218 h 1447571"/>
                <a:gd name="connsiteX8211" fmla="*/ 1377133 w 2566912"/>
                <a:gd name="connsiteY8211" fmla="*/ 147504 h 1447571"/>
                <a:gd name="connsiteX8212" fmla="*/ 1376561 w 2566912"/>
                <a:gd name="connsiteY8212" fmla="*/ 147028 h 1447571"/>
                <a:gd name="connsiteX8213" fmla="*/ 1374180 w 2566912"/>
                <a:gd name="connsiteY8213" fmla="*/ 148552 h 1447571"/>
                <a:gd name="connsiteX8214" fmla="*/ 1373799 w 2566912"/>
                <a:gd name="connsiteY8214" fmla="*/ 148837 h 1447571"/>
                <a:gd name="connsiteX8215" fmla="*/ 1369798 w 2566912"/>
                <a:gd name="connsiteY8215" fmla="*/ 152171 h 1447571"/>
                <a:gd name="connsiteX8216" fmla="*/ 1367417 w 2566912"/>
                <a:gd name="connsiteY8216" fmla="*/ 155029 h 1447571"/>
                <a:gd name="connsiteX8217" fmla="*/ 1367322 w 2566912"/>
                <a:gd name="connsiteY8217" fmla="*/ 159410 h 1447571"/>
                <a:gd name="connsiteX8218" fmla="*/ 1367226 w 2566912"/>
                <a:gd name="connsiteY8218" fmla="*/ 159601 h 1447571"/>
                <a:gd name="connsiteX8219" fmla="*/ 1365607 w 2566912"/>
                <a:gd name="connsiteY8219" fmla="*/ 160077 h 1447571"/>
                <a:gd name="connsiteX8220" fmla="*/ 1361607 w 2566912"/>
                <a:gd name="connsiteY8220" fmla="*/ 156934 h 1447571"/>
                <a:gd name="connsiteX8221" fmla="*/ 1359416 w 2566912"/>
                <a:gd name="connsiteY8221" fmla="*/ 155886 h 1447571"/>
                <a:gd name="connsiteX8222" fmla="*/ 1357892 w 2566912"/>
                <a:gd name="connsiteY8222" fmla="*/ 155505 h 1447571"/>
                <a:gd name="connsiteX8223" fmla="*/ 1356749 w 2566912"/>
                <a:gd name="connsiteY8223" fmla="*/ 153124 h 1447571"/>
                <a:gd name="connsiteX8224" fmla="*/ 1356654 w 2566912"/>
                <a:gd name="connsiteY8224" fmla="*/ 152457 h 1447571"/>
                <a:gd name="connsiteX8225" fmla="*/ 1356273 w 2566912"/>
                <a:gd name="connsiteY8225" fmla="*/ 151981 h 1447571"/>
                <a:gd name="connsiteX8226" fmla="*/ 1353796 w 2566912"/>
                <a:gd name="connsiteY8226" fmla="*/ 152266 h 1447571"/>
                <a:gd name="connsiteX8227" fmla="*/ 1352939 w 2566912"/>
                <a:gd name="connsiteY8227" fmla="*/ 152552 h 1447571"/>
                <a:gd name="connsiteX8228" fmla="*/ 1351320 w 2566912"/>
                <a:gd name="connsiteY8228" fmla="*/ 150838 h 1447571"/>
                <a:gd name="connsiteX8229" fmla="*/ 1352082 w 2566912"/>
                <a:gd name="connsiteY8229" fmla="*/ 146647 h 1447571"/>
                <a:gd name="connsiteX8230" fmla="*/ 2438504 w 2566912"/>
                <a:gd name="connsiteY8230" fmla="*/ 1436713 h 1447571"/>
                <a:gd name="connsiteX8231" fmla="*/ 2438408 w 2566912"/>
                <a:gd name="connsiteY8231" fmla="*/ 1436713 h 1447571"/>
                <a:gd name="connsiteX8232" fmla="*/ 2437932 w 2566912"/>
                <a:gd name="connsiteY8232" fmla="*/ 1436713 h 1447571"/>
                <a:gd name="connsiteX8233" fmla="*/ 2435551 w 2566912"/>
                <a:gd name="connsiteY8233" fmla="*/ 1437094 h 1447571"/>
                <a:gd name="connsiteX8234" fmla="*/ 2435169 w 2566912"/>
                <a:gd name="connsiteY8234" fmla="*/ 1437856 h 1447571"/>
                <a:gd name="connsiteX8235" fmla="*/ 2435169 w 2566912"/>
                <a:gd name="connsiteY8235" fmla="*/ 1438332 h 1447571"/>
                <a:gd name="connsiteX8236" fmla="*/ 2434408 w 2566912"/>
                <a:gd name="connsiteY8236" fmla="*/ 1441190 h 1447571"/>
                <a:gd name="connsiteX8237" fmla="*/ 2434122 w 2566912"/>
                <a:gd name="connsiteY8237" fmla="*/ 1441475 h 1447571"/>
                <a:gd name="connsiteX8238" fmla="*/ 2432312 w 2566912"/>
                <a:gd name="connsiteY8238" fmla="*/ 1443952 h 1447571"/>
                <a:gd name="connsiteX8239" fmla="*/ 2433170 w 2566912"/>
                <a:gd name="connsiteY8239" fmla="*/ 1444333 h 1447571"/>
                <a:gd name="connsiteX8240" fmla="*/ 2435836 w 2566912"/>
                <a:gd name="connsiteY8240" fmla="*/ 1443190 h 1447571"/>
                <a:gd name="connsiteX8241" fmla="*/ 2436884 w 2566912"/>
                <a:gd name="connsiteY8241" fmla="*/ 1442523 h 1447571"/>
                <a:gd name="connsiteX8242" fmla="*/ 2438217 w 2566912"/>
                <a:gd name="connsiteY8242" fmla="*/ 1441285 h 1447571"/>
                <a:gd name="connsiteX8243" fmla="*/ 2438789 w 2566912"/>
                <a:gd name="connsiteY8243" fmla="*/ 1440523 h 1447571"/>
                <a:gd name="connsiteX8244" fmla="*/ 2439646 w 2566912"/>
                <a:gd name="connsiteY8244" fmla="*/ 1439856 h 1447571"/>
                <a:gd name="connsiteX8245" fmla="*/ 2440980 w 2566912"/>
                <a:gd name="connsiteY8245" fmla="*/ 1438332 h 1447571"/>
                <a:gd name="connsiteX8246" fmla="*/ 2440599 w 2566912"/>
                <a:gd name="connsiteY8246" fmla="*/ 1437665 h 1447571"/>
                <a:gd name="connsiteX8247" fmla="*/ 2438504 w 2566912"/>
                <a:gd name="connsiteY8247" fmla="*/ 1436713 h 1447571"/>
                <a:gd name="connsiteX8248" fmla="*/ 2439170 w 2566912"/>
                <a:gd name="connsiteY8248" fmla="*/ 1439094 h 1447571"/>
                <a:gd name="connsiteX8249" fmla="*/ 2438217 w 2566912"/>
                <a:gd name="connsiteY8249" fmla="*/ 1439856 h 1447571"/>
                <a:gd name="connsiteX8250" fmla="*/ 2437455 w 2566912"/>
                <a:gd name="connsiteY8250" fmla="*/ 1440808 h 1447571"/>
                <a:gd name="connsiteX8251" fmla="*/ 2436503 w 2566912"/>
                <a:gd name="connsiteY8251" fmla="*/ 1441761 h 1447571"/>
                <a:gd name="connsiteX8252" fmla="*/ 2435265 w 2566912"/>
                <a:gd name="connsiteY8252" fmla="*/ 1442523 h 1447571"/>
                <a:gd name="connsiteX8253" fmla="*/ 2433170 w 2566912"/>
                <a:gd name="connsiteY8253" fmla="*/ 1443475 h 1447571"/>
                <a:gd name="connsiteX8254" fmla="*/ 2434693 w 2566912"/>
                <a:gd name="connsiteY8254" fmla="*/ 1441951 h 1447571"/>
                <a:gd name="connsiteX8255" fmla="*/ 2434979 w 2566912"/>
                <a:gd name="connsiteY8255" fmla="*/ 1441666 h 1447571"/>
                <a:gd name="connsiteX8256" fmla="*/ 2436027 w 2566912"/>
                <a:gd name="connsiteY8256" fmla="*/ 1438142 h 1447571"/>
                <a:gd name="connsiteX8257" fmla="*/ 2436027 w 2566912"/>
                <a:gd name="connsiteY8257" fmla="*/ 1437761 h 1447571"/>
                <a:gd name="connsiteX8258" fmla="*/ 2436122 w 2566912"/>
                <a:gd name="connsiteY8258" fmla="*/ 1437570 h 1447571"/>
                <a:gd name="connsiteX8259" fmla="*/ 2436979 w 2566912"/>
                <a:gd name="connsiteY8259" fmla="*/ 1437379 h 1447571"/>
                <a:gd name="connsiteX8260" fmla="*/ 2437741 w 2566912"/>
                <a:gd name="connsiteY8260" fmla="*/ 1437379 h 1447571"/>
                <a:gd name="connsiteX8261" fmla="*/ 2438217 w 2566912"/>
                <a:gd name="connsiteY8261" fmla="*/ 1437379 h 1447571"/>
                <a:gd name="connsiteX8262" fmla="*/ 2440027 w 2566912"/>
                <a:gd name="connsiteY8262" fmla="*/ 1438142 h 1447571"/>
                <a:gd name="connsiteX8263" fmla="*/ 2439170 w 2566912"/>
                <a:gd name="connsiteY8263" fmla="*/ 1439094 h 1447571"/>
                <a:gd name="connsiteX8264" fmla="*/ 1438950 w 2566912"/>
                <a:gd name="connsiteY8264" fmla="*/ 145694 h 1447571"/>
                <a:gd name="connsiteX8265" fmla="*/ 1439521 w 2566912"/>
                <a:gd name="connsiteY8265" fmla="*/ 146837 h 1447571"/>
                <a:gd name="connsiteX8266" fmla="*/ 1441331 w 2566912"/>
                <a:gd name="connsiteY8266" fmla="*/ 147790 h 1447571"/>
                <a:gd name="connsiteX8267" fmla="*/ 1441521 w 2566912"/>
                <a:gd name="connsiteY8267" fmla="*/ 147790 h 1447571"/>
                <a:gd name="connsiteX8268" fmla="*/ 1442665 w 2566912"/>
                <a:gd name="connsiteY8268" fmla="*/ 146932 h 1447571"/>
                <a:gd name="connsiteX8269" fmla="*/ 1444665 w 2566912"/>
                <a:gd name="connsiteY8269" fmla="*/ 145504 h 1447571"/>
                <a:gd name="connsiteX8270" fmla="*/ 1445618 w 2566912"/>
                <a:gd name="connsiteY8270" fmla="*/ 145408 h 1447571"/>
                <a:gd name="connsiteX8271" fmla="*/ 1449332 w 2566912"/>
                <a:gd name="connsiteY8271" fmla="*/ 144551 h 1447571"/>
                <a:gd name="connsiteX8272" fmla="*/ 1449903 w 2566912"/>
                <a:gd name="connsiteY8272" fmla="*/ 143122 h 1447571"/>
                <a:gd name="connsiteX8273" fmla="*/ 1449142 w 2566912"/>
                <a:gd name="connsiteY8273" fmla="*/ 141122 h 1447571"/>
                <a:gd name="connsiteX8274" fmla="*/ 1444951 w 2566912"/>
                <a:gd name="connsiteY8274" fmla="*/ 141122 h 1447571"/>
                <a:gd name="connsiteX8275" fmla="*/ 1444284 w 2566912"/>
                <a:gd name="connsiteY8275" fmla="*/ 141408 h 1447571"/>
                <a:gd name="connsiteX8276" fmla="*/ 1440950 w 2566912"/>
                <a:gd name="connsiteY8276" fmla="*/ 143408 h 1447571"/>
                <a:gd name="connsiteX8277" fmla="*/ 1440378 w 2566912"/>
                <a:gd name="connsiteY8277" fmla="*/ 143980 h 1447571"/>
                <a:gd name="connsiteX8278" fmla="*/ 1438950 w 2566912"/>
                <a:gd name="connsiteY8278" fmla="*/ 145694 h 1447571"/>
                <a:gd name="connsiteX8279" fmla="*/ 1440855 w 2566912"/>
                <a:gd name="connsiteY8279" fmla="*/ 144456 h 1447571"/>
                <a:gd name="connsiteX8280" fmla="*/ 1441521 w 2566912"/>
                <a:gd name="connsiteY8280" fmla="*/ 143789 h 1447571"/>
                <a:gd name="connsiteX8281" fmla="*/ 1444569 w 2566912"/>
                <a:gd name="connsiteY8281" fmla="*/ 142075 h 1447571"/>
                <a:gd name="connsiteX8282" fmla="*/ 1445332 w 2566912"/>
                <a:gd name="connsiteY8282" fmla="*/ 141789 h 1447571"/>
                <a:gd name="connsiteX8283" fmla="*/ 1447046 w 2566912"/>
                <a:gd name="connsiteY8283" fmla="*/ 141408 h 1447571"/>
                <a:gd name="connsiteX8284" fmla="*/ 1448665 w 2566912"/>
                <a:gd name="connsiteY8284" fmla="*/ 141694 h 1447571"/>
                <a:gd name="connsiteX8285" fmla="*/ 1449046 w 2566912"/>
                <a:gd name="connsiteY8285" fmla="*/ 143313 h 1447571"/>
                <a:gd name="connsiteX8286" fmla="*/ 1448856 w 2566912"/>
                <a:gd name="connsiteY8286" fmla="*/ 143694 h 1447571"/>
                <a:gd name="connsiteX8287" fmla="*/ 1445618 w 2566912"/>
                <a:gd name="connsiteY8287" fmla="*/ 144361 h 1447571"/>
                <a:gd name="connsiteX8288" fmla="*/ 1444665 w 2566912"/>
                <a:gd name="connsiteY8288" fmla="*/ 144456 h 1447571"/>
                <a:gd name="connsiteX8289" fmla="*/ 1441998 w 2566912"/>
                <a:gd name="connsiteY8289" fmla="*/ 146266 h 1447571"/>
                <a:gd name="connsiteX8290" fmla="*/ 1441521 w 2566912"/>
                <a:gd name="connsiteY8290" fmla="*/ 146742 h 1447571"/>
                <a:gd name="connsiteX8291" fmla="*/ 1440284 w 2566912"/>
                <a:gd name="connsiteY8291" fmla="*/ 145980 h 1447571"/>
                <a:gd name="connsiteX8292" fmla="*/ 1439998 w 2566912"/>
                <a:gd name="connsiteY8292" fmla="*/ 145504 h 1447571"/>
                <a:gd name="connsiteX8293" fmla="*/ 1440855 w 2566912"/>
                <a:gd name="connsiteY8293" fmla="*/ 144456 h 1447571"/>
                <a:gd name="connsiteX8294" fmla="*/ 1257975 w 2566912"/>
                <a:gd name="connsiteY8294" fmla="*/ 389249 h 1447571"/>
                <a:gd name="connsiteX8295" fmla="*/ 1258165 w 2566912"/>
                <a:gd name="connsiteY8295" fmla="*/ 389249 h 1447571"/>
                <a:gd name="connsiteX8296" fmla="*/ 1259023 w 2566912"/>
                <a:gd name="connsiteY8296" fmla="*/ 388867 h 1447571"/>
                <a:gd name="connsiteX8297" fmla="*/ 1259689 w 2566912"/>
                <a:gd name="connsiteY8297" fmla="*/ 386105 h 1447571"/>
                <a:gd name="connsiteX8298" fmla="*/ 1258832 w 2566912"/>
                <a:gd name="connsiteY8298" fmla="*/ 384867 h 1447571"/>
                <a:gd name="connsiteX8299" fmla="*/ 1257975 w 2566912"/>
                <a:gd name="connsiteY8299" fmla="*/ 385629 h 1447571"/>
                <a:gd name="connsiteX8300" fmla="*/ 1257594 w 2566912"/>
                <a:gd name="connsiteY8300" fmla="*/ 386391 h 1447571"/>
                <a:gd name="connsiteX8301" fmla="*/ 1257117 w 2566912"/>
                <a:gd name="connsiteY8301" fmla="*/ 387915 h 1447571"/>
                <a:gd name="connsiteX8302" fmla="*/ 1257975 w 2566912"/>
                <a:gd name="connsiteY8302" fmla="*/ 389249 h 1447571"/>
                <a:gd name="connsiteX8303" fmla="*/ 1258356 w 2566912"/>
                <a:gd name="connsiteY8303" fmla="*/ 386677 h 1447571"/>
                <a:gd name="connsiteX8304" fmla="*/ 1258737 w 2566912"/>
                <a:gd name="connsiteY8304" fmla="*/ 385915 h 1447571"/>
                <a:gd name="connsiteX8305" fmla="*/ 1258737 w 2566912"/>
                <a:gd name="connsiteY8305" fmla="*/ 386105 h 1447571"/>
                <a:gd name="connsiteX8306" fmla="*/ 1258737 w 2566912"/>
                <a:gd name="connsiteY8306" fmla="*/ 386200 h 1447571"/>
                <a:gd name="connsiteX8307" fmla="*/ 1258356 w 2566912"/>
                <a:gd name="connsiteY8307" fmla="*/ 388296 h 1447571"/>
                <a:gd name="connsiteX8308" fmla="*/ 1258165 w 2566912"/>
                <a:gd name="connsiteY8308" fmla="*/ 388391 h 1447571"/>
                <a:gd name="connsiteX8309" fmla="*/ 1257975 w 2566912"/>
                <a:gd name="connsiteY8309" fmla="*/ 387629 h 1447571"/>
                <a:gd name="connsiteX8310" fmla="*/ 1258356 w 2566912"/>
                <a:gd name="connsiteY8310" fmla="*/ 386677 h 1447571"/>
                <a:gd name="connsiteX8311" fmla="*/ 2118654 w 2566912"/>
                <a:gd name="connsiteY8311" fmla="*/ 890359 h 1447571"/>
                <a:gd name="connsiteX8312" fmla="*/ 2118273 w 2566912"/>
                <a:gd name="connsiteY8312" fmla="*/ 891121 h 1447571"/>
                <a:gd name="connsiteX8313" fmla="*/ 2118082 w 2566912"/>
                <a:gd name="connsiteY8313" fmla="*/ 891787 h 1447571"/>
                <a:gd name="connsiteX8314" fmla="*/ 2117987 w 2566912"/>
                <a:gd name="connsiteY8314" fmla="*/ 893026 h 1447571"/>
                <a:gd name="connsiteX8315" fmla="*/ 2118940 w 2566912"/>
                <a:gd name="connsiteY8315" fmla="*/ 893502 h 1447571"/>
                <a:gd name="connsiteX8316" fmla="*/ 2119225 w 2566912"/>
                <a:gd name="connsiteY8316" fmla="*/ 893502 h 1447571"/>
                <a:gd name="connsiteX8317" fmla="*/ 2121130 w 2566912"/>
                <a:gd name="connsiteY8317" fmla="*/ 891978 h 1447571"/>
                <a:gd name="connsiteX8318" fmla="*/ 2120844 w 2566912"/>
                <a:gd name="connsiteY8318" fmla="*/ 890073 h 1447571"/>
                <a:gd name="connsiteX8319" fmla="*/ 2120654 w 2566912"/>
                <a:gd name="connsiteY8319" fmla="*/ 890073 h 1447571"/>
                <a:gd name="connsiteX8320" fmla="*/ 2118654 w 2566912"/>
                <a:gd name="connsiteY8320" fmla="*/ 890359 h 1447571"/>
                <a:gd name="connsiteX8321" fmla="*/ 2120273 w 2566912"/>
                <a:gd name="connsiteY8321" fmla="*/ 891692 h 1447571"/>
                <a:gd name="connsiteX8322" fmla="*/ 2119130 w 2566912"/>
                <a:gd name="connsiteY8322" fmla="*/ 892645 h 1447571"/>
                <a:gd name="connsiteX8323" fmla="*/ 2118749 w 2566912"/>
                <a:gd name="connsiteY8323" fmla="*/ 892549 h 1447571"/>
                <a:gd name="connsiteX8324" fmla="*/ 2118845 w 2566912"/>
                <a:gd name="connsiteY8324" fmla="*/ 891978 h 1447571"/>
                <a:gd name="connsiteX8325" fmla="*/ 2119130 w 2566912"/>
                <a:gd name="connsiteY8325" fmla="*/ 891121 h 1447571"/>
                <a:gd name="connsiteX8326" fmla="*/ 2119225 w 2566912"/>
                <a:gd name="connsiteY8326" fmla="*/ 891025 h 1447571"/>
                <a:gd name="connsiteX8327" fmla="*/ 2120083 w 2566912"/>
                <a:gd name="connsiteY8327" fmla="*/ 890835 h 1447571"/>
                <a:gd name="connsiteX8328" fmla="*/ 2120368 w 2566912"/>
                <a:gd name="connsiteY8328" fmla="*/ 890835 h 1447571"/>
                <a:gd name="connsiteX8329" fmla="*/ 2120273 w 2566912"/>
                <a:gd name="connsiteY8329" fmla="*/ 891692 h 1447571"/>
                <a:gd name="connsiteX8330" fmla="*/ 1387610 w 2566912"/>
                <a:gd name="connsiteY8330" fmla="*/ 131407 h 1447571"/>
                <a:gd name="connsiteX8331" fmla="*/ 1391230 w 2566912"/>
                <a:gd name="connsiteY8331" fmla="*/ 134264 h 1447571"/>
                <a:gd name="connsiteX8332" fmla="*/ 1391230 w 2566912"/>
                <a:gd name="connsiteY8332" fmla="*/ 134264 h 1447571"/>
                <a:gd name="connsiteX8333" fmla="*/ 1389896 w 2566912"/>
                <a:gd name="connsiteY8333" fmla="*/ 136645 h 1447571"/>
                <a:gd name="connsiteX8334" fmla="*/ 1391134 w 2566912"/>
                <a:gd name="connsiteY8334" fmla="*/ 138646 h 1447571"/>
                <a:gd name="connsiteX8335" fmla="*/ 1392659 w 2566912"/>
                <a:gd name="connsiteY8335" fmla="*/ 138741 h 1447571"/>
                <a:gd name="connsiteX8336" fmla="*/ 1396087 w 2566912"/>
                <a:gd name="connsiteY8336" fmla="*/ 136931 h 1447571"/>
                <a:gd name="connsiteX8337" fmla="*/ 1399897 w 2566912"/>
                <a:gd name="connsiteY8337" fmla="*/ 134931 h 1447571"/>
                <a:gd name="connsiteX8338" fmla="*/ 1409613 w 2566912"/>
                <a:gd name="connsiteY8338" fmla="*/ 133502 h 1447571"/>
                <a:gd name="connsiteX8339" fmla="*/ 1409994 w 2566912"/>
                <a:gd name="connsiteY8339" fmla="*/ 133883 h 1447571"/>
                <a:gd name="connsiteX8340" fmla="*/ 1410660 w 2566912"/>
                <a:gd name="connsiteY8340" fmla="*/ 135026 h 1447571"/>
                <a:gd name="connsiteX8341" fmla="*/ 1410184 w 2566912"/>
                <a:gd name="connsiteY8341" fmla="*/ 135217 h 1447571"/>
                <a:gd name="connsiteX8342" fmla="*/ 1408184 w 2566912"/>
                <a:gd name="connsiteY8342" fmla="*/ 135502 h 1447571"/>
                <a:gd name="connsiteX8343" fmla="*/ 1400850 w 2566912"/>
                <a:gd name="connsiteY8343" fmla="*/ 137693 h 1447571"/>
                <a:gd name="connsiteX8344" fmla="*/ 1401517 w 2566912"/>
                <a:gd name="connsiteY8344" fmla="*/ 139979 h 1447571"/>
                <a:gd name="connsiteX8345" fmla="*/ 1403517 w 2566912"/>
                <a:gd name="connsiteY8345" fmla="*/ 140932 h 1447571"/>
                <a:gd name="connsiteX8346" fmla="*/ 1405517 w 2566912"/>
                <a:gd name="connsiteY8346" fmla="*/ 140360 h 1447571"/>
                <a:gd name="connsiteX8347" fmla="*/ 1407232 w 2566912"/>
                <a:gd name="connsiteY8347" fmla="*/ 140074 h 1447571"/>
                <a:gd name="connsiteX8348" fmla="*/ 1412375 w 2566912"/>
                <a:gd name="connsiteY8348" fmla="*/ 142741 h 1447571"/>
                <a:gd name="connsiteX8349" fmla="*/ 1420376 w 2566912"/>
                <a:gd name="connsiteY8349" fmla="*/ 141503 h 1447571"/>
                <a:gd name="connsiteX8350" fmla="*/ 1421043 w 2566912"/>
                <a:gd name="connsiteY8350" fmla="*/ 140170 h 1447571"/>
                <a:gd name="connsiteX8351" fmla="*/ 1421328 w 2566912"/>
                <a:gd name="connsiteY8351" fmla="*/ 139312 h 1447571"/>
                <a:gd name="connsiteX8352" fmla="*/ 1421900 w 2566912"/>
                <a:gd name="connsiteY8352" fmla="*/ 139408 h 1447571"/>
                <a:gd name="connsiteX8353" fmla="*/ 1427234 w 2566912"/>
                <a:gd name="connsiteY8353" fmla="*/ 139979 h 1447571"/>
                <a:gd name="connsiteX8354" fmla="*/ 1427901 w 2566912"/>
                <a:gd name="connsiteY8354" fmla="*/ 139979 h 1447571"/>
                <a:gd name="connsiteX8355" fmla="*/ 1431615 w 2566912"/>
                <a:gd name="connsiteY8355" fmla="*/ 138455 h 1447571"/>
                <a:gd name="connsiteX8356" fmla="*/ 1431902 w 2566912"/>
                <a:gd name="connsiteY8356" fmla="*/ 137598 h 1447571"/>
                <a:gd name="connsiteX8357" fmla="*/ 1432663 w 2566912"/>
                <a:gd name="connsiteY8357" fmla="*/ 136550 h 1447571"/>
                <a:gd name="connsiteX8358" fmla="*/ 1437236 w 2566912"/>
                <a:gd name="connsiteY8358" fmla="*/ 134359 h 1447571"/>
                <a:gd name="connsiteX8359" fmla="*/ 1438092 w 2566912"/>
                <a:gd name="connsiteY8359" fmla="*/ 133407 h 1447571"/>
                <a:gd name="connsiteX8360" fmla="*/ 1440093 w 2566912"/>
                <a:gd name="connsiteY8360" fmla="*/ 128549 h 1447571"/>
                <a:gd name="connsiteX8361" fmla="*/ 1433235 w 2566912"/>
                <a:gd name="connsiteY8361" fmla="*/ 124930 h 1447571"/>
                <a:gd name="connsiteX8362" fmla="*/ 1426377 w 2566912"/>
                <a:gd name="connsiteY8362" fmla="*/ 122929 h 1447571"/>
                <a:gd name="connsiteX8363" fmla="*/ 1425519 w 2566912"/>
                <a:gd name="connsiteY8363" fmla="*/ 123977 h 1447571"/>
                <a:gd name="connsiteX8364" fmla="*/ 1424281 w 2566912"/>
                <a:gd name="connsiteY8364" fmla="*/ 125120 h 1447571"/>
                <a:gd name="connsiteX8365" fmla="*/ 1422757 w 2566912"/>
                <a:gd name="connsiteY8365" fmla="*/ 124834 h 1447571"/>
                <a:gd name="connsiteX8366" fmla="*/ 1421328 w 2566912"/>
                <a:gd name="connsiteY8366" fmla="*/ 124549 h 1447571"/>
                <a:gd name="connsiteX8367" fmla="*/ 1417995 w 2566912"/>
                <a:gd name="connsiteY8367" fmla="*/ 123310 h 1447571"/>
                <a:gd name="connsiteX8368" fmla="*/ 1415042 w 2566912"/>
                <a:gd name="connsiteY8368" fmla="*/ 121786 h 1447571"/>
                <a:gd name="connsiteX8369" fmla="*/ 1414661 w 2566912"/>
                <a:gd name="connsiteY8369" fmla="*/ 121691 h 1447571"/>
                <a:gd name="connsiteX8370" fmla="*/ 1411709 w 2566912"/>
                <a:gd name="connsiteY8370" fmla="*/ 121977 h 1447571"/>
                <a:gd name="connsiteX8371" fmla="*/ 1411327 w 2566912"/>
                <a:gd name="connsiteY8371" fmla="*/ 123120 h 1447571"/>
                <a:gd name="connsiteX8372" fmla="*/ 1411709 w 2566912"/>
                <a:gd name="connsiteY8372" fmla="*/ 124263 h 1447571"/>
                <a:gd name="connsiteX8373" fmla="*/ 1412089 w 2566912"/>
                <a:gd name="connsiteY8373" fmla="*/ 126168 h 1447571"/>
                <a:gd name="connsiteX8374" fmla="*/ 1412185 w 2566912"/>
                <a:gd name="connsiteY8374" fmla="*/ 127025 h 1447571"/>
                <a:gd name="connsiteX8375" fmla="*/ 1412280 w 2566912"/>
                <a:gd name="connsiteY8375" fmla="*/ 129121 h 1447571"/>
                <a:gd name="connsiteX8376" fmla="*/ 1412089 w 2566912"/>
                <a:gd name="connsiteY8376" fmla="*/ 129025 h 1447571"/>
                <a:gd name="connsiteX8377" fmla="*/ 1410851 w 2566912"/>
                <a:gd name="connsiteY8377" fmla="*/ 128359 h 1447571"/>
                <a:gd name="connsiteX8378" fmla="*/ 1407518 w 2566912"/>
                <a:gd name="connsiteY8378" fmla="*/ 126930 h 1447571"/>
                <a:gd name="connsiteX8379" fmla="*/ 1402564 w 2566912"/>
                <a:gd name="connsiteY8379" fmla="*/ 125215 h 1447571"/>
                <a:gd name="connsiteX8380" fmla="*/ 1402088 w 2566912"/>
                <a:gd name="connsiteY8380" fmla="*/ 124834 h 1447571"/>
                <a:gd name="connsiteX8381" fmla="*/ 1401421 w 2566912"/>
                <a:gd name="connsiteY8381" fmla="*/ 123025 h 1447571"/>
                <a:gd name="connsiteX8382" fmla="*/ 1401707 w 2566912"/>
                <a:gd name="connsiteY8382" fmla="*/ 122167 h 1447571"/>
                <a:gd name="connsiteX8383" fmla="*/ 1401421 w 2566912"/>
                <a:gd name="connsiteY8383" fmla="*/ 118643 h 1447571"/>
                <a:gd name="connsiteX8384" fmla="*/ 1401231 w 2566912"/>
                <a:gd name="connsiteY8384" fmla="*/ 118643 h 1447571"/>
                <a:gd name="connsiteX8385" fmla="*/ 1397707 w 2566912"/>
                <a:gd name="connsiteY8385" fmla="*/ 119024 h 1447571"/>
                <a:gd name="connsiteX8386" fmla="*/ 1397040 w 2566912"/>
                <a:gd name="connsiteY8386" fmla="*/ 119691 h 1447571"/>
                <a:gd name="connsiteX8387" fmla="*/ 1394563 w 2566912"/>
                <a:gd name="connsiteY8387" fmla="*/ 124644 h 1447571"/>
                <a:gd name="connsiteX8388" fmla="*/ 1395230 w 2566912"/>
                <a:gd name="connsiteY8388" fmla="*/ 125406 h 1447571"/>
                <a:gd name="connsiteX8389" fmla="*/ 1396754 w 2566912"/>
                <a:gd name="connsiteY8389" fmla="*/ 127787 h 1447571"/>
                <a:gd name="connsiteX8390" fmla="*/ 1396564 w 2566912"/>
                <a:gd name="connsiteY8390" fmla="*/ 127882 h 1447571"/>
                <a:gd name="connsiteX8391" fmla="*/ 1395325 w 2566912"/>
                <a:gd name="connsiteY8391" fmla="*/ 128549 h 1447571"/>
                <a:gd name="connsiteX8392" fmla="*/ 1394373 w 2566912"/>
                <a:gd name="connsiteY8392" fmla="*/ 128930 h 1447571"/>
                <a:gd name="connsiteX8393" fmla="*/ 1392182 w 2566912"/>
                <a:gd name="connsiteY8393" fmla="*/ 128168 h 1447571"/>
                <a:gd name="connsiteX8394" fmla="*/ 1389324 w 2566912"/>
                <a:gd name="connsiteY8394" fmla="*/ 127597 h 1447571"/>
                <a:gd name="connsiteX8395" fmla="*/ 1388944 w 2566912"/>
                <a:gd name="connsiteY8395" fmla="*/ 127882 h 1447571"/>
                <a:gd name="connsiteX8396" fmla="*/ 1386848 w 2566912"/>
                <a:gd name="connsiteY8396" fmla="*/ 130454 h 1447571"/>
                <a:gd name="connsiteX8397" fmla="*/ 1387610 w 2566912"/>
                <a:gd name="connsiteY8397" fmla="*/ 131407 h 1447571"/>
                <a:gd name="connsiteX8398" fmla="*/ 1389611 w 2566912"/>
                <a:gd name="connsiteY8398" fmla="*/ 128549 h 1447571"/>
                <a:gd name="connsiteX8399" fmla="*/ 1389991 w 2566912"/>
                <a:gd name="connsiteY8399" fmla="*/ 128263 h 1447571"/>
                <a:gd name="connsiteX8400" fmla="*/ 1391801 w 2566912"/>
                <a:gd name="connsiteY8400" fmla="*/ 128930 h 1447571"/>
                <a:gd name="connsiteX8401" fmla="*/ 1394563 w 2566912"/>
                <a:gd name="connsiteY8401" fmla="*/ 129787 h 1447571"/>
                <a:gd name="connsiteX8402" fmla="*/ 1395992 w 2566912"/>
                <a:gd name="connsiteY8402" fmla="*/ 129216 h 1447571"/>
                <a:gd name="connsiteX8403" fmla="*/ 1397040 w 2566912"/>
                <a:gd name="connsiteY8403" fmla="*/ 128644 h 1447571"/>
                <a:gd name="connsiteX8404" fmla="*/ 1397707 w 2566912"/>
                <a:gd name="connsiteY8404" fmla="*/ 127978 h 1447571"/>
                <a:gd name="connsiteX8405" fmla="*/ 1395992 w 2566912"/>
                <a:gd name="connsiteY8405" fmla="*/ 124930 h 1447571"/>
                <a:gd name="connsiteX8406" fmla="*/ 1395421 w 2566912"/>
                <a:gd name="connsiteY8406" fmla="*/ 124263 h 1447571"/>
                <a:gd name="connsiteX8407" fmla="*/ 1397802 w 2566912"/>
                <a:gd name="connsiteY8407" fmla="*/ 120453 h 1447571"/>
                <a:gd name="connsiteX8408" fmla="*/ 1398564 w 2566912"/>
                <a:gd name="connsiteY8408" fmla="*/ 119691 h 1447571"/>
                <a:gd name="connsiteX8409" fmla="*/ 1401135 w 2566912"/>
                <a:gd name="connsiteY8409" fmla="*/ 119596 h 1447571"/>
                <a:gd name="connsiteX8410" fmla="*/ 1401326 w 2566912"/>
                <a:gd name="connsiteY8410" fmla="*/ 119596 h 1447571"/>
                <a:gd name="connsiteX8411" fmla="*/ 1401135 w 2566912"/>
                <a:gd name="connsiteY8411" fmla="*/ 122072 h 1447571"/>
                <a:gd name="connsiteX8412" fmla="*/ 1400850 w 2566912"/>
                <a:gd name="connsiteY8412" fmla="*/ 122929 h 1447571"/>
                <a:gd name="connsiteX8413" fmla="*/ 1401707 w 2566912"/>
                <a:gd name="connsiteY8413" fmla="*/ 125501 h 1447571"/>
                <a:gd name="connsiteX8414" fmla="*/ 1402088 w 2566912"/>
                <a:gd name="connsiteY8414" fmla="*/ 125882 h 1447571"/>
                <a:gd name="connsiteX8415" fmla="*/ 1407518 w 2566912"/>
                <a:gd name="connsiteY8415" fmla="*/ 127787 h 1447571"/>
                <a:gd name="connsiteX8416" fmla="*/ 1410565 w 2566912"/>
                <a:gd name="connsiteY8416" fmla="*/ 129121 h 1447571"/>
                <a:gd name="connsiteX8417" fmla="*/ 1411803 w 2566912"/>
                <a:gd name="connsiteY8417" fmla="*/ 129787 h 1447571"/>
                <a:gd name="connsiteX8418" fmla="*/ 1412946 w 2566912"/>
                <a:gd name="connsiteY8418" fmla="*/ 129787 h 1447571"/>
                <a:gd name="connsiteX8419" fmla="*/ 1413328 w 2566912"/>
                <a:gd name="connsiteY8419" fmla="*/ 126930 h 1447571"/>
                <a:gd name="connsiteX8420" fmla="*/ 1413232 w 2566912"/>
                <a:gd name="connsiteY8420" fmla="*/ 126073 h 1447571"/>
                <a:gd name="connsiteX8421" fmla="*/ 1412852 w 2566912"/>
                <a:gd name="connsiteY8421" fmla="*/ 123977 h 1447571"/>
                <a:gd name="connsiteX8422" fmla="*/ 1412565 w 2566912"/>
                <a:gd name="connsiteY8422" fmla="*/ 122834 h 1447571"/>
                <a:gd name="connsiteX8423" fmla="*/ 1412661 w 2566912"/>
                <a:gd name="connsiteY8423" fmla="*/ 122548 h 1447571"/>
                <a:gd name="connsiteX8424" fmla="*/ 1414756 w 2566912"/>
                <a:gd name="connsiteY8424" fmla="*/ 122453 h 1447571"/>
                <a:gd name="connsiteX8425" fmla="*/ 1415233 w 2566912"/>
                <a:gd name="connsiteY8425" fmla="*/ 122548 h 1447571"/>
                <a:gd name="connsiteX8426" fmla="*/ 1417614 w 2566912"/>
                <a:gd name="connsiteY8426" fmla="*/ 123787 h 1447571"/>
                <a:gd name="connsiteX8427" fmla="*/ 1421614 w 2566912"/>
                <a:gd name="connsiteY8427" fmla="*/ 125406 h 1447571"/>
                <a:gd name="connsiteX8428" fmla="*/ 1422853 w 2566912"/>
                <a:gd name="connsiteY8428" fmla="*/ 125596 h 1447571"/>
                <a:gd name="connsiteX8429" fmla="*/ 1424662 w 2566912"/>
                <a:gd name="connsiteY8429" fmla="*/ 125882 h 1447571"/>
                <a:gd name="connsiteX8430" fmla="*/ 1426662 w 2566912"/>
                <a:gd name="connsiteY8430" fmla="*/ 124263 h 1447571"/>
                <a:gd name="connsiteX8431" fmla="*/ 1427329 w 2566912"/>
                <a:gd name="connsiteY8431" fmla="*/ 123406 h 1447571"/>
                <a:gd name="connsiteX8432" fmla="*/ 1427424 w 2566912"/>
                <a:gd name="connsiteY8432" fmla="*/ 123406 h 1447571"/>
                <a:gd name="connsiteX8433" fmla="*/ 1439807 w 2566912"/>
                <a:gd name="connsiteY8433" fmla="*/ 129025 h 1447571"/>
                <a:gd name="connsiteX8434" fmla="*/ 1437712 w 2566912"/>
                <a:gd name="connsiteY8434" fmla="*/ 132740 h 1447571"/>
                <a:gd name="connsiteX8435" fmla="*/ 1436759 w 2566912"/>
                <a:gd name="connsiteY8435" fmla="*/ 133788 h 1447571"/>
                <a:gd name="connsiteX8436" fmla="*/ 1432758 w 2566912"/>
                <a:gd name="connsiteY8436" fmla="*/ 135598 h 1447571"/>
                <a:gd name="connsiteX8437" fmla="*/ 1431139 w 2566912"/>
                <a:gd name="connsiteY8437" fmla="*/ 137312 h 1447571"/>
                <a:gd name="connsiteX8438" fmla="*/ 1430949 w 2566912"/>
                <a:gd name="connsiteY8438" fmla="*/ 137979 h 1447571"/>
                <a:gd name="connsiteX8439" fmla="*/ 1428091 w 2566912"/>
                <a:gd name="connsiteY8439" fmla="*/ 139027 h 1447571"/>
                <a:gd name="connsiteX8440" fmla="*/ 1427424 w 2566912"/>
                <a:gd name="connsiteY8440" fmla="*/ 139027 h 1447571"/>
                <a:gd name="connsiteX8441" fmla="*/ 1422471 w 2566912"/>
                <a:gd name="connsiteY8441" fmla="*/ 138550 h 1447571"/>
                <a:gd name="connsiteX8442" fmla="*/ 1421138 w 2566912"/>
                <a:gd name="connsiteY8442" fmla="*/ 138455 h 1447571"/>
                <a:gd name="connsiteX8443" fmla="*/ 1420281 w 2566912"/>
                <a:gd name="connsiteY8443" fmla="*/ 139884 h 1447571"/>
                <a:gd name="connsiteX8444" fmla="*/ 1419900 w 2566912"/>
                <a:gd name="connsiteY8444" fmla="*/ 140836 h 1447571"/>
                <a:gd name="connsiteX8445" fmla="*/ 1412661 w 2566912"/>
                <a:gd name="connsiteY8445" fmla="*/ 141789 h 1447571"/>
                <a:gd name="connsiteX8446" fmla="*/ 1407994 w 2566912"/>
                <a:gd name="connsiteY8446" fmla="*/ 139312 h 1447571"/>
                <a:gd name="connsiteX8447" fmla="*/ 1407041 w 2566912"/>
                <a:gd name="connsiteY8447" fmla="*/ 139027 h 1447571"/>
                <a:gd name="connsiteX8448" fmla="*/ 1405326 w 2566912"/>
                <a:gd name="connsiteY8448" fmla="*/ 139503 h 1447571"/>
                <a:gd name="connsiteX8449" fmla="*/ 1403707 w 2566912"/>
                <a:gd name="connsiteY8449" fmla="*/ 139979 h 1447571"/>
                <a:gd name="connsiteX8450" fmla="*/ 1402374 w 2566912"/>
                <a:gd name="connsiteY8450" fmla="*/ 139312 h 1447571"/>
                <a:gd name="connsiteX8451" fmla="*/ 1401898 w 2566912"/>
                <a:gd name="connsiteY8451" fmla="*/ 137693 h 1447571"/>
                <a:gd name="connsiteX8452" fmla="*/ 1408470 w 2566912"/>
                <a:gd name="connsiteY8452" fmla="*/ 136169 h 1447571"/>
                <a:gd name="connsiteX8453" fmla="*/ 1410565 w 2566912"/>
                <a:gd name="connsiteY8453" fmla="*/ 135883 h 1447571"/>
                <a:gd name="connsiteX8454" fmla="*/ 1411709 w 2566912"/>
                <a:gd name="connsiteY8454" fmla="*/ 135121 h 1447571"/>
                <a:gd name="connsiteX8455" fmla="*/ 1410946 w 2566912"/>
                <a:gd name="connsiteY8455" fmla="*/ 133216 h 1447571"/>
                <a:gd name="connsiteX8456" fmla="*/ 1410660 w 2566912"/>
                <a:gd name="connsiteY8456" fmla="*/ 132835 h 1447571"/>
                <a:gd name="connsiteX8457" fmla="*/ 1399897 w 2566912"/>
                <a:gd name="connsiteY8457" fmla="*/ 133978 h 1447571"/>
                <a:gd name="connsiteX8458" fmla="*/ 1395897 w 2566912"/>
                <a:gd name="connsiteY8458" fmla="*/ 136074 h 1447571"/>
                <a:gd name="connsiteX8459" fmla="*/ 1392659 w 2566912"/>
                <a:gd name="connsiteY8459" fmla="*/ 137788 h 1447571"/>
                <a:gd name="connsiteX8460" fmla="*/ 1391896 w 2566912"/>
                <a:gd name="connsiteY8460" fmla="*/ 137693 h 1447571"/>
                <a:gd name="connsiteX8461" fmla="*/ 1391039 w 2566912"/>
                <a:gd name="connsiteY8461" fmla="*/ 136264 h 1447571"/>
                <a:gd name="connsiteX8462" fmla="*/ 1392087 w 2566912"/>
                <a:gd name="connsiteY8462" fmla="*/ 134645 h 1447571"/>
                <a:gd name="connsiteX8463" fmla="*/ 1392373 w 2566912"/>
                <a:gd name="connsiteY8463" fmla="*/ 134074 h 1447571"/>
                <a:gd name="connsiteX8464" fmla="*/ 1388277 w 2566912"/>
                <a:gd name="connsiteY8464" fmla="*/ 130549 h 1447571"/>
                <a:gd name="connsiteX8465" fmla="*/ 1388086 w 2566912"/>
                <a:gd name="connsiteY8465" fmla="*/ 130359 h 1447571"/>
                <a:gd name="connsiteX8466" fmla="*/ 1389611 w 2566912"/>
                <a:gd name="connsiteY8466" fmla="*/ 128549 h 1447571"/>
                <a:gd name="connsiteX8467" fmla="*/ 1402469 w 2566912"/>
                <a:gd name="connsiteY8467" fmla="*/ 153981 h 1447571"/>
                <a:gd name="connsiteX8468" fmla="*/ 1401707 w 2566912"/>
                <a:gd name="connsiteY8468" fmla="*/ 155886 h 1447571"/>
                <a:gd name="connsiteX8469" fmla="*/ 1402564 w 2566912"/>
                <a:gd name="connsiteY8469" fmla="*/ 156362 h 1447571"/>
                <a:gd name="connsiteX8470" fmla="*/ 1402945 w 2566912"/>
                <a:gd name="connsiteY8470" fmla="*/ 156362 h 1447571"/>
                <a:gd name="connsiteX8471" fmla="*/ 1408851 w 2566912"/>
                <a:gd name="connsiteY8471" fmla="*/ 155124 h 1447571"/>
                <a:gd name="connsiteX8472" fmla="*/ 1409708 w 2566912"/>
                <a:gd name="connsiteY8472" fmla="*/ 154933 h 1447571"/>
                <a:gd name="connsiteX8473" fmla="*/ 1413137 w 2566912"/>
                <a:gd name="connsiteY8473" fmla="*/ 151981 h 1447571"/>
                <a:gd name="connsiteX8474" fmla="*/ 1413042 w 2566912"/>
                <a:gd name="connsiteY8474" fmla="*/ 151123 h 1447571"/>
                <a:gd name="connsiteX8475" fmla="*/ 1405993 w 2566912"/>
                <a:gd name="connsiteY8475" fmla="*/ 148266 h 1447571"/>
                <a:gd name="connsiteX8476" fmla="*/ 1405803 w 2566912"/>
                <a:gd name="connsiteY8476" fmla="*/ 148266 h 1447571"/>
                <a:gd name="connsiteX8477" fmla="*/ 1402660 w 2566912"/>
                <a:gd name="connsiteY8477" fmla="*/ 149314 h 1447571"/>
                <a:gd name="connsiteX8478" fmla="*/ 1402469 w 2566912"/>
                <a:gd name="connsiteY8478" fmla="*/ 150171 h 1447571"/>
                <a:gd name="connsiteX8479" fmla="*/ 1402945 w 2566912"/>
                <a:gd name="connsiteY8479" fmla="*/ 151219 h 1447571"/>
                <a:gd name="connsiteX8480" fmla="*/ 1403231 w 2566912"/>
                <a:gd name="connsiteY8480" fmla="*/ 152838 h 1447571"/>
                <a:gd name="connsiteX8481" fmla="*/ 1402469 w 2566912"/>
                <a:gd name="connsiteY8481" fmla="*/ 153981 h 1447571"/>
                <a:gd name="connsiteX8482" fmla="*/ 1403231 w 2566912"/>
                <a:gd name="connsiteY8482" fmla="*/ 154362 h 1447571"/>
                <a:gd name="connsiteX8483" fmla="*/ 1403993 w 2566912"/>
                <a:gd name="connsiteY8483" fmla="*/ 153124 h 1447571"/>
                <a:gd name="connsiteX8484" fmla="*/ 1403707 w 2566912"/>
                <a:gd name="connsiteY8484" fmla="*/ 150933 h 1447571"/>
                <a:gd name="connsiteX8485" fmla="*/ 1403327 w 2566912"/>
                <a:gd name="connsiteY8485" fmla="*/ 149980 h 1447571"/>
                <a:gd name="connsiteX8486" fmla="*/ 1403327 w 2566912"/>
                <a:gd name="connsiteY8486" fmla="*/ 149790 h 1447571"/>
                <a:gd name="connsiteX8487" fmla="*/ 1405803 w 2566912"/>
                <a:gd name="connsiteY8487" fmla="*/ 149123 h 1447571"/>
                <a:gd name="connsiteX8488" fmla="*/ 1406089 w 2566912"/>
                <a:gd name="connsiteY8488" fmla="*/ 149123 h 1447571"/>
                <a:gd name="connsiteX8489" fmla="*/ 1412280 w 2566912"/>
                <a:gd name="connsiteY8489" fmla="*/ 151695 h 1447571"/>
                <a:gd name="connsiteX8490" fmla="*/ 1409517 w 2566912"/>
                <a:gd name="connsiteY8490" fmla="*/ 154171 h 1447571"/>
                <a:gd name="connsiteX8491" fmla="*/ 1408661 w 2566912"/>
                <a:gd name="connsiteY8491" fmla="*/ 154362 h 1447571"/>
                <a:gd name="connsiteX8492" fmla="*/ 1402755 w 2566912"/>
                <a:gd name="connsiteY8492" fmla="*/ 155600 h 1447571"/>
                <a:gd name="connsiteX8493" fmla="*/ 1402564 w 2566912"/>
                <a:gd name="connsiteY8493" fmla="*/ 155600 h 1447571"/>
                <a:gd name="connsiteX8494" fmla="*/ 1402564 w 2566912"/>
                <a:gd name="connsiteY8494" fmla="*/ 155600 h 1447571"/>
                <a:gd name="connsiteX8495" fmla="*/ 1403231 w 2566912"/>
                <a:gd name="connsiteY8495" fmla="*/ 154362 h 1447571"/>
                <a:gd name="connsiteX8496" fmla="*/ 2238097 w 2566912"/>
                <a:gd name="connsiteY8496" fmla="*/ 327241 h 1447571"/>
                <a:gd name="connsiteX8497" fmla="*/ 2238097 w 2566912"/>
                <a:gd name="connsiteY8497" fmla="*/ 327241 h 1447571"/>
                <a:gd name="connsiteX8498" fmla="*/ 2235335 w 2566912"/>
                <a:gd name="connsiteY8498" fmla="*/ 326764 h 1447571"/>
                <a:gd name="connsiteX8499" fmla="*/ 2234001 w 2566912"/>
                <a:gd name="connsiteY8499" fmla="*/ 327622 h 1447571"/>
                <a:gd name="connsiteX8500" fmla="*/ 2233145 w 2566912"/>
                <a:gd name="connsiteY8500" fmla="*/ 331432 h 1447571"/>
                <a:gd name="connsiteX8501" fmla="*/ 2233811 w 2566912"/>
                <a:gd name="connsiteY8501" fmla="*/ 332003 h 1447571"/>
                <a:gd name="connsiteX8502" fmla="*/ 2236764 w 2566912"/>
                <a:gd name="connsiteY8502" fmla="*/ 332194 h 1447571"/>
                <a:gd name="connsiteX8503" fmla="*/ 2238383 w 2566912"/>
                <a:gd name="connsiteY8503" fmla="*/ 332289 h 1447571"/>
                <a:gd name="connsiteX8504" fmla="*/ 2240669 w 2566912"/>
                <a:gd name="connsiteY8504" fmla="*/ 331717 h 1447571"/>
                <a:gd name="connsiteX8505" fmla="*/ 2241050 w 2566912"/>
                <a:gd name="connsiteY8505" fmla="*/ 330765 h 1447571"/>
                <a:gd name="connsiteX8506" fmla="*/ 2238097 w 2566912"/>
                <a:gd name="connsiteY8506" fmla="*/ 327241 h 1447571"/>
                <a:gd name="connsiteX8507" fmla="*/ 2240002 w 2566912"/>
                <a:gd name="connsiteY8507" fmla="*/ 331146 h 1447571"/>
                <a:gd name="connsiteX8508" fmla="*/ 2236954 w 2566912"/>
                <a:gd name="connsiteY8508" fmla="*/ 331336 h 1447571"/>
                <a:gd name="connsiteX8509" fmla="*/ 2234001 w 2566912"/>
                <a:gd name="connsiteY8509" fmla="*/ 331146 h 1447571"/>
                <a:gd name="connsiteX8510" fmla="*/ 2233906 w 2566912"/>
                <a:gd name="connsiteY8510" fmla="*/ 331051 h 1447571"/>
                <a:gd name="connsiteX8511" fmla="*/ 2234764 w 2566912"/>
                <a:gd name="connsiteY8511" fmla="*/ 328003 h 1447571"/>
                <a:gd name="connsiteX8512" fmla="*/ 2235526 w 2566912"/>
                <a:gd name="connsiteY8512" fmla="*/ 327622 h 1447571"/>
                <a:gd name="connsiteX8513" fmla="*/ 2236097 w 2566912"/>
                <a:gd name="connsiteY8513" fmla="*/ 327526 h 1447571"/>
                <a:gd name="connsiteX8514" fmla="*/ 2237526 w 2566912"/>
                <a:gd name="connsiteY8514" fmla="*/ 327907 h 1447571"/>
                <a:gd name="connsiteX8515" fmla="*/ 2240098 w 2566912"/>
                <a:gd name="connsiteY8515" fmla="*/ 330955 h 1447571"/>
                <a:gd name="connsiteX8516" fmla="*/ 2240002 w 2566912"/>
                <a:gd name="connsiteY8516" fmla="*/ 331146 h 1447571"/>
                <a:gd name="connsiteX8517" fmla="*/ 1397611 w 2566912"/>
                <a:gd name="connsiteY8517" fmla="*/ 260566 h 1447571"/>
                <a:gd name="connsiteX8518" fmla="*/ 1395706 w 2566912"/>
                <a:gd name="connsiteY8518" fmla="*/ 261232 h 1447571"/>
                <a:gd name="connsiteX8519" fmla="*/ 1395516 w 2566912"/>
                <a:gd name="connsiteY8519" fmla="*/ 261423 h 1447571"/>
                <a:gd name="connsiteX8520" fmla="*/ 1394658 w 2566912"/>
                <a:gd name="connsiteY8520" fmla="*/ 263328 h 1447571"/>
                <a:gd name="connsiteX8521" fmla="*/ 1395421 w 2566912"/>
                <a:gd name="connsiteY8521" fmla="*/ 263995 h 1447571"/>
                <a:gd name="connsiteX8522" fmla="*/ 1395801 w 2566912"/>
                <a:gd name="connsiteY8522" fmla="*/ 264090 h 1447571"/>
                <a:gd name="connsiteX8523" fmla="*/ 1396849 w 2566912"/>
                <a:gd name="connsiteY8523" fmla="*/ 263709 h 1447571"/>
                <a:gd name="connsiteX8524" fmla="*/ 1398564 w 2566912"/>
                <a:gd name="connsiteY8524" fmla="*/ 261613 h 1447571"/>
                <a:gd name="connsiteX8525" fmla="*/ 1397611 w 2566912"/>
                <a:gd name="connsiteY8525" fmla="*/ 260566 h 1447571"/>
                <a:gd name="connsiteX8526" fmla="*/ 1396278 w 2566912"/>
                <a:gd name="connsiteY8526" fmla="*/ 263137 h 1447571"/>
                <a:gd name="connsiteX8527" fmla="*/ 1395706 w 2566912"/>
                <a:gd name="connsiteY8527" fmla="*/ 263233 h 1447571"/>
                <a:gd name="connsiteX8528" fmla="*/ 1395516 w 2566912"/>
                <a:gd name="connsiteY8528" fmla="*/ 263137 h 1447571"/>
                <a:gd name="connsiteX8529" fmla="*/ 1396183 w 2566912"/>
                <a:gd name="connsiteY8529" fmla="*/ 261994 h 1447571"/>
                <a:gd name="connsiteX8530" fmla="*/ 1396373 w 2566912"/>
                <a:gd name="connsiteY8530" fmla="*/ 261804 h 1447571"/>
                <a:gd name="connsiteX8531" fmla="*/ 1397040 w 2566912"/>
                <a:gd name="connsiteY8531" fmla="*/ 261423 h 1447571"/>
                <a:gd name="connsiteX8532" fmla="*/ 1397230 w 2566912"/>
                <a:gd name="connsiteY8532" fmla="*/ 261423 h 1447571"/>
                <a:gd name="connsiteX8533" fmla="*/ 1397611 w 2566912"/>
                <a:gd name="connsiteY8533" fmla="*/ 261709 h 1447571"/>
                <a:gd name="connsiteX8534" fmla="*/ 1396278 w 2566912"/>
                <a:gd name="connsiteY8534" fmla="*/ 263137 h 1447571"/>
                <a:gd name="connsiteX8535" fmla="*/ 1358844 w 2566912"/>
                <a:gd name="connsiteY8535" fmla="*/ 291427 h 1447571"/>
                <a:gd name="connsiteX8536" fmla="*/ 1359226 w 2566912"/>
                <a:gd name="connsiteY8536" fmla="*/ 291427 h 1447571"/>
                <a:gd name="connsiteX8537" fmla="*/ 1365607 w 2566912"/>
                <a:gd name="connsiteY8537" fmla="*/ 287521 h 1447571"/>
                <a:gd name="connsiteX8538" fmla="*/ 1361988 w 2566912"/>
                <a:gd name="connsiteY8538" fmla="*/ 285997 h 1447571"/>
                <a:gd name="connsiteX8539" fmla="*/ 1359607 w 2566912"/>
                <a:gd name="connsiteY8539" fmla="*/ 287617 h 1447571"/>
                <a:gd name="connsiteX8540" fmla="*/ 1358083 w 2566912"/>
                <a:gd name="connsiteY8540" fmla="*/ 291141 h 1447571"/>
                <a:gd name="connsiteX8541" fmla="*/ 1358844 w 2566912"/>
                <a:gd name="connsiteY8541" fmla="*/ 291427 h 1447571"/>
                <a:gd name="connsiteX8542" fmla="*/ 1360369 w 2566912"/>
                <a:gd name="connsiteY8542" fmla="*/ 288093 h 1447571"/>
                <a:gd name="connsiteX8543" fmla="*/ 1361988 w 2566912"/>
                <a:gd name="connsiteY8543" fmla="*/ 286759 h 1447571"/>
                <a:gd name="connsiteX8544" fmla="*/ 1364750 w 2566912"/>
                <a:gd name="connsiteY8544" fmla="*/ 287521 h 1447571"/>
                <a:gd name="connsiteX8545" fmla="*/ 1359130 w 2566912"/>
                <a:gd name="connsiteY8545" fmla="*/ 290569 h 1447571"/>
                <a:gd name="connsiteX8546" fmla="*/ 1359035 w 2566912"/>
                <a:gd name="connsiteY8546" fmla="*/ 290569 h 1447571"/>
                <a:gd name="connsiteX8547" fmla="*/ 1360369 w 2566912"/>
                <a:gd name="connsiteY8547" fmla="*/ 288093 h 1447571"/>
                <a:gd name="connsiteX8548" fmla="*/ 2495463 w 2566912"/>
                <a:gd name="connsiteY8548" fmla="*/ 990276 h 1447571"/>
                <a:gd name="connsiteX8549" fmla="*/ 2496796 w 2566912"/>
                <a:gd name="connsiteY8549" fmla="*/ 992371 h 1447571"/>
                <a:gd name="connsiteX8550" fmla="*/ 2497749 w 2566912"/>
                <a:gd name="connsiteY8550" fmla="*/ 996086 h 1447571"/>
                <a:gd name="connsiteX8551" fmla="*/ 2498035 w 2566912"/>
                <a:gd name="connsiteY8551" fmla="*/ 996848 h 1447571"/>
                <a:gd name="connsiteX8552" fmla="*/ 2500225 w 2566912"/>
                <a:gd name="connsiteY8552" fmla="*/ 999611 h 1447571"/>
                <a:gd name="connsiteX8553" fmla="*/ 2503083 w 2566912"/>
                <a:gd name="connsiteY8553" fmla="*/ 998182 h 1447571"/>
                <a:gd name="connsiteX8554" fmla="*/ 2503178 w 2566912"/>
                <a:gd name="connsiteY8554" fmla="*/ 997896 h 1447571"/>
                <a:gd name="connsiteX8555" fmla="*/ 2503369 w 2566912"/>
                <a:gd name="connsiteY8555" fmla="*/ 993038 h 1447571"/>
                <a:gd name="connsiteX8556" fmla="*/ 2501844 w 2566912"/>
                <a:gd name="connsiteY8556" fmla="*/ 991514 h 1447571"/>
                <a:gd name="connsiteX8557" fmla="*/ 2500416 w 2566912"/>
                <a:gd name="connsiteY8557" fmla="*/ 989990 h 1447571"/>
                <a:gd name="connsiteX8558" fmla="*/ 2499273 w 2566912"/>
                <a:gd name="connsiteY8558" fmla="*/ 987418 h 1447571"/>
                <a:gd name="connsiteX8559" fmla="*/ 2497273 w 2566912"/>
                <a:gd name="connsiteY8559" fmla="*/ 984275 h 1447571"/>
                <a:gd name="connsiteX8560" fmla="*/ 2493653 w 2566912"/>
                <a:gd name="connsiteY8560" fmla="*/ 985228 h 1447571"/>
                <a:gd name="connsiteX8561" fmla="*/ 2493272 w 2566912"/>
                <a:gd name="connsiteY8561" fmla="*/ 986275 h 1447571"/>
                <a:gd name="connsiteX8562" fmla="*/ 2495177 w 2566912"/>
                <a:gd name="connsiteY8562" fmla="*/ 989800 h 1447571"/>
                <a:gd name="connsiteX8563" fmla="*/ 2495463 w 2566912"/>
                <a:gd name="connsiteY8563" fmla="*/ 990276 h 1447571"/>
                <a:gd name="connsiteX8564" fmla="*/ 2494034 w 2566912"/>
                <a:gd name="connsiteY8564" fmla="*/ 985799 h 1447571"/>
                <a:gd name="connsiteX8565" fmla="*/ 2496892 w 2566912"/>
                <a:gd name="connsiteY8565" fmla="*/ 985133 h 1447571"/>
                <a:gd name="connsiteX8566" fmla="*/ 2498130 w 2566912"/>
                <a:gd name="connsiteY8566" fmla="*/ 987704 h 1447571"/>
                <a:gd name="connsiteX8567" fmla="*/ 2499368 w 2566912"/>
                <a:gd name="connsiteY8567" fmla="*/ 990371 h 1447571"/>
                <a:gd name="connsiteX8568" fmla="*/ 2500987 w 2566912"/>
                <a:gd name="connsiteY8568" fmla="*/ 992086 h 1447571"/>
                <a:gd name="connsiteX8569" fmla="*/ 2502416 w 2566912"/>
                <a:gd name="connsiteY8569" fmla="*/ 993515 h 1447571"/>
                <a:gd name="connsiteX8570" fmla="*/ 2502130 w 2566912"/>
                <a:gd name="connsiteY8570" fmla="*/ 997705 h 1447571"/>
                <a:gd name="connsiteX8571" fmla="*/ 2502035 w 2566912"/>
                <a:gd name="connsiteY8571" fmla="*/ 997991 h 1447571"/>
                <a:gd name="connsiteX8572" fmla="*/ 2500130 w 2566912"/>
                <a:gd name="connsiteY8572" fmla="*/ 998753 h 1447571"/>
                <a:gd name="connsiteX8573" fmla="*/ 2498796 w 2566912"/>
                <a:gd name="connsiteY8573" fmla="*/ 996467 h 1447571"/>
                <a:gd name="connsiteX8574" fmla="*/ 2498511 w 2566912"/>
                <a:gd name="connsiteY8574" fmla="*/ 995705 h 1447571"/>
                <a:gd name="connsiteX8575" fmla="*/ 2497653 w 2566912"/>
                <a:gd name="connsiteY8575" fmla="*/ 992371 h 1447571"/>
                <a:gd name="connsiteX8576" fmla="*/ 2496130 w 2566912"/>
                <a:gd name="connsiteY8576" fmla="*/ 989704 h 1447571"/>
                <a:gd name="connsiteX8577" fmla="*/ 2495654 w 2566912"/>
                <a:gd name="connsiteY8577" fmla="*/ 989228 h 1447571"/>
                <a:gd name="connsiteX8578" fmla="*/ 2493939 w 2566912"/>
                <a:gd name="connsiteY8578" fmla="*/ 986180 h 1447571"/>
                <a:gd name="connsiteX8579" fmla="*/ 2494034 w 2566912"/>
                <a:gd name="connsiteY8579" fmla="*/ 985799 h 1447571"/>
                <a:gd name="connsiteX8580" fmla="*/ 2479270 w 2566912"/>
                <a:gd name="connsiteY8580" fmla="*/ 974655 h 1447571"/>
                <a:gd name="connsiteX8581" fmla="*/ 2480032 w 2566912"/>
                <a:gd name="connsiteY8581" fmla="*/ 978655 h 1447571"/>
                <a:gd name="connsiteX8582" fmla="*/ 2481556 w 2566912"/>
                <a:gd name="connsiteY8582" fmla="*/ 979227 h 1447571"/>
                <a:gd name="connsiteX8583" fmla="*/ 2481937 w 2566912"/>
                <a:gd name="connsiteY8583" fmla="*/ 979132 h 1447571"/>
                <a:gd name="connsiteX8584" fmla="*/ 2482699 w 2566912"/>
                <a:gd name="connsiteY8584" fmla="*/ 978084 h 1447571"/>
                <a:gd name="connsiteX8585" fmla="*/ 2482890 w 2566912"/>
                <a:gd name="connsiteY8585" fmla="*/ 977512 h 1447571"/>
                <a:gd name="connsiteX8586" fmla="*/ 2483176 w 2566912"/>
                <a:gd name="connsiteY8586" fmla="*/ 969892 h 1447571"/>
                <a:gd name="connsiteX8587" fmla="*/ 2477365 w 2566912"/>
                <a:gd name="connsiteY8587" fmla="*/ 963701 h 1447571"/>
                <a:gd name="connsiteX8588" fmla="*/ 2470031 w 2566912"/>
                <a:gd name="connsiteY8588" fmla="*/ 957986 h 1447571"/>
                <a:gd name="connsiteX8589" fmla="*/ 2470031 w 2566912"/>
                <a:gd name="connsiteY8589" fmla="*/ 957986 h 1447571"/>
                <a:gd name="connsiteX8590" fmla="*/ 2466412 w 2566912"/>
                <a:gd name="connsiteY8590" fmla="*/ 957510 h 1447571"/>
                <a:gd name="connsiteX8591" fmla="*/ 2466602 w 2566912"/>
                <a:gd name="connsiteY8591" fmla="*/ 958843 h 1447571"/>
                <a:gd name="connsiteX8592" fmla="*/ 2471841 w 2566912"/>
                <a:gd name="connsiteY8592" fmla="*/ 963511 h 1447571"/>
                <a:gd name="connsiteX8593" fmla="*/ 2475746 w 2566912"/>
                <a:gd name="connsiteY8593" fmla="*/ 966368 h 1447571"/>
                <a:gd name="connsiteX8594" fmla="*/ 2478985 w 2566912"/>
                <a:gd name="connsiteY8594" fmla="*/ 970845 h 1447571"/>
                <a:gd name="connsiteX8595" fmla="*/ 2479270 w 2566912"/>
                <a:gd name="connsiteY8595" fmla="*/ 974655 h 1447571"/>
                <a:gd name="connsiteX8596" fmla="*/ 2472508 w 2566912"/>
                <a:gd name="connsiteY8596" fmla="*/ 962749 h 1447571"/>
                <a:gd name="connsiteX8597" fmla="*/ 2467459 w 2566912"/>
                <a:gd name="connsiteY8597" fmla="*/ 958177 h 1447571"/>
                <a:gd name="connsiteX8598" fmla="*/ 2467269 w 2566912"/>
                <a:gd name="connsiteY8598" fmla="*/ 957986 h 1447571"/>
                <a:gd name="connsiteX8599" fmla="*/ 2469555 w 2566912"/>
                <a:gd name="connsiteY8599" fmla="*/ 958558 h 1447571"/>
                <a:gd name="connsiteX8600" fmla="*/ 2476889 w 2566912"/>
                <a:gd name="connsiteY8600" fmla="*/ 964273 h 1447571"/>
                <a:gd name="connsiteX8601" fmla="*/ 2482509 w 2566912"/>
                <a:gd name="connsiteY8601" fmla="*/ 970369 h 1447571"/>
                <a:gd name="connsiteX8602" fmla="*/ 2482128 w 2566912"/>
                <a:gd name="connsiteY8602" fmla="*/ 977322 h 1447571"/>
                <a:gd name="connsiteX8603" fmla="*/ 2481937 w 2566912"/>
                <a:gd name="connsiteY8603" fmla="*/ 977989 h 1447571"/>
                <a:gd name="connsiteX8604" fmla="*/ 2481747 w 2566912"/>
                <a:gd name="connsiteY8604" fmla="*/ 978370 h 1447571"/>
                <a:gd name="connsiteX8605" fmla="*/ 2480604 w 2566912"/>
                <a:gd name="connsiteY8605" fmla="*/ 977893 h 1447571"/>
                <a:gd name="connsiteX8606" fmla="*/ 2480223 w 2566912"/>
                <a:gd name="connsiteY8606" fmla="*/ 974560 h 1447571"/>
                <a:gd name="connsiteX8607" fmla="*/ 2479842 w 2566912"/>
                <a:gd name="connsiteY8607" fmla="*/ 970369 h 1447571"/>
                <a:gd name="connsiteX8608" fmla="*/ 2476413 w 2566912"/>
                <a:gd name="connsiteY8608" fmla="*/ 965606 h 1447571"/>
                <a:gd name="connsiteX8609" fmla="*/ 2472508 w 2566912"/>
                <a:gd name="connsiteY8609" fmla="*/ 962749 h 1447571"/>
                <a:gd name="connsiteX8610" fmla="*/ 2458506 w 2566912"/>
                <a:gd name="connsiteY8610" fmla="*/ 1029900 h 1447571"/>
                <a:gd name="connsiteX8611" fmla="*/ 2458982 w 2566912"/>
                <a:gd name="connsiteY8611" fmla="*/ 1029805 h 1447571"/>
                <a:gd name="connsiteX8612" fmla="*/ 2459649 w 2566912"/>
                <a:gd name="connsiteY8612" fmla="*/ 1028852 h 1447571"/>
                <a:gd name="connsiteX8613" fmla="*/ 2458315 w 2566912"/>
                <a:gd name="connsiteY8613" fmla="*/ 1026852 h 1447571"/>
                <a:gd name="connsiteX8614" fmla="*/ 2455362 w 2566912"/>
                <a:gd name="connsiteY8614" fmla="*/ 1027138 h 1447571"/>
                <a:gd name="connsiteX8615" fmla="*/ 2454791 w 2566912"/>
                <a:gd name="connsiteY8615" fmla="*/ 1027900 h 1447571"/>
                <a:gd name="connsiteX8616" fmla="*/ 2455553 w 2566912"/>
                <a:gd name="connsiteY8616" fmla="*/ 1028757 h 1447571"/>
                <a:gd name="connsiteX8617" fmla="*/ 2456220 w 2566912"/>
                <a:gd name="connsiteY8617" fmla="*/ 1029043 h 1447571"/>
                <a:gd name="connsiteX8618" fmla="*/ 2458506 w 2566912"/>
                <a:gd name="connsiteY8618" fmla="*/ 1029900 h 1447571"/>
                <a:gd name="connsiteX8619" fmla="*/ 2455839 w 2566912"/>
                <a:gd name="connsiteY8619" fmla="*/ 1027900 h 1447571"/>
                <a:gd name="connsiteX8620" fmla="*/ 2457934 w 2566912"/>
                <a:gd name="connsiteY8620" fmla="*/ 1027709 h 1447571"/>
                <a:gd name="connsiteX8621" fmla="*/ 2458030 w 2566912"/>
                <a:gd name="connsiteY8621" fmla="*/ 1027709 h 1447571"/>
                <a:gd name="connsiteX8622" fmla="*/ 2458696 w 2566912"/>
                <a:gd name="connsiteY8622" fmla="*/ 1028757 h 1447571"/>
                <a:gd name="connsiteX8623" fmla="*/ 2458506 w 2566912"/>
                <a:gd name="connsiteY8623" fmla="*/ 1029043 h 1447571"/>
                <a:gd name="connsiteX8624" fmla="*/ 2456601 w 2566912"/>
                <a:gd name="connsiteY8624" fmla="*/ 1028281 h 1447571"/>
                <a:gd name="connsiteX8625" fmla="*/ 2455934 w 2566912"/>
                <a:gd name="connsiteY8625" fmla="*/ 1027995 h 1447571"/>
                <a:gd name="connsiteX8626" fmla="*/ 2455839 w 2566912"/>
                <a:gd name="connsiteY8626" fmla="*/ 1027900 h 1447571"/>
                <a:gd name="connsiteX8627" fmla="*/ 1364750 w 2566912"/>
                <a:gd name="connsiteY8627" fmla="*/ 167887 h 1447571"/>
                <a:gd name="connsiteX8628" fmla="*/ 1365227 w 2566912"/>
                <a:gd name="connsiteY8628" fmla="*/ 167221 h 1447571"/>
                <a:gd name="connsiteX8629" fmla="*/ 1362655 w 2566912"/>
                <a:gd name="connsiteY8629" fmla="*/ 163506 h 1447571"/>
                <a:gd name="connsiteX8630" fmla="*/ 1359607 w 2566912"/>
                <a:gd name="connsiteY8630" fmla="*/ 161315 h 1447571"/>
                <a:gd name="connsiteX8631" fmla="*/ 1359607 w 2566912"/>
                <a:gd name="connsiteY8631" fmla="*/ 161315 h 1447571"/>
                <a:gd name="connsiteX8632" fmla="*/ 1356178 w 2566912"/>
                <a:gd name="connsiteY8632" fmla="*/ 161410 h 1447571"/>
                <a:gd name="connsiteX8633" fmla="*/ 1356273 w 2566912"/>
                <a:gd name="connsiteY8633" fmla="*/ 162839 h 1447571"/>
                <a:gd name="connsiteX8634" fmla="*/ 1364560 w 2566912"/>
                <a:gd name="connsiteY8634" fmla="*/ 167983 h 1447571"/>
                <a:gd name="connsiteX8635" fmla="*/ 1364750 w 2566912"/>
                <a:gd name="connsiteY8635" fmla="*/ 167887 h 1447571"/>
                <a:gd name="connsiteX8636" fmla="*/ 1356940 w 2566912"/>
                <a:gd name="connsiteY8636" fmla="*/ 162268 h 1447571"/>
                <a:gd name="connsiteX8637" fmla="*/ 1356749 w 2566912"/>
                <a:gd name="connsiteY8637" fmla="*/ 161982 h 1447571"/>
                <a:gd name="connsiteX8638" fmla="*/ 1357130 w 2566912"/>
                <a:gd name="connsiteY8638" fmla="*/ 161887 h 1447571"/>
                <a:gd name="connsiteX8639" fmla="*/ 1358940 w 2566912"/>
                <a:gd name="connsiteY8639" fmla="*/ 161982 h 1447571"/>
                <a:gd name="connsiteX8640" fmla="*/ 1361988 w 2566912"/>
                <a:gd name="connsiteY8640" fmla="*/ 164173 h 1447571"/>
                <a:gd name="connsiteX8641" fmla="*/ 1364274 w 2566912"/>
                <a:gd name="connsiteY8641" fmla="*/ 167125 h 1447571"/>
                <a:gd name="connsiteX8642" fmla="*/ 1356940 w 2566912"/>
                <a:gd name="connsiteY8642" fmla="*/ 162268 h 1447571"/>
                <a:gd name="connsiteX8643" fmla="*/ 1377990 w 2566912"/>
                <a:gd name="connsiteY8643" fmla="*/ 274567 h 1447571"/>
                <a:gd name="connsiteX8644" fmla="*/ 1378085 w 2566912"/>
                <a:gd name="connsiteY8644" fmla="*/ 273805 h 1447571"/>
                <a:gd name="connsiteX8645" fmla="*/ 1376751 w 2566912"/>
                <a:gd name="connsiteY8645" fmla="*/ 273043 h 1447571"/>
                <a:gd name="connsiteX8646" fmla="*/ 1376466 w 2566912"/>
                <a:gd name="connsiteY8646" fmla="*/ 272948 h 1447571"/>
                <a:gd name="connsiteX8647" fmla="*/ 1372370 w 2566912"/>
                <a:gd name="connsiteY8647" fmla="*/ 274948 h 1447571"/>
                <a:gd name="connsiteX8648" fmla="*/ 1372275 w 2566912"/>
                <a:gd name="connsiteY8648" fmla="*/ 276377 h 1447571"/>
                <a:gd name="connsiteX8649" fmla="*/ 1373227 w 2566912"/>
                <a:gd name="connsiteY8649" fmla="*/ 276758 h 1447571"/>
                <a:gd name="connsiteX8650" fmla="*/ 1373609 w 2566912"/>
                <a:gd name="connsiteY8650" fmla="*/ 276758 h 1447571"/>
                <a:gd name="connsiteX8651" fmla="*/ 1377990 w 2566912"/>
                <a:gd name="connsiteY8651" fmla="*/ 274567 h 1447571"/>
                <a:gd name="connsiteX8652" fmla="*/ 1373037 w 2566912"/>
                <a:gd name="connsiteY8652" fmla="*/ 275901 h 1447571"/>
                <a:gd name="connsiteX8653" fmla="*/ 1373132 w 2566912"/>
                <a:gd name="connsiteY8653" fmla="*/ 275329 h 1447571"/>
                <a:gd name="connsiteX8654" fmla="*/ 1376085 w 2566912"/>
                <a:gd name="connsiteY8654" fmla="*/ 273710 h 1447571"/>
                <a:gd name="connsiteX8655" fmla="*/ 1376371 w 2566912"/>
                <a:gd name="connsiteY8655" fmla="*/ 273805 h 1447571"/>
                <a:gd name="connsiteX8656" fmla="*/ 1377133 w 2566912"/>
                <a:gd name="connsiteY8656" fmla="*/ 274091 h 1447571"/>
                <a:gd name="connsiteX8657" fmla="*/ 1373418 w 2566912"/>
                <a:gd name="connsiteY8657" fmla="*/ 275806 h 1447571"/>
                <a:gd name="connsiteX8658" fmla="*/ 1373037 w 2566912"/>
                <a:gd name="connsiteY8658" fmla="*/ 275901 h 1447571"/>
                <a:gd name="connsiteX8659" fmla="*/ 2460887 w 2566912"/>
                <a:gd name="connsiteY8659" fmla="*/ 991419 h 1447571"/>
                <a:gd name="connsiteX8660" fmla="*/ 2465364 w 2566912"/>
                <a:gd name="connsiteY8660" fmla="*/ 990086 h 1447571"/>
                <a:gd name="connsiteX8661" fmla="*/ 2466983 w 2566912"/>
                <a:gd name="connsiteY8661" fmla="*/ 989038 h 1447571"/>
                <a:gd name="connsiteX8662" fmla="*/ 2469078 w 2566912"/>
                <a:gd name="connsiteY8662" fmla="*/ 987704 h 1447571"/>
                <a:gd name="connsiteX8663" fmla="*/ 2470127 w 2566912"/>
                <a:gd name="connsiteY8663" fmla="*/ 987514 h 1447571"/>
                <a:gd name="connsiteX8664" fmla="*/ 2472412 w 2566912"/>
                <a:gd name="connsiteY8664" fmla="*/ 985895 h 1447571"/>
                <a:gd name="connsiteX8665" fmla="*/ 2473841 w 2566912"/>
                <a:gd name="connsiteY8665" fmla="*/ 983323 h 1447571"/>
                <a:gd name="connsiteX8666" fmla="*/ 2477080 w 2566912"/>
                <a:gd name="connsiteY8666" fmla="*/ 980084 h 1447571"/>
                <a:gd name="connsiteX8667" fmla="*/ 2477175 w 2566912"/>
                <a:gd name="connsiteY8667" fmla="*/ 979322 h 1447571"/>
                <a:gd name="connsiteX8668" fmla="*/ 2475937 w 2566912"/>
                <a:gd name="connsiteY8668" fmla="*/ 973798 h 1447571"/>
                <a:gd name="connsiteX8669" fmla="*/ 2469936 w 2566912"/>
                <a:gd name="connsiteY8669" fmla="*/ 973512 h 1447571"/>
                <a:gd name="connsiteX8670" fmla="*/ 2469650 w 2566912"/>
                <a:gd name="connsiteY8670" fmla="*/ 973798 h 1447571"/>
                <a:gd name="connsiteX8671" fmla="*/ 2469078 w 2566912"/>
                <a:gd name="connsiteY8671" fmla="*/ 976655 h 1447571"/>
                <a:gd name="connsiteX8672" fmla="*/ 2470507 w 2566912"/>
                <a:gd name="connsiteY8672" fmla="*/ 978941 h 1447571"/>
                <a:gd name="connsiteX8673" fmla="*/ 2470031 w 2566912"/>
                <a:gd name="connsiteY8673" fmla="*/ 979322 h 1447571"/>
                <a:gd name="connsiteX8674" fmla="*/ 2466983 w 2566912"/>
                <a:gd name="connsiteY8674" fmla="*/ 980656 h 1447571"/>
                <a:gd name="connsiteX8675" fmla="*/ 2462221 w 2566912"/>
                <a:gd name="connsiteY8675" fmla="*/ 982561 h 1447571"/>
                <a:gd name="connsiteX8676" fmla="*/ 2460506 w 2566912"/>
                <a:gd name="connsiteY8676" fmla="*/ 982656 h 1447571"/>
                <a:gd name="connsiteX8677" fmla="*/ 2456029 w 2566912"/>
                <a:gd name="connsiteY8677" fmla="*/ 983513 h 1447571"/>
                <a:gd name="connsiteX8678" fmla="*/ 2449267 w 2566912"/>
                <a:gd name="connsiteY8678" fmla="*/ 987133 h 1447571"/>
                <a:gd name="connsiteX8679" fmla="*/ 2446600 w 2566912"/>
                <a:gd name="connsiteY8679" fmla="*/ 988276 h 1447571"/>
                <a:gd name="connsiteX8680" fmla="*/ 2446980 w 2566912"/>
                <a:gd name="connsiteY8680" fmla="*/ 989609 h 1447571"/>
                <a:gd name="connsiteX8681" fmla="*/ 2452220 w 2566912"/>
                <a:gd name="connsiteY8681" fmla="*/ 990847 h 1447571"/>
                <a:gd name="connsiteX8682" fmla="*/ 2453553 w 2566912"/>
                <a:gd name="connsiteY8682" fmla="*/ 990943 h 1447571"/>
                <a:gd name="connsiteX8683" fmla="*/ 2459839 w 2566912"/>
                <a:gd name="connsiteY8683" fmla="*/ 991419 h 1447571"/>
                <a:gd name="connsiteX8684" fmla="*/ 2460887 w 2566912"/>
                <a:gd name="connsiteY8684" fmla="*/ 991419 h 1447571"/>
                <a:gd name="connsiteX8685" fmla="*/ 2453648 w 2566912"/>
                <a:gd name="connsiteY8685" fmla="*/ 990181 h 1447571"/>
                <a:gd name="connsiteX8686" fmla="*/ 2452315 w 2566912"/>
                <a:gd name="connsiteY8686" fmla="*/ 989990 h 1447571"/>
                <a:gd name="connsiteX8687" fmla="*/ 2447647 w 2566912"/>
                <a:gd name="connsiteY8687" fmla="*/ 988942 h 1447571"/>
                <a:gd name="connsiteX8688" fmla="*/ 2447457 w 2566912"/>
                <a:gd name="connsiteY8688" fmla="*/ 988562 h 1447571"/>
                <a:gd name="connsiteX8689" fmla="*/ 2449267 w 2566912"/>
                <a:gd name="connsiteY8689" fmla="*/ 987895 h 1447571"/>
                <a:gd name="connsiteX8690" fmla="*/ 2456601 w 2566912"/>
                <a:gd name="connsiteY8690" fmla="*/ 984085 h 1447571"/>
                <a:gd name="connsiteX8691" fmla="*/ 2460602 w 2566912"/>
                <a:gd name="connsiteY8691" fmla="*/ 983418 h 1447571"/>
                <a:gd name="connsiteX8692" fmla="*/ 2462411 w 2566912"/>
                <a:gd name="connsiteY8692" fmla="*/ 983323 h 1447571"/>
                <a:gd name="connsiteX8693" fmla="*/ 2467459 w 2566912"/>
                <a:gd name="connsiteY8693" fmla="*/ 981322 h 1447571"/>
                <a:gd name="connsiteX8694" fmla="*/ 2470412 w 2566912"/>
                <a:gd name="connsiteY8694" fmla="*/ 979989 h 1447571"/>
                <a:gd name="connsiteX8695" fmla="*/ 2471460 w 2566912"/>
                <a:gd name="connsiteY8695" fmla="*/ 979037 h 1447571"/>
                <a:gd name="connsiteX8696" fmla="*/ 2469841 w 2566912"/>
                <a:gd name="connsiteY8696" fmla="*/ 976084 h 1447571"/>
                <a:gd name="connsiteX8697" fmla="*/ 2470412 w 2566912"/>
                <a:gd name="connsiteY8697" fmla="*/ 974274 h 1447571"/>
                <a:gd name="connsiteX8698" fmla="*/ 2470698 w 2566912"/>
                <a:gd name="connsiteY8698" fmla="*/ 973988 h 1447571"/>
                <a:gd name="connsiteX8699" fmla="*/ 2471746 w 2566912"/>
                <a:gd name="connsiteY8699" fmla="*/ 973798 h 1447571"/>
                <a:gd name="connsiteX8700" fmla="*/ 2475555 w 2566912"/>
                <a:gd name="connsiteY8700" fmla="*/ 974560 h 1447571"/>
                <a:gd name="connsiteX8701" fmla="*/ 2476413 w 2566912"/>
                <a:gd name="connsiteY8701" fmla="*/ 979322 h 1447571"/>
                <a:gd name="connsiteX8702" fmla="*/ 2476317 w 2566912"/>
                <a:gd name="connsiteY8702" fmla="*/ 980179 h 1447571"/>
                <a:gd name="connsiteX8703" fmla="*/ 2473746 w 2566912"/>
                <a:gd name="connsiteY8703" fmla="*/ 982656 h 1447571"/>
                <a:gd name="connsiteX8704" fmla="*/ 2471650 w 2566912"/>
                <a:gd name="connsiteY8704" fmla="*/ 985799 h 1447571"/>
                <a:gd name="connsiteX8705" fmla="*/ 2470127 w 2566912"/>
                <a:gd name="connsiteY8705" fmla="*/ 986752 h 1447571"/>
                <a:gd name="connsiteX8706" fmla="*/ 2468984 w 2566912"/>
                <a:gd name="connsiteY8706" fmla="*/ 987037 h 1447571"/>
                <a:gd name="connsiteX8707" fmla="*/ 2466507 w 2566912"/>
                <a:gd name="connsiteY8707" fmla="*/ 988562 h 1447571"/>
                <a:gd name="connsiteX8708" fmla="*/ 2465173 w 2566912"/>
                <a:gd name="connsiteY8708" fmla="*/ 989514 h 1447571"/>
                <a:gd name="connsiteX8709" fmla="*/ 2460887 w 2566912"/>
                <a:gd name="connsiteY8709" fmla="*/ 990847 h 1447571"/>
                <a:gd name="connsiteX8710" fmla="*/ 2453648 w 2566912"/>
                <a:gd name="connsiteY8710" fmla="*/ 990181 h 1447571"/>
                <a:gd name="connsiteX8711" fmla="*/ 2498035 w 2566912"/>
                <a:gd name="connsiteY8711" fmla="*/ 299523 h 1447571"/>
                <a:gd name="connsiteX8712" fmla="*/ 2497463 w 2566912"/>
                <a:gd name="connsiteY8712" fmla="*/ 298475 h 1447571"/>
                <a:gd name="connsiteX8713" fmla="*/ 2492891 w 2566912"/>
                <a:gd name="connsiteY8713" fmla="*/ 296856 h 1447571"/>
                <a:gd name="connsiteX8714" fmla="*/ 2492796 w 2566912"/>
                <a:gd name="connsiteY8714" fmla="*/ 296856 h 1447571"/>
                <a:gd name="connsiteX8715" fmla="*/ 2491843 w 2566912"/>
                <a:gd name="connsiteY8715" fmla="*/ 296856 h 1447571"/>
                <a:gd name="connsiteX8716" fmla="*/ 2489177 w 2566912"/>
                <a:gd name="connsiteY8716" fmla="*/ 297332 h 1447571"/>
                <a:gd name="connsiteX8717" fmla="*/ 2489462 w 2566912"/>
                <a:gd name="connsiteY8717" fmla="*/ 298666 h 1447571"/>
                <a:gd name="connsiteX8718" fmla="*/ 2494225 w 2566912"/>
                <a:gd name="connsiteY8718" fmla="*/ 301523 h 1447571"/>
                <a:gd name="connsiteX8719" fmla="*/ 2498035 w 2566912"/>
                <a:gd name="connsiteY8719" fmla="*/ 299523 h 1447571"/>
                <a:gd name="connsiteX8720" fmla="*/ 2490320 w 2566912"/>
                <a:gd name="connsiteY8720" fmla="*/ 298094 h 1447571"/>
                <a:gd name="connsiteX8721" fmla="*/ 2490034 w 2566912"/>
                <a:gd name="connsiteY8721" fmla="*/ 297713 h 1447571"/>
                <a:gd name="connsiteX8722" fmla="*/ 2491748 w 2566912"/>
                <a:gd name="connsiteY8722" fmla="*/ 297618 h 1447571"/>
                <a:gd name="connsiteX8723" fmla="*/ 2492605 w 2566912"/>
                <a:gd name="connsiteY8723" fmla="*/ 297618 h 1447571"/>
                <a:gd name="connsiteX8724" fmla="*/ 2496987 w 2566912"/>
                <a:gd name="connsiteY8724" fmla="*/ 299142 h 1447571"/>
                <a:gd name="connsiteX8725" fmla="*/ 2497082 w 2566912"/>
                <a:gd name="connsiteY8725" fmla="*/ 299332 h 1447571"/>
                <a:gd name="connsiteX8726" fmla="*/ 2494320 w 2566912"/>
                <a:gd name="connsiteY8726" fmla="*/ 300571 h 1447571"/>
                <a:gd name="connsiteX8727" fmla="*/ 2490320 w 2566912"/>
                <a:gd name="connsiteY8727" fmla="*/ 298094 h 1447571"/>
                <a:gd name="connsiteX8728" fmla="*/ 1387039 w 2566912"/>
                <a:gd name="connsiteY8728" fmla="*/ 269519 h 1447571"/>
                <a:gd name="connsiteX8729" fmla="*/ 1386372 w 2566912"/>
                <a:gd name="connsiteY8729" fmla="*/ 268948 h 1447571"/>
                <a:gd name="connsiteX8730" fmla="*/ 1384086 w 2566912"/>
                <a:gd name="connsiteY8730" fmla="*/ 269614 h 1447571"/>
                <a:gd name="connsiteX8731" fmla="*/ 1383228 w 2566912"/>
                <a:gd name="connsiteY8731" fmla="*/ 270376 h 1447571"/>
                <a:gd name="connsiteX8732" fmla="*/ 1381609 w 2566912"/>
                <a:gd name="connsiteY8732" fmla="*/ 272472 h 1447571"/>
                <a:gd name="connsiteX8733" fmla="*/ 1382467 w 2566912"/>
                <a:gd name="connsiteY8733" fmla="*/ 274472 h 1447571"/>
                <a:gd name="connsiteX8734" fmla="*/ 1383134 w 2566912"/>
                <a:gd name="connsiteY8734" fmla="*/ 274663 h 1447571"/>
                <a:gd name="connsiteX8735" fmla="*/ 1383800 w 2566912"/>
                <a:gd name="connsiteY8735" fmla="*/ 274472 h 1447571"/>
                <a:gd name="connsiteX8736" fmla="*/ 1386372 w 2566912"/>
                <a:gd name="connsiteY8736" fmla="*/ 271519 h 1447571"/>
                <a:gd name="connsiteX8737" fmla="*/ 1385991 w 2566912"/>
                <a:gd name="connsiteY8737" fmla="*/ 271329 h 1447571"/>
                <a:gd name="connsiteX8738" fmla="*/ 1386372 w 2566912"/>
                <a:gd name="connsiteY8738" fmla="*/ 271519 h 1447571"/>
                <a:gd name="connsiteX8739" fmla="*/ 1387039 w 2566912"/>
                <a:gd name="connsiteY8739" fmla="*/ 269519 h 1447571"/>
                <a:gd name="connsiteX8740" fmla="*/ 1385610 w 2566912"/>
                <a:gd name="connsiteY8740" fmla="*/ 271043 h 1447571"/>
                <a:gd name="connsiteX8741" fmla="*/ 1385610 w 2566912"/>
                <a:gd name="connsiteY8741" fmla="*/ 271043 h 1447571"/>
                <a:gd name="connsiteX8742" fmla="*/ 1383419 w 2566912"/>
                <a:gd name="connsiteY8742" fmla="*/ 273615 h 1447571"/>
                <a:gd name="connsiteX8743" fmla="*/ 1382943 w 2566912"/>
                <a:gd name="connsiteY8743" fmla="*/ 273615 h 1447571"/>
                <a:gd name="connsiteX8744" fmla="*/ 1382467 w 2566912"/>
                <a:gd name="connsiteY8744" fmla="*/ 272281 h 1447571"/>
                <a:gd name="connsiteX8745" fmla="*/ 1383800 w 2566912"/>
                <a:gd name="connsiteY8745" fmla="*/ 270757 h 1447571"/>
                <a:gd name="connsiteX8746" fmla="*/ 1384753 w 2566912"/>
                <a:gd name="connsiteY8746" fmla="*/ 269900 h 1447571"/>
                <a:gd name="connsiteX8747" fmla="*/ 1385419 w 2566912"/>
                <a:gd name="connsiteY8747" fmla="*/ 269424 h 1447571"/>
                <a:gd name="connsiteX8748" fmla="*/ 1385991 w 2566912"/>
                <a:gd name="connsiteY8748" fmla="*/ 269614 h 1447571"/>
                <a:gd name="connsiteX8749" fmla="*/ 1386181 w 2566912"/>
                <a:gd name="connsiteY8749" fmla="*/ 269805 h 1447571"/>
                <a:gd name="connsiteX8750" fmla="*/ 1385610 w 2566912"/>
                <a:gd name="connsiteY8750" fmla="*/ 271043 h 1447571"/>
                <a:gd name="connsiteX8751" fmla="*/ 1371513 w 2566912"/>
                <a:gd name="connsiteY8751" fmla="*/ 280473 h 1447571"/>
                <a:gd name="connsiteX8752" fmla="*/ 1369989 w 2566912"/>
                <a:gd name="connsiteY8752" fmla="*/ 282759 h 1447571"/>
                <a:gd name="connsiteX8753" fmla="*/ 1367608 w 2566912"/>
                <a:gd name="connsiteY8753" fmla="*/ 285235 h 1447571"/>
                <a:gd name="connsiteX8754" fmla="*/ 1368465 w 2566912"/>
                <a:gd name="connsiteY8754" fmla="*/ 285807 h 1447571"/>
                <a:gd name="connsiteX8755" fmla="*/ 1368655 w 2566912"/>
                <a:gd name="connsiteY8755" fmla="*/ 285807 h 1447571"/>
                <a:gd name="connsiteX8756" fmla="*/ 1373037 w 2566912"/>
                <a:gd name="connsiteY8756" fmla="*/ 283997 h 1447571"/>
                <a:gd name="connsiteX8757" fmla="*/ 1373799 w 2566912"/>
                <a:gd name="connsiteY8757" fmla="*/ 283616 h 1447571"/>
                <a:gd name="connsiteX8758" fmla="*/ 1378943 w 2566912"/>
                <a:gd name="connsiteY8758" fmla="*/ 279520 h 1447571"/>
                <a:gd name="connsiteX8759" fmla="*/ 1378561 w 2566912"/>
                <a:gd name="connsiteY8759" fmla="*/ 276853 h 1447571"/>
                <a:gd name="connsiteX8760" fmla="*/ 1377704 w 2566912"/>
                <a:gd name="connsiteY8760" fmla="*/ 276949 h 1447571"/>
                <a:gd name="connsiteX8761" fmla="*/ 1376751 w 2566912"/>
                <a:gd name="connsiteY8761" fmla="*/ 277806 h 1447571"/>
                <a:gd name="connsiteX8762" fmla="*/ 1375323 w 2566912"/>
                <a:gd name="connsiteY8762" fmla="*/ 278949 h 1447571"/>
                <a:gd name="connsiteX8763" fmla="*/ 1371799 w 2566912"/>
                <a:gd name="connsiteY8763" fmla="*/ 279997 h 1447571"/>
                <a:gd name="connsiteX8764" fmla="*/ 1371513 w 2566912"/>
                <a:gd name="connsiteY8764" fmla="*/ 280473 h 1447571"/>
                <a:gd name="connsiteX8765" fmla="*/ 1372560 w 2566912"/>
                <a:gd name="connsiteY8765" fmla="*/ 280473 h 1447571"/>
                <a:gd name="connsiteX8766" fmla="*/ 1375228 w 2566912"/>
                <a:gd name="connsiteY8766" fmla="*/ 279901 h 1447571"/>
                <a:gd name="connsiteX8767" fmla="*/ 1377323 w 2566912"/>
                <a:gd name="connsiteY8767" fmla="*/ 278473 h 1447571"/>
                <a:gd name="connsiteX8768" fmla="*/ 1378085 w 2566912"/>
                <a:gd name="connsiteY8768" fmla="*/ 277806 h 1447571"/>
                <a:gd name="connsiteX8769" fmla="*/ 1378085 w 2566912"/>
                <a:gd name="connsiteY8769" fmla="*/ 279425 h 1447571"/>
                <a:gd name="connsiteX8770" fmla="*/ 1373513 w 2566912"/>
                <a:gd name="connsiteY8770" fmla="*/ 282949 h 1447571"/>
                <a:gd name="connsiteX8771" fmla="*/ 1372560 w 2566912"/>
                <a:gd name="connsiteY8771" fmla="*/ 283426 h 1447571"/>
                <a:gd name="connsiteX8772" fmla="*/ 1368655 w 2566912"/>
                <a:gd name="connsiteY8772" fmla="*/ 285045 h 1447571"/>
                <a:gd name="connsiteX8773" fmla="*/ 1368560 w 2566912"/>
                <a:gd name="connsiteY8773" fmla="*/ 285045 h 1447571"/>
                <a:gd name="connsiteX8774" fmla="*/ 1370561 w 2566912"/>
                <a:gd name="connsiteY8774" fmla="*/ 283521 h 1447571"/>
                <a:gd name="connsiteX8775" fmla="*/ 1372370 w 2566912"/>
                <a:gd name="connsiteY8775" fmla="*/ 280949 h 1447571"/>
                <a:gd name="connsiteX8776" fmla="*/ 1372560 w 2566912"/>
                <a:gd name="connsiteY8776" fmla="*/ 280473 h 1447571"/>
                <a:gd name="connsiteX8777" fmla="*/ 2509274 w 2566912"/>
                <a:gd name="connsiteY8777" fmla="*/ 1370133 h 1447571"/>
                <a:gd name="connsiteX8778" fmla="*/ 2508893 w 2566912"/>
                <a:gd name="connsiteY8778" fmla="*/ 1370133 h 1447571"/>
                <a:gd name="connsiteX8779" fmla="*/ 2508703 w 2566912"/>
                <a:gd name="connsiteY8779" fmla="*/ 1370419 h 1447571"/>
                <a:gd name="connsiteX8780" fmla="*/ 2506417 w 2566912"/>
                <a:gd name="connsiteY8780" fmla="*/ 1373753 h 1447571"/>
                <a:gd name="connsiteX8781" fmla="*/ 2504892 w 2566912"/>
                <a:gd name="connsiteY8781" fmla="*/ 1374229 h 1447571"/>
                <a:gd name="connsiteX8782" fmla="*/ 2504702 w 2566912"/>
                <a:gd name="connsiteY8782" fmla="*/ 1374038 h 1447571"/>
                <a:gd name="connsiteX8783" fmla="*/ 2504512 w 2566912"/>
                <a:gd name="connsiteY8783" fmla="*/ 1373562 h 1447571"/>
                <a:gd name="connsiteX8784" fmla="*/ 2504512 w 2566912"/>
                <a:gd name="connsiteY8784" fmla="*/ 1371657 h 1447571"/>
                <a:gd name="connsiteX8785" fmla="*/ 2504702 w 2566912"/>
                <a:gd name="connsiteY8785" fmla="*/ 1371181 h 1447571"/>
                <a:gd name="connsiteX8786" fmla="*/ 2505274 w 2566912"/>
                <a:gd name="connsiteY8786" fmla="*/ 1368514 h 1447571"/>
                <a:gd name="connsiteX8787" fmla="*/ 2504416 w 2566912"/>
                <a:gd name="connsiteY8787" fmla="*/ 1368418 h 1447571"/>
                <a:gd name="connsiteX8788" fmla="*/ 2503559 w 2566912"/>
                <a:gd name="connsiteY8788" fmla="*/ 1368800 h 1447571"/>
                <a:gd name="connsiteX8789" fmla="*/ 2502702 w 2566912"/>
                <a:gd name="connsiteY8789" fmla="*/ 1368895 h 1447571"/>
                <a:gd name="connsiteX8790" fmla="*/ 2502797 w 2566912"/>
                <a:gd name="connsiteY8790" fmla="*/ 1366513 h 1447571"/>
                <a:gd name="connsiteX8791" fmla="*/ 2502797 w 2566912"/>
                <a:gd name="connsiteY8791" fmla="*/ 1366418 h 1447571"/>
                <a:gd name="connsiteX8792" fmla="*/ 2501940 w 2566912"/>
                <a:gd name="connsiteY8792" fmla="*/ 1364323 h 1447571"/>
                <a:gd name="connsiteX8793" fmla="*/ 2500797 w 2566912"/>
                <a:gd name="connsiteY8793" fmla="*/ 1364228 h 1447571"/>
                <a:gd name="connsiteX8794" fmla="*/ 2498416 w 2566912"/>
                <a:gd name="connsiteY8794" fmla="*/ 1366037 h 1447571"/>
                <a:gd name="connsiteX8795" fmla="*/ 2496987 w 2566912"/>
                <a:gd name="connsiteY8795" fmla="*/ 1367561 h 1447571"/>
                <a:gd name="connsiteX8796" fmla="*/ 2496034 w 2566912"/>
                <a:gd name="connsiteY8796" fmla="*/ 1368514 h 1447571"/>
                <a:gd name="connsiteX8797" fmla="*/ 2494987 w 2566912"/>
                <a:gd name="connsiteY8797" fmla="*/ 1369085 h 1447571"/>
                <a:gd name="connsiteX8798" fmla="*/ 2492986 w 2566912"/>
                <a:gd name="connsiteY8798" fmla="*/ 1370514 h 1447571"/>
                <a:gd name="connsiteX8799" fmla="*/ 2489557 w 2566912"/>
                <a:gd name="connsiteY8799" fmla="*/ 1374800 h 1447571"/>
                <a:gd name="connsiteX8800" fmla="*/ 2488224 w 2566912"/>
                <a:gd name="connsiteY8800" fmla="*/ 1375658 h 1447571"/>
                <a:gd name="connsiteX8801" fmla="*/ 2485271 w 2566912"/>
                <a:gd name="connsiteY8801" fmla="*/ 1377848 h 1447571"/>
                <a:gd name="connsiteX8802" fmla="*/ 2481366 w 2566912"/>
                <a:gd name="connsiteY8802" fmla="*/ 1381277 h 1447571"/>
                <a:gd name="connsiteX8803" fmla="*/ 2479556 w 2566912"/>
                <a:gd name="connsiteY8803" fmla="*/ 1382896 h 1447571"/>
                <a:gd name="connsiteX8804" fmla="*/ 2476317 w 2566912"/>
                <a:gd name="connsiteY8804" fmla="*/ 1385087 h 1447571"/>
                <a:gd name="connsiteX8805" fmla="*/ 2475175 w 2566912"/>
                <a:gd name="connsiteY8805" fmla="*/ 1385849 h 1447571"/>
                <a:gd name="connsiteX8806" fmla="*/ 2473174 w 2566912"/>
                <a:gd name="connsiteY8806" fmla="*/ 1386802 h 1447571"/>
                <a:gd name="connsiteX8807" fmla="*/ 2468412 w 2566912"/>
                <a:gd name="connsiteY8807" fmla="*/ 1389278 h 1447571"/>
                <a:gd name="connsiteX8808" fmla="*/ 2459553 w 2566912"/>
                <a:gd name="connsiteY8808" fmla="*/ 1396136 h 1447571"/>
                <a:gd name="connsiteX8809" fmla="*/ 2455458 w 2566912"/>
                <a:gd name="connsiteY8809" fmla="*/ 1397279 h 1447571"/>
                <a:gd name="connsiteX8810" fmla="*/ 2451648 w 2566912"/>
                <a:gd name="connsiteY8810" fmla="*/ 1398327 h 1447571"/>
                <a:gd name="connsiteX8811" fmla="*/ 2449171 w 2566912"/>
                <a:gd name="connsiteY8811" fmla="*/ 1400042 h 1447571"/>
                <a:gd name="connsiteX8812" fmla="*/ 2447552 w 2566912"/>
                <a:gd name="connsiteY8812" fmla="*/ 1401184 h 1447571"/>
                <a:gd name="connsiteX8813" fmla="*/ 2445361 w 2566912"/>
                <a:gd name="connsiteY8813" fmla="*/ 1401851 h 1447571"/>
                <a:gd name="connsiteX8814" fmla="*/ 2440027 w 2566912"/>
                <a:gd name="connsiteY8814" fmla="*/ 1403661 h 1447571"/>
                <a:gd name="connsiteX8815" fmla="*/ 2438217 w 2566912"/>
                <a:gd name="connsiteY8815" fmla="*/ 1404423 h 1447571"/>
                <a:gd name="connsiteX8816" fmla="*/ 2435932 w 2566912"/>
                <a:gd name="connsiteY8816" fmla="*/ 1405566 h 1447571"/>
                <a:gd name="connsiteX8817" fmla="*/ 2435169 w 2566912"/>
                <a:gd name="connsiteY8817" fmla="*/ 1406995 h 1447571"/>
                <a:gd name="connsiteX8818" fmla="*/ 2434122 w 2566912"/>
                <a:gd name="connsiteY8818" fmla="*/ 1408900 h 1447571"/>
                <a:gd name="connsiteX8819" fmla="*/ 2430884 w 2566912"/>
                <a:gd name="connsiteY8819" fmla="*/ 1410329 h 1447571"/>
                <a:gd name="connsiteX8820" fmla="*/ 2429835 w 2566912"/>
                <a:gd name="connsiteY8820" fmla="*/ 1410900 h 1447571"/>
                <a:gd name="connsiteX8821" fmla="*/ 2427836 w 2566912"/>
                <a:gd name="connsiteY8821" fmla="*/ 1412233 h 1447571"/>
                <a:gd name="connsiteX8822" fmla="*/ 2425264 w 2566912"/>
                <a:gd name="connsiteY8822" fmla="*/ 1414043 h 1447571"/>
                <a:gd name="connsiteX8823" fmla="*/ 2424311 w 2566912"/>
                <a:gd name="connsiteY8823" fmla="*/ 1414138 h 1447571"/>
                <a:gd name="connsiteX8824" fmla="*/ 2421549 w 2566912"/>
                <a:gd name="connsiteY8824" fmla="*/ 1414710 h 1447571"/>
                <a:gd name="connsiteX8825" fmla="*/ 2421073 w 2566912"/>
                <a:gd name="connsiteY8825" fmla="*/ 1414996 h 1447571"/>
                <a:gd name="connsiteX8826" fmla="*/ 2418691 w 2566912"/>
                <a:gd name="connsiteY8826" fmla="*/ 1416805 h 1447571"/>
                <a:gd name="connsiteX8827" fmla="*/ 2418882 w 2566912"/>
                <a:gd name="connsiteY8827" fmla="*/ 1417377 h 1447571"/>
                <a:gd name="connsiteX8828" fmla="*/ 2419739 w 2566912"/>
                <a:gd name="connsiteY8828" fmla="*/ 1418996 h 1447571"/>
                <a:gd name="connsiteX8829" fmla="*/ 2419549 w 2566912"/>
                <a:gd name="connsiteY8829" fmla="*/ 1419377 h 1447571"/>
                <a:gd name="connsiteX8830" fmla="*/ 2419072 w 2566912"/>
                <a:gd name="connsiteY8830" fmla="*/ 1421568 h 1447571"/>
                <a:gd name="connsiteX8831" fmla="*/ 2421453 w 2566912"/>
                <a:gd name="connsiteY8831" fmla="*/ 1423283 h 1447571"/>
                <a:gd name="connsiteX8832" fmla="*/ 2423359 w 2566912"/>
                <a:gd name="connsiteY8832" fmla="*/ 1423568 h 1447571"/>
                <a:gd name="connsiteX8833" fmla="*/ 2423930 w 2566912"/>
                <a:gd name="connsiteY8833" fmla="*/ 1424045 h 1447571"/>
                <a:gd name="connsiteX8834" fmla="*/ 2425168 w 2566912"/>
                <a:gd name="connsiteY8834" fmla="*/ 1424997 h 1447571"/>
                <a:gd name="connsiteX8835" fmla="*/ 2426026 w 2566912"/>
                <a:gd name="connsiteY8835" fmla="*/ 1425568 h 1447571"/>
                <a:gd name="connsiteX8836" fmla="*/ 2428216 w 2566912"/>
                <a:gd name="connsiteY8836" fmla="*/ 1426712 h 1447571"/>
                <a:gd name="connsiteX8837" fmla="*/ 2429264 w 2566912"/>
                <a:gd name="connsiteY8837" fmla="*/ 1427283 h 1447571"/>
                <a:gd name="connsiteX8838" fmla="*/ 2431645 w 2566912"/>
                <a:gd name="connsiteY8838" fmla="*/ 1430141 h 1447571"/>
                <a:gd name="connsiteX8839" fmla="*/ 2432598 w 2566912"/>
                <a:gd name="connsiteY8839" fmla="*/ 1430236 h 1447571"/>
                <a:gd name="connsiteX8840" fmla="*/ 2435360 w 2566912"/>
                <a:gd name="connsiteY8840" fmla="*/ 1430903 h 1447571"/>
                <a:gd name="connsiteX8841" fmla="*/ 2440123 w 2566912"/>
                <a:gd name="connsiteY8841" fmla="*/ 1432141 h 1447571"/>
                <a:gd name="connsiteX8842" fmla="*/ 2440599 w 2566912"/>
                <a:gd name="connsiteY8842" fmla="*/ 1432141 h 1447571"/>
                <a:gd name="connsiteX8843" fmla="*/ 2440980 w 2566912"/>
                <a:gd name="connsiteY8843" fmla="*/ 1432046 h 1447571"/>
                <a:gd name="connsiteX8844" fmla="*/ 2442980 w 2566912"/>
                <a:gd name="connsiteY8844" fmla="*/ 1430712 h 1447571"/>
                <a:gd name="connsiteX8845" fmla="*/ 2443266 w 2566912"/>
                <a:gd name="connsiteY8845" fmla="*/ 1429664 h 1447571"/>
                <a:gd name="connsiteX8846" fmla="*/ 2444123 w 2566912"/>
                <a:gd name="connsiteY8846" fmla="*/ 1428045 h 1447571"/>
                <a:gd name="connsiteX8847" fmla="*/ 2445837 w 2566912"/>
                <a:gd name="connsiteY8847" fmla="*/ 1428236 h 1447571"/>
                <a:gd name="connsiteX8848" fmla="*/ 2448790 w 2566912"/>
                <a:gd name="connsiteY8848" fmla="*/ 1428331 h 1447571"/>
                <a:gd name="connsiteX8849" fmla="*/ 2452696 w 2566912"/>
                <a:gd name="connsiteY8849" fmla="*/ 1424616 h 1447571"/>
                <a:gd name="connsiteX8850" fmla="*/ 2452696 w 2566912"/>
                <a:gd name="connsiteY8850" fmla="*/ 1423759 h 1447571"/>
                <a:gd name="connsiteX8851" fmla="*/ 2453076 w 2566912"/>
                <a:gd name="connsiteY8851" fmla="*/ 1421282 h 1447571"/>
                <a:gd name="connsiteX8852" fmla="*/ 2453267 w 2566912"/>
                <a:gd name="connsiteY8852" fmla="*/ 1421187 h 1447571"/>
                <a:gd name="connsiteX8853" fmla="*/ 2457839 w 2566912"/>
                <a:gd name="connsiteY8853" fmla="*/ 1419758 h 1447571"/>
                <a:gd name="connsiteX8854" fmla="*/ 2458220 w 2566912"/>
                <a:gd name="connsiteY8854" fmla="*/ 1418329 h 1447571"/>
                <a:gd name="connsiteX8855" fmla="*/ 2459553 w 2566912"/>
                <a:gd name="connsiteY8855" fmla="*/ 1415091 h 1447571"/>
                <a:gd name="connsiteX8856" fmla="*/ 2463649 w 2566912"/>
                <a:gd name="connsiteY8856" fmla="*/ 1412996 h 1447571"/>
                <a:gd name="connsiteX8857" fmla="*/ 2465459 w 2566912"/>
                <a:gd name="connsiteY8857" fmla="*/ 1410995 h 1447571"/>
                <a:gd name="connsiteX8858" fmla="*/ 2466126 w 2566912"/>
                <a:gd name="connsiteY8858" fmla="*/ 1410233 h 1447571"/>
                <a:gd name="connsiteX8859" fmla="*/ 2466792 w 2566912"/>
                <a:gd name="connsiteY8859" fmla="*/ 1409471 h 1447571"/>
                <a:gd name="connsiteX8860" fmla="*/ 2468602 w 2566912"/>
                <a:gd name="connsiteY8860" fmla="*/ 1408042 h 1447571"/>
                <a:gd name="connsiteX8861" fmla="*/ 2469460 w 2566912"/>
                <a:gd name="connsiteY8861" fmla="*/ 1408519 h 1447571"/>
                <a:gd name="connsiteX8862" fmla="*/ 2471460 w 2566912"/>
                <a:gd name="connsiteY8862" fmla="*/ 1409186 h 1447571"/>
                <a:gd name="connsiteX8863" fmla="*/ 2472222 w 2566912"/>
                <a:gd name="connsiteY8863" fmla="*/ 1408519 h 1447571"/>
                <a:gd name="connsiteX8864" fmla="*/ 2472698 w 2566912"/>
                <a:gd name="connsiteY8864" fmla="*/ 1407471 h 1447571"/>
                <a:gd name="connsiteX8865" fmla="*/ 2473365 w 2566912"/>
                <a:gd name="connsiteY8865" fmla="*/ 1406042 h 1447571"/>
                <a:gd name="connsiteX8866" fmla="*/ 2473841 w 2566912"/>
                <a:gd name="connsiteY8866" fmla="*/ 1406423 h 1447571"/>
                <a:gd name="connsiteX8867" fmla="*/ 2478413 w 2566912"/>
                <a:gd name="connsiteY8867" fmla="*/ 1409376 h 1447571"/>
                <a:gd name="connsiteX8868" fmla="*/ 2478509 w 2566912"/>
                <a:gd name="connsiteY8868" fmla="*/ 1409376 h 1447571"/>
                <a:gd name="connsiteX8869" fmla="*/ 2479080 w 2566912"/>
                <a:gd name="connsiteY8869" fmla="*/ 1409090 h 1447571"/>
                <a:gd name="connsiteX8870" fmla="*/ 2481651 w 2566912"/>
                <a:gd name="connsiteY8870" fmla="*/ 1404233 h 1447571"/>
                <a:gd name="connsiteX8871" fmla="*/ 2481271 w 2566912"/>
                <a:gd name="connsiteY8871" fmla="*/ 1403661 h 1447571"/>
                <a:gd name="connsiteX8872" fmla="*/ 2480985 w 2566912"/>
                <a:gd name="connsiteY8872" fmla="*/ 1402328 h 1447571"/>
                <a:gd name="connsiteX8873" fmla="*/ 2484319 w 2566912"/>
                <a:gd name="connsiteY8873" fmla="*/ 1398708 h 1447571"/>
                <a:gd name="connsiteX8874" fmla="*/ 2484509 w 2566912"/>
                <a:gd name="connsiteY8874" fmla="*/ 1398422 h 1447571"/>
                <a:gd name="connsiteX8875" fmla="*/ 2486319 w 2566912"/>
                <a:gd name="connsiteY8875" fmla="*/ 1396327 h 1447571"/>
                <a:gd name="connsiteX8876" fmla="*/ 2487081 w 2566912"/>
                <a:gd name="connsiteY8876" fmla="*/ 1396041 h 1447571"/>
                <a:gd name="connsiteX8877" fmla="*/ 2493082 w 2566912"/>
                <a:gd name="connsiteY8877" fmla="*/ 1392898 h 1447571"/>
                <a:gd name="connsiteX8878" fmla="*/ 2496130 w 2566912"/>
                <a:gd name="connsiteY8878" fmla="*/ 1390040 h 1447571"/>
                <a:gd name="connsiteX8879" fmla="*/ 2500035 w 2566912"/>
                <a:gd name="connsiteY8879" fmla="*/ 1387278 h 1447571"/>
                <a:gd name="connsiteX8880" fmla="*/ 2501368 w 2566912"/>
                <a:gd name="connsiteY8880" fmla="*/ 1385468 h 1447571"/>
                <a:gd name="connsiteX8881" fmla="*/ 2503273 w 2566912"/>
                <a:gd name="connsiteY8881" fmla="*/ 1383278 h 1447571"/>
                <a:gd name="connsiteX8882" fmla="*/ 2504321 w 2566912"/>
                <a:gd name="connsiteY8882" fmla="*/ 1383087 h 1447571"/>
                <a:gd name="connsiteX8883" fmla="*/ 2507941 w 2566912"/>
                <a:gd name="connsiteY8883" fmla="*/ 1381468 h 1447571"/>
                <a:gd name="connsiteX8884" fmla="*/ 2508607 w 2566912"/>
                <a:gd name="connsiteY8884" fmla="*/ 1380420 h 1447571"/>
                <a:gd name="connsiteX8885" fmla="*/ 2510322 w 2566912"/>
                <a:gd name="connsiteY8885" fmla="*/ 1376896 h 1447571"/>
                <a:gd name="connsiteX8886" fmla="*/ 2509274 w 2566912"/>
                <a:gd name="connsiteY8886" fmla="*/ 1370133 h 1447571"/>
                <a:gd name="connsiteX8887" fmla="*/ 2508036 w 2566912"/>
                <a:gd name="connsiteY8887" fmla="*/ 1379753 h 1447571"/>
                <a:gd name="connsiteX8888" fmla="*/ 2507369 w 2566912"/>
                <a:gd name="connsiteY8888" fmla="*/ 1380896 h 1447571"/>
                <a:gd name="connsiteX8889" fmla="*/ 2504416 w 2566912"/>
                <a:gd name="connsiteY8889" fmla="*/ 1382134 h 1447571"/>
                <a:gd name="connsiteX8890" fmla="*/ 2503273 w 2566912"/>
                <a:gd name="connsiteY8890" fmla="*/ 1382420 h 1447571"/>
                <a:gd name="connsiteX8891" fmla="*/ 2500797 w 2566912"/>
                <a:gd name="connsiteY8891" fmla="*/ 1384992 h 1447571"/>
                <a:gd name="connsiteX8892" fmla="*/ 2499559 w 2566912"/>
                <a:gd name="connsiteY8892" fmla="*/ 1386611 h 1447571"/>
                <a:gd name="connsiteX8893" fmla="*/ 2495939 w 2566912"/>
                <a:gd name="connsiteY8893" fmla="*/ 1389183 h 1447571"/>
                <a:gd name="connsiteX8894" fmla="*/ 2492510 w 2566912"/>
                <a:gd name="connsiteY8894" fmla="*/ 1392326 h 1447571"/>
                <a:gd name="connsiteX8895" fmla="*/ 2486985 w 2566912"/>
                <a:gd name="connsiteY8895" fmla="*/ 1395184 h 1447571"/>
                <a:gd name="connsiteX8896" fmla="*/ 2486224 w 2566912"/>
                <a:gd name="connsiteY8896" fmla="*/ 1395470 h 1447571"/>
                <a:gd name="connsiteX8897" fmla="*/ 2483937 w 2566912"/>
                <a:gd name="connsiteY8897" fmla="*/ 1398041 h 1447571"/>
                <a:gd name="connsiteX8898" fmla="*/ 2483747 w 2566912"/>
                <a:gd name="connsiteY8898" fmla="*/ 1398327 h 1447571"/>
                <a:gd name="connsiteX8899" fmla="*/ 2480795 w 2566912"/>
                <a:gd name="connsiteY8899" fmla="*/ 1401566 h 1447571"/>
                <a:gd name="connsiteX8900" fmla="*/ 2480795 w 2566912"/>
                <a:gd name="connsiteY8900" fmla="*/ 1404042 h 1447571"/>
                <a:gd name="connsiteX8901" fmla="*/ 2481080 w 2566912"/>
                <a:gd name="connsiteY8901" fmla="*/ 1404518 h 1447571"/>
                <a:gd name="connsiteX8902" fmla="*/ 2478699 w 2566912"/>
                <a:gd name="connsiteY8902" fmla="*/ 1408519 h 1447571"/>
                <a:gd name="connsiteX8903" fmla="*/ 2474698 w 2566912"/>
                <a:gd name="connsiteY8903" fmla="*/ 1405757 h 1447571"/>
                <a:gd name="connsiteX8904" fmla="*/ 2474222 w 2566912"/>
                <a:gd name="connsiteY8904" fmla="*/ 1405375 h 1447571"/>
                <a:gd name="connsiteX8905" fmla="*/ 2473460 w 2566912"/>
                <a:gd name="connsiteY8905" fmla="*/ 1405185 h 1447571"/>
                <a:gd name="connsiteX8906" fmla="*/ 2472126 w 2566912"/>
                <a:gd name="connsiteY8906" fmla="*/ 1407185 h 1447571"/>
                <a:gd name="connsiteX8907" fmla="*/ 2471746 w 2566912"/>
                <a:gd name="connsiteY8907" fmla="*/ 1408138 h 1447571"/>
                <a:gd name="connsiteX8908" fmla="*/ 2471555 w 2566912"/>
                <a:gd name="connsiteY8908" fmla="*/ 1408328 h 1447571"/>
                <a:gd name="connsiteX8909" fmla="*/ 2470317 w 2566912"/>
                <a:gd name="connsiteY8909" fmla="*/ 1407757 h 1447571"/>
                <a:gd name="connsiteX8910" fmla="*/ 2469364 w 2566912"/>
                <a:gd name="connsiteY8910" fmla="*/ 1407185 h 1447571"/>
                <a:gd name="connsiteX8911" fmla="*/ 2466412 w 2566912"/>
                <a:gd name="connsiteY8911" fmla="*/ 1408900 h 1447571"/>
                <a:gd name="connsiteX8912" fmla="*/ 2465840 w 2566912"/>
                <a:gd name="connsiteY8912" fmla="*/ 1409662 h 1447571"/>
                <a:gd name="connsiteX8913" fmla="*/ 2465173 w 2566912"/>
                <a:gd name="connsiteY8913" fmla="*/ 1410424 h 1447571"/>
                <a:gd name="connsiteX8914" fmla="*/ 2463268 w 2566912"/>
                <a:gd name="connsiteY8914" fmla="*/ 1412519 h 1447571"/>
                <a:gd name="connsiteX8915" fmla="*/ 2459649 w 2566912"/>
                <a:gd name="connsiteY8915" fmla="*/ 1414329 h 1447571"/>
                <a:gd name="connsiteX8916" fmla="*/ 2457649 w 2566912"/>
                <a:gd name="connsiteY8916" fmla="*/ 1418234 h 1447571"/>
                <a:gd name="connsiteX8917" fmla="*/ 2457267 w 2566912"/>
                <a:gd name="connsiteY8917" fmla="*/ 1419472 h 1447571"/>
                <a:gd name="connsiteX8918" fmla="*/ 2453553 w 2566912"/>
                <a:gd name="connsiteY8918" fmla="*/ 1420330 h 1447571"/>
                <a:gd name="connsiteX8919" fmla="*/ 2452696 w 2566912"/>
                <a:gd name="connsiteY8919" fmla="*/ 1420711 h 1447571"/>
                <a:gd name="connsiteX8920" fmla="*/ 2452029 w 2566912"/>
                <a:gd name="connsiteY8920" fmla="*/ 1423759 h 1447571"/>
                <a:gd name="connsiteX8921" fmla="*/ 2452029 w 2566912"/>
                <a:gd name="connsiteY8921" fmla="*/ 1424521 h 1447571"/>
                <a:gd name="connsiteX8922" fmla="*/ 2448695 w 2566912"/>
                <a:gd name="connsiteY8922" fmla="*/ 1427474 h 1447571"/>
                <a:gd name="connsiteX8923" fmla="*/ 2446314 w 2566912"/>
                <a:gd name="connsiteY8923" fmla="*/ 1427283 h 1447571"/>
                <a:gd name="connsiteX8924" fmla="*/ 2444504 w 2566912"/>
                <a:gd name="connsiteY8924" fmla="*/ 1427092 h 1447571"/>
                <a:gd name="connsiteX8925" fmla="*/ 2442695 w 2566912"/>
                <a:gd name="connsiteY8925" fmla="*/ 1429379 h 1447571"/>
                <a:gd name="connsiteX8926" fmla="*/ 2442409 w 2566912"/>
                <a:gd name="connsiteY8926" fmla="*/ 1430331 h 1447571"/>
                <a:gd name="connsiteX8927" fmla="*/ 2441170 w 2566912"/>
                <a:gd name="connsiteY8927" fmla="*/ 1431093 h 1447571"/>
                <a:gd name="connsiteX8928" fmla="*/ 2440599 w 2566912"/>
                <a:gd name="connsiteY8928" fmla="*/ 1431188 h 1447571"/>
                <a:gd name="connsiteX8929" fmla="*/ 2436122 w 2566912"/>
                <a:gd name="connsiteY8929" fmla="*/ 1430141 h 1447571"/>
                <a:gd name="connsiteX8930" fmla="*/ 2432884 w 2566912"/>
                <a:gd name="connsiteY8930" fmla="*/ 1429283 h 1447571"/>
                <a:gd name="connsiteX8931" fmla="*/ 2432027 w 2566912"/>
                <a:gd name="connsiteY8931" fmla="*/ 1429188 h 1447571"/>
                <a:gd name="connsiteX8932" fmla="*/ 2430312 w 2566912"/>
                <a:gd name="connsiteY8932" fmla="*/ 1426807 h 1447571"/>
                <a:gd name="connsiteX8933" fmla="*/ 2428502 w 2566912"/>
                <a:gd name="connsiteY8933" fmla="*/ 1425759 h 1447571"/>
                <a:gd name="connsiteX8934" fmla="*/ 2428502 w 2566912"/>
                <a:gd name="connsiteY8934" fmla="*/ 1425759 h 1447571"/>
                <a:gd name="connsiteX8935" fmla="*/ 2426883 w 2566912"/>
                <a:gd name="connsiteY8935" fmla="*/ 1424807 h 1447571"/>
                <a:gd name="connsiteX8936" fmla="*/ 2426026 w 2566912"/>
                <a:gd name="connsiteY8936" fmla="*/ 1424235 h 1447571"/>
                <a:gd name="connsiteX8937" fmla="*/ 2424978 w 2566912"/>
                <a:gd name="connsiteY8937" fmla="*/ 1423378 h 1447571"/>
                <a:gd name="connsiteX8938" fmla="*/ 2424311 w 2566912"/>
                <a:gd name="connsiteY8938" fmla="*/ 1422806 h 1447571"/>
                <a:gd name="connsiteX8939" fmla="*/ 2421835 w 2566912"/>
                <a:gd name="connsiteY8939" fmla="*/ 1422425 h 1447571"/>
                <a:gd name="connsiteX8940" fmla="*/ 2420310 w 2566912"/>
                <a:gd name="connsiteY8940" fmla="*/ 1421187 h 1447571"/>
                <a:gd name="connsiteX8941" fmla="*/ 2420787 w 2566912"/>
                <a:gd name="connsiteY8941" fmla="*/ 1419568 h 1447571"/>
                <a:gd name="connsiteX8942" fmla="*/ 2420977 w 2566912"/>
                <a:gd name="connsiteY8942" fmla="*/ 1419092 h 1447571"/>
                <a:gd name="connsiteX8943" fmla="*/ 2420025 w 2566912"/>
                <a:gd name="connsiteY8943" fmla="*/ 1416805 h 1447571"/>
                <a:gd name="connsiteX8944" fmla="*/ 2421835 w 2566912"/>
                <a:gd name="connsiteY8944" fmla="*/ 1415663 h 1447571"/>
                <a:gd name="connsiteX8945" fmla="*/ 2422311 w 2566912"/>
                <a:gd name="connsiteY8945" fmla="*/ 1415377 h 1447571"/>
                <a:gd name="connsiteX8946" fmla="*/ 2424692 w 2566912"/>
                <a:gd name="connsiteY8946" fmla="*/ 1414900 h 1447571"/>
                <a:gd name="connsiteX8947" fmla="*/ 2425740 w 2566912"/>
                <a:gd name="connsiteY8947" fmla="*/ 1414805 h 1447571"/>
                <a:gd name="connsiteX8948" fmla="*/ 2428883 w 2566912"/>
                <a:gd name="connsiteY8948" fmla="*/ 1412710 h 1447571"/>
                <a:gd name="connsiteX8949" fmla="*/ 2430598 w 2566912"/>
                <a:gd name="connsiteY8949" fmla="*/ 1411662 h 1447571"/>
                <a:gd name="connsiteX8950" fmla="*/ 2431836 w 2566912"/>
                <a:gd name="connsiteY8950" fmla="*/ 1410995 h 1447571"/>
                <a:gd name="connsiteX8951" fmla="*/ 2434598 w 2566912"/>
                <a:gd name="connsiteY8951" fmla="*/ 1409757 h 1447571"/>
                <a:gd name="connsiteX8952" fmla="*/ 2436408 w 2566912"/>
                <a:gd name="connsiteY8952" fmla="*/ 1407376 h 1447571"/>
                <a:gd name="connsiteX8953" fmla="*/ 2436979 w 2566912"/>
                <a:gd name="connsiteY8953" fmla="*/ 1406138 h 1447571"/>
                <a:gd name="connsiteX8954" fmla="*/ 2438884 w 2566912"/>
                <a:gd name="connsiteY8954" fmla="*/ 1405280 h 1447571"/>
                <a:gd name="connsiteX8955" fmla="*/ 2440980 w 2566912"/>
                <a:gd name="connsiteY8955" fmla="*/ 1404328 h 1447571"/>
                <a:gd name="connsiteX8956" fmla="*/ 2446028 w 2566912"/>
                <a:gd name="connsiteY8956" fmla="*/ 1402613 h 1447571"/>
                <a:gd name="connsiteX8957" fmla="*/ 2448409 w 2566912"/>
                <a:gd name="connsiteY8957" fmla="*/ 1401851 h 1447571"/>
                <a:gd name="connsiteX8958" fmla="*/ 2450219 w 2566912"/>
                <a:gd name="connsiteY8958" fmla="*/ 1400613 h 1447571"/>
                <a:gd name="connsiteX8959" fmla="*/ 2452600 w 2566912"/>
                <a:gd name="connsiteY8959" fmla="*/ 1398994 h 1447571"/>
                <a:gd name="connsiteX8960" fmla="*/ 2456220 w 2566912"/>
                <a:gd name="connsiteY8960" fmla="*/ 1398041 h 1447571"/>
                <a:gd name="connsiteX8961" fmla="*/ 2460411 w 2566912"/>
                <a:gd name="connsiteY8961" fmla="*/ 1396898 h 1447571"/>
                <a:gd name="connsiteX8962" fmla="*/ 2469555 w 2566912"/>
                <a:gd name="connsiteY8962" fmla="*/ 1389850 h 1447571"/>
                <a:gd name="connsiteX8963" fmla="*/ 2474032 w 2566912"/>
                <a:gd name="connsiteY8963" fmla="*/ 1387468 h 1447571"/>
                <a:gd name="connsiteX8964" fmla="*/ 2476222 w 2566912"/>
                <a:gd name="connsiteY8964" fmla="*/ 1386421 h 1447571"/>
                <a:gd name="connsiteX8965" fmla="*/ 2477365 w 2566912"/>
                <a:gd name="connsiteY8965" fmla="*/ 1385754 h 1447571"/>
                <a:gd name="connsiteX8966" fmla="*/ 2480795 w 2566912"/>
                <a:gd name="connsiteY8966" fmla="*/ 1383468 h 1447571"/>
                <a:gd name="connsiteX8967" fmla="*/ 2482604 w 2566912"/>
                <a:gd name="connsiteY8967" fmla="*/ 1381849 h 1447571"/>
                <a:gd name="connsiteX8968" fmla="*/ 2486605 w 2566912"/>
                <a:gd name="connsiteY8968" fmla="*/ 1378229 h 1447571"/>
                <a:gd name="connsiteX8969" fmla="*/ 2489271 w 2566912"/>
                <a:gd name="connsiteY8969" fmla="*/ 1376229 h 1447571"/>
                <a:gd name="connsiteX8970" fmla="*/ 2490605 w 2566912"/>
                <a:gd name="connsiteY8970" fmla="*/ 1375276 h 1447571"/>
                <a:gd name="connsiteX8971" fmla="*/ 2494225 w 2566912"/>
                <a:gd name="connsiteY8971" fmla="*/ 1370704 h 1447571"/>
                <a:gd name="connsiteX8972" fmla="*/ 2495844 w 2566912"/>
                <a:gd name="connsiteY8972" fmla="*/ 1369657 h 1447571"/>
                <a:gd name="connsiteX8973" fmla="*/ 2497273 w 2566912"/>
                <a:gd name="connsiteY8973" fmla="*/ 1368800 h 1447571"/>
                <a:gd name="connsiteX8974" fmla="*/ 2498130 w 2566912"/>
                <a:gd name="connsiteY8974" fmla="*/ 1367942 h 1447571"/>
                <a:gd name="connsiteX8975" fmla="*/ 2499654 w 2566912"/>
                <a:gd name="connsiteY8975" fmla="*/ 1366323 h 1447571"/>
                <a:gd name="connsiteX8976" fmla="*/ 2501559 w 2566912"/>
                <a:gd name="connsiteY8976" fmla="*/ 1364799 h 1447571"/>
                <a:gd name="connsiteX8977" fmla="*/ 2501940 w 2566912"/>
                <a:gd name="connsiteY8977" fmla="*/ 1364799 h 1447571"/>
                <a:gd name="connsiteX8978" fmla="*/ 2502416 w 2566912"/>
                <a:gd name="connsiteY8978" fmla="*/ 1366133 h 1447571"/>
                <a:gd name="connsiteX8979" fmla="*/ 2502511 w 2566912"/>
                <a:gd name="connsiteY8979" fmla="*/ 1368990 h 1447571"/>
                <a:gd name="connsiteX8980" fmla="*/ 2504512 w 2566912"/>
                <a:gd name="connsiteY8980" fmla="*/ 1369085 h 1447571"/>
                <a:gd name="connsiteX8981" fmla="*/ 2505083 w 2566912"/>
                <a:gd name="connsiteY8981" fmla="*/ 1368800 h 1447571"/>
                <a:gd name="connsiteX8982" fmla="*/ 2504416 w 2566912"/>
                <a:gd name="connsiteY8982" fmla="*/ 1370514 h 1447571"/>
                <a:gd name="connsiteX8983" fmla="*/ 2504226 w 2566912"/>
                <a:gd name="connsiteY8983" fmla="*/ 1370990 h 1447571"/>
                <a:gd name="connsiteX8984" fmla="*/ 2504226 w 2566912"/>
                <a:gd name="connsiteY8984" fmla="*/ 1373467 h 1447571"/>
                <a:gd name="connsiteX8985" fmla="*/ 2504416 w 2566912"/>
                <a:gd name="connsiteY8985" fmla="*/ 1373848 h 1447571"/>
                <a:gd name="connsiteX8986" fmla="*/ 2505179 w 2566912"/>
                <a:gd name="connsiteY8986" fmla="*/ 1374515 h 1447571"/>
                <a:gd name="connsiteX8987" fmla="*/ 2507560 w 2566912"/>
                <a:gd name="connsiteY8987" fmla="*/ 1373848 h 1447571"/>
                <a:gd name="connsiteX8988" fmla="*/ 2509655 w 2566912"/>
                <a:gd name="connsiteY8988" fmla="*/ 1370990 h 1447571"/>
                <a:gd name="connsiteX8989" fmla="*/ 2510226 w 2566912"/>
                <a:gd name="connsiteY8989" fmla="*/ 1376134 h 1447571"/>
                <a:gd name="connsiteX8990" fmla="*/ 2508036 w 2566912"/>
                <a:gd name="connsiteY8990" fmla="*/ 1379753 h 1447571"/>
                <a:gd name="connsiteX8991" fmla="*/ 830017 w 2566912"/>
                <a:gd name="connsiteY8991" fmla="*/ 482689 h 1447571"/>
                <a:gd name="connsiteX8992" fmla="*/ 822111 w 2566912"/>
                <a:gd name="connsiteY8992" fmla="*/ 476593 h 1447571"/>
                <a:gd name="connsiteX8993" fmla="*/ 815729 w 2566912"/>
                <a:gd name="connsiteY8993" fmla="*/ 475069 h 1447571"/>
                <a:gd name="connsiteX8994" fmla="*/ 811824 w 2566912"/>
                <a:gd name="connsiteY8994" fmla="*/ 475736 h 1447571"/>
                <a:gd name="connsiteX8995" fmla="*/ 812205 w 2566912"/>
                <a:gd name="connsiteY8995" fmla="*/ 476593 h 1447571"/>
                <a:gd name="connsiteX8996" fmla="*/ 812395 w 2566912"/>
                <a:gd name="connsiteY8996" fmla="*/ 476688 h 1447571"/>
                <a:gd name="connsiteX8997" fmla="*/ 814300 w 2566912"/>
                <a:gd name="connsiteY8997" fmla="*/ 478783 h 1447571"/>
                <a:gd name="connsiteX8998" fmla="*/ 817444 w 2566912"/>
                <a:gd name="connsiteY8998" fmla="*/ 482403 h 1447571"/>
                <a:gd name="connsiteX8999" fmla="*/ 827540 w 2566912"/>
                <a:gd name="connsiteY8999" fmla="*/ 486308 h 1447571"/>
                <a:gd name="connsiteX9000" fmla="*/ 828874 w 2566912"/>
                <a:gd name="connsiteY9000" fmla="*/ 486403 h 1447571"/>
                <a:gd name="connsiteX9001" fmla="*/ 831160 w 2566912"/>
                <a:gd name="connsiteY9001" fmla="*/ 485641 h 1447571"/>
                <a:gd name="connsiteX9002" fmla="*/ 830017 w 2566912"/>
                <a:gd name="connsiteY9002" fmla="*/ 482689 h 1447571"/>
                <a:gd name="connsiteX9003" fmla="*/ 830302 w 2566912"/>
                <a:gd name="connsiteY9003" fmla="*/ 485165 h 1447571"/>
                <a:gd name="connsiteX9004" fmla="*/ 827635 w 2566912"/>
                <a:gd name="connsiteY9004" fmla="*/ 485451 h 1447571"/>
                <a:gd name="connsiteX9005" fmla="*/ 817920 w 2566912"/>
                <a:gd name="connsiteY9005" fmla="*/ 481736 h 1447571"/>
                <a:gd name="connsiteX9006" fmla="*/ 815158 w 2566912"/>
                <a:gd name="connsiteY9006" fmla="*/ 478593 h 1447571"/>
                <a:gd name="connsiteX9007" fmla="*/ 812967 w 2566912"/>
                <a:gd name="connsiteY9007" fmla="*/ 476021 h 1447571"/>
                <a:gd name="connsiteX9008" fmla="*/ 812967 w 2566912"/>
                <a:gd name="connsiteY9008" fmla="*/ 476021 h 1447571"/>
                <a:gd name="connsiteX9009" fmla="*/ 815729 w 2566912"/>
                <a:gd name="connsiteY9009" fmla="*/ 475926 h 1447571"/>
                <a:gd name="connsiteX9010" fmla="*/ 821825 w 2566912"/>
                <a:gd name="connsiteY9010" fmla="*/ 477450 h 1447571"/>
                <a:gd name="connsiteX9011" fmla="*/ 829350 w 2566912"/>
                <a:gd name="connsiteY9011" fmla="*/ 483355 h 1447571"/>
                <a:gd name="connsiteX9012" fmla="*/ 830302 w 2566912"/>
                <a:gd name="connsiteY9012" fmla="*/ 485165 h 1447571"/>
                <a:gd name="connsiteX9013" fmla="*/ 1438378 w 2566912"/>
                <a:gd name="connsiteY9013" fmla="*/ 630326 h 1447571"/>
                <a:gd name="connsiteX9014" fmla="*/ 1439235 w 2566912"/>
                <a:gd name="connsiteY9014" fmla="*/ 631374 h 1447571"/>
                <a:gd name="connsiteX9015" fmla="*/ 1441807 w 2566912"/>
                <a:gd name="connsiteY9015" fmla="*/ 632136 h 1447571"/>
                <a:gd name="connsiteX9016" fmla="*/ 1443522 w 2566912"/>
                <a:gd name="connsiteY9016" fmla="*/ 632612 h 1447571"/>
                <a:gd name="connsiteX9017" fmla="*/ 1448760 w 2566912"/>
                <a:gd name="connsiteY9017" fmla="*/ 635374 h 1447571"/>
                <a:gd name="connsiteX9018" fmla="*/ 1450189 w 2566912"/>
                <a:gd name="connsiteY9018" fmla="*/ 634708 h 1447571"/>
                <a:gd name="connsiteX9019" fmla="*/ 1451523 w 2566912"/>
                <a:gd name="connsiteY9019" fmla="*/ 634041 h 1447571"/>
                <a:gd name="connsiteX9020" fmla="*/ 1452951 w 2566912"/>
                <a:gd name="connsiteY9020" fmla="*/ 634136 h 1447571"/>
                <a:gd name="connsiteX9021" fmla="*/ 1458762 w 2566912"/>
                <a:gd name="connsiteY9021" fmla="*/ 633755 h 1447571"/>
                <a:gd name="connsiteX9022" fmla="*/ 1460477 w 2566912"/>
                <a:gd name="connsiteY9022" fmla="*/ 630612 h 1447571"/>
                <a:gd name="connsiteX9023" fmla="*/ 1459810 w 2566912"/>
                <a:gd name="connsiteY9023" fmla="*/ 630041 h 1447571"/>
                <a:gd name="connsiteX9024" fmla="*/ 1459238 w 2566912"/>
                <a:gd name="connsiteY9024" fmla="*/ 629850 h 1447571"/>
                <a:gd name="connsiteX9025" fmla="*/ 1455523 w 2566912"/>
                <a:gd name="connsiteY9025" fmla="*/ 629755 h 1447571"/>
                <a:gd name="connsiteX9026" fmla="*/ 1450761 w 2566912"/>
                <a:gd name="connsiteY9026" fmla="*/ 630707 h 1447571"/>
                <a:gd name="connsiteX9027" fmla="*/ 1447617 w 2566912"/>
                <a:gd name="connsiteY9027" fmla="*/ 629659 h 1447571"/>
                <a:gd name="connsiteX9028" fmla="*/ 1447046 w 2566912"/>
                <a:gd name="connsiteY9028" fmla="*/ 629374 h 1447571"/>
                <a:gd name="connsiteX9029" fmla="*/ 1446094 w 2566912"/>
                <a:gd name="connsiteY9029" fmla="*/ 628897 h 1447571"/>
                <a:gd name="connsiteX9030" fmla="*/ 1443046 w 2566912"/>
                <a:gd name="connsiteY9030" fmla="*/ 627850 h 1447571"/>
                <a:gd name="connsiteX9031" fmla="*/ 1439235 w 2566912"/>
                <a:gd name="connsiteY9031" fmla="*/ 628802 h 1447571"/>
                <a:gd name="connsiteX9032" fmla="*/ 1438378 w 2566912"/>
                <a:gd name="connsiteY9032" fmla="*/ 630326 h 1447571"/>
                <a:gd name="connsiteX9033" fmla="*/ 1439902 w 2566912"/>
                <a:gd name="connsiteY9033" fmla="*/ 629374 h 1447571"/>
                <a:gd name="connsiteX9034" fmla="*/ 1443046 w 2566912"/>
                <a:gd name="connsiteY9034" fmla="*/ 628707 h 1447571"/>
                <a:gd name="connsiteX9035" fmla="*/ 1445618 w 2566912"/>
                <a:gd name="connsiteY9035" fmla="*/ 629659 h 1447571"/>
                <a:gd name="connsiteX9036" fmla="*/ 1446665 w 2566912"/>
                <a:gd name="connsiteY9036" fmla="*/ 630136 h 1447571"/>
                <a:gd name="connsiteX9037" fmla="*/ 1446665 w 2566912"/>
                <a:gd name="connsiteY9037" fmla="*/ 630136 h 1447571"/>
                <a:gd name="connsiteX9038" fmla="*/ 1447141 w 2566912"/>
                <a:gd name="connsiteY9038" fmla="*/ 630326 h 1447571"/>
                <a:gd name="connsiteX9039" fmla="*/ 1450570 w 2566912"/>
                <a:gd name="connsiteY9039" fmla="*/ 631469 h 1447571"/>
                <a:gd name="connsiteX9040" fmla="*/ 1455904 w 2566912"/>
                <a:gd name="connsiteY9040" fmla="*/ 630421 h 1447571"/>
                <a:gd name="connsiteX9041" fmla="*/ 1458857 w 2566912"/>
                <a:gd name="connsiteY9041" fmla="*/ 630612 h 1447571"/>
                <a:gd name="connsiteX9042" fmla="*/ 1459428 w 2566912"/>
                <a:gd name="connsiteY9042" fmla="*/ 630803 h 1447571"/>
                <a:gd name="connsiteX9043" fmla="*/ 1459524 w 2566912"/>
                <a:gd name="connsiteY9043" fmla="*/ 630898 h 1447571"/>
                <a:gd name="connsiteX9044" fmla="*/ 1458000 w 2566912"/>
                <a:gd name="connsiteY9044" fmla="*/ 633279 h 1447571"/>
                <a:gd name="connsiteX9045" fmla="*/ 1452951 w 2566912"/>
                <a:gd name="connsiteY9045" fmla="*/ 633374 h 1447571"/>
                <a:gd name="connsiteX9046" fmla="*/ 1451523 w 2566912"/>
                <a:gd name="connsiteY9046" fmla="*/ 633279 h 1447571"/>
                <a:gd name="connsiteX9047" fmla="*/ 1449523 w 2566912"/>
                <a:gd name="connsiteY9047" fmla="*/ 634136 h 1447571"/>
                <a:gd name="connsiteX9048" fmla="*/ 1448665 w 2566912"/>
                <a:gd name="connsiteY9048" fmla="*/ 634612 h 1447571"/>
                <a:gd name="connsiteX9049" fmla="*/ 1443998 w 2566912"/>
                <a:gd name="connsiteY9049" fmla="*/ 632041 h 1447571"/>
                <a:gd name="connsiteX9050" fmla="*/ 1441903 w 2566912"/>
                <a:gd name="connsiteY9050" fmla="*/ 631374 h 1447571"/>
                <a:gd name="connsiteX9051" fmla="*/ 1439521 w 2566912"/>
                <a:gd name="connsiteY9051" fmla="*/ 630707 h 1447571"/>
                <a:gd name="connsiteX9052" fmla="*/ 1439045 w 2566912"/>
                <a:gd name="connsiteY9052" fmla="*/ 630231 h 1447571"/>
                <a:gd name="connsiteX9053" fmla="*/ 1439902 w 2566912"/>
                <a:gd name="connsiteY9053" fmla="*/ 629374 h 1447571"/>
                <a:gd name="connsiteX9054" fmla="*/ 695428 w 2566912"/>
                <a:gd name="connsiteY9054" fmla="*/ 822445 h 1447571"/>
                <a:gd name="connsiteX9055" fmla="*/ 693809 w 2566912"/>
                <a:gd name="connsiteY9055" fmla="*/ 822541 h 1447571"/>
                <a:gd name="connsiteX9056" fmla="*/ 693619 w 2566912"/>
                <a:gd name="connsiteY9056" fmla="*/ 823398 h 1447571"/>
                <a:gd name="connsiteX9057" fmla="*/ 695524 w 2566912"/>
                <a:gd name="connsiteY9057" fmla="*/ 825684 h 1447571"/>
                <a:gd name="connsiteX9058" fmla="*/ 695619 w 2566912"/>
                <a:gd name="connsiteY9058" fmla="*/ 825684 h 1447571"/>
                <a:gd name="connsiteX9059" fmla="*/ 696190 w 2566912"/>
                <a:gd name="connsiteY9059" fmla="*/ 825398 h 1447571"/>
                <a:gd name="connsiteX9060" fmla="*/ 695619 w 2566912"/>
                <a:gd name="connsiteY9060" fmla="*/ 822636 h 1447571"/>
                <a:gd name="connsiteX9061" fmla="*/ 695428 w 2566912"/>
                <a:gd name="connsiteY9061" fmla="*/ 822445 h 1447571"/>
                <a:gd name="connsiteX9062" fmla="*/ 694571 w 2566912"/>
                <a:gd name="connsiteY9062" fmla="*/ 823112 h 1447571"/>
                <a:gd name="connsiteX9063" fmla="*/ 695047 w 2566912"/>
                <a:gd name="connsiteY9063" fmla="*/ 823208 h 1447571"/>
                <a:gd name="connsiteX9064" fmla="*/ 695524 w 2566912"/>
                <a:gd name="connsiteY9064" fmla="*/ 824636 h 1447571"/>
                <a:gd name="connsiteX9065" fmla="*/ 694571 w 2566912"/>
                <a:gd name="connsiteY9065" fmla="*/ 823112 h 1447571"/>
                <a:gd name="connsiteX9066" fmla="*/ 700667 w 2566912"/>
                <a:gd name="connsiteY9066" fmla="*/ 769677 h 1447571"/>
                <a:gd name="connsiteX9067" fmla="*/ 700762 w 2566912"/>
                <a:gd name="connsiteY9067" fmla="*/ 769391 h 1447571"/>
                <a:gd name="connsiteX9068" fmla="*/ 700858 w 2566912"/>
                <a:gd name="connsiteY9068" fmla="*/ 766343 h 1447571"/>
                <a:gd name="connsiteX9069" fmla="*/ 697619 w 2566912"/>
                <a:gd name="connsiteY9069" fmla="*/ 765010 h 1447571"/>
                <a:gd name="connsiteX9070" fmla="*/ 694952 w 2566912"/>
                <a:gd name="connsiteY9070" fmla="*/ 764057 h 1447571"/>
                <a:gd name="connsiteX9071" fmla="*/ 694571 w 2566912"/>
                <a:gd name="connsiteY9071" fmla="*/ 763009 h 1447571"/>
                <a:gd name="connsiteX9072" fmla="*/ 693523 w 2566912"/>
                <a:gd name="connsiteY9072" fmla="*/ 761009 h 1447571"/>
                <a:gd name="connsiteX9073" fmla="*/ 692285 w 2566912"/>
                <a:gd name="connsiteY9073" fmla="*/ 760438 h 1447571"/>
                <a:gd name="connsiteX9074" fmla="*/ 690666 w 2566912"/>
                <a:gd name="connsiteY9074" fmla="*/ 759485 h 1447571"/>
                <a:gd name="connsiteX9075" fmla="*/ 687903 w 2566912"/>
                <a:gd name="connsiteY9075" fmla="*/ 756818 h 1447571"/>
                <a:gd name="connsiteX9076" fmla="*/ 683998 w 2566912"/>
                <a:gd name="connsiteY9076" fmla="*/ 754151 h 1447571"/>
                <a:gd name="connsiteX9077" fmla="*/ 682379 w 2566912"/>
                <a:gd name="connsiteY9077" fmla="*/ 753866 h 1447571"/>
                <a:gd name="connsiteX9078" fmla="*/ 678188 w 2566912"/>
                <a:gd name="connsiteY9078" fmla="*/ 753580 h 1447571"/>
                <a:gd name="connsiteX9079" fmla="*/ 677140 w 2566912"/>
                <a:gd name="connsiteY9079" fmla="*/ 754342 h 1447571"/>
                <a:gd name="connsiteX9080" fmla="*/ 675045 w 2566912"/>
                <a:gd name="connsiteY9080" fmla="*/ 755485 h 1447571"/>
                <a:gd name="connsiteX9081" fmla="*/ 673044 w 2566912"/>
                <a:gd name="connsiteY9081" fmla="*/ 754913 h 1447571"/>
                <a:gd name="connsiteX9082" fmla="*/ 668092 w 2566912"/>
                <a:gd name="connsiteY9082" fmla="*/ 753484 h 1447571"/>
                <a:gd name="connsiteX9083" fmla="*/ 664662 w 2566912"/>
                <a:gd name="connsiteY9083" fmla="*/ 753866 h 1447571"/>
                <a:gd name="connsiteX9084" fmla="*/ 664377 w 2566912"/>
                <a:gd name="connsiteY9084" fmla="*/ 754056 h 1447571"/>
                <a:gd name="connsiteX9085" fmla="*/ 662472 w 2566912"/>
                <a:gd name="connsiteY9085" fmla="*/ 755866 h 1447571"/>
                <a:gd name="connsiteX9086" fmla="*/ 663139 w 2566912"/>
                <a:gd name="connsiteY9086" fmla="*/ 756437 h 1447571"/>
                <a:gd name="connsiteX9087" fmla="*/ 664662 w 2566912"/>
                <a:gd name="connsiteY9087" fmla="*/ 756723 h 1447571"/>
                <a:gd name="connsiteX9088" fmla="*/ 667044 w 2566912"/>
                <a:gd name="connsiteY9088" fmla="*/ 757390 h 1447571"/>
                <a:gd name="connsiteX9089" fmla="*/ 667806 w 2566912"/>
                <a:gd name="connsiteY9089" fmla="*/ 757961 h 1447571"/>
                <a:gd name="connsiteX9090" fmla="*/ 668759 w 2566912"/>
                <a:gd name="connsiteY9090" fmla="*/ 758723 h 1447571"/>
                <a:gd name="connsiteX9091" fmla="*/ 666282 w 2566912"/>
                <a:gd name="connsiteY9091" fmla="*/ 761771 h 1447571"/>
                <a:gd name="connsiteX9092" fmla="*/ 666758 w 2566912"/>
                <a:gd name="connsiteY9092" fmla="*/ 763391 h 1447571"/>
                <a:gd name="connsiteX9093" fmla="*/ 667425 w 2566912"/>
                <a:gd name="connsiteY9093" fmla="*/ 765772 h 1447571"/>
                <a:gd name="connsiteX9094" fmla="*/ 663805 w 2566912"/>
                <a:gd name="connsiteY9094" fmla="*/ 766438 h 1447571"/>
                <a:gd name="connsiteX9095" fmla="*/ 659614 w 2566912"/>
                <a:gd name="connsiteY9095" fmla="*/ 765295 h 1447571"/>
                <a:gd name="connsiteX9096" fmla="*/ 658757 w 2566912"/>
                <a:gd name="connsiteY9096" fmla="*/ 765200 h 1447571"/>
                <a:gd name="connsiteX9097" fmla="*/ 654852 w 2566912"/>
                <a:gd name="connsiteY9097" fmla="*/ 765676 h 1447571"/>
                <a:gd name="connsiteX9098" fmla="*/ 654661 w 2566912"/>
                <a:gd name="connsiteY9098" fmla="*/ 766629 h 1447571"/>
                <a:gd name="connsiteX9099" fmla="*/ 654756 w 2566912"/>
                <a:gd name="connsiteY9099" fmla="*/ 766820 h 1447571"/>
                <a:gd name="connsiteX9100" fmla="*/ 657424 w 2566912"/>
                <a:gd name="connsiteY9100" fmla="*/ 771011 h 1447571"/>
                <a:gd name="connsiteX9101" fmla="*/ 658471 w 2566912"/>
                <a:gd name="connsiteY9101" fmla="*/ 771106 h 1447571"/>
                <a:gd name="connsiteX9102" fmla="*/ 660757 w 2566912"/>
                <a:gd name="connsiteY9102" fmla="*/ 770725 h 1447571"/>
                <a:gd name="connsiteX9103" fmla="*/ 662662 w 2566912"/>
                <a:gd name="connsiteY9103" fmla="*/ 769677 h 1447571"/>
                <a:gd name="connsiteX9104" fmla="*/ 668282 w 2566912"/>
                <a:gd name="connsiteY9104" fmla="*/ 769772 h 1447571"/>
                <a:gd name="connsiteX9105" fmla="*/ 669806 w 2566912"/>
                <a:gd name="connsiteY9105" fmla="*/ 769867 h 1447571"/>
                <a:gd name="connsiteX9106" fmla="*/ 673616 w 2566912"/>
                <a:gd name="connsiteY9106" fmla="*/ 770725 h 1447571"/>
                <a:gd name="connsiteX9107" fmla="*/ 675235 w 2566912"/>
                <a:gd name="connsiteY9107" fmla="*/ 773582 h 1447571"/>
                <a:gd name="connsiteX9108" fmla="*/ 675712 w 2566912"/>
                <a:gd name="connsiteY9108" fmla="*/ 773678 h 1447571"/>
                <a:gd name="connsiteX9109" fmla="*/ 676092 w 2566912"/>
                <a:gd name="connsiteY9109" fmla="*/ 773582 h 1447571"/>
                <a:gd name="connsiteX9110" fmla="*/ 679521 w 2566912"/>
                <a:gd name="connsiteY9110" fmla="*/ 771106 h 1447571"/>
                <a:gd name="connsiteX9111" fmla="*/ 680665 w 2566912"/>
                <a:gd name="connsiteY9111" fmla="*/ 770249 h 1447571"/>
                <a:gd name="connsiteX9112" fmla="*/ 683046 w 2566912"/>
                <a:gd name="connsiteY9112" fmla="*/ 769296 h 1447571"/>
                <a:gd name="connsiteX9113" fmla="*/ 683331 w 2566912"/>
                <a:gd name="connsiteY9113" fmla="*/ 769391 h 1447571"/>
                <a:gd name="connsiteX9114" fmla="*/ 686665 w 2566912"/>
                <a:gd name="connsiteY9114" fmla="*/ 770153 h 1447571"/>
                <a:gd name="connsiteX9115" fmla="*/ 687332 w 2566912"/>
                <a:gd name="connsiteY9115" fmla="*/ 769963 h 1447571"/>
                <a:gd name="connsiteX9116" fmla="*/ 691333 w 2566912"/>
                <a:gd name="connsiteY9116" fmla="*/ 769105 h 1447571"/>
                <a:gd name="connsiteX9117" fmla="*/ 692952 w 2566912"/>
                <a:gd name="connsiteY9117" fmla="*/ 769582 h 1447571"/>
                <a:gd name="connsiteX9118" fmla="*/ 695905 w 2566912"/>
                <a:gd name="connsiteY9118" fmla="*/ 770344 h 1447571"/>
                <a:gd name="connsiteX9119" fmla="*/ 700476 w 2566912"/>
                <a:gd name="connsiteY9119" fmla="*/ 769677 h 1447571"/>
                <a:gd name="connsiteX9120" fmla="*/ 700667 w 2566912"/>
                <a:gd name="connsiteY9120" fmla="*/ 769677 h 1447571"/>
                <a:gd name="connsiteX9121" fmla="*/ 673521 w 2566912"/>
                <a:gd name="connsiteY9121" fmla="*/ 769772 h 1447571"/>
                <a:gd name="connsiteX9122" fmla="*/ 669711 w 2566912"/>
                <a:gd name="connsiteY9122" fmla="*/ 769105 h 1447571"/>
                <a:gd name="connsiteX9123" fmla="*/ 668282 w 2566912"/>
                <a:gd name="connsiteY9123" fmla="*/ 769010 h 1447571"/>
                <a:gd name="connsiteX9124" fmla="*/ 663615 w 2566912"/>
                <a:gd name="connsiteY9124" fmla="*/ 768820 h 1447571"/>
                <a:gd name="connsiteX9125" fmla="*/ 662472 w 2566912"/>
                <a:gd name="connsiteY9125" fmla="*/ 768915 h 1447571"/>
                <a:gd name="connsiteX9126" fmla="*/ 660090 w 2566912"/>
                <a:gd name="connsiteY9126" fmla="*/ 770153 h 1447571"/>
                <a:gd name="connsiteX9127" fmla="*/ 658661 w 2566912"/>
                <a:gd name="connsiteY9127" fmla="*/ 770249 h 1447571"/>
                <a:gd name="connsiteX9128" fmla="*/ 657519 w 2566912"/>
                <a:gd name="connsiteY9128" fmla="*/ 770153 h 1447571"/>
                <a:gd name="connsiteX9129" fmla="*/ 655709 w 2566912"/>
                <a:gd name="connsiteY9129" fmla="*/ 766534 h 1447571"/>
                <a:gd name="connsiteX9130" fmla="*/ 655614 w 2566912"/>
                <a:gd name="connsiteY9130" fmla="*/ 766343 h 1447571"/>
                <a:gd name="connsiteX9131" fmla="*/ 655614 w 2566912"/>
                <a:gd name="connsiteY9131" fmla="*/ 766153 h 1447571"/>
                <a:gd name="connsiteX9132" fmla="*/ 658757 w 2566912"/>
                <a:gd name="connsiteY9132" fmla="*/ 765962 h 1447571"/>
                <a:gd name="connsiteX9133" fmla="*/ 659614 w 2566912"/>
                <a:gd name="connsiteY9133" fmla="*/ 766058 h 1447571"/>
                <a:gd name="connsiteX9134" fmla="*/ 663424 w 2566912"/>
                <a:gd name="connsiteY9134" fmla="*/ 767200 h 1447571"/>
                <a:gd name="connsiteX9135" fmla="*/ 667710 w 2566912"/>
                <a:gd name="connsiteY9135" fmla="*/ 766534 h 1447571"/>
                <a:gd name="connsiteX9136" fmla="*/ 667615 w 2566912"/>
                <a:gd name="connsiteY9136" fmla="*/ 763105 h 1447571"/>
                <a:gd name="connsiteX9137" fmla="*/ 667139 w 2566912"/>
                <a:gd name="connsiteY9137" fmla="*/ 761676 h 1447571"/>
                <a:gd name="connsiteX9138" fmla="*/ 669139 w 2566912"/>
                <a:gd name="connsiteY9138" fmla="*/ 759485 h 1447571"/>
                <a:gd name="connsiteX9139" fmla="*/ 669711 w 2566912"/>
                <a:gd name="connsiteY9139" fmla="*/ 758818 h 1447571"/>
                <a:gd name="connsiteX9140" fmla="*/ 668377 w 2566912"/>
                <a:gd name="connsiteY9140" fmla="*/ 757295 h 1447571"/>
                <a:gd name="connsiteX9141" fmla="*/ 667710 w 2566912"/>
                <a:gd name="connsiteY9141" fmla="*/ 756818 h 1447571"/>
                <a:gd name="connsiteX9142" fmla="*/ 664948 w 2566912"/>
                <a:gd name="connsiteY9142" fmla="*/ 755961 h 1447571"/>
                <a:gd name="connsiteX9143" fmla="*/ 663615 w 2566912"/>
                <a:gd name="connsiteY9143" fmla="*/ 755675 h 1447571"/>
                <a:gd name="connsiteX9144" fmla="*/ 664948 w 2566912"/>
                <a:gd name="connsiteY9144" fmla="*/ 754723 h 1447571"/>
                <a:gd name="connsiteX9145" fmla="*/ 665234 w 2566912"/>
                <a:gd name="connsiteY9145" fmla="*/ 754532 h 1447571"/>
                <a:gd name="connsiteX9146" fmla="*/ 667996 w 2566912"/>
                <a:gd name="connsiteY9146" fmla="*/ 754246 h 1447571"/>
                <a:gd name="connsiteX9147" fmla="*/ 672854 w 2566912"/>
                <a:gd name="connsiteY9147" fmla="*/ 755580 h 1447571"/>
                <a:gd name="connsiteX9148" fmla="*/ 674854 w 2566912"/>
                <a:gd name="connsiteY9148" fmla="*/ 756151 h 1447571"/>
                <a:gd name="connsiteX9149" fmla="*/ 675807 w 2566912"/>
                <a:gd name="connsiteY9149" fmla="*/ 756151 h 1447571"/>
                <a:gd name="connsiteX9150" fmla="*/ 676092 w 2566912"/>
                <a:gd name="connsiteY9150" fmla="*/ 757390 h 1447571"/>
                <a:gd name="connsiteX9151" fmla="*/ 676283 w 2566912"/>
                <a:gd name="connsiteY9151" fmla="*/ 758152 h 1447571"/>
                <a:gd name="connsiteX9152" fmla="*/ 676664 w 2566912"/>
                <a:gd name="connsiteY9152" fmla="*/ 759771 h 1447571"/>
                <a:gd name="connsiteX9153" fmla="*/ 676188 w 2566912"/>
                <a:gd name="connsiteY9153" fmla="*/ 760628 h 1447571"/>
                <a:gd name="connsiteX9154" fmla="*/ 675330 w 2566912"/>
                <a:gd name="connsiteY9154" fmla="*/ 762438 h 1447571"/>
                <a:gd name="connsiteX9155" fmla="*/ 675426 w 2566912"/>
                <a:gd name="connsiteY9155" fmla="*/ 763581 h 1447571"/>
                <a:gd name="connsiteX9156" fmla="*/ 675330 w 2566912"/>
                <a:gd name="connsiteY9156" fmla="*/ 764629 h 1447571"/>
                <a:gd name="connsiteX9157" fmla="*/ 674759 w 2566912"/>
                <a:gd name="connsiteY9157" fmla="*/ 765010 h 1447571"/>
                <a:gd name="connsiteX9158" fmla="*/ 673806 w 2566912"/>
                <a:gd name="connsiteY9158" fmla="*/ 766438 h 1447571"/>
                <a:gd name="connsiteX9159" fmla="*/ 673521 w 2566912"/>
                <a:gd name="connsiteY9159" fmla="*/ 769772 h 1447571"/>
                <a:gd name="connsiteX9160" fmla="*/ 699905 w 2566912"/>
                <a:gd name="connsiteY9160" fmla="*/ 768915 h 1447571"/>
                <a:gd name="connsiteX9161" fmla="*/ 695809 w 2566912"/>
                <a:gd name="connsiteY9161" fmla="*/ 769487 h 1447571"/>
                <a:gd name="connsiteX9162" fmla="*/ 693047 w 2566912"/>
                <a:gd name="connsiteY9162" fmla="*/ 768820 h 1447571"/>
                <a:gd name="connsiteX9163" fmla="*/ 691333 w 2566912"/>
                <a:gd name="connsiteY9163" fmla="*/ 768343 h 1447571"/>
                <a:gd name="connsiteX9164" fmla="*/ 686951 w 2566912"/>
                <a:gd name="connsiteY9164" fmla="*/ 769201 h 1447571"/>
                <a:gd name="connsiteX9165" fmla="*/ 686284 w 2566912"/>
                <a:gd name="connsiteY9165" fmla="*/ 769391 h 1447571"/>
                <a:gd name="connsiteX9166" fmla="*/ 683522 w 2566912"/>
                <a:gd name="connsiteY9166" fmla="*/ 768724 h 1447571"/>
                <a:gd name="connsiteX9167" fmla="*/ 683236 w 2566912"/>
                <a:gd name="connsiteY9167" fmla="*/ 768629 h 1447571"/>
                <a:gd name="connsiteX9168" fmla="*/ 679998 w 2566912"/>
                <a:gd name="connsiteY9168" fmla="*/ 769677 h 1447571"/>
                <a:gd name="connsiteX9169" fmla="*/ 678760 w 2566912"/>
                <a:gd name="connsiteY9169" fmla="*/ 770629 h 1447571"/>
                <a:gd name="connsiteX9170" fmla="*/ 675616 w 2566912"/>
                <a:gd name="connsiteY9170" fmla="*/ 772916 h 1447571"/>
                <a:gd name="connsiteX9171" fmla="*/ 675616 w 2566912"/>
                <a:gd name="connsiteY9171" fmla="*/ 772916 h 1447571"/>
                <a:gd name="connsiteX9172" fmla="*/ 674378 w 2566912"/>
                <a:gd name="connsiteY9172" fmla="*/ 770534 h 1447571"/>
                <a:gd name="connsiteX9173" fmla="*/ 674187 w 2566912"/>
                <a:gd name="connsiteY9173" fmla="*/ 770344 h 1447571"/>
                <a:gd name="connsiteX9174" fmla="*/ 674569 w 2566912"/>
                <a:gd name="connsiteY9174" fmla="*/ 766438 h 1447571"/>
                <a:gd name="connsiteX9175" fmla="*/ 675045 w 2566912"/>
                <a:gd name="connsiteY9175" fmla="*/ 765867 h 1447571"/>
                <a:gd name="connsiteX9176" fmla="*/ 675807 w 2566912"/>
                <a:gd name="connsiteY9176" fmla="*/ 765391 h 1447571"/>
                <a:gd name="connsiteX9177" fmla="*/ 676188 w 2566912"/>
                <a:gd name="connsiteY9177" fmla="*/ 763581 h 1447571"/>
                <a:gd name="connsiteX9178" fmla="*/ 676092 w 2566912"/>
                <a:gd name="connsiteY9178" fmla="*/ 762628 h 1447571"/>
                <a:gd name="connsiteX9179" fmla="*/ 676855 w 2566912"/>
                <a:gd name="connsiteY9179" fmla="*/ 761200 h 1447571"/>
                <a:gd name="connsiteX9180" fmla="*/ 677521 w 2566912"/>
                <a:gd name="connsiteY9180" fmla="*/ 760057 h 1447571"/>
                <a:gd name="connsiteX9181" fmla="*/ 677140 w 2566912"/>
                <a:gd name="connsiteY9181" fmla="*/ 757961 h 1447571"/>
                <a:gd name="connsiteX9182" fmla="*/ 676950 w 2566912"/>
                <a:gd name="connsiteY9182" fmla="*/ 757295 h 1447571"/>
                <a:gd name="connsiteX9183" fmla="*/ 676664 w 2566912"/>
                <a:gd name="connsiteY9183" fmla="*/ 755866 h 1447571"/>
                <a:gd name="connsiteX9184" fmla="*/ 677902 w 2566912"/>
                <a:gd name="connsiteY9184" fmla="*/ 754913 h 1447571"/>
                <a:gd name="connsiteX9185" fmla="*/ 678760 w 2566912"/>
                <a:gd name="connsiteY9185" fmla="*/ 754246 h 1447571"/>
                <a:gd name="connsiteX9186" fmla="*/ 682189 w 2566912"/>
                <a:gd name="connsiteY9186" fmla="*/ 754628 h 1447571"/>
                <a:gd name="connsiteX9187" fmla="*/ 683808 w 2566912"/>
                <a:gd name="connsiteY9187" fmla="*/ 754913 h 1447571"/>
                <a:gd name="connsiteX9188" fmla="*/ 687046 w 2566912"/>
                <a:gd name="connsiteY9188" fmla="*/ 757199 h 1447571"/>
                <a:gd name="connsiteX9189" fmla="*/ 687142 w 2566912"/>
                <a:gd name="connsiteY9189" fmla="*/ 757295 h 1447571"/>
                <a:gd name="connsiteX9190" fmla="*/ 689808 w 2566912"/>
                <a:gd name="connsiteY9190" fmla="*/ 759866 h 1447571"/>
                <a:gd name="connsiteX9191" fmla="*/ 691809 w 2566912"/>
                <a:gd name="connsiteY9191" fmla="*/ 761104 h 1447571"/>
                <a:gd name="connsiteX9192" fmla="*/ 692952 w 2566912"/>
                <a:gd name="connsiteY9192" fmla="*/ 761676 h 1447571"/>
                <a:gd name="connsiteX9193" fmla="*/ 693619 w 2566912"/>
                <a:gd name="connsiteY9193" fmla="*/ 763200 h 1447571"/>
                <a:gd name="connsiteX9194" fmla="*/ 694190 w 2566912"/>
                <a:gd name="connsiteY9194" fmla="*/ 764533 h 1447571"/>
                <a:gd name="connsiteX9195" fmla="*/ 697238 w 2566912"/>
                <a:gd name="connsiteY9195" fmla="*/ 765676 h 1447571"/>
                <a:gd name="connsiteX9196" fmla="*/ 700000 w 2566912"/>
                <a:gd name="connsiteY9196" fmla="*/ 766629 h 1447571"/>
                <a:gd name="connsiteX9197" fmla="*/ 699905 w 2566912"/>
                <a:gd name="connsiteY9197" fmla="*/ 768915 h 1447571"/>
                <a:gd name="connsiteX9198" fmla="*/ 678760 w 2566912"/>
                <a:gd name="connsiteY9198" fmla="*/ 817683 h 1447571"/>
                <a:gd name="connsiteX9199" fmla="*/ 678664 w 2566912"/>
                <a:gd name="connsiteY9199" fmla="*/ 818636 h 1447571"/>
                <a:gd name="connsiteX9200" fmla="*/ 681331 w 2566912"/>
                <a:gd name="connsiteY9200" fmla="*/ 820064 h 1447571"/>
                <a:gd name="connsiteX9201" fmla="*/ 681617 w 2566912"/>
                <a:gd name="connsiteY9201" fmla="*/ 820064 h 1447571"/>
                <a:gd name="connsiteX9202" fmla="*/ 682189 w 2566912"/>
                <a:gd name="connsiteY9202" fmla="*/ 819397 h 1447571"/>
                <a:gd name="connsiteX9203" fmla="*/ 680950 w 2566912"/>
                <a:gd name="connsiteY9203" fmla="*/ 817588 h 1447571"/>
                <a:gd name="connsiteX9204" fmla="*/ 678760 w 2566912"/>
                <a:gd name="connsiteY9204" fmla="*/ 817683 h 1447571"/>
                <a:gd name="connsiteX9205" fmla="*/ 679426 w 2566912"/>
                <a:gd name="connsiteY9205" fmla="*/ 818254 h 1447571"/>
                <a:gd name="connsiteX9206" fmla="*/ 680283 w 2566912"/>
                <a:gd name="connsiteY9206" fmla="*/ 818254 h 1447571"/>
                <a:gd name="connsiteX9207" fmla="*/ 680283 w 2566912"/>
                <a:gd name="connsiteY9207" fmla="*/ 818254 h 1447571"/>
                <a:gd name="connsiteX9208" fmla="*/ 681141 w 2566912"/>
                <a:gd name="connsiteY9208" fmla="*/ 819207 h 1447571"/>
                <a:gd name="connsiteX9209" fmla="*/ 679426 w 2566912"/>
                <a:gd name="connsiteY9209" fmla="*/ 818254 h 1447571"/>
                <a:gd name="connsiteX9210" fmla="*/ 685237 w 2566912"/>
                <a:gd name="connsiteY9210" fmla="*/ 820636 h 1447571"/>
                <a:gd name="connsiteX9211" fmla="*/ 684665 w 2566912"/>
                <a:gd name="connsiteY9211" fmla="*/ 821588 h 1447571"/>
                <a:gd name="connsiteX9212" fmla="*/ 686951 w 2566912"/>
                <a:gd name="connsiteY9212" fmla="*/ 824350 h 1447571"/>
                <a:gd name="connsiteX9213" fmla="*/ 687713 w 2566912"/>
                <a:gd name="connsiteY9213" fmla="*/ 823779 h 1447571"/>
                <a:gd name="connsiteX9214" fmla="*/ 687142 w 2566912"/>
                <a:gd name="connsiteY9214" fmla="*/ 821493 h 1447571"/>
                <a:gd name="connsiteX9215" fmla="*/ 685237 w 2566912"/>
                <a:gd name="connsiteY9215" fmla="*/ 820636 h 1447571"/>
                <a:gd name="connsiteX9216" fmla="*/ 685617 w 2566912"/>
                <a:gd name="connsiteY9216" fmla="*/ 821493 h 1447571"/>
                <a:gd name="connsiteX9217" fmla="*/ 685617 w 2566912"/>
                <a:gd name="connsiteY9217" fmla="*/ 821493 h 1447571"/>
                <a:gd name="connsiteX9218" fmla="*/ 686284 w 2566912"/>
                <a:gd name="connsiteY9218" fmla="*/ 821969 h 1447571"/>
                <a:gd name="connsiteX9219" fmla="*/ 686284 w 2566912"/>
                <a:gd name="connsiteY9219" fmla="*/ 821969 h 1447571"/>
                <a:gd name="connsiteX9220" fmla="*/ 686760 w 2566912"/>
                <a:gd name="connsiteY9220" fmla="*/ 823398 h 1447571"/>
                <a:gd name="connsiteX9221" fmla="*/ 685617 w 2566912"/>
                <a:gd name="connsiteY9221" fmla="*/ 821493 h 1447571"/>
                <a:gd name="connsiteX9222" fmla="*/ 1446284 w 2566912"/>
                <a:gd name="connsiteY9222" fmla="*/ 603180 h 1447571"/>
                <a:gd name="connsiteX9223" fmla="*/ 1446761 w 2566912"/>
                <a:gd name="connsiteY9223" fmla="*/ 602418 h 1447571"/>
                <a:gd name="connsiteX9224" fmla="*/ 1445522 w 2566912"/>
                <a:gd name="connsiteY9224" fmla="*/ 600227 h 1447571"/>
                <a:gd name="connsiteX9225" fmla="*/ 1441712 w 2566912"/>
                <a:gd name="connsiteY9225" fmla="*/ 598799 h 1447571"/>
                <a:gd name="connsiteX9226" fmla="*/ 1437997 w 2566912"/>
                <a:gd name="connsiteY9226" fmla="*/ 597084 h 1447571"/>
                <a:gd name="connsiteX9227" fmla="*/ 1437997 w 2566912"/>
                <a:gd name="connsiteY9227" fmla="*/ 598037 h 1447571"/>
                <a:gd name="connsiteX9228" fmla="*/ 1443617 w 2566912"/>
                <a:gd name="connsiteY9228" fmla="*/ 603085 h 1447571"/>
                <a:gd name="connsiteX9229" fmla="*/ 1445332 w 2566912"/>
                <a:gd name="connsiteY9229" fmla="*/ 603370 h 1447571"/>
                <a:gd name="connsiteX9230" fmla="*/ 1446284 w 2566912"/>
                <a:gd name="connsiteY9230" fmla="*/ 603180 h 1447571"/>
                <a:gd name="connsiteX9231" fmla="*/ 1443903 w 2566912"/>
                <a:gd name="connsiteY9231" fmla="*/ 602323 h 1447571"/>
                <a:gd name="connsiteX9232" fmla="*/ 1439140 w 2566912"/>
                <a:gd name="connsiteY9232" fmla="*/ 598227 h 1447571"/>
                <a:gd name="connsiteX9233" fmla="*/ 1441140 w 2566912"/>
                <a:gd name="connsiteY9233" fmla="*/ 599465 h 1447571"/>
                <a:gd name="connsiteX9234" fmla="*/ 1445236 w 2566912"/>
                <a:gd name="connsiteY9234" fmla="*/ 600989 h 1447571"/>
                <a:gd name="connsiteX9235" fmla="*/ 1445808 w 2566912"/>
                <a:gd name="connsiteY9235" fmla="*/ 602323 h 1447571"/>
                <a:gd name="connsiteX9236" fmla="*/ 1445808 w 2566912"/>
                <a:gd name="connsiteY9236" fmla="*/ 602418 h 1447571"/>
                <a:gd name="connsiteX9237" fmla="*/ 1443903 w 2566912"/>
                <a:gd name="connsiteY9237" fmla="*/ 602323 h 1447571"/>
                <a:gd name="connsiteX9238" fmla="*/ 725146 w 2566912"/>
                <a:gd name="connsiteY9238" fmla="*/ 770725 h 1447571"/>
                <a:gd name="connsiteX9239" fmla="*/ 724860 w 2566912"/>
                <a:gd name="connsiteY9239" fmla="*/ 769867 h 1447571"/>
                <a:gd name="connsiteX9240" fmla="*/ 724480 w 2566912"/>
                <a:gd name="connsiteY9240" fmla="*/ 769487 h 1447571"/>
                <a:gd name="connsiteX9241" fmla="*/ 722098 w 2566912"/>
                <a:gd name="connsiteY9241" fmla="*/ 768439 h 1447571"/>
                <a:gd name="connsiteX9242" fmla="*/ 721336 w 2566912"/>
                <a:gd name="connsiteY9242" fmla="*/ 768724 h 1447571"/>
                <a:gd name="connsiteX9243" fmla="*/ 719812 w 2566912"/>
                <a:gd name="connsiteY9243" fmla="*/ 768820 h 1447571"/>
                <a:gd name="connsiteX9244" fmla="*/ 717240 w 2566912"/>
                <a:gd name="connsiteY9244" fmla="*/ 768058 h 1447571"/>
                <a:gd name="connsiteX9245" fmla="*/ 716669 w 2566912"/>
                <a:gd name="connsiteY9245" fmla="*/ 767962 h 1447571"/>
                <a:gd name="connsiteX9246" fmla="*/ 712097 w 2566912"/>
                <a:gd name="connsiteY9246" fmla="*/ 767867 h 1447571"/>
                <a:gd name="connsiteX9247" fmla="*/ 709906 w 2566912"/>
                <a:gd name="connsiteY9247" fmla="*/ 770629 h 1447571"/>
                <a:gd name="connsiteX9248" fmla="*/ 709525 w 2566912"/>
                <a:gd name="connsiteY9248" fmla="*/ 771487 h 1447571"/>
                <a:gd name="connsiteX9249" fmla="*/ 709621 w 2566912"/>
                <a:gd name="connsiteY9249" fmla="*/ 773678 h 1447571"/>
                <a:gd name="connsiteX9250" fmla="*/ 711811 w 2566912"/>
                <a:gd name="connsiteY9250" fmla="*/ 774249 h 1447571"/>
                <a:gd name="connsiteX9251" fmla="*/ 712383 w 2566912"/>
                <a:gd name="connsiteY9251" fmla="*/ 774154 h 1447571"/>
                <a:gd name="connsiteX9252" fmla="*/ 713049 w 2566912"/>
                <a:gd name="connsiteY9252" fmla="*/ 774058 h 1447571"/>
                <a:gd name="connsiteX9253" fmla="*/ 715145 w 2566912"/>
                <a:gd name="connsiteY9253" fmla="*/ 773678 h 1447571"/>
                <a:gd name="connsiteX9254" fmla="*/ 717526 w 2566912"/>
                <a:gd name="connsiteY9254" fmla="*/ 773868 h 1447571"/>
                <a:gd name="connsiteX9255" fmla="*/ 719908 w 2566912"/>
                <a:gd name="connsiteY9255" fmla="*/ 774058 h 1447571"/>
                <a:gd name="connsiteX9256" fmla="*/ 723051 w 2566912"/>
                <a:gd name="connsiteY9256" fmla="*/ 772630 h 1447571"/>
                <a:gd name="connsiteX9257" fmla="*/ 723337 w 2566912"/>
                <a:gd name="connsiteY9257" fmla="*/ 772439 h 1447571"/>
                <a:gd name="connsiteX9258" fmla="*/ 725146 w 2566912"/>
                <a:gd name="connsiteY9258" fmla="*/ 770725 h 1447571"/>
                <a:gd name="connsiteX9259" fmla="*/ 723051 w 2566912"/>
                <a:gd name="connsiteY9259" fmla="*/ 771772 h 1447571"/>
                <a:gd name="connsiteX9260" fmla="*/ 722670 w 2566912"/>
                <a:gd name="connsiteY9260" fmla="*/ 771963 h 1447571"/>
                <a:gd name="connsiteX9261" fmla="*/ 720098 w 2566912"/>
                <a:gd name="connsiteY9261" fmla="*/ 773201 h 1447571"/>
                <a:gd name="connsiteX9262" fmla="*/ 717717 w 2566912"/>
                <a:gd name="connsiteY9262" fmla="*/ 773011 h 1447571"/>
                <a:gd name="connsiteX9263" fmla="*/ 715335 w 2566912"/>
                <a:gd name="connsiteY9263" fmla="*/ 772820 h 1447571"/>
                <a:gd name="connsiteX9264" fmla="*/ 712954 w 2566912"/>
                <a:gd name="connsiteY9264" fmla="*/ 773201 h 1447571"/>
                <a:gd name="connsiteX9265" fmla="*/ 712287 w 2566912"/>
                <a:gd name="connsiteY9265" fmla="*/ 773296 h 1447571"/>
                <a:gd name="connsiteX9266" fmla="*/ 710001 w 2566912"/>
                <a:gd name="connsiteY9266" fmla="*/ 772820 h 1447571"/>
                <a:gd name="connsiteX9267" fmla="*/ 710287 w 2566912"/>
                <a:gd name="connsiteY9267" fmla="*/ 771677 h 1447571"/>
                <a:gd name="connsiteX9268" fmla="*/ 710668 w 2566912"/>
                <a:gd name="connsiteY9268" fmla="*/ 770820 h 1447571"/>
                <a:gd name="connsiteX9269" fmla="*/ 712573 w 2566912"/>
                <a:gd name="connsiteY9269" fmla="*/ 768343 h 1447571"/>
                <a:gd name="connsiteX9270" fmla="*/ 713430 w 2566912"/>
                <a:gd name="connsiteY9270" fmla="*/ 768153 h 1447571"/>
                <a:gd name="connsiteX9271" fmla="*/ 716193 w 2566912"/>
                <a:gd name="connsiteY9271" fmla="*/ 768629 h 1447571"/>
                <a:gd name="connsiteX9272" fmla="*/ 716764 w 2566912"/>
                <a:gd name="connsiteY9272" fmla="*/ 768724 h 1447571"/>
                <a:gd name="connsiteX9273" fmla="*/ 719146 w 2566912"/>
                <a:gd name="connsiteY9273" fmla="*/ 769391 h 1447571"/>
                <a:gd name="connsiteX9274" fmla="*/ 721431 w 2566912"/>
                <a:gd name="connsiteY9274" fmla="*/ 769296 h 1447571"/>
                <a:gd name="connsiteX9275" fmla="*/ 722098 w 2566912"/>
                <a:gd name="connsiteY9275" fmla="*/ 769010 h 1447571"/>
                <a:gd name="connsiteX9276" fmla="*/ 723527 w 2566912"/>
                <a:gd name="connsiteY9276" fmla="*/ 769772 h 1447571"/>
                <a:gd name="connsiteX9277" fmla="*/ 723908 w 2566912"/>
                <a:gd name="connsiteY9277" fmla="*/ 770249 h 1447571"/>
                <a:gd name="connsiteX9278" fmla="*/ 724003 w 2566912"/>
                <a:gd name="connsiteY9278" fmla="*/ 770534 h 1447571"/>
                <a:gd name="connsiteX9279" fmla="*/ 723051 w 2566912"/>
                <a:gd name="connsiteY9279" fmla="*/ 771772 h 1447571"/>
                <a:gd name="connsiteX9280" fmla="*/ 1364274 w 2566912"/>
                <a:gd name="connsiteY9280" fmla="*/ 624230 h 1447571"/>
                <a:gd name="connsiteX9281" fmla="*/ 1364369 w 2566912"/>
                <a:gd name="connsiteY9281" fmla="*/ 625183 h 1447571"/>
                <a:gd name="connsiteX9282" fmla="*/ 1366465 w 2566912"/>
                <a:gd name="connsiteY9282" fmla="*/ 626421 h 1447571"/>
                <a:gd name="connsiteX9283" fmla="*/ 1366560 w 2566912"/>
                <a:gd name="connsiteY9283" fmla="*/ 626421 h 1447571"/>
                <a:gd name="connsiteX9284" fmla="*/ 1367417 w 2566912"/>
                <a:gd name="connsiteY9284" fmla="*/ 625849 h 1447571"/>
                <a:gd name="connsiteX9285" fmla="*/ 1367322 w 2566912"/>
                <a:gd name="connsiteY9285" fmla="*/ 624135 h 1447571"/>
                <a:gd name="connsiteX9286" fmla="*/ 1366465 w 2566912"/>
                <a:gd name="connsiteY9286" fmla="*/ 623563 h 1447571"/>
                <a:gd name="connsiteX9287" fmla="*/ 1364274 w 2566912"/>
                <a:gd name="connsiteY9287" fmla="*/ 624230 h 1447571"/>
                <a:gd name="connsiteX9288" fmla="*/ 1366655 w 2566912"/>
                <a:gd name="connsiteY9288" fmla="*/ 625564 h 1447571"/>
                <a:gd name="connsiteX9289" fmla="*/ 1366560 w 2566912"/>
                <a:gd name="connsiteY9289" fmla="*/ 625659 h 1447571"/>
                <a:gd name="connsiteX9290" fmla="*/ 1365131 w 2566912"/>
                <a:gd name="connsiteY9290" fmla="*/ 624707 h 1447571"/>
                <a:gd name="connsiteX9291" fmla="*/ 1365131 w 2566912"/>
                <a:gd name="connsiteY9291" fmla="*/ 624611 h 1447571"/>
                <a:gd name="connsiteX9292" fmla="*/ 1366465 w 2566912"/>
                <a:gd name="connsiteY9292" fmla="*/ 624516 h 1447571"/>
                <a:gd name="connsiteX9293" fmla="*/ 1366465 w 2566912"/>
                <a:gd name="connsiteY9293" fmla="*/ 624516 h 1447571"/>
                <a:gd name="connsiteX9294" fmla="*/ 1366465 w 2566912"/>
                <a:gd name="connsiteY9294" fmla="*/ 624516 h 1447571"/>
                <a:gd name="connsiteX9295" fmla="*/ 1366655 w 2566912"/>
                <a:gd name="connsiteY9295" fmla="*/ 624802 h 1447571"/>
                <a:gd name="connsiteX9296" fmla="*/ 1366655 w 2566912"/>
                <a:gd name="connsiteY9296" fmla="*/ 625564 h 1447571"/>
                <a:gd name="connsiteX9297" fmla="*/ 732480 w 2566912"/>
                <a:gd name="connsiteY9297" fmla="*/ 773868 h 1447571"/>
                <a:gd name="connsiteX9298" fmla="*/ 730766 w 2566912"/>
                <a:gd name="connsiteY9298" fmla="*/ 774440 h 1447571"/>
                <a:gd name="connsiteX9299" fmla="*/ 731147 w 2566912"/>
                <a:gd name="connsiteY9299" fmla="*/ 775773 h 1447571"/>
                <a:gd name="connsiteX9300" fmla="*/ 733147 w 2566912"/>
                <a:gd name="connsiteY9300" fmla="*/ 776345 h 1447571"/>
                <a:gd name="connsiteX9301" fmla="*/ 733814 w 2566912"/>
                <a:gd name="connsiteY9301" fmla="*/ 776154 h 1447571"/>
                <a:gd name="connsiteX9302" fmla="*/ 734100 w 2566912"/>
                <a:gd name="connsiteY9302" fmla="*/ 775392 h 1447571"/>
                <a:gd name="connsiteX9303" fmla="*/ 732480 w 2566912"/>
                <a:gd name="connsiteY9303" fmla="*/ 773868 h 1447571"/>
                <a:gd name="connsiteX9304" fmla="*/ 732480 w 2566912"/>
                <a:gd name="connsiteY9304" fmla="*/ 773868 h 1447571"/>
                <a:gd name="connsiteX9305" fmla="*/ 733052 w 2566912"/>
                <a:gd name="connsiteY9305" fmla="*/ 775487 h 1447571"/>
                <a:gd name="connsiteX9306" fmla="*/ 731623 w 2566912"/>
                <a:gd name="connsiteY9306" fmla="*/ 775011 h 1447571"/>
                <a:gd name="connsiteX9307" fmla="*/ 731528 w 2566912"/>
                <a:gd name="connsiteY9307" fmla="*/ 774725 h 1447571"/>
                <a:gd name="connsiteX9308" fmla="*/ 731909 w 2566912"/>
                <a:gd name="connsiteY9308" fmla="*/ 774535 h 1447571"/>
                <a:gd name="connsiteX9309" fmla="*/ 732099 w 2566912"/>
                <a:gd name="connsiteY9309" fmla="*/ 774535 h 1447571"/>
                <a:gd name="connsiteX9310" fmla="*/ 733052 w 2566912"/>
                <a:gd name="connsiteY9310" fmla="*/ 775487 h 1447571"/>
                <a:gd name="connsiteX9311" fmla="*/ 1470954 w 2566912"/>
                <a:gd name="connsiteY9311" fmla="*/ 623945 h 1447571"/>
                <a:gd name="connsiteX9312" fmla="*/ 1472478 w 2566912"/>
                <a:gd name="connsiteY9312" fmla="*/ 624611 h 1447571"/>
                <a:gd name="connsiteX9313" fmla="*/ 1472954 w 2566912"/>
                <a:gd name="connsiteY9313" fmla="*/ 624516 h 1447571"/>
                <a:gd name="connsiteX9314" fmla="*/ 1474383 w 2566912"/>
                <a:gd name="connsiteY9314" fmla="*/ 622325 h 1447571"/>
                <a:gd name="connsiteX9315" fmla="*/ 1474764 w 2566912"/>
                <a:gd name="connsiteY9315" fmla="*/ 620134 h 1447571"/>
                <a:gd name="connsiteX9316" fmla="*/ 1473526 w 2566912"/>
                <a:gd name="connsiteY9316" fmla="*/ 620134 h 1447571"/>
                <a:gd name="connsiteX9317" fmla="*/ 1472287 w 2566912"/>
                <a:gd name="connsiteY9317" fmla="*/ 620706 h 1447571"/>
                <a:gd name="connsiteX9318" fmla="*/ 1469430 w 2566912"/>
                <a:gd name="connsiteY9318" fmla="*/ 622611 h 1447571"/>
                <a:gd name="connsiteX9319" fmla="*/ 1469906 w 2566912"/>
                <a:gd name="connsiteY9319" fmla="*/ 623373 h 1447571"/>
                <a:gd name="connsiteX9320" fmla="*/ 1470954 w 2566912"/>
                <a:gd name="connsiteY9320" fmla="*/ 623945 h 1447571"/>
                <a:gd name="connsiteX9321" fmla="*/ 1472573 w 2566912"/>
                <a:gd name="connsiteY9321" fmla="*/ 621373 h 1447571"/>
                <a:gd name="connsiteX9322" fmla="*/ 1473907 w 2566912"/>
                <a:gd name="connsiteY9322" fmla="*/ 620801 h 1447571"/>
                <a:gd name="connsiteX9323" fmla="*/ 1474002 w 2566912"/>
                <a:gd name="connsiteY9323" fmla="*/ 620706 h 1447571"/>
                <a:gd name="connsiteX9324" fmla="*/ 1473526 w 2566912"/>
                <a:gd name="connsiteY9324" fmla="*/ 621849 h 1447571"/>
                <a:gd name="connsiteX9325" fmla="*/ 1473430 w 2566912"/>
                <a:gd name="connsiteY9325" fmla="*/ 621944 h 1447571"/>
                <a:gd name="connsiteX9326" fmla="*/ 1472573 w 2566912"/>
                <a:gd name="connsiteY9326" fmla="*/ 623659 h 1447571"/>
                <a:gd name="connsiteX9327" fmla="*/ 1471430 w 2566912"/>
                <a:gd name="connsiteY9327" fmla="*/ 623183 h 1447571"/>
                <a:gd name="connsiteX9328" fmla="*/ 1470287 w 2566912"/>
                <a:gd name="connsiteY9328" fmla="*/ 622516 h 1447571"/>
                <a:gd name="connsiteX9329" fmla="*/ 1472573 w 2566912"/>
                <a:gd name="connsiteY9329" fmla="*/ 621373 h 1447571"/>
                <a:gd name="connsiteX9330" fmla="*/ 724575 w 2566912"/>
                <a:gd name="connsiteY9330" fmla="*/ 834923 h 1447571"/>
                <a:gd name="connsiteX9331" fmla="*/ 726194 w 2566912"/>
                <a:gd name="connsiteY9331" fmla="*/ 835209 h 1447571"/>
                <a:gd name="connsiteX9332" fmla="*/ 727813 w 2566912"/>
                <a:gd name="connsiteY9332" fmla="*/ 834923 h 1447571"/>
                <a:gd name="connsiteX9333" fmla="*/ 728671 w 2566912"/>
                <a:gd name="connsiteY9333" fmla="*/ 833971 h 1447571"/>
                <a:gd name="connsiteX9334" fmla="*/ 728480 w 2566912"/>
                <a:gd name="connsiteY9334" fmla="*/ 832923 h 1447571"/>
                <a:gd name="connsiteX9335" fmla="*/ 726956 w 2566912"/>
                <a:gd name="connsiteY9335" fmla="*/ 832542 h 1447571"/>
                <a:gd name="connsiteX9336" fmla="*/ 726765 w 2566912"/>
                <a:gd name="connsiteY9336" fmla="*/ 832542 h 1447571"/>
                <a:gd name="connsiteX9337" fmla="*/ 724003 w 2566912"/>
                <a:gd name="connsiteY9337" fmla="*/ 834257 h 1447571"/>
                <a:gd name="connsiteX9338" fmla="*/ 724575 w 2566912"/>
                <a:gd name="connsiteY9338" fmla="*/ 834923 h 1447571"/>
                <a:gd name="connsiteX9339" fmla="*/ 726956 w 2566912"/>
                <a:gd name="connsiteY9339" fmla="*/ 833304 h 1447571"/>
                <a:gd name="connsiteX9340" fmla="*/ 727718 w 2566912"/>
                <a:gd name="connsiteY9340" fmla="*/ 833399 h 1447571"/>
                <a:gd name="connsiteX9341" fmla="*/ 727718 w 2566912"/>
                <a:gd name="connsiteY9341" fmla="*/ 833780 h 1447571"/>
                <a:gd name="connsiteX9342" fmla="*/ 727337 w 2566912"/>
                <a:gd name="connsiteY9342" fmla="*/ 834161 h 1447571"/>
                <a:gd name="connsiteX9343" fmla="*/ 725051 w 2566912"/>
                <a:gd name="connsiteY9343" fmla="*/ 834161 h 1447571"/>
                <a:gd name="connsiteX9344" fmla="*/ 726956 w 2566912"/>
                <a:gd name="connsiteY9344" fmla="*/ 833304 h 1447571"/>
                <a:gd name="connsiteX9345" fmla="*/ 738958 w 2566912"/>
                <a:gd name="connsiteY9345" fmla="*/ 780059 h 1447571"/>
                <a:gd name="connsiteX9346" fmla="*/ 738196 w 2566912"/>
                <a:gd name="connsiteY9346" fmla="*/ 780821 h 1447571"/>
                <a:gd name="connsiteX9347" fmla="*/ 737719 w 2566912"/>
                <a:gd name="connsiteY9347" fmla="*/ 781678 h 1447571"/>
                <a:gd name="connsiteX9348" fmla="*/ 737338 w 2566912"/>
                <a:gd name="connsiteY9348" fmla="*/ 782726 h 1447571"/>
                <a:gd name="connsiteX9349" fmla="*/ 738005 w 2566912"/>
                <a:gd name="connsiteY9349" fmla="*/ 783203 h 1447571"/>
                <a:gd name="connsiteX9350" fmla="*/ 738672 w 2566912"/>
                <a:gd name="connsiteY9350" fmla="*/ 783298 h 1447571"/>
                <a:gd name="connsiteX9351" fmla="*/ 739719 w 2566912"/>
                <a:gd name="connsiteY9351" fmla="*/ 782917 h 1447571"/>
                <a:gd name="connsiteX9352" fmla="*/ 740196 w 2566912"/>
                <a:gd name="connsiteY9352" fmla="*/ 781678 h 1447571"/>
                <a:gd name="connsiteX9353" fmla="*/ 740196 w 2566912"/>
                <a:gd name="connsiteY9353" fmla="*/ 781678 h 1447571"/>
                <a:gd name="connsiteX9354" fmla="*/ 738958 w 2566912"/>
                <a:gd name="connsiteY9354" fmla="*/ 780059 h 1447571"/>
                <a:gd name="connsiteX9355" fmla="*/ 739148 w 2566912"/>
                <a:gd name="connsiteY9355" fmla="*/ 782345 h 1447571"/>
                <a:gd name="connsiteX9356" fmla="*/ 738386 w 2566912"/>
                <a:gd name="connsiteY9356" fmla="*/ 782441 h 1447571"/>
                <a:gd name="connsiteX9357" fmla="*/ 738291 w 2566912"/>
                <a:gd name="connsiteY9357" fmla="*/ 782441 h 1447571"/>
                <a:gd name="connsiteX9358" fmla="*/ 738481 w 2566912"/>
                <a:gd name="connsiteY9358" fmla="*/ 782059 h 1447571"/>
                <a:gd name="connsiteX9359" fmla="*/ 739053 w 2566912"/>
                <a:gd name="connsiteY9359" fmla="*/ 781107 h 1447571"/>
                <a:gd name="connsiteX9360" fmla="*/ 739339 w 2566912"/>
                <a:gd name="connsiteY9360" fmla="*/ 781869 h 1447571"/>
                <a:gd name="connsiteX9361" fmla="*/ 739148 w 2566912"/>
                <a:gd name="connsiteY9361" fmla="*/ 782345 h 1447571"/>
                <a:gd name="connsiteX9362" fmla="*/ 1464477 w 2566912"/>
                <a:gd name="connsiteY9362" fmla="*/ 629659 h 1447571"/>
                <a:gd name="connsiteX9363" fmla="*/ 1466858 w 2566912"/>
                <a:gd name="connsiteY9363" fmla="*/ 626707 h 1447571"/>
                <a:gd name="connsiteX9364" fmla="*/ 1466953 w 2566912"/>
                <a:gd name="connsiteY9364" fmla="*/ 626516 h 1447571"/>
                <a:gd name="connsiteX9365" fmla="*/ 1466763 w 2566912"/>
                <a:gd name="connsiteY9365" fmla="*/ 626326 h 1447571"/>
                <a:gd name="connsiteX9366" fmla="*/ 1465144 w 2566912"/>
                <a:gd name="connsiteY9366" fmla="*/ 625564 h 1447571"/>
                <a:gd name="connsiteX9367" fmla="*/ 1464096 w 2566912"/>
                <a:gd name="connsiteY9367" fmla="*/ 626230 h 1447571"/>
                <a:gd name="connsiteX9368" fmla="*/ 1463524 w 2566912"/>
                <a:gd name="connsiteY9368" fmla="*/ 629374 h 1447571"/>
                <a:gd name="connsiteX9369" fmla="*/ 1464191 w 2566912"/>
                <a:gd name="connsiteY9369" fmla="*/ 629659 h 1447571"/>
                <a:gd name="connsiteX9370" fmla="*/ 1464477 w 2566912"/>
                <a:gd name="connsiteY9370" fmla="*/ 629659 h 1447571"/>
                <a:gd name="connsiteX9371" fmla="*/ 1464953 w 2566912"/>
                <a:gd name="connsiteY9371" fmla="*/ 626612 h 1447571"/>
                <a:gd name="connsiteX9372" fmla="*/ 1465239 w 2566912"/>
                <a:gd name="connsiteY9372" fmla="*/ 626421 h 1447571"/>
                <a:gd name="connsiteX9373" fmla="*/ 1465239 w 2566912"/>
                <a:gd name="connsiteY9373" fmla="*/ 626421 h 1447571"/>
                <a:gd name="connsiteX9374" fmla="*/ 1465905 w 2566912"/>
                <a:gd name="connsiteY9374" fmla="*/ 626707 h 1447571"/>
                <a:gd name="connsiteX9375" fmla="*/ 1464382 w 2566912"/>
                <a:gd name="connsiteY9375" fmla="*/ 628802 h 1447571"/>
                <a:gd name="connsiteX9376" fmla="*/ 1464953 w 2566912"/>
                <a:gd name="connsiteY9376" fmla="*/ 626612 h 1447571"/>
                <a:gd name="connsiteX9377" fmla="*/ 1322173 w 2566912"/>
                <a:gd name="connsiteY9377" fmla="*/ 593560 h 1447571"/>
                <a:gd name="connsiteX9378" fmla="*/ 1322554 w 2566912"/>
                <a:gd name="connsiteY9378" fmla="*/ 594036 h 1447571"/>
                <a:gd name="connsiteX9379" fmla="*/ 1323316 w 2566912"/>
                <a:gd name="connsiteY9379" fmla="*/ 595941 h 1447571"/>
                <a:gd name="connsiteX9380" fmla="*/ 1322840 w 2566912"/>
                <a:gd name="connsiteY9380" fmla="*/ 597465 h 1447571"/>
                <a:gd name="connsiteX9381" fmla="*/ 1322364 w 2566912"/>
                <a:gd name="connsiteY9381" fmla="*/ 601084 h 1447571"/>
                <a:gd name="connsiteX9382" fmla="*/ 1322554 w 2566912"/>
                <a:gd name="connsiteY9382" fmla="*/ 601561 h 1447571"/>
                <a:gd name="connsiteX9383" fmla="*/ 1323507 w 2566912"/>
                <a:gd name="connsiteY9383" fmla="*/ 602513 h 1447571"/>
                <a:gd name="connsiteX9384" fmla="*/ 1323602 w 2566912"/>
                <a:gd name="connsiteY9384" fmla="*/ 602513 h 1447571"/>
                <a:gd name="connsiteX9385" fmla="*/ 1325317 w 2566912"/>
                <a:gd name="connsiteY9385" fmla="*/ 601275 h 1447571"/>
                <a:gd name="connsiteX9386" fmla="*/ 1327983 w 2566912"/>
                <a:gd name="connsiteY9386" fmla="*/ 599179 h 1447571"/>
                <a:gd name="connsiteX9387" fmla="*/ 1328079 w 2566912"/>
                <a:gd name="connsiteY9387" fmla="*/ 599179 h 1447571"/>
                <a:gd name="connsiteX9388" fmla="*/ 1328841 w 2566912"/>
                <a:gd name="connsiteY9388" fmla="*/ 599275 h 1447571"/>
                <a:gd name="connsiteX9389" fmla="*/ 1332461 w 2566912"/>
                <a:gd name="connsiteY9389" fmla="*/ 598799 h 1447571"/>
                <a:gd name="connsiteX9390" fmla="*/ 1333413 w 2566912"/>
                <a:gd name="connsiteY9390" fmla="*/ 594703 h 1447571"/>
                <a:gd name="connsiteX9391" fmla="*/ 1333127 w 2566912"/>
                <a:gd name="connsiteY9391" fmla="*/ 592512 h 1447571"/>
                <a:gd name="connsiteX9392" fmla="*/ 1332841 w 2566912"/>
                <a:gd name="connsiteY9392" fmla="*/ 589750 h 1447571"/>
                <a:gd name="connsiteX9393" fmla="*/ 1334080 w 2566912"/>
                <a:gd name="connsiteY9393" fmla="*/ 585178 h 1447571"/>
                <a:gd name="connsiteX9394" fmla="*/ 1332079 w 2566912"/>
                <a:gd name="connsiteY9394" fmla="*/ 581082 h 1447571"/>
                <a:gd name="connsiteX9395" fmla="*/ 1331984 w 2566912"/>
                <a:gd name="connsiteY9395" fmla="*/ 580987 h 1447571"/>
                <a:gd name="connsiteX9396" fmla="*/ 1329889 w 2566912"/>
                <a:gd name="connsiteY9396" fmla="*/ 579177 h 1447571"/>
                <a:gd name="connsiteX9397" fmla="*/ 1329031 w 2566912"/>
                <a:gd name="connsiteY9397" fmla="*/ 579558 h 1447571"/>
                <a:gd name="connsiteX9398" fmla="*/ 1325793 w 2566912"/>
                <a:gd name="connsiteY9398" fmla="*/ 582416 h 1447571"/>
                <a:gd name="connsiteX9399" fmla="*/ 1324650 w 2566912"/>
                <a:gd name="connsiteY9399" fmla="*/ 582796 h 1447571"/>
                <a:gd name="connsiteX9400" fmla="*/ 1321983 w 2566912"/>
                <a:gd name="connsiteY9400" fmla="*/ 584130 h 1447571"/>
                <a:gd name="connsiteX9401" fmla="*/ 1321983 w 2566912"/>
                <a:gd name="connsiteY9401" fmla="*/ 584892 h 1447571"/>
                <a:gd name="connsiteX9402" fmla="*/ 1322459 w 2566912"/>
                <a:gd name="connsiteY9402" fmla="*/ 585749 h 1447571"/>
                <a:gd name="connsiteX9403" fmla="*/ 1323126 w 2566912"/>
                <a:gd name="connsiteY9403" fmla="*/ 587654 h 1447571"/>
                <a:gd name="connsiteX9404" fmla="*/ 1322649 w 2566912"/>
                <a:gd name="connsiteY9404" fmla="*/ 589369 h 1447571"/>
                <a:gd name="connsiteX9405" fmla="*/ 1322173 w 2566912"/>
                <a:gd name="connsiteY9405" fmla="*/ 593560 h 1447571"/>
                <a:gd name="connsiteX9406" fmla="*/ 1323602 w 2566912"/>
                <a:gd name="connsiteY9406" fmla="*/ 589559 h 1447571"/>
                <a:gd name="connsiteX9407" fmla="*/ 1324174 w 2566912"/>
                <a:gd name="connsiteY9407" fmla="*/ 587654 h 1447571"/>
                <a:gd name="connsiteX9408" fmla="*/ 1323412 w 2566912"/>
                <a:gd name="connsiteY9408" fmla="*/ 585368 h 1447571"/>
                <a:gd name="connsiteX9409" fmla="*/ 1322936 w 2566912"/>
                <a:gd name="connsiteY9409" fmla="*/ 584511 h 1447571"/>
                <a:gd name="connsiteX9410" fmla="*/ 1325031 w 2566912"/>
                <a:gd name="connsiteY9410" fmla="*/ 583558 h 1447571"/>
                <a:gd name="connsiteX9411" fmla="*/ 1326269 w 2566912"/>
                <a:gd name="connsiteY9411" fmla="*/ 583082 h 1447571"/>
                <a:gd name="connsiteX9412" fmla="*/ 1329984 w 2566912"/>
                <a:gd name="connsiteY9412" fmla="*/ 579939 h 1447571"/>
                <a:gd name="connsiteX9413" fmla="*/ 1331412 w 2566912"/>
                <a:gd name="connsiteY9413" fmla="*/ 581368 h 1447571"/>
                <a:gd name="connsiteX9414" fmla="*/ 1331508 w 2566912"/>
                <a:gd name="connsiteY9414" fmla="*/ 581463 h 1447571"/>
                <a:gd name="connsiteX9415" fmla="*/ 1333413 w 2566912"/>
                <a:gd name="connsiteY9415" fmla="*/ 585273 h 1447571"/>
                <a:gd name="connsiteX9416" fmla="*/ 1332365 w 2566912"/>
                <a:gd name="connsiteY9416" fmla="*/ 589274 h 1447571"/>
                <a:gd name="connsiteX9417" fmla="*/ 1332555 w 2566912"/>
                <a:gd name="connsiteY9417" fmla="*/ 592607 h 1447571"/>
                <a:gd name="connsiteX9418" fmla="*/ 1332841 w 2566912"/>
                <a:gd name="connsiteY9418" fmla="*/ 594512 h 1447571"/>
                <a:gd name="connsiteX9419" fmla="*/ 1331984 w 2566912"/>
                <a:gd name="connsiteY9419" fmla="*/ 598322 h 1447571"/>
                <a:gd name="connsiteX9420" fmla="*/ 1329412 w 2566912"/>
                <a:gd name="connsiteY9420" fmla="*/ 598322 h 1447571"/>
                <a:gd name="connsiteX9421" fmla="*/ 1328460 w 2566912"/>
                <a:gd name="connsiteY9421" fmla="*/ 598227 h 1447571"/>
                <a:gd name="connsiteX9422" fmla="*/ 1324935 w 2566912"/>
                <a:gd name="connsiteY9422" fmla="*/ 600703 h 1447571"/>
                <a:gd name="connsiteX9423" fmla="*/ 1323983 w 2566912"/>
                <a:gd name="connsiteY9423" fmla="*/ 601656 h 1447571"/>
                <a:gd name="connsiteX9424" fmla="*/ 1323792 w 2566912"/>
                <a:gd name="connsiteY9424" fmla="*/ 601180 h 1447571"/>
                <a:gd name="connsiteX9425" fmla="*/ 1323221 w 2566912"/>
                <a:gd name="connsiteY9425" fmla="*/ 600322 h 1447571"/>
                <a:gd name="connsiteX9426" fmla="*/ 1323983 w 2566912"/>
                <a:gd name="connsiteY9426" fmla="*/ 597560 h 1447571"/>
                <a:gd name="connsiteX9427" fmla="*/ 1324555 w 2566912"/>
                <a:gd name="connsiteY9427" fmla="*/ 595846 h 1447571"/>
                <a:gd name="connsiteX9428" fmla="*/ 1323602 w 2566912"/>
                <a:gd name="connsiteY9428" fmla="*/ 593369 h 1447571"/>
                <a:gd name="connsiteX9429" fmla="*/ 1323221 w 2566912"/>
                <a:gd name="connsiteY9429" fmla="*/ 592893 h 1447571"/>
                <a:gd name="connsiteX9430" fmla="*/ 1323602 w 2566912"/>
                <a:gd name="connsiteY9430" fmla="*/ 589559 h 1447571"/>
                <a:gd name="connsiteX9431" fmla="*/ 637516 w 2566912"/>
                <a:gd name="connsiteY9431" fmla="*/ 716623 h 1447571"/>
                <a:gd name="connsiteX9432" fmla="*/ 637135 w 2566912"/>
                <a:gd name="connsiteY9432" fmla="*/ 717480 h 1447571"/>
                <a:gd name="connsiteX9433" fmla="*/ 638088 w 2566912"/>
                <a:gd name="connsiteY9433" fmla="*/ 719957 h 1447571"/>
                <a:gd name="connsiteX9434" fmla="*/ 638183 w 2566912"/>
                <a:gd name="connsiteY9434" fmla="*/ 719957 h 1447571"/>
                <a:gd name="connsiteX9435" fmla="*/ 638850 w 2566912"/>
                <a:gd name="connsiteY9435" fmla="*/ 719671 h 1447571"/>
                <a:gd name="connsiteX9436" fmla="*/ 639707 w 2566912"/>
                <a:gd name="connsiteY9436" fmla="*/ 717670 h 1447571"/>
                <a:gd name="connsiteX9437" fmla="*/ 639707 w 2566912"/>
                <a:gd name="connsiteY9437" fmla="*/ 717575 h 1447571"/>
                <a:gd name="connsiteX9438" fmla="*/ 639040 w 2566912"/>
                <a:gd name="connsiteY9438" fmla="*/ 716623 h 1447571"/>
                <a:gd name="connsiteX9439" fmla="*/ 637516 w 2566912"/>
                <a:gd name="connsiteY9439" fmla="*/ 716623 h 1447571"/>
                <a:gd name="connsiteX9440" fmla="*/ 638850 w 2566912"/>
                <a:gd name="connsiteY9440" fmla="*/ 717575 h 1447571"/>
                <a:gd name="connsiteX9441" fmla="*/ 638374 w 2566912"/>
                <a:gd name="connsiteY9441" fmla="*/ 718909 h 1447571"/>
                <a:gd name="connsiteX9442" fmla="*/ 638088 w 2566912"/>
                <a:gd name="connsiteY9442" fmla="*/ 717290 h 1447571"/>
                <a:gd name="connsiteX9443" fmla="*/ 638183 w 2566912"/>
                <a:gd name="connsiteY9443" fmla="*/ 717290 h 1447571"/>
                <a:gd name="connsiteX9444" fmla="*/ 638564 w 2566912"/>
                <a:gd name="connsiteY9444" fmla="*/ 717385 h 1447571"/>
                <a:gd name="connsiteX9445" fmla="*/ 638850 w 2566912"/>
                <a:gd name="connsiteY9445" fmla="*/ 717575 h 1447571"/>
                <a:gd name="connsiteX9446" fmla="*/ 633325 w 2566912"/>
                <a:gd name="connsiteY9446" fmla="*/ 709479 h 1447571"/>
                <a:gd name="connsiteX9447" fmla="*/ 632278 w 2566912"/>
                <a:gd name="connsiteY9447" fmla="*/ 711479 h 1447571"/>
                <a:gd name="connsiteX9448" fmla="*/ 634659 w 2566912"/>
                <a:gd name="connsiteY9448" fmla="*/ 713861 h 1447571"/>
                <a:gd name="connsiteX9449" fmla="*/ 636659 w 2566912"/>
                <a:gd name="connsiteY9449" fmla="*/ 714622 h 1447571"/>
                <a:gd name="connsiteX9450" fmla="*/ 637135 w 2566912"/>
                <a:gd name="connsiteY9450" fmla="*/ 714527 h 1447571"/>
                <a:gd name="connsiteX9451" fmla="*/ 637802 w 2566912"/>
                <a:gd name="connsiteY9451" fmla="*/ 713765 h 1447571"/>
                <a:gd name="connsiteX9452" fmla="*/ 637326 w 2566912"/>
                <a:gd name="connsiteY9452" fmla="*/ 708336 h 1447571"/>
                <a:gd name="connsiteX9453" fmla="*/ 635516 w 2566912"/>
                <a:gd name="connsiteY9453" fmla="*/ 706241 h 1447571"/>
                <a:gd name="connsiteX9454" fmla="*/ 634849 w 2566912"/>
                <a:gd name="connsiteY9454" fmla="*/ 706907 h 1447571"/>
                <a:gd name="connsiteX9455" fmla="*/ 633897 w 2566912"/>
                <a:gd name="connsiteY9455" fmla="*/ 709003 h 1447571"/>
                <a:gd name="connsiteX9456" fmla="*/ 633325 w 2566912"/>
                <a:gd name="connsiteY9456" fmla="*/ 709479 h 1447571"/>
                <a:gd name="connsiteX9457" fmla="*/ 634564 w 2566912"/>
                <a:gd name="connsiteY9457" fmla="*/ 709574 h 1447571"/>
                <a:gd name="connsiteX9458" fmla="*/ 635611 w 2566912"/>
                <a:gd name="connsiteY9458" fmla="*/ 707288 h 1447571"/>
                <a:gd name="connsiteX9459" fmla="*/ 636373 w 2566912"/>
                <a:gd name="connsiteY9459" fmla="*/ 708526 h 1447571"/>
                <a:gd name="connsiteX9460" fmla="*/ 636373 w 2566912"/>
                <a:gd name="connsiteY9460" fmla="*/ 708526 h 1447571"/>
                <a:gd name="connsiteX9461" fmla="*/ 636849 w 2566912"/>
                <a:gd name="connsiteY9461" fmla="*/ 713670 h 1447571"/>
                <a:gd name="connsiteX9462" fmla="*/ 636754 w 2566912"/>
                <a:gd name="connsiteY9462" fmla="*/ 713861 h 1447571"/>
                <a:gd name="connsiteX9463" fmla="*/ 635230 w 2566912"/>
                <a:gd name="connsiteY9463" fmla="*/ 713289 h 1447571"/>
                <a:gd name="connsiteX9464" fmla="*/ 633135 w 2566912"/>
                <a:gd name="connsiteY9464" fmla="*/ 711098 h 1447571"/>
                <a:gd name="connsiteX9465" fmla="*/ 633897 w 2566912"/>
                <a:gd name="connsiteY9465" fmla="*/ 710146 h 1447571"/>
                <a:gd name="connsiteX9466" fmla="*/ 634564 w 2566912"/>
                <a:gd name="connsiteY9466" fmla="*/ 709574 h 1447571"/>
                <a:gd name="connsiteX9467" fmla="*/ 655423 w 2566912"/>
                <a:gd name="connsiteY9467" fmla="*/ 710622 h 1447571"/>
                <a:gd name="connsiteX9468" fmla="*/ 653137 w 2566912"/>
                <a:gd name="connsiteY9468" fmla="*/ 708145 h 1447571"/>
                <a:gd name="connsiteX9469" fmla="*/ 652280 w 2566912"/>
                <a:gd name="connsiteY9469" fmla="*/ 705574 h 1447571"/>
                <a:gd name="connsiteX9470" fmla="*/ 651804 w 2566912"/>
                <a:gd name="connsiteY9470" fmla="*/ 704431 h 1447571"/>
                <a:gd name="connsiteX9471" fmla="*/ 650661 w 2566912"/>
                <a:gd name="connsiteY9471" fmla="*/ 703383 h 1447571"/>
                <a:gd name="connsiteX9472" fmla="*/ 649709 w 2566912"/>
                <a:gd name="connsiteY9472" fmla="*/ 703478 h 1447571"/>
                <a:gd name="connsiteX9473" fmla="*/ 649518 w 2566912"/>
                <a:gd name="connsiteY9473" fmla="*/ 704145 h 1447571"/>
                <a:gd name="connsiteX9474" fmla="*/ 649803 w 2566912"/>
                <a:gd name="connsiteY9474" fmla="*/ 705097 h 1447571"/>
                <a:gd name="connsiteX9475" fmla="*/ 650280 w 2566912"/>
                <a:gd name="connsiteY9475" fmla="*/ 706907 h 1447571"/>
                <a:gd name="connsiteX9476" fmla="*/ 650280 w 2566912"/>
                <a:gd name="connsiteY9476" fmla="*/ 707955 h 1447571"/>
                <a:gd name="connsiteX9477" fmla="*/ 650661 w 2566912"/>
                <a:gd name="connsiteY9477" fmla="*/ 710146 h 1447571"/>
                <a:gd name="connsiteX9478" fmla="*/ 654947 w 2566912"/>
                <a:gd name="connsiteY9478" fmla="*/ 713194 h 1447571"/>
                <a:gd name="connsiteX9479" fmla="*/ 654947 w 2566912"/>
                <a:gd name="connsiteY9479" fmla="*/ 713194 h 1447571"/>
                <a:gd name="connsiteX9480" fmla="*/ 655519 w 2566912"/>
                <a:gd name="connsiteY9480" fmla="*/ 712908 h 1447571"/>
                <a:gd name="connsiteX9481" fmla="*/ 655709 w 2566912"/>
                <a:gd name="connsiteY9481" fmla="*/ 710812 h 1447571"/>
                <a:gd name="connsiteX9482" fmla="*/ 655423 w 2566912"/>
                <a:gd name="connsiteY9482" fmla="*/ 710622 h 1447571"/>
                <a:gd name="connsiteX9483" fmla="*/ 654852 w 2566912"/>
                <a:gd name="connsiteY9483" fmla="*/ 712432 h 1447571"/>
                <a:gd name="connsiteX9484" fmla="*/ 651423 w 2566912"/>
                <a:gd name="connsiteY9484" fmla="*/ 709765 h 1447571"/>
                <a:gd name="connsiteX9485" fmla="*/ 651137 w 2566912"/>
                <a:gd name="connsiteY9485" fmla="*/ 708050 h 1447571"/>
                <a:gd name="connsiteX9486" fmla="*/ 651137 w 2566912"/>
                <a:gd name="connsiteY9486" fmla="*/ 706812 h 1447571"/>
                <a:gd name="connsiteX9487" fmla="*/ 650565 w 2566912"/>
                <a:gd name="connsiteY9487" fmla="*/ 704812 h 1447571"/>
                <a:gd name="connsiteX9488" fmla="*/ 650375 w 2566912"/>
                <a:gd name="connsiteY9488" fmla="*/ 704240 h 1447571"/>
                <a:gd name="connsiteX9489" fmla="*/ 650946 w 2566912"/>
                <a:gd name="connsiteY9489" fmla="*/ 704716 h 1447571"/>
                <a:gd name="connsiteX9490" fmla="*/ 650946 w 2566912"/>
                <a:gd name="connsiteY9490" fmla="*/ 704716 h 1447571"/>
                <a:gd name="connsiteX9491" fmla="*/ 651423 w 2566912"/>
                <a:gd name="connsiteY9491" fmla="*/ 705955 h 1447571"/>
                <a:gd name="connsiteX9492" fmla="*/ 652185 w 2566912"/>
                <a:gd name="connsiteY9492" fmla="*/ 708241 h 1447571"/>
                <a:gd name="connsiteX9493" fmla="*/ 654756 w 2566912"/>
                <a:gd name="connsiteY9493" fmla="*/ 711289 h 1447571"/>
                <a:gd name="connsiteX9494" fmla="*/ 655043 w 2566912"/>
                <a:gd name="connsiteY9494" fmla="*/ 711479 h 1447571"/>
                <a:gd name="connsiteX9495" fmla="*/ 654852 w 2566912"/>
                <a:gd name="connsiteY9495" fmla="*/ 712432 h 1447571"/>
                <a:gd name="connsiteX9496" fmla="*/ 1281121 w 2566912"/>
                <a:gd name="connsiteY9496" fmla="*/ 596798 h 1447571"/>
                <a:gd name="connsiteX9497" fmla="*/ 1282930 w 2566912"/>
                <a:gd name="connsiteY9497" fmla="*/ 598037 h 1447571"/>
                <a:gd name="connsiteX9498" fmla="*/ 1283121 w 2566912"/>
                <a:gd name="connsiteY9498" fmla="*/ 598037 h 1447571"/>
                <a:gd name="connsiteX9499" fmla="*/ 1283311 w 2566912"/>
                <a:gd name="connsiteY9499" fmla="*/ 597941 h 1447571"/>
                <a:gd name="connsiteX9500" fmla="*/ 1285883 w 2566912"/>
                <a:gd name="connsiteY9500" fmla="*/ 596417 h 1447571"/>
                <a:gd name="connsiteX9501" fmla="*/ 1288455 w 2566912"/>
                <a:gd name="connsiteY9501" fmla="*/ 593369 h 1447571"/>
                <a:gd name="connsiteX9502" fmla="*/ 1287978 w 2566912"/>
                <a:gd name="connsiteY9502" fmla="*/ 592893 h 1447571"/>
                <a:gd name="connsiteX9503" fmla="*/ 1286550 w 2566912"/>
                <a:gd name="connsiteY9503" fmla="*/ 592988 h 1447571"/>
                <a:gd name="connsiteX9504" fmla="*/ 1285312 w 2566912"/>
                <a:gd name="connsiteY9504" fmla="*/ 593083 h 1447571"/>
                <a:gd name="connsiteX9505" fmla="*/ 1283978 w 2566912"/>
                <a:gd name="connsiteY9505" fmla="*/ 592131 h 1447571"/>
                <a:gd name="connsiteX9506" fmla="*/ 1283883 w 2566912"/>
                <a:gd name="connsiteY9506" fmla="*/ 592036 h 1447571"/>
                <a:gd name="connsiteX9507" fmla="*/ 1283693 w 2566912"/>
                <a:gd name="connsiteY9507" fmla="*/ 592036 h 1447571"/>
                <a:gd name="connsiteX9508" fmla="*/ 1281121 w 2566912"/>
                <a:gd name="connsiteY9508" fmla="*/ 592607 h 1447571"/>
                <a:gd name="connsiteX9509" fmla="*/ 1280740 w 2566912"/>
                <a:gd name="connsiteY9509" fmla="*/ 592893 h 1447571"/>
                <a:gd name="connsiteX9510" fmla="*/ 1279692 w 2566912"/>
                <a:gd name="connsiteY9510" fmla="*/ 595465 h 1447571"/>
                <a:gd name="connsiteX9511" fmla="*/ 1280549 w 2566912"/>
                <a:gd name="connsiteY9511" fmla="*/ 596227 h 1447571"/>
                <a:gd name="connsiteX9512" fmla="*/ 1281121 w 2566912"/>
                <a:gd name="connsiteY9512" fmla="*/ 596798 h 1447571"/>
                <a:gd name="connsiteX9513" fmla="*/ 1281406 w 2566912"/>
                <a:gd name="connsiteY9513" fmla="*/ 593369 h 1447571"/>
                <a:gd name="connsiteX9514" fmla="*/ 1281787 w 2566912"/>
                <a:gd name="connsiteY9514" fmla="*/ 593083 h 1447571"/>
                <a:gd name="connsiteX9515" fmla="*/ 1282835 w 2566912"/>
                <a:gd name="connsiteY9515" fmla="*/ 592607 h 1447571"/>
                <a:gd name="connsiteX9516" fmla="*/ 1283216 w 2566912"/>
                <a:gd name="connsiteY9516" fmla="*/ 592607 h 1447571"/>
                <a:gd name="connsiteX9517" fmla="*/ 1285026 w 2566912"/>
                <a:gd name="connsiteY9517" fmla="*/ 593845 h 1447571"/>
                <a:gd name="connsiteX9518" fmla="*/ 1286550 w 2566912"/>
                <a:gd name="connsiteY9518" fmla="*/ 593750 h 1447571"/>
                <a:gd name="connsiteX9519" fmla="*/ 1287312 w 2566912"/>
                <a:gd name="connsiteY9519" fmla="*/ 593655 h 1447571"/>
                <a:gd name="connsiteX9520" fmla="*/ 1285121 w 2566912"/>
                <a:gd name="connsiteY9520" fmla="*/ 595750 h 1447571"/>
                <a:gd name="connsiteX9521" fmla="*/ 1282835 w 2566912"/>
                <a:gd name="connsiteY9521" fmla="*/ 597084 h 1447571"/>
                <a:gd name="connsiteX9522" fmla="*/ 1281787 w 2566912"/>
                <a:gd name="connsiteY9522" fmla="*/ 596322 h 1447571"/>
                <a:gd name="connsiteX9523" fmla="*/ 1280930 w 2566912"/>
                <a:gd name="connsiteY9523" fmla="*/ 595465 h 1447571"/>
                <a:gd name="connsiteX9524" fmla="*/ 1280263 w 2566912"/>
                <a:gd name="connsiteY9524" fmla="*/ 594798 h 1447571"/>
                <a:gd name="connsiteX9525" fmla="*/ 1281406 w 2566912"/>
                <a:gd name="connsiteY9525" fmla="*/ 593369 h 1447571"/>
                <a:gd name="connsiteX9526" fmla="*/ 653994 w 2566912"/>
                <a:gd name="connsiteY9526" fmla="*/ 719957 h 1447571"/>
                <a:gd name="connsiteX9527" fmla="*/ 653899 w 2566912"/>
                <a:gd name="connsiteY9527" fmla="*/ 721195 h 1447571"/>
                <a:gd name="connsiteX9528" fmla="*/ 654471 w 2566912"/>
                <a:gd name="connsiteY9528" fmla="*/ 722338 h 1447571"/>
                <a:gd name="connsiteX9529" fmla="*/ 656280 w 2566912"/>
                <a:gd name="connsiteY9529" fmla="*/ 725005 h 1447571"/>
                <a:gd name="connsiteX9530" fmla="*/ 656376 w 2566912"/>
                <a:gd name="connsiteY9530" fmla="*/ 725005 h 1447571"/>
                <a:gd name="connsiteX9531" fmla="*/ 656947 w 2566912"/>
                <a:gd name="connsiteY9531" fmla="*/ 724433 h 1447571"/>
                <a:gd name="connsiteX9532" fmla="*/ 656471 w 2566912"/>
                <a:gd name="connsiteY9532" fmla="*/ 720909 h 1447571"/>
                <a:gd name="connsiteX9533" fmla="*/ 656376 w 2566912"/>
                <a:gd name="connsiteY9533" fmla="*/ 720814 h 1447571"/>
                <a:gd name="connsiteX9534" fmla="*/ 653994 w 2566912"/>
                <a:gd name="connsiteY9534" fmla="*/ 719957 h 1447571"/>
                <a:gd name="connsiteX9535" fmla="*/ 655519 w 2566912"/>
                <a:gd name="connsiteY9535" fmla="*/ 721195 h 1447571"/>
                <a:gd name="connsiteX9536" fmla="*/ 655995 w 2566912"/>
                <a:gd name="connsiteY9536" fmla="*/ 723481 h 1447571"/>
                <a:gd name="connsiteX9537" fmla="*/ 655233 w 2566912"/>
                <a:gd name="connsiteY9537" fmla="*/ 721862 h 1447571"/>
                <a:gd name="connsiteX9538" fmla="*/ 654661 w 2566912"/>
                <a:gd name="connsiteY9538" fmla="*/ 720718 h 1447571"/>
                <a:gd name="connsiteX9539" fmla="*/ 654566 w 2566912"/>
                <a:gd name="connsiteY9539" fmla="*/ 720623 h 1447571"/>
                <a:gd name="connsiteX9540" fmla="*/ 655519 w 2566912"/>
                <a:gd name="connsiteY9540" fmla="*/ 721195 h 1447571"/>
                <a:gd name="connsiteX9541" fmla="*/ 592082 w 2566912"/>
                <a:gd name="connsiteY9541" fmla="*/ 733196 h 1447571"/>
                <a:gd name="connsiteX9542" fmla="*/ 591510 w 2566912"/>
                <a:gd name="connsiteY9542" fmla="*/ 734149 h 1447571"/>
                <a:gd name="connsiteX9543" fmla="*/ 591986 w 2566912"/>
                <a:gd name="connsiteY9543" fmla="*/ 736340 h 1447571"/>
                <a:gd name="connsiteX9544" fmla="*/ 592653 w 2566912"/>
                <a:gd name="connsiteY9544" fmla="*/ 736530 h 1447571"/>
                <a:gd name="connsiteX9545" fmla="*/ 592939 w 2566912"/>
                <a:gd name="connsiteY9545" fmla="*/ 736530 h 1447571"/>
                <a:gd name="connsiteX9546" fmla="*/ 595321 w 2566912"/>
                <a:gd name="connsiteY9546" fmla="*/ 734339 h 1447571"/>
                <a:gd name="connsiteX9547" fmla="*/ 593892 w 2566912"/>
                <a:gd name="connsiteY9547" fmla="*/ 732815 h 1447571"/>
                <a:gd name="connsiteX9548" fmla="*/ 592082 w 2566912"/>
                <a:gd name="connsiteY9548" fmla="*/ 733196 h 1447571"/>
                <a:gd name="connsiteX9549" fmla="*/ 594368 w 2566912"/>
                <a:gd name="connsiteY9549" fmla="*/ 734339 h 1447571"/>
                <a:gd name="connsiteX9550" fmla="*/ 592749 w 2566912"/>
                <a:gd name="connsiteY9550" fmla="*/ 735768 h 1447571"/>
                <a:gd name="connsiteX9551" fmla="*/ 592559 w 2566912"/>
                <a:gd name="connsiteY9551" fmla="*/ 735768 h 1447571"/>
                <a:gd name="connsiteX9552" fmla="*/ 592368 w 2566912"/>
                <a:gd name="connsiteY9552" fmla="*/ 734244 h 1447571"/>
                <a:gd name="connsiteX9553" fmla="*/ 592559 w 2566912"/>
                <a:gd name="connsiteY9553" fmla="*/ 733863 h 1447571"/>
                <a:gd name="connsiteX9554" fmla="*/ 593415 w 2566912"/>
                <a:gd name="connsiteY9554" fmla="*/ 733577 h 1447571"/>
                <a:gd name="connsiteX9555" fmla="*/ 593511 w 2566912"/>
                <a:gd name="connsiteY9555" fmla="*/ 733577 h 1447571"/>
                <a:gd name="connsiteX9556" fmla="*/ 593511 w 2566912"/>
                <a:gd name="connsiteY9556" fmla="*/ 733577 h 1447571"/>
                <a:gd name="connsiteX9557" fmla="*/ 594368 w 2566912"/>
                <a:gd name="connsiteY9557" fmla="*/ 734339 h 1447571"/>
                <a:gd name="connsiteX9558" fmla="*/ 1373799 w 2566912"/>
                <a:gd name="connsiteY9558" fmla="*/ 608038 h 1447571"/>
                <a:gd name="connsiteX9559" fmla="*/ 1373323 w 2566912"/>
                <a:gd name="connsiteY9559" fmla="*/ 604418 h 1447571"/>
                <a:gd name="connsiteX9560" fmla="*/ 1372370 w 2566912"/>
                <a:gd name="connsiteY9560" fmla="*/ 604133 h 1447571"/>
                <a:gd name="connsiteX9561" fmla="*/ 1370179 w 2566912"/>
                <a:gd name="connsiteY9561" fmla="*/ 605085 h 1447571"/>
                <a:gd name="connsiteX9562" fmla="*/ 1367322 w 2566912"/>
                <a:gd name="connsiteY9562" fmla="*/ 606228 h 1447571"/>
                <a:gd name="connsiteX9563" fmla="*/ 1360178 w 2566912"/>
                <a:gd name="connsiteY9563" fmla="*/ 606704 h 1447571"/>
                <a:gd name="connsiteX9564" fmla="*/ 1359321 w 2566912"/>
                <a:gd name="connsiteY9564" fmla="*/ 606704 h 1447571"/>
                <a:gd name="connsiteX9565" fmla="*/ 1354749 w 2566912"/>
                <a:gd name="connsiteY9565" fmla="*/ 607180 h 1447571"/>
                <a:gd name="connsiteX9566" fmla="*/ 1354177 w 2566912"/>
                <a:gd name="connsiteY9566" fmla="*/ 607466 h 1447571"/>
                <a:gd name="connsiteX9567" fmla="*/ 1351987 w 2566912"/>
                <a:gd name="connsiteY9567" fmla="*/ 609371 h 1447571"/>
                <a:gd name="connsiteX9568" fmla="*/ 1352272 w 2566912"/>
                <a:gd name="connsiteY9568" fmla="*/ 610419 h 1447571"/>
                <a:gd name="connsiteX9569" fmla="*/ 1356558 w 2566912"/>
                <a:gd name="connsiteY9569" fmla="*/ 612419 h 1447571"/>
                <a:gd name="connsiteX9570" fmla="*/ 1357511 w 2566912"/>
                <a:gd name="connsiteY9570" fmla="*/ 612324 h 1447571"/>
                <a:gd name="connsiteX9571" fmla="*/ 1359511 w 2566912"/>
                <a:gd name="connsiteY9571" fmla="*/ 612515 h 1447571"/>
                <a:gd name="connsiteX9572" fmla="*/ 1360845 w 2566912"/>
                <a:gd name="connsiteY9572" fmla="*/ 613848 h 1447571"/>
                <a:gd name="connsiteX9573" fmla="*/ 1363988 w 2566912"/>
                <a:gd name="connsiteY9573" fmla="*/ 616610 h 1447571"/>
                <a:gd name="connsiteX9574" fmla="*/ 1366083 w 2566912"/>
                <a:gd name="connsiteY9574" fmla="*/ 616896 h 1447571"/>
                <a:gd name="connsiteX9575" fmla="*/ 1368465 w 2566912"/>
                <a:gd name="connsiteY9575" fmla="*/ 617372 h 1447571"/>
                <a:gd name="connsiteX9576" fmla="*/ 1369132 w 2566912"/>
                <a:gd name="connsiteY9576" fmla="*/ 618039 h 1447571"/>
                <a:gd name="connsiteX9577" fmla="*/ 1371608 w 2566912"/>
                <a:gd name="connsiteY9577" fmla="*/ 619944 h 1447571"/>
                <a:gd name="connsiteX9578" fmla="*/ 1371608 w 2566912"/>
                <a:gd name="connsiteY9578" fmla="*/ 619944 h 1447571"/>
                <a:gd name="connsiteX9579" fmla="*/ 1372275 w 2566912"/>
                <a:gd name="connsiteY9579" fmla="*/ 619658 h 1447571"/>
                <a:gd name="connsiteX9580" fmla="*/ 1373989 w 2566912"/>
                <a:gd name="connsiteY9580" fmla="*/ 615848 h 1447571"/>
                <a:gd name="connsiteX9581" fmla="*/ 1373323 w 2566912"/>
                <a:gd name="connsiteY9581" fmla="*/ 614038 h 1447571"/>
                <a:gd name="connsiteX9582" fmla="*/ 1372560 w 2566912"/>
                <a:gd name="connsiteY9582" fmla="*/ 611276 h 1447571"/>
                <a:gd name="connsiteX9583" fmla="*/ 1373799 w 2566912"/>
                <a:gd name="connsiteY9583" fmla="*/ 608038 h 1447571"/>
                <a:gd name="connsiteX9584" fmla="*/ 1373799 w 2566912"/>
                <a:gd name="connsiteY9584" fmla="*/ 608038 h 1447571"/>
                <a:gd name="connsiteX9585" fmla="*/ 1372942 w 2566912"/>
                <a:gd name="connsiteY9585" fmla="*/ 607847 h 1447571"/>
                <a:gd name="connsiteX9586" fmla="*/ 1371799 w 2566912"/>
                <a:gd name="connsiteY9586" fmla="*/ 610705 h 1447571"/>
                <a:gd name="connsiteX9587" fmla="*/ 1372465 w 2566912"/>
                <a:gd name="connsiteY9587" fmla="*/ 614134 h 1447571"/>
                <a:gd name="connsiteX9588" fmla="*/ 1373132 w 2566912"/>
                <a:gd name="connsiteY9588" fmla="*/ 615753 h 1447571"/>
                <a:gd name="connsiteX9589" fmla="*/ 1371703 w 2566912"/>
                <a:gd name="connsiteY9589" fmla="*/ 618896 h 1447571"/>
                <a:gd name="connsiteX9590" fmla="*/ 1371703 w 2566912"/>
                <a:gd name="connsiteY9590" fmla="*/ 618896 h 1447571"/>
                <a:gd name="connsiteX9591" fmla="*/ 1369894 w 2566912"/>
                <a:gd name="connsiteY9591" fmla="*/ 617277 h 1447571"/>
                <a:gd name="connsiteX9592" fmla="*/ 1369132 w 2566912"/>
                <a:gd name="connsiteY9592" fmla="*/ 616515 h 1447571"/>
                <a:gd name="connsiteX9593" fmla="*/ 1366274 w 2566912"/>
                <a:gd name="connsiteY9593" fmla="*/ 615943 h 1447571"/>
                <a:gd name="connsiteX9594" fmla="*/ 1364369 w 2566912"/>
                <a:gd name="connsiteY9594" fmla="*/ 615658 h 1447571"/>
                <a:gd name="connsiteX9595" fmla="*/ 1361512 w 2566912"/>
                <a:gd name="connsiteY9595" fmla="*/ 613086 h 1447571"/>
                <a:gd name="connsiteX9596" fmla="*/ 1360178 w 2566912"/>
                <a:gd name="connsiteY9596" fmla="*/ 611753 h 1447571"/>
                <a:gd name="connsiteX9597" fmla="*/ 1358654 w 2566912"/>
                <a:gd name="connsiteY9597" fmla="*/ 611276 h 1447571"/>
                <a:gd name="connsiteX9598" fmla="*/ 1357416 w 2566912"/>
                <a:gd name="connsiteY9598" fmla="*/ 611467 h 1447571"/>
                <a:gd name="connsiteX9599" fmla="*/ 1356654 w 2566912"/>
                <a:gd name="connsiteY9599" fmla="*/ 611562 h 1447571"/>
                <a:gd name="connsiteX9600" fmla="*/ 1353034 w 2566912"/>
                <a:gd name="connsiteY9600" fmla="*/ 609943 h 1447571"/>
                <a:gd name="connsiteX9601" fmla="*/ 1352939 w 2566912"/>
                <a:gd name="connsiteY9601" fmla="*/ 609562 h 1447571"/>
                <a:gd name="connsiteX9602" fmla="*/ 1354653 w 2566912"/>
                <a:gd name="connsiteY9602" fmla="*/ 608228 h 1447571"/>
                <a:gd name="connsiteX9603" fmla="*/ 1355320 w 2566912"/>
                <a:gd name="connsiteY9603" fmla="*/ 607847 h 1447571"/>
                <a:gd name="connsiteX9604" fmla="*/ 1359321 w 2566912"/>
                <a:gd name="connsiteY9604" fmla="*/ 607562 h 1447571"/>
                <a:gd name="connsiteX9605" fmla="*/ 1360178 w 2566912"/>
                <a:gd name="connsiteY9605" fmla="*/ 607562 h 1447571"/>
                <a:gd name="connsiteX9606" fmla="*/ 1367417 w 2566912"/>
                <a:gd name="connsiteY9606" fmla="*/ 607085 h 1447571"/>
                <a:gd name="connsiteX9607" fmla="*/ 1370655 w 2566912"/>
                <a:gd name="connsiteY9607" fmla="*/ 605752 h 1447571"/>
                <a:gd name="connsiteX9608" fmla="*/ 1372560 w 2566912"/>
                <a:gd name="connsiteY9608" fmla="*/ 604895 h 1447571"/>
                <a:gd name="connsiteX9609" fmla="*/ 1372751 w 2566912"/>
                <a:gd name="connsiteY9609" fmla="*/ 604990 h 1447571"/>
                <a:gd name="connsiteX9610" fmla="*/ 1372942 w 2566912"/>
                <a:gd name="connsiteY9610" fmla="*/ 607847 h 1447571"/>
                <a:gd name="connsiteX9611" fmla="*/ 635611 w 2566912"/>
                <a:gd name="connsiteY9611" fmla="*/ 767105 h 1447571"/>
                <a:gd name="connsiteX9612" fmla="*/ 631992 w 2566912"/>
                <a:gd name="connsiteY9612" fmla="*/ 765105 h 1447571"/>
                <a:gd name="connsiteX9613" fmla="*/ 628563 w 2566912"/>
                <a:gd name="connsiteY9613" fmla="*/ 764629 h 1447571"/>
                <a:gd name="connsiteX9614" fmla="*/ 625039 w 2566912"/>
                <a:gd name="connsiteY9614" fmla="*/ 765676 h 1447571"/>
                <a:gd name="connsiteX9615" fmla="*/ 623324 w 2566912"/>
                <a:gd name="connsiteY9615" fmla="*/ 765581 h 1447571"/>
                <a:gd name="connsiteX9616" fmla="*/ 619895 w 2566912"/>
                <a:gd name="connsiteY9616" fmla="*/ 765867 h 1447571"/>
                <a:gd name="connsiteX9617" fmla="*/ 620085 w 2566912"/>
                <a:gd name="connsiteY9617" fmla="*/ 766629 h 1447571"/>
                <a:gd name="connsiteX9618" fmla="*/ 621895 w 2566912"/>
                <a:gd name="connsiteY9618" fmla="*/ 768058 h 1447571"/>
                <a:gd name="connsiteX9619" fmla="*/ 623038 w 2566912"/>
                <a:gd name="connsiteY9619" fmla="*/ 768915 h 1447571"/>
                <a:gd name="connsiteX9620" fmla="*/ 626372 w 2566912"/>
                <a:gd name="connsiteY9620" fmla="*/ 770725 h 1447571"/>
                <a:gd name="connsiteX9621" fmla="*/ 627991 w 2566912"/>
                <a:gd name="connsiteY9621" fmla="*/ 771106 h 1447571"/>
                <a:gd name="connsiteX9622" fmla="*/ 628944 w 2566912"/>
                <a:gd name="connsiteY9622" fmla="*/ 771391 h 1447571"/>
                <a:gd name="connsiteX9623" fmla="*/ 629801 w 2566912"/>
                <a:gd name="connsiteY9623" fmla="*/ 771677 h 1447571"/>
                <a:gd name="connsiteX9624" fmla="*/ 631706 w 2566912"/>
                <a:gd name="connsiteY9624" fmla="*/ 772249 h 1447571"/>
                <a:gd name="connsiteX9625" fmla="*/ 632278 w 2566912"/>
                <a:gd name="connsiteY9625" fmla="*/ 772153 h 1447571"/>
                <a:gd name="connsiteX9626" fmla="*/ 633040 w 2566912"/>
                <a:gd name="connsiteY9626" fmla="*/ 771487 h 1447571"/>
                <a:gd name="connsiteX9627" fmla="*/ 634183 w 2566912"/>
                <a:gd name="connsiteY9627" fmla="*/ 770439 h 1447571"/>
                <a:gd name="connsiteX9628" fmla="*/ 635516 w 2566912"/>
                <a:gd name="connsiteY9628" fmla="*/ 770820 h 1447571"/>
                <a:gd name="connsiteX9629" fmla="*/ 638469 w 2566912"/>
                <a:gd name="connsiteY9629" fmla="*/ 771106 h 1447571"/>
                <a:gd name="connsiteX9630" fmla="*/ 638755 w 2566912"/>
                <a:gd name="connsiteY9630" fmla="*/ 770439 h 1447571"/>
                <a:gd name="connsiteX9631" fmla="*/ 635611 w 2566912"/>
                <a:gd name="connsiteY9631" fmla="*/ 767105 h 1447571"/>
                <a:gd name="connsiteX9632" fmla="*/ 635993 w 2566912"/>
                <a:gd name="connsiteY9632" fmla="*/ 770058 h 1447571"/>
                <a:gd name="connsiteX9633" fmla="*/ 634373 w 2566912"/>
                <a:gd name="connsiteY9633" fmla="*/ 769677 h 1447571"/>
                <a:gd name="connsiteX9634" fmla="*/ 632278 w 2566912"/>
                <a:gd name="connsiteY9634" fmla="*/ 771296 h 1447571"/>
                <a:gd name="connsiteX9635" fmla="*/ 632087 w 2566912"/>
                <a:gd name="connsiteY9635" fmla="*/ 771487 h 1447571"/>
                <a:gd name="connsiteX9636" fmla="*/ 630277 w 2566912"/>
                <a:gd name="connsiteY9636" fmla="*/ 771011 h 1447571"/>
                <a:gd name="connsiteX9637" fmla="*/ 629325 w 2566912"/>
                <a:gd name="connsiteY9637" fmla="*/ 770629 h 1447571"/>
                <a:gd name="connsiteX9638" fmla="*/ 628372 w 2566912"/>
                <a:gd name="connsiteY9638" fmla="*/ 770344 h 1447571"/>
                <a:gd name="connsiteX9639" fmla="*/ 626468 w 2566912"/>
                <a:gd name="connsiteY9639" fmla="*/ 769963 h 1447571"/>
                <a:gd name="connsiteX9640" fmla="*/ 623800 w 2566912"/>
                <a:gd name="connsiteY9640" fmla="*/ 768439 h 1447571"/>
                <a:gd name="connsiteX9641" fmla="*/ 622562 w 2566912"/>
                <a:gd name="connsiteY9641" fmla="*/ 767486 h 1447571"/>
                <a:gd name="connsiteX9642" fmla="*/ 621134 w 2566912"/>
                <a:gd name="connsiteY9642" fmla="*/ 766343 h 1447571"/>
                <a:gd name="connsiteX9643" fmla="*/ 623324 w 2566912"/>
                <a:gd name="connsiteY9643" fmla="*/ 766438 h 1447571"/>
                <a:gd name="connsiteX9644" fmla="*/ 625229 w 2566912"/>
                <a:gd name="connsiteY9644" fmla="*/ 766534 h 1447571"/>
                <a:gd name="connsiteX9645" fmla="*/ 629039 w 2566912"/>
                <a:gd name="connsiteY9645" fmla="*/ 765295 h 1447571"/>
                <a:gd name="connsiteX9646" fmla="*/ 631325 w 2566912"/>
                <a:gd name="connsiteY9646" fmla="*/ 765772 h 1447571"/>
                <a:gd name="connsiteX9647" fmla="*/ 631420 w 2566912"/>
                <a:gd name="connsiteY9647" fmla="*/ 765772 h 1447571"/>
                <a:gd name="connsiteX9648" fmla="*/ 635040 w 2566912"/>
                <a:gd name="connsiteY9648" fmla="*/ 767772 h 1447571"/>
                <a:gd name="connsiteX9649" fmla="*/ 637897 w 2566912"/>
                <a:gd name="connsiteY9649" fmla="*/ 770439 h 1447571"/>
                <a:gd name="connsiteX9650" fmla="*/ 635993 w 2566912"/>
                <a:gd name="connsiteY9650" fmla="*/ 770058 h 1447571"/>
                <a:gd name="connsiteX9651" fmla="*/ 641326 w 2566912"/>
                <a:gd name="connsiteY9651" fmla="*/ 753675 h 1447571"/>
                <a:gd name="connsiteX9652" fmla="*/ 644851 w 2566912"/>
                <a:gd name="connsiteY9652" fmla="*/ 754151 h 1447571"/>
                <a:gd name="connsiteX9653" fmla="*/ 645612 w 2566912"/>
                <a:gd name="connsiteY9653" fmla="*/ 754246 h 1447571"/>
                <a:gd name="connsiteX9654" fmla="*/ 648184 w 2566912"/>
                <a:gd name="connsiteY9654" fmla="*/ 754056 h 1447571"/>
                <a:gd name="connsiteX9655" fmla="*/ 648375 w 2566912"/>
                <a:gd name="connsiteY9655" fmla="*/ 754056 h 1447571"/>
                <a:gd name="connsiteX9656" fmla="*/ 648470 w 2566912"/>
                <a:gd name="connsiteY9656" fmla="*/ 753866 h 1447571"/>
                <a:gd name="connsiteX9657" fmla="*/ 649709 w 2566912"/>
                <a:gd name="connsiteY9657" fmla="*/ 752722 h 1447571"/>
                <a:gd name="connsiteX9658" fmla="*/ 656471 w 2566912"/>
                <a:gd name="connsiteY9658" fmla="*/ 752532 h 1447571"/>
                <a:gd name="connsiteX9659" fmla="*/ 658567 w 2566912"/>
                <a:gd name="connsiteY9659" fmla="*/ 751389 h 1447571"/>
                <a:gd name="connsiteX9660" fmla="*/ 658567 w 2566912"/>
                <a:gd name="connsiteY9660" fmla="*/ 750627 h 1447571"/>
                <a:gd name="connsiteX9661" fmla="*/ 654661 w 2566912"/>
                <a:gd name="connsiteY9661" fmla="*/ 748912 h 1447571"/>
                <a:gd name="connsiteX9662" fmla="*/ 653042 w 2566912"/>
                <a:gd name="connsiteY9662" fmla="*/ 748341 h 1447571"/>
                <a:gd name="connsiteX9663" fmla="*/ 652375 w 2566912"/>
                <a:gd name="connsiteY9663" fmla="*/ 747674 h 1447571"/>
                <a:gd name="connsiteX9664" fmla="*/ 650946 w 2566912"/>
                <a:gd name="connsiteY9664" fmla="*/ 746341 h 1447571"/>
                <a:gd name="connsiteX9665" fmla="*/ 648184 w 2566912"/>
                <a:gd name="connsiteY9665" fmla="*/ 745579 h 1447571"/>
                <a:gd name="connsiteX9666" fmla="*/ 647517 w 2566912"/>
                <a:gd name="connsiteY9666" fmla="*/ 745483 h 1447571"/>
                <a:gd name="connsiteX9667" fmla="*/ 646755 w 2566912"/>
                <a:gd name="connsiteY9667" fmla="*/ 744912 h 1447571"/>
                <a:gd name="connsiteX9668" fmla="*/ 646755 w 2566912"/>
                <a:gd name="connsiteY9668" fmla="*/ 744721 h 1447571"/>
                <a:gd name="connsiteX9669" fmla="*/ 645803 w 2566912"/>
                <a:gd name="connsiteY9669" fmla="*/ 742816 h 1447571"/>
                <a:gd name="connsiteX9670" fmla="*/ 642946 w 2566912"/>
                <a:gd name="connsiteY9670" fmla="*/ 741578 h 1447571"/>
                <a:gd name="connsiteX9671" fmla="*/ 638755 w 2566912"/>
                <a:gd name="connsiteY9671" fmla="*/ 739673 h 1447571"/>
                <a:gd name="connsiteX9672" fmla="*/ 637326 w 2566912"/>
                <a:gd name="connsiteY9672" fmla="*/ 738054 h 1447571"/>
                <a:gd name="connsiteX9673" fmla="*/ 637326 w 2566912"/>
                <a:gd name="connsiteY9673" fmla="*/ 737768 h 1447571"/>
                <a:gd name="connsiteX9674" fmla="*/ 636373 w 2566912"/>
                <a:gd name="connsiteY9674" fmla="*/ 736054 h 1447571"/>
                <a:gd name="connsiteX9675" fmla="*/ 631801 w 2566912"/>
                <a:gd name="connsiteY9675" fmla="*/ 733101 h 1447571"/>
                <a:gd name="connsiteX9676" fmla="*/ 630753 w 2566912"/>
                <a:gd name="connsiteY9676" fmla="*/ 732053 h 1447571"/>
                <a:gd name="connsiteX9677" fmla="*/ 628467 w 2566912"/>
                <a:gd name="connsiteY9677" fmla="*/ 730243 h 1447571"/>
                <a:gd name="connsiteX9678" fmla="*/ 626753 w 2566912"/>
                <a:gd name="connsiteY9678" fmla="*/ 730148 h 1447571"/>
                <a:gd name="connsiteX9679" fmla="*/ 626468 w 2566912"/>
                <a:gd name="connsiteY9679" fmla="*/ 731005 h 1447571"/>
                <a:gd name="connsiteX9680" fmla="*/ 626562 w 2566912"/>
                <a:gd name="connsiteY9680" fmla="*/ 731387 h 1447571"/>
                <a:gd name="connsiteX9681" fmla="*/ 626753 w 2566912"/>
                <a:gd name="connsiteY9681" fmla="*/ 732339 h 1447571"/>
                <a:gd name="connsiteX9682" fmla="*/ 626181 w 2566912"/>
                <a:gd name="connsiteY9682" fmla="*/ 732149 h 1447571"/>
                <a:gd name="connsiteX9683" fmla="*/ 618752 w 2566912"/>
                <a:gd name="connsiteY9683" fmla="*/ 727291 h 1447571"/>
                <a:gd name="connsiteX9684" fmla="*/ 611703 w 2566912"/>
                <a:gd name="connsiteY9684" fmla="*/ 723576 h 1447571"/>
                <a:gd name="connsiteX9685" fmla="*/ 609799 w 2566912"/>
                <a:gd name="connsiteY9685" fmla="*/ 723576 h 1447571"/>
                <a:gd name="connsiteX9686" fmla="*/ 605893 w 2566912"/>
                <a:gd name="connsiteY9686" fmla="*/ 723386 h 1447571"/>
                <a:gd name="connsiteX9687" fmla="*/ 605322 w 2566912"/>
                <a:gd name="connsiteY9687" fmla="*/ 723100 h 1447571"/>
                <a:gd name="connsiteX9688" fmla="*/ 602750 w 2566912"/>
                <a:gd name="connsiteY9688" fmla="*/ 722338 h 1447571"/>
                <a:gd name="connsiteX9689" fmla="*/ 596559 w 2566912"/>
                <a:gd name="connsiteY9689" fmla="*/ 722338 h 1447571"/>
                <a:gd name="connsiteX9690" fmla="*/ 591130 w 2566912"/>
                <a:gd name="connsiteY9690" fmla="*/ 723576 h 1447571"/>
                <a:gd name="connsiteX9691" fmla="*/ 586748 w 2566912"/>
                <a:gd name="connsiteY9691" fmla="*/ 725957 h 1447571"/>
                <a:gd name="connsiteX9692" fmla="*/ 583224 w 2566912"/>
                <a:gd name="connsiteY9692" fmla="*/ 727958 h 1447571"/>
                <a:gd name="connsiteX9693" fmla="*/ 581890 w 2566912"/>
                <a:gd name="connsiteY9693" fmla="*/ 728720 h 1447571"/>
                <a:gd name="connsiteX9694" fmla="*/ 580842 w 2566912"/>
                <a:gd name="connsiteY9694" fmla="*/ 729100 h 1447571"/>
                <a:gd name="connsiteX9695" fmla="*/ 578080 w 2566912"/>
                <a:gd name="connsiteY9695" fmla="*/ 730720 h 1447571"/>
                <a:gd name="connsiteX9696" fmla="*/ 578556 w 2566912"/>
                <a:gd name="connsiteY9696" fmla="*/ 731291 h 1447571"/>
                <a:gd name="connsiteX9697" fmla="*/ 579414 w 2566912"/>
                <a:gd name="connsiteY9697" fmla="*/ 731577 h 1447571"/>
                <a:gd name="connsiteX9698" fmla="*/ 585605 w 2566912"/>
                <a:gd name="connsiteY9698" fmla="*/ 732720 h 1447571"/>
                <a:gd name="connsiteX9699" fmla="*/ 585986 w 2566912"/>
                <a:gd name="connsiteY9699" fmla="*/ 732339 h 1447571"/>
                <a:gd name="connsiteX9700" fmla="*/ 586081 w 2566912"/>
                <a:gd name="connsiteY9700" fmla="*/ 731672 h 1447571"/>
                <a:gd name="connsiteX9701" fmla="*/ 587034 w 2566912"/>
                <a:gd name="connsiteY9701" fmla="*/ 729482 h 1447571"/>
                <a:gd name="connsiteX9702" fmla="*/ 587796 w 2566912"/>
                <a:gd name="connsiteY9702" fmla="*/ 729196 h 1447571"/>
                <a:gd name="connsiteX9703" fmla="*/ 591130 w 2566912"/>
                <a:gd name="connsiteY9703" fmla="*/ 728624 h 1447571"/>
                <a:gd name="connsiteX9704" fmla="*/ 595606 w 2566912"/>
                <a:gd name="connsiteY9704" fmla="*/ 729482 h 1447571"/>
                <a:gd name="connsiteX9705" fmla="*/ 600178 w 2566912"/>
                <a:gd name="connsiteY9705" fmla="*/ 728243 h 1447571"/>
                <a:gd name="connsiteX9706" fmla="*/ 601131 w 2566912"/>
                <a:gd name="connsiteY9706" fmla="*/ 728529 h 1447571"/>
                <a:gd name="connsiteX9707" fmla="*/ 601131 w 2566912"/>
                <a:gd name="connsiteY9707" fmla="*/ 728720 h 1447571"/>
                <a:gd name="connsiteX9708" fmla="*/ 600559 w 2566912"/>
                <a:gd name="connsiteY9708" fmla="*/ 729386 h 1447571"/>
                <a:gd name="connsiteX9709" fmla="*/ 599702 w 2566912"/>
                <a:gd name="connsiteY9709" fmla="*/ 730910 h 1447571"/>
                <a:gd name="connsiteX9710" fmla="*/ 601321 w 2566912"/>
                <a:gd name="connsiteY9710" fmla="*/ 732434 h 1447571"/>
                <a:gd name="connsiteX9711" fmla="*/ 601798 w 2566912"/>
                <a:gd name="connsiteY9711" fmla="*/ 732625 h 1447571"/>
                <a:gd name="connsiteX9712" fmla="*/ 606369 w 2566912"/>
                <a:gd name="connsiteY9712" fmla="*/ 734339 h 1447571"/>
                <a:gd name="connsiteX9713" fmla="*/ 607608 w 2566912"/>
                <a:gd name="connsiteY9713" fmla="*/ 734149 h 1447571"/>
                <a:gd name="connsiteX9714" fmla="*/ 609703 w 2566912"/>
                <a:gd name="connsiteY9714" fmla="*/ 733863 h 1447571"/>
                <a:gd name="connsiteX9715" fmla="*/ 609989 w 2566912"/>
                <a:gd name="connsiteY9715" fmla="*/ 734244 h 1447571"/>
                <a:gd name="connsiteX9716" fmla="*/ 612751 w 2566912"/>
                <a:gd name="connsiteY9716" fmla="*/ 736435 h 1447571"/>
                <a:gd name="connsiteX9717" fmla="*/ 613894 w 2566912"/>
                <a:gd name="connsiteY9717" fmla="*/ 736816 h 1447571"/>
                <a:gd name="connsiteX9718" fmla="*/ 620943 w 2566912"/>
                <a:gd name="connsiteY9718" fmla="*/ 738625 h 1447571"/>
                <a:gd name="connsiteX9719" fmla="*/ 623133 w 2566912"/>
                <a:gd name="connsiteY9719" fmla="*/ 739673 h 1447571"/>
                <a:gd name="connsiteX9720" fmla="*/ 623705 w 2566912"/>
                <a:gd name="connsiteY9720" fmla="*/ 740340 h 1447571"/>
                <a:gd name="connsiteX9721" fmla="*/ 626468 w 2566912"/>
                <a:gd name="connsiteY9721" fmla="*/ 743102 h 1447571"/>
                <a:gd name="connsiteX9722" fmla="*/ 629325 w 2566912"/>
                <a:gd name="connsiteY9722" fmla="*/ 745007 h 1447571"/>
                <a:gd name="connsiteX9723" fmla="*/ 631230 w 2566912"/>
                <a:gd name="connsiteY9723" fmla="*/ 746817 h 1447571"/>
                <a:gd name="connsiteX9724" fmla="*/ 633230 w 2566912"/>
                <a:gd name="connsiteY9724" fmla="*/ 748627 h 1447571"/>
                <a:gd name="connsiteX9725" fmla="*/ 631515 w 2566912"/>
                <a:gd name="connsiteY9725" fmla="*/ 749960 h 1447571"/>
                <a:gd name="connsiteX9726" fmla="*/ 628944 w 2566912"/>
                <a:gd name="connsiteY9726" fmla="*/ 752437 h 1447571"/>
                <a:gd name="connsiteX9727" fmla="*/ 629325 w 2566912"/>
                <a:gd name="connsiteY9727" fmla="*/ 752913 h 1447571"/>
                <a:gd name="connsiteX9728" fmla="*/ 634849 w 2566912"/>
                <a:gd name="connsiteY9728" fmla="*/ 753103 h 1447571"/>
                <a:gd name="connsiteX9729" fmla="*/ 635516 w 2566912"/>
                <a:gd name="connsiteY9729" fmla="*/ 753103 h 1447571"/>
                <a:gd name="connsiteX9730" fmla="*/ 638278 w 2566912"/>
                <a:gd name="connsiteY9730" fmla="*/ 753580 h 1447571"/>
                <a:gd name="connsiteX9731" fmla="*/ 639517 w 2566912"/>
                <a:gd name="connsiteY9731" fmla="*/ 753770 h 1447571"/>
                <a:gd name="connsiteX9732" fmla="*/ 641326 w 2566912"/>
                <a:gd name="connsiteY9732" fmla="*/ 753675 h 1447571"/>
                <a:gd name="connsiteX9733" fmla="*/ 635326 w 2566912"/>
                <a:gd name="connsiteY9733" fmla="*/ 751961 h 1447571"/>
                <a:gd name="connsiteX9734" fmla="*/ 634659 w 2566912"/>
                <a:gd name="connsiteY9734" fmla="*/ 751961 h 1447571"/>
                <a:gd name="connsiteX9735" fmla="*/ 629801 w 2566912"/>
                <a:gd name="connsiteY9735" fmla="*/ 751865 h 1447571"/>
                <a:gd name="connsiteX9736" fmla="*/ 631896 w 2566912"/>
                <a:gd name="connsiteY9736" fmla="*/ 750341 h 1447571"/>
                <a:gd name="connsiteX9737" fmla="*/ 633897 w 2566912"/>
                <a:gd name="connsiteY9737" fmla="*/ 748722 h 1447571"/>
                <a:gd name="connsiteX9738" fmla="*/ 631706 w 2566912"/>
                <a:gd name="connsiteY9738" fmla="*/ 745865 h 1447571"/>
                <a:gd name="connsiteX9739" fmla="*/ 630086 w 2566912"/>
                <a:gd name="connsiteY9739" fmla="*/ 744436 h 1447571"/>
                <a:gd name="connsiteX9740" fmla="*/ 626658 w 2566912"/>
                <a:gd name="connsiteY9740" fmla="*/ 742054 h 1447571"/>
                <a:gd name="connsiteX9741" fmla="*/ 624276 w 2566912"/>
                <a:gd name="connsiteY9741" fmla="*/ 739578 h 1447571"/>
                <a:gd name="connsiteX9742" fmla="*/ 623610 w 2566912"/>
                <a:gd name="connsiteY9742" fmla="*/ 738816 h 1447571"/>
                <a:gd name="connsiteX9743" fmla="*/ 620752 w 2566912"/>
                <a:gd name="connsiteY9743" fmla="*/ 737578 h 1447571"/>
                <a:gd name="connsiteX9744" fmla="*/ 613990 w 2566912"/>
                <a:gd name="connsiteY9744" fmla="*/ 735768 h 1447571"/>
                <a:gd name="connsiteX9745" fmla="*/ 612846 w 2566912"/>
                <a:gd name="connsiteY9745" fmla="*/ 735387 h 1447571"/>
                <a:gd name="connsiteX9746" fmla="*/ 610465 w 2566912"/>
                <a:gd name="connsiteY9746" fmla="*/ 733387 h 1447571"/>
                <a:gd name="connsiteX9747" fmla="*/ 610084 w 2566912"/>
                <a:gd name="connsiteY9747" fmla="*/ 733006 h 1447571"/>
                <a:gd name="connsiteX9748" fmla="*/ 607131 w 2566912"/>
                <a:gd name="connsiteY9748" fmla="*/ 733006 h 1447571"/>
                <a:gd name="connsiteX9749" fmla="*/ 606084 w 2566912"/>
                <a:gd name="connsiteY9749" fmla="*/ 733196 h 1447571"/>
                <a:gd name="connsiteX9750" fmla="*/ 601988 w 2566912"/>
                <a:gd name="connsiteY9750" fmla="*/ 731577 h 1447571"/>
                <a:gd name="connsiteX9751" fmla="*/ 601511 w 2566912"/>
                <a:gd name="connsiteY9751" fmla="*/ 731387 h 1447571"/>
                <a:gd name="connsiteX9752" fmla="*/ 600464 w 2566912"/>
                <a:gd name="connsiteY9752" fmla="*/ 730624 h 1447571"/>
                <a:gd name="connsiteX9753" fmla="*/ 601131 w 2566912"/>
                <a:gd name="connsiteY9753" fmla="*/ 729672 h 1447571"/>
                <a:gd name="connsiteX9754" fmla="*/ 601798 w 2566912"/>
                <a:gd name="connsiteY9754" fmla="*/ 728815 h 1447571"/>
                <a:gd name="connsiteX9755" fmla="*/ 601702 w 2566912"/>
                <a:gd name="connsiteY9755" fmla="*/ 727767 h 1447571"/>
                <a:gd name="connsiteX9756" fmla="*/ 599797 w 2566912"/>
                <a:gd name="connsiteY9756" fmla="*/ 727195 h 1447571"/>
                <a:gd name="connsiteX9757" fmla="*/ 595035 w 2566912"/>
                <a:gd name="connsiteY9757" fmla="*/ 728529 h 1447571"/>
                <a:gd name="connsiteX9758" fmla="*/ 591415 w 2566912"/>
                <a:gd name="connsiteY9758" fmla="*/ 727672 h 1447571"/>
                <a:gd name="connsiteX9759" fmla="*/ 587319 w 2566912"/>
                <a:gd name="connsiteY9759" fmla="*/ 728148 h 1447571"/>
                <a:gd name="connsiteX9760" fmla="*/ 586558 w 2566912"/>
                <a:gd name="connsiteY9760" fmla="*/ 728434 h 1447571"/>
                <a:gd name="connsiteX9761" fmla="*/ 584938 w 2566912"/>
                <a:gd name="connsiteY9761" fmla="*/ 731291 h 1447571"/>
                <a:gd name="connsiteX9762" fmla="*/ 584843 w 2566912"/>
                <a:gd name="connsiteY9762" fmla="*/ 731767 h 1447571"/>
                <a:gd name="connsiteX9763" fmla="*/ 579509 w 2566912"/>
                <a:gd name="connsiteY9763" fmla="*/ 730529 h 1447571"/>
                <a:gd name="connsiteX9764" fmla="*/ 579128 w 2566912"/>
                <a:gd name="connsiteY9764" fmla="*/ 730434 h 1447571"/>
                <a:gd name="connsiteX9765" fmla="*/ 580938 w 2566912"/>
                <a:gd name="connsiteY9765" fmla="*/ 729767 h 1447571"/>
                <a:gd name="connsiteX9766" fmla="*/ 582176 w 2566912"/>
                <a:gd name="connsiteY9766" fmla="*/ 729291 h 1447571"/>
                <a:gd name="connsiteX9767" fmla="*/ 583510 w 2566912"/>
                <a:gd name="connsiteY9767" fmla="*/ 728624 h 1447571"/>
                <a:gd name="connsiteX9768" fmla="*/ 587224 w 2566912"/>
                <a:gd name="connsiteY9768" fmla="*/ 726433 h 1447571"/>
                <a:gd name="connsiteX9769" fmla="*/ 591320 w 2566912"/>
                <a:gd name="connsiteY9769" fmla="*/ 724243 h 1447571"/>
                <a:gd name="connsiteX9770" fmla="*/ 596273 w 2566912"/>
                <a:gd name="connsiteY9770" fmla="*/ 723100 h 1447571"/>
                <a:gd name="connsiteX9771" fmla="*/ 602464 w 2566912"/>
                <a:gd name="connsiteY9771" fmla="*/ 723100 h 1447571"/>
                <a:gd name="connsiteX9772" fmla="*/ 604655 w 2566912"/>
                <a:gd name="connsiteY9772" fmla="*/ 723766 h 1447571"/>
                <a:gd name="connsiteX9773" fmla="*/ 605322 w 2566912"/>
                <a:gd name="connsiteY9773" fmla="*/ 724052 h 1447571"/>
                <a:gd name="connsiteX9774" fmla="*/ 609608 w 2566912"/>
                <a:gd name="connsiteY9774" fmla="*/ 724243 h 1447571"/>
                <a:gd name="connsiteX9775" fmla="*/ 611513 w 2566912"/>
                <a:gd name="connsiteY9775" fmla="*/ 724243 h 1447571"/>
                <a:gd name="connsiteX9776" fmla="*/ 617990 w 2566912"/>
                <a:gd name="connsiteY9776" fmla="*/ 727767 h 1447571"/>
                <a:gd name="connsiteX9777" fmla="*/ 625610 w 2566912"/>
                <a:gd name="connsiteY9777" fmla="*/ 732720 h 1447571"/>
                <a:gd name="connsiteX9778" fmla="*/ 627134 w 2566912"/>
                <a:gd name="connsiteY9778" fmla="*/ 732815 h 1447571"/>
                <a:gd name="connsiteX9779" fmla="*/ 627324 w 2566912"/>
                <a:gd name="connsiteY9779" fmla="*/ 730910 h 1447571"/>
                <a:gd name="connsiteX9780" fmla="*/ 627229 w 2566912"/>
                <a:gd name="connsiteY9780" fmla="*/ 730624 h 1447571"/>
                <a:gd name="connsiteX9781" fmla="*/ 627229 w 2566912"/>
                <a:gd name="connsiteY9781" fmla="*/ 730624 h 1447571"/>
                <a:gd name="connsiteX9782" fmla="*/ 627229 w 2566912"/>
                <a:gd name="connsiteY9782" fmla="*/ 730624 h 1447571"/>
                <a:gd name="connsiteX9783" fmla="*/ 627991 w 2566912"/>
                <a:gd name="connsiteY9783" fmla="*/ 730815 h 1447571"/>
                <a:gd name="connsiteX9784" fmla="*/ 629992 w 2566912"/>
                <a:gd name="connsiteY9784" fmla="*/ 732529 h 1447571"/>
                <a:gd name="connsiteX9785" fmla="*/ 631135 w 2566912"/>
                <a:gd name="connsiteY9785" fmla="*/ 733577 h 1447571"/>
                <a:gd name="connsiteX9786" fmla="*/ 635802 w 2566912"/>
                <a:gd name="connsiteY9786" fmla="*/ 736625 h 1447571"/>
                <a:gd name="connsiteX9787" fmla="*/ 636373 w 2566912"/>
                <a:gd name="connsiteY9787" fmla="*/ 737483 h 1447571"/>
                <a:gd name="connsiteX9788" fmla="*/ 636278 w 2566912"/>
                <a:gd name="connsiteY9788" fmla="*/ 737863 h 1447571"/>
                <a:gd name="connsiteX9789" fmla="*/ 638088 w 2566912"/>
                <a:gd name="connsiteY9789" fmla="*/ 740149 h 1447571"/>
                <a:gd name="connsiteX9790" fmla="*/ 642374 w 2566912"/>
                <a:gd name="connsiteY9790" fmla="*/ 742054 h 1447571"/>
                <a:gd name="connsiteX9791" fmla="*/ 645231 w 2566912"/>
                <a:gd name="connsiteY9791" fmla="*/ 743293 h 1447571"/>
                <a:gd name="connsiteX9792" fmla="*/ 645803 w 2566912"/>
                <a:gd name="connsiteY9792" fmla="*/ 744436 h 1447571"/>
                <a:gd name="connsiteX9793" fmla="*/ 645803 w 2566912"/>
                <a:gd name="connsiteY9793" fmla="*/ 744721 h 1447571"/>
                <a:gd name="connsiteX9794" fmla="*/ 647232 w 2566912"/>
                <a:gd name="connsiteY9794" fmla="*/ 746150 h 1447571"/>
                <a:gd name="connsiteX9795" fmla="*/ 647994 w 2566912"/>
                <a:gd name="connsiteY9795" fmla="*/ 746245 h 1447571"/>
                <a:gd name="connsiteX9796" fmla="*/ 650470 w 2566912"/>
                <a:gd name="connsiteY9796" fmla="*/ 746912 h 1447571"/>
                <a:gd name="connsiteX9797" fmla="*/ 651708 w 2566912"/>
                <a:gd name="connsiteY9797" fmla="*/ 748055 h 1447571"/>
                <a:gd name="connsiteX9798" fmla="*/ 652566 w 2566912"/>
                <a:gd name="connsiteY9798" fmla="*/ 748912 h 1447571"/>
                <a:gd name="connsiteX9799" fmla="*/ 654280 w 2566912"/>
                <a:gd name="connsiteY9799" fmla="*/ 749579 h 1447571"/>
                <a:gd name="connsiteX9800" fmla="*/ 657805 w 2566912"/>
                <a:gd name="connsiteY9800" fmla="*/ 750913 h 1447571"/>
                <a:gd name="connsiteX9801" fmla="*/ 656376 w 2566912"/>
                <a:gd name="connsiteY9801" fmla="*/ 751579 h 1447571"/>
                <a:gd name="connsiteX9802" fmla="*/ 649803 w 2566912"/>
                <a:gd name="connsiteY9802" fmla="*/ 751770 h 1447571"/>
                <a:gd name="connsiteX9803" fmla="*/ 647899 w 2566912"/>
                <a:gd name="connsiteY9803" fmla="*/ 753103 h 1447571"/>
                <a:gd name="connsiteX9804" fmla="*/ 645231 w 2566912"/>
                <a:gd name="connsiteY9804" fmla="*/ 753294 h 1447571"/>
                <a:gd name="connsiteX9805" fmla="*/ 641612 w 2566912"/>
                <a:gd name="connsiteY9805" fmla="*/ 752722 h 1447571"/>
                <a:gd name="connsiteX9806" fmla="*/ 639611 w 2566912"/>
                <a:gd name="connsiteY9806" fmla="*/ 752437 h 1447571"/>
                <a:gd name="connsiteX9807" fmla="*/ 638374 w 2566912"/>
                <a:gd name="connsiteY9807" fmla="*/ 752246 h 1447571"/>
                <a:gd name="connsiteX9808" fmla="*/ 635326 w 2566912"/>
                <a:gd name="connsiteY9808" fmla="*/ 751961 h 1447571"/>
                <a:gd name="connsiteX9809" fmla="*/ 640945 w 2566912"/>
                <a:gd name="connsiteY9809" fmla="*/ 693382 h 1447571"/>
                <a:gd name="connsiteX9810" fmla="*/ 641040 w 2566912"/>
                <a:gd name="connsiteY9810" fmla="*/ 693287 h 1447571"/>
                <a:gd name="connsiteX9811" fmla="*/ 641040 w 2566912"/>
                <a:gd name="connsiteY9811" fmla="*/ 692143 h 1447571"/>
                <a:gd name="connsiteX9812" fmla="*/ 640278 w 2566912"/>
                <a:gd name="connsiteY9812" fmla="*/ 691762 h 1447571"/>
                <a:gd name="connsiteX9813" fmla="*/ 638469 w 2566912"/>
                <a:gd name="connsiteY9813" fmla="*/ 692239 h 1447571"/>
                <a:gd name="connsiteX9814" fmla="*/ 637516 w 2566912"/>
                <a:gd name="connsiteY9814" fmla="*/ 692620 h 1447571"/>
                <a:gd name="connsiteX9815" fmla="*/ 636278 w 2566912"/>
                <a:gd name="connsiteY9815" fmla="*/ 692810 h 1447571"/>
                <a:gd name="connsiteX9816" fmla="*/ 634183 w 2566912"/>
                <a:gd name="connsiteY9816" fmla="*/ 693763 h 1447571"/>
                <a:gd name="connsiteX9817" fmla="*/ 634087 w 2566912"/>
                <a:gd name="connsiteY9817" fmla="*/ 694049 h 1447571"/>
                <a:gd name="connsiteX9818" fmla="*/ 634087 w 2566912"/>
                <a:gd name="connsiteY9818" fmla="*/ 695096 h 1447571"/>
                <a:gd name="connsiteX9819" fmla="*/ 635230 w 2566912"/>
                <a:gd name="connsiteY9819" fmla="*/ 695477 h 1447571"/>
                <a:gd name="connsiteX9820" fmla="*/ 638564 w 2566912"/>
                <a:gd name="connsiteY9820" fmla="*/ 694906 h 1447571"/>
                <a:gd name="connsiteX9821" fmla="*/ 640945 w 2566912"/>
                <a:gd name="connsiteY9821" fmla="*/ 693572 h 1447571"/>
                <a:gd name="connsiteX9822" fmla="*/ 640945 w 2566912"/>
                <a:gd name="connsiteY9822" fmla="*/ 693382 h 1447571"/>
                <a:gd name="connsiteX9823" fmla="*/ 640184 w 2566912"/>
                <a:gd name="connsiteY9823" fmla="*/ 692905 h 1447571"/>
                <a:gd name="connsiteX9824" fmla="*/ 638088 w 2566912"/>
                <a:gd name="connsiteY9824" fmla="*/ 694049 h 1447571"/>
                <a:gd name="connsiteX9825" fmla="*/ 635135 w 2566912"/>
                <a:gd name="connsiteY9825" fmla="*/ 694525 h 1447571"/>
                <a:gd name="connsiteX9826" fmla="*/ 634754 w 2566912"/>
                <a:gd name="connsiteY9826" fmla="*/ 694525 h 1447571"/>
                <a:gd name="connsiteX9827" fmla="*/ 634754 w 2566912"/>
                <a:gd name="connsiteY9827" fmla="*/ 694525 h 1447571"/>
                <a:gd name="connsiteX9828" fmla="*/ 634849 w 2566912"/>
                <a:gd name="connsiteY9828" fmla="*/ 694144 h 1447571"/>
                <a:gd name="connsiteX9829" fmla="*/ 634944 w 2566912"/>
                <a:gd name="connsiteY9829" fmla="*/ 693858 h 1447571"/>
                <a:gd name="connsiteX9830" fmla="*/ 636183 w 2566912"/>
                <a:gd name="connsiteY9830" fmla="*/ 693572 h 1447571"/>
                <a:gd name="connsiteX9831" fmla="*/ 637612 w 2566912"/>
                <a:gd name="connsiteY9831" fmla="*/ 693287 h 1447571"/>
                <a:gd name="connsiteX9832" fmla="*/ 638659 w 2566912"/>
                <a:gd name="connsiteY9832" fmla="*/ 692905 h 1447571"/>
                <a:gd name="connsiteX9833" fmla="*/ 640184 w 2566912"/>
                <a:gd name="connsiteY9833" fmla="*/ 692524 h 1447571"/>
                <a:gd name="connsiteX9834" fmla="*/ 640184 w 2566912"/>
                <a:gd name="connsiteY9834" fmla="*/ 692905 h 1447571"/>
                <a:gd name="connsiteX9835" fmla="*/ 1326745 w 2566912"/>
                <a:gd name="connsiteY9835" fmla="*/ 575748 h 1447571"/>
                <a:gd name="connsiteX9836" fmla="*/ 1328460 w 2566912"/>
                <a:gd name="connsiteY9836" fmla="*/ 578034 h 1447571"/>
                <a:gd name="connsiteX9837" fmla="*/ 1328650 w 2566912"/>
                <a:gd name="connsiteY9837" fmla="*/ 578034 h 1447571"/>
                <a:gd name="connsiteX9838" fmla="*/ 1331032 w 2566912"/>
                <a:gd name="connsiteY9838" fmla="*/ 575272 h 1447571"/>
                <a:gd name="connsiteX9839" fmla="*/ 1332270 w 2566912"/>
                <a:gd name="connsiteY9839" fmla="*/ 570319 h 1447571"/>
                <a:gd name="connsiteX9840" fmla="*/ 1331698 w 2566912"/>
                <a:gd name="connsiteY9840" fmla="*/ 565366 h 1447571"/>
                <a:gd name="connsiteX9841" fmla="*/ 1331698 w 2566912"/>
                <a:gd name="connsiteY9841" fmla="*/ 565366 h 1447571"/>
                <a:gd name="connsiteX9842" fmla="*/ 1330079 w 2566912"/>
                <a:gd name="connsiteY9842" fmla="*/ 563842 h 1447571"/>
                <a:gd name="connsiteX9843" fmla="*/ 1329222 w 2566912"/>
                <a:gd name="connsiteY9843" fmla="*/ 564794 h 1447571"/>
                <a:gd name="connsiteX9844" fmla="*/ 1327983 w 2566912"/>
                <a:gd name="connsiteY9844" fmla="*/ 567652 h 1447571"/>
                <a:gd name="connsiteX9845" fmla="*/ 1327127 w 2566912"/>
                <a:gd name="connsiteY9845" fmla="*/ 568223 h 1447571"/>
                <a:gd name="connsiteX9846" fmla="*/ 1325126 w 2566912"/>
                <a:gd name="connsiteY9846" fmla="*/ 570414 h 1447571"/>
                <a:gd name="connsiteX9847" fmla="*/ 1326269 w 2566912"/>
                <a:gd name="connsiteY9847" fmla="*/ 574415 h 1447571"/>
                <a:gd name="connsiteX9848" fmla="*/ 1326745 w 2566912"/>
                <a:gd name="connsiteY9848" fmla="*/ 575748 h 1447571"/>
                <a:gd name="connsiteX9849" fmla="*/ 1327507 w 2566912"/>
                <a:gd name="connsiteY9849" fmla="*/ 568795 h 1447571"/>
                <a:gd name="connsiteX9850" fmla="*/ 1328555 w 2566912"/>
                <a:gd name="connsiteY9850" fmla="*/ 568128 h 1447571"/>
                <a:gd name="connsiteX9851" fmla="*/ 1330079 w 2566912"/>
                <a:gd name="connsiteY9851" fmla="*/ 564794 h 1447571"/>
                <a:gd name="connsiteX9852" fmla="*/ 1330079 w 2566912"/>
                <a:gd name="connsiteY9852" fmla="*/ 564604 h 1447571"/>
                <a:gd name="connsiteX9853" fmla="*/ 1330841 w 2566912"/>
                <a:gd name="connsiteY9853" fmla="*/ 565461 h 1447571"/>
                <a:gd name="connsiteX9854" fmla="*/ 1331412 w 2566912"/>
                <a:gd name="connsiteY9854" fmla="*/ 570414 h 1447571"/>
                <a:gd name="connsiteX9855" fmla="*/ 1330269 w 2566912"/>
                <a:gd name="connsiteY9855" fmla="*/ 574986 h 1447571"/>
                <a:gd name="connsiteX9856" fmla="*/ 1328650 w 2566912"/>
                <a:gd name="connsiteY9856" fmla="*/ 577177 h 1447571"/>
                <a:gd name="connsiteX9857" fmla="*/ 1327698 w 2566912"/>
                <a:gd name="connsiteY9857" fmla="*/ 575367 h 1447571"/>
                <a:gd name="connsiteX9858" fmla="*/ 1327031 w 2566912"/>
                <a:gd name="connsiteY9858" fmla="*/ 573938 h 1447571"/>
                <a:gd name="connsiteX9859" fmla="*/ 1325984 w 2566912"/>
                <a:gd name="connsiteY9859" fmla="*/ 570319 h 1447571"/>
                <a:gd name="connsiteX9860" fmla="*/ 1327507 w 2566912"/>
                <a:gd name="connsiteY9860" fmla="*/ 568795 h 1447571"/>
                <a:gd name="connsiteX9861" fmla="*/ 1397897 w 2566912"/>
                <a:gd name="connsiteY9861" fmla="*/ 418490 h 1447571"/>
                <a:gd name="connsiteX9862" fmla="*/ 1397993 w 2566912"/>
                <a:gd name="connsiteY9862" fmla="*/ 418490 h 1447571"/>
                <a:gd name="connsiteX9863" fmla="*/ 1401612 w 2566912"/>
                <a:gd name="connsiteY9863" fmla="*/ 416204 h 1447571"/>
                <a:gd name="connsiteX9864" fmla="*/ 1401802 w 2566912"/>
                <a:gd name="connsiteY9864" fmla="*/ 414395 h 1447571"/>
                <a:gd name="connsiteX9865" fmla="*/ 1401993 w 2566912"/>
                <a:gd name="connsiteY9865" fmla="*/ 412775 h 1447571"/>
                <a:gd name="connsiteX9866" fmla="*/ 1403040 w 2566912"/>
                <a:gd name="connsiteY9866" fmla="*/ 409822 h 1447571"/>
                <a:gd name="connsiteX9867" fmla="*/ 1403040 w 2566912"/>
                <a:gd name="connsiteY9867" fmla="*/ 409727 h 1447571"/>
                <a:gd name="connsiteX9868" fmla="*/ 1403040 w 2566912"/>
                <a:gd name="connsiteY9868" fmla="*/ 409632 h 1447571"/>
                <a:gd name="connsiteX9869" fmla="*/ 1401993 w 2566912"/>
                <a:gd name="connsiteY9869" fmla="*/ 406965 h 1447571"/>
                <a:gd name="connsiteX9870" fmla="*/ 1400755 w 2566912"/>
                <a:gd name="connsiteY9870" fmla="*/ 407251 h 1447571"/>
                <a:gd name="connsiteX9871" fmla="*/ 1396659 w 2566912"/>
                <a:gd name="connsiteY9871" fmla="*/ 412490 h 1447571"/>
                <a:gd name="connsiteX9872" fmla="*/ 1397326 w 2566912"/>
                <a:gd name="connsiteY9872" fmla="*/ 418300 h 1447571"/>
                <a:gd name="connsiteX9873" fmla="*/ 1397897 w 2566912"/>
                <a:gd name="connsiteY9873" fmla="*/ 418490 h 1447571"/>
                <a:gd name="connsiteX9874" fmla="*/ 1397611 w 2566912"/>
                <a:gd name="connsiteY9874" fmla="*/ 412490 h 1447571"/>
                <a:gd name="connsiteX9875" fmla="*/ 1401326 w 2566912"/>
                <a:gd name="connsiteY9875" fmla="*/ 407822 h 1447571"/>
                <a:gd name="connsiteX9876" fmla="*/ 1401612 w 2566912"/>
                <a:gd name="connsiteY9876" fmla="*/ 407632 h 1447571"/>
                <a:gd name="connsiteX9877" fmla="*/ 1402184 w 2566912"/>
                <a:gd name="connsiteY9877" fmla="*/ 409632 h 1447571"/>
                <a:gd name="connsiteX9878" fmla="*/ 1401135 w 2566912"/>
                <a:gd name="connsiteY9878" fmla="*/ 412585 h 1447571"/>
                <a:gd name="connsiteX9879" fmla="*/ 1400945 w 2566912"/>
                <a:gd name="connsiteY9879" fmla="*/ 414299 h 1447571"/>
                <a:gd name="connsiteX9880" fmla="*/ 1400755 w 2566912"/>
                <a:gd name="connsiteY9880" fmla="*/ 416014 h 1447571"/>
                <a:gd name="connsiteX9881" fmla="*/ 1397993 w 2566912"/>
                <a:gd name="connsiteY9881" fmla="*/ 417633 h 1447571"/>
                <a:gd name="connsiteX9882" fmla="*/ 1397611 w 2566912"/>
                <a:gd name="connsiteY9882" fmla="*/ 412490 h 1447571"/>
                <a:gd name="connsiteX9883" fmla="*/ 1363893 w 2566912"/>
                <a:gd name="connsiteY9883" fmla="*/ 446779 h 1447571"/>
                <a:gd name="connsiteX9884" fmla="*/ 1364560 w 2566912"/>
                <a:gd name="connsiteY9884" fmla="*/ 446589 h 1447571"/>
                <a:gd name="connsiteX9885" fmla="*/ 1365703 w 2566912"/>
                <a:gd name="connsiteY9885" fmla="*/ 446113 h 1447571"/>
                <a:gd name="connsiteX9886" fmla="*/ 1365703 w 2566912"/>
                <a:gd name="connsiteY9886" fmla="*/ 445446 h 1447571"/>
                <a:gd name="connsiteX9887" fmla="*/ 1365036 w 2566912"/>
                <a:gd name="connsiteY9887" fmla="*/ 444493 h 1447571"/>
                <a:gd name="connsiteX9888" fmla="*/ 1364464 w 2566912"/>
                <a:gd name="connsiteY9888" fmla="*/ 443636 h 1447571"/>
                <a:gd name="connsiteX9889" fmla="*/ 1362369 w 2566912"/>
                <a:gd name="connsiteY9889" fmla="*/ 442684 h 1447571"/>
                <a:gd name="connsiteX9890" fmla="*/ 1362178 w 2566912"/>
                <a:gd name="connsiteY9890" fmla="*/ 442684 h 1447571"/>
                <a:gd name="connsiteX9891" fmla="*/ 1360654 w 2566912"/>
                <a:gd name="connsiteY9891" fmla="*/ 444112 h 1447571"/>
                <a:gd name="connsiteX9892" fmla="*/ 1360273 w 2566912"/>
                <a:gd name="connsiteY9892" fmla="*/ 444684 h 1447571"/>
                <a:gd name="connsiteX9893" fmla="*/ 1360083 w 2566912"/>
                <a:gd name="connsiteY9893" fmla="*/ 446494 h 1447571"/>
                <a:gd name="connsiteX9894" fmla="*/ 1361988 w 2566912"/>
                <a:gd name="connsiteY9894" fmla="*/ 447256 h 1447571"/>
                <a:gd name="connsiteX9895" fmla="*/ 1363893 w 2566912"/>
                <a:gd name="connsiteY9895" fmla="*/ 446779 h 1447571"/>
                <a:gd name="connsiteX9896" fmla="*/ 1361130 w 2566912"/>
                <a:gd name="connsiteY9896" fmla="*/ 445160 h 1447571"/>
                <a:gd name="connsiteX9897" fmla="*/ 1361512 w 2566912"/>
                <a:gd name="connsiteY9897" fmla="*/ 444493 h 1447571"/>
                <a:gd name="connsiteX9898" fmla="*/ 1362464 w 2566912"/>
                <a:gd name="connsiteY9898" fmla="*/ 443636 h 1447571"/>
                <a:gd name="connsiteX9899" fmla="*/ 1363607 w 2566912"/>
                <a:gd name="connsiteY9899" fmla="*/ 444017 h 1447571"/>
                <a:gd name="connsiteX9900" fmla="*/ 1364369 w 2566912"/>
                <a:gd name="connsiteY9900" fmla="*/ 445160 h 1447571"/>
                <a:gd name="connsiteX9901" fmla="*/ 1364845 w 2566912"/>
                <a:gd name="connsiteY9901" fmla="*/ 445827 h 1447571"/>
                <a:gd name="connsiteX9902" fmla="*/ 1364464 w 2566912"/>
                <a:gd name="connsiteY9902" fmla="*/ 445922 h 1447571"/>
                <a:gd name="connsiteX9903" fmla="*/ 1363512 w 2566912"/>
                <a:gd name="connsiteY9903" fmla="*/ 446208 h 1447571"/>
                <a:gd name="connsiteX9904" fmla="*/ 1362178 w 2566912"/>
                <a:gd name="connsiteY9904" fmla="*/ 446684 h 1447571"/>
                <a:gd name="connsiteX9905" fmla="*/ 1360749 w 2566912"/>
                <a:gd name="connsiteY9905" fmla="*/ 446113 h 1447571"/>
                <a:gd name="connsiteX9906" fmla="*/ 1361130 w 2566912"/>
                <a:gd name="connsiteY9906" fmla="*/ 445160 h 1447571"/>
                <a:gd name="connsiteX9907" fmla="*/ 829731 w 2566912"/>
                <a:gd name="connsiteY9907" fmla="*/ 510311 h 1447571"/>
                <a:gd name="connsiteX9908" fmla="*/ 828397 w 2566912"/>
                <a:gd name="connsiteY9908" fmla="*/ 506787 h 1447571"/>
                <a:gd name="connsiteX9909" fmla="*/ 827254 w 2566912"/>
                <a:gd name="connsiteY9909" fmla="*/ 506692 h 1447571"/>
                <a:gd name="connsiteX9910" fmla="*/ 823540 w 2566912"/>
                <a:gd name="connsiteY9910" fmla="*/ 510787 h 1447571"/>
                <a:gd name="connsiteX9911" fmla="*/ 823063 w 2566912"/>
                <a:gd name="connsiteY9911" fmla="*/ 512407 h 1447571"/>
                <a:gd name="connsiteX9912" fmla="*/ 822111 w 2566912"/>
                <a:gd name="connsiteY9912" fmla="*/ 515359 h 1447571"/>
                <a:gd name="connsiteX9913" fmla="*/ 821253 w 2566912"/>
                <a:gd name="connsiteY9913" fmla="*/ 519646 h 1447571"/>
                <a:gd name="connsiteX9914" fmla="*/ 822492 w 2566912"/>
                <a:gd name="connsiteY9914" fmla="*/ 520217 h 1447571"/>
                <a:gd name="connsiteX9915" fmla="*/ 822682 w 2566912"/>
                <a:gd name="connsiteY9915" fmla="*/ 520217 h 1447571"/>
                <a:gd name="connsiteX9916" fmla="*/ 829540 w 2566912"/>
                <a:gd name="connsiteY9916" fmla="*/ 517455 h 1447571"/>
                <a:gd name="connsiteX9917" fmla="*/ 830302 w 2566912"/>
                <a:gd name="connsiteY9917" fmla="*/ 513264 h 1447571"/>
                <a:gd name="connsiteX9918" fmla="*/ 829445 w 2566912"/>
                <a:gd name="connsiteY9918" fmla="*/ 513359 h 1447571"/>
                <a:gd name="connsiteX9919" fmla="*/ 827826 w 2566912"/>
                <a:gd name="connsiteY9919" fmla="*/ 514597 h 1447571"/>
                <a:gd name="connsiteX9920" fmla="*/ 828588 w 2566912"/>
                <a:gd name="connsiteY9920" fmla="*/ 513074 h 1447571"/>
                <a:gd name="connsiteX9921" fmla="*/ 829731 w 2566912"/>
                <a:gd name="connsiteY9921" fmla="*/ 510311 h 1447571"/>
                <a:gd name="connsiteX9922" fmla="*/ 827254 w 2566912"/>
                <a:gd name="connsiteY9922" fmla="*/ 515550 h 1447571"/>
                <a:gd name="connsiteX9923" fmla="*/ 829826 w 2566912"/>
                <a:gd name="connsiteY9923" fmla="*/ 514312 h 1447571"/>
                <a:gd name="connsiteX9924" fmla="*/ 828969 w 2566912"/>
                <a:gd name="connsiteY9924" fmla="*/ 516979 h 1447571"/>
                <a:gd name="connsiteX9925" fmla="*/ 822778 w 2566912"/>
                <a:gd name="connsiteY9925" fmla="*/ 519455 h 1447571"/>
                <a:gd name="connsiteX9926" fmla="*/ 822111 w 2566912"/>
                <a:gd name="connsiteY9926" fmla="*/ 519265 h 1447571"/>
                <a:gd name="connsiteX9927" fmla="*/ 822968 w 2566912"/>
                <a:gd name="connsiteY9927" fmla="*/ 515740 h 1447571"/>
                <a:gd name="connsiteX9928" fmla="*/ 824016 w 2566912"/>
                <a:gd name="connsiteY9928" fmla="*/ 512597 h 1447571"/>
                <a:gd name="connsiteX9929" fmla="*/ 824492 w 2566912"/>
                <a:gd name="connsiteY9929" fmla="*/ 511073 h 1447571"/>
                <a:gd name="connsiteX9930" fmla="*/ 827635 w 2566912"/>
                <a:gd name="connsiteY9930" fmla="*/ 507549 h 1447571"/>
                <a:gd name="connsiteX9931" fmla="*/ 827730 w 2566912"/>
                <a:gd name="connsiteY9931" fmla="*/ 507549 h 1447571"/>
                <a:gd name="connsiteX9932" fmla="*/ 827921 w 2566912"/>
                <a:gd name="connsiteY9932" fmla="*/ 507644 h 1447571"/>
                <a:gd name="connsiteX9933" fmla="*/ 828874 w 2566912"/>
                <a:gd name="connsiteY9933" fmla="*/ 510407 h 1447571"/>
                <a:gd name="connsiteX9934" fmla="*/ 827826 w 2566912"/>
                <a:gd name="connsiteY9934" fmla="*/ 512883 h 1447571"/>
                <a:gd name="connsiteX9935" fmla="*/ 826969 w 2566912"/>
                <a:gd name="connsiteY9935" fmla="*/ 514788 h 1447571"/>
                <a:gd name="connsiteX9936" fmla="*/ 827254 w 2566912"/>
                <a:gd name="connsiteY9936" fmla="*/ 515550 h 1447571"/>
                <a:gd name="connsiteX9937" fmla="*/ 1345986 w 2566912"/>
                <a:gd name="connsiteY9937" fmla="*/ 435254 h 1447571"/>
                <a:gd name="connsiteX9938" fmla="*/ 1345319 w 2566912"/>
                <a:gd name="connsiteY9938" fmla="*/ 434968 h 1447571"/>
                <a:gd name="connsiteX9939" fmla="*/ 1344271 w 2566912"/>
                <a:gd name="connsiteY9939" fmla="*/ 434778 h 1447571"/>
                <a:gd name="connsiteX9940" fmla="*/ 1342080 w 2566912"/>
                <a:gd name="connsiteY9940" fmla="*/ 435064 h 1447571"/>
                <a:gd name="connsiteX9941" fmla="*/ 1341890 w 2566912"/>
                <a:gd name="connsiteY9941" fmla="*/ 435445 h 1447571"/>
                <a:gd name="connsiteX9942" fmla="*/ 1341223 w 2566912"/>
                <a:gd name="connsiteY9942" fmla="*/ 438112 h 1447571"/>
                <a:gd name="connsiteX9943" fmla="*/ 1343509 w 2566912"/>
                <a:gd name="connsiteY9943" fmla="*/ 440303 h 1447571"/>
                <a:gd name="connsiteX9944" fmla="*/ 1346271 w 2566912"/>
                <a:gd name="connsiteY9944" fmla="*/ 438683 h 1447571"/>
                <a:gd name="connsiteX9945" fmla="*/ 1345986 w 2566912"/>
                <a:gd name="connsiteY9945" fmla="*/ 435254 h 1447571"/>
                <a:gd name="connsiteX9946" fmla="*/ 1345510 w 2566912"/>
                <a:gd name="connsiteY9946" fmla="*/ 438397 h 1447571"/>
                <a:gd name="connsiteX9947" fmla="*/ 1343700 w 2566912"/>
                <a:gd name="connsiteY9947" fmla="*/ 439350 h 1447571"/>
                <a:gd name="connsiteX9948" fmla="*/ 1342176 w 2566912"/>
                <a:gd name="connsiteY9948" fmla="*/ 437540 h 1447571"/>
                <a:gd name="connsiteX9949" fmla="*/ 1342747 w 2566912"/>
                <a:gd name="connsiteY9949" fmla="*/ 435635 h 1447571"/>
                <a:gd name="connsiteX9950" fmla="*/ 1342938 w 2566912"/>
                <a:gd name="connsiteY9950" fmla="*/ 435254 h 1447571"/>
                <a:gd name="connsiteX9951" fmla="*/ 1343033 w 2566912"/>
                <a:gd name="connsiteY9951" fmla="*/ 435254 h 1447571"/>
                <a:gd name="connsiteX9952" fmla="*/ 1343985 w 2566912"/>
                <a:gd name="connsiteY9952" fmla="*/ 435445 h 1447571"/>
                <a:gd name="connsiteX9953" fmla="*/ 1345224 w 2566912"/>
                <a:gd name="connsiteY9953" fmla="*/ 435635 h 1447571"/>
                <a:gd name="connsiteX9954" fmla="*/ 1345510 w 2566912"/>
                <a:gd name="connsiteY9954" fmla="*/ 438397 h 1447571"/>
                <a:gd name="connsiteX9955" fmla="*/ 814776 w 2566912"/>
                <a:gd name="connsiteY9955" fmla="*/ 509645 h 1447571"/>
                <a:gd name="connsiteX9956" fmla="*/ 811919 w 2566912"/>
                <a:gd name="connsiteY9956" fmla="*/ 509359 h 1447571"/>
                <a:gd name="connsiteX9957" fmla="*/ 810300 w 2566912"/>
                <a:gd name="connsiteY9957" fmla="*/ 508120 h 1447571"/>
                <a:gd name="connsiteX9958" fmla="*/ 808776 w 2566912"/>
                <a:gd name="connsiteY9958" fmla="*/ 506787 h 1447571"/>
                <a:gd name="connsiteX9959" fmla="*/ 808776 w 2566912"/>
                <a:gd name="connsiteY9959" fmla="*/ 506787 h 1447571"/>
                <a:gd name="connsiteX9960" fmla="*/ 804490 w 2566912"/>
                <a:gd name="connsiteY9960" fmla="*/ 505263 h 1447571"/>
                <a:gd name="connsiteX9961" fmla="*/ 804108 w 2566912"/>
                <a:gd name="connsiteY9961" fmla="*/ 506311 h 1447571"/>
                <a:gd name="connsiteX9962" fmla="*/ 808109 w 2566912"/>
                <a:gd name="connsiteY9962" fmla="*/ 511645 h 1447571"/>
                <a:gd name="connsiteX9963" fmla="*/ 813633 w 2566912"/>
                <a:gd name="connsiteY9963" fmla="*/ 513169 h 1447571"/>
                <a:gd name="connsiteX9964" fmla="*/ 814491 w 2566912"/>
                <a:gd name="connsiteY9964" fmla="*/ 513074 h 1447571"/>
                <a:gd name="connsiteX9965" fmla="*/ 817062 w 2566912"/>
                <a:gd name="connsiteY9965" fmla="*/ 510311 h 1447571"/>
                <a:gd name="connsiteX9966" fmla="*/ 816205 w 2566912"/>
                <a:gd name="connsiteY9966" fmla="*/ 509645 h 1447571"/>
                <a:gd name="connsiteX9967" fmla="*/ 814776 w 2566912"/>
                <a:gd name="connsiteY9967" fmla="*/ 509645 h 1447571"/>
                <a:gd name="connsiteX9968" fmla="*/ 814110 w 2566912"/>
                <a:gd name="connsiteY9968" fmla="*/ 512216 h 1447571"/>
                <a:gd name="connsiteX9969" fmla="*/ 808585 w 2566912"/>
                <a:gd name="connsiteY9969" fmla="*/ 510883 h 1447571"/>
                <a:gd name="connsiteX9970" fmla="*/ 804966 w 2566912"/>
                <a:gd name="connsiteY9970" fmla="*/ 506025 h 1447571"/>
                <a:gd name="connsiteX9971" fmla="*/ 804966 w 2566912"/>
                <a:gd name="connsiteY9971" fmla="*/ 505930 h 1447571"/>
                <a:gd name="connsiteX9972" fmla="*/ 808109 w 2566912"/>
                <a:gd name="connsiteY9972" fmla="*/ 507358 h 1447571"/>
                <a:gd name="connsiteX9973" fmla="*/ 809728 w 2566912"/>
                <a:gd name="connsiteY9973" fmla="*/ 508692 h 1447571"/>
                <a:gd name="connsiteX9974" fmla="*/ 811252 w 2566912"/>
                <a:gd name="connsiteY9974" fmla="*/ 509930 h 1447571"/>
                <a:gd name="connsiteX9975" fmla="*/ 814872 w 2566912"/>
                <a:gd name="connsiteY9975" fmla="*/ 510407 h 1447571"/>
                <a:gd name="connsiteX9976" fmla="*/ 816015 w 2566912"/>
                <a:gd name="connsiteY9976" fmla="*/ 510311 h 1447571"/>
                <a:gd name="connsiteX9977" fmla="*/ 814110 w 2566912"/>
                <a:gd name="connsiteY9977" fmla="*/ 512216 h 1447571"/>
                <a:gd name="connsiteX9978" fmla="*/ 755817 w 2566912"/>
                <a:gd name="connsiteY9978" fmla="*/ 834066 h 1447571"/>
                <a:gd name="connsiteX9979" fmla="*/ 756198 w 2566912"/>
                <a:gd name="connsiteY9979" fmla="*/ 834066 h 1447571"/>
                <a:gd name="connsiteX9980" fmla="*/ 757341 w 2566912"/>
                <a:gd name="connsiteY9980" fmla="*/ 831875 h 1447571"/>
                <a:gd name="connsiteX9981" fmla="*/ 756579 w 2566912"/>
                <a:gd name="connsiteY9981" fmla="*/ 831113 h 1447571"/>
                <a:gd name="connsiteX9982" fmla="*/ 754293 w 2566912"/>
                <a:gd name="connsiteY9982" fmla="*/ 832351 h 1447571"/>
                <a:gd name="connsiteX9983" fmla="*/ 754960 w 2566912"/>
                <a:gd name="connsiteY9983" fmla="*/ 833875 h 1447571"/>
                <a:gd name="connsiteX9984" fmla="*/ 755817 w 2566912"/>
                <a:gd name="connsiteY9984" fmla="*/ 834066 h 1447571"/>
                <a:gd name="connsiteX9985" fmla="*/ 756388 w 2566912"/>
                <a:gd name="connsiteY9985" fmla="*/ 831875 h 1447571"/>
                <a:gd name="connsiteX9986" fmla="*/ 756293 w 2566912"/>
                <a:gd name="connsiteY9986" fmla="*/ 832637 h 1447571"/>
                <a:gd name="connsiteX9987" fmla="*/ 756007 w 2566912"/>
                <a:gd name="connsiteY9987" fmla="*/ 833209 h 1447571"/>
                <a:gd name="connsiteX9988" fmla="*/ 755626 w 2566912"/>
                <a:gd name="connsiteY9988" fmla="*/ 833113 h 1447571"/>
                <a:gd name="connsiteX9989" fmla="*/ 755245 w 2566912"/>
                <a:gd name="connsiteY9989" fmla="*/ 832256 h 1447571"/>
                <a:gd name="connsiteX9990" fmla="*/ 756388 w 2566912"/>
                <a:gd name="connsiteY9990" fmla="*/ 831875 h 1447571"/>
                <a:gd name="connsiteX9991" fmla="*/ 758769 w 2566912"/>
                <a:gd name="connsiteY9991" fmla="*/ 818254 h 1447571"/>
                <a:gd name="connsiteX9992" fmla="*/ 758484 w 2566912"/>
                <a:gd name="connsiteY9992" fmla="*/ 818731 h 1447571"/>
                <a:gd name="connsiteX9993" fmla="*/ 758389 w 2566912"/>
                <a:gd name="connsiteY9993" fmla="*/ 819016 h 1447571"/>
                <a:gd name="connsiteX9994" fmla="*/ 758579 w 2566912"/>
                <a:gd name="connsiteY9994" fmla="*/ 820445 h 1447571"/>
                <a:gd name="connsiteX9995" fmla="*/ 759341 w 2566912"/>
                <a:gd name="connsiteY9995" fmla="*/ 820731 h 1447571"/>
                <a:gd name="connsiteX9996" fmla="*/ 761151 w 2566912"/>
                <a:gd name="connsiteY9996" fmla="*/ 819207 h 1447571"/>
                <a:gd name="connsiteX9997" fmla="*/ 760960 w 2566912"/>
                <a:gd name="connsiteY9997" fmla="*/ 817969 h 1447571"/>
                <a:gd name="connsiteX9998" fmla="*/ 760770 w 2566912"/>
                <a:gd name="connsiteY9998" fmla="*/ 817874 h 1447571"/>
                <a:gd name="connsiteX9999" fmla="*/ 758769 w 2566912"/>
                <a:gd name="connsiteY9999" fmla="*/ 818254 h 1447571"/>
                <a:gd name="connsiteX10000" fmla="*/ 759912 w 2566912"/>
                <a:gd name="connsiteY10000" fmla="*/ 819588 h 1447571"/>
                <a:gd name="connsiteX10001" fmla="*/ 759246 w 2566912"/>
                <a:gd name="connsiteY10001" fmla="*/ 819969 h 1447571"/>
                <a:gd name="connsiteX10002" fmla="*/ 759246 w 2566912"/>
                <a:gd name="connsiteY10002" fmla="*/ 819112 h 1447571"/>
                <a:gd name="connsiteX10003" fmla="*/ 759246 w 2566912"/>
                <a:gd name="connsiteY10003" fmla="*/ 818826 h 1447571"/>
                <a:gd name="connsiteX10004" fmla="*/ 760198 w 2566912"/>
                <a:gd name="connsiteY10004" fmla="*/ 818731 h 1447571"/>
                <a:gd name="connsiteX10005" fmla="*/ 759912 w 2566912"/>
                <a:gd name="connsiteY10005" fmla="*/ 819588 h 1447571"/>
                <a:gd name="connsiteX10006" fmla="*/ 1388372 w 2566912"/>
                <a:gd name="connsiteY10006" fmla="*/ 422872 h 1447571"/>
                <a:gd name="connsiteX10007" fmla="*/ 1391420 w 2566912"/>
                <a:gd name="connsiteY10007" fmla="*/ 418300 h 1447571"/>
                <a:gd name="connsiteX10008" fmla="*/ 1390944 w 2566912"/>
                <a:gd name="connsiteY10008" fmla="*/ 416299 h 1447571"/>
                <a:gd name="connsiteX10009" fmla="*/ 1389705 w 2566912"/>
                <a:gd name="connsiteY10009" fmla="*/ 415918 h 1447571"/>
                <a:gd name="connsiteX10010" fmla="*/ 1388848 w 2566912"/>
                <a:gd name="connsiteY10010" fmla="*/ 416776 h 1447571"/>
                <a:gd name="connsiteX10011" fmla="*/ 1388372 w 2566912"/>
                <a:gd name="connsiteY10011" fmla="*/ 418109 h 1447571"/>
                <a:gd name="connsiteX10012" fmla="*/ 1387515 w 2566912"/>
                <a:gd name="connsiteY10012" fmla="*/ 422776 h 1447571"/>
                <a:gd name="connsiteX10013" fmla="*/ 1387896 w 2566912"/>
                <a:gd name="connsiteY10013" fmla="*/ 422872 h 1447571"/>
                <a:gd name="connsiteX10014" fmla="*/ 1388372 w 2566912"/>
                <a:gd name="connsiteY10014" fmla="*/ 422872 h 1447571"/>
                <a:gd name="connsiteX10015" fmla="*/ 1389324 w 2566912"/>
                <a:gd name="connsiteY10015" fmla="*/ 418395 h 1447571"/>
                <a:gd name="connsiteX10016" fmla="*/ 1389801 w 2566912"/>
                <a:gd name="connsiteY10016" fmla="*/ 417061 h 1447571"/>
                <a:gd name="connsiteX10017" fmla="*/ 1389991 w 2566912"/>
                <a:gd name="connsiteY10017" fmla="*/ 416776 h 1447571"/>
                <a:gd name="connsiteX10018" fmla="*/ 1390372 w 2566912"/>
                <a:gd name="connsiteY10018" fmla="*/ 416966 h 1447571"/>
                <a:gd name="connsiteX10019" fmla="*/ 1390658 w 2566912"/>
                <a:gd name="connsiteY10019" fmla="*/ 418109 h 1447571"/>
                <a:gd name="connsiteX10020" fmla="*/ 1388372 w 2566912"/>
                <a:gd name="connsiteY10020" fmla="*/ 421919 h 1447571"/>
                <a:gd name="connsiteX10021" fmla="*/ 1389324 w 2566912"/>
                <a:gd name="connsiteY10021" fmla="*/ 418395 h 1447571"/>
                <a:gd name="connsiteX10022" fmla="*/ 1420662 w 2566912"/>
                <a:gd name="connsiteY10022" fmla="*/ 399345 h 1447571"/>
                <a:gd name="connsiteX10023" fmla="*/ 1418662 w 2566912"/>
                <a:gd name="connsiteY10023" fmla="*/ 400583 h 1447571"/>
                <a:gd name="connsiteX10024" fmla="*/ 1419138 w 2566912"/>
                <a:gd name="connsiteY10024" fmla="*/ 401250 h 1447571"/>
                <a:gd name="connsiteX10025" fmla="*/ 1419995 w 2566912"/>
                <a:gd name="connsiteY10025" fmla="*/ 401536 h 1447571"/>
                <a:gd name="connsiteX10026" fmla="*/ 1420376 w 2566912"/>
                <a:gd name="connsiteY10026" fmla="*/ 402107 h 1447571"/>
                <a:gd name="connsiteX10027" fmla="*/ 1420090 w 2566912"/>
                <a:gd name="connsiteY10027" fmla="*/ 403060 h 1447571"/>
                <a:gd name="connsiteX10028" fmla="*/ 1419900 w 2566912"/>
                <a:gd name="connsiteY10028" fmla="*/ 405632 h 1447571"/>
                <a:gd name="connsiteX10029" fmla="*/ 1420471 w 2566912"/>
                <a:gd name="connsiteY10029" fmla="*/ 405822 h 1447571"/>
                <a:gd name="connsiteX10030" fmla="*/ 1420662 w 2566912"/>
                <a:gd name="connsiteY10030" fmla="*/ 405822 h 1447571"/>
                <a:gd name="connsiteX10031" fmla="*/ 1422662 w 2566912"/>
                <a:gd name="connsiteY10031" fmla="*/ 405155 h 1447571"/>
                <a:gd name="connsiteX10032" fmla="*/ 1424376 w 2566912"/>
                <a:gd name="connsiteY10032" fmla="*/ 404488 h 1447571"/>
                <a:gd name="connsiteX10033" fmla="*/ 1428567 w 2566912"/>
                <a:gd name="connsiteY10033" fmla="*/ 402869 h 1447571"/>
                <a:gd name="connsiteX10034" fmla="*/ 1428663 w 2566912"/>
                <a:gd name="connsiteY10034" fmla="*/ 402679 h 1447571"/>
                <a:gd name="connsiteX10035" fmla="*/ 1428663 w 2566912"/>
                <a:gd name="connsiteY10035" fmla="*/ 399821 h 1447571"/>
                <a:gd name="connsiteX10036" fmla="*/ 1426091 w 2566912"/>
                <a:gd name="connsiteY10036" fmla="*/ 398774 h 1447571"/>
                <a:gd name="connsiteX10037" fmla="*/ 1425234 w 2566912"/>
                <a:gd name="connsiteY10037" fmla="*/ 398678 h 1447571"/>
                <a:gd name="connsiteX10038" fmla="*/ 1421424 w 2566912"/>
                <a:gd name="connsiteY10038" fmla="*/ 398964 h 1447571"/>
                <a:gd name="connsiteX10039" fmla="*/ 1420662 w 2566912"/>
                <a:gd name="connsiteY10039" fmla="*/ 399345 h 1447571"/>
                <a:gd name="connsiteX10040" fmla="*/ 1425139 w 2566912"/>
                <a:gd name="connsiteY10040" fmla="*/ 399631 h 1447571"/>
                <a:gd name="connsiteX10041" fmla="*/ 1425996 w 2566912"/>
                <a:gd name="connsiteY10041" fmla="*/ 399726 h 1447571"/>
                <a:gd name="connsiteX10042" fmla="*/ 1427901 w 2566912"/>
                <a:gd name="connsiteY10042" fmla="*/ 400393 h 1447571"/>
                <a:gd name="connsiteX10043" fmla="*/ 1427805 w 2566912"/>
                <a:gd name="connsiteY10043" fmla="*/ 402583 h 1447571"/>
                <a:gd name="connsiteX10044" fmla="*/ 1427711 w 2566912"/>
                <a:gd name="connsiteY10044" fmla="*/ 402774 h 1447571"/>
                <a:gd name="connsiteX10045" fmla="*/ 1424281 w 2566912"/>
                <a:gd name="connsiteY10045" fmla="*/ 403822 h 1447571"/>
                <a:gd name="connsiteX10046" fmla="*/ 1422281 w 2566912"/>
                <a:gd name="connsiteY10046" fmla="*/ 404488 h 1447571"/>
                <a:gd name="connsiteX10047" fmla="*/ 1420662 w 2566912"/>
                <a:gd name="connsiteY10047" fmla="*/ 405155 h 1447571"/>
                <a:gd name="connsiteX10048" fmla="*/ 1421043 w 2566912"/>
                <a:gd name="connsiteY10048" fmla="*/ 403250 h 1447571"/>
                <a:gd name="connsiteX10049" fmla="*/ 1421328 w 2566912"/>
                <a:gd name="connsiteY10049" fmla="*/ 402203 h 1447571"/>
                <a:gd name="connsiteX10050" fmla="*/ 1420376 w 2566912"/>
                <a:gd name="connsiteY10050" fmla="*/ 400678 h 1447571"/>
                <a:gd name="connsiteX10051" fmla="*/ 1419709 w 2566912"/>
                <a:gd name="connsiteY10051" fmla="*/ 400488 h 1447571"/>
                <a:gd name="connsiteX10052" fmla="*/ 1420948 w 2566912"/>
                <a:gd name="connsiteY10052" fmla="*/ 400012 h 1447571"/>
                <a:gd name="connsiteX10053" fmla="*/ 1421710 w 2566912"/>
                <a:gd name="connsiteY10053" fmla="*/ 399726 h 1447571"/>
                <a:gd name="connsiteX10054" fmla="*/ 1425139 w 2566912"/>
                <a:gd name="connsiteY10054" fmla="*/ 399631 h 1447571"/>
                <a:gd name="connsiteX10055" fmla="*/ 738481 w 2566912"/>
                <a:gd name="connsiteY10055" fmla="*/ 318763 h 1447571"/>
                <a:gd name="connsiteX10056" fmla="*/ 738958 w 2566912"/>
                <a:gd name="connsiteY10056" fmla="*/ 318668 h 1447571"/>
                <a:gd name="connsiteX10057" fmla="*/ 740481 w 2566912"/>
                <a:gd name="connsiteY10057" fmla="*/ 317620 h 1447571"/>
                <a:gd name="connsiteX10058" fmla="*/ 741720 w 2566912"/>
                <a:gd name="connsiteY10058" fmla="*/ 316763 h 1447571"/>
                <a:gd name="connsiteX10059" fmla="*/ 742101 w 2566912"/>
                <a:gd name="connsiteY10059" fmla="*/ 316763 h 1447571"/>
                <a:gd name="connsiteX10060" fmla="*/ 745815 w 2566912"/>
                <a:gd name="connsiteY10060" fmla="*/ 315811 h 1447571"/>
                <a:gd name="connsiteX10061" fmla="*/ 746768 w 2566912"/>
                <a:gd name="connsiteY10061" fmla="*/ 315144 h 1447571"/>
                <a:gd name="connsiteX10062" fmla="*/ 749721 w 2566912"/>
                <a:gd name="connsiteY10062" fmla="*/ 312382 h 1447571"/>
                <a:gd name="connsiteX10063" fmla="*/ 745911 w 2566912"/>
                <a:gd name="connsiteY10063" fmla="*/ 309905 h 1447571"/>
                <a:gd name="connsiteX10064" fmla="*/ 740577 w 2566912"/>
                <a:gd name="connsiteY10064" fmla="*/ 310572 h 1447571"/>
                <a:gd name="connsiteX10065" fmla="*/ 735148 w 2566912"/>
                <a:gd name="connsiteY10065" fmla="*/ 315811 h 1447571"/>
                <a:gd name="connsiteX10066" fmla="*/ 737910 w 2566912"/>
                <a:gd name="connsiteY10066" fmla="*/ 318668 h 1447571"/>
                <a:gd name="connsiteX10067" fmla="*/ 738481 w 2566912"/>
                <a:gd name="connsiteY10067" fmla="*/ 318763 h 1447571"/>
                <a:gd name="connsiteX10068" fmla="*/ 736005 w 2566912"/>
                <a:gd name="connsiteY10068" fmla="*/ 315525 h 1447571"/>
                <a:gd name="connsiteX10069" fmla="*/ 740862 w 2566912"/>
                <a:gd name="connsiteY10069" fmla="*/ 311334 h 1447571"/>
                <a:gd name="connsiteX10070" fmla="*/ 745815 w 2566912"/>
                <a:gd name="connsiteY10070" fmla="*/ 310762 h 1447571"/>
                <a:gd name="connsiteX10071" fmla="*/ 746101 w 2566912"/>
                <a:gd name="connsiteY10071" fmla="*/ 310762 h 1447571"/>
                <a:gd name="connsiteX10072" fmla="*/ 748768 w 2566912"/>
                <a:gd name="connsiteY10072" fmla="*/ 312572 h 1447571"/>
                <a:gd name="connsiteX10073" fmla="*/ 746196 w 2566912"/>
                <a:gd name="connsiteY10073" fmla="*/ 314572 h 1447571"/>
                <a:gd name="connsiteX10074" fmla="*/ 745053 w 2566912"/>
                <a:gd name="connsiteY10074" fmla="*/ 315334 h 1447571"/>
                <a:gd name="connsiteX10075" fmla="*/ 741910 w 2566912"/>
                <a:gd name="connsiteY10075" fmla="*/ 316001 h 1447571"/>
                <a:gd name="connsiteX10076" fmla="*/ 741529 w 2566912"/>
                <a:gd name="connsiteY10076" fmla="*/ 316001 h 1447571"/>
                <a:gd name="connsiteX10077" fmla="*/ 739719 w 2566912"/>
                <a:gd name="connsiteY10077" fmla="*/ 317144 h 1447571"/>
                <a:gd name="connsiteX10078" fmla="*/ 738481 w 2566912"/>
                <a:gd name="connsiteY10078" fmla="*/ 318001 h 1447571"/>
                <a:gd name="connsiteX10079" fmla="*/ 738196 w 2566912"/>
                <a:gd name="connsiteY10079" fmla="*/ 318001 h 1447571"/>
                <a:gd name="connsiteX10080" fmla="*/ 736005 w 2566912"/>
                <a:gd name="connsiteY10080" fmla="*/ 315525 h 1447571"/>
                <a:gd name="connsiteX10081" fmla="*/ 735434 w 2566912"/>
                <a:gd name="connsiteY10081" fmla="*/ 387915 h 1447571"/>
                <a:gd name="connsiteX10082" fmla="*/ 734290 w 2566912"/>
                <a:gd name="connsiteY10082" fmla="*/ 388105 h 1447571"/>
                <a:gd name="connsiteX10083" fmla="*/ 731337 w 2566912"/>
                <a:gd name="connsiteY10083" fmla="*/ 389058 h 1447571"/>
                <a:gd name="connsiteX10084" fmla="*/ 728480 w 2566912"/>
                <a:gd name="connsiteY10084" fmla="*/ 394201 h 1447571"/>
                <a:gd name="connsiteX10085" fmla="*/ 728004 w 2566912"/>
                <a:gd name="connsiteY10085" fmla="*/ 395249 h 1447571"/>
                <a:gd name="connsiteX10086" fmla="*/ 727718 w 2566912"/>
                <a:gd name="connsiteY10086" fmla="*/ 396868 h 1447571"/>
                <a:gd name="connsiteX10087" fmla="*/ 728290 w 2566912"/>
                <a:gd name="connsiteY10087" fmla="*/ 397059 h 1447571"/>
                <a:gd name="connsiteX10088" fmla="*/ 728671 w 2566912"/>
                <a:gd name="connsiteY10088" fmla="*/ 396964 h 1447571"/>
                <a:gd name="connsiteX10089" fmla="*/ 733242 w 2566912"/>
                <a:gd name="connsiteY10089" fmla="*/ 395059 h 1447571"/>
                <a:gd name="connsiteX10090" fmla="*/ 736671 w 2566912"/>
                <a:gd name="connsiteY10090" fmla="*/ 390487 h 1447571"/>
                <a:gd name="connsiteX10091" fmla="*/ 736767 w 2566912"/>
                <a:gd name="connsiteY10091" fmla="*/ 390391 h 1447571"/>
                <a:gd name="connsiteX10092" fmla="*/ 736576 w 2566912"/>
                <a:gd name="connsiteY10092" fmla="*/ 388105 h 1447571"/>
                <a:gd name="connsiteX10093" fmla="*/ 735434 w 2566912"/>
                <a:gd name="connsiteY10093" fmla="*/ 387915 h 1447571"/>
                <a:gd name="connsiteX10094" fmla="*/ 735910 w 2566912"/>
                <a:gd name="connsiteY10094" fmla="*/ 390201 h 1447571"/>
                <a:gd name="connsiteX10095" fmla="*/ 732766 w 2566912"/>
                <a:gd name="connsiteY10095" fmla="*/ 394487 h 1447571"/>
                <a:gd name="connsiteX10096" fmla="*/ 728575 w 2566912"/>
                <a:gd name="connsiteY10096" fmla="*/ 396202 h 1447571"/>
                <a:gd name="connsiteX10097" fmla="*/ 728861 w 2566912"/>
                <a:gd name="connsiteY10097" fmla="*/ 395535 h 1447571"/>
                <a:gd name="connsiteX10098" fmla="*/ 729337 w 2566912"/>
                <a:gd name="connsiteY10098" fmla="*/ 394392 h 1447571"/>
                <a:gd name="connsiteX10099" fmla="*/ 731909 w 2566912"/>
                <a:gd name="connsiteY10099" fmla="*/ 389629 h 1447571"/>
                <a:gd name="connsiteX10100" fmla="*/ 734385 w 2566912"/>
                <a:gd name="connsiteY10100" fmla="*/ 388867 h 1447571"/>
                <a:gd name="connsiteX10101" fmla="*/ 735624 w 2566912"/>
                <a:gd name="connsiteY10101" fmla="*/ 388582 h 1447571"/>
                <a:gd name="connsiteX10102" fmla="*/ 735814 w 2566912"/>
                <a:gd name="connsiteY10102" fmla="*/ 388582 h 1447571"/>
                <a:gd name="connsiteX10103" fmla="*/ 735910 w 2566912"/>
                <a:gd name="connsiteY10103" fmla="*/ 388582 h 1447571"/>
                <a:gd name="connsiteX10104" fmla="*/ 735910 w 2566912"/>
                <a:gd name="connsiteY10104" fmla="*/ 390201 h 1447571"/>
                <a:gd name="connsiteX10105" fmla="*/ 759055 w 2566912"/>
                <a:gd name="connsiteY10105" fmla="*/ 273615 h 1447571"/>
                <a:gd name="connsiteX10106" fmla="*/ 759246 w 2566912"/>
                <a:gd name="connsiteY10106" fmla="*/ 273615 h 1447571"/>
                <a:gd name="connsiteX10107" fmla="*/ 760579 w 2566912"/>
                <a:gd name="connsiteY10107" fmla="*/ 272472 h 1447571"/>
                <a:gd name="connsiteX10108" fmla="*/ 760389 w 2566912"/>
                <a:gd name="connsiteY10108" fmla="*/ 271710 h 1447571"/>
                <a:gd name="connsiteX10109" fmla="*/ 758865 w 2566912"/>
                <a:gd name="connsiteY10109" fmla="*/ 269614 h 1447571"/>
                <a:gd name="connsiteX10110" fmla="*/ 758865 w 2566912"/>
                <a:gd name="connsiteY10110" fmla="*/ 269614 h 1447571"/>
                <a:gd name="connsiteX10111" fmla="*/ 756198 w 2566912"/>
                <a:gd name="connsiteY10111" fmla="*/ 267995 h 1447571"/>
                <a:gd name="connsiteX10112" fmla="*/ 755531 w 2566912"/>
                <a:gd name="connsiteY10112" fmla="*/ 268090 h 1447571"/>
                <a:gd name="connsiteX10113" fmla="*/ 754578 w 2566912"/>
                <a:gd name="connsiteY10113" fmla="*/ 270662 h 1447571"/>
                <a:gd name="connsiteX10114" fmla="*/ 759055 w 2566912"/>
                <a:gd name="connsiteY10114" fmla="*/ 273615 h 1447571"/>
                <a:gd name="connsiteX10115" fmla="*/ 756103 w 2566912"/>
                <a:gd name="connsiteY10115" fmla="*/ 268757 h 1447571"/>
                <a:gd name="connsiteX10116" fmla="*/ 756103 w 2566912"/>
                <a:gd name="connsiteY10116" fmla="*/ 268757 h 1447571"/>
                <a:gd name="connsiteX10117" fmla="*/ 758198 w 2566912"/>
                <a:gd name="connsiteY10117" fmla="*/ 270091 h 1447571"/>
                <a:gd name="connsiteX10118" fmla="*/ 759818 w 2566912"/>
                <a:gd name="connsiteY10118" fmla="*/ 272281 h 1447571"/>
                <a:gd name="connsiteX10119" fmla="*/ 759151 w 2566912"/>
                <a:gd name="connsiteY10119" fmla="*/ 272853 h 1447571"/>
                <a:gd name="connsiteX10120" fmla="*/ 759151 w 2566912"/>
                <a:gd name="connsiteY10120" fmla="*/ 272853 h 1447571"/>
                <a:gd name="connsiteX10121" fmla="*/ 755531 w 2566912"/>
                <a:gd name="connsiteY10121" fmla="*/ 270281 h 1447571"/>
                <a:gd name="connsiteX10122" fmla="*/ 756103 w 2566912"/>
                <a:gd name="connsiteY10122" fmla="*/ 268757 h 1447571"/>
                <a:gd name="connsiteX10123" fmla="*/ 647422 w 2566912"/>
                <a:gd name="connsiteY10123" fmla="*/ 715194 h 1447571"/>
                <a:gd name="connsiteX10124" fmla="*/ 647422 w 2566912"/>
                <a:gd name="connsiteY10124" fmla="*/ 716337 h 1447571"/>
                <a:gd name="connsiteX10125" fmla="*/ 649518 w 2566912"/>
                <a:gd name="connsiteY10125" fmla="*/ 717766 h 1447571"/>
                <a:gd name="connsiteX10126" fmla="*/ 649709 w 2566912"/>
                <a:gd name="connsiteY10126" fmla="*/ 717766 h 1447571"/>
                <a:gd name="connsiteX10127" fmla="*/ 650280 w 2566912"/>
                <a:gd name="connsiteY10127" fmla="*/ 717194 h 1447571"/>
                <a:gd name="connsiteX10128" fmla="*/ 649423 w 2566912"/>
                <a:gd name="connsiteY10128" fmla="*/ 715194 h 1447571"/>
                <a:gd name="connsiteX10129" fmla="*/ 649423 w 2566912"/>
                <a:gd name="connsiteY10129" fmla="*/ 715194 h 1447571"/>
                <a:gd name="connsiteX10130" fmla="*/ 647422 w 2566912"/>
                <a:gd name="connsiteY10130" fmla="*/ 715194 h 1447571"/>
                <a:gd name="connsiteX10131" fmla="*/ 648851 w 2566912"/>
                <a:gd name="connsiteY10131" fmla="*/ 715766 h 1447571"/>
                <a:gd name="connsiteX10132" fmla="*/ 649518 w 2566912"/>
                <a:gd name="connsiteY10132" fmla="*/ 716908 h 1447571"/>
                <a:gd name="connsiteX10133" fmla="*/ 648089 w 2566912"/>
                <a:gd name="connsiteY10133" fmla="*/ 715766 h 1447571"/>
                <a:gd name="connsiteX10134" fmla="*/ 648375 w 2566912"/>
                <a:gd name="connsiteY10134" fmla="*/ 715670 h 1447571"/>
                <a:gd name="connsiteX10135" fmla="*/ 648565 w 2566912"/>
                <a:gd name="connsiteY10135" fmla="*/ 715670 h 1447571"/>
                <a:gd name="connsiteX10136" fmla="*/ 648851 w 2566912"/>
                <a:gd name="connsiteY10136" fmla="*/ 715766 h 1447571"/>
                <a:gd name="connsiteX10137" fmla="*/ 705810 w 2566912"/>
                <a:gd name="connsiteY10137" fmla="*/ 424777 h 1447571"/>
                <a:gd name="connsiteX10138" fmla="*/ 703429 w 2566912"/>
                <a:gd name="connsiteY10138" fmla="*/ 427158 h 1447571"/>
                <a:gd name="connsiteX10139" fmla="*/ 707906 w 2566912"/>
                <a:gd name="connsiteY10139" fmla="*/ 432492 h 1447571"/>
                <a:gd name="connsiteX10140" fmla="*/ 708001 w 2566912"/>
                <a:gd name="connsiteY10140" fmla="*/ 432492 h 1447571"/>
                <a:gd name="connsiteX10141" fmla="*/ 708763 w 2566912"/>
                <a:gd name="connsiteY10141" fmla="*/ 432016 h 1447571"/>
                <a:gd name="connsiteX10142" fmla="*/ 708573 w 2566912"/>
                <a:gd name="connsiteY10142" fmla="*/ 426110 h 1447571"/>
                <a:gd name="connsiteX10143" fmla="*/ 708573 w 2566912"/>
                <a:gd name="connsiteY10143" fmla="*/ 426110 h 1447571"/>
                <a:gd name="connsiteX10144" fmla="*/ 705810 w 2566912"/>
                <a:gd name="connsiteY10144" fmla="*/ 424777 h 1447571"/>
                <a:gd name="connsiteX10145" fmla="*/ 708001 w 2566912"/>
                <a:gd name="connsiteY10145" fmla="*/ 431635 h 1447571"/>
                <a:gd name="connsiteX10146" fmla="*/ 704382 w 2566912"/>
                <a:gd name="connsiteY10146" fmla="*/ 427063 h 1447571"/>
                <a:gd name="connsiteX10147" fmla="*/ 706096 w 2566912"/>
                <a:gd name="connsiteY10147" fmla="*/ 425539 h 1447571"/>
                <a:gd name="connsiteX10148" fmla="*/ 706192 w 2566912"/>
                <a:gd name="connsiteY10148" fmla="*/ 425539 h 1447571"/>
                <a:gd name="connsiteX10149" fmla="*/ 708001 w 2566912"/>
                <a:gd name="connsiteY10149" fmla="*/ 426682 h 1447571"/>
                <a:gd name="connsiteX10150" fmla="*/ 708001 w 2566912"/>
                <a:gd name="connsiteY10150" fmla="*/ 431635 h 1447571"/>
                <a:gd name="connsiteX10151" fmla="*/ 754769 w 2566912"/>
                <a:gd name="connsiteY10151" fmla="*/ 811301 h 1447571"/>
                <a:gd name="connsiteX10152" fmla="*/ 753531 w 2566912"/>
                <a:gd name="connsiteY10152" fmla="*/ 809301 h 1447571"/>
                <a:gd name="connsiteX10153" fmla="*/ 752769 w 2566912"/>
                <a:gd name="connsiteY10153" fmla="*/ 809872 h 1447571"/>
                <a:gd name="connsiteX10154" fmla="*/ 752769 w 2566912"/>
                <a:gd name="connsiteY10154" fmla="*/ 813016 h 1447571"/>
                <a:gd name="connsiteX10155" fmla="*/ 753245 w 2566912"/>
                <a:gd name="connsiteY10155" fmla="*/ 813111 h 1447571"/>
                <a:gd name="connsiteX10156" fmla="*/ 753626 w 2566912"/>
                <a:gd name="connsiteY10156" fmla="*/ 813016 h 1447571"/>
                <a:gd name="connsiteX10157" fmla="*/ 754769 w 2566912"/>
                <a:gd name="connsiteY10157" fmla="*/ 811301 h 1447571"/>
                <a:gd name="connsiteX10158" fmla="*/ 753340 w 2566912"/>
                <a:gd name="connsiteY10158" fmla="*/ 812349 h 1447571"/>
                <a:gd name="connsiteX10159" fmla="*/ 753626 w 2566912"/>
                <a:gd name="connsiteY10159" fmla="*/ 810349 h 1447571"/>
                <a:gd name="connsiteX10160" fmla="*/ 753911 w 2566912"/>
                <a:gd name="connsiteY10160" fmla="*/ 811301 h 1447571"/>
                <a:gd name="connsiteX10161" fmla="*/ 753340 w 2566912"/>
                <a:gd name="connsiteY10161" fmla="*/ 812349 h 1447571"/>
                <a:gd name="connsiteX10162" fmla="*/ 1369227 w 2566912"/>
                <a:gd name="connsiteY10162" fmla="*/ 545935 h 1447571"/>
                <a:gd name="connsiteX10163" fmla="*/ 1368941 w 2566912"/>
                <a:gd name="connsiteY10163" fmla="*/ 546887 h 1447571"/>
                <a:gd name="connsiteX10164" fmla="*/ 1371037 w 2566912"/>
                <a:gd name="connsiteY10164" fmla="*/ 550030 h 1447571"/>
                <a:gd name="connsiteX10165" fmla="*/ 1371037 w 2566912"/>
                <a:gd name="connsiteY10165" fmla="*/ 550030 h 1447571"/>
                <a:gd name="connsiteX10166" fmla="*/ 1371608 w 2566912"/>
                <a:gd name="connsiteY10166" fmla="*/ 549459 h 1447571"/>
                <a:gd name="connsiteX10167" fmla="*/ 1370846 w 2566912"/>
                <a:gd name="connsiteY10167" fmla="*/ 545840 h 1447571"/>
                <a:gd name="connsiteX10168" fmla="*/ 1370846 w 2566912"/>
                <a:gd name="connsiteY10168" fmla="*/ 545840 h 1447571"/>
                <a:gd name="connsiteX10169" fmla="*/ 1369227 w 2566912"/>
                <a:gd name="connsiteY10169" fmla="*/ 545935 h 1447571"/>
                <a:gd name="connsiteX10170" fmla="*/ 1369798 w 2566912"/>
                <a:gd name="connsiteY10170" fmla="*/ 546697 h 1447571"/>
                <a:gd name="connsiteX10171" fmla="*/ 1369798 w 2566912"/>
                <a:gd name="connsiteY10171" fmla="*/ 546601 h 1447571"/>
                <a:gd name="connsiteX10172" fmla="*/ 1370561 w 2566912"/>
                <a:gd name="connsiteY10172" fmla="*/ 546697 h 1447571"/>
                <a:gd name="connsiteX10173" fmla="*/ 1370846 w 2566912"/>
                <a:gd name="connsiteY10173" fmla="*/ 548887 h 1447571"/>
                <a:gd name="connsiteX10174" fmla="*/ 1369798 w 2566912"/>
                <a:gd name="connsiteY10174" fmla="*/ 546697 h 1447571"/>
                <a:gd name="connsiteX10175" fmla="*/ 753245 w 2566912"/>
                <a:gd name="connsiteY10175" fmla="*/ 820541 h 1447571"/>
                <a:gd name="connsiteX10176" fmla="*/ 752483 w 2566912"/>
                <a:gd name="connsiteY10176" fmla="*/ 818921 h 1447571"/>
                <a:gd name="connsiteX10177" fmla="*/ 751340 w 2566912"/>
                <a:gd name="connsiteY10177" fmla="*/ 819112 h 1447571"/>
                <a:gd name="connsiteX10178" fmla="*/ 750864 w 2566912"/>
                <a:gd name="connsiteY10178" fmla="*/ 819397 h 1447571"/>
                <a:gd name="connsiteX10179" fmla="*/ 749911 w 2566912"/>
                <a:gd name="connsiteY10179" fmla="*/ 820255 h 1447571"/>
                <a:gd name="connsiteX10180" fmla="*/ 750387 w 2566912"/>
                <a:gd name="connsiteY10180" fmla="*/ 821207 h 1447571"/>
                <a:gd name="connsiteX10181" fmla="*/ 751721 w 2566912"/>
                <a:gd name="connsiteY10181" fmla="*/ 821683 h 1447571"/>
                <a:gd name="connsiteX10182" fmla="*/ 752388 w 2566912"/>
                <a:gd name="connsiteY10182" fmla="*/ 821588 h 1447571"/>
                <a:gd name="connsiteX10183" fmla="*/ 753245 w 2566912"/>
                <a:gd name="connsiteY10183" fmla="*/ 820541 h 1447571"/>
                <a:gd name="connsiteX10184" fmla="*/ 752007 w 2566912"/>
                <a:gd name="connsiteY10184" fmla="*/ 820826 h 1447571"/>
                <a:gd name="connsiteX10185" fmla="*/ 751054 w 2566912"/>
                <a:gd name="connsiteY10185" fmla="*/ 820636 h 1447571"/>
                <a:gd name="connsiteX10186" fmla="*/ 750864 w 2566912"/>
                <a:gd name="connsiteY10186" fmla="*/ 820445 h 1447571"/>
                <a:gd name="connsiteX10187" fmla="*/ 751340 w 2566912"/>
                <a:gd name="connsiteY10187" fmla="*/ 820159 h 1447571"/>
                <a:gd name="connsiteX10188" fmla="*/ 752007 w 2566912"/>
                <a:gd name="connsiteY10188" fmla="*/ 819778 h 1447571"/>
                <a:gd name="connsiteX10189" fmla="*/ 752102 w 2566912"/>
                <a:gd name="connsiteY10189" fmla="*/ 819683 h 1447571"/>
                <a:gd name="connsiteX10190" fmla="*/ 752388 w 2566912"/>
                <a:gd name="connsiteY10190" fmla="*/ 820541 h 1447571"/>
                <a:gd name="connsiteX10191" fmla="*/ 752007 w 2566912"/>
                <a:gd name="connsiteY10191" fmla="*/ 820826 h 1447571"/>
                <a:gd name="connsiteX10192" fmla="*/ 753531 w 2566912"/>
                <a:gd name="connsiteY10192" fmla="*/ 816349 h 1447571"/>
                <a:gd name="connsiteX10193" fmla="*/ 753531 w 2566912"/>
                <a:gd name="connsiteY10193" fmla="*/ 816254 h 1447571"/>
                <a:gd name="connsiteX10194" fmla="*/ 752674 w 2566912"/>
                <a:gd name="connsiteY10194" fmla="*/ 814635 h 1447571"/>
                <a:gd name="connsiteX10195" fmla="*/ 751530 w 2566912"/>
                <a:gd name="connsiteY10195" fmla="*/ 814921 h 1447571"/>
                <a:gd name="connsiteX10196" fmla="*/ 750959 w 2566912"/>
                <a:gd name="connsiteY10196" fmla="*/ 815397 h 1447571"/>
                <a:gd name="connsiteX10197" fmla="*/ 749816 w 2566912"/>
                <a:gd name="connsiteY10197" fmla="*/ 816826 h 1447571"/>
                <a:gd name="connsiteX10198" fmla="*/ 750483 w 2566912"/>
                <a:gd name="connsiteY10198" fmla="*/ 817302 h 1447571"/>
                <a:gd name="connsiteX10199" fmla="*/ 750864 w 2566912"/>
                <a:gd name="connsiteY10199" fmla="*/ 817302 h 1447571"/>
                <a:gd name="connsiteX10200" fmla="*/ 753340 w 2566912"/>
                <a:gd name="connsiteY10200" fmla="*/ 816349 h 1447571"/>
                <a:gd name="connsiteX10201" fmla="*/ 753531 w 2566912"/>
                <a:gd name="connsiteY10201" fmla="*/ 816349 h 1447571"/>
                <a:gd name="connsiteX10202" fmla="*/ 750959 w 2566912"/>
                <a:gd name="connsiteY10202" fmla="*/ 816540 h 1447571"/>
                <a:gd name="connsiteX10203" fmla="*/ 751626 w 2566912"/>
                <a:gd name="connsiteY10203" fmla="*/ 816064 h 1447571"/>
                <a:gd name="connsiteX10204" fmla="*/ 752388 w 2566912"/>
                <a:gd name="connsiteY10204" fmla="*/ 815397 h 1447571"/>
                <a:gd name="connsiteX10205" fmla="*/ 752388 w 2566912"/>
                <a:gd name="connsiteY10205" fmla="*/ 815397 h 1447571"/>
                <a:gd name="connsiteX10206" fmla="*/ 752674 w 2566912"/>
                <a:gd name="connsiteY10206" fmla="*/ 815587 h 1447571"/>
                <a:gd name="connsiteX10207" fmla="*/ 752864 w 2566912"/>
                <a:gd name="connsiteY10207" fmla="*/ 815968 h 1447571"/>
                <a:gd name="connsiteX10208" fmla="*/ 750959 w 2566912"/>
                <a:gd name="connsiteY10208" fmla="*/ 816540 h 1447571"/>
                <a:gd name="connsiteX10209" fmla="*/ 1522294 w 2566912"/>
                <a:gd name="connsiteY10209" fmla="*/ 626135 h 1447571"/>
                <a:gd name="connsiteX10210" fmla="*/ 1522579 w 2566912"/>
                <a:gd name="connsiteY10210" fmla="*/ 625468 h 1447571"/>
                <a:gd name="connsiteX10211" fmla="*/ 1522961 w 2566912"/>
                <a:gd name="connsiteY10211" fmla="*/ 623373 h 1447571"/>
                <a:gd name="connsiteX10212" fmla="*/ 1521722 w 2566912"/>
                <a:gd name="connsiteY10212" fmla="*/ 623659 h 1447571"/>
                <a:gd name="connsiteX10213" fmla="*/ 1515150 w 2566912"/>
                <a:gd name="connsiteY10213" fmla="*/ 625849 h 1447571"/>
                <a:gd name="connsiteX10214" fmla="*/ 1513149 w 2566912"/>
                <a:gd name="connsiteY10214" fmla="*/ 625754 h 1447571"/>
                <a:gd name="connsiteX10215" fmla="*/ 1508863 w 2566912"/>
                <a:gd name="connsiteY10215" fmla="*/ 625849 h 1447571"/>
                <a:gd name="connsiteX10216" fmla="*/ 1506292 w 2566912"/>
                <a:gd name="connsiteY10216" fmla="*/ 629659 h 1447571"/>
                <a:gd name="connsiteX10217" fmla="*/ 1506196 w 2566912"/>
                <a:gd name="connsiteY10217" fmla="*/ 630136 h 1447571"/>
                <a:gd name="connsiteX10218" fmla="*/ 1507911 w 2566912"/>
                <a:gd name="connsiteY10218" fmla="*/ 634232 h 1447571"/>
                <a:gd name="connsiteX10219" fmla="*/ 1511054 w 2566912"/>
                <a:gd name="connsiteY10219" fmla="*/ 634993 h 1447571"/>
                <a:gd name="connsiteX10220" fmla="*/ 1513436 w 2566912"/>
                <a:gd name="connsiteY10220" fmla="*/ 634327 h 1447571"/>
                <a:gd name="connsiteX10221" fmla="*/ 1514578 w 2566912"/>
                <a:gd name="connsiteY10221" fmla="*/ 633374 h 1447571"/>
                <a:gd name="connsiteX10222" fmla="*/ 1516578 w 2566912"/>
                <a:gd name="connsiteY10222" fmla="*/ 631850 h 1447571"/>
                <a:gd name="connsiteX10223" fmla="*/ 1516864 w 2566912"/>
                <a:gd name="connsiteY10223" fmla="*/ 631755 h 1447571"/>
                <a:gd name="connsiteX10224" fmla="*/ 1520674 w 2566912"/>
                <a:gd name="connsiteY10224" fmla="*/ 630231 h 1447571"/>
                <a:gd name="connsiteX10225" fmla="*/ 1520769 w 2566912"/>
                <a:gd name="connsiteY10225" fmla="*/ 629659 h 1447571"/>
                <a:gd name="connsiteX10226" fmla="*/ 1520579 w 2566912"/>
                <a:gd name="connsiteY10226" fmla="*/ 629183 h 1447571"/>
                <a:gd name="connsiteX10227" fmla="*/ 1520389 w 2566912"/>
                <a:gd name="connsiteY10227" fmla="*/ 627850 h 1447571"/>
                <a:gd name="connsiteX10228" fmla="*/ 1522294 w 2566912"/>
                <a:gd name="connsiteY10228" fmla="*/ 626135 h 1447571"/>
                <a:gd name="connsiteX10229" fmla="*/ 1519817 w 2566912"/>
                <a:gd name="connsiteY10229" fmla="*/ 629374 h 1447571"/>
                <a:gd name="connsiteX10230" fmla="*/ 1520008 w 2566912"/>
                <a:gd name="connsiteY10230" fmla="*/ 629755 h 1447571"/>
                <a:gd name="connsiteX10231" fmla="*/ 1516864 w 2566912"/>
                <a:gd name="connsiteY10231" fmla="*/ 630803 h 1447571"/>
                <a:gd name="connsiteX10232" fmla="*/ 1516578 w 2566912"/>
                <a:gd name="connsiteY10232" fmla="*/ 630898 h 1447571"/>
                <a:gd name="connsiteX10233" fmla="*/ 1514197 w 2566912"/>
                <a:gd name="connsiteY10233" fmla="*/ 632612 h 1447571"/>
                <a:gd name="connsiteX10234" fmla="*/ 1513054 w 2566912"/>
                <a:gd name="connsiteY10234" fmla="*/ 633565 h 1447571"/>
                <a:gd name="connsiteX10235" fmla="*/ 1508578 w 2566912"/>
                <a:gd name="connsiteY10235" fmla="*/ 633374 h 1447571"/>
                <a:gd name="connsiteX10236" fmla="*/ 1507339 w 2566912"/>
                <a:gd name="connsiteY10236" fmla="*/ 630136 h 1447571"/>
                <a:gd name="connsiteX10237" fmla="*/ 1507435 w 2566912"/>
                <a:gd name="connsiteY10237" fmla="*/ 629564 h 1447571"/>
                <a:gd name="connsiteX10238" fmla="*/ 1509340 w 2566912"/>
                <a:gd name="connsiteY10238" fmla="*/ 626516 h 1447571"/>
                <a:gd name="connsiteX10239" fmla="*/ 1510673 w 2566912"/>
                <a:gd name="connsiteY10239" fmla="*/ 626421 h 1447571"/>
                <a:gd name="connsiteX10240" fmla="*/ 1513149 w 2566912"/>
                <a:gd name="connsiteY10240" fmla="*/ 626516 h 1447571"/>
                <a:gd name="connsiteX10241" fmla="*/ 1515150 w 2566912"/>
                <a:gd name="connsiteY10241" fmla="*/ 626612 h 1447571"/>
                <a:gd name="connsiteX10242" fmla="*/ 1522103 w 2566912"/>
                <a:gd name="connsiteY10242" fmla="*/ 624325 h 1447571"/>
                <a:gd name="connsiteX10243" fmla="*/ 1521722 w 2566912"/>
                <a:gd name="connsiteY10243" fmla="*/ 625183 h 1447571"/>
                <a:gd name="connsiteX10244" fmla="*/ 1521436 w 2566912"/>
                <a:gd name="connsiteY10244" fmla="*/ 625945 h 1447571"/>
                <a:gd name="connsiteX10245" fmla="*/ 1521436 w 2566912"/>
                <a:gd name="connsiteY10245" fmla="*/ 625945 h 1447571"/>
                <a:gd name="connsiteX10246" fmla="*/ 1520008 w 2566912"/>
                <a:gd name="connsiteY10246" fmla="*/ 627183 h 1447571"/>
                <a:gd name="connsiteX10247" fmla="*/ 1519817 w 2566912"/>
                <a:gd name="connsiteY10247" fmla="*/ 629374 h 1447571"/>
                <a:gd name="connsiteX10248" fmla="*/ 753911 w 2566912"/>
                <a:gd name="connsiteY10248" fmla="*/ 797299 h 1447571"/>
                <a:gd name="connsiteX10249" fmla="*/ 754388 w 2566912"/>
                <a:gd name="connsiteY10249" fmla="*/ 797109 h 1447571"/>
                <a:gd name="connsiteX10250" fmla="*/ 754864 w 2566912"/>
                <a:gd name="connsiteY10250" fmla="*/ 796347 h 1447571"/>
                <a:gd name="connsiteX10251" fmla="*/ 754293 w 2566912"/>
                <a:gd name="connsiteY10251" fmla="*/ 794537 h 1447571"/>
                <a:gd name="connsiteX10252" fmla="*/ 754198 w 2566912"/>
                <a:gd name="connsiteY10252" fmla="*/ 794442 h 1447571"/>
                <a:gd name="connsiteX10253" fmla="*/ 752578 w 2566912"/>
                <a:gd name="connsiteY10253" fmla="*/ 794251 h 1447571"/>
                <a:gd name="connsiteX10254" fmla="*/ 752292 w 2566912"/>
                <a:gd name="connsiteY10254" fmla="*/ 795204 h 1447571"/>
                <a:gd name="connsiteX10255" fmla="*/ 753626 w 2566912"/>
                <a:gd name="connsiteY10255" fmla="*/ 797204 h 1447571"/>
                <a:gd name="connsiteX10256" fmla="*/ 753911 w 2566912"/>
                <a:gd name="connsiteY10256" fmla="*/ 797299 h 1447571"/>
                <a:gd name="connsiteX10257" fmla="*/ 753150 w 2566912"/>
                <a:gd name="connsiteY10257" fmla="*/ 795013 h 1447571"/>
                <a:gd name="connsiteX10258" fmla="*/ 753626 w 2566912"/>
                <a:gd name="connsiteY10258" fmla="*/ 795204 h 1447571"/>
                <a:gd name="connsiteX10259" fmla="*/ 754007 w 2566912"/>
                <a:gd name="connsiteY10259" fmla="*/ 796347 h 1447571"/>
                <a:gd name="connsiteX10260" fmla="*/ 754007 w 2566912"/>
                <a:gd name="connsiteY10260" fmla="*/ 796537 h 1447571"/>
                <a:gd name="connsiteX10261" fmla="*/ 753150 w 2566912"/>
                <a:gd name="connsiteY10261" fmla="*/ 795013 h 1447571"/>
                <a:gd name="connsiteX10262" fmla="*/ 753150 w 2566912"/>
                <a:gd name="connsiteY10262" fmla="*/ 795013 h 1447571"/>
                <a:gd name="connsiteX10263" fmla="*/ 748387 w 2566912"/>
                <a:gd name="connsiteY10263" fmla="*/ 827113 h 1447571"/>
                <a:gd name="connsiteX10264" fmla="*/ 747816 w 2566912"/>
                <a:gd name="connsiteY10264" fmla="*/ 827875 h 1447571"/>
                <a:gd name="connsiteX10265" fmla="*/ 747721 w 2566912"/>
                <a:gd name="connsiteY10265" fmla="*/ 830828 h 1447571"/>
                <a:gd name="connsiteX10266" fmla="*/ 748101 w 2566912"/>
                <a:gd name="connsiteY10266" fmla="*/ 830923 h 1447571"/>
                <a:gd name="connsiteX10267" fmla="*/ 748578 w 2566912"/>
                <a:gd name="connsiteY10267" fmla="*/ 830828 h 1447571"/>
                <a:gd name="connsiteX10268" fmla="*/ 750578 w 2566912"/>
                <a:gd name="connsiteY10268" fmla="*/ 828732 h 1447571"/>
                <a:gd name="connsiteX10269" fmla="*/ 750293 w 2566912"/>
                <a:gd name="connsiteY10269" fmla="*/ 827875 h 1447571"/>
                <a:gd name="connsiteX10270" fmla="*/ 750006 w 2566912"/>
                <a:gd name="connsiteY10270" fmla="*/ 828161 h 1447571"/>
                <a:gd name="connsiteX10271" fmla="*/ 750293 w 2566912"/>
                <a:gd name="connsiteY10271" fmla="*/ 827779 h 1447571"/>
                <a:gd name="connsiteX10272" fmla="*/ 748387 w 2566912"/>
                <a:gd name="connsiteY10272" fmla="*/ 827113 h 1447571"/>
                <a:gd name="connsiteX10273" fmla="*/ 748292 w 2566912"/>
                <a:gd name="connsiteY10273" fmla="*/ 830066 h 1447571"/>
                <a:gd name="connsiteX10274" fmla="*/ 748673 w 2566912"/>
                <a:gd name="connsiteY10274" fmla="*/ 827970 h 1447571"/>
                <a:gd name="connsiteX10275" fmla="*/ 748673 w 2566912"/>
                <a:gd name="connsiteY10275" fmla="*/ 827875 h 1447571"/>
                <a:gd name="connsiteX10276" fmla="*/ 748673 w 2566912"/>
                <a:gd name="connsiteY10276" fmla="*/ 827875 h 1447571"/>
                <a:gd name="connsiteX10277" fmla="*/ 749626 w 2566912"/>
                <a:gd name="connsiteY10277" fmla="*/ 828446 h 1447571"/>
                <a:gd name="connsiteX10278" fmla="*/ 749721 w 2566912"/>
                <a:gd name="connsiteY10278" fmla="*/ 828446 h 1447571"/>
                <a:gd name="connsiteX10279" fmla="*/ 749721 w 2566912"/>
                <a:gd name="connsiteY10279" fmla="*/ 828637 h 1447571"/>
                <a:gd name="connsiteX10280" fmla="*/ 748292 w 2566912"/>
                <a:gd name="connsiteY10280" fmla="*/ 830066 h 1447571"/>
                <a:gd name="connsiteX10281" fmla="*/ 1348272 w 2566912"/>
                <a:gd name="connsiteY10281" fmla="*/ 444303 h 1447571"/>
                <a:gd name="connsiteX10282" fmla="*/ 1349605 w 2566912"/>
                <a:gd name="connsiteY10282" fmla="*/ 444112 h 1447571"/>
                <a:gd name="connsiteX10283" fmla="*/ 1350177 w 2566912"/>
                <a:gd name="connsiteY10283" fmla="*/ 444017 h 1447571"/>
                <a:gd name="connsiteX10284" fmla="*/ 1352844 w 2566912"/>
                <a:gd name="connsiteY10284" fmla="*/ 442398 h 1447571"/>
                <a:gd name="connsiteX10285" fmla="*/ 1352463 w 2566912"/>
                <a:gd name="connsiteY10285" fmla="*/ 441731 h 1447571"/>
                <a:gd name="connsiteX10286" fmla="*/ 1350748 w 2566912"/>
                <a:gd name="connsiteY10286" fmla="*/ 441541 h 1447571"/>
                <a:gd name="connsiteX10287" fmla="*/ 1349986 w 2566912"/>
                <a:gd name="connsiteY10287" fmla="*/ 441541 h 1447571"/>
                <a:gd name="connsiteX10288" fmla="*/ 1346367 w 2566912"/>
                <a:gd name="connsiteY10288" fmla="*/ 443065 h 1447571"/>
                <a:gd name="connsiteX10289" fmla="*/ 1346748 w 2566912"/>
                <a:gd name="connsiteY10289" fmla="*/ 444017 h 1447571"/>
                <a:gd name="connsiteX10290" fmla="*/ 1348272 w 2566912"/>
                <a:gd name="connsiteY10290" fmla="*/ 444303 h 1447571"/>
                <a:gd name="connsiteX10291" fmla="*/ 1349701 w 2566912"/>
                <a:gd name="connsiteY10291" fmla="*/ 442398 h 1447571"/>
                <a:gd name="connsiteX10292" fmla="*/ 1350748 w 2566912"/>
                <a:gd name="connsiteY10292" fmla="*/ 442493 h 1447571"/>
                <a:gd name="connsiteX10293" fmla="*/ 1351796 w 2566912"/>
                <a:gd name="connsiteY10293" fmla="*/ 442493 h 1447571"/>
                <a:gd name="connsiteX10294" fmla="*/ 1349986 w 2566912"/>
                <a:gd name="connsiteY10294" fmla="*/ 443255 h 1447571"/>
                <a:gd name="connsiteX10295" fmla="*/ 1349415 w 2566912"/>
                <a:gd name="connsiteY10295" fmla="*/ 443350 h 1447571"/>
                <a:gd name="connsiteX10296" fmla="*/ 1347224 w 2566912"/>
                <a:gd name="connsiteY10296" fmla="*/ 443350 h 1447571"/>
                <a:gd name="connsiteX10297" fmla="*/ 1349701 w 2566912"/>
                <a:gd name="connsiteY10297" fmla="*/ 442398 h 1447571"/>
                <a:gd name="connsiteX10298" fmla="*/ 1356178 w 2566912"/>
                <a:gd name="connsiteY10298" fmla="*/ 432206 h 1447571"/>
                <a:gd name="connsiteX10299" fmla="*/ 1354844 w 2566912"/>
                <a:gd name="connsiteY10299" fmla="*/ 429825 h 1447571"/>
                <a:gd name="connsiteX10300" fmla="*/ 1353987 w 2566912"/>
                <a:gd name="connsiteY10300" fmla="*/ 430111 h 1447571"/>
                <a:gd name="connsiteX10301" fmla="*/ 1353320 w 2566912"/>
                <a:gd name="connsiteY10301" fmla="*/ 430778 h 1447571"/>
                <a:gd name="connsiteX10302" fmla="*/ 1351224 w 2566912"/>
                <a:gd name="connsiteY10302" fmla="*/ 432492 h 1447571"/>
                <a:gd name="connsiteX10303" fmla="*/ 1349605 w 2566912"/>
                <a:gd name="connsiteY10303" fmla="*/ 432778 h 1447571"/>
                <a:gd name="connsiteX10304" fmla="*/ 1347700 w 2566912"/>
                <a:gd name="connsiteY10304" fmla="*/ 433635 h 1447571"/>
                <a:gd name="connsiteX10305" fmla="*/ 1347605 w 2566912"/>
                <a:gd name="connsiteY10305" fmla="*/ 435826 h 1447571"/>
                <a:gd name="connsiteX10306" fmla="*/ 1348939 w 2566912"/>
                <a:gd name="connsiteY10306" fmla="*/ 437826 h 1447571"/>
                <a:gd name="connsiteX10307" fmla="*/ 1349129 w 2566912"/>
                <a:gd name="connsiteY10307" fmla="*/ 438016 h 1447571"/>
                <a:gd name="connsiteX10308" fmla="*/ 1349415 w 2566912"/>
                <a:gd name="connsiteY10308" fmla="*/ 438016 h 1447571"/>
                <a:gd name="connsiteX10309" fmla="*/ 1350272 w 2566912"/>
                <a:gd name="connsiteY10309" fmla="*/ 438493 h 1447571"/>
                <a:gd name="connsiteX10310" fmla="*/ 1352653 w 2566912"/>
                <a:gd name="connsiteY10310" fmla="*/ 440588 h 1447571"/>
                <a:gd name="connsiteX10311" fmla="*/ 1353130 w 2566912"/>
                <a:gd name="connsiteY10311" fmla="*/ 440493 h 1447571"/>
                <a:gd name="connsiteX10312" fmla="*/ 1354844 w 2566912"/>
                <a:gd name="connsiteY10312" fmla="*/ 438493 h 1447571"/>
                <a:gd name="connsiteX10313" fmla="*/ 1356273 w 2566912"/>
                <a:gd name="connsiteY10313" fmla="*/ 435349 h 1447571"/>
                <a:gd name="connsiteX10314" fmla="*/ 1356273 w 2566912"/>
                <a:gd name="connsiteY10314" fmla="*/ 435254 h 1447571"/>
                <a:gd name="connsiteX10315" fmla="*/ 1356273 w 2566912"/>
                <a:gd name="connsiteY10315" fmla="*/ 435159 h 1447571"/>
                <a:gd name="connsiteX10316" fmla="*/ 1356273 w 2566912"/>
                <a:gd name="connsiteY10316" fmla="*/ 433921 h 1447571"/>
                <a:gd name="connsiteX10317" fmla="*/ 1356178 w 2566912"/>
                <a:gd name="connsiteY10317" fmla="*/ 432206 h 1447571"/>
                <a:gd name="connsiteX10318" fmla="*/ 1355320 w 2566912"/>
                <a:gd name="connsiteY10318" fmla="*/ 433540 h 1447571"/>
                <a:gd name="connsiteX10319" fmla="*/ 1355320 w 2566912"/>
                <a:gd name="connsiteY10319" fmla="*/ 434873 h 1447571"/>
                <a:gd name="connsiteX10320" fmla="*/ 1353987 w 2566912"/>
                <a:gd name="connsiteY10320" fmla="*/ 437921 h 1447571"/>
                <a:gd name="connsiteX10321" fmla="*/ 1352749 w 2566912"/>
                <a:gd name="connsiteY10321" fmla="*/ 439540 h 1447571"/>
                <a:gd name="connsiteX10322" fmla="*/ 1351034 w 2566912"/>
                <a:gd name="connsiteY10322" fmla="*/ 437921 h 1447571"/>
                <a:gd name="connsiteX10323" fmla="*/ 1349510 w 2566912"/>
                <a:gd name="connsiteY10323" fmla="*/ 437064 h 1447571"/>
                <a:gd name="connsiteX10324" fmla="*/ 1348462 w 2566912"/>
                <a:gd name="connsiteY10324" fmla="*/ 435540 h 1447571"/>
                <a:gd name="connsiteX10325" fmla="*/ 1348558 w 2566912"/>
                <a:gd name="connsiteY10325" fmla="*/ 433730 h 1447571"/>
                <a:gd name="connsiteX10326" fmla="*/ 1349701 w 2566912"/>
                <a:gd name="connsiteY10326" fmla="*/ 433540 h 1447571"/>
                <a:gd name="connsiteX10327" fmla="*/ 1351605 w 2566912"/>
                <a:gd name="connsiteY10327" fmla="*/ 433159 h 1447571"/>
                <a:gd name="connsiteX10328" fmla="*/ 1353987 w 2566912"/>
                <a:gd name="connsiteY10328" fmla="*/ 431254 h 1447571"/>
                <a:gd name="connsiteX10329" fmla="*/ 1354559 w 2566912"/>
                <a:gd name="connsiteY10329" fmla="*/ 430587 h 1447571"/>
                <a:gd name="connsiteX10330" fmla="*/ 1355225 w 2566912"/>
                <a:gd name="connsiteY10330" fmla="*/ 432397 h 1447571"/>
                <a:gd name="connsiteX10331" fmla="*/ 1355320 w 2566912"/>
                <a:gd name="connsiteY10331" fmla="*/ 433540 h 1447571"/>
                <a:gd name="connsiteX10332" fmla="*/ 746578 w 2566912"/>
                <a:gd name="connsiteY10332" fmla="*/ 823303 h 1447571"/>
                <a:gd name="connsiteX10333" fmla="*/ 745815 w 2566912"/>
                <a:gd name="connsiteY10333" fmla="*/ 824160 h 1447571"/>
                <a:gd name="connsiteX10334" fmla="*/ 746387 w 2566912"/>
                <a:gd name="connsiteY10334" fmla="*/ 825874 h 1447571"/>
                <a:gd name="connsiteX10335" fmla="*/ 747149 w 2566912"/>
                <a:gd name="connsiteY10335" fmla="*/ 826160 h 1447571"/>
                <a:gd name="connsiteX10336" fmla="*/ 747435 w 2566912"/>
                <a:gd name="connsiteY10336" fmla="*/ 826160 h 1447571"/>
                <a:gd name="connsiteX10337" fmla="*/ 748387 w 2566912"/>
                <a:gd name="connsiteY10337" fmla="*/ 825398 h 1447571"/>
                <a:gd name="connsiteX10338" fmla="*/ 748197 w 2566912"/>
                <a:gd name="connsiteY10338" fmla="*/ 823684 h 1447571"/>
                <a:gd name="connsiteX10339" fmla="*/ 746578 w 2566912"/>
                <a:gd name="connsiteY10339" fmla="*/ 823303 h 1447571"/>
                <a:gd name="connsiteX10340" fmla="*/ 747530 w 2566912"/>
                <a:gd name="connsiteY10340" fmla="*/ 825017 h 1447571"/>
                <a:gd name="connsiteX10341" fmla="*/ 747340 w 2566912"/>
                <a:gd name="connsiteY10341" fmla="*/ 825208 h 1447571"/>
                <a:gd name="connsiteX10342" fmla="*/ 747054 w 2566912"/>
                <a:gd name="connsiteY10342" fmla="*/ 825112 h 1447571"/>
                <a:gd name="connsiteX10343" fmla="*/ 746768 w 2566912"/>
                <a:gd name="connsiteY10343" fmla="*/ 824065 h 1447571"/>
                <a:gd name="connsiteX10344" fmla="*/ 746863 w 2566912"/>
                <a:gd name="connsiteY10344" fmla="*/ 823970 h 1447571"/>
                <a:gd name="connsiteX10345" fmla="*/ 747054 w 2566912"/>
                <a:gd name="connsiteY10345" fmla="*/ 823970 h 1447571"/>
                <a:gd name="connsiteX10346" fmla="*/ 747435 w 2566912"/>
                <a:gd name="connsiteY10346" fmla="*/ 824065 h 1447571"/>
                <a:gd name="connsiteX10347" fmla="*/ 747816 w 2566912"/>
                <a:gd name="connsiteY10347" fmla="*/ 823779 h 1447571"/>
                <a:gd name="connsiteX10348" fmla="*/ 747435 w 2566912"/>
                <a:gd name="connsiteY10348" fmla="*/ 824065 h 1447571"/>
                <a:gd name="connsiteX10349" fmla="*/ 747530 w 2566912"/>
                <a:gd name="connsiteY10349" fmla="*/ 825017 h 1447571"/>
                <a:gd name="connsiteX10350" fmla="*/ 745435 w 2566912"/>
                <a:gd name="connsiteY10350" fmla="*/ 781393 h 1447571"/>
                <a:gd name="connsiteX10351" fmla="*/ 744768 w 2566912"/>
                <a:gd name="connsiteY10351" fmla="*/ 782250 h 1447571"/>
                <a:gd name="connsiteX10352" fmla="*/ 746101 w 2566912"/>
                <a:gd name="connsiteY10352" fmla="*/ 783965 h 1447571"/>
                <a:gd name="connsiteX10353" fmla="*/ 747911 w 2566912"/>
                <a:gd name="connsiteY10353" fmla="*/ 782536 h 1447571"/>
                <a:gd name="connsiteX10354" fmla="*/ 747530 w 2566912"/>
                <a:gd name="connsiteY10354" fmla="*/ 781393 h 1447571"/>
                <a:gd name="connsiteX10355" fmla="*/ 745435 w 2566912"/>
                <a:gd name="connsiteY10355" fmla="*/ 781393 h 1447571"/>
                <a:gd name="connsiteX10356" fmla="*/ 746196 w 2566912"/>
                <a:gd name="connsiteY10356" fmla="*/ 783203 h 1447571"/>
                <a:gd name="connsiteX10357" fmla="*/ 745720 w 2566912"/>
                <a:gd name="connsiteY10357" fmla="*/ 782250 h 1447571"/>
                <a:gd name="connsiteX10358" fmla="*/ 745911 w 2566912"/>
                <a:gd name="connsiteY10358" fmla="*/ 782059 h 1447571"/>
                <a:gd name="connsiteX10359" fmla="*/ 746482 w 2566912"/>
                <a:gd name="connsiteY10359" fmla="*/ 781964 h 1447571"/>
                <a:gd name="connsiteX10360" fmla="*/ 747149 w 2566912"/>
                <a:gd name="connsiteY10360" fmla="*/ 782059 h 1447571"/>
                <a:gd name="connsiteX10361" fmla="*/ 747244 w 2566912"/>
                <a:gd name="connsiteY10361" fmla="*/ 782345 h 1447571"/>
                <a:gd name="connsiteX10362" fmla="*/ 746196 w 2566912"/>
                <a:gd name="connsiteY10362" fmla="*/ 783203 h 1447571"/>
                <a:gd name="connsiteX10363" fmla="*/ 745815 w 2566912"/>
                <a:gd name="connsiteY10363" fmla="*/ 841400 h 1447571"/>
                <a:gd name="connsiteX10364" fmla="*/ 746958 w 2566912"/>
                <a:gd name="connsiteY10364" fmla="*/ 841400 h 1447571"/>
                <a:gd name="connsiteX10365" fmla="*/ 748483 w 2566912"/>
                <a:gd name="connsiteY10365" fmla="*/ 841400 h 1447571"/>
                <a:gd name="connsiteX10366" fmla="*/ 750673 w 2566912"/>
                <a:gd name="connsiteY10366" fmla="*/ 841115 h 1447571"/>
                <a:gd name="connsiteX10367" fmla="*/ 751245 w 2566912"/>
                <a:gd name="connsiteY10367" fmla="*/ 839495 h 1447571"/>
                <a:gd name="connsiteX10368" fmla="*/ 751340 w 2566912"/>
                <a:gd name="connsiteY10368" fmla="*/ 838924 h 1447571"/>
                <a:gd name="connsiteX10369" fmla="*/ 752007 w 2566912"/>
                <a:gd name="connsiteY10369" fmla="*/ 837876 h 1447571"/>
                <a:gd name="connsiteX10370" fmla="*/ 752197 w 2566912"/>
                <a:gd name="connsiteY10370" fmla="*/ 836352 h 1447571"/>
                <a:gd name="connsiteX10371" fmla="*/ 751149 w 2566912"/>
                <a:gd name="connsiteY10371" fmla="*/ 835590 h 1447571"/>
                <a:gd name="connsiteX10372" fmla="*/ 746863 w 2566912"/>
                <a:gd name="connsiteY10372" fmla="*/ 836828 h 1447571"/>
                <a:gd name="connsiteX10373" fmla="*/ 746863 w 2566912"/>
                <a:gd name="connsiteY10373" fmla="*/ 837495 h 1447571"/>
                <a:gd name="connsiteX10374" fmla="*/ 746863 w 2566912"/>
                <a:gd name="connsiteY10374" fmla="*/ 838543 h 1447571"/>
                <a:gd name="connsiteX10375" fmla="*/ 744959 w 2566912"/>
                <a:gd name="connsiteY10375" fmla="*/ 840733 h 1447571"/>
                <a:gd name="connsiteX10376" fmla="*/ 745815 w 2566912"/>
                <a:gd name="connsiteY10376" fmla="*/ 841400 h 1447571"/>
                <a:gd name="connsiteX10377" fmla="*/ 747149 w 2566912"/>
                <a:gd name="connsiteY10377" fmla="*/ 839400 h 1447571"/>
                <a:gd name="connsiteX10378" fmla="*/ 747816 w 2566912"/>
                <a:gd name="connsiteY10378" fmla="*/ 837495 h 1447571"/>
                <a:gd name="connsiteX10379" fmla="*/ 747816 w 2566912"/>
                <a:gd name="connsiteY10379" fmla="*/ 836924 h 1447571"/>
                <a:gd name="connsiteX10380" fmla="*/ 751149 w 2566912"/>
                <a:gd name="connsiteY10380" fmla="*/ 836447 h 1447571"/>
                <a:gd name="connsiteX10381" fmla="*/ 751435 w 2566912"/>
                <a:gd name="connsiteY10381" fmla="*/ 836828 h 1447571"/>
                <a:gd name="connsiteX10382" fmla="*/ 751340 w 2566912"/>
                <a:gd name="connsiteY10382" fmla="*/ 837400 h 1447571"/>
                <a:gd name="connsiteX10383" fmla="*/ 750483 w 2566912"/>
                <a:gd name="connsiteY10383" fmla="*/ 838638 h 1447571"/>
                <a:gd name="connsiteX10384" fmla="*/ 750387 w 2566912"/>
                <a:gd name="connsiteY10384" fmla="*/ 839495 h 1447571"/>
                <a:gd name="connsiteX10385" fmla="*/ 750197 w 2566912"/>
                <a:gd name="connsiteY10385" fmla="*/ 840353 h 1447571"/>
                <a:gd name="connsiteX10386" fmla="*/ 746958 w 2566912"/>
                <a:gd name="connsiteY10386" fmla="*/ 840448 h 1447571"/>
                <a:gd name="connsiteX10387" fmla="*/ 745815 w 2566912"/>
                <a:gd name="connsiteY10387" fmla="*/ 840448 h 1447571"/>
                <a:gd name="connsiteX10388" fmla="*/ 745815 w 2566912"/>
                <a:gd name="connsiteY10388" fmla="*/ 840448 h 1447571"/>
                <a:gd name="connsiteX10389" fmla="*/ 747149 w 2566912"/>
                <a:gd name="connsiteY10389" fmla="*/ 839400 h 1447571"/>
                <a:gd name="connsiteX10390" fmla="*/ 1560679 w 2566912"/>
                <a:gd name="connsiteY10390" fmla="*/ 969321 h 1447571"/>
                <a:gd name="connsiteX10391" fmla="*/ 1560489 w 2566912"/>
                <a:gd name="connsiteY10391" fmla="*/ 969892 h 1447571"/>
                <a:gd name="connsiteX10392" fmla="*/ 1560203 w 2566912"/>
                <a:gd name="connsiteY10392" fmla="*/ 972845 h 1447571"/>
                <a:gd name="connsiteX10393" fmla="*/ 1561537 w 2566912"/>
                <a:gd name="connsiteY10393" fmla="*/ 974274 h 1447571"/>
                <a:gd name="connsiteX10394" fmla="*/ 1561537 w 2566912"/>
                <a:gd name="connsiteY10394" fmla="*/ 974274 h 1447571"/>
                <a:gd name="connsiteX10395" fmla="*/ 1562203 w 2566912"/>
                <a:gd name="connsiteY10395" fmla="*/ 973798 h 1447571"/>
                <a:gd name="connsiteX10396" fmla="*/ 1562584 w 2566912"/>
                <a:gd name="connsiteY10396" fmla="*/ 970654 h 1447571"/>
                <a:gd name="connsiteX10397" fmla="*/ 1561537 w 2566912"/>
                <a:gd name="connsiteY10397" fmla="*/ 968654 h 1447571"/>
                <a:gd name="connsiteX10398" fmla="*/ 1560679 w 2566912"/>
                <a:gd name="connsiteY10398" fmla="*/ 969321 h 1447571"/>
                <a:gd name="connsiteX10399" fmla="*/ 1561822 w 2566912"/>
                <a:gd name="connsiteY10399" fmla="*/ 970559 h 1447571"/>
                <a:gd name="connsiteX10400" fmla="*/ 1561537 w 2566912"/>
                <a:gd name="connsiteY10400" fmla="*/ 973226 h 1447571"/>
                <a:gd name="connsiteX10401" fmla="*/ 1560965 w 2566912"/>
                <a:gd name="connsiteY10401" fmla="*/ 972369 h 1447571"/>
                <a:gd name="connsiteX10402" fmla="*/ 1561346 w 2566912"/>
                <a:gd name="connsiteY10402" fmla="*/ 970083 h 1447571"/>
                <a:gd name="connsiteX10403" fmla="*/ 1561537 w 2566912"/>
                <a:gd name="connsiteY10403" fmla="*/ 969512 h 1447571"/>
                <a:gd name="connsiteX10404" fmla="*/ 1561822 w 2566912"/>
                <a:gd name="connsiteY10404" fmla="*/ 970559 h 1447571"/>
                <a:gd name="connsiteX10405" fmla="*/ 1561822 w 2566912"/>
                <a:gd name="connsiteY10405" fmla="*/ 970559 h 1447571"/>
                <a:gd name="connsiteX10406" fmla="*/ 1451713 w 2566912"/>
                <a:gd name="connsiteY10406" fmla="*/ 1160202 h 1447571"/>
                <a:gd name="connsiteX10407" fmla="*/ 1446379 w 2566912"/>
                <a:gd name="connsiteY10407" fmla="*/ 1159059 h 1447571"/>
                <a:gd name="connsiteX10408" fmla="*/ 1445618 w 2566912"/>
                <a:gd name="connsiteY10408" fmla="*/ 1159535 h 1447571"/>
                <a:gd name="connsiteX10409" fmla="*/ 1443236 w 2566912"/>
                <a:gd name="connsiteY10409" fmla="*/ 1162107 h 1447571"/>
                <a:gd name="connsiteX10410" fmla="*/ 1442760 w 2566912"/>
                <a:gd name="connsiteY10410" fmla="*/ 1162488 h 1447571"/>
                <a:gd name="connsiteX10411" fmla="*/ 1441045 w 2566912"/>
                <a:gd name="connsiteY10411" fmla="*/ 1163441 h 1447571"/>
                <a:gd name="connsiteX10412" fmla="*/ 1440950 w 2566912"/>
                <a:gd name="connsiteY10412" fmla="*/ 1163441 h 1447571"/>
                <a:gd name="connsiteX10413" fmla="*/ 1438378 w 2566912"/>
                <a:gd name="connsiteY10413" fmla="*/ 1164679 h 1447571"/>
                <a:gd name="connsiteX10414" fmla="*/ 1437330 w 2566912"/>
                <a:gd name="connsiteY10414" fmla="*/ 1167441 h 1447571"/>
                <a:gd name="connsiteX10415" fmla="*/ 1436759 w 2566912"/>
                <a:gd name="connsiteY10415" fmla="*/ 1171632 h 1447571"/>
                <a:gd name="connsiteX10416" fmla="*/ 1437712 w 2566912"/>
                <a:gd name="connsiteY10416" fmla="*/ 1172394 h 1447571"/>
                <a:gd name="connsiteX10417" fmla="*/ 1438759 w 2566912"/>
                <a:gd name="connsiteY10417" fmla="*/ 1173632 h 1447571"/>
                <a:gd name="connsiteX10418" fmla="*/ 1441903 w 2566912"/>
                <a:gd name="connsiteY10418" fmla="*/ 1177347 h 1447571"/>
                <a:gd name="connsiteX10419" fmla="*/ 1442093 w 2566912"/>
                <a:gd name="connsiteY10419" fmla="*/ 1177347 h 1447571"/>
                <a:gd name="connsiteX10420" fmla="*/ 1444760 w 2566912"/>
                <a:gd name="connsiteY10420" fmla="*/ 1175728 h 1447571"/>
                <a:gd name="connsiteX10421" fmla="*/ 1446189 w 2566912"/>
                <a:gd name="connsiteY10421" fmla="*/ 1174775 h 1447571"/>
                <a:gd name="connsiteX10422" fmla="*/ 1448760 w 2566912"/>
                <a:gd name="connsiteY10422" fmla="*/ 1173823 h 1447571"/>
                <a:gd name="connsiteX10423" fmla="*/ 1449713 w 2566912"/>
                <a:gd name="connsiteY10423" fmla="*/ 1173728 h 1447571"/>
                <a:gd name="connsiteX10424" fmla="*/ 1451713 w 2566912"/>
                <a:gd name="connsiteY10424" fmla="*/ 1173346 h 1447571"/>
                <a:gd name="connsiteX10425" fmla="*/ 1454761 w 2566912"/>
                <a:gd name="connsiteY10425" fmla="*/ 1170679 h 1447571"/>
                <a:gd name="connsiteX10426" fmla="*/ 1455143 w 2566912"/>
                <a:gd name="connsiteY10426" fmla="*/ 1169632 h 1447571"/>
                <a:gd name="connsiteX10427" fmla="*/ 1455809 w 2566912"/>
                <a:gd name="connsiteY10427" fmla="*/ 1167536 h 1447571"/>
                <a:gd name="connsiteX10428" fmla="*/ 1453428 w 2566912"/>
                <a:gd name="connsiteY10428" fmla="*/ 1162679 h 1447571"/>
                <a:gd name="connsiteX10429" fmla="*/ 1451713 w 2566912"/>
                <a:gd name="connsiteY10429" fmla="*/ 1160202 h 1447571"/>
                <a:gd name="connsiteX10430" fmla="*/ 1454380 w 2566912"/>
                <a:gd name="connsiteY10430" fmla="*/ 1169251 h 1447571"/>
                <a:gd name="connsiteX10431" fmla="*/ 1453999 w 2566912"/>
                <a:gd name="connsiteY10431" fmla="*/ 1170299 h 1447571"/>
                <a:gd name="connsiteX10432" fmla="*/ 1451428 w 2566912"/>
                <a:gd name="connsiteY10432" fmla="*/ 1172394 h 1447571"/>
                <a:gd name="connsiteX10433" fmla="*/ 1449713 w 2566912"/>
                <a:gd name="connsiteY10433" fmla="*/ 1172680 h 1447571"/>
                <a:gd name="connsiteX10434" fmla="*/ 1448665 w 2566912"/>
                <a:gd name="connsiteY10434" fmla="*/ 1172775 h 1447571"/>
                <a:gd name="connsiteX10435" fmla="*/ 1445808 w 2566912"/>
                <a:gd name="connsiteY10435" fmla="*/ 1173823 h 1447571"/>
                <a:gd name="connsiteX10436" fmla="*/ 1444284 w 2566912"/>
                <a:gd name="connsiteY10436" fmla="*/ 1174871 h 1447571"/>
                <a:gd name="connsiteX10437" fmla="*/ 1441998 w 2566912"/>
                <a:gd name="connsiteY10437" fmla="*/ 1176299 h 1447571"/>
                <a:gd name="connsiteX10438" fmla="*/ 1439712 w 2566912"/>
                <a:gd name="connsiteY10438" fmla="*/ 1173251 h 1447571"/>
                <a:gd name="connsiteX10439" fmla="*/ 1438283 w 2566912"/>
                <a:gd name="connsiteY10439" fmla="*/ 1171537 h 1447571"/>
                <a:gd name="connsiteX10440" fmla="*/ 1437426 w 2566912"/>
                <a:gd name="connsiteY10440" fmla="*/ 1170870 h 1447571"/>
                <a:gd name="connsiteX10441" fmla="*/ 1438092 w 2566912"/>
                <a:gd name="connsiteY10441" fmla="*/ 1167536 h 1447571"/>
                <a:gd name="connsiteX10442" fmla="*/ 1439140 w 2566912"/>
                <a:gd name="connsiteY10442" fmla="*/ 1164869 h 1447571"/>
                <a:gd name="connsiteX10443" fmla="*/ 1441045 w 2566912"/>
                <a:gd name="connsiteY10443" fmla="*/ 1164107 h 1447571"/>
                <a:gd name="connsiteX10444" fmla="*/ 1441140 w 2566912"/>
                <a:gd name="connsiteY10444" fmla="*/ 1164107 h 1447571"/>
                <a:gd name="connsiteX10445" fmla="*/ 1443236 w 2566912"/>
                <a:gd name="connsiteY10445" fmla="*/ 1162964 h 1447571"/>
                <a:gd name="connsiteX10446" fmla="*/ 1443712 w 2566912"/>
                <a:gd name="connsiteY10446" fmla="*/ 1162679 h 1447571"/>
                <a:gd name="connsiteX10447" fmla="*/ 1446284 w 2566912"/>
                <a:gd name="connsiteY10447" fmla="*/ 1159821 h 1447571"/>
                <a:gd name="connsiteX10448" fmla="*/ 1446761 w 2566912"/>
                <a:gd name="connsiteY10448" fmla="*/ 1159726 h 1447571"/>
                <a:gd name="connsiteX10449" fmla="*/ 1450952 w 2566912"/>
                <a:gd name="connsiteY10449" fmla="*/ 1160774 h 1447571"/>
                <a:gd name="connsiteX10450" fmla="*/ 1452571 w 2566912"/>
                <a:gd name="connsiteY10450" fmla="*/ 1162583 h 1447571"/>
                <a:gd name="connsiteX10451" fmla="*/ 1452571 w 2566912"/>
                <a:gd name="connsiteY10451" fmla="*/ 1162679 h 1447571"/>
                <a:gd name="connsiteX10452" fmla="*/ 1454857 w 2566912"/>
                <a:gd name="connsiteY10452" fmla="*/ 1167250 h 1447571"/>
                <a:gd name="connsiteX10453" fmla="*/ 1454380 w 2566912"/>
                <a:gd name="connsiteY10453" fmla="*/ 1169251 h 1447571"/>
                <a:gd name="connsiteX10454" fmla="*/ 1699078 w 2566912"/>
                <a:gd name="connsiteY10454" fmla="*/ 516503 h 1447571"/>
                <a:gd name="connsiteX10455" fmla="*/ 1701078 w 2566912"/>
                <a:gd name="connsiteY10455" fmla="*/ 515455 h 1447571"/>
                <a:gd name="connsiteX10456" fmla="*/ 1701840 w 2566912"/>
                <a:gd name="connsiteY10456" fmla="*/ 513740 h 1447571"/>
                <a:gd name="connsiteX10457" fmla="*/ 1700983 w 2566912"/>
                <a:gd name="connsiteY10457" fmla="*/ 513645 h 1447571"/>
                <a:gd name="connsiteX10458" fmla="*/ 1700411 w 2566912"/>
                <a:gd name="connsiteY10458" fmla="*/ 514978 h 1447571"/>
                <a:gd name="connsiteX10459" fmla="*/ 1698887 w 2566912"/>
                <a:gd name="connsiteY10459" fmla="*/ 515740 h 1447571"/>
                <a:gd name="connsiteX10460" fmla="*/ 1698602 w 2566912"/>
                <a:gd name="connsiteY10460" fmla="*/ 515836 h 1447571"/>
                <a:gd name="connsiteX10461" fmla="*/ 1698887 w 2566912"/>
                <a:gd name="connsiteY10461" fmla="*/ 516598 h 1447571"/>
                <a:gd name="connsiteX10462" fmla="*/ 1699078 w 2566912"/>
                <a:gd name="connsiteY10462" fmla="*/ 516503 h 1447571"/>
                <a:gd name="connsiteX10463" fmla="*/ 1693362 w 2566912"/>
                <a:gd name="connsiteY10463" fmla="*/ 521265 h 1447571"/>
                <a:gd name="connsiteX10464" fmla="*/ 1693362 w 2566912"/>
                <a:gd name="connsiteY10464" fmla="*/ 521170 h 1447571"/>
                <a:gd name="connsiteX10465" fmla="*/ 1692410 w 2566912"/>
                <a:gd name="connsiteY10465" fmla="*/ 521265 h 1447571"/>
                <a:gd name="connsiteX10466" fmla="*/ 1693268 w 2566912"/>
                <a:gd name="connsiteY10466" fmla="*/ 524313 h 1447571"/>
                <a:gd name="connsiteX10467" fmla="*/ 1693744 w 2566912"/>
                <a:gd name="connsiteY10467" fmla="*/ 524789 h 1447571"/>
                <a:gd name="connsiteX10468" fmla="*/ 1694411 w 2566912"/>
                <a:gd name="connsiteY10468" fmla="*/ 524218 h 1447571"/>
                <a:gd name="connsiteX10469" fmla="*/ 1693934 w 2566912"/>
                <a:gd name="connsiteY10469" fmla="*/ 523741 h 1447571"/>
                <a:gd name="connsiteX10470" fmla="*/ 1693362 w 2566912"/>
                <a:gd name="connsiteY10470" fmla="*/ 521265 h 1447571"/>
                <a:gd name="connsiteX10471" fmla="*/ 1704030 w 2566912"/>
                <a:gd name="connsiteY10471" fmla="*/ 511549 h 1447571"/>
                <a:gd name="connsiteX10472" fmla="*/ 1705650 w 2566912"/>
                <a:gd name="connsiteY10472" fmla="*/ 511930 h 1447571"/>
                <a:gd name="connsiteX10473" fmla="*/ 1706126 w 2566912"/>
                <a:gd name="connsiteY10473" fmla="*/ 511168 h 1447571"/>
                <a:gd name="connsiteX10474" fmla="*/ 1703936 w 2566912"/>
                <a:gd name="connsiteY10474" fmla="*/ 510692 h 1447571"/>
                <a:gd name="connsiteX10475" fmla="*/ 1701744 w 2566912"/>
                <a:gd name="connsiteY10475" fmla="*/ 511549 h 1447571"/>
                <a:gd name="connsiteX10476" fmla="*/ 1702411 w 2566912"/>
                <a:gd name="connsiteY10476" fmla="*/ 512121 h 1447571"/>
                <a:gd name="connsiteX10477" fmla="*/ 1704030 w 2566912"/>
                <a:gd name="connsiteY10477" fmla="*/ 511549 h 1447571"/>
                <a:gd name="connsiteX10478" fmla="*/ 1696887 w 2566912"/>
                <a:gd name="connsiteY10478" fmla="*/ 526885 h 1447571"/>
                <a:gd name="connsiteX10479" fmla="*/ 1695934 w 2566912"/>
                <a:gd name="connsiteY10479" fmla="*/ 525456 h 1447571"/>
                <a:gd name="connsiteX10480" fmla="*/ 1695267 w 2566912"/>
                <a:gd name="connsiteY10480" fmla="*/ 526028 h 1447571"/>
                <a:gd name="connsiteX10481" fmla="*/ 1696125 w 2566912"/>
                <a:gd name="connsiteY10481" fmla="*/ 527170 h 1447571"/>
                <a:gd name="connsiteX10482" fmla="*/ 1697649 w 2566912"/>
                <a:gd name="connsiteY10482" fmla="*/ 528885 h 1447571"/>
                <a:gd name="connsiteX10483" fmla="*/ 1698315 w 2566912"/>
                <a:gd name="connsiteY10483" fmla="*/ 528313 h 1447571"/>
                <a:gd name="connsiteX10484" fmla="*/ 1696887 w 2566912"/>
                <a:gd name="connsiteY10484" fmla="*/ 526885 h 1447571"/>
                <a:gd name="connsiteX10485" fmla="*/ 1699649 w 2566912"/>
                <a:gd name="connsiteY10485" fmla="*/ 529552 h 1447571"/>
                <a:gd name="connsiteX10486" fmla="*/ 1699078 w 2566912"/>
                <a:gd name="connsiteY10486" fmla="*/ 530218 h 1447571"/>
                <a:gd name="connsiteX10487" fmla="*/ 1701744 w 2566912"/>
                <a:gd name="connsiteY10487" fmla="*/ 532124 h 1447571"/>
                <a:gd name="connsiteX10488" fmla="*/ 1702221 w 2566912"/>
                <a:gd name="connsiteY10488" fmla="*/ 532504 h 1447571"/>
                <a:gd name="connsiteX10489" fmla="*/ 1702697 w 2566912"/>
                <a:gd name="connsiteY10489" fmla="*/ 531838 h 1447571"/>
                <a:gd name="connsiteX10490" fmla="*/ 1702316 w 2566912"/>
                <a:gd name="connsiteY10490" fmla="*/ 531552 h 1447571"/>
                <a:gd name="connsiteX10491" fmla="*/ 1699649 w 2566912"/>
                <a:gd name="connsiteY10491" fmla="*/ 529552 h 1447571"/>
                <a:gd name="connsiteX10492" fmla="*/ 1531152 w 2566912"/>
                <a:gd name="connsiteY10492" fmla="*/ 662711 h 1447571"/>
                <a:gd name="connsiteX10493" fmla="*/ 1532104 w 2566912"/>
                <a:gd name="connsiteY10493" fmla="*/ 662616 h 1447571"/>
                <a:gd name="connsiteX10494" fmla="*/ 1532009 w 2566912"/>
                <a:gd name="connsiteY10494" fmla="*/ 661187 h 1447571"/>
                <a:gd name="connsiteX10495" fmla="*/ 1531914 w 2566912"/>
                <a:gd name="connsiteY10495" fmla="*/ 660044 h 1447571"/>
                <a:gd name="connsiteX10496" fmla="*/ 1530961 w 2566912"/>
                <a:gd name="connsiteY10496" fmla="*/ 660140 h 1447571"/>
                <a:gd name="connsiteX10497" fmla="*/ 1531057 w 2566912"/>
                <a:gd name="connsiteY10497" fmla="*/ 661378 h 1447571"/>
                <a:gd name="connsiteX10498" fmla="*/ 1531152 w 2566912"/>
                <a:gd name="connsiteY10498" fmla="*/ 662711 h 1447571"/>
                <a:gd name="connsiteX10499" fmla="*/ 1706507 w 2566912"/>
                <a:gd name="connsiteY10499" fmla="*/ 532790 h 1447571"/>
                <a:gd name="connsiteX10500" fmla="*/ 1704412 w 2566912"/>
                <a:gd name="connsiteY10500" fmla="*/ 532695 h 1447571"/>
                <a:gd name="connsiteX10501" fmla="*/ 1704030 w 2566912"/>
                <a:gd name="connsiteY10501" fmla="*/ 533457 h 1447571"/>
                <a:gd name="connsiteX10502" fmla="*/ 1705650 w 2566912"/>
                <a:gd name="connsiteY10502" fmla="*/ 533743 h 1447571"/>
                <a:gd name="connsiteX10503" fmla="*/ 1706984 w 2566912"/>
                <a:gd name="connsiteY10503" fmla="*/ 533457 h 1447571"/>
                <a:gd name="connsiteX10504" fmla="*/ 1708221 w 2566912"/>
                <a:gd name="connsiteY10504" fmla="*/ 532504 h 1447571"/>
                <a:gd name="connsiteX10505" fmla="*/ 1707650 w 2566912"/>
                <a:gd name="connsiteY10505" fmla="*/ 531933 h 1447571"/>
                <a:gd name="connsiteX10506" fmla="*/ 1706507 w 2566912"/>
                <a:gd name="connsiteY10506" fmla="*/ 532790 h 1447571"/>
                <a:gd name="connsiteX10507" fmla="*/ 1532866 w 2566912"/>
                <a:gd name="connsiteY10507" fmla="*/ 657472 h 1447571"/>
                <a:gd name="connsiteX10508" fmla="*/ 1533247 w 2566912"/>
                <a:gd name="connsiteY10508" fmla="*/ 656615 h 1447571"/>
                <a:gd name="connsiteX10509" fmla="*/ 1532390 w 2566912"/>
                <a:gd name="connsiteY10509" fmla="*/ 656329 h 1447571"/>
                <a:gd name="connsiteX10510" fmla="*/ 1532009 w 2566912"/>
                <a:gd name="connsiteY10510" fmla="*/ 657187 h 1447571"/>
                <a:gd name="connsiteX10511" fmla="*/ 1531247 w 2566912"/>
                <a:gd name="connsiteY10511" fmla="*/ 658806 h 1447571"/>
                <a:gd name="connsiteX10512" fmla="*/ 1532104 w 2566912"/>
                <a:gd name="connsiteY10512" fmla="*/ 658996 h 1447571"/>
                <a:gd name="connsiteX10513" fmla="*/ 1532866 w 2566912"/>
                <a:gd name="connsiteY10513" fmla="*/ 657472 h 1447571"/>
                <a:gd name="connsiteX10514" fmla="*/ 1796137 w 2566912"/>
                <a:gd name="connsiteY10514" fmla="*/ 509168 h 1447571"/>
                <a:gd name="connsiteX10515" fmla="*/ 1801852 w 2566912"/>
                <a:gd name="connsiteY10515" fmla="*/ 513074 h 1447571"/>
                <a:gd name="connsiteX10516" fmla="*/ 1801852 w 2566912"/>
                <a:gd name="connsiteY10516" fmla="*/ 513454 h 1447571"/>
                <a:gd name="connsiteX10517" fmla="*/ 1802614 w 2566912"/>
                <a:gd name="connsiteY10517" fmla="*/ 516026 h 1447571"/>
                <a:gd name="connsiteX10518" fmla="*/ 1804900 w 2566912"/>
                <a:gd name="connsiteY10518" fmla="*/ 517550 h 1447571"/>
                <a:gd name="connsiteX10519" fmla="*/ 1804900 w 2566912"/>
                <a:gd name="connsiteY10519" fmla="*/ 517550 h 1447571"/>
                <a:gd name="connsiteX10520" fmla="*/ 1805758 w 2566912"/>
                <a:gd name="connsiteY10520" fmla="*/ 517169 h 1447571"/>
                <a:gd name="connsiteX10521" fmla="*/ 1807091 w 2566912"/>
                <a:gd name="connsiteY10521" fmla="*/ 511835 h 1447571"/>
                <a:gd name="connsiteX10522" fmla="*/ 1806139 w 2566912"/>
                <a:gd name="connsiteY10522" fmla="*/ 510121 h 1447571"/>
                <a:gd name="connsiteX10523" fmla="*/ 1804996 w 2566912"/>
                <a:gd name="connsiteY10523" fmla="*/ 507168 h 1447571"/>
                <a:gd name="connsiteX10524" fmla="*/ 1806519 w 2566912"/>
                <a:gd name="connsiteY10524" fmla="*/ 505834 h 1447571"/>
                <a:gd name="connsiteX10525" fmla="*/ 1808139 w 2566912"/>
                <a:gd name="connsiteY10525" fmla="*/ 503644 h 1447571"/>
                <a:gd name="connsiteX10526" fmla="*/ 1808044 w 2566912"/>
                <a:gd name="connsiteY10526" fmla="*/ 503072 h 1447571"/>
                <a:gd name="connsiteX10527" fmla="*/ 1807662 w 2566912"/>
                <a:gd name="connsiteY10527" fmla="*/ 500215 h 1447571"/>
                <a:gd name="connsiteX10528" fmla="*/ 1808901 w 2566912"/>
                <a:gd name="connsiteY10528" fmla="*/ 499167 h 1447571"/>
                <a:gd name="connsiteX10529" fmla="*/ 1810710 w 2566912"/>
                <a:gd name="connsiteY10529" fmla="*/ 497833 h 1447571"/>
                <a:gd name="connsiteX10530" fmla="*/ 1812615 w 2566912"/>
                <a:gd name="connsiteY10530" fmla="*/ 496881 h 1447571"/>
                <a:gd name="connsiteX10531" fmla="*/ 1815854 w 2566912"/>
                <a:gd name="connsiteY10531" fmla="*/ 495452 h 1447571"/>
                <a:gd name="connsiteX10532" fmla="*/ 1819664 w 2566912"/>
                <a:gd name="connsiteY10532" fmla="*/ 496976 h 1447571"/>
                <a:gd name="connsiteX10533" fmla="*/ 1824426 w 2566912"/>
                <a:gd name="connsiteY10533" fmla="*/ 498881 h 1447571"/>
                <a:gd name="connsiteX10534" fmla="*/ 1837857 w 2566912"/>
                <a:gd name="connsiteY10534" fmla="*/ 497833 h 1447571"/>
                <a:gd name="connsiteX10535" fmla="*/ 1841286 w 2566912"/>
                <a:gd name="connsiteY10535" fmla="*/ 495071 h 1447571"/>
                <a:gd name="connsiteX10536" fmla="*/ 1841286 w 2566912"/>
                <a:gd name="connsiteY10536" fmla="*/ 493928 h 1447571"/>
                <a:gd name="connsiteX10537" fmla="*/ 1838524 w 2566912"/>
                <a:gd name="connsiteY10537" fmla="*/ 492214 h 1447571"/>
                <a:gd name="connsiteX10538" fmla="*/ 1838524 w 2566912"/>
                <a:gd name="connsiteY10538" fmla="*/ 492214 h 1447571"/>
                <a:gd name="connsiteX10539" fmla="*/ 1834904 w 2566912"/>
                <a:gd name="connsiteY10539" fmla="*/ 492118 h 1447571"/>
                <a:gd name="connsiteX10540" fmla="*/ 1831285 w 2566912"/>
                <a:gd name="connsiteY10540" fmla="*/ 494595 h 1447571"/>
                <a:gd name="connsiteX10541" fmla="*/ 1826522 w 2566912"/>
                <a:gd name="connsiteY10541" fmla="*/ 494881 h 1447571"/>
                <a:gd name="connsiteX10542" fmla="*/ 1821569 w 2566912"/>
                <a:gd name="connsiteY10542" fmla="*/ 494119 h 1447571"/>
                <a:gd name="connsiteX10543" fmla="*/ 1820426 w 2566912"/>
                <a:gd name="connsiteY10543" fmla="*/ 492404 h 1447571"/>
                <a:gd name="connsiteX10544" fmla="*/ 1818997 w 2566912"/>
                <a:gd name="connsiteY10544" fmla="*/ 489832 h 1447571"/>
                <a:gd name="connsiteX10545" fmla="*/ 1811092 w 2566912"/>
                <a:gd name="connsiteY10545" fmla="*/ 489356 h 1447571"/>
                <a:gd name="connsiteX10546" fmla="*/ 1810044 w 2566912"/>
                <a:gd name="connsiteY10546" fmla="*/ 489737 h 1447571"/>
                <a:gd name="connsiteX10547" fmla="*/ 1808711 w 2566912"/>
                <a:gd name="connsiteY10547" fmla="*/ 490118 h 1447571"/>
                <a:gd name="connsiteX10548" fmla="*/ 1807853 w 2566912"/>
                <a:gd name="connsiteY10548" fmla="*/ 490023 h 1447571"/>
                <a:gd name="connsiteX10549" fmla="*/ 1804424 w 2566912"/>
                <a:gd name="connsiteY10549" fmla="*/ 490118 h 1447571"/>
                <a:gd name="connsiteX10550" fmla="*/ 1802519 w 2566912"/>
                <a:gd name="connsiteY10550" fmla="*/ 492309 h 1447571"/>
                <a:gd name="connsiteX10551" fmla="*/ 1801281 w 2566912"/>
                <a:gd name="connsiteY10551" fmla="*/ 493928 h 1447571"/>
                <a:gd name="connsiteX10552" fmla="*/ 1800709 w 2566912"/>
                <a:gd name="connsiteY10552" fmla="*/ 494404 h 1447571"/>
                <a:gd name="connsiteX10553" fmla="*/ 1798328 w 2566912"/>
                <a:gd name="connsiteY10553" fmla="*/ 498119 h 1447571"/>
                <a:gd name="connsiteX10554" fmla="*/ 1798614 w 2566912"/>
                <a:gd name="connsiteY10554" fmla="*/ 501929 h 1447571"/>
                <a:gd name="connsiteX10555" fmla="*/ 1798423 w 2566912"/>
                <a:gd name="connsiteY10555" fmla="*/ 502024 h 1447571"/>
                <a:gd name="connsiteX10556" fmla="*/ 1795947 w 2566912"/>
                <a:gd name="connsiteY10556" fmla="*/ 504025 h 1447571"/>
                <a:gd name="connsiteX10557" fmla="*/ 1795756 w 2566912"/>
                <a:gd name="connsiteY10557" fmla="*/ 504882 h 1447571"/>
                <a:gd name="connsiteX10558" fmla="*/ 1796137 w 2566912"/>
                <a:gd name="connsiteY10558" fmla="*/ 509168 h 1447571"/>
                <a:gd name="connsiteX10559" fmla="*/ 1796709 w 2566912"/>
                <a:gd name="connsiteY10559" fmla="*/ 504977 h 1447571"/>
                <a:gd name="connsiteX10560" fmla="*/ 1796899 w 2566912"/>
                <a:gd name="connsiteY10560" fmla="*/ 504025 h 1447571"/>
                <a:gd name="connsiteX10561" fmla="*/ 1798804 w 2566912"/>
                <a:gd name="connsiteY10561" fmla="*/ 502786 h 1447571"/>
                <a:gd name="connsiteX10562" fmla="*/ 1798995 w 2566912"/>
                <a:gd name="connsiteY10562" fmla="*/ 502691 h 1447571"/>
                <a:gd name="connsiteX10563" fmla="*/ 1799566 w 2566912"/>
                <a:gd name="connsiteY10563" fmla="*/ 502024 h 1447571"/>
                <a:gd name="connsiteX10564" fmla="*/ 1799186 w 2566912"/>
                <a:gd name="connsiteY10564" fmla="*/ 497738 h 1447571"/>
                <a:gd name="connsiteX10565" fmla="*/ 1801376 w 2566912"/>
                <a:gd name="connsiteY10565" fmla="*/ 495071 h 1447571"/>
                <a:gd name="connsiteX10566" fmla="*/ 1801948 w 2566912"/>
                <a:gd name="connsiteY10566" fmla="*/ 494595 h 1447571"/>
                <a:gd name="connsiteX10567" fmla="*/ 1803377 w 2566912"/>
                <a:gd name="connsiteY10567" fmla="*/ 492785 h 1447571"/>
                <a:gd name="connsiteX10568" fmla="*/ 1804900 w 2566912"/>
                <a:gd name="connsiteY10568" fmla="*/ 490880 h 1447571"/>
                <a:gd name="connsiteX10569" fmla="*/ 1805948 w 2566912"/>
                <a:gd name="connsiteY10569" fmla="*/ 490690 h 1447571"/>
                <a:gd name="connsiteX10570" fmla="*/ 1807758 w 2566912"/>
                <a:gd name="connsiteY10570" fmla="*/ 490785 h 1447571"/>
                <a:gd name="connsiteX10571" fmla="*/ 1808711 w 2566912"/>
                <a:gd name="connsiteY10571" fmla="*/ 490880 h 1447571"/>
                <a:gd name="connsiteX10572" fmla="*/ 1810425 w 2566912"/>
                <a:gd name="connsiteY10572" fmla="*/ 490404 h 1447571"/>
                <a:gd name="connsiteX10573" fmla="*/ 1811377 w 2566912"/>
                <a:gd name="connsiteY10573" fmla="*/ 490023 h 1447571"/>
                <a:gd name="connsiteX10574" fmla="*/ 1818902 w 2566912"/>
                <a:gd name="connsiteY10574" fmla="*/ 490499 h 1447571"/>
                <a:gd name="connsiteX10575" fmla="*/ 1819664 w 2566912"/>
                <a:gd name="connsiteY10575" fmla="*/ 492309 h 1447571"/>
                <a:gd name="connsiteX10576" fmla="*/ 1821093 w 2566912"/>
                <a:gd name="connsiteY10576" fmla="*/ 494690 h 1447571"/>
                <a:gd name="connsiteX10577" fmla="*/ 1826522 w 2566912"/>
                <a:gd name="connsiteY10577" fmla="*/ 495643 h 1447571"/>
                <a:gd name="connsiteX10578" fmla="*/ 1831570 w 2566912"/>
                <a:gd name="connsiteY10578" fmla="*/ 495262 h 1447571"/>
                <a:gd name="connsiteX10579" fmla="*/ 1835571 w 2566912"/>
                <a:gd name="connsiteY10579" fmla="*/ 492595 h 1447571"/>
                <a:gd name="connsiteX10580" fmla="*/ 1838238 w 2566912"/>
                <a:gd name="connsiteY10580" fmla="*/ 492880 h 1447571"/>
                <a:gd name="connsiteX10581" fmla="*/ 1840428 w 2566912"/>
                <a:gd name="connsiteY10581" fmla="*/ 494214 h 1447571"/>
                <a:gd name="connsiteX10582" fmla="*/ 1840428 w 2566912"/>
                <a:gd name="connsiteY10582" fmla="*/ 494690 h 1447571"/>
                <a:gd name="connsiteX10583" fmla="*/ 1837571 w 2566912"/>
                <a:gd name="connsiteY10583" fmla="*/ 496976 h 1447571"/>
                <a:gd name="connsiteX10584" fmla="*/ 1824617 w 2566912"/>
                <a:gd name="connsiteY10584" fmla="*/ 497929 h 1447571"/>
                <a:gd name="connsiteX10585" fmla="*/ 1820045 w 2566912"/>
                <a:gd name="connsiteY10585" fmla="*/ 496119 h 1447571"/>
                <a:gd name="connsiteX10586" fmla="*/ 1816044 w 2566912"/>
                <a:gd name="connsiteY10586" fmla="*/ 494500 h 1447571"/>
                <a:gd name="connsiteX10587" fmla="*/ 1812139 w 2566912"/>
                <a:gd name="connsiteY10587" fmla="*/ 496024 h 1447571"/>
                <a:gd name="connsiteX10588" fmla="*/ 1810425 w 2566912"/>
                <a:gd name="connsiteY10588" fmla="*/ 496881 h 1447571"/>
                <a:gd name="connsiteX10589" fmla="*/ 1808234 w 2566912"/>
                <a:gd name="connsiteY10589" fmla="*/ 498405 h 1447571"/>
                <a:gd name="connsiteX10590" fmla="*/ 1807186 w 2566912"/>
                <a:gd name="connsiteY10590" fmla="*/ 499262 h 1447571"/>
                <a:gd name="connsiteX10591" fmla="*/ 1807091 w 2566912"/>
                <a:gd name="connsiteY10591" fmla="*/ 503072 h 1447571"/>
                <a:gd name="connsiteX10592" fmla="*/ 1807186 w 2566912"/>
                <a:gd name="connsiteY10592" fmla="*/ 503644 h 1447571"/>
                <a:gd name="connsiteX10593" fmla="*/ 1805948 w 2566912"/>
                <a:gd name="connsiteY10593" fmla="*/ 504977 h 1447571"/>
                <a:gd name="connsiteX10594" fmla="*/ 1804233 w 2566912"/>
                <a:gd name="connsiteY10594" fmla="*/ 506501 h 1447571"/>
                <a:gd name="connsiteX10595" fmla="*/ 1805281 w 2566912"/>
                <a:gd name="connsiteY10595" fmla="*/ 510311 h 1447571"/>
                <a:gd name="connsiteX10596" fmla="*/ 1806043 w 2566912"/>
                <a:gd name="connsiteY10596" fmla="*/ 511740 h 1447571"/>
                <a:gd name="connsiteX10597" fmla="*/ 1804805 w 2566912"/>
                <a:gd name="connsiteY10597" fmla="*/ 516598 h 1447571"/>
                <a:gd name="connsiteX10598" fmla="*/ 1804805 w 2566912"/>
                <a:gd name="connsiteY10598" fmla="*/ 516598 h 1447571"/>
                <a:gd name="connsiteX10599" fmla="*/ 1803281 w 2566912"/>
                <a:gd name="connsiteY10599" fmla="*/ 515359 h 1447571"/>
                <a:gd name="connsiteX10600" fmla="*/ 1802710 w 2566912"/>
                <a:gd name="connsiteY10600" fmla="*/ 513264 h 1447571"/>
                <a:gd name="connsiteX10601" fmla="*/ 1802710 w 2566912"/>
                <a:gd name="connsiteY10601" fmla="*/ 512883 h 1447571"/>
                <a:gd name="connsiteX10602" fmla="*/ 1796423 w 2566912"/>
                <a:gd name="connsiteY10602" fmla="*/ 508311 h 1447571"/>
                <a:gd name="connsiteX10603" fmla="*/ 1796709 w 2566912"/>
                <a:gd name="connsiteY10603" fmla="*/ 504977 h 1447571"/>
                <a:gd name="connsiteX10604" fmla="*/ 1707936 w 2566912"/>
                <a:gd name="connsiteY10604" fmla="*/ 516026 h 1447571"/>
                <a:gd name="connsiteX10605" fmla="*/ 1708317 w 2566912"/>
                <a:gd name="connsiteY10605" fmla="*/ 518503 h 1447571"/>
                <a:gd name="connsiteX10606" fmla="*/ 1709174 w 2566912"/>
                <a:gd name="connsiteY10606" fmla="*/ 518122 h 1447571"/>
                <a:gd name="connsiteX10607" fmla="*/ 1708888 w 2566912"/>
                <a:gd name="connsiteY10607" fmla="*/ 516026 h 1447571"/>
                <a:gd name="connsiteX10608" fmla="*/ 1708127 w 2566912"/>
                <a:gd name="connsiteY10608" fmla="*/ 512597 h 1447571"/>
                <a:gd name="connsiteX10609" fmla="*/ 1707840 w 2566912"/>
                <a:gd name="connsiteY10609" fmla="*/ 512311 h 1447571"/>
                <a:gd name="connsiteX10610" fmla="*/ 1707174 w 2566912"/>
                <a:gd name="connsiteY10610" fmla="*/ 512883 h 1447571"/>
                <a:gd name="connsiteX10611" fmla="*/ 1707364 w 2566912"/>
                <a:gd name="connsiteY10611" fmla="*/ 513074 h 1447571"/>
                <a:gd name="connsiteX10612" fmla="*/ 1707936 w 2566912"/>
                <a:gd name="connsiteY10612" fmla="*/ 516026 h 1447571"/>
                <a:gd name="connsiteX10613" fmla="*/ 1712412 w 2566912"/>
                <a:gd name="connsiteY10613" fmla="*/ 521170 h 1447571"/>
                <a:gd name="connsiteX10614" fmla="*/ 1713174 w 2566912"/>
                <a:gd name="connsiteY10614" fmla="*/ 521646 h 1447571"/>
                <a:gd name="connsiteX10615" fmla="*/ 1713555 w 2566912"/>
                <a:gd name="connsiteY10615" fmla="*/ 520789 h 1447571"/>
                <a:gd name="connsiteX10616" fmla="*/ 1712984 w 2566912"/>
                <a:gd name="connsiteY10616" fmla="*/ 520027 h 1447571"/>
                <a:gd name="connsiteX10617" fmla="*/ 1710508 w 2566912"/>
                <a:gd name="connsiteY10617" fmla="*/ 518979 h 1447571"/>
                <a:gd name="connsiteX10618" fmla="*/ 1710031 w 2566912"/>
                <a:gd name="connsiteY10618" fmla="*/ 519741 h 1447571"/>
                <a:gd name="connsiteX10619" fmla="*/ 1712603 w 2566912"/>
                <a:gd name="connsiteY10619" fmla="*/ 520789 h 1447571"/>
                <a:gd name="connsiteX10620" fmla="*/ 1712412 w 2566912"/>
                <a:gd name="connsiteY10620" fmla="*/ 521170 h 1447571"/>
                <a:gd name="connsiteX10621" fmla="*/ 1167392 w 2566912"/>
                <a:gd name="connsiteY10621" fmla="*/ 699763 h 1447571"/>
                <a:gd name="connsiteX10622" fmla="*/ 1164535 w 2566912"/>
                <a:gd name="connsiteY10622" fmla="*/ 699763 h 1447571"/>
                <a:gd name="connsiteX10623" fmla="*/ 1164535 w 2566912"/>
                <a:gd name="connsiteY10623" fmla="*/ 700621 h 1447571"/>
                <a:gd name="connsiteX10624" fmla="*/ 1167392 w 2566912"/>
                <a:gd name="connsiteY10624" fmla="*/ 700621 h 1447571"/>
                <a:gd name="connsiteX10625" fmla="*/ 1167392 w 2566912"/>
                <a:gd name="connsiteY10625" fmla="*/ 699763 h 1447571"/>
                <a:gd name="connsiteX10626" fmla="*/ 1179774 w 2566912"/>
                <a:gd name="connsiteY10626" fmla="*/ 699573 h 1447571"/>
                <a:gd name="connsiteX10627" fmla="*/ 1176917 w 2566912"/>
                <a:gd name="connsiteY10627" fmla="*/ 699573 h 1447571"/>
                <a:gd name="connsiteX10628" fmla="*/ 1176917 w 2566912"/>
                <a:gd name="connsiteY10628" fmla="*/ 700430 h 1447571"/>
                <a:gd name="connsiteX10629" fmla="*/ 1179774 w 2566912"/>
                <a:gd name="connsiteY10629" fmla="*/ 700430 h 1447571"/>
                <a:gd name="connsiteX10630" fmla="*/ 1179774 w 2566912"/>
                <a:gd name="connsiteY10630" fmla="*/ 699573 h 1447571"/>
                <a:gd name="connsiteX10631" fmla="*/ 1175679 w 2566912"/>
                <a:gd name="connsiteY10631" fmla="*/ 699668 h 1447571"/>
                <a:gd name="connsiteX10632" fmla="*/ 1172821 w 2566912"/>
                <a:gd name="connsiteY10632" fmla="*/ 699668 h 1447571"/>
                <a:gd name="connsiteX10633" fmla="*/ 1172821 w 2566912"/>
                <a:gd name="connsiteY10633" fmla="*/ 700525 h 1447571"/>
                <a:gd name="connsiteX10634" fmla="*/ 1175679 w 2566912"/>
                <a:gd name="connsiteY10634" fmla="*/ 700525 h 1447571"/>
                <a:gd name="connsiteX10635" fmla="*/ 1175679 w 2566912"/>
                <a:gd name="connsiteY10635" fmla="*/ 699668 h 1447571"/>
                <a:gd name="connsiteX10636" fmla="*/ 1183870 w 2566912"/>
                <a:gd name="connsiteY10636" fmla="*/ 699573 h 1447571"/>
                <a:gd name="connsiteX10637" fmla="*/ 1181013 w 2566912"/>
                <a:gd name="connsiteY10637" fmla="*/ 699573 h 1447571"/>
                <a:gd name="connsiteX10638" fmla="*/ 1181013 w 2566912"/>
                <a:gd name="connsiteY10638" fmla="*/ 700430 h 1447571"/>
                <a:gd name="connsiteX10639" fmla="*/ 1183870 w 2566912"/>
                <a:gd name="connsiteY10639" fmla="*/ 700430 h 1447571"/>
                <a:gd name="connsiteX10640" fmla="*/ 1183870 w 2566912"/>
                <a:gd name="connsiteY10640" fmla="*/ 699573 h 1447571"/>
                <a:gd name="connsiteX10641" fmla="*/ 1512483 w 2566912"/>
                <a:gd name="connsiteY10641" fmla="*/ 356959 h 1447571"/>
                <a:gd name="connsiteX10642" fmla="*/ 1511054 w 2566912"/>
                <a:gd name="connsiteY10642" fmla="*/ 349434 h 1447571"/>
                <a:gd name="connsiteX10643" fmla="*/ 1505530 w 2566912"/>
                <a:gd name="connsiteY10643" fmla="*/ 343052 h 1447571"/>
                <a:gd name="connsiteX10644" fmla="*/ 1505530 w 2566912"/>
                <a:gd name="connsiteY10644" fmla="*/ 343052 h 1447571"/>
                <a:gd name="connsiteX10645" fmla="*/ 1501624 w 2566912"/>
                <a:gd name="connsiteY10645" fmla="*/ 343147 h 1447571"/>
                <a:gd name="connsiteX10646" fmla="*/ 1501624 w 2566912"/>
                <a:gd name="connsiteY10646" fmla="*/ 345910 h 1447571"/>
                <a:gd name="connsiteX10647" fmla="*/ 1504863 w 2566912"/>
                <a:gd name="connsiteY10647" fmla="*/ 347338 h 1447571"/>
                <a:gd name="connsiteX10648" fmla="*/ 1506292 w 2566912"/>
                <a:gd name="connsiteY10648" fmla="*/ 351434 h 1447571"/>
                <a:gd name="connsiteX10649" fmla="*/ 1505720 w 2566912"/>
                <a:gd name="connsiteY10649" fmla="*/ 351625 h 1447571"/>
                <a:gd name="connsiteX10650" fmla="*/ 1503815 w 2566912"/>
                <a:gd name="connsiteY10650" fmla="*/ 351625 h 1447571"/>
                <a:gd name="connsiteX10651" fmla="*/ 1502672 w 2566912"/>
                <a:gd name="connsiteY10651" fmla="*/ 350672 h 1447571"/>
                <a:gd name="connsiteX10652" fmla="*/ 1500767 w 2566912"/>
                <a:gd name="connsiteY10652" fmla="*/ 349529 h 1447571"/>
                <a:gd name="connsiteX10653" fmla="*/ 1498481 w 2566912"/>
                <a:gd name="connsiteY10653" fmla="*/ 350196 h 1447571"/>
                <a:gd name="connsiteX10654" fmla="*/ 1498290 w 2566912"/>
                <a:gd name="connsiteY10654" fmla="*/ 350863 h 1447571"/>
                <a:gd name="connsiteX10655" fmla="*/ 1501434 w 2566912"/>
                <a:gd name="connsiteY10655" fmla="*/ 355435 h 1447571"/>
                <a:gd name="connsiteX10656" fmla="*/ 1503529 w 2566912"/>
                <a:gd name="connsiteY10656" fmla="*/ 357435 h 1447571"/>
                <a:gd name="connsiteX10657" fmla="*/ 1506101 w 2566912"/>
                <a:gd name="connsiteY10657" fmla="*/ 360007 h 1447571"/>
                <a:gd name="connsiteX10658" fmla="*/ 1506577 w 2566912"/>
                <a:gd name="connsiteY10658" fmla="*/ 361435 h 1447571"/>
                <a:gd name="connsiteX10659" fmla="*/ 1507911 w 2566912"/>
                <a:gd name="connsiteY10659" fmla="*/ 364388 h 1447571"/>
                <a:gd name="connsiteX10660" fmla="*/ 1510292 w 2566912"/>
                <a:gd name="connsiteY10660" fmla="*/ 364864 h 1447571"/>
                <a:gd name="connsiteX10661" fmla="*/ 1511626 w 2566912"/>
                <a:gd name="connsiteY10661" fmla="*/ 364674 h 1447571"/>
                <a:gd name="connsiteX10662" fmla="*/ 1512578 w 2566912"/>
                <a:gd name="connsiteY10662" fmla="*/ 364007 h 1447571"/>
                <a:gd name="connsiteX10663" fmla="*/ 1513721 w 2566912"/>
                <a:gd name="connsiteY10663" fmla="*/ 359721 h 1447571"/>
                <a:gd name="connsiteX10664" fmla="*/ 1513054 w 2566912"/>
                <a:gd name="connsiteY10664" fmla="*/ 358387 h 1447571"/>
                <a:gd name="connsiteX10665" fmla="*/ 1512483 w 2566912"/>
                <a:gd name="connsiteY10665" fmla="*/ 356959 h 1447571"/>
                <a:gd name="connsiteX10666" fmla="*/ 1511911 w 2566912"/>
                <a:gd name="connsiteY10666" fmla="*/ 363817 h 1447571"/>
                <a:gd name="connsiteX10667" fmla="*/ 1511530 w 2566912"/>
                <a:gd name="connsiteY10667" fmla="*/ 364007 h 1447571"/>
                <a:gd name="connsiteX10668" fmla="*/ 1508578 w 2566912"/>
                <a:gd name="connsiteY10668" fmla="*/ 363817 h 1447571"/>
                <a:gd name="connsiteX10669" fmla="*/ 1507530 w 2566912"/>
                <a:gd name="connsiteY10669" fmla="*/ 361340 h 1447571"/>
                <a:gd name="connsiteX10670" fmla="*/ 1507053 w 2566912"/>
                <a:gd name="connsiteY10670" fmla="*/ 359816 h 1447571"/>
                <a:gd name="connsiteX10671" fmla="*/ 1504291 w 2566912"/>
                <a:gd name="connsiteY10671" fmla="*/ 356959 h 1447571"/>
                <a:gd name="connsiteX10672" fmla="*/ 1502196 w 2566912"/>
                <a:gd name="connsiteY10672" fmla="*/ 354958 h 1447571"/>
                <a:gd name="connsiteX10673" fmla="*/ 1499243 w 2566912"/>
                <a:gd name="connsiteY10673" fmla="*/ 350767 h 1447571"/>
                <a:gd name="connsiteX10674" fmla="*/ 1500767 w 2566912"/>
                <a:gd name="connsiteY10674" fmla="*/ 350386 h 1447571"/>
                <a:gd name="connsiteX10675" fmla="*/ 1502101 w 2566912"/>
                <a:gd name="connsiteY10675" fmla="*/ 351244 h 1447571"/>
                <a:gd name="connsiteX10676" fmla="*/ 1503434 w 2566912"/>
                <a:gd name="connsiteY10676" fmla="*/ 352387 h 1447571"/>
                <a:gd name="connsiteX10677" fmla="*/ 1506101 w 2566912"/>
                <a:gd name="connsiteY10677" fmla="*/ 352482 h 1447571"/>
                <a:gd name="connsiteX10678" fmla="*/ 1506768 w 2566912"/>
                <a:gd name="connsiteY10678" fmla="*/ 352291 h 1447571"/>
                <a:gd name="connsiteX10679" fmla="*/ 1507244 w 2566912"/>
                <a:gd name="connsiteY10679" fmla="*/ 352006 h 1447571"/>
                <a:gd name="connsiteX10680" fmla="*/ 1505815 w 2566912"/>
                <a:gd name="connsiteY10680" fmla="*/ 347053 h 1447571"/>
                <a:gd name="connsiteX10681" fmla="*/ 1505720 w 2566912"/>
                <a:gd name="connsiteY10681" fmla="*/ 346957 h 1447571"/>
                <a:gd name="connsiteX10682" fmla="*/ 1505530 w 2566912"/>
                <a:gd name="connsiteY10682" fmla="*/ 346862 h 1447571"/>
                <a:gd name="connsiteX10683" fmla="*/ 1502101 w 2566912"/>
                <a:gd name="connsiteY10683" fmla="*/ 345338 h 1447571"/>
                <a:gd name="connsiteX10684" fmla="*/ 1502386 w 2566912"/>
                <a:gd name="connsiteY10684" fmla="*/ 343719 h 1447571"/>
                <a:gd name="connsiteX10685" fmla="*/ 1505149 w 2566912"/>
                <a:gd name="connsiteY10685" fmla="*/ 344100 h 1447571"/>
                <a:gd name="connsiteX10686" fmla="*/ 1505149 w 2566912"/>
                <a:gd name="connsiteY10686" fmla="*/ 344100 h 1447571"/>
                <a:gd name="connsiteX10687" fmla="*/ 1510101 w 2566912"/>
                <a:gd name="connsiteY10687" fmla="*/ 349910 h 1447571"/>
                <a:gd name="connsiteX10688" fmla="*/ 1511530 w 2566912"/>
                <a:gd name="connsiteY10688" fmla="*/ 357244 h 1447571"/>
                <a:gd name="connsiteX10689" fmla="*/ 1512387 w 2566912"/>
                <a:gd name="connsiteY10689" fmla="*/ 359149 h 1447571"/>
                <a:gd name="connsiteX10690" fmla="*/ 1512959 w 2566912"/>
                <a:gd name="connsiteY10690" fmla="*/ 360197 h 1447571"/>
                <a:gd name="connsiteX10691" fmla="*/ 1511911 w 2566912"/>
                <a:gd name="connsiteY10691" fmla="*/ 363817 h 1447571"/>
                <a:gd name="connsiteX10692" fmla="*/ 1711079 w 2566912"/>
                <a:gd name="connsiteY10692" fmla="*/ 527742 h 1447571"/>
                <a:gd name="connsiteX10693" fmla="*/ 1711365 w 2566912"/>
                <a:gd name="connsiteY10693" fmla="*/ 527361 h 1447571"/>
                <a:gd name="connsiteX10694" fmla="*/ 1710698 w 2566912"/>
                <a:gd name="connsiteY10694" fmla="*/ 528028 h 1447571"/>
                <a:gd name="connsiteX10695" fmla="*/ 1708983 w 2566912"/>
                <a:gd name="connsiteY10695" fmla="*/ 530599 h 1447571"/>
                <a:gd name="connsiteX10696" fmla="*/ 1709650 w 2566912"/>
                <a:gd name="connsiteY10696" fmla="*/ 531076 h 1447571"/>
                <a:gd name="connsiteX10697" fmla="*/ 1711651 w 2566912"/>
                <a:gd name="connsiteY10697" fmla="*/ 528028 h 1447571"/>
                <a:gd name="connsiteX10698" fmla="*/ 1711460 w 2566912"/>
                <a:gd name="connsiteY10698" fmla="*/ 527456 h 1447571"/>
                <a:gd name="connsiteX10699" fmla="*/ 1711079 w 2566912"/>
                <a:gd name="connsiteY10699" fmla="*/ 527742 h 1447571"/>
                <a:gd name="connsiteX10700" fmla="*/ 1171488 w 2566912"/>
                <a:gd name="connsiteY10700" fmla="*/ 699668 h 1447571"/>
                <a:gd name="connsiteX10701" fmla="*/ 1168630 w 2566912"/>
                <a:gd name="connsiteY10701" fmla="*/ 699668 h 1447571"/>
                <a:gd name="connsiteX10702" fmla="*/ 1168630 w 2566912"/>
                <a:gd name="connsiteY10702" fmla="*/ 700525 h 1447571"/>
                <a:gd name="connsiteX10703" fmla="*/ 1171488 w 2566912"/>
                <a:gd name="connsiteY10703" fmla="*/ 700525 h 1447571"/>
                <a:gd name="connsiteX10704" fmla="*/ 1171488 w 2566912"/>
                <a:gd name="connsiteY10704" fmla="*/ 699668 h 1447571"/>
                <a:gd name="connsiteX10705" fmla="*/ 1491909 w 2566912"/>
                <a:gd name="connsiteY10705" fmla="*/ 365912 h 1447571"/>
                <a:gd name="connsiteX10706" fmla="*/ 1491433 w 2566912"/>
                <a:gd name="connsiteY10706" fmla="*/ 365817 h 1447571"/>
                <a:gd name="connsiteX10707" fmla="*/ 1489623 w 2566912"/>
                <a:gd name="connsiteY10707" fmla="*/ 365055 h 1447571"/>
                <a:gd name="connsiteX10708" fmla="*/ 1487623 w 2566912"/>
                <a:gd name="connsiteY10708" fmla="*/ 363436 h 1447571"/>
                <a:gd name="connsiteX10709" fmla="*/ 1486480 w 2566912"/>
                <a:gd name="connsiteY10709" fmla="*/ 362483 h 1447571"/>
                <a:gd name="connsiteX10710" fmla="*/ 1482574 w 2566912"/>
                <a:gd name="connsiteY10710" fmla="*/ 361531 h 1447571"/>
                <a:gd name="connsiteX10711" fmla="*/ 1478764 w 2566912"/>
                <a:gd name="connsiteY10711" fmla="*/ 362197 h 1447571"/>
                <a:gd name="connsiteX10712" fmla="*/ 1478574 w 2566912"/>
                <a:gd name="connsiteY10712" fmla="*/ 362197 h 1447571"/>
                <a:gd name="connsiteX10713" fmla="*/ 1478478 w 2566912"/>
                <a:gd name="connsiteY10713" fmla="*/ 362293 h 1447571"/>
                <a:gd name="connsiteX10714" fmla="*/ 1475907 w 2566912"/>
                <a:gd name="connsiteY10714" fmla="*/ 365531 h 1447571"/>
                <a:gd name="connsiteX10715" fmla="*/ 1475621 w 2566912"/>
                <a:gd name="connsiteY10715" fmla="*/ 366198 h 1447571"/>
                <a:gd name="connsiteX10716" fmla="*/ 1475430 w 2566912"/>
                <a:gd name="connsiteY10716" fmla="*/ 368674 h 1447571"/>
                <a:gd name="connsiteX10717" fmla="*/ 1477431 w 2566912"/>
                <a:gd name="connsiteY10717" fmla="*/ 370198 h 1447571"/>
                <a:gd name="connsiteX10718" fmla="*/ 1477717 w 2566912"/>
                <a:gd name="connsiteY10718" fmla="*/ 370960 h 1447571"/>
                <a:gd name="connsiteX10719" fmla="*/ 1478574 w 2566912"/>
                <a:gd name="connsiteY10719" fmla="*/ 372865 h 1447571"/>
                <a:gd name="connsiteX10720" fmla="*/ 1480098 w 2566912"/>
                <a:gd name="connsiteY10720" fmla="*/ 375151 h 1447571"/>
                <a:gd name="connsiteX10721" fmla="*/ 1480003 w 2566912"/>
                <a:gd name="connsiteY10721" fmla="*/ 375723 h 1447571"/>
                <a:gd name="connsiteX10722" fmla="*/ 1480383 w 2566912"/>
                <a:gd name="connsiteY10722" fmla="*/ 377914 h 1447571"/>
                <a:gd name="connsiteX10723" fmla="*/ 1485241 w 2566912"/>
                <a:gd name="connsiteY10723" fmla="*/ 380104 h 1447571"/>
                <a:gd name="connsiteX10724" fmla="*/ 1485432 w 2566912"/>
                <a:gd name="connsiteY10724" fmla="*/ 380104 h 1447571"/>
                <a:gd name="connsiteX10725" fmla="*/ 1486956 w 2566912"/>
                <a:gd name="connsiteY10725" fmla="*/ 378295 h 1447571"/>
                <a:gd name="connsiteX10726" fmla="*/ 1488765 w 2566912"/>
                <a:gd name="connsiteY10726" fmla="*/ 375913 h 1447571"/>
                <a:gd name="connsiteX10727" fmla="*/ 1489908 w 2566912"/>
                <a:gd name="connsiteY10727" fmla="*/ 376199 h 1447571"/>
                <a:gd name="connsiteX10728" fmla="*/ 1492576 w 2566912"/>
                <a:gd name="connsiteY10728" fmla="*/ 376390 h 1447571"/>
                <a:gd name="connsiteX10729" fmla="*/ 1492861 w 2566912"/>
                <a:gd name="connsiteY10729" fmla="*/ 375532 h 1447571"/>
                <a:gd name="connsiteX10730" fmla="*/ 1492576 w 2566912"/>
                <a:gd name="connsiteY10730" fmla="*/ 374389 h 1447571"/>
                <a:gd name="connsiteX10731" fmla="*/ 1492290 w 2566912"/>
                <a:gd name="connsiteY10731" fmla="*/ 372294 h 1447571"/>
                <a:gd name="connsiteX10732" fmla="*/ 1492576 w 2566912"/>
                <a:gd name="connsiteY10732" fmla="*/ 372008 h 1447571"/>
                <a:gd name="connsiteX10733" fmla="*/ 1493814 w 2566912"/>
                <a:gd name="connsiteY10733" fmla="*/ 369341 h 1447571"/>
                <a:gd name="connsiteX10734" fmla="*/ 1491909 w 2566912"/>
                <a:gd name="connsiteY10734" fmla="*/ 365912 h 1447571"/>
                <a:gd name="connsiteX10735" fmla="*/ 1491718 w 2566912"/>
                <a:gd name="connsiteY10735" fmla="*/ 371532 h 1447571"/>
                <a:gd name="connsiteX10736" fmla="*/ 1491433 w 2566912"/>
                <a:gd name="connsiteY10736" fmla="*/ 371913 h 1447571"/>
                <a:gd name="connsiteX10737" fmla="*/ 1491623 w 2566912"/>
                <a:gd name="connsiteY10737" fmla="*/ 374675 h 1447571"/>
                <a:gd name="connsiteX10738" fmla="*/ 1491909 w 2566912"/>
                <a:gd name="connsiteY10738" fmla="*/ 375818 h 1447571"/>
                <a:gd name="connsiteX10739" fmla="*/ 1491909 w 2566912"/>
                <a:gd name="connsiteY10739" fmla="*/ 375913 h 1447571"/>
                <a:gd name="connsiteX10740" fmla="*/ 1490194 w 2566912"/>
                <a:gd name="connsiteY10740" fmla="*/ 375532 h 1447571"/>
                <a:gd name="connsiteX10741" fmla="*/ 1488765 w 2566912"/>
                <a:gd name="connsiteY10741" fmla="*/ 375151 h 1447571"/>
                <a:gd name="connsiteX10742" fmla="*/ 1486194 w 2566912"/>
                <a:gd name="connsiteY10742" fmla="*/ 378009 h 1447571"/>
                <a:gd name="connsiteX10743" fmla="*/ 1485241 w 2566912"/>
                <a:gd name="connsiteY10743" fmla="*/ 379438 h 1447571"/>
                <a:gd name="connsiteX10744" fmla="*/ 1481146 w 2566912"/>
                <a:gd name="connsiteY10744" fmla="*/ 377533 h 1447571"/>
                <a:gd name="connsiteX10745" fmla="*/ 1480955 w 2566912"/>
                <a:gd name="connsiteY10745" fmla="*/ 376009 h 1447571"/>
                <a:gd name="connsiteX10746" fmla="*/ 1481050 w 2566912"/>
                <a:gd name="connsiteY10746" fmla="*/ 375342 h 1447571"/>
                <a:gd name="connsiteX10747" fmla="*/ 1479336 w 2566912"/>
                <a:gd name="connsiteY10747" fmla="*/ 372484 h 1447571"/>
                <a:gd name="connsiteX10748" fmla="*/ 1478669 w 2566912"/>
                <a:gd name="connsiteY10748" fmla="*/ 370960 h 1447571"/>
                <a:gd name="connsiteX10749" fmla="*/ 1478384 w 2566912"/>
                <a:gd name="connsiteY10749" fmla="*/ 370103 h 1447571"/>
                <a:gd name="connsiteX10750" fmla="*/ 1476002 w 2566912"/>
                <a:gd name="connsiteY10750" fmla="*/ 368198 h 1447571"/>
                <a:gd name="connsiteX10751" fmla="*/ 1476574 w 2566912"/>
                <a:gd name="connsiteY10751" fmla="*/ 366674 h 1447571"/>
                <a:gd name="connsiteX10752" fmla="*/ 1476955 w 2566912"/>
                <a:gd name="connsiteY10752" fmla="*/ 365912 h 1447571"/>
                <a:gd name="connsiteX10753" fmla="*/ 1479240 w 2566912"/>
                <a:gd name="connsiteY10753" fmla="*/ 363150 h 1447571"/>
                <a:gd name="connsiteX10754" fmla="*/ 1482669 w 2566912"/>
                <a:gd name="connsiteY10754" fmla="*/ 362483 h 1447571"/>
                <a:gd name="connsiteX10755" fmla="*/ 1486003 w 2566912"/>
                <a:gd name="connsiteY10755" fmla="*/ 363245 h 1447571"/>
                <a:gd name="connsiteX10756" fmla="*/ 1486003 w 2566912"/>
                <a:gd name="connsiteY10756" fmla="*/ 363245 h 1447571"/>
                <a:gd name="connsiteX10757" fmla="*/ 1487242 w 2566912"/>
                <a:gd name="connsiteY10757" fmla="*/ 364293 h 1447571"/>
                <a:gd name="connsiteX10758" fmla="*/ 1489146 w 2566912"/>
                <a:gd name="connsiteY10758" fmla="*/ 365817 h 1447571"/>
                <a:gd name="connsiteX10759" fmla="*/ 1491433 w 2566912"/>
                <a:gd name="connsiteY10759" fmla="*/ 366865 h 1447571"/>
                <a:gd name="connsiteX10760" fmla="*/ 1491909 w 2566912"/>
                <a:gd name="connsiteY10760" fmla="*/ 366960 h 1447571"/>
                <a:gd name="connsiteX10761" fmla="*/ 1492957 w 2566912"/>
                <a:gd name="connsiteY10761" fmla="*/ 369627 h 1447571"/>
                <a:gd name="connsiteX10762" fmla="*/ 1491718 w 2566912"/>
                <a:gd name="connsiteY10762" fmla="*/ 371532 h 1447571"/>
                <a:gd name="connsiteX10763" fmla="*/ 1528580 w 2566912"/>
                <a:gd name="connsiteY10763" fmla="*/ 660997 h 1447571"/>
                <a:gd name="connsiteX10764" fmla="*/ 1530199 w 2566912"/>
                <a:gd name="connsiteY10764" fmla="*/ 663092 h 1447571"/>
                <a:gd name="connsiteX10765" fmla="*/ 1530961 w 2566912"/>
                <a:gd name="connsiteY10765" fmla="*/ 662616 h 1447571"/>
                <a:gd name="connsiteX10766" fmla="*/ 1529342 w 2566912"/>
                <a:gd name="connsiteY10766" fmla="*/ 660520 h 1447571"/>
                <a:gd name="connsiteX10767" fmla="*/ 1528580 w 2566912"/>
                <a:gd name="connsiteY10767" fmla="*/ 660997 h 1447571"/>
                <a:gd name="connsiteX10768" fmla="*/ 1244259 w 2566912"/>
                <a:gd name="connsiteY10768" fmla="*/ 866927 h 1447571"/>
                <a:gd name="connsiteX10769" fmla="*/ 1245116 w 2566912"/>
                <a:gd name="connsiteY10769" fmla="*/ 862070 h 1447571"/>
                <a:gd name="connsiteX10770" fmla="*/ 1245116 w 2566912"/>
                <a:gd name="connsiteY10770" fmla="*/ 861974 h 1447571"/>
                <a:gd name="connsiteX10771" fmla="*/ 1245116 w 2566912"/>
                <a:gd name="connsiteY10771" fmla="*/ 860641 h 1447571"/>
                <a:gd name="connsiteX10772" fmla="*/ 1245116 w 2566912"/>
                <a:gd name="connsiteY10772" fmla="*/ 858545 h 1447571"/>
                <a:gd name="connsiteX10773" fmla="*/ 1243497 w 2566912"/>
                <a:gd name="connsiteY10773" fmla="*/ 856354 h 1447571"/>
                <a:gd name="connsiteX10774" fmla="*/ 1242544 w 2566912"/>
                <a:gd name="connsiteY10774" fmla="*/ 857116 h 1447571"/>
                <a:gd name="connsiteX10775" fmla="*/ 1242354 w 2566912"/>
                <a:gd name="connsiteY10775" fmla="*/ 858164 h 1447571"/>
                <a:gd name="connsiteX10776" fmla="*/ 1242163 w 2566912"/>
                <a:gd name="connsiteY10776" fmla="*/ 859307 h 1447571"/>
                <a:gd name="connsiteX10777" fmla="*/ 1242068 w 2566912"/>
                <a:gd name="connsiteY10777" fmla="*/ 859117 h 1447571"/>
                <a:gd name="connsiteX10778" fmla="*/ 1240449 w 2566912"/>
                <a:gd name="connsiteY10778" fmla="*/ 857593 h 1447571"/>
                <a:gd name="connsiteX10779" fmla="*/ 1235782 w 2566912"/>
                <a:gd name="connsiteY10779" fmla="*/ 855878 h 1447571"/>
                <a:gd name="connsiteX10780" fmla="*/ 1235401 w 2566912"/>
                <a:gd name="connsiteY10780" fmla="*/ 856354 h 1447571"/>
                <a:gd name="connsiteX10781" fmla="*/ 1235401 w 2566912"/>
                <a:gd name="connsiteY10781" fmla="*/ 856736 h 1447571"/>
                <a:gd name="connsiteX10782" fmla="*/ 1235877 w 2566912"/>
                <a:gd name="connsiteY10782" fmla="*/ 859403 h 1447571"/>
                <a:gd name="connsiteX10783" fmla="*/ 1236734 w 2566912"/>
                <a:gd name="connsiteY10783" fmla="*/ 860165 h 1447571"/>
                <a:gd name="connsiteX10784" fmla="*/ 1238067 w 2566912"/>
                <a:gd name="connsiteY10784" fmla="*/ 861498 h 1447571"/>
                <a:gd name="connsiteX10785" fmla="*/ 1240353 w 2566912"/>
                <a:gd name="connsiteY10785" fmla="*/ 866641 h 1447571"/>
                <a:gd name="connsiteX10786" fmla="*/ 1240259 w 2566912"/>
                <a:gd name="connsiteY10786" fmla="*/ 868166 h 1447571"/>
                <a:gd name="connsiteX10787" fmla="*/ 1239020 w 2566912"/>
                <a:gd name="connsiteY10787" fmla="*/ 868070 h 1447571"/>
                <a:gd name="connsiteX10788" fmla="*/ 1234829 w 2566912"/>
                <a:gd name="connsiteY10788" fmla="*/ 868261 h 1447571"/>
                <a:gd name="connsiteX10789" fmla="*/ 1234829 w 2566912"/>
                <a:gd name="connsiteY10789" fmla="*/ 869023 h 1447571"/>
                <a:gd name="connsiteX10790" fmla="*/ 1238449 w 2566912"/>
                <a:gd name="connsiteY10790" fmla="*/ 872547 h 1447571"/>
                <a:gd name="connsiteX10791" fmla="*/ 1239687 w 2566912"/>
                <a:gd name="connsiteY10791" fmla="*/ 873309 h 1447571"/>
                <a:gd name="connsiteX10792" fmla="*/ 1241211 w 2566912"/>
                <a:gd name="connsiteY10792" fmla="*/ 874262 h 1447571"/>
                <a:gd name="connsiteX10793" fmla="*/ 1242640 w 2566912"/>
                <a:gd name="connsiteY10793" fmla="*/ 874452 h 1447571"/>
                <a:gd name="connsiteX10794" fmla="*/ 1244259 w 2566912"/>
                <a:gd name="connsiteY10794" fmla="*/ 873880 h 1447571"/>
                <a:gd name="connsiteX10795" fmla="*/ 1245402 w 2566912"/>
                <a:gd name="connsiteY10795" fmla="*/ 870547 h 1447571"/>
                <a:gd name="connsiteX10796" fmla="*/ 1244926 w 2566912"/>
                <a:gd name="connsiteY10796" fmla="*/ 869023 h 1447571"/>
                <a:gd name="connsiteX10797" fmla="*/ 1244259 w 2566912"/>
                <a:gd name="connsiteY10797" fmla="*/ 866927 h 1447571"/>
                <a:gd name="connsiteX10798" fmla="*/ 1243592 w 2566912"/>
                <a:gd name="connsiteY10798" fmla="*/ 873404 h 1447571"/>
                <a:gd name="connsiteX10799" fmla="*/ 1241687 w 2566912"/>
                <a:gd name="connsiteY10799" fmla="*/ 873404 h 1447571"/>
                <a:gd name="connsiteX10800" fmla="*/ 1240353 w 2566912"/>
                <a:gd name="connsiteY10800" fmla="*/ 872547 h 1447571"/>
                <a:gd name="connsiteX10801" fmla="*/ 1239020 w 2566912"/>
                <a:gd name="connsiteY10801" fmla="*/ 871690 h 1447571"/>
                <a:gd name="connsiteX10802" fmla="*/ 1235782 w 2566912"/>
                <a:gd name="connsiteY10802" fmla="*/ 868642 h 1447571"/>
                <a:gd name="connsiteX10803" fmla="*/ 1238925 w 2566912"/>
                <a:gd name="connsiteY10803" fmla="*/ 868832 h 1447571"/>
                <a:gd name="connsiteX10804" fmla="*/ 1240163 w 2566912"/>
                <a:gd name="connsiteY10804" fmla="*/ 868928 h 1447571"/>
                <a:gd name="connsiteX10805" fmla="*/ 1241020 w 2566912"/>
                <a:gd name="connsiteY10805" fmla="*/ 868642 h 1447571"/>
                <a:gd name="connsiteX10806" fmla="*/ 1241306 w 2566912"/>
                <a:gd name="connsiteY10806" fmla="*/ 866451 h 1447571"/>
                <a:gd name="connsiteX10807" fmla="*/ 1239020 w 2566912"/>
                <a:gd name="connsiteY10807" fmla="*/ 861022 h 1447571"/>
                <a:gd name="connsiteX10808" fmla="*/ 1237496 w 2566912"/>
                <a:gd name="connsiteY10808" fmla="*/ 859498 h 1447571"/>
                <a:gd name="connsiteX10809" fmla="*/ 1236639 w 2566912"/>
                <a:gd name="connsiteY10809" fmla="*/ 858831 h 1447571"/>
                <a:gd name="connsiteX10810" fmla="*/ 1236353 w 2566912"/>
                <a:gd name="connsiteY10810" fmla="*/ 856736 h 1447571"/>
                <a:gd name="connsiteX10811" fmla="*/ 1236353 w 2566912"/>
                <a:gd name="connsiteY10811" fmla="*/ 856640 h 1447571"/>
                <a:gd name="connsiteX10812" fmla="*/ 1239877 w 2566912"/>
                <a:gd name="connsiteY10812" fmla="*/ 858259 h 1447571"/>
                <a:gd name="connsiteX10813" fmla="*/ 1241306 w 2566912"/>
                <a:gd name="connsiteY10813" fmla="*/ 859688 h 1447571"/>
                <a:gd name="connsiteX10814" fmla="*/ 1241782 w 2566912"/>
                <a:gd name="connsiteY10814" fmla="*/ 860260 h 1447571"/>
                <a:gd name="connsiteX10815" fmla="*/ 1242449 w 2566912"/>
                <a:gd name="connsiteY10815" fmla="*/ 860450 h 1447571"/>
                <a:gd name="connsiteX10816" fmla="*/ 1243306 w 2566912"/>
                <a:gd name="connsiteY10816" fmla="*/ 858355 h 1447571"/>
                <a:gd name="connsiteX10817" fmla="*/ 1243497 w 2566912"/>
                <a:gd name="connsiteY10817" fmla="*/ 857307 h 1447571"/>
                <a:gd name="connsiteX10818" fmla="*/ 1243497 w 2566912"/>
                <a:gd name="connsiteY10818" fmla="*/ 857307 h 1447571"/>
                <a:gd name="connsiteX10819" fmla="*/ 1243783 w 2566912"/>
                <a:gd name="connsiteY10819" fmla="*/ 857497 h 1447571"/>
                <a:gd name="connsiteX10820" fmla="*/ 1244259 w 2566912"/>
                <a:gd name="connsiteY10820" fmla="*/ 858641 h 1447571"/>
                <a:gd name="connsiteX10821" fmla="*/ 1244259 w 2566912"/>
                <a:gd name="connsiteY10821" fmla="*/ 860736 h 1447571"/>
                <a:gd name="connsiteX10822" fmla="*/ 1244259 w 2566912"/>
                <a:gd name="connsiteY10822" fmla="*/ 861974 h 1447571"/>
                <a:gd name="connsiteX10823" fmla="*/ 1243401 w 2566912"/>
                <a:gd name="connsiteY10823" fmla="*/ 866927 h 1447571"/>
                <a:gd name="connsiteX10824" fmla="*/ 1244068 w 2566912"/>
                <a:gd name="connsiteY10824" fmla="*/ 869404 h 1447571"/>
                <a:gd name="connsiteX10825" fmla="*/ 1244544 w 2566912"/>
                <a:gd name="connsiteY10825" fmla="*/ 870737 h 1447571"/>
                <a:gd name="connsiteX10826" fmla="*/ 1243592 w 2566912"/>
                <a:gd name="connsiteY10826" fmla="*/ 873404 h 1447571"/>
                <a:gd name="connsiteX10827" fmla="*/ 1155105 w 2566912"/>
                <a:gd name="connsiteY10827" fmla="*/ 699954 h 1447571"/>
                <a:gd name="connsiteX10828" fmla="*/ 1152247 w 2566912"/>
                <a:gd name="connsiteY10828" fmla="*/ 699954 h 1447571"/>
                <a:gd name="connsiteX10829" fmla="*/ 1152247 w 2566912"/>
                <a:gd name="connsiteY10829" fmla="*/ 700811 h 1447571"/>
                <a:gd name="connsiteX10830" fmla="*/ 1155105 w 2566912"/>
                <a:gd name="connsiteY10830" fmla="*/ 700811 h 1447571"/>
                <a:gd name="connsiteX10831" fmla="*/ 1155105 w 2566912"/>
                <a:gd name="connsiteY10831" fmla="*/ 699954 h 1447571"/>
                <a:gd name="connsiteX10832" fmla="*/ 1163296 w 2566912"/>
                <a:gd name="connsiteY10832" fmla="*/ 699859 h 1447571"/>
                <a:gd name="connsiteX10833" fmla="*/ 1160439 w 2566912"/>
                <a:gd name="connsiteY10833" fmla="*/ 699859 h 1447571"/>
                <a:gd name="connsiteX10834" fmla="*/ 1160439 w 2566912"/>
                <a:gd name="connsiteY10834" fmla="*/ 700716 h 1447571"/>
                <a:gd name="connsiteX10835" fmla="*/ 1163296 w 2566912"/>
                <a:gd name="connsiteY10835" fmla="*/ 700716 h 1447571"/>
                <a:gd name="connsiteX10836" fmla="*/ 1163296 w 2566912"/>
                <a:gd name="connsiteY10836" fmla="*/ 699859 h 1447571"/>
                <a:gd name="connsiteX10837" fmla="*/ 1159201 w 2566912"/>
                <a:gd name="connsiteY10837" fmla="*/ 699859 h 1447571"/>
                <a:gd name="connsiteX10838" fmla="*/ 1156343 w 2566912"/>
                <a:gd name="connsiteY10838" fmla="*/ 699859 h 1447571"/>
                <a:gd name="connsiteX10839" fmla="*/ 1156343 w 2566912"/>
                <a:gd name="connsiteY10839" fmla="*/ 700716 h 1447571"/>
                <a:gd name="connsiteX10840" fmla="*/ 1159201 w 2566912"/>
                <a:gd name="connsiteY10840" fmla="*/ 700716 h 1447571"/>
                <a:gd name="connsiteX10841" fmla="*/ 1159201 w 2566912"/>
                <a:gd name="connsiteY10841" fmla="*/ 699859 h 1447571"/>
                <a:gd name="connsiteX10842" fmla="*/ 1071380 w 2566912"/>
                <a:gd name="connsiteY10842" fmla="*/ 801300 h 1447571"/>
                <a:gd name="connsiteX10843" fmla="*/ 1069475 w 2566912"/>
                <a:gd name="connsiteY10843" fmla="*/ 802443 h 1447571"/>
                <a:gd name="connsiteX10844" fmla="*/ 1069761 w 2566912"/>
                <a:gd name="connsiteY10844" fmla="*/ 803395 h 1447571"/>
                <a:gd name="connsiteX10845" fmla="*/ 1071475 w 2566912"/>
                <a:gd name="connsiteY10845" fmla="*/ 803967 h 1447571"/>
                <a:gd name="connsiteX10846" fmla="*/ 1071951 w 2566912"/>
                <a:gd name="connsiteY10846" fmla="*/ 803872 h 1447571"/>
                <a:gd name="connsiteX10847" fmla="*/ 1072523 w 2566912"/>
                <a:gd name="connsiteY10847" fmla="*/ 803300 h 1447571"/>
                <a:gd name="connsiteX10848" fmla="*/ 1071380 w 2566912"/>
                <a:gd name="connsiteY10848" fmla="*/ 801300 h 1447571"/>
                <a:gd name="connsiteX10849" fmla="*/ 1070332 w 2566912"/>
                <a:gd name="connsiteY10849" fmla="*/ 802633 h 1447571"/>
                <a:gd name="connsiteX10850" fmla="*/ 1071190 w 2566912"/>
                <a:gd name="connsiteY10850" fmla="*/ 802062 h 1447571"/>
                <a:gd name="connsiteX10851" fmla="*/ 1071666 w 2566912"/>
                <a:gd name="connsiteY10851" fmla="*/ 803015 h 1447571"/>
                <a:gd name="connsiteX10852" fmla="*/ 1070332 w 2566912"/>
                <a:gd name="connsiteY10852" fmla="*/ 802633 h 1447571"/>
                <a:gd name="connsiteX10853" fmla="*/ 1055187 w 2566912"/>
                <a:gd name="connsiteY10853" fmla="*/ 795680 h 1447571"/>
                <a:gd name="connsiteX10854" fmla="*/ 1055187 w 2566912"/>
                <a:gd name="connsiteY10854" fmla="*/ 795680 h 1447571"/>
                <a:gd name="connsiteX10855" fmla="*/ 1053759 w 2566912"/>
                <a:gd name="connsiteY10855" fmla="*/ 796061 h 1447571"/>
                <a:gd name="connsiteX10856" fmla="*/ 1053473 w 2566912"/>
                <a:gd name="connsiteY10856" fmla="*/ 797204 h 1447571"/>
                <a:gd name="connsiteX10857" fmla="*/ 1055187 w 2566912"/>
                <a:gd name="connsiteY10857" fmla="*/ 798538 h 1447571"/>
                <a:gd name="connsiteX10858" fmla="*/ 1055378 w 2566912"/>
                <a:gd name="connsiteY10858" fmla="*/ 798538 h 1447571"/>
                <a:gd name="connsiteX10859" fmla="*/ 1056140 w 2566912"/>
                <a:gd name="connsiteY10859" fmla="*/ 798252 h 1447571"/>
                <a:gd name="connsiteX10860" fmla="*/ 1056426 w 2566912"/>
                <a:gd name="connsiteY10860" fmla="*/ 797299 h 1447571"/>
                <a:gd name="connsiteX10861" fmla="*/ 1055187 w 2566912"/>
                <a:gd name="connsiteY10861" fmla="*/ 795680 h 1447571"/>
                <a:gd name="connsiteX10862" fmla="*/ 1055569 w 2566912"/>
                <a:gd name="connsiteY10862" fmla="*/ 797680 h 1447571"/>
                <a:gd name="connsiteX10863" fmla="*/ 1055473 w 2566912"/>
                <a:gd name="connsiteY10863" fmla="*/ 797680 h 1447571"/>
                <a:gd name="connsiteX10864" fmla="*/ 1054426 w 2566912"/>
                <a:gd name="connsiteY10864" fmla="*/ 796823 h 1447571"/>
                <a:gd name="connsiteX10865" fmla="*/ 1054521 w 2566912"/>
                <a:gd name="connsiteY10865" fmla="*/ 796537 h 1447571"/>
                <a:gd name="connsiteX10866" fmla="*/ 1054902 w 2566912"/>
                <a:gd name="connsiteY10866" fmla="*/ 796347 h 1447571"/>
                <a:gd name="connsiteX10867" fmla="*/ 1054902 w 2566912"/>
                <a:gd name="connsiteY10867" fmla="*/ 796347 h 1447571"/>
                <a:gd name="connsiteX10868" fmla="*/ 1055664 w 2566912"/>
                <a:gd name="connsiteY10868" fmla="*/ 797395 h 1447571"/>
                <a:gd name="connsiteX10869" fmla="*/ 1055569 w 2566912"/>
                <a:gd name="connsiteY10869" fmla="*/ 797680 h 1447571"/>
                <a:gd name="connsiteX10870" fmla="*/ 831731 w 2566912"/>
                <a:gd name="connsiteY10870" fmla="*/ 923791 h 1447571"/>
                <a:gd name="connsiteX10871" fmla="*/ 828778 w 2566912"/>
                <a:gd name="connsiteY10871" fmla="*/ 925125 h 1447571"/>
                <a:gd name="connsiteX10872" fmla="*/ 829064 w 2566912"/>
                <a:gd name="connsiteY10872" fmla="*/ 925887 h 1447571"/>
                <a:gd name="connsiteX10873" fmla="*/ 832017 w 2566912"/>
                <a:gd name="connsiteY10873" fmla="*/ 926458 h 1447571"/>
                <a:gd name="connsiteX10874" fmla="*/ 833922 w 2566912"/>
                <a:gd name="connsiteY10874" fmla="*/ 925506 h 1447571"/>
                <a:gd name="connsiteX10875" fmla="*/ 833922 w 2566912"/>
                <a:gd name="connsiteY10875" fmla="*/ 924363 h 1447571"/>
                <a:gd name="connsiteX10876" fmla="*/ 831731 w 2566912"/>
                <a:gd name="connsiteY10876" fmla="*/ 923791 h 1447571"/>
                <a:gd name="connsiteX10877" fmla="*/ 833065 w 2566912"/>
                <a:gd name="connsiteY10877" fmla="*/ 925125 h 1447571"/>
                <a:gd name="connsiteX10878" fmla="*/ 832017 w 2566912"/>
                <a:gd name="connsiteY10878" fmla="*/ 925696 h 1447571"/>
                <a:gd name="connsiteX10879" fmla="*/ 829731 w 2566912"/>
                <a:gd name="connsiteY10879" fmla="*/ 925316 h 1447571"/>
                <a:gd name="connsiteX10880" fmla="*/ 831731 w 2566912"/>
                <a:gd name="connsiteY10880" fmla="*/ 924649 h 1447571"/>
                <a:gd name="connsiteX10881" fmla="*/ 831826 w 2566912"/>
                <a:gd name="connsiteY10881" fmla="*/ 924649 h 1447571"/>
                <a:gd name="connsiteX10882" fmla="*/ 833065 w 2566912"/>
                <a:gd name="connsiteY10882" fmla="*/ 924839 h 1447571"/>
                <a:gd name="connsiteX10883" fmla="*/ 833065 w 2566912"/>
                <a:gd name="connsiteY10883" fmla="*/ 925125 h 1447571"/>
                <a:gd name="connsiteX10884" fmla="*/ 1063284 w 2566912"/>
                <a:gd name="connsiteY10884" fmla="*/ 812063 h 1447571"/>
                <a:gd name="connsiteX10885" fmla="*/ 1061379 w 2566912"/>
                <a:gd name="connsiteY10885" fmla="*/ 810825 h 1447571"/>
                <a:gd name="connsiteX10886" fmla="*/ 1060712 w 2566912"/>
                <a:gd name="connsiteY10886" fmla="*/ 811301 h 1447571"/>
                <a:gd name="connsiteX10887" fmla="*/ 1060617 w 2566912"/>
                <a:gd name="connsiteY10887" fmla="*/ 811492 h 1447571"/>
                <a:gd name="connsiteX10888" fmla="*/ 1060045 w 2566912"/>
                <a:gd name="connsiteY10888" fmla="*/ 813683 h 1447571"/>
                <a:gd name="connsiteX10889" fmla="*/ 1059950 w 2566912"/>
                <a:gd name="connsiteY10889" fmla="*/ 814159 h 1447571"/>
                <a:gd name="connsiteX10890" fmla="*/ 1060140 w 2566912"/>
                <a:gd name="connsiteY10890" fmla="*/ 815492 h 1447571"/>
                <a:gd name="connsiteX10891" fmla="*/ 1061283 w 2566912"/>
                <a:gd name="connsiteY10891" fmla="*/ 815873 h 1447571"/>
                <a:gd name="connsiteX10892" fmla="*/ 1061760 w 2566912"/>
                <a:gd name="connsiteY10892" fmla="*/ 815873 h 1447571"/>
                <a:gd name="connsiteX10893" fmla="*/ 1062141 w 2566912"/>
                <a:gd name="connsiteY10893" fmla="*/ 815873 h 1447571"/>
                <a:gd name="connsiteX10894" fmla="*/ 1063284 w 2566912"/>
                <a:gd name="connsiteY10894" fmla="*/ 815587 h 1447571"/>
                <a:gd name="connsiteX10895" fmla="*/ 1063665 w 2566912"/>
                <a:gd name="connsiteY10895" fmla="*/ 814635 h 1447571"/>
                <a:gd name="connsiteX10896" fmla="*/ 1063284 w 2566912"/>
                <a:gd name="connsiteY10896" fmla="*/ 812063 h 1447571"/>
                <a:gd name="connsiteX10897" fmla="*/ 1063284 w 2566912"/>
                <a:gd name="connsiteY10897" fmla="*/ 812063 h 1447571"/>
                <a:gd name="connsiteX10898" fmla="*/ 1062712 w 2566912"/>
                <a:gd name="connsiteY10898" fmla="*/ 815016 h 1447571"/>
                <a:gd name="connsiteX10899" fmla="*/ 1061855 w 2566912"/>
                <a:gd name="connsiteY10899" fmla="*/ 815016 h 1447571"/>
                <a:gd name="connsiteX10900" fmla="*/ 1061379 w 2566912"/>
                <a:gd name="connsiteY10900" fmla="*/ 815016 h 1447571"/>
                <a:gd name="connsiteX10901" fmla="*/ 1060903 w 2566912"/>
                <a:gd name="connsiteY10901" fmla="*/ 814921 h 1447571"/>
                <a:gd name="connsiteX10902" fmla="*/ 1060903 w 2566912"/>
                <a:gd name="connsiteY10902" fmla="*/ 814159 h 1447571"/>
                <a:gd name="connsiteX10903" fmla="*/ 1060998 w 2566912"/>
                <a:gd name="connsiteY10903" fmla="*/ 813683 h 1447571"/>
                <a:gd name="connsiteX10904" fmla="*/ 1061569 w 2566912"/>
                <a:gd name="connsiteY10904" fmla="*/ 811682 h 1447571"/>
                <a:gd name="connsiteX10905" fmla="*/ 1061569 w 2566912"/>
                <a:gd name="connsiteY10905" fmla="*/ 811587 h 1447571"/>
                <a:gd name="connsiteX10906" fmla="*/ 1062522 w 2566912"/>
                <a:gd name="connsiteY10906" fmla="*/ 812254 h 1447571"/>
                <a:gd name="connsiteX10907" fmla="*/ 1062808 w 2566912"/>
                <a:gd name="connsiteY10907" fmla="*/ 814540 h 1447571"/>
                <a:gd name="connsiteX10908" fmla="*/ 1062712 w 2566912"/>
                <a:gd name="connsiteY10908" fmla="*/ 815016 h 1447571"/>
                <a:gd name="connsiteX10909" fmla="*/ 1654310 w 2566912"/>
                <a:gd name="connsiteY10909" fmla="*/ 700145 h 1447571"/>
                <a:gd name="connsiteX10910" fmla="*/ 1653739 w 2566912"/>
                <a:gd name="connsiteY10910" fmla="*/ 701097 h 1447571"/>
                <a:gd name="connsiteX10911" fmla="*/ 1654501 w 2566912"/>
                <a:gd name="connsiteY10911" fmla="*/ 705193 h 1447571"/>
                <a:gd name="connsiteX10912" fmla="*/ 1654691 w 2566912"/>
                <a:gd name="connsiteY10912" fmla="*/ 705193 h 1447571"/>
                <a:gd name="connsiteX10913" fmla="*/ 1655358 w 2566912"/>
                <a:gd name="connsiteY10913" fmla="*/ 704716 h 1447571"/>
                <a:gd name="connsiteX10914" fmla="*/ 1656120 w 2566912"/>
                <a:gd name="connsiteY10914" fmla="*/ 700811 h 1447571"/>
                <a:gd name="connsiteX10915" fmla="*/ 1655739 w 2566912"/>
                <a:gd name="connsiteY10915" fmla="*/ 700430 h 1447571"/>
                <a:gd name="connsiteX10916" fmla="*/ 1654310 w 2566912"/>
                <a:gd name="connsiteY10916" fmla="*/ 700145 h 1447571"/>
                <a:gd name="connsiteX10917" fmla="*/ 1654786 w 2566912"/>
                <a:gd name="connsiteY10917" fmla="*/ 703954 h 1447571"/>
                <a:gd name="connsiteX10918" fmla="*/ 1654691 w 2566912"/>
                <a:gd name="connsiteY10918" fmla="*/ 701097 h 1447571"/>
                <a:gd name="connsiteX10919" fmla="*/ 1654691 w 2566912"/>
                <a:gd name="connsiteY10919" fmla="*/ 700907 h 1447571"/>
                <a:gd name="connsiteX10920" fmla="*/ 1655358 w 2566912"/>
                <a:gd name="connsiteY10920" fmla="*/ 701097 h 1447571"/>
                <a:gd name="connsiteX10921" fmla="*/ 1655358 w 2566912"/>
                <a:gd name="connsiteY10921" fmla="*/ 701097 h 1447571"/>
                <a:gd name="connsiteX10922" fmla="*/ 1654786 w 2566912"/>
                <a:gd name="connsiteY10922" fmla="*/ 703954 h 1447571"/>
                <a:gd name="connsiteX10923" fmla="*/ 691523 w 2566912"/>
                <a:gd name="connsiteY10923" fmla="*/ 182842 h 1447571"/>
                <a:gd name="connsiteX10924" fmla="*/ 691523 w 2566912"/>
                <a:gd name="connsiteY10924" fmla="*/ 182842 h 1447571"/>
                <a:gd name="connsiteX10925" fmla="*/ 691047 w 2566912"/>
                <a:gd name="connsiteY10925" fmla="*/ 181984 h 1447571"/>
                <a:gd name="connsiteX10926" fmla="*/ 690094 w 2566912"/>
                <a:gd name="connsiteY10926" fmla="*/ 181794 h 1447571"/>
                <a:gd name="connsiteX10927" fmla="*/ 687523 w 2566912"/>
                <a:gd name="connsiteY10927" fmla="*/ 183413 h 1447571"/>
                <a:gd name="connsiteX10928" fmla="*/ 689046 w 2566912"/>
                <a:gd name="connsiteY10928" fmla="*/ 186461 h 1447571"/>
                <a:gd name="connsiteX10929" fmla="*/ 691523 w 2566912"/>
                <a:gd name="connsiteY10929" fmla="*/ 182842 h 1447571"/>
                <a:gd name="connsiteX10930" fmla="*/ 688570 w 2566912"/>
                <a:gd name="connsiteY10930" fmla="*/ 183413 h 1447571"/>
                <a:gd name="connsiteX10931" fmla="*/ 690094 w 2566912"/>
                <a:gd name="connsiteY10931" fmla="*/ 182651 h 1447571"/>
                <a:gd name="connsiteX10932" fmla="*/ 690571 w 2566912"/>
                <a:gd name="connsiteY10932" fmla="*/ 182746 h 1447571"/>
                <a:gd name="connsiteX10933" fmla="*/ 690666 w 2566912"/>
                <a:gd name="connsiteY10933" fmla="*/ 182842 h 1447571"/>
                <a:gd name="connsiteX10934" fmla="*/ 689237 w 2566912"/>
                <a:gd name="connsiteY10934" fmla="*/ 185699 h 1447571"/>
                <a:gd name="connsiteX10935" fmla="*/ 688570 w 2566912"/>
                <a:gd name="connsiteY10935" fmla="*/ 183413 h 1447571"/>
                <a:gd name="connsiteX10936" fmla="*/ 2018737 w 2566912"/>
                <a:gd name="connsiteY10936" fmla="*/ 776821 h 1447571"/>
                <a:gd name="connsiteX10937" fmla="*/ 2022165 w 2566912"/>
                <a:gd name="connsiteY10937" fmla="*/ 774344 h 1447571"/>
                <a:gd name="connsiteX10938" fmla="*/ 2022642 w 2566912"/>
                <a:gd name="connsiteY10938" fmla="*/ 773963 h 1447571"/>
                <a:gd name="connsiteX10939" fmla="*/ 2024737 w 2566912"/>
                <a:gd name="connsiteY10939" fmla="*/ 772630 h 1447571"/>
                <a:gd name="connsiteX10940" fmla="*/ 2025785 w 2566912"/>
                <a:gd name="connsiteY10940" fmla="*/ 771963 h 1447571"/>
                <a:gd name="connsiteX10941" fmla="*/ 2026547 w 2566912"/>
                <a:gd name="connsiteY10941" fmla="*/ 771487 h 1447571"/>
                <a:gd name="connsiteX10942" fmla="*/ 2026643 w 2566912"/>
                <a:gd name="connsiteY10942" fmla="*/ 771391 h 1447571"/>
                <a:gd name="connsiteX10943" fmla="*/ 2027880 w 2566912"/>
                <a:gd name="connsiteY10943" fmla="*/ 769010 h 1447571"/>
                <a:gd name="connsiteX10944" fmla="*/ 2028642 w 2566912"/>
                <a:gd name="connsiteY10944" fmla="*/ 767486 h 1447571"/>
                <a:gd name="connsiteX10945" fmla="*/ 2029024 w 2566912"/>
                <a:gd name="connsiteY10945" fmla="*/ 767772 h 1447571"/>
                <a:gd name="connsiteX10946" fmla="*/ 2031214 w 2566912"/>
                <a:gd name="connsiteY10946" fmla="*/ 771772 h 1447571"/>
                <a:gd name="connsiteX10947" fmla="*/ 2031881 w 2566912"/>
                <a:gd name="connsiteY10947" fmla="*/ 773106 h 1447571"/>
                <a:gd name="connsiteX10948" fmla="*/ 2032643 w 2566912"/>
                <a:gd name="connsiteY10948" fmla="*/ 774344 h 1447571"/>
                <a:gd name="connsiteX10949" fmla="*/ 2034453 w 2566912"/>
                <a:gd name="connsiteY10949" fmla="*/ 778059 h 1447571"/>
                <a:gd name="connsiteX10950" fmla="*/ 2034548 w 2566912"/>
                <a:gd name="connsiteY10950" fmla="*/ 779583 h 1447571"/>
                <a:gd name="connsiteX10951" fmla="*/ 2034453 w 2566912"/>
                <a:gd name="connsiteY10951" fmla="*/ 783012 h 1447571"/>
                <a:gd name="connsiteX10952" fmla="*/ 2034167 w 2566912"/>
                <a:gd name="connsiteY10952" fmla="*/ 786917 h 1447571"/>
                <a:gd name="connsiteX10953" fmla="*/ 2036834 w 2566912"/>
                <a:gd name="connsiteY10953" fmla="*/ 790918 h 1447571"/>
                <a:gd name="connsiteX10954" fmla="*/ 2036548 w 2566912"/>
                <a:gd name="connsiteY10954" fmla="*/ 793204 h 1447571"/>
                <a:gd name="connsiteX10955" fmla="*/ 2036262 w 2566912"/>
                <a:gd name="connsiteY10955" fmla="*/ 794728 h 1447571"/>
                <a:gd name="connsiteX10956" fmla="*/ 2036168 w 2566912"/>
                <a:gd name="connsiteY10956" fmla="*/ 795395 h 1447571"/>
                <a:gd name="connsiteX10957" fmla="*/ 2036739 w 2566912"/>
                <a:gd name="connsiteY10957" fmla="*/ 798824 h 1447571"/>
                <a:gd name="connsiteX10958" fmla="*/ 2037977 w 2566912"/>
                <a:gd name="connsiteY10958" fmla="*/ 799300 h 1447571"/>
                <a:gd name="connsiteX10959" fmla="*/ 2039882 w 2566912"/>
                <a:gd name="connsiteY10959" fmla="*/ 800347 h 1447571"/>
                <a:gd name="connsiteX10960" fmla="*/ 2041025 w 2566912"/>
                <a:gd name="connsiteY10960" fmla="*/ 802633 h 1447571"/>
                <a:gd name="connsiteX10961" fmla="*/ 2041882 w 2566912"/>
                <a:gd name="connsiteY10961" fmla="*/ 804443 h 1447571"/>
                <a:gd name="connsiteX10962" fmla="*/ 2042740 w 2566912"/>
                <a:gd name="connsiteY10962" fmla="*/ 805777 h 1447571"/>
                <a:gd name="connsiteX10963" fmla="*/ 2044644 w 2566912"/>
                <a:gd name="connsiteY10963" fmla="*/ 809491 h 1447571"/>
                <a:gd name="connsiteX10964" fmla="*/ 2044454 w 2566912"/>
                <a:gd name="connsiteY10964" fmla="*/ 809587 h 1447571"/>
                <a:gd name="connsiteX10965" fmla="*/ 2040453 w 2566912"/>
                <a:gd name="connsiteY10965" fmla="*/ 812444 h 1447571"/>
                <a:gd name="connsiteX10966" fmla="*/ 2040644 w 2566912"/>
                <a:gd name="connsiteY10966" fmla="*/ 813397 h 1447571"/>
                <a:gd name="connsiteX10967" fmla="*/ 2043216 w 2566912"/>
                <a:gd name="connsiteY10967" fmla="*/ 819493 h 1447571"/>
                <a:gd name="connsiteX10968" fmla="*/ 2043216 w 2566912"/>
                <a:gd name="connsiteY10968" fmla="*/ 820731 h 1447571"/>
                <a:gd name="connsiteX10969" fmla="*/ 2043406 w 2566912"/>
                <a:gd name="connsiteY10969" fmla="*/ 823112 h 1447571"/>
                <a:gd name="connsiteX10970" fmla="*/ 2043883 w 2566912"/>
                <a:gd name="connsiteY10970" fmla="*/ 823684 h 1447571"/>
                <a:gd name="connsiteX10971" fmla="*/ 2044740 w 2566912"/>
                <a:gd name="connsiteY10971" fmla="*/ 825493 h 1447571"/>
                <a:gd name="connsiteX10972" fmla="*/ 2044549 w 2566912"/>
                <a:gd name="connsiteY10972" fmla="*/ 825874 h 1447571"/>
                <a:gd name="connsiteX10973" fmla="*/ 2043692 w 2566912"/>
                <a:gd name="connsiteY10973" fmla="*/ 829018 h 1447571"/>
                <a:gd name="connsiteX10974" fmla="*/ 2044549 w 2566912"/>
                <a:gd name="connsiteY10974" fmla="*/ 833590 h 1447571"/>
                <a:gd name="connsiteX10975" fmla="*/ 2043883 w 2566912"/>
                <a:gd name="connsiteY10975" fmla="*/ 834828 h 1447571"/>
                <a:gd name="connsiteX10976" fmla="*/ 2041596 w 2566912"/>
                <a:gd name="connsiteY10976" fmla="*/ 839876 h 1447571"/>
                <a:gd name="connsiteX10977" fmla="*/ 2041787 w 2566912"/>
                <a:gd name="connsiteY10977" fmla="*/ 847496 h 1447571"/>
                <a:gd name="connsiteX10978" fmla="*/ 2041787 w 2566912"/>
                <a:gd name="connsiteY10978" fmla="*/ 848353 h 1447571"/>
                <a:gd name="connsiteX10979" fmla="*/ 2042549 w 2566912"/>
                <a:gd name="connsiteY10979" fmla="*/ 851306 h 1447571"/>
                <a:gd name="connsiteX10980" fmla="*/ 2043501 w 2566912"/>
                <a:gd name="connsiteY10980" fmla="*/ 851020 h 1447571"/>
                <a:gd name="connsiteX10981" fmla="*/ 2045121 w 2566912"/>
                <a:gd name="connsiteY10981" fmla="*/ 848353 h 1447571"/>
                <a:gd name="connsiteX10982" fmla="*/ 2045883 w 2566912"/>
                <a:gd name="connsiteY10982" fmla="*/ 846925 h 1447571"/>
                <a:gd name="connsiteX10983" fmla="*/ 2046169 w 2566912"/>
                <a:gd name="connsiteY10983" fmla="*/ 848449 h 1447571"/>
                <a:gd name="connsiteX10984" fmla="*/ 2046836 w 2566912"/>
                <a:gd name="connsiteY10984" fmla="*/ 850735 h 1447571"/>
                <a:gd name="connsiteX10985" fmla="*/ 2050645 w 2566912"/>
                <a:gd name="connsiteY10985" fmla="*/ 855307 h 1447571"/>
                <a:gd name="connsiteX10986" fmla="*/ 2051503 w 2566912"/>
                <a:gd name="connsiteY10986" fmla="*/ 856259 h 1447571"/>
                <a:gd name="connsiteX10987" fmla="*/ 2054836 w 2566912"/>
                <a:gd name="connsiteY10987" fmla="*/ 860831 h 1447571"/>
                <a:gd name="connsiteX10988" fmla="*/ 2055789 w 2566912"/>
                <a:gd name="connsiteY10988" fmla="*/ 864165 h 1447571"/>
                <a:gd name="connsiteX10989" fmla="*/ 2058360 w 2566912"/>
                <a:gd name="connsiteY10989" fmla="*/ 868261 h 1447571"/>
                <a:gd name="connsiteX10990" fmla="*/ 2059027 w 2566912"/>
                <a:gd name="connsiteY10990" fmla="*/ 870356 h 1447571"/>
                <a:gd name="connsiteX10991" fmla="*/ 2060361 w 2566912"/>
                <a:gd name="connsiteY10991" fmla="*/ 875786 h 1447571"/>
                <a:gd name="connsiteX10992" fmla="*/ 2061028 w 2566912"/>
                <a:gd name="connsiteY10992" fmla="*/ 879119 h 1447571"/>
                <a:gd name="connsiteX10993" fmla="*/ 2061218 w 2566912"/>
                <a:gd name="connsiteY10993" fmla="*/ 883596 h 1447571"/>
                <a:gd name="connsiteX10994" fmla="*/ 2061885 w 2566912"/>
                <a:gd name="connsiteY10994" fmla="*/ 889883 h 1447571"/>
                <a:gd name="connsiteX10995" fmla="*/ 2062933 w 2566912"/>
                <a:gd name="connsiteY10995" fmla="*/ 891407 h 1447571"/>
                <a:gd name="connsiteX10996" fmla="*/ 2064743 w 2566912"/>
                <a:gd name="connsiteY10996" fmla="*/ 894454 h 1447571"/>
                <a:gd name="connsiteX10997" fmla="*/ 2064647 w 2566912"/>
                <a:gd name="connsiteY10997" fmla="*/ 895502 h 1447571"/>
                <a:gd name="connsiteX10998" fmla="*/ 2064933 w 2566912"/>
                <a:gd name="connsiteY10998" fmla="*/ 898931 h 1447571"/>
                <a:gd name="connsiteX10999" fmla="*/ 2067600 w 2566912"/>
                <a:gd name="connsiteY10999" fmla="*/ 901217 h 1447571"/>
                <a:gd name="connsiteX11000" fmla="*/ 2069124 w 2566912"/>
                <a:gd name="connsiteY11000" fmla="*/ 902360 h 1447571"/>
                <a:gd name="connsiteX11001" fmla="*/ 2071600 w 2566912"/>
                <a:gd name="connsiteY11001" fmla="*/ 904075 h 1447571"/>
                <a:gd name="connsiteX11002" fmla="*/ 2074268 w 2566912"/>
                <a:gd name="connsiteY11002" fmla="*/ 905980 h 1447571"/>
                <a:gd name="connsiteX11003" fmla="*/ 2076649 w 2566912"/>
                <a:gd name="connsiteY11003" fmla="*/ 908647 h 1447571"/>
                <a:gd name="connsiteX11004" fmla="*/ 2080173 w 2566912"/>
                <a:gd name="connsiteY11004" fmla="*/ 910457 h 1447571"/>
                <a:gd name="connsiteX11005" fmla="*/ 2084078 w 2566912"/>
                <a:gd name="connsiteY11005" fmla="*/ 912457 h 1447571"/>
                <a:gd name="connsiteX11006" fmla="*/ 2085602 w 2566912"/>
                <a:gd name="connsiteY11006" fmla="*/ 913600 h 1447571"/>
                <a:gd name="connsiteX11007" fmla="*/ 2089412 w 2566912"/>
                <a:gd name="connsiteY11007" fmla="*/ 919029 h 1447571"/>
                <a:gd name="connsiteX11008" fmla="*/ 2090174 w 2566912"/>
                <a:gd name="connsiteY11008" fmla="*/ 918553 h 1447571"/>
                <a:gd name="connsiteX11009" fmla="*/ 2086840 w 2566912"/>
                <a:gd name="connsiteY11009" fmla="*/ 913886 h 1447571"/>
                <a:gd name="connsiteX11010" fmla="*/ 2087031 w 2566912"/>
                <a:gd name="connsiteY11010" fmla="*/ 913886 h 1447571"/>
                <a:gd name="connsiteX11011" fmla="*/ 2089793 w 2566912"/>
                <a:gd name="connsiteY11011" fmla="*/ 912647 h 1447571"/>
                <a:gd name="connsiteX11012" fmla="*/ 2089031 w 2566912"/>
                <a:gd name="connsiteY11012" fmla="*/ 908551 h 1447571"/>
                <a:gd name="connsiteX11013" fmla="*/ 2085888 w 2566912"/>
                <a:gd name="connsiteY11013" fmla="*/ 898836 h 1447571"/>
                <a:gd name="connsiteX11014" fmla="*/ 2083887 w 2566912"/>
                <a:gd name="connsiteY11014" fmla="*/ 895978 h 1447571"/>
                <a:gd name="connsiteX11015" fmla="*/ 2083030 w 2566912"/>
                <a:gd name="connsiteY11015" fmla="*/ 894931 h 1447571"/>
                <a:gd name="connsiteX11016" fmla="*/ 2083316 w 2566912"/>
                <a:gd name="connsiteY11016" fmla="*/ 891121 h 1447571"/>
                <a:gd name="connsiteX11017" fmla="*/ 2083793 w 2566912"/>
                <a:gd name="connsiteY11017" fmla="*/ 880929 h 1447571"/>
                <a:gd name="connsiteX11018" fmla="*/ 2077792 w 2566912"/>
                <a:gd name="connsiteY11018" fmla="*/ 871499 h 1447571"/>
                <a:gd name="connsiteX11019" fmla="*/ 2071696 w 2566912"/>
                <a:gd name="connsiteY11019" fmla="*/ 863689 h 1447571"/>
                <a:gd name="connsiteX11020" fmla="*/ 2070838 w 2566912"/>
                <a:gd name="connsiteY11020" fmla="*/ 858450 h 1447571"/>
                <a:gd name="connsiteX11021" fmla="*/ 2070743 w 2566912"/>
                <a:gd name="connsiteY11021" fmla="*/ 857783 h 1447571"/>
                <a:gd name="connsiteX11022" fmla="*/ 2066362 w 2566912"/>
                <a:gd name="connsiteY11022" fmla="*/ 855974 h 1447571"/>
                <a:gd name="connsiteX11023" fmla="*/ 2062361 w 2566912"/>
                <a:gd name="connsiteY11023" fmla="*/ 853307 h 1447571"/>
                <a:gd name="connsiteX11024" fmla="*/ 2061599 w 2566912"/>
                <a:gd name="connsiteY11024" fmla="*/ 852545 h 1447571"/>
                <a:gd name="connsiteX11025" fmla="*/ 2059218 w 2566912"/>
                <a:gd name="connsiteY11025" fmla="*/ 849973 h 1447571"/>
                <a:gd name="connsiteX11026" fmla="*/ 2058837 w 2566912"/>
                <a:gd name="connsiteY11026" fmla="*/ 846163 h 1447571"/>
                <a:gd name="connsiteX11027" fmla="*/ 2058646 w 2566912"/>
                <a:gd name="connsiteY11027" fmla="*/ 843782 h 1447571"/>
                <a:gd name="connsiteX11028" fmla="*/ 2056741 w 2566912"/>
                <a:gd name="connsiteY11028" fmla="*/ 840257 h 1447571"/>
                <a:gd name="connsiteX11029" fmla="*/ 2055884 w 2566912"/>
                <a:gd name="connsiteY11029" fmla="*/ 839019 h 1447571"/>
                <a:gd name="connsiteX11030" fmla="*/ 2055789 w 2566912"/>
                <a:gd name="connsiteY11030" fmla="*/ 838257 h 1447571"/>
                <a:gd name="connsiteX11031" fmla="*/ 2053408 w 2566912"/>
                <a:gd name="connsiteY11031" fmla="*/ 835590 h 1447571"/>
                <a:gd name="connsiteX11032" fmla="*/ 2053217 w 2566912"/>
                <a:gd name="connsiteY11032" fmla="*/ 835399 h 1447571"/>
                <a:gd name="connsiteX11033" fmla="*/ 2052169 w 2566912"/>
                <a:gd name="connsiteY11033" fmla="*/ 832542 h 1447571"/>
                <a:gd name="connsiteX11034" fmla="*/ 2051979 w 2566912"/>
                <a:gd name="connsiteY11034" fmla="*/ 830446 h 1447571"/>
                <a:gd name="connsiteX11035" fmla="*/ 2051788 w 2566912"/>
                <a:gd name="connsiteY11035" fmla="*/ 828827 h 1447571"/>
                <a:gd name="connsiteX11036" fmla="*/ 2053217 w 2566912"/>
                <a:gd name="connsiteY11036" fmla="*/ 826065 h 1447571"/>
                <a:gd name="connsiteX11037" fmla="*/ 2054074 w 2566912"/>
                <a:gd name="connsiteY11037" fmla="*/ 822922 h 1447571"/>
                <a:gd name="connsiteX11038" fmla="*/ 2054265 w 2566912"/>
                <a:gd name="connsiteY11038" fmla="*/ 821683 h 1447571"/>
                <a:gd name="connsiteX11039" fmla="*/ 2055218 w 2566912"/>
                <a:gd name="connsiteY11039" fmla="*/ 815492 h 1447571"/>
                <a:gd name="connsiteX11040" fmla="*/ 2056932 w 2566912"/>
                <a:gd name="connsiteY11040" fmla="*/ 812730 h 1447571"/>
                <a:gd name="connsiteX11041" fmla="*/ 2057027 w 2566912"/>
                <a:gd name="connsiteY11041" fmla="*/ 812635 h 1447571"/>
                <a:gd name="connsiteX11042" fmla="*/ 2057027 w 2566912"/>
                <a:gd name="connsiteY11042" fmla="*/ 805205 h 1447571"/>
                <a:gd name="connsiteX11043" fmla="*/ 2056455 w 2566912"/>
                <a:gd name="connsiteY11043" fmla="*/ 800443 h 1447571"/>
                <a:gd name="connsiteX11044" fmla="*/ 2056361 w 2566912"/>
                <a:gd name="connsiteY11044" fmla="*/ 799300 h 1447571"/>
                <a:gd name="connsiteX11045" fmla="*/ 2059409 w 2566912"/>
                <a:gd name="connsiteY11045" fmla="*/ 797395 h 1447571"/>
                <a:gd name="connsiteX11046" fmla="*/ 2061218 w 2566912"/>
                <a:gd name="connsiteY11046" fmla="*/ 798252 h 1447571"/>
                <a:gd name="connsiteX11047" fmla="*/ 2063123 w 2566912"/>
                <a:gd name="connsiteY11047" fmla="*/ 801109 h 1447571"/>
                <a:gd name="connsiteX11048" fmla="*/ 2063028 w 2566912"/>
                <a:gd name="connsiteY11048" fmla="*/ 801871 h 1447571"/>
                <a:gd name="connsiteX11049" fmla="*/ 2063790 w 2566912"/>
                <a:gd name="connsiteY11049" fmla="*/ 806443 h 1447571"/>
                <a:gd name="connsiteX11050" fmla="*/ 2067409 w 2566912"/>
                <a:gd name="connsiteY11050" fmla="*/ 806634 h 1447571"/>
                <a:gd name="connsiteX11051" fmla="*/ 2069410 w 2566912"/>
                <a:gd name="connsiteY11051" fmla="*/ 806634 h 1447571"/>
                <a:gd name="connsiteX11052" fmla="*/ 2073124 w 2566912"/>
                <a:gd name="connsiteY11052" fmla="*/ 808253 h 1447571"/>
                <a:gd name="connsiteX11053" fmla="*/ 2074268 w 2566912"/>
                <a:gd name="connsiteY11053" fmla="*/ 809587 h 1447571"/>
                <a:gd name="connsiteX11054" fmla="*/ 2076077 w 2566912"/>
                <a:gd name="connsiteY11054" fmla="*/ 811778 h 1447571"/>
                <a:gd name="connsiteX11055" fmla="*/ 2077125 w 2566912"/>
                <a:gd name="connsiteY11055" fmla="*/ 813206 h 1447571"/>
                <a:gd name="connsiteX11056" fmla="*/ 2078077 w 2566912"/>
                <a:gd name="connsiteY11056" fmla="*/ 814445 h 1447571"/>
                <a:gd name="connsiteX11057" fmla="*/ 2078935 w 2566912"/>
                <a:gd name="connsiteY11057" fmla="*/ 815873 h 1447571"/>
                <a:gd name="connsiteX11058" fmla="*/ 2079792 w 2566912"/>
                <a:gd name="connsiteY11058" fmla="*/ 817397 h 1447571"/>
                <a:gd name="connsiteX11059" fmla="*/ 2080649 w 2566912"/>
                <a:gd name="connsiteY11059" fmla="*/ 819016 h 1447571"/>
                <a:gd name="connsiteX11060" fmla="*/ 2083507 w 2566912"/>
                <a:gd name="connsiteY11060" fmla="*/ 823017 h 1447571"/>
                <a:gd name="connsiteX11061" fmla="*/ 2084269 w 2566912"/>
                <a:gd name="connsiteY11061" fmla="*/ 822636 h 1447571"/>
                <a:gd name="connsiteX11062" fmla="*/ 2085983 w 2566912"/>
                <a:gd name="connsiteY11062" fmla="*/ 821874 h 1447571"/>
                <a:gd name="connsiteX11063" fmla="*/ 2086078 w 2566912"/>
                <a:gd name="connsiteY11063" fmla="*/ 822065 h 1447571"/>
                <a:gd name="connsiteX11064" fmla="*/ 2086174 w 2566912"/>
                <a:gd name="connsiteY11064" fmla="*/ 822445 h 1447571"/>
                <a:gd name="connsiteX11065" fmla="*/ 2087888 w 2566912"/>
                <a:gd name="connsiteY11065" fmla="*/ 824922 h 1447571"/>
                <a:gd name="connsiteX11066" fmla="*/ 2090650 w 2566912"/>
                <a:gd name="connsiteY11066" fmla="*/ 825874 h 1447571"/>
                <a:gd name="connsiteX11067" fmla="*/ 2092936 w 2566912"/>
                <a:gd name="connsiteY11067" fmla="*/ 831113 h 1447571"/>
                <a:gd name="connsiteX11068" fmla="*/ 2092555 w 2566912"/>
                <a:gd name="connsiteY11068" fmla="*/ 831970 h 1447571"/>
                <a:gd name="connsiteX11069" fmla="*/ 2091889 w 2566912"/>
                <a:gd name="connsiteY11069" fmla="*/ 834161 h 1447571"/>
                <a:gd name="connsiteX11070" fmla="*/ 2091889 w 2566912"/>
                <a:gd name="connsiteY11070" fmla="*/ 834447 h 1447571"/>
                <a:gd name="connsiteX11071" fmla="*/ 2093508 w 2566912"/>
                <a:gd name="connsiteY11071" fmla="*/ 841876 h 1447571"/>
                <a:gd name="connsiteX11072" fmla="*/ 2096842 w 2566912"/>
                <a:gd name="connsiteY11072" fmla="*/ 843400 h 1447571"/>
                <a:gd name="connsiteX11073" fmla="*/ 2098652 w 2566912"/>
                <a:gd name="connsiteY11073" fmla="*/ 841591 h 1447571"/>
                <a:gd name="connsiteX11074" fmla="*/ 2101509 w 2566912"/>
                <a:gd name="connsiteY11074" fmla="*/ 838924 h 1447571"/>
                <a:gd name="connsiteX11075" fmla="*/ 2101794 w 2566912"/>
                <a:gd name="connsiteY11075" fmla="*/ 838924 h 1447571"/>
                <a:gd name="connsiteX11076" fmla="*/ 2105129 w 2566912"/>
                <a:gd name="connsiteY11076" fmla="*/ 837781 h 1447571"/>
                <a:gd name="connsiteX11077" fmla="*/ 2105795 w 2566912"/>
                <a:gd name="connsiteY11077" fmla="*/ 836542 h 1447571"/>
                <a:gd name="connsiteX11078" fmla="*/ 2106843 w 2566912"/>
                <a:gd name="connsiteY11078" fmla="*/ 834828 h 1447571"/>
                <a:gd name="connsiteX11079" fmla="*/ 2107414 w 2566912"/>
                <a:gd name="connsiteY11079" fmla="*/ 834733 h 1447571"/>
                <a:gd name="connsiteX11080" fmla="*/ 2111605 w 2566912"/>
                <a:gd name="connsiteY11080" fmla="*/ 832923 h 1447571"/>
                <a:gd name="connsiteX11081" fmla="*/ 2111510 w 2566912"/>
                <a:gd name="connsiteY11081" fmla="*/ 831875 h 1447571"/>
                <a:gd name="connsiteX11082" fmla="*/ 2112082 w 2566912"/>
                <a:gd name="connsiteY11082" fmla="*/ 829018 h 1447571"/>
                <a:gd name="connsiteX11083" fmla="*/ 2113415 w 2566912"/>
                <a:gd name="connsiteY11083" fmla="*/ 828541 h 1447571"/>
                <a:gd name="connsiteX11084" fmla="*/ 2116844 w 2566912"/>
                <a:gd name="connsiteY11084" fmla="*/ 827208 h 1447571"/>
                <a:gd name="connsiteX11085" fmla="*/ 2117511 w 2566912"/>
                <a:gd name="connsiteY11085" fmla="*/ 826922 h 1447571"/>
                <a:gd name="connsiteX11086" fmla="*/ 2122940 w 2566912"/>
                <a:gd name="connsiteY11086" fmla="*/ 824350 h 1447571"/>
                <a:gd name="connsiteX11087" fmla="*/ 2123797 w 2566912"/>
                <a:gd name="connsiteY11087" fmla="*/ 823779 h 1447571"/>
                <a:gd name="connsiteX11088" fmla="*/ 2129131 w 2566912"/>
                <a:gd name="connsiteY11088" fmla="*/ 818921 h 1447571"/>
                <a:gd name="connsiteX11089" fmla="*/ 2131418 w 2566912"/>
                <a:gd name="connsiteY11089" fmla="*/ 808444 h 1447571"/>
                <a:gd name="connsiteX11090" fmla="*/ 2131608 w 2566912"/>
                <a:gd name="connsiteY11090" fmla="*/ 807110 h 1447571"/>
                <a:gd name="connsiteX11091" fmla="*/ 2131798 w 2566912"/>
                <a:gd name="connsiteY11091" fmla="*/ 803491 h 1447571"/>
                <a:gd name="connsiteX11092" fmla="*/ 2131608 w 2566912"/>
                <a:gd name="connsiteY11092" fmla="*/ 800062 h 1447571"/>
                <a:gd name="connsiteX11093" fmla="*/ 2132465 w 2566912"/>
                <a:gd name="connsiteY11093" fmla="*/ 796157 h 1447571"/>
                <a:gd name="connsiteX11094" fmla="*/ 2131989 w 2566912"/>
                <a:gd name="connsiteY11094" fmla="*/ 793299 h 1447571"/>
                <a:gd name="connsiteX11095" fmla="*/ 2131608 w 2566912"/>
                <a:gd name="connsiteY11095" fmla="*/ 790632 h 1447571"/>
                <a:gd name="connsiteX11096" fmla="*/ 2130369 w 2566912"/>
                <a:gd name="connsiteY11096" fmla="*/ 787679 h 1447571"/>
                <a:gd name="connsiteX11097" fmla="*/ 2129226 w 2566912"/>
                <a:gd name="connsiteY11097" fmla="*/ 785203 h 1447571"/>
                <a:gd name="connsiteX11098" fmla="*/ 2129036 w 2566912"/>
                <a:gd name="connsiteY11098" fmla="*/ 783869 h 1447571"/>
                <a:gd name="connsiteX11099" fmla="*/ 2126084 w 2566912"/>
                <a:gd name="connsiteY11099" fmla="*/ 777107 h 1447571"/>
                <a:gd name="connsiteX11100" fmla="*/ 2123130 w 2566912"/>
                <a:gd name="connsiteY11100" fmla="*/ 775106 h 1447571"/>
                <a:gd name="connsiteX11101" fmla="*/ 2115892 w 2566912"/>
                <a:gd name="connsiteY11101" fmla="*/ 770058 h 1447571"/>
                <a:gd name="connsiteX11102" fmla="*/ 2113320 w 2566912"/>
                <a:gd name="connsiteY11102" fmla="*/ 768153 h 1447571"/>
                <a:gd name="connsiteX11103" fmla="*/ 2111701 w 2566912"/>
                <a:gd name="connsiteY11103" fmla="*/ 767010 h 1447571"/>
                <a:gd name="connsiteX11104" fmla="*/ 2108177 w 2566912"/>
                <a:gd name="connsiteY11104" fmla="*/ 759962 h 1447571"/>
                <a:gd name="connsiteX11105" fmla="*/ 2102937 w 2566912"/>
                <a:gd name="connsiteY11105" fmla="*/ 753770 h 1447571"/>
                <a:gd name="connsiteX11106" fmla="*/ 2102843 w 2566912"/>
                <a:gd name="connsiteY11106" fmla="*/ 753675 h 1447571"/>
                <a:gd name="connsiteX11107" fmla="*/ 2098270 w 2566912"/>
                <a:gd name="connsiteY11107" fmla="*/ 746722 h 1447571"/>
                <a:gd name="connsiteX11108" fmla="*/ 2099795 w 2566912"/>
                <a:gd name="connsiteY11108" fmla="*/ 736435 h 1447571"/>
                <a:gd name="connsiteX11109" fmla="*/ 2101890 w 2566912"/>
                <a:gd name="connsiteY11109" fmla="*/ 734911 h 1447571"/>
                <a:gd name="connsiteX11110" fmla="*/ 2104652 w 2566912"/>
                <a:gd name="connsiteY11110" fmla="*/ 732911 h 1447571"/>
                <a:gd name="connsiteX11111" fmla="*/ 2109415 w 2566912"/>
                <a:gd name="connsiteY11111" fmla="*/ 728720 h 1447571"/>
                <a:gd name="connsiteX11112" fmla="*/ 2110653 w 2566912"/>
                <a:gd name="connsiteY11112" fmla="*/ 724528 h 1447571"/>
                <a:gd name="connsiteX11113" fmla="*/ 2115701 w 2566912"/>
                <a:gd name="connsiteY11113" fmla="*/ 721004 h 1447571"/>
                <a:gd name="connsiteX11114" fmla="*/ 2118082 w 2566912"/>
                <a:gd name="connsiteY11114" fmla="*/ 721004 h 1447571"/>
                <a:gd name="connsiteX11115" fmla="*/ 2122083 w 2566912"/>
                <a:gd name="connsiteY11115" fmla="*/ 720528 h 1447571"/>
                <a:gd name="connsiteX11116" fmla="*/ 2123702 w 2566912"/>
                <a:gd name="connsiteY11116" fmla="*/ 720337 h 1447571"/>
                <a:gd name="connsiteX11117" fmla="*/ 2126084 w 2566912"/>
                <a:gd name="connsiteY11117" fmla="*/ 719861 h 1447571"/>
                <a:gd name="connsiteX11118" fmla="*/ 2126560 w 2566912"/>
                <a:gd name="connsiteY11118" fmla="*/ 719766 h 1447571"/>
                <a:gd name="connsiteX11119" fmla="*/ 2126941 w 2566912"/>
                <a:gd name="connsiteY11119" fmla="*/ 720433 h 1447571"/>
                <a:gd name="connsiteX11120" fmla="*/ 2127417 w 2566912"/>
                <a:gd name="connsiteY11120" fmla="*/ 721290 h 1447571"/>
                <a:gd name="connsiteX11121" fmla="*/ 2128274 w 2566912"/>
                <a:gd name="connsiteY11121" fmla="*/ 724338 h 1447571"/>
                <a:gd name="connsiteX11122" fmla="*/ 2129226 w 2566912"/>
                <a:gd name="connsiteY11122" fmla="*/ 729291 h 1447571"/>
                <a:gd name="connsiteX11123" fmla="*/ 2134942 w 2566912"/>
                <a:gd name="connsiteY11123" fmla="*/ 730910 h 1447571"/>
                <a:gd name="connsiteX11124" fmla="*/ 2136085 w 2566912"/>
                <a:gd name="connsiteY11124" fmla="*/ 730339 h 1447571"/>
                <a:gd name="connsiteX11125" fmla="*/ 2135227 w 2566912"/>
                <a:gd name="connsiteY11125" fmla="*/ 728338 h 1447571"/>
                <a:gd name="connsiteX11126" fmla="*/ 2134560 w 2566912"/>
                <a:gd name="connsiteY11126" fmla="*/ 727481 h 1447571"/>
                <a:gd name="connsiteX11127" fmla="*/ 2135609 w 2566912"/>
                <a:gd name="connsiteY11127" fmla="*/ 724243 h 1447571"/>
                <a:gd name="connsiteX11128" fmla="*/ 2135894 w 2566912"/>
                <a:gd name="connsiteY11128" fmla="*/ 723671 h 1447571"/>
                <a:gd name="connsiteX11129" fmla="*/ 2140466 w 2566912"/>
                <a:gd name="connsiteY11129" fmla="*/ 721195 h 1447571"/>
                <a:gd name="connsiteX11130" fmla="*/ 2141419 w 2566912"/>
                <a:gd name="connsiteY11130" fmla="*/ 720814 h 1447571"/>
                <a:gd name="connsiteX11131" fmla="*/ 2154087 w 2566912"/>
                <a:gd name="connsiteY11131" fmla="*/ 714908 h 1447571"/>
                <a:gd name="connsiteX11132" fmla="*/ 2155992 w 2566912"/>
                <a:gd name="connsiteY11132" fmla="*/ 710146 h 1447571"/>
                <a:gd name="connsiteX11133" fmla="*/ 2155992 w 2566912"/>
                <a:gd name="connsiteY11133" fmla="*/ 709955 h 1447571"/>
                <a:gd name="connsiteX11134" fmla="*/ 2159230 w 2566912"/>
                <a:gd name="connsiteY11134" fmla="*/ 711955 h 1447571"/>
                <a:gd name="connsiteX11135" fmla="*/ 2160183 w 2566912"/>
                <a:gd name="connsiteY11135" fmla="*/ 712241 h 1447571"/>
                <a:gd name="connsiteX11136" fmla="*/ 2164945 w 2566912"/>
                <a:gd name="connsiteY11136" fmla="*/ 708241 h 1447571"/>
                <a:gd name="connsiteX11137" fmla="*/ 2165421 w 2566912"/>
                <a:gd name="connsiteY11137" fmla="*/ 707669 h 1447571"/>
                <a:gd name="connsiteX11138" fmla="*/ 2167898 w 2566912"/>
                <a:gd name="connsiteY11138" fmla="*/ 707003 h 1447571"/>
                <a:gd name="connsiteX11139" fmla="*/ 2169612 w 2566912"/>
                <a:gd name="connsiteY11139" fmla="*/ 706717 h 1447571"/>
                <a:gd name="connsiteX11140" fmla="*/ 2174089 w 2566912"/>
                <a:gd name="connsiteY11140" fmla="*/ 705193 h 1447571"/>
                <a:gd name="connsiteX11141" fmla="*/ 2180376 w 2566912"/>
                <a:gd name="connsiteY11141" fmla="*/ 701287 h 1447571"/>
                <a:gd name="connsiteX11142" fmla="*/ 2181614 w 2566912"/>
                <a:gd name="connsiteY11142" fmla="*/ 699383 h 1447571"/>
                <a:gd name="connsiteX11143" fmla="*/ 2183519 w 2566912"/>
                <a:gd name="connsiteY11143" fmla="*/ 696716 h 1447571"/>
                <a:gd name="connsiteX11144" fmla="*/ 2185615 w 2566912"/>
                <a:gd name="connsiteY11144" fmla="*/ 695953 h 1447571"/>
                <a:gd name="connsiteX11145" fmla="*/ 2189520 w 2566912"/>
                <a:gd name="connsiteY11145" fmla="*/ 694525 h 1447571"/>
                <a:gd name="connsiteX11146" fmla="*/ 2190282 w 2566912"/>
                <a:gd name="connsiteY11146" fmla="*/ 689191 h 1447571"/>
                <a:gd name="connsiteX11147" fmla="*/ 2191710 w 2566912"/>
                <a:gd name="connsiteY11147" fmla="*/ 687667 h 1447571"/>
                <a:gd name="connsiteX11148" fmla="*/ 2193711 w 2566912"/>
                <a:gd name="connsiteY11148" fmla="*/ 685762 h 1447571"/>
                <a:gd name="connsiteX11149" fmla="*/ 2195997 w 2566912"/>
                <a:gd name="connsiteY11149" fmla="*/ 682523 h 1447571"/>
                <a:gd name="connsiteX11150" fmla="*/ 2197616 w 2566912"/>
                <a:gd name="connsiteY11150" fmla="*/ 680237 h 1447571"/>
                <a:gd name="connsiteX11151" fmla="*/ 2199616 w 2566912"/>
                <a:gd name="connsiteY11151" fmla="*/ 675379 h 1447571"/>
                <a:gd name="connsiteX11152" fmla="*/ 2200188 w 2566912"/>
                <a:gd name="connsiteY11152" fmla="*/ 673760 h 1447571"/>
                <a:gd name="connsiteX11153" fmla="*/ 2201521 w 2566912"/>
                <a:gd name="connsiteY11153" fmla="*/ 668141 h 1447571"/>
                <a:gd name="connsiteX11154" fmla="*/ 2203427 w 2566912"/>
                <a:gd name="connsiteY11154" fmla="*/ 664902 h 1447571"/>
                <a:gd name="connsiteX11155" fmla="*/ 2203903 w 2566912"/>
                <a:gd name="connsiteY11155" fmla="*/ 659949 h 1447571"/>
                <a:gd name="connsiteX11156" fmla="*/ 2204665 w 2566912"/>
                <a:gd name="connsiteY11156" fmla="*/ 656329 h 1447571"/>
                <a:gd name="connsiteX11157" fmla="*/ 2205522 w 2566912"/>
                <a:gd name="connsiteY11157" fmla="*/ 652615 h 1447571"/>
                <a:gd name="connsiteX11158" fmla="*/ 2209141 w 2566912"/>
                <a:gd name="connsiteY11158" fmla="*/ 648424 h 1447571"/>
                <a:gd name="connsiteX11159" fmla="*/ 2211142 w 2566912"/>
                <a:gd name="connsiteY11159" fmla="*/ 646424 h 1447571"/>
                <a:gd name="connsiteX11160" fmla="*/ 2211237 w 2566912"/>
                <a:gd name="connsiteY11160" fmla="*/ 642137 h 1447571"/>
                <a:gd name="connsiteX11161" fmla="*/ 2211046 w 2566912"/>
                <a:gd name="connsiteY11161" fmla="*/ 641280 h 1447571"/>
                <a:gd name="connsiteX11162" fmla="*/ 2212570 w 2566912"/>
                <a:gd name="connsiteY11162" fmla="*/ 637661 h 1447571"/>
                <a:gd name="connsiteX11163" fmla="*/ 2211809 w 2566912"/>
                <a:gd name="connsiteY11163" fmla="*/ 634993 h 1447571"/>
                <a:gd name="connsiteX11164" fmla="*/ 2211046 w 2566912"/>
                <a:gd name="connsiteY11164" fmla="*/ 633755 h 1447571"/>
                <a:gd name="connsiteX11165" fmla="*/ 2211618 w 2566912"/>
                <a:gd name="connsiteY11165" fmla="*/ 631374 h 1447571"/>
                <a:gd name="connsiteX11166" fmla="*/ 2211999 w 2566912"/>
                <a:gd name="connsiteY11166" fmla="*/ 630517 h 1447571"/>
                <a:gd name="connsiteX11167" fmla="*/ 2211809 w 2566912"/>
                <a:gd name="connsiteY11167" fmla="*/ 629183 h 1447571"/>
                <a:gd name="connsiteX11168" fmla="*/ 2207903 w 2566912"/>
                <a:gd name="connsiteY11168" fmla="*/ 627564 h 1447571"/>
                <a:gd name="connsiteX11169" fmla="*/ 2202569 w 2566912"/>
                <a:gd name="connsiteY11169" fmla="*/ 627754 h 1447571"/>
                <a:gd name="connsiteX11170" fmla="*/ 2197616 w 2566912"/>
                <a:gd name="connsiteY11170" fmla="*/ 628421 h 1447571"/>
                <a:gd name="connsiteX11171" fmla="*/ 2195901 w 2566912"/>
                <a:gd name="connsiteY11171" fmla="*/ 628802 h 1447571"/>
                <a:gd name="connsiteX11172" fmla="*/ 2193711 w 2566912"/>
                <a:gd name="connsiteY11172" fmla="*/ 629278 h 1447571"/>
                <a:gd name="connsiteX11173" fmla="*/ 2196378 w 2566912"/>
                <a:gd name="connsiteY11173" fmla="*/ 627183 h 1447571"/>
                <a:gd name="connsiteX11174" fmla="*/ 2200092 w 2566912"/>
                <a:gd name="connsiteY11174" fmla="*/ 626802 h 1447571"/>
                <a:gd name="connsiteX11175" fmla="*/ 2208094 w 2566912"/>
                <a:gd name="connsiteY11175" fmla="*/ 622325 h 1447571"/>
                <a:gd name="connsiteX11176" fmla="*/ 2207236 w 2566912"/>
                <a:gd name="connsiteY11176" fmla="*/ 617563 h 1447571"/>
                <a:gd name="connsiteX11177" fmla="*/ 2206569 w 2566912"/>
                <a:gd name="connsiteY11177" fmla="*/ 615943 h 1447571"/>
                <a:gd name="connsiteX11178" fmla="*/ 2204570 w 2566912"/>
                <a:gd name="connsiteY11178" fmla="*/ 614420 h 1447571"/>
                <a:gd name="connsiteX11179" fmla="*/ 2203712 w 2566912"/>
                <a:gd name="connsiteY11179" fmla="*/ 614134 h 1447571"/>
                <a:gd name="connsiteX11180" fmla="*/ 2201902 w 2566912"/>
                <a:gd name="connsiteY11180" fmla="*/ 613658 h 1447571"/>
                <a:gd name="connsiteX11181" fmla="*/ 2199807 w 2566912"/>
                <a:gd name="connsiteY11181" fmla="*/ 613086 h 1447571"/>
                <a:gd name="connsiteX11182" fmla="*/ 2205712 w 2566912"/>
                <a:gd name="connsiteY11182" fmla="*/ 612229 h 1447571"/>
                <a:gd name="connsiteX11183" fmla="*/ 2206569 w 2566912"/>
                <a:gd name="connsiteY11183" fmla="*/ 611753 h 1447571"/>
                <a:gd name="connsiteX11184" fmla="*/ 2203712 w 2566912"/>
                <a:gd name="connsiteY11184" fmla="*/ 607752 h 1447571"/>
                <a:gd name="connsiteX11185" fmla="*/ 2202760 w 2566912"/>
                <a:gd name="connsiteY11185" fmla="*/ 607085 h 1447571"/>
                <a:gd name="connsiteX11186" fmla="*/ 2201140 w 2566912"/>
                <a:gd name="connsiteY11186" fmla="*/ 605371 h 1447571"/>
                <a:gd name="connsiteX11187" fmla="*/ 2197521 w 2566912"/>
                <a:gd name="connsiteY11187" fmla="*/ 601561 h 1447571"/>
                <a:gd name="connsiteX11188" fmla="*/ 2195330 w 2566912"/>
                <a:gd name="connsiteY11188" fmla="*/ 598608 h 1447571"/>
                <a:gd name="connsiteX11189" fmla="*/ 2194378 w 2566912"/>
                <a:gd name="connsiteY11189" fmla="*/ 597084 h 1447571"/>
                <a:gd name="connsiteX11190" fmla="*/ 2193044 w 2566912"/>
                <a:gd name="connsiteY11190" fmla="*/ 595465 h 1447571"/>
                <a:gd name="connsiteX11191" fmla="*/ 2189711 w 2566912"/>
                <a:gd name="connsiteY11191" fmla="*/ 591178 h 1447571"/>
                <a:gd name="connsiteX11192" fmla="*/ 2185043 w 2566912"/>
                <a:gd name="connsiteY11192" fmla="*/ 585178 h 1447571"/>
                <a:gd name="connsiteX11193" fmla="*/ 2183138 w 2566912"/>
                <a:gd name="connsiteY11193" fmla="*/ 584035 h 1447571"/>
                <a:gd name="connsiteX11194" fmla="*/ 2181138 w 2566912"/>
                <a:gd name="connsiteY11194" fmla="*/ 582796 h 1447571"/>
                <a:gd name="connsiteX11195" fmla="*/ 2181519 w 2566912"/>
                <a:gd name="connsiteY11195" fmla="*/ 578129 h 1447571"/>
                <a:gd name="connsiteX11196" fmla="*/ 2181042 w 2566912"/>
                <a:gd name="connsiteY11196" fmla="*/ 574224 h 1447571"/>
                <a:gd name="connsiteX11197" fmla="*/ 2180662 w 2566912"/>
                <a:gd name="connsiteY11197" fmla="*/ 572891 h 1447571"/>
                <a:gd name="connsiteX11198" fmla="*/ 2182948 w 2566912"/>
                <a:gd name="connsiteY11198" fmla="*/ 569366 h 1447571"/>
                <a:gd name="connsiteX11199" fmla="*/ 2183614 w 2566912"/>
                <a:gd name="connsiteY11199" fmla="*/ 568604 h 1447571"/>
                <a:gd name="connsiteX11200" fmla="*/ 2188282 w 2566912"/>
                <a:gd name="connsiteY11200" fmla="*/ 562889 h 1447571"/>
                <a:gd name="connsiteX11201" fmla="*/ 2188662 w 2566912"/>
                <a:gd name="connsiteY11201" fmla="*/ 562318 h 1447571"/>
                <a:gd name="connsiteX11202" fmla="*/ 2191139 w 2566912"/>
                <a:gd name="connsiteY11202" fmla="*/ 559174 h 1447571"/>
                <a:gd name="connsiteX11203" fmla="*/ 2196759 w 2566912"/>
                <a:gd name="connsiteY11203" fmla="*/ 558032 h 1447571"/>
                <a:gd name="connsiteX11204" fmla="*/ 2198283 w 2566912"/>
                <a:gd name="connsiteY11204" fmla="*/ 554793 h 1447571"/>
                <a:gd name="connsiteX11205" fmla="*/ 2198664 w 2566912"/>
                <a:gd name="connsiteY11205" fmla="*/ 552602 h 1447571"/>
                <a:gd name="connsiteX11206" fmla="*/ 2198664 w 2566912"/>
                <a:gd name="connsiteY11206" fmla="*/ 551650 h 1447571"/>
                <a:gd name="connsiteX11207" fmla="*/ 2193902 w 2566912"/>
                <a:gd name="connsiteY11207" fmla="*/ 550888 h 1447571"/>
                <a:gd name="connsiteX11208" fmla="*/ 2192473 w 2566912"/>
                <a:gd name="connsiteY11208" fmla="*/ 551078 h 1447571"/>
                <a:gd name="connsiteX11209" fmla="*/ 2189520 w 2566912"/>
                <a:gd name="connsiteY11209" fmla="*/ 551554 h 1447571"/>
                <a:gd name="connsiteX11210" fmla="*/ 2185900 w 2566912"/>
                <a:gd name="connsiteY11210" fmla="*/ 550507 h 1447571"/>
                <a:gd name="connsiteX11211" fmla="*/ 2184186 w 2566912"/>
                <a:gd name="connsiteY11211" fmla="*/ 549840 h 1447571"/>
                <a:gd name="connsiteX11212" fmla="*/ 2183424 w 2566912"/>
                <a:gd name="connsiteY11212" fmla="*/ 549649 h 1447571"/>
                <a:gd name="connsiteX11213" fmla="*/ 2180186 w 2566912"/>
                <a:gd name="connsiteY11213" fmla="*/ 549364 h 1447571"/>
                <a:gd name="connsiteX11214" fmla="*/ 2176280 w 2566912"/>
                <a:gd name="connsiteY11214" fmla="*/ 554603 h 1447571"/>
                <a:gd name="connsiteX11215" fmla="*/ 2174375 w 2566912"/>
                <a:gd name="connsiteY11215" fmla="*/ 557650 h 1447571"/>
                <a:gd name="connsiteX11216" fmla="*/ 2165803 w 2566912"/>
                <a:gd name="connsiteY11216" fmla="*/ 554888 h 1447571"/>
                <a:gd name="connsiteX11217" fmla="*/ 2165898 w 2566912"/>
                <a:gd name="connsiteY11217" fmla="*/ 552507 h 1447571"/>
                <a:gd name="connsiteX11218" fmla="*/ 2166088 w 2566912"/>
                <a:gd name="connsiteY11218" fmla="*/ 550602 h 1447571"/>
                <a:gd name="connsiteX11219" fmla="*/ 2161326 w 2566912"/>
                <a:gd name="connsiteY11219" fmla="*/ 548697 h 1447571"/>
                <a:gd name="connsiteX11220" fmla="*/ 2161136 w 2566912"/>
                <a:gd name="connsiteY11220" fmla="*/ 548697 h 1447571"/>
                <a:gd name="connsiteX11221" fmla="*/ 2159516 w 2566912"/>
                <a:gd name="connsiteY11221" fmla="*/ 546697 h 1447571"/>
                <a:gd name="connsiteX11222" fmla="*/ 2157421 w 2566912"/>
                <a:gd name="connsiteY11222" fmla="*/ 543744 h 1447571"/>
                <a:gd name="connsiteX11223" fmla="*/ 2155706 w 2566912"/>
                <a:gd name="connsiteY11223" fmla="*/ 542887 h 1447571"/>
                <a:gd name="connsiteX11224" fmla="*/ 2154944 w 2566912"/>
                <a:gd name="connsiteY11224" fmla="*/ 541744 h 1447571"/>
                <a:gd name="connsiteX11225" fmla="*/ 2157516 w 2566912"/>
                <a:gd name="connsiteY11225" fmla="*/ 537362 h 1447571"/>
                <a:gd name="connsiteX11226" fmla="*/ 2161040 w 2566912"/>
                <a:gd name="connsiteY11226" fmla="*/ 537458 h 1447571"/>
                <a:gd name="connsiteX11227" fmla="*/ 2165136 w 2566912"/>
                <a:gd name="connsiteY11227" fmla="*/ 537458 h 1447571"/>
                <a:gd name="connsiteX11228" fmla="*/ 2166470 w 2566912"/>
                <a:gd name="connsiteY11228" fmla="*/ 532504 h 1447571"/>
                <a:gd name="connsiteX11229" fmla="*/ 2166470 w 2566912"/>
                <a:gd name="connsiteY11229" fmla="*/ 530790 h 1447571"/>
                <a:gd name="connsiteX11230" fmla="*/ 2169136 w 2566912"/>
                <a:gd name="connsiteY11230" fmla="*/ 528028 h 1447571"/>
                <a:gd name="connsiteX11231" fmla="*/ 2169612 w 2566912"/>
                <a:gd name="connsiteY11231" fmla="*/ 527837 h 1447571"/>
                <a:gd name="connsiteX11232" fmla="*/ 2171899 w 2566912"/>
                <a:gd name="connsiteY11232" fmla="*/ 523741 h 1447571"/>
                <a:gd name="connsiteX11233" fmla="*/ 2177614 w 2566912"/>
                <a:gd name="connsiteY11233" fmla="*/ 516788 h 1447571"/>
                <a:gd name="connsiteX11234" fmla="*/ 2181805 w 2566912"/>
                <a:gd name="connsiteY11234" fmla="*/ 516121 h 1447571"/>
                <a:gd name="connsiteX11235" fmla="*/ 2182090 w 2566912"/>
                <a:gd name="connsiteY11235" fmla="*/ 518598 h 1447571"/>
                <a:gd name="connsiteX11236" fmla="*/ 2182471 w 2566912"/>
                <a:gd name="connsiteY11236" fmla="*/ 523170 h 1447571"/>
                <a:gd name="connsiteX11237" fmla="*/ 2181233 w 2566912"/>
                <a:gd name="connsiteY11237" fmla="*/ 526123 h 1447571"/>
                <a:gd name="connsiteX11238" fmla="*/ 2180090 w 2566912"/>
                <a:gd name="connsiteY11238" fmla="*/ 527742 h 1447571"/>
                <a:gd name="connsiteX11239" fmla="*/ 2183234 w 2566912"/>
                <a:gd name="connsiteY11239" fmla="*/ 533266 h 1447571"/>
                <a:gd name="connsiteX11240" fmla="*/ 2182090 w 2566912"/>
                <a:gd name="connsiteY11240" fmla="*/ 536410 h 1447571"/>
                <a:gd name="connsiteX11241" fmla="*/ 2181805 w 2566912"/>
                <a:gd name="connsiteY11241" fmla="*/ 538505 h 1447571"/>
                <a:gd name="connsiteX11242" fmla="*/ 2183710 w 2566912"/>
                <a:gd name="connsiteY11242" fmla="*/ 539267 h 1447571"/>
                <a:gd name="connsiteX11243" fmla="*/ 2188853 w 2566912"/>
                <a:gd name="connsiteY11243" fmla="*/ 534219 h 1447571"/>
                <a:gd name="connsiteX11244" fmla="*/ 2189425 w 2566912"/>
                <a:gd name="connsiteY11244" fmla="*/ 533457 h 1447571"/>
                <a:gd name="connsiteX11245" fmla="*/ 2191901 w 2566912"/>
                <a:gd name="connsiteY11245" fmla="*/ 530218 h 1447571"/>
                <a:gd name="connsiteX11246" fmla="*/ 2196759 w 2566912"/>
                <a:gd name="connsiteY11246" fmla="*/ 526218 h 1447571"/>
                <a:gd name="connsiteX11247" fmla="*/ 2201712 w 2566912"/>
                <a:gd name="connsiteY11247" fmla="*/ 525551 h 1447571"/>
                <a:gd name="connsiteX11248" fmla="*/ 2202664 w 2566912"/>
                <a:gd name="connsiteY11248" fmla="*/ 525551 h 1447571"/>
                <a:gd name="connsiteX11249" fmla="*/ 2204188 w 2566912"/>
                <a:gd name="connsiteY11249" fmla="*/ 525932 h 1447571"/>
                <a:gd name="connsiteX11250" fmla="*/ 2205236 w 2566912"/>
                <a:gd name="connsiteY11250" fmla="*/ 526599 h 1447571"/>
                <a:gd name="connsiteX11251" fmla="*/ 2209522 w 2566912"/>
                <a:gd name="connsiteY11251" fmla="*/ 527361 h 1447571"/>
                <a:gd name="connsiteX11252" fmla="*/ 2210665 w 2566912"/>
                <a:gd name="connsiteY11252" fmla="*/ 530504 h 1447571"/>
                <a:gd name="connsiteX11253" fmla="*/ 2210665 w 2566912"/>
                <a:gd name="connsiteY11253" fmla="*/ 531647 h 1447571"/>
                <a:gd name="connsiteX11254" fmla="*/ 2210475 w 2566912"/>
                <a:gd name="connsiteY11254" fmla="*/ 536029 h 1447571"/>
                <a:gd name="connsiteX11255" fmla="*/ 2210380 w 2566912"/>
                <a:gd name="connsiteY11255" fmla="*/ 540791 h 1447571"/>
                <a:gd name="connsiteX11256" fmla="*/ 2210475 w 2566912"/>
                <a:gd name="connsiteY11256" fmla="*/ 542315 h 1447571"/>
                <a:gd name="connsiteX11257" fmla="*/ 2213713 w 2566912"/>
                <a:gd name="connsiteY11257" fmla="*/ 545744 h 1447571"/>
                <a:gd name="connsiteX11258" fmla="*/ 2218000 w 2566912"/>
                <a:gd name="connsiteY11258" fmla="*/ 545935 h 1447571"/>
                <a:gd name="connsiteX11259" fmla="*/ 2220095 w 2566912"/>
                <a:gd name="connsiteY11259" fmla="*/ 547268 h 1447571"/>
                <a:gd name="connsiteX11260" fmla="*/ 2220381 w 2566912"/>
                <a:gd name="connsiteY11260" fmla="*/ 547649 h 1447571"/>
                <a:gd name="connsiteX11261" fmla="*/ 2223810 w 2566912"/>
                <a:gd name="connsiteY11261" fmla="*/ 548221 h 1447571"/>
                <a:gd name="connsiteX11262" fmla="*/ 2225905 w 2566912"/>
                <a:gd name="connsiteY11262" fmla="*/ 548221 h 1447571"/>
                <a:gd name="connsiteX11263" fmla="*/ 2227905 w 2566912"/>
                <a:gd name="connsiteY11263" fmla="*/ 552888 h 1447571"/>
                <a:gd name="connsiteX11264" fmla="*/ 2225048 w 2566912"/>
                <a:gd name="connsiteY11264" fmla="*/ 555079 h 1447571"/>
                <a:gd name="connsiteX11265" fmla="*/ 2224286 w 2566912"/>
                <a:gd name="connsiteY11265" fmla="*/ 555460 h 1447571"/>
                <a:gd name="connsiteX11266" fmla="*/ 2226953 w 2566912"/>
                <a:gd name="connsiteY11266" fmla="*/ 560317 h 1447571"/>
                <a:gd name="connsiteX11267" fmla="*/ 2228096 w 2566912"/>
                <a:gd name="connsiteY11267" fmla="*/ 561841 h 1447571"/>
                <a:gd name="connsiteX11268" fmla="*/ 2228382 w 2566912"/>
                <a:gd name="connsiteY11268" fmla="*/ 562413 h 1447571"/>
                <a:gd name="connsiteX11269" fmla="*/ 2231239 w 2566912"/>
                <a:gd name="connsiteY11269" fmla="*/ 566795 h 1447571"/>
                <a:gd name="connsiteX11270" fmla="*/ 2230192 w 2566912"/>
                <a:gd name="connsiteY11270" fmla="*/ 570128 h 1447571"/>
                <a:gd name="connsiteX11271" fmla="*/ 2229525 w 2566912"/>
                <a:gd name="connsiteY11271" fmla="*/ 571176 h 1447571"/>
                <a:gd name="connsiteX11272" fmla="*/ 2231620 w 2566912"/>
                <a:gd name="connsiteY11272" fmla="*/ 577939 h 1447571"/>
                <a:gd name="connsiteX11273" fmla="*/ 2232192 w 2566912"/>
                <a:gd name="connsiteY11273" fmla="*/ 579367 h 1447571"/>
                <a:gd name="connsiteX11274" fmla="*/ 2232287 w 2566912"/>
                <a:gd name="connsiteY11274" fmla="*/ 579558 h 1447571"/>
                <a:gd name="connsiteX11275" fmla="*/ 2234383 w 2566912"/>
                <a:gd name="connsiteY11275" fmla="*/ 582701 h 1447571"/>
                <a:gd name="connsiteX11276" fmla="*/ 2239717 w 2566912"/>
                <a:gd name="connsiteY11276" fmla="*/ 580891 h 1447571"/>
                <a:gd name="connsiteX11277" fmla="*/ 2243526 w 2566912"/>
                <a:gd name="connsiteY11277" fmla="*/ 576986 h 1447571"/>
                <a:gd name="connsiteX11278" fmla="*/ 2243622 w 2566912"/>
                <a:gd name="connsiteY11278" fmla="*/ 576891 h 1447571"/>
                <a:gd name="connsiteX11279" fmla="*/ 2244765 w 2566912"/>
                <a:gd name="connsiteY11279" fmla="*/ 577367 h 1447571"/>
                <a:gd name="connsiteX11280" fmla="*/ 2245336 w 2566912"/>
                <a:gd name="connsiteY11280" fmla="*/ 577653 h 1447571"/>
                <a:gd name="connsiteX11281" fmla="*/ 2245908 w 2566912"/>
                <a:gd name="connsiteY11281" fmla="*/ 577653 h 1447571"/>
                <a:gd name="connsiteX11282" fmla="*/ 2248860 w 2566912"/>
                <a:gd name="connsiteY11282" fmla="*/ 572700 h 1447571"/>
                <a:gd name="connsiteX11283" fmla="*/ 2249242 w 2566912"/>
                <a:gd name="connsiteY11283" fmla="*/ 571843 h 1447571"/>
                <a:gd name="connsiteX11284" fmla="*/ 2252195 w 2566912"/>
                <a:gd name="connsiteY11284" fmla="*/ 571176 h 1447571"/>
                <a:gd name="connsiteX11285" fmla="*/ 2253814 w 2566912"/>
                <a:gd name="connsiteY11285" fmla="*/ 570890 h 1447571"/>
                <a:gd name="connsiteX11286" fmla="*/ 2254957 w 2566912"/>
                <a:gd name="connsiteY11286" fmla="*/ 568414 h 1447571"/>
                <a:gd name="connsiteX11287" fmla="*/ 2253909 w 2566912"/>
                <a:gd name="connsiteY11287" fmla="*/ 562318 h 1447571"/>
                <a:gd name="connsiteX11288" fmla="*/ 2251813 w 2566912"/>
                <a:gd name="connsiteY11288" fmla="*/ 560603 h 1447571"/>
                <a:gd name="connsiteX11289" fmla="*/ 2251242 w 2566912"/>
                <a:gd name="connsiteY11289" fmla="*/ 560603 h 1447571"/>
                <a:gd name="connsiteX11290" fmla="*/ 2251718 w 2566912"/>
                <a:gd name="connsiteY11290" fmla="*/ 557650 h 1447571"/>
                <a:gd name="connsiteX11291" fmla="*/ 2252385 w 2566912"/>
                <a:gd name="connsiteY11291" fmla="*/ 554793 h 1447571"/>
                <a:gd name="connsiteX11292" fmla="*/ 2248765 w 2566912"/>
                <a:gd name="connsiteY11292" fmla="*/ 550030 h 1447571"/>
                <a:gd name="connsiteX11293" fmla="*/ 2247813 w 2566912"/>
                <a:gd name="connsiteY11293" fmla="*/ 549268 h 1447571"/>
                <a:gd name="connsiteX11294" fmla="*/ 2245908 w 2566912"/>
                <a:gd name="connsiteY11294" fmla="*/ 545840 h 1447571"/>
                <a:gd name="connsiteX11295" fmla="*/ 2243336 w 2566912"/>
                <a:gd name="connsiteY11295" fmla="*/ 541363 h 1447571"/>
                <a:gd name="connsiteX11296" fmla="*/ 2237526 w 2566912"/>
                <a:gd name="connsiteY11296" fmla="*/ 537458 h 1447571"/>
                <a:gd name="connsiteX11297" fmla="*/ 2237336 w 2566912"/>
                <a:gd name="connsiteY11297" fmla="*/ 537362 h 1447571"/>
                <a:gd name="connsiteX11298" fmla="*/ 2237336 w 2566912"/>
                <a:gd name="connsiteY11298" fmla="*/ 537362 h 1447571"/>
                <a:gd name="connsiteX11299" fmla="*/ 2237336 w 2566912"/>
                <a:gd name="connsiteY11299" fmla="*/ 537362 h 1447571"/>
                <a:gd name="connsiteX11300" fmla="*/ 2236573 w 2566912"/>
                <a:gd name="connsiteY11300" fmla="*/ 536886 h 1447571"/>
                <a:gd name="connsiteX11301" fmla="*/ 2232859 w 2566912"/>
                <a:gd name="connsiteY11301" fmla="*/ 529837 h 1447571"/>
                <a:gd name="connsiteX11302" fmla="*/ 2230287 w 2566912"/>
                <a:gd name="connsiteY11302" fmla="*/ 526504 h 1447571"/>
                <a:gd name="connsiteX11303" fmla="*/ 2228382 w 2566912"/>
                <a:gd name="connsiteY11303" fmla="*/ 524313 h 1447571"/>
                <a:gd name="connsiteX11304" fmla="*/ 2230668 w 2566912"/>
                <a:gd name="connsiteY11304" fmla="*/ 521455 h 1447571"/>
                <a:gd name="connsiteX11305" fmla="*/ 2232002 w 2566912"/>
                <a:gd name="connsiteY11305" fmla="*/ 520312 h 1447571"/>
                <a:gd name="connsiteX11306" fmla="*/ 2232954 w 2566912"/>
                <a:gd name="connsiteY11306" fmla="*/ 517265 h 1447571"/>
                <a:gd name="connsiteX11307" fmla="*/ 2232954 w 2566912"/>
                <a:gd name="connsiteY11307" fmla="*/ 516693 h 1447571"/>
                <a:gd name="connsiteX11308" fmla="*/ 2235526 w 2566912"/>
                <a:gd name="connsiteY11308" fmla="*/ 514502 h 1447571"/>
                <a:gd name="connsiteX11309" fmla="*/ 2237050 w 2566912"/>
                <a:gd name="connsiteY11309" fmla="*/ 513550 h 1447571"/>
                <a:gd name="connsiteX11310" fmla="*/ 2239240 w 2566912"/>
                <a:gd name="connsiteY11310" fmla="*/ 510025 h 1447571"/>
                <a:gd name="connsiteX11311" fmla="*/ 2240288 w 2566912"/>
                <a:gd name="connsiteY11311" fmla="*/ 507644 h 1447571"/>
                <a:gd name="connsiteX11312" fmla="*/ 2239335 w 2566912"/>
                <a:gd name="connsiteY11312" fmla="*/ 503929 h 1447571"/>
                <a:gd name="connsiteX11313" fmla="*/ 2238097 w 2566912"/>
                <a:gd name="connsiteY11313" fmla="*/ 502405 h 1447571"/>
                <a:gd name="connsiteX11314" fmla="*/ 2238859 w 2566912"/>
                <a:gd name="connsiteY11314" fmla="*/ 496881 h 1447571"/>
                <a:gd name="connsiteX11315" fmla="*/ 2239240 w 2566912"/>
                <a:gd name="connsiteY11315" fmla="*/ 495928 h 1447571"/>
                <a:gd name="connsiteX11316" fmla="*/ 2241336 w 2566912"/>
                <a:gd name="connsiteY11316" fmla="*/ 492690 h 1447571"/>
                <a:gd name="connsiteX11317" fmla="*/ 2243050 w 2566912"/>
                <a:gd name="connsiteY11317" fmla="*/ 490309 h 1447571"/>
                <a:gd name="connsiteX11318" fmla="*/ 2242860 w 2566912"/>
                <a:gd name="connsiteY11318" fmla="*/ 485737 h 1447571"/>
                <a:gd name="connsiteX11319" fmla="*/ 2242384 w 2566912"/>
                <a:gd name="connsiteY11319" fmla="*/ 483736 h 1447571"/>
                <a:gd name="connsiteX11320" fmla="*/ 2243908 w 2566912"/>
                <a:gd name="connsiteY11320" fmla="*/ 481641 h 1447571"/>
                <a:gd name="connsiteX11321" fmla="*/ 2244098 w 2566912"/>
                <a:gd name="connsiteY11321" fmla="*/ 481546 h 1447571"/>
                <a:gd name="connsiteX11322" fmla="*/ 2246575 w 2566912"/>
                <a:gd name="connsiteY11322" fmla="*/ 481546 h 1447571"/>
                <a:gd name="connsiteX11323" fmla="*/ 2247622 w 2566912"/>
                <a:gd name="connsiteY11323" fmla="*/ 481832 h 1447571"/>
                <a:gd name="connsiteX11324" fmla="*/ 2250385 w 2566912"/>
                <a:gd name="connsiteY11324" fmla="*/ 484022 h 1447571"/>
                <a:gd name="connsiteX11325" fmla="*/ 2250861 w 2566912"/>
                <a:gd name="connsiteY11325" fmla="*/ 484499 h 1447571"/>
                <a:gd name="connsiteX11326" fmla="*/ 2254861 w 2566912"/>
                <a:gd name="connsiteY11326" fmla="*/ 485070 h 1447571"/>
                <a:gd name="connsiteX11327" fmla="*/ 2255719 w 2566912"/>
                <a:gd name="connsiteY11327" fmla="*/ 485070 h 1447571"/>
                <a:gd name="connsiteX11328" fmla="*/ 2256957 w 2566912"/>
                <a:gd name="connsiteY11328" fmla="*/ 485165 h 1447571"/>
                <a:gd name="connsiteX11329" fmla="*/ 2261815 w 2566912"/>
                <a:gd name="connsiteY11329" fmla="*/ 484879 h 1447571"/>
                <a:gd name="connsiteX11330" fmla="*/ 2263815 w 2566912"/>
                <a:gd name="connsiteY11330" fmla="*/ 483641 h 1447571"/>
                <a:gd name="connsiteX11331" fmla="*/ 2265625 w 2566912"/>
                <a:gd name="connsiteY11331" fmla="*/ 482498 h 1447571"/>
                <a:gd name="connsiteX11332" fmla="*/ 2266672 w 2566912"/>
                <a:gd name="connsiteY11332" fmla="*/ 479926 h 1447571"/>
                <a:gd name="connsiteX11333" fmla="*/ 2266577 w 2566912"/>
                <a:gd name="connsiteY11333" fmla="*/ 478879 h 1447571"/>
                <a:gd name="connsiteX11334" fmla="*/ 2269625 w 2566912"/>
                <a:gd name="connsiteY11334" fmla="*/ 471163 h 1447571"/>
                <a:gd name="connsiteX11335" fmla="*/ 2270387 w 2566912"/>
                <a:gd name="connsiteY11335" fmla="*/ 469544 h 1447571"/>
                <a:gd name="connsiteX11336" fmla="*/ 2270863 w 2566912"/>
                <a:gd name="connsiteY11336" fmla="*/ 467925 h 1447571"/>
                <a:gd name="connsiteX11337" fmla="*/ 2272483 w 2566912"/>
                <a:gd name="connsiteY11337" fmla="*/ 464115 h 1447571"/>
                <a:gd name="connsiteX11338" fmla="*/ 2273626 w 2566912"/>
                <a:gd name="connsiteY11338" fmla="*/ 458876 h 1447571"/>
                <a:gd name="connsiteX11339" fmla="*/ 2273626 w 2566912"/>
                <a:gd name="connsiteY11339" fmla="*/ 457543 h 1447571"/>
                <a:gd name="connsiteX11340" fmla="*/ 2274102 w 2566912"/>
                <a:gd name="connsiteY11340" fmla="*/ 454495 h 1447571"/>
                <a:gd name="connsiteX11341" fmla="*/ 2274387 w 2566912"/>
                <a:gd name="connsiteY11341" fmla="*/ 452971 h 1447571"/>
                <a:gd name="connsiteX11342" fmla="*/ 2277055 w 2566912"/>
                <a:gd name="connsiteY11342" fmla="*/ 443827 h 1447571"/>
                <a:gd name="connsiteX11343" fmla="*/ 2276959 w 2566912"/>
                <a:gd name="connsiteY11343" fmla="*/ 439540 h 1447571"/>
                <a:gd name="connsiteX11344" fmla="*/ 2276674 w 2566912"/>
                <a:gd name="connsiteY11344" fmla="*/ 438302 h 1447571"/>
                <a:gd name="connsiteX11345" fmla="*/ 2278007 w 2566912"/>
                <a:gd name="connsiteY11345" fmla="*/ 431920 h 1447571"/>
                <a:gd name="connsiteX11346" fmla="*/ 2279531 w 2566912"/>
                <a:gd name="connsiteY11346" fmla="*/ 427444 h 1447571"/>
                <a:gd name="connsiteX11347" fmla="*/ 2281055 w 2566912"/>
                <a:gd name="connsiteY11347" fmla="*/ 422967 h 1447571"/>
                <a:gd name="connsiteX11348" fmla="*/ 2283818 w 2566912"/>
                <a:gd name="connsiteY11348" fmla="*/ 419157 h 1447571"/>
                <a:gd name="connsiteX11349" fmla="*/ 2284961 w 2566912"/>
                <a:gd name="connsiteY11349" fmla="*/ 417824 h 1447571"/>
                <a:gd name="connsiteX11350" fmla="*/ 2286104 w 2566912"/>
                <a:gd name="connsiteY11350" fmla="*/ 408203 h 1447571"/>
                <a:gd name="connsiteX11351" fmla="*/ 2283912 w 2566912"/>
                <a:gd name="connsiteY11351" fmla="*/ 400583 h 1447571"/>
                <a:gd name="connsiteX11352" fmla="*/ 2281531 w 2566912"/>
                <a:gd name="connsiteY11352" fmla="*/ 396392 h 1447571"/>
                <a:gd name="connsiteX11353" fmla="*/ 2280388 w 2566912"/>
                <a:gd name="connsiteY11353" fmla="*/ 394582 h 1447571"/>
                <a:gd name="connsiteX11354" fmla="*/ 2279341 w 2566912"/>
                <a:gd name="connsiteY11354" fmla="*/ 390296 h 1447571"/>
                <a:gd name="connsiteX11355" fmla="*/ 2278293 w 2566912"/>
                <a:gd name="connsiteY11355" fmla="*/ 387343 h 1447571"/>
                <a:gd name="connsiteX11356" fmla="*/ 2277531 w 2566912"/>
                <a:gd name="connsiteY11356" fmla="*/ 385534 h 1447571"/>
                <a:gd name="connsiteX11357" fmla="*/ 2276388 w 2566912"/>
                <a:gd name="connsiteY11357" fmla="*/ 380390 h 1447571"/>
                <a:gd name="connsiteX11358" fmla="*/ 2275816 w 2566912"/>
                <a:gd name="connsiteY11358" fmla="*/ 377628 h 1447571"/>
                <a:gd name="connsiteX11359" fmla="*/ 2275530 w 2566912"/>
                <a:gd name="connsiteY11359" fmla="*/ 374389 h 1447571"/>
                <a:gd name="connsiteX11360" fmla="*/ 2275436 w 2566912"/>
                <a:gd name="connsiteY11360" fmla="*/ 372484 h 1447571"/>
                <a:gd name="connsiteX11361" fmla="*/ 2274769 w 2566912"/>
                <a:gd name="connsiteY11361" fmla="*/ 368293 h 1447571"/>
                <a:gd name="connsiteX11362" fmla="*/ 2275340 w 2566912"/>
                <a:gd name="connsiteY11362" fmla="*/ 366198 h 1447571"/>
                <a:gd name="connsiteX11363" fmla="*/ 2276007 w 2566912"/>
                <a:gd name="connsiteY11363" fmla="*/ 364007 h 1447571"/>
                <a:gd name="connsiteX11364" fmla="*/ 2276102 w 2566912"/>
                <a:gd name="connsiteY11364" fmla="*/ 362293 h 1447571"/>
                <a:gd name="connsiteX11365" fmla="*/ 2270292 w 2566912"/>
                <a:gd name="connsiteY11365" fmla="*/ 358578 h 1447571"/>
                <a:gd name="connsiteX11366" fmla="*/ 2269244 w 2566912"/>
                <a:gd name="connsiteY11366" fmla="*/ 355530 h 1447571"/>
                <a:gd name="connsiteX11367" fmla="*/ 2268959 w 2566912"/>
                <a:gd name="connsiteY11367" fmla="*/ 353339 h 1447571"/>
                <a:gd name="connsiteX11368" fmla="*/ 2266767 w 2566912"/>
                <a:gd name="connsiteY11368" fmla="*/ 349910 h 1447571"/>
                <a:gd name="connsiteX11369" fmla="*/ 2266291 w 2566912"/>
                <a:gd name="connsiteY11369" fmla="*/ 348481 h 1447571"/>
                <a:gd name="connsiteX11370" fmla="*/ 2266577 w 2566912"/>
                <a:gd name="connsiteY11370" fmla="*/ 347529 h 1447571"/>
                <a:gd name="connsiteX11371" fmla="*/ 2261243 w 2566912"/>
                <a:gd name="connsiteY11371" fmla="*/ 343243 h 1447571"/>
                <a:gd name="connsiteX11372" fmla="*/ 2259243 w 2566912"/>
                <a:gd name="connsiteY11372" fmla="*/ 341909 h 1447571"/>
                <a:gd name="connsiteX11373" fmla="*/ 2256386 w 2566912"/>
                <a:gd name="connsiteY11373" fmla="*/ 338480 h 1447571"/>
                <a:gd name="connsiteX11374" fmla="*/ 2250670 w 2566912"/>
                <a:gd name="connsiteY11374" fmla="*/ 335432 h 1447571"/>
                <a:gd name="connsiteX11375" fmla="*/ 2246575 w 2566912"/>
                <a:gd name="connsiteY11375" fmla="*/ 336480 h 1447571"/>
                <a:gd name="connsiteX11376" fmla="*/ 2243908 w 2566912"/>
                <a:gd name="connsiteY11376" fmla="*/ 337623 h 1447571"/>
                <a:gd name="connsiteX11377" fmla="*/ 2242765 w 2566912"/>
                <a:gd name="connsiteY11377" fmla="*/ 338194 h 1447571"/>
                <a:gd name="connsiteX11378" fmla="*/ 2242765 w 2566912"/>
                <a:gd name="connsiteY11378" fmla="*/ 340861 h 1447571"/>
                <a:gd name="connsiteX11379" fmla="*/ 2243050 w 2566912"/>
                <a:gd name="connsiteY11379" fmla="*/ 342290 h 1447571"/>
                <a:gd name="connsiteX11380" fmla="*/ 2240860 w 2566912"/>
                <a:gd name="connsiteY11380" fmla="*/ 345052 h 1447571"/>
                <a:gd name="connsiteX11381" fmla="*/ 2239907 w 2566912"/>
                <a:gd name="connsiteY11381" fmla="*/ 346005 h 1447571"/>
                <a:gd name="connsiteX11382" fmla="*/ 2236954 w 2566912"/>
                <a:gd name="connsiteY11382" fmla="*/ 345148 h 1447571"/>
                <a:gd name="connsiteX11383" fmla="*/ 2236193 w 2566912"/>
                <a:gd name="connsiteY11383" fmla="*/ 344767 h 1447571"/>
                <a:gd name="connsiteX11384" fmla="*/ 2235526 w 2566912"/>
                <a:gd name="connsiteY11384" fmla="*/ 342385 h 1447571"/>
                <a:gd name="connsiteX11385" fmla="*/ 2235716 w 2566912"/>
                <a:gd name="connsiteY11385" fmla="*/ 340957 h 1447571"/>
                <a:gd name="connsiteX11386" fmla="*/ 2231620 w 2566912"/>
                <a:gd name="connsiteY11386" fmla="*/ 337718 h 1447571"/>
                <a:gd name="connsiteX11387" fmla="*/ 2230763 w 2566912"/>
                <a:gd name="connsiteY11387" fmla="*/ 338099 h 1447571"/>
                <a:gd name="connsiteX11388" fmla="*/ 2230573 w 2566912"/>
                <a:gd name="connsiteY11388" fmla="*/ 342671 h 1447571"/>
                <a:gd name="connsiteX11389" fmla="*/ 2230573 w 2566912"/>
                <a:gd name="connsiteY11389" fmla="*/ 343243 h 1447571"/>
                <a:gd name="connsiteX11390" fmla="*/ 2229049 w 2566912"/>
                <a:gd name="connsiteY11390" fmla="*/ 343243 h 1447571"/>
                <a:gd name="connsiteX11391" fmla="*/ 2228382 w 2566912"/>
                <a:gd name="connsiteY11391" fmla="*/ 341528 h 1447571"/>
                <a:gd name="connsiteX11392" fmla="*/ 2227715 w 2566912"/>
                <a:gd name="connsiteY11392" fmla="*/ 339242 h 1447571"/>
                <a:gd name="connsiteX11393" fmla="*/ 2224191 w 2566912"/>
                <a:gd name="connsiteY11393" fmla="*/ 336575 h 1447571"/>
                <a:gd name="connsiteX11394" fmla="*/ 2221810 w 2566912"/>
                <a:gd name="connsiteY11394" fmla="*/ 337432 h 1447571"/>
                <a:gd name="connsiteX11395" fmla="*/ 2220476 w 2566912"/>
                <a:gd name="connsiteY11395" fmla="*/ 338194 h 1447571"/>
                <a:gd name="connsiteX11396" fmla="*/ 2215047 w 2566912"/>
                <a:gd name="connsiteY11396" fmla="*/ 337337 h 1447571"/>
                <a:gd name="connsiteX11397" fmla="*/ 2215523 w 2566912"/>
                <a:gd name="connsiteY11397" fmla="*/ 336099 h 1447571"/>
                <a:gd name="connsiteX11398" fmla="*/ 2217428 w 2566912"/>
                <a:gd name="connsiteY11398" fmla="*/ 333432 h 1447571"/>
                <a:gd name="connsiteX11399" fmla="*/ 2218571 w 2566912"/>
                <a:gd name="connsiteY11399" fmla="*/ 331908 h 1447571"/>
                <a:gd name="connsiteX11400" fmla="*/ 2221810 w 2566912"/>
                <a:gd name="connsiteY11400" fmla="*/ 328765 h 1447571"/>
                <a:gd name="connsiteX11401" fmla="*/ 2224953 w 2566912"/>
                <a:gd name="connsiteY11401" fmla="*/ 323716 h 1447571"/>
                <a:gd name="connsiteX11402" fmla="*/ 2225334 w 2566912"/>
                <a:gd name="connsiteY11402" fmla="*/ 322859 h 1447571"/>
                <a:gd name="connsiteX11403" fmla="*/ 2226858 w 2566912"/>
                <a:gd name="connsiteY11403" fmla="*/ 315715 h 1447571"/>
                <a:gd name="connsiteX11404" fmla="*/ 2227429 w 2566912"/>
                <a:gd name="connsiteY11404" fmla="*/ 312858 h 1447571"/>
                <a:gd name="connsiteX11405" fmla="*/ 2229334 w 2566912"/>
                <a:gd name="connsiteY11405" fmla="*/ 307048 h 1447571"/>
                <a:gd name="connsiteX11406" fmla="*/ 2230668 w 2566912"/>
                <a:gd name="connsiteY11406" fmla="*/ 303428 h 1447571"/>
                <a:gd name="connsiteX11407" fmla="*/ 2233145 w 2566912"/>
                <a:gd name="connsiteY11407" fmla="*/ 297332 h 1447571"/>
                <a:gd name="connsiteX11408" fmla="*/ 2235240 w 2566912"/>
                <a:gd name="connsiteY11408" fmla="*/ 290665 h 1447571"/>
                <a:gd name="connsiteX11409" fmla="*/ 2236287 w 2566912"/>
                <a:gd name="connsiteY11409" fmla="*/ 286950 h 1447571"/>
                <a:gd name="connsiteX11410" fmla="*/ 2237050 w 2566912"/>
                <a:gd name="connsiteY11410" fmla="*/ 282949 h 1447571"/>
                <a:gd name="connsiteX11411" fmla="*/ 2237145 w 2566912"/>
                <a:gd name="connsiteY11411" fmla="*/ 281806 h 1447571"/>
                <a:gd name="connsiteX11412" fmla="*/ 2237907 w 2566912"/>
                <a:gd name="connsiteY11412" fmla="*/ 278187 h 1447571"/>
                <a:gd name="connsiteX11413" fmla="*/ 2238479 w 2566912"/>
                <a:gd name="connsiteY11413" fmla="*/ 276091 h 1447571"/>
                <a:gd name="connsiteX11414" fmla="*/ 2238574 w 2566912"/>
                <a:gd name="connsiteY11414" fmla="*/ 275806 h 1447571"/>
                <a:gd name="connsiteX11415" fmla="*/ 2240860 w 2566912"/>
                <a:gd name="connsiteY11415" fmla="*/ 268281 h 1447571"/>
                <a:gd name="connsiteX11416" fmla="*/ 2250385 w 2566912"/>
                <a:gd name="connsiteY11416" fmla="*/ 261328 h 1447571"/>
                <a:gd name="connsiteX11417" fmla="*/ 2258767 w 2566912"/>
                <a:gd name="connsiteY11417" fmla="*/ 260566 h 1447571"/>
                <a:gd name="connsiteX11418" fmla="*/ 2260481 w 2566912"/>
                <a:gd name="connsiteY11418" fmla="*/ 260470 h 1447571"/>
                <a:gd name="connsiteX11419" fmla="*/ 2265529 w 2566912"/>
                <a:gd name="connsiteY11419" fmla="*/ 262280 h 1447571"/>
                <a:gd name="connsiteX11420" fmla="*/ 2267625 w 2566912"/>
                <a:gd name="connsiteY11420" fmla="*/ 263518 h 1447571"/>
                <a:gd name="connsiteX11421" fmla="*/ 2269053 w 2566912"/>
                <a:gd name="connsiteY11421" fmla="*/ 263328 h 1447571"/>
                <a:gd name="connsiteX11422" fmla="*/ 2268006 w 2566912"/>
                <a:gd name="connsiteY11422" fmla="*/ 258756 h 1447571"/>
                <a:gd name="connsiteX11423" fmla="*/ 2267815 w 2566912"/>
                <a:gd name="connsiteY11423" fmla="*/ 258184 h 1447571"/>
                <a:gd name="connsiteX11424" fmla="*/ 2270196 w 2566912"/>
                <a:gd name="connsiteY11424" fmla="*/ 257803 h 1447571"/>
                <a:gd name="connsiteX11425" fmla="*/ 2271911 w 2566912"/>
                <a:gd name="connsiteY11425" fmla="*/ 258280 h 1447571"/>
                <a:gd name="connsiteX11426" fmla="*/ 2275721 w 2566912"/>
                <a:gd name="connsiteY11426" fmla="*/ 258946 h 1447571"/>
                <a:gd name="connsiteX11427" fmla="*/ 2277626 w 2566912"/>
                <a:gd name="connsiteY11427" fmla="*/ 258280 h 1447571"/>
                <a:gd name="connsiteX11428" fmla="*/ 2281436 w 2566912"/>
                <a:gd name="connsiteY11428" fmla="*/ 257232 h 1447571"/>
                <a:gd name="connsiteX11429" fmla="*/ 2284008 w 2566912"/>
                <a:gd name="connsiteY11429" fmla="*/ 254565 h 1447571"/>
                <a:gd name="connsiteX11430" fmla="*/ 2284103 w 2566912"/>
                <a:gd name="connsiteY11430" fmla="*/ 253803 h 1447571"/>
                <a:gd name="connsiteX11431" fmla="*/ 2285055 w 2566912"/>
                <a:gd name="connsiteY11431" fmla="*/ 251041 h 1447571"/>
                <a:gd name="connsiteX11432" fmla="*/ 2286389 w 2566912"/>
                <a:gd name="connsiteY11432" fmla="*/ 247516 h 1447571"/>
                <a:gd name="connsiteX11433" fmla="*/ 2287342 w 2566912"/>
                <a:gd name="connsiteY11433" fmla="*/ 246373 h 1447571"/>
                <a:gd name="connsiteX11434" fmla="*/ 2293914 w 2566912"/>
                <a:gd name="connsiteY11434" fmla="*/ 247802 h 1447571"/>
                <a:gd name="connsiteX11435" fmla="*/ 2301058 w 2566912"/>
                <a:gd name="connsiteY11435" fmla="*/ 249136 h 1447571"/>
                <a:gd name="connsiteX11436" fmla="*/ 2303820 w 2566912"/>
                <a:gd name="connsiteY11436" fmla="*/ 249612 h 1447571"/>
                <a:gd name="connsiteX11437" fmla="*/ 2305534 w 2566912"/>
                <a:gd name="connsiteY11437" fmla="*/ 249993 h 1447571"/>
                <a:gd name="connsiteX11438" fmla="*/ 2305534 w 2566912"/>
                <a:gd name="connsiteY11438" fmla="*/ 249993 h 1447571"/>
                <a:gd name="connsiteX11439" fmla="*/ 2304105 w 2566912"/>
                <a:gd name="connsiteY11439" fmla="*/ 252565 h 1447571"/>
                <a:gd name="connsiteX11440" fmla="*/ 2303629 w 2566912"/>
                <a:gd name="connsiteY11440" fmla="*/ 253041 h 1447571"/>
                <a:gd name="connsiteX11441" fmla="*/ 2301724 w 2566912"/>
                <a:gd name="connsiteY11441" fmla="*/ 255708 h 1447571"/>
                <a:gd name="connsiteX11442" fmla="*/ 2302296 w 2566912"/>
                <a:gd name="connsiteY11442" fmla="*/ 256756 h 1447571"/>
                <a:gd name="connsiteX11443" fmla="*/ 2306582 w 2566912"/>
                <a:gd name="connsiteY11443" fmla="*/ 257232 h 1447571"/>
                <a:gd name="connsiteX11444" fmla="*/ 2309725 w 2566912"/>
                <a:gd name="connsiteY11444" fmla="*/ 254470 h 1447571"/>
                <a:gd name="connsiteX11445" fmla="*/ 2310583 w 2566912"/>
                <a:gd name="connsiteY11445" fmla="*/ 253136 h 1447571"/>
                <a:gd name="connsiteX11446" fmla="*/ 2312583 w 2566912"/>
                <a:gd name="connsiteY11446" fmla="*/ 252374 h 1447571"/>
                <a:gd name="connsiteX11447" fmla="*/ 2314012 w 2566912"/>
                <a:gd name="connsiteY11447" fmla="*/ 252469 h 1447571"/>
                <a:gd name="connsiteX11448" fmla="*/ 2317536 w 2566912"/>
                <a:gd name="connsiteY11448" fmla="*/ 248945 h 1447571"/>
                <a:gd name="connsiteX11449" fmla="*/ 2322965 w 2566912"/>
                <a:gd name="connsiteY11449" fmla="*/ 246088 h 1447571"/>
                <a:gd name="connsiteX11450" fmla="*/ 2330204 w 2566912"/>
                <a:gd name="connsiteY11450" fmla="*/ 242087 h 1447571"/>
                <a:gd name="connsiteX11451" fmla="*/ 2330585 w 2566912"/>
                <a:gd name="connsiteY11451" fmla="*/ 240754 h 1447571"/>
                <a:gd name="connsiteX11452" fmla="*/ 2326870 w 2566912"/>
                <a:gd name="connsiteY11452" fmla="*/ 237420 h 1447571"/>
                <a:gd name="connsiteX11453" fmla="*/ 2325156 w 2566912"/>
                <a:gd name="connsiteY11453" fmla="*/ 237325 h 1447571"/>
                <a:gd name="connsiteX11454" fmla="*/ 2321822 w 2566912"/>
                <a:gd name="connsiteY11454" fmla="*/ 237229 h 1447571"/>
                <a:gd name="connsiteX11455" fmla="*/ 2321441 w 2566912"/>
                <a:gd name="connsiteY11455" fmla="*/ 237039 h 1447571"/>
                <a:gd name="connsiteX11456" fmla="*/ 2322298 w 2566912"/>
                <a:gd name="connsiteY11456" fmla="*/ 233991 h 1447571"/>
                <a:gd name="connsiteX11457" fmla="*/ 2321918 w 2566912"/>
                <a:gd name="connsiteY11457" fmla="*/ 230562 h 1447571"/>
                <a:gd name="connsiteX11458" fmla="*/ 2321346 w 2566912"/>
                <a:gd name="connsiteY11458" fmla="*/ 227895 h 1447571"/>
                <a:gd name="connsiteX11459" fmla="*/ 2325346 w 2566912"/>
                <a:gd name="connsiteY11459" fmla="*/ 220656 h 1447571"/>
                <a:gd name="connsiteX11460" fmla="*/ 2324775 w 2566912"/>
                <a:gd name="connsiteY11460" fmla="*/ 217894 h 1447571"/>
                <a:gd name="connsiteX11461" fmla="*/ 2323727 w 2566912"/>
                <a:gd name="connsiteY11461" fmla="*/ 216846 h 1447571"/>
                <a:gd name="connsiteX11462" fmla="*/ 2324680 w 2566912"/>
                <a:gd name="connsiteY11462" fmla="*/ 211702 h 1447571"/>
                <a:gd name="connsiteX11463" fmla="*/ 2325060 w 2566912"/>
                <a:gd name="connsiteY11463" fmla="*/ 210845 h 1447571"/>
                <a:gd name="connsiteX11464" fmla="*/ 2325156 w 2566912"/>
                <a:gd name="connsiteY11464" fmla="*/ 210655 h 1447571"/>
                <a:gd name="connsiteX11465" fmla="*/ 2328109 w 2566912"/>
                <a:gd name="connsiteY11465" fmla="*/ 206083 h 1447571"/>
                <a:gd name="connsiteX11466" fmla="*/ 2329061 w 2566912"/>
                <a:gd name="connsiteY11466" fmla="*/ 202273 h 1447571"/>
                <a:gd name="connsiteX11467" fmla="*/ 2328871 w 2566912"/>
                <a:gd name="connsiteY11467" fmla="*/ 200939 h 1447571"/>
                <a:gd name="connsiteX11468" fmla="*/ 2331633 w 2566912"/>
                <a:gd name="connsiteY11468" fmla="*/ 199320 h 1447571"/>
                <a:gd name="connsiteX11469" fmla="*/ 2333157 w 2566912"/>
                <a:gd name="connsiteY11469" fmla="*/ 198653 h 1447571"/>
                <a:gd name="connsiteX11470" fmla="*/ 2335919 w 2566912"/>
                <a:gd name="connsiteY11470" fmla="*/ 193986 h 1447571"/>
                <a:gd name="connsiteX11471" fmla="*/ 2336205 w 2566912"/>
                <a:gd name="connsiteY11471" fmla="*/ 193605 h 1447571"/>
                <a:gd name="connsiteX11472" fmla="*/ 2339443 w 2566912"/>
                <a:gd name="connsiteY11472" fmla="*/ 195129 h 1447571"/>
                <a:gd name="connsiteX11473" fmla="*/ 2340682 w 2566912"/>
                <a:gd name="connsiteY11473" fmla="*/ 195415 h 1447571"/>
                <a:gd name="connsiteX11474" fmla="*/ 2342015 w 2566912"/>
                <a:gd name="connsiteY11474" fmla="*/ 193795 h 1447571"/>
                <a:gd name="connsiteX11475" fmla="*/ 2342396 w 2566912"/>
                <a:gd name="connsiteY11475" fmla="*/ 192843 h 1447571"/>
                <a:gd name="connsiteX11476" fmla="*/ 2343920 w 2566912"/>
                <a:gd name="connsiteY11476" fmla="*/ 195986 h 1447571"/>
                <a:gd name="connsiteX11477" fmla="*/ 2346016 w 2566912"/>
                <a:gd name="connsiteY11477" fmla="*/ 198653 h 1447571"/>
                <a:gd name="connsiteX11478" fmla="*/ 2346016 w 2566912"/>
                <a:gd name="connsiteY11478" fmla="*/ 201796 h 1447571"/>
                <a:gd name="connsiteX11479" fmla="*/ 2345825 w 2566912"/>
                <a:gd name="connsiteY11479" fmla="*/ 204273 h 1447571"/>
                <a:gd name="connsiteX11480" fmla="*/ 2348968 w 2566912"/>
                <a:gd name="connsiteY11480" fmla="*/ 208273 h 1447571"/>
                <a:gd name="connsiteX11481" fmla="*/ 2355350 w 2566912"/>
                <a:gd name="connsiteY11481" fmla="*/ 210940 h 1447571"/>
                <a:gd name="connsiteX11482" fmla="*/ 2358589 w 2566912"/>
                <a:gd name="connsiteY11482" fmla="*/ 207416 h 1447571"/>
                <a:gd name="connsiteX11483" fmla="*/ 2360018 w 2566912"/>
                <a:gd name="connsiteY11483" fmla="*/ 199987 h 1447571"/>
                <a:gd name="connsiteX11484" fmla="*/ 2361255 w 2566912"/>
                <a:gd name="connsiteY11484" fmla="*/ 194176 h 1447571"/>
                <a:gd name="connsiteX11485" fmla="*/ 2364970 w 2566912"/>
                <a:gd name="connsiteY11485" fmla="*/ 193795 h 1447571"/>
                <a:gd name="connsiteX11486" fmla="*/ 2366209 w 2566912"/>
                <a:gd name="connsiteY11486" fmla="*/ 194081 h 1447571"/>
                <a:gd name="connsiteX11487" fmla="*/ 2367161 w 2566912"/>
                <a:gd name="connsiteY11487" fmla="*/ 193795 h 1447571"/>
                <a:gd name="connsiteX11488" fmla="*/ 2366971 w 2566912"/>
                <a:gd name="connsiteY11488" fmla="*/ 189795 h 1447571"/>
                <a:gd name="connsiteX11489" fmla="*/ 2366780 w 2566912"/>
                <a:gd name="connsiteY11489" fmla="*/ 188938 h 1447571"/>
                <a:gd name="connsiteX11490" fmla="*/ 2363637 w 2566912"/>
                <a:gd name="connsiteY11490" fmla="*/ 183889 h 1447571"/>
                <a:gd name="connsiteX11491" fmla="*/ 2362399 w 2566912"/>
                <a:gd name="connsiteY11491" fmla="*/ 182080 h 1447571"/>
                <a:gd name="connsiteX11492" fmla="*/ 2363160 w 2566912"/>
                <a:gd name="connsiteY11492" fmla="*/ 180270 h 1447571"/>
                <a:gd name="connsiteX11493" fmla="*/ 2364303 w 2566912"/>
                <a:gd name="connsiteY11493" fmla="*/ 177889 h 1447571"/>
                <a:gd name="connsiteX11494" fmla="*/ 2365256 w 2566912"/>
                <a:gd name="connsiteY11494" fmla="*/ 175317 h 1447571"/>
                <a:gd name="connsiteX11495" fmla="*/ 2365446 w 2566912"/>
                <a:gd name="connsiteY11495" fmla="*/ 175126 h 1447571"/>
                <a:gd name="connsiteX11496" fmla="*/ 2367637 w 2566912"/>
                <a:gd name="connsiteY11496" fmla="*/ 173793 h 1447571"/>
                <a:gd name="connsiteX11497" fmla="*/ 2372209 w 2566912"/>
                <a:gd name="connsiteY11497" fmla="*/ 175984 h 1447571"/>
                <a:gd name="connsiteX11498" fmla="*/ 2369637 w 2566912"/>
                <a:gd name="connsiteY11498" fmla="*/ 179889 h 1447571"/>
                <a:gd name="connsiteX11499" fmla="*/ 2370304 w 2566912"/>
                <a:gd name="connsiteY11499" fmla="*/ 181032 h 1447571"/>
                <a:gd name="connsiteX11500" fmla="*/ 2371352 w 2566912"/>
                <a:gd name="connsiteY11500" fmla="*/ 183699 h 1447571"/>
                <a:gd name="connsiteX11501" fmla="*/ 2372400 w 2566912"/>
                <a:gd name="connsiteY11501" fmla="*/ 187128 h 1447571"/>
                <a:gd name="connsiteX11502" fmla="*/ 2373067 w 2566912"/>
                <a:gd name="connsiteY11502" fmla="*/ 189319 h 1447571"/>
                <a:gd name="connsiteX11503" fmla="*/ 2372590 w 2566912"/>
                <a:gd name="connsiteY11503" fmla="*/ 189985 h 1447571"/>
                <a:gd name="connsiteX11504" fmla="*/ 2372114 w 2566912"/>
                <a:gd name="connsiteY11504" fmla="*/ 192652 h 1447571"/>
                <a:gd name="connsiteX11505" fmla="*/ 2375448 w 2566912"/>
                <a:gd name="connsiteY11505" fmla="*/ 198939 h 1447571"/>
                <a:gd name="connsiteX11506" fmla="*/ 2373828 w 2566912"/>
                <a:gd name="connsiteY11506" fmla="*/ 202749 h 1447571"/>
                <a:gd name="connsiteX11507" fmla="*/ 2372971 w 2566912"/>
                <a:gd name="connsiteY11507" fmla="*/ 203225 h 1447571"/>
                <a:gd name="connsiteX11508" fmla="*/ 2367923 w 2566912"/>
                <a:gd name="connsiteY11508" fmla="*/ 206654 h 1447571"/>
                <a:gd name="connsiteX11509" fmla="*/ 2367447 w 2566912"/>
                <a:gd name="connsiteY11509" fmla="*/ 207416 h 1447571"/>
                <a:gd name="connsiteX11510" fmla="*/ 2365446 w 2566912"/>
                <a:gd name="connsiteY11510" fmla="*/ 212464 h 1447571"/>
                <a:gd name="connsiteX11511" fmla="*/ 2366018 w 2566912"/>
                <a:gd name="connsiteY11511" fmla="*/ 213893 h 1447571"/>
                <a:gd name="connsiteX11512" fmla="*/ 2366685 w 2566912"/>
                <a:gd name="connsiteY11512" fmla="*/ 216274 h 1447571"/>
                <a:gd name="connsiteX11513" fmla="*/ 2364494 w 2566912"/>
                <a:gd name="connsiteY11513" fmla="*/ 221132 h 1447571"/>
                <a:gd name="connsiteX11514" fmla="*/ 2363446 w 2566912"/>
                <a:gd name="connsiteY11514" fmla="*/ 227323 h 1447571"/>
                <a:gd name="connsiteX11515" fmla="*/ 2362208 w 2566912"/>
                <a:gd name="connsiteY11515" fmla="*/ 231419 h 1447571"/>
                <a:gd name="connsiteX11516" fmla="*/ 2362399 w 2566912"/>
                <a:gd name="connsiteY11516" fmla="*/ 233324 h 1447571"/>
                <a:gd name="connsiteX11517" fmla="*/ 2362304 w 2566912"/>
                <a:gd name="connsiteY11517" fmla="*/ 237229 h 1447571"/>
                <a:gd name="connsiteX11518" fmla="*/ 2357350 w 2566912"/>
                <a:gd name="connsiteY11518" fmla="*/ 245897 h 1447571"/>
                <a:gd name="connsiteX11519" fmla="*/ 2357160 w 2566912"/>
                <a:gd name="connsiteY11519" fmla="*/ 246564 h 1447571"/>
                <a:gd name="connsiteX11520" fmla="*/ 2356017 w 2566912"/>
                <a:gd name="connsiteY11520" fmla="*/ 249421 h 1447571"/>
                <a:gd name="connsiteX11521" fmla="*/ 2354874 w 2566912"/>
                <a:gd name="connsiteY11521" fmla="*/ 250564 h 1447571"/>
                <a:gd name="connsiteX11522" fmla="*/ 2353159 w 2566912"/>
                <a:gd name="connsiteY11522" fmla="*/ 253136 h 1447571"/>
                <a:gd name="connsiteX11523" fmla="*/ 2352112 w 2566912"/>
                <a:gd name="connsiteY11523" fmla="*/ 256946 h 1447571"/>
                <a:gd name="connsiteX11524" fmla="*/ 2348301 w 2566912"/>
                <a:gd name="connsiteY11524" fmla="*/ 259137 h 1447571"/>
                <a:gd name="connsiteX11525" fmla="*/ 2348301 w 2566912"/>
                <a:gd name="connsiteY11525" fmla="*/ 260851 h 1447571"/>
                <a:gd name="connsiteX11526" fmla="*/ 2349064 w 2566912"/>
                <a:gd name="connsiteY11526" fmla="*/ 262185 h 1447571"/>
                <a:gd name="connsiteX11527" fmla="*/ 2351730 w 2566912"/>
                <a:gd name="connsiteY11527" fmla="*/ 265995 h 1447571"/>
                <a:gd name="connsiteX11528" fmla="*/ 2353445 w 2566912"/>
                <a:gd name="connsiteY11528" fmla="*/ 268948 h 1447571"/>
                <a:gd name="connsiteX11529" fmla="*/ 2353064 w 2566912"/>
                <a:gd name="connsiteY11529" fmla="*/ 269614 h 1447571"/>
                <a:gd name="connsiteX11530" fmla="*/ 2350016 w 2566912"/>
                <a:gd name="connsiteY11530" fmla="*/ 275425 h 1447571"/>
                <a:gd name="connsiteX11531" fmla="*/ 2350587 w 2566912"/>
                <a:gd name="connsiteY11531" fmla="*/ 278377 h 1447571"/>
                <a:gd name="connsiteX11532" fmla="*/ 2351159 w 2566912"/>
                <a:gd name="connsiteY11532" fmla="*/ 282378 h 1447571"/>
                <a:gd name="connsiteX11533" fmla="*/ 2352683 w 2566912"/>
                <a:gd name="connsiteY11533" fmla="*/ 288569 h 1447571"/>
                <a:gd name="connsiteX11534" fmla="*/ 2353255 w 2566912"/>
                <a:gd name="connsiteY11534" fmla="*/ 289807 h 1447571"/>
                <a:gd name="connsiteX11535" fmla="*/ 2356493 w 2566912"/>
                <a:gd name="connsiteY11535" fmla="*/ 294760 h 1447571"/>
                <a:gd name="connsiteX11536" fmla="*/ 2358684 w 2566912"/>
                <a:gd name="connsiteY11536" fmla="*/ 297999 h 1447571"/>
                <a:gd name="connsiteX11537" fmla="*/ 2361732 w 2566912"/>
                <a:gd name="connsiteY11537" fmla="*/ 303714 h 1447571"/>
                <a:gd name="connsiteX11538" fmla="*/ 2363160 w 2566912"/>
                <a:gd name="connsiteY11538" fmla="*/ 306952 h 1447571"/>
                <a:gd name="connsiteX11539" fmla="*/ 2365352 w 2566912"/>
                <a:gd name="connsiteY11539" fmla="*/ 312096 h 1447571"/>
                <a:gd name="connsiteX11540" fmla="*/ 2370590 w 2566912"/>
                <a:gd name="connsiteY11540" fmla="*/ 317144 h 1447571"/>
                <a:gd name="connsiteX11541" fmla="*/ 2373734 w 2566912"/>
                <a:gd name="connsiteY11541" fmla="*/ 319811 h 1447571"/>
                <a:gd name="connsiteX11542" fmla="*/ 2376496 w 2566912"/>
                <a:gd name="connsiteY11542" fmla="*/ 326098 h 1447571"/>
                <a:gd name="connsiteX11543" fmla="*/ 2377829 w 2566912"/>
                <a:gd name="connsiteY11543" fmla="*/ 329431 h 1447571"/>
                <a:gd name="connsiteX11544" fmla="*/ 2382210 w 2566912"/>
                <a:gd name="connsiteY11544" fmla="*/ 336766 h 1447571"/>
                <a:gd name="connsiteX11545" fmla="*/ 2385830 w 2566912"/>
                <a:gd name="connsiteY11545" fmla="*/ 342766 h 1447571"/>
                <a:gd name="connsiteX11546" fmla="*/ 2390974 w 2566912"/>
                <a:gd name="connsiteY11546" fmla="*/ 347719 h 1447571"/>
                <a:gd name="connsiteX11547" fmla="*/ 2391259 w 2566912"/>
                <a:gd name="connsiteY11547" fmla="*/ 347910 h 1447571"/>
                <a:gd name="connsiteX11548" fmla="*/ 2391926 w 2566912"/>
                <a:gd name="connsiteY11548" fmla="*/ 348005 h 1447571"/>
                <a:gd name="connsiteX11549" fmla="*/ 2394117 w 2566912"/>
                <a:gd name="connsiteY11549" fmla="*/ 341528 h 1447571"/>
                <a:gd name="connsiteX11550" fmla="*/ 2394212 w 2566912"/>
                <a:gd name="connsiteY11550" fmla="*/ 340861 h 1447571"/>
                <a:gd name="connsiteX11551" fmla="*/ 2396689 w 2566912"/>
                <a:gd name="connsiteY11551" fmla="*/ 333718 h 1447571"/>
                <a:gd name="connsiteX11552" fmla="*/ 2394403 w 2566912"/>
                <a:gd name="connsiteY11552" fmla="*/ 323526 h 1447571"/>
                <a:gd name="connsiteX11553" fmla="*/ 2391926 w 2566912"/>
                <a:gd name="connsiteY11553" fmla="*/ 316192 h 1447571"/>
                <a:gd name="connsiteX11554" fmla="*/ 2394117 w 2566912"/>
                <a:gd name="connsiteY11554" fmla="*/ 314191 h 1447571"/>
                <a:gd name="connsiteX11555" fmla="*/ 2394784 w 2566912"/>
                <a:gd name="connsiteY11555" fmla="*/ 314001 h 1447571"/>
                <a:gd name="connsiteX11556" fmla="*/ 2395450 w 2566912"/>
                <a:gd name="connsiteY11556" fmla="*/ 309905 h 1447571"/>
                <a:gd name="connsiteX11557" fmla="*/ 2395355 w 2566912"/>
                <a:gd name="connsiteY11557" fmla="*/ 309619 h 1447571"/>
                <a:gd name="connsiteX11558" fmla="*/ 2395641 w 2566912"/>
                <a:gd name="connsiteY11558" fmla="*/ 307238 h 1447571"/>
                <a:gd name="connsiteX11559" fmla="*/ 2395831 w 2566912"/>
                <a:gd name="connsiteY11559" fmla="*/ 306762 h 1447571"/>
                <a:gd name="connsiteX11560" fmla="*/ 2394879 w 2566912"/>
                <a:gd name="connsiteY11560" fmla="*/ 302952 h 1447571"/>
                <a:gd name="connsiteX11561" fmla="*/ 2396689 w 2566912"/>
                <a:gd name="connsiteY11561" fmla="*/ 299618 h 1447571"/>
                <a:gd name="connsiteX11562" fmla="*/ 2401451 w 2566912"/>
                <a:gd name="connsiteY11562" fmla="*/ 297808 h 1447571"/>
                <a:gd name="connsiteX11563" fmla="*/ 2404499 w 2566912"/>
                <a:gd name="connsiteY11563" fmla="*/ 294475 h 1447571"/>
                <a:gd name="connsiteX11564" fmla="*/ 2404880 w 2566912"/>
                <a:gd name="connsiteY11564" fmla="*/ 293808 h 1447571"/>
                <a:gd name="connsiteX11565" fmla="*/ 2403261 w 2566912"/>
                <a:gd name="connsiteY11565" fmla="*/ 288760 h 1447571"/>
                <a:gd name="connsiteX11566" fmla="*/ 2401832 w 2566912"/>
                <a:gd name="connsiteY11566" fmla="*/ 285235 h 1447571"/>
                <a:gd name="connsiteX11567" fmla="*/ 2400499 w 2566912"/>
                <a:gd name="connsiteY11567" fmla="*/ 277139 h 1447571"/>
                <a:gd name="connsiteX11568" fmla="*/ 2399451 w 2566912"/>
                <a:gd name="connsiteY11568" fmla="*/ 274377 h 1447571"/>
                <a:gd name="connsiteX11569" fmla="*/ 2398689 w 2566912"/>
                <a:gd name="connsiteY11569" fmla="*/ 272948 h 1447571"/>
                <a:gd name="connsiteX11570" fmla="*/ 2399355 w 2566912"/>
                <a:gd name="connsiteY11570" fmla="*/ 271043 h 1447571"/>
                <a:gd name="connsiteX11571" fmla="*/ 2400308 w 2566912"/>
                <a:gd name="connsiteY11571" fmla="*/ 269138 h 1447571"/>
                <a:gd name="connsiteX11572" fmla="*/ 2401165 w 2566912"/>
                <a:gd name="connsiteY11572" fmla="*/ 270853 h 1447571"/>
                <a:gd name="connsiteX11573" fmla="*/ 2401832 w 2566912"/>
                <a:gd name="connsiteY11573" fmla="*/ 272186 h 1447571"/>
                <a:gd name="connsiteX11574" fmla="*/ 2406499 w 2566912"/>
                <a:gd name="connsiteY11574" fmla="*/ 273043 h 1447571"/>
                <a:gd name="connsiteX11575" fmla="*/ 2406499 w 2566912"/>
                <a:gd name="connsiteY11575" fmla="*/ 268757 h 1447571"/>
                <a:gd name="connsiteX11576" fmla="*/ 2406023 w 2566912"/>
                <a:gd name="connsiteY11576" fmla="*/ 267519 h 1447571"/>
                <a:gd name="connsiteX11577" fmla="*/ 2403642 w 2566912"/>
                <a:gd name="connsiteY11577" fmla="*/ 262471 h 1447571"/>
                <a:gd name="connsiteX11578" fmla="*/ 2400784 w 2566912"/>
                <a:gd name="connsiteY11578" fmla="*/ 261518 h 1447571"/>
                <a:gd name="connsiteX11579" fmla="*/ 2399355 w 2566912"/>
                <a:gd name="connsiteY11579" fmla="*/ 261423 h 1447571"/>
                <a:gd name="connsiteX11580" fmla="*/ 2397927 w 2566912"/>
                <a:gd name="connsiteY11580" fmla="*/ 258946 h 1447571"/>
                <a:gd name="connsiteX11581" fmla="*/ 2396784 w 2566912"/>
                <a:gd name="connsiteY11581" fmla="*/ 256279 h 1447571"/>
                <a:gd name="connsiteX11582" fmla="*/ 2393831 w 2566912"/>
                <a:gd name="connsiteY11582" fmla="*/ 252469 h 1447571"/>
                <a:gd name="connsiteX11583" fmla="*/ 2393069 w 2566912"/>
                <a:gd name="connsiteY11583" fmla="*/ 249231 h 1447571"/>
                <a:gd name="connsiteX11584" fmla="*/ 2392498 w 2566912"/>
                <a:gd name="connsiteY11584" fmla="*/ 246373 h 1447571"/>
                <a:gd name="connsiteX11585" fmla="*/ 2386783 w 2566912"/>
                <a:gd name="connsiteY11585" fmla="*/ 246088 h 1447571"/>
                <a:gd name="connsiteX11586" fmla="*/ 2386497 w 2566912"/>
                <a:gd name="connsiteY11586" fmla="*/ 246183 h 1447571"/>
                <a:gd name="connsiteX11587" fmla="*/ 2384592 w 2566912"/>
                <a:gd name="connsiteY11587" fmla="*/ 249231 h 1447571"/>
                <a:gd name="connsiteX11588" fmla="*/ 2383353 w 2566912"/>
                <a:gd name="connsiteY11588" fmla="*/ 243516 h 1447571"/>
                <a:gd name="connsiteX11589" fmla="*/ 2384116 w 2566912"/>
                <a:gd name="connsiteY11589" fmla="*/ 240468 h 1447571"/>
                <a:gd name="connsiteX11590" fmla="*/ 2384973 w 2566912"/>
                <a:gd name="connsiteY11590" fmla="*/ 236753 h 1447571"/>
                <a:gd name="connsiteX11591" fmla="*/ 2383449 w 2566912"/>
                <a:gd name="connsiteY11591" fmla="*/ 228085 h 1447571"/>
                <a:gd name="connsiteX11592" fmla="*/ 2382973 w 2566912"/>
                <a:gd name="connsiteY11592" fmla="*/ 225323 h 1447571"/>
                <a:gd name="connsiteX11593" fmla="*/ 2382306 w 2566912"/>
                <a:gd name="connsiteY11593" fmla="*/ 221227 h 1447571"/>
                <a:gd name="connsiteX11594" fmla="*/ 2380211 w 2566912"/>
                <a:gd name="connsiteY11594" fmla="*/ 214846 h 1447571"/>
                <a:gd name="connsiteX11595" fmla="*/ 2380496 w 2566912"/>
                <a:gd name="connsiteY11595" fmla="*/ 213131 h 1447571"/>
                <a:gd name="connsiteX11596" fmla="*/ 2386211 w 2566912"/>
                <a:gd name="connsiteY11596" fmla="*/ 211226 h 1447571"/>
                <a:gd name="connsiteX11597" fmla="*/ 2389259 w 2566912"/>
                <a:gd name="connsiteY11597" fmla="*/ 213893 h 1447571"/>
                <a:gd name="connsiteX11598" fmla="*/ 2391259 w 2566912"/>
                <a:gd name="connsiteY11598" fmla="*/ 215989 h 1447571"/>
                <a:gd name="connsiteX11599" fmla="*/ 2392117 w 2566912"/>
                <a:gd name="connsiteY11599" fmla="*/ 216084 h 1447571"/>
                <a:gd name="connsiteX11600" fmla="*/ 2395450 w 2566912"/>
                <a:gd name="connsiteY11600" fmla="*/ 208559 h 1447571"/>
                <a:gd name="connsiteX11601" fmla="*/ 2395926 w 2566912"/>
                <a:gd name="connsiteY11601" fmla="*/ 206940 h 1447571"/>
                <a:gd name="connsiteX11602" fmla="*/ 2396498 w 2566912"/>
                <a:gd name="connsiteY11602" fmla="*/ 203511 h 1447571"/>
                <a:gd name="connsiteX11603" fmla="*/ 2396974 w 2566912"/>
                <a:gd name="connsiteY11603" fmla="*/ 200272 h 1447571"/>
                <a:gd name="connsiteX11604" fmla="*/ 2397451 w 2566912"/>
                <a:gd name="connsiteY11604" fmla="*/ 204463 h 1447571"/>
                <a:gd name="connsiteX11605" fmla="*/ 2399737 w 2566912"/>
                <a:gd name="connsiteY11605" fmla="*/ 209416 h 1447571"/>
                <a:gd name="connsiteX11606" fmla="*/ 2400499 w 2566912"/>
                <a:gd name="connsiteY11606" fmla="*/ 210559 h 1447571"/>
                <a:gd name="connsiteX11607" fmla="*/ 2401260 w 2566912"/>
                <a:gd name="connsiteY11607" fmla="*/ 211036 h 1447571"/>
                <a:gd name="connsiteX11608" fmla="*/ 2403546 w 2566912"/>
                <a:gd name="connsiteY11608" fmla="*/ 208750 h 1447571"/>
                <a:gd name="connsiteX11609" fmla="*/ 2405451 w 2566912"/>
                <a:gd name="connsiteY11609" fmla="*/ 206368 h 1447571"/>
                <a:gd name="connsiteX11610" fmla="*/ 2406214 w 2566912"/>
                <a:gd name="connsiteY11610" fmla="*/ 205511 h 1447571"/>
                <a:gd name="connsiteX11611" fmla="*/ 2407166 w 2566912"/>
                <a:gd name="connsiteY11611" fmla="*/ 201701 h 1447571"/>
                <a:gd name="connsiteX11612" fmla="*/ 2407928 w 2566912"/>
                <a:gd name="connsiteY11612" fmla="*/ 198177 h 1447571"/>
                <a:gd name="connsiteX11613" fmla="*/ 2417262 w 2566912"/>
                <a:gd name="connsiteY11613" fmla="*/ 194748 h 1447571"/>
                <a:gd name="connsiteX11614" fmla="*/ 2421168 w 2566912"/>
                <a:gd name="connsiteY11614" fmla="*/ 197129 h 1447571"/>
                <a:gd name="connsiteX11615" fmla="*/ 2426311 w 2566912"/>
                <a:gd name="connsiteY11615" fmla="*/ 200463 h 1447571"/>
                <a:gd name="connsiteX11616" fmla="*/ 2428597 w 2566912"/>
                <a:gd name="connsiteY11616" fmla="*/ 200653 h 1447571"/>
                <a:gd name="connsiteX11617" fmla="*/ 2429169 w 2566912"/>
                <a:gd name="connsiteY11617" fmla="*/ 195510 h 1447571"/>
                <a:gd name="connsiteX11618" fmla="*/ 2428979 w 2566912"/>
                <a:gd name="connsiteY11618" fmla="*/ 194081 h 1447571"/>
                <a:gd name="connsiteX11619" fmla="*/ 2430502 w 2566912"/>
                <a:gd name="connsiteY11619" fmla="*/ 191033 h 1447571"/>
                <a:gd name="connsiteX11620" fmla="*/ 2431455 w 2566912"/>
                <a:gd name="connsiteY11620" fmla="*/ 189985 h 1447571"/>
                <a:gd name="connsiteX11621" fmla="*/ 2433455 w 2566912"/>
                <a:gd name="connsiteY11621" fmla="*/ 184175 h 1447571"/>
                <a:gd name="connsiteX11622" fmla="*/ 2433646 w 2566912"/>
                <a:gd name="connsiteY11622" fmla="*/ 183223 h 1447571"/>
                <a:gd name="connsiteX11623" fmla="*/ 2434693 w 2566912"/>
                <a:gd name="connsiteY11623" fmla="*/ 181127 h 1447571"/>
                <a:gd name="connsiteX11624" fmla="*/ 2435741 w 2566912"/>
                <a:gd name="connsiteY11624" fmla="*/ 179794 h 1447571"/>
                <a:gd name="connsiteX11625" fmla="*/ 2437170 w 2566912"/>
                <a:gd name="connsiteY11625" fmla="*/ 175222 h 1447571"/>
                <a:gd name="connsiteX11626" fmla="*/ 2438313 w 2566912"/>
                <a:gd name="connsiteY11626" fmla="*/ 173412 h 1447571"/>
                <a:gd name="connsiteX11627" fmla="*/ 2439170 w 2566912"/>
                <a:gd name="connsiteY11627" fmla="*/ 172364 h 1447571"/>
                <a:gd name="connsiteX11628" fmla="*/ 2440503 w 2566912"/>
                <a:gd name="connsiteY11628" fmla="*/ 168840 h 1447571"/>
                <a:gd name="connsiteX11629" fmla="*/ 2441075 w 2566912"/>
                <a:gd name="connsiteY11629" fmla="*/ 167030 h 1447571"/>
                <a:gd name="connsiteX11630" fmla="*/ 2444409 w 2566912"/>
                <a:gd name="connsiteY11630" fmla="*/ 162839 h 1447571"/>
                <a:gd name="connsiteX11631" fmla="*/ 2447742 w 2566912"/>
                <a:gd name="connsiteY11631" fmla="*/ 152647 h 1447571"/>
                <a:gd name="connsiteX11632" fmla="*/ 2447933 w 2566912"/>
                <a:gd name="connsiteY11632" fmla="*/ 151885 h 1447571"/>
                <a:gd name="connsiteX11633" fmla="*/ 2453648 w 2566912"/>
                <a:gd name="connsiteY11633" fmla="*/ 147980 h 1447571"/>
                <a:gd name="connsiteX11634" fmla="*/ 2456220 w 2566912"/>
                <a:gd name="connsiteY11634" fmla="*/ 145408 h 1447571"/>
                <a:gd name="connsiteX11635" fmla="*/ 2458410 w 2566912"/>
                <a:gd name="connsiteY11635" fmla="*/ 143122 h 1447571"/>
                <a:gd name="connsiteX11636" fmla="*/ 2463554 w 2566912"/>
                <a:gd name="connsiteY11636" fmla="*/ 143694 h 1447571"/>
                <a:gd name="connsiteX11637" fmla="*/ 2467555 w 2566912"/>
                <a:gd name="connsiteY11637" fmla="*/ 144361 h 1447571"/>
                <a:gd name="connsiteX11638" fmla="*/ 2469174 w 2566912"/>
                <a:gd name="connsiteY11638" fmla="*/ 143789 h 1447571"/>
                <a:gd name="connsiteX11639" fmla="*/ 2468793 w 2566912"/>
                <a:gd name="connsiteY11639" fmla="*/ 141503 h 1447571"/>
                <a:gd name="connsiteX11640" fmla="*/ 2468602 w 2566912"/>
                <a:gd name="connsiteY11640" fmla="*/ 141122 h 1447571"/>
                <a:gd name="connsiteX11641" fmla="*/ 2469364 w 2566912"/>
                <a:gd name="connsiteY11641" fmla="*/ 136741 h 1447571"/>
                <a:gd name="connsiteX11642" fmla="*/ 2469174 w 2566912"/>
                <a:gd name="connsiteY11642" fmla="*/ 135693 h 1447571"/>
                <a:gd name="connsiteX11643" fmla="*/ 2461459 w 2566912"/>
                <a:gd name="connsiteY11643" fmla="*/ 132454 h 1447571"/>
                <a:gd name="connsiteX11644" fmla="*/ 2455839 w 2566912"/>
                <a:gd name="connsiteY11644" fmla="*/ 129502 h 1447571"/>
                <a:gd name="connsiteX11645" fmla="*/ 2453076 w 2566912"/>
                <a:gd name="connsiteY11645" fmla="*/ 129311 h 1447571"/>
                <a:gd name="connsiteX11646" fmla="*/ 2452124 w 2566912"/>
                <a:gd name="connsiteY11646" fmla="*/ 129597 h 1447571"/>
                <a:gd name="connsiteX11647" fmla="*/ 2452029 w 2566912"/>
                <a:gd name="connsiteY11647" fmla="*/ 129502 h 1447571"/>
                <a:gd name="connsiteX11648" fmla="*/ 2452124 w 2566912"/>
                <a:gd name="connsiteY11648" fmla="*/ 126073 h 1447571"/>
                <a:gd name="connsiteX11649" fmla="*/ 2449457 w 2566912"/>
                <a:gd name="connsiteY11649" fmla="*/ 121501 h 1447571"/>
                <a:gd name="connsiteX11650" fmla="*/ 2448600 w 2566912"/>
                <a:gd name="connsiteY11650" fmla="*/ 120453 h 1447571"/>
                <a:gd name="connsiteX11651" fmla="*/ 2447266 w 2566912"/>
                <a:gd name="connsiteY11651" fmla="*/ 119215 h 1447571"/>
                <a:gd name="connsiteX11652" fmla="*/ 2445837 w 2566912"/>
                <a:gd name="connsiteY11652" fmla="*/ 117691 h 1447571"/>
                <a:gd name="connsiteX11653" fmla="*/ 2441646 w 2566912"/>
                <a:gd name="connsiteY11653" fmla="*/ 114643 h 1447571"/>
                <a:gd name="connsiteX11654" fmla="*/ 2439551 w 2566912"/>
                <a:gd name="connsiteY11654" fmla="*/ 115786 h 1447571"/>
                <a:gd name="connsiteX11655" fmla="*/ 2438694 w 2566912"/>
                <a:gd name="connsiteY11655" fmla="*/ 116738 h 1447571"/>
                <a:gd name="connsiteX11656" fmla="*/ 2436979 w 2566912"/>
                <a:gd name="connsiteY11656" fmla="*/ 116357 h 1447571"/>
                <a:gd name="connsiteX11657" fmla="*/ 2434789 w 2566912"/>
                <a:gd name="connsiteY11657" fmla="*/ 115786 h 1447571"/>
                <a:gd name="connsiteX11658" fmla="*/ 2432217 w 2566912"/>
                <a:gd name="connsiteY11658" fmla="*/ 116548 h 1447571"/>
                <a:gd name="connsiteX11659" fmla="*/ 2426883 w 2566912"/>
                <a:gd name="connsiteY11659" fmla="*/ 117786 h 1447571"/>
                <a:gd name="connsiteX11660" fmla="*/ 2430693 w 2566912"/>
                <a:gd name="connsiteY11660" fmla="*/ 115500 h 1447571"/>
                <a:gd name="connsiteX11661" fmla="*/ 2432884 w 2566912"/>
                <a:gd name="connsiteY11661" fmla="*/ 114452 h 1447571"/>
                <a:gd name="connsiteX11662" fmla="*/ 2434408 w 2566912"/>
                <a:gd name="connsiteY11662" fmla="*/ 113785 h 1447571"/>
                <a:gd name="connsiteX11663" fmla="*/ 2441170 w 2566912"/>
                <a:gd name="connsiteY11663" fmla="*/ 112166 h 1447571"/>
                <a:gd name="connsiteX11664" fmla="*/ 2445837 w 2566912"/>
                <a:gd name="connsiteY11664" fmla="*/ 109023 h 1447571"/>
                <a:gd name="connsiteX11665" fmla="*/ 2448409 w 2566912"/>
                <a:gd name="connsiteY11665" fmla="*/ 95974 h 1447571"/>
                <a:gd name="connsiteX11666" fmla="*/ 2443266 w 2566912"/>
                <a:gd name="connsiteY11666" fmla="*/ 87020 h 1447571"/>
                <a:gd name="connsiteX11667" fmla="*/ 2442409 w 2566912"/>
                <a:gd name="connsiteY11667" fmla="*/ 86068 h 1447571"/>
                <a:gd name="connsiteX11668" fmla="*/ 2440980 w 2566912"/>
                <a:gd name="connsiteY11668" fmla="*/ 81496 h 1447571"/>
                <a:gd name="connsiteX11669" fmla="*/ 2442790 w 2566912"/>
                <a:gd name="connsiteY11669" fmla="*/ 79305 h 1447571"/>
                <a:gd name="connsiteX11670" fmla="*/ 2445743 w 2566912"/>
                <a:gd name="connsiteY11670" fmla="*/ 76352 h 1447571"/>
                <a:gd name="connsiteX11671" fmla="*/ 2446028 w 2566912"/>
                <a:gd name="connsiteY11671" fmla="*/ 77114 h 1447571"/>
                <a:gd name="connsiteX11672" fmla="*/ 2446600 w 2566912"/>
                <a:gd name="connsiteY11672" fmla="*/ 78448 h 1447571"/>
                <a:gd name="connsiteX11673" fmla="*/ 2447076 w 2566912"/>
                <a:gd name="connsiteY11673" fmla="*/ 82162 h 1447571"/>
                <a:gd name="connsiteX11674" fmla="*/ 2447457 w 2566912"/>
                <a:gd name="connsiteY11674" fmla="*/ 85401 h 1447571"/>
                <a:gd name="connsiteX11675" fmla="*/ 2452505 w 2566912"/>
                <a:gd name="connsiteY11675" fmla="*/ 89116 h 1447571"/>
                <a:gd name="connsiteX11676" fmla="*/ 2459268 w 2566912"/>
                <a:gd name="connsiteY11676" fmla="*/ 89973 h 1447571"/>
                <a:gd name="connsiteX11677" fmla="*/ 2462030 w 2566912"/>
                <a:gd name="connsiteY11677" fmla="*/ 86830 h 1447571"/>
                <a:gd name="connsiteX11678" fmla="*/ 2462506 w 2566912"/>
                <a:gd name="connsiteY11678" fmla="*/ 86068 h 1447571"/>
                <a:gd name="connsiteX11679" fmla="*/ 2465364 w 2566912"/>
                <a:gd name="connsiteY11679" fmla="*/ 84544 h 1447571"/>
                <a:gd name="connsiteX11680" fmla="*/ 2468698 w 2566912"/>
                <a:gd name="connsiteY11680" fmla="*/ 89306 h 1447571"/>
                <a:gd name="connsiteX11681" fmla="*/ 2474318 w 2566912"/>
                <a:gd name="connsiteY11681" fmla="*/ 92545 h 1447571"/>
                <a:gd name="connsiteX11682" fmla="*/ 2474508 w 2566912"/>
                <a:gd name="connsiteY11682" fmla="*/ 92640 h 1447571"/>
                <a:gd name="connsiteX11683" fmla="*/ 2475841 w 2566912"/>
                <a:gd name="connsiteY11683" fmla="*/ 93307 h 1447571"/>
                <a:gd name="connsiteX11684" fmla="*/ 2481366 w 2566912"/>
                <a:gd name="connsiteY11684" fmla="*/ 95307 h 1447571"/>
                <a:gd name="connsiteX11685" fmla="*/ 2484033 w 2566912"/>
                <a:gd name="connsiteY11685" fmla="*/ 93402 h 1447571"/>
                <a:gd name="connsiteX11686" fmla="*/ 2484890 w 2566912"/>
                <a:gd name="connsiteY11686" fmla="*/ 92068 h 1447571"/>
                <a:gd name="connsiteX11687" fmla="*/ 2485462 w 2566912"/>
                <a:gd name="connsiteY11687" fmla="*/ 91687 h 1447571"/>
                <a:gd name="connsiteX11688" fmla="*/ 2486224 w 2566912"/>
                <a:gd name="connsiteY11688" fmla="*/ 93402 h 1447571"/>
                <a:gd name="connsiteX11689" fmla="*/ 2492796 w 2566912"/>
                <a:gd name="connsiteY11689" fmla="*/ 97021 h 1447571"/>
                <a:gd name="connsiteX11690" fmla="*/ 2498416 w 2566912"/>
                <a:gd name="connsiteY11690" fmla="*/ 94926 h 1447571"/>
                <a:gd name="connsiteX11691" fmla="*/ 2500511 w 2566912"/>
                <a:gd name="connsiteY11691" fmla="*/ 94926 h 1447571"/>
                <a:gd name="connsiteX11692" fmla="*/ 2502797 w 2566912"/>
                <a:gd name="connsiteY11692" fmla="*/ 95212 h 1447571"/>
                <a:gd name="connsiteX11693" fmla="*/ 2503750 w 2566912"/>
                <a:gd name="connsiteY11693" fmla="*/ 94640 h 1447571"/>
                <a:gd name="connsiteX11694" fmla="*/ 2502987 w 2566912"/>
                <a:gd name="connsiteY11694" fmla="*/ 90449 h 1447571"/>
                <a:gd name="connsiteX11695" fmla="*/ 2500606 w 2566912"/>
                <a:gd name="connsiteY11695" fmla="*/ 88068 h 1447571"/>
                <a:gd name="connsiteX11696" fmla="*/ 2499273 w 2566912"/>
                <a:gd name="connsiteY11696" fmla="*/ 86925 h 1447571"/>
                <a:gd name="connsiteX11697" fmla="*/ 2499749 w 2566912"/>
                <a:gd name="connsiteY11697" fmla="*/ 84448 h 1447571"/>
                <a:gd name="connsiteX11698" fmla="*/ 2500035 w 2566912"/>
                <a:gd name="connsiteY11698" fmla="*/ 83782 h 1447571"/>
                <a:gd name="connsiteX11699" fmla="*/ 2497273 w 2566912"/>
                <a:gd name="connsiteY11699" fmla="*/ 79876 h 1447571"/>
                <a:gd name="connsiteX11700" fmla="*/ 2496415 w 2566912"/>
                <a:gd name="connsiteY11700" fmla="*/ 79210 h 1447571"/>
                <a:gd name="connsiteX11701" fmla="*/ 2494415 w 2566912"/>
                <a:gd name="connsiteY11701" fmla="*/ 77876 h 1447571"/>
                <a:gd name="connsiteX11702" fmla="*/ 2492319 w 2566912"/>
                <a:gd name="connsiteY11702" fmla="*/ 76352 h 1447571"/>
                <a:gd name="connsiteX11703" fmla="*/ 2492224 w 2566912"/>
                <a:gd name="connsiteY11703" fmla="*/ 76066 h 1447571"/>
                <a:gd name="connsiteX11704" fmla="*/ 2495749 w 2566912"/>
                <a:gd name="connsiteY11704" fmla="*/ 74542 h 1447571"/>
                <a:gd name="connsiteX11705" fmla="*/ 2496892 w 2566912"/>
                <a:gd name="connsiteY11705" fmla="*/ 74257 h 1447571"/>
                <a:gd name="connsiteX11706" fmla="*/ 2500416 w 2566912"/>
                <a:gd name="connsiteY11706" fmla="*/ 73685 h 1447571"/>
                <a:gd name="connsiteX11707" fmla="*/ 2501940 w 2566912"/>
                <a:gd name="connsiteY11707" fmla="*/ 73018 h 1447571"/>
                <a:gd name="connsiteX11708" fmla="*/ 2502416 w 2566912"/>
                <a:gd name="connsiteY11708" fmla="*/ 69399 h 1447571"/>
                <a:gd name="connsiteX11709" fmla="*/ 2502987 w 2566912"/>
                <a:gd name="connsiteY11709" fmla="*/ 64827 h 1447571"/>
                <a:gd name="connsiteX11710" fmla="*/ 2503559 w 2566912"/>
                <a:gd name="connsiteY11710" fmla="*/ 61874 h 1447571"/>
                <a:gd name="connsiteX11711" fmla="*/ 2504036 w 2566912"/>
                <a:gd name="connsiteY11711" fmla="*/ 59302 h 1447571"/>
                <a:gd name="connsiteX11712" fmla="*/ 2504321 w 2566912"/>
                <a:gd name="connsiteY11712" fmla="*/ 57397 h 1447571"/>
                <a:gd name="connsiteX11713" fmla="*/ 2503940 w 2566912"/>
                <a:gd name="connsiteY11713" fmla="*/ 56540 h 1447571"/>
                <a:gd name="connsiteX11714" fmla="*/ 2499749 w 2566912"/>
                <a:gd name="connsiteY11714" fmla="*/ 55873 h 1447571"/>
                <a:gd name="connsiteX11715" fmla="*/ 2499178 w 2566912"/>
                <a:gd name="connsiteY11715" fmla="*/ 55873 h 1447571"/>
                <a:gd name="connsiteX11716" fmla="*/ 2492129 w 2566912"/>
                <a:gd name="connsiteY11716" fmla="*/ 53302 h 1447571"/>
                <a:gd name="connsiteX11717" fmla="*/ 2480032 w 2566912"/>
                <a:gd name="connsiteY11717" fmla="*/ 50635 h 1447571"/>
                <a:gd name="connsiteX11718" fmla="*/ 2473651 w 2566912"/>
                <a:gd name="connsiteY11718" fmla="*/ 51778 h 1447571"/>
                <a:gd name="connsiteX11719" fmla="*/ 2470888 w 2566912"/>
                <a:gd name="connsiteY11719" fmla="*/ 52540 h 1447571"/>
                <a:gd name="connsiteX11720" fmla="*/ 2469745 w 2566912"/>
                <a:gd name="connsiteY11720" fmla="*/ 52825 h 1447571"/>
                <a:gd name="connsiteX11721" fmla="*/ 2466697 w 2566912"/>
                <a:gd name="connsiteY11721" fmla="*/ 52921 h 1447571"/>
                <a:gd name="connsiteX11722" fmla="*/ 2464983 w 2566912"/>
                <a:gd name="connsiteY11722" fmla="*/ 52825 h 1447571"/>
                <a:gd name="connsiteX11723" fmla="*/ 2463840 w 2566912"/>
                <a:gd name="connsiteY11723" fmla="*/ 53587 h 1447571"/>
                <a:gd name="connsiteX11724" fmla="*/ 2464793 w 2566912"/>
                <a:gd name="connsiteY11724" fmla="*/ 56350 h 1447571"/>
                <a:gd name="connsiteX11725" fmla="*/ 2464983 w 2566912"/>
                <a:gd name="connsiteY11725" fmla="*/ 56445 h 1447571"/>
                <a:gd name="connsiteX11726" fmla="*/ 2468793 w 2566912"/>
                <a:gd name="connsiteY11726" fmla="*/ 59207 h 1447571"/>
                <a:gd name="connsiteX11727" fmla="*/ 2468698 w 2566912"/>
                <a:gd name="connsiteY11727" fmla="*/ 61303 h 1447571"/>
                <a:gd name="connsiteX11728" fmla="*/ 2466602 w 2566912"/>
                <a:gd name="connsiteY11728" fmla="*/ 61398 h 1447571"/>
                <a:gd name="connsiteX11729" fmla="*/ 2465554 w 2566912"/>
                <a:gd name="connsiteY11729" fmla="*/ 59017 h 1447571"/>
                <a:gd name="connsiteX11730" fmla="*/ 2465364 w 2566912"/>
                <a:gd name="connsiteY11730" fmla="*/ 58445 h 1447571"/>
                <a:gd name="connsiteX11731" fmla="*/ 2463364 w 2566912"/>
                <a:gd name="connsiteY11731" fmla="*/ 56826 h 1447571"/>
                <a:gd name="connsiteX11732" fmla="*/ 2462030 w 2566912"/>
                <a:gd name="connsiteY11732" fmla="*/ 56064 h 1447571"/>
                <a:gd name="connsiteX11733" fmla="*/ 2461363 w 2566912"/>
                <a:gd name="connsiteY11733" fmla="*/ 53873 h 1447571"/>
                <a:gd name="connsiteX11734" fmla="*/ 2461078 w 2566912"/>
                <a:gd name="connsiteY11734" fmla="*/ 52825 h 1447571"/>
                <a:gd name="connsiteX11735" fmla="*/ 2456220 w 2566912"/>
                <a:gd name="connsiteY11735" fmla="*/ 48349 h 1447571"/>
                <a:gd name="connsiteX11736" fmla="*/ 2451743 w 2566912"/>
                <a:gd name="connsiteY11736" fmla="*/ 49015 h 1447571"/>
                <a:gd name="connsiteX11737" fmla="*/ 2446314 w 2566912"/>
                <a:gd name="connsiteY11737" fmla="*/ 47206 h 1447571"/>
                <a:gd name="connsiteX11738" fmla="*/ 2443933 w 2566912"/>
                <a:gd name="connsiteY11738" fmla="*/ 46348 h 1447571"/>
                <a:gd name="connsiteX11739" fmla="*/ 2442123 w 2566912"/>
                <a:gd name="connsiteY11739" fmla="*/ 46634 h 1447571"/>
                <a:gd name="connsiteX11740" fmla="*/ 2438217 w 2566912"/>
                <a:gd name="connsiteY11740" fmla="*/ 47110 h 1447571"/>
                <a:gd name="connsiteX11741" fmla="*/ 2435932 w 2566912"/>
                <a:gd name="connsiteY11741" fmla="*/ 45872 h 1447571"/>
                <a:gd name="connsiteX11742" fmla="*/ 2434217 w 2566912"/>
                <a:gd name="connsiteY11742" fmla="*/ 44920 h 1447571"/>
                <a:gd name="connsiteX11743" fmla="*/ 2430502 w 2566912"/>
                <a:gd name="connsiteY11743" fmla="*/ 46063 h 1447571"/>
                <a:gd name="connsiteX11744" fmla="*/ 2427169 w 2566912"/>
                <a:gd name="connsiteY11744" fmla="*/ 44158 h 1447571"/>
                <a:gd name="connsiteX11745" fmla="*/ 2426597 w 2566912"/>
                <a:gd name="connsiteY11745" fmla="*/ 43681 h 1447571"/>
                <a:gd name="connsiteX11746" fmla="*/ 2420596 w 2566912"/>
                <a:gd name="connsiteY11746" fmla="*/ 40729 h 1447571"/>
                <a:gd name="connsiteX11747" fmla="*/ 2418787 w 2566912"/>
                <a:gd name="connsiteY11747" fmla="*/ 40062 h 1447571"/>
                <a:gd name="connsiteX11748" fmla="*/ 2415834 w 2566912"/>
                <a:gd name="connsiteY11748" fmla="*/ 39109 h 1447571"/>
                <a:gd name="connsiteX11749" fmla="*/ 2412024 w 2566912"/>
                <a:gd name="connsiteY11749" fmla="*/ 37395 h 1447571"/>
                <a:gd name="connsiteX11750" fmla="*/ 2407547 w 2566912"/>
                <a:gd name="connsiteY11750" fmla="*/ 33299 h 1447571"/>
                <a:gd name="connsiteX11751" fmla="*/ 2398403 w 2566912"/>
                <a:gd name="connsiteY11751" fmla="*/ 32918 h 1447571"/>
                <a:gd name="connsiteX11752" fmla="*/ 2396689 w 2566912"/>
                <a:gd name="connsiteY11752" fmla="*/ 32918 h 1447571"/>
                <a:gd name="connsiteX11753" fmla="*/ 2393545 w 2566912"/>
                <a:gd name="connsiteY11753" fmla="*/ 33871 h 1447571"/>
                <a:gd name="connsiteX11754" fmla="*/ 2391259 w 2566912"/>
                <a:gd name="connsiteY11754" fmla="*/ 34633 h 1447571"/>
                <a:gd name="connsiteX11755" fmla="*/ 2385735 w 2566912"/>
                <a:gd name="connsiteY11755" fmla="*/ 33585 h 1447571"/>
                <a:gd name="connsiteX11756" fmla="*/ 2382210 w 2566912"/>
                <a:gd name="connsiteY11756" fmla="*/ 33585 h 1447571"/>
                <a:gd name="connsiteX11757" fmla="*/ 2378401 w 2566912"/>
                <a:gd name="connsiteY11757" fmla="*/ 34061 h 1447571"/>
                <a:gd name="connsiteX11758" fmla="*/ 2375543 w 2566912"/>
                <a:gd name="connsiteY11758" fmla="*/ 34442 h 1447571"/>
                <a:gd name="connsiteX11759" fmla="*/ 2368209 w 2566912"/>
                <a:gd name="connsiteY11759" fmla="*/ 38157 h 1447571"/>
                <a:gd name="connsiteX11760" fmla="*/ 2363732 w 2566912"/>
                <a:gd name="connsiteY11760" fmla="*/ 39300 h 1447571"/>
                <a:gd name="connsiteX11761" fmla="*/ 2358398 w 2566912"/>
                <a:gd name="connsiteY11761" fmla="*/ 40443 h 1447571"/>
                <a:gd name="connsiteX11762" fmla="*/ 2355827 w 2566912"/>
                <a:gd name="connsiteY11762" fmla="*/ 41110 h 1447571"/>
                <a:gd name="connsiteX11763" fmla="*/ 2351921 w 2566912"/>
                <a:gd name="connsiteY11763" fmla="*/ 39967 h 1447571"/>
                <a:gd name="connsiteX11764" fmla="*/ 2350397 w 2566912"/>
                <a:gd name="connsiteY11764" fmla="*/ 39300 h 1447571"/>
                <a:gd name="connsiteX11765" fmla="*/ 2344301 w 2566912"/>
                <a:gd name="connsiteY11765" fmla="*/ 41300 h 1447571"/>
                <a:gd name="connsiteX11766" fmla="*/ 2341825 w 2566912"/>
                <a:gd name="connsiteY11766" fmla="*/ 42443 h 1447571"/>
                <a:gd name="connsiteX11767" fmla="*/ 2337538 w 2566912"/>
                <a:gd name="connsiteY11767" fmla="*/ 45586 h 1447571"/>
                <a:gd name="connsiteX11768" fmla="*/ 2338110 w 2566912"/>
                <a:gd name="connsiteY11768" fmla="*/ 49111 h 1447571"/>
                <a:gd name="connsiteX11769" fmla="*/ 2340205 w 2566912"/>
                <a:gd name="connsiteY11769" fmla="*/ 51206 h 1447571"/>
                <a:gd name="connsiteX11770" fmla="*/ 2345730 w 2566912"/>
                <a:gd name="connsiteY11770" fmla="*/ 54826 h 1447571"/>
                <a:gd name="connsiteX11771" fmla="*/ 2349444 w 2566912"/>
                <a:gd name="connsiteY11771" fmla="*/ 57397 h 1447571"/>
                <a:gd name="connsiteX11772" fmla="*/ 2350587 w 2566912"/>
                <a:gd name="connsiteY11772" fmla="*/ 59588 h 1447571"/>
                <a:gd name="connsiteX11773" fmla="*/ 2348968 w 2566912"/>
                <a:gd name="connsiteY11773" fmla="*/ 66446 h 1447571"/>
                <a:gd name="connsiteX11774" fmla="*/ 2344015 w 2566912"/>
                <a:gd name="connsiteY11774" fmla="*/ 65494 h 1447571"/>
                <a:gd name="connsiteX11775" fmla="*/ 2341539 w 2566912"/>
                <a:gd name="connsiteY11775" fmla="*/ 64255 h 1447571"/>
                <a:gd name="connsiteX11776" fmla="*/ 2336871 w 2566912"/>
                <a:gd name="connsiteY11776" fmla="*/ 63398 h 1447571"/>
                <a:gd name="connsiteX11777" fmla="*/ 2330776 w 2566912"/>
                <a:gd name="connsiteY11777" fmla="*/ 62255 h 1447571"/>
                <a:gd name="connsiteX11778" fmla="*/ 2328871 w 2566912"/>
                <a:gd name="connsiteY11778" fmla="*/ 60922 h 1447571"/>
                <a:gd name="connsiteX11779" fmla="*/ 2325537 w 2566912"/>
                <a:gd name="connsiteY11779" fmla="*/ 59112 h 1447571"/>
                <a:gd name="connsiteX11780" fmla="*/ 2323346 w 2566912"/>
                <a:gd name="connsiteY11780" fmla="*/ 59493 h 1447571"/>
                <a:gd name="connsiteX11781" fmla="*/ 2322679 w 2566912"/>
                <a:gd name="connsiteY11781" fmla="*/ 62255 h 1447571"/>
                <a:gd name="connsiteX11782" fmla="*/ 2322584 w 2566912"/>
                <a:gd name="connsiteY11782" fmla="*/ 62541 h 1447571"/>
                <a:gd name="connsiteX11783" fmla="*/ 2318870 w 2566912"/>
                <a:gd name="connsiteY11783" fmla="*/ 63589 h 1447571"/>
                <a:gd name="connsiteX11784" fmla="*/ 2313059 w 2566912"/>
                <a:gd name="connsiteY11784" fmla="*/ 64636 h 1447571"/>
                <a:gd name="connsiteX11785" fmla="*/ 2307439 w 2566912"/>
                <a:gd name="connsiteY11785" fmla="*/ 65589 h 1447571"/>
                <a:gd name="connsiteX11786" fmla="*/ 2300581 w 2566912"/>
                <a:gd name="connsiteY11786" fmla="*/ 68065 h 1447571"/>
                <a:gd name="connsiteX11787" fmla="*/ 2288961 w 2566912"/>
                <a:gd name="connsiteY11787" fmla="*/ 72733 h 1447571"/>
                <a:gd name="connsiteX11788" fmla="*/ 2286008 w 2566912"/>
                <a:gd name="connsiteY11788" fmla="*/ 77971 h 1447571"/>
                <a:gd name="connsiteX11789" fmla="*/ 2285817 w 2566912"/>
                <a:gd name="connsiteY11789" fmla="*/ 78257 h 1447571"/>
                <a:gd name="connsiteX11790" fmla="*/ 2283055 w 2566912"/>
                <a:gd name="connsiteY11790" fmla="*/ 77019 h 1447571"/>
                <a:gd name="connsiteX11791" fmla="*/ 2281341 w 2566912"/>
                <a:gd name="connsiteY11791" fmla="*/ 76162 h 1447571"/>
                <a:gd name="connsiteX11792" fmla="*/ 2278960 w 2566912"/>
                <a:gd name="connsiteY11792" fmla="*/ 74923 h 1447571"/>
                <a:gd name="connsiteX11793" fmla="*/ 2275721 w 2566912"/>
                <a:gd name="connsiteY11793" fmla="*/ 73304 h 1447571"/>
                <a:gd name="connsiteX11794" fmla="*/ 2272959 w 2566912"/>
                <a:gd name="connsiteY11794" fmla="*/ 70923 h 1447571"/>
                <a:gd name="connsiteX11795" fmla="*/ 2272387 w 2566912"/>
                <a:gd name="connsiteY11795" fmla="*/ 70256 h 1447571"/>
                <a:gd name="connsiteX11796" fmla="*/ 2272101 w 2566912"/>
                <a:gd name="connsiteY11796" fmla="*/ 65494 h 1447571"/>
                <a:gd name="connsiteX11797" fmla="*/ 2272101 w 2566912"/>
                <a:gd name="connsiteY11797" fmla="*/ 63112 h 1447571"/>
                <a:gd name="connsiteX11798" fmla="*/ 2264482 w 2566912"/>
                <a:gd name="connsiteY11798" fmla="*/ 59874 h 1447571"/>
                <a:gd name="connsiteX11799" fmla="*/ 2259910 w 2566912"/>
                <a:gd name="connsiteY11799" fmla="*/ 59398 h 1447571"/>
                <a:gd name="connsiteX11800" fmla="*/ 2253147 w 2566912"/>
                <a:gd name="connsiteY11800" fmla="*/ 59207 h 1447571"/>
                <a:gd name="connsiteX11801" fmla="*/ 2247337 w 2566912"/>
                <a:gd name="connsiteY11801" fmla="*/ 60541 h 1447571"/>
                <a:gd name="connsiteX11802" fmla="*/ 2246575 w 2566912"/>
                <a:gd name="connsiteY11802" fmla="*/ 60731 h 1447571"/>
                <a:gd name="connsiteX11803" fmla="*/ 2240384 w 2566912"/>
                <a:gd name="connsiteY11803" fmla="*/ 63779 h 1447571"/>
                <a:gd name="connsiteX11804" fmla="*/ 2229049 w 2566912"/>
                <a:gd name="connsiteY11804" fmla="*/ 69494 h 1447571"/>
                <a:gd name="connsiteX11805" fmla="*/ 2224858 w 2566912"/>
                <a:gd name="connsiteY11805" fmla="*/ 74066 h 1447571"/>
                <a:gd name="connsiteX11806" fmla="*/ 2224096 w 2566912"/>
                <a:gd name="connsiteY11806" fmla="*/ 75209 h 1447571"/>
                <a:gd name="connsiteX11807" fmla="*/ 2220190 w 2566912"/>
                <a:gd name="connsiteY11807" fmla="*/ 75495 h 1447571"/>
                <a:gd name="connsiteX11808" fmla="*/ 2216857 w 2566912"/>
                <a:gd name="connsiteY11808" fmla="*/ 75876 h 1447571"/>
                <a:gd name="connsiteX11809" fmla="*/ 2214856 w 2566912"/>
                <a:gd name="connsiteY11809" fmla="*/ 76352 h 1447571"/>
                <a:gd name="connsiteX11810" fmla="*/ 2207998 w 2566912"/>
                <a:gd name="connsiteY11810" fmla="*/ 73304 h 1447571"/>
                <a:gd name="connsiteX11811" fmla="*/ 2205141 w 2566912"/>
                <a:gd name="connsiteY11811" fmla="*/ 73685 h 1447571"/>
                <a:gd name="connsiteX11812" fmla="*/ 2203617 w 2566912"/>
                <a:gd name="connsiteY11812" fmla="*/ 74352 h 1447571"/>
                <a:gd name="connsiteX11813" fmla="*/ 2200664 w 2566912"/>
                <a:gd name="connsiteY11813" fmla="*/ 72923 h 1447571"/>
                <a:gd name="connsiteX11814" fmla="*/ 2196283 w 2566912"/>
                <a:gd name="connsiteY11814" fmla="*/ 73304 h 1447571"/>
                <a:gd name="connsiteX11815" fmla="*/ 2194473 w 2566912"/>
                <a:gd name="connsiteY11815" fmla="*/ 73876 h 1447571"/>
                <a:gd name="connsiteX11816" fmla="*/ 2191330 w 2566912"/>
                <a:gd name="connsiteY11816" fmla="*/ 72066 h 1447571"/>
                <a:gd name="connsiteX11817" fmla="*/ 2191330 w 2566912"/>
                <a:gd name="connsiteY11817" fmla="*/ 71685 h 1447571"/>
                <a:gd name="connsiteX11818" fmla="*/ 2195140 w 2566912"/>
                <a:gd name="connsiteY11818" fmla="*/ 69494 h 1447571"/>
                <a:gd name="connsiteX11819" fmla="*/ 2195711 w 2566912"/>
                <a:gd name="connsiteY11819" fmla="*/ 69304 h 1447571"/>
                <a:gd name="connsiteX11820" fmla="*/ 2196378 w 2566912"/>
                <a:gd name="connsiteY11820" fmla="*/ 68446 h 1447571"/>
                <a:gd name="connsiteX11821" fmla="*/ 2188662 w 2566912"/>
                <a:gd name="connsiteY11821" fmla="*/ 64922 h 1447571"/>
                <a:gd name="connsiteX11822" fmla="*/ 2181519 w 2566912"/>
                <a:gd name="connsiteY11822" fmla="*/ 65684 h 1447571"/>
                <a:gd name="connsiteX11823" fmla="*/ 2176661 w 2566912"/>
                <a:gd name="connsiteY11823" fmla="*/ 66256 h 1447571"/>
                <a:gd name="connsiteX11824" fmla="*/ 2175899 w 2566912"/>
                <a:gd name="connsiteY11824" fmla="*/ 66637 h 1447571"/>
                <a:gd name="connsiteX11825" fmla="*/ 2174089 w 2566912"/>
                <a:gd name="connsiteY11825" fmla="*/ 77305 h 1447571"/>
                <a:gd name="connsiteX11826" fmla="*/ 2173613 w 2566912"/>
                <a:gd name="connsiteY11826" fmla="*/ 82162 h 1447571"/>
                <a:gd name="connsiteX11827" fmla="*/ 2168851 w 2566912"/>
                <a:gd name="connsiteY11827" fmla="*/ 82448 h 1447571"/>
                <a:gd name="connsiteX11828" fmla="*/ 2168469 w 2566912"/>
                <a:gd name="connsiteY11828" fmla="*/ 82067 h 1447571"/>
                <a:gd name="connsiteX11829" fmla="*/ 2168755 w 2566912"/>
                <a:gd name="connsiteY11829" fmla="*/ 77686 h 1447571"/>
                <a:gd name="connsiteX11830" fmla="*/ 2169612 w 2566912"/>
                <a:gd name="connsiteY11830" fmla="*/ 71399 h 1447571"/>
                <a:gd name="connsiteX11831" fmla="*/ 2169136 w 2566912"/>
                <a:gd name="connsiteY11831" fmla="*/ 70923 h 1447571"/>
                <a:gd name="connsiteX11832" fmla="*/ 2162659 w 2566912"/>
                <a:gd name="connsiteY11832" fmla="*/ 73399 h 1447571"/>
                <a:gd name="connsiteX11833" fmla="*/ 2160945 w 2566912"/>
                <a:gd name="connsiteY11833" fmla="*/ 74257 h 1447571"/>
                <a:gd name="connsiteX11834" fmla="*/ 2164660 w 2566912"/>
                <a:gd name="connsiteY11834" fmla="*/ 70828 h 1447571"/>
                <a:gd name="connsiteX11835" fmla="*/ 2165421 w 2566912"/>
                <a:gd name="connsiteY11835" fmla="*/ 69780 h 1447571"/>
                <a:gd name="connsiteX11836" fmla="*/ 2162945 w 2566912"/>
                <a:gd name="connsiteY11836" fmla="*/ 69018 h 1447571"/>
                <a:gd name="connsiteX11837" fmla="*/ 2157897 w 2566912"/>
                <a:gd name="connsiteY11837" fmla="*/ 69780 h 1447571"/>
                <a:gd name="connsiteX11838" fmla="*/ 2154849 w 2566912"/>
                <a:gd name="connsiteY11838" fmla="*/ 70351 h 1447571"/>
                <a:gd name="connsiteX11839" fmla="*/ 2141704 w 2566912"/>
                <a:gd name="connsiteY11839" fmla="*/ 70542 h 1447571"/>
                <a:gd name="connsiteX11840" fmla="*/ 2134751 w 2566912"/>
                <a:gd name="connsiteY11840" fmla="*/ 73114 h 1447571"/>
                <a:gd name="connsiteX11841" fmla="*/ 2127321 w 2566912"/>
                <a:gd name="connsiteY11841" fmla="*/ 75019 h 1447571"/>
                <a:gd name="connsiteX11842" fmla="*/ 2126369 w 2566912"/>
                <a:gd name="connsiteY11842" fmla="*/ 75400 h 1447571"/>
                <a:gd name="connsiteX11843" fmla="*/ 2126560 w 2566912"/>
                <a:gd name="connsiteY11843" fmla="*/ 79019 h 1447571"/>
                <a:gd name="connsiteX11844" fmla="*/ 2126655 w 2566912"/>
                <a:gd name="connsiteY11844" fmla="*/ 79305 h 1447571"/>
                <a:gd name="connsiteX11845" fmla="*/ 2124940 w 2566912"/>
                <a:gd name="connsiteY11845" fmla="*/ 81781 h 1447571"/>
                <a:gd name="connsiteX11846" fmla="*/ 2122273 w 2566912"/>
                <a:gd name="connsiteY11846" fmla="*/ 84639 h 1447571"/>
                <a:gd name="connsiteX11847" fmla="*/ 2120654 w 2566912"/>
                <a:gd name="connsiteY11847" fmla="*/ 89116 h 1447571"/>
                <a:gd name="connsiteX11848" fmla="*/ 2121321 w 2566912"/>
                <a:gd name="connsiteY11848" fmla="*/ 89782 h 1447571"/>
                <a:gd name="connsiteX11849" fmla="*/ 2125035 w 2566912"/>
                <a:gd name="connsiteY11849" fmla="*/ 88544 h 1447571"/>
                <a:gd name="connsiteX11850" fmla="*/ 2126084 w 2566912"/>
                <a:gd name="connsiteY11850" fmla="*/ 87973 h 1447571"/>
                <a:gd name="connsiteX11851" fmla="*/ 2126464 w 2566912"/>
                <a:gd name="connsiteY11851" fmla="*/ 88068 h 1447571"/>
                <a:gd name="connsiteX11852" fmla="*/ 2128655 w 2566912"/>
                <a:gd name="connsiteY11852" fmla="*/ 92545 h 1447571"/>
                <a:gd name="connsiteX11853" fmla="*/ 2129512 w 2566912"/>
                <a:gd name="connsiteY11853" fmla="*/ 95212 h 1447571"/>
                <a:gd name="connsiteX11854" fmla="*/ 2129893 w 2566912"/>
                <a:gd name="connsiteY11854" fmla="*/ 95878 h 1447571"/>
                <a:gd name="connsiteX11855" fmla="*/ 2127798 w 2566912"/>
                <a:gd name="connsiteY11855" fmla="*/ 100069 h 1447571"/>
                <a:gd name="connsiteX11856" fmla="*/ 2127036 w 2566912"/>
                <a:gd name="connsiteY11856" fmla="*/ 103403 h 1447571"/>
                <a:gd name="connsiteX11857" fmla="*/ 2127131 w 2566912"/>
                <a:gd name="connsiteY11857" fmla="*/ 104546 h 1447571"/>
                <a:gd name="connsiteX11858" fmla="*/ 2123036 w 2566912"/>
                <a:gd name="connsiteY11858" fmla="*/ 103594 h 1447571"/>
                <a:gd name="connsiteX11859" fmla="*/ 2120464 w 2566912"/>
                <a:gd name="connsiteY11859" fmla="*/ 102832 h 1447571"/>
                <a:gd name="connsiteX11860" fmla="*/ 2119606 w 2566912"/>
                <a:gd name="connsiteY11860" fmla="*/ 102736 h 1447571"/>
                <a:gd name="connsiteX11861" fmla="*/ 2115034 w 2566912"/>
                <a:gd name="connsiteY11861" fmla="*/ 102641 h 1447571"/>
                <a:gd name="connsiteX11862" fmla="*/ 2111701 w 2566912"/>
                <a:gd name="connsiteY11862" fmla="*/ 102070 h 1447571"/>
                <a:gd name="connsiteX11863" fmla="*/ 2110272 w 2566912"/>
                <a:gd name="connsiteY11863" fmla="*/ 101498 h 1447571"/>
                <a:gd name="connsiteX11864" fmla="*/ 2103319 w 2566912"/>
                <a:gd name="connsiteY11864" fmla="*/ 103689 h 1447571"/>
                <a:gd name="connsiteX11865" fmla="*/ 2105985 w 2566912"/>
                <a:gd name="connsiteY11865" fmla="*/ 107880 h 1447571"/>
                <a:gd name="connsiteX11866" fmla="*/ 2107128 w 2566912"/>
                <a:gd name="connsiteY11866" fmla="*/ 109023 h 1447571"/>
                <a:gd name="connsiteX11867" fmla="*/ 2106176 w 2566912"/>
                <a:gd name="connsiteY11867" fmla="*/ 111118 h 1447571"/>
                <a:gd name="connsiteX11868" fmla="*/ 2105890 w 2566912"/>
                <a:gd name="connsiteY11868" fmla="*/ 111499 h 1447571"/>
                <a:gd name="connsiteX11869" fmla="*/ 2101890 w 2566912"/>
                <a:gd name="connsiteY11869" fmla="*/ 109785 h 1447571"/>
                <a:gd name="connsiteX11870" fmla="*/ 2100366 w 2566912"/>
                <a:gd name="connsiteY11870" fmla="*/ 108928 h 1447571"/>
                <a:gd name="connsiteX11871" fmla="*/ 2093032 w 2566912"/>
                <a:gd name="connsiteY11871" fmla="*/ 111404 h 1447571"/>
                <a:gd name="connsiteX11872" fmla="*/ 2087221 w 2566912"/>
                <a:gd name="connsiteY11872" fmla="*/ 106832 h 1447571"/>
                <a:gd name="connsiteX11873" fmla="*/ 2086364 w 2566912"/>
                <a:gd name="connsiteY11873" fmla="*/ 105403 h 1447571"/>
                <a:gd name="connsiteX11874" fmla="*/ 2084840 w 2566912"/>
                <a:gd name="connsiteY11874" fmla="*/ 103403 h 1447571"/>
                <a:gd name="connsiteX11875" fmla="*/ 2083887 w 2566912"/>
                <a:gd name="connsiteY11875" fmla="*/ 103403 h 1447571"/>
                <a:gd name="connsiteX11876" fmla="*/ 2082744 w 2566912"/>
                <a:gd name="connsiteY11876" fmla="*/ 111499 h 1447571"/>
                <a:gd name="connsiteX11877" fmla="*/ 2087126 w 2566912"/>
                <a:gd name="connsiteY11877" fmla="*/ 120358 h 1447571"/>
                <a:gd name="connsiteX11878" fmla="*/ 2087317 w 2566912"/>
                <a:gd name="connsiteY11878" fmla="*/ 120643 h 1447571"/>
                <a:gd name="connsiteX11879" fmla="*/ 2087221 w 2566912"/>
                <a:gd name="connsiteY11879" fmla="*/ 121024 h 1447571"/>
                <a:gd name="connsiteX11880" fmla="*/ 2081221 w 2566912"/>
                <a:gd name="connsiteY11880" fmla="*/ 123406 h 1447571"/>
                <a:gd name="connsiteX11881" fmla="*/ 2073505 w 2566912"/>
                <a:gd name="connsiteY11881" fmla="*/ 119500 h 1447571"/>
                <a:gd name="connsiteX11882" fmla="*/ 2069124 w 2566912"/>
                <a:gd name="connsiteY11882" fmla="*/ 117691 h 1447571"/>
                <a:gd name="connsiteX11883" fmla="*/ 2068552 w 2566912"/>
                <a:gd name="connsiteY11883" fmla="*/ 117595 h 1447571"/>
                <a:gd name="connsiteX11884" fmla="*/ 2064933 w 2566912"/>
                <a:gd name="connsiteY11884" fmla="*/ 115500 h 1447571"/>
                <a:gd name="connsiteX11885" fmla="*/ 2063694 w 2566912"/>
                <a:gd name="connsiteY11885" fmla="*/ 113881 h 1447571"/>
                <a:gd name="connsiteX11886" fmla="*/ 2061694 w 2566912"/>
                <a:gd name="connsiteY11886" fmla="*/ 111785 h 1447571"/>
                <a:gd name="connsiteX11887" fmla="*/ 2059313 w 2566912"/>
                <a:gd name="connsiteY11887" fmla="*/ 112642 h 1447571"/>
                <a:gd name="connsiteX11888" fmla="*/ 2058075 w 2566912"/>
                <a:gd name="connsiteY11888" fmla="*/ 113309 h 1447571"/>
                <a:gd name="connsiteX11889" fmla="*/ 2054836 w 2566912"/>
                <a:gd name="connsiteY11889" fmla="*/ 111785 h 1447571"/>
                <a:gd name="connsiteX11890" fmla="*/ 2057217 w 2566912"/>
                <a:gd name="connsiteY11890" fmla="*/ 109975 h 1447571"/>
                <a:gd name="connsiteX11891" fmla="*/ 2059027 w 2566912"/>
                <a:gd name="connsiteY11891" fmla="*/ 108832 h 1447571"/>
                <a:gd name="connsiteX11892" fmla="*/ 2059885 w 2566912"/>
                <a:gd name="connsiteY11892" fmla="*/ 106642 h 1447571"/>
                <a:gd name="connsiteX11893" fmla="*/ 2059789 w 2566912"/>
                <a:gd name="connsiteY11893" fmla="*/ 106070 h 1447571"/>
                <a:gd name="connsiteX11894" fmla="*/ 2062456 w 2566912"/>
                <a:gd name="connsiteY11894" fmla="*/ 103784 h 1447571"/>
                <a:gd name="connsiteX11895" fmla="*/ 2063123 w 2566912"/>
                <a:gd name="connsiteY11895" fmla="*/ 102927 h 1447571"/>
                <a:gd name="connsiteX11896" fmla="*/ 2059694 w 2566912"/>
                <a:gd name="connsiteY11896" fmla="*/ 99593 h 1447571"/>
                <a:gd name="connsiteX11897" fmla="*/ 2058075 w 2566912"/>
                <a:gd name="connsiteY11897" fmla="*/ 99212 h 1447571"/>
                <a:gd name="connsiteX11898" fmla="*/ 2055694 w 2566912"/>
                <a:gd name="connsiteY11898" fmla="*/ 98450 h 1447571"/>
                <a:gd name="connsiteX11899" fmla="*/ 2052836 w 2566912"/>
                <a:gd name="connsiteY11899" fmla="*/ 95116 h 1447571"/>
                <a:gd name="connsiteX11900" fmla="*/ 2052646 w 2566912"/>
                <a:gd name="connsiteY11900" fmla="*/ 94354 h 1447571"/>
                <a:gd name="connsiteX11901" fmla="*/ 2046930 w 2566912"/>
                <a:gd name="connsiteY11901" fmla="*/ 91687 h 1447571"/>
                <a:gd name="connsiteX11902" fmla="*/ 2041692 w 2566912"/>
                <a:gd name="connsiteY11902" fmla="*/ 92259 h 1447571"/>
                <a:gd name="connsiteX11903" fmla="*/ 2039977 w 2566912"/>
                <a:gd name="connsiteY11903" fmla="*/ 92449 h 1447571"/>
                <a:gd name="connsiteX11904" fmla="*/ 2034453 w 2566912"/>
                <a:gd name="connsiteY11904" fmla="*/ 92449 h 1447571"/>
                <a:gd name="connsiteX11905" fmla="*/ 2031119 w 2566912"/>
                <a:gd name="connsiteY11905" fmla="*/ 93973 h 1447571"/>
                <a:gd name="connsiteX11906" fmla="*/ 2029405 w 2566912"/>
                <a:gd name="connsiteY11906" fmla="*/ 95021 h 1447571"/>
                <a:gd name="connsiteX11907" fmla="*/ 2025785 w 2566912"/>
                <a:gd name="connsiteY11907" fmla="*/ 94069 h 1447571"/>
                <a:gd name="connsiteX11908" fmla="*/ 2023023 w 2566912"/>
                <a:gd name="connsiteY11908" fmla="*/ 93116 h 1447571"/>
                <a:gd name="connsiteX11909" fmla="*/ 2017022 w 2566912"/>
                <a:gd name="connsiteY11909" fmla="*/ 91973 h 1447571"/>
                <a:gd name="connsiteX11910" fmla="*/ 2013021 w 2566912"/>
                <a:gd name="connsiteY11910" fmla="*/ 95021 h 1447571"/>
                <a:gd name="connsiteX11911" fmla="*/ 2012736 w 2566912"/>
                <a:gd name="connsiteY11911" fmla="*/ 96545 h 1447571"/>
                <a:gd name="connsiteX11912" fmla="*/ 2014546 w 2566912"/>
                <a:gd name="connsiteY11912" fmla="*/ 98355 h 1447571"/>
                <a:gd name="connsiteX11913" fmla="*/ 2014926 w 2566912"/>
                <a:gd name="connsiteY11913" fmla="*/ 98736 h 1447571"/>
                <a:gd name="connsiteX11914" fmla="*/ 2014165 w 2566912"/>
                <a:gd name="connsiteY11914" fmla="*/ 99784 h 1447571"/>
                <a:gd name="connsiteX11915" fmla="*/ 2014069 w 2566912"/>
                <a:gd name="connsiteY11915" fmla="*/ 99879 h 1447571"/>
                <a:gd name="connsiteX11916" fmla="*/ 2012069 w 2566912"/>
                <a:gd name="connsiteY11916" fmla="*/ 101022 h 1447571"/>
                <a:gd name="connsiteX11917" fmla="*/ 2010259 w 2566912"/>
                <a:gd name="connsiteY11917" fmla="*/ 101974 h 1447571"/>
                <a:gd name="connsiteX11918" fmla="*/ 2009688 w 2566912"/>
                <a:gd name="connsiteY11918" fmla="*/ 102736 h 1447571"/>
                <a:gd name="connsiteX11919" fmla="*/ 2010640 w 2566912"/>
                <a:gd name="connsiteY11919" fmla="*/ 104165 h 1447571"/>
                <a:gd name="connsiteX11920" fmla="*/ 2011212 w 2566912"/>
                <a:gd name="connsiteY11920" fmla="*/ 104641 h 1447571"/>
                <a:gd name="connsiteX11921" fmla="*/ 2014069 w 2566912"/>
                <a:gd name="connsiteY11921" fmla="*/ 105594 h 1447571"/>
                <a:gd name="connsiteX11922" fmla="*/ 2016546 w 2566912"/>
                <a:gd name="connsiteY11922" fmla="*/ 106261 h 1447571"/>
                <a:gd name="connsiteX11923" fmla="*/ 2012450 w 2566912"/>
                <a:gd name="connsiteY11923" fmla="*/ 109213 h 1447571"/>
                <a:gd name="connsiteX11924" fmla="*/ 2008069 w 2566912"/>
                <a:gd name="connsiteY11924" fmla="*/ 108832 h 1447571"/>
                <a:gd name="connsiteX11925" fmla="*/ 2001306 w 2566912"/>
                <a:gd name="connsiteY11925" fmla="*/ 112166 h 1447571"/>
                <a:gd name="connsiteX11926" fmla="*/ 1998734 w 2566912"/>
                <a:gd name="connsiteY11926" fmla="*/ 113690 h 1447571"/>
                <a:gd name="connsiteX11927" fmla="*/ 1991114 w 2566912"/>
                <a:gd name="connsiteY11927" fmla="*/ 115119 h 1447571"/>
                <a:gd name="connsiteX11928" fmla="*/ 1989876 w 2566912"/>
                <a:gd name="connsiteY11928" fmla="*/ 111404 h 1447571"/>
                <a:gd name="connsiteX11929" fmla="*/ 1989876 w 2566912"/>
                <a:gd name="connsiteY11929" fmla="*/ 110833 h 1447571"/>
                <a:gd name="connsiteX11930" fmla="*/ 1986066 w 2566912"/>
                <a:gd name="connsiteY11930" fmla="*/ 108547 h 1447571"/>
                <a:gd name="connsiteX11931" fmla="*/ 1981017 w 2566912"/>
                <a:gd name="connsiteY11931" fmla="*/ 109404 h 1447571"/>
                <a:gd name="connsiteX11932" fmla="*/ 1975303 w 2566912"/>
                <a:gd name="connsiteY11932" fmla="*/ 112833 h 1447571"/>
                <a:gd name="connsiteX11933" fmla="*/ 1969969 w 2566912"/>
                <a:gd name="connsiteY11933" fmla="*/ 113881 h 1447571"/>
                <a:gd name="connsiteX11934" fmla="*/ 1968826 w 2566912"/>
                <a:gd name="connsiteY11934" fmla="*/ 113785 h 1447571"/>
                <a:gd name="connsiteX11935" fmla="*/ 1963110 w 2566912"/>
                <a:gd name="connsiteY11935" fmla="*/ 116167 h 1447571"/>
                <a:gd name="connsiteX11936" fmla="*/ 1961111 w 2566912"/>
                <a:gd name="connsiteY11936" fmla="*/ 117119 h 1447571"/>
                <a:gd name="connsiteX11937" fmla="*/ 1960253 w 2566912"/>
                <a:gd name="connsiteY11937" fmla="*/ 117976 h 1447571"/>
                <a:gd name="connsiteX11938" fmla="*/ 1961587 w 2566912"/>
                <a:gd name="connsiteY11938" fmla="*/ 121024 h 1447571"/>
                <a:gd name="connsiteX11939" fmla="*/ 1961682 w 2566912"/>
                <a:gd name="connsiteY11939" fmla="*/ 121215 h 1447571"/>
                <a:gd name="connsiteX11940" fmla="*/ 1960158 w 2566912"/>
                <a:gd name="connsiteY11940" fmla="*/ 124644 h 1447571"/>
                <a:gd name="connsiteX11941" fmla="*/ 1959301 w 2566912"/>
                <a:gd name="connsiteY11941" fmla="*/ 122929 h 1447571"/>
                <a:gd name="connsiteX11942" fmla="*/ 1959205 w 2566912"/>
                <a:gd name="connsiteY11942" fmla="*/ 122644 h 1447571"/>
                <a:gd name="connsiteX11943" fmla="*/ 1957491 w 2566912"/>
                <a:gd name="connsiteY11943" fmla="*/ 118738 h 1447571"/>
                <a:gd name="connsiteX11944" fmla="*/ 1957015 w 2566912"/>
                <a:gd name="connsiteY11944" fmla="*/ 115690 h 1447571"/>
                <a:gd name="connsiteX11945" fmla="*/ 1956919 w 2566912"/>
                <a:gd name="connsiteY11945" fmla="*/ 114833 h 1447571"/>
                <a:gd name="connsiteX11946" fmla="*/ 1952062 w 2566912"/>
                <a:gd name="connsiteY11946" fmla="*/ 111880 h 1447571"/>
                <a:gd name="connsiteX11947" fmla="*/ 1949966 w 2566912"/>
                <a:gd name="connsiteY11947" fmla="*/ 113881 h 1447571"/>
                <a:gd name="connsiteX11948" fmla="*/ 1949109 w 2566912"/>
                <a:gd name="connsiteY11948" fmla="*/ 115500 h 1447571"/>
                <a:gd name="connsiteX11949" fmla="*/ 1948728 w 2566912"/>
                <a:gd name="connsiteY11949" fmla="*/ 115690 h 1447571"/>
                <a:gd name="connsiteX11950" fmla="*/ 1945013 w 2566912"/>
                <a:gd name="connsiteY11950" fmla="*/ 114166 h 1447571"/>
                <a:gd name="connsiteX11951" fmla="*/ 1944156 w 2566912"/>
                <a:gd name="connsiteY11951" fmla="*/ 113690 h 1447571"/>
                <a:gd name="connsiteX11952" fmla="*/ 1939965 w 2566912"/>
                <a:gd name="connsiteY11952" fmla="*/ 114928 h 1447571"/>
                <a:gd name="connsiteX11953" fmla="*/ 1935202 w 2566912"/>
                <a:gd name="connsiteY11953" fmla="*/ 116357 h 1447571"/>
                <a:gd name="connsiteX11954" fmla="*/ 1931773 w 2566912"/>
                <a:gd name="connsiteY11954" fmla="*/ 120072 h 1447571"/>
                <a:gd name="connsiteX11955" fmla="*/ 1931678 w 2566912"/>
                <a:gd name="connsiteY11955" fmla="*/ 120262 h 1447571"/>
                <a:gd name="connsiteX11956" fmla="*/ 1932249 w 2566912"/>
                <a:gd name="connsiteY11956" fmla="*/ 123977 h 1447571"/>
                <a:gd name="connsiteX11957" fmla="*/ 1940727 w 2566912"/>
                <a:gd name="connsiteY11957" fmla="*/ 122929 h 1447571"/>
                <a:gd name="connsiteX11958" fmla="*/ 1939298 w 2566912"/>
                <a:gd name="connsiteY11958" fmla="*/ 124549 h 1447571"/>
                <a:gd name="connsiteX11959" fmla="*/ 1937965 w 2566912"/>
                <a:gd name="connsiteY11959" fmla="*/ 125406 h 1447571"/>
                <a:gd name="connsiteX11960" fmla="*/ 1930821 w 2566912"/>
                <a:gd name="connsiteY11960" fmla="*/ 126835 h 1447571"/>
                <a:gd name="connsiteX11961" fmla="*/ 1929201 w 2566912"/>
                <a:gd name="connsiteY11961" fmla="*/ 127216 h 1447571"/>
                <a:gd name="connsiteX11962" fmla="*/ 1926915 w 2566912"/>
                <a:gd name="connsiteY11962" fmla="*/ 128740 h 1447571"/>
                <a:gd name="connsiteX11963" fmla="*/ 1925677 w 2566912"/>
                <a:gd name="connsiteY11963" fmla="*/ 129692 h 1447571"/>
                <a:gd name="connsiteX11964" fmla="*/ 1922344 w 2566912"/>
                <a:gd name="connsiteY11964" fmla="*/ 130930 h 1447571"/>
                <a:gd name="connsiteX11965" fmla="*/ 1918819 w 2566912"/>
                <a:gd name="connsiteY11965" fmla="*/ 132264 h 1447571"/>
                <a:gd name="connsiteX11966" fmla="*/ 1916152 w 2566912"/>
                <a:gd name="connsiteY11966" fmla="*/ 137503 h 1447571"/>
                <a:gd name="connsiteX11967" fmla="*/ 1915105 w 2566912"/>
                <a:gd name="connsiteY11967" fmla="*/ 138741 h 1447571"/>
                <a:gd name="connsiteX11968" fmla="*/ 1914247 w 2566912"/>
                <a:gd name="connsiteY11968" fmla="*/ 139027 h 1447571"/>
                <a:gd name="connsiteX11969" fmla="*/ 1910056 w 2566912"/>
                <a:gd name="connsiteY11969" fmla="*/ 141027 h 1447571"/>
                <a:gd name="connsiteX11970" fmla="*/ 1907199 w 2566912"/>
                <a:gd name="connsiteY11970" fmla="*/ 142360 h 1447571"/>
                <a:gd name="connsiteX11971" fmla="*/ 1910533 w 2566912"/>
                <a:gd name="connsiteY11971" fmla="*/ 134550 h 1447571"/>
                <a:gd name="connsiteX11972" fmla="*/ 1911104 w 2566912"/>
                <a:gd name="connsiteY11972" fmla="*/ 131788 h 1447571"/>
                <a:gd name="connsiteX11973" fmla="*/ 1910914 w 2566912"/>
                <a:gd name="connsiteY11973" fmla="*/ 130549 h 1447571"/>
                <a:gd name="connsiteX11974" fmla="*/ 1912914 w 2566912"/>
                <a:gd name="connsiteY11974" fmla="*/ 129311 h 1447571"/>
                <a:gd name="connsiteX11975" fmla="*/ 1914533 w 2566912"/>
                <a:gd name="connsiteY11975" fmla="*/ 128740 h 1447571"/>
                <a:gd name="connsiteX11976" fmla="*/ 1923867 w 2566912"/>
                <a:gd name="connsiteY11976" fmla="*/ 118548 h 1447571"/>
                <a:gd name="connsiteX11977" fmla="*/ 1928344 w 2566912"/>
                <a:gd name="connsiteY11977" fmla="*/ 116833 h 1447571"/>
                <a:gd name="connsiteX11978" fmla="*/ 1930630 w 2566912"/>
                <a:gd name="connsiteY11978" fmla="*/ 116167 h 1447571"/>
                <a:gd name="connsiteX11979" fmla="*/ 1931583 w 2566912"/>
                <a:gd name="connsiteY11979" fmla="*/ 115309 h 1447571"/>
                <a:gd name="connsiteX11980" fmla="*/ 1929487 w 2566912"/>
                <a:gd name="connsiteY11980" fmla="*/ 112166 h 1447571"/>
                <a:gd name="connsiteX11981" fmla="*/ 1934821 w 2566912"/>
                <a:gd name="connsiteY11981" fmla="*/ 109690 h 1447571"/>
                <a:gd name="connsiteX11982" fmla="*/ 1937393 w 2566912"/>
                <a:gd name="connsiteY11982" fmla="*/ 108547 h 1447571"/>
                <a:gd name="connsiteX11983" fmla="*/ 1940155 w 2566912"/>
                <a:gd name="connsiteY11983" fmla="*/ 104165 h 1447571"/>
                <a:gd name="connsiteX11984" fmla="*/ 1940918 w 2566912"/>
                <a:gd name="connsiteY11984" fmla="*/ 102641 h 1447571"/>
                <a:gd name="connsiteX11985" fmla="*/ 1943108 w 2566912"/>
                <a:gd name="connsiteY11985" fmla="*/ 101498 h 1447571"/>
                <a:gd name="connsiteX11986" fmla="*/ 1945203 w 2566912"/>
                <a:gd name="connsiteY11986" fmla="*/ 100450 h 1447571"/>
                <a:gd name="connsiteX11987" fmla="*/ 1945585 w 2566912"/>
                <a:gd name="connsiteY11987" fmla="*/ 94735 h 1447571"/>
                <a:gd name="connsiteX11988" fmla="*/ 1944918 w 2566912"/>
                <a:gd name="connsiteY11988" fmla="*/ 92545 h 1447571"/>
                <a:gd name="connsiteX11989" fmla="*/ 1944156 w 2566912"/>
                <a:gd name="connsiteY11989" fmla="*/ 90259 h 1447571"/>
                <a:gd name="connsiteX11990" fmla="*/ 1941584 w 2566912"/>
                <a:gd name="connsiteY11990" fmla="*/ 88830 h 1447571"/>
                <a:gd name="connsiteX11991" fmla="*/ 1939869 w 2566912"/>
                <a:gd name="connsiteY11991" fmla="*/ 89306 h 1447571"/>
                <a:gd name="connsiteX11992" fmla="*/ 1938822 w 2566912"/>
                <a:gd name="connsiteY11992" fmla="*/ 89687 h 1447571"/>
                <a:gd name="connsiteX11993" fmla="*/ 1935202 w 2566912"/>
                <a:gd name="connsiteY11993" fmla="*/ 88068 h 1447571"/>
                <a:gd name="connsiteX11994" fmla="*/ 1935202 w 2566912"/>
                <a:gd name="connsiteY11994" fmla="*/ 87592 h 1447571"/>
                <a:gd name="connsiteX11995" fmla="*/ 1936440 w 2566912"/>
                <a:gd name="connsiteY11995" fmla="*/ 86734 h 1447571"/>
                <a:gd name="connsiteX11996" fmla="*/ 1943965 w 2566912"/>
                <a:gd name="connsiteY11996" fmla="*/ 84544 h 1447571"/>
                <a:gd name="connsiteX11997" fmla="*/ 1944727 w 2566912"/>
                <a:gd name="connsiteY11997" fmla="*/ 78448 h 1447571"/>
                <a:gd name="connsiteX11998" fmla="*/ 1944632 w 2566912"/>
                <a:gd name="connsiteY11998" fmla="*/ 77686 h 1447571"/>
                <a:gd name="connsiteX11999" fmla="*/ 1937393 w 2566912"/>
                <a:gd name="connsiteY11999" fmla="*/ 73876 h 1447571"/>
                <a:gd name="connsiteX12000" fmla="*/ 1934345 w 2566912"/>
                <a:gd name="connsiteY12000" fmla="*/ 74352 h 1447571"/>
                <a:gd name="connsiteX12001" fmla="*/ 1933202 w 2566912"/>
                <a:gd name="connsiteY12001" fmla="*/ 74733 h 1447571"/>
                <a:gd name="connsiteX12002" fmla="*/ 1930344 w 2566912"/>
                <a:gd name="connsiteY12002" fmla="*/ 71685 h 1447571"/>
                <a:gd name="connsiteX12003" fmla="*/ 1925963 w 2566912"/>
                <a:gd name="connsiteY12003" fmla="*/ 70637 h 1447571"/>
                <a:gd name="connsiteX12004" fmla="*/ 1925582 w 2566912"/>
                <a:gd name="connsiteY12004" fmla="*/ 70637 h 1447571"/>
                <a:gd name="connsiteX12005" fmla="*/ 1919772 w 2566912"/>
                <a:gd name="connsiteY12005" fmla="*/ 72828 h 1447571"/>
                <a:gd name="connsiteX12006" fmla="*/ 1915485 w 2566912"/>
                <a:gd name="connsiteY12006" fmla="*/ 74542 h 1447571"/>
                <a:gd name="connsiteX12007" fmla="*/ 1910818 w 2566912"/>
                <a:gd name="connsiteY12007" fmla="*/ 74923 h 1447571"/>
                <a:gd name="connsiteX12008" fmla="*/ 1907009 w 2566912"/>
                <a:gd name="connsiteY12008" fmla="*/ 75209 h 1447571"/>
                <a:gd name="connsiteX12009" fmla="*/ 1895007 w 2566912"/>
                <a:gd name="connsiteY12009" fmla="*/ 80353 h 1447571"/>
                <a:gd name="connsiteX12010" fmla="*/ 1892340 w 2566912"/>
                <a:gd name="connsiteY12010" fmla="*/ 83782 h 1447571"/>
                <a:gd name="connsiteX12011" fmla="*/ 1891006 w 2566912"/>
                <a:gd name="connsiteY12011" fmla="*/ 85687 h 1447571"/>
                <a:gd name="connsiteX12012" fmla="*/ 1890721 w 2566912"/>
                <a:gd name="connsiteY12012" fmla="*/ 81305 h 1447571"/>
                <a:gd name="connsiteX12013" fmla="*/ 1888911 w 2566912"/>
                <a:gd name="connsiteY12013" fmla="*/ 79495 h 1447571"/>
                <a:gd name="connsiteX12014" fmla="*/ 1888339 w 2566912"/>
                <a:gd name="connsiteY12014" fmla="*/ 79305 h 1447571"/>
                <a:gd name="connsiteX12015" fmla="*/ 1885672 w 2566912"/>
                <a:gd name="connsiteY12015" fmla="*/ 79591 h 1447571"/>
                <a:gd name="connsiteX12016" fmla="*/ 1882339 w 2566912"/>
                <a:gd name="connsiteY12016" fmla="*/ 80162 h 1447571"/>
                <a:gd name="connsiteX12017" fmla="*/ 1880243 w 2566912"/>
                <a:gd name="connsiteY12017" fmla="*/ 78924 h 1447571"/>
                <a:gd name="connsiteX12018" fmla="*/ 1879767 w 2566912"/>
                <a:gd name="connsiteY12018" fmla="*/ 78162 h 1447571"/>
                <a:gd name="connsiteX12019" fmla="*/ 1879671 w 2566912"/>
                <a:gd name="connsiteY12019" fmla="*/ 78067 h 1447571"/>
                <a:gd name="connsiteX12020" fmla="*/ 1881005 w 2566912"/>
                <a:gd name="connsiteY12020" fmla="*/ 77590 h 1447571"/>
                <a:gd name="connsiteX12021" fmla="*/ 1882243 w 2566912"/>
                <a:gd name="connsiteY12021" fmla="*/ 77209 h 1447571"/>
                <a:gd name="connsiteX12022" fmla="*/ 1882815 w 2566912"/>
                <a:gd name="connsiteY12022" fmla="*/ 76543 h 1447571"/>
                <a:gd name="connsiteX12023" fmla="*/ 1880148 w 2566912"/>
                <a:gd name="connsiteY12023" fmla="*/ 73590 h 1447571"/>
                <a:gd name="connsiteX12024" fmla="*/ 1879957 w 2566912"/>
                <a:gd name="connsiteY12024" fmla="*/ 71971 h 1447571"/>
                <a:gd name="connsiteX12025" fmla="*/ 1880433 w 2566912"/>
                <a:gd name="connsiteY12025" fmla="*/ 71018 h 1447571"/>
                <a:gd name="connsiteX12026" fmla="*/ 1879386 w 2566912"/>
                <a:gd name="connsiteY12026" fmla="*/ 68827 h 1447571"/>
                <a:gd name="connsiteX12027" fmla="*/ 1878148 w 2566912"/>
                <a:gd name="connsiteY12027" fmla="*/ 68065 h 1447571"/>
                <a:gd name="connsiteX12028" fmla="*/ 1876147 w 2566912"/>
                <a:gd name="connsiteY12028" fmla="*/ 66732 h 1447571"/>
                <a:gd name="connsiteX12029" fmla="*/ 1873099 w 2566912"/>
                <a:gd name="connsiteY12029" fmla="*/ 67208 h 1447571"/>
                <a:gd name="connsiteX12030" fmla="*/ 1871766 w 2566912"/>
                <a:gd name="connsiteY12030" fmla="*/ 67780 h 1447571"/>
                <a:gd name="connsiteX12031" fmla="*/ 1869670 w 2566912"/>
                <a:gd name="connsiteY12031" fmla="*/ 74257 h 1447571"/>
                <a:gd name="connsiteX12032" fmla="*/ 1866432 w 2566912"/>
                <a:gd name="connsiteY12032" fmla="*/ 79495 h 1447571"/>
                <a:gd name="connsiteX12033" fmla="*/ 1864812 w 2566912"/>
                <a:gd name="connsiteY12033" fmla="*/ 81877 h 1447571"/>
                <a:gd name="connsiteX12034" fmla="*/ 1866527 w 2566912"/>
                <a:gd name="connsiteY12034" fmla="*/ 86925 h 1447571"/>
                <a:gd name="connsiteX12035" fmla="*/ 1866908 w 2566912"/>
                <a:gd name="connsiteY12035" fmla="*/ 87496 h 1447571"/>
                <a:gd name="connsiteX12036" fmla="*/ 1869575 w 2566912"/>
                <a:gd name="connsiteY12036" fmla="*/ 90259 h 1447571"/>
                <a:gd name="connsiteX12037" fmla="*/ 1873194 w 2566912"/>
                <a:gd name="connsiteY12037" fmla="*/ 90449 h 1447571"/>
                <a:gd name="connsiteX12038" fmla="*/ 1874052 w 2566912"/>
                <a:gd name="connsiteY12038" fmla="*/ 90354 h 1447571"/>
                <a:gd name="connsiteX12039" fmla="*/ 1874337 w 2566912"/>
                <a:gd name="connsiteY12039" fmla="*/ 90449 h 1447571"/>
                <a:gd name="connsiteX12040" fmla="*/ 1873957 w 2566912"/>
                <a:gd name="connsiteY12040" fmla="*/ 93116 h 1447571"/>
                <a:gd name="connsiteX12041" fmla="*/ 1869385 w 2566912"/>
                <a:gd name="connsiteY12041" fmla="*/ 94164 h 1447571"/>
                <a:gd name="connsiteX12042" fmla="*/ 1867384 w 2566912"/>
                <a:gd name="connsiteY12042" fmla="*/ 93116 h 1447571"/>
                <a:gd name="connsiteX12043" fmla="*/ 1865861 w 2566912"/>
                <a:gd name="connsiteY12043" fmla="*/ 92164 h 1447571"/>
                <a:gd name="connsiteX12044" fmla="*/ 1856526 w 2566912"/>
                <a:gd name="connsiteY12044" fmla="*/ 95878 h 1447571"/>
                <a:gd name="connsiteX12045" fmla="*/ 1855669 w 2566912"/>
                <a:gd name="connsiteY12045" fmla="*/ 96259 h 1447571"/>
                <a:gd name="connsiteX12046" fmla="*/ 1854335 w 2566912"/>
                <a:gd name="connsiteY12046" fmla="*/ 97212 h 1447571"/>
                <a:gd name="connsiteX12047" fmla="*/ 1856621 w 2566912"/>
                <a:gd name="connsiteY12047" fmla="*/ 100546 h 1447571"/>
                <a:gd name="connsiteX12048" fmla="*/ 1857955 w 2566912"/>
                <a:gd name="connsiteY12048" fmla="*/ 101593 h 1447571"/>
                <a:gd name="connsiteX12049" fmla="*/ 1861003 w 2566912"/>
                <a:gd name="connsiteY12049" fmla="*/ 104641 h 1447571"/>
                <a:gd name="connsiteX12050" fmla="*/ 1861003 w 2566912"/>
                <a:gd name="connsiteY12050" fmla="*/ 104927 h 1447571"/>
                <a:gd name="connsiteX12051" fmla="*/ 1857669 w 2566912"/>
                <a:gd name="connsiteY12051" fmla="*/ 105308 h 1447571"/>
                <a:gd name="connsiteX12052" fmla="*/ 1856907 w 2566912"/>
                <a:gd name="connsiteY12052" fmla="*/ 105308 h 1447571"/>
                <a:gd name="connsiteX12053" fmla="*/ 1853859 w 2566912"/>
                <a:gd name="connsiteY12053" fmla="*/ 105784 h 1447571"/>
                <a:gd name="connsiteX12054" fmla="*/ 1852240 w 2566912"/>
                <a:gd name="connsiteY12054" fmla="*/ 106070 h 1447571"/>
                <a:gd name="connsiteX12055" fmla="*/ 1850239 w 2566912"/>
                <a:gd name="connsiteY12055" fmla="*/ 106642 h 1447571"/>
                <a:gd name="connsiteX12056" fmla="*/ 1848049 w 2566912"/>
                <a:gd name="connsiteY12056" fmla="*/ 107404 h 1447571"/>
                <a:gd name="connsiteX12057" fmla="*/ 1845953 w 2566912"/>
                <a:gd name="connsiteY12057" fmla="*/ 106737 h 1447571"/>
                <a:gd name="connsiteX12058" fmla="*/ 1844524 w 2566912"/>
                <a:gd name="connsiteY12058" fmla="*/ 106070 h 1447571"/>
                <a:gd name="connsiteX12059" fmla="*/ 1842048 w 2566912"/>
                <a:gd name="connsiteY12059" fmla="*/ 107118 h 1447571"/>
                <a:gd name="connsiteX12060" fmla="*/ 1840334 w 2566912"/>
                <a:gd name="connsiteY12060" fmla="*/ 108070 h 1447571"/>
                <a:gd name="connsiteX12061" fmla="*/ 1840143 w 2566912"/>
                <a:gd name="connsiteY12061" fmla="*/ 107975 h 1447571"/>
                <a:gd name="connsiteX12062" fmla="*/ 1840048 w 2566912"/>
                <a:gd name="connsiteY12062" fmla="*/ 106642 h 1447571"/>
                <a:gd name="connsiteX12063" fmla="*/ 1839857 w 2566912"/>
                <a:gd name="connsiteY12063" fmla="*/ 105022 h 1447571"/>
                <a:gd name="connsiteX12064" fmla="*/ 1839381 w 2566912"/>
                <a:gd name="connsiteY12064" fmla="*/ 104641 h 1447571"/>
                <a:gd name="connsiteX12065" fmla="*/ 1834237 w 2566912"/>
                <a:gd name="connsiteY12065" fmla="*/ 107023 h 1447571"/>
                <a:gd name="connsiteX12066" fmla="*/ 1833190 w 2566912"/>
                <a:gd name="connsiteY12066" fmla="*/ 107594 h 1447571"/>
                <a:gd name="connsiteX12067" fmla="*/ 1829284 w 2566912"/>
                <a:gd name="connsiteY12067" fmla="*/ 109309 h 1447571"/>
                <a:gd name="connsiteX12068" fmla="*/ 1827570 w 2566912"/>
                <a:gd name="connsiteY12068" fmla="*/ 109975 h 1447571"/>
                <a:gd name="connsiteX12069" fmla="*/ 1825951 w 2566912"/>
                <a:gd name="connsiteY12069" fmla="*/ 112166 h 1447571"/>
                <a:gd name="connsiteX12070" fmla="*/ 1824998 w 2566912"/>
                <a:gd name="connsiteY12070" fmla="*/ 113976 h 1447571"/>
                <a:gd name="connsiteX12071" fmla="*/ 1821569 w 2566912"/>
                <a:gd name="connsiteY12071" fmla="*/ 115690 h 1447571"/>
                <a:gd name="connsiteX12072" fmla="*/ 1820331 w 2566912"/>
                <a:gd name="connsiteY12072" fmla="*/ 116071 h 1447571"/>
                <a:gd name="connsiteX12073" fmla="*/ 1819188 w 2566912"/>
                <a:gd name="connsiteY12073" fmla="*/ 119691 h 1447571"/>
                <a:gd name="connsiteX12074" fmla="*/ 1819188 w 2566912"/>
                <a:gd name="connsiteY12074" fmla="*/ 119881 h 1447571"/>
                <a:gd name="connsiteX12075" fmla="*/ 1816616 w 2566912"/>
                <a:gd name="connsiteY12075" fmla="*/ 120643 h 1447571"/>
                <a:gd name="connsiteX12076" fmla="*/ 1807377 w 2566912"/>
                <a:gd name="connsiteY12076" fmla="*/ 121310 h 1447571"/>
                <a:gd name="connsiteX12077" fmla="*/ 1806043 w 2566912"/>
                <a:gd name="connsiteY12077" fmla="*/ 121691 h 1447571"/>
                <a:gd name="connsiteX12078" fmla="*/ 1804996 w 2566912"/>
                <a:gd name="connsiteY12078" fmla="*/ 123882 h 1447571"/>
                <a:gd name="connsiteX12079" fmla="*/ 1803090 w 2566912"/>
                <a:gd name="connsiteY12079" fmla="*/ 125501 h 1447571"/>
                <a:gd name="connsiteX12080" fmla="*/ 1800900 w 2566912"/>
                <a:gd name="connsiteY12080" fmla="*/ 127120 h 1447571"/>
                <a:gd name="connsiteX12081" fmla="*/ 1800709 w 2566912"/>
                <a:gd name="connsiteY12081" fmla="*/ 129883 h 1447571"/>
                <a:gd name="connsiteX12082" fmla="*/ 1800900 w 2566912"/>
                <a:gd name="connsiteY12082" fmla="*/ 131311 h 1447571"/>
                <a:gd name="connsiteX12083" fmla="*/ 1797852 w 2566912"/>
                <a:gd name="connsiteY12083" fmla="*/ 132740 h 1447571"/>
                <a:gd name="connsiteX12084" fmla="*/ 1797185 w 2566912"/>
                <a:gd name="connsiteY12084" fmla="*/ 132931 h 1447571"/>
                <a:gd name="connsiteX12085" fmla="*/ 1793661 w 2566912"/>
                <a:gd name="connsiteY12085" fmla="*/ 136360 h 1447571"/>
                <a:gd name="connsiteX12086" fmla="*/ 1793280 w 2566912"/>
                <a:gd name="connsiteY12086" fmla="*/ 136931 h 1447571"/>
                <a:gd name="connsiteX12087" fmla="*/ 1794994 w 2566912"/>
                <a:gd name="connsiteY12087" fmla="*/ 144837 h 1447571"/>
                <a:gd name="connsiteX12088" fmla="*/ 1797852 w 2566912"/>
                <a:gd name="connsiteY12088" fmla="*/ 146837 h 1447571"/>
                <a:gd name="connsiteX12089" fmla="*/ 1798709 w 2566912"/>
                <a:gd name="connsiteY12089" fmla="*/ 147218 h 1447571"/>
                <a:gd name="connsiteX12090" fmla="*/ 1798709 w 2566912"/>
                <a:gd name="connsiteY12090" fmla="*/ 148552 h 1447571"/>
                <a:gd name="connsiteX12091" fmla="*/ 1798519 w 2566912"/>
                <a:gd name="connsiteY12091" fmla="*/ 149028 h 1447571"/>
                <a:gd name="connsiteX12092" fmla="*/ 1800233 w 2566912"/>
                <a:gd name="connsiteY12092" fmla="*/ 151314 h 1447571"/>
                <a:gd name="connsiteX12093" fmla="*/ 1800709 w 2566912"/>
                <a:gd name="connsiteY12093" fmla="*/ 151600 h 1447571"/>
                <a:gd name="connsiteX12094" fmla="*/ 1801376 w 2566912"/>
                <a:gd name="connsiteY12094" fmla="*/ 153695 h 1447571"/>
                <a:gd name="connsiteX12095" fmla="*/ 1801090 w 2566912"/>
                <a:gd name="connsiteY12095" fmla="*/ 156267 h 1447571"/>
                <a:gd name="connsiteX12096" fmla="*/ 1796233 w 2566912"/>
                <a:gd name="connsiteY12096" fmla="*/ 160363 h 1447571"/>
                <a:gd name="connsiteX12097" fmla="*/ 1795280 w 2566912"/>
                <a:gd name="connsiteY12097" fmla="*/ 161315 h 1447571"/>
                <a:gd name="connsiteX12098" fmla="*/ 1793661 w 2566912"/>
                <a:gd name="connsiteY12098" fmla="*/ 162363 h 1447571"/>
                <a:gd name="connsiteX12099" fmla="*/ 1793470 w 2566912"/>
                <a:gd name="connsiteY12099" fmla="*/ 162363 h 1447571"/>
                <a:gd name="connsiteX12100" fmla="*/ 1793375 w 2566912"/>
                <a:gd name="connsiteY12100" fmla="*/ 162363 h 1447571"/>
                <a:gd name="connsiteX12101" fmla="*/ 1793661 w 2566912"/>
                <a:gd name="connsiteY12101" fmla="*/ 161315 h 1447571"/>
                <a:gd name="connsiteX12102" fmla="*/ 1793852 w 2566912"/>
                <a:gd name="connsiteY12102" fmla="*/ 160648 h 1447571"/>
                <a:gd name="connsiteX12103" fmla="*/ 1796042 w 2566912"/>
                <a:gd name="connsiteY12103" fmla="*/ 158362 h 1447571"/>
                <a:gd name="connsiteX12104" fmla="*/ 1796137 w 2566912"/>
                <a:gd name="connsiteY12104" fmla="*/ 158267 h 1447571"/>
                <a:gd name="connsiteX12105" fmla="*/ 1796709 w 2566912"/>
                <a:gd name="connsiteY12105" fmla="*/ 155124 h 1447571"/>
                <a:gd name="connsiteX12106" fmla="*/ 1792709 w 2566912"/>
                <a:gd name="connsiteY12106" fmla="*/ 153790 h 1447571"/>
                <a:gd name="connsiteX12107" fmla="*/ 1787089 w 2566912"/>
                <a:gd name="connsiteY12107" fmla="*/ 156838 h 1447571"/>
                <a:gd name="connsiteX12108" fmla="*/ 1785850 w 2566912"/>
                <a:gd name="connsiteY12108" fmla="*/ 158934 h 1447571"/>
                <a:gd name="connsiteX12109" fmla="*/ 1783469 w 2566912"/>
                <a:gd name="connsiteY12109" fmla="*/ 159029 h 1447571"/>
                <a:gd name="connsiteX12110" fmla="*/ 1780802 w 2566912"/>
                <a:gd name="connsiteY12110" fmla="*/ 159315 h 1447571"/>
                <a:gd name="connsiteX12111" fmla="*/ 1776706 w 2566912"/>
                <a:gd name="connsiteY12111" fmla="*/ 161410 h 1447571"/>
                <a:gd name="connsiteX12112" fmla="*/ 1774706 w 2566912"/>
                <a:gd name="connsiteY12112" fmla="*/ 161887 h 1447571"/>
                <a:gd name="connsiteX12113" fmla="*/ 1766991 w 2566912"/>
                <a:gd name="connsiteY12113" fmla="*/ 163982 h 1447571"/>
                <a:gd name="connsiteX12114" fmla="*/ 1766515 w 2566912"/>
                <a:gd name="connsiteY12114" fmla="*/ 164363 h 1447571"/>
                <a:gd name="connsiteX12115" fmla="*/ 1763371 w 2566912"/>
                <a:gd name="connsiteY12115" fmla="*/ 168554 h 1447571"/>
                <a:gd name="connsiteX12116" fmla="*/ 1763657 w 2566912"/>
                <a:gd name="connsiteY12116" fmla="*/ 169126 h 1447571"/>
                <a:gd name="connsiteX12117" fmla="*/ 1764324 w 2566912"/>
                <a:gd name="connsiteY12117" fmla="*/ 171412 h 1447571"/>
                <a:gd name="connsiteX12118" fmla="*/ 1764610 w 2566912"/>
                <a:gd name="connsiteY12118" fmla="*/ 174079 h 1447571"/>
                <a:gd name="connsiteX12119" fmla="*/ 1764895 w 2566912"/>
                <a:gd name="connsiteY12119" fmla="*/ 174269 h 1447571"/>
                <a:gd name="connsiteX12120" fmla="*/ 1768610 w 2566912"/>
                <a:gd name="connsiteY12120" fmla="*/ 177793 h 1447571"/>
                <a:gd name="connsiteX12121" fmla="*/ 1770515 w 2566912"/>
                <a:gd name="connsiteY12121" fmla="*/ 182080 h 1447571"/>
                <a:gd name="connsiteX12122" fmla="*/ 1777183 w 2566912"/>
                <a:gd name="connsiteY12122" fmla="*/ 184366 h 1447571"/>
                <a:gd name="connsiteX12123" fmla="*/ 1781183 w 2566912"/>
                <a:gd name="connsiteY12123" fmla="*/ 185128 h 1447571"/>
                <a:gd name="connsiteX12124" fmla="*/ 1784231 w 2566912"/>
                <a:gd name="connsiteY12124" fmla="*/ 186175 h 1447571"/>
                <a:gd name="connsiteX12125" fmla="*/ 1785565 w 2566912"/>
                <a:gd name="connsiteY12125" fmla="*/ 185985 h 1447571"/>
                <a:gd name="connsiteX12126" fmla="*/ 1787469 w 2566912"/>
                <a:gd name="connsiteY12126" fmla="*/ 185985 h 1447571"/>
                <a:gd name="connsiteX12127" fmla="*/ 1788994 w 2566912"/>
                <a:gd name="connsiteY12127" fmla="*/ 188271 h 1447571"/>
                <a:gd name="connsiteX12128" fmla="*/ 1789184 w 2566912"/>
                <a:gd name="connsiteY12128" fmla="*/ 190366 h 1447571"/>
                <a:gd name="connsiteX12129" fmla="*/ 1788994 w 2566912"/>
                <a:gd name="connsiteY12129" fmla="*/ 190557 h 1447571"/>
                <a:gd name="connsiteX12130" fmla="*/ 1788232 w 2566912"/>
                <a:gd name="connsiteY12130" fmla="*/ 193700 h 1447571"/>
                <a:gd name="connsiteX12131" fmla="*/ 1788803 w 2566912"/>
                <a:gd name="connsiteY12131" fmla="*/ 194938 h 1447571"/>
                <a:gd name="connsiteX12132" fmla="*/ 1790327 w 2566912"/>
                <a:gd name="connsiteY12132" fmla="*/ 197415 h 1447571"/>
                <a:gd name="connsiteX12133" fmla="*/ 1792423 w 2566912"/>
                <a:gd name="connsiteY12133" fmla="*/ 201225 h 1447571"/>
                <a:gd name="connsiteX12134" fmla="*/ 1792137 w 2566912"/>
                <a:gd name="connsiteY12134" fmla="*/ 203606 h 1447571"/>
                <a:gd name="connsiteX12135" fmla="*/ 1791851 w 2566912"/>
                <a:gd name="connsiteY12135" fmla="*/ 205511 h 1447571"/>
                <a:gd name="connsiteX12136" fmla="*/ 1793089 w 2566912"/>
                <a:gd name="connsiteY12136" fmla="*/ 211512 h 1447571"/>
                <a:gd name="connsiteX12137" fmla="*/ 1795661 w 2566912"/>
                <a:gd name="connsiteY12137" fmla="*/ 214655 h 1447571"/>
                <a:gd name="connsiteX12138" fmla="*/ 1796804 w 2566912"/>
                <a:gd name="connsiteY12138" fmla="*/ 216274 h 1447571"/>
                <a:gd name="connsiteX12139" fmla="*/ 1796709 w 2566912"/>
                <a:gd name="connsiteY12139" fmla="*/ 216274 h 1447571"/>
                <a:gd name="connsiteX12140" fmla="*/ 1792518 w 2566912"/>
                <a:gd name="connsiteY12140" fmla="*/ 214084 h 1447571"/>
                <a:gd name="connsiteX12141" fmla="*/ 1790994 w 2566912"/>
                <a:gd name="connsiteY12141" fmla="*/ 213226 h 1447571"/>
                <a:gd name="connsiteX12142" fmla="*/ 1789755 w 2566912"/>
                <a:gd name="connsiteY12142" fmla="*/ 212655 h 1447571"/>
                <a:gd name="connsiteX12143" fmla="*/ 1785183 w 2566912"/>
                <a:gd name="connsiteY12143" fmla="*/ 210274 h 1447571"/>
                <a:gd name="connsiteX12144" fmla="*/ 1784993 w 2566912"/>
                <a:gd name="connsiteY12144" fmla="*/ 209988 h 1447571"/>
                <a:gd name="connsiteX12145" fmla="*/ 1782517 w 2566912"/>
                <a:gd name="connsiteY12145" fmla="*/ 200844 h 1447571"/>
                <a:gd name="connsiteX12146" fmla="*/ 1785183 w 2566912"/>
                <a:gd name="connsiteY12146" fmla="*/ 193795 h 1447571"/>
                <a:gd name="connsiteX12147" fmla="*/ 1785469 w 2566912"/>
                <a:gd name="connsiteY12147" fmla="*/ 188557 h 1447571"/>
                <a:gd name="connsiteX12148" fmla="*/ 1784421 w 2566912"/>
                <a:gd name="connsiteY12148" fmla="*/ 188366 h 1447571"/>
                <a:gd name="connsiteX12149" fmla="*/ 1780516 w 2566912"/>
                <a:gd name="connsiteY12149" fmla="*/ 190176 h 1447571"/>
                <a:gd name="connsiteX12150" fmla="*/ 1779183 w 2566912"/>
                <a:gd name="connsiteY12150" fmla="*/ 190843 h 1447571"/>
                <a:gd name="connsiteX12151" fmla="*/ 1774039 w 2566912"/>
                <a:gd name="connsiteY12151" fmla="*/ 191605 h 1447571"/>
                <a:gd name="connsiteX12152" fmla="*/ 1771944 w 2566912"/>
                <a:gd name="connsiteY12152" fmla="*/ 189700 h 1447571"/>
                <a:gd name="connsiteX12153" fmla="*/ 1771372 w 2566912"/>
                <a:gd name="connsiteY12153" fmla="*/ 188938 h 1447571"/>
                <a:gd name="connsiteX12154" fmla="*/ 1765848 w 2566912"/>
                <a:gd name="connsiteY12154" fmla="*/ 186652 h 1447571"/>
                <a:gd name="connsiteX12155" fmla="*/ 1765371 w 2566912"/>
                <a:gd name="connsiteY12155" fmla="*/ 186461 h 1447571"/>
                <a:gd name="connsiteX12156" fmla="*/ 1757561 w 2566912"/>
                <a:gd name="connsiteY12156" fmla="*/ 182080 h 1447571"/>
                <a:gd name="connsiteX12157" fmla="*/ 1750512 w 2566912"/>
                <a:gd name="connsiteY12157" fmla="*/ 180556 h 1447571"/>
                <a:gd name="connsiteX12158" fmla="*/ 1748608 w 2566912"/>
                <a:gd name="connsiteY12158" fmla="*/ 181508 h 1447571"/>
                <a:gd name="connsiteX12159" fmla="*/ 1747655 w 2566912"/>
                <a:gd name="connsiteY12159" fmla="*/ 184366 h 1447571"/>
                <a:gd name="connsiteX12160" fmla="*/ 1752227 w 2566912"/>
                <a:gd name="connsiteY12160" fmla="*/ 185794 h 1447571"/>
                <a:gd name="connsiteX12161" fmla="*/ 1753180 w 2566912"/>
                <a:gd name="connsiteY12161" fmla="*/ 185890 h 1447571"/>
                <a:gd name="connsiteX12162" fmla="*/ 1751370 w 2566912"/>
                <a:gd name="connsiteY12162" fmla="*/ 188271 h 1447571"/>
                <a:gd name="connsiteX12163" fmla="*/ 1752132 w 2566912"/>
                <a:gd name="connsiteY12163" fmla="*/ 191986 h 1447571"/>
                <a:gd name="connsiteX12164" fmla="*/ 1753180 w 2566912"/>
                <a:gd name="connsiteY12164" fmla="*/ 194462 h 1447571"/>
                <a:gd name="connsiteX12165" fmla="*/ 1753180 w 2566912"/>
                <a:gd name="connsiteY12165" fmla="*/ 194653 h 1447571"/>
                <a:gd name="connsiteX12166" fmla="*/ 1750608 w 2566912"/>
                <a:gd name="connsiteY12166" fmla="*/ 193129 h 1447571"/>
                <a:gd name="connsiteX12167" fmla="*/ 1744226 w 2566912"/>
                <a:gd name="connsiteY12167" fmla="*/ 191700 h 1447571"/>
                <a:gd name="connsiteX12168" fmla="*/ 1738797 w 2566912"/>
                <a:gd name="connsiteY12168" fmla="*/ 194938 h 1447571"/>
                <a:gd name="connsiteX12169" fmla="*/ 1739464 w 2566912"/>
                <a:gd name="connsiteY12169" fmla="*/ 200463 h 1447571"/>
                <a:gd name="connsiteX12170" fmla="*/ 1745178 w 2566912"/>
                <a:gd name="connsiteY12170" fmla="*/ 202558 h 1447571"/>
                <a:gd name="connsiteX12171" fmla="*/ 1747560 w 2566912"/>
                <a:gd name="connsiteY12171" fmla="*/ 202749 h 1447571"/>
                <a:gd name="connsiteX12172" fmla="*/ 1749560 w 2566912"/>
                <a:gd name="connsiteY12172" fmla="*/ 202939 h 1447571"/>
                <a:gd name="connsiteX12173" fmla="*/ 1754799 w 2566912"/>
                <a:gd name="connsiteY12173" fmla="*/ 205225 h 1447571"/>
                <a:gd name="connsiteX12174" fmla="*/ 1757751 w 2566912"/>
                <a:gd name="connsiteY12174" fmla="*/ 203797 h 1447571"/>
                <a:gd name="connsiteX12175" fmla="*/ 1759371 w 2566912"/>
                <a:gd name="connsiteY12175" fmla="*/ 202177 h 1447571"/>
                <a:gd name="connsiteX12176" fmla="*/ 1759657 w 2566912"/>
                <a:gd name="connsiteY12176" fmla="*/ 202177 h 1447571"/>
                <a:gd name="connsiteX12177" fmla="*/ 1761086 w 2566912"/>
                <a:gd name="connsiteY12177" fmla="*/ 208083 h 1447571"/>
                <a:gd name="connsiteX12178" fmla="*/ 1758133 w 2566912"/>
                <a:gd name="connsiteY12178" fmla="*/ 206654 h 1447571"/>
                <a:gd name="connsiteX12179" fmla="*/ 1754609 w 2566912"/>
                <a:gd name="connsiteY12179" fmla="*/ 206749 h 1447571"/>
                <a:gd name="connsiteX12180" fmla="*/ 1752513 w 2566912"/>
                <a:gd name="connsiteY12180" fmla="*/ 207035 h 1447571"/>
                <a:gd name="connsiteX12181" fmla="*/ 1749846 w 2566912"/>
                <a:gd name="connsiteY12181" fmla="*/ 206178 h 1447571"/>
                <a:gd name="connsiteX12182" fmla="*/ 1748512 w 2566912"/>
                <a:gd name="connsiteY12182" fmla="*/ 205606 h 1447571"/>
                <a:gd name="connsiteX12183" fmla="*/ 1742226 w 2566912"/>
                <a:gd name="connsiteY12183" fmla="*/ 203797 h 1447571"/>
                <a:gd name="connsiteX12184" fmla="*/ 1737463 w 2566912"/>
                <a:gd name="connsiteY12184" fmla="*/ 202463 h 1447571"/>
                <a:gd name="connsiteX12185" fmla="*/ 1735749 w 2566912"/>
                <a:gd name="connsiteY12185" fmla="*/ 199415 h 1447571"/>
                <a:gd name="connsiteX12186" fmla="*/ 1736892 w 2566912"/>
                <a:gd name="connsiteY12186" fmla="*/ 194748 h 1447571"/>
                <a:gd name="connsiteX12187" fmla="*/ 1737844 w 2566912"/>
                <a:gd name="connsiteY12187" fmla="*/ 188557 h 1447571"/>
                <a:gd name="connsiteX12188" fmla="*/ 1737940 w 2566912"/>
                <a:gd name="connsiteY12188" fmla="*/ 187509 h 1447571"/>
                <a:gd name="connsiteX12189" fmla="*/ 1734130 w 2566912"/>
                <a:gd name="connsiteY12189" fmla="*/ 183604 h 1447571"/>
                <a:gd name="connsiteX12190" fmla="*/ 1731177 w 2566912"/>
                <a:gd name="connsiteY12190" fmla="*/ 183127 h 1447571"/>
                <a:gd name="connsiteX12191" fmla="*/ 1730224 w 2566912"/>
                <a:gd name="connsiteY12191" fmla="*/ 183699 h 1447571"/>
                <a:gd name="connsiteX12192" fmla="*/ 1730034 w 2566912"/>
                <a:gd name="connsiteY12192" fmla="*/ 184080 h 1447571"/>
                <a:gd name="connsiteX12193" fmla="*/ 1729653 w 2566912"/>
                <a:gd name="connsiteY12193" fmla="*/ 186271 h 1447571"/>
                <a:gd name="connsiteX12194" fmla="*/ 1730319 w 2566912"/>
                <a:gd name="connsiteY12194" fmla="*/ 186937 h 1447571"/>
                <a:gd name="connsiteX12195" fmla="*/ 1731748 w 2566912"/>
                <a:gd name="connsiteY12195" fmla="*/ 189319 h 1447571"/>
                <a:gd name="connsiteX12196" fmla="*/ 1730319 w 2566912"/>
                <a:gd name="connsiteY12196" fmla="*/ 193795 h 1447571"/>
                <a:gd name="connsiteX12197" fmla="*/ 1728224 w 2566912"/>
                <a:gd name="connsiteY12197" fmla="*/ 196272 h 1447571"/>
                <a:gd name="connsiteX12198" fmla="*/ 1725367 w 2566912"/>
                <a:gd name="connsiteY12198" fmla="*/ 199987 h 1447571"/>
                <a:gd name="connsiteX12199" fmla="*/ 1725081 w 2566912"/>
                <a:gd name="connsiteY12199" fmla="*/ 200749 h 1447571"/>
                <a:gd name="connsiteX12200" fmla="*/ 1724700 w 2566912"/>
                <a:gd name="connsiteY12200" fmla="*/ 205416 h 1447571"/>
                <a:gd name="connsiteX12201" fmla="*/ 1727843 w 2566912"/>
                <a:gd name="connsiteY12201" fmla="*/ 208940 h 1447571"/>
                <a:gd name="connsiteX12202" fmla="*/ 1729176 w 2566912"/>
                <a:gd name="connsiteY12202" fmla="*/ 210178 h 1447571"/>
                <a:gd name="connsiteX12203" fmla="*/ 1729939 w 2566912"/>
                <a:gd name="connsiteY12203" fmla="*/ 211131 h 1447571"/>
                <a:gd name="connsiteX12204" fmla="*/ 1734415 w 2566912"/>
                <a:gd name="connsiteY12204" fmla="*/ 217132 h 1447571"/>
                <a:gd name="connsiteX12205" fmla="*/ 1732129 w 2566912"/>
                <a:gd name="connsiteY12205" fmla="*/ 221989 h 1447571"/>
                <a:gd name="connsiteX12206" fmla="*/ 1731558 w 2566912"/>
                <a:gd name="connsiteY12206" fmla="*/ 222656 h 1447571"/>
                <a:gd name="connsiteX12207" fmla="*/ 1734320 w 2566912"/>
                <a:gd name="connsiteY12207" fmla="*/ 229133 h 1447571"/>
                <a:gd name="connsiteX12208" fmla="*/ 1734701 w 2566912"/>
                <a:gd name="connsiteY12208" fmla="*/ 229705 h 1447571"/>
                <a:gd name="connsiteX12209" fmla="*/ 1734701 w 2566912"/>
                <a:gd name="connsiteY12209" fmla="*/ 232181 h 1447571"/>
                <a:gd name="connsiteX12210" fmla="*/ 1734510 w 2566912"/>
                <a:gd name="connsiteY12210" fmla="*/ 233419 h 1447571"/>
                <a:gd name="connsiteX12211" fmla="*/ 1735844 w 2566912"/>
                <a:gd name="connsiteY12211" fmla="*/ 236658 h 1447571"/>
                <a:gd name="connsiteX12212" fmla="*/ 1742416 w 2566912"/>
                <a:gd name="connsiteY12212" fmla="*/ 237229 h 1447571"/>
                <a:gd name="connsiteX12213" fmla="*/ 1748322 w 2566912"/>
                <a:gd name="connsiteY12213" fmla="*/ 234467 h 1447571"/>
                <a:gd name="connsiteX12214" fmla="*/ 1750036 w 2566912"/>
                <a:gd name="connsiteY12214" fmla="*/ 233610 h 1447571"/>
                <a:gd name="connsiteX12215" fmla="*/ 1754799 w 2566912"/>
                <a:gd name="connsiteY12215" fmla="*/ 233610 h 1447571"/>
                <a:gd name="connsiteX12216" fmla="*/ 1761657 w 2566912"/>
                <a:gd name="connsiteY12216" fmla="*/ 237991 h 1447571"/>
                <a:gd name="connsiteX12217" fmla="*/ 1766324 w 2566912"/>
                <a:gd name="connsiteY12217" fmla="*/ 244183 h 1447571"/>
                <a:gd name="connsiteX12218" fmla="*/ 1767276 w 2566912"/>
                <a:gd name="connsiteY12218" fmla="*/ 246088 h 1447571"/>
                <a:gd name="connsiteX12219" fmla="*/ 1770801 w 2566912"/>
                <a:gd name="connsiteY12219" fmla="*/ 252088 h 1447571"/>
                <a:gd name="connsiteX12220" fmla="*/ 1775182 w 2566912"/>
                <a:gd name="connsiteY12220" fmla="*/ 252850 h 1447571"/>
                <a:gd name="connsiteX12221" fmla="*/ 1776230 w 2566912"/>
                <a:gd name="connsiteY12221" fmla="*/ 252850 h 1447571"/>
                <a:gd name="connsiteX12222" fmla="*/ 1779564 w 2566912"/>
                <a:gd name="connsiteY12222" fmla="*/ 254755 h 1447571"/>
                <a:gd name="connsiteX12223" fmla="*/ 1780421 w 2566912"/>
                <a:gd name="connsiteY12223" fmla="*/ 255422 h 1447571"/>
                <a:gd name="connsiteX12224" fmla="*/ 1776325 w 2566912"/>
                <a:gd name="connsiteY12224" fmla="*/ 255898 h 1447571"/>
                <a:gd name="connsiteX12225" fmla="*/ 1766991 w 2566912"/>
                <a:gd name="connsiteY12225" fmla="*/ 253136 h 1447571"/>
                <a:gd name="connsiteX12226" fmla="*/ 1766038 w 2566912"/>
                <a:gd name="connsiteY12226" fmla="*/ 248374 h 1447571"/>
                <a:gd name="connsiteX12227" fmla="*/ 1765848 w 2566912"/>
                <a:gd name="connsiteY12227" fmla="*/ 246754 h 1447571"/>
                <a:gd name="connsiteX12228" fmla="*/ 1760228 w 2566912"/>
                <a:gd name="connsiteY12228" fmla="*/ 239896 h 1447571"/>
                <a:gd name="connsiteX12229" fmla="*/ 1752227 w 2566912"/>
                <a:gd name="connsiteY12229" fmla="*/ 237134 h 1447571"/>
                <a:gd name="connsiteX12230" fmla="*/ 1746798 w 2566912"/>
                <a:gd name="connsiteY12230" fmla="*/ 240373 h 1447571"/>
                <a:gd name="connsiteX12231" fmla="*/ 1745750 w 2566912"/>
                <a:gd name="connsiteY12231" fmla="*/ 241230 h 1447571"/>
                <a:gd name="connsiteX12232" fmla="*/ 1743750 w 2566912"/>
                <a:gd name="connsiteY12232" fmla="*/ 246945 h 1447571"/>
                <a:gd name="connsiteX12233" fmla="*/ 1743655 w 2566912"/>
                <a:gd name="connsiteY12233" fmla="*/ 248183 h 1447571"/>
                <a:gd name="connsiteX12234" fmla="*/ 1746607 w 2566912"/>
                <a:gd name="connsiteY12234" fmla="*/ 255041 h 1447571"/>
                <a:gd name="connsiteX12235" fmla="*/ 1747179 w 2566912"/>
                <a:gd name="connsiteY12235" fmla="*/ 255994 h 1447571"/>
                <a:gd name="connsiteX12236" fmla="*/ 1743083 w 2566912"/>
                <a:gd name="connsiteY12236" fmla="*/ 261899 h 1447571"/>
                <a:gd name="connsiteX12237" fmla="*/ 1739464 w 2566912"/>
                <a:gd name="connsiteY12237" fmla="*/ 269805 h 1447571"/>
                <a:gd name="connsiteX12238" fmla="*/ 1738321 w 2566912"/>
                <a:gd name="connsiteY12238" fmla="*/ 272758 h 1447571"/>
                <a:gd name="connsiteX12239" fmla="*/ 1733367 w 2566912"/>
                <a:gd name="connsiteY12239" fmla="*/ 274472 h 1447571"/>
                <a:gd name="connsiteX12240" fmla="*/ 1730605 w 2566912"/>
                <a:gd name="connsiteY12240" fmla="*/ 276187 h 1447571"/>
                <a:gd name="connsiteX12241" fmla="*/ 1727843 w 2566912"/>
                <a:gd name="connsiteY12241" fmla="*/ 275139 h 1447571"/>
                <a:gd name="connsiteX12242" fmla="*/ 1726510 w 2566912"/>
                <a:gd name="connsiteY12242" fmla="*/ 274472 h 1447571"/>
                <a:gd name="connsiteX12243" fmla="*/ 1720128 w 2566912"/>
                <a:gd name="connsiteY12243" fmla="*/ 275520 h 1447571"/>
                <a:gd name="connsiteX12244" fmla="*/ 1717746 w 2566912"/>
                <a:gd name="connsiteY12244" fmla="*/ 276187 h 1447571"/>
                <a:gd name="connsiteX12245" fmla="*/ 1717652 w 2566912"/>
                <a:gd name="connsiteY12245" fmla="*/ 276187 h 1447571"/>
                <a:gd name="connsiteX12246" fmla="*/ 1715270 w 2566912"/>
                <a:gd name="connsiteY12246" fmla="*/ 272948 h 1447571"/>
                <a:gd name="connsiteX12247" fmla="*/ 1715080 w 2566912"/>
                <a:gd name="connsiteY12247" fmla="*/ 272567 h 1447571"/>
                <a:gd name="connsiteX12248" fmla="*/ 1718413 w 2566912"/>
                <a:gd name="connsiteY12248" fmla="*/ 273996 h 1447571"/>
                <a:gd name="connsiteX12249" fmla="*/ 1720318 w 2566912"/>
                <a:gd name="connsiteY12249" fmla="*/ 273805 h 1447571"/>
                <a:gd name="connsiteX12250" fmla="*/ 1722033 w 2566912"/>
                <a:gd name="connsiteY12250" fmla="*/ 270948 h 1447571"/>
                <a:gd name="connsiteX12251" fmla="*/ 1722128 w 2566912"/>
                <a:gd name="connsiteY12251" fmla="*/ 270757 h 1447571"/>
                <a:gd name="connsiteX12252" fmla="*/ 1726605 w 2566912"/>
                <a:gd name="connsiteY12252" fmla="*/ 270281 h 1447571"/>
                <a:gd name="connsiteX12253" fmla="*/ 1728319 w 2566912"/>
                <a:gd name="connsiteY12253" fmla="*/ 270281 h 1447571"/>
                <a:gd name="connsiteX12254" fmla="*/ 1731177 w 2566912"/>
                <a:gd name="connsiteY12254" fmla="*/ 267043 h 1447571"/>
                <a:gd name="connsiteX12255" fmla="*/ 1731653 w 2566912"/>
                <a:gd name="connsiteY12255" fmla="*/ 266090 h 1447571"/>
                <a:gd name="connsiteX12256" fmla="*/ 1733082 w 2566912"/>
                <a:gd name="connsiteY12256" fmla="*/ 258661 h 1447571"/>
                <a:gd name="connsiteX12257" fmla="*/ 1737082 w 2566912"/>
                <a:gd name="connsiteY12257" fmla="*/ 254851 h 1447571"/>
                <a:gd name="connsiteX12258" fmla="*/ 1737463 w 2566912"/>
                <a:gd name="connsiteY12258" fmla="*/ 247993 h 1447571"/>
                <a:gd name="connsiteX12259" fmla="*/ 1737273 w 2566912"/>
                <a:gd name="connsiteY12259" fmla="*/ 246850 h 1447571"/>
                <a:gd name="connsiteX12260" fmla="*/ 1738130 w 2566912"/>
                <a:gd name="connsiteY12260" fmla="*/ 243040 h 1447571"/>
                <a:gd name="connsiteX12261" fmla="*/ 1738606 w 2566912"/>
                <a:gd name="connsiteY12261" fmla="*/ 241897 h 1447571"/>
                <a:gd name="connsiteX12262" fmla="*/ 1734987 w 2566912"/>
                <a:gd name="connsiteY12262" fmla="*/ 238658 h 1447571"/>
                <a:gd name="connsiteX12263" fmla="*/ 1733749 w 2566912"/>
                <a:gd name="connsiteY12263" fmla="*/ 237991 h 1447571"/>
                <a:gd name="connsiteX12264" fmla="*/ 1730701 w 2566912"/>
                <a:gd name="connsiteY12264" fmla="*/ 232753 h 1447571"/>
                <a:gd name="connsiteX12265" fmla="*/ 1729653 w 2566912"/>
                <a:gd name="connsiteY12265" fmla="*/ 230848 h 1447571"/>
                <a:gd name="connsiteX12266" fmla="*/ 1728891 w 2566912"/>
                <a:gd name="connsiteY12266" fmla="*/ 229609 h 1447571"/>
                <a:gd name="connsiteX12267" fmla="*/ 1726605 w 2566912"/>
                <a:gd name="connsiteY12267" fmla="*/ 225895 h 1447571"/>
                <a:gd name="connsiteX12268" fmla="*/ 1726414 w 2566912"/>
                <a:gd name="connsiteY12268" fmla="*/ 221799 h 1447571"/>
                <a:gd name="connsiteX12269" fmla="*/ 1724890 w 2566912"/>
                <a:gd name="connsiteY12269" fmla="*/ 219037 h 1447571"/>
                <a:gd name="connsiteX12270" fmla="*/ 1725271 w 2566912"/>
                <a:gd name="connsiteY12270" fmla="*/ 217608 h 1447571"/>
                <a:gd name="connsiteX12271" fmla="*/ 1725652 w 2566912"/>
                <a:gd name="connsiteY12271" fmla="*/ 216751 h 1447571"/>
                <a:gd name="connsiteX12272" fmla="*/ 1723652 w 2566912"/>
                <a:gd name="connsiteY12272" fmla="*/ 209988 h 1447571"/>
                <a:gd name="connsiteX12273" fmla="*/ 1720033 w 2566912"/>
                <a:gd name="connsiteY12273" fmla="*/ 208083 h 1447571"/>
                <a:gd name="connsiteX12274" fmla="*/ 1717270 w 2566912"/>
                <a:gd name="connsiteY12274" fmla="*/ 206749 h 1447571"/>
                <a:gd name="connsiteX12275" fmla="*/ 1718032 w 2566912"/>
                <a:gd name="connsiteY12275" fmla="*/ 203035 h 1447571"/>
                <a:gd name="connsiteX12276" fmla="*/ 1718223 w 2566912"/>
                <a:gd name="connsiteY12276" fmla="*/ 202654 h 1447571"/>
                <a:gd name="connsiteX12277" fmla="*/ 1718985 w 2566912"/>
                <a:gd name="connsiteY12277" fmla="*/ 194176 h 1447571"/>
                <a:gd name="connsiteX12278" fmla="*/ 1714984 w 2566912"/>
                <a:gd name="connsiteY12278" fmla="*/ 189223 h 1447571"/>
                <a:gd name="connsiteX12279" fmla="*/ 1708317 w 2566912"/>
                <a:gd name="connsiteY12279" fmla="*/ 188176 h 1447571"/>
                <a:gd name="connsiteX12280" fmla="*/ 1704697 w 2566912"/>
                <a:gd name="connsiteY12280" fmla="*/ 188271 h 1447571"/>
                <a:gd name="connsiteX12281" fmla="*/ 1701078 w 2566912"/>
                <a:gd name="connsiteY12281" fmla="*/ 188366 h 1447571"/>
                <a:gd name="connsiteX12282" fmla="*/ 1697077 w 2566912"/>
                <a:gd name="connsiteY12282" fmla="*/ 186937 h 1447571"/>
                <a:gd name="connsiteX12283" fmla="*/ 1696220 w 2566912"/>
                <a:gd name="connsiteY12283" fmla="*/ 186937 h 1447571"/>
                <a:gd name="connsiteX12284" fmla="*/ 1694696 w 2566912"/>
                <a:gd name="connsiteY12284" fmla="*/ 190843 h 1447571"/>
                <a:gd name="connsiteX12285" fmla="*/ 1694411 w 2566912"/>
                <a:gd name="connsiteY12285" fmla="*/ 192367 h 1447571"/>
                <a:gd name="connsiteX12286" fmla="*/ 1694887 w 2566912"/>
                <a:gd name="connsiteY12286" fmla="*/ 200844 h 1447571"/>
                <a:gd name="connsiteX12287" fmla="*/ 1695077 w 2566912"/>
                <a:gd name="connsiteY12287" fmla="*/ 208654 h 1447571"/>
                <a:gd name="connsiteX12288" fmla="*/ 1695077 w 2566912"/>
                <a:gd name="connsiteY12288" fmla="*/ 209035 h 1447571"/>
                <a:gd name="connsiteX12289" fmla="*/ 1690315 w 2566912"/>
                <a:gd name="connsiteY12289" fmla="*/ 210274 h 1447571"/>
                <a:gd name="connsiteX12290" fmla="*/ 1687838 w 2566912"/>
                <a:gd name="connsiteY12290" fmla="*/ 210274 h 1447571"/>
                <a:gd name="connsiteX12291" fmla="*/ 1684409 w 2566912"/>
                <a:gd name="connsiteY12291" fmla="*/ 215227 h 1447571"/>
                <a:gd name="connsiteX12292" fmla="*/ 1686600 w 2566912"/>
                <a:gd name="connsiteY12292" fmla="*/ 218465 h 1447571"/>
                <a:gd name="connsiteX12293" fmla="*/ 1690791 w 2566912"/>
                <a:gd name="connsiteY12293" fmla="*/ 225228 h 1447571"/>
                <a:gd name="connsiteX12294" fmla="*/ 1688886 w 2566912"/>
                <a:gd name="connsiteY12294" fmla="*/ 226371 h 1447571"/>
                <a:gd name="connsiteX12295" fmla="*/ 1688219 w 2566912"/>
                <a:gd name="connsiteY12295" fmla="*/ 226657 h 1447571"/>
                <a:gd name="connsiteX12296" fmla="*/ 1688219 w 2566912"/>
                <a:gd name="connsiteY12296" fmla="*/ 235420 h 1447571"/>
                <a:gd name="connsiteX12297" fmla="*/ 1688981 w 2566912"/>
                <a:gd name="connsiteY12297" fmla="*/ 236086 h 1447571"/>
                <a:gd name="connsiteX12298" fmla="*/ 1692410 w 2566912"/>
                <a:gd name="connsiteY12298" fmla="*/ 235229 h 1447571"/>
                <a:gd name="connsiteX12299" fmla="*/ 1696030 w 2566912"/>
                <a:gd name="connsiteY12299" fmla="*/ 236372 h 1447571"/>
                <a:gd name="connsiteX12300" fmla="*/ 1698792 w 2566912"/>
                <a:gd name="connsiteY12300" fmla="*/ 239325 h 1447571"/>
                <a:gd name="connsiteX12301" fmla="*/ 1702030 w 2566912"/>
                <a:gd name="connsiteY12301" fmla="*/ 242754 h 1447571"/>
                <a:gd name="connsiteX12302" fmla="*/ 1704316 w 2566912"/>
                <a:gd name="connsiteY12302" fmla="*/ 246850 h 1447571"/>
                <a:gd name="connsiteX12303" fmla="*/ 1704602 w 2566912"/>
                <a:gd name="connsiteY12303" fmla="*/ 253327 h 1447571"/>
                <a:gd name="connsiteX12304" fmla="*/ 1704412 w 2566912"/>
                <a:gd name="connsiteY12304" fmla="*/ 253517 h 1447571"/>
                <a:gd name="connsiteX12305" fmla="*/ 1704412 w 2566912"/>
                <a:gd name="connsiteY12305" fmla="*/ 253517 h 1447571"/>
                <a:gd name="connsiteX12306" fmla="*/ 1702411 w 2566912"/>
                <a:gd name="connsiteY12306" fmla="*/ 251517 h 1447571"/>
                <a:gd name="connsiteX12307" fmla="*/ 1701935 w 2566912"/>
                <a:gd name="connsiteY12307" fmla="*/ 250945 h 1447571"/>
                <a:gd name="connsiteX12308" fmla="*/ 1695553 w 2566912"/>
                <a:gd name="connsiteY12308" fmla="*/ 246850 h 1447571"/>
                <a:gd name="connsiteX12309" fmla="*/ 1688410 w 2566912"/>
                <a:gd name="connsiteY12309" fmla="*/ 245516 h 1447571"/>
                <a:gd name="connsiteX12310" fmla="*/ 1681551 w 2566912"/>
                <a:gd name="connsiteY12310" fmla="*/ 244278 h 1447571"/>
                <a:gd name="connsiteX12311" fmla="*/ 1678599 w 2566912"/>
                <a:gd name="connsiteY12311" fmla="*/ 242182 h 1447571"/>
                <a:gd name="connsiteX12312" fmla="*/ 1677932 w 2566912"/>
                <a:gd name="connsiteY12312" fmla="*/ 241516 h 1447571"/>
                <a:gd name="connsiteX12313" fmla="*/ 1670121 w 2566912"/>
                <a:gd name="connsiteY12313" fmla="*/ 239420 h 1447571"/>
                <a:gd name="connsiteX12314" fmla="*/ 1665740 w 2566912"/>
                <a:gd name="connsiteY12314" fmla="*/ 241611 h 1447571"/>
                <a:gd name="connsiteX12315" fmla="*/ 1665359 w 2566912"/>
                <a:gd name="connsiteY12315" fmla="*/ 241897 h 1447571"/>
                <a:gd name="connsiteX12316" fmla="*/ 1660978 w 2566912"/>
                <a:gd name="connsiteY12316" fmla="*/ 240754 h 1447571"/>
                <a:gd name="connsiteX12317" fmla="*/ 1658977 w 2566912"/>
                <a:gd name="connsiteY12317" fmla="*/ 240182 h 1447571"/>
                <a:gd name="connsiteX12318" fmla="*/ 1656787 w 2566912"/>
                <a:gd name="connsiteY12318" fmla="*/ 241611 h 1447571"/>
                <a:gd name="connsiteX12319" fmla="*/ 1656501 w 2566912"/>
                <a:gd name="connsiteY12319" fmla="*/ 241992 h 1447571"/>
                <a:gd name="connsiteX12320" fmla="*/ 1653929 w 2566912"/>
                <a:gd name="connsiteY12320" fmla="*/ 242563 h 1447571"/>
                <a:gd name="connsiteX12321" fmla="*/ 1651548 w 2566912"/>
                <a:gd name="connsiteY12321" fmla="*/ 246469 h 1447571"/>
                <a:gd name="connsiteX12322" fmla="*/ 1652310 w 2566912"/>
                <a:gd name="connsiteY12322" fmla="*/ 249993 h 1447571"/>
                <a:gd name="connsiteX12323" fmla="*/ 1652976 w 2566912"/>
                <a:gd name="connsiteY12323" fmla="*/ 253327 h 1447571"/>
                <a:gd name="connsiteX12324" fmla="*/ 1652119 w 2566912"/>
                <a:gd name="connsiteY12324" fmla="*/ 256279 h 1447571"/>
                <a:gd name="connsiteX12325" fmla="*/ 1647928 w 2566912"/>
                <a:gd name="connsiteY12325" fmla="*/ 255898 h 1447571"/>
                <a:gd name="connsiteX12326" fmla="*/ 1647262 w 2566912"/>
                <a:gd name="connsiteY12326" fmla="*/ 254089 h 1447571"/>
                <a:gd name="connsiteX12327" fmla="*/ 1646690 w 2566912"/>
                <a:gd name="connsiteY12327" fmla="*/ 252088 h 1447571"/>
                <a:gd name="connsiteX12328" fmla="*/ 1645737 w 2566912"/>
                <a:gd name="connsiteY12328" fmla="*/ 251707 h 1447571"/>
                <a:gd name="connsiteX12329" fmla="*/ 1641070 w 2566912"/>
                <a:gd name="connsiteY12329" fmla="*/ 254089 h 1447571"/>
                <a:gd name="connsiteX12330" fmla="*/ 1636118 w 2566912"/>
                <a:gd name="connsiteY12330" fmla="*/ 254851 h 1447571"/>
                <a:gd name="connsiteX12331" fmla="*/ 1633355 w 2566912"/>
                <a:gd name="connsiteY12331" fmla="*/ 255136 h 1447571"/>
                <a:gd name="connsiteX12332" fmla="*/ 1632212 w 2566912"/>
                <a:gd name="connsiteY12332" fmla="*/ 255898 h 1447571"/>
                <a:gd name="connsiteX12333" fmla="*/ 1633260 w 2566912"/>
                <a:gd name="connsiteY12333" fmla="*/ 258470 h 1447571"/>
                <a:gd name="connsiteX12334" fmla="*/ 1633355 w 2566912"/>
                <a:gd name="connsiteY12334" fmla="*/ 258565 h 1447571"/>
                <a:gd name="connsiteX12335" fmla="*/ 1633641 w 2566912"/>
                <a:gd name="connsiteY12335" fmla="*/ 259327 h 1447571"/>
                <a:gd name="connsiteX12336" fmla="*/ 1632974 w 2566912"/>
                <a:gd name="connsiteY12336" fmla="*/ 259518 h 1447571"/>
                <a:gd name="connsiteX12337" fmla="*/ 1631164 w 2566912"/>
                <a:gd name="connsiteY12337" fmla="*/ 258851 h 1447571"/>
                <a:gd name="connsiteX12338" fmla="*/ 1627545 w 2566912"/>
                <a:gd name="connsiteY12338" fmla="*/ 257708 h 1447571"/>
                <a:gd name="connsiteX12339" fmla="*/ 1624021 w 2566912"/>
                <a:gd name="connsiteY12339" fmla="*/ 257708 h 1447571"/>
                <a:gd name="connsiteX12340" fmla="*/ 1622878 w 2566912"/>
                <a:gd name="connsiteY12340" fmla="*/ 257708 h 1447571"/>
                <a:gd name="connsiteX12341" fmla="*/ 1619734 w 2566912"/>
                <a:gd name="connsiteY12341" fmla="*/ 259994 h 1447571"/>
                <a:gd name="connsiteX12342" fmla="*/ 1618877 w 2566912"/>
                <a:gd name="connsiteY12342" fmla="*/ 260851 h 1447571"/>
                <a:gd name="connsiteX12343" fmla="*/ 1619449 w 2566912"/>
                <a:gd name="connsiteY12343" fmla="*/ 265519 h 1447571"/>
                <a:gd name="connsiteX12344" fmla="*/ 1619449 w 2566912"/>
                <a:gd name="connsiteY12344" fmla="*/ 265614 h 1447571"/>
                <a:gd name="connsiteX12345" fmla="*/ 1615162 w 2566912"/>
                <a:gd name="connsiteY12345" fmla="*/ 267995 h 1447571"/>
                <a:gd name="connsiteX12346" fmla="*/ 1611448 w 2566912"/>
                <a:gd name="connsiteY12346" fmla="*/ 268471 h 1447571"/>
                <a:gd name="connsiteX12347" fmla="*/ 1611352 w 2566912"/>
                <a:gd name="connsiteY12347" fmla="*/ 268376 h 1447571"/>
                <a:gd name="connsiteX12348" fmla="*/ 1612019 w 2566912"/>
                <a:gd name="connsiteY12348" fmla="*/ 265423 h 1447571"/>
                <a:gd name="connsiteX12349" fmla="*/ 1612305 w 2566912"/>
                <a:gd name="connsiteY12349" fmla="*/ 264661 h 1447571"/>
                <a:gd name="connsiteX12350" fmla="*/ 1614400 w 2566912"/>
                <a:gd name="connsiteY12350" fmla="*/ 263518 h 1447571"/>
                <a:gd name="connsiteX12351" fmla="*/ 1614876 w 2566912"/>
                <a:gd name="connsiteY12351" fmla="*/ 263328 h 1447571"/>
                <a:gd name="connsiteX12352" fmla="*/ 1615734 w 2566912"/>
                <a:gd name="connsiteY12352" fmla="*/ 262566 h 1447571"/>
                <a:gd name="connsiteX12353" fmla="*/ 1614686 w 2566912"/>
                <a:gd name="connsiteY12353" fmla="*/ 259613 h 1447571"/>
                <a:gd name="connsiteX12354" fmla="*/ 1614496 w 2566912"/>
                <a:gd name="connsiteY12354" fmla="*/ 259327 h 1447571"/>
                <a:gd name="connsiteX12355" fmla="*/ 1615258 w 2566912"/>
                <a:gd name="connsiteY12355" fmla="*/ 256470 h 1447571"/>
                <a:gd name="connsiteX12356" fmla="*/ 1615353 w 2566912"/>
                <a:gd name="connsiteY12356" fmla="*/ 256279 h 1447571"/>
                <a:gd name="connsiteX12357" fmla="*/ 1618496 w 2566912"/>
                <a:gd name="connsiteY12357" fmla="*/ 253612 h 1447571"/>
                <a:gd name="connsiteX12358" fmla="*/ 1619353 w 2566912"/>
                <a:gd name="connsiteY12358" fmla="*/ 252755 h 1447571"/>
                <a:gd name="connsiteX12359" fmla="*/ 1616972 w 2566912"/>
                <a:gd name="connsiteY12359" fmla="*/ 251803 h 1447571"/>
                <a:gd name="connsiteX12360" fmla="*/ 1608399 w 2566912"/>
                <a:gd name="connsiteY12360" fmla="*/ 258184 h 1447571"/>
                <a:gd name="connsiteX12361" fmla="*/ 1606590 w 2566912"/>
                <a:gd name="connsiteY12361" fmla="*/ 259613 h 1447571"/>
                <a:gd name="connsiteX12362" fmla="*/ 1603352 w 2566912"/>
                <a:gd name="connsiteY12362" fmla="*/ 263137 h 1447571"/>
                <a:gd name="connsiteX12363" fmla="*/ 1601065 w 2566912"/>
                <a:gd name="connsiteY12363" fmla="*/ 263423 h 1447571"/>
                <a:gd name="connsiteX12364" fmla="*/ 1600113 w 2566912"/>
                <a:gd name="connsiteY12364" fmla="*/ 263328 h 1447571"/>
                <a:gd name="connsiteX12365" fmla="*/ 1596493 w 2566912"/>
                <a:gd name="connsiteY12365" fmla="*/ 264852 h 1447571"/>
                <a:gd name="connsiteX12366" fmla="*/ 1594779 w 2566912"/>
                <a:gd name="connsiteY12366" fmla="*/ 265709 h 1447571"/>
                <a:gd name="connsiteX12367" fmla="*/ 1583825 w 2566912"/>
                <a:gd name="connsiteY12367" fmla="*/ 271138 h 1447571"/>
                <a:gd name="connsiteX12368" fmla="*/ 1581730 w 2566912"/>
                <a:gd name="connsiteY12368" fmla="*/ 274377 h 1447571"/>
                <a:gd name="connsiteX12369" fmla="*/ 1581634 w 2566912"/>
                <a:gd name="connsiteY12369" fmla="*/ 274758 h 1447571"/>
                <a:gd name="connsiteX12370" fmla="*/ 1579253 w 2566912"/>
                <a:gd name="connsiteY12370" fmla="*/ 277425 h 1447571"/>
                <a:gd name="connsiteX12371" fmla="*/ 1576872 w 2566912"/>
                <a:gd name="connsiteY12371" fmla="*/ 283140 h 1447571"/>
                <a:gd name="connsiteX12372" fmla="*/ 1576681 w 2566912"/>
                <a:gd name="connsiteY12372" fmla="*/ 285235 h 1447571"/>
                <a:gd name="connsiteX12373" fmla="*/ 1576396 w 2566912"/>
                <a:gd name="connsiteY12373" fmla="*/ 287617 h 1447571"/>
                <a:gd name="connsiteX12374" fmla="*/ 1571442 w 2566912"/>
                <a:gd name="connsiteY12374" fmla="*/ 287998 h 1447571"/>
                <a:gd name="connsiteX12375" fmla="*/ 1570490 w 2566912"/>
                <a:gd name="connsiteY12375" fmla="*/ 287998 h 1447571"/>
                <a:gd name="connsiteX12376" fmla="*/ 1568680 w 2566912"/>
                <a:gd name="connsiteY12376" fmla="*/ 288379 h 1447571"/>
                <a:gd name="connsiteX12377" fmla="*/ 1567823 w 2566912"/>
                <a:gd name="connsiteY12377" fmla="*/ 288664 h 1447571"/>
                <a:gd name="connsiteX12378" fmla="*/ 1560203 w 2566912"/>
                <a:gd name="connsiteY12378" fmla="*/ 281806 h 1447571"/>
                <a:gd name="connsiteX12379" fmla="*/ 1564870 w 2566912"/>
                <a:gd name="connsiteY12379" fmla="*/ 276853 h 1447571"/>
                <a:gd name="connsiteX12380" fmla="*/ 1567442 w 2566912"/>
                <a:gd name="connsiteY12380" fmla="*/ 276949 h 1447571"/>
                <a:gd name="connsiteX12381" fmla="*/ 1570586 w 2566912"/>
                <a:gd name="connsiteY12381" fmla="*/ 277044 h 1447571"/>
                <a:gd name="connsiteX12382" fmla="*/ 1571538 w 2566912"/>
                <a:gd name="connsiteY12382" fmla="*/ 276472 h 1447571"/>
                <a:gd name="connsiteX12383" fmla="*/ 1568680 w 2566912"/>
                <a:gd name="connsiteY12383" fmla="*/ 271234 h 1447571"/>
                <a:gd name="connsiteX12384" fmla="*/ 1564394 w 2566912"/>
                <a:gd name="connsiteY12384" fmla="*/ 267900 h 1447571"/>
                <a:gd name="connsiteX12385" fmla="*/ 1557536 w 2566912"/>
                <a:gd name="connsiteY12385" fmla="*/ 267709 h 1447571"/>
                <a:gd name="connsiteX12386" fmla="*/ 1555821 w 2566912"/>
                <a:gd name="connsiteY12386" fmla="*/ 267900 h 1447571"/>
                <a:gd name="connsiteX12387" fmla="*/ 1552488 w 2566912"/>
                <a:gd name="connsiteY12387" fmla="*/ 268471 h 1447571"/>
                <a:gd name="connsiteX12388" fmla="*/ 1546296 w 2566912"/>
                <a:gd name="connsiteY12388" fmla="*/ 266662 h 1447571"/>
                <a:gd name="connsiteX12389" fmla="*/ 1545915 w 2566912"/>
                <a:gd name="connsiteY12389" fmla="*/ 266471 h 1447571"/>
                <a:gd name="connsiteX12390" fmla="*/ 1544773 w 2566912"/>
                <a:gd name="connsiteY12390" fmla="*/ 266566 h 1447571"/>
                <a:gd name="connsiteX12391" fmla="*/ 1546106 w 2566912"/>
                <a:gd name="connsiteY12391" fmla="*/ 270281 h 1447571"/>
                <a:gd name="connsiteX12392" fmla="*/ 1550297 w 2566912"/>
                <a:gd name="connsiteY12392" fmla="*/ 275425 h 1447571"/>
                <a:gd name="connsiteX12393" fmla="*/ 1550297 w 2566912"/>
                <a:gd name="connsiteY12393" fmla="*/ 282092 h 1447571"/>
                <a:gd name="connsiteX12394" fmla="*/ 1556203 w 2566912"/>
                <a:gd name="connsiteY12394" fmla="*/ 289617 h 1447571"/>
                <a:gd name="connsiteX12395" fmla="*/ 1557250 w 2566912"/>
                <a:gd name="connsiteY12395" fmla="*/ 290569 h 1447571"/>
                <a:gd name="connsiteX12396" fmla="*/ 1557155 w 2566912"/>
                <a:gd name="connsiteY12396" fmla="*/ 295522 h 1447571"/>
                <a:gd name="connsiteX12397" fmla="*/ 1557346 w 2566912"/>
                <a:gd name="connsiteY12397" fmla="*/ 298094 h 1447571"/>
                <a:gd name="connsiteX12398" fmla="*/ 1557726 w 2566912"/>
                <a:gd name="connsiteY12398" fmla="*/ 299999 h 1447571"/>
                <a:gd name="connsiteX12399" fmla="*/ 1557726 w 2566912"/>
                <a:gd name="connsiteY12399" fmla="*/ 300285 h 1447571"/>
                <a:gd name="connsiteX12400" fmla="*/ 1555821 w 2566912"/>
                <a:gd name="connsiteY12400" fmla="*/ 299047 h 1447571"/>
                <a:gd name="connsiteX12401" fmla="*/ 1552297 w 2566912"/>
                <a:gd name="connsiteY12401" fmla="*/ 294856 h 1447571"/>
                <a:gd name="connsiteX12402" fmla="*/ 1542963 w 2566912"/>
                <a:gd name="connsiteY12402" fmla="*/ 294475 h 1447571"/>
                <a:gd name="connsiteX12403" fmla="*/ 1540677 w 2566912"/>
                <a:gd name="connsiteY12403" fmla="*/ 297713 h 1447571"/>
                <a:gd name="connsiteX12404" fmla="*/ 1539058 w 2566912"/>
                <a:gd name="connsiteY12404" fmla="*/ 301237 h 1447571"/>
                <a:gd name="connsiteX12405" fmla="*/ 1533628 w 2566912"/>
                <a:gd name="connsiteY12405" fmla="*/ 304666 h 1447571"/>
                <a:gd name="connsiteX12406" fmla="*/ 1533247 w 2566912"/>
                <a:gd name="connsiteY12406" fmla="*/ 304762 h 1447571"/>
                <a:gd name="connsiteX12407" fmla="*/ 1531914 w 2566912"/>
                <a:gd name="connsiteY12407" fmla="*/ 308095 h 1447571"/>
                <a:gd name="connsiteX12408" fmla="*/ 1534390 w 2566912"/>
                <a:gd name="connsiteY12408" fmla="*/ 310572 h 1447571"/>
                <a:gd name="connsiteX12409" fmla="*/ 1535628 w 2566912"/>
                <a:gd name="connsiteY12409" fmla="*/ 311715 h 1447571"/>
                <a:gd name="connsiteX12410" fmla="*/ 1535724 w 2566912"/>
                <a:gd name="connsiteY12410" fmla="*/ 313048 h 1447571"/>
                <a:gd name="connsiteX12411" fmla="*/ 1535628 w 2566912"/>
                <a:gd name="connsiteY12411" fmla="*/ 313429 h 1447571"/>
                <a:gd name="connsiteX12412" fmla="*/ 1535819 w 2566912"/>
                <a:gd name="connsiteY12412" fmla="*/ 315430 h 1447571"/>
                <a:gd name="connsiteX12413" fmla="*/ 1536105 w 2566912"/>
                <a:gd name="connsiteY12413" fmla="*/ 316668 h 1447571"/>
                <a:gd name="connsiteX12414" fmla="*/ 1533342 w 2566912"/>
                <a:gd name="connsiteY12414" fmla="*/ 316573 h 1447571"/>
                <a:gd name="connsiteX12415" fmla="*/ 1532866 w 2566912"/>
                <a:gd name="connsiteY12415" fmla="*/ 316477 h 1447571"/>
                <a:gd name="connsiteX12416" fmla="*/ 1528294 w 2566912"/>
                <a:gd name="connsiteY12416" fmla="*/ 318478 h 1447571"/>
                <a:gd name="connsiteX12417" fmla="*/ 1526865 w 2566912"/>
                <a:gd name="connsiteY12417" fmla="*/ 319240 h 1447571"/>
                <a:gd name="connsiteX12418" fmla="*/ 1526865 w 2566912"/>
                <a:gd name="connsiteY12418" fmla="*/ 319240 h 1447571"/>
                <a:gd name="connsiteX12419" fmla="*/ 1517817 w 2566912"/>
                <a:gd name="connsiteY12419" fmla="*/ 314001 h 1447571"/>
                <a:gd name="connsiteX12420" fmla="*/ 1512578 w 2566912"/>
                <a:gd name="connsiteY12420" fmla="*/ 315049 h 1447571"/>
                <a:gd name="connsiteX12421" fmla="*/ 1511721 w 2566912"/>
                <a:gd name="connsiteY12421" fmla="*/ 315620 h 1447571"/>
                <a:gd name="connsiteX12422" fmla="*/ 1510959 w 2566912"/>
                <a:gd name="connsiteY12422" fmla="*/ 317049 h 1447571"/>
                <a:gd name="connsiteX12423" fmla="*/ 1514292 w 2566912"/>
                <a:gd name="connsiteY12423" fmla="*/ 318954 h 1447571"/>
                <a:gd name="connsiteX12424" fmla="*/ 1517055 w 2566912"/>
                <a:gd name="connsiteY12424" fmla="*/ 322478 h 1447571"/>
                <a:gd name="connsiteX12425" fmla="*/ 1520674 w 2566912"/>
                <a:gd name="connsiteY12425" fmla="*/ 324574 h 1447571"/>
                <a:gd name="connsiteX12426" fmla="*/ 1524199 w 2566912"/>
                <a:gd name="connsiteY12426" fmla="*/ 327717 h 1447571"/>
                <a:gd name="connsiteX12427" fmla="*/ 1524103 w 2566912"/>
                <a:gd name="connsiteY12427" fmla="*/ 328003 h 1447571"/>
                <a:gd name="connsiteX12428" fmla="*/ 1521246 w 2566912"/>
                <a:gd name="connsiteY12428" fmla="*/ 328574 h 1447571"/>
                <a:gd name="connsiteX12429" fmla="*/ 1516484 w 2566912"/>
                <a:gd name="connsiteY12429" fmla="*/ 330574 h 1447571"/>
                <a:gd name="connsiteX12430" fmla="*/ 1512578 w 2566912"/>
                <a:gd name="connsiteY12430" fmla="*/ 330193 h 1447571"/>
                <a:gd name="connsiteX12431" fmla="*/ 1511244 w 2566912"/>
                <a:gd name="connsiteY12431" fmla="*/ 329908 h 1447571"/>
                <a:gd name="connsiteX12432" fmla="*/ 1507435 w 2566912"/>
                <a:gd name="connsiteY12432" fmla="*/ 327145 h 1447571"/>
                <a:gd name="connsiteX12433" fmla="*/ 1502768 w 2566912"/>
                <a:gd name="connsiteY12433" fmla="*/ 323907 h 1447571"/>
                <a:gd name="connsiteX12434" fmla="*/ 1499624 w 2566912"/>
                <a:gd name="connsiteY12434" fmla="*/ 321907 h 1447571"/>
                <a:gd name="connsiteX12435" fmla="*/ 1499815 w 2566912"/>
                <a:gd name="connsiteY12435" fmla="*/ 317620 h 1447571"/>
                <a:gd name="connsiteX12436" fmla="*/ 1500100 w 2566912"/>
                <a:gd name="connsiteY12436" fmla="*/ 316477 h 1447571"/>
                <a:gd name="connsiteX12437" fmla="*/ 1498290 w 2566912"/>
                <a:gd name="connsiteY12437" fmla="*/ 312953 h 1447571"/>
                <a:gd name="connsiteX12438" fmla="*/ 1499053 w 2566912"/>
                <a:gd name="connsiteY12438" fmla="*/ 310572 h 1447571"/>
                <a:gd name="connsiteX12439" fmla="*/ 1497434 w 2566912"/>
                <a:gd name="connsiteY12439" fmla="*/ 307429 h 1447571"/>
                <a:gd name="connsiteX12440" fmla="*/ 1496290 w 2566912"/>
                <a:gd name="connsiteY12440" fmla="*/ 306095 h 1447571"/>
                <a:gd name="connsiteX12441" fmla="*/ 1491337 w 2566912"/>
                <a:gd name="connsiteY12441" fmla="*/ 304000 h 1447571"/>
                <a:gd name="connsiteX12442" fmla="*/ 1489718 w 2566912"/>
                <a:gd name="connsiteY12442" fmla="*/ 303523 h 1447571"/>
                <a:gd name="connsiteX12443" fmla="*/ 1488003 w 2566912"/>
                <a:gd name="connsiteY12443" fmla="*/ 301142 h 1447571"/>
                <a:gd name="connsiteX12444" fmla="*/ 1488003 w 2566912"/>
                <a:gd name="connsiteY12444" fmla="*/ 301047 h 1447571"/>
                <a:gd name="connsiteX12445" fmla="*/ 1483812 w 2566912"/>
                <a:gd name="connsiteY12445" fmla="*/ 298761 h 1447571"/>
                <a:gd name="connsiteX12446" fmla="*/ 1482574 w 2566912"/>
                <a:gd name="connsiteY12446" fmla="*/ 298856 h 1447571"/>
                <a:gd name="connsiteX12447" fmla="*/ 1478002 w 2566912"/>
                <a:gd name="connsiteY12447" fmla="*/ 298666 h 1447571"/>
                <a:gd name="connsiteX12448" fmla="*/ 1477907 w 2566912"/>
                <a:gd name="connsiteY12448" fmla="*/ 298570 h 1447571"/>
                <a:gd name="connsiteX12449" fmla="*/ 1481526 w 2566912"/>
                <a:gd name="connsiteY12449" fmla="*/ 297427 h 1447571"/>
                <a:gd name="connsiteX12450" fmla="*/ 1482574 w 2566912"/>
                <a:gd name="connsiteY12450" fmla="*/ 296856 h 1447571"/>
                <a:gd name="connsiteX12451" fmla="*/ 1480765 w 2566912"/>
                <a:gd name="connsiteY12451" fmla="*/ 293427 h 1447571"/>
                <a:gd name="connsiteX12452" fmla="*/ 1479907 w 2566912"/>
                <a:gd name="connsiteY12452" fmla="*/ 292379 h 1447571"/>
                <a:gd name="connsiteX12453" fmla="*/ 1479907 w 2566912"/>
                <a:gd name="connsiteY12453" fmla="*/ 292379 h 1447571"/>
                <a:gd name="connsiteX12454" fmla="*/ 1481908 w 2566912"/>
                <a:gd name="connsiteY12454" fmla="*/ 293141 h 1447571"/>
                <a:gd name="connsiteX12455" fmla="*/ 1486003 w 2566912"/>
                <a:gd name="connsiteY12455" fmla="*/ 295713 h 1447571"/>
                <a:gd name="connsiteX12456" fmla="*/ 1490671 w 2566912"/>
                <a:gd name="connsiteY12456" fmla="*/ 296475 h 1447571"/>
                <a:gd name="connsiteX12457" fmla="*/ 1492576 w 2566912"/>
                <a:gd name="connsiteY12457" fmla="*/ 296761 h 1447571"/>
                <a:gd name="connsiteX12458" fmla="*/ 1499338 w 2566912"/>
                <a:gd name="connsiteY12458" fmla="*/ 300475 h 1447571"/>
                <a:gd name="connsiteX12459" fmla="*/ 1507530 w 2566912"/>
                <a:gd name="connsiteY12459" fmla="*/ 301237 h 1447571"/>
                <a:gd name="connsiteX12460" fmla="*/ 1507911 w 2566912"/>
                <a:gd name="connsiteY12460" fmla="*/ 301237 h 1447571"/>
                <a:gd name="connsiteX12461" fmla="*/ 1513816 w 2566912"/>
                <a:gd name="connsiteY12461" fmla="*/ 303428 h 1447571"/>
                <a:gd name="connsiteX12462" fmla="*/ 1532580 w 2566912"/>
                <a:gd name="connsiteY12462" fmla="*/ 301523 h 1447571"/>
                <a:gd name="connsiteX12463" fmla="*/ 1537248 w 2566912"/>
                <a:gd name="connsiteY12463" fmla="*/ 289236 h 1447571"/>
                <a:gd name="connsiteX12464" fmla="*/ 1537248 w 2566912"/>
                <a:gd name="connsiteY12464" fmla="*/ 288093 h 1447571"/>
                <a:gd name="connsiteX12465" fmla="*/ 1533247 w 2566912"/>
                <a:gd name="connsiteY12465" fmla="*/ 281997 h 1447571"/>
                <a:gd name="connsiteX12466" fmla="*/ 1532390 w 2566912"/>
                <a:gd name="connsiteY12466" fmla="*/ 280473 h 1447571"/>
                <a:gd name="connsiteX12467" fmla="*/ 1531057 w 2566912"/>
                <a:gd name="connsiteY12467" fmla="*/ 278187 h 1447571"/>
                <a:gd name="connsiteX12468" fmla="*/ 1524484 w 2566912"/>
                <a:gd name="connsiteY12468" fmla="*/ 276377 h 1447571"/>
                <a:gd name="connsiteX12469" fmla="*/ 1518388 w 2566912"/>
                <a:gd name="connsiteY12469" fmla="*/ 272758 h 1447571"/>
                <a:gd name="connsiteX12470" fmla="*/ 1516864 w 2566912"/>
                <a:gd name="connsiteY12470" fmla="*/ 271710 h 1447571"/>
                <a:gd name="connsiteX12471" fmla="*/ 1502101 w 2566912"/>
                <a:gd name="connsiteY12471" fmla="*/ 265900 h 1447571"/>
                <a:gd name="connsiteX12472" fmla="*/ 1487718 w 2566912"/>
                <a:gd name="connsiteY12472" fmla="*/ 265709 h 1447571"/>
                <a:gd name="connsiteX12473" fmla="*/ 1484574 w 2566912"/>
                <a:gd name="connsiteY12473" fmla="*/ 267328 h 1447571"/>
                <a:gd name="connsiteX12474" fmla="*/ 1482574 w 2566912"/>
                <a:gd name="connsiteY12474" fmla="*/ 265423 h 1447571"/>
                <a:gd name="connsiteX12475" fmla="*/ 1480860 w 2566912"/>
                <a:gd name="connsiteY12475" fmla="*/ 263899 h 1447571"/>
                <a:gd name="connsiteX12476" fmla="*/ 1479907 w 2566912"/>
                <a:gd name="connsiteY12476" fmla="*/ 263233 h 1447571"/>
                <a:gd name="connsiteX12477" fmla="*/ 1480479 w 2566912"/>
                <a:gd name="connsiteY12477" fmla="*/ 261899 h 1447571"/>
                <a:gd name="connsiteX12478" fmla="*/ 1481431 w 2566912"/>
                <a:gd name="connsiteY12478" fmla="*/ 260661 h 1447571"/>
                <a:gd name="connsiteX12479" fmla="*/ 1481336 w 2566912"/>
                <a:gd name="connsiteY12479" fmla="*/ 259804 h 1447571"/>
                <a:gd name="connsiteX12480" fmla="*/ 1475049 w 2566912"/>
                <a:gd name="connsiteY12480" fmla="*/ 258946 h 1447571"/>
                <a:gd name="connsiteX12481" fmla="*/ 1473049 w 2566912"/>
                <a:gd name="connsiteY12481" fmla="*/ 261613 h 1447571"/>
                <a:gd name="connsiteX12482" fmla="*/ 1472287 w 2566912"/>
                <a:gd name="connsiteY12482" fmla="*/ 263233 h 1447571"/>
                <a:gd name="connsiteX12483" fmla="*/ 1468382 w 2566912"/>
                <a:gd name="connsiteY12483" fmla="*/ 261613 h 1447571"/>
                <a:gd name="connsiteX12484" fmla="*/ 1467525 w 2566912"/>
                <a:gd name="connsiteY12484" fmla="*/ 261137 h 1447571"/>
                <a:gd name="connsiteX12485" fmla="*/ 1464953 w 2566912"/>
                <a:gd name="connsiteY12485" fmla="*/ 261137 h 1447571"/>
                <a:gd name="connsiteX12486" fmla="*/ 1464572 w 2566912"/>
                <a:gd name="connsiteY12486" fmla="*/ 261232 h 1447571"/>
                <a:gd name="connsiteX12487" fmla="*/ 1462953 w 2566912"/>
                <a:gd name="connsiteY12487" fmla="*/ 261328 h 1447571"/>
                <a:gd name="connsiteX12488" fmla="*/ 1461333 w 2566912"/>
                <a:gd name="connsiteY12488" fmla="*/ 260756 h 1447571"/>
                <a:gd name="connsiteX12489" fmla="*/ 1459334 w 2566912"/>
                <a:gd name="connsiteY12489" fmla="*/ 260089 h 1447571"/>
                <a:gd name="connsiteX12490" fmla="*/ 1456857 w 2566912"/>
                <a:gd name="connsiteY12490" fmla="*/ 259613 h 1447571"/>
                <a:gd name="connsiteX12491" fmla="*/ 1458285 w 2566912"/>
                <a:gd name="connsiteY12491" fmla="*/ 258470 h 1447571"/>
                <a:gd name="connsiteX12492" fmla="*/ 1461810 w 2566912"/>
                <a:gd name="connsiteY12492" fmla="*/ 257232 h 1447571"/>
                <a:gd name="connsiteX12493" fmla="*/ 1465048 w 2566912"/>
                <a:gd name="connsiteY12493" fmla="*/ 255994 h 1447571"/>
                <a:gd name="connsiteX12494" fmla="*/ 1466382 w 2566912"/>
                <a:gd name="connsiteY12494" fmla="*/ 253231 h 1447571"/>
                <a:gd name="connsiteX12495" fmla="*/ 1466001 w 2566912"/>
                <a:gd name="connsiteY12495" fmla="*/ 252660 h 1447571"/>
                <a:gd name="connsiteX12496" fmla="*/ 1465811 w 2566912"/>
                <a:gd name="connsiteY12496" fmla="*/ 252565 h 1447571"/>
                <a:gd name="connsiteX12497" fmla="*/ 1461238 w 2566912"/>
                <a:gd name="connsiteY12497" fmla="*/ 251422 h 1447571"/>
                <a:gd name="connsiteX12498" fmla="*/ 1460381 w 2566912"/>
                <a:gd name="connsiteY12498" fmla="*/ 251422 h 1447571"/>
                <a:gd name="connsiteX12499" fmla="*/ 1455619 w 2566912"/>
                <a:gd name="connsiteY12499" fmla="*/ 251612 h 1447571"/>
                <a:gd name="connsiteX12500" fmla="*/ 1454190 w 2566912"/>
                <a:gd name="connsiteY12500" fmla="*/ 252565 h 1447571"/>
                <a:gd name="connsiteX12501" fmla="*/ 1452951 w 2566912"/>
                <a:gd name="connsiteY12501" fmla="*/ 253422 h 1447571"/>
                <a:gd name="connsiteX12502" fmla="*/ 1453237 w 2566912"/>
                <a:gd name="connsiteY12502" fmla="*/ 250850 h 1447571"/>
                <a:gd name="connsiteX12503" fmla="*/ 1452380 w 2566912"/>
                <a:gd name="connsiteY12503" fmla="*/ 249802 h 1447571"/>
                <a:gd name="connsiteX12504" fmla="*/ 1451618 w 2566912"/>
                <a:gd name="connsiteY12504" fmla="*/ 249421 h 1447571"/>
                <a:gd name="connsiteX12505" fmla="*/ 1447046 w 2566912"/>
                <a:gd name="connsiteY12505" fmla="*/ 248278 h 1447571"/>
                <a:gd name="connsiteX12506" fmla="*/ 1444284 w 2566912"/>
                <a:gd name="connsiteY12506" fmla="*/ 251231 h 1447571"/>
                <a:gd name="connsiteX12507" fmla="*/ 1443141 w 2566912"/>
                <a:gd name="connsiteY12507" fmla="*/ 253041 h 1447571"/>
                <a:gd name="connsiteX12508" fmla="*/ 1443141 w 2566912"/>
                <a:gd name="connsiteY12508" fmla="*/ 252279 h 1447571"/>
                <a:gd name="connsiteX12509" fmla="*/ 1441807 w 2566912"/>
                <a:gd name="connsiteY12509" fmla="*/ 248755 h 1447571"/>
                <a:gd name="connsiteX12510" fmla="*/ 1439902 w 2566912"/>
                <a:gd name="connsiteY12510" fmla="*/ 249898 h 1447571"/>
                <a:gd name="connsiteX12511" fmla="*/ 1439521 w 2566912"/>
                <a:gd name="connsiteY12511" fmla="*/ 250374 h 1447571"/>
                <a:gd name="connsiteX12512" fmla="*/ 1437045 w 2566912"/>
                <a:gd name="connsiteY12512" fmla="*/ 252660 h 1447571"/>
                <a:gd name="connsiteX12513" fmla="*/ 1436664 w 2566912"/>
                <a:gd name="connsiteY12513" fmla="*/ 252469 h 1447571"/>
                <a:gd name="connsiteX12514" fmla="*/ 1436569 w 2566912"/>
                <a:gd name="connsiteY12514" fmla="*/ 251612 h 1447571"/>
                <a:gd name="connsiteX12515" fmla="*/ 1435235 w 2566912"/>
                <a:gd name="connsiteY12515" fmla="*/ 248945 h 1447571"/>
                <a:gd name="connsiteX12516" fmla="*/ 1434664 w 2566912"/>
                <a:gd name="connsiteY12516" fmla="*/ 248850 h 1447571"/>
                <a:gd name="connsiteX12517" fmla="*/ 1429425 w 2566912"/>
                <a:gd name="connsiteY12517" fmla="*/ 248469 h 1447571"/>
                <a:gd name="connsiteX12518" fmla="*/ 1428853 w 2566912"/>
                <a:gd name="connsiteY12518" fmla="*/ 249136 h 1447571"/>
                <a:gd name="connsiteX12519" fmla="*/ 1428282 w 2566912"/>
                <a:gd name="connsiteY12519" fmla="*/ 249993 h 1447571"/>
                <a:gd name="connsiteX12520" fmla="*/ 1427805 w 2566912"/>
                <a:gd name="connsiteY12520" fmla="*/ 251422 h 1447571"/>
                <a:gd name="connsiteX12521" fmla="*/ 1429234 w 2566912"/>
                <a:gd name="connsiteY12521" fmla="*/ 252565 h 1447571"/>
                <a:gd name="connsiteX12522" fmla="*/ 1431520 w 2566912"/>
                <a:gd name="connsiteY12522" fmla="*/ 254470 h 1447571"/>
                <a:gd name="connsiteX12523" fmla="*/ 1431425 w 2566912"/>
                <a:gd name="connsiteY12523" fmla="*/ 254755 h 1447571"/>
                <a:gd name="connsiteX12524" fmla="*/ 1428567 w 2566912"/>
                <a:gd name="connsiteY12524" fmla="*/ 254184 h 1447571"/>
                <a:gd name="connsiteX12525" fmla="*/ 1425901 w 2566912"/>
                <a:gd name="connsiteY12525" fmla="*/ 253612 h 1447571"/>
                <a:gd name="connsiteX12526" fmla="*/ 1424472 w 2566912"/>
                <a:gd name="connsiteY12526" fmla="*/ 254470 h 1447571"/>
                <a:gd name="connsiteX12527" fmla="*/ 1424472 w 2566912"/>
                <a:gd name="connsiteY12527" fmla="*/ 255803 h 1447571"/>
                <a:gd name="connsiteX12528" fmla="*/ 1425329 w 2566912"/>
                <a:gd name="connsiteY12528" fmla="*/ 256851 h 1447571"/>
                <a:gd name="connsiteX12529" fmla="*/ 1425710 w 2566912"/>
                <a:gd name="connsiteY12529" fmla="*/ 257803 h 1447571"/>
                <a:gd name="connsiteX12530" fmla="*/ 1424758 w 2566912"/>
                <a:gd name="connsiteY12530" fmla="*/ 260851 h 1447571"/>
                <a:gd name="connsiteX12531" fmla="*/ 1424758 w 2566912"/>
                <a:gd name="connsiteY12531" fmla="*/ 262185 h 1447571"/>
                <a:gd name="connsiteX12532" fmla="*/ 1424472 w 2566912"/>
                <a:gd name="connsiteY12532" fmla="*/ 262090 h 1447571"/>
                <a:gd name="connsiteX12533" fmla="*/ 1421424 w 2566912"/>
                <a:gd name="connsiteY12533" fmla="*/ 258946 h 1447571"/>
                <a:gd name="connsiteX12534" fmla="*/ 1420852 w 2566912"/>
                <a:gd name="connsiteY12534" fmla="*/ 257994 h 1447571"/>
                <a:gd name="connsiteX12535" fmla="*/ 1419042 w 2566912"/>
                <a:gd name="connsiteY12535" fmla="*/ 255803 h 1447571"/>
                <a:gd name="connsiteX12536" fmla="*/ 1408565 w 2566912"/>
                <a:gd name="connsiteY12536" fmla="*/ 256375 h 1447571"/>
                <a:gd name="connsiteX12537" fmla="*/ 1408755 w 2566912"/>
                <a:gd name="connsiteY12537" fmla="*/ 256946 h 1447571"/>
                <a:gd name="connsiteX12538" fmla="*/ 1409422 w 2566912"/>
                <a:gd name="connsiteY12538" fmla="*/ 257327 h 1447571"/>
                <a:gd name="connsiteX12539" fmla="*/ 1411709 w 2566912"/>
                <a:gd name="connsiteY12539" fmla="*/ 259423 h 1447571"/>
                <a:gd name="connsiteX12540" fmla="*/ 1410184 w 2566912"/>
                <a:gd name="connsiteY12540" fmla="*/ 260470 h 1447571"/>
                <a:gd name="connsiteX12541" fmla="*/ 1408755 w 2566912"/>
                <a:gd name="connsiteY12541" fmla="*/ 261232 h 1447571"/>
                <a:gd name="connsiteX12542" fmla="*/ 1407136 w 2566912"/>
                <a:gd name="connsiteY12542" fmla="*/ 262280 h 1447571"/>
                <a:gd name="connsiteX12543" fmla="*/ 1404565 w 2566912"/>
                <a:gd name="connsiteY12543" fmla="*/ 263995 h 1447571"/>
                <a:gd name="connsiteX12544" fmla="*/ 1402374 w 2566912"/>
                <a:gd name="connsiteY12544" fmla="*/ 265614 h 1447571"/>
                <a:gd name="connsiteX12545" fmla="*/ 1402278 w 2566912"/>
                <a:gd name="connsiteY12545" fmla="*/ 265519 h 1447571"/>
                <a:gd name="connsiteX12546" fmla="*/ 1399421 w 2566912"/>
                <a:gd name="connsiteY12546" fmla="*/ 261518 h 1447571"/>
                <a:gd name="connsiteX12547" fmla="*/ 1398659 w 2566912"/>
                <a:gd name="connsiteY12547" fmla="*/ 261899 h 1447571"/>
                <a:gd name="connsiteX12548" fmla="*/ 1398183 w 2566912"/>
                <a:gd name="connsiteY12548" fmla="*/ 262661 h 1447571"/>
                <a:gd name="connsiteX12549" fmla="*/ 1396278 w 2566912"/>
                <a:gd name="connsiteY12549" fmla="*/ 264185 h 1447571"/>
                <a:gd name="connsiteX12550" fmla="*/ 1395135 w 2566912"/>
                <a:gd name="connsiteY12550" fmla="*/ 264280 h 1447571"/>
                <a:gd name="connsiteX12551" fmla="*/ 1392563 w 2566912"/>
                <a:gd name="connsiteY12551" fmla="*/ 265328 h 1447571"/>
                <a:gd name="connsiteX12552" fmla="*/ 1390467 w 2566912"/>
                <a:gd name="connsiteY12552" fmla="*/ 268662 h 1447571"/>
                <a:gd name="connsiteX12553" fmla="*/ 1390182 w 2566912"/>
                <a:gd name="connsiteY12553" fmla="*/ 268757 h 1447571"/>
                <a:gd name="connsiteX12554" fmla="*/ 1386467 w 2566912"/>
                <a:gd name="connsiteY12554" fmla="*/ 270757 h 1447571"/>
                <a:gd name="connsiteX12555" fmla="*/ 1386086 w 2566912"/>
                <a:gd name="connsiteY12555" fmla="*/ 271615 h 1447571"/>
                <a:gd name="connsiteX12556" fmla="*/ 1383705 w 2566912"/>
                <a:gd name="connsiteY12556" fmla="*/ 274758 h 1447571"/>
                <a:gd name="connsiteX12557" fmla="*/ 1382562 w 2566912"/>
                <a:gd name="connsiteY12557" fmla="*/ 275139 h 1447571"/>
                <a:gd name="connsiteX12558" fmla="*/ 1379704 w 2566912"/>
                <a:gd name="connsiteY12558" fmla="*/ 277234 h 1447571"/>
                <a:gd name="connsiteX12559" fmla="*/ 1381990 w 2566912"/>
                <a:gd name="connsiteY12559" fmla="*/ 280187 h 1447571"/>
                <a:gd name="connsiteX12560" fmla="*/ 1383514 w 2566912"/>
                <a:gd name="connsiteY12560" fmla="*/ 281521 h 1447571"/>
                <a:gd name="connsiteX12561" fmla="*/ 1383514 w 2566912"/>
                <a:gd name="connsiteY12561" fmla="*/ 281521 h 1447571"/>
                <a:gd name="connsiteX12562" fmla="*/ 1382276 w 2566912"/>
                <a:gd name="connsiteY12562" fmla="*/ 281425 h 1447571"/>
                <a:gd name="connsiteX12563" fmla="*/ 1379228 w 2566912"/>
                <a:gd name="connsiteY12563" fmla="*/ 282378 h 1447571"/>
                <a:gd name="connsiteX12564" fmla="*/ 1377799 w 2566912"/>
                <a:gd name="connsiteY12564" fmla="*/ 285331 h 1447571"/>
                <a:gd name="connsiteX12565" fmla="*/ 1376847 w 2566912"/>
                <a:gd name="connsiteY12565" fmla="*/ 285235 h 1447571"/>
                <a:gd name="connsiteX12566" fmla="*/ 1374465 w 2566912"/>
                <a:gd name="connsiteY12566" fmla="*/ 285426 h 1447571"/>
                <a:gd name="connsiteX12567" fmla="*/ 1370370 w 2566912"/>
                <a:gd name="connsiteY12567" fmla="*/ 289426 h 1447571"/>
                <a:gd name="connsiteX12568" fmla="*/ 1371989 w 2566912"/>
                <a:gd name="connsiteY12568" fmla="*/ 292189 h 1447571"/>
                <a:gd name="connsiteX12569" fmla="*/ 1371989 w 2566912"/>
                <a:gd name="connsiteY12569" fmla="*/ 292189 h 1447571"/>
                <a:gd name="connsiteX12570" fmla="*/ 1373609 w 2566912"/>
                <a:gd name="connsiteY12570" fmla="*/ 294094 h 1447571"/>
                <a:gd name="connsiteX12571" fmla="*/ 1370465 w 2566912"/>
                <a:gd name="connsiteY12571" fmla="*/ 293903 h 1447571"/>
                <a:gd name="connsiteX12572" fmla="*/ 1370084 w 2566912"/>
                <a:gd name="connsiteY12572" fmla="*/ 295141 h 1447571"/>
                <a:gd name="connsiteX12573" fmla="*/ 1370274 w 2566912"/>
                <a:gd name="connsiteY12573" fmla="*/ 296189 h 1447571"/>
                <a:gd name="connsiteX12574" fmla="*/ 1370655 w 2566912"/>
                <a:gd name="connsiteY12574" fmla="*/ 299523 h 1447571"/>
                <a:gd name="connsiteX12575" fmla="*/ 1365798 w 2566912"/>
                <a:gd name="connsiteY12575" fmla="*/ 301047 h 1447571"/>
                <a:gd name="connsiteX12576" fmla="*/ 1363893 w 2566912"/>
                <a:gd name="connsiteY12576" fmla="*/ 305238 h 1447571"/>
                <a:gd name="connsiteX12577" fmla="*/ 1363512 w 2566912"/>
                <a:gd name="connsiteY12577" fmla="*/ 306381 h 1447571"/>
                <a:gd name="connsiteX12578" fmla="*/ 1363798 w 2566912"/>
                <a:gd name="connsiteY12578" fmla="*/ 308667 h 1447571"/>
                <a:gd name="connsiteX12579" fmla="*/ 1365512 w 2566912"/>
                <a:gd name="connsiteY12579" fmla="*/ 311334 h 1447571"/>
                <a:gd name="connsiteX12580" fmla="*/ 1361036 w 2566912"/>
                <a:gd name="connsiteY12580" fmla="*/ 309143 h 1447571"/>
                <a:gd name="connsiteX12581" fmla="*/ 1360464 w 2566912"/>
                <a:gd name="connsiteY12581" fmla="*/ 309715 h 1447571"/>
                <a:gd name="connsiteX12582" fmla="*/ 1360559 w 2566912"/>
                <a:gd name="connsiteY12582" fmla="*/ 311143 h 1447571"/>
                <a:gd name="connsiteX12583" fmla="*/ 1360273 w 2566912"/>
                <a:gd name="connsiteY12583" fmla="*/ 313048 h 1447571"/>
                <a:gd name="connsiteX12584" fmla="*/ 1359321 w 2566912"/>
                <a:gd name="connsiteY12584" fmla="*/ 313620 h 1447571"/>
                <a:gd name="connsiteX12585" fmla="*/ 1357035 w 2566912"/>
                <a:gd name="connsiteY12585" fmla="*/ 315430 h 1447571"/>
                <a:gd name="connsiteX12586" fmla="*/ 1356558 w 2566912"/>
                <a:gd name="connsiteY12586" fmla="*/ 316096 h 1447571"/>
                <a:gd name="connsiteX12587" fmla="*/ 1356082 w 2566912"/>
                <a:gd name="connsiteY12587" fmla="*/ 318287 h 1447571"/>
                <a:gd name="connsiteX12588" fmla="*/ 1356654 w 2566912"/>
                <a:gd name="connsiteY12588" fmla="*/ 320573 h 1447571"/>
                <a:gd name="connsiteX12589" fmla="*/ 1356463 w 2566912"/>
                <a:gd name="connsiteY12589" fmla="*/ 320764 h 1447571"/>
                <a:gd name="connsiteX12590" fmla="*/ 1350082 w 2566912"/>
                <a:gd name="connsiteY12590" fmla="*/ 323335 h 1447571"/>
                <a:gd name="connsiteX12591" fmla="*/ 1349319 w 2566912"/>
                <a:gd name="connsiteY12591" fmla="*/ 323907 h 1447571"/>
                <a:gd name="connsiteX12592" fmla="*/ 1346748 w 2566912"/>
                <a:gd name="connsiteY12592" fmla="*/ 327241 h 1447571"/>
                <a:gd name="connsiteX12593" fmla="*/ 1349701 w 2566912"/>
                <a:gd name="connsiteY12593" fmla="*/ 330765 h 1447571"/>
                <a:gd name="connsiteX12594" fmla="*/ 1354653 w 2566912"/>
                <a:gd name="connsiteY12594" fmla="*/ 329527 h 1447571"/>
                <a:gd name="connsiteX12595" fmla="*/ 1357321 w 2566912"/>
                <a:gd name="connsiteY12595" fmla="*/ 327241 h 1447571"/>
                <a:gd name="connsiteX12596" fmla="*/ 1357511 w 2566912"/>
                <a:gd name="connsiteY12596" fmla="*/ 327050 h 1447571"/>
                <a:gd name="connsiteX12597" fmla="*/ 1360749 w 2566912"/>
                <a:gd name="connsiteY12597" fmla="*/ 326002 h 1447571"/>
                <a:gd name="connsiteX12598" fmla="*/ 1363131 w 2566912"/>
                <a:gd name="connsiteY12598" fmla="*/ 328574 h 1447571"/>
                <a:gd name="connsiteX12599" fmla="*/ 1363131 w 2566912"/>
                <a:gd name="connsiteY12599" fmla="*/ 328955 h 1447571"/>
                <a:gd name="connsiteX12600" fmla="*/ 1363035 w 2566912"/>
                <a:gd name="connsiteY12600" fmla="*/ 330193 h 1447571"/>
                <a:gd name="connsiteX12601" fmla="*/ 1362464 w 2566912"/>
                <a:gd name="connsiteY12601" fmla="*/ 329908 h 1447571"/>
                <a:gd name="connsiteX12602" fmla="*/ 1361226 w 2566912"/>
                <a:gd name="connsiteY12602" fmla="*/ 328765 h 1447571"/>
                <a:gd name="connsiteX12603" fmla="*/ 1359416 w 2566912"/>
                <a:gd name="connsiteY12603" fmla="*/ 327526 h 1447571"/>
                <a:gd name="connsiteX12604" fmla="*/ 1358273 w 2566912"/>
                <a:gd name="connsiteY12604" fmla="*/ 327907 h 1447571"/>
                <a:gd name="connsiteX12605" fmla="*/ 1356654 w 2566912"/>
                <a:gd name="connsiteY12605" fmla="*/ 329431 h 1447571"/>
                <a:gd name="connsiteX12606" fmla="*/ 1354559 w 2566912"/>
                <a:gd name="connsiteY12606" fmla="*/ 331146 h 1447571"/>
                <a:gd name="connsiteX12607" fmla="*/ 1351605 w 2566912"/>
                <a:gd name="connsiteY12607" fmla="*/ 333051 h 1447571"/>
                <a:gd name="connsiteX12608" fmla="*/ 1348558 w 2566912"/>
                <a:gd name="connsiteY12608" fmla="*/ 334670 h 1447571"/>
                <a:gd name="connsiteX12609" fmla="*/ 1344557 w 2566912"/>
                <a:gd name="connsiteY12609" fmla="*/ 332098 h 1447571"/>
                <a:gd name="connsiteX12610" fmla="*/ 1340366 w 2566912"/>
                <a:gd name="connsiteY12610" fmla="*/ 334956 h 1447571"/>
                <a:gd name="connsiteX12611" fmla="*/ 1339985 w 2566912"/>
                <a:gd name="connsiteY12611" fmla="*/ 336099 h 1447571"/>
                <a:gd name="connsiteX12612" fmla="*/ 1341223 w 2566912"/>
                <a:gd name="connsiteY12612" fmla="*/ 337909 h 1447571"/>
                <a:gd name="connsiteX12613" fmla="*/ 1343224 w 2566912"/>
                <a:gd name="connsiteY12613" fmla="*/ 341147 h 1447571"/>
                <a:gd name="connsiteX12614" fmla="*/ 1342938 w 2566912"/>
                <a:gd name="connsiteY12614" fmla="*/ 341147 h 1447571"/>
                <a:gd name="connsiteX12615" fmla="*/ 1338556 w 2566912"/>
                <a:gd name="connsiteY12615" fmla="*/ 340385 h 1447571"/>
                <a:gd name="connsiteX12616" fmla="*/ 1335794 w 2566912"/>
                <a:gd name="connsiteY12616" fmla="*/ 339909 h 1447571"/>
                <a:gd name="connsiteX12617" fmla="*/ 1331603 w 2566912"/>
                <a:gd name="connsiteY12617" fmla="*/ 341242 h 1447571"/>
                <a:gd name="connsiteX12618" fmla="*/ 1331412 w 2566912"/>
                <a:gd name="connsiteY12618" fmla="*/ 341433 h 1447571"/>
                <a:gd name="connsiteX12619" fmla="*/ 1330365 w 2566912"/>
                <a:gd name="connsiteY12619" fmla="*/ 344386 h 1447571"/>
                <a:gd name="connsiteX12620" fmla="*/ 1329984 w 2566912"/>
                <a:gd name="connsiteY12620" fmla="*/ 346767 h 1447571"/>
                <a:gd name="connsiteX12621" fmla="*/ 1329793 w 2566912"/>
                <a:gd name="connsiteY12621" fmla="*/ 346767 h 1447571"/>
                <a:gd name="connsiteX12622" fmla="*/ 1326936 w 2566912"/>
                <a:gd name="connsiteY12622" fmla="*/ 347148 h 1447571"/>
                <a:gd name="connsiteX12623" fmla="*/ 1326745 w 2566912"/>
                <a:gd name="connsiteY12623" fmla="*/ 347243 h 1447571"/>
                <a:gd name="connsiteX12624" fmla="*/ 1323602 w 2566912"/>
                <a:gd name="connsiteY12624" fmla="*/ 350482 h 1447571"/>
                <a:gd name="connsiteX12625" fmla="*/ 1322745 w 2566912"/>
                <a:gd name="connsiteY12625" fmla="*/ 352863 h 1447571"/>
                <a:gd name="connsiteX12626" fmla="*/ 1322173 w 2566912"/>
                <a:gd name="connsiteY12626" fmla="*/ 352482 h 1447571"/>
                <a:gd name="connsiteX12627" fmla="*/ 1317506 w 2566912"/>
                <a:gd name="connsiteY12627" fmla="*/ 351053 h 1447571"/>
                <a:gd name="connsiteX12628" fmla="*/ 1312362 w 2566912"/>
                <a:gd name="connsiteY12628" fmla="*/ 356387 h 1447571"/>
                <a:gd name="connsiteX12629" fmla="*/ 1313124 w 2566912"/>
                <a:gd name="connsiteY12629" fmla="*/ 356578 h 1447571"/>
                <a:gd name="connsiteX12630" fmla="*/ 1317887 w 2566912"/>
                <a:gd name="connsiteY12630" fmla="*/ 356768 h 1447571"/>
                <a:gd name="connsiteX12631" fmla="*/ 1319792 w 2566912"/>
                <a:gd name="connsiteY12631" fmla="*/ 358768 h 1447571"/>
                <a:gd name="connsiteX12632" fmla="*/ 1319697 w 2566912"/>
                <a:gd name="connsiteY12632" fmla="*/ 358768 h 1447571"/>
                <a:gd name="connsiteX12633" fmla="*/ 1310172 w 2566912"/>
                <a:gd name="connsiteY12633" fmla="*/ 358102 h 1447571"/>
                <a:gd name="connsiteX12634" fmla="*/ 1307505 w 2566912"/>
                <a:gd name="connsiteY12634" fmla="*/ 359626 h 1447571"/>
                <a:gd name="connsiteX12635" fmla="*/ 1308362 w 2566912"/>
                <a:gd name="connsiteY12635" fmla="*/ 360673 h 1447571"/>
                <a:gd name="connsiteX12636" fmla="*/ 1310839 w 2566912"/>
                <a:gd name="connsiteY12636" fmla="*/ 361340 h 1447571"/>
                <a:gd name="connsiteX12637" fmla="*/ 1313124 w 2566912"/>
                <a:gd name="connsiteY12637" fmla="*/ 362102 h 1447571"/>
                <a:gd name="connsiteX12638" fmla="*/ 1313887 w 2566912"/>
                <a:gd name="connsiteY12638" fmla="*/ 363531 h 1447571"/>
                <a:gd name="connsiteX12639" fmla="*/ 1313505 w 2566912"/>
                <a:gd name="connsiteY12639" fmla="*/ 363626 h 1447571"/>
                <a:gd name="connsiteX12640" fmla="*/ 1305981 w 2566912"/>
                <a:gd name="connsiteY12640" fmla="*/ 364769 h 1447571"/>
                <a:gd name="connsiteX12641" fmla="*/ 1307314 w 2566912"/>
                <a:gd name="connsiteY12641" fmla="*/ 369722 h 1447571"/>
                <a:gd name="connsiteX12642" fmla="*/ 1310743 w 2566912"/>
                <a:gd name="connsiteY12642" fmla="*/ 371722 h 1447571"/>
                <a:gd name="connsiteX12643" fmla="*/ 1310743 w 2566912"/>
                <a:gd name="connsiteY12643" fmla="*/ 371722 h 1447571"/>
                <a:gd name="connsiteX12644" fmla="*/ 1309600 w 2566912"/>
                <a:gd name="connsiteY12644" fmla="*/ 372008 h 1447571"/>
                <a:gd name="connsiteX12645" fmla="*/ 1306076 w 2566912"/>
                <a:gd name="connsiteY12645" fmla="*/ 373627 h 1447571"/>
                <a:gd name="connsiteX12646" fmla="*/ 1306171 w 2566912"/>
                <a:gd name="connsiteY12646" fmla="*/ 374675 h 1447571"/>
                <a:gd name="connsiteX12647" fmla="*/ 1306362 w 2566912"/>
                <a:gd name="connsiteY12647" fmla="*/ 374866 h 1447571"/>
                <a:gd name="connsiteX12648" fmla="*/ 1307600 w 2566912"/>
                <a:gd name="connsiteY12648" fmla="*/ 377342 h 1447571"/>
                <a:gd name="connsiteX12649" fmla="*/ 1308933 w 2566912"/>
                <a:gd name="connsiteY12649" fmla="*/ 380104 h 1447571"/>
                <a:gd name="connsiteX12650" fmla="*/ 1310076 w 2566912"/>
                <a:gd name="connsiteY12650" fmla="*/ 382962 h 1447571"/>
                <a:gd name="connsiteX12651" fmla="*/ 1310076 w 2566912"/>
                <a:gd name="connsiteY12651" fmla="*/ 384295 h 1447571"/>
                <a:gd name="connsiteX12652" fmla="*/ 1309886 w 2566912"/>
                <a:gd name="connsiteY12652" fmla="*/ 386582 h 1447571"/>
                <a:gd name="connsiteX12653" fmla="*/ 1309124 w 2566912"/>
                <a:gd name="connsiteY12653" fmla="*/ 388201 h 1447571"/>
                <a:gd name="connsiteX12654" fmla="*/ 1308553 w 2566912"/>
                <a:gd name="connsiteY12654" fmla="*/ 389439 h 1447571"/>
                <a:gd name="connsiteX12655" fmla="*/ 1309315 w 2566912"/>
                <a:gd name="connsiteY12655" fmla="*/ 391153 h 1447571"/>
                <a:gd name="connsiteX12656" fmla="*/ 1311219 w 2566912"/>
                <a:gd name="connsiteY12656" fmla="*/ 391915 h 1447571"/>
                <a:gd name="connsiteX12657" fmla="*/ 1312268 w 2566912"/>
                <a:gd name="connsiteY12657" fmla="*/ 391534 h 1447571"/>
                <a:gd name="connsiteX12658" fmla="*/ 1313791 w 2566912"/>
                <a:gd name="connsiteY12658" fmla="*/ 391058 h 1447571"/>
                <a:gd name="connsiteX12659" fmla="*/ 1313791 w 2566912"/>
                <a:gd name="connsiteY12659" fmla="*/ 391058 h 1447571"/>
                <a:gd name="connsiteX12660" fmla="*/ 1313696 w 2566912"/>
                <a:gd name="connsiteY12660" fmla="*/ 391725 h 1447571"/>
                <a:gd name="connsiteX12661" fmla="*/ 1312934 w 2566912"/>
                <a:gd name="connsiteY12661" fmla="*/ 394487 h 1447571"/>
                <a:gd name="connsiteX12662" fmla="*/ 1311601 w 2566912"/>
                <a:gd name="connsiteY12662" fmla="*/ 394011 h 1447571"/>
                <a:gd name="connsiteX12663" fmla="*/ 1309124 w 2566912"/>
                <a:gd name="connsiteY12663" fmla="*/ 393344 h 1447571"/>
                <a:gd name="connsiteX12664" fmla="*/ 1307505 w 2566912"/>
                <a:gd name="connsiteY12664" fmla="*/ 394773 h 1447571"/>
                <a:gd name="connsiteX12665" fmla="*/ 1307505 w 2566912"/>
                <a:gd name="connsiteY12665" fmla="*/ 395916 h 1447571"/>
                <a:gd name="connsiteX12666" fmla="*/ 1307695 w 2566912"/>
                <a:gd name="connsiteY12666" fmla="*/ 396107 h 1447571"/>
                <a:gd name="connsiteX12667" fmla="*/ 1308362 w 2566912"/>
                <a:gd name="connsiteY12667" fmla="*/ 398107 h 1447571"/>
                <a:gd name="connsiteX12668" fmla="*/ 1309410 w 2566912"/>
                <a:gd name="connsiteY12668" fmla="*/ 401821 h 1447571"/>
                <a:gd name="connsiteX12669" fmla="*/ 1317506 w 2566912"/>
                <a:gd name="connsiteY12669" fmla="*/ 406870 h 1447571"/>
                <a:gd name="connsiteX12670" fmla="*/ 1318268 w 2566912"/>
                <a:gd name="connsiteY12670" fmla="*/ 406679 h 1447571"/>
                <a:gd name="connsiteX12671" fmla="*/ 1320364 w 2566912"/>
                <a:gd name="connsiteY12671" fmla="*/ 406774 h 1447571"/>
                <a:gd name="connsiteX12672" fmla="*/ 1323888 w 2566912"/>
                <a:gd name="connsiteY12672" fmla="*/ 407822 h 1447571"/>
                <a:gd name="connsiteX12673" fmla="*/ 1333317 w 2566912"/>
                <a:gd name="connsiteY12673" fmla="*/ 402965 h 1447571"/>
                <a:gd name="connsiteX12674" fmla="*/ 1335509 w 2566912"/>
                <a:gd name="connsiteY12674" fmla="*/ 400393 h 1447571"/>
                <a:gd name="connsiteX12675" fmla="*/ 1338271 w 2566912"/>
                <a:gd name="connsiteY12675" fmla="*/ 397249 h 1447571"/>
                <a:gd name="connsiteX12676" fmla="*/ 1343033 w 2566912"/>
                <a:gd name="connsiteY12676" fmla="*/ 394106 h 1447571"/>
                <a:gd name="connsiteX12677" fmla="*/ 1343128 w 2566912"/>
                <a:gd name="connsiteY12677" fmla="*/ 393058 h 1447571"/>
                <a:gd name="connsiteX12678" fmla="*/ 1342557 w 2566912"/>
                <a:gd name="connsiteY12678" fmla="*/ 388677 h 1447571"/>
                <a:gd name="connsiteX12679" fmla="*/ 1344081 w 2566912"/>
                <a:gd name="connsiteY12679" fmla="*/ 388486 h 1447571"/>
                <a:gd name="connsiteX12680" fmla="*/ 1344271 w 2566912"/>
                <a:gd name="connsiteY12680" fmla="*/ 388772 h 1447571"/>
                <a:gd name="connsiteX12681" fmla="*/ 1345510 w 2566912"/>
                <a:gd name="connsiteY12681" fmla="*/ 391820 h 1447571"/>
                <a:gd name="connsiteX12682" fmla="*/ 1347033 w 2566912"/>
                <a:gd name="connsiteY12682" fmla="*/ 394392 h 1447571"/>
                <a:gd name="connsiteX12683" fmla="*/ 1346271 w 2566912"/>
                <a:gd name="connsiteY12683" fmla="*/ 395249 h 1447571"/>
                <a:gd name="connsiteX12684" fmla="*/ 1345414 w 2566912"/>
                <a:gd name="connsiteY12684" fmla="*/ 397916 h 1447571"/>
                <a:gd name="connsiteX12685" fmla="*/ 1347605 w 2566912"/>
                <a:gd name="connsiteY12685" fmla="*/ 402774 h 1447571"/>
                <a:gd name="connsiteX12686" fmla="*/ 1349034 w 2566912"/>
                <a:gd name="connsiteY12686" fmla="*/ 405727 h 1447571"/>
                <a:gd name="connsiteX12687" fmla="*/ 1350462 w 2566912"/>
                <a:gd name="connsiteY12687" fmla="*/ 410584 h 1447571"/>
                <a:gd name="connsiteX12688" fmla="*/ 1354653 w 2566912"/>
                <a:gd name="connsiteY12688" fmla="*/ 415537 h 1447571"/>
                <a:gd name="connsiteX12689" fmla="*/ 1355606 w 2566912"/>
                <a:gd name="connsiteY12689" fmla="*/ 416966 h 1447571"/>
                <a:gd name="connsiteX12690" fmla="*/ 1356463 w 2566912"/>
                <a:gd name="connsiteY12690" fmla="*/ 420490 h 1447571"/>
                <a:gd name="connsiteX12691" fmla="*/ 1356844 w 2566912"/>
                <a:gd name="connsiteY12691" fmla="*/ 421062 h 1447571"/>
                <a:gd name="connsiteX12692" fmla="*/ 1358844 w 2566912"/>
                <a:gd name="connsiteY12692" fmla="*/ 424205 h 1447571"/>
                <a:gd name="connsiteX12693" fmla="*/ 1356749 w 2566912"/>
                <a:gd name="connsiteY12693" fmla="*/ 425634 h 1447571"/>
                <a:gd name="connsiteX12694" fmla="*/ 1356654 w 2566912"/>
                <a:gd name="connsiteY12694" fmla="*/ 426682 h 1447571"/>
                <a:gd name="connsiteX12695" fmla="*/ 1357701 w 2566912"/>
                <a:gd name="connsiteY12695" fmla="*/ 427920 h 1447571"/>
                <a:gd name="connsiteX12696" fmla="*/ 1358559 w 2566912"/>
                <a:gd name="connsiteY12696" fmla="*/ 428968 h 1447571"/>
                <a:gd name="connsiteX12697" fmla="*/ 1358654 w 2566912"/>
                <a:gd name="connsiteY12697" fmla="*/ 430396 h 1447571"/>
                <a:gd name="connsiteX12698" fmla="*/ 1358654 w 2566912"/>
                <a:gd name="connsiteY12698" fmla="*/ 433445 h 1447571"/>
                <a:gd name="connsiteX12699" fmla="*/ 1357987 w 2566912"/>
                <a:gd name="connsiteY12699" fmla="*/ 435826 h 1447571"/>
                <a:gd name="connsiteX12700" fmla="*/ 1358464 w 2566912"/>
                <a:gd name="connsiteY12700" fmla="*/ 436492 h 1447571"/>
                <a:gd name="connsiteX12701" fmla="*/ 1361892 w 2566912"/>
                <a:gd name="connsiteY12701" fmla="*/ 436874 h 1447571"/>
                <a:gd name="connsiteX12702" fmla="*/ 1362655 w 2566912"/>
                <a:gd name="connsiteY12702" fmla="*/ 436588 h 1447571"/>
                <a:gd name="connsiteX12703" fmla="*/ 1364464 w 2566912"/>
                <a:gd name="connsiteY12703" fmla="*/ 436111 h 1447571"/>
                <a:gd name="connsiteX12704" fmla="*/ 1367989 w 2566912"/>
                <a:gd name="connsiteY12704" fmla="*/ 435635 h 1447571"/>
                <a:gd name="connsiteX12705" fmla="*/ 1368274 w 2566912"/>
                <a:gd name="connsiteY12705" fmla="*/ 435540 h 1447571"/>
                <a:gd name="connsiteX12706" fmla="*/ 1369608 w 2566912"/>
                <a:gd name="connsiteY12706" fmla="*/ 431730 h 1447571"/>
                <a:gd name="connsiteX12707" fmla="*/ 1373513 w 2566912"/>
                <a:gd name="connsiteY12707" fmla="*/ 426682 h 1447571"/>
                <a:gd name="connsiteX12708" fmla="*/ 1377133 w 2566912"/>
                <a:gd name="connsiteY12708" fmla="*/ 426682 h 1447571"/>
                <a:gd name="connsiteX12709" fmla="*/ 1377609 w 2566912"/>
                <a:gd name="connsiteY12709" fmla="*/ 426110 h 1447571"/>
                <a:gd name="connsiteX12710" fmla="*/ 1379323 w 2566912"/>
                <a:gd name="connsiteY12710" fmla="*/ 424586 h 1447571"/>
                <a:gd name="connsiteX12711" fmla="*/ 1384657 w 2566912"/>
                <a:gd name="connsiteY12711" fmla="*/ 420871 h 1447571"/>
                <a:gd name="connsiteX12712" fmla="*/ 1385419 w 2566912"/>
                <a:gd name="connsiteY12712" fmla="*/ 419252 h 1447571"/>
                <a:gd name="connsiteX12713" fmla="*/ 1386753 w 2566912"/>
                <a:gd name="connsiteY12713" fmla="*/ 414013 h 1447571"/>
                <a:gd name="connsiteX12714" fmla="*/ 1385896 w 2566912"/>
                <a:gd name="connsiteY12714" fmla="*/ 409632 h 1447571"/>
                <a:gd name="connsiteX12715" fmla="*/ 1386181 w 2566912"/>
                <a:gd name="connsiteY12715" fmla="*/ 408299 h 1447571"/>
                <a:gd name="connsiteX12716" fmla="*/ 1386467 w 2566912"/>
                <a:gd name="connsiteY12716" fmla="*/ 404012 h 1447571"/>
                <a:gd name="connsiteX12717" fmla="*/ 1385515 w 2566912"/>
                <a:gd name="connsiteY12717" fmla="*/ 399059 h 1447571"/>
                <a:gd name="connsiteX12718" fmla="*/ 1389420 w 2566912"/>
                <a:gd name="connsiteY12718" fmla="*/ 397916 h 1447571"/>
                <a:gd name="connsiteX12719" fmla="*/ 1392944 w 2566912"/>
                <a:gd name="connsiteY12719" fmla="*/ 396011 h 1447571"/>
                <a:gd name="connsiteX12720" fmla="*/ 1395421 w 2566912"/>
                <a:gd name="connsiteY12720" fmla="*/ 394392 h 1447571"/>
                <a:gd name="connsiteX12721" fmla="*/ 1396754 w 2566912"/>
                <a:gd name="connsiteY12721" fmla="*/ 393058 h 1447571"/>
                <a:gd name="connsiteX12722" fmla="*/ 1395992 w 2566912"/>
                <a:gd name="connsiteY12722" fmla="*/ 391630 h 1447571"/>
                <a:gd name="connsiteX12723" fmla="*/ 1395801 w 2566912"/>
                <a:gd name="connsiteY12723" fmla="*/ 391439 h 1447571"/>
                <a:gd name="connsiteX12724" fmla="*/ 1391325 w 2566912"/>
                <a:gd name="connsiteY12724" fmla="*/ 390963 h 1447571"/>
                <a:gd name="connsiteX12725" fmla="*/ 1385419 w 2566912"/>
                <a:gd name="connsiteY12725" fmla="*/ 389534 h 1447571"/>
                <a:gd name="connsiteX12726" fmla="*/ 1385324 w 2566912"/>
                <a:gd name="connsiteY12726" fmla="*/ 389439 h 1447571"/>
                <a:gd name="connsiteX12727" fmla="*/ 1385419 w 2566912"/>
                <a:gd name="connsiteY12727" fmla="*/ 389249 h 1447571"/>
                <a:gd name="connsiteX12728" fmla="*/ 1387419 w 2566912"/>
                <a:gd name="connsiteY12728" fmla="*/ 388105 h 1447571"/>
                <a:gd name="connsiteX12729" fmla="*/ 1391039 w 2566912"/>
                <a:gd name="connsiteY12729" fmla="*/ 389249 h 1447571"/>
                <a:gd name="connsiteX12730" fmla="*/ 1395421 w 2566912"/>
                <a:gd name="connsiteY12730" fmla="*/ 389439 h 1447571"/>
                <a:gd name="connsiteX12731" fmla="*/ 1396564 w 2566912"/>
                <a:gd name="connsiteY12731" fmla="*/ 389344 h 1447571"/>
                <a:gd name="connsiteX12732" fmla="*/ 1398945 w 2566912"/>
                <a:gd name="connsiteY12732" fmla="*/ 386962 h 1447571"/>
                <a:gd name="connsiteX12733" fmla="*/ 1399707 w 2566912"/>
                <a:gd name="connsiteY12733" fmla="*/ 385820 h 1447571"/>
                <a:gd name="connsiteX12734" fmla="*/ 1399992 w 2566912"/>
                <a:gd name="connsiteY12734" fmla="*/ 382867 h 1447571"/>
                <a:gd name="connsiteX12735" fmla="*/ 1399897 w 2566912"/>
                <a:gd name="connsiteY12735" fmla="*/ 381343 h 1447571"/>
                <a:gd name="connsiteX12736" fmla="*/ 1396944 w 2566912"/>
                <a:gd name="connsiteY12736" fmla="*/ 377818 h 1447571"/>
                <a:gd name="connsiteX12737" fmla="*/ 1395992 w 2566912"/>
                <a:gd name="connsiteY12737" fmla="*/ 376009 h 1447571"/>
                <a:gd name="connsiteX12738" fmla="*/ 1395611 w 2566912"/>
                <a:gd name="connsiteY12738" fmla="*/ 375247 h 1447571"/>
                <a:gd name="connsiteX12739" fmla="*/ 1391992 w 2566912"/>
                <a:gd name="connsiteY12739" fmla="*/ 372294 h 1447571"/>
                <a:gd name="connsiteX12740" fmla="*/ 1389896 w 2566912"/>
                <a:gd name="connsiteY12740" fmla="*/ 371913 h 1447571"/>
                <a:gd name="connsiteX12741" fmla="*/ 1387896 w 2566912"/>
                <a:gd name="connsiteY12741" fmla="*/ 371627 h 1447571"/>
                <a:gd name="connsiteX12742" fmla="*/ 1387801 w 2566912"/>
                <a:gd name="connsiteY12742" fmla="*/ 366769 h 1447571"/>
                <a:gd name="connsiteX12743" fmla="*/ 1387991 w 2566912"/>
                <a:gd name="connsiteY12743" fmla="*/ 365626 h 1447571"/>
                <a:gd name="connsiteX12744" fmla="*/ 1387610 w 2566912"/>
                <a:gd name="connsiteY12744" fmla="*/ 362483 h 1447571"/>
                <a:gd name="connsiteX12745" fmla="*/ 1388372 w 2566912"/>
                <a:gd name="connsiteY12745" fmla="*/ 357340 h 1447571"/>
                <a:gd name="connsiteX12746" fmla="*/ 1391325 w 2566912"/>
                <a:gd name="connsiteY12746" fmla="*/ 351053 h 1447571"/>
                <a:gd name="connsiteX12747" fmla="*/ 1400469 w 2566912"/>
                <a:gd name="connsiteY12747" fmla="*/ 343052 h 1447571"/>
                <a:gd name="connsiteX12748" fmla="*/ 1405041 w 2566912"/>
                <a:gd name="connsiteY12748" fmla="*/ 342290 h 1447571"/>
                <a:gd name="connsiteX12749" fmla="*/ 1408089 w 2566912"/>
                <a:gd name="connsiteY12749" fmla="*/ 338575 h 1447571"/>
                <a:gd name="connsiteX12750" fmla="*/ 1408851 w 2566912"/>
                <a:gd name="connsiteY12750" fmla="*/ 337147 h 1447571"/>
                <a:gd name="connsiteX12751" fmla="*/ 1411709 w 2566912"/>
                <a:gd name="connsiteY12751" fmla="*/ 334861 h 1447571"/>
                <a:gd name="connsiteX12752" fmla="*/ 1413804 w 2566912"/>
                <a:gd name="connsiteY12752" fmla="*/ 333527 h 1447571"/>
                <a:gd name="connsiteX12753" fmla="*/ 1413613 w 2566912"/>
                <a:gd name="connsiteY12753" fmla="*/ 326002 h 1447571"/>
                <a:gd name="connsiteX12754" fmla="*/ 1413328 w 2566912"/>
                <a:gd name="connsiteY12754" fmla="*/ 324764 h 1447571"/>
                <a:gd name="connsiteX12755" fmla="*/ 1413899 w 2566912"/>
                <a:gd name="connsiteY12755" fmla="*/ 323335 h 1447571"/>
                <a:gd name="connsiteX12756" fmla="*/ 1415042 w 2566912"/>
                <a:gd name="connsiteY12756" fmla="*/ 322478 h 1447571"/>
                <a:gd name="connsiteX12757" fmla="*/ 1415518 w 2566912"/>
                <a:gd name="connsiteY12757" fmla="*/ 319906 h 1447571"/>
                <a:gd name="connsiteX12758" fmla="*/ 1415328 w 2566912"/>
                <a:gd name="connsiteY12758" fmla="*/ 319525 h 1447571"/>
                <a:gd name="connsiteX12759" fmla="*/ 1416376 w 2566912"/>
                <a:gd name="connsiteY12759" fmla="*/ 318954 h 1447571"/>
                <a:gd name="connsiteX12760" fmla="*/ 1417614 w 2566912"/>
                <a:gd name="connsiteY12760" fmla="*/ 318382 h 1447571"/>
                <a:gd name="connsiteX12761" fmla="*/ 1419042 w 2566912"/>
                <a:gd name="connsiteY12761" fmla="*/ 316573 h 1447571"/>
                <a:gd name="connsiteX12762" fmla="*/ 1419138 w 2566912"/>
                <a:gd name="connsiteY12762" fmla="*/ 316287 h 1447571"/>
                <a:gd name="connsiteX12763" fmla="*/ 1422090 w 2566912"/>
                <a:gd name="connsiteY12763" fmla="*/ 315239 h 1447571"/>
                <a:gd name="connsiteX12764" fmla="*/ 1424472 w 2566912"/>
                <a:gd name="connsiteY12764" fmla="*/ 312763 h 1447571"/>
                <a:gd name="connsiteX12765" fmla="*/ 1424948 w 2566912"/>
                <a:gd name="connsiteY12765" fmla="*/ 312001 h 1447571"/>
                <a:gd name="connsiteX12766" fmla="*/ 1431139 w 2566912"/>
                <a:gd name="connsiteY12766" fmla="*/ 312572 h 1447571"/>
                <a:gd name="connsiteX12767" fmla="*/ 1434473 w 2566912"/>
                <a:gd name="connsiteY12767" fmla="*/ 312763 h 1447571"/>
                <a:gd name="connsiteX12768" fmla="*/ 1434854 w 2566912"/>
                <a:gd name="connsiteY12768" fmla="*/ 312763 h 1447571"/>
                <a:gd name="connsiteX12769" fmla="*/ 1435235 w 2566912"/>
                <a:gd name="connsiteY12769" fmla="*/ 314001 h 1447571"/>
                <a:gd name="connsiteX12770" fmla="*/ 1435616 w 2566912"/>
                <a:gd name="connsiteY12770" fmla="*/ 316858 h 1447571"/>
                <a:gd name="connsiteX12771" fmla="*/ 1436378 w 2566912"/>
                <a:gd name="connsiteY12771" fmla="*/ 317716 h 1447571"/>
                <a:gd name="connsiteX12772" fmla="*/ 1437330 w 2566912"/>
                <a:gd name="connsiteY12772" fmla="*/ 319335 h 1447571"/>
                <a:gd name="connsiteX12773" fmla="*/ 1437426 w 2566912"/>
                <a:gd name="connsiteY12773" fmla="*/ 320192 h 1447571"/>
                <a:gd name="connsiteX12774" fmla="*/ 1436949 w 2566912"/>
                <a:gd name="connsiteY12774" fmla="*/ 322764 h 1447571"/>
                <a:gd name="connsiteX12775" fmla="*/ 1434568 w 2566912"/>
                <a:gd name="connsiteY12775" fmla="*/ 324478 h 1447571"/>
                <a:gd name="connsiteX12776" fmla="*/ 1429234 w 2566912"/>
                <a:gd name="connsiteY12776" fmla="*/ 329717 h 1447571"/>
                <a:gd name="connsiteX12777" fmla="*/ 1427520 w 2566912"/>
                <a:gd name="connsiteY12777" fmla="*/ 333622 h 1447571"/>
                <a:gd name="connsiteX12778" fmla="*/ 1426758 w 2566912"/>
                <a:gd name="connsiteY12778" fmla="*/ 334003 h 1447571"/>
                <a:gd name="connsiteX12779" fmla="*/ 1422281 w 2566912"/>
                <a:gd name="connsiteY12779" fmla="*/ 336956 h 1447571"/>
                <a:gd name="connsiteX12780" fmla="*/ 1421710 w 2566912"/>
                <a:gd name="connsiteY12780" fmla="*/ 338480 h 1447571"/>
                <a:gd name="connsiteX12781" fmla="*/ 1420471 w 2566912"/>
                <a:gd name="connsiteY12781" fmla="*/ 340957 h 1447571"/>
                <a:gd name="connsiteX12782" fmla="*/ 1419424 w 2566912"/>
                <a:gd name="connsiteY12782" fmla="*/ 341433 h 1447571"/>
                <a:gd name="connsiteX12783" fmla="*/ 1415423 w 2566912"/>
                <a:gd name="connsiteY12783" fmla="*/ 344100 h 1447571"/>
                <a:gd name="connsiteX12784" fmla="*/ 1414090 w 2566912"/>
                <a:gd name="connsiteY12784" fmla="*/ 353434 h 1447571"/>
                <a:gd name="connsiteX12785" fmla="*/ 1414756 w 2566912"/>
                <a:gd name="connsiteY12785" fmla="*/ 357054 h 1447571"/>
                <a:gd name="connsiteX12786" fmla="*/ 1415614 w 2566912"/>
                <a:gd name="connsiteY12786" fmla="*/ 362769 h 1447571"/>
                <a:gd name="connsiteX12787" fmla="*/ 1415423 w 2566912"/>
                <a:gd name="connsiteY12787" fmla="*/ 364388 h 1447571"/>
                <a:gd name="connsiteX12788" fmla="*/ 1415328 w 2566912"/>
                <a:gd name="connsiteY12788" fmla="*/ 371913 h 1447571"/>
                <a:gd name="connsiteX12789" fmla="*/ 1417043 w 2566912"/>
                <a:gd name="connsiteY12789" fmla="*/ 374675 h 1447571"/>
                <a:gd name="connsiteX12790" fmla="*/ 1418566 w 2566912"/>
                <a:gd name="connsiteY12790" fmla="*/ 377056 h 1447571"/>
                <a:gd name="connsiteX12791" fmla="*/ 1423138 w 2566912"/>
                <a:gd name="connsiteY12791" fmla="*/ 379152 h 1447571"/>
                <a:gd name="connsiteX12792" fmla="*/ 1426948 w 2566912"/>
                <a:gd name="connsiteY12792" fmla="*/ 380009 h 1447571"/>
                <a:gd name="connsiteX12793" fmla="*/ 1429330 w 2566912"/>
                <a:gd name="connsiteY12793" fmla="*/ 382200 h 1447571"/>
                <a:gd name="connsiteX12794" fmla="*/ 1430663 w 2566912"/>
                <a:gd name="connsiteY12794" fmla="*/ 382200 h 1447571"/>
                <a:gd name="connsiteX12795" fmla="*/ 1440284 w 2566912"/>
                <a:gd name="connsiteY12795" fmla="*/ 377723 h 1447571"/>
                <a:gd name="connsiteX12796" fmla="*/ 1445712 w 2566912"/>
                <a:gd name="connsiteY12796" fmla="*/ 374675 h 1447571"/>
                <a:gd name="connsiteX12797" fmla="*/ 1450761 w 2566912"/>
                <a:gd name="connsiteY12797" fmla="*/ 374866 h 1447571"/>
                <a:gd name="connsiteX12798" fmla="*/ 1456380 w 2566912"/>
                <a:gd name="connsiteY12798" fmla="*/ 372865 h 1447571"/>
                <a:gd name="connsiteX12799" fmla="*/ 1459810 w 2566912"/>
                <a:gd name="connsiteY12799" fmla="*/ 371532 h 1447571"/>
                <a:gd name="connsiteX12800" fmla="*/ 1460190 w 2566912"/>
                <a:gd name="connsiteY12800" fmla="*/ 371437 h 1447571"/>
                <a:gd name="connsiteX12801" fmla="*/ 1463619 w 2566912"/>
                <a:gd name="connsiteY12801" fmla="*/ 371056 h 1447571"/>
                <a:gd name="connsiteX12802" fmla="*/ 1465524 w 2566912"/>
                <a:gd name="connsiteY12802" fmla="*/ 374294 h 1447571"/>
                <a:gd name="connsiteX12803" fmla="*/ 1467810 w 2566912"/>
                <a:gd name="connsiteY12803" fmla="*/ 375056 h 1447571"/>
                <a:gd name="connsiteX12804" fmla="*/ 1472287 w 2566912"/>
                <a:gd name="connsiteY12804" fmla="*/ 376294 h 1447571"/>
                <a:gd name="connsiteX12805" fmla="*/ 1474193 w 2566912"/>
                <a:gd name="connsiteY12805" fmla="*/ 377152 h 1447571"/>
                <a:gd name="connsiteX12806" fmla="*/ 1474193 w 2566912"/>
                <a:gd name="connsiteY12806" fmla="*/ 377342 h 1447571"/>
                <a:gd name="connsiteX12807" fmla="*/ 1474097 w 2566912"/>
                <a:gd name="connsiteY12807" fmla="*/ 377533 h 1447571"/>
                <a:gd name="connsiteX12808" fmla="*/ 1471621 w 2566912"/>
                <a:gd name="connsiteY12808" fmla="*/ 379914 h 1447571"/>
                <a:gd name="connsiteX12809" fmla="*/ 1469430 w 2566912"/>
                <a:gd name="connsiteY12809" fmla="*/ 379819 h 1447571"/>
                <a:gd name="connsiteX12810" fmla="*/ 1464858 w 2566912"/>
                <a:gd name="connsiteY12810" fmla="*/ 380104 h 1447571"/>
                <a:gd name="connsiteX12811" fmla="*/ 1464382 w 2566912"/>
                <a:gd name="connsiteY12811" fmla="*/ 380485 h 1447571"/>
                <a:gd name="connsiteX12812" fmla="*/ 1460667 w 2566912"/>
                <a:gd name="connsiteY12812" fmla="*/ 383343 h 1447571"/>
                <a:gd name="connsiteX12813" fmla="*/ 1455143 w 2566912"/>
                <a:gd name="connsiteY12813" fmla="*/ 386391 h 1447571"/>
                <a:gd name="connsiteX12814" fmla="*/ 1451142 w 2566912"/>
                <a:gd name="connsiteY12814" fmla="*/ 386391 h 1447571"/>
                <a:gd name="connsiteX12815" fmla="*/ 1446855 w 2566912"/>
                <a:gd name="connsiteY12815" fmla="*/ 384867 h 1447571"/>
                <a:gd name="connsiteX12816" fmla="*/ 1440093 w 2566912"/>
                <a:gd name="connsiteY12816" fmla="*/ 385057 h 1447571"/>
                <a:gd name="connsiteX12817" fmla="*/ 1437616 w 2566912"/>
                <a:gd name="connsiteY12817" fmla="*/ 386296 h 1447571"/>
                <a:gd name="connsiteX12818" fmla="*/ 1435235 w 2566912"/>
                <a:gd name="connsiteY12818" fmla="*/ 387629 h 1447571"/>
                <a:gd name="connsiteX12819" fmla="*/ 1428663 w 2566912"/>
                <a:gd name="connsiteY12819" fmla="*/ 391439 h 1447571"/>
                <a:gd name="connsiteX12820" fmla="*/ 1428472 w 2566912"/>
                <a:gd name="connsiteY12820" fmla="*/ 394297 h 1447571"/>
                <a:gd name="connsiteX12821" fmla="*/ 1429044 w 2566912"/>
                <a:gd name="connsiteY12821" fmla="*/ 395154 h 1447571"/>
                <a:gd name="connsiteX12822" fmla="*/ 1429901 w 2566912"/>
                <a:gd name="connsiteY12822" fmla="*/ 396678 h 1447571"/>
                <a:gd name="connsiteX12823" fmla="*/ 1429234 w 2566912"/>
                <a:gd name="connsiteY12823" fmla="*/ 400107 h 1447571"/>
                <a:gd name="connsiteX12824" fmla="*/ 1430187 w 2566912"/>
                <a:gd name="connsiteY12824" fmla="*/ 400678 h 1447571"/>
                <a:gd name="connsiteX12825" fmla="*/ 1433711 w 2566912"/>
                <a:gd name="connsiteY12825" fmla="*/ 399821 h 1447571"/>
                <a:gd name="connsiteX12826" fmla="*/ 1435140 w 2566912"/>
                <a:gd name="connsiteY12826" fmla="*/ 399345 h 1447571"/>
                <a:gd name="connsiteX12827" fmla="*/ 1435616 w 2566912"/>
                <a:gd name="connsiteY12827" fmla="*/ 399345 h 1447571"/>
                <a:gd name="connsiteX12828" fmla="*/ 1435807 w 2566912"/>
                <a:gd name="connsiteY12828" fmla="*/ 400012 h 1447571"/>
                <a:gd name="connsiteX12829" fmla="*/ 1435616 w 2566912"/>
                <a:gd name="connsiteY12829" fmla="*/ 401536 h 1447571"/>
                <a:gd name="connsiteX12830" fmla="*/ 1435426 w 2566912"/>
                <a:gd name="connsiteY12830" fmla="*/ 403441 h 1447571"/>
                <a:gd name="connsiteX12831" fmla="*/ 1435616 w 2566912"/>
                <a:gd name="connsiteY12831" fmla="*/ 404774 h 1447571"/>
                <a:gd name="connsiteX12832" fmla="*/ 1435902 w 2566912"/>
                <a:gd name="connsiteY12832" fmla="*/ 409441 h 1447571"/>
                <a:gd name="connsiteX12833" fmla="*/ 1435711 w 2566912"/>
                <a:gd name="connsiteY12833" fmla="*/ 410584 h 1447571"/>
                <a:gd name="connsiteX12834" fmla="*/ 1435140 w 2566912"/>
                <a:gd name="connsiteY12834" fmla="*/ 413156 h 1447571"/>
                <a:gd name="connsiteX12835" fmla="*/ 1433425 w 2566912"/>
                <a:gd name="connsiteY12835" fmla="*/ 416299 h 1447571"/>
                <a:gd name="connsiteX12836" fmla="*/ 1429044 w 2566912"/>
                <a:gd name="connsiteY12836" fmla="*/ 415633 h 1447571"/>
                <a:gd name="connsiteX12837" fmla="*/ 1427711 w 2566912"/>
                <a:gd name="connsiteY12837" fmla="*/ 411346 h 1447571"/>
                <a:gd name="connsiteX12838" fmla="*/ 1427520 w 2566912"/>
                <a:gd name="connsiteY12838" fmla="*/ 411061 h 1447571"/>
                <a:gd name="connsiteX12839" fmla="*/ 1421710 w 2566912"/>
                <a:gd name="connsiteY12839" fmla="*/ 406584 h 1447571"/>
                <a:gd name="connsiteX12840" fmla="*/ 1420852 w 2566912"/>
                <a:gd name="connsiteY12840" fmla="*/ 406870 h 1447571"/>
                <a:gd name="connsiteX12841" fmla="*/ 1419424 w 2566912"/>
                <a:gd name="connsiteY12841" fmla="*/ 407917 h 1447571"/>
                <a:gd name="connsiteX12842" fmla="*/ 1416566 w 2566912"/>
                <a:gd name="connsiteY12842" fmla="*/ 410775 h 1447571"/>
                <a:gd name="connsiteX12843" fmla="*/ 1415899 w 2566912"/>
                <a:gd name="connsiteY12843" fmla="*/ 413061 h 1447571"/>
                <a:gd name="connsiteX12844" fmla="*/ 1414280 w 2566912"/>
                <a:gd name="connsiteY12844" fmla="*/ 417442 h 1447571"/>
                <a:gd name="connsiteX12845" fmla="*/ 1412946 w 2566912"/>
                <a:gd name="connsiteY12845" fmla="*/ 417919 h 1447571"/>
                <a:gd name="connsiteX12846" fmla="*/ 1410851 w 2566912"/>
                <a:gd name="connsiteY12846" fmla="*/ 419062 h 1447571"/>
                <a:gd name="connsiteX12847" fmla="*/ 1410756 w 2566912"/>
                <a:gd name="connsiteY12847" fmla="*/ 419919 h 1447571"/>
                <a:gd name="connsiteX12848" fmla="*/ 1412470 w 2566912"/>
                <a:gd name="connsiteY12848" fmla="*/ 425920 h 1447571"/>
                <a:gd name="connsiteX12849" fmla="*/ 1412661 w 2566912"/>
                <a:gd name="connsiteY12849" fmla="*/ 426586 h 1447571"/>
                <a:gd name="connsiteX12850" fmla="*/ 1412756 w 2566912"/>
                <a:gd name="connsiteY12850" fmla="*/ 427063 h 1447571"/>
                <a:gd name="connsiteX12851" fmla="*/ 1413518 w 2566912"/>
                <a:gd name="connsiteY12851" fmla="*/ 429444 h 1447571"/>
                <a:gd name="connsiteX12852" fmla="*/ 1414375 w 2566912"/>
                <a:gd name="connsiteY12852" fmla="*/ 431825 h 1447571"/>
                <a:gd name="connsiteX12853" fmla="*/ 1412852 w 2566912"/>
                <a:gd name="connsiteY12853" fmla="*/ 433349 h 1447571"/>
                <a:gd name="connsiteX12854" fmla="*/ 1411709 w 2566912"/>
                <a:gd name="connsiteY12854" fmla="*/ 434492 h 1447571"/>
                <a:gd name="connsiteX12855" fmla="*/ 1411327 w 2566912"/>
                <a:gd name="connsiteY12855" fmla="*/ 434873 h 1447571"/>
                <a:gd name="connsiteX12856" fmla="*/ 1408661 w 2566912"/>
                <a:gd name="connsiteY12856" fmla="*/ 438016 h 1447571"/>
                <a:gd name="connsiteX12857" fmla="*/ 1406184 w 2566912"/>
                <a:gd name="connsiteY12857" fmla="*/ 440874 h 1447571"/>
                <a:gd name="connsiteX12858" fmla="*/ 1403707 w 2566912"/>
                <a:gd name="connsiteY12858" fmla="*/ 442398 h 1447571"/>
                <a:gd name="connsiteX12859" fmla="*/ 1402374 w 2566912"/>
                <a:gd name="connsiteY12859" fmla="*/ 443065 h 1447571"/>
                <a:gd name="connsiteX12860" fmla="*/ 1399421 w 2566912"/>
                <a:gd name="connsiteY12860" fmla="*/ 443827 h 1447571"/>
                <a:gd name="connsiteX12861" fmla="*/ 1399326 w 2566912"/>
                <a:gd name="connsiteY12861" fmla="*/ 443732 h 1447571"/>
                <a:gd name="connsiteX12862" fmla="*/ 1395611 w 2566912"/>
                <a:gd name="connsiteY12862" fmla="*/ 438969 h 1447571"/>
                <a:gd name="connsiteX12863" fmla="*/ 1387324 w 2566912"/>
                <a:gd name="connsiteY12863" fmla="*/ 439731 h 1447571"/>
                <a:gd name="connsiteX12864" fmla="*/ 1384943 w 2566912"/>
                <a:gd name="connsiteY12864" fmla="*/ 440874 h 1447571"/>
                <a:gd name="connsiteX12865" fmla="*/ 1382276 w 2566912"/>
                <a:gd name="connsiteY12865" fmla="*/ 442207 h 1447571"/>
                <a:gd name="connsiteX12866" fmla="*/ 1381324 w 2566912"/>
                <a:gd name="connsiteY12866" fmla="*/ 443350 h 1447571"/>
                <a:gd name="connsiteX12867" fmla="*/ 1379133 w 2566912"/>
                <a:gd name="connsiteY12867" fmla="*/ 445827 h 1447571"/>
                <a:gd name="connsiteX12868" fmla="*/ 1373894 w 2566912"/>
                <a:gd name="connsiteY12868" fmla="*/ 446779 h 1447571"/>
                <a:gd name="connsiteX12869" fmla="*/ 1373323 w 2566912"/>
                <a:gd name="connsiteY12869" fmla="*/ 447732 h 1447571"/>
                <a:gd name="connsiteX12870" fmla="*/ 1372180 w 2566912"/>
                <a:gd name="connsiteY12870" fmla="*/ 449256 h 1447571"/>
                <a:gd name="connsiteX12871" fmla="*/ 1367417 w 2566912"/>
                <a:gd name="connsiteY12871" fmla="*/ 450494 h 1447571"/>
                <a:gd name="connsiteX12872" fmla="*/ 1362178 w 2566912"/>
                <a:gd name="connsiteY12872" fmla="*/ 447446 h 1447571"/>
                <a:gd name="connsiteX12873" fmla="*/ 1358844 w 2566912"/>
                <a:gd name="connsiteY12873" fmla="*/ 446589 h 1447571"/>
                <a:gd name="connsiteX12874" fmla="*/ 1356940 w 2566912"/>
                <a:gd name="connsiteY12874" fmla="*/ 445636 h 1447571"/>
                <a:gd name="connsiteX12875" fmla="*/ 1354082 w 2566912"/>
                <a:gd name="connsiteY12875" fmla="*/ 444493 h 1447571"/>
                <a:gd name="connsiteX12876" fmla="*/ 1349891 w 2566912"/>
                <a:gd name="connsiteY12876" fmla="*/ 446589 h 1447571"/>
                <a:gd name="connsiteX12877" fmla="*/ 1348462 w 2566912"/>
                <a:gd name="connsiteY12877" fmla="*/ 447351 h 1447571"/>
                <a:gd name="connsiteX12878" fmla="*/ 1348176 w 2566912"/>
                <a:gd name="connsiteY12878" fmla="*/ 447541 h 1447571"/>
                <a:gd name="connsiteX12879" fmla="*/ 1345795 w 2566912"/>
                <a:gd name="connsiteY12879" fmla="*/ 448303 h 1447571"/>
                <a:gd name="connsiteX12880" fmla="*/ 1345700 w 2566912"/>
                <a:gd name="connsiteY12880" fmla="*/ 448208 h 1447571"/>
                <a:gd name="connsiteX12881" fmla="*/ 1345510 w 2566912"/>
                <a:gd name="connsiteY12881" fmla="*/ 447637 h 1447571"/>
                <a:gd name="connsiteX12882" fmla="*/ 1343509 w 2566912"/>
                <a:gd name="connsiteY12882" fmla="*/ 445160 h 1447571"/>
                <a:gd name="connsiteX12883" fmla="*/ 1339794 w 2566912"/>
                <a:gd name="connsiteY12883" fmla="*/ 443541 h 1447571"/>
                <a:gd name="connsiteX12884" fmla="*/ 1338747 w 2566912"/>
                <a:gd name="connsiteY12884" fmla="*/ 439636 h 1447571"/>
                <a:gd name="connsiteX12885" fmla="*/ 1338747 w 2566912"/>
                <a:gd name="connsiteY12885" fmla="*/ 438112 h 1447571"/>
                <a:gd name="connsiteX12886" fmla="*/ 1338747 w 2566912"/>
                <a:gd name="connsiteY12886" fmla="*/ 436302 h 1447571"/>
                <a:gd name="connsiteX12887" fmla="*/ 1338271 w 2566912"/>
                <a:gd name="connsiteY12887" fmla="*/ 433921 h 1447571"/>
                <a:gd name="connsiteX12888" fmla="*/ 1337985 w 2566912"/>
                <a:gd name="connsiteY12888" fmla="*/ 432873 h 1447571"/>
                <a:gd name="connsiteX12889" fmla="*/ 1340843 w 2566912"/>
                <a:gd name="connsiteY12889" fmla="*/ 431635 h 1447571"/>
                <a:gd name="connsiteX12890" fmla="*/ 1343128 w 2566912"/>
                <a:gd name="connsiteY12890" fmla="*/ 429444 h 1447571"/>
                <a:gd name="connsiteX12891" fmla="*/ 1343509 w 2566912"/>
                <a:gd name="connsiteY12891" fmla="*/ 428587 h 1447571"/>
                <a:gd name="connsiteX12892" fmla="*/ 1345700 w 2566912"/>
                <a:gd name="connsiteY12892" fmla="*/ 427825 h 1447571"/>
                <a:gd name="connsiteX12893" fmla="*/ 1347796 w 2566912"/>
                <a:gd name="connsiteY12893" fmla="*/ 425348 h 1447571"/>
                <a:gd name="connsiteX12894" fmla="*/ 1346557 w 2566912"/>
                <a:gd name="connsiteY12894" fmla="*/ 422205 h 1447571"/>
                <a:gd name="connsiteX12895" fmla="*/ 1344938 w 2566912"/>
                <a:gd name="connsiteY12895" fmla="*/ 421157 h 1447571"/>
                <a:gd name="connsiteX12896" fmla="*/ 1343319 w 2566912"/>
                <a:gd name="connsiteY12896" fmla="*/ 420300 h 1447571"/>
                <a:gd name="connsiteX12897" fmla="*/ 1343128 w 2566912"/>
                <a:gd name="connsiteY12897" fmla="*/ 417252 h 1447571"/>
                <a:gd name="connsiteX12898" fmla="*/ 1344271 w 2566912"/>
                <a:gd name="connsiteY12898" fmla="*/ 414775 h 1447571"/>
                <a:gd name="connsiteX12899" fmla="*/ 1344271 w 2566912"/>
                <a:gd name="connsiteY12899" fmla="*/ 414585 h 1447571"/>
                <a:gd name="connsiteX12900" fmla="*/ 1343985 w 2566912"/>
                <a:gd name="connsiteY12900" fmla="*/ 412775 h 1447571"/>
                <a:gd name="connsiteX12901" fmla="*/ 1343795 w 2566912"/>
                <a:gd name="connsiteY12901" fmla="*/ 411537 h 1447571"/>
                <a:gd name="connsiteX12902" fmla="*/ 1343033 w 2566912"/>
                <a:gd name="connsiteY12902" fmla="*/ 409537 h 1447571"/>
                <a:gd name="connsiteX12903" fmla="*/ 1342557 w 2566912"/>
                <a:gd name="connsiteY12903" fmla="*/ 408489 h 1447571"/>
                <a:gd name="connsiteX12904" fmla="*/ 1342557 w 2566912"/>
                <a:gd name="connsiteY12904" fmla="*/ 408108 h 1447571"/>
                <a:gd name="connsiteX12905" fmla="*/ 1342080 w 2566912"/>
                <a:gd name="connsiteY12905" fmla="*/ 405346 h 1447571"/>
                <a:gd name="connsiteX12906" fmla="*/ 1341033 w 2566912"/>
                <a:gd name="connsiteY12906" fmla="*/ 405917 h 1447571"/>
                <a:gd name="connsiteX12907" fmla="*/ 1337032 w 2566912"/>
                <a:gd name="connsiteY12907" fmla="*/ 409061 h 1447571"/>
                <a:gd name="connsiteX12908" fmla="*/ 1333127 w 2566912"/>
                <a:gd name="connsiteY12908" fmla="*/ 412490 h 1447571"/>
                <a:gd name="connsiteX12909" fmla="*/ 1331984 w 2566912"/>
                <a:gd name="connsiteY12909" fmla="*/ 414109 h 1447571"/>
                <a:gd name="connsiteX12910" fmla="*/ 1329889 w 2566912"/>
                <a:gd name="connsiteY12910" fmla="*/ 416966 h 1447571"/>
                <a:gd name="connsiteX12911" fmla="*/ 1329031 w 2566912"/>
                <a:gd name="connsiteY12911" fmla="*/ 417061 h 1447571"/>
                <a:gd name="connsiteX12912" fmla="*/ 1325888 w 2566912"/>
                <a:gd name="connsiteY12912" fmla="*/ 417919 h 1447571"/>
                <a:gd name="connsiteX12913" fmla="*/ 1324364 w 2566912"/>
                <a:gd name="connsiteY12913" fmla="*/ 420300 h 1447571"/>
                <a:gd name="connsiteX12914" fmla="*/ 1324840 w 2566912"/>
                <a:gd name="connsiteY12914" fmla="*/ 423729 h 1447571"/>
                <a:gd name="connsiteX12915" fmla="*/ 1325602 w 2566912"/>
                <a:gd name="connsiteY12915" fmla="*/ 423538 h 1447571"/>
                <a:gd name="connsiteX12916" fmla="*/ 1326269 w 2566912"/>
                <a:gd name="connsiteY12916" fmla="*/ 422586 h 1447571"/>
                <a:gd name="connsiteX12917" fmla="*/ 1327127 w 2566912"/>
                <a:gd name="connsiteY12917" fmla="*/ 421824 h 1447571"/>
                <a:gd name="connsiteX12918" fmla="*/ 1330651 w 2566912"/>
                <a:gd name="connsiteY12918" fmla="*/ 420109 h 1447571"/>
                <a:gd name="connsiteX12919" fmla="*/ 1333222 w 2566912"/>
                <a:gd name="connsiteY12919" fmla="*/ 417538 h 1447571"/>
                <a:gd name="connsiteX12920" fmla="*/ 1334842 w 2566912"/>
                <a:gd name="connsiteY12920" fmla="*/ 415918 h 1447571"/>
                <a:gd name="connsiteX12921" fmla="*/ 1337699 w 2566912"/>
                <a:gd name="connsiteY12921" fmla="*/ 414680 h 1447571"/>
                <a:gd name="connsiteX12922" fmla="*/ 1338747 w 2566912"/>
                <a:gd name="connsiteY12922" fmla="*/ 415442 h 1447571"/>
                <a:gd name="connsiteX12923" fmla="*/ 1338937 w 2566912"/>
                <a:gd name="connsiteY12923" fmla="*/ 415537 h 1447571"/>
                <a:gd name="connsiteX12924" fmla="*/ 1340271 w 2566912"/>
                <a:gd name="connsiteY12924" fmla="*/ 416680 h 1447571"/>
                <a:gd name="connsiteX12925" fmla="*/ 1338461 w 2566912"/>
                <a:gd name="connsiteY12925" fmla="*/ 417728 h 1447571"/>
                <a:gd name="connsiteX12926" fmla="*/ 1338366 w 2566912"/>
                <a:gd name="connsiteY12926" fmla="*/ 417728 h 1447571"/>
                <a:gd name="connsiteX12927" fmla="*/ 1338271 w 2566912"/>
                <a:gd name="connsiteY12927" fmla="*/ 417824 h 1447571"/>
                <a:gd name="connsiteX12928" fmla="*/ 1337604 w 2566912"/>
                <a:gd name="connsiteY12928" fmla="*/ 418204 h 1447571"/>
                <a:gd name="connsiteX12929" fmla="*/ 1336175 w 2566912"/>
                <a:gd name="connsiteY12929" fmla="*/ 420014 h 1447571"/>
                <a:gd name="connsiteX12930" fmla="*/ 1336175 w 2566912"/>
                <a:gd name="connsiteY12930" fmla="*/ 420395 h 1447571"/>
                <a:gd name="connsiteX12931" fmla="*/ 1335699 w 2566912"/>
                <a:gd name="connsiteY12931" fmla="*/ 423348 h 1447571"/>
                <a:gd name="connsiteX12932" fmla="*/ 1335509 w 2566912"/>
                <a:gd name="connsiteY12932" fmla="*/ 423253 h 1447571"/>
                <a:gd name="connsiteX12933" fmla="*/ 1330460 w 2566912"/>
                <a:gd name="connsiteY12933" fmla="*/ 421633 h 1447571"/>
                <a:gd name="connsiteX12934" fmla="*/ 1326364 w 2566912"/>
                <a:gd name="connsiteY12934" fmla="*/ 424872 h 1447571"/>
                <a:gd name="connsiteX12935" fmla="*/ 1325031 w 2566912"/>
                <a:gd name="connsiteY12935" fmla="*/ 428872 h 1447571"/>
                <a:gd name="connsiteX12936" fmla="*/ 1325031 w 2566912"/>
                <a:gd name="connsiteY12936" fmla="*/ 429063 h 1447571"/>
                <a:gd name="connsiteX12937" fmla="*/ 1325031 w 2566912"/>
                <a:gd name="connsiteY12937" fmla="*/ 432206 h 1447571"/>
                <a:gd name="connsiteX12938" fmla="*/ 1325793 w 2566912"/>
                <a:gd name="connsiteY12938" fmla="*/ 432492 h 1447571"/>
                <a:gd name="connsiteX12939" fmla="*/ 1327698 w 2566912"/>
                <a:gd name="connsiteY12939" fmla="*/ 433349 h 1447571"/>
                <a:gd name="connsiteX12940" fmla="*/ 1327793 w 2566912"/>
                <a:gd name="connsiteY12940" fmla="*/ 433730 h 1447571"/>
                <a:gd name="connsiteX12941" fmla="*/ 1327412 w 2566912"/>
                <a:gd name="connsiteY12941" fmla="*/ 434968 h 1447571"/>
                <a:gd name="connsiteX12942" fmla="*/ 1326650 w 2566912"/>
                <a:gd name="connsiteY12942" fmla="*/ 437731 h 1447571"/>
                <a:gd name="connsiteX12943" fmla="*/ 1326364 w 2566912"/>
                <a:gd name="connsiteY12943" fmla="*/ 438588 h 1447571"/>
                <a:gd name="connsiteX12944" fmla="*/ 1326078 w 2566912"/>
                <a:gd name="connsiteY12944" fmla="*/ 441445 h 1447571"/>
                <a:gd name="connsiteX12945" fmla="*/ 1327031 w 2566912"/>
                <a:gd name="connsiteY12945" fmla="*/ 442779 h 1447571"/>
                <a:gd name="connsiteX12946" fmla="*/ 1328269 w 2566912"/>
                <a:gd name="connsiteY12946" fmla="*/ 444589 h 1447571"/>
                <a:gd name="connsiteX12947" fmla="*/ 1328746 w 2566912"/>
                <a:gd name="connsiteY12947" fmla="*/ 446017 h 1447571"/>
                <a:gd name="connsiteX12948" fmla="*/ 1329793 w 2566912"/>
                <a:gd name="connsiteY12948" fmla="*/ 449446 h 1447571"/>
                <a:gd name="connsiteX12949" fmla="*/ 1329793 w 2566912"/>
                <a:gd name="connsiteY12949" fmla="*/ 450018 h 1447571"/>
                <a:gd name="connsiteX12950" fmla="*/ 1328746 w 2566912"/>
                <a:gd name="connsiteY12950" fmla="*/ 453352 h 1447571"/>
                <a:gd name="connsiteX12951" fmla="*/ 1325602 w 2566912"/>
                <a:gd name="connsiteY12951" fmla="*/ 454018 h 1447571"/>
                <a:gd name="connsiteX12952" fmla="*/ 1325412 w 2566912"/>
                <a:gd name="connsiteY12952" fmla="*/ 453828 h 1447571"/>
                <a:gd name="connsiteX12953" fmla="*/ 1322459 w 2566912"/>
                <a:gd name="connsiteY12953" fmla="*/ 452590 h 1447571"/>
                <a:gd name="connsiteX12954" fmla="*/ 1317411 w 2566912"/>
                <a:gd name="connsiteY12954" fmla="*/ 454876 h 1447571"/>
                <a:gd name="connsiteX12955" fmla="*/ 1317030 w 2566912"/>
                <a:gd name="connsiteY12955" fmla="*/ 455257 h 1447571"/>
                <a:gd name="connsiteX12956" fmla="*/ 1317030 w 2566912"/>
                <a:gd name="connsiteY12956" fmla="*/ 455257 h 1447571"/>
                <a:gd name="connsiteX12957" fmla="*/ 1317030 w 2566912"/>
                <a:gd name="connsiteY12957" fmla="*/ 455257 h 1447571"/>
                <a:gd name="connsiteX12958" fmla="*/ 1314934 w 2566912"/>
                <a:gd name="connsiteY12958" fmla="*/ 457162 h 1447571"/>
                <a:gd name="connsiteX12959" fmla="*/ 1310839 w 2566912"/>
                <a:gd name="connsiteY12959" fmla="*/ 457066 h 1447571"/>
                <a:gd name="connsiteX12960" fmla="*/ 1307790 w 2566912"/>
                <a:gd name="connsiteY12960" fmla="*/ 457447 h 1447571"/>
                <a:gd name="connsiteX12961" fmla="*/ 1303695 w 2566912"/>
                <a:gd name="connsiteY12961" fmla="*/ 462210 h 1447571"/>
                <a:gd name="connsiteX12962" fmla="*/ 1304266 w 2566912"/>
                <a:gd name="connsiteY12962" fmla="*/ 464210 h 1447571"/>
                <a:gd name="connsiteX12963" fmla="*/ 1304552 w 2566912"/>
                <a:gd name="connsiteY12963" fmla="*/ 464972 h 1447571"/>
                <a:gd name="connsiteX12964" fmla="*/ 1304838 w 2566912"/>
                <a:gd name="connsiteY12964" fmla="*/ 465544 h 1447571"/>
                <a:gd name="connsiteX12965" fmla="*/ 1305124 w 2566912"/>
                <a:gd name="connsiteY12965" fmla="*/ 467639 h 1447571"/>
                <a:gd name="connsiteX12966" fmla="*/ 1304742 w 2566912"/>
                <a:gd name="connsiteY12966" fmla="*/ 468115 h 1447571"/>
                <a:gd name="connsiteX12967" fmla="*/ 1302933 w 2566912"/>
                <a:gd name="connsiteY12967" fmla="*/ 469258 h 1447571"/>
                <a:gd name="connsiteX12968" fmla="*/ 1300837 w 2566912"/>
                <a:gd name="connsiteY12968" fmla="*/ 467830 h 1447571"/>
                <a:gd name="connsiteX12969" fmla="*/ 1301028 w 2566912"/>
                <a:gd name="connsiteY12969" fmla="*/ 466687 h 1447571"/>
                <a:gd name="connsiteX12970" fmla="*/ 1300837 w 2566912"/>
                <a:gd name="connsiteY12970" fmla="*/ 463543 h 1447571"/>
                <a:gd name="connsiteX12971" fmla="*/ 1299313 w 2566912"/>
                <a:gd name="connsiteY12971" fmla="*/ 463353 h 1447571"/>
                <a:gd name="connsiteX12972" fmla="*/ 1297885 w 2566912"/>
                <a:gd name="connsiteY12972" fmla="*/ 464591 h 1447571"/>
                <a:gd name="connsiteX12973" fmla="*/ 1297027 w 2566912"/>
                <a:gd name="connsiteY12973" fmla="*/ 466972 h 1447571"/>
                <a:gd name="connsiteX12974" fmla="*/ 1295884 w 2566912"/>
                <a:gd name="connsiteY12974" fmla="*/ 470116 h 1447571"/>
                <a:gd name="connsiteX12975" fmla="*/ 1294741 w 2566912"/>
                <a:gd name="connsiteY12975" fmla="*/ 472592 h 1447571"/>
                <a:gd name="connsiteX12976" fmla="*/ 1294074 w 2566912"/>
                <a:gd name="connsiteY12976" fmla="*/ 472973 h 1447571"/>
                <a:gd name="connsiteX12977" fmla="*/ 1292265 w 2566912"/>
                <a:gd name="connsiteY12977" fmla="*/ 474211 h 1447571"/>
                <a:gd name="connsiteX12978" fmla="*/ 1287121 w 2566912"/>
                <a:gd name="connsiteY12978" fmla="*/ 478593 h 1447571"/>
                <a:gd name="connsiteX12979" fmla="*/ 1285502 w 2566912"/>
                <a:gd name="connsiteY12979" fmla="*/ 479450 h 1447571"/>
                <a:gd name="connsiteX12980" fmla="*/ 1282835 w 2566912"/>
                <a:gd name="connsiteY12980" fmla="*/ 480974 h 1447571"/>
                <a:gd name="connsiteX12981" fmla="*/ 1279406 w 2566912"/>
                <a:gd name="connsiteY12981" fmla="*/ 483165 h 1447571"/>
                <a:gd name="connsiteX12982" fmla="*/ 1276072 w 2566912"/>
                <a:gd name="connsiteY12982" fmla="*/ 485641 h 1447571"/>
                <a:gd name="connsiteX12983" fmla="*/ 1275501 w 2566912"/>
                <a:gd name="connsiteY12983" fmla="*/ 486784 h 1447571"/>
                <a:gd name="connsiteX12984" fmla="*/ 1271976 w 2566912"/>
                <a:gd name="connsiteY12984" fmla="*/ 492118 h 1447571"/>
                <a:gd name="connsiteX12985" fmla="*/ 1269500 w 2566912"/>
                <a:gd name="connsiteY12985" fmla="*/ 492595 h 1447571"/>
                <a:gd name="connsiteX12986" fmla="*/ 1265404 w 2566912"/>
                <a:gd name="connsiteY12986" fmla="*/ 493833 h 1447571"/>
                <a:gd name="connsiteX12987" fmla="*/ 1263404 w 2566912"/>
                <a:gd name="connsiteY12987" fmla="*/ 496405 h 1447571"/>
                <a:gd name="connsiteX12988" fmla="*/ 1262451 w 2566912"/>
                <a:gd name="connsiteY12988" fmla="*/ 497548 h 1447571"/>
                <a:gd name="connsiteX12989" fmla="*/ 1259594 w 2566912"/>
                <a:gd name="connsiteY12989" fmla="*/ 498405 h 1447571"/>
                <a:gd name="connsiteX12990" fmla="*/ 1258260 w 2566912"/>
                <a:gd name="connsiteY12990" fmla="*/ 496500 h 1447571"/>
                <a:gd name="connsiteX12991" fmla="*/ 1255594 w 2566912"/>
                <a:gd name="connsiteY12991" fmla="*/ 493547 h 1447571"/>
                <a:gd name="connsiteX12992" fmla="*/ 1250545 w 2566912"/>
                <a:gd name="connsiteY12992" fmla="*/ 494404 h 1447571"/>
                <a:gd name="connsiteX12993" fmla="*/ 1250450 w 2566912"/>
                <a:gd name="connsiteY12993" fmla="*/ 494976 h 1447571"/>
                <a:gd name="connsiteX12994" fmla="*/ 1251307 w 2566912"/>
                <a:gd name="connsiteY12994" fmla="*/ 497262 h 1447571"/>
                <a:gd name="connsiteX12995" fmla="*/ 1251879 w 2566912"/>
                <a:gd name="connsiteY12995" fmla="*/ 498595 h 1447571"/>
                <a:gd name="connsiteX12996" fmla="*/ 1252831 w 2566912"/>
                <a:gd name="connsiteY12996" fmla="*/ 500977 h 1447571"/>
                <a:gd name="connsiteX12997" fmla="*/ 1252926 w 2566912"/>
                <a:gd name="connsiteY12997" fmla="*/ 501453 h 1447571"/>
                <a:gd name="connsiteX12998" fmla="*/ 1252165 w 2566912"/>
                <a:gd name="connsiteY12998" fmla="*/ 503167 h 1447571"/>
                <a:gd name="connsiteX12999" fmla="*/ 1247592 w 2566912"/>
                <a:gd name="connsiteY12999" fmla="*/ 504311 h 1447571"/>
                <a:gd name="connsiteX13000" fmla="*/ 1246069 w 2566912"/>
                <a:gd name="connsiteY13000" fmla="*/ 503739 h 1447571"/>
                <a:gd name="connsiteX13001" fmla="*/ 1242640 w 2566912"/>
                <a:gd name="connsiteY13001" fmla="*/ 502691 h 1447571"/>
                <a:gd name="connsiteX13002" fmla="*/ 1233305 w 2566912"/>
                <a:gd name="connsiteY13002" fmla="*/ 504787 h 1447571"/>
                <a:gd name="connsiteX13003" fmla="*/ 1233400 w 2566912"/>
                <a:gd name="connsiteY13003" fmla="*/ 506120 h 1447571"/>
                <a:gd name="connsiteX13004" fmla="*/ 1233305 w 2566912"/>
                <a:gd name="connsiteY13004" fmla="*/ 508406 h 1447571"/>
                <a:gd name="connsiteX13005" fmla="*/ 1233305 w 2566912"/>
                <a:gd name="connsiteY13005" fmla="*/ 508597 h 1447571"/>
                <a:gd name="connsiteX13006" fmla="*/ 1234067 w 2566912"/>
                <a:gd name="connsiteY13006" fmla="*/ 512692 h 1447571"/>
                <a:gd name="connsiteX13007" fmla="*/ 1236734 w 2566912"/>
                <a:gd name="connsiteY13007" fmla="*/ 512978 h 1447571"/>
                <a:gd name="connsiteX13008" fmla="*/ 1240639 w 2566912"/>
                <a:gd name="connsiteY13008" fmla="*/ 513550 h 1447571"/>
                <a:gd name="connsiteX13009" fmla="*/ 1244259 w 2566912"/>
                <a:gd name="connsiteY13009" fmla="*/ 516121 h 1447571"/>
                <a:gd name="connsiteX13010" fmla="*/ 1246545 w 2566912"/>
                <a:gd name="connsiteY13010" fmla="*/ 516598 h 1447571"/>
                <a:gd name="connsiteX13011" fmla="*/ 1248545 w 2566912"/>
                <a:gd name="connsiteY13011" fmla="*/ 520789 h 1447571"/>
                <a:gd name="connsiteX13012" fmla="*/ 1249117 w 2566912"/>
                <a:gd name="connsiteY13012" fmla="*/ 521074 h 1447571"/>
                <a:gd name="connsiteX13013" fmla="*/ 1252355 w 2566912"/>
                <a:gd name="connsiteY13013" fmla="*/ 523265 h 1447571"/>
                <a:gd name="connsiteX13014" fmla="*/ 1255498 w 2566912"/>
                <a:gd name="connsiteY13014" fmla="*/ 526694 h 1447571"/>
                <a:gd name="connsiteX13015" fmla="*/ 1257594 w 2566912"/>
                <a:gd name="connsiteY13015" fmla="*/ 529552 h 1447571"/>
                <a:gd name="connsiteX13016" fmla="*/ 1257308 w 2566912"/>
                <a:gd name="connsiteY13016" fmla="*/ 529933 h 1447571"/>
                <a:gd name="connsiteX13017" fmla="*/ 1257022 w 2566912"/>
                <a:gd name="connsiteY13017" fmla="*/ 532790 h 1447571"/>
                <a:gd name="connsiteX13018" fmla="*/ 1257117 w 2566912"/>
                <a:gd name="connsiteY13018" fmla="*/ 532981 h 1447571"/>
                <a:gd name="connsiteX13019" fmla="*/ 1259118 w 2566912"/>
                <a:gd name="connsiteY13019" fmla="*/ 536029 h 1447571"/>
                <a:gd name="connsiteX13020" fmla="*/ 1259499 w 2566912"/>
                <a:gd name="connsiteY13020" fmla="*/ 538696 h 1447571"/>
                <a:gd name="connsiteX13021" fmla="*/ 1256832 w 2566912"/>
                <a:gd name="connsiteY13021" fmla="*/ 538696 h 1447571"/>
                <a:gd name="connsiteX13022" fmla="*/ 1255974 w 2566912"/>
                <a:gd name="connsiteY13022" fmla="*/ 539934 h 1447571"/>
                <a:gd name="connsiteX13023" fmla="*/ 1251307 w 2566912"/>
                <a:gd name="connsiteY13023" fmla="*/ 551459 h 1447571"/>
                <a:gd name="connsiteX13024" fmla="*/ 1251117 w 2566912"/>
                <a:gd name="connsiteY13024" fmla="*/ 551745 h 1447571"/>
                <a:gd name="connsiteX13025" fmla="*/ 1246830 w 2566912"/>
                <a:gd name="connsiteY13025" fmla="*/ 557650 h 1447571"/>
                <a:gd name="connsiteX13026" fmla="*/ 1238544 w 2566912"/>
                <a:gd name="connsiteY13026" fmla="*/ 557650 h 1447571"/>
                <a:gd name="connsiteX13027" fmla="*/ 1236829 w 2566912"/>
                <a:gd name="connsiteY13027" fmla="*/ 557650 h 1447571"/>
                <a:gd name="connsiteX13028" fmla="*/ 1232829 w 2566912"/>
                <a:gd name="connsiteY13028" fmla="*/ 557365 h 1447571"/>
                <a:gd name="connsiteX13029" fmla="*/ 1228828 w 2566912"/>
                <a:gd name="connsiteY13029" fmla="*/ 557079 h 1447571"/>
                <a:gd name="connsiteX13030" fmla="*/ 1226161 w 2566912"/>
                <a:gd name="connsiteY13030" fmla="*/ 556698 h 1447571"/>
                <a:gd name="connsiteX13031" fmla="*/ 1224066 w 2566912"/>
                <a:gd name="connsiteY13031" fmla="*/ 556412 h 1447571"/>
                <a:gd name="connsiteX13032" fmla="*/ 1222256 w 2566912"/>
                <a:gd name="connsiteY13032" fmla="*/ 556126 h 1447571"/>
                <a:gd name="connsiteX13033" fmla="*/ 1217970 w 2566912"/>
                <a:gd name="connsiteY13033" fmla="*/ 555745 h 1447571"/>
                <a:gd name="connsiteX13034" fmla="*/ 1216541 w 2566912"/>
                <a:gd name="connsiteY13034" fmla="*/ 556126 h 1447571"/>
                <a:gd name="connsiteX13035" fmla="*/ 1212636 w 2566912"/>
                <a:gd name="connsiteY13035" fmla="*/ 556793 h 1447571"/>
                <a:gd name="connsiteX13036" fmla="*/ 1210921 w 2566912"/>
                <a:gd name="connsiteY13036" fmla="*/ 555269 h 1447571"/>
                <a:gd name="connsiteX13037" fmla="*/ 1209397 w 2566912"/>
                <a:gd name="connsiteY13037" fmla="*/ 553936 h 1447571"/>
                <a:gd name="connsiteX13038" fmla="*/ 1203587 w 2566912"/>
                <a:gd name="connsiteY13038" fmla="*/ 553650 h 1447571"/>
                <a:gd name="connsiteX13039" fmla="*/ 1203302 w 2566912"/>
                <a:gd name="connsiteY13039" fmla="*/ 553650 h 1447571"/>
                <a:gd name="connsiteX13040" fmla="*/ 1199301 w 2566912"/>
                <a:gd name="connsiteY13040" fmla="*/ 555269 h 1447571"/>
                <a:gd name="connsiteX13041" fmla="*/ 1197968 w 2566912"/>
                <a:gd name="connsiteY13041" fmla="*/ 557746 h 1447571"/>
                <a:gd name="connsiteX13042" fmla="*/ 1195110 w 2566912"/>
                <a:gd name="connsiteY13042" fmla="*/ 557936 h 1447571"/>
                <a:gd name="connsiteX13043" fmla="*/ 1192443 w 2566912"/>
                <a:gd name="connsiteY13043" fmla="*/ 560032 h 1447571"/>
                <a:gd name="connsiteX13044" fmla="*/ 1192634 w 2566912"/>
                <a:gd name="connsiteY13044" fmla="*/ 565747 h 1447571"/>
                <a:gd name="connsiteX13045" fmla="*/ 1193967 w 2566912"/>
                <a:gd name="connsiteY13045" fmla="*/ 568223 h 1447571"/>
                <a:gd name="connsiteX13046" fmla="*/ 1195015 w 2566912"/>
                <a:gd name="connsiteY13046" fmla="*/ 570128 h 1447571"/>
                <a:gd name="connsiteX13047" fmla="*/ 1194919 w 2566912"/>
                <a:gd name="connsiteY13047" fmla="*/ 570224 h 1447571"/>
                <a:gd name="connsiteX13048" fmla="*/ 1193300 w 2566912"/>
                <a:gd name="connsiteY13048" fmla="*/ 572605 h 1447571"/>
                <a:gd name="connsiteX13049" fmla="*/ 1193110 w 2566912"/>
                <a:gd name="connsiteY13049" fmla="*/ 574033 h 1447571"/>
                <a:gd name="connsiteX13050" fmla="*/ 1193014 w 2566912"/>
                <a:gd name="connsiteY13050" fmla="*/ 576986 h 1447571"/>
                <a:gd name="connsiteX13051" fmla="*/ 1193300 w 2566912"/>
                <a:gd name="connsiteY13051" fmla="*/ 577653 h 1447571"/>
                <a:gd name="connsiteX13052" fmla="*/ 1193967 w 2566912"/>
                <a:gd name="connsiteY13052" fmla="*/ 580701 h 1447571"/>
                <a:gd name="connsiteX13053" fmla="*/ 1193110 w 2566912"/>
                <a:gd name="connsiteY13053" fmla="*/ 584225 h 1447571"/>
                <a:gd name="connsiteX13054" fmla="*/ 1191681 w 2566912"/>
                <a:gd name="connsiteY13054" fmla="*/ 589559 h 1447571"/>
                <a:gd name="connsiteX13055" fmla="*/ 1190157 w 2566912"/>
                <a:gd name="connsiteY13055" fmla="*/ 593369 h 1447571"/>
                <a:gd name="connsiteX13056" fmla="*/ 1188633 w 2566912"/>
                <a:gd name="connsiteY13056" fmla="*/ 597179 h 1447571"/>
                <a:gd name="connsiteX13057" fmla="*/ 1187680 w 2566912"/>
                <a:gd name="connsiteY13057" fmla="*/ 602990 h 1447571"/>
                <a:gd name="connsiteX13058" fmla="*/ 1188537 w 2566912"/>
                <a:gd name="connsiteY13058" fmla="*/ 603751 h 1447571"/>
                <a:gd name="connsiteX13059" fmla="*/ 1189966 w 2566912"/>
                <a:gd name="connsiteY13059" fmla="*/ 605561 h 1447571"/>
                <a:gd name="connsiteX13060" fmla="*/ 1189966 w 2566912"/>
                <a:gd name="connsiteY13060" fmla="*/ 606037 h 1447571"/>
                <a:gd name="connsiteX13061" fmla="*/ 1189966 w 2566912"/>
                <a:gd name="connsiteY13061" fmla="*/ 613372 h 1447571"/>
                <a:gd name="connsiteX13062" fmla="*/ 1188919 w 2566912"/>
                <a:gd name="connsiteY13062" fmla="*/ 617372 h 1447571"/>
                <a:gd name="connsiteX13063" fmla="*/ 1189299 w 2566912"/>
                <a:gd name="connsiteY13063" fmla="*/ 617753 h 1447571"/>
                <a:gd name="connsiteX13064" fmla="*/ 1191681 w 2566912"/>
                <a:gd name="connsiteY13064" fmla="*/ 618325 h 1447571"/>
                <a:gd name="connsiteX13065" fmla="*/ 1193205 w 2566912"/>
                <a:gd name="connsiteY13065" fmla="*/ 617563 h 1447571"/>
                <a:gd name="connsiteX13066" fmla="*/ 1196729 w 2566912"/>
                <a:gd name="connsiteY13066" fmla="*/ 616229 h 1447571"/>
                <a:gd name="connsiteX13067" fmla="*/ 1199872 w 2566912"/>
                <a:gd name="connsiteY13067" fmla="*/ 616515 h 1447571"/>
                <a:gd name="connsiteX13068" fmla="*/ 1203015 w 2566912"/>
                <a:gd name="connsiteY13068" fmla="*/ 616801 h 1447571"/>
                <a:gd name="connsiteX13069" fmla="*/ 1206349 w 2566912"/>
                <a:gd name="connsiteY13069" fmla="*/ 618611 h 1447571"/>
                <a:gd name="connsiteX13070" fmla="*/ 1206730 w 2566912"/>
                <a:gd name="connsiteY13070" fmla="*/ 619277 h 1447571"/>
                <a:gd name="connsiteX13071" fmla="*/ 1210159 w 2566912"/>
                <a:gd name="connsiteY13071" fmla="*/ 624230 h 1447571"/>
                <a:gd name="connsiteX13072" fmla="*/ 1211969 w 2566912"/>
                <a:gd name="connsiteY13072" fmla="*/ 624421 h 1447571"/>
                <a:gd name="connsiteX13073" fmla="*/ 1213969 w 2566912"/>
                <a:gd name="connsiteY13073" fmla="*/ 624707 h 1447571"/>
                <a:gd name="connsiteX13074" fmla="*/ 1215493 w 2566912"/>
                <a:gd name="connsiteY13074" fmla="*/ 626707 h 1447571"/>
                <a:gd name="connsiteX13075" fmla="*/ 1216541 w 2566912"/>
                <a:gd name="connsiteY13075" fmla="*/ 626326 h 1447571"/>
                <a:gd name="connsiteX13076" fmla="*/ 1217112 w 2566912"/>
                <a:gd name="connsiteY13076" fmla="*/ 625564 h 1447571"/>
                <a:gd name="connsiteX13077" fmla="*/ 1217589 w 2566912"/>
                <a:gd name="connsiteY13077" fmla="*/ 625087 h 1447571"/>
                <a:gd name="connsiteX13078" fmla="*/ 1224637 w 2566912"/>
                <a:gd name="connsiteY13078" fmla="*/ 623183 h 1447571"/>
                <a:gd name="connsiteX13079" fmla="*/ 1226257 w 2566912"/>
                <a:gd name="connsiteY13079" fmla="*/ 621944 h 1447571"/>
                <a:gd name="connsiteX13080" fmla="*/ 1228162 w 2566912"/>
                <a:gd name="connsiteY13080" fmla="*/ 620611 h 1447571"/>
                <a:gd name="connsiteX13081" fmla="*/ 1234448 w 2566912"/>
                <a:gd name="connsiteY13081" fmla="*/ 620611 h 1447571"/>
                <a:gd name="connsiteX13082" fmla="*/ 1236162 w 2566912"/>
                <a:gd name="connsiteY13082" fmla="*/ 620706 h 1447571"/>
                <a:gd name="connsiteX13083" fmla="*/ 1243687 w 2566912"/>
                <a:gd name="connsiteY13083" fmla="*/ 619087 h 1447571"/>
                <a:gd name="connsiteX13084" fmla="*/ 1243783 w 2566912"/>
                <a:gd name="connsiteY13084" fmla="*/ 618801 h 1447571"/>
                <a:gd name="connsiteX13085" fmla="*/ 1245878 w 2566912"/>
                <a:gd name="connsiteY13085" fmla="*/ 614515 h 1447571"/>
                <a:gd name="connsiteX13086" fmla="*/ 1252831 w 2566912"/>
                <a:gd name="connsiteY13086" fmla="*/ 610514 h 1447571"/>
                <a:gd name="connsiteX13087" fmla="*/ 1254260 w 2566912"/>
                <a:gd name="connsiteY13087" fmla="*/ 607180 h 1447571"/>
                <a:gd name="connsiteX13088" fmla="*/ 1259594 w 2566912"/>
                <a:gd name="connsiteY13088" fmla="*/ 600322 h 1447571"/>
                <a:gd name="connsiteX13089" fmla="*/ 1259689 w 2566912"/>
                <a:gd name="connsiteY13089" fmla="*/ 600132 h 1447571"/>
                <a:gd name="connsiteX13090" fmla="*/ 1259594 w 2566912"/>
                <a:gd name="connsiteY13090" fmla="*/ 599941 h 1447571"/>
                <a:gd name="connsiteX13091" fmla="*/ 1258356 w 2566912"/>
                <a:gd name="connsiteY13091" fmla="*/ 595846 h 1447571"/>
                <a:gd name="connsiteX13092" fmla="*/ 1260165 w 2566912"/>
                <a:gd name="connsiteY13092" fmla="*/ 588797 h 1447571"/>
                <a:gd name="connsiteX13093" fmla="*/ 1263690 w 2566912"/>
                <a:gd name="connsiteY13093" fmla="*/ 584797 h 1447571"/>
                <a:gd name="connsiteX13094" fmla="*/ 1266452 w 2566912"/>
                <a:gd name="connsiteY13094" fmla="*/ 582130 h 1447571"/>
                <a:gd name="connsiteX13095" fmla="*/ 1268167 w 2566912"/>
                <a:gd name="connsiteY13095" fmla="*/ 580415 h 1447571"/>
                <a:gd name="connsiteX13096" fmla="*/ 1273215 w 2566912"/>
                <a:gd name="connsiteY13096" fmla="*/ 579177 h 1447571"/>
                <a:gd name="connsiteX13097" fmla="*/ 1275215 w 2566912"/>
                <a:gd name="connsiteY13097" fmla="*/ 578796 h 1447571"/>
                <a:gd name="connsiteX13098" fmla="*/ 1279025 w 2566912"/>
                <a:gd name="connsiteY13098" fmla="*/ 576415 h 1447571"/>
                <a:gd name="connsiteX13099" fmla="*/ 1279692 w 2566912"/>
                <a:gd name="connsiteY13099" fmla="*/ 575843 h 1447571"/>
                <a:gd name="connsiteX13100" fmla="*/ 1280073 w 2566912"/>
                <a:gd name="connsiteY13100" fmla="*/ 575558 h 1447571"/>
                <a:gd name="connsiteX13101" fmla="*/ 1284359 w 2566912"/>
                <a:gd name="connsiteY13101" fmla="*/ 571843 h 1447571"/>
                <a:gd name="connsiteX13102" fmla="*/ 1285597 w 2566912"/>
                <a:gd name="connsiteY13102" fmla="*/ 566223 h 1447571"/>
                <a:gd name="connsiteX13103" fmla="*/ 1283978 w 2566912"/>
                <a:gd name="connsiteY13103" fmla="*/ 564604 h 1447571"/>
                <a:gd name="connsiteX13104" fmla="*/ 1283311 w 2566912"/>
                <a:gd name="connsiteY13104" fmla="*/ 564318 h 1447571"/>
                <a:gd name="connsiteX13105" fmla="*/ 1286835 w 2566912"/>
                <a:gd name="connsiteY13105" fmla="*/ 558127 h 1447571"/>
                <a:gd name="connsiteX13106" fmla="*/ 1293122 w 2566912"/>
                <a:gd name="connsiteY13106" fmla="*/ 557079 h 1447571"/>
                <a:gd name="connsiteX13107" fmla="*/ 1293503 w 2566912"/>
                <a:gd name="connsiteY13107" fmla="*/ 557174 h 1447571"/>
                <a:gd name="connsiteX13108" fmla="*/ 1299504 w 2566912"/>
                <a:gd name="connsiteY13108" fmla="*/ 559270 h 1447571"/>
                <a:gd name="connsiteX13109" fmla="*/ 1304647 w 2566912"/>
                <a:gd name="connsiteY13109" fmla="*/ 561270 h 1447571"/>
                <a:gd name="connsiteX13110" fmla="*/ 1310362 w 2566912"/>
                <a:gd name="connsiteY13110" fmla="*/ 560413 h 1447571"/>
                <a:gd name="connsiteX13111" fmla="*/ 1313601 w 2566912"/>
                <a:gd name="connsiteY13111" fmla="*/ 557746 h 1447571"/>
                <a:gd name="connsiteX13112" fmla="*/ 1314934 w 2566912"/>
                <a:gd name="connsiteY13112" fmla="*/ 556603 h 1447571"/>
                <a:gd name="connsiteX13113" fmla="*/ 1316173 w 2566912"/>
                <a:gd name="connsiteY13113" fmla="*/ 556222 h 1447571"/>
                <a:gd name="connsiteX13114" fmla="*/ 1317887 w 2566912"/>
                <a:gd name="connsiteY13114" fmla="*/ 555745 h 1447571"/>
                <a:gd name="connsiteX13115" fmla="*/ 1320459 w 2566912"/>
                <a:gd name="connsiteY13115" fmla="*/ 552031 h 1447571"/>
                <a:gd name="connsiteX13116" fmla="*/ 1321126 w 2566912"/>
                <a:gd name="connsiteY13116" fmla="*/ 550792 h 1447571"/>
                <a:gd name="connsiteX13117" fmla="*/ 1327412 w 2566912"/>
                <a:gd name="connsiteY13117" fmla="*/ 548697 h 1447571"/>
                <a:gd name="connsiteX13118" fmla="*/ 1328174 w 2566912"/>
                <a:gd name="connsiteY13118" fmla="*/ 548507 h 1447571"/>
                <a:gd name="connsiteX13119" fmla="*/ 1330079 w 2566912"/>
                <a:gd name="connsiteY13119" fmla="*/ 549649 h 1447571"/>
                <a:gd name="connsiteX13120" fmla="*/ 1330365 w 2566912"/>
                <a:gd name="connsiteY13120" fmla="*/ 549935 h 1447571"/>
                <a:gd name="connsiteX13121" fmla="*/ 1333508 w 2566912"/>
                <a:gd name="connsiteY13121" fmla="*/ 552221 h 1447571"/>
                <a:gd name="connsiteX13122" fmla="*/ 1336842 w 2566912"/>
                <a:gd name="connsiteY13122" fmla="*/ 555936 h 1447571"/>
                <a:gd name="connsiteX13123" fmla="*/ 1339223 w 2566912"/>
                <a:gd name="connsiteY13123" fmla="*/ 562032 h 1447571"/>
                <a:gd name="connsiteX13124" fmla="*/ 1345319 w 2566912"/>
                <a:gd name="connsiteY13124" fmla="*/ 568509 h 1447571"/>
                <a:gd name="connsiteX13125" fmla="*/ 1346367 w 2566912"/>
                <a:gd name="connsiteY13125" fmla="*/ 569557 h 1447571"/>
                <a:gd name="connsiteX13126" fmla="*/ 1348367 w 2566912"/>
                <a:gd name="connsiteY13126" fmla="*/ 571271 h 1447571"/>
                <a:gd name="connsiteX13127" fmla="*/ 1349224 w 2566912"/>
                <a:gd name="connsiteY13127" fmla="*/ 571271 h 1447571"/>
                <a:gd name="connsiteX13128" fmla="*/ 1351796 w 2566912"/>
                <a:gd name="connsiteY13128" fmla="*/ 572033 h 1447571"/>
                <a:gd name="connsiteX13129" fmla="*/ 1356368 w 2566912"/>
                <a:gd name="connsiteY13129" fmla="*/ 577272 h 1447571"/>
                <a:gd name="connsiteX13130" fmla="*/ 1364274 w 2566912"/>
                <a:gd name="connsiteY13130" fmla="*/ 578987 h 1447571"/>
                <a:gd name="connsiteX13131" fmla="*/ 1365417 w 2566912"/>
                <a:gd name="connsiteY13131" fmla="*/ 579177 h 1447571"/>
                <a:gd name="connsiteX13132" fmla="*/ 1368751 w 2566912"/>
                <a:gd name="connsiteY13132" fmla="*/ 581177 h 1447571"/>
                <a:gd name="connsiteX13133" fmla="*/ 1369418 w 2566912"/>
                <a:gd name="connsiteY13133" fmla="*/ 582320 h 1447571"/>
                <a:gd name="connsiteX13134" fmla="*/ 1370655 w 2566912"/>
                <a:gd name="connsiteY13134" fmla="*/ 584320 h 1447571"/>
                <a:gd name="connsiteX13135" fmla="*/ 1372180 w 2566912"/>
                <a:gd name="connsiteY13135" fmla="*/ 585559 h 1447571"/>
                <a:gd name="connsiteX13136" fmla="*/ 1374656 w 2566912"/>
                <a:gd name="connsiteY13136" fmla="*/ 587559 h 1447571"/>
                <a:gd name="connsiteX13137" fmla="*/ 1375513 w 2566912"/>
                <a:gd name="connsiteY13137" fmla="*/ 588988 h 1447571"/>
                <a:gd name="connsiteX13138" fmla="*/ 1376942 w 2566912"/>
                <a:gd name="connsiteY13138" fmla="*/ 591274 h 1447571"/>
                <a:gd name="connsiteX13139" fmla="*/ 1377133 w 2566912"/>
                <a:gd name="connsiteY13139" fmla="*/ 591559 h 1447571"/>
                <a:gd name="connsiteX13140" fmla="*/ 1378752 w 2566912"/>
                <a:gd name="connsiteY13140" fmla="*/ 596989 h 1447571"/>
                <a:gd name="connsiteX13141" fmla="*/ 1377418 w 2566912"/>
                <a:gd name="connsiteY13141" fmla="*/ 598894 h 1447571"/>
                <a:gd name="connsiteX13142" fmla="*/ 1376371 w 2566912"/>
                <a:gd name="connsiteY13142" fmla="*/ 600227 h 1447571"/>
                <a:gd name="connsiteX13143" fmla="*/ 1374370 w 2566912"/>
                <a:gd name="connsiteY13143" fmla="*/ 605752 h 1447571"/>
                <a:gd name="connsiteX13144" fmla="*/ 1374846 w 2566912"/>
                <a:gd name="connsiteY13144" fmla="*/ 606609 h 1447571"/>
                <a:gd name="connsiteX13145" fmla="*/ 1379037 w 2566912"/>
                <a:gd name="connsiteY13145" fmla="*/ 606704 h 1447571"/>
                <a:gd name="connsiteX13146" fmla="*/ 1383895 w 2566912"/>
                <a:gd name="connsiteY13146" fmla="*/ 603275 h 1447571"/>
                <a:gd name="connsiteX13147" fmla="*/ 1384848 w 2566912"/>
                <a:gd name="connsiteY13147" fmla="*/ 602513 h 1447571"/>
                <a:gd name="connsiteX13148" fmla="*/ 1385800 w 2566912"/>
                <a:gd name="connsiteY13148" fmla="*/ 598894 h 1447571"/>
                <a:gd name="connsiteX13149" fmla="*/ 1385800 w 2566912"/>
                <a:gd name="connsiteY13149" fmla="*/ 598417 h 1447571"/>
                <a:gd name="connsiteX13150" fmla="*/ 1387324 w 2566912"/>
                <a:gd name="connsiteY13150" fmla="*/ 596608 h 1447571"/>
                <a:gd name="connsiteX13151" fmla="*/ 1388658 w 2566912"/>
                <a:gd name="connsiteY13151" fmla="*/ 595179 h 1447571"/>
                <a:gd name="connsiteX13152" fmla="*/ 1387229 w 2566912"/>
                <a:gd name="connsiteY13152" fmla="*/ 591178 h 1447571"/>
                <a:gd name="connsiteX13153" fmla="*/ 1386753 w 2566912"/>
                <a:gd name="connsiteY13153" fmla="*/ 590416 h 1447571"/>
                <a:gd name="connsiteX13154" fmla="*/ 1385038 w 2566912"/>
                <a:gd name="connsiteY13154" fmla="*/ 589274 h 1447571"/>
                <a:gd name="connsiteX13155" fmla="*/ 1383990 w 2566912"/>
                <a:gd name="connsiteY13155" fmla="*/ 588797 h 1447571"/>
                <a:gd name="connsiteX13156" fmla="*/ 1383895 w 2566912"/>
                <a:gd name="connsiteY13156" fmla="*/ 588702 h 1447571"/>
                <a:gd name="connsiteX13157" fmla="*/ 1386562 w 2566912"/>
                <a:gd name="connsiteY13157" fmla="*/ 584130 h 1447571"/>
                <a:gd name="connsiteX13158" fmla="*/ 1386753 w 2566912"/>
                <a:gd name="connsiteY13158" fmla="*/ 584035 h 1447571"/>
                <a:gd name="connsiteX13159" fmla="*/ 1388944 w 2566912"/>
                <a:gd name="connsiteY13159" fmla="*/ 584701 h 1447571"/>
                <a:gd name="connsiteX13160" fmla="*/ 1389134 w 2566912"/>
                <a:gd name="connsiteY13160" fmla="*/ 584797 h 1447571"/>
                <a:gd name="connsiteX13161" fmla="*/ 1394849 w 2566912"/>
                <a:gd name="connsiteY13161" fmla="*/ 587559 h 1447571"/>
                <a:gd name="connsiteX13162" fmla="*/ 1395897 w 2566912"/>
                <a:gd name="connsiteY13162" fmla="*/ 587083 h 1447571"/>
                <a:gd name="connsiteX13163" fmla="*/ 1394944 w 2566912"/>
                <a:gd name="connsiteY13163" fmla="*/ 582130 h 1447571"/>
                <a:gd name="connsiteX13164" fmla="*/ 1390182 w 2566912"/>
                <a:gd name="connsiteY13164" fmla="*/ 578701 h 1447571"/>
                <a:gd name="connsiteX13165" fmla="*/ 1389420 w 2566912"/>
                <a:gd name="connsiteY13165" fmla="*/ 578415 h 1447571"/>
                <a:gd name="connsiteX13166" fmla="*/ 1384371 w 2566912"/>
                <a:gd name="connsiteY13166" fmla="*/ 576034 h 1447571"/>
                <a:gd name="connsiteX13167" fmla="*/ 1380847 w 2566912"/>
                <a:gd name="connsiteY13167" fmla="*/ 574986 h 1447571"/>
                <a:gd name="connsiteX13168" fmla="*/ 1380371 w 2566912"/>
                <a:gd name="connsiteY13168" fmla="*/ 574891 h 1447571"/>
                <a:gd name="connsiteX13169" fmla="*/ 1380180 w 2566912"/>
                <a:gd name="connsiteY13169" fmla="*/ 574795 h 1447571"/>
                <a:gd name="connsiteX13170" fmla="*/ 1380466 w 2566912"/>
                <a:gd name="connsiteY13170" fmla="*/ 572986 h 1447571"/>
                <a:gd name="connsiteX13171" fmla="*/ 1380752 w 2566912"/>
                <a:gd name="connsiteY13171" fmla="*/ 572033 h 1447571"/>
                <a:gd name="connsiteX13172" fmla="*/ 1380466 w 2566912"/>
                <a:gd name="connsiteY13172" fmla="*/ 570986 h 1447571"/>
                <a:gd name="connsiteX13173" fmla="*/ 1377418 w 2566912"/>
                <a:gd name="connsiteY13173" fmla="*/ 570509 h 1447571"/>
                <a:gd name="connsiteX13174" fmla="*/ 1373703 w 2566912"/>
                <a:gd name="connsiteY13174" fmla="*/ 570128 h 1447571"/>
                <a:gd name="connsiteX13175" fmla="*/ 1371417 w 2566912"/>
                <a:gd name="connsiteY13175" fmla="*/ 569842 h 1447571"/>
                <a:gd name="connsiteX13176" fmla="*/ 1368941 w 2566912"/>
                <a:gd name="connsiteY13176" fmla="*/ 567557 h 1447571"/>
                <a:gd name="connsiteX13177" fmla="*/ 1367893 w 2566912"/>
                <a:gd name="connsiteY13177" fmla="*/ 566223 h 1447571"/>
                <a:gd name="connsiteX13178" fmla="*/ 1365703 w 2566912"/>
                <a:gd name="connsiteY13178" fmla="*/ 561461 h 1447571"/>
                <a:gd name="connsiteX13179" fmla="*/ 1364655 w 2566912"/>
                <a:gd name="connsiteY13179" fmla="*/ 558889 h 1447571"/>
                <a:gd name="connsiteX13180" fmla="*/ 1360083 w 2566912"/>
                <a:gd name="connsiteY13180" fmla="*/ 552412 h 1447571"/>
                <a:gd name="connsiteX13181" fmla="*/ 1357321 w 2566912"/>
                <a:gd name="connsiteY13181" fmla="*/ 549745 h 1447571"/>
                <a:gd name="connsiteX13182" fmla="*/ 1355035 w 2566912"/>
                <a:gd name="connsiteY13182" fmla="*/ 548983 h 1447571"/>
                <a:gd name="connsiteX13183" fmla="*/ 1353987 w 2566912"/>
                <a:gd name="connsiteY13183" fmla="*/ 548697 h 1447571"/>
                <a:gd name="connsiteX13184" fmla="*/ 1353130 w 2566912"/>
                <a:gd name="connsiteY13184" fmla="*/ 545268 h 1447571"/>
                <a:gd name="connsiteX13185" fmla="*/ 1353320 w 2566912"/>
                <a:gd name="connsiteY13185" fmla="*/ 543553 h 1447571"/>
                <a:gd name="connsiteX13186" fmla="*/ 1353510 w 2566912"/>
                <a:gd name="connsiteY13186" fmla="*/ 542315 h 1447571"/>
                <a:gd name="connsiteX13187" fmla="*/ 1352463 w 2566912"/>
                <a:gd name="connsiteY13187" fmla="*/ 539077 h 1447571"/>
                <a:gd name="connsiteX13188" fmla="*/ 1352272 w 2566912"/>
                <a:gd name="connsiteY13188" fmla="*/ 535648 h 1447571"/>
                <a:gd name="connsiteX13189" fmla="*/ 1354844 w 2566912"/>
                <a:gd name="connsiteY13189" fmla="*/ 535076 h 1447571"/>
                <a:gd name="connsiteX13190" fmla="*/ 1358083 w 2566912"/>
                <a:gd name="connsiteY13190" fmla="*/ 533838 h 1447571"/>
                <a:gd name="connsiteX13191" fmla="*/ 1359893 w 2566912"/>
                <a:gd name="connsiteY13191" fmla="*/ 533171 h 1447571"/>
                <a:gd name="connsiteX13192" fmla="*/ 1359987 w 2566912"/>
                <a:gd name="connsiteY13192" fmla="*/ 533171 h 1447571"/>
                <a:gd name="connsiteX13193" fmla="*/ 1360559 w 2566912"/>
                <a:gd name="connsiteY13193" fmla="*/ 533838 h 1447571"/>
                <a:gd name="connsiteX13194" fmla="*/ 1361607 w 2566912"/>
                <a:gd name="connsiteY13194" fmla="*/ 535171 h 1447571"/>
                <a:gd name="connsiteX13195" fmla="*/ 1361226 w 2566912"/>
                <a:gd name="connsiteY13195" fmla="*/ 535457 h 1447571"/>
                <a:gd name="connsiteX13196" fmla="*/ 1360369 w 2566912"/>
                <a:gd name="connsiteY13196" fmla="*/ 537553 h 1447571"/>
                <a:gd name="connsiteX13197" fmla="*/ 1362274 w 2566912"/>
                <a:gd name="connsiteY13197" fmla="*/ 539743 h 1447571"/>
                <a:gd name="connsiteX13198" fmla="*/ 1363417 w 2566912"/>
                <a:gd name="connsiteY13198" fmla="*/ 540791 h 1447571"/>
                <a:gd name="connsiteX13199" fmla="*/ 1365703 w 2566912"/>
                <a:gd name="connsiteY13199" fmla="*/ 543458 h 1447571"/>
                <a:gd name="connsiteX13200" fmla="*/ 1366655 w 2566912"/>
                <a:gd name="connsiteY13200" fmla="*/ 542982 h 1447571"/>
                <a:gd name="connsiteX13201" fmla="*/ 1367512 w 2566912"/>
                <a:gd name="connsiteY13201" fmla="*/ 541077 h 1447571"/>
                <a:gd name="connsiteX13202" fmla="*/ 1368274 w 2566912"/>
                <a:gd name="connsiteY13202" fmla="*/ 539362 h 1447571"/>
                <a:gd name="connsiteX13203" fmla="*/ 1371322 w 2566912"/>
                <a:gd name="connsiteY13203" fmla="*/ 541363 h 1447571"/>
                <a:gd name="connsiteX13204" fmla="*/ 1372275 w 2566912"/>
                <a:gd name="connsiteY13204" fmla="*/ 543077 h 1447571"/>
                <a:gd name="connsiteX13205" fmla="*/ 1372846 w 2566912"/>
                <a:gd name="connsiteY13205" fmla="*/ 548697 h 1447571"/>
                <a:gd name="connsiteX13206" fmla="*/ 1373894 w 2566912"/>
                <a:gd name="connsiteY13206" fmla="*/ 550030 h 1447571"/>
                <a:gd name="connsiteX13207" fmla="*/ 1375037 w 2566912"/>
                <a:gd name="connsiteY13207" fmla="*/ 551745 h 1447571"/>
                <a:gd name="connsiteX13208" fmla="*/ 1376561 w 2566912"/>
                <a:gd name="connsiteY13208" fmla="*/ 554507 h 1447571"/>
                <a:gd name="connsiteX13209" fmla="*/ 1377799 w 2566912"/>
                <a:gd name="connsiteY13209" fmla="*/ 554698 h 1447571"/>
                <a:gd name="connsiteX13210" fmla="*/ 1380466 w 2566912"/>
                <a:gd name="connsiteY13210" fmla="*/ 555174 h 1447571"/>
                <a:gd name="connsiteX13211" fmla="*/ 1383610 w 2566912"/>
                <a:gd name="connsiteY13211" fmla="*/ 556793 h 1447571"/>
                <a:gd name="connsiteX13212" fmla="*/ 1384467 w 2566912"/>
                <a:gd name="connsiteY13212" fmla="*/ 557174 h 1447571"/>
                <a:gd name="connsiteX13213" fmla="*/ 1386848 w 2566912"/>
                <a:gd name="connsiteY13213" fmla="*/ 558698 h 1447571"/>
                <a:gd name="connsiteX13214" fmla="*/ 1391039 w 2566912"/>
                <a:gd name="connsiteY13214" fmla="*/ 561746 h 1447571"/>
                <a:gd name="connsiteX13215" fmla="*/ 1391801 w 2566912"/>
                <a:gd name="connsiteY13215" fmla="*/ 562222 h 1447571"/>
                <a:gd name="connsiteX13216" fmla="*/ 1394563 w 2566912"/>
                <a:gd name="connsiteY13216" fmla="*/ 563461 h 1447571"/>
                <a:gd name="connsiteX13217" fmla="*/ 1395801 w 2566912"/>
                <a:gd name="connsiteY13217" fmla="*/ 562889 h 1447571"/>
                <a:gd name="connsiteX13218" fmla="*/ 1396564 w 2566912"/>
                <a:gd name="connsiteY13218" fmla="*/ 562508 h 1447571"/>
                <a:gd name="connsiteX13219" fmla="*/ 1396564 w 2566912"/>
                <a:gd name="connsiteY13219" fmla="*/ 562508 h 1447571"/>
                <a:gd name="connsiteX13220" fmla="*/ 1399802 w 2566912"/>
                <a:gd name="connsiteY13220" fmla="*/ 565080 h 1447571"/>
                <a:gd name="connsiteX13221" fmla="*/ 1400850 w 2566912"/>
                <a:gd name="connsiteY13221" fmla="*/ 565747 h 1447571"/>
                <a:gd name="connsiteX13222" fmla="*/ 1404088 w 2566912"/>
                <a:gd name="connsiteY13222" fmla="*/ 567461 h 1447571"/>
                <a:gd name="connsiteX13223" fmla="*/ 1406184 w 2566912"/>
                <a:gd name="connsiteY13223" fmla="*/ 569842 h 1447571"/>
                <a:gd name="connsiteX13224" fmla="*/ 1405422 w 2566912"/>
                <a:gd name="connsiteY13224" fmla="*/ 572986 h 1447571"/>
                <a:gd name="connsiteX13225" fmla="*/ 1405231 w 2566912"/>
                <a:gd name="connsiteY13225" fmla="*/ 573557 h 1447571"/>
                <a:gd name="connsiteX13226" fmla="*/ 1404850 w 2566912"/>
                <a:gd name="connsiteY13226" fmla="*/ 574510 h 1447571"/>
                <a:gd name="connsiteX13227" fmla="*/ 1403993 w 2566912"/>
                <a:gd name="connsiteY13227" fmla="*/ 578224 h 1447571"/>
                <a:gd name="connsiteX13228" fmla="*/ 1405326 w 2566912"/>
                <a:gd name="connsiteY13228" fmla="*/ 580701 h 1447571"/>
                <a:gd name="connsiteX13229" fmla="*/ 1406279 w 2566912"/>
                <a:gd name="connsiteY13229" fmla="*/ 582511 h 1447571"/>
                <a:gd name="connsiteX13230" fmla="*/ 1409041 w 2566912"/>
                <a:gd name="connsiteY13230" fmla="*/ 588035 h 1447571"/>
                <a:gd name="connsiteX13231" fmla="*/ 1409327 w 2566912"/>
                <a:gd name="connsiteY13231" fmla="*/ 588607 h 1447571"/>
                <a:gd name="connsiteX13232" fmla="*/ 1412280 w 2566912"/>
                <a:gd name="connsiteY13232" fmla="*/ 592798 h 1447571"/>
                <a:gd name="connsiteX13233" fmla="*/ 1417328 w 2566912"/>
                <a:gd name="connsiteY13233" fmla="*/ 596703 h 1447571"/>
                <a:gd name="connsiteX13234" fmla="*/ 1417423 w 2566912"/>
                <a:gd name="connsiteY13234" fmla="*/ 597370 h 1447571"/>
                <a:gd name="connsiteX13235" fmla="*/ 1418852 w 2566912"/>
                <a:gd name="connsiteY13235" fmla="*/ 601466 h 1447571"/>
                <a:gd name="connsiteX13236" fmla="*/ 1419519 w 2566912"/>
                <a:gd name="connsiteY13236" fmla="*/ 601275 h 1447571"/>
                <a:gd name="connsiteX13237" fmla="*/ 1421328 w 2566912"/>
                <a:gd name="connsiteY13237" fmla="*/ 600418 h 1447571"/>
                <a:gd name="connsiteX13238" fmla="*/ 1424281 w 2566912"/>
                <a:gd name="connsiteY13238" fmla="*/ 601275 h 1447571"/>
                <a:gd name="connsiteX13239" fmla="*/ 1427044 w 2566912"/>
                <a:gd name="connsiteY13239" fmla="*/ 602037 h 1447571"/>
                <a:gd name="connsiteX13240" fmla="*/ 1430377 w 2566912"/>
                <a:gd name="connsiteY13240" fmla="*/ 601846 h 1447571"/>
                <a:gd name="connsiteX13241" fmla="*/ 1430568 w 2566912"/>
                <a:gd name="connsiteY13241" fmla="*/ 601751 h 1447571"/>
                <a:gd name="connsiteX13242" fmla="*/ 1431711 w 2566912"/>
                <a:gd name="connsiteY13242" fmla="*/ 601275 h 1447571"/>
                <a:gd name="connsiteX13243" fmla="*/ 1429901 w 2566912"/>
                <a:gd name="connsiteY13243" fmla="*/ 603180 h 1447571"/>
                <a:gd name="connsiteX13244" fmla="*/ 1426472 w 2566912"/>
                <a:gd name="connsiteY13244" fmla="*/ 602513 h 1447571"/>
                <a:gd name="connsiteX13245" fmla="*/ 1424662 w 2566912"/>
                <a:gd name="connsiteY13245" fmla="*/ 602132 h 1447571"/>
                <a:gd name="connsiteX13246" fmla="*/ 1423805 w 2566912"/>
                <a:gd name="connsiteY13246" fmla="*/ 602037 h 1447571"/>
                <a:gd name="connsiteX13247" fmla="*/ 1421805 w 2566912"/>
                <a:gd name="connsiteY13247" fmla="*/ 601942 h 1447571"/>
                <a:gd name="connsiteX13248" fmla="*/ 1418566 w 2566912"/>
                <a:gd name="connsiteY13248" fmla="*/ 603466 h 1447571"/>
                <a:gd name="connsiteX13249" fmla="*/ 1417804 w 2566912"/>
                <a:gd name="connsiteY13249" fmla="*/ 606990 h 1447571"/>
                <a:gd name="connsiteX13250" fmla="*/ 1420185 w 2566912"/>
                <a:gd name="connsiteY13250" fmla="*/ 609562 h 1447571"/>
                <a:gd name="connsiteX13251" fmla="*/ 1420281 w 2566912"/>
                <a:gd name="connsiteY13251" fmla="*/ 610133 h 1447571"/>
                <a:gd name="connsiteX13252" fmla="*/ 1421614 w 2566912"/>
                <a:gd name="connsiteY13252" fmla="*/ 614420 h 1447571"/>
                <a:gd name="connsiteX13253" fmla="*/ 1423043 w 2566912"/>
                <a:gd name="connsiteY13253" fmla="*/ 616039 h 1447571"/>
                <a:gd name="connsiteX13254" fmla="*/ 1423900 w 2566912"/>
                <a:gd name="connsiteY13254" fmla="*/ 616229 h 1447571"/>
                <a:gd name="connsiteX13255" fmla="*/ 1425139 w 2566912"/>
                <a:gd name="connsiteY13255" fmla="*/ 614038 h 1447571"/>
                <a:gd name="connsiteX13256" fmla="*/ 1425424 w 2566912"/>
                <a:gd name="connsiteY13256" fmla="*/ 614229 h 1447571"/>
                <a:gd name="connsiteX13257" fmla="*/ 1426282 w 2566912"/>
                <a:gd name="connsiteY13257" fmla="*/ 614800 h 1447571"/>
                <a:gd name="connsiteX13258" fmla="*/ 1428377 w 2566912"/>
                <a:gd name="connsiteY13258" fmla="*/ 616610 h 1447571"/>
                <a:gd name="connsiteX13259" fmla="*/ 1430759 w 2566912"/>
                <a:gd name="connsiteY13259" fmla="*/ 618706 h 1447571"/>
                <a:gd name="connsiteX13260" fmla="*/ 1431996 w 2566912"/>
                <a:gd name="connsiteY13260" fmla="*/ 618706 h 1447571"/>
                <a:gd name="connsiteX13261" fmla="*/ 1431996 w 2566912"/>
                <a:gd name="connsiteY13261" fmla="*/ 616324 h 1447571"/>
                <a:gd name="connsiteX13262" fmla="*/ 1432758 w 2566912"/>
                <a:gd name="connsiteY13262" fmla="*/ 616610 h 1447571"/>
                <a:gd name="connsiteX13263" fmla="*/ 1434092 w 2566912"/>
                <a:gd name="connsiteY13263" fmla="*/ 617182 h 1447571"/>
                <a:gd name="connsiteX13264" fmla="*/ 1434854 w 2566912"/>
                <a:gd name="connsiteY13264" fmla="*/ 617087 h 1447571"/>
                <a:gd name="connsiteX13265" fmla="*/ 1434092 w 2566912"/>
                <a:gd name="connsiteY13265" fmla="*/ 614038 h 1447571"/>
                <a:gd name="connsiteX13266" fmla="*/ 1433616 w 2566912"/>
                <a:gd name="connsiteY13266" fmla="*/ 612895 h 1447571"/>
                <a:gd name="connsiteX13267" fmla="*/ 1433711 w 2566912"/>
                <a:gd name="connsiteY13267" fmla="*/ 610991 h 1447571"/>
                <a:gd name="connsiteX13268" fmla="*/ 1433806 w 2566912"/>
                <a:gd name="connsiteY13268" fmla="*/ 610419 h 1447571"/>
                <a:gd name="connsiteX13269" fmla="*/ 1436759 w 2566912"/>
                <a:gd name="connsiteY13269" fmla="*/ 606323 h 1447571"/>
                <a:gd name="connsiteX13270" fmla="*/ 1440188 w 2566912"/>
                <a:gd name="connsiteY13270" fmla="*/ 605657 h 1447571"/>
                <a:gd name="connsiteX13271" fmla="*/ 1440855 w 2566912"/>
                <a:gd name="connsiteY13271" fmla="*/ 605371 h 1447571"/>
                <a:gd name="connsiteX13272" fmla="*/ 1441427 w 2566912"/>
                <a:gd name="connsiteY13272" fmla="*/ 602704 h 1447571"/>
                <a:gd name="connsiteX13273" fmla="*/ 1441427 w 2566912"/>
                <a:gd name="connsiteY13273" fmla="*/ 602132 h 1447571"/>
                <a:gd name="connsiteX13274" fmla="*/ 1438569 w 2566912"/>
                <a:gd name="connsiteY13274" fmla="*/ 598703 h 1447571"/>
                <a:gd name="connsiteX13275" fmla="*/ 1436187 w 2566912"/>
                <a:gd name="connsiteY13275" fmla="*/ 596608 h 1447571"/>
                <a:gd name="connsiteX13276" fmla="*/ 1435426 w 2566912"/>
                <a:gd name="connsiteY13276" fmla="*/ 594226 h 1447571"/>
                <a:gd name="connsiteX13277" fmla="*/ 1433235 w 2566912"/>
                <a:gd name="connsiteY13277" fmla="*/ 589464 h 1447571"/>
                <a:gd name="connsiteX13278" fmla="*/ 1429710 w 2566912"/>
                <a:gd name="connsiteY13278" fmla="*/ 584797 h 1447571"/>
                <a:gd name="connsiteX13279" fmla="*/ 1430663 w 2566912"/>
                <a:gd name="connsiteY13279" fmla="*/ 581082 h 1447571"/>
                <a:gd name="connsiteX13280" fmla="*/ 1430759 w 2566912"/>
                <a:gd name="connsiteY13280" fmla="*/ 580987 h 1447571"/>
                <a:gd name="connsiteX13281" fmla="*/ 1430759 w 2566912"/>
                <a:gd name="connsiteY13281" fmla="*/ 580987 h 1447571"/>
                <a:gd name="connsiteX13282" fmla="*/ 1431806 w 2566912"/>
                <a:gd name="connsiteY13282" fmla="*/ 581844 h 1447571"/>
                <a:gd name="connsiteX13283" fmla="*/ 1433044 w 2566912"/>
                <a:gd name="connsiteY13283" fmla="*/ 582892 h 1447571"/>
                <a:gd name="connsiteX13284" fmla="*/ 1434759 w 2566912"/>
                <a:gd name="connsiteY13284" fmla="*/ 584987 h 1447571"/>
                <a:gd name="connsiteX13285" fmla="*/ 1434949 w 2566912"/>
                <a:gd name="connsiteY13285" fmla="*/ 585273 h 1447571"/>
                <a:gd name="connsiteX13286" fmla="*/ 1439521 w 2566912"/>
                <a:gd name="connsiteY13286" fmla="*/ 585083 h 1447571"/>
                <a:gd name="connsiteX13287" fmla="*/ 1440569 w 2566912"/>
                <a:gd name="connsiteY13287" fmla="*/ 584416 h 1447571"/>
                <a:gd name="connsiteX13288" fmla="*/ 1440664 w 2566912"/>
                <a:gd name="connsiteY13288" fmla="*/ 582606 h 1447571"/>
                <a:gd name="connsiteX13289" fmla="*/ 1440569 w 2566912"/>
                <a:gd name="connsiteY13289" fmla="*/ 582320 h 1447571"/>
                <a:gd name="connsiteX13290" fmla="*/ 1439045 w 2566912"/>
                <a:gd name="connsiteY13290" fmla="*/ 580891 h 1447571"/>
                <a:gd name="connsiteX13291" fmla="*/ 1437712 w 2566912"/>
                <a:gd name="connsiteY13291" fmla="*/ 579844 h 1447571"/>
                <a:gd name="connsiteX13292" fmla="*/ 1440950 w 2566912"/>
                <a:gd name="connsiteY13292" fmla="*/ 578510 h 1447571"/>
                <a:gd name="connsiteX13293" fmla="*/ 1443617 w 2566912"/>
                <a:gd name="connsiteY13293" fmla="*/ 578891 h 1447571"/>
                <a:gd name="connsiteX13294" fmla="*/ 1445427 w 2566912"/>
                <a:gd name="connsiteY13294" fmla="*/ 579177 h 1447571"/>
                <a:gd name="connsiteX13295" fmla="*/ 1448475 w 2566912"/>
                <a:gd name="connsiteY13295" fmla="*/ 578605 h 1447571"/>
                <a:gd name="connsiteX13296" fmla="*/ 1450570 w 2566912"/>
                <a:gd name="connsiteY13296" fmla="*/ 578510 h 1447571"/>
                <a:gd name="connsiteX13297" fmla="*/ 1451237 w 2566912"/>
                <a:gd name="connsiteY13297" fmla="*/ 578796 h 1447571"/>
                <a:gd name="connsiteX13298" fmla="*/ 1454571 w 2566912"/>
                <a:gd name="connsiteY13298" fmla="*/ 580129 h 1447571"/>
                <a:gd name="connsiteX13299" fmla="*/ 1457809 w 2566912"/>
                <a:gd name="connsiteY13299" fmla="*/ 579558 h 1447571"/>
                <a:gd name="connsiteX13300" fmla="*/ 1458571 w 2566912"/>
                <a:gd name="connsiteY13300" fmla="*/ 579272 h 1447571"/>
                <a:gd name="connsiteX13301" fmla="*/ 1460667 w 2566912"/>
                <a:gd name="connsiteY13301" fmla="*/ 579177 h 1447571"/>
                <a:gd name="connsiteX13302" fmla="*/ 1462953 w 2566912"/>
                <a:gd name="connsiteY13302" fmla="*/ 579082 h 1447571"/>
                <a:gd name="connsiteX13303" fmla="*/ 1467334 w 2566912"/>
                <a:gd name="connsiteY13303" fmla="*/ 575367 h 1447571"/>
                <a:gd name="connsiteX13304" fmla="*/ 1471144 w 2566912"/>
                <a:gd name="connsiteY13304" fmla="*/ 575558 h 1447571"/>
                <a:gd name="connsiteX13305" fmla="*/ 1472001 w 2566912"/>
                <a:gd name="connsiteY13305" fmla="*/ 575653 h 1447571"/>
                <a:gd name="connsiteX13306" fmla="*/ 1474859 w 2566912"/>
                <a:gd name="connsiteY13306" fmla="*/ 574795 h 1447571"/>
                <a:gd name="connsiteX13307" fmla="*/ 1475145 w 2566912"/>
                <a:gd name="connsiteY13307" fmla="*/ 574510 h 1447571"/>
                <a:gd name="connsiteX13308" fmla="*/ 1475621 w 2566912"/>
                <a:gd name="connsiteY13308" fmla="*/ 573557 h 1447571"/>
                <a:gd name="connsiteX13309" fmla="*/ 1474383 w 2566912"/>
                <a:gd name="connsiteY13309" fmla="*/ 571462 h 1447571"/>
                <a:gd name="connsiteX13310" fmla="*/ 1470382 w 2566912"/>
                <a:gd name="connsiteY13310" fmla="*/ 569271 h 1447571"/>
                <a:gd name="connsiteX13311" fmla="*/ 1469335 w 2566912"/>
                <a:gd name="connsiteY13311" fmla="*/ 566699 h 1447571"/>
                <a:gd name="connsiteX13312" fmla="*/ 1468859 w 2566912"/>
                <a:gd name="connsiteY13312" fmla="*/ 565270 h 1447571"/>
                <a:gd name="connsiteX13313" fmla="*/ 1468287 w 2566912"/>
                <a:gd name="connsiteY13313" fmla="*/ 562889 h 1447571"/>
                <a:gd name="connsiteX13314" fmla="*/ 1468001 w 2566912"/>
                <a:gd name="connsiteY13314" fmla="*/ 561365 h 1447571"/>
                <a:gd name="connsiteX13315" fmla="*/ 1468382 w 2566912"/>
                <a:gd name="connsiteY13315" fmla="*/ 558222 h 1447571"/>
                <a:gd name="connsiteX13316" fmla="*/ 1469430 w 2566912"/>
                <a:gd name="connsiteY13316" fmla="*/ 555269 h 1447571"/>
                <a:gd name="connsiteX13317" fmla="*/ 1469906 w 2566912"/>
                <a:gd name="connsiteY13317" fmla="*/ 553841 h 1447571"/>
                <a:gd name="connsiteX13318" fmla="*/ 1471525 w 2566912"/>
                <a:gd name="connsiteY13318" fmla="*/ 552316 h 1447571"/>
                <a:gd name="connsiteX13319" fmla="*/ 1472764 w 2566912"/>
                <a:gd name="connsiteY13319" fmla="*/ 551269 h 1447571"/>
                <a:gd name="connsiteX13320" fmla="*/ 1473049 w 2566912"/>
                <a:gd name="connsiteY13320" fmla="*/ 548221 h 1447571"/>
                <a:gd name="connsiteX13321" fmla="*/ 1473144 w 2566912"/>
                <a:gd name="connsiteY13321" fmla="*/ 546506 h 1447571"/>
                <a:gd name="connsiteX13322" fmla="*/ 1471049 w 2566912"/>
                <a:gd name="connsiteY13322" fmla="*/ 543458 h 1447571"/>
                <a:gd name="connsiteX13323" fmla="*/ 1470858 w 2566912"/>
                <a:gd name="connsiteY13323" fmla="*/ 543268 h 1447571"/>
                <a:gd name="connsiteX13324" fmla="*/ 1471811 w 2566912"/>
                <a:gd name="connsiteY13324" fmla="*/ 542696 h 1447571"/>
                <a:gd name="connsiteX13325" fmla="*/ 1472954 w 2566912"/>
                <a:gd name="connsiteY13325" fmla="*/ 542125 h 1447571"/>
                <a:gd name="connsiteX13326" fmla="*/ 1474859 w 2566912"/>
                <a:gd name="connsiteY13326" fmla="*/ 541553 h 1447571"/>
                <a:gd name="connsiteX13327" fmla="*/ 1477621 w 2566912"/>
                <a:gd name="connsiteY13327" fmla="*/ 540601 h 1447571"/>
                <a:gd name="connsiteX13328" fmla="*/ 1479907 w 2566912"/>
                <a:gd name="connsiteY13328" fmla="*/ 533362 h 1447571"/>
                <a:gd name="connsiteX13329" fmla="*/ 1480383 w 2566912"/>
                <a:gd name="connsiteY13329" fmla="*/ 529933 h 1447571"/>
                <a:gd name="connsiteX13330" fmla="*/ 1481717 w 2566912"/>
                <a:gd name="connsiteY13330" fmla="*/ 528218 h 1447571"/>
                <a:gd name="connsiteX13331" fmla="*/ 1483812 w 2566912"/>
                <a:gd name="connsiteY13331" fmla="*/ 525551 h 1447571"/>
                <a:gd name="connsiteX13332" fmla="*/ 1485241 w 2566912"/>
                <a:gd name="connsiteY13332" fmla="*/ 521836 h 1447571"/>
                <a:gd name="connsiteX13333" fmla="*/ 1486575 w 2566912"/>
                <a:gd name="connsiteY13333" fmla="*/ 521265 h 1447571"/>
                <a:gd name="connsiteX13334" fmla="*/ 1487813 w 2566912"/>
                <a:gd name="connsiteY13334" fmla="*/ 520789 h 1447571"/>
                <a:gd name="connsiteX13335" fmla="*/ 1490290 w 2566912"/>
                <a:gd name="connsiteY13335" fmla="*/ 518312 h 1447571"/>
                <a:gd name="connsiteX13336" fmla="*/ 1490671 w 2566912"/>
                <a:gd name="connsiteY13336" fmla="*/ 517836 h 1447571"/>
                <a:gd name="connsiteX13337" fmla="*/ 1498005 w 2566912"/>
                <a:gd name="connsiteY13337" fmla="*/ 515740 h 1447571"/>
                <a:gd name="connsiteX13338" fmla="*/ 1498195 w 2566912"/>
                <a:gd name="connsiteY13338" fmla="*/ 515931 h 1447571"/>
                <a:gd name="connsiteX13339" fmla="*/ 1497719 w 2566912"/>
                <a:gd name="connsiteY13339" fmla="*/ 516598 h 1447571"/>
                <a:gd name="connsiteX13340" fmla="*/ 1494099 w 2566912"/>
                <a:gd name="connsiteY13340" fmla="*/ 519074 h 1447571"/>
                <a:gd name="connsiteX13341" fmla="*/ 1494099 w 2566912"/>
                <a:gd name="connsiteY13341" fmla="*/ 519455 h 1447571"/>
                <a:gd name="connsiteX13342" fmla="*/ 1495242 w 2566912"/>
                <a:gd name="connsiteY13342" fmla="*/ 521646 h 1447571"/>
                <a:gd name="connsiteX13343" fmla="*/ 1499719 w 2566912"/>
                <a:gd name="connsiteY13343" fmla="*/ 521455 h 1447571"/>
                <a:gd name="connsiteX13344" fmla="*/ 1503529 w 2566912"/>
                <a:gd name="connsiteY13344" fmla="*/ 521836 h 1447571"/>
                <a:gd name="connsiteX13345" fmla="*/ 1506101 w 2566912"/>
                <a:gd name="connsiteY13345" fmla="*/ 524789 h 1447571"/>
                <a:gd name="connsiteX13346" fmla="*/ 1502577 w 2566912"/>
                <a:gd name="connsiteY13346" fmla="*/ 525742 h 1447571"/>
                <a:gd name="connsiteX13347" fmla="*/ 1501053 w 2566912"/>
                <a:gd name="connsiteY13347" fmla="*/ 527170 h 1447571"/>
                <a:gd name="connsiteX13348" fmla="*/ 1497624 w 2566912"/>
                <a:gd name="connsiteY13348" fmla="*/ 530885 h 1447571"/>
                <a:gd name="connsiteX13349" fmla="*/ 1498100 w 2566912"/>
                <a:gd name="connsiteY13349" fmla="*/ 531266 h 1447571"/>
                <a:gd name="connsiteX13350" fmla="*/ 1503815 w 2566912"/>
                <a:gd name="connsiteY13350" fmla="*/ 531457 h 1447571"/>
                <a:gd name="connsiteX13351" fmla="*/ 1506292 w 2566912"/>
                <a:gd name="connsiteY13351" fmla="*/ 532600 h 1447571"/>
                <a:gd name="connsiteX13352" fmla="*/ 1506387 w 2566912"/>
                <a:gd name="connsiteY13352" fmla="*/ 532981 h 1447571"/>
                <a:gd name="connsiteX13353" fmla="*/ 1504767 w 2566912"/>
                <a:gd name="connsiteY13353" fmla="*/ 536600 h 1447571"/>
                <a:gd name="connsiteX13354" fmla="*/ 1504767 w 2566912"/>
                <a:gd name="connsiteY13354" fmla="*/ 536886 h 1447571"/>
                <a:gd name="connsiteX13355" fmla="*/ 1505910 w 2566912"/>
                <a:gd name="connsiteY13355" fmla="*/ 540315 h 1447571"/>
                <a:gd name="connsiteX13356" fmla="*/ 1512293 w 2566912"/>
                <a:gd name="connsiteY13356" fmla="*/ 539839 h 1447571"/>
                <a:gd name="connsiteX13357" fmla="*/ 1515150 w 2566912"/>
                <a:gd name="connsiteY13357" fmla="*/ 537458 h 1447571"/>
                <a:gd name="connsiteX13358" fmla="*/ 1515912 w 2566912"/>
                <a:gd name="connsiteY13358" fmla="*/ 536695 h 1447571"/>
                <a:gd name="connsiteX13359" fmla="*/ 1522008 w 2566912"/>
                <a:gd name="connsiteY13359" fmla="*/ 533552 h 1447571"/>
                <a:gd name="connsiteX13360" fmla="*/ 1525818 w 2566912"/>
                <a:gd name="connsiteY13360" fmla="*/ 534219 h 1447571"/>
                <a:gd name="connsiteX13361" fmla="*/ 1528580 w 2566912"/>
                <a:gd name="connsiteY13361" fmla="*/ 532028 h 1447571"/>
                <a:gd name="connsiteX13362" fmla="*/ 1527056 w 2566912"/>
                <a:gd name="connsiteY13362" fmla="*/ 527647 h 1447571"/>
                <a:gd name="connsiteX13363" fmla="*/ 1526103 w 2566912"/>
                <a:gd name="connsiteY13363" fmla="*/ 527456 h 1447571"/>
                <a:gd name="connsiteX13364" fmla="*/ 1524199 w 2566912"/>
                <a:gd name="connsiteY13364" fmla="*/ 528218 h 1447571"/>
                <a:gd name="connsiteX13365" fmla="*/ 1521627 w 2566912"/>
                <a:gd name="connsiteY13365" fmla="*/ 529075 h 1447571"/>
                <a:gd name="connsiteX13366" fmla="*/ 1520293 w 2566912"/>
                <a:gd name="connsiteY13366" fmla="*/ 527742 h 1447571"/>
                <a:gd name="connsiteX13367" fmla="*/ 1519341 w 2566912"/>
                <a:gd name="connsiteY13367" fmla="*/ 526504 h 1447571"/>
                <a:gd name="connsiteX13368" fmla="*/ 1513626 w 2566912"/>
                <a:gd name="connsiteY13368" fmla="*/ 522789 h 1447571"/>
                <a:gd name="connsiteX13369" fmla="*/ 1512197 w 2566912"/>
                <a:gd name="connsiteY13369" fmla="*/ 522979 h 1447571"/>
                <a:gd name="connsiteX13370" fmla="*/ 1509530 w 2566912"/>
                <a:gd name="connsiteY13370" fmla="*/ 522884 h 1447571"/>
                <a:gd name="connsiteX13371" fmla="*/ 1509244 w 2566912"/>
                <a:gd name="connsiteY13371" fmla="*/ 521074 h 1447571"/>
                <a:gd name="connsiteX13372" fmla="*/ 1509911 w 2566912"/>
                <a:gd name="connsiteY13372" fmla="*/ 521074 h 1447571"/>
                <a:gd name="connsiteX13373" fmla="*/ 1514292 w 2566912"/>
                <a:gd name="connsiteY13373" fmla="*/ 520122 h 1447571"/>
                <a:gd name="connsiteX13374" fmla="*/ 1515817 w 2566912"/>
                <a:gd name="connsiteY13374" fmla="*/ 518407 h 1447571"/>
                <a:gd name="connsiteX13375" fmla="*/ 1515912 w 2566912"/>
                <a:gd name="connsiteY13375" fmla="*/ 518503 h 1447571"/>
                <a:gd name="connsiteX13376" fmla="*/ 1517531 w 2566912"/>
                <a:gd name="connsiteY13376" fmla="*/ 520789 h 1447571"/>
                <a:gd name="connsiteX13377" fmla="*/ 1518483 w 2566912"/>
                <a:gd name="connsiteY13377" fmla="*/ 520598 h 1447571"/>
                <a:gd name="connsiteX13378" fmla="*/ 1520103 w 2566912"/>
                <a:gd name="connsiteY13378" fmla="*/ 518884 h 1447571"/>
                <a:gd name="connsiteX13379" fmla="*/ 1522579 w 2566912"/>
                <a:gd name="connsiteY13379" fmla="*/ 516312 h 1447571"/>
                <a:gd name="connsiteX13380" fmla="*/ 1524770 w 2566912"/>
                <a:gd name="connsiteY13380" fmla="*/ 515836 h 1447571"/>
                <a:gd name="connsiteX13381" fmla="*/ 1528675 w 2566912"/>
                <a:gd name="connsiteY13381" fmla="*/ 514597 h 1447571"/>
                <a:gd name="connsiteX13382" fmla="*/ 1531343 w 2566912"/>
                <a:gd name="connsiteY13382" fmla="*/ 513074 h 1447571"/>
                <a:gd name="connsiteX13383" fmla="*/ 1534485 w 2566912"/>
                <a:gd name="connsiteY13383" fmla="*/ 511168 h 1447571"/>
                <a:gd name="connsiteX13384" fmla="*/ 1536867 w 2566912"/>
                <a:gd name="connsiteY13384" fmla="*/ 509549 h 1447571"/>
                <a:gd name="connsiteX13385" fmla="*/ 1542867 w 2566912"/>
                <a:gd name="connsiteY13385" fmla="*/ 508120 h 1447571"/>
                <a:gd name="connsiteX13386" fmla="*/ 1544010 w 2566912"/>
                <a:gd name="connsiteY13386" fmla="*/ 507835 h 1447571"/>
                <a:gd name="connsiteX13387" fmla="*/ 1549630 w 2566912"/>
                <a:gd name="connsiteY13387" fmla="*/ 507073 h 1447571"/>
                <a:gd name="connsiteX13388" fmla="*/ 1546106 w 2566912"/>
                <a:gd name="connsiteY13388" fmla="*/ 509168 h 1447571"/>
                <a:gd name="connsiteX13389" fmla="*/ 1545249 w 2566912"/>
                <a:gd name="connsiteY13389" fmla="*/ 509359 h 1447571"/>
                <a:gd name="connsiteX13390" fmla="*/ 1542677 w 2566912"/>
                <a:gd name="connsiteY13390" fmla="*/ 510978 h 1447571"/>
                <a:gd name="connsiteX13391" fmla="*/ 1542677 w 2566912"/>
                <a:gd name="connsiteY13391" fmla="*/ 511740 h 1447571"/>
                <a:gd name="connsiteX13392" fmla="*/ 1542677 w 2566912"/>
                <a:gd name="connsiteY13392" fmla="*/ 512692 h 1447571"/>
                <a:gd name="connsiteX13393" fmla="*/ 1542391 w 2566912"/>
                <a:gd name="connsiteY13393" fmla="*/ 512597 h 1447571"/>
                <a:gd name="connsiteX13394" fmla="*/ 1541820 w 2566912"/>
                <a:gd name="connsiteY13394" fmla="*/ 512311 h 1447571"/>
                <a:gd name="connsiteX13395" fmla="*/ 1538676 w 2566912"/>
                <a:gd name="connsiteY13395" fmla="*/ 511454 h 1447571"/>
                <a:gd name="connsiteX13396" fmla="*/ 1534200 w 2566912"/>
                <a:gd name="connsiteY13396" fmla="*/ 513074 h 1447571"/>
                <a:gd name="connsiteX13397" fmla="*/ 1534676 w 2566912"/>
                <a:gd name="connsiteY13397" fmla="*/ 513836 h 1447571"/>
                <a:gd name="connsiteX13398" fmla="*/ 1535057 w 2566912"/>
                <a:gd name="connsiteY13398" fmla="*/ 514026 h 1447571"/>
                <a:gd name="connsiteX13399" fmla="*/ 1540105 w 2566912"/>
                <a:gd name="connsiteY13399" fmla="*/ 517074 h 1447571"/>
                <a:gd name="connsiteX13400" fmla="*/ 1539534 w 2566912"/>
                <a:gd name="connsiteY13400" fmla="*/ 517836 h 1447571"/>
                <a:gd name="connsiteX13401" fmla="*/ 1538772 w 2566912"/>
                <a:gd name="connsiteY13401" fmla="*/ 518407 h 1447571"/>
                <a:gd name="connsiteX13402" fmla="*/ 1535628 w 2566912"/>
                <a:gd name="connsiteY13402" fmla="*/ 523265 h 1447571"/>
                <a:gd name="connsiteX13403" fmla="*/ 1534867 w 2566912"/>
                <a:gd name="connsiteY13403" fmla="*/ 527075 h 1447571"/>
                <a:gd name="connsiteX13404" fmla="*/ 1531343 w 2566912"/>
                <a:gd name="connsiteY13404" fmla="*/ 528409 h 1447571"/>
                <a:gd name="connsiteX13405" fmla="*/ 1531152 w 2566912"/>
                <a:gd name="connsiteY13405" fmla="*/ 528885 h 1447571"/>
                <a:gd name="connsiteX13406" fmla="*/ 1531247 w 2566912"/>
                <a:gd name="connsiteY13406" fmla="*/ 532695 h 1447571"/>
                <a:gd name="connsiteX13407" fmla="*/ 1532199 w 2566912"/>
                <a:gd name="connsiteY13407" fmla="*/ 533171 h 1447571"/>
                <a:gd name="connsiteX13408" fmla="*/ 1533628 w 2566912"/>
                <a:gd name="connsiteY13408" fmla="*/ 534600 h 1447571"/>
                <a:gd name="connsiteX13409" fmla="*/ 1536200 w 2566912"/>
                <a:gd name="connsiteY13409" fmla="*/ 538505 h 1447571"/>
                <a:gd name="connsiteX13410" fmla="*/ 1538296 w 2566912"/>
                <a:gd name="connsiteY13410" fmla="*/ 538982 h 1447571"/>
                <a:gd name="connsiteX13411" fmla="*/ 1542011 w 2566912"/>
                <a:gd name="connsiteY13411" fmla="*/ 540124 h 1447571"/>
                <a:gd name="connsiteX13412" fmla="*/ 1546582 w 2566912"/>
                <a:gd name="connsiteY13412" fmla="*/ 542982 h 1447571"/>
                <a:gd name="connsiteX13413" fmla="*/ 1548392 w 2566912"/>
                <a:gd name="connsiteY13413" fmla="*/ 543553 h 1447571"/>
                <a:gd name="connsiteX13414" fmla="*/ 1553726 w 2566912"/>
                <a:gd name="connsiteY13414" fmla="*/ 545363 h 1447571"/>
                <a:gd name="connsiteX13415" fmla="*/ 1556965 w 2566912"/>
                <a:gd name="connsiteY13415" fmla="*/ 547078 h 1447571"/>
                <a:gd name="connsiteX13416" fmla="*/ 1560679 w 2566912"/>
                <a:gd name="connsiteY13416" fmla="*/ 549078 h 1447571"/>
                <a:gd name="connsiteX13417" fmla="*/ 1562489 w 2566912"/>
                <a:gd name="connsiteY13417" fmla="*/ 550126 h 1447571"/>
                <a:gd name="connsiteX13418" fmla="*/ 1566775 w 2566912"/>
                <a:gd name="connsiteY13418" fmla="*/ 552983 h 1447571"/>
                <a:gd name="connsiteX13419" fmla="*/ 1566680 w 2566912"/>
                <a:gd name="connsiteY13419" fmla="*/ 553745 h 1447571"/>
                <a:gd name="connsiteX13420" fmla="*/ 1567156 w 2566912"/>
                <a:gd name="connsiteY13420" fmla="*/ 556508 h 1447571"/>
                <a:gd name="connsiteX13421" fmla="*/ 1568490 w 2566912"/>
                <a:gd name="connsiteY13421" fmla="*/ 557841 h 1447571"/>
                <a:gd name="connsiteX13422" fmla="*/ 1569823 w 2566912"/>
                <a:gd name="connsiteY13422" fmla="*/ 559270 h 1447571"/>
                <a:gd name="connsiteX13423" fmla="*/ 1571252 w 2566912"/>
                <a:gd name="connsiteY13423" fmla="*/ 563842 h 1447571"/>
                <a:gd name="connsiteX13424" fmla="*/ 1563156 w 2566912"/>
                <a:gd name="connsiteY13424" fmla="*/ 568699 h 1447571"/>
                <a:gd name="connsiteX13425" fmla="*/ 1555631 w 2566912"/>
                <a:gd name="connsiteY13425" fmla="*/ 568699 h 1447571"/>
                <a:gd name="connsiteX13426" fmla="*/ 1554298 w 2566912"/>
                <a:gd name="connsiteY13426" fmla="*/ 568699 h 1447571"/>
                <a:gd name="connsiteX13427" fmla="*/ 1548773 w 2566912"/>
                <a:gd name="connsiteY13427" fmla="*/ 569176 h 1447571"/>
                <a:gd name="connsiteX13428" fmla="*/ 1544010 w 2566912"/>
                <a:gd name="connsiteY13428" fmla="*/ 569652 h 1447571"/>
                <a:gd name="connsiteX13429" fmla="*/ 1536105 w 2566912"/>
                <a:gd name="connsiteY13429" fmla="*/ 568890 h 1447571"/>
                <a:gd name="connsiteX13430" fmla="*/ 1530866 w 2566912"/>
                <a:gd name="connsiteY13430" fmla="*/ 566128 h 1447571"/>
                <a:gd name="connsiteX13431" fmla="*/ 1525056 w 2566912"/>
                <a:gd name="connsiteY13431" fmla="*/ 564032 h 1447571"/>
                <a:gd name="connsiteX13432" fmla="*/ 1522770 w 2566912"/>
                <a:gd name="connsiteY13432" fmla="*/ 562699 h 1447571"/>
                <a:gd name="connsiteX13433" fmla="*/ 1522579 w 2566912"/>
                <a:gd name="connsiteY13433" fmla="*/ 562508 h 1447571"/>
                <a:gd name="connsiteX13434" fmla="*/ 1520579 w 2566912"/>
                <a:gd name="connsiteY13434" fmla="*/ 561461 h 1447571"/>
                <a:gd name="connsiteX13435" fmla="*/ 1510959 w 2566912"/>
                <a:gd name="connsiteY13435" fmla="*/ 563461 h 1447571"/>
                <a:gd name="connsiteX13436" fmla="*/ 1507149 w 2566912"/>
                <a:gd name="connsiteY13436" fmla="*/ 565937 h 1447571"/>
                <a:gd name="connsiteX13437" fmla="*/ 1501910 w 2566912"/>
                <a:gd name="connsiteY13437" fmla="*/ 569080 h 1447571"/>
                <a:gd name="connsiteX13438" fmla="*/ 1499624 w 2566912"/>
                <a:gd name="connsiteY13438" fmla="*/ 569462 h 1447571"/>
                <a:gd name="connsiteX13439" fmla="*/ 1495624 w 2566912"/>
                <a:gd name="connsiteY13439" fmla="*/ 570224 h 1447571"/>
                <a:gd name="connsiteX13440" fmla="*/ 1494099 w 2566912"/>
                <a:gd name="connsiteY13440" fmla="*/ 570986 h 1447571"/>
                <a:gd name="connsiteX13441" fmla="*/ 1490004 w 2566912"/>
                <a:gd name="connsiteY13441" fmla="*/ 572795 h 1447571"/>
                <a:gd name="connsiteX13442" fmla="*/ 1483336 w 2566912"/>
                <a:gd name="connsiteY13442" fmla="*/ 573081 h 1447571"/>
                <a:gd name="connsiteX13443" fmla="*/ 1482479 w 2566912"/>
                <a:gd name="connsiteY13443" fmla="*/ 573081 h 1447571"/>
                <a:gd name="connsiteX13444" fmla="*/ 1477145 w 2566912"/>
                <a:gd name="connsiteY13444" fmla="*/ 573748 h 1447571"/>
                <a:gd name="connsiteX13445" fmla="*/ 1477050 w 2566912"/>
                <a:gd name="connsiteY13445" fmla="*/ 573938 h 1447571"/>
                <a:gd name="connsiteX13446" fmla="*/ 1477526 w 2566912"/>
                <a:gd name="connsiteY13446" fmla="*/ 575938 h 1447571"/>
                <a:gd name="connsiteX13447" fmla="*/ 1478955 w 2566912"/>
                <a:gd name="connsiteY13447" fmla="*/ 577462 h 1447571"/>
                <a:gd name="connsiteX13448" fmla="*/ 1477812 w 2566912"/>
                <a:gd name="connsiteY13448" fmla="*/ 577653 h 1447571"/>
                <a:gd name="connsiteX13449" fmla="*/ 1474383 w 2566912"/>
                <a:gd name="connsiteY13449" fmla="*/ 579082 h 1447571"/>
                <a:gd name="connsiteX13450" fmla="*/ 1473526 w 2566912"/>
                <a:gd name="connsiteY13450" fmla="*/ 580796 h 1447571"/>
                <a:gd name="connsiteX13451" fmla="*/ 1470763 w 2566912"/>
                <a:gd name="connsiteY13451" fmla="*/ 580891 h 1447571"/>
                <a:gd name="connsiteX13452" fmla="*/ 1466667 w 2566912"/>
                <a:gd name="connsiteY13452" fmla="*/ 580987 h 1447571"/>
                <a:gd name="connsiteX13453" fmla="*/ 1458381 w 2566912"/>
                <a:gd name="connsiteY13453" fmla="*/ 582225 h 1447571"/>
                <a:gd name="connsiteX13454" fmla="*/ 1454952 w 2566912"/>
                <a:gd name="connsiteY13454" fmla="*/ 586607 h 1447571"/>
                <a:gd name="connsiteX13455" fmla="*/ 1454571 w 2566912"/>
                <a:gd name="connsiteY13455" fmla="*/ 590797 h 1447571"/>
                <a:gd name="connsiteX13456" fmla="*/ 1455143 w 2566912"/>
                <a:gd name="connsiteY13456" fmla="*/ 591178 h 1447571"/>
                <a:gd name="connsiteX13457" fmla="*/ 1458095 w 2566912"/>
                <a:gd name="connsiteY13457" fmla="*/ 592131 h 1447571"/>
                <a:gd name="connsiteX13458" fmla="*/ 1458000 w 2566912"/>
                <a:gd name="connsiteY13458" fmla="*/ 592226 h 1447571"/>
                <a:gd name="connsiteX13459" fmla="*/ 1456476 w 2566912"/>
                <a:gd name="connsiteY13459" fmla="*/ 594131 h 1447571"/>
                <a:gd name="connsiteX13460" fmla="*/ 1457142 w 2566912"/>
                <a:gd name="connsiteY13460" fmla="*/ 595179 h 1447571"/>
                <a:gd name="connsiteX13461" fmla="*/ 1457714 w 2566912"/>
                <a:gd name="connsiteY13461" fmla="*/ 595560 h 1447571"/>
                <a:gd name="connsiteX13462" fmla="*/ 1460000 w 2566912"/>
                <a:gd name="connsiteY13462" fmla="*/ 597465 h 1447571"/>
                <a:gd name="connsiteX13463" fmla="*/ 1459905 w 2566912"/>
                <a:gd name="connsiteY13463" fmla="*/ 597560 h 1447571"/>
                <a:gd name="connsiteX13464" fmla="*/ 1459334 w 2566912"/>
                <a:gd name="connsiteY13464" fmla="*/ 597846 h 1447571"/>
                <a:gd name="connsiteX13465" fmla="*/ 1457142 w 2566912"/>
                <a:gd name="connsiteY13465" fmla="*/ 600608 h 1447571"/>
                <a:gd name="connsiteX13466" fmla="*/ 1459238 w 2566912"/>
                <a:gd name="connsiteY13466" fmla="*/ 603561 h 1447571"/>
                <a:gd name="connsiteX13467" fmla="*/ 1460000 w 2566912"/>
                <a:gd name="connsiteY13467" fmla="*/ 603561 h 1447571"/>
                <a:gd name="connsiteX13468" fmla="*/ 1460190 w 2566912"/>
                <a:gd name="connsiteY13468" fmla="*/ 603466 h 1447571"/>
                <a:gd name="connsiteX13469" fmla="*/ 1462667 w 2566912"/>
                <a:gd name="connsiteY13469" fmla="*/ 603180 h 1447571"/>
                <a:gd name="connsiteX13470" fmla="*/ 1462953 w 2566912"/>
                <a:gd name="connsiteY13470" fmla="*/ 603751 h 1447571"/>
                <a:gd name="connsiteX13471" fmla="*/ 1463429 w 2566912"/>
                <a:gd name="connsiteY13471" fmla="*/ 605561 h 1447571"/>
                <a:gd name="connsiteX13472" fmla="*/ 1462572 w 2566912"/>
                <a:gd name="connsiteY13472" fmla="*/ 608609 h 1447571"/>
                <a:gd name="connsiteX13473" fmla="*/ 1465429 w 2566912"/>
                <a:gd name="connsiteY13473" fmla="*/ 610705 h 1447571"/>
                <a:gd name="connsiteX13474" fmla="*/ 1467906 w 2566912"/>
                <a:gd name="connsiteY13474" fmla="*/ 612419 h 1447571"/>
                <a:gd name="connsiteX13475" fmla="*/ 1466477 w 2566912"/>
                <a:gd name="connsiteY13475" fmla="*/ 612800 h 1447571"/>
                <a:gd name="connsiteX13476" fmla="*/ 1464191 w 2566912"/>
                <a:gd name="connsiteY13476" fmla="*/ 613848 h 1447571"/>
                <a:gd name="connsiteX13477" fmla="*/ 1464382 w 2566912"/>
                <a:gd name="connsiteY13477" fmla="*/ 614610 h 1447571"/>
                <a:gd name="connsiteX13478" fmla="*/ 1469715 w 2566912"/>
                <a:gd name="connsiteY13478" fmla="*/ 617182 h 1447571"/>
                <a:gd name="connsiteX13479" fmla="*/ 1471430 w 2566912"/>
                <a:gd name="connsiteY13479" fmla="*/ 616610 h 1447571"/>
                <a:gd name="connsiteX13480" fmla="*/ 1473430 w 2566912"/>
                <a:gd name="connsiteY13480" fmla="*/ 616324 h 1447571"/>
                <a:gd name="connsiteX13481" fmla="*/ 1475336 w 2566912"/>
                <a:gd name="connsiteY13481" fmla="*/ 617372 h 1447571"/>
                <a:gd name="connsiteX13482" fmla="*/ 1479431 w 2566912"/>
                <a:gd name="connsiteY13482" fmla="*/ 619468 h 1447571"/>
                <a:gd name="connsiteX13483" fmla="*/ 1485813 w 2566912"/>
                <a:gd name="connsiteY13483" fmla="*/ 619944 h 1447571"/>
                <a:gd name="connsiteX13484" fmla="*/ 1489813 w 2566912"/>
                <a:gd name="connsiteY13484" fmla="*/ 617467 h 1447571"/>
                <a:gd name="connsiteX13485" fmla="*/ 1490290 w 2566912"/>
                <a:gd name="connsiteY13485" fmla="*/ 616515 h 1447571"/>
                <a:gd name="connsiteX13486" fmla="*/ 1491909 w 2566912"/>
                <a:gd name="connsiteY13486" fmla="*/ 613658 h 1447571"/>
                <a:gd name="connsiteX13487" fmla="*/ 1497910 w 2566912"/>
                <a:gd name="connsiteY13487" fmla="*/ 612991 h 1447571"/>
                <a:gd name="connsiteX13488" fmla="*/ 1500291 w 2566912"/>
                <a:gd name="connsiteY13488" fmla="*/ 614229 h 1447571"/>
                <a:gd name="connsiteX13489" fmla="*/ 1502768 w 2566912"/>
                <a:gd name="connsiteY13489" fmla="*/ 615562 h 1447571"/>
                <a:gd name="connsiteX13490" fmla="*/ 1503720 w 2566912"/>
                <a:gd name="connsiteY13490" fmla="*/ 616039 h 1447571"/>
                <a:gd name="connsiteX13491" fmla="*/ 1510387 w 2566912"/>
                <a:gd name="connsiteY13491" fmla="*/ 618229 h 1447571"/>
                <a:gd name="connsiteX13492" fmla="*/ 1521246 w 2566912"/>
                <a:gd name="connsiteY13492" fmla="*/ 615943 h 1447571"/>
                <a:gd name="connsiteX13493" fmla="*/ 1523246 w 2566912"/>
                <a:gd name="connsiteY13493" fmla="*/ 614991 h 1447571"/>
                <a:gd name="connsiteX13494" fmla="*/ 1525627 w 2566912"/>
                <a:gd name="connsiteY13494" fmla="*/ 613848 h 1447571"/>
                <a:gd name="connsiteX13495" fmla="*/ 1529056 w 2566912"/>
                <a:gd name="connsiteY13495" fmla="*/ 613276 h 1447571"/>
                <a:gd name="connsiteX13496" fmla="*/ 1530294 w 2566912"/>
                <a:gd name="connsiteY13496" fmla="*/ 612419 h 1447571"/>
                <a:gd name="connsiteX13497" fmla="*/ 1533152 w 2566912"/>
                <a:gd name="connsiteY13497" fmla="*/ 610705 h 1447571"/>
                <a:gd name="connsiteX13498" fmla="*/ 1534295 w 2566912"/>
                <a:gd name="connsiteY13498" fmla="*/ 611276 h 1447571"/>
                <a:gd name="connsiteX13499" fmla="*/ 1534295 w 2566912"/>
                <a:gd name="connsiteY13499" fmla="*/ 612419 h 1447571"/>
                <a:gd name="connsiteX13500" fmla="*/ 1532295 w 2566912"/>
                <a:gd name="connsiteY13500" fmla="*/ 615372 h 1447571"/>
                <a:gd name="connsiteX13501" fmla="*/ 1530580 w 2566912"/>
                <a:gd name="connsiteY13501" fmla="*/ 617944 h 1447571"/>
                <a:gd name="connsiteX13502" fmla="*/ 1529628 w 2566912"/>
                <a:gd name="connsiteY13502" fmla="*/ 622611 h 1447571"/>
                <a:gd name="connsiteX13503" fmla="*/ 1530580 w 2566912"/>
                <a:gd name="connsiteY13503" fmla="*/ 628707 h 1447571"/>
                <a:gd name="connsiteX13504" fmla="*/ 1528104 w 2566912"/>
                <a:gd name="connsiteY13504" fmla="*/ 635184 h 1447571"/>
                <a:gd name="connsiteX13505" fmla="*/ 1526675 w 2566912"/>
                <a:gd name="connsiteY13505" fmla="*/ 639089 h 1447571"/>
                <a:gd name="connsiteX13506" fmla="*/ 1524389 w 2566912"/>
                <a:gd name="connsiteY13506" fmla="*/ 645662 h 1447571"/>
                <a:gd name="connsiteX13507" fmla="*/ 1523532 w 2566912"/>
                <a:gd name="connsiteY13507" fmla="*/ 648043 h 1447571"/>
                <a:gd name="connsiteX13508" fmla="*/ 1522770 w 2566912"/>
                <a:gd name="connsiteY13508" fmla="*/ 650329 h 1447571"/>
                <a:gd name="connsiteX13509" fmla="*/ 1521055 w 2566912"/>
                <a:gd name="connsiteY13509" fmla="*/ 655567 h 1447571"/>
                <a:gd name="connsiteX13510" fmla="*/ 1516960 w 2566912"/>
                <a:gd name="connsiteY13510" fmla="*/ 660901 h 1447571"/>
                <a:gd name="connsiteX13511" fmla="*/ 1511626 w 2566912"/>
                <a:gd name="connsiteY13511" fmla="*/ 662711 h 1447571"/>
                <a:gd name="connsiteX13512" fmla="*/ 1506196 w 2566912"/>
                <a:gd name="connsiteY13512" fmla="*/ 662045 h 1447571"/>
                <a:gd name="connsiteX13513" fmla="*/ 1503434 w 2566912"/>
                <a:gd name="connsiteY13513" fmla="*/ 659378 h 1447571"/>
                <a:gd name="connsiteX13514" fmla="*/ 1501243 w 2566912"/>
                <a:gd name="connsiteY13514" fmla="*/ 658330 h 1447571"/>
                <a:gd name="connsiteX13515" fmla="*/ 1500576 w 2566912"/>
                <a:gd name="connsiteY13515" fmla="*/ 658139 h 1447571"/>
                <a:gd name="connsiteX13516" fmla="*/ 1497434 w 2566912"/>
                <a:gd name="connsiteY13516" fmla="*/ 657472 h 1447571"/>
                <a:gd name="connsiteX13517" fmla="*/ 1489432 w 2566912"/>
                <a:gd name="connsiteY13517" fmla="*/ 658616 h 1447571"/>
                <a:gd name="connsiteX13518" fmla="*/ 1483336 w 2566912"/>
                <a:gd name="connsiteY13518" fmla="*/ 662425 h 1447571"/>
                <a:gd name="connsiteX13519" fmla="*/ 1482860 w 2566912"/>
                <a:gd name="connsiteY13519" fmla="*/ 662997 h 1447571"/>
                <a:gd name="connsiteX13520" fmla="*/ 1479812 w 2566912"/>
                <a:gd name="connsiteY13520" fmla="*/ 664616 h 1447571"/>
                <a:gd name="connsiteX13521" fmla="*/ 1473811 w 2566912"/>
                <a:gd name="connsiteY13521" fmla="*/ 663664 h 1447571"/>
                <a:gd name="connsiteX13522" fmla="*/ 1469239 w 2566912"/>
                <a:gd name="connsiteY13522" fmla="*/ 663568 h 1447571"/>
                <a:gd name="connsiteX13523" fmla="*/ 1462953 w 2566912"/>
                <a:gd name="connsiteY13523" fmla="*/ 661949 h 1447571"/>
                <a:gd name="connsiteX13524" fmla="*/ 1462953 w 2566912"/>
                <a:gd name="connsiteY13524" fmla="*/ 661949 h 1447571"/>
                <a:gd name="connsiteX13525" fmla="*/ 1456762 w 2566912"/>
                <a:gd name="connsiteY13525" fmla="*/ 661663 h 1447571"/>
                <a:gd name="connsiteX13526" fmla="*/ 1452380 w 2566912"/>
                <a:gd name="connsiteY13526" fmla="*/ 660711 h 1447571"/>
                <a:gd name="connsiteX13527" fmla="*/ 1451332 w 2566912"/>
                <a:gd name="connsiteY13527" fmla="*/ 659949 h 1447571"/>
                <a:gd name="connsiteX13528" fmla="*/ 1445046 w 2566912"/>
                <a:gd name="connsiteY13528" fmla="*/ 656901 h 1447571"/>
                <a:gd name="connsiteX13529" fmla="*/ 1441903 w 2566912"/>
                <a:gd name="connsiteY13529" fmla="*/ 656996 h 1447571"/>
                <a:gd name="connsiteX13530" fmla="*/ 1437045 w 2566912"/>
                <a:gd name="connsiteY13530" fmla="*/ 656996 h 1447571"/>
                <a:gd name="connsiteX13531" fmla="*/ 1435616 w 2566912"/>
                <a:gd name="connsiteY13531" fmla="*/ 655091 h 1447571"/>
                <a:gd name="connsiteX13532" fmla="*/ 1435616 w 2566912"/>
                <a:gd name="connsiteY13532" fmla="*/ 654805 h 1447571"/>
                <a:gd name="connsiteX13533" fmla="*/ 1432758 w 2566912"/>
                <a:gd name="connsiteY13533" fmla="*/ 651091 h 1447571"/>
                <a:gd name="connsiteX13534" fmla="*/ 1419614 w 2566912"/>
                <a:gd name="connsiteY13534" fmla="*/ 651567 h 1447571"/>
                <a:gd name="connsiteX13535" fmla="*/ 1411327 w 2566912"/>
                <a:gd name="connsiteY13535" fmla="*/ 655567 h 1447571"/>
                <a:gd name="connsiteX13536" fmla="*/ 1410660 w 2566912"/>
                <a:gd name="connsiteY13536" fmla="*/ 660044 h 1447571"/>
                <a:gd name="connsiteX13537" fmla="*/ 1410660 w 2566912"/>
                <a:gd name="connsiteY13537" fmla="*/ 661283 h 1447571"/>
                <a:gd name="connsiteX13538" fmla="*/ 1410280 w 2566912"/>
                <a:gd name="connsiteY13538" fmla="*/ 664807 h 1447571"/>
                <a:gd name="connsiteX13539" fmla="*/ 1405993 w 2566912"/>
                <a:gd name="connsiteY13539" fmla="*/ 670331 h 1447571"/>
                <a:gd name="connsiteX13540" fmla="*/ 1405612 w 2566912"/>
                <a:gd name="connsiteY13540" fmla="*/ 670808 h 1447571"/>
                <a:gd name="connsiteX13541" fmla="*/ 1402660 w 2566912"/>
                <a:gd name="connsiteY13541" fmla="*/ 673379 h 1447571"/>
                <a:gd name="connsiteX13542" fmla="*/ 1401707 w 2566912"/>
                <a:gd name="connsiteY13542" fmla="*/ 673093 h 1447571"/>
                <a:gd name="connsiteX13543" fmla="*/ 1400183 w 2566912"/>
                <a:gd name="connsiteY13543" fmla="*/ 671950 h 1447571"/>
                <a:gd name="connsiteX13544" fmla="*/ 1389896 w 2566912"/>
                <a:gd name="connsiteY13544" fmla="*/ 666045 h 1447571"/>
                <a:gd name="connsiteX13545" fmla="*/ 1381514 w 2566912"/>
                <a:gd name="connsiteY13545" fmla="*/ 664712 h 1447571"/>
                <a:gd name="connsiteX13546" fmla="*/ 1379609 w 2566912"/>
                <a:gd name="connsiteY13546" fmla="*/ 664521 h 1447571"/>
                <a:gd name="connsiteX13547" fmla="*/ 1376751 w 2566912"/>
                <a:gd name="connsiteY13547" fmla="*/ 662045 h 1447571"/>
                <a:gd name="connsiteX13548" fmla="*/ 1376466 w 2566912"/>
                <a:gd name="connsiteY13548" fmla="*/ 660997 h 1447571"/>
                <a:gd name="connsiteX13549" fmla="*/ 1373609 w 2566912"/>
                <a:gd name="connsiteY13549" fmla="*/ 654234 h 1447571"/>
                <a:gd name="connsiteX13550" fmla="*/ 1368655 w 2566912"/>
                <a:gd name="connsiteY13550" fmla="*/ 652900 h 1447571"/>
                <a:gd name="connsiteX13551" fmla="*/ 1360559 w 2566912"/>
                <a:gd name="connsiteY13551" fmla="*/ 651281 h 1447571"/>
                <a:gd name="connsiteX13552" fmla="*/ 1358844 w 2566912"/>
                <a:gd name="connsiteY13552" fmla="*/ 651376 h 1447571"/>
                <a:gd name="connsiteX13553" fmla="*/ 1356844 w 2566912"/>
                <a:gd name="connsiteY13553" fmla="*/ 651472 h 1447571"/>
                <a:gd name="connsiteX13554" fmla="*/ 1354844 w 2566912"/>
                <a:gd name="connsiteY13554" fmla="*/ 651472 h 1447571"/>
                <a:gd name="connsiteX13555" fmla="*/ 1350748 w 2566912"/>
                <a:gd name="connsiteY13555" fmla="*/ 651091 h 1447571"/>
                <a:gd name="connsiteX13556" fmla="*/ 1344271 w 2566912"/>
                <a:gd name="connsiteY13556" fmla="*/ 646424 h 1447571"/>
                <a:gd name="connsiteX13557" fmla="*/ 1338937 w 2566912"/>
                <a:gd name="connsiteY13557" fmla="*/ 643090 h 1447571"/>
                <a:gd name="connsiteX13558" fmla="*/ 1336652 w 2566912"/>
                <a:gd name="connsiteY13558" fmla="*/ 641375 h 1447571"/>
                <a:gd name="connsiteX13559" fmla="*/ 1337508 w 2566912"/>
                <a:gd name="connsiteY13559" fmla="*/ 640042 h 1447571"/>
                <a:gd name="connsiteX13560" fmla="*/ 1339890 w 2566912"/>
                <a:gd name="connsiteY13560" fmla="*/ 638327 h 1447571"/>
                <a:gd name="connsiteX13561" fmla="*/ 1341986 w 2566912"/>
                <a:gd name="connsiteY13561" fmla="*/ 636422 h 1447571"/>
                <a:gd name="connsiteX13562" fmla="*/ 1343605 w 2566912"/>
                <a:gd name="connsiteY13562" fmla="*/ 628993 h 1447571"/>
                <a:gd name="connsiteX13563" fmla="*/ 1342652 w 2566912"/>
                <a:gd name="connsiteY13563" fmla="*/ 628040 h 1447571"/>
                <a:gd name="connsiteX13564" fmla="*/ 1337985 w 2566912"/>
                <a:gd name="connsiteY13564" fmla="*/ 624516 h 1447571"/>
                <a:gd name="connsiteX13565" fmla="*/ 1339604 w 2566912"/>
                <a:gd name="connsiteY13565" fmla="*/ 619468 h 1447571"/>
                <a:gd name="connsiteX13566" fmla="*/ 1340080 w 2566912"/>
                <a:gd name="connsiteY13566" fmla="*/ 618611 h 1447571"/>
                <a:gd name="connsiteX13567" fmla="*/ 1341223 w 2566912"/>
                <a:gd name="connsiteY13567" fmla="*/ 617087 h 1447571"/>
                <a:gd name="connsiteX13568" fmla="*/ 1342938 w 2566912"/>
                <a:gd name="connsiteY13568" fmla="*/ 614705 h 1447571"/>
                <a:gd name="connsiteX13569" fmla="*/ 1342652 w 2566912"/>
                <a:gd name="connsiteY13569" fmla="*/ 613562 h 1447571"/>
                <a:gd name="connsiteX13570" fmla="*/ 1339318 w 2566912"/>
                <a:gd name="connsiteY13570" fmla="*/ 614800 h 1447571"/>
                <a:gd name="connsiteX13571" fmla="*/ 1336556 w 2566912"/>
                <a:gd name="connsiteY13571" fmla="*/ 615277 h 1447571"/>
                <a:gd name="connsiteX13572" fmla="*/ 1334556 w 2566912"/>
                <a:gd name="connsiteY13572" fmla="*/ 613276 h 1447571"/>
                <a:gd name="connsiteX13573" fmla="*/ 1333984 w 2566912"/>
                <a:gd name="connsiteY13573" fmla="*/ 612515 h 1447571"/>
                <a:gd name="connsiteX13574" fmla="*/ 1323602 w 2566912"/>
                <a:gd name="connsiteY13574" fmla="*/ 613276 h 1447571"/>
                <a:gd name="connsiteX13575" fmla="*/ 1320935 w 2566912"/>
                <a:gd name="connsiteY13575" fmla="*/ 616039 h 1447571"/>
                <a:gd name="connsiteX13576" fmla="*/ 1319125 w 2566912"/>
                <a:gd name="connsiteY13576" fmla="*/ 618039 h 1447571"/>
                <a:gd name="connsiteX13577" fmla="*/ 1314934 w 2566912"/>
                <a:gd name="connsiteY13577" fmla="*/ 615943 h 1447571"/>
                <a:gd name="connsiteX13578" fmla="*/ 1306743 w 2566912"/>
                <a:gd name="connsiteY13578" fmla="*/ 615372 h 1447571"/>
                <a:gd name="connsiteX13579" fmla="*/ 1306362 w 2566912"/>
                <a:gd name="connsiteY13579" fmla="*/ 615372 h 1447571"/>
                <a:gd name="connsiteX13580" fmla="*/ 1302266 w 2566912"/>
                <a:gd name="connsiteY13580" fmla="*/ 617372 h 1447571"/>
                <a:gd name="connsiteX13581" fmla="*/ 1302171 w 2566912"/>
                <a:gd name="connsiteY13581" fmla="*/ 617467 h 1447571"/>
                <a:gd name="connsiteX13582" fmla="*/ 1301694 w 2566912"/>
                <a:gd name="connsiteY13582" fmla="*/ 617467 h 1447571"/>
                <a:gd name="connsiteX13583" fmla="*/ 1297789 w 2566912"/>
                <a:gd name="connsiteY13583" fmla="*/ 616515 h 1447571"/>
                <a:gd name="connsiteX13584" fmla="*/ 1291693 w 2566912"/>
                <a:gd name="connsiteY13584" fmla="*/ 616324 h 1447571"/>
                <a:gd name="connsiteX13585" fmla="*/ 1290265 w 2566912"/>
                <a:gd name="connsiteY13585" fmla="*/ 616324 h 1447571"/>
                <a:gd name="connsiteX13586" fmla="*/ 1284930 w 2566912"/>
                <a:gd name="connsiteY13586" fmla="*/ 617658 h 1447571"/>
                <a:gd name="connsiteX13587" fmla="*/ 1276930 w 2566912"/>
                <a:gd name="connsiteY13587" fmla="*/ 617658 h 1447571"/>
                <a:gd name="connsiteX13588" fmla="*/ 1275311 w 2566912"/>
                <a:gd name="connsiteY13588" fmla="*/ 617563 h 1447571"/>
                <a:gd name="connsiteX13589" fmla="*/ 1266071 w 2566912"/>
                <a:gd name="connsiteY13589" fmla="*/ 618515 h 1447571"/>
                <a:gd name="connsiteX13590" fmla="*/ 1257784 w 2566912"/>
                <a:gd name="connsiteY13590" fmla="*/ 622897 h 1447571"/>
                <a:gd name="connsiteX13591" fmla="*/ 1255689 w 2566912"/>
                <a:gd name="connsiteY13591" fmla="*/ 624135 h 1447571"/>
                <a:gd name="connsiteX13592" fmla="*/ 1250164 w 2566912"/>
                <a:gd name="connsiteY13592" fmla="*/ 625087 h 1447571"/>
                <a:gd name="connsiteX13593" fmla="*/ 1245973 w 2566912"/>
                <a:gd name="connsiteY13593" fmla="*/ 629088 h 1447571"/>
                <a:gd name="connsiteX13594" fmla="*/ 1244449 w 2566912"/>
                <a:gd name="connsiteY13594" fmla="*/ 630803 h 1447571"/>
                <a:gd name="connsiteX13595" fmla="*/ 1241402 w 2566912"/>
                <a:gd name="connsiteY13595" fmla="*/ 630421 h 1447571"/>
                <a:gd name="connsiteX13596" fmla="*/ 1240735 w 2566912"/>
                <a:gd name="connsiteY13596" fmla="*/ 630231 h 1447571"/>
                <a:gd name="connsiteX13597" fmla="*/ 1237877 w 2566912"/>
                <a:gd name="connsiteY13597" fmla="*/ 629183 h 1447571"/>
                <a:gd name="connsiteX13598" fmla="*/ 1235210 w 2566912"/>
                <a:gd name="connsiteY13598" fmla="*/ 628136 h 1447571"/>
                <a:gd name="connsiteX13599" fmla="*/ 1231400 w 2566912"/>
                <a:gd name="connsiteY13599" fmla="*/ 629564 h 1447571"/>
                <a:gd name="connsiteX13600" fmla="*/ 1230352 w 2566912"/>
                <a:gd name="connsiteY13600" fmla="*/ 630231 h 1447571"/>
                <a:gd name="connsiteX13601" fmla="*/ 1223399 w 2566912"/>
                <a:gd name="connsiteY13601" fmla="*/ 630231 h 1447571"/>
                <a:gd name="connsiteX13602" fmla="*/ 1223018 w 2566912"/>
                <a:gd name="connsiteY13602" fmla="*/ 630136 h 1447571"/>
                <a:gd name="connsiteX13603" fmla="*/ 1217398 w 2566912"/>
                <a:gd name="connsiteY13603" fmla="*/ 629088 h 1447571"/>
                <a:gd name="connsiteX13604" fmla="*/ 1215874 w 2566912"/>
                <a:gd name="connsiteY13604" fmla="*/ 628040 h 1447571"/>
                <a:gd name="connsiteX13605" fmla="*/ 1214446 w 2566912"/>
                <a:gd name="connsiteY13605" fmla="*/ 626992 h 1447571"/>
                <a:gd name="connsiteX13606" fmla="*/ 1213207 w 2566912"/>
                <a:gd name="connsiteY13606" fmla="*/ 626897 h 1447571"/>
                <a:gd name="connsiteX13607" fmla="*/ 1210350 w 2566912"/>
                <a:gd name="connsiteY13607" fmla="*/ 629469 h 1447571"/>
                <a:gd name="connsiteX13608" fmla="*/ 1209207 w 2566912"/>
                <a:gd name="connsiteY13608" fmla="*/ 632326 h 1447571"/>
                <a:gd name="connsiteX13609" fmla="*/ 1208921 w 2566912"/>
                <a:gd name="connsiteY13609" fmla="*/ 633279 h 1447571"/>
                <a:gd name="connsiteX13610" fmla="*/ 1205683 w 2566912"/>
                <a:gd name="connsiteY13610" fmla="*/ 638327 h 1447571"/>
                <a:gd name="connsiteX13611" fmla="*/ 1204921 w 2566912"/>
                <a:gd name="connsiteY13611" fmla="*/ 639280 h 1447571"/>
                <a:gd name="connsiteX13612" fmla="*/ 1201301 w 2566912"/>
                <a:gd name="connsiteY13612" fmla="*/ 643471 h 1447571"/>
                <a:gd name="connsiteX13613" fmla="*/ 1200444 w 2566912"/>
                <a:gd name="connsiteY13613" fmla="*/ 643757 h 1447571"/>
                <a:gd name="connsiteX13614" fmla="*/ 1195396 w 2566912"/>
                <a:gd name="connsiteY13614" fmla="*/ 645662 h 1447571"/>
                <a:gd name="connsiteX13615" fmla="*/ 1192919 w 2566912"/>
                <a:gd name="connsiteY13615" fmla="*/ 646995 h 1447571"/>
                <a:gd name="connsiteX13616" fmla="*/ 1189680 w 2566912"/>
                <a:gd name="connsiteY13616" fmla="*/ 648995 h 1447571"/>
                <a:gd name="connsiteX13617" fmla="*/ 1187776 w 2566912"/>
                <a:gd name="connsiteY13617" fmla="*/ 651091 h 1447571"/>
                <a:gd name="connsiteX13618" fmla="*/ 1185871 w 2566912"/>
                <a:gd name="connsiteY13618" fmla="*/ 653186 h 1447571"/>
                <a:gd name="connsiteX13619" fmla="*/ 1184537 w 2566912"/>
                <a:gd name="connsiteY13619" fmla="*/ 654520 h 1447571"/>
                <a:gd name="connsiteX13620" fmla="*/ 1181680 w 2566912"/>
                <a:gd name="connsiteY13620" fmla="*/ 657568 h 1447571"/>
                <a:gd name="connsiteX13621" fmla="*/ 1178536 w 2566912"/>
                <a:gd name="connsiteY13621" fmla="*/ 666426 h 1447571"/>
                <a:gd name="connsiteX13622" fmla="*/ 1178441 w 2566912"/>
                <a:gd name="connsiteY13622" fmla="*/ 666902 h 1447571"/>
                <a:gd name="connsiteX13623" fmla="*/ 1178155 w 2566912"/>
                <a:gd name="connsiteY13623" fmla="*/ 670141 h 1447571"/>
                <a:gd name="connsiteX13624" fmla="*/ 1178251 w 2566912"/>
                <a:gd name="connsiteY13624" fmla="*/ 670236 h 1447571"/>
                <a:gd name="connsiteX13625" fmla="*/ 1179108 w 2566912"/>
                <a:gd name="connsiteY13625" fmla="*/ 674046 h 1447571"/>
                <a:gd name="connsiteX13626" fmla="*/ 1177489 w 2566912"/>
                <a:gd name="connsiteY13626" fmla="*/ 681475 h 1447571"/>
                <a:gd name="connsiteX13627" fmla="*/ 1175012 w 2566912"/>
                <a:gd name="connsiteY13627" fmla="*/ 683285 h 1447571"/>
                <a:gd name="connsiteX13628" fmla="*/ 1171297 w 2566912"/>
                <a:gd name="connsiteY13628" fmla="*/ 685952 h 1447571"/>
                <a:gd name="connsiteX13629" fmla="*/ 1170821 w 2566912"/>
                <a:gd name="connsiteY13629" fmla="*/ 686238 h 1447571"/>
                <a:gd name="connsiteX13630" fmla="*/ 1158819 w 2566912"/>
                <a:gd name="connsiteY13630" fmla="*/ 693001 h 1447571"/>
                <a:gd name="connsiteX13631" fmla="*/ 1154724 w 2566912"/>
                <a:gd name="connsiteY13631" fmla="*/ 693572 h 1447571"/>
                <a:gd name="connsiteX13632" fmla="*/ 1152724 w 2566912"/>
                <a:gd name="connsiteY13632" fmla="*/ 693858 h 1447571"/>
                <a:gd name="connsiteX13633" fmla="*/ 1152342 w 2566912"/>
                <a:gd name="connsiteY13633" fmla="*/ 693953 h 1447571"/>
                <a:gd name="connsiteX13634" fmla="*/ 1148342 w 2566912"/>
                <a:gd name="connsiteY13634" fmla="*/ 696620 h 1447571"/>
                <a:gd name="connsiteX13635" fmla="*/ 1147771 w 2566912"/>
                <a:gd name="connsiteY13635" fmla="*/ 697763 h 1447571"/>
                <a:gd name="connsiteX13636" fmla="*/ 1145009 w 2566912"/>
                <a:gd name="connsiteY13636" fmla="*/ 702907 h 1447571"/>
                <a:gd name="connsiteX13637" fmla="*/ 1143389 w 2566912"/>
                <a:gd name="connsiteY13637" fmla="*/ 704526 h 1447571"/>
                <a:gd name="connsiteX13638" fmla="*/ 1140627 w 2566912"/>
                <a:gd name="connsiteY13638" fmla="*/ 707383 h 1447571"/>
                <a:gd name="connsiteX13639" fmla="*/ 1139008 w 2566912"/>
                <a:gd name="connsiteY13639" fmla="*/ 709098 h 1447571"/>
                <a:gd name="connsiteX13640" fmla="*/ 1135007 w 2566912"/>
                <a:gd name="connsiteY13640" fmla="*/ 713765 h 1447571"/>
                <a:gd name="connsiteX13641" fmla="*/ 1134531 w 2566912"/>
                <a:gd name="connsiteY13641" fmla="*/ 715670 h 1447571"/>
                <a:gd name="connsiteX13642" fmla="*/ 1132530 w 2566912"/>
                <a:gd name="connsiteY13642" fmla="*/ 721862 h 1447571"/>
                <a:gd name="connsiteX13643" fmla="*/ 1129197 w 2566912"/>
                <a:gd name="connsiteY13643" fmla="*/ 724433 h 1447571"/>
                <a:gd name="connsiteX13644" fmla="*/ 1124149 w 2566912"/>
                <a:gd name="connsiteY13644" fmla="*/ 728624 h 1447571"/>
                <a:gd name="connsiteX13645" fmla="*/ 1123577 w 2566912"/>
                <a:gd name="connsiteY13645" fmla="*/ 730529 h 1447571"/>
                <a:gd name="connsiteX13646" fmla="*/ 1121005 w 2566912"/>
                <a:gd name="connsiteY13646" fmla="*/ 736625 h 1447571"/>
                <a:gd name="connsiteX13647" fmla="*/ 1117481 w 2566912"/>
                <a:gd name="connsiteY13647" fmla="*/ 741483 h 1447571"/>
                <a:gd name="connsiteX13648" fmla="*/ 1114147 w 2566912"/>
                <a:gd name="connsiteY13648" fmla="*/ 745960 h 1447571"/>
                <a:gd name="connsiteX13649" fmla="*/ 1112147 w 2566912"/>
                <a:gd name="connsiteY13649" fmla="*/ 750341 h 1447571"/>
                <a:gd name="connsiteX13650" fmla="*/ 1112528 w 2566912"/>
                <a:gd name="connsiteY13650" fmla="*/ 754723 h 1447571"/>
                <a:gd name="connsiteX13651" fmla="*/ 1112528 w 2566912"/>
                <a:gd name="connsiteY13651" fmla="*/ 755390 h 1447571"/>
                <a:gd name="connsiteX13652" fmla="*/ 1113004 w 2566912"/>
                <a:gd name="connsiteY13652" fmla="*/ 757009 h 1447571"/>
                <a:gd name="connsiteX13653" fmla="*/ 1113957 w 2566912"/>
                <a:gd name="connsiteY13653" fmla="*/ 757199 h 1447571"/>
                <a:gd name="connsiteX13654" fmla="*/ 1115100 w 2566912"/>
                <a:gd name="connsiteY13654" fmla="*/ 756818 h 1447571"/>
                <a:gd name="connsiteX13655" fmla="*/ 1115957 w 2566912"/>
                <a:gd name="connsiteY13655" fmla="*/ 756723 h 1447571"/>
                <a:gd name="connsiteX13656" fmla="*/ 1118815 w 2566912"/>
                <a:gd name="connsiteY13656" fmla="*/ 758342 h 1447571"/>
                <a:gd name="connsiteX13657" fmla="*/ 1116052 w 2566912"/>
                <a:gd name="connsiteY13657" fmla="*/ 766248 h 1447571"/>
                <a:gd name="connsiteX13658" fmla="*/ 1116910 w 2566912"/>
                <a:gd name="connsiteY13658" fmla="*/ 768439 h 1447571"/>
                <a:gd name="connsiteX13659" fmla="*/ 1118529 w 2566912"/>
                <a:gd name="connsiteY13659" fmla="*/ 772439 h 1447571"/>
                <a:gd name="connsiteX13660" fmla="*/ 1119481 w 2566912"/>
                <a:gd name="connsiteY13660" fmla="*/ 779107 h 1447571"/>
                <a:gd name="connsiteX13661" fmla="*/ 1116814 w 2566912"/>
                <a:gd name="connsiteY13661" fmla="*/ 783298 h 1447571"/>
                <a:gd name="connsiteX13662" fmla="*/ 1114909 w 2566912"/>
                <a:gd name="connsiteY13662" fmla="*/ 789870 h 1447571"/>
                <a:gd name="connsiteX13663" fmla="*/ 1115290 w 2566912"/>
                <a:gd name="connsiteY13663" fmla="*/ 794156 h 1447571"/>
                <a:gd name="connsiteX13664" fmla="*/ 1112243 w 2566912"/>
                <a:gd name="connsiteY13664" fmla="*/ 798442 h 1447571"/>
                <a:gd name="connsiteX13665" fmla="*/ 1108242 w 2566912"/>
                <a:gd name="connsiteY13665" fmla="*/ 800728 h 1447571"/>
                <a:gd name="connsiteX13666" fmla="*/ 1106337 w 2566912"/>
                <a:gd name="connsiteY13666" fmla="*/ 802348 h 1447571"/>
                <a:gd name="connsiteX13667" fmla="*/ 1106527 w 2566912"/>
                <a:gd name="connsiteY13667" fmla="*/ 803491 h 1447571"/>
                <a:gd name="connsiteX13668" fmla="*/ 1107765 w 2566912"/>
                <a:gd name="connsiteY13668" fmla="*/ 804253 h 1447571"/>
                <a:gd name="connsiteX13669" fmla="*/ 1108528 w 2566912"/>
                <a:gd name="connsiteY13669" fmla="*/ 804920 h 1447571"/>
                <a:gd name="connsiteX13670" fmla="*/ 1109099 w 2566912"/>
                <a:gd name="connsiteY13670" fmla="*/ 808825 h 1447571"/>
                <a:gd name="connsiteX13671" fmla="*/ 1109671 w 2566912"/>
                <a:gd name="connsiteY13671" fmla="*/ 809206 h 1447571"/>
                <a:gd name="connsiteX13672" fmla="*/ 1111194 w 2566912"/>
                <a:gd name="connsiteY13672" fmla="*/ 810634 h 1447571"/>
                <a:gd name="connsiteX13673" fmla="*/ 1111480 w 2566912"/>
                <a:gd name="connsiteY13673" fmla="*/ 812158 h 1447571"/>
                <a:gd name="connsiteX13674" fmla="*/ 1111671 w 2566912"/>
                <a:gd name="connsiteY13674" fmla="*/ 814540 h 1447571"/>
                <a:gd name="connsiteX13675" fmla="*/ 1111194 w 2566912"/>
                <a:gd name="connsiteY13675" fmla="*/ 815207 h 1447571"/>
                <a:gd name="connsiteX13676" fmla="*/ 1110147 w 2566912"/>
                <a:gd name="connsiteY13676" fmla="*/ 817112 h 1447571"/>
                <a:gd name="connsiteX13677" fmla="*/ 1109956 w 2566912"/>
                <a:gd name="connsiteY13677" fmla="*/ 817683 h 1447571"/>
                <a:gd name="connsiteX13678" fmla="*/ 1110337 w 2566912"/>
                <a:gd name="connsiteY13678" fmla="*/ 820731 h 1447571"/>
                <a:gd name="connsiteX13679" fmla="*/ 1111766 w 2566912"/>
                <a:gd name="connsiteY13679" fmla="*/ 821588 h 1447571"/>
                <a:gd name="connsiteX13680" fmla="*/ 1112433 w 2566912"/>
                <a:gd name="connsiteY13680" fmla="*/ 822160 h 1447571"/>
                <a:gd name="connsiteX13681" fmla="*/ 1113480 w 2566912"/>
                <a:gd name="connsiteY13681" fmla="*/ 824160 h 1447571"/>
                <a:gd name="connsiteX13682" fmla="*/ 1113576 w 2566912"/>
                <a:gd name="connsiteY13682" fmla="*/ 824255 h 1447571"/>
                <a:gd name="connsiteX13683" fmla="*/ 1114338 w 2566912"/>
                <a:gd name="connsiteY13683" fmla="*/ 824732 h 1447571"/>
                <a:gd name="connsiteX13684" fmla="*/ 1114338 w 2566912"/>
                <a:gd name="connsiteY13684" fmla="*/ 824732 h 1447571"/>
                <a:gd name="connsiteX13685" fmla="*/ 1114338 w 2566912"/>
                <a:gd name="connsiteY13685" fmla="*/ 824732 h 1447571"/>
                <a:gd name="connsiteX13686" fmla="*/ 1115957 w 2566912"/>
                <a:gd name="connsiteY13686" fmla="*/ 825112 h 1447571"/>
                <a:gd name="connsiteX13687" fmla="*/ 1117386 w 2566912"/>
                <a:gd name="connsiteY13687" fmla="*/ 825589 h 1447571"/>
                <a:gd name="connsiteX13688" fmla="*/ 1117290 w 2566912"/>
                <a:gd name="connsiteY13688" fmla="*/ 825779 h 1447571"/>
                <a:gd name="connsiteX13689" fmla="*/ 1116434 w 2566912"/>
                <a:gd name="connsiteY13689" fmla="*/ 827779 h 1447571"/>
                <a:gd name="connsiteX13690" fmla="*/ 1117195 w 2566912"/>
                <a:gd name="connsiteY13690" fmla="*/ 828161 h 1447571"/>
                <a:gd name="connsiteX13691" fmla="*/ 1119481 w 2566912"/>
                <a:gd name="connsiteY13691" fmla="*/ 828446 h 1447571"/>
                <a:gd name="connsiteX13692" fmla="*/ 1120815 w 2566912"/>
                <a:gd name="connsiteY13692" fmla="*/ 829780 h 1447571"/>
                <a:gd name="connsiteX13693" fmla="*/ 1121101 w 2566912"/>
                <a:gd name="connsiteY13693" fmla="*/ 831018 h 1447571"/>
                <a:gd name="connsiteX13694" fmla="*/ 1121958 w 2566912"/>
                <a:gd name="connsiteY13694" fmla="*/ 834066 h 1447571"/>
                <a:gd name="connsiteX13695" fmla="*/ 1122529 w 2566912"/>
                <a:gd name="connsiteY13695" fmla="*/ 834923 h 1447571"/>
                <a:gd name="connsiteX13696" fmla="*/ 1122529 w 2566912"/>
                <a:gd name="connsiteY13696" fmla="*/ 834923 h 1447571"/>
                <a:gd name="connsiteX13697" fmla="*/ 1122529 w 2566912"/>
                <a:gd name="connsiteY13697" fmla="*/ 834923 h 1447571"/>
                <a:gd name="connsiteX13698" fmla="*/ 1123958 w 2566912"/>
                <a:gd name="connsiteY13698" fmla="*/ 836257 h 1447571"/>
                <a:gd name="connsiteX13699" fmla="*/ 1125101 w 2566912"/>
                <a:gd name="connsiteY13699" fmla="*/ 836828 h 1447571"/>
                <a:gd name="connsiteX13700" fmla="*/ 1127673 w 2566912"/>
                <a:gd name="connsiteY13700" fmla="*/ 838352 h 1447571"/>
                <a:gd name="connsiteX13701" fmla="*/ 1129673 w 2566912"/>
                <a:gd name="connsiteY13701" fmla="*/ 842353 h 1447571"/>
                <a:gd name="connsiteX13702" fmla="*/ 1132530 w 2566912"/>
                <a:gd name="connsiteY13702" fmla="*/ 847877 h 1447571"/>
                <a:gd name="connsiteX13703" fmla="*/ 1140246 w 2566912"/>
                <a:gd name="connsiteY13703" fmla="*/ 860926 h 1447571"/>
                <a:gd name="connsiteX13704" fmla="*/ 1140532 w 2566912"/>
                <a:gd name="connsiteY13704" fmla="*/ 861498 h 1447571"/>
                <a:gd name="connsiteX13705" fmla="*/ 1143199 w 2566912"/>
                <a:gd name="connsiteY13705" fmla="*/ 865213 h 1447571"/>
                <a:gd name="connsiteX13706" fmla="*/ 1145294 w 2566912"/>
                <a:gd name="connsiteY13706" fmla="*/ 865308 h 1447571"/>
                <a:gd name="connsiteX13707" fmla="*/ 1149676 w 2566912"/>
                <a:gd name="connsiteY13707" fmla="*/ 865594 h 1447571"/>
                <a:gd name="connsiteX13708" fmla="*/ 1151390 w 2566912"/>
                <a:gd name="connsiteY13708" fmla="*/ 868451 h 1447571"/>
                <a:gd name="connsiteX13709" fmla="*/ 1152914 w 2566912"/>
                <a:gd name="connsiteY13709" fmla="*/ 868928 h 1447571"/>
                <a:gd name="connsiteX13710" fmla="*/ 1156057 w 2566912"/>
                <a:gd name="connsiteY13710" fmla="*/ 870261 h 1447571"/>
                <a:gd name="connsiteX13711" fmla="*/ 1157772 w 2566912"/>
                <a:gd name="connsiteY13711" fmla="*/ 874071 h 1447571"/>
                <a:gd name="connsiteX13712" fmla="*/ 1160820 w 2566912"/>
                <a:gd name="connsiteY13712" fmla="*/ 876357 h 1447571"/>
                <a:gd name="connsiteX13713" fmla="*/ 1165773 w 2566912"/>
                <a:gd name="connsiteY13713" fmla="*/ 880834 h 1447571"/>
                <a:gd name="connsiteX13714" fmla="*/ 1177584 w 2566912"/>
                <a:gd name="connsiteY13714" fmla="*/ 890073 h 1447571"/>
                <a:gd name="connsiteX13715" fmla="*/ 1184442 w 2566912"/>
                <a:gd name="connsiteY13715" fmla="*/ 888740 h 1447571"/>
                <a:gd name="connsiteX13716" fmla="*/ 1197586 w 2566912"/>
                <a:gd name="connsiteY13716" fmla="*/ 884072 h 1447571"/>
                <a:gd name="connsiteX13717" fmla="*/ 1207016 w 2566912"/>
                <a:gd name="connsiteY13717" fmla="*/ 881596 h 1447571"/>
                <a:gd name="connsiteX13718" fmla="*/ 1217589 w 2566912"/>
                <a:gd name="connsiteY13718" fmla="*/ 881786 h 1447571"/>
                <a:gd name="connsiteX13719" fmla="*/ 1222828 w 2566912"/>
                <a:gd name="connsiteY13719" fmla="*/ 883215 h 1447571"/>
                <a:gd name="connsiteX13720" fmla="*/ 1227495 w 2566912"/>
                <a:gd name="connsiteY13720" fmla="*/ 884453 h 1447571"/>
                <a:gd name="connsiteX13721" fmla="*/ 1234258 w 2566912"/>
                <a:gd name="connsiteY13721" fmla="*/ 882929 h 1447571"/>
                <a:gd name="connsiteX13722" fmla="*/ 1240068 w 2566912"/>
                <a:gd name="connsiteY13722" fmla="*/ 879976 h 1447571"/>
                <a:gd name="connsiteX13723" fmla="*/ 1245497 w 2566912"/>
                <a:gd name="connsiteY13723" fmla="*/ 878071 h 1447571"/>
                <a:gd name="connsiteX13724" fmla="*/ 1247878 w 2566912"/>
                <a:gd name="connsiteY13724" fmla="*/ 877214 h 1447571"/>
                <a:gd name="connsiteX13725" fmla="*/ 1258642 w 2566912"/>
                <a:gd name="connsiteY13725" fmla="*/ 874166 h 1447571"/>
                <a:gd name="connsiteX13726" fmla="*/ 1268738 w 2566912"/>
                <a:gd name="connsiteY13726" fmla="*/ 872547 h 1447571"/>
                <a:gd name="connsiteX13727" fmla="*/ 1276167 w 2566912"/>
                <a:gd name="connsiteY13727" fmla="*/ 872833 h 1447571"/>
                <a:gd name="connsiteX13728" fmla="*/ 1282835 w 2566912"/>
                <a:gd name="connsiteY13728" fmla="*/ 877119 h 1447571"/>
                <a:gd name="connsiteX13729" fmla="*/ 1282835 w 2566912"/>
                <a:gd name="connsiteY13729" fmla="*/ 877595 h 1447571"/>
                <a:gd name="connsiteX13730" fmla="*/ 1284454 w 2566912"/>
                <a:gd name="connsiteY13730" fmla="*/ 880358 h 1447571"/>
                <a:gd name="connsiteX13731" fmla="*/ 1284836 w 2566912"/>
                <a:gd name="connsiteY13731" fmla="*/ 880453 h 1447571"/>
                <a:gd name="connsiteX13732" fmla="*/ 1287693 w 2566912"/>
                <a:gd name="connsiteY13732" fmla="*/ 881786 h 1447571"/>
                <a:gd name="connsiteX13733" fmla="*/ 1289027 w 2566912"/>
                <a:gd name="connsiteY13733" fmla="*/ 885501 h 1447571"/>
                <a:gd name="connsiteX13734" fmla="*/ 1297218 w 2566912"/>
                <a:gd name="connsiteY13734" fmla="*/ 888454 h 1447571"/>
                <a:gd name="connsiteX13735" fmla="*/ 1300456 w 2566912"/>
                <a:gd name="connsiteY13735" fmla="*/ 887596 h 1447571"/>
                <a:gd name="connsiteX13736" fmla="*/ 1302076 w 2566912"/>
                <a:gd name="connsiteY13736" fmla="*/ 887120 h 1447571"/>
                <a:gd name="connsiteX13737" fmla="*/ 1304742 w 2566912"/>
                <a:gd name="connsiteY13737" fmla="*/ 887216 h 1447571"/>
                <a:gd name="connsiteX13738" fmla="*/ 1309886 w 2566912"/>
                <a:gd name="connsiteY13738" fmla="*/ 886930 h 1447571"/>
                <a:gd name="connsiteX13739" fmla="*/ 1312077 w 2566912"/>
                <a:gd name="connsiteY13739" fmla="*/ 885787 h 1447571"/>
                <a:gd name="connsiteX13740" fmla="*/ 1312362 w 2566912"/>
                <a:gd name="connsiteY13740" fmla="*/ 885977 h 1447571"/>
                <a:gd name="connsiteX13741" fmla="*/ 1312744 w 2566912"/>
                <a:gd name="connsiteY13741" fmla="*/ 887311 h 1447571"/>
                <a:gd name="connsiteX13742" fmla="*/ 1314172 w 2566912"/>
                <a:gd name="connsiteY13742" fmla="*/ 889787 h 1447571"/>
                <a:gd name="connsiteX13743" fmla="*/ 1316363 w 2566912"/>
                <a:gd name="connsiteY13743" fmla="*/ 890645 h 1447571"/>
                <a:gd name="connsiteX13744" fmla="*/ 1318649 w 2566912"/>
                <a:gd name="connsiteY13744" fmla="*/ 891597 h 1447571"/>
                <a:gd name="connsiteX13745" fmla="*/ 1319506 w 2566912"/>
                <a:gd name="connsiteY13745" fmla="*/ 892073 h 1447571"/>
                <a:gd name="connsiteX13746" fmla="*/ 1320744 w 2566912"/>
                <a:gd name="connsiteY13746" fmla="*/ 893407 h 1447571"/>
                <a:gd name="connsiteX13747" fmla="*/ 1320649 w 2566912"/>
                <a:gd name="connsiteY13747" fmla="*/ 894074 h 1447571"/>
                <a:gd name="connsiteX13748" fmla="*/ 1321030 w 2566912"/>
                <a:gd name="connsiteY13748" fmla="*/ 896645 h 1447571"/>
                <a:gd name="connsiteX13749" fmla="*/ 1321887 w 2566912"/>
                <a:gd name="connsiteY13749" fmla="*/ 899503 h 1447571"/>
                <a:gd name="connsiteX13750" fmla="*/ 1322078 w 2566912"/>
                <a:gd name="connsiteY13750" fmla="*/ 900550 h 1447571"/>
                <a:gd name="connsiteX13751" fmla="*/ 1321126 w 2566912"/>
                <a:gd name="connsiteY13751" fmla="*/ 907123 h 1447571"/>
                <a:gd name="connsiteX13752" fmla="*/ 1319125 w 2566912"/>
                <a:gd name="connsiteY13752" fmla="*/ 910552 h 1447571"/>
                <a:gd name="connsiteX13753" fmla="*/ 1317887 w 2566912"/>
                <a:gd name="connsiteY13753" fmla="*/ 912552 h 1447571"/>
                <a:gd name="connsiteX13754" fmla="*/ 1316935 w 2566912"/>
                <a:gd name="connsiteY13754" fmla="*/ 916076 h 1447571"/>
                <a:gd name="connsiteX13755" fmla="*/ 1315601 w 2566912"/>
                <a:gd name="connsiteY13755" fmla="*/ 921315 h 1447571"/>
                <a:gd name="connsiteX13756" fmla="*/ 1314839 w 2566912"/>
                <a:gd name="connsiteY13756" fmla="*/ 923506 h 1447571"/>
                <a:gd name="connsiteX13757" fmla="*/ 1313315 w 2566912"/>
                <a:gd name="connsiteY13757" fmla="*/ 927697 h 1447571"/>
                <a:gd name="connsiteX13758" fmla="*/ 1313124 w 2566912"/>
                <a:gd name="connsiteY13758" fmla="*/ 928078 h 1447571"/>
                <a:gd name="connsiteX13759" fmla="*/ 1311791 w 2566912"/>
                <a:gd name="connsiteY13759" fmla="*/ 929507 h 1447571"/>
                <a:gd name="connsiteX13760" fmla="*/ 1309219 w 2566912"/>
                <a:gd name="connsiteY13760" fmla="*/ 929411 h 1447571"/>
                <a:gd name="connsiteX13761" fmla="*/ 1308933 w 2566912"/>
                <a:gd name="connsiteY13761" fmla="*/ 930459 h 1447571"/>
                <a:gd name="connsiteX13762" fmla="*/ 1309696 w 2566912"/>
                <a:gd name="connsiteY13762" fmla="*/ 932174 h 1447571"/>
                <a:gd name="connsiteX13763" fmla="*/ 1310362 w 2566912"/>
                <a:gd name="connsiteY13763" fmla="*/ 934078 h 1447571"/>
                <a:gd name="connsiteX13764" fmla="*/ 1310267 w 2566912"/>
                <a:gd name="connsiteY13764" fmla="*/ 934650 h 1447571"/>
                <a:gd name="connsiteX13765" fmla="*/ 1310743 w 2566912"/>
                <a:gd name="connsiteY13765" fmla="*/ 937317 h 1447571"/>
                <a:gd name="connsiteX13766" fmla="*/ 1311982 w 2566912"/>
                <a:gd name="connsiteY13766" fmla="*/ 939222 h 1447571"/>
                <a:gd name="connsiteX13767" fmla="*/ 1315220 w 2566912"/>
                <a:gd name="connsiteY13767" fmla="*/ 944175 h 1447571"/>
                <a:gd name="connsiteX13768" fmla="*/ 1321602 w 2566912"/>
                <a:gd name="connsiteY13768" fmla="*/ 950462 h 1447571"/>
                <a:gd name="connsiteX13769" fmla="*/ 1328841 w 2566912"/>
                <a:gd name="connsiteY13769" fmla="*/ 956176 h 1447571"/>
                <a:gd name="connsiteX13770" fmla="*/ 1332461 w 2566912"/>
                <a:gd name="connsiteY13770" fmla="*/ 962272 h 1447571"/>
                <a:gd name="connsiteX13771" fmla="*/ 1336842 w 2566912"/>
                <a:gd name="connsiteY13771" fmla="*/ 970178 h 1447571"/>
                <a:gd name="connsiteX13772" fmla="*/ 1339128 w 2566912"/>
                <a:gd name="connsiteY13772" fmla="*/ 971036 h 1447571"/>
                <a:gd name="connsiteX13773" fmla="*/ 1338937 w 2566912"/>
                <a:gd name="connsiteY13773" fmla="*/ 971226 h 1447571"/>
                <a:gd name="connsiteX13774" fmla="*/ 1338461 w 2566912"/>
                <a:gd name="connsiteY13774" fmla="*/ 971512 h 1447571"/>
                <a:gd name="connsiteX13775" fmla="*/ 1337128 w 2566912"/>
                <a:gd name="connsiteY13775" fmla="*/ 972655 h 1447571"/>
                <a:gd name="connsiteX13776" fmla="*/ 1337508 w 2566912"/>
                <a:gd name="connsiteY13776" fmla="*/ 973893 h 1447571"/>
                <a:gd name="connsiteX13777" fmla="*/ 1338080 w 2566912"/>
                <a:gd name="connsiteY13777" fmla="*/ 974750 h 1447571"/>
                <a:gd name="connsiteX13778" fmla="*/ 1339604 w 2566912"/>
                <a:gd name="connsiteY13778" fmla="*/ 977227 h 1447571"/>
                <a:gd name="connsiteX13779" fmla="*/ 1340080 w 2566912"/>
                <a:gd name="connsiteY13779" fmla="*/ 978274 h 1447571"/>
                <a:gd name="connsiteX13780" fmla="*/ 1342462 w 2566912"/>
                <a:gd name="connsiteY13780" fmla="*/ 987323 h 1447571"/>
                <a:gd name="connsiteX13781" fmla="*/ 1340747 w 2566912"/>
                <a:gd name="connsiteY13781" fmla="*/ 995038 h 1447571"/>
                <a:gd name="connsiteX13782" fmla="*/ 1342462 w 2566912"/>
                <a:gd name="connsiteY13782" fmla="*/ 1001039 h 1447571"/>
                <a:gd name="connsiteX13783" fmla="*/ 1343414 w 2566912"/>
                <a:gd name="connsiteY13783" fmla="*/ 1003992 h 1447571"/>
                <a:gd name="connsiteX13784" fmla="*/ 1344462 w 2566912"/>
                <a:gd name="connsiteY13784" fmla="*/ 1006183 h 1447571"/>
                <a:gd name="connsiteX13785" fmla="*/ 1346081 w 2566912"/>
                <a:gd name="connsiteY13785" fmla="*/ 1011041 h 1447571"/>
                <a:gd name="connsiteX13786" fmla="*/ 1345890 w 2566912"/>
                <a:gd name="connsiteY13786" fmla="*/ 1011231 h 1447571"/>
                <a:gd name="connsiteX13787" fmla="*/ 1343890 w 2566912"/>
                <a:gd name="connsiteY13787" fmla="*/ 1014660 h 1447571"/>
                <a:gd name="connsiteX13788" fmla="*/ 1343890 w 2566912"/>
                <a:gd name="connsiteY13788" fmla="*/ 1015898 h 1447571"/>
                <a:gd name="connsiteX13789" fmla="*/ 1342652 w 2566912"/>
                <a:gd name="connsiteY13789" fmla="*/ 1022566 h 1447571"/>
                <a:gd name="connsiteX13790" fmla="*/ 1342557 w 2566912"/>
                <a:gd name="connsiteY13790" fmla="*/ 1022661 h 1447571"/>
                <a:gd name="connsiteX13791" fmla="*/ 1337794 w 2566912"/>
                <a:gd name="connsiteY13791" fmla="*/ 1025709 h 1447571"/>
                <a:gd name="connsiteX13792" fmla="*/ 1335889 w 2566912"/>
                <a:gd name="connsiteY13792" fmla="*/ 1028281 h 1447571"/>
                <a:gd name="connsiteX13793" fmla="*/ 1332461 w 2566912"/>
                <a:gd name="connsiteY13793" fmla="*/ 1032948 h 1447571"/>
                <a:gd name="connsiteX13794" fmla="*/ 1330651 w 2566912"/>
                <a:gd name="connsiteY13794" fmla="*/ 1037044 h 1447571"/>
                <a:gd name="connsiteX13795" fmla="*/ 1328746 w 2566912"/>
                <a:gd name="connsiteY13795" fmla="*/ 1041616 h 1447571"/>
                <a:gd name="connsiteX13796" fmla="*/ 1325698 w 2566912"/>
                <a:gd name="connsiteY13796" fmla="*/ 1057332 h 1447571"/>
                <a:gd name="connsiteX13797" fmla="*/ 1326364 w 2566912"/>
                <a:gd name="connsiteY13797" fmla="*/ 1062095 h 1447571"/>
                <a:gd name="connsiteX13798" fmla="*/ 1327221 w 2566912"/>
                <a:gd name="connsiteY13798" fmla="*/ 1062857 h 1447571"/>
                <a:gd name="connsiteX13799" fmla="*/ 1327031 w 2566912"/>
                <a:gd name="connsiteY13799" fmla="*/ 1063142 h 1447571"/>
                <a:gd name="connsiteX13800" fmla="*/ 1324650 w 2566912"/>
                <a:gd name="connsiteY13800" fmla="*/ 1065904 h 1447571"/>
                <a:gd name="connsiteX13801" fmla="*/ 1325984 w 2566912"/>
                <a:gd name="connsiteY13801" fmla="*/ 1074382 h 1447571"/>
                <a:gd name="connsiteX13802" fmla="*/ 1328079 w 2566912"/>
                <a:gd name="connsiteY13802" fmla="*/ 1076668 h 1447571"/>
                <a:gd name="connsiteX13803" fmla="*/ 1332461 w 2566912"/>
                <a:gd name="connsiteY13803" fmla="*/ 1082097 h 1447571"/>
                <a:gd name="connsiteX13804" fmla="*/ 1332555 w 2566912"/>
                <a:gd name="connsiteY13804" fmla="*/ 1082668 h 1447571"/>
                <a:gd name="connsiteX13805" fmla="*/ 1334460 w 2566912"/>
                <a:gd name="connsiteY13805" fmla="*/ 1090860 h 1447571"/>
                <a:gd name="connsiteX13806" fmla="*/ 1339890 w 2566912"/>
                <a:gd name="connsiteY13806" fmla="*/ 1099147 h 1447571"/>
                <a:gd name="connsiteX13807" fmla="*/ 1340461 w 2566912"/>
                <a:gd name="connsiteY13807" fmla="*/ 1100480 h 1447571"/>
                <a:gd name="connsiteX13808" fmla="*/ 1341414 w 2566912"/>
                <a:gd name="connsiteY13808" fmla="*/ 1104481 h 1447571"/>
                <a:gd name="connsiteX13809" fmla="*/ 1340843 w 2566912"/>
                <a:gd name="connsiteY13809" fmla="*/ 1116673 h 1447571"/>
                <a:gd name="connsiteX13810" fmla="*/ 1342938 w 2566912"/>
                <a:gd name="connsiteY13810" fmla="*/ 1124959 h 1447571"/>
                <a:gd name="connsiteX13811" fmla="*/ 1343795 w 2566912"/>
                <a:gd name="connsiteY13811" fmla="*/ 1128960 h 1447571"/>
                <a:gd name="connsiteX13812" fmla="*/ 1344652 w 2566912"/>
                <a:gd name="connsiteY13812" fmla="*/ 1133342 h 1447571"/>
                <a:gd name="connsiteX13813" fmla="*/ 1344271 w 2566912"/>
                <a:gd name="connsiteY13813" fmla="*/ 1142104 h 1447571"/>
                <a:gd name="connsiteX13814" fmla="*/ 1346177 w 2566912"/>
                <a:gd name="connsiteY13814" fmla="*/ 1152487 h 1447571"/>
                <a:gd name="connsiteX13815" fmla="*/ 1350082 w 2566912"/>
                <a:gd name="connsiteY13815" fmla="*/ 1156583 h 1447571"/>
                <a:gd name="connsiteX13816" fmla="*/ 1350462 w 2566912"/>
                <a:gd name="connsiteY13816" fmla="*/ 1156773 h 1447571"/>
                <a:gd name="connsiteX13817" fmla="*/ 1352463 w 2566912"/>
                <a:gd name="connsiteY13817" fmla="*/ 1158868 h 1447571"/>
                <a:gd name="connsiteX13818" fmla="*/ 1353034 w 2566912"/>
                <a:gd name="connsiteY13818" fmla="*/ 1161059 h 1447571"/>
                <a:gd name="connsiteX13819" fmla="*/ 1353510 w 2566912"/>
                <a:gd name="connsiteY13819" fmla="*/ 1163155 h 1447571"/>
                <a:gd name="connsiteX13820" fmla="*/ 1354653 w 2566912"/>
                <a:gd name="connsiteY13820" fmla="*/ 1166774 h 1447571"/>
                <a:gd name="connsiteX13821" fmla="*/ 1355892 w 2566912"/>
                <a:gd name="connsiteY13821" fmla="*/ 1170870 h 1447571"/>
                <a:gd name="connsiteX13822" fmla="*/ 1357130 w 2566912"/>
                <a:gd name="connsiteY13822" fmla="*/ 1175728 h 1447571"/>
                <a:gd name="connsiteX13823" fmla="*/ 1358464 w 2566912"/>
                <a:gd name="connsiteY13823" fmla="*/ 1177157 h 1447571"/>
                <a:gd name="connsiteX13824" fmla="*/ 1363131 w 2566912"/>
                <a:gd name="connsiteY13824" fmla="*/ 1182871 h 1447571"/>
                <a:gd name="connsiteX13825" fmla="*/ 1363226 w 2566912"/>
                <a:gd name="connsiteY13825" fmla="*/ 1189063 h 1447571"/>
                <a:gd name="connsiteX13826" fmla="*/ 1361416 w 2566912"/>
                <a:gd name="connsiteY13826" fmla="*/ 1192111 h 1447571"/>
                <a:gd name="connsiteX13827" fmla="*/ 1359416 w 2566912"/>
                <a:gd name="connsiteY13827" fmla="*/ 1196397 h 1447571"/>
                <a:gd name="connsiteX13828" fmla="*/ 1359511 w 2566912"/>
                <a:gd name="connsiteY13828" fmla="*/ 1197159 h 1447571"/>
                <a:gd name="connsiteX13829" fmla="*/ 1361036 w 2566912"/>
                <a:gd name="connsiteY13829" fmla="*/ 1200588 h 1447571"/>
                <a:gd name="connsiteX13830" fmla="*/ 1363512 w 2566912"/>
                <a:gd name="connsiteY13830" fmla="*/ 1203731 h 1447571"/>
                <a:gd name="connsiteX13831" fmla="*/ 1363131 w 2566912"/>
                <a:gd name="connsiteY13831" fmla="*/ 1204684 h 1447571"/>
                <a:gd name="connsiteX13832" fmla="*/ 1362274 w 2566912"/>
                <a:gd name="connsiteY13832" fmla="*/ 1207160 h 1447571"/>
                <a:gd name="connsiteX13833" fmla="*/ 1362178 w 2566912"/>
                <a:gd name="connsiteY13833" fmla="*/ 1208017 h 1447571"/>
                <a:gd name="connsiteX13834" fmla="*/ 1362274 w 2566912"/>
                <a:gd name="connsiteY13834" fmla="*/ 1210970 h 1447571"/>
                <a:gd name="connsiteX13835" fmla="*/ 1363035 w 2566912"/>
                <a:gd name="connsiteY13835" fmla="*/ 1210589 h 1447571"/>
                <a:gd name="connsiteX13836" fmla="*/ 1363512 w 2566912"/>
                <a:gd name="connsiteY13836" fmla="*/ 1209732 h 1447571"/>
                <a:gd name="connsiteX13837" fmla="*/ 1364369 w 2566912"/>
                <a:gd name="connsiteY13837" fmla="*/ 1208875 h 1447571"/>
                <a:gd name="connsiteX13838" fmla="*/ 1365607 w 2566912"/>
                <a:gd name="connsiteY13838" fmla="*/ 1208684 h 1447571"/>
                <a:gd name="connsiteX13839" fmla="*/ 1367322 w 2566912"/>
                <a:gd name="connsiteY13839" fmla="*/ 1208589 h 1447571"/>
                <a:gd name="connsiteX13840" fmla="*/ 1367417 w 2566912"/>
                <a:gd name="connsiteY13840" fmla="*/ 1208684 h 1447571"/>
                <a:gd name="connsiteX13841" fmla="*/ 1369608 w 2566912"/>
                <a:gd name="connsiteY13841" fmla="*/ 1212971 h 1447571"/>
                <a:gd name="connsiteX13842" fmla="*/ 1376942 w 2566912"/>
                <a:gd name="connsiteY13842" fmla="*/ 1216590 h 1447571"/>
                <a:gd name="connsiteX13843" fmla="*/ 1377133 w 2566912"/>
                <a:gd name="connsiteY13843" fmla="*/ 1216590 h 1447571"/>
                <a:gd name="connsiteX13844" fmla="*/ 1377799 w 2566912"/>
                <a:gd name="connsiteY13844" fmla="*/ 1216304 h 1447571"/>
                <a:gd name="connsiteX13845" fmla="*/ 1378276 w 2566912"/>
                <a:gd name="connsiteY13845" fmla="*/ 1215733 h 1447571"/>
                <a:gd name="connsiteX13846" fmla="*/ 1381228 w 2566912"/>
                <a:gd name="connsiteY13846" fmla="*/ 1213066 h 1447571"/>
                <a:gd name="connsiteX13847" fmla="*/ 1384657 w 2566912"/>
                <a:gd name="connsiteY13847" fmla="*/ 1211637 h 1447571"/>
                <a:gd name="connsiteX13848" fmla="*/ 1385038 w 2566912"/>
                <a:gd name="connsiteY13848" fmla="*/ 1211446 h 1447571"/>
                <a:gd name="connsiteX13849" fmla="*/ 1385896 w 2566912"/>
                <a:gd name="connsiteY13849" fmla="*/ 1210875 h 1447571"/>
                <a:gd name="connsiteX13850" fmla="*/ 1391706 w 2566912"/>
                <a:gd name="connsiteY13850" fmla="*/ 1207922 h 1447571"/>
                <a:gd name="connsiteX13851" fmla="*/ 1391801 w 2566912"/>
                <a:gd name="connsiteY13851" fmla="*/ 1207922 h 1447571"/>
                <a:gd name="connsiteX13852" fmla="*/ 1397802 w 2566912"/>
                <a:gd name="connsiteY13852" fmla="*/ 1208208 h 1447571"/>
                <a:gd name="connsiteX13853" fmla="*/ 1402184 w 2566912"/>
                <a:gd name="connsiteY13853" fmla="*/ 1207922 h 1447571"/>
                <a:gd name="connsiteX13854" fmla="*/ 1409232 w 2566912"/>
                <a:gd name="connsiteY13854" fmla="*/ 1208589 h 1447571"/>
                <a:gd name="connsiteX13855" fmla="*/ 1410756 w 2566912"/>
                <a:gd name="connsiteY13855" fmla="*/ 1207827 h 1447571"/>
                <a:gd name="connsiteX13856" fmla="*/ 1414375 w 2566912"/>
                <a:gd name="connsiteY13856" fmla="*/ 1206493 h 1447571"/>
                <a:gd name="connsiteX13857" fmla="*/ 1414756 w 2566912"/>
                <a:gd name="connsiteY13857" fmla="*/ 1206493 h 1447571"/>
                <a:gd name="connsiteX13858" fmla="*/ 1418566 w 2566912"/>
                <a:gd name="connsiteY13858" fmla="*/ 1206208 h 1447571"/>
                <a:gd name="connsiteX13859" fmla="*/ 1418662 w 2566912"/>
                <a:gd name="connsiteY13859" fmla="*/ 1206113 h 1447571"/>
                <a:gd name="connsiteX13860" fmla="*/ 1422853 w 2566912"/>
                <a:gd name="connsiteY13860" fmla="*/ 1204017 h 1447571"/>
                <a:gd name="connsiteX13861" fmla="*/ 1428091 w 2566912"/>
                <a:gd name="connsiteY13861" fmla="*/ 1204970 h 1447571"/>
                <a:gd name="connsiteX13862" fmla="*/ 1434949 w 2566912"/>
                <a:gd name="connsiteY13862" fmla="*/ 1201159 h 1447571"/>
                <a:gd name="connsiteX13863" fmla="*/ 1441236 w 2566912"/>
                <a:gd name="connsiteY13863" fmla="*/ 1195540 h 1447571"/>
                <a:gd name="connsiteX13864" fmla="*/ 1441998 w 2566912"/>
                <a:gd name="connsiteY13864" fmla="*/ 1194873 h 1447571"/>
                <a:gd name="connsiteX13865" fmla="*/ 1447522 w 2566912"/>
                <a:gd name="connsiteY13865" fmla="*/ 1189634 h 1447571"/>
                <a:gd name="connsiteX13866" fmla="*/ 1452856 w 2566912"/>
                <a:gd name="connsiteY13866" fmla="*/ 1184681 h 1447571"/>
                <a:gd name="connsiteX13867" fmla="*/ 1457619 w 2566912"/>
                <a:gd name="connsiteY13867" fmla="*/ 1181729 h 1447571"/>
                <a:gd name="connsiteX13868" fmla="*/ 1459619 w 2566912"/>
                <a:gd name="connsiteY13868" fmla="*/ 1180586 h 1447571"/>
                <a:gd name="connsiteX13869" fmla="*/ 1464477 w 2566912"/>
                <a:gd name="connsiteY13869" fmla="*/ 1175537 h 1447571"/>
                <a:gd name="connsiteX13870" fmla="*/ 1466191 w 2566912"/>
                <a:gd name="connsiteY13870" fmla="*/ 1173632 h 1447571"/>
                <a:gd name="connsiteX13871" fmla="*/ 1470573 w 2566912"/>
                <a:gd name="connsiteY13871" fmla="*/ 1167536 h 1447571"/>
                <a:gd name="connsiteX13872" fmla="*/ 1473049 w 2566912"/>
                <a:gd name="connsiteY13872" fmla="*/ 1163917 h 1447571"/>
                <a:gd name="connsiteX13873" fmla="*/ 1480765 w 2566912"/>
                <a:gd name="connsiteY13873" fmla="*/ 1157440 h 1447571"/>
                <a:gd name="connsiteX13874" fmla="*/ 1484574 w 2566912"/>
                <a:gd name="connsiteY13874" fmla="*/ 1150772 h 1447571"/>
                <a:gd name="connsiteX13875" fmla="*/ 1484765 w 2566912"/>
                <a:gd name="connsiteY13875" fmla="*/ 1150296 h 1447571"/>
                <a:gd name="connsiteX13876" fmla="*/ 1486860 w 2566912"/>
                <a:gd name="connsiteY13876" fmla="*/ 1143057 h 1447571"/>
                <a:gd name="connsiteX13877" fmla="*/ 1487527 w 2566912"/>
                <a:gd name="connsiteY13877" fmla="*/ 1140676 h 1447571"/>
                <a:gd name="connsiteX13878" fmla="*/ 1487337 w 2566912"/>
                <a:gd name="connsiteY13878" fmla="*/ 1138961 h 1447571"/>
                <a:gd name="connsiteX13879" fmla="*/ 1486003 w 2566912"/>
                <a:gd name="connsiteY13879" fmla="*/ 1138771 h 1447571"/>
                <a:gd name="connsiteX13880" fmla="*/ 1485337 w 2566912"/>
                <a:gd name="connsiteY13880" fmla="*/ 1136866 h 1447571"/>
                <a:gd name="connsiteX13881" fmla="*/ 1487813 w 2566912"/>
                <a:gd name="connsiteY13881" fmla="*/ 1133532 h 1447571"/>
                <a:gd name="connsiteX13882" fmla="*/ 1492099 w 2566912"/>
                <a:gd name="connsiteY13882" fmla="*/ 1132294 h 1447571"/>
                <a:gd name="connsiteX13883" fmla="*/ 1497243 w 2566912"/>
                <a:gd name="connsiteY13883" fmla="*/ 1130770 h 1447571"/>
                <a:gd name="connsiteX13884" fmla="*/ 1505149 w 2566912"/>
                <a:gd name="connsiteY13884" fmla="*/ 1126388 h 1447571"/>
                <a:gd name="connsiteX13885" fmla="*/ 1509625 w 2566912"/>
                <a:gd name="connsiteY13885" fmla="*/ 1119911 h 1447571"/>
                <a:gd name="connsiteX13886" fmla="*/ 1510673 w 2566912"/>
                <a:gd name="connsiteY13886" fmla="*/ 1109243 h 1447571"/>
                <a:gd name="connsiteX13887" fmla="*/ 1510768 w 2566912"/>
                <a:gd name="connsiteY13887" fmla="*/ 1107910 h 1447571"/>
                <a:gd name="connsiteX13888" fmla="*/ 1510864 w 2566912"/>
                <a:gd name="connsiteY13888" fmla="*/ 1106576 h 1447571"/>
                <a:gd name="connsiteX13889" fmla="*/ 1511340 w 2566912"/>
                <a:gd name="connsiteY13889" fmla="*/ 1094479 h 1447571"/>
                <a:gd name="connsiteX13890" fmla="*/ 1509625 w 2566912"/>
                <a:gd name="connsiteY13890" fmla="*/ 1088288 h 1447571"/>
                <a:gd name="connsiteX13891" fmla="*/ 1512102 w 2566912"/>
                <a:gd name="connsiteY13891" fmla="*/ 1085145 h 1447571"/>
                <a:gd name="connsiteX13892" fmla="*/ 1513436 w 2566912"/>
                <a:gd name="connsiteY13892" fmla="*/ 1084002 h 1447571"/>
                <a:gd name="connsiteX13893" fmla="*/ 1519055 w 2566912"/>
                <a:gd name="connsiteY13893" fmla="*/ 1078763 h 1447571"/>
                <a:gd name="connsiteX13894" fmla="*/ 1520484 w 2566912"/>
                <a:gd name="connsiteY13894" fmla="*/ 1076287 h 1447571"/>
                <a:gd name="connsiteX13895" fmla="*/ 1520579 w 2566912"/>
                <a:gd name="connsiteY13895" fmla="*/ 1075620 h 1447571"/>
                <a:gd name="connsiteX13896" fmla="*/ 1522865 w 2566912"/>
                <a:gd name="connsiteY13896" fmla="*/ 1075239 h 1447571"/>
                <a:gd name="connsiteX13897" fmla="*/ 1523532 w 2566912"/>
                <a:gd name="connsiteY13897" fmla="*/ 1075239 h 1447571"/>
                <a:gd name="connsiteX13898" fmla="*/ 1528104 w 2566912"/>
                <a:gd name="connsiteY13898" fmla="*/ 1071429 h 1447571"/>
                <a:gd name="connsiteX13899" fmla="*/ 1531437 w 2566912"/>
                <a:gd name="connsiteY13899" fmla="*/ 1067714 h 1447571"/>
                <a:gd name="connsiteX13900" fmla="*/ 1534676 w 2566912"/>
                <a:gd name="connsiteY13900" fmla="*/ 1063904 h 1447571"/>
                <a:gd name="connsiteX13901" fmla="*/ 1540677 w 2566912"/>
                <a:gd name="connsiteY13901" fmla="*/ 1062095 h 1447571"/>
                <a:gd name="connsiteX13902" fmla="*/ 1541629 w 2566912"/>
                <a:gd name="connsiteY13902" fmla="*/ 1061904 h 1447571"/>
                <a:gd name="connsiteX13903" fmla="*/ 1554488 w 2566912"/>
                <a:gd name="connsiteY13903" fmla="*/ 1055617 h 1447571"/>
                <a:gd name="connsiteX13904" fmla="*/ 1560298 w 2566912"/>
                <a:gd name="connsiteY13904" fmla="*/ 1049807 h 1447571"/>
                <a:gd name="connsiteX13905" fmla="*/ 1562870 w 2566912"/>
                <a:gd name="connsiteY13905" fmla="*/ 1047045 h 1447571"/>
                <a:gd name="connsiteX13906" fmla="*/ 1563442 w 2566912"/>
                <a:gd name="connsiteY13906" fmla="*/ 1045902 h 1447571"/>
                <a:gd name="connsiteX13907" fmla="*/ 1561537 w 2566912"/>
                <a:gd name="connsiteY13907" fmla="*/ 1043045 h 1447571"/>
                <a:gd name="connsiteX13908" fmla="*/ 1560870 w 2566912"/>
                <a:gd name="connsiteY13908" fmla="*/ 1039711 h 1447571"/>
                <a:gd name="connsiteX13909" fmla="*/ 1563060 w 2566912"/>
                <a:gd name="connsiteY13909" fmla="*/ 1033900 h 1447571"/>
                <a:gd name="connsiteX13910" fmla="*/ 1563918 w 2566912"/>
                <a:gd name="connsiteY13910" fmla="*/ 1028566 h 1447571"/>
                <a:gd name="connsiteX13911" fmla="*/ 1563918 w 2566912"/>
                <a:gd name="connsiteY13911" fmla="*/ 1027233 h 1447571"/>
                <a:gd name="connsiteX13912" fmla="*/ 1564394 w 2566912"/>
                <a:gd name="connsiteY13912" fmla="*/ 1019613 h 1447571"/>
                <a:gd name="connsiteX13913" fmla="*/ 1565346 w 2566912"/>
                <a:gd name="connsiteY13913" fmla="*/ 1015612 h 1447571"/>
                <a:gd name="connsiteX13914" fmla="*/ 1566108 w 2566912"/>
                <a:gd name="connsiteY13914" fmla="*/ 1009040 h 1447571"/>
                <a:gd name="connsiteX13915" fmla="*/ 1565442 w 2566912"/>
                <a:gd name="connsiteY13915" fmla="*/ 1007707 h 1447571"/>
                <a:gd name="connsiteX13916" fmla="*/ 1563918 w 2566912"/>
                <a:gd name="connsiteY13916" fmla="*/ 1007707 h 1447571"/>
                <a:gd name="connsiteX13917" fmla="*/ 1563442 w 2566912"/>
                <a:gd name="connsiteY13917" fmla="*/ 1007802 h 1447571"/>
                <a:gd name="connsiteX13918" fmla="*/ 1563060 w 2566912"/>
                <a:gd name="connsiteY13918" fmla="*/ 1005707 h 1447571"/>
                <a:gd name="connsiteX13919" fmla="*/ 1560489 w 2566912"/>
                <a:gd name="connsiteY13919" fmla="*/ 1003040 h 1447571"/>
                <a:gd name="connsiteX13920" fmla="*/ 1560298 w 2566912"/>
                <a:gd name="connsiteY13920" fmla="*/ 1002944 h 1447571"/>
                <a:gd name="connsiteX13921" fmla="*/ 1559155 w 2566912"/>
                <a:gd name="connsiteY13921" fmla="*/ 999134 h 1447571"/>
                <a:gd name="connsiteX13922" fmla="*/ 1558393 w 2566912"/>
                <a:gd name="connsiteY13922" fmla="*/ 996086 h 1447571"/>
                <a:gd name="connsiteX13923" fmla="*/ 1557536 w 2566912"/>
                <a:gd name="connsiteY13923" fmla="*/ 993038 h 1447571"/>
                <a:gd name="connsiteX13924" fmla="*/ 1556965 w 2566912"/>
                <a:gd name="connsiteY13924" fmla="*/ 985704 h 1447571"/>
                <a:gd name="connsiteX13925" fmla="*/ 1558965 w 2566912"/>
                <a:gd name="connsiteY13925" fmla="*/ 973417 h 1447571"/>
                <a:gd name="connsiteX13926" fmla="*/ 1556583 w 2566912"/>
                <a:gd name="connsiteY13926" fmla="*/ 968940 h 1447571"/>
                <a:gd name="connsiteX13927" fmla="*/ 1557441 w 2566912"/>
                <a:gd name="connsiteY13927" fmla="*/ 962463 h 1447571"/>
                <a:gd name="connsiteX13928" fmla="*/ 1557726 w 2566912"/>
                <a:gd name="connsiteY13928" fmla="*/ 961225 h 1447571"/>
                <a:gd name="connsiteX13929" fmla="*/ 1561251 w 2566912"/>
                <a:gd name="connsiteY13929" fmla="*/ 957224 h 1447571"/>
                <a:gd name="connsiteX13930" fmla="*/ 1561346 w 2566912"/>
                <a:gd name="connsiteY13930" fmla="*/ 957129 h 1447571"/>
                <a:gd name="connsiteX13931" fmla="*/ 1564965 w 2566912"/>
                <a:gd name="connsiteY13931" fmla="*/ 954081 h 1447571"/>
                <a:gd name="connsiteX13932" fmla="*/ 1567061 w 2566912"/>
                <a:gd name="connsiteY13932" fmla="*/ 947985 h 1447571"/>
                <a:gd name="connsiteX13933" fmla="*/ 1568204 w 2566912"/>
                <a:gd name="connsiteY13933" fmla="*/ 946556 h 1447571"/>
                <a:gd name="connsiteX13934" fmla="*/ 1570490 w 2566912"/>
                <a:gd name="connsiteY13934" fmla="*/ 943413 h 1447571"/>
                <a:gd name="connsiteX13935" fmla="*/ 1573062 w 2566912"/>
                <a:gd name="connsiteY13935" fmla="*/ 940841 h 1447571"/>
                <a:gd name="connsiteX13936" fmla="*/ 1575348 w 2566912"/>
                <a:gd name="connsiteY13936" fmla="*/ 937698 h 1447571"/>
                <a:gd name="connsiteX13937" fmla="*/ 1575824 w 2566912"/>
                <a:gd name="connsiteY13937" fmla="*/ 936745 h 1447571"/>
                <a:gd name="connsiteX13938" fmla="*/ 1578872 w 2566912"/>
                <a:gd name="connsiteY13938" fmla="*/ 936174 h 1447571"/>
                <a:gd name="connsiteX13939" fmla="*/ 1586111 w 2566912"/>
                <a:gd name="connsiteY13939" fmla="*/ 930078 h 1447571"/>
                <a:gd name="connsiteX13940" fmla="*/ 1588111 w 2566912"/>
                <a:gd name="connsiteY13940" fmla="*/ 926935 h 1447571"/>
                <a:gd name="connsiteX13941" fmla="*/ 1590112 w 2566912"/>
                <a:gd name="connsiteY13941" fmla="*/ 923791 h 1447571"/>
                <a:gd name="connsiteX13942" fmla="*/ 1606399 w 2566912"/>
                <a:gd name="connsiteY13942" fmla="*/ 910361 h 1447571"/>
                <a:gd name="connsiteX13943" fmla="*/ 1618496 w 2566912"/>
                <a:gd name="connsiteY13943" fmla="*/ 900550 h 1447571"/>
                <a:gd name="connsiteX13944" fmla="*/ 1622687 w 2566912"/>
                <a:gd name="connsiteY13944" fmla="*/ 896455 h 1447571"/>
                <a:gd name="connsiteX13945" fmla="*/ 1631450 w 2566912"/>
                <a:gd name="connsiteY13945" fmla="*/ 887692 h 1447571"/>
                <a:gd name="connsiteX13946" fmla="*/ 1640975 w 2566912"/>
                <a:gd name="connsiteY13946" fmla="*/ 876452 h 1447571"/>
                <a:gd name="connsiteX13947" fmla="*/ 1643451 w 2566912"/>
                <a:gd name="connsiteY13947" fmla="*/ 873309 h 1447571"/>
                <a:gd name="connsiteX13948" fmla="*/ 1646976 w 2566912"/>
                <a:gd name="connsiteY13948" fmla="*/ 868737 h 1447571"/>
                <a:gd name="connsiteX13949" fmla="*/ 1649834 w 2566912"/>
                <a:gd name="connsiteY13949" fmla="*/ 857783 h 1447571"/>
                <a:gd name="connsiteX13950" fmla="*/ 1652024 w 2566912"/>
                <a:gd name="connsiteY13950" fmla="*/ 854545 h 1447571"/>
                <a:gd name="connsiteX13951" fmla="*/ 1653167 w 2566912"/>
                <a:gd name="connsiteY13951" fmla="*/ 853402 h 1447571"/>
                <a:gd name="connsiteX13952" fmla="*/ 1657549 w 2566912"/>
                <a:gd name="connsiteY13952" fmla="*/ 844734 h 1447571"/>
                <a:gd name="connsiteX13953" fmla="*/ 1657644 w 2566912"/>
                <a:gd name="connsiteY13953" fmla="*/ 844448 h 1447571"/>
                <a:gd name="connsiteX13954" fmla="*/ 1660120 w 2566912"/>
                <a:gd name="connsiteY13954" fmla="*/ 836447 h 1447571"/>
                <a:gd name="connsiteX13955" fmla="*/ 1661263 w 2566912"/>
                <a:gd name="connsiteY13955" fmla="*/ 834637 h 1447571"/>
                <a:gd name="connsiteX13956" fmla="*/ 1661454 w 2566912"/>
                <a:gd name="connsiteY13956" fmla="*/ 834542 h 1447571"/>
                <a:gd name="connsiteX13957" fmla="*/ 1661549 w 2566912"/>
                <a:gd name="connsiteY13957" fmla="*/ 832161 h 1447571"/>
                <a:gd name="connsiteX13958" fmla="*/ 1661454 w 2566912"/>
                <a:gd name="connsiteY13958" fmla="*/ 831875 h 1447571"/>
                <a:gd name="connsiteX13959" fmla="*/ 1662787 w 2566912"/>
                <a:gd name="connsiteY13959" fmla="*/ 825303 h 1447571"/>
                <a:gd name="connsiteX13960" fmla="*/ 1662978 w 2566912"/>
                <a:gd name="connsiteY13960" fmla="*/ 824541 h 1447571"/>
                <a:gd name="connsiteX13961" fmla="*/ 1662501 w 2566912"/>
                <a:gd name="connsiteY13961" fmla="*/ 823017 h 1447571"/>
                <a:gd name="connsiteX13962" fmla="*/ 1660120 w 2566912"/>
                <a:gd name="connsiteY13962" fmla="*/ 821874 h 1447571"/>
                <a:gd name="connsiteX13963" fmla="*/ 1656787 w 2566912"/>
                <a:gd name="connsiteY13963" fmla="*/ 823208 h 1447571"/>
                <a:gd name="connsiteX13964" fmla="*/ 1656215 w 2566912"/>
                <a:gd name="connsiteY13964" fmla="*/ 823588 h 1447571"/>
                <a:gd name="connsiteX13965" fmla="*/ 1652119 w 2566912"/>
                <a:gd name="connsiteY13965" fmla="*/ 825208 h 1447571"/>
                <a:gd name="connsiteX13966" fmla="*/ 1644880 w 2566912"/>
                <a:gd name="connsiteY13966" fmla="*/ 827017 h 1447571"/>
                <a:gd name="connsiteX13967" fmla="*/ 1636784 w 2566912"/>
                <a:gd name="connsiteY13967" fmla="*/ 827875 h 1447571"/>
                <a:gd name="connsiteX13968" fmla="*/ 1634498 w 2566912"/>
                <a:gd name="connsiteY13968" fmla="*/ 827970 h 1447571"/>
                <a:gd name="connsiteX13969" fmla="*/ 1628878 w 2566912"/>
                <a:gd name="connsiteY13969" fmla="*/ 831018 h 1447571"/>
                <a:gd name="connsiteX13970" fmla="*/ 1628592 w 2566912"/>
                <a:gd name="connsiteY13970" fmla="*/ 831208 h 1447571"/>
                <a:gd name="connsiteX13971" fmla="*/ 1620306 w 2566912"/>
                <a:gd name="connsiteY13971" fmla="*/ 832542 h 1447571"/>
                <a:gd name="connsiteX13972" fmla="*/ 1618687 w 2566912"/>
                <a:gd name="connsiteY13972" fmla="*/ 832637 h 1447571"/>
                <a:gd name="connsiteX13973" fmla="*/ 1613924 w 2566912"/>
                <a:gd name="connsiteY13973" fmla="*/ 834828 h 1447571"/>
                <a:gd name="connsiteX13974" fmla="*/ 1612114 w 2566912"/>
                <a:gd name="connsiteY13974" fmla="*/ 835780 h 1447571"/>
                <a:gd name="connsiteX13975" fmla="*/ 1610685 w 2566912"/>
                <a:gd name="connsiteY13975" fmla="*/ 836542 h 1447571"/>
                <a:gd name="connsiteX13976" fmla="*/ 1607637 w 2566912"/>
                <a:gd name="connsiteY13976" fmla="*/ 837876 h 1447571"/>
                <a:gd name="connsiteX13977" fmla="*/ 1599732 w 2566912"/>
                <a:gd name="connsiteY13977" fmla="*/ 830923 h 1447571"/>
                <a:gd name="connsiteX13978" fmla="*/ 1595731 w 2566912"/>
                <a:gd name="connsiteY13978" fmla="*/ 825493 h 1447571"/>
                <a:gd name="connsiteX13979" fmla="*/ 1599637 w 2566912"/>
                <a:gd name="connsiteY13979" fmla="*/ 824636 h 1447571"/>
                <a:gd name="connsiteX13980" fmla="*/ 1599446 w 2566912"/>
                <a:gd name="connsiteY13980" fmla="*/ 823874 h 1447571"/>
                <a:gd name="connsiteX13981" fmla="*/ 1595636 w 2566912"/>
                <a:gd name="connsiteY13981" fmla="*/ 824732 h 1447571"/>
                <a:gd name="connsiteX13982" fmla="*/ 1597827 w 2566912"/>
                <a:gd name="connsiteY13982" fmla="*/ 822065 h 1447571"/>
                <a:gd name="connsiteX13983" fmla="*/ 1598684 w 2566912"/>
                <a:gd name="connsiteY13983" fmla="*/ 821112 h 1447571"/>
                <a:gd name="connsiteX13984" fmla="*/ 1597827 w 2566912"/>
                <a:gd name="connsiteY13984" fmla="*/ 816445 h 1447571"/>
                <a:gd name="connsiteX13985" fmla="*/ 1597636 w 2566912"/>
                <a:gd name="connsiteY13985" fmla="*/ 816159 h 1447571"/>
                <a:gd name="connsiteX13986" fmla="*/ 1592588 w 2566912"/>
                <a:gd name="connsiteY13986" fmla="*/ 813016 h 1447571"/>
                <a:gd name="connsiteX13987" fmla="*/ 1592398 w 2566912"/>
                <a:gd name="connsiteY13987" fmla="*/ 812920 h 1447571"/>
                <a:gd name="connsiteX13988" fmla="*/ 1590112 w 2566912"/>
                <a:gd name="connsiteY13988" fmla="*/ 812254 h 1447571"/>
                <a:gd name="connsiteX13989" fmla="*/ 1588207 w 2566912"/>
                <a:gd name="connsiteY13989" fmla="*/ 811778 h 1447571"/>
                <a:gd name="connsiteX13990" fmla="*/ 1584778 w 2566912"/>
                <a:gd name="connsiteY13990" fmla="*/ 807872 h 1447571"/>
                <a:gd name="connsiteX13991" fmla="*/ 1580491 w 2566912"/>
                <a:gd name="connsiteY13991" fmla="*/ 802348 h 1447571"/>
                <a:gd name="connsiteX13992" fmla="*/ 1578586 w 2566912"/>
                <a:gd name="connsiteY13992" fmla="*/ 801491 h 1447571"/>
                <a:gd name="connsiteX13993" fmla="*/ 1577824 w 2566912"/>
                <a:gd name="connsiteY13993" fmla="*/ 801300 h 1447571"/>
                <a:gd name="connsiteX13994" fmla="*/ 1576015 w 2566912"/>
                <a:gd name="connsiteY13994" fmla="*/ 799300 h 1447571"/>
                <a:gd name="connsiteX13995" fmla="*/ 1573728 w 2566912"/>
                <a:gd name="connsiteY13995" fmla="*/ 797395 h 1447571"/>
                <a:gd name="connsiteX13996" fmla="*/ 1573348 w 2566912"/>
                <a:gd name="connsiteY13996" fmla="*/ 797204 h 1447571"/>
                <a:gd name="connsiteX13997" fmla="*/ 1572967 w 2566912"/>
                <a:gd name="connsiteY13997" fmla="*/ 797014 h 1447571"/>
                <a:gd name="connsiteX13998" fmla="*/ 1571252 w 2566912"/>
                <a:gd name="connsiteY13998" fmla="*/ 795871 h 1447571"/>
                <a:gd name="connsiteX13999" fmla="*/ 1569061 w 2566912"/>
                <a:gd name="connsiteY13999" fmla="*/ 795871 h 1447571"/>
                <a:gd name="connsiteX14000" fmla="*/ 1568490 w 2566912"/>
                <a:gd name="connsiteY14000" fmla="*/ 796157 h 1447571"/>
                <a:gd name="connsiteX14001" fmla="*/ 1567156 w 2566912"/>
                <a:gd name="connsiteY14001" fmla="*/ 794442 h 1447571"/>
                <a:gd name="connsiteX14002" fmla="*/ 1567061 w 2566912"/>
                <a:gd name="connsiteY14002" fmla="*/ 794251 h 1447571"/>
                <a:gd name="connsiteX14003" fmla="*/ 1565537 w 2566912"/>
                <a:gd name="connsiteY14003" fmla="*/ 789870 h 1447571"/>
                <a:gd name="connsiteX14004" fmla="*/ 1565346 w 2566912"/>
                <a:gd name="connsiteY14004" fmla="*/ 789013 h 1447571"/>
                <a:gd name="connsiteX14005" fmla="*/ 1564299 w 2566912"/>
                <a:gd name="connsiteY14005" fmla="*/ 784250 h 1447571"/>
                <a:gd name="connsiteX14006" fmla="*/ 1559441 w 2566912"/>
                <a:gd name="connsiteY14006" fmla="*/ 774154 h 1447571"/>
                <a:gd name="connsiteX14007" fmla="*/ 1552678 w 2566912"/>
                <a:gd name="connsiteY14007" fmla="*/ 768820 h 1447571"/>
                <a:gd name="connsiteX14008" fmla="*/ 1551726 w 2566912"/>
                <a:gd name="connsiteY14008" fmla="*/ 768248 h 1447571"/>
                <a:gd name="connsiteX14009" fmla="*/ 1551630 w 2566912"/>
                <a:gd name="connsiteY14009" fmla="*/ 764438 h 1447571"/>
                <a:gd name="connsiteX14010" fmla="*/ 1551726 w 2566912"/>
                <a:gd name="connsiteY14010" fmla="*/ 763295 h 1447571"/>
                <a:gd name="connsiteX14011" fmla="*/ 1549726 w 2566912"/>
                <a:gd name="connsiteY14011" fmla="*/ 756056 h 1447571"/>
                <a:gd name="connsiteX14012" fmla="*/ 1549059 w 2566912"/>
                <a:gd name="connsiteY14012" fmla="*/ 753961 h 1447571"/>
                <a:gd name="connsiteX14013" fmla="*/ 1548392 w 2566912"/>
                <a:gd name="connsiteY14013" fmla="*/ 747960 h 1447571"/>
                <a:gd name="connsiteX14014" fmla="*/ 1548297 w 2566912"/>
                <a:gd name="connsiteY14014" fmla="*/ 747103 h 1447571"/>
                <a:gd name="connsiteX14015" fmla="*/ 1547630 w 2566912"/>
                <a:gd name="connsiteY14015" fmla="*/ 743388 h 1447571"/>
                <a:gd name="connsiteX14016" fmla="*/ 1547249 w 2566912"/>
                <a:gd name="connsiteY14016" fmla="*/ 741578 h 1447571"/>
                <a:gd name="connsiteX14017" fmla="*/ 1542963 w 2566912"/>
                <a:gd name="connsiteY14017" fmla="*/ 737483 h 1447571"/>
                <a:gd name="connsiteX14018" fmla="*/ 1540677 w 2566912"/>
                <a:gd name="connsiteY14018" fmla="*/ 735578 h 1447571"/>
                <a:gd name="connsiteX14019" fmla="*/ 1534771 w 2566912"/>
                <a:gd name="connsiteY14019" fmla="*/ 726719 h 1447571"/>
                <a:gd name="connsiteX14020" fmla="*/ 1536581 w 2566912"/>
                <a:gd name="connsiteY14020" fmla="*/ 724243 h 1447571"/>
                <a:gd name="connsiteX14021" fmla="*/ 1537057 w 2566912"/>
                <a:gd name="connsiteY14021" fmla="*/ 723671 h 1447571"/>
                <a:gd name="connsiteX14022" fmla="*/ 1535724 w 2566912"/>
                <a:gd name="connsiteY14022" fmla="*/ 721290 h 1447571"/>
                <a:gd name="connsiteX14023" fmla="*/ 1532866 w 2566912"/>
                <a:gd name="connsiteY14023" fmla="*/ 718147 h 1447571"/>
                <a:gd name="connsiteX14024" fmla="*/ 1529056 w 2566912"/>
                <a:gd name="connsiteY14024" fmla="*/ 714051 h 1447571"/>
                <a:gd name="connsiteX14025" fmla="*/ 1523055 w 2566912"/>
                <a:gd name="connsiteY14025" fmla="*/ 706526 h 1447571"/>
                <a:gd name="connsiteX14026" fmla="*/ 1520960 w 2566912"/>
                <a:gd name="connsiteY14026" fmla="*/ 703478 h 1447571"/>
                <a:gd name="connsiteX14027" fmla="*/ 1520198 w 2566912"/>
                <a:gd name="connsiteY14027" fmla="*/ 702430 h 1447571"/>
                <a:gd name="connsiteX14028" fmla="*/ 1519626 w 2566912"/>
                <a:gd name="connsiteY14028" fmla="*/ 699954 h 1447571"/>
                <a:gd name="connsiteX14029" fmla="*/ 1519055 w 2566912"/>
                <a:gd name="connsiteY14029" fmla="*/ 697192 h 1447571"/>
                <a:gd name="connsiteX14030" fmla="*/ 1515245 w 2566912"/>
                <a:gd name="connsiteY14030" fmla="*/ 693477 h 1447571"/>
                <a:gd name="connsiteX14031" fmla="*/ 1513530 w 2566912"/>
                <a:gd name="connsiteY14031" fmla="*/ 692048 h 1447571"/>
                <a:gd name="connsiteX14032" fmla="*/ 1510959 w 2566912"/>
                <a:gd name="connsiteY14032" fmla="*/ 684428 h 1447571"/>
                <a:gd name="connsiteX14033" fmla="*/ 1508196 w 2566912"/>
                <a:gd name="connsiteY14033" fmla="*/ 679094 h 1447571"/>
                <a:gd name="connsiteX14034" fmla="*/ 1506959 w 2566912"/>
                <a:gd name="connsiteY14034" fmla="*/ 676808 h 1447571"/>
                <a:gd name="connsiteX14035" fmla="*/ 1506959 w 2566912"/>
                <a:gd name="connsiteY14035" fmla="*/ 674713 h 1447571"/>
                <a:gd name="connsiteX14036" fmla="*/ 1507435 w 2566912"/>
                <a:gd name="connsiteY14036" fmla="*/ 673855 h 1447571"/>
                <a:gd name="connsiteX14037" fmla="*/ 1508292 w 2566912"/>
                <a:gd name="connsiteY14037" fmla="*/ 672332 h 1447571"/>
                <a:gd name="connsiteX14038" fmla="*/ 1508387 w 2566912"/>
                <a:gd name="connsiteY14038" fmla="*/ 672236 h 1447571"/>
                <a:gd name="connsiteX14039" fmla="*/ 1509340 w 2566912"/>
                <a:gd name="connsiteY14039" fmla="*/ 673093 h 1447571"/>
                <a:gd name="connsiteX14040" fmla="*/ 1510387 w 2566912"/>
                <a:gd name="connsiteY14040" fmla="*/ 675951 h 1447571"/>
                <a:gd name="connsiteX14041" fmla="*/ 1511530 w 2566912"/>
                <a:gd name="connsiteY14041" fmla="*/ 678142 h 1447571"/>
                <a:gd name="connsiteX14042" fmla="*/ 1513149 w 2566912"/>
                <a:gd name="connsiteY14042" fmla="*/ 681380 h 1447571"/>
                <a:gd name="connsiteX14043" fmla="*/ 1515435 w 2566912"/>
                <a:gd name="connsiteY14043" fmla="*/ 685666 h 1447571"/>
                <a:gd name="connsiteX14044" fmla="*/ 1517817 w 2566912"/>
                <a:gd name="connsiteY14044" fmla="*/ 690238 h 1447571"/>
                <a:gd name="connsiteX14045" fmla="*/ 1520198 w 2566912"/>
                <a:gd name="connsiteY14045" fmla="*/ 695953 h 1447571"/>
                <a:gd name="connsiteX14046" fmla="*/ 1520960 w 2566912"/>
                <a:gd name="connsiteY14046" fmla="*/ 697287 h 1447571"/>
                <a:gd name="connsiteX14047" fmla="*/ 1522674 w 2566912"/>
                <a:gd name="connsiteY14047" fmla="*/ 699478 h 1447571"/>
                <a:gd name="connsiteX14048" fmla="*/ 1522674 w 2566912"/>
                <a:gd name="connsiteY14048" fmla="*/ 699478 h 1447571"/>
                <a:gd name="connsiteX14049" fmla="*/ 1523341 w 2566912"/>
                <a:gd name="connsiteY14049" fmla="*/ 699001 h 1447571"/>
                <a:gd name="connsiteX14050" fmla="*/ 1523913 w 2566912"/>
                <a:gd name="connsiteY14050" fmla="*/ 695477 h 1447571"/>
                <a:gd name="connsiteX14051" fmla="*/ 1523722 w 2566912"/>
                <a:gd name="connsiteY14051" fmla="*/ 687286 h 1447571"/>
                <a:gd name="connsiteX14052" fmla="*/ 1524484 w 2566912"/>
                <a:gd name="connsiteY14052" fmla="*/ 685857 h 1447571"/>
                <a:gd name="connsiteX14053" fmla="*/ 1526865 w 2566912"/>
                <a:gd name="connsiteY14053" fmla="*/ 681285 h 1447571"/>
                <a:gd name="connsiteX14054" fmla="*/ 1528675 w 2566912"/>
                <a:gd name="connsiteY14054" fmla="*/ 676903 h 1447571"/>
                <a:gd name="connsiteX14055" fmla="*/ 1528675 w 2566912"/>
                <a:gd name="connsiteY14055" fmla="*/ 681571 h 1447571"/>
                <a:gd name="connsiteX14056" fmla="*/ 1528390 w 2566912"/>
                <a:gd name="connsiteY14056" fmla="*/ 683571 h 1447571"/>
                <a:gd name="connsiteX14057" fmla="*/ 1528008 w 2566912"/>
                <a:gd name="connsiteY14057" fmla="*/ 689953 h 1447571"/>
                <a:gd name="connsiteX14058" fmla="*/ 1528294 w 2566912"/>
                <a:gd name="connsiteY14058" fmla="*/ 690905 h 1447571"/>
                <a:gd name="connsiteX14059" fmla="*/ 1530104 w 2566912"/>
                <a:gd name="connsiteY14059" fmla="*/ 693858 h 1447571"/>
                <a:gd name="connsiteX14060" fmla="*/ 1532866 w 2566912"/>
                <a:gd name="connsiteY14060" fmla="*/ 695477 h 1447571"/>
                <a:gd name="connsiteX14061" fmla="*/ 1534962 w 2566912"/>
                <a:gd name="connsiteY14061" fmla="*/ 696811 h 1447571"/>
                <a:gd name="connsiteX14062" fmla="*/ 1540296 w 2566912"/>
                <a:gd name="connsiteY14062" fmla="*/ 707098 h 1447571"/>
                <a:gd name="connsiteX14063" fmla="*/ 1542963 w 2566912"/>
                <a:gd name="connsiteY14063" fmla="*/ 709860 h 1447571"/>
                <a:gd name="connsiteX14064" fmla="*/ 1545059 w 2566912"/>
                <a:gd name="connsiteY14064" fmla="*/ 712051 h 1447571"/>
                <a:gd name="connsiteX14065" fmla="*/ 1545249 w 2566912"/>
                <a:gd name="connsiteY14065" fmla="*/ 712337 h 1447571"/>
                <a:gd name="connsiteX14066" fmla="*/ 1548583 w 2566912"/>
                <a:gd name="connsiteY14066" fmla="*/ 717385 h 1447571"/>
                <a:gd name="connsiteX14067" fmla="*/ 1552678 w 2566912"/>
                <a:gd name="connsiteY14067" fmla="*/ 724243 h 1447571"/>
                <a:gd name="connsiteX14068" fmla="*/ 1554012 w 2566912"/>
                <a:gd name="connsiteY14068" fmla="*/ 724624 h 1447571"/>
                <a:gd name="connsiteX14069" fmla="*/ 1558965 w 2566912"/>
                <a:gd name="connsiteY14069" fmla="*/ 726815 h 1447571"/>
                <a:gd name="connsiteX14070" fmla="*/ 1559441 w 2566912"/>
                <a:gd name="connsiteY14070" fmla="*/ 727386 h 1447571"/>
                <a:gd name="connsiteX14071" fmla="*/ 1562680 w 2566912"/>
                <a:gd name="connsiteY14071" fmla="*/ 733101 h 1447571"/>
                <a:gd name="connsiteX14072" fmla="*/ 1564870 w 2566912"/>
                <a:gd name="connsiteY14072" fmla="*/ 743864 h 1447571"/>
                <a:gd name="connsiteX14073" fmla="*/ 1567156 w 2566912"/>
                <a:gd name="connsiteY14073" fmla="*/ 751865 h 1447571"/>
                <a:gd name="connsiteX14074" fmla="*/ 1571919 w 2566912"/>
                <a:gd name="connsiteY14074" fmla="*/ 756151 h 1447571"/>
                <a:gd name="connsiteX14075" fmla="*/ 1573157 w 2566912"/>
                <a:gd name="connsiteY14075" fmla="*/ 756437 h 1447571"/>
                <a:gd name="connsiteX14076" fmla="*/ 1579062 w 2566912"/>
                <a:gd name="connsiteY14076" fmla="*/ 758818 h 1447571"/>
                <a:gd name="connsiteX14077" fmla="*/ 1584682 w 2566912"/>
                <a:gd name="connsiteY14077" fmla="*/ 769296 h 1447571"/>
                <a:gd name="connsiteX14078" fmla="*/ 1585063 w 2566912"/>
                <a:gd name="connsiteY14078" fmla="*/ 770725 h 1447571"/>
                <a:gd name="connsiteX14079" fmla="*/ 1586968 w 2566912"/>
                <a:gd name="connsiteY14079" fmla="*/ 774535 h 1447571"/>
                <a:gd name="connsiteX14080" fmla="*/ 1591635 w 2566912"/>
                <a:gd name="connsiteY14080" fmla="*/ 781964 h 1447571"/>
                <a:gd name="connsiteX14081" fmla="*/ 1596017 w 2566912"/>
                <a:gd name="connsiteY14081" fmla="*/ 790061 h 1447571"/>
                <a:gd name="connsiteX14082" fmla="*/ 1595255 w 2566912"/>
                <a:gd name="connsiteY14082" fmla="*/ 794347 h 1447571"/>
                <a:gd name="connsiteX14083" fmla="*/ 1594683 w 2566912"/>
                <a:gd name="connsiteY14083" fmla="*/ 796918 h 1447571"/>
                <a:gd name="connsiteX14084" fmla="*/ 1596779 w 2566912"/>
                <a:gd name="connsiteY14084" fmla="*/ 802729 h 1447571"/>
                <a:gd name="connsiteX14085" fmla="*/ 1597446 w 2566912"/>
                <a:gd name="connsiteY14085" fmla="*/ 808063 h 1447571"/>
                <a:gd name="connsiteX14086" fmla="*/ 1597446 w 2566912"/>
                <a:gd name="connsiteY14086" fmla="*/ 809301 h 1447571"/>
                <a:gd name="connsiteX14087" fmla="*/ 1600208 w 2566912"/>
                <a:gd name="connsiteY14087" fmla="*/ 812825 h 1447571"/>
                <a:gd name="connsiteX14088" fmla="*/ 1601446 w 2566912"/>
                <a:gd name="connsiteY14088" fmla="*/ 814063 h 1447571"/>
                <a:gd name="connsiteX14089" fmla="*/ 1602209 w 2566912"/>
                <a:gd name="connsiteY14089" fmla="*/ 815207 h 1447571"/>
                <a:gd name="connsiteX14090" fmla="*/ 1605066 w 2566912"/>
                <a:gd name="connsiteY14090" fmla="*/ 818159 h 1447571"/>
                <a:gd name="connsiteX14091" fmla="*/ 1612877 w 2566912"/>
                <a:gd name="connsiteY14091" fmla="*/ 817302 h 1447571"/>
                <a:gd name="connsiteX14092" fmla="*/ 1616305 w 2566912"/>
                <a:gd name="connsiteY14092" fmla="*/ 814445 h 1447571"/>
                <a:gd name="connsiteX14093" fmla="*/ 1617448 w 2566912"/>
                <a:gd name="connsiteY14093" fmla="*/ 813301 h 1447571"/>
                <a:gd name="connsiteX14094" fmla="*/ 1626973 w 2566912"/>
                <a:gd name="connsiteY14094" fmla="*/ 811301 h 1447571"/>
                <a:gd name="connsiteX14095" fmla="*/ 1634974 w 2566912"/>
                <a:gd name="connsiteY14095" fmla="*/ 807777 h 1447571"/>
                <a:gd name="connsiteX14096" fmla="*/ 1635260 w 2566912"/>
                <a:gd name="connsiteY14096" fmla="*/ 807587 h 1447571"/>
                <a:gd name="connsiteX14097" fmla="*/ 1639832 w 2566912"/>
                <a:gd name="connsiteY14097" fmla="*/ 806253 h 1447571"/>
                <a:gd name="connsiteX14098" fmla="*/ 1642308 w 2566912"/>
                <a:gd name="connsiteY14098" fmla="*/ 805586 h 1447571"/>
                <a:gd name="connsiteX14099" fmla="*/ 1648405 w 2566912"/>
                <a:gd name="connsiteY14099" fmla="*/ 802062 h 1447571"/>
                <a:gd name="connsiteX14100" fmla="*/ 1648785 w 2566912"/>
                <a:gd name="connsiteY14100" fmla="*/ 801776 h 1447571"/>
                <a:gd name="connsiteX14101" fmla="*/ 1657644 w 2566912"/>
                <a:gd name="connsiteY14101" fmla="*/ 797871 h 1447571"/>
                <a:gd name="connsiteX14102" fmla="*/ 1658977 w 2566912"/>
                <a:gd name="connsiteY14102" fmla="*/ 797490 h 1447571"/>
                <a:gd name="connsiteX14103" fmla="*/ 1667550 w 2566912"/>
                <a:gd name="connsiteY14103" fmla="*/ 794918 h 1447571"/>
                <a:gd name="connsiteX14104" fmla="*/ 1671931 w 2566912"/>
                <a:gd name="connsiteY14104" fmla="*/ 793966 h 1447571"/>
                <a:gd name="connsiteX14105" fmla="*/ 1673932 w 2566912"/>
                <a:gd name="connsiteY14105" fmla="*/ 793680 h 1447571"/>
                <a:gd name="connsiteX14106" fmla="*/ 1676122 w 2566912"/>
                <a:gd name="connsiteY14106" fmla="*/ 788346 h 1447571"/>
                <a:gd name="connsiteX14107" fmla="*/ 1676313 w 2566912"/>
                <a:gd name="connsiteY14107" fmla="*/ 787298 h 1447571"/>
                <a:gd name="connsiteX14108" fmla="*/ 1683837 w 2566912"/>
                <a:gd name="connsiteY14108" fmla="*/ 783203 h 1447571"/>
                <a:gd name="connsiteX14109" fmla="*/ 1684599 w 2566912"/>
                <a:gd name="connsiteY14109" fmla="*/ 782821 h 1447571"/>
                <a:gd name="connsiteX14110" fmla="*/ 1696220 w 2566912"/>
                <a:gd name="connsiteY14110" fmla="*/ 779107 h 1447571"/>
                <a:gd name="connsiteX14111" fmla="*/ 1699078 w 2566912"/>
                <a:gd name="connsiteY14111" fmla="*/ 774249 h 1447571"/>
                <a:gd name="connsiteX14112" fmla="*/ 1699078 w 2566912"/>
                <a:gd name="connsiteY14112" fmla="*/ 774154 h 1447571"/>
                <a:gd name="connsiteX14113" fmla="*/ 1705745 w 2566912"/>
                <a:gd name="connsiteY14113" fmla="*/ 771201 h 1447571"/>
                <a:gd name="connsiteX14114" fmla="*/ 1708221 w 2566912"/>
                <a:gd name="connsiteY14114" fmla="*/ 766724 h 1447571"/>
                <a:gd name="connsiteX14115" fmla="*/ 1708507 w 2566912"/>
                <a:gd name="connsiteY14115" fmla="*/ 765486 h 1447571"/>
                <a:gd name="connsiteX14116" fmla="*/ 1710508 w 2566912"/>
                <a:gd name="connsiteY14116" fmla="*/ 764343 h 1447571"/>
                <a:gd name="connsiteX14117" fmla="*/ 1711460 w 2566912"/>
                <a:gd name="connsiteY14117" fmla="*/ 763962 h 1447571"/>
                <a:gd name="connsiteX14118" fmla="*/ 1713841 w 2566912"/>
                <a:gd name="connsiteY14118" fmla="*/ 762152 h 1447571"/>
                <a:gd name="connsiteX14119" fmla="*/ 1716127 w 2566912"/>
                <a:gd name="connsiteY14119" fmla="*/ 760342 h 1447571"/>
                <a:gd name="connsiteX14120" fmla="*/ 1717842 w 2566912"/>
                <a:gd name="connsiteY14120" fmla="*/ 754818 h 1447571"/>
                <a:gd name="connsiteX14121" fmla="*/ 1718223 w 2566912"/>
                <a:gd name="connsiteY14121" fmla="*/ 752627 h 1447571"/>
                <a:gd name="connsiteX14122" fmla="*/ 1721461 w 2566912"/>
                <a:gd name="connsiteY14122" fmla="*/ 751484 h 1447571"/>
                <a:gd name="connsiteX14123" fmla="*/ 1722795 w 2566912"/>
                <a:gd name="connsiteY14123" fmla="*/ 751294 h 1447571"/>
                <a:gd name="connsiteX14124" fmla="*/ 1724890 w 2566912"/>
                <a:gd name="connsiteY14124" fmla="*/ 745769 h 1447571"/>
                <a:gd name="connsiteX14125" fmla="*/ 1729081 w 2566912"/>
                <a:gd name="connsiteY14125" fmla="*/ 741007 h 1447571"/>
                <a:gd name="connsiteX14126" fmla="*/ 1729939 w 2566912"/>
                <a:gd name="connsiteY14126" fmla="*/ 740149 h 1447571"/>
                <a:gd name="connsiteX14127" fmla="*/ 1731368 w 2566912"/>
                <a:gd name="connsiteY14127" fmla="*/ 730434 h 1447571"/>
                <a:gd name="connsiteX14128" fmla="*/ 1727367 w 2566912"/>
                <a:gd name="connsiteY14128" fmla="*/ 727481 h 1447571"/>
                <a:gd name="connsiteX14129" fmla="*/ 1726414 w 2566912"/>
                <a:gd name="connsiteY14129" fmla="*/ 727005 h 1447571"/>
                <a:gd name="connsiteX14130" fmla="*/ 1723938 w 2566912"/>
                <a:gd name="connsiteY14130" fmla="*/ 722909 h 1447571"/>
                <a:gd name="connsiteX14131" fmla="*/ 1723842 w 2566912"/>
                <a:gd name="connsiteY14131" fmla="*/ 722719 h 1447571"/>
                <a:gd name="connsiteX14132" fmla="*/ 1720033 w 2566912"/>
                <a:gd name="connsiteY14132" fmla="*/ 720052 h 1447571"/>
                <a:gd name="connsiteX14133" fmla="*/ 1712032 w 2566912"/>
                <a:gd name="connsiteY14133" fmla="*/ 717861 h 1447571"/>
                <a:gd name="connsiteX14134" fmla="*/ 1704316 w 2566912"/>
                <a:gd name="connsiteY14134" fmla="*/ 714813 h 1447571"/>
                <a:gd name="connsiteX14135" fmla="*/ 1702126 w 2566912"/>
                <a:gd name="connsiteY14135" fmla="*/ 710146 h 1447571"/>
                <a:gd name="connsiteX14136" fmla="*/ 1701173 w 2566912"/>
                <a:gd name="connsiteY14136" fmla="*/ 701859 h 1447571"/>
                <a:gd name="connsiteX14137" fmla="*/ 1701364 w 2566912"/>
                <a:gd name="connsiteY14137" fmla="*/ 699573 h 1447571"/>
                <a:gd name="connsiteX14138" fmla="*/ 1701649 w 2566912"/>
                <a:gd name="connsiteY14138" fmla="*/ 697001 h 1447571"/>
                <a:gd name="connsiteX14139" fmla="*/ 1701173 w 2566912"/>
                <a:gd name="connsiteY14139" fmla="*/ 696049 h 1447571"/>
                <a:gd name="connsiteX14140" fmla="*/ 1697935 w 2566912"/>
                <a:gd name="connsiteY14140" fmla="*/ 697858 h 1447571"/>
                <a:gd name="connsiteX14141" fmla="*/ 1696220 w 2566912"/>
                <a:gd name="connsiteY14141" fmla="*/ 701859 h 1447571"/>
                <a:gd name="connsiteX14142" fmla="*/ 1695553 w 2566912"/>
                <a:gd name="connsiteY14142" fmla="*/ 703669 h 1447571"/>
                <a:gd name="connsiteX14143" fmla="*/ 1693077 w 2566912"/>
                <a:gd name="connsiteY14143" fmla="*/ 704431 h 1447571"/>
                <a:gd name="connsiteX14144" fmla="*/ 1690981 w 2566912"/>
                <a:gd name="connsiteY14144" fmla="*/ 706431 h 1447571"/>
                <a:gd name="connsiteX14145" fmla="*/ 1686695 w 2566912"/>
                <a:gd name="connsiteY14145" fmla="*/ 711955 h 1447571"/>
                <a:gd name="connsiteX14146" fmla="*/ 1684028 w 2566912"/>
                <a:gd name="connsiteY14146" fmla="*/ 716432 h 1447571"/>
                <a:gd name="connsiteX14147" fmla="*/ 1680599 w 2566912"/>
                <a:gd name="connsiteY14147" fmla="*/ 718337 h 1447571"/>
                <a:gd name="connsiteX14148" fmla="*/ 1678409 w 2566912"/>
                <a:gd name="connsiteY14148" fmla="*/ 718147 h 1447571"/>
                <a:gd name="connsiteX14149" fmla="*/ 1674027 w 2566912"/>
                <a:gd name="connsiteY14149" fmla="*/ 717861 h 1447571"/>
                <a:gd name="connsiteX14150" fmla="*/ 1671646 w 2566912"/>
                <a:gd name="connsiteY14150" fmla="*/ 718337 h 1447571"/>
                <a:gd name="connsiteX14151" fmla="*/ 1666788 w 2566912"/>
                <a:gd name="connsiteY14151" fmla="*/ 719195 h 1447571"/>
                <a:gd name="connsiteX14152" fmla="*/ 1663835 w 2566912"/>
                <a:gd name="connsiteY14152" fmla="*/ 718147 h 1447571"/>
                <a:gd name="connsiteX14153" fmla="*/ 1664787 w 2566912"/>
                <a:gd name="connsiteY14153" fmla="*/ 713956 h 1447571"/>
                <a:gd name="connsiteX14154" fmla="*/ 1665264 w 2566912"/>
                <a:gd name="connsiteY14154" fmla="*/ 712622 h 1447571"/>
                <a:gd name="connsiteX14155" fmla="*/ 1666216 w 2566912"/>
                <a:gd name="connsiteY14155" fmla="*/ 710241 h 1447571"/>
                <a:gd name="connsiteX14156" fmla="*/ 1666312 w 2566912"/>
                <a:gd name="connsiteY14156" fmla="*/ 706621 h 1447571"/>
                <a:gd name="connsiteX14157" fmla="*/ 1666216 w 2566912"/>
                <a:gd name="connsiteY14157" fmla="*/ 705859 h 1447571"/>
                <a:gd name="connsiteX14158" fmla="*/ 1663740 w 2566912"/>
                <a:gd name="connsiteY14158" fmla="*/ 701192 h 1447571"/>
                <a:gd name="connsiteX14159" fmla="*/ 1661073 w 2566912"/>
                <a:gd name="connsiteY14159" fmla="*/ 700430 h 1447571"/>
                <a:gd name="connsiteX14160" fmla="*/ 1658215 w 2566912"/>
                <a:gd name="connsiteY14160" fmla="*/ 705859 h 1447571"/>
                <a:gd name="connsiteX14161" fmla="*/ 1658977 w 2566912"/>
                <a:gd name="connsiteY14161" fmla="*/ 710908 h 1447571"/>
                <a:gd name="connsiteX14162" fmla="*/ 1657834 w 2566912"/>
                <a:gd name="connsiteY14162" fmla="*/ 712813 h 1447571"/>
                <a:gd name="connsiteX14163" fmla="*/ 1657834 w 2566912"/>
                <a:gd name="connsiteY14163" fmla="*/ 712813 h 1447571"/>
                <a:gd name="connsiteX14164" fmla="*/ 1657072 w 2566912"/>
                <a:gd name="connsiteY14164" fmla="*/ 711479 h 1447571"/>
                <a:gd name="connsiteX14165" fmla="*/ 1656977 w 2566912"/>
                <a:gd name="connsiteY14165" fmla="*/ 710717 h 1447571"/>
                <a:gd name="connsiteX14166" fmla="*/ 1656787 w 2566912"/>
                <a:gd name="connsiteY14166" fmla="*/ 708908 h 1447571"/>
                <a:gd name="connsiteX14167" fmla="*/ 1653929 w 2566912"/>
                <a:gd name="connsiteY14167" fmla="*/ 705097 h 1447571"/>
                <a:gd name="connsiteX14168" fmla="*/ 1650786 w 2566912"/>
                <a:gd name="connsiteY14168" fmla="*/ 702240 h 1447571"/>
                <a:gd name="connsiteX14169" fmla="*/ 1650310 w 2566912"/>
                <a:gd name="connsiteY14169" fmla="*/ 701668 h 1447571"/>
                <a:gd name="connsiteX14170" fmla="*/ 1650310 w 2566912"/>
                <a:gd name="connsiteY14170" fmla="*/ 699001 h 1447571"/>
                <a:gd name="connsiteX14171" fmla="*/ 1650500 w 2566912"/>
                <a:gd name="connsiteY14171" fmla="*/ 697478 h 1447571"/>
                <a:gd name="connsiteX14172" fmla="*/ 1646786 w 2566912"/>
                <a:gd name="connsiteY14172" fmla="*/ 693191 h 1447571"/>
                <a:gd name="connsiteX14173" fmla="*/ 1645547 w 2566912"/>
                <a:gd name="connsiteY14173" fmla="*/ 692239 h 1447571"/>
                <a:gd name="connsiteX14174" fmla="*/ 1643071 w 2566912"/>
                <a:gd name="connsiteY14174" fmla="*/ 691096 h 1447571"/>
                <a:gd name="connsiteX14175" fmla="*/ 1641832 w 2566912"/>
                <a:gd name="connsiteY14175" fmla="*/ 690620 h 1447571"/>
                <a:gd name="connsiteX14176" fmla="*/ 1641642 w 2566912"/>
                <a:gd name="connsiteY14176" fmla="*/ 687762 h 1447571"/>
                <a:gd name="connsiteX14177" fmla="*/ 1641642 w 2566912"/>
                <a:gd name="connsiteY14177" fmla="*/ 687476 h 1447571"/>
                <a:gd name="connsiteX14178" fmla="*/ 1640689 w 2566912"/>
                <a:gd name="connsiteY14178" fmla="*/ 685476 h 1447571"/>
                <a:gd name="connsiteX14179" fmla="*/ 1639546 w 2566912"/>
                <a:gd name="connsiteY14179" fmla="*/ 684333 h 1447571"/>
                <a:gd name="connsiteX14180" fmla="*/ 1637641 w 2566912"/>
                <a:gd name="connsiteY14180" fmla="*/ 680618 h 1447571"/>
                <a:gd name="connsiteX14181" fmla="*/ 1636498 w 2566912"/>
                <a:gd name="connsiteY14181" fmla="*/ 678237 h 1447571"/>
                <a:gd name="connsiteX14182" fmla="*/ 1636022 w 2566912"/>
                <a:gd name="connsiteY14182" fmla="*/ 677380 h 1447571"/>
                <a:gd name="connsiteX14183" fmla="*/ 1634403 w 2566912"/>
                <a:gd name="connsiteY14183" fmla="*/ 674046 h 1447571"/>
                <a:gd name="connsiteX14184" fmla="*/ 1635832 w 2566912"/>
                <a:gd name="connsiteY14184" fmla="*/ 672141 h 1447571"/>
                <a:gd name="connsiteX14185" fmla="*/ 1637165 w 2566912"/>
                <a:gd name="connsiteY14185" fmla="*/ 670426 h 1447571"/>
                <a:gd name="connsiteX14186" fmla="*/ 1639451 w 2566912"/>
                <a:gd name="connsiteY14186" fmla="*/ 669760 h 1447571"/>
                <a:gd name="connsiteX14187" fmla="*/ 1640975 w 2566912"/>
                <a:gd name="connsiteY14187" fmla="*/ 669379 h 1447571"/>
                <a:gd name="connsiteX14188" fmla="*/ 1642213 w 2566912"/>
                <a:gd name="connsiteY14188" fmla="*/ 667283 h 1447571"/>
                <a:gd name="connsiteX14189" fmla="*/ 1643642 w 2566912"/>
                <a:gd name="connsiteY14189" fmla="*/ 666807 h 1447571"/>
                <a:gd name="connsiteX14190" fmla="*/ 1644880 w 2566912"/>
                <a:gd name="connsiteY14190" fmla="*/ 666997 h 1447571"/>
                <a:gd name="connsiteX14191" fmla="*/ 1646404 w 2566912"/>
                <a:gd name="connsiteY14191" fmla="*/ 667283 h 1447571"/>
                <a:gd name="connsiteX14192" fmla="*/ 1648690 w 2566912"/>
                <a:gd name="connsiteY14192" fmla="*/ 666997 h 1447571"/>
                <a:gd name="connsiteX14193" fmla="*/ 1650119 w 2566912"/>
                <a:gd name="connsiteY14193" fmla="*/ 669950 h 1447571"/>
                <a:gd name="connsiteX14194" fmla="*/ 1652596 w 2566912"/>
                <a:gd name="connsiteY14194" fmla="*/ 673093 h 1447571"/>
                <a:gd name="connsiteX14195" fmla="*/ 1653834 w 2566912"/>
                <a:gd name="connsiteY14195" fmla="*/ 674332 h 1447571"/>
                <a:gd name="connsiteX14196" fmla="*/ 1655072 w 2566912"/>
                <a:gd name="connsiteY14196" fmla="*/ 675761 h 1447571"/>
                <a:gd name="connsiteX14197" fmla="*/ 1656596 w 2566912"/>
                <a:gd name="connsiteY14197" fmla="*/ 679856 h 1447571"/>
                <a:gd name="connsiteX14198" fmla="*/ 1657644 w 2566912"/>
                <a:gd name="connsiteY14198" fmla="*/ 681285 h 1447571"/>
                <a:gd name="connsiteX14199" fmla="*/ 1658787 w 2566912"/>
                <a:gd name="connsiteY14199" fmla="*/ 682999 h 1447571"/>
                <a:gd name="connsiteX14200" fmla="*/ 1659263 w 2566912"/>
                <a:gd name="connsiteY14200" fmla="*/ 683952 h 1447571"/>
                <a:gd name="connsiteX14201" fmla="*/ 1663073 w 2566912"/>
                <a:gd name="connsiteY14201" fmla="*/ 687953 h 1447571"/>
                <a:gd name="connsiteX14202" fmla="*/ 1663644 w 2566912"/>
                <a:gd name="connsiteY14202" fmla="*/ 687857 h 1447571"/>
                <a:gd name="connsiteX14203" fmla="*/ 1669264 w 2566912"/>
                <a:gd name="connsiteY14203" fmla="*/ 687381 h 1447571"/>
                <a:gd name="connsiteX14204" fmla="*/ 1673932 w 2566912"/>
                <a:gd name="connsiteY14204" fmla="*/ 689953 h 1447571"/>
                <a:gd name="connsiteX14205" fmla="*/ 1681361 w 2566912"/>
                <a:gd name="connsiteY14205" fmla="*/ 694239 h 1447571"/>
                <a:gd name="connsiteX14206" fmla="*/ 1682028 w 2566912"/>
                <a:gd name="connsiteY14206" fmla="*/ 695191 h 1447571"/>
                <a:gd name="connsiteX14207" fmla="*/ 1684504 w 2566912"/>
                <a:gd name="connsiteY14207" fmla="*/ 696811 h 1447571"/>
                <a:gd name="connsiteX14208" fmla="*/ 1687362 w 2566912"/>
                <a:gd name="connsiteY14208" fmla="*/ 696144 h 1447571"/>
                <a:gd name="connsiteX14209" fmla="*/ 1688886 w 2566912"/>
                <a:gd name="connsiteY14209" fmla="*/ 695763 h 1447571"/>
                <a:gd name="connsiteX14210" fmla="*/ 1694505 w 2566912"/>
                <a:gd name="connsiteY14210" fmla="*/ 693477 h 1447571"/>
                <a:gd name="connsiteX14211" fmla="*/ 1700316 w 2566912"/>
                <a:gd name="connsiteY14211" fmla="*/ 690905 h 1447571"/>
                <a:gd name="connsiteX14212" fmla="*/ 1700887 w 2566912"/>
                <a:gd name="connsiteY14212" fmla="*/ 690905 h 1447571"/>
                <a:gd name="connsiteX14213" fmla="*/ 1704412 w 2566912"/>
                <a:gd name="connsiteY14213" fmla="*/ 692524 h 1447571"/>
                <a:gd name="connsiteX14214" fmla="*/ 1705745 w 2566912"/>
                <a:gd name="connsiteY14214" fmla="*/ 696239 h 1447571"/>
                <a:gd name="connsiteX14215" fmla="*/ 1707745 w 2566912"/>
                <a:gd name="connsiteY14215" fmla="*/ 700430 h 1447571"/>
                <a:gd name="connsiteX14216" fmla="*/ 1708412 w 2566912"/>
                <a:gd name="connsiteY14216" fmla="*/ 700621 h 1447571"/>
                <a:gd name="connsiteX14217" fmla="*/ 1711651 w 2566912"/>
                <a:gd name="connsiteY14217" fmla="*/ 701859 h 1447571"/>
                <a:gd name="connsiteX14218" fmla="*/ 1718699 w 2566912"/>
                <a:gd name="connsiteY14218" fmla="*/ 703574 h 1447571"/>
                <a:gd name="connsiteX14219" fmla="*/ 1723176 w 2566912"/>
                <a:gd name="connsiteY14219" fmla="*/ 704050 h 1447571"/>
                <a:gd name="connsiteX14220" fmla="*/ 1729367 w 2566912"/>
                <a:gd name="connsiteY14220" fmla="*/ 705383 h 1447571"/>
                <a:gd name="connsiteX14221" fmla="*/ 1733177 w 2566912"/>
                <a:gd name="connsiteY14221" fmla="*/ 705574 h 1447571"/>
                <a:gd name="connsiteX14222" fmla="*/ 1734034 w 2566912"/>
                <a:gd name="connsiteY14222" fmla="*/ 705764 h 1447571"/>
                <a:gd name="connsiteX14223" fmla="*/ 1738892 w 2566912"/>
                <a:gd name="connsiteY14223" fmla="*/ 706621 h 1447571"/>
                <a:gd name="connsiteX14224" fmla="*/ 1742321 w 2566912"/>
                <a:gd name="connsiteY14224" fmla="*/ 705669 h 1447571"/>
                <a:gd name="connsiteX14225" fmla="*/ 1745369 w 2566912"/>
                <a:gd name="connsiteY14225" fmla="*/ 704812 h 1447571"/>
                <a:gd name="connsiteX14226" fmla="*/ 1747465 w 2566912"/>
                <a:gd name="connsiteY14226" fmla="*/ 705002 h 1447571"/>
                <a:gd name="connsiteX14227" fmla="*/ 1751751 w 2566912"/>
                <a:gd name="connsiteY14227" fmla="*/ 705097 h 1447571"/>
                <a:gd name="connsiteX14228" fmla="*/ 1753084 w 2566912"/>
                <a:gd name="connsiteY14228" fmla="*/ 704716 h 1447571"/>
                <a:gd name="connsiteX14229" fmla="*/ 1757371 w 2566912"/>
                <a:gd name="connsiteY14229" fmla="*/ 703669 h 1447571"/>
                <a:gd name="connsiteX14230" fmla="*/ 1758418 w 2566912"/>
                <a:gd name="connsiteY14230" fmla="*/ 703764 h 1447571"/>
                <a:gd name="connsiteX14231" fmla="*/ 1763467 w 2566912"/>
                <a:gd name="connsiteY14231" fmla="*/ 703288 h 1447571"/>
                <a:gd name="connsiteX14232" fmla="*/ 1768229 w 2566912"/>
                <a:gd name="connsiteY14232" fmla="*/ 701859 h 1447571"/>
                <a:gd name="connsiteX14233" fmla="*/ 1769848 w 2566912"/>
                <a:gd name="connsiteY14233" fmla="*/ 702335 h 1447571"/>
                <a:gd name="connsiteX14234" fmla="*/ 1773373 w 2566912"/>
                <a:gd name="connsiteY14234" fmla="*/ 702716 h 1447571"/>
                <a:gd name="connsiteX14235" fmla="*/ 1774230 w 2566912"/>
                <a:gd name="connsiteY14235" fmla="*/ 702335 h 1447571"/>
                <a:gd name="connsiteX14236" fmla="*/ 1777468 w 2566912"/>
                <a:gd name="connsiteY14236" fmla="*/ 701383 h 1447571"/>
                <a:gd name="connsiteX14237" fmla="*/ 1782707 w 2566912"/>
                <a:gd name="connsiteY14237" fmla="*/ 707383 h 1447571"/>
                <a:gd name="connsiteX14238" fmla="*/ 1785946 w 2566912"/>
                <a:gd name="connsiteY14238" fmla="*/ 709193 h 1447571"/>
                <a:gd name="connsiteX14239" fmla="*/ 1787565 w 2566912"/>
                <a:gd name="connsiteY14239" fmla="*/ 709193 h 1447571"/>
                <a:gd name="connsiteX14240" fmla="*/ 1789755 w 2566912"/>
                <a:gd name="connsiteY14240" fmla="*/ 709384 h 1447571"/>
                <a:gd name="connsiteX14241" fmla="*/ 1794042 w 2566912"/>
                <a:gd name="connsiteY14241" fmla="*/ 713765 h 1447571"/>
                <a:gd name="connsiteX14242" fmla="*/ 1798137 w 2566912"/>
                <a:gd name="connsiteY14242" fmla="*/ 715670 h 1447571"/>
                <a:gd name="connsiteX14243" fmla="*/ 1800709 w 2566912"/>
                <a:gd name="connsiteY14243" fmla="*/ 716623 h 1447571"/>
                <a:gd name="connsiteX14244" fmla="*/ 1799566 w 2566912"/>
                <a:gd name="connsiteY14244" fmla="*/ 719195 h 1447571"/>
                <a:gd name="connsiteX14245" fmla="*/ 1804805 w 2566912"/>
                <a:gd name="connsiteY14245" fmla="*/ 723100 h 1447571"/>
                <a:gd name="connsiteX14246" fmla="*/ 1810996 w 2566912"/>
                <a:gd name="connsiteY14246" fmla="*/ 722909 h 1447571"/>
                <a:gd name="connsiteX14247" fmla="*/ 1813187 w 2566912"/>
                <a:gd name="connsiteY14247" fmla="*/ 723100 h 1447571"/>
                <a:gd name="connsiteX14248" fmla="*/ 1810330 w 2566912"/>
                <a:gd name="connsiteY14248" fmla="*/ 724814 h 1447571"/>
                <a:gd name="connsiteX14249" fmla="*/ 1808805 w 2566912"/>
                <a:gd name="connsiteY14249" fmla="*/ 725862 h 1447571"/>
                <a:gd name="connsiteX14250" fmla="*/ 1807758 w 2566912"/>
                <a:gd name="connsiteY14250" fmla="*/ 726433 h 1447571"/>
                <a:gd name="connsiteX14251" fmla="*/ 1804424 w 2566912"/>
                <a:gd name="connsiteY14251" fmla="*/ 728338 h 1447571"/>
                <a:gd name="connsiteX14252" fmla="*/ 1804710 w 2566912"/>
                <a:gd name="connsiteY14252" fmla="*/ 729482 h 1447571"/>
                <a:gd name="connsiteX14253" fmla="*/ 1806424 w 2566912"/>
                <a:gd name="connsiteY14253" fmla="*/ 730720 h 1447571"/>
                <a:gd name="connsiteX14254" fmla="*/ 1810139 w 2566912"/>
                <a:gd name="connsiteY14254" fmla="*/ 733863 h 1447571"/>
                <a:gd name="connsiteX14255" fmla="*/ 1815378 w 2566912"/>
                <a:gd name="connsiteY14255" fmla="*/ 741388 h 1447571"/>
                <a:gd name="connsiteX14256" fmla="*/ 1822998 w 2566912"/>
                <a:gd name="connsiteY14256" fmla="*/ 743102 h 1447571"/>
                <a:gd name="connsiteX14257" fmla="*/ 1828808 w 2566912"/>
                <a:gd name="connsiteY14257" fmla="*/ 739007 h 1447571"/>
                <a:gd name="connsiteX14258" fmla="*/ 1831189 w 2566912"/>
                <a:gd name="connsiteY14258" fmla="*/ 735101 h 1447571"/>
                <a:gd name="connsiteX14259" fmla="*/ 1830999 w 2566912"/>
                <a:gd name="connsiteY14259" fmla="*/ 734053 h 1447571"/>
                <a:gd name="connsiteX14260" fmla="*/ 1830618 w 2566912"/>
                <a:gd name="connsiteY14260" fmla="*/ 730720 h 1447571"/>
                <a:gd name="connsiteX14261" fmla="*/ 1831380 w 2566912"/>
                <a:gd name="connsiteY14261" fmla="*/ 730624 h 1447571"/>
                <a:gd name="connsiteX14262" fmla="*/ 1833761 w 2566912"/>
                <a:gd name="connsiteY14262" fmla="*/ 729100 h 1447571"/>
                <a:gd name="connsiteX14263" fmla="*/ 1836143 w 2566912"/>
                <a:gd name="connsiteY14263" fmla="*/ 726910 h 1447571"/>
                <a:gd name="connsiteX14264" fmla="*/ 1836143 w 2566912"/>
                <a:gd name="connsiteY14264" fmla="*/ 727291 h 1447571"/>
                <a:gd name="connsiteX14265" fmla="*/ 1834714 w 2566912"/>
                <a:gd name="connsiteY14265" fmla="*/ 730053 h 1447571"/>
                <a:gd name="connsiteX14266" fmla="*/ 1833380 w 2566912"/>
                <a:gd name="connsiteY14266" fmla="*/ 732815 h 1447571"/>
                <a:gd name="connsiteX14267" fmla="*/ 1833380 w 2566912"/>
                <a:gd name="connsiteY14267" fmla="*/ 733387 h 1447571"/>
                <a:gd name="connsiteX14268" fmla="*/ 1834142 w 2566912"/>
                <a:gd name="connsiteY14268" fmla="*/ 736816 h 1447571"/>
                <a:gd name="connsiteX14269" fmla="*/ 1835380 w 2566912"/>
                <a:gd name="connsiteY14269" fmla="*/ 737578 h 1447571"/>
                <a:gd name="connsiteX14270" fmla="*/ 1836619 w 2566912"/>
                <a:gd name="connsiteY14270" fmla="*/ 738530 h 1447571"/>
                <a:gd name="connsiteX14271" fmla="*/ 1836428 w 2566912"/>
                <a:gd name="connsiteY14271" fmla="*/ 747293 h 1447571"/>
                <a:gd name="connsiteX14272" fmla="*/ 1836047 w 2566912"/>
                <a:gd name="connsiteY14272" fmla="*/ 747960 h 1447571"/>
                <a:gd name="connsiteX14273" fmla="*/ 1834428 w 2566912"/>
                <a:gd name="connsiteY14273" fmla="*/ 751770 h 1447571"/>
                <a:gd name="connsiteX14274" fmla="*/ 1836047 w 2566912"/>
                <a:gd name="connsiteY14274" fmla="*/ 758533 h 1447571"/>
                <a:gd name="connsiteX14275" fmla="*/ 1837666 w 2566912"/>
                <a:gd name="connsiteY14275" fmla="*/ 762628 h 1447571"/>
                <a:gd name="connsiteX14276" fmla="*/ 1839667 w 2566912"/>
                <a:gd name="connsiteY14276" fmla="*/ 767582 h 1447571"/>
                <a:gd name="connsiteX14277" fmla="*/ 1842143 w 2566912"/>
                <a:gd name="connsiteY14277" fmla="*/ 774058 h 1447571"/>
                <a:gd name="connsiteX14278" fmla="*/ 1843191 w 2566912"/>
                <a:gd name="connsiteY14278" fmla="*/ 776725 h 1447571"/>
                <a:gd name="connsiteX14279" fmla="*/ 1844905 w 2566912"/>
                <a:gd name="connsiteY14279" fmla="*/ 781393 h 1447571"/>
                <a:gd name="connsiteX14280" fmla="*/ 1846144 w 2566912"/>
                <a:gd name="connsiteY14280" fmla="*/ 786536 h 1447571"/>
                <a:gd name="connsiteX14281" fmla="*/ 1847667 w 2566912"/>
                <a:gd name="connsiteY14281" fmla="*/ 788155 h 1447571"/>
                <a:gd name="connsiteX14282" fmla="*/ 1851002 w 2566912"/>
                <a:gd name="connsiteY14282" fmla="*/ 792156 h 1447571"/>
                <a:gd name="connsiteX14283" fmla="*/ 1853192 w 2566912"/>
                <a:gd name="connsiteY14283" fmla="*/ 797871 h 1447571"/>
                <a:gd name="connsiteX14284" fmla="*/ 1854716 w 2566912"/>
                <a:gd name="connsiteY14284" fmla="*/ 799776 h 1447571"/>
                <a:gd name="connsiteX14285" fmla="*/ 1856336 w 2566912"/>
                <a:gd name="connsiteY14285" fmla="*/ 802062 h 1447571"/>
                <a:gd name="connsiteX14286" fmla="*/ 1859384 w 2566912"/>
                <a:gd name="connsiteY14286" fmla="*/ 816635 h 1447571"/>
                <a:gd name="connsiteX14287" fmla="*/ 1862526 w 2566912"/>
                <a:gd name="connsiteY14287" fmla="*/ 822255 h 1447571"/>
                <a:gd name="connsiteX14288" fmla="*/ 1863955 w 2566912"/>
                <a:gd name="connsiteY14288" fmla="*/ 824732 h 1447571"/>
                <a:gd name="connsiteX14289" fmla="*/ 1868527 w 2566912"/>
                <a:gd name="connsiteY14289" fmla="*/ 833209 h 1447571"/>
                <a:gd name="connsiteX14290" fmla="*/ 1868718 w 2566912"/>
                <a:gd name="connsiteY14290" fmla="*/ 833590 h 1447571"/>
                <a:gd name="connsiteX14291" fmla="*/ 1869670 w 2566912"/>
                <a:gd name="connsiteY14291" fmla="*/ 835780 h 1447571"/>
                <a:gd name="connsiteX14292" fmla="*/ 1868718 w 2566912"/>
                <a:gd name="connsiteY14292" fmla="*/ 839209 h 1447571"/>
                <a:gd name="connsiteX14293" fmla="*/ 1869670 w 2566912"/>
                <a:gd name="connsiteY14293" fmla="*/ 841305 h 1447571"/>
                <a:gd name="connsiteX14294" fmla="*/ 1870337 w 2566912"/>
                <a:gd name="connsiteY14294" fmla="*/ 842829 h 1447571"/>
                <a:gd name="connsiteX14295" fmla="*/ 1874337 w 2566912"/>
                <a:gd name="connsiteY14295" fmla="*/ 849878 h 1447571"/>
                <a:gd name="connsiteX14296" fmla="*/ 1874719 w 2566912"/>
                <a:gd name="connsiteY14296" fmla="*/ 850449 h 1447571"/>
                <a:gd name="connsiteX14297" fmla="*/ 1876909 w 2566912"/>
                <a:gd name="connsiteY14297" fmla="*/ 852925 h 1447571"/>
                <a:gd name="connsiteX14298" fmla="*/ 1877576 w 2566912"/>
                <a:gd name="connsiteY14298" fmla="*/ 852735 h 1447571"/>
                <a:gd name="connsiteX14299" fmla="*/ 1880243 w 2566912"/>
                <a:gd name="connsiteY14299" fmla="*/ 851211 h 1447571"/>
                <a:gd name="connsiteX14300" fmla="*/ 1884148 w 2566912"/>
                <a:gd name="connsiteY14300" fmla="*/ 848163 h 1447571"/>
                <a:gd name="connsiteX14301" fmla="*/ 1884529 w 2566912"/>
                <a:gd name="connsiteY14301" fmla="*/ 846925 h 1447571"/>
                <a:gd name="connsiteX14302" fmla="*/ 1886053 w 2566912"/>
                <a:gd name="connsiteY14302" fmla="*/ 843400 h 1447571"/>
                <a:gd name="connsiteX14303" fmla="*/ 1892721 w 2566912"/>
                <a:gd name="connsiteY14303" fmla="*/ 841400 h 1447571"/>
                <a:gd name="connsiteX14304" fmla="*/ 1893959 w 2566912"/>
                <a:gd name="connsiteY14304" fmla="*/ 840448 h 1447571"/>
                <a:gd name="connsiteX14305" fmla="*/ 1893197 w 2566912"/>
                <a:gd name="connsiteY14305" fmla="*/ 838924 h 1447571"/>
                <a:gd name="connsiteX14306" fmla="*/ 1892626 w 2566912"/>
                <a:gd name="connsiteY14306" fmla="*/ 838257 h 1447571"/>
                <a:gd name="connsiteX14307" fmla="*/ 1893387 w 2566912"/>
                <a:gd name="connsiteY14307" fmla="*/ 835018 h 1447571"/>
                <a:gd name="connsiteX14308" fmla="*/ 1893673 w 2566912"/>
                <a:gd name="connsiteY14308" fmla="*/ 834447 h 1447571"/>
                <a:gd name="connsiteX14309" fmla="*/ 1896817 w 2566912"/>
                <a:gd name="connsiteY14309" fmla="*/ 832447 h 1447571"/>
                <a:gd name="connsiteX14310" fmla="*/ 1899388 w 2566912"/>
                <a:gd name="connsiteY14310" fmla="*/ 831018 h 1447571"/>
                <a:gd name="connsiteX14311" fmla="*/ 1898627 w 2566912"/>
                <a:gd name="connsiteY14311" fmla="*/ 825589 h 1447571"/>
                <a:gd name="connsiteX14312" fmla="*/ 1897769 w 2566912"/>
                <a:gd name="connsiteY14312" fmla="*/ 823303 h 1447571"/>
                <a:gd name="connsiteX14313" fmla="*/ 1898436 w 2566912"/>
                <a:gd name="connsiteY14313" fmla="*/ 817588 h 1447571"/>
                <a:gd name="connsiteX14314" fmla="*/ 1900150 w 2566912"/>
                <a:gd name="connsiteY14314" fmla="*/ 814540 h 1447571"/>
                <a:gd name="connsiteX14315" fmla="*/ 1902151 w 2566912"/>
                <a:gd name="connsiteY14315" fmla="*/ 808444 h 1447571"/>
                <a:gd name="connsiteX14316" fmla="*/ 1900341 w 2566912"/>
                <a:gd name="connsiteY14316" fmla="*/ 800824 h 1447571"/>
                <a:gd name="connsiteX14317" fmla="*/ 1900817 w 2566912"/>
                <a:gd name="connsiteY14317" fmla="*/ 797966 h 1447571"/>
                <a:gd name="connsiteX14318" fmla="*/ 1901008 w 2566912"/>
                <a:gd name="connsiteY14318" fmla="*/ 797680 h 1447571"/>
                <a:gd name="connsiteX14319" fmla="*/ 1901674 w 2566912"/>
                <a:gd name="connsiteY14319" fmla="*/ 789679 h 1447571"/>
                <a:gd name="connsiteX14320" fmla="*/ 1901674 w 2566912"/>
                <a:gd name="connsiteY14320" fmla="*/ 787393 h 1447571"/>
                <a:gd name="connsiteX14321" fmla="*/ 1903674 w 2566912"/>
                <a:gd name="connsiteY14321" fmla="*/ 781488 h 1447571"/>
                <a:gd name="connsiteX14322" fmla="*/ 1905865 w 2566912"/>
                <a:gd name="connsiteY14322" fmla="*/ 780059 h 1447571"/>
                <a:gd name="connsiteX14323" fmla="*/ 1906246 w 2566912"/>
                <a:gd name="connsiteY14323" fmla="*/ 780059 h 1447571"/>
                <a:gd name="connsiteX14324" fmla="*/ 1908342 w 2566912"/>
                <a:gd name="connsiteY14324" fmla="*/ 778154 h 1447571"/>
                <a:gd name="connsiteX14325" fmla="*/ 1908628 w 2566912"/>
                <a:gd name="connsiteY14325" fmla="*/ 777392 h 1447571"/>
                <a:gd name="connsiteX14326" fmla="*/ 1911961 w 2566912"/>
                <a:gd name="connsiteY14326" fmla="*/ 775868 h 1447571"/>
                <a:gd name="connsiteX14327" fmla="*/ 1915485 w 2566912"/>
                <a:gd name="connsiteY14327" fmla="*/ 773678 h 1447571"/>
                <a:gd name="connsiteX14328" fmla="*/ 1916343 w 2566912"/>
                <a:gd name="connsiteY14328" fmla="*/ 772916 h 1447571"/>
                <a:gd name="connsiteX14329" fmla="*/ 1917962 w 2566912"/>
                <a:gd name="connsiteY14329" fmla="*/ 769487 h 1447571"/>
                <a:gd name="connsiteX14330" fmla="*/ 1918724 w 2566912"/>
                <a:gd name="connsiteY14330" fmla="*/ 767296 h 1447571"/>
                <a:gd name="connsiteX14331" fmla="*/ 1922915 w 2566912"/>
                <a:gd name="connsiteY14331" fmla="*/ 764533 h 1447571"/>
                <a:gd name="connsiteX14332" fmla="*/ 1929011 w 2566912"/>
                <a:gd name="connsiteY14332" fmla="*/ 756056 h 1447571"/>
                <a:gd name="connsiteX14333" fmla="*/ 1931393 w 2566912"/>
                <a:gd name="connsiteY14333" fmla="*/ 752532 h 1447571"/>
                <a:gd name="connsiteX14334" fmla="*/ 1935774 w 2566912"/>
                <a:gd name="connsiteY14334" fmla="*/ 749674 h 1447571"/>
                <a:gd name="connsiteX14335" fmla="*/ 1936917 w 2566912"/>
                <a:gd name="connsiteY14335" fmla="*/ 749008 h 1447571"/>
                <a:gd name="connsiteX14336" fmla="*/ 1937679 w 2566912"/>
                <a:gd name="connsiteY14336" fmla="*/ 746626 h 1447571"/>
                <a:gd name="connsiteX14337" fmla="*/ 1937583 w 2566912"/>
                <a:gd name="connsiteY14337" fmla="*/ 745674 h 1447571"/>
                <a:gd name="connsiteX14338" fmla="*/ 1939108 w 2566912"/>
                <a:gd name="connsiteY14338" fmla="*/ 746912 h 1447571"/>
                <a:gd name="connsiteX14339" fmla="*/ 1939869 w 2566912"/>
                <a:gd name="connsiteY14339" fmla="*/ 747579 h 1447571"/>
                <a:gd name="connsiteX14340" fmla="*/ 1940536 w 2566912"/>
                <a:gd name="connsiteY14340" fmla="*/ 747770 h 1447571"/>
                <a:gd name="connsiteX14341" fmla="*/ 1944632 w 2566912"/>
                <a:gd name="connsiteY14341" fmla="*/ 743293 h 1447571"/>
                <a:gd name="connsiteX14342" fmla="*/ 1944918 w 2566912"/>
                <a:gd name="connsiteY14342" fmla="*/ 742912 h 1447571"/>
                <a:gd name="connsiteX14343" fmla="*/ 1951299 w 2566912"/>
                <a:gd name="connsiteY14343" fmla="*/ 736244 h 1447571"/>
                <a:gd name="connsiteX14344" fmla="*/ 1949776 w 2566912"/>
                <a:gd name="connsiteY14344" fmla="*/ 731958 h 1447571"/>
                <a:gd name="connsiteX14345" fmla="*/ 1949394 w 2566912"/>
                <a:gd name="connsiteY14345" fmla="*/ 731577 h 1447571"/>
                <a:gd name="connsiteX14346" fmla="*/ 1954538 w 2566912"/>
                <a:gd name="connsiteY14346" fmla="*/ 726148 h 1447571"/>
                <a:gd name="connsiteX14347" fmla="*/ 1954919 w 2566912"/>
                <a:gd name="connsiteY14347" fmla="*/ 725862 h 1447571"/>
                <a:gd name="connsiteX14348" fmla="*/ 1958062 w 2566912"/>
                <a:gd name="connsiteY14348" fmla="*/ 721766 h 1447571"/>
                <a:gd name="connsiteX14349" fmla="*/ 1958729 w 2566912"/>
                <a:gd name="connsiteY14349" fmla="*/ 723386 h 1447571"/>
                <a:gd name="connsiteX14350" fmla="*/ 1958919 w 2566912"/>
                <a:gd name="connsiteY14350" fmla="*/ 723766 h 1447571"/>
                <a:gd name="connsiteX14351" fmla="*/ 1959682 w 2566912"/>
                <a:gd name="connsiteY14351" fmla="*/ 724433 h 1447571"/>
                <a:gd name="connsiteX14352" fmla="*/ 1959682 w 2566912"/>
                <a:gd name="connsiteY14352" fmla="*/ 724433 h 1447571"/>
                <a:gd name="connsiteX14353" fmla="*/ 1961301 w 2566912"/>
                <a:gd name="connsiteY14353" fmla="*/ 722433 h 1447571"/>
                <a:gd name="connsiteX14354" fmla="*/ 1961396 w 2566912"/>
                <a:gd name="connsiteY14354" fmla="*/ 722338 h 1447571"/>
                <a:gd name="connsiteX14355" fmla="*/ 1961682 w 2566912"/>
                <a:gd name="connsiteY14355" fmla="*/ 722433 h 1447571"/>
                <a:gd name="connsiteX14356" fmla="*/ 1962158 w 2566912"/>
                <a:gd name="connsiteY14356" fmla="*/ 722909 h 1447571"/>
                <a:gd name="connsiteX14357" fmla="*/ 1962158 w 2566912"/>
                <a:gd name="connsiteY14357" fmla="*/ 725957 h 1447571"/>
                <a:gd name="connsiteX14358" fmla="*/ 1962253 w 2566912"/>
                <a:gd name="connsiteY14358" fmla="*/ 726148 h 1447571"/>
                <a:gd name="connsiteX14359" fmla="*/ 1964159 w 2566912"/>
                <a:gd name="connsiteY14359" fmla="*/ 727862 h 1447571"/>
                <a:gd name="connsiteX14360" fmla="*/ 1964825 w 2566912"/>
                <a:gd name="connsiteY14360" fmla="*/ 727672 h 1447571"/>
                <a:gd name="connsiteX14361" fmla="*/ 1965778 w 2566912"/>
                <a:gd name="connsiteY14361" fmla="*/ 726148 h 1447571"/>
                <a:gd name="connsiteX14362" fmla="*/ 1966063 w 2566912"/>
                <a:gd name="connsiteY14362" fmla="*/ 725481 h 1447571"/>
                <a:gd name="connsiteX14363" fmla="*/ 1968444 w 2566912"/>
                <a:gd name="connsiteY14363" fmla="*/ 726815 h 1447571"/>
                <a:gd name="connsiteX14364" fmla="*/ 1969207 w 2566912"/>
                <a:gd name="connsiteY14364" fmla="*/ 725957 h 1447571"/>
                <a:gd name="connsiteX14365" fmla="*/ 1969397 w 2566912"/>
                <a:gd name="connsiteY14365" fmla="*/ 725481 h 1447571"/>
                <a:gd name="connsiteX14366" fmla="*/ 1970064 w 2566912"/>
                <a:gd name="connsiteY14366" fmla="*/ 723576 h 1447571"/>
                <a:gd name="connsiteX14367" fmla="*/ 1972635 w 2566912"/>
                <a:gd name="connsiteY14367" fmla="*/ 726338 h 1447571"/>
                <a:gd name="connsiteX14368" fmla="*/ 1973588 w 2566912"/>
                <a:gd name="connsiteY14368" fmla="*/ 726053 h 1447571"/>
                <a:gd name="connsiteX14369" fmla="*/ 1974636 w 2566912"/>
                <a:gd name="connsiteY14369" fmla="*/ 724624 h 1447571"/>
                <a:gd name="connsiteX14370" fmla="*/ 1975683 w 2566912"/>
                <a:gd name="connsiteY14370" fmla="*/ 723290 h 1447571"/>
                <a:gd name="connsiteX14371" fmla="*/ 1978255 w 2566912"/>
                <a:gd name="connsiteY14371" fmla="*/ 725100 h 1447571"/>
                <a:gd name="connsiteX14372" fmla="*/ 1982065 w 2566912"/>
                <a:gd name="connsiteY14372" fmla="*/ 723386 h 1447571"/>
                <a:gd name="connsiteX14373" fmla="*/ 1982351 w 2566912"/>
                <a:gd name="connsiteY14373" fmla="*/ 722528 h 1447571"/>
                <a:gd name="connsiteX14374" fmla="*/ 1982637 w 2566912"/>
                <a:gd name="connsiteY14374" fmla="*/ 721576 h 1447571"/>
                <a:gd name="connsiteX14375" fmla="*/ 1983018 w 2566912"/>
                <a:gd name="connsiteY14375" fmla="*/ 721766 h 1447571"/>
                <a:gd name="connsiteX14376" fmla="*/ 1986066 w 2566912"/>
                <a:gd name="connsiteY14376" fmla="*/ 725386 h 1447571"/>
                <a:gd name="connsiteX14377" fmla="*/ 1986066 w 2566912"/>
                <a:gd name="connsiteY14377" fmla="*/ 727481 h 1447571"/>
                <a:gd name="connsiteX14378" fmla="*/ 1986256 w 2566912"/>
                <a:gd name="connsiteY14378" fmla="*/ 730339 h 1447571"/>
                <a:gd name="connsiteX14379" fmla="*/ 1987209 w 2566912"/>
                <a:gd name="connsiteY14379" fmla="*/ 731767 h 1447571"/>
                <a:gd name="connsiteX14380" fmla="*/ 1987971 w 2566912"/>
                <a:gd name="connsiteY14380" fmla="*/ 733291 h 1447571"/>
                <a:gd name="connsiteX14381" fmla="*/ 1987876 w 2566912"/>
                <a:gd name="connsiteY14381" fmla="*/ 733863 h 1447571"/>
                <a:gd name="connsiteX14382" fmla="*/ 1988543 w 2566912"/>
                <a:gd name="connsiteY14382" fmla="*/ 736720 h 1447571"/>
                <a:gd name="connsiteX14383" fmla="*/ 1991209 w 2566912"/>
                <a:gd name="connsiteY14383" fmla="*/ 738530 h 1447571"/>
                <a:gd name="connsiteX14384" fmla="*/ 1993686 w 2566912"/>
                <a:gd name="connsiteY14384" fmla="*/ 740245 h 1447571"/>
                <a:gd name="connsiteX14385" fmla="*/ 1996924 w 2566912"/>
                <a:gd name="connsiteY14385" fmla="*/ 744055 h 1447571"/>
                <a:gd name="connsiteX14386" fmla="*/ 1997401 w 2566912"/>
                <a:gd name="connsiteY14386" fmla="*/ 744055 h 1447571"/>
                <a:gd name="connsiteX14387" fmla="*/ 1998448 w 2566912"/>
                <a:gd name="connsiteY14387" fmla="*/ 745007 h 1447571"/>
                <a:gd name="connsiteX14388" fmla="*/ 1998544 w 2566912"/>
                <a:gd name="connsiteY14388" fmla="*/ 745483 h 1447571"/>
                <a:gd name="connsiteX14389" fmla="*/ 2000163 w 2566912"/>
                <a:gd name="connsiteY14389" fmla="*/ 750055 h 1447571"/>
                <a:gd name="connsiteX14390" fmla="*/ 2002830 w 2566912"/>
                <a:gd name="connsiteY14390" fmla="*/ 750437 h 1447571"/>
                <a:gd name="connsiteX14391" fmla="*/ 2003973 w 2566912"/>
                <a:gd name="connsiteY14391" fmla="*/ 751389 h 1447571"/>
                <a:gd name="connsiteX14392" fmla="*/ 2007687 w 2566912"/>
                <a:gd name="connsiteY14392" fmla="*/ 755104 h 1447571"/>
                <a:gd name="connsiteX14393" fmla="*/ 2008830 w 2566912"/>
                <a:gd name="connsiteY14393" fmla="*/ 758533 h 1447571"/>
                <a:gd name="connsiteX14394" fmla="*/ 2011212 w 2566912"/>
                <a:gd name="connsiteY14394" fmla="*/ 762152 h 1447571"/>
                <a:gd name="connsiteX14395" fmla="*/ 2010069 w 2566912"/>
                <a:gd name="connsiteY14395" fmla="*/ 765962 h 1447571"/>
                <a:gd name="connsiteX14396" fmla="*/ 2010069 w 2566912"/>
                <a:gd name="connsiteY14396" fmla="*/ 767486 h 1447571"/>
                <a:gd name="connsiteX14397" fmla="*/ 2009878 w 2566912"/>
                <a:gd name="connsiteY14397" fmla="*/ 770439 h 1447571"/>
                <a:gd name="connsiteX14398" fmla="*/ 2009307 w 2566912"/>
                <a:gd name="connsiteY14398" fmla="*/ 773487 h 1447571"/>
                <a:gd name="connsiteX14399" fmla="*/ 2011593 w 2566912"/>
                <a:gd name="connsiteY14399" fmla="*/ 777487 h 1447571"/>
                <a:gd name="connsiteX14400" fmla="*/ 2015593 w 2566912"/>
                <a:gd name="connsiteY14400" fmla="*/ 777487 h 1447571"/>
                <a:gd name="connsiteX14401" fmla="*/ 2017689 w 2566912"/>
                <a:gd name="connsiteY14401" fmla="*/ 776249 h 1447571"/>
                <a:gd name="connsiteX14402" fmla="*/ 2018737 w 2566912"/>
                <a:gd name="connsiteY14402" fmla="*/ 776821 h 1447571"/>
                <a:gd name="connsiteX14403" fmla="*/ 2085316 w 2566912"/>
                <a:gd name="connsiteY14403" fmla="*/ 912076 h 1447571"/>
                <a:gd name="connsiteX14404" fmla="*/ 2085983 w 2566912"/>
                <a:gd name="connsiteY14404" fmla="*/ 912076 h 1447571"/>
                <a:gd name="connsiteX14405" fmla="*/ 2086840 w 2566912"/>
                <a:gd name="connsiteY14405" fmla="*/ 912742 h 1447571"/>
                <a:gd name="connsiteX14406" fmla="*/ 2085316 w 2566912"/>
                <a:gd name="connsiteY14406" fmla="*/ 912076 h 1447571"/>
                <a:gd name="connsiteX14407" fmla="*/ 2077030 w 2566912"/>
                <a:gd name="connsiteY14407" fmla="*/ 871785 h 1447571"/>
                <a:gd name="connsiteX14408" fmla="*/ 2082840 w 2566912"/>
                <a:gd name="connsiteY14408" fmla="*/ 880738 h 1447571"/>
                <a:gd name="connsiteX14409" fmla="*/ 2082364 w 2566912"/>
                <a:gd name="connsiteY14409" fmla="*/ 890645 h 1447571"/>
                <a:gd name="connsiteX14410" fmla="*/ 2082173 w 2566912"/>
                <a:gd name="connsiteY14410" fmla="*/ 895026 h 1447571"/>
                <a:gd name="connsiteX14411" fmla="*/ 2083126 w 2566912"/>
                <a:gd name="connsiteY14411" fmla="*/ 896169 h 1447571"/>
                <a:gd name="connsiteX14412" fmla="*/ 2084936 w 2566912"/>
                <a:gd name="connsiteY14412" fmla="*/ 898741 h 1447571"/>
                <a:gd name="connsiteX14413" fmla="*/ 2088078 w 2566912"/>
                <a:gd name="connsiteY14413" fmla="*/ 908456 h 1447571"/>
                <a:gd name="connsiteX14414" fmla="*/ 2088840 w 2566912"/>
                <a:gd name="connsiteY14414" fmla="*/ 912266 h 1447571"/>
                <a:gd name="connsiteX14415" fmla="*/ 2087984 w 2566912"/>
                <a:gd name="connsiteY14415" fmla="*/ 912647 h 1447571"/>
                <a:gd name="connsiteX14416" fmla="*/ 2086364 w 2566912"/>
                <a:gd name="connsiteY14416" fmla="*/ 911218 h 1447571"/>
                <a:gd name="connsiteX14417" fmla="*/ 2084649 w 2566912"/>
                <a:gd name="connsiteY14417" fmla="*/ 911504 h 1447571"/>
                <a:gd name="connsiteX14418" fmla="*/ 2080649 w 2566912"/>
                <a:gd name="connsiteY14418" fmla="*/ 909409 h 1447571"/>
                <a:gd name="connsiteX14419" fmla="*/ 2077315 w 2566912"/>
                <a:gd name="connsiteY14419" fmla="*/ 907790 h 1447571"/>
                <a:gd name="connsiteX14420" fmla="*/ 2074934 w 2566912"/>
                <a:gd name="connsiteY14420" fmla="*/ 905218 h 1447571"/>
                <a:gd name="connsiteX14421" fmla="*/ 2072076 w 2566912"/>
                <a:gd name="connsiteY14421" fmla="*/ 903122 h 1447571"/>
                <a:gd name="connsiteX14422" fmla="*/ 2069695 w 2566912"/>
                <a:gd name="connsiteY14422" fmla="*/ 901503 h 1447571"/>
                <a:gd name="connsiteX14423" fmla="*/ 2068171 w 2566912"/>
                <a:gd name="connsiteY14423" fmla="*/ 900360 h 1447571"/>
                <a:gd name="connsiteX14424" fmla="*/ 2065695 w 2566912"/>
                <a:gd name="connsiteY14424" fmla="*/ 898265 h 1447571"/>
                <a:gd name="connsiteX14425" fmla="*/ 2065504 w 2566912"/>
                <a:gd name="connsiteY14425" fmla="*/ 895407 h 1447571"/>
                <a:gd name="connsiteX14426" fmla="*/ 2065695 w 2566912"/>
                <a:gd name="connsiteY14426" fmla="*/ 894264 h 1447571"/>
                <a:gd name="connsiteX14427" fmla="*/ 2063694 w 2566912"/>
                <a:gd name="connsiteY14427" fmla="*/ 890740 h 1447571"/>
                <a:gd name="connsiteX14428" fmla="*/ 2062742 w 2566912"/>
                <a:gd name="connsiteY14428" fmla="*/ 889406 h 1447571"/>
                <a:gd name="connsiteX14429" fmla="*/ 2062171 w 2566912"/>
                <a:gd name="connsiteY14429" fmla="*/ 883405 h 1447571"/>
                <a:gd name="connsiteX14430" fmla="*/ 2061885 w 2566912"/>
                <a:gd name="connsiteY14430" fmla="*/ 878643 h 1447571"/>
                <a:gd name="connsiteX14431" fmla="*/ 2061218 w 2566912"/>
                <a:gd name="connsiteY14431" fmla="*/ 875690 h 1447571"/>
                <a:gd name="connsiteX14432" fmla="*/ 2059789 w 2566912"/>
                <a:gd name="connsiteY14432" fmla="*/ 869975 h 1447571"/>
                <a:gd name="connsiteX14433" fmla="*/ 2059123 w 2566912"/>
                <a:gd name="connsiteY14433" fmla="*/ 867975 h 1447571"/>
                <a:gd name="connsiteX14434" fmla="*/ 2056361 w 2566912"/>
                <a:gd name="connsiteY14434" fmla="*/ 863498 h 1447571"/>
                <a:gd name="connsiteX14435" fmla="*/ 2055598 w 2566912"/>
                <a:gd name="connsiteY14435" fmla="*/ 860641 h 1447571"/>
                <a:gd name="connsiteX14436" fmla="*/ 2055598 w 2566912"/>
                <a:gd name="connsiteY14436" fmla="*/ 860545 h 1447571"/>
                <a:gd name="connsiteX14437" fmla="*/ 2057503 w 2566912"/>
                <a:gd name="connsiteY14437" fmla="*/ 860450 h 1447571"/>
                <a:gd name="connsiteX14438" fmla="*/ 2060742 w 2566912"/>
                <a:gd name="connsiteY14438" fmla="*/ 860926 h 1447571"/>
                <a:gd name="connsiteX14439" fmla="*/ 2063028 w 2566912"/>
                <a:gd name="connsiteY14439" fmla="*/ 863212 h 1447571"/>
                <a:gd name="connsiteX14440" fmla="*/ 2063599 w 2566912"/>
                <a:gd name="connsiteY14440" fmla="*/ 865403 h 1447571"/>
                <a:gd name="connsiteX14441" fmla="*/ 2063694 w 2566912"/>
                <a:gd name="connsiteY14441" fmla="*/ 865784 h 1447571"/>
                <a:gd name="connsiteX14442" fmla="*/ 2065314 w 2566912"/>
                <a:gd name="connsiteY14442" fmla="*/ 869404 h 1447571"/>
                <a:gd name="connsiteX14443" fmla="*/ 2065695 w 2566912"/>
                <a:gd name="connsiteY14443" fmla="*/ 869404 h 1447571"/>
                <a:gd name="connsiteX14444" fmla="*/ 2067505 w 2566912"/>
                <a:gd name="connsiteY14444" fmla="*/ 868832 h 1447571"/>
                <a:gd name="connsiteX14445" fmla="*/ 2068267 w 2566912"/>
                <a:gd name="connsiteY14445" fmla="*/ 868546 h 1447571"/>
                <a:gd name="connsiteX14446" fmla="*/ 2070648 w 2566912"/>
                <a:gd name="connsiteY14446" fmla="*/ 868737 h 1447571"/>
                <a:gd name="connsiteX14447" fmla="*/ 2071219 w 2566912"/>
                <a:gd name="connsiteY14447" fmla="*/ 868832 h 1447571"/>
                <a:gd name="connsiteX14448" fmla="*/ 2074839 w 2566912"/>
                <a:gd name="connsiteY14448" fmla="*/ 869213 h 1447571"/>
                <a:gd name="connsiteX14449" fmla="*/ 2077030 w 2566912"/>
                <a:gd name="connsiteY14449" fmla="*/ 871785 h 1447571"/>
                <a:gd name="connsiteX14450" fmla="*/ 2079696 w 2566912"/>
                <a:gd name="connsiteY14450" fmla="*/ 814730 h 1447571"/>
                <a:gd name="connsiteX14451" fmla="*/ 2079125 w 2566912"/>
                <a:gd name="connsiteY14451" fmla="*/ 813778 h 1447571"/>
                <a:gd name="connsiteX14452" fmla="*/ 2078077 w 2566912"/>
                <a:gd name="connsiteY14452" fmla="*/ 812444 h 1447571"/>
                <a:gd name="connsiteX14453" fmla="*/ 2077030 w 2566912"/>
                <a:gd name="connsiteY14453" fmla="*/ 811111 h 1447571"/>
                <a:gd name="connsiteX14454" fmla="*/ 2075124 w 2566912"/>
                <a:gd name="connsiteY14454" fmla="*/ 808825 h 1447571"/>
                <a:gd name="connsiteX14455" fmla="*/ 2073982 w 2566912"/>
                <a:gd name="connsiteY14455" fmla="*/ 807587 h 1447571"/>
                <a:gd name="connsiteX14456" fmla="*/ 2069695 w 2566912"/>
                <a:gd name="connsiteY14456" fmla="*/ 805586 h 1447571"/>
                <a:gd name="connsiteX14457" fmla="*/ 2067505 w 2566912"/>
                <a:gd name="connsiteY14457" fmla="*/ 805586 h 1447571"/>
                <a:gd name="connsiteX14458" fmla="*/ 2064171 w 2566912"/>
                <a:gd name="connsiteY14458" fmla="*/ 805491 h 1447571"/>
                <a:gd name="connsiteX14459" fmla="*/ 2063980 w 2566912"/>
                <a:gd name="connsiteY14459" fmla="*/ 801776 h 1447571"/>
                <a:gd name="connsiteX14460" fmla="*/ 2064076 w 2566912"/>
                <a:gd name="connsiteY14460" fmla="*/ 800919 h 1447571"/>
                <a:gd name="connsiteX14461" fmla="*/ 2061980 w 2566912"/>
                <a:gd name="connsiteY14461" fmla="*/ 797585 h 1447571"/>
                <a:gd name="connsiteX14462" fmla="*/ 2059123 w 2566912"/>
                <a:gd name="connsiteY14462" fmla="*/ 796442 h 1447571"/>
                <a:gd name="connsiteX14463" fmla="*/ 2055408 w 2566912"/>
                <a:gd name="connsiteY14463" fmla="*/ 799204 h 1447571"/>
                <a:gd name="connsiteX14464" fmla="*/ 2055503 w 2566912"/>
                <a:gd name="connsiteY14464" fmla="*/ 800252 h 1447571"/>
                <a:gd name="connsiteX14465" fmla="*/ 2056074 w 2566912"/>
                <a:gd name="connsiteY14465" fmla="*/ 805205 h 1447571"/>
                <a:gd name="connsiteX14466" fmla="*/ 2056170 w 2566912"/>
                <a:gd name="connsiteY14466" fmla="*/ 811873 h 1447571"/>
                <a:gd name="connsiteX14467" fmla="*/ 2056074 w 2566912"/>
                <a:gd name="connsiteY14467" fmla="*/ 811968 h 1447571"/>
                <a:gd name="connsiteX14468" fmla="*/ 2054169 w 2566912"/>
                <a:gd name="connsiteY14468" fmla="*/ 815207 h 1447571"/>
                <a:gd name="connsiteX14469" fmla="*/ 2053312 w 2566912"/>
                <a:gd name="connsiteY14469" fmla="*/ 821303 h 1447571"/>
                <a:gd name="connsiteX14470" fmla="*/ 2053122 w 2566912"/>
                <a:gd name="connsiteY14470" fmla="*/ 822541 h 1447571"/>
                <a:gd name="connsiteX14471" fmla="*/ 2052455 w 2566912"/>
                <a:gd name="connsiteY14471" fmla="*/ 825208 h 1447571"/>
                <a:gd name="connsiteX14472" fmla="*/ 2050836 w 2566912"/>
                <a:gd name="connsiteY14472" fmla="*/ 828446 h 1447571"/>
                <a:gd name="connsiteX14473" fmla="*/ 2051027 w 2566912"/>
                <a:gd name="connsiteY14473" fmla="*/ 830256 h 1447571"/>
                <a:gd name="connsiteX14474" fmla="*/ 2051217 w 2566912"/>
                <a:gd name="connsiteY14474" fmla="*/ 832256 h 1447571"/>
                <a:gd name="connsiteX14475" fmla="*/ 2052550 w 2566912"/>
                <a:gd name="connsiteY14475" fmla="*/ 835685 h 1447571"/>
                <a:gd name="connsiteX14476" fmla="*/ 2052741 w 2566912"/>
                <a:gd name="connsiteY14476" fmla="*/ 835876 h 1447571"/>
                <a:gd name="connsiteX14477" fmla="*/ 2054836 w 2566912"/>
                <a:gd name="connsiteY14477" fmla="*/ 838162 h 1447571"/>
                <a:gd name="connsiteX14478" fmla="*/ 2054932 w 2566912"/>
                <a:gd name="connsiteY14478" fmla="*/ 838733 h 1447571"/>
                <a:gd name="connsiteX14479" fmla="*/ 2055979 w 2566912"/>
                <a:gd name="connsiteY14479" fmla="*/ 840448 h 1447571"/>
                <a:gd name="connsiteX14480" fmla="*/ 2057694 w 2566912"/>
                <a:gd name="connsiteY14480" fmla="*/ 843591 h 1447571"/>
                <a:gd name="connsiteX14481" fmla="*/ 2057884 w 2566912"/>
                <a:gd name="connsiteY14481" fmla="*/ 845782 h 1447571"/>
                <a:gd name="connsiteX14482" fmla="*/ 2058360 w 2566912"/>
                <a:gd name="connsiteY14482" fmla="*/ 849878 h 1447571"/>
                <a:gd name="connsiteX14483" fmla="*/ 2060837 w 2566912"/>
                <a:gd name="connsiteY14483" fmla="*/ 852735 h 1447571"/>
                <a:gd name="connsiteX14484" fmla="*/ 2061599 w 2566912"/>
                <a:gd name="connsiteY14484" fmla="*/ 853497 h 1447571"/>
                <a:gd name="connsiteX14485" fmla="*/ 2066171 w 2566912"/>
                <a:gd name="connsiteY14485" fmla="*/ 856450 h 1447571"/>
                <a:gd name="connsiteX14486" fmla="*/ 2069790 w 2566912"/>
                <a:gd name="connsiteY14486" fmla="*/ 857593 h 1447571"/>
                <a:gd name="connsiteX14487" fmla="*/ 2069790 w 2566912"/>
                <a:gd name="connsiteY14487" fmla="*/ 858259 h 1447571"/>
                <a:gd name="connsiteX14488" fmla="*/ 2070743 w 2566912"/>
                <a:gd name="connsiteY14488" fmla="*/ 863879 h 1447571"/>
                <a:gd name="connsiteX14489" fmla="*/ 2074077 w 2566912"/>
                <a:gd name="connsiteY14489" fmla="*/ 868451 h 1447571"/>
                <a:gd name="connsiteX14490" fmla="*/ 2071315 w 2566912"/>
                <a:gd name="connsiteY14490" fmla="*/ 868070 h 1447571"/>
                <a:gd name="connsiteX14491" fmla="*/ 2070743 w 2566912"/>
                <a:gd name="connsiteY14491" fmla="*/ 867975 h 1447571"/>
                <a:gd name="connsiteX14492" fmla="*/ 2067885 w 2566912"/>
                <a:gd name="connsiteY14492" fmla="*/ 867784 h 1447571"/>
                <a:gd name="connsiteX14493" fmla="*/ 2066933 w 2566912"/>
                <a:gd name="connsiteY14493" fmla="*/ 868166 h 1447571"/>
                <a:gd name="connsiteX14494" fmla="*/ 2065409 w 2566912"/>
                <a:gd name="connsiteY14494" fmla="*/ 868642 h 1447571"/>
                <a:gd name="connsiteX14495" fmla="*/ 2064457 w 2566912"/>
                <a:gd name="connsiteY14495" fmla="*/ 865594 h 1447571"/>
                <a:gd name="connsiteX14496" fmla="*/ 2064361 w 2566912"/>
                <a:gd name="connsiteY14496" fmla="*/ 865213 h 1447571"/>
                <a:gd name="connsiteX14497" fmla="*/ 2063790 w 2566912"/>
                <a:gd name="connsiteY14497" fmla="*/ 863022 h 1447571"/>
                <a:gd name="connsiteX14498" fmla="*/ 2061218 w 2566912"/>
                <a:gd name="connsiteY14498" fmla="*/ 860260 h 1447571"/>
                <a:gd name="connsiteX14499" fmla="*/ 2061123 w 2566912"/>
                <a:gd name="connsiteY14499" fmla="*/ 860165 h 1447571"/>
                <a:gd name="connsiteX14500" fmla="*/ 2061028 w 2566912"/>
                <a:gd name="connsiteY14500" fmla="*/ 860165 h 1447571"/>
                <a:gd name="connsiteX14501" fmla="*/ 2057503 w 2566912"/>
                <a:gd name="connsiteY14501" fmla="*/ 859688 h 1447571"/>
                <a:gd name="connsiteX14502" fmla="*/ 2055312 w 2566912"/>
                <a:gd name="connsiteY14502" fmla="*/ 859879 h 1447571"/>
                <a:gd name="connsiteX14503" fmla="*/ 2052074 w 2566912"/>
                <a:gd name="connsiteY14503" fmla="*/ 855688 h 1447571"/>
                <a:gd name="connsiteX14504" fmla="*/ 2051217 w 2566912"/>
                <a:gd name="connsiteY14504" fmla="*/ 854735 h 1447571"/>
                <a:gd name="connsiteX14505" fmla="*/ 2047407 w 2566912"/>
                <a:gd name="connsiteY14505" fmla="*/ 850068 h 1447571"/>
                <a:gd name="connsiteX14506" fmla="*/ 2046930 w 2566912"/>
                <a:gd name="connsiteY14506" fmla="*/ 848163 h 1447571"/>
                <a:gd name="connsiteX14507" fmla="*/ 2046454 w 2566912"/>
                <a:gd name="connsiteY14507" fmla="*/ 846067 h 1447571"/>
                <a:gd name="connsiteX14508" fmla="*/ 2045883 w 2566912"/>
                <a:gd name="connsiteY14508" fmla="*/ 845687 h 1447571"/>
                <a:gd name="connsiteX14509" fmla="*/ 2044168 w 2566912"/>
                <a:gd name="connsiteY14509" fmla="*/ 847972 h 1447571"/>
                <a:gd name="connsiteX14510" fmla="*/ 2042740 w 2566912"/>
                <a:gd name="connsiteY14510" fmla="*/ 850449 h 1447571"/>
                <a:gd name="connsiteX14511" fmla="*/ 2042549 w 2566912"/>
                <a:gd name="connsiteY14511" fmla="*/ 848258 h 1447571"/>
                <a:gd name="connsiteX14512" fmla="*/ 2042549 w 2566912"/>
                <a:gd name="connsiteY14512" fmla="*/ 847401 h 1447571"/>
                <a:gd name="connsiteX14513" fmla="*/ 2042358 w 2566912"/>
                <a:gd name="connsiteY14513" fmla="*/ 839876 h 1447571"/>
                <a:gd name="connsiteX14514" fmla="*/ 2044549 w 2566912"/>
                <a:gd name="connsiteY14514" fmla="*/ 835209 h 1447571"/>
                <a:gd name="connsiteX14515" fmla="*/ 2045216 w 2566912"/>
                <a:gd name="connsiteY14515" fmla="*/ 833971 h 1447571"/>
                <a:gd name="connsiteX14516" fmla="*/ 2045216 w 2566912"/>
                <a:gd name="connsiteY14516" fmla="*/ 831208 h 1447571"/>
                <a:gd name="connsiteX14517" fmla="*/ 2047407 w 2566912"/>
                <a:gd name="connsiteY14517" fmla="*/ 830637 h 1447571"/>
                <a:gd name="connsiteX14518" fmla="*/ 2048835 w 2566912"/>
                <a:gd name="connsiteY14518" fmla="*/ 827494 h 1447571"/>
                <a:gd name="connsiteX14519" fmla="*/ 2048835 w 2566912"/>
                <a:gd name="connsiteY14519" fmla="*/ 827017 h 1447571"/>
                <a:gd name="connsiteX14520" fmla="*/ 2049502 w 2566912"/>
                <a:gd name="connsiteY14520" fmla="*/ 825398 h 1447571"/>
                <a:gd name="connsiteX14521" fmla="*/ 2050074 w 2566912"/>
                <a:gd name="connsiteY14521" fmla="*/ 824350 h 1447571"/>
                <a:gd name="connsiteX14522" fmla="*/ 2050836 w 2566912"/>
                <a:gd name="connsiteY14522" fmla="*/ 818826 h 1447571"/>
                <a:gd name="connsiteX14523" fmla="*/ 2051312 w 2566912"/>
                <a:gd name="connsiteY14523" fmla="*/ 815873 h 1447571"/>
                <a:gd name="connsiteX14524" fmla="*/ 2051693 w 2566912"/>
                <a:gd name="connsiteY14524" fmla="*/ 813778 h 1447571"/>
                <a:gd name="connsiteX14525" fmla="*/ 2051788 w 2566912"/>
                <a:gd name="connsiteY14525" fmla="*/ 810158 h 1447571"/>
                <a:gd name="connsiteX14526" fmla="*/ 2050074 w 2566912"/>
                <a:gd name="connsiteY14526" fmla="*/ 808539 h 1447571"/>
                <a:gd name="connsiteX14527" fmla="*/ 2049407 w 2566912"/>
                <a:gd name="connsiteY14527" fmla="*/ 808063 h 1447571"/>
                <a:gd name="connsiteX14528" fmla="*/ 2049121 w 2566912"/>
                <a:gd name="connsiteY14528" fmla="*/ 803681 h 1447571"/>
                <a:gd name="connsiteX14529" fmla="*/ 2049121 w 2566912"/>
                <a:gd name="connsiteY14529" fmla="*/ 801967 h 1447571"/>
                <a:gd name="connsiteX14530" fmla="*/ 2047978 w 2566912"/>
                <a:gd name="connsiteY14530" fmla="*/ 799109 h 1447571"/>
                <a:gd name="connsiteX14531" fmla="*/ 2047692 w 2566912"/>
                <a:gd name="connsiteY14531" fmla="*/ 798442 h 1447571"/>
                <a:gd name="connsiteX14532" fmla="*/ 2044454 w 2566912"/>
                <a:gd name="connsiteY14532" fmla="*/ 794918 h 1447571"/>
                <a:gd name="connsiteX14533" fmla="*/ 2043692 w 2566912"/>
                <a:gd name="connsiteY14533" fmla="*/ 792346 h 1447571"/>
                <a:gd name="connsiteX14534" fmla="*/ 2041787 w 2566912"/>
                <a:gd name="connsiteY14534" fmla="*/ 787965 h 1447571"/>
                <a:gd name="connsiteX14535" fmla="*/ 2041311 w 2566912"/>
                <a:gd name="connsiteY14535" fmla="*/ 787108 h 1447571"/>
                <a:gd name="connsiteX14536" fmla="*/ 2041882 w 2566912"/>
                <a:gd name="connsiteY14536" fmla="*/ 783203 h 1447571"/>
                <a:gd name="connsiteX14537" fmla="*/ 2041978 w 2566912"/>
                <a:gd name="connsiteY14537" fmla="*/ 782917 h 1447571"/>
                <a:gd name="connsiteX14538" fmla="*/ 2042168 w 2566912"/>
                <a:gd name="connsiteY14538" fmla="*/ 781202 h 1447571"/>
                <a:gd name="connsiteX14539" fmla="*/ 2042358 w 2566912"/>
                <a:gd name="connsiteY14539" fmla="*/ 779678 h 1447571"/>
                <a:gd name="connsiteX14540" fmla="*/ 2043883 w 2566912"/>
                <a:gd name="connsiteY14540" fmla="*/ 778154 h 1447571"/>
                <a:gd name="connsiteX14541" fmla="*/ 2045693 w 2566912"/>
                <a:gd name="connsiteY14541" fmla="*/ 776440 h 1447571"/>
                <a:gd name="connsiteX14542" fmla="*/ 2045883 w 2566912"/>
                <a:gd name="connsiteY14542" fmla="*/ 773582 h 1447571"/>
                <a:gd name="connsiteX14543" fmla="*/ 2045693 w 2566912"/>
                <a:gd name="connsiteY14543" fmla="*/ 771868 h 1447571"/>
                <a:gd name="connsiteX14544" fmla="*/ 2042073 w 2566912"/>
                <a:gd name="connsiteY14544" fmla="*/ 767962 h 1447571"/>
                <a:gd name="connsiteX14545" fmla="*/ 2041120 w 2566912"/>
                <a:gd name="connsiteY14545" fmla="*/ 767296 h 1447571"/>
                <a:gd name="connsiteX14546" fmla="*/ 2040835 w 2566912"/>
                <a:gd name="connsiteY14546" fmla="*/ 765010 h 1447571"/>
                <a:gd name="connsiteX14547" fmla="*/ 2040930 w 2566912"/>
                <a:gd name="connsiteY14547" fmla="*/ 764153 h 1447571"/>
                <a:gd name="connsiteX14548" fmla="*/ 2035786 w 2566912"/>
                <a:gd name="connsiteY14548" fmla="*/ 760342 h 1447571"/>
                <a:gd name="connsiteX14549" fmla="*/ 2035215 w 2566912"/>
                <a:gd name="connsiteY14549" fmla="*/ 760057 h 1447571"/>
                <a:gd name="connsiteX14550" fmla="*/ 2034358 w 2566912"/>
                <a:gd name="connsiteY14550" fmla="*/ 758723 h 1447571"/>
                <a:gd name="connsiteX14551" fmla="*/ 2033976 w 2566912"/>
                <a:gd name="connsiteY14551" fmla="*/ 757866 h 1447571"/>
                <a:gd name="connsiteX14552" fmla="*/ 2030928 w 2566912"/>
                <a:gd name="connsiteY14552" fmla="*/ 752818 h 1447571"/>
                <a:gd name="connsiteX14553" fmla="*/ 2031595 w 2566912"/>
                <a:gd name="connsiteY14553" fmla="*/ 748532 h 1447571"/>
                <a:gd name="connsiteX14554" fmla="*/ 2033976 w 2566912"/>
                <a:gd name="connsiteY14554" fmla="*/ 745007 h 1447571"/>
                <a:gd name="connsiteX14555" fmla="*/ 2038549 w 2566912"/>
                <a:gd name="connsiteY14555" fmla="*/ 743769 h 1447571"/>
                <a:gd name="connsiteX14556" fmla="*/ 2040835 w 2566912"/>
                <a:gd name="connsiteY14556" fmla="*/ 743293 h 1447571"/>
                <a:gd name="connsiteX14557" fmla="*/ 2041502 w 2566912"/>
                <a:gd name="connsiteY14557" fmla="*/ 743102 h 1447571"/>
                <a:gd name="connsiteX14558" fmla="*/ 2042835 w 2566912"/>
                <a:gd name="connsiteY14558" fmla="*/ 743197 h 1447571"/>
                <a:gd name="connsiteX14559" fmla="*/ 2044740 w 2566912"/>
                <a:gd name="connsiteY14559" fmla="*/ 743293 h 1447571"/>
                <a:gd name="connsiteX14560" fmla="*/ 2045883 w 2566912"/>
                <a:gd name="connsiteY14560" fmla="*/ 741292 h 1447571"/>
                <a:gd name="connsiteX14561" fmla="*/ 2045978 w 2566912"/>
                <a:gd name="connsiteY14561" fmla="*/ 740245 h 1447571"/>
                <a:gd name="connsiteX14562" fmla="*/ 2048264 w 2566912"/>
                <a:gd name="connsiteY14562" fmla="*/ 737863 h 1447571"/>
                <a:gd name="connsiteX14563" fmla="*/ 2053026 w 2566912"/>
                <a:gd name="connsiteY14563" fmla="*/ 738054 h 1447571"/>
                <a:gd name="connsiteX14564" fmla="*/ 2054836 w 2566912"/>
                <a:gd name="connsiteY14564" fmla="*/ 737387 h 1447571"/>
                <a:gd name="connsiteX14565" fmla="*/ 2056265 w 2566912"/>
                <a:gd name="connsiteY14565" fmla="*/ 739387 h 1447571"/>
                <a:gd name="connsiteX14566" fmla="*/ 2056265 w 2566912"/>
                <a:gd name="connsiteY14566" fmla="*/ 739387 h 1447571"/>
                <a:gd name="connsiteX14567" fmla="*/ 2056265 w 2566912"/>
                <a:gd name="connsiteY14567" fmla="*/ 741388 h 1447571"/>
                <a:gd name="connsiteX14568" fmla="*/ 2056170 w 2566912"/>
                <a:gd name="connsiteY14568" fmla="*/ 742245 h 1447571"/>
                <a:gd name="connsiteX14569" fmla="*/ 2056646 w 2566912"/>
                <a:gd name="connsiteY14569" fmla="*/ 745865 h 1447571"/>
                <a:gd name="connsiteX14570" fmla="*/ 2059218 w 2566912"/>
                <a:gd name="connsiteY14570" fmla="*/ 746245 h 1447571"/>
                <a:gd name="connsiteX14571" fmla="*/ 2060456 w 2566912"/>
                <a:gd name="connsiteY14571" fmla="*/ 746341 h 1447571"/>
                <a:gd name="connsiteX14572" fmla="*/ 2060646 w 2566912"/>
                <a:gd name="connsiteY14572" fmla="*/ 746341 h 1447571"/>
                <a:gd name="connsiteX14573" fmla="*/ 2062171 w 2566912"/>
                <a:gd name="connsiteY14573" fmla="*/ 747388 h 1447571"/>
                <a:gd name="connsiteX14574" fmla="*/ 2062933 w 2566912"/>
                <a:gd name="connsiteY14574" fmla="*/ 749008 h 1447571"/>
                <a:gd name="connsiteX14575" fmla="*/ 2063980 w 2566912"/>
                <a:gd name="connsiteY14575" fmla="*/ 751865 h 1447571"/>
                <a:gd name="connsiteX14576" fmla="*/ 2063314 w 2566912"/>
                <a:gd name="connsiteY14576" fmla="*/ 755485 h 1447571"/>
                <a:gd name="connsiteX14577" fmla="*/ 2063218 w 2566912"/>
                <a:gd name="connsiteY14577" fmla="*/ 755866 h 1447571"/>
                <a:gd name="connsiteX14578" fmla="*/ 2062647 w 2566912"/>
                <a:gd name="connsiteY14578" fmla="*/ 759676 h 1447571"/>
                <a:gd name="connsiteX14579" fmla="*/ 2063885 w 2566912"/>
                <a:gd name="connsiteY14579" fmla="*/ 763200 h 1447571"/>
                <a:gd name="connsiteX14580" fmla="*/ 2064266 w 2566912"/>
                <a:gd name="connsiteY14580" fmla="*/ 763295 h 1447571"/>
                <a:gd name="connsiteX14581" fmla="*/ 2064647 w 2566912"/>
                <a:gd name="connsiteY14581" fmla="*/ 763200 h 1447571"/>
                <a:gd name="connsiteX14582" fmla="*/ 2065599 w 2566912"/>
                <a:gd name="connsiteY14582" fmla="*/ 762057 h 1447571"/>
                <a:gd name="connsiteX14583" fmla="*/ 2066552 w 2566912"/>
                <a:gd name="connsiteY14583" fmla="*/ 760819 h 1447571"/>
                <a:gd name="connsiteX14584" fmla="*/ 2069600 w 2566912"/>
                <a:gd name="connsiteY14584" fmla="*/ 757866 h 1447571"/>
                <a:gd name="connsiteX14585" fmla="*/ 2073791 w 2566912"/>
                <a:gd name="connsiteY14585" fmla="*/ 760152 h 1447571"/>
                <a:gd name="connsiteX14586" fmla="*/ 2077982 w 2566912"/>
                <a:gd name="connsiteY14586" fmla="*/ 758723 h 1447571"/>
                <a:gd name="connsiteX14587" fmla="*/ 2078839 w 2566912"/>
                <a:gd name="connsiteY14587" fmla="*/ 758152 h 1447571"/>
                <a:gd name="connsiteX14588" fmla="*/ 2080935 w 2566912"/>
                <a:gd name="connsiteY14588" fmla="*/ 757104 h 1447571"/>
                <a:gd name="connsiteX14589" fmla="*/ 2090746 w 2566912"/>
                <a:gd name="connsiteY14589" fmla="*/ 761676 h 1447571"/>
                <a:gd name="connsiteX14590" fmla="*/ 2090365 w 2566912"/>
                <a:gd name="connsiteY14590" fmla="*/ 765010 h 1447571"/>
                <a:gd name="connsiteX14591" fmla="*/ 2090174 w 2566912"/>
                <a:gd name="connsiteY14591" fmla="*/ 771106 h 1447571"/>
                <a:gd name="connsiteX14592" fmla="*/ 2096460 w 2566912"/>
                <a:gd name="connsiteY14592" fmla="*/ 775011 h 1447571"/>
                <a:gd name="connsiteX14593" fmla="*/ 2099223 w 2566912"/>
                <a:gd name="connsiteY14593" fmla="*/ 779869 h 1447571"/>
                <a:gd name="connsiteX14594" fmla="*/ 2100175 w 2566912"/>
                <a:gd name="connsiteY14594" fmla="*/ 783583 h 1447571"/>
                <a:gd name="connsiteX14595" fmla="*/ 2101033 w 2566912"/>
                <a:gd name="connsiteY14595" fmla="*/ 787203 h 1447571"/>
                <a:gd name="connsiteX14596" fmla="*/ 2100651 w 2566912"/>
                <a:gd name="connsiteY14596" fmla="*/ 788441 h 1447571"/>
                <a:gd name="connsiteX14597" fmla="*/ 2100366 w 2566912"/>
                <a:gd name="connsiteY14597" fmla="*/ 791108 h 1447571"/>
                <a:gd name="connsiteX14598" fmla="*/ 2097985 w 2566912"/>
                <a:gd name="connsiteY14598" fmla="*/ 791203 h 1447571"/>
                <a:gd name="connsiteX14599" fmla="*/ 2096556 w 2566912"/>
                <a:gd name="connsiteY14599" fmla="*/ 789775 h 1447571"/>
                <a:gd name="connsiteX14600" fmla="*/ 2096460 w 2566912"/>
                <a:gd name="connsiteY14600" fmla="*/ 789584 h 1447571"/>
                <a:gd name="connsiteX14601" fmla="*/ 2093127 w 2566912"/>
                <a:gd name="connsiteY14601" fmla="*/ 787393 h 1447571"/>
                <a:gd name="connsiteX14602" fmla="*/ 2090079 w 2566912"/>
                <a:gd name="connsiteY14602" fmla="*/ 788251 h 1447571"/>
                <a:gd name="connsiteX14603" fmla="*/ 2089031 w 2566912"/>
                <a:gd name="connsiteY14603" fmla="*/ 788346 h 1447571"/>
                <a:gd name="connsiteX14604" fmla="*/ 2086459 w 2566912"/>
                <a:gd name="connsiteY14604" fmla="*/ 788346 h 1447571"/>
                <a:gd name="connsiteX14605" fmla="*/ 2086269 w 2566912"/>
                <a:gd name="connsiteY14605" fmla="*/ 788251 h 1447571"/>
                <a:gd name="connsiteX14606" fmla="*/ 2083887 w 2566912"/>
                <a:gd name="connsiteY14606" fmla="*/ 788060 h 1447571"/>
                <a:gd name="connsiteX14607" fmla="*/ 2083030 w 2566912"/>
                <a:gd name="connsiteY14607" fmla="*/ 788632 h 1447571"/>
                <a:gd name="connsiteX14608" fmla="*/ 2081411 w 2566912"/>
                <a:gd name="connsiteY14608" fmla="*/ 789584 h 1447571"/>
                <a:gd name="connsiteX14609" fmla="*/ 2079982 w 2566912"/>
                <a:gd name="connsiteY14609" fmla="*/ 790061 h 1447571"/>
                <a:gd name="connsiteX14610" fmla="*/ 2078173 w 2566912"/>
                <a:gd name="connsiteY14610" fmla="*/ 791108 h 1447571"/>
                <a:gd name="connsiteX14611" fmla="*/ 2076172 w 2566912"/>
                <a:gd name="connsiteY14611" fmla="*/ 797204 h 1447571"/>
                <a:gd name="connsiteX14612" fmla="*/ 2076077 w 2566912"/>
                <a:gd name="connsiteY14612" fmla="*/ 797680 h 1447571"/>
                <a:gd name="connsiteX14613" fmla="*/ 2075982 w 2566912"/>
                <a:gd name="connsiteY14613" fmla="*/ 802824 h 1447571"/>
                <a:gd name="connsiteX14614" fmla="*/ 2077410 w 2566912"/>
                <a:gd name="connsiteY14614" fmla="*/ 804158 h 1447571"/>
                <a:gd name="connsiteX14615" fmla="*/ 2079411 w 2566912"/>
                <a:gd name="connsiteY14615" fmla="*/ 805967 h 1447571"/>
                <a:gd name="connsiteX14616" fmla="*/ 2080363 w 2566912"/>
                <a:gd name="connsiteY14616" fmla="*/ 807967 h 1447571"/>
                <a:gd name="connsiteX14617" fmla="*/ 2080458 w 2566912"/>
                <a:gd name="connsiteY14617" fmla="*/ 809777 h 1447571"/>
                <a:gd name="connsiteX14618" fmla="*/ 2080554 w 2566912"/>
                <a:gd name="connsiteY14618" fmla="*/ 812825 h 1447571"/>
                <a:gd name="connsiteX14619" fmla="*/ 2079696 w 2566912"/>
                <a:gd name="connsiteY14619" fmla="*/ 814730 h 1447571"/>
                <a:gd name="connsiteX14620" fmla="*/ 2061694 w 2566912"/>
                <a:gd name="connsiteY14620" fmla="*/ 721195 h 1447571"/>
                <a:gd name="connsiteX14621" fmla="*/ 2061790 w 2566912"/>
                <a:gd name="connsiteY14621" fmla="*/ 721195 h 1447571"/>
                <a:gd name="connsiteX14622" fmla="*/ 2062266 w 2566912"/>
                <a:gd name="connsiteY14622" fmla="*/ 718623 h 1447571"/>
                <a:gd name="connsiteX14623" fmla="*/ 2063218 w 2566912"/>
                <a:gd name="connsiteY14623" fmla="*/ 717861 h 1447571"/>
                <a:gd name="connsiteX14624" fmla="*/ 2065123 w 2566912"/>
                <a:gd name="connsiteY14624" fmla="*/ 716528 h 1447571"/>
                <a:gd name="connsiteX14625" fmla="*/ 2069505 w 2566912"/>
                <a:gd name="connsiteY14625" fmla="*/ 715861 h 1447571"/>
                <a:gd name="connsiteX14626" fmla="*/ 2072648 w 2566912"/>
                <a:gd name="connsiteY14626" fmla="*/ 717099 h 1447571"/>
                <a:gd name="connsiteX14627" fmla="*/ 2074077 w 2566912"/>
                <a:gd name="connsiteY14627" fmla="*/ 720242 h 1447571"/>
                <a:gd name="connsiteX14628" fmla="*/ 2073791 w 2566912"/>
                <a:gd name="connsiteY14628" fmla="*/ 725195 h 1447571"/>
                <a:gd name="connsiteX14629" fmla="*/ 2075791 w 2566912"/>
                <a:gd name="connsiteY14629" fmla="*/ 729196 h 1447571"/>
                <a:gd name="connsiteX14630" fmla="*/ 2075887 w 2566912"/>
                <a:gd name="connsiteY14630" fmla="*/ 729291 h 1447571"/>
                <a:gd name="connsiteX14631" fmla="*/ 2078173 w 2566912"/>
                <a:gd name="connsiteY14631" fmla="*/ 730815 h 1447571"/>
                <a:gd name="connsiteX14632" fmla="*/ 2084269 w 2566912"/>
                <a:gd name="connsiteY14632" fmla="*/ 730815 h 1447571"/>
                <a:gd name="connsiteX14633" fmla="*/ 2087221 w 2566912"/>
                <a:gd name="connsiteY14633" fmla="*/ 733291 h 1447571"/>
                <a:gd name="connsiteX14634" fmla="*/ 2089888 w 2566912"/>
                <a:gd name="connsiteY14634" fmla="*/ 736625 h 1447571"/>
                <a:gd name="connsiteX14635" fmla="*/ 2088650 w 2566912"/>
                <a:gd name="connsiteY14635" fmla="*/ 737673 h 1447571"/>
                <a:gd name="connsiteX14636" fmla="*/ 2086840 w 2566912"/>
                <a:gd name="connsiteY14636" fmla="*/ 739387 h 1447571"/>
                <a:gd name="connsiteX14637" fmla="*/ 2085030 w 2566912"/>
                <a:gd name="connsiteY14637" fmla="*/ 745960 h 1447571"/>
                <a:gd name="connsiteX14638" fmla="*/ 2085221 w 2566912"/>
                <a:gd name="connsiteY14638" fmla="*/ 746150 h 1447571"/>
                <a:gd name="connsiteX14639" fmla="*/ 2085316 w 2566912"/>
                <a:gd name="connsiteY14639" fmla="*/ 746150 h 1447571"/>
                <a:gd name="connsiteX14640" fmla="*/ 2087888 w 2566912"/>
                <a:gd name="connsiteY14640" fmla="*/ 746626 h 1447571"/>
                <a:gd name="connsiteX14641" fmla="*/ 2089127 w 2566912"/>
                <a:gd name="connsiteY14641" fmla="*/ 749293 h 1447571"/>
                <a:gd name="connsiteX14642" fmla="*/ 2091698 w 2566912"/>
                <a:gd name="connsiteY14642" fmla="*/ 752532 h 1447571"/>
                <a:gd name="connsiteX14643" fmla="*/ 2095699 w 2566912"/>
                <a:gd name="connsiteY14643" fmla="*/ 754342 h 1447571"/>
                <a:gd name="connsiteX14644" fmla="*/ 2100366 w 2566912"/>
                <a:gd name="connsiteY14644" fmla="*/ 759866 h 1447571"/>
                <a:gd name="connsiteX14645" fmla="*/ 2101223 w 2566912"/>
                <a:gd name="connsiteY14645" fmla="*/ 760819 h 1447571"/>
                <a:gd name="connsiteX14646" fmla="*/ 2104080 w 2566912"/>
                <a:gd name="connsiteY14646" fmla="*/ 764533 h 1447571"/>
                <a:gd name="connsiteX14647" fmla="*/ 2104938 w 2566912"/>
                <a:gd name="connsiteY14647" fmla="*/ 768343 h 1447571"/>
                <a:gd name="connsiteX14648" fmla="*/ 2107605 w 2566912"/>
                <a:gd name="connsiteY14648" fmla="*/ 770153 h 1447571"/>
                <a:gd name="connsiteX14649" fmla="*/ 2109796 w 2566912"/>
                <a:gd name="connsiteY14649" fmla="*/ 771582 h 1447571"/>
                <a:gd name="connsiteX14650" fmla="*/ 2111224 w 2566912"/>
                <a:gd name="connsiteY14650" fmla="*/ 774916 h 1447571"/>
                <a:gd name="connsiteX14651" fmla="*/ 2111319 w 2566912"/>
                <a:gd name="connsiteY14651" fmla="*/ 775678 h 1447571"/>
                <a:gd name="connsiteX14652" fmla="*/ 2112368 w 2566912"/>
                <a:gd name="connsiteY14652" fmla="*/ 780631 h 1447571"/>
                <a:gd name="connsiteX14653" fmla="*/ 2113511 w 2566912"/>
                <a:gd name="connsiteY14653" fmla="*/ 781678 h 1447571"/>
                <a:gd name="connsiteX14654" fmla="*/ 2114558 w 2566912"/>
                <a:gd name="connsiteY14654" fmla="*/ 782821 h 1447571"/>
                <a:gd name="connsiteX14655" fmla="*/ 2113415 w 2566912"/>
                <a:gd name="connsiteY14655" fmla="*/ 786727 h 1447571"/>
                <a:gd name="connsiteX14656" fmla="*/ 2110272 w 2566912"/>
                <a:gd name="connsiteY14656" fmla="*/ 786441 h 1447571"/>
                <a:gd name="connsiteX14657" fmla="*/ 2107034 w 2566912"/>
                <a:gd name="connsiteY14657" fmla="*/ 788632 h 1447571"/>
                <a:gd name="connsiteX14658" fmla="*/ 2106843 w 2566912"/>
                <a:gd name="connsiteY14658" fmla="*/ 789584 h 1447571"/>
                <a:gd name="connsiteX14659" fmla="*/ 2106081 w 2566912"/>
                <a:gd name="connsiteY14659" fmla="*/ 791966 h 1447571"/>
                <a:gd name="connsiteX14660" fmla="*/ 2103986 w 2566912"/>
                <a:gd name="connsiteY14660" fmla="*/ 792537 h 1447571"/>
                <a:gd name="connsiteX14661" fmla="*/ 2101699 w 2566912"/>
                <a:gd name="connsiteY14661" fmla="*/ 790918 h 1447571"/>
                <a:gd name="connsiteX14662" fmla="*/ 2101509 w 2566912"/>
                <a:gd name="connsiteY14662" fmla="*/ 790727 h 1447571"/>
                <a:gd name="connsiteX14663" fmla="*/ 2101699 w 2566912"/>
                <a:gd name="connsiteY14663" fmla="*/ 788346 h 1447571"/>
                <a:gd name="connsiteX14664" fmla="*/ 2102080 w 2566912"/>
                <a:gd name="connsiteY14664" fmla="*/ 787012 h 1447571"/>
                <a:gd name="connsiteX14665" fmla="*/ 2101223 w 2566912"/>
                <a:gd name="connsiteY14665" fmla="*/ 783012 h 1447571"/>
                <a:gd name="connsiteX14666" fmla="*/ 2100271 w 2566912"/>
                <a:gd name="connsiteY14666" fmla="*/ 779488 h 1447571"/>
                <a:gd name="connsiteX14667" fmla="*/ 2097032 w 2566912"/>
                <a:gd name="connsiteY14667" fmla="*/ 773868 h 1447571"/>
                <a:gd name="connsiteX14668" fmla="*/ 2091126 w 2566912"/>
                <a:gd name="connsiteY14668" fmla="*/ 770344 h 1447571"/>
                <a:gd name="connsiteX14669" fmla="*/ 2091412 w 2566912"/>
                <a:gd name="connsiteY14669" fmla="*/ 764724 h 1447571"/>
                <a:gd name="connsiteX14670" fmla="*/ 2091793 w 2566912"/>
                <a:gd name="connsiteY14670" fmla="*/ 761295 h 1447571"/>
                <a:gd name="connsiteX14671" fmla="*/ 2081125 w 2566912"/>
                <a:gd name="connsiteY14671" fmla="*/ 756056 h 1447571"/>
                <a:gd name="connsiteX14672" fmla="*/ 2078459 w 2566912"/>
                <a:gd name="connsiteY14672" fmla="*/ 757295 h 1447571"/>
                <a:gd name="connsiteX14673" fmla="*/ 2077601 w 2566912"/>
                <a:gd name="connsiteY14673" fmla="*/ 757866 h 1447571"/>
                <a:gd name="connsiteX14674" fmla="*/ 2073886 w 2566912"/>
                <a:gd name="connsiteY14674" fmla="*/ 759199 h 1447571"/>
                <a:gd name="connsiteX14675" fmla="*/ 2069219 w 2566912"/>
                <a:gd name="connsiteY14675" fmla="*/ 756151 h 1447571"/>
                <a:gd name="connsiteX14676" fmla="*/ 2067790 w 2566912"/>
                <a:gd name="connsiteY14676" fmla="*/ 751961 h 1447571"/>
                <a:gd name="connsiteX14677" fmla="*/ 2069886 w 2566912"/>
                <a:gd name="connsiteY14677" fmla="*/ 747674 h 1447571"/>
                <a:gd name="connsiteX14678" fmla="*/ 2072076 w 2566912"/>
                <a:gd name="connsiteY14678" fmla="*/ 742054 h 1447571"/>
                <a:gd name="connsiteX14679" fmla="*/ 2068171 w 2566912"/>
                <a:gd name="connsiteY14679" fmla="*/ 737578 h 1447571"/>
                <a:gd name="connsiteX14680" fmla="*/ 2067981 w 2566912"/>
                <a:gd name="connsiteY14680" fmla="*/ 737483 h 1447571"/>
                <a:gd name="connsiteX14681" fmla="*/ 2067790 w 2566912"/>
                <a:gd name="connsiteY14681" fmla="*/ 737578 h 1447571"/>
                <a:gd name="connsiteX14682" fmla="*/ 2064361 w 2566912"/>
                <a:gd name="connsiteY14682" fmla="*/ 738625 h 1447571"/>
                <a:gd name="connsiteX14683" fmla="*/ 2061694 w 2566912"/>
                <a:gd name="connsiteY14683" fmla="*/ 738625 h 1447571"/>
                <a:gd name="connsiteX14684" fmla="*/ 2059409 w 2566912"/>
                <a:gd name="connsiteY14684" fmla="*/ 739007 h 1447571"/>
                <a:gd name="connsiteX14685" fmla="*/ 2057694 w 2566912"/>
                <a:gd name="connsiteY14685" fmla="*/ 739387 h 1447571"/>
                <a:gd name="connsiteX14686" fmla="*/ 2055122 w 2566912"/>
                <a:gd name="connsiteY14686" fmla="*/ 735387 h 1447571"/>
                <a:gd name="connsiteX14687" fmla="*/ 2057313 w 2566912"/>
                <a:gd name="connsiteY14687" fmla="*/ 732339 h 1447571"/>
                <a:gd name="connsiteX14688" fmla="*/ 2057884 w 2566912"/>
                <a:gd name="connsiteY14688" fmla="*/ 731672 h 1447571"/>
                <a:gd name="connsiteX14689" fmla="*/ 2059027 w 2566912"/>
                <a:gd name="connsiteY14689" fmla="*/ 731005 h 1447571"/>
                <a:gd name="connsiteX14690" fmla="*/ 2061123 w 2566912"/>
                <a:gd name="connsiteY14690" fmla="*/ 729672 h 1447571"/>
                <a:gd name="connsiteX14691" fmla="*/ 2062456 w 2566912"/>
                <a:gd name="connsiteY14691" fmla="*/ 723957 h 1447571"/>
                <a:gd name="connsiteX14692" fmla="*/ 2061694 w 2566912"/>
                <a:gd name="connsiteY14692" fmla="*/ 721195 h 1447571"/>
                <a:gd name="connsiteX14693" fmla="*/ 2115320 w 2566912"/>
                <a:gd name="connsiteY14693" fmla="*/ 804824 h 1447571"/>
                <a:gd name="connsiteX14694" fmla="*/ 2114558 w 2566912"/>
                <a:gd name="connsiteY14694" fmla="*/ 809111 h 1447571"/>
                <a:gd name="connsiteX14695" fmla="*/ 2111605 w 2566912"/>
                <a:gd name="connsiteY14695" fmla="*/ 810253 h 1447571"/>
                <a:gd name="connsiteX14696" fmla="*/ 2106557 w 2566912"/>
                <a:gd name="connsiteY14696" fmla="*/ 811206 h 1447571"/>
                <a:gd name="connsiteX14697" fmla="*/ 2102176 w 2566912"/>
                <a:gd name="connsiteY14697" fmla="*/ 815968 h 1447571"/>
                <a:gd name="connsiteX14698" fmla="*/ 2103795 w 2566912"/>
                <a:gd name="connsiteY14698" fmla="*/ 819016 h 1447571"/>
                <a:gd name="connsiteX14699" fmla="*/ 2103890 w 2566912"/>
                <a:gd name="connsiteY14699" fmla="*/ 819302 h 1447571"/>
                <a:gd name="connsiteX14700" fmla="*/ 2103986 w 2566912"/>
                <a:gd name="connsiteY14700" fmla="*/ 822350 h 1447571"/>
                <a:gd name="connsiteX14701" fmla="*/ 2103890 w 2566912"/>
                <a:gd name="connsiteY14701" fmla="*/ 822350 h 1447571"/>
                <a:gd name="connsiteX14702" fmla="*/ 2102747 w 2566912"/>
                <a:gd name="connsiteY14702" fmla="*/ 822445 h 1447571"/>
                <a:gd name="connsiteX14703" fmla="*/ 2099318 w 2566912"/>
                <a:gd name="connsiteY14703" fmla="*/ 818445 h 1447571"/>
                <a:gd name="connsiteX14704" fmla="*/ 2098080 w 2566912"/>
                <a:gd name="connsiteY14704" fmla="*/ 813397 h 1447571"/>
                <a:gd name="connsiteX14705" fmla="*/ 2100080 w 2566912"/>
                <a:gd name="connsiteY14705" fmla="*/ 811492 h 1447571"/>
                <a:gd name="connsiteX14706" fmla="*/ 2101033 w 2566912"/>
                <a:gd name="connsiteY14706" fmla="*/ 810825 h 1447571"/>
                <a:gd name="connsiteX14707" fmla="*/ 2103223 w 2566912"/>
                <a:gd name="connsiteY14707" fmla="*/ 808539 h 1447571"/>
                <a:gd name="connsiteX14708" fmla="*/ 2105414 w 2566912"/>
                <a:gd name="connsiteY14708" fmla="*/ 807682 h 1447571"/>
                <a:gd name="connsiteX14709" fmla="*/ 2106557 w 2566912"/>
                <a:gd name="connsiteY14709" fmla="*/ 807396 h 1447571"/>
                <a:gd name="connsiteX14710" fmla="*/ 2106843 w 2566912"/>
                <a:gd name="connsiteY14710" fmla="*/ 801109 h 1447571"/>
                <a:gd name="connsiteX14711" fmla="*/ 2107700 w 2566912"/>
                <a:gd name="connsiteY14711" fmla="*/ 798442 h 1447571"/>
                <a:gd name="connsiteX14712" fmla="*/ 2108271 w 2566912"/>
                <a:gd name="connsiteY14712" fmla="*/ 797490 h 1447571"/>
                <a:gd name="connsiteX14713" fmla="*/ 2104938 w 2566912"/>
                <a:gd name="connsiteY14713" fmla="*/ 793490 h 1447571"/>
                <a:gd name="connsiteX14714" fmla="*/ 2106652 w 2566912"/>
                <a:gd name="connsiteY14714" fmla="*/ 792918 h 1447571"/>
                <a:gd name="connsiteX14715" fmla="*/ 2107795 w 2566912"/>
                <a:gd name="connsiteY14715" fmla="*/ 789965 h 1447571"/>
                <a:gd name="connsiteX14716" fmla="*/ 2107986 w 2566912"/>
                <a:gd name="connsiteY14716" fmla="*/ 789108 h 1447571"/>
                <a:gd name="connsiteX14717" fmla="*/ 2110272 w 2566912"/>
                <a:gd name="connsiteY14717" fmla="*/ 787584 h 1447571"/>
                <a:gd name="connsiteX14718" fmla="*/ 2113320 w 2566912"/>
                <a:gd name="connsiteY14718" fmla="*/ 787870 h 1447571"/>
                <a:gd name="connsiteX14719" fmla="*/ 2113320 w 2566912"/>
                <a:gd name="connsiteY14719" fmla="*/ 790251 h 1447571"/>
                <a:gd name="connsiteX14720" fmla="*/ 2113225 w 2566912"/>
                <a:gd name="connsiteY14720" fmla="*/ 790918 h 1447571"/>
                <a:gd name="connsiteX14721" fmla="*/ 2113320 w 2566912"/>
                <a:gd name="connsiteY14721" fmla="*/ 793299 h 1447571"/>
                <a:gd name="connsiteX14722" fmla="*/ 2114082 w 2566912"/>
                <a:gd name="connsiteY14722" fmla="*/ 794537 h 1447571"/>
                <a:gd name="connsiteX14723" fmla="*/ 2115034 w 2566912"/>
                <a:gd name="connsiteY14723" fmla="*/ 796157 h 1447571"/>
                <a:gd name="connsiteX14724" fmla="*/ 2115130 w 2566912"/>
                <a:gd name="connsiteY14724" fmla="*/ 797776 h 1447571"/>
                <a:gd name="connsiteX14725" fmla="*/ 2115225 w 2566912"/>
                <a:gd name="connsiteY14725" fmla="*/ 801395 h 1447571"/>
                <a:gd name="connsiteX14726" fmla="*/ 2115320 w 2566912"/>
                <a:gd name="connsiteY14726" fmla="*/ 804824 h 1447571"/>
                <a:gd name="connsiteX14727" fmla="*/ 2063790 w 2566912"/>
                <a:gd name="connsiteY14727" fmla="*/ 748436 h 1447571"/>
                <a:gd name="connsiteX14728" fmla="*/ 2063123 w 2566912"/>
                <a:gd name="connsiteY14728" fmla="*/ 746912 h 1447571"/>
                <a:gd name="connsiteX14729" fmla="*/ 2060932 w 2566912"/>
                <a:gd name="connsiteY14729" fmla="*/ 745293 h 1447571"/>
                <a:gd name="connsiteX14730" fmla="*/ 2060742 w 2566912"/>
                <a:gd name="connsiteY14730" fmla="*/ 745293 h 1447571"/>
                <a:gd name="connsiteX14731" fmla="*/ 2059313 w 2566912"/>
                <a:gd name="connsiteY14731" fmla="*/ 745103 h 1447571"/>
                <a:gd name="connsiteX14732" fmla="*/ 2056932 w 2566912"/>
                <a:gd name="connsiteY14732" fmla="*/ 744817 h 1447571"/>
                <a:gd name="connsiteX14733" fmla="*/ 2056932 w 2566912"/>
                <a:gd name="connsiteY14733" fmla="*/ 742054 h 1447571"/>
                <a:gd name="connsiteX14734" fmla="*/ 2057122 w 2566912"/>
                <a:gd name="connsiteY14734" fmla="*/ 741102 h 1447571"/>
                <a:gd name="connsiteX14735" fmla="*/ 2057122 w 2566912"/>
                <a:gd name="connsiteY14735" fmla="*/ 739768 h 1447571"/>
                <a:gd name="connsiteX14736" fmla="*/ 2057599 w 2566912"/>
                <a:gd name="connsiteY14736" fmla="*/ 740054 h 1447571"/>
                <a:gd name="connsiteX14737" fmla="*/ 2059503 w 2566912"/>
                <a:gd name="connsiteY14737" fmla="*/ 739673 h 1447571"/>
                <a:gd name="connsiteX14738" fmla="*/ 2061313 w 2566912"/>
                <a:gd name="connsiteY14738" fmla="*/ 739387 h 1447571"/>
                <a:gd name="connsiteX14739" fmla="*/ 2064552 w 2566912"/>
                <a:gd name="connsiteY14739" fmla="*/ 739387 h 1447571"/>
                <a:gd name="connsiteX14740" fmla="*/ 2067695 w 2566912"/>
                <a:gd name="connsiteY14740" fmla="*/ 738435 h 1447571"/>
                <a:gd name="connsiteX14741" fmla="*/ 2071124 w 2566912"/>
                <a:gd name="connsiteY14741" fmla="*/ 741959 h 1447571"/>
                <a:gd name="connsiteX14742" fmla="*/ 2069124 w 2566912"/>
                <a:gd name="connsiteY14742" fmla="*/ 747198 h 1447571"/>
                <a:gd name="connsiteX14743" fmla="*/ 2066838 w 2566912"/>
                <a:gd name="connsiteY14743" fmla="*/ 751961 h 1447571"/>
                <a:gd name="connsiteX14744" fmla="*/ 2068362 w 2566912"/>
                <a:gd name="connsiteY14744" fmla="*/ 756628 h 1447571"/>
                <a:gd name="connsiteX14745" fmla="*/ 2068934 w 2566912"/>
                <a:gd name="connsiteY14745" fmla="*/ 757104 h 1447571"/>
                <a:gd name="connsiteX14746" fmla="*/ 2065980 w 2566912"/>
                <a:gd name="connsiteY14746" fmla="*/ 759866 h 1447571"/>
                <a:gd name="connsiteX14747" fmla="*/ 2064647 w 2566912"/>
                <a:gd name="connsiteY14747" fmla="*/ 761486 h 1447571"/>
                <a:gd name="connsiteX14748" fmla="*/ 2064171 w 2566912"/>
                <a:gd name="connsiteY14748" fmla="*/ 762152 h 1447571"/>
                <a:gd name="connsiteX14749" fmla="*/ 2063314 w 2566912"/>
                <a:gd name="connsiteY14749" fmla="*/ 759390 h 1447571"/>
                <a:gd name="connsiteX14750" fmla="*/ 2063885 w 2566912"/>
                <a:gd name="connsiteY14750" fmla="*/ 755770 h 1447571"/>
                <a:gd name="connsiteX14751" fmla="*/ 2063980 w 2566912"/>
                <a:gd name="connsiteY14751" fmla="*/ 755390 h 1447571"/>
                <a:gd name="connsiteX14752" fmla="*/ 2064647 w 2566912"/>
                <a:gd name="connsiteY14752" fmla="*/ 751579 h 1447571"/>
                <a:gd name="connsiteX14753" fmla="*/ 2063790 w 2566912"/>
                <a:gd name="connsiteY14753" fmla="*/ 748436 h 1447571"/>
                <a:gd name="connsiteX14754" fmla="*/ 2060456 w 2566912"/>
                <a:gd name="connsiteY14754" fmla="*/ 729100 h 1447571"/>
                <a:gd name="connsiteX14755" fmla="*/ 2058646 w 2566912"/>
                <a:gd name="connsiteY14755" fmla="*/ 730243 h 1447571"/>
                <a:gd name="connsiteX14756" fmla="*/ 2057217 w 2566912"/>
                <a:gd name="connsiteY14756" fmla="*/ 731196 h 1447571"/>
                <a:gd name="connsiteX14757" fmla="*/ 2056741 w 2566912"/>
                <a:gd name="connsiteY14757" fmla="*/ 731767 h 1447571"/>
                <a:gd name="connsiteX14758" fmla="*/ 2054932 w 2566912"/>
                <a:gd name="connsiteY14758" fmla="*/ 733958 h 1447571"/>
                <a:gd name="connsiteX14759" fmla="*/ 2054455 w 2566912"/>
                <a:gd name="connsiteY14759" fmla="*/ 730624 h 1447571"/>
                <a:gd name="connsiteX14760" fmla="*/ 2055884 w 2566912"/>
                <a:gd name="connsiteY14760" fmla="*/ 729005 h 1447571"/>
                <a:gd name="connsiteX14761" fmla="*/ 2058075 w 2566912"/>
                <a:gd name="connsiteY14761" fmla="*/ 728720 h 1447571"/>
                <a:gd name="connsiteX14762" fmla="*/ 2059503 w 2566912"/>
                <a:gd name="connsiteY14762" fmla="*/ 728529 h 1447571"/>
                <a:gd name="connsiteX14763" fmla="*/ 2061123 w 2566912"/>
                <a:gd name="connsiteY14763" fmla="*/ 727958 h 1447571"/>
                <a:gd name="connsiteX14764" fmla="*/ 2060456 w 2566912"/>
                <a:gd name="connsiteY14764" fmla="*/ 729100 h 1447571"/>
                <a:gd name="connsiteX14765" fmla="*/ 2088460 w 2566912"/>
                <a:gd name="connsiteY14765" fmla="*/ 823970 h 1447571"/>
                <a:gd name="connsiteX14766" fmla="*/ 2087412 w 2566912"/>
                <a:gd name="connsiteY14766" fmla="*/ 822065 h 1447571"/>
                <a:gd name="connsiteX14767" fmla="*/ 2087317 w 2566912"/>
                <a:gd name="connsiteY14767" fmla="*/ 821683 h 1447571"/>
                <a:gd name="connsiteX14768" fmla="*/ 2086650 w 2566912"/>
                <a:gd name="connsiteY14768" fmla="*/ 821017 h 1447571"/>
                <a:gd name="connsiteX14769" fmla="*/ 2084173 w 2566912"/>
                <a:gd name="connsiteY14769" fmla="*/ 821874 h 1447571"/>
                <a:gd name="connsiteX14770" fmla="*/ 2083887 w 2566912"/>
                <a:gd name="connsiteY14770" fmla="*/ 822065 h 1447571"/>
                <a:gd name="connsiteX14771" fmla="*/ 2081887 w 2566912"/>
                <a:gd name="connsiteY14771" fmla="*/ 818540 h 1447571"/>
                <a:gd name="connsiteX14772" fmla="*/ 2081030 w 2566912"/>
                <a:gd name="connsiteY14772" fmla="*/ 816826 h 1447571"/>
                <a:gd name="connsiteX14773" fmla="*/ 2080458 w 2566912"/>
                <a:gd name="connsiteY14773" fmla="*/ 815778 h 1447571"/>
                <a:gd name="connsiteX14774" fmla="*/ 2081506 w 2566912"/>
                <a:gd name="connsiteY14774" fmla="*/ 812920 h 1447571"/>
                <a:gd name="connsiteX14775" fmla="*/ 2081411 w 2566912"/>
                <a:gd name="connsiteY14775" fmla="*/ 809587 h 1447571"/>
                <a:gd name="connsiteX14776" fmla="*/ 2081316 w 2566912"/>
                <a:gd name="connsiteY14776" fmla="*/ 807872 h 1447571"/>
                <a:gd name="connsiteX14777" fmla="*/ 2079792 w 2566912"/>
                <a:gd name="connsiteY14777" fmla="*/ 805110 h 1447571"/>
                <a:gd name="connsiteX14778" fmla="*/ 2078077 w 2566912"/>
                <a:gd name="connsiteY14778" fmla="*/ 803586 h 1447571"/>
                <a:gd name="connsiteX14779" fmla="*/ 2076649 w 2566912"/>
                <a:gd name="connsiteY14779" fmla="*/ 802157 h 1447571"/>
                <a:gd name="connsiteX14780" fmla="*/ 2076934 w 2566912"/>
                <a:gd name="connsiteY14780" fmla="*/ 797776 h 1447571"/>
                <a:gd name="connsiteX14781" fmla="*/ 2077030 w 2566912"/>
                <a:gd name="connsiteY14781" fmla="*/ 797204 h 1447571"/>
                <a:gd name="connsiteX14782" fmla="*/ 2078935 w 2566912"/>
                <a:gd name="connsiteY14782" fmla="*/ 791394 h 1447571"/>
                <a:gd name="connsiteX14783" fmla="*/ 2080173 w 2566912"/>
                <a:gd name="connsiteY14783" fmla="*/ 790727 h 1447571"/>
                <a:gd name="connsiteX14784" fmla="*/ 2081792 w 2566912"/>
                <a:gd name="connsiteY14784" fmla="*/ 790156 h 1447571"/>
                <a:gd name="connsiteX14785" fmla="*/ 2083602 w 2566912"/>
                <a:gd name="connsiteY14785" fmla="*/ 789108 h 1447571"/>
                <a:gd name="connsiteX14786" fmla="*/ 2084364 w 2566912"/>
                <a:gd name="connsiteY14786" fmla="*/ 788632 h 1447571"/>
                <a:gd name="connsiteX14787" fmla="*/ 2085983 w 2566912"/>
                <a:gd name="connsiteY14787" fmla="*/ 788917 h 1447571"/>
                <a:gd name="connsiteX14788" fmla="*/ 2086174 w 2566912"/>
                <a:gd name="connsiteY14788" fmla="*/ 789013 h 1447571"/>
                <a:gd name="connsiteX14789" fmla="*/ 2089221 w 2566912"/>
                <a:gd name="connsiteY14789" fmla="*/ 789108 h 1447571"/>
                <a:gd name="connsiteX14790" fmla="*/ 2090174 w 2566912"/>
                <a:gd name="connsiteY14790" fmla="*/ 789013 h 1447571"/>
                <a:gd name="connsiteX14791" fmla="*/ 2093603 w 2566912"/>
                <a:gd name="connsiteY14791" fmla="*/ 788155 h 1447571"/>
                <a:gd name="connsiteX14792" fmla="*/ 2095889 w 2566912"/>
                <a:gd name="connsiteY14792" fmla="*/ 790061 h 1447571"/>
                <a:gd name="connsiteX14793" fmla="*/ 2095984 w 2566912"/>
                <a:gd name="connsiteY14793" fmla="*/ 790251 h 1447571"/>
                <a:gd name="connsiteX14794" fmla="*/ 2097889 w 2566912"/>
                <a:gd name="connsiteY14794" fmla="*/ 791966 h 1447571"/>
                <a:gd name="connsiteX14795" fmla="*/ 2101033 w 2566912"/>
                <a:gd name="connsiteY14795" fmla="*/ 791775 h 1447571"/>
                <a:gd name="connsiteX14796" fmla="*/ 2101033 w 2566912"/>
                <a:gd name="connsiteY14796" fmla="*/ 791584 h 1447571"/>
                <a:gd name="connsiteX14797" fmla="*/ 2101128 w 2566912"/>
                <a:gd name="connsiteY14797" fmla="*/ 791680 h 1447571"/>
                <a:gd name="connsiteX14798" fmla="*/ 2107414 w 2566912"/>
                <a:gd name="connsiteY14798" fmla="*/ 797014 h 1447571"/>
                <a:gd name="connsiteX14799" fmla="*/ 2106938 w 2566912"/>
                <a:gd name="connsiteY14799" fmla="*/ 797871 h 1447571"/>
                <a:gd name="connsiteX14800" fmla="*/ 2105985 w 2566912"/>
                <a:gd name="connsiteY14800" fmla="*/ 801205 h 1447571"/>
                <a:gd name="connsiteX14801" fmla="*/ 2106271 w 2566912"/>
                <a:gd name="connsiteY14801" fmla="*/ 806443 h 1447571"/>
                <a:gd name="connsiteX14802" fmla="*/ 2105319 w 2566912"/>
                <a:gd name="connsiteY14802" fmla="*/ 806634 h 1447571"/>
                <a:gd name="connsiteX14803" fmla="*/ 2102461 w 2566912"/>
                <a:gd name="connsiteY14803" fmla="*/ 807967 h 1447571"/>
                <a:gd name="connsiteX14804" fmla="*/ 2100556 w 2566912"/>
                <a:gd name="connsiteY14804" fmla="*/ 810063 h 1447571"/>
                <a:gd name="connsiteX14805" fmla="*/ 2099604 w 2566912"/>
                <a:gd name="connsiteY14805" fmla="*/ 810730 h 1447571"/>
                <a:gd name="connsiteX14806" fmla="*/ 2097223 w 2566912"/>
                <a:gd name="connsiteY14806" fmla="*/ 813301 h 1447571"/>
                <a:gd name="connsiteX14807" fmla="*/ 2098461 w 2566912"/>
                <a:gd name="connsiteY14807" fmla="*/ 818731 h 1447571"/>
                <a:gd name="connsiteX14808" fmla="*/ 2101509 w 2566912"/>
                <a:gd name="connsiteY14808" fmla="*/ 822445 h 1447571"/>
                <a:gd name="connsiteX14809" fmla="*/ 2099223 w 2566912"/>
                <a:gd name="connsiteY14809" fmla="*/ 822731 h 1447571"/>
                <a:gd name="connsiteX14810" fmla="*/ 2097413 w 2566912"/>
                <a:gd name="connsiteY14810" fmla="*/ 822636 h 1447571"/>
                <a:gd name="connsiteX14811" fmla="*/ 2095699 w 2566912"/>
                <a:gd name="connsiteY14811" fmla="*/ 822541 h 1447571"/>
                <a:gd name="connsiteX14812" fmla="*/ 2091793 w 2566912"/>
                <a:gd name="connsiteY14812" fmla="*/ 825208 h 1447571"/>
                <a:gd name="connsiteX14813" fmla="*/ 2088460 w 2566912"/>
                <a:gd name="connsiteY14813" fmla="*/ 823970 h 1447571"/>
                <a:gd name="connsiteX14814" fmla="*/ 2107891 w 2566912"/>
                <a:gd name="connsiteY14814" fmla="*/ 833780 h 1447571"/>
                <a:gd name="connsiteX14815" fmla="*/ 2107319 w 2566912"/>
                <a:gd name="connsiteY14815" fmla="*/ 833875 h 1447571"/>
                <a:gd name="connsiteX14816" fmla="*/ 2105509 w 2566912"/>
                <a:gd name="connsiteY14816" fmla="*/ 836066 h 1447571"/>
                <a:gd name="connsiteX14817" fmla="*/ 2104938 w 2566912"/>
                <a:gd name="connsiteY14817" fmla="*/ 837114 h 1447571"/>
                <a:gd name="connsiteX14818" fmla="*/ 2102176 w 2566912"/>
                <a:gd name="connsiteY14818" fmla="*/ 837876 h 1447571"/>
                <a:gd name="connsiteX14819" fmla="*/ 2101890 w 2566912"/>
                <a:gd name="connsiteY14819" fmla="*/ 837876 h 1447571"/>
                <a:gd name="connsiteX14820" fmla="*/ 2098366 w 2566912"/>
                <a:gd name="connsiteY14820" fmla="*/ 840924 h 1447571"/>
                <a:gd name="connsiteX14821" fmla="*/ 2096746 w 2566912"/>
                <a:gd name="connsiteY14821" fmla="*/ 842543 h 1447571"/>
                <a:gd name="connsiteX14822" fmla="*/ 2094555 w 2566912"/>
                <a:gd name="connsiteY14822" fmla="*/ 841115 h 1447571"/>
                <a:gd name="connsiteX14823" fmla="*/ 2093127 w 2566912"/>
                <a:gd name="connsiteY14823" fmla="*/ 834066 h 1447571"/>
                <a:gd name="connsiteX14824" fmla="*/ 2093127 w 2566912"/>
                <a:gd name="connsiteY14824" fmla="*/ 833780 h 1447571"/>
                <a:gd name="connsiteX14825" fmla="*/ 2093698 w 2566912"/>
                <a:gd name="connsiteY14825" fmla="*/ 832066 h 1447571"/>
                <a:gd name="connsiteX14826" fmla="*/ 2094174 w 2566912"/>
                <a:gd name="connsiteY14826" fmla="*/ 831113 h 1447571"/>
                <a:gd name="connsiteX14827" fmla="*/ 2092174 w 2566912"/>
                <a:gd name="connsiteY14827" fmla="*/ 825779 h 1447571"/>
                <a:gd name="connsiteX14828" fmla="*/ 2095794 w 2566912"/>
                <a:gd name="connsiteY14828" fmla="*/ 823208 h 1447571"/>
                <a:gd name="connsiteX14829" fmla="*/ 2097127 w 2566912"/>
                <a:gd name="connsiteY14829" fmla="*/ 823303 h 1447571"/>
                <a:gd name="connsiteX14830" fmla="*/ 2099223 w 2566912"/>
                <a:gd name="connsiteY14830" fmla="*/ 823398 h 1447571"/>
                <a:gd name="connsiteX14831" fmla="*/ 2102176 w 2566912"/>
                <a:gd name="connsiteY14831" fmla="*/ 823112 h 1447571"/>
                <a:gd name="connsiteX14832" fmla="*/ 2103414 w 2566912"/>
                <a:gd name="connsiteY14832" fmla="*/ 824160 h 1447571"/>
                <a:gd name="connsiteX14833" fmla="*/ 2104271 w 2566912"/>
                <a:gd name="connsiteY14833" fmla="*/ 824541 h 1447571"/>
                <a:gd name="connsiteX14834" fmla="*/ 2105890 w 2566912"/>
                <a:gd name="connsiteY14834" fmla="*/ 825779 h 1447571"/>
                <a:gd name="connsiteX14835" fmla="*/ 2107795 w 2566912"/>
                <a:gd name="connsiteY14835" fmla="*/ 828541 h 1447571"/>
                <a:gd name="connsiteX14836" fmla="*/ 2111034 w 2566912"/>
                <a:gd name="connsiteY14836" fmla="*/ 829875 h 1447571"/>
                <a:gd name="connsiteX14837" fmla="*/ 2111129 w 2566912"/>
                <a:gd name="connsiteY14837" fmla="*/ 831685 h 1447571"/>
                <a:gd name="connsiteX14838" fmla="*/ 2111224 w 2566912"/>
                <a:gd name="connsiteY14838" fmla="*/ 832637 h 1447571"/>
                <a:gd name="connsiteX14839" fmla="*/ 2107891 w 2566912"/>
                <a:gd name="connsiteY14839" fmla="*/ 833780 h 1447571"/>
                <a:gd name="connsiteX14840" fmla="*/ 2110081 w 2566912"/>
                <a:gd name="connsiteY14840" fmla="*/ 724338 h 1447571"/>
                <a:gd name="connsiteX14841" fmla="*/ 2109415 w 2566912"/>
                <a:gd name="connsiteY14841" fmla="*/ 727767 h 1447571"/>
                <a:gd name="connsiteX14842" fmla="*/ 2104366 w 2566912"/>
                <a:gd name="connsiteY14842" fmla="*/ 732149 h 1447571"/>
                <a:gd name="connsiteX14843" fmla="*/ 2101890 w 2566912"/>
                <a:gd name="connsiteY14843" fmla="*/ 733958 h 1447571"/>
                <a:gd name="connsiteX14844" fmla="*/ 2099509 w 2566912"/>
                <a:gd name="connsiteY14844" fmla="*/ 735863 h 1447571"/>
                <a:gd name="connsiteX14845" fmla="*/ 2097985 w 2566912"/>
                <a:gd name="connsiteY14845" fmla="*/ 746722 h 1447571"/>
                <a:gd name="connsiteX14846" fmla="*/ 2102747 w 2566912"/>
                <a:gd name="connsiteY14846" fmla="*/ 753961 h 1447571"/>
                <a:gd name="connsiteX14847" fmla="*/ 2102843 w 2566912"/>
                <a:gd name="connsiteY14847" fmla="*/ 754056 h 1447571"/>
                <a:gd name="connsiteX14848" fmla="*/ 2107891 w 2566912"/>
                <a:gd name="connsiteY14848" fmla="*/ 759866 h 1447571"/>
                <a:gd name="connsiteX14849" fmla="*/ 2111701 w 2566912"/>
                <a:gd name="connsiteY14849" fmla="*/ 767296 h 1447571"/>
                <a:gd name="connsiteX14850" fmla="*/ 2113320 w 2566912"/>
                <a:gd name="connsiteY14850" fmla="*/ 768439 h 1447571"/>
                <a:gd name="connsiteX14851" fmla="*/ 2115701 w 2566912"/>
                <a:gd name="connsiteY14851" fmla="*/ 770249 h 1447571"/>
                <a:gd name="connsiteX14852" fmla="*/ 2123130 w 2566912"/>
                <a:gd name="connsiteY14852" fmla="*/ 775392 h 1447571"/>
                <a:gd name="connsiteX14853" fmla="*/ 2126084 w 2566912"/>
                <a:gd name="connsiteY14853" fmla="*/ 777392 h 1447571"/>
                <a:gd name="connsiteX14854" fmla="*/ 2128750 w 2566912"/>
                <a:gd name="connsiteY14854" fmla="*/ 783583 h 1447571"/>
                <a:gd name="connsiteX14855" fmla="*/ 2129036 w 2566912"/>
                <a:gd name="connsiteY14855" fmla="*/ 785108 h 1447571"/>
                <a:gd name="connsiteX14856" fmla="*/ 2130179 w 2566912"/>
                <a:gd name="connsiteY14856" fmla="*/ 787679 h 1447571"/>
                <a:gd name="connsiteX14857" fmla="*/ 2131418 w 2566912"/>
                <a:gd name="connsiteY14857" fmla="*/ 790537 h 1447571"/>
                <a:gd name="connsiteX14858" fmla="*/ 2131798 w 2566912"/>
                <a:gd name="connsiteY14858" fmla="*/ 793204 h 1447571"/>
                <a:gd name="connsiteX14859" fmla="*/ 2132275 w 2566912"/>
                <a:gd name="connsiteY14859" fmla="*/ 796157 h 1447571"/>
                <a:gd name="connsiteX14860" fmla="*/ 2131703 w 2566912"/>
                <a:gd name="connsiteY14860" fmla="*/ 799204 h 1447571"/>
                <a:gd name="connsiteX14861" fmla="*/ 2131703 w 2566912"/>
                <a:gd name="connsiteY14861" fmla="*/ 803681 h 1447571"/>
                <a:gd name="connsiteX14862" fmla="*/ 2131418 w 2566912"/>
                <a:gd name="connsiteY14862" fmla="*/ 806824 h 1447571"/>
                <a:gd name="connsiteX14863" fmla="*/ 2131227 w 2566912"/>
                <a:gd name="connsiteY14863" fmla="*/ 808253 h 1447571"/>
                <a:gd name="connsiteX14864" fmla="*/ 2129036 w 2566912"/>
                <a:gd name="connsiteY14864" fmla="*/ 818540 h 1447571"/>
                <a:gd name="connsiteX14865" fmla="*/ 2124083 w 2566912"/>
                <a:gd name="connsiteY14865" fmla="*/ 823017 h 1447571"/>
                <a:gd name="connsiteX14866" fmla="*/ 2123226 w 2566912"/>
                <a:gd name="connsiteY14866" fmla="*/ 823588 h 1447571"/>
                <a:gd name="connsiteX14867" fmla="*/ 2117987 w 2566912"/>
                <a:gd name="connsiteY14867" fmla="*/ 826065 h 1447571"/>
                <a:gd name="connsiteX14868" fmla="*/ 2117320 w 2566912"/>
                <a:gd name="connsiteY14868" fmla="*/ 826351 h 1447571"/>
                <a:gd name="connsiteX14869" fmla="*/ 2113891 w 2566912"/>
                <a:gd name="connsiteY14869" fmla="*/ 827684 h 1447571"/>
                <a:gd name="connsiteX14870" fmla="*/ 2112558 w 2566912"/>
                <a:gd name="connsiteY14870" fmla="*/ 828161 h 1447571"/>
                <a:gd name="connsiteX14871" fmla="*/ 2111510 w 2566912"/>
                <a:gd name="connsiteY14871" fmla="*/ 829208 h 1447571"/>
                <a:gd name="connsiteX14872" fmla="*/ 2108557 w 2566912"/>
                <a:gd name="connsiteY14872" fmla="*/ 828065 h 1447571"/>
                <a:gd name="connsiteX14873" fmla="*/ 2106938 w 2566912"/>
                <a:gd name="connsiteY14873" fmla="*/ 825779 h 1447571"/>
                <a:gd name="connsiteX14874" fmla="*/ 2104842 w 2566912"/>
                <a:gd name="connsiteY14874" fmla="*/ 824065 h 1447571"/>
                <a:gd name="connsiteX14875" fmla="*/ 2104080 w 2566912"/>
                <a:gd name="connsiteY14875" fmla="*/ 823684 h 1447571"/>
                <a:gd name="connsiteX14876" fmla="*/ 2103604 w 2566912"/>
                <a:gd name="connsiteY14876" fmla="*/ 823303 h 1447571"/>
                <a:gd name="connsiteX14877" fmla="*/ 2103890 w 2566912"/>
                <a:gd name="connsiteY14877" fmla="*/ 823303 h 1447571"/>
                <a:gd name="connsiteX14878" fmla="*/ 2104747 w 2566912"/>
                <a:gd name="connsiteY14878" fmla="*/ 822922 h 1447571"/>
                <a:gd name="connsiteX14879" fmla="*/ 2104842 w 2566912"/>
                <a:gd name="connsiteY14879" fmla="*/ 819112 h 1447571"/>
                <a:gd name="connsiteX14880" fmla="*/ 2104747 w 2566912"/>
                <a:gd name="connsiteY14880" fmla="*/ 818826 h 1447571"/>
                <a:gd name="connsiteX14881" fmla="*/ 2103033 w 2566912"/>
                <a:gd name="connsiteY14881" fmla="*/ 815587 h 1447571"/>
                <a:gd name="connsiteX14882" fmla="*/ 2107224 w 2566912"/>
                <a:gd name="connsiteY14882" fmla="*/ 811873 h 1447571"/>
                <a:gd name="connsiteX14883" fmla="*/ 2111701 w 2566912"/>
                <a:gd name="connsiteY14883" fmla="*/ 811111 h 1447571"/>
                <a:gd name="connsiteX14884" fmla="*/ 2115510 w 2566912"/>
                <a:gd name="connsiteY14884" fmla="*/ 809491 h 1447571"/>
                <a:gd name="connsiteX14885" fmla="*/ 2116368 w 2566912"/>
                <a:gd name="connsiteY14885" fmla="*/ 804634 h 1447571"/>
                <a:gd name="connsiteX14886" fmla="*/ 2116273 w 2566912"/>
                <a:gd name="connsiteY14886" fmla="*/ 801395 h 1447571"/>
                <a:gd name="connsiteX14887" fmla="*/ 2116177 w 2566912"/>
                <a:gd name="connsiteY14887" fmla="*/ 797680 h 1447571"/>
                <a:gd name="connsiteX14888" fmla="*/ 2116082 w 2566912"/>
                <a:gd name="connsiteY14888" fmla="*/ 796157 h 1447571"/>
                <a:gd name="connsiteX14889" fmla="*/ 2115034 w 2566912"/>
                <a:gd name="connsiteY14889" fmla="*/ 794061 h 1447571"/>
                <a:gd name="connsiteX14890" fmla="*/ 2114367 w 2566912"/>
                <a:gd name="connsiteY14890" fmla="*/ 792918 h 1447571"/>
                <a:gd name="connsiteX14891" fmla="*/ 2114367 w 2566912"/>
                <a:gd name="connsiteY14891" fmla="*/ 790918 h 1447571"/>
                <a:gd name="connsiteX14892" fmla="*/ 2114463 w 2566912"/>
                <a:gd name="connsiteY14892" fmla="*/ 790251 h 1447571"/>
                <a:gd name="connsiteX14893" fmla="*/ 2114463 w 2566912"/>
                <a:gd name="connsiteY14893" fmla="*/ 787584 h 1447571"/>
                <a:gd name="connsiteX14894" fmla="*/ 2115796 w 2566912"/>
                <a:gd name="connsiteY14894" fmla="*/ 783107 h 1447571"/>
                <a:gd name="connsiteX14895" fmla="*/ 2114463 w 2566912"/>
                <a:gd name="connsiteY14895" fmla="*/ 781393 h 1447571"/>
                <a:gd name="connsiteX14896" fmla="*/ 2113415 w 2566912"/>
                <a:gd name="connsiteY14896" fmla="*/ 780536 h 1447571"/>
                <a:gd name="connsiteX14897" fmla="*/ 2112558 w 2566912"/>
                <a:gd name="connsiteY14897" fmla="*/ 775963 h 1447571"/>
                <a:gd name="connsiteX14898" fmla="*/ 2112462 w 2566912"/>
                <a:gd name="connsiteY14898" fmla="*/ 775201 h 1447571"/>
                <a:gd name="connsiteX14899" fmla="*/ 2110843 w 2566912"/>
                <a:gd name="connsiteY14899" fmla="*/ 771487 h 1447571"/>
                <a:gd name="connsiteX14900" fmla="*/ 2108462 w 2566912"/>
                <a:gd name="connsiteY14900" fmla="*/ 769867 h 1447571"/>
                <a:gd name="connsiteX14901" fmla="*/ 2105985 w 2566912"/>
                <a:gd name="connsiteY14901" fmla="*/ 768248 h 1447571"/>
                <a:gd name="connsiteX14902" fmla="*/ 2105224 w 2566912"/>
                <a:gd name="connsiteY14902" fmla="*/ 764915 h 1447571"/>
                <a:gd name="connsiteX14903" fmla="*/ 2102271 w 2566912"/>
                <a:gd name="connsiteY14903" fmla="*/ 760724 h 1447571"/>
                <a:gd name="connsiteX14904" fmla="*/ 2101509 w 2566912"/>
                <a:gd name="connsiteY14904" fmla="*/ 759771 h 1447571"/>
                <a:gd name="connsiteX14905" fmla="*/ 2096746 w 2566912"/>
                <a:gd name="connsiteY14905" fmla="*/ 754151 h 1447571"/>
                <a:gd name="connsiteX14906" fmla="*/ 2096556 w 2566912"/>
                <a:gd name="connsiteY14906" fmla="*/ 754056 h 1447571"/>
                <a:gd name="connsiteX14907" fmla="*/ 2092460 w 2566912"/>
                <a:gd name="connsiteY14907" fmla="*/ 752246 h 1447571"/>
                <a:gd name="connsiteX14908" fmla="*/ 2090174 w 2566912"/>
                <a:gd name="connsiteY14908" fmla="*/ 749389 h 1447571"/>
                <a:gd name="connsiteX14909" fmla="*/ 2088936 w 2566912"/>
                <a:gd name="connsiteY14909" fmla="*/ 746722 h 1447571"/>
                <a:gd name="connsiteX14910" fmla="*/ 2085888 w 2566912"/>
                <a:gd name="connsiteY14910" fmla="*/ 745769 h 1447571"/>
                <a:gd name="connsiteX14911" fmla="*/ 2087793 w 2566912"/>
                <a:gd name="connsiteY14911" fmla="*/ 740054 h 1447571"/>
                <a:gd name="connsiteX14912" fmla="*/ 2089412 w 2566912"/>
                <a:gd name="connsiteY14912" fmla="*/ 738625 h 1447571"/>
                <a:gd name="connsiteX14913" fmla="*/ 2090746 w 2566912"/>
                <a:gd name="connsiteY14913" fmla="*/ 737387 h 1447571"/>
                <a:gd name="connsiteX14914" fmla="*/ 2087888 w 2566912"/>
                <a:gd name="connsiteY14914" fmla="*/ 732911 h 1447571"/>
                <a:gd name="connsiteX14915" fmla="*/ 2084936 w 2566912"/>
                <a:gd name="connsiteY14915" fmla="*/ 730434 h 1447571"/>
                <a:gd name="connsiteX14916" fmla="*/ 2084840 w 2566912"/>
                <a:gd name="connsiteY14916" fmla="*/ 730339 h 1447571"/>
                <a:gd name="connsiteX14917" fmla="*/ 2084649 w 2566912"/>
                <a:gd name="connsiteY14917" fmla="*/ 730339 h 1447571"/>
                <a:gd name="connsiteX14918" fmla="*/ 2078649 w 2566912"/>
                <a:gd name="connsiteY14918" fmla="*/ 730339 h 1447571"/>
                <a:gd name="connsiteX14919" fmla="*/ 2076934 w 2566912"/>
                <a:gd name="connsiteY14919" fmla="*/ 729196 h 1447571"/>
                <a:gd name="connsiteX14920" fmla="*/ 2076839 w 2566912"/>
                <a:gd name="connsiteY14920" fmla="*/ 729100 h 1447571"/>
                <a:gd name="connsiteX14921" fmla="*/ 2074934 w 2566912"/>
                <a:gd name="connsiteY14921" fmla="*/ 725576 h 1447571"/>
                <a:gd name="connsiteX14922" fmla="*/ 2075220 w 2566912"/>
                <a:gd name="connsiteY14922" fmla="*/ 720528 h 1447571"/>
                <a:gd name="connsiteX14923" fmla="*/ 2075220 w 2566912"/>
                <a:gd name="connsiteY14923" fmla="*/ 720337 h 1447571"/>
                <a:gd name="connsiteX14924" fmla="*/ 2073601 w 2566912"/>
                <a:gd name="connsiteY14924" fmla="*/ 716813 h 1447571"/>
                <a:gd name="connsiteX14925" fmla="*/ 2070457 w 2566912"/>
                <a:gd name="connsiteY14925" fmla="*/ 715480 h 1447571"/>
                <a:gd name="connsiteX14926" fmla="*/ 2071315 w 2566912"/>
                <a:gd name="connsiteY14926" fmla="*/ 714241 h 1447571"/>
                <a:gd name="connsiteX14927" fmla="*/ 2073696 w 2566912"/>
                <a:gd name="connsiteY14927" fmla="*/ 714432 h 1447571"/>
                <a:gd name="connsiteX14928" fmla="*/ 2075696 w 2566912"/>
                <a:gd name="connsiteY14928" fmla="*/ 714622 h 1447571"/>
                <a:gd name="connsiteX14929" fmla="*/ 2077696 w 2566912"/>
                <a:gd name="connsiteY14929" fmla="*/ 714908 h 1447571"/>
                <a:gd name="connsiteX14930" fmla="*/ 2084078 w 2566912"/>
                <a:gd name="connsiteY14930" fmla="*/ 715194 h 1447571"/>
                <a:gd name="connsiteX14931" fmla="*/ 2084364 w 2566912"/>
                <a:gd name="connsiteY14931" fmla="*/ 711289 h 1447571"/>
                <a:gd name="connsiteX14932" fmla="*/ 2084364 w 2566912"/>
                <a:gd name="connsiteY14932" fmla="*/ 710527 h 1447571"/>
                <a:gd name="connsiteX14933" fmla="*/ 2085221 w 2566912"/>
                <a:gd name="connsiteY14933" fmla="*/ 707574 h 1447571"/>
                <a:gd name="connsiteX14934" fmla="*/ 2087698 w 2566912"/>
                <a:gd name="connsiteY14934" fmla="*/ 707383 h 1447571"/>
                <a:gd name="connsiteX14935" fmla="*/ 2090365 w 2566912"/>
                <a:gd name="connsiteY14935" fmla="*/ 707193 h 1447571"/>
                <a:gd name="connsiteX14936" fmla="*/ 2094079 w 2566912"/>
                <a:gd name="connsiteY14936" fmla="*/ 707860 h 1447571"/>
                <a:gd name="connsiteX14937" fmla="*/ 2097318 w 2566912"/>
                <a:gd name="connsiteY14937" fmla="*/ 710622 h 1447571"/>
                <a:gd name="connsiteX14938" fmla="*/ 2097318 w 2566912"/>
                <a:gd name="connsiteY14938" fmla="*/ 710812 h 1447571"/>
                <a:gd name="connsiteX14939" fmla="*/ 2098842 w 2566912"/>
                <a:gd name="connsiteY14939" fmla="*/ 713861 h 1447571"/>
                <a:gd name="connsiteX14940" fmla="*/ 2100461 w 2566912"/>
                <a:gd name="connsiteY14940" fmla="*/ 714337 h 1447571"/>
                <a:gd name="connsiteX14941" fmla="*/ 2102652 w 2566912"/>
                <a:gd name="connsiteY14941" fmla="*/ 715289 h 1447571"/>
                <a:gd name="connsiteX14942" fmla="*/ 2102843 w 2566912"/>
                <a:gd name="connsiteY14942" fmla="*/ 716718 h 1447571"/>
                <a:gd name="connsiteX14943" fmla="*/ 2104366 w 2566912"/>
                <a:gd name="connsiteY14943" fmla="*/ 721004 h 1447571"/>
                <a:gd name="connsiteX14944" fmla="*/ 2105985 w 2566912"/>
                <a:gd name="connsiteY14944" fmla="*/ 721004 h 1447571"/>
                <a:gd name="connsiteX14945" fmla="*/ 2107986 w 2566912"/>
                <a:gd name="connsiteY14945" fmla="*/ 721195 h 1447571"/>
                <a:gd name="connsiteX14946" fmla="*/ 2110558 w 2566912"/>
                <a:gd name="connsiteY14946" fmla="*/ 723957 h 1447571"/>
                <a:gd name="connsiteX14947" fmla="*/ 2110081 w 2566912"/>
                <a:gd name="connsiteY14947" fmla="*/ 724338 h 1447571"/>
                <a:gd name="connsiteX14948" fmla="*/ 2203427 w 2566912"/>
                <a:gd name="connsiteY14948" fmla="*/ 524503 h 1447571"/>
                <a:gd name="connsiteX14949" fmla="*/ 2203427 w 2566912"/>
                <a:gd name="connsiteY14949" fmla="*/ 524503 h 1447571"/>
                <a:gd name="connsiteX14950" fmla="*/ 2202474 w 2566912"/>
                <a:gd name="connsiteY14950" fmla="*/ 524503 h 1447571"/>
                <a:gd name="connsiteX14951" fmla="*/ 2196949 w 2566912"/>
                <a:gd name="connsiteY14951" fmla="*/ 525266 h 1447571"/>
                <a:gd name="connsiteX14952" fmla="*/ 2191710 w 2566912"/>
                <a:gd name="connsiteY14952" fmla="*/ 529552 h 1447571"/>
                <a:gd name="connsiteX14953" fmla="*/ 2189329 w 2566912"/>
                <a:gd name="connsiteY14953" fmla="*/ 532790 h 1447571"/>
                <a:gd name="connsiteX14954" fmla="*/ 2188758 w 2566912"/>
                <a:gd name="connsiteY14954" fmla="*/ 533552 h 1447571"/>
                <a:gd name="connsiteX14955" fmla="*/ 2184186 w 2566912"/>
                <a:gd name="connsiteY14955" fmla="*/ 538220 h 1447571"/>
                <a:gd name="connsiteX14956" fmla="*/ 2183234 w 2566912"/>
                <a:gd name="connsiteY14956" fmla="*/ 537838 h 1447571"/>
                <a:gd name="connsiteX14957" fmla="*/ 2183328 w 2566912"/>
                <a:gd name="connsiteY14957" fmla="*/ 536695 h 1447571"/>
                <a:gd name="connsiteX14958" fmla="*/ 2184471 w 2566912"/>
                <a:gd name="connsiteY14958" fmla="*/ 532409 h 1447571"/>
                <a:gd name="connsiteX14959" fmla="*/ 2181519 w 2566912"/>
                <a:gd name="connsiteY14959" fmla="*/ 527837 h 1447571"/>
                <a:gd name="connsiteX14960" fmla="*/ 2182567 w 2566912"/>
                <a:gd name="connsiteY14960" fmla="*/ 526408 h 1447571"/>
                <a:gd name="connsiteX14961" fmla="*/ 2183900 w 2566912"/>
                <a:gd name="connsiteY14961" fmla="*/ 522694 h 1447571"/>
                <a:gd name="connsiteX14962" fmla="*/ 2183424 w 2566912"/>
                <a:gd name="connsiteY14962" fmla="*/ 518884 h 1447571"/>
                <a:gd name="connsiteX14963" fmla="*/ 2183234 w 2566912"/>
                <a:gd name="connsiteY14963" fmla="*/ 515359 h 1447571"/>
                <a:gd name="connsiteX14964" fmla="*/ 2183138 w 2566912"/>
                <a:gd name="connsiteY14964" fmla="*/ 515169 h 1447571"/>
                <a:gd name="connsiteX14965" fmla="*/ 2182948 w 2566912"/>
                <a:gd name="connsiteY14965" fmla="*/ 515074 h 1447571"/>
                <a:gd name="connsiteX14966" fmla="*/ 2177709 w 2566912"/>
                <a:gd name="connsiteY14966" fmla="*/ 515836 h 1447571"/>
                <a:gd name="connsiteX14967" fmla="*/ 2171613 w 2566912"/>
                <a:gd name="connsiteY14967" fmla="*/ 523361 h 1447571"/>
                <a:gd name="connsiteX14968" fmla="*/ 2169803 w 2566912"/>
                <a:gd name="connsiteY14968" fmla="*/ 526790 h 1447571"/>
                <a:gd name="connsiteX14969" fmla="*/ 2169422 w 2566912"/>
                <a:gd name="connsiteY14969" fmla="*/ 526980 h 1447571"/>
                <a:gd name="connsiteX14970" fmla="*/ 2166184 w 2566912"/>
                <a:gd name="connsiteY14970" fmla="*/ 530504 h 1447571"/>
                <a:gd name="connsiteX14971" fmla="*/ 2166184 w 2566912"/>
                <a:gd name="connsiteY14971" fmla="*/ 532314 h 1447571"/>
                <a:gd name="connsiteX14972" fmla="*/ 2165421 w 2566912"/>
                <a:gd name="connsiteY14972" fmla="*/ 536505 h 1447571"/>
                <a:gd name="connsiteX14973" fmla="*/ 2161897 w 2566912"/>
                <a:gd name="connsiteY14973" fmla="*/ 536410 h 1447571"/>
                <a:gd name="connsiteX14974" fmla="*/ 2157611 w 2566912"/>
                <a:gd name="connsiteY14974" fmla="*/ 536600 h 1447571"/>
                <a:gd name="connsiteX14975" fmla="*/ 2154753 w 2566912"/>
                <a:gd name="connsiteY14975" fmla="*/ 541649 h 1447571"/>
                <a:gd name="connsiteX14976" fmla="*/ 2155896 w 2566912"/>
                <a:gd name="connsiteY14976" fmla="*/ 543363 h 1447571"/>
                <a:gd name="connsiteX14977" fmla="*/ 2157706 w 2566912"/>
                <a:gd name="connsiteY14977" fmla="*/ 544316 h 1447571"/>
                <a:gd name="connsiteX14978" fmla="*/ 2159421 w 2566912"/>
                <a:gd name="connsiteY14978" fmla="*/ 546601 h 1447571"/>
                <a:gd name="connsiteX14979" fmla="*/ 2161707 w 2566912"/>
                <a:gd name="connsiteY14979" fmla="*/ 549364 h 1447571"/>
                <a:gd name="connsiteX14980" fmla="*/ 2161897 w 2566912"/>
                <a:gd name="connsiteY14980" fmla="*/ 549364 h 1447571"/>
                <a:gd name="connsiteX14981" fmla="*/ 2165993 w 2566912"/>
                <a:gd name="connsiteY14981" fmla="*/ 550888 h 1447571"/>
                <a:gd name="connsiteX14982" fmla="*/ 2165707 w 2566912"/>
                <a:gd name="connsiteY14982" fmla="*/ 552126 h 1447571"/>
                <a:gd name="connsiteX14983" fmla="*/ 2166088 w 2566912"/>
                <a:gd name="connsiteY14983" fmla="*/ 555365 h 1447571"/>
                <a:gd name="connsiteX14984" fmla="*/ 2175804 w 2566912"/>
                <a:gd name="connsiteY14984" fmla="*/ 557936 h 1447571"/>
                <a:gd name="connsiteX14985" fmla="*/ 2177899 w 2566912"/>
                <a:gd name="connsiteY14985" fmla="*/ 554603 h 1447571"/>
                <a:gd name="connsiteX14986" fmla="*/ 2181138 w 2566912"/>
                <a:gd name="connsiteY14986" fmla="*/ 549935 h 1447571"/>
                <a:gd name="connsiteX14987" fmla="*/ 2183995 w 2566912"/>
                <a:gd name="connsiteY14987" fmla="*/ 550221 h 1447571"/>
                <a:gd name="connsiteX14988" fmla="*/ 2184757 w 2566912"/>
                <a:gd name="connsiteY14988" fmla="*/ 550412 h 1447571"/>
                <a:gd name="connsiteX14989" fmla="*/ 2186281 w 2566912"/>
                <a:gd name="connsiteY14989" fmla="*/ 551078 h 1447571"/>
                <a:gd name="connsiteX14990" fmla="*/ 2190567 w 2566912"/>
                <a:gd name="connsiteY14990" fmla="*/ 552221 h 1447571"/>
                <a:gd name="connsiteX14991" fmla="*/ 2193330 w 2566912"/>
                <a:gd name="connsiteY14991" fmla="*/ 551745 h 1447571"/>
                <a:gd name="connsiteX14992" fmla="*/ 2194854 w 2566912"/>
                <a:gd name="connsiteY14992" fmla="*/ 551554 h 1447571"/>
                <a:gd name="connsiteX14993" fmla="*/ 2198664 w 2566912"/>
                <a:gd name="connsiteY14993" fmla="*/ 552031 h 1447571"/>
                <a:gd name="connsiteX14994" fmla="*/ 2198093 w 2566912"/>
                <a:gd name="connsiteY14994" fmla="*/ 554603 h 1447571"/>
                <a:gd name="connsiteX14995" fmla="*/ 2197521 w 2566912"/>
                <a:gd name="connsiteY14995" fmla="*/ 557079 h 1447571"/>
                <a:gd name="connsiteX14996" fmla="*/ 2191139 w 2566912"/>
                <a:gd name="connsiteY14996" fmla="*/ 558508 h 1447571"/>
                <a:gd name="connsiteX14997" fmla="*/ 2188472 w 2566912"/>
                <a:gd name="connsiteY14997" fmla="*/ 561746 h 1447571"/>
                <a:gd name="connsiteX14998" fmla="*/ 2188091 w 2566912"/>
                <a:gd name="connsiteY14998" fmla="*/ 562318 h 1447571"/>
                <a:gd name="connsiteX14999" fmla="*/ 2183424 w 2566912"/>
                <a:gd name="connsiteY14999" fmla="*/ 568033 h 1447571"/>
                <a:gd name="connsiteX15000" fmla="*/ 2182757 w 2566912"/>
                <a:gd name="connsiteY15000" fmla="*/ 568795 h 1447571"/>
                <a:gd name="connsiteX15001" fmla="*/ 2180280 w 2566912"/>
                <a:gd name="connsiteY15001" fmla="*/ 572986 h 1447571"/>
                <a:gd name="connsiteX15002" fmla="*/ 2180662 w 2566912"/>
                <a:gd name="connsiteY15002" fmla="*/ 574415 h 1447571"/>
                <a:gd name="connsiteX15003" fmla="*/ 2181138 w 2566912"/>
                <a:gd name="connsiteY15003" fmla="*/ 577843 h 1447571"/>
                <a:gd name="connsiteX15004" fmla="*/ 2180852 w 2566912"/>
                <a:gd name="connsiteY15004" fmla="*/ 583273 h 1447571"/>
                <a:gd name="connsiteX15005" fmla="*/ 2183234 w 2566912"/>
                <a:gd name="connsiteY15005" fmla="*/ 584797 h 1447571"/>
                <a:gd name="connsiteX15006" fmla="*/ 2184853 w 2566912"/>
                <a:gd name="connsiteY15006" fmla="*/ 585749 h 1447571"/>
                <a:gd name="connsiteX15007" fmla="*/ 2189425 w 2566912"/>
                <a:gd name="connsiteY15007" fmla="*/ 591655 h 1447571"/>
                <a:gd name="connsiteX15008" fmla="*/ 2192759 w 2566912"/>
                <a:gd name="connsiteY15008" fmla="*/ 596036 h 1447571"/>
                <a:gd name="connsiteX15009" fmla="*/ 2193996 w 2566912"/>
                <a:gd name="connsiteY15009" fmla="*/ 597655 h 1447571"/>
                <a:gd name="connsiteX15010" fmla="*/ 2194949 w 2566912"/>
                <a:gd name="connsiteY15010" fmla="*/ 599179 h 1447571"/>
                <a:gd name="connsiteX15011" fmla="*/ 2197521 w 2566912"/>
                <a:gd name="connsiteY15011" fmla="*/ 602418 h 1447571"/>
                <a:gd name="connsiteX15012" fmla="*/ 2200664 w 2566912"/>
                <a:gd name="connsiteY15012" fmla="*/ 605657 h 1447571"/>
                <a:gd name="connsiteX15013" fmla="*/ 2202664 w 2566912"/>
                <a:gd name="connsiteY15013" fmla="*/ 607847 h 1447571"/>
                <a:gd name="connsiteX15014" fmla="*/ 2203617 w 2566912"/>
                <a:gd name="connsiteY15014" fmla="*/ 608514 h 1447571"/>
                <a:gd name="connsiteX15015" fmla="*/ 2206189 w 2566912"/>
                <a:gd name="connsiteY15015" fmla="*/ 611562 h 1447571"/>
                <a:gd name="connsiteX15016" fmla="*/ 2199330 w 2566912"/>
                <a:gd name="connsiteY15016" fmla="*/ 612895 h 1447571"/>
                <a:gd name="connsiteX15017" fmla="*/ 2195140 w 2566912"/>
                <a:gd name="connsiteY15017" fmla="*/ 613372 h 1447571"/>
                <a:gd name="connsiteX15018" fmla="*/ 2192663 w 2566912"/>
                <a:gd name="connsiteY15018" fmla="*/ 613753 h 1447571"/>
                <a:gd name="connsiteX15019" fmla="*/ 2186853 w 2566912"/>
                <a:gd name="connsiteY15019" fmla="*/ 611086 h 1447571"/>
                <a:gd name="connsiteX15020" fmla="*/ 2182090 w 2566912"/>
                <a:gd name="connsiteY15020" fmla="*/ 610800 h 1447571"/>
                <a:gd name="connsiteX15021" fmla="*/ 2181329 w 2566912"/>
                <a:gd name="connsiteY15021" fmla="*/ 610991 h 1447571"/>
                <a:gd name="connsiteX15022" fmla="*/ 2179709 w 2566912"/>
                <a:gd name="connsiteY15022" fmla="*/ 615848 h 1447571"/>
                <a:gd name="connsiteX15023" fmla="*/ 2179709 w 2566912"/>
                <a:gd name="connsiteY15023" fmla="*/ 616991 h 1447571"/>
                <a:gd name="connsiteX15024" fmla="*/ 2176566 w 2566912"/>
                <a:gd name="connsiteY15024" fmla="*/ 619944 h 1447571"/>
                <a:gd name="connsiteX15025" fmla="*/ 2174661 w 2566912"/>
                <a:gd name="connsiteY15025" fmla="*/ 624325 h 1447571"/>
                <a:gd name="connsiteX15026" fmla="*/ 2171613 w 2566912"/>
                <a:gd name="connsiteY15026" fmla="*/ 628612 h 1447571"/>
                <a:gd name="connsiteX15027" fmla="*/ 2168469 w 2566912"/>
                <a:gd name="connsiteY15027" fmla="*/ 630898 h 1447571"/>
                <a:gd name="connsiteX15028" fmla="*/ 2164469 w 2566912"/>
                <a:gd name="connsiteY15028" fmla="*/ 633374 h 1447571"/>
                <a:gd name="connsiteX15029" fmla="*/ 2159707 w 2566912"/>
                <a:gd name="connsiteY15029" fmla="*/ 636517 h 1447571"/>
                <a:gd name="connsiteX15030" fmla="*/ 2155420 w 2566912"/>
                <a:gd name="connsiteY15030" fmla="*/ 633850 h 1447571"/>
                <a:gd name="connsiteX15031" fmla="*/ 2149801 w 2566912"/>
                <a:gd name="connsiteY15031" fmla="*/ 630231 h 1447571"/>
                <a:gd name="connsiteX15032" fmla="*/ 2149610 w 2566912"/>
                <a:gd name="connsiteY15032" fmla="*/ 630136 h 1447571"/>
                <a:gd name="connsiteX15033" fmla="*/ 2148753 w 2566912"/>
                <a:gd name="connsiteY15033" fmla="*/ 630041 h 1447571"/>
                <a:gd name="connsiteX15034" fmla="*/ 2145228 w 2566912"/>
                <a:gd name="connsiteY15034" fmla="*/ 636327 h 1447571"/>
                <a:gd name="connsiteX15035" fmla="*/ 2144752 w 2566912"/>
                <a:gd name="connsiteY15035" fmla="*/ 637565 h 1447571"/>
                <a:gd name="connsiteX15036" fmla="*/ 2137895 w 2566912"/>
                <a:gd name="connsiteY15036" fmla="*/ 638327 h 1447571"/>
                <a:gd name="connsiteX15037" fmla="*/ 2135513 w 2566912"/>
                <a:gd name="connsiteY15037" fmla="*/ 636137 h 1447571"/>
                <a:gd name="connsiteX15038" fmla="*/ 2135418 w 2566912"/>
                <a:gd name="connsiteY15038" fmla="*/ 636041 h 1447571"/>
                <a:gd name="connsiteX15039" fmla="*/ 2132370 w 2566912"/>
                <a:gd name="connsiteY15039" fmla="*/ 633850 h 1447571"/>
                <a:gd name="connsiteX15040" fmla="*/ 2131608 w 2566912"/>
                <a:gd name="connsiteY15040" fmla="*/ 633470 h 1447571"/>
                <a:gd name="connsiteX15041" fmla="*/ 2126178 w 2566912"/>
                <a:gd name="connsiteY15041" fmla="*/ 629088 h 1447571"/>
                <a:gd name="connsiteX15042" fmla="*/ 2120464 w 2566912"/>
                <a:gd name="connsiteY15042" fmla="*/ 627850 h 1447571"/>
                <a:gd name="connsiteX15043" fmla="*/ 2117511 w 2566912"/>
                <a:gd name="connsiteY15043" fmla="*/ 626802 h 1447571"/>
                <a:gd name="connsiteX15044" fmla="*/ 2116653 w 2566912"/>
                <a:gd name="connsiteY15044" fmla="*/ 626421 h 1447571"/>
                <a:gd name="connsiteX15045" fmla="*/ 2107319 w 2566912"/>
                <a:gd name="connsiteY15045" fmla="*/ 627850 h 1447571"/>
                <a:gd name="connsiteX15046" fmla="*/ 2104747 w 2566912"/>
                <a:gd name="connsiteY15046" fmla="*/ 633374 h 1447571"/>
                <a:gd name="connsiteX15047" fmla="*/ 2104366 w 2566912"/>
                <a:gd name="connsiteY15047" fmla="*/ 633755 h 1447571"/>
                <a:gd name="connsiteX15048" fmla="*/ 2094841 w 2566912"/>
                <a:gd name="connsiteY15048" fmla="*/ 638518 h 1447571"/>
                <a:gd name="connsiteX15049" fmla="*/ 2092365 w 2566912"/>
                <a:gd name="connsiteY15049" fmla="*/ 642613 h 1447571"/>
                <a:gd name="connsiteX15050" fmla="*/ 2092174 w 2566912"/>
                <a:gd name="connsiteY15050" fmla="*/ 643947 h 1447571"/>
                <a:gd name="connsiteX15051" fmla="*/ 2088364 w 2566912"/>
                <a:gd name="connsiteY15051" fmla="*/ 646328 h 1447571"/>
                <a:gd name="connsiteX15052" fmla="*/ 2087602 w 2566912"/>
                <a:gd name="connsiteY15052" fmla="*/ 646614 h 1447571"/>
                <a:gd name="connsiteX15053" fmla="*/ 2077887 w 2566912"/>
                <a:gd name="connsiteY15053" fmla="*/ 652615 h 1447571"/>
                <a:gd name="connsiteX15054" fmla="*/ 2074648 w 2566912"/>
                <a:gd name="connsiteY15054" fmla="*/ 652138 h 1447571"/>
                <a:gd name="connsiteX15055" fmla="*/ 2073124 w 2566912"/>
                <a:gd name="connsiteY15055" fmla="*/ 651662 h 1447571"/>
                <a:gd name="connsiteX15056" fmla="*/ 2066171 w 2566912"/>
                <a:gd name="connsiteY15056" fmla="*/ 658901 h 1447571"/>
                <a:gd name="connsiteX15057" fmla="*/ 2066266 w 2566912"/>
                <a:gd name="connsiteY15057" fmla="*/ 661854 h 1447571"/>
                <a:gd name="connsiteX15058" fmla="*/ 2066362 w 2566912"/>
                <a:gd name="connsiteY15058" fmla="*/ 663759 h 1447571"/>
                <a:gd name="connsiteX15059" fmla="*/ 2065790 w 2566912"/>
                <a:gd name="connsiteY15059" fmla="*/ 667474 h 1447571"/>
                <a:gd name="connsiteX15060" fmla="*/ 2065980 w 2566912"/>
                <a:gd name="connsiteY15060" fmla="*/ 674617 h 1447571"/>
                <a:gd name="connsiteX15061" fmla="*/ 2065314 w 2566912"/>
                <a:gd name="connsiteY15061" fmla="*/ 678999 h 1447571"/>
                <a:gd name="connsiteX15062" fmla="*/ 2058456 w 2566912"/>
                <a:gd name="connsiteY15062" fmla="*/ 682999 h 1447571"/>
                <a:gd name="connsiteX15063" fmla="*/ 2055789 w 2566912"/>
                <a:gd name="connsiteY15063" fmla="*/ 679475 h 1447571"/>
                <a:gd name="connsiteX15064" fmla="*/ 2055503 w 2566912"/>
                <a:gd name="connsiteY15064" fmla="*/ 678713 h 1447571"/>
                <a:gd name="connsiteX15065" fmla="*/ 2052074 w 2566912"/>
                <a:gd name="connsiteY15065" fmla="*/ 678523 h 1447571"/>
                <a:gd name="connsiteX15066" fmla="*/ 2051027 w 2566912"/>
                <a:gd name="connsiteY15066" fmla="*/ 678808 h 1447571"/>
                <a:gd name="connsiteX15067" fmla="*/ 2049407 w 2566912"/>
                <a:gd name="connsiteY15067" fmla="*/ 675189 h 1447571"/>
                <a:gd name="connsiteX15068" fmla="*/ 2048264 w 2566912"/>
                <a:gd name="connsiteY15068" fmla="*/ 668617 h 1447571"/>
                <a:gd name="connsiteX15069" fmla="*/ 2048264 w 2566912"/>
                <a:gd name="connsiteY15069" fmla="*/ 668331 h 1447571"/>
                <a:gd name="connsiteX15070" fmla="*/ 2045787 w 2566912"/>
                <a:gd name="connsiteY15070" fmla="*/ 662902 h 1447571"/>
                <a:gd name="connsiteX15071" fmla="*/ 2044359 w 2566912"/>
                <a:gd name="connsiteY15071" fmla="*/ 662616 h 1447571"/>
                <a:gd name="connsiteX15072" fmla="*/ 2042263 w 2566912"/>
                <a:gd name="connsiteY15072" fmla="*/ 668236 h 1447571"/>
                <a:gd name="connsiteX15073" fmla="*/ 2042168 w 2566912"/>
                <a:gd name="connsiteY15073" fmla="*/ 668712 h 1447571"/>
                <a:gd name="connsiteX15074" fmla="*/ 2041120 w 2566912"/>
                <a:gd name="connsiteY15074" fmla="*/ 667188 h 1447571"/>
                <a:gd name="connsiteX15075" fmla="*/ 2039977 w 2566912"/>
                <a:gd name="connsiteY15075" fmla="*/ 665569 h 1447571"/>
                <a:gd name="connsiteX15076" fmla="*/ 2036358 w 2566912"/>
                <a:gd name="connsiteY15076" fmla="*/ 659568 h 1447571"/>
                <a:gd name="connsiteX15077" fmla="*/ 2035596 w 2566912"/>
                <a:gd name="connsiteY15077" fmla="*/ 653186 h 1447571"/>
                <a:gd name="connsiteX15078" fmla="*/ 2035215 w 2566912"/>
                <a:gd name="connsiteY15078" fmla="*/ 649567 h 1447571"/>
                <a:gd name="connsiteX15079" fmla="*/ 2030834 w 2566912"/>
                <a:gd name="connsiteY15079" fmla="*/ 640899 h 1447571"/>
                <a:gd name="connsiteX15080" fmla="*/ 2029024 w 2566912"/>
                <a:gd name="connsiteY15080" fmla="*/ 637470 h 1447571"/>
                <a:gd name="connsiteX15081" fmla="*/ 2022832 w 2566912"/>
                <a:gd name="connsiteY15081" fmla="*/ 628993 h 1447571"/>
                <a:gd name="connsiteX15082" fmla="*/ 2019213 w 2566912"/>
                <a:gd name="connsiteY15082" fmla="*/ 624230 h 1447571"/>
                <a:gd name="connsiteX15083" fmla="*/ 2013307 w 2566912"/>
                <a:gd name="connsiteY15083" fmla="*/ 617753 h 1447571"/>
                <a:gd name="connsiteX15084" fmla="*/ 2009116 w 2566912"/>
                <a:gd name="connsiteY15084" fmla="*/ 613181 h 1447571"/>
                <a:gd name="connsiteX15085" fmla="*/ 2002735 w 2566912"/>
                <a:gd name="connsiteY15085" fmla="*/ 608800 h 1447571"/>
                <a:gd name="connsiteX15086" fmla="*/ 2001115 w 2566912"/>
                <a:gd name="connsiteY15086" fmla="*/ 607847 h 1447571"/>
                <a:gd name="connsiteX15087" fmla="*/ 1994638 w 2566912"/>
                <a:gd name="connsiteY15087" fmla="*/ 602418 h 1447571"/>
                <a:gd name="connsiteX15088" fmla="*/ 1989876 w 2566912"/>
                <a:gd name="connsiteY15088" fmla="*/ 600894 h 1447571"/>
                <a:gd name="connsiteX15089" fmla="*/ 1986828 w 2566912"/>
                <a:gd name="connsiteY15089" fmla="*/ 600132 h 1447571"/>
                <a:gd name="connsiteX15090" fmla="*/ 1982923 w 2566912"/>
                <a:gd name="connsiteY15090" fmla="*/ 596798 h 1447571"/>
                <a:gd name="connsiteX15091" fmla="*/ 1976160 w 2566912"/>
                <a:gd name="connsiteY15091" fmla="*/ 595846 h 1447571"/>
                <a:gd name="connsiteX15092" fmla="*/ 1972921 w 2566912"/>
                <a:gd name="connsiteY15092" fmla="*/ 596608 h 1447571"/>
                <a:gd name="connsiteX15093" fmla="*/ 1971016 w 2566912"/>
                <a:gd name="connsiteY15093" fmla="*/ 597179 h 1447571"/>
                <a:gd name="connsiteX15094" fmla="*/ 1967587 w 2566912"/>
                <a:gd name="connsiteY15094" fmla="*/ 598703 h 1447571"/>
                <a:gd name="connsiteX15095" fmla="*/ 1966825 w 2566912"/>
                <a:gd name="connsiteY15095" fmla="*/ 599084 h 1447571"/>
                <a:gd name="connsiteX15096" fmla="*/ 1963492 w 2566912"/>
                <a:gd name="connsiteY15096" fmla="*/ 598513 h 1447571"/>
                <a:gd name="connsiteX15097" fmla="*/ 1963206 w 2566912"/>
                <a:gd name="connsiteY15097" fmla="*/ 599275 h 1447571"/>
                <a:gd name="connsiteX15098" fmla="*/ 1967301 w 2566912"/>
                <a:gd name="connsiteY15098" fmla="*/ 599751 h 1447571"/>
                <a:gd name="connsiteX15099" fmla="*/ 1968064 w 2566912"/>
                <a:gd name="connsiteY15099" fmla="*/ 599370 h 1447571"/>
                <a:gd name="connsiteX15100" fmla="*/ 1971207 w 2566912"/>
                <a:gd name="connsiteY15100" fmla="*/ 597941 h 1447571"/>
                <a:gd name="connsiteX15101" fmla="*/ 1973302 w 2566912"/>
                <a:gd name="connsiteY15101" fmla="*/ 597370 h 1447571"/>
                <a:gd name="connsiteX15102" fmla="*/ 1976160 w 2566912"/>
                <a:gd name="connsiteY15102" fmla="*/ 596608 h 1447571"/>
                <a:gd name="connsiteX15103" fmla="*/ 1982256 w 2566912"/>
                <a:gd name="connsiteY15103" fmla="*/ 597274 h 1447571"/>
                <a:gd name="connsiteX15104" fmla="*/ 1986447 w 2566912"/>
                <a:gd name="connsiteY15104" fmla="*/ 600894 h 1447571"/>
                <a:gd name="connsiteX15105" fmla="*/ 1989686 w 2566912"/>
                <a:gd name="connsiteY15105" fmla="*/ 601751 h 1447571"/>
                <a:gd name="connsiteX15106" fmla="*/ 1994067 w 2566912"/>
                <a:gd name="connsiteY15106" fmla="*/ 602990 h 1447571"/>
                <a:gd name="connsiteX15107" fmla="*/ 2000544 w 2566912"/>
                <a:gd name="connsiteY15107" fmla="*/ 608514 h 1447571"/>
                <a:gd name="connsiteX15108" fmla="*/ 2002163 w 2566912"/>
                <a:gd name="connsiteY15108" fmla="*/ 609562 h 1447571"/>
                <a:gd name="connsiteX15109" fmla="*/ 2008259 w 2566912"/>
                <a:gd name="connsiteY15109" fmla="*/ 613753 h 1447571"/>
                <a:gd name="connsiteX15110" fmla="*/ 2012545 w 2566912"/>
                <a:gd name="connsiteY15110" fmla="*/ 618420 h 1447571"/>
                <a:gd name="connsiteX15111" fmla="*/ 2018355 w 2566912"/>
                <a:gd name="connsiteY15111" fmla="*/ 624802 h 1447571"/>
                <a:gd name="connsiteX15112" fmla="*/ 2021975 w 2566912"/>
                <a:gd name="connsiteY15112" fmla="*/ 629659 h 1447571"/>
                <a:gd name="connsiteX15113" fmla="*/ 2028071 w 2566912"/>
                <a:gd name="connsiteY15113" fmla="*/ 637946 h 1447571"/>
                <a:gd name="connsiteX15114" fmla="*/ 2029976 w 2566912"/>
                <a:gd name="connsiteY15114" fmla="*/ 641470 h 1447571"/>
                <a:gd name="connsiteX15115" fmla="*/ 2034262 w 2566912"/>
                <a:gd name="connsiteY15115" fmla="*/ 649853 h 1447571"/>
                <a:gd name="connsiteX15116" fmla="*/ 2034643 w 2566912"/>
                <a:gd name="connsiteY15116" fmla="*/ 653472 h 1447571"/>
                <a:gd name="connsiteX15117" fmla="*/ 2035501 w 2566912"/>
                <a:gd name="connsiteY15117" fmla="*/ 660044 h 1447571"/>
                <a:gd name="connsiteX15118" fmla="*/ 2039310 w 2566912"/>
                <a:gd name="connsiteY15118" fmla="*/ 666236 h 1447571"/>
                <a:gd name="connsiteX15119" fmla="*/ 2040359 w 2566912"/>
                <a:gd name="connsiteY15119" fmla="*/ 667759 h 1447571"/>
                <a:gd name="connsiteX15120" fmla="*/ 2042454 w 2566912"/>
                <a:gd name="connsiteY15120" fmla="*/ 669950 h 1447571"/>
                <a:gd name="connsiteX15121" fmla="*/ 2043025 w 2566912"/>
                <a:gd name="connsiteY15121" fmla="*/ 669283 h 1447571"/>
                <a:gd name="connsiteX15122" fmla="*/ 2043121 w 2566912"/>
                <a:gd name="connsiteY15122" fmla="*/ 668426 h 1447571"/>
                <a:gd name="connsiteX15123" fmla="*/ 2044644 w 2566912"/>
                <a:gd name="connsiteY15123" fmla="*/ 663473 h 1447571"/>
                <a:gd name="connsiteX15124" fmla="*/ 2045216 w 2566912"/>
                <a:gd name="connsiteY15124" fmla="*/ 663664 h 1447571"/>
                <a:gd name="connsiteX15125" fmla="*/ 2047407 w 2566912"/>
                <a:gd name="connsiteY15125" fmla="*/ 668521 h 1447571"/>
                <a:gd name="connsiteX15126" fmla="*/ 2047407 w 2566912"/>
                <a:gd name="connsiteY15126" fmla="*/ 668807 h 1447571"/>
                <a:gd name="connsiteX15127" fmla="*/ 2048550 w 2566912"/>
                <a:gd name="connsiteY15127" fmla="*/ 675475 h 1447571"/>
                <a:gd name="connsiteX15128" fmla="*/ 2051217 w 2566912"/>
                <a:gd name="connsiteY15128" fmla="*/ 679761 h 1447571"/>
                <a:gd name="connsiteX15129" fmla="*/ 2052360 w 2566912"/>
                <a:gd name="connsiteY15129" fmla="*/ 679475 h 1447571"/>
                <a:gd name="connsiteX15130" fmla="*/ 2054646 w 2566912"/>
                <a:gd name="connsiteY15130" fmla="*/ 679190 h 1447571"/>
                <a:gd name="connsiteX15131" fmla="*/ 2054932 w 2566912"/>
                <a:gd name="connsiteY15131" fmla="*/ 679856 h 1447571"/>
                <a:gd name="connsiteX15132" fmla="*/ 2058075 w 2566912"/>
                <a:gd name="connsiteY15132" fmla="*/ 683952 h 1447571"/>
                <a:gd name="connsiteX15133" fmla="*/ 2058646 w 2566912"/>
                <a:gd name="connsiteY15133" fmla="*/ 683857 h 1447571"/>
                <a:gd name="connsiteX15134" fmla="*/ 2065980 w 2566912"/>
                <a:gd name="connsiteY15134" fmla="*/ 679570 h 1447571"/>
                <a:gd name="connsiteX15135" fmla="*/ 2066647 w 2566912"/>
                <a:gd name="connsiteY15135" fmla="*/ 674141 h 1447571"/>
                <a:gd name="connsiteX15136" fmla="*/ 2066647 w 2566912"/>
                <a:gd name="connsiteY15136" fmla="*/ 667759 h 1447571"/>
                <a:gd name="connsiteX15137" fmla="*/ 2067219 w 2566912"/>
                <a:gd name="connsiteY15137" fmla="*/ 663854 h 1447571"/>
                <a:gd name="connsiteX15138" fmla="*/ 2067124 w 2566912"/>
                <a:gd name="connsiteY15138" fmla="*/ 661854 h 1447571"/>
                <a:gd name="connsiteX15139" fmla="*/ 2067028 w 2566912"/>
                <a:gd name="connsiteY15139" fmla="*/ 659187 h 1447571"/>
                <a:gd name="connsiteX15140" fmla="*/ 2072934 w 2566912"/>
                <a:gd name="connsiteY15140" fmla="*/ 652615 h 1447571"/>
                <a:gd name="connsiteX15141" fmla="*/ 2074268 w 2566912"/>
                <a:gd name="connsiteY15141" fmla="*/ 652996 h 1447571"/>
                <a:gd name="connsiteX15142" fmla="*/ 2078363 w 2566912"/>
                <a:gd name="connsiteY15142" fmla="*/ 653377 h 1447571"/>
                <a:gd name="connsiteX15143" fmla="*/ 2087888 w 2566912"/>
                <a:gd name="connsiteY15143" fmla="*/ 647471 h 1447571"/>
                <a:gd name="connsiteX15144" fmla="*/ 2088650 w 2566912"/>
                <a:gd name="connsiteY15144" fmla="*/ 647186 h 1447571"/>
                <a:gd name="connsiteX15145" fmla="*/ 2093032 w 2566912"/>
                <a:gd name="connsiteY15145" fmla="*/ 644137 h 1447571"/>
                <a:gd name="connsiteX15146" fmla="*/ 2093222 w 2566912"/>
                <a:gd name="connsiteY15146" fmla="*/ 642613 h 1447571"/>
                <a:gd name="connsiteX15147" fmla="*/ 2095032 w 2566912"/>
                <a:gd name="connsiteY15147" fmla="*/ 639280 h 1447571"/>
                <a:gd name="connsiteX15148" fmla="*/ 2105224 w 2566912"/>
                <a:gd name="connsiteY15148" fmla="*/ 633850 h 1447571"/>
                <a:gd name="connsiteX15149" fmla="*/ 2105414 w 2566912"/>
                <a:gd name="connsiteY15149" fmla="*/ 633088 h 1447571"/>
                <a:gd name="connsiteX15150" fmla="*/ 2107414 w 2566912"/>
                <a:gd name="connsiteY15150" fmla="*/ 628231 h 1447571"/>
                <a:gd name="connsiteX15151" fmla="*/ 2115987 w 2566912"/>
                <a:gd name="connsiteY15151" fmla="*/ 626707 h 1447571"/>
                <a:gd name="connsiteX15152" fmla="*/ 2116749 w 2566912"/>
                <a:gd name="connsiteY15152" fmla="*/ 627088 h 1447571"/>
                <a:gd name="connsiteX15153" fmla="*/ 2120178 w 2566912"/>
                <a:gd name="connsiteY15153" fmla="*/ 628231 h 1447571"/>
                <a:gd name="connsiteX15154" fmla="*/ 2125226 w 2566912"/>
                <a:gd name="connsiteY15154" fmla="*/ 629278 h 1447571"/>
                <a:gd name="connsiteX15155" fmla="*/ 2130846 w 2566912"/>
                <a:gd name="connsiteY15155" fmla="*/ 633755 h 1447571"/>
                <a:gd name="connsiteX15156" fmla="*/ 2131608 w 2566912"/>
                <a:gd name="connsiteY15156" fmla="*/ 634136 h 1447571"/>
                <a:gd name="connsiteX15157" fmla="*/ 2134275 w 2566912"/>
                <a:gd name="connsiteY15157" fmla="*/ 636041 h 1447571"/>
                <a:gd name="connsiteX15158" fmla="*/ 2134370 w 2566912"/>
                <a:gd name="connsiteY15158" fmla="*/ 636137 h 1447571"/>
                <a:gd name="connsiteX15159" fmla="*/ 2137323 w 2566912"/>
                <a:gd name="connsiteY15159" fmla="*/ 638708 h 1447571"/>
                <a:gd name="connsiteX15160" fmla="*/ 2145228 w 2566912"/>
                <a:gd name="connsiteY15160" fmla="*/ 637470 h 1447571"/>
                <a:gd name="connsiteX15161" fmla="*/ 2145705 w 2566912"/>
                <a:gd name="connsiteY15161" fmla="*/ 636232 h 1447571"/>
                <a:gd name="connsiteX15162" fmla="*/ 2148753 w 2566912"/>
                <a:gd name="connsiteY15162" fmla="*/ 630421 h 1447571"/>
                <a:gd name="connsiteX15163" fmla="*/ 2148943 w 2566912"/>
                <a:gd name="connsiteY15163" fmla="*/ 630517 h 1447571"/>
                <a:gd name="connsiteX15164" fmla="*/ 2154373 w 2566912"/>
                <a:gd name="connsiteY15164" fmla="*/ 633946 h 1447571"/>
                <a:gd name="connsiteX15165" fmla="*/ 2159326 w 2566912"/>
                <a:gd name="connsiteY15165" fmla="*/ 636899 h 1447571"/>
                <a:gd name="connsiteX15166" fmla="*/ 2164850 w 2566912"/>
                <a:gd name="connsiteY15166" fmla="*/ 633374 h 1447571"/>
                <a:gd name="connsiteX15167" fmla="*/ 2168279 w 2566912"/>
                <a:gd name="connsiteY15167" fmla="*/ 631279 h 1447571"/>
                <a:gd name="connsiteX15168" fmla="*/ 2171899 w 2566912"/>
                <a:gd name="connsiteY15168" fmla="*/ 628707 h 1447571"/>
                <a:gd name="connsiteX15169" fmla="*/ 2175232 w 2566912"/>
                <a:gd name="connsiteY15169" fmla="*/ 623754 h 1447571"/>
                <a:gd name="connsiteX15170" fmla="*/ 2176566 w 2566912"/>
                <a:gd name="connsiteY15170" fmla="*/ 620230 h 1447571"/>
                <a:gd name="connsiteX15171" fmla="*/ 2180376 w 2566912"/>
                <a:gd name="connsiteY15171" fmla="*/ 616515 h 1447571"/>
                <a:gd name="connsiteX15172" fmla="*/ 2180376 w 2566912"/>
                <a:gd name="connsiteY15172" fmla="*/ 615277 h 1447571"/>
                <a:gd name="connsiteX15173" fmla="*/ 2181233 w 2566912"/>
                <a:gd name="connsiteY15173" fmla="*/ 611276 h 1447571"/>
                <a:gd name="connsiteX15174" fmla="*/ 2182090 w 2566912"/>
                <a:gd name="connsiteY15174" fmla="*/ 611086 h 1447571"/>
                <a:gd name="connsiteX15175" fmla="*/ 2185996 w 2566912"/>
                <a:gd name="connsiteY15175" fmla="*/ 611181 h 1447571"/>
                <a:gd name="connsiteX15176" fmla="*/ 2192473 w 2566912"/>
                <a:gd name="connsiteY15176" fmla="*/ 614038 h 1447571"/>
                <a:gd name="connsiteX15177" fmla="*/ 2195045 w 2566912"/>
                <a:gd name="connsiteY15177" fmla="*/ 613658 h 1447571"/>
                <a:gd name="connsiteX15178" fmla="*/ 2199140 w 2566912"/>
                <a:gd name="connsiteY15178" fmla="*/ 613181 h 1447571"/>
                <a:gd name="connsiteX15179" fmla="*/ 2199330 w 2566912"/>
                <a:gd name="connsiteY15179" fmla="*/ 613372 h 1447571"/>
                <a:gd name="connsiteX15180" fmla="*/ 2201998 w 2566912"/>
                <a:gd name="connsiteY15180" fmla="*/ 614038 h 1447571"/>
                <a:gd name="connsiteX15181" fmla="*/ 2203617 w 2566912"/>
                <a:gd name="connsiteY15181" fmla="*/ 614420 h 1447571"/>
                <a:gd name="connsiteX15182" fmla="*/ 2204570 w 2566912"/>
                <a:gd name="connsiteY15182" fmla="*/ 614705 h 1447571"/>
                <a:gd name="connsiteX15183" fmla="*/ 2205998 w 2566912"/>
                <a:gd name="connsiteY15183" fmla="*/ 615658 h 1447571"/>
                <a:gd name="connsiteX15184" fmla="*/ 2206665 w 2566912"/>
                <a:gd name="connsiteY15184" fmla="*/ 617372 h 1447571"/>
                <a:gd name="connsiteX15185" fmla="*/ 2207712 w 2566912"/>
                <a:gd name="connsiteY15185" fmla="*/ 621182 h 1447571"/>
                <a:gd name="connsiteX15186" fmla="*/ 2200664 w 2566912"/>
                <a:gd name="connsiteY15186" fmla="*/ 625468 h 1447571"/>
                <a:gd name="connsiteX15187" fmla="*/ 2200569 w 2566912"/>
                <a:gd name="connsiteY15187" fmla="*/ 625468 h 1447571"/>
                <a:gd name="connsiteX15188" fmla="*/ 2196092 w 2566912"/>
                <a:gd name="connsiteY15188" fmla="*/ 625945 h 1447571"/>
                <a:gd name="connsiteX15189" fmla="*/ 2192949 w 2566912"/>
                <a:gd name="connsiteY15189" fmla="*/ 629183 h 1447571"/>
                <a:gd name="connsiteX15190" fmla="*/ 2193902 w 2566912"/>
                <a:gd name="connsiteY15190" fmla="*/ 629564 h 1447571"/>
                <a:gd name="connsiteX15191" fmla="*/ 2196378 w 2566912"/>
                <a:gd name="connsiteY15191" fmla="*/ 628993 h 1447571"/>
                <a:gd name="connsiteX15192" fmla="*/ 2197711 w 2566912"/>
                <a:gd name="connsiteY15192" fmla="*/ 628707 h 1447571"/>
                <a:gd name="connsiteX15193" fmla="*/ 2202855 w 2566912"/>
                <a:gd name="connsiteY15193" fmla="*/ 628040 h 1447571"/>
                <a:gd name="connsiteX15194" fmla="*/ 2207998 w 2566912"/>
                <a:gd name="connsiteY15194" fmla="*/ 627850 h 1447571"/>
                <a:gd name="connsiteX15195" fmla="*/ 2211237 w 2566912"/>
                <a:gd name="connsiteY15195" fmla="*/ 629183 h 1447571"/>
                <a:gd name="connsiteX15196" fmla="*/ 2211332 w 2566912"/>
                <a:gd name="connsiteY15196" fmla="*/ 629755 h 1447571"/>
                <a:gd name="connsiteX15197" fmla="*/ 2210951 w 2566912"/>
                <a:gd name="connsiteY15197" fmla="*/ 630612 h 1447571"/>
                <a:gd name="connsiteX15198" fmla="*/ 2210380 w 2566912"/>
                <a:gd name="connsiteY15198" fmla="*/ 633565 h 1447571"/>
                <a:gd name="connsiteX15199" fmla="*/ 2211237 w 2566912"/>
                <a:gd name="connsiteY15199" fmla="*/ 634993 h 1447571"/>
                <a:gd name="connsiteX15200" fmla="*/ 2211999 w 2566912"/>
                <a:gd name="connsiteY15200" fmla="*/ 636708 h 1447571"/>
                <a:gd name="connsiteX15201" fmla="*/ 2210284 w 2566912"/>
                <a:gd name="connsiteY15201" fmla="*/ 640994 h 1447571"/>
                <a:gd name="connsiteX15202" fmla="*/ 2210475 w 2566912"/>
                <a:gd name="connsiteY15202" fmla="*/ 641947 h 1447571"/>
                <a:gd name="connsiteX15203" fmla="*/ 2210475 w 2566912"/>
                <a:gd name="connsiteY15203" fmla="*/ 645566 h 1447571"/>
                <a:gd name="connsiteX15204" fmla="*/ 2208570 w 2566912"/>
                <a:gd name="connsiteY15204" fmla="*/ 647471 h 1447571"/>
                <a:gd name="connsiteX15205" fmla="*/ 2204760 w 2566912"/>
                <a:gd name="connsiteY15205" fmla="*/ 652138 h 1447571"/>
                <a:gd name="connsiteX15206" fmla="*/ 2203903 w 2566912"/>
                <a:gd name="connsiteY15206" fmla="*/ 655758 h 1447571"/>
                <a:gd name="connsiteX15207" fmla="*/ 2203141 w 2566912"/>
                <a:gd name="connsiteY15207" fmla="*/ 659758 h 1447571"/>
                <a:gd name="connsiteX15208" fmla="*/ 2202950 w 2566912"/>
                <a:gd name="connsiteY15208" fmla="*/ 664045 h 1447571"/>
                <a:gd name="connsiteX15209" fmla="*/ 2200759 w 2566912"/>
                <a:gd name="connsiteY15209" fmla="*/ 667855 h 1447571"/>
                <a:gd name="connsiteX15210" fmla="*/ 2199521 w 2566912"/>
                <a:gd name="connsiteY15210" fmla="*/ 673189 h 1447571"/>
                <a:gd name="connsiteX15211" fmla="*/ 2198950 w 2566912"/>
                <a:gd name="connsiteY15211" fmla="*/ 674903 h 1447571"/>
                <a:gd name="connsiteX15212" fmla="*/ 2197140 w 2566912"/>
                <a:gd name="connsiteY15212" fmla="*/ 679475 h 1447571"/>
                <a:gd name="connsiteX15213" fmla="*/ 2195521 w 2566912"/>
                <a:gd name="connsiteY15213" fmla="*/ 681761 h 1447571"/>
                <a:gd name="connsiteX15214" fmla="*/ 2193139 w 2566912"/>
                <a:gd name="connsiteY15214" fmla="*/ 685000 h 1447571"/>
                <a:gd name="connsiteX15215" fmla="*/ 2191330 w 2566912"/>
                <a:gd name="connsiteY15215" fmla="*/ 686619 h 1447571"/>
                <a:gd name="connsiteX15216" fmla="*/ 2189615 w 2566912"/>
                <a:gd name="connsiteY15216" fmla="*/ 689000 h 1447571"/>
                <a:gd name="connsiteX15217" fmla="*/ 2189329 w 2566912"/>
                <a:gd name="connsiteY15217" fmla="*/ 693382 h 1447571"/>
                <a:gd name="connsiteX15218" fmla="*/ 2185615 w 2566912"/>
                <a:gd name="connsiteY15218" fmla="*/ 694715 h 1447571"/>
                <a:gd name="connsiteX15219" fmla="*/ 2183234 w 2566912"/>
                <a:gd name="connsiteY15219" fmla="*/ 695572 h 1447571"/>
                <a:gd name="connsiteX15220" fmla="*/ 2181042 w 2566912"/>
                <a:gd name="connsiteY15220" fmla="*/ 698525 h 1447571"/>
                <a:gd name="connsiteX15221" fmla="*/ 2179804 w 2566912"/>
                <a:gd name="connsiteY15221" fmla="*/ 700335 h 1447571"/>
                <a:gd name="connsiteX15222" fmla="*/ 2174280 w 2566912"/>
                <a:gd name="connsiteY15222" fmla="*/ 703859 h 1447571"/>
                <a:gd name="connsiteX15223" fmla="*/ 2169422 w 2566912"/>
                <a:gd name="connsiteY15223" fmla="*/ 705478 h 1447571"/>
                <a:gd name="connsiteX15224" fmla="*/ 2168089 w 2566912"/>
                <a:gd name="connsiteY15224" fmla="*/ 705669 h 1447571"/>
                <a:gd name="connsiteX15225" fmla="*/ 2164945 w 2566912"/>
                <a:gd name="connsiteY15225" fmla="*/ 706717 h 1447571"/>
                <a:gd name="connsiteX15226" fmla="*/ 2164469 w 2566912"/>
                <a:gd name="connsiteY15226" fmla="*/ 707288 h 1447571"/>
                <a:gd name="connsiteX15227" fmla="*/ 2160373 w 2566912"/>
                <a:gd name="connsiteY15227" fmla="*/ 710908 h 1447571"/>
                <a:gd name="connsiteX15228" fmla="*/ 2160087 w 2566912"/>
                <a:gd name="connsiteY15228" fmla="*/ 710812 h 1447571"/>
                <a:gd name="connsiteX15229" fmla="*/ 2155896 w 2566912"/>
                <a:gd name="connsiteY15229" fmla="*/ 708717 h 1447571"/>
                <a:gd name="connsiteX15230" fmla="*/ 2155325 w 2566912"/>
                <a:gd name="connsiteY15230" fmla="*/ 709574 h 1447571"/>
                <a:gd name="connsiteX15231" fmla="*/ 2153896 w 2566912"/>
                <a:gd name="connsiteY15231" fmla="*/ 713575 h 1447571"/>
                <a:gd name="connsiteX15232" fmla="*/ 2141228 w 2566912"/>
                <a:gd name="connsiteY15232" fmla="*/ 719480 h 1447571"/>
                <a:gd name="connsiteX15233" fmla="*/ 2140371 w 2566912"/>
                <a:gd name="connsiteY15233" fmla="*/ 719861 h 1447571"/>
                <a:gd name="connsiteX15234" fmla="*/ 2135323 w 2566912"/>
                <a:gd name="connsiteY15234" fmla="*/ 722814 h 1447571"/>
                <a:gd name="connsiteX15235" fmla="*/ 2135037 w 2566912"/>
                <a:gd name="connsiteY15235" fmla="*/ 723386 h 1447571"/>
                <a:gd name="connsiteX15236" fmla="*/ 2133894 w 2566912"/>
                <a:gd name="connsiteY15236" fmla="*/ 727386 h 1447571"/>
                <a:gd name="connsiteX15237" fmla="*/ 2134560 w 2566912"/>
                <a:gd name="connsiteY15237" fmla="*/ 728338 h 1447571"/>
                <a:gd name="connsiteX15238" fmla="*/ 2135323 w 2566912"/>
                <a:gd name="connsiteY15238" fmla="*/ 729482 h 1447571"/>
                <a:gd name="connsiteX15239" fmla="*/ 2134942 w 2566912"/>
                <a:gd name="connsiteY15239" fmla="*/ 729577 h 1447571"/>
                <a:gd name="connsiteX15240" fmla="*/ 2129989 w 2566912"/>
                <a:gd name="connsiteY15240" fmla="*/ 728148 h 1447571"/>
                <a:gd name="connsiteX15241" fmla="*/ 2129226 w 2566912"/>
                <a:gd name="connsiteY15241" fmla="*/ 723862 h 1447571"/>
                <a:gd name="connsiteX15242" fmla="*/ 2128179 w 2566912"/>
                <a:gd name="connsiteY15242" fmla="*/ 720147 h 1447571"/>
                <a:gd name="connsiteX15243" fmla="*/ 2127798 w 2566912"/>
                <a:gd name="connsiteY15243" fmla="*/ 719480 h 1447571"/>
                <a:gd name="connsiteX15244" fmla="*/ 2126845 w 2566912"/>
                <a:gd name="connsiteY15244" fmla="*/ 718433 h 1447571"/>
                <a:gd name="connsiteX15245" fmla="*/ 2125702 w 2566912"/>
                <a:gd name="connsiteY15245" fmla="*/ 718623 h 1447571"/>
                <a:gd name="connsiteX15246" fmla="*/ 2123702 w 2566912"/>
                <a:gd name="connsiteY15246" fmla="*/ 719004 h 1447571"/>
                <a:gd name="connsiteX15247" fmla="*/ 2121797 w 2566912"/>
                <a:gd name="connsiteY15247" fmla="*/ 719290 h 1447571"/>
                <a:gd name="connsiteX15248" fmla="*/ 2118559 w 2566912"/>
                <a:gd name="connsiteY15248" fmla="*/ 719766 h 1447571"/>
                <a:gd name="connsiteX15249" fmla="*/ 2115415 w 2566912"/>
                <a:gd name="connsiteY15249" fmla="*/ 719766 h 1447571"/>
                <a:gd name="connsiteX15250" fmla="*/ 2110558 w 2566912"/>
                <a:gd name="connsiteY15250" fmla="*/ 722814 h 1447571"/>
                <a:gd name="connsiteX15251" fmla="*/ 2108177 w 2566912"/>
                <a:gd name="connsiteY15251" fmla="*/ 720242 h 1447571"/>
                <a:gd name="connsiteX15252" fmla="*/ 2105509 w 2566912"/>
                <a:gd name="connsiteY15252" fmla="*/ 719766 h 1447571"/>
                <a:gd name="connsiteX15253" fmla="*/ 2104080 w 2566912"/>
                <a:gd name="connsiteY15253" fmla="*/ 719766 h 1447571"/>
                <a:gd name="connsiteX15254" fmla="*/ 2103223 w 2566912"/>
                <a:gd name="connsiteY15254" fmla="*/ 716146 h 1447571"/>
                <a:gd name="connsiteX15255" fmla="*/ 2103033 w 2566912"/>
                <a:gd name="connsiteY15255" fmla="*/ 714622 h 1447571"/>
                <a:gd name="connsiteX15256" fmla="*/ 2100271 w 2566912"/>
                <a:gd name="connsiteY15256" fmla="*/ 713099 h 1447571"/>
                <a:gd name="connsiteX15257" fmla="*/ 2098937 w 2566912"/>
                <a:gd name="connsiteY15257" fmla="*/ 712717 h 1447571"/>
                <a:gd name="connsiteX15258" fmla="*/ 2097794 w 2566912"/>
                <a:gd name="connsiteY15258" fmla="*/ 710146 h 1447571"/>
                <a:gd name="connsiteX15259" fmla="*/ 2097699 w 2566912"/>
                <a:gd name="connsiteY15259" fmla="*/ 709955 h 1447571"/>
                <a:gd name="connsiteX15260" fmla="*/ 2093984 w 2566912"/>
                <a:gd name="connsiteY15260" fmla="*/ 706621 h 1447571"/>
                <a:gd name="connsiteX15261" fmla="*/ 2089698 w 2566912"/>
                <a:gd name="connsiteY15261" fmla="*/ 705955 h 1447571"/>
                <a:gd name="connsiteX15262" fmla="*/ 2087221 w 2566912"/>
                <a:gd name="connsiteY15262" fmla="*/ 706145 h 1447571"/>
                <a:gd name="connsiteX15263" fmla="*/ 2084649 w 2566912"/>
                <a:gd name="connsiteY15263" fmla="*/ 706336 h 1447571"/>
                <a:gd name="connsiteX15264" fmla="*/ 2083030 w 2566912"/>
                <a:gd name="connsiteY15264" fmla="*/ 710146 h 1447571"/>
                <a:gd name="connsiteX15265" fmla="*/ 2083030 w 2566912"/>
                <a:gd name="connsiteY15265" fmla="*/ 710908 h 1447571"/>
                <a:gd name="connsiteX15266" fmla="*/ 2082840 w 2566912"/>
                <a:gd name="connsiteY15266" fmla="*/ 714432 h 1447571"/>
                <a:gd name="connsiteX15267" fmla="*/ 2077410 w 2566912"/>
                <a:gd name="connsiteY15267" fmla="*/ 713765 h 1447571"/>
                <a:gd name="connsiteX15268" fmla="*/ 2075220 w 2566912"/>
                <a:gd name="connsiteY15268" fmla="*/ 713479 h 1447571"/>
                <a:gd name="connsiteX15269" fmla="*/ 2073315 w 2566912"/>
                <a:gd name="connsiteY15269" fmla="*/ 713289 h 1447571"/>
                <a:gd name="connsiteX15270" fmla="*/ 2070838 w 2566912"/>
                <a:gd name="connsiteY15270" fmla="*/ 713099 h 1447571"/>
                <a:gd name="connsiteX15271" fmla="*/ 2068934 w 2566912"/>
                <a:gd name="connsiteY15271" fmla="*/ 715003 h 1447571"/>
                <a:gd name="connsiteX15272" fmla="*/ 2064552 w 2566912"/>
                <a:gd name="connsiteY15272" fmla="*/ 715670 h 1447571"/>
                <a:gd name="connsiteX15273" fmla="*/ 2062361 w 2566912"/>
                <a:gd name="connsiteY15273" fmla="*/ 717194 h 1447571"/>
                <a:gd name="connsiteX15274" fmla="*/ 2061504 w 2566912"/>
                <a:gd name="connsiteY15274" fmla="*/ 717956 h 1447571"/>
                <a:gd name="connsiteX15275" fmla="*/ 2060742 w 2566912"/>
                <a:gd name="connsiteY15275" fmla="*/ 719766 h 1447571"/>
                <a:gd name="connsiteX15276" fmla="*/ 2058742 w 2566912"/>
                <a:gd name="connsiteY15276" fmla="*/ 717385 h 1447571"/>
                <a:gd name="connsiteX15277" fmla="*/ 2051503 w 2566912"/>
                <a:gd name="connsiteY15277" fmla="*/ 709574 h 1447571"/>
                <a:gd name="connsiteX15278" fmla="*/ 2050740 w 2566912"/>
                <a:gd name="connsiteY15278" fmla="*/ 701002 h 1447571"/>
                <a:gd name="connsiteX15279" fmla="*/ 2047692 w 2566912"/>
                <a:gd name="connsiteY15279" fmla="*/ 693477 h 1447571"/>
                <a:gd name="connsiteX15280" fmla="*/ 2044549 w 2566912"/>
                <a:gd name="connsiteY15280" fmla="*/ 691953 h 1447571"/>
                <a:gd name="connsiteX15281" fmla="*/ 2042549 w 2566912"/>
                <a:gd name="connsiteY15281" fmla="*/ 691191 h 1447571"/>
                <a:gd name="connsiteX15282" fmla="*/ 2041882 w 2566912"/>
                <a:gd name="connsiteY15282" fmla="*/ 686143 h 1447571"/>
                <a:gd name="connsiteX15283" fmla="*/ 2041502 w 2566912"/>
                <a:gd name="connsiteY15283" fmla="*/ 682523 h 1447571"/>
                <a:gd name="connsiteX15284" fmla="*/ 2038167 w 2566912"/>
                <a:gd name="connsiteY15284" fmla="*/ 678523 h 1447571"/>
                <a:gd name="connsiteX15285" fmla="*/ 2036929 w 2566912"/>
                <a:gd name="connsiteY15285" fmla="*/ 675665 h 1447571"/>
                <a:gd name="connsiteX15286" fmla="*/ 2036739 w 2566912"/>
                <a:gd name="connsiteY15286" fmla="*/ 674808 h 1447571"/>
                <a:gd name="connsiteX15287" fmla="*/ 2035691 w 2566912"/>
                <a:gd name="connsiteY15287" fmla="*/ 672617 h 1447571"/>
                <a:gd name="connsiteX15288" fmla="*/ 2035215 w 2566912"/>
                <a:gd name="connsiteY15288" fmla="*/ 671760 h 1447571"/>
                <a:gd name="connsiteX15289" fmla="*/ 2034929 w 2566912"/>
                <a:gd name="connsiteY15289" fmla="*/ 670998 h 1447571"/>
                <a:gd name="connsiteX15290" fmla="*/ 2032833 w 2566912"/>
                <a:gd name="connsiteY15290" fmla="*/ 666807 h 1447571"/>
                <a:gd name="connsiteX15291" fmla="*/ 2030357 w 2566912"/>
                <a:gd name="connsiteY15291" fmla="*/ 655187 h 1447571"/>
                <a:gd name="connsiteX15292" fmla="*/ 2025690 w 2566912"/>
                <a:gd name="connsiteY15292" fmla="*/ 645852 h 1447571"/>
                <a:gd name="connsiteX15293" fmla="*/ 2023499 w 2566912"/>
                <a:gd name="connsiteY15293" fmla="*/ 641756 h 1447571"/>
                <a:gd name="connsiteX15294" fmla="*/ 2019499 w 2566912"/>
                <a:gd name="connsiteY15294" fmla="*/ 636613 h 1447571"/>
                <a:gd name="connsiteX15295" fmla="*/ 2016641 w 2566912"/>
                <a:gd name="connsiteY15295" fmla="*/ 633279 h 1447571"/>
                <a:gd name="connsiteX15296" fmla="*/ 2016165 w 2566912"/>
                <a:gd name="connsiteY15296" fmla="*/ 632612 h 1447571"/>
                <a:gd name="connsiteX15297" fmla="*/ 2012640 w 2566912"/>
                <a:gd name="connsiteY15297" fmla="*/ 628897 h 1447571"/>
                <a:gd name="connsiteX15298" fmla="*/ 2008926 w 2566912"/>
                <a:gd name="connsiteY15298" fmla="*/ 624992 h 1447571"/>
                <a:gd name="connsiteX15299" fmla="*/ 2002163 w 2566912"/>
                <a:gd name="connsiteY15299" fmla="*/ 620992 h 1447571"/>
                <a:gd name="connsiteX15300" fmla="*/ 2000544 w 2566912"/>
                <a:gd name="connsiteY15300" fmla="*/ 620134 h 1447571"/>
                <a:gd name="connsiteX15301" fmla="*/ 1996734 w 2566912"/>
                <a:gd name="connsiteY15301" fmla="*/ 619563 h 1447571"/>
                <a:gd name="connsiteX15302" fmla="*/ 1993019 w 2566912"/>
                <a:gd name="connsiteY15302" fmla="*/ 616515 h 1447571"/>
                <a:gd name="connsiteX15303" fmla="*/ 1992352 w 2566912"/>
                <a:gd name="connsiteY15303" fmla="*/ 617087 h 1447571"/>
                <a:gd name="connsiteX15304" fmla="*/ 1996639 w 2566912"/>
                <a:gd name="connsiteY15304" fmla="*/ 620420 h 1447571"/>
                <a:gd name="connsiteX15305" fmla="*/ 2000163 w 2566912"/>
                <a:gd name="connsiteY15305" fmla="*/ 620896 h 1447571"/>
                <a:gd name="connsiteX15306" fmla="*/ 2001877 w 2566912"/>
                <a:gd name="connsiteY15306" fmla="*/ 621754 h 1447571"/>
                <a:gd name="connsiteX15307" fmla="*/ 2008354 w 2566912"/>
                <a:gd name="connsiteY15307" fmla="*/ 625564 h 1447571"/>
                <a:gd name="connsiteX15308" fmla="*/ 2012069 w 2566912"/>
                <a:gd name="connsiteY15308" fmla="*/ 629564 h 1447571"/>
                <a:gd name="connsiteX15309" fmla="*/ 2015498 w 2566912"/>
                <a:gd name="connsiteY15309" fmla="*/ 633184 h 1447571"/>
                <a:gd name="connsiteX15310" fmla="*/ 2015974 w 2566912"/>
                <a:gd name="connsiteY15310" fmla="*/ 633850 h 1447571"/>
                <a:gd name="connsiteX15311" fmla="*/ 2019022 w 2566912"/>
                <a:gd name="connsiteY15311" fmla="*/ 637375 h 1447571"/>
                <a:gd name="connsiteX15312" fmla="*/ 2022737 w 2566912"/>
                <a:gd name="connsiteY15312" fmla="*/ 642042 h 1447571"/>
                <a:gd name="connsiteX15313" fmla="*/ 2025023 w 2566912"/>
                <a:gd name="connsiteY15313" fmla="*/ 646328 h 1447571"/>
                <a:gd name="connsiteX15314" fmla="*/ 2029595 w 2566912"/>
                <a:gd name="connsiteY15314" fmla="*/ 655377 h 1447571"/>
                <a:gd name="connsiteX15315" fmla="*/ 2032262 w 2566912"/>
                <a:gd name="connsiteY15315" fmla="*/ 667378 h 1447571"/>
                <a:gd name="connsiteX15316" fmla="*/ 2034167 w 2566912"/>
                <a:gd name="connsiteY15316" fmla="*/ 671474 h 1447571"/>
                <a:gd name="connsiteX15317" fmla="*/ 2034453 w 2566912"/>
                <a:gd name="connsiteY15317" fmla="*/ 672236 h 1447571"/>
                <a:gd name="connsiteX15318" fmla="*/ 2035024 w 2566912"/>
                <a:gd name="connsiteY15318" fmla="*/ 673189 h 1447571"/>
                <a:gd name="connsiteX15319" fmla="*/ 2036072 w 2566912"/>
                <a:gd name="connsiteY15319" fmla="*/ 675189 h 1447571"/>
                <a:gd name="connsiteX15320" fmla="*/ 2036262 w 2566912"/>
                <a:gd name="connsiteY15320" fmla="*/ 675951 h 1447571"/>
                <a:gd name="connsiteX15321" fmla="*/ 2037691 w 2566912"/>
                <a:gd name="connsiteY15321" fmla="*/ 679190 h 1447571"/>
                <a:gd name="connsiteX15322" fmla="*/ 2040835 w 2566912"/>
                <a:gd name="connsiteY15322" fmla="*/ 682904 h 1447571"/>
                <a:gd name="connsiteX15323" fmla="*/ 2041215 w 2566912"/>
                <a:gd name="connsiteY15323" fmla="*/ 686238 h 1447571"/>
                <a:gd name="connsiteX15324" fmla="*/ 2042073 w 2566912"/>
                <a:gd name="connsiteY15324" fmla="*/ 691762 h 1447571"/>
                <a:gd name="connsiteX15325" fmla="*/ 2044454 w 2566912"/>
                <a:gd name="connsiteY15325" fmla="*/ 692715 h 1447571"/>
                <a:gd name="connsiteX15326" fmla="*/ 2047121 w 2566912"/>
                <a:gd name="connsiteY15326" fmla="*/ 693858 h 1447571"/>
                <a:gd name="connsiteX15327" fmla="*/ 2050074 w 2566912"/>
                <a:gd name="connsiteY15327" fmla="*/ 700907 h 1447571"/>
                <a:gd name="connsiteX15328" fmla="*/ 2050931 w 2566912"/>
                <a:gd name="connsiteY15328" fmla="*/ 709955 h 1447571"/>
                <a:gd name="connsiteX15329" fmla="*/ 2058456 w 2566912"/>
                <a:gd name="connsiteY15329" fmla="*/ 718051 h 1447571"/>
                <a:gd name="connsiteX15330" fmla="*/ 2061408 w 2566912"/>
                <a:gd name="connsiteY15330" fmla="*/ 723386 h 1447571"/>
                <a:gd name="connsiteX15331" fmla="*/ 2051693 w 2566912"/>
                <a:gd name="connsiteY15331" fmla="*/ 723386 h 1447571"/>
                <a:gd name="connsiteX15332" fmla="*/ 2049312 w 2566912"/>
                <a:gd name="connsiteY15332" fmla="*/ 721385 h 1447571"/>
                <a:gd name="connsiteX15333" fmla="*/ 2048455 w 2566912"/>
                <a:gd name="connsiteY15333" fmla="*/ 720528 h 1447571"/>
                <a:gd name="connsiteX15334" fmla="*/ 2046930 w 2566912"/>
                <a:gd name="connsiteY15334" fmla="*/ 720147 h 1447571"/>
                <a:gd name="connsiteX15335" fmla="*/ 2045502 w 2566912"/>
                <a:gd name="connsiteY15335" fmla="*/ 719957 h 1447571"/>
                <a:gd name="connsiteX15336" fmla="*/ 2045978 w 2566912"/>
                <a:gd name="connsiteY15336" fmla="*/ 710908 h 1447571"/>
                <a:gd name="connsiteX15337" fmla="*/ 2040073 w 2566912"/>
                <a:gd name="connsiteY15337" fmla="*/ 708145 h 1447571"/>
                <a:gd name="connsiteX15338" fmla="*/ 2039882 w 2566912"/>
                <a:gd name="connsiteY15338" fmla="*/ 708145 h 1447571"/>
                <a:gd name="connsiteX15339" fmla="*/ 2037024 w 2566912"/>
                <a:gd name="connsiteY15339" fmla="*/ 704050 h 1447571"/>
                <a:gd name="connsiteX15340" fmla="*/ 2036548 w 2566912"/>
                <a:gd name="connsiteY15340" fmla="*/ 703288 h 1447571"/>
                <a:gd name="connsiteX15341" fmla="*/ 2031786 w 2566912"/>
                <a:gd name="connsiteY15341" fmla="*/ 702430 h 1447571"/>
                <a:gd name="connsiteX15342" fmla="*/ 2029976 w 2566912"/>
                <a:gd name="connsiteY15342" fmla="*/ 702430 h 1447571"/>
                <a:gd name="connsiteX15343" fmla="*/ 2029214 w 2566912"/>
                <a:gd name="connsiteY15343" fmla="*/ 693572 h 1447571"/>
                <a:gd name="connsiteX15344" fmla="*/ 2032262 w 2566912"/>
                <a:gd name="connsiteY15344" fmla="*/ 691000 h 1447571"/>
                <a:gd name="connsiteX15345" fmla="*/ 2034262 w 2566912"/>
                <a:gd name="connsiteY15345" fmla="*/ 689381 h 1447571"/>
                <a:gd name="connsiteX15346" fmla="*/ 2034548 w 2566912"/>
                <a:gd name="connsiteY15346" fmla="*/ 680904 h 1447571"/>
                <a:gd name="connsiteX15347" fmla="*/ 2033024 w 2566912"/>
                <a:gd name="connsiteY15347" fmla="*/ 676427 h 1447571"/>
                <a:gd name="connsiteX15348" fmla="*/ 2032357 w 2566912"/>
                <a:gd name="connsiteY15348" fmla="*/ 674617 h 1447571"/>
                <a:gd name="connsiteX15349" fmla="*/ 2029214 w 2566912"/>
                <a:gd name="connsiteY15349" fmla="*/ 669379 h 1447571"/>
                <a:gd name="connsiteX15350" fmla="*/ 2028547 w 2566912"/>
                <a:gd name="connsiteY15350" fmla="*/ 667378 h 1447571"/>
                <a:gd name="connsiteX15351" fmla="*/ 2028357 w 2566912"/>
                <a:gd name="connsiteY15351" fmla="*/ 666331 h 1447571"/>
                <a:gd name="connsiteX15352" fmla="*/ 2024928 w 2566912"/>
                <a:gd name="connsiteY15352" fmla="*/ 661568 h 1447571"/>
                <a:gd name="connsiteX15353" fmla="*/ 2024737 w 2566912"/>
                <a:gd name="connsiteY15353" fmla="*/ 661283 h 1447571"/>
                <a:gd name="connsiteX15354" fmla="*/ 2018451 w 2566912"/>
                <a:gd name="connsiteY15354" fmla="*/ 664521 h 1447571"/>
                <a:gd name="connsiteX15355" fmla="*/ 2015022 w 2566912"/>
                <a:gd name="connsiteY15355" fmla="*/ 662616 h 1447571"/>
                <a:gd name="connsiteX15356" fmla="*/ 2014736 w 2566912"/>
                <a:gd name="connsiteY15356" fmla="*/ 656996 h 1447571"/>
                <a:gd name="connsiteX15357" fmla="*/ 2010926 w 2566912"/>
                <a:gd name="connsiteY15357" fmla="*/ 652710 h 1447571"/>
                <a:gd name="connsiteX15358" fmla="*/ 2009974 w 2566912"/>
                <a:gd name="connsiteY15358" fmla="*/ 652615 h 1447571"/>
                <a:gd name="connsiteX15359" fmla="*/ 2007878 w 2566912"/>
                <a:gd name="connsiteY15359" fmla="*/ 655187 h 1447571"/>
                <a:gd name="connsiteX15360" fmla="*/ 2007687 w 2566912"/>
                <a:gd name="connsiteY15360" fmla="*/ 655663 h 1447571"/>
                <a:gd name="connsiteX15361" fmla="*/ 2004544 w 2566912"/>
                <a:gd name="connsiteY15361" fmla="*/ 656806 h 1447571"/>
                <a:gd name="connsiteX15362" fmla="*/ 2003878 w 2566912"/>
                <a:gd name="connsiteY15362" fmla="*/ 656806 h 1447571"/>
                <a:gd name="connsiteX15363" fmla="*/ 2004354 w 2566912"/>
                <a:gd name="connsiteY15363" fmla="*/ 654234 h 1447571"/>
                <a:gd name="connsiteX15364" fmla="*/ 2004925 w 2566912"/>
                <a:gd name="connsiteY15364" fmla="*/ 650710 h 1447571"/>
                <a:gd name="connsiteX15365" fmla="*/ 2004258 w 2566912"/>
                <a:gd name="connsiteY15365" fmla="*/ 649471 h 1447571"/>
                <a:gd name="connsiteX15366" fmla="*/ 1997401 w 2566912"/>
                <a:gd name="connsiteY15366" fmla="*/ 648709 h 1447571"/>
                <a:gd name="connsiteX15367" fmla="*/ 1993590 w 2566912"/>
                <a:gd name="connsiteY15367" fmla="*/ 651472 h 1447571"/>
                <a:gd name="connsiteX15368" fmla="*/ 1992067 w 2566912"/>
                <a:gd name="connsiteY15368" fmla="*/ 652710 h 1447571"/>
                <a:gd name="connsiteX15369" fmla="*/ 1981780 w 2566912"/>
                <a:gd name="connsiteY15369" fmla="*/ 652424 h 1447571"/>
                <a:gd name="connsiteX15370" fmla="*/ 1978255 w 2566912"/>
                <a:gd name="connsiteY15370" fmla="*/ 653758 h 1447571"/>
                <a:gd name="connsiteX15371" fmla="*/ 1976922 w 2566912"/>
                <a:gd name="connsiteY15371" fmla="*/ 654710 h 1447571"/>
                <a:gd name="connsiteX15372" fmla="*/ 1973684 w 2566912"/>
                <a:gd name="connsiteY15372" fmla="*/ 653662 h 1447571"/>
                <a:gd name="connsiteX15373" fmla="*/ 1972731 w 2566912"/>
                <a:gd name="connsiteY15373" fmla="*/ 653186 h 1447571"/>
                <a:gd name="connsiteX15374" fmla="*/ 1964349 w 2566912"/>
                <a:gd name="connsiteY15374" fmla="*/ 654710 h 1447571"/>
                <a:gd name="connsiteX15375" fmla="*/ 1960920 w 2566912"/>
                <a:gd name="connsiteY15375" fmla="*/ 655567 h 1447571"/>
                <a:gd name="connsiteX15376" fmla="*/ 1958062 w 2566912"/>
                <a:gd name="connsiteY15376" fmla="*/ 654710 h 1447571"/>
                <a:gd name="connsiteX15377" fmla="*/ 1953871 w 2566912"/>
                <a:gd name="connsiteY15377" fmla="*/ 653472 h 1447571"/>
                <a:gd name="connsiteX15378" fmla="*/ 1948442 w 2566912"/>
                <a:gd name="connsiteY15378" fmla="*/ 653282 h 1447571"/>
                <a:gd name="connsiteX15379" fmla="*/ 1943203 w 2566912"/>
                <a:gd name="connsiteY15379" fmla="*/ 653091 h 1447571"/>
                <a:gd name="connsiteX15380" fmla="*/ 1936727 w 2566912"/>
                <a:gd name="connsiteY15380" fmla="*/ 656520 h 1447571"/>
                <a:gd name="connsiteX15381" fmla="*/ 1935202 w 2566912"/>
                <a:gd name="connsiteY15381" fmla="*/ 657663 h 1447571"/>
                <a:gd name="connsiteX15382" fmla="*/ 1931011 w 2566912"/>
                <a:gd name="connsiteY15382" fmla="*/ 658234 h 1447571"/>
                <a:gd name="connsiteX15383" fmla="*/ 1928630 w 2566912"/>
                <a:gd name="connsiteY15383" fmla="*/ 658711 h 1447571"/>
                <a:gd name="connsiteX15384" fmla="*/ 1926915 w 2566912"/>
                <a:gd name="connsiteY15384" fmla="*/ 659092 h 1447571"/>
                <a:gd name="connsiteX15385" fmla="*/ 1922344 w 2566912"/>
                <a:gd name="connsiteY15385" fmla="*/ 657758 h 1447571"/>
                <a:gd name="connsiteX15386" fmla="*/ 1919867 w 2566912"/>
                <a:gd name="connsiteY15386" fmla="*/ 657091 h 1447571"/>
                <a:gd name="connsiteX15387" fmla="*/ 1917867 w 2566912"/>
                <a:gd name="connsiteY15387" fmla="*/ 656806 h 1447571"/>
                <a:gd name="connsiteX15388" fmla="*/ 1914342 w 2566912"/>
                <a:gd name="connsiteY15388" fmla="*/ 654329 h 1447571"/>
                <a:gd name="connsiteX15389" fmla="*/ 1912628 w 2566912"/>
                <a:gd name="connsiteY15389" fmla="*/ 652805 h 1447571"/>
                <a:gd name="connsiteX15390" fmla="*/ 1908532 w 2566912"/>
                <a:gd name="connsiteY15390" fmla="*/ 650043 h 1447571"/>
                <a:gd name="connsiteX15391" fmla="*/ 1907961 w 2566912"/>
                <a:gd name="connsiteY15391" fmla="*/ 650710 h 1447571"/>
                <a:gd name="connsiteX15392" fmla="*/ 1911961 w 2566912"/>
                <a:gd name="connsiteY15392" fmla="*/ 653377 h 1447571"/>
                <a:gd name="connsiteX15393" fmla="*/ 1913580 w 2566912"/>
                <a:gd name="connsiteY15393" fmla="*/ 654805 h 1447571"/>
                <a:gd name="connsiteX15394" fmla="*/ 1917486 w 2566912"/>
                <a:gd name="connsiteY15394" fmla="*/ 657472 h 1447571"/>
                <a:gd name="connsiteX15395" fmla="*/ 1919581 w 2566912"/>
                <a:gd name="connsiteY15395" fmla="*/ 657758 h 1447571"/>
                <a:gd name="connsiteX15396" fmla="*/ 1921677 w 2566912"/>
                <a:gd name="connsiteY15396" fmla="*/ 658330 h 1447571"/>
                <a:gd name="connsiteX15397" fmla="*/ 1926725 w 2566912"/>
                <a:gd name="connsiteY15397" fmla="*/ 659758 h 1447571"/>
                <a:gd name="connsiteX15398" fmla="*/ 1928725 w 2566912"/>
                <a:gd name="connsiteY15398" fmla="*/ 659282 h 1447571"/>
                <a:gd name="connsiteX15399" fmla="*/ 1930726 w 2566912"/>
                <a:gd name="connsiteY15399" fmla="*/ 658806 h 1447571"/>
                <a:gd name="connsiteX15400" fmla="*/ 1935488 w 2566912"/>
                <a:gd name="connsiteY15400" fmla="*/ 658044 h 1447571"/>
                <a:gd name="connsiteX15401" fmla="*/ 1937203 w 2566912"/>
                <a:gd name="connsiteY15401" fmla="*/ 656901 h 1447571"/>
                <a:gd name="connsiteX15402" fmla="*/ 1943013 w 2566912"/>
                <a:gd name="connsiteY15402" fmla="*/ 653662 h 1447571"/>
                <a:gd name="connsiteX15403" fmla="*/ 1948347 w 2566912"/>
                <a:gd name="connsiteY15403" fmla="*/ 653853 h 1447571"/>
                <a:gd name="connsiteX15404" fmla="*/ 1953681 w 2566912"/>
                <a:gd name="connsiteY15404" fmla="*/ 654043 h 1447571"/>
                <a:gd name="connsiteX15405" fmla="*/ 1957681 w 2566912"/>
                <a:gd name="connsiteY15405" fmla="*/ 655187 h 1447571"/>
                <a:gd name="connsiteX15406" fmla="*/ 1960824 w 2566912"/>
                <a:gd name="connsiteY15406" fmla="*/ 656044 h 1447571"/>
                <a:gd name="connsiteX15407" fmla="*/ 1964539 w 2566912"/>
                <a:gd name="connsiteY15407" fmla="*/ 655091 h 1447571"/>
                <a:gd name="connsiteX15408" fmla="*/ 1972255 w 2566912"/>
                <a:gd name="connsiteY15408" fmla="*/ 653472 h 1447571"/>
                <a:gd name="connsiteX15409" fmla="*/ 1973112 w 2566912"/>
                <a:gd name="connsiteY15409" fmla="*/ 653948 h 1447571"/>
                <a:gd name="connsiteX15410" fmla="*/ 1977112 w 2566912"/>
                <a:gd name="connsiteY15410" fmla="*/ 655091 h 1447571"/>
                <a:gd name="connsiteX15411" fmla="*/ 1978827 w 2566912"/>
                <a:gd name="connsiteY15411" fmla="*/ 653948 h 1447571"/>
                <a:gd name="connsiteX15412" fmla="*/ 1981494 w 2566912"/>
                <a:gd name="connsiteY15412" fmla="*/ 652805 h 1447571"/>
                <a:gd name="connsiteX15413" fmla="*/ 1992638 w 2566912"/>
                <a:gd name="connsiteY15413" fmla="*/ 652900 h 1447571"/>
                <a:gd name="connsiteX15414" fmla="*/ 1994162 w 2566912"/>
                <a:gd name="connsiteY15414" fmla="*/ 651662 h 1447571"/>
                <a:gd name="connsiteX15415" fmla="*/ 1997591 w 2566912"/>
                <a:gd name="connsiteY15415" fmla="*/ 649186 h 1447571"/>
                <a:gd name="connsiteX15416" fmla="*/ 2003592 w 2566912"/>
                <a:gd name="connsiteY15416" fmla="*/ 649757 h 1447571"/>
                <a:gd name="connsiteX15417" fmla="*/ 2003878 w 2566912"/>
                <a:gd name="connsiteY15417" fmla="*/ 650329 h 1447571"/>
                <a:gd name="connsiteX15418" fmla="*/ 2003306 w 2566912"/>
                <a:gd name="connsiteY15418" fmla="*/ 653662 h 1447571"/>
                <a:gd name="connsiteX15419" fmla="*/ 2002830 w 2566912"/>
                <a:gd name="connsiteY15419" fmla="*/ 656329 h 1447571"/>
                <a:gd name="connsiteX15420" fmla="*/ 1999972 w 2566912"/>
                <a:gd name="connsiteY15420" fmla="*/ 656044 h 1447571"/>
                <a:gd name="connsiteX15421" fmla="*/ 1996162 w 2566912"/>
                <a:gd name="connsiteY15421" fmla="*/ 655853 h 1447571"/>
                <a:gd name="connsiteX15422" fmla="*/ 1993305 w 2566912"/>
                <a:gd name="connsiteY15422" fmla="*/ 658139 h 1447571"/>
                <a:gd name="connsiteX15423" fmla="*/ 1992257 w 2566912"/>
                <a:gd name="connsiteY15423" fmla="*/ 659092 h 1447571"/>
                <a:gd name="connsiteX15424" fmla="*/ 1990352 w 2566912"/>
                <a:gd name="connsiteY15424" fmla="*/ 661187 h 1447571"/>
                <a:gd name="connsiteX15425" fmla="*/ 1987590 w 2566912"/>
                <a:gd name="connsiteY15425" fmla="*/ 664330 h 1447571"/>
                <a:gd name="connsiteX15426" fmla="*/ 1985304 w 2566912"/>
                <a:gd name="connsiteY15426" fmla="*/ 666997 h 1447571"/>
                <a:gd name="connsiteX15427" fmla="*/ 1983494 w 2566912"/>
                <a:gd name="connsiteY15427" fmla="*/ 669188 h 1447571"/>
                <a:gd name="connsiteX15428" fmla="*/ 1978351 w 2566912"/>
                <a:gd name="connsiteY15428" fmla="*/ 669474 h 1447571"/>
                <a:gd name="connsiteX15429" fmla="*/ 1977874 w 2566912"/>
                <a:gd name="connsiteY15429" fmla="*/ 669474 h 1447571"/>
                <a:gd name="connsiteX15430" fmla="*/ 1977874 w 2566912"/>
                <a:gd name="connsiteY15430" fmla="*/ 669474 h 1447571"/>
                <a:gd name="connsiteX15431" fmla="*/ 1975017 w 2566912"/>
                <a:gd name="connsiteY15431" fmla="*/ 668617 h 1447571"/>
                <a:gd name="connsiteX15432" fmla="*/ 1972445 w 2566912"/>
                <a:gd name="connsiteY15432" fmla="*/ 667759 h 1447571"/>
                <a:gd name="connsiteX15433" fmla="*/ 1963968 w 2566912"/>
                <a:gd name="connsiteY15433" fmla="*/ 668426 h 1447571"/>
                <a:gd name="connsiteX15434" fmla="*/ 1961587 w 2566912"/>
                <a:gd name="connsiteY15434" fmla="*/ 668712 h 1447571"/>
                <a:gd name="connsiteX15435" fmla="*/ 1959205 w 2566912"/>
                <a:gd name="connsiteY15435" fmla="*/ 668998 h 1447571"/>
                <a:gd name="connsiteX15436" fmla="*/ 1956443 w 2566912"/>
                <a:gd name="connsiteY15436" fmla="*/ 671188 h 1447571"/>
                <a:gd name="connsiteX15437" fmla="*/ 1953300 w 2566912"/>
                <a:gd name="connsiteY15437" fmla="*/ 669665 h 1447571"/>
                <a:gd name="connsiteX15438" fmla="*/ 1951586 w 2566912"/>
                <a:gd name="connsiteY15438" fmla="*/ 670331 h 1447571"/>
                <a:gd name="connsiteX15439" fmla="*/ 1950443 w 2566912"/>
                <a:gd name="connsiteY15439" fmla="*/ 670998 h 1447571"/>
                <a:gd name="connsiteX15440" fmla="*/ 1944632 w 2566912"/>
                <a:gd name="connsiteY15440" fmla="*/ 670331 h 1447571"/>
                <a:gd name="connsiteX15441" fmla="*/ 1943013 w 2566912"/>
                <a:gd name="connsiteY15441" fmla="*/ 670141 h 1447571"/>
                <a:gd name="connsiteX15442" fmla="*/ 1939489 w 2566912"/>
                <a:gd name="connsiteY15442" fmla="*/ 668998 h 1447571"/>
                <a:gd name="connsiteX15443" fmla="*/ 1937393 w 2566912"/>
                <a:gd name="connsiteY15443" fmla="*/ 668426 h 1447571"/>
                <a:gd name="connsiteX15444" fmla="*/ 1935584 w 2566912"/>
                <a:gd name="connsiteY15444" fmla="*/ 667950 h 1447571"/>
                <a:gd name="connsiteX15445" fmla="*/ 1931869 w 2566912"/>
                <a:gd name="connsiteY15445" fmla="*/ 665092 h 1447571"/>
                <a:gd name="connsiteX15446" fmla="*/ 1930916 w 2566912"/>
                <a:gd name="connsiteY15446" fmla="*/ 664330 h 1447571"/>
                <a:gd name="connsiteX15447" fmla="*/ 1923296 w 2566912"/>
                <a:gd name="connsiteY15447" fmla="*/ 663378 h 1447571"/>
                <a:gd name="connsiteX15448" fmla="*/ 1918724 w 2566912"/>
                <a:gd name="connsiteY15448" fmla="*/ 661187 h 1447571"/>
                <a:gd name="connsiteX15449" fmla="*/ 1911771 w 2566912"/>
                <a:gd name="connsiteY15449" fmla="*/ 658330 h 1447571"/>
                <a:gd name="connsiteX15450" fmla="*/ 1909961 w 2566912"/>
                <a:gd name="connsiteY15450" fmla="*/ 657282 h 1447571"/>
                <a:gd name="connsiteX15451" fmla="*/ 1907009 w 2566912"/>
                <a:gd name="connsiteY15451" fmla="*/ 655663 h 1447571"/>
                <a:gd name="connsiteX15452" fmla="*/ 1904341 w 2566912"/>
                <a:gd name="connsiteY15452" fmla="*/ 653282 h 1447571"/>
                <a:gd name="connsiteX15453" fmla="*/ 1903674 w 2566912"/>
                <a:gd name="connsiteY15453" fmla="*/ 652615 h 1447571"/>
                <a:gd name="connsiteX15454" fmla="*/ 1891578 w 2566912"/>
                <a:gd name="connsiteY15454" fmla="*/ 652234 h 1447571"/>
                <a:gd name="connsiteX15455" fmla="*/ 1890816 w 2566912"/>
                <a:gd name="connsiteY15455" fmla="*/ 652234 h 1447571"/>
                <a:gd name="connsiteX15456" fmla="*/ 1889673 w 2566912"/>
                <a:gd name="connsiteY15456" fmla="*/ 651186 h 1447571"/>
                <a:gd name="connsiteX15457" fmla="*/ 1887768 w 2566912"/>
                <a:gd name="connsiteY15457" fmla="*/ 649471 h 1447571"/>
                <a:gd name="connsiteX15458" fmla="*/ 1884434 w 2566912"/>
                <a:gd name="connsiteY15458" fmla="*/ 648328 h 1447571"/>
                <a:gd name="connsiteX15459" fmla="*/ 1883577 w 2566912"/>
                <a:gd name="connsiteY15459" fmla="*/ 648233 h 1447571"/>
                <a:gd name="connsiteX15460" fmla="*/ 1882339 w 2566912"/>
                <a:gd name="connsiteY15460" fmla="*/ 647757 h 1447571"/>
                <a:gd name="connsiteX15461" fmla="*/ 1878719 w 2566912"/>
                <a:gd name="connsiteY15461" fmla="*/ 646328 h 1447571"/>
                <a:gd name="connsiteX15462" fmla="*/ 1876624 w 2566912"/>
                <a:gd name="connsiteY15462" fmla="*/ 642042 h 1447571"/>
                <a:gd name="connsiteX15463" fmla="*/ 1875386 w 2566912"/>
                <a:gd name="connsiteY15463" fmla="*/ 639375 h 1447571"/>
                <a:gd name="connsiteX15464" fmla="*/ 1874337 w 2566912"/>
                <a:gd name="connsiteY15464" fmla="*/ 633755 h 1447571"/>
                <a:gd name="connsiteX15465" fmla="*/ 1878148 w 2566912"/>
                <a:gd name="connsiteY15465" fmla="*/ 631660 h 1447571"/>
                <a:gd name="connsiteX15466" fmla="*/ 1879767 w 2566912"/>
                <a:gd name="connsiteY15466" fmla="*/ 629469 h 1447571"/>
                <a:gd name="connsiteX15467" fmla="*/ 1881576 w 2566912"/>
                <a:gd name="connsiteY15467" fmla="*/ 630421 h 1447571"/>
                <a:gd name="connsiteX15468" fmla="*/ 1882339 w 2566912"/>
                <a:gd name="connsiteY15468" fmla="*/ 634803 h 1447571"/>
                <a:gd name="connsiteX15469" fmla="*/ 1883196 w 2566912"/>
                <a:gd name="connsiteY15469" fmla="*/ 634898 h 1447571"/>
                <a:gd name="connsiteX15470" fmla="*/ 1882148 w 2566912"/>
                <a:gd name="connsiteY15470" fmla="*/ 629755 h 1447571"/>
                <a:gd name="connsiteX15471" fmla="*/ 1879577 w 2566912"/>
                <a:gd name="connsiteY15471" fmla="*/ 628326 h 1447571"/>
                <a:gd name="connsiteX15472" fmla="*/ 1878052 w 2566912"/>
                <a:gd name="connsiteY15472" fmla="*/ 627564 h 1447571"/>
                <a:gd name="connsiteX15473" fmla="*/ 1876814 w 2566912"/>
                <a:gd name="connsiteY15473" fmla="*/ 626707 h 1447571"/>
                <a:gd name="connsiteX15474" fmla="*/ 1876147 w 2566912"/>
                <a:gd name="connsiteY15474" fmla="*/ 626230 h 1447571"/>
                <a:gd name="connsiteX15475" fmla="*/ 1875195 w 2566912"/>
                <a:gd name="connsiteY15475" fmla="*/ 622706 h 1447571"/>
                <a:gd name="connsiteX15476" fmla="*/ 1874337 w 2566912"/>
                <a:gd name="connsiteY15476" fmla="*/ 618991 h 1447571"/>
                <a:gd name="connsiteX15477" fmla="*/ 1870146 w 2566912"/>
                <a:gd name="connsiteY15477" fmla="*/ 616420 h 1447571"/>
                <a:gd name="connsiteX15478" fmla="*/ 1868718 w 2566912"/>
                <a:gd name="connsiteY15478" fmla="*/ 615848 h 1447571"/>
                <a:gd name="connsiteX15479" fmla="*/ 1864908 w 2566912"/>
                <a:gd name="connsiteY15479" fmla="*/ 612038 h 1447571"/>
                <a:gd name="connsiteX15480" fmla="*/ 1862717 w 2566912"/>
                <a:gd name="connsiteY15480" fmla="*/ 610895 h 1447571"/>
                <a:gd name="connsiteX15481" fmla="*/ 1861383 w 2566912"/>
                <a:gd name="connsiteY15481" fmla="*/ 610419 h 1447571"/>
                <a:gd name="connsiteX15482" fmla="*/ 1859955 w 2566912"/>
                <a:gd name="connsiteY15482" fmla="*/ 608038 h 1447571"/>
                <a:gd name="connsiteX15483" fmla="*/ 1859574 w 2566912"/>
                <a:gd name="connsiteY15483" fmla="*/ 607180 h 1447571"/>
                <a:gd name="connsiteX15484" fmla="*/ 1857859 w 2566912"/>
                <a:gd name="connsiteY15484" fmla="*/ 605180 h 1447571"/>
                <a:gd name="connsiteX15485" fmla="*/ 1856240 w 2566912"/>
                <a:gd name="connsiteY15485" fmla="*/ 603370 h 1447571"/>
                <a:gd name="connsiteX15486" fmla="*/ 1854049 w 2566912"/>
                <a:gd name="connsiteY15486" fmla="*/ 600608 h 1447571"/>
                <a:gd name="connsiteX15487" fmla="*/ 1851858 w 2566912"/>
                <a:gd name="connsiteY15487" fmla="*/ 597846 h 1447571"/>
                <a:gd name="connsiteX15488" fmla="*/ 1850811 w 2566912"/>
                <a:gd name="connsiteY15488" fmla="*/ 596322 h 1447571"/>
                <a:gd name="connsiteX15489" fmla="*/ 1848525 w 2566912"/>
                <a:gd name="connsiteY15489" fmla="*/ 593083 h 1447571"/>
                <a:gd name="connsiteX15490" fmla="*/ 1845858 w 2566912"/>
                <a:gd name="connsiteY15490" fmla="*/ 589083 h 1447571"/>
                <a:gd name="connsiteX15491" fmla="*/ 1845762 w 2566912"/>
                <a:gd name="connsiteY15491" fmla="*/ 588892 h 1447571"/>
                <a:gd name="connsiteX15492" fmla="*/ 1845572 w 2566912"/>
                <a:gd name="connsiteY15492" fmla="*/ 588892 h 1447571"/>
                <a:gd name="connsiteX15493" fmla="*/ 1841571 w 2566912"/>
                <a:gd name="connsiteY15493" fmla="*/ 588702 h 1447571"/>
                <a:gd name="connsiteX15494" fmla="*/ 1840810 w 2566912"/>
                <a:gd name="connsiteY15494" fmla="*/ 588702 h 1447571"/>
                <a:gd name="connsiteX15495" fmla="*/ 1836237 w 2566912"/>
                <a:gd name="connsiteY15495" fmla="*/ 588702 h 1447571"/>
                <a:gd name="connsiteX15496" fmla="*/ 1835761 w 2566912"/>
                <a:gd name="connsiteY15496" fmla="*/ 585559 h 1447571"/>
                <a:gd name="connsiteX15497" fmla="*/ 1833571 w 2566912"/>
                <a:gd name="connsiteY15497" fmla="*/ 583463 h 1447571"/>
                <a:gd name="connsiteX15498" fmla="*/ 1833380 w 2566912"/>
                <a:gd name="connsiteY15498" fmla="*/ 582225 h 1447571"/>
                <a:gd name="connsiteX15499" fmla="*/ 1833571 w 2566912"/>
                <a:gd name="connsiteY15499" fmla="*/ 580987 h 1447571"/>
                <a:gd name="connsiteX15500" fmla="*/ 1832237 w 2566912"/>
                <a:gd name="connsiteY15500" fmla="*/ 578701 h 1447571"/>
                <a:gd name="connsiteX15501" fmla="*/ 1831952 w 2566912"/>
                <a:gd name="connsiteY15501" fmla="*/ 578510 h 1447571"/>
                <a:gd name="connsiteX15502" fmla="*/ 1830618 w 2566912"/>
                <a:gd name="connsiteY15502" fmla="*/ 577367 h 1447571"/>
                <a:gd name="connsiteX15503" fmla="*/ 1827570 w 2566912"/>
                <a:gd name="connsiteY15503" fmla="*/ 574891 h 1447571"/>
                <a:gd name="connsiteX15504" fmla="*/ 1825284 w 2566912"/>
                <a:gd name="connsiteY15504" fmla="*/ 574224 h 1447571"/>
                <a:gd name="connsiteX15505" fmla="*/ 1824522 w 2566912"/>
                <a:gd name="connsiteY15505" fmla="*/ 574129 h 1447571"/>
                <a:gd name="connsiteX15506" fmla="*/ 1822331 w 2566912"/>
                <a:gd name="connsiteY15506" fmla="*/ 572319 h 1447571"/>
                <a:gd name="connsiteX15507" fmla="*/ 1821378 w 2566912"/>
                <a:gd name="connsiteY15507" fmla="*/ 570700 h 1447571"/>
                <a:gd name="connsiteX15508" fmla="*/ 1820331 w 2566912"/>
                <a:gd name="connsiteY15508" fmla="*/ 568985 h 1447571"/>
                <a:gd name="connsiteX15509" fmla="*/ 1822903 w 2566912"/>
                <a:gd name="connsiteY15509" fmla="*/ 567937 h 1447571"/>
                <a:gd name="connsiteX15510" fmla="*/ 1825093 w 2566912"/>
                <a:gd name="connsiteY15510" fmla="*/ 566985 h 1447571"/>
                <a:gd name="connsiteX15511" fmla="*/ 1825379 w 2566912"/>
                <a:gd name="connsiteY15511" fmla="*/ 563366 h 1447571"/>
                <a:gd name="connsiteX15512" fmla="*/ 1825284 w 2566912"/>
                <a:gd name="connsiteY15512" fmla="*/ 562318 h 1447571"/>
                <a:gd name="connsiteX15513" fmla="*/ 1827189 w 2566912"/>
                <a:gd name="connsiteY15513" fmla="*/ 560889 h 1447571"/>
                <a:gd name="connsiteX15514" fmla="*/ 1827284 w 2566912"/>
                <a:gd name="connsiteY15514" fmla="*/ 560794 h 1447571"/>
                <a:gd name="connsiteX15515" fmla="*/ 1829475 w 2566912"/>
                <a:gd name="connsiteY15515" fmla="*/ 559651 h 1447571"/>
                <a:gd name="connsiteX15516" fmla="*/ 1831570 w 2566912"/>
                <a:gd name="connsiteY15516" fmla="*/ 558603 h 1447571"/>
                <a:gd name="connsiteX15517" fmla="*/ 1834237 w 2566912"/>
                <a:gd name="connsiteY15517" fmla="*/ 559174 h 1447571"/>
                <a:gd name="connsiteX15518" fmla="*/ 1836714 w 2566912"/>
                <a:gd name="connsiteY15518" fmla="*/ 559746 h 1447571"/>
                <a:gd name="connsiteX15519" fmla="*/ 1844239 w 2566912"/>
                <a:gd name="connsiteY15519" fmla="*/ 553650 h 1447571"/>
                <a:gd name="connsiteX15520" fmla="*/ 1845286 w 2566912"/>
                <a:gd name="connsiteY15520" fmla="*/ 552697 h 1447571"/>
                <a:gd name="connsiteX15521" fmla="*/ 1848144 w 2566912"/>
                <a:gd name="connsiteY15521" fmla="*/ 551650 h 1447571"/>
                <a:gd name="connsiteX15522" fmla="*/ 1851668 w 2566912"/>
                <a:gd name="connsiteY15522" fmla="*/ 550697 h 1447571"/>
                <a:gd name="connsiteX15523" fmla="*/ 1853383 w 2566912"/>
                <a:gd name="connsiteY15523" fmla="*/ 550126 h 1447571"/>
                <a:gd name="connsiteX15524" fmla="*/ 1857002 w 2566912"/>
                <a:gd name="connsiteY15524" fmla="*/ 545458 h 1447571"/>
                <a:gd name="connsiteX15525" fmla="*/ 1858526 w 2566912"/>
                <a:gd name="connsiteY15525" fmla="*/ 543172 h 1447571"/>
                <a:gd name="connsiteX15526" fmla="*/ 1862336 w 2566912"/>
                <a:gd name="connsiteY15526" fmla="*/ 541649 h 1447571"/>
                <a:gd name="connsiteX15527" fmla="*/ 1863479 w 2566912"/>
                <a:gd name="connsiteY15527" fmla="*/ 541363 h 1447571"/>
                <a:gd name="connsiteX15528" fmla="*/ 1865479 w 2566912"/>
                <a:gd name="connsiteY15528" fmla="*/ 537076 h 1447571"/>
                <a:gd name="connsiteX15529" fmla="*/ 1866622 w 2566912"/>
                <a:gd name="connsiteY15529" fmla="*/ 535648 h 1447571"/>
                <a:gd name="connsiteX15530" fmla="*/ 1868337 w 2566912"/>
                <a:gd name="connsiteY15530" fmla="*/ 530314 h 1447571"/>
                <a:gd name="connsiteX15531" fmla="*/ 1869099 w 2566912"/>
                <a:gd name="connsiteY15531" fmla="*/ 528409 h 1447571"/>
                <a:gd name="connsiteX15532" fmla="*/ 1869289 w 2566912"/>
                <a:gd name="connsiteY15532" fmla="*/ 528123 h 1447571"/>
                <a:gd name="connsiteX15533" fmla="*/ 1867099 w 2566912"/>
                <a:gd name="connsiteY15533" fmla="*/ 521170 h 1447571"/>
                <a:gd name="connsiteX15534" fmla="*/ 1866717 w 2566912"/>
                <a:gd name="connsiteY15534" fmla="*/ 518217 h 1447571"/>
                <a:gd name="connsiteX15535" fmla="*/ 1866622 w 2566912"/>
                <a:gd name="connsiteY15535" fmla="*/ 516312 h 1447571"/>
                <a:gd name="connsiteX15536" fmla="*/ 1863574 w 2566912"/>
                <a:gd name="connsiteY15536" fmla="*/ 513264 h 1447571"/>
                <a:gd name="connsiteX15537" fmla="*/ 1862717 w 2566912"/>
                <a:gd name="connsiteY15537" fmla="*/ 512692 h 1447571"/>
                <a:gd name="connsiteX15538" fmla="*/ 1859288 w 2566912"/>
                <a:gd name="connsiteY15538" fmla="*/ 508120 h 1447571"/>
                <a:gd name="connsiteX15539" fmla="*/ 1862908 w 2566912"/>
                <a:gd name="connsiteY15539" fmla="*/ 504025 h 1447571"/>
                <a:gd name="connsiteX15540" fmla="*/ 1866908 w 2566912"/>
                <a:gd name="connsiteY15540" fmla="*/ 503929 h 1447571"/>
                <a:gd name="connsiteX15541" fmla="*/ 1869670 w 2566912"/>
                <a:gd name="connsiteY15541" fmla="*/ 505072 h 1447571"/>
                <a:gd name="connsiteX15542" fmla="*/ 1872337 w 2566912"/>
                <a:gd name="connsiteY15542" fmla="*/ 506215 h 1447571"/>
                <a:gd name="connsiteX15543" fmla="*/ 1874052 w 2566912"/>
                <a:gd name="connsiteY15543" fmla="*/ 506311 h 1447571"/>
                <a:gd name="connsiteX15544" fmla="*/ 1875386 w 2566912"/>
                <a:gd name="connsiteY15544" fmla="*/ 504596 h 1447571"/>
                <a:gd name="connsiteX15545" fmla="*/ 1875671 w 2566912"/>
                <a:gd name="connsiteY15545" fmla="*/ 503929 h 1447571"/>
                <a:gd name="connsiteX15546" fmla="*/ 1873861 w 2566912"/>
                <a:gd name="connsiteY15546" fmla="*/ 500691 h 1447571"/>
                <a:gd name="connsiteX15547" fmla="*/ 1873385 w 2566912"/>
                <a:gd name="connsiteY15547" fmla="*/ 500215 h 1447571"/>
                <a:gd name="connsiteX15548" fmla="*/ 1872814 w 2566912"/>
                <a:gd name="connsiteY15548" fmla="*/ 499643 h 1447571"/>
                <a:gd name="connsiteX15549" fmla="*/ 1870908 w 2566912"/>
                <a:gd name="connsiteY15549" fmla="*/ 497548 h 1447571"/>
                <a:gd name="connsiteX15550" fmla="*/ 1871575 w 2566912"/>
                <a:gd name="connsiteY15550" fmla="*/ 493261 h 1447571"/>
                <a:gd name="connsiteX15551" fmla="*/ 1872623 w 2566912"/>
                <a:gd name="connsiteY15551" fmla="*/ 491642 h 1447571"/>
                <a:gd name="connsiteX15552" fmla="*/ 1873766 w 2566912"/>
                <a:gd name="connsiteY15552" fmla="*/ 489832 h 1447571"/>
                <a:gd name="connsiteX15553" fmla="*/ 1874623 w 2566912"/>
                <a:gd name="connsiteY15553" fmla="*/ 485737 h 1447571"/>
                <a:gd name="connsiteX15554" fmla="*/ 1875576 w 2566912"/>
                <a:gd name="connsiteY15554" fmla="*/ 480879 h 1447571"/>
                <a:gd name="connsiteX15555" fmla="*/ 1876147 w 2566912"/>
                <a:gd name="connsiteY15555" fmla="*/ 479926 h 1447571"/>
                <a:gd name="connsiteX15556" fmla="*/ 1878243 w 2566912"/>
                <a:gd name="connsiteY15556" fmla="*/ 480593 h 1447571"/>
                <a:gd name="connsiteX15557" fmla="*/ 1879671 w 2566912"/>
                <a:gd name="connsiteY15557" fmla="*/ 481260 h 1447571"/>
                <a:gd name="connsiteX15558" fmla="*/ 1885387 w 2566912"/>
                <a:gd name="connsiteY15558" fmla="*/ 481260 h 1447571"/>
                <a:gd name="connsiteX15559" fmla="*/ 1886530 w 2566912"/>
                <a:gd name="connsiteY15559" fmla="*/ 481165 h 1447571"/>
                <a:gd name="connsiteX15560" fmla="*/ 1890340 w 2566912"/>
                <a:gd name="connsiteY15560" fmla="*/ 480307 h 1447571"/>
                <a:gd name="connsiteX15561" fmla="*/ 1891101 w 2566912"/>
                <a:gd name="connsiteY15561" fmla="*/ 479450 h 1447571"/>
                <a:gd name="connsiteX15562" fmla="*/ 1892244 w 2566912"/>
                <a:gd name="connsiteY15562" fmla="*/ 478307 h 1447571"/>
                <a:gd name="connsiteX15563" fmla="*/ 1894054 w 2566912"/>
                <a:gd name="connsiteY15563" fmla="*/ 478688 h 1447571"/>
                <a:gd name="connsiteX15564" fmla="*/ 1899293 w 2566912"/>
                <a:gd name="connsiteY15564" fmla="*/ 478974 h 1447571"/>
                <a:gd name="connsiteX15565" fmla="*/ 1906342 w 2566912"/>
                <a:gd name="connsiteY15565" fmla="*/ 479355 h 1447571"/>
                <a:gd name="connsiteX15566" fmla="*/ 1912628 w 2566912"/>
                <a:gd name="connsiteY15566" fmla="*/ 478688 h 1447571"/>
                <a:gd name="connsiteX15567" fmla="*/ 1916438 w 2566912"/>
                <a:gd name="connsiteY15567" fmla="*/ 478212 h 1447571"/>
                <a:gd name="connsiteX15568" fmla="*/ 1916534 w 2566912"/>
                <a:gd name="connsiteY15568" fmla="*/ 477355 h 1447571"/>
                <a:gd name="connsiteX15569" fmla="*/ 1912628 w 2566912"/>
                <a:gd name="connsiteY15569" fmla="*/ 477831 h 1447571"/>
                <a:gd name="connsiteX15570" fmla="*/ 1906437 w 2566912"/>
                <a:gd name="connsiteY15570" fmla="*/ 478498 h 1447571"/>
                <a:gd name="connsiteX15571" fmla="*/ 1899483 w 2566912"/>
                <a:gd name="connsiteY15571" fmla="*/ 478117 h 1447571"/>
                <a:gd name="connsiteX15572" fmla="*/ 1894149 w 2566912"/>
                <a:gd name="connsiteY15572" fmla="*/ 477831 h 1447571"/>
                <a:gd name="connsiteX15573" fmla="*/ 1893007 w 2566912"/>
                <a:gd name="connsiteY15573" fmla="*/ 477640 h 1447571"/>
                <a:gd name="connsiteX15574" fmla="*/ 1893578 w 2566912"/>
                <a:gd name="connsiteY15574" fmla="*/ 474783 h 1447571"/>
                <a:gd name="connsiteX15575" fmla="*/ 1892530 w 2566912"/>
                <a:gd name="connsiteY15575" fmla="*/ 473068 h 1447571"/>
                <a:gd name="connsiteX15576" fmla="*/ 1891578 w 2566912"/>
                <a:gd name="connsiteY15576" fmla="*/ 472116 h 1447571"/>
                <a:gd name="connsiteX15577" fmla="*/ 1892340 w 2566912"/>
                <a:gd name="connsiteY15577" fmla="*/ 468973 h 1447571"/>
                <a:gd name="connsiteX15578" fmla="*/ 1895483 w 2566912"/>
                <a:gd name="connsiteY15578" fmla="*/ 467353 h 1447571"/>
                <a:gd name="connsiteX15579" fmla="*/ 1897388 w 2566912"/>
                <a:gd name="connsiteY15579" fmla="*/ 465544 h 1447571"/>
                <a:gd name="connsiteX15580" fmla="*/ 1897674 w 2566912"/>
                <a:gd name="connsiteY15580" fmla="*/ 465163 h 1447571"/>
                <a:gd name="connsiteX15581" fmla="*/ 1898340 w 2566912"/>
                <a:gd name="connsiteY15581" fmla="*/ 461543 h 1447571"/>
                <a:gd name="connsiteX15582" fmla="*/ 1898340 w 2566912"/>
                <a:gd name="connsiteY15582" fmla="*/ 459924 h 1447571"/>
                <a:gd name="connsiteX15583" fmla="*/ 1898340 w 2566912"/>
                <a:gd name="connsiteY15583" fmla="*/ 458019 h 1447571"/>
                <a:gd name="connsiteX15584" fmla="*/ 1899007 w 2566912"/>
                <a:gd name="connsiteY15584" fmla="*/ 456304 h 1447571"/>
                <a:gd name="connsiteX15585" fmla="*/ 1903579 w 2566912"/>
                <a:gd name="connsiteY15585" fmla="*/ 457638 h 1447571"/>
                <a:gd name="connsiteX15586" fmla="*/ 1906342 w 2566912"/>
                <a:gd name="connsiteY15586" fmla="*/ 463639 h 1447571"/>
                <a:gd name="connsiteX15587" fmla="*/ 1911390 w 2566912"/>
                <a:gd name="connsiteY15587" fmla="*/ 468211 h 1447571"/>
                <a:gd name="connsiteX15588" fmla="*/ 1921486 w 2566912"/>
                <a:gd name="connsiteY15588" fmla="*/ 470782 h 1447571"/>
                <a:gd name="connsiteX15589" fmla="*/ 1922439 w 2566912"/>
                <a:gd name="connsiteY15589" fmla="*/ 472307 h 1447571"/>
                <a:gd name="connsiteX15590" fmla="*/ 1922915 w 2566912"/>
                <a:gd name="connsiteY15590" fmla="*/ 473449 h 1447571"/>
                <a:gd name="connsiteX15591" fmla="*/ 1926439 w 2566912"/>
                <a:gd name="connsiteY15591" fmla="*/ 474592 h 1447571"/>
                <a:gd name="connsiteX15592" fmla="*/ 1926439 w 2566912"/>
                <a:gd name="connsiteY15592" fmla="*/ 474592 h 1447571"/>
                <a:gd name="connsiteX15593" fmla="*/ 1927963 w 2566912"/>
                <a:gd name="connsiteY15593" fmla="*/ 474688 h 1447571"/>
                <a:gd name="connsiteX15594" fmla="*/ 1931487 w 2566912"/>
                <a:gd name="connsiteY15594" fmla="*/ 476974 h 1447571"/>
                <a:gd name="connsiteX15595" fmla="*/ 1932440 w 2566912"/>
                <a:gd name="connsiteY15595" fmla="*/ 482117 h 1447571"/>
                <a:gd name="connsiteX15596" fmla="*/ 1932916 w 2566912"/>
                <a:gd name="connsiteY15596" fmla="*/ 485165 h 1447571"/>
                <a:gd name="connsiteX15597" fmla="*/ 1933202 w 2566912"/>
                <a:gd name="connsiteY15597" fmla="*/ 486213 h 1447571"/>
                <a:gd name="connsiteX15598" fmla="*/ 1933297 w 2566912"/>
                <a:gd name="connsiteY15598" fmla="*/ 486594 h 1447571"/>
                <a:gd name="connsiteX15599" fmla="*/ 1933583 w 2566912"/>
                <a:gd name="connsiteY15599" fmla="*/ 489356 h 1447571"/>
                <a:gd name="connsiteX15600" fmla="*/ 1933774 w 2566912"/>
                <a:gd name="connsiteY15600" fmla="*/ 494214 h 1447571"/>
                <a:gd name="connsiteX15601" fmla="*/ 1938822 w 2566912"/>
                <a:gd name="connsiteY15601" fmla="*/ 498881 h 1447571"/>
                <a:gd name="connsiteX15602" fmla="*/ 1943489 w 2566912"/>
                <a:gd name="connsiteY15602" fmla="*/ 500500 h 1447571"/>
                <a:gd name="connsiteX15603" fmla="*/ 1947013 w 2566912"/>
                <a:gd name="connsiteY15603" fmla="*/ 501739 h 1447571"/>
                <a:gd name="connsiteX15604" fmla="*/ 1957205 w 2566912"/>
                <a:gd name="connsiteY15604" fmla="*/ 504691 h 1447571"/>
                <a:gd name="connsiteX15605" fmla="*/ 1968159 w 2566912"/>
                <a:gd name="connsiteY15605" fmla="*/ 505072 h 1447571"/>
                <a:gd name="connsiteX15606" fmla="*/ 1972635 w 2566912"/>
                <a:gd name="connsiteY15606" fmla="*/ 508406 h 1447571"/>
                <a:gd name="connsiteX15607" fmla="*/ 1975303 w 2566912"/>
                <a:gd name="connsiteY15607" fmla="*/ 515074 h 1447571"/>
                <a:gd name="connsiteX15608" fmla="*/ 1975969 w 2566912"/>
                <a:gd name="connsiteY15608" fmla="*/ 516788 h 1447571"/>
                <a:gd name="connsiteX15609" fmla="*/ 1984256 w 2566912"/>
                <a:gd name="connsiteY15609" fmla="*/ 519550 h 1447571"/>
                <a:gd name="connsiteX15610" fmla="*/ 1989209 w 2566912"/>
                <a:gd name="connsiteY15610" fmla="*/ 520408 h 1447571"/>
                <a:gd name="connsiteX15611" fmla="*/ 1998162 w 2566912"/>
                <a:gd name="connsiteY15611" fmla="*/ 521836 h 1447571"/>
                <a:gd name="connsiteX15612" fmla="*/ 2005211 w 2566912"/>
                <a:gd name="connsiteY15612" fmla="*/ 519550 h 1447571"/>
                <a:gd name="connsiteX15613" fmla="*/ 2016927 w 2566912"/>
                <a:gd name="connsiteY15613" fmla="*/ 516598 h 1447571"/>
                <a:gd name="connsiteX15614" fmla="*/ 2016927 w 2566912"/>
                <a:gd name="connsiteY15614" fmla="*/ 516598 h 1447571"/>
                <a:gd name="connsiteX15615" fmla="*/ 2026357 w 2566912"/>
                <a:gd name="connsiteY15615" fmla="*/ 520789 h 1447571"/>
                <a:gd name="connsiteX15616" fmla="*/ 2035024 w 2566912"/>
                <a:gd name="connsiteY15616" fmla="*/ 522694 h 1447571"/>
                <a:gd name="connsiteX15617" fmla="*/ 2040263 w 2566912"/>
                <a:gd name="connsiteY15617" fmla="*/ 523075 h 1447571"/>
                <a:gd name="connsiteX15618" fmla="*/ 2047502 w 2566912"/>
                <a:gd name="connsiteY15618" fmla="*/ 523551 h 1447571"/>
                <a:gd name="connsiteX15619" fmla="*/ 2048074 w 2566912"/>
                <a:gd name="connsiteY15619" fmla="*/ 523551 h 1447571"/>
                <a:gd name="connsiteX15620" fmla="*/ 2063123 w 2566912"/>
                <a:gd name="connsiteY15620" fmla="*/ 514026 h 1447571"/>
                <a:gd name="connsiteX15621" fmla="*/ 2078268 w 2566912"/>
                <a:gd name="connsiteY15621" fmla="*/ 511168 h 1447571"/>
                <a:gd name="connsiteX15622" fmla="*/ 2081030 w 2566912"/>
                <a:gd name="connsiteY15622" fmla="*/ 510883 h 1447571"/>
                <a:gd name="connsiteX15623" fmla="*/ 2085126 w 2566912"/>
                <a:gd name="connsiteY15623" fmla="*/ 503739 h 1447571"/>
                <a:gd name="connsiteX15624" fmla="*/ 2093222 w 2566912"/>
                <a:gd name="connsiteY15624" fmla="*/ 498024 h 1447571"/>
                <a:gd name="connsiteX15625" fmla="*/ 2093222 w 2566912"/>
                <a:gd name="connsiteY15625" fmla="*/ 497929 h 1447571"/>
                <a:gd name="connsiteX15626" fmla="*/ 2094365 w 2566912"/>
                <a:gd name="connsiteY15626" fmla="*/ 494309 h 1447571"/>
                <a:gd name="connsiteX15627" fmla="*/ 2093222 w 2566912"/>
                <a:gd name="connsiteY15627" fmla="*/ 488499 h 1447571"/>
                <a:gd name="connsiteX15628" fmla="*/ 2092365 w 2566912"/>
                <a:gd name="connsiteY15628" fmla="*/ 484689 h 1447571"/>
                <a:gd name="connsiteX15629" fmla="*/ 2094555 w 2566912"/>
                <a:gd name="connsiteY15629" fmla="*/ 482403 h 1447571"/>
                <a:gd name="connsiteX15630" fmla="*/ 2098937 w 2566912"/>
                <a:gd name="connsiteY15630" fmla="*/ 484403 h 1447571"/>
                <a:gd name="connsiteX15631" fmla="*/ 2104271 w 2566912"/>
                <a:gd name="connsiteY15631" fmla="*/ 485165 h 1447571"/>
                <a:gd name="connsiteX15632" fmla="*/ 2110081 w 2566912"/>
                <a:gd name="connsiteY15632" fmla="*/ 478974 h 1447571"/>
                <a:gd name="connsiteX15633" fmla="*/ 2110558 w 2566912"/>
                <a:gd name="connsiteY15633" fmla="*/ 478403 h 1447571"/>
                <a:gd name="connsiteX15634" fmla="*/ 2111891 w 2566912"/>
                <a:gd name="connsiteY15634" fmla="*/ 474307 h 1447571"/>
                <a:gd name="connsiteX15635" fmla="*/ 2112082 w 2566912"/>
                <a:gd name="connsiteY15635" fmla="*/ 473449 h 1447571"/>
                <a:gd name="connsiteX15636" fmla="*/ 2116273 w 2566912"/>
                <a:gd name="connsiteY15636" fmla="*/ 472687 h 1447571"/>
                <a:gd name="connsiteX15637" fmla="*/ 2120083 w 2566912"/>
                <a:gd name="connsiteY15637" fmla="*/ 471925 h 1447571"/>
                <a:gd name="connsiteX15638" fmla="*/ 2121321 w 2566912"/>
                <a:gd name="connsiteY15638" fmla="*/ 465829 h 1447571"/>
                <a:gd name="connsiteX15639" fmla="*/ 2121511 w 2566912"/>
                <a:gd name="connsiteY15639" fmla="*/ 463924 h 1447571"/>
                <a:gd name="connsiteX15640" fmla="*/ 2124845 w 2566912"/>
                <a:gd name="connsiteY15640" fmla="*/ 461353 h 1447571"/>
                <a:gd name="connsiteX15641" fmla="*/ 2127893 w 2566912"/>
                <a:gd name="connsiteY15641" fmla="*/ 460876 h 1447571"/>
                <a:gd name="connsiteX15642" fmla="*/ 2129226 w 2566912"/>
                <a:gd name="connsiteY15642" fmla="*/ 460686 h 1447571"/>
                <a:gd name="connsiteX15643" fmla="*/ 2130846 w 2566912"/>
                <a:gd name="connsiteY15643" fmla="*/ 456304 h 1447571"/>
                <a:gd name="connsiteX15644" fmla="*/ 2130941 w 2566912"/>
                <a:gd name="connsiteY15644" fmla="*/ 455161 h 1447571"/>
                <a:gd name="connsiteX15645" fmla="*/ 2136085 w 2566912"/>
                <a:gd name="connsiteY15645" fmla="*/ 454304 h 1447571"/>
                <a:gd name="connsiteX15646" fmla="*/ 2138751 w 2566912"/>
                <a:gd name="connsiteY15646" fmla="*/ 455257 h 1447571"/>
                <a:gd name="connsiteX15647" fmla="*/ 2138847 w 2566912"/>
                <a:gd name="connsiteY15647" fmla="*/ 455257 h 1447571"/>
                <a:gd name="connsiteX15648" fmla="*/ 2138942 w 2566912"/>
                <a:gd name="connsiteY15648" fmla="*/ 455257 h 1447571"/>
                <a:gd name="connsiteX15649" fmla="*/ 2141800 w 2566912"/>
                <a:gd name="connsiteY15649" fmla="*/ 454685 h 1447571"/>
                <a:gd name="connsiteX15650" fmla="*/ 2142657 w 2566912"/>
                <a:gd name="connsiteY15650" fmla="*/ 449351 h 1447571"/>
                <a:gd name="connsiteX15651" fmla="*/ 2138751 w 2566912"/>
                <a:gd name="connsiteY15651" fmla="*/ 444589 h 1447571"/>
                <a:gd name="connsiteX15652" fmla="*/ 2128465 w 2566912"/>
                <a:gd name="connsiteY15652" fmla="*/ 440588 h 1447571"/>
                <a:gd name="connsiteX15653" fmla="*/ 2121702 w 2566912"/>
                <a:gd name="connsiteY15653" fmla="*/ 441731 h 1447571"/>
                <a:gd name="connsiteX15654" fmla="*/ 2121226 w 2566912"/>
                <a:gd name="connsiteY15654" fmla="*/ 442112 h 1447571"/>
                <a:gd name="connsiteX15655" fmla="*/ 2116368 w 2566912"/>
                <a:gd name="connsiteY15655" fmla="*/ 445065 h 1447571"/>
                <a:gd name="connsiteX15656" fmla="*/ 2113511 w 2566912"/>
                <a:gd name="connsiteY15656" fmla="*/ 444208 h 1447571"/>
                <a:gd name="connsiteX15657" fmla="*/ 2112844 w 2566912"/>
                <a:gd name="connsiteY15657" fmla="*/ 443732 h 1447571"/>
                <a:gd name="connsiteX15658" fmla="*/ 2109605 w 2566912"/>
                <a:gd name="connsiteY15658" fmla="*/ 444684 h 1447571"/>
                <a:gd name="connsiteX15659" fmla="*/ 2107891 w 2566912"/>
                <a:gd name="connsiteY15659" fmla="*/ 445636 h 1447571"/>
                <a:gd name="connsiteX15660" fmla="*/ 2106462 w 2566912"/>
                <a:gd name="connsiteY15660" fmla="*/ 442588 h 1447571"/>
                <a:gd name="connsiteX15661" fmla="*/ 2108367 w 2566912"/>
                <a:gd name="connsiteY15661" fmla="*/ 434016 h 1447571"/>
                <a:gd name="connsiteX15662" fmla="*/ 2108367 w 2566912"/>
                <a:gd name="connsiteY15662" fmla="*/ 433921 h 1447571"/>
                <a:gd name="connsiteX15663" fmla="*/ 2109320 w 2566912"/>
                <a:gd name="connsiteY15663" fmla="*/ 425062 h 1447571"/>
                <a:gd name="connsiteX15664" fmla="*/ 2115892 w 2566912"/>
                <a:gd name="connsiteY15664" fmla="*/ 424967 h 1447571"/>
                <a:gd name="connsiteX15665" fmla="*/ 2116749 w 2566912"/>
                <a:gd name="connsiteY15665" fmla="*/ 425062 h 1447571"/>
                <a:gd name="connsiteX15666" fmla="*/ 2123512 w 2566912"/>
                <a:gd name="connsiteY15666" fmla="*/ 420109 h 1447571"/>
                <a:gd name="connsiteX15667" fmla="*/ 2124274 w 2566912"/>
                <a:gd name="connsiteY15667" fmla="*/ 413823 h 1447571"/>
                <a:gd name="connsiteX15668" fmla="*/ 2124369 w 2566912"/>
                <a:gd name="connsiteY15668" fmla="*/ 412204 h 1447571"/>
                <a:gd name="connsiteX15669" fmla="*/ 2126845 w 2566912"/>
                <a:gd name="connsiteY15669" fmla="*/ 408489 h 1447571"/>
                <a:gd name="connsiteX15670" fmla="*/ 2128750 w 2566912"/>
                <a:gd name="connsiteY15670" fmla="*/ 405917 h 1447571"/>
                <a:gd name="connsiteX15671" fmla="*/ 2129036 w 2566912"/>
                <a:gd name="connsiteY15671" fmla="*/ 401059 h 1447571"/>
                <a:gd name="connsiteX15672" fmla="*/ 2129036 w 2566912"/>
                <a:gd name="connsiteY15672" fmla="*/ 398583 h 1447571"/>
                <a:gd name="connsiteX15673" fmla="*/ 2127607 w 2566912"/>
                <a:gd name="connsiteY15673" fmla="*/ 387153 h 1447571"/>
                <a:gd name="connsiteX15674" fmla="*/ 2123226 w 2566912"/>
                <a:gd name="connsiteY15674" fmla="*/ 386391 h 1447571"/>
                <a:gd name="connsiteX15675" fmla="*/ 2122559 w 2566912"/>
                <a:gd name="connsiteY15675" fmla="*/ 386486 h 1447571"/>
                <a:gd name="connsiteX15676" fmla="*/ 2123988 w 2566912"/>
                <a:gd name="connsiteY15676" fmla="*/ 379342 h 1447571"/>
                <a:gd name="connsiteX15677" fmla="*/ 2126274 w 2566912"/>
                <a:gd name="connsiteY15677" fmla="*/ 376866 h 1447571"/>
                <a:gd name="connsiteX15678" fmla="*/ 2131798 w 2566912"/>
                <a:gd name="connsiteY15678" fmla="*/ 374485 h 1447571"/>
                <a:gd name="connsiteX15679" fmla="*/ 2133608 w 2566912"/>
                <a:gd name="connsiteY15679" fmla="*/ 373056 h 1447571"/>
                <a:gd name="connsiteX15680" fmla="*/ 2137418 w 2566912"/>
                <a:gd name="connsiteY15680" fmla="*/ 372580 h 1447571"/>
                <a:gd name="connsiteX15681" fmla="*/ 2139704 w 2566912"/>
                <a:gd name="connsiteY15681" fmla="*/ 372389 h 1447571"/>
                <a:gd name="connsiteX15682" fmla="*/ 2145991 w 2566912"/>
                <a:gd name="connsiteY15682" fmla="*/ 371722 h 1447571"/>
                <a:gd name="connsiteX15683" fmla="*/ 2149039 w 2566912"/>
                <a:gd name="connsiteY15683" fmla="*/ 373627 h 1447571"/>
                <a:gd name="connsiteX15684" fmla="*/ 2154373 w 2566912"/>
                <a:gd name="connsiteY15684" fmla="*/ 374580 h 1447571"/>
                <a:gd name="connsiteX15685" fmla="*/ 2159326 w 2566912"/>
                <a:gd name="connsiteY15685" fmla="*/ 375342 h 1447571"/>
                <a:gd name="connsiteX15686" fmla="*/ 2163421 w 2566912"/>
                <a:gd name="connsiteY15686" fmla="*/ 379057 h 1447571"/>
                <a:gd name="connsiteX15687" fmla="*/ 2169327 w 2566912"/>
                <a:gd name="connsiteY15687" fmla="*/ 386486 h 1447571"/>
                <a:gd name="connsiteX15688" fmla="*/ 2173423 w 2566912"/>
                <a:gd name="connsiteY15688" fmla="*/ 391534 h 1447571"/>
                <a:gd name="connsiteX15689" fmla="*/ 2178376 w 2566912"/>
                <a:gd name="connsiteY15689" fmla="*/ 396202 h 1447571"/>
                <a:gd name="connsiteX15690" fmla="*/ 2183614 w 2566912"/>
                <a:gd name="connsiteY15690" fmla="*/ 401059 h 1447571"/>
                <a:gd name="connsiteX15691" fmla="*/ 2183995 w 2566912"/>
                <a:gd name="connsiteY15691" fmla="*/ 405060 h 1447571"/>
                <a:gd name="connsiteX15692" fmla="*/ 2183900 w 2566912"/>
                <a:gd name="connsiteY15692" fmla="*/ 406298 h 1447571"/>
                <a:gd name="connsiteX15693" fmla="*/ 2191044 w 2566912"/>
                <a:gd name="connsiteY15693" fmla="*/ 410680 h 1447571"/>
                <a:gd name="connsiteX15694" fmla="*/ 2191234 w 2566912"/>
                <a:gd name="connsiteY15694" fmla="*/ 410775 h 1447571"/>
                <a:gd name="connsiteX15695" fmla="*/ 2197426 w 2566912"/>
                <a:gd name="connsiteY15695" fmla="*/ 411728 h 1447571"/>
                <a:gd name="connsiteX15696" fmla="*/ 2198854 w 2566912"/>
                <a:gd name="connsiteY15696" fmla="*/ 411728 h 1447571"/>
                <a:gd name="connsiteX15697" fmla="*/ 2204093 w 2566912"/>
                <a:gd name="connsiteY15697" fmla="*/ 411728 h 1447571"/>
                <a:gd name="connsiteX15698" fmla="*/ 2210570 w 2566912"/>
                <a:gd name="connsiteY15698" fmla="*/ 416585 h 1447571"/>
                <a:gd name="connsiteX15699" fmla="*/ 2212952 w 2566912"/>
                <a:gd name="connsiteY15699" fmla="*/ 419824 h 1447571"/>
                <a:gd name="connsiteX15700" fmla="*/ 2214856 w 2566912"/>
                <a:gd name="connsiteY15700" fmla="*/ 422491 h 1447571"/>
                <a:gd name="connsiteX15701" fmla="*/ 2219238 w 2566912"/>
                <a:gd name="connsiteY15701" fmla="*/ 422872 h 1447571"/>
                <a:gd name="connsiteX15702" fmla="*/ 2220571 w 2566912"/>
                <a:gd name="connsiteY15702" fmla="*/ 422776 h 1447571"/>
                <a:gd name="connsiteX15703" fmla="*/ 2222000 w 2566912"/>
                <a:gd name="connsiteY15703" fmla="*/ 424682 h 1447571"/>
                <a:gd name="connsiteX15704" fmla="*/ 2223429 w 2566912"/>
                <a:gd name="connsiteY15704" fmla="*/ 426777 h 1447571"/>
                <a:gd name="connsiteX15705" fmla="*/ 2232192 w 2566912"/>
                <a:gd name="connsiteY15705" fmla="*/ 425920 h 1447571"/>
                <a:gd name="connsiteX15706" fmla="*/ 2235049 w 2566912"/>
                <a:gd name="connsiteY15706" fmla="*/ 421633 h 1447571"/>
                <a:gd name="connsiteX15707" fmla="*/ 2235811 w 2566912"/>
                <a:gd name="connsiteY15707" fmla="*/ 420109 h 1447571"/>
                <a:gd name="connsiteX15708" fmla="*/ 2238669 w 2566912"/>
                <a:gd name="connsiteY15708" fmla="*/ 418871 h 1447571"/>
                <a:gd name="connsiteX15709" fmla="*/ 2240669 w 2566912"/>
                <a:gd name="connsiteY15709" fmla="*/ 418300 h 1447571"/>
                <a:gd name="connsiteX15710" fmla="*/ 2242384 w 2566912"/>
                <a:gd name="connsiteY15710" fmla="*/ 414966 h 1447571"/>
                <a:gd name="connsiteX15711" fmla="*/ 2242574 w 2566912"/>
                <a:gd name="connsiteY15711" fmla="*/ 413918 h 1447571"/>
                <a:gd name="connsiteX15712" fmla="*/ 2244003 w 2566912"/>
                <a:gd name="connsiteY15712" fmla="*/ 412966 h 1447571"/>
                <a:gd name="connsiteX15713" fmla="*/ 2245241 w 2566912"/>
                <a:gd name="connsiteY15713" fmla="*/ 412680 h 1447571"/>
                <a:gd name="connsiteX15714" fmla="*/ 2247146 w 2566912"/>
                <a:gd name="connsiteY15714" fmla="*/ 411537 h 1447571"/>
                <a:gd name="connsiteX15715" fmla="*/ 2247813 w 2566912"/>
                <a:gd name="connsiteY15715" fmla="*/ 413442 h 1447571"/>
                <a:gd name="connsiteX15716" fmla="*/ 2248004 w 2566912"/>
                <a:gd name="connsiteY15716" fmla="*/ 414395 h 1447571"/>
                <a:gd name="connsiteX15717" fmla="*/ 2248670 w 2566912"/>
                <a:gd name="connsiteY15717" fmla="*/ 416871 h 1447571"/>
                <a:gd name="connsiteX15718" fmla="*/ 2249718 w 2566912"/>
                <a:gd name="connsiteY15718" fmla="*/ 421633 h 1447571"/>
                <a:gd name="connsiteX15719" fmla="*/ 2248575 w 2566912"/>
                <a:gd name="connsiteY15719" fmla="*/ 422967 h 1447571"/>
                <a:gd name="connsiteX15720" fmla="*/ 2247146 w 2566912"/>
                <a:gd name="connsiteY15720" fmla="*/ 424967 h 1447571"/>
                <a:gd name="connsiteX15721" fmla="*/ 2246670 w 2566912"/>
                <a:gd name="connsiteY15721" fmla="*/ 430301 h 1447571"/>
                <a:gd name="connsiteX15722" fmla="*/ 2246003 w 2566912"/>
                <a:gd name="connsiteY15722" fmla="*/ 438302 h 1447571"/>
                <a:gd name="connsiteX15723" fmla="*/ 2245527 w 2566912"/>
                <a:gd name="connsiteY15723" fmla="*/ 441255 h 1447571"/>
                <a:gd name="connsiteX15724" fmla="*/ 2245241 w 2566912"/>
                <a:gd name="connsiteY15724" fmla="*/ 443065 h 1447571"/>
                <a:gd name="connsiteX15725" fmla="*/ 2246289 w 2566912"/>
                <a:gd name="connsiteY15725" fmla="*/ 446970 h 1447571"/>
                <a:gd name="connsiteX15726" fmla="*/ 2246670 w 2566912"/>
                <a:gd name="connsiteY15726" fmla="*/ 447541 h 1447571"/>
                <a:gd name="connsiteX15727" fmla="*/ 2247717 w 2566912"/>
                <a:gd name="connsiteY15727" fmla="*/ 452113 h 1447571"/>
                <a:gd name="connsiteX15728" fmla="*/ 2247241 w 2566912"/>
                <a:gd name="connsiteY15728" fmla="*/ 453542 h 1447571"/>
                <a:gd name="connsiteX15729" fmla="*/ 2246003 w 2566912"/>
                <a:gd name="connsiteY15729" fmla="*/ 454876 h 1447571"/>
                <a:gd name="connsiteX15730" fmla="*/ 2243908 w 2566912"/>
                <a:gd name="connsiteY15730" fmla="*/ 454590 h 1447571"/>
                <a:gd name="connsiteX15731" fmla="*/ 2240764 w 2566912"/>
                <a:gd name="connsiteY15731" fmla="*/ 454590 h 1447571"/>
                <a:gd name="connsiteX15732" fmla="*/ 2236954 w 2566912"/>
                <a:gd name="connsiteY15732" fmla="*/ 457828 h 1447571"/>
                <a:gd name="connsiteX15733" fmla="*/ 2234764 w 2566912"/>
                <a:gd name="connsiteY15733" fmla="*/ 462591 h 1447571"/>
                <a:gd name="connsiteX15734" fmla="*/ 2234859 w 2566912"/>
                <a:gd name="connsiteY15734" fmla="*/ 463829 h 1447571"/>
                <a:gd name="connsiteX15735" fmla="*/ 2235144 w 2566912"/>
                <a:gd name="connsiteY15735" fmla="*/ 467830 h 1447571"/>
                <a:gd name="connsiteX15736" fmla="*/ 2237526 w 2566912"/>
                <a:gd name="connsiteY15736" fmla="*/ 472021 h 1447571"/>
                <a:gd name="connsiteX15737" fmla="*/ 2240288 w 2566912"/>
                <a:gd name="connsiteY15737" fmla="*/ 476878 h 1447571"/>
                <a:gd name="connsiteX15738" fmla="*/ 2239907 w 2566912"/>
                <a:gd name="connsiteY15738" fmla="*/ 479260 h 1447571"/>
                <a:gd name="connsiteX15739" fmla="*/ 2239621 w 2566912"/>
                <a:gd name="connsiteY15739" fmla="*/ 480974 h 1447571"/>
                <a:gd name="connsiteX15740" fmla="*/ 2238574 w 2566912"/>
                <a:gd name="connsiteY15740" fmla="*/ 487356 h 1447571"/>
                <a:gd name="connsiteX15741" fmla="*/ 2238288 w 2566912"/>
                <a:gd name="connsiteY15741" fmla="*/ 487165 h 1447571"/>
                <a:gd name="connsiteX15742" fmla="*/ 2235716 w 2566912"/>
                <a:gd name="connsiteY15742" fmla="*/ 485832 h 1447571"/>
                <a:gd name="connsiteX15743" fmla="*/ 2234859 w 2566912"/>
                <a:gd name="connsiteY15743" fmla="*/ 485737 h 1447571"/>
                <a:gd name="connsiteX15744" fmla="*/ 2232954 w 2566912"/>
                <a:gd name="connsiteY15744" fmla="*/ 486689 h 1447571"/>
                <a:gd name="connsiteX15745" fmla="*/ 2232668 w 2566912"/>
                <a:gd name="connsiteY15745" fmla="*/ 487832 h 1447571"/>
                <a:gd name="connsiteX15746" fmla="*/ 2230859 w 2566912"/>
                <a:gd name="connsiteY15746" fmla="*/ 494595 h 1447571"/>
                <a:gd name="connsiteX15747" fmla="*/ 2229144 w 2566912"/>
                <a:gd name="connsiteY15747" fmla="*/ 495643 h 1447571"/>
                <a:gd name="connsiteX15748" fmla="*/ 2226382 w 2566912"/>
                <a:gd name="connsiteY15748" fmla="*/ 497833 h 1447571"/>
                <a:gd name="connsiteX15749" fmla="*/ 2226191 w 2566912"/>
                <a:gd name="connsiteY15749" fmla="*/ 498595 h 1447571"/>
                <a:gd name="connsiteX15750" fmla="*/ 2224381 w 2566912"/>
                <a:gd name="connsiteY15750" fmla="*/ 504787 h 1447571"/>
                <a:gd name="connsiteX15751" fmla="*/ 2222571 w 2566912"/>
                <a:gd name="connsiteY15751" fmla="*/ 505168 h 1447571"/>
                <a:gd name="connsiteX15752" fmla="*/ 2220000 w 2566912"/>
                <a:gd name="connsiteY15752" fmla="*/ 505549 h 1447571"/>
                <a:gd name="connsiteX15753" fmla="*/ 2219429 w 2566912"/>
                <a:gd name="connsiteY15753" fmla="*/ 504406 h 1447571"/>
                <a:gd name="connsiteX15754" fmla="*/ 2217237 w 2566912"/>
                <a:gd name="connsiteY15754" fmla="*/ 502310 h 1447571"/>
                <a:gd name="connsiteX15755" fmla="*/ 2212761 w 2566912"/>
                <a:gd name="connsiteY15755" fmla="*/ 505072 h 1447571"/>
                <a:gd name="connsiteX15756" fmla="*/ 2212094 w 2566912"/>
                <a:gd name="connsiteY15756" fmla="*/ 506978 h 1447571"/>
                <a:gd name="connsiteX15757" fmla="*/ 2209808 w 2566912"/>
                <a:gd name="connsiteY15757" fmla="*/ 512978 h 1447571"/>
                <a:gd name="connsiteX15758" fmla="*/ 2208665 w 2566912"/>
                <a:gd name="connsiteY15758" fmla="*/ 514216 h 1447571"/>
                <a:gd name="connsiteX15759" fmla="*/ 2206855 w 2566912"/>
                <a:gd name="connsiteY15759" fmla="*/ 515931 h 1447571"/>
                <a:gd name="connsiteX15760" fmla="*/ 2206093 w 2566912"/>
                <a:gd name="connsiteY15760" fmla="*/ 516407 h 1447571"/>
                <a:gd name="connsiteX15761" fmla="*/ 2203712 w 2566912"/>
                <a:gd name="connsiteY15761" fmla="*/ 518503 h 1447571"/>
                <a:gd name="connsiteX15762" fmla="*/ 2203427 w 2566912"/>
                <a:gd name="connsiteY15762" fmla="*/ 524503 h 1447571"/>
                <a:gd name="connsiteX15763" fmla="*/ 1992924 w 2566912"/>
                <a:gd name="connsiteY15763" fmla="*/ 711384 h 1447571"/>
                <a:gd name="connsiteX15764" fmla="*/ 1992828 w 2566912"/>
                <a:gd name="connsiteY15764" fmla="*/ 713861 h 1447571"/>
                <a:gd name="connsiteX15765" fmla="*/ 1992638 w 2566912"/>
                <a:gd name="connsiteY15765" fmla="*/ 715861 h 1447571"/>
                <a:gd name="connsiteX15766" fmla="*/ 1992352 w 2566912"/>
                <a:gd name="connsiteY15766" fmla="*/ 718433 h 1447571"/>
                <a:gd name="connsiteX15767" fmla="*/ 1992067 w 2566912"/>
                <a:gd name="connsiteY15767" fmla="*/ 720718 h 1447571"/>
                <a:gd name="connsiteX15768" fmla="*/ 1991971 w 2566912"/>
                <a:gd name="connsiteY15768" fmla="*/ 722147 h 1447571"/>
                <a:gd name="connsiteX15769" fmla="*/ 1990162 w 2566912"/>
                <a:gd name="connsiteY15769" fmla="*/ 722528 h 1447571"/>
                <a:gd name="connsiteX15770" fmla="*/ 1990162 w 2566912"/>
                <a:gd name="connsiteY15770" fmla="*/ 722338 h 1447571"/>
                <a:gd name="connsiteX15771" fmla="*/ 1989590 w 2566912"/>
                <a:gd name="connsiteY15771" fmla="*/ 718528 h 1447571"/>
                <a:gd name="connsiteX15772" fmla="*/ 1988447 w 2566912"/>
                <a:gd name="connsiteY15772" fmla="*/ 711670 h 1447571"/>
                <a:gd name="connsiteX15773" fmla="*/ 1985494 w 2566912"/>
                <a:gd name="connsiteY15773" fmla="*/ 710336 h 1447571"/>
                <a:gd name="connsiteX15774" fmla="*/ 1983399 w 2566912"/>
                <a:gd name="connsiteY15774" fmla="*/ 711289 h 1447571"/>
                <a:gd name="connsiteX15775" fmla="*/ 1982160 w 2566912"/>
                <a:gd name="connsiteY15775" fmla="*/ 711955 h 1447571"/>
                <a:gd name="connsiteX15776" fmla="*/ 1980065 w 2566912"/>
                <a:gd name="connsiteY15776" fmla="*/ 711098 h 1447571"/>
                <a:gd name="connsiteX15777" fmla="*/ 1980161 w 2566912"/>
                <a:gd name="connsiteY15777" fmla="*/ 708050 h 1447571"/>
                <a:gd name="connsiteX15778" fmla="*/ 1980541 w 2566912"/>
                <a:gd name="connsiteY15778" fmla="*/ 706241 h 1447571"/>
                <a:gd name="connsiteX15779" fmla="*/ 1980922 w 2566912"/>
                <a:gd name="connsiteY15779" fmla="*/ 704336 h 1447571"/>
                <a:gd name="connsiteX15780" fmla="*/ 1983399 w 2566912"/>
                <a:gd name="connsiteY15780" fmla="*/ 703192 h 1447571"/>
                <a:gd name="connsiteX15781" fmla="*/ 1984732 w 2566912"/>
                <a:gd name="connsiteY15781" fmla="*/ 702716 h 1447571"/>
                <a:gd name="connsiteX15782" fmla="*/ 1985399 w 2566912"/>
                <a:gd name="connsiteY15782" fmla="*/ 697573 h 1447571"/>
                <a:gd name="connsiteX15783" fmla="*/ 1982446 w 2566912"/>
                <a:gd name="connsiteY15783" fmla="*/ 695477 h 1447571"/>
                <a:gd name="connsiteX15784" fmla="*/ 1977303 w 2566912"/>
                <a:gd name="connsiteY15784" fmla="*/ 695287 h 1447571"/>
                <a:gd name="connsiteX15785" fmla="*/ 1974350 w 2566912"/>
                <a:gd name="connsiteY15785" fmla="*/ 695668 h 1447571"/>
                <a:gd name="connsiteX15786" fmla="*/ 1972445 w 2566912"/>
                <a:gd name="connsiteY15786" fmla="*/ 695953 h 1447571"/>
                <a:gd name="connsiteX15787" fmla="*/ 1969587 w 2566912"/>
                <a:gd name="connsiteY15787" fmla="*/ 694429 h 1447571"/>
                <a:gd name="connsiteX15788" fmla="*/ 1968540 w 2566912"/>
                <a:gd name="connsiteY15788" fmla="*/ 691191 h 1447571"/>
                <a:gd name="connsiteX15789" fmla="*/ 1968254 w 2566912"/>
                <a:gd name="connsiteY15789" fmla="*/ 689953 h 1447571"/>
                <a:gd name="connsiteX15790" fmla="*/ 1966921 w 2566912"/>
                <a:gd name="connsiteY15790" fmla="*/ 688238 h 1447571"/>
                <a:gd name="connsiteX15791" fmla="*/ 1969683 w 2566912"/>
                <a:gd name="connsiteY15791" fmla="*/ 685571 h 1447571"/>
                <a:gd name="connsiteX15792" fmla="*/ 1973207 w 2566912"/>
                <a:gd name="connsiteY15792" fmla="*/ 684714 h 1447571"/>
                <a:gd name="connsiteX15793" fmla="*/ 1980161 w 2566912"/>
                <a:gd name="connsiteY15793" fmla="*/ 682714 h 1447571"/>
                <a:gd name="connsiteX15794" fmla="*/ 1983018 w 2566912"/>
                <a:gd name="connsiteY15794" fmla="*/ 682618 h 1447571"/>
                <a:gd name="connsiteX15795" fmla="*/ 1984732 w 2566912"/>
                <a:gd name="connsiteY15795" fmla="*/ 682999 h 1447571"/>
                <a:gd name="connsiteX15796" fmla="*/ 1990066 w 2566912"/>
                <a:gd name="connsiteY15796" fmla="*/ 679190 h 1447571"/>
                <a:gd name="connsiteX15797" fmla="*/ 1994448 w 2566912"/>
                <a:gd name="connsiteY15797" fmla="*/ 676522 h 1447571"/>
                <a:gd name="connsiteX15798" fmla="*/ 1995210 w 2566912"/>
                <a:gd name="connsiteY15798" fmla="*/ 676237 h 1447571"/>
                <a:gd name="connsiteX15799" fmla="*/ 1996924 w 2566912"/>
                <a:gd name="connsiteY15799" fmla="*/ 676046 h 1447571"/>
                <a:gd name="connsiteX15800" fmla="*/ 2004068 w 2566912"/>
                <a:gd name="connsiteY15800" fmla="*/ 674237 h 1447571"/>
                <a:gd name="connsiteX15801" fmla="*/ 2005401 w 2566912"/>
                <a:gd name="connsiteY15801" fmla="*/ 665854 h 1447571"/>
                <a:gd name="connsiteX15802" fmla="*/ 2003687 w 2566912"/>
                <a:gd name="connsiteY15802" fmla="*/ 659854 h 1447571"/>
                <a:gd name="connsiteX15803" fmla="*/ 2003782 w 2566912"/>
                <a:gd name="connsiteY15803" fmla="*/ 658044 h 1447571"/>
                <a:gd name="connsiteX15804" fmla="*/ 2004544 w 2566912"/>
                <a:gd name="connsiteY15804" fmla="*/ 658044 h 1447571"/>
                <a:gd name="connsiteX15805" fmla="*/ 2008545 w 2566912"/>
                <a:gd name="connsiteY15805" fmla="*/ 656425 h 1447571"/>
                <a:gd name="connsiteX15806" fmla="*/ 2008830 w 2566912"/>
                <a:gd name="connsiteY15806" fmla="*/ 655949 h 1447571"/>
                <a:gd name="connsiteX15807" fmla="*/ 2010355 w 2566912"/>
                <a:gd name="connsiteY15807" fmla="*/ 653853 h 1447571"/>
                <a:gd name="connsiteX15808" fmla="*/ 2010545 w 2566912"/>
                <a:gd name="connsiteY15808" fmla="*/ 653853 h 1447571"/>
                <a:gd name="connsiteX15809" fmla="*/ 2013974 w 2566912"/>
                <a:gd name="connsiteY15809" fmla="*/ 657377 h 1447571"/>
                <a:gd name="connsiteX15810" fmla="*/ 2014641 w 2566912"/>
                <a:gd name="connsiteY15810" fmla="*/ 663664 h 1447571"/>
                <a:gd name="connsiteX15811" fmla="*/ 2018165 w 2566912"/>
                <a:gd name="connsiteY15811" fmla="*/ 665569 h 1447571"/>
                <a:gd name="connsiteX15812" fmla="*/ 2017498 w 2566912"/>
                <a:gd name="connsiteY15812" fmla="*/ 670712 h 1447571"/>
                <a:gd name="connsiteX15813" fmla="*/ 2016832 w 2566912"/>
                <a:gd name="connsiteY15813" fmla="*/ 673284 h 1447571"/>
                <a:gd name="connsiteX15814" fmla="*/ 2015498 w 2566912"/>
                <a:gd name="connsiteY15814" fmla="*/ 673570 h 1447571"/>
                <a:gd name="connsiteX15815" fmla="*/ 2013117 w 2566912"/>
                <a:gd name="connsiteY15815" fmla="*/ 674332 h 1447571"/>
                <a:gd name="connsiteX15816" fmla="*/ 2012355 w 2566912"/>
                <a:gd name="connsiteY15816" fmla="*/ 674999 h 1447571"/>
                <a:gd name="connsiteX15817" fmla="*/ 2009307 w 2566912"/>
                <a:gd name="connsiteY15817" fmla="*/ 677856 h 1447571"/>
                <a:gd name="connsiteX15818" fmla="*/ 2008926 w 2566912"/>
                <a:gd name="connsiteY15818" fmla="*/ 678428 h 1447571"/>
                <a:gd name="connsiteX15819" fmla="*/ 2007211 w 2566912"/>
                <a:gd name="connsiteY15819" fmla="*/ 681666 h 1447571"/>
                <a:gd name="connsiteX15820" fmla="*/ 2006926 w 2566912"/>
                <a:gd name="connsiteY15820" fmla="*/ 683095 h 1447571"/>
                <a:gd name="connsiteX15821" fmla="*/ 2005306 w 2566912"/>
                <a:gd name="connsiteY15821" fmla="*/ 689572 h 1447571"/>
                <a:gd name="connsiteX15822" fmla="*/ 2004449 w 2566912"/>
                <a:gd name="connsiteY15822" fmla="*/ 690715 h 1447571"/>
                <a:gd name="connsiteX15823" fmla="*/ 2003211 w 2566912"/>
                <a:gd name="connsiteY15823" fmla="*/ 692715 h 1447571"/>
                <a:gd name="connsiteX15824" fmla="*/ 2002449 w 2566912"/>
                <a:gd name="connsiteY15824" fmla="*/ 695287 h 1447571"/>
                <a:gd name="connsiteX15825" fmla="*/ 2000639 w 2566912"/>
                <a:gd name="connsiteY15825" fmla="*/ 701859 h 1447571"/>
                <a:gd name="connsiteX15826" fmla="*/ 2000639 w 2566912"/>
                <a:gd name="connsiteY15826" fmla="*/ 702430 h 1447571"/>
                <a:gd name="connsiteX15827" fmla="*/ 2000258 w 2566912"/>
                <a:gd name="connsiteY15827" fmla="*/ 704716 h 1447571"/>
                <a:gd name="connsiteX15828" fmla="*/ 1999211 w 2566912"/>
                <a:gd name="connsiteY15828" fmla="*/ 704812 h 1447571"/>
                <a:gd name="connsiteX15829" fmla="*/ 1994543 w 2566912"/>
                <a:gd name="connsiteY15829" fmla="*/ 706145 h 1447571"/>
                <a:gd name="connsiteX15830" fmla="*/ 1993019 w 2566912"/>
                <a:gd name="connsiteY15830" fmla="*/ 710717 h 1447571"/>
                <a:gd name="connsiteX15831" fmla="*/ 1992924 w 2566912"/>
                <a:gd name="connsiteY15831" fmla="*/ 711384 h 1447571"/>
                <a:gd name="connsiteX15832" fmla="*/ 1977493 w 2566912"/>
                <a:gd name="connsiteY15832" fmla="*/ 674522 h 1447571"/>
                <a:gd name="connsiteX15833" fmla="*/ 1977303 w 2566912"/>
                <a:gd name="connsiteY15833" fmla="*/ 677951 h 1447571"/>
                <a:gd name="connsiteX15834" fmla="*/ 1975303 w 2566912"/>
                <a:gd name="connsiteY15834" fmla="*/ 678904 h 1447571"/>
                <a:gd name="connsiteX15835" fmla="*/ 1971302 w 2566912"/>
                <a:gd name="connsiteY15835" fmla="*/ 679094 h 1447571"/>
                <a:gd name="connsiteX15836" fmla="*/ 1966444 w 2566912"/>
                <a:gd name="connsiteY15836" fmla="*/ 678904 h 1447571"/>
                <a:gd name="connsiteX15837" fmla="*/ 1961396 w 2566912"/>
                <a:gd name="connsiteY15837" fmla="*/ 678618 h 1447571"/>
                <a:gd name="connsiteX15838" fmla="*/ 1958348 w 2566912"/>
                <a:gd name="connsiteY15838" fmla="*/ 675951 h 1447571"/>
                <a:gd name="connsiteX15839" fmla="*/ 1958062 w 2566912"/>
                <a:gd name="connsiteY15839" fmla="*/ 675665 h 1447571"/>
                <a:gd name="connsiteX15840" fmla="*/ 1956824 w 2566912"/>
                <a:gd name="connsiteY15840" fmla="*/ 674141 h 1447571"/>
                <a:gd name="connsiteX15841" fmla="*/ 1956824 w 2566912"/>
                <a:gd name="connsiteY15841" fmla="*/ 672522 h 1447571"/>
                <a:gd name="connsiteX15842" fmla="*/ 1959205 w 2566912"/>
                <a:gd name="connsiteY15842" fmla="*/ 670426 h 1447571"/>
                <a:gd name="connsiteX15843" fmla="*/ 1961491 w 2566912"/>
                <a:gd name="connsiteY15843" fmla="*/ 670236 h 1447571"/>
                <a:gd name="connsiteX15844" fmla="*/ 1963968 w 2566912"/>
                <a:gd name="connsiteY15844" fmla="*/ 669950 h 1447571"/>
                <a:gd name="connsiteX15845" fmla="*/ 1972064 w 2566912"/>
                <a:gd name="connsiteY15845" fmla="*/ 669283 h 1447571"/>
                <a:gd name="connsiteX15846" fmla="*/ 1974540 w 2566912"/>
                <a:gd name="connsiteY15846" fmla="*/ 670045 h 1447571"/>
                <a:gd name="connsiteX15847" fmla="*/ 1977208 w 2566912"/>
                <a:gd name="connsiteY15847" fmla="*/ 670903 h 1447571"/>
                <a:gd name="connsiteX15848" fmla="*/ 1977493 w 2566912"/>
                <a:gd name="connsiteY15848" fmla="*/ 674522 h 1447571"/>
                <a:gd name="connsiteX15849" fmla="*/ 1949394 w 2566912"/>
                <a:gd name="connsiteY15849" fmla="*/ 681761 h 1447571"/>
                <a:gd name="connsiteX15850" fmla="*/ 1949490 w 2566912"/>
                <a:gd name="connsiteY15850" fmla="*/ 682714 h 1447571"/>
                <a:gd name="connsiteX15851" fmla="*/ 1944251 w 2566912"/>
                <a:gd name="connsiteY15851" fmla="*/ 682428 h 1447571"/>
                <a:gd name="connsiteX15852" fmla="*/ 1943870 w 2566912"/>
                <a:gd name="connsiteY15852" fmla="*/ 682333 h 1447571"/>
                <a:gd name="connsiteX15853" fmla="*/ 1938155 w 2566912"/>
                <a:gd name="connsiteY15853" fmla="*/ 681285 h 1447571"/>
                <a:gd name="connsiteX15854" fmla="*/ 1932630 w 2566912"/>
                <a:gd name="connsiteY15854" fmla="*/ 682142 h 1447571"/>
                <a:gd name="connsiteX15855" fmla="*/ 1930535 w 2566912"/>
                <a:gd name="connsiteY15855" fmla="*/ 682618 h 1447571"/>
                <a:gd name="connsiteX15856" fmla="*/ 1925963 w 2566912"/>
                <a:gd name="connsiteY15856" fmla="*/ 680999 h 1447571"/>
                <a:gd name="connsiteX15857" fmla="*/ 1924249 w 2566912"/>
                <a:gd name="connsiteY15857" fmla="*/ 680428 h 1447571"/>
                <a:gd name="connsiteX15858" fmla="*/ 1922724 w 2566912"/>
                <a:gd name="connsiteY15858" fmla="*/ 679951 h 1447571"/>
                <a:gd name="connsiteX15859" fmla="*/ 1918915 w 2566912"/>
                <a:gd name="connsiteY15859" fmla="*/ 677666 h 1447571"/>
                <a:gd name="connsiteX15860" fmla="*/ 1915676 w 2566912"/>
                <a:gd name="connsiteY15860" fmla="*/ 677475 h 1447571"/>
                <a:gd name="connsiteX15861" fmla="*/ 1914914 w 2566912"/>
                <a:gd name="connsiteY15861" fmla="*/ 677570 h 1447571"/>
                <a:gd name="connsiteX15862" fmla="*/ 1909199 w 2566912"/>
                <a:gd name="connsiteY15862" fmla="*/ 677380 h 1447571"/>
                <a:gd name="connsiteX15863" fmla="*/ 1900055 w 2566912"/>
                <a:gd name="connsiteY15863" fmla="*/ 672903 h 1447571"/>
                <a:gd name="connsiteX15864" fmla="*/ 1898150 w 2566912"/>
                <a:gd name="connsiteY15864" fmla="*/ 670998 h 1447571"/>
                <a:gd name="connsiteX15865" fmla="*/ 1896626 w 2566912"/>
                <a:gd name="connsiteY15865" fmla="*/ 669379 h 1447571"/>
                <a:gd name="connsiteX15866" fmla="*/ 1891101 w 2566912"/>
                <a:gd name="connsiteY15866" fmla="*/ 668521 h 1447571"/>
                <a:gd name="connsiteX15867" fmla="*/ 1889387 w 2566912"/>
                <a:gd name="connsiteY15867" fmla="*/ 668426 h 1447571"/>
                <a:gd name="connsiteX15868" fmla="*/ 1888244 w 2566912"/>
                <a:gd name="connsiteY15868" fmla="*/ 664045 h 1447571"/>
                <a:gd name="connsiteX15869" fmla="*/ 1888530 w 2566912"/>
                <a:gd name="connsiteY15869" fmla="*/ 659473 h 1447571"/>
                <a:gd name="connsiteX15870" fmla="*/ 1889768 w 2566912"/>
                <a:gd name="connsiteY15870" fmla="*/ 656996 h 1447571"/>
                <a:gd name="connsiteX15871" fmla="*/ 1890149 w 2566912"/>
                <a:gd name="connsiteY15871" fmla="*/ 656425 h 1447571"/>
                <a:gd name="connsiteX15872" fmla="*/ 1891006 w 2566912"/>
                <a:gd name="connsiteY15872" fmla="*/ 653758 h 1447571"/>
                <a:gd name="connsiteX15873" fmla="*/ 1891483 w 2566912"/>
                <a:gd name="connsiteY15873" fmla="*/ 653758 h 1447571"/>
                <a:gd name="connsiteX15874" fmla="*/ 1902912 w 2566912"/>
                <a:gd name="connsiteY15874" fmla="*/ 653853 h 1447571"/>
                <a:gd name="connsiteX15875" fmla="*/ 1903579 w 2566912"/>
                <a:gd name="connsiteY15875" fmla="*/ 654520 h 1447571"/>
                <a:gd name="connsiteX15876" fmla="*/ 1906532 w 2566912"/>
                <a:gd name="connsiteY15876" fmla="*/ 657187 h 1447571"/>
                <a:gd name="connsiteX15877" fmla="*/ 1909390 w 2566912"/>
                <a:gd name="connsiteY15877" fmla="*/ 658806 h 1447571"/>
                <a:gd name="connsiteX15878" fmla="*/ 1911294 w 2566912"/>
                <a:gd name="connsiteY15878" fmla="*/ 659949 h 1447571"/>
                <a:gd name="connsiteX15879" fmla="*/ 1918248 w 2566912"/>
                <a:gd name="connsiteY15879" fmla="*/ 662807 h 1447571"/>
                <a:gd name="connsiteX15880" fmla="*/ 1923201 w 2566912"/>
                <a:gd name="connsiteY15880" fmla="*/ 665092 h 1447571"/>
                <a:gd name="connsiteX15881" fmla="*/ 1930249 w 2566912"/>
                <a:gd name="connsiteY15881" fmla="*/ 665854 h 1447571"/>
                <a:gd name="connsiteX15882" fmla="*/ 1931202 w 2566912"/>
                <a:gd name="connsiteY15882" fmla="*/ 666521 h 1447571"/>
                <a:gd name="connsiteX15883" fmla="*/ 1935012 w 2566912"/>
                <a:gd name="connsiteY15883" fmla="*/ 669379 h 1447571"/>
                <a:gd name="connsiteX15884" fmla="*/ 1937107 w 2566912"/>
                <a:gd name="connsiteY15884" fmla="*/ 669950 h 1447571"/>
                <a:gd name="connsiteX15885" fmla="*/ 1939012 w 2566912"/>
                <a:gd name="connsiteY15885" fmla="*/ 670426 h 1447571"/>
                <a:gd name="connsiteX15886" fmla="*/ 1943013 w 2566912"/>
                <a:gd name="connsiteY15886" fmla="*/ 671665 h 1447571"/>
                <a:gd name="connsiteX15887" fmla="*/ 1944537 w 2566912"/>
                <a:gd name="connsiteY15887" fmla="*/ 671855 h 1447571"/>
                <a:gd name="connsiteX15888" fmla="*/ 1950252 w 2566912"/>
                <a:gd name="connsiteY15888" fmla="*/ 672522 h 1447571"/>
                <a:gd name="connsiteX15889" fmla="*/ 1949680 w 2566912"/>
                <a:gd name="connsiteY15889" fmla="*/ 678332 h 1447571"/>
                <a:gd name="connsiteX15890" fmla="*/ 1949394 w 2566912"/>
                <a:gd name="connsiteY15890" fmla="*/ 681761 h 1447571"/>
                <a:gd name="connsiteX15891" fmla="*/ 1809853 w 2566912"/>
                <a:gd name="connsiteY15891" fmla="*/ 605942 h 1447571"/>
                <a:gd name="connsiteX15892" fmla="*/ 1812425 w 2566912"/>
                <a:gd name="connsiteY15892" fmla="*/ 610324 h 1447571"/>
                <a:gd name="connsiteX15893" fmla="*/ 1812235 w 2566912"/>
                <a:gd name="connsiteY15893" fmla="*/ 611276 h 1447571"/>
                <a:gd name="connsiteX15894" fmla="*/ 1811568 w 2566912"/>
                <a:gd name="connsiteY15894" fmla="*/ 615277 h 1447571"/>
                <a:gd name="connsiteX15895" fmla="*/ 1811568 w 2566912"/>
                <a:gd name="connsiteY15895" fmla="*/ 616324 h 1447571"/>
                <a:gd name="connsiteX15896" fmla="*/ 1810710 w 2566912"/>
                <a:gd name="connsiteY15896" fmla="*/ 622230 h 1447571"/>
                <a:gd name="connsiteX15897" fmla="*/ 1808996 w 2566912"/>
                <a:gd name="connsiteY15897" fmla="*/ 622992 h 1447571"/>
                <a:gd name="connsiteX15898" fmla="*/ 1806519 w 2566912"/>
                <a:gd name="connsiteY15898" fmla="*/ 624135 h 1447571"/>
                <a:gd name="connsiteX15899" fmla="*/ 1805758 w 2566912"/>
                <a:gd name="connsiteY15899" fmla="*/ 624516 h 1447571"/>
                <a:gd name="connsiteX15900" fmla="*/ 1802043 w 2566912"/>
                <a:gd name="connsiteY15900" fmla="*/ 627278 h 1447571"/>
                <a:gd name="connsiteX15901" fmla="*/ 1805567 w 2566912"/>
                <a:gd name="connsiteY15901" fmla="*/ 631279 h 1447571"/>
                <a:gd name="connsiteX15902" fmla="*/ 1801948 w 2566912"/>
                <a:gd name="connsiteY15902" fmla="*/ 633946 h 1447571"/>
                <a:gd name="connsiteX15903" fmla="*/ 1799852 w 2566912"/>
                <a:gd name="connsiteY15903" fmla="*/ 636517 h 1447571"/>
                <a:gd name="connsiteX15904" fmla="*/ 1799566 w 2566912"/>
                <a:gd name="connsiteY15904" fmla="*/ 636994 h 1447571"/>
                <a:gd name="connsiteX15905" fmla="*/ 1799090 w 2566912"/>
                <a:gd name="connsiteY15905" fmla="*/ 641280 h 1447571"/>
                <a:gd name="connsiteX15906" fmla="*/ 1798995 w 2566912"/>
                <a:gd name="connsiteY15906" fmla="*/ 642423 h 1447571"/>
                <a:gd name="connsiteX15907" fmla="*/ 1798328 w 2566912"/>
                <a:gd name="connsiteY15907" fmla="*/ 646233 h 1447571"/>
                <a:gd name="connsiteX15908" fmla="*/ 1797376 w 2566912"/>
                <a:gd name="connsiteY15908" fmla="*/ 645947 h 1447571"/>
                <a:gd name="connsiteX15909" fmla="*/ 1793375 w 2566912"/>
                <a:gd name="connsiteY15909" fmla="*/ 645471 h 1447571"/>
                <a:gd name="connsiteX15910" fmla="*/ 1791946 w 2566912"/>
                <a:gd name="connsiteY15910" fmla="*/ 646138 h 1447571"/>
                <a:gd name="connsiteX15911" fmla="*/ 1787851 w 2566912"/>
                <a:gd name="connsiteY15911" fmla="*/ 648709 h 1447571"/>
                <a:gd name="connsiteX15912" fmla="*/ 1787851 w 2566912"/>
                <a:gd name="connsiteY15912" fmla="*/ 648900 h 1447571"/>
                <a:gd name="connsiteX15913" fmla="*/ 1786898 w 2566912"/>
                <a:gd name="connsiteY15913" fmla="*/ 651853 h 1447571"/>
                <a:gd name="connsiteX15914" fmla="*/ 1785850 w 2566912"/>
                <a:gd name="connsiteY15914" fmla="*/ 652234 h 1447571"/>
                <a:gd name="connsiteX15915" fmla="*/ 1782040 w 2566912"/>
                <a:gd name="connsiteY15915" fmla="*/ 654139 h 1447571"/>
                <a:gd name="connsiteX15916" fmla="*/ 1781945 w 2566912"/>
                <a:gd name="connsiteY15916" fmla="*/ 654234 h 1447571"/>
                <a:gd name="connsiteX15917" fmla="*/ 1777278 w 2566912"/>
                <a:gd name="connsiteY15917" fmla="*/ 660616 h 1447571"/>
                <a:gd name="connsiteX15918" fmla="*/ 1778040 w 2566912"/>
                <a:gd name="connsiteY15918" fmla="*/ 665188 h 1447571"/>
                <a:gd name="connsiteX15919" fmla="*/ 1771849 w 2566912"/>
                <a:gd name="connsiteY15919" fmla="*/ 668045 h 1447571"/>
                <a:gd name="connsiteX15920" fmla="*/ 1769753 w 2566912"/>
                <a:gd name="connsiteY15920" fmla="*/ 668045 h 1447571"/>
                <a:gd name="connsiteX15921" fmla="*/ 1765181 w 2566912"/>
                <a:gd name="connsiteY15921" fmla="*/ 668426 h 1447571"/>
                <a:gd name="connsiteX15922" fmla="*/ 1763657 w 2566912"/>
                <a:gd name="connsiteY15922" fmla="*/ 669760 h 1447571"/>
                <a:gd name="connsiteX15923" fmla="*/ 1761942 w 2566912"/>
                <a:gd name="connsiteY15923" fmla="*/ 671093 h 1447571"/>
                <a:gd name="connsiteX15924" fmla="*/ 1757466 w 2566912"/>
                <a:gd name="connsiteY15924" fmla="*/ 671093 h 1447571"/>
                <a:gd name="connsiteX15925" fmla="*/ 1756037 w 2566912"/>
                <a:gd name="connsiteY15925" fmla="*/ 671093 h 1447571"/>
                <a:gd name="connsiteX15926" fmla="*/ 1753084 w 2566912"/>
                <a:gd name="connsiteY15926" fmla="*/ 671570 h 1447571"/>
                <a:gd name="connsiteX15927" fmla="*/ 1750894 w 2566912"/>
                <a:gd name="connsiteY15927" fmla="*/ 671950 h 1447571"/>
                <a:gd name="connsiteX15928" fmla="*/ 1741083 w 2566912"/>
                <a:gd name="connsiteY15928" fmla="*/ 673379 h 1447571"/>
                <a:gd name="connsiteX15929" fmla="*/ 1738416 w 2566912"/>
                <a:gd name="connsiteY15929" fmla="*/ 670712 h 1447571"/>
                <a:gd name="connsiteX15930" fmla="*/ 1737368 w 2566912"/>
                <a:gd name="connsiteY15930" fmla="*/ 667378 h 1447571"/>
                <a:gd name="connsiteX15931" fmla="*/ 1737273 w 2566912"/>
                <a:gd name="connsiteY15931" fmla="*/ 666997 h 1447571"/>
                <a:gd name="connsiteX15932" fmla="*/ 1736225 w 2566912"/>
                <a:gd name="connsiteY15932" fmla="*/ 665474 h 1447571"/>
                <a:gd name="connsiteX15933" fmla="*/ 1735463 w 2566912"/>
                <a:gd name="connsiteY15933" fmla="*/ 664616 h 1447571"/>
                <a:gd name="connsiteX15934" fmla="*/ 1736415 w 2566912"/>
                <a:gd name="connsiteY15934" fmla="*/ 661378 h 1447571"/>
                <a:gd name="connsiteX15935" fmla="*/ 1736892 w 2566912"/>
                <a:gd name="connsiteY15935" fmla="*/ 660235 h 1447571"/>
                <a:gd name="connsiteX15936" fmla="*/ 1738511 w 2566912"/>
                <a:gd name="connsiteY15936" fmla="*/ 658901 h 1447571"/>
                <a:gd name="connsiteX15937" fmla="*/ 1739368 w 2566912"/>
                <a:gd name="connsiteY15937" fmla="*/ 658330 h 1447571"/>
                <a:gd name="connsiteX15938" fmla="*/ 1739844 w 2566912"/>
                <a:gd name="connsiteY15938" fmla="*/ 652805 h 1447571"/>
                <a:gd name="connsiteX15939" fmla="*/ 1735463 w 2566912"/>
                <a:gd name="connsiteY15939" fmla="*/ 651758 h 1447571"/>
                <a:gd name="connsiteX15940" fmla="*/ 1734130 w 2566912"/>
                <a:gd name="connsiteY15940" fmla="*/ 651662 h 1447571"/>
                <a:gd name="connsiteX15941" fmla="*/ 1732415 w 2566912"/>
                <a:gd name="connsiteY15941" fmla="*/ 650805 h 1447571"/>
                <a:gd name="connsiteX15942" fmla="*/ 1730986 w 2566912"/>
                <a:gd name="connsiteY15942" fmla="*/ 647662 h 1447571"/>
                <a:gd name="connsiteX15943" fmla="*/ 1728415 w 2566912"/>
                <a:gd name="connsiteY15943" fmla="*/ 644137 h 1447571"/>
                <a:gd name="connsiteX15944" fmla="*/ 1729176 w 2566912"/>
                <a:gd name="connsiteY15944" fmla="*/ 640042 h 1447571"/>
                <a:gd name="connsiteX15945" fmla="*/ 1729653 w 2566912"/>
                <a:gd name="connsiteY15945" fmla="*/ 637661 h 1447571"/>
                <a:gd name="connsiteX15946" fmla="*/ 1729653 w 2566912"/>
                <a:gd name="connsiteY15946" fmla="*/ 635374 h 1447571"/>
                <a:gd name="connsiteX15947" fmla="*/ 1729653 w 2566912"/>
                <a:gd name="connsiteY15947" fmla="*/ 633470 h 1447571"/>
                <a:gd name="connsiteX15948" fmla="*/ 1727843 w 2566912"/>
                <a:gd name="connsiteY15948" fmla="*/ 630136 h 1447571"/>
                <a:gd name="connsiteX15949" fmla="*/ 1728129 w 2566912"/>
                <a:gd name="connsiteY15949" fmla="*/ 629088 h 1447571"/>
                <a:gd name="connsiteX15950" fmla="*/ 1728700 w 2566912"/>
                <a:gd name="connsiteY15950" fmla="*/ 627945 h 1447571"/>
                <a:gd name="connsiteX15951" fmla="*/ 1728033 w 2566912"/>
                <a:gd name="connsiteY15951" fmla="*/ 618706 h 1447571"/>
                <a:gd name="connsiteX15952" fmla="*/ 1728224 w 2566912"/>
                <a:gd name="connsiteY15952" fmla="*/ 615848 h 1447571"/>
                <a:gd name="connsiteX15953" fmla="*/ 1728319 w 2566912"/>
                <a:gd name="connsiteY15953" fmla="*/ 615086 h 1447571"/>
                <a:gd name="connsiteX15954" fmla="*/ 1734320 w 2566912"/>
                <a:gd name="connsiteY15954" fmla="*/ 613848 h 1447571"/>
                <a:gd name="connsiteX15955" fmla="*/ 1735939 w 2566912"/>
                <a:gd name="connsiteY15955" fmla="*/ 615848 h 1447571"/>
                <a:gd name="connsiteX15956" fmla="*/ 1736035 w 2566912"/>
                <a:gd name="connsiteY15956" fmla="*/ 616039 h 1447571"/>
                <a:gd name="connsiteX15957" fmla="*/ 1737558 w 2566912"/>
                <a:gd name="connsiteY15957" fmla="*/ 616610 h 1447571"/>
                <a:gd name="connsiteX15958" fmla="*/ 1741369 w 2566912"/>
                <a:gd name="connsiteY15958" fmla="*/ 615848 h 1447571"/>
                <a:gd name="connsiteX15959" fmla="*/ 1743178 w 2566912"/>
                <a:gd name="connsiteY15959" fmla="*/ 615562 h 1447571"/>
                <a:gd name="connsiteX15960" fmla="*/ 1744321 w 2566912"/>
                <a:gd name="connsiteY15960" fmla="*/ 615372 h 1447571"/>
                <a:gd name="connsiteX15961" fmla="*/ 1746321 w 2566912"/>
                <a:gd name="connsiteY15961" fmla="*/ 611467 h 1447571"/>
                <a:gd name="connsiteX15962" fmla="*/ 1747083 w 2566912"/>
                <a:gd name="connsiteY15962" fmla="*/ 610514 h 1447571"/>
                <a:gd name="connsiteX15963" fmla="*/ 1747560 w 2566912"/>
                <a:gd name="connsiteY15963" fmla="*/ 610228 h 1447571"/>
                <a:gd name="connsiteX15964" fmla="*/ 1751274 w 2566912"/>
                <a:gd name="connsiteY15964" fmla="*/ 607180 h 1447571"/>
                <a:gd name="connsiteX15965" fmla="*/ 1755465 w 2566912"/>
                <a:gd name="connsiteY15965" fmla="*/ 604323 h 1447571"/>
                <a:gd name="connsiteX15966" fmla="*/ 1756704 w 2566912"/>
                <a:gd name="connsiteY15966" fmla="*/ 603561 h 1447571"/>
                <a:gd name="connsiteX15967" fmla="*/ 1759657 w 2566912"/>
                <a:gd name="connsiteY15967" fmla="*/ 597274 h 1447571"/>
                <a:gd name="connsiteX15968" fmla="*/ 1764419 w 2566912"/>
                <a:gd name="connsiteY15968" fmla="*/ 597751 h 1447571"/>
                <a:gd name="connsiteX15969" fmla="*/ 1769086 w 2566912"/>
                <a:gd name="connsiteY15969" fmla="*/ 593750 h 1447571"/>
                <a:gd name="connsiteX15970" fmla="*/ 1774420 w 2566912"/>
                <a:gd name="connsiteY15970" fmla="*/ 595846 h 1447571"/>
                <a:gd name="connsiteX15971" fmla="*/ 1776421 w 2566912"/>
                <a:gd name="connsiteY15971" fmla="*/ 596036 h 1447571"/>
                <a:gd name="connsiteX15972" fmla="*/ 1781278 w 2566912"/>
                <a:gd name="connsiteY15972" fmla="*/ 595750 h 1447571"/>
                <a:gd name="connsiteX15973" fmla="*/ 1781659 w 2566912"/>
                <a:gd name="connsiteY15973" fmla="*/ 595655 h 1447571"/>
                <a:gd name="connsiteX15974" fmla="*/ 1789089 w 2566912"/>
                <a:gd name="connsiteY15974" fmla="*/ 594131 h 1447571"/>
                <a:gd name="connsiteX15975" fmla="*/ 1791184 w 2566912"/>
                <a:gd name="connsiteY15975" fmla="*/ 591941 h 1447571"/>
                <a:gd name="connsiteX15976" fmla="*/ 1791946 w 2566912"/>
                <a:gd name="connsiteY15976" fmla="*/ 590988 h 1447571"/>
                <a:gd name="connsiteX15977" fmla="*/ 1794804 w 2566912"/>
                <a:gd name="connsiteY15977" fmla="*/ 590416 h 1447571"/>
                <a:gd name="connsiteX15978" fmla="*/ 1795947 w 2566912"/>
                <a:gd name="connsiteY15978" fmla="*/ 590226 h 1447571"/>
                <a:gd name="connsiteX15979" fmla="*/ 1796614 w 2566912"/>
                <a:gd name="connsiteY15979" fmla="*/ 587940 h 1447571"/>
                <a:gd name="connsiteX15980" fmla="*/ 1796518 w 2566912"/>
                <a:gd name="connsiteY15980" fmla="*/ 585654 h 1447571"/>
                <a:gd name="connsiteX15981" fmla="*/ 1801090 w 2566912"/>
                <a:gd name="connsiteY15981" fmla="*/ 583463 h 1447571"/>
                <a:gd name="connsiteX15982" fmla="*/ 1802424 w 2566912"/>
                <a:gd name="connsiteY15982" fmla="*/ 584416 h 1447571"/>
                <a:gd name="connsiteX15983" fmla="*/ 1804615 w 2566912"/>
                <a:gd name="connsiteY15983" fmla="*/ 586321 h 1447571"/>
                <a:gd name="connsiteX15984" fmla="*/ 1805091 w 2566912"/>
                <a:gd name="connsiteY15984" fmla="*/ 586416 h 1447571"/>
                <a:gd name="connsiteX15985" fmla="*/ 1807282 w 2566912"/>
                <a:gd name="connsiteY15985" fmla="*/ 587273 h 1447571"/>
                <a:gd name="connsiteX15986" fmla="*/ 1807282 w 2566912"/>
                <a:gd name="connsiteY15986" fmla="*/ 590036 h 1447571"/>
                <a:gd name="connsiteX15987" fmla="*/ 1807186 w 2566912"/>
                <a:gd name="connsiteY15987" fmla="*/ 591750 h 1447571"/>
                <a:gd name="connsiteX15988" fmla="*/ 1808615 w 2566912"/>
                <a:gd name="connsiteY15988" fmla="*/ 594512 h 1447571"/>
                <a:gd name="connsiteX15989" fmla="*/ 1813568 w 2566912"/>
                <a:gd name="connsiteY15989" fmla="*/ 594322 h 1447571"/>
                <a:gd name="connsiteX15990" fmla="*/ 1815187 w 2566912"/>
                <a:gd name="connsiteY15990" fmla="*/ 592321 h 1447571"/>
                <a:gd name="connsiteX15991" fmla="*/ 1816521 w 2566912"/>
                <a:gd name="connsiteY15991" fmla="*/ 590702 h 1447571"/>
                <a:gd name="connsiteX15992" fmla="*/ 1819092 w 2566912"/>
                <a:gd name="connsiteY15992" fmla="*/ 589369 h 1447571"/>
                <a:gd name="connsiteX15993" fmla="*/ 1820426 w 2566912"/>
                <a:gd name="connsiteY15993" fmla="*/ 588797 h 1447571"/>
                <a:gd name="connsiteX15994" fmla="*/ 1824426 w 2566912"/>
                <a:gd name="connsiteY15994" fmla="*/ 588226 h 1447571"/>
                <a:gd name="connsiteX15995" fmla="*/ 1827761 w 2566912"/>
                <a:gd name="connsiteY15995" fmla="*/ 588702 h 1447571"/>
                <a:gd name="connsiteX15996" fmla="*/ 1829380 w 2566912"/>
                <a:gd name="connsiteY15996" fmla="*/ 591083 h 1447571"/>
                <a:gd name="connsiteX15997" fmla="*/ 1828046 w 2566912"/>
                <a:gd name="connsiteY15997" fmla="*/ 591559 h 1447571"/>
                <a:gd name="connsiteX15998" fmla="*/ 1827665 w 2566912"/>
                <a:gd name="connsiteY15998" fmla="*/ 591655 h 1447571"/>
                <a:gd name="connsiteX15999" fmla="*/ 1822903 w 2566912"/>
                <a:gd name="connsiteY15999" fmla="*/ 594036 h 1447571"/>
                <a:gd name="connsiteX16000" fmla="*/ 1818712 w 2566912"/>
                <a:gd name="connsiteY16000" fmla="*/ 597274 h 1447571"/>
                <a:gd name="connsiteX16001" fmla="*/ 1815283 w 2566912"/>
                <a:gd name="connsiteY16001" fmla="*/ 598322 h 1447571"/>
                <a:gd name="connsiteX16002" fmla="*/ 1814235 w 2566912"/>
                <a:gd name="connsiteY16002" fmla="*/ 598608 h 1447571"/>
                <a:gd name="connsiteX16003" fmla="*/ 1810425 w 2566912"/>
                <a:gd name="connsiteY16003" fmla="*/ 601846 h 1447571"/>
                <a:gd name="connsiteX16004" fmla="*/ 1810330 w 2566912"/>
                <a:gd name="connsiteY16004" fmla="*/ 601942 h 1447571"/>
                <a:gd name="connsiteX16005" fmla="*/ 1809853 w 2566912"/>
                <a:gd name="connsiteY16005" fmla="*/ 605942 h 1447571"/>
                <a:gd name="connsiteX16006" fmla="*/ 1624878 w 2566912"/>
                <a:gd name="connsiteY16006" fmla="*/ 582606 h 1447571"/>
                <a:gd name="connsiteX16007" fmla="*/ 1624497 w 2566912"/>
                <a:gd name="connsiteY16007" fmla="*/ 582034 h 1447571"/>
                <a:gd name="connsiteX16008" fmla="*/ 1620782 w 2566912"/>
                <a:gd name="connsiteY16008" fmla="*/ 582225 h 1447571"/>
                <a:gd name="connsiteX16009" fmla="*/ 1620306 w 2566912"/>
                <a:gd name="connsiteY16009" fmla="*/ 582320 h 1447571"/>
                <a:gd name="connsiteX16010" fmla="*/ 1617734 w 2566912"/>
                <a:gd name="connsiteY16010" fmla="*/ 583749 h 1447571"/>
                <a:gd name="connsiteX16011" fmla="*/ 1616686 w 2566912"/>
                <a:gd name="connsiteY16011" fmla="*/ 584416 h 1447571"/>
                <a:gd name="connsiteX16012" fmla="*/ 1614305 w 2566912"/>
                <a:gd name="connsiteY16012" fmla="*/ 585559 h 1447571"/>
                <a:gd name="connsiteX16013" fmla="*/ 1611067 w 2566912"/>
                <a:gd name="connsiteY16013" fmla="*/ 582320 h 1447571"/>
                <a:gd name="connsiteX16014" fmla="*/ 1609447 w 2566912"/>
                <a:gd name="connsiteY16014" fmla="*/ 579749 h 1447571"/>
                <a:gd name="connsiteX16015" fmla="*/ 1608686 w 2566912"/>
                <a:gd name="connsiteY16015" fmla="*/ 578320 h 1447571"/>
                <a:gd name="connsiteX16016" fmla="*/ 1607257 w 2566912"/>
                <a:gd name="connsiteY16016" fmla="*/ 574415 h 1447571"/>
                <a:gd name="connsiteX16017" fmla="*/ 1605447 w 2566912"/>
                <a:gd name="connsiteY16017" fmla="*/ 571938 h 1447571"/>
                <a:gd name="connsiteX16018" fmla="*/ 1605161 w 2566912"/>
                <a:gd name="connsiteY16018" fmla="*/ 571652 h 1447571"/>
                <a:gd name="connsiteX16019" fmla="*/ 1602209 w 2566912"/>
                <a:gd name="connsiteY16019" fmla="*/ 569366 h 1447571"/>
                <a:gd name="connsiteX16020" fmla="*/ 1601923 w 2566912"/>
                <a:gd name="connsiteY16020" fmla="*/ 567747 h 1447571"/>
                <a:gd name="connsiteX16021" fmla="*/ 1607637 w 2566912"/>
                <a:gd name="connsiteY16021" fmla="*/ 568128 h 1447571"/>
                <a:gd name="connsiteX16022" fmla="*/ 1610781 w 2566912"/>
                <a:gd name="connsiteY16022" fmla="*/ 568128 h 1447571"/>
                <a:gd name="connsiteX16023" fmla="*/ 1613257 w 2566912"/>
                <a:gd name="connsiteY16023" fmla="*/ 564985 h 1447571"/>
                <a:gd name="connsiteX16024" fmla="*/ 1610781 w 2566912"/>
                <a:gd name="connsiteY16024" fmla="*/ 561841 h 1447571"/>
                <a:gd name="connsiteX16025" fmla="*/ 1612210 w 2566912"/>
                <a:gd name="connsiteY16025" fmla="*/ 561651 h 1447571"/>
                <a:gd name="connsiteX16026" fmla="*/ 1615639 w 2566912"/>
                <a:gd name="connsiteY16026" fmla="*/ 562318 h 1447571"/>
                <a:gd name="connsiteX16027" fmla="*/ 1616115 w 2566912"/>
                <a:gd name="connsiteY16027" fmla="*/ 563270 h 1447571"/>
                <a:gd name="connsiteX16028" fmla="*/ 1617448 w 2566912"/>
                <a:gd name="connsiteY16028" fmla="*/ 565270 h 1447571"/>
                <a:gd name="connsiteX16029" fmla="*/ 1621639 w 2566912"/>
                <a:gd name="connsiteY16029" fmla="*/ 567461 h 1447571"/>
                <a:gd name="connsiteX16030" fmla="*/ 1622115 w 2566912"/>
                <a:gd name="connsiteY16030" fmla="*/ 567366 h 1447571"/>
                <a:gd name="connsiteX16031" fmla="*/ 1623163 w 2566912"/>
                <a:gd name="connsiteY16031" fmla="*/ 566223 h 1447571"/>
                <a:gd name="connsiteX16032" fmla="*/ 1624783 w 2566912"/>
                <a:gd name="connsiteY16032" fmla="*/ 564604 h 1447571"/>
                <a:gd name="connsiteX16033" fmla="*/ 1627640 w 2566912"/>
                <a:gd name="connsiteY16033" fmla="*/ 563937 h 1447571"/>
                <a:gd name="connsiteX16034" fmla="*/ 1630117 w 2566912"/>
                <a:gd name="connsiteY16034" fmla="*/ 567366 h 1447571"/>
                <a:gd name="connsiteX16035" fmla="*/ 1632688 w 2566912"/>
                <a:gd name="connsiteY16035" fmla="*/ 569176 h 1447571"/>
                <a:gd name="connsiteX16036" fmla="*/ 1635832 w 2566912"/>
                <a:gd name="connsiteY16036" fmla="*/ 571366 h 1447571"/>
                <a:gd name="connsiteX16037" fmla="*/ 1640118 w 2566912"/>
                <a:gd name="connsiteY16037" fmla="*/ 575081 h 1447571"/>
                <a:gd name="connsiteX16038" fmla="*/ 1635641 w 2566912"/>
                <a:gd name="connsiteY16038" fmla="*/ 575843 h 1447571"/>
                <a:gd name="connsiteX16039" fmla="*/ 1635546 w 2566912"/>
                <a:gd name="connsiteY16039" fmla="*/ 575843 h 1447571"/>
                <a:gd name="connsiteX16040" fmla="*/ 1633831 w 2566912"/>
                <a:gd name="connsiteY16040" fmla="*/ 577748 h 1447571"/>
                <a:gd name="connsiteX16041" fmla="*/ 1633165 w 2566912"/>
                <a:gd name="connsiteY16041" fmla="*/ 582701 h 1447571"/>
                <a:gd name="connsiteX16042" fmla="*/ 1631069 w 2566912"/>
                <a:gd name="connsiteY16042" fmla="*/ 581749 h 1447571"/>
                <a:gd name="connsiteX16043" fmla="*/ 1630307 w 2566912"/>
                <a:gd name="connsiteY16043" fmla="*/ 582416 h 1447571"/>
                <a:gd name="connsiteX16044" fmla="*/ 1629926 w 2566912"/>
                <a:gd name="connsiteY16044" fmla="*/ 583178 h 1447571"/>
                <a:gd name="connsiteX16045" fmla="*/ 1628974 w 2566912"/>
                <a:gd name="connsiteY16045" fmla="*/ 588607 h 1447571"/>
                <a:gd name="connsiteX16046" fmla="*/ 1630021 w 2566912"/>
                <a:gd name="connsiteY16046" fmla="*/ 591369 h 1447571"/>
                <a:gd name="connsiteX16047" fmla="*/ 1626402 w 2566912"/>
                <a:gd name="connsiteY16047" fmla="*/ 589559 h 1447571"/>
                <a:gd name="connsiteX16048" fmla="*/ 1626116 w 2566912"/>
                <a:gd name="connsiteY16048" fmla="*/ 589178 h 1447571"/>
                <a:gd name="connsiteX16049" fmla="*/ 1624687 w 2566912"/>
                <a:gd name="connsiteY16049" fmla="*/ 586892 h 1447571"/>
                <a:gd name="connsiteX16050" fmla="*/ 1624878 w 2566912"/>
                <a:gd name="connsiteY16050" fmla="*/ 582606 h 1447571"/>
                <a:gd name="connsiteX16051" fmla="*/ 1602970 w 2566912"/>
                <a:gd name="connsiteY16051" fmla="*/ 584892 h 1447571"/>
                <a:gd name="connsiteX16052" fmla="*/ 1601160 w 2566912"/>
                <a:gd name="connsiteY16052" fmla="*/ 584320 h 1447571"/>
                <a:gd name="connsiteX16053" fmla="*/ 1599065 w 2566912"/>
                <a:gd name="connsiteY16053" fmla="*/ 583654 h 1447571"/>
                <a:gd name="connsiteX16054" fmla="*/ 1596684 w 2566912"/>
                <a:gd name="connsiteY16054" fmla="*/ 582892 h 1447571"/>
                <a:gd name="connsiteX16055" fmla="*/ 1596589 w 2566912"/>
                <a:gd name="connsiteY16055" fmla="*/ 581177 h 1447571"/>
                <a:gd name="connsiteX16056" fmla="*/ 1593064 w 2566912"/>
                <a:gd name="connsiteY16056" fmla="*/ 576891 h 1447571"/>
                <a:gd name="connsiteX16057" fmla="*/ 1592778 w 2566912"/>
                <a:gd name="connsiteY16057" fmla="*/ 576605 h 1447571"/>
                <a:gd name="connsiteX16058" fmla="*/ 1591064 w 2566912"/>
                <a:gd name="connsiteY16058" fmla="*/ 574795 h 1447571"/>
                <a:gd name="connsiteX16059" fmla="*/ 1591445 w 2566912"/>
                <a:gd name="connsiteY16059" fmla="*/ 572033 h 1447571"/>
                <a:gd name="connsiteX16060" fmla="*/ 1591255 w 2566912"/>
                <a:gd name="connsiteY16060" fmla="*/ 570319 h 1447571"/>
                <a:gd name="connsiteX16061" fmla="*/ 1593921 w 2566912"/>
                <a:gd name="connsiteY16061" fmla="*/ 569080 h 1447571"/>
                <a:gd name="connsiteX16062" fmla="*/ 1594588 w 2566912"/>
                <a:gd name="connsiteY16062" fmla="*/ 568699 h 1447571"/>
                <a:gd name="connsiteX16063" fmla="*/ 1598494 w 2566912"/>
                <a:gd name="connsiteY16063" fmla="*/ 568604 h 1447571"/>
                <a:gd name="connsiteX16064" fmla="*/ 1599255 w 2566912"/>
                <a:gd name="connsiteY16064" fmla="*/ 568604 h 1447571"/>
                <a:gd name="connsiteX16065" fmla="*/ 1600970 w 2566912"/>
                <a:gd name="connsiteY16065" fmla="*/ 568033 h 1447571"/>
                <a:gd name="connsiteX16066" fmla="*/ 1601732 w 2566912"/>
                <a:gd name="connsiteY16066" fmla="*/ 570033 h 1447571"/>
                <a:gd name="connsiteX16067" fmla="*/ 1604494 w 2566912"/>
                <a:gd name="connsiteY16067" fmla="*/ 572128 h 1447571"/>
                <a:gd name="connsiteX16068" fmla="*/ 1604780 w 2566912"/>
                <a:gd name="connsiteY16068" fmla="*/ 572414 h 1447571"/>
                <a:gd name="connsiteX16069" fmla="*/ 1606399 w 2566912"/>
                <a:gd name="connsiteY16069" fmla="*/ 574510 h 1447571"/>
                <a:gd name="connsiteX16070" fmla="*/ 1608019 w 2566912"/>
                <a:gd name="connsiteY16070" fmla="*/ 578701 h 1447571"/>
                <a:gd name="connsiteX16071" fmla="*/ 1608686 w 2566912"/>
                <a:gd name="connsiteY16071" fmla="*/ 579939 h 1447571"/>
                <a:gd name="connsiteX16072" fmla="*/ 1610685 w 2566912"/>
                <a:gd name="connsiteY16072" fmla="*/ 582892 h 1447571"/>
                <a:gd name="connsiteX16073" fmla="*/ 1613638 w 2566912"/>
                <a:gd name="connsiteY16073" fmla="*/ 585845 h 1447571"/>
                <a:gd name="connsiteX16074" fmla="*/ 1612210 w 2566912"/>
                <a:gd name="connsiteY16074" fmla="*/ 587368 h 1447571"/>
                <a:gd name="connsiteX16075" fmla="*/ 1610685 w 2566912"/>
                <a:gd name="connsiteY16075" fmla="*/ 589083 h 1447571"/>
                <a:gd name="connsiteX16076" fmla="*/ 1606114 w 2566912"/>
                <a:gd name="connsiteY16076" fmla="*/ 588512 h 1447571"/>
                <a:gd name="connsiteX16077" fmla="*/ 1605351 w 2566912"/>
                <a:gd name="connsiteY16077" fmla="*/ 588226 h 1447571"/>
                <a:gd name="connsiteX16078" fmla="*/ 1602970 w 2566912"/>
                <a:gd name="connsiteY16078" fmla="*/ 584892 h 1447571"/>
                <a:gd name="connsiteX16079" fmla="*/ 1604113 w 2566912"/>
                <a:gd name="connsiteY16079" fmla="*/ 588035 h 1447571"/>
                <a:gd name="connsiteX16080" fmla="*/ 1602589 w 2566912"/>
                <a:gd name="connsiteY16080" fmla="*/ 587940 h 1447571"/>
                <a:gd name="connsiteX16081" fmla="*/ 1601446 w 2566912"/>
                <a:gd name="connsiteY16081" fmla="*/ 587845 h 1447571"/>
                <a:gd name="connsiteX16082" fmla="*/ 1598112 w 2566912"/>
                <a:gd name="connsiteY16082" fmla="*/ 587845 h 1447571"/>
                <a:gd name="connsiteX16083" fmla="*/ 1597446 w 2566912"/>
                <a:gd name="connsiteY16083" fmla="*/ 587083 h 1447571"/>
                <a:gd name="connsiteX16084" fmla="*/ 1596969 w 2566912"/>
                <a:gd name="connsiteY16084" fmla="*/ 585559 h 1447571"/>
                <a:gd name="connsiteX16085" fmla="*/ 1596874 w 2566912"/>
                <a:gd name="connsiteY16085" fmla="*/ 584892 h 1447571"/>
                <a:gd name="connsiteX16086" fmla="*/ 1596874 w 2566912"/>
                <a:gd name="connsiteY16086" fmla="*/ 583749 h 1447571"/>
                <a:gd name="connsiteX16087" fmla="*/ 1598779 w 2566912"/>
                <a:gd name="connsiteY16087" fmla="*/ 584416 h 1447571"/>
                <a:gd name="connsiteX16088" fmla="*/ 1600970 w 2566912"/>
                <a:gd name="connsiteY16088" fmla="*/ 585083 h 1447571"/>
                <a:gd name="connsiteX16089" fmla="*/ 1602494 w 2566912"/>
                <a:gd name="connsiteY16089" fmla="*/ 585559 h 1447571"/>
                <a:gd name="connsiteX16090" fmla="*/ 1604113 w 2566912"/>
                <a:gd name="connsiteY16090" fmla="*/ 588035 h 1447571"/>
                <a:gd name="connsiteX16091" fmla="*/ 1629926 w 2566912"/>
                <a:gd name="connsiteY16091" fmla="*/ 588512 h 1447571"/>
                <a:gd name="connsiteX16092" fmla="*/ 1630878 w 2566912"/>
                <a:gd name="connsiteY16092" fmla="*/ 583749 h 1447571"/>
                <a:gd name="connsiteX16093" fmla="*/ 1631260 w 2566912"/>
                <a:gd name="connsiteY16093" fmla="*/ 582892 h 1447571"/>
                <a:gd name="connsiteX16094" fmla="*/ 1631260 w 2566912"/>
                <a:gd name="connsiteY16094" fmla="*/ 582796 h 1447571"/>
                <a:gd name="connsiteX16095" fmla="*/ 1632688 w 2566912"/>
                <a:gd name="connsiteY16095" fmla="*/ 583749 h 1447571"/>
                <a:gd name="connsiteX16096" fmla="*/ 1633450 w 2566912"/>
                <a:gd name="connsiteY16096" fmla="*/ 583940 h 1447571"/>
                <a:gd name="connsiteX16097" fmla="*/ 1634784 w 2566912"/>
                <a:gd name="connsiteY16097" fmla="*/ 577939 h 1447571"/>
                <a:gd name="connsiteX16098" fmla="*/ 1635927 w 2566912"/>
                <a:gd name="connsiteY16098" fmla="*/ 576796 h 1447571"/>
                <a:gd name="connsiteX16099" fmla="*/ 1640689 w 2566912"/>
                <a:gd name="connsiteY16099" fmla="*/ 575938 h 1447571"/>
                <a:gd name="connsiteX16100" fmla="*/ 1641165 w 2566912"/>
                <a:gd name="connsiteY16100" fmla="*/ 575462 h 1447571"/>
                <a:gd name="connsiteX16101" fmla="*/ 1636308 w 2566912"/>
                <a:gd name="connsiteY16101" fmla="*/ 570795 h 1447571"/>
                <a:gd name="connsiteX16102" fmla="*/ 1633260 w 2566912"/>
                <a:gd name="connsiteY16102" fmla="*/ 568699 h 1447571"/>
                <a:gd name="connsiteX16103" fmla="*/ 1630688 w 2566912"/>
                <a:gd name="connsiteY16103" fmla="*/ 566890 h 1447571"/>
                <a:gd name="connsiteX16104" fmla="*/ 1625926 w 2566912"/>
                <a:gd name="connsiteY16104" fmla="*/ 558698 h 1447571"/>
                <a:gd name="connsiteX16105" fmla="*/ 1622306 w 2566912"/>
                <a:gd name="connsiteY16105" fmla="*/ 554793 h 1447571"/>
                <a:gd name="connsiteX16106" fmla="*/ 1616591 w 2566912"/>
                <a:gd name="connsiteY16106" fmla="*/ 548411 h 1447571"/>
                <a:gd name="connsiteX16107" fmla="*/ 1617639 w 2566912"/>
                <a:gd name="connsiteY16107" fmla="*/ 542982 h 1447571"/>
                <a:gd name="connsiteX16108" fmla="*/ 1617924 w 2566912"/>
                <a:gd name="connsiteY16108" fmla="*/ 542315 h 1447571"/>
                <a:gd name="connsiteX16109" fmla="*/ 1617068 w 2566912"/>
                <a:gd name="connsiteY16109" fmla="*/ 539458 h 1447571"/>
                <a:gd name="connsiteX16110" fmla="*/ 1616305 w 2566912"/>
                <a:gd name="connsiteY16110" fmla="*/ 538410 h 1447571"/>
                <a:gd name="connsiteX16111" fmla="*/ 1612400 w 2566912"/>
                <a:gd name="connsiteY16111" fmla="*/ 537076 h 1447571"/>
                <a:gd name="connsiteX16112" fmla="*/ 1610876 w 2566912"/>
                <a:gd name="connsiteY16112" fmla="*/ 536791 h 1447571"/>
                <a:gd name="connsiteX16113" fmla="*/ 1611257 w 2566912"/>
                <a:gd name="connsiteY16113" fmla="*/ 533362 h 1447571"/>
                <a:gd name="connsiteX16114" fmla="*/ 1611543 w 2566912"/>
                <a:gd name="connsiteY16114" fmla="*/ 532314 h 1447571"/>
                <a:gd name="connsiteX16115" fmla="*/ 1612495 w 2566912"/>
                <a:gd name="connsiteY16115" fmla="*/ 525266 h 1447571"/>
                <a:gd name="connsiteX16116" fmla="*/ 1614972 w 2566912"/>
                <a:gd name="connsiteY16116" fmla="*/ 520884 h 1447571"/>
                <a:gd name="connsiteX16117" fmla="*/ 1617829 w 2566912"/>
                <a:gd name="connsiteY16117" fmla="*/ 520312 h 1447571"/>
                <a:gd name="connsiteX16118" fmla="*/ 1618782 w 2566912"/>
                <a:gd name="connsiteY16118" fmla="*/ 520408 h 1447571"/>
                <a:gd name="connsiteX16119" fmla="*/ 1621925 w 2566912"/>
                <a:gd name="connsiteY16119" fmla="*/ 517550 h 1447571"/>
                <a:gd name="connsiteX16120" fmla="*/ 1624306 w 2566912"/>
                <a:gd name="connsiteY16120" fmla="*/ 514502 h 1447571"/>
                <a:gd name="connsiteX16121" fmla="*/ 1626116 w 2566912"/>
                <a:gd name="connsiteY16121" fmla="*/ 511740 h 1447571"/>
                <a:gd name="connsiteX16122" fmla="*/ 1630688 w 2566912"/>
                <a:gd name="connsiteY16122" fmla="*/ 507835 h 1447571"/>
                <a:gd name="connsiteX16123" fmla="*/ 1632974 w 2566912"/>
                <a:gd name="connsiteY16123" fmla="*/ 506025 h 1447571"/>
                <a:gd name="connsiteX16124" fmla="*/ 1638022 w 2566912"/>
                <a:gd name="connsiteY16124" fmla="*/ 503263 h 1447571"/>
                <a:gd name="connsiteX16125" fmla="*/ 1641832 w 2566912"/>
                <a:gd name="connsiteY16125" fmla="*/ 504311 h 1447571"/>
                <a:gd name="connsiteX16126" fmla="*/ 1645071 w 2566912"/>
                <a:gd name="connsiteY16126" fmla="*/ 504882 h 1447571"/>
                <a:gd name="connsiteX16127" fmla="*/ 1645261 w 2566912"/>
                <a:gd name="connsiteY16127" fmla="*/ 504882 h 1447571"/>
                <a:gd name="connsiteX16128" fmla="*/ 1646595 w 2566912"/>
                <a:gd name="connsiteY16128" fmla="*/ 504406 h 1447571"/>
                <a:gd name="connsiteX16129" fmla="*/ 1648024 w 2566912"/>
                <a:gd name="connsiteY16129" fmla="*/ 504025 h 1447571"/>
                <a:gd name="connsiteX16130" fmla="*/ 1651643 w 2566912"/>
                <a:gd name="connsiteY16130" fmla="*/ 505549 h 1447571"/>
                <a:gd name="connsiteX16131" fmla="*/ 1652215 w 2566912"/>
                <a:gd name="connsiteY16131" fmla="*/ 506787 h 1447571"/>
                <a:gd name="connsiteX16132" fmla="*/ 1653358 w 2566912"/>
                <a:gd name="connsiteY16132" fmla="*/ 510216 h 1447571"/>
                <a:gd name="connsiteX16133" fmla="*/ 1653072 w 2566912"/>
                <a:gd name="connsiteY16133" fmla="*/ 515359 h 1447571"/>
                <a:gd name="connsiteX16134" fmla="*/ 1652119 w 2566912"/>
                <a:gd name="connsiteY16134" fmla="*/ 521932 h 1447571"/>
                <a:gd name="connsiteX16135" fmla="*/ 1653453 w 2566912"/>
                <a:gd name="connsiteY16135" fmla="*/ 524218 h 1447571"/>
                <a:gd name="connsiteX16136" fmla="*/ 1652881 w 2566912"/>
                <a:gd name="connsiteY16136" fmla="*/ 524027 h 1447571"/>
                <a:gd name="connsiteX16137" fmla="*/ 1643928 w 2566912"/>
                <a:gd name="connsiteY16137" fmla="*/ 523551 h 1447571"/>
                <a:gd name="connsiteX16138" fmla="*/ 1643071 w 2566912"/>
                <a:gd name="connsiteY16138" fmla="*/ 524789 h 1447571"/>
                <a:gd name="connsiteX16139" fmla="*/ 1641261 w 2566912"/>
                <a:gd name="connsiteY16139" fmla="*/ 528313 h 1447571"/>
                <a:gd name="connsiteX16140" fmla="*/ 1641546 w 2566912"/>
                <a:gd name="connsiteY16140" fmla="*/ 530599 h 1447571"/>
                <a:gd name="connsiteX16141" fmla="*/ 1641737 w 2566912"/>
                <a:gd name="connsiteY16141" fmla="*/ 533171 h 1447571"/>
                <a:gd name="connsiteX16142" fmla="*/ 1635546 w 2566912"/>
                <a:gd name="connsiteY16142" fmla="*/ 531171 h 1447571"/>
                <a:gd name="connsiteX16143" fmla="*/ 1635260 w 2566912"/>
                <a:gd name="connsiteY16143" fmla="*/ 531076 h 1447571"/>
                <a:gd name="connsiteX16144" fmla="*/ 1635069 w 2566912"/>
                <a:gd name="connsiteY16144" fmla="*/ 531266 h 1447571"/>
                <a:gd name="connsiteX16145" fmla="*/ 1633641 w 2566912"/>
                <a:gd name="connsiteY16145" fmla="*/ 533362 h 1447571"/>
                <a:gd name="connsiteX16146" fmla="*/ 1634022 w 2566912"/>
                <a:gd name="connsiteY16146" fmla="*/ 534124 h 1447571"/>
                <a:gd name="connsiteX16147" fmla="*/ 1634498 w 2566912"/>
                <a:gd name="connsiteY16147" fmla="*/ 534505 h 1447571"/>
                <a:gd name="connsiteX16148" fmla="*/ 1636879 w 2566912"/>
                <a:gd name="connsiteY16148" fmla="*/ 535743 h 1447571"/>
                <a:gd name="connsiteX16149" fmla="*/ 1641165 w 2566912"/>
                <a:gd name="connsiteY16149" fmla="*/ 537934 h 1447571"/>
                <a:gd name="connsiteX16150" fmla="*/ 1641737 w 2566912"/>
                <a:gd name="connsiteY16150" fmla="*/ 539267 h 1447571"/>
                <a:gd name="connsiteX16151" fmla="*/ 1642690 w 2566912"/>
                <a:gd name="connsiteY16151" fmla="*/ 542220 h 1447571"/>
                <a:gd name="connsiteX16152" fmla="*/ 1643737 w 2566912"/>
                <a:gd name="connsiteY16152" fmla="*/ 546887 h 1447571"/>
                <a:gd name="connsiteX16153" fmla="*/ 1646976 w 2566912"/>
                <a:gd name="connsiteY16153" fmla="*/ 548316 h 1447571"/>
                <a:gd name="connsiteX16154" fmla="*/ 1648024 w 2566912"/>
                <a:gd name="connsiteY16154" fmla="*/ 548316 h 1447571"/>
                <a:gd name="connsiteX16155" fmla="*/ 1654977 w 2566912"/>
                <a:gd name="connsiteY16155" fmla="*/ 552031 h 1447571"/>
                <a:gd name="connsiteX16156" fmla="*/ 1654024 w 2566912"/>
                <a:gd name="connsiteY16156" fmla="*/ 557174 h 1447571"/>
                <a:gd name="connsiteX16157" fmla="*/ 1653929 w 2566912"/>
                <a:gd name="connsiteY16157" fmla="*/ 557555 h 1447571"/>
                <a:gd name="connsiteX16158" fmla="*/ 1657263 w 2566912"/>
                <a:gd name="connsiteY16158" fmla="*/ 565366 h 1447571"/>
                <a:gd name="connsiteX16159" fmla="*/ 1658120 w 2566912"/>
                <a:gd name="connsiteY16159" fmla="*/ 565556 h 1447571"/>
                <a:gd name="connsiteX16160" fmla="*/ 1658787 w 2566912"/>
                <a:gd name="connsiteY16160" fmla="*/ 561556 h 1447571"/>
                <a:gd name="connsiteX16161" fmla="*/ 1658787 w 2566912"/>
                <a:gd name="connsiteY16161" fmla="*/ 560222 h 1447571"/>
                <a:gd name="connsiteX16162" fmla="*/ 1659739 w 2566912"/>
                <a:gd name="connsiteY16162" fmla="*/ 557650 h 1447571"/>
                <a:gd name="connsiteX16163" fmla="*/ 1660120 w 2566912"/>
                <a:gd name="connsiteY16163" fmla="*/ 556888 h 1447571"/>
                <a:gd name="connsiteX16164" fmla="*/ 1664693 w 2566912"/>
                <a:gd name="connsiteY16164" fmla="*/ 555650 h 1447571"/>
                <a:gd name="connsiteX16165" fmla="*/ 1667455 w 2566912"/>
                <a:gd name="connsiteY16165" fmla="*/ 559460 h 1447571"/>
                <a:gd name="connsiteX16166" fmla="*/ 1670027 w 2566912"/>
                <a:gd name="connsiteY16166" fmla="*/ 562794 h 1447571"/>
                <a:gd name="connsiteX16167" fmla="*/ 1672312 w 2566912"/>
                <a:gd name="connsiteY16167" fmla="*/ 565461 h 1447571"/>
                <a:gd name="connsiteX16168" fmla="*/ 1668502 w 2566912"/>
                <a:gd name="connsiteY16168" fmla="*/ 569747 h 1447571"/>
                <a:gd name="connsiteX16169" fmla="*/ 1667835 w 2566912"/>
                <a:gd name="connsiteY16169" fmla="*/ 569938 h 1447571"/>
                <a:gd name="connsiteX16170" fmla="*/ 1666597 w 2566912"/>
                <a:gd name="connsiteY16170" fmla="*/ 568699 h 1447571"/>
                <a:gd name="connsiteX16171" fmla="*/ 1666502 w 2566912"/>
                <a:gd name="connsiteY16171" fmla="*/ 568604 h 1447571"/>
                <a:gd name="connsiteX16172" fmla="*/ 1663930 w 2566912"/>
                <a:gd name="connsiteY16172" fmla="*/ 568318 h 1447571"/>
                <a:gd name="connsiteX16173" fmla="*/ 1663264 w 2566912"/>
                <a:gd name="connsiteY16173" fmla="*/ 568414 h 1447571"/>
                <a:gd name="connsiteX16174" fmla="*/ 1660025 w 2566912"/>
                <a:gd name="connsiteY16174" fmla="*/ 570033 h 1447571"/>
                <a:gd name="connsiteX16175" fmla="*/ 1658692 w 2566912"/>
                <a:gd name="connsiteY16175" fmla="*/ 570795 h 1447571"/>
                <a:gd name="connsiteX16176" fmla="*/ 1658406 w 2566912"/>
                <a:gd name="connsiteY16176" fmla="*/ 578510 h 1447571"/>
                <a:gd name="connsiteX16177" fmla="*/ 1664121 w 2566912"/>
                <a:gd name="connsiteY16177" fmla="*/ 579463 h 1447571"/>
                <a:gd name="connsiteX16178" fmla="*/ 1663359 w 2566912"/>
                <a:gd name="connsiteY16178" fmla="*/ 583178 h 1447571"/>
                <a:gd name="connsiteX16179" fmla="*/ 1663359 w 2566912"/>
                <a:gd name="connsiteY16179" fmla="*/ 583273 h 1447571"/>
                <a:gd name="connsiteX16180" fmla="*/ 1663359 w 2566912"/>
                <a:gd name="connsiteY16180" fmla="*/ 583368 h 1447571"/>
                <a:gd name="connsiteX16181" fmla="*/ 1664883 w 2566912"/>
                <a:gd name="connsiteY16181" fmla="*/ 585940 h 1447571"/>
                <a:gd name="connsiteX16182" fmla="*/ 1668407 w 2566912"/>
                <a:gd name="connsiteY16182" fmla="*/ 587559 h 1447571"/>
                <a:gd name="connsiteX16183" fmla="*/ 1667645 w 2566912"/>
                <a:gd name="connsiteY16183" fmla="*/ 592226 h 1447571"/>
                <a:gd name="connsiteX16184" fmla="*/ 1666216 w 2566912"/>
                <a:gd name="connsiteY16184" fmla="*/ 596703 h 1447571"/>
                <a:gd name="connsiteX16185" fmla="*/ 1665836 w 2566912"/>
                <a:gd name="connsiteY16185" fmla="*/ 601561 h 1447571"/>
                <a:gd name="connsiteX16186" fmla="*/ 1665836 w 2566912"/>
                <a:gd name="connsiteY16186" fmla="*/ 602418 h 1447571"/>
                <a:gd name="connsiteX16187" fmla="*/ 1664502 w 2566912"/>
                <a:gd name="connsiteY16187" fmla="*/ 606133 h 1447571"/>
                <a:gd name="connsiteX16188" fmla="*/ 1662406 w 2566912"/>
                <a:gd name="connsiteY16188" fmla="*/ 607657 h 1447571"/>
                <a:gd name="connsiteX16189" fmla="*/ 1651167 w 2566912"/>
                <a:gd name="connsiteY16189" fmla="*/ 606990 h 1447571"/>
                <a:gd name="connsiteX16190" fmla="*/ 1643451 w 2566912"/>
                <a:gd name="connsiteY16190" fmla="*/ 601561 h 1447571"/>
                <a:gd name="connsiteX16191" fmla="*/ 1636212 w 2566912"/>
                <a:gd name="connsiteY16191" fmla="*/ 598989 h 1447571"/>
                <a:gd name="connsiteX16192" fmla="*/ 1632879 w 2566912"/>
                <a:gd name="connsiteY16192" fmla="*/ 596703 h 1447571"/>
                <a:gd name="connsiteX16193" fmla="*/ 1631355 w 2566912"/>
                <a:gd name="connsiteY16193" fmla="*/ 592607 h 1447571"/>
                <a:gd name="connsiteX16194" fmla="*/ 1629926 w 2566912"/>
                <a:gd name="connsiteY16194" fmla="*/ 588512 h 1447571"/>
                <a:gd name="connsiteX16195" fmla="*/ 1619449 w 2566912"/>
                <a:gd name="connsiteY16195" fmla="*/ 501834 h 1447571"/>
                <a:gd name="connsiteX16196" fmla="*/ 1614781 w 2566912"/>
                <a:gd name="connsiteY16196" fmla="*/ 501358 h 1447571"/>
                <a:gd name="connsiteX16197" fmla="*/ 1612686 w 2566912"/>
                <a:gd name="connsiteY16197" fmla="*/ 501262 h 1447571"/>
                <a:gd name="connsiteX16198" fmla="*/ 1609542 w 2566912"/>
                <a:gd name="connsiteY16198" fmla="*/ 498215 h 1447571"/>
                <a:gd name="connsiteX16199" fmla="*/ 1608019 w 2566912"/>
                <a:gd name="connsiteY16199" fmla="*/ 496595 h 1447571"/>
                <a:gd name="connsiteX16200" fmla="*/ 1606780 w 2566912"/>
                <a:gd name="connsiteY16200" fmla="*/ 493833 h 1447571"/>
                <a:gd name="connsiteX16201" fmla="*/ 1608114 w 2566912"/>
                <a:gd name="connsiteY16201" fmla="*/ 490213 h 1447571"/>
                <a:gd name="connsiteX16202" fmla="*/ 1608399 w 2566912"/>
                <a:gd name="connsiteY16202" fmla="*/ 489261 h 1447571"/>
                <a:gd name="connsiteX16203" fmla="*/ 1605923 w 2566912"/>
                <a:gd name="connsiteY16203" fmla="*/ 488118 h 1447571"/>
                <a:gd name="connsiteX16204" fmla="*/ 1605733 w 2566912"/>
                <a:gd name="connsiteY16204" fmla="*/ 488023 h 1447571"/>
                <a:gd name="connsiteX16205" fmla="*/ 1606018 w 2566912"/>
                <a:gd name="connsiteY16205" fmla="*/ 486022 h 1447571"/>
                <a:gd name="connsiteX16206" fmla="*/ 1606114 w 2566912"/>
                <a:gd name="connsiteY16206" fmla="*/ 485641 h 1447571"/>
                <a:gd name="connsiteX16207" fmla="*/ 1606494 w 2566912"/>
                <a:gd name="connsiteY16207" fmla="*/ 483451 h 1447571"/>
                <a:gd name="connsiteX16208" fmla="*/ 1607257 w 2566912"/>
                <a:gd name="connsiteY16208" fmla="*/ 479641 h 1447571"/>
                <a:gd name="connsiteX16209" fmla="*/ 1610019 w 2566912"/>
                <a:gd name="connsiteY16209" fmla="*/ 475545 h 1447571"/>
                <a:gd name="connsiteX16210" fmla="*/ 1612305 w 2566912"/>
                <a:gd name="connsiteY16210" fmla="*/ 477926 h 1447571"/>
                <a:gd name="connsiteX16211" fmla="*/ 1612495 w 2566912"/>
                <a:gd name="connsiteY16211" fmla="*/ 478212 h 1447571"/>
                <a:gd name="connsiteX16212" fmla="*/ 1613067 w 2566912"/>
                <a:gd name="connsiteY16212" fmla="*/ 479069 h 1447571"/>
                <a:gd name="connsiteX16213" fmla="*/ 1615067 w 2566912"/>
                <a:gd name="connsiteY16213" fmla="*/ 481070 h 1447571"/>
                <a:gd name="connsiteX16214" fmla="*/ 1615734 w 2566912"/>
                <a:gd name="connsiteY16214" fmla="*/ 480879 h 1447571"/>
                <a:gd name="connsiteX16215" fmla="*/ 1617162 w 2566912"/>
                <a:gd name="connsiteY16215" fmla="*/ 475926 h 1447571"/>
                <a:gd name="connsiteX16216" fmla="*/ 1618211 w 2566912"/>
                <a:gd name="connsiteY16216" fmla="*/ 470973 h 1447571"/>
                <a:gd name="connsiteX16217" fmla="*/ 1625735 w 2566912"/>
                <a:gd name="connsiteY16217" fmla="*/ 465258 h 1447571"/>
                <a:gd name="connsiteX16218" fmla="*/ 1632498 w 2566912"/>
                <a:gd name="connsiteY16218" fmla="*/ 461162 h 1447571"/>
                <a:gd name="connsiteX16219" fmla="*/ 1637070 w 2566912"/>
                <a:gd name="connsiteY16219" fmla="*/ 462972 h 1447571"/>
                <a:gd name="connsiteX16220" fmla="*/ 1637261 w 2566912"/>
                <a:gd name="connsiteY16220" fmla="*/ 462877 h 1447571"/>
                <a:gd name="connsiteX16221" fmla="*/ 1640023 w 2566912"/>
                <a:gd name="connsiteY16221" fmla="*/ 461638 h 1447571"/>
                <a:gd name="connsiteX16222" fmla="*/ 1646595 w 2566912"/>
                <a:gd name="connsiteY16222" fmla="*/ 460210 h 1447571"/>
                <a:gd name="connsiteX16223" fmla="*/ 1653072 w 2566912"/>
                <a:gd name="connsiteY16223" fmla="*/ 462020 h 1447571"/>
                <a:gd name="connsiteX16224" fmla="*/ 1655072 w 2566912"/>
                <a:gd name="connsiteY16224" fmla="*/ 466401 h 1447571"/>
                <a:gd name="connsiteX16225" fmla="*/ 1658787 w 2566912"/>
                <a:gd name="connsiteY16225" fmla="*/ 469925 h 1447571"/>
                <a:gd name="connsiteX16226" fmla="*/ 1668598 w 2566912"/>
                <a:gd name="connsiteY16226" fmla="*/ 468496 h 1447571"/>
                <a:gd name="connsiteX16227" fmla="*/ 1671074 w 2566912"/>
                <a:gd name="connsiteY16227" fmla="*/ 466591 h 1447571"/>
                <a:gd name="connsiteX16228" fmla="*/ 1672312 w 2566912"/>
                <a:gd name="connsiteY16228" fmla="*/ 465449 h 1447571"/>
                <a:gd name="connsiteX16229" fmla="*/ 1677265 w 2566912"/>
                <a:gd name="connsiteY16229" fmla="*/ 465734 h 1447571"/>
                <a:gd name="connsiteX16230" fmla="*/ 1680599 w 2566912"/>
                <a:gd name="connsiteY16230" fmla="*/ 464877 h 1447571"/>
                <a:gd name="connsiteX16231" fmla="*/ 1682028 w 2566912"/>
                <a:gd name="connsiteY16231" fmla="*/ 463639 h 1447571"/>
                <a:gd name="connsiteX16232" fmla="*/ 1684504 w 2566912"/>
                <a:gd name="connsiteY16232" fmla="*/ 463353 h 1447571"/>
                <a:gd name="connsiteX16233" fmla="*/ 1686124 w 2566912"/>
                <a:gd name="connsiteY16233" fmla="*/ 463543 h 1447571"/>
                <a:gd name="connsiteX16234" fmla="*/ 1689648 w 2566912"/>
                <a:gd name="connsiteY16234" fmla="*/ 466020 h 1447571"/>
                <a:gd name="connsiteX16235" fmla="*/ 1692791 w 2566912"/>
                <a:gd name="connsiteY16235" fmla="*/ 468306 h 1447571"/>
                <a:gd name="connsiteX16236" fmla="*/ 1698125 w 2566912"/>
                <a:gd name="connsiteY16236" fmla="*/ 466401 h 1447571"/>
                <a:gd name="connsiteX16237" fmla="*/ 1700316 w 2566912"/>
                <a:gd name="connsiteY16237" fmla="*/ 465353 h 1447571"/>
                <a:gd name="connsiteX16238" fmla="*/ 1704602 w 2566912"/>
                <a:gd name="connsiteY16238" fmla="*/ 462877 h 1447571"/>
                <a:gd name="connsiteX16239" fmla="*/ 1704888 w 2566912"/>
                <a:gd name="connsiteY16239" fmla="*/ 457066 h 1447571"/>
                <a:gd name="connsiteX16240" fmla="*/ 1701459 w 2566912"/>
                <a:gd name="connsiteY16240" fmla="*/ 453637 h 1447571"/>
                <a:gd name="connsiteX16241" fmla="*/ 1700316 w 2566912"/>
                <a:gd name="connsiteY16241" fmla="*/ 453066 h 1447571"/>
                <a:gd name="connsiteX16242" fmla="*/ 1697363 w 2566912"/>
                <a:gd name="connsiteY16242" fmla="*/ 451256 h 1447571"/>
                <a:gd name="connsiteX16243" fmla="*/ 1699554 w 2566912"/>
                <a:gd name="connsiteY16243" fmla="*/ 448303 h 1447571"/>
                <a:gd name="connsiteX16244" fmla="*/ 1699744 w 2566912"/>
                <a:gd name="connsiteY16244" fmla="*/ 442970 h 1447571"/>
                <a:gd name="connsiteX16245" fmla="*/ 1700221 w 2566912"/>
                <a:gd name="connsiteY16245" fmla="*/ 441541 h 1447571"/>
                <a:gd name="connsiteX16246" fmla="*/ 1700697 w 2566912"/>
                <a:gd name="connsiteY16246" fmla="*/ 441065 h 1447571"/>
                <a:gd name="connsiteX16247" fmla="*/ 1701649 w 2566912"/>
                <a:gd name="connsiteY16247" fmla="*/ 436302 h 1447571"/>
                <a:gd name="connsiteX16248" fmla="*/ 1701649 w 2566912"/>
                <a:gd name="connsiteY16248" fmla="*/ 431158 h 1447571"/>
                <a:gd name="connsiteX16249" fmla="*/ 1703936 w 2566912"/>
                <a:gd name="connsiteY16249" fmla="*/ 428872 h 1447571"/>
                <a:gd name="connsiteX16250" fmla="*/ 1707460 w 2566912"/>
                <a:gd name="connsiteY16250" fmla="*/ 428968 h 1447571"/>
                <a:gd name="connsiteX16251" fmla="*/ 1710412 w 2566912"/>
                <a:gd name="connsiteY16251" fmla="*/ 429063 h 1447571"/>
                <a:gd name="connsiteX16252" fmla="*/ 1715080 w 2566912"/>
                <a:gd name="connsiteY16252" fmla="*/ 426682 h 1447571"/>
                <a:gd name="connsiteX16253" fmla="*/ 1716794 w 2566912"/>
                <a:gd name="connsiteY16253" fmla="*/ 425634 h 1447571"/>
                <a:gd name="connsiteX16254" fmla="*/ 1721080 w 2566912"/>
                <a:gd name="connsiteY16254" fmla="*/ 424491 h 1447571"/>
                <a:gd name="connsiteX16255" fmla="*/ 1723366 w 2566912"/>
                <a:gd name="connsiteY16255" fmla="*/ 423920 h 1447571"/>
                <a:gd name="connsiteX16256" fmla="*/ 1729367 w 2566912"/>
                <a:gd name="connsiteY16256" fmla="*/ 418204 h 1447571"/>
                <a:gd name="connsiteX16257" fmla="*/ 1732224 w 2566912"/>
                <a:gd name="connsiteY16257" fmla="*/ 417442 h 1447571"/>
                <a:gd name="connsiteX16258" fmla="*/ 1733082 w 2566912"/>
                <a:gd name="connsiteY16258" fmla="*/ 417347 h 1447571"/>
                <a:gd name="connsiteX16259" fmla="*/ 1738416 w 2566912"/>
                <a:gd name="connsiteY16259" fmla="*/ 415918 h 1447571"/>
                <a:gd name="connsiteX16260" fmla="*/ 1740416 w 2566912"/>
                <a:gd name="connsiteY16260" fmla="*/ 415347 h 1447571"/>
                <a:gd name="connsiteX16261" fmla="*/ 1744417 w 2566912"/>
                <a:gd name="connsiteY16261" fmla="*/ 414109 h 1447571"/>
                <a:gd name="connsiteX16262" fmla="*/ 1747083 w 2566912"/>
                <a:gd name="connsiteY16262" fmla="*/ 409061 h 1447571"/>
                <a:gd name="connsiteX16263" fmla="*/ 1752322 w 2566912"/>
                <a:gd name="connsiteY16263" fmla="*/ 407346 h 1447571"/>
                <a:gd name="connsiteX16264" fmla="*/ 1753465 w 2566912"/>
                <a:gd name="connsiteY16264" fmla="*/ 407251 h 1447571"/>
                <a:gd name="connsiteX16265" fmla="*/ 1755275 w 2566912"/>
                <a:gd name="connsiteY16265" fmla="*/ 407346 h 1447571"/>
                <a:gd name="connsiteX16266" fmla="*/ 1758609 w 2566912"/>
                <a:gd name="connsiteY16266" fmla="*/ 408203 h 1447571"/>
                <a:gd name="connsiteX16267" fmla="*/ 1759847 w 2566912"/>
                <a:gd name="connsiteY16267" fmla="*/ 408108 h 1447571"/>
                <a:gd name="connsiteX16268" fmla="*/ 1763085 w 2566912"/>
                <a:gd name="connsiteY16268" fmla="*/ 408108 h 1447571"/>
                <a:gd name="connsiteX16269" fmla="*/ 1767086 w 2566912"/>
                <a:gd name="connsiteY16269" fmla="*/ 413442 h 1447571"/>
                <a:gd name="connsiteX16270" fmla="*/ 1767658 w 2566912"/>
                <a:gd name="connsiteY16270" fmla="*/ 414299 h 1447571"/>
                <a:gd name="connsiteX16271" fmla="*/ 1771372 w 2566912"/>
                <a:gd name="connsiteY16271" fmla="*/ 418966 h 1447571"/>
                <a:gd name="connsiteX16272" fmla="*/ 1773182 w 2566912"/>
                <a:gd name="connsiteY16272" fmla="*/ 419157 h 1447571"/>
                <a:gd name="connsiteX16273" fmla="*/ 1774896 w 2566912"/>
                <a:gd name="connsiteY16273" fmla="*/ 419443 h 1447571"/>
                <a:gd name="connsiteX16274" fmla="*/ 1778611 w 2566912"/>
                <a:gd name="connsiteY16274" fmla="*/ 419633 h 1447571"/>
                <a:gd name="connsiteX16275" fmla="*/ 1781755 w 2566912"/>
                <a:gd name="connsiteY16275" fmla="*/ 417728 h 1447571"/>
                <a:gd name="connsiteX16276" fmla="*/ 1784993 w 2566912"/>
                <a:gd name="connsiteY16276" fmla="*/ 419538 h 1447571"/>
                <a:gd name="connsiteX16277" fmla="*/ 1784993 w 2566912"/>
                <a:gd name="connsiteY16277" fmla="*/ 424396 h 1447571"/>
                <a:gd name="connsiteX16278" fmla="*/ 1785374 w 2566912"/>
                <a:gd name="connsiteY16278" fmla="*/ 424396 h 1447571"/>
                <a:gd name="connsiteX16279" fmla="*/ 1791375 w 2566912"/>
                <a:gd name="connsiteY16279" fmla="*/ 424586 h 1447571"/>
                <a:gd name="connsiteX16280" fmla="*/ 1794804 w 2566912"/>
                <a:gd name="connsiteY16280" fmla="*/ 422967 h 1447571"/>
                <a:gd name="connsiteX16281" fmla="*/ 1795090 w 2566912"/>
                <a:gd name="connsiteY16281" fmla="*/ 422776 h 1447571"/>
                <a:gd name="connsiteX16282" fmla="*/ 1803757 w 2566912"/>
                <a:gd name="connsiteY16282" fmla="*/ 430015 h 1447571"/>
                <a:gd name="connsiteX16283" fmla="*/ 1807186 w 2566912"/>
                <a:gd name="connsiteY16283" fmla="*/ 436016 h 1447571"/>
                <a:gd name="connsiteX16284" fmla="*/ 1809091 w 2566912"/>
                <a:gd name="connsiteY16284" fmla="*/ 437350 h 1447571"/>
                <a:gd name="connsiteX16285" fmla="*/ 1816616 w 2566912"/>
                <a:gd name="connsiteY16285" fmla="*/ 443350 h 1447571"/>
                <a:gd name="connsiteX16286" fmla="*/ 1826332 w 2566912"/>
                <a:gd name="connsiteY16286" fmla="*/ 451637 h 1447571"/>
                <a:gd name="connsiteX16287" fmla="*/ 1831570 w 2566912"/>
                <a:gd name="connsiteY16287" fmla="*/ 452399 h 1447571"/>
                <a:gd name="connsiteX16288" fmla="*/ 1836619 w 2566912"/>
                <a:gd name="connsiteY16288" fmla="*/ 453161 h 1447571"/>
                <a:gd name="connsiteX16289" fmla="*/ 1844334 w 2566912"/>
                <a:gd name="connsiteY16289" fmla="*/ 454495 h 1447571"/>
                <a:gd name="connsiteX16290" fmla="*/ 1848620 w 2566912"/>
                <a:gd name="connsiteY16290" fmla="*/ 455161 h 1447571"/>
                <a:gd name="connsiteX16291" fmla="*/ 1863955 w 2566912"/>
                <a:gd name="connsiteY16291" fmla="*/ 461638 h 1447571"/>
                <a:gd name="connsiteX16292" fmla="*/ 1866622 w 2566912"/>
                <a:gd name="connsiteY16292" fmla="*/ 467544 h 1447571"/>
                <a:gd name="connsiteX16293" fmla="*/ 1869670 w 2566912"/>
                <a:gd name="connsiteY16293" fmla="*/ 474592 h 1447571"/>
                <a:gd name="connsiteX16294" fmla="*/ 1877290 w 2566912"/>
                <a:gd name="connsiteY16294" fmla="*/ 478307 h 1447571"/>
                <a:gd name="connsiteX16295" fmla="*/ 1880815 w 2566912"/>
                <a:gd name="connsiteY16295" fmla="*/ 478307 h 1447571"/>
                <a:gd name="connsiteX16296" fmla="*/ 1886815 w 2566912"/>
                <a:gd name="connsiteY16296" fmla="*/ 478307 h 1447571"/>
                <a:gd name="connsiteX16297" fmla="*/ 1891292 w 2566912"/>
                <a:gd name="connsiteY16297" fmla="*/ 479260 h 1447571"/>
                <a:gd name="connsiteX16298" fmla="*/ 1890435 w 2566912"/>
                <a:gd name="connsiteY16298" fmla="*/ 480212 h 1447571"/>
                <a:gd name="connsiteX16299" fmla="*/ 1889673 w 2566912"/>
                <a:gd name="connsiteY16299" fmla="*/ 480974 h 1447571"/>
                <a:gd name="connsiteX16300" fmla="*/ 1886434 w 2566912"/>
                <a:gd name="connsiteY16300" fmla="*/ 481546 h 1447571"/>
                <a:gd name="connsiteX16301" fmla="*/ 1885291 w 2566912"/>
                <a:gd name="connsiteY16301" fmla="*/ 481641 h 1447571"/>
                <a:gd name="connsiteX16302" fmla="*/ 1879862 w 2566912"/>
                <a:gd name="connsiteY16302" fmla="*/ 481641 h 1447571"/>
                <a:gd name="connsiteX16303" fmla="*/ 1878719 w 2566912"/>
                <a:gd name="connsiteY16303" fmla="*/ 481070 h 1447571"/>
                <a:gd name="connsiteX16304" fmla="*/ 1875766 w 2566912"/>
                <a:gd name="connsiteY16304" fmla="*/ 480307 h 1447571"/>
                <a:gd name="connsiteX16305" fmla="*/ 1874623 w 2566912"/>
                <a:gd name="connsiteY16305" fmla="*/ 481927 h 1447571"/>
                <a:gd name="connsiteX16306" fmla="*/ 1873671 w 2566912"/>
                <a:gd name="connsiteY16306" fmla="*/ 486880 h 1447571"/>
                <a:gd name="connsiteX16307" fmla="*/ 1872814 w 2566912"/>
                <a:gd name="connsiteY16307" fmla="*/ 490880 h 1447571"/>
                <a:gd name="connsiteX16308" fmla="*/ 1871766 w 2566912"/>
                <a:gd name="connsiteY16308" fmla="*/ 492499 h 1447571"/>
                <a:gd name="connsiteX16309" fmla="*/ 1870623 w 2566912"/>
                <a:gd name="connsiteY16309" fmla="*/ 494309 h 1447571"/>
                <a:gd name="connsiteX16310" fmla="*/ 1869956 w 2566912"/>
                <a:gd name="connsiteY16310" fmla="*/ 499167 h 1447571"/>
                <a:gd name="connsiteX16311" fmla="*/ 1871956 w 2566912"/>
                <a:gd name="connsiteY16311" fmla="*/ 501453 h 1447571"/>
                <a:gd name="connsiteX16312" fmla="*/ 1872433 w 2566912"/>
                <a:gd name="connsiteY16312" fmla="*/ 501929 h 1447571"/>
                <a:gd name="connsiteX16313" fmla="*/ 1872909 w 2566912"/>
                <a:gd name="connsiteY16313" fmla="*/ 502405 h 1447571"/>
                <a:gd name="connsiteX16314" fmla="*/ 1874623 w 2566912"/>
                <a:gd name="connsiteY16314" fmla="*/ 504691 h 1447571"/>
                <a:gd name="connsiteX16315" fmla="*/ 1874243 w 2566912"/>
                <a:gd name="connsiteY16315" fmla="*/ 505453 h 1447571"/>
                <a:gd name="connsiteX16316" fmla="*/ 1873480 w 2566912"/>
                <a:gd name="connsiteY16316" fmla="*/ 506596 h 1447571"/>
                <a:gd name="connsiteX16317" fmla="*/ 1872528 w 2566912"/>
                <a:gd name="connsiteY16317" fmla="*/ 506501 h 1447571"/>
                <a:gd name="connsiteX16318" fmla="*/ 1869956 w 2566912"/>
                <a:gd name="connsiteY16318" fmla="*/ 505358 h 1447571"/>
                <a:gd name="connsiteX16319" fmla="*/ 1867003 w 2566912"/>
                <a:gd name="connsiteY16319" fmla="*/ 504120 h 1447571"/>
                <a:gd name="connsiteX16320" fmla="*/ 1862241 w 2566912"/>
                <a:gd name="connsiteY16320" fmla="*/ 504311 h 1447571"/>
                <a:gd name="connsiteX16321" fmla="*/ 1858145 w 2566912"/>
                <a:gd name="connsiteY16321" fmla="*/ 508787 h 1447571"/>
                <a:gd name="connsiteX16322" fmla="*/ 1857955 w 2566912"/>
                <a:gd name="connsiteY16322" fmla="*/ 508978 h 1447571"/>
                <a:gd name="connsiteX16323" fmla="*/ 1858145 w 2566912"/>
                <a:gd name="connsiteY16323" fmla="*/ 509168 h 1447571"/>
                <a:gd name="connsiteX16324" fmla="*/ 1861955 w 2566912"/>
                <a:gd name="connsiteY16324" fmla="*/ 514216 h 1447571"/>
                <a:gd name="connsiteX16325" fmla="*/ 1862908 w 2566912"/>
                <a:gd name="connsiteY16325" fmla="*/ 514883 h 1447571"/>
                <a:gd name="connsiteX16326" fmla="*/ 1865670 w 2566912"/>
                <a:gd name="connsiteY16326" fmla="*/ 517455 h 1447571"/>
                <a:gd name="connsiteX16327" fmla="*/ 1865765 w 2566912"/>
                <a:gd name="connsiteY16327" fmla="*/ 519265 h 1447571"/>
                <a:gd name="connsiteX16328" fmla="*/ 1866241 w 2566912"/>
                <a:gd name="connsiteY16328" fmla="*/ 522503 h 1447571"/>
                <a:gd name="connsiteX16329" fmla="*/ 1868432 w 2566912"/>
                <a:gd name="connsiteY16329" fmla="*/ 528790 h 1447571"/>
                <a:gd name="connsiteX16330" fmla="*/ 1868242 w 2566912"/>
                <a:gd name="connsiteY16330" fmla="*/ 529075 h 1447571"/>
                <a:gd name="connsiteX16331" fmla="*/ 1867289 w 2566912"/>
                <a:gd name="connsiteY16331" fmla="*/ 531362 h 1447571"/>
                <a:gd name="connsiteX16332" fmla="*/ 1866241 w 2566912"/>
                <a:gd name="connsiteY16332" fmla="*/ 535838 h 1447571"/>
                <a:gd name="connsiteX16333" fmla="*/ 1864908 w 2566912"/>
                <a:gd name="connsiteY16333" fmla="*/ 536791 h 1447571"/>
                <a:gd name="connsiteX16334" fmla="*/ 1859288 w 2566912"/>
                <a:gd name="connsiteY16334" fmla="*/ 536124 h 1447571"/>
                <a:gd name="connsiteX16335" fmla="*/ 1852906 w 2566912"/>
                <a:gd name="connsiteY16335" fmla="*/ 535648 h 1447571"/>
                <a:gd name="connsiteX16336" fmla="*/ 1845858 w 2566912"/>
                <a:gd name="connsiteY16336" fmla="*/ 532790 h 1447571"/>
                <a:gd name="connsiteX16337" fmla="*/ 1837190 w 2566912"/>
                <a:gd name="connsiteY16337" fmla="*/ 532600 h 1447571"/>
                <a:gd name="connsiteX16338" fmla="*/ 1833951 w 2566912"/>
                <a:gd name="connsiteY16338" fmla="*/ 532981 h 1447571"/>
                <a:gd name="connsiteX16339" fmla="*/ 1825189 w 2566912"/>
                <a:gd name="connsiteY16339" fmla="*/ 533933 h 1447571"/>
                <a:gd name="connsiteX16340" fmla="*/ 1818807 w 2566912"/>
                <a:gd name="connsiteY16340" fmla="*/ 532886 h 1447571"/>
                <a:gd name="connsiteX16341" fmla="*/ 1814997 w 2566912"/>
                <a:gd name="connsiteY16341" fmla="*/ 532886 h 1447571"/>
                <a:gd name="connsiteX16342" fmla="*/ 1811568 w 2566912"/>
                <a:gd name="connsiteY16342" fmla="*/ 536505 h 1447571"/>
                <a:gd name="connsiteX16343" fmla="*/ 1811853 w 2566912"/>
                <a:gd name="connsiteY16343" fmla="*/ 539458 h 1447571"/>
                <a:gd name="connsiteX16344" fmla="*/ 1812139 w 2566912"/>
                <a:gd name="connsiteY16344" fmla="*/ 541077 h 1447571"/>
                <a:gd name="connsiteX16345" fmla="*/ 1807758 w 2566912"/>
                <a:gd name="connsiteY16345" fmla="*/ 540601 h 1447571"/>
                <a:gd name="connsiteX16346" fmla="*/ 1806424 w 2566912"/>
                <a:gd name="connsiteY16346" fmla="*/ 540410 h 1447571"/>
                <a:gd name="connsiteX16347" fmla="*/ 1806424 w 2566912"/>
                <a:gd name="connsiteY16347" fmla="*/ 540410 h 1447571"/>
                <a:gd name="connsiteX16348" fmla="*/ 1803567 w 2566912"/>
                <a:gd name="connsiteY16348" fmla="*/ 538791 h 1447571"/>
                <a:gd name="connsiteX16349" fmla="*/ 1802805 w 2566912"/>
                <a:gd name="connsiteY16349" fmla="*/ 538315 h 1447571"/>
                <a:gd name="connsiteX16350" fmla="*/ 1797090 w 2566912"/>
                <a:gd name="connsiteY16350" fmla="*/ 538220 h 1447571"/>
                <a:gd name="connsiteX16351" fmla="*/ 1794899 w 2566912"/>
                <a:gd name="connsiteY16351" fmla="*/ 540982 h 1447571"/>
                <a:gd name="connsiteX16352" fmla="*/ 1794613 w 2566912"/>
                <a:gd name="connsiteY16352" fmla="*/ 541649 h 1447571"/>
                <a:gd name="connsiteX16353" fmla="*/ 1794804 w 2566912"/>
                <a:gd name="connsiteY16353" fmla="*/ 543744 h 1447571"/>
                <a:gd name="connsiteX16354" fmla="*/ 1795090 w 2566912"/>
                <a:gd name="connsiteY16354" fmla="*/ 545268 h 1447571"/>
                <a:gd name="connsiteX16355" fmla="*/ 1794708 w 2566912"/>
                <a:gd name="connsiteY16355" fmla="*/ 546316 h 1447571"/>
                <a:gd name="connsiteX16356" fmla="*/ 1794708 w 2566912"/>
                <a:gd name="connsiteY16356" fmla="*/ 546411 h 1447571"/>
                <a:gd name="connsiteX16357" fmla="*/ 1792232 w 2566912"/>
                <a:gd name="connsiteY16357" fmla="*/ 545173 h 1447571"/>
                <a:gd name="connsiteX16358" fmla="*/ 1789470 w 2566912"/>
                <a:gd name="connsiteY16358" fmla="*/ 546030 h 1447571"/>
                <a:gd name="connsiteX16359" fmla="*/ 1786612 w 2566912"/>
                <a:gd name="connsiteY16359" fmla="*/ 548411 h 1447571"/>
                <a:gd name="connsiteX16360" fmla="*/ 1783945 w 2566912"/>
                <a:gd name="connsiteY16360" fmla="*/ 550602 h 1447571"/>
                <a:gd name="connsiteX16361" fmla="*/ 1783374 w 2566912"/>
                <a:gd name="connsiteY16361" fmla="*/ 550888 h 1447571"/>
                <a:gd name="connsiteX16362" fmla="*/ 1780992 w 2566912"/>
                <a:gd name="connsiteY16362" fmla="*/ 551745 h 1447571"/>
                <a:gd name="connsiteX16363" fmla="*/ 1779373 w 2566912"/>
                <a:gd name="connsiteY16363" fmla="*/ 553841 h 1447571"/>
                <a:gd name="connsiteX16364" fmla="*/ 1778993 w 2566912"/>
                <a:gd name="connsiteY16364" fmla="*/ 554888 h 1447571"/>
                <a:gd name="connsiteX16365" fmla="*/ 1772420 w 2566912"/>
                <a:gd name="connsiteY16365" fmla="*/ 555745 h 1447571"/>
                <a:gd name="connsiteX16366" fmla="*/ 1770515 w 2566912"/>
                <a:gd name="connsiteY16366" fmla="*/ 556126 h 1447571"/>
                <a:gd name="connsiteX16367" fmla="*/ 1768515 w 2566912"/>
                <a:gd name="connsiteY16367" fmla="*/ 556603 h 1447571"/>
                <a:gd name="connsiteX16368" fmla="*/ 1764895 w 2566912"/>
                <a:gd name="connsiteY16368" fmla="*/ 553841 h 1447571"/>
                <a:gd name="connsiteX16369" fmla="*/ 1760609 w 2566912"/>
                <a:gd name="connsiteY16369" fmla="*/ 548792 h 1447571"/>
                <a:gd name="connsiteX16370" fmla="*/ 1759561 w 2566912"/>
                <a:gd name="connsiteY16370" fmla="*/ 546506 h 1447571"/>
                <a:gd name="connsiteX16371" fmla="*/ 1756132 w 2566912"/>
                <a:gd name="connsiteY16371" fmla="*/ 540982 h 1447571"/>
                <a:gd name="connsiteX16372" fmla="*/ 1753656 w 2566912"/>
                <a:gd name="connsiteY16372" fmla="*/ 539553 h 1447571"/>
                <a:gd name="connsiteX16373" fmla="*/ 1750894 w 2566912"/>
                <a:gd name="connsiteY16373" fmla="*/ 534981 h 1447571"/>
                <a:gd name="connsiteX16374" fmla="*/ 1750227 w 2566912"/>
                <a:gd name="connsiteY16374" fmla="*/ 532695 h 1447571"/>
                <a:gd name="connsiteX16375" fmla="*/ 1750132 w 2566912"/>
                <a:gd name="connsiteY16375" fmla="*/ 532314 h 1447571"/>
                <a:gd name="connsiteX16376" fmla="*/ 1749751 w 2566912"/>
                <a:gd name="connsiteY16376" fmla="*/ 532409 h 1447571"/>
                <a:gd name="connsiteX16377" fmla="*/ 1735844 w 2566912"/>
                <a:gd name="connsiteY16377" fmla="*/ 535171 h 1447571"/>
                <a:gd name="connsiteX16378" fmla="*/ 1728224 w 2566912"/>
                <a:gd name="connsiteY16378" fmla="*/ 536695 h 1447571"/>
                <a:gd name="connsiteX16379" fmla="*/ 1722319 w 2566912"/>
                <a:gd name="connsiteY16379" fmla="*/ 536219 h 1447571"/>
                <a:gd name="connsiteX16380" fmla="*/ 1710508 w 2566912"/>
                <a:gd name="connsiteY16380" fmla="*/ 525075 h 1447571"/>
                <a:gd name="connsiteX16381" fmla="*/ 1710508 w 2566912"/>
                <a:gd name="connsiteY16381" fmla="*/ 524980 h 1447571"/>
                <a:gd name="connsiteX16382" fmla="*/ 1711936 w 2566912"/>
                <a:gd name="connsiteY16382" fmla="*/ 523361 h 1447571"/>
                <a:gd name="connsiteX16383" fmla="*/ 1711269 w 2566912"/>
                <a:gd name="connsiteY16383" fmla="*/ 522789 h 1447571"/>
                <a:gd name="connsiteX16384" fmla="*/ 1709746 w 2566912"/>
                <a:gd name="connsiteY16384" fmla="*/ 524408 h 1447571"/>
                <a:gd name="connsiteX16385" fmla="*/ 1702030 w 2566912"/>
                <a:gd name="connsiteY16385" fmla="*/ 517169 h 1447571"/>
                <a:gd name="connsiteX16386" fmla="*/ 1701840 w 2566912"/>
                <a:gd name="connsiteY16386" fmla="*/ 516979 h 1447571"/>
                <a:gd name="connsiteX16387" fmla="*/ 1694124 w 2566912"/>
                <a:gd name="connsiteY16387" fmla="*/ 519836 h 1447571"/>
                <a:gd name="connsiteX16388" fmla="*/ 1697268 w 2566912"/>
                <a:gd name="connsiteY16388" fmla="*/ 517741 h 1447571"/>
                <a:gd name="connsiteX16389" fmla="*/ 1697363 w 2566912"/>
                <a:gd name="connsiteY16389" fmla="*/ 517741 h 1447571"/>
                <a:gd name="connsiteX16390" fmla="*/ 1696887 w 2566912"/>
                <a:gd name="connsiteY16390" fmla="*/ 517074 h 1447571"/>
                <a:gd name="connsiteX16391" fmla="*/ 1693458 w 2566912"/>
                <a:gd name="connsiteY16391" fmla="*/ 519455 h 1447571"/>
                <a:gd name="connsiteX16392" fmla="*/ 1694220 w 2566912"/>
                <a:gd name="connsiteY16392" fmla="*/ 519836 h 1447571"/>
                <a:gd name="connsiteX16393" fmla="*/ 1677646 w 2566912"/>
                <a:gd name="connsiteY16393" fmla="*/ 525837 h 1447571"/>
                <a:gd name="connsiteX16394" fmla="*/ 1682028 w 2566912"/>
                <a:gd name="connsiteY16394" fmla="*/ 561461 h 1447571"/>
                <a:gd name="connsiteX16395" fmla="*/ 1678123 w 2566912"/>
                <a:gd name="connsiteY16395" fmla="*/ 562413 h 1447571"/>
                <a:gd name="connsiteX16396" fmla="*/ 1672503 w 2566912"/>
                <a:gd name="connsiteY16396" fmla="*/ 554507 h 1447571"/>
                <a:gd name="connsiteX16397" fmla="*/ 1667359 w 2566912"/>
                <a:gd name="connsiteY16397" fmla="*/ 553174 h 1447571"/>
                <a:gd name="connsiteX16398" fmla="*/ 1662216 w 2566912"/>
                <a:gd name="connsiteY16398" fmla="*/ 553841 h 1447571"/>
                <a:gd name="connsiteX16399" fmla="*/ 1658120 w 2566912"/>
                <a:gd name="connsiteY16399" fmla="*/ 556412 h 1447571"/>
                <a:gd name="connsiteX16400" fmla="*/ 1656024 w 2566912"/>
                <a:gd name="connsiteY16400" fmla="*/ 560317 h 1447571"/>
                <a:gd name="connsiteX16401" fmla="*/ 1655358 w 2566912"/>
                <a:gd name="connsiteY16401" fmla="*/ 557746 h 1447571"/>
                <a:gd name="connsiteX16402" fmla="*/ 1655453 w 2566912"/>
                <a:gd name="connsiteY16402" fmla="*/ 557365 h 1447571"/>
                <a:gd name="connsiteX16403" fmla="*/ 1656405 w 2566912"/>
                <a:gd name="connsiteY16403" fmla="*/ 551840 h 1447571"/>
                <a:gd name="connsiteX16404" fmla="*/ 1648785 w 2566912"/>
                <a:gd name="connsiteY16404" fmla="*/ 547649 h 1447571"/>
                <a:gd name="connsiteX16405" fmla="*/ 1647452 w 2566912"/>
                <a:gd name="connsiteY16405" fmla="*/ 547649 h 1447571"/>
                <a:gd name="connsiteX16406" fmla="*/ 1645071 w 2566912"/>
                <a:gd name="connsiteY16406" fmla="*/ 546792 h 1447571"/>
                <a:gd name="connsiteX16407" fmla="*/ 1644023 w 2566912"/>
                <a:gd name="connsiteY16407" fmla="*/ 542220 h 1447571"/>
                <a:gd name="connsiteX16408" fmla="*/ 1642975 w 2566912"/>
                <a:gd name="connsiteY16408" fmla="*/ 538982 h 1447571"/>
                <a:gd name="connsiteX16409" fmla="*/ 1642404 w 2566912"/>
                <a:gd name="connsiteY16409" fmla="*/ 537648 h 1447571"/>
                <a:gd name="connsiteX16410" fmla="*/ 1637451 w 2566912"/>
                <a:gd name="connsiteY16410" fmla="*/ 534981 h 1447571"/>
                <a:gd name="connsiteX16411" fmla="*/ 1635451 w 2566912"/>
                <a:gd name="connsiteY16411" fmla="*/ 533838 h 1447571"/>
                <a:gd name="connsiteX16412" fmla="*/ 1634974 w 2566912"/>
                <a:gd name="connsiteY16412" fmla="*/ 533457 h 1447571"/>
                <a:gd name="connsiteX16413" fmla="*/ 1634879 w 2566912"/>
                <a:gd name="connsiteY16413" fmla="*/ 533266 h 1447571"/>
                <a:gd name="connsiteX16414" fmla="*/ 1635832 w 2566912"/>
                <a:gd name="connsiteY16414" fmla="*/ 532028 h 1447571"/>
                <a:gd name="connsiteX16415" fmla="*/ 1641832 w 2566912"/>
                <a:gd name="connsiteY16415" fmla="*/ 533933 h 1447571"/>
                <a:gd name="connsiteX16416" fmla="*/ 1642785 w 2566912"/>
                <a:gd name="connsiteY16416" fmla="*/ 533743 h 1447571"/>
                <a:gd name="connsiteX16417" fmla="*/ 1642880 w 2566912"/>
                <a:gd name="connsiteY16417" fmla="*/ 530314 h 1447571"/>
                <a:gd name="connsiteX16418" fmla="*/ 1642594 w 2566912"/>
                <a:gd name="connsiteY16418" fmla="*/ 528218 h 1447571"/>
                <a:gd name="connsiteX16419" fmla="*/ 1644214 w 2566912"/>
                <a:gd name="connsiteY16419" fmla="*/ 525075 h 1447571"/>
                <a:gd name="connsiteX16420" fmla="*/ 1645071 w 2566912"/>
                <a:gd name="connsiteY16420" fmla="*/ 523741 h 1447571"/>
                <a:gd name="connsiteX16421" fmla="*/ 1652976 w 2566912"/>
                <a:gd name="connsiteY16421" fmla="*/ 524694 h 1447571"/>
                <a:gd name="connsiteX16422" fmla="*/ 1653834 w 2566912"/>
                <a:gd name="connsiteY16422" fmla="*/ 524884 h 1447571"/>
                <a:gd name="connsiteX16423" fmla="*/ 1654691 w 2566912"/>
                <a:gd name="connsiteY16423" fmla="*/ 524503 h 1447571"/>
                <a:gd name="connsiteX16424" fmla="*/ 1653072 w 2566912"/>
                <a:gd name="connsiteY16424" fmla="*/ 521074 h 1447571"/>
                <a:gd name="connsiteX16425" fmla="*/ 1654215 w 2566912"/>
                <a:gd name="connsiteY16425" fmla="*/ 515264 h 1447571"/>
                <a:gd name="connsiteX16426" fmla="*/ 1654596 w 2566912"/>
                <a:gd name="connsiteY16426" fmla="*/ 509835 h 1447571"/>
                <a:gd name="connsiteX16427" fmla="*/ 1653358 w 2566912"/>
                <a:gd name="connsiteY16427" fmla="*/ 506120 h 1447571"/>
                <a:gd name="connsiteX16428" fmla="*/ 1652881 w 2566912"/>
                <a:gd name="connsiteY16428" fmla="*/ 504882 h 1447571"/>
                <a:gd name="connsiteX16429" fmla="*/ 1648595 w 2566912"/>
                <a:gd name="connsiteY16429" fmla="*/ 502882 h 1447571"/>
                <a:gd name="connsiteX16430" fmla="*/ 1646499 w 2566912"/>
                <a:gd name="connsiteY16430" fmla="*/ 503358 h 1447571"/>
                <a:gd name="connsiteX16431" fmla="*/ 1645357 w 2566912"/>
                <a:gd name="connsiteY16431" fmla="*/ 503739 h 1447571"/>
                <a:gd name="connsiteX16432" fmla="*/ 1645166 w 2566912"/>
                <a:gd name="connsiteY16432" fmla="*/ 503739 h 1447571"/>
                <a:gd name="connsiteX16433" fmla="*/ 1642594 w 2566912"/>
                <a:gd name="connsiteY16433" fmla="*/ 503358 h 1447571"/>
                <a:gd name="connsiteX16434" fmla="*/ 1638308 w 2566912"/>
                <a:gd name="connsiteY16434" fmla="*/ 502215 h 1447571"/>
                <a:gd name="connsiteX16435" fmla="*/ 1632498 w 2566912"/>
                <a:gd name="connsiteY16435" fmla="*/ 505168 h 1447571"/>
                <a:gd name="connsiteX16436" fmla="*/ 1630307 w 2566912"/>
                <a:gd name="connsiteY16436" fmla="*/ 506978 h 1447571"/>
                <a:gd name="connsiteX16437" fmla="*/ 1625449 w 2566912"/>
                <a:gd name="connsiteY16437" fmla="*/ 511359 h 1447571"/>
                <a:gd name="connsiteX16438" fmla="*/ 1625354 w 2566912"/>
                <a:gd name="connsiteY16438" fmla="*/ 511645 h 1447571"/>
                <a:gd name="connsiteX16439" fmla="*/ 1620496 w 2566912"/>
                <a:gd name="connsiteY16439" fmla="*/ 510311 h 1447571"/>
                <a:gd name="connsiteX16440" fmla="*/ 1621353 w 2566912"/>
                <a:gd name="connsiteY16440" fmla="*/ 508216 h 1447571"/>
                <a:gd name="connsiteX16441" fmla="*/ 1622115 w 2566912"/>
                <a:gd name="connsiteY16441" fmla="*/ 506406 h 1447571"/>
                <a:gd name="connsiteX16442" fmla="*/ 1619449 w 2566912"/>
                <a:gd name="connsiteY16442" fmla="*/ 501834 h 1447571"/>
                <a:gd name="connsiteX16443" fmla="*/ 1834428 w 2566912"/>
                <a:gd name="connsiteY16443" fmla="*/ 438969 h 1447571"/>
                <a:gd name="connsiteX16444" fmla="*/ 1835094 w 2566912"/>
                <a:gd name="connsiteY16444" fmla="*/ 439731 h 1447571"/>
                <a:gd name="connsiteX16445" fmla="*/ 1836619 w 2566912"/>
                <a:gd name="connsiteY16445" fmla="*/ 442017 h 1447571"/>
                <a:gd name="connsiteX16446" fmla="*/ 1839571 w 2566912"/>
                <a:gd name="connsiteY16446" fmla="*/ 446684 h 1447571"/>
                <a:gd name="connsiteX16447" fmla="*/ 1844429 w 2566912"/>
                <a:gd name="connsiteY16447" fmla="*/ 447161 h 1447571"/>
                <a:gd name="connsiteX16448" fmla="*/ 1845953 w 2566912"/>
                <a:gd name="connsiteY16448" fmla="*/ 445827 h 1447571"/>
                <a:gd name="connsiteX16449" fmla="*/ 1847667 w 2566912"/>
                <a:gd name="connsiteY16449" fmla="*/ 444398 h 1447571"/>
                <a:gd name="connsiteX16450" fmla="*/ 1851858 w 2566912"/>
                <a:gd name="connsiteY16450" fmla="*/ 445351 h 1447571"/>
                <a:gd name="connsiteX16451" fmla="*/ 1854621 w 2566912"/>
                <a:gd name="connsiteY16451" fmla="*/ 446017 h 1447571"/>
                <a:gd name="connsiteX16452" fmla="*/ 1858145 w 2566912"/>
                <a:gd name="connsiteY16452" fmla="*/ 445255 h 1447571"/>
                <a:gd name="connsiteX16453" fmla="*/ 1858717 w 2566912"/>
                <a:gd name="connsiteY16453" fmla="*/ 444874 h 1447571"/>
                <a:gd name="connsiteX16454" fmla="*/ 1861098 w 2566912"/>
                <a:gd name="connsiteY16454" fmla="*/ 443541 h 1447571"/>
                <a:gd name="connsiteX16455" fmla="*/ 1870718 w 2566912"/>
                <a:gd name="connsiteY16455" fmla="*/ 444398 h 1447571"/>
                <a:gd name="connsiteX16456" fmla="*/ 1874337 w 2566912"/>
                <a:gd name="connsiteY16456" fmla="*/ 449065 h 1447571"/>
                <a:gd name="connsiteX16457" fmla="*/ 1874909 w 2566912"/>
                <a:gd name="connsiteY16457" fmla="*/ 449828 h 1447571"/>
                <a:gd name="connsiteX16458" fmla="*/ 1877290 w 2566912"/>
                <a:gd name="connsiteY16458" fmla="*/ 451923 h 1447571"/>
                <a:gd name="connsiteX16459" fmla="*/ 1879957 w 2566912"/>
                <a:gd name="connsiteY16459" fmla="*/ 454209 h 1447571"/>
                <a:gd name="connsiteX16460" fmla="*/ 1883101 w 2566912"/>
                <a:gd name="connsiteY16460" fmla="*/ 457447 h 1447571"/>
                <a:gd name="connsiteX16461" fmla="*/ 1885767 w 2566912"/>
                <a:gd name="connsiteY16461" fmla="*/ 456971 h 1447571"/>
                <a:gd name="connsiteX16462" fmla="*/ 1888244 w 2566912"/>
                <a:gd name="connsiteY16462" fmla="*/ 456495 h 1447571"/>
                <a:gd name="connsiteX16463" fmla="*/ 1893293 w 2566912"/>
                <a:gd name="connsiteY16463" fmla="*/ 456495 h 1447571"/>
                <a:gd name="connsiteX16464" fmla="*/ 1897769 w 2566912"/>
                <a:gd name="connsiteY16464" fmla="*/ 457066 h 1447571"/>
                <a:gd name="connsiteX16465" fmla="*/ 1897102 w 2566912"/>
                <a:gd name="connsiteY16465" fmla="*/ 458971 h 1447571"/>
                <a:gd name="connsiteX16466" fmla="*/ 1897102 w 2566912"/>
                <a:gd name="connsiteY16466" fmla="*/ 460972 h 1447571"/>
                <a:gd name="connsiteX16467" fmla="*/ 1897102 w 2566912"/>
                <a:gd name="connsiteY16467" fmla="*/ 462591 h 1447571"/>
                <a:gd name="connsiteX16468" fmla="*/ 1896626 w 2566912"/>
                <a:gd name="connsiteY16468" fmla="*/ 465734 h 1447571"/>
                <a:gd name="connsiteX16469" fmla="*/ 1896340 w 2566912"/>
                <a:gd name="connsiteY16469" fmla="*/ 466115 h 1447571"/>
                <a:gd name="connsiteX16470" fmla="*/ 1895007 w 2566912"/>
                <a:gd name="connsiteY16470" fmla="*/ 467544 h 1447571"/>
                <a:gd name="connsiteX16471" fmla="*/ 1891292 w 2566912"/>
                <a:gd name="connsiteY16471" fmla="*/ 469640 h 1447571"/>
                <a:gd name="connsiteX16472" fmla="*/ 1890530 w 2566912"/>
                <a:gd name="connsiteY16472" fmla="*/ 473640 h 1447571"/>
                <a:gd name="connsiteX16473" fmla="*/ 1891578 w 2566912"/>
                <a:gd name="connsiteY16473" fmla="*/ 474783 h 1447571"/>
                <a:gd name="connsiteX16474" fmla="*/ 1892340 w 2566912"/>
                <a:gd name="connsiteY16474" fmla="*/ 476021 h 1447571"/>
                <a:gd name="connsiteX16475" fmla="*/ 1891959 w 2566912"/>
                <a:gd name="connsiteY16475" fmla="*/ 478498 h 1447571"/>
                <a:gd name="connsiteX16476" fmla="*/ 1891768 w 2566912"/>
                <a:gd name="connsiteY16476" fmla="*/ 478593 h 1447571"/>
                <a:gd name="connsiteX16477" fmla="*/ 1891387 w 2566912"/>
                <a:gd name="connsiteY16477" fmla="*/ 478498 h 1447571"/>
                <a:gd name="connsiteX16478" fmla="*/ 1886625 w 2566912"/>
                <a:gd name="connsiteY16478" fmla="*/ 477450 h 1447571"/>
                <a:gd name="connsiteX16479" fmla="*/ 1880529 w 2566912"/>
                <a:gd name="connsiteY16479" fmla="*/ 477450 h 1447571"/>
                <a:gd name="connsiteX16480" fmla="*/ 1877005 w 2566912"/>
                <a:gd name="connsiteY16480" fmla="*/ 477450 h 1447571"/>
                <a:gd name="connsiteX16481" fmla="*/ 1870052 w 2566912"/>
                <a:gd name="connsiteY16481" fmla="*/ 474116 h 1447571"/>
                <a:gd name="connsiteX16482" fmla="*/ 1867194 w 2566912"/>
                <a:gd name="connsiteY16482" fmla="*/ 467544 h 1447571"/>
                <a:gd name="connsiteX16483" fmla="*/ 1864336 w 2566912"/>
                <a:gd name="connsiteY16483" fmla="*/ 461162 h 1447571"/>
                <a:gd name="connsiteX16484" fmla="*/ 1848620 w 2566912"/>
                <a:gd name="connsiteY16484" fmla="*/ 454495 h 1447571"/>
                <a:gd name="connsiteX16485" fmla="*/ 1844239 w 2566912"/>
                <a:gd name="connsiteY16485" fmla="*/ 453828 h 1447571"/>
                <a:gd name="connsiteX16486" fmla="*/ 1836714 w 2566912"/>
                <a:gd name="connsiteY16486" fmla="*/ 452495 h 1447571"/>
                <a:gd name="connsiteX16487" fmla="*/ 1831380 w 2566912"/>
                <a:gd name="connsiteY16487" fmla="*/ 451637 h 1447571"/>
                <a:gd name="connsiteX16488" fmla="*/ 1826236 w 2566912"/>
                <a:gd name="connsiteY16488" fmla="*/ 450875 h 1447571"/>
                <a:gd name="connsiteX16489" fmla="*/ 1816997 w 2566912"/>
                <a:gd name="connsiteY16489" fmla="*/ 442874 h 1447571"/>
                <a:gd name="connsiteX16490" fmla="*/ 1809282 w 2566912"/>
                <a:gd name="connsiteY16490" fmla="*/ 436683 h 1447571"/>
                <a:gd name="connsiteX16491" fmla="*/ 1807377 w 2566912"/>
                <a:gd name="connsiteY16491" fmla="*/ 435349 h 1447571"/>
                <a:gd name="connsiteX16492" fmla="*/ 1804233 w 2566912"/>
                <a:gd name="connsiteY16492" fmla="*/ 429920 h 1447571"/>
                <a:gd name="connsiteX16493" fmla="*/ 1795471 w 2566912"/>
                <a:gd name="connsiteY16493" fmla="*/ 422300 h 1447571"/>
                <a:gd name="connsiteX16494" fmla="*/ 1797376 w 2566912"/>
                <a:gd name="connsiteY16494" fmla="*/ 419824 h 1447571"/>
                <a:gd name="connsiteX16495" fmla="*/ 1800042 w 2566912"/>
                <a:gd name="connsiteY16495" fmla="*/ 416490 h 1447571"/>
                <a:gd name="connsiteX16496" fmla="*/ 1803090 w 2566912"/>
                <a:gd name="connsiteY16496" fmla="*/ 415157 h 1447571"/>
                <a:gd name="connsiteX16497" fmla="*/ 1803662 w 2566912"/>
                <a:gd name="connsiteY16497" fmla="*/ 414013 h 1447571"/>
                <a:gd name="connsiteX16498" fmla="*/ 1804710 w 2566912"/>
                <a:gd name="connsiteY16498" fmla="*/ 412585 h 1447571"/>
                <a:gd name="connsiteX16499" fmla="*/ 1809091 w 2566912"/>
                <a:gd name="connsiteY16499" fmla="*/ 414204 h 1447571"/>
                <a:gd name="connsiteX16500" fmla="*/ 1809758 w 2566912"/>
                <a:gd name="connsiteY16500" fmla="*/ 418014 h 1447571"/>
                <a:gd name="connsiteX16501" fmla="*/ 1814616 w 2566912"/>
                <a:gd name="connsiteY16501" fmla="*/ 422205 h 1447571"/>
                <a:gd name="connsiteX16502" fmla="*/ 1818902 w 2566912"/>
                <a:gd name="connsiteY16502" fmla="*/ 422491 h 1447571"/>
                <a:gd name="connsiteX16503" fmla="*/ 1821569 w 2566912"/>
                <a:gd name="connsiteY16503" fmla="*/ 425729 h 1447571"/>
                <a:gd name="connsiteX16504" fmla="*/ 1828522 w 2566912"/>
                <a:gd name="connsiteY16504" fmla="*/ 433730 h 1447571"/>
                <a:gd name="connsiteX16505" fmla="*/ 1834237 w 2566912"/>
                <a:gd name="connsiteY16505" fmla="*/ 435159 h 1447571"/>
                <a:gd name="connsiteX16506" fmla="*/ 1834428 w 2566912"/>
                <a:gd name="connsiteY16506" fmla="*/ 438969 h 1447571"/>
                <a:gd name="connsiteX16507" fmla="*/ 1824046 w 2566912"/>
                <a:gd name="connsiteY16507" fmla="*/ 564413 h 1447571"/>
                <a:gd name="connsiteX16508" fmla="*/ 1824046 w 2566912"/>
                <a:gd name="connsiteY16508" fmla="*/ 567366 h 1447571"/>
                <a:gd name="connsiteX16509" fmla="*/ 1822236 w 2566912"/>
                <a:gd name="connsiteY16509" fmla="*/ 568128 h 1447571"/>
                <a:gd name="connsiteX16510" fmla="*/ 1819092 w 2566912"/>
                <a:gd name="connsiteY16510" fmla="*/ 569938 h 1447571"/>
                <a:gd name="connsiteX16511" fmla="*/ 1819950 w 2566912"/>
                <a:gd name="connsiteY16511" fmla="*/ 571652 h 1447571"/>
                <a:gd name="connsiteX16512" fmla="*/ 1818616 w 2566912"/>
                <a:gd name="connsiteY16512" fmla="*/ 571366 h 1447571"/>
                <a:gd name="connsiteX16513" fmla="*/ 1816330 w 2566912"/>
                <a:gd name="connsiteY16513" fmla="*/ 571652 h 1447571"/>
                <a:gd name="connsiteX16514" fmla="*/ 1814235 w 2566912"/>
                <a:gd name="connsiteY16514" fmla="*/ 571938 h 1447571"/>
                <a:gd name="connsiteX16515" fmla="*/ 1812996 w 2566912"/>
                <a:gd name="connsiteY16515" fmla="*/ 572033 h 1447571"/>
                <a:gd name="connsiteX16516" fmla="*/ 1809663 w 2566912"/>
                <a:gd name="connsiteY16516" fmla="*/ 572128 h 1447571"/>
                <a:gd name="connsiteX16517" fmla="*/ 1808044 w 2566912"/>
                <a:gd name="connsiteY16517" fmla="*/ 571747 h 1447571"/>
                <a:gd name="connsiteX16518" fmla="*/ 1806043 w 2566912"/>
                <a:gd name="connsiteY16518" fmla="*/ 571271 h 1447571"/>
                <a:gd name="connsiteX16519" fmla="*/ 1803948 w 2566912"/>
                <a:gd name="connsiteY16519" fmla="*/ 571747 h 1447571"/>
                <a:gd name="connsiteX16520" fmla="*/ 1803090 w 2566912"/>
                <a:gd name="connsiteY16520" fmla="*/ 572128 h 1447571"/>
                <a:gd name="connsiteX16521" fmla="*/ 1799376 w 2566912"/>
                <a:gd name="connsiteY16521" fmla="*/ 571747 h 1447571"/>
                <a:gd name="connsiteX16522" fmla="*/ 1797471 w 2566912"/>
                <a:gd name="connsiteY16522" fmla="*/ 570986 h 1447571"/>
                <a:gd name="connsiteX16523" fmla="*/ 1794613 w 2566912"/>
                <a:gd name="connsiteY16523" fmla="*/ 569842 h 1447571"/>
                <a:gd name="connsiteX16524" fmla="*/ 1791851 w 2566912"/>
                <a:gd name="connsiteY16524" fmla="*/ 570414 h 1447571"/>
                <a:gd name="connsiteX16525" fmla="*/ 1790613 w 2566912"/>
                <a:gd name="connsiteY16525" fmla="*/ 570795 h 1447571"/>
                <a:gd name="connsiteX16526" fmla="*/ 1788708 w 2566912"/>
                <a:gd name="connsiteY16526" fmla="*/ 567842 h 1447571"/>
                <a:gd name="connsiteX16527" fmla="*/ 1790899 w 2566912"/>
                <a:gd name="connsiteY16527" fmla="*/ 566795 h 1447571"/>
                <a:gd name="connsiteX16528" fmla="*/ 1791660 w 2566912"/>
                <a:gd name="connsiteY16528" fmla="*/ 566509 h 1447571"/>
                <a:gd name="connsiteX16529" fmla="*/ 1794328 w 2566912"/>
                <a:gd name="connsiteY16529" fmla="*/ 566033 h 1447571"/>
                <a:gd name="connsiteX16530" fmla="*/ 1798233 w 2566912"/>
                <a:gd name="connsiteY16530" fmla="*/ 564128 h 1447571"/>
                <a:gd name="connsiteX16531" fmla="*/ 1798519 w 2566912"/>
                <a:gd name="connsiteY16531" fmla="*/ 563556 h 1447571"/>
                <a:gd name="connsiteX16532" fmla="*/ 1799662 w 2566912"/>
                <a:gd name="connsiteY16532" fmla="*/ 563651 h 1447571"/>
                <a:gd name="connsiteX16533" fmla="*/ 1800995 w 2566912"/>
                <a:gd name="connsiteY16533" fmla="*/ 563556 h 1447571"/>
                <a:gd name="connsiteX16534" fmla="*/ 1805281 w 2566912"/>
                <a:gd name="connsiteY16534" fmla="*/ 562699 h 1447571"/>
                <a:gd name="connsiteX16535" fmla="*/ 1809663 w 2566912"/>
                <a:gd name="connsiteY16535" fmla="*/ 561841 h 1447571"/>
                <a:gd name="connsiteX16536" fmla="*/ 1814425 w 2566912"/>
                <a:gd name="connsiteY16536" fmla="*/ 560032 h 1447571"/>
                <a:gd name="connsiteX16537" fmla="*/ 1814901 w 2566912"/>
                <a:gd name="connsiteY16537" fmla="*/ 557460 h 1447571"/>
                <a:gd name="connsiteX16538" fmla="*/ 1814806 w 2566912"/>
                <a:gd name="connsiteY16538" fmla="*/ 557079 h 1447571"/>
                <a:gd name="connsiteX16539" fmla="*/ 1811853 w 2566912"/>
                <a:gd name="connsiteY16539" fmla="*/ 555269 h 1447571"/>
                <a:gd name="connsiteX16540" fmla="*/ 1811568 w 2566912"/>
                <a:gd name="connsiteY16540" fmla="*/ 555174 h 1447571"/>
                <a:gd name="connsiteX16541" fmla="*/ 1809377 w 2566912"/>
                <a:gd name="connsiteY16541" fmla="*/ 554603 h 1447571"/>
                <a:gd name="connsiteX16542" fmla="*/ 1807662 w 2566912"/>
                <a:gd name="connsiteY16542" fmla="*/ 554221 h 1447571"/>
                <a:gd name="connsiteX16543" fmla="*/ 1804710 w 2566912"/>
                <a:gd name="connsiteY16543" fmla="*/ 553555 h 1447571"/>
                <a:gd name="connsiteX16544" fmla="*/ 1802328 w 2566912"/>
                <a:gd name="connsiteY16544" fmla="*/ 553078 h 1447571"/>
                <a:gd name="connsiteX16545" fmla="*/ 1799186 w 2566912"/>
                <a:gd name="connsiteY16545" fmla="*/ 552507 h 1447571"/>
                <a:gd name="connsiteX16546" fmla="*/ 1796899 w 2566912"/>
                <a:gd name="connsiteY16546" fmla="*/ 551840 h 1447571"/>
                <a:gd name="connsiteX16547" fmla="*/ 1796423 w 2566912"/>
                <a:gd name="connsiteY16547" fmla="*/ 551650 h 1447571"/>
                <a:gd name="connsiteX16548" fmla="*/ 1794994 w 2566912"/>
                <a:gd name="connsiteY16548" fmla="*/ 549268 h 1447571"/>
                <a:gd name="connsiteX16549" fmla="*/ 1795756 w 2566912"/>
                <a:gd name="connsiteY16549" fmla="*/ 546411 h 1447571"/>
                <a:gd name="connsiteX16550" fmla="*/ 1796137 w 2566912"/>
                <a:gd name="connsiteY16550" fmla="*/ 545363 h 1447571"/>
                <a:gd name="connsiteX16551" fmla="*/ 1795851 w 2566912"/>
                <a:gd name="connsiteY16551" fmla="*/ 543458 h 1447571"/>
                <a:gd name="connsiteX16552" fmla="*/ 1795566 w 2566912"/>
                <a:gd name="connsiteY16552" fmla="*/ 541934 h 1447571"/>
                <a:gd name="connsiteX16553" fmla="*/ 1795947 w 2566912"/>
                <a:gd name="connsiteY16553" fmla="*/ 541172 h 1447571"/>
                <a:gd name="connsiteX16554" fmla="*/ 1797376 w 2566912"/>
                <a:gd name="connsiteY16554" fmla="*/ 538982 h 1447571"/>
                <a:gd name="connsiteX16555" fmla="*/ 1802519 w 2566912"/>
                <a:gd name="connsiteY16555" fmla="*/ 538886 h 1447571"/>
                <a:gd name="connsiteX16556" fmla="*/ 1803281 w 2566912"/>
                <a:gd name="connsiteY16556" fmla="*/ 539362 h 1447571"/>
                <a:gd name="connsiteX16557" fmla="*/ 1806615 w 2566912"/>
                <a:gd name="connsiteY16557" fmla="*/ 541172 h 1447571"/>
                <a:gd name="connsiteX16558" fmla="*/ 1807853 w 2566912"/>
                <a:gd name="connsiteY16558" fmla="*/ 541363 h 1447571"/>
                <a:gd name="connsiteX16559" fmla="*/ 1813187 w 2566912"/>
                <a:gd name="connsiteY16559" fmla="*/ 541649 h 1447571"/>
                <a:gd name="connsiteX16560" fmla="*/ 1813473 w 2566912"/>
                <a:gd name="connsiteY16560" fmla="*/ 541267 h 1447571"/>
                <a:gd name="connsiteX16561" fmla="*/ 1813187 w 2566912"/>
                <a:gd name="connsiteY16561" fmla="*/ 539267 h 1447571"/>
                <a:gd name="connsiteX16562" fmla="*/ 1812902 w 2566912"/>
                <a:gd name="connsiteY16562" fmla="*/ 536695 h 1447571"/>
                <a:gd name="connsiteX16563" fmla="*/ 1815854 w 2566912"/>
                <a:gd name="connsiteY16563" fmla="*/ 533552 h 1447571"/>
                <a:gd name="connsiteX16564" fmla="*/ 1819092 w 2566912"/>
                <a:gd name="connsiteY16564" fmla="*/ 533552 h 1447571"/>
                <a:gd name="connsiteX16565" fmla="*/ 1825569 w 2566912"/>
                <a:gd name="connsiteY16565" fmla="*/ 534600 h 1447571"/>
                <a:gd name="connsiteX16566" fmla="*/ 1834618 w 2566912"/>
                <a:gd name="connsiteY16566" fmla="*/ 533647 h 1447571"/>
                <a:gd name="connsiteX16567" fmla="*/ 1837857 w 2566912"/>
                <a:gd name="connsiteY16567" fmla="*/ 533266 h 1447571"/>
                <a:gd name="connsiteX16568" fmla="*/ 1845953 w 2566912"/>
                <a:gd name="connsiteY16568" fmla="*/ 533362 h 1447571"/>
                <a:gd name="connsiteX16569" fmla="*/ 1853192 w 2566912"/>
                <a:gd name="connsiteY16569" fmla="*/ 536315 h 1447571"/>
                <a:gd name="connsiteX16570" fmla="*/ 1859764 w 2566912"/>
                <a:gd name="connsiteY16570" fmla="*/ 536791 h 1447571"/>
                <a:gd name="connsiteX16571" fmla="*/ 1865098 w 2566912"/>
                <a:gd name="connsiteY16571" fmla="*/ 537362 h 1447571"/>
                <a:gd name="connsiteX16572" fmla="*/ 1864812 w 2566912"/>
                <a:gd name="connsiteY16572" fmla="*/ 537934 h 1447571"/>
                <a:gd name="connsiteX16573" fmla="*/ 1863479 w 2566912"/>
                <a:gd name="connsiteY16573" fmla="*/ 541458 h 1447571"/>
                <a:gd name="connsiteX16574" fmla="*/ 1862431 w 2566912"/>
                <a:gd name="connsiteY16574" fmla="*/ 541744 h 1447571"/>
                <a:gd name="connsiteX16575" fmla="*/ 1858050 w 2566912"/>
                <a:gd name="connsiteY16575" fmla="*/ 543649 h 1447571"/>
                <a:gd name="connsiteX16576" fmla="*/ 1856526 w 2566912"/>
                <a:gd name="connsiteY16576" fmla="*/ 546030 h 1447571"/>
                <a:gd name="connsiteX16577" fmla="*/ 1853573 w 2566912"/>
                <a:gd name="connsiteY16577" fmla="*/ 550221 h 1447571"/>
                <a:gd name="connsiteX16578" fmla="*/ 1851668 w 2566912"/>
                <a:gd name="connsiteY16578" fmla="*/ 550792 h 1447571"/>
                <a:gd name="connsiteX16579" fmla="*/ 1848430 w 2566912"/>
                <a:gd name="connsiteY16579" fmla="*/ 551745 h 1447571"/>
                <a:gd name="connsiteX16580" fmla="*/ 1844810 w 2566912"/>
                <a:gd name="connsiteY16580" fmla="*/ 553078 h 1447571"/>
                <a:gd name="connsiteX16581" fmla="*/ 1843762 w 2566912"/>
                <a:gd name="connsiteY16581" fmla="*/ 554031 h 1447571"/>
                <a:gd name="connsiteX16582" fmla="*/ 1836999 w 2566912"/>
                <a:gd name="connsiteY16582" fmla="*/ 559841 h 1447571"/>
                <a:gd name="connsiteX16583" fmla="*/ 1834714 w 2566912"/>
                <a:gd name="connsiteY16583" fmla="*/ 559365 h 1447571"/>
                <a:gd name="connsiteX16584" fmla="*/ 1831380 w 2566912"/>
                <a:gd name="connsiteY16584" fmla="*/ 558889 h 1447571"/>
                <a:gd name="connsiteX16585" fmla="*/ 1829284 w 2566912"/>
                <a:gd name="connsiteY16585" fmla="*/ 559937 h 1447571"/>
                <a:gd name="connsiteX16586" fmla="*/ 1826998 w 2566912"/>
                <a:gd name="connsiteY16586" fmla="*/ 561079 h 1447571"/>
                <a:gd name="connsiteX16587" fmla="*/ 1826903 w 2566912"/>
                <a:gd name="connsiteY16587" fmla="*/ 561175 h 1447571"/>
                <a:gd name="connsiteX16588" fmla="*/ 1824617 w 2566912"/>
                <a:gd name="connsiteY16588" fmla="*/ 563270 h 1447571"/>
                <a:gd name="connsiteX16589" fmla="*/ 1824046 w 2566912"/>
                <a:gd name="connsiteY16589" fmla="*/ 564413 h 1447571"/>
                <a:gd name="connsiteX16590" fmla="*/ 1832713 w 2566912"/>
                <a:gd name="connsiteY16590" fmla="*/ 585083 h 1447571"/>
                <a:gd name="connsiteX16591" fmla="*/ 1834523 w 2566912"/>
                <a:gd name="connsiteY16591" fmla="*/ 586797 h 1447571"/>
                <a:gd name="connsiteX16592" fmla="*/ 1834904 w 2566912"/>
                <a:gd name="connsiteY16592" fmla="*/ 589654 h 1447571"/>
                <a:gd name="connsiteX16593" fmla="*/ 1833666 w 2566912"/>
                <a:gd name="connsiteY16593" fmla="*/ 589845 h 1447571"/>
                <a:gd name="connsiteX16594" fmla="*/ 1832428 w 2566912"/>
                <a:gd name="connsiteY16594" fmla="*/ 590226 h 1447571"/>
                <a:gd name="connsiteX16595" fmla="*/ 1830523 w 2566912"/>
                <a:gd name="connsiteY16595" fmla="*/ 590797 h 1447571"/>
                <a:gd name="connsiteX16596" fmla="*/ 1828617 w 2566912"/>
                <a:gd name="connsiteY16596" fmla="*/ 588035 h 1447571"/>
                <a:gd name="connsiteX16597" fmla="*/ 1828427 w 2566912"/>
                <a:gd name="connsiteY16597" fmla="*/ 588035 h 1447571"/>
                <a:gd name="connsiteX16598" fmla="*/ 1824712 w 2566912"/>
                <a:gd name="connsiteY16598" fmla="*/ 587559 h 1447571"/>
                <a:gd name="connsiteX16599" fmla="*/ 1820235 w 2566912"/>
                <a:gd name="connsiteY16599" fmla="*/ 588321 h 1447571"/>
                <a:gd name="connsiteX16600" fmla="*/ 1818997 w 2566912"/>
                <a:gd name="connsiteY16600" fmla="*/ 588892 h 1447571"/>
                <a:gd name="connsiteX16601" fmla="*/ 1816140 w 2566912"/>
                <a:gd name="connsiteY16601" fmla="*/ 590512 h 1447571"/>
                <a:gd name="connsiteX16602" fmla="*/ 1814806 w 2566912"/>
                <a:gd name="connsiteY16602" fmla="*/ 592226 h 1447571"/>
                <a:gd name="connsiteX16603" fmla="*/ 1813282 w 2566912"/>
                <a:gd name="connsiteY16603" fmla="*/ 594036 h 1447571"/>
                <a:gd name="connsiteX16604" fmla="*/ 1809472 w 2566912"/>
                <a:gd name="connsiteY16604" fmla="*/ 594131 h 1447571"/>
                <a:gd name="connsiteX16605" fmla="*/ 1808424 w 2566912"/>
                <a:gd name="connsiteY16605" fmla="*/ 591845 h 1447571"/>
                <a:gd name="connsiteX16606" fmla="*/ 1808520 w 2566912"/>
                <a:gd name="connsiteY16606" fmla="*/ 590321 h 1447571"/>
                <a:gd name="connsiteX16607" fmla="*/ 1808329 w 2566912"/>
                <a:gd name="connsiteY16607" fmla="*/ 587083 h 1447571"/>
                <a:gd name="connsiteX16608" fmla="*/ 1805662 w 2566912"/>
                <a:gd name="connsiteY16608" fmla="*/ 585845 h 1447571"/>
                <a:gd name="connsiteX16609" fmla="*/ 1805186 w 2566912"/>
                <a:gd name="connsiteY16609" fmla="*/ 585749 h 1447571"/>
                <a:gd name="connsiteX16610" fmla="*/ 1803377 w 2566912"/>
                <a:gd name="connsiteY16610" fmla="*/ 584225 h 1447571"/>
                <a:gd name="connsiteX16611" fmla="*/ 1801281 w 2566912"/>
                <a:gd name="connsiteY16611" fmla="*/ 582892 h 1447571"/>
                <a:gd name="connsiteX16612" fmla="*/ 1795756 w 2566912"/>
                <a:gd name="connsiteY16612" fmla="*/ 585845 h 1447571"/>
                <a:gd name="connsiteX16613" fmla="*/ 1795756 w 2566912"/>
                <a:gd name="connsiteY16613" fmla="*/ 588321 h 1447571"/>
                <a:gd name="connsiteX16614" fmla="*/ 1795851 w 2566912"/>
                <a:gd name="connsiteY16614" fmla="*/ 589750 h 1447571"/>
                <a:gd name="connsiteX16615" fmla="*/ 1794804 w 2566912"/>
                <a:gd name="connsiteY16615" fmla="*/ 589845 h 1447571"/>
                <a:gd name="connsiteX16616" fmla="*/ 1791375 w 2566912"/>
                <a:gd name="connsiteY16616" fmla="*/ 590702 h 1447571"/>
                <a:gd name="connsiteX16617" fmla="*/ 1790517 w 2566912"/>
                <a:gd name="connsiteY16617" fmla="*/ 591750 h 1447571"/>
                <a:gd name="connsiteX16618" fmla="*/ 1788708 w 2566912"/>
                <a:gd name="connsiteY16618" fmla="*/ 593655 h 1447571"/>
                <a:gd name="connsiteX16619" fmla="*/ 1781659 w 2566912"/>
                <a:gd name="connsiteY16619" fmla="*/ 595084 h 1447571"/>
                <a:gd name="connsiteX16620" fmla="*/ 1781278 w 2566912"/>
                <a:gd name="connsiteY16620" fmla="*/ 595179 h 1447571"/>
                <a:gd name="connsiteX16621" fmla="*/ 1780421 w 2566912"/>
                <a:gd name="connsiteY16621" fmla="*/ 595274 h 1447571"/>
                <a:gd name="connsiteX16622" fmla="*/ 1780612 w 2566912"/>
                <a:gd name="connsiteY16622" fmla="*/ 591845 h 1447571"/>
                <a:gd name="connsiteX16623" fmla="*/ 1781945 w 2566912"/>
                <a:gd name="connsiteY16623" fmla="*/ 588035 h 1447571"/>
                <a:gd name="connsiteX16624" fmla="*/ 1782517 w 2566912"/>
                <a:gd name="connsiteY16624" fmla="*/ 586702 h 1447571"/>
                <a:gd name="connsiteX16625" fmla="*/ 1781278 w 2566912"/>
                <a:gd name="connsiteY16625" fmla="*/ 580415 h 1447571"/>
                <a:gd name="connsiteX16626" fmla="*/ 1776325 w 2566912"/>
                <a:gd name="connsiteY16626" fmla="*/ 576415 h 1447571"/>
                <a:gd name="connsiteX16627" fmla="*/ 1775278 w 2566912"/>
                <a:gd name="connsiteY16627" fmla="*/ 574224 h 1447571"/>
                <a:gd name="connsiteX16628" fmla="*/ 1777564 w 2566912"/>
                <a:gd name="connsiteY16628" fmla="*/ 571176 h 1447571"/>
                <a:gd name="connsiteX16629" fmla="*/ 1779278 w 2566912"/>
                <a:gd name="connsiteY16629" fmla="*/ 570033 h 1447571"/>
                <a:gd name="connsiteX16630" fmla="*/ 1780612 w 2566912"/>
                <a:gd name="connsiteY16630" fmla="*/ 569176 h 1447571"/>
                <a:gd name="connsiteX16631" fmla="*/ 1782040 w 2566912"/>
                <a:gd name="connsiteY16631" fmla="*/ 567747 h 1447571"/>
                <a:gd name="connsiteX16632" fmla="*/ 1783660 w 2566912"/>
                <a:gd name="connsiteY16632" fmla="*/ 566223 h 1447571"/>
                <a:gd name="connsiteX16633" fmla="*/ 1784898 w 2566912"/>
                <a:gd name="connsiteY16633" fmla="*/ 562222 h 1447571"/>
                <a:gd name="connsiteX16634" fmla="*/ 1788612 w 2566912"/>
                <a:gd name="connsiteY16634" fmla="*/ 560222 h 1447571"/>
                <a:gd name="connsiteX16635" fmla="*/ 1789565 w 2566912"/>
                <a:gd name="connsiteY16635" fmla="*/ 559937 h 1447571"/>
                <a:gd name="connsiteX16636" fmla="*/ 1793089 w 2566912"/>
                <a:gd name="connsiteY16636" fmla="*/ 558032 h 1447571"/>
                <a:gd name="connsiteX16637" fmla="*/ 1793470 w 2566912"/>
                <a:gd name="connsiteY16637" fmla="*/ 557936 h 1447571"/>
                <a:gd name="connsiteX16638" fmla="*/ 1794994 w 2566912"/>
                <a:gd name="connsiteY16638" fmla="*/ 559079 h 1447571"/>
                <a:gd name="connsiteX16639" fmla="*/ 1796328 w 2566912"/>
                <a:gd name="connsiteY16639" fmla="*/ 560889 h 1447571"/>
                <a:gd name="connsiteX16640" fmla="*/ 1797566 w 2566912"/>
                <a:gd name="connsiteY16640" fmla="*/ 562508 h 1447571"/>
                <a:gd name="connsiteX16641" fmla="*/ 1797280 w 2566912"/>
                <a:gd name="connsiteY16641" fmla="*/ 564223 h 1447571"/>
                <a:gd name="connsiteX16642" fmla="*/ 1794232 w 2566912"/>
                <a:gd name="connsiteY16642" fmla="*/ 565651 h 1447571"/>
                <a:gd name="connsiteX16643" fmla="*/ 1791184 w 2566912"/>
                <a:gd name="connsiteY16643" fmla="*/ 566223 h 1447571"/>
                <a:gd name="connsiteX16644" fmla="*/ 1790517 w 2566912"/>
                <a:gd name="connsiteY16644" fmla="*/ 566413 h 1447571"/>
                <a:gd name="connsiteX16645" fmla="*/ 1787660 w 2566912"/>
                <a:gd name="connsiteY16645" fmla="*/ 568223 h 1447571"/>
                <a:gd name="connsiteX16646" fmla="*/ 1789565 w 2566912"/>
                <a:gd name="connsiteY16646" fmla="*/ 571652 h 1447571"/>
                <a:gd name="connsiteX16647" fmla="*/ 1790613 w 2566912"/>
                <a:gd name="connsiteY16647" fmla="*/ 571938 h 1447571"/>
                <a:gd name="connsiteX16648" fmla="*/ 1791946 w 2566912"/>
                <a:gd name="connsiteY16648" fmla="*/ 571462 h 1447571"/>
                <a:gd name="connsiteX16649" fmla="*/ 1794137 w 2566912"/>
                <a:gd name="connsiteY16649" fmla="*/ 570890 h 1447571"/>
                <a:gd name="connsiteX16650" fmla="*/ 1796804 w 2566912"/>
                <a:gd name="connsiteY16650" fmla="*/ 571938 h 1447571"/>
                <a:gd name="connsiteX16651" fmla="*/ 1798899 w 2566912"/>
                <a:gd name="connsiteY16651" fmla="*/ 572700 h 1447571"/>
                <a:gd name="connsiteX16652" fmla="*/ 1803186 w 2566912"/>
                <a:gd name="connsiteY16652" fmla="*/ 572986 h 1447571"/>
                <a:gd name="connsiteX16653" fmla="*/ 1804233 w 2566912"/>
                <a:gd name="connsiteY16653" fmla="*/ 572414 h 1447571"/>
                <a:gd name="connsiteX16654" fmla="*/ 1805567 w 2566912"/>
                <a:gd name="connsiteY16654" fmla="*/ 572128 h 1447571"/>
                <a:gd name="connsiteX16655" fmla="*/ 1807662 w 2566912"/>
                <a:gd name="connsiteY16655" fmla="*/ 572605 h 1447571"/>
                <a:gd name="connsiteX16656" fmla="*/ 1809282 w 2566912"/>
                <a:gd name="connsiteY16656" fmla="*/ 572986 h 1447571"/>
                <a:gd name="connsiteX16657" fmla="*/ 1812996 w 2566912"/>
                <a:gd name="connsiteY16657" fmla="*/ 572891 h 1447571"/>
                <a:gd name="connsiteX16658" fmla="*/ 1814140 w 2566912"/>
                <a:gd name="connsiteY16658" fmla="*/ 572795 h 1447571"/>
                <a:gd name="connsiteX16659" fmla="*/ 1816426 w 2566912"/>
                <a:gd name="connsiteY16659" fmla="*/ 572509 h 1447571"/>
                <a:gd name="connsiteX16660" fmla="*/ 1818521 w 2566912"/>
                <a:gd name="connsiteY16660" fmla="*/ 572224 h 1447571"/>
                <a:gd name="connsiteX16661" fmla="*/ 1820521 w 2566912"/>
                <a:gd name="connsiteY16661" fmla="*/ 572891 h 1447571"/>
                <a:gd name="connsiteX16662" fmla="*/ 1820617 w 2566912"/>
                <a:gd name="connsiteY16662" fmla="*/ 572795 h 1447571"/>
                <a:gd name="connsiteX16663" fmla="*/ 1821188 w 2566912"/>
                <a:gd name="connsiteY16663" fmla="*/ 573748 h 1447571"/>
                <a:gd name="connsiteX16664" fmla="*/ 1824046 w 2566912"/>
                <a:gd name="connsiteY16664" fmla="*/ 576034 h 1447571"/>
                <a:gd name="connsiteX16665" fmla="*/ 1824903 w 2566912"/>
                <a:gd name="connsiteY16665" fmla="*/ 576129 h 1447571"/>
                <a:gd name="connsiteX16666" fmla="*/ 1826808 w 2566912"/>
                <a:gd name="connsiteY16666" fmla="*/ 576605 h 1447571"/>
                <a:gd name="connsiteX16667" fmla="*/ 1829760 w 2566912"/>
                <a:gd name="connsiteY16667" fmla="*/ 578987 h 1447571"/>
                <a:gd name="connsiteX16668" fmla="*/ 1831094 w 2566912"/>
                <a:gd name="connsiteY16668" fmla="*/ 580129 h 1447571"/>
                <a:gd name="connsiteX16669" fmla="*/ 1831380 w 2566912"/>
                <a:gd name="connsiteY16669" fmla="*/ 580320 h 1447571"/>
                <a:gd name="connsiteX16670" fmla="*/ 1832332 w 2566912"/>
                <a:gd name="connsiteY16670" fmla="*/ 581939 h 1447571"/>
                <a:gd name="connsiteX16671" fmla="*/ 1832142 w 2566912"/>
                <a:gd name="connsiteY16671" fmla="*/ 583082 h 1447571"/>
                <a:gd name="connsiteX16672" fmla="*/ 1832713 w 2566912"/>
                <a:gd name="connsiteY16672" fmla="*/ 585083 h 1447571"/>
                <a:gd name="connsiteX16673" fmla="*/ 1795566 w 2566912"/>
                <a:gd name="connsiteY16673" fmla="*/ 552412 h 1447571"/>
                <a:gd name="connsiteX16674" fmla="*/ 1796042 w 2566912"/>
                <a:gd name="connsiteY16674" fmla="*/ 552602 h 1447571"/>
                <a:gd name="connsiteX16675" fmla="*/ 1798709 w 2566912"/>
                <a:gd name="connsiteY16675" fmla="*/ 553269 h 1447571"/>
                <a:gd name="connsiteX16676" fmla="*/ 1801662 w 2566912"/>
                <a:gd name="connsiteY16676" fmla="*/ 553841 h 1447571"/>
                <a:gd name="connsiteX16677" fmla="*/ 1804138 w 2566912"/>
                <a:gd name="connsiteY16677" fmla="*/ 554317 h 1447571"/>
                <a:gd name="connsiteX16678" fmla="*/ 1806996 w 2566912"/>
                <a:gd name="connsiteY16678" fmla="*/ 554888 h 1447571"/>
                <a:gd name="connsiteX16679" fmla="*/ 1808805 w 2566912"/>
                <a:gd name="connsiteY16679" fmla="*/ 555269 h 1447571"/>
                <a:gd name="connsiteX16680" fmla="*/ 1810806 w 2566912"/>
                <a:gd name="connsiteY16680" fmla="*/ 555841 h 1447571"/>
                <a:gd name="connsiteX16681" fmla="*/ 1811092 w 2566912"/>
                <a:gd name="connsiteY16681" fmla="*/ 555936 h 1447571"/>
                <a:gd name="connsiteX16682" fmla="*/ 1813568 w 2566912"/>
                <a:gd name="connsiteY16682" fmla="*/ 557174 h 1447571"/>
                <a:gd name="connsiteX16683" fmla="*/ 1813663 w 2566912"/>
                <a:gd name="connsiteY16683" fmla="*/ 557650 h 1447571"/>
                <a:gd name="connsiteX16684" fmla="*/ 1813568 w 2566912"/>
                <a:gd name="connsiteY16684" fmla="*/ 559270 h 1447571"/>
                <a:gd name="connsiteX16685" fmla="*/ 1809282 w 2566912"/>
                <a:gd name="connsiteY16685" fmla="*/ 560889 h 1447571"/>
                <a:gd name="connsiteX16686" fmla="*/ 1804805 w 2566912"/>
                <a:gd name="connsiteY16686" fmla="*/ 561746 h 1447571"/>
                <a:gd name="connsiteX16687" fmla="*/ 1800614 w 2566912"/>
                <a:gd name="connsiteY16687" fmla="*/ 562603 h 1447571"/>
                <a:gd name="connsiteX16688" fmla="*/ 1798423 w 2566912"/>
                <a:gd name="connsiteY16688" fmla="*/ 562603 h 1447571"/>
                <a:gd name="connsiteX16689" fmla="*/ 1798328 w 2566912"/>
                <a:gd name="connsiteY16689" fmla="*/ 561651 h 1447571"/>
                <a:gd name="connsiteX16690" fmla="*/ 1796994 w 2566912"/>
                <a:gd name="connsiteY16690" fmla="*/ 559937 h 1447571"/>
                <a:gd name="connsiteX16691" fmla="*/ 1795661 w 2566912"/>
                <a:gd name="connsiteY16691" fmla="*/ 558222 h 1447571"/>
                <a:gd name="connsiteX16692" fmla="*/ 1793565 w 2566912"/>
                <a:gd name="connsiteY16692" fmla="*/ 556698 h 1447571"/>
                <a:gd name="connsiteX16693" fmla="*/ 1792423 w 2566912"/>
                <a:gd name="connsiteY16693" fmla="*/ 556984 h 1447571"/>
                <a:gd name="connsiteX16694" fmla="*/ 1789089 w 2566912"/>
                <a:gd name="connsiteY16694" fmla="*/ 558793 h 1447571"/>
                <a:gd name="connsiteX16695" fmla="*/ 1788232 w 2566912"/>
                <a:gd name="connsiteY16695" fmla="*/ 559079 h 1447571"/>
                <a:gd name="connsiteX16696" fmla="*/ 1783850 w 2566912"/>
                <a:gd name="connsiteY16696" fmla="*/ 561937 h 1447571"/>
                <a:gd name="connsiteX16697" fmla="*/ 1783184 w 2566912"/>
                <a:gd name="connsiteY16697" fmla="*/ 565080 h 1447571"/>
                <a:gd name="connsiteX16698" fmla="*/ 1781183 w 2566912"/>
                <a:gd name="connsiteY16698" fmla="*/ 566890 h 1447571"/>
                <a:gd name="connsiteX16699" fmla="*/ 1779945 w 2566912"/>
                <a:gd name="connsiteY16699" fmla="*/ 568128 h 1447571"/>
                <a:gd name="connsiteX16700" fmla="*/ 1778611 w 2566912"/>
                <a:gd name="connsiteY16700" fmla="*/ 568985 h 1447571"/>
                <a:gd name="connsiteX16701" fmla="*/ 1776801 w 2566912"/>
                <a:gd name="connsiteY16701" fmla="*/ 570224 h 1447571"/>
                <a:gd name="connsiteX16702" fmla="*/ 1774135 w 2566912"/>
                <a:gd name="connsiteY16702" fmla="*/ 573938 h 1447571"/>
                <a:gd name="connsiteX16703" fmla="*/ 1775563 w 2566912"/>
                <a:gd name="connsiteY16703" fmla="*/ 576796 h 1447571"/>
                <a:gd name="connsiteX16704" fmla="*/ 1780230 w 2566912"/>
                <a:gd name="connsiteY16704" fmla="*/ 580511 h 1447571"/>
                <a:gd name="connsiteX16705" fmla="*/ 1781374 w 2566912"/>
                <a:gd name="connsiteY16705" fmla="*/ 586130 h 1447571"/>
                <a:gd name="connsiteX16706" fmla="*/ 1780802 w 2566912"/>
                <a:gd name="connsiteY16706" fmla="*/ 587464 h 1447571"/>
                <a:gd name="connsiteX16707" fmla="*/ 1779469 w 2566912"/>
                <a:gd name="connsiteY16707" fmla="*/ 591559 h 1447571"/>
                <a:gd name="connsiteX16708" fmla="*/ 1779278 w 2566912"/>
                <a:gd name="connsiteY16708" fmla="*/ 595084 h 1447571"/>
                <a:gd name="connsiteX16709" fmla="*/ 1774611 w 2566912"/>
                <a:gd name="connsiteY16709" fmla="*/ 595084 h 1447571"/>
                <a:gd name="connsiteX16710" fmla="*/ 1769182 w 2566912"/>
                <a:gd name="connsiteY16710" fmla="*/ 592988 h 1447571"/>
                <a:gd name="connsiteX16711" fmla="*/ 1766419 w 2566912"/>
                <a:gd name="connsiteY16711" fmla="*/ 586035 h 1447571"/>
                <a:gd name="connsiteX16712" fmla="*/ 1762228 w 2566912"/>
                <a:gd name="connsiteY16712" fmla="*/ 584606 h 1447571"/>
                <a:gd name="connsiteX16713" fmla="*/ 1760419 w 2566912"/>
                <a:gd name="connsiteY16713" fmla="*/ 584511 h 1447571"/>
                <a:gd name="connsiteX16714" fmla="*/ 1758133 w 2566912"/>
                <a:gd name="connsiteY16714" fmla="*/ 584416 h 1447571"/>
                <a:gd name="connsiteX16715" fmla="*/ 1753370 w 2566912"/>
                <a:gd name="connsiteY16715" fmla="*/ 582320 h 1447571"/>
                <a:gd name="connsiteX16716" fmla="*/ 1752132 w 2566912"/>
                <a:gd name="connsiteY16716" fmla="*/ 581272 h 1447571"/>
                <a:gd name="connsiteX16717" fmla="*/ 1748798 w 2566912"/>
                <a:gd name="connsiteY16717" fmla="*/ 578034 h 1447571"/>
                <a:gd name="connsiteX16718" fmla="*/ 1742797 w 2566912"/>
                <a:gd name="connsiteY16718" fmla="*/ 576415 h 1447571"/>
                <a:gd name="connsiteX16719" fmla="*/ 1741749 w 2566912"/>
                <a:gd name="connsiteY16719" fmla="*/ 576320 h 1447571"/>
                <a:gd name="connsiteX16720" fmla="*/ 1738416 w 2566912"/>
                <a:gd name="connsiteY16720" fmla="*/ 574510 h 1447571"/>
                <a:gd name="connsiteX16721" fmla="*/ 1736702 w 2566912"/>
                <a:gd name="connsiteY16721" fmla="*/ 573462 h 1447571"/>
                <a:gd name="connsiteX16722" fmla="*/ 1732796 w 2566912"/>
                <a:gd name="connsiteY16722" fmla="*/ 569366 h 1447571"/>
                <a:gd name="connsiteX16723" fmla="*/ 1731462 w 2566912"/>
                <a:gd name="connsiteY16723" fmla="*/ 565270 h 1447571"/>
                <a:gd name="connsiteX16724" fmla="*/ 1731272 w 2566912"/>
                <a:gd name="connsiteY16724" fmla="*/ 564508 h 1447571"/>
                <a:gd name="connsiteX16725" fmla="*/ 1727938 w 2566912"/>
                <a:gd name="connsiteY16725" fmla="*/ 562508 h 1447571"/>
                <a:gd name="connsiteX16726" fmla="*/ 1725748 w 2566912"/>
                <a:gd name="connsiteY16726" fmla="*/ 561079 h 1447571"/>
                <a:gd name="connsiteX16727" fmla="*/ 1725271 w 2566912"/>
                <a:gd name="connsiteY16727" fmla="*/ 560699 h 1447571"/>
                <a:gd name="connsiteX16728" fmla="*/ 1721843 w 2566912"/>
                <a:gd name="connsiteY16728" fmla="*/ 561365 h 1447571"/>
                <a:gd name="connsiteX16729" fmla="*/ 1719937 w 2566912"/>
                <a:gd name="connsiteY16729" fmla="*/ 561461 h 1447571"/>
                <a:gd name="connsiteX16730" fmla="*/ 1719556 w 2566912"/>
                <a:gd name="connsiteY16730" fmla="*/ 561461 h 1447571"/>
                <a:gd name="connsiteX16731" fmla="*/ 1712889 w 2566912"/>
                <a:gd name="connsiteY16731" fmla="*/ 556126 h 1447571"/>
                <a:gd name="connsiteX16732" fmla="*/ 1712222 w 2566912"/>
                <a:gd name="connsiteY16732" fmla="*/ 552983 h 1447571"/>
                <a:gd name="connsiteX16733" fmla="*/ 1707174 w 2566912"/>
                <a:gd name="connsiteY16733" fmla="*/ 550221 h 1447571"/>
                <a:gd name="connsiteX16734" fmla="*/ 1706126 w 2566912"/>
                <a:gd name="connsiteY16734" fmla="*/ 549840 h 1447571"/>
                <a:gd name="connsiteX16735" fmla="*/ 1702030 w 2566912"/>
                <a:gd name="connsiteY16735" fmla="*/ 549459 h 1447571"/>
                <a:gd name="connsiteX16736" fmla="*/ 1701364 w 2566912"/>
                <a:gd name="connsiteY16736" fmla="*/ 549459 h 1447571"/>
                <a:gd name="connsiteX16737" fmla="*/ 1699363 w 2566912"/>
                <a:gd name="connsiteY16737" fmla="*/ 549364 h 1447571"/>
                <a:gd name="connsiteX16738" fmla="*/ 1697935 w 2566912"/>
                <a:gd name="connsiteY16738" fmla="*/ 549268 h 1447571"/>
                <a:gd name="connsiteX16739" fmla="*/ 1695649 w 2566912"/>
                <a:gd name="connsiteY16739" fmla="*/ 550983 h 1447571"/>
                <a:gd name="connsiteX16740" fmla="*/ 1694220 w 2566912"/>
                <a:gd name="connsiteY16740" fmla="*/ 552316 h 1447571"/>
                <a:gd name="connsiteX16741" fmla="*/ 1689933 w 2566912"/>
                <a:gd name="connsiteY16741" fmla="*/ 555365 h 1447571"/>
                <a:gd name="connsiteX16742" fmla="*/ 1689743 w 2566912"/>
                <a:gd name="connsiteY16742" fmla="*/ 555460 h 1447571"/>
                <a:gd name="connsiteX16743" fmla="*/ 1689457 w 2566912"/>
                <a:gd name="connsiteY16743" fmla="*/ 560508 h 1447571"/>
                <a:gd name="connsiteX16744" fmla="*/ 1682504 w 2566912"/>
                <a:gd name="connsiteY16744" fmla="*/ 560984 h 1447571"/>
                <a:gd name="connsiteX16745" fmla="*/ 1678218 w 2566912"/>
                <a:gd name="connsiteY16745" fmla="*/ 526028 h 1447571"/>
                <a:gd name="connsiteX16746" fmla="*/ 1701268 w 2566912"/>
                <a:gd name="connsiteY16746" fmla="*/ 517645 h 1447571"/>
                <a:gd name="connsiteX16747" fmla="*/ 1709269 w 2566912"/>
                <a:gd name="connsiteY16747" fmla="*/ 525170 h 1447571"/>
                <a:gd name="connsiteX16748" fmla="*/ 1709555 w 2566912"/>
                <a:gd name="connsiteY16748" fmla="*/ 526123 h 1447571"/>
                <a:gd name="connsiteX16749" fmla="*/ 1710126 w 2566912"/>
                <a:gd name="connsiteY16749" fmla="*/ 525932 h 1447571"/>
                <a:gd name="connsiteX16750" fmla="*/ 1721461 w 2566912"/>
                <a:gd name="connsiteY16750" fmla="*/ 536600 h 1447571"/>
                <a:gd name="connsiteX16751" fmla="*/ 1721557 w 2566912"/>
                <a:gd name="connsiteY16751" fmla="*/ 536695 h 1447571"/>
                <a:gd name="connsiteX16752" fmla="*/ 1721747 w 2566912"/>
                <a:gd name="connsiteY16752" fmla="*/ 536695 h 1447571"/>
                <a:gd name="connsiteX16753" fmla="*/ 1727938 w 2566912"/>
                <a:gd name="connsiteY16753" fmla="*/ 537172 h 1447571"/>
                <a:gd name="connsiteX16754" fmla="*/ 1735939 w 2566912"/>
                <a:gd name="connsiteY16754" fmla="*/ 535648 h 1447571"/>
                <a:gd name="connsiteX16755" fmla="*/ 1749274 w 2566912"/>
                <a:gd name="connsiteY16755" fmla="*/ 533076 h 1447571"/>
                <a:gd name="connsiteX16756" fmla="*/ 1749941 w 2566912"/>
                <a:gd name="connsiteY16756" fmla="*/ 535076 h 1447571"/>
                <a:gd name="connsiteX16757" fmla="*/ 1752799 w 2566912"/>
                <a:gd name="connsiteY16757" fmla="*/ 539934 h 1447571"/>
                <a:gd name="connsiteX16758" fmla="*/ 1752894 w 2566912"/>
                <a:gd name="connsiteY16758" fmla="*/ 540029 h 1447571"/>
                <a:gd name="connsiteX16759" fmla="*/ 1753084 w 2566912"/>
                <a:gd name="connsiteY16759" fmla="*/ 540029 h 1447571"/>
                <a:gd name="connsiteX16760" fmla="*/ 1755275 w 2566912"/>
                <a:gd name="connsiteY16760" fmla="*/ 541267 h 1447571"/>
                <a:gd name="connsiteX16761" fmla="*/ 1758514 w 2566912"/>
                <a:gd name="connsiteY16761" fmla="*/ 546601 h 1447571"/>
                <a:gd name="connsiteX16762" fmla="*/ 1759657 w 2566912"/>
                <a:gd name="connsiteY16762" fmla="*/ 549078 h 1447571"/>
                <a:gd name="connsiteX16763" fmla="*/ 1759752 w 2566912"/>
                <a:gd name="connsiteY16763" fmla="*/ 549173 h 1447571"/>
                <a:gd name="connsiteX16764" fmla="*/ 1763848 w 2566912"/>
                <a:gd name="connsiteY16764" fmla="*/ 553936 h 1447571"/>
                <a:gd name="connsiteX16765" fmla="*/ 1768324 w 2566912"/>
                <a:gd name="connsiteY16765" fmla="*/ 557270 h 1447571"/>
                <a:gd name="connsiteX16766" fmla="*/ 1770611 w 2566912"/>
                <a:gd name="connsiteY16766" fmla="*/ 556793 h 1447571"/>
                <a:gd name="connsiteX16767" fmla="*/ 1772230 w 2566912"/>
                <a:gd name="connsiteY16767" fmla="*/ 556412 h 1447571"/>
                <a:gd name="connsiteX16768" fmla="*/ 1779087 w 2566912"/>
                <a:gd name="connsiteY16768" fmla="*/ 555555 h 1447571"/>
                <a:gd name="connsiteX16769" fmla="*/ 1780040 w 2566912"/>
                <a:gd name="connsiteY16769" fmla="*/ 553936 h 1447571"/>
                <a:gd name="connsiteX16770" fmla="*/ 1780897 w 2566912"/>
                <a:gd name="connsiteY16770" fmla="*/ 552507 h 1447571"/>
                <a:gd name="connsiteX16771" fmla="*/ 1783564 w 2566912"/>
                <a:gd name="connsiteY16771" fmla="*/ 551554 h 1447571"/>
                <a:gd name="connsiteX16772" fmla="*/ 1784040 w 2566912"/>
                <a:gd name="connsiteY16772" fmla="*/ 551269 h 1447571"/>
                <a:gd name="connsiteX16773" fmla="*/ 1786898 w 2566912"/>
                <a:gd name="connsiteY16773" fmla="*/ 548983 h 1447571"/>
                <a:gd name="connsiteX16774" fmla="*/ 1789661 w 2566912"/>
                <a:gd name="connsiteY16774" fmla="*/ 546697 h 1447571"/>
                <a:gd name="connsiteX16775" fmla="*/ 1791565 w 2566912"/>
                <a:gd name="connsiteY16775" fmla="*/ 545935 h 1447571"/>
                <a:gd name="connsiteX16776" fmla="*/ 1794137 w 2566912"/>
                <a:gd name="connsiteY16776" fmla="*/ 547173 h 1447571"/>
                <a:gd name="connsiteX16777" fmla="*/ 1793661 w 2566912"/>
                <a:gd name="connsiteY16777" fmla="*/ 549459 h 1447571"/>
                <a:gd name="connsiteX16778" fmla="*/ 1795566 w 2566912"/>
                <a:gd name="connsiteY16778" fmla="*/ 552412 h 1447571"/>
                <a:gd name="connsiteX16779" fmla="*/ 1666883 w 2566912"/>
                <a:gd name="connsiteY16779" fmla="*/ 602323 h 1447571"/>
                <a:gd name="connsiteX16780" fmla="*/ 1666883 w 2566912"/>
                <a:gd name="connsiteY16780" fmla="*/ 601466 h 1447571"/>
                <a:gd name="connsiteX16781" fmla="*/ 1667169 w 2566912"/>
                <a:gd name="connsiteY16781" fmla="*/ 596703 h 1447571"/>
                <a:gd name="connsiteX16782" fmla="*/ 1668502 w 2566912"/>
                <a:gd name="connsiteY16782" fmla="*/ 592417 h 1447571"/>
                <a:gd name="connsiteX16783" fmla="*/ 1669264 w 2566912"/>
                <a:gd name="connsiteY16783" fmla="*/ 586987 h 1447571"/>
                <a:gd name="connsiteX16784" fmla="*/ 1665264 w 2566912"/>
                <a:gd name="connsiteY16784" fmla="*/ 585083 h 1447571"/>
                <a:gd name="connsiteX16785" fmla="*/ 1664407 w 2566912"/>
                <a:gd name="connsiteY16785" fmla="*/ 583273 h 1447571"/>
                <a:gd name="connsiteX16786" fmla="*/ 1664978 w 2566912"/>
                <a:gd name="connsiteY16786" fmla="*/ 578891 h 1447571"/>
                <a:gd name="connsiteX16787" fmla="*/ 1664216 w 2566912"/>
                <a:gd name="connsiteY16787" fmla="*/ 578701 h 1447571"/>
                <a:gd name="connsiteX16788" fmla="*/ 1659549 w 2566912"/>
                <a:gd name="connsiteY16788" fmla="*/ 578415 h 1447571"/>
                <a:gd name="connsiteX16789" fmla="*/ 1659263 w 2566912"/>
                <a:gd name="connsiteY16789" fmla="*/ 571557 h 1447571"/>
                <a:gd name="connsiteX16790" fmla="*/ 1660692 w 2566912"/>
                <a:gd name="connsiteY16790" fmla="*/ 570700 h 1447571"/>
                <a:gd name="connsiteX16791" fmla="*/ 1663549 w 2566912"/>
                <a:gd name="connsiteY16791" fmla="*/ 569176 h 1447571"/>
                <a:gd name="connsiteX16792" fmla="*/ 1664216 w 2566912"/>
                <a:gd name="connsiteY16792" fmla="*/ 569080 h 1447571"/>
                <a:gd name="connsiteX16793" fmla="*/ 1665836 w 2566912"/>
                <a:gd name="connsiteY16793" fmla="*/ 569080 h 1447571"/>
                <a:gd name="connsiteX16794" fmla="*/ 1665930 w 2566912"/>
                <a:gd name="connsiteY16794" fmla="*/ 569176 h 1447571"/>
                <a:gd name="connsiteX16795" fmla="*/ 1667740 w 2566912"/>
                <a:gd name="connsiteY16795" fmla="*/ 570795 h 1447571"/>
                <a:gd name="connsiteX16796" fmla="*/ 1669169 w 2566912"/>
                <a:gd name="connsiteY16796" fmla="*/ 570509 h 1447571"/>
                <a:gd name="connsiteX16797" fmla="*/ 1673265 w 2566912"/>
                <a:gd name="connsiteY16797" fmla="*/ 565175 h 1447571"/>
                <a:gd name="connsiteX16798" fmla="*/ 1670883 w 2566912"/>
                <a:gd name="connsiteY16798" fmla="*/ 562318 h 1447571"/>
                <a:gd name="connsiteX16799" fmla="*/ 1668502 w 2566912"/>
                <a:gd name="connsiteY16799" fmla="*/ 559365 h 1447571"/>
                <a:gd name="connsiteX16800" fmla="*/ 1664978 w 2566912"/>
                <a:gd name="connsiteY16800" fmla="*/ 554888 h 1447571"/>
                <a:gd name="connsiteX16801" fmla="*/ 1659453 w 2566912"/>
                <a:gd name="connsiteY16801" fmla="*/ 556698 h 1447571"/>
                <a:gd name="connsiteX16802" fmla="*/ 1659073 w 2566912"/>
                <a:gd name="connsiteY16802" fmla="*/ 557460 h 1447571"/>
                <a:gd name="connsiteX16803" fmla="*/ 1658025 w 2566912"/>
                <a:gd name="connsiteY16803" fmla="*/ 560413 h 1447571"/>
                <a:gd name="connsiteX16804" fmla="*/ 1658025 w 2566912"/>
                <a:gd name="connsiteY16804" fmla="*/ 561841 h 1447571"/>
                <a:gd name="connsiteX16805" fmla="*/ 1657930 w 2566912"/>
                <a:gd name="connsiteY16805" fmla="*/ 564890 h 1447571"/>
                <a:gd name="connsiteX16806" fmla="*/ 1656120 w 2566912"/>
                <a:gd name="connsiteY16806" fmla="*/ 561651 h 1447571"/>
                <a:gd name="connsiteX16807" fmla="*/ 1658501 w 2566912"/>
                <a:gd name="connsiteY16807" fmla="*/ 557079 h 1447571"/>
                <a:gd name="connsiteX16808" fmla="*/ 1662121 w 2566912"/>
                <a:gd name="connsiteY16808" fmla="*/ 554888 h 1447571"/>
                <a:gd name="connsiteX16809" fmla="*/ 1666883 w 2566912"/>
                <a:gd name="connsiteY16809" fmla="*/ 554221 h 1447571"/>
                <a:gd name="connsiteX16810" fmla="*/ 1671360 w 2566912"/>
                <a:gd name="connsiteY16810" fmla="*/ 555269 h 1447571"/>
                <a:gd name="connsiteX16811" fmla="*/ 1677170 w 2566912"/>
                <a:gd name="connsiteY16811" fmla="*/ 563366 h 1447571"/>
                <a:gd name="connsiteX16812" fmla="*/ 1677360 w 2566912"/>
                <a:gd name="connsiteY16812" fmla="*/ 563556 h 1447571"/>
                <a:gd name="connsiteX16813" fmla="*/ 1677646 w 2566912"/>
                <a:gd name="connsiteY16813" fmla="*/ 563461 h 1447571"/>
                <a:gd name="connsiteX16814" fmla="*/ 1682314 w 2566912"/>
                <a:gd name="connsiteY16814" fmla="*/ 562222 h 1447571"/>
                <a:gd name="connsiteX16815" fmla="*/ 1689933 w 2566912"/>
                <a:gd name="connsiteY16815" fmla="*/ 561746 h 1447571"/>
                <a:gd name="connsiteX16816" fmla="*/ 1690410 w 2566912"/>
                <a:gd name="connsiteY16816" fmla="*/ 561746 h 1447571"/>
                <a:gd name="connsiteX16817" fmla="*/ 1690791 w 2566912"/>
                <a:gd name="connsiteY16817" fmla="*/ 556317 h 1447571"/>
                <a:gd name="connsiteX16818" fmla="*/ 1694791 w 2566912"/>
                <a:gd name="connsiteY16818" fmla="*/ 553459 h 1447571"/>
                <a:gd name="connsiteX16819" fmla="*/ 1696506 w 2566912"/>
                <a:gd name="connsiteY16819" fmla="*/ 551936 h 1447571"/>
                <a:gd name="connsiteX16820" fmla="*/ 1698125 w 2566912"/>
                <a:gd name="connsiteY16820" fmla="*/ 550507 h 1447571"/>
                <a:gd name="connsiteX16821" fmla="*/ 1699554 w 2566912"/>
                <a:gd name="connsiteY16821" fmla="*/ 550602 h 1447571"/>
                <a:gd name="connsiteX16822" fmla="*/ 1701649 w 2566912"/>
                <a:gd name="connsiteY16822" fmla="*/ 550697 h 1447571"/>
                <a:gd name="connsiteX16823" fmla="*/ 1702316 w 2566912"/>
                <a:gd name="connsiteY16823" fmla="*/ 550697 h 1447571"/>
                <a:gd name="connsiteX16824" fmla="*/ 1706031 w 2566912"/>
                <a:gd name="connsiteY16824" fmla="*/ 550983 h 1447571"/>
                <a:gd name="connsiteX16825" fmla="*/ 1707078 w 2566912"/>
                <a:gd name="connsiteY16825" fmla="*/ 551364 h 1447571"/>
                <a:gd name="connsiteX16826" fmla="*/ 1711555 w 2566912"/>
                <a:gd name="connsiteY16826" fmla="*/ 553555 h 1447571"/>
                <a:gd name="connsiteX16827" fmla="*/ 1712222 w 2566912"/>
                <a:gd name="connsiteY16827" fmla="*/ 556793 h 1447571"/>
                <a:gd name="connsiteX16828" fmla="*/ 1719651 w 2566912"/>
                <a:gd name="connsiteY16828" fmla="*/ 562699 h 1447571"/>
                <a:gd name="connsiteX16829" fmla="*/ 1720033 w 2566912"/>
                <a:gd name="connsiteY16829" fmla="*/ 562699 h 1447571"/>
                <a:gd name="connsiteX16830" fmla="*/ 1722509 w 2566912"/>
                <a:gd name="connsiteY16830" fmla="*/ 562413 h 1447571"/>
                <a:gd name="connsiteX16831" fmla="*/ 1724795 w 2566912"/>
                <a:gd name="connsiteY16831" fmla="*/ 561746 h 1447571"/>
                <a:gd name="connsiteX16832" fmla="*/ 1725176 w 2566912"/>
                <a:gd name="connsiteY16832" fmla="*/ 562127 h 1447571"/>
                <a:gd name="connsiteX16833" fmla="*/ 1727748 w 2566912"/>
                <a:gd name="connsiteY16833" fmla="*/ 563746 h 1447571"/>
                <a:gd name="connsiteX16834" fmla="*/ 1730510 w 2566912"/>
                <a:gd name="connsiteY16834" fmla="*/ 565175 h 1447571"/>
                <a:gd name="connsiteX16835" fmla="*/ 1730701 w 2566912"/>
                <a:gd name="connsiteY16835" fmla="*/ 565937 h 1447571"/>
                <a:gd name="connsiteX16836" fmla="*/ 1732129 w 2566912"/>
                <a:gd name="connsiteY16836" fmla="*/ 570224 h 1447571"/>
                <a:gd name="connsiteX16837" fmla="*/ 1736415 w 2566912"/>
                <a:gd name="connsiteY16837" fmla="*/ 574605 h 1447571"/>
                <a:gd name="connsiteX16838" fmla="*/ 1738130 w 2566912"/>
                <a:gd name="connsiteY16838" fmla="*/ 575558 h 1447571"/>
                <a:gd name="connsiteX16839" fmla="*/ 1741845 w 2566912"/>
                <a:gd name="connsiteY16839" fmla="*/ 577462 h 1447571"/>
                <a:gd name="connsiteX16840" fmla="*/ 1742988 w 2566912"/>
                <a:gd name="connsiteY16840" fmla="*/ 577558 h 1447571"/>
                <a:gd name="connsiteX16841" fmla="*/ 1748322 w 2566912"/>
                <a:gd name="connsiteY16841" fmla="*/ 578701 h 1447571"/>
                <a:gd name="connsiteX16842" fmla="*/ 1751846 w 2566912"/>
                <a:gd name="connsiteY16842" fmla="*/ 582130 h 1447571"/>
                <a:gd name="connsiteX16843" fmla="*/ 1752989 w 2566912"/>
                <a:gd name="connsiteY16843" fmla="*/ 583178 h 1447571"/>
                <a:gd name="connsiteX16844" fmla="*/ 1758418 w 2566912"/>
                <a:gd name="connsiteY16844" fmla="*/ 585463 h 1447571"/>
                <a:gd name="connsiteX16845" fmla="*/ 1760609 w 2566912"/>
                <a:gd name="connsiteY16845" fmla="*/ 585559 h 1447571"/>
                <a:gd name="connsiteX16846" fmla="*/ 1762419 w 2566912"/>
                <a:gd name="connsiteY16846" fmla="*/ 585654 h 1447571"/>
                <a:gd name="connsiteX16847" fmla="*/ 1765753 w 2566912"/>
                <a:gd name="connsiteY16847" fmla="*/ 586607 h 1447571"/>
                <a:gd name="connsiteX16848" fmla="*/ 1768515 w 2566912"/>
                <a:gd name="connsiteY16848" fmla="*/ 593560 h 1447571"/>
                <a:gd name="connsiteX16849" fmla="*/ 1764610 w 2566912"/>
                <a:gd name="connsiteY16849" fmla="*/ 597274 h 1447571"/>
                <a:gd name="connsiteX16850" fmla="*/ 1759657 w 2566912"/>
                <a:gd name="connsiteY16850" fmla="*/ 596798 h 1447571"/>
                <a:gd name="connsiteX16851" fmla="*/ 1759276 w 2566912"/>
                <a:gd name="connsiteY16851" fmla="*/ 596703 h 1447571"/>
                <a:gd name="connsiteX16852" fmla="*/ 1759180 w 2566912"/>
                <a:gd name="connsiteY16852" fmla="*/ 597084 h 1447571"/>
                <a:gd name="connsiteX16853" fmla="*/ 1756513 w 2566912"/>
                <a:gd name="connsiteY16853" fmla="*/ 603275 h 1447571"/>
                <a:gd name="connsiteX16854" fmla="*/ 1755370 w 2566912"/>
                <a:gd name="connsiteY16854" fmla="*/ 604037 h 1447571"/>
                <a:gd name="connsiteX16855" fmla="*/ 1750894 w 2566912"/>
                <a:gd name="connsiteY16855" fmla="*/ 607180 h 1447571"/>
                <a:gd name="connsiteX16856" fmla="*/ 1747560 w 2566912"/>
                <a:gd name="connsiteY16856" fmla="*/ 609943 h 1447571"/>
                <a:gd name="connsiteX16857" fmla="*/ 1747179 w 2566912"/>
                <a:gd name="connsiteY16857" fmla="*/ 610133 h 1447571"/>
                <a:gd name="connsiteX16858" fmla="*/ 1745845 w 2566912"/>
                <a:gd name="connsiteY16858" fmla="*/ 611848 h 1447571"/>
                <a:gd name="connsiteX16859" fmla="*/ 1744607 w 2566912"/>
                <a:gd name="connsiteY16859" fmla="*/ 614991 h 1447571"/>
                <a:gd name="connsiteX16860" fmla="*/ 1743655 w 2566912"/>
                <a:gd name="connsiteY16860" fmla="*/ 615086 h 1447571"/>
                <a:gd name="connsiteX16861" fmla="*/ 1741559 w 2566912"/>
                <a:gd name="connsiteY16861" fmla="*/ 615467 h 1447571"/>
                <a:gd name="connsiteX16862" fmla="*/ 1737368 w 2566912"/>
                <a:gd name="connsiteY16862" fmla="*/ 615943 h 1447571"/>
                <a:gd name="connsiteX16863" fmla="*/ 1737273 w 2566912"/>
                <a:gd name="connsiteY16863" fmla="*/ 615753 h 1447571"/>
                <a:gd name="connsiteX16864" fmla="*/ 1734892 w 2566912"/>
                <a:gd name="connsiteY16864" fmla="*/ 613372 h 1447571"/>
                <a:gd name="connsiteX16865" fmla="*/ 1728891 w 2566912"/>
                <a:gd name="connsiteY16865" fmla="*/ 614610 h 1447571"/>
                <a:gd name="connsiteX16866" fmla="*/ 1729367 w 2566912"/>
                <a:gd name="connsiteY16866" fmla="*/ 607466 h 1447571"/>
                <a:gd name="connsiteX16867" fmla="*/ 1721176 w 2566912"/>
                <a:gd name="connsiteY16867" fmla="*/ 603085 h 1447571"/>
                <a:gd name="connsiteX16868" fmla="*/ 1719080 w 2566912"/>
                <a:gd name="connsiteY16868" fmla="*/ 600894 h 1447571"/>
                <a:gd name="connsiteX16869" fmla="*/ 1716699 w 2566912"/>
                <a:gd name="connsiteY16869" fmla="*/ 599751 h 1447571"/>
                <a:gd name="connsiteX16870" fmla="*/ 1715842 w 2566912"/>
                <a:gd name="connsiteY16870" fmla="*/ 599561 h 1447571"/>
                <a:gd name="connsiteX16871" fmla="*/ 1712032 w 2566912"/>
                <a:gd name="connsiteY16871" fmla="*/ 597274 h 1447571"/>
                <a:gd name="connsiteX16872" fmla="*/ 1707936 w 2566912"/>
                <a:gd name="connsiteY16872" fmla="*/ 595846 h 1447571"/>
                <a:gd name="connsiteX16873" fmla="*/ 1705745 w 2566912"/>
                <a:gd name="connsiteY16873" fmla="*/ 594226 h 1447571"/>
                <a:gd name="connsiteX16874" fmla="*/ 1703459 w 2566912"/>
                <a:gd name="connsiteY16874" fmla="*/ 592512 h 1447571"/>
                <a:gd name="connsiteX16875" fmla="*/ 1699173 w 2566912"/>
                <a:gd name="connsiteY16875" fmla="*/ 593369 h 1447571"/>
                <a:gd name="connsiteX16876" fmla="*/ 1695839 w 2566912"/>
                <a:gd name="connsiteY16876" fmla="*/ 591845 h 1447571"/>
                <a:gd name="connsiteX16877" fmla="*/ 1694411 w 2566912"/>
                <a:gd name="connsiteY16877" fmla="*/ 591178 h 1447571"/>
                <a:gd name="connsiteX16878" fmla="*/ 1688790 w 2566912"/>
                <a:gd name="connsiteY16878" fmla="*/ 590797 h 1447571"/>
                <a:gd name="connsiteX16879" fmla="*/ 1684886 w 2566912"/>
                <a:gd name="connsiteY16879" fmla="*/ 593274 h 1447571"/>
                <a:gd name="connsiteX16880" fmla="*/ 1683076 w 2566912"/>
                <a:gd name="connsiteY16880" fmla="*/ 594608 h 1447571"/>
                <a:gd name="connsiteX16881" fmla="*/ 1680218 w 2566912"/>
                <a:gd name="connsiteY16881" fmla="*/ 595084 h 1447571"/>
                <a:gd name="connsiteX16882" fmla="*/ 1678980 w 2566912"/>
                <a:gd name="connsiteY16882" fmla="*/ 595179 h 1447571"/>
                <a:gd name="connsiteX16883" fmla="*/ 1674884 w 2566912"/>
                <a:gd name="connsiteY16883" fmla="*/ 599465 h 1447571"/>
                <a:gd name="connsiteX16884" fmla="*/ 1674027 w 2566912"/>
                <a:gd name="connsiteY16884" fmla="*/ 600608 h 1447571"/>
                <a:gd name="connsiteX16885" fmla="*/ 1669645 w 2566912"/>
                <a:gd name="connsiteY16885" fmla="*/ 604513 h 1447571"/>
                <a:gd name="connsiteX16886" fmla="*/ 1666788 w 2566912"/>
                <a:gd name="connsiteY16886" fmla="*/ 604895 h 1447571"/>
                <a:gd name="connsiteX16887" fmla="*/ 1666883 w 2566912"/>
                <a:gd name="connsiteY16887" fmla="*/ 602323 h 1447571"/>
                <a:gd name="connsiteX16888" fmla="*/ 1832618 w 2566912"/>
                <a:gd name="connsiteY16888" fmla="*/ 590893 h 1447571"/>
                <a:gd name="connsiteX16889" fmla="*/ 1833951 w 2566912"/>
                <a:gd name="connsiteY16889" fmla="*/ 590512 h 1447571"/>
                <a:gd name="connsiteX16890" fmla="*/ 1840334 w 2566912"/>
                <a:gd name="connsiteY16890" fmla="*/ 590321 h 1447571"/>
                <a:gd name="connsiteX16891" fmla="*/ 1841190 w 2566912"/>
                <a:gd name="connsiteY16891" fmla="*/ 590321 h 1447571"/>
                <a:gd name="connsiteX16892" fmla="*/ 1844905 w 2566912"/>
                <a:gd name="connsiteY16892" fmla="*/ 590512 h 1447571"/>
                <a:gd name="connsiteX16893" fmla="*/ 1847572 w 2566912"/>
                <a:gd name="connsiteY16893" fmla="*/ 594417 h 1447571"/>
                <a:gd name="connsiteX16894" fmla="*/ 1849859 w 2566912"/>
                <a:gd name="connsiteY16894" fmla="*/ 597560 h 1447571"/>
                <a:gd name="connsiteX16895" fmla="*/ 1850906 w 2566912"/>
                <a:gd name="connsiteY16895" fmla="*/ 599084 h 1447571"/>
                <a:gd name="connsiteX16896" fmla="*/ 1853097 w 2566912"/>
                <a:gd name="connsiteY16896" fmla="*/ 601942 h 1447571"/>
                <a:gd name="connsiteX16897" fmla="*/ 1855287 w 2566912"/>
                <a:gd name="connsiteY16897" fmla="*/ 604704 h 1447571"/>
                <a:gd name="connsiteX16898" fmla="*/ 1857002 w 2566912"/>
                <a:gd name="connsiteY16898" fmla="*/ 606609 h 1447571"/>
                <a:gd name="connsiteX16899" fmla="*/ 1858526 w 2566912"/>
                <a:gd name="connsiteY16899" fmla="*/ 608419 h 1447571"/>
                <a:gd name="connsiteX16900" fmla="*/ 1858812 w 2566912"/>
                <a:gd name="connsiteY16900" fmla="*/ 609181 h 1447571"/>
                <a:gd name="connsiteX16901" fmla="*/ 1860527 w 2566912"/>
                <a:gd name="connsiteY16901" fmla="*/ 611943 h 1447571"/>
                <a:gd name="connsiteX16902" fmla="*/ 1862146 w 2566912"/>
                <a:gd name="connsiteY16902" fmla="*/ 612515 h 1447571"/>
                <a:gd name="connsiteX16903" fmla="*/ 1863765 w 2566912"/>
                <a:gd name="connsiteY16903" fmla="*/ 613276 h 1447571"/>
                <a:gd name="connsiteX16904" fmla="*/ 1867860 w 2566912"/>
                <a:gd name="connsiteY16904" fmla="*/ 617277 h 1447571"/>
                <a:gd name="connsiteX16905" fmla="*/ 1869385 w 2566912"/>
                <a:gd name="connsiteY16905" fmla="*/ 617944 h 1447571"/>
                <a:gd name="connsiteX16906" fmla="*/ 1873099 w 2566912"/>
                <a:gd name="connsiteY16906" fmla="*/ 619944 h 1447571"/>
                <a:gd name="connsiteX16907" fmla="*/ 1873957 w 2566912"/>
                <a:gd name="connsiteY16907" fmla="*/ 623659 h 1447571"/>
                <a:gd name="connsiteX16908" fmla="*/ 1874623 w 2566912"/>
                <a:gd name="connsiteY16908" fmla="*/ 626230 h 1447571"/>
                <a:gd name="connsiteX16909" fmla="*/ 1873576 w 2566912"/>
                <a:gd name="connsiteY16909" fmla="*/ 625754 h 1447571"/>
                <a:gd name="connsiteX16910" fmla="*/ 1862908 w 2566912"/>
                <a:gd name="connsiteY16910" fmla="*/ 620611 h 1447571"/>
                <a:gd name="connsiteX16911" fmla="*/ 1859384 w 2566912"/>
                <a:gd name="connsiteY16911" fmla="*/ 618420 h 1447571"/>
                <a:gd name="connsiteX16912" fmla="*/ 1856430 w 2566912"/>
                <a:gd name="connsiteY16912" fmla="*/ 616420 h 1447571"/>
                <a:gd name="connsiteX16913" fmla="*/ 1855383 w 2566912"/>
                <a:gd name="connsiteY16913" fmla="*/ 615467 h 1447571"/>
                <a:gd name="connsiteX16914" fmla="*/ 1850620 w 2566912"/>
                <a:gd name="connsiteY16914" fmla="*/ 610133 h 1447571"/>
                <a:gd name="connsiteX16915" fmla="*/ 1845858 w 2566912"/>
                <a:gd name="connsiteY16915" fmla="*/ 604323 h 1447571"/>
                <a:gd name="connsiteX16916" fmla="*/ 1841953 w 2566912"/>
                <a:gd name="connsiteY16916" fmla="*/ 604037 h 1447571"/>
                <a:gd name="connsiteX16917" fmla="*/ 1841000 w 2566912"/>
                <a:gd name="connsiteY16917" fmla="*/ 603942 h 1447571"/>
                <a:gd name="connsiteX16918" fmla="*/ 1835952 w 2566912"/>
                <a:gd name="connsiteY16918" fmla="*/ 602799 h 1447571"/>
                <a:gd name="connsiteX16919" fmla="*/ 1830999 w 2566912"/>
                <a:gd name="connsiteY16919" fmla="*/ 601275 h 1447571"/>
                <a:gd name="connsiteX16920" fmla="*/ 1830237 w 2566912"/>
                <a:gd name="connsiteY16920" fmla="*/ 595941 h 1447571"/>
                <a:gd name="connsiteX16921" fmla="*/ 1830046 w 2566912"/>
                <a:gd name="connsiteY16921" fmla="*/ 594608 h 1447571"/>
                <a:gd name="connsiteX16922" fmla="*/ 1829189 w 2566912"/>
                <a:gd name="connsiteY16922" fmla="*/ 592036 h 1447571"/>
                <a:gd name="connsiteX16923" fmla="*/ 1832618 w 2566912"/>
                <a:gd name="connsiteY16923" fmla="*/ 590893 h 1447571"/>
                <a:gd name="connsiteX16924" fmla="*/ 1973112 w 2566912"/>
                <a:gd name="connsiteY16924" fmla="*/ 433445 h 1447571"/>
                <a:gd name="connsiteX16925" fmla="*/ 1973112 w 2566912"/>
                <a:gd name="connsiteY16925" fmla="*/ 433445 h 1447571"/>
                <a:gd name="connsiteX16926" fmla="*/ 1965968 w 2566912"/>
                <a:gd name="connsiteY16926" fmla="*/ 427729 h 1447571"/>
                <a:gd name="connsiteX16927" fmla="*/ 1966635 w 2566912"/>
                <a:gd name="connsiteY16927" fmla="*/ 423824 h 1447571"/>
                <a:gd name="connsiteX16928" fmla="*/ 1967968 w 2566912"/>
                <a:gd name="connsiteY16928" fmla="*/ 423062 h 1447571"/>
                <a:gd name="connsiteX16929" fmla="*/ 1970826 w 2566912"/>
                <a:gd name="connsiteY16929" fmla="*/ 420871 h 1447571"/>
                <a:gd name="connsiteX16930" fmla="*/ 1972635 w 2566912"/>
                <a:gd name="connsiteY16930" fmla="*/ 416585 h 1447571"/>
                <a:gd name="connsiteX16931" fmla="*/ 1977208 w 2566912"/>
                <a:gd name="connsiteY16931" fmla="*/ 415823 h 1447571"/>
                <a:gd name="connsiteX16932" fmla="*/ 1998258 w 2566912"/>
                <a:gd name="connsiteY16932" fmla="*/ 423253 h 1447571"/>
                <a:gd name="connsiteX16933" fmla="*/ 2001306 w 2566912"/>
                <a:gd name="connsiteY16933" fmla="*/ 425920 h 1447571"/>
                <a:gd name="connsiteX16934" fmla="*/ 2003211 w 2566912"/>
                <a:gd name="connsiteY16934" fmla="*/ 428682 h 1447571"/>
                <a:gd name="connsiteX16935" fmla="*/ 2003782 w 2566912"/>
                <a:gd name="connsiteY16935" fmla="*/ 429444 h 1447571"/>
                <a:gd name="connsiteX16936" fmla="*/ 2009688 w 2566912"/>
                <a:gd name="connsiteY16936" fmla="*/ 434492 h 1447571"/>
                <a:gd name="connsiteX16937" fmla="*/ 2017022 w 2566912"/>
                <a:gd name="connsiteY16937" fmla="*/ 435064 h 1447571"/>
                <a:gd name="connsiteX16938" fmla="*/ 2018165 w 2566912"/>
                <a:gd name="connsiteY16938" fmla="*/ 433730 h 1447571"/>
                <a:gd name="connsiteX16939" fmla="*/ 2022452 w 2566912"/>
                <a:gd name="connsiteY16939" fmla="*/ 429253 h 1447571"/>
                <a:gd name="connsiteX16940" fmla="*/ 2043311 w 2566912"/>
                <a:gd name="connsiteY16940" fmla="*/ 431920 h 1447571"/>
                <a:gd name="connsiteX16941" fmla="*/ 2047407 w 2566912"/>
                <a:gd name="connsiteY16941" fmla="*/ 436016 h 1447571"/>
                <a:gd name="connsiteX16942" fmla="*/ 2047597 w 2566912"/>
                <a:gd name="connsiteY16942" fmla="*/ 436016 h 1447571"/>
                <a:gd name="connsiteX16943" fmla="*/ 2062647 w 2566912"/>
                <a:gd name="connsiteY16943" fmla="*/ 435540 h 1447571"/>
                <a:gd name="connsiteX16944" fmla="*/ 2063123 w 2566912"/>
                <a:gd name="connsiteY16944" fmla="*/ 435254 h 1447571"/>
                <a:gd name="connsiteX16945" fmla="*/ 2067600 w 2566912"/>
                <a:gd name="connsiteY16945" fmla="*/ 432587 h 1447571"/>
                <a:gd name="connsiteX16946" fmla="*/ 2069790 w 2566912"/>
                <a:gd name="connsiteY16946" fmla="*/ 432301 h 1447571"/>
                <a:gd name="connsiteX16947" fmla="*/ 2074172 w 2566912"/>
                <a:gd name="connsiteY16947" fmla="*/ 431730 h 1447571"/>
                <a:gd name="connsiteX16948" fmla="*/ 2077792 w 2566912"/>
                <a:gd name="connsiteY16948" fmla="*/ 430301 h 1447571"/>
                <a:gd name="connsiteX16949" fmla="*/ 2082078 w 2566912"/>
                <a:gd name="connsiteY16949" fmla="*/ 428682 h 1447571"/>
                <a:gd name="connsiteX16950" fmla="*/ 2082459 w 2566912"/>
                <a:gd name="connsiteY16950" fmla="*/ 428587 h 1447571"/>
                <a:gd name="connsiteX16951" fmla="*/ 2082459 w 2566912"/>
                <a:gd name="connsiteY16951" fmla="*/ 431540 h 1447571"/>
                <a:gd name="connsiteX16952" fmla="*/ 2075124 w 2566912"/>
                <a:gd name="connsiteY16952" fmla="*/ 434778 h 1447571"/>
                <a:gd name="connsiteX16953" fmla="*/ 2067219 w 2566912"/>
                <a:gd name="connsiteY16953" fmla="*/ 435254 h 1447571"/>
                <a:gd name="connsiteX16954" fmla="*/ 2063028 w 2566912"/>
                <a:gd name="connsiteY16954" fmla="*/ 437921 h 1447571"/>
                <a:gd name="connsiteX16955" fmla="*/ 2060552 w 2566912"/>
                <a:gd name="connsiteY16955" fmla="*/ 439540 h 1447571"/>
                <a:gd name="connsiteX16956" fmla="*/ 2058742 w 2566912"/>
                <a:gd name="connsiteY16956" fmla="*/ 440683 h 1447571"/>
                <a:gd name="connsiteX16957" fmla="*/ 2051121 w 2566912"/>
                <a:gd name="connsiteY16957" fmla="*/ 444970 h 1447571"/>
                <a:gd name="connsiteX16958" fmla="*/ 2051312 w 2566912"/>
                <a:gd name="connsiteY16958" fmla="*/ 445732 h 1447571"/>
                <a:gd name="connsiteX16959" fmla="*/ 2059218 w 2566912"/>
                <a:gd name="connsiteY16959" fmla="*/ 441350 h 1447571"/>
                <a:gd name="connsiteX16960" fmla="*/ 2060932 w 2566912"/>
                <a:gd name="connsiteY16960" fmla="*/ 440303 h 1447571"/>
                <a:gd name="connsiteX16961" fmla="*/ 2063504 w 2566912"/>
                <a:gd name="connsiteY16961" fmla="*/ 438588 h 1447571"/>
                <a:gd name="connsiteX16962" fmla="*/ 2067505 w 2566912"/>
                <a:gd name="connsiteY16962" fmla="*/ 436016 h 1447571"/>
                <a:gd name="connsiteX16963" fmla="*/ 2075124 w 2566912"/>
                <a:gd name="connsiteY16963" fmla="*/ 435635 h 1447571"/>
                <a:gd name="connsiteX16964" fmla="*/ 2083221 w 2566912"/>
                <a:gd name="connsiteY16964" fmla="*/ 432016 h 1447571"/>
                <a:gd name="connsiteX16965" fmla="*/ 2083316 w 2566912"/>
                <a:gd name="connsiteY16965" fmla="*/ 428396 h 1447571"/>
                <a:gd name="connsiteX16966" fmla="*/ 2084936 w 2566912"/>
                <a:gd name="connsiteY16966" fmla="*/ 426777 h 1447571"/>
                <a:gd name="connsiteX16967" fmla="*/ 2084840 w 2566912"/>
                <a:gd name="connsiteY16967" fmla="*/ 425539 h 1447571"/>
                <a:gd name="connsiteX16968" fmla="*/ 2085126 w 2566912"/>
                <a:gd name="connsiteY16968" fmla="*/ 422776 h 1447571"/>
                <a:gd name="connsiteX16969" fmla="*/ 2089127 w 2566912"/>
                <a:gd name="connsiteY16969" fmla="*/ 419443 h 1447571"/>
                <a:gd name="connsiteX16970" fmla="*/ 2095032 w 2566912"/>
                <a:gd name="connsiteY16970" fmla="*/ 419443 h 1447571"/>
                <a:gd name="connsiteX16971" fmla="*/ 2097603 w 2566912"/>
                <a:gd name="connsiteY16971" fmla="*/ 423253 h 1447571"/>
                <a:gd name="connsiteX16972" fmla="*/ 2097889 w 2566912"/>
                <a:gd name="connsiteY16972" fmla="*/ 423729 h 1447571"/>
                <a:gd name="connsiteX16973" fmla="*/ 2098270 w 2566912"/>
                <a:gd name="connsiteY16973" fmla="*/ 423253 h 1447571"/>
                <a:gd name="connsiteX16974" fmla="*/ 2101794 w 2566912"/>
                <a:gd name="connsiteY16974" fmla="*/ 420681 h 1447571"/>
                <a:gd name="connsiteX16975" fmla="*/ 2107700 w 2566912"/>
                <a:gd name="connsiteY16975" fmla="*/ 421729 h 1447571"/>
                <a:gd name="connsiteX16976" fmla="*/ 2108367 w 2566912"/>
                <a:gd name="connsiteY16976" fmla="*/ 425539 h 1447571"/>
                <a:gd name="connsiteX16977" fmla="*/ 2107414 w 2566912"/>
                <a:gd name="connsiteY16977" fmla="*/ 434587 h 1447571"/>
                <a:gd name="connsiteX16978" fmla="*/ 2107414 w 2566912"/>
                <a:gd name="connsiteY16978" fmla="*/ 434683 h 1447571"/>
                <a:gd name="connsiteX16979" fmla="*/ 2105509 w 2566912"/>
                <a:gd name="connsiteY16979" fmla="*/ 443446 h 1447571"/>
                <a:gd name="connsiteX16980" fmla="*/ 2107795 w 2566912"/>
                <a:gd name="connsiteY16980" fmla="*/ 447161 h 1447571"/>
                <a:gd name="connsiteX16981" fmla="*/ 2110081 w 2566912"/>
                <a:gd name="connsiteY16981" fmla="*/ 446017 h 1447571"/>
                <a:gd name="connsiteX16982" fmla="*/ 2112177 w 2566912"/>
                <a:gd name="connsiteY16982" fmla="*/ 445065 h 1447571"/>
                <a:gd name="connsiteX16983" fmla="*/ 2112844 w 2566912"/>
                <a:gd name="connsiteY16983" fmla="*/ 445541 h 1447571"/>
                <a:gd name="connsiteX16984" fmla="*/ 2116559 w 2566912"/>
                <a:gd name="connsiteY16984" fmla="*/ 446494 h 1447571"/>
                <a:gd name="connsiteX16985" fmla="*/ 2121702 w 2566912"/>
                <a:gd name="connsiteY16985" fmla="*/ 443350 h 1447571"/>
                <a:gd name="connsiteX16986" fmla="*/ 2122178 w 2566912"/>
                <a:gd name="connsiteY16986" fmla="*/ 442970 h 1447571"/>
                <a:gd name="connsiteX16987" fmla="*/ 2128179 w 2566912"/>
                <a:gd name="connsiteY16987" fmla="*/ 442017 h 1447571"/>
                <a:gd name="connsiteX16988" fmla="*/ 2138085 w 2566912"/>
                <a:gd name="connsiteY16988" fmla="*/ 445827 h 1447571"/>
                <a:gd name="connsiteX16989" fmla="*/ 2141704 w 2566912"/>
                <a:gd name="connsiteY16989" fmla="*/ 450208 h 1447571"/>
                <a:gd name="connsiteX16990" fmla="*/ 2141228 w 2566912"/>
                <a:gd name="connsiteY16990" fmla="*/ 454685 h 1447571"/>
                <a:gd name="connsiteX16991" fmla="*/ 2138942 w 2566912"/>
                <a:gd name="connsiteY16991" fmla="*/ 455066 h 1447571"/>
                <a:gd name="connsiteX16992" fmla="*/ 2136275 w 2566912"/>
                <a:gd name="connsiteY16992" fmla="*/ 454114 h 1447571"/>
                <a:gd name="connsiteX16993" fmla="*/ 2130560 w 2566912"/>
                <a:gd name="connsiteY16993" fmla="*/ 454971 h 1447571"/>
                <a:gd name="connsiteX16994" fmla="*/ 2129989 w 2566912"/>
                <a:gd name="connsiteY16994" fmla="*/ 455542 h 1447571"/>
                <a:gd name="connsiteX16995" fmla="*/ 2129798 w 2566912"/>
                <a:gd name="connsiteY16995" fmla="*/ 456876 h 1447571"/>
                <a:gd name="connsiteX16996" fmla="*/ 2128941 w 2566912"/>
                <a:gd name="connsiteY16996" fmla="*/ 460495 h 1447571"/>
                <a:gd name="connsiteX16997" fmla="*/ 2127607 w 2566912"/>
                <a:gd name="connsiteY16997" fmla="*/ 460686 h 1447571"/>
                <a:gd name="connsiteX16998" fmla="*/ 2124179 w 2566912"/>
                <a:gd name="connsiteY16998" fmla="*/ 461257 h 1447571"/>
                <a:gd name="connsiteX16999" fmla="*/ 2120464 w 2566912"/>
                <a:gd name="connsiteY16999" fmla="*/ 464401 h 1447571"/>
                <a:gd name="connsiteX17000" fmla="*/ 2120273 w 2566912"/>
                <a:gd name="connsiteY17000" fmla="*/ 466496 h 1447571"/>
                <a:gd name="connsiteX17001" fmla="*/ 2119511 w 2566912"/>
                <a:gd name="connsiteY17001" fmla="*/ 471925 h 1447571"/>
                <a:gd name="connsiteX17002" fmla="*/ 2116082 w 2566912"/>
                <a:gd name="connsiteY17002" fmla="*/ 472497 h 1447571"/>
                <a:gd name="connsiteX17003" fmla="*/ 2111129 w 2566912"/>
                <a:gd name="connsiteY17003" fmla="*/ 473830 h 1447571"/>
                <a:gd name="connsiteX17004" fmla="*/ 2110843 w 2566912"/>
                <a:gd name="connsiteY17004" fmla="*/ 474878 h 1447571"/>
                <a:gd name="connsiteX17005" fmla="*/ 2109700 w 2566912"/>
                <a:gd name="connsiteY17005" fmla="*/ 478593 h 1447571"/>
                <a:gd name="connsiteX17006" fmla="*/ 2109224 w 2566912"/>
                <a:gd name="connsiteY17006" fmla="*/ 479165 h 1447571"/>
                <a:gd name="connsiteX17007" fmla="*/ 2103890 w 2566912"/>
                <a:gd name="connsiteY17007" fmla="*/ 485070 h 1447571"/>
                <a:gd name="connsiteX17008" fmla="*/ 2099509 w 2566912"/>
                <a:gd name="connsiteY17008" fmla="*/ 484403 h 1447571"/>
                <a:gd name="connsiteX17009" fmla="*/ 2094270 w 2566912"/>
                <a:gd name="connsiteY17009" fmla="*/ 482308 h 1447571"/>
                <a:gd name="connsiteX17010" fmla="*/ 2091508 w 2566912"/>
                <a:gd name="connsiteY17010" fmla="*/ 485451 h 1447571"/>
                <a:gd name="connsiteX17011" fmla="*/ 2092365 w 2566912"/>
                <a:gd name="connsiteY17011" fmla="*/ 489356 h 1447571"/>
                <a:gd name="connsiteX17012" fmla="*/ 2093508 w 2566912"/>
                <a:gd name="connsiteY17012" fmla="*/ 494786 h 1447571"/>
                <a:gd name="connsiteX17013" fmla="*/ 2092460 w 2566912"/>
                <a:gd name="connsiteY17013" fmla="*/ 498215 h 1447571"/>
                <a:gd name="connsiteX17014" fmla="*/ 2084364 w 2566912"/>
                <a:gd name="connsiteY17014" fmla="*/ 503929 h 1447571"/>
                <a:gd name="connsiteX17015" fmla="*/ 2084364 w 2566912"/>
                <a:gd name="connsiteY17015" fmla="*/ 504025 h 1447571"/>
                <a:gd name="connsiteX17016" fmla="*/ 2080935 w 2566912"/>
                <a:gd name="connsiteY17016" fmla="*/ 510692 h 1447571"/>
                <a:gd name="connsiteX17017" fmla="*/ 2078268 w 2566912"/>
                <a:gd name="connsiteY17017" fmla="*/ 510978 h 1447571"/>
                <a:gd name="connsiteX17018" fmla="*/ 2062647 w 2566912"/>
                <a:gd name="connsiteY17018" fmla="*/ 514026 h 1447571"/>
                <a:gd name="connsiteX17019" fmla="*/ 2048074 w 2566912"/>
                <a:gd name="connsiteY17019" fmla="*/ 523361 h 1447571"/>
                <a:gd name="connsiteX17020" fmla="*/ 2040359 w 2566912"/>
                <a:gd name="connsiteY17020" fmla="*/ 522884 h 1447571"/>
                <a:gd name="connsiteX17021" fmla="*/ 2035024 w 2566912"/>
                <a:gd name="connsiteY17021" fmla="*/ 522503 h 1447571"/>
                <a:gd name="connsiteX17022" fmla="*/ 2026737 w 2566912"/>
                <a:gd name="connsiteY17022" fmla="*/ 520693 h 1447571"/>
                <a:gd name="connsiteX17023" fmla="*/ 2017118 w 2566912"/>
                <a:gd name="connsiteY17023" fmla="*/ 516407 h 1447571"/>
                <a:gd name="connsiteX17024" fmla="*/ 2004640 w 2566912"/>
                <a:gd name="connsiteY17024" fmla="*/ 519455 h 1447571"/>
                <a:gd name="connsiteX17025" fmla="*/ 1998068 w 2566912"/>
                <a:gd name="connsiteY17025" fmla="*/ 521551 h 1447571"/>
                <a:gd name="connsiteX17026" fmla="*/ 1989304 w 2566912"/>
                <a:gd name="connsiteY17026" fmla="*/ 520217 h 1447571"/>
                <a:gd name="connsiteX17027" fmla="*/ 1984161 w 2566912"/>
                <a:gd name="connsiteY17027" fmla="*/ 519360 h 1447571"/>
                <a:gd name="connsiteX17028" fmla="*/ 1976636 w 2566912"/>
                <a:gd name="connsiteY17028" fmla="*/ 517074 h 1447571"/>
                <a:gd name="connsiteX17029" fmla="*/ 1976065 w 2566912"/>
                <a:gd name="connsiteY17029" fmla="*/ 515359 h 1447571"/>
                <a:gd name="connsiteX17030" fmla="*/ 1973302 w 2566912"/>
                <a:gd name="connsiteY17030" fmla="*/ 508501 h 1447571"/>
                <a:gd name="connsiteX17031" fmla="*/ 1968159 w 2566912"/>
                <a:gd name="connsiteY17031" fmla="*/ 504787 h 1447571"/>
                <a:gd name="connsiteX17032" fmla="*/ 1957110 w 2566912"/>
                <a:gd name="connsiteY17032" fmla="*/ 504406 h 1447571"/>
                <a:gd name="connsiteX17033" fmla="*/ 1947299 w 2566912"/>
                <a:gd name="connsiteY17033" fmla="*/ 501548 h 1447571"/>
                <a:gd name="connsiteX17034" fmla="*/ 1943584 w 2566912"/>
                <a:gd name="connsiteY17034" fmla="*/ 500310 h 1447571"/>
                <a:gd name="connsiteX17035" fmla="*/ 1939012 w 2566912"/>
                <a:gd name="connsiteY17035" fmla="*/ 498691 h 1447571"/>
                <a:gd name="connsiteX17036" fmla="*/ 1934440 w 2566912"/>
                <a:gd name="connsiteY17036" fmla="*/ 494595 h 1447571"/>
                <a:gd name="connsiteX17037" fmla="*/ 1934250 w 2566912"/>
                <a:gd name="connsiteY17037" fmla="*/ 489928 h 1447571"/>
                <a:gd name="connsiteX17038" fmla="*/ 1933964 w 2566912"/>
                <a:gd name="connsiteY17038" fmla="*/ 487070 h 1447571"/>
                <a:gd name="connsiteX17039" fmla="*/ 1933869 w 2566912"/>
                <a:gd name="connsiteY17039" fmla="*/ 486689 h 1447571"/>
                <a:gd name="connsiteX17040" fmla="*/ 1933583 w 2566912"/>
                <a:gd name="connsiteY17040" fmla="*/ 485546 h 1447571"/>
                <a:gd name="connsiteX17041" fmla="*/ 1933107 w 2566912"/>
                <a:gd name="connsiteY17041" fmla="*/ 482689 h 1447571"/>
                <a:gd name="connsiteX17042" fmla="*/ 1931964 w 2566912"/>
                <a:gd name="connsiteY17042" fmla="*/ 476974 h 1447571"/>
                <a:gd name="connsiteX17043" fmla="*/ 1928058 w 2566912"/>
                <a:gd name="connsiteY17043" fmla="*/ 474497 h 1447571"/>
                <a:gd name="connsiteX17044" fmla="*/ 1926344 w 2566912"/>
                <a:gd name="connsiteY17044" fmla="*/ 474402 h 1447571"/>
                <a:gd name="connsiteX17045" fmla="*/ 1926249 w 2566912"/>
                <a:gd name="connsiteY17045" fmla="*/ 474402 h 1447571"/>
                <a:gd name="connsiteX17046" fmla="*/ 1923487 w 2566912"/>
                <a:gd name="connsiteY17046" fmla="*/ 473735 h 1447571"/>
                <a:gd name="connsiteX17047" fmla="*/ 1923105 w 2566912"/>
                <a:gd name="connsiteY17047" fmla="*/ 472687 h 1447571"/>
                <a:gd name="connsiteX17048" fmla="*/ 1921391 w 2566912"/>
                <a:gd name="connsiteY17048" fmla="*/ 470592 h 1447571"/>
                <a:gd name="connsiteX17049" fmla="*/ 1911580 w 2566912"/>
                <a:gd name="connsiteY17049" fmla="*/ 468115 h 1447571"/>
                <a:gd name="connsiteX17050" fmla="*/ 1907009 w 2566912"/>
                <a:gd name="connsiteY17050" fmla="*/ 463924 h 1447571"/>
                <a:gd name="connsiteX17051" fmla="*/ 1904341 w 2566912"/>
                <a:gd name="connsiteY17051" fmla="*/ 458209 h 1447571"/>
                <a:gd name="connsiteX17052" fmla="*/ 1906723 w 2566912"/>
                <a:gd name="connsiteY17052" fmla="*/ 455542 h 1447571"/>
                <a:gd name="connsiteX17053" fmla="*/ 1910914 w 2566912"/>
                <a:gd name="connsiteY17053" fmla="*/ 453257 h 1447571"/>
                <a:gd name="connsiteX17054" fmla="*/ 1910914 w 2566912"/>
                <a:gd name="connsiteY17054" fmla="*/ 452875 h 1447571"/>
                <a:gd name="connsiteX17055" fmla="*/ 1911771 w 2566912"/>
                <a:gd name="connsiteY17055" fmla="*/ 449637 h 1447571"/>
                <a:gd name="connsiteX17056" fmla="*/ 1920153 w 2566912"/>
                <a:gd name="connsiteY17056" fmla="*/ 444970 h 1447571"/>
                <a:gd name="connsiteX17057" fmla="*/ 1925487 w 2566912"/>
                <a:gd name="connsiteY17057" fmla="*/ 439350 h 1447571"/>
                <a:gd name="connsiteX17058" fmla="*/ 1930249 w 2566912"/>
                <a:gd name="connsiteY17058" fmla="*/ 436874 h 1447571"/>
                <a:gd name="connsiteX17059" fmla="*/ 1930916 w 2566912"/>
                <a:gd name="connsiteY17059" fmla="*/ 436874 h 1447571"/>
                <a:gd name="connsiteX17060" fmla="*/ 1947108 w 2566912"/>
                <a:gd name="connsiteY17060" fmla="*/ 437254 h 1447571"/>
                <a:gd name="connsiteX17061" fmla="*/ 1950157 w 2566912"/>
                <a:gd name="connsiteY17061" fmla="*/ 441445 h 1447571"/>
                <a:gd name="connsiteX17062" fmla="*/ 1955014 w 2566912"/>
                <a:gd name="connsiteY17062" fmla="*/ 443636 h 1447571"/>
                <a:gd name="connsiteX17063" fmla="*/ 1963015 w 2566912"/>
                <a:gd name="connsiteY17063" fmla="*/ 443636 h 1447571"/>
                <a:gd name="connsiteX17064" fmla="*/ 1964825 w 2566912"/>
                <a:gd name="connsiteY17064" fmla="*/ 442874 h 1447571"/>
                <a:gd name="connsiteX17065" fmla="*/ 1967016 w 2566912"/>
                <a:gd name="connsiteY17065" fmla="*/ 442112 h 1447571"/>
                <a:gd name="connsiteX17066" fmla="*/ 1969207 w 2566912"/>
                <a:gd name="connsiteY17066" fmla="*/ 441922 h 1447571"/>
                <a:gd name="connsiteX17067" fmla="*/ 1971969 w 2566912"/>
                <a:gd name="connsiteY17067" fmla="*/ 441636 h 1447571"/>
                <a:gd name="connsiteX17068" fmla="*/ 1974160 w 2566912"/>
                <a:gd name="connsiteY17068" fmla="*/ 438969 h 1447571"/>
                <a:gd name="connsiteX17069" fmla="*/ 1973112 w 2566912"/>
                <a:gd name="connsiteY17069" fmla="*/ 433445 h 1447571"/>
                <a:gd name="connsiteX17070" fmla="*/ 2107700 w 2566912"/>
                <a:gd name="connsiteY17070" fmla="*/ 396107 h 1447571"/>
                <a:gd name="connsiteX17071" fmla="*/ 2108653 w 2566912"/>
                <a:gd name="connsiteY17071" fmla="*/ 388391 h 1447571"/>
                <a:gd name="connsiteX17072" fmla="*/ 2108748 w 2566912"/>
                <a:gd name="connsiteY17072" fmla="*/ 388010 h 1447571"/>
                <a:gd name="connsiteX17073" fmla="*/ 2110558 w 2566912"/>
                <a:gd name="connsiteY17073" fmla="*/ 384581 h 1447571"/>
                <a:gd name="connsiteX17074" fmla="*/ 2110653 w 2566912"/>
                <a:gd name="connsiteY17074" fmla="*/ 381057 h 1447571"/>
                <a:gd name="connsiteX17075" fmla="*/ 2109986 w 2566912"/>
                <a:gd name="connsiteY17075" fmla="*/ 378961 h 1447571"/>
                <a:gd name="connsiteX17076" fmla="*/ 2110176 w 2566912"/>
                <a:gd name="connsiteY17076" fmla="*/ 378676 h 1447571"/>
                <a:gd name="connsiteX17077" fmla="*/ 2121987 w 2566912"/>
                <a:gd name="connsiteY17077" fmla="*/ 375437 h 1447571"/>
                <a:gd name="connsiteX17078" fmla="*/ 2125607 w 2566912"/>
                <a:gd name="connsiteY17078" fmla="*/ 376961 h 1447571"/>
                <a:gd name="connsiteX17079" fmla="*/ 2123130 w 2566912"/>
                <a:gd name="connsiteY17079" fmla="*/ 379723 h 1447571"/>
                <a:gd name="connsiteX17080" fmla="*/ 2121893 w 2566912"/>
                <a:gd name="connsiteY17080" fmla="*/ 387724 h 1447571"/>
                <a:gd name="connsiteX17081" fmla="*/ 2123321 w 2566912"/>
                <a:gd name="connsiteY17081" fmla="*/ 387915 h 1447571"/>
                <a:gd name="connsiteX17082" fmla="*/ 2126845 w 2566912"/>
                <a:gd name="connsiteY17082" fmla="*/ 388201 h 1447571"/>
                <a:gd name="connsiteX17083" fmla="*/ 2128179 w 2566912"/>
                <a:gd name="connsiteY17083" fmla="*/ 399345 h 1447571"/>
                <a:gd name="connsiteX17084" fmla="*/ 2128179 w 2566912"/>
                <a:gd name="connsiteY17084" fmla="*/ 401917 h 1447571"/>
                <a:gd name="connsiteX17085" fmla="*/ 2127988 w 2566912"/>
                <a:gd name="connsiteY17085" fmla="*/ 406489 h 1447571"/>
                <a:gd name="connsiteX17086" fmla="*/ 2126274 w 2566912"/>
                <a:gd name="connsiteY17086" fmla="*/ 408775 h 1447571"/>
                <a:gd name="connsiteX17087" fmla="*/ 2123607 w 2566912"/>
                <a:gd name="connsiteY17087" fmla="*/ 412966 h 1447571"/>
                <a:gd name="connsiteX17088" fmla="*/ 2123512 w 2566912"/>
                <a:gd name="connsiteY17088" fmla="*/ 414585 h 1447571"/>
                <a:gd name="connsiteX17089" fmla="*/ 2122940 w 2566912"/>
                <a:gd name="connsiteY17089" fmla="*/ 420395 h 1447571"/>
                <a:gd name="connsiteX17090" fmla="*/ 2116939 w 2566912"/>
                <a:gd name="connsiteY17090" fmla="*/ 424967 h 1447571"/>
                <a:gd name="connsiteX17091" fmla="*/ 2116177 w 2566912"/>
                <a:gd name="connsiteY17091" fmla="*/ 424872 h 1447571"/>
                <a:gd name="connsiteX17092" fmla="*/ 2109510 w 2566912"/>
                <a:gd name="connsiteY17092" fmla="*/ 424967 h 1447571"/>
                <a:gd name="connsiteX17093" fmla="*/ 2108653 w 2566912"/>
                <a:gd name="connsiteY17093" fmla="*/ 421157 h 1447571"/>
                <a:gd name="connsiteX17094" fmla="*/ 2102080 w 2566912"/>
                <a:gd name="connsiteY17094" fmla="*/ 419824 h 1447571"/>
                <a:gd name="connsiteX17095" fmla="*/ 2098270 w 2566912"/>
                <a:gd name="connsiteY17095" fmla="*/ 422300 h 1447571"/>
                <a:gd name="connsiteX17096" fmla="*/ 2096080 w 2566912"/>
                <a:gd name="connsiteY17096" fmla="*/ 419062 h 1447571"/>
                <a:gd name="connsiteX17097" fmla="*/ 2089127 w 2566912"/>
                <a:gd name="connsiteY17097" fmla="*/ 418681 h 1447571"/>
                <a:gd name="connsiteX17098" fmla="*/ 2084554 w 2566912"/>
                <a:gd name="connsiteY17098" fmla="*/ 422395 h 1447571"/>
                <a:gd name="connsiteX17099" fmla="*/ 2084173 w 2566912"/>
                <a:gd name="connsiteY17099" fmla="*/ 425729 h 1447571"/>
                <a:gd name="connsiteX17100" fmla="*/ 2084269 w 2566912"/>
                <a:gd name="connsiteY17100" fmla="*/ 426872 h 1447571"/>
                <a:gd name="connsiteX17101" fmla="*/ 2083221 w 2566912"/>
                <a:gd name="connsiteY17101" fmla="*/ 427729 h 1447571"/>
                <a:gd name="connsiteX17102" fmla="*/ 2081983 w 2566912"/>
                <a:gd name="connsiteY17102" fmla="*/ 425348 h 1447571"/>
                <a:gd name="connsiteX17103" fmla="*/ 2081411 w 2566912"/>
                <a:gd name="connsiteY17103" fmla="*/ 424300 h 1447571"/>
                <a:gd name="connsiteX17104" fmla="*/ 2083411 w 2566912"/>
                <a:gd name="connsiteY17104" fmla="*/ 418776 h 1447571"/>
                <a:gd name="connsiteX17105" fmla="*/ 2087221 w 2566912"/>
                <a:gd name="connsiteY17105" fmla="*/ 415347 h 1447571"/>
                <a:gd name="connsiteX17106" fmla="*/ 2090555 w 2566912"/>
                <a:gd name="connsiteY17106" fmla="*/ 414204 h 1447571"/>
                <a:gd name="connsiteX17107" fmla="*/ 2097603 w 2566912"/>
                <a:gd name="connsiteY17107" fmla="*/ 411728 h 1447571"/>
                <a:gd name="connsiteX17108" fmla="*/ 2100461 w 2566912"/>
                <a:gd name="connsiteY17108" fmla="*/ 408013 h 1447571"/>
                <a:gd name="connsiteX17109" fmla="*/ 2100937 w 2566912"/>
                <a:gd name="connsiteY17109" fmla="*/ 407060 h 1447571"/>
                <a:gd name="connsiteX17110" fmla="*/ 2105224 w 2566912"/>
                <a:gd name="connsiteY17110" fmla="*/ 403631 h 1447571"/>
                <a:gd name="connsiteX17111" fmla="*/ 2107510 w 2566912"/>
                <a:gd name="connsiteY17111" fmla="*/ 402012 h 1447571"/>
                <a:gd name="connsiteX17112" fmla="*/ 2107700 w 2566912"/>
                <a:gd name="connsiteY17112" fmla="*/ 396107 h 1447571"/>
                <a:gd name="connsiteX17113" fmla="*/ 2238574 w 2566912"/>
                <a:gd name="connsiteY17113" fmla="*/ 538315 h 1447571"/>
                <a:gd name="connsiteX17114" fmla="*/ 2243526 w 2566912"/>
                <a:gd name="connsiteY17114" fmla="*/ 541649 h 1447571"/>
                <a:gd name="connsiteX17115" fmla="*/ 2246003 w 2566912"/>
                <a:gd name="connsiteY17115" fmla="*/ 546030 h 1447571"/>
                <a:gd name="connsiteX17116" fmla="*/ 2248004 w 2566912"/>
                <a:gd name="connsiteY17116" fmla="*/ 549649 h 1447571"/>
                <a:gd name="connsiteX17117" fmla="*/ 2248956 w 2566912"/>
                <a:gd name="connsiteY17117" fmla="*/ 550507 h 1447571"/>
                <a:gd name="connsiteX17118" fmla="*/ 2252290 w 2566912"/>
                <a:gd name="connsiteY17118" fmla="*/ 554603 h 1447571"/>
                <a:gd name="connsiteX17119" fmla="*/ 2251718 w 2566912"/>
                <a:gd name="connsiteY17119" fmla="*/ 557270 h 1447571"/>
                <a:gd name="connsiteX17120" fmla="*/ 2251813 w 2566912"/>
                <a:gd name="connsiteY17120" fmla="*/ 561175 h 1447571"/>
                <a:gd name="connsiteX17121" fmla="*/ 2252671 w 2566912"/>
                <a:gd name="connsiteY17121" fmla="*/ 561270 h 1447571"/>
                <a:gd name="connsiteX17122" fmla="*/ 2253909 w 2566912"/>
                <a:gd name="connsiteY17122" fmla="*/ 562508 h 1447571"/>
                <a:gd name="connsiteX17123" fmla="*/ 2254861 w 2566912"/>
                <a:gd name="connsiteY17123" fmla="*/ 568318 h 1447571"/>
                <a:gd name="connsiteX17124" fmla="*/ 2254099 w 2566912"/>
                <a:gd name="connsiteY17124" fmla="*/ 570128 h 1447571"/>
                <a:gd name="connsiteX17125" fmla="*/ 2253242 w 2566912"/>
                <a:gd name="connsiteY17125" fmla="*/ 570319 h 1447571"/>
                <a:gd name="connsiteX17126" fmla="*/ 2249242 w 2566912"/>
                <a:gd name="connsiteY17126" fmla="*/ 571462 h 1447571"/>
                <a:gd name="connsiteX17127" fmla="*/ 2248860 w 2566912"/>
                <a:gd name="connsiteY17127" fmla="*/ 572319 h 1447571"/>
                <a:gd name="connsiteX17128" fmla="*/ 2246479 w 2566912"/>
                <a:gd name="connsiteY17128" fmla="*/ 576700 h 1447571"/>
                <a:gd name="connsiteX17129" fmla="*/ 2246098 w 2566912"/>
                <a:gd name="connsiteY17129" fmla="*/ 576510 h 1447571"/>
                <a:gd name="connsiteX17130" fmla="*/ 2244193 w 2566912"/>
                <a:gd name="connsiteY17130" fmla="*/ 575938 h 1447571"/>
                <a:gd name="connsiteX17131" fmla="*/ 2243431 w 2566912"/>
                <a:gd name="connsiteY17131" fmla="*/ 576510 h 1447571"/>
                <a:gd name="connsiteX17132" fmla="*/ 2239907 w 2566912"/>
                <a:gd name="connsiteY17132" fmla="*/ 580129 h 1447571"/>
                <a:gd name="connsiteX17133" fmla="*/ 2235430 w 2566912"/>
                <a:gd name="connsiteY17133" fmla="*/ 581844 h 1447571"/>
                <a:gd name="connsiteX17134" fmla="*/ 2233906 w 2566912"/>
                <a:gd name="connsiteY17134" fmla="*/ 579177 h 1447571"/>
                <a:gd name="connsiteX17135" fmla="*/ 2233811 w 2566912"/>
                <a:gd name="connsiteY17135" fmla="*/ 578987 h 1447571"/>
                <a:gd name="connsiteX17136" fmla="*/ 2233145 w 2566912"/>
                <a:gd name="connsiteY17136" fmla="*/ 577558 h 1447571"/>
                <a:gd name="connsiteX17137" fmla="*/ 2231049 w 2566912"/>
                <a:gd name="connsiteY17137" fmla="*/ 571366 h 1447571"/>
                <a:gd name="connsiteX17138" fmla="*/ 2231716 w 2566912"/>
                <a:gd name="connsiteY17138" fmla="*/ 570414 h 1447571"/>
                <a:gd name="connsiteX17139" fmla="*/ 2232668 w 2566912"/>
                <a:gd name="connsiteY17139" fmla="*/ 566128 h 1447571"/>
                <a:gd name="connsiteX17140" fmla="*/ 2229906 w 2566912"/>
                <a:gd name="connsiteY17140" fmla="*/ 561937 h 1447571"/>
                <a:gd name="connsiteX17141" fmla="*/ 2229620 w 2566912"/>
                <a:gd name="connsiteY17141" fmla="*/ 561365 h 1447571"/>
                <a:gd name="connsiteX17142" fmla="*/ 2228382 w 2566912"/>
                <a:gd name="connsiteY17142" fmla="*/ 559746 h 1447571"/>
                <a:gd name="connsiteX17143" fmla="*/ 2225810 w 2566912"/>
                <a:gd name="connsiteY17143" fmla="*/ 555841 h 1447571"/>
                <a:gd name="connsiteX17144" fmla="*/ 2229525 w 2566912"/>
                <a:gd name="connsiteY17144" fmla="*/ 552793 h 1447571"/>
                <a:gd name="connsiteX17145" fmla="*/ 2228096 w 2566912"/>
                <a:gd name="connsiteY17145" fmla="*/ 548125 h 1447571"/>
                <a:gd name="connsiteX17146" fmla="*/ 2229049 w 2566912"/>
                <a:gd name="connsiteY17146" fmla="*/ 546601 h 1447571"/>
                <a:gd name="connsiteX17147" fmla="*/ 2231430 w 2566912"/>
                <a:gd name="connsiteY17147" fmla="*/ 543458 h 1447571"/>
                <a:gd name="connsiteX17148" fmla="*/ 2237621 w 2566912"/>
                <a:gd name="connsiteY17148" fmla="*/ 539934 h 1447571"/>
                <a:gd name="connsiteX17149" fmla="*/ 2238574 w 2566912"/>
                <a:gd name="connsiteY17149" fmla="*/ 538315 h 1447571"/>
                <a:gd name="connsiteX17150" fmla="*/ 2243241 w 2566912"/>
                <a:gd name="connsiteY17150" fmla="*/ 489832 h 1447571"/>
                <a:gd name="connsiteX17151" fmla="*/ 2241621 w 2566912"/>
                <a:gd name="connsiteY17151" fmla="*/ 492214 h 1447571"/>
                <a:gd name="connsiteX17152" fmla="*/ 2239431 w 2566912"/>
                <a:gd name="connsiteY17152" fmla="*/ 495643 h 1447571"/>
                <a:gd name="connsiteX17153" fmla="*/ 2239050 w 2566912"/>
                <a:gd name="connsiteY17153" fmla="*/ 496595 h 1447571"/>
                <a:gd name="connsiteX17154" fmla="*/ 2238288 w 2566912"/>
                <a:gd name="connsiteY17154" fmla="*/ 502786 h 1447571"/>
                <a:gd name="connsiteX17155" fmla="*/ 2239621 w 2566912"/>
                <a:gd name="connsiteY17155" fmla="*/ 504406 h 1447571"/>
                <a:gd name="connsiteX17156" fmla="*/ 2240478 w 2566912"/>
                <a:gd name="connsiteY17156" fmla="*/ 507263 h 1447571"/>
                <a:gd name="connsiteX17157" fmla="*/ 2239431 w 2566912"/>
                <a:gd name="connsiteY17157" fmla="*/ 509740 h 1447571"/>
                <a:gd name="connsiteX17158" fmla="*/ 2237526 w 2566912"/>
                <a:gd name="connsiteY17158" fmla="*/ 512788 h 1447571"/>
                <a:gd name="connsiteX17159" fmla="*/ 2236002 w 2566912"/>
                <a:gd name="connsiteY17159" fmla="*/ 513740 h 1447571"/>
                <a:gd name="connsiteX17160" fmla="*/ 2232954 w 2566912"/>
                <a:gd name="connsiteY17160" fmla="*/ 516598 h 1447571"/>
                <a:gd name="connsiteX17161" fmla="*/ 2232954 w 2566912"/>
                <a:gd name="connsiteY17161" fmla="*/ 517169 h 1447571"/>
                <a:gd name="connsiteX17162" fmla="*/ 2232192 w 2566912"/>
                <a:gd name="connsiteY17162" fmla="*/ 519646 h 1447571"/>
                <a:gd name="connsiteX17163" fmla="*/ 2230953 w 2566912"/>
                <a:gd name="connsiteY17163" fmla="*/ 520693 h 1447571"/>
                <a:gd name="connsiteX17164" fmla="*/ 2228382 w 2566912"/>
                <a:gd name="connsiteY17164" fmla="*/ 524503 h 1447571"/>
                <a:gd name="connsiteX17165" fmla="*/ 2230477 w 2566912"/>
                <a:gd name="connsiteY17165" fmla="*/ 527075 h 1447571"/>
                <a:gd name="connsiteX17166" fmla="*/ 2232763 w 2566912"/>
                <a:gd name="connsiteY17166" fmla="*/ 530028 h 1447571"/>
                <a:gd name="connsiteX17167" fmla="*/ 2236764 w 2566912"/>
                <a:gd name="connsiteY17167" fmla="*/ 537553 h 1447571"/>
                <a:gd name="connsiteX17168" fmla="*/ 2237336 w 2566912"/>
                <a:gd name="connsiteY17168" fmla="*/ 537934 h 1447571"/>
                <a:gd name="connsiteX17169" fmla="*/ 2237240 w 2566912"/>
                <a:gd name="connsiteY17169" fmla="*/ 539267 h 1447571"/>
                <a:gd name="connsiteX17170" fmla="*/ 2231144 w 2566912"/>
                <a:gd name="connsiteY17170" fmla="*/ 542696 h 1447571"/>
                <a:gd name="connsiteX17171" fmla="*/ 2228287 w 2566912"/>
                <a:gd name="connsiteY17171" fmla="*/ 546220 h 1447571"/>
                <a:gd name="connsiteX17172" fmla="*/ 2227334 w 2566912"/>
                <a:gd name="connsiteY17172" fmla="*/ 547649 h 1447571"/>
                <a:gd name="connsiteX17173" fmla="*/ 2226762 w 2566912"/>
                <a:gd name="connsiteY17173" fmla="*/ 547268 h 1447571"/>
                <a:gd name="connsiteX17174" fmla="*/ 2224476 w 2566912"/>
                <a:gd name="connsiteY17174" fmla="*/ 547268 h 1447571"/>
                <a:gd name="connsiteX17175" fmla="*/ 2221810 w 2566912"/>
                <a:gd name="connsiteY17175" fmla="*/ 546983 h 1447571"/>
                <a:gd name="connsiteX17176" fmla="*/ 2221524 w 2566912"/>
                <a:gd name="connsiteY17176" fmla="*/ 546697 h 1447571"/>
                <a:gd name="connsiteX17177" fmla="*/ 2218571 w 2566912"/>
                <a:gd name="connsiteY17177" fmla="*/ 545173 h 1447571"/>
                <a:gd name="connsiteX17178" fmla="*/ 2214666 w 2566912"/>
                <a:gd name="connsiteY17178" fmla="*/ 544982 h 1447571"/>
                <a:gd name="connsiteX17179" fmla="*/ 2211999 w 2566912"/>
                <a:gd name="connsiteY17179" fmla="*/ 542315 h 1447571"/>
                <a:gd name="connsiteX17180" fmla="*/ 2211903 w 2566912"/>
                <a:gd name="connsiteY17180" fmla="*/ 540601 h 1447571"/>
                <a:gd name="connsiteX17181" fmla="*/ 2211903 w 2566912"/>
                <a:gd name="connsiteY17181" fmla="*/ 536219 h 1447571"/>
                <a:gd name="connsiteX17182" fmla="*/ 2212094 w 2566912"/>
                <a:gd name="connsiteY17182" fmla="*/ 531457 h 1447571"/>
                <a:gd name="connsiteX17183" fmla="*/ 2212094 w 2566912"/>
                <a:gd name="connsiteY17183" fmla="*/ 530409 h 1447571"/>
                <a:gd name="connsiteX17184" fmla="*/ 2210094 w 2566912"/>
                <a:gd name="connsiteY17184" fmla="*/ 526504 h 1447571"/>
                <a:gd name="connsiteX17185" fmla="*/ 2206284 w 2566912"/>
                <a:gd name="connsiteY17185" fmla="*/ 525932 h 1447571"/>
                <a:gd name="connsiteX17186" fmla="*/ 2205236 w 2566912"/>
                <a:gd name="connsiteY17186" fmla="*/ 525361 h 1447571"/>
                <a:gd name="connsiteX17187" fmla="*/ 2204093 w 2566912"/>
                <a:gd name="connsiteY17187" fmla="*/ 524980 h 1447571"/>
                <a:gd name="connsiteX17188" fmla="*/ 2204474 w 2566912"/>
                <a:gd name="connsiteY17188" fmla="*/ 519170 h 1447571"/>
                <a:gd name="connsiteX17189" fmla="*/ 2206379 w 2566912"/>
                <a:gd name="connsiteY17189" fmla="*/ 517741 h 1447571"/>
                <a:gd name="connsiteX17190" fmla="*/ 2207236 w 2566912"/>
                <a:gd name="connsiteY17190" fmla="*/ 517265 h 1447571"/>
                <a:gd name="connsiteX17191" fmla="*/ 2209237 w 2566912"/>
                <a:gd name="connsiteY17191" fmla="*/ 515359 h 1447571"/>
                <a:gd name="connsiteX17192" fmla="*/ 2210284 w 2566912"/>
                <a:gd name="connsiteY17192" fmla="*/ 514216 h 1447571"/>
                <a:gd name="connsiteX17193" fmla="*/ 2212761 w 2566912"/>
                <a:gd name="connsiteY17193" fmla="*/ 507835 h 1447571"/>
                <a:gd name="connsiteX17194" fmla="*/ 2213332 w 2566912"/>
                <a:gd name="connsiteY17194" fmla="*/ 505930 h 1447571"/>
                <a:gd name="connsiteX17195" fmla="*/ 2217237 w 2566912"/>
                <a:gd name="connsiteY17195" fmla="*/ 503644 h 1447571"/>
                <a:gd name="connsiteX17196" fmla="*/ 2218286 w 2566912"/>
                <a:gd name="connsiteY17196" fmla="*/ 505263 h 1447571"/>
                <a:gd name="connsiteX17197" fmla="*/ 2218952 w 2566912"/>
                <a:gd name="connsiteY17197" fmla="*/ 506501 h 1447571"/>
                <a:gd name="connsiteX17198" fmla="*/ 2222571 w 2566912"/>
                <a:gd name="connsiteY17198" fmla="*/ 506406 h 1447571"/>
                <a:gd name="connsiteX17199" fmla="*/ 2224096 w 2566912"/>
                <a:gd name="connsiteY17199" fmla="*/ 506025 h 1447571"/>
                <a:gd name="connsiteX17200" fmla="*/ 2226762 w 2566912"/>
                <a:gd name="connsiteY17200" fmla="*/ 499167 h 1447571"/>
                <a:gd name="connsiteX17201" fmla="*/ 2226953 w 2566912"/>
                <a:gd name="connsiteY17201" fmla="*/ 498405 h 1447571"/>
                <a:gd name="connsiteX17202" fmla="*/ 2229239 w 2566912"/>
                <a:gd name="connsiteY17202" fmla="*/ 496881 h 1447571"/>
                <a:gd name="connsiteX17203" fmla="*/ 2231239 w 2566912"/>
                <a:gd name="connsiteY17203" fmla="*/ 495547 h 1447571"/>
                <a:gd name="connsiteX17204" fmla="*/ 2233240 w 2566912"/>
                <a:gd name="connsiteY17204" fmla="*/ 488404 h 1447571"/>
                <a:gd name="connsiteX17205" fmla="*/ 2233430 w 2566912"/>
                <a:gd name="connsiteY17205" fmla="*/ 487261 h 1447571"/>
                <a:gd name="connsiteX17206" fmla="*/ 2234287 w 2566912"/>
                <a:gd name="connsiteY17206" fmla="*/ 487070 h 1447571"/>
                <a:gd name="connsiteX17207" fmla="*/ 2235240 w 2566912"/>
                <a:gd name="connsiteY17207" fmla="*/ 487165 h 1447571"/>
                <a:gd name="connsiteX17208" fmla="*/ 2237145 w 2566912"/>
                <a:gd name="connsiteY17208" fmla="*/ 488308 h 1447571"/>
                <a:gd name="connsiteX17209" fmla="*/ 2238002 w 2566912"/>
                <a:gd name="connsiteY17209" fmla="*/ 488975 h 1447571"/>
                <a:gd name="connsiteX17210" fmla="*/ 2240669 w 2566912"/>
                <a:gd name="connsiteY17210" fmla="*/ 489547 h 1447571"/>
                <a:gd name="connsiteX17211" fmla="*/ 2242860 w 2566912"/>
                <a:gd name="connsiteY17211" fmla="*/ 489642 h 1447571"/>
                <a:gd name="connsiteX17212" fmla="*/ 2243241 w 2566912"/>
                <a:gd name="connsiteY17212" fmla="*/ 489832 h 1447571"/>
                <a:gd name="connsiteX17213" fmla="*/ 2267149 w 2566912"/>
                <a:gd name="connsiteY17213" fmla="*/ 350101 h 1447571"/>
                <a:gd name="connsiteX17214" fmla="*/ 2269149 w 2566912"/>
                <a:gd name="connsiteY17214" fmla="*/ 353244 h 1447571"/>
                <a:gd name="connsiteX17215" fmla="*/ 2269435 w 2566912"/>
                <a:gd name="connsiteY17215" fmla="*/ 355244 h 1447571"/>
                <a:gd name="connsiteX17216" fmla="*/ 2271149 w 2566912"/>
                <a:gd name="connsiteY17216" fmla="*/ 359054 h 1447571"/>
                <a:gd name="connsiteX17217" fmla="*/ 2276292 w 2566912"/>
                <a:gd name="connsiteY17217" fmla="*/ 361912 h 1447571"/>
                <a:gd name="connsiteX17218" fmla="*/ 2276197 w 2566912"/>
                <a:gd name="connsiteY17218" fmla="*/ 363626 h 1447571"/>
                <a:gd name="connsiteX17219" fmla="*/ 2275626 w 2566912"/>
                <a:gd name="connsiteY17219" fmla="*/ 365626 h 1447571"/>
                <a:gd name="connsiteX17220" fmla="*/ 2275054 w 2566912"/>
                <a:gd name="connsiteY17220" fmla="*/ 368103 h 1447571"/>
                <a:gd name="connsiteX17221" fmla="*/ 2275721 w 2566912"/>
                <a:gd name="connsiteY17221" fmla="*/ 372199 h 1447571"/>
                <a:gd name="connsiteX17222" fmla="*/ 2275816 w 2566912"/>
                <a:gd name="connsiteY17222" fmla="*/ 374104 h 1447571"/>
                <a:gd name="connsiteX17223" fmla="*/ 2276102 w 2566912"/>
                <a:gd name="connsiteY17223" fmla="*/ 377533 h 1447571"/>
                <a:gd name="connsiteX17224" fmla="*/ 2276674 w 2566912"/>
                <a:gd name="connsiteY17224" fmla="*/ 380104 h 1447571"/>
                <a:gd name="connsiteX17225" fmla="*/ 2277912 w 2566912"/>
                <a:gd name="connsiteY17225" fmla="*/ 385438 h 1447571"/>
                <a:gd name="connsiteX17226" fmla="*/ 2278674 w 2566912"/>
                <a:gd name="connsiteY17226" fmla="*/ 387248 h 1447571"/>
                <a:gd name="connsiteX17227" fmla="*/ 2279627 w 2566912"/>
                <a:gd name="connsiteY17227" fmla="*/ 390011 h 1447571"/>
                <a:gd name="connsiteX17228" fmla="*/ 2280770 w 2566912"/>
                <a:gd name="connsiteY17228" fmla="*/ 394487 h 1447571"/>
                <a:gd name="connsiteX17229" fmla="*/ 2282008 w 2566912"/>
                <a:gd name="connsiteY17229" fmla="*/ 396487 h 1447571"/>
                <a:gd name="connsiteX17230" fmla="*/ 2284198 w 2566912"/>
                <a:gd name="connsiteY17230" fmla="*/ 400393 h 1447571"/>
                <a:gd name="connsiteX17231" fmla="*/ 2286484 w 2566912"/>
                <a:gd name="connsiteY17231" fmla="*/ 408203 h 1447571"/>
                <a:gd name="connsiteX17232" fmla="*/ 2285532 w 2566912"/>
                <a:gd name="connsiteY17232" fmla="*/ 417061 h 1447571"/>
                <a:gd name="connsiteX17233" fmla="*/ 2284389 w 2566912"/>
                <a:gd name="connsiteY17233" fmla="*/ 418395 h 1447571"/>
                <a:gd name="connsiteX17234" fmla="*/ 2281436 w 2566912"/>
                <a:gd name="connsiteY17234" fmla="*/ 422491 h 1447571"/>
                <a:gd name="connsiteX17235" fmla="*/ 2279912 w 2566912"/>
                <a:gd name="connsiteY17235" fmla="*/ 426967 h 1447571"/>
                <a:gd name="connsiteX17236" fmla="*/ 2278388 w 2566912"/>
                <a:gd name="connsiteY17236" fmla="*/ 431444 h 1447571"/>
                <a:gd name="connsiteX17237" fmla="*/ 2277055 w 2566912"/>
                <a:gd name="connsiteY17237" fmla="*/ 438207 h 1447571"/>
                <a:gd name="connsiteX17238" fmla="*/ 2277340 w 2566912"/>
                <a:gd name="connsiteY17238" fmla="*/ 439540 h 1447571"/>
                <a:gd name="connsiteX17239" fmla="*/ 2277435 w 2566912"/>
                <a:gd name="connsiteY17239" fmla="*/ 443350 h 1447571"/>
                <a:gd name="connsiteX17240" fmla="*/ 2274769 w 2566912"/>
                <a:gd name="connsiteY17240" fmla="*/ 452685 h 1447571"/>
                <a:gd name="connsiteX17241" fmla="*/ 2274483 w 2566912"/>
                <a:gd name="connsiteY17241" fmla="*/ 454209 h 1447571"/>
                <a:gd name="connsiteX17242" fmla="*/ 2274007 w 2566912"/>
                <a:gd name="connsiteY17242" fmla="*/ 457352 h 1447571"/>
                <a:gd name="connsiteX17243" fmla="*/ 2274007 w 2566912"/>
                <a:gd name="connsiteY17243" fmla="*/ 458781 h 1447571"/>
                <a:gd name="connsiteX17244" fmla="*/ 2273054 w 2566912"/>
                <a:gd name="connsiteY17244" fmla="*/ 463543 h 1447571"/>
                <a:gd name="connsiteX17245" fmla="*/ 2271245 w 2566912"/>
                <a:gd name="connsiteY17245" fmla="*/ 467639 h 1447571"/>
                <a:gd name="connsiteX17246" fmla="*/ 2270768 w 2566912"/>
                <a:gd name="connsiteY17246" fmla="*/ 469163 h 1447571"/>
                <a:gd name="connsiteX17247" fmla="*/ 2270006 w 2566912"/>
                <a:gd name="connsiteY17247" fmla="*/ 470782 h 1447571"/>
                <a:gd name="connsiteX17248" fmla="*/ 2266863 w 2566912"/>
                <a:gd name="connsiteY17248" fmla="*/ 478688 h 1447571"/>
                <a:gd name="connsiteX17249" fmla="*/ 2266958 w 2566912"/>
                <a:gd name="connsiteY17249" fmla="*/ 479926 h 1447571"/>
                <a:gd name="connsiteX17250" fmla="*/ 2266482 w 2566912"/>
                <a:gd name="connsiteY17250" fmla="*/ 481641 h 1447571"/>
                <a:gd name="connsiteX17251" fmla="*/ 2264482 w 2566912"/>
                <a:gd name="connsiteY17251" fmla="*/ 482879 h 1447571"/>
                <a:gd name="connsiteX17252" fmla="*/ 2262672 w 2566912"/>
                <a:gd name="connsiteY17252" fmla="*/ 484022 h 1447571"/>
                <a:gd name="connsiteX17253" fmla="*/ 2258290 w 2566912"/>
                <a:gd name="connsiteY17253" fmla="*/ 484213 h 1447571"/>
                <a:gd name="connsiteX17254" fmla="*/ 2256957 w 2566912"/>
                <a:gd name="connsiteY17254" fmla="*/ 484117 h 1447571"/>
                <a:gd name="connsiteX17255" fmla="*/ 2256100 w 2566912"/>
                <a:gd name="connsiteY17255" fmla="*/ 484117 h 1447571"/>
                <a:gd name="connsiteX17256" fmla="*/ 2252766 w 2566912"/>
                <a:gd name="connsiteY17256" fmla="*/ 483832 h 1447571"/>
                <a:gd name="connsiteX17257" fmla="*/ 2252290 w 2566912"/>
                <a:gd name="connsiteY17257" fmla="*/ 483355 h 1447571"/>
                <a:gd name="connsiteX17258" fmla="*/ 2249051 w 2566912"/>
                <a:gd name="connsiteY17258" fmla="*/ 480879 h 1447571"/>
                <a:gd name="connsiteX17259" fmla="*/ 2248099 w 2566912"/>
                <a:gd name="connsiteY17259" fmla="*/ 480688 h 1447571"/>
                <a:gd name="connsiteX17260" fmla="*/ 2244955 w 2566912"/>
                <a:gd name="connsiteY17260" fmla="*/ 480784 h 1447571"/>
                <a:gd name="connsiteX17261" fmla="*/ 2244765 w 2566912"/>
                <a:gd name="connsiteY17261" fmla="*/ 480879 h 1447571"/>
                <a:gd name="connsiteX17262" fmla="*/ 2242765 w 2566912"/>
                <a:gd name="connsiteY17262" fmla="*/ 483832 h 1447571"/>
                <a:gd name="connsiteX17263" fmla="*/ 2243241 w 2566912"/>
                <a:gd name="connsiteY17263" fmla="*/ 486022 h 1447571"/>
                <a:gd name="connsiteX17264" fmla="*/ 2243717 w 2566912"/>
                <a:gd name="connsiteY17264" fmla="*/ 488690 h 1447571"/>
                <a:gd name="connsiteX17265" fmla="*/ 2241336 w 2566912"/>
                <a:gd name="connsiteY17265" fmla="*/ 488594 h 1447571"/>
                <a:gd name="connsiteX17266" fmla="*/ 2239526 w 2566912"/>
                <a:gd name="connsiteY17266" fmla="*/ 488308 h 1447571"/>
                <a:gd name="connsiteX17267" fmla="*/ 2240764 w 2566912"/>
                <a:gd name="connsiteY17267" fmla="*/ 481450 h 1447571"/>
                <a:gd name="connsiteX17268" fmla="*/ 2241050 w 2566912"/>
                <a:gd name="connsiteY17268" fmla="*/ 479831 h 1447571"/>
                <a:gd name="connsiteX17269" fmla="*/ 2241431 w 2566912"/>
                <a:gd name="connsiteY17269" fmla="*/ 477355 h 1447571"/>
                <a:gd name="connsiteX17270" fmla="*/ 2238574 w 2566912"/>
                <a:gd name="connsiteY17270" fmla="*/ 472021 h 1447571"/>
                <a:gd name="connsiteX17271" fmla="*/ 2236287 w 2566912"/>
                <a:gd name="connsiteY17271" fmla="*/ 468115 h 1447571"/>
                <a:gd name="connsiteX17272" fmla="*/ 2236002 w 2566912"/>
                <a:gd name="connsiteY17272" fmla="*/ 464210 h 1447571"/>
                <a:gd name="connsiteX17273" fmla="*/ 2235907 w 2566912"/>
                <a:gd name="connsiteY17273" fmla="*/ 462877 h 1447571"/>
                <a:gd name="connsiteX17274" fmla="*/ 2237812 w 2566912"/>
                <a:gd name="connsiteY17274" fmla="*/ 458781 h 1447571"/>
                <a:gd name="connsiteX17275" fmla="*/ 2241431 w 2566912"/>
                <a:gd name="connsiteY17275" fmla="*/ 455638 h 1447571"/>
                <a:gd name="connsiteX17276" fmla="*/ 2243812 w 2566912"/>
                <a:gd name="connsiteY17276" fmla="*/ 455828 h 1447571"/>
                <a:gd name="connsiteX17277" fmla="*/ 2246003 w 2566912"/>
                <a:gd name="connsiteY17277" fmla="*/ 456114 h 1447571"/>
                <a:gd name="connsiteX17278" fmla="*/ 2248194 w 2566912"/>
                <a:gd name="connsiteY17278" fmla="*/ 454114 h 1447571"/>
                <a:gd name="connsiteX17279" fmla="*/ 2248575 w 2566912"/>
                <a:gd name="connsiteY17279" fmla="*/ 452685 h 1447571"/>
                <a:gd name="connsiteX17280" fmla="*/ 2247432 w 2566912"/>
                <a:gd name="connsiteY17280" fmla="*/ 447446 h 1447571"/>
                <a:gd name="connsiteX17281" fmla="*/ 2247146 w 2566912"/>
                <a:gd name="connsiteY17281" fmla="*/ 446970 h 1447571"/>
                <a:gd name="connsiteX17282" fmla="*/ 2246194 w 2566912"/>
                <a:gd name="connsiteY17282" fmla="*/ 443446 h 1447571"/>
                <a:gd name="connsiteX17283" fmla="*/ 2246479 w 2566912"/>
                <a:gd name="connsiteY17283" fmla="*/ 441731 h 1447571"/>
                <a:gd name="connsiteX17284" fmla="*/ 2246955 w 2566912"/>
                <a:gd name="connsiteY17284" fmla="*/ 438683 h 1447571"/>
                <a:gd name="connsiteX17285" fmla="*/ 2247622 w 2566912"/>
                <a:gd name="connsiteY17285" fmla="*/ 430778 h 1447571"/>
                <a:gd name="connsiteX17286" fmla="*/ 2248194 w 2566912"/>
                <a:gd name="connsiteY17286" fmla="*/ 425348 h 1447571"/>
                <a:gd name="connsiteX17287" fmla="*/ 2249337 w 2566912"/>
                <a:gd name="connsiteY17287" fmla="*/ 423824 h 1447571"/>
                <a:gd name="connsiteX17288" fmla="*/ 2250575 w 2566912"/>
                <a:gd name="connsiteY17288" fmla="*/ 422205 h 1447571"/>
                <a:gd name="connsiteX17289" fmla="*/ 2249527 w 2566912"/>
                <a:gd name="connsiteY17289" fmla="*/ 416871 h 1447571"/>
                <a:gd name="connsiteX17290" fmla="*/ 2248956 w 2566912"/>
                <a:gd name="connsiteY17290" fmla="*/ 414395 h 1447571"/>
                <a:gd name="connsiteX17291" fmla="*/ 2248765 w 2566912"/>
                <a:gd name="connsiteY17291" fmla="*/ 413442 h 1447571"/>
                <a:gd name="connsiteX17292" fmla="*/ 2247813 w 2566912"/>
                <a:gd name="connsiteY17292" fmla="*/ 410870 h 1447571"/>
                <a:gd name="connsiteX17293" fmla="*/ 2247813 w 2566912"/>
                <a:gd name="connsiteY17293" fmla="*/ 410870 h 1447571"/>
                <a:gd name="connsiteX17294" fmla="*/ 2248099 w 2566912"/>
                <a:gd name="connsiteY17294" fmla="*/ 410394 h 1447571"/>
                <a:gd name="connsiteX17295" fmla="*/ 2248575 w 2566912"/>
                <a:gd name="connsiteY17295" fmla="*/ 404393 h 1447571"/>
                <a:gd name="connsiteX17296" fmla="*/ 2248670 w 2566912"/>
                <a:gd name="connsiteY17296" fmla="*/ 402869 h 1447571"/>
                <a:gd name="connsiteX17297" fmla="*/ 2250385 w 2566912"/>
                <a:gd name="connsiteY17297" fmla="*/ 399631 h 1447571"/>
                <a:gd name="connsiteX17298" fmla="*/ 2251623 w 2566912"/>
                <a:gd name="connsiteY17298" fmla="*/ 397630 h 1447571"/>
                <a:gd name="connsiteX17299" fmla="*/ 2252099 w 2566912"/>
                <a:gd name="connsiteY17299" fmla="*/ 392868 h 1447571"/>
                <a:gd name="connsiteX17300" fmla="*/ 2252099 w 2566912"/>
                <a:gd name="connsiteY17300" fmla="*/ 391153 h 1447571"/>
                <a:gd name="connsiteX17301" fmla="*/ 2255433 w 2566912"/>
                <a:gd name="connsiteY17301" fmla="*/ 387058 h 1447571"/>
                <a:gd name="connsiteX17302" fmla="*/ 2256766 w 2566912"/>
                <a:gd name="connsiteY17302" fmla="*/ 385724 h 1447571"/>
                <a:gd name="connsiteX17303" fmla="*/ 2258767 w 2566912"/>
                <a:gd name="connsiteY17303" fmla="*/ 380390 h 1447571"/>
                <a:gd name="connsiteX17304" fmla="*/ 2258957 w 2566912"/>
                <a:gd name="connsiteY17304" fmla="*/ 379723 h 1447571"/>
                <a:gd name="connsiteX17305" fmla="*/ 2262100 w 2566912"/>
                <a:gd name="connsiteY17305" fmla="*/ 373342 h 1447571"/>
                <a:gd name="connsiteX17306" fmla="*/ 2264958 w 2566912"/>
                <a:gd name="connsiteY17306" fmla="*/ 369722 h 1447571"/>
                <a:gd name="connsiteX17307" fmla="*/ 2264101 w 2566912"/>
                <a:gd name="connsiteY17307" fmla="*/ 360673 h 1447571"/>
                <a:gd name="connsiteX17308" fmla="*/ 2262481 w 2566912"/>
                <a:gd name="connsiteY17308" fmla="*/ 358768 h 1447571"/>
                <a:gd name="connsiteX17309" fmla="*/ 2257909 w 2566912"/>
                <a:gd name="connsiteY17309" fmla="*/ 353815 h 1447571"/>
                <a:gd name="connsiteX17310" fmla="*/ 2254099 w 2566912"/>
                <a:gd name="connsiteY17310" fmla="*/ 350767 h 1447571"/>
                <a:gd name="connsiteX17311" fmla="*/ 2254099 w 2566912"/>
                <a:gd name="connsiteY17311" fmla="*/ 350482 h 1447571"/>
                <a:gd name="connsiteX17312" fmla="*/ 2257624 w 2566912"/>
                <a:gd name="connsiteY17312" fmla="*/ 349624 h 1447571"/>
                <a:gd name="connsiteX17313" fmla="*/ 2260386 w 2566912"/>
                <a:gd name="connsiteY17313" fmla="*/ 350101 h 1447571"/>
                <a:gd name="connsiteX17314" fmla="*/ 2261053 w 2566912"/>
                <a:gd name="connsiteY17314" fmla="*/ 350291 h 1447571"/>
                <a:gd name="connsiteX17315" fmla="*/ 2265148 w 2566912"/>
                <a:gd name="connsiteY17315" fmla="*/ 350577 h 1447571"/>
                <a:gd name="connsiteX17316" fmla="*/ 2267720 w 2566912"/>
                <a:gd name="connsiteY17316" fmla="*/ 350101 h 1447571"/>
                <a:gd name="connsiteX17317" fmla="*/ 2267149 w 2566912"/>
                <a:gd name="connsiteY17317" fmla="*/ 350101 h 1447571"/>
                <a:gd name="connsiteX17318" fmla="*/ 2029500 w 2566912"/>
                <a:gd name="connsiteY17318" fmla="*/ 95116 h 1447571"/>
                <a:gd name="connsiteX17319" fmla="*/ 2030738 w 2566912"/>
                <a:gd name="connsiteY17319" fmla="*/ 95116 h 1447571"/>
                <a:gd name="connsiteX17320" fmla="*/ 2032548 w 2566912"/>
                <a:gd name="connsiteY17320" fmla="*/ 94069 h 1447571"/>
                <a:gd name="connsiteX17321" fmla="*/ 2035215 w 2566912"/>
                <a:gd name="connsiteY17321" fmla="*/ 92735 h 1447571"/>
                <a:gd name="connsiteX17322" fmla="*/ 2041025 w 2566912"/>
                <a:gd name="connsiteY17322" fmla="*/ 92735 h 1447571"/>
                <a:gd name="connsiteX17323" fmla="*/ 2042740 w 2566912"/>
                <a:gd name="connsiteY17323" fmla="*/ 92545 h 1447571"/>
                <a:gd name="connsiteX17324" fmla="*/ 2047883 w 2566912"/>
                <a:gd name="connsiteY17324" fmla="*/ 91973 h 1447571"/>
                <a:gd name="connsiteX17325" fmla="*/ 2052836 w 2566912"/>
                <a:gd name="connsiteY17325" fmla="*/ 94259 h 1447571"/>
                <a:gd name="connsiteX17326" fmla="*/ 2052931 w 2566912"/>
                <a:gd name="connsiteY17326" fmla="*/ 94545 h 1447571"/>
                <a:gd name="connsiteX17327" fmla="*/ 2052836 w 2566912"/>
                <a:gd name="connsiteY17327" fmla="*/ 94735 h 1447571"/>
                <a:gd name="connsiteX17328" fmla="*/ 2052931 w 2566912"/>
                <a:gd name="connsiteY17328" fmla="*/ 94926 h 1447571"/>
                <a:gd name="connsiteX17329" fmla="*/ 2055027 w 2566912"/>
                <a:gd name="connsiteY17329" fmla="*/ 97879 h 1447571"/>
                <a:gd name="connsiteX17330" fmla="*/ 2052836 w 2566912"/>
                <a:gd name="connsiteY17330" fmla="*/ 99022 h 1447571"/>
                <a:gd name="connsiteX17331" fmla="*/ 2049217 w 2566912"/>
                <a:gd name="connsiteY17331" fmla="*/ 102927 h 1447571"/>
                <a:gd name="connsiteX17332" fmla="*/ 2047597 w 2566912"/>
                <a:gd name="connsiteY17332" fmla="*/ 104832 h 1447571"/>
                <a:gd name="connsiteX17333" fmla="*/ 2046359 w 2566912"/>
                <a:gd name="connsiteY17333" fmla="*/ 105499 h 1447571"/>
                <a:gd name="connsiteX17334" fmla="*/ 2043787 w 2566912"/>
                <a:gd name="connsiteY17334" fmla="*/ 107308 h 1447571"/>
                <a:gd name="connsiteX17335" fmla="*/ 2043216 w 2566912"/>
                <a:gd name="connsiteY17335" fmla="*/ 108356 h 1447571"/>
                <a:gd name="connsiteX17336" fmla="*/ 2040739 w 2566912"/>
                <a:gd name="connsiteY17336" fmla="*/ 111309 h 1447571"/>
                <a:gd name="connsiteX17337" fmla="*/ 2037787 w 2566912"/>
                <a:gd name="connsiteY17337" fmla="*/ 110928 h 1447571"/>
                <a:gd name="connsiteX17338" fmla="*/ 2035215 w 2566912"/>
                <a:gd name="connsiteY17338" fmla="*/ 110642 h 1447571"/>
                <a:gd name="connsiteX17339" fmla="*/ 2033024 w 2566912"/>
                <a:gd name="connsiteY17339" fmla="*/ 107404 h 1447571"/>
                <a:gd name="connsiteX17340" fmla="*/ 2033024 w 2566912"/>
                <a:gd name="connsiteY17340" fmla="*/ 107118 h 1447571"/>
                <a:gd name="connsiteX17341" fmla="*/ 2032738 w 2566912"/>
                <a:gd name="connsiteY17341" fmla="*/ 103689 h 1447571"/>
                <a:gd name="connsiteX17342" fmla="*/ 2031119 w 2566912"/>
                <a:gd name="connsiteY17342" fmla="*/ 99974 h 1447571"/>
                <a:gd name="connsiteX17343" fmla="*/ 2030167 w 2566912"/>
                <a:gd name="connsiteY17343" fmla="*/ 98545 h 1447571"/>
                <a:gd name="connsiteX17344" fmla="*/ 2029500 w 2566912"/>
                <a:gd name="connsiteY17344" fmla="*/ 95307 h 1447571"/>
                <a:gd name="connsiteX17345" fmla="*/ 2029500 w 2566912"/>
                <a:gd name="connsiteY17345" fmla="*/ 95116 h 1447571"/>
                <a:gd name="connsiteX17346" fmla="*/ 2013498 w 2566912"/>
                <a:gd name="connsiteY17346" fmla="*/ 109404 h 1447571"/>
                <a:gd name="connsiteX17347" fmla="*/ 2018261 w 2566912"/>
                <a:gd name="connsiteY17347" fmla="*/ 105880 h 1447571"/>
                <a:gd name="connsiteX17348" fmla="*/ 2018070 w 2566912"/>
                <a:gd name="connsiteY17348" fmla="*/ 105022 h 1447571"/>
                <a:gd name="connsiteX17349" fmla="*/ 2015117 w 2566912"/>
                <a:gd name="connsiteY17349" fmla="*/ 104070 h 1447571"/>
                <a:gd name="connsiteX17350" fmla="*/ 2012736 w 2566912"/>
                <a:gd name="connsiteY17350" fmla="*/ 103403 h 1447571"/>
                <a:gd name="connsiteX17351" fmla="*/ 2012069 w 2566912"/>
                <a:gd name="connsiteY17351" fmla="*/ 102832 h 1447571"/>
                <a:gd name="connsiteX17352" fmla="*/ 2011307 w 2566912"/>
                <a:gd name="connsiteY17352" fmla="*/ 102070 h 1447571"/>
                <a:gd name="connsiteX17353" fmla="*/ 2011498 w 2566912"/>
                <a:gd name="connsiteY17353" fmla="*/ 101879 h 1447571"/>
                <a:gd name="connsiteX17354" fmla="*/ 2013212 w 2566912"/>
                <a:gd name="connsiteY17354" fmla="*/ 100927 h 1447571"/>
                <a:gd name="connsiteX17355" fmla="*/ 2015403 w 2566912"/>
                <a:gd name="connsiteY17355" fmla="*/ 99688 h 1447571"/>
                <a:gd name="connsiteX17356" fmla="*/ 2015498 w 2566912"/>
                <a:gd name="connsiteY17356" fmla="*/ 99593 h 1447571"/>
                <a:gd name="connsiteX17357" fmla="*/ 2016546 w 2566912"/>
                <a:gd name="connsiteY17357" fmla="*/ 97879 h 1447571"/>
                <a:gd name="connsiteX17358" fmla="*/ 2015784 w 2566912"/>
                <a:gd name="connsiteY17358" fmla="*/ 96926 h 1447571"/>
                <a:gd name="connsiteX17359" fmla="*/ 2014355 w 2566912"/>
                <a:gd name="connsiteY17359" fmla="*/ 95593 h 1447571"/>
                <a:gd name="connsiteX17360" fmla="*/ 2014546 w 2566912"/>
                <a:gd name="connsiteY17360" fmla="*/ 94640 h 1447571"/>
                <a:gd name="connsiteX17361" fmla="*/ 2017403 w 2566912"/>
                <a:gd name="connsiteY17361" fmla="*/ 92068 h 1447571"/>
                <a:gd name="connsiteX17362" fmla="*/ 2023594 w 2566912"/>
                <a:gd name="connsiteY17362" fmla="*/ 93211 h 1447571"/>
                <a:gd name="connsiteX17363" fmla="*/ 2026166 w 2566912"/>
                <a:gd name="connsiteY17363" fmla="*/ 94069 h 1447571"/>
                <a:gd name="connsiteX17364" fmla="*/ 2028642 w 2566912"/>
                <a:gd name="connsiteY17364" fmla="*/ 94926 h 1447571"/>
                <a:gd name="connsiteX17365" fmla="*/ 2029500 w 2566912"/>
                <a:gd name="connsiteY17365" fmla="*/ 98736 h 1447571"/>
                <a:gd name="connsiteX17366" fmla="*/ 2030452 w 2566912"/>
                <a:gd name="connsiteY17366" fmla="*/ 100165 h 1447571"/>
                <a:gd name="connsiteX17367" fmla="*/ 2031881 w 2566912"/>
                <a:gd name="connsiteY17367" fmla="*/ 103403 h 1447571"/>
                <a:gd name="connsiteX17368" fmla="*/ 2032167 w 2566912"/>
                <a:gd name="connsiteY17368" fmla="*/ 106927 h 1447571"/>
                <a:gd name="connsiteX17369" fmla="*/ 2032167 w 2566912"/>
                <a:gd name="connsiteY17369" fmla="*/ 107213 h 1447571"/>
                <a:gd name="connsiteX17370" fmla="*/ 2034262 w 2566912"/>
                <a:gd name="connsiteY17370" fmla="*/ 110547 h 1447571"/>
                <a:gd name="connsiteX17371" fmla="*/ 2034167 w 2566912"/>
                <a:gd name="connsiteY17371" fmla="*/ 110642 h 1447571"/>
                <a:gd name="connsiteX17372" fmla="*/ 2032643 w 2566912"/>
                <a:gd name="connsiteY17372" fmla="*/ 113119 h 1447571"/>
                <a:gd name="connsiteX17373" fmla="*/ 2032738 w 2566912"/>
                <a:gd name="connsiteY17373" fmla="*/ 113309 h 1447571"/>
                <a:gd name="connsiteX17374" fmla="*/ 2034072 w 2566912"/>
                <a:gd name="connsiteY17374" fmla="*/ 115786 h 1447571"/>
                <a:gd name="connsiteX17375" fmla="*/ 2030452 w 2566912"/>
                <a:gd name="connsiteY17375" fmla="*/ 115976 h 1447571"/>
                <a:gd name="connsiteX17376" fmla="*/ 2027786 w 2566912"/>
                <a:gd name="connsiteY17376" fmla="*/ 116167 h 1447571"/>
                <a:gd name="connsiteX17377" fmla="*/ 2025023 w 2566912"/>
                <a:gd name="connsiteY17377" fmla="*/ 114166 h 1447571"/>
                <a:gd name="connsiteX17378" fmla="*/ 2023690 w 2566912"/>
                <a:gd name="connsiteY17378" fmla="*/ 112833 h 1447571"/>
                <a:gd name="connsiteX17379" fmla="*/ 2019594 w 2566912"/>
                <a:gd name="connsiteY17379" fmla="*/ 112928 h 1447571"/>
                <a:gd name="connsiteX17380" fmla="*/ 2018165 w 2566912"/>
                <a:gd name="connsiteY17380" fmla="*/ 113309 h 1447571"/>
                <a:gd name="connsiteX17381" fmla="*/ 2014736 w 2566912"/>
                <a:gd name="connsiteY17381" fmla="*/ 112261 h 1447571"/>
                <a:gd name="connsiteX17382" fmla="*/ 2012355 w 2566912"/>
                <a:gd name="connsiteY17382" fmla="*/ 109499 h 1447571"/>
                <a:gd name="connsiteX17383" fmla="*/ 2013498 w 2566912"/>
                <a:gd name="connsiteY17383" fmla="*/ 109404 h 1447571"/>
                <a:gd name="connsiteX17384" fmla="*/ 1797376 w 2566912"/>
                <a:gd name="connsiteY17384" fmla="*/ 214084 h 1447571"/>
                <a:gd name="connsiteX17385" fmla="*/ 1794899 w 2566912"/>
                <a:gd name="connsiteY17385" fmla="*/ 211036 h 1447571"/>
                <a:gd name="connsiteX17386" fmla="*/ 1793756 w 2566912"/>
                <a:gd name="connsiteY17386" fmla="*/ 205511 h 1447571"/>
                <a:gd name="connsiteX17387" fmla="*/ 1794042 w 2566912"/>
                <a:gd name="connsiteY17387" fmla="*/ 203797 h 1447571"/>
                <a:gd name="connsiteX17388" fmla="*/ 1794328 w 2566912"/>
                <a:gd name="connsiteY17388" fmla="*/ 201225 h 1447571"/>
                <a:gd name="connsiteX17389" fmla="*/ 1791851 w 2566912"/>
                <a:gd name="connsiteY17389" fmla="*/ 196843 h 1447571"/>
                <a:gd name="connsiteX17390" fmla="*/ 1790613 w 2566912"/>
                <a:gd name="connsiteY17390" fmla="*/ 194748 h 1447571"/>
                <a:gd name="connsiteX17391" fmla="*/ 1789946 w 2566912"/>
                <a:gd name="connsiteY17391" fmla="*/ 193319 h 1447571"/>
                <a:gd name="connsiteX17392" fmla="*/ 1790613 w 2566912"/>
                <a:gd name="connsiteY17392" fmla="*/ 191033 h 1447571"/>
                <a:gd name="connsiteX17393" fmla="*/ 1790803 w 2566912"/>
                <a:gd name="connsiteY17393" fmla="*/ 190843 h 1447571"/>
                <a:gd name="connsiteX17394" fmla="*/ 1790708 w 2566912"/>
                <a:gd name="connsiteY17394" fmla="*/ 188080 h 1447571"/>
                <a:gd name="connsiteX17395" fmla="*/ 1788708 w 2566912"/>
                <a:gd name="connsiteY17395" fmla="*/ 185318 h 1447571"/>
                <a:gd name="connsiteX17396" fmla="*/ 1786231 w 2566912"/>
                <a:gd name="connsiteY17396" fmla="*/ 185318 h 1447571"/>
                <a:gd name="connsiteX17397" fmla="*/ 1785088 w 2566912"/>
                <a:gd name="connsiteY17397" fmla="*/ 185509 h 1447571"/>
                <a:gd name="connsiteX17398" fmla="*/ 1782802 w 2566912"/>
                <a:gd name="connsiteY17398" fmla="*/ 184937 h 1447571"/>
                <a:gd name="connsiteX17399" fmla="*/ 1778040 w 2566912"/>
                <a:gd name="connsiteY17399" fmla="*/ 183699 h 1447571"/>
                <a:gd name="connsiteX17400" fmla="*/ 1771944 w 2566912"/>
                <a:gd name="connsiteY17400" fmla="*/ 181699 h 1447571"/>
                <a:gd name="connsiteX17401" fmla="*/ 1770324 w 2566912"/>
                <a:gd name="connsiteY17401" fmla="*/ 177793 h 1447571"/>
                <a:gd name="connsiteX17402" fmla="*/ 1766324 w 2566912"/>
                <a:gd name="connsiteY17402" fmla="*/ 173793 h 1447571"/>
                <a:gd name="connsiteX17403" fmla="*/ 1766038 w 2566912"/>
                <a:gd name="connsiteY17403" fmla="*/ 173602 h 1447571"/>
                <a:gd name="connsiteX17404" fmla="*/ 1765943 w 2566912"/>
                <a:gd name="connsiteY17404" fmla="*/ 171697 h 1447571"/>
                <a:gd name="connsiteX17405" fmla="*/ 1765181 w 2566912"/>
                <a:gd name="connsiteY17405" fmla="*/ 168840 h 1447571"/>
                <a:gd name="connsiteX17406" fmla="*/ 1764895 w 2566912"/>
                <a:gd name="connsiteY17406" fmla="*/ 168268 h 1447571"/>
                <a:gd name="connsiteX17407" fmla="*/ 1767753 w 2566912"/>
                <a:gd name="connsiteY17407" fmla="*/ 165030 h 1447571"/>
                <a:gd name="connsiteX17408" fmla="*/ 1768229 w 2566912"/>
                <a:gd name="connsiteY17408" fmla="*/ 164554 h 1447571"/>
                <a:gd name="connsiteX17409" fmla="*/ 1775468 w 2566912"/>
                <a:gd name="connsiteY17409" fmla="*/ 162649 h 1447571"/>
                <a:gd name="connsiteX17410" fmla="*/ 1777564 w 2566912"/>
                <a:gd name="connsiteY17410" fmla="*/ 162172 h 1447571"/>
                <a:gd name="connsiteX17411" fmla="*/ 1781945 w 2566912"/>
                <a:gd name="connsiteY17411" fmla="*/ 159982 h 1447571"/>
                <a:gd name="connsiteX17412" fmla="*/ 1784136 w 2566912"/>
                <a:gd name="connsiteY17412" fmla="*/ 159886 h 1447571"/>
                <a:gd name="connsiteX17413" fmla="*/ 1786898 w 2566912"/>
                <a:gd name="connsiteY17413" fmla="*/ 159696 h 1447571"/>
                <a:gd name="connsiteX17414" fmla="*/ 1788612 w 2566912"/>
                <a:gd name="connsiteY17414" fmla="*/ 157219 h 1447571"/>
                <a:gd name="connsiteX17415" fmla="*/ 1793661 w 2566912"/>
                <a:gd name="connsiteY17415" fmla="*/ 154648 h 1447571"/>
                <a:gd name="connsiteX17416" fmla="*/ 1796614 w 2566912"/>
                <a:gd name="connsiteY17416" fmla="*/ 155600 h 1447571"/>
                <a:gd name="connsiteX17417" fmla="*/ 1796137 w 2566912"/>
                <a:gd name="connsiteY17417" fmla="*/ 157981 h 1447571"/>
                <a:gd name="connsiteX17418" fmla="*/ 1793661 w 2566912"/>
                <a:gd name="connsiteY17418" fmla="*/ 160648 h 1447571"/>
                <a:gd name="connsiteX17419" fmla="*/ 1793470 w 2566912"/>
                <a:gd name="connsiteY17419" fmla="*/ 161220 h 1447571"/>
                <a:gd name="connsiteX17420" fmla="*/ 1793280 w 2566912"/>
                <a:gd name="connsiteY17420" fmla="*/ 163030 h 1447571"/>
                <a:gd name="connsiteX17421" fmla="*/ 1794328 w 2566912"/>
                <a:gd name="connsiteY17421" fmla="*/ 163315 h 1447571"/>
                <a:gd name="connsiteX17422" fmla="*/ 1796614 w 2566912"/>
                <a:gd name="connsiteY17422" fmla="*/ 161887 h 1447571"/>
                <a:gd name="connsiteX17423" fmla="*/ 1797471 w 2566912"/>
                <a:gd name="connsiteY17423" fmla="*/ 161029 h 1447571"/>
                <a:gd name="connsiteX17424" fmla="*/ 1802424 w 2566912"/>
                <a:gd name="connsiteY17424" fmla="*/ 156838 h 1447571"/>
                <a:gd name="connsiteX17425" fmla="*/ 1802900 w 2566912"/>
                <a:gd name="connsiteY17425" fmla="*/ 153600 h 1447571"/>
                <a:gd name="connsiteX17426" fmla="*/ 1801852 w 2566912"/>
                <a:gd name="connsiteY17426" fmla="*/ 150933 h 1447571"/>
                <a:gd name="connsiteX17427" fmla="*/ 1801376 w 2566912"/>
                <a:gd name="connsiteY17427" fmla="*/ 150647 h 1447571"/>
                <a:gd name="connsiteX17428" fmla="*/ 1799947 w 2566912"/>
                <a:gd name="connsiteY17428" fmla="*/ 149218 h 1447571"/>
                <a:gd name="connsiteX17429" fmla="*/ 1800138 w 2566912"/>
                <a:gd name="connsiteY17429" fmla="*/ 148742 h 1447571"/>
                <a:gd name="connsiteX17430" fmla="*/ 1799757 w 2566912"/>
                <a:gd name="connsiteY17430" fmla="*/ 146456 h 1447571"/>
                <a:gd name="connsiteX17431" fmla="*/ 1798804 w 2566912"/>
                <a:gd name="connsiteY17431" fmla="*/ 145980 h 1447571"/>
                <a:gd name="connsiteX17432" fmla="*/ 1796233 w 2566912"/>
                <a:gd name="connsiteY17432" fmla="*/ 144265 h 1447571"/>
                <a:gd name="connsiteX17433" fmla="*/ 1794518 w 2566912"/>
                <a:gd name="connsiteY17433" fmla="*/ 137312 h 1447571"/>
                <a:gd name="connsiteX17434" fmla="*/ 1794994 w 2566912"/>
                <a:gd name="connsiteY17434" fmla="*/ 136741 h 1447571"/>
                <a:gd name="connsiteX17435" fmla="*/ 1797947 w 2566912"/>
                <a:gd name="connsiteY17435" fmla="*/ 133693 h 1447571"/>
                <a:gd name="connsiteX17436" fmla="*/ 1798614 w 2566912"/>
                <a:gd name="connsiteY17436" fmla="*/ 133597 h 1447571"/>
                <a:gd name="connsiteX17437" fmla="*/ 1802424 w 2566912"/>
                <a:gd name="connsiteY17437" fmla="*/ 131407 h 1447571"/>
                <a:gd name="connsiteX17438" fmla="*/ 1802138 w 2566912"/>
                <a:gd name="connsiteY17438" fmla="*/ 129787 h 1447571"/>
                <a:gd name="connsiteX17439" fmla="*/ 1802234 w 2566912"/>
                <a:gd name="connsiteY17439" fmla="*/ 127692 h 1447571"/>
                <a:gd name="connsiteX17440" fmla="*/ 1804138 w 2566912"/>
                <a:gd name="connsiteY17440" fmla="*/ 126263 h 1447571"/>
                <a:gd name="connsiteX17441" fmla="*/ 1806424 w 2566912"/>
                <a:gd name="connsiteY17441" fmla="*/ 123977 h 1447571"/>
                <a:gd name="connsiteX17442" fmla="*/ 1807091 w 2566912"/>
                <a:gd name="connsiteY17442" fmla="*/ 122358 h 1447571"/>
                <a:gd name="connsiteX17443" fmla="*/ 1807662 w 2566912"/>
                <a:gd name="connsiteY17443" fmla="*/ 122167 h 1447571"/>
                <a:gd name="connsiteX17444" fmla="*/ 1817283 w 2566912"/>
                <a:gd name="connsiteY17444" fmla="*/ 121501 h 1447571"/>
                <a:gd name="connsiteX17445" fmla="*/ 1820426 w 2566912"/>
                <a:gd name="connsiteY17445" fmla="*/ 120358 h 1447571"/>
                <a:gd name="connsiteX17446" fmla="*/ 1820617 w 2566912"/>
                <a:gd name="connsiteY17446" fmla="*/ 119500 h 1447571"/>
                <a:gd name="connsiteX17447" fmla="*/ 1821188 w 2566912"/>
                <a:gd name="connsiteY17447" fmla="*/ 116833 h 1447571"/>
                <a:gd name="connsiteX17448" fmla="*/ 1822331 w 2566912"/>
                <a:gd name="connsiteY17448" fmla="*/ 116452 h 1447571"/>
                <a:gd name="connsiteX17449" fmla="*/ 1826332 w 2566912"/>
                <a:gd name="connsiteY17449" fmla="*/ 114357 h 1447571"/>
                <a:gd name="connsiteX17450" fmla="*/ 1827379 w 2566912"/>
                <a:gd name="connsiteY17450" fmla="*/ 112452 h 1447571"/>
                <a:gd name="connsiteX17451" fmla="*/ 1828617 w 2566912"/>
                <a:gd name="connsiteY17451" fmla="*/ 110737 h 1447571"/>
                <a:gd name="connsiteX17452" fmla="*/ 1830237 w 2566912"/>
                <a:gd name="connsiteY17452" fmla="*/ 110071 h 1447571"/>
                <a:gd name="connsiteX17453" fmla="*/ 1834237 w 2566912"/>
                <a:gd name="connsiteY17453" fmla="*/ 108261 h 1447571"/>
                <a:gd name="connsiteX17454" fmla="*/ 1835285 w 2566912"/>
                <a:gd name="connsiteY17454" fmla="*/ 107594 h 1447571"/>
                <a:gd name="connsiteX17455" fmla="*/ 1839571 w 2566912"/>
                <a:gd name="connsiteY17455" fmla="*/ 105308 h 1447571"/>
                <a:gd name="connsiteX17456" fmla="*/ 1839571 w 2566912"/>
                <a:gd name="connsiteY17456" fmla="*/ 105308 h 1447571"/>
                <a:gd name="connsiteX17457" fmla="*/ 1839667 w 2566912"/>
                <a:gd name="connsiteY17457" fmla="*/ 106451 h 1447571"/>
                <a:gd name="connsiteX17458" fmla="*/ 1840048 w 2566912"/>
                <a:gd name="connsiteY17458" fmla="*/ 108356 h 1447571"/>
                <a:gd name="connsiteX17459" fmla="*/ 1840905 w 2566912"/>
                <a:gd name="connsiteY17459" fmla="*/ 108642 h 1447571"/>
                <a:gd name="connsiteX17460" fmla="*/ 1843191 w 2566912"/>
                <a:gd name="connsiteY17460" fmla="*/ 107499 h 1447571"/>
                <a:gd name="connsiteX17461" fmla="*/ 1844810 w 2566912"/>
                <a:gd name="connsiteY17461" fmla="*/ 106642 h 1447571"/>
                <a:gd name="connsiteX17462" fmla="*/ 1846048 w 2566912"/>
                <a:gd name="connsiteY17462" fmla="*/ 107213 h 1447571"/>
                <a:gd name="connsiteX17463" fmla="*/ 1848715 w 2566912"/>
                <a:gd name="connsiteY17463" fmla="*/ 107975 h 1447571"/>
                <a:gd name="connsiteX17464" fmla="*/ 1851192 w 2566912"/>
                <a:gd name="connsiteY17464" fmla="*/ 107213 h 1447571"/>
                <a:gd name="connsiteX17465" fmla="*/ 1852811 w 2566912"/>
                <a:gd name="connsiteY17465" fmla="*/ 106642 h 1447571"/>
                <a:gd name="connsiteX17466" fmla="*/ 1854621 w 2566912"/>
                <a:gd name="connsiteY17466" fmla="*/ 106261 h 1447571"/>
                <a:gd name="connsiteX17467" fmla="*/ 1857478 w 2566912"/>
                <a:gd name="connsiteY17467" fmla="*/ 105784 h 1447571"/>
                <a:gd name="connsiteX17468" fmla="*/ 1858240 w 2566912"/>
                <a:gd name="connsiteY17468" fmla="*/ 105784 h 1447571"/>
                <a:gd name="connsiteX17469" fmla="*/ 1862336 w 2566912"/>
                <a:gd name="connsiteY17469" fmla="*/ 105118 h 1447571"/>
                <a:gd name="connsiteX17470" fmla="*/ 1862431 w 2566912"/>
                <a:gd name="connsiteY17470" fmla="*/ 104070 h 1447571"/>
                <a:gd name="connsiteX17471" fmla="*/ 1859098 w 2566912"/>
                <a:gd name="connsiteY17471" fmla="*/ 100736 h 1447571"/>
                <a:gd name="connsiteX17472" fmla="*/ 1857859 w 2566912"/>
                <a:gd name="connsiteY17472" fmla="*/ 99688 h 1447571"/>
                <a:gd name="connsiteX17473" fmla="*/ 1855859 w 2566912"/>
                <a:gd name="connsiteY17473" fmla="*/ 97117 h 1447571"/>
                <a:gd name="connsiteX17474" fmla="*/ 1856526 w 2566912"/>
                <a:gd name="connsiteY17474" fmla="*/ 96736 h 1447571"/>
                <a:gd name="connsiteX17475" fmla="*/ 1857478 w 2566912"/>
                <a:gd name="connsiteY17475" fmla="*/ 96355 h 1447571"/>
                <a:gd name="connsiteX17476" fmla="*/ 1866051 w 2566912"/>
                <a:gd name="connsiteY17476" fmla="*/ 92735 h 1447571"/>
                <a:gd name="connsiteX17477" fmla="*/ 1867289 w 2566912"/>
                <a:gd name="connsiteY17477" fmla="*/ 93497 h 1447571"/>
                <a:gd name="connsiteX17478" fmla="*/ 1869765 w 2566912"/>
                <a:gd name="connsiteY17478" fmla="*/ 94735 h 1447571"/>
                <a:gd name="connsiteX17479" fmla="*/ 1875195 w 2566912"/>
                <a:gd name="connsiteY17479" fmla="*/ 93211 h 1447571"/>
                <a:gd name="connsiteX17480" fmla="*/ 1875576 w 2566912"/>
                <a:gd name="connsiteY17480" fmla="*/ 89782 h 1447571"/>
                <a:gd name="connsiteX17481" fmla="*/ 1874528 w 2566912"/>
                <a:gd name="connsiteY17481" fmla="*/ 89401 h 1447571"/>
                <a:gd name="connsiteX17482" fmla="*/ 1873671 w 2566912"/>
                <a:gd name="connsiteY17482" fmla="*/ 89497 h 1447571"/>
                <a:gd name="connsiteX17483" fmla="*/ 1870813 w 2566912"/>
                <a:gd name="connsiteY17483" fmla="*/ 89497 h 1447571"/>
                <a:gd name="connsiteX17484" fmla="*/ 1868337 w 2566912"/>
                <a:gd name="connsiteY17484" fmla="*/ 86925 h 1447571"/>
                <a:gd name="connsiteX17485" fmla="*/ 1867956 w 2566912"/>
                <a:gd name="connsiteY17485" fmla="*/ 86258 h 1447571"/>
                <a:gd name="connsiteX17486" fmla="*/ 1866337 w 2566912"/>
                <a:gd name="connsiteY17486" fmla="*/ 81972 h 1447571"/>
                <a:gd name="connsiteX17487" fmla="*/ 1867956 w 2566912"/>
                <a:gd name="connsiteY17487" fmla="*/ 79686 h 1447571"/>
                <a:gd name="connsiteX17488" fmla="*/ 1871385 w 2566912"/>
                <a:gd name="connsiteY17488" fmla="*/ 74066 h 1447571"/>
                <a:gd name="connsiteX17489" fmla="*/ 1872814 w 2566912"/>
                <a:gd name="connsiteY17489" fmla="*/ 68351 h 1447571"/>
                <a:gd name="connsiteX17490" fmla="*/ 1874243 w 2566912"/>
                <a:gd name="connsiteY17490" fmla="*/ 67684 h 1447571"/>
                <a:gd name="connsiteX17491" fmla="*/ 1876147 w 2566912"/>
                <a:gd name="connsiteY17491" fmla="*/ 67018 h 1447571"/>
                <a:gd name="connsiteX17492" fmla="*/ 1878338 w 2566912"/>
                <a:gd name="connsiteY17492" fmla="*/ 68446 h 1447571"/>
                <a:gd name="connsiteX17493" fmla="*/ 1879577 w 2566912"/>
                <a:gd name="connsiteY17493" fmla="*/ 69208 h 1447571"/>
                <a:gd name="connsiteX17494" fmla="*/ 1880243 w 2566912"/>
                <a:gd name="connsiteY17494" fmla="*/ 70542 h 1447571"/>
                <a:gd name="connsiteX17495" fmla="*/ 1879862 w 2566912"/>
                <a:gd name="connsiteY17495" fmla="*/ 71304 h 1447571"/>
                <a:gd name="connsiteX17496" fmla="*/ 1880243 w 2566912"/>
                <a:gd name="connsiteY17496" fmla="*/ 73971 h 1447571"/>
                <a:gd name="connsiteX17497" fmla="*/ 1882529 w 2566912"/>
                <a:gd name="connsiteY17497" fmla="*/ 76257 h 1447571"/>
                <a:gd name="connsiteX17498" fmla="*/ 1881481 w 2566912"/>
                <a:gd name="connsiteY17498" fmla="*/ 76638 h 1447571"/>
                <a:gd name="connsiteX17499" fmla="*/ 1879481 w 2566912"/>
                <a:gd name="connsiteY17499" fmla="*/ 77686 h 1447571"/>
                <a:gd name="connsiteX17500" fmla="*/ 1879671 w 2566912"/>
                <a:gd name="connsiteY17500" fmla="*/ 78543 h 1447571"/>
                <a:gd name="connsiteX17501" fmla="*/ 1880148 w 2566912"/>
                <a:gd name="connsiteY17501" fmla="*/ 79210 h 1447571"/>
                <a:gd name="connsiteX17502" fmla="*/ 1883005 w 2566912"/>
                <a:gd name="connsiteY17502" fmla="*/ 80829 h 1447571"/>
                <a:gd name="connsiteX17503" fmla="*/ 1886625 w 2566912"/>
                <a:gd name="connsiteY17503" fmla="*/ 80162 h 1447571"/>
                <a:gd name="connsiteX17504" fmla="*/ 1888625 w 2566912"/>
                <a:gd name="connsiteY17504" fmla="*/ 79781 h 1447571"/>
                <a:gd name="connsiteX17505" fmla="*/ 1889387 w 2566912"/>
                <a:gd name="connsiteY17505" fmla="*/ 79972 h 1447571"/>
                <a:gd name="connsiteX17506" fmla="*/ 1890530 w 2566912"/>
                <a:gd name="connsiteY17506" fmla="*/ 81019 h 1447571"/>
                <a:gd name="connsiteX17507" fmla="*/ 1891387 w 2566912"/>
                <a:gd name="connsiteY17507" fmla="*/ 86353 h 1447571"/>
                <a:gd name="connsiteX17508" fmla="*/ 1892244 w 2566912"/>
                <a:gd name="connsiteY17508" fmla="*/ 86068 h 1447571"/>
                <a:gd name="connsiteX17509" fmla="*/ 1893864 w 2566912"/>
                <a:gd name="connsiteY17509" fmla="*/ 83782 h 1447571"/>
                <a:gd name="connsiteX17510" fmla="*/ 1896245 w 2566912"/>
                <a:gd name="connsiteY17510" fmla="*/ 80638 h 1447571"/>
                <a:gd name="connsiteX17511" fmla="*/ 1907865 w 2566912"/>
                <a:gd name="connsiteY17511" fmla="*/ 75590 h 1447571"/>
                <a:gd name="connsiteX17512" fmla="*/ 1911580 w 2566912"/>
                <a:gd name="connsiteY17512" fmla="*/ 75304 h 1447571"/>
                <a:gd name="connsiteX17513" fmla="*/ 1916534 w 2566912"/>
                <a:gd name="connsiteY17513" fmla="*/ 74828 h 1447571"/>
                <a:gd name="connsiteX17514" fmla="*/ 1921010 w 2566912"/>
                <a:gd name="connsiteY17514" fmla="*/ 73018 h 1447571"/>
                <a:gd name="connsiteX17515" fmla="*/ 1926439 w 2566912"/>
                <a:gd name="connsiteY17515" fmla="*/ 70923 h 1447571"/>
                <a:gd name="connsiteX17516" fmla="*/ 1926820 w 2566912"/>
                <a:gd name="connsiteY17516" fmla="*/ 70923 h 1447571"/>
                <a:gd name="connsiteX17517" fmla="*/ 1930440 w 2566912"/>
                <a:gd name="connsiteY17517" fmla="*/ 71494 h 1447571"/>
                <a:gd name="connsiteX17518" fmla="*/ 1934250 w 2566912"/>
                <a:gd name="connsiteY17518" fmla="*/ 75019 h 1447571"/>
                <a:gd name="connsiteX17519" fmla="*/ 1935584 w 2566912"/>
                <a:gd name="connsiteY17519" fmla="*/ 74638 h 1447571"/>
                <a:gd name="connsiteX17520" fmla="*/ 1938060 w 2566912"/>
                <a:gd name="connsiteY17520" fmla="*/ 74161 h 1447571"/>
                <a:gd name="connsiteX17521" fmla="*/ 1944727 w 2566912"/>
                <a:gd name="connsiteY17521" fmla="*/ 77305 h 1447571"/>
                <a:gd name="connsiteX17522" fmla="*/ 1944823 w 2566912"/>
                <a:gd name="connsiteY17522" fmla="*/ 78162 h 1447571"/>
                <a:gd name="connsiteX17523" fmla="*/ 1944537 w 2566912"/>
                <a:gd name="connsiteY17523" fmla="*/ 83305 h 1447571"/>
                <a:gd name="connsiteX17524" fmla="*/ 1937488 w 2566912"/>
                <a:gd name="connsiteY17524" fmla="*/ 85401 h 1447571"/>
                <a:gd name="connsiteX17525" fmla="*/ 1935393 w 2566912"/>
                <a:gd name="connsiteY17525" fmla="*/ 86734 h 1447571"/>
                <a:gd name="connsiteX17526" fmla="*/ 1935393 w 2566912"/>
                <a:gd name="connsiteY17526" fmla="*/ 88068 h 1447571"/>
                <a:gd name="connsiteX17527" fmla="*/ 1940060 w 2566912"/>
                <a:gd name="connsiteY17527" fmla="*/ 90068 h 1447571"/>
                <a:gd name="connsiteX17528" fmla="*/ 1941298 w 2566912"/>
                <a:gd name="connsiteY17528" fmla="*/ 89592 h 1447571"/>
                <a:gd name="connsiteX17529" fmla="*/ 1942537 w 2566912"/>
                <a:gd name="connsiteY17529" fmla="*/ 89211 h 1447571"/>
                <a:gd name="connsiteX17530" fmla="*/ 1944251 w 2566912"/>
                <a:gd name="connsiteY17530" fmla="*/ 90068 h 1447571"/>
                <a:gd name="connsiteX17531" fmla="*/ 1944918 w 2566912"/>
                <a:gd name="connsiteY17531" fmla="*/ 92259 h 1447571"/>
                <a:gd name="connsiteX17532" fmla="*/ 1945585 w 2566912"/>
                <a:gd name="connsiteY17532" fmla="*/ 94545 h 1447571"/>
                <a:gd name="connsiteX17533" fmla="*/ 1945585 w 2566912"/>
                <a:gd name="connsiteY17533" fmla="*/ 99307 h 1447571"/>
                <a:gd name="connsiteX17534" fmla="*/ 1943680 w 2566912"/>
                <a:gd name="connsiteY17534" fmla="*/ 100260 h 1447571"/>
                <a:gd name="connsiteX17535" fmla="*/ 1941108 w 2566912"/>
                <a:gd name="connsiteY17535" fmla="*/ 101784 h 1447571"/>
                <a:gd name="connsiteX17536" fmla="*/ 1940251 w 2566912"/>
                <a:gd name="connsiteY17536" fmla="*/ 103403 h 1447571"/>
                <a:gd name="connsiteX17537" fmla="*/ 1937774 w 2566912"/>
                <a:gd name="connsiteY17537" fmla="*/ 107404 h 1447571"/>
                <a:gd name="connsiteX17538" fmla="*/ 1935393 w 2566912"/>
                <a:gd name="connsiteY17538" fmla="*/ 108451 h 1447571"/>
                <a:gd name="connsiteX17539" fmla="*/ 1929392 w 2566912"/>
                <a:gd name="connsiteY17539" fmla="*/ 111595 h 1447571"/>
                <a:gd name="connsiteX17540" fmla="*/ 1929583 w 2566912"/>
                <a:gd name="connsiteY17540" fmla="*/ 112166 h 1447571"/>
                <a:gd name="connsiteX17541" fmla="*/ 1931583 w 2566912"/>
                <a:gd name="connsiteY17541" fmla="*/ 114643 h 1447571"/>
                <a:gd name="connsiteX17542" fmla="*/ 1931202 w 2566912"/>
                <a:gd name="connsiteY17542" fmla="*/ 114928 h 1447571"/>
                <a:gd name="connsiteX17543" fmla="*/ 1929011 w 2566912"/>
                <a:gd name="connsiteY17543" fmla="*/ 115500 h 1447571"/>
                <a:gd name="connsiteX17544" fmla="*/ 1923963 w 2566912"/>
                <a:gd name="connsiteY17544" fmla="*/ 117500 h 1447571"/>
                <a:gd name="connsiteX17545" fmla="*/ 1914914 w 2566912"/>
                <a:gd name="connsiteY17545" fmla="*/ 127406 h 1447571"/>
                <a:gd name="connsiteX17546" fmla="*/ 1913486 w 2566912"/>
                <a:gd name="connsiteY17546" fmla="*/ 127882 h 1447571"/>
                <a:gd name="connsiteX17547" fmla="*/ 1910723 w 2566912"/>
                <a:gd name="connsiteY17547" fmla="*/ 129978 h 1447571"/>
                <a:gd name="connsiteX17548" fmla="*/ 1910914 w 2566912"/>
                <a:gd name="connsiteY17548" fmla="*/ 131311 h 1447571"/>
                <a:gd name="connsiteX17549" fmla="*/ 1910628 w 2566912"/>
                <a:gd name="connsiteY17549" fmla="*/ 133312 h 1447571"/>
                <a:gd name="connsiteX17550" fmla="*/ 1906913 w 2566912"/>
                <a:gd name="connsiteY17550" fmla="*/ 142265 h 1447571"/>
                <a:gd name="connsiteX17551" fmla="*/ 1907103 w 2566912"/>
                <a:gd name="connsiteY17551" fmla="*/ 142646 h 1447571"/>
                <a:gd name="connsiteX17552" fmla="*/ 1907389 w 2566912"/>
                <a:gd name="connsiteY17552" fmla="*/ 142646 h 1447571"/>
                <a:gd name="connsiteX17553" fmla="*/ 1911199 w 2566912"/>
                <a:gd name="connsiteY17553" fmla="*/ 141122 h 1447571"/>
                <a:gd name="connsiteX17554" fmla="*/ 1915200 w 2566912"/>
                <a:gd name="connsiteY17554" fmla="*/ 139217 h 1447571"/>
                <a:gd name="connsiteX17555" fmla="*/ 1915962 w 2566912"/>
                <a:gd name="connsiteY17555" fmla="*/ 139027 h 1447571"/>
                <a:gd name="connsiteX17556" fmla="*/ 1917677 w 2566912"/>
                <a:gd name="connsiteY17556" fmla="*/ 137122 h 1447571"/>
                <a:gd name="connsiteX17557" fmla="*/ 1919772 w 2566912"/>
                <a:gd name="connsiteY17557" fmla="*/ 132454 h 1447571"/>
                <a:gd name="connsiteX17558" fmla="*/ 1923201 w 2566912"/>
                <a:gd name="connsiteY17558" fmla="*/ 131121 h 1447571"/>
                <a:gd name="connsiteX17559" fmla="*/ 1926630 w 2566912"/>
                <a:gd name="connsiteY17559" fmla="*/ 129787 h 1447571"/>
                <a:gd name="connsiteX17560" fmla="*/ 1928058 w 2566912"/>
                <a:gd name="connsiteY17560" fmla="*/ 128644 h 1447571"/>
                <a:gd name="connsiteX17561" fmla="*/ 1929868 w 2566912"/>
                <a:gd name="connsiteY17561" fmla="*/ 127311 h 1447571"/>
                <a:gd name="connsiteX17562" fmla="*/ 1931487 w 2566912"/>
                <a:gd name="connsiteY17562" fmla="*/ 126930 h 1447571"/>
                <a:gd name="connsiteX17563" fmla="*/ 1938346 w 2566912"/>
                <a:gd name="connsiteY17563" fmla="*/ 125501 h 1447571"/>
                <a:gd name="connsiteX17564" fmla="*/ 1941965 w 2566912"/>
                <a:gd name="connsiteY17564" fmla="*/ 122548 h 1447571"/>
                <a:gd name="connsiteX17565" fmla="*/ 1941965 w 2566912"/>
                <a:gd name="connsiteY17565" fmla="*/ 121501 h 1447571"/>
                <a:gd name="connsiteX17566" fmla="*/ 1940918 w 2566912"/>
                <a:gd name="connsiteY17566" fmla="*/ 121405 h 1447571"/>
                <a:gd name="connsiteX17567" fmla="*/ 1933297 w 2566912"/>
                <a:gd name="connsiteY17567" fmla="*/ 122644 h 1447571"/>
                <a:gd name="connsiteX17568" fmla="*/ 1932916 w 2566912"/>
                <a:gd name="connsiteY17568" fmla="*/ 119786 h 1447571"/>
                <a:gd name="connsiteX17569" fmla="*/ 1933012 w 2566912"/>
                <a:gd name="connsiteY17569" fmla="*/ 119500 h 1447571"/>
                <a:gd name="connsiteX17570" fmla="*/ 1935678 w 2566912"/>
                <a:gd name="connsiteY17570" fmla="*/ 116357 h 1447571"/>
                <a:gd name="connsiteX17571" fmla="*/ 1941012 w 2566912"/>
                <a:gd name="connsiteY17571" fmla="*/ 114738 h 1447571"/>
                <a:gd name="connsiteX17572" fmla="*/ 1944156 w 2566912"/>
                <a:gd name="connsiteY17572" fmla="*/ 113595 h 1447571"/>
                <a:gd name="connsiteX17573" fmla="*/ 1944918 w 2566912"/>
                <a:gd name="connsiteY17573" fmla="*/ 114071 h 1447571"/>
                <a:gd name="connsiteX17574" fmla="*/ 1949299 w 2566912"/>
                <a:gd name="connsiteY17574" fmla="*/ 115690 h 1447571"/>
                <a:gd name="connsiteX17575" fmla="*/ 1950252 w 2566912"/>
                <a:gd name="connsiteY17575" fmla="*/ 115119 h 1447571"/>
                <a:gd name="connsiteX17576" fmla="*/ 1951204 w 2566912"/>
                <a:gd name="connsiteY17576" fmla="*/ 113309 h 1447571"/>
                <a:gd name="connsiteX17577" fmla="*/ 1952442 w 2566912"/>
                <a:gd name="connsiteY17577" fmla="*/ 111785 h 1447571"/>
                <a:gd name="connsiteX17578" fmla="*/ 1956443 w 2566912"/>
                <a:gd name="connsiteY17578" fmla="*/ 114071 h 1447571"/>
                <a:gd name="connsiteX17579" fmla="*/ 1956538 w 2566912"/>
                <a:gd name="connsiteY17579" fmla="*/ 114928 h 1447571"/>
                <a:gd name="connsiteX17580" fmla="*/ 1957110 w 2566912"/>
                <a:gd name="connsiteY17580" fmla="*/ 118357 h 1447571"/>
                <a:gd name="connsiteX17581" fmla="*/ 1958729 w 2566912"/>
                <a:gd name="connsiteY17581" fmla="*/ 122072 h 1447571"/>
                <a:gd name="connsiteX17582" fmla="*/ 1958824 w 2566912"/>
                <a:gd name="connsiteY17582" fmla="*/ 122358 h 1447571"/>
                <a:gd name="connsiteX17583" fmla="*/ 1960348 w 2566912"/>
                <a:gd name="connsiteY17583" fmla="*/ 124644 h 1447571"/>
                <a:gd name="connsiteX17584" fmla="*/ 1961205 w 2566912"/>
                <a:gd name="connsiteY17584" fmla="*/ 124453 h 1447571"/>
                <a:gd name="connsiteX17585" fmla="*/ 1962920 w 2566912"/>
                <a:gd name="connsiteY17585" fmla="*/ 119977 h 1447571"/>
                <a:gd name="connsiteX17586" fmla="*/ 1962825 w 2566912"/>
                <a:gd name="connsiteY17586" fmla="*/ 119786 h 1447571"/>
                <a:gd name="connsiteX17587" fmla="*/ 1961587 w 2566912"/>
                <a:gd name="connsiteY17587" fmla="*/ 117500 h 1447571"/>
                <a:gd name="connsiteX17588" fmla="*/ 1961967 w 2566912"/>
                <a:gd name="connsiteY17588" fmla="*/ 117214 h 1447571"/>
                <a:gd name="connsiteX17589" fmla="*/ 1964063 w 2566912"/>
                <a:gd name="connsiteY17589" fmla="*/ 116167 h 1447571"/>
                <a:gd name="connsiteX17590" fmla="*/ 1969302 w 2566912"/>
                <a:gd name="connsiteY17590" fmla="*/ 113976 h 1447571"/>
                <a:gd name="connsiteX17591" fmla="*/ 1970445 w 2566912"/>
                <a:gd name="connsiteY17591" fmla="*/ 114071 h 1447571"/>
                <a:gd name="connsiteX17592" fmla="*/ 1976636 w 2566912"/>
                <a:gd name="connsiteY17592" fmla="*/ 112738 h 1447571"/>
                <a:gd name="connsiteX17593" fmla="*/ 1981875 w 2566912"/>
                <a:gd name="connsiteY17593" fmla="*/ 109594 h 1447571"/>
                <a:gd name="connsiteX17594" fmla="*/ 1986542 w 2566912"/>
                <a:gd name="connsiteY17594" fmla="*/ 108737 h 1447571"/>
                <a:gd name="connsiteX17595" fmla="*/ 1989686 w 2566912"/>
                <a:gd name="connsiteY17595" fmla="*/ 110356 h 1447571"/>
                <a:gd name="connsiteX17596" fmla="*/ 1989686 w 2566912"/>
                <a:gd name="connsiteY17596" fmla="*/ 110928 h 1447571"/>
                <a:gd name="connsiteX17597" fmla="*/ 1991590 w 2566912"/>
                <a:gd name="connsiteY17597" fmla="*/ 115309 h 1447571"/>
                <a:gd name="connsiteX17598" fmla="*/ 1999877 w 2566912"/>
                <a:gd name="connsiteY17598" fmla="*/ 113785 h 1447571"/>
                <a:gd name="connsiteX17599" fmla="*/ 2002544 w 2566912"/>
                <a:gd name="connsiteY17599" fmla="*/ 112261 h 1447571"/>
                <a:gd name="connsiteX17600" fmla="*/ 2008545 w 2566912"/>
                <a:gd name="connsiteY17600" fmla="*/ 109023 h 1447571"/>
                <a:gd name="connsiteX17601" fmla="*/ 2008545 w 2566912"/>
                <a:gd name="connsiteY17601" fmla="*/ 109023 h 1447571"/>
                <a:gd name="connsiteX17602" fmla="*/ 2011212 w 2566912"/>
                <a:gd name="connsiteY17602" fmla="*/ 109309 h 1447571"/>
                <a:gd name="connsiteX17603" fmla="*/ 2014165 w 2566912"/>
                <a:gd name="connsiteY17603" fmla="*/ 112738 h 1447571"/>
                <a:gd name="connsiteX17604" fmla="*/ 2018261 w 2566912"/>
                <a:gd name="connsiteY17604" fmla="*/ 114071 h 1447571"/>
                <a:gd name="connsiteX17605" fmla="*/ 2019880 w 2566912"/>
                <a:gd name="connsiteY17605" fmla="*/ 113690 h 1447571"/>
                <a:gd name="connsiteX17606" fmla="*/ 2023118 w 2566912"/>
                <a:gd name="connsiteY17606" fmla="*/ 113500 h 1447571"/>
                <a:gd name="connsiteX17607" fmla="*/ 2024356 w 2566912"/>
                <a:gd name="connsiteY17607" fmla="*/ 114738 h 1447571"/>
                <a:gd name="connsiteX17608" fmla="*/ 2027690 w 2566912"/>
                <a:gd name="connsiteY17608" fmla="*/ 116929 h 1447571"/>
                <a:gd name="connsiteX17609" fmla="*/ 2028166 w 2566912"/>
                <a:gd name="connsiteY17609" fmla="*/ 116929 h 1447571"/>
                <a:gd name="connsiteX17610" fmla="*/ 2030548 w 2566912"/>
                <a:gd name="connsiteY17610" fmla="*/ 116738 h 1447571"/>
                <a:gd name="connsiteX17611" fmla="*/ 2035119 w 2566912"/>
                <a:gd name="connsiteY17611" fmla="*/ 116738 h 1447571"/>
                <a:gd name="connsiteX17612" fmla="*/ 2035215 w 2566912"/>
                <a:gd name="connsiteY17612" fmla="*/ 116643 h 1447571"/>
                <a:gd name="connsiteX17613" fmla="*/ 2036072 w 2566912"/>
                <a:gd name="connsiteY17613" fmla="*/ 117024 h 1447571"/>
                <a:gd name="connsiteX17614" fmla="*/ 2038549 w 2566912"/>
                <a:gd name="connsiteY17614" fmla="*/ 117214 h 1447571"/>
                <a:gd name="connsiteX17615" fmla="*/ 2043597 w 2566912"/>
                <a:gd name="connsiteY17615" fmla="*/ 118167 h 1447571"/>
                <a:gd name="connsiteX17616" fmla="*/ 2047597 w 2566912"/>
                <a:gd name="connsiteY17616" fmla="*/ 122644 h 1447571"/>
                <a:gd name="connsiteX17617" fmla="*/ 2049884 w 2566912"/>
                <a:gd name="connsiteY17617" fmla="*/ 124453 h 1447571"/>
                <a:gd name="connsiteX17618" fmla="*/ 2053217 w 2566912"/>
                <a:gd name="connsiteY17618" fmla="*/ 127216 h 1447571"/>
                <a:gd name="connsiteX17619" fmla="*/ 2058551 w 2566912"/>
                <a:gd name="connsiteY17619" fmla="*/ 135883 h 1447571"/>
                <a:gd name="connsiteX17620" fmla="*/ 2058646 w 2566912"/>
                <a:gd name="connsiteY17620" fmla="*/ 135979 h 1447571"/>
                <a:gd name="connsiteX17621" fmla="*/ 2058932 w 2566912"/>
                <a:gd name="connsiteY17621" fmla="*/ 138550 h 1447571"/>
                <a:gd name="connsiteX17622" fmla="*/ 2057599 w 2566912"/>
                <a:gd name="connsiteY17622" fmla="*/ 139027 h 1447571"/>
                <a:gd name="connsiteX17623" fmla="*/ 2055122 w 2566912"/>
                <a:gd name="connsiteY17623" fmla="*/ 140551 h 1447571"/>
                <a:gd name="connsiteX17624" fmla="*/ 2054836 w 2566912"/>
                <a:gd name="connsiteY17624" fmla="*/ 144361 h 1447571"/>
                <a:gd name="connsiteX17625" fmla="*/ 2054455 w 2566912"/>
                <a:gd name="connsiteY17625" fmla="*/ 149218 h 1447571"/>
                <a:gd name="connsiteX17626" fmla="*/ 2053789 w 2566912"/>
                <a:gd name="connsiteY17626" fmla="*/ 149790 h 1447571"/>
                <a:gd name="connsiteX17627" fmla="*/ 2050074 w 2566912"/>
                <a:gd name="connsiteY17627" fmla="*/ 155791 h 1447571"/>
                <a:gd name="connsiteX17628" fmla="*/ 2050931 w 2566912"/>
                <a:gd name="connsiteY17628" fmla="*/ 157315 h 1447571"/>
                <a:gd name="connsiteX17629" fmla="*/ 2052646 w 2566912"/>
                <a:gd name="connsiteY17629" fmla="*/ 161791 h 1447571"/>
                <a:gd name="connsiteX17630" fmla="*/ 2050074 w 2566912"/>
                <a:gd name="connsiteY17630" fmla="*/ 168459 h 1447571"/>
                <a:gd name="connsiteX17631" fmla="*/ 2050931 w 2566912"/>
                <a:gd name="connsiteY17631" fmla="*/ 169602 h 1447571"/>
                <a:gd name="connsiteX17632" fmla="*/ 2053312 w 2566912"/>
                <a:gd name="connsiteY17632" fmla="*/ 174555 h 1447571"/>
                <a:gd name="connsiteX17633" fmla="*/ 2056837 w 2566912"/>
                <a:gd name="connsiteY17633" fmla="*/ 190747 h 1447571"/>
                <a:gd name="connsiteX17634" fmla="*/ 2061980 w 2566912"/>
                <a:gd name="connsiteY17634" fmla="*/ 195891 h 1447571"/>
                <a:gd name="connsiteX17635" fmla="*/ 2063694 w 2566912"/>
                <a:gd name="connsiteY17635" fmla="*/ 199606 h 1447571"/>
                <a:gd name="connsiteX17636" fmla="*/ 2069219 w 2566912"/>
                <a:gd name="connsiteY17636" fmla="*/ 210940 h 1447571"/>
                <a:gd name="connsiteX17637" fmla="*/ 2082268 w 2566912"/>
                <a:gd name="connsiteY17637" fmla="*/ 222656 h 1447571"/>
                <a:gd name="connsiteX17638" fmla="*/ 2086364 w 2566912"/>
                <a:gd name="connsiteY17638" fmla="*/ 223609 h 1447571"/>
                <a:gd name="connsiteX17639" fmla="*/ 2091317 w 2566912"/>
                <a:gd name="connsiteY17639" fmla="*/ 225133 h 1447571"/>
                <a:gd name="connsiteX17640" fmla="*/ 2100461 w 2566912"/>
                <a:gd name="connsiteY17640" fmla="*/ 231991 h 1447571"/>
                <a:gd name="connsiteX17641" fmla="*/ 2101509 w 2566912"/>
                <a:gd name="connsiteY17641" fmla="*/ 232562 h 1447571"/>
                <a:gd name="connsiteX17642" fmla="*/ 2112939 w 2566912"/>
                <a:gd name="connsiteY17642" fmla="*/ 237610 h 1447571"/>
                <a:gd name="connsiteX17643" fmla="*/ 2117130 w 2566912"/>
                <a:gd name="connsiteY17643" fmla="*/ 236753 h 1447571"/>
                <a:gd name="connsiteX17644" fmla="*/ 2119892 w 2566912"/>
                <a:gd name="connsiteY17644" fmla="*/ 236086 h 1447571"/>
                <a:gd name="connsiteX17645" fmla="*/ 2123416 w 2566912"/>
                <a:gd name="connsiteY17645" fmla="*/ 237134 h 1447571"/>
                <a:gd name="connsiteX17646" fmla="*/ 2123702 w 2566912"/>
                <a:gd name="connsiteY17646" fmla="*/ 238277 h 1447571"/>
                <a:gd name="connsiteX17647" fmla="*/ 2123321 w 2566912"/>
                <a:gd name="connsiteY17647" fmla="*/ 239420 h 1447571"/>
                <a:gd name="connsiteX17648" fmla="*/ 2123416 w 2566912"/>
                <a:gd name="connsiteY17648" fmla="*/ 247993 h 1447571"/>
                <a:gd name="connsiteX17649" fmla="*/ 2127988 w 2566912"/>
                <a:gd name="connsiteY17649" fmla="*/ 252279 h 1447571"/>
                <a:gd name="connsiteX17650" fmla="*/ 2132179 w 2566912"/>
                <a:gd name="connsiteY17650" fmla="*/ 256660 h 1447571"/>
                <a:gd name="connsiteX17651" fmla="*/ 2128941 w 2566912"/>
                <a:gd name="connsiteY17651" fmla="*/ 269519 h 1447571"/>
                <a:gd name="connsiteX17652" fmla="*/ 2120940 w 2566912"/>
                <a:gd name="connsiteY17652" fmla="*/ 271519 h 1447571"/>
                <a:gd name="connsiteX17653" fmla="*/ 2112653 w 2566912"/>
                <a:gd name="connsiteY17653" fmla="*/ 273805 h 1447571"/>
                <a:gd name="connsiteX17654" fmla="*/ 2107986 w 2566912"/>
                <a:gd name="connsiteY17654" fmla="*/ 277711 h 1447571"/>
                <a:gd name="connsiteX17655" fmla="*/ 2099795 w 2566912"/>
                <a:gd name="connsiteY17655" fmla="*/ 283997 h 1447571"/>
                <a:gd name="connsiteX17656" fmla="*/ 2097509 w 2566912"/>
                <a:gd name="connsiteY17656" fmla="*/ 284283 h 1447571"/>
                <a:gd name="connsiteX17657" fmla="*/ 2085412 w 2566912"/>
                <a:gd name="connsiteY17657" fmla="*/ 286378 h 1447571"/>
                <a:gd name="connsiteX17658" fmla="*/ 2083602 w 2566912"/>
                <a:gd name="connsiteY17658" fmla="*/ 287236 h 1447571"/>
                <a:gd name="connsiteX17659" fmla="*/ 2076934 w 2566912"/>
                <a:gd name="connsiteY17659" fmla="*/ 290569 h 1447571"/>
                <a:gd name="connsiteX17660" fmla="*/ 2075791 w 2566912"/>
                <a:gd name="connsiteY17660" fmla="*/ 292189 h 1447571"/>
                <a:gd name="connsiteX17661" fmla="*/ 2067314 w 2566912"/>
                <a:gd name="connsiteY17661" fmla="*/ 298380 h 1447571"/>
                <a:gd name="connsiteX17662" fmla="*/ 2055408 w 2566912"/>
                <a:gd name="connsiteY17662" fmla="*/ 294951 h 1447571"/>
                <a:gd name="connsiteX17663" fmla="*/ 2052455 w 2566912"/>
                <a:gd name="connsiteY17663" fmla="*/ 293998 h 1447571"/>
                <a:gd name="connsiteX17664" fmla="*/ 2036739 w 2566912"/>
                <a:gd name="connsiteY17664" fmla="*/ 297142 h 1447571"/>
                <a:gd name="connsiteX17665" fmla="*/ 2032833 w 2566912"/>
                <a:gd name="connsiteY17665" fmla="*/ 304476 h 1447571"/>
                <a:gd name="connsiteX17666" fmla="*/ 2028928 w 2566912"/>
                <a:gd name="connsiteY17666" fmla="*/ 311715 h 1447571"/>
                <a:gd name="connsiteX17667" fmla="*/ 2022832 w 2566912"/>
                <a:gd name="connsiteY17667" fmla="*/ 318668 h 1447571"/>
                <a:gd name="connsiteX17668" fmla="*/ 2017308 w 2566912"/>
                <a:gd name="connsiteY17668" fmla="*/ 325145 h 1447571"/>
                <a:gd name="connsiteX17669" fmla="*/ 2015593 w 2566912"/>
                <a:gd name="connsiteY17669" fmla="*/ 328479 h 1447571"/>
                <a:gd name="connsiteX17670" fmla="*/ 2011402 w 2566912"/>
                <a:gd name="connsiteY17670" fmla="*/ 337337 h 1447571"/>
                <a:gd name="connsiteX17671" fmla="*/ 2011117 w 2566912"/>
                <a:gd name="connsiteY17671" fmla="*/ 338575 h 1447571"/>
                <a:gd name="connsiteX17672" fmla="*/ 2009307 w 2566912"/>
                <a:gd name="connsiteY17672" fmla="*/ 343624 h 1447571"/>
                <a:gd name="connsiteX17673" fmla="*/ 2007783 w 2566912"/>
                <a:gd name="connsiteY17673" fmla="*/ 345433 h 1447571"/>
                <a:gd name="connsiteX17674" fmla="*/ 2004354 w 2566912"/>
                <a:gd name="connsiteY17674" fmla="*/ 351625 h 1447571"/>
                <a:gd name="connsiteX17675" fmla="*/ 2003973 w 2566912"/>
                <a:gd name="connsiteY17675" fmla="*/ 355530 h 1447571"/>
                <a:gd name="connsiteX17676" fmla="*/ 2003496 w 2566912"/>
                <a:gd name="connsiteY17676" fmla="*/ 359721 h 1447571"/>
                <a:gd name="connsiteX17677" fmla="*/ 2003402 w 2566912"/>
                <a:gd name="connsiteY17677" fmla="*/ 360102 h 1447571"/>
                <a:gd name="connsiteX17678" fmla="*/ 1999211 w 2566912"/>
                <a:gd name="connsiteY17678" fmla="*/ 377437 h 1447571"/>
                <a:gd name="connsiteX17679" fmla="*/ 1999211 w 2566912"/>
                <a:gd name="connsiteY17679" fmla="*/ 378676 h 1447571"/>
                <a:gd name="connsiteX17680" fmla="*/ 2001782 w 2566912"/>
                <a:gd name="connsiteY17680" fmla="*/ 389534 h 1447571"/>
                <a:gd name="connsiteX17681" fmla="*/ 2009021 w 2566912"/>
                <a:gd name="connsiteY17681" fmla="*/ 391534 h 1447571"/>
                <a:gd name="connsiteX17682" fmla="*/ 2013307 w 2566912"/>
                <a:gd name="connsiteY17682" fmla="*/ 390772 h 1447571"/>
                <a:gd name="connsiteX17683" fmla="*/ 2019117 w 2566912"/>
                <a:gd name="connsiteY17683" fmla="*/ 384772 h 1447571"/>
                <a:gd name="connsiteX17684" fmla="*/ 2019308 w 2566912"/>
                <a:gd name="connsiteY17684" fmla="*/ 384010 h 1447571"/>
                <a:gd name="connsiteX17685" fmla="*/ 2023404 w 2566912"/>
                <a:gd name="connsiteY17685" fmla="*/ 376771 h 1447571"/>
                <a:gd name="connsiteX17686" fmla="*/ 2023404 w 2566912"/>
                <a:gd name="connsiteY17686" fmla="*/ 375913 h 1447571"/>
                <a:gd name="connsiteX17687" fmla="*/ 2018451 w 2566912"/>
                <a:gd name="connsiteY17687" fmla="*/ 383819 h 1447571"/>
                <a:gd name="connsiteX17688" fmla="*/ 2018261 w 2566912"/>
                <a:gd name="connsiteY17688" fmla="*/ 384486 h 1447571"/>
                <a:gd name="connsiteX17689" fmla="*/ 2012831 w 2566912"/>
                <a:gd name="connsiteY17689" fmla="*/ 390011 h 1447571"/>
                <a:gd name="connsiteX17690" fmla="*/ 2002449 w 2566912"/>
                <a:gd name="connsiteY17690" fmla="*/ 388867 h 1447571"/>
                <a:gd name="connsiteX17691" fmla="*/ 2000163 w 2566912"/>
                <a:gd name="connsiteY17691" fmla="*/ 378580 h 1447571"/>
                <a:gd name="connsiteX17692" fmla="*/ 2000163 w 2566912"/>
                <a:gd name="connsiteY17692" fmla="*/ 377342 h 1447571"/>
                <a:gd name="connsiteX17693" fmla="*/ 2004354 w 2566912"/>
                <a:gd name="connsiteY17693" fmla="*/ 360197 h 1447571"/>
                <a:gd name="connsiteX17694" fmla="*/ 2004449 w 2566912"/>
                <a:gd name="connsiteY17694" fmla="*/ 359816 h 1447571"/>
                <a:gd name="connsiteX17695" fmla="*/ 2005021 w 2566912"/>
                <a:gd name="connsiteY17695" fmla="*/ 355435 h 1447571"/>
                <a:gd name="connsiteX17696" fmla="*/ 2005401 w 2566912"/>
                <a:gd name="connsiteY17696" fmla="*/ 351625 h 1447571"/>
                <a:gd name="connsiteX17697" fmla="*/ 2008640 w 2566912"/>
                <a:gd name="connsiteY17697" fmla="*/ 345910 h 1447571"/>
                <a:gd name="connsiteX17698" fmla="*/ 2010259 w 2566912"/>
                <a:gd name="connsiteY17698" fmla="*/ 344005 h 1447571"/>
                <a:gd name="connsiteX17699" fmla="*/ 2012260 w 2566912"/>
                <a:gd name="connsiteY17699" fmla="*/ 338671 h 1447571"/>
                <a:gd name="connsiteX17700" fmla="*/ 2012545 w 2566912"/>
                <a:gd name="connsiteY17700" fmla="*/ 337432 h 1447571"/>
                <a:gd name="connsiteX17701" fmla="*/ 2016641 w 2566912"/>
                <a:gd name="connsiteY17701" fmla="*/ 328765 h 1447571"/>
                <a:gd name="connsiteX17702" fmla="*/ 2018355 w 2566912"/>
                <a:gd name="connsiteY17702" fmla="*/ 325336 h 1447571"/>
                <a:gd name="connsiteX17703" fmla="*/ 2023690 w 2566912"/>
                <a:gd name="connsiteY17703" fmla="*/ 319144 h 1447571"/>
                <a:gd name="connsiteX17704" fmla="*/ 2029881 w 2566912"/>
                <a:gd name="connsiteY17704" fmla="*/ 312001 h 1447571"/>
                <a:gd name="connsiteX17705" fmla="*/ 2033786 w 2566912"/>
                <a:gd name="connsiteY17705" fmla="*/ 304762 h 1447571"/>
                <a:gd name="connsiteX17706" fmla="*/ 2037691 w 2566912"/>
                <a:gd name="connsiteY17706" fmla="*/ 297523 h 1447571"/>
                <a:gd name="connsiteX17707" fmla="*/ 2052550 w 2566912"/>
                <a:gd name="connsiteY17707" fmla="*/ 294856 h 1447571"/>
                <a:gd name="connsiteX17708" fmla="*/ 2055122 w 2566912"/>
                <a:gd name="connsiteY17708" fmla="*/ 295808 h 1447571"/>
                <a:gd name="connsiteX17709" fmla="*/ 2067314 w 2566912"/>
                <a:gd name="connsiteY17709" fmla="*/ 299332 h 1447571"/>
                <a:gd name="connsiteX17710" fmla="*/ 2076744 w 2566912"/>
                <a:gd name="connsiteY17710" fmla="*/ 292665 h 1447571"/>
                <a:gd name="connsiteX17711" fmla="*/ 2077696 w 2566912"/>
                <a:gd name="connsiteY17711" fmla="*/ 291331 h 1447571"/>
                <a:gd name="connsiteX17712" fmla="*/ 2084078 w 2566912"/>
                <a:gd name="connsiteY17712" fmla="*/ 288188 h 1447571"/>
                <a:gd name="connsiteX17713" fmla="*/ 2085888 w 2566912"/>
                <a:gd name="connsiteY17713" fmla="*/ 287331 h 1447571"/>
                <a:gd name="connsiteX17714" fmla="*/ 2097603 w 2566912"/>
                <a:gd name="connsiteY17714" fmla="*/ 285331 h 1447571"/>
                <a:gd name="connsiteX17715" fmla="*/ 2099890 w 2566912"/>
                <a:gd name="connsiteY17715" fmla="*/ 285045 h 1447571"/>
                <a:gd name="connsiteX17716" fmla="*/ 2108653 w 2566912"/>
                <a:gd name="connsiteY17716" fmla="*/ 278473 h 1447571"/>
                <a:gd name="connsiteX17717" fmla="*/ 2113225 w 2566912"/>
                <a:gd name="connsiteY17717" fmla="*/ 274663 h 1447571"/>
                <a:gd name="connsiteX17718" fmla="*/ 2121130 w 2566912"/>
                <a:gd name="connsiteY17718" fmla="*/ 272567 h 1447571"/>
                <a:gd name="connsiteX17719" fmla="*/ 2129417 w 2566912"/>
                <a:gd name="connsiteY17719" fmla="*/ 270472 h 1447571"/>
                <a:gd name="connsiteX17720" fmla="*/ 2133227 w 2566912"/>
                <a:gd name="connsiteY17720" fmla="*/ 256660 h 1447571"/>
                <a:gd name="connsiteX17721" fmla="*/ 2128750 w 2566912"/>
                <a:gd name="connsiteY17721" fmla="*/ 251898 h 1447571"/>
                <a:gd name="connsiteX17722" fmla="*/ 2124274 w 2566912"/>
                <a:gd name="connsiteY17722" fmla="*/ 247707 h 1447571"/>
                <a:gd name="connsiteX17723" fmla="*/ 2124369 w 2566912"/>
                <a:gd name="connsiteY17723" fmla="*/ 239896 h 1447571"/>
                <a:gd name="connsiteX17724" fmla="*/ 2124750 w 2566912"/>
                <a:gd name="connsiteY17724" fmla="*/ 238753 h 1447571"/>
                <a:gd name="connsiteX17725" fmla="*/ 2124369 w 2566912"/>
                <a:gd name="connsiteY17725" fmla="*/ 236848 h 1447571"/>
                <a:gd name="connsiteX17726" fmla="*/ 2120083 w 2566912"/>
                <a:gd name="connsiteY17726" fmla="*/ 235515 h 1447571"/>
                <a:gd name="connsiteX17727" fmla="*/ 2117130 w 2566912"/>
                <a:gd name="connsiteY17727" fmla="*/ 236182 h 1447571"/>
                <a:gd name="connsiteX17728" fmla="*/ 2113129 w 2566912"/>
                <a:gd name="connsiteY17728" fmla="*/ 237039 h 1447571"/>
                <a:gd name="connsiteX17729" fmla="*/ 2102176 w 2566912"/>
                <a:gd name="connsiteY17729" fmla="*/ 232086 h 1447571"/>
                <a:gd name="connsiteX17730" fmla="*/ 2101128 w 2566912"/>
                <a:gd name="connsiteY17730" fmla="*/ 231514 h 1447571"/>
                <a:gd name="connsiteX17731" fmla="*/ 2092174 w 2566912"/>
                <a:gd name="connsiteY17731" fmla="*/ 224847 h 1447571"/>
                <a:gd name="connsiteX17732" fmla="*/ 2086840 w 2566912"/>
                <a:gd name="connsiteY17732" fmla="*/ 223132 h 1447571"/>
                <a:gd name="connsiteX17733" fmla="*/ 2082744 w 2566912"/>
                <a:gd name="connsiteY17733" fmla="*/ 222180 h 1447571"/>
                <a:gd name="connsiteX17734" fmla="*/ 2070267 w 2566912"/>
                <a:gd name="connsiteY17734" fmla="*/ 210845 h 1447571"/>
                <a:gd name="connsiteX17735" fmla="*/ 2064743 w 2566912"/>
                <a:gd name="connsiteY17735" fmla="*/ 199606 h 1447571"/>
                <a:gd name="connsiteX17736" fmla="*/ 2062933 w 2566912"/>
                <a:gd name="connsiteY17736" fmla="*/ 195891 h 1447571"/>
                <a:gd name="connsiteX17737" fmla="*/ 2057503 w 2566912"/>
                <a:gd name="connsiteY17737" fmla="*/ 190462 h 1447571"/>
                <a:gd name="connsiteX17738" fmla="*/ 2054265 w 2566912"/>
                <a:gd name="connsiteY17738" fmla="*/ 174841 h 1447571"/>
                <a:gd name="connsiteX17739" fmla="*/ 2051693 w 2566912"/>
                <a:gd name="connsiteY17739" fmla="*/ 169602 h 1447571"/>
                <a:gd name="connsiteX17740" fmla="*/ 2050931 w 2566912"/>
                <a:gd name="connsiteY17740" fmla="*/ 168459 h 1447571"/>
                <a:gd name="connsiteX17741" fmla="*/ 2053408 w 2566912"/>
                <a:gd name="connsiteY17741" fmla="*/ 162649 h 1447571"/>
                <a:gd name="connsiteX17742" fmla="*/ 2051788 w 2566912"/>
                <a:gd name="connsiteY17742" fmla="*/ 157219 h 1447571"/>
                <a:gd name="connsiteX17743" fmla="*/ 2050931 w 2566912"/>
                <a:gd name="connsiteY17743" fmla="*/ 155791 h 1447571"/>
                <a:gd name="connsiteX17744" fmla="*/ 2054455 w 2566912"/>
                <a:gd name="connsiteY17744" fmla="*/ 150742 h 1447571"/>
                <a:gd name="connsiteX17745" fmla="*/ 2055122 w 2566912"/>
                <a:gd name="connsiteY17745" fmla="*/ 150171 h 1447571"/>
                <a:gd name="connsiteX17746" fmla="*/ 2055789 w 2566912"/>
                <a:gd name="connsiteY17746" fmla="*/ 144646 h 1447571"/>
                <a:gd name="connsiteX17747" fmla="*/ 2055979 w 2566912"/>
                <a:gd name="connsiteY17747" fmla="*/ 141217 h 1447571"/>
                <a:gd name="connsiteX17748" fmla="*/ 2057884 w 2566912"/>
                <a:gd name="connsiteY17748" fmla="*/ 140170 h 1447571"/>
                <a:gd name="connsiteX17749" fmla="*/ 2059409 w 2566912"/>
                <a:gd name="connsiteY17749" fmla="*/ 139503 h 1447571"/>
                <a:gd name="connsiteX17750" fmla="*/ 2059503 w 2566912"/>
                <a:gd name="connsiteY17750" fmla="*/ 135883 h 1447571"/>
                <a:gd name="connsiteX17751" fmla="*/ 2059409 w 2566912"/>
                <a:gd name="connsiteY17751" fmla="*/ 135788 h 1447571"/>
                <a:gd name="connsiteX17752" fmla="*/ 2053979 w 2566912"/>
                <a:gd name="connsiteY17752" fmla="*/ 126930 h 1447571"/>
                <a:gd name="connsiteX17753" fmla="*/ 2050550 w 2566912"/>
                <a:gd name="connsiteY17753" fmla="*/ 124072 h 1447571"/>
                <a:gd name="connsiteX17754" fmla="*/ 2048359 w 2566912"/>
                <a:gd name="connsiteY17754" fmla="*/ 122358 h 1447571"/>
                <a:gd name="connsiteX17755" fmla="*/ 2044549 w 2566912"/>
                <a:gd name="connsiteY17755" fmla="*/ 118072 h 1447571"/>
                <a:gd name="connsiteX17756" fmla="*/ 2038834 w 2566912"/>
                <a:gd name="connsiteY17756" fmla="*/ 116738 h 1447571"/>
                <a:gd name="connsiteX17757" fmla="*/ 2036548 w 2566912"/>
                <a:gd name="connsiteY17757" fmla="*/ 116548 h 1447571"/>
                <a:gd name="connsiteX17758" fmla="*/ 2033881 w 2566912"/>
                <a:gd name="connsiteY17758" fmla="*/ 113404 h 1447571"/>
                <a:gd name="connsiteX17759" fmla="*/ 2033786 w 2566912"/>
                <a:gd name="connsiteY17759" fmla="*/ 113214 h 1447571"/>
                <a:gd name="connsiteX17760" fmla="*/ 2034739 w 2566912"/>
                <a:gd name="connsiteY17760" fmla="*/ 111880 h 1447571"/>
                <a:gd name="connsiteX17761" fmla="*/ 2035405 w 2566912"/>
                <a:gd name="connsiteY17761" fmla="*/ 111595 h 1447571"/>
                <a:gd name="connsiteX17762" fmla="*/ 2037691 w 2566912"/>
                <a:gd name="connsiteY17762" fmla="*/ 111880 h 1447571"/>
                <a:gd name="connsiteX17763" fmla="*/ 2041025 w 2566912"/>
                <a:gd name="connsiteY17763" fmla="*/ 112261 h 1447571"/>
                <a:gd name="connsiteX17764" fmla="*/ 2044168 w 2566912"/>
                <a:gd name="connsiteY17764" fmla="*/ 108832 h 1447571"/>
                <a:gd name="connsiteX17765" fmla="*/ 2044740 w 2566912"/>
                <a:gd name="connsiteY17765" fmla="*/ 107880 h 1447571"/>
                <a:gd name="connsiteX17766" fmla="*/ 2046836 w 2566912"/>
                <a:gd name="connsiteY17766" fmla="*/ 106451 h 1447571"/>
                <a:gd name="connsiteX17767" fmla="*/ 2048264 w 2566912"/>
                <a:gd name="connsiteY17767" fmla="*/ 105594 h 1447571"/>
                <a:gd name="connsiteX17768" fmla="*/ 2049978 w 2566912"/>
                <a:gd name="connsiteY17768" fmla="*/ 103594 h 1447571"/>
                <a:gd name="connsiteX17769" fmla="*/ 2053312 w 2566912"/>
                <a:gd name="connsiteY17769" fmla="*/ 99879 h 1447571"/>
                <a:gd name="connsiteX17770" fmla="*/ 2055694 w 2566912"/>
                <a:gd name="connsiteY17770" fmla="*/ 98545 h 1447571"/>
                <a:gd name="connsiteX17771" fmla="*/ 2056074 w 2566912"/>
                <a:gd name="connsiteY17771" fmla="*/ 98831 h 1447571"/>
                <a:gd name="connsiteX17772" fmla="*/ 2058742 w 2566912"/>
                <a:gd name="connsiteY17772" fmla="*/ 99593 h 1447571"/>
                <a:gd name="connsiteX17773" fmla="*/ 2060265 w 2566912"/>
                <a:gd name="connsiteY17773" fmla="*/ 99974 h 1447571"/>
                <a:gd name="connsiteX17774" fmla="*/ 2062933 w 2566912"/>
                <a:gd name="connsiteY17774" fmla="*/ 102165 h 1447571"/>
                <a:gd name="connsiteX17775" fmla="*/ 2063028 w 2566912"/>
                <a:gd name="connsiteY17775" fmla="*/ 102546 h 1447571"/>
                <a:gd name="connsiteX17776" fmla="*/ 2059789 w 2566912"/>
                <a:gd name="connsiteY17776" fmla="*/ 105594 h 1447571"/>
                <a:gd name="connsiteX17777" fmla="*/ 2059885 w 2566912"/>
                <a:gd name="connsiteY17777" fmla="*/ 106451 h 1447571"/>
                <a:gd name="connsiteX17778" fmla="*/ 2059313 w 2566912"/>
                <a:gd name="connsiteY17778" fmla="*/ 107785 h 1447571"/>
                <a:gd name="connsiteX17779" fmla="*/ 2057599 w 2566912"/>
                <a:gd name="connsiteY17779" fmla="*/ 108832 h 1447571"/>
                <a:gd name="connsiteX17780" fmla="*/ 2054741 w 2566912"/>
                <a:gd name="connsiteY17780" fmla="*/ 111214 h 1447571"/>
                <a:gd name="connsiteX17781" fmla="*/ 2055027 w 2566912"/>
                <a:gd name="connsiteY17781" fmla="*/ 111976 h 1447571"/>
                <a:gd name="connsiteX17782" fmla="*/ 2059027 w 2566912"/>
                <a:gd name="connsiteY17782" fmla="*/ 113595 h 1447571"/>
                <a:gd name="connsiteX17783" fmla="*/ 2060552 w 2566912"/>
                <a:gd name="connsiteY17783" fmla="*/ 112833 h 1447571"/>
                <a:gd name="connsiteX17784" fmla="*/ 2062171 w 2566912"/>
                <a:gd name="connsiteY17784" fmla="*/ 112071 h 1447571"/>
                <a:gd name="connsiteX17785" fmla="*/ 2063694 w 2566912"/>
                <a:gd name="connsiteY17785" fmla="*/ 113785 h 1447571"/>
                <a:gd name="connsiteX17786" fmla="*/ 2065028 w 2566912"/>
                <a:gd name="connsiteY17786" fmla="*/ 115500 h 1447571"/>
                <a:gd name="connsiteX17787" fmla="*/ 2069028 w 2566912"/>
                <a:gd name="connsiteY17787" fmla="*/ 117881 h 1447571"/>
                <a:gd name="connsiteX17788" fmla="*/ 2069695 w 2566912"/>
                <a:gd name="connsiteY17788" fmla="*/ 117976 h 1447571"/>
                <a:gd name="connsiteX17789" fmla="*/ 2073601 w 2566912"/>
                <a:gd name="connsiteY17789" fmla="*/ 119500 h 1447571"/>
                <a:gd name="connsiteX17790" fmla="*/ 2081983 w 2566912"/>
                <a:gd name="connsiteY17790" fmla="*/ 123691 h 1447571"/>
                <a:gd name="connsiteX17791" fmla="*/ 2088840 w 2566912"/>
                <a:gd name="connsiteY17791" fmla="*/ 120929 h 1447571"/>
                <a:gd name="connsiteX17792" fmla="*/ 2088936 w 2566912"/>
                <a:gd name="connsiteY17792" fmla="*/ 119691 h 1447571"/>
                <a:gd name="connsiteX17793" fmla="*/ 2088745 w 2566912"/>
                <a:gd name="connsiteY17793" fmla="*/ 119405 h 1447571"/>
                <a:gd name="connsiteX17794" fmla="*/ 2084459 w 2566912"/>
                <a:gd name="connsiteY17794" fmla="*/ 110833 h 1447571"/>
                <a:gd name="connsiteX17795" fmla="*/ 2085126 w 2566912"/>
                <a:gd name="connsiteY17795" fmla="*/ 103689 h 1447571"/>
                <a:gd name="connsiteX17796" fmla="*/ 2086459 w 2566912"/>
                <a:gd name="connsiteY17796" fmla="*/ 105403 h 1447571"/>
                <a:gd name="connsiteX17797" fmla="*/ 2087412 w 2566912"/>
                <a:gd name="connsiteY17797" fmla="*/ 107023 h 1447571"/>
                <a:gd name="connsiteX17798" fmla="*/ 2094461 w 2566912"/>
                <a:gd name="connsiteY17798" fmla="*/ 111785 h 1447571"/>
                <a:gd name="connsiteX17799" fmla="*/ 2100937 w 2566912"/>
                <a:gd name="connsiteY17799" fmla="*/ 109404 h 1447571"/>
                <a:gd name="connsiteX17800" fmla="*/ 2102366 w 2566912"/>
                <a:gd name="connsiteY17800" fmla="*/ 110166 h 1447571"/>
                <a:gd name="connsiteX17801" fmla="*/ 2107605 w 2566912"/>
                <a:gd name="connsiteY17801" fmla="*/ 111690 h 1447571"/>
                <a:gd name="connsiteX17802" fmla="*/ 2107891 w 2566912"/>
                <a:gd name="connsiteY17802" fmla="*/ 111309 h 1447571"/>
                <a:gd name="connsiteX17803" fmla="*/ 2108938 w 2566912"/>
                <a:gd name="connsiteY17803" fmla="*/ 108261 h 1447571"/>
                <a:gd name="connsiteX17804" fmla="*/ 2107700 w 2566912"/>
                <a:gd name="connsiteY17804" fmla="*/ 107023 h 1447571"/>
                <a:gd name="connsiteX17805" fmla="*/ 2105129 w 2566912"/>
                <a:gd name="connsiteY17805" fmla="*/ 103784 h 1447571"/>
                <a:gd name="connsiteX17806" fmla="*/ 2110939 w 2566912"/>
                <a:gd name="connsiteY17806" fmla="*/ 101974 h 1447571"/>
                <a:gd name="connsiteX17807" fmla="*/ 2112272 w 2566912"/>
                <a:gd name="connsiteY17807" fmla="*/ 102451 h 1447571"/>
                <a:gd name="connsiteX17808" fmla="*/ 2116273 w 2566912"/>
                <a:gd name="connsiteY17808" fmla="*/ 103117 h 1447571"/>
                <a:gd name="connsiteX17809" fmla="*/ 2120464 w 2566912"/>
                <a:gd name="connsiteY17809" fmla="*/ 103213 h 1447571"/>
                <a:gd name="connsiteX17810" fmla="*/ 2121416 w 2566912"/>
                <a:gd name="connsiteY17810" fmla="*/ 103403 h 1447571"/>
                <a:gd name="connsiteX17811" fmla="*/ 2123797 w 2566912"/>
                <a:gd name="connsiteY17811" fmla="*/ 104070 h 1447571"/>
                <a:gd name="connsiteX17812" fmla="*/ 2128655 w 2566912"/>
                <a:gd name="connsiteY17812" fmla="*/ 104927 h 1447571"/>
                <a:gd name="connsiteX17813" fmla="*/ 2129036 w 2566912"/>
                <a:gd name="connsiteY17813" fmla="*/ 104260 h 1447571"/>
                <a:gd name="connsiteX17814" fmla="*/ 2128941 w 2566912"/>
                <a:gd name="connsiteY17814" fmla="*/ 102927 h 1447571"/>
                <a:gd name="connsiteX17815" fmla="*/ 2129417 w 2566912"/>
                <a:gd name="connsiteY17815" fmla="*/ 100355 h 1447571"/>
                <a:gd name="connsiteX17816" fmla="*/ 2131703 w 2566912"/>
                <a:gd name="connsiteY17816" fmla="*/ 95212 h 1447571"/>
                <a:gd name="connsiteX17817" fmla="*/ 2131322 w 2566912"/>
                <a:gd name="connsiteY17817" fmla="*/ 94545 h 1447571"/>
                <a:gd name="connsiteX17818" fmla="*/ 2130560 w 2566912"/>
                <a:gd name="connsiteY17818" fmla="*/ 92259 h 1447571"/>
                <a:gd name="connsiteX17819" fmla="*/ 2127988 w 2566912"/>
                <a:gd name="connsiteY17819" fmla="*/ 87020 h 1447571"/>
                <a:gd name="connsiteX17820" fmla="*/ 2126750 w 2566912"/>
                <a:gd name="connsiteY17820" fmla="*/ 86925 h 1447571"/>
                <a:gd name="connsiteX17821" fmla="*/ 2125607 w 2566912"/>
                <a:gd name="connsiteY17821" fmla="*/ 87496 h 1447571"/>
                <a:gd name="connsiteX17822" fmla="*/ 2122750 w 2566912"/>
                <a:gd name="connsiteY17822" fmla="*/ 88639 h 1447571"/>
                <a:gd name="connsiteX17823" fmla="*/ 2122654 w 2566912"/>
                <a:gd name="connsiteY17823" fmla="*/ 88449 h 1447571"/>
                <a:gd name="connsiteX17824" fmla="*/ 2123797 w 2566912"/>
                <a:gd name="connsiteY17824" fmla="*/ 84925 h 1447571"/>
                <a:gd name="connsiteX17825" fmla="*/ 2123988 w 2566912"/>
                <a:gd name="connsiteY17825" fmla="*/ 84829 h 1447571"/>
                <a:gd name="connsiteX17826" fmla="*/ 2126655 w 2566912"/>
                <a:gd name="connsiteY17826" fmla="*/ 81972 h 1447571"/>
                <a:gd name="connsiteX17827" fmla="*/ 2128560 w 2566912"/>
                <a:gd name="connsiteY17827" fmla="*/ 78638 h 1447571"/>
                <a:gd name="connsiteX17828" fmla="*/ 2128465 w 2566912"/>
                <a:gd name="connsiteY17828" fmla="*/ 78352 h 1447571"/>
                <a:gd name="connsiteX17829" fmla="*/ 2128084 w 2566912"/>
                <a:gd name="connsiteY17829" fmla="*/ 75495 h 1447571"/>
                <a:gd name="connsiteX17830" fmla="*/ 2128274 w 2566912"/>
                <a:gd name="connsiteY17830" fmla="*/ 75400 h 1447571"/>
                <a:gd name="connsiteX17831" fmla="*/ 2136370 w 2566912"/>
                <a:gd name="connsiteY17831" fmla="*/ 73304 h 1447571"/>
                <a:gd name="connsiteX17832" fmla="*/ 2142657 w 2566912"/>
                <a:gd name="connsiteY17832" fmla="*/ 71018 h 1447571"/>
                <a:gd name="connsiteX17833" fmla="*/ 2155992 w 2566912"/>
                <a:gd name="connsiteY17833" fmla="*/ 70828 h 1447571"/>
                <a:gd name="connsiteX17834" fmla="*/ 2159040 w 2566912"/>
                <a:gd name="connsiteY17834" fmla="*/ 70256 h 1447571"/>
                <a:gd name="connsiteX17835" fmla="*/ 2163898 w 2566912"/>
                <a:gd name="connsiteY17835" fmla="*/ 69494 h 1447571"/>
                <a:gd name="connsiteX17836" fmla="*/ 2165517 w 2566912"/>
                <a:gd name="connsiteY17836" fmla="*/ 69685 h 1447571"/>
                <a:gd name="connsiteX17837" fmla="*/ 2165231 w 2566912"/>
                <a:gd name="connsiteY17837" fmla="*/ 69875 h 1447571"/>
                <a:gd name="connsiteX17838" fmla="*/ 2160754 w 2566912"/>
                <a:gd name="connsiteY17838" fmla="*/ 74828 h 1447571"/>
                <a:gd name="connsiteX17839" fmla="*/ 2161612 w 2566912"/>
                <a:gd name="connsiteY17839" fmla="*/ 75019 h 1447571"/>
                <a:gd name="connsiteX17840" fmla="*/ 2164184 w 2566912"/>
                <a:gd name="connsiteY17840" fmla="*/ 73780 h 1447571"/>
                <a:gd name="connsiteX17841" fmla="*/ 2169898 w 2566912"/>
                <a:gd name="connsiteY17841" fmla="*/ 71399 h 1447571"/>
                <a:gd name="connsiteX17842" fmla="*/ 2169041 w 2566912"/>
                <a:gd name="connsiteY17842" fmla="*/ 77209 h 1447571"/>
                <a:gd name="connsiteX17843" fmla="*/ 2168755 w 2566912"/>
                <a:gd name="connsiteY17843" fmla="*/ 82258 h 1447571"/>
                <a:gd name="connsiteX17844" fmla="*/ 2169612 w 2566912"/>
                <a:gd name="connsiteY17844" fmla="*/ 83115 h 1447571"/>
                <a:gd name="connsiteX17845" fmla="*/ 2175518 w 2566912"/>
                <a:gd name="connsiteY17845" fmla="*/ 82448 h 1447571"/>
                <a:gd name="connsiteX17846" fmla="*/ 2176185 w 2566912"/>
                <a:gd name="connsiteY17846" fmla="*/ 77019 h 1447571"/>
                <a:gd name="connsiteX17847" fmla="*/ 2177804 w 2566912"/>
                <a:gd name="connsiteY17847" fmla="*/ 67018 h 1447571"/>
                <a:gd name="connsiteX17848" fmla="*/ 2182757 w 2566912"/>
                <a:gd name="connsiteY17848" fmla="*/ 66446 h 1447571"/>
                <a:gd name="connsiteX17849" fmla="*/ 2189615 w 2566912"/>
                <a:gd name="connsiteY17849" fmla="*/ 65684 h 1447571"/>
                <a:gd name="connsiteX17850" fmla="*/ 2196664 w 2566912"/>
                <a:gd name="connsiteY17850" fmla="*/ 68446 h 1447571"/>
                <a:gd name="connsiteX17851" fmla="*/ 2196568 w 2566912"/>
                <a:gd name="connsiteY17851" fmla="*/ 68542 h 1447571"/>
                <a:gd name="connsiteX17852" fmla="*/ 2195997 w 2566912"/>
                <a:gd name="connsiteY17852" fmla="*/ 68732 h 1447571"/>
                <a:gd name="connsiteX17853" fmla="*/ 2191710 w 2566912"/>
                <a:gd name="connsiteY17853" fmla="*/ 71399 h 1447571"/>
                <a:gd name="connsiteX17854" fmla="*/ 2191710 w 2566912"/>
                <a:gd name="connsiteY17854" fmla="*/ 72447 h 1447571"/>
                <a:gd name="connsiteX17855" fmla="*/ 2195711 w 2566912"/>
                <a:gd name="connsiteY17855" fmla="*/ 74733 h 1447571"/>
                <a:gd name="connsiteX17856" fmla="*/ 2197902 w 2566912"/>
                <a:gd name="connsiteY17856" fmla="*/ 74066 h 1447571"/>
                <a:gd name="connsiteX17857" fmla="*/ 2201235 w 2566912"/>
                <a:gd name="connsiteY17857" fmla="*/ 73399 h 1447571"/>
                <a:gd name="connsiteX17858" fmla="*/ 2205046 w 2566912"/>
                <a:gd name="connsiteY17858" fmla="*/ 75114 h 1447571"/>
                <a:gd name="connsiteX17859" fmla="*/ 2206951 w 2566912"/>
                <a:gd name="connsiteY17859" fmla="*/ 74352 h 1447571"/>
                <a:gd name="connsiteX17860" fmla="*/ 2208665 w 2566912"/>
                <a:gd name="connsiteY17860" fmla="*/ 73876 h 1447571"/>
                <a:gd name="connsiteX17861" fmla="*/ 2216285 w 2566912"/>
                <a:gd name="connsiteY17861" fmla="*/ 77114 h 1447571"/>
                <a:gd name="connsiteX17862" fmla="*/ 2218476 w 2566912"/>
                <a:gd name="connsiteY17862" fmla="*/ 76543 h 1447571"/>
                <a:gd name="connsiteX17863" fmla="*/ 2221238 w 2566912"/>
                <a:gd name="connsiteY17863" fmla="*/ 76162 h 1447571"/>
                <a:gd name="connsiteX17864" fmla="*/ 2226191 w 2566912"/>
                <a:gd name="connsiteY17864" fmla="*/ 75590 h 1447571"/>
                <a:gd name="connsiteX17865" fmla="*/ 2227048 w 2566912"/>
                <a:gd name="connsiteY17865" fmla="*/ 74352 h 1447571"/>
                <a:gd name="connsiteX17866" fmla="*/ 2230763 w 2566912"/>
                <a:gd name="connsiteY17866" fmla="*/ 70161 h 1447571"/>
                <a:gd name="connsiteX17867" fmla="*/ 2242479 w 2566912"/>
                <a:gd name="connsiteY17867" fmla="*/ 64255 h 1447571"/>
                <a:gd name="connsiteX17868" fmla="*/ 2248289 w 2566912"/>
                <a:gd name="connsiteY17868" fmla="*/ 61493 h 1447571"/>
                <a:gd name="connsiteX17869" fmla="*/ 2249051 w 2566912"/>
                <a:gd name="connsiteY17869" fmla="*/ 61207 h 1447571"/>
                <a:gd name="connsiteX17870" fmla="*/ 2254480 w 2566912"/>
                <a:gd name="connsiteY17870" fmla="*/ 59874 h 1447571"/>
                <a:gd name="connsiteX17871" fmla="*/ 2261148 w 2566912"/>
                <a:gd name="connsiteY17871" fmla="*/ 60064 h 1447571"/>
                <a:gd name="connsiteX17872" fmla="*/ 2265815 w 2566912"/>
                <a:gd name="connsiteY17872" fmla="*/ 60541 h 1447571"/>
                <a:gd name="connsiteX17873" fmla="*/ 2272578 w 2566912"/>
                <a:gd name="connsiteY17873" fmla="*/ 63112 h 1447571"/>
                <a:gd name="connsiteX17874" fmla="*/ 2272578 w 2566912"/>
                <a:gd name="connsiteY17874" fmla="*/ 65398 h 1447571"/>
                <a:gd name="connsiteX17875" fmla="*/ 2273149 w 2566912"/>
                <a:gd name="connsiteY17875" fmla="*/ 70732 h 1447571"/>
                <a:gd name="connsiteX17876" fmla="*/ 2273626 w 2566912"/>
                <a:gd name="connsiteY17876" fmla="*/ 71304 h 1447571"/>
                <a:gd name="connsiteX17877" fmla="*/ 2276769 w 2566912"/>
                <a:gd name="connsiteY17877" fmla="*/ 73971 h 1447571"/>
                <a:gd name="connsiteX17878" fmla="*/ 2279817 w 2566912"/>
                <a:gd name="connsiteY17878" fmla="*/ 75495 h 1447571"/>
                <a:gd name="connsiteX17879" fmla="*/ 2282389 w 2566912"/>
                <a:gd name="connsiteY17879" fmla="*/ 76828 h 1447571"/>
                <a:gd name="connsiteX17880" fmla="*/ 2283912 w 2566912"/>
                <a:gd name="connsiteY17880" fmla="*/ 77686 h 1447571"/>
                <a:gd name="connsiteX17881" fmla="*/ 2287532 w 2566912"/>
                <a:gd name="connsiteY17881" fmla="*/ 78924 h 1447571"/>
                <a:gd name="connsiteX17882" fmla="*/ 2288294 w 2566912"/>
                <a:gd name="connsiteY17882" fmla="*/ 78067 h 1447571"/>
                <a:gd name="connsiteX17883" fmla="*/ 2290675 w 2566912"/>
                <a:gd name="connsiteY17883" fmla="*/ 73399 h 1447571"/>
                <a:gd name="connsiteX17884" fmla="*/ 2302391 w 2566912"/>
                <a:gd name="connsiteY17884" fmla="*/ 68637 h 1447571"/>
                <a:gd name="connsiteX17885" fmla="*/ 2308868 w 2566912"/>
                <a:gd name="connsiteY17885" fmla="*/ 66256 h 1447571"/>
                <a:gd name="connsiteX17886" fmla="*/ 2314679 w 2566912"/>
                <a:gd name="connsiteY17886" fmla="*/ 65208 h 1447571"/>
                <a:gd name="connsiteX17887" fmla="*/ 2320298 w 2566912"/>
                <a:gd name="connsiteY17887" fmla="*/ 64255 h 1447571"/>
                <a:gd name="connsiteX17888" fmla="*/ 2324680 w 2566912"/>
                <a:gd name="connsiteY17888" fmla="*/ 62922 h 1447571"/>
                <a:gd name="connsiteX17889" fmla="*/ 2325060 w 2566912"/>
                <a:gd name="connsiteY17889" fmla="*/ 61969 h 1447571"/>
                <a:gd name="connsiteX17890" fmla="*/ 2325346 w 2566912"/>
                <a:gd name="connsiteY17890" fmla="*/ 59969 h 1447571"/>
                <a:gd name="connsiteX17891" fmla="*/ 2326680 w 2566912"/>
                <a:gd name="connsiteY17891" fmla="*/ 59779 h 1447571"/>
                <a:gd name="connsiteX17892" fmla="*/ 2329537 w 2566912"/>
                <a:gd name="connsiteY17892" fmla="*/ 61398 h 1447571"/>
                <a:gd name="connsiteX17893" fmla="*/ 2331633 w 2566912"/>
                <a:gd name="connsiteY17893" fmla="*/ 62922 h 1447571"/>
                <a:gd name="connsiteX17894" fmla="*/ 2337920 w 2566912"/>
                <a:gd name="connsiteY17894" fmla="*/ 64160 h 1447571"/>
                <a:gd name="connsiteX17895" fmla="*/ 2342396 w 2566912"/>
                <a:gd name="connsiteY17895" fmla="*/ 64922 h 1447571"/>
                <a:gd name="connsiteX17896" fmla="*/ 2344682 w 2566912"/>
                <a:gd name="connsiteY17896" fmla="*/ 66065 h 1447571"/>
                <a:gd name="connsiteX17897" fmla="*/ 2350969 w 2566912"/>
                <a:gd name="connsiteY17897" fmla="*/ 66732 h 1447571"/>
                <a:gd name="connsiteX17898" fmla="*/ 2352779 w 2566912"/>
                <a:gd name="connsiteY17898" fmla="*/ 59207 h 1447571"/>
                <a:gd name="connsiteX17899" fmla="*/ 2351254 w 2566912"/>
                <a:gd name="connsiteY17899" fmla="*/ 56540 h 1447571"/>
                <a:gd name="connsiteX17900" fmla="*/ 2347635 w 2566912"/>
                <a:gd name="connsiteY17900" fmla="*/ 53968 h 1447571"/>
                <a:gd name="connsiteX17901" fmla="*/ 2341825 w 2566912"/>
                <a:gd name="connsiteY17901" fmla="*/ 50158 h 1447571"/>
                <a:gd name="connsiteX17902" fmla="*/ 2340205 w 2566912"/>
                <a:gd name="connsiteY17902" fmla="*/ 48444 h 1447571"/>
                <a:gd name="connsiteX17903" fmla="*/ 2339634 w 2566912"/>
                <a:gd name="connsiteY17903" fmla="*/ 45491 h 1447571"/>
                <a:gd name="connsiteX17904" fmla="*/ 2343158 w 2566912"/>
                <a:gd name="connsiteY17904" fmla="*/ 42824 h 1447571"/>
                <a:gd name="connsiteX17905" fmla="*/ 2345920 w 2566912"/>
                <a:gd name="connsiteY17905" fmla="*/ 41586 h 1447571"/>
                <a:gd name="connsiteX17906" fmla="*/ 2351159 w 2566912"/>
                <a:gd name="connsiteY17906" fmla="*/ 39681 h 1447571"/>
                <a:gd name="connsiteX17907" fmla="*/ 2352683 w 2566912"/>
                <a:gd name="connsiteY17907" fmla="*/ 40252 h 1447571"/>
                <a:gd name="connsiteX17908" fmla="*/ 2357065 w 2566912"/>
                <a:gd name="connsiteY17908" fmla="*/ 41491 h 1447571"/>
                <a:gd name="connsiteX17909" fmla="*/ 2359732 w 2566912"/>
                <a:gd name="connsiteY17909" fmla="*/ 40824 h 1447571"/>
                <a:gd name="connsiteX17910" fmla="*/ 2364589 w 2566912"/>
                <a:gd name="connsiteY17910" fmla="*/ 39776 h 1447571"/>
                <a:gd name="connsiteX17911" fmla="*/ 2370019 w 2566912"/>
                <a:gd name="connsiteY17911" fmla="*/ 38252 h 1447571"/>
                <a:gd name="connsiteX17912" fmla="*/ 2376591 w 2566912"/>
                <a:gd name="connsiteY17912" fmla="*/ 34823 h 1447571"/>
                <a:gd name="connsiteX17913" fmla="*/ 2379639 w 2566912"/>
                <a:gd name="connsiteY17913" fmla="*/ 34442 h 1447571"/>
                <a:gd name="connsiteX17914" fmla="*/ 2383353 w 2566912"/>
                <a:gd name="connsiteY17914" fmla="*/ 33966 h 1447571"/>
                <a:gd name="connsiteX17915" fmla="*/ 2383544 w 2566912"/>
                <a:gd name="connsiteY17915" fmla="*/ 33966 h 1447571"/>
                <a:gd name="connsiteX17916" fmla="*/ 2386401 w 2566912"/>
                <a:gd name="connsiteY17916" fmla="*/ 33966 h 1447571"/>
                <a:gd name="connsiteX17917" fmla="*/ 2392307 w 2566912"/>
                <a:gd name="connsiteY17917" fmla="*/ 35109 h 1447571"/>
                <a:gd name="connsiteX17918" fmla="*/ 2395070 w 2566912"/>
                <a:gd name="connsiteY17918" fmla="*/ 34252 h 1447571"/>
                <a:gd name="connsiteX17919" fmla="*/ 2397736 w 2566912"/>
                <a:gd name="connsiteY17919" fmla="*/ 33394 h 1447571"/>
                <a:gd name="connsiteX17920" fmla="*/ 2399546 w 2566912"/>
                <a:gd name="connsiteY17920" fmla="*/ 33394 h 1447571"/>
                <a:gd name="connsiteX17921" fmla="*/ 2408119 w 2566912"/>
                <a:gd name="connsiteY17921" fmla="*/ 33585 h 1447571"/>
                <a:gd name="connsiteX17922" fmla="*/ 2412405 w 2566912"/>
                <a:gd name="connsiteY17922" fmla="*/ 37585 h 1447571"/>
                <a:gd name="connsiteX17923" fmla="*/ 2416691 w 2566912"/>
                <a:gd name="connsiteY17923" fmla="*/ 39490 h 1447571"/>
                <a:gd name="connsiteX17924" fmla="*/ 2419454 w 2566912"/>
                <a:gd name="connsiteY17924" fmla="*/ 40443 h 1447571"/>
                <a:gd name="connsiteX17925" fmla="*/ 2421359 w 2566912"/>
                <a:gd name="connsiteY17925" fmla="*/ 41110 h 1447571"/>
                <a:gd name="connsiteX17926" fmla="*/ 2426978 w 2566912"/>
                <a:gd name="connsiteY17926" fmla="*/ 43967 h 1447571"/>
                <a:gd name="connsiteX17927" fmla="*/ 2427550 w 2566912"/>
                <a:gd name="connsiteY17927" fmla="*/ 44443 h 1447571"/>
                <a:gd name="connsiteX17928" fmla="*/ 2432027 w 2566912"/>
                <a:gd name="connsiteY17928" fmla="*/ 46444 h 1447571"/>
                <a:gd name="connsiteX17929" fmla="*/ 2434979 w 2566912"/>
                <a:gd name="connsiteY17929" fmla="*/ 45396 h 1447571"/>
                <a:gd name="connsiteX17930" fmla="*/ 2436503 w 2566912"/>
                <a:gd name="connsiteY17930" fmla="*/ 46253 h 1447571"/>
                <a:gd name="connsiteX17931" fmla="*/ 2439075 w 2566912"/>
                <a:gd name="connsiteY17931" fmla="*/ 47587 h 1447571"/>
                <a:gd name="connsiteX17932" fmla="*/ 2443361 w 2566912"/>
                <a:gd name="connsiteY17932" fmla="*/ 47206 h 1447571"/>
                <a:gd name="connsiteX17933" fmla="*/ 2445076 w 2566912"/>
                <a:gd name="connsiteY17933" fmla="*/ 46920 h 1447571"/>
                <a:gd name="connsiteX17934" fmla="*/ 2447076 w 2566912"/>
                <a:gd name="connsiteY17934" fmla="*/ 47777 h 1447571"/>
                <a:gd name="connsiteX17935" fmla="*/ 2453172 w 2566912"/>
                <a:gd name="connsiteY17935" fmla="*/ 49587 h 1447571"/>
                <a:gd name="connsiteX17936" fmla="*/ 2457077 w 2566912"/>
                <a:gd name="connsiteY17936" fmla="*/ 48920 h 1447571"/>
                <a:gd name="connsiteX17937" fmla="*/ 2461459 w 2566912"/>
                <a:gd name="connsiteY17937" fmla="*/ 52921 h 1447571"/>
                <a:gd name="connsiteX17938" fmla="*/ 2461649 w 2566912"/>
                <a:gd name="connsiteY17938" fmla="*/ 53873 h 1447571"/>
                <a:gd name="connsiteX17939" fmla="*/ 2462506 w 2566912"/>
                <a:gd name="connsiteY17939" fmla="*/ 56445 h 1447571"/>
                <a:gd name="connsiteX17940" fmla="*/ 2464030 w 2566912"/>
                <a:gd name="connsiteY17940" fmla="*/ 57493 h 1447571"/>
                <a:gd name="connsiteX17941" fmla="*/ 2465650 w 2566912"/>
                <a:gd name="connsiteY17941" fmla="*/ 58636 h 1447571"/>
                <a:gd name="connsiteX17942" fmla="*/ 2465745 w 2566912"/>
                <a:gd name="connsiteY17942" fmla="*/ 59207 h 1447571"/>
                <a:gd name="connsiteX17943" fmla="*/ 2467174 w 2566912"/>
                <a:gd name="connsiteY17943" fmla="*/ 62065 h 1447571"/>
                <a:gd name="connsiteX17944" fmla="*/ 2470412 w 2566912"/>
                <a:gd name="connsiteY17944" fmla="*/ 61684 h 1447571"/>
                <a:gd name="connsiteX17945" fmla="*/ 2470507 w 2566912"/>
                <a:gd name="connsiteY17945" fmla="*/ 58540 h 1447571"/>
                <a:gd name="connsiteX17946" fmla="*/ 2466507 w 2566912"/>
                <a:gd name="connsiteY17946" fmla="*/ 55588 h 1447571"/>
                <a:gd name="connsiteX17947" fmla="*/ 2466316 w 2566912"/>
                <a:gd name="connsiteY17947" fmla="*/ 55492 h 1447571"/>
                <a:gd name="connsiteX17948" fmla="*/ 2465745 w 2566912"/>
                <a:gd name="connsiteY17948" fmla="*/ 53587 h 1447571"/>
                <a:gd name="connsiteX17949" fmla="*/ 2466030 w 2566912"/>
                <a:gd name="connsiteY17949" fmla="*/ 53492 h 1447571"/>
                <a:gd name="connsiteX17950" fmla="*/ 2467650 w 2566912"/>
                <a:gd name="connsiteY17950" fmla="*/ 53587 h 1447571"/>
                <a:gd name="connsiteX17951" fmla="*/ 2471079 w 2566912"/>
                <a:gd name="connsiteY17951" fmla="*/ 53492 h 1447571"/>
                <a:gd name="connsiteX17952" fmla="*/ 2472222 w 2566912"/>
                <a:gd name="connsiteY17952" fmla="*/ 53206 h 1447571"/>
                <a:gd name="connsiteX17953" fmla="*/ 2474984 w 2566912"/>
                <a:gd name="connsiteY17953" fmla="*/ 52444 h 1447571"/>
                <a:gd name="connsiteX17954" fmla="*/ 2480985 w 2566912"/>
                <a:gd name="connsiteY17954" fmla="*/ 51397 h 1447571"/>
                <a:gd name="connsiteX17955" fmla="*/ 2492701 w 2566912"/>
                <a:gd name="connsiteY17955" fmla="*/ 53968 h 1447571"/>
                <a:gd name="connsiteX17956" fmla="*/ 2500321 w 2566912"/>
                <a:gd name="connsiteY17956" fmla="*/ 56635 h 1447571"/>
                <a:gd name="connsiteX17957" fmla="*/ 2500987 w 2566912"/>
                <a:gd name="connsiteY17957" fmla="*/ 56635 h 1447571"/>
                <a:gd name="connsiteX17958" fmla="*/ 2504512 w 2566912"/>
                <a:gd name="connsiteY17958" fmla="*/ 57112 h 1447571"/>
                <a:gd name="connsiteX17959" fmla="*/ 2504607 w 2566912"/>
                <a:gd name="connsiteY17959" fmla="*/ 57397 h 1447571"/>
                <a:gd name="connsiteX17960" fmla="*/ 2504321 w 2566912"/>
                <a:gd name="connsiteY17960" fmla="*/ 59207 h 1447571"/>
                <a:gd name="connsiteX17961" fmla="*/ 2503845 w 2566912"/>
                <a:gd name="connsiteY17961" fmla="*/ 61779 h 1447571"/>
                <a:gd name="connsiteX17962" fmla="*/ 2503273 w 2566912"/>
                <a:gd name="connsiteY17962" fmla="*/ 64732 h 1447571"/>
                <a:gd name="connsiteX17963" fmla="*/ 2502702 w 2566912"/>
                <a:gd name="connsiteY17963" fmla="*/ 69685 h 1447571"/>
                <a:gd name="connsiteX17964" fmla="*/ 2502321 w 2566912"/>
                <a:gd name="connsiteY17964" fmla="*/ 72542 h 1447571"/>
                <a:gd name="connsiteX17965" fmla="*/ 2501559 w 2566912"/>
                <a:gd name="connsiteY17965" fmla="*/ 72923 h 1447571"/>
                <a:gd name="connsiteX17966" fmla="*/ 2497749 w 2566912"/>
                <a:gd name="connsiteY17966" fmla="*/ 73495 h 1447571"/>
                <a:gd name="connsiteX17967" fmla="*/ 2496606 w 2566912"/>
                <a:gd name="connsiteY17967" fmla="*/ 73780 h 1447571"/>
                <a:gd name="connsiteX17968" fmla="*/ 2492415 w 2566912"/>
                <a:gd name="connsiteY17968" fmla="*/ 75781 h 1447571"/>
                <a:gd name="connsiteX17969" fmla="*/ 2492510 w 2566912"/>
                <a:gd name="connsiteY17969" fmla="*/ 76828 h 1447571"/>
                <a:gd name="connsiteX17970" fmla="*/ 2494796 w 2566912"/>
                <a:gd name="connsiteY17970" fmla="*/ 78543 h 1447571"/>
                <a:gd name="connsiteX17971" fmla="*/ 2496701 w 2566912"/>
                <a:gd name="connsiteY17971" fmla="*/ 79781 h 1447571"/>
                <a:gd name="connsiteX17972" fmla="*/ 2497653 w 2566912"/>
                <a:gd name="connsiteY17972" fmla="*/ 80543 h 1447571"/>
                <a:gd name="connsiteX17973" fmla="*/ 2500225 w 2566912"/>
                <a:gd name="connsiteY17973" fmla="*/ 83591 h 1447571"/>
                <a:gd name="connsiteX17974" fmla="*/ 2499940 w 2566912"/>
                <a:gd name="connsiteY17974" fmla="*/ 84258 h 1447571"/>
                <a:gd name="connsiteX17975" fmla="*/ 2499559 w 2566912"/>
                <a:gd name="connsiteY17975" fmla="*/ 87496 h 1447571"/>
                <a:gd name="connsiteX17976" fmla="*/ 2500987 w 2566912"/>
                <a:gd name="connsiteY17976" fmla="*/ 88830 h 1447571"/>
                <a:gd name="connsiteX17977" fmla="*/ 2503083 w 2566912"/>
                <a:gd name="connsiteY17977" fmla="*/ 90925 h 1447571"/>
                <a:gd name="connsiteX17978" fmla="*/ 2503940 w 2566912"/>
                <a:gd name="connsiteY17978" fmla="*/ 94354 h 1447571"/>
                <a:gd name="connsiteX17979" fmla="*/ 2503654 w 2566912"/>
                <a:gd name="connsiteY17979" fmla="*/ 94545 h 1447571"/>
                <a:gd name="connsiteX17980" fmla="*/ 2501749 w 2566912"/>
                <a:gd name="connsiteY17980" fmla="*/ 94259 h 1447571"/>
                <a:gd name="connsiteX17981" fmla="*/ 2498796 w 2566912"/>
                <a:gd name="connsiteY17981" fmla="*/ 94354 h 1447571"/>
                <a:gd name="connsiteX17982" fmla="*/ 2493748 w 2566912"/>
                <a:gd name="connsiteY17982" fmla="*/ 96259 h 1447571"/>
                <a:gd name="connsiteX17983" fmla="*/ 2488034 w 2566912"/>
                <a:gd name="connsiteY17983" fmla="*/ 93307 h 1447571"/>
                <a:gd name="connsiteX17984" fmla="*/ 2486605 w 2566912"/>
                <a:gd name="connsiteY17984" fmla="*/ 90925 h 1447571"/>
                <a:gd name="connsiteX17985" fmla="*/ 2485080 w 2566912"/>
                <a:gd name="connsiteY17985" fmla="*/ 91592 h 1447571"/>
                <a:gd name="connsiteX17986" fmla="*/ 2484033 w 2566912"/>
                <a:gd name="connsiteY17986" fmla="*/ 93021 h 1447571"/>
                <a:gd name="connsiteX17987" fmla="*/ 2482223 w 2566912"/>
                <a:gd name="connsiteY17987" fmla="*/ 94450 h 1447571"/>
                <a:gd name="connsiteX17988" fmla="*/ 2477080 w 2566912"/>
                <a:gd name="connsiteY17988" fmla="*/ 92545 h 1447571"/>
                <a:gd name="connsiteX17989" fmla="*/ 2475746 w 2566912"/>
                <a:gd name="connsiteY17989" fmla="*/ 91878 h 1447571"/>
                <a:gd name="connsiteX17990" fmla="*/ 2475841 w 2566912"/>
                <a:gd name="connsiteY17990" fmla="*/ 91116 h 1447571"/>
                <a:gd name="connsiteX17991" fmla="*/ 2470698 w 2566912"/>
                <a:gd name="connsiteY17991" fmla="*/ 88354 h 1447571"/>
                <a:gd name="connsiteX17992" fmla="*/ 2466507 w 2566912"/>
                <a:gd name="connsiteY17992" fmla="*/ 83020 h 1447571"/>
                <a:gd name="connsiteX17993" fmla="*/ 2462792 w 2566912"/>
                <a:gd name="connsiteY17993" fmla="*/ 85020 h 1447571"/>
                <a:gd name="connsiteX17994" fmla="*/ 2462316 w 2566912"/>
                <a:gd name="connsiteY17994" fmla="*/ 85877 h 1447571"/>
                <a:gd name="connsiteX17995" fmla="*/ 2460030 w 2566912"/>
                <a:gd name="connsiteY17995" fmla="*/ 88639 h 1447571"/>
                <a:gd name="connsiteX17996" fmla="*/ 2454124 w 2566912"/>
                <a:gd name="connsiteY17996" fmla="*/ 87782 h 1447571"/>
                <a:gd name="connsiteX17997" fmla="*/ 2449552 w 2566912"/>
                <a:gd name="connsiteY17997" fmla="*/ 84448 h 1447571"/>
                <a:gd name="connsiteX17998" fmla="*/ 2449267 w 2566912"/>
                <a:gd name="connsiteY17998" fmla="*/ 81400 h 1447571"/>
                <a:gd name="connsiteX17999" fmla="*/ 2448695 w 2566912"/>
                <a:gd name="connsiteY17999" fmla="*/ 77400 h 1447571"/>
                <a:gd name="connsiteX18000" fmla="*/ 2448124 w 2566912"/>
                <a:gd name="connsiteY18000" fmla="*/ 76162 h 1447571"/>
                <a:gd name="connsiteX18001" fmla="*/ 2446980 w 2566912"/>
                <a:gd name="connsiteY18001" fmla="*/ 74733 h 1447571"/>
                <a:gd name="connsiteX18002" fmla="*/ 2446980 w 2566912"/>
                <a:gd name="connsiteY18002" fmla="*/ 74733 h 1447571"/>
                <a:gd name="connsiteX18003" fmla="*/ 2446219 w 2566912"/>
                <a:gd name="connsiteY18003" fmla="*/ 75304 h 1447571"/>
                <a:gd name="connsiteX18004" fmla="*/ 2443837 w 2566912"/>
                <a:gd name="connsiteY18004" fmla="*/ 77876 h 1447571"/>
                <a:gd name="connsiteX18005" fmla="*/ 2441266 w 2566912"/>
                <a:gd name="connsiteY18005" fmla="*/ 80924 h 1447571"/>
                <a:gd name="connsiteX18006" fmla="*/ 2442885 w 2566912"/>
                <a:gd name="connsiteY18006" fmla="*/ 85972 h 1447571"/>
                <a:gd name="connsiteX18007" fmla="*/ 2443837 w 2566912"/>
                <a:gd name="connsiteY18007" fmla="*/ 87020 h 1447571"/>
                <a:gd name="connsiteX18008" fmla="*/ 2448790 w 2566912"/>
                <a:gd name="connsiteY18008" fmla="*/ 95402 h 1447571"/>
                <a:gd name="connsiteX18009" fmla="*/ 2446504 w 2566912"/>
                <a:gd name="connsiteY18009" fmla="*/ 107880 h 1447571"/>
                <a:gd name="connsiteX18010" fmla="*/ 2442218 w 2566912"/>
                <a:gd name="connsiteY18010" fmla="*/ 110833 h 1447571"/>
                <a:gd name="connsiteX18011" fmla="*/ 2435551 w 2566912"/>
                <a:gd name="connsiteY18011" fmla="*/ 112357 h 1447571"/>
                <a:gd name="connsiteX18012" fmla="*/ 2433741 w 2566912"/>
                <a:gd name="connsiteY18012" fmla="*/ 113214 h 1447571"/>
                <a:gd name="connsiteX18013" fmla="*/ 2431741 w 2566912"/>
                <a:gd name="connsiteY18013" fmla="*/ 114166 h 1447571"/>
                <a:gd name="connsiteX18014" fmla="*/ 2427264 w 2566912"/>
                <a:gd name="connsiteY18014" fmla="*/ 117310 h 1447571"/>
                <a:gd name="connsiteX18015" fmla="*/ 2427836 w 2566912"/>
                <a:gd name="connsiteY18015" fmla="*/ 117976 h 1447571"/>
                <a:gd name="connsiteX18016" fmla="*/ 2433741 w 2566912"/>
                <a:gd name="connsiteY18016" fmla="*/ 116738 h 1447571"/>
                <a:gd name="connsiteX18017" fmla="*/ 2436122 w 2566912"/>
                <a:gd name="connsiteY18017" fmla="*/ 116071 h 1447571"/>
                <a:gd name="connsiteX18018" fmla="*/ 2437646 w 2566912"/>
                <a:gd name="connsiteY18018" fmla="*/ 116548 h 1447571"/>
                <a:gd name="connsiteX18019" fmla="*/ 2440313 w 2566912"/>
                <a:gd name="connsiteY18019" fmla="*/ 116833 h 1447571"/>
                <a:gd name="connsiteX18020" fmla="*/ 2441456 w 2566912"/>
                <a:gd name="connsiteY18020" fmla="*/ 115690 h 1447571"/>
                <a:gd name="connsiteX18021" fmla="*/ 2442599 w 2566912"/>
                <a:gd name="connsiteY18021" fmla="*/ 114928 h 1447571"/>
                <a:gd name="connsiteX18022" fmla="*/ 2446219 w 2566912"/>
                <a:gd name="connsiteY18022" fmla="*/ 117595 h 1447571"/>
                <a:gd name="connsiteX18023" fmla="*/ 2447838 w 2566912"/>
                <a:gd name="connsiteY18023" fmla="*/ 119405 h 1447571"/>
                <a:gd name="connsiteX18024" fmla="*/ 2448981 w 2566912"/>
                <a:gd name="connsiteY18024" fmla="*/ 120453 h 1447571"/>
                <a:gd name="connsiteX18025" fmla="*/ 2449934 w 2566912"/>
                <a:gd name="connsiteY18025" fmla="*/ 121501 h 1447571"/>
                <a:gd name="connsiteX18026" fmla="*/ 2452410 w 2566912"/>
                <a:gd name="connsiteY18026" fmla="*/ 125406 h 1447571"/>
                <a:gd name="connsiteX18027" fmla="*/ 2452505 w 2566912"/>
                <a:gd name="connsiteY18027" fmla="*/ 129502 h 1447571"/>
                <a:gd name="connsiteX18028" fmla="*/ 2453267 w 2566912"/>
                <a:gd name="connsiteY18028" fmla="*/ 129883 h 1447571"/>
                <a:gd name="connsiteX18029" fmla="*/ 2454601 w 2566912"/>
                <a:gd name="connsiteY18029" fmla="*/ 129502 h 1447571"/>
                <a:gd name="connsiteX18030" fmla="*/ 2456411 w 2566912"/>
                <a:gd name="connsiteY18030" fmla="*/ 129502 h 1447571"/>
                <a:gd name="connsiteX18031" fmla="*/ 2462697 w 2566912"/>
                <a:gd name="connsiteY18031" fmla="*/ 132645 h 1447571"/>
                <a:gd name="connsiteX18032" fmla="*/ 2469650 w 2566912"/>
                <a:gd name="connsiteY18032" fmla="*/ 135502 h 1447571"/>
                <a:gd name="connsiteX18033" fmla="*/ 2469745 w 2566912"/>
                <a:gd name="connsiteY18033" fmla="*/ 135788 h 1447571"/>
                <a:gd name="connsiteX18034" fmla="*/ 2468984 w 2566912"/>
                <a:gd name="connsiteY18034" fmla="*/ 140646 h 1447571"/>
                <a:gd name="connsiteX18035" fmla="*/ 2469174 w 2566912"/>
                <a:gd name="connsiteY18035" fmla="*/ 141027 h 1447571"/>
                <a:gd name="connsiteX18036" fmla="*/ 2469555 w 2566912"/>
                <a:gd name="connsiteY18036" fmla="*/ 142456 h 1447571"/>
                <a:gd name="connsiteX18037" fmla="*/ 2468793 w 2566912"/>
                <a:gd name="connsiteY18037" fmla="*/ 142646 h 1447571"/>
                <a:gd name="connsiteX18038" fmla="*/ 2464983 w 2566912"/>
                <a:gd name="connsiteY18038" fmla="*/ 142075 h 1447571"/>
                <a:gd name="connsiteX18039" fmla="*/ 2458982 w 2566912"/>
                <a:gd name="connsiteY18039" fmla="*/ 141694 h 1447571"/>
                <a:gd name="connsiteX18040" fmla="*/ 2456601 w 2566912"/>
                <a:gd name="connsiteY18040" fmla="*/ 144170 h 1447571"/>
                <a:gd name="connsiteX18041" fmla="*/ 2454410 w 2566912"/>
                <a:gd name="connsiteY18041" fmla="*/ 146456 h 1447571"/>
                <a:gd name="connsiteX18042" fmla="*/ 2448219 w 2566912"/>
                <a:gd name="connsiteY18042" fmla="*/ 150933 h 1447571"/>
                <a:gd name="connsiteX18043" fmla="*/ 2448029 w 2566912"/>
                <a:gd name="connsiteY18043" fmla="*/ 151695 h 1447571"/>
                <a:gd name="connsiteX18044" fmla="*/ 2444885 w 2566912"/>
                <a:gd name="connsiteY18044" fmla="*/ 161506 h 1447571"/>
                <a:gd name="connsiteX18045" fmla="*/ 2441266 w 2566912"/>
                <a:gd name="connsiteY18045" fmla="*/ 166078 h 1447571"/>
                <a:gd name="connsiteX18046" fmla="*/ 2440599 w 2566912"/>
                <a:gd name="connsiteY18046" fmla="*/ 167983 h 1447571"/>
                <a:gd name="connsiteX18047" fmla="*/ 2439360 w 2566912"/>
                <a:gd name="connsiteY18047" fmla="*/ 171221 h 1447571"/>
                <a:gd name="connsiteX18048" fmla="*/ 2438599 w 2566912"/>
                <a:gd name="connsiteY18048" fmla="*/ 172269 h 1447571"/>
                <a:gd name="connsiteX18049" fmla="*/ 2437265 w 2566912"/>
                <a:gd name="connsiteY18049" fmla="*/ 174555 h 1447571"/>
                <a:gd name="connsiteX18050" fmla="*/ 2435932 w 2566912"/>
                <a:gd name="connsiteY18050" fmla="*/ 178841 h 1447571"/>
                <a:gd name="connsiteX18051" fmla="*/ 2435074 w 2566912"/>
                <a:gd name="connsiteY18051" fmla="*/ 179889 h 1447571"/>
                <a:gd name="connsiteX18052" fmla="*/ 2433836 w 2566912"/>
                <a:gd name="connsiteY18052" fmla="*/ 182461 h 1447571"/>
                <a:gd name="connsiteX18053" fmla="*/ 2433646 w 2566912"/>
                <a:gd name="connsiteY18053" fmla="*/ 183508 h 1447571"/>
                <a:gd name="connsiteX18054" fmla="*/ 2431836 w 2566912"/>
                <a:gd name="connsiteY18054" fmla="*/ 188938 h 1447571"/>
                <a:gd name="connsiteX18055" fmla="*/ 2430884 w 2566912"/>
                <a:gd name="connsiteY18055" fmla="*/ 189985 h 1447571"/>
                <a:gd name="connsiteX18056" fmla="*/ 2429169 w 2566912"/>
                <a:gd name="connsiteY18056" fmla="*/ 193605 h 1447571"/>
                <a:gd name="connsiteX18057" fmla="*/ 2429359 w 2566912"/>
                <a:gd name="connsiteY18057" fmla="*/ 195129 h 1447571"/>
                <a:gd name="connsiteX18058" fmla="*/ 2429169 w 2566912"/>
                <a:gd name="connsiteY18058" fmla="*/ 199415 h 1447571"/>
                <a:gd name="connsiteX18059" fmla="*/ 2427836 w 2566912"/>
                <a:gd name="connsiteY18059" fmla="*/ 199129 h 1447571"/>
                <a:gd name="connsiteX18060" fmla="*/ 2422787 w 2566912"/>
                <a:gd name="connsiteY18060" fmla="*/ 195891 h 1447571"/>
                <a:gd name="connsiteX18061" fmla="*/ 2418405 w 2566912"/>
                <a:gd name="connsiteY18061" fmla="*/ 193414 h 1447571"/>
                <a:gd name="connsiteX18062" fmla="*/ 2408119 w 2566912"/>
                <a:gd name="connsiteY18062" fmla="*/ 197415 h 1447571"/>
                <a:gd name="connsiteX18063" fmla="*/ 2407357 w 2566912"/>
                <a:gd name="connsiteY18063" fmla="*/ 201130 h 1447571"/>
                <a:gd name="connsiteX18064" fmla="*/ 2406594 w 2566912"/>
                <a:gd name="connsiteY18064" fmla="*/ 204559 h 1447571"/>
                <a:gd name="connsiteX18065" fmla="*/ 2405833 w 2566912"/>
                <a:gd name="connsiteY18065" fmla="*/ 205416 h 1447571"/>
                <a:gd name="connsiteX18066" fmla="*/ 2403832 w 2566912"/>
                <a:gd name="connsiteY18066" fmla="*/ 207892 h 1447571"/>
                <a:gd name="connsiteX18067" fmla="*/ 2402499 w 2566912"/>
                <a:gd name="connsiteY18067" fmla="*/ 209702 h 1447571"/>
                <a:gd name="connsiteX18068" fmla="*/ 2402499 w 2566912"/>
                <a:gd name="connsiteY18068" fmla="*/ 209702 h 1447571"/>
                <a:gd name="connsiteX18069" fmla="*/ 2401737 w 2566912"/>
                <a:gd name="connsiteY18069" fmla="*/ 208464 h 1447571"/>
                <a:gd name="connsiteX18070" fmla="*/ 2399546 w 2566912"/>
                <a:gd name="connsiteY18070" fmla="*/ 203987 h 1447571"/>
                <a:gd name="connsiteX18071" fmla="*/ 2398212 w 2566912"/>
                <a:gd name="connsiteY18071" fmla="*/ 198463 h 1447571"/>
                <a:gd name="connsiteX18072" fmla="*/ 2397355 w 2566912"/>
                <a:gd name="connsiteY18072" fmla="*/ 199320 h 1447571"/>
                <a:gd name="connsiteX18073" fmla="*/ 2396784 w 2566912"/>
                <a:gd name="connsiteY18073" fmla="*/ 203035 h 1447571"/>
                <a:gd name="connsiteX18074" fmla="*/ 2396212 w 2566912"/>
                <a:gd name="connsiteY18074" fmla="*/ 206273 h 1447571"/>
                <a:gd name="connsiteX18075" fmla="*/ 2395736 w 2566912"/>
                <a:gd name="connsiteY18075" fmla="*/ 207892 h 1447571"/>
                <a:gd name="connsiteX18076" fmla="*/ 2392974 w 2566912"/>
                <a:gd name="connsiteY18076" fmla="*/ 214846 h 1447571"/>
                <a:gd name="connsiteX18077" fmla="*/ 2391069 w 2566912"/>
                <a:gd name="connsiteY18077" fmla="*/ 212845 h 1447571"/>
                <a:gd name="connsiteX18078" fmla="*/ 2387259 w 2566912"/>
                <a:gd name="connsiteY18078" fmla="*/ 209893 h 1447571"/>
                <a:gd name="connsiteX18079" fmla="*/ 2380782 w 2566912"/>
                <a:gd name="connsiteY18079" fmla="*/ 212179 h 1447571"/>
                <a:gd name="connsiteX18080" fmla="*/ 2380401 w 2566912"/>
                <a:gd name="connsiteY18080" fmla="*/ 214655 h 1447571"/>
                <a:gd name="connsiteX18081" fmla="*/ 2382496 w 2566912"/>
                <a:gd name="connsiteY18081" fmla="*/ 221037 h 1447571"/>
                <a:gd name="connsiteX18082" fmla="*/ 2383163 w 2566912"/>
                <a:gd name="connsiteY18082" fmla="*/ 225037 h 1447571"/>
                <a:gd name="connsiteX18083" fmla="*/ 2383639 w 2566912"/>
                <a:gd name="connsiteY18083" fmla="*/ 227895 h 1447571"/>
                <a:gd name="connsiteX18084" fmla="*/ 2385163 w 2566912"/>
                <a:gd name="connsiteY18084" fmla="*/ 236372 h 1447571"/>
                <a:gd name="connsiteX18085" fmla="*/ 2384306 w 2566912"/>
                <a:gd name="connsiteY18085" fmla="*/ 239896 h 1447571"/>
                <a:gd name="connsiteX18086" fmla="*/ 2383544 w 2566912"/>
                <a:gd name="connsiteY18086" fmla="*/ 243135 h 1447571"/>
                <a:gd name="connsiteX18087" fmla="*/ 2385640 w 2566912"/>
                <a:gd name="connsiteY18087" fmla="*/ 250469 h 1447571"/>
                <a:gd name="connsiteX18088" fmla="*/ 2386211 w 2566912"/>
                <a:gd name="connsiteY18088" fmla="*/ 249993 h 1447571"/>
                <a:gd name="connsiteX18089" fmla="*/ 2386211 w 2566912"/>
                <a:gd name="connsiteY18089" fmla="*/ 249802 h 1447571"/>
                <a:gd name="connsiteX18090" fmla="*/ 2387640 w 2566912"/>
                <a:gd name="connsiteY18090" fmla="*/ 246564 h 1447571"/>
                <a:gd name="connsiteX18091" fmla="*/ 2387926 w 2566912"/>
                <a:gd name="connsiteY18091" fmla="*/ 246469 h 1447571"/>
                <a:gd name="connsiteX18092" fmla="*/ 2392593 w 2566912"/>
                <a:gd name="connsiteY18092" fmla="*/ 246278 h 1447571"/>
                <a:gd name="connsiteX18093" fmla="*/ 2393069 w 2566912"/>
                <a:gd name="connsiteY18093" fmla="*/ 248850 h 1447571"/>
                <a:gd name="connsiteX18094" fmla="*/ 2394021 w 2566912"/>
                <a:gd name="connsiteY18094" fmla="*/ 252469 h 1447571"/>
                <a:gd name="connsiteX18095" fmla="*/ 2396879 w 2566912"/>
                <a:gd name="connsiteY18095" fmla="*/ 256184 h 1447571"/>
                <a:gd name="connsiteX18096" fmla="*/ 2398022 w 2566912"/>
                <a:gd name="connsiteY18096" fmla="*/ 258661 h 1447571"/>
                <a:gd name="connsiteX18097" fmla="*/ 2400022 w 2566912"/>
                <a:gd name="connsiteY18097" fmla="*/ 261613 h 1447571"/>
                <a:gd name="connsiteX18098" fmla="*/ 2401737 w 2566912"/>
                <a:gd name="connsiteY18098" fmla="*/ 261804 h 1447571"/>
                <a:gd name="connsiteX18099" fmla="*/ 2403832 w 2566912"/>
                <a:gd name="connsiteY18099" fmla="*/ 262375 h 1447571"/>
                <a:gd name="connsiteX18100" fmla="*/ 2406118 w 2566912"/>
                <a:gd name="connsiteY18100" fmla="*/ 267233 h 1447571"/>
                <a:gd name="connsiteX18101" fmla="*/ 2406594 w 2566912"/>
                <a:gd name="connsiteY18101" fmla="*/ 268471 h 1447571"/>
                <a:gd name="connsiteX18102" fmla="*/ 2407071 w 2566912"/>
                <a:gd name="connsiteY18102" fmla="*/ 271710 h 1447571"/>
                <a:gd name="connsiteX18103" fmla="*/ 2403642 w 2566912"/>
                <a:gd name="connsiteY18103" fmla="*/ 271234 h 1447571"/>
                <a:gd name="connsiteX18104" fmla="*/ 2403070 w 2566912"/>
                <a:gd name="connsiteY18104" fmla="*/ 269995 h 1447571"/>
                <a:gd name="connsiteX18105" fmla="*/ 2401165 w 2566912"/>
                <a:gd name="connsiteY18105" fmla="*/ 267519 h 1447571"/>
                <a:gd name="connsiteX18106" fmla="*/ 2400499 w 2566912"/>
                <a:gd name="connsiteY18106" fmla="*/ 268376 h 1447571"/>
                <a:gd name="connsiteX18107" fmla="*/ 2399641 w 2566912"/>
                <a:gd name="connsiteY18107" fmla="*/ 270091 h 1447571"/>
                <a:gd name="connsiteX18108" fmla="*/ 2398879 w 2566912"/>
                <a:gd name="connsiteY18108" fmla="*/ 272758 h 1447571"/>
                <a:gd name="connsiteX18109" fmla="*/ 2399737 w 2566912"/>
                <a:gd name="connsiteY18109" fmla="*/ 274377 h 1447571"/>
                <a:gd name="connsiteX18110" fmla="*/ 2400689 w 2566912"/>
                <a:gd name="connsiteY18110" fmla="*/ 276853 h 1447571"/>
                <a:gd name="connsiteX18111" fmla="*/ 2402023 w 2566912"/>
                <a:gd name="connsiteY18111" fmla="*/ 285045 h 1447571"/>
                <a:gd name="connsiteX18112" fmla="*/ 2403546 w 2566912"/>
                <a:gd name="connsiteY18112" fmla="*/ 288760 h 1447571"/>
                <a:gd name="connsiteX18113" fmla="*/ 2405166 w 2566912"/>
                <a:gd name="connsiteY18113" fmla="*/ 293141 h 1447571"/>
                <a:gd name="connsiteX18114" fmla="*/ 2404785 w 2566912"/>
                <a:gd name="connsiteY18114" fmla="*/ 293808 h 1447571"/>
                <a:gd name="connsiteX18115" fmla="*/ 2402594 w 2566912"/>
                <a:gd name="connsiteY18115" fmla="*/ 296570 h 1447571"/>
                <a:gd name="connsiteX18116" fmla="*/ 2397069 w 2566912"/>
                <a:gd name="connsiteY18116" fmla="*/ 298761 h 1447571"/>
                <a:gd name="connsiteX18117" fmla="*/ 2395165 w 2566912"/>
                <a:gd name="connsiteY18117" fmla="*/ 302952 h 1447571"/>
                <a:gd name="connsiteX18118" fmla="*/ 2396022 w 2566912"/>
                <a:gd name="connsiteY18118" fmla="*/ 306190 h 1447571"/>
                <a:gd name="connsiteX18119" fmla="*/ 2395831 w 2566912"/>
                <a:gd name="connsiteY18119" fmla="*/ 306667 h 1447571"/>
                <a:gd name="connsiteX18120" fmla="*/ 2395546 w 2566912"/>
                <a:gd name="connsiteY18120" fmla="*/ 309524 h 1447571"/>
                <a:gd name="connsiteX18121" fmla="*/ 2395641 w 2566912"/>
                <a:gd name="connsiteY18121" fmla="*/ 309905 h 1447571"/>
                <a:gd name="connsiteX18122" fmla="*/ 2395641 w 2566912"/>
                <a:gd name="connsiteY18122" fmla="*/ 313048 h 1447571"/>
                <a:gd name="connsiteX18123" fmla="*/ 2395070 w 2566912"/>
                <a:gd name="connsiteY18123" fmla="*/ 313239 h 1447571"/>
                <a:gd name="connsiteX18124" fmla="*/ 2392212 w 2566912"/>
                <a:gd name="connsiteY18124" fmla="*/ 316192 h 1447571"/>
                <a:gd name="connsiteX18125" fmla="*/ 2394688 w 2566912"/>
                <a:gd name="connsiteY18125" fmla="*/ 323812 h 1447571"/>
                <a:gd name="connsiteX18126" fmla="*/ 2396974 w 2566912"/>
                <a:gd name="connsiteY18126" fmla="*/ 333337 h 1447571"/>
                <a:gd name="connsiteX18127" fmla="*/ 2394403 w 2566912"/>
                <a:gd name="connsiteY18127" fmla="*/ 340671 h 1447571"/>
                <a:gd name="connsiteX18128" fmla="*/ 2394307 w 2566912"/>
                <a:gd name="connsiteY18128" fmla="*/ 341338 h 1447571"/>
                <a:gd name="connsiteX18129" fmla="*/ 2392784 w 2566912"/>
                <a:gd name="connsiteY18129" fmla="*/ 347053 h 1447571"/>
                <a:gd name="connsiteX18130" fmla="*/ 2392593 w 2566912"/>
                <a:gd name="connsiteY18130" fmla="*/ 346957 h 1447571"/>
                <a:gd name="connsiteX18131" fmla="*/ 2387640 w 2566912"/>
                <a:gd name="connsiteY18131" fmla="*/ 342290 h 1447571"/>
                <a:gd name="connsiteX18132" fmla="*/ 2384020 w 2566912"/>
                <a:gd name="connsiteY18132" fmla="*/ 336194 h 1447571"/>
                <a:gd name="connsiteX18133" fmla="*/ 2379639 w 2566912"/>
                <a:gd name="connsiteY18133" fmla="*/ 328860 h 1447571"/>
                <a:gd name="connsiteX18134" fmla="*/ 2378305 w 2566912"/>
                <a:gd name="connsiteY18134" fmla="*/ 325526 h 1447571"/>
                <a:gd name="connsiteX18135" fmla="*/ 2375448 w 2566912"/>
                <a:gd name="connsiteY18135" fmla="*/ 319144 h 1447571"/>
                <a:gd name="connsiteX18136" fmla="*/ 2372114 w 2566912"/>
                <a:gd name="connsiteY18136" fmla="*/ 316287 h 1447571"/>
                <a:gd name="connsiteX18137" fmla="*/ 2367066 w 2566912"/>
                <a:gd name="connsiteY18137" fmla="*/ 311524 h 1447571"/>
                <a:gd name="connsiteX18138" fmla="*/ 2364875 w 2566912"/>
                <a:gd name="connsiteY18138" fmla="*/ 306381 h 1447571"/>
                <a:gd name="connsiteX18139" fmla="*/ 2363446 w 2566912"/>
                <a:gd name="connsiteY18139" fmla="*/ 303142 h 1447571"/>
                <a:gd name="connsiteX18140" fmla="*/ 2360398 w 2566912"/>
                <a:gd name="connsiteY18140" fmla="*/ 297427 h 1447571"/>
                <a:gd name="connsiteX18141" fmla="*/ 2358112 w 2566912"/>
                <a:gd name="connsiteY18141" fmla="*/ 294094 h 1447571"/>
                <a:gd name="connsiteX18142" fmla="*/ 2354969 w 2566912"/>
                <a:gd name="connsiteY18142" fmla="*/ 289331 h 1447571"/>
                <a:gd name="connsiteX18143" fmla="*/ 2354398 w 2566912"/>
                <a:gd name="connsiteY18143" fmla="*/ 288093 h 1447571"/>
                <a:gd name="connsiteX18144" fmla="*/ 2352969 w 2566912"/>
                <a:gd name="connsiteY18144" fmla="*/ 282283 h 1447571"/>
                <a:gd name="connsiteX18145" fmla="*/ 2352397 w 2566912"/>
                <a:gd name="connsiteY18145" fmla="*/ 277996 h 1447571"/>
                <a:gd name="connsiteX18146" fmla="*/ 2351826 w 2566912"/>
                <a:gd name="connsiteY18146" fmla="*/ 275234 h 1447571"/>
                <a:gd name="connsiteX18147" fmla="*/ 2354493 w 2566912"/>
                <a:gd name="connsiteY18147" fmla="*/ 270091 h 1447571"/>
                <a:gd name="connsiteX18148" fmla="*/ 2355160 w 2566912"/>
                <a:gd name="connsiteY18148" fmla="*/ 268852 h 1447571"/>
                <a:gd name="connsiteX18149" fmla="*/ 2353159 w 2566912"/>
                <a:gd name="connsiteY18149" fmla="*/ 265328 h 1447571"/>
                <a:gd name="connsiteX18150" fmla="*/ 2350683 w 2566912"/>
                <a:gd name="connsiteY18150" fmla="*/ 261709 h 1447571"/>
                <a:gd name="connsiteX18151" fmla="*/ 2349921 w 2566912"/>
                <a:gd name="connsiteY18151" fmla="*/ 260375 h 1447571"/>
                <a:gd name="connsiteX18152" fmla="*/ 2349921 w 2566912"/>
                <a:gd name="connsiteY18152" fmla="*/ 259423 h 1447571"/>
                <a:gd name="connsiteX18153" fmla="*/ 2352969 w 2566912"/>
                <a:gd name="connsiteY18153" fmla="*/ 257708 h 1447571"/>
                <a:gd name="connsiteX18154" fmla="*/ 2354778 w 2566912"/>
                <a:gd name="connsiteY18154" fmla="*/ 253136 h 1447571"/>
                <a:gd name="connsiteX18155" fmla="*/ 2356207 w 2566912"/>
                <a:gd name="connsiteY18155" fmla="*/ 251136 h 1447571"/>
                <a:gd name="connsiteX18156" fmla="*/ 2357446 w 2566912"/>
                <a:gd name="connsiteY18156" fmla="*/ 249898 h 1447571"/>
                <a:gd name="connsiteX18157" fmla="*/ 2358779 w 2566912"/>
                <a:gd name="connsiteY18157" fmla="*/ 246659 h 1447571"/>
                <a:gd name="connsiteX18158" fmla="*/ 2358969 w 2566912"/>
                <a:gd name="connsiteY18158" fmla="*/ 245992 h 1447571"/>
                <a:gd name="connsiteX18159" fmla="*/ 2363827 w 2566912"/>
                <a:gd name="connsiteY18159" fmla="*/ 237515 h 1447571"/>
                <a:gd name="connsiteX18160" fmla="*/ 2364018 w 2566912"/>
                <a:gd name="connsiteY18160" fmla="*/ 233038 h 1447571"/>
                <a:gd name="connsiteX18161" fmla="*/ 2363827 w 2566912"/>
                <a:gd name="connsiteY18161" fmla="*/ 231324 h 1447571"/>
                <a:gd name="connsiteX18162" fmla="*/ 2364970 w 2566912"/>
                <a:gd name="connsiteY18162" fmla="*/ 227514 h 1447571"/>
                <a:gd name="connsiteX18163" fmla="*/ 2366113 w 2566912"/>
                <a:gd name="connsiteY18163" fmla="*/ 220942 h 1447571"/>
                <a:gd name="connsiteX18164" fmla="*/ 2368114 w 2566912"/>
                <a:gd name="connsiteY18164" fmla="*/ 216560 h 1447571"/>
                <a:gd name="connsiteX18165" fmla="*/ 2367637 w 2566912"/>
                <a:gd name="connsiteY18165" fmla="*/ 213417 h 1447571"/>
                <a:gd name="connsiteX18166" fmla="*/ 2367161 w 2566912"/>
                <a:gd name="connsiteY18166" fmla="*/ 211988 h 1447571"/>
                <a:gd name="connsiteX18167" fmla="*/ 2369066 w 2566912"/>
                <a:gd name="connsiteY18167" fmla="*/ 207607 h 1447571"/>
                <a:gd name="connsiteX18168" fmla="*/ 2369543 w 2566912"/>
                <a:gd name="connsiteY18168" fmla="*/ 206845 h 1447571"/>
                <a:gd name="connsiteX18169" fmla="*/ 2374210 w 2566912"/>
                <a:gd name="connsiteY18169" fmla="*/ 203701 h 1447571"/>
                <a:gd name="connsiteX18170" fmla="*/ 2375067 w 2566912"/>
                <a:gd name="connsiteY18170" fmla="*/ 203225 h 1447571"/>
                <a:gd name="connsiteX18171" fmla="*/ 2377162 w 2566912"/>
                <a:gd name="connsiteY18171" fmla="*/ 198748 h 1447571"/>
                <a:gd name="connsiteX18172" fmla="*/ 2373543 w 2566912"/>
                <a:gd name="connsiteY18172" fmla="*/ 191795 h 1447571"/>
                <a:gd name="connsiteX18173" fmla="*/ 2374210 w 2566912"/>
                <a:gd name="connsiteY18173" fmla="*/ 190176 h 1447571"/>
                <a:gd name="connsiteX18174" fmla="*/ 2374781 w 2566912"/>
                <a:gd name="connsiteY18174" fmla="*/ 189414 h 1447571"/>
                <a:gd name="connsiteX18175" fmla="*/ 2374210 w 2566912"/>
                <a:gd name="connsiteY18175" fmla="*/ 186461 h 1447571"/>
                <a:gd name="connsiteX18176" fmla="*/ 2373162 w 2566912"/>
                <a:gd name="connsiteY18176" fmla="*/ 183223 h 1447571"/>
                <a:gd name="connsiteX18177" fmla="*/ 2371924 w 2566912"/>
                <a:gd name="connsiteY18177" fmla="*/ 180175 h 1447571"/>
                <a:gd name="connsiteX18178" fmla="*/ 2371257 w 2566912"/>
                <a:gd name="connsiteY18178" fmla="*/ 179127 h 1447571"/>
                <a:gd name="connsiteX18179" fmla="*/ 2373638 w 2566912"/>
                <a:gd name="connsiteY18179" fmla="*/ 176079 h 1447571"/>
                <a:gd name="connsiteX18180" fmla="*/ 2373924 w 2566912"/>
                <a:gd name="connsiteY18180" fmla="*/ 175412 h 1447571"/>
                <a:gd name="connsiteX18181" fmla="*/ 2368590 w 2566912"/>
                <a:gd name="connsiteY18181" fmla="*/ 172555 h 1447571"/>
                <a:gd name="connsiteX18182" fmla="*/ 2365446 w 2566912"/>
                <a:gd name="connsiteY18182" fmla="*/ 174269 h 1447571"/>
                <a:gd name="connsiteX18183" fmla="*/ 2365256 w 2566912"/>
                <a:gd name="connsiteY18183" fmla="*/ 174460 h 1447571"/>
                <a:gd name="connsiteX18184" fmla="*/ 2364018 w 2566912"/>
                <a:gd name="connsiteY18184" fmla="*/ 177508 h 1447571"/>
                <a:gd name="connsiteX18185" fmla="*/ 2363065 w 2566912"/>
                <a:gd name="connsiteY18185" fmla="*/ 179508 h 1447571"/>
                <a:gd name="connsiteX18186" fmla="*/ 2362208 w 2566912"/>
                <a:gd name="connsiteY18186" fmla="*/ 182175 h 1447571"/>
                <a:gd name="connsiteX18187" fmla="*/ 2363542 w 2566912"/>
                <a:gd name="connsiteY18187" fmla="*/ 184080 h 1447571"/>
                <a:gd name="connsiteX18188" fmla="*/ 2366495 w 2566912"/>
                <a:gd name="connsiteY18188" fmla="*/ 188842 h 1447571"/>
                <a:gd name="connsiteX18189" fmla="*/ 2366685 w 2566912"/>
                <a:gd name="connsiteY18189" fmla="*/ 189700 h 1447571"/>
                <a:gd name="connsiteX18190" fmla="*/ 2367066 w 2566912"/>
                <a:gd name="connsiteY18190" fmla="*/ 192938 h 1447571"/>
                <a:gd name="connsiteX18191" fmla="*/ 2366971 w 2566912"/>
                <a:gd name="connsiteY18191" fmla="*/ 192938 h 1447571"/>
                <a:gd name="connsiteX18192" fmla="*/ 2365828 w 2566912"/>
                <a:gd name="connsiteY18192" fmla="*/ 192748 h 1447571"/>
                <a:gd name="connsiteX18193" fmla="*/ 2360970 w 2566912"/>
                <a:gd name="connsiteY18193" fmla="*/ 193700 h 1447571"/>
                <a:gd name="connsiteX18194" fmla="*/ 2359636 w 2566912"/>
                <a:gd name="connsiteY18194" fmla="*/ 199796 h 1447571"/>
                <a:gd name="connsiteX18195" fmla="*/ 2358303 w 2566912"/>
                <a:gd name="connsiteY18195" fmla="*/ 206845 h 1447571"/>
                <a:gd name="connsiteX18196" fmla="*/ 2355636 w 2566912"/>
                <a:gd name="connsiteY18196" fmla="*/ 209893 h 1447571"/>
                <a:gd name="connsiteX18197" fmla="*/ 2350016 w 2566912"/>
                <a:gd name="connsiteY18197" fmla="*/ 207321 h 1447571"/>
                <a:gd name="connsiteX18198" fmla="*/ 2347254 w 2566912"/>
                <a:gd name="connsiteY18198" fmla="*/ 203892 h 1447571"/>
                <a:gd name="connsiteX18199" fmla="*/ 2347445 w 2566912"/>
                <a:gd name="connsiteY18199" fmla="*/ 201511 h 1447571"/>
                <a:gd name="connsiteX18200" fmla="*/ 2346968 w 2566912"/>
                <a:gd name="connsiteY18200" fmla="*/ 197605 h 1447571"/>
                <a:gd name="connsiteX18201" fmla="*/ 2345253 w 2566912"/>
                <a:gd name="connsiteY18201" fmla="*/ 195510 h 1447571"/>
                <a:gd name="connsiteX18202" fmla="*/ 2343063 w 2566912"/>
                <a:gd name="connsiteY18202" fmla="*/ 191700 h 1447571"/>
                <a:gd name="connsiteX18203" fmla="*/ 2342205 w 2566912"/>
                <a:gd name="connsiteY18203" fmla="*/ 191986 h 1447571"/>
                <a:gd name="connsiteX18204" fmla="*/ 2341539 w 2566912"/>
                <a:gd name="connsiteY18204" fmla="*/ 193129 h 1447571"/>
                <a:gd name="connsiteX18205" fmla="*/ 2340872 w 2566912"/>
                <a:gd name="connsiteY18205" fmla="*/ 194272 h 1447571"/>
                <a:gd name="connsiteX18206" fmla="*/ 2340396 w 2566912"/>
                <a:gd name="connsiteY18206" fmla="*/ 194081 h 1447571"/>
                <a:gd name="connsiteX18207" fmla="*/ 2336205 w 2566912"/>
                <a:gd name="connsiteY18207" fmla="*/ 192367 h 1447571"/>
                <a:gd name="connsiteX18208" fmla="*/ 2335348 w 2566912"/>
                <a:gd name="connsiteY18208" fmla="*/ 193414 h 1447571"/>
                <a:gd name="connsiteX18209" fmla="*/ 2332966 w 2566912"/>
                <a:gd name="connsiteY18209" fmla="*/ 197510 h 1447571"/>
                <a:gd name="connsiteX18210" fmla="*/ 2331633 w 2566912"/>
                <a:gd name="connsiteY18210" fmla="*/ 198082 h 1447571"/>
                <a:gd name="connsiteX18211" fmla="*/ 2328299 w 2566912"/>
                <a:gd name="connsiteY18211" fmla="*/ 200463 h 1447571"/>
                <a:gd name="connsiteX18212" fmla="*/ 2328490 w 2566912"/>
                <a:gd name="connsiteY18212" fmla="*/ 201987 h 1447571"/>
                <a:gd name="connsiteX18213" fmla="*/ 2328013 w 2566912"/>
                <a:gd name="connsiteY18213" fmla="*/ 204940 h 1447571"/>
                <a:gd name="connsiteX18214" fmla="*/ 2324584 w 2566912"/>
                <a:gd name="connsiteY18214" fmla="*/ 209988 h 1447571"/>
                <a:gd name="connsiteX18215" fmla="*/ 2324489 w 2566912"/>
                <a:gd name="connsiteY18215" fmla="*/ 210178 h 1447571"/>
                <a:gd name="connsiteX18216" fmla="*/ 2324108 w 2566912"/>
                <a:gd name="connsiteY18216" fmla="*/ 210940 h 1447571"/>
                <a:gd name="connsiteX18217" fmla="*/ 2323155 w 2566912"/>
                <a:gd name="connsiteY18217" fmla="*/ 216941 h 1447571"/>
                <a:gd name="connsiteX18218" fmla="*/ 2324299 w 2566912"/>
                <a:gd name="connsiteY18218" fmla="*/ 218084 h 1447571"/>
                <a:gd name="connsiteX18219" fmla="*/ 2324775 w 2566912"/>
                <a:gd name="connsiteY18219" fmla="*/ 219703 h 1447571"/>
                <a:gd name="connsiteX18220" fmla="*/ 2320489 w 2566912"/>
                <a:gd name="connsiteY18220" fmla="*/ 227419 h 1447571"/>
                <a:gd name="connsiteX18221" fmla="*/ 2321060 w 2566912"/>
                <a:gd name="connsiteY18221" fmla="*/ 230276 h 1447571"/>
                <a:gd name="connsiteX18222" fmla="*/ 2321441 w 2566912"/>
                <a:gd name="connsiteY18222" fmla="*/ 233229 h 1447571"/>
                <a:gd name="connsiteX18223" fmla="*/ 2320679 w 2566912"/>
                <a:gd name="connsiteY18223" fmla="*/ 236944 h 1447571"/>
                <a:gd name="connsiteX18224" fmla="*/ 2321822 w 2566912"/>
                <a:gd name="connsiteY18224" fmla="*/ 237420 h 1447571"/>
                <a:gd name="connsiteX18225" fmla="*/ 2325060 w 2566912"/>
                <a:gd name="connsiteY18225" fmla="*/ 237515 h 1447571"/>
                <a:gd name="connsiteX18226" fmla="*/ 2326775 w 2566912"/>
                <a:gd name="connsiteY18226" fmla="*/ 237610 h 1447571"/>
                <a:gd name="connsiteX18227" fmla="*/ 2329728 w 2566912"/>
                <a:gd name="connsiteY18227" fmla="*/ 240468 h 1447571"/>
                <a:gd name="connsiteX18228" fmla="*/ 2329728 w 2566912"/>
                <a:gd name="connsiteY18228" fmla="*/ 240849 h 1447571"/>
                <a:gd name="connsiteX18229" fmla="*/ 2322775 w 2566912"/>
                <a:gd name="connsiteY18229" fmla="*/ 244754 h 1447571"/>
                <a:gd name="connsiteX18230" fmla="*/ 2316869 w 2566912"/>
                <a:gd name="connsiteY18230" fmla="*/ 248088 h 1447571"/>
                <a:gd name="connsiteX18231" fmla="*/ 2314012 w 2566912"/>
                <a:gd name="connsiteY18231" fmla="*/ 251136 h 1447571"/>
                <a:gd name="connsiteX18232" fmla="*/ 2312964 w 2566912"/>
                <a:gd name="connsiteY18232" fmla="*/ 251041 h 1447571"/>
                <a:gd name="connsiteX18233" fmla="*/ 2310011 w 2566912"/>
                <a:gd name="connsiteY18233" fmla="*/ 252184 h 1447571"/>
                <a:gd name="connsiteX18234" fmla="*/ 2309154 w 2566912"/>
                <a:gd name="connsiteY18234" fmla="*/ 253612 h 1447571"/>
                <a:gd name="connsiteX18235" fmla="*/ 2306677 w 2566912"/>
                <a:gd name="connsiteY18235" fmla="*/ 255994 h 1447571"/>
                <a:gd name="connsiteX18236" fmla="*/ 2303153 w 2566912"/>
                <a:gd name="connsiteY18236" fmla="*/ 255708 h 1447571"/>
                <a:gd name="connsiteX18237" fmla="*/ 2302962 w 2566912"/>
                <a:gd name="connsiteY18237" fmla="*/ 255327 h 1447571"/>
                <a:gd name="connsiteX18238" fmla="*/ 2304487 w 2566912"/>
                <a:gd name="connsiteY18238" fmla="*/ 253231 h 1447571"/>
                <a:gd name="connsiteX18239" fmla="*/ 2305058 w 2566912"/>
                <a:gd name="connsiteY18239" fmla="*/ 252755 h 1447571"/>
                <a:gd name="connsiteX18240" fmla="*/ 2306773 w 2566912"/>
                <a:gd name="connsiteY18240" fmla="*/ 249231 h 1447571"/>
                <a:gd name="connsiteX18241" fmla="*/ 2305915 w 2566912"/>
                <a:gd name="connsiteY18241" fmla="*/ 248755 h 1447571"/>
                <a:gd name="connsiteX18242" fmla="*/ 2304487 w 2566912"/>
                <a:gd name="connsiteY18242" fmla="*/ 248469 h 1447571"/>
                <a:gd name="connsiteX18243" fmla="*/ 2301439 w 2566912"/>
                <a:gd name="connsiteY18243" fmla="*/ 247897 h 1447571"/>
                <a:gd name="connsiteX18244" fmla="*/ 2294676 w 2566912"/>
                <a:gd name="connsiteY18244" fmla="*/ 246659 h 1447571"/>
                <a:gd name="connsiteX18245" fmla="*/ 2287342 w 2566912"/>
                <a:gd name="connsiteY18245" fmla="*/ 245230 h 1447571"/>
                <a:gd name="connsiteX18246" fmla="*/ 2285817 w 2566912"/>
                <a:gd name="connsiteY18246" fmla="*/ 246945 h 1447571"/>
                <a:gd name="connsiteX18247" fmla="*/ 2284579 w 2566912"/>
                <a:gd name="connsiteY18247" fmla="*/ 250374 h 1447571"/>
                <a:gd name="connsiteX18248" fmla="*/ 2283627 w 2566912"/>
                <a:gd name="connsiteY18248" fmla="*/ 253327 h 1447571"/>
                <a:gd name="connsiteX18249" fmla="*/ 2283532 w 2566912"/>
                <a:gd name="connsiteY18249" fmla="*/ 254089 h 1447571"/>
                <a:gd name="connsiteX18250" fmla="*/ 2281912 w 2566912"/>
                <a:gd name="connsiteY18250" fmla="*/ 255994 h 1447571"/>
                <a:gd name="connsiteX18251" fmla="*/ 2277721 w 2566912"/>
                <a:gd name="connsiteY18251" fmla="*/ 257137 h 1447571"/>
                <a:gd name="connsiteX18252" fmla="*/ 2276007 w 2566912"/>
                <a:gd name="connsiteY18252" fmla="*/ 257803 h 1447571"/>
                <a:gd name="connsiteX18253" fmla="*/ 2272768 w 2566912"/>
                <a:gd name="connsiteY18253" fmla="*/ 257232 h 1447571"/>
                <a:gd name="connsiteX18254" fmla="*/ 2270768 w 2566912"/>
                <a:gd name="connsiteY18254" fmla="*/ 256756 h 1447571"/>
                <a:gd name="connsiteX18255" fmla="*/ 2267625 w 2566912"/>
                <a:gd name="connsiteY18255" fmla="*/ 257518 h 1447571"/>
                <a:gd name="connsiteX18256" fmla="*/ 2267815 w 2566912"/>
                <a:gd name="connsiteY18256" fmla="*/ 258851 h 1447571"/>
                <a:gd name="connsiteX18257" fmla="*/ 2268959 w 2566912"/>
                <a:gd name="connsiteY18257" fmla="*/ 262471 h 1447571"/>
                <a:gd name="connsiteX18258" fmla="*/ 2268577 w 2566912"/>
                <a:gd name="connsiteY18258" fmla="*/ 262375 h 1447571"/>
                <a:gd name="connsiteX18259" fmla="*/ 2266767 w 2566912"/>
                <a:gd name="connsiteY18259" fmla="*/ 261232 h 1447571"/>
                <a:gd name="connsiteX18260" fmla="*/ 2261148 w 2566912"/>
                <a:gd name="connsiteY18260" fmla="*/ 259232 h 1447571"/>
                <a:gd name="connsiteX18261" fmla="*/ 2259434 w 2566912"/>
                <a:gd name="connsiteY18261" fmla="*/ 259327 h 1447571"/>
                <a:gd name="connsiteX18262" fmla="*/ 2250670 w 2566912"/>
                <a:gd name="connsiteY18262" fmla="*/ 260185 h 1447571"/>
                <a:gd name="connsiteX18263" fmla="*/ 2240574 w 2566912"/>
                <a:gd name="connsiteY18263" fmla="*/ 267709 h 1447571"/>
                <a:gd name="connsiteX18264" fmla="*/ 2238288 w 2566912"/>
                <a:gd name="connsiteY18264" fmla="*/ 275425 h 1447571"/>
                <a:gd name="connsiteX18265" fmla="*/ 2238192 w 2566912"/>
                <a:gd name="connsiteY18265" fmla="*/ 275710 h 1447571"/>
                <a:gd name="connsiteX18266" fmla="*/ 2237716 w 2566912"/>
                <a:gd name="connsiteY18266" fmla="*/ 277711 h 1447571"/>
                <a:gd name="connsiteX18267" fmla="*/ 2236954 w 2566912"/>
                <a:gd name="connsiteY18267" fmla="*/ 281425 h 1447571"/>
                <a:gd name="connsiteX18268" fmla="*/ 2236859 w 2566912"/>
                <a:gd name="connsiteY18268" fmla="*/ 282568 h 1447571"/>
                <a:gd name="connsiteX18269" fmla="*/ 2236193 w 2566912"/>
                <a:gd name="connsiteY18269" fmla="*/ 286378 h 1447571"/>
                <a:gd name="connsiteX18270" fmla="*/ 2235049 w 2566912"/>
                <a:gd name="connsiteY18270" fmla="*/ 290188 h 1447571"/>
                <a:gd name="connsiteX18271" fmla="*/ 2233049 w 2566912"/>
                <a:gd name="connsiteY18271" fmla="*/ 296570 h 1447571"/>
                <a:gd name="connsiteX18272" fmla="*/ 2230573 w 2566912"/>
                <a:gd name="connsiteY18272" fmla="*/ 302761 h 1447571"/>
                <a:gd name="connsiteX18273" fmla="*/ 2229239 w 2566912"/>
                <a:gd name="connsiteY18273" fmla="*/ 306190 h 1447571"/>
                <a:gd name="connsiteX18274" fmla="*/ 2227239 w 2566912"/>
                <a:gd name="connsiteY18274" fmla="*/ 312191 h 1447571"/>
                <a:gd name="connsiteX18275" fmla="*/ 2226668 w 2566912"/>
                <a:gd name="connsiteY18275" fmla="*/ 315049 h 1447571"/>
                <a:gd name="connsiteX18276" fmla="*/ 2225239 w 2566912"/>
                <a:gd name="connsiteY18276" fmla="*/ 322002 h 1447571"/>
                <a:gd name="connsiteX18277" fmla="*/ 2224858 w 2566912"/>
                <a:gd name="connsiteY18277" fmla="*/ 322859 h 1447571"/>
                <a:gd name="connsiteX18278" fmla="*/ 2222095 w 2566912"/>
                <a:gd name="connsiteY18278" fmla="*/ 327526 h 1447571"/>
                <a:gd name="connsiteX18279" fmla="*/ 2218571 w 2566912"/>
                <a:gd name="connsiteY18279" fmla="*/ 330955 h 1447571"/>
                <a:gd name="connsiteX18280" fmla="*/ 2217523 w 2566912"/>
                <a:gd name="connsiteY18280" fmla="*/ 332384 h 1447571"/>
                <a:gd name="connsiteX18281" fmla="*/ 2215523 w 2566912"/>
                <a:gd name="connsiteY18281" fmla="*/ 335146 h 1447571"/>
                <a:gd name="connsiteX18282" fmla="*/ 2215333 w 2566912"/>
                <a:gd name="connsiteY18282" fmla="*/ 337432 h 1447571"/>
                <a:gd name="connsiteX18283" fmla="*/ 2221619 w 2566912"/>
                <a:gd name="connsiteY18283" fmla="*/ 338385 h 1447571"/>
                <a:gd name="connsiteX18284" fmla="*/ 2223238 w 2566912"/>
                <a:gd name="connsiteY18284" fmla="*/ 337528 h 1447571"/>
                <a:gd name="connsiteX18285" fmla="*/ 2224953 w 2566912"/>
                <a:gd name="connsiteY18285" fmla="*/ 336861 h 1447571"/>
                <a:gd name="connsiteX18286" fmla="*/ 2227905 w 2566912"/>
                <a:gd name="connsiteY18286" fmla="*/ 339052 h 1447571"/>
                <a:gd name="connsiteX18287" fmla="*/ 2228477 w 2566912"/>
                <a:gd name="connsiteY18287" fmla="*/ 341147 h 1447571"/>
                <a:gd name="connsiteX18288" fmla="*/ 2229810 w 2566912"/>
                <a:gd name="connsiteY18288" fmla="*/ 343433 h 1447571"/>
                <a:gd name="connsiteX18289" fmla="*/ 2232192 w 2566912"/>
                <a:gd name="connsiteY18289" fmla="*/ 343147 h 1447571"/>
                <a:gd name="connsiteX18290" fmla="*/ 2232478 w 2566912"/>
                <a:gd name="connsiteY18290" fmla="*/ 341814 h 1447571"/>
                <a:gd name="connsiteX18291" fmla="*/ 2232478 w 2566912"/>
                <a:gd name="connsiteY18291" fmla="*/ 337909 h 1447571"/>
                <a:gd name="connsiteX18292" fmla="*/ 2235716 w 2566912"/>
                <a:gd name="connsiteY18292" fmla="*/ 340385 h 1447571"/>
                <a:gd name="connsiteX18293" fmla="*/ 2235526 w 2566912"/>
                <a:gd name="connsiteY18293" fmla="*/ 341623 h 1447571"/>
                <a:gd name="connsiteX18294" fmla="*/ 2236573 w 2566912"/>
                <a:gd name="connsiteY18294" fmla="*/ 344862 h 1447571"/>
                <a:gd name="connsiteX18295" fmla="*/ 2237240 w 2566912"/>
                <a:gd name="connsiteY18295" fmla="*/ 345243 h 1447571"/>
                <a:gd name="connsiteX18296" fmla="*/ 2241336 w 2566912"/>
                <a:gd name="connsiteY18296" fmla="*/ 345814 h 1447571"/>
                <a:gd name="connsiteX18297" fmla="*/ 2242193 w 2566912"/>
                <a:gd name="connsiteY18297" fmla="*/ 344957 h 1447571"/>
                <a:gd name="connsiteX18298" fmla="*/ 2244669 w 2566912"/>
                <a:gd name="connsiteY18298" fmla="*/ 341623 h 1447571"/>
                <a:gd name="connsiteX18299" fmla="*/ 2244384 w 2566912"/>
                <a:gd name="connsiteY18299" fmla="*/ 340004 h 1447571"/>
                <a:gd name="connsiteX18300" fmla="*/ 2244193 w 2566912"/>
                <a:gd name="connsiteY18300" fmla="*/ 338099 h 1447571"/>
                <a:gd name="connsiteX18301" fmla="*/ 2244669 w 2566912"/>
                <a:gd name="connsiteY18301" fmla="*/ 337909 h 1447571"/>
                <a:gd name="connsiteX18302" fmla="*/ 2247717 w 2566912"/>
                <a:gd name="connsiteY18302" fmla="*/ 336670 h 1447571"/>
                <a:gd name="connsiteX18303" fmla="*/ 2250956 w 2566912"/>
                <a:gd name="connsiteY18303" fmla="*/ 335623 h 1447571"/>
                <a:gd name="connsiteX18304" fmla="*/ 2256290 w 2566912"/>
                <a:gd name="connsiteY18304" fmla="*/ 338385 h 1447571"/>
                <a:gd name="connsiteX18305" fmla="*/ 2259338 w 2566912"/>
                <a:gd name="connsiteY18305" fmla="*/ 341909 h 1447571"/>
                <a:gd name="connsiteX18306" fmla="*/ 2261434 w 2566912"/>
                <a:gd name="connsiteY18306" fmla="*/ 343243 h 1447571"/>
                <a:gd name="connsiteX18307" fmla="*/ 2266387 w 2566912"/>
                <a:gd name="connsiteY18307" fmla="*/ 346862 h 1447571"/>
                <a:gd name="connsiteX18308" fmla="*/ 2266196 w 2566912"/>
                <a:gd name="connsiteY18308" fmla="*/ 347529 h 1447571"/>
                <a:gd name="connsiteX18309" fmla="*/ 2266196 w 2566912"/>
                <a:gd name="connsiteY18309" fmla="*/ 348767 h 1447571"/>
                <a:gd name="connsiteX18310" fmla="*/ 2264101 w 2566912"/>
                <a:gd name="connsiteY18310" fmla="*/ 349148 h 1447571"/>
                <a:gd name="connsiteX18311" fmla="*/ 2260291 w 2566912"/>
                <a:gd name="connsiteY18311" fmla="*/ 348958 h 1447571"/>
                <a:gd name="connsiteX18312" fmla="*/ 2259719 w 2566912"/>
                <a:gd name="connsiteY18312" fmla="*/ 348767 h 1447571"/>
                <a:gd name="connsiteX18313" fmla="*/ 2256766 w 2566912"/>
                <a:gd name="connsiteY18313" fmla="*/ 348196 h 1447571"/>
                <a:gd name="connsiteX18314" fmla="*/ 2252480 w 2566912"/>
                <a:gd name="connsiteY18314" fmla="*/ 349529 h 1447571"/>
                <a:gd name="connsiteX18315" fmla="*/ 2252480 w 2566912"/>
                <a:gd name="connsiteY18315" fmla="*/ 350672 h 1447571"/>
                <a:gd name="connsiteX18316" fmla="*/ 2256671 w 2566912"/>
                <a:gd name="connsiteY18316" fmla="*/ 354006 h 1447571"/>
                <a:gd name="connsiteX18317" fmla="*/ 2260957 w 2566912"/>
                <a:gd name="connsiteY18317" fmla="*/ 358768 h 1447571"/>
                <a:gd name="connsiteX18318" fmla="*/ 2262672 w 2566912"/>
                <a:gd name="connsiteY18318" fmla="*/ 360673 h 1447571"/>
                <a:gd name="connsiteX18319" fmla="*/ 2263529 w 2566912"/>
                <a:gd name="connsiteY18319" fmla="*/ 368770 h 1447571"/>
                <a:gd name="connsiteX18320" fmla="*/ 2260767 w 2566912"/>
                <a:gd name="connsiteY18320" fmla="*/ 372389 h 1447571"/>
                <a:gd name="connsiteX18321" fmla="*/ 2257433 w 2566912"/>
                <a:gd name="connsiteY18321" fmla="*/ 379152 h 1447571"/>
                <a:gd name="connsiteX18322" fmla="*/ 2257242 w 2566912"/>
                <a:gd name="connsiteY18322" fmla="*/ 379914 h 1447571"/>
                <a:gd name="connsiteX18323" fmla="*/ 2255433 w 2566912"/>
                <a:gd name="connsiteY18323" fmla="*/ 384867 h 1447571"/>
                <a:gd name="connsiteX18324" fmla="*/ 2254099 w 2566912"/>
                <a:gd name="connsiteY18324" fmla="*/ 386105 h 1447571"/>
                <a:gd name="connsiteX18325" fmla="*/ 2250480 w 2566912"/>
                <a:gd name="connsiteY18325" fmla="*/ 390772 h 1447571"/>
                <a:gd name="connsiteX18326" fmla="*/ 2250480 w 2566912"/>
                <a:gd name="connsiteY18326" fmla="*/ 392582 h 1447571"/>
                <a:gd name="connsiteX18327" fmla="*/ 2250099 w 2566912"/>
                <a:gd name="connsiteY18327" fmla="*/ 396964 h 1447571"/>
                <a:gd name="connsiteX18328" fmla="*/ 2248956 w 2566912"/>
                <a:gd name="connsiteY18328" fmla="*/ 398869 h 1447571"/>
                <a:gd name="connsiteX18329" fmla="*/ 2247146 w 2566912"/>
                <a:gd name="connsiteY18329" fmla="*/ 402488 h 1447571"/>
                <a:gd name="connsiteX18330" fmla="*/ 2247051 w 2566912"/>
                <a:gd name="connsiteY18330" fmla="*/ 404012 h 1447571"/>
                <a:gd name="connsiteX18331" fmla="*/ 2246670 w 2566912"/>
                <a:gd name="connsiteY18331" fmla="*/ 409822 h 1447571"/>
                <a:gd name="connsiteX18332" fmla="*/ 2244479 w 2566912"/>
                <a:gd name="connsiteY18332" fmla="*/ 411823 h 1447571"/>
                <a:gd name="connsiteX18333" fmla="*/ 2243526 w 2566912"/>
                <a:gd name="connsiteY18333" fmla="*/ 412013 h 1447571"/>
                <a:gd name="connsiteX18334" fmla="*/ 2241336 w 2566912"/>
                <a:gd name="connsiteY18334" fmla="*/ 413728 h 1447571"/>
                <a:gd name="connsiteX18335" fmla="*/ 2241145 w 2566912"/>
                <a:gd name="connsiteY18335" fmla="*/ 414775 h 1447571"/>
                <a:gd name="connsiteX18336" fmla="*/ 2239907 w 2566912"/>
                <a:gd name="connsiteY18336" fmla="*/ 417442 h 1447571"/>
                <a:gd name="connsiteX18337" fmla="*/ 2238097 w 2566912"/>
                <a:gd name="connsiteY18337" fmla="*/ 417919 h 1447571"/>
                <a:gd name="connsiteX18338" fmla="*/ 2234668 w 2566912"/>
                <a:gd name="connsiteY18338" fmla="*/ 419633 h 1447571"/>
                <a:gd name="connsiteX18339" fmla="*/ 2233906 w 2566912"/>
                <a:gd name="connsiteY18339" fmla="*/ 421253 h 1447571"/>
                <a:gd name="connsiteX18340" fmla="*/ 2231525 w 2566912"/>
                <a:gd name="connsiteY18340" fmla="*/ 425062 h 1447571"/>
                <a:gd name="connsiteX18341" fmla="*/ 2223715 w 2566912"/>
                <a:gd name="connsiteY18341" fmla="*/ 426015 h 1447571"/>
                <a:gd name="connsiteX18342" fmla="*/ 2222667 w 2566912"/>
                <a:gd name="connsiteY18342" fmla="*/ 424300 h 1447571"/>
                <a:gd name="connsiteX18343" fmla="*/ 2220476 w 2566912"/>
                <a:gd name="connsiteY18343" fmla="*/ 421919 h 1447571"/>
                <a:gd name="connsiteX18344" fmla="*/ 2219047 w 2566912"/>
                <a:gd name="connsiteY18344" fmla="*/ 422015 h 1447571"/>
                <a:gd name="connsiteX18345" fmla="*/ 2215428 w 2566912"/>
                <a:gd name="connsiteY18345" fmla="*/ 421824 h 1447571"/>
                <a:gd name="connsiteX18346" fmla="*/ 2213618 w 2566912"/>
                <a:gd name="connsiteY18346" fmla="*/ 419252 h 1447571"/>
                <a:gd name="connsiteX18347" fmla="*/ 2211142 w 2566912"/>
                <a:gd name="connsiteY18347" fmla="*/ 415918 h 1447571"/>
                <a:gd name="connsiteX18348" fmla="*/ 2204188 w 2566912"/>
                <a:gd name="connsiteY18348" fmla="*/ 410775 h 1447571"/>
                <a:gd name="connsiteX18349" fmla="*/ 2198759 w 2566912"/>
                <a:gd name="connsiteY18349" fmla="*/ 410775 h 1447571"/>
                <a:gd name="connsiteX18350" fmla="*/ 2197330 w 2566912"/>
                <a:gd name="connsiteY18350" fmla="*/ 410775 h 1447571"/>
                <a:gd name="connsiteX18351" fmla="*/ 2191425 w 2566912"/>
                <a:gd name="connsiteY18351" fmla="*/ 409918 h 1447571"/>
                <a:gd name="connsiteX18352" fmla="*/ 2191234 w 2566912"/>
                <a:gd name="connsiteY18352" fmla="*/ 409822 h 1447571"/>
                <a:gd name="connsiteX18353" fmla="*/ 2184662 w 2566912"/>
                <a:gd name="connsiteY18353" fmla="*/ 406203 h 1447571"/>
                <a:gd name="connsiteX18354" fmla="*/ 2184757 w 2566912"/>
                <a:gd name="connsiteY18354" fmla="*/ 404965 h 1447571"/>
                <a:gd name="connsiteX18355" fmla="*/ 2184186 w 2566912"/>
                <a:gd name="connsiteY18355" fmla="*/ 400488 h 1447571"/>
                <a:gd name="connsiteX18356" fmla="*/ 2178852 w 2566912"/>
                <a:gd name="connsiteY18356" fmla="*/ 395535 h 1447571"/>
                <a:gd name="connsiteX18357" fmla="*/ 2173994 w 2566912"/>
                <a:gd name="connsiteY18357" fmla="*/ 391058 h 1447571"/>
                <a:gd name="connsiteX18358" fmla="*/ 2169898 w 2566912"/>
                <a:gd name="connsiteY18358" fmla="*/ 385915 h 1447571"/>
                <a:gd name="connsiteX18359" fmla="*/ 2164088 w 2566912"/>
                <a:gd name="connsiteY18359" fmla="*/ 378580 h 1447571"/>
                <a:gd name="connsiteX18360" fmla="*/ 2159707 w 2566912"/>
                <a:gd name="connsiteY18360" fmla="*/ 374580 h 1447571"/>
                <a:gd name="connsiteX18361" fmla="*/ 2154373 w 2566912"/>
                <a:gd name="connsiteY18361" fmla="*/ 373723 h 1447571"/>
                <a:gd name="connsiteX18362" fmla="*/ 2149610 w 2566912"/>
                <a:gd name="connsiteY18362" fmla="*/ 373056 h 1447571"/>
                <a:gd name="connsiteX18363" fmla="*/ 2145895 w 2566912"/>
                <a:gd name="connsiteY18363" fmla="*/ 370865 h 1447571"/>
                <a:gd name="connsiteX18364" fmla="*/ 2139418 w 2566912"/>
                <a:gd name="connsiteY18364" fmla="*/ 371532 h 1447571"/>
                <a:gd name="connsiteX18365" fmla="*/ 2137228 w 2566912"/>
                <a:gd name="connsiteY18365" fmla="*/ 371722 h 1447571"/>
                <a:gd name="connsiteX18366" fmla="*/ 2133132 w 2566912"/>
                <a:gd name="connsiteY18366" fmla="*/ 372199 h 1447571"/>
                <a:gd name="connsiteX18367" fmla="*/ 2130941 w 2566912"/>
                <a:gd name="connsiteY18367" fmla="*/ 373818 h 1447571"/>
                <a:gd name="connsiteX18368" fmla="*/ 2126560 w 2566912"/>
                <a:gd name="connsiteY18368" fmla="*/ 376104 h 1447571"/>
                <a:gd name="connsiteX18369" fmla="*/ 2121702 w 2566912"/>
                <a:gd name="connsiteY18369" fmla="*/ 374008 h 1447571"/>
                <a:gd name="connsiteX18370" fmla="*/ 2109129 w 2566912"/>
                <a:gd name="connsiteY18370" fmla="*/ 377533 h 1447571"/>
                <a:gd name="connsiteX18371" fmla="*/ 2108748 w 2566912"/>
                <a:gd name="connsiteY18371" fmla="*/ 378580 h 1447571"/>
                <a:gd name="connsiteX18372" fmla="*/ 2109415 w 2566912"/>
                <a:gd name="connsiteY18372" fmla="*/ 380866 h 1447571"/>
                <a:gd name="connsiteX18373" fmla="*/ 2109796 w 2566912"/>
                <a:gd name="connsiteY18373" fmla="*/ 383343 h 1447571"/>
                <a:gd name="connsiteX18374" fmla="*/ 2107605 w 2566912"/>
                <a:gd name="connsiteY18374" fmla="*/ 387248 h 1447571"/>
                <a:gd name="connsiteX18375" fmla="*/ 2107510 w 2566912"/>
                <a:gd name="connsiteY18375" fmla="*/ 387629 h 1447571"/>
                <a:gd name="connsiteX18376" fmla="*/ 2106557 w 2566912"/>
                <a:gd name="connsiteY18376" fmla="*/ 395725 h 1447571"/>
                <a:gd name="connsiteX18377" fmla="*/ 2106367 w 2566912"/>
                <a:gd name="connsiteY18377" fmla="*/ 400488 h 1447571"/>
                <a:gd name="connsiteX18378" fmla="*/ 2104176 w 2566912"/>
                <a:gd name="connsiteY18378" fmla="*/ 402012 h 1447571"/>
                <a:gd name="connsiteX18379" fmla="*/ 2099604 w 2566912"/>
                <a:gd name="connsiteY18379" fmla="*/ 405822 h 1447571"/>
                <a:gd name="connsiteX18380" fmla="*/ 2099128 w 2566912"/>
                <a:gd name="connsiteY18380" fmla="*/ 406870 h 1447571"/>
                <a:gd name="connsiteX18381" fmla="*/ 2096746 w 2566912"/>
                <a:gd name="connsiteY18381" fmla="*/ 410203 h 1447571"/>
                <a:gd name="connsiteX18382" fmla="*/ 2089888 w 2566912"/>
                <a:gd name="connsiteY18382" fmla="*/ 412680 h 1447571"/>
                <a:gd name="connsiteX18383" fmla="*/ 2086459 w 2566912"/>
                <a:gd name="connsiteY18383" fmla="*/ 413823 h 1447571"/>
                <a:gd name="connsiteX18384" fmla="*/ 2082268 w 2566912"/>
                <a:gd name="connsiteY18384" fmla="*/ 417633 h 1447571"/>
                <a:gd name="connsiteX18385" fmla="*/ 2080173 w 2566912"/>
                <a:gd name="connsiteY18385" fmla="*/ 423920 h 1447571"/>
                <a:gd name="connsiteX18386" fmla="*/ 2080744 w 2566912"/>
                <a:gd name="connsiteY18386" fmla="*/ 425062 h 1447571"/>
                <a:gd name="connsiteX18387" fmla="*/ 2081887 w 2566912"/>
                <a:gd name="connsiteY18387" fmla="*/ 427253 h 1447571"/>
                <a:gd name="connsiteX18388" fmla="*/ 2081697 w 2566912"/>
                <a:gd name="connsiteY18388" fmla="*/ 427253 h 1447571"/>
                <a:gd name="connsiteX18389" fmla="*/ 2077125 w 2566912"/>
                <a:gd name="connsiteY18389" fmla="*/ 428968 h 1447571"/>
                <a:gd name="connsiteX18390" fmla="*/ 2073696 w 2566912"/>
                <a:gd name="connsiteY18390" fmla="*/ 430301 h 1447571"/>
                <a:gd name="connsiteX18391" fmla="*/ 2069410 w 2566912"/>
                <a:gd name="connsiteY18391" fmla="*/ 430873 h 1447571"/>
                <a:gd name="connsiteX18392" fmla="*/ 2067219 w 2566912"/>
                <a:gd name="connsiteY18392" fmla="*/ 431158 h 1447571"/>
                <a:gd name="connsiteX18393" fmla="*/ 2062361 w 2566912"/>
                <a:gd name="connsiteY18393" fmla="*/ 434016 h 1447571"/>
                <a:gd name="connsiteX18394" fmla="*/ 2061980 w 2566912"/>
                <a:gd name="connsiteY18394" fmla="*/ 434302 h 1447571"/>
                <a:gd name="connsiteX18395" fmla="*/ 2047692 w 2566912"/>
                <a:gd name="connsiteY18395" fmla="*/ 434587 h 1447571"/>
                <a:gd name="connsiteX18396" fmla="*/ 2043597 w 2566912"/>
                <a:gd name="connsiteY18396" fmla="*/ 430587 h 1447571"/>
                <a:gd name="connsiteX18397" fmla="*/ 2043406 w 2566912"/>
                <a:gd name="connsiteY18397" fmla="*/ 430587 h 1447571"/>
                <a:gd name="connsiteX18398" fmla="*/ 2022261 w 2566912"/>
                <a:gd name="connsiteY18398" fmla="*/ 427920 h 1447571"/>
                <a:gd name="connsiteX18399" fmla="*/ 2017212 w 2566912"/>
                <a:gd name="connsiteY18399" fmla="*/ 432778 h 1447571"/>
                <a:gd name="connsiteX18400" fmla="*/ 2016165 w 2566912"/>
                <a:gd name="connsiteY18400" fmla="*/ 434016 h 1447571"/>
                <a:gd name="connsiteX18401" fmla="*/ 2009878 w 2566912"/>
                <a:gd name="connsiteY18401" fmla="*/ 433349 h 1447571"/>
                <a:gd name="connsiteX18402" fmla="*/ 2004163 w 2566912"/>
                <a:gd name="connsiteY18402" fmla="*/ 428587 h 1447571"/>
                <a:gd name="connsiteX18403" fmla="*/ 2003592 w 2566912"/>
                <a:gd name="connsiteY18403" fmla="*/ 427825 h 1447571"/>
                <a:gd name="connsiteX18404" fmla="*/ 2001877 w 2566912"/>
                <a:gd name="connsiteY18404" fmla="*/ 425253 h 1447571"/>
                <a:gd name="connsiteX18405" fmla="*/ 1998353 w 2566912"/>
                <a:gd name="connsiteY18405" fmla="*/ 422205 h 1447571"/>
                <a:gd name="connsiteX18406" fmla="*/ 1977112 w 2566912"/>
                <a:gd name="connsiteY18406" fmla="*/ 414680 h 1447571"/>
                <a:gd name="connsiteX18407" fmla="*/ 1971778 w 2566912"/>
                <a:gd name="connsiteY18407" fmla="*/ 415537 h 1447571"/>
                <a:gd name="connsiteX18408" fmla="*/ 1969493 w 2566912"/>
                <a:gd name="connsiteY18408" fmla="*/ 420395 h 1447571"/>
                <a:gd name="connsiteX18409" fmla="*/ 1967111 w 2566912"/>
                <a:gd name="connsiteY18409" fmla="*/ 422015 h 1447571"/>
                <a:gd name="connsiteX18410" fmla="*/ 1965682 w 2566912"/>
                <a:gd name="connsiteY18410" fmla="*/ 422872 h 1447571"/>
                <a:gd name="connsiteX18411" fmla="*/ 1964730 w 2566912"/>
                <a:gd name="connsiteY18411" fmla="*/ 427349 h 1447571"/>
                <a:gd name="connsiteX18412" fmla="*/ 1964159 w 2566912"/>
                <a:gd name="connsiteY18412" fmla="*/ 427349 h 1447571"/>
                <a:gd name="connsiteX18413" fmla="*/ 1951680 w 2566912"/>
                <a:gd name="connsiteY18413" fmla="*/ 427825 h 1447571"/>
                <a:gd name="connsiteX18414" fmla="*/ 1940536 w 2566912"/>
                <a:gd name="connsiteY18414" fmla="*/ 429158 h 1447571"/>
                <a:gd name="connsiteX18415" fmla="*/ 1933202 w 2566912"/>
                <a:gd name="connsiteY18415" fmla="*/ 429730 h 1447571"/>
                <a:gd name="connsiteX18416" fmla="*/ 1923105 w 2566912"/>
                <a:gd name="connsiteY18416" fmla="*/ 430492 h 1447571"/>
                <a:gd name="connsiteX18417" fmla="*/ 1918343 w 2566912"/>
                <a:gd name="connsiteY18417" fmla="*/ 428015 h 1447571"/>
                <a:gd name="connsiteX18418" fmla="*/ 1917962 w 2566912"/>
                <a:gd name="connsiteY18418" fmla="*/ 426967 h 1447571"/>
                <a:gd name="connsiteX18419" fmla="*/ 1914438 w 2566912"/>
                <a:gd name="connsiteY18419" fmla="*/ 424491 h 1447571"/>
                <a:gd name="connsiteX18420" fmla="*/ 1912152 w 2566912"/>
                <a:gd name="connsiteY18420" fmla="*/ 423538 h 1447571"/>
                <a:gd name="connsiteX18421" fmla="*/ 1911961 w 2566912"/>
                <a:gd name="connsiteY18421" fmla="*/ 418395 h 1447571"/>
                <a:gd name="connsiteX18422" fmla="*/ 1912437 w 2566912"/>
                <a:gd name="connsiteY18422" fmla="*/ 415537 h 1447571"/>
                <a:gd name="connsiteX18423" fmla="*/ 1909675 w 2566912"/>
                <a:gd name="connsiteY18423" fmla="*/ 408013 h 1447571"/>
                <a:gd name="connsiteX18424" fmla="*/ 1908532 w 2566912"/>
                <a:gd name="connsiteY18424" fmla="*/ 405727 h 1447571"/>
                <a:gd name="connsiteX18425" fmla="*/ 1902818 w 2566912"/>
                <a:gd name="connsiteY18425" fmla="*/ 400012 h 1447571"/>
                <a:gd name="connsiteX18426" fmla="*/ 1902055 w 2566912"/>
                <a:gd name="connsiteY18426" fmla="*/ 398869 h 1447571"/>
                <a:gd name="connsiteX18427" fmla="*/ 1904817 w 2566912"/>
                <a:gd name="connsiteY18427" fmla="*/ 394582 h 1447571"/>
                <a:gd name="connsiteX18428" fmla="*/ 1905770 w 2566912"/>
                <a:gd name="connsiteY18428" fmla="*/ 393535 h 1447571"/>
                <a:gd name="connsiteX18429" fmla="*/ 1906056 w 2566912"/>
                <a:gd name="connsiteY18429" fmla="*/ 388010 h 1447571"/>
                <a:gd name="connsiteX18430" fmla="*/ 1905865 w 2566912"/>
                <a:gd name="connsiteY18430" fmla="*/ 385820 h 1447571"/>
                <a:gd name="connsiteX18431" fmla="*/ 1908437 w 2566912"/>
                <a:gd name="connsiteY18431" fmla="*/ 383629 h 1447571"/>
                <a:gd name="connsiteX18432" fmla="*/ 1911199 w 2566912"/>
                <a:gd name="connsiteY18432" fmla="*/ 381724 h 1447571"/>
                <a:gd name="connsiteX18433" fmla="*/ 1911104 w 2566912"/>
                <a:gd name="connsiteY18433" fmla="*/ 371437 h 1447571"/>
                <a:gd name="connsiteX18434" fmla="*/ 1906818 w 2566912"/>
                <a:gd name="connsiteY18434" fmla="*/ 365055 h 1447571"/>
                <a:gd name="connsiteX18435" fmla="*/ 1903579 w 2566912"/>
                <a:gd name="connsiteY18435" fmla="*/ 357816 h 1447571"/>
                <a:gd name="connsiteX18436" fmla="*/ 1903198 w 2566912"/>
                <a:gd name="connsiteY18436" fmla="*/ 357340 h 1447571"/>
                <a:gd name="connsiteX18437" fmla="*/ 1908246 w 2566912"/>
                <a:gd name="connsiteY18437" fmla="*/ 354387 h 1447571"/>
                <a:gd name="connsiteX18438" fmla="*/ 1920534 w 2566912"/>
                <a:gd name="connsiteY18438" fmla="*/ 348958 h 1447571"/>
                <a:gd name="connsiteX18439" fmla="*/ 1923963 w 2566912"/>
                <a:gd name="connsiteY18439" fmla="*/ 350577 h 1447571"/>
                <a:gd name="connsiteX18440" fmla="*/ 1930154 w 2566912"/>
                <a:gd name="connsiteY18440" fmla="*/ 352672 h 1447571"/>
                <a:gd name="connsiteX18441" fmla="*/ 1932916 w 2566912"/>
                <a:gd name="connsiteY18441" fmla="*/ 349910 h 1447571"/>
                <a:gd name="connsiteX18442" fmla="*/ 1939012 w 2566912"/>
                <a:gd name="connsiteY18442" fmla="*/ 344767 h 1447571"/>
                <a:gd name="connsiteX18443" fmla="*/ 1947013 w 2566912"/>
                <a:gd name="connsiteY18443" fmla="*/ 345624 h 1447571"/>
                <a:gd name="connsiteX18444" fmla="*/ 1953967 w 2566912"/>
                <a:gd name="connsiteY18444" fmla="*/ 346291 h 1447571"/>
                <a:gd name="connsiteX18445" fmla="*/ 1955967 w 2566912"/>
                <a:gd name="connsiteY18445" fmla="*/ 344100 h 1447571"/>
                <a:gd name="connsiteX18446" fmla="*/ 1961777 w 2566912"/>
                <a:gd name="connsiteY18446" fmla="*/ 339909 h 1447571"/>
                <a:gd name="connsiteX18447" fmla="*/ 1968444 w 2566912"/>
                <a:gd name="connsiteY18447" fmla="*/ 344862 h 1447571"/>
                <a:gd name="connsiteX18448" fmla="*/ 1968730 w 2566912"/>
                <a:gd name="connsiteY18448" fmla="*/ 346672 h 1447571"/>
                <a:gd name="connsiteX18449" fmla="*/ 1970540 w 2566912"/>
                <a:gd name="connsiteY18449" fmla="*/ 352958 h 1447571"/>
                <a:gd name="connsiteX18450" fmla="*/ 1972445 w 2566912"/>
                <a:gd name="connsiteY18450" fmla="*/ 355149 h 1447571"/>
                <a:gd name="connsiteX18451" fmla="*/ 1975493 w 2566912"/>
                <a:gd name="connsiteY18451" fmla="*/ 358292 h 1447571"/>
                <a:gd name="connsiteX18452" fmla="*/ 1980255 w 2566912"/>
                <a:gd name="connsiteY18452" fmla="*/ 361054 h 1447571"/>
                <a:gd name="connsiteX18453" fmla="*/ 1980351 w 2566912"/>
                <a:gd name="connsiteY18453" fmla="*/ 361150 h 1447571"/>
                <a:gd name="connsiteX18454" fmla="*/ 1983303 w 2566912"/>
                <a:gd name="connsiteY18454" fmla="*/ 364579 h 1447571"/>
                <a:gd name="connsiteX18455" fmla="*/ 1983399 w 2566912"/>
                <a:gd name="connsiteY18455" fmla="*/ 365912 h 1447571"/>
                <a:gd name="connsiteX18456" fmla="*/ 1983970 w 2566912"/>
                <a:gd name="connsiteY18456" fmla="*/ 369722 h 1447571"/>
                <a:gd name="connsiteX18457" fmla="*/ 1984352 w 2566912"/>
                <a:gd name="connsiteY18457" fmla="*/ 371246 h 1447571"/>
                <a:gd name="connsiteX18458" fmla="*/ 1986351 w 2566912"/>
                <a:gd name="connsiteY18458" fmla="*/ 375818 h 1447571"/>
                <a:gd name="connsiteX18459" fmla="*/ 1988447 w 2566912"/>
                <a:gd name="connsiteY18459" fmla="*/ 377628 h 1447571"/>
                <a:gd name="connsiteX18460" fmla="*/ 1989876 w 2566912"/>
                <a:gd name="connsiteY18460" fmla="*/ 379342 h 1447571"/>
                <a:gd name="connsiteX18461" fmla="*/ 1990066 w 2566912"/>
                <a:gd name="connsiteY18461" fmla="*/ 383152 h 1447571"/>
                <a:gd name="connsiteX18462" fmla="*/ 1990162 w 2566912"/>
                <a:gd name="connsiteY18462" fmla="*/ 385057 h 1447571"/>
                <a:gd name="connsiteX18463" fmla="*/ 1991781 w 2566912"/>
                <a:gd name="connsiteY18463" fmla="*/ 388677 h 1447571"/>
                <a:gd name="connsiteX18464" fmla="*/ 1992448 w 2566912"/>
                <a:gd name="connsiteY18464" fmla="*/ 389629 h 1447571"/>
                <a:gd name="connsiteX18465" fmla="*/ 1993781 w 2566912"/>
                <a:gd name="connsiteY18465" fmla="*/ 391058 h 1447571"/>
                <a:gd name="connsiteX18466" fmla="*/ 1995210 w 2566912"/>
                <a:gd name="connsiteY18466" fmla="*/ 392868 h 1447571"/>
                <a:gd name="connsiteX18467" fmla="*/ 1995496 w 2566912"/>
                <a:gd name="connsiteY18467" fmla="*/ 393535 h 1447571"/>
                <a:gd name="connsiteX18468" fmla="*/ 1997972 w 2566912"/>
                <a:gd name="connsiteY18468" fmla="*/ 400297 h 1447571"/>
                <a:gd name="connsiteX18469" fmla="*/ 2000353 w 2566912"/>
                <a:gd name="connsiteY18469" fmla="*/ 405060 h 1447571"/>
                <a:gd name="connsiteX18470" fmla="*/ 2000925 w 2566912"/>
                <a:gd name="connsiteY18470" fmla="*/ 405346 h 1447571"/>
                <a:gd name="connsiteX18471" fmla="*/ 2009402 w 2566912"/>
                <a:gd name="connsiteY18471" fmla="*/ 411061 h 1447571"/>
                <a:gd name="connsiteX18472" fmla="*/ 2010735 w 2566912"/>
                <a:gd name="connsiteY18472" fmla="*/ 413537 h 1447571"/>
                <a:gd name="connsiteX18473" fmla="*/ 2010164 w 2566912"/>
                <a:gd name="connsiteY18473" fmla="*/ 414013 h 1447571"/>
                <a:gd name="connsiteX18474" fmla="*/ 2009402 w 2566912"/>
                <a:gd name="connsiteY18474" fmla="*/ 415537 h 1447571"/>
                <a:gd name="connsiteX18475" fmla="*/ 2007878 w 2566912"/>
                <a:gd name="connsiteY18475" fmla="*/ 417824 h 1447571"/>
                <a:gd name="connsiteX18476" fmla="*/ 2004925 w 2566912"/>
                <a:gd name="connsiteY18476" fmla="*/ 420681 h 1447571"/>
                <a:gd name="connsiteX18477" fmla="*/ 2005878 w 2566912"/>
                <a:gd name="connsiteY18477" fmla="*/ 421729 h 1447571"/>
                <a:gd name="connsiteX18478" fmla="*/ 2007211 w 2566912"/>
                <a:gd name="connsiteY18478" fmla="*/ 421824 h 1447571"/>
                <a:gd name="connsiteX18479" fmla="*/ 2016832 w 2566912"/>
                <a:gd name="connsiteY18479" fmla="*/ 420109 h 1447571"/>
                <a:gd name="connsiteX18480" fmla="*/ 2017689 w 2566912"/>
                <a:gd name="connsiteY18480" fmla="*/ 419443 h 1447571"/>
                <a:gd name="connsiteX18481" fmla="*/ 2020451 w 2566912"/>
                <a:gd name="connsiteY18481" fmla="*/ 417728 h 1447571"/>
                <a:gd name="connsiteX18482" fmla="*/ 2024451 w 2566912"/>
                <a:gd name="connsiteY18482" fmla="*/ 415633 h 1447571"/>
                <a:gd name="connsiteX18483" fmla="*/ 2031024 w 2566912"/>
                <a:gd name="connsiteY18483" fmla="*/ 404012 h 1447571"/>
                <a:gd name="connsiteX18484" fmla="*/ 2034072 w 2566912"/>
                <a:gd name="connsiteY18484" fmla="*/ 400393 h 1447571"/>
                <a:gd name="connsiteX18485" fmla="*/ 2037215 w 2566912"/>
                <a:gd name="connsiteY18485" fmla="*/ 395725 h 1447571"/>
                <a:gd name="connsiteX18486" fmla="*/ 2037311 w 2566912"/>
                <a:gd name="connsiteY18486" fmla="*/ 394963 h 1447571"/>
                <a:gd name="connsiteX18487" fmla="*/ 2037596 w 2566912"/>
                <a:gd name="connsiteY18487" fmla="*/ 390391 h 1447571"/>
                <a:gd name="connsiteX18488" fmla="*/ 2037501 w 2566912"/>
                <a:gd name="connsiteY18488" fmla="*/ 389058 h 1447571"/>
                <a:gd name="connsiteX18489" fmla="*/ 2037691 w 2566912"/>
                <a:gd name="connsiteY18489" fmla="*/ 384295 h 1447571"/>
                <a:gd name="connsiteX18490" fmla="*/ 2038072 w 2566912"/>
                <a:gd name="connsiteY18490" fmla="*/ 383915 h 1447571"/>
                <a:gd name="connsiteX18491" fmla="*/ 2040453 w 2566912"/>
                <a:gd name="connsiteY18491" fmla="*/ 379438 h 1447571"/>
                <a:gd name="connsiteX18492" fmla="*/ 2039882 w 2566912"/>
                <a:gd name="connsiteY18492" fmla="*/ 373723 h 1447571"/>
                <a:gd name="connsiteX18493" fmla="*/ 2038930 w 2566912"/>
                <a:gd name="connsiteY18493" fmla="*/ 370103 h 1447571"/>
                <a:gd name="connsiteX18494" fmla="*/ 2038834 w 2566912"/>
                <a:gd name="connsiteY18494" fmla="*/ 369436 h 1447571"/>
                <a:gd name="connsiteX18495" fmla="*/ 2038644 w 2566912"/>
                <a:gd name="connsiteY18495" fmla="*/ 368389 h 1447571"/>
                <a:gd name="connsiteX18496" fmla="*/ 2038834 w 2566912"/>
                <a:gd name="connsiteY18496" fmla="*/ 365531 h 1447571"/>
                <a:gd name="connsiteX18497" fmla="*/ 2036453 w 2566912"/>
                <a:gd name="connsiteY18497" fmla="*/ 361054 h 1447571"/>
                <a:gd name="connsiteX18498" fmla="*/ 2031881 w 2566912"/>
                <a:gd name="connsiteY18498" fmla="*/ 359626 h 1447571"/>
                <a:gd name="connsiteX18499" fmla="*/ 2030738 w 2566912"/>
                <a:gd name="connsiteY18499" fmla="*/ 360578 h 1447571"/>
                <a:gd name="connsiteX18500" fmla="*/ 2030262 w 2566912"/>
                <a:gd name="connsiteY18500" fmla="*/ 361816 h 1447571"/>
                <a:gd name="connsiteX18501" fmla="*/ 2029309 w 2566912"/>
                <a:gd name="connsiteY18501" fmla="*/ 366579 h 1447571"/>
                <a:gd name="connsiteX18502" fmla="*/ 2030548 w 2566912"/>
                <a:gd name="connsiteY18502" fmla="*/ 369436 h 1447571"/>
                <a:gd name="connsiteX18503" fmla="*/ 2031119 w 2566912"/>
                <a:gd name="connsiteY18503" fmla="*/ 370579 h 1447571"/>
                <a:gd name="connsiteX18504" fmla="*/ 2031214 w 2566912"/>
                <a:gd name="connsiteY18504" fmla="*/ 370770 h 1447571"/>
                <a:gd name="connsiteX18505" fmla="*/ 2032071 w 2566912"/>
                <a:gd name="connsiteY18505" fmla="*/ 377723 h 1447571"/>
                <a:gd name="connsiteX18506" fmla="*/ 2028071 w 2566912"/>
                <a:gd name="connsiteY18506" fmla="*/ 383248 h 1447571"/>
                <a:gd name="connsiteX18507" fmla="*/ 2025880 w 2566912"/>
                <a:gd name="connsiteY18507" fmla="*/ 388677 h 1447571"/>
                <a:gd name="connsiteX18508" fmla="*/ 2025880 w 2566912"/>
                <a:gd name="connsiteY18508" fmla="*/ 389439 h 1447571"/>
                <a:gd name="connsiteX18509" fmla="*/ 2025023 w 2566912"/>
                <a:gd name="connsiteY18509" fmla="*/ 393154 h 1447571"/>
                <a:gd name="connsiteX18510" fmla="*/ 2024451 w 2566912"/>
                <a:gd name="connsiteY18510" fmla="*/ 393630 h 1447571"/>
                <a:gd name="connsiteX18511" fmla="*/ 2022928 w 2566912"/>
                <a:gd name="connsiteY18511" fmla="*/ 396297 h 1447571"/>
                <a:gd name="connsiteX18512" fmla="*/ 2022452 w 2566912"/>
                <a:gd name="connsiteY18512" fmla="*/ 400297 h 1447571"/>
                <a:gd name="connsiteX18513" fmla="*/ 2022070 w 2566912"/>
                <a:gd name="connsiteY18513" fmla="*/ 402965 h 1447571"/>
                <a:gd name="connsiteX18514" fmla="*/ 2020927 w 2566912"/>
                <a:gd name="connsiteY18514" fmla="*/ 406393 h 1447571"/>
                <a:gd name="connsiteX18515" fmla="*/ 2017308 w 2566912"/>
                <a:gd name="connsiteY18515" fmla="*/ 409918 h 1447571"/>
                <a:gd name="connsiteX18516" fmla="*/ 2014736 w 2566912"/>
                <a:gd name="connsiteY18516" fmla="*/ 412299 h 1447571"/>
                <a:gd name="connsiteX18517" fmla="*/ 2013593 w 2566912"/>
                <a:gd name="connsiteY18517" fmla="*/ 412585 h 1447571"/>
                <a:gd name="connsiteX18518" fmla="*/ 2011878 w 2566912"/>
                <a:gd name="connsiteY18518" fmla="*/ 413061 h 1447571"/>
                <a:gd name="connsiteX18519" fmla="*/ 2010640 w 2566912"/>
                <a:gd name="connsiteY18519" fmla="*/ 410775 h 1447571"/>
                <a:gd name="connsiteX18520" fmla="*/ 2001877 w 2566912"/>
                <a:gd name="connsiteY18520" fmla="*/ 404774 h 1447571"/>
                <a:gd name="connsiteX18521" fmla="*/ 2001306 w 2566912"/>
                <a:gd name="connsiteY18521" fmla="*/ 404488 h 1447571"/>
                <a:gd name="connsiteX18522" fmla="*/ 1999305 w 2566912"/>
                <a:gd name="connsiteY18522" fmla="*/ 400202 h 1447571"/>
                <a:gd name="connsiteX18523" fmla="*/ 1999305 w 2566912"/>
                <a:gd name="connsiteY18523" fmla="*/ 400107 h 1447571"/>
                <a:gd name="connsiteX18524" fmla="*/ 1996829 w 2566912"/>
                <a:gd name="connsiteY18524" fmla="*/ 393249 h 1447571"/>
                <a:gd name="connsiteX18525" fmla="*/ 1996543 w 2566912"/>
                <a:gd name="connsiteY18525" fmla="*/ 392582 h 1447571"/>
                <a:gd name="connsiteX18526" fmla="*/ 1994924 w 2566912"/>
                <a:gd name="connsiteY18526" fmla="*/ 390487 h 1447571"/>
                <a:gd name="connsiteX18527" fmla="*/ 1993781 w 2566912"/>
                <a:gd name="connsiteY18527" fmla="*/ 389153 h 1447571"/>
                <a:gd name="connsiteX18528" fmla="*/ 1993114 w 2566912"/>
                <a:gd name="connsiteY18528" fmla="*/ 388105 h 1447571"/>
                <a:gd name="connsiteX18529" fmla="*/ 1991685 w 2566912"/>
                <a:gd name="connsiteY18529" fmla="*/ 384867 h 1447571"/>
                <a:gd name="connsiteX18530" fmla="*/ 1991590 w 2566912"/>
                <a:gd name="connsiteY18530" fmla="*/ 382962 h 1447571"/>
                <a:gd name="connsiteX18531" fmla="*/ 1991400 w 2566912"/>
                <a:gd name="connsiteY18531" fmla="*/ 379152 h 1447571"/>
                <a:gd name="connsiteX18532" fmla="*/ 1989686 w 2566912"/>
                <a:gd name="connsiteY18532" fmla="*/ 376961 h 1447571"/>
                <a:gd name="connsiteX18533" fmla="*/ 1987685 w 2566912"/>
                <a:gd name="connsiteY18533" fmla="*/ 375151 h 1447571"/>
                <a:gd name="connsiteX18534" fmla="*/ 1985875 w 2566912"/>
                <a:gd name="connsiteY18534" fmla="*/ 370960 h 1447571"/>
                <a:gd name="connsiteX18535" fmla="*/ 1985494 w 2566912"/>
                <a:gd name="connsiteY18535" fmla="*/ 369341 h 1447571"/>
                <a:gd name="connsiteX18536" fmla="*/ 1985018 w 2566912"/>
                <a:gd name="connsiteY18536" fmla="*/ 365722 h 1447571"/>
                <a:gd name="connsiteX18537" fmla="*/ 1984923 w 2566912"/>
                <a:gd name="connsiteY18537" fmla="*/ 364293 h 1447571"/>
                <a:gd name="connsiteX18538" fmla="*/ 1981780 w 2566912"/>
                <a:gd name="connsiteY18538" fmla="*/ 360388 h 1447571"/>
                <a:gd name="connsiteX18539" fmla="*/ 1981684 w 2566912"/>
                <a:gd name="connsiteY18539" fmla="*/ 360292 h 1447571"/>
                <a:gd name="connsiteX18540" fmla="*/ 1976826 w 2566912"/>
                <a:gd name="connsiteY18540" fmla="*/ 357340 h 1447571"/>
                <a:gd name="connsiteX18541" fmla="*/ 1974064 w 2566912"/>
                <a:gd name="connsiteY18541" fmla="*/ 354482 h 1447571"/>
                <a:gd name="connsiteX18542" fmla="*/ 1971969 w 2566912"/>
                <a:gd name="connsiteY18542" fmla="*/ 352196 h 1447571"/>
                <a:gd name="connsiteX18543" fmla="*/ 1970445 w 2566912"/>
                <a:gd name="connsiteY18543" fmla="*/ 346291 h 1447571"/>
                <a:gd name="connsiteX18544" fmla="*/ 1970159 w 2566912"/>
                <a:gd name="connsiteY18544" fmla="*/ 344481 h 1447571"/>
                <a:gd name="connsiteX18545" fmla="*/ 1963015 w 2566912"/>
                <a:gd name="connsiteY18545" fmla="*/ 338956 h 1447571"/>
                <a:gd name="connsiteX18546" fmla="*/ 1955967 w 2566912"/>
                <a:gd name="connsiteY18546" fmla="*/ 343433 h 1447571"/>
                <a:gd name="connsiteX18547" fmla="*/ 1954443 w 2566912"/>
                <a:gd name="connsiteY18547" fmla="*/ 345243 h 1447571"/>
                <a:gd name="connsiteX18548" fmla="*/ 1948251 w 2566912"/>
                <a:gd name="connsiteY18548" fmla="*/ 344671 h 1447571"/>
                <a:gd name="connsiteX18549" fmla="*/ 1939584 w 2566912"/>
                <a:gd name="connsiteY18549" fmla="*/ 343719 h 1447571"/>
                <a:gd name="connsiteX18550" fmla="*/ 1932916 w 2566912"/>
                <a:gd name="connsiteY18550" fmla="*/ 349243 h 1447571"/>
                <a:gd name="connsiteX18551" fmla="*/ 1930535 w 2566912"/>
                <a:gd name="connsiteY18551" fmla="*/ 351720 h 1447571"/>
                <a:gd name="connsiteX18552" fmla="*/ 1925201 w 2566912"/>
                <a:gd name="connsiteY18552" fmla="*/ 349624 h 1447571"/>
                <a:gd name="connsiteX18553" fmla="*/ 1921486 w 2566912"/>
                <a:gd name="connsiteY18553" fmla="*/ 347910 h 1447571"/>
                <a:gd name="connsiteX18554" fmla="*/ 1908437 w 2566912"/>
                <a:gd name="connsiteY18554" fmla="*/ 353530 h 1447571"/>
                <a:gd name="connsiteX18555" fmla="*/ 1903294 w 2566912"/>
                <a:gd name="connsiteY18555" fmla="*/ 356578 h 1447571"/>
                <a:gd name="connsiteX18556" fmla="*/ 1894530 w 2566912"/>
                <a:gd name="connsiteY18556" fmla="*/ 351148 h 1447571"/>
                <a:gd name="connsiteX18557" fmla="*/ 1893673 w 2566912"/>
                <a:gd name="connsiteY18557" fmla="*/ 350672 h 1447571"/>
                <a:gd name="connsiteX18558" fmla="*/ 1889673 w 2566912"/>
                <a:gd name="connsiteY18558" fmla="*/ 345529 h 1447571"/>
                <a:gd name="connsiteX18559" fmla="*/ 1887959 w 2566912"/>
                <a:gd name="connsiteY18559" fmla="*/ 343052 h 1447571"/>
                <a:gd name="connsiteX18560" fmla="*/ 1882529 w 2566912"/>
                <a:gd name="connsiteY18560" fmla="*/ 339528 h 1447571"/>
                <a:gd name="connsiteX18561" fmla="*/ 1881100 w 2566912"/>
                <a:gd name="connsiteY18561" fmla="*/ 338766 h 1447571"/>
                <a:gd name="connsiteX18562" fmla="*/ 1870623 w 2566912"/>
                <a:gd name="connsiteY18562" fmla="*/ 329622 h 1447571"/>
                <a:gd name="connsiteX18563" fmla="*/ 1867956 w 2566912"/>
                <a:gd name="connsiteY18563" fmla="*/ 319525 h 1447571"/>
                <a:gd name="connsiteX18564" fmla="*/ 1862241 w 2566912"/>
                <a:gd name="connsiteY18564" fmla="*/ 315334 h 1447571"/>
                <a:gd name="connsiteX18565" fmla="*/ 1861193 w 2566912"/>
                <a:gd name="connsiteY18565" fmla="*/ 314953 h 1447571"/>
                <a:gd name="connsiteX18566" fmla="*/ 1858621 w 2566912"/>
                <a:gd name="connsiteY18566" fmla="*/ 308762 h 1447571"/>
                <a:gd name="connsiteX18567" fmla="*/ 1858431 w 2566912"/>
                <a:gd name="connsiteY18567" fmla="*/ 308000 h 1447571"/>
                <a:gd name="connsiteX18568" fmla="*/ 1852240 w 2566912"/>
                <a:gd name="connsiteY18568" fmla="*/ 303904 h 1447571"/>
                <a:gd name="connsiteX18569" fmla="*/ 1848049 w 2566912"/>
                <a:gd name="connsiteY18569" fmla="*/ 301618 h 1447571"/>
                <a:gd name="connsiteX18570" fmla="*/ 1847667 w 2566912"/>
                <a:gd name="connsiteY18570" fmla="*/ 298475 h 1447571"/>
                <a:gd name="connsiteX18571" fmla="*/ 1848049 w 2566912"/>
                <a:gd name="connsiteY18571" fmla="*/ 297332 h 1447571"/>
                <a:gd name="connsiteX18572" fmla="*/ 1842429 w 2566912"/>
                <a:gd name="connsiteY18572" fmla="*/ 286950 h 1447571"/>
                <a:gd name="connsiteX18573" fmla="*/ 1840334 w 2566912"/>
                <a:gd name="connsiteY18573" fmla="*/ 279139 h 1447571"/>
                <a:gd name="connsiteX18574" fmla="*/ 1839476 w 2566912"/>
                <a:gd name="connsiteY18574" fmla="*/ 275234 h 1447571"/>
                <a:gd name="connsiteX18575" fmla="*/ 1837380 w 2566912"/>
                <a:gd name="connsiteY18575" fmla="*/ 259327 h 1447571"/>
                <a:gd name="connsiteX18576" fmla="*/ 1834237 w 2566912"/>
                <a:gd name="connsiteY18576" fmla="*/ 254565 h 1447571"/>
                <a:gd name="connsiteX18577" fmla="*/ 1830142 w 2566912"/>
                <a:gd name="connsiteY18577" fmla="*/ 254470 h 1447571"/>
                <a:gd name="connsiteX18578" fmla="*/ 1823283 w 2566912"/>
                <a:gd name="connsiteY18578" fmla="*/ 254279 h 1447571"/>
                <a:gd name="connsiteX18579" fmla="*/ 1821188 w 2566912"/>
                <a:gd name="connsiteY18579" fmla="*/ 246945 h 1447571"/>
                <a:gd name="connsiteX18580" fmla="*/ 1821188 w 2566912"/>
                <a:gd name="connsiteY18580" fmla="*/ 246373 h 1447571"/>
                <a:gd name="connsiteX18581" fmla="*/ 1818521 w 2566912"/>
                <a:gd name="connsiteY18581" fmla="*/ 237420 h 1447571"/>
                <a:gd name="connsiteX18582" fmla="*/ 1818330 w 2566912"/>
                <a:gd name="connsiteY18582" fmla="*/ 236944 h 1447571"/>
                <a:gd name="connsiteX18583" fmla="*/ 1817569 w 2566912"/>
                <a:gd name="connsiteY18583" fmla="*/ 231800 h 1447571"/>
                <a:gd name="connsiteX18584" fmla="*/ 1814140 w 2566912"/>
                <a:gd name="connsiteY18584" fmla="*/ 224561 h 1447571"/>
                <a:gd name="connsiteX18585" fmla="*/ 1811949 w 2566912"/>
                <a:gd name="connsiteY18585" fmla="*/ 220370 h 1447571"/>
                <a:gd name="connsiteX18586" fmla="*/ 1811568 w 2566912"/>
                <a:gd name="connsiteY18586" fmla="*/ 216560 h 1447571"/>
                <a:gd name="connsiteX18587" fmla="*/ 1811377 w 2566912"/>
                <a:gd name="connsiteY18587" fmla="*/ 214655 h 1447571"/>
                <a:gd name="connsiteX18588" fmla="*/ 1808520 w 2566912"/>
                <a:gd name="connsiteY18588" fmla="*/ 212179 h 1447571"/>
                <a:gd name="connsiteX18589" fmla="*/ 1805281 w 2566912"/>
                <a:gd name="connsiteY18589" fmla="*/ 214274 h 1447571"/>
                <a:gd name="connsiteX18590" fmla="*/ 1802424 w 2566912"/>
                <a:gd name="connsiteY18590" fmla="*/ 216370 h 1447571"/>
                <a:gd name="connsiteX18591" fmla="*/ 1799471 w 2566912"/>
                <a:gd name="connsiteY18591" fmla="*/ 215989 h 1447571"/>
                <a:gd name="connsiteX18592" fmla="*/ 1797376 w 2566912"/>
                <a:gd name="connsiteY18592" fmla="*/ 214084 h 1447571"/>
                <a:gd name="connsiteX18593" fmla="*/ 2031881 w 2566912"/>
                <a:gd name="connsiteY18593" fmla="*/ 370770 h 1447571"/>
                <a:gd name="connsiteX18594" fmla="*/ 2031786 w 2566912"/>
                <a:gd name="connsiteY18594" fmla="*/ 370579 h 1447571"/>
                <a:gd name="connsiteX18595" fmla="*/ 2031214 w 2566912"/>
                <a:gd name="connsiteY18595" fmla="*/ 369341 h 1447571"/>
                <a:gd name="connsiteX18596" fmla="*/ 2029976 w 2566912"/>
                <a:gd name="connsiteY18596" fmla="*/ 366579 h 1447571"/>
                <a:gd name="connsiteX18597" fmla="*/ 2030928 w 2566912"/>
                <a:gd name="connsiteY18597" fmla="*/ 362388 h 1447571"/>
                <a:gd name="connsiteX18598" fmla="*/ 2031500 w 2566912"/>
                <a:gd name="connsiteY18598" fmla="*/ 361150 h 1447571"/>
                <a:gd name="connsiteX18599" fmla="*/ 2031977 w 2566912"/>
                <a:gd name="connsiteY18599" fmla="*/ 360769 h 1447571"/>
                <a:gd name="connsiteX18600" fmla="*/ 2032453 w 2566912"/>
                <a:gd name="connsiteY18600" fmla="*/ 360673 h 1447571"/>
                <a:gd name="connsiteX18601" fmla="*/ 2035786 w 2566912"/>
                <a:gd name="connsiteY18601" fmla="*/ 362007 h 1447571"/>
                <a:gd name="connsiteX18602" fmla="*/ 2037882 w 2566912"/>
                <a:gd name="connsiteY18602" fmla="*/ 365912 h 1447571"/>
                <a:gd name="connsiteX18603" fmla="*/ 2037691 w 2566912"/>
                <a:gd name="connsiteY18603" fmla="*/ 368865 h 1447571"/>
                <a:gd name="connsiteX18604" fmla="*/ 2037882 w 2566912"/>
                <a:gd name="connsiteY18604" fmla="*/ 370008 h 1447571"/>
                <a:gd name="connsiteX18605" fmla="*/ 2037977 w 2566912"/>
                <a:gd name="connsiteY18605" fmla="*/ 370579 h 1447571"/>
                <a:gd name="connsiteX18606" fmla="*/ 2039025 w 2566912"/>
                <a:gd name="connsiteY18606" fmla="*/ 374485 h 1447571"/>
                <a:gd name="connsiteX18607" fmla="*/ 2039501 w 2566912"/>
                <a:gd name="connsiteY18607" fmla="*/ 379723 h 1447571"/>
                <a:gd name="connsiteX18608" fmla="*/ 2037405 w 2566912"/>
                <a:gd name="connsiteY18608" fmla="*/ 383724 h 1447571"/>
                <a:gd name="connsiteX18609" fmla="*/ 2037024 w 2566912"/>
                <a:gd name="connsiteY18609" fmla="*/ 384105 h 1447571"/>
                <a:gd name="connsiteX18610" fmla="*/ 2036644 w 2566912"/>
                <a:gd name="connsiteY18610" fmla="*/ 389439 h 1447571"/>
                <a:gd name="connsiteX18611" fmla="*/ 2036739 w 2566912"/>
                <a:gd name="connsiteY18611" fmla="*/ 390772 h 1447571"/>
                <a:gd name="connsiteX18612" fmla="*/ 2036453 w 2566912"/>
                <a:gd name="connsiteY18612" fmla="*/ 395154 h 1447571"/>
                <a:gd name="connsiteX18613" fmla="*/ 2036358 w 2566912"/>
                <a:gd name="connsiteY18613" fmla="*/ 396011 h 1447571"/>
                <a:gd name="connsiteX18614" fmla="*/ 2033500 w 2566912"/>
                <a:gd name="connsiteY18614" fmla="*/ 400107 h 1447571"/>
                <a:gd name="connsiteX18615" fmla="*/ 2030167 w 2566912"/>
                <a:gd name="connsiteY18615" fmla="*/ 404012 h 1447571"/>
                <a:gd name="connsiteX18616" fmla="*/ 2023880 w 2566912"/>
                <a:gd name="connsiteY18616" fmla="*/ 415252 h 1447571"/>
                <a:gd name="connsiteX18617" fmla="*/ 2020260 w 2566912"/>
                <a:gd name="connsiteY18617" fmla="*/ 417157 h 1447571"/>
                <a:gd name="connsiteX18618" fmla="*/ 2017022 w 2566912"/>
                <a:gd name="connsiteY18618" fmla="*/ 419062 h 1447571"/>
                <a:gd name="connsiteX18619" fmla="*/ 2016260 w 2566912"/>
                <a:gd name="connsiteY18619" fmla="*/ 419633 h 1447571"/>
                <a:gd name="connsiteX18620" fmla="*/ 2006068 w 2566912"/>
                <a:gd name="connsiteY18620" fmla="*/ 421062 h 1447571"/>
                <a:gd name="connsiteX18621" fmla="*/ 2005783 w 2566912"/>
                <a:gd name="connsiteY18621" fmla="*/ 420776 h 1447571"/>
                <a:gd name="connsiteX18622" fmla="*/ 2008069 w 2566912"/>
                <a:gd name="connsiteY18622" fmla="*/ 418776 h 1447571"/>
                <a:gd name="connsiteX18623" fmla="*/ 2010259 w 2566912"/>
                <a:gd name="connsiteY18623" fmla="*/ 416014 h 1447571"/>
                <a:gd name="connsiteX18624" fmla="*/ 2010926 w 2566912"/>
                <a:gd name="connsiteY18624" fmla="*/ 414680 h 1447571"/>
                <a:gd name="connsiteX18625" fmla="*/ 2013403 w 2566912"/>
                <a:gd name="connsiteY18625" fmla="*/ 413632 h 1447571"/>
                <a:gd name="connsiteX18626" fmla="*/ 2014641 w 2566912"/>
                <a:gd name="connsiteY18626" fmla="*/ 413347 h 1447571"/>
                <a:gd name="connsiteX18627" fmla="*/ 2017879 w 2566912"/>
                <a:gd name="connsiteY18627" fmla="*/ 410489 h 1447571"/>
                <a:gd name="connsiteX18628" fmla="*/ 2021118 w 2566912"/>
                <a:gd name="connsiteY18628" fmla="*/ 407346 h 1447571"/>
                <a:gd name="connsiteX18629" fmla="*/ 2022737 w 2566912"/>
                <a:gd name="connsiteY18629" fmla="*/ 403250 h 1447571"/>
                <a:gd name="connsiteX18630" fmla="*/ 2023118 w 2566912"/>
                <a:gd name="connsiteY18630" fmla="*/ 400678 h 1447571"/>
                <a:gd name="connsiteX18631" fmla="*/ 2023690 w 2566912"/>
                <a:gd name="connsiteY18631" fmla="*/ 396678 h 1447571"/>
                <a:gd name="connsiteX18632" fmla="*/ 2024928 w 2566912"/>
                <a:gd name="connsiteY18632" fmla="*/ 394678 h 1447571"/>
                <a:gd name="connsiteX18633" fmla="*/ 2025594 w 2566912"/>
                <a:gd name="connsiteY18633" fmla="*/ 394106 h 1447571"/>
                <a:gd name="connsiteX18634" fmla="*/ 2026737 w 2566912"/>
                <a:gd name="connsiteY18634" fmla="*/ 389725 h 1447571"/>
                <a:gd name="connsiteX18635" fmla="*/ 2026737 w 2566912"/>
                <a:gd name="connsiteY18635" fmla="*/ 388963 h 1447571"/>
                <a:gd name="connsiteX18636" fmla="*/ 2028833 w 2566912"/>
                <a:gd name="connsiteY18636" fmla="*/ 383915 h 1447571"/>
                <a:gd name="connsiteX18637" fmla="*/ 2032833 w 2566912"/>
                <a:gd name="connsiteY18637" fmla="*/ 378390 h 1447571"/>
                <a:gd name="connsiteX18638" fmla="*/ 2031881 w 2566912"/>
                <a:gd name="connsiteY18638" fmla="*/ 370770 h 1447571"/>
                <a:gd name="connsiteX18639" fmla="*/ 1718985 w 2566912"/>
                <a:gd name="connsiteY18639" fmla="*/ 277425 h 1447571"/>
                <a:gd name="connsiteX18640" fmla="*/ 1721557 w 2566912"/>
                <a:gd name="connsiteY18640" fmla="*/ 276663 h 1447571"/>
                <a:gd name="connsiteX18641" fmla="*/ 1727177 w 2566912"/>
                <a:gd name="connsiteY18641" fmla="*/ 275520 h 1447571"/>
                <a:gd name="connsiteX18642" fmla="*/ 1728415 w 2566912"/>
                <a:gd name="connsiteY18642" fmla="*/ 276187 h 1447571"/>
                <a:gd name="connsiteX18643" fmla="*/ 1732415 w 2566912"/>
                <a:gd name="connsiteY18643" fmla="*/ 276853 h 1447571"/>
                <a:gd name="connsiteX18644" fmla="*/ 1734320 w 2566912"/>
                <a:gd name="connsiteY18644" fmla="*/ 275615 h 1447571"/>
                <a:gd name="connsiteX18645" fmla="*/ 1740226 w 2566912"/>
                <a:gd name="connsiteY18645" fmla="*/ 273424 h 1447571"/>
                <a:gd name="connsiteX18646" fmla="*/ 1741369 w 2566912"/>
                <a:gd name="connsiteY18646" fmla="*/ 270376 h 1447571"/>
                <a:gd name="connsiteX18647" fmla="*/ 1744702 w 2566912"/>
                <a:gd name="connsiteY18647" fmla="*/ 262852 h 1447571"/>
                <a:gd name="connsiteX18648" fmla="*/ 1748989 w 2566912"/>
                <a:gd name="connsiteY18648" fmla="*/ 255898 h 1447571"/>
                <a:gd name="connsiteX18649" fmla="*/ 1748417 w 2566912"/>
                <a:gd name="connsiteY18649" fmla="*/ 254946 h 1447571"/>
                <a:gd name="connsiteX18650" fmla="*/ 1745560 w 2566912"/>
                <a:gd name="connsiteY18650" fmla="*/ 248564 h 1447571"/>
                <a:gd name="connsiteX18651" fmla="*/ 1745655 w 2566912"/>
                <a:gd name="connsiteY18651" fmla="*/ 247231 h 1447571"/>
                <a:gd name="connsiteX18652" fmla="*/ 1747369 w 2566912"/>
                <a:gd name="connsiteY18652" fmla="*/ 242087 h 1447571"/>
                <a:gd name="connsiteX18653" fmla="*/ 1748417 w 2566912"/>
                <a:gd name="connsiteY18653" fmla="*/ 241230 h 1447571"/>
                <a:gd name="connsiteX18654" fmla="*/ 1753370 w 2566912"/>
                <a:gd name="connsiteY18654" fmla="*/ 238182 h 1447571"/>
                <a:gd name="connsiteX18655" fmla="*/ 1760704 w 2566912"/>
                <a:gd name="connsiteY18655" fmla="*/ 240754 h 1447571"/>
                <a:gd name="connsiteX18656" fmla="*/ 1766133 w 2566912"/>
                <a:gd name="connsiteY18656" fmla="*/ 247135 h 1447571"/>
                <a:gd name="connsiteX18657" fmla="*/ 1766324 w 2566912"/>
                <a:gd name="connsiteY18657" fmla="*/ 248659 h 1447571"/>
                <a:gd name="connsiteX18658" fmla="*/ 1767658 w 2566912"/>
                <a:gd name="connsiteY18658" fmla="*/ 253993 h 1447571"/>
                <a:gd name="connsiteX18659" fmla="*/ 1777468 w 2566912"/>
                <a:gd name="connsiteY18659" fmla="*/ 256851 h 1447571"/>
                <a:gd name="connsiteX18660" fmla="*/ 1782612 w 2566912"/>
                <a:gd name="connsiteY18660" fmla="*/ 255708 h 1447571"/>
                <a:gd name="connsiteX18661" fmla="*/ 1782326 w 2566912"/>
                <a:gd name="connsiteY18661" fmla="*/ 254946 h 1447571"/>
                <a:gd name="connsiteX18662" fmla="*/ 1781374 w 2566912"/>
                <a:gd name="connsiteY18662" fmla="*/ 254184 h 1447571"/>
                <a:gd name="connsiteX18663" fmla="*/ 1777373 w 2566912"/>
                <a:gd name="connsiteY18663" fmla="*/ 252088 h 1447571"/>
                <a:gd name="connsiteX18664" fmla="*/ 1776325 w 2566912"/>
                <a:gd name="connsiteY18664" fmla="*/ 252088 h 1447571"/>
                <a:gd name="connsiteX18665" fmla="*/ 1772610 w 2566912"/>
                <a:gd name="connsiteY18665" fmla="*/ 251517 h 1447571"/>
                <a:gd name="connsiteX18666" fmla="*/ 1769277 w 2566912"/>
                <a:gd name="connsiteY18666" fmla="*/ 245802 h 1447571"/>
                <a:gd name="connsiteX18667" fmla="*/ 1768229 w 2566912"/>
                <a:gd name="connsiteY18667" fmla="*/ 243897 h 1447571"/>
                <a:gd name="connsiteX18668" fmla="*/ 1763467 w 2566912"/>
                <a:gd name="connsiteY18668" fmla="*/ 237515 h 1447571"/>
                <a:gd name="connsiteX18669" fmla="*/ 1756228 w 2566912"/>
                <a:gd name="connsiteY18669" fmla="*/ 232943 h 1447571"/>
                <a:gd name="connsiteX18670" fmla="*/ 1750798 w 2566912"/>
                <a:gd name="connsiteY18670" fmla="*/ 232943 h 1447571"/>
                <a:gd name="connsiteX18671" fmla="*/ 1749084 w 2566912"/>
                <a:gd name="connsiteY18671" fmla="*/ 233800 h 1447571"/>
                <a:gd name="connsiteX18672" fmla="*/ 1743274 w 2566912"/>
                <a:gd name="connsiteY18672" fmla="*/ 236563 h 1447571"/>
                <a:gd name="connsiteX18673" fmla="*/ 1737654 w 2566912"/>
                <a:gd name="connsiteY18673" fmla="*/ 236182 h 1447571"/>
                <a:gd name="connsiteX18674" fmla="*/ 1736606 w 2566912"/>
                <a:gd name="connsiteY18674" fmla="*/ 233515 h 1447571"/>
                <a:gd name="connsiteX18675" fmla="*/ 1736796 w 2566912"/>
                <a:gd name="connsiteY18675" fmla="*/ 232276 h 1447571"/>
                <a:gd name="connsiteX18676" fmla="*/ 1736702 w 2566912"/>
                <a:gd name="connsiteY18676" fmla="*/ 229324 h 1447571"/>
                <a:gd name="connsiteX18677" fmla="*/ 1736320 w 2566912"/>
                <a:gd name="connsiteY18677" fmla="*/ 228752 h 1447571"/>
                <a:gd name="connsiteX18678" fmla="*/ 1733558 w 2566912"/>
                <a:gd name="connsiteY18678" fmla="*/ 223228 h 1447571"/>
                <a:gd name="connsiteX18679" fmla="*/ 1734130 w 2566912"/>
                <a:gd name="connsiteY18679" fmla="*/ 222561 h 1447571"/>
                <a:gd name="connsiteX18680" fmla="*/ 1736606 w 2566912"/>
                <a:gd name="connsiteY18680" fmla="*/ 216941 h 1447571"/>
                <a:gd name="connsiteX18681" fmla="*/ 1731939 w 2566912"/>
                <a:gd name="connsiteY18681" fmla="*/ 210655 h 1447571"/>
                <a:gd name="connsiteX18682" fmla="*/ 1731177 w 2566912"/>
                <a:gd name="connsiteY18682" fmla="*/ 209702 h 1447571"/>
                <a:gd name="connsiteX18683" fmla="*/ 1729748 w 2566912"/>
                <a:gd name="connsiteY18683" fmla="*/ 208369 h 1447571"/>
                <a:gd name="connsiteX18684" fmla="*/ 1726700 w 2566912"/>
                <a:gd name="connsiteY18684" fmla="*/ 205035 h 1447571"/>
                <a:gd name="connsiteX18685" fmla="*/ 1727177 w 2566912"/>
                <a:gd name="connsiteY18685" fmla="*/ 200939 h 1447571"/>
                <a:gd name="connsiteX18686" fmla="*/ 1727462 w 2566912"/>
                <a:gd name="connsiteY18686" fmla="*/ 199987 h 1447571"/>
                <a:gd name="connsiteX18687" fmla="*/ 1730129 w 2566912"/>
                <a:gd name="connsiteY18687" fmla="*/ 196748 h 1447571"/>
                <a:gd name="connsiteX18688" fmla="*/ 1732320 w 2566912"/>
                <a:gd name="connsiteY18688" fmla="*/ 194081 h 1447571"/>
                <a:gd name="connsiteX18689" fmla="*/ 1733844 w 2566912"/>
                <a:gd name="connsiteY18689" fmla="*/ 189319 h 1447571"/>
                <a:gd name="connsiteX18690" fmla="*/ 1732129 w 2566912"/>
                <a:gd name="connsiteY18690" fmla="*/ 186366 h 1447571"/>
                <a:gd name="connsiteX18691" fmla="*/ 1731558 w 2566912"/>
                <a:gd name="connsiteY18691" fmla="*/ 185794 h 1447571"/>
                <a:gd name="connsiteX18692" fmla="*/ 1731939 w 2566912"/>
                <a:gd name="connsiteY18692" fmla="*/ 184461 h 1447571"/>
                <a:gd name="connsiteX18693" fmla="*/ 1732224 w 2566912"/>
                <a:gd name="connsiteY18693" fmla="*/ 184080 h 1447571"/>
                <a:gd name="connsiteX18694" fmla="*/ 1732605 w 2566912"/>
                <a:gd name="connsiteY18694" fmla="*/ 183889 h 1447571"/>
                <a:gd name="connsiteX18695" fmla="*/ 1734892 w 2566912"/>
                <a:gd name="connsiteY18695" fmla="*/ 184270 h 1447571"/>
                <a:gd name="connsiteX18696" fmla="*/ 1738321 w 2566912"/>
                <a:gd name="connsiteY18696" fmla="*/ 187509 h 1447571"/>
                <a:gd name="connsiteX18697" fmla="*/ 1738225 w 2566912"/>
                <a:gd name="connsiteY18697" fmla="*/ 188557 h 1447571"/>
                <a:gd name="connsiteX18698" fmla="*/ 1737368 w 2566912"/>
                <a:gd name="connsiteY18698" fmla="*/ 194462 h 1447571"/>
                <a:gd name="connsiteX18699" fmla="*/ 1736130 w 2566912"/>
                <a:gd name="connsiteY18699" fmla="*/ 199415 h 1447571"/>
                <a:gd name="connsiteX18700" fmla="*/ 1738416 w 2566912"/>
                <a:gd name="connsiteY18700" fmla="*/ 203225 h 1447571"/>
                <a:gd name="connsiteX18701" fmla="*/ 1743274 w 2566912"/>
                <a:gd name="connsiteY18701" fmla="*/ 204559 h 1447571"/>
                <a:gd name="connsiteX18702" fmla="*/ 1749560 w 2566912"/>
                <a:gd name="connsiteY18702" fmla="*/ 206368 h 1447571"/>
                <a:gd name="connsiteX18703" fmla="*/ 1750798 w 2566912"/>
                <a:gd name="connsiteY18703" fmla="*/ 206940 h 1447571"/>
                <a:gd name="connsiteX18704" fmla="*/ 1753846 w 2566912"/>
                <a:gd name="connsiteY18704" fmla="*/ 207892 h 1447571"/>
                <a:gd name="connsiteX18705" fmla="*/ 1756132 w 2566912"/>
                <a:gd name="connsiteY18705" fmla="*/ 207607 h 1447571"/>
                <a:gd name="connsiteX18706" fmla="*/ 1758894 w 2566912"/>
                <a:gd name="connsiteY18706" fmla="*/ 207321 h 1447571"/>
                <a:gd name="connsiteX18707" fmla="*/ 1762705 w 2566912"/>
                <a:gd name="connsiteY18707" fmla="*/ 208845 h 1447571"/>
                <a:gd name="connsiteX18708" fmla="*/ 1763276 w 2566912"/>
                <a:gd name="connsiteY18708" fmla="*/ 208178 h 1447571"/>
                <a:gd name="connsiteX18709" fmla="*/ 1761466 w 2566912"/>
                <a:gd name="connsiteY18709" fmla="*/ 201511 h 1447571"/>
                <a:gd name="connsiteX18710" fmla="*/ 1760228 w 2566912"/>
                <a:gd name="connsiteY18710" fmla="*/ 201511 h 1447571"/>
                <a:gd name="connsiteX18711" fmla="*/ 1758323 w 2566912"/>
                <a:gd name="connsiteY18711" fmla="*/ 203320 h 1447571"/>
                <a:gd name="connsiteX18712" fmla="*/ 1756608 w 2566912"/>
                <a:gd name="connsiteY18712" fmla="*/ 204463 h 1447571"/>
                <a:gd name="connsiteX18713" fmla="*/ 1750894 w 2566912"/>
                <a:gd name="connsiteY18713" fmla="*/ 202082 h 1447571"/>
                <a:gd name="connsiteX18714" fmla="*/ 1748989 w 2566912"/>
                <a:gd name="connsiteY18714" fmla="*/ 201892 h 1447571"/>
                <a:gd name="connsiteX18715" fmla="*/ 1746417 w 2566912"/>
                <a:gd name="connsiteY18715" fmla="*/ 201701 h 1447571"/>
                <a:gd name="connsiteX18716" fmla="*/ 1741464 w 2566912"/>
                <a:gd name="connsiteY18716" fmla="*/ 199891 h 1447571"/>
                <a:gd name="connsiteX18717" fmla="*/ 1740797 w 2566912"/>
                <a:gd name="connsiteY18717" fmla="*/ 195224 h 1447571"/>
                <a:gd name="connsiteX18718" fmla="*/ 1745369 w 2566912"/>
                <a:gd name="connsiteY18718" fmla="*/ 192462 h 1447571"/>
                <a:gd name="connsiteX18719" fmla="*/ 1751179 w 2566912"/>
                <a:gd name="connsiteY18719" fmla="*/ 193700 h 1447571"/>
                <a:gd name="connsiteX18720" fmla="*/ 1754799 w 2566912"/>
                <a:gd name="connsiteY18720" fmla="*/ 195319 h 1447571"/>
                <a:gd name="connsiteX18721" fmla="*/ 1755275 w 2566912"/>
                <a:gd name="connsiteY18721" fmla="*/ 194367 h 1447571"/>
                <a:gd name="connsiteX18722" fmla="*/ 1754132 w 2566912"/>
                <a:gd name="connsiteY18722" fmla="*/ 191605 h 1447571"/>
                <a:gd name="connsiteX18723" fmla="*/ 1753084 w 2566912"/>
                <a:gd name="connsiteY18723" fmla="*/ 188938 h 1447571"/>
                <a:gd name="connsiteX18724" fmla="*/ 1755370 w 2566912"/>
                <a:gd name="connsiteY18724" fmla="*/ 185699 h 1447571"/>
                <a:gd name="connsiteX18725" fmla="*/ 1754513 w 2566912"/>
                <a:gd name="connsiteY18725" fmla="*/ 185032 h 1447571"/>
                <a:gd name="connsiteX18726" fmla="*/ 1753656 w 2566912"/>
                <a:gd name="connsiteY18726" fmla="*/ 184937 h 1447571"/>
                <a:gd name="connsiteX18727" fmla="*/ 1749846 w 2566912"/>
                <a:gd name="connsiteY18727" fmla="*/ 184175 h 1447571"/>
                <a:gd name="connsiteX18728" fmla="*/ 1750608 w 2566912"/>
                <a:gd name="connsiteY18728" fmla="*/ 181984 h 1447571"/>
                <a:gd name="connsiteX18729" fmla="*/ 1751846 w 2566912"/>
                <a:gd name="connsiteY18729" fmla="*/ 181318 h 1447571"/>
                <a:gd name="connsiteX18730" fmla="*/ 1758323 w 2566912"/>
                <a:gd name="connsiteY18730" fmla="*/ 182746 h 1447571"/>
                <a:gd name="connsiteX18731" fmla="*/ 1766324 w 2566912"/>
                <a:gd name="connsiteY18731" fmla="*/ 187223 h 1447571"/>
                <a:gd name="connsiteX18732" fmla="*/ 1766800 w 2566912"/>
                <a:gd name="connsiteY18732" fmla="*/ 187414 h 1447571"/>
                <a:gd name="connsiteX18733" fmla="*/ 1771944 w 2566912"/>
                <a:gd name="connsiteY18733" fmla="*/ 189414 h 1447571"/>
                <a:gd name="connsiteX18734" fmla="*/ 1772515 w 2566912"/>
                <a:gd name="connsiteY18734" fmla="*/ 190081 h 1447571"/>
                <a:gd name="connsiteX18735" fmla="*/ 1775087 w 2566912"/>
                <a:gd name="connsiteY18735" fmla="*/ 192271 h 1447571"/>
                <a:gd name="connsiteX18736" fmla="*/ 1780992 w 2566912"/>
                <a:gd name="connsiteY18736" fmla="*/ 191414 h 1447571"/>
                <a:gd name="connsiteX18737" fmla="*/ 1782326 w 2566912"/>
                <a:gd name="connsiteY18737" fmla="*/ 190747 h 1447571"/>
                <a:gd name="connsiteX18738" fmla="*/ 1786041 w 2566912"/>
                <a:gd name="connsiteY18738" fmla="*/ 189033 h 1447571"/>
                <a:gd name="connsiteX18739" fmla="*/ 1786136 w 2566912"/>
                <a:gd name="connsiteY18739" fmla="*/ 189033 h 1447571"/>
                <a:gd name="connsiteX18740" fmla="*/ 1785660 w 2566912"/>
                <a:gd name="connsiteY18740" fmla="*/ 193414 h 1447571"/>
                <a:gd name="connsiteX18741" fmla="*/ 1782993 w 2566912"/>
                <a:gd name="connsiteY18741" fmla="*/ 200558 h 1447571"/>
                <a:gd name="connsiteX18742" fmla="*/ 1785469 w 2566912"/>
                <a:gd name="connsiteY18742" fmla="*/ 210274 h 1447571"/>
                <a:gd name="connsiteX18743" fmla="*/ 1785565 w 2566912"/>
                <a:gd name="connsiteY18743" fmla="*/ 210559 h 1447571"/>
                <a:gd name="connsiteX18744" fmla="*/ 1790517 w 2566912"/>
                <a:gd name="connsiteY18744" fmla="*/ 213417 h 1447571"/>
                <a:gd name="connsiteX18745" fmla="*/ 1791660 w 2566912"/>
                <a:gd name="connsiteY18745" fmla="*/ 213893 h 1447571"/>
                <a:gd name="connsiteX18746" fmla="*/ 1793089 w 2566912"/>
                <a:gd name="connsiteY18746" fmla="*/ 214750 h 1447571"/>
                <a:gd name="connsiteX18747" fmla="*/ 1797566 w 2566912"/>
                <a:gd name="connsiteY18747" fmla="*/ 217036 h 1447571"/>
                <a:gd name="connsiteX18748" fmla="*/ 1798423 w 2566912"/>
                <a:gd name="connsiteY18748" fmla="*/ 216941 h 1447571"/>
                <a:gd name="connsiteX18749" fmla="*/ 1801757 w 2566912"/>
                <a:gd name="connsiteY18749" fmla="*/ 217417 h 1447571"/>
                <a:gd name="connsiteX18750" fmla="*/ 1805186 w 2566912"/>
                <a:gd name="connsiteY18750" fmla="*/ 215036 h 1447571"/>
                <a:gd name="connsiteX18751" fmla="*/ 1807568 w 2566912"/>
                <a:gd name="connsiteY18751" fmla="*/ 213226 h 1447571"/>
                <a:gd name="connsiteX18752" fmla="*/ 1809853 w 2566912"/>
                <a:gd name="connsiteY18752" fmla="*/ 215131 h 1447571"/>
                <a:gd name="connsiteX18753" fmla="*/ 1809949 w 2566912"/>
                <a:gd name="connsiteY18753" fmla="*/ 216941 h 1447571"/>
                <a:gd name="connsiteX18754" fmla="*/ 1810330 w 2566912"/>
                <a:gd name="connsiteY18754" fmla="*/ 220846 h 1447571"/>
                <a:gd name="connsiteX18755" fmla="*/ 1812615 w 2566912"/>
                <a:gd name="connsiteY18755" fmla="*/ 225323 h 1447571"/>
                <a:gd name="connsiteX18756" fmla="*/ 1815949 w 2566912"/>
                <a:gd name="connsiteY18756" fmla="*/ 232276 h 1447571"/>
                <a:gd name="connsiteX18757" fmla="*/ 1816807 w 2566912"/>
                <a:gd name="connsiteY18757" fmla="*/ 237706 h 1447571"/>
                <a:gd name="connsiteX18758" fmla="*/ 1816997 w 2566912"/>
                <a:gd name="connsiteY18758" fmla="*/ 238182 h 1447571"/>
                <a:gd name="connsiteX18759" fmla="*/ 1819569 w 2566912"/>
                <a:gd name="connsiteY18759" fmla="*/ 246754 h 1447571"/>
                <a:gd name="connsiteX18760" fmla="*/ 1819569 w 2566912"/>
                <a:gd name="connsiteY18760" fmla="*/ 247326 h 1447571"/>
                <a:gd name="connsiteX18761" fmla="*/ 1822331 w 2566912"/>
                <a:gd name="connsiteY18761" fmla="*/ 255517 h 1447571"/>
                <a:gd name="connsiteX18762" fmla="*/ 1829380 w 2566912"/>
                <a:gd name="connsiteY18762" fmla="*/ 255708 h 1447571"/>
                <a:gd name="connsiteX18763" fmla="*/ 1833190 w 2566912"/>
                <a:gd name="connsiteY18763" fmla="*/ 255708 h 1447571"/>
                <a:gd name="connsiteX18764" fmla="*/ 1835857 w 2566912"/>
                <a:gd name="connsiteY18764" fmla="*/ 259708 h 1447571"/>
                <a:gd name="connsiteX18765" fmla="*/ 1838047 w 2566912"/>
                <a:gd name="connsiteY18765" fmla="*/ 275901 h 1447571"/>
                <a:gd name="connsiteX18766" fmla="*/ 1838905 w 2566912"/>
                <a:gd name="connsiteY18766" fmla="*/ 279616 h 1447571"/>
                <a:gd name="connsiteX18767" fmla="*/ 1841190 w 2566912"/>
                <a:gd name="connsiteY18767" fmla="*/ 287807 h 1447571"/>
                <a:gd name="connsiteX18768" fmla="*/ 1846620 w 2566912"/>
                <a:gd name="connsiteY18768" fmla="*/ 297618 h 1447571"/>
                <a:gd name="connsiteX18769" fmla="*/ 1846334 w 2566912"/>
                <a:gd name="connsiteY18769" fmla="*/ 298570 h 1447571"/>
                <a:gd name="connsiteX18770" fmla="*/ 1846905 w 2566912"/>
                <a:gd name="connsiteY18770" fmla="*/ 302571 h 1447571"/>
                <a:gd name="connsiteX18771" fmla="*/ 1851287 w 2566912"/>
                <a:gd name="connsiteY18771" fmla="*/ 304952 h 1447571"/>
                <a:gd name="connsiteX18772" fmla="*/ 1857097 w 2566912"/>
                <a:gd name="connsiteY18772" fmla="*/ 308476 h 1447571"/>
                <a:gd name="connsiteX18773" fmla="*/ 1857288 w 2566912"/>
                <a:gd name="connsiteY18773" fmla="*/ 309238 h 1447571"/>
                <a:gd name="connsiteX18774" fmla="*/ 1860336 w 2566912"/>
                <a:gd name="connsiteY18774" fmla="*/ 316001 h 1447571"/>
                <a:gd name="connsiteX18775" fmla="*/ 1861479 w 2566912"/>
                <a:gd name="connsiteY18775" fmla="*/ 316382 h 1447571"/>
                <a:gd name="connsiteX18776" fmla="*/ 1866717 w 2566912"/>
                <a:gd name="connsiteY18776" fmla="*/ 319811 h 1447571"/>
                <a:gd name="connsiteX18777" fmla="*/ 1869575 w 2566912"/>
                <a:gd name="connsiteY18777" fmla="*/ 330384 h 1447571"/>
                <a:gd name="connsiteX18778" fmla="*/ 1880243 w 2566912"/>
                <a:gd name="connsiteY18778" fmla="*/ 339718 h 1447571"/>
                <a:gd name="connsiteX18779" fmla="*/ 1881767 w 2566912"/>
                <a:gd name="connsiteY18779" fmla="*/ 340480 h 1447571"/>
                <a:gd name="connsiteX18780" fmla="*/ 1886910 w 2566912"/>
                <a:gd name="connsiteY18780" fmla="*/ 343814 h 1447571"/>
                <a:gd name="connsiteX18781" fmla="*/ 1888625 w 2566912"/>
                <a:gd name="connsiteY18781" fmla="*/ 346291 h 1447571"/>
                <a:gd name="connsiteX18782" fmla="*/ 1892911 w 2566912"/>
                <a:gd name="connsiteY18782" fmla="*/ 351625 h 1447571"/>
                <a:gd name="connsiteX18783" fmla="*/ 1893769 w 2566912"/>
                <a:gd name="connsiteY18783" fmla="*/ 352101 h 1447571"/>
                <a:gd name="connsiteX18784" fmla="*/ 1903198 w 2566912"/>
                <a:gd name="connsiteY18784" fmla="*/ 358197 h 1447571"/>
                <a:gd name="connsiteX18785" fmla="*/ 1906723 w 2566912"/>
                <a:gd name="connsiteY18785" fmla="*/ 365817 h 1447571"/>
                <a:gd name="connsiteX18786" fmla="*/ 1910723 w 2566912"/>
                <a:gd name="connsiteY18786" fmla="*/ 371818 h 1447571"/>
                <a:gd name="connsiteX18787" fmla="*/ 1911104 w 2566912"/>
                <a:gd name="connsiteY18787" fmla="*/ 381343 h 1447571"/>
                <a:gd name="connsiteX18788" fmla="*/ 1908532 w 2566912"/>
                <a:gd name="connsiteY18788" fmla="*/ 383152 h 1447571"/>
                <a:gd name="connsiteX18789" fmla="*/ 1905484 w 2566912"/>
                <a:gd name="connsiteY18789" fmla="*/ 386010 h 1447571"/>
                <a:gd name="connsiteX18790" fmla="*/ 1905675 w 2566912"/>
                <a:gd name="connsiteY18790" fmla="*/ 388391 h 1447571"/>
                <a:gd name="connsiteX18791" fmla="*/ 1905580 w 2566912"/>
                <a:gd name="connsiteY18791" fmla="*/ 393344 h 1447571"/>
                <a:gd name="connsiteX18792" fmla="*/ 1904627 w 2566912"/>
                <a:gd name="connsiteY18792" fmla="*/ 394297 h 1447571"/>
                <a:gd name="connsiteX18793" fmla="*/ 1901579 w 2566912"/>
                <a:gd name="connsiteY18793" fmla="*/ 399250 h 1447571"/>
                <a:gd name="connsiteX18794" fmla="*/ 1902627 w 2566912"/>
                <a:gd name="connsiteY18794" fmla="*/ 400964 h 1447571"/>
                <a:gd name="connsiteX18795" fmla="*/ 1908056 w 2566912"/>
                <a:gd name="connsiteY18795" fmla="*/ 406298 h 1447571"/>
                <a:gd name="connsiteX18796" fmla="*/ 1909294 w 2566912"/>
                <a:gd name="connsiteY18796" fmla="*/ 408679 h 1447571"/>
                <a:gd name="connsiteX18797" fmla="*/ 1911961 w 2566912"/>
                <a:gd name="connsiteY18797" fmla="*/ 415823 h 1447571"/>
                <a:gd name="connsiteX18798" fmla="*/ 1911485 w 2566912"/>
                <a:gd name="connsiteY18798" fmla="*/ 418586 h 1447571"/>
                <a:gd name="connsiteX18799" fmla="*/ 1912057 w 2566912"/>
                <a:gd name="connsiteY18799" fmla="*/ 424491 h 1447571"/>
                <a:gd name="connsiteX18800" fmla="*/ 1914533 w 2566912"/>
                <a:gd name="connsiteY18800" fmla="*/ 425539 h 1447571"/>
                <a:gd name="connsiteX18801" fmla="*/ 1917581 w 2566912"/>
                <a:gd name="connsiteY18801" fmla="*/ 427539 h 1447571"/>
                <a:gd name="connsiteX18802" fmla="*/ 1917962 w 2566912"/>
                <a:gd name="connsiteY18802" fmla="*/ 428491 h 1447571"/>
                <a:gd name="connsiteX18803" fmla="*/ 1923296 w 2566912"/>
                <a:gd name="connsiteY18803" fmla="*/ 431444 h 1447571"/>
                <a:gd name="connsiteX18804" fmla="*/ 1933774 w 2566912"/>
                <a:gd name="connsiteY18804" fmla="*/ 430682 h 1447571"/>
                <a:gd name="connsiteX18805" fmla="*/ 1940727 w 2566912"/>
                <a:gd name="connsiteY18805" fmla="*/ 430111 h 1447571"/>
                <a:gd name="connsiteX18806" fmla="*/ 1952442 w 2566912"/>
                <a:gd name="connsiteY18806" fmla="*/ 428777 h 1447571"/>
                <a:gd name="connsiteX18807" fmla="*/ 1964539 w 2566912"/>
                <a:gd name="connsiteY18807" fmla="*/ 428396 h 1447571"/>
                <a:gd name="connsiteX18808" fmla="*/ 1965492 w 2566912"/>
                <a:gd name="connsiteY18808" fmla="*/ 428396 h 1447571"/>
                <a:gd name="connsiteX18809" fmla="*/ 1972635 w 2566912"/>
                <a:gd name="connsiteY18809" fmla="*/ 434397 h 1447571"/>
                <a:gd name="connsiteX18810" fmla="*/ 1972921 w 2566912"/>
                <a:gd name="connsiteY18810" fmla="*/ 434397 h 1447571"/>
                <a:gd name="connsiteX18811" fmla="*/ 1973684 w 2566912"/>
                <a:gd name="connsiteY18811" fmla="*/ 438969 h 1447571"/>
                <a:gd name="connsiteX18812" fmla="*/ 1972064 w 2566912"/>
                <a:gd name="connsiteY18812" fmla="*/ 441065 h 1447571"/>
                <a:gd name="connsiteX18813" fmla="*/ 1969493 w 2566912"/>
                <a:gd name="connsiteY18813" fmla="*/ 441350 h 1447571"/>
                <a:gd name="connsiteX18814" fmla="*/ 1967206 w 2566912"/>
                <a:gd name="connsiteY18814" fmla="*/ 441541 h 1447571"/>
                <a:gd name="connsiteX18815" fmla="*/ 1964730 w 2566912"/>
                <a:gd name="connsiteY18815" fmla="*/ 442398 h 1447571"/>
                <a:gd name="connsiteX18816" fmla="*/ 1963015 w 2566912"/>
                <a:gd name="connsiteY18816" fmla="*/ 443065 h 1447571"/>
                <a:gd name="connsiteX18817" fmla="*/ 1955586 w 2566912"/>
                <a:gd name="connsiteY18817" fmla="*/ 443065 h 1447571"/>
                <a:gd name="connsiteX18818" fmla="*/ 1951204 w 2566912"/>
                <a:gd name="connsiteY18818" fmla="*/ 441160 h 1447571"/>
                <a:gd name="connsiteX18819" fmla="*/ 1948061 w 2566912"/>
                <a:gd name="connsiteY18819" fmla="*/ 436874 h 1447571"/>
                <a:gd name="connsiteX18820" fmla="*/ 1931202 w 2566912"/>
                <a:gd name="connsiteY18820" fmla="*/ 436207 h 1447571"/>
                <a:gd name="connsiteX18821" fmla="*/ 1930535 w 2566912"/>
                <a:gd name="connsiteY18821" fmla="*/ 436207 h 1447571"/>
                <a:gd name="connsiteX18822" fmla="*/ 1925106 w 2566912"/>
                <a:gd name="connsiteY18822" fmla="*/ 438874 h 1447571"/>
                <a:gd name="connsiteX18823" fmla="*/ 1919486 w 2566912"/>
                <a:gd name="connsiteY18823" fmla="*/ 444779 h 1447571"/>
                <a:gd name="connsiteX18824" fmla="*/ 1911580 w 2566912"/>
                <a:gd name="connsiteY18824" fmla="*/ 448970 h 1447571"/>
                <a:gd name="connsiteX18825" fmla="*/ 1910151 w 2566912"/>
                <a:gd name="connsiteY18825" fmla="*/ 453066 h 1447571"/>
                <a:gd name="connsiteX18826" fmla="*/ 1910151 w 2566912"/>
                <a:gd name="connsiteY18826" fmla="*/ 453447 h 1447571"/>
                <a:gd name="connsiteX18827" fmla="*/ 1906723 w 2566912"/>
                <a:gd name="connsiteY18827" fmla="*/ 454971 h 1447571"/>
                <a:gd name="connsiteX18828" fmla="*/ 1903961 w 2566912"/>
                <a:gd name="connsiteY18828" fmla="*/ 457828 h 1447571"/>
                <a:gd name="connsiteX18829" fmla="*/ 1893673 w 2566912"/>
                <a:gd name="connsiteY18829" fmla="*/ 455638 h 1447571"/>
                <a:gd name="connsiteX18830" fmla="*/ 1888625 w 2566912"/>
                <a:gd name="connsiteY18830" fmla="*/ 455638 h 1447571"/>
                <a:gd name="connsiteX18831" fmla="*/ 1885958 w 2566912"/>
                <a:gd name="connsiteY18831" fmla="*/ 456114 h 1447571"/>
                <a:gd name="connsiteX18832" fmla="*/ 1883482 w 2566912"/>
                <a:gd name="connsiteY18832" fmla="*/ 456590 h 1447571"/>
                <a:gd name="connsiteX18833" fmla="*/ 1881100 w 2566912"/>
                <a:gd name="connsiteY18833" fmla="*/ 453733 h 1447571"/>
                <a:gd name="connsiteX18834" fmla="*/ 1878243 w 2566912"/>
                <a:gd name="connsiteY18834" fmla="*/ 451161 h 1447571"/>
                <a:gd name="connsiteX18835" fmla="*/ 1875957 w 2566912"/>
                <a:gd name="connsiteY18835" fmla="*/ 449256 h 1447571"/>
                <a:gd name="connsiteX18836" fmla="*/ 1875386 w 2566912"/>
                <a:gd name="connsiteY18836" fmla="*/ 448494 h 1447571"/>
                <a:gd name="connsiteX18837" fmla="*/ 1871671 w 2566912"/>
                <a:gd name="connsiteY18837" fmla="*/ 443827 h 1447571"/>
                <a:gd name="connsiteX18838" fmla="*/ 1861383 w 2566912"/>
                <a:gd name="connsiteY18838" fmla="*/ 442684 h 1447571"/>
                <a:gd name="connsiteX18839" fmla="*/ 1858335 w 2566912"/>
                <a:gd name="connsiteY18839" fmla="*/ 444208 h 1447571"/>
                <a:gd name="connsiteX18840" fmla="*/ 1857764 w 2566912"/>
                <a:gd name="connsiteY18840" fmla="*/ 444589 h 1447571"/>
                <a:gd name="connsiteX18841" fmla="*/ 1854907 w 2566912"/>
                <a:gd name="connsiteY18841" fmla="*/ 445160 h 1447571"/>
                <a:gd name="connsiteX18842" fmla="*/ 1852240 w 2566912"/>
                <a:gd name="connsiteY18842" fmla="*/ 444493 h 1447571"/>
                <a:gd name="connsiteX18843" fmla="*/ 1847763 w 2566912"/>
                <a:gd name="connsiteY18843" fmla="*/ 443446 h 1447571"/>
                <a:gd name="connsiteX18844" fmla="*/ 1845286 w 2566912"/>
                <a:gd name="connsiteY18844" fmla="*/ 445255 h 1447571"/>
                <a:gd name="connsiteX18845" fmla="*/ 1843953 w 2566912"/>
                <a:gd name="connsiteY18845" fmla="*/ 446399 h 1447571"/>
                <a:gd name="connsiteX18846" fmla="*/ 1840048 w 2566912"/>
                <a:gd name="connsiteY18846" fmla="*/ 445827 h 1447571"/>
                <a:gd name="connsiteX18847" fmla="*/ 1837571 w 2566912"/>
                <a:gd name="connsiteY18847" fmla="*/ 441731 h 1447571"/>
                <a:gd name="connsiteX18848" fmla="*/ 1835857 w 2566912"/>
                <a:gd name="connsiteY18848" fmla="*/ 439064 h 1447571"/>
                <a:gd name="connsiteX18849" fmla="*/ 1835285 w 2566912"/>
                <a:gd name="connsiteY18849" fmla="*/ 438302 h 1447571"/>
                <a:gd name="connsiteX18850" fmla="*/ 1835476 w 2566912"/>
                <a:gd name="connsiteY18850" fmla="*/ 434587 h 1447571"/>
                <a:gd name="connsiteX18851" fmla="*/ 1835571 w 2566912"/>
                <a:gd name="connsiteY18851" fmla="*/ 434207 h 1447571"/>
                <a:gd name="connsiteX18852" fmla="*/ 1835190 w 2566912"/>
                <a:gd name="connsiteY18852" fmla="*/ 434111 h 1447571"/>
                <a:gd name="connsiteX18853" fmla="*/ 1829189 w 2566912"/>
                <a:gd name="connsiteY18853" fmla="*/ 432587 h 1447571"/>
                <a:gd name="connsiteX18854" fmla="*/ 1822617 w 2566912"/>
                <a:gd name="connsiteY18854" fmla="*/ 424872 h 1447571"/>
                <a:gd name="connsiteX18855" fmla="*/ 1819759 w 2566912"/>
                <a:gd name="connsiteY18855" fmla="*/ 421443 h 1447571"/>
                <a:gd name="connsiteX18856" fmla="*/ 1814997 w 2566912"/>
                <a:gd name="connsiteY18856" fmla="*/ 421062 h 1447571"/>
                <a:gd name="connsiteX18857" fmla="*/ 1810901 w 2566912"/>
                <a:gd name="connsiteY18857" fmla="*/ 417157 h 1447571"/>
                <a:gd name="connsiteX18858" fmla="*/ 1810330 w 2566912"/>
                <a:gd name="connsiteY18858" fmla="*/ 413823 h 1447571"/>
                <a:gd name="connsiteX18859" fmla="*/ 1805186 w 2566912"/>
                <a:gd name="connsiteY18859" fmla="*/ 411346 h 1447571"/>
                <a:gd name="connsiteX18860" fmla="*/ 1803090 w 2566912"/>
                <a:gd name="connsiteY18860" fmla="*/ 413347 h 1447571"/>
                <a:gd name="connsiteX18861" fmla="*/ 1802614 w 2566912"/>
                <a:gd name="connsiteY18861" fmla="*/ 414204 h 1447571"/>
                <a:gd name="connsiteX18862" fmla="*/ 1800233 w 2566912"/>
                <a:gd name="connsiteY18862" fmla="*/ 415252 h 1447571"/>
                <a:gd name="connsiteX18863" fmla="*/ 1796899 w 2566912"/>
                <a:gd name="connsiteY18863" fmla="*/ 419062 h 1447571"/>
                <a:gd name="connsiteX18864" fmla="*/ 1795280 w 2566912"/>
                <a:gd name="connsiteY18864" fmla="*/ 421253 h 1447571"/>
                <a:gd name="connsiteX18865" fmla="*/ 1794899 w 2566912"/>
                <a:gd name="connsiteY18865" fmla="*/ 421443 h 1447571"/>
                <a:gd name="connsiteX18866" fmla="*/ 1792899 w 2566912"/>
                <a:gd name="connsiteY18866" fmla="*/ 420205 h 1447571"/>
                <a:gd name="connsiteX18867" fmla="*/ 1788136 w 2566912"/>
                <a:gd name="connsiteY18867" fmla="*/ 415347 h 1447571"/>
                <a:gd name="connsiteX18868" fmla="*/ 1782802 w 2566912"/>
                <a:gd name="connsiteY18868" fmla="*/ 412966 h 1447571"/>
                <a:gd name="connsiteX18869" fmla="*/ 1776421 w 2566912"/>
                <a:gd name="connsiteY18869" fmla="*/ 410584 h 1447571"/>
                <a:gd name="connsiteX18870" fmla="*/ 1775563 w 2566912"/>
                <a:gd name="connsiteY18870" fmla="*/ 404107 h 1447571"/>
                <a:gd name="connsiteX18871" fmla="*/ 1775658 w 2566912"/>
                <a:gd name="connsiteY18871" fmla="*/ 403726 h 1447571"/>
                <a:gd name="connsiteX18872" fmla="*/ 1779469 w 2566912"/>
                <a:gd name="connsiteY18872" fmla="*/ 400393 h 1447571"/>
                <a:gd name="connsiteX18873" fmla="*/ 1782612 w 2566912"/>
                <a:gd name="connsiteY18873" fmla="*/ 397726 h 1447571"/>
                <a:gd name="connsiteX18874" fmla="*/ 1776801 w 2566912"/>
                <a:gd name="connsiteY18874" fmla="*/ 381819 h 1447571"/>
                <a:gd name="connsiteX18875" fmla="*/ 1763657 w 2566912"/>
                <a:gd name="connsiteY18875" fmla="*/ 379057 h 1447571"/>
                <a:gd name="connsiteX18876" fmla="*/ 1754037 w 2566912"/>
                <a:gd name="connsiteY18876" fmla="*/ 379533 h 1447571"/>
                <a:gd name="connsiteX18877" fmla="*/ 1746512 w 2566912"/>
                <a:gd name="connsiteY18877" fmla="*/ 379914 h 1447571"/>
                <a:gd name="connsiteX18878" fmla="*/ 1740226 w 2566912"/>
                <a:gd name="connsiteY18878" fmla="*/ 377247 h 1447571"/>
                <a:gd name="connsiteX18879" fmla="*/ 1737940 w 2566912"/>
                <a:gd name="connsiteY18879" fmla="*/ 376294 h 1447571"/>
                <a:gd name="connsiteX18880" fmla="*/ 1735463 w 2566912"/>
                <a:gd name="connsiteY18880" fmla="*/ 375437 h 1447571"/>
                <a:gd name="connsiteX18881" fmla="*/ 1736130 w 2566912"/>
                <a:gd name="connsiteY18881" fmla="*/ 371056 h 1447571"/>
                <a:gd name="connsiteX18882" fmla="*/ 1736415 w 2566912"/>
                <a:gd name="connsiteY18882" fmla="*/ 370103 h 1447571"/>
                <a:gd name="connsiteX18883" fmla="*/ 1737368 w 2566912"/>
                <a:gd name="connsiteY18883" fmla="*/ 363245 h 1447571"/>
                <a:gd name="connsiteX18884" fmla="*/ 1737940 w 2566912"/>
                <a:gd name="connsiteY18884" fmla="*/ 359245 h 1447571"/>
                <a:gd name="connsiteX18885" fmla="*/ 1739083 w 2566912"/>
                <a:gd name="connsiteY18885" fmla="*/ 350672 h 1447571"/>
                <a:gd name="connsiteX18886" fmla="*/ 1735844 w 2566912"/>
                <a:gd name="connsiteY18886" fmla="*/ 342195 h 1447571"/>
                <a:gd name="connsiteX18887" fmla="*/ 1741845 w 2566912"/>
                <a:gd name="connsiteY18887" fmla="*/ 341623 h 1447571"/>
                <a:gd name="connsiteX18888" fmla="*/ 1759657 w 2566912"/>
                <a:gd name="connsiteY18888" fmla="*/ 337718 h 1447571"/>
                <a:gd name="connsiteX18889" fmla="*/ 1761371 w 2566912"/>
                <a:gd name="connsiteY18889" fmla="*/ 338004 h 1447571"/>
                <a:gd name="connsiteX18890" fmla="*/ 1770801 w 2566912"/>
                <a:gd name="connsiteY18890" fmla="*/ 339433 h 1447571"/>
                <a:gd name="connsiteX18891" fmla="*/ 1776421 w 2566912"/>
                <a:gd name="connsiteY18891" fmla="*/ 338766 h 1447571"/>
                <a:gd name="connsiteX18892" fmla="*/ 1781850 w 2566912"/>
                <a:gd name="connsiteY18892" fmla="*/ 338099 h 1447571"/>
                <a:gd name="connsiteX18893" fmla="*/ 1783278 w 2566912"/>
                <a:gd name="connsiteY18893" fmla="*/ 338099 h 1447571"/>
                <a:gd name="connsiteX18894" fmla="*/ 1794899 w 2566912"/>
                <a:gd name="connsiteY18894" fmla="*/ 339337 h 1447571"/>
                <a:gd name="connsiteX18895" fmla="*/ 1797757 w 2566912"/>
                <a:gd name="connsiteY18895" fmla="*/ 342290 h 1447571"/>
                <a:gd name="connsiteX18896" fmla="*/ 1805186 w 2566912"/>
                <a:gd name="connsiteY18896" fmla="*/ 349053 h 1447571"/>
                <a:gd name="connsiteX18897" fmla="*/ 1805567 w 2566912"/>
                <a:gd name="connsiteY18897" fmla="*/ 349148 h 1447571"/>
                <a:gd name="connsiteX18898" fmla="*/ 1811949 w 2566912"/>
                <a:gd name="connsiteY18898" fmla="*/ 352101 h 1447571"/>
                <a:gd name="connsiteX18899" fmla="*/ 1819950 w 2566912"/>
                <a:gd name="connsiteY18899" fmla="*/ 358673 h 1447571"/>
                <a:gd name="connsiteX18900" fmla="*/ 1823950 w 2566912"/>
                <a:gd name="connsiteY18900" fmla="*/ 360007 h 1447571"/>
                <a:gd name="connsiteX18901" fmla="*/ 1829380 w 2566912"/>
                <a:gd name="connsiteY18901" fmla="*/ 361912 h 1447571"/>
                <a:gd name="connsiteX18902" fmla="*/ 1830903 w 2566912"/>
                <a:gd name="connsiteY18902" fmla="*/ 363817 h 1447571"/>
                <a:gd name="connsiteX18903" fmla="*/ 1839476 w 2566912"/>
                <a:gd name="connsiteY18903" fmla="*/ 372389 h 1447571"/>
                <a:gd name="connsiteX18904" fmla="*/ 1847382 w 2566912"/>
                <a:gd name="connsiteY18904" fmla="*/ 374294 h 1447571"/>
                <a:gd name="connsiteX18905" fmla="*/ 1853668 w 2566912"/>
                <a:gd name="connsiteY18905" fmla="*/ 383724 h 1447571"/>
                <a:gd name="connsiteX18906" fmla="*/ 1853859 w 2566912"/>
                <a:gd name="connsiteY18906" fmla="*/ 384581 h 1447571"/>
                <a:gd name="connsiteX18907" fmla="*/ 1858240 w 2566912"/>
                <a:gd name="connsiteY18907" fmla="*/ 391915 h 1447571"/>
                <a:gd name="connsiteX18908" fmla="*/ 1859288 w 2566912"/>
                <a:gd name="connsiteY18908" fmla="*/ 392296 h 1447571"/>
                <a:gd name="connsiteX18909" fmla="*/ 1868242 w 2566912"/>
                <a:gd name="connsiteY18909" fmla="*/ 396678 h 1447571"/>
                <a:gd name="connsiteX18910" fmla="*/ 1875290 w 2566912"/>
                <a:gd name="connsiteY18910" fmla="*/ 404393 h 1447571"/>
                <a:gd name="connsiteX18911" fmla="*/ 1886053 w 2566912"/>
                <a:gd name="connsiteY18911" fmla="*/ 412680 h 1447571"/>
                <a:gd name="connsiteX18912" fmla="*/ 1890149 w 2566912"/>
                <a:gd name="connsiteY18912" fmla="*/ 411728 h 1447571"/>
                <a:gd name="connsiteX18913" fmla="*/ 1893007 w 2566912"/>
                <a:gd name="connsiteY18913" fmla="*/ 411061 h 1447571"/>
                <a:gd name="connsiteX18914" fmla="*/ 1893959 w 2566912"/>
                <a:gd name="connsiteY18914" fmla="*/ 411442 h 1447571"/>
                <a:gd name="connsiteX18915" fmla="*/ 1898055 w 2566912"/>
                <a:gd name="connsiteY18915" fmla="*/ 412775 h 1447571"/>
                <a:gd name="connsiteX18916" fmla="*/ 1898150 w 2566912"/>
                <a:gd name="connsiteY18916" fmla="*/ 411918 h 1447571"/>
                <a:gd name="connsiteX18917" fmla="*/ 1894436 w 2566912"/>
                <a:gd name="connsiteY18917" fmla="*/ 410584 h 1447571"/>
                <a:gd name="connsiteX18918" fmla="*/ 1893387 w 2566912"/>
                <a:gd name="connsiteY18918" fmla="*/ 410108 h 1447571"/>
                <a:gd name="connsiteX18919" fmla="*/ 1889863 w 2566912"/>
                <a:gd name="connsiteY18919" fmla="*/ 410775 h 1447571"/>
                <a:gd name="connsiteX18920" fmla="*/ 1886053 w 2566912"/>
                <a:gd name="connsiteY18920" fmla="*/ 411632 h 1447571"/>
                <a:gd name="connsiteX18921" fmla="*/ 1875957 w 2566912"/>
                <a:gd name="connsiteY18921" fmla="*/ 403631 h 1447571"/>
                <a:gd name="connsiteX18922" fmla="*/ 1869003 w 2566912"/>
                <a:gd name="connsiteY18922" fmla="*/ 395916 h 1447571"/>
                <a:gd name="connsiteX18923" fmla="*/ 1859669 w 2566912"/>
                <a:gd name="connsiteY18923" fmla="*/ 391344 h 1447571"/>
                <a:gd name="connsiteX18924" fmla="*/ 1858621 w 2566912"/>
                <a:gd name="connsiteY18924" fmla="*/ 390963 h 1447571"/>
                <a:gd name="connsiteX18925" fmla="*/ 1854716 w 2566912"/>
                <a:gd name="connsiteY18925" fmla="*/ 384295 h 1447571"/>
                <a:gd name="connsiteX18926" fmla="*/ 1854526 w 2566912"/>
                <a:gd name="connsiteY18926" fmla="*/ 383438 h 1447571"/>
                <a:gd name="connsiteX18927" fmla="*/ 1847953 w 2566912"/>
                <a:gd name="connsiteY18927" fmla="*/ 373532 h 1447571"/>
                <a:gd name="connsiteX18928" fmla="*/ 1839667 w 2566912"/>
                <a:gd name="connsiteY18928" fmla="*/ 371437 h 1447571"/>
                <a:gd name="connsiteX18929" fmla="*/ 1831761 w 2566912"/>
                <a:gd name="connsiteY18929" fmla="*/ 363150 h 1447571"/>
                <a:gd name="connsiteX18930" fmla="*/ 1830142 w 2566912"/>
                <a:gd name="connsiteY18930" fmla="*/ 361245 h 1447571"/>
                <a:gd name="connsiteX18931" fmla="*/ 1824331 w 2566912"/>
                <a:gd name="connsiteY18931" fmla="*/ 359054 h 1447571"/>
                <a:gd name="connsiteX18932" fmla="*/ 1820426 w 2566912"/>
                <a:gd name="connsiteY18932" fmla="*/ 357816 h 1447571"/>
                <a:gd name="connsiteX18933" fmla="*/ 1812806 w 2566912"/>
                <a:gd name="connsiteY18933" fmla="*/ 351625 h 1447571"/>
                <a:gd name="connsiteX18934" fmla="*/ 1805853 w 2566912"/>
                <a:gd name="connsiteY18934" fmla="*/ 348291 h 1447571"/>
                <a:gd name="connsiteX18935" fmla="*/ 1805472 w 2566912"/>
                <a:gd name="connsiteY18935" fmla="*/ 348196 h 1447571"/>
                <a:gd name="connsiteX18936" fmla="*/ 1798423 w 2566912"/>
                <a:gd name="connsiteY18936" fmla="*/ 341623 h 1447571"/>
                <a:gd name="connsiteX18937" fmla="*/ 1795566 w 2566912"/>
                <a:gd name="connsiteY18937" fmla="*/ 338575 h 1447571"/>
                <a:gd name="connsiteX18938" fmla="*/ 1783278 w 2566912"/>
                <a:gd name="connsiteY18938" fmla="*/ 337147 h 1447571"/>
                <a:gd name="connsiteX18939" fmla="*/ 1781945 w 2566912"/>
                <a:gd name="connsiteY18939" fmla="*/ 337147 h 1447571"/>
                <a:gd name="connsiteX18940" fmla="*/ 1776325 w 2566912"/>
                <a:gd name="connsiteY18940" fmla="*/ 337813 h 1447571"/>
                <a:gd name="connsiteX18941" fmla="*/ 1770896 w 2566912"/>
                <a:gd name="connsiteY18941" fmla="*/ 338480 h 1447571"/>
                <a:gd name="connsiteX18942" fmla="*/ 1761657 w 2566912"/>
                <a:gd name="connsiteY18942" fmla="*/ 337051 h 1447571"/>
                <a:gd name="connsiteX18943" fmla="*/ 1759943 w 2566912"/>
                <a:gd name="connsiteY18943" fmla="*/ 336766 h 1447571"/>
                <a:gd name="connsiteX18944" fmla="*/ 1741654 w 2566912"/>
                <a:gd name="connsiteY18944" fmla="*/ 340766 h 1447571"/>
                <a:gd name="connsiteX18945" fmla="*/ 1727653 w 2566912"/>
                <a:gd name="connsiteY18945" fmla="*/ 341433 h 1447571"/>
                <a:gd name="connsiteX18946" fmla="*/ 1721747 w 2566912"/>
                <a:gd name="connsiteY18946" fmla="*/ 336385 h 1447571"/>
                <a:gd name="connsiteX18947" fmla="*/ 1717461 w 2566912"/>
                <a:gd name="connsiteY18947" fmla="*/ 332289 h 1447571"/>
                <a:gd name="connsiteX18948" fmla="*/ 1716889 w 2566912"/>
                <a:gd name="connsiteY18948" fmla="*/ 332098 h 1447571"/>
                <a:gd name="connsiteX18949" fmla="*/ 1703936 w 2566912"/>
                <a:gd name="connsiteY18949" fmla="*/ 325336 h 1447571"/>
                <a:gd name="connsiteX18950" fmla="*/ 1700221 w 2566912"/>
                <a:gd name="connsiteY18950" fmla="*/ 317620 h 1447571"/>
                <a:gd name="connsiteX18951" fmla="*/ 1701935 w 2566912"/>
                <a:gd name="connsiteY18951" fmla="*/ 308667 h 1447571"/>
                <a:gd name="connsiteX18952" fmla="*/ 1702507 w 2566912"/>
                <a:gd name="connsiteY18952" fmla="*/ 306095 h 1447571"/>
                <a:gd name="connsiteX18953" fmla="*/ 1700697 w 2566912"/>
                <a:gd name="connsiteY18953" fmla="*/ 295332 h 1447571"/>
                <a:gd name="connsiteX18954" fmla="*/ 1697268 w 2566912"/>
                <a:gd name="connsiteY18954" fmla="*/ 287807 h 1447571"/>
                <a:gd name="connsiteX18955" fmla="*/ 1699649 w 2566912"/>
                <a:gd name="connsiteY18955" fmla="*/ 284569 h 1447571"/>
                <a:gd name="connsiteX18956" fmla="*/ 1702411 w 2566912"/>
                <a:gd name="connsiteY18956" fmla="*/ 281235 h 1447571"/>
                <a:gd name="connsiteX18957" fmla="*/ 1704221 w 2566912"/>
                <a:gd name="connsiteY18957" fmla="*/ 278758 h 1447571"/>
                <a:gd name="connsiteX18958" fmla="*/ 1706888 w 2566912"/>
                <a:gd name="connsiteY18958" fmla="*/ 274091 h 1447571"/>
                <a:gd name="connsiteX18959" fmla="*/ 1707650 w 2566912"/>
                <a:gd name="connsiteY18959" fmla="*/ 272567 h 1447571"/>
                <a:gd name="connsiteX18960" fmla="*/ 1712603 w 2566912"/>
                <a:gd name="connsiteY18960" fmla="*/ 271615 h 1447571"/>
                <a:gd name="connsiteX18961" fmla="*/ 1715270 w 2566912"/>
                <a:gd name="connsiteY18961" fmla="*/ 272662 h 1447571"/>
                <a:gd name="connsiteX18962" fmla="*/ 1715365 w 2566912"/>
                <a:gd name="connsiteY18962" fmla="*/ 272567 h 1447571"/>
                <a:gd name="connsiteX18963" fmla="*/ 1715365 w 2566912"/>
                <a:gd name="connsiteY18963" fmla="*/ 272853 h 1447571"/>
                <a:gd name="connsiteX18964" fmla="*/ 1715556 w 2566912"/>
                <a:gd name="connsiteY18964" fmla="*/ 273329 h 1447571"/>
                <a:gd name="connsiteX18965" fmla="*/ 1718985 w 2566912"/>
                <a:gd name="connsiteY18965" fmla="*/ 277425 h 1447571"/>
                <a:gd name="connsiteX18966" fmla="*/ 1349319 w 2566912"/>
                <a:gd name="connsiteY18966" fmla="*/ 396202 h 1447571"/>
                <a:gd name="connsiteX18967" fmla="*/ 1347510 w 2566912"/>
                <a:gd name="connsiteY18967" fmla="*/ 392582 h 1447571"/>
                <a:gd name="connsiteX18968" fmla="*/ 1346653 w 2566912"/>
                <a:gd name="connsiteY18968" fmla="*/ 390011 h 1447571"/>
                <a:gd name="connsiteX18969" fmla="*/ 1345986 w 2566912"/>
                <a:gd name="connsiteY18969" fmla="*/ 389153 h 1447571"/>
                <a:gd name="connsiteX18970" fmla="*/ 1343605 w 2566912"/>
                <a:gd name="connsiteY18970" fmla="*/ 389439 h 1447571"/>
                <a:gd name="connsiteX18971" fmla="*/ 1343700 w 2566912"/>
                <a:gd name="connsiteY18971" fmla="*/ 394963 h 1447571"/>
                <a:gd name="connsiteX18972" fmla="*/ 1343605 w 2566912"/>
                <a:gd name="connsiteY18972" fmla="*/ 395345 h 1447571"/>
                <a:gd name="connsiteX18973" fmla="*/ 1339414 w 2566912"/>
                <a:gd name="connsiteY18973" fmla="*/ 398011 h 1447571"/>
                <a:gd name="connsiteX18974" fmla="*/ 1336175 w 2566912"/>
                <a:gd name="connsiteY18974" fmla="*/ 401440 h 1447571"/>
                <a:gd name="connsiteX18975" fmla="*/ 1334080 w 2566912"/>
                <a:gd name="connsiteY18975" fmla="*/ 403822 h 1447571"/>
                <a:gd name="connsiteX18976" fmla="*/ 1324840 w 2566912"/>
                <a:gd name="connsiteY18976" fmla="*/ 408584 h 1447571"/>
                <a:gd name="connsiteX18977" fmla="*/ 1322364 w 2566912"/>
                <a:gd name="connsiteY18977" fmla="*/ 407632 h 1447571"/>
                <a:gd name="connsiteX18978" fmla="*/ 1319316 w 2566912"/>
                <a:gd name="connsiteY18978" fmla="*/ 407346 h 1447571"/>
                <a:gd name="connsiteX18979" fmla="*/ 1318744 w 2566912"/>
                <a:gd name="connsiteY18979" fmla="*/ 407536 h 1447571"/>
                <a:gd name="connsiteX18980" fmla="*/ 1311410 w 2566912"/>
                <a:gd name="connsiteY18980" fmla="*/ 402679 h 1447571"/>
                <a:gd name="connsiteX18981" fmla="*/ 1310553 w 2566912"/>
                <a:gd name="connsiteY18981" fmla="*/ 399536 h 1447571"/>
                <a:gd name="connsiteX18982" fmla="*/ 1309791 w 2566912"/>
                <a:gd name="connsiteY18982" fmla="*/ 397059 h 1447571"/>
                <a:gd name="connsiteX18983" fmla="*/ 1309696 w 2566912"/>
                <a:gd name="connsiteY18983" fmla="*/ 396868 h 1447571"/>
                <a:gd name="connsiteX18984" fmla="*/ 1309696 w 2566912"/>
                <a:gd name="connsiteY18984" fmla="*/ 396392 h 1447571"/>
                <a:gd name="connsiteX18985" fmla="*/ 1310648 w 2566912"/>
                <a:gd name="connsiteY18985" fmla="*/ 395440 h 1447571"/>
                <a:gd name="connsiteX18986" fmla="*/ 1312458 w 2566912"/>
                <a:gd name="connsiteY18986" fmla="*/ 396011 h 1447571"/>
                <a:gd name="connsiteX18987" fmla="*/ 1313887 w 2566912"/>
                <a:gd name="connsiteY18987" fmla="*/ 396583 h 1447571"/>
                <a:gd name="connsiteX18988" fmla="*/ 1314553 w 2566912"/>
                <a:gd name="connsiteY18988" fmla="*/ 396487 h 1447571"/>
                <a:gd name="connsiteX18989" fmla="*/ 1315792 w 2566912"/>
                <a:gd name="connsiteY18989" fmla="*/ 393154 h 1447571"/>
                <a:gd name="connsiteX18990" fmla="*/ 1315887 w 2566912"/>
                <a:gd name="connsiteY18990" fmla="*/ 392487 h 1447571"/>
                <a:gd name="connsiteX18991" fmla="*/ 1315601 w 2566912"/>
                <a:gd name="connsiteY18991" fmla="*/ 391725 h 1447571"/>
                <a:gd name="connsiteX18992" fmla="*/ 1313124 w 2566912"/>
                <a:gd name="connsiteY18992" fmla="*/ 392106 h 1447571"/>
                <a:gd name="connsiteX18993" fmla="*/ 1312172 w 2566912"/>
                <a:gd name="connsiteY18993" fmla="*/ 392392 h 1447571"/>
                <a:gd name="connsiteX18994" fmla="*/ 1311124 w 2566912"/>
                <a:gd name="connsiteY18994" fmla="*/ 391915 h 1447571"/>
                <a:gd name="connsiteX18995" fmla="*/ 1310553 w 2566912"/>
                <a:gd name="connsiteY18995" fmla="*/ 390963 h 1447571"/>
                <a:gd name="connsiteX18996" fmla="*/ 1311029 w 2566912"/>
                <a:gd name="connsiteY18996" fmla="*/ 389915 h 1447571"/>
                <a:gd name="connsiteX18997" fmla="*/ 1311886 w 2566912"/>
                <a:gd name="connsiteY18997" fmla="*/ 388201 h 1447571"/>
                <a:gd name="connsiteX18998" fmla="*/ 1312172 w 2566912"/>
                <a:gd name="connsiteY18998" fmla="*/ 385534 h 1447571"/>
                <a:gd name="connsiteX18999" fmla="*/ 1312172 w 2566912"/>
                <a:gd name="connsiteY18999" fmla="*/ 384486 h 1447571"/>
                <a:gd name="connsiteX19000" fmla="*/ 1310743 w 2566912"/>
                <a:gd name="connsiteY19000" fmla="*/ 380771 h 1447571"/>
                <a:gd name="connsiteX19001" fmla="*/ 1309696 w 2566912"/>
                <a:gd name="connsiteY19001" fmla="*/ 378580 h 1447571"/>
                <a:gd name="connsiteX19002" fmla="*/ 1308267 w 2566912"/>
                <a:gd name="connsiteY19002" fmla="*/ 375628 h 1447571"/>
                <a:gd name="connsiteX19003" fmla="*/ 1308077 w 2566912"/>
                <a:gd name="connsiteY19003" fmla="*/ 375437 h 1447571"/>
                <a:gd name="connsiteX19004" fmla="*/ 1307981 w 2566912"/>
                <a:gd name="connsiteY19004" fmla="*/ 375151 h 1447571"/>
                <a:gd name="connsiteX19005" fmla="*/ 1310839 w 2566912"/>
                <a:gd name="connsiteY19005" fmla="*/ 374008 h 1447571"/>
                <a:gd name="connsiteX19006" fmla="*/ 1312077 w 2566912"/>
                <a:gd name="connsiteY19006" fmla="*/ 373723 h 1447571"/>
                <a:gd name="connsiteX19007" fmla="*/ 1312744 w 2566912"/>
                <a:gd name="connsiteY19007" fmla="*/ 373056 h 1447571"/>
                <a:gd name="connsiteX19008" fmla="*/ 1308743 w 2566912"/>
                <a:gd name="connsiteY19008" fmla="*/ 370198 h 1447571"/>
                <a:gd name="connsiteX19009" fmla="*/ 1307886 w 2566912"/>
                <a:gd name="connsiteY19009" fmla="*/ 366293 h 1447571"/>
                <a:gd name="connsiteX19010" fmla="*/ 1314553 w 2566912"/>
                <a:gd name="connsiteY19010" fmla="*/ 365722 h 1447571"/>
                <a:gd name="connsiteX19011" fmla="*/ 1315792 w 2566912"/>
                <a:gd name="connsiteY19011" fmla="*/ 365150 h 1447571"/>
                <a:gd name="connsiteX19012" fmla="*/ 1314934 w 2566912"/>
                <a:gd name="connsiteY19012" fmla="*/ 362864 h 1447571"/>
                <a:gd name="connsiteX19013" fmla="*/ 1312268 w 2566912"/>
                <a:gd name="connsiteY19013" fmla="*/ 361912 h 1447571"/>
                <a:gd name="connsiteX19014" fmla="*/ 1309981 w 2566912"/>
                <a:gd name="connsiteY19014" fmla="*/ 361340 h 1447571"/>
                <a:gd name="connsiteX19015" fmla="*/ 1309696 w 2566912"/>
                <a:gd name="connsiteY19015" fmla="*/ 361150 h 1447571"/>
                <a:gd name="connsiteX19016" fmla="*/ 1311410 w 2566912"/>
                <a:gd name="connsiteY19016" fmla="*/ 360292 h 1447571"/>
                <a:gd name="connsiteX19017" fmla="*/ 1320840 w 2566912"/>
                <a:gd name="connsiteY19017" fmla="*/ 360959 h 1447571"/>
                <a:gd name="connsiteX19018" fmla="*/ 1321983 w 2566912"/>
                <a:gd name="connsiteY19018" fmla="*/ 360388 h 1447571"/>
                <a:gd name="connsiteX19019" fmla="*/ 1319601 w 2566912"/>
                <a:gd name="connsiteY19019" fmla="*/ 357340 h 1447571"/>
                <a:gd name="connsiteX19020" fmla="*/ 1315030 w 2566912"/>
                <a:gd name="connsiteY19020" fmla="*/ 356959 h 1447571"/>
                <a:gd name="connsiteX19021" fmla="*/ 1319316 w 2566912"/>
                <a:gd name="connsiteY19021" fmla="*/ 353149 h 1447571"/>
                <a:gd name="connsiteX19022" fmla="*/ 1322840 w 2566912"/>
                <a:gd name="connsiteY19022" fmla="*/ 354577 h 1447571"/>
                <a:gd name="connsiteX19023" fmla="*/ 1323412 w 2566912"/>
                <a:gd name="connsiteY19023" fmla="*/ 354958 h 1447571"/>
                <a:gd name="connsiteX19024" fmla="*/ 1324459 w 2566912"/>
                <a:gd name="connsiteY19024" fmla="*/ 354958 h 1447571"/>
                <a:gd name="connsiteX19025" fmla="*/ 1325698 w 2566912"/>
                <a:gd name="connsiteY19025" fmla="*/ 351720 h 1447571"/>
                <a:gd name="connsiteX19026" fmla="*/ 1328365 w 2566912"/>
                <a:gd name="connsiteY19026" fmla="*/ 349243 h 1447571"/>
                <a:gd name="connsiteX19027" fmla="*/ 1328555 w 2566912"/>
                <a:gd name="connsiteY19027" fmla="*/ 349148 h 1447571"/>
                <a:gd name="connsiteX19028" fmla="*/ 1330841 w 2566912"/>
                <a:gd name="connsiteY19028" fmla="*/ 348862 h 1447571"/>
                <a:gd name="connsiteX19029" fmla="*/ 1331222 w 2566912"/>
                <a:gd name="connsiteY19029" fmla="*/ 348862 h 1447571"/>
                <a:gd name="connsiteX19030" fmla="*/ 1331889 w 2566912"/>
                <a:gd name="connsiteY19030" fmla="*/ 348481 h 1447571"/>
                <a:gd name="connsiteX19031" fmla="*/ 1332365 w 2566912"/>
                <a:gd name="connsiteY19031" fmla="*/ 345338 h 1447571"/>
                <a:gd name="connsiteX19032" fmla="*/ 1333317 w 2566912"/>
                <a:gd name="connsiteY19032" fmla="*/ 343147 h 1447571"/>
                <a:gd name="connsiteX19033" fmla="*/ 1333508 w 2566912"/>
                <a:gd name="connsiteY19033" fmla="*/ 342957 h 1447571"/>
                <a:gd name="connsiteX19034" fmla="*/ 1336937 w 2566912"/>
                <a:gd name="connsiteY19034" fmla="*/ 342004 h 1447571"/>
                <a:gd name="connsiteX19035" fmla="*/ 1339509 w 2566912"/>
                <a:gd name="connsiteY19035" fmla="*/ 342481 h 1447571"/>
                <a:gd name="connsiteX19036" fmla="*/ 1343985 w 2566912"/>
                <a:gd name="connsiteY19036" fmla="*/ 343338 h 1447571"/>
                <a:gd name="connsiteX19037" fmla="*/ 1345224 w 2566912"/>
                <a:gd name="connsiteY19037" fmla="*/ 342862 h 1447571"/>
                <a:gd name="connsiteX19038" fmla="*/ 1343224 w 2566912"/>
                <a:gd name="connsiteY19038" fmla="*/ 338766 h 1447571"/>
                <a:gd name="connsiteX19039" fmla="*/ 1342080 w 2566912"/>
                <a:gd name="connsiteY19039" fmla="*/ 337242 h 1447571"/>
                <a:gd name="connsiteX19040" fmla="*/ 1342271 w 2566912"/>
                <a:gd name="connsiteY19040" fmla="*/ 336766 h 1447571"/>
                <a:gd name="connsiteX19041" fmla="*/ 1345795 w 2566912"/>
                <a:gd name="connsiteY19041" fmla="*/ 334289 h 1447571"/>
                <a:gd name="connsiteX19042" fmla="*/ 1349034 w 2566912"/>
                <a:gd name="connsiteY19042" fmla="*/ 336670 h 1447571"/>
                <a:gd name="connsiteX19043" fmla="*/ 1349701 w 2566912"/>
                <a:gd name="connsiteY19043" fmla="*/ 336956 h 1447571"/>
                <a:gd name="connsiteX19044" fmla="*/ 1349701 w 2566912"/>
                <a:gd name="connsiteY19044" fmla="*/ 336956 h 1447571"/>
                <a:gd name="connsiteX19045" fmla="*/ 1353415 w 2566912"/>
                <a:gd name="connsiteY19045" fmla="*/ 335051 h 1447571"/>
                <a:gd name="connsiteX19046" fmla="*/ 1356178 w 2566912"/>
                <a:gd name="connsiteY19046" fmla="*/ 333337 h 1447571"/>
                <a:gd name="connsiteX19047" fmla="*/ 1358559 w 2566912"/>
                <a:gd name="connsiteY19047" fmla="*/ 331432 h 1447571"/>
                <a:gd name="connsiteX19048" fmla="*/ 1360083 w 2566912"/>
                <a:gd name="connsiteY19048" fmla="*/ 330003 h 1447571"/>
                <a:gd name="connsiteX19049" fmla="*/ 1360464 w 2566912"/>
                <a:gd name="connsiteY19049" fmla="*/ 329812 h 1447571"/>
                <a:gd name="connsiteX19050" fmla="*/ 1361607 w 2566912"/>
                <a:gd name="connsiteY19050" fmla="*/ 330765 h 1447571"/>
                <a:gd name="connsiteX19051" fmla="*/ 1362845 w 2566912"/>
                <a:gd name="connsiteY19051" fmla="*/ 332003 h 1447571"/>
                <a:gd name="connsiteX19052" fmla="*/ 1364369 w 2566912"/>
                <a:gd name="connsiteY19052" fmla="*/ 332479 h 1447571"/>
                <a:gd name="connsiteX19053" fmla="*/ 1365131 w 2566912"/>
                <a:gd name="connsiteY19053" fmla="*/ 330479 h 1447571"/>
                <a:gd name="connsiteX19054" fmla="*/ 1365131 w 2566912"/>
                <a:gd name="connsiteY19054" fmla="*/ 330098 h 1447571"/>
                <a:gd name="connsiteX19055" fmla="*/ 1362083 w 2566912"/>
                <a:gd name="connsiteY19055" fmla="*/ 326764 h 1447571"/>
                <a:gd name="connsiteX19056" fmla="*/ 1357987 w 2566912"/>
                <a:gd name="connsiteY19056" fmla="*/ 328003 h 1447571"/>
                <a:gd name="connsiteX19057" fmla="*/ 1357797 w 2566912"/>
                <a:gd name="connsiteY19057" fmla="*/ 328193 h 1447571"/>
                <a:gd name="connsiteX19058" fmla="*/ 1354844 w 2566912"/>
                <a:gd name="connsiteY19058" fmla="*/ 330860 h 1447571"/>
                <a:gd name="connsiteX19059" fmla="*/ 1350748 w 2566912"/>
                <a:gd name="connsiteY19059" fmla="*/ 331622 h 1447571"/>
                <a:gd name="connsiteX19060" fmla="*/ 1348653 w 2566912"/>
                <a:gd name="connsiteY19060" fmla="*/ 328574 h 1447571"/>
                <a:gd name="connsiteX19061" fmla="*/ 1350939 w 2566912"/>
                <a:gd name="connsiteY19061" fmla="*/ 326193 h 1447571"/>
                <a:gd name="connsiteX19062" fmla="*/ 1351796 w 2566912"/>
                <a:gd name="connsiteY19062" fmla="*/ 325526 h 1447571"/>
                <a:gd name="connsiteX19063" fmla="*/ 1357701 w 2566912"/>
                <a:gd name="connsiteY19063" fmla="*/ 323145 h 1447571"/>
                <a:gd name="connsiteX19064" fmla="*/ 1358559 w 2566912"/>
                <a:gd name="connsiteY19064" fmla="*/ 322383 h 1447571"/>
                <a:gd name="connsiteX19065" fmla="*/ 1357797 w 2566912"/>
                <a:gd name="connsiteY19065" fmla="*/ 319335 h 1447571"/>
                <a:gd name="connsiteX19066" fmla="*/ 1358368 w 2566912"/>
                <a:gd name="connsiteY19066" fmla="*/ 318097 h 1447571"/>
                <a:gd name="connsiteX19067" fmla="*/ 1358844 w 2566912"/>
                <a:gd name="connsiteY19067" fmla="*/ 317335 h 1447571"/>
                <a:gd name="connsiteX19068" fmla="*/ 1360749 w 2566912"/>
                <a:gd name="connsiteY19068" fmla="*/ 315906 h 1447571"/>
                <a:gd name="connsiteX19069" fmla="*/ 1361702 w 2566912"/>
                <a:gd name="connsiteY19069" fmla="*/ 315334 h 1447571"/>
                <a:gd name="connsiteX19070" fmla="*/ 1362464 w 2566912"/>
                <a:gd name="connsiteY19070" fmla="*/ 312477 h 1447571"/>
                <a:gd name="connsiteX19071" fmla="*/ 1362274 w 2566912"/>
                <a:gd name="connsiteY19071" fmla="*/ 311429 h 1447571"/>
                <a:gd name="connsiteX19072" fmla="*/ 1366083 w 2566912"/>
                <a:gd name="connsiteY19072" fmla="*/ 313620 h 1447571"/>
                <a:gd name="connsiteX19073" fmla="*/ 1367417 w 2566912"/>
                <a:gd name="connsiteY19073" fmla="*/ 313906 h 1447571"/>
                <a:gd name="connsiteX19074" fmla="*/ 1365417 w 2566912"/>
                <a:gd name="connsiteY19074" fmla="*/ 309524 h 1447571"/>
                <a:gd name="connsiteX19075" fmla="*/ 1365227 w 2566912"/>
                <a:gd name="connsiteY19075" fmla="*/ 308095 h 1447571"/>
                <a:gd name="connsiteX19076" fmla="*/ 1365703 w 2566912"/>
                <a:gd name="connsiteY19076" fmla="*/ 306667 h 1447571"/>
                <a:gd name="connsiteX19077" fmla="*/ 1367417 w 2566912"/>
                <a:gd name="connsiteY19077" fmla="*/ 302952 h 1447571"/>
                <a:gd name="connsiteX19078" fmla="*/ 1371513 w 2566912"/>
                <a:gd name="connsiteY19078" fmla="*/ 301809 h 1447571"/>
                <a:gd name="connsiteX19079" fmla="*/ 1372180 w 2566912"/>
                <a:gd name="connsiteY19079" fmla="*/ 301523 h 1447571"/>
                <a:gd name="connsiteX19080" fmla="*/ 1372084 w 2566912"/>
                <a:gd name="connsiteY19080" fmla="*/ 297427 h 1447571"/>
                <a:gd name="connsiteX19081" fmla="*/ 1371894 w 2566912"/>
                <a:gd name="connsiteY19081" fmla="*/ 296380 h 1447571"/>
                <a:gd name="connsiteX19082" fmla="*/ 1371989 w 2566912"/>
                <a:gd name="connsiteY19082" fmla="*/ 295999 h 1447571"/>
                <a:gd name="connsiteX19083" fmla="*/ 1374370 w 2566912"/>
                <a:gd name="connsiteY19083" fmla="*/ 296380 h 1447571"/>
                <a:gd name="connsiteX19084" fmla="*/ 1375323 w 2566912"/>
                <a:gd name="connsiteY19084" fmla="*/ 296284 h 1447571"/>
                <a:gd name="connsiteX19085" fmla="*/ 1375418 w 2566912"/>
                <a:gd name="connsiteY19085" fmla="*/ 295141 h 1447571"/>
                <a:gd name="connsiteX19086" fmla="*/ 1373132 w 2566912"/>
                <a:gd name="connsiteY19086" fmla="*/ 292760 h 1447571"/>
                <a:gd name="connsiteX19087" fmla="*/ 1372370 w 2566912"/>
                <a:gd name="connsiteY19087" fmla="*/ 290855 h 1447571"/>
                <a:gd name="connsiteX19088" fmla="*/ 1375990 w 2566912"/>
                <a:gd name="connsiteY19088" fmla="*/ 287617 h 1447571"/>
                <a:gd name="connsiteX19089" fmla="*/ 1377704 w 2566912"/>
                <a:gd name="connsiteY19089" fmla="*/ 287521 h 1447571"/>
                <a:gd name="connsiteX19090" fmla="*/ 1378847 w 2566912"/>
                <a:gd name="connsiteY19090" fmla="*/ 287617 h 1447571"/>
                <a:gd name="connsiteX19091" fmla="*/ 1381228 w 2566912"/>
                <a:gd name="connsiteY19091" fmla="*/ 283997 h 1447571"/>
                <a:gd name="connsiteX19092" fmla="*/ 1383134 w 2566912"/>
                <a:gd name="connsiteY19092" fmla="*/ 283807 h 1447571"/>
                <a:gd name="connsiteX19093" fmla="*/ 1384467 w 2566912"/>
                <a:gd name="connsiteY19093" fmla="*/ 283902 h 1447571"/>
                <a:gd name="connsiteX19094" fmla="*/ 1385515 w 2566912"/>
                <a:gd name="connsiteY19094" fmla="*/ 283235 h 1447571"/>
                <a:gd name="connsiteX19095" fmla="*/ 1383134 w 2566912"/>
                <a:gd name="connsiteY19095" fmla="*/ 280949 h 1447571"/>
                <a:gd name="connsiteX19096" fmla="*/ 1381705 w 2566912"/>
                <a:gd name="connsiteY19096" fmla="*/ 278663 h 1447571"/>
                <a:gd name="connsiteX19097" fmla="*/ 1383990 w 2566912"/>
                <a:gd name="connsiteY19097" fmla="*/ 277520 h 1447571"/>
                <a:gd name="connsiteX19098" fmla="*/ 1385133 w 2566912"/>
                <a:gd name="connsiteY19098" fmla="*/ 277139 h 1447571"/>
                <a:gd name="connsiteX19099" fmla="*/ 1388086 w 2566912"/>
                <a:gd name="connsiteY19099" fmla="*/ 273424 h 1447571"/>
                <a:gd name="connsiteX19100" fmla="*/ 1388372 w 2566912"/>
                <a:gd name="connsiteY19100" fmla="*/ 272567 h 1447571"/>
                <a:gd name="connsiteX19101" fmla="*/ 1391420 w 2566912"/>
                <a:gd name="connsiteY19101" fmla="*/ 271043 h 1447571"/>
                <a:gd name="connsiteX19102" fmla="*/ 1391801 w 2566912"/>
                <a:gd name="connsiteY19102" fmla="*/ 270948 h 1447571"/>
                <a:gd name="connsiteX19103" fmla="*/ 1394563 w 2566912"/>
                <a:gd name="connsiteY19103" fmla="*/ 267043 h 1447571"/>
                <a:gd name="connsiteX19104" fmla="*/ 1396278 w 2566912"/>
                <a:gd name="connsiteY19104" fmla="*/ 266566 h 1447571"/>
                <a:gd name="connsiteX19105" fmla="*/ 1397516 w 2566912"/>
                <a:gd name="connsiteY19105" fmla="*/ 266471 h 1447571"/>
                <a:gd name="connsiteX19106" fmla="*/ 1400183 w 2566912"/>
                <a:gd name="connsiteY19106" fmla="*/ 264471 h 1447571"/>
                <a:gd name="connsiteX19107" fmla="*/ 1400564 w 2566912"/>
                <a:gd name="connsiteY19107" fmla="*/ 263899 h 1447571"/>
                <a:gd name="connsiteX19108" fmla="*/ 1402660 w 2566912"/>
                <a:gd name="connsiteY19108" fmla="*/ 267424 h 1447571"/>
                <a:gd name="connsiteX19109" fmla="*/ 1403421 w 2566912"/>
                <a:gd name="connsiteY19109" fmla="*/ 267995 h 1447571"/>
                <a:gd name="connsiteX19110" fmla="*/ 1406469 w 2566912"/>
                <a:gd name="connsiteY19110" fmla="*/ 265995 h 1447571"/>
                <a:gd name="connsiteX19111" fmla="*/ 1408851 w 2566912"/>
                <a:gd name="connsiteY19111" fmla="*/ 264471 h 1447571"/>
                <a:gd name="connsiteX19112" fmla="*/ 1410756 w 2566912"/>
                <a:gd name="connsiteY19112" fmla="*/ 263233 h 1447571"/>
                <a:gd name="connsiteX19113" fmla="*/ 1411803 w 2566912"/>
                <a:gd name="connsiteY19113" fmla="*/ 262661 h 1447571"/>
                <a:gd name="connsiteX19114" fmla="*/ 1413899 w 2566912"/>
                <a:gd name="connsiteY19114" fmla="*/ 260756 h 1447571"/>
                <a:gd name="connsiteX19115" fmla="*/ 1411232 w 2566912"/>
                <a:gd name="connsiteY19115" fmla="*/ 258089 h 1447571"/>
                <a:gd name="connsiteX19116" fmla="*/ 1420185 w 2566912"/>
                <a:gd name="connsiteY19116" fmla="*/ 257994 h 1447571"/>
                <a:gd name="connsiteX19117" fmla="*/ 1421328 w 2566912"/>
                <a:gd name="connsiteY19117" fmla="*/ 259708 h 1447571"/>
                <a:gd name="connsiteX19118" fmla="*/ 1421900 w 2566912"/>
                <a:gd name="connsiteY19118" fmla="*/ 260756 h 1447571"/>
                <a:gd name="connsiteX19119" fmla="*/ 1425234 w 2566912"/>
                <a:gd name="connsiteY19119" fmla="*/ 264185 h 1447571"/>
                <a:gd name="connsiteX19120" fmla="*/ 1426472 w 2566912"/>
                <a:gd name="connsiteY19120" fmla="*/ 264280 h 1447571"/>
                <a:gd name="connsiteX19121" fmla="*/ 1426948 w 2566912"/>
                <a:gd name="connsiteY19121" fmla="*/ 262090 h 1447571"/>
                <a:gd name="connsiteX19122" fmla="*/ 1427805 w 2566912"/>
                <a:gd name="connsiteY19122" fmla="*/ 259518 h 1447571"/>
                <a:gd name="connsiteX19123" fmla="*/ 1427234 w 2566912"/>
                <a:gd name="connsiteY19123" fmla="*/ 257613 h 1447571"/>
                <a:gd name="connsiteX19124" fmla="*/ 1426568 w 2566912"/>
                <a:gd name="connsiteY19124" fmla="*/ 256851 h 1447571"/>
                <a:gd name="connsiteX19125" fmla="*/ 1426568 w 2566912"/>
                <a:gd name="connsiteY19125" fmla="*/ 256184 h 1447571"/>
                <a:gd name="connsiteX19126" fmla="*/ 1427424 w 2566912"/>
                <a:gd name="connsiteY19126" fmla="*/ 255803 h 1447571"/>
                <a:gd name="connsiteX19127" fmla="*/ 1429615 w 2566912"/>
                <a:gd name="connsiteY19127" fmla="*/ 256279 h 1447571"/>
                <a:gd name="connsiteX19128" fmla="*/ 1432949 w 2566912"/>
                <a:gd name="connsiteY19128" fmla="*/ 256946 h 1447571"/>
                <a:gd name="connsiteX19129" fmla="*/ 1433901 w 2566912"/>
                <a:gd name="connsiteY19129" fmla="*/ 256184 h 1447571"/>
                <a:gd name="connsiteX19130" fmla="*/ 1431139 w 2566912"/>
                <a:gd name="connsiteY19130" fmla="*/ 253231 h 1447571"/>
                <a:gd name="connsiteX19131" fmla="*/ 1430187 w 2566912"/>
                <a:gd name="connsiteY19131" fmla="*/ 252565 h 1447571"/>
                <a:gd name="connsiteX19132" fmla="*/ 1430568 w 2566912"/>
                <a:gd name="connsiteY19132" fmla="*/ 251803 h 1447571"/>
                <a:gd name="connsiteX19133" fmla="*/ 1431235 w 2566912"/>
                <a:gd name="connsiteY19133" fmla="*/ 250660 h 1447571"/>
                <a:gd name="connsiteX19134" fmla="*/ 1431330 w 2566912"/>
                <a:gd name="connsiteY19134" fmla="*/ 250564 h 1447571"/>
                <a:gd name="connsiteX19135" fmla="*/ 1435902 w 2566912"/>
                <a:gd name="connsiteY19135" fmla="*/ 251041 h 1447571"/>
                <a:gd name="connsiteX19136" fmla="*/ 1436473 w 2566912"/>
                <a:gd name="connsiteY19136" fmla="*/ 251136 h 1447571"/>
                <a:gd name="connsiteX19137" fmla="*/ 1437236 w 2566912"/>
                <a:gd name="connsiteY19137" fmla="*/ 252755 h 1447571"/>
                <a:gd name="connsiteX19138" fmla="*/ 1437521 w 2566912"/>
                <a:gd name="connsiteY19138" fmla="*/ 254279 h 1447571"/>
                <a:gd name="connsiteX19139" fmla="*/ 1438569 w 2566912"/>
                <a:gd name="connsiteY19139" fmla="*/ 254755 h 1447571"/>
                <a:gd name="connsiteX19140" fmla="*/ 1441807 w 2566912"/>
                <a:gd name="connsiteY19140" fmla="*/ 252088 h 1447571"/>
                <a:gd name="connsiteX19141" fmla="*/ 1442283 w 2566912"/>
                <a:gd name="connsiteY19141" fmla="*/ 251517 h 1447571"/>
                <a:gd name="connsiteX19142" fmla="*/ 1443426 w 2566912"/>
                <a:gd name="connsiteY19142" fmla="*/ 250755 h 1447571"/>
                <a:gd name="connsiteX19143" fmla="*/ 1443903 w 2566912"/>
                <a:gd name="connsiteY19143" fmla="*/ 253517 h 1447571"/>
                <a:gd name="connsiteX19144" fmla="*/ 1443903 w 2566912"/>
                <a:gd name="connsiteY19144" fmla="*/ 254374 h 1447571"/>
                <a:gd name="connsiteX19145" fmla="*/ 1444569 w 2566912"/>
                <a:gd name="connsiteY19145" fmla="*/ 255232 h 1447571"/>
                <a:gd name="connsiteX19146" fmla="*/ 1446761 w 2566912"/>
                <a:gd name="connsiteY19146" fmla="*/ 252565 h 1447571"/>
                <a:gd name="connsiteX19147" fmla="*/ 1449046 w 2566912"/>
                <a:gd name="connsiteY19147" fmla="*/ 250183 h 1447571"/>
                <a:gd name="connsiteX19148" fmla="*/ 1452571 w 2566912"/>
                <a:gd name="connsiteY19148" fmla="*/ 251326 h 1447571"/>
                <a:gd name="connsiteX19149" fmla="*/ 1453523 w 2566912"/>
                <a:gd name="connsiteY19149" fmla="*/ 251803 h 1447571"/>
                <a:gd name="connsiteX19150" fmla="*/ 1453904 w 2566912"/>
                <a:gd name="connsiteY19150" fmla="*/ 251898 h 1447571"/>
                <a:gd name="connsiteX19151" fmla="*/ 1453809 w 2566912"/>
                <a:gd name="connsiteY19151" fmla="*/ 255136 h 1447571"/>
                <a:gd name="connsiteX19152" fmla="*/ 1454380 w 2566912"/>
                <a:gd name="connsiteY19152" fmla="*/ 255422 h 1447571"/>
                <a:gd name="connsiteX19153" fmla="*/ 1456476 w 2566912"/>
                <a:gd name="connsiteY19153" fmla="*/ 254279 h 1447571"/>
                <a:gd name="connsiteX19154" fmla="*/ 1457619 w 2566912"/>
                <a:gd name="connsiteY19154" fmla="*/ 253422 h 1447571"/>
                <a:gd name="connsiteX19155" fmla="*/ 1462000 w 2566912"/>
                <a:gd name="connsiteY19155" fmla="*/ 253231 h 1447571"/>
                <a:gd name="connsiteX19156" fmla="*/ 1462858 w 2566912"/>
                <a:gd name="connsiteY19156" fmla="*/ 253231 h 1447571"/>
                <a:gd name="connsiteX19157" fmla="*/ 1466953 w 2566912"/>
                <a:gd name="connsiteY19157" fmla="*/ 254279 h 1447571"/>
                <a:gd name="connsiteX19158" fmla="*/ 1467334 w 2566912"/>
                <a:gd name="connsiteY19158" fmla="*/ 254755 h 1447571"/>
                <a:gd name="connsiteX19159" fmla="*/ 1466096 w 2566912"/>
                <a:gd name="connsiteY19159" fmla="*/ 256470 h 1447571"/>
                <a:gd name="connsiteX19160" fmla="*/ 1463524 w 2566912"/>
                <a:gd name="connsiteY19160" fmla="*/ 257422 h 1447571"/>
                <a:gd name="connsiteX19161" fmla="*/ 1459619 w 2566912"/>
                <a:gd name="connsiteY19161" fmla="*/ 258756 h 1447571"/>
                <a:gd name="connsiteX19162" fmla="*/ 1457619 w 2566912"/>
                <a:gd name="connsiteY19162" fmla="*/ 260756 h 1447571"/>
                <a:gd name="connsiteX19163" fmla="*/ 1460953 w 2566912"/>
                <a:gd name="connsiteY19163" fmla="*/ 261899 h 1447571"/>
                <a:gd name="connsiteX19164" fmla="*/ 1462572 w 2566912"/>
                <a:gd name="connsiteY19164" fmla="*/ 262471 h 1447571"/>
                <a:gd name="connsiteX19165" fmla="*/ 1464191 w 2566912"/>
                <a:gd name="connsiteY19165" fmla="*/ 263042 h 1447571"/>
                <a:gd name="connsiteX19166" fmla="*/ 1466477 w 2566912"/>
                <a:gd name="connsiteY19166" fmla="*/ 262947 h 1447571"/>
                <a:gd name="connsiteX19167" fmla="*/ 1466763 w 2566912"/>
                <a:gd name="connsiteY19167" fmla="*/ 262852 h 1447571"/>
                <a:gd name="connsiteX19168" fmla="*/ 1468573 w 2566912"/>
                <a:gd name="connsiteY19168" fmla="*/ 262852 h 1447571"/>
                <a:gd name="connsiteX19169" fmla="*/ 1469049 w 2566912"/>
                <a:gd name="connsiteY19169" fmla="*/ 263137 h 1447571"/>
                <a:gd name="connsiteX19170" fmla="*/ 1468477 w 2566912"/>
                <a:gd name="connsiteY19170" fmla="*/ 264280 h 1447571"/>
                <a:gd name="connsiteX19171" fmla="*/ 1467810 w 2566912"/>
                <a:gd name="connsiteY19171" fmla="*/ 264376 h 1447571"/>
                <a:gd name="connsiteX19172" fmla="*/ 1465334 w 2566912"/>
                <a:gd name="connsiteY19172" fmla="*/ 265423 h 1447571"/>
                <a:gd name="connsiteX19173" fmla="*/ 1464382 w 2566912"/>
                <a:gd name="connsiteY19173" fmla="*/ 267138 h 1447571"/>
                <a:gd name="connsiteX19174" fmla="*/ 1463143 w 2566912"/>
                <a:gd name="connsiteY19174" fmla="*/ 269710 h 1447571"/>
                <a:gd name="connsiteX19175" fmla="*/ 1463334 w 2566912"/>
                <a:gd name="connsiteY19175" fmla="*/ 270662 h 1447571"/>
                <a:gd name="connsiteX19176" fmla="*/ 1463334 w 2566912"/>
                <a:gd name="connsiteY19176" fmla="*/ 272377 h 1447571"/>
                <a:gd name="connsiteX19177" fmla="*/ 1462381 w 2566912"/>
                <a:gd name="connsiteY19177" fmla="*/ 273520 h 1447571"/>
                <a:gd name="connsiteX19178" fmla="*/ 1461048 w 2566912"/>
                <a:gd name="connsiteY19178" fmla="*/ 275425 h 1447571"/>
                <a:gd name="connsiteX19179" fmla="*/ 1459048 w 2566912"/>
                <a:gd name="connsiteY19179" fmla="*/ 275234 h 1447571"/>
                <a:gd name="connsiteX19180" fmla="*/ 1459143 w 2566912"/>
                <a:gd name="connsiteY19180" fmla="*/ 273615 h 1447571"/>
                <a:gd name="connsiteX19181" fmla="*/ 1459334 w 2566912"/>
                <a:gd name="connsiteY19181" fmla="*/ 272758 h 1447571"/>
                <a:gd name="connsiteX19182" fmla="*/ 1459619 w 2566912"/>
                <a:gd name="connsiteY19182" fmla="*/ 270472 h 1447571"/>
                <a:gd name="connsiteX19183" fmla="*/ 1459714 w 2566912"/>
                <a:gd name="connsiteY19183" fmla="*/ 270281 h 1447571"/>
                <a:gd name="connsiteX19184" fmla="*/ 1460381 w 2566912"/>
                <a:gd name="connsiteY19184" fmla="*/ 267233 h 1447571"/>
                <a:gd name="connsiteX19185" fmla="*/ 1459810 w 2566912"/>
                <a:gd name="connsiteY19185" fmla="*/ 266947 h 1447571"/>
                <a:gd name="connsiteX19186" fmla="*/ 1456190 w 2566912"/>
                <a:gd name="connsiteY19186" fmla="*/ 266662 h 1447571"/>
                <a:gd name="connsiteX19187" fmla="*/ 1454571 w 2566912"/>
                <a:gd name="connsiteY19187" fmla="*/ 264661 h 1447571"/>
                <a:gd name="connsiteX19188" fmla="*/ 1453047 w 2566912"/>
                <a:gd name="connsiteY19188" fmla="*/ 261137 h 1447571"/>
                <a:gd name="connsiteX19189" fmla="*/ 1452951 w 2566912"/>
                <a:gd name="connsiteY19189" fmla="*/ 260947 h 1447571"/>
                <a:gd name="connsiteX19190" fmla="*/ 1452761 w 2566912"/>
                <a:gd name="connsiteY19190" fmla="*/ 260851 h 1447571"/>
                <a:gd name="connsiteX19191" fmla="*/ 1449523 w 2566912"/>
                <a:gd name="connsiteY19191" fmla="*/ 260280 h 1447571"/>
                <a:gd name="connsiteX19192" fmla="*/ 1447332 w 2566912"/>
                <a:gd name="connsiteY19192" fmla="*/ 260851 h 1447571"/>
                <a:gd name="connsiteX19193" fmla="*/ 1445522 w 2566912"/>
                <a:gd name="connsiteY19193" fmla="*/ 261328 h 1447571"/>
                <a:gd name="connsiteX19194" fmla="*/ 1442188 w 2566912"/>
                <a:gd name="connsiteY19194" fmla="*/ 262471 h 1447571"/>
                <a:gd name="connsiteX19195" fmla="*/ 1441617 w 2566912"/>
                <a:gd name="connsiteY19195" fmla="*/ 262852 h 1447571"/>
                <a:gd name="connsiteX19196" fmla="*/ 1440188 w 2566912"/>
                <a:gd name="connsiteY19196" fmla="*/ 264566 h 1447571"/>
                <a:gd name="connsiteX19197" fmla="*/ 1439902 w 2566912"/>
                <a:gd name="connsiteY19197" fmla="*/ 265614 h 1447571"/>
                <a:gd name="connsiteX19198" fmla="*/ 1439045 w 2566912"/>
                <a:gd name="connsiteY19198" fmla="*/ 269900 h 1447571"/>
                <a:gd name="connsiteX19199" fmla="*/ 1439045 w 2566912"/>
                <a:gd name="connsiteY19199" fmla="*/ 270853 h 1447571"/>
                <a:gd name="connsiteX19200" fmla="*/ 1439045 w 2566912"/>
                <a:gd name="connsiteY19200" fmla="*/ 275044 h 1447571"/>
                <a:gd name="connsiteX19201" fmla="*/ 1436187 w 2566912"/>
                <a:gd name="connsiteY19201" fmla="*/ 277615 h 1447571"/>
                <a:gd name="connsiteX19202" fmla="*/ 1433140 w 2566912"/>
                <a:gd name="connsiteY19202" fmla="*/ 277330 h 1447571"/>
                <a:gd name="connsiteX19203" fmla="*/ 1431902 w 2566912"/>
                <a:gd name="connsiteY19203" fmla="*/ 277139 h 1447571"/>
                <a:gd name="connsiteX19204" fmla="*/ 1427424 w 2566912"/>
                <a:gd name="connsiteY19204" fmla="*/ 277139 h 1447571"/>
                <a:gd name="connsiteX19205" fmla="*/ 1422948 w 2566912"/>
                <a:gd name="connsiteY19205" fmla="*/ 277996 h 1447571"/>
                <a:gd name="connsiteX19206" fmla="*/ 1420852 w 2566912"/>
                <a:gd name="connsiteY19206" fmla="*/ 276568 h 1447571"/>
                <a:gd name="connsiteX19207" fmla="*/ 1419328 w 2566912"/>
                <a:gd name="connsiteY19207" fmla="*/ 275520 h 1447571"/>
                <a:gd name="connsiteX19208" fmla="*/ 1416185 w 2566912"/>
                <a:gd name="connsiteY19208" fmla="*/ 273520 h 1447571"/>
                <a:gd name="connsiteX19209" fmla="*/ 1411994 w 2566912"/>
                <a:gd name="connsiteY19209" fmla="*/ 271900 h 1447571"/>
                <a:gd name="connsiteX19210" fmla="*/ 1408755 w 2566912"/>
                <a:gd name="connsiteY19210" fmla="*/ 272853 h 1447571"/>
                <a:gd name="connsiteX19211" fmla="*/ 1407708 w 2566912"/>
                <a:gd name="connsiteY19211" fmla="*/ 273710 h 1447571"/>
                <a:gd name="connsiteX19212" fmla="*/ 1406184 w 2566912"/>
                <a:gd name="connsiteY19212" fmla="*/ 275234 h 1447571"/>
                <a:gd name="connsiteX19213" fmla="*/ 1405422 w 2566912"/>
                <a:gd name="connsiteY19213" fmla="*/ 278949 h 1447571"/>
                <a:gd name="connsiteX19214" fmla="*/ 1405422 w 2566912"/>
                <a:gd name="connsiteY19214" fmla="*/ 279901 h 1447571"/>
                <a:gd name="connsiteX19215" fmla="*/ 1405136 w 2566912"/>
                <a:gd name="connsiteY19215" fmla="*/ 283426 h 1447571"/>
                <a:gd name="connsiteX19216" fmla="*/ 1401802 w 2566912"/>
                <a:gd name="connsiteY19216" fmla="*/ 283045 h 1447571"/>
                <a:gd name="connsiteX19217" fmla="*/ 1401326 w 2566912"/>
                <a:gd name="connsiteY19217" fmla="*/ 282949 h 1447571"/>
                <a:gd name="connsiteX19218" fmla="*/ 1394658 w 2566912"/>
                <a:gd name="connsiteY19218" fmla="*/ 281902 h 1447571"/>
                <a:gd name="connsiteX19219" fmla="*/ 1391420 w 2566912"/>
                <a:gd name="connsiteY19219" fmla="*/ 283616 h 1447571"/>
                <a:gd name="connsiteX19220" fmla="*/ 1391325 w 2566912"/>
                <a:gd name="connsiteY19220" fmla="*/ 285331 h 1447571"/>
                <a:gd name="connsiteX19221" fmla="*/ 1390753 w 2566912"/>
                <a:gd name="connsiteY19221" fmla="*/ 288188 h 1447571"/>
                <a:gd name="connsiteX19222" fmla="*/ 1389324 w 2566912"/>
                <a:gd name="connsiteY19222" fmla="*/ 288188 h 1447571"/>
                <a:gd name="connsiteX19223" fmla="*/ 1384753 w 2566912"/>
                <a:gd name="connsiteY19223" fmla="*/ 289998 h 1447571"/>
                <a:gd name="connsiteX19224" fmla="*/ 1384086 w 2566912"/>
                <a:gd name="connsiteY19224" fmla="*/ 292379 h 1447571"/>
                <a:gd name="connsiteX19225" fmla="*/ 1383038 w 2566912"/>
                <a:gd name="connsiteY19225" fmla="*/ 295427 h 1447571"/>
                <a:gd name="connsiteX19226" fmla="*/ 1382848 w 2566912"/>
                <a:gd name="connsiteY19226" fmla="*/ 296284 h 1447571"/>
                <a:gd name="connsiteX19227" fmla="*/ 1382181 w 2566912"/>
                <a:gd name="connsiteY19227" fmla="*/ 298666 h 1447571"/>
                <a:gd name="connsiteX19228" fmla="*/ 1381324 w 2566912"/>
                <a:gd name="connsiteY19228" fmla="*/ 299523 h 1447571"/>
                <a:gd name="connsiteX19229" fmla="*/ 1379895 w 2566912"/>
                <a:gd name="connsiteY19229" fmla="*/ 301142 h 1447571"/>
                <a:gd name="connsiteX19230" fmla="*/ 1379514 w 2566912"/>
                <a:gd name="connsiteY19230" fmla="*/ 302666 h 1447571"/>
                <a:gd name="connsiteX19231" fmla="*/ 1379323 w 2566912"/>
                <a:gd name="connsiteY19231" fmla="*/ 303619 h 1447571"/>
                <a:gd name="connsiteX19232" fmla="*/ 1379037 w 2566912"/>
                <a:gd name="connsiteY19232" fmla="*/ 304952 h 1447571"/>
                <a:gd name="connsiteX19233" fmla="*/ 1377609 w 2566912"/>
                <a:gd name="connsiteY19233" fmla="*/ 310762 h 1447571"/>
                <a:gd name="connsiteX19234" fmla="*/ 1376942 w 2566912"/>
                <a:gd name="connsiteY19234" fmla="*/ 310858 h 1447571"/>
                <a:gd name="connsiteX19235" fmla="*/ 1373894 w 2566912"/>
                <a:gd name="connsiteY19235" fmla="*/ 312286 h 1447571"/>
                <a:gd name="connsiteX19236" fmla="*/ 1372942 w 2566912"/>
                <a:gd name="connsiteY19236" fmla="*/ 316287 h 1447571"/>
                <a:gd name="connsiteX19237" fmla="*/ 1372275 w 2566912"/>
                <a:gd name="connsiteY19237" fmla="*/ 321526 h 1447571"/>
                <a:gd name="connsiteX19238" fmla="*/ 1371227 w 2566912"/>
                <a:gd name="connsiteY19238" fmla="*/ 323050 h 1447571"/>
                <a:gd name="connsiteX19239" fmla="*/ 1369703 w 2566912"/>
                <a:gd name="connsiteY19239" fmla="*/ 325431 h 1447571"/>
                <a:gd name="connsiteX19240" fmla="*/ 1369512 w 2566912"/>
                <a:gd name="connsiteY19240" fmla="*/ 326098 h 1447571"/>
                <a:gd name="connsiteX19241" fmla="*/ 1369036 w 2566912"/>
                <a:gd name="connsiteY19241" fmla="*/ 328384 h 1447571"/>
                <a:gd name="connsiteX19242" fmla="*/ 1369227 w 2566912"/>
                <a:gd name="connsiteY19242" fmla="*/ 331336 h 1447571"/>
                <a:gd name="connsiteX19243" fmla="*/ 1369418 w 2566912"/>
                <a:gd name="connsiteY19243" fmla="*/ 336956 h 1447571"/>
                <a:gd name="connsiteX19244" fmla="*/ 1368465 w 2566912"/>
                <a:gd name="connsiteY19244" fmla="*/ 337051 h 1447571"/>
                <a:gd name="connsiteX19245" fmla="*/ 1366179 w 2566912"/>
                <a:gd name="connsiteY19245" fmla="*/ 337432 h 1447571"/>
                <a:gd name="connsiteX19246" fmla="*/ 1364084 w 2566912"/>
                <a:gd name="connsiteY19246" fmla="*/ 337718 h 1447571"/>
                <a:gd name="connsiteX19247" fmla="*/ 1360749 w 2566912"/>
                <a:gd name="connsiteY19247" fmla="*/ 338290 h 1447571"/>
                <a:gd name="connsiteX19248" fmla="*/ 1357892 w 2566912"/>
                <a:gd name="connsiteY19248" fmla="*/ 341814 h 1447571"/>
                <a:gd name="connsiteX19249" fmla="*/ 1357511 w 2566912"/>
                <a:gd name="connsiteY19249" fmla="*/ 347719 h 1447571"/>
                <a:gd name="connsiteX19250" fmla="*/ 1357225 w 2566912"/>
                <a:gd name="connsiteY19250" fmla="*/ 350196 h 1447571"/>
                <a:gd name="connsiteX19251" fmla="*/ 1356654 w 2566912"/>
                <a:gd name="connsiteY19251" fmla="*/ 356292 h 1447571"/>
                <a:gd name="connsiteX19252" fmla="*/ 1357225 w 2566912"/>
                <a:gd name="connsiteY19252" fmla="*/ 360578 h 1447571"/>
                <a:gd name="connsiteX19253" fmla="*/ 1357225 w 2566912"/>
                <a:gd name="connsiteY19253" fmla="*/ 362674 h 1447571"/>
                <a:gd name="connsiteX19254" fmla="*/ 1357606 w 2566912"/>
                <a:gd name="connsiteY19254" fmla="*/ 365912 h 1447571"/>
                <a:gd name="connsiteX19255" fmla="*/ 1358273 w 2566912"/>
                <a:gd name="connsiteY19255" fmla="*/ 366674 h 1447571"/>
                <a:gd name="connsiteX19256" fmla="*/ 1360559 w 2566912"/>
                <a:gd name="connsiteY19256" fmla="*/ 370484 h 1447571"/>
                <a:gd name="connsiteX19257" fmla="*/ 1359416 w 2566912"/>
                <a:gd name="connsiteY19257" fmla="*/ 371341 h 1447571"/>
                <a:gd name="connsiteX19258" fmla="*/ 1356558 w 2566912"/>
                <a:gd name="connsiteY19258" fmla="*/ 374104 h 1447571"/>
                <a:gd name="connsiteX19259" fmla="*/ 1356940 w 2566912"/>
                <a:gd name="connsiteY19259" fmla="*/ 377533 h 1447571"/>
                <a:gd name="connsiteX19260" fmla="*/ 1357892 w 2566912"/>
                <a:gd name="connsiteY19260" fmla="*/ 379914 h 1447571"/>
                <a:gd name="connsiteX19261" fmla="*/ 1355796 w 2566912"/>
                <a:gd name="connsiteY19261" fmla="*/ 387058 h 1447571"/>
                <a:gd name="connsiteX19262" fmla="*/ 1354653 w 2566912"/>
                <a:gd name="connsiteY19262" fmla="*/ 388105 h 1447571"/>
                <a:gd name="connsiteX19263" fmla="*/ 1352939 w 2566912"/>
                <a:gd name="connsiteY19263" fmla="*/ 390106 h 1447571"/>
                <a:gd name="connsiteX19264" fmla="*/ 1352463 w 2566912"/>
                <a:gd name="connsiteY19264" fmla="*/ 392582 h 1447571"/>
                <a:gd name="connsiteX19265" fmla="*/ 1352082 w 2566912"/>
                <a:gd name="connsiteY19265" fmla="*/ 394963 h 1447571"/>
                <a:gd name="connsiteX19266" fmla="*/ 1350653 w 2566912"/>
                <a:gd name="connsiteY19266" fmla="*/ 396964 h 1447571"/>
                <a:gd name="connsiteX19267" fmla="*/ 1348939 w 2566912"/>
                <a:gd name="connsiteY19267" fmla="*/ 396964 h 1447571"/>
                <a:gd name="connsiteX19268" fmla="*/ 1349319 w 2566912"/>
                <a:gd name="connsiteY19268" fmla="*/ 396202 h 1447571"/>
                <a:gd name="connsiteX19269" fmla="*/ 1430473 w 2566912"/>
                <a:gd name="connsiteY19269" fmla="*/ 306190 h 1447571"/>
                <a:gd name="connsiteX19270" fmla="*/ 1430092 w 2566912"/>
                <a:gd name="connsiteY19270" fmla="*/ 308381 h 1447571"/>
                <a:gd name="connsiteX19271" fmla="*/ 1429996 w 2566912"/>
                <a:gd name="connsiteY19271" fmla="*/ 312572 h 1447571"/>
                <a:gd name="connsiteX19272" fmla="*/ 1425329 w 2566912"/>
                <a:gd name="connsiteY19272" fmla="*/ 312667 h 1447571"/>
                <a:gd name="connsiteX19273" fmla="*/ 1424662 w 2566912"/>
                <a:gd name="connsiteY19273" fmla="*/ 313715 h 1447571"/>
                <a:gd name="connsiteX19274" fmla="*/ 1423043 w 2566912"/>
                <a:gd name="connsiteY19274" fmla="*/ 315620 h 1447571"/>
                <a:gd name="connsiteX19275" fmla="*/ 1419328 w 2566912"/>
                <a:gd name="connsiteY19275" fmla="*/ 317239 h 1447571"/>
                <a:gd name="connsiteX19276" fmla="*/ 1419233 w 2566912"/>
                <a:gd name="connsiteY19276" fmla="*/ 317525 h 1447571"/>
                <a:gd name="connsiteX19277" fmla="*/ 1418186 w 2566912"/>
                <a:gd name="connsiteY19277" fmla="*/ 318859 h 1447571"/>
                <a:gd name="connsiteX19278" fmla="*/ 1417043 w 2566912"/>
                <a:gd name="connsiteY19278" fmla="*/ 319430 h 1447571"/>
                <a:gd name="connsiteX19279" fmla="*/ 1415423 w 2566912"/>
                <a:gd name="connsiteY19279" fmla="*/ 320954 h 1447571"/>
                <a:gd name="connsiteX19280" fmla="*/ 1415614 w 2566912"/>
                <a:gd name="connsiteY19280" fmla="*/ 321526 h 1447571"/>
                <a:gd name="connsiteX19281" fmla="*/ 1415328 w 2566912"/>
                <a:gd name="connsiteY19281" fmla="*/ 323145 h 1447571"/>
                <a:gd name="connsiteX19282" fmla="*/ 1414375 w 2566912"/>
                <a:gd name="connsiteY19282" fmla="*/ 323812 h 1447571"/>
                <a:gd name="connsiteX19283" fmla="*/ 1413328 w 2566912"/>
                <a:gd name="connsiteY19283" fmla="*/ 326098 h 1447571"/>
                <a:gd name="connsiteX19284" fmla="*/ 1413708 w 2566912"/>
                <a:gd name="connsiteY19284" fmla="*/ 327431 h 1447571"/>
                <a:gd name="connsiteX19285" fmla="*/ 1414185 w 2566912"/>
                <a:gd name="connsiteY19285" fmla="*/ 334099 h 1447571"/>
                <a:gd name="connsiteX19286" fmla="*/ 1412280 w 2566912"/>
                <a:gd name="connsiteY19286" fmla="*/ 335337 h 1447571"/>
                <a:gd name="connsiteX19287" fmla="*/ 1409041 w 2566912"/>
                <a:gd name="connsiteY19287" fmla="*/ 338004 h 1447571"/>
                <a:gd name="connsiteX19288" fmla="*/ 1408279 w 2566912"/>
                <a:gd name="connsiteY19288" fmla="*/ 339528 h 1447571"/>
                <a:gd name="connsiteX19289" fmla="*/ 1406089 w 2566912"/>
                <a:gd name="connsiteY19289" fmla="*/ 342766 h 1447571"/>
                <a:gd name="connsiteX19290" fmla="*/ 1400945 w 2566912"/>
                <a:gd name="connsiteY19290" fmla="*/ 343719 h 1447571"/>
                <a:gd name="connsiteX19291" fmla="*/ 1391610 w 2566912"/>
                <a:gd name="connsiteY19291" fmla="*/ 351910 h 1447571"/>
                <a:gd name="connsiteX19292" fmla="*/ 1388562 w 2566912"/>
                <a:gd name="connsiteY19292" fmla="*/ 358483 h 1447571"/>
                <a:gd name="connsiteX19293" fmla="*/ 1387896 w 2566912"/>
                <a:gd name="connsiteY19293" fmla="*/ 364198 h 1447571"/>
                <a:gd name="connsiteX19294" fmla="*/ 1388182 w 2566912"/>
                <a:gd name="connsiteY19294" fmla="*/ 366960 h 1447571"/>
                <a:gd name="connsiteX19295" fmla="*/ 1387991 w 2566912"/>
                <a:gd name="connsiteY19295" fmla="*/ 368008 h 1447571"/>
                <a:gd name="connsiteX19296" fmla="*/ 1388753 w 2566912"/>
                <a:gd name="connsiteY19296" fmla="*/ 373723 h 1447571"/>
                <a:gd name="connsiteX19297" fmla="*/ 1390849 w 2566912"/>
                <a:gd name="connsiteY19297" fmla="*/ 374008 h 1447571"/>
                <a:gd name="connsiteX19298" fmla="*/ 1392753 w 2566912"/>
                <a:gd name="connsiteY19298" fmla="*/ 374294 h 1447571"/>
                <a:gd name="connsiteX19299" fmla="*/ 1395897 w 2566912"/>
                <a:gd name="connsiteY19299" fmla="*/ 376961 h 1447571"/>
                <a:gd name="connsiteX19300" fmla="*/ 1396183 w 2566912"/>
                <a:gd name="connsiteY19300" fmla="*/ 377628 h 1447571"/>
                <a:gd name="connsiteX19301" fmla="*/ 1397993 w 2566912"/>
                <a:gd name="connsiteY19301" fmla="*/ 379914 h 1447571"/>
                <a:gd name="connsiteX19302" fmla="*/ 1400088 w 2566912"/>
                <a:gd name="connsiteY19302" fmla="*/ 382676 h 1447571"/>
                <a:gd name="connsiteX19303" fmla="*/ 1400183 w 2566912"/>
                <a:gd name="connsiteY19303" fmla="*/ 384391 h 1447571"/>
                <a:gd name="connsiteX19304" fmla="*/ 1400088 w 2566912"/>
                <a:gd name="connsiteY19304" fmla="*/ 386772 h 1447571"/>
                <a:gd name="connsiteX19305" fmla="*/ 1399230 w 2566912"/>
                <a:gd name="connsiteY19305" fmla="*/ 388010 h 1447571"/>
                <a:gd name="connsiteX19306" fmla="*/ 1397707 w 2566912"/>
                <a:gd name="connsiteY19306" fmla="*/ 389915 h 1447571"/>
                <a:gd name="connsiteX19307" fmla="*/ 1396373 w 2566912"/>
                <a:gd name="connsiteY19307" fmla="*/ 390011 h 1447571"/>
                <a:gd name="connsiteX19308" fmla="*/ 1392659 w 2566912"/>
                <a:gd name="connsiteY19308" fmla="*/ 389915 h 1447571"/>
                <a:gd name="connsiteX19309" fmla="*/ 1388277 w 2566912"/>
                <a:gd name="connsiteY19309" fmla="*/ 388677 h 1447571"/>
                <a:gd name="connsiteX19310" fmla="*/ 1385515 w 2566912"/>
                <a:gd name="connsiteY19310" fmla="*/ 390677 h 1447571"/>
                <a:gd name="connsiteX19311" fmla="*/ 1386086 w 2566912"/>
                <a:gd name="connsiteY19311" fmla="*/ 391630 h 1447571"/>
                <a:gd name="connsiteX19312" fmla="*/ 1392563 w 2566912"/>
                <a:gd name="connsiteY19312" fmla="*/ 393154 h 1447571"/>
                <a:gd name="connsiteX19313" fmla="*/ 1396183 w 2566912"/>
                <a:gd name="connsiteY19313" fmla="*/ 393344 h 1447571"/>
                <a:gd name="connsiteX19314" fmla="*/ 1396373 w 2566912"/>
                <a:gd name="connsiteY19314" fmla="*/ 393535 h 1447571"/>
                <a:gd name="connsiteX19315" fmla="*/ 1396849 w 2566912"/>
                <a:gd name="connsiteY19315" fmla="*/ 394297 h 1447571"/>
                <a:gd name="connsiteX19316" fmla="*/ 1395992 w 2566912"/>
                <a:gd name="connsiteY19316" fmla="*/ 395059 h 1447571"/>
                <a:gd name="connsiteX19317" fmla="*/ 1393420 w 2566912"/>
                <a:gd name="connsiteY19317" fmla="*/ 396678 h 1447571"/>
                <a:gd name="connsiteX19318" fmla="*/ 1390277 w 2566912"/>
                <a:gd name="connsiteY19318" fmla="*/ 398392 h 1447571"/>
                <a:gd name="connsiteX19319" fmla="*/ 1386181 w 2566912"/>
                <a:gd name="connsiteY19319" fmla="*/ 399536 h 1447571"/>
                <a:gd name="connsiteX19320" fmla="*/ 1386562 w 2566912"/>
                <a:gd name="connsiteY19320" fmla="*/ 405536 h 1447571"/>
                <a:gd name="connsiteX19321" fmla="*/ 1386276 w 2566912"/>
                <a:gd name="connsiteY19321" fmla="*/ 409441 h 1447571"/>
                <a:gd name="connsiteX19322" fmla="*/ 1385991 w 2566912"/>
                <a:gd name="connsiteY19322" fmla="*/ 410775 h 1447571"/>
                <a:gd name="connsiteX19323" fmla="*/ 1386943 w 2566912"/>
                <a:gd name="connsiteY19323" fmla="*/ 415633 h 1447571"/>
                <a:gd name="connsiteX19324" fmla="*/ 1385610 w 2566912"/>
                <a:gd name="connsiteY19324" fmla="*/ 420300 h 1447571"/>
                <a:gd name="connsiteX19325" fmla="*/ 1384848 w 2566912"/>
                <a:gd name="connsiteY19325" fmla="*/ 422015 h 1447571"/>
                <a:gd name="connsiteX19326" fmla="*/ 1380180 w 2566912"/>
                <a:gd name="connsiteY19326" fmla="*/ 425158 h 1447571"/>
                <a:gd name="connsiteX19327" fmla="*/ 1377990 w 2566912"/>
                <a:gd name="connsiteY19327" fmla="*/ 427063 h 1447571"/>
                <a:gd name="connsiteX19328" fmla="*/ 1377609 w 2566912"/>
                <a:gd name="connsiteY19328" fmla="*/ 427634 h 1447571"/>
                <a:gd name="connsiteX19329" fmla="*/ 1375037 w 2566912"/>
                <a:gd name="connsiteY19329" fmla="*/ 427349 h 1447571"/>
                <a:gd name="connsiteX19330" fmla="*/ 1369989 w 2566912"/>
                <a:gd name="connsiteY19330" fmla="*/ 432873 h 1447571"/>
                <a:gd name="connsiteX19331" fmla="*/ 1368846 w 2566912"/>
                <a:gd name="connsiteY19331" fmla="*/ 436302 h 1447571"/>
                <a:gd name="connsiteX19332" fmla="*/ 1365988 w 2566912"/>
                <a:gd name="connsiteY19332" fmla="*/ 436683 h 1447571"/>
                <a:gd name="connsiteX19333" fmla="*/ 1363607 w 2566912"/>
                <a:gd name="connsiteY19333" fmla="*/ 437254 h 1447571"/>
                <a:gd name="connsiteX19334" fmla="*/ 1362940 w 2566912"/>
                <a:gd name="connsiteY19334" fmla="*/ 437540 h 1447571"/>
                <a:gd name="connsiteX19335" fmla="*/ 1360273 w 2566912"/>
                <a:gd name="connsiteY19335" fmla="*/ 437254 h 1447571"/>
                <a:gd name="connsiteX19336" fmla="*/ 1360178 w 2566912"/>
                <a:gd name="connsiteY19336" fmla="*/ 437064 h 1447571"/>
                <a:gd name="connsiteX19337" fmla="*/ 1360749 w 2566912"/>
                <a:gd name="connsiteY19337" fmla="*/ 435349 h 1447571"/>
                <a:gd name="connsiteX19338" fmla="*/ 1360845 w 2566912"/>
                <a:gd name="connsiteY19338" fmla="*/ 431825 h 1447571"/>
                <a:gd name="connsiteX19339" fmla="*/ 1360749 w 2566912"/>
                <a:gd name="connsiteY19339" fmla="*/ 430587 h 1447571"/>
                <a:gd name="connsiteX19340" fmla="*/ 1359702 w 2566912"/>
                <a:gd name="connsiteY19340" fmla="*/ 428872 h 1447571"/>
                <a:gd name="connsiteX19341" fmla="*/ 1358844 w 2566912"/>
                <a:gd name="connsiteY19341" fmla="*/ 427920 h 1447571"/>
                <a:gd name="connsiteX19342" fmla="*/ 1358940 w 2566912"/>
                <a:gd name="connsiteY19342" fmla="*/ 427539 h 1447571"/>
                <a:gd name="connsiteX19343" fmla="*/ 1360559 w 2566912"/>
                <a:gd name="connsiteY19343" fmla="*/ 426491 h 1447571"/>
                <a:gd name="connsiteX19344" fmla="*/ 1361036 w 2566912"/>
                <a:gd name="connsiteY19344" fmla="*/ 426015 h 1447571"/>
                <a:gd name="connsiteX19345" fmla="*/ 1358940 w 2566912"/>
                <a:gd name="connsiteY19345" fmla="*/ 422015 h 1447571"/>
                <a:gd name="connsiteX19346" fmla="*/ 1358559 w 2566912"/>
                <a:gd name="connsiteY19346" fmla="*/ 421538 h 1447571"/>
                <a:gd name="connsiteX19347" fmla="*/ 1357797 w 2566912"/>
                <a:gd name="connsiteY19347" fmla="*/ 418490 h 1447571"/>
                <a:gd name="connsiteX19348" fmla="*/ 1356273 w 2566912"/>
                <a:gd name="connsiteY19348" fmla="*/ 416299 h 1447571"/>
                <a:gd name="connsiteX19349" fmla="*/ 1352558 w 2566912"/>
                <a:gd name="connsiteY19349" fmla="*/ 411728 h 1447571"/>
                <a:gd name="connsiteX19350" fmla="*/ 1351224 w 2566912"/>
                <a:gd name="connsiteY19350" fmla="*/ 407060 h 1447571"/>
                <a:gd name="connsiteX19351" fmla="*/ 1349701 w 2566912"/>
                <a:gd name="connsiteY19351" fmla="*/ 403822 h 1447571"/>
                <a:gd name="connsiteX19352" fmla="*/ 1347605 w 2566912"/>
                <a:gd name="connsiteY19352" fmla="*/ 399154 h 1447571"/>
                <a:gd name="connsiteX19353" fmla="*/ 1347700 w 2566912"/>
                <a:gd name="connsiteY19353" fmla="*/ 397821 h 1447571"/>
                <a:gd name="connsiteX19354" fmla="*/ 1350082 w 2566912"/>
                <a:gd name="connsiteY19354" fmla="*/ 397821 h 1447571"/>
                <a:gd name="connsiteX19355" fmla="*/ 1352463 w 2566912"/>
                <a:gd name="connsiteY19355" fmla="*/ 395154 h 1447571"/>
                <a:gd name="connsiteX19356" fmla="*/ 1352939 w 2566912"/>
                <a:gd name="connsiteY19356" fmla="*/ 392678 h 1447571"/>
                <a:gd name="connsiteX19357" fmla="*/ 1353320 w 2566912"/>
                <a:gd name="connsiteY19357" fmla="*/ 390296 h 1447571"/>
                <a:gd name="connsiteX19358" fmla="*/ 1354749 w 2566912"/>
                <a:gd name="connsiteY19358" fmla="*/ 388772 h 1447571"/>
                <a:gd name="connsiteX19359" fmla="*/ 1355987 w 2566912"/>
                <a:gd name="connsiteY19359" fmla="*/ 387629 h 1447571"/>
                <a:gd name="connsiteX19360" fmla="*/ 1358368 w 2566912"/>
                <a:gd name="connsiteY19360" fmla="*/ 379914 h 1447571"/>
                <a:gd name="connsiteX19361" fmla="*/ 1357225 w 2566912"/>
                <a:gd name="connsiteY19361" fmla="*/ 376961 h 1447571"/>
                <a:gd name="connsiteX19362" fmla="*/ 1357035 w 2566912"/>
                <a:gd name="connsiteY19362" fmla="*/ 374294 h 1447571"/>
                <a:gd name="connsiteX19363" fmla="*/ 1359607 w 2566912"/>
                <a:gd name="connsiteY19363" fmla="*/ 372008 h 1447571"/>
                <a:gd name="connsiteX19364" fmla="*/ 1360845 w 2566912"/>
                <a:gd name="connsiteY19364" fmla="*/ 371151 h 1447571"/>
                <a:gd name="connsiteX19365" fmla="*/ 1358749 w 2566912"/>
                <a:gd name="connsiteY19365" fmla="*/ 366198 h 1447571"/>
                <a:gd name="connsiteX19366" fmla="*/ 1358178 w 2566912"/>
                <a:gd name="connsiteY19366" fmla="*/ 365531 h 1447571"/>
                <a:gd name="connsiteX19367" fmla="*/ 1357987 w 2566912"/>
                <a:gd name="connsiteY19367" fmla="*/ 362769 h 1447571"/>
                <a:gd name="connsiteX19368" fmla="*/ 1357892 w 2566912"/>
                <a:gd name="connsiteY19368" fmla="*/ 360483 h 1447571"/>
                <a:gd name="connsiteX19369" fmla="*/ 1357321 w 2566912"/>
                <a:gd name="connsiteY19369" fmla="*/ 356292 h 1447571"/>
                <a:gd name="connsiteX19370" fmla="*/ 1357892 w 2566912"/>
                <a:gd name="connsiteY19370" fmla="*/ 350386 h 1447571"/>
                <a:gd name="connsiteX19371" fmla="*/ 1358178 w 2566912"/>
                <a:gd name="connsiteY19371" fmla="*/ 347910 h 1447571"/>
                <a:gd name="connsiteX19372" fmla="*/ 1358559 w 2566912"/>
                <a:gd name="connsiteY19372" fmla="*/ 342004 h 1447571"/>
                <a:gd name="connsiteX19373" fmla="*/ 1361036 w 2566912"/>
                <a:gd name="connsiteY19373" fmla="*/ 339147 h 1447571"/>
                <a:gd name="connsiteX19374" fmla="*/ 1363798 w 2566912"/>
                <a:gd name="connsiteY19374" fmla="*/ 338671 h 1447571"/>
                <a:gd name="connsiteX19375" fmla="*/ 1366179 w 2566912"/>
                <a:gd name="connsiteY19375" fmla="*/ 338290 h 1447571"/>
                <a:gd name="connsiteX19376" fmla="*/ 1368179 w 2566912"/>
                <a:gd name="connsiteY19376" fmla="*/ 338004 h 1447571"/>
                <a:gd name="connsiteX19377" fmla="*/ 1369418 w 2566912"/>
                <a:gd name="connsiteY19377" fmla="*/ 337813 h 1447571"/>
                <a:gd name="connsiteX19378" fmla="*/ 1369798 w 2566912"/>
                <a:gd name="connsiteY19378" fmla="*/ 331336 h 1447571"/>
                <a:gd name="connsiteX19379" fmla="*/ 1369608 w 2566912"/>
                <a:gd name="connsiteY19379" fmla="*/ 328479 h 1447571"/>
                <a:gd name="connsiteX19380" fmla="*/ 1370084 w 2566912"/>
                <a:gd name="connsiteY19380" fmla="*/ 326383 h 1447571"/>
                <a:gd name="connsiteX19381" fmla="*/ 1370370 w 2566912"/>
                <a:gd name="connsiteY19381" fmla="*/ 325621 h 1447571"/>
                <a:gd name="connsiteX19382" fmla="*/ 1371703 w 2566912"/>
                <a:gd name="connsiteY19382" fmla="*/ 323431 h 1447571"/>
                <a:gd name="connsiteX19383" fmla="*/ 1372846 w 2566912"/>
                <a:gd name="connsiteY19383" fmla="*/ 321716 h 1447571"/>
                <a:gd name="connsiteX19384" fmla="*/ 1373609 w 2566912"/>
                <a:gd name="connsiteY19384" fmla="*/ 316192 h 1447571"/>
                <a:gd name="connsiteX19385" fmla="*/ 1374561 w 2566912"/>
                <a:gd name="connsiteY19385" fmla="*/ 312382 h 1447571"/>
                <a:gd name="connsiteX19386" fmla="*/ 1376751 w 2566912"/>
                <a:gd name="connsiteY19386" fmla="*/ 311620 h 1447571"/>
                <a:gd name="connsiteX19387" fmla="*/ 1377514 w 2566912"/>
                <a:gd name="connsiteY19387" fmla="*/ 311524 h 1447571"/>
                <a:gd name="connsiteX19388" fmla="*/ 1379704 w 2566912"/>
                <a:gd name="connsiteY19388" fmla="*/ 305047 h 1447571"/>
                <a:gd name="connsiteX19389" fmla="*/ 1379990 w 2566912"/>
                <a:gd name="connsiteY19389" fmla="*/ 303809 h 1447571"/>
                <a:gd name="connsiteX19390" fmla="*/ 1380180 w 2566912"/>
                <a:gd name="connsiteY19390" fmla="*/ 302761 h 1447571"/>
                <a:gd name="connsiteX19391" fmla="*/ 1380466 w 2566912"/>
                <a:gd name="connsiteY19391" fmla="*/ 301523 h 1447571"/>
                <a:gd name="connsiteX19392" fmla="*/ 1381800 w 2566912"/>
                <a:gd name="connsiteY19392" fmla="*/ 300094 h 1447571"/>
                <a:gd name="connsiteX19393" fmla="*/ 1382752 w 2566912"/>
                <a:gd name="connsiteY19393" fmla="*/ 299142 h 1447571"/>
                <a:gd name="connsiteX19394" fmla="*/ 1383514 w 2566912"/>
                <a:gd name="connsiteY19394" fmla="*/ 296475 h 1447571"/>
                <a:gd name="connsiteX19395" fmla="*/ 1383705 w 2566912"/>
                <a:gd name="connsiteY19395" fmla="*/ 295618 h 1447571"/>
                <a:gd name="connsiteX19396" fmla="*/ 1384753 w 2566912"/>
                <a:gd name="connsiteY19396" fmla="*/ 292665 h 1447571"/>
                <a:gd name="connsiteX19397" fmla="*/ 1385419 w 2566912"/>
                <a:gd name="connsiteY19397" fmla="*/ 290284 h 1447571"/>
                <a:gd name="connsiteX19398" fmla="*/ 1389039 w 2566912"/>
                <a:gd name="connsiteY19398" fmla="*/ 289141 h 1447571"/>
                <a:gd name="connsiteX19399" fmla="*/ 1390753 w 2566912"/>
                <a:gd name="connsiteY19399" fmla="*/ 289045 h 1447571"/>
                <a:gd name="connsiteX19400" fmla="*/ 1391992 w 2566912"/>
                <a:gd name="connsiteY19400" fmla="*/ 285331 h 1447571"/>
                <a:gd name="connsiteX19401" fmla="*/ 1392087 w 2566912"/>
                <a:gd name="connsiteY19401" fmla="*/ 283807 h 1447571"/>
                <a:gd name="connsiteX19402" fmla="*/ 1394373 w 2566912"/>
                <a:gd name="connsiteY19402" fmla="*/ 282854 h 1447571"/>
                <a:gd name="connsiteX19403" fmla="*/ 1400850 w 2566912"/>
                <a:gd name="connsiteY19403" fmla="*/ 283902 h 1447571"/>
                <a:gd name="connsiteX19404" fmla="*/ 1401326 w 2566912"/>
                <a:gd name="connsiteY19404" fmla="*/ 283997 h 1447571"/>
                <a:gd name="connsiteX19405" fmla="*/ 1405041 w 2566912"/>
                <a:gd name="connsiteY19405" fmla="*/ 284378 h 1447571"/>
                <a:gd name="connsiteX19406" fmla="*/ 1406089 w 2566912"/>
                <a:gd name="connsiteY19406" fmla="*/ 279997 h 1447571"/>
                <a:gd name="connsiteX19407" fmla="*/ 1406089 w 2566912"/>
                <a:gd name="connsiteY19407" fmla="*/ 279139 h 1447571"/>
                <a:gd name="connsiteX19408" fmla="*/ 1406851 w 2566912"/>
                <a:gd name="connsiteY19408" fmla="*/ 275710 h 1447571"/>
                <a:gd name="connsiteX19409" fmla="*/ 1407612 w 2566912"/>
                <a:gd name="connsiteY19409" fmla="*/ 274948 h 1447571"/>
                <a:gd name="connsiteX19410" fmla="*/ 1409137 w 2566912"/>
                <a:gd name="connsiteY19410" fmla="*/ 276377 h 1447571"/>
                <a:gd name="connsiteX19411" fmla="*/ 1412470 w 2566912"/>
                <a:gd name="connsiteY19411" fmla="*/ 279616 h 1447571"/>
                <a:gd name="connsiteX19412" fmla="*/ 1412852 w 2566912"/>
                <a:gd name="connsiteY19412" fmla="*/ 280378 h 1447571"/>
                <a:gd name="connsiteX19413" fmla="*/ 1415423 w 2566912"/>
                <a:gd name="connsiteY19413" fmla="*/ 283902 h 1447571"/>
                <a:gd name="connsiteX19414" fmla="*/ 1419424 w 2566912"/>
                <a:gd name="connsiteY19414" fmla="*/ 284473 h 1447571"/>
                <a:gd name="connsiteX19415" fmla="*/ 1423805 w 2566912"/>
                <a:gd name="connsiteY19415" fmla="*/ 285616 h 1447571"/>
                <a:gd name="connsiteX19416" fmla="*/ 1427234 w 2566912"/>
                <a:gd name="connsiteY19416" fmla="*/ 289331 h 1447571"/>
                <a:gd name="connsiteX19417" fmla="*/ 1427901 w 2566912"/>
                <a:gd name="connsiteY19417" fmla="*/ 293427 h 1447571"/>
                <a:gd name="connsiteX19418" fmla="*/ 1429139 w 2566912"/>
                <a:gd name="connsiteY19418" fmla="*/ 297427 h 1447571"/>
                <a:gd name="connsiteX19419" fmla="*/ 1429520 w 2566912"/>
                <a:gd name="connsiteY19419" fmla="*/ 300571 h 1447571"/>
                <a:gd name="connsiteX19420" fmla="*/ 1429710 w 2566912"/>
                <a:gd name="connsiteY19420" fmla="*/ 300952 h 1447571"/>
                <a:gd name="connsiteX19421" fmla="*/ 1430759 w 2566912"/>
                <a:gd name="connsiteY19421" fmla="*/ 305428 h 1447571"/>
                <a:gd name="connsiteX19422" fmla="*/ 1430473 w 2566912"/>
                <a:gd name="connsiteY19422" fmla="*/ 306190 h 1447571"/>
                <a:gd name="connsiteX19423" fmla="*/ 1464762 w 2566912"/>
                <a:gd name="connsiteY19423" fmla="*/ 371532 h 1447571"/>
                <a:gd name="connsiteX19424" fmla="*/ 1461238 w 2566912"/>
                <a:gd name="connsiteY19424" fmla="*/ 371818 h 1447571"/>
                <a:gd name="connsiteX19425" fmla="*/ 1460953 w 2566912"/>
                <a:gd name="connsiteY19425" fmla="*/ 371913 h 1447571"/>
                <a:gd name="connsiteX19426" fmla="*/ 1457333 w 2566912"/>
                <a:gd name="connsiteY19426" fmla="*/ 373246 h 1447571"/>
                <a:gd name="connsiteX19427" fmla="*/ 1451904 w 2566912"/>
                <a:gd name="connsiteY19427" fmla="*/ 375151 h 1447571"/>
                <a:gd name="connsiteX19428" fmla="*/ 1447141 w 2566912"/>
                <a:gd name="connsiteY19428" fmla="*/ 374961 h 1447571"/>
                <a:gd name="connsiteX19429" fmla="*/ 1441045 w 2566912"/>
                <a:gd name="connsiteY19429" fmla="*/ 378104 h 1447571"/>
                <a:gd name="connsiteX19430" fmla="*/ 1431520 w 2566912"/>
                <a:gd name="connsiteY19430" fmla="*/ 382581 h 1447571"/>
                <a:gd name="connsiteX19431" fmla="*/ 1430949 w 2566912"/>
                <a:gd name="connsiteY19431" fmla="*/ 382581 h 1447571"/>
                <a:gd name="connsiteX19432" fmla="*/ 1429044 w 2566912"/>
                <a:gd name="connsiteY19432" fmla="*/ 380866 h 1447571"/>
                <a:gd name="connsiteX19433" fmla="*/ 1424472 w 2566912"/>
                <a:gd name="connsiteY19433" fmla="*/ 379438 h 1447571"/>
                <a:gd name="connsiteX19434" fmla="*/ 1420471 w 2566912"/>
                <a:gd name="connsiteY19434" fmla="*/ 377533 h 1447571"/>
                <a:gd name="connsiteX19435" fmla="*/ 1419138 w 2566912"/>
                <a:gd name="connsiteY19435" fmla="*/ 375342 h 1447571"/>
                <a:gd name="connsiteX19436" fmla="*/ 1417328 w 2566912"/>
                <a:gd name="connsiteY19436" fmla="*/ 372484 h 1447571"/>
                <a:gd name="connsiteX19437" fmla="*/ 1417614 w 2566912"/>
                <a:gd name="connsiteY19437" fmla="*/ 365531 h 1447571"/>
                <a:gd name="connsiteX19438" fmla="*/ 1417899 w 2566912"/>
                <a:gd name="connsiteY19438" fmla="*/ 363817 h 1447571"/>
                <a:gd name="connsiteX19439" fmla="*/ 1416947 w 2566912"/>
                <a:gd name="connsiteY19439" fmla="*/ 357911 h 1447571"/>
                <a:gd name="connsiteX19440" fmla="*/ 1416280 w 2566912"/>
                <a:gd name="connsiteY19440" fmla="*/ 354292 h 1447571"/>
                <a:gd name="connsiteX19441" fmla="*/ 1417519 w 2566912"/>
                <a:gd name="connsiteY19441" fmla="*/ 345433 h 1447571"/>
                <a:gd name="connsiteX19442" fmla="*/ 1421043 w 2566912"/>
                <a:gd name="connsiteY19442" fmla="*/ 343147 h 1447571"/>
                <a:gd name="connsiteX19443" fmla="*/ 1422090 w 2566912"/>
                <a:gd name="connsiteY19443" fmla="*/ 342576 h 1447571"/>
                <a:gd name="connsiteX19444" fmla="*/ 1423805 w 2566912"/>
                <a:gd name="connsiteY19444" fmla="*/ 339623 h 1447571"/>
                <a:gd name="connsiteX19445" fmla="*/ 1424281 w 2566912"/>
                <a:gd name="connsiteY19445" fmla="*/ 338290 h 1447571"/>
                <a:gd name="connsiteX19446" fmla="*/ 1428282 w 2566912"/>
                <a:gd name="connsiteY19446" fmla="*/ 335718 h 1447571"/>
                <a:gd name="connsiteX19447" fmla="*/ 1429044 w 2566912"/>
                <a:gd name="connsiteY19447" fmla="*/ 335337 h 1447571"/>
                <a:gd name="connsiteX19448" fmla="*/ 1431235 w 2566912"/>
                <a:gd name="connsiteY19448" fmla="*/ 330670 h 1447571"/>
                <a:gd name="connsiteX19449" fmla="*/ 1436378 w 2566912"/>
                <a:gd name="connsiteY19449" fmla="*/ 326002 h 1447571"/>
                <a:gd name="connsiteX19450" fmla="*/ 1438664 w 2566912"/>
                <a:gd name="connsiteY19450" fmla="*/ 324383 h 1447571"/>
                <a:gd name="connsiteX19451" fmla="*/ 1439521 w 2566912"/>
                <a:gd name="connsiteY19451" fmla="*/ 321049 h 1447571"/>
                <a:gd name="connsiteX19452" fmla="*/ 1439426 w 2566912"/>
                <a:gd name="connsiteY19452" fmla="*/ 320192 h 1447571"/>
                <a:gd name="connsiteX19453" fmla="*/ 1438283 w 2566912"/>
                <a:gd name="connsiteY19453" fmla="*/ 318097 h 1447571"/>
                <a:gd name="connsiteX19454" fmla="*/ 1437712 w 2566912"/>
                <a:gd name="connsiteY19454" fmla="*/ 317335 h 1447571"/>
                <a:gd name="connsiteX19455" fmla="*/ 1437426 w 2566912"/>
                <a:gd name="connsiteY19455" fmla="*/ 314858 h 1447571"/>
                <a:gd name="connsiteX19456" fmla="*/ 1436759 w 2566912"/>
                <a:gd name="connsiteY19456" fmla="*/ 313048 h 1447571"/>
                <a:gd name="connsiteX19457" fmla="*/ 1435711 w 2566912"/>
                <a:gd name="connsiteY19457" fmla="*/ 312858 h 1447571"/>
                <a:gd name="connsiteX19458" fmla="*/ 1432854 w 2566912"/>
                <a:gd name="connsiteY19458" fmla="*/ 312667 h 1447571"/>
                <a:gd name="connsiteX19459" fmla="*/ 1431235 w 2566912"/>
                <a:gd name="connsiteY19459" fmla="*/ 312382 h 1447571"/>
                <a:gd name="connsiteX19460" fmla="*/ 1431330 w 2566912"/>
                <a:gd name="connsiteY19460" fmla="*/ 307905 h 1447571"/>
                <a:gd name="connsiteX19461" fmla="*/ 1431615 w 2566912"/>
                <a:gd name="connsiteY19461" fmla="*/ 306095 h 1447571"/>
                <a:gd name="connsiteX19462" fmla="*/ 1431996 w 2566912"/>
                <a:gd name="connsiteY19462" fmla="*/ 304952 h 1447571"/>
                <a:gd name="connsiteX19463" fmla="*/ 1430853 w 2566912"/>
                <a:gd name="connsiteY19463" fmla="*/ 300094 h 1447571"/>
                <a:gd name="connsiteX19464" fmla="*/ 1430759 w 2566912"/>
                <a:gd name="connsiteY19464" fmla="*/ 299713 h 1447571"/>
                <a:gd name="connsiteX19465" fmla="*/ 1430473 w 2566912"/>
                <a:gd name="connsiteY19465" fmla="*/ 296856 h 1447571"/>
                <a:gd name="connsiteX19466" fmla="*/ 1429139 w 2566912"/>
                <a:gd name="connsiteY19466" fmla="*/ 292379 h 1447571"/>
                <a:gd name="connsiteX19467" fmla="*/ 1428567 w 2566912"/>
                <a:gd name="connsiteY19467" fmla="*/ 288760 h 1447571"/>
                <a:gd name="connsiteX19468" fmla="*/ 1424853 w 2566912"/>
                <a:gd name="connsiteY19468" fmla="*/ 284378 h 1447571"/>
                <a:gd name="connsiteX19469" fmla="*/ 1419900 w 2566912"/>
                <a:gd name="connsiteY19469" fmla="*/ 283140 h 1447571"/>
                <a:gd name="connsiteX19470" fmla="*/ 1416185 w 2566912"/>
                <a:gd name="connsiteY19470" fmla="*/ 282664 h 1447571"/>
                <a:gd name="connsiteX19471" fmla="*/ 1414090 w 2566912"/>
                <a:gd name="connsiteY19471" fmla="*/ 279616 h 1447571"/>
                <a:gd name="connsiteX19472" fmla="*/ 1413708 w 2566912"/>
                <a:gd name="connsiteY19472" fmla="*/ 278758 h 1447571"/>
                <a:gd name="connsiteX19473" fmla="*/ 1410089 w 2566912"/>
                <a:gd name="connsiteY19473" fmla="*/ 275234 h 1447571"/>
                <a:gd name="connsiteX19474" fmla="*/ 1408661 w 2566912"/>
                <a:gd name="connsiteY19474" fmla="*/ 273901 h 1447571"/>
                <a:gd name="connsiteX19475" fmla="*/ 1409517 w 2566912"/>
                <a:gd name="connsiteY19475" fmla="*/ 273139 h 1447571"/>
                <a:gd name="connsiteX19476" fmla="*/ 1411994 w 2566912"/>
                <a:gd name="connsiteY19476" fmla="*/ 272377 h 1447571"/>
                <a:gd name="connsiteX19477" fmla="*/ 1415614 w 2566912"/>
                <a:gd name="connsiteY19477" fmla="*/ 273805 h 1447571"/>
                <a:gd name="connsiteX19478" fmla="*/ 1418852 w 2566912"/>
                <a:gd name="connsiteY19478" fmla="*/ 275901 h 1447571"/>
                <a:gd name="connsiteX19479" fmla="*/ 1420281 w 2566912"/>
                <a:gd name="connsiteY19479" fmla="*/ 276853 h 1447571"/>
                <a:gd name="connsiteX19480" fmla="*/ 1422662 w 2566912"/>
                <a:gd name="connsiteY19480" fmla="*/ 278473 h 1447571"/>
                <a:gd name="connsiteX19481" fmla="*/ 1427711 w 2566912"/>
                <a:gd name="connsiteY19481" fmla="*/ 277615 h 1447571"/>
                <a:gd name="connsiteX19482" fmla="*/ 1431711 w 2566912"/>
                <a:gd name="connsiteY19482" fmla="*/ 277615 h 1447571"/>
                <a:gd name="connsiteX19483" fmla="*/ 1432854 w 2566912"/>
                <a:gd name="connsiteY19483" fmla="*/ 277806 h 1447571"/>
                <a:gd name="connsiteX19484" fmla="*/ 1436473 w 2566912"/>
                <a:gd name="connsiteY19484" fmla="*/ 278092 h 1447571"/>
                <a:gd name="connsiteX19485" fmla="*/ 1439902 w 2566912"/>
                <a:gd name="connsiteY19485" fmla="*/ 274853 h 1447571"/>
                <a:gd name="connsiteX19486" fmla="*/ 1439902 w 2566912"/>
                <a:gd name="connsiteY19486" fmla="*/ 270472 h 1447571"/>
                <a:gd name="connsiteX19487" fmla="*/ 1439902 w 2566912"/>
                <a:gd name="connsiteY19487" fmla="*/ 269519 h 1447571"/>
                <a:gd name="connsiteX19488" fmla="*/ 1440760 w 2566912"/>
                <a:gd name="connsiteY19488" fmla="*/ 265519 h 1447571"/>
                <a:gd name="connsiteX19489" fmla="*/ 1441140 w 2566912"/>
                <a:gd name="connsiteY19489" fmla="*/ 264376 h 1447571"/>
                <a:gd name="connsiteX19490" fmla="*/ 1442188 w 2566912"/>
                <a:gd name="connsiteY19490" fmla="*/ 263233 h 1447571"/>
                <a:gd name="connsiteX19491" fmla="*/ 1442855 w 2566912"/>
                <a:gd name="connsiteY19491" fmla="*/ 262756 h 1447571"/>
                <a:gd name="connsiteX19492" fmla="*/ 1445618 w 2566912"/>
                <a:gd name="connsiteY19492" fmla="*/ 261804 h 1447571"/>
                <a:gd name="connsiteX19493" fmla="*/ 1447808 w 2566912"/>
                <a:gd name="connsiteY19493" fmla="*/ 261328 h 1447571"/>
                <a:gd name="connsiteX19494" fmla="*/ 1449809 w 2566912"/>
                <a:gd name="connsiteY19494" fmla="*/ 260851 h 1447571"/>
                <a:gd name="connsiteX19495" fmla="*/ 1452380 w 2566912"/>
                <a:gd name="connsiteY19495" fmla="*/ 261232 h 1447571"/>
                <a:gd name="connsiteX19496" fmla="*/ 1453904 w 2566912"/>
                <a:gd name="connsiteY19496" fmla="*/ 264661 h 1447571"/>
                <a:gd name="connsiteX19497" fmla="*/ 1455714 w 2566912"/>
                <a:gd name="connsiteY19497" fmla="*/ 266947 h 1447571"/>
                <a:gd name="connsiteX19498" fmla="*/ 1455809 w 2566912"/>
                <a:gd name="connsiteY19498" fmla="*/ 267043 h 1447571"/>
                <a:gd name="connsiteX19499" fmla="*/ 1455999 w 2566912"/>
                <a:gd name="connsiteY19499" fmla="*/ 267043 h 1447571"/>
                <a:gd name="connsiteX19500" fmla="*/ 1459810 w 2566912"/>
                <a:gd name="connsiteY19500" fmla="*/ 267424 h 1447571"/>
                <a:gd name="connsiteX19501" fmla="*/ 1459048 w 2566912"/>
                <a:gd name="connsiteY19501" fmla="*/ 269710 h 1447571"/>
                <a:gd name="connsiteX19502" fmla="*/ 1458952 w 2566912"/>
                <a:gd name="connsiteY19502" fmla="*/ 269995 h 1447571"/>
                <a:gd name="connsiteX19503" fmla="*/ 1458571 w 2566912"/>
                <a:gd name="connsiteY19503" fmla="*/ 272472 h 1447571"/>
                <a:gd name="connsiteX19504" fmla="*/ 1458476 w 2566912"/>
                <a:gd name="connsiteY19504" fmla="*/ 273234 h 1447571"/>
                <a:gd name="connsiteX19505" fmla="*/ 1458476 w 2566912"/>
                <a:gd name="connsiteY19505" fmla="*/ 275425 h 1447571"/>
                <a:gd name="connsiteX19506" fmla="*/ 1460953 w 2566912"/>
                <a:gd name="connsiteY19506" fmla="*/ 275901 h 1447571"/>
                <a:gd name="connsiteX19507" fmla="*/ 1460762 w 2566912"/>
                <a:gd name="connsiteY19507" fmla="*/ 277139 h 1447571"/>
                <a:gd name="connsiteX19508" fmla="*/ 1460477 w 2566912"/>
                <a:gd name="connsiteY19508" fmla="*/ 282092 h 1447571"/>
                <a:gd name="connsiteX19509" fmla="*/ 1463143 w 2566912"/>
                <a:gd name="connsiteY19509" fmla="*/ 285426 h 1447571"/>
                <a:gd name="connsiteX19510" fmla="*/ 1464191 w 2566912"/>
                <a:gd name="connsiteY19510" fmla="*/ 286093 h 1447571"/>
                <a:gd name="connsiteX19511" fmla="*/ 1466287 w 2566912"/>
                <a:gd name="connsiteY19511" fmla="*/ 287617 h 1447571"/>
                <a:gd name="connsiteX19512" fmla="*/ 1466382 w 2566912"/>
                <a:gd name="connsiteY19512" fmla="*/ 289331 h 1447571"/>
                <a:gd name="connsiteX19513" fmla="*/ 1466572 w 2566912"/>
                <a:gd name="connsiteY19513" fmla="*/ 291236 h 1447571"/>
                <a:gd name="connsiteX19514" fmla="*/ 1466382 w 2566912"/>
                <a:gd name="connsiteY19514" fmla="*/ 293808 h 1447571"/>
                <a:gd name="connsiteX19515" fmla="*/ 1463334 w 2566912"/>
                <a:gd name="connsiteY19515" fmla="*/ 297332 h 1447571"/>
                <a:gd name="connsiteX19516" fmla="*/ 1463429 w 2566912"/>
                <a:gd name="connsiteY19516" fmla="*/ 299142 h 1447571"/>
                <a:gd name="connsiteX19517" fmla="*/ 1463524 w 2566912"/>
                <a:gd name="connsiteY19517" fmla="*/ 300571 h 1447571"/>
                <a:gd name="connsiteX19518" fmla="*/ 1463429 w 2566912"/>
                <a:gd name="connsiteY19518" fmla="*/ 301333 h 1447571"/>
                <a:gd name="connsiteX19519" fmla="*/ 1463715 w 2566912"/>
                <a:gd name="connsiteY19519" fmla="*/ 304952 h 1447571"/>
                <a:gd name="connsiteX19520" fmla="*/ 1464382 w 2566912"/>
                <a:gd name="connsiteY19520" fmla="*/ 305524 h 1447571"/>
                <a:gd name="connsiteX19521" fmla="*/ 1467049 w 2566912"/>
                <a:gd name="connsiteY19521" fmla="*/ 308000 h 1447571"/>
                <a:gd name="connsiteX19522" fmla="*/ 1467239 w 2566912"/>
                <a:gd name="connsiteY19522" fmla="*/ 308857 h 1447571"/>
                <a:gd name="connsiteX19523" fmla="*/ 1467620 w 2566912"/>
                <a:gd name="connsiteY19523" fmla="*/ 312763 h 1447571"/>
                <a:gd name="connsiteX19524" fmla="*/ 1467239 w 2566912"/>
                <a:gd name="connsiteY19524" fmla="*/ 318859 h 1447571"/>
                <a:gd name="connsiteX19525" fmla="*/ 1467430 w 2566912"/>
                <a:gd name="connsiteY19525" fmla="*/ 319906 h 1447571"/>
                <a:gd name="connsiteX19526" fmla="*/ 1468287 w 2566912"/>
                <a:gd name="connsiteY19526" fmla="*/ 322383 h 1447571"/>
                <a:gd name="connsiteX19527" fmla="*/ 1469525 w 2566912"/>
                <a:gd name="connsiteY19527" fmla="*/ 324002 h 1447571"/>
                <a:gd name="connsiteX19528" fmla="*/ 1470192 w 2566912"/>
                <a:gd name="connsiteY19528" fmla="*/ 324859 h 1447571"/>
                <a:gd name="connsiteX19529" fmla="*/ 1471430 w 2566912"/>
                <a:gd name="connsiteY19529" fmla="*/ 327050 h 1447571"/>
                <a:gd name="connsiteX19530" fmla="*/ 1471906 w 2566912"/>
                <a:gd name="connsiteY19530" fmla="*/ 327907 h 1447571"/>
                <a:gd name="connsiteX19531" fmla="*/ 1474097 w 2566912"/>
                <a:gd name="connsiteY19531" fmla="*/ 333337 h 1447571"/>
                <a:gd name="connsiteX19532" fmla="*/ 1474097 w 2566912"/>
                <a:gd name="connsiteY19532" fmla="*/ 337051 h 1447571"/>
                <a:gd name="connsiteX19533" fmla="*/ 1474193 w 2566912"/>
                <a:gd name="connsiteY19533" fmla="*/ 337147 h 1447571"/>
                <a:gd name="connsiteX19534" fmla="*/ 1476002 w 2566912"/>
                <a:gd name="connsiteY19534" fmla="*/ 338671 h 1447571"/>
                <a:gd name="connsiteX19535" fmla="*/ 1479336 w 2566912"/>
                <a:gd name="connsiteY19535" fmla="*/ 340290 h 1447571"/>
                <a:gd name="connsiteX19536" fmla="*/ 1482669 w 2566912"/>
                <a:gd name="connsiteY19536" fmla="*/ 343052 h 1447571"/>
                <a:gd name="connsiteX19537" fmla="*/ 1482765 w 2566912"/>
                <a:gd name="connsiteY19537" fmla="*/ 346100 h 1447571"/>
                <a:gd name="connsiteX19538" fmla="*/ 1479907 w 2566912"/>
                <a:gd name="connsiteY19538" fmla="*/ 351148 h 1447571"/>
                <a:gd name="connsiteX19539" fmla="*/ 1477050 w 2566912"/>
                <a:gd name="connsiteY19539" fmla="*/ 356292 h 1447571"/>
                <a:gd name="connsiteX19540" fmla="*/ 1474573 w 2566912"/>
                <a:gd name="connsiteY19540" fmla="*/ 359626 h 1447571"/>
                <a:gd name="connsiteX19541" fmla="*/ 1471906 w 2566912"/>
                <a:gd name="connsiteY19541" fmla="*/ 363436 h 1447571"/>
                <a:gd name="connsiteX19542" fmla="*/ 1464762 w 2566912"/>
                <a:gd name="connsiteY19542" fmla="*/ 371532 h 1447571"/>
                <a:gd name="connsiteX19543" fmla="*/ 1436187 w 2566912"/>
                <a:gd name="connsiteY19543" fmla="*/ 399536 h 1447571"/>
                <a:gd name="connsiteX19544" fmla="*/ 1434568 w 2566912"/>
                <a:gd name="connsiteY19544" fmla="*/ 400012 h 1447571"/>
                <a:gd name="connsiteX19545" fmla="*/ 1431330 w 2566912"/>
                <a:gd name="connsiteY19545" fmla="*/ 400869 h 1447571"/>
                <a:gd name="connsiteX19546" fmla="*/ 1431139 w 2566912"/>
                <a:gd name="connsiteY19546" fmla="*/ 400774 h 1447571"/>
                <a:gd name="connsiteX19547" fmla="*/ 1431615 w 2566912"/>
                <a:gd name="connsiteY19547" fmla="*/ 398202 h 1447571"/>
                <a:gd name="connsiteX19548" fmla="*/ 1430853 w 2566912"/>
                <a:gd name="connsiteY19548" fmla="*/ 395725 h 1447571"/>
                <a:gd name="connsiteX19549" fmla="*/ 1430377 w 2566912"/>
                <a:gd name="connsiteY19549" fmla="*/ 394963 h 1447571"/>
                <a:gd name="connsiteX19550" fmla="*/ 1430473 w 2566912"/>
                <a:gd name="connsiteY19550" fmla="*/ 392868 h 1447571"/>
                <a:gd name="connsiteX19551" fmla="*/ 1436664 w 2566912"/>
                <a:gd name="connsiteY19551" fmla="*/ 389439 h 1447571"/>
                <a:gd name="connsiteX19552" fmla="*/ 1439235 w 2566912"/>
                <a:gd name="connsiteY19552" fmla="*/ 388105 h 1447571"/>
                <a:gd name="connsiteX19553" fmla="*/ 1441331 w 2566912"/>
                <a:gd name="connsiteY19553" fmla="*/ 387058 h 1447571"/>
                <a:gd name="connsiteX19554" fmla="*/ 1447903 w 2566912"/>
                <a:gd name="connsiteY19554" fmla="*/ 386867 h 1447571"/>
                <a:gd name="connsiteX19555" fmla="*/ 1451618 w 2566912"/>
                <a:gd name="connsiteY19555" fmla="*/ 388296 h 1447571"/>
                <a:gd name="connsiteX19556" fmla="*/ 1456571 w 2566912"/>
                <a:gd name="connsiteY19556" fmla="*/ 388296 h 1447571"/>
                <a:gd name="connsiteX19557" fmla="*/ 1461048 w 2566912"/>
                <a:gd name="connsiteY19557" fmla="*/ 385915 h 1447571"/>
                <a:gd name="connsiteX19558" fmla="*/ 1460857 w 2566912"/>
                <a:gd name="connsiteY19558" fmla="*/ 388201 h 1447571"/>
                <a:gd name="connsiteX19559" fmla="*/ 1459714 w 2566912"/>
                <a:gd name="connsiteY19559" fmla="*/ 392773 h 1447571"/>
                <a:gd name="connsiteX19560" fmla="*/ 1458190 w 2566912"/>
                <a:gd name="connsiteY19560" fmla="*/ 397249 h 1447571"/>
                <a:gd name="connsiteX19561" fmla="*/ 1458667 w 2566912"/>
                <a:gd name="connsiteY19561" fmla="*/ 400774 h 1447571"/>
                <a:gd name="connsiteX19562" fmla="*/ 1459238 w 2566912"/>
                <a:gd name="connsiteY19562" fmla="*/ 405441 h 1447571"/>
                <a:gd name="connsiteX19563" fmla="*/ 1458667 w 2566912"/>
                <a:gd name="connsiteY19563" fmla="*/ 407536 h 1447571"/>
                <a:gd name="connsiteX19564" fmla="*/ 1458000 w 2566912"/>
                <a:gd name="connsiteY19564" fmla="*/ 410203 h 1447571"/>
                <a:gd name="connsiteX19565" fmla="*/ 1454380 w 2566912"/>
                <a:gd name="connsiteY19565" fmla="*/ 409251 h 1447571"/>
                <a:gd name="connsiteX19566" fmla="*/ 1451713 w 2566912"/>
                <a:gd name="connsiteY19566" fmla="*/ 409061 h 1447571"/>
                <a:gd name="connsiteX19567" fmla="*/ 1451142 w 2566912"/>
                <a:gd name="connsiteY19567" fmla="*/ 409156 h 1447571"/>
                <a:gd name="connsiteX19568" fmla="*/ 1450094 w 2566912"/>
                <a:gd name="connsiteY19568" fmla="*/ 407060 h 1447571"/>
                <a:gd name="connsiteX19569" fmla="*/ 1449523 w 2566912"/>
                <a:gd name="connsiteY19569" fmla="*/ 405727 h 1447571"/>
                <a:gd name="connsiteX19570" fmla="*/ 1446855 w 2566912"/>
                <a:gd name="connsiteY19570" fmla="*/ 404393 h 1447571"/>
                <a:gd name="connsiteX19571" fmla="*/ 1443808 w 2566912"/>
                <a:gd name="connsiteY19571" fmla="*/ 404488 h 1447571"/>
                <a:gd name="connsiteX19572" fmla="*/ 1440093 w 2566912"/>
                <a:gd name="connsiteY19572" fmla="*/ 404584 h 1447571"/>
                <a:gd name="connsiteX19573" fmla="*/ 1437330 w 2566912"/>
                <a:gd name="connsiteY19573" fmla="*/ 405250 h 1447571"/>
                <a:gd name="connsiteX19574" fmla="*/ 1437236 w 2566912"/>
                <a:gd name="connsiteY19574" fmla="*/ 404393 h 1447571"/>
                <a:gd name="connsiteX19575" fmla="*/ 1437426 w 2566912"/>
                <a:gd name="connsiteY19575" fmla="*/ 402679 h 1447571"/>
                <a:gd name="connsiteX19576" fmla="*/ 1437616 w 2566912"/>
                <a:gd name="connsiteY19576" fmla="*/ 400964 h 1447571"/>
                <a:gd name="connsiteX19577" fmla="*/ 1437140 w 2566912"/>
                <a:gd name="connsiteY19577" fmla="*/ 399726 h 1447571"/>
                <a:gd name="connsiteX19578" fmla="*/ 1436187 w 2566912"/>
                <a:gd name="connsiteY19578" fmla="*/ 399536 h 1447571"/>
                <a:gd name="connsiteX19579" fmla="*/ 1414756 w 2566912"/>
                <a:gd name="connsiteY19579" fmla="*/ 427539 h 1447571"/>
                <a:gd name="connsiteX19580" fmla="*/ 1414566 w 2566912"/>
                <a:gd name="connsiteY19580" fmla="*/ 426872 h 1447571"/>
                <a:gd name="connsiteX19581" fmla="*/ 1412756 w 2566912"/>
                <a:gd name="connsiteY19581" fmla="*/ 420776 h 1447571"/>
                <a:gd name="connsiteX19582" fmla="*/ 1412756 w 2566912"/>
                <a:gd name="connsiteY19582" fmla="*/ 420586 h 1447571"/>
                <a:gd name="connsiteX19583" fmla="*/ 1414280 w 2566912"/>
                <a:gd name="connsiteY19583" fmla="*/ 419919 h 1447571"/>
                <a:gd name="connsiteX19584" fmla="*/ 1415709 w 2566912"/>
                <a:gd name="connsiteY19584" fmla="*/ 419347 h 1447571"/>
                <a:gd name="connsiteX19585" fmla="*/ 1417804 w 2566912"/>
                <a:gd name="connsiteY19585" fmla="*/ 414395 h 1447571"/>
                <a:gd name="connsiteX19586" fmla="*/ 1418376 w 2566912"/>
                <a:gd name="connsiteY19586" fmla="*/ 412204 h 1447571"/>
                <a:gd name="connsiteX19587" fmla="*/ 1420948 w 2566912"/>
                <a:gd name="connsiteY19587" fmla="*/ 409727 h 1447571"/>
                <a:gd name="connsiteX19588" fmla="*/ 1422471 w 2566912"/>
                <a:gd name="connsiteY19588" fmla="*/ 408584 h 1447571"/>
                <a:gd name="connsiteX19589" fmla="*/ 1422567 w 2566912"/>
                <a:gd name="connsiteY19589" fmla="*/ 408584 h 1447571"/>
                <a:gd name="connsiteX19590" fmla="*/ 1427711 w 2566912"/>
                <a:gd name="connsiteY19590" fmla="*/ 412775 h 1447571"/>
                <a:gd name="connsiteX19591" fmla="*/ 1427996 w 2566912"/>
                <a:gd name="connsiteY19591" fmla="*/ 413061 h 1447571"/>
                <a:gd name="connsiteX19592" fmla="*/ 1429139 w 2566912"/>
                <a:gd name="connsiteY19592" fmla="*/ 416966 h 1447571"/>
                <a:gd name="connsiteX19593" fmla="*/ 1434568 w 2566912"/>
                <a:gd name="connsiteY19593" fmla="*/ 418300 h 1447571"/>
                <a:gd name="connsiteX19594" fmla="*/ 1437045 w 2566912"/>
                <a:gd name="connsiteY19594" fmla="*/ 414490 h 1447571"/>
                <a:gd name="connsiteX19595" fmla="*/ 1437616 w 2566912"/>
                <a:gd name="connsiteY19595" fmla="*/ 411823 h 1447571"/>
                <a:gd name="connsiteX19596" fmla="*/ 1437807 w 2566912"/>
                <a:gd name="connsiteY19596" fmla="*/ 410680 h 1447571"/>
                <a:gd name="connsiteX19597" fmla="*/ 1437521 w 2566912"/>
                <a:gd name="connsiteY19597" fmla="*/ 406203 h 1447571"/>
                <a:gd name="connsiteX19598" fmla="*/ 1440093 w 2566912"/>
                <a:gd name="connsiteY19598" fmla="*/ 405536 h 1447571"/>
                <a:gd name="connsiteX19599" fmla="*/ 1443808 w 2566912"/>
                <a:gd name="connsiteY19599" fmla="*/ 405441 h 1447571"/>
                <a:gd name="connsiteX19600" fmla="*/ 1446855 w 2566912"/>
                <a:gd name="connsiteY19600" fmla="*/ 405346 h 1447571"/>
                <a:gd name="connsiteX19601" fmla="*/ 1448760 w 2566912"/>
                <a:gd name="connsiteY19601" fmla="*/ 406298 h 1447571"/>
                <a:gd name="connsiteX19602" fmla="*/ 1449237 w 2566912"/>
                <a:gd name="connsiteY19602" fmla="*/ 407441 h 1447571"/>
                <a:gd name="connsiteX19603" fmla="*/ 1451046 w 2566912"/>
                <a:gd name="connsiteY19603" fmla="*/ 410108 h 1447571"/>
                <a:gd name="connsiteX19604" fmla="*/ 1451904 w 2566912"/>
                <a:gd name="connsiteY19604" fmla="*/ 410013 h 1447571"/>
                <a:gd name="connsiteX19605" fmla="*/ 1453809 w 2566912"/>
                <a:gd name="connsiteY19605" fmla="*/ 410013 h 1447571"/>
                <a:gd name="connsiteX19606" fmla="*/ 1458285 w 2566912"/>
                <a:gd name="connsiteY19606" fmla="*/ 411251 h 1447571"/>
                <a:gd name="connsiteX19607" fmla="*/ 1459048 w 2566912"/>
                <a:gd name="connsiteY19607" fmla="*/ 412013 h 1447571"/>
                <a:gd name="connsiteX19608" fmla="*/ 1460381 w 2566912"/>
                <a:gd name="connsiteY19608" fmla="*/ 413632 h 1447571"/>
                <a:gd name="connsiteX19609" fmla="*/ 1460667 w 2566912"/>
                <a:gd name="connsiteY19609" fmla="*/ 417442 h 1447571"/>
                <a:gd name="connsiteX19610" fmla="*/ 1461143 w 2566912"/>
                <a:gd name="connsiteY19610" fmla="*/ 418204 h 1447571"/>
                <a:gd name="connsiteX19611" fmla="*/ 1464668 w 2566912"/>
                <a:gd name="connsiteY19611" fmla="*/ 423443 h 1447571"/>
                <a:gd name="connsiteX19612" fmla="*/ 1465334 w 2566912"/>
                <a:gd name="connsiteY19612" fmla="*/ 423729 h 1447571"/>
                <a:gd name="connsiteX19613" fmla="*/ 1462096 w 2566912"/>
                <a:gd name="connsiteY19613" fmla="*/ 424872 h 1447571"/>
                <a:gd name="connsiteX19614" fmla="*/ 1462000 w 2566912"/>
                <a:gd name="connsiteY19614" fmla="*/ 425539 h 1447571"/>
                <a:gd name="connsiteX19615" fmla="*/ 1461810 w 2566912"/>
                <a:gd name="connsiteY19615" fmla="*/ 428015 h 1447571"/>
                <a:gd name="connsiteX19616" fmla="*/ 1458476 w 2566912"/>
                <a:gd name="connsiteY19616" fmla="*/ 429253 h 1447571"/>
                <a:gd name="connsiteX19617" fmla="*/ 1455619 w 2566912"/>
                <a:gd name="connsiteY19617" fmla="*/ 430301 h 1447571"/>
                <a:gd name="connsiteX19618" fmla="*/ 1452285 w 2566912"/>
                <a:gd name="connsiteY19618" fmla="*/ 429253 h 1447571"/>
                <a:gd name="connsiteX19619" fmla="*/ 1448856 w 2566912"/>
                <a:gd name="connsiteY19619" fmla="*/ 426110 h 1447571"/>
                <a:gd name="connsiteX19620" fmla="*/ 1445522 w 2566912"/>
                <a:gd name="connsiteY19620" fmla="*/ 425062 h 1447571"/>
                <a:gd name="connsiteX19621" fmla="*/ 1444569 w 2566912"/>
                <a:gd name="connsiteY19621" fmla="*/ 424872 h 1447571"/>
                <a:gd name="connsiteX19622" fmla="*/ 1442950 w 2566912"/>
                <a:gd name="connsiteY19622" fmla="*/ 422872 h 1447571"/>
                <a:gd name="connsiteX19623" fmla="*/ 1436283 w 2566912"/>
                <a:gd name="connsiteY19623" fmla="*/ 422110 h 1447571"/>
                <a:gd name="connsiteX19624" fmla="*/ 1435140 w 2566912"/>
                <a:gd name="connsiteY19624" fmla="*/ 422205 h 1447571"/>
                <a:gd name="connsiteX19625" fmla="*/ 1429425 w 2566912"/>
                <a:gd name="connsiteY19625" fmla="*/ 422681 h 1447571"/>
                <a:gd name="connsiteX19626" fmla="*/ 1426853 w 2566912"/>
                <a:gd name="connsiteY19626" fmla="*/ 424110 h 1447571"/>
                <a:gd name="connsiteX19627" fmla="*/ 1425996 w 2566912"/>
                <a:gd name="connsiteY19627" fmla="*/ 424777 h 1447571"/>
                <a:gd name="connsiteX19628" fmla="*/ 1422186 w 2566912"/>
                <a:gd name="connsiteY19628" fmla="*/ 425729 h 1447571"/>
                <a:gd name="connsiteX19629" fmla="*/ 1418280 w 2566912"/>
                <a:gd name="connsiteY19629" fmla="*/ 426682 h 1447571"/>
                <a:gd name="connsiteX19630" fmla="*/ 1414851 w 2566912"/>
                <a:gd name="connsiteY19630" fmla="*/ 428206 h 1447571"/>
                <a:gd name="connsiteX19631" fmla="*/ 1414756 w 2566912"/>
                <a:gd name="connsiteY19631" fmla="*/ 427539 h 1447571"/>
                <a:gd name="connsiteX19632" fmla="*/ 1466667 w 2566912"/>
                <a:gd name="connsiteY19632" fmla="*/ 423920 h 1447571"/>
                <a:gd name="connsiteX19633" fmla="*/ 1466858 w 2566912"/>
                <a:gd name="connsiteY19633" fmla="*/ 424015 h 1447571"/>
                <a:gd name="connsiteX19634" fmla="*/ 1468001 w 2566912"/>
                <a:gd name="connsiteY19634" fmla="*/ 424491 h 1447571"/>
                <a:gd name="connsiteX19635" fmla="*/ 1469335 w 2566912"/>
                <a:gd name="connsiteY19635" fmla="*/ 424967 h 1447571"/>
                <a:gd name="connsiteX19636" fmla="*/ 1471144 w 2566912"/>
                <a:gd name="connsiteY19636" fmla="*/ 425729 h 1447571"/>
                <a:gd name="connsiteX19637" fmla="*/ 1474383 w 2566912"/>
                <a:gd name="connsiteY19637" fmla="*/ 427444 h 1447571"/>
                <a:gd name="connsiteX19638" fmla="*/ 1478574 w 2566912"/>
                <a:gd name="connsiteY19638" fmla="*/ 426682 h 1447571"/>
                <a:gd name="connsiteX19639" fmla="*/ 1480765 w 2566912"/>
                <a:gd name="connsiteY19639" fmla="*/ 426301 h 1447571"/>
                <a:gd name="connsiteX19640" fmla="*/ 1483622 w 2566912"/>
                <a:gd name="connsiteY19640" fmla="*/ 427729 h 1447571"/>
                <a:gd name="connsiteX19641" fmla="*/ 1484670 w 2566912"/>
                <a:gd name="connsiteY19641" fmla="*/ 428682 h 1447571"/>
                <a:gd name="connsiteX19642" fmla="*/ 1487051 w 2566912"/>
                <a:gd name="connsiteY19642" fmla="*/ 431349 h 1447571"/>
                <a:gd name="connsiteX19643" fmla="*/ 1486956 w 2566912"/>
                <a:gd name="connsiteY19643" fmla="*/ 432397 h 1447571"/>
                <a:gd name="connsiteX19644" fmla="*/ 1486956 w 2566912"/>
                <a:gd name="connsiteY19644" fmla="*/ 438207 h 1447571"/>
                <a:gd name="connsiteX19645" fmla="*/ 1487718 w 2566912"/>
                <a:gd name="connsiteY19645" fmla="*/ 439826 h 1447571"/>
                <a:gd name="connsiteX19646" fmla="*/ 1489718 w 2566912"/>
                <a:gd name="connsiteY19646" fmla="*/ 442588 h 1447571"/>
                <a:gd name="connsiteX19647" fmla="*/ 1491242 w 2566912"/>
                <a:gd name="connsiteY19647" fmla="*/ 443541 h 1447571"/>
                <a:gd name="connsiteX19648" fmla="*/ 1492194 w 2566912"/>
                <a:gd name="connsiteY19648" fmla="*/ 444208 h 1447571"/>
                <a:gd name="connsiteX19649" fmla="*/ 1493719 w 2566912"/>
                <a:gd name="connsiteY19649" fmla="*/ 445636 h 1447571"/>
                <a:gd name="connsiteX19650" fmla="*/ 1495719 w 2566912"/>
                <a:gd name="connsiteY19650" fmla="*/ 447541 h 1447571"/>
                <a:gd name="connsiteX19651" fmla="*/ 1497910 w 2566912"/>
                <a:gd name="connsiteY19651" fmla="*/ 450304 h 1447571"/>
                <a:gd name="connsiteX19652" fmla="*/ 1497052 w 2566912"/>
                <a:gd name="connsiteY19652" fmla="*/ 453733 h 1447571"/>
                <a:gd name="connsiteX19653" fmla="*/ 1495624 w 2566912"/>
                <a:gd name="connsiteY19653" fmla="*/ 453828 h 1447571"/>
                <a:gd name="connsiteX19654" fmla="*/ 1490671 w 2566912"/>
                <a:gd name="connsiteY19654" fmla="*/ 454876 h 1447571"/>
                <a:gd name="connsiteX19655" fmla="*/ 1490575 w 2566912"/>
                <a:gd name="connsiteY19655" fmla="*/ 455638 h 1447571"/>
                <a:gd name="connsiteX19656" fmla="*/ 1490861 w 2566912"/>
                <a:gd name="connsiteY19656" fmla="*/ 457257 h 1447571"/>
                <a:gd name="connsiteX19657" fmla="*/ 1491528 w 2566912"/>
                <a:gd name="connsiteY19657" fmla="*/ 459353 h 1447571"/>
                <a:gd name="connsiteX19658" fmla="*/ 1492099 w 2566912"/>
                <a:gd name="connsiteY19658" fmla="*/ 461353 h 1447571"/>
                <a:gd name="connsiteX19659" fmla="*/ 1491337 w 2566912"/>
                <a:gd name="connsiteY19659" fmla="*/ 462210 h 1447571"/>
                <a:gd name="connsiteX19660" fmla="*/ 1488194 w 2566912"/>
                <a:gd name="connsiteY19660" fmla="*/ 466211 h 1447571"/>
                <a:gd name="connsiteX19661" fmla="*/ 1487623 w 2566912"/>
                <a:gd name="connsiteY19661" fmla="*/ 467639 h 1447571"/>
                <a:gd name="connsiteX19662" fmla="*/ 1486765 w 2566912"/>
                <a:gd name="connsiteY19662" fmla="*/ 470116 h 1447571"/>
                <a:gd name="connsiteX19663" fmla="*/ 1484574 w 2566912"/>
                <a:gd name="connsiteY19663" fmla="*/ 473164 h 1447571"/>
                <a:gd name="connsiteX19664" fmla="*/ 1478384 w 2566912"/>
                <a:gd name="connsiteY19664" fmla="*/ 473354 h 1447571"/>
                <a:gd name="connsiteX19665" fmla="*/ 1473526 w 2566912"/>
                <a:gd name="connsiteY19665" fmla="*/ 472211 h 1447571"/>
                <a:gd name="connsiteX19666" fmla="*/ 1470954 w 2566912"/>
                <a:gd name="connsiteY19666" fmla="*/ 471545 h 1447571"/>
                <a:gd name="connsiteX19667" fmla="*/ 1467715 w 2566912"/>
                <a:gd name="connsiteY19667" fmla="*/ 471354 h 1447571"/>
                <a:gd name="connsiteX19668" fmla="*/ 1464382 w 2566912"/>
                <a:gd name="connsiteY19668" fmla="*/ 471163 h 1447571"/>
                <a:gd name="connsiteX19669" fmla="*/ 1462667 w 2566912"/>
                <a:gd name="connsiteY19669" fmla="*/ 470306 h 1447571"/>
                <a:gd name="connsiteX19670" fmla="*/ 1459619 w 2566912"/>
                <a:gd name="connsiteY19670" fmla="*/ 468973 h 1447571"/>
                <a:gd name="connsiteX19671" fmla="*/ 1454285 w 2566912"/>
                <a:gd name="connsiteY19671" fmla="*/ 468973 h 1447571"/>
                <a:gd name="connsiteX19672" fmla="*/ 1449713 w 2566912"/>
                <a:gd name="connsiteY19672" fmla="*/ 468306 h 1447571"/>
                <a:gd name="connsiteX19673" fmla="*/ 1447141 w 2566912"/>
                <a:gd name="connsiteY19673" fmla="*/ 468973 h 1447571"/>
                <a:gd name="connsiteX19674" fmla="*/ 1443617 w 2566912"/>
                <a:gd name="connsiteY19674" fmla="*/ 469830 h 1447571"/>
                <a:gd name="connsiteX19675" fmla="*/ 1437236 w 2566912"/>
                <a:gd name="connsiteY19675" fmla="*/ 471449 h 1447571"/>
                <a:gd name="connsiteX19676" fmla="*/ 1435902 w 2566912"/>
                <a:gd name="connsiteY19676" fmla="*/ 468115 h 1447571"/>
                <a:gd name="connsiteX19677" fmla="*/ 1435235 w 2566912"/>
                <a:gd name="connsiteY19677" fmla="*/ 466782 h 1447571"/>
                <a:gd name="connsiteX19678" fmla="*/ 1437140 w 2566912"/>
                <a:gd name="connsiteY19678" fmla="*/ 462496 h 1447571"/>
                <a:gd name="connsiteX19679" fmla="*/ 1438569 w 2566912"/>
                <a:gd name="connsiteY19679" fmla="*/ 459638 h 1447571"/>
                <a:gd name="connsiteX19680" fmla="*/ 1436187 w 2566912"/>
                <a:gd name="connsiteY19680" fmla="*/ 455257 h 1447571"/>
                <a:gd name="connsiteX19681" fmla="*/ 1436093 w 2566912"/>
                <a:gd name="connsiteY19681" fmla="*/ 453733 h 1447571"/>
                <a:gd name="connsiteX19682" fmla="*/ 1436187 w 2566912"/>
                <a:gd name="connsiteY19682" fmla="*/ 452875 h 1447571"/>
                <a:gd name="connsiteX19683" fmla="*/ 1436283 w 2566912"/>
                <a:gd name="connsiteY19683" fmla="*/ 450780 h 1447571"/>
                <a:gd name="connsiteX19684" fmla="*/ 1441712 w 2566912"/>
                <a:gd name="connsiteY19684" fmla="*/ 450780 h 1447571"/>
                <a:gd name="connsiteX19685" fmla="*/ 1444569 w 2566912"/>
                <a:gd name="connsiteY19685" fmla="*/ 447446 h 1447571"/>
                <a:gd name="connsiteX19686" fmla="*/ 1445141 w 2566912"/>
                <a:gd name="connsiteY19686" fmla="*/ 446494 h 1447571"/>
                <a:gd name="connsiteX19687" fmla="*/ 1447617 w 2566912"/>
                <a:gd name="connsiteY19687" fmla="*/ 445446 h 1447571"/>
                <a:gd name="connsiteX19688" fmla="*/ 1448094 w 2566912"/>
                <a:gd name="connsiteY19688" fmla="*/ 445351 h 1447571"/>
                <a:gd name="connsiteX19689" fmla="*/ 1450665 w 2566912"/>
                <a:gd name="connsiteY19689" fmla="*/ 441922 h 1447571"/>
                <a:gd name="connsiteX19690" fmla="*/ 1450856 w 2566912"/>
                <a:gd name="connsiteY19690" fmla="*/ 441541 h 1447571"/>
                <a:gd name="connsiteX19691" fmla="*/ 1451808 w 2566912"/>
                <a:gd name="connsiteY19691" fmla="*/ 438016 h 1447571"/>
                <a:gd name="connsiteX19692" fmla="*/ 1454571 w 2566912"/>
                <a:gd name="connsiteY19692" fmla="*/ 435254 h 1447571"/>
                <a:gd name="connsiteX19693" fmla="*/ 1456476 w 2566912"/>
                <a:gd name="connsiteY19693" fmla="*/ 431063 h 1447571"/>
                <a:gd name="connsiteX19694" fmla="*/ 1459048 w 2566912"/>
                <a:gd name="connsiteY19694" fmla="*/ 430111 h 1447571"/>
                <a:gd name="connsiteX19695" fmla="*/ 1462762 w 2566912"/>
                <a:gd name="connsiteY19695" fmla="*/ 428682 h 1447571"/>
                <a:gd name="connsiteX19696" fmla="*/ 1462953 w 2566912"/>
                <a:gd name="connsiteY19696" fmla="*/ 428587 h 1447571"/>
                <a:gd name="connsiteX19697" fmla="*/ 1463048 w 2566912"/>
                <a:gd name="connsiteY19697" fmla="*/ 428396 h 1447571"/>
                <a:gd name="connsiteX19698" fmla="*/ 1463239 w 2566912"/>
                <a:gd name="connsiteY19698" fmla="*/ 425348 h 1447571"/>
                <a:gd name="connsiteX19699" fmla="*/ 1466953 w 2566912"/>
                <a:gd name="connsiteY19699" fmla="*/ 424491 h 1447571"/>
                <a:gd name="connsiteX19700" fmla="*/ 1466667 w 2566912"/>
                <a:gd name="connsiteY19700" fmla="*/ 423920 h 1447571"/>
                <a:gd name="connsiteX19701" fmla="*/ 1416471 w 2566912"/>
                <a:gd name="connsiteY19701" fmla="*/ 433159 h 1447571"/>
                <a:gd name="connsiteX19702" fmla="*/ 1415614 w 2566912"/>
                <a:gd name="connsiteY19702" fmla="*/ 430206 h 1447571"/>
                <a:gd name="connsiteX19703" fmla="*/ 1415137 w 2566912"/>
                <a:gd name="connsiteY19703" fmla="*/ 428777 h 1447571"/>
                <a:gd name="connsiteX19704" fmla="*/ 1418757 w 2566912"/>
                <a:gd name="connsiteY19704" fmla="*/ 427158 h 1447571"/>
                <a:gd name="connsiteX19705" fmla="*/ 1422471 w 2566912"/>
                <a:gd name="connsiteY19705" fmla="*/ 426205 h 1447571"/>
                <a:gd name="connsiteX19706" fmla="*/ 1426662 w 2566912"/>
                <a:gd name="connsiteY19706" fmla="*/ 425062 h 1447571"/>
                <a:gd name="connsiteX19707" fmla="*/ 1427520 w 2566912"/>
                <a:gd name="connsiteY19707" fmla="*/ 424396 h 1447571"/>
                <a:gd name="connsiteX19708" fmla="*/ 1429615 w 2566912"/>
                <a:gd name="connsiteY19708" fmla="*/ 423157 h 1447571"/>
                <a:gd name="connsiteX19709" fmla="*/ 1435140 w 2566912"/>
                <a:gd name="connsiteY19709" fmla="*/ 422681 h 1447571"/>
                <a:gd name="connsiteX19710" fmla="*/ 1436378 w 2566912"/>
                <a:gd name="connsiteY19710" fmla="*/ 422586 h 1447571"/>
                <a:gd name="connsiteX19711" fmla="*/ 1442188 w 2566912"/>
                <a:gd name="connsiteY19711" fmla="*/ 422872 h 1447571"/>
                <a:gd name="connsiteX19712" fmla="*/ 1444474 w 2566912"/>
                <a:gd name="connsiteY19712" fmla="*/ 425348 h 1447571"/>
                <a:gd name="connsiteX19713" fmla="*/ 1445522 w 2566912"/>
                <a:gd name="connsiteY19713" fmla="*/ 425539 h 1447571"/>
                <a:gd name="connsiteX19714" fmla="*/ 1448380 w 2566912"/>
                <a:gd name="connsiteY19714" fmla="*/ 426396 h 1447571"/>
                <a:gd name="connsiteX19715" fmla="*/ 1451999 w 2566912"/>
                <a:gd name="connsiteY19715" fmla="*/ 429634 h 1447571"/>
                <a:gd name="connsiteX19716" fmla="*/ 1455428 w 2566912"/>
                <a:gd name="connsiteY19716" fmla="*/ 430778 h 1447571"/>
                <a:gd name="connsiteX19717" fmla="*/ 1454094 w 2566912"/>
                <a:gd name="connsiteY19717" fmla="*/ 434207 h 1447571"/>
                <a:gd name="connsiteX19718" fmla="*/ 1450856 w 2566912"/>
                <a:gd name="connsiteY19718" fmla="*/ 437731 h 1447571"/>
                <a:gd name="connsiteX19719" fmla="*/ 1449999 w 2566912"/>
                <a:gd name="connsiteY19719" fmla="*/ 440969 h 1447571"/>
                <a:gd name="connsiteX19720" fmla="*/ 1449809 w 2566912"/>
                <a:gd name="connsiteY19720" fmla="*/ 441350 h 1447571"/>
                <a:gd name="connsiteX19721" fmla="*/ 1447713 w 2566912"/>
                <a:gd name="connsiteY19721" fmla="*/ 444303 h 1447571"/>
                <a:gd name="connsiteX19722" fmla="*/ 1447332 w 2566912"/>
                <a:gd name="connsiteY19722" fmla="*/ 444398 h 1447571"/>
                <a:gd name="connsiteX19723" fmla="*/ 1444379 w 2566912"/>
                <a:gd name="connsiteY19723" fmla="*/ 445827 h 1447571"/>
                <a:gd name="connsiteX19724" fmla="*/ 1443712 w 2566912"/>
                <a:gd name="connsiteY19724" fmla="*/ 446875 h 1447571"/>
                <a:gd name="connsiteX19725" fmla="*/ 1441712 w 2566912"/>
                <a:gd name="connsiteY19725" fmla="*/ 449732 h 1447571"/>
                <a:gd name="connsiteX19726" fmla="*/ 1436187 w 2566912"/>
                <a:gd name="connsiteY19726" fmla="*/ 449732 h 1447571"/>
                <a:gd name="connsiteX19727" fmla="*/ 1434664 w 2566912"/>
                <a:gd name="connsiteY19727" fmla="*/ 445636 h 1447571"/>
                <a:gd name="connsiteX19728" fmla="*/ 1431615 w 2566912"/>
                <a:gd name="connsiteY19728" fmla="*/ 443446 h 1447571"/>
                <a:gd name="connsiteX19729" fmla="*/ 1431425 w 2566912"/>
                <a:gd name="connsiteY19729" fmla="*/ 443350 h 1447571"/>
                <a:gd name="connsiteX19730" fmla="*/ 1429901 w 2566912"/>
                <a:gd name="connsiteY19730" fmla="*/ 443732 h 1447571"/>
                <a:gd name="connsiteX19731" fmla="*/ 1429520 w 2566912"/>
                <a:gd name="connsiteY19731" fmla="*/ 439636 h 1447571"/>
                <a:gd name="connsiteX19732" fmla="*/ 1426472 w 2566912"/>
                <a:gd name="connsiteY19732" fmla="*/ 437921 h 1447571"/>
                <a:gd name="connsiteX19733" fmla="*/ 1421138 w 2566912"/>
                <a:gd name="connsiteY19733" fmla="*/ 436778 h 1447571"/>
                <a:gd name="connsiteX19734" fmla="*/ 1415137 w 2566912"/>
                <a:gd name="connsiteY19734" fmla="*/ 434778 h 1447571"/>
                <a:gd name="connsiteX19735" fmla="*/ 1416471 w 2566912"/>
                <a:gd name="connsiteY19735" fmla="*/ 433159 h 1447571"/>
                <a:gd name="connsiteX19736" fmla="*/ 1403993 w 2566912"/>
                <a:gd name="connsiteY19736" fmla="*/ 444970 h 1447571"/>
                <a:gd name="connsiteX19737" fmla="*/ 1405231 w 2566912"/>
                <a:gd name="connsiteY19737" fmla="*/ 444303 h 1447571"/>
                <a:gd name="connsiteX19738" fmla="*/ 1407994 w 2566912"/>
                <a:gd name="connsiteY19738" fmla="*/ 442588 h 1447571"/>
                <a:gd name="connsiteX19739" fmla="*/ 1410660 w 2566912"/>
                <a:gd name="connsiteY19739" fmla="*/ 439540 h 1447571"/>
                <a:gd name="connsiteX19740" fmla="*/ 1413232 w 2566912"/>
                <a:gd name="connsiteY19740" fmla="*/ 436492 h 1447571"/>
                <a:gd name="connsiteX19741" fmla="*/ 1413613 w 2566912"/>
                <a:gd name="connsiteY19741" fmla="*/ 436111 h 1447571"/>
                <a:gd name="connsiteX19742" fmla="*/ 1414375 w 2566912"/>
                <a:gd name="connsiteY19742" fmla="*/ 435445 h 1447571"/>
                <a:gd name="connsiteX19743" fmla="*/ 1420757 w 2566912"/>
                <a:gd name="connsiteY19743" fmla="*/ 437636 h 1447571"/>
                <a:gd name="connsiteX19744" fmla="*/ 1426186 w 2566912"/>
                <a:gd name="connsiteY19744" fmla="*/ 438778 h 1447571"/>
                <a:gd name="connsiteX19745" fmla="*/ 1428472 w 2566912"/>
                <a:gd name="connsiteY19745" fmla="*/ 439826 h 1447571"/>
                <a:gd name="connsiteX19746" fmla="*/ 1428853 w 2566912"/>
                <a:gd name="connsiteY19746" fmla="*/ 443922 h 1447571"/>
                <a:gd name="connsiteX19747" fmla="*/ 1428282 w 2566912"/>
                <a:gd name="connsiteY19747" fmla="*/ 444017 h 1447571"/>
                <a:gd name="connsiteX19748" fmla="*/ 1426091 w 2566912"/>
                <a:gd name="connsiteY19748" fmla="*/ 445160 h 1447571"/>
                <a:gd name="connsiteX19749" fmla="*/ 1403898 w 2566912"/>
                <a:gd name="connsiteY19749" fmla="*/ 445065 h 1447571"/>
                <a:gd name="connsiteX19750" fmla="*/ 1403993 w 2566912"/>
                <a:gd name="connsiteY19750" fmla="*/ 444970 h 1447571"/>
                <a:gd name="connsiteX19751" fmla="*/ 1371799 w 2566912"/>
                <a:gd name="connsiteY19751" fmla="*/ 455352 h 1447571"/>
                <a:gd name="connsiteX19752" fmla="*/ 1371608 w 2566912"/>
                <a:gd name="connsiteY19752" fmla="*/ 452209 h 1447571"/>
                <a:gd name="connsiteX19753" fmla="*/ 1373799 w 2566912"/>
                <a:gd name="connsiteY19753" fmla="*/ 451351 h 1447571"/>
                <a:gd name="connsiteX19754" fmla="*/ 1375323 w 2566912"/>
                <a:gd name="connsiteY19754" fmla="*/ 449446 h 1447571"/>
                <a:gd name="connsiteX19755" fmla="*/ 1375799 w 2566912"/>
                <a:gd name="connsiteY19755" fmla="*/ 448684 h 1447571"/>
                <a:gd name="connsiteX19756" fmla="*/ 1380276 w 2566912"/>
                <a:gd name="connsiteY19756" fmla="*/ 448018 h 1447571"/>
                <a:gd name="connsiteX19757" fmla="*/ 1383324 w 2566912"/>
                <a:gd name="connsiteY19757" fmla="*/ 445160 h 1447571"/>
                <a:gd name="connsiteX19758" fmla="*/ 1384181 w 2566912"/>
                <a:gd name="connsiteY19758" fmla="*/ 444112 h 1447571"/>
                <a:gd name="connsiteX19759" fmla="*/ 1386562 w 2566912"/>
                <a:gd name="connsiteY19759" fmla="*/ 442970 h 1447571"/>
                <a:gd name="connsiteX19760" fmla="*/ 1389229 w 2566912"/>
                <a:gd name="connsiteY19760" fmla="*/ 441636 h 1447571"/>
                <a:gd name="connsiteX19761" fmla="*/ 1396754 w 2566912"/>
                <a:gd name="connsiteY19761" fmla="*/ 441065 h 1447571"/>
                <a:gd name="connsiteX19762" fmla="*/ 1399707 w 2566912"/>
                <a:gd name="connsiteY19762" fmla="*/ 445255 h 1447571"/>
                <a:gd name="connsiteX19763" fmla="*/ 1400374 w 2566912"/>
                <a:gd name="connsiteY19763" fmla="*/ 445827 h 1447571"/>
                <a:gd name="connsiteX19764" fmla="*/ 1402660 w 2566912"/>
                <a:gd name="connsiteY19764" fmla="*/ 445541 h 1447571"/>
                <a:gd name="connsiteX19765" fmla="*/ 1402660 w 2566912"/>
                <a:gd name="connsiteY19765" fmla="*/ 445732 h 1447571"/>
                <a:gd name="connsiteX19766" fmla="*/ 1426377 w 2566912"/>
                <a:gd name="connsiteY19766" fmla="*/ 445922 h 1447571"/>
                <a:gd name="connsiteX19767" fmla="*/ 1428758 w 2566912"/>
                <a:gd name="connsiteY19767" fmla="*/ 444779 h 1447571"/>
                <a:gd name="connsiteX19768" fmla="*/ 1431330 w 2566912"/>
                <a:gd name="connsiteY19768" fmla="*/ 444112 h 1447571"/>
                <a:gd name="connsiteX19769" fmla="*/ 1433901 w 2566912"/>
                <a:gd name="connsiteY19769" fmla="*/ 445922 h 1447571"/>
                <a:gd name="connsiteX19770" fmla="*/ 1435426 w 2566912"/>
                <a:gd name="connsiteY19770" fmla="*/ 450018 h 1447571"/>
                <a:gd name="connsiteX19771" fmla="*/ 1435235 w 2566912"/>
                <a:gd name="connsiteY19771" fmla="*/ 452399 h 1447571"/>
                <a:gd name="connsiteX19772" fmla="*/ 1435140 w 2566912"/>
                <a:gd name="connsiteY19772" fmla="*/ 453161 h 1447571"/>
                <a:gd name="connsiteX19773" fmla="*/ 1435426 w 2566912"/>
                <a:gd name="connsiteY19773" fmla="*/ 455352 h 1447571"/>
                <a:gd name="connsiteX19774" fmla="*/ 1437616 w 2566912"/>
                <a:gd name="connsiteY19774" fmla="*/ 459067 h 1447571"/>
                <a:gd name="connsiteX19775" fmla="*/ 1436283 w 2566912"/>
                <a:gd name="connsiteY19775" fmla="*/ 461734 h 1447571"/>
                <a:gd name="connsiteX19776" fmla="*/ 1434378 w 2566912"/>
                <a:gd name="connsiteY19776" fmla="*/ 466687 h 1447571"/>
                <a:gd name="connsiteX19777" fmla="*/ 1435044 w 2566912"/>
                <a:gd name="connsiteY19777" fmla="*/ 468115 h 1447571"/>
                <a:gd name="connsiteX19778" fmla="*/ 1436759 w 2566912"/>
                <a:gd name="connsiteY19778" fmla="*/ 472878 h 1447571"/>
                <a:gd name="connsiteX19779" fmla="*/ 1437712 w 2566912"/>
                <a:gd name="connsiteY19779" fmla="*/ 478307 h 1447571"/>
                <a:gd name="connsiteX19780" fmla="*/ 1439235 w 2566912"/>
                <a:gd name="connsiteY19780" fmla="*/ 484117 h 1447571"/>
                <a:gd name="connsiteX19781" fmla="*/ 1438950 w 2566912"/>
                <a:gd name="connsiteY19781" fmla="*/ 484689 h 1447571"/>
                <a:gd name="connsiteX19782" fmla="*/ 1435330 w 2566912"/>
                <a:gd name="connsiteY19782" fmla="*/ 487832 h 1447571"/>
                <a:gd name="connsiteX19783" fmla="*/ 1435044 w 2566912"/>
                <a:gd name="connsiteY19783" fmla="*/ 488880 h 1447571"/>
                <a:gd name="connsiteX19784" fmla="*/ 1433806 w 2566912"/>
                <a:gd name="connsiteY19784" fmla="*/ 492309 h 1447571"/>
                <a:gd name="connsiteX19785" fmla="*/ 1433425 w 2566912"/>
                <a:gd name="connsiteY19785" fmla="*/ 492595 h 1447571"/>
                <a:gd name="connsiteX19786" fmla="*/ 1431902 w 2566912"/>
                <a:gd name="connsiteY19786" fmla="*/ 494881 h 1447571"/>
                <a:gd name="connsiteX19787" fmla="*/ 1431044 w 2566912"/>
                <a:gd name="connsiteY19787" fmla="*/ 498500 h 1447571"/>
                <a:gd name="connsiteX19788" fmla="*/ 1430377 w 2566912"/>
                <a:gd name="connsiteY19788" fmla="*/ 499453 h 1447571"/>
                <a:gd name="connsiteX19789" fmla="*/ 1429901 w 2566912"/>
                <a:gd name="connsiteY19789" fmla="*/ 500215 h 1447571"/>
                <a:gd name="connsiteX19790" fmla="*/ 1426853 w 2566912"/>
                <a:gd name="connsiteY19790" fmla="*/ 499072 h 1447571"/>
                <a:gd name="connsiteX19791" fmla="*/ 1425139 w 2566912"/>
                <a:gd name="connsiteY19791" fmla="*/ 495357 h 1447571"/>
                <a:gd name="connsiteX19792" fmla="*/ 1424472 w 2566912"/>
                <a:gd name="connsiteY19792" fmla="*/ 495166 h 1447571"/>
                <a:gd name="connsiteX19793" fmla="*/ 1420567 w 2566912"/>
                <a:gd name="connsiteY19793" fmla="*/ 494976 h 1447571"/>
                <a:gd name="connsiteX19794" fmla="*/ 1419042 w 2566912"/>
                <a:gd name="connsiteY19794" fmla="*/ 496024 h 1447571"/>
                <a:gd name="connsiteX19795" fmla="*/ 1417043 w 2566912"/>
                <a:gd name="connsiteY19795" fmla="*/ 497167 h 1447571"/>
                <a:gd name="connsiteX19796" fmla="*/ 1415137 w 2566912"/>
                <a:gd name="connsiteY19796" fmla="*/ 498024 h 1447571"/>
                <a:gd name="connsiteX19797" fmla="*/ 1411803 w 2566912"/>
                <a:gd name="connsiteY19797" fmla="*/ 499357 h 1447571"/>
                <a:gd name="connsiteX19798" fmla="*/ 1411803 w 2566912"/>
                <a:gd name="connsiteY19798" fmla="*/ 499357 h 1447571"/>
                <a:gd name="connsiteX19799" fmla="*/ 1408851 w 2566912"/>
                <a:gd name="connsiteY19799" fmla="*/ 496309 h 1447571"/>
                <a:gd name="connsiteX19800" fmla="*/ 1404469 w 2566912"/>
                <a:gd name="connsiteY19800" fmla="*/ 495643 h 1447571"/>
                <a:gd name="connsiteX19801" fmla="*/ 1402469 w 2566912"/>
                <a:gd name="connsiteY19801" fmla="*/ 492499 h 1447571"/>
                <a:gd name="connsiteX19802" fmla="*/ 1401517 w 2566912"/>
                <a:gd name="connsiteY19802" fmla="*/ 491452 h 1447571"/>
                <a:gd name="connsiteX19803" fmla="*/ 1396944 w 2566912"/>
                <a:gd name="connsiteY19803" fmla="*/ 489070 h 1447571"/>
                <a:gd name="connsiteX19804" fmla="*/ 1395421 w 2566912"/>
                <a:gd name="connsiteY19804" fmla="*/ 488594 h 1447571"/>
                <a:gd name="connsiteX19805" fmla="*/ 1390849 w 2566912"/>
                <a:gd name="connsiteY19805" fmla="*/ 487451 h 1447571"/>
                <a:gd name="connsiteX19806" fmla="*/ 1384277 w 2566912"/>
                <a:gd name="connsiteY19806" fmla="*/ 484117 h 1447571"/>
                <a:gd name="connsiteX19807" fmla="*/ 1380086 w 2566912"/>
                <a:gd name="connsiteY19807" fmla="*/ 482974 h 1447571"/>
                <a:gd name="connsiteX19808" fmla="*/ 1376942 w 2566912"/>
                <a:gd name="connsiteY19808" fmla="*/ 481736 h 1447571"/>
                <a:gd name="connsiteX19809" fmla="*/ 1377037 w 2566912"/>
                <a:gd name="connsiteY19809" fmla="*/ 480022 h 1447571"/>
                <a:gd name="connsiteX19810" fmla="*/ 1376085 w 2566912"/>
                <a:gd name="connsiteY19810" fmla="*/ 477355 h 1447571"/>
                <a:gd name="connsiteX19811" fmla="*/ 1375608 w 2566912"/>
                <a:gd name="connsiteY19811" fmla="*/ 476307 h 1447571"/>
                <a:gd name="connsiteX19812" fmla="*/ 1374085 w 2566912"/>
                <a:gd name="connsiteY19812" fmla="*/ 474211 h 1447571"/>
                <a:gd name="connsiteX19813" fmla="*/ 1372560 w 2566912"/>
                <a:gd name="connsiteY19813" fmla="*/ 472211 h 1447571"/>
                <a:gd name="connsiteX19814" fmla="*/ 1372180 w 2566912"/>
                <a:gd name="connsiteY19814" fmla="*/ 468401 h 1447571"/>
                <a:gd name="connsiteX19815" fmla="*/ 1370751 w 2566912"/>
                <a:gd name="connsiteY19815" fmla="*/ 464305 h 1447571"/>
                <a:gd name="connsiteX19816" fmla="*/ 1369989 w 2566912"/>
                <a:gd name="connsiteY19816" fmla="*/ 461829 h 1447571"/>
                <a:gd name="connsiteX19817" fmla="*/ 1369894 w 2566912"/>
                <a:gd name="connsiteY19817" fmla="*/ 461067 h 1447571"/>
                <a:gd name="connsiteX19818" fmla="*/ 1371322 w 2566912"/>
                <a:gd name="connsiteY19818" fmla="*/ 458971 h 1447571"/>
                <a:gd name="connsiteX19819" fmla="*/ 1371799 w 2566912"/>
                <a:gd name="connsiteY19819" fmla="*/ 455352 h 1447571"/>
                <a:gd name="connsiteX19820" fmla="*/ 1466763 w 2566912"/>
                <a:gd name="connsiteY19820" fmla="*/ 525266 h 1447571"/>
                <a:gd name="connsiteX19821" fmla="*/ 1466096 w 2566912"/>
                <a:gd name="connsiteY19821" fmla="*/ 524599 h 1447571"/>
                <a:gd name="connsiteX19822" fmla="*/ 1467525 w 2566912"/>
                <a:gd name="connsiteY19822" fmla="*/ 522313 h 1447571"/>
                <a:gd name="connsiteX19823" fmla="*/ 1467144 w 2566912"/>
                <a:gd name="connsiteY19823" fmla="*/ 514883 h 1447571"/>
                <a:gd name="connsiteX19824" fmla="*/ 1464477 w 2566912"/>
                <a:gd name="connsiteY19824" fmla="*/ 512407 h 1447571"/>
                <a:gd name="connsiteX19825" fmla="*/ 1463048 w 2566912"/>
                <a:gd name="connsiteY19825" fmla="*/ 508882 h 1447571"/>
                <a:gd name="connsiteX19826" fmla="*/ 1463048 w 2566912"/>
                <a:gd name="connsiteY19826" fmla="*/ 508692 h 1447571"/>
                <a:gd name="connsiteX19827" fmla="*/ 1459524 w 2566912"/>
                <a:gd name="connsiteY19827" fmla="*/ 507073 h 1447571"/>
                <a:gd name="connsiteX19828" fmla="*/ 1462476 w 2566912"/>
                <a:gd name="connsiteY19828" fmla="*/ 504882 h 1447571"/>
                <a:gd name="connsiteX19829" fmla="*/ 1467620 w 2566912"/>
                <a:gd name="connsiteY19829" fmla="*/ 505549 h 1447571"/>
                <a:gd name="connsiteX19830" fmla="*/ 1471906 w 2566912"/>
                <a:gd name="connsiteY19830" fmla="*/ 508311 h 1447571"/>
                <a:gd name="connsiteX19831" fmla="*/ 1472573 w 2566912"/>
                <a:gd name="connsiteY19831" fmla="*/ 509645 h 1447571"/>
                <a:gd name="connsiteX19832" fmla="*/ 1474478 w 2566912"/>
                <a:gd name="connsiteY19832" fmla="*/ 512978 h 1447571"/>
                <a:gd name="connsiteX19833" fmla="*/ 1475812 w 2566912"/>
                <a:gd name="connsiteY19833" fmla="*/ 514121 h 1447571"/>
                <a:gd name="connsiteX19834" fmla="*/ 1478764 w 2566912"/>
                <a:gd name="connsiteY19834" fmla="*/ 517074 h 1447571"/>
                <a:gd name="connsiteX19835" fmla="*/ 1476002 w 2566912"/>
                <a:gd name="connsiteY19835" fmla="*/ 520503 h 1447571"/>
                <a:gd name="connsiteX19836" fmla="*/ 1475240 w 2566912"/>
                <a:gd name="connsiteY19836" fmla="*/ 521265 h 1447571"/>
                <a:gd name="connsiteX19837" fmla="*/ 1472573 w 2566912"/>
                <a:gd name="connsiteY19837" fmla="*/ 525742 h 1447571"/>
                <a:gd name="connsiteX19838" fmla="*/ 1472192 w 2566912"/>
                <a:gd name="connsiteY19838" fmla="*/ 526980 h 1447571"/>
                <a:gd name="connsiteX19839" fmla="*/ 1470858 w 2566912"/>
                <a:gd name="connsiteY19839" fmla="*/ 532409 h 1447571"/>
                <a:gd name="connsiteX19840" fmla="*/ 1470096 w 2566912"/>
                <a:gd name="connsiteY19840" fmla="*/ 532314 h 1447571"/>
                <a:gd name="connsiteX19841" fmla="*/ 1469620 w 2566912"/>
                <a:gd name="connsiteY19841" fmla="*/ 532790 h 1447571"/>
                <a:gd name="connsiteX19842" fmla="*/ 1468001 w 2566912"/>
                <a:gd name="connsiteY19842" fmla="*/ 531076 h 1447571"/>
                <a:gd name="connsiteX19843" fmla="*/ 1467810 w 2566912"/>
                <a:gd name="connsiteY19843" fmla="*/ 527456 h 1447571"/>
                <a:gd name="connsiteX19844" fmla="*/ 1466763 w 2566912"/>
                <a:gd name="connsiteY19844" fmla="*/ 525266 h 1447571"/>
                <a:gd name="connsiteX19845" fmla="*/ 1462286 w 2566912"/>
                <a:gd name="connsiteY19845" fmla="*/ 509168 h 1447571"/>
                <a:gd name="connsiteX19846" fmla="*/ 1464096 w 2566912"/>
                <a:gd name="connsiteY19846" fmla="*/ 513074 h 1447571"/>
                <a:gd name="connsiteX19847" fmla="*/ 1466287 w 2566912"/>
                <a:gd name="connsiteY19847" fmla="*/ 515074 h 1447571"/>
                <a:gd name="connsiteX19848" fmla="*/ 1466858 w 2566912"/>
                <a:gd name="connsiteY19848" fmla="*/ 521646 h 1447571"/>
                <a:gd name="connsiteX19849" fmla="*/ 1465144 w 2566912"/>
                <a:gd name="connsiteY19849" fmla="*/ 524789 h 1447571"/>
                <a:gd name="connsiteX19850" fmla="*/ 1466001 w 2566912"/>
                <a:gd name="connsiteY19850" fmla="*/ 525742 h 1447571"/>
                <a:gd name="connsiteX19851" fmla="*/ 1466763 w 2566912"/>
                <a:gd name="connsiteY19851" fmla="*/ 527075 h 1447571"/>
                <a:gd name="connsiteX19852" fmla="*/ 1467049 w 2566912"/>
                <a:gd name="connsiteY19852" fmla="*/ 531076 h 1447571"/>
                <a:gd name="connsiteX19853" fmla="*/ 1468859 w 2566912"/>
                <a:gd name="connsiteY19853" fmla="*/ 533076 h 1447571"/>
                <a:gd name="connsiteX19854" fmla="*/ 1468001 w 2566912"/>
                <a:gd name="connsiteY19854" fmla="*/ 535076 h 1447571"/>
                <a:gd name="connsiteX19855" fmla="*/ 1467525 w 2566912"/>
                <a:gd name="connsiteY19855" fmla="*/ 536219 h 1447571"/>
                <a:gd name="connsiteX19856" fmla="*/ 1466953 w 2566912"/>
                <a:gd name="connsiteY19856" fmla="*/ 539839 h 1447571"/>
                <a:gd name="connsiteX19857" fmla="*/ 1466953 w 2566912"/>
                <a:gd name="connsiteY19857" fmla="*/ 541077 h 1447571"/>
                <a:gd name="connsiteX19858" fmla="*/ 1465715 w 2566912"/>
                <a:gd name="connsiteY19858" fmla="*/ 544220 h 1447571"/>
                <a:gd name="connsiteX19859" fmla="*/ 1459143 w 2566912"/>
                <a:gd name="connsiteY19859" fmla="*/ 546601 h 1447571"/>
                <a:gd name="connsiteX19860" fmla="*/ 1455999 w 2566912"/>
                <a:gd name="connsiteY19860" fmla="*/ 549173 h 1447571"/>
                <a:gd name="connsiteX19861" fmla="*/ 1453999 w 2566912"/>
                <a:gd name="connsiteY19861" fmla="*/ 551269 h 1447571"/>
                <a:gd name="connsiteX19862" fmla="*/ 1449332 w 2566912"/>
                <a:gd name="connsiteY19862" fmla="*/ 553174 h 1447571"/>
                <a:gd name="connsiteX19863" fmla="*/ 1443998 w 2566912"/>
                <a:gd name="connsiteY19863" fmla="*/ 551840 h 1447571"/>
                <a:gd name="connsiteX19864" fmla="*/ 1439998 w 2566912"/>
                <a:gd name="connsiteY19864" fmla="*/ 551364 h 1447571"/>
                <a:gd name="connsiteX19865" fmla="*/ 1438378 w 2566912"/>
                <a:gd name="connsiteY19865" fmla="*/ 551269 h 1447571"/>
                <a:gd name="connsiteX19866" fmla="*/ 1435044 w 2566912"/>
                <a:gd name="connsiteY19866" fmla="*/ 548887 h 1447571"/>
                <a:gd name="connsiteX19867" fmla="*/ 1432758 w 2566912"/>
                <a:gd name="connsiteY19867" fmla="*/ 547649 h 1447571"/>
                <a:gd name="connsiteX19868" fmla="*/ 1431711 w 2566912"/>
                <a:gd name="connsiteY19868" fmla="*/ 547173 h 1447571"/>
                <a:gd name="connsiteX19869" fmla="*/ 1428472 w 2566912"/>
                <a:gd name="connsiteY19869" fmla="*/ 544792 h 1447571"/>
                <a:gd name="connsiteX19870" fmla="*/ 1428377 w 2566912"/>
                <a:gd name="connsiteY19870" fmla="*/ 544696 h 1447571"/>
                <a:gd name="connsiteX19871" fmla="*/ 1424186 w 2566912"/>
                <a:gd name="connsiteY19871" fmla="*/ 543077 h 1447571"/>
                <a:gd name="connsiteX19872" fmla="*/ 1423138 w 2566912"/>
                <a:gd name="connsiteY19872" fmla="*/ 542791 h 1447571"/>
                <a:gd name="connsiteX19873" fmla="*/ 1421710 w 2566912"/>
                <a:gd name="connsiteY19873" fmla="*/ 538696 h 1447571"/>
                <a:gd name="connsiteX19874" fmla="*/ 1419233 w 2566912"/>
                <a:gd name="connsiteY19874" fmla="*/ 535933 h 1447571"/>
                <a:gd name="connsiteX19875" fmla="*/ 1418757 w 2566912"/>
                <a:gd name="connsiteY19875" fmla="*/ 532886 h 1447571"/>
                <a:gd name="connsiteX19876" fmla="*/ 1418662 w 2566912"/>
                <a:gd name="connsiteY19876" fmla="*/ 531457 h 1447571"/>
                <a:gd name="connsiteX19877" fmla="*/ 1418566 w 2566912"/>
                <a:gd name="connsiteY19877" fmla="*/ 530790 h 1447571"/>
                <a:gd name="connsiteX19878" fmla="*/ 1417899 w 2566912"/>
                <a:gd name="connsiteY19878" fmla="*/ 528218 h 1447571"/>
                <a:gd name="connsiteX19879" fmla="*/ 1420471 w 2566912"/>
                <a:gd name="connsiteY19879" fmla="*/ 525075 h 1447571"/>
                <a:gd name="connsiteX19880" fmla="*/ 1421424 w 2566912"/>
                <a:gd name="connsiteY19880" fmla="*/ 524122 h 1447571"/>
                <a:gd name="connsiteX19881" fmla="*/ 1422471 w 2566912"/>
                <a:gd name="connsiteY19881" fmla="*/ 520408 h 1447571"/>
                <a:gd name="connsiteX19882" fmla="*/ 1422757 w 2566912"/>
                <a:gd name="connsiteY19882" fmla="*/ 518979 h 1447571"/>
                <a:gd name="connsiteX19883" fmla="*/ 1426091 w 2566912"/>
                <a:gd name="connsiteY19883" fmla="*/ 515455 h 1447571"/>
                <a:gd name="connsiteX19884" fmla="*/ 1430663 w 2566912"/>
                <a:gd name="connsiteY19884" fmla="*/ 513645 h 1447571"/>
                <a:gd name="connsiteX19885" fmla="*/ 1432949 w 2566912"/>
                <a:gd name="connsiteY19885" fmla="*/ 509168 h 1447571"/>
                <a:gd name="connsiteX19886" fmla="*/ 1437807 w 2566912"/>
                <a:gd name="connsiteY19886" fmla="*/ 508501 h 1447571"/>
                <a:gd name="connsiteX19887" fmla="*/ 1438950 w 2566912"/>
                <a:gd name="connsiteY19887" fmla="*/ 509168 h 1447571"/>
                <a:gd name="connsiteX19888" fmla="*/ 1442950 w 2566912"/>
                <a:gd name="connsiteY19888" fmla="*/ 510978 h 1447571"/>
                <a:gd name="connsiteX19889" fmla="*/ 1446570 w 2566912"/>
                <a:gd name="connsiteY19889" fmla="*/ 510787 h 1447571"/>
                <a:gd name="connsiteX19890" fmla="*/ 1448189 w 2566912"/>
                <a:gd name="connsiteY19890" fmla="*/ 510216 h 1447571"/>
                <a:gd name="connsiteX19891" fmla="*/ 1449999 w 2566912"/>
                <a:gd name="connsiteY19891" fmla="*/ 509645 h 1447571"/>
                <a:gd name="connsiteX19892" fmla="*/ 1454380 w 2566912"/>
                <a:gd name="connsiteY19892" fmla="*/ 508787 h 1447571"/>
                <a:gd name="connsiteX19893" fmla="*/ 1454761 w 2566912"/>
                <a:gd name="connsiteY19893" fmla="*/ 508692 h 1447571"/>
                <a:gd name="connsiteX19894" fmla="*/ 1458476 w 2566912"/>
                <a:gd name="connsiteY19894" fmla="*/ 507358 h 1447571"/>
                <a:gd name="connsiteX19895" fmla="*/ 1462286 w 2566912"/>
                <a:gd name="connsiteY19895" fmla="*/ 509168 h 1447571"/>
                <a:gd name="connsiteX19896" fmla="*/ 1428472 w 2566912"/>
                <a:gd name="connsiteY19896" fmla="*/ 550316 h 1447571"/>
                <a:gd name="connsiteX19897" fmla="*/ 1429234 w 2566912"/>
                <a:gd name="connsiteY19897" fmla="*/ 551174 h 1447571"/>
                <a:gd name="connsiteX19898" fmla="*/ 1430187 w 2566912"/>
                <a:gd name="connsiteY19898" fmla="*/ 552316 h 1447571"/>
                <a:gd name="connsiteX19899" fmla="*/ 1431711 w 2566912"/>
                <a:gd name="connsiteY19899" fmla="*/ 557460 h 1447571"/>
                <a:gd name="connsiteX19900" fmla="*/ 1430853 w 2566912"/>
                <a:gd name="connsiteY19900" fmla="*/ 559365 h 1447571"/>
                <a:gd name="connsiteX19901" fmla="*/ 1430187 w 2566912"/>
                <a:gd name="connsiteY19901" fmla="*/ 560889 h 1447571"/>
                <a:gd name="connsiteX19902" fmla="*/ 1429806 w 2566912"/>
                <a:gd name="connsiteY19902" fmla="*/ 561556 h 1447571"/>
                <a:gd name="connsiteX19903" fmla="*/ 1429234 w 2566912"/>
                <a:gd name="connsiteY19903" fmla="*/ 562984 h 1447571"/>
                <a:gd name="connsiteX19904" fmla="*/ 1427044 w 2566912"/>
                <a:gd name="connsiteY19904" fmla="*/ 563651 h 1447571"/>
                <a:gd name="connsiteX19905" fmla="*/ 1426282 w 2566912"/>
                <a:gd name="connsiteY19905" fmla="*/ 564128 h 1447571"/>
                <a:gd name="connsiteX19906" fmla="*/ 1424567 w 2566912"/>
                <a:gd name="connsiteY19906" fmla="*/ 565080 h 1447571"/>
                <a:gd name="connsiteX19907" fmla="*/ 1424758 w 2566912"/>
                <a:gd name="connsiteY19907" fmla="*/ 564318 h 1447571"/>
                <a:gd name="connsiteX19908" fmla="*/ 1425139 w 2566912"/>
                <a:gd name="connsiteY19908" fmla="*/ 563556 h 1447571"/>
                <a:gd name="connsiteX19909" fmla="*/ 1425329 w 2566912"/>
                <a:gd name="connsiteY19909" fmla="*/ 561175 h 1447571"/>
                <a:gd name="connsiteX19910" fmla="*/ 1422757 w 2566912"/>
                <a:gd name="connsiteY19910" fmla="*/ 559841 h 1447571"/>
                <a:gd name="connsiteX19911" fmla="*/ 1420662 w 2566912"/>
                <a:gd name="connsiteY19911" fmla="*/ 558793 h 1447571"/>
                <a:gd name="connsiteX19912" fmla="*/ 1419138 w 2566912"/>
                <a:gd name="connsiteY19912" fmla="*/ 557365 h 1447571"/>
                <a:gd name="connsiteX19913" fmla="*/ 1417899 w 2566912"/>
                <a:gd name="connsiteY19913" fmla="*/ 557650 h 1447571"/>
                <a:gd name="connsiteX19914" fmla="*/ 1417137 w 2566912"/>
                <a:gd name="connsiteY19914" fmla="*/ 558698 h 1447571"/>
                <a:gd name="connsiteX19915" fmla="*/ 1416376 w 2566912"/>
                <a:gd name="connsiteY19915" fmla="*/ 559651 h 1447571"/>
                <a:gd name="connsiteX19916" fmla="*/ 1415518 w 2566912"/>
                <a:gd name="connsiteY19916" fmla="*/ 559746 h 1447571"/>
                <a:gd name="connsiteX19917" fmla="*/ 1412185 w 2566912"/>
                <a:gd name="connsiteY19917" fmla="*/ 560603 h 1447571"/>
                <a:gd name="connsiteX19918" fmla="*/ 1410280 w 2566912"/>
                <a:gd name="connsiteY19918" fmla="*/ 557936 h 1447571"/>
                <a:gd name="connsiteX19919" fmla="*/ 1408184 w 2566912"/>
                <a:gd name="connsiteY19919" fmla="*/ 555841 h 1447571"/>
                <a:gd name="connsiteX19920" fmla="*/ 1407803 w 2566912"/>
                <a:gd name="connsiteY19920" fmla="*/ 555460 h 1447571"/>
                <a:gd name="connsiteX19921" fmla="*/ 1408565 w 2566912"/>
                <a:gd name="connsiteY19921" fmla="*/ 554221 h 1447571"/>
                <a:gd name="connsiteX19922" fmla="*/ 1408279 w 2566912"/>
                <a:gd name="connsiteY19922" fmla="*/ 552031 h 1447571"/>
                <a:gd name="connsiteX19923" fmla="*/ 1407994 w 2566912"/>
                <a:gd name="connsiteY19923" fmla="*/ 549554 h 1447571"/>
                <a:gd name="connsiteX19924" fmla="*/ 1406374 w 2566912"/>
                <a:gd name="connsiteY19924" fmla="*/ 547173 h 1447571"/>
                <a:gd name="connsiteX19925" fmla="*/ 1404755 w 2566912"/>
                <a:gd name="connsiteY19925" fmla="*/ 545078 h 1447571"/>
                <a:gd name="connsiteX19926" fmla="*/ 1405422 w 2566912"/>
                <a:gd name="connsiteY19926" fmla="*/ 542125 h 1447571"/>
                <a:gd name="connsiteX19927" fmla="*/ 1405708 w 2566912"/>
                <a:gd name="connsiteY19927" fmla="*/ 541172 h 1447571"/>
                <a:gd name="connsiteX19928" fmla="*/ 1405803 w 2566912"/>
                <a:gd name="connsiteY19928" fmla="*/ 538410 h 1447571"/>
                <a:gd name="connsiteX19929" fmla="*/ 1405326 w 2566912"/>
                <a:gd name="connsiteY19929" fmla="*/ 536981 h 1447571"/>
                <a:gd name="connsiteX19930" fmla="*/ 1406374 w 2566912"/>
                <a:gd name="connsiteY19930" fmla="*/ 536981 h 1447571"/>
                <a:gd name="connsiteX19931" fmla="*/ 1408279 w 2566912"/>
                <a:gd name="connsiteY19931" fmla="*/ 537267 h 1447571"/>
                <a:gd name="connsiteX19932" fmla="*/ 1409327 w 2566912"/>
                <a:gd name="connsiteY19932" fmla="*/ 538791 h 1447571"/>
                <a:gd name="connsiteX19933" fmla="*/ 1411042 w 2566912"/>
                <a:gd name="connsiteY19933" fmla="*/ 540982 h 1447571"/>
                <a:gd name="connsiteX19934" fmla="*/ 1416471 w 2566912"/>
                <a:gd name="connsiteY19934" fmla="*/ 541934 h 1447571"/>
                <a:gd name="connsiteX19935" fmla="*/ 1422567 w 2566912"/>
                <a:gd name="connsiteY19935" fmla="*/ 543649 h 1447571"/>
                <a:gd name="connsiteX19936" fmla="*/ 1422567 w 2566912"/>
                <a:gd name="connsiteY19936" fmla="*/ 543744 h 1447571"/>
                <a:gd name="connsiteX19937" fmla="*/ 1422757 w 2566912"/>
                <a:gd name="connsiteY19937" fmla="*/ 543744 h 1447571"/>
                <a:gd name="connsiteX19938" fmla="*/ 1424091 w 2566912"/>
                <a:gd name="connsiteY19938" fmla="*/ 544030 h 1447571"/>
                <a:gd name="connsiteX19939" fmla="*/ 1427996 w 2566912"/>
                <a:gd name="connsiteY19939" fmla="*/ 545554 h 1447571"/>
                <a:gd name="connsiteX19940" fmla="*/ 1428949 w 2566912"/>
                <a:gd name="connsiteY19940" fmla="*/ 546411 h 1447571"/>
                <a:gd name="connsiteX19941" fmla="*/ 1428377 w 2566912"/>
                <a:gd name="connsiteY19941" fmla="*/ 548030 h 1447571"/>
                <a:gd name="connsiteX19942" fmla="*/ 1428472 w 2566912"/>
                <a:gd name="connsiteY19942" fmla="*/ 550316 h 1447571"/>
                <a:gd name="connsiteX19943" fmla="*/ 1418852 w 2566912"/>
                <a:gd name="connsiteY19943" fmla="*/ 567461 h 1447571"/>
                <a:gd name="connsiteX19944" fmla="*/ 1419233 w 2566912"/>
                <a:gd name="connsiteY19944" fmla="*/ 567175 h 1447571"/>
                <a:gd name="connsiteX19945" fmla="*/ 1420852 w 2566912"/>
                <a:gd name="connsiteY19945" fmla="*/ 566318 h 1447571"/>
                <a:gd name="connsiteX19946" fmla="*/ 1422471 w 2566912"/>
                <a:gd name="connsiteY19946" fmla="*/ 566128 h 1447571"/>
                <a:gd name="connsiteX19947" fmla="*/ 1424186 w 2566912"/>
                <a:gd name="connsiteY19947" fmla="*/ 565937 h 1447571"/>
                <a:gd name="connsiteX19948" fmla="*/ 1426853 w 2566912"/>
                <a:gd name="connsiteY19948" fmla="*/ 564604 h 1447571"/>
                <a:gd name="connsiteX19949" fmla="*/ 1427615 w 2566912"/>
                <a:gd name="connsiteY19949" fmla="*/ 564128 h 1447571"/>
                <a:gd name="connsiteX19950" fmla="*/ 1429425 w 2566912"/>
                <a:gd name="connsiteY19950" fmla="*/ 563556 h 1447571"/>
                <a:gd name="connsiteX19951" fmla="*/ 1429520 w 2566912"/>
                <a:gd name="connsiteY19951" fmla="*/ 563842 h 1447571"/>
                <a:gd name="connsiteX19952" fmla="*/ 1430282 w 2566912"/>
                <a:gd name="connsiteY19952" fmla="*/ 565747 h 1447571"/>
                <a:gd name="connsiteX19953" fmla="*/ 1431425 w 2566912"/>
                <a:gd name="connsiteY19953" fmla="*/ 569080 h 1447571"/>
                <a:gd name="connsiteX19954" fmla="*/ 1431902 w 2566912"/>
                <a:gd name="connsiteY19954" fmla="*/ 570319 h 1447571"/>
                <a:gd name="connsiteX19955" fmla="*/ 1431996 w 2566912"/>
                <a:gd name="connsiteY19955" fmla="*/ 574605 h 1447571"/>
                <a:gd name="connsiteX19956" fmla="*/ 1430092 w 2566912"/>
                <a:gd name="connsiteY19956" fmla="*/ 576700 h 1447571"/>
                <a:gd name="connsiteX19957" fmla="*/ 1427901 w 2566912"/>
                <a:gd name="connsiteY19957" fmla="*/ 576700 h 1447571"/>
                <a:gd name="connsiteX19958" fmla="*/ 1423233 w 2566912"/>
                <a:gd name="connsiteY19958" fmla="*/ 576986 h 1447571"/>
                <a:gd name="connsiteX19959" fmla="*/ 1422186 w 2566912"/>
                <a:gd name="connsiteY19959" fmla="*/ 577939 h 1447571"/>
                <a:gd name="connsiteX19960" fmla="*/ 1420757 w 2566912"/>
                <a:gd name="connsiteY19960" fmla="*/ 579177 h 1447571"/>
                <a:gd name="connsiteX19961" fmla="*/ 1418280 w 2566912"/>
                <a:gd name="connsiteY19961" fmla="*/ 579653 h 1447571"/>
                <a:gd name="connsiteX19962" fmla="*/ 1416757 w 2566912"/>
                <a:gd name="connsiteY19962" fmla="*/ 574795 h 1447571"/>
                <a:gd name="connsiteX19963" fmla="*/ 1416566 w 2566912"/>
                <a:gd name="connsiteY19963" fmla="*/ 574224 h 1447571"/>
                <a:gd name="connsiteX19964" fmla="*/ 1415994 w 2566912"/>
                <a:gd name="connsiteY19964" fmla="*/ 569938 h 1447571"/>
                <a:gd name="connsiteX19965" fmla="*/ 1418852 w 2566912"/>
                <a:gd name="connsiteY19965" fmla="*/ 567461 h 1447571"/>
                <a:gd name="connsiteX19966" fmla="*/ 1415899 w 2566912"/>
                <a:gd name="connsiteY19966" fmla="*/ 568985 h 1447571"/>
                <a:gd name="connsiteX19967" fmla="*/ 1415233 w 2566912"/>
                <a:gd name="connsiteY19967" fmla="*/ 566413 h 1447571"/>
                <a:gd name="connsiteX19968" fmla="*/ 1414947 w 2566912"/>
                <a:gd name="connsiteY19968" fmla="*/ 565461 h 1447571"/>
                <a:gd name="connsiteX19969" fmla="*/ 1413328 w 2566912"/>
                <a:gd name="connsiteY19969" fmla="*/ 563175 h 1447571"/>
                <a:gd name="connsiteX19970" fmla="*/ 1411423 w 2566912"/>
                <a:gd name="connsiteY19970" fmla="*/ 563366 h 1447571"/>
                <a:gd name="connsiteX19971" fmla="*/ 1412470 w 2566912"/>
                <a:gd name="connsiteY19971" fmla="*/ 561365 h 1447571"/>
                <a:gd name="connsiteX19972" fmla="*/ 1415614 w 2566912"/>
                <a:gd name="connsiteY19972" fmla="*/ 560413 h 1447571"/>
                <a:gd name="connsiteX19973" fmla="*/ 1416661 w 2566912"/>
                <a:gd name="connsiteY19973" fmla="*/ 560317 h 1447571"/>
                <a:gd name="connsiteX19974" fmla="*/ 1418090 w 2566912"/>
                <a:gd name="connsiteY19974" fmla="*/ 558889 h 1447571"/>
                <a:gd name="connsiteX19975" fmla="*/ 1418662 w 2566912"/>
                <a:gd name="connsiteY19975" fmla="*/ 558127 h 1447571"/>
                <a:gd name="connsiteX19976" fmla="*/ 1419042 w 2566912"/>
                <a:gd name="connsiteY19976" fmla="*/ 558032 h 1447571"/>
                <a:gd name="connsiteX19977" fmla="*/ 1419995 w 2566912"/>
                <a:gd name="connsiteY19977" fmla="*/ 558984 h 1447571"/>
                <a:gd name="connsiteX19978" fmla="*/ 1422471 w 2566912"/>
                <a:gd name="connsiteY19978" fmla="*/ 560508 h 1447571"/>
                <a:gd name="connsiteX19979" fmla="*/ 1424758 w 2566912"/>
                <a:gd name="connsiteY19979" fmla="*/ 561651 h 1447571"/>
                <a:gd name="connsiteX19980" fmla="*/ 1424376 w 2566912"/>
                <a:gd name="connsiteY19980" fmla="*/ 563080 h 1447571"/>
                <a:gd name="connsiteX19981" fmla="*/ 1423900 w 2566912"/>
                <a:gd name="connsiteY19981" fmla="*/ 563937 h 1447571"/>
                <a:gd name="connsiteX19982" fmla="*/ 1423615 w 2566912"/>
                <a:gd name="connsiteY19982" fmla="*/ 565175 h 1447571"/>
                <a:gd name="connsiteX19983" fmla="*/ 1422377 w 2566912"/>
                <a:gd name="connsiteY19983" fmla="*/ 565270 h 1447571"/>
                <a:gd name="connsiteX19984" fmla="*/ 1420662 w 2566912"/>
                <a:gd name="connsiteY19984" fmla="*/ 565461 h 1447571"/>
                <a:gd name="connsiteX19985" fmla="*/ 1418662 w 2566912"/>
                <a:gd name="connsiteY19985" fmla="*/ 566413 h 1447571"/>
                <a:gd name="connsiteX19986" fmla="*/ 1418280 w 2566912"/>
                <a:gd name="connsiteY19986" fmla="*/ 566699 h 1447571"/>
                <a:gd name="connsiteX19987" fmla="*/ 1415899 w 2566912"/>
                <a:gd name="connsiteY19987" fmla="*/ 568985 h 1447571"/>
                <a:gd name="connsiteX19988" fmla="*/ 1404946 w 2566912"/>
                <a:gd name="connsiteY19988" fmla="*/ 536219 h 1447571"/>
                <a:gd name="connsiteX19989" fmla="*/ 1404850 w 2566912"/>
                <a:gd name="connsiteY19989" fmla="*/ 535933 h 1447571"/>
                <a:gd name="connsiteX19990" fmla="*/ 1404755 w 2566912"/>
                <a:gd name="connsiteY19990" fmla="*/ 536029 h 1447571"/>
                <a:gd name="connsiteX19991" fmla="*/ 1403707 w 2566912"/>
                <a:gd name="connsiteY19991" fmla="*/ 533743 h 1447571"/>
                <a:gd name="connsiteX19992" fmla="*/ 1407898 w 2566912"/>
                <a:gd name="connsiteY19992" fmla="*/ 533171 h 1447571"/>
                <a:gd name="connsiteX19993" fmla="*/ 1410851 w 2566912"/>
                <a:gd name="connsiteY19993" fmla="*/ 531838 h 1447571"/>
                <a:gd name="connsiteX19994" fmla="*/ 1412375 w 2566912"/>
                <a:gd name="connsiteY19994" fmla="*/ 531076 h 1447571"/>
                <a:gd name="connsiteX19995" fmla="*/ 1417709 w 2566912"/>
                <a:gd name="connsiteY19995" fmla="*/ 529837 h 1447571"/>
                <a:gd name="connsiteX19996" fmla="*/ 1417995 w 2566912"/>
                <a:gd name="connsiteY19996" fmla="*/ 531171 h 1447571"/>
                <a:gd name="connsiteX19997" fmla="*/ 1418090 w 2566912"/>
                <a:gd name="connsiteY19997" fmla="*/ 531838 h 1447571"/>
                <a:gd name="connsiteX19998" fmla="*/ 1418090 w 2566912"/>
                <a:gd name="connsiteY19998" fmla="*/ 533171 h 1447571"/>
                <a:gd name="connsiteX19999" fmla="*/ 1418852 w 2566912"/>
                <a:gd name="connsiteY19999" fmla="*/ 536886 h 1447571"/>
                <a:gd name="connsiteX20000" fmla="*/ 1421138 w 2566912"/>
                <a:gd name="connsiteY20000" fmla="*/ 539458 h 1447571"/>
                <a:gd name="connsiteX20001" fmla="*/ 1422377 w 2566912"/>
                <a:gd name="connsiteY20001" fmla="*/ 542887 h 1447571"/>
                <a:gd name="connsiteX20002" fmla="*/ 1416757 w 2566912"/>
                <a:gd name="connsiteY20002" fmla="*/ 541363 h 1447571"/>
                <a:gd name="connsiteX20003" fmla="*/ 1411613 w 2566912"/>
                <a:gd name="connsiteY20003" fmla="*/ 540505 h 1447571"/>
                <a:gd name="connsiteX20004" fmla="*/ 1410089 w 2566912"/>
                <a:gd name="connsiteY20004" fmla="*/ 538600 h 1447571"/>
                <a:gd name="connsiteX20005" fmla="*/ 1408851 w 2566912"/>
                <a:gd name="connsiteY20005" fmla="*/ 536886 h 1447571"/>
                <a:gd name="connsiteX20006" fmla="*/ 1406374 w 2566912"/>
                <a:gd name="connsiteY20006" fmla="*/ 536410 h 1447571"/>
                <a:gd name="connsiteX20007" fmla="*/ 1404946 w 2566912"/>
                <a:gd name="connsiteY20007" fmla="*/ 536219 h 1447571"/>
                <a:gd name="connsiteX20008" fmla="*/ 1404946 w 2566912"/>
                <a:gd name="connsiteY20008" fmla="*/ 536219 h 1447571"/>
                <a:gd name="connsiteX20009" fmla="*/ 1430377 w 2566912"/>
                <a:gd name="connsiteY20009" fmla="*/ 513074 h 1447571"/>
                <a:gd name="connsiteX20010" fmla="*/ 1425996 w 2566912"/>
                <a:gd name="connsiteY20010" fmla="*/ 514788 h 1447571"/>
                <a:gd name="connsiteX20011" fmla="*/ 1425805 w 2566912"/>
                <a:gd name="connsiteY20011" fmla="*/ 514883 h 1447571"/>
                <a:gd name="connsiteX20012" fmla="*/ 1422090 w 2566912"/>
                <a:gd name="connsiteY20012" fmla="*/ 518979 h 1447571"/>
                <a:gd name="connsiteX20013" fmla="*/ 1421805 w 2566912"/>
                <a:gd name="connsiteY20013" fmla="*/ 520408 h 1447571"/>
                <a:gd name="connsiteX20014" fmla="*/ 1420948 w 2566912"/>
                <a:gd name="connsiteY20014" fmla="*/ 523741 h 1447571"/>
                <a:gd name="connsiteX20015" fmla="*/ 1420090 w 2566912"/>
                <a:gd name="connsiteY20015" fmla="*/ 524599 h 1447571"/>
                <a:gd name="connsiteX20016" fmla="*/ 1417328 w 2566912"/>
                <a:gd name="connsiteY20016" fmla="*/ 528599 h 1447571"/>
                <a:gd name="connsiteX20017" fmla="*/ 1417423 w 2566912"/>
                <a:gd name="connsiteY20017" fmla="*/ 528790 h 1447571"/>
                <a:gd name="connsiteX20018" fmla="*/ 1411899 w 2566912"/>
                <a:gd name="connsiteY20018" fmla="*/ 530123 h 1447571"/>
                <a:gd name="connsiteX20019" fmla="*/ 1410280 w 2566912"/>
                <a:gd name="connsiteY20019" fmla="*/ 530885 h 1447571"/>
                <a:gd name="connsiteX20020" fmla="*/ 1407518 w 2566912"/>
                <a:gd name="connsiteY20020" fmla="*/ 532124 h 1447571"/>
                <a:gd name="connsiteX20021" fmla="*/ 1403517 w 2566912"/>
                <a:gd name="connsiteY20021" fmla="*/ 532695 h 1447571"/>
                <a:gd name="connsiteX20022" fmla="*/ 1403327 w 2566912"/>
                <a:gd name="connsiteY20022" fmla="*/ 530599 h 1447571"/>
                <a:gd name="connsiteX20023" fmla="*/ 1403803 w 2566912"/>
                <a:gd name="connsiteY20023" fmla="*/ 523170 h 1447571"/>
                <a:gd name="connsiteX20024" fmla="*/ 1405422 w 2566912"/>
                <a:gd name="connsiteY20024" fmla="*/ 519360 h 1447571"/>
                <a:gd name="connsiteX20025" fmla="*/ 1406565 w 2566912"/>
                <a:gd name="connsiteY20025" fmla="*/ 516788 h 1447571"/>
                <a:gd name="connsiteX20026" fmla="*/ 1402660 w 2566912"/>
                <a:gd name="connsiteY20026" fmla="*/ 513264 h 1447571"/>
                <a:gd name="connsiteX20027" fmla="*/ 1404660 w 2566912"/>
                <a:gd name="connsiteY20027" fmla="*/ 512788 h 1447571"/>
                <a:gd name="connsiteX20028" fmla="*/ 1409422 w 2566912"/>
                <a:gd name="connsiteY20028" fmla="*/ 510216 h 1447571"/>
                <a:gd name="connsiteX20029" fmla="*/ 1413708 w 2566912"/>
                <a:gd name="connsiteY20029" fmla="*/ 508501 h 1447571"/>
                <a:gd name="connsiteX20030" fmla="*/ 1416280 w 2566912"/>
                <a:gd name="connsiteY20030" fmla="*/ 508501 h 1447571"/>
                <a:gd name="connsiteX20031" fmla="*/ 1417328 w 2566912"/>
                <a:gd name="connsiteY20031" fmla="*/ 508501 h 1447571"/>
                <a:gd name="connsiteX20032" fmla="*/ 1419805 w 2566912"/>
                <a:gd name="connsiteY20032" fmla="*/ 506025 h 1447571"/>
                <a:gd name="connsiteX20033" fmla="*/ 1421138 w 2566912"/>
                <a:gd name="connsiteY20033" fmla="*/ 507168 h 1447571"/>
                <a:gd name="connsiteX20034" fmla="*/ 1422377 w 2566912"/>
                <a:gd name="connsiteY20034" fmla="*/ 508216 h 1447571"/>
                <a:gd name="connsiteX20035" fmla="*/ 1426662 w 2566912"/>
                <a:gd name="connsiteY20035" fmla="*/ 506978 h 1447571"/>
                <a:gd name="connsiteX20036" fmla="*/ 1428472 w 2566912"/>
                <a:gd name="connsiteY20036" fmla="*/ 506025 h 1447571"/>
                <a:gd name="connsiteX20037" fmla="*/ 1432282 w 2566912"/>
                <a:gd name="connsiteY20037" fmla="*/ 508978 h 1447571"/>
                <a:gd name="connsiteX20038" fmla="*/ 1430377 w 2566912"/>
                <a:gd name="connsiteY20038" fmla="*/ 513074 h 1447571"/>
                <a:gd name="connsiteX20039" fmla="*/ 1402564 w 2566912"/>
                <a:gd name="connsiteY20039" fmla="*/ 532886 h 1447571"/>
                <a:gd name="connsiteX20040" fmla="*/ 1399992 w 2566912"/>
                <a:gd name="connsiteY20040" fmla="*/ 532504 h 1447571"/>
                <a:gd name="connsiteX20041" fmla="*/ 1397993 w 2566912"/>
                <a:gd name="connsiteY20041" fmla="*/ 532314 h 1447571"/>
                <a:gd name="connsiteX20042" fmla="*/ 1396849 w 2566912"/>
                <a:gd name="connsiteY20042" fmla="*/ 532409 h 1447571"/>
                <a:gd name="connsiteX20043" fmla="*/ 1393802 w 2566912"/>
                <a:gd name="connsiteY20043" fmla="*/ 532028 h 1447571"/>
                <a:gd name="connsiteX20044" fmla="*/ 1390372 w 2566912"/>
                <a:gd name="connsiteY20044" fmla="*/ 528980 h 1447571"/>
                <a:gd name="connsiteX20045" fmla="*/ 1389420 w 2566912"/>
                <a:gd name="connsiteY20045" fmla="*/ 527933 h 1447571"/>
                <a:gd name="connsiteX20046" fmla="*/ 1386086 w 2566912"/>
                <a:gd name="connsiteY20046" fmla="*/ 523456 h 1447571"/>
                <a:gd name="connsiteX20047" fmla="*/ 1384562 w 2566912"/>
                <a:gd name="connsiteY20047" fmla="*/ 522027 h 1447571"/>
                <a:gd name="connsiteX20048" fmla="*/ 1386658 w 2566912"/>
                <a:gd name="connsiteY20048" fmla="*/ 518407 h 1447571"/>
                <a:gd name="connsiteX20049" fmla="*/ 1388277 w 2566912"/>
                <a:gd name="connsiteY20049" fmla="*/ 516503 h 1447571"/>
                <a:gd name="connsiteX20050" fmla="*/ 1389324 w 2566912"/>
                <a:gd name="connsiteY20050" fmla="*/ 515455 h 1447571"/>
                <a:gd name="connsiteX20051" fmla="*/ 1389801 w 2566912"/>
                <a:gd name="connsiteY20051" fmla="*/ 512026 h 1447571"/>
                <a:gd name="connsiteX20052" fmla="*/ 1389801 w 2566912"/>
                <a:gd name="connsiteY20052" fmla="*/ 512026 h 1447571"/>
                <a:gd name="connsiteX20053" fmla="*/ 1391706 w 2566912"/>
                <a:gd name="connsiteY20053" fmla="*/ 512216 h 1447571"/>
                <a:gd name="connsiteX20054" fmla="*/ 1398849 w 2566912"/>
                <a:gd name="connsiteY20054" fmla="*/ 512883 h 1447571"/>
                <a:gd name="connsiteX20055" fmla="*/ 1400564 w 2566912"/>
                <a:gd name="connsiteY20055" fmla="*/ 513645 h 1447571"/>
                <a:gd name="connsiteX20056" fmla="*/ 1400564 w 2566912"/>
                <a:gd name="connsiteY20056" fmla="*/ 513836 h 1447571"/>
                <a:gd name="connsiteX20057" fmla="*/ 1400945 w 2566912"/>
                <a:gd name="connsiteY20057" fmla="*/ 513836 h 1447571"/>
                <a:gd name="connsiteX20058" fmla="*/ 1405517 w 2566912"/>
                <a:gd name="connsiteY20058" fmla="*/ 516979 h 1447571"/>
                <a:gd name="connsiteX20059" fmla="*/ 1404374 w 2566912"/>
                <a:gd name="connsiteY20059" fmla="*/ 519455 h 1447571"/>
                <a:gd name="connsiteX20060" fmla="*/ 1402755 w 2566912"/>
                <a:gd name="connsiteY20060" fmla="*/ 523551 h 1447571"/>
                <a:gd name="connsiteX20061" fmla="*/ 1402278 w 2566912"/>
                <a:gd name="connsiteY20061" fmla="*/ 530980 h 1447571"/>
                <a:gd name="connsiteX20062" fmla="*/ 1402564 w 2566912"/>
                <a:gd name="connsiteY20062" fmla="*/ 532886 h 1447571"/>
                <a:gd name="connsiteX20063" fmla="*/ 1335889 w 2566912"/>
                <a:gd name="connsiteY20063" fmla="*/ 521170 h 1447571"/>
                <a:gd name="connsiteX20064" fmla="*/ 1334460 w 2566912"/>
                <a:gd name="connsiteY20064" fmla="*/ 521455 h 1447571"/>
                <a:gd name="connsiteX20065" fmla="*/ 1335032 w 2566912"/>
                <a:gd name="connsiteY20065" fmla="*/ 519550 h 1447571"/>
                <a:gd name="connsiteX20066" fmla="*/ 1335699 w 2566912"/>
                <a:gd name="connsiteY20066" fmla="*/ 519836 h 1447571"/>
                <a:gd name="connsiteX20067" fmla="*/ 1335603 w 2566912"/>
                <a:gd name="connsiteY20067" fmla="*/ 520122 h 1447571"/>
                <a:gd name="connsiteX20068" fmla="*/ 1335889 w 2566912"/>
                <a:gd name="connsiteY20068" fmla="*/ 521170 h 1447571"/>
                <a:gd name="connsiteX20069" fmla="*/ 1334175 w 2566912"/>
                <a:gd name="connsiteY20069" fmla="*/ 519074 h 1447571"/>
                <a:gd name="connsiteX20070" fmla="*/ 1333603 w 2566912"/>
                <a:gd name="connsiteY20070" fmla="*/ 521741 h 1447571"/>
                <a:gd name="connsiteX20071" fmla="*/ 1334175 w 2566912"/>
                <a:gd name="connsiteY20071" fmla="*/ 522122 h 1447571"/>
                <a:gd name="connsiteX20072" fmla="*/ 1334556 w 2566912"/>
                <a:gd name="connsiteY20072" fmla="*/ 522122 h 1447571"/>
                <a:gd name="connsiteX20073" fmla="*/ 1336652 w 2566912"/>
                <a:gd name="connsiteY20073" fmla="*/ 521646 h 1447571"/>
                <a:gd name="connsiteX20074" fmla="*/ 1339509 w 2566912"/>
                <a:gd name="connsiteY20074" fmla="*/ 521836 h 1447571"/>
                <a:gd name="connsiteX20075" fmla="*/ 1341509 w 2566912"/>
                <a:gd name="connsiteY20075" fmla="*/ 521836 h 1447571"/>
                <a:gd name="connsiteX20076" fmla="*/ 1343795 w 2566912"/>
                <a:gd name="connsiteY20076" fmla="*/ 522694 h 1447571"/>
                <a:gd name="connsiteX20077" fmla="*/ 1342747 w 2566912"/>
                <a:gd name="connsiteY20077" fmla="*/ 523741 h 1447571"/>
                <a:gd name="connsiteX20078" fmla="*/ 1342080 w 2566912"/>
                <a:gd name="connsiteY20078" fmla="*/ 524027 h 1447571"/>
                <a:gd name="connsiteX20079" fmla="*/ 1340080 w 2566912"/>
                <a:gd name="connsiteY20079" fmla="*/ 525456 h 1447571"/>
                <a:gd name="connsiteX20080" fmla="*/ 1339509 w 2566912"/>
                <a:gd name="connsiteY20080" fmla="*/ 527551 h 1447571"/>
                <a:gd name="connsiteX20081" fmla="*/ 1337985 w 2566912"/>
                <a:gd name="connsiteY20081" fmla="*/ 527170 h 1447571"/>
                <a:gd name="connsiteX20082" fmla="*/ 1336556 w 2566912"/>
                <a:gd name="connsiteY20082" fmla="*/ 526885 h 1447571"/>
                <a:gd name="connsiteX20083" fmla="*/ 1335985 w 2566912"/>
                <a:gd name="connsiteY20083" fmla="*/ 526885 h 1447571"/>
                <a:gd name="connsiteX20084" fmla="*/ 1332937 w 2566912"/>
                <a:gd name="connsiteY20084" fmla="*/ 527551 h 1447571"/>
                <a:gd name="connsiteX20085" fmla="*/ 1332746 w 2566912"/>
                <a:gd name="connsiteY20085" fmla="*/ 528695 h 1447571"/>
                <a:gd name="connsiteX20086" fmla="*/ 1331698 w 2566912"/>
                <a:gd name="connsiteY20086" fmla="*/ 532695 h 1447571"/>
                <a:gd name="connsiteX20087" fmla="*/ 1330460 w 2566912"/>
                <a:gd name="connsiteY20087" fmla="*/ 531647 h 1447571"/>
                <a:gd name="connsiteX20088" fmla="*/ 1329603 w 2566912"/>
                <a:gd name="connsiteY20088" fmla="*/ 530695 h 1447571"/>
                <a:gd name="connsiteX20089" fmla="*/ 1325507 w 2566912"/>
                <a:gd name="connsiteY20089" fmla="*/ 530123 h 1447571"/>
                <a:gd name="connsiteX20090" fmla="*/ 1322840 w 2566912"/>
                <a:gd name="connsiteY20090" fmla="*/ 531362 h 1447571"/>
                <a:gd name="connsiteX20091" fmla="*/ 1322745 w 2566912"/>
                <a:gd name="connsiteY20091" fmla="*/ 531552 h 1447571"/>
                <a:gd name="connsiteX20092" fmla="*/ 1320554 w 2566912"/>
                <a:gd name="connsiteY20092" fmla="*/ 534124 h 1447571"/>
                <a:gd name="connsiteX20093" fmla="*/ 1317030 w 2566912"/>
                <a:gd name="connsiteY20093" fmla="*/ 535171 h 1447571"/>
                <a:gd name="connsiteX20094" fmla="*/ 1316173 w 2566912"/>
                <a:gd name="connsiteY20094" fmla="*/ 532981 h 1447571"/>
                <a:gd name="connsiteX20095" fmla="*/ 1315792 w 2566912"/>
                <a:gd name="connsiteY20095" fmla="*/ 532028 h 1447571"/>
                <a:gd name="connsiteX20096" fmla="*/ 1314458 w 2566912"/>
                <a:gd name="connsiteY20096" fmla="*/ 529457 h 1447571"/>
                <a:gd name="connsiteX20097" fmla="*/ 1309886 w 2566912"/>
                <a:gd name="connsiteY20097" fmla="*/ 529171 h 1447571"/>
                <a:gd name="connsiteX20098" fmla="*/ 1308933 w 2566912"/>
                <a:gd name="connsiteY20098" fmla="*/ 529457 h 1447571"/>
                <a:gd name="connsiteX20099" fmla="*/ 1307219 w 2566912"/>
                <a:gd name="connsiteY20099" fmla="*/ 529552 h 1447571"/>
                <a:gd name="connsiteX20100" fmla="*/ 1307124 w 2566912"/>
                <a:gd name="connsiteY20100" fmla="*/ 529457 h 1447571"/>
                <a:gd name="connsiteX20101" fmla="*/ 1308171 w 2566912"/>
                <a:gd name="connsiteY20101" fmla="*/ 526408 h 1447571"/>
                <a:gd name="connsiteX20102" fmla="*/ 1308457 w 2566912"/>
                <a:gd name="connsiteY20102" fmla="*/ 525837 h 1447571"/>
                <a:gd name="connsiteX20103" fmla="*/ 1310648 w 2566912"/>
                <a:gd name="connsiteY20103" fmla="*/ 524218 h 1447571"/>
                <a:gd name="connsiteX20104" fmla="*/ 1312934 w 2566912"/>
                <a:gd name="connsiteY20104" fmla="*/ 521646 h 1447571"/>
                <a:gd name="connsiteX20105" fmla="*/ 1313411 w 2566912"/>
                <a:gd name="connsiteY20105" fmla="*/ 520884 h 1447571"/>
                <a:gd name="connsiteX20106" fmla="*/ 1315887 w 2566912"/>
                <a:gd name="connsiteY20106" fmla="*/ 519455 h 1447571"/>
                <a:gd name="connsiteX20107" fmla="*/ 1319221 w 2566912"/>
                <a:gd name="connsiteY20107" fmla="*/ 517360 h 1447571"/>
                <a:gd name="connsiteX20108" fmla="*/ 1321126 w 2566912"/>
                <a:gd name="connsiteY20108" fmla="*/ 516026 h 1447571"/>
                <a:gd name="connsiteX20109" fmla="*/ 1322459 w 2566912"/>
                <a:gd name="connsiteY20109" fmla="*/ 515169 h 1447571"/>
                <a:gd name="connsiteX20110" fmla="*/ 1327221 w 2566912"/>
                <a:gd name="connsiteY20110" fmla="*/ 516788 h 1447571"/>
                <a:gd name="connsiteX20111" fmla="*/ 1329889 w 2566912"/>
                <a:gd name="connsiteY20111" fmla="*/ 517265 h 1447571"/>
                <a:gd name="connsiteX20112" fmla="*/ 1331127 w 2566912"/>
                <a:gd name="connsiteY20112" fmla="*/ 517360 h 1447571"/>
                <a:gd name="connsiteX20113" fmla="*/ 1334080 w 2566912"/>
                <a:gd name="connsiteY20113" fmla="*/ 518884 h 1447571"/>
                <a:gd name="connsiteX20114" fmla="*/ 1334651 w 2566912"/>
                <a:gd name="connsiteY20114" fmla="*/ 519265 h 1447571"/>
                <a:gd name="connsiteX20115" fmla="*/ 1334175 w 2566912"/>
                <a:gd name="connsiteY20115" fmla="*/ 519074 h 1447571"/>
                <a:gd name="connsiteX20116" fmla="*/ 1342080 w 2566912"/>
                <a:gd name="connsiteY20116" fmla="*/ 521265 h 1447571"/>
                <a:gd name="connsiteX20117" fmla="*/ 1339414 w 2566912"/>
                <a:gd name="connsiteY20117" fmla="*/ 521170 h 1447571"/>
                <a:gd name="connsiteX20118" fmla="*/ 1337032 w 2566912"/>
                <a:gd name="connsiteY20118" fmla="*/ 521074 h 1447571"/>
                <a:gd name="connsiteX20119" fmla="*/ 1336556 w 2566912"/>
                <a:gd name="connsiteY20119" fmla="*/ 520122 h 1447571"/>
                <a:gd name="connsiteX20120" fmla="*/ 1338271 w 2566912"/>
                <a:gd name="connsiteY20120" fmla="*/ 517645 h 1447571"/>
                <a:gd name="connsiteX20121" fmla="*/ 1340652 w 2566912"/>
                <a:gd name="connsiteY20121" fmla="*/ 516979 h 1447571"/>
                <a:gd name="connsiteX20122" fmla="*/ 1341699 w 2566912"/>
                <a:gd name="connsiteY20122" fmla="*/ 516883 h 1447571"/>
                <a:gd name="connsiteX20123" fmla="*/ 1343414 w 2566912"/>
                <a:gd name="connsiteY20123" fmla="*/ 516693 h 1447571"/>
                <a:gd name="connsiteX20124" fmla="*/ 1345224 w 2566912"/>
                <a:gd name="connsiteY20124" fmla="*/ 516407 h 1447571"/>
                <a:gd name="connsiteX20125" fmla="*/ 1346367 w 2566912"/>
                <a:gd name="connsiteY20125" fmla="*/ 516217 h 1447571"/>
                <a:gd name="connsiteX20126" fmla="*/ 1350082 w 2566912"/>
                <a:gd name="connsiteY20126" fmla="*/ 515264 h 1447571"/>
                <a:gd name="connsiteX20127" fmla="*/ 1352177 w 2566912"/>
                <a:gd name="connsiteY20127" fmla="*/ 514788 h 1447571"/>
                <a:gd name="connsiteX20128" fmla="*/ 1354559 w 2566912"/>
                <a:gd name="connsiteY20128" fmla="*/ 514312 h 1447571"/>
                <a:gd name="connsiteX20129" fmla="*/ 1359226 w 2566912"/>
                <a:gd name="connsiteY20129" fmla="*/ 514883 h 1447571"/>
                <a:gd name="connsiteX20130" fmla="*/ 1359702 w 2566912"/>
                <a:gd name="connsiteY20130" fmla="*/ 514978 h 1447571"/>
                <a:gd name="connsiteX20131" fmla="*/ 1363798 w 2566912"/>
                <a:gd name="connsiteY20131" fmla="*/ 510407 h 1447571"/>
                <a:gd name="connsiteX20132" fmla="*/ 1364084 w 2566912"/>
                <a:gd name="connsiteY20132" fmla="*/ 509549 h 1447571"/>
                <a:gd name="connsiteX20133" fmla="*/ 1368751 w 2566912"/>
                <a:gd name="connsiteY20133" fmla="*/ 510692 h 1447571"/>
                <a:gd name="connsiteX20134" fmla="*/ 1373132 w 2566912"/>
                <a:gd name="connsiteY20134" fmla="*/ 510407 h 1447571"/>
                <a:gd name="connsiteX20135" fmla="*/ 1378180 w 2566912"/>
                <a:gd name="connsiteY20135" fmla="*/ 510025 h 1447571"/>
                <a:gd name="connsiteX20136" fmla="*/ 1382657 w 2566912"/>
                <a:gd name="connsiteY20136" fmla="*/ 510787 h 1447571"/>
                <a:gd name="connsiteX20137" fmla="*/ 1385991 w 2566912"/>
                <a:gd name="connsiteY20137" fmla="*/ 511359 h 1447571"/>
                <a:gd name="connsiteX20138" fmla="*/ 1389324 w 2566912"/>
                <a:gd name="connsiteY20138" fmla="*/ 511740 h 1447571"/>
                <a:gd name="connsiteX20139" fmla="*/ 1389420 w 2566912"/>
                <a:gd name="connsiteY20139" fmla="*/ 512121 h 1447571"/>
                <a:gd name="connsiteX20140" fmla="*/ 1389134 w 2566912"/>
                <a:gd name="connsiteY20140" fmla="*/ 514788 h 1447571"/>
                <a:gd name="connsiteX20141" fmla="*/ 1388086 w 2566912"/>
                <a:gd name="connsiteY20141" fmla="*/ 515836 h 1447571"/>
                <a:gd name="connsiteX20142" fmla="*/ 1386276 w 2566912"/>
                <a:gd name="connsiteY20142" fmla="*/ 518026 h 1447571"/>
                <a:gd name="connsiteX20143" fmla="*/ 1384277 w 2566912"/>
                <a:gd name="connsiteY20143" fmla="*/ 521455 h 1447571"/>
                <a:gd name="connsiteX20144" fmla="*/ 1377894 w 2566912"/>
                <a:gd name="connsiteY20144" fmla="*/ 521360 h 1447571"/>
                <a:gd name="connsiteX20145" fmla="*/ 1374275 w 2566912"/>
                <a:gd name="connsiteY20145" fmla="*/ 524122 h 1447571"/>
                <a:gd name="connsiteX20146" fmla="*/ 1370846 w 2566912"/>
                <a:gd name="connsiteY20146" fmla="*/ 525075 h 1447571"/>
                <a:gd name="connsiteX20147" fmla="*/ 1368751 w 2566912"/>
                <a:gd name="connsiteY20147" fmla="*/ 525932 h 1447571"/>
                <a:gd name="connsiteX20148" fmla="*/ 1367989 w 2566912"/>
                <a:gd name="connsiteY20148" fmla="*/ 526408 h 1447571"/>
                <a:gd name="connsiteX20149" fmla="*/ 1364750 w 2566912"/>
                <a:gd name="connsiteY20149" fmla="*/ 525551 h 1447571"/>
                <a:gd name="connsiteX20150" fmla="*/ 1363226 w 2566912"/>
                <a:gd name="connsiteY20150" fmla="*/ 524599 h 1447571"/>
                <a:gd name="connsiteX20151" fmla="*/ 1362274 w 2566912"/>
                <a:gd name="connsiteY20151" fmla="*/ 524408 h 1447571"/>
                <a:gd name="connsiteX20152" fmla="*/ 1360178 w 2566912"/>
                <a:gd name="connsiteY20152" fmla="*/ 523837 h 1447571"/>
                <a:gd name="connsiteX20153" fmla="*/ 1358368 w 2566912"/>
                <a:gd name="connsiteY20153" fmla="*/ 523265 h 1447571"/>
                <a:gd name="connsiteX20154" fmla="*/ 1357321 w 2566912"/>
                <a:gd name="connsiteY20154" fmla="*/ 522027 h 1447571"/>
                <a:gd name="connsiteX20155" fmla="*/ 1356749 w 2566912"/>
                <a:gd name="connsiteY20155" fmla="*/ 521170 h 1447571"/>
                <a:gd name="connsiteX20156" fmla="*/ 1354463 w 2566912"/>
                <a:gd name="connsiteY20156" fmla="*/ 520503 h 1447571"/>
                <a:gd name="connsiteX20157" fmla="*/ 1353606 w 2566912"/>
                <a:gd name="connsiteY20157" fmla="*/ 520598 h 1447571"/>
                <a:gd name="connsiteX20158" fmla="*/ 1348939 w 2566912"/>
                <a:gd name="connsiteY20158" fmla="*/ 521551 h 1447571"/>
                <a:gd name="connsiteX20159" fmla="*/ 1345034 w 2566912"/>
                <a:gd name="connsiteY20159" fmla="*/ 522027 h 1447571"/>
                <a:gd name="connsiteX20160" fmla="*/ 1344271 w 2566912"/>
                <a:gd name="connsiteY20160" fmla="*/ 521836 h 1447571"/>
                <a:gd name="connsiteX20161" fmla="*/ 1342080 w 2566912"/>
                <a:gd name="connsiteY20161" fmla="*/ 521265 h 1447571"/>
                <a:gd name="connsiteX20162" fmla="*/ 1366655 w 2566912"/>
                <a:gd name="connsiteY20162" fmla="*/ 503834 h 1447571"/>
                <a:gd name="connsiteX20163" fmla="*/ 1367893 w 2566912"/>
                <a:gd name="connsiteY20163" fmla="*/ 504120 h 1447571"/>
                <a:gd name="connsiteX20164" fmla="*/ 1372751 w 2566912"/>
                <a:gd name="connsiteY20164" fmla="*/ 503167 h 1447571"/>
                <a:gd name="connsiteX20165" fmla="*/ 1377133 w 2566912"/>
                <a:gd name="connsiteY20165" fmla="*/ 502977 h 1447571"/>
                <a:gd name="connsiteX20166" fmla="*/ 1378657 w 2566912"/>
                <a:gd name="connsiteY20166" fmla="*/ 503644 h 1447571"/>
                <a:gd name="connsiteX20167" fmla="*/ 1380562 w 2566912"/>
                <a:gd name="connsiteY20167" fmla="*/ 504406 h 1447571"/>
                <a:gd name="connsiteX20168" fmla="*/ 1386276 w 2566912"/>
                <a:gd name="connsiteY20168" fmla="*/ 505644 h 1447571"/>
                <a:gd name="connsiteX20169" fmla="*/ 1386086 w 2566912"/>
                <a:gd name="connsiteY20169" fmla="*/ 506596 h 1447571"/>
                <a:gd name="connsiteX20170" fmla="*/ 1387229 w 2566912"/>
                <a:gd name="connsiteY20170" fmla="*/ 508692 h 1447571"/>
                <a:gd name="connsiteX20171" fmla="*/ 1388468 w 2566912"/>
                <a:gd name="connsiteY20171" fmla="*/ 510883 h 1447571"/>
                <a:gd name="connsiteX20172" fmla="*/ 1385515 w 2566912"/>
                <a:gd name="connsiteY20172" fmla="*/ 510597 h 1447571"/>
                <a:gd name="connsiteX20173" fmla="*/ 1382371 w 2566912"/>
                <a:gd name="connsiteY20173" fmla="*/ 510025 h 1447571"/>
                <a:gd name="connsiteX20174" fmla="*/ 1377704 w 2566912"/>
                <a:gd name="connsiteY20174" fmla="*/ 509263 h 1447571"/>
                <a:gd name="connsiteX20175" fmla="*/ 1372560 w 2566912"/>
                <a:gd name="connsiteY20175" fmla="*/ 509645 h 1447571"/>
                <a:gd name="connsiteX20176" fmla="*/ 1368274 w 2566912"/>
                <a:gd name="connsiteY20176" fmla="*/ 509930 h 1447571"/>
                <a:gd name="connsiteX20177" fmla="*/ 1363798 w 2566912"/>
                <a:gd name="connsiteY20177" fmla="*/ 508787 h 1447571"/>
                <a:gd name="connsiteX20178" fmla="*/ 1363988 w 2566912"/>
                <a:gd name="connsiteY20178" fmla="*/ 507930 h 1447571"/>
                <a:gd name="connsiteX20179" fmla="*/ 1364464 w 2566912"/>
                <a:gd name="connsiteY20179" fmla="*/ 506120 h 1447571"/>
                <a:gd name="connsiteX20180" fmla="*/ 1366560 w 2566912"/>
                <a:gd name="connsiteY20180" fmla="*/ 504120 h 1447571"/>
                <a:gd name="connsiteX20181" fmla="*/ 1366655 w 2566912"/>
                <a:gd name="connsiteY20181" fmla="*/ 503834 h 1447571"/>
                <a:gd name="connsiteX20182" fmla="*/ 1364178 w 2566912"/>
                <a:gd name="connsiteY20182" fmla="*/ 501834 h 1447571"/>
                <a:gd name="connsiteX20183" fmla="*/ 1360559 w 2566912"/>
                <a:gd name="connsiteY20183" fmla="*/ 498119 h 1447571"/>
                <a:gd name="connsiteX20184" fmla="*/ 1359797 w 2566912"/>
                <a:gd name="connsiteY20184" fmla="*/ 496024 h 1447571"/>
                <a:gd name="connsiteX20185" fmla="*/ 1359130 w 2566912"/>
                <a:gd name="connsiteY20185" fmla="*/ 494119 h 1447571"/>
                <a:gd name="connsiteX20186" fmla="*/ 1356749 w 2566912"/>
                <a:gd name="connsiteY20186" fmla="*/ 492118 h 1447571"/>
                <a:gd name="connsiteX20187" fmla="*/ 1356558 w 2566912"/>
                <a:gd name="connsiteY20187" fmla="*/ 492118 h 1447571"/>
                <a:gd name="connsiteX20188" fmla="*/ 1354463 w 2566912"/>
                <a:gd name="connsiteY20188" fmla="*/ 490404 h 1447571"/>
                <a:gd name="connsiteX20189" fmla="*/ 1354559 w 2566912"/>
                <a:gd name="connsiteY20189" fmla="*/ 489832 h 1447571"/>
                <a:gd name="connsiteX20190" fmla="*/ 1357321 w 2566912"/>
                <a:gd name="connsiteY20190" fmla="*/ 488880 h 1447571"/>
                <a:gd name="connsiteX20191" fmla="*/ 1358273 w 2566912"/>
                <a:gd name="connsiteY20191" fmla="*/ 488690 h 1447571"/>
                <a:gd name="connsiteX20192" fmla="*/ 1359893 w 2566912"/>
                <a:gd name="connsiteY20192" fmla="*/ 487261 h 1447571"/>
                <a:gd name="connsiteX20193" fmla="*/ 1360940 w 2566912"/>
                <a:gd name="connsiteY20193" fmla="*/ 486213 h 1447571"/>
                <a:gd name="connsiteX20194" fmla="*/ 1365321 w 2566912"/>
                <a:gd name="connsiteY20194" fmla="*/ 485451 h 1447571"/>
                <a:gd name="connsiteX20195" fmla="*/ 1367131 w 2566912"/>
                <a:gd name="connsiteY20195" fmla="*/ 485165 h 1447571"/>
                <a:gd name="connsiteX20196" fmla="*/ 1372180 w 2566912"/>
                <a:gd name="connsiteY20196" fmla="*/ 483832 h 1447571"/>
                <a:gd name="connsiteX20197" fmla="*/ 1373418 w 2566912"/>
                <a:gd name="connsiteY20197" fmla="*/ 483165 h 1447571"/>
                <a:gd name="connsiteX20198" fmla="*/ 1374942 w 2566912"/>
                <a:gd name="connsiteY20198" fmla="*/ 482498 h 1447571"/>
                <a:gd name="connsiteX20199" fmla="*/ 1376085 w 2566912"/>
                <a:gd name="connsiteY20199" fmla="*/ 482879 h 1447571"/>
                <a:gd name="connsiteX20200" fmla="*/ 1376751 w 2566912"/>
                <a:gd name="connsiteY20200" fmla="*/ 483355 h 1447571"/>
                <a:gd name="connsiteX20201" fmla="*/ 1376751 w 2566912"/>
                <a:gd name="connsiteY20201" fmla="*/ 483165 h 1447571"/>
                <a:gd name="connsiteX20202" fmla="*/ 1379609 w 2566912"/>
                <a:gd name="connsiteY20202" fmla="*/ 484308 h 1447571"/>
                <a:gd name="connsiteX20203" fmla="*/ 1383610 w 2566912"/>
                <a:gd name="connsiteY20203" fmla="*/ 485356 h 1447571"/>
                <a:gd name="connsiteX20204" fmla="*/ 1390658 w 2566912"/>
                <a:gd name="connsiteY20204" fmla="*/ 488785 h 1447571"/>
                <a:gd name="connsiteX20205" fmla="*/ 1394944 w 2566912"/>
                <a:gd name="connsiteY20205" fmla="*/ 489928 h 1447571"/>
                <a:gd name="connsiteX20206" fmla="*/ 1396468 w 2566912"/>
                <a:gd name="connsiteY20206" fmla="*/ 490404 h 1447571"/>
                <a:gd name="connsiteX20207" fmla="*/ 1400564 w 2566912"/>
                <a:gd name="connsiteY20207" fmla="*/ 492499 h 1447571"/>
                <a:gd name="connsiteX20208" fmla="*/ 1401612 w 2566912"/>
                <a:gd name="connsiteY20208" fmla="*/ 493547 h 1447571"/>
                <a:gd name="connsiteX20209" fmla="*/ 1403327 w 2566912"/>
                <a:gd name="connsiteY20209" fmla="*/ 496119 h 1447571"/>
                <a:gd name="connsiteX20210" fmla="*/ 1399802 w 2566912"/>
                <a:gd name="connsiteY20210" fmla="*/ 497167 h 1447571"/>
                <a:gd name="connsiteX20211" fmla="*/ 1395706 w 2566912"/>
                <a:gd name="connsiteY20211" fmla="*/ 501167 h 1447571"/>
                <a:gd name="connsiteX20212" fmla="*/ 1391706 w 2566912"/>
                <a:gd name="connsiteY20212" fmla="*/ 502024 h 1447571"/>
                <a:gd name="connsiteX20213" fmla="*/ 1390182 w 2566912"/>
                <a:gd name="connsiteY20213" fmla="*/ 502215 h 1447571"/>
                <a:gd name="connsiteX20214" fmla="*/ 1389801 w 2566912"/>
                <a:gd name="connsiteY20214" fmla="*/ 502310 h 1447571"/>
                <a:gd name="connsiteX20215" fmla="*/ 1387610 w 2566912"/>
                <a:gd name="connsiteY20215" fmla="*/ 503834 h 1447571"/>
                <a:gd name="connsiteX20216" fmla="*/ 1386943 w 2566912"/>
                <a:gd name="connsiteY20216" fmla="*/ 504977 h 1447571"/>
                <a:gd name="connsiteX20217" fmla="*/ 1386848 w 2566912"/>
                <a:gd name="connsiteY20217" fmla="*/ 505168 h 1447571"/>
                <a:gd name="connsiteX20218" fmla="*/ 1380847 w 2566912"/>
                <a:gd name="connsiteY20218" fmla="*/ 503834 h 1447571"/>
                <a:gd name="connsiteX20219" fmla="*/ 1379133 w 2566912"/>
                <a:gd name="connsiteY20219" fmla="*/ 503167 h 1447571"/>
                <a:gd name="connsiteX20220" fmla="*/ 1377514 w 2566912"/>
                <a:gd name="connsiteY20220" fmla="*/ 502501 h 1447571"/>
                <a:gd name="connsiteX20221" fmla="*/ 1372560 w 2566912"/>
                <a:gd name="connsiteY20221" fmla="*/ 502691 h 1447571"/>
                <a:gd name="connsiteX20222" fmla="*/ 1367989 w 2566912"/>
                <a:gd name="connsiteY20222" fmla="*/ 503549 h 1447571"/>
                <a:gd name="connsiteX20223" fmla="*/ 1364178 w 2566912"/>
                <a:gd name="connsiteY20223" fmla="*/ 501834 h 1447571"/>
                <a:gd name="connsiteX20224" fmla="*/ 1364464 w 2566912"/>
                <a:gd name="connsiteY20224" fmla="*/ 527361 h 1447571"/>
                <a:gd name="connsiteX20225" fmla="*/ 1364560 w 2566912"/>
                <a:gd name="connsiteY20225" fmla="*/ 526599 h 1447571"/>
                <a:gd name="connsiteX20226" fmla="*/ 1367608 w 2566912"/>
                <a:gd name="connsiteY20226" fmla="*/ 527361 h 1447571"/>
                <a:gd name="connsiteX20227" fmla="*/ 1368941 w 2566912"/>
                <a:gd name="connsiteY20227" fmla="*/ 526694 h 1447571"/>
                <a:gd name="connsiteX20228" fmla="*/ 1370465 w 2566912"/>
                <a:gd name="connsiteY20228" fmla="*/ 526028 h 1447571"/>
                <a:gd name="connsiteX20229" fmla="*/ 1374656 w 2566912"/>
                <a:gd name="connsiteY20229" fmla="*/ 524789 h 1447571"/>
                <a:gd name="connsiteX20230" fmla="*/ 1377990 w 2566912"/>
                <a:gd name="connsiteY20230" fmla="*/ 522217 h 1447571"/>
                <a:gd name="connsiteX20231" fmla="*/ 1385419 w 2566912"/>
                <a:gd name="connsiteY20231" fmla="*/ 523837 h 1447571"/>
                <a:gd name="connsiteX20232" fmla="*/ 1386562 w 2566912"/>
                <a:gd name="connsiteY20232" fmla="*/ 525646 h 1447571"/>
                <a:gd name="connsiteX20233" fmla="*/ 1384467 w 2566912"/>
                <a:gd name="connsiteY20233" fmla="*/ 526599 h 1447571"/>
                <a:gd name="connsiteX20234" fmla="*/ 1383038 w 2566912"/>
                <a:gd name="connsiteY20234" fmla="*/ 527170 h 1447571"/>
                <a:gd name="connsiteX20235" fmla="*/ 1380657 w 2566912"/>
                <a:gd name="connsiteY20235" fmla="*/ 528409 h 1447571"/>
                <a:gd name="connsiteX20236" fmla="*/ 1379133 w 2566912"/>
                <a:gd name="connsiteY20236" fmla="*/ 531171 h 1447571"/>
                <a:gd name="connsiteX20237" fmla="*/ 1377037 w 2566912"/>
                <a:gd name="connsiteY20237" fmla="*/ 532790 h 1447571"/>
                <a:gd name="connsiteX20238" fmla="*/ 1375894 w 2566912"/>
                <a:gd name="connsiteY20238" fmla="*/ 533647 h 1447571"/>
                <a:gd name="connsiteX20239" fmla="*/ 1373799 w 2566912"/>
                <a:gd name="connsiteY20239" fmla="*/ 534981 h 1447571"/>
                <a:gd name="connsiteX20240" fmla="*/ 1371894 w 2566912"/>
                <a:gd name="connsiteY20240" fmla="*/ 534886 h 1447571"/>
                <a:gd name="connsiteX20241" fmla="*/ 1370274 w 2566912"/>
                <a:gd name="connsiteY20241" fmla="*/ 534791 h 1447571"/>
                <a:gd name="connsiteX20242" fmla="*/ 1367226 w 2566912"/>
                <a:gd name="connsiteY20242" fmla="*/ 535076 h 1447571"/>
                <a:gd name="connsiteX20243" fmla="*/ 1367131 w 2566912"/>
                <a:gd name="connsiteY20243" fmla="*/ 534124 h 1447571"/>
                <a:gd name="connsiteX20244" fmla="*/ 1367131 w 2566912"/>
                <a:gd name="connsiteY20244" fmla="*/ 533933 h 1447571"/>
                <a:gd name="connsiteX20245" fmla="*/ 1365036 w 2566912"/>
                <a:gd name="connsiteY20245" fmla="*/ 530790 h 1447571"/>
                <a:gd name="connsiteX20246" fmla="*/ 1364274 w 2566912"/>
                <a:gd name="connsiteY20246" fmla="*/ 529933 h 1447571"/>
                <a:gd name="connsiteX20247" fmla="*/ 1364464 w 2566912"/>
                <a:gd name="connsiteY20247" fmla="*/ 527361 h 1447571"/>
                <a:gd name="connsiteX20248" fmla="*/ 1428187 w 2566912"/>
                <a:gd name="connsiteY20248" fmla="*/ 505453 h 1447571"/>
                <a:gd name="connsiteX20249" fmla="*/ 1426186 w 2566912"/>
                <a:gd name="connsiteY20249" fmla="*/ 506501 h 1447571"/>
                <a:gd name="connsiteX20250" fmla="*/ 1422853 w 2566912"/>
                <a:gd name="connsiteY20250" fmla="*/ 507549 h 1447571"/>
                <a:gd name="connsiteX20251" fmla="*/ 1421995 w 2566912"/>
                <a:gd name="connsiteY20251" fmla="*/ 506692 h 1447571"/>
                <a:gd name="connsiteX20252" fmla="*/ 1419805 w 2566912"/>
                <a:gd name="connsiteY20252" fmla="*/ 505263 h 1447571"/>
                <a:gd name="connsiteX20253" fmla="*/ 1419138 w 2566912"/>
                <a:gd name="connsiteY20253" fmla="*/ 505739 h 1447571"/>
                <a:gd name="connsiteX20254" fmla="*/ 1417519 w 2566912"/>
                <a:gd name="connsiteY20254" fmla="*/ 507740 h 1447571"/>
                <a:gd name="connsiteX20255" fmla="*/ 1416566 w 2566912"/>
                <a:gd name="connsiteY20255" fmla="*/ 507740 h 1447571"/>
                <a:gd name="connsiteX20256" fmla="*/ 1413708 w 2566912"/>
                <a:gd name="connsiteY20256" fmla="*/ 507835 h 1447571"/>
                <a:gd name="connsiteX20257" fmla="*/ 1408946 w 2566912"/>
                <a:gd name="connsiteY20257" fmla="*/ 509740 h 1447571"/>
                <a:gd name="connsiteX20258" fmla="*/ 1404565 w 2566912"/>
                <a:gd name="connsiteY20258" fmla="*/ 512121 h 1447571"/>
                <a:gd name="connsiteX20259" fmla="*/ 1401421 w 2566912"/>
                <a:gd name="connsiteY20259" fmla="*/ 512692 h 1447571"/>
                <a:gd name="connsiteX20260" fmla="*/ 1399516 w 2566912"/>
                <a:gd name="connsiteY20260" fmla="*/ 511930 h 1447571"/>
                <a:gd name="connsiteX20261" fmla="*/ 1392182 w 2566912"/>
                <a:gd name="connsiteY20261" fmla="*/ 511264 h 1447571"/>
                <a:gd name="connsiteX20262" fmla="*/ 1389896 w 2566912"/>
                <a:gd name="connsiteY20262" fmla="*/ 510978 h 1447571"/>
                <a:gd name="connsiteX20263" fmla="*/ 1388372 w 2566912"/>
                <a:gd name="connsiteY20263" fmla="*/ 508216 h 1447571"/>
                <a:gd name="connsiteX20264" fmla="*/ 1387324 w 2566912"/>
                <a:gd name="connsiteY20264" fmla="*/ 506311 h 1447571"/>
                <a:gd name="connsiteX20265" fmla="*/ 1387896 w 2566912"/>
                <a:gd name="connsiteY20265" fmla="*/ 505072 h 1447571"/>
                <a:gd name="connsiteX20266" fmla="*/ 1388658 w 2566912"/>
                <a:gd name="connsiteY20266" fmla="*/ 503834 h 1447571"/>
                <a:gd name="connsiteX20267" fmla="*/ 1390182 w 2566912"/>
                <a:gd name="connsiteY20267" fmla="*/ 502786 h 1447571"/>
                <a:gd name="connsiteX20268" fmla="*/ 1390563 w 2566912"/>
                <a:gd name="connsiteY20268" fmla="*/ 502691 h 1447571"/>
                <a:gd name="connsiteX20269" fmla="*/ 1391992 w 2566912"/>
                <a:gd name="connsiteY20269" fmla="*/ 502501 h 1447571"/>
                <a:gd name="connsiteX20270" fmla="*/ 1396373 w 2566912"/>
                <a:gd name="connsiteY20270" fmla="*/ 501548 h 1447571"/>
                <a:gd name="connsiteX20271" fmla="*/ 1400755 w 2566912"/>
                <a:gd name="connsiteY20271" fmla="*/ 497357 h 1447571"/>
                <a:gd name="connsiteX20272" fmla="*/ 1403898 w 2566912"/>
                <a:gd name="connsiteY20272" fmla="*/ 496690 h 1447571"/>
                <a:gd name="connsiteX20273" fmla="*/ 1408279 w 2566912"/>
                <a:gd name="connsiteY20273" fmla="*/ 497357 h 1447571"/>
                <a:gd name="connsiteX20274" fmla="*/ 1410946 w 2566912"/>
                <a:gd name="connsiteY20274" fmla="*/ 500120 h 1447571"/>
                <a:gd name="connsiteX20275" fmla="*/ 1415423 w 2566912"/>
                <a:gd name="connsiteY20275" fmla="*/ 498976 h 1447571"/>
                <a:gd name="connsiteX20276" fmla="*/ 1417137 w 2566912"/>
                <a:gd name="connsiteY20276" fmla="*/ 498215 h 1447571"/>
                <a:gd name="connsiteX20277" fmla="*/ 1419424 w 2566912"/>
                <a:gd name="connsiteY20277" fmla="*/ 496881 h 1447571"/>
                <a:gd name="connsiteX20278" fmla="*/ 1420852 w 2566912"/>
                <a:gd name="connsiteY20278" fmla="*/ 495928 h 1447571"/>
                <a:gd name="connsiteX20279" fmla="*/ 1423996 w 2566912"/>
                <a:gd name="connsiteY20279" fmla="*/ 496214 h 1447571"/>
                <a:gd name="connsiteX20280" fmla="*/ 1424662 w 2566912"/>
                <a:gd name="connsiteY20280" fmla="*/ 496405 h 1447571"/>
                <a:gd name="connsiteX20281" fmla="*/ 1425710 w 2566912"/>
                <a:gd name="connsiteY20281" fmla="*/ 499738 h 1447571"/>
                <a:gd name="connsiteX20282" fmla="*/ 1425710 w 2566912"/>
                <a:gd name="connsiteY20282" fmla="*/ 499929 h 1447571"/>
                <a:gd name="connsiteX20283" fmla="*/ 1429234 w 2566912"/>
                <a:gd name="connsiteY20283" fmla="*/ 501262 h 1447571"/>
                <a:gd name="connsiteX20284" fmla="*/ 1428187 w 2566912"/>
                <a:gd name="connsiteY20284" fmla="*/ 505453 h 1447571"/>
                <a:gd name="connsiteX20285" fmla="*/ 1328555 w 2566912"/>
                <a:gd name="connsiteY20285" fmla="*/ 443827 h 1447571"/>
                <a:gd name="connsiteX20286" fmla="*/ 1327698 w 2566912"/>
                <a:gd name="connsiteY20286" fmla="*/ 442588 h 1447571"/>
                <a:gd name="connsiteX20287" fmla="*/ 1327983 w 2566912"/>
                <a:gd name="connsiteY20287" fmla="*/ 440303 h 1447571"/>
                <a:gd name="connsiteX20288" fmla="*/ 1328269 w 2566912"/>
                <a:gd name="connsiteY20288" fmla="*/ 439445 h 1447571"/>
                <a:gd name="connsiteX20289" fmla="*/ 1329031 w 2566912"/>
                <a:gd name="connsiteY20289" fmla="*/ 436778 h 1447571"/>
                <a:gd name="connsiteX20290" fmla="*/ 1329412 w 2566912"/>
                <a:gd name="connsiteY20290" fmla="*/ 435540 h 1447571"/>
                <a:gd name="connsiteX20291" fmla="*/ 1329126 w 2566912"/>
                <a:gd name="connsiteY20291" fmla="*/ 434492 h 1447571"/>
                <a:gd name="connsiteX20292" fmla="*/ 1326460 w 2566912"/>
                <a:gd name="connsiteY20292" fmla="*/ 433349 h 1447571"/>
                <a:gd name="connsiteX20293" fmla="*/ 1326650 w 2566912"/>
                <a:gd name="connsiteY20293" fmla="*/ 430873 h 1447571"/>
                <a:gd name="connsiteX20294" fmla="*/ 1326650 w 2566912"/>
                <a:gd name="connsiteY20294" fmla="*/ 430682 h 1447571"/>
                <a:gd name="connsiteX20295" fmla="*/ 1327888 w 2566912"/>
                <a:gd name="connsiteY20295" fmla="*/ 427063 h 1447571"/>
                <a:gd name="connsiteX20296" fmla="*/ 1331794 w 2566912"/>
                <a:gd name="connsiteY20296" fmla="*/ 424015 h 1447571"/>
                <a:gd name="connsiteX20297" fmla="*/ 1335699 w 2566912"/>
                <a:gd name="connsiteY20297" fmla="*/ 425634 h 1447571"/>
                <a:gd name="connsiteX20298" fmla="*/ 1336746 w 2566912"/>
                <a:gd name="connsiteY20298" fmla="*/ 425824 h 1447571"/>
                <a:gd name="connsiteX20299" fmla="*/ 1337794 w 2566912"/>
                <a:gd name="connsiteY20299" fmla="*/ 422110 h 1447571"/>
                <a:gd name="connsiteX20300" fmla="*/ 1337794 w 2566912"/>
                <a:gd name="connsiteY20300" fmla="*/ 421729 h 1447571"/>
                <a:gd name="connsiteX20301" fmla="*/ 1338747 w 2566912"/>
                <a:gd name="connsiteY20301" fmla="*/ 420586 h 1447571"/>
                <a:gd name="connsiteX20302" fmla="*/ 1339509 w 2566912"/>
                <a:gd name="connsiteY20302" fmla="*/ 420109 h 1447571"/>
                <a:gd name="connsiteX20303" fmla="*/ 1341890 w 2566912"/>
                <a:gd name="connsiteY20303" fmla="*/ 418586 h 1447571"/>
                <a:gd name="connsiteX20304" fmla="*/ 1340176 w 2566912"/>
                <a:gd name="connsiteY20304" fmla="*/ 416490 h 1447571"/>
                <a:gd name="connsiteX20305" fmla="*/ 1338937 w 2566912"/>
                <a:gd name="connsiteY20305" fmla="*/ 415633 h 1447571"/>
                <a:gd name="connsiteX20306" fmla="*/ 1335127 w 2566912"/>
                <a:gd name="connsiteY20306" fmla="*/ 417061 h 1447571"/>
                <a:gd name="connsiteX20307" fmla="*/ 1333508 w 2566912"/>
                <a:gd name="connsiteY20307" fmla="*/ 418681 h 1447571"/>
                <a:gd name="connsiteX20308" fmla="*/ 1330936 w 2566912"/>
                <a:gd name="connsiteY20308" fmla="*/ 421157 h 1447571"/>
                <a:gd name="connsiteX20309" fmla="*/ 1327793 w 2566912"/>
                <a:gd name="connsiteY20309" fmla="*/ 422681 h 1447571"/>
                <a:gd name="connsiteX20310" fmla="*/ 1326364 w 2566912"/>
                <a:gd name="connsiteY20310" fmla="*/ 423920 h 1447571"/>
                <a:gd name="connsiteX20311" fmla="*/ 1326174 w 2566912"/>
                <a:gd name="connsiteY20311" fmla="*/ 424205 h 1447571"/>
                <a:gd name="connsiteX20312" fmla="*/ 1326174 w 2566912"/>
                <a:gd name="connsiteY20312" fmla="*/ 421824 h 1447571"/>
                <a:gd name="connsiteX20313" fmla="*/ 1327412 w 2566912"/>
                <a:gd name="connsiteY20313" fmla="*/ 419919 h 1447571"/>
                <a:gd name="connsiteX20314" fmla="*/ 1329984 w 2566912"/>
                <a:gd name="connsiteY20314" fmla="*/ 419347 h 1447571"/>
                <a:gd name="connsiteX20315" fmla="*/ 1330936 w 2566912"/>
                <a:gd name="connsiteY20315" fmla="*/ 419252 h 1447571"/>
                <a:gd name="connsiteX20316" fmla="*/ 1333699 w 2566912"/>
                <a:gd name="connsiteY20316" fmla="*/ 416014 h 1447571"/>
                <a:gd name="connsiteX20317" fmla="*/ 1334746 w 2566912"/>
                <a:gd name="connsiteY20317" fmla="*/ 414490 h 1447571"/>
                <a:gd name="connsiteX20318" fmla="*/ 1338461 w 2566912"/>
                <a:gd name="connsiteY20318" fmla="*/ 411251 h 1447571"/>
                <a:gd name="connsiteX20319" fmla="*/ 1342747 w 2566912"/>
                <a:gd name="connsiteY20319" fmla="*/ 407822 h 1447571"/>
                <a:gd name="connsiteX20320" fmla="*/ 1342652 w 2566912"/>
                <a:gd name="connsiteY20320" fmla="*/ 409441 h 1447571"/>
                <a:gd name="connsiteX20321" fmla="*/ 1342652 w 2566912"/>
                <a:gd name="connsiteY20321" fmla="*/ 409822 h 1447571"/>
                <a:gd name="connsiteX20322" fmla="*/ 1343128 w 2566912"/>
                <a:gd name="connsiteY20322" fmla="*/ 411251 h 1447571"/>
                <a:gd name="connsiteX20323" fmla="*/ 1343795 w 2566912"/>
                <a:gd name="connsiteY20323" fmla="*/ 413061 h 1447571"/>
                <a:gd name="connsiteX20324" fmla="*/ 1344081 w 2566912"/>
                <a:gd name="connsiteY20324" fmla="*/ 414395 h 1447571"/>
                <a:gd name="connsiteX20325" fmla="*/ 1344367 w 2566912"/>
                <a:gd name="connsiteY20325" fmla="*/ 415918 h 1447571"/>
                <a:gd name="connsiteX20326" fmla="*/ 1343224 w 2566912"/>
                <a:gd name="connsiteY20326" fmla="*/ 418300 h 1447571"/>
                <a:gd name="connsiteX20327" fmla="*/ 1343605 w 2566912"/>
                <a:gd name="connsiteY20327" fmla="*/ 422205 h 1447571"/>
                <a:gd name="connsiteX20328" fmla="*/ 1345414 w 2566912"/>
                <a:gd name="connsiteY20328" fmla="*/ 423253 h 1447571"/>
                <a:gd name="connsiteX20329" fmla="*/ 1346653 w 2566912"/>
                <a:gd name="connsiteY20329" fmla="*/ 424015 h 1447571"/>
                <a:gd name="connsiteX20330" fmla="*/ 1347796 w 2566912"/>
                <a:gd name="connsiteY20330" fmla="*/ 426586 h 1447571"/>
                <a:gd name="connsiteX20331" fmla="*/ 1346653 w 2566912"/>
                <a:gd name="connsiteY20331" fmla="*/ 428301 h 1447571"/>
                <a:gd name="connsiteX20332" fmla="*/ 1343605 w 2566912"/>
                <a:gd name="connsiteY20332" fmla="*/ 429539 h 1447571"/>
                <a:gd name="connsiteX20333" fmla="*/ 1343128 w 2566912"/>
                <a:gd name="connsiteY20333" fmla="*/ 430587 h 1447571"/>
                <a:gd name="connsiteX20334" fmla="*/ 1341795 w 2566912"/>
                <a:gd name="connsiteY20334" fmla="*/ 432206 h 1447571"/>
                <a:gd name="connsiteX20335" fmla="*/ 1337985 w 2566912"/>
                <a:gd name="connsiteY20335" fmla="*/ 434302 h 1447571"/>
                <a:gd name="connsiteX20336" fmla="*/ 1338271 w 2566912"/>
                <a:gd name="connsiteY20336" fmla="*/ 435635 h 1447571"/>
                <a:gd name="connsiteX20337" fmla="*/ 1338747 w 2566912"/>
                <a:gd name="connsiteY20337" fmla="*/ 437731 h 1447571"/>
                <a:gd name="connsiteX20338" fmla="*/ 1338747 w 2566912"/>
                <a:gd name="connsiteY20338" fmla="*/ 439540 h 1447571"/>
                <a:gd name="connsiteX20339" fmla="*/ 1338747 w 2566912"/>
                <a:gd name="connsiteY20339" fmla="*/ 441065 h 1447571"/>
                <a:gd name="connsiteX20340" fmla="*/ 1339128 w 2566912"/>
                <a:gd name="connsiteY20340" fmla="*/ 443541 h 1447571"/>
                <a:gd name="connsiteX20341" fmla="*/ 1337508 w 2566912"/>
                <a:gd name="connsiteY20341" fmla="*/ 444398 h 1447571"/>
                <a:gd name="connsiteX20342" fmla="*/ 1336652 w 2566912"/>
                <a:gd name="connsiteY20342" fmla="*/ 445446 h 1447571"/>
                <a:gd name="connsiteX20343" fmla="*/ 1335603 w 2566912"/>
                <a:gd name="connsiteY20343" fmla="*/ 446208 h 1447571"/>
                <a:gd name="connsiteX20344" fmla="*/ 1333794 w 2566912"/>
                <a:gd name="connsiteY20344" fmla="*/ 446017 h 1447571"/>
                <a:gd name="connsiteX20345" fmla="*/ 1329984 w 2566912"/>
                <a:gd name="connsiteY20345" fmla="*/ 445732 h 1447571"/>
                <a:gd name="connsiteX20346" fmla="*/ 1328555 w 2566912"/>
                <a:gd name="connsiteY20346" fmla="*/ 443827 h 1447571"/>
                <a:gd name="connsiteX20347" fmla="*/ 1318649 w 2566912"/>
                <a:gd name="connsiteY20347" fmla="*/ 457257 h 1447571"/>
                <a:gd name="connsiteX20348" fmla="*/ 1318840 w 2566912"/>
                <a:gd name="connsiteY20348" fmla="*/ 457066 h 1447571"/>
                <a:gd name="connsiteX20349" fmla="*/ 1323316 w 2566912"/>
                <a:gd name="connsiteY20349" fmla="*/ 455066 h 1447571"/>
                <a:gd name="connsiteX20350" fmla="*/ 1325507 w 2566912"/>
                <a:gd name="connsiteY20350" fmla="*/ 456114 h 1447571"/>
                <a:gd name="connsiteX20351" fmla="*/ 1325793 w 2566912"/>
                <a:gd name="connsiteY20351" fmla="*/ 456304 h 1447571"/>
                <a:gd name="connsiteX20352" fmla="*/ 1329984 w 2566912"/>
                <a:gd name="connsiteY20352" fmla="*/ 455638 h 1447571"/>
                <a:gd name="connsiteX20353" fmla="*/ 1331508 w 2566912"/>
                <a:gd name="connsiteY20353" fmla="*/ 451637 h 1447571"/>
                <a:gd name="connsiteX20354" fmla="*/ 1331508 w 2566912"/>
                <a:gd name="connsiteY20354" fmla="*/ 451066 h 1447571"/>
                <a:gd name="connsiteX20355" fmla="*/ 1330365 w 2566912"/>
                <a:gd name="connsiteY20355" fmla="*/ 447256 h 1447571"/>
                <a:gd name="connsiteX20356" fmla="*/ 1330079 w 2566912"/>
                <a:gd name="connsiteY20356" fmla="*/ 446399 h 1447571"/>
                <a:gd name="connsiteX20357" fmla="*/ 1333413 w 2566912"/>
                <a:gd name="connsiteY20357" fmla="*/ 446684 h 1447571"/>
                <a:gd name="connsiteX20358" fmla="*/ 1335413 w 2566912"/>
                <a:gd name="connsiteY20358" fmla="*/ 446970 h 1447571"/>
                <a:gd name="connsiteX20359" fmla="*/ 1337223 w 2566912"/>
                <a:gd name="connsiteY20359" fmla="*/ 445827 h 1447571"/>
                <a:gd name="connsiteX20360" fmla="*/ 1337890 w 2566912"/>
                <a:gd name="connsiteY20360" fmla="*/ 445065 h 1447571"/>
                <a:gd name="connsiteX20361" fmla="*/ 1339223 w 2566912"/>
                <a:gd name="connsiteY20361" fmla="*/ 444398 h 1447571"/>
                <a:gd name="connsiteX20362" fmla="*/ 1340080 w 2566912"/>
                <a:gd name="connsiteY20362" fmla="*/ 445732 h 1447571"/>
                <a:gd name="connsiteX20363" fmla="*/ 1343985 w 2566912"/>
                <a:gd name="connsiteY20363" fmla="*/ 447446 h 1447571"/>
                <a:gd name="connsiteX20364" fmla="*/ 1345510 w 2566912"/>
                <a:gd name="connsiteY20364" fmla="*/ 449446 h 1447571"/>
                <a:gd name="connsiteX20365" fmla="*/ 1345795 w 2566912"/>
                <a:gd name="connsiteY20365" fmla="*/ 450018 h 1447571"/>
                <a:gd name="connsiteX20366" fmla="*/ 1346462 w 2566912"/>
                <a:gd name="connsiteY20366" fmla="*/ 450590 h 1447571"/>
                <a:gd name="connsiteX20367" fmla="*/ 1349605 w 2566912"/>
                <a:gd name="connsiteY20367" fmla="*/ 449732 h 1447571"/>
                <a:gd name="connsiteX20368" fmla="*/ 1349891 w 2566912"/>
                <a:gd name="connsiteY20368" fmla="*/ 449542 h 1447571"/>
                <a:gd name="connsiteX20369" fmla="*/ 1351415 w 2566912"/>
                <a:gd name="connsiteY20369" fmla="*/ 448780 h 1447571"/>
                <a:gd name="connsiteX20370" fmla="*/ 1355511 w 2566912"/>
                <a:gd name="connsiteY20370" fmla="*/ 446779 h 1447571"/>
                <a:gd name="connsiteX20371" fmla="*/ 1357321 w 2566912"/>
                <a:gd name="connsiteY20371" fmla="*/ 447637 h 1447571"/>
                <a:gd name="connsiteX20372" fmla="*/ 1359987 w 2566912"/>
                <a:gd name="connsiteY20372" fmla="*/ 448970 h 1447571"/>
                <a:gd name="connsiteX20373" fmla="*/ 1363035 w 2566912"/>
                <a:gd name="connsiteY20373" fmla="*/ 449732 h 1447571"/>
                <a:gd name="connsiteX20374" fmla="*/ 1367989 w 2566912"/>
                <a:gd name="connsiteY20374" fmla="*/ 452590 h 1447571"/>
                <a:gd name="connsiteX20375" fmla="*/ 1370846 w 2566912"/>
                <a:gd name="connsiteY20375" fmla="*/ 452590 h 1447571"/>
                <a:gd name="connsiteX20376" fmla="*/ 1371132 w 2566912"/>
                <a:gd name="connsiteY20376" fmla="*/ 455733 h 1447571"/>
                <a:gd name="connsiteX20377" fmla="*/ 1370846 w 2566912"/>
                <a:gd name="connsiteY20377" fmla="*/ 458686 h 1447571"/>
                <a:gd name="connsiteX20378" fmla="*/ 1369132 w 2566912"/>
                <a:gd name="connsiteY20378" fmla="*/ 461543 h 1447571"/>
                <a:gd name="connsiteX20379" fmla="*/ 1369227 w 2566912"/>
                <a:gd name="connsiteY20379" fmla="*/ 462210 h 1447571"/>
                <a:gd name="connsiteX20380" fmla="*/ 1370084 w 2566912"/>
                <a:gd name="connsiteY20380" fmla="*/ 465067 h 1447571"/>
                <a:gd name="connsiteX20381" fmla="*/ 1371417 w 2566912"/>
                <a:gd name="connsiteY20381" fmla="*/ 468687 h 1447571"/>
                <a:gd name="connsiteX20382" fmla="*/ 1371894 w 2566912"/>
                <a:gd name="connsiteY20382" fmla="*/ 472973 h 1447571"/>
                <a:gd name="connsiteX20383" fmla="*/ 1373513 w 2566912"/>
                <a:gd name="connsiteY20383" fmla="*/ 475069 h 1447571"/>
                <a:gd name="connsiteX20384" fmla="*/ 1374846 w 2566912"/>
                <a:gd name="connsiteY20384" fmla="*/ 476878 h 1447571"/>
                <a:gd name="connsiteX20385" fmla="*/ 1375323 w 2566912"/>
                <a:gd name="connsiteY20385" fmla="*/ 478021 h 1447571"/>
                <a:gd name="connsiteX20386" fmla="*/ 1376180 w 2566912"/>
                <a:gd name="connsiteY20386" fmla="*/ 480307 h 1447571"/>
                <a:gd name="connsiteX20387" fmla="*/ 1376085 w 2566912"/>
                <a:gd name="connsiteY20387" fmla="*/ 481641 h 1447571"/>
                <a:gd name="connsiteX20388" fmla="*/ 1375132 w 2566912"/>
                <a:gd name="connsiteY20388" fmla="*/ 481450 h 1447571"/>
                <a:gd name="connsiteX20389" fmla="*/ 1373132 w 2566912"/>
                <a:gd name="connsiteY20389" fmla="*/ 482308 h 1447571"/>
                <a:gd name="connsiteX20390" fmla="*/ 1372084 w 2566912"/>
                <a:gd name="connsiteY20390" fmla="*/ 482879 h 1447571"/>
                <a:gd name="connsiteX20391" fmla="*/ 1367131 w 2566912"/>
                <a:gd name="connsiteY20391" fmla="*/ 484213 h 1447571"/>
                <a:gd name="connsiteX20392" fmla="*/ 1365417 w 2566912"/>
                <a:gd name="connsiteY20392" fmla="*/ 484499 h 1447571"/>
                <a:gd name="connsiteX20393" fmla="*/ 1360654 w 2566912"/>
                <a:gd name="connsiteY20393" fmla="*/ 485451 h 1447571"/>
                <a:gd name="connsiteX20394" fmla="*/ 1359416 w 2566912"/>
                <a:gd name="connsiteY20394" fmla="*/ 486689 h 1447571"/>
                <a:gd name="connsiteX20395" fmla="*/ 1358273 w 2566912"/>
                <a:gd name="connsiteY20395" fmla="*/ 487832 h 1447571"/>
                <a:gd name="connsiteX20396" fmla="*/ 1357416 w 2566912"/>
                <a:gd name="connsiteY20396" fmla="*/ 488023 h 1447571"/>
                <a:gd name="connsiteX20397" fmla="*/ 1353987 w 2566912"/>
                <a:gd name="connsiteY20397" fmla="*/ 489451 h 1447571"/>
                <a:gd name="connsiteX20398" fmla="*/ 1353796 w 2566912"/>
                <a:gd name="connsiteY20398" fmla="*/ 490690 h 1447571"/>
                <a:gd name="connsiteX20399" fmla="*/ 1356463 w 2566912"/>
                <a:gd name="connsiteY20399" fmla="*/ 492976 h 1447571"/>
                <a:gd name="connsiteX20400" fmla="*/ 1358464 w 2566912"/>
                <a:gd name="connsiteY20400" fmla="*/ 494595 h 1447571"/>
                <a:gd name="connsiteX20401" fmla="*/ 1359035 w 2566912"/>
                <a:gd name="connsiteY20401" fmla="*/ 496405 h 1447571"/>
                <a:gd name="connsiteX20402" fmla="*/ 1359893 w 2566912"/>
                <a:gd name="connsiteY20402" fmla="*/ 498691 h 1447571"/>
                <a:gd name="connsiteX20403" fmla="*/ 1363702 w 2566912"/>
                <a:gd name="connsiteY20403" fmla="*/ 502596 h 1447571"/>
                <a:gd name="connsiteX20404" fmla="*/ 1366179 w 2566912"/>
                <a:gd name="connsiteY20404" fmla="*/ 503739 h 1447571"/>
                <a:gd name="connsiteX20405" fmla="*/ 1364084 w 2566912"/>
                <a:gd name="connsiteY20405" fmla="*/ 506025 h 1447571"/>
                <a:gd name="connsiteX20406" fmla="*/ 1363607 w 2566912"/>
                <a:gd name="connsiteY20406" fmla="*/ 507835 h 1447571"/>
                <a:gd name="connsiteX20407" fmla="*/ 1363417 w 2566912"/>
                <a:gd name="connsiteY20407" fmla="*/ 508597 h 1447571"/>
                <a:gd name="connsiteX20408" fmla="*/ 1362940 w 2566912"/>
                <a:gd name="connsiteY20408" fmla="*/ 508406 h 1447571"/>
                <a:gd name="connsiteX20409" fmla="*/ 1359035 w 2566912"/>
                <a:gd name="connsiteY20409" fmla="*/ 506025 h 1447571"/>
                <a:gd name="connsiteX20410" fmla="*/ 1357225 w 2566912"/>
                <a:gd name="connsiteY20410" fmla="*/ 504787 h 1447571"/>
                <a:gd name="connsiteX20411" fmla="*/ 1348939 w 2566912"/>
                <a:gd name="connsiteY20411" fmla="*/ 503167 h 1447571"/>
                <a:gd name="connsiteX20412" fmla="*/ 1343033 w 2566912"/>
                <a:gd name="connsiteY20412" fmla="*/ 504977 h 1447571"/>
                <a:gd name="connsiteX20413" fmla="*/ 1339128 w 2566912"/>
                <a:gd name="connsiteY20413" fmla="*/ 508216 h 1447571"/>
                <a:gd name="connsiteX20414" fmla="*/ 1336746 w 2566912"/>
                <a:gd name="connsiteY20414" fmla="*/ 510216 h 1447571"/>
                <a:gd name="connsiteX20415" fmla="*/ 1331318 w 2566912"/>
                <a:gd name="connsiteY20415" fmla="*/ 512407 h 1447571"/>
                <a:gd name="connsiteX20416" fmla="*/ 1327412 w 2566912"/>
                <a:gd name="connsiteY20416" fmla="*/ 511073 h 1447571"/>
                <a:gd name="connsiteX20417" fmla="*/ 1326936 w 2566912"/>
                <a:gd name="connsiteY20417" fmla="*/ 511835 h 1447571"/>
                <a:gd name="connsiteX20418" fmla="*/ 1331222 w 2566912"/>
                <a:gd name="connsiteY20418" fmla="*/ 513264 h 1447571"/>
                <a:gd name="connsiteX20419" fmla="*/ 1337223 w 2566912"/>
                <a:gd name="connsiteY20419" fmla="*/ 510883 h 1447571"/>
                <a:gd name="connsiteX20420" fmla="*/ 1339699 w 2566912"/>
                <a:gd name="connsiteY20420" fmla="*/ 508787 h 1447571"/>
                <a:gd name="connsiteX20421" fmla="*/ 1343319 w 2566912"/>
                <a:gd name="connsiteY20421" fmla="*/ 505739 h 1447571"/>
                <a:gd name="connsiteX20422" fmla="*/ 1348843 w 2566912"/>
                <a:gd name="connsiteY20422" fmla="*/ 504025 h 1447571"/>
                <a:gd name="connsiteX20423" fmla="*/ 1356654 w 2566912"/>
                <a:gd name="connsiteY20423" fmla="*/ 505549 h 1447571"/>
                <a:gd name="connsiteX20424" fmla="*/ 1358464 w 2566912"/>
                <a:gd name="connsiteY20424" fmla="*/ 506787 h 1447571"/>
                <a:gd name="connsiteX20425" fmla="*/ 1362559 w 2566912"/>
                <a:gd name="connsiteY20425" fmla="*/ 509263 h 1447571"/>
                <a:gd name="connsiteX20426" fmla="*/ 1363226 w 2566912"/>
                <a:gd name="connsiteY20426" fmla="*/ 509454 h 1447571"/>
                <a:gd name="connsiteX20427" fmla="*/ 1362940 w 2566912"/>
                <a:gd name="connsiteY20427" fmla="*/ 510311 h 1447571"/>
                <a:gd name="connsiteX20428" fmla="*/ 1359987 w 2566912"/>
                <a:gd name="connsiteY20428" fmla="*/ 514312 h 1447571"/>
                <a:gd name="connsiteX20429" fmla="*/ 1359607 w 2566912"/>
                <a:gd name="connsiteY20429" fmla="*/ 514216 h 1447571"/>
                <a:gd name="connsiteX20430" fmla="*/ 1354463 w 2566912"/>
                <a:gd name="connsiteY20430" fmla="*/ 513645 h 1447571"/>
                <a:gd name="connsiteX20431" fmla="*/ 1352272 w 2566912"/>
                <a:gd name="connsiteY20431" fmla="*/ 514026 h 1447571"/>
                <a:gd name="connsiteX20432" fmla="*/ 1349891 w 2566912"/>
                <a:gd name="connsiteY20432" fmla="*/ 514502 h 1447571"/>
                <a:gd name="connsiteX20433" fmla="*/ 1346367 w 2566912"/>
                <a:gd name="connsiteY20433" fmla="*/ 515359 h 1447571"/>
                <a:gd name="connsiteX20434" fmla="*/ 1345224 w 2566912"/>
                <a:gd name="connsiteY20434" fmla="*/ 515645 h 1447571"/>
                <a:gd name="connsiteX20435" fmla="*/ 1343509 w 2566912"/>
                <a:gd name="connsiteY20435" fmla="*/ 515836 h 1447571"/>
                <a:gd name="connsiteX20436" fmla="*/ 1341699 w 2566912"/>
                <a:gd name="connsiteY20436" fmla="*/ 516026 h 1447571"/>
                <a:gd name="connsiteX20437" fmla="*/ 1340843 w 2566912"/>
                <a:gd name="connsiteY20437" fmla="*/ 516121 h 1447571"/>
                <a:gd name="connsiteX20438" fmla="*/ 1337985 w 2566912"/>
                <a:gd name="connsiteY20438" fmla="*/ 516979 h 1447571"/>
                <a:gd name="connsiteX20439" fmla="*/ 1336365 w 2566912"/>
                <a:gd name="connsiteY20439" fmla="*/ 518979 h 1447571"/>
                <a:gd name="connsiteX20440" fmla="*/ 1335127 w 2566912"/>
                <a:gd name="connsiteY20440" fmla="*/ 518312 h 1447571"/>
                <a:gd name="connsiteX20441" fmla="*/ 1331603 w 2566912"/>
                <a:gd name="connsiteY20441" fmla="*/ 516503 h 1447571"/>
                <a:gd name="connsiteX20442" fmla="*/ 1330269 w 2566912"/>
                <a:gd name="connsiteY20442" fmla="*/ 516407 h 1447571"/>
                <a:gd name="connsiteX20443" fmla="*/ 1327983 w 2566912"/>
                <a:gd name="connsiteY20443" fmla="*/ 516026 h 1447571"/>
                <a:gd name="connsiteX20444" fmla="*/ 1322078 w 2566912"/>
                <a:gd name="connsiteY20444" fmla="*/ 514597 h 1447571"/>
                <a:gd name="connsiteX20445" fmla="*/ 1321030 w 2566912"/>
                <a:gd name="connsiteY20445" fmla="*/ 515264 h 1447571"/>
                <a:gd name="connsiteX20446" fmla="*/ 1320744 w 2566912"/>
                <a:gd name="connsiteY20446" fmla="*/ 515455 h 1447571"/>
                <a:gd name="connsiteX20447" fmla="*/ 1321793 w 2566912"/>
                <a:gd name="connsiteY20447" fmla="*/ 508787 h 1447571"/>
                <a:gd name="connsiteX20448" fmla="*/ 1323221 w 2566912"/>
                <a:gd name="connsiteY20448" fmla="*/ 503739 h 1447571"/>
                <a:gd name="connsiteX20449" fmla="*/ 1319983 w 2566912"/>
                <a:gd name="connsiteY20449" fmla="*/ 501358 h 1447571"/>
                <a:gd name="connsiteX20450" fmla="*/ 1319601 w 2566912"/>
                <a:gd name="connsiteY20450" fmla="*/ 501167 h 1447571"/>
                <a:gd name="connsiteX20451" fmla="*/ 1314839 w 2566912"/>
                <a:gd name="connsiteY20451" fmla="*/ 498976 h 1447571"/>
                <a:gd name="connsiteX20452" fmla="*/ 1314267 w 2566912"/>
                <a:gd name="connsiteY20452" fmla="*/ 498786 h 1447571"/>
                <a:gd name="connsiteX20453" fmla="*/ 1314649 w 2566912"/>
                <a:gd name="connsiteY20453" fmla="*/ 494881 h 1447571"/>
                <a:gd name="connsiteX20454" fmla="*/ 1314077 w 2566912"/>
                <a:gd name="connsiteY20454" fmla="*/ 492118 h 1447571"/>
                <a:gd name="connsiteX20455" fmla="*/ 1313982 w 2566912"/>
                <a:gd name="connsiteY20455" fmla="*/ 492118 h 1447571"/>
                <a:gd name="connsiteX20456" fmla="*/ 1314172 w 2566912"/>
                <a:gd name="connsiteY20456" fmla="*/ 491547 h 1447571"/>
                <a:gd name="connsiteX20457" fmla="*/ 1313887 w 2566912"/>
                <a:gd name="connsiteY20457" fmla="*/ 484879 h 1447571"/>
                <a:gd name="connsiteX20458" fmla="*/ 1313505 w 2566912"/>
                <a:gd name="connsiteY20458" fmla="*/ 482974 h 1447571"/>
                <a:gd name="connsiteX20459" fmla="*/ 1313029 w 2566912"/>
                <a:gd name="connsiteY20459" fmla="*/ 479545 h 1447571"/>
                <a:gd name="connsiteX20460" fmla="*/ 1314553 w 2566912"/>
                <a:gd name="connsiteY20460" fmla="*/ 474974 h 1447571"/>
                <a:gd name="connsiteX20461" fmla="*/ 1317030 w 2566912"/>
                <a:gd name="connsiteY20461" fmla="*/ 470973 h 1447571"/>
                <a:gd name="connsiteX20462" fmla="*/ 1318173 w 2566912"/>
                <a:gd name="connsiteY20462" fmla="*/ 469925 h 1447571"/>
                <a:gd name="connsiteX20463" fmla="*/ 1320078 w 2566912"/>
                <a:gd name="connsiteY20463" fmla="*/ 468115 h 1447571"/>
                <a:gd name="connsiteX20464" fmla="*/ 1319887 w 2566912"/>
                <a:gd name="connsiteY20464" fmla="*/ 463067 h 1447571"/>
                <a:gd name="connsiteX20465" fmla="*/ 1319316 w 2566912"/>
                <a:gd name="connsiteY20465" fmla="*/ 459067 h 1447571"/>
                <a:gd name="connsiteX20466" fmla="*/ 1318649 w 2566912"/>
                <a:gd name="connsiteY20466" fmla="*/ 457257 h 1447571"/>
                <a:gd name="connsiteX20467" fmla="*/ 1313124 w 2566912"/>
                <a:gd name="connsiteY20467" fmla="*/ 495071 h 1447571"/>
                <a:gd name="connsiteX20468" fmla="*/ 1312839 w 2566912"/>
                <a:gd name="connsiteY20468" fmla="*/ 498500 h 1447571"/>
                <a:gd name="connsiteX20469" fmla="*/ 1311315 w 2566912"/>
                <a:gd name="connsiteY20469" fmla="*/ 498024 h 1447571"/>
                <a:gd name="connsiteX20470" fmla="*/ 1312172 w 2566912"/>
                <a:gd name="connsiteY20470" fmla="*/ 493928 h 1447571"/>
                <a:gd name="connsiteX20471" fmla="*/ 1312744 w 2566912"/>
                <a:gd name="connsiteY20471" fmla="*/ 493071 h 1447571"/>
                <a:gd name="connsiteX20472" fmla="*/ 1313124 w 2566912"/>
                <a:gd name="connsiteY20472" fmla="*/ 495071 h 1447571"/>
                <a:gd name="connsiteX20473" fmla="*/ 1293884 w 2566912"/>
                <a:gd name="connsiteY20473" fmla="*/ 476497 h 1447571"/>
                <a:gd name="connsiteX20474" fmla="*/ 1295217 w 2566912"/>
                <a:gd name="connsiteY20474" fmla="*/ 475545 h 1447571"/>
                <a:gd name="connsiteX20475" fmla="*/ 1295980 w 2566912"/>
                <a:gd name="connsiteY20475" fmla="*/ 475164 h 1447571"/>
                <a:gd name="connsiteX20476" fmla="*/ 1297599 w 2566912"/>
                <a:gd name="connsiteY20476" fmla="*/ 472116 h 1447571"/>
                <a:gd name="connsiteX20477" fmla="*/ 1298742 w 2566912"/>
                <a:gd name="connsiteY20477" fmla="*/ 468973 h 1447571"/>
                <a:gd name="connsiteX20478" fmla="*/ 1299504 w 2566912"/>
                <a:gd name="connsiteY20478" fmla="*/ 466687 h 1447571"/>
                <a:gd name="connsiteX20479" fmla="*/ 1300361 w 2566912"/>
                <a:gd name="connsiteY20479" fmla="*/ 466020 h 1447571"/>
                <a:gd name="connsiteX20480" fmla="*/ 1301123 w 2566912"/>
                <a:gd name="connsiteY20480" fmla="*/ 466115 h 1447571"/>
                <a:gd name="connsiteX20481" fmla="*/ 1300933 w 2566912"/>
                <a:gd name="connsiteY20481" fmla="*/ 468401 h 1447571"/>
                <a:gd name="connsiteX20482" fmla="*/ 1300647 w 2566912"/>
                <a:gd name="connsiteY20482" fmla="*/ 469640 h 1447571"/>
                <a:gd name="connsiteX20483" fmla="*/ 1303504 w 2566912"/>
                <a:gd name="connsiteY20483" fmla="*/ 471830 h 1447571"/>
                <a:gd name="connsiteX20484" fmla="*/ 1306267 w 2566912"/>
                <a:gd name="connsiteY20484" fmla="*/ 470306 h 1447571"/>
                <a:gd name="connsiteX20485" fmla="*/ 1306648 w 2566912"/>
                <a:gd name="connsiteY20485" fmla="*/ 469830 h 1447571"/>
                <a:gd name="connsiteX20486" fmla="*/ 1306457 w 2566912"/>
                <a:gd name="connsiteY20486" fmla="*/ 466877 h 1447571"/>
                <a:gd name="connsiteX20487" fmla="*/ 1306267 w 2566912"/>
                <a:gd name="connsiteY20487" fmla="*/ 466306 h 1447571"/>
                <a:gd name="connsiteX20488" fmla="*/ 1305981 w 2566912"/>
                <a:gd name="connsiteY20488" fmla="*/ 465544 h 1447571"/>
                <a:gd name="connsiteX20489" fmla="*/ 1305505 w 2566912"/>
                <a:gd name="connsiteY20489" fmla="*/ 463829 h 1447571"/>
                <a:gd name="connsiteX20490" fmla="*/ 1309219 w 2566912"/>
                <a:gd name="connsiteY20490" fmla="*/ 459733 h 1447571"/>
                <a:gd name="connsiteX20491" fmla="*/ 1311315 w 2566912"/>
                <a:gd name="connsiteY20491" fmla="*/ 459448 h 1447571"/>
                <a:gd name="connsiteX20492" fmla="*/ 1315696 w 2566912"/>
                <a:gd name="connsiteY20492" fmla="*/ 459638 h 1447571"/>
                <a:gd name="connsiteX20493" fmla="*/ 1317887 w 2566912"/>
                <a:gd name="connsiteY20493" fmla="*/ 458114 h 1447571"/>
                <a:gd name="connsiteX20494" fmla="*/ 1317887 w 2566912"/>
                <a:gd name="connsiteY20494" fmla="*/ 459162 h 1447571"/>
                <a:gd name="connsiteX20495" fmla="*/ 1318554 w 2566912"/>
                <a:gd name="connsiteY20495" fmla="*/ 463353 h 1447571"/>
                <a:gd name="connsiteX20496" fmla="*/ 1318840 w 2566912"/>
                <a:gd name="connsiteY20496" fmla="*/ 467734 h 1447571"/>
                <a:gd name="connsiteX20497" fmla="*/ 1317125 w 2566912"/>
                <a:gd name="connsiteY20497" fmla="*/ 469354 h 1447571"/>
                <a:gd name="connsiteX20498" fmla="*/ 1315887 w 2566912"/>
                <a:gd name="connsiteY20498" fmla="*/ 470497 h 1447571"/>
                <a:gd name="connsiteX20499" fmla="*/ 1313315 w 2566912"/>
                <a:gd name="connsiteY20499" fmla="*/ 474688 h 1447571"/>
                <a:gd name="connsiteX20500" fmla="*/ 1311696 w 2566912"/>
                <a:gd name="connsiteY20500" fmla="*/ 479545 h 1447571"/>
                <a:gd name="connsiteX20501" fmla="*/ 1312268 w 2566912"/>
                <a:gd name="connsiteY20501" fmla="*/ 483165 h 1447571"/>
                <a:gd name="connsiteX20502" fmla="*/ 1312648 w 2566912"/>
                <a:gd name="connsiteY20502" fmla="*/ 484975 h 1447571"/>
                <a:gd name="connsiteX20503" fmla="*/ 1312744 w 2566912"/>
                <a:gd name="connsiteY20503" fmla="*/ 486594 h 1447571"/>
                <a:gd name="connsiteX20504" fmla="*/ 1310172 w 2566912"/>
                <a:gd name="connsiteY20504" fmla="*/ 483070 h 1447571"/>
                <a:gd name="connsiteX20505" fmla="*/ 1308933 w 2566912"/>
                <a:gd name="connsiteY20505" fmla="*/ 481260 h 1447571"/>
                <a:gd name="connsiteX20506" fmla="*/ 1308077 w 2566912"/>
                <a:gd name="connsiteY20506" fmla="*/ 480307 h 1447571"/>
                <a:gd name="connsiteX20507" fmla="*/ 1305505 w 2566912"/>
                <a:gd name="connsiteY20507" fmla="*/ 479831 h 1447571"/>
                <a:gd name="connsiteX20508" fmla="*/ 1304552 w 2566912"/>
                <a:gd name="connsiteY20508" fmla="*/ 480022 h 1447571"/>
                <a:gd name="connsiteX20509" fmla="*/ 1301694 w 2566912"/>
                <a:gd name="connsiteY20509" fmla="*/ 480117 h 1447571"/>
                <a:gd name="connsiteX20510" fmla="*/ 1298456 w 2566912"/>
                <a:gd name="connsiteY20510" fmla="*/ 480212 h 1447571"/>
                <a:gd name="connsiteX20511" fmla="*/ 1294837 w 2566912"/>
                <a:gd name="connsiteY20511" fmla="*/ 480022 h 1447571"/>
                <a:gd name="connsiteX20512" fmla="*/ 1291312 w 2566912"/>
                <a:gd name="connsiteY20512" fmla="*/ 479069 h 1447571"/>
                <a:gd name="connsiteX20513" fmla="*/ 1293884 w 2566912"/>
                <a:gd name="connsiteY20513" fmla="*/ 476497 h 1447571"/>
                <a:gd name="connsiteX20514" fmla="*/ 1288550 w 2566912"/>
                <a:gd name="connsiteY20514" fmla="*/ 480974 h 1447571"/>
                <a:gd name="connsiteX20515" fmla="*/ 1290169 w 2566912"/>
                <a:gd name="connsiteY20515" fmla="*/ 479736 h 1447571"/>
                <a:gd name="connsiteX20516" fmla="*/ 1294361 w 2566912"/>
                <a:gd name="connsiteY20516" fmla="*/ 480879 h 1447571"/>
                <a:gd name="connsiteX20517" fmla="*/ 1298075 w 2566912"/>
                <a:gd name="connsiteY20517" fmla="*/ 481070 h 1447571"/>
                <a:gd name="connsiteX20518" fmla="*/ 1301409 w 2566912"/>
                <a:gd name="connsiteY20518" fmla="*/ 480974 h 1447571"/>
                <a:gd name="connsiteX20519" fmla="*/ 1304266 w 2566912"/>
                <a:gd name="connsiteY20519" fmla="*/ 480879 h 1447571"/>
                <a:gd name="connsiteX20520" fmla="*/ 1305409 w 2566912"/>
                <a:gd name="connsiteY20520" fmla="*/ 480688 h 1447571"/>
                <a:gd name="connsiteX20521" fmla="*/ 1307028 w 2566912"/>
                <a:gd name="connsiteY20521" fmla="*/ 480879 h 1447571"/>
                <a:gd name="connsiteX20522" fmla="*/ 1307981 w 2566912"/>
                <a:gd name="connsiteY20522" fmla="*/ 482022 h 1447571"/>
                <a:gd name="connsiteX20523" fmla="*/ 1309029 w 2566912"/>
                <a:gd name="connsiteY20523" fmla="*/ 483451 h 1447571"/>
                <a:gd name="connsiteX20524" fmla="*/ 1312553 w 2566912"/>
                <a:gd name="connsiteY20524" fmla="*/ 487737 h 1447571"/>
                <a:gd name="connsiteX20525" fmla="*/ 1312648 w 2566912"/>
                <a:gd name="connsiteY20525" fmla="*/ 491642 h 1447571"/>
                <a:gd name="connsiteX20526" fmla="*/ 1312077 w 2566912"/>
                <a:gd name="connsiteY20526" fmla="*/ 492595 h 1447571"/>
                <a:gd name="connsiteX20527" fmla="*/ 1311315 w 2566912"/>
                <a:gd name="connsiteY20527" fmla="*/ 493738 h 1447571"/>
                <a:gd name="connsiteX20528" fmla="*/ 1310458 w 2566912"/>
                <a:gd name="connsiteY20528" fmla="*/ 497738 h 1447571"/>
                <a:gd name="connsiteX20529" fmla="*/ 1307600 w 2566912"/>
                <a:gd name="connsiteY20529" fmla="*/ 496690 h 1447571"/>
                <a:gd name="connsiteX20530" fmla="*/ 1302743 w 2566912"/>
                <a:gd name="connsiteY20530" fmla="*/ 493547 h 1447571"/>
                <a:gd name="connsiteX20531" fmla="*/ 1302457 w 2566912"/>
                <a:gd name="connsiteY20531" fmla="*/ 493357 h 1447571"/>
                <a:gd name="connsiteX20532" fmla="*/ 1299980 w 2566912"/>
                <a:gd name="connsiteY20532" fmla="*/ 492690 h 1447571"/>
                <a:gd name="connsiteX20533" fmla="*/ 1299028 w 2566912"/>
                <a:gd name="connsiteY20533" fmla="*/ 492499 h 1447571"/>
                <a:gd name="connsiteX20534" fmla="*/ 1296170 w 2566912"/>
                <a:gd name="connsiteY20534" fmla="*/ 490213 h 1447571"/>
                <a:gd name="connsiteX20535" fmla="*/ 1293979 w 2566912"/>
                <a:gd name="connsiteY20535" fmla="*/ 489547 h 1447571"/>
                <a:gd name="connsiteX20536" fmla="*/ 1293218 w 2566912"/>
                <a:gd name="connsiteY20536" fmla="*/ 489451 h 1447571"/>
                <a:gd name="connsiteX20537" fmla="*/ 1290455 w 2566912"/>
                <a:gd name="connsiteY20537" fmla="*/ 487451 h 1447571"/>
                <a:gd name="connsiteX20538" fmla="*/ 1289407 w 2566912"/>
                <a:gd name="connsiteY20538" fmla="*/ 485261 h 1447571"/>
                <a:gd name="connsiteX20539" fmla="*/ 1288455 w 2566912"/>
                <a:gd name="connsiteY20539" fmla="*/ 483260 h 1447571"/>
                <a:gd name="connsiteX20540" fmla="*/ 1287026 w 2566912"/>
                <a:gd name="connsiteY20540" fmla="*/ 481927 h 1447571"/>
                <a:gd name="connsiteX20541" fmla="*/ 1288550 w 2566912"/>
                <a:gd name="connsiteY20541" fmla="*/ 480974 h 1447571"/>
                <a:gd name="connsiteX20542" fmla="*/ 1204063 w 2566912"/>
                <a:gd name="connsiteY20542" fmla="*/ 611371 h 1447571"/>
                <a:gd name="connsiteX20543" fmla="*/ 1204063 w 2566912"/>
                <a:gd name="connsiteY20543" fmla="*/ 612705 h 1447571"/>
                <a:gd name="connsiteX20544" fmla="*/ 1203778 w 2566912"/>
                <a:gd name="connsiteY20544" fmla="*/ 617372 h 1447571"/>
                <a:gd name="connsiteX20545" fmla="*/ 1201301 w 2566912"/>
                <a:gd name="connsiteY20545" fmla="*/ 617182 h 1447571"/>
                <a:gd name="connsiteX20546" fmla="*/ 1198253 w 2566912"/>
                <a:gd name="connsiteY20546" fmla="*/ 616991 h 1447571"/>
                <a:gd name="connsiteX20547" fmla="*/ 1194157 w 2566912"/>
                <a:gd name="connsiteY20547" fmla="*/ 618515 h 1447571"/>
                <a:gd name="connsiteX20548" fmla="*/ 1192728 w 2566912"/>
                <a:gd name="connsiteY20548" fmla="*/ 619182 h 1447571"/>
                <a:gd name="connsiteX20549" fmla="*/ 1191300 w 2566912"/>
                <a:gd name="connsiteY20549" fmla="*/ 618801 h 1447571"/>
                <a:gd name="connsiteX20550" fmla="*/ 1190824 w 2566912"/>
                <a:gd name="connsiteY20550" fmla="*/ 618420 h 1447571"/>
                <a:gd name="connsiteX20551" fmla="*/ 1191967 w 2566912"/>
                <a:gd name="connsiteY20551" fmla="*/ 615467 h 1447571"/>
                <a:gd name="connsiteX20552" fmla="*/ 1192062 w 2566912"/>
                <a:gd name="connsiteY20552" fmla="*/ 607562 h 1447571"/>
                <a:gd name="connsiteX20553" fmla="*/ 1192062 w 2566912"/>
                <a:gd name="connsiteY20553" fmla="*/ 607085 h 1447571"/>
                <a:gd name="connsiteX20554" fmla="*/ 1190347 w 2566912"/>
                <a:gd name="connsiteY20554" fmla="*/ 604704 h 1447571"/>
                <a:gd name="connsiteX20555" fmla="*/ 1189680 w 2566912"/>
                <a:gd name="connsiteY20555" fmla="*/ 604037 h 1447571"/>
                <a:gd name="connsiteX20556" fmla="*/ 1190728 w 2566912"/>
                <a:gd name="connsiteY20556" fmla="*/ 598989 h 1447571"/>
                <a:gd name="connsiteX20557" fmla="*/ 1192252 w 2566912"/>
                <a:gd name="connsiteY20557" fmla="*/ 595179 h 1447571"/>
                <a:gd name="connsiteX20558" fmla="*/ 1193777 w 2566912"/>
                <a:gd name="connsiteY20558" fmla="*/ 591369 h 1447571"/>
                <a:gd name="connsiteX20559" fmla="*/ 1195205 w 2566912"/>
                <a:gd name="connsiteY20559" fmla="*/ 585940 h 1447571"/>
                <a:gd name="connsiteX20560" fmla="*/ 1196062 w 2566912"/>
                <a:gd name="connsiteY20560" fmla="*/ 582511 h 1447571"/>
                <a:gd name="connsiteX20561" fmla="*/ 1195396 w 2566912"/>
                <a:gd name="connsiteY20561" fmla="*/ 578891 h 1447571"/>
                <a:gd name="connsiteX20562" fmla="*/ 1195110 w 2566912"/>
                <a:gd name="connsiteY20562" fmla="*/ 578320 h 1447571"/>
                <a:gd name="connsiteX20563" fmla="*/ 1195205 w 2566912"/>
                <a:gd name="connsiteY20563" fmla="*/ 575653 h 1447571"/>
                <a:gd name="connsiteX20564" fmla="*/ 1195396 w 2566912"/>
                <a:gd name="connsiteY20564" fmla="*/ 574129 h 1447571"/>
                <a:gd name="connsiteX20565" fmla="*/ 1196539 w 2566912"/>
                <a:gd name="connsiteY20565" fmla="*/ 572414 h 1447571"/>
                <a:gd name="connsiteX20566" fmla="*/ 1196634 w 2566912"/>
                <a:gd name="connsiteY20566" fmla="*/ 572319 h 1447571"/>
                <a:gd name="connsiteX20567" fmla="*/ 1197015 w 2566912"/>
                <a:gd name="connsiteY20567" fmla="*/ 571747 h 1447571"/>
                <a:gd name="connsiteX20568" fmla="*/ 1197015 w 2566912"/>
                <a:gd name="connsiteY20568" fmla="*/ 571652 h 1447571"/>
                <a:gd name="connsiteX20569" fmla="*/ 1199111 w 2566912"/>
                <a:gd name="connsiteY20569" fmla="*/ 571462 h 1447571"/>
                <a:gd name="connsiteX20570" fmla="*/ 1201206 w 2566912"/>
                <a:gd name="connsiteY20570" fmla="*/ 572128 h 1447571"/>
                <a:gd name="connsiteX20571" fmla="*/ 1205492 w 2566912"/>
                <a:gd name="connsiteY20571" fmla="*/ 574605 h 1447571"/>
                <a:gd name="connsiteX20572" fmla="*/ 1208064 w 2566912"/>
                <a:gd name="connsiteY20572" fmla="*/ 573938 h 1447571"/>
                <a:gd name="connsiteX20573" fmla="*/ 1209302 w 2566912"/>
                <a:gd name="connsiteY20573" fmla="*/ 573557 h 1447571"/>
                <a:gd name="connsiteX20574" fmla="*/ 1209492 w 2566912"/>
                <a:gd name="connsiteY20574" fmla="*/ 573557 h 1447571"/>
                <a:gd name="connsiteX20575" fmla="*/ 1211969 w 2566912"/>
                <a:gd name="connsiteY20575" fmla="*/ 573462 h 1447571"/>
                <a:gd name="connsiteX20576" fmla="*/ 1212064 w 2566912"/>
                <a:gd name="connsiteY20576" fmla="*/ 573557 h 1447571"/>
                <a:gd name="connsiteX20577" fmla="*/ 1211017 w 2566912"/>
                <a:gd name="connsiteY20577" fmla="*/ 577748 h 1447571"/>
                <a:gd name="connsiteX20578" fmla="*/ 1209588 w 2566912"/>
                <a:gd name="connsiteY20578" fmla="*/ 583178 h 1447571"/>
                <a:gd name="connsiteX20579" fmla="*/ 1208826 w 2566912"/>
                <a:gd name="connsiteY20579" fmla="*/ 588321 h 1447571"/>
                <a:gd name="connsiteX20580" fmla="*/ 1207111 w 2566912"/>
                <a:gd name="connsiteY20580" fmla="*/ 592607 h 1447571"/>
                <a:gd name="connsiteX20581" fmla="*/ 1206730 w 2566912"/>
                <a:gd name="connsiteY20581" fmla="*/ 592988 h 1447571"/>
                <a:gd name="connsiteX20582" fmla="*/ 1206159 w 2566912"/>
                <a:gd name="connsiteY20582" fmla="*/ 595465 h 1447571"/>
                <a:gd name="connsiteX20583" fmla="*/ 1207397 w 2566912"/>
                <a:gd name="connsiteY20583" fmla="*/ 598799 h 1447571"/>
                <a:gd name="connsiteX20584" fmla="*/ 1207016 w 2566912"/>
                <a:gd name="connsiteY20584" fmla="*/ 599656 h 1447571"/>
                <a:gd name="connsiteX20585" fmla="*/ 1205968 w 2566912"/>
                <a:gd name="connsiteY20585" fmla="*/ 603085 h 1447571"/>
                <a:gd name="connsiteX20586" fmla="*/ 1206159 w 2566912"/>
                <a:gd name="connsiteY20586" fmla="*/ 603466 h 1447571"/>
                <a:gd name="connsiteX20587" fmla="*/ 1207302 w 2566912"/>
                <a:gd name="connsiteY20587" fmla="*/ 607657 h 1447571"/>
                <a:gd name="connsiteX20588" fmla="*/ 1207016 w 2566912"/>
                <a:gd name="connsiteY20588" fmla="*/ 607942 h 1447571"/>
                <a:gd name="connsiteX20589" fmla="*/ 1204063 w 2566912"/>
                <a:gd name="connsiteY20589" fmla="*/ 611371 h 1447571"/>
                <a:gd name="connsiteX20590" fmla="*/ 1284740 w 2566912"/>
                <a:gd name="connsiteY20590" fmla="*/ 567175 h 1447571"/>
                <a:gd name="connsiteX20591" fmla="*/ 1285788 w 2566912"/>
                <a:gd name="connsiteY20591" fmla="*/ 568128 h 1447571"/>
                <a:gd name="connsiteX20592" fmla="*/ 1284645 w 2566912"/>
                <a:gd name="connsiteY20592" fmla="*/ 573367 h 1447571"/>
                <a:gd name="connsiteX20593" fmla="*/ 1280644 w 2566912"/>
                <a:gd name="connsiteY20593" fmla="*/ 576796 h 1447571"/>
                <a:gd name="connsiteX20594" fmla="*/ 1280263 w 2566912"/>
                <a:gd name="connsiteY20594" fmla="*/ 577082 h 1447571"/>
                <a:gd name="connsiteX20595" fmla="*/ 1279502 w 2566912"/>
                <a:gd name="connsiteY20595" fmla="*/ 577653 h 1447571"/>
                <a:gd name="connsiteX20596" fmla="*/ 1276167 w 2566912"/>
                <a:gd name="connsiteY20596" fmla="*/ 579749 h 1447571"/>
                <a:gd name="connsiteX20597" fmla="*/ 1274262 w 2566912"/>
                <a:gd name="connsiteY20597" fmla="*/ 580034 h 1447571"/>
                <a:gd name="connsiteX20598" fmla="*/ 1268643 w 2566912"/>
                <a:gd name="connsiteY20598" fmla="*/ 581463 h 1447571"/>
                <a:gd name="connsiteX20599" fmla="*/ 1266928 w 2566912"/>
                <a:gd name="connsiteY20599" fmla="*/ 583178 h 1447571"/>
                <a:gd name="connsiteX20600" fmla="*/ 1264357 w 2566912"/>
                <a:gd name="connsiteY20600" fmla="*/ 585654 h 1447571"/>
                <a:gd name="connsiteX20601" fmla="*/ 1260546 w 2566912"/>
                <a:gd name="connsiteY20601" fmla="*/ 589940 h 1447571"/>
                <a:gd name="connsiteX20602" fmla="*/ 1258642 w 2566912"/>
                <a:gd name="connsiteY20602" fmla="*/ 597370 h 1447571"/>
                <a:gd name="connsiteX20603" fmla="*/ 1259880 w 2566912"/>
                <a:gd name="connsiteY20603" fmla="*/ 601656 h 1447571"/>
                <a:gd name="connsiteX20604" fmla="*/ 1254927 w 2566912"/>
                <a:gd name="connsiteY20604" fmla="*/ 608133 h 1447571"/>
                <a:gd name="connsiteX20605" fmla="*/ 1253212 w 2566912"/>
                <a:gd name="connsiteY20605" fmla="*/ 611943 h 1447571"/>
                <a:gd name="connsiteX20606" fmla="*/ 1247021 w 2566912"/>
                <a:gd name="connsiteY20606" fmla="*/ 615277 h 1447571"/>
                <a:gd name="connsiteX20607" fmla="*/ 1244259 w 2566912"/>
                <a:gd name="connsiteY20607" fmla="*/ 620039 h 1447571"/>
                <a:gd name="connsiteX20608" fmla="*/ 1244164 w 2566912"/>
                <a:gd name="connsiteY20608" fmla="*/ 620325 h 1447571"/>
                <a:gd name="connsiteX20609" fmla="*/ 1237496 w 2566912"/>
                <a:gd name="connsiteY20609" fmla="*/ 621373 h 1447571"/>
                <a:gd name="connsiteX20610" fmla="*/ 1235877 w 2566912"/>
                <a:gd name="connsiteY20610" fmla="*/ 621373 h 1447571"/>
                <a:gd name="connsiteX20611" fmla="*/ 1229114 w 2566912"/>
                <a:gd name="connsiteY20611" fmla="*/ 621468 h 1447571"/>
                <a:gd name="connsiteX20612" fmla="*/ 1226923 w 2566912"/>
                <a:gd name="connsiteY20612" fmla="*/ 622992 h 1447571"/>
                <a:gd name="connsiteX20613" fmla="*/ 1225399 w 2566912"/>
                <a:gd name="connsiteY20613" fmla="*/ 624135 h 1447571"/>
                <a:gd name="connsiteX20614" fmla="*/ 1218922 w 2566912"/>
                <a:gd name="connsiteY20614" fmla="*/ 625849 h 1447571"/>
                <a:gd name="connsiteX20615" fmla="*/ 1217589 w 2566912"/>
                <a:gd name="connsiteY20615" fmla="*/ 626707 h 1447571"/>
                <a:gd name="connsiteX20616" fmla="*/ 1217112 w 2566912"/>
                <a:gd name="connsiteY20616" fmla="*/ 627374 h 1447571"/>
                <a:gd name="connsiteX20617" fmla="*/ 1217018 w 2566912"/>
                <a:gd name="connsiteY20617" fmla="*/ 627469 h 1447571"/>
                <a:gd name="connsiteX20618" fmla="*/ 1216160 w 2566912"/>
                <a:gd name="connsiteY20618" fmla="*/ 626040 h 1447571"/>
                <a:gd name="connsiteX20619" fmla="*/ 1213398 w 2566912"/>
                <a:gd name="connsiteY20619" fmla="*/ 625087 h 1447571"/>
                <a:gd name="connsiteX20620" fmla="*/ 1211874 w 2566912"/>
                <a:gd name="connsiteY20620" fmla="*/ 624897 h 1447571"/>
                <a:gd name="connsiteX20621" fmla="*/ 1208921 w 2566912"/>
                <a:gd name="connsiteY20621" fmla="*/ 620325 h 1447571"/>
                <a:gd name="connsiteX20622" fmla="*/ 1208540 w 2566912"/>
                <a:gd name="connsiteY20622" fmla="*/ 619658 h 1447571"/>
                <a:gd name="connsiteX20623" fmla="*/ 1204730 w 2566912"/>
                <a:gd name="connsiteY20623" fmla="*/ 617563 h 1447571"/>
                <a:gd name="connsiteX20624" fmla="*/ 1205111 w 2566912"/>
                <a:gd name="connsiteY20624" fmla="*/ 612800 h 1447571"/>
                <a:gd name="connsiteX20625" fmla="*/ 1205111 w 2566912"/>
                <a:gd name="connsiteY20625" fmla="*/ 611467 h 1447571"/>
                <a:gd name="connsiteX20626" fmla="*/ 1207587 w 2566912"/>
                <a:gd name="connsiteY20626" fmla="*/ 608895 h 1447571"/>
                <a:gd name="connsiteX20627" fmla="*/ 1207969 w 2566912"/>
                <a:gd name="connsiteY20627" fmla="*/ 608609 h 1447571"/>
                <a:gd name="connsiteX20628" fmla="*/ 1207111 w 2566912"/>
                <a:gd name="connsiteY20628" fmla="*/ 603466 h 1447571"/>
                <a:gd name="connsiteX20629" fmla="*/ 1206921 w 2566912"/>
                <a:gd name="connsiteY20629" fmla="*/ 603085 h 1447571"/>
                <a:gd name="connsiteX20630" fmla="*/ 1207873 w 2566912"/>
                <a:gd name="connsiteY20630" fmla="*/ 600227 h 1447571"/>
                <a:gd name="connsiteX20631" fmla="*/ 1208349 w 2566912"/>
                <a:gd name="connsiteY20631" fmla="*/ 599179 h 1447571"/>
                <a:gd name="connsiteX20632" fmla="*/ 1207016 w 2566912"/>
                <a:gd name="connsiteY20632" fmla="*/ 595274 h 1447571"/>
                <a:gd name="connsiteX20633" fmla="*/ 1207397 w 2566912"/>
                <a:gd name="connsiteY20633" fmla="*/ 593655 h 1447571"/>
                <a:gd name="connsiteX20634" fmla="*/ 1207873 w 2566912"/>
                <a:gd name="connsiteY20634" fmla="*/ 593179 h 1447571"/>
                <a:gd name="connsiteX20635" fmla="*/ 1209778 w 2566912"/>
                <a:gd name="connsiteY20635" fmla="*/ 588607 h 1447571"/>
                <a:gd name="connsiteX20636" fmla="*/ 1210635 w 2566912"/>
                <a:gd name="connsiteY20636" fmla="*/ 583368 h 1447571"/>
                <a:gd name="connsiteX20637" fmla="*/ 1211969 w 2566912"/>
                <a:gd name="connsiteY20637" fmla="*/ 578224 h 1447571"/>
                <a:gd name="connsiteX20638" fmla="*/ 1213112 w 2566912"/>
                <a:gd name="connsiteY20638" fmla="*/ 573843 h 1447571"/>
                <a:gd name="connsiteX20639" fmla="*/ 1212731 w 2566912"/>
                <a:gd name="connsiteY20639" fmla="*/ 573081 h 1447571"/>
                <a:gd name="connsiteX20640" fmla="*/ 1209588 w 2566912"/>
                <a:gd name="connsiteY20640" fmla="*/ 572986 h 1447571"/>
                <a:gd name="connsiteX20641" fmla="*/ 1209397 w 2566912"/>
                <a:gd name="connsiteY20641" fmla="*/ 572986 h 1447571"/>
                <a:gd name="connsiteX20642" fmla="*/ 1208064 w 2566912"/>
                <a:gd name="connsiteY20642" fmla="*/ 573367 h 1447571"/>
                <a:gd name="connsiteX20643" fmla="*/ 1205873 w 2566912"/>
                <a:gd name="connsiteY20643" fmla="*/ 573938 h 1447571"/>
                <a:gd name="connsiteX20644" fmla="*/ 1202253 w 2566912"/>
                <a:gd name="connsiteY20644" fmla="*/ 571652 h 1447571"/>
                <a:gd name="connsiteX20645" fmla="*/ 1199587 w 2566912"/>
                <a:gd name="connsiteY20645" fmla="*/ 570795 h 1447571"/>
                <a:gd name="connsiteX20646" fmla="*/ 1197301 w 2566912"/>
                <a:gd name="connsiteY20646" fmla="*/ 570986 h 1447571"/>
                <a:gd name="connsiteX20647" fmla="*/ 1196253 w 2566912"/>
                <a:gd name="connsiteY20647" fmla="*/ 569271 h 1447571"/>
                <a:gd name="connsiteX20648" fmla="*/ 1195015 w 2566912"/>
                <a:gd name="connsiteY20648" fmla="*/ 567175 h 1447571"/>
                <a:gd name="connsiteX20649" fmla="*/ 1194824 w 2566912"/>
                <a:gd name="connsiteY20649" fmla="*/ 561651 h 1447571"/>
                <a:gd name="connsiteX20650" fmla="*/ 1196539 w 2566912"/>
                <a:gd name="connsiteY20650" fmla="*/ 560413 h 1447571"/>
                <a:gd name="connsiteX20651" fmla="*/ 1199587 w 2566912"/>
                <a:gd name="connsiteY20651" fmla="*/ 560222 h 1447571"/>
                <a:gd name="connsiteX20652" fmla="*/ 1201682 w 2566912"/>
                <a:gd name="connsiteY20652" fmla="*/ 557079 h 1447571"/>
                <a:gd name="connsiteX20653" fmla="*/ 1204825 w 2566912"/>
                <a:gd name="connsiteY20653" fmla="*/ 556126 h 1447571"/>
                <a:gd name="connsiteX20654" fmla="*/ 1205111 w 2566912"/>
                <a:gd name="connsiteY20654" fmla="*/ 556126 h 1447571"/>
                <a:gd name="connsiteX20655" fmla="*/ 1210540 w 2566912"/>
                <a:gd name="connsiteY20655" fmla="*/ 556412 h 1447571"/>
                <a:gd name="connsiteX20656" fmla="*/ 1211588 w 2566912"/>
                <a:gd name="connsiteY20656" fmla="*/ 557365 h 1447571"/>
                <a:gd name="connsiteX20657" fmla="*/ 1213779 w 2566912"/>
                <a:gd name="connsiteY20657" fmla="*/ 559174 h 1447571"/>
                <a:gd name="connsiteX20658" fmla="*/ 1218161 w 2566912"/>
                <a:gd name="connsiteY20658" fmla="*/ 558508 h 1447571"/>
                <a:gd name="connsiteX20659" fmla="*/ 1219494 w 2566912"/>
                <a:gd name="connsiteY20659" fmla="*/ 558222 h 1447571"/>
                <a:gd name="connsiteX20660" fmla="*/ 1223399 w 2566912"/>
                <a:gd name="connsiteY20660" fmla="*/ 558603 h 1447571"/>
                <a:gd name="connsiteX20661" fmla="*/ 1225304 w 2566912"/>
                <a:gd name="connsiteY20661" fmla="*/ 558889 h 1447571"/>
                <a:gd name="connsiteX20662" fmla="*/ 1227304 w 2566912"/>
                <a:gd name="connsiteY20662" fmla="*/ 559174 h 1447571"/>
                <a:gd name="connsiteX20663" fmla="*/ 1230067 w 2566912"/>
                <a:gd name="connsiteY20663" fmla="*/ 559555 h 1447571"/>
                <a:gd name="connsiteX20664" fmla="*/ 1234067 w 2566912"/>
                <a:gd name="connsiteY20664" fmla="*/ 559841 h 1447571"/>
                <a:gd name="connsiteX20665" fmla="*/ 1238067 w 2566912"/>
                <a:gd name="connsiteY20665" fmla="*/ 560127 h 1447571"/>
                <a:gd name="connsiteX20666" fmla="*/ 1239782 w 2566912"/>
                <a:gd name="connsiteY20666" fmla="*/ 560127 h 1447571"/>
                <a:gd name="connsiteX20667" fmla="*/ 1248164 w 2566912"/>
                <a:gd name="connsiteY20667" fmla="*/ 560127 h 1447571"/>
                <a:gd name="connsiteX20668" fmla="*/ 1249117 w 2566912"/>
                <a:gd name="connsiteY20668" fmla="*/ 559651 h 1447571"/>
                <a:gd name="connsiteX20669" fmla="*/ 1250260 w 2566912"/>
                <a:gd name="connsiteY20669" fmla="*/ 560032 h 1447571"/>
                <a:gd name="connsiteX20670" fmla="*/ 1251783 w 2566912"/>
                <a:gd name="connsiteY20670" fmla="*/ 560699 h 1447571"/>
                <a:gd name="connsiteX20671" fmla="*/ 1254069 w 2566912"/>
                <a:gd name="connsiteY20671" fmla="*/ 561746 h 1447571"/>
                <a:gd name="connsiteX20672" fmla="*/ 1258927 w 2566912"/>
                <a:gd name="connsiteY20672" fmla="*/ 564318 h 1447571"/>
                <a:gd name="connsiteX20673" fmla="*/ 1261404 w 2566912"/>
                <a:gd name="connsiteY20673" fmla="*/ 564508 h 1447571"/>
                <a:gd name="connsiteX20674" fmla="*/ 1264452 w 2566912"/>
                <a:gd name="connsiteY20674" fmla="*/ 564794 h 1447571"/>
                <a:gd name="connsiteX20675" fmla="*/ 1268167 w 2566912"/>
                <a:gd name="connsiteY20675" fmla="*/ 565270 h 1447571"/>
                <a:gd name="connsiteX20676" fmla="*/ 1268738 w 2566912"/>
                <a:gd name="connsiteY20676" fmla="*/ 565175 h 1447571"/>
                <a:gd name="connsiteX20677" fmla="*/ 1271691 w 2566912"/>
                <a:gd name="connsiteY20677" fmla="*/ 564985 h 1447571"/>
                <a:gd name="connsiteX20678" fmla="*/ 1271786 w 2566912"/>
                <a:gd name="connsiteY20678" fmla="*/ 566604 h 1447571"/>
                <a:gd name="connsiteX20679" fmla="*/ 1271881 w 2566912"/>
                <a:gd name="connsiteY20679" fmla="*/ 566890 h 1447571"/>
                <a:gd name="connsiteX20680" fmla="*/ 1272739 w 2566912"/>
                <a:gd name="connsiteY20680" fmla="*/ 567937 h 1447571"/>
                <a:gd name="connsiteX20681" fmla="*/ 1272929 w 2566912"/>
                <a:gd name="connsiteY20681" fmla="*/ 567937 h 1447571"/>
                <a:gd name="connsiteX20682" fmla="*/ 1273596 w 2566912"/>
                <a:gd name="connsiteY20682" fmla="*/ 567747 h 1447571"/>
                <a:gd name="connsiteX20683" fmla="*/ 1275977 w 2566912"/>
                <a:gd name="connsiteY20683" fmla="*/ 566413 h 1447571"/>
                <a:gd name="connsiteX20684" fmla="*/ 1275977 w 2566912"/>
                <a:gd name="connsiteY20684" fmla="*/ 566413 h 1447571"/>
                <a:gd name="connsiteX20685" fmla="*/ 1277120 w 2566912"/>
                <a:gd name="connsiteY20685" fmla="*/ 566699 h 1447571"/>
                <a:gd name="connsiteX20686" fmla="*/ 1281025 w 2566912"/>
                <a:gd name="connsiteY20686" fmla="*/ 566890 h 1447571"/>
                <a:gd name="connsiteX20687" fmla="*/ 1281883 w 2566912"/>
                <a:gd name="connsiteY20687" fmla="*/ 566985 h 1447571"/>
                <a:gd name="connsiteX20688" fmla="*/ 1284169 w 2566912"/>
                <a:gd name="connsiteY20688" fmla="*/ 566604 h 1447571"/>
                <a:gd name="connsiteX20689" fmla="*/ 1284169 w 2566912"/>
                <a:gd name="connsiteY20689" fmla="*/ 566604 h 1447571"/>
                <a:gd name="connsiteX20690" fmla="*/ 1284740 w 2566912"/>
                <a:gd name="connsiteY20690" fmla="*/ 567175 h 1447571"/>
                <a:gd name="connsiteX20691" fmla="*/ 1272262 w 2566912"/>
                <a:gd name="connsiteY20691" fmla="*/ 565175 h 1447571"/>
                <a:gd name="connsiteX20692" fmla="*/ 1272262 w 2566912"/>
                <a:gd name="connsiteY20692" fmla="*/ 565175 h 1447571"/>
                <a:gd name="connsiteX20693" fmla="*/ 1273596 w 2566912"/>
                <a:gd name="connsiteY20693" fmla="*/ 565747 h 1447571"/>
                <a:gd name="connsiteX20694" fmla="*/ 1274739 w 2566912"/>
                <a:gd name="connsiteY20694" fmla="*/ 566223 h 1447571"/>
                <a:gd name="connsiteX20695" fmla="*/ 1272834 w 2566912"/>
                <a:gd name="connsiteY20695" fmla="*/ 567271 h 1447571"/>
                <a:gd name="connsiteX20696" fmla="*/ 1272739 w 2566912"/>
                <a:gd name="connsiteY20696" fmla="*/ 567366 h 1447571"/>
                <a:gd name="connsiteX20697" fmla="*/ 1272453 w 2566912"/>
                <a:gd name="connsiteY20697" fmla="*/ 566795 h 1447571"/>
                <a:gd name="connsiteX20698" fmla="*/ 1272358 w 2566912"/>
                <a:gd name="connsiteY20698" fmla="*/ 566509 h 1447571"/>
                <a:gd name="connsiteX20699" fmla="*/ 1272262 w 2566912"/>
                <a:gd name="connsiteY20699" fmla="*/ 565175 h 1447571"/>
                <a:gd name="connsiteX20700" fmla="*/ 1320744 w 2566912"/>
                <a:gd name="connsiteY20700" fmla="*/ 553555 h 1447571"/>
                <a:gd name="connsiteX20701" fmla="*/ 1318649 w 2566912"/>
                <a:gd name="connsiteY20701" fmla="*/ 556793 h 1447571"/>
                <a:gd name="connsiteX20702" fmla="*/ 1317220 w 2566912"/>
                <a:gd name="connsiteY20702" fmla="*/ 557174 h 1447571"/>
                <a:gd name="connsiteX20703" fmla="*/ 1315601 w 2566912"/>
                <a:gd name="connsiteY20703" fmla="*/ 557650 h 1447571"/>
                <a:gd name="connsiteX20704" fmla="*/ 1314172 w 2566912"/>
                <a:gd name="connsiteY20704" fmla="*/ 558889 h 1447571"/>
                <a:gd name="connsiteX20705" fmla="*/ 1311124 w 2566912"/>
                <a:gd name="connsiteY20705" fmla="*/ 561365 h 1447571"/>
                <a:gd name="connsiteX20706" fmla="*/ 1306076 w 2566912"/>
                <a:gd name="connsiteY20706" fmla="*/ 562127 h 1447571"/>
                <a:gd name="connsiteX20707" fmla="*/ 1301218 w 2566912"/>
                <a:gd name="connsiteY20707" fmla="*/ 560222 h 1447571"/>
                <a:gd name="connsiteX20708" fmla="*/ 1294932 w 2566912"/>
                <a:gd name="connsiteY20708" fmla="*/ 558032 h 1447571"/>
                <a:gd name="connsiteX20709" fmla="*/ 1294551 w 2566912"/>
                <a:gd name="connsiteY20709" fmla="*/ 557936 h 1447571"/>
                <a:gd name="connsiteX20710" fmla="*/ 1287407 w 2566912"/>
                <a:gd name="connsiteY20710" fmla="*/ 559270 h 1447571"/>
                <a:gd name="connsiteX20711" fmla="*/ 1283597 w 2566912"/>
                <a:gd name="connsiteY20711" fmla="*/ 565937 h 1447571"/>
                <a:gd name="connsiteX20712" fmla="*/ 1281025 w 2566912"/>
                <a:gd name="connsiteY20712" fmla="*/ 566223 h 1447571"/>
                <a:gd name="connsiteX20713" fmla="*/ 1277025 w 2566912"/>
                <a:gd name="connsiteY20713" fmla="*/ 566033 h 1447571"/>
                <a:gd name="connsiteX20714" fmla="*/ 1274072 w 2566912"/>
                <a:gd name="connsiteY20714" fmla="*/ 564890 h 1447571"/>
                <a:gd name="connsiteX20715" fmla="*/ 1272643 w 2566912"/>
                <a:gd name="connsiteY20715" fmla="*/ 564318 h 1447571"/>
                <a:gd name="connsiteX20716" fmla="*/ 1268357 w 2566912"/>
                <a:gd name="connsiteY20716" fmla="*/ 564508 h 1447571"/>
                <a:gd name="connsiteX20717" fmla="*/ 1267785 w 2566912"/>
                <a:gd name="connsiteY20717" fmla="*/ 564604 h 1447571"/>
                <a:gd name="connsiteX20718" fmla="*/ 1264547 w 2566912"/>
                <a:gd name="connsiteY20718" fmla="*/ 564223 h 1447571"/>
                <a:gd name="connsiteX20719" fmla="*/ 1261118 w 2566912"/>
                <a:gd name="connsiteY20719" fmla="*/ 563842 h 1447571"/>
                <a:gd name="connsiteX20720" fmla="*/ 1258832 w 2566912"/>
                <a:gd name="connsiteY20720" fmla="*/ 563651 h 1447571"/>
                <a:gd name="connsiteX20721" fmla="*/ 1254260 w 2566912"/>
                <a:gd name="connsiteY20721" fmla="*/ 561270 h 1447571"/>
                <a:gd name="connsiteX20722" fmla="*/ 1251783 w 2566912"/>
                <a:gd name="connsiteY20722" fmla="*/ 560032 h 1447571"/>
                <a:gd name="connsiteX20723" fmla="*/ 1250355 w 2566912"/>
                <a:gd name="connsiteY20723" fmla="*/ 559365 h 1447571"/>
                <a:gd name="connsiteX20724" fmla="*/ 1249307 w 2566912"/>
                <a:gd name="connsiteY20724" fmla="*/ 558984 h 1447571"/>
                <a:gd name="connsiteX20725" fmla="*/ 1252736 w 2566912"/>
                <a:gd name="connsiteY20725" fmla="*/ 553841 h 1447571"/>
                <a:gd name="connsiteX20726" fmla="*/ 1252926 w 2566912"/>
                <a:gd name="connsiteY20726" fmla="*/ 553555 h 1447571"/>
                <a:gd name="connsiteX20727" fmla="*/ 1257689 w 2566912"/>
                <a:gd name="connsiteY20727" fmla="*/ 541744 h 1447571"/>
                <a:gd name="connsiteX20728" fmla="*/ 1258070 w 2566912"/>
                <a:gd name="connsiteY20728" fmla="*/ 541172 h 1447571"/>
                <a:gd name="connsiteX20729" fmla="*/ 1260165 w 2566912"/>
                <a:gd name="connsiteY20729" fmla="*/ 541267 h 1447571"/>
                <a:gd name="connsiteX20730" fmla="*/ 1260928 w 2566912"/>
                <a:gd name="connsiteY20730" fmla="*/ 541172 h 1447571"/>
                <a:gd name="connsiteX20731" fmla="*/ 1260832 w 2566912"/>
                <a:gd name="connsiteY20731" fmla="*/ 537458 h 1447571"/>
                <a:gd name="connsiteX20732" fmla="*/ 1258737 w 2566912"/>
                <a:gd name="connsiteY20732" fmla="*/ 534219 h 1447571"/>
                <a:gd name="connsiteX20733" fmla="*/ 1258642 w 2566912"/>
                <a:gd name="connsiteY20733" fmla="*/ 534028 h 1447571"/>
                <a:gd name="connsiteX20734" fmla="*/ 1258927 w 2566912"/>
                <a:gd name="connsiteY20734" fmla="*/ 532028 h 1447571"/>
                <a:gd name="connsiteX20735" fmla="*/ 1259213 w 2566912"/>
                <a:gd name="connsiteY20735" fmla="*/ 531647 h 1447571"/>
                <a:gd name="connsiteX20736" fmla="*/ 1256927 w 2566912"/>
                <a:gd name="connsiteY20736" fmla="*/ 527837 h 1447571"/>
                <a:gd name="connsiteX20737" fmla="*/ 1253974 w 2566912"/>
                <a:gd name="connsiteY20737" fmla="*/ 524694 h 1447571"/>
                <a:gd name="connsiteX20738" fmla="*/ 1250355 w 2566912"/>
                <a:gd name="connsiteY20738" fmla="*/ 522217 h 1447571"/>
                <a:gd name="connsiteX20739" fmla="*/ 1249878 w 2566912"/>
                <a:gd name="connsiteY20739" fmla="*/ 521932 h 1447571"/>
                <a:gd name="connsiteX20740" fmla="*/ 1248259 w 2566912"/>
                <a:gd name="connsiteY20740" fmla="*/ 518217 h 1447571"/>
                <a:gd name="connsiteX20741" fmla="*/ 1245116 w 2566912"/>
                <a:gd name="connsiteY20741" fmla="*/ 517074 h 1447571"/>
                <a:gd name="connsiteX20742" fmla="*/ 1242163 w 2566912"/>
                <a:gd name="connsiteY20742" fmla="*/ 514693 h 1447571"/>
                <a:gd name="connsiteX20743" fmla="*/ 1237687 w 2566912"/>
                <a:gd name="connsiteY20743" fmla="*/ 513836 h 1447571"/>
                <a:gd name="connsiteX20744" fmla="*/ 1235115 w 2566912"/>
                <a:gd name="connsiteY20744" fmla="*/ 513550 h 1447571"/>
                <a:gd name="connsiteX20745" fmla="*/ 1234924 w 2566912"/>
                <a:gd name="connsiteY20745" fmla="*/ 510407 h 1447571"/>
                <a:gd name="connsiteX20746" fmla="*/ 1234924 w 2566912"/>
                <a:gd name="connsiteY20746" fmla="*/ 510216 h 1447571"/>
                <a:gd name="connsiteX20747" fmla="*/ 1235019 w 2566912"/>
                <a:gd name="connsiteY20747" fmla="*/ 507644 h 1447571"/>
                <a:gd name="connsiteX20748" fmla="*/ 1234924 w 2566912"/>
                <a:gd name="connsiteY20748" fmla="*/ 506501 h 1447571"/>
                <a:gd name="connsiteX20749" fmla="*/ 1243306 w 2566912"/>
                <a:gd name="connsiteY20749" fmla="*/ 505263 h 1447571"/>
                <a:gd name="connsiteX20750" fmla="*/ 1246354 w 2566912"/>
                <a:gd name="connsiteY20750" fmla="*/ 506215 h 1447571"/>
                <a:gd name="connsiteX20751" fmla="*/ 1247974 w 2566912"/>
                <a:gd name="connsiteY20751" fmla="*/ 506882 h 1447571"/>
                <a:gd name="connsiteX20752" fmla="*/ 1253117 w 2566912"/>
                <a:gd name="connsiteY20752" fmla="*/ 505739 h 1447571"/>
                <a:gd name="connsiteX20753" fmla="*/ 1254451 w 2566912"/>
                <a:gd name="connsiteY20753" fmla="*/ 503072 h 1447571"/>
                <a:gd name="connsiteX20754" fmla="*/ 1254355 w 2566912"/>
                <a:gd name="connsiteY20754" fmla="*/ 502691 h 1447571"/>
                <a:gd name="connsiteX20755" fmla="*/ 1253308 w 2566912"/>
                <a:gd name="connsiteY20755" fmla="*/ 500024 h 1447571"/>
                <a:gd name="connsiteX20756" fmla="*/ 1252736 w 2566912"/>
                <a:gd name="connsiteY20756" fmla="*/ 498786 h 1447571"/>
                <a:gd name="connsiteX20757" fmla="*/ 1251974 w 2566912"/>
                <a:gd name="connsiteY20757" fmla="*/ 496690 h 1447571"/>
                <a:gd name="connsiteX20758" fmla="*/ 1256070 w 2566912"/>
                <a:gd name="connsiteY20758" fmla="*/ 496309 h 1447571"/>
                <a:gd name="connsiteX20759" fmla="*/ 1258070 w 2566912"/>
                <a:gd name="connsiteY20759" fmla="*/ 498881 h 1447571"/>
                <a:gd name="connsiteX20760" fmla="*/ 1259689 w 2566912"/>
                <a:gd name="connsiteY20760" fmla="*/ 500977 h 1447571"/>
                <a:gd name="connsiteX20761" fmla="*/ 1263785 w 2566912"/>
                <a:gd name="connsiteY20761" fmla="*/ 499834 h 1447571"/>
                <a:gd name="connsiteX20762" fmla="*/ 1264737 w 2566912"/>
                <a:gd name="connsiteY20762" fmla="*/ 498691 h 1447571"/>
                <a:gd name="connsiteX20763" fmla="*/ 1266833 w 2566912"/>
                <a:gd name="connsiteY20763" fmla="*/ 495928 h 1447571"/>
                <a:gd name="connsiteX20764" fmla="*/ 1270167 w 2566912"/>
                <a:gd name="connsiteY20764" fmla="*/ 495166 h 1447571"/>
                <a:gd name="connsiteX20765" fmla="*/ 1272834 w 2566912"/>
                <a:gd name="connsiteY20765" fmla="*/ 494690 h 1447571"/>
                <a:gd name="connsiteX20766" fmla="*/ 1276834 w 2566912"/>
                <a:gd name="connsiteY20766" fmla="*/ 488975 h 1447571"/>
                <a:gd name="connsiteX20767" fmla="*/ 1277406 w 2566912"/>
                <a:gd name="connsiteY20767" fmla="*/ 487928 h 1447571"/>
                <a:gd name="connsiteX20768" fmla="*/ 1280168 w 2566912"/>
                <a:gd name="connsiteY20768" fmla="*/ 485832 h 1447571"/>
                <a:gd name="connsiteX20769" fmla="*/ 1283883 w 2566912"/>
                <a:gd name="connsiteY20769" fmla="*/ 483451 h 1447571"/>
                <a:gd name="connsiteX20770" fmla="*/ 1285788 w 2566912"/>
                <a:gd name="connsiteY20770" fmla="*/ 482403 h 1447571"/>
                <a:gd name="connsiteX20771" fmla="*/ 1287312 w 2566912"/>
                <a:gd name="connsiteY20771" fmla="*/ 483736 h 1447571"/>
                <a:gd name="connsiteX20772" fmla="*/ 1288169 w 2566912"/>
                <a:gd name="connsiteY20772" fmla="*/ 485641 h 1447571"/>
                <a:gd name="connsiteX20773" fmla="*/ 1289312 w 2566912"/>
                <a:gd name="connsiteY20773" fmla="*/ 488023 h 1447571"/>
                <a:gd name="connsiteX20774" fmla="*/ 1292551 w 2566912"/>
                <a:gd name="connsiteY20774" fmla="*/ 490404 h 1447571"/>
                <a:gd name="connsiteX20775" fmla="*/ 1293408 w 2566912"/>
                <a:gd name="connsiteY20775" fmla="*/ 490499 h 1447571"/>
                <a:gd name="connsiteX20776" fmla="*/ 1295122 w 2566912"/>
                <a:gd name="connsiteY20776" fmla="*/ 490975 h 1447571"/>
                <a:gd name="connsiteX20777" fmla="*/ 1298265 w 2566912"/>
                <a:gd name="connsiteY20777" fmla="*/ 493452 h 1447571"/>
                <a:gd name="connsiteX20778" fmla="*/ 1299313 w 2566912"/>
                <a:gd name="connsiteY20778" fmla="*/ 493738 h 1447571"/>
                <a:gd name="connsiteX20779" fmla="*/ 1301409 w 2566912"/>
                <a:gd name="connsiteY20779" fmla="*/ 494309 h 1447571"/>
                <a:gd name="connsiteX20780" fmla="*/ 1301694 w 2566912"/>
                <a:gd name="connsiteY20780" fmla="*/ 494500 h 1447571"/>
                <a:gd name="connsiteX20781" fmla="*/ 1306648 w 2566912"/>
                <a:gd name="connsiteY20781" fmla="*/ 497738 h 1447571"/>
                <a:gd name="connsiteX20782" fmla="*/ 1310267 w 2566912"/>
                <a:gd name="connsiteY20782" fmla="*/ 499072 h 1447571"/>
                <a:gd name="connsiteX20783" fmla="*/ 1313411 w 2566912"/>
                <a:gd name="connsiteY20783" fmla="*/ 500120 h 1447571"/>
                <a:gd name="connsiteX20784" fmla="*/ 1318173 w 2566912"/>
                <a:gd name="connsiteY20784" fmla="*/ 502310 h 1447571"/>
                <a:gd name="connsiteX20785" fmla="*/ 1318554 w 2566912"/>
                <a:gd name="connsiteY20785" fmla="*/ 502501 h 1447571"/>
                <a:gd name="connsiteX20786" fmla="*/ 1321316 w 2566912"/>
                <a:gd name="connsiteY20786" fmla="*/ 504120 h 1447571"/>
                <a:gd name="connsiteX20787" fmla="*/ 1319983 w 2566912"/>
                <a:gd name="connsiteY20787" fmla="*/ 508882 h 1447571"/>
                <a:gd name="connsiteX20788" fmla="*/ 1318935 w 2566912"/>
                <a:gd name="connsiteY20788" fmla="*/ 516407 h 1447571"/>
                <a:gd name="connsiteX20789" fmla="*/ 1317982 w 2566912"/>
                <a:gd name="connsiteY20789" fmla="*/ 517074 h 1447571"/>
                <a:gd name="connsiteX20790" fmla="*/ 1314934 w 2566912"/>
                <a:gd name="connsiteY20790" fmla="*/ 518884 h 1447571"/>
                <a:gd name="connsiteX20791" fmla="*/ 1312172 w 2566912"/>
                <a:gd name="connsiteY20791" fmla="*/ 520598 h 1447571"/>
                <a:gd name="connsiteX20792" fmla="*/ 1311696 w 2566912"/>
                <a:gd name="connsiteY20792" fmla="*/ 521455 h 1447571"/>
                <a:gd name="connsiteX20793" fmla="*/ 1309981 w 2566912"/>
                <a:gd name="connsiteY20793" fmla="*/ 523646 h 1447571"/>
                <a:gd name="connsiteX20794" fmla="*/ 1307314 w 2566912"/>
                <a:gd name="connsiteY20794" fmla="*/ 525742 h 1447571"/>
                <a:gd name="connsiteX20795" fmla="*/ 1307028 w 2566912"/>
                <a:gd name="connsiteY20795" fmla="*/ 526313 h 1447571"/>
                <a:gd name="connsiteX20796" fmla="*/ 1305885 w 2566912"/>
                <a:gd name="connsiteY20796" fmla="*/ 530028 h 1447571"/>
                <a:gd name="connsiteX20797" fmla="*/ 1306552 w 2566912"/>
                <a:gd name="connsiteY20797" fmla="*/ 530599 h 1447571"/>
                <a:gd name="connsiteX20798" fmla="*/ 1308743 w 2566912"/>
                <a:gd name="connsiteY20798" fmla="*/ 530504 h 1447571"/>
                <a:gd name="connsiteX20799" fmla="*/ 1309505 w 2566912"/>
                <a:gd name="connsiteY20799" fmla="*/ 530314 h 1447571"/>
                <a:gd name="connsiteX20800" fmla="*/ 1313315 w 2566912"/>
                <a:gd name="connsiteY20800" fmla="*/ 530314 h 1447571"/>
                <a:gd name="connsiteX20801" fmla="*/ 1314458 w 2566912"/>
                <a:gd name="connsiteY20801" fmla="*/ 532504 h 1447571"/>
                <a:gd name="connsiteX20802" fmla="*/ 1314934 w 2566912"/>
                <a:gd name="connsiteY20802" fmla="*/ 533647 h 1447571"/>
                <a:gd name="connsiteX20803" fmla="*/ 1315696 w 2566912"/>
                <a:gd name="connsiteY20803" fmla="*/ 537553 h 1447571"/>
                <a:gd name="connsiteX20804" fmla="*/ 1314172 w 2566912"/>
                <a:gd name="connsiteY20804" fmla="*/ 541744 h 1447571"/>
                <a:gd name="connsiteX20805" fmla="*/ 1314553 w 2566912"/>
                <a:gd name="connsiteY20805" fmla="*/ 548697 h 1447571"/>
                <a:gd name="connsiteX20806" fmla="*/ 1316173 w 2566912"/>
                <a:gd name="connsiteY20806" fmla="*/ 549554 h 1447571"/>
                <a:gd name="connsiteX20807" fmla="*/ 1317602 w 2566912"/>
                <a:gd name="connsiteY20807" fmla="*/ 550316 h 1447571"/>
                <a:gd name="connsiteX20808" fmla="*/ 1321030 w 2566912"/>
                <a:gd name="connsiteY20808" fmla="*/ 552507 h 1447571"/>
                <a:gd name="connsiteX20809" fmla="*/ 1320744 w 2566912"/>
                <a:gd name="connsiteY20809" fmla="*/ 553555 h 1447571"/>
                <a:gd name="connsiteX20810" fmla="*/ 1362369 w 2566912"/>
                <a:gd name="connsiteY20810" fmla="*/ 535171 h 1447571"/>
                <a:gd name="connsiteX20811" fmla="*/ 1362178 w 2566912"/>
                <a:gd name="connsiteY20811" fmla="*/ 534886 h 1447571"/>
                <a:gd name="connsiteX20812" fmla="*/ 1361416 w 2566912"/>
                <a:gd name="connsiteY20812" fmla="*/ 534505 h 1447571"/>
                <a:gd name="connsiteX20813" fmla="*/ 1358844 w 2566912"/>
                <a:gd name="connsiteY20813" fmla="*/ 535362 h 1447571"/>
                <a:gd name="connsiteX20814" fmla="*/ 1356082 w 2566912"/>
                <a:gd name="connsiteY20814" fmla="*/ 536410 h 1447571"/>
                <a:gd name="connsiteX20815" fmla="*/ 1352749 w 2566912"/>
                <a:gd name="connsiteY20815" fmla="*/ 537553 h 1447571"/>
                <a:gd name="connsiteX20816" fmla="*/ 1353034 w 2566912"/>
                <a:gd name="connsiteY20816" fmla="*/ 541744 h 1447571"/>
                <a:gd name="connsiteX20817" fmla="*/ 1353987 w 2566912"/>
                <a:gd name="connsiteY20817" fmla="*/ 544506 h 1447571"/>
                <a:gd name="connsiteX20818" fmla="*/ 1353796 w 2566912"/>
                <a:gd name="connsiteY20818" fmla="*/ 545744 h 1447571"/>
                <a:gd name="connsiteX20819" fmla="*/ 1353606 w 2566912"/>
                <a:gd name="connsiteY20819" fmla="*/ 547554 h 1447571"/>
                <a:gd name="connsiteX20820" fmla="*/ 1354939 w 2566912"/>
                <a:gd name="connsiteY20820" fmla="*/ 551745 h 1447571"/>
                <a:gd name="connsiteX20821" fmla="*/ 1356178 w 2566912"/>
                <a:gd name="connsiteY20821" fmla="*/ 552031 h 1447571"/>
                <a:gd name="connsiteX20822" fmla="*/ 1357987 w 2566912"/>
                <a:gd name="connsiteY20822" fmla="*/ 552602 h 1447571"/>
                <a:gd name="connsiteX20823" fmla="*/ 1360654 w 2566912"/>
                <a:gd name="connsiteY20823" fmla="*/ 555174 h 1447571"/>
                <a:gd name="connsiteX20824" fmla="*/ 1365131 w 2566912"/>
                <a:gd name="connsiteY20824" fmla="*/ 561556 h 1447571"/>
                <a:gd name="connsiteX20825" fmla="*/ 1366083 w 2566912"/>
                <a:gd name="connsiteY20825" fmla="*/ 563937 h 1447571"/>
                <a:gd name="connsiteX20826" fmla="*/ 1368465 w 2566912"/>
                <a:gd name="connsiteY20826" fmla="*/ 568985 h 1447571"/>
                <a:gd name="connsiteX20827" fmla="*/ 1369418 w 2566912"/>
                <a:gd name="connsiteY20827" fmla="*/ 570224 h 1447571"/>
                <a:gd name="connsiteX20828" fmla="*/ 1372560 w 2566912"/>
                <a:gd name="connsiteY20828" fmla="*/ 572891 h 1447571"/>
                <a:gd name="connsiteX20829" fmla="*/ 1374752 w 2566912"/>
                <a:gd name="connsiteY20829" fmla="*/ 573176 h 1447571"/>
                <a:gd name="connsiteX20830" fmla="*/ 1378847 w 2566912"/>
                <a:gd name="connsiteY20830" fmla="*/ 573557 h 1447571"/>
                <a:gd name="connsiteX20831" fmla="*/ 1381038 w 2566912"/>
                <a:gd name="connsiteY20831" fmla="*/ 573748 h 1447571"/>
                <a:gd name="connsiteX20832" fmla="*/ 1381133 w 2566912"/>
                <a:gd name="connsiteY20832" fmla="*/ 574033 h 1447571"/>
                <a:gd name="connsiteX20833" fmla="*/ 1380847 w 2566912"/>
                <a:gd name="connsiteY20833" fmla="*/ 574891 h 1447571"/>
                <a:gd name="connsiteX20834" fmla="*/ 1380657 w 2566912"/>
                <a:gd name="connsiteY20834" fmla="*/ 577367 h 1447571"/>
                <a:gd name="connsiteX20835" fmla="*/ 1381419 w 2566912"/>
                <a:gd name="connsiteY20835" fmla="*/ 577748 h 1447571"/>
                <a:gd name="connsiteX20836" fmla="*/ 1381895 w 2566912"/>
                <a:gd name="connsiteY20836" fmla="*/ 577843 h 1447571"/>
                <a:gd name="connsiteX20837" fmla="*/ 1384848 w 2566912"/>
                <a:gd name="connsiteY20837" fmla="*/ 578605 h 1447571"/>
                <a:gd name="connsiteX20838" fmla="*/ 1390182 w 2566912"/>
                <a:gd name="connsiteY20838" fmla="*/ 581177 h 1447571"/>
                <a:gd name="connsiteX20839" fmla="*/ 1390944 w 2566912"/>
                <a:gd name="connsiteY20839" fmla="*/ 581463 h 1447571"/>
                <a:gd name="connsiteX20840" fmla="*/ 1395325 w 2566912"/>
                <a:gd name="connsiteY20840" fmla="*/ 584606 h 1447571"/>
                <a:gd name="connsiteX20841" fmla="*/ 1396278 w 2566912"/>
                <a:gd name="connsiteY20841" fmla="*/ 588702 h 1447571"/>
                <a:gd name="connsiteX20842" fmla="*/ 1396087 w 2566912"/>
                <a:gd name="connsiteY20842" fmla="*/ 588797 h 1447571"/>
                <a:gd name="connsiteX20843" fmla="*/ 1390944 w 2566912"/>
                <a:gd name="connsiteY20843" fmla="*/ 586225 h 1447571"/>
                <a:gd name="connsiteX20844" fmla="*/ 1390753 w 2566912"/>
                <a:gd name="connsiteY20844" fmla="*/ 586130 h 1447571"/>
                <a:gd name="connsiteX20845" fmla="*/ 1387801 w 2566912"/>
                <a:gd name="connsiteY20845" fmla="*/ 585368 h 1447571"/>
                <a:gd name="connsiteX20846" fmla="*/ 1387039 w 2566912"/>
                <a:gd name="connsiteY20846" fmla="*/ 585749 h 1447571"/>
                <a:gd name="connsiteX20847" fmla="*/ 1384181 w 2566912"/>
                <a:gd name="connsiteY20847" fmla="*/ 590988 h 1447571"/>
                <a:gd name="connsiteX20848" fmla="*/ 1384657 w 2566912"/>
                <a:gd name="connsiteY20848" fmla="*/ 591655 h 1447571"/>
                <a:gd name="connsiteX20849" fmla="*/ 1385896 w 2566912"/>
                <a:gd name="connsiteY20849" fmla="*/ 592226 h 1447571"/>
                <a:gd name="connsiteX20850" fmla="*/ 1387134 w 2566912"/>
                <a:gd name="connsiteY20850" fmla="*/ 593083 h 1447571"/>
                <a:gd name="connsiteX20851" fmla="*/ 1387705 w 2566912"/>
                <a:gd name="connsiteY20851" fmla="*/ 593845 h 1447571"/>
                <a:gd name="connsiteX20852" fmla="*/ 1389134 w 2566912"/>
                <a:gd name="connsiteY20852" fmla="*/ 596893 h 1447571"/>
                <a:gd name="connsiteX20853" fmla="*/ 1387896 w 2566912"/>
                <a:gd name="connsiteY20853" fmla="*/ 598227 h 1447571"/>
                <a:gd name="connsiteX20854" fmla="*/ 1386086 w 2566912"/>
                <a:gd name="connsiteY20854" fmla="*/ 600608 h 1447571"/>
                <a:gd name="connsiteX20855" fmla="*/ 1386086 w 2566912"/>
                <a:gd name="connsiteY20855" fmla="*/ 601084 h 1447571"/>
                <a:gd name="connsiteX20856" fmla="*/ 1385515 w 2566912"/>
                <a:gd name="connsiteY20856" fmla="*/ 604037 h 1447571"/>
                <a:gd name="connsiteX20857" fmla="*/ 1384562 w 2566912"/>
                <a:gd name="connsiteY20857" fmla="*/ 604799 h 1447571"/>
                <a:gd name="connsiteX20858" fmla="*/ 1379895 w 2566912"/>
                <a:gd name="connsiteY20858" fmla="*/ 608133 h 1447571"/>
                <a:gd name="connsiteX20859" fmla="*/ 1376561 w 2566912"/>
                <a:gd name="connsiteY20859" fmla="*/ 608038 h 1447571"/>
                <a:gd name="connsiteX20860" fmla="*/ 1376371 w 2566912"/>
                <a:gd name="connsiteY20860" fmla="*/ 607847 h 1447571"/>
                <a:gd name="connsiteX20861" fmla="*/ 1378180 w 2566912"/>
                <a:gd name="connsiteY20861" fmla="*/ 602799 h 1447571"/>
                <a:gd name="connsiteX20862" fmla="*/ 1379228 w 2566912"/>
                <a:gd name="connsiteY20862" fmla="*/ 601466 h 1447571"/>
                <a:gd name="connsiteX20863" fmla="*/ 1380752 w 2566912"/>
                <a:gd name="connsiteY20863" fmla="*/ 599179 h 1447571"/>
                <a:gd name="connsiteX20864" fmla="*/ 1379037 w 2566912"/>
                <a:gd name="connsiteY20864" fmla="*/ 593274 h 1447571"/>
                <a:gd name="connsiteX20865" fmla="*/ 1378847 w 2566912"/>
                <a:gd name="connsiteY20865" fmla="*/ 592988 h 1447571"/>
                <a:gd name="connsiteX20866" fmla="*/ 1377418 w 2566912"/>
                <a:gd name="connsiteY20866" fmla="*/ 590607 h 1447571"/>
                <a:gd name="connsiteX20867" fmla="*/ 1376561 w 2566912"/>
                <a:gd name="connsiteY20867" fmla="*/ 589178 h 1447571"/>
                <a:gd name="connsiteX20868" fmla="*/ 1373894 w 2566912"/>
                <a:gd name="connsiteY20868" fmla="*/ 586892 h 1447571"/>
                <a:gd name="connsiteX20869" fmla="*/ 1372465 w 2566912"/>
                <a:gd name="connsiteY20869" fmla="*/ 585749 h 1447571"/>
                <a:gd name="connsiteX20870" fmla="*/ 1371322 w 2566912"/>
                <a:gd name="connsiteY20870" fmla="*/ 583940 h 1447571"/>
                <a:gd name="connsiteX20871" fmla="*/ 1370655 w 2566912"/>
                <a:gd name="connsiteY20871" fmla="*/ 582701 h 1447571"/>
                <a:gd name="connsiteX20872" fmla="*/ 1366750 w 2566912"/>
                <a:gd name="connsiteY20872" fmla="*/ 580415 h 1447571"/>
                <a:gd name="connsiteX20873" fmla="*/ 1365607 w 2566912"/>
                <a:gd name="connsiteY20873" fmla="*/ 580225 h 1447571"/>
                <a:gd name="connsiteX20874" fmla="*/ 1357987 w 2566912"/>
                <a:gd name="connsiteY20874" fmla="*/ 578701 h 1447571"/>
                <a:gd name="connsiteX20875" fmla="*/ 1353701 w 2566912"/>
                <a:gd name="connsiteY20875" fmla="*/ 573653 h 1447571"/>
                <a:gd name="connsiteX20876" fmla="*/ 1350368 w 2566912"/>
                <a:gd name="connsiteY20876" fmla="*/ 572509 h 1447571"/>
                <a:gd name="connsiteX20877" fmla="*/ 1349796 w 2566912"/>
                <a:gd name="connsiteY20877" fmla="*/ 572509 h 1447571"/>
                <a:gd name="connsiteX20878" fmla="*/ 1348176 w 2566912"/>
                <a:gd name="connsiteY20878" fmla="*/ 571081 h 1447571"/>
                <a:gd name="connsiteX20879" fmla="*/ 1347033 w 2566912"/>
                <a:gd name="connsiteY20879" fmla="*/ 569938 h 1447571"/>
                <a:gd name="connsiteX20880" fmla="*/ 1341033 w 2566912"/>
                <a:gd name="connsiteY20880" fmla="*/ 563556 h 1447571"/>
                <a:gd name="connsiteX20881" fmla="*/ 1338747 w 2566912"/>
                <a:gd name="connsiteY20881" fmla="*/ 557746 h 1447571"/>
                <a:gd name="connsiteX20882" fmla="*/ 1335127 w 2566912"/>
                <a:gd name="connsiteY20882" fmla="*/ 553555 h 1447571"/>
                <a:gd name="connsiteX20883" fmla="*/ 1332079 w 2566912"/>
                <a:gd name="connsiteY20883" fmla="*/ 551269 h 1447571"/>
                <a:gd name="connsiteX20884" fmla="*/ 1331889 w 2566912"/>
                <a:gd name="connsiteY20884" fmla="*/ 551078 h 1447571"/>
                <a:gd name="connsiteX20885" fmla="*/ 1329031 w 2566912"/>
                <a:gd name="connsiteY20885" fmla="*/ 549745 h 1447571"/>
                <a:gd name="connsiteX20886" fmla="*/ 1328269 w 2566912"/>
                <a:gd name="connsiteY20886" fmla="*/ 549935 h 1447571"/>
                <a:gd name="connsiteX20887" fmla="*/ 1322078 w 2566912"/>
                <a:gd name="connsiteY20887" fmla="*/ 551840 h 1447571"/>
                <a:gd name="connsiteX20888" fmla="*/ 1318458 w 2566912"/>
                <a:gd name="connsiteY20888" fmla="*/ 549554 h 1447571"/>
                <a:gd name="connsiteX20889" fmla="*/ 1316839 w 2566912"/>
                <a:gd name="connsiteY20889" fmla="*/ 548697 h 1447571"/>
                <a:gd name="connsiteX20890" fmla="*/ 1315410 w 2566912"/>
                <a:gd name="connsiteY20890" fmla="*/ 547935 h 1447571"/>
                <a:gd name="connsiteX20891" fmla="*/ 1315315 w 2566912"/>
                <a:gd name="connsiteY20891" fmla="*/ 541649 h 1447571"/>
                <a:gd name="connsiteX20892" fmla="*/ 1316744 w 2566912"/>
                <a:gd name="connsiteY20892" fmla="*/ 537743 h 1447571"/>
                <a:gd name="connsiteX20893" fmla="*/ 1316935 w 2566912"/>
                <a:gd name="connsiteY20893" fmla="*/ 536219 h 1447571"/>
                <a:gd name="connsiteX20894" fmla="*/ 1320744 w 2566912"/>
                <a:gd name="connsiteY20894" fmla="*/ 535076 h 1447571"/>
                <a:gd name="connsiteX20895" fmla="*/ 1323316 w 2566912"/>
                <a:gd name="connsiteY20895" fmla="*/ 532219 h 1447571"/>
                <a:gd name="connsiteX20896" fmla="*/ 1323412 w 2566912"/>
                <a:gd name="connsiteY20896" fmla="*/ 532028 h 1447571"/>
                <a:gd name="connsiteX20897" fmla="*/ 1325412 w 2566912"/>
                <a:gd name="connsiteY20897" fmla="*/ 531266 h 1447571"/>
                <a:gd name="connsiteX20898" fmla="*/ 1328936 w 2566912"/>
                <a:gd name="connsiteY20898" fmla="*/ 531742 h 1447571"/>
                <a:gd name="connsiteX20899" fmla="*/ 1329508 w 2566912"/>
                <a:gd name="connsiteY20899" fmla="*/ 532409 h 1447571"/>
                <a:gd name="connsiteX20900" fmla="*/ 1331508 w 2566912"/>
                <a:gd name="connsiteY20900" fmla="*/ 533838 h 1447571"/>
                <a:gd name="connsiteX20901" fmla="*/ 1333603 w 2566912"/>
                <a:gd name="connsiteY20901" fmla="*/ 529075 h 1447571"/>
                <a:gd name="connsiteX20902" fmla="*/ 1333794 w 2566912"/>
                <a:gd name="connsiteY20902" fmla="*/ 528123 h 1447571"/>
                <a:gd name="connsiteX20903" fmla="*/ 1335889 w 2566912"/>
                <a:gd name="connsiteY20903" fmla="*/ 528028 h 1447571"/>
                <a:gd name="connsiteX20904" fmla="*/ 1336556 w 2566912"/>
                <a:gd name="connsiteY20904" fmla="*/ 528028 h 1447571"/>
                <a:gd name="connsiteX20905" fmla="*/ 1337699 w 2566912"/>
                <a:gd name="connsiteY20905" fmla="*/ 528313 h 1447571"/>
                <a:gd name="connsiteX20906" fmla="*/ 1339509 w 2566912"/>
                <a:gd name="connsiteY20906" fmla="*/ 528695 h 1447571"/>
                <a:gd name="connsiteX20907" fmla="*/ 1341033 w 2566912"/>
                <a:gd name="connsiteY20907" fmla="*/ 525742 h 1447571"/>
                <a:gd name="connsiteX20908" fmla="*/ 1342366 w 2566912"/>
                <a:gd name="connsiteY20908" fmla="*/ 525075 h 1447571"/>
                <a:gd name="connsiteX20909" fmla="*/ 1343128 w 2566912"/>
                <a:gd name="connsiteY20909" fmla="*/ 524789 h 1447571"/>
                <a:gd name="connsiteX20910" fmla="*/ 1344748 w 2566912"/>
                <a:gd name="connsiteY20910" fmla="*/ 523170 h 1447571"/>
                <a:gd name="connsiteX20911" fmla="*/ 1348939 w 2566912"/>
                <a:gd name="connsiteY20911" fmla="*/ 522694 h 1447571"/>
                <a:gd name="connsiteX20912" fmla="*/ 1353320 w 2566912"/>
                <a:gd name="connsiteY20912" fmla="*/ 521836 h 1447571"/>
                <a:gd name="connsiteX20913" fmla="*/ 1354273 w 2566912"/>
                <a:gd name="connsiteY20913" fmla="*/ 521741 h 1447571"/>
                <a:gd name="connsiteX20914" fmla="*/ 1355796 w 2566912"/>
                <a:gd name="connsiteY20914" fmla="*/ 522122 h 1447571"/>
                <a:gd name="connsiteX20915" fmla="*/ 1356273 w 2566912"/>
                <a:gd name="connsiteY20915" fmla="*/ 522979 h 1447571"/>
                <a:gd name="connsiteX20916" fmla="*/ 1357606 w 2566912"/>
                <a:gd name="connsiteY20916" fmla="*/ 524503 h 1447571"/>
                <a:gd name="connsiteX20917" fmla="*/ 1359702 w 2566912"/>
                <a:gd name="connsiteY20917" fmla="*/ 525075 h 1447571"/>
                <a:gd name="connsiteX20918" fmla="*/ 1361512 w 2566912"/>
                <a:gd name="connsiteY20918" fmla="*/ 525646 h 1447571"/>
                <a:gd name="connsiteX20919" fmla="*/ 1362845 w 2566912"/>
                <a:gd name="connsiteY20919" fmla="*/ 525932 h 1447571"/>
                <a:gd name="connsiteX20920" fmla="*/ 1363798 w 2566912"/>
                <a:gd name="connsiteY20920" fmla="*/ 526408 h 1447571"/>
                <a:gd name="connsiteX20921" fmla="*/ 1363607 w 2566912"/>
                <a:gd name="connsiteY20921" fmla="*/ 527647 h 1447571"/>
                <a:gd name="connsiteX20922" fmla="*/ 1363607 w 2566912"/>
                <a:gd name="connsiteY20922" fmla="*/ 530409 h 1447571"/>
                <a:gd name="connsiteX20923" fmla="*/ 1364464 w 2566912"/>
                <a:gd name="connsiteY20923" fmla="*/ 531362 h 1447571"/>
                <a:gd name="connsiteX20924" fmla="*/ 1366369 w 2566912"/>
                <a:gd name="connsiteY20924" fmla="*/ 534124 h 1447571"/>
                <a:gd name="connsiteX20925" fmla="*/ 1366369 w 2566912"/>
                <a:gd name="connsiteY20925" fmla="*/ 534409 h 1447571"/>
                <a:gd name="connsiteX20926" fmla="*/ 1366369 w 2566912"/>
                <a:gd name="connsiteY20926" fmla="*/ 535838 h 1447571"/>
                <a:gd name="connsiteX20927" fmla="*/ 1365988 w 2566912"/>
                <a:gd name="connsiteY20927" fmla="*/ 535933 h 1447571"/>
                <a:gd name="connsiteX20928" fmla="*/ 1362369 w 2566912"/>
                <a:gd name="connsiteY20928" fmla="*/ 535171 h 1447571"/>
                <a:gd name="connsiteX20929" fmla="*/ 1396468 w 2566912"/>
                <a:gd name="connsiteY20929" fmla="*/ 564413 h 1447571"/>
                <a:gd name="connsiteX20930" fmla="*/ 1395611 w 2566912"/>
                <a:gd name="connsiteY20930" fmla="*/ 564890 h 1447571"/>
                <a:gd name="connsiteX20931" fmla="*/ 1393611 w 2566912"/>
                <a:gd name="connsiteY20931" fmla="*/ 563842 h 1447571"/>
                <a:gd name="connsiteX20932" fmla="*/ 1392849 w 2566912"/>
                <a:gd name="connsiteY20932" fmla="*/ 563270 h 1447571"/>
                <a:gd name="connsiteX20933" fmla="*/ 1388848 w 2566912"/>
                <a:gd name="connsiteY20933" fmla="*/ 560413 h 1447571"/>
                <a:gd name="connsiteX20934" fmla="*/ 1386276 w 2566912"/>
                <a:gd name="connsiteY20934" fmla="*/ 558698 h 1447571"/>
                <a:gd name="connsiteX20935" fmla="*/ 1385419 w 2566912"/>
                <a:gd name="connsiteY20935" fmla="*/ 558317 h 1447571"/>
                <a:gd name="connsiteX20936" fmla="*/ 1382276 w 2566912"/>
                <a:gd name="connsiteY20936" fmla="*/ 556793 h 1447571"/>
                <a:gd name="connsiteX20937" fmla="*/ 1379228 w 2566912"/>
                <a:gd name="connsiteY20937" fmla="*/ 556222 h 1447571"/>
                <a:gd name="connsiteX20938" fmla="*/ 1378180 w 2566912"/>
                <a:gd name="connsiteY20938" fmla="*/ 556126 h 1447571"/>
                <a:gd name="connsiteX20939" fmla="*/ 1377228 w 2566912"/>
                <a:gd name="connsiteY20939" fmla="*/ 554031 h 1447571"/>
                <a:gd name="connsiteX20940" fmla="*/ 1375894 w 2566912"/>
                <a:gd name="connsiteY20940" fmla="*/ 551936 h 1447571"/>
                <a:gd name="connsiteX20941" fmla="*/ 1375037 w 2566912"/>
                <a:gd name="connsiteY20941" fmla="*/ 550792 h 1447571"/>
                <a:gd name="connsiteX20942" fmla="*/ 1374561 w 2566912"/>
                <a:gd name="connsiteY20942" fmla="*/ 545554 h 1447571"/>
                <a:gd name="connsiteX20943" fmla="*/ 1373418 w 2566912"/>
                <a:gd name="connsiteY20943" fmla="*/ 543268 h 1447571"/>
                <a:gd name="connsiteX20944" fmla="*/ 1369989 w 2566912"/>
                <a:gd name="connsiteY20944" fmla="*/ 540982 h 1447571"/>
                <a:gd name="connsiteX20945" fmla="*/ 1369322 w 2566912"/>
                <a:gd name="connsiteY20945" fmla="*/ 540982 h 1447571"/>
                <a:gd name="connsiteX20946" fmla="*/ 1367989 w 2566912"/>
                <a:gd name="connsiteY20946" fmla="*/ 543268 h 1447571"/>
                <a:gd name="connsiteX20947" fmla="*/ 1367226 w 2566912"/>
                <a:gd name="connsiteY20947" fmla="*/ 544982 h 1447571"/>
                <a:gd name="connsiteX20948" fmla="*/ 1367226 w 2566912"/>
                <a:gd name="connsiteY20948" fmla="*/ 544982 h 1447571"/>
                <a:gd name="connsiteX20949" fmla="*/ 1365607 w 2566912"/>
                <a:gd name="connsiteY20949" fmla="*/ 542887 h 1447571"/>
                <a:gd name="connsiteX20950" fmla="*/ 1364274 w 2566912"/>
                <a:gd name="connsiteY20950" fmla="*/ 541458 h 1447571"/>
                <a:gd name="connsiteX20951" fmla="*/ 1362559 w 2566912"/>
                <a:gd name="connsiteY20951" fmla="*/ 539553 h 1447571"/>
                <a:gd name="connsiteX20952" fmla="*/ 1363035 w 2566912"/>
                <a:gd name="connsiteY20952" fmla="*/ 538315 h 1447571"/>
                <a:gd name="connsiteX20953" fmla="*/ 1363512 w 2566912"/>
                <a:gd name="connsiteY20953" fmla="*/ 537934 h 1447571"/>
                <a:gd name="connsiteX20954" fmla="*/ 1363131 w 2566912"/>
                <a:gd name="connsiteY20954" fmla="*/ 536219 h 1447571"/>
                <a:gd name="connsiteX20955" fmla="*/ 1365703 w 2566912"/>
                <a:gd name="connsiteY20955" fmla="*/ 536505 h 1447571"/>
                <a:gd name="connsiteX20956" fmla="*/ 1366750 w 2566912"/>
                <a:gd name="connsiteY20956" fmla="*/ 536124 h 1447571"/>
                <a:gd name="connsiteX20957" fmla="*/ 1366846 w 2566912"/>
                <a:gd name="connsiteY20957" fmla="*/ 535838 h 1447571"/>
                <a:gd name="connsiteX20958" fmla="*/ 1369989 w 2566912"/>
                <a:gd name="connsiteY20958" fmla="*/ 535553 h 1447571"/>
                <a:gd name="connsiteX20959" fmla="*/ 1371513 w 2566912"/>
                <a:gd name="connsiteY20959" fmla="*/ 535648 h 1447571"/>
                <a:gd name="connsiteX20960" fmla="*/ 1373418 w 2566912"/>
                <a:gd name="connsiteY20960" fmla="*/ 535743 h 1447571"/>
                <a:gd name="connsiteX20961" fmla="*/ 1376180 w 2566912"/>
                <a:gd name="connsiteY20961" fmla="*/ 534219 h 1447571"/>
                <a:gd name="connsiteX20962" fmla="*/ 1377133 w 2566912"/>
                <a:gd name="connsiteY20962" fmla="*/ 533552 h 1447571"/>
                <a:gd name="connsiteX20963" fmla="*/ 1379514 w 2566912"/>
                <a:gd name="connsiteY20963" fmla="*/ 531742 h 1447571"/>
                <a:gd name="connsiteX20964" fmla="*/ 1381228 w 2566912"/>
                <a:gd name="connsiteY20964" fmla="*/ 528695 h 1447571"/>
                <a:gd name="connsiteX20965" fmla="*/ 1383038 w 2566912"/>
                <a:gd name="connsiteY20965" fmla="*/ 527933 h 1447571"/>
                <a:gd name="connsiteX20966" fmla="*/ 1384657 w 2566912"/>
                <a:gd name="connsiteY20966" fmla="*/ 527361 h 1447571"/>
                <a:gd name="connsiteX20967" fmla="*/ 1386848 w 2566912"/>
                <a:gd name="connsiteY20967" fmla="*/ 526408 h 1447571"/>
                <a:gd name="connsiteX20968" fmla="*/ 1388658 w 2566912"/>
                <a:gd name="connsiteY20968" fmla="*/ 528599 h 1447571"/>
                <a:gd name="connsiteX20969" fmla="*/ 1389515 w 2566912"/>
                <a:gd name="connsiteY20969" fmla="*/ 529647 h 1447571"/>
                <a:gd name="connsiteX20970" fmla="*/ 1393230 w 2566912"/>
                <a:gd name="connsiteY20970" fmla="*/ 532886 h 1447571"/>
                <a:gd name="connsiteX20971" fmla="*/ 1396659 w 2566912"/>
                <a:gd name="connsiteY20971" fmla="*/ 533362 h 1447571"/>
                <a:gd name="connsiteX20972" fmla="*/ 1397897 w 2566912"/>
                <a:gd name="connsiteY20972" fmla="*/ 533266 h 1447571"/>
                <a:gd name="connsiteX20973" fmla="*/ 1399230 w 2566912"/>
                <a:gd name="connsiteY20973" fmla="*/ 533266 h 1447571"/>
                <a:gd name="connsiteX20974" fmla="*/ 1402564 w 2566912"/>
                <a:gd name="connsiteY20974" fmla="*/ 533743 h 1447571"/>
                <a:gd name="connsiteX20975" fmla="*/ 1403898 w 2566912"/>
                <a:gd name="connsiteY20975" fmla="*/ 536600 h 1447571"/>
                <a:gd name="connsiteX20976" fmla="*/ 1402564 w 2566912"/>
                <a:gd name="connsiteY20976" fmla="*/ 537743 h 1447571"/>
                <a:gd name="connsiteX20977" fmla="*/ 1399421 w 2566912"/>
                <a:gd name="connsiteY20977" fmla="*/ 538315 h 1447571"/>
                <a:gd name="connsiteX20978" fmla="*/ 1398278 w 2566912"/>
                <a:gd name="connsiteY20978" fmla="*/ 538124 h 1447571"/>
                <a:gd name="connsiteX20979" fmla="*/ 1396944 w 2566912"/>
                <a:gd name="connsiteY20979" fmla="*/ 537934 h 1447571"/>
                <a:gd name="connsiteX20980" fmla="*/ 1394944 w 2566912"/>
                <a:gd name="connsiteY20980" fmla="*/ 538315 h 1447571"/>
                <a:gd name="connsiteX20981" fmla="*/ 1393802 w 2566912"/>
                <a:gd name="connsiteY20981" fmla="*/ 538600 h 1447571"/>
                <a:gd name="connsiteX20982" fmla="*/ 1389705 w 2566912"/>
                <a:gd name="connsiteY20982" fmla="*/ 539077 h 1447571"/>
                <a:gd name="connsiteX20983" fmla="*/ 1388944 w 2566912"/>
                <a:gd name="connsiteY20983" fmla="*/ 538696 h 1447571"/>
                <a:gd name="connsiteX20984" fmla="*/ 1386658 w 2566912"/>
                <a:gd name="connsiteY20984" fmla="*/ 538029 h 1447571"/>
                <a:gd name="connsiteX20985" fmla="*/ 1383610 w 2566912"/>
                <a:gd name="connsiteY20985" fmla="*/ 538505 h 1447571"/>
                <a:gd name="connsiteX20986" fmla="*/ 1380847 w 2566912"/>
                <a:gd name="connsiteY20986" fmla="*/ 538886 h 1447571"/>
                <a:gd name="connsiteX20987" fmla="*/ 1380657 w 2566912"/>
                <a:gd name="connsiteY20987" fmla="*/ 538886 h 1447571"/>
                <a:gd name="connsiteX20988" fmla="*/ 1380562 w 2566912"/>
                <a:gd name="connsiteY20988" fmla="*/ 539077 h 1447571"/>
                <a:gd name="connsiteX20989" fmla="*/ 1379133 w 2566912"/>
                <a:gd name="connsiteY20989" fmla="*/ 541649 h 1447571"/>
                <a:gd name="connsiteX20990" fmla="*/ 1380276 w 2566912"/>
                <a:gd name="connsiteY20990" fmla="*/ 544411 h 1447571"/>
                <a:gd name="connsiteX20991" fmla="*/ 1381419 w 2566912"/>
                <a:gd name="connsiteY20991" fmla="*/ 545840 h 1447571"/>
                <a:gd name="connsiteX20992" fmla="*/ 1382943 w 2566912"/>
                <a:gd name="connsiteY20992" fmla="*/ 547935 h 1447571"/>
                <a:gd name="connsiteX20993" fmla="*/ 1383324 w 2566912"/>
                <a:gd name="connsiteY20993" fmla="*/ 549078 h 1447571"/>
                <a:gd name="connsiteX20994" fmla="*/ 1384943 w 2566912"/>
                <a:gd name="connsiteY20994" fmla="*/ 551650 h 1447571"/>
                <a:gd name="connsiteX20995" fmla="*/ 1386467 w 2566912"/>
                <a:gd name="connsiteY20995" fmla="*/ 552507 h 1447571"/>
                <a:gd name="connsiteX20996" fmla="*/ 1387801 w 2566912"/>
                <a:gd name="connsiteY20996" fmla="*/ 553364 h 1447571"/>
                <a:gd name="connsiteX20997" fmla="*/ 1389134 w 2566912"/>
                <a:gd name="connsiteY20997" fmla="*/ 555936 h 1447571"/>
                <a:gd name="connsiteX20998" fmla="*/ 1389705 w 2566912"/>
                <a:gd name="connsiteY20998" fmla="*/ 557555 h 1447571"/>
                <a:gd name="connsiteX20999" fmla="*/ 1390182 w 2566912"/>
                <a:gd name="connsiteY20999" fmla="*/ 558984 h 1447571"/>
                <a:gd name="connsiteX21000" fmla="*/ 1392944 w 2566912"/>
                <a:gd name="connsiteY21000" fmla="*/ 561651 h 1447571"/>
                <a:gd name="connsiteX21001" fmla="*/ 1393325 w 2566912"/>
                <a:gd name="connsiteY21001" fmla="*/ 561937 h 1447571"/>
                <a:gd name="connsiteX21002" fmla="*/ 1393802 w 2566912"/>
                <a:gd name="connsiteY21002" fmla="*/ 562413 h 1447571"/>
                <a:gd name="connsiteX21003" fmla="*/ 1395897 w 2566912"/>
                <a:gd name="connsiteY21003" fmla="*/ 563556 h 1447571"/>
                <a:gd name="connsiteX21004" fmla="*/ 1397516 w 2566912"/>
                <a:gd name="connsiteY21004" fmla="*/ 563746 h 1447571"/>
                <a:gd name="connsiteX21005" fmla="*/ 1396468 w 2566912"/>
                <a:gd name="connsiteY21005" fmla="*/ 564413 h 1447571"/>
                <a:gd name="connsiteX21006" fmla="*/ 1399230 w 2566912"/>
                <a:gd name="connsiteY21006" fmla="*/ 564985 h 1447571"/>
                <a:gd name="connsiteX21007" fmla="*/ 1398373 w 2566912"/>
                <a:gd name="connsiteY21007" fmla="*/ 564223 h 1447571"/>
                <a:gd name="connsiteX21008" fmla="*/ 1397897 w 2566912"/>
                <a:gd name="connsiteY21008" fmla="*/ 563937 h 1447571"/>
                <a:gd name="connsiteX21009" fmla="*/ 1399612 w 2566912"/>
                <a:gd name="connsiteY21009" fmla="*/ 564508 h 1447571"/>
                <a:gd name="connsiteX21010" fmla="*/ 1399230 w 2566912"/>
                <a:gd name="connsiteY21010" fmla="*/ 564985 h 1447571"/>
                <a:gd name="connsiteX21011" fmla="*/ 1399802 w 2566912"/>
                <a:gd name="connsiteY21011" fmla="*/ 563556 h 1447571"/>
                <a:gd name="connsiteX21012" fmla="*/ 1396278 w 2566912"/>
                <a:gd name="connsiteY21012" fmla="*/ 562794 h 1447571"/>
                <a:gd name="connsiteX21013" fmla="*/ 1394754 w 2566912"/>
                <a:gd name="connsiteY21013" fmla="*/ 561841 h 1447571"/>
                <a:gd name="connsiteX21014" fmla="*/ 1394182 w 2566912"/>
                <a:gd name="connsiteY21014" fmla="*/ 561365 h 1447571"/>
                <a:gd name="connsiteX21015" fmla="*/ 1393802 w 2566912"/>
                <a:gd name="connsiteY21015" fmla="*/ 561079 h 1447571"/>
                <a:gd name="connsiteX21016" fmla="*/ 1391325 w 2566912"/>
                <a:gd name="connsiteY21016" fmla="*/ 558889 h 1447571"/>
                <a:gd name="connsiteX21017" fmla="*/ 1390753 w 2566912"/>
                <a:gd name="connsiteY21017" fmla="*/ 557270 h 1447571"/>
                <a:gd name="connsiteX21018" fmla="*/ 1390277 w 2566912"/>
                <a:gd name="connsiteY21018" fmla="*/ 555841 h 1447571"/>
                <a:gd name="connsiteX21019" fmla="*/ 1388848 w 2566912"/>
                <a:gd name="connsiteY21019" fmla="*/ 552983 h 1447571"/>
                <a:gd name="connsiteX21020" fmla="*/ 1387134 w 2566912"/>
                <a:gd name="connsiteY21020" fmla="*/ 551840 h 1447571"/>
                <a:gd name="connsiteX21021" fmla="*/ 1385610 w 2566912"/>
                <a:gd name="connsiteY21021" fmla="*/ 550983 h 1447571"/>
                <a:gd name="connsiteX21022" fmla="*/ 1384371 w 2566912"/>
                <a:gd name="connsiteY21022" fmla="*/ 548887 h 1447571"/>
                <a:gd name="connsiteX21023" fmla="*/ 1383895 w 2566912"/>
                <a:gd name="connsiteY21023" fmla="*/ 547649 h 1447571"/>
                <a:gd name="connsiteX21024" fmla="*/ 1382181 w 2566912"/>
                <a:gd name="connsiteY21024" fmla="*/ 545363 h 1447571"/>
                <a:gd name="connsiteX21025" fmla="*/ 1381038 w 2566912"/>
                <a:gd name="connsiteY21025" fmla="*/ 544030 h 1447571"/>
                <a:gd name="connsiteX21026" fmla="*/ 1379990 w 2566912"/>
                <a:gd name="connsiteY21026" fmla="*/ 541744 h 1447571"/>
                <a:gd name="connsiteX21027" fmla="*/ 1381133 w 2566912"/>
                <a:gd name="connsiteY21027" fmla="*/ 539743 h 1447571"/>
                <a:gd name="connsiteX21028" fmla="*/ 1383514 w 2566912"/>
                <a:gd name="connsiteY21028" fmla="*/ 539458 h 1447571"/>
                <a:gd name="connsiteX21029" fmla="*/ 1386753 w 2566912"/>
                <a:gd name="connsiteY21029" fmla="*/ 538982 h 1447571"/>
                <a:gd name="connsiteX21030" fmla="*/ 1388372 w 2566912"/>
                <a:gd name="connsiteY21030" fmla="*/ 539553 h 1447571"/>
                <a:gd name="connsiteX21031" fmla="*/ 1389611 w 2566912"/>
                <a:gd name="connsiteY21031" fmla="*/ 540029 h 1447571"/>
                <a:gd name="connsiteX21032" fmla="*/ 1393992 w 2566912"/>
                <a:gd name="connsiteY21032" fmla="*/ 539553 h 1447571"/>
                <a:gd name="connsiteX21033" fmla="*/ 1395230 w 2566912"/>
                <a:gd name="connsiteY21033" fmla="*/ 539267 h 1447571"/>
                <a:gd name="connsiteX21034" fmla="*/ 1396944 w 2566912"/>
                <a:gd name="connsiteY21034" fmla="*/ 538886 h 1447571"/>
                <a:gd name="connsiteX21035" fmla="*/ 1398087 w 2566912"/>
                <a:gd name="connsiteY21035" fmla="*/ 539077 h 1447571"/>
                <a:gd name="connsiteX21036" fmla="*/ 1399421 w 2566912"/>
                <a:gd name="connsiteY21036" fmla="*/ 539267 h 1447571"/>
                <a:gd name="connsiteX21037" fmla="*/ 1403040 w 2566912"/>
                <a:gd name="connsiteY21037" fmla="*/ 538505 h 1447571"/>
                <a:gd name="connsiteX21038" fmla="*/ 1404183 w 2566912"/>
                <a:gd name="connsiteY21038" fmla="*/ 537553 h 1447571"/>
                <a:gd name="connsiteX21039" fmla="*/ 1404565 w 2566912"/>
                <a:gd name="connsiteY21039" fmla="*/ 538791 h 1447571"/>
                <a:gd name="connsiteX21040" fmla="*/ 1404565 w 2566912"/>
                <a:gd name="connsiteY21040" fmla="*/ 541267 h 1447571"/>
                <a:gd name="connsiteX21041" fmla="*/ 1404279 w 2566912"/>
                <a:gd name="connsiteY21041" fmla="*/ 542125 h 1447571"/>
                <a:gd name="connsiteX21042" fmla="*/ 1403612 w 2566912"/>
                <a:gd name="connsiteY21042" fmla="*/ 545554 h 1447571"/>
                <a:gd name="connsiteX21043" fmla="*/ 1405326 w 2566912"/>
                <a:gd name="connsiteY21043" fmla="*/ 547935 h 1447571"/>
                <a:gd name="connsiteX21044" fmla="*/ 1406755 w 2566912"/>
                <a:gd name="connsiteY21044" fmla="*/ 549840 h 1447571"/>
                <a:gd name="connsiteX21045" fmla="*/ 1407041 w 2566912"/>
                <a:gd name="connsiteY21045" fmla="*/ 552602 h 1447571"/>
                <a:gd name="connsiteX21046" fmla="*/ 1407327 w 2566912"/>
                <a:gd name="connsiteY21046" fmla="*/ 554507 h 1447571"/>
                <a:gd name="connsiteX21047" fmla="*/ 1406755 w 2566912"/>
                <a:gd name="connsiteY21047" fmla="*/ 555174 h 1447571"/>
                <a:gd name="connsiteX21048" fmla="*/ 1404565 w 2566912"/>
                <a:gd name="connsiteY21048" fmla="*/ 556031 h 1447571"/>
                <a:gd name="connsiteX21049" fmla="*/ 1404183 w 2566912"/>
                <a:gd name="connsiteY21049" fmla="*/ 556317 h 1447571"/>
                <a:gd name="connsiteX21050" fmla="*/ 1401707 w 2566912"/>
                <a:gd name="connsiteY21050" fmla="*/ 558412 h 1447571"/>
                <a:gd name="connsiteX21051" fmla="*/ 1401612 w 2566912"/>
                <a:gd name="connsiteY21051" fmla="*/ 558508 h 1447571"/>
                <a:gd name="connsiteX21052" fmla="*/ 1399897 w 2566912"/>
                <a:gd name="connsiteY21052" fmla="*/ 561365 h 1447571"/>
                <a:gd name="connsiteX21053" fmla="*/ 1399612 w 2566912"/>
                <a:gd name="connsiteY21053" fmla="*/ 563080 h 1447571"/>
                <a:gd name="connsiteX21054" fmla="*/ 1399802 w 2566912"/>
                <a:gd name="connsiteY21054" fmla="*/ 563556 h 1447571"/>
                <a:gd name="connsiteX21055" fmla="*/ 1405612 w 2566912"/>
                <a:gd name="connsiteY21055" fmla="*/ 568795 h 1447571"/>
                <a:gd name="connsiteX21056" fmla="*/ 1402564 w 2566912"/>
                <a:gd name="connsiteY21056" fmla="*/ 567175 h 1447571"/>
                <a:gd name="connsiteX21057" fmla="*/ 1401421 w 2566912"/>
                <a:gd name="connsiteY21057" fmla="*/ 566509 h 1447571"/>
                <a:gd name="connsiteX21058" fmla="*/ 1399992 w 2566912"/>
                <a:gd name="connsiteY21058" fmla="*/ 565461 h 1447571"/>
                <a:gd name="connsiteX21059" fmla="*/ 1400755 w 2566912"/>
                <a:gd name="connsiteY21059" fmla="*/ 564223 h 1447571"/>
                <a:gd name="connsiteX21060" fmla="*/ 1400850 w 2566912"/>
                <a:gd name="connsiteY21060" fmla="*/ 562699 h 1447571"/>
                <a:gd name="connsiteX21061" fmla="*/ 1401040 w 2566912"/>
                <a:gd name="connsiteY21061" fmla="*/ 561461 h 1447571"/>
                <a:gd name="connsiteX21062" fmla="*/ 1402755 w 2566912"/>
                <a:gd name="connsiteY21062" fmla="*/ 558603 h 1447571"/>
                <a:gd name="connsiteX21063" fmla="*/ 1405041 w 2566912"/>
                <a:gd name="connsiteY21063" fmla="*/ 556698 h 1447571"/>
                <a:gd name="connsiteX21064" fmla="*/ 1405422 w 2566912"/>
                <a:gd name="connsiteY21064" fmla="*/ 556412 h 1447571"/>
                <a:gd name="connsiteX21065" fmla="*/ 1406755 w 2566912"/>
                <a:gd name="connsiteY21065" fmla="*/ 555650 h 1447571"/>
                <a:gd name="connsiteX21066" fmla="*/ 1407518 w 2566912"/>
                <a:gd name="connsiteY21066" fmla="*/ 556317 h 1447571"/>
                <a:gd name="connsiteX21067" fmla="*/ 1409422 w 2566912"/>
                <a:gd name="connsiteY21067" fmla="*/ 558222 h 1447571"/>
                <a:gd name="connsiteX21068" fmla="*/ 1411518 w 2566912"/>
                <a:gd name="connsiteY21068" fmla="*/ 561175 h 1447571"/>
                <a:gd name="connsiteX21069" fmla="*/ 1410089 w 2566912"/>
                <a:gd name="connsiteY21069" fmla="*/ 563746 h 1447571"/>
                <a:gd name="connsiteX21070" fmla="*/ 1410089 w 2566912"/>
                <a:gd name="connsiteY21070" fmla="*/ 563842 h 1447571"/>
                <a:gd name="connsiteX21071" fmla="*/ 1407898 w 2566912"/>
                <a:gd name="connsiteY21071" fmla="*/ 564985 h 1447571"/>
                <a:gd name="connsiteX21072" fmla="*/ 1407803 w 2566912"/>
                <a:gd name="connsiteY21072" fmla="*/ 568128 h 1447571"/>
                <a:gd name="connsiteX21073" fmla="*/ 1407994 w 2566912"/>
                <a:gd name="connsiteY21073" fmla="*/ 569557 h 1447571"/>
                <a:gd name="connsiteX21074" fmla="*/ 1407422 w 2566912"/>
                <a:gd name="connsiteY21074" fmla="*/ 570604 h 1447571"/>
                <a:gd name="connsiteX21075" fmla="*/ 1405612 w 2566912"/>
                <a:gd name="connsiteY21075" fmla="*/ 568795 h 1447571"/>
                <a:gd name="connsiteX21076" fmla="*/ 1410946 w 2566912"/>
                <a:gd name="connsiteY21076" fmla="*/ 589750 h 1447571"/>
                <a:gd name="connsiteX21077" fmla="*/ 1408279 w 2566912"/>
                <a:gd name="connsiteY21077" fmla="*/ 584416 h 1447571"/>
                <a:gd name="connsiteX21078" fmla="*/ 1407232 w 2566912"/>
                <a:gd name="connsiteY21078" fmla="*/ 582416 h 1447571"/>
                <a:gd name="connsiteX21079" fmla="*/ 1405993 w 2566912"/>
                <a:gd name="connsiteY21079" fmla="*/ 580129 h 1447571"/>
                <a:gd name="connsiteX21080" fmla="*/ 1406851 w 2566912"/>
                <a:gd name="connsiteY21080" fmla="*/ 576986 h 1447571"/>
                <a:gd name="connsiteX21081" fmla="*/ 1407327 w 2566912"/>
                <a:gd name="connsiteY21081" fmla="*/ 575938 h 1447571"/>
                <a:gd name="connsiteX21082" fmla="*/ 1407518 w 2566912"/>
                <a:gd name="connsiteY21082" fmla="*/ 575367 h 1447571"/>
                <a:gd name="connsiteX21083" fmla="*/ 1408279 w 2566912"/>
                <a:gd name="connsiteY21083" fmla="*/ 572128 h 1447571"/>
                <a:gd name="connsiteX21084" fmla="*/ 1408089 w 2566912"/>
                <a:gd name="connsiteY21084" fmla="*/ 571462 h 1447571"/>
                <a:gd name="connsiteX21085" fmla="*/ 1409137 w 2566912"/>
                <a:gd name="connsiteY21085" fmla="*/ 569652 h 1447571"/>
                <a:gd name="connsiteX21086" fmla="*/ 1408946 w 2566912"/>
                <a:gd name="connsiteY21086" fmla="*/ 568033 h 1447571"/>
                <a:gd name="connsiteX21087" fmla="*/ 1408755 w 2566912"/>
                <a:gd name="connsiteY21087" fmla="*/ 565651 h 1447571"/>
                <a:gd name="connsiteX21088" fmla="*/ 1412852 w 2566912"/>
                <a:gd name="connsiteY21088" fmla="*/ 564032 h 1447571"/>
                <a:gd name="connsiteX21089" fmla="*/ 1414185 w 2566912"/>
                <a:gd name="connsiteY21089" fmla="*/ 565842 h 1447571"/>
                <a:gd name="connsiteX21090" fmla="*/ 1414471 w 2566912"/>
                <a:gd name="connsiteY21090" fmla="*/ 566795 h 1447571"/>
                <a:gd name="connsiteX21091" fmla="*/ 1415328 w 2566912"/>
                <a:gd name="connsiteY21091" fmla="*/ 570033 h 1447571"/>
                <a:gd name="connsiteX21092" fmla="*/ 1415328 w 2566912"/>
                <a:gd name="connsiteY21092" fmla="*/ 570128 h 1447571"/>
                <a:gd name="connsiteX21093" fmla="*/ 1415899 w 2566912"/>
                <a:gd name="connsiteY21093" fmla="*/ 574700 h 1447571"/>
                <a:gd name="connsiteX21094" fmla="*/ 1416090 w 2566912"/>
                <a:gd name="connsiteY21094" fmla="*/ 575272 h 1447571"/>
                <a:gd name="connsiteX21095" fmla="*/ 1417614 w 2566912"/>
                <a:gd name="connsiteY21095" fmla="*/ 581939 h 1447571"/>
                <a:gd name="connsiteX21096" fmla="*/ 1415804 w 2566912"/>
                <a:gd name="connsiteY21096" fmla="*/ 587559 h 1447571"/>
                <a:gd name="connsiteX21097" fmla="*/ 1411232 w 2566912"/>
                <a:gd name="connsiteY21097" fmla="*/ 590131 h 1447571"/>
                <a:gd name="connsiteX21098" fmla="*/ 1410946 w 2566912"/>
                <a:gd name="connsiteY21098" fmla="*/ 589750 h 1447571"/>
                <a:gd name="connsiteX21099" fmla="*/ 1455619 w 2566912"/>
                <a:gd name="connsiteY21099" fmla="*/ 581653 h 1447571"/>
                <a:gd name="connsiteX21100" fmla="*/ 1452475 w 2566912"/>
                <a:gd name="connsiteY21100" fmla="*/ 580415 h 1447571"/>
                <a:gd name="connsiteX21101" fmla="*/ 1451618 w 2566912"/>
                <a:gd name="connsiteY21101" fmla="*/ 580034 h 1447571"/>
                <a:gd name="connsiteX21102" fmla="*/ 1448570 w 2566912"/>
                <a:gd name="connsiteY21102" fmla="*/ 580225 h 1447571"/>
                <a:gd name="connsiteX21103" fmla="*/ 1446094 w 2566912"/>
                <a:gd name="connsiteY21103" fmla="*/ 580606 h 1447571"/>
                <a:gd name="connsiteX21104" fmla="*/ 1444474 w 2566912"/>
                <a:gd name="connsiteY21104" fmla="*/ 580320 h 1447571"/>
                <a:gd name="connsiteX21105" fmla="*/ 1441427 w 2566912"/>
                <a:gd name="connsiteY21105" fmla="*/ 579939 h 1447571"/>
                <a:gd name="connsiteX21106" fmla="*/ 1437521 w 2566912"/>
                <a:gd name="connsiteY21106" fmla="*/ 581749 h 1447571"/>
                <a:gd name="connsiteX21107" fmla="*/ 1437616 w 2566912"/>
                <a:gd name="connsiteY21107" fmla="*/ 582511 h 1447571"/>
                <a:gd name="connsiteX21108" fmla="*/ 1439140 w 2566912"/>
                <a:gd name="connsiteY21108" fmla="*/ 583749 h 1447571"/>
                <a:gd name="connsiteX21109" fmla="*/ 1440284 w 2566912"/>
                <a:gd name="connsiteY21109" fmla="*/ 584701 h 1447571"/>
                <a:gd name="connsiteX21110" fmla="*/ 1440378 w 2566912"/>
                <a:gd name="connsiteY21110" fmla="*/ 585083 h 1447571"/>
                <a:gd name="connsiteX21111" fmla="*/ 1440474 w 2566912"/>
                <a:gd name="connsiteY21111" fmla="*/ 586321 h 1447571"/>
                <a:gd name="connsiteX21112" fmla="*/ 1439998 w 2566912"/>
                <a:gd name="connsiteY21112" fmla="*/ 586607 h 1447571"/>
                <a:gd name="connsiteX21113" fmla="*/ 1436378 w 2566912"/>
                <a:gd name="connsiteY21113" fmla="*/ 587083 h 1447571"/>
                <a:gd name="connsiteX21114" fmla="*/ 1436187 w 2566912"/>
                <a:gd name="connsiteY21114" fmla="*/ 586797 h 1447571"/>
                <a:gd name="connsiteX21115" fmla="*/ 1434092 w 2566912"/>
                <a:gd name="connsiteY21115" fmla="*/ 584416 h 1447571"/>
                <a:gd name="connsiteX21116" fmla="*/ 1433140 w 2566912"/>
                <a:gd name="connsiteY21116" fmla="*/ 583558 h 1447571"/>
                <a:gd name="connsiteX21117" fmla="*/ 1431330 w 2566912"/>
                <a:gd name="connsiteY21117" fmla="*/ 582416 h 1447571"/>
                <a:gd name="connsiteX21118" fmla="*/ 1430568 w 2566912"/>
                <a:gd name="connsiteY21118" fmla="*/ 582987 h 1447571"/>
                <a:gd name="connsiteX21119" fmla="*/ 1429615 w 2566912"/>
                <a:gd name="connsiteY21119" fmla="*/ 587559 h 1447571"/>
                <a:gd name="connsiteX21120" fmla="*/ 1433235 w 2566912"/>
                <a:gd name="connsiteY21120" fmla="*/ 592417 h 1447571"/>
                <a:gd name="connsiteX21121" fmla="*/ 1435235 w 2566912"/>
                <a:gd name="connsiteY21121" fmla="*/ 596608 h 1447571"/>
                <a:gd name="connsiteX21122" fmla="*/ 1436187 w 2566912"/>
                <a:gd name="connsiteY21122" fmla="*/ 599561 h 1447571"/>
                <a:gd name="connsiteX21123" fmla="*/ 1438664 w 2566912"/>
                <a:gd name="connsiteY21123" fmla="*/ 601751 h 1447571"/>
                <a:gd name="connsiteX21124" fmla="*/ 1441236 w 2566912"/>
                <a:gd name="connsiteY21124" fmla="*/ 604513 h 1447571"/>
                <a:gd name="connsiteX21125" fmla="*/ 1441236 w 2566912"/>
                <a:gd name="connsiteY21125" fmla="*/ 605180 h 1447571"/>
                <a:gd name="connsiteX21126" fmla="*/ 1441045 w 2566912"/>
                <a:gd name="connsiteY21126" fmla="*/ 607276 h 1447571"/>
                <a:gd name="connsiteX21127" fmla="*/ 1436854 w 2566912"/>
                <a:gd name="connsiteY21127" fmla="*/ 608324 h 1447571"/>
                <a:gd name="connsiteX21128" fmla="*/ 1433711 w 2566912"/>
                <a:gd name="connsiteY21128" fmla="*/ 612800 h 1447571"/>
                <a:gd name="connsiteX21129" fmla="*/ 1433616 w 2566912"/>
                <a:gd name="connsiteY21129" fmla="*/ 613276 h 1447571"/>
                <a:gd name="connsiteX21130" fmla="*/ 1433616 w 2566912"/>
                <a:gd name="connsiteY21130" fmla="*/ 615658 h 1447571"/>
                <a:gd name="connsiteX21131" fmla="*/ 1434187 w 2566912"/>
                <a:gd name="connsiteY21131" fmla="*/ 616896 h 1447571"/>
                <a:gd name="connsiteX21132" fmla="*/ 1435044 w 2566912"/>
                <a:gd name="connsiteY21132" fmla="*/ 618801 h 1447571"/>
                <a:gd name="connsiteX21133" fmla="*/ 1434187 w 2566912"/>
                <a:gd name="connsiteY21133" fmla="*/ 618420 h 1447571"/>
                <a:gd name="connsiteX21134" fmla="*/ 1431902 w 2566912"/>
                <a:gd name="connsiteY21134" fmla="*/ 617944 h 1447571"/>
                <a:gd name="connsiteX21135" fmla="*/ 1431902 w 2566912"/>
                <a:gd name="connsiteY21135" fmla="*/ 618611 h 1447571"/>
                <a:gd name="connsiteX21136" fmla="*/ 1432473 w 2566912"/>
                <a:gd name="connsiteY21136" fmla="*/ 620516 h 1447571"/>
                <a:gd name="connsiteX21137" fmla="*/ 1432473 w 2566912"/>
                <a:gd name="connsiteY21137" fmla="*/ 620516 h 1447571"/>
                <a:gd name="connsiteX21138" fmla="*/ 1430187 w 2566912"/>
                <a:gd name="connsiteY21138" fmla="*/ 618515 h 1447571"/>
                <a:gd name="connsiteX21139" fmla="*/ 1427901 w 2566912"/>
                <a:gd name="connsiteY21139" fmla="*/ 616610 h 1447571"/>
                <a:gd name="connsiteX21140" fmla="*/ 1427139 w 2566912"/>
                <a:gd name="connsiteY21140" fmla="*/ 616134 h 1447571"/>
                <a:gd name="connsiteX21141" fmla="*/ 1425901 w 2566912"/>
                <a:gd name="connsiteY21141" fmla="*/ 615753 h 1447571"/>
                <a:gd name="connsiteX21142" fmla="*/ 1425329 w 2566912"/>
                <a:gd name="connsiteY21142" fmla="*/ 616515 h 1447571"/>
                <a:gd name="connsiteX21143" fmla="*/ 1424758 w 2566912"/>
                <a:gd name="connsiteY21143" fmla="*/ 618039 h 1447571"/>
                <a:gd name="connsiteX21144" fmla="*/ 1423424 w 2566912"/>
                <a:gd name="connsiteY21144" fmla="*/ 616515 h 1447571"/>
                <a:gd name="connsiteX21145" fmla="*/ 1423233 w 2566912"/>
                <a:gd name="connsiteY21145" fmla="*/ 616420 h 1447571"/>
                <a:gd name="connsiteX21146" fmla="*/ 1422281 w 2566912"/>
                <a:gd name="connsiteY21146" fmla="*/ 612705 h 1447571"/>
                <a:gd name="connsiteX21147" fmla="*/ 1422186 w 2566912"/>
                <a:gd name="connsiteY21147" fmla="*/ 612133 h 1447571"/>
                <a:gd name="connsiteX21148" fmla="*/ 1419424 w 2566912"/>
                <a:gd name="connsiteY21148" fmla="*/ 609086 h 1447571"/>
                <a:gd name="connsiteX21149" fmla="*/ 1420376 w 2566912"/>
                <a:gd name="connsiteY21149" fmla="*/ 606704 h 1447571"/>
                <a:gd name="connsiteX21150" fmla="*/ 1423043 w 2566912"/>
                <a:gd name="connsiteY21150" fmla="*/ 605561 h 1447571"/>
                <a:gd name="connsiteX21151" fmla="*/ 1424662 w 2566912"/>
                <a:gd name="connsiteY21151" fmla="*/ 605657 h 1447571"/>
                <a:gd name="connsiteX21152" fmla="*/ 1425615 w 2566912"/>
                <a:gd name="connsiteY21152" fmla="*/ 605752 h 1447571"/>
                <a:gd name="connsiteX21153" fmla="*/ 1427234 w 2566912"/>
                <a:gd name="connsiteY21153" fmla="*/ 606133 h 1447571"/>
                <a:gd name="connsiteX21154" fmla="*/ 1430853 w 2566912"/>
                <a:gd name="connsiteY21154" fmla="*/ 606799 h 1447571"/>
                <a:gd name="connsiteX21155" fmla="*/ 1433711 w 2566912"/>
                <a:gd name="connsiteY21155" fmla="*/ 604037 h 1447571"/>
                <a:gd name="connsiteX21156" fmla="*/ 1433521 w 2566912"/>
                <a:gd name="connsiteY21156" fmla="*/ 603370 h 1447571"/>
                <a:gd name="connsiteX21157" fmla="*/ 1431235 w 2566912"/>
                <a:gd name="connsiteY21157" fmla="*/ 603847 h 1447571"/>
                <a:gd name="connsiteX21158" fmla="*/ 1428091 w 2566912"/>
                <a:gd name="connsiteY21158" fmla="*/ 604037 h 1447571"/>
                <a:gd name="connsiteX21159" fmla="*/ 1425615 w 2566912"/>
                <a:gd name="connsiteY21159" fmla="*/ 603275 h 1447571"/>
                <a:gd name="connsiteX21160" fmla="*/ 1422377 w 2566912"/>
                <a:gd name="connsiteY21160" fmla="*/ 602323 h 1447571"/>
                <a:gd name="connsiteX21161" fmla="*/ 1420185 w 2566912"/>
                <a:gd name="connsiteY21161" fmla="*/ 603275 h 1447571"/>
                <a:gd name="connsiteX21162" fmla="*/ 1419424 w 2566912"/>
                <a:gd name="connsiteY21162" fmla="*/ 599941 h 1447571"/>
                <a:gd name="connsiteX21163" fmla="*/ 1419233 w 2566912"/>
                <a:gd name="connsiteY21163" fmla="*/ 599179 h 1447571"/>
                <a:gd name="connsiteX21164" fmla="*/ 1413899 w 2566912"/>
                <a:gd name="connsiteY21164" fmla="*/ 594893 h 1447571"/>
                <a:gd name="connsiteX21165" fmla="*/ 1411423 w 2566912"/>
                <a:gd name="connsiteY21165" fmla="*/ 591464 h 1447571"/>
                <a:gd name="connsiteX21166" fmla="*/ 1416280 w 2566912"/>
                <a:gd name="connsiteY21166" fmla="*/ 588702 h 1447571"/>
                <a:gd name="connsiteX21167" fmla="*/ 1418376 w 2566912"/>
                <a:gd name="connsiteY21167" fmla="*/ 582511 h 1447571"/>
                <a:gd name="connsiteX21168" fmla="*/ 1418376 w 2566912"/>
                <a:gd name="connsiteY21168" fmla="*/ 581177 h 1447571"/>
                <a:gd name="connsiteX21169" fmla="*/ 1421043 w 2566912"/>
                <a:gd name="connsiteY21169" fmla="*/ 580701 h 1447571"/>
                <a:gd name="connsiteX21170" fmla="*/ 1422853 w 2566912"/>
                <a:gd name="connsiteY21170" fmla="*/ 579272 h 1447571"/>
                <a:gd name="connsiteX21171" fmla="*/ 1423710 w 2566912"/>
                <a:gd name="connsiteY21171" fmla="*/ 578415 h 1447571"/>
                <a:gd name="connsiteX21172" fmla="*/ 1427711 w 2566912"/>
                <a:gd name="connsiteY21172" fmla="*/ 578320 h 1447571"/>
                <a:gd name="connsiteX21173" fmla="*/ 1430187 w 2566912"/>
                <a:gd name="connsiteY21173" fmla="*/ 578320 h 1447571"/>
                <a:gd name="connsiteX21174" fmla="*/ 1432187 w 2566912"/>
                <a:gd name="connsiteY21174" fmla="*/ 576605 h 1447571"/>
                <a:gd name="connsiteX21175" fmla="*/ 1435902 w 2566912"/>
                <a:gd name="connsiteY21175" fmla="*/ 575367 h 1447571"/>
                <a:gd name="connsiteX21176" fmla="*/ 1437902 w 2566912"/>
                <a:gd name="connsiteY21176" fmla="*/ 575558 h 1447571"/>
                <a:gd name="connsiteX21177" fmla="*/ 1439140 w 2566912"/>
                <a:gd name="connsiteY21177" fmla="*/ 575748 h 1447571"/>
                <a:gd name="connsiteX21178" fmla="*/ 1441998 w 2566912"/>
                <a:gd name="connsiteY21178" fmla="*/ 574700 h 1447571"/>
                <a:gd name="connsiteX21179" fmla="*/ 1443426 w 2566912"/>
                <a:gd name="connsiteY21179" fmla="*/ 574033 h 1447571"/>
                <a:gd name="connsiteX21180" fmla="*/ 1445427 w 2566912"/>
                <a:gd name="connsiteY21180" fmla="*/ 574319 h 1447571"/>
                <a:gd name="connsiteX21181" fmla="*/ 1446284 w 2566912"/>
                <a:gd name="connsiteY21181" fmla="*/ 574605 h 1447571"/>
                <a:gd name="connsiteX21182" fmla="*/ 1449713 w 2566912"/>
                <a:gd name="connsiteY21182" fmla="*/ 574986 h 1447571"/>
                <a:gd name="connsiteX21183" fmla="*/ 1452094 w 2566912"/>
                <a:gd name="connsiteY21183" fmla="*/ 575462 h 1447571"/>
                <a:gd name="connsiteX21184" fmla="*/ 1453237 w 2566912"/>
                <a:gd name="connsiteY21184" fmla="*/ 575748 h 1447571"/>
                <a:gd name="connsiteX21185" fmla="*/ 1456571 w 2566912"/>
                <a:gd name="connsiteY21185" fmla="*/ 573938 h 1447571"/>
                <a:gd name="connsiteX21186" fmla="*/ 1458285 w 2566912"/>
                <a:gd name="connsiteY21186" fmla="*/ 570319 h 1447571"/>
                <a:gd name="connsiteX21187" fmla="*/ 1459238 w 2566912"/>
                <a:gd name="connsiteY21187" fmla="*/ 569080 h 1447571"/>
                <a:gd name="connsiteX21188" fmla="*/ 1459714 w 2566912"/>
                <a:gd name="connsiteY21188" fmla="*/ 568890 h 1447571"/>
                <a:gd name="connsiteX21189" fmla="*/ 1460762 w 2566912"/>
                <a:gd name="connsiteY21189" fmla="*/ 569176 h 1447571"/>
                <a:gd name="connsiteX21190" fmla="*/ 1460762 w 2566912"/>
                <a:gd name="connsiteY21190" fmla="*/ 569271 h 1447571"/>
                <a:gd name="connsiteX21191" fmla="*/ 1460095 w 2566912"/>
                <a:gd name="connsiteY21191" fmla="*/ 572128 h 1447571"/>
                <a:gd name="connsiteX21192" fmla="*/ 1458667 w 2566912"/>
                <a:gd name="connsiteY21192" fmla="*/ 576891 h 1447571"/>
                <a:gd name="connsiteX21193" fmla="*/ 1458000 w 2566912"/>
                <a:gd name="connsiteY21193" fmla="*/ 578034 h 1447571"/>
                <a:gd name="connsiteX21194" fmla="*/ 1457333 w 2566912"/>
                <a:gd name="connsiteY21194" fmla="*/ 579082 h 1447571"/>
                <a:gd name="connsiteX21195" fmla="*/ 1456952 w 2566912"/>
                <a:gd name="connsiteY21195" fmla="*/ 579749 h 1447571"/>
                <a:gd name="connsiteX21196" fmla="*/ 1455999 w 2566912"/>
                <a:gd name="connsiteY21196" fmla="*/ 582225 h 1447571"/>
                <a:gd name="connsiteX21197" fmla="*/ 1455619 w 2566912"/>
                <a:gd name="connsiteY21197" fmla="*/ 581653 h 1447571"/>
                <a:gd name="connsiteX21198" fmla="*/ 1468953 w 2566912"/>
                <a:gd name="connsiteY21198" fmla="*/ 568033 h 1447571"/>
                <a:gd name="connsiteX21199" fmla="*/ 1469430 w 2566912"/>
                <a:gd name="connsiteY21199" fmla="*/ 569366 h 1447571"/>
                <a:gd name="connsiteX21200" fmla="*/ 1470954 w 2566912"/>
                <a:gd name="connsiteY21200" fmla="*/ 572319 h 1447571"/>
                <a:gd name="connsiteX21201" fmla="*/ 1474859 w 2566912"/>
                <a:gd name="connsiteY21201" fmla="*/ 574415 h 1447571"/>
                <a:gd name="connsiteX21202" fmla="*/ 1475716 w 2566912"/>
                <a:gd name="connsiteY21202" fmla="*/ 575938 h 1447571"/>
                <a:gd name="connsiteX21203" fmla="*/ 1475526 w 2566912"/>
                <a:gd name="connsiteY21203" fmla="*/ 576320 h 1447571"/>
                <a:gd name="connsiteX21204" fmla="*/ 1475145 w 2566912"/>
                <a:gd name="connsiteY21204" fmla="*/ 576605 h 1447571"/>
                <a:gd name="connsiteX21205" fmla="*/ 1473049 w 2566912"/>
                <a:gd name="connsiteY21205" fmla="*/ 577272 h 1447571"/>
                <a:gd name="connsiteX21206" fmla="*/ 1472192 w 2566912"/>
                <a:gd name="connsiteY21206" fmla="*/ 577177 h 1447571"/>
                <a:gd name="connsiteX21207" fmla="*/ 1467525 w 2566912"/>
                <a:gd name="connsiteY21207" fmla="*/ 577272 h 1447571"/>
                <a:gd name="connsiteX21208" fmla="*/ 1463619 w 2566912"/>
                <a:gd name="connsiteY21208" fmla="*/ 580701 h 1447571"/>
                <a:gd name="connsiteX21209" fmla="*/ 1461524 w 2566912"/>
                <a:gd name="connsiteY21209" fmla="*/ 580796 h 1447571"/>
                <a:gd name="connsiteX21210" fmla="*/ 1459238 w 2566912"/>
                <a:gd name="connsiteY21210" fmla="*/ 580891 h 1447571"/>
                <a:gd name="connsiteX21211" fmla="*/ 1458190 w 2566912"/>
                <a:gd name="connsiteY21211" fmla="*/ 581272 h 1447571"/>
                <a:gd name="connsiteX21212" fmla="*/ 1457142 w 2566912"/>
                <a:gd name="connsiteY21212" fmla="*/ 581653 h 1447571"/>
                <a:gd name="connsiteX21213" fmla="*/ 1458000 w 2566912"/>
                <a:gd name="connsiteY21213" fmla="*/ 579653 h 1447571"/>
                <a:gd name="connsiteX21214" fmla="*/ 1458476 w 2566912"/>
                <a:gd name="connsiteY21214" fmla="*/ 578891 h 1447571"/>
                <a:gd name="connsiteX21215" fmla="*/ 1459143 w 2566912"/>
                <a:gd name="connsiteY21215" fmla="*/ 577939 h 1447571"/>
                <a:gd name="connsiteX21216" fmla="*/ 1459905 w 2566912"/>
                <a:gd name="connsiteY21216" fmla="*/ 576415 h 1447571"/>
                <a:gd name="connsiteX21217" fmla="*/ 1461143 w 2566912"/>
                <a:gd name="connsiteY21217" fmla="*/ 572033 h 1447571"/>
                <a:gd name="connsiteX21218" fmla="*/ 1461905 w 2566912"/>
                <a:gd name="connsiteY21218" fmla="*/ 568795 h 1447571"/>
                <a:gd name="connsiteX21219" fmla="*/ 1461905 w 2566912"/>
                <a:gd name="connsiteY21219" fmla="*/ 568414 h 1447571"/>
                <a:gd name="connsiteX21220" fmla="*/ 1464191 w 2566912"/>
                <a:gd name="connsiteY21220" fmla="*/ 567461 h 1447571"/>
                <a:gd name="connsiteX21221" fmla="*/ 1465334 w 2566912"/>
                <a:gd name="connsiteY21221" fmla="*/ 567175 h 1447571"/>
                <a:gd name="connsiteX21222" fmla="*/ 1466763 w 2566912"/>
                <a:gd name="connsiteY21222" fmla="*/ 566795 h 1447571"/>
                <a:gd name="connsiteX21223" fmla="*/ 1468192 w 2566912"/>
                <a:gd name="connsiteY21223" fmla="*/ 566128 h 1447571"/>
                <a:gd name="connsiteX21224" fmla="*/ 1468953 w 2566912"/>
                <a:gd name="connsiteY21224" fmla="*/ 568033 h 1447571"/>
                <a:gd name="connsiteX21225" fmla="*/ 1473049 w 2566912"/>
                <a:gd name="connsiteY21225" fmla="*/ 550697 h 1447571"/>
                <a:gd name="connsiteX21226" fmla="*/ 1472859 w 2566912"/>
                <a:gd name="connsiteY21226" fmla="*/ 553364 h 1447571"/>
                <a:gd name="connsiteX21227" fmla="*/ 1471906 w 2566912"/>
                <a:gd name="connsiteY21227" fmla="*/ 554126 h 1447571"/>
                <a:gd name="connsiteX21228" fmla="*/ 1469906 w 2566912"/>
                <a:gd name="connsiteY21228" fmla="*/ 556126 h 1447571"/>
                <a:gd name="connsiteX21229" fmla="*/ 1469430 w 2566912"/>
                <a:gd name="connsiteY21229" fmla="*/ 557650 h 1447571"/>
                <a:gd name="connsiteX21230" fmla="*/ 1468477 w 2566912"/>
                <a:gd name="connsiteY21230" fmla="*/ 560413 h 1447571"/>
                <a:gd name="connsiteX21231" fmla="*/ 1468001 w 2566912"/>
                <a:gd name="connsiteY21231" fmla="*/ 564128 h 1447571"/>
                <a:gd name="connsiteX21232" fmla="*/ 1468192 w 2566912"/>
                <a:gd name="connsiteY21232" fmla="*/ 565175 h 1447571"/>
                <a:gd name="connsiteX21233" fmla="*/ 1468096 w 2566912"/>
                <a:gd name="connsiteY21233" fmla="*/ 565175 h 1447571"/>
                <a:gd name="connsiteX21234" fmla="*/ 1466763 w 2566912"/>
                <a:gd name="connsiteY21234" fmla="*/ 566033 h 1447571"/>
                <a:gd name="connsiteX21235" fmla="*/ 1465144 w 2566912"/>
                <a:gd name="connsiteY21235" fmla="*/ 566413 h 1447571"/>
                <a:gd name="connsiteX21236" fmla="*/ 1464096 w 2566912"/>
                <a:gd name="connsiteY21236" fmla="*/ 566699 h 1447571"/>
                <a:gd name="connsiteX21237" fmla="*/ 1461333 w 2566912"/>
                <a:gd name="connsiteY21237" fmla="*/ 567937 h 1447571"/>
                <a:gd name="connsiteX21238" fmla="*/ 1459524 w 2566912"/>
                <a:gd name="connsiteY21238" fmla="*/ 567747 h 1447571"/>
                <a:gd name="connsiteX21239" fmla="*/ 1459238 w 2566912"/>
                <a:gd name="connsiteY21239" fmla="*/ 567842 h 1447571"/>
                <a:gd name="connsiteX21240" fmla="*/ 1457714 w 2566912"/>
                <a:gd name="connsiteY21240" fmla="*/ 569652 h 1447571"/>
                <a:gd name="connsiteX21241" fmla="*/ 1456190 w 2566912"/>
                <a:gd name="connsiteY21241" fmla="*/ 572795 h 1447571"/>
                <a:gd name="connsiteX21242" fmla="*/ 1453714 w 2566912"/>
                <a:gd name="connsiteY21242" fmla="*/ 574319 h 1447571"/>
                <a:gd name="connsiteX21243" fmla="*/ 1452571 w 2566912"/>
                <a:gd name="connsiteY21243" fmla="*/ 574033 h 1447571"/>
                <a:gd name="connsiteX21244" fmla="*/ 1449999 w 2566912"/>
                <a:gd name="connsiteY21244" fmla="*/ 573462 h 1447571"/>
                <a:gd name="connsiteX21245" fmla="*/ 1446855 w 2566912"/>
                <a:gd name="connsiteY21245" fmla="*/ 573176 h 1447571"/>
                <a:gd name="connsiteX21246" fmla="*/ 1446094 w 2566912"/>
                <a:gd name="connsiteY21246" fmla="*/ 572891 h 1447571"/>
                <a:gd name="connsiteX21247" fmla="*/ 1443522 w 2566912"/>
                <a:gd name="connsiteY21247" fmla="*/ 572605 h 1447571"/>
                <a:gd name="connsiteX21248" fmla="*/ 1441903 w 2566912"/>
                <a:gd name="connsiteY21248" fmla="*/ 573367 h 1447571"/>
                <a:gd name="connsiteX21249" fmla="*/ 1439521 w 2566912"/>
                <a:gd name="connsiteY21249" fmla="*/ 574319 h 1447571"/>
                <a:gd name="connsiteX21250" fmla="*/ 1438474 w 2566912"/>
                <a:gd name="connsiteY21250" fmla="*/ 574129 h 1447571"/>
                <a:gd name="connsiteX21251" fmla="*/ 1436187 w 2566912"/>
                <a:gd name="connsiteY21251" fmla="*/ 573938 h 1447571"/>
                <a:gd name="connsiteX21252" fmla="*/ 1433140 w 2566912"/>
                <a:gd name="connsiteY21252" fmla="*/ 574795 h 1447571"/>
                <a:gd name="connsiteX21253" fmla="*/ 1433044 w 2566912"/>
                <a:gd name="connsiteY21253" fmla="*/ 570128 h 1447571"/>
                <a:gd name="connsiteX21254" fmla="*/ 1432568 w 2566912"/>
                <a:gd name="connsiteY21254" fmla="*/ 568890 h 1447571"/>
                <a:gd name="connsiteX21255" fmla="*/ 1431425 w 2566912"/>
                <a:gd name="connsiteY21255" fmla="*/ 565651 h 1447571"/>
                <a:gd name="connsiteX21256" fmla="*/ 1430568 w 2566912"/>
                <a:gd name="connsiteY21256" fmla="*/ 563556 h 1447571"/>
                <a:gd name="connsiteX21257" fmla="*/ 1430282 w 2566912"/>
                <a:gd name="connsiteY21257" fmla="*/ 562984 h 1447571"/>
                <a:gd name="connsiteX21258" fmla="*/ 1430853 w 2566912"/>
                <a:gd name="connsiteY21258" fmla="*/ 561841 h 1447571"/>
                <a:gd name="connsiteX21259" fmla="*/ 1431330 w 2566912"/>
                <a:gd name="connsiteY21259" fmla="*/ 560794 h 1447571"/>
                <a:gd name="connsiteX21260" fmla="*/ 1431902 w 2566912"/>
                <a:gd name="connsiteY21260" fmla="*/ 559555 h 1447571"/>
                <a:gd name="connsiteX21261" fmla="*/ 1432758 w 2566912"/>
                <a:gd name="connsiteY21261" fmla="*/ 557460 h 1447571"/>
                <a:gd name="connsiteX21262" fmla="*/ 1431139 w 2566912"/>
                <a:gd name="connsiteY21262" fmla="*/ 551745 h 1447571"/>
                <a:gd name="connsiteX21263" fmla="*/ 1429996 w 2566912"/>
                <a:gd name="connsiteY21263" fmla="*/ 550412 h 1447571"/>
                <a:gd name="connsiteX21264" fmla="*/ 1429330 w 2566912"/>
                <a:gd name="connsiteY21264" fmla="*/ 549649 h 1447571"/>
                <a:gd name="connsiteX21265" fmla="*/ 1429330 w 2566912"/>
                <a:gd name="connsiteY21265" fmla="*/ 548125 h 1447571"/>
                <a:gd name="connsiteX21266" fmla="*/ 1429806 w 2566912"/>
                <a:gd name="connsiteY21266" fmla="*/ 546887 h 1447571"/>
                <a:gd name="connsiteX21267" fmla="*/ 1431615 w 2566912"/>
                <a:gd name="connsiteY21267" fmla="*/ 547935 h 1447571"/>
                <a:gd name="connsiteX21268" fmla="*/ 1432663 w 2566912"/>
                <a:gd name="connsiteY21268" fmla="*/ 548411 h 1447571"/>
                <a:gd name="connsiteX21269" fmla="*/ 1434568 w 2566912"/>
                <a:gd name="connsiteY21269" fmla="*/ 549459 h 1447571"/>
                <a:gd name="connsiteX21270" fmla="*/ 1438378 w 2566912"/>
                <a:gd name="connsiteY21270" fmla="*/ 552031 h 1447571"/>
                <a:gd name="connsiteX21271" fmla="*/ 1440284 w 2566912"/>
                <a:gd name="connsiteY21271" fmla="*/ 552126 h 1447571"/>
                <a:gd name="connsiteX21272" fmla="*/ 1443903 w 2566912"/>
                <a:gd name="connsiteY21272" fmla="*/ 552507 h 1447571"/>
                <a:gd name="connsiteX21273" fmla="*/ 1449618 w 2566912"/>
                <a:gd name="connsiteY21273" fmla="*/ 553936 h 1447571"/>
                <a:gd name="connsiteX21274" fmla="*/ 1455047 w 2566912"/>
                <a:gd name="connsiteY21274" fmla="*/ 551745 h 1447571"/>
                <a:gd name="connsiteX21275" fmla="*/ 1457047 w 2566912"/>
                <a:gd name="connsiteY21275" fmla="*/ 549649 h 1447571"/>
                <a:gd name="connsiteX21276" fmla="*/ 1459428 w 2566912"/>
                <a:gd name="connsiteY21276" fmla="*/ 547459 h 1447571"/>
                <a:gd name="connsiteX21277" fmla="*/ 1461810 w 2566912"/>
                <a:gd name="connsiteY21277" fmla="*/ 546887 h 1447571"/>
                <a:gd name="connsiteX21278" fmla="*/ 1461715 w 2566912"/>
                <a:gd name="connsiteY21278" fmla="*/ 547078 h 1447571"/>
                <a:gd name="connsiteX21279" fmla="*/ 1465144 w 2566912"/>
                <a:gd name="connsiteY21279" fmla="*/ 548792 h 1447571"/>
                <a:gd name="connsiteX21280" fmla="*/ 1467239 w 2566912"/>
                <a:gd name="connsiteY21280" fmla="*/ 549078 h 1447571"/>
                <a:gd name="connsiteX21281" fmla="*/ 1468573 w 2566912"/>
                <a:gd name="connsiteY21281" fmla="*/ 549173 h 1447571"/>
                <a:gd name="connsiteX21282" fmla="*/ 1473144 w 2566912"/>
                <a:gd name="connsiteY21282" fmla="*/ 550126 h 1447571"/>
                <a:gd name="connsiteX21283" fmla="*/ 1473049 w 2566912"/>
                <a:gd name="connsiteY21283" fmla="*/ 550697 h 1447571"/>
                <a:gd name="connsiteX21284" fmla="*/ 1479812 w 2566912"/>
                <a:gd name="connsiteY21284" fmla="*/ 535838 h 1447571"/>
                <a:gd name="connsiteX21285" fmla="*/ 1477812 w 2566912"/>
                <a:gd name="connsiteY21285" fmla="*/ 542506 h 1447571"/>
                <a:gd name="connsiteX21286" fmla="*/ 1475526 w 2566912"/>
                <a:gd name="connsiteY21286" fmla="*/ 543172 h 1447571"/>
                <a:gd name="connsiteX21287" fmla="*/ 1473240 w 2566912"/>
                <a:gd name="connsiteY21287" fmla="*/ 543934 h 1447571"/>
                <a:gd name="connsiteX21288" fmla="*/ 1472287 w 2566912"/>
                <a:gd name="connsiteY21288" fmla="*/ 544411 h 1447571"/>
                <a:gd name="connsiteX21289" fmla="*/ 1470763 w 2566912"/>
                <a:gd name="connsiteY21289" fmla="*/ 545554 h 1447571"/>
                <a:gd name="connsiteX21290" fmla="*/ 1471144 w 2566912"/>
                <a:gd name="connsiteY21290" fmla="*/ 546506 h 1447571"/>
                <a:gd name="connsiteX21291" fmla="*/ 1472954 w 2566912"/>
                <a:gd name="connsiteY21291" fmla="*/ 548887 h 1447571"/>
                <a:gd name="connsiteX21292" fmla="*/ 1472954 w 2566912"/>
                <a:gd name="connsiteY21292" fmla="*/ 549173 h 1447571"/>
                <a:gd name="connsiteX21293" fmla="*/ 1468573 w 2566912"/>
                <a:gd name="connsiteY21293" fmla="*/ 548221 h 1447571"/>
                <a:gd name="connsiteX21294" fmla="*/ 1467144 w 2566912"/>
                <a:gd name="connsiteY21294" fmla="*/ 548125 h 1447571"/>
                <a:gd name="connsiteX21295" fmla="*/ 1465334 w 2566912"/>
                <a:gd name="connsiteY21295" fmla="*/ 547935 h 1447571"/>
                <a:gd name="connsiteX21296" fmla="*/ 1462476 w 2566912"/>
                <a:gd name="connsiteY21296" fmla="*/ 546506 h 1447571"/>
                <a:gd name="connsiteX21297" fmla="*/ 1466382 w 2566912"/>
                <a:gd name="connsiteY21297" fmla="*/ 544792 h 1447571"/>
                <a:gd name="connsiteX21298" fmla="*/ 1467906 w 2566912"/>
                <a:gd name="connsiteY21298" fmla="*/ 541172 h 1447571"/>
                <a:gd name="connsiteX21299" fmla="*/ 1467906 w 2566912"/>
                <a:gd name="connsiteY21299" fmla="*/ 539839 h 1447571"/>
                <a:gd name="connsiteX21300" fmla="*/ 1468382 w 2566912"/>
                <a:gd name="connsiteY21300" fmla="*/ 536505 h 1447571"/>
                <a:gd name="connsiteX21301" fmla="*/ 1468859 w 2566912"/>
                <a:gd name="connsiteY21301" fmla="*/ 535362 h 1447571"/>
                <a:gd name="connsiteX21302" fmla="*/ 1470192 w 2566912"/>
                <a:gd name="connsiteY21302" fmla="*/ 532790 h 1447571"/>
                <a:gd name="connsiteX21303" fmla="*/ 1470478 w 2566912"/>
                <a:gd name="connsiteY21303" fmla="*/ 532886 h 1447571"/>
                <a:gd name="connsiteX21304" fmla="*/ 1470573 w 2566912"/>
                <a:gd name="connsiteY21304" fmla="*/ 532886 h 1447571"/>
                <a:gd name="connsiteX21305" fmla="*/ 1470573 w 2566912"/>
                <a:gd name="connsiteY21305" fmla="*/ 532981 h 1447571"/>
                <a:gd name="connsiteX21306" fmla="*/ 1470763 w 2566912"/>
                <a:gd name="connsiteY21306" fmla="*/ 532981 h 1447571"/>
                <a:gd name="connsiteX21307" fmla="*/ 1471240 w 2566912"/>
                <a:gd name="connsiteY21307" fmla="*/ 533362 h 1447571"/>
                <a:gd name="connsiteX21308" fmla="*/ 1474287 w 2566912"/>
                <a:gd name="connsiteY21308" fmla="*/ 533743 h 1447571"/>
                <a:gd name="connsiteX21309" fmla="*/ 1475240 w 2566912"/>
                <a:gd name="connsiteY21309" fmla="*/ 532886 h 1447571"/>
                <a:gd name="connsiteX21310" fmla="*/ 1477145 w 2566912"/>
                <a:gd name="connsiteY21310" fmla="*/ 531933 h 1447571"/>
                <a:gd name="connsiteX21311" fmla="*/ 1479717 w 2566912"/>
                <a:gd name="connsiteY21311" fmla="*/ 533933 h 1447571"/>
                <a:gd name="connsiteX21312" fmla="*/ 1479812 w 2566912"/>
                <a:gd name="connsiteY21312" fmla="*/ 533838 h 1447571"/>
                <a:gd name="connsiteX21313" fmla="*/ 1479812 w 2566912"/>
                <a:gd name="connsiteY21313" fmla="*/ 535838 h 1447571"/>
                <a:gd name="connsiteX21314" fmla="*/ 1537915 w 2566912"/>
                <a:gd name="connsiteY21314" fmla="*/ 510978 h 1447571"/>
                <a:gd name="connsiteX21315" fmla="*/ 1534771 w 2566912"/>
                <a:gd name="connsiteY21315" fmla="*/ 512883 h 1447571"/>
                <a:gd name="connsiteX21316" fmla="*/ 1531914 w 2566912"/>
                <a:gd name="connsiteY21316" fmla="*/ 514597 h 1447571"/>
                <a:gd name="connsiteX21317" fmla="*/ 1529056 w 2566912"/>
                <a:gd name="connsiteY21317" fmla="*/ 516217 h 1447571"/>
                <a:gd name="connsiteX21318" fmla="*/ 1525627 w 2566912"/>
                <a:gd name="connsiteY21318" fmla="*/ 517169 h 1447571"/>
                <a:gd name="connsiteX21319" fmla="*/ 1523246 w 2566912"/>
                <a:gd name="connsiteY21319" fmla="*/ 517741 h 1447571"/>
                <a:gd name="connsiteX21320" fmla="*/ 1520389 w 2566912"/>
                <a:gd name="connsiteY21320" fmla="*/ 520598 h 1447571"/>
                <a:gd name="connsiteX21321" fmla="*/ 1518960 w 2566912"/>
                <a:gd name="connsiteY21321" fmla="*/ 522217 h 1447571"/>
                <a:gd name="connsiteX21322" fmla="*/ 1518865 w 2566912"/>
                <a:gd name="connsiteY21322" fmla="*/ 522313 h 1447571"/>
                <a:gd name="connsiteX21323" fmla="*/ 1517817 w 2566912"/>
                <a:gd name="connsiteY21323" fmla="*/ 520503 h 1447571"/>
                <a:gd name="connsiteX21324" fmla="*/ 1516960 w 2566912"/>
                <a:gd name="connsiteY21324" fmla="*/ 519836 h 1447571"/>
                <a:gd name="connsiteX21325" fmla="*/ 1516960 w 2566912"/>
                <a:gd name="connsiteY21325" fmla="*/ 519836 h 1447571"/>
                <a:gd name="connsiteX21326" fmla="*/ 1514483 w 2566912"/>
                <a:gd name="connsiteY21326" fmla="*/ 522027 h 1447571"/>
                <a:gd name="connsiteX21327" fmla="*/ 1511054 w 2566912"/>
                <a:gd name="connsiteY21327" fmla="*/ 522503 h 1447571"/>
                <a:gd name="connsiteX21328" fmla="*/ 1510387 w 2566912"/>
                <a:gd name="connsiteY21328" fmla="*/ 522503 h 1447571"/>
                <a:gd name="connsiteX21329" fmla="*/ 1509530 w 2566912"/>
                <a:gd name="connsiteY21329" fmla="*/ 522884 h 1447571"/>
                <a:gd name="connsiteX21330" fmla="*/ 1509816 w 2566912"/>
                <a:gd name="connsiteY21330" fmla="*/ 525456 h 1447571"/>
                <a:gd name="connsiteX21331" fmla="*/ 1513436 w 2566912"/>
                <a:gd name="connsiteY21331" fmla="*/ 526028 h 1447571"/>
                <a:gd name="connsiteX21332" fmla="*/ 1514769 w 2566912"/>
                <a:gd name="connsiteY21332" fmla="*/ 525837 h 1447571"/>
                <a:gd name="connsiteX21333" fmla="*/ 1519722 w 2566912"/>
                <a:gd name="connsiteY21333" fmla="*/ 529266 h 1447571"/>
                <a:gd name="connsiteX21334" fmla="*/ 1520674 w 2566912"/>
                <a:gd name="connsiteY21334" fmla="*/ 530504 h 1447571"/>
                <a:gd name="connsiteX21335" fmla="*/ 1522484 w 2566912"/>
                <a:gd name="connsiteY21335" fmla="*/ 532219 h 1447571"/>
                <a:gd name="connsiteX21336" fmla="*/ 1525627 w 2566912"/>
                <a:gd name="connsiteY21336" fmla="*/ 531266 h 1447571"/>
                <a:gd name="connsiteX21337" fmla="*/ 1527342 w 2566912"/>
                <a:gd name="connsiteY21337" fmla="*/ 530599 h 1447571"/>
                <a:gd name="connsiteX21338" fmla="*/ 1527532 w 2566912"/>
                <a:gd name="connsiteY21338" fmla="*/ 530695 h 1447571"/>
                <a:gd name="connsiteX21339" fmla="*/ 1528771 w 2566912"/>
                <a:gd name="connsiteY21339" fmla="*/ 534409 h 1447571"/>
                <a:gd name="connsiteX21340" fmla="*/ 1526961 w 2566912"/>
                <a:gd name="connsiteY21340" fmla="*/ 535743 h 1447571"/>
                <a:gd name="connsiteX21341" fmla="*/ 1523437 w 2566912"/>
                <a:gd name="connsiteY21341" fmla="*/ 535076 h 1447571"/>
                <a:gd name="connsiteX21342" fmla="*/ 1516388 w 2566912"/>
                <a:gd name="connsiteY21342" fmla="*/ 538410 h 1447571"/>
                <a:gd name="connsiteX21343" fmla="*/ 1515626 w 2566912"/>
                <a:gd name="connsiteY21343" fmla="*/ 539172 h 1447571"/>
                <a:gd name="connsiteX21344" fmla="*/ 1512959 w 2566912"/>
                <a:gd name="connsiteY21344" fmla="*/ 541363 h 1447571"/>
                <a:gd name="connsiteX21345" fmla="*/ 1507530 w 2566912"/>
                <a:gd name="connsiteY21345" fmla="*/ 541839 h 1447571"/>
                <a:gd name="connsiteX21346" fmla="*/ 1506768 w 2566912"/>
                <a:gd name="connsiteY21346" fmla="*/ 539172 h 1447571"/>
                <a:gd name="connsiteX21347" fmla="*/ 1506768 w 2566912"/>
                <a:gd name="connsiteY21347" fmla="*/ 538886 h 1447571"/>
                <a:gd name="connsiteX21348" fmla="*/ 1508292 w 2566912"/>
                <a:gd name="connsiteY21348" fmla="*/ 535648 h 1447571"/>
                <a:gd name="connsiteX21349" fmla="*/ 1508196 w 2566912"/>
                <a:gd name="connsiteY21349" fmla="*/ 534505 h 1447571"/>
                <a:gd name="connsiteX21350" fmla="*/ 1504958 w 2566912"/>
                <a:gd name="connsiteY21350" fmla="*/ 532981 h 1447571"/>
                <a:gd name="connsiteX21351" fmla="*/ 1499624 w 2566912"/>
                <a:gd name="connsiteY21351" fmla="*/ 532886 h 1447571"/>
                <a:gd name="connsiteX21352" fmla="*/ 1502577 w 2566912"/>
                <a:gd name="connsiteY21352" fmla="*/ 530123 h 1447571"/>
                <a:gd name="connsiteX21353" fmla="*/ 1504196 w 2566912"/>
                <a:gd name="connsiteY21353" fmla="*/ 528695 h 1447571"/>
                <a:gd name="connsiteX21354" fmla="*/ 1507053 w 2566912"/>
                <a:gd name="connsiteY21354" fmla="*/ 528028 h 1447571"/>
                <a:gd name="connsiteX21355" fmla="*/ 1507435 w 2566912"/>
                <a:gd name="connsiteY21355" fmla="*/ 528028 h 1447571"/>
                <a:gd name="connsiteX21356" fmla="*/ 1508102 w 2566912"/>
                <a:gd name="connsiteY21356" fmla="*/ 527647 h 1447571"/>
                <a:gd name="connsiteX21357" fmla="*/ 1505149 w 2566912"/>
                <a:gd name="connsiteY21357" fmla="*/ 523551 h 1447571"/>
                <a:gd name="connsiteX21358" fmla="*/ 1500672 w 2566912"/>
                <a:gd name="connsiteY21358" fmla="*/ 522979 h 1447571"/>
                <a:gd name="connsiteX21359" fmla="*/ 1496481 w 2566912"/>
                <a:gd name="connsiteY21359" fmla="*/ 523170 h 1447571"/>
                <a:gd name="connsiteX21360" fmla="*/ 1496100 w 2566912"/>
                <a:gd name="connsiteY21360" fmla="*/ 521836 h 1447571"/>
                <a:gd name="connsiteX21361" fmla="*/ 1496100 w 2566912"/>
                <a:gd name="connsiteY21361" fmla="*/ 521455 h 1447571"/>
                <a:gd name="connsiteX21362" fmla="*/ 1499148 w 2566912"/>
                <a:gd name="connsiteY21362" fmla="*/ 519646 h 1447571"/>
                <a:gd name="connsiteX21363" fmla="*/ 1500196 w 2566912"/>
                <a:gd name="connsiteY21363" fmla="*/ 518026 h 1447571"/>
                <a:gd name="connsiteX21364" fmla="*/ 1499148 w 2566912"/>
                <a:gd name="connsiteY21364" fmla="*/ 517265 h 1447571"/>
                <a:gd name="connsiteX21365" fmla="*/ 1491051 w 2566912"/>
                <a:gd name="connsiteY21365" fmla="*/ 519741 h 1447571"/>
                <a:gd name="connsiteX21366" fmla="*/ 1490671 w 2566912"/>
                <a:gd name="connsiteY21366" fmla="*/ 520312 h 1447571"/>
                <a:gd name="connsiteX21367" fmla="*/ 1488480 w 2566912"/>
                <a:gd name="connsiteY21367" fmla="*/ 522599 h 1447571"/>
                <a:gd name="connsiteX21368" fmla="*/ 1487432 w 2566912"/>
                <a:gd name="connsiteY21368" fmla="*/ 523075 h 1447571"/>
                <a:gd name="connsiteX21369" fmla="*/ 1485527 w 2566912"/>
                <a:gd name="connsiteY21369" fmla="*/ 524408 h 1447571"/>
                <a:gd name="connsiteX21370" fmla="*/ 1484194 w 2566912"/>
                <a:gd name="connsiteY21370" fmla="*/ 527837 h 1447571"/>
                <a:gd name="connsiteX21371" fmla="*/ 1482193 w 2566912"/>
                <a:gd name="connsiteY21371" fmla="*/ 530314 h 1447571"/>
                <a:gd name="connsiteX21372" fmla="*/ 1480765 w 2566912"/>
                <a:gd name="connsiteY21372" fmla="*/ 532124 h 1447571"/>
                <a:gd name="connsiteX21373" fmla="*/ 1480479 w 2566912"/>
                <a:gd name="connsiteY21373" fmla="*/ 533076 h 1447571"/>
                <a:gd name="connsiteX21374" fmla="*/ 1478193 w 2566912"/>
                <a:gd name="connsiteY21374" fmla="*/ 531362 h 1447571"/>
                <a:gd name="connsiteX21375" fmla="*/ 1475145 w 2566912"/>
                <a:gd name="connsiteY21375" fmla="*/ 532409 h 1447571"/>
                <a:gd name="connsiteX21376" fmla="*/ 1474193 w 2566912"/>
                <a:gd name="connsiteY21376" fmla="*/ 533171 h 1447571"/>
                <a:gd name="connsiteX21377" fmla="*/ 1472287 w 2566912"/>
                <a:gd name="connsiteY21377" fmla="*/ 532790 h 1447571"/>
                <a:gd name="connsiteX21378" fmla="*/ 1472001 w 2566912"/>
                <a:gd name="connsiteY21378" fmla="*/ 532600 h 1447571"/>
                <a:gd name="connsiteX21379" fmla="*/ 1473430 w 2566912"/>
                <a:gd name="connsiteY21379" fmla="*/ 526980 h 1447571"/>
                <a:gd name="connsiteX21380" fmla="*/ 1473811 w 2566912"/>
                <a:gd name="connsiteY21380" fmla="*/ 525742 h 1447571"/>
                <a:gd name="connsiteX21381" fmla="*/ 1476288 w 2566912"/>
                <a:gd name="connsiteY21381" fmla="*/ 521646 h 1447571"/>
                <a:gd name="connsiteX21382" fmla="*/ 1476955 w 2566912"/>
                <a:gd name="connsiteY21382" fmla="*/ 520884 h 1447571"/>
                <a:gd name="connsiteX21383" fmla="*/ 1479907 w 2566912"/>
                <a:gd name="connsiteY21383" fmla="*/ 517265 h 1447571"/>
                <a:gd name="connsiteX21384" fmla="*/ 1476764 w 2566912"/>
                <a:gd name="connsiteY21384" fmla="*/ 513359 h 1447571"/>
                <a:gd name="connsiteX21385" fmla="*/ 1475526 w 2566912"/>
                <a:gd name="connsiteY21385" fmla="*/ 512311 h 1447571"/>
                <a:gd name="connsiteX21386" fmla="*/ 1473716 w 2566912"/>
                <a:gd name="connsiteY21386" fmla="*/ 509168 h 1447571"/>
                <a:gd name="connsiteX21387" fmla="*/ 1473049 w 2566912"/>
                <a:gd name="connsiteY21387" fmla="*/ 507835 h 1447571"/>
                <a:gd name="connsiteX21388" fmla="*/ 1468287 w 2566912"/>
                <a:gd name="connsiteY21388" fmla="*/ 504691 h 1447571"/>
                <a:gd name="connsiteX21389" fmla="*/ 1462762 w 2566912"/>
                <a:gd name="connsiteY21389" fmla="*/ 504025 h 1447571"/>
                <a:gd name="connsiteX21390" fmla="*/ 1458762 w 2566912"/>
                <a:gd name="connsiteY21390" fmla="*/ 506787 h 1447571"/>
                <a:gd name="connsiteX21391" fmla="*/ 1455143 w 2566912"/>
                <a:gd name="connsiteY21391" fmla="*/ 508120 h 1447571"/>
                <a:gd name="connsiteX21392" fmla="*/ 1454666 w 2566912"/>
                <a:gd name="connsiteY21392" fmla="*/ 508216 h 1447571"/>
                <a:gd name="connsiteX21393" fmla="*/ 1450475 w 2566912"/>
                <a:gd name="connsiteY21393" fmla="*/ 508978 h 1447571"/>
                <a:gd name="connsiteX21394" fmla="*/ 1448189 w 2566912"/>
                <a:gd name="connsiteY21394" fmla="*/ 509645 h 1447571"/>
                <a:gd name="connsiteX21395" fmla="*/ 1446761 w 2566912"/>
                <a:gd name="connsiteY21395" fmla="*/ 510121 h 1447571"/>
                <a:gd name="connsiteX21396" fmla="*/ 1443331 w 2566912"/>
                <a:gd name="connsiteY21396" fmla="*/ 510311 h 1447571"/>
                <a:gd name="connsiteX21397" fmla="*/ 1439807 w 2566912"/>
                <a:gd name="connsiteY21397" fmla="*/ 508597 h 1447571"/>
                <a:gd name="connsiteX21398" fmla="*/ 1438474 w 2566912"/>
                <a:gd name="connsiteY21398" fmla="*/ 507835 h 1447571"/>
                <a:gd name="connsiteX21399" fmla="*/ 1432758 w 2566912"/>
                <a:gd name="connsiteY21399" fmla="*/ 508501 h 1447571"/>
                <a:gd name="connsiteX21400" fmla="*/ 1432758 w 2566912"/>
                <a:gd name="connsiteY21400" fmla="*/ 508501 h 1447571"/>
                <a:gd name="connsiteX21401" fmla="*/ 1429139 w 2566912"/>
                <a:gd name="connsiteY21401" fmla="*/ 505644 h 1447571"/>
                <a:gd name="connsiteX21402" fmla="*/ 1430282 w 2566912"/>
                <a:gd name="connsiteY21402" fmla="*/ 501167 h 1447571"/>
                <a:gd name="connsiteX21403" fmla="*/ 1430853 w 2566912"/>
                <a:gd name="connsiteY21403" fmla="*/ 500215 h 1447571"/>
                <a:gd name="connsiteX21404" fmla="*/ 1431520 w 2566912"/>
                <a:gd name="connsiteY21404" fmla="*/ 499167 h 1447571"/>
                <a:gd name="connsiteX21405" fmla="*/ 1432568 w 2566912"/>
                <a:gd name="connsiteY21405" fmla="*/ 495166 h 1447571"/>
                <a:gd name="connsiteX21406" fmla="*/ 1433711 w 2566912"/>
                <a:gd name="connsiteY21406" fmla="*/ 493547 h 1447571"/>
                <a:gd name="connsiteX21407" fmla="*/ 1434187 w 2566912"/>
                <a:gd name="connsiteY21407" fmla="*/ 493261 h 1447571"/>
                <a:gd name="connsiteX21408" fmla="*/ 1435807 w 2566912"/>
                <a:gd name="connsiteY21408" fmla="*/ 489261 h 1447571"/>
                <a:gd name="connsiteX21409" fmla="*/ 1436093 w 2566912"/>
                <a:gd name="connsiteY21409" fmla="*/ 488308 h 1447571"/>
                <a:gd name="connsiteX21410" fmla="*/ 1439331 w 2566912"/>
                <a:gd name="connsiteY21410" fmla="*/ 485641 h 1447571"/>
                <a:gd name="connsiteX21411" fmla="*/ 1439998 w 2566912"/>
                <a:gd name="connsiteY21411" fmla="*/ 484499 h 1447571"/>
                <a:gd name="connsiteX21412" fmla="*/ 1438283 w 2566912"/>
                <a:gd name="connsiteY21412" fmla="*/ 478021 h 1447571"/>
                <a:gd name="connsiteX21413" fmla="*/ 1437521 w 2566912"/>
                <a:gd name="connsiteY21413" fmla="*/ 473068 h 1447571"/>
                <a:gd name="connsiteX21414" fmla="*/ 1437330 w 2566912"/>
                <a:gd name="connsiteY21414" fmla="*/ 472116 h 1447571"/>
                <a:gd name="connsiteX21415" fmla="*/ 1443617 w 2566912"/>
                <a:gd name="connsiteY21415" fmla="*/ 470592 h 1447571"/>
                <a:gd name="connsiteX21416" fmla="*/ 1447332 w 2566912"/>
                <a:gd name="connsiteY21416" fmla="*/ 469640 h 1447571"/>
                <a:gd name="connsiteX21417" fmla="*/ 1449809 w 2566912"/>
                <a:gd name="connsiteY21417" fmla="*/ 468973 h 1447571"/>
                <a:gd name="connsiteX21418" fmla="*/ 1453999 w 2566912"/>
                <a:gd name="connsiteY21418" fmla="*/ 469640 h 1447571"/>
                <a:gd name="connsiteX21419" fmla="*/ 1459524 w 2566912"/>
                <a:gd name="connsiteY21419" fmla="*/ 469640 h 1447571"/>
                <a:gd name="connsiteX21420" fmla="*/ 1462096 w 2566912"/>
                <a:gd name="connsiteY21420" fmla="*/ 470878 h 1447571"/>
                <a:gd name="connsiteX21421" fmla="*/ 1464286 w 2566912"/>
                <a:gd name="connsiteY21421" fmla="*/ 471925 h 1447571"/>
                <a:gd name="connsiteX21422" fmla="*/ 1467525 w 2566912"/>
                <a:gd name="connsiteY21422" fmla="*/ 472116 h 1447571"/>
                <a:gd name="connsiteX21423" fmla="*/ 1470858 w 2566912"/>
                <a:gd name="connsiteY21423" fmla="*/ 472307 h 1447571"/>
                <a:gd name="connsiteX21424" fmla="*/ 1473144 w 2566912"/>
                <a:gd name="connsiteY21424" fmla="*/ 472878 h 1447571"/>
                <a:gd name="connsiteX21425" fmla="*/ 1478288 w 2566912"/>
                <a:gd name="connsiteY21425" fmla="*/ 474116 h 1447571"/>
                <a:gd name="connsiteX21426" fmla="*/ 1484765 w 2566912"/>
                <a:gd name="connsiteY21426" fmla="*/ 473830 h 1447571"/>
                <a:gd name="connsiteX21427" fmla="*/ 1487718 w 2566912"/>
                <a:gd name="connsiteY21427" fmla="*/ 470116 h 1447571"/>
                <a:gd name="connsiteX21428" fmla="*/ 1488575 w 2566912"/>
                <a:gd name="connsiteY21428" fmla="*/ 467734 h 1447571"/>
                <a:gd name="connsiteX21429" fmla="*/ 1489146 w 2566912"/>
                <a:gd name="connsiteY21429" fmla="*/ 466306 h 1447571"/>
                <a:gd name="connsiteX21430" fmla="*/ 1489432 w 2566912"/>
                <a:gd name="connsiteY21430" fmla="*/ 465734 h 1447571"/>
                <a:gd name="connsiteX21431" fmla="*/ 1492099 w 2566912"/>
                <a:gd name="connsiteY21431" fmla="*/ 465734 h 1447571"/>
                <a:gd name="connsiteX21432" fmla="*/ 1495052 w 2566912"/>
                <a:gd name="connsiteY21432" fmla="*/ 464686 h 1447571"/>
                <a:gd name="connsiteX21433" fmla="*/ 1497243 w 2566912"/>
                <a:gd name="connsiteY21433" fmla="*/ 463543 h 1447571"/>
                <a:gd name="connsiteX21434" fmla="*/ 1503624 w 2566912"/>
                <a:gd name="connsiteY21434" fmla="*/ 464020 h 1447571"/>
                <a:gd name="connsiteX21435" fmla="*/ 1507530 w 2566912"/>
                <a:gd name="connsiteY21435" fmla="*/ 463734 h 1447571"/>
                <a:gd name="connsiteX21436" fmla="*/ 1508482 w 2566912"/>
                <a:gd name="connsiteY21436" fmla="*/ 463829 h 1447571"/>
                <a:gd name="connsiteX21437" fmla="*/ 1511244 w 2566912"/>
                <a:gd name="connsiteY21437" fmla="*/ 464591 h 1447571"/>
                <a:gd name="connsiteX21438" fmla="*/ 1511530 w 2566912"/>
                <a:gd name="connsiteY21438" fmla="*/ 464972 h 1447571"/>
                <a:gd name="connsiteX21439" fmla="*/ 1512293 w 2566912"/>
                <a:gd name="connsiteY21439" fmla="*/ 468020 h 1447571"/>
                <a:gd name="connsiteX21440" fmla="*/ 1511626 w 2566912"/>
                <a:gd name="connsiteY21440" fmla="*/ 469544 h 1447571"/>
                <a:gd name="connsiteX21441" fmla="*/ 1511054 w 2566912"/>
                <a:gd name="connsiteY21441" fmla="*/ 472116 h 1447571"/>
                <a:gd name="connsiteX21442" fmla="*/ 1511626 w 2566912"/>
                <a:gd name="connsiteY21442" fmla="*/ 472497 h 1447571"/>
                <a:gd name="connsiteX21443" fmla="*/ 1512959 w 2566912"/>
                <a:gd name="connsiteY21443" fmla="*/ 472592 h 1447571"/>
                <a:gd name="connsiteX21444" fmla="*/ 1516198 w 2566912"/>
                <a:gd name="connsiteY21444" fmla="*/ 473068 h 1447571"/>
                <a:gd name="connsiteX21445" fmla="*/ 1516293 w 2566912"/>
                <a:gd name="connsiteY21445" fmla="*/ 473164 h 1447571"/>
                <a:gd name="connsiteX21446" fmla="*/ 1518960 w 2566912"/>
                <a:gd name="connsiteY21446" fmla="*/ 475450 h 1447571"/>
                <a:gd name="connsiteX21447" fmla="*/ 1520579 w 2566912"/>
                <a:gd name="connsiteY21447" fmla="*/ 478783 h 1447571"/>
                <a:gd name="connsiteX21448" fmla="*/ 1520865 w 2566912"/>
                <a:gd name="connsiteY21448" fmla="*/ 479165 h 1447571"/>
                <a:gd name="connsiteX21449" fmla="*/ 1524294 w 2566912"/>
                <a:gd name="connsiteY21449" fmla="*/ 481736 h 1447571"/>
                <a:gd name="connsiteX21450" fmla="*/ 1527246 w 2566912"/>
                <a:gd name="connsiteY21450" fmla="*/ 481641 h 1447571"/>
                <a:gd name="connsiteX21451" fmla="*/ 1529723 w 2566912"/>
                <a:gd name="connsiteY21451" fmla="*/ 481546 h 1447571"/>
                <a:gd name="connsiteX21452" fmla="*/ 1533628 w 2566912"/>
                <a:gd name="connsiteY21452" fmla="*/ 482117 h 1447571"/>
                <a:gd name="connsiteX21453" fmla="*/ 1538962 w 2566912"/>
                <a:gd name="connsiteY21453" fmla="*/ 484403 h 1447571"/>
                <a:gd name="connsiteX21454" fmla="*/ 1541058 w 2566912"/>
                <a:gd name="connsiteY21454" fmla="*/ 484022 h 1447571"/>
                <a:gd name="connsiteX21455" fmla="*/ 1546296 w 2566912"/>
                <a:gd name="connsiteY21455" fmla="*/ 483451 h 1447571"/>
                <a:gd name="connsiteX21456" fmla="*/ 1547916 w 2566912"/>
                <a:gd name="connsiteY21456" fmla="*/ 484594 h 1447571"/>
                <a:gd name="connsiteX21457" fmla="*/ 1550011 w 2566912"/>
                <a:gd name="connsiteY21457" fmla="*/ 485641 h 1447571"/>
                <a:gd name="connsiteX21458" fmla="*/ 1556012 w 2566912"/>
                <a:gd name="connsiteY21458" fmla="*/ 484975 h 1447571"/>
                <a:gd name="connsiteX21459" fmla="*/ 1557250 w 2566912"/>
                <a:gd name="connsiteY21459" fmla="*/ 488785 h 1447571"/>
                <a:gd name="connsiteX21460" fmla="*/ 1553821 w 2566912"/>
                <a:gd name="connsiteY21460" fmla="*/ 493738 h 1447571"/>
                <a:gd name="connsiteX21461" fmla="*/ 1553917 w 2566912"/>
                <a:gd name="connsiteY21461" fmla="*/ 498310 h 1447571"/>
                <a:gd name="connsiteX21462" fmla="*/ 1553821 w 2566912"/>
                <a:gd name="connsiteY21462" fmla="*/ 502786 h 1447571"/>
                <a:gd name="connsiteX21463" fmla="*/ 1549630 w 2566912"/>
                <a:gd name="connsiteY21463" fmla="*/ 504311 h 1447571"/>
                <a:gd name="connsiteX21464" fmla="*/ 1545344 w 2566912"/>
                <a:gd name="connsiteY21464" fmla="*/ 504882 h 1447571"/>
                <a:gd name="connsiteX21465" fmla="*/ 1541724 w 2566912"/>
                <a:gd name="connsiteY21465" fmla="*/ 509930 h 1447571"/>
                <a:gd name="connsiteX21466" fmla="*/ 1537915 w 2566912"/>
                <a:gd name="connsiteY21466" fmla="*/ 510978 h 1447571"/>
                <a:gd name="connsiteX21467" fmla="*/ 1560203 w 2566912"/>
                <a:gd name="connsiteY21467" fmla="*/ 549554 h 1447571"/>
                <a:gd name="connsiteX21468" fmla="*/ 1558298 w 2566912"/>
                <a:gd name="connsiteY21468" fmla="*/ 548602 h 1447571"/>
                <a:gd name="connsiteX21469" fmla="*/ 1555155 w 2566912"/>
                <a:gd name="connsiteY21469" fmla="*/ 546983 h 1447571"/>
                <a:gd name="connsiteX21470" fmla="*/ 1549535 w 2566912"/>
                <a:gd name="connsiteY21470" fmla="*/ 545078 h 1447571"/>
                <a:gd name="connsiteX21471" fmla="*/ 1547821 w 2566912"/>
                <a:gd name="connsiteY21471" fmla="*/ 544601 h 1447571"/>
                <a:gd name="connsiteX21472" fmla="*/ 1543630 w 2566912"/>
                <a:gd name="connsiteY21472" fmla="*/ 542029 h 1447571"/>
                <a:gd name="connsiteX21473" fmla="*/ 1539439 w 2566912"/>
                <a:gd name="connsiteY21473" fmla="*/ 540505 h 1447571"/>
                <a:gd name="connsiteX21474" fmla="*/ 1537533 w 2566912"/>
                <a:gd name="connsiteY21474" fmla="*/ 540124 h 1447571"/>
                <a:gd name="connsiteX21475" fmla="*/ 1535534 w 2566912"/>
                <a:gd name="connsiteY21475" fmla="*/ 536981 h 1447571"/>
                <a:gd name="connsiteX21476" fmla="*/ 1533628 w 2566912"/>
                <a:gd name="connsiteY21476" fmla="*/ 534791 h 1447571"/>
                <a:gd name="connsiteX21477" fmla="*/ 1532771 w 2566912"/>
                <a:gd name="connsiteY21477" fmla="*/ 534314 h 1447571"/>
                <a:gd name="connsiteX21478" fmla="*/ 1533057 w 2566912"/>
                <a:gd name="connsiteY21478" fmla="*/ 531362 h 1447571"/>
                <a:gd name="connsiteX21479" fmla="*/ 1533247 w 2566912"/>
                <a:gd name="connsiteY21479" fmla="*/ 530885 h 1447571"/>
                <a:gd name="connsiteX21480" fmla="*/ 1535819 w 2566912"/>
                <a:gd name="connsiteY21480" fmla="*/ 530218 h 1447571"/>
                <a:gd name="connsiteX21481" fmla="*/ 1537533 w 2566912"/>
                <a:gd name="connsiteY21481" fmla="*/ 525551 h 1447571"/>
                <a:gd name="connsiteX21482" fmla="*/ 1540391 w 2566912"/>
                <a:gd name="connsiteY21482" fmla="*/ 521265 h 1447571"/>
                <a:gd name="connsiteX21483" fmla="*/ 1541058 w 2566912"/>
                <a:gd name="connsiteY21483" fmla="*/ 520693 h 1447571"/>
                <a:gd name="connsiteX21484" fmla="*/ 1541915 w 2566912"/>
                <a:gd name="connsiteY21484" fmla="*/ 519360 h 1447571"/>
                <a:gd name="connsiteX21485" fmla="*/ 1536390 w 2566912"/>
                <a:gd name="connsiteY21485" fmla="*/ 515645 h 1447571"/>
                <a:gd name="connsiteX21486" fmla="*/ 1536200 w 2566912"/>
                <a:gd name="connsiteY21486" fmla="*/ 515550 h 1447571"/>
                <a:gd name="connsiteX21487" fmla="*/ 1539724 w 2566912"/>
                <a:gd name="connsiteY21487" fmla="*/ 514693 h 1447571"/>
                <a:gd name="connsiteX21488" fmla="*/ 1542296 w 2566912"/>
                <a:gd name="connsiteY21488" fmla="*/ 515455 h 1447571"/>
                <a:gd name="connsiteX21489" fmla="*/ 1542867 w 2566912"/>
                <a:gd name="connsiteY21489" fmla="*/ 515740 h 1447571"/>
                <a:gd name="connsiteX21490" fmla="*/ 1544010 w 2566912"/>
                <a:gd name="connsiteY21490" fmla="*/ 515836 h 1447571"/>
                <a:gd name="connsiteX21491" fmla="*/ 1544487 w 2566912"/>
                <a:gd name="connsiteY21491" fmla="*/ 514121 h 1447571"/>
                <a:gd name="connsiteX21492" fmla="*/ 1544487 w 2566912"/>
                <a:gd name="connsiteY21492" fmla="*/ 513454 h 1447571"/>
                <a:gd name="connsiteX21493" fmla="*/ 1546296 w 2566912"/>
                <a:gd name="connsiteY21493" fmla="*/ 512597 h 1447571"/>
                <a:gd name="connsiteX21494" fmla="*/ 1547249 w 2566912"/>
                <a:gd name="connsiteY21494" fmla="*/ 512311 h 1447571"/>
                <a:gd name="connsiteX21495" fmla="*/ 1551154 w 2566912"/>
                <a:gd name="connsiteY21495" fmla="*/ 509835 h 1447571"/>
                <a:gd name="connsiteX21496" fmla="*/ 1551154 w 2566912"/>
                <a:gd name="connsiteY21496" fmla="*/ 509835 h 1447571"/>
                <a:gd name="connsiteX21497" fmla="*/ 1558584 w 2566912"/>
                <a:gd name="connsiteY21497" fmla="*/ 504787 h 1447571"/>
                <a:gd name="connsiteX21498" fmla="*/ 1563442 w 2566912"/>
                <a:gd name="connsiteY21498" fmla="*/ 502977 h 1447571"/>
                <a:gd name="connsiteX21499" fmla="*/ 1565823 w 2566912"/>
                <a:gd name="connsiteY21499" fmla="*/ 502405 h 1447571"/>
                <a:gd name="connsiteX21500" fmla="*/ 1568394 w 2566912"/>
                <a:gd name="connsiteY21500" fmla="*/ 501834 h 1447571"/>
                <a:gd name="connsiteX21501" fmla="*/ 1575348 w 2566912"/>
                <a:gd name="connsiteY21501" fmla="*/ 499357 h 1447571"/>
                <a:gd name="connsiteX21502" fmla="*/ 1579062 w 2566912"/>
                <a:gd name="connsiteY21502" fmla="*/ 493833 h 1447571"/>
                <a:gd name="connsiteX21503" fmla="*/ 1579539 w 2566912"/>
                <a:gd name="connsiteY21503" fmla="*/ 492976 h 1447571"/>
                <a:gd name="connsiteX21504" fmla="*/ 1584396 w 2566912"/>
                <a:gd name="connsiteY21504" fmla="*/ 491261 h 1447571"/>
                <a:gd name="connsiteX21505" fmla="*/ 1584968 w 2566912"/>
                <a:gd name="connsiteY21505" fmla="*/ 491166 h 1447571"/>
                <a:gd name="connsiteX21506" fmla="*/ 1587444 w 2566912"/>
                <a:gd name="connsiteY21506" fmla="*/ 489070 h 1447571"/>
                <a:gd name="connsiteX21507" fmla="*/ 1588207 w 2566912"/>
                <a:gd name="connsiteY21507" fmla="*/ 488118 h 1447571"/>
                <a:gd name="connsiteX21508" fmla="*/ 1591826 w 2566912"/>
                <a:gd name="connsiteY21508" fmla="*/ 480688 h 1447571"/>
                <a:gd name="connsiteX21509" fmla="*/ 1591445 w 2566912"/>
                <a:gd name="connsiteY21509" fmla="*/ 475736 h 1447571"/>
                <a:gd name="connsiteX21510" fmla="*/ 1591064 w 2566912"/>
                <a:gd name="connsiteY21510" fmla="*/ 472021 h 1447571"/>
                <a:gd name="connsiteX21511" fmla="*/ 1592017 w 2566912"/>
                <a:gd name="connsiteY21511" fmla="*/ 467163 h 1447571"/>
                <a:gd name="connsiteX21512" fmla="*/ 1594874 w 2566912"/>
                <a:gd name="connsiteY21512" fmla="*/ 462972 h 1447571"/>
                <a:gd name="connsiteX21513" fmla="*/ 1595826 w 2566912"/>
                <a:gd name="connsiteY21513" fmla="*/ 461543 h 1447571"/>
                <a:gd name="connsiteX21514" fmla="*/ 1600303 w 2566912"/>
                <a:gd name="connsiteY21514" fmla="*/ 458114 h 1447571"/>
                <a:gd name="connsiteX21515" fmla="*/ 1602399 w 2566912"/>
                <a:gd name="connsiteY21515" fmla="*/ 456686 h 1447571"/>
                <a:gd name="connsiteX21516" fmla="*/ 1605542 w 2566912"/>
                <a:gd name="connsiteY21516" fmla="*/ 455066 h 1447571"/>
                <a:gd name="connsiteX21517" fmla="*/ 1608686 w 2566912"/>
                <a:gd name="connsiteY21517" fmla="*/ 453542 h 1447571"/>
                <a:gd name="connsiteX21518" fmla="*/ 1611257 w 2566912"/>
                <a:gd name="connsiteY21518" fmla="*/ 445065 h 1447571"/>
                <a:gd name="connsiteX21519" fmla="*/ 1611638 w 2566912"/>
                <a:gd name="connsiteY21519" fmla="*/ 442112 h 1447571"/>
                <a:gd name="connsiteX21520" fmla="*/ 1612210 w 2566912"/>
                <a:gd name="connsiteY21520" fmla="*/ 436683 h 1447571"/>
                <a:gd name="connsiteX21521" fmla="*/ 1610209 w 2566912"/>
                <a:gd name="connsiteY21521" fmla="*/ 430492 h 1447571"/>
                <a:gd name="connsiteX21522" fmla="*/ 1610114 w 2566912"/>
                <a:gd name="connsiteY21522" fmla="*/ 426872 h 1447571"/>
                <a:gd name="connsiteX21523" fmla="*/ 1610305 w 2566912"/>
                <a:gd name="connsiteY21523" fmla="*/ 425920 h 1447571"/>
                <a:gd name="connsiteX21524" fmla="*/ 1607543 w 2566912"/>
                <a:gd name="connsiteY21524" fmla="*/ 421919 h 1447571"/>
                <a:gd name="connsiteX21525" fmla="*/ 1603065 w 2566912"/>
                <a:gd name="connsiteY21525" fmla="*/ 416299 h 1447571"/>
                <a:gd name="connsiteX21526" fmla="*/ 1601160 w 2566912"/>
                <a:gd name="connsiteY21526" fmla="*/ 413918 h 1447571"/>
                <a:gd name="connsiteX21527" fmla="*/ 1597541 w 2566912"/>
                <a:gd name="connsiteY21527" fmla="*/ 413251 h 1447571"/>
                <a:gd name="connsiteX21528" fmla="*/ 1595826 w 2566912"/>
                <a:gd name="connsiteY21528" fmla="*/ 413156 h 1447571"/>
                <a:gd name="connsiteX21529" fmla="*/ 1589921 w 2566912"/>
                <a:gd name="connsiteY21529" fmla="*/ 410299 h 1447571"/>
                <a:gd name="connsiteX21530" fmla="*/ 1585349 w 2566912"/>
                <a:gd name="connsiteY21530" fmla="*/ 408584 h 1447571"/>
                <a:gd name="connsiteX21531" fmla="*/ 1581634 w 2566912"/>
                <a:gd name="connsiteY21531" fmla="*/ 407346 h 1447571"/>
                <a:gd name="connsiteX21532" fmla="*/ 1574490 w 2566912"/>
                <a:gd name="connsiteY21532" fmla="*/ 410203 h 1447571"/>
                <a:gd name="connsiteX21533" fmla="*/ 1572109 w 2566912"/>
                <a:gd name="connsiteY21533" fmla="*/ 411537 h 1447571"/>
                <a:gd name="connsiteX21534" fmla="*/ 1566490 w 2566912"/>
                <a:gd name="connsiteY21534" fmla="*/ 407632 h 1447571"/>
                <a:gd name="connsiteX21535" fmla="*/ 1565442 w 2566912"/>
                <a:gd name="connsiteY21535" fmla="*/ 405822 h 1447571"/>
                <a:gd name="connsiteX21536" fmla="*/ 1561822 w 2566912"/>
                <a:gd name="connsiteY21536" fmla="*/ 400964 h 1447571"/>
                <a:gd name="connsiteX21537" fmla="*/ 1556583 w 2566912"/>
                <a:gd name="connsiteY21537" fmla="*/ 400678 h 1447571"/>
                <a:gd name="connsiteX21538" fmla="*/ 1555345 w 2566912"/>
                <a:gd name="connsiteY21538" fmla="*/ 400964 h 1447571"/>
                <a:gd name="connsiteX21539" fmla="*/ 1552012 w 2566912"/>
                <a:gd name="connsiteY21539" fmla="*/ 400488 h 1447571"/>
                <a:gd name="connsiteX21540" fmla="*/ 1547440 w 2566912"/>
                <a:gd name="connsiteY21540" fmla="*/ 400012 h 1447571"/>
                <a:gd name="connsiteX21541" fmla="*/ 1544296 w 2566912"/>
                <a:gd name="connsiteY21541" fmla="*/ 401155 h 1447571"/>
                <a:gd name="connsiteX21542" fmla="*/ 1540296 w 2566912"/>
                <a:gd name="connsiteY21542" fmla="*/ 402488 h 1447571"/>
                <a:gd name="connsiteX21543" fmla="*/ 1536581 w 2566912"/>
                <a:gd name="connsiteY21543" fmla="*/ 401726 h 1447571"/>
                <a:gd name="connsiteX21544" fmla="*/ 1535914 w 2566912"/>
                <a:gd name="connsiteY21544" fmla="*/ 400964 h 1447571"/>
                <a:gd name="connsiteX21545" fmla="*/ 1532199 w 2566912"/>
                <a:gd name="connsiteY21545" fmla="*/ 397345 h 1447571"/>
                <a:gd name="connsiteX21546" fmla="*/ 1527437 w 2566912"/>
                <a:gd name="connsiteY21546" fmla="*/ 399916 h 1447571"/>
                <a:gd name="connsiteX21547" fmla="*/ 1526770 w 2566912"/>
                <a:gd name="connsiteY21547" fmla="*/ 400583 h 1447571"/>
                <a:gd name="connsiteX21548" fmla="*/ 1524770 w 2566912"/>
                <a:gd name="connsiteY21548" fmla="*/ 404870 h 1447571"/>
                <a:gd name="connsiteX21549" fmla="*/ 1519817 w 2566912"/>
                <a:gd name="connsiteY21549" fmla="*/ 409537 h 1447571"/>
                <a:gd name="connsiteX21550" fmla="*/ 1517531 w 2566912"/>
                <a:gd name="connsiteY21550" fmla="*/ 411537 h 1447571"/>
                <a:gd name="connsiteX21551" fmla="*/ 1516007 w 2566912"/>
                <a:gd name="connsiteY21551" fmla="*/ 412966 h 1447571"/>
                <a:gd name="connsiteX21552" fmla="*/ 1509911 w 2566912"/>
                <a:gd name="connsiteY21552" fmla="*/ 414680 h 1447571"/>
                <a:gd name="connsiteX21553" fmla="*/ 1508102 w 2566912"/>
                <a:gd name="connsiteY21553" fmla="*/ 414871 h 1447571"/>
                <a:gd name="connsiteX21554" fmla="*/ 1503529 w 2566912"/>
                <a:gd name="connsiteY21554" fmla="*/ 414966 h 1447571"/>
                <a:gd name="connsiteX21555" fmla="*/ 1499053 w 2566912"/>
                <a:gd name="connsiteY21555" fmla="*/ 411537 h 1447571"/>
                <a:gd name="connsiteX21556" fmla="*/ 1494766 w 2566912"/>
                <a:gd name="connsiteY21556" fmla="*/ 407822 h 1447571"/>
                <a:gd name="connsiteX21557" fmla="*/ 1494195 w 2566912"/>
                <a:gd name="connsiteY21557" fmla="*/ 408489 h 1447571"/>
                <a:gd name="connsiteX21558" fmla="*/ 1498290 w 2566912"/>
                <a:gd name="connsiteY21558" fmla="*/ 412013 h 1447571"/>
                <a:gd name="connsiteX21559" fmla="*/ 1503148 w 2566912"/>
                <a:gd name="connsiteY21559" fmla="*/ 415823 h 1447571"/>
                <a:gd name="connsiteX21560" fmla="*/ 1508102 w 2566912"/>
                <a:gd name="connsiteY21560" fmla="*/ 415728 h 1447571"/>
                <a:gd name="connsiteX21561" fmla="*/ 1509816 w 2566912"/>
                <a:gd name="connsiteY21561" fmla="*/ 415633 h 1447571"/>
                <a:gd name="connsiteX21562" fmla="*/ 1516578 w 2566912"/>
                <a:gd name="connsiteY21562" fmla="*/ 413728 h 1447571"/>
                <a:gd name="connsiteX21563" fmla="*/ 1518293 w 2566912"/>
                <a:gd name="connsiteY21563" fmla="*/ 412108 h 1447571"/>
                <a:gd name="connsiteX21564" fmla="*/ 1520293 w 2566912"/>
                <a:gd name="connsiteY21564" fmla="*/ 410299 h 1447571"/>
                <a:gd name="connsiteX21565" fmla="*/ 1525818 w 2566912"/>
                <a:gd name="connsiteY21565" fmla="*/ 405060 h 1447571"/>
                <a:gd name="connsiteX21566" fmla="*/ 1527628 w 2566912"/>
                <a:gd name="connsiteY21566" fmla="*/ 401250 h 1447571"/>
                <a:gd name="connsiteX21567" fmla="*/ 1528390 w 2566912"/>
                <a:gd name="connsiteY21567" fmla="*/ 400488 h 1447571"/>
                <a:gd name="connsiteX21568" fmla="*/ 1531914 w 2566912"/>
                <a:gd name="connsiteY21568" fmla="*/ 398107 h 1447571"/>
                <a:gd name="connsiteX21569" fmla="*/ 1535534 w 2566912"/>
                <a:gd name="connsiteY21569" fmla="*/ 401536 h 1447571"/>
                <a:gd name="connsiteX21570" fmla="*/ 1536295 w 2566912"/>
                <a:gd name="connsiteY21570" fmla="*/ 402298 h 1447571"/>
                <a:gd name="connsiteX21571" fmla="*/ 1540868 w 2566912"/>
                <a:gd name="connsiteY21571" fmla="*/ 403345 h 1447571"/>
                <a:gd name="connsiteX21572" fmla="*/ 1545059 w 2566912"/>
                <a:gd name="connsiteY21572" fmla="*/ 401917 h 1447571"/>
                <a:gd name="connsiteX21573" fmla="*/ 1548106 w 2566912"/>
                <a:gd name="connsiteY21573" fmla="*/ 400869 h 1447571"/>
                <a:gd name="connsiteX21574" fmla="*/ 1552202 w 2566912"/>
                <a:gd name="connsiteY21574" fmla="*/ 401345 h 1447571"/>
                <a:gd name="connsiteX21575" fmla="*/ 1555917 w 2566912"/>
                <a:gd name="connsiteY21575" fmla="*/ 401821 h 1447571"/>
                <a:gd name="connsiteX21576" fmla="*/ 1557250 w 2566912"/>
                <a:gd name="connsiteY21576" fmla="*/ 401536 h 1447571"/>
                <a:gd name="connsiteX21577" fmla="*/ 1561727 w 2566912"/>
                <a:gd name="connsiteY21577" fmla="*/ 401726 h 1447571"/>
                <a:gd name="connsiteX21578" fmla="*/ 1565061 w 2566912"/>
                <a:gd name="connsiteY21578" fmla="*/ 406298 h 1447571"/>
                <a:gd name="connsiteX21579" fmla="*/ 1566108 w 2566912"/>
                <a:gd name="connsiteY21579" fmla="*/ 408108 h 1447571"/>
                <a:gd name="connsiteX21580" fmla="*/ 1572585 w 2566912"/>
                <a:gd name="connsiteY21580" fmla="*/ 412299 h 1447571"/>
                <a:gd name="connsiteX21581" fmla="*/ 1575253 w 2566912"/>
                <a:gd name="connsiteY21581" fmla="*/ 410775 h 1447571"/>
                <a:gd name="connsiteX21582" fmla="*/ 1581444 w 2566912"/>
                <a:gd name="connsiteY21582" fmla="*/ 407917 h 1447571"/>
                <a:gd name="connsiteX21583" fmla="*/ 1585349 w 2566912"/>
                <a:gd name="connsiteY21583" fmla="*/ 409251 h 1447571"/>
                <a:gd name="connsiteX21584" fmla="*/ 1589636 w 2566912"/>
                <a:gd name="connsiteY21584" fmla="*/ 410775 h 1447571"/>
                <a:gd name="connsiteX21585" fmla="*/ 1595922 w 2566912"/>
                <a:gd name="connsiteY21585" fmla="*/ 413823 h 1447571"/>
                <a:gd name="connsiteX21586" fmla="*/ 1597732 w 2566912"/>
                <a:gd name="connsiteY21586" fmla="*/ 413918 h 1447571"/>
                <a:gd name="connsiteX21587" fmla="*/ 1600780 w 2566912"/>
                <a:gd name="connsiteY21587" fmla="*/ 414299 h 1447571"/>
                <a:gd name="connsiteX21588" fmla="*/ 1602589 w 2566912"/>
                <a:gd name="connsiteY21588" fmla="*/ 416680 h 1447571"/>
                <a:gd name="connsiteX21589" fmla="*/ 1607352 w 2566912"/>
                <a:gd name="connsiteY21589" fmla="*/ 422586 h 1447571"/>
                <a:gd name="connsiteX21590" fmla="*/ 1609733 w 2566912"/>
                <a:gd name="connsiteY21590" fmla="*/ 425824 h 1447571"/>
                <a:gd name="connsiteX21591" fmla="*/ 1609542 w 2566912"/>
                <a:gd name="connsiteY21591" fmla="*/ 426586 h 1447571"/>
                <a:gd name="connsiteX21592" fmla="*/ 1609638 w 2566912"/>
                <a:gd name="connsiteY21592" fmla="*/ 430682 h 1447571"/>
                <a:gd name="connsiteX21593" fmla="*/ 1611543 w 2566912"/>
                <a:gd name="connsiteY21593" fmla="*/ 436683 h 1447571"/>
                <a:gd name="connsiteX21594" fmla="*/ 1610971 w 2566912"/>
                <a:gd name="connsiteY21594" fmla="*/ 441922 h 1447571"/>
                <a:gd name="connsiteX21595" fmla="*/ 1610590 w 2566912"/>
                <a:gd name="connsiteY21595" fmla="*/ 444970 h 1447571"/>
                <a:gd name="connsiteX21596" fmla="*/ 1608399 w 2566912"/>
                <a:gd name="connsiteY21596" fmla="*/ 452780 h 1447571"/>
                <a:gd name="connsiteX21597" fmla="*/ 1605447 w 2566912"/>
                <a:gd name="connsiteY21597" fmla="*/ 454209 h 1447571"/>
                <a:gd name="connsiteX21598" fmla="*/ 1602113 w 2566912"/>
                <a:gd name="connsiteY21598" fmla="*/ 455924 h 1447571"/>
                <a:gd name="connsiteX21599" fmla="*/ 1600113 w 2566912"/>
                <a:gd name="connsiteY21599" fmla="*/ 457352 h 1447571"/>
                <a:gd name="connsiteX21600" fmla="*/ 1595446 w 2566912"/>
                <a:gd name="connsiteY21600" fmla="*/ 460972 h 1447571"/>
                <a:gd name="connsiteX21601" fmla="*/ 1594493 w 2566912"/>
                <a:gd name="connsiteY21601" fmla="*/ 462305 h 1447571"/>
                <a:gd name="connsiteX21602" fmla="*/ 1591540 w 2566912"/>
                <a:gd name="connsiteY21602" fmla="*/ 466591 h 1447571"/>
                <a:gd name="connsiteX21603" fmla="*/ 1590492 w 2566912"/>
                <a:gd name="connsiteY21603" fmla="*/ 471735 h 1447571"/>
                <a:gd name="connsiteX21604" fmla="*/ 1590874 w 2566912"/>
                <a:gd name="connsiteY21604" fmla="*/ 475640 h 1447571"/>
                <a:gd name="connsiteX21605" fmla="*/ 1591350 w 2566912"/>
                <a:gd name="connsiteY21605" fmla="*/ 480307 h 1447571"/>
                <a:gd name="connsiteX21606" fmla="*/ 1587921 w 2566912"/>
                <a:gd name="connsiteY21606" fmla="*/ 487356 h 1447571"/>
                <a:gd name="connsiteX21607" fmla="*/ 1587064 w 2566912"/>
                <a:gd name="connsiteY21607" fmla="*/ 488404 h 1447571"/>
                <a:gd name="connsiteX21608" fmla="*/ 1585158 w 2566912"/>
                <a:gd name="connsiteY21608" fmla="*/ 490118 h 1447571"/>
                <a:gd name="connsiteX21609" fmla="*/ 1584587 w 2566912"/>
                <a:gd name="connsiteY21609" fmla="*/ 490213 h 1447571"/>
                <a:gd name="connsiteX21610" fmla="*/ 1579062 w 2566912"/>
                <a:gd name="connsiteY21610" fmla="*/ 492404 h 1447571"/>
                <a:gd name="connsiteX21611" fmla="*/ 1578586 w 2566912"/>
                <a:gd name="connsiteY21611" fmla="*/ 493261 h 1447571"/>
                <a:gd name="connsiteX21612" fmla="*/ 1574967 w 2566912"/>
                <a:gd name="connsiteY21612" fmla="*/ 498595 h 1447571"/>
                <a:gd name="connsiteX21613" fmla="*/ 1568585 w 2566912"/>
                <a:gd name="connsiteY21613" fmla="*/ 500786 h 1447571"/>
                <a:gd name="connsiteX21614" fmla="*/ 1565823 w 2566912"/>
                <a:gd name="connsiteY21614" fmla="*/ 501453 h 1447571"/>
                <a:gd name="connsiteX21615" fmla="*/ 1563537 w 2566912"/>
                <a:gd name="connsiteY21615" fmla="*/ 502024 h 1447571"/>
                <a:gd name="connsiteX21616" fmla="*/ 1558203 w 2566912"/>
                <a:gd name="connsiteY21616" fmla="*/ 504120 h 1447571"/>
                <a:gd name="connsiteX21617" fmla="*/ 1551536 w 2566912"/>
                <a:gd name="connsiteY21617" fmla="*/ 508692 h 1447571"/>
                <a:gd name="connsiteX21618" fmla="*/ 1544963 w 2566912"/>
                <a:gd name="connsiteY21618" fmla="*/ 509263 h 1447571"/>
                <a:gd name="connsiteX21619" fmla="*/ 1543820 w 2566912"/>
                <a:gd name="connsiteY21619" fmla="*/ 509549 h 1447571"/>
                <a:gd name="connsiteX21620" fmla="*/ 1542867 w 2566912"/>
                <a:gd name="connsiteY21620" fmla="*/ 509835 h 1447571"/>
                <a:gd name="connsiteX21621" fmla="*/ 1545725 w 2566912"/>
                <a:gd name="connsiteY21621" fmla="*/ 505834 h 1447571"/>
                <a:gd name="connsiteX21622" fmla="*/ 1549630 w 2566912"/>
                <a:gd name="connsiteY21622" fmla="*/ 505358 h 1447571"/>
                <a:gd name="connsiteX21623" fmla="*/ 1554488 w 2566912"/>
                <a:gd name="connsiteY21623" fmla="*/ 503644 h 1447571"/>
                <a:gd name="connsiteX21624" fmla="*/ 1554774 w 2566912"/>
                <a:gd name="connsiteY21624" fmla="*/ 503549 h 1447571"/>
                <a:gd name="connsiteX21625" fmla="*/ 1554774 w 2566912"/>
                <a:gd name="connsiteY21625" fmla="*/ 503263 h 1447571"/>
                <a:gd name="connsiteX21626" fmla="*/ 1554869 w 2566912"/>
                <a:gd name="connsiteY21626" fmla="*/ 498500 h 1447571"/>
                <a:gd name="connsiteX21627" fmla="*/ 1554774 w 2566912"/>
                <a:gd name="connsiteY21627" fmla="*/ 494024 h 1447571"/>
                <a:gd name="connsiteX21628" fmla="*/ 1558108 w 2566912"/>
                <a:gd name="connsiteY21628" fmla="*/ 489356 h 1447571"/>
                <a:gd name="connsiteX21629" fmla="*/ 1558203 w 2566912"/>
                <a:gd name="connsiteY21629" fmla="*/ 489166 h 1447571"/>
                <a:gd name="connsiteX21630" fmla="*/ 1558108 w 2566912"/>
                <a:gd name="connsiteY21630" fmla="*/ 488975 h 1447571"/>
                <a:gd name="connsiteX21631" fmla="*/ 1556774 w 2566912"/>
                <a:gd name="connsiteY21631" fmla="*/ 484784 h 1447571"/>
                <a:gd name="connsiteX21632" fmla="*/ 1549726 w 2566912"/>
                <a:gd name="connsiteY21632" fmla="*/ 485070 h 1447571"/>
                <a:gd name="connsiteX21633" fmla="*/ 1549726 w 2566912"/>
                <a:gd name="connsiteY21633" fmla="*/ 485070 h 1447571"/>
                <a:gd name="connsiteX21634" fmla="*/ 1548487 w 2566912"/>
                <a:gd name="connsiteY21634" fmla="*/ 484213 h 1447571"/>
                <a:gd name="connsiteX21635" fmla="*/ 1546678 w 2566912"/>
                <a:gd name="connsiteY21635" fmla="*/ 482879 h 1447571"/>
                <a:gd name="connsiteX21636" fmla="*/ 1540772 w 2566912"/>
                <a:gd name="connsiteY21636" fmla="*/ 483355 h 1447571"/>
                <a:gd name="connsiteX21637" fmla="*/ 1538867 w 2566912"/>
                <a:gd name="connsiteY21637" fmla="*/ 483736 h 1447571"/>
                <a:gd name="connsiteX21638" fmla="*/ 1534009 w 2566912"/>
                <a:gd name="connsiteY21638" fmla="*/ 481641 h 1447571"/>
                <a:gd name="connsiteX21639" fmla="*/ 1529628 w 2566912"/>
                <a:gd name="connsiteY21639" fmla="*/ 480879 h 1447571"/>
                <a:gd name="connsiteX21640" fmla="*/ 1527152 w 2566912"/>
                <a:gd name="connsiteY21640" fmla="*/ 480974 h 1447571"/>
                <a:gd name="connsiteX21641" fmla="*/ 1524199 w 2566912"/>
                <a:gd name="connsiteY21641" fmla="*/ 481070 h 1447571"/>
                <a:gd name="connsiteX21642" fmla="*/ 1521627 w 2566912"/>
                <a:gd name="connsiteY21642" fmla="*/ 478879 h 1447571"/>
                <a:gd name="connsiteX21643" fmla="*/ 1521341 w 2566912"/>
                <a:gd name="connsiteY21643" fmla="*/ 478498 h 1447571"/>
                <a:gd name="connsiteX21644" fmla="*/ 1519722 w 2566912"/>
                <a:gd name="connsiteY21644" fmla="*/ 475259 h 1447571"/>
                <a:gd name="connsiteX21645" fmla="*/ 1516674 w 2566912"/>
                <a:gd name="connsiteY21645" fmla="*/ 472592 h 1447571"/>
                <a:gd name="connsiteX21646" fmla="*/ 1516578 w 2566912"/>
                <a:gd name="connsiteY21646" fmla="*/ 472497 h 1447571"/>
                <a:gd name="connsiteX21647" fmla="*/ 1512959 w 2566912"/>
                <a:gd name="connsiteY21647" fmla="*/ 471830 h 1447571"/>
                <a:gd name="connsiteX21648" fmla="*/ 1511721 w 2566912"/>
                <a:gd name="connsiteY21648" fmla="*/ 471735 h 1447571"/>
                <a:gd name="connsiteX21649" fmla="*/ 1512387 w 2566912"/>
                <a:gd name="connsiteY21649" fmla="*/ 469830 h 1447571"/>
                <a:gd name="connsiteX21650" fmla="*/ 1513054 w 2566912"/>
                <a:gd name="connsiteY21650" fmla="*/ 468211 h 1447571"/>
                <a:gd name="connsiteX21651" fmla="*/ 1512102 w 2566912"/>
                <a:gd name="connsiteY21651" fmla="*/ 464496 h 1447571"/>
                <a:gd name="connsiteX21652" fmla="*/ 1511816 w 2566912"/>
                <a:gd name="connsiteY21652" fmla="*/ 464115 h 1447571"/>
                <a:gd name="connsiteX21653" fmla="*/ 1508387 w 2566912"/>
                <a:gd name="connsiteY21653" fmla="*/ 463067 h 1447571"/>
                <a:gd name="connsiteX21654" fmla="*/ 1507530 w 2566912"/>
                <a:gd name="connsiteY21654" fmla="*/ 462972 h 1447571"/>
                <a:gd name="connsiteX21655" fmla="*/ 1503053 w 2566912"/>
                <a:gd name="connsiteY21655" fmla="*/ 463353 h 1447571"/>
                <a:gd name="connsiteX21656" fmla="*/ 1497052 w 2566912"/>
                <a:gd name="connsiteY21656" fmla="*/ 462782 h 1447571"/>
                <a:gd name="connsiteX21657" fmla="*/ 1496862 w 2566912"/>
                <a:gd name="connsiteY21657" fmla="*/ 462782 h 1447571"/>
                <a:gd name="connsiteX21658" fmla="*/ 1496671 w 2566912"/>
                <a:gd name="connsiteY21658" fmla="*/ 462877 h 1447571"/>
                <a:gd name="connsiteX21659" fmla="*/ 1494290 w 2566912"/>
                <a:gd name="connsiteY21659" fmla="*/ 464115 h 1447571"/>
                <a:gd name="connsiteX21660" fmla="*/ 1491814 w 2566912"/>
                <a:gd name="connsiteY21660" fmla="*/ 465067 h 1447571"/>
                <a:gd name="connsiteX21661" fmla="*/ 1489718 w 2566912"/>
                <a:gd name="connsiteY21661" fmla="*/ 465067 h 1447571"/>
                <a:gd name="connsiteX21662" fmla="*/ 1491718 w 2566912"/>
                <a:gd name="connsiteY21662" fmla="*/ 462686 h 1447571"/>
                <a:gd name="connsiteX21663" fmla="*/ 1492480 w 2566912"/>
                <a:gd name="connsiteY21663" fmla="*/ 461829 h 1447571"/>
                <a:gd name="connsiteX21664" fmla="*/ 1491909 w 2566912"/>
                <a:gd name="connsiteY21664" fmla="*/ 458876 h 1447571"/>
                <a:gd name="connsiteX21665" fmla="*/ 1491433 w 2566912"/>
                <a:gd name="connsiteY21665" fmla="*/ 457257 h 1447571"/>
                <a:gd name="connsiteX21666" fmla="*/ 1491051 w 2566912"/>
                <a:gd name="connsiteY21666" fmla="*/ 455352 h 1447571"/>
                <a:gd name="connsiteX21667" fmla="*/ 1495242 w 2566912"/>
                <a:gd name="connsiteY21667" fmla="*/ 454685 h 1447571"/>
                <a:gd name="connsiteX21668" fmla="*/ 1496862 w 2566912"/>
                <a:gd name="connsiteY21668" fmla="*/ 454495 h 1447571"/>
                <a:gd name="connsiteX21669" fmla="*/ 1498386 w 2566912"/>
                <a:gd name="connsiteY21669" fmla="*/ 450304 h 1447571"/>
                <a:gd name="connsiteX21670" fmla="*/ 1495814 w 2566912"/>
                <a:gd name="connsiteY21670" fmla="*/ 446779 h 1447571"/>
                <a:gd name="connsiteX21671" fmla="*/ 1494099 w 2566912"/>
                <a:gd name="connsiteY21671" fmla="*/ 445065 h 1447571"/>
                <a:gd name="connsiteX21672" fmla="*/ 1492290 w 2566912"/>
                <a:gd name="connsiteY21672" fmla="*/ 443350 h 1447571"/>
                <a:gd name="connsiteX21673" fmla="*/ 1491623 w 2566912"/>
                <a:gd name="connsiteY21673" fmla="*/ 442874 h 1447571"/>
                <a:gd name="connsiteX21674" fmla="*/ 1489813 w 2566912"/>
                <a:gd name="connsiteY21674" fmla="*/ 441731 h 1447571"/>
                <a:gd name="connsiteX21675" fmla="*/ 1488385 w 2566912"/>
                <a:gd name="connsiteY21675" fmla="*/ 439445 h 1447571"/>
                <a:gd name="connsiteX21676" fmla="*/ 1487527 w 2566912"/>
                <a:gd name="connsiteY21676" fmla="*/ 437636 h 1447571"/>
                <a:gd name="connsiteX21677" fmla="*/ 1487623 w 2566912"/>
                <a:gd name="connsiteY21677" fmla="*/ 432397 h 1447571"/>
                <a:gd name="connsiteX21678" fmla="*/ 1487813 w 2566912"/>
                <a:gd name="connsiteY21678" fmla="*/ 431349 h 1447571"/>
                <a:gd name="connsiteX21679" fmla="*/ 1485146 w 2566912"/>
                <a:gd name="connsiteY21679" fmla="*/ 428111 h 1447571"/>
                <a:gd name="connsiteX21680" fmla="*/ 1484194 w 2566912"/>
                <a:gd name="connsiteY21680" fmla="*/ 427253 h 1447571"/>
                <a:gd name="connsiteX21681" fmla="*/ 1480669 w 2566912"/>
                <a:gd name="connsiteY21681" fmla="*/ 425539 h 1447571"/>
                <a:gd name="connsiteX21682" fmla="*/ 1478288 w 2566912"/>
                <a:gd name="connsiteY21682" fmla="*/ 426015 h 1447571"/>
                <a:gd name="connsiteX21683" fmla="*/ 1474287 w 2566912"/>
                <a:gd name="connsiteY21683" fmla="*/ 426682 h 1447571"/>
                <a:gd name="connsiteX21684" fmla="*/ 1471716 w 2566912"/>
                <a:gd name="connsiteY21684" fmla="*/ 425253 h 1447571"/>
                <a:gd name="connsiteX21685" fmla="*/ 1469620 w 2566912"/>
                <a:gd name="connsiteY21685" fmla="*/ 424205 h 1447571"/>
                <a:gd name="connsiteX21686" fmla="*/ 1468477 w 2566912"/>
                <a:gd name="connsiteY21686" fmla="*/ 423824 h 1447571"/>
                <a:gd name="connsiteX21687" fmla="*/ 1467239 w 2566912"/>
                <a:gd name="connsiteY21687" fmla="*/ 423348 h 1447571"/>
                <a:gd name="connsiteX21688" fmla="*/ 1465429 w 2566912"/>
                <a:gd name="connsiteY21688" fmla="*/ 422491 h 1447571"/>
                <a:gd name="connsiteX21689" fmla="*/ 1462191 w 2566912"/>
                <a:gd name="connsiteY21689" fmla="*/ 417538 h 1447571"/>
                <a:gd name="connsiteX21690" fmla="*/ 1461715 w 2566912"/>
                <a:gd name="connsiteY21690" fmla="*/ 416776 h 1447571"/>
                <a:gd name="connsiteX21691" fmla="*/ 1461524 w 2566912"/>
                <a:gd name="connsiteY21691" fmla="*/ 413347 h 1447571"/>
                <a:gd name="connsiteX21692" fmla="*/ 1459905 w 2566912"/>
                <a:gd name="connsiteY21692" fmla="*/ 411156 h 1447571"/>
                <a:gd name="connsiteX21693" fmla="*/ 1459143 w 2566912"/>
                <a:gd name="connsiteY21693" fmla="*/ 410489 h 1447571"/>
                <a:gd name="connsiteX21694" fmla="*/ 1459810 w 2566912"/>
                <a:gd name="connsiteY21694" fmla="*/ 407822 h 1447571"/>
                <a:gd name="connsiteX21695" fmla="*/ 1460477 w 2566912"/>
                <a:gd name="connsiteY21695" fmla="*/ 405536 h 1447571"/>
                <a:gd name="connsiteX21696" fmla="*/ 1459810 w 2566912"/>
                <a:gd name="connsiteY21696" fmla="*/ 400678 h 1447571"/>
                <a:gd name="connsiteX21697" fmla="*/ 1459334 w 2566912"/>
                <a:gd name="connsiteY21697" fmla="*/ 397440 h 1447571"/>
                <a:gd name="connsiteX21698" fmla="*/ 1460762 w 2566912"/>
                <a:gd name="connsiteY21698" fmla="*/ 393344 h 1447571"/>
                <a:gd name="connsiteX21699" fmla="*/ 1462096 w 2566912"/>
                <a:gd name="connsiteY21699" fmla="*/ 388391 h 1447571"/>
                <a:gd name="connsiteX21700" fmla="*/ 1462286 w 2566912"/>
                <a:gd name="connsiteY21700" fmla="*/ 385438 h 1447571"/>
                <a:gd name="connsiteX21701" fmla="*/ 1462667 w 2566912"/>
                <a:gd name="connsiteY21701" fmla="*/ 385153 h 1447571"/>
                <a:gd name="connsiteX21702" fmla="*/ 1466287 w 2566912"/>
                <a:gd name="connsiteY21702" fmla="*/ 382390 h 1447571"/>
                <a:gd name="connsiteX21703" fmla="*/ 1466763 w 2566912"/>
                <a:gd name="connsiteY21703" fmla="*/ 382009 h 1447571"/>
                <a:gd name="connsiteX21704" fmla="*/ 1470668 w 2566912"/>
                <a:gd name="connsiteY21704" fmla="*/ 381914 h 1447571"/>
                <a:gd name="connsiteX21705" fmla="*/ 1473049 w 2566912"/>
                <a:gd name="connsiteY21705" fmla="*/ 381914 h 1447571"/>
                <a:gd name="connsiteX21706" fmla="*/ 1476192 w 2566912"/>
                <a:gd name="connsiteY21706" fmla="*/ 379152 h 1447571"/>
                <a:gd name="connsiteX21707" fmla="*/ 1476288 w 2566912"/>
                <a:gd name="connsiteY21707" fmla="*/ 378961 h 1447571"/>
                <a:gd name="connsiteX21708" fmla="*/ 1476288 w 2566912"/>
                <a:gd name="connsiteY21708" fmla="*/ 378009 h 1447571"/>
                <a:gd name="connsiteX21709" fmla="*/ 1473621 w 2566912"/>
                <a:gd name="connsiteY21709" fmla="*/ 376771 h 1447571"/>
                <a:gd name="connsiteX21710" fmla="*/ 1469430 w 2566912"/>
                <a:gd name="connsiteY21710" fmla="*/ 375532 h 1447571"/>
                <a:gd name="connsiteX21711" fmla="*/ 1467049 w 2566912"/>
                <a:gd name="connsiteY21711" fmla="*/ 374770 h 1447571"/>
                <a:gd name="connsiteX21712" fmla="*/ 1465811 w 2566912"/>
                <a:gd name="connsiteY21712" fmla="*/ 372389 h 1447571"/>
                <a:gd name="connsiteX21713" fmla="*/ 1465620 w 2566912"/>
                <a:gd name="connsiteY21713" fmla="*/ 372103 h 1447571"/>
                <a:gd name="connsiteX21714" fmla="*/ 1472573 w 2566912"/>
                <a:gd name="connsiteY21714" fmla="*/ 364198 h 1447571"/>
                <a:gd name="connsiteX21715" fmla="*/ 1475336 w 2566912"/>
                <a:gd name="connsiteY21715" fmla="*/ 360292 h 1447571"/>
                <a:gd name="connsiteX21716" fmla="*/ 1477907 w 2566912"/>
                <a:gd name="connsiteY21716" fmla="*/ 356768 h 1447571"/>
                <a:gd name="connsiteX21717" fmla="*/ 1480765 w 2566912"/>
                <a:gd name="connsiteY21717" fmla="*/ 351720 h 1447571"/>
                <a:gd name="connsiteX21718" fmla="*/ 1483622 w 2566912"/>
                <a:gd name="connsiteY21718" fmla="*/ 346576 h 1447571"/>
                <a:gd name="connsiteX21719" fmla="*/ 1483527 w 2566912"/>
                <a:gd name="connsiteY21719" fmla="*/ 342957 h 1447571"/>
                <a:gd name="connsiteX21720" fmla="*/ 1483527 w 2566912"/>
                <a:gd name="connsiteY21720" fmla="*/ 342766 h 1447571"/>
                <a:gd name="connsiteX21721" fmla="*/ 1479907 w 2566912"/>
                <a:gd name="connsiteY21721" fmla="*/ 339814 h 1447571"/>
                <a:gd name="connsiteX21722" fmla="*/ 1479812 w 2566912"/>
                <a:gd name="connsiteY21722" fmla="*/ 339718 h 1447571"/>
                <a:gd name="connsiteX21723" fmla="*/ 1476764 w 2566912"/>
                <a:gd name="connsiteY21723" fmla="*/ 338290 h 1447571"/>
                <a:gd name="connsiteX21724" fmla="*/ 1474954 w 2566912"/>
                <a:gd name="connsiteY21724" fmla="*/ 336766 h 1447571"/>
                <a:gd name="connsiteX21725" fmla="*/ 1475049 w 2566912"/>
                <a:gd name="connsiteY21725" fmla="*/ 333718 h 1447571"/>
                <a:gd name="connsiteX21726" fmla="*/ 1472764 w 2566912"/>
                <a:gd name="connsiteY21726" fmla="*/ 327717 h 1447571"/>
                <a:gd name="connsiteX21727" fmla="*/ 1472287 w 2566912"/>
                <a:gd name="connsiteY21727" fmla="*/ 326860 h 1447571"/>
                <a:gd name="connsiteX21728" fmla="*/ 1470954 w 2566912"/>
                <a:gd name="connsiteY21728" fmla="*/ 324574 h 1447571"/>
                <a:gd name="connsiteX21729" fmla="*/ 1470287 w 2566912"/>
                <a:gd name="connsiteY21729" fmla="*/ 323716 h 1447571"/>
                <a:gd name="connsiteX21730" fmla="*/ 1468953 w 2566912"/>
                <a:gd name="connsiteY21730" fmla="*/ 322002 h 1447571"/>
                <a:gd name="connsiteX21731" fmla="*/ 1468287 w 2566912"/>
                <a:gd name="connsiteY21731" fmla="*/ 319906 h 1447571"/>
                <a:gd name="connsiteX21732" fmla="*/ 1468001 w 2566912"/>
                <a:gd name="connsiteY21732" fmla="*/ 318763 h 1447571"/>
                <a:gd name="connsiteX21733" fmla="*/ 1468382 w 2566912"/>
                <a:gd name="connsiteY21733" fmla="*/ 313048 h 1447571"/>
                <a:gd name="connsiteX21734" fmla="*/ 1468001 w 2566912"/>
                <a:gd name="connsiteY21734" fmla="*/ 308857 h 1447571"/>
                <a:gd name="connsiteX21735" fmla="*/ 1467810 w 2566912"/>
                <a:gd name="connsiteY21735" fmla="*/ 308000 h 1447571"/>
                <a:gd name="connsiteX21736" fmla="*/ 1464858 w 2566912"/>
                <a:gd name="connsiteY21736" fmla="*/ 305047 h 1447571"/>
                <a:gd name="connsiteX21737" fmla="*/ 1464191 w 2566912"/>
                <a:gd name="connsiteY21737" fmla="*/ 304476 h 1447571"/>
                <a:gd name="connsiteX21738" fmla="*/ 1464096 w 2566912"/>
                <a:gd name="connsiteY21738" fmla="*/ 301523 h 1447571"/>
                <a:gd name="connsiteX21739" fmla="*/ 1464191 w 2566912"/>
                <a:gd name="connsiteY21739" fmla="*/ 300666 h 1447571"/>
                <a:gd name="connsiteX21740" fmla="*/ 1464096 w 2566912"/>
                <a:gd name="connsiteY21740" fmla="*/ 299142 h 1447571"/>
                <a:gd name="connsiteX21741" fmla="*/ 1464001 w 2566912"/>
                <a:gd name="connsiteY21741" fmla="*/ 297427 h 1447571"/>
                <a:gd name="connsiteX21742" fmla="*/ 1466667 w 2566912"/>
                <a:gd name="connsiteY21742" fmla="*/ 294570 h 1447571"/>
                <a:gd name="connsiteX21743" fmla="*/ 1467239 w 2566912"/>
                <a:gd name="connsiteY21743" fmla="*/ 291141 h 1447571"/>
                <a:gd name="connsiteX21744" fmla="*/ 1467049 w 2566912"/>
                <a:gd name="connsiteY21744" fmla="*/ 289331 h 1447571"/>
                <a:gd name="connsiteX21745" fmla="*/ 1466953 w 2566912"/>
                <a:gd name="connsiteY21745" fmla="*/ 287617 h 1447571"/>
                <a:gd name="connsiteX21746" fmla="*/ 1464382 w 2566912"/>
                <a:gd name="connsiteY21746" fmla="*/ 285521 h 1447571"/>
                <a:gd name="connsiteX21747" fmla="*/ 1463429 w 2566912"/>
                <a:gd name="connsiteY21747" fmla="*/ 284950 h 1447571"/>
                <a:gd name="connsiteX21748" fmla="*/ 1460953 w 2566912"/>
                <a:gd name="connsiteY21748" fmla="*/ 281806 h 1447571"/>
                <a:gd name="connsiteX21749" fmla="*/ 1461333 w 2566912"/>
                <a:gd name="connsiteY21749" fmla="*/ 277330 h 1447571"/>
                <a:gd name="connsiteX21750" fmla="*/ 1461619 w 2566912"/>
                <a:gd name="connsiteY21750" fmla="*/ 275615 h 1447571"/>
                <a:gd name="connsiteX21751" fmla="*/ 1462858 w 2566912"/>
                <a:gd name="connsiteY21751" fmla="*/ 273901 h 1447571"/>
                <a:gd name="connsiteX21752" fmla="*/ 1464001 w 2566912"/>
                <a:gd name="connsiteY21752" fmla="*/ 272567 h 1447571"/>
                <a:gd name="connsiteX21753" fmla="*/ 1464001 w 2566912"/>
                <a:gd name="connsiteY21753" fmla="*/ 270281 h 1447571"/>
                <a:gd name="connsiteX21754" fmla="*/ 1463810 w 2566912"/>
                <a:gd name="connsiteY21754" fmla="*/ 269519 h 1447571"/>
                <a:gd name="connsiteX21755" fmla="*/ 1464953 w 2566912"/>
                <a:gd name="connsiteY21755" fmla="*/ 267233 h 1447571"/>
                <a:gd name="connsiteX21756" fmla="*/ 1466001 w 2566912"/>
                <a:gd name="connsiteY21756" fmla="*/ 265328 h 1447571"/>
                <a:gd name="connsiteX21757" fmla="*/ 1467620 w 2566912"/>
                <a:gd name="connsiteY21757" fmla="*/ 264852 h 1447571"/>
                <a:gd name="connsiteX21758" fmla="*/ 1468477 w 2566912"/>
                <a:gd name="connsiteY21758" fmla="*/ 264757 h 1447571"/>
                <a:gd name="connsiteX21759" fmla="*/ 1469620 w 2566912"/>
                <a:gd name="connsiteY21759" fmla="*/ 263233 h 1447571"/>
                <a:gd name="connsiteX21760" fmla="*/ 1474383 w 2566912"/>
                <a:gd name="connsiteY21760" fmla="*/ 264376 h 1447571"/>
                <a:gd name="connsiteX21761" fmla="*/ 1475336 w 2566912"/>
                <a:gd name="connsiteY21761" fmla="*/ 262471 h 1447571"/>
                <a:gd name="connsiteX21762" fmla="*/ 1476574 w 2566912"/>
                <a:gd name="connsiteY21762" fmla="*/ 260375 h 1447571"/>
                <a:gd name="connsiteX21763" fmla="*/ 1482003 w 2566912"/>
                <a:gd name="connsiteY21763" fmla="*/ 260947 h 1447571"/>
                <a:gd name="connsiteX21764" fmla="*/ 1481241 w 2566912"/>
                <a:gd name="connsiteY21764" fmla="*/ 261994 h 1447571"/>
                <a:gd name="connsiteX21765" fmla="*/ 1480765 w 2566912"/>
                <a:gd name="connsiteY21765" fmla="*/ 264376 h 1447571"/>
                <a:gd name="connsiteX21766" fmla="*/ 1481812 w 2566912"/>
                <a:gd name="connsiteY21766" fmla="*/ 265138 h 1447571"/>
                <a:gd name="connsiteX21767" fmla="*/ 1483241 w 2566912"/>
                <a:gd name="connsiteY21767" fmla="*/ 266471 h 1447571"/>
                <a:gd name="connsiteX21768" fmla="*/ 1485813 w 2566912"/>
                <a:gd name="connsiteY21768" fmla="*/ 268757 h 1447571"/>
                <a:gd name="connsiteX21769" fmla="*/ 1486670 w 2566912"/>
                <a:gd name="connsiteY21769" fmla="*/ 268567 h 1447571"/>
                <a:gd name="connsiteX21770" fmla="*/ 1489337 w 2566912"/>
                <a:gd name="connsiteY21770" fmla="*/ 267138 h 1447571"/>
                <a:gd name="connsiteX21771" fmla="*/ 1503244 w 2566912"/>
                <a:gd name="connsiteY21771" fmla="*/ 267328 h 1447571"/>
                <a:gd name="connsiteX21772" fmla="*/ 1517721 w 2566912"/>
                <a:gd name="connsiteY21772" fmla="*/ 273043 h 1447571"/>
                <a:gd name="connsiteX21773" fmla="*/ 1519246 w 2566912"/>
                <a:gd name="connsiteY21773" fmla="*/ 274091 h 1447571"/>
                <a:gd name="connsiteX21774" fmla="*/ 1525913 w 2566912"/>
                <a:gd name="connsiteY21774" fmla="*/ 277901 h 1447571"/>
                <a:gd name="connsiteX21775" fmla="*/ 1531819 w 2566912"/>
                <a:gd name="connsiteY21775" fmla="*/ 279425 h 1447571"/>
                <a:gd name="connsiteX21776" fmla="*/ 1533057 w 2566912"/>
                <a:gd name="connsiteY21776" fmla="*/ 281521 h 1447571"/>
                <a:gd name="connsiteX21777" fmla="*/ 1534009 w 2566912"/>
                <a:gd name="connsiteY21777" fmla="*/ 283235 h 1447571"/>
                <a:gd name="connsiteX21778" fmla="*/ 1537819 w 2566912"/>
                <a:gd name="connsiteY21778" fmla="*/ 288760 h 1447571"/>
                <a:gd name="connsiteX21779" fmla="*/ 1537819 w 2566912"/>
                <a:gd name="connsiteY21779" fmla="*/ 289903 h 1447571"/>
                <a:gd name="connsiteX21780" fmla="*/ 1533914 w 2566912"/>
                <a:gd name="connsiteY21780" fmla="*/ 301333 h 1447571"/>
                <a:gd name="connsiteX21781" fmla="*/ 1515912 w 2566912"/>
                <a:gd name="connsiteY21781" fmla="*/ 303333 h 1447571"/>
                <a:gd name="connsiteX21782" fmla="*/ 1509530 w 2566912"/>
                <a:gd name="connsiteY21782" fmla="*/ 300952 h 1447571"/>
                <a:gd name="connsiteX21783" fmla="*/ 1509149 w 2566912"/>
                <a:gd name="connsiteY21783" fmla="*/ 300952 h 1447571"/>
                <a:gd name="connsiteX21784" fmla="*/ 1501529 w 2566912"/>
                <a:gd name="connsiteY21784" fmla="*/ 300380 h 1447571"/>
                <a:gd name="connsiteX21785" fmla="*/ 1494386 w 2566912"/>
                <a:gd name="connsiteY21785" fmla="*/ 296475 h 1447571"/>
                <a:gd name="connsiteX21786" fmla="*/ 1492385 w 2566912"/>
                <a:gd name="connsiteY21786" fmla="*/ 296189 h 1447571"/>
                <a:gd name="connsiteX21787" fmla="*/ 1487813 w 2566912"/>
                <a:gd name="connsiteY21787" fmla="*/ 295522 h 1447571"/>
                <a:gd name="connsiteX21788" fmla="*/ 1484003 w 2566912"/>
                <a:gd name="connsiteY21788" fmla="*/ 293141 h 1447571"/>
                <a:gd name="connsiteX21789" fmla="*/ 1480574 w 2566912"/>
                <a:gd name="connsiteY21789" fmla="*/ 292379 h 1447571"/>
                <a:gd name="connsiteX21790" fmla="*/ 1480574 w 2566912"/>
                <a:gd name="connsiteY21790" fmla="*/ 293522 h 1447571"/>
                <a:gd name="connsiteX21791" fmla="*/ 1481526 w 2566912"/>
                <a:gd name="connsiteY21791" fmla="*/ 294665 h 1447571"/>
                <a:gd name="connsiteX21792" fmla="*/ 1483336 w 2566912"/>
                <a:gd name="connsiteY21792" fmla="*/ 297237 h 1447571"/>
                <a:gd name="connsiteX21793" fmla="*/ 1483146 w 2566912"/>
                <a:gd name="connsiteY21793" fmla="*/ 297332 h 1447571"/>
                <a:gd name="connsiteX21794" fmla="*/ 1478669 w 2566912"/>
                <a:gd name="connsiteY21794" fmla="*/ 299047 h 1447571"/>
                <a:gd name="connsiteX21795" fmla="*/ 1479145 w 2566912"/>
                <a:gd name="connsiteY21795" fmla="*/ 299999 h 1447571"/>
                <a:gd name="connsiteX21796" fmla="*/ 1484289 w 2566912"/>
                <a:gd name="connsiteY21796" fmla="*/ 300285 h 1447571"/>
                <a:gd name="connsiteX21797" fmla="*/ 1485337 w 2566912"/>
                <a:gd name="connsiteY21797" fmla="*/ 300190 h 1447571"/>
                <a:gd name="connsiteX21798" fmla="*/ 1488670 w 2566912"/>
                <a:gd name="connsiteY21798" fmla="*/ 301904 h 1447571"/>
                <a:gd name="connsiteX21799" fmla="*/ 1488670 w 2566912"/>
                <a:gd name="connsiteY21799" fmla="*/ 301999 h 1447571"/>
                <a:gd name="connsiteX21800" fmla="*/ 1490956 w 2566912"/>
                <a:gd name="connsiteY21800" fmla="*/ 304952 h 1447571"/>
                <a:gd name="connsiteX21801" fmla="*/ 1492576 w 2566912"/>
                <a:gd name="connsiteY21801" fmla="*/ 305428 h 1447571"/>
                <a:gd name="connsiteX21802" fmla="*/ 1497052 w 2566912"/>
                <a:gd name="connsiteY21802" fmla="*/ 307048 h 1447571"/>
                <a:gd name="connsiteX21803" fmla="*/ 1498386 w 2566912"/>
                <a:gd name="connsiteY21803" fmla="*/ 308667 h 1447571"/>
                <a:gd name="connsiteX21804" fmla="*/ 1500005 w 2566912"/>
                <a:gd name="connsiteY21804" fmla="*/ 310762 h 1447571"/>
                <a:gd name="connsiteX21805" fmla="*/ 1499338 w 2566912"/>
                <a:gd name="connsiteY21805" fmla="*/ 314287 h 1447571"/>
                <a:gd name="connsiteX21806" fmla="*/ 1500862 w 2566912"/>
                <a:gd name="connsiteY21806" fmla="*/ 317049 h 1447571"/>
                <a:gd name="connsiteX21807" fmla="*/ 1500576 w 2566912"/>
                <a:gd name="connsiteY21807" fmla="*/ 318097 h 1447571"/>
                <a:gd name="connsiteX21808" fmla="*/ 1500576 w 2566912"/>
                <a:gd name="connsiteY21808" fmla="*/ 323145 h 1447571"/>
                <a:gd name="connsiteX21809" fmla="*/ 1503815 w 2566912"/>
                <a:gd name="connsiteY21809" fmla="*/ 325240 h 1447571"/>
                <a:gd name="connsiteX21810" fmla="*/ 1508196 w 2566912"/>
                <a:gd name="connsiteY21810" fmla="*/ 328193 h 1447571"/>
                <a:gd name="connsiteX21811" fmla="*/ 1512578 w 2566912"/>
                <a:gd name="connsiteY21811" fmla="*/ 331336 h 1447571"/>
                <a:gd name="connsiteX21812" fmla="*/ 1513912 w 2566912"/>
                <a:gd name="connsiteY21812" fmla="*/ 331622 h 1447571"/>
                <a:gd name="connsiteX21813" fmla="*/ 1518579 w 2566912"/>
                <a:gd name="connsiteY21813" fmla="*/ 331908 h 1447571"/>
                <a:gd name="connsiteX21814" fmla="*/ 1522579 w 2566912"/>
                <a:gd name="connsiteY21814" fmla="*/ 330003 h 1447571"/>
                <a:gd name="connsiteX21815" fmla="*/ 1526294 w 2566912"/>
                <a:gd name="connsiteY21815" fmla="*/ 329241 h 1447571"/>
                <a:gd name="connsiteX21816" fmla="*/ 1526675 w 2566912"/>
                <a:gd name="connsiteY21816" fmla="*/ 328193 h 1447571"/>
                <a:gd name="connsiteX21817" fmla="*/ 1522484 w 2566912"/>
                <a:gd name="connsiteY21817" fmla="*/ 324478 h 1447571"/>
                <a:gd name="connsiteX21818" fmla="*/ 1519531 w 2566912"/>
                <a:gd name="connsiteY21818" fmla="*/ 323240 h 1447571"/>
                <a:gd name="connsiteX21819" fmla="*/ 1516007 w 2566912"/>
                <a:gd name="connsiteY21819" fmla="*/ 318859 h 1447571"/>
                <a:gd name="connsiteX21820" fmla="*/ 1513340 w 2566912"/>
                <a:gd name="connsiteY21820" fmla="*/ 317525 h 1447571"/>
                <a:gd name="connsiteX21821" fmla="*/ 1513721 w 2566912"/>
                <a:gd name="connsiteY21821" fmla="*/ 316954 h 1447571"/>
                <a:gd name="connsiteX21822" fmla="*/ 1514578 w 2566912"/>
                <a:gd name="connsiteY21822" fmla="*/ 316382 h 1447571"/>
                <a:gd name="connsiteX21823" fmla="*/ 1518769 w 2566912"/>
                <a:gd name="connsiteY21823" fmla="*/ 315334 h 1447571"/>
                <a:gd name="connsiteX21824" fmla="*/ 1528580 w 2566912"/>
                <a:gd name="connsiteY21824" fmla="*/ 320668 h 1447571"/>
                <a:gd name="connsiteX21825" fmla="*/ 1530199 w 2566912"/>
                <a:gd name="connsiteY21825" fmla="*/ 319811 h 1447571"/>
                <a:gd name="connsiteX21826" fmla="*/ 1534105 w 2566912"/>
                <a:gd name="connsiteY21826" fmla="*/ 317906 h 1447571"/>
                <a:gd name="connsiteX21827" fmla="*/ 1534581 w 2566912"/>
                <a:gd name="connsiteY21827" fmla="*/ 318001 h 1447571"/>
                <a:gd name="connsiteX21828" fmla="*/ 1538105 w 2566912"/>
                <a:gd name="connsiteY21828" fmla="*/ 317906 h 1447571"/>
                <a:gd name="connsiteX21829" fmla="*/ 1538486 w 2566912"/>
                <a:gd name="connsiteY21829" fmla="*/ 317335 h 1447571"/>
                <a:gd name="connsiteX21830" fmla="*/ 1538200 w 2566912"/>
                <a:gd name="connsiteY21830" fmla="*/ 315811 h 1447571"/>
                <a:gd name="connsiteX21831" fmla="*/ 1538010 w 2566912"/>
                <a:gd name="connsiteY21831" fmla="*/ 314191 h 1447571"/>
                <a:gd name="connsiteX21832" fmla="*/ 1538105 w 2566912"/>
                <a:gd name="connsiteY21832" fmla="*/ 313810 h 1447571"/>
                <a:gd name="connsiteX21833" fmla="*/ 1537819 w 2566912"/>
                <a:gd name="connsiteY21833" fmla="*/ 311715 h 1447571"/>
                <a:gd name="connsiteX21834" fmla="*/ 1536486 w 2566912"/>
                <a:gd name="connsiteY21834" fmla="*/ 310572 h 1447571"/>
                <a:gd name="connsiteX21835" fmla="*/ 1534200 w 2566912"/>
                <a:gd name="connsiteY21835" fmla="*/ 308476 h 1447571"/>
                <a:gd name="connsiteX21836" fmla="*/ 1534962 w 2566912"/>
                <a:gd name="connsiteY21836" fmla="*/ 306190 h 1447571"/>
                <a:gd name="connsiteX21837" fmla="*/ 1535343 w 2566912"/>
                <a:gd name="connsiteY21837" fmla="*/ 306095 h 1447571"/>
                <a:gd name="connsiteX21838" fmla="*/ 1541248 w 2566912"/>
                <a:gd name="connsiteY21838" fmla="*/ 302190 h 1447571"/>
                <a:gd name="connsiteX21839" fmla="*/ 1542963 w 2566912"/>
                <a:gd name="connsiteY21839" fmla="*/ 298475 h 1447571"/>
                <a:gd name="connsiteX21840" fmla="*/ 1544392 w 2566912"/>
                <a:gd name="connsiteY21840" fmla="*/ 295808 h 1447571"/>
                <a:gd name="connsiteX21841" fmla="*/ 1553059 w 2566912"/>
                <a:gd name="connsiteY21841" fmla="*/ 295999 h 1447571"/>
                <a:gd name="connsiteX21842" fmla="*/ 1556488 w 2566912"/>
                <a:gd name="connsiteY21842" fmla="*/ 299999 h 1447571"/>
                <a:gd name="connsiteX21843" fmla="*/ 1559441 w 2566912"/>
                <a:gd name="connsiteY21843" fmla="*/ 301523 h 1447571"/>
                <a:gd name="connsiteX21844" fmla="*/ 1560012 w 2566912"/>
                <a:gd name="connsiteY21844" fmla="*/ 300285 h 1447571"/>
                <a:gd name="connsiteX21845" fmla="*/ 1559632 w 2566912"/>
                <a:gd name="connsiteY21845" fmla="*/ 298380 h 1447571"/>
                <a:gd name="connsiteX21846" fmla="*/ 1559441 w 2566912"/>
                <a:gd name="connsiteY21846" fmla="*/ 296189 h 1447571"/>
                <a:gd name="connsiteX21847" fmla="*/ 1559346 w 2566912"/>
                <a:gd name="connsiteY21847" fmla="*/ 290569 h 1447571"/>
                <a:gd name="connsiteX21848" fmla="*/ 1558298 w 2566912"/>
                <a:gd name="connsiteY21848" fmla="*/ 289617 h 1447571"/>
                <a:gd name="connsiteX21849" fmla="*/ 1552678 w 2566912"/>
                <a:gd name="connsiteY21849" fmla="*/ 282854 h 1447571"/>
                <a:gd name="connsiteX21850" fmla="*/ 1552583 w 2566912"/>
                <a:gd name="connsiteY21850" fmla="*/ 275710 h 1447571"/>
                <a:gd name="connsiteX21851" fmla="*/ 1548201 w 2566912"/>
                <a:gd name="connsiteY21851" fmla="*/ 270281 h 1447571"/>
                <a:gd name="connsiteX21852" fmla="*/ 1546963 w 2566912"/>
                <a:gd name="connsiteY21852" fmla="*/ 267900 h 1447571"/>
                <a:gd name="connsiteX21853" fmla="*/ 1547154 w 2566912"/>
                <a:gd name="connsiteY21853" fmla="*/ 267995 h 1447571"/>
                <a:gd name="connsiteX21854" fmla="*/ 1554107 w 2566912"/>
                <a:gd name="connsiteY21854" fmla="*/ 269805 h 1447571"/>
                <a:gd name="connsiteX21855" fmla="*/ 1557250 w 2566912"/>
                <a:gd name="connsiteY21855" fmla="*/ 269233 h 1447571"/>
                <a:gd name="connsiteX21856" fmla="*/ 1559060 w 2566912"/>
                <a:gd name="connsiteY21856" fmla="*/ 268948 h 1447571"/>
                <a:gd name="connsiteX21857" fmla="*/ 1565156 w 2566912"/>
                <a:gd name="connsiteY21857" fmla="*/ 269043 h 1447571"/>
                <a:gd name="connsiteX21858" fmla="*/ 1569252 w 2566912"/>
                <a:gd name="connsiteY21858" fmla="*/ 272281 h 1447571"/>
                <a:gd name="connsiteX21859" fmla="*/ 1571919 w 2566912"/>
                <a:gd name="connsiteY21859" fmla="*/ 276663 h 1447571"/>
                <a:gd name="connsiteX21860" fmla="*/ 1571824 w 2566912"/>
                <a:gd name="connsiteY21860" fmla="*/ 276663 h 1447571"/>
                <a:gd name="connsiteX21861" fmla="*/ 1568871 w 2566912"/>
                <a:gd name="connsiteY21861" fmla="*/ 276568 h 1447571"/>
                <a:gd name="connsiteX21862" fmla="*/ 1565918 w 2566912"/>
                <a:gd name="connsiteY21862" fmla="*/ 276568 h 1447571"/>
                <a:gd name="connsiteX21863" fmla="*/ 1560679 w 2566912"/>
                <a:gd name="connsiteY21863" fmla="*/ 282568 h 1447571"/>
                <a:gd name="connsiteX21864" fmla="*/ 1569252 w 2566912"/>
                <a:gd name="connsiteY21864" fmla="*/ 289903 h 1447571"/>
                <a:gd name="connsiteX21865" fmla="*/ 1570395 w 2566912"/>
                <a:gd name="connsiteY21865" fmla="*/ 289522 h 1447571"/>
                <a:gd name="connsiteX21866" fmla="*/ 1571824 w 2566912"/>
                <a:gd name="connsiteY21866" fmla="*/ 289236 h 1447571"/>
                <a:gd name="connsiteX21867" fmla="*/ 1572681 w 2566912"/>
                <a:gd name="connsiteY21867" fmla="*/ 289236 h 1447571"/>
                <a:gd name="connsiteX21868" fmla="*/ 1578586 w 2566912"/>
                <a:gd name="connsiteY21868" fmla="*/ 288283 h 1447571"/>
                <a:gd name="connsiteX21869" fmla="*/ 1578968 w 2566912"/>
                <a:gd name="connsiteY21869" fmla="*/ 285616 h 1447571"/>
                <a:gd name="connsiteX21870" fmla="*/ 1579158 w 2566912"/>
                <a:gd name="connsiteY21870" fmla="*/ 283616 h 1447571"/>
                <a:gd name="connsiteX21871" fmla="*/ 1581158 w 2566912"/>
                <a:gd name="connsiteY21871" fmla="*/ 278473 h 1447571"/>
                <a:gd name="connsiteX21872" fmla="*/ 1583920 w 2566912"/>
                <a:gd name="connsiteY21872" fmla="*/ 275234 h 1447571"/>
                <a:gd name="connsiteX21873" fmla="*/ 1584015 w 2566912"/>
                <a:gd name="connsiteY21873" fmla="*/ 274853 h 1447571"/>
                <a:gd name="connsiteX21874" fmla="*/ 1585635 w 2566912"/>
                <a:gd name="connsiteY21874" fmla="*/ 272281 h 1447571"/>
                <a:gd name="connsiteX21875" fmla="*/ 1596589 w 2566912"/>
                <a:gd name="connsiteY21875" fmla="*/ 266852 h 1447571"/>
                <a:gd name="connsiteX21876" fmla="*/ 1598398 w 2566912"/>
                <a:gd name="connsiteY21876" fmla="*/ 265995 h 1447571"/>
                <a:gd name="connsiteX21877" fmla="*/ 1601542 w 2566912"/>
                <a:gd name="connsiteY21877" fmla="*/ 264661 h 1447571"/>
                <a:gd name="connsiteX21878" fmla="*/ 1602303 w 2566912"/>
                <a:gd name="connsiteY21878" fmla="*/ 264757 h 1447571"/>
                <a:gd name="connsiteX21879" fmla="*/ 1605542 w 2566912"/>
                <a:gd name="connsiteY21879" fmla="*/ 264090 h 1447571"/>
                <a:gd name="connsiteX21880" fmla="*/ 1608590 w 2566912"/>
                <a:gd name="connsiteY21880" fmla="*/ 260756 h 1447571"/>
                <a:gd name="connsiteX21881" fmla="*/ 1610400 w 2566912"/>
                <a:gd name="connsiteY21881" fmla="*/ 259232 h 1447571"/>
                <a:gd name="connsiteX21882" fmla="*/ 1618305 w 2566912"/>
                <a:gd name="connsiteY21882" fmla="*/ 253041 h 1447571"/>
                <a:gd name="connsiteX21883" fmla="*/ 1619639 w 2566912"/>
                <a:gd name="connsiteY21883" fmla="*/ 253231 h 1447571"/>
                <a:gd name="connsiteX21884" fmla="*/ 1616019 w 2566912"/>
                <a:gd name="connsiteY21884" fmla="*/ 256184 h 1447571"/>
                <a:gd name="connsiteX21885" fmla="*/ 1615924 w 2566912"/>
                <a:gd name="connsiteY21885" fmla="*/ 256375 h 1447571"/>
                <a:gd name="connsiteX21886" fmla="*/ 1615067 w 2566912"/>
                <a:gd name="connsiteY21886" fmla="*/ 260089 h 1447571"/>
                <a:gd name="connsiteX21887" fmla="*/ 1615258 w 2566912"/>
                <a:gd name="connsiteY21887" fmla="*/ 260375 h 1447571"/>
                <a:gd name="connsiteX21888" fmla="*/ 1616305 w 2566912"/>
                <a:gd name="connsiteY21888" fmla="*/ 262566 h 1447571"/>
                <a:gd name="connsiteX21889" fmla="*/ 1616019 w 2566912"/>
                <a:gd name="connsiteY21889" fmla="*/ 262756 h 1447571"/>
                <a:gd name="connsiteX21890" fmla="*/ 1615543 w 2566912"/>
                <a:gd name="connsiteY21890" fmla="*/ 262947 h 1447571"/>
                <a:gd name="connsiteX21891" fmla="*/ 1612877 w 2566912"/>
                <a:gd name="connsiteY21891" fmla="*/ 264757 h 1447571"/>
                <a:gd name="connsiteX21892" fmla="*/ 1612590 w 2566912"/>
                <a:gd name="connsiteY21892" fmla="*/ 265423 h 1447571"/>
                <a:gd name="connsiteX21893" fmla="*/ 1612019 w 2566912"/>
                <a:gd name="connsiteY21893" fmla="*/ 269043 h 1447571"/>
                <a:gd name="connsiteX21894" fmla="*/ 1612781 w 2566912"/>
                <a:gd name="connsiteY21894" fmla="*/ 269424 h 1447571"/>
                <a:gd name="connsiteX21895" fmla="*/ 1616972 w 2566912"/>
                <a:gd name="connsiteY21895" fmla="*/ 268948 h 1447571"/>
                <a:gd name="connsiteX21896" fmla="*/ 1621830 w 2566912"/>
                <a:gd name="connsiteY21896" fmla="*/ 265995 h 1447571"/>
                <a:gd name="connsiteX21897" fmla="*/ 1621735 w 2566912"/>
                <a:gd name="connsiteY21897" fmla="*/ 265138 h 1447571"/>
                <a:gd name="connsiteX21898" fmla="*/ 1621068 w 2566912"/>
                <a:gd name="connsiteY21898" fmla="*/ 261518 h 1447571"/>
                <a:gd name="connsiteX21899" fmla="*/ 1621925 w 2566912"/>
                <a:gd name="connsiteY21899" fmla="*/ 260566 h 1447571"/>
                <a:gd name="connsiteX21900" fmla="*/ 1624306 w 2566912"/>
                <a:gd name="connsiteY21900" fmla="*/ 258661 h 1447571"/>
                <a:gd name="connsiteX21901" fmla="*/ 1625449 w 2566912"/>
                <a:gd name="connsiteY21901" fmla="*/ 258661 h 1447571"/>
                <a:gd name="connsiteX21902" fmla="*/ 1628878 w 2566912"/>
                <a:gd name="connsiteY21902" fmla="*/ 258661 h 1447571"/>
                <a:gd name="connsiteX21903" fmla="*/ 1632212 w 2566912"/>
                <a:gd name="connsiteY21903" fmla="*/ 259708 h 1447571"/>
                <a:gd name="connsiteX21904" fmla="*/ 1634403 w 2566912"/>
                <a:gd name="connsiteY21904" fmla="*/ 260470 h 1447571"/>
                <a:gd name="connsiteX21905" fmla="*/ 1635927 w 2566912"/>
                <a:gd name="connsiteY21905" fmla="*/ 259804 h 1447571"/>
                <a:gd name="connsiteX21906" fmla="*/ 1635641 w 2566912"/>
                <a:gd name="connsiteY21906" fmla="*/ 258184 h 1447571"/>
                <a:gd name="connsiteX21907" fmla="*/ 1635546 w 2566912"/>
                <a:gd name="connsiteY21907" fmla="*/ 258089 h 1447571"/>
                <a:gd name="connsiteX21908" fmla="*/ 1634593 w 2566912"/>
                <a:gd name="connsiteY21908" fmla="*/ 256279 h 1447571"/>
                <a:gd name="connsiteX21909" fmla="*/ 1635069 w 2566912"/>
                <a:gd name="connsiteY21909" fmla="*/ 256089 h 1447571"/>
                <a:gd name="connsiteX21910" fmla="*/ 1637737 w 2566912"/>
                <a:gd name="connsiteY21910" fmla="*/ 255803 h 1447571"/>
                <a:gd name="connsiteX21911" fmla="*/ 1643261 w 2566912"/>
                <a:gd name="connsiteY21911" fmla="*/ 254755 h 1447571"/>
                <a:gd name="connsiteX21912" fmla="*/ 1647166 w 2566912"/>
                <a:gd name="connsiteY21912" fmla="*/ 252660 h 1447571"/>
                <a:gd name="connsiteX21913" fmla="*/ 1647166 w 2566912"/>
                <a:gd name="connsiteY21913" fmla="*/ 252660 h 1447571"/>
                <a:gd name="connsiteX21914" fmla="*/ 1647452 w 2566912"/>
                <a:gd name="connsiteY21914" fmla="*/ 252755 h 1447571"/>
                <a:gd name="connsiteX21915" fmla="*/ 1647833 w 2566912"/>
                <a:gd name="connsiteY21915" fmla="*/ 254374 h 1447571"/>
                <a:gd name="connsiteX21916" fmla="*/ 1649071 w 2566912"/>
                <a:gd name="connsiteY21916" fmla="*/ 256851 h 1447571"/>
                <a:gd name="connsiteX21917" fmla="*/ 1654405 w 2566912"/>
                <a:gd name="connsiteY21917" fmla="*/ 256851 h 1447571"/>
                <a:gd name="connsiteX21918" fmla="*/ 1655358 w 2566912"/>
                <a:gd name="connsiteY21918" fmla="*/ 253517 h 1447571"/>
                <a:gd name="connsiteX21919" fmla="*/ 1654596 w 2566912"/>
                <a:gd name="connsiteY21919" fmla="*/ 249993 h 1447571"/>
                <a:gd name="connsiteX21920" fmla="*/ 1653929 w 2566912"/>
                <a:gd name="connsiteY21920" fmla="*/ 246659 h 1447571"/>
                <a:gd name="connsiteX21921" fmla="*/ 1655358 w 2566912"/>
                <a:gd name="connsiteY21921" fmla="*/ 243611 h 1447571"/>
                <a:gd name="connsiteX21922" fmla="*/ 1658692 w 2566912"/>
                <a:gd name="connsiteY21922" fmla="*/ 242563 h 1447571"/>
                <a:gd name="connsiteX21923" fmla="*/ 1658977 w 2566912"/>
                <a:gd name="connsiteY21923" fmla="*/ 242182 h 1447571"/>
                <a:gd name="connsiteX21924" fmla="*/ 1660215 w 2566912"/>
                <a:gd name="connsiteY21924" fmla="*/ 241135 h 1447571"/>
                <a:gd name="connsiteX21925" fmla="*/ 1662121 w 2566912"/>
                <a:gd name="connsiteY21925" fmla="*/ 241706 h 1447571"/>
                <a:gd name="connsiteX21926" fmla="*/ 1667359 w 2566912"/>
                <a:gd name="connsiteY21926" fmla="*/ 242659 h 1447571"/>
                <a:gd name="connsiteX21927" fmla="*/ 1667835 w 2566912"/>
                <a:gd name="connsiteY21927" fmla="*/ 242278 h 1447571"/>
                <a:gd name="connsiteX21928" fmla="*/ 1671455 w 2566912"/>
                <a:gd name="connsiteY21928" fmla="*/ 240182 h 1447571"/>
                <a:gd name="connsiteX21929" fmla="*/ 1678789 w 2566912"/>
                <a:gd name="connsiteY21929" fmla="*/ 242087 h 1447571"/>
                <a:gd name="connsiteX21930" fmla="*/ 1679456 w 2566912"/>
                <a:gd name="connsiteY21930" fmla="*/ 242659 h 1447571"/>
                <a:gd name="connsiteX21931" fmla="*/ 1682599 w 2566912"/>
                <a:gd name="connsiteY21931" fmla="*/ 244945 h 1447571"/>
                <a:gd name="connsiteX21932" fmla="*/ 1689648 w 2566912"/>
                <a:gd name="connsiteY21932" fmla="*/ 246278 h 1447571"/>
                <a:gd name="connsiteX21933" fmla="*/ 1696506 w 2566912"/>
                <a:gd name="connsiteY21933" fmla="*/ 247612 h 1447571"/>
                <a:gd name="connsiteX21934" fmla="*/ 1702602 w 2566912"/>
                <a:gd name="connsiteY21934" fmla="*/ 251422 h 1447571"/>
                <a:gd name="connsiteX21935" fmla="*/ 1703078 w 2566912"/>
                <a:gd name="connsiteY21935" fmla="*/ 251993 h 1447571"/>
                <a:gd name="connsiteX21936" fmla="*/ 1705935 w 2566912"/>
                <a:gd name="connsiteY21936" fmla="*/ 254279 h 1447571"/>
                <a:gd name="connsiteX21937" fmla="*/ 1706888 w 2566912"/>
                <a:gd name="connsiteY21937" fmla="*/ 253612 h 1447571"/>
                <a:gd name="connsiteX21938" fmla="*/ 1706698 w 2566912"/>
                <a:gd name="connsiteY21938" fmla="*/ 246564 h 1447571"/>
                <a:gd name="connsiteX21939" fmla="*/ 1704126 w 2566912"/>
                <a:gd name="connsiteY21939" fmla="*/ 242087 h 1447571"/>
                <a:gd name="connsiteX21940" fmla="*/ 1700983 w 2566912"/>
                <a:gd name="connsiteY21940" fmla="*/ 238753 h 1447571"/>
                <a:gd name="connsiteX21941" fmla="*/ 1698030 w 2566912"/>
                <a:gd name="connsiteY21941" fmla="*/ 235705 h 1447571"/>
                <a:gd name="connsiteX21942" fmla="*/ 1693268 w 2566912"/>
                <a:gd name="connsiteY21942" fmla="*/ 234562 h 1447571"/>
                <a:gd name="connsiteX21943" fmla="*/ 1690696 w 2566912"/>
                <a:gd name="connsiteY21943" fmla="*/ 235229 h 1447571"/>
                <a:gd name="connsiteX21944" fmla="*/ 1690505 w 2566912"/>
                <a:gd name="connsiteY21944" fmla="*/ 235134 h 1447571"/>
                <a:gd name="connsiteX21945" fmla="*/ 1689933 w 2566912"/>
                <a:gd name="connsiteY21945" fmla="*/ 227419 h 1447571"/>
                <a:gd name="connsiteX21946" fmla="*/ 1690505 w 2566912"/>
                <a:gd name="connsiteY21946" fmla="*/ 227228 h 1447571"/>
                <a:gd name="connsiteX21947" fmla="*/ 1693077 w 2566912"/>
                <a:gd name="connsiteY21947" fmla="*/ 225228 h 1447571"/>
                <a:gd name="connsiteX21948" fmla="*/ 1688219 w 2566912"/>
                <a:gd name="connsiteY21948" fmla="*/ 217798 h 1447571"/>
                <a:gd name="connsiteX21949" fmla="*/ 1686695 w 2566912"/>
                <a:gd name="connsiteY21949" fmla="*/ 215417 h 1447571"/>
                <a:gd name="connsiteX21950" fmla="*/ 1689362 w 2566912"/>
                <a:gd name="connsiteY21950" fmla="*/ 211131 h 1447571"/>
                <a:gd name="connsiteX21951" fmla="*/ 1691648 w 2566912"/>
                <a:gd name="connsiteY21951" fmla="*/ 211131 h 1447571"/>
                <a:gd name="connsiteX21952" fmla="*/ 1697459 w 2566912"/>
                <a:gd name="connsiteY21952" fmla="*/ 209131 h 1447571"/>
                <a:gd name="connsiteX21953" fmla="*/ 1697459 w 2566912"/>
                <a:gd name="connsiteY21953" fmla="*/ 208750 h 1447571"/>
                <a:gd name="connsiteX21954" fmla="*/ 1697268 w 2566912"/>
                <a:gd name="connsiteY21954" fmla="*/ 200463 h 1447571"/>
                <a:gd name="connsiteX21955" fmla="*/ 1696792 w 2566912"/>
                <a:gd name="connsiteY21955" fmla="*/ 192462 h 1447571"/>
                <a:gd name="connsiteX21956" fmla="*/ 1697077 w 2566912"/>
                <a:gd name="connsiteY21956" fmla="*/ 190843 h 1447571"/>
                <a:gd name="connsiteX21957" fmla="*/ 1698125 w 2566912"/>
                <a:gd name="connsiteY21957" fmla="*/ 187604 h 1447571"/>
                <a:gd name="connsiteX21958" fmla="*/ 1702507 w 2566912"/>
                <a:gd name="connsiteY21958" fmla="*/ 189128 h 1447571"/>
                <a:gd name="connsiteX21959" fmla="*/ 1706126 w 2566912"/>
                <a:gd name="connsiteY21959" fmla="*/ 189033 h 1447571"/>
                <a:gd name="connsiteX21960" fmla="*/ 1709746 w 2566912"/>
                <a:gd name="connsiteY21960" fmla="*/ 188938 h 1447571"/>
                <a:gd name="connsiteX21961" fmla="*/ 1715937 w 2566912"/>
                <a:gd name="connsiteY21961" fmla="*/ 189890 h 1447571"/>
                <a:gd name="connsiteX21962" fmla="*/ 1719556 w 2566912"/>
                <a:gd name="connsiteY21962" fmla="*/ 194176 h 1447571"/>
                <a:gd name="connsiteX21963" fmla="*/ 1718890 w 2566912"/>
                <a:gd name="connsiteY21963" fmla="*/ 202177 h 1447571"/>
                <a:gd name="connsiteX21964" fmla="*/ 1718699 w 2566912"/>
                <a:gd name="connsiteY21964" fmla="*/ 202558 h 1447571"/>
                <a:gd name="connsiteX21965" fmla="*/ 1718223 w 2566912"/>
                <a:gd name="connsiteY21965" fmla="*/ 207226 h 1447571"/>
                <a:gd name="connsiteX21966" fmla="*/ 1721176 w 2566912"/>
                <a:gd name="connsiteY21966" fmla="*/ 208654 h 1447571"/>
                <a:gd name="connsiteX21967" fmla="*/ 1724414 w 2566912"/>
                <a:gd name="connsiteY21967" fmla="*/ 210274 h 1447571"/>
                <a:gd name="connsiteX21968" fmla="*/ 1726319 w 2566912"/>
                <a:gd name="connsiteY21968" fmla="*/ 216370 h 1447571"/>
                <a:gd name="connsiteX21969" fmla="*/ 1725938 w 2566912"/>
                <a:gd name="connsiteY21969" fmla="*/ 217132 h 1447571"/>
                <a:gd name="connsiteX21970" fmla="*/ 1725748 w 2566912"/>
                <a:gd name="connsiteY21970" fmla="*/ 219418 h 1447571"/>
                <a:gd name="connsiteX21971" fmla="*/ 1726986 w 2566912"/>
                <a:gd name="connsiteY21971" fmla="*/ 221608 h 1447571"/>
                <a:gd name="connsiteX21972" fmla="*/ 1727271 w 2566912"/>
                <a:gd name="connsiteY21972" fmla="*/ 226085 h 1447571"/>
                <a:gd name="connsiteX21973" fmla="*/ 1729558 w 2566912"/>
                <a:gd name="connsiteY21973" fmla="*/ 229895 h 1447571"/>
                <a:gd name="connsiteX21974" fmla="*/ 1730319 w 2566912"/>
                <a:gd name="connsiteY21974" fmla="*/ 231133 h 1447571"/>
                <a:gd name="connsiteX21975" fmla="*/ 1731272 w 2566912"/>
                <a:gd name="connsiteY21975" fmla="*/ 233038 h 1447571"/>
                <a:gd name="connsiteX21976" fmla="*/ 1734510 w 2566912"/>
                <a:gd name="connsiteY21976" fmla="*/ 238563 h 1447571"/>
                <a:gd name="connsiteX21977" fmla="*/ 1735844 w 2566912"/>
                <a:gd name="connsiteY21977" fmla="*/ 239230 h 1447571"/>
                <a:gd name="connsiteX21978" fmla="*/ 1739083 w 2566912"/>
                <a:gd name="connsiteY21978" fmla="*/ 241611 h 1447571"/>
                <a:gd name="connsiteX21979" fmla="*/ 1738701 w 2566912"/>
                <a:gd name="connsiteY21979" fmla="*/ 242754 h 1447571"/>
                <a:gd name="connsiteX21980" fmla="*/ 1737749 w 2566912"/>
                <a:gd name="connsiteY21980" fmla="*/ 246945 h 1447571"/>
                <a:gd name="connsiteX21981" fmla="*/ 1737940 w 2566912"/>
                <a:gd name="connsiteY21981" fmla="*/ 248088 h 1447571"/>
                <a:gd name="connsiteX21982" fmla="*/ 1738035 w 2566912"/>
                <a:gd name="connsiteY21982" fmla="*/ 254089 h 1447571"/>
                <a:gd name="connsiteX21983" fmla="*/ 1733558 w 2566912"/>
                <a:gd name="connsiteY21983" fmla="*/ 258565 h 1447571"/>
                <a:gd name="connsiteX21984" fmla="*/ 1732320 w 2566912"/>
                <a:gd name="connsiteY21984" fmla="*/ 265614 h 1447571"/>
                <a:gd name="connsiteX21985" fmla="*/ 1731748 w 2566912"/>
                <a:gd name="connsiteY21985" fmla="*/ 266662 h 1447571"/>
                <a:gd name="connsiteX21986" fmla="*/ 1729653 w 2566912"/>
                <a:gd name="connsiteY21986" fmla="*/ 269424 h 1447571"/>
                <a:gd name="connsiteX21987" fmla="*/ 1728033 w 2566912"/>
                <a:gd name="connsiteY21987" fmla="*/ 269424 h 1447571"/>
                <a:gd name="connsiteX21988" fmla="*/ 1722890 w 2566912"/>
                <a:gd name="connsiteY21988" fmla="*/ 270186 h 1447571"/>
                <a:gd name="connsiteX21989" fmla="*/ 1722509 w 2566912"/>
                <a:gd name="connsiteY21989" fmla="*/ 271043 h 1447571"/>
                <a:gd name="connsiteX21990" fmla="*/ 1721271 w 2566912"/>
                <a:gd name="connsiteY21990" fmla="*/ 273139 h 1447571"/>
                <a:gd name="connsiteX21991" fmla="*/ 1720318 w 2566912"/>
                <a:gd name="connsiteY21991" fmla="*/ 273329 h 1447571"/>
                <a:gd name="connsiteX21992" fmla="*/ 1715937 w 2566912"/>
                <a:gd name="connsiteY21992" fmla="*/ 271900 h 1447571"/>
                <a:gd name="connsiteX21993" fmla="*/ 1712889 w 2566912"/>
                <a:gd name="connsiteY21993" fmla="*/ 270757 h 1447571"/>
                <a:gd name="connsiteX21994" fmla="*/ 1707174 w 2566912"/>
                <a:gd name="connsiteY21994" fmla="*/ 272091 h 1447571"/>
                <a:gd name="connsiteX21995" fmla="*/ 1706317 w 2566912"/>
                <a:gd name="connsiteY21995" fmla="*/ 273710 h 1447571"/>
                <a:gd name="connsiteX21996" fmla="*/ 1703840 w 2566912"/>
                <a:gd name="connsiteY21996" fmla="*/ 278187 h 1447571"/>
                <a:gd name="connsiteX21997" fmla="*/ 1701935 w 2566912"/>
                <a:gd name="connsiteY21997" fmla="*/ 280854 h 1447571"/>
                <a:gd name="connsiteX21998" fmla="*/ 1699458 w 2566912"/>
                <a:gd name="connsiteY21998" fmla="*/ 283902 h 1447571"/>
                <a:gd name="connsiteX21999" fmla="*/ 1696792 w 2566912"/>
                <a:gd name="connsiteY21999" fmla="*/ 288188 h 1447571"/>
                <a:gd name="connsiteX22000" fmla="*/ 1700125 w 2566912"/>
                <a:gd name="connsiteY22000" fmla="*/ 295618 h 1447571"/>
                <a:gd name="connsiteX22001" fmla="*/ 1701935 w 2566912"/>
                <a:gd name="connsiteY22001" fmla="*/ 306000 h 1447571"/>
                <a:gd name="connsiteX22002" fmla="*/ 1701364 w 2566912"/>
                <a:gd name="connsiteY22002" fmla="*/ 308572 h 1447571"/>
                <a:gd name="connsiteX22003" fmla="*/ 1699554 w 2566912"/>
                <a:gd name="connsiteY22003" fmla="*/ 317811 h 1447571"/>
                <a:gd name="connsiteX22004" fmla="*/ 1703459 w 2566912"/>
                <a:gd name="connsiteY22004" fmla="*/ 326002 h 1447571"/>
                <a:gd name="connsiteX22005" fmla="*/ 1716699 w 2566912"/>
                <a:gd name="connsiteY22005" fmla="*/ 332956 h 1447571"/>
                <a:gd name="connsiteX22006" fmla="*/ 1717175 w 2566912"/>
                <a:gd name="connsiteY22006" fmla="*/ 333146 h 1447571"/>
                <a:gd name="connsiteX22007" fmla="*/ 1721080 w 2566912"/>
                <a:gd name="connsiteY22007" fmla="*/ 336956 h 1447571"/>
                <a:gd name="connsiteX22008" fmla="*/ 1727748 w 2566912"/>
                <a:gd name="connsiteY22008" fmla="*/ 342481 h 1447571"/>
                <a:gd name="connsiteX22009" fmla="*/ 1735368 w 2566912"/>
                <a:gd name="connsiteY22009" fmla="*/ 342385 h 1447571"/>
                <a:gd name="connsiteX22010" fmla="*/ 1735082 w 2566912"/>
                <a:gd name="connsiteY22010" fmla="*/ 342481 h 1447571"/>
                <a:gd name="connsiteX22011" fmla="*/ 1738321 w 2566912"/>
                <a:gd name="connsiteY22011" fmla="*/ 350863 h 1447571"/>
                <a:gd name="connsiteX22012" fmla="*/ 1737178 w 2566912"/>
                <a:gd name="connsiteY22012" fmla="*/ 359340 h 1447571"/>
                <a:gd name="connsiteX22013" fmla="*/ 1736606 w 2566912"/>
                <a:gd name="connsiteY22013" fmla="*/ 363436 h 1447571"/>
                <a:gd name="connsiteX22014" fmla="*/ 1735749 w 2566912"/>
                <a:gd name="connsiteY22014" fmla="*/ 370198 h 1447571"/>
                <a:gd name="connsiteX22015" fmla="*/ 1735463 w 2566912"/>
                <a:gd name="connsiteY22015" fmla="*/ 371056 h 1447571"/>
                <a:gd name="connsiteX22016" fmla="*/ 1735082 w 2566912"/>
                <a:gd name="connsiteY22016" fmla="*/ 376294 h 1447571"/>
                <a:gd name="connsiteX22017" fmla="*/ 1737940 w 2566912"/>
                <a:gd name="connsiteY22017" fmla="*/ 377342 h 1447571"/>
                <a:gd name="connsiteX22018" fmla="*/ 1739749 w 2566912"/>
                <a:gd name="connsiteY22018" fmla="*/ 377914 h 1447571"/>
                <a:gd name="connsiteX22019" fmla="*/ 1746798 w 2566912"/>
                <a:gd name="connsiteY22019" fmla="*/ 380962 h 1447571"/>
                <a:gd name="connsiteX22020" fmla="*/ 1754323 w 2566912"/>
                <a:gd name="connsiteY22020" fmla="*/ 380581 h 1447571"/>
                <a:gd name="connsiteX22021" fmla="*/ 1763943 w 2566912"/>
                <a:gd name="connsiteY22021" fmla="*/ 380104 h 1447571"/>
                <a:gd name="connsiteX22022" fmla="*/ 1776421 w 2566912"/>
                <a:gd name="connsiteY22022" fmla="*/ 382676 h 1447571"/>
                <a:gd name="connsiteX22023" fmla="*/ 1782231 w 2566912"/>
                <a:gd name="connsiteY22023" fmla="*/ 397535 h 1447571"/>
                <a:gd name="connsiteX22024" fmla="*/ 1779183 w 2566912"/>
                <a:gd name="connsiteY22024" fmla="*/ 400107 h 1447571"/>
                <a:gd name="connsiteX22025" fmla="*/ 1775087 w 2566912"/>
                <a:gd name="connsiteY22025" fmla="*/ 403822 h 1447571"/>
                <a:gd name="connsiteX22026" fmla="*/ 1774992 w 2566912"/>
                <a:gd name="connsiteY22026" fmla="*/ 404203 h 1447571"/>
                <a:gd name="connsiteX22027" fmla="*/ 1776230 w 2566912"/>
                <a:gd name="connsiteY22027" fmla="*/ 411537 h 1447571"/>
                <a:gd name="connsiteX22028" fmla="*/ 1782802 w 2566912"/>
                <a:gd name="connsiteY22028" fmla="*/ 414013 h 1447571"/>
                <a:gd name="connsiteX22029" fmla="*/ 1787565 w 2566912"/>
                <a:gd name="connsiteY22029" fmla="*/ 415918 h 1447571"/>
                <a:gd name="connsiteX22030" fmla="*/ 1792613 w 2566912"/>
                <a:gd name="connsiteY22030" fmla="*/ 421157 h 1447571"/>
                <a:gd name="connsiteX22031" fmla="*/ 1794232 w 2566912"/>
                <a:gd name="connsiteY22031" fmla="*/ 422110 h 1447571"/>
                <a:gd name="connsiteX22032" fmla="*/ 1791280 w 2566912"/>
                <a:gd name="connsiteY22032" fmla="*/ 423634 h 1447571"/>
                <a:gd name="connsiteX22033" fmla="*/ 1785755 w 2566912"/>
                <a:gd name="connsiteY22033" fmla="*/ 423443 h 1447571"/>
                <a:gd name="connsiteX22034" fmla="*/ 1785755 w 2566912"/>
                <a:gd name="connsiteY22034" fmla="*/ 418871 h 1447571"/>
                <a:gd name="connsiteX22035" fmla="*/ 1781564 w 2566912"/>
                <a:gd name="connsiteY22035" fmla="*/ 416585 h 1447571"/>
                <a:gd name="connsiteX22036" fmla="*/ 1781278 w 2566912"/>
                <a:gd name="connsiteY22036" fmla="*/ 416776 h 1447571"/>
                <a:gd name="connsiteX22037" fmla="*/ 1778135 w 2566912"/>
                <a:gd name="connsiteY22037" fmla="*/ 418776 h 1447571"/>
                <a:gd name="connsiteX22038" fmla="*/ 1775278 w 2566912"/>
                <a:gd name="connsiteY22038" fmla="*/ 418681 h 1447571"/>
                <a:gd name="connsiteX22039" fmla="*/ 1773087 w 2566912"/>
                <a:gd name="connsiteY22039" fmla="*/ 418300 h 1447571"/>
                <a:gd name="connsiteX22040" fmla="*/ 1771467 w 2566912"/>
                <a:gd name="connsiteY22040" fmla="*/ 418109 h 1447571"/>
                <a:gd name="connsiteX22041" fmla="*/ 1768229 w 2566912"/>
                <a:gd name="connsiteY22041" fmla="*/ 413728 h 1447571"/>
                <a:gd name="connsiteX22042" fmla="*/ 1767658 w 2566912"/>
                <a:gd name="connsiteY22042" fmla="*/ 412775 h 1447571"/>
                <a:gd name="connsiteX22043" fmla="*/ 1763562 w 2566912"/>
                <a:gd name="connsiteY22043" fmla="*/ 407346 h 1447571"/>
                <a:gd name="connsiteX22044" fmla="*/ 1759561 w 2566912"/>
                <a:gd name="connsiteY22044" fmla="*/ 407155 h 1447571"/>
                <a:gd name="connsiteX22045" fmla="*/ 1758514 w 2566912"/>
                <a:gd name="connsiteY22045" fmla="*/ 407251 h 1447571"/>
                <a:gd name="connsiteX22046" fmla="*/ 1755656 w 2566912"/>
                <a:gd name="connsiteY22046" fmla="*/ 406489 h 1447571"/>
                <a:gd name="connsiteX22047" fmla="*/ 1753275 w 2566912"/>
                <a:gd name="connsiteY22047" fmla="*/ 406298 h 1447571"/>
                <a:gd name="connsiteX22048" fmla="*/ 1752322 w 2566912"/>
                <a:gd name="connsiteY22048" fmla="*/ 406393 h 1447571"/>
                <a:gd name="connsiteX22049" fmla="*/ 1746131 w 2566912"/>
                <a:gd name="connsiteY22049" fmla="*/ 408775 h 1447571"/>
                <a:gd name="connsiteX22050" fmla="*/ 1743940 w 2566912"/>
                <a:gd name="connsiteY22050" fmla="*/ 413251 h 1447571"/>
                <a:gd name="connsiteX22051" fmla="*/ 1740130 w 2566912"/>
                <a:gd name="connsiteY22051" fmla="*/ 414395 h 1447571"/>
                <a:gd name="connsiteX22052" fmla="*/ 1738035 w 2566912"/>
                <a:gd name="connsiteY22052" fmla="*/ 414966 h 1447571"/>
                <a:gd name="connsiteX22053" fmla="*/ 1732891 w 2566912"/>
                <a:gd name="connsiteY22053" fmla="*/ 416395 h 1447571"/>
                <a:gd name="connsiteX22054" fmla="*/ 1732034 w 2566912"/>
                <a:gd name="connsiteY22054" fmla="*/ 416490 h 1447571"/>
                <a:gd name="connsiteX22055" fmla="*/ 1728510 w 2566912"/>
                <a:gd name="connsiteY22055" fmla="*/ 417538 h 1447571"/>
                <a:gd name="connsiteX22056" fmla="*/ 1722890 w 2566912"/>
                <a:gd name="connsiteY22056" fmla="*/ 422967 h 1447571"/>
                <a:gd name="connsiteX22057" fmla="*/ 1720794 w 2566912"/>
                <a:gd name="connsiteY22057" fmla="*/ 423443 h 1447571"/>
                <a:gd name="connsiteX22058" fmla="*/ 1716223 w 2566912"/>
                <a:gd name="connsiteY22058" fmla="*/ 424682 h 1447571"/>
                <a:gd name="connsiteX22059" fmla="*/ 1714413 w 2566912"/>
                <a:gd name="connsiteY22059" fmla="*/ 425729 h 1447571"/>
                <a:gd name="connsiteX22060" fmla="*/ 1710126 w 2566912"/>
                <a:gd name="connsiteY22060" fmla="*/ 428015 h 1447571"/>
                <a:gd name="connsiteX22061" fmla="*/ 1707364 w 2566912"/>
                <a:gd name="connsiteY22061" fmla="*/ 427920 h 1447571"/>
                <a:gd name="connsiteX22062" fmla="*/ 1703364 w 2566912"/>
                <a:gd name="connsiteY22062" fmla="*/ 427920 h 1447571"/>
                <a:gd name="connsiteX22063" fmla="*/ 1700411 w 2566912"/>
                <a:gd name="connsiteY22063" fmla="*/ 431063 h 1447571"/>
                <a:gd name="connsiteX22064" fmla="*/ 1700411 w 2566912"/>
                <a:gd name="connsiteY22064" fmla="*/ 436111 h 1447571"/>
                <a:gd name="connsiteX22065" fmla="*/ 1699649 w 2566912"/>
                <a:gd name="connsiteY22065" fmla="*/ 440398 h 1447571"/>
                <a:gd name="connsiteX22066" fmla="*/ 1699268 w 2566912"/>
                <a:gd name="connsiteY22066" fmla="*/ 440779 h 1447571"/>
                <a:gd name="connsiteX22067" fmla="*/ 1698506 w 2566912"/>
                <a:gd name="connsiteY22067" fmla="*/ 442970 h 1447571"/>
                <a:gd name="connsiteX22068" fmla="*/ 1698696 w 2566912"/>
                <a:gd name="connsiteY22068" fmla="*/ 447446 h 1447571"/>
                <a:gd name="connsiteX22069" fmla="*/ 1696220 w 2566912"/>
                <a:gd name="connsiteY22069" fmla="*/ 451542 h 1447571"/>
                <a:gd name="connsiteX22070" fmla="*/ 1699458 w 2566912"/>
                <a:gd name="connsiteY22070" fmla="*/ 453637 h 1447571"/>
                <a:gd name="connsiteX22071" fmla="*/ 1700506 w 2566912"/>
                <a:gd name="connsiteY22071" fmla="*/ 454209 h 1447571"/>
                <a:gd name="connsiteX22072" fmla="*/ 1703649 w 2566912"/>
                <a:gd name="connsiteY22072" fmla="*/ 457257 h 1447571"/>
                <a:gd name="connsiteX22073" fmla="*/ 1703554 w 2566912"/>
                <a:gd name="connsiteY22073" fmla="*/ 462305 h 1447571"/>
                <a:gd name="connsiteX22074" fmla="*/ 1699649 w 2566912"/>
                <a:gd name="connsiteY22074" fmla="*/ 464496 h 1447571"/>
                <a:gd name="connsiteX22075" fmla="*/ 1697363 w 2566912"/>
                <a:gd name="connsiteY22075" fmla="*/ 465639 h 1447571"/>
                <a:gd name="connsiteX22076" fmla="*/ 1692696 w 2566912"/>
                <a:gd name="connsiteY22076" fmla="*/ 467449 h 1447571"/>
                <a:gd name="connsiteX22077" fmla="*/ 1690029 w 2566912"/>
                <a:gd name="connsiteY22077" fmla="*/ 465449 h 1447571"/>
                <a:gd name="connsiteX22078" fmla="*/ 1685933 w 2566912"/>
                <a:gd name="connsiteY22078" fmla="*/ 462782 h 1447571"/>
                <a:gd name="connsiteX22079" fmla="*/ 1684504 w 2566912"/>
                <a:gd name="connsiteY22079" fmla="*/ 462591 h 1447571"/>
                <a:gd name="connsiteX22080" fmla="*/ 1681361 w 2566912"/>
                <a:gd name="connsiteY22080" fmla="*/ 462972 h 1447571"/>
                <a:gd name="connsiteX22081" fmla="*/ 1679646 w 2566912"/>
                <a:gd name="connsiteY22081" fmla="*/ 464401 h 1447571"/>
                <a:gd name="connsiteX22082" fmla="*/ 1677456 w 2566912"/>
                <a:gd name="connsiteY22082" fmla="*/ 464972 h 1447571"/>
                <a:gd name="connsiteX22083" fmla="*/ 1671550 w 2566912"/>
                <a:gd name="connsiteY22083" fmla="*/ 464877 h 1447571"/>
                <a:gd name="connsiteX22084" fmla="*/ 1670217 w 2566912"/>
                <a:gd name="connsiteY22084" fmla="*/ 466115 h 1447571"/>
                <a:gd name="connsiteX22085" fmla="*/ 1667931 w 2566912"/>
                <a:gd name="connsiteY22085" fmla="*/ 467830 h 1447571"/>
                <a:gd name="connsiteX22086" fmla="*/ 1658692 w 2566912"/>
                <a:gd name="connsiteY22086" fmla="*/ 469163 h 1447571"/>
                <a:gd name="connsiteX22087" fmla="*/ 1655739 w 2566912"/>
                <a:gd name="connsiteY22087" fmla="*/ 466211 h 1447571"/>
                <a:gd name="connsiteX22088" fmla="*/ 1653358 w 2566912"/>
                <a:gd name="connsiteY22088" fmla="*/ 461448 h 1447571"/>
                <a:gd name="connsiteX22089" fmla="*/ 1646404 w 2566912"/>
                <a:gd name="connsiteY22089" fmla="*/ 459543 h 1447571"/>
                <a:gd name="connsiteX22090" fmla="*/ 1639451 w 2566912"/>
                <a:gd name="connsiteY22090" fmla="*/ 461162 h 1447571"/>
                <a:gd name="connsiteX22091" fmla="*/ 1636974 w 2566912"/>
                <a:gd name="connsiteY22091" fmla="*/ 462210 h 1447571"/>
                <a:gd name="connsiteX22092" fmla="*/ 1632307 w 2566912"/>
                <a:gd name="connsiteY22092" fmla="*/ 460305 h 1447571"/>
                <a:gd name="connsiteX22093" fmla="*/ 1632117 w 2566912"/>
                <a:gd name="connsiteY22093" fmla="*/ 460495 h 1447571"/>
                <a:gd name="connsiteX22094" fmla="*/ 1625259 w 2566912"/>
                <a:gd name="connsiteY22094" fmla="*/ 464686 h 1447571"/>
                <a:gd name="connsiteX22095" fmla="*/ 1617258 w 2566912"/>
                <a:gd name="connsiteY22095" fmla="*/ 470878 h 1447571"/>
                <a:gd name="connsiteX22096" fmla="*/ 1616210 w 2566912"/>
                <a:gd name="connsiteY22096" fmla="*/ 476116 h 1447571"/>
                <a:gd name="connsiteX22097" fmla="*/ 1615162 w 2566912"/>
                <a:gd name="connsiteY22097" fmla="*/ 480403 h 1447571"/>
                <a:gd name="connsiteX22098" fmla="*/ 1613829 w 2566912"/>
                <a:gd name="connsiteY22098" fmla="*/ 478783 h 1447571"/>
                <a:gd name="connsiteX22099" fmla="*/ 1613257 w 2566912"/>
                <a:gd name="connsiteY22099" fmla="*/ 477926 h 1447571"/>
                <a:gd name="connsiteX22100" fmla="*/ 1613067 w 2566912"/>
                <a:gd name="connsiteY22100" fmla="*/ 477640 h 1447571"/>
                <a:gd name="connsiteX22101" fmla="*/ 1610114 w 2566912"/>
                <a:gd name="connsiteY22101" fmla="*/ 474974 h 1447571"/>
                <a:gd name="connsiteX22102" fmla="*/ 1609447 w 2566912"/>
                <a:gd name="connsiteY22102" fmla="*/ 475259 h 1447571"/>
                <a:gd name="connsiteX22103" fmla="*/ 1606399 w 2566912"/>
                <a:gd name="connsiteY22103" fmla="*/ 479641 h 1447571"/>
                <a:gd name="connsiteX22104" fmla="*/ 1605637 w 2566912"/>
                <a:gd name="connsiteY22104" fmla="*/ 483736 h 1447571"/>
                <a:gd name="connsiteX22105" fmla="*/ 1605256 w 2566912"/>
                <a:gd name="connsiteY22105" fmla="*/ 485832 h 1447571"/>
                <a:gd name="connsiteX22106" fmla="*/ 1605161 w 2566912"/>
                <a:gd name="connsiteY22106" fmla="*/ 486213 h 1447571"/>
                <a:gd name="connsiteX22107" fmla="*/ 1604971 w 2566912"/>
                <a:gd name="connsiteY22107" fmla="*/ 488880 h 1447571"/>
                <a:gd name="connsiteX22108" fmla="*/ 1605733 w 2566912"/>
                <a:gd name="connsiteY22108" fmla="*/ 489356 h 1447571"/>
                <a:gd name="connsiteX22109" fmla="*/ 1607543 w 2566912"/>
                <a:gd name="connsiteY22109" fmla="*/ 490023 h 1447571"/>
                <a:gd name="connsiteX22110" fmla="*/ 1607447 w 2566912"/>
                <a:gd name="connsiteY22110" fmla="*/ 490213 h 1447571"/>
                <a:gd name="connsiteX22111" fmla="*/ 1605828 w 2566912"/>
                <a:gd name="connsiteY22111" fmla="*/ 494404 h 1447571"/>
                <a:gd name="connsiteX22112" fmla="*/ 1607352 w 2566912"/>
                <a:gd name="connsiteY22112" fmla="*/ 497738 h 1447571"/>
                <a:gd name="connsiteX22113" fmla="*/ 1608876 w 2566912"/>
                <a:gd name="connsiteY22113" fmla="*/ 499262 h 1447571"/>
                <a:gd name="connsiteX22114" fmla="*/ 1612590 w 2566912"/>
                <a:gd name="connsiteY22114" fmla="*/ 502501 h 1447571"/>
                <a:gd name="connsiteX22115" fmla="*/ 1614876 w 2566912"/>
                <a:gd name="connsiteY22115" fmla="*/ 502596 h 1447571"/>
                <a:gd name="connsiteX22116" fmla="*/ 1619067 w 2566912"/>
                <a:gd name="connsiteY22116" fmla="*/ 502882 h 1447571"/>
                <a:gd name="connsiteX22117" fmla="*/ 1621068 w 2566912"/>
                <a:gd name="connsiteY22117" fmla="*/ 506787 h 1447571"/>
                <a:gd name="connsiteX22118" fmla="*/ 1620401 w 2566912"/>
                <a:gd name="connsiteY22118" fmla="*/ 508311 h 1447571"/>
                <a:gd name="connsiteX22119" fmla="*/ 1619734 w 2566912"/>
                <a:gd name="connsiteY22119" fmla="*/ 511359 h 1447571"/>
                <a:gd name="connsiteX22120" fmla="*/ 1624878 w 2566912"/>
                <a:gd name="connsiteY22120" fmla="*/ 512883 h 1447571"/>
                <a:gd name="connsiteX22121" fmla="*/ 1623735 w 2566912"/>
                <a:gd name="connsiteY22121" fmla="*/ 514312 h 1447571"/>
                <a:gd name="connsiteX22122" fmla="*/ 1621163 w 2566912"/>
                <a:gd name="connsiteY22122" fmla="*/ 517455 h 1447571"/>
                <a:gd name="connsiteX22123" fmla="*/ 1618877 w 2566912"/>
                <a:gd name="connsiteY22123" fmla="*/ 519836 h 1447571"/>
                <a:gd name="connsiteX22124" fmla="*/ 1618020 w 2566912"/>
                <a:gd name="connsiteY22124" fmla="*/ 519741 h 1447571"/>
                <a:gd name="connsiteX22125" fmla="*/ 1614305 w 2566912"/>
                <a:gd name="connsiteY22125" fmla="*/ 520598 h 1447571"/>
                <a:gd name="connsiteX22126" fmla="*/ 1611638 w 2566912"/>
                <a:gd name="connsiteY22126" fmla="*/ 525456 h 1447571"/>
                <a:gd name="connsiteX22127" fmla="*/ 1610685 w 2566912"/>
                <a:gd name="connsiteY22127" fmla="*/ 532409 h 1447571"/>
                <a:gd name="connsiteX22128" fmla="*/ 1610400 w 2566912"/>
                <a:gd name="connsiteY22128" fmla="*/ 533457 h 1447571"/>
                <a:gd name="connsiteX22129" fmla="*/ 1610209 w 2566912"/>
                <a:gd name="connsiteY22129" fmla="*/ 537553 h 1447571"/>
                <a:gd name="connsiteX22130" fmla="*/ 1612305 w 2566912"/>
                <a:gd name="connsiteY22130" fmla="*/ 538029 h 1447571"/>
                <a:gd name="connsiteX22131" fmla="*/ 1615543 w 2566912"/>
                <a:gd name="connsiteY22131" fmla="*/ 538982 h 1447571"/>
                <a:gd name="connsiteX22132" fmla="*/ 1616401 w 2566912"/>
                <a:gd name="connsiteY22132" fmla="*/ 540029 h 1447571"/>
                <a:gd name="connsiteX22133" fmla="*/ 1617162 w 2566912"/>
                <a:gd name="connsiteY22133" fmla="*/ 542125 h 1447571"/>
                <a:gd name="connsiteX22134" fmla="*/ 1616877 w 2566912"/>
                <a:gd name="connsiteY22134" fmla="*/ 542791 h 1447571"/>
                <a:gd name="connsiteX22135" fmla="*/ 1615829 w 2566912"/>
                <a:gd name="connsiteY22135" fmla="*/ 548792 h 1447571"/>
                <a:gd name="connsiteX22136" fmla="*/ 1621735 w 2566912"/>
                <a:gd name="connsiteY22136" fmla="*/ 555460 h 1447571"/>
                <a:gd name="connsiteX22137" fmla="*/ 1625164 w 2566912"/>
                <a:gd name="connsiteY22137" fmla="*/ 559079 h 1447571"/>
                <a:gd name="connsiteX22138" fmla="*/ 1627354 w 2566912"/>
                <a:gd name="connsiteY22138" fmla="*/ 563366 h 1447571"/>
                <a:gd name="connsiteX22139" fmla="*/ 1624783 w 2566912"/>
                <a:gd name="connsiteY22139" fmla="*/ 563937 h 1447571"/>
                <a:gd name="connsiteX22140" fmla="*/ 1622592 w 2566912"/>
                <a:gd name="connsiteY22140" fmla="*/ 565937 h 1447571"/>
                <a:gd name="connsiteX22141" fmla="*/ 1621925 w 2566912"/>
                <a:gd name="connsiteY22141" fmla="*/ 566795 h 1447571"/>
                <a:gd name="connsiteX22142" fmla="*/ 1621925 w 2566912"/>
                <a:gd name="connsiteY22142" fmla="*/ 566795 h 1447571"/>
                <a:gd name="connsiteX22143" fmla="*/ 1618305 w 2566912"/>
                <a:gd name="connsiteY22143" fmla="*/ 564794 h 1447571"/>
                <a:gd name="connsiteX22144" fmla="*/ 1617162 w 2566912"/>
                <a:gd name="connsiteY22144" fmla="*/ 563080 h 1447571"/>
                <a:gd name="connsiteX22145" fmla="*/ 1616591 w 2566912"/>
                <a:gd name="connsiteY22145" fmla="*/ 562032 h 1447571"/>
                <a:gd name="connsiteX22146" fmla="*/ 1612400 w 2566912"/>
                <a:gd name="connsiteY22146" fmla="*/ 560984 h 1447571"/>
                <a:gd name="connsiteX22147" fmla="*/ 1610114 w 2566912"/>
                <a:gd name="connsiteY22147" fmla="*/ 561270 h 1447571"/>
                <a:gd name="connsiteX22148" fmla="*/ 1608876 w 2566912"/>
                <a:gd name="connsiteY22148" fmla="*/ 558508 h 1447571"/>
                <a:gd name="connsiteX22149" fmla="*/ 1608686 w 2566912"/>
                <a:gd name="connsiteY22149" fmla="*/ 557841 h 1447571"/>
                <a:gd name="connsiteX22150" fmla="*/ 1604590 w 2566912"/>
                <a:gd name="connsiteY22150" fmla="*/ 555555 h 1447571"/>
                <a:gd name="connsiteX22151" fmla="*/ 1600589 w 2566912"/>
                <a:gd name="connsiteY22151" fmla="*/ 554221 h 1447571"/>
                <a:gd name="connsiteX22152" fmla="*/ 1600303 w 2566912"/>
                <a:gd name="connsiteY22152" fmla="*/ 554126 h 1447571"/>
                <a:gd name="connsiteX22153" fmla="*/ 1597160 w 2566912"/>
                <a:gd name="connsiteY22153" fmla="*/ 552316 h 1447571"/>
                <a:gd name="connsiteX22154" fmla="*/ 1591731 w 2566912"/>
                <a:gd name="connsiteY22154" fmla="*/ 549840 h 1447571"/>
                <a:gd name="connsiteX22155" fmla="*/ 1585063 w 2566912"/>
                <a:gd name="connsiteY22155" fmla="*/ 549840 h 1447571"/>
                <a:gd name="connsiteX22156" fmla="*/ 1583730 w 2566912"/>
                <a:gd name="connsiteY22156" fmla="*/ 549840 h 1447571"/>
                <a:gd name="connsiteX22157" fmla="*/ 1579444 w 2566912"/>
                <a:gd name="connsiteY22157" fmla="*/ 550030 h 1447571"/>
                <a:gd name="connsiteX22158" fmla="*/ 1575157 w 2566912"/>
                <a:gd name="connsiteY22158" fmla="*/ 548983 h 1447571"/>
                <a:gd name="connsiteX22159" fmla="*/ 1574205 w 2566912"/>
                <a:gd name="connsiteY22159" fmla="*/ 548697 h 1447571"/>
                <a:gd name="connsiteX22160" fmla="*/ 1572776 w 2566912"/>
                <a:gd name="connsiteY22160" fmla="*/ 547745 h 1447571"/>
                <a:gd name="connsiteX22161" fmla="*/ 1571538 w 2566912"/>
                <a:gd name="connsiteY22161" fmla="*/ 546983 h 1447571"/>
                <a:gd name="connsiteX22162" fmla="*/ 1565632 w 2566912"/>
                <a:gd name="connsiteY22162" fmla="*/ 547268 h 1447571"/>
                <a:gd name="connsiteX22163" fmla="*/ 1563918 w 2566912"/>
                <a:gd name="connsiteY22163" fmla="*/ 547745 h 1447571"/>
                <a:gd name="connsiteX22164" fmla="*/ 1562299 w 2566912"/>
                <a:gd name="connsiteY22164" fmla="*/ 548125 h 1447571"/>
                <a:gd name="connsiteX22165" fmla="*/ 1560203 w 2566912"/>
                <a:gd name="connsiteY22165" fmla="*/ 549554 h 1447571"/>
                <a:gd name="connsiteX22166" fmla="*/ 1571442 w 2566912"/>
                <a:gd name="connsiteY22166" fmla="*/ 560889 h 1447571"/>
                <a:gd name="connsiteX22167" fmla="*/ 1570014 w 2566912"/>
                <a:gd name="connsiteY22167" fmla="*/ 559365 h 1447571"/>
                <a:gd name="connsiteX22168" fmla="*/ 1568776 w 2566912"/>
                <a:gd name="connsiteY22168" fmla="*/ 558127 h 1447571"/>
                <a:gd name="connsiteX22169" fmla="*/ 1568490 w 2566912"/>
                <a:gd name="connsiteY22169" fmla="*/ 555936 h 1447571"/>
                <a:gd name="connsiteX22170" fmla="*/ 1568585 w 2566912"/>
                <a:gd name="connsiteY22170" fmla="*/ 555174 h 1447571"/>
                <a:gd name="connsiteX22171" fmla="*/ 1563823 w 2566912"/>
                <a:gd name="connsiteY22171" fmla="*/ 551650 h 1447571"/>
                <a:gd name="connsiteX22172" fmla="*/ 1562108 w 2566912"/>
                <a:gd name="connsiteY22172" fmla="*/ 550697 h 1447571"/>
                <a:gd name="connsiteX22173" fmla="*/ 1560965 w 2566912"/>
                <a:gd name="connsiteY22173" fmla="*/ 550030 h 1447571"/>
                <a:gd name="connsiteX22174" fmla="*/ 1562203 w 2566912"/>
                <a:gd name="connsiteY22174" fmla="*/ 548983 h 1447571"/>
                <a:gd name="connsiteX22175" fmla="*/ 1563918 w 2566912"/>
                <a:gd name="connsiteY22175" fmla="*/ 548507 h 1447571"/>
                <a:gd name="connsiteX22176" fmla="*/ 1565537 w 2566912"/>
                <a:gd name="connsiteY22176" fmla="*/ 548125 h 1447571"/>
                <a:gd name="connsiteX22177" fmla="*/ 1570966 w 2566912"/>
                <a:gd name="connsiteY22177" fmla="*/ 547745 h 1447571"/>
                <a:gd name="connsiteX22178" fmla="*/ 1571919 w 2566912"/>
                <a:gd name="connsiteY22178" fmla="*/ 548411 h 1447571"/>
                <a:gd name="connsiteX22179" fmla="*/ 1573634 w 2566912"/>
                <a:gd name="connsiteY22179" fmla="*/ 549459 h 1447571"/>
                <a:gd name="connsiteX22180" fmla="*/ 1574586 w 2566912"/>
                <a:gd name="connsiteY22180" fmla="*/ 549745 h 1447571"/>
                <a:gd name="connsiteX22181" fmla="*/ 1579348 w 2566912"/>
                <a:gd name="connsiteY22181" fmla="*/ 550792 h 1447571"/>
                <a:gd name="connsiteX22182" fmla="*/ 1583444 w 2566912"/>
                <a:gd name="connsiteY22182" fmla="*/ 550602 h 1447571"/>
                <a:gd name="connsiteX22183" fmla="*/ 1584778 w 2566912"/>
                <a:gd name="connsiteY22183" fmla="*/ 550602 h 1447571"/>
                <a:gd name="connsiteX22184" fmla="*/ 1591255 w 2566912"/>
                <a:gd name="connsiteY22184" fmla="*/ 550602 h 1447571"/>
                <a:gd name="connsiteX22185" fmla="*/ 1596303 w 2566912"/>
                <a:gd name="connsiteY22185" fmla="*/ 552888 h 1447571"/>
                <a:gd name="connsiteX22186" fmla="*/ 1599637 w 2566912"/>
                <a:gd name="connsiteY22186" fmla="*/ 554793 h 1447571"/>
                <a:gd name="connsiteX22187" fmla="*/ 1599922 w 2566912"/>
                <a:gd name="connsiteY22187" fmla="*/ 554888 h 1447571"/>
                <a:gd name="connsiteX22188" fmla="*/ 1604304 w 2566912"/>
                <a:gd name="connsiteY22188" fmla="*/ 556317 h 1447571"/>
                <a:gd name="connsiteX22189" fmla="*/ 1607637 w 2566912"/>
                <a:gd name="connsiteY22189" fmla="*/ 558127 h 1447571"/>
                <a:gd name="connsiteX22190" fmla="*/ 1607828 w 2566912"/>
                <a:gd name="connsiteY22190" fmla="*/ 558793 h 1447571"/>
                <a:gd name="connsiteX22191" fmla="*/ 1609447 w 2566912"/>
                <a:gd name="connsiteY22191" fmla="*/ 562127 h 1447571"/>
                <a:gd name="connsiteX22192" fmla="*/ 1612400 w 2566912"/>
                <a:gd name="connsiteY22192" fmla="*/ 565175 h 1447571"/>
                <a:gd name="connsiteX22193" fmla="*/ 1610685 w 2566912"/>
                <a:gd name="connsiteY22193" fmla="*/ 567461 h 1447571"/>
                <a:gd name="connsiteX22194" fmla="*/ 1607923 w 2566912"/>
                <a:gd name="connsiteY22194" fmla="*/ 567461 h 1447571"/>
                <a:gd name="connsiteX22195" fmla="*/ 1601256 w 2566912"/>
                <a:gd name="connsiteY22195" fmla="*/ 567175 h 1447571"/>
                <a:gd name="connsiteX22196" fmla="*/ 1601160 w 2566912"/>
                <a:gd name="connsiteY22196" fmla="*/ 567271 h 1447571"/>
                <a:gd name="connsiteX22197" fmla="*/ 1599446 w 2566912"/>
                <a:gd name="connsiteY22197" fmla="*/ 567937 h 1447571"/>
                <a:gd name="connsiteX22198" fmla="*/ 1598684 w 2566912"/>
                <a:gd name="connsiteY22198" fmla="*/ 567937 h 1447571"/>
                <a:gd name="connsiteX22199" fmla="*/ 1594303 w 2566912"/>
                <a:gd name="connsiteY22199" fmla="*/ 568128 h 1447571"/>
                <a:gd name="connsiteX22200" fmla="*/ 1593540 w 2566912"/>
                <a:gd name="connsiteY22200" fmla="*/ 568509 h 1447571"/>
                <a:gd name="connsiteX22201" fmla="*/ 1590207 w 2566912"/>
                <a:gd name="connsiteY22201" fmla="*/ 569938 h 1447571"/>
                <a:gd name="connsiteX22202" fmla="*/ 1589445 w 2566912"/>
                <a:gd name="connsiteY22202" fmla="*/ 569938 h 1447571"/>
                <a:gd name="connsiteX22203" fmla="*/ 1586397 w 2566912"/>
                <a:gd name="connsiteY22203" fmla="*/ 569557 h 1447571"/>
                <a:gd name="connsiteX22204" fmla="*/ 1585825 w 2566912"/>
                <a:gd name="connsiteY22204" fmla="*/ 568509 h 1447571"/>
                <a:gd name="connsiteX22205" fmla="*/ 1583825 w 2566912"/>
                <a:gd name="connsiteY22205" fmla="*/ 566318 h 1447571"/>
                <a:gd name="connsiteX22206" fmla="*/ 1581444 w 2566912"/>
                <a:gd name="connsiteY22206" fmla="*/ 566033 h 1447571"/>
                <a:gd name="connsiteX22207" fmla="*/ 1578301 w 2566912"/>
                <a:gd name="connsiteY22207" fmla="*/ 565651 h 1447571"/>
                <a:gd name="connsiteX22208" fmla="*/ 1573062 w 2566912"/>
                <a:gd name="connsiteY22208" fmla="*/ 564985 h 1447571"/>
                <a:gd name="connsiteX22209" fmla="*/ 1571442 w 2566912"/>
                <a:gd name="connsiteY22209" fmla="*/ 560889 h 1447571"/>
                <a:gd name="connsiteX22210" fmla="*/ 1532104 w 2566912"/>
                <a:gd name="connsiteY22210" fmla="*/ 620325 h 1447571"/>
                <a:gd name="connsiteX22211" fmla="*/ 1533724 w 2566912"/>
                <a:gd name="connsiteY22211" fmla="*/ 617849 h 1447571"/>
                <a:gd name="connsiteX22212" fmla="*/ 1535819 w 2566912"/>
                <a:gd name="connsiteY22212" fmla="*/ 614800 h 1447571"/>
                <a:gd name="connsiteX22213" fmla="*/ 1535819 w 2566912"/>
                <a:gd name="connsiteY22213" fmla="*/ 612895 h 1447571"/>
                <a:gd name="connsiteX22214" fmla="*/ 1533914 w 2566912"/>
                <a:gd name="connsiteY22214" fmla="*/ 611943 h 1447571"/>
                <a:gd name="connsiteX22215" fmla="*/ 1530390 w 2566912"/>
                <a:gd name="connsiteY22215" fmla="*/ 613848 h 1447571"/>
                <a:gd name="connsiteX22216" fmla="*/ 1529247 w 2566912"/>
                <a:gd name="connsiteY22216" fmla="*/ 614610 h 1447571"/>
                <a:gd name="connsiteX22217" fmla="*/ 1526294 w 2566912"/>
                <a:gd name="connsiteY22217" fmla="*/ 614991 h 1447571"/>
                <a:gd name="connsiteX22218" fmla="*/ 1523437 w 2566912"/>
                <a:gd name="connsiteY22218" fmla="*/ 616229 h 1447571"/>
                <a:gd name="connsiteX22219" fmla="*/ 1521627 w 2566912"/>
                <a:gd name="connsiteY22219" fmla="*/ 617087 h 1447571"/>
                <a:gd name="connsiteX22220" fmla="*/ 1511054 w 2566912"/>
                <a:gd name="connsiteY22220" fmla="*/ 619372 h 1447571"/>
                <a:gd name="connsiteX22221" fmla="*/ 1504863 w 2566912"/>
                <a:gd name="connsiteY22221" fmla="*/ 617277 h 1447571"/>
                <a:gd name="connsiteX22222" fmla="*/ 1503911 w 2566912"/>
                <a:gd name="connsiteY22222" fmla="*/ 616801 h 1447571"/>
                <a:gd name="connsiteX22223" fmla="*/ 1501529 w 2566912"/>
                <a:gd name="connsiteY22223" fmla="*/ 615562 h 1447571"/>
                <a:gd name="connsiteX22224" fmla="*/ 1499053 w 2566912"/>
                <a:gd name="connsiteY22224" fmla="*/ 614229 h 1447571"/>
                <a:gd name="connsiteX22225" fmla="*/ 1492194 w 2566912"/>
                <a:gd name="connsiteY22225" fmla="*/ 614896 h 1447571"/>
                <a:gd name="connsiteX22226" fmla="*/ 1490099 w 2566912"/>
                <a:gd name="connsiteY22226" fmla="*/ 618229 h 1447571"/>
                <a:gd name="connsiteX22227" fmla="*/ 1489718 w 2566912"/>
                <a:gd name="connsiteY22227" fmla="*/ 619087 h 1447571"/>
                <a:gd name="connsiteX22228" fmla="*/ 1486384 w 2566912"/>
                <a:gd name="connsiteY22228" fmla="*/ 621087 h 1447571"/>
                <a:gd name="connsiteX22229" fmla="*/ 1480479 w 2566912"/>
                <a:gd name="connsiteY22229" fmla="*/ 620611 h 1447571"/>
                <a:gd name="connsiteX22230" fmla="*/ 1476669 w 2566912"/>
                <a:gd name="connsiteY22230" fmla="*/ 618611 h 1447571"/>
                <a:gd name="connsiteX22231" fmla="*/ 1474764 w 2566912"/>
                <a:gd name="connsiteY22231" fmla="*/ 617563 h 1447571"/>
                <a:gd name="connsiteX22232" fmla="*/ 1471906 w 2566912"/>
                <a:gd name="connsiteY22232" fmla="*/ 617849 h 1447571"/>
                <a:gd name="connsiteX22233" fmla="*/ 1470382 w 2566912"/>
                <a:gd name="connsiteY22233" fmla="*/ 618325 h 1447571"/>
                <a:gd name="connsiteX22234" fmla="*/ 1466001 w 2566912"/>
                <a:gd name="connsiteY22234" fmla="*/ 616039 h 1447571"/>
                <a:gd name="connsiteX22235" fmla="*/ 1467525 w 2566912"/>
                <a:gd name="connsiteY22235" fmla="*/ 615658 h 1447571"/>
                <a:gd name="connsiteX22236" fmla="*/ 1469049 w 2566912"/>
                <a:gd name="connsiteY22236" fmla="*/ 615277 h 1447571"/>
                <a:gd name="connsiteX22237" fmla="*/ 1469715 w 2566912"/>
                <a:gd name="connsiteY22237" fmla="*/ 614610 h 1447571"/>
                <a:gd name="connsiteX22238" fmla="*/ 1466763 w 2566912"/>
                <a:gd name="connsiteY22238" fmla="*/ 612133 h 1447571"/>
                <a:gd name="connsiteX22239" fmla="*/ 1464191 w 2566912"/>
                <a:gd name="connsiteY22239" fmla="*/ 610324 h 1447571"/>
                <a:gd name="connsiteX22240" fmla="*/ 1465048 w 2566912"/>
                <a:gd name="connsiteY22240" fmla="*/ 608228 h 1447571"/>
                <a:gd name="connsiteX22241" fmla="*/ 1464762 w 2566912"/>
                <a:gd name="connsiteY22241" fmla="*/ 605561 h 1447571"/>
                <a:gd name="connsiteX22242" fmla="*/ 1464477 w 2566912"/>
                <a:gd name="connsiteY22242" fmla="*/ 604990 h 1447571"/>
                <a:gd name="connsiteX22243" fmla="*/ 1460857 w 2566912"/>
                <a:gd name="connsiteY22243" fmla="*/ 604895 h 1447571"/>
                <a:gd name="connsiteX22244" fmla="*/ 1460571 w 2566912"/>
                <a:gd name="connsiteY22244" fmla="*/ 604990 h 1447571"/>
                <a:gd name="connsiteX22245" fmla="*/ 1458952 w 2566912"/>
                <a:gd name="connsiteY22245" fmla="*/ 602513 h 1447571"/>
                <a:gd name="connsiteX22246" fmla="*/ 1460667 w 2566912"/>
                <a:gd name="connsiteY22246" fmla="*/ 600703 h 1447571"/>
                <a:gd name="connsiteX22247" fmla="*/ 1461238 w 2566912"/>
                <a:gd name="connsiteY22247" fmla="*/ 600418 h 1447571"/>
                <a:gd name="connsiteX22248" fmla="*/ 1461810 w 2566912"/>
                <a:gd name="connsiteY22248" fmla="*/ 599561 h 1447571"/>
                <a:gd name="connsiteX22249" fmla="*/ 1459143 w 2566912"/>
                <a:gd name="connsiteY22249" fmla="*/ 596989 h 1447571"/>
                <a:gd name="connsiteX22250" fmla="*/ 1458571 w 2566912"/>
                <a:gd name="connsiteY22250" fmla="*/ 596608 h 1447571"/>
                <a:gd name="connsiteX22251" fmla="*/ 1458285 w 2566912"/>
                <a:gd name="connsiteY22251" fmla="*/ 596227 h 1447571"/>
                <a:gd name="connsiteX22252" fmla="*/ 1459428 w 2566912"/>
                <a:gd name="connsiteY22252" fmla="*/ 594988 h 1447571"/>
                <a:gd name="connsiteX22253" fmla="*/ 1459810 w 2566912"/>
                <a:gd name="connsiteY22253" fmla="*/ 594131 h 1447571"/>
                <a:gd name="connsiteX22254" fmla="*/ 1456190 w 2566912"/>
                <a:gd name="connsiteY22254" fmla="*/ 592512 h 1447571"/>
                <a:gd name="connsiteX22255" fmla="*/ 1456571 w 2566912"/>
                <a:gd name="connsiteY22255" fmla="*/ 588988 h 1447571"/>
                <a:gd name="connsiteX22256" fmla="*/ 1459714 w 2566912"/>
                <a:gd name="connsiteY22256" fmla="*/ 584987 h 1447571"/>
                <a:gd name="connsiteX22257" fmla="*/ 1467334 w 2566912"/>
                <a:gd name="connsiteY22257" fmla="*/ 583940 h 1447571"/>
                <a:gd name="connsiteX22258" fmla="*/ 1471525 w 2566912"/>
                <a:gd name="connsiteY22258" fmla="*/ 583844 h 1447571"/>
                <a:gd name="connsiteX22259" fmla="*/ 1474287 w 2566912"/>
                <a:gd name="connsiteY22259" fmla="*/ 583749 h 1447571"/>
                <a:gd name="connsiteX22260" fmla="*/ 1476097 w 2566912"/>
                <a:gd name="connsiteY22260" fmla="*/ 581272 h 1447571"/>
                <a:gd name="connsiteX22261" fmla="*/ 1478669 w 2566912"/>
                <a:gd name="connsiteY22261" fmla="*/ 580511 h 1447571"/>
                <a:gd name="connsiteX22262" fmla="*/ 1480098 w 2566912"/>
                <a:gd name="connsiteY22262" fmla="*/ 580320 h 1447571"/>
                <a:gd name="connsiteX22263" fmla="*/ 1480669 w 2566912"/>
                <a:gd name="connsiteY22263" fmla="*/ 579558 h 1447571"/>
                <a:gd name="connsiteX22264" fmla="*/ 1478764 w 2566912"/>
                <a:gd name="connsiteY22264" fmla="*/ 577272 h 1447571"/>
                <a:gd name="connsiteX22265" fmla="*/ 1478669 w 2566912"/>
                <a:gd name="connsiteY22265" fmla="*/ 576224 h 1447571"/>
                <a:gd name="connsiteX22266" fmla="*/ 1478669 w 2566912"/>
                <a:gd name="connsiteY22266" fmla="*/ 576129 h 1447571"/>
                <a:gd name="connsiteX22267" fmla="*/ 1483051 w 2566912"/>
                <a:gd name="connsiteY22267" fmla="*/ 576034 h 1447571"/>
                <a:gd name="connsiteX22268" fmla="*/ 1484003 w 2566912"/>
                <a:gd name="connsiteY22268" fmla="*/ 576034 h 1447571"/>
                <a:gd name="connsiteX22269" fmla="*/ 1490861 w 2566912"/>
                <a:gd name="connsiteY22269" fmla="*/ 575748 h 1447571"/>
                <a:gd name="connsiteX22270" fmla="*/ 1495242 w 2566912"/>
                <a:gd name="connsiteY22270" fmla="*/ 573843 h 1447571"/>
                <a:gd name="connsiteX22271" fmla="*/ 1496576 w 2566912"/>
                <a:gd name="connsiteY22271" fmla="*/ 573176 h 1447571"/>
                <a:gd name="connsiteX22272" fmla="*/ 1500386 w 2566912"/>
                <a:gd name="connsiteY22272" fmla="*/ 572414 h 1447571"/>
                <a:gd name="connsiteX22273" fmla="*/ 1502768 w 2566912"/>
                <a:gd name="connsiteY22273" fmla="*/ 572033 h 1447571"/>
                <a:gd name="connsiteX22274" fmla="*/ 1508387 w 2566912"/>
                <a:gd name="connsiteY22274" fmla="*/ 568699 h 1447571"/>
                <a:gd name="connsiteX22275" fmla="*/ 1512102 w 2566912"/>
                <a:gd name="connsiteY22275" fmla="*/ 566318 h 1447571"/>
                <a:gd name="connsiteX22276" fmla="*/ 1521151 w 2566912"/>
                <a:gd name="connsiteY22276" fmla="*/ 564413 h 1447571"/>
                <a:gd name="connsiteX22277" fmla="*/ 1522674 w 2566912"/>
                <a:gd name="connsiteY22277" fmla="*/ 565270 h 1447571"/>
                <a:gd name="connsiteX22278" fmla="*/ 1522865 w 2566912"/>
                <a:gd name="connsiteY22278" fmla="*/ 565461 h 1447571"/>
                <a:gd name="connsiteX22279" fmla="*/ 1525723 w 2566912"/>
                <a:gd name="connsiteY22279" fmla="*/ 567080 h 1447571"/>
                <a:gd name="connsiteX22280" fmla="*/ 1531247 w 2566912"/>
                <a:gd name="connsiteY22280" fmla="*/ 569080 h 1447571"/>
                <a:gd name="connsiteX22281" fmla="*/ 1536771 w 2566912"/>
                <a:gd name="connsiteY22281" fmla="*/ 571843 h 1447571"/>
                <a:gd name="connsiteX22282" fmla="*/ 1544868 w 2566912"/>
                <a:gd name="connsiteY22282" fmla="*/ 572700 h 1447571"/>
                <a:gd name="connsiteX22283" fmla="*/ 1549726 w 2566912"/>
                <a:gd name="connsiteY22283" fmla="*/ 572224 h 1447571"/>
                <a:gd name="connsiteX22284" fmla="*/ 1555155 w 2566912"/>
                <a:gd name="connsiteY22284" fmla="*/ 571747 h 1447571"/>
                <a:gd name="connsiteX22285" fmla="*/ 1556393 w 2566912"/>
                <a:gd name="connsiteY22285" fmla="*/ 571747 h 1447571"/>
                <a:gd name="connsiteX22286" fmla="*/ 1564013 w 2566912"/>
                <a:gd name="connsiteY22286" fmla="*/ 571747 h 1447571"/>
                <a:gd name="connsiteX22287" fmla="*/ 1572967 w 2566912"/>
                <a:gd name="connsiteY22287" fmla="*/ 566318 h 1447571"/>
                <a:gd name="connsiteX22288" fmla="*/ 1573062 w 2566912"/>
                <a:gd name="connsiteY22288" fmla="*/ 565937 h 1447571"/>
                <a:gd name="connsiteX22289" fmla="*/ 1578110 w 2566912"/>
                <a:gd name="connsiteY22289" fmla="*/ 566604 h 1447571"/>
                <a:gd name="connsiteX22290" fmla="*/ 1581253 w 2566912"/>
                <a:gd name="connsiteY22290" fmla="*/ 566985 h 1447571"/>
                <a:gd name="connsiteX22291" fmla="*/ 1583635 w 2566912"/>
                <a:gd name="connsiteY22291" fmla="*/ 567271 h 1447571"/>
                <a:gd name="connsiteX22292" fmla="*/ 1584968 w 2566912"/>
                <a:gd name="connsiteY22292" fmla="*/ 568985 h 1447571"/>
                <a:gd name="connsiteX22293" fmla="*/ 1585635 w 2566912"/>
                <a:gd name="connsiteY22293" fmla="*/ 570128 h 1447571"/>
                <a:gd name="connsiteX22294" fmla="*/ 1588207 w 2566912"/>
                <a:gd name="connsiteY22294" fmla="*/ 570890 h 1447571"/>
                <a:gd name="connsiteX22295" fmla="*/ 1589445 w 2566912"/>
                <a:gd name="connsiteY22295" fmla="*/ 570890 h 1447571"/>
                <a:gd name="connsiteX22296" fmla="*/ 1590207 w 2566912"/>
                <a:gd name="connsiteY22296" fmla="*/ 570890 h 1447571"/>
                <a:gd name="connsiteX22297" fmla="*/ 1590588 w 2566912"/>
                <a:gd name="connsiteY22297" fmla="*/ 570795 h 1447571"/>
                <a:gd name="connsiteX22298" fmla="*/ 1590492 w 2566912"/>
                <a:gd name="connsiteY22298" fmla="*/ 570795 h 1447571"/>
                <a:gd name="connsiteX22299" fmla="*/ 1590778 w 2566912"/>
                <a:gd name="connsiteY22299" fmla="*/ 572033 h 1447571"/>
                <a:gd name="connsiteX22300" fmla="*/ 1590397 w 2566912"/>
                <a:gd name="connsiteY22300" fmla="*/ 575367 h 1447571"/>
                <a:gd name="connsiteX22301" fmla="*/ 1592302 w 2566912"/>
                <a:gd name="connsiteY22301" fmla="*/ 577367 h 1447571"/>
                <a:gd name="connsiteX22302" fmla="*/ 1592588 w 2566912"/>
                <a:gd name="connsiteY22302" fmla="*/ 577653 h 1447571"/>
                <a:gd name="connsiteX22303" fmla="*/ 1595922 w 2566912"/>
                <a:gd name="connsiteY22303" fmla="*/ 581463 h 1447571"/>
                <a:gd name="connsiteX22304" fmla="*/ 1595922 w 2566912"/>
                <a:gd name="connsiteY22304" fmla="*/ 583273 h 1447571"/>
                <a:gd name="connsiteX22305" fmla="*/ 1596017 w 2566912"/>
                <a:gd name="connsiteY22305" fmla="*/ 585178 h 1447571"/>
                <a:gd name="connsiteX22306" fmla="*/ 1596112 w 2566912"/>
                <a:gd name="connsiteY22306" fmla="*/ 585749 h 1447571"/>
                <a:gd name="connsiteX22307" fmla="*/ 1596874 w 2566912"/>
                <a:gd name="connsiteY22307" fmla="*/ 587749 h 1447571"/>
                <a:gd name="connsiteX22308" fmla="*/ 1598112 w 2566912"/>
                <a:gd name="connsiteY22308" fmla="*/ 590131 h 1447571"/>
                <a:gd name="connsiteX22309" fmla="*/ 1598018 w 2566912"/>
                <a:gd name="connsiteY22309" fmla="*/ 591369 h 1447571"/>
                <a:gd name="connsiteX22310" fmla="*/ 1597827 w 2566912"/>
                <a:gd name="connsiteY22310" fmla="*/ 594512 h 1447571"/>
                <a:gd name="connsiteX22311" fmla="*/ 1598112 w 2566912"/>
                <a:gd name="connsiteY22311" fmla="*/ 598322 h 1447571"/>
                <a:gd name="connsiteX22312" fmla="*/ 1599637 w 2566912"/>
                <a:gd name="connsiteY22312" fmla="*/ 599084 h 1447571"/>
                <a:gd name="connsiteX22313" fmla="*/ 1600399 w 2566912"/>
                <a:gd name="connsiteY22313" fmla="*/ 599370 h 1447571"/>
                <a:gd name="connsiteX22314" fmla="*/ 1603352 w 2566912"/>
                <a:gd name="connsiteY22314" fmla="*/ 603942 h 1447571"/>
                <a:gd name="connsiteX22315" fmla="*/ 1603161 w 2566912"/>
                <a:gd name="connsiteY22315" fmla="*/ 604990 h 1447571"/>
                <a:gd name="connsiteX22316" fmla="*/ 1603065 w 2566912"/>
                <a:gd name="connsiteY22316" fmla="*/ 605466 h 1447571"/>
                <a:gd name="connsiteX22317" fmla="*/ 1594112 w 2566912"/>
                <a:gd name="connsiteY22317" fmla="*/ 606133 h 1447571"/>
                <a:gd name="connsiteX22318" fmla="*/ 1589730 w 2566912"/>
                <a:gd name="connsiteY22318" fmla="*/ 606037 h 1447571"/>
                <a:gd name="connsiteX22319" fmla="*/ 1585825 w 2566912"/>
                <a:gd name="connsiteY22319" fmla="*/ 605942 h 1447571"/>
                <a:gd name="connsiteX22320" fmla="*/ 1581349 w 2566912"/>
                <a:gd name="connsiteY22320" fmla="*/ 606228 h 1447571"/>
                <a:gd name="connsiteX22321" fmla="*/ 1573348 w 2566912"/>
                <a:gd name="connsiteY22321" fmla="*/ 606609 h 1447571"/>
                <a:gd name="connsiteX22322" fmla="*/ 1568109 w 2566912"/>
                <a:gd name="connsiteY22322" fmla="*/ 607085 h 1447571"/>
                <a:gd name="connsiteX22323" fmla="*/ 1564585 w 2566912"/>
                <a:gd name="connsiteY22323" fmla="*/ 608895 h 1447571"/>
                <a:gd name="connsiteX22324" fmla="*/ 1563632 w 2566912"/>
                <a:gd name="connsiteY22324" fmla="*/ 609466 h 1447571"/>
                <a:gd name="connsiteX22325" fmla="*/ 1558774 w 2566912"/>
                <a:gd name="connsiteY22325" fmla="*/ 609943 h 1447571"/>
                <a:gd name="connsiteX22326" fmla="*/ 1556488 w 2566912"/>
                <a:gd name="connsiteY22326" fmla="*/ 609752 h 1447571"/>
                <a:gd name="connsiteX22327" fmla="*/ 1554107 w 2566912"/>
                <a:gd name="connsiteY22327" fmla="*/ 609562 h 1447571"/>
                <a:gd name="connsiteX22328" fmla="*/ 1551249 w 2566912"/>
                <a:gd name="connsiteY22328" fmla="*/ 610800 h 1447571"/>
                <a:gd name="connsiteX22329" fmla="*/ 1549440 w 2566912"/>
                <a:gd name="connsiteY22329" fmla="*/ 611753 h 1447571"/>
                <a:gd name="connsiteX22330" fmla="*/ 1548297 w 2566912"/>
                <a:gd name="connsiteY22330" fmla="*/ 612229 h 1447571"/>
                <a:gd name="connsiteX22331" fmla="*/ 1547725 w 2566912"/>
                <a:gd name="connsiteY22331" fmla="*/ 606609 h 1447571"/>
                <a:gd name="connsiteX22332" fmla="*/ 1550393 w 2566912"/>
                <a:gd name="connsiteY22332" fmla="*/ 604323 h 1447571"/>
                <a:gd name="connsiteX22333" fmla="*/ 1553726 w 2566912"/>
                <a:gd name="connsiteY22333" fmla="*/ 600799 h 1447571"/>
                <a:gd name="connsiteX22334" fmla="*/ 1552869 w 2566912"/>
                <a:gd name="connsiteY22334" fmla="*/ 595274 h 1447571"/>
                <a:gd name="connsiteX22335" fmla="*/ 1552678 w 2566912"/>
                <a:gd name="connsiteY22335" fmla="*/ 594608 h 1447571"/>
                <a:gd name="connsiteX22336" fmla="*/ 1554869 w 2566912"/>
                <a:gd name="connsiteY22336" fmla="*/ 590702 h 1447571"/>
                <a:gd name="connsiteX22337" fmla="*/ 1556012 w 2566912"/>
                <a:gd name="connsiteY22337" fmla="*/ 589083 h 1447571"/>
                <a:gd name="connsiteX22338" fmla="*/ 1557250 w 2566912"/>
                <a:gd name="connsiteY22338" fmla="*/ 584797 h 1447571"/>
                <a:gd name="connsiteX22339" fmla="*/ 1557536 w 2566912"/>
                <a:gd name="connsiteY22339" fmla="*/ 583558 h 1447571"/>
                <a:gd name="connsiteX22340" fmla="*/ 1561061 w 2566912"/>
                <a:gd name="connsiteY22340" fmla="*/ 582987 h 1447571"/>
                <a:gd name="connsiteX22341" fmla="*/ 1561822 w 2566912"/>
                <a:gd name="connsiteY22341" fmla="*/ 582987 h 1447571"/>
                <a:gd name="connsiteX22342" fmla="*/ 1566394 w 2566912"/>
                <a:gd name="connsiteY22342" fmla="*/ 582511 h 1447571"/>
                <a:gd name="connsiteX22343" fmla="*/ 1568680 w 2566912"/>
                <a:gd name="connsiteY22343" fmla="*/ 582320 h 1447571"/>
                <a:gd name="connsiteX22344" fmla="*/ 1571157 w 2566912"/>
                <a:gd name="connsiteY22344" fmla="*/ 582130 h 1447571"/>
                <a:gd name="connsiteX22345" fmla="*/ 1573538 w 2566912"/>
                <a:gd name="connsiteY22345" fmla="*/ 579177 h 1447571"/>
                <a:gd name="connsiteX22346" fmla="*/ 1572681 w 2566912"/>
                <a:gd name="connsiteY22346" fmla="*/ 578891 h 1447571"/>
                <a:gd name="connsiteX22347" fmla="*/ 1570966 w 2566912"/>
                <a:gd name="connsiteY22347" fmla="*/ 581368 h 1447571"/>
                <a:gd name="connsiteX22348" fmla="*/ 1568680 w 2566912"/>
                <a:gd name="connsiteY22348" fmla="*/ 581558 h 1447571"/>
                <a:gd name="connsiteX22349" fmla="*/ 1566204 w 2566912"/>
                <a:gd name="connsiteY22349" fmla="*/ 581844 h 1447571"/>
                <a:gd name="connsiteX22350" fmla="*/ 1561822 w 2566912"/>
                <a:gd name="connsiteY22350" fmla="*/ 582320 h 1447571"/>
                <a:gd name="connsiteX22351" fmla="*/ 1561155 w 2566912"/>
                <a:gd name="connsiteY22351" fmla="*/ 582320 h 1447571"/>
                <a:gd name="connsiteX22352" fmla="*/ 1556679 w 2566912"/>
                <a:gd name="connsiteY22352" fmla="*/ 583558 h 1447571"/>
                <a:gd name="connsiteX22353" fmla="*/ 1556393 w 2566912"/>
                <a:gd name="connsiteY22353" fmla="*/ 584797 h 1447571"/>
                <a:gd name="connsiteX22354" fmla="*/ 1555250 w 2566912"/>
                <a:gd name="connsiteY22354" fmla="*/ 588797 h 1447571"/>
                <a:gd name="connsiteX22355" fmla="*/ 1554107 w 2566912"/>
                <a:gd name="connsiteY22355" fmla="*/ 590321 h 1447571"/>
                <a:gd name="connsiteX22356" fmla="*/ 1551726 w 2566912"/>
                <a:gd name="connsiteY22356" fmla="*/ 594988 h 1447571"/>
                <a:gd name="connsiteX22357" fmla="*/ 1551916 w 2566912"/>
                <a:gd name="connsiteY22357" fmla="*/ 595655 h 1447571"/>
                <a:gd name="connsiteX22358" fmla="*/ 1552678 w 2566912"/>
                <a:gd name="connsiteY22358" fmla="*/ 600894 h 1447571"/>
                <a:gd name="connsiteX22359" fmla="*/ 1550011 w 2566912"/>
                <a:gd name="connsiteY22359" fmla="*/ 603751 h 1447571"/>
                <a:gd name="connsiteX22360" fmla="*/ 1546773 w 2566912"/>
                <a:gd name="connsiteY22360" fmla="*/ 606799 h 1447571"/>
                <a:gd name="connsiteX22361" fmla="*/ 1547440 w 2566912"/>
                <a:gd name="connsiteY22361" fmla="*/ 612895 h 1447571"/>
                <a:gd name="connsiteX22362" fmla="*/ 1547249 w 2566912"/>
                <a:gd name="connsiteY22362" fmla="*/ 612991 h 1447571"/>
                <a:gd name="connsiteX22363" fmla="*/ 1544201 w 2566912"/>
                <a:gd name="connsiteY22363" fmla="*/ 614324 h 1447571"/>
                <a:gd name="connsiteX22364" fmla="*/ 1542772 w 2566912"/>
                <a:gd name="connsiteY22364" fmla="*/ 613467 h 1447571"/>
                <a:gd name="connsiteX22365" fmla="*/ 1541439 w 2566912"/>
                <a:gd name="connsiteY22365" fmla="*/ 612705 h 1447571"/>
                <a:gd name="connsiteX22366" fmla="*/ 1538867 w 2566912"/>
                <a:gd name="connsiteY22366" fmla="*/ 614229 h 1447571"/>
                <a:gd name="connsiteX22367" fmla="*/ 1538581 w 2566912"/>
                <a:gd name="connsiteY22367" fmla="*/ 618134 h 1447571"/>
                <a:gd name="connsiteX22368" fmla="*/ 1538676 w 2566912"/>
                <a:gd name="connsiteY22368" fmla="*/ 619563 h 1447571"/>
                <a:gd name="connsiteX22369" fmla="*/ 1536771 w 2566912"/>
                <a:gd name="connsiteY22369" fmla="*/ 620516 h 1447571"/>
                <a:gd name="connsiteX22370" fmla="*/ 1534867 w 2566912"/>
                <a:gd name="connsiteY22370" fmla="*/ 620611 h 1447571"/>
                <a:gd name="connsiteX22371" fmla="*/ 1533438 w 2566912"/>
                <a:gd name="connsiteY22371" fmla="*/ 620706 h 1447571"/>
                <a:gd name="connsiteX22372" fmla="*/ 1531819 w 2566912"/>
                <a:gd name="connsiteY22372" fmla="*/ 621087 h 1447571"/>
                <a:gd name="connsiteX22373" fmla="*/ 1532104 w 2566912"/>
                <a:gd name="connsiteY22373" fmla="*/ 620325 h 1447571"/>
                <a:gd name="connsiteX22374" fmla="*/ 1576300 w 2566912"/>
                <a:gd name="connsiteY22374" fmla="*/ 620420 h 1447571"/>
                <a:gd name="connsiteX22375" fmla="*/ 1576396 w 2566912"/>
                <a:gd name="connsiteY22375" fmla="*/ 622135 h 1447571"/>
                <a:gd name="connsiteX22376" fmla="*/ 1576205 w 2566912"/>
                <a:gd name="connsiteY22376" fmla="*/ 623849 h 1447571"/>
                <a:gd name="connsiteX22377" fmla="*/ 1576110 w 2566912"/>
                <a:gd name="connsiteY22377" fmla="*/ 624802 h 1447571"/>
                <a:gd name="connsiteX22378" fmla="*/ 1576110 w 2566912"/>
                <a:gd name="connsiteY22378" fmla="*/ 625183 h 1447571"/>
                <a:gd name="connsiteX22379" fmla="*/ 1575824 w 2566912"/>
                <a:gd name="connsiteY22379" fmla="*/ 627659 h 1447571"/>
                <a:gd name="connsiteX22380" fmla="*/ 1575633 w 2566912"/>
                <a:gd name="connsiteY22380" fmla="*/ 628136 h 1447571"/>
                <a:gd name="connsiteX22381" fmla="*/ 1575062 w 2566912"/>
                <a:gd name="connsiteY22381" fmla="*/ 630136 h 1447571"/>
                <a:gd name="connsiteX22382" fmla="*/ 1574871 w 2566912"/>
                <a:gd name="connsiteY22382" fmla="*/ 632517 h 1447571"/>
                <a:gd name="connsiteX22383" fmla="*/ 1571728 w 2566912"/>
                <a:gd name="connsiteY22383" fmla="*/ 631565 h 1447571"/>
                <a:gd name="connsiteX22384" fmla="*/ 1570776 w 2566912"/>
                <a:gd name="connsiteY22384" fmla="*/ 631088 h 1447571"/>
                <a:gd name="connsiteX22385" fmla="*/ 1564394 w 2566912"/>
                <a:gd name="connsiteY22385" fmla="*/ 627564 h 1447571"/>
                <a:gd name="connsiteX22386" fmla="*/ 1562299 w 2566912"/>
                <a:gd name="connsiteY22386" fmla="*/ 625564 h 1447571"/>
                <a:gd name="connsiteX22387" fmla="*/ 1559346 w 2566912"/>
                <a:gd name="connsiteY22387" fmla="*/ 622611 h 1447571"/>
                <a:gd name="connsiteX22388" fmla="*/ 1552297 w 2566912"/>
                <a:gd name="connsiteY22388" fmla="*/ 619658 h 1447571"/>
                <a:gd name="connsiteX22389" fmla="*/ 1551916 w 2566912"/>
                <a:gd name="connsiteY22389" fmla="*/ 619468 h 1447571"/>
                <a:gd name="connsiteX22390" fmla="*/ 1548773 w 2566912"/>
                <a:gd name="connsiteY22390" fmla="*/ 614800 h 1447571"/>
                <a:gd name="connsiteX22391" fmla="*/ 1548392 w 2566912"/>
                <a:gd name="connsiteY22391" fmla="*/ 613086 h 1447571"/>
                <a:gd name="connsiteX22392" fmla="*/ 1549630 w 2566912"/>
                <a:gd name="connsiteY22392" fmla="*/ 612515 h 1447571"/>
                <a:gd name="connsiteX22393" fmla="*/ 1551630 w 2566912"/>
                <a:gd name="connsiteY22393" fmla="*/ 611467 h 1447571"/>
                <a:gd name="connsiteX22394" fmla="*/ 1553917 w 2566912"/>
                <a:gd name="connsiteY22394" fmla="*/ 610324 h 1447571"/>
                <a:gd name="connsiteX22395" fmla="*/ 1556203 w 2566912"/>
                <a:gd name="connsiteY22395" fmla="*/ 610514 h 1447571"/>
                <a:gd name="connsiteX22396" fmla="*/ 1558584 w 2566912"/>
                <a:gd name="connsiteY22396" fmla="*/ 610705 h 1447571"/>
                <a:gd name="connsiteX22397" fmla="*/ 1563918 w 2566912"/>
                <a:gd name="connsiteY22397" fmla="*/ 610133 h 1447571"/>
                <a:gd name="connsiteX22398" fmla="*/ 1564965 w 2566912"/>
                <a:gd name="connsiteY22398" fmla="*/ 609562 h 1447571"/>
                <a:gd name="connsiteX22399" fmla="*/ 1568204 w 2566912"/>
                <a:gd name="connsiteY22399" fmla="*/ 607847 h 1447571"/>
                <a:gd name="connsiteX22400" fmla="*/ 1573252 w 2566912"/>
                <a:gd name="connsiteY22400" fmla="*/ 607371 h 1447571"/>
                <a:gd name="connsiteX22401" fmla="*/ 1581349 w 2566912"/>
                <a:gd name="connsiteY22401" fmla="*/ 606990 h 1447571"/>
                <a:gd name="connsiteX22402" fmla="*/ 1583253 w 2566912"/>
                <a:gd name="connsiteY22402" fmla="*/ 606895 h 1447571"/>
                <a:gd name="connsiteX22403" fmla="*/ 1582777 w 2566912"/>
                <a:gd name="connsiteY22403" fmla="*/ 611371 h 1447571"/>
                <a:gd name="connsiteX22404" fmla="*/ 1577443 w 2566912"/>
                <a:gd name="connsiteY22404" fmla="*/ 615182 h 1447571"/>
                <a:gd name="connsiteX22405" fmla="*/ 1577348 w 2566912"/>
                <a:gd name="connsiteY22405" fmla="*/ 615372 h 1447571"/>
                <a:gd name="connsiteX22406" fmla="*/ 1576491 w 2566912"/>
                <a:gd name="connsiteY22406" fmla="*/ 618039 h 1447571"/>
                <a:gd name="connsiteX22407" fmla="*/ 1576300 w 2566912"/>
                <a:gd name="connsiteY22407" fmla="*/ 620039 h 1447571"/>
                <a:gd name="connsiteX22408" fmla="*/ 1576300 w 2566912"/>
                <a:gd name="connsiteY22408" fmla="*/ 620420 h 1447571"/>
                <a:gd name="connsiteX22409" fmla="*/ 1575824 w 2566912"/>
                <a:gd name="connsiteY22409" fmla="*/ 633374 h 1447571"/>
                <a:gd name="connsiteX22410" fmla="*/ 1575919 w 2566912"/>
                <a:gd name="connsiteY22410" fmla="*/ 633374 h 1447571"/>
                <a:gd name="connsiteX22411" fmla="*/ 1580777 w 2566912"/>
                <a:gd name="connsiteY22411" fmla="*/ 634422 h 1447571"/>
                <a:gd name="connsiteX22412" fmla="*/ 1582110 w 2566912"/>
                <a:gd name="connsiteY22412" fmla="*/ 635565 h 1447571"/>
                <a:gd name="connsiteX22413" fmla="*/ 1589349 w 2566912"/>
                <a:gd name="connsiteY22413" fmla="*/ 640994 h 1447571"/>
                <a:gd name="connsiteX22414" fmla="*/ 1595255 w 2566912"/>
                <a:gd name="connsiteY22414" fmla="*/ 642709 h 1447571"/>
                <a:gd name="connsiteX22415" fmla="*/ 1597732 w 2566912"/>
                <a:gd name="connsiteY22415" fmla="*/ 646614 h 1447571"/>
                <a:gd name="connsiteX22416" fmla="*/ 1598303 w 2566912"/>
                <a:gd name="connsiteY22416" fmla="*/ 649186 h 1447571"/>
                <a:gd name="connsiteX22417" fmla="*/ 1599065 w 2566912"/>
                <a:gd name="connsiteY22417" fmla="*/ 652043 h 1447571"/>
                <a:gd name="connsiteX22418" fmla="*/ 1602209 w 2566912"/>
                <a:gd name="connsiteY22418" fmla="*/ 655758 h 1447571"/>
                <a:gd name="connsiteX22419" fmla="*/ 1603161 w 2566912"/>
                <a:gd name="connsiteY22419" fmla="*/ 656806 h 1447571"/>
                <a:gd name="connsiteX22420" fmla="*/ 1607066 w 2566912"/>
                <a:gd name="connsiteY22420" fmla="*/ 660140 h 1447571"/>
                <a:gd name="connsiteX22421" fmla="*/ 1614305 w 2566912"/>
                <a:gd name="connsiteY22421" fmla="*/ 660520 h 1447571"/>
                <a:gd name="connsiteX22422" fmla="*/ 1621353 w 2566912"/>
                <a:gd name="connsiteY22422" fmla="*/ 660806 h 1447571"/>
                <a:gd name="connsiteX22423" fmla="*/ 1622402 w 2566912"/>
                <a:gd name="connsiteY22423" fmla="*/ 660901 h 1447571"/>
                <a:gd name="connsiteX22424" fmla="*/ 1628021 w 2566912"/>
                <a:gd name="connsiteY22424" fmla="*/ 661949 h 1447571"/>
                <a:gd name="connsiteX22425" fmla="*/ 1630974 w 2566912"/>
                <a:gd name="connsiteY22425" fmla="*/ 665474 h 1447571"/>
                <a:gd name="connsiteX22426" fmla="*/ 1633926 w 2566912"/>
                <a:gd name="connsiteY22426" fmla="*/ 669950 h 1447571"/>
                <a:gd name="connsiteX22427" fmla="*/ 1629735 w 2566912"/>
                <a:gd name="connsiteY22427" fmla="*/ 667950 h 1447571"/>
                <a:gd name="connsiteX22428" fmla="*/ 1625830 w 2566912"/>
                <a:gd name="connsiteY22428" fmla="*/ 669569 h 1447571"/>
                <a:gd name="connsiteX22429" fmla="*/ 1624592 w 2566912"/>
                <a:gd name="connsiteY22429" fmla="*/ 671950 h 1447571"/>
                <a:gd name="connsiteX22430" fmla="*/ 1621639 w 2566912"/>
                <a:gd name="connsiteY22430" fmla="*/ 676141 h 1447571"/>
                <a:gd name="connsiteX22431" fmla="*/ 1604208 w 2566912"/>
                <a:gd name="connsiteY22431" fmla="*/ 676999 h 1447571"/>
                <a:gd name="connsiteX22432" fmla="*/ 1592017 w 2566912"/>
                <a:gd name="connsiteY22432" fmla="*/ 667283 h 1447571"/>
                <a:gd name="connsiteX22433" fmla="*/ 1574681 w 2566912"/>
                <a:gd name="connsiteY22433" fmla="*/ 654996 h 1447571"/>
                <a:gd name="connsiteX22434" fmla="*/ 1561537 w 2566912"/>
                <a:gd name="connsiteY22434" fmla="*/ 654615 h 1447571"/>
                <a:gd name="connsiteX22435" fmla="*/ 1560965 w 2566912"/>
                <a:gd name="connsiteY22435" fmla="*/ 652234 h 1447571"/>
                <a:gd name="connsiteX22436" fmla="*/ 1558203 w 2566912"/>
                <a:gd name="connsiteY22436" fmla="*/ 645566 h 1447571"/>
                <a:gd name="connsiteX22437" fmla="*/ 1575729 w 2566912"/>
                <a:gd name="connsiteY22437" fmla="*/ 633850 h 1447571"/>
                <a:gd name="connsiteX22438" fmla="*/ 1575824 w 2566912"/>
                <a:gd name="connsiteY22438" fmla="*/ 633374 h 1447571"/>
                <a:gd name="connsiteX22439" fmla="*/ 1531152 w 2566912"/>
                <a:gd name="connsiteY22439" fmla="*/ 624325 h 1447571"/>
                <a:gd name="connsiteX22440" fmla="*/ 1531533 w 2566912"/>
                <a:gd name="connsiteY22440" fmla="*/ 621658 h 1447571"/>
                <a:gd name="connsiteX22441" fmla="*/ 1533438 w 2566912"/>
                <a:gd name="connsiteY22441" fmla="*/ 621182 h 1447571"/>
                <a:gd name="connsiteX22442" fmla="*/ 1534962 w 2566912"/>
                <a:gd name="connsiteY22442" fmla="*/ 621087 h 1447571"/>
                <a:gd name="connsiteX22443" fmla="*/ 1536771 w 2566912"/>
                <a:gd name="connsiteY22443" fmla="*/ 620992 h 1447571"/>
                <a:gd name="connsiteX22444" fmla="*/ 1539629 w 2566912"/>
                <a:gd name="connsiteY22444" fmla="*/ 619182 h 1447571"/>
                <a:gd name="connsiteX22445" fmla="*/ 1539534 w 2566912"/>
                <a:gd name="connsiteY22445" fmla="*/ 617658 h 1447571"/>
                <a:gd name="connsiteX22446" fmla="*/ 1539629 w 2566912"/>
                <a:gd name="connsiteY22446" fmla="*/ 614324 h 1447571"/>
                <a:gd name="connsiteX22447" fmla="*/ 1541153 w 2566912"/>
                <a:gd name="connsiteY22447" fmla="*/ 613181 h 1447571"/>
                <a:gd name="connsiteX22448" fmla="*/ 1542105 w 2566912"/>
                <a:gd name="connsiteY22448" fmla="*/ 613848 h 1447571"/>
                <a:gd name="connsiteX22449" fmla="*/ 1544106 w 2566912"/>
                <a:gd name="connsiteY22449" fmla="*/ 614896 h 1447571"/>
                <a:gd name="connsiteX22450" fmla="*/ 1547535 w 2566912"/>
                <a:gd name="connsiteY22450" fmla="*/ 613467 h 1447571"/>
                <a:gd name="connsiteX22451" fmla="*/ 1547821 w 2566912"/>
                <a:gd name="connsiteY22451" fmla="*/ 614991 h 1447571"/>
                <a:gd name="connsiteX22452" fmla="*/ 1551536 w 2566912"/>
                <a:gd name="connsiteY22452" fmla="*/ 620230 h 1447571"/>
                <a:gd name="connsiteX22453" fmla="*/ 1551916 w 2566912"/>
                <a:gd name="connsiteY22453" fmla="*/ 620325 h 1447571"/>
                <a:gd name="connsiteX22454" fmla="*/ 1558584 w 2566912"/>
                <a:gd name="connsiteY22454" fmla="*/ 622992 h 1447571"/>
                <a:gd name="connsiteX22455" fmla="*/ 1561537 w 2566912"/>
                <a:gd name="connsiteY22455" fmla="*/ 625945 h 1447571"/>
                <a:gd name="connsiteX22456" fmla="*/ 1563632 w 2566912"/>
                <a:gd name="connsiteY22456" fmla="*/ 627945 h 1447571"/>
                <a:gd name="connsiteX22457" fmla="*/ 1570204 w 2566912"/>
                <a:gd name="connsiteY22457" fmla="*/ 631660 h 1447571"/>
                <a:gd name="connsiteX22458" fmla="*/ 1571157 w 2566912"/>
                <a:gd name="connsiteY22458" fmla="*/ 632136 h 1447571"/>
                <a:gd name="connsiteX22459" fmla="*/ 1574681 w 2566912"/>
                <a:gd name="connsiteY22459" fmla="*/ 633184 h 1447571"/>
                <a:gd name="connsiteX22460" fmla="*/ 1574681 w 2566912"/>
                <a:gd name="connsiteY22460" fmla="*/ 633565 h 1447571"/>
                <a:gd name="connsiteX22461" fmla="*/ 1557250 w 2566912"/>
                <a:gd name="connsiteY22461" fmla="*/ 645185 h 1447571"/>
                <a:gd name="connsiteX22462" fmla="*/ 1545249 w 2566912"/>
                <a:gd name="connsiteY22462" fmla="*/ 650805 h 1447571"/>
                <a:gd name="connsiteX22463" fmla="*/ 1542201 w 2566912"/>
                <a:gd name="connsiteY22463" fmla="*/ 651948 h 1447571"/>
                <a:gd name="connsiteX22464" fmla="*/ 1539248 w 2566912"/>
                <a:gd name="connsiteY22464" fmla="*/ 651472 h 1447571"/>
                <a:gd name="connsiteX22465" fmla="*/ 1538391 w 2566912"/>
                <a:gd name="connsiteY22465" fmla="*/ 651376 h 1447571"/>
                <a:gd name="connsiteX22466" fmla="*/ 1537533 w 2566912"/>
                <a:gd name="connsiteY22466" fmla="*/ 651091 h 1447571"/>
                <a:gd name="connsiteX22467" fmla="*/ 1535534 w 2566912"/>
                <a:gd name="connsiteY22467" fmla="*/ 650710 h 1447571"/>
                <a:gd name="connsiteX22468" fmla="*/ 1534390 w 2566912"/>
                <a:gd name="connsiteY22468" fmla="*/ 650995 h 1447571"/>
                <a:gd name="connsiteX22469" fmla="*/ 1534200 w 2566912"/>
                <a:gd name="connsiteY22469" fmla="*/ 646042 h 1447571"/>
                <a:gd name="connsiteX22470" fmla="*/ 1535248 w 2566912"/>
                <a:gd name="connsiteY22470" fmla="*/ 643185 h 1447571"/>
                <a:gd name="connsiteX22471" fmla="*/ 1535724 w 2566912"/>
                <a:gd name="connsiteY22471" fmla="*/ 642042 h 1447571"/>
                <a:gd name="connsiteX22472" fmla="*/ 1537057 w 2566912"/>
                <a:gd name="connsiteY22472" fmla="*/ 639756 h 1447571"/>
                <a:gd name="connsiteX22473" fmla="*/ 1537915 w 2566912"/>
                <a:gd name="connsiteY22473" fmla="*/ 638899 h 1447571"/>
                <a:gd name="connsiteX22474" fmla="*/ 1540105 w 2566912"/>
                <a:gd name="connsiteY22474" fmla="*/ 636517 h 1447571"/>
                <a:gd name="connsiteX22475" fmla="*/ 1540105 w 2566912"/>
                <a:gd name="connsiteY22475" fmla="*/ 632041 h 1447571"/>
                <a:gd name="connsiteX22476" fmla="*/ 1536771 w 2566912"/>
                <a:gd name="connsiteY22476" fmla="*/ 630231 h 1447571"/>
                <a:gd name="connsiteX22477" fmla="*/ 1534771 w 2566912"/>
                <a:gd name="connsiteY22477" fmla="*/ 630612 h 1447571"/>
                <a:gd name="connsiteX22478" fmla="*/ 1533342 w 2566912"/>
                <a:gd name="connsiteY22478" fmla="*/ 630898 h 1447571"/>
                <a:gd name="connsiteX22479" fmla="*/ 1531819 w 2566912"/>
                <a:gd name="connsiteY22479" fmla="*/ 631088 h 1447571"/>
                <a:gd name="connsiteX22480" fmla="*/ 1531152 w 2566912"/>
                <a:gd name="connsiteY22480" fmla="*/ 624325 h 1447571"/>
                <a:gd name="connsiteX22481" fmla="*/ 1528199 w 2566912"/>
                <a:gd name="connsiteY22481" fmla="*/ 641470 h 1447571"/>
                <a:gd name="connsiteX22482" fmla="*/ 1529628 w 2566912"/>
                <a:gd name="connsiteY22482" fmla="*/ 637565 h 1447571"/>
                <a:gd name="connsiteX22483" fmla="*/ 1531723 w 2566912"/>
                <a:gd name="connsiteY22483" fmla="*/ 631945 h 1447571"/>
                <a:gd name="connsiteX22484" fmla="*/ 1533724 w 2566912"/>
                <a:gd name="connsiteY22484" fmla="*/ 631660 h 1447571"/>
                <a:gd name="connsiteX22485" fmla="*/ 1535248 w 2566912"/>
                <a:gd name="connsiteY22485" fmla="*/ 631279 h 1447571"/>
                <a:gd name="connsiteX22486" fmla="*/ 1536962 w 2566912"/>
                <a:gd name="connsiteY22486" fmla="*/ 630898 h 1447571"/>
                <a:gd name="connsiteX22487" fmla="*/ 1539439 w 2566912"/>
                <a:gd name="connsiteY22487" fmla="*/ 632136 h 1447571"/>
                <a:gd name="connsiteX22488" fmla="*/ 1539534 w 2566912"/>
                <a:gd name="connsiteY22488" fmla="*/ 636137 h 1447571"/>
                <a:gd name="connsiteX22489" fmla="*/ 1537533 w 2566912"/>
                <a:gd name="connsiteY22489" fmla="*/ 638232 h 1447571"/>
                <a:gd name="connsiteX22490" fmla="*/ 1536486 w 2566912"/>
                <a:gd name="connsiteY22490" fmla="*/ 639280 h 1447571"/>
                <a:gd name="connsiteX22491" fmla="*/ 1535152 w 2566912"/>
                <a:gd name="connsiteY22491" fmla="*/ 641470 h 1447571"/>
                <a:gd name="connsiteX22492" fmla="*/ 1532580 w 2566912"/>
                <a:gd name="connsiteY22492" fmla="*/ 642042 h 1447571"/>
                <a:gd name="connsiteX22493" fmla="*/ 1529533 w 2566912"/>
                <a:gd name="connsiteY22493" fmla="*/ 644328 h 1447571"/>
                <a:gd name="connsiteX22494" fmla="*/ 1526865 w 2566912"/>
                <a:gd name="connsiteY22494" fmla="*/ 644804 h 1447571"/>
                <a:gd name="connsiteX22495" fmla="*/ 1528199 w 2566912"/>
                <a:gd name="connsiteY22495" fmla="*/ 641470 h 1447571"/>
                <a:gd name="connsiteX22496" fmla="*/ 1491814 w 2566912"/>
                <a:gd name="connsiteY22496" fmla="*/ 661283 h 1447571"/>
                <a:gd name="connsiteX22497" fmla="*/ 1498005 w 2566912"/>
                <a:gd name="connsiteY22497" fmla="*/ 660520 h 1447571"/>
                <a:gd name="connsiteX22498" fmla="*/ 1499815 w 2566912"/>
                <a:gd name="connsiteY22498" fmla="*/ 660806 h 1447571"/>
                <a:gd name="connsiteX22499" fmla="*/ 1499624 w 2566912"/>
                <a:gd name="connsiteY22499" fmla="*/ 663473 h 1447571"/>
                <a:gd name="connsiteX22500" fmla="*/ 1497910 w 2566912"/>
                <a:gd name="connsiteY22500" fmla="*/ 667474 h 1447571"/>
                <a:gd name="connsiteX22501" fmla="*/ 1498290 w 2566912"/>
                <a:gd name="connsiteY22501" fmla="*/ 670331 h 1447571"/>
                <a:gd name="connsiteX22502" fmla="*/ 1498671 w 2566912"/>
                <a:gd name="connsiteY22502" fmla="*/ 672903 h 1447571"/>
                <a:gd name="connsiteX22503" fmla="*/ 1498671 w 2566912"/>
                <a:gd name="connsiteY22503" fmla="*/ 673570 h 1447571"/>
                <a:gd name="connsiteX22504" fmla="*/ 1496005 w 2566912"/>
                <a:gd name="connsiteY22504" fmla="*/ 671379 h 1447571"/>
                <a:gd name="connsiteX22505" fmla="*/ 1495909 w 2566912"/>
                <a:gd name="connsiteY22505" fmla="*/ 671188 h 1447571"/>
                <a:gd name="connsiteX22506" fmla="*/ 1493243 w 2566912"/>
                <a:gd name="connsiteY22506" fmla="*/ 666712 h 1447571"/>
                <a:gd name="connsiteX22507" fmla="*/ 1492290 w 2566912"/>
                <a:gd name="connsiteY22507" fmla="*/ 664997 h 1447571"/>
                <a:gd name="connsiteX22508" fmla="*/ 1491718 w 2566912"/>
                <a:gd name="connsiteY22508" fmla="*/ 664045 h 1447571"/>
                <a:gd name="connsiteX22509" fmla="*/ 1491814 w 2566912"/>
                <a:gd name="connsiteY22509" fmla="*/ 661283 h 1447571"/>
                <a:gd name="connsiteX22510" fmla="*/ 1453237 w 2566912"/>
                <a:gd name="connsiteY22510" fmla="*/ 663759 h 1447571"/>
                <a:gd name="connsiteX22511" fmla="*/ 1457333 w 2566912"/>
                <a:gd name="connsiteY22511" fmla="*/ 664521 h 1447571"/>
                <a:gd name="connsiteX22512" fmla="*/ 1463524 w 2566912"/>
                <a:gd name="connsiteY22512" fmla="*/ 664807 h 1447571"/>
                <a:gd name="connsiteX22513" fmla="*/ 1469430 w 2566912"/>
                <a:gd name="connsiteY22513" fmla="*/ 666426 h 1447571"/>
                <a:gd name="connsiteX22514" fmla="*/ 1474573 w 2566912"/>
                <a:gd name="connsiteY22514" fmla="*/ 666616 h 1447571"/>
                <a:gd name="connsiteX22515" fmla="*/ 1480098 w 2566912"/>
                <a:gd name="connsiteY22515" fmla="*/ 667569 h 1447571"/>
                <a:gd name="connsiteX22516" fmla="*/ 1484098 w 2566912"/>
                <a:gd name="connsiteY22516" fmla="*/ 665664 h 1447571"/>
                <a:gd name="connsiteX22517" fmla="*/ 1484574 w 2566912"/>
                <a:gd name="connsiteY22517" fmla="*/ 665188 h 1447571"/>
                <a:gd name="connsiteX22518" fmla="*/ 1490385 w 2566912"/>
                <a:gd name="connsiteY22518" fmla="*/ 661568 h 1447571"/>
                <a:gd name="connsiteX22519" fmla="*/ 1490766 w 2566912"/>
                <a:gd name="connsiteY22519" fmla="*/ 661473 h 1447571"/>
                <a:gd name="connsiteX22520" fmla="*/ 1490861 w 2566912"/>
                <a:gd name="connsiteY22520" fmla="*/ 664235 h 1447571"/>
                <a:gd name="connsiteX22521" fmla="*/ 1491528 w 2566912"/>
                <a:gd name="connsiteY22521" fmla="*/ 665283 h 1447571"/>
                <a:gd name="connsiteX22522" fmla="*/ 1492385 w 2566912"/>
                <a:gd name="connsiteY22522" fmla="*/ 666807 h 1447571"/>
                <a:gd name="connsiteX22523" fmla="*/ 1495242 w 2566912"/>
                <a:gd name="connsiteY22523" fmla="*/ 671570 h 1447571"/>
                <a:gd name="connsiteX22524" fmla="*/ 1495338 w 2566912"/>
                <a:gd name="connsiteY22524" fmla="*/ 671760 h 1447571"/>
                <a:gd name="connsiteX22525" fmla="*/ 1498671 w 2566912"/>
                <a:gd name="connsiteY22525" fmla="*/ 674332 h 1447571"/>
                <a:gd name="connsiteX22526" fmla="*/ 1498005 w 2566912"/>
                <a:gd name="connsiteY22526" fmla="*/ 679094 h 1447571"/>
                <a:gd name="connsiteX22527" fmla="*/ 1496005 w 2566912"/>
                <a:gd name="connsiteY22527" fmla="*/ 684333 h 1447571"/>
                <a:gd name="connsiteX22528" fmla="*/ 1493623 w 2566912"/>
                <a:gd name="connsiteY22528" fmla="*/ 691953 h 1447571"/>
                <a:gd name="connsiteX22529" fmla="*/ 1495242 w 2566912"/>
                <a:gd name="connsiteY22529" fmla="*/ 697858 h 1447571"/>
                <a:gd name="connsiteX22530" fmla="*/ 1496385 w 2566912"/>
                <a:gd name="connsiteY22530" fmla="*/ 698620 h 1447571"/>
                <a:gd name="connsiteX22531" fmla="*/ 1501529 w 2566912"/>
                <a:gd name="connsiteY22531" fmla="*/ 703002 h 1447571"/>
                <a:gd name="connsiteX22532" fmla="*/ 1507625 w 2566912"/>
                <a:gd name="connsiteY22532" fmla="*/ 708336 h 1447571"/>
                <a:gd name="connsiteX22533" fmla="*/ 1510292 w 2566912"/>
                <a:gd name="connsiteY22533" fmla="*/ 709574 h 1447571"/>
                <a:gd name="connsiteX22534" fmla="*/ 1510292 w 2566912"/>
                <a:gd name="connsiteY22534" fmla="*/ 710050 h 1447571"/>
                <a:gd name="connsiteX22535" fmla="*/ 1509149 w 2566912"/>
                <a:gd name="connsiteY22535" fmla="*/ 711479 h 1447571"/>
                <a:gd name="connsiteX22536" fmla="*/ 1507435 w 2566912"/>
                <a:gd name="connsiteY22536" fmla="*/ 715099 h 1447571"/>
                <a:gd name="connsiteX22537" fmla="*/ 1509435 w 2566912"/>
                <a:gd name="connsiteY22537" fmla="*/ 720147 h 1447571"/>
                <a:gd name="connsiteX22538" fmla="*/ 1510197 w 2566912"/>
                <a:gd name="connsiteY22538" fmla="*/ 722147 h 1447571"/>
                <a:gd name="connsiteX22539" fmla="*/ 1511530 w 2566912"/>
                <a:gd name="connsiteY22539" fmla="*/ 725957 h 1447571"/>
                <a:gd name="connsiteX22540" fmla="*/ 1510483 w 2566912"/>
                <a:gd name="connsiteY22540" fmla="*/ 730815 h 1447571"/>
                <a:gd name="connsiteX22541" fmla="*/ 1510006 w 2566912"/>
                <a:gd name="connsiteY22541" fmla="*/ 730910 h 1447571"/>
                <a:gd name="connsiteX22542" fmla="*/ 1507720 w 2566912"/>
                <a:gd name="connsiteY22542" fmla="*/ 732149 h 1447571"/>
                <a:gd name="connsiteX22543" fmla="*/ 1508292 w 2566912"/>
                <a:gd name="connsiteY22543" fmla="*/ 733482 h 1447571"/>
                <a:gd name="connsiteX22544" fmla="*/ 1510101 w 2566912"/>
                <a:gd name="connsiteY22544" fmla="*/ 737292 h 1447571"/>
                <a:gd name="connsiteX22545" fmla="*/ 1509911 w 2566912"/>
                <a:gd name="connsiteY22545" fmla="*/ 737387 h 1447571"/>
                <a:gd name="connsiteX22546" fmla="*/ 1503148 w 2566912"/>
                <a:gd name="connsiteY22546" fmla="*/ 739102 h 1447571"/>
                <a:gd name="connsiteX22547" fmla="*/ 1501339 w 2566912"/>
                <a:gd name="connsiteY22547" fmla="*/ 742912 h 1447571"/>
                <a:gd name="connsiteX22548" fmla="*/ 1500767 w 2566912"/>
                <a:gd name="connsiteY22548" fmla="*/ 743388 h 1447571"/>
                <a:gd name="connsiteX22549" fmla="*/ 1450380 w 2566912"/>
                <a:gd name="connsiteY22549" fmla="*/ 744150 h 1447571"/>
                <a:gd name="connsiteX22550" fmla="*/ 1452190 w 2566912"/>
                <a:gd name="connsiteY22550" fmla="*/ 671665 h 1447571"/>
                <a:gd name="connsiteX22551" fmla="*/ 1452666 w 2566912"/>
                <a:gd name="connsiteY22551" fmla="*/ 668903 h 1447571"/>
                <a:gd name="connsiteX22552" fmla="*/ 1452475 w 2566912"/>
                <a:gd name="connsiteY22552" fmla="*/ 666521 h 1447571"/>
                <a:gd name="connsiteX22553" fmla="*/ 1452190 w 2566912"/>
                <a:gd name="connsiteY22553" fmla="*/ 665474 h 1447571"/>
                <a:gd name="connsiteX22554" fmla="*/ 1453237 w 2566912"/>
                <a:gd name="connsiteY22554" fmla="*/ 663759 h 1447571"/>
                <a:gd name="connsiteX22555" fmla="*/ 1491814 w 2566912"/>
                <a:gd name="connsiteY22555" fmla="*/ 755294 h 1447571"/>
                <a:gd name="connsiteX22556" fmla="*/ 1492861 w 2566912"/>
                <a:gd name="connsiteY22556" fmla="*/ 762343 h 1447571"/>
                <a:gd name="connsiteX22557" fmla="*/ 1492480 w 2566912"/>
                <a:gd name="connsiteY22557" fmla="*/ 767772 h 1447571"/>
                <a:gd name="connsiteX22558" fmla="*/ 1492671 w 2566912"/>
                <a:gd name="connsiteY22558" fmla="*/ 769010 h 1447571"/>
                <a:gd name="connsiteX22559" fmla="*/ 1494480 w 2566912"/>
                <a:gd name="connsiteY22559" fmla="*/ 777107 h 1447571"/>
                <a:gd name="connsiteX22560" fmla="*/ 1497719 w 2566912"/>
                <a:gd name="connsiteY22560" fmla="*/ 779964 h 1447571"/>
                <a:gd name="connsiteX22561" fmla="*/ 1500291 w 2566912"/>
                <a:gd name="connsiteY22561" fmla="*/ 779297 h 1447571"/>
                <a:gd name="connsiteX22562" fmla="*/ 1505530 w 2566912"/>
                <a:gd name="connsiteY22562" fmla="*/ 772058 h 1447571"/>
                <a:gd name="connsiteX22563" fmla="*/ 1507625 w 2566912"/>
                <a:gd name="connsiteY22563" fmla="*/ 768915 h 1447571"/>
                <a:gd name="connsiteX22564" fmla="*/ 1516198 w 2566912"/>
                <a:gd name="connsiteY22564" fmla="*/ 765486 h 1447571"/>
                <a:gd name="connsiteX22565" fmla="*/ 1518483 w 2566912"/>
                <a:gd name="connsiteY22565" fmla="*/ 775201 h 1447571"/>
                <a:gd name="connsiteX22566" fmla="*/ 1521151 w 2566912"/>
                <a:gd name="connsiteY22566" fmla="*/ 780536 h 1447571"/>
                <a:gd name="connsiteX22567" fmla="*/ 1521246 w 2566912"/>
                <a:gd name="connsiteY22567" fmla="*/ 783298 h 1447571"/>
                <a:gd name="connsiteX22568" fmla="*/ 1519341 w 2566912"/>
                <a:gd name="connsiteY22568" fmla="*/ 785012 h 1447571"/>
                <a:gd name="connsiteX22569" fmla="*/ 1516484 w 2566912"/>
                <a:gd name="connsiteY22569" fmla="*/ 787774 h 1447571"/>
                <a:gd name="connsiteX22570" fmla="*/ 1514674 w 2566912"/>
                <a:gd name="connsiteY22570" fmla="*/ 790346 h 1447571"/>
                <a:gd name="connsiteX22571" fmla="*/ 1514007 w 2566912"/>
                <a:gd name="connsiteY22571" fmla="*/ 790822 h 1447571"/>
                <a:gd name="connsiteX22572" fmla="*/ 1511149 w 2566912"/>
                <a:gd name="connsiteY22572" fmla="*/ 794251 h 1447571"/>
                <a:gd name="connsiteX22573" fmla="*/ 1511816 w 2566912"/>
                <a:gd name="connsiteY22573" fmla="*/ 795490 h 1447571"/>
                <a:gd name="connsiteX22574" fmla="*/ 1509721 w 2566912"/>
                <a:gd name="connsiteY22574" fmla="*/ 798157 h 1447571"/>
                <a:gd name="connsiteX22575" fmla="*/ 1506768 w 2566912"/>
                <a:gd name="connsiteY22575" fmla="*/ 801681 h 1447571"/>
                <a:gd name="connsiteX22576" fmla="*/ 1506292 w 2566912"/>
                <a:gd name="connsiteY22576" fmla="*/ 802253 h 1447571"/>
                <a:gd name="connsiteX22577" fmla="*/ 1504672 w 2566912"/>
                <a:gd name="connsiteY22577" fmla="*/ 806062 h 1447571"/>
                <a:gd name="connsiteX22578" fmla="*/ 1507339 w 2566912"/>
                <a:gd name="connsiteY22578" fmla="*/ 813873 h 1447571"/>
                <a:gd name="connsiteX22579" fmla="*/ 1508578 w 2566912"/>
                <a:gd name="connsiteY22579" fmla="*/ 817207 h 1447571"/>
                <a:gd name="connsiteX22580" fmla="*/ 1509054 w 2566912"/>
                <a:gd name="connsiteY22580" fmla="*/ 819016 h 1447571"/>
                <a:gd name="connsiteX22581" fmla="*/ 1510673 w 2566912"/>
                <a:gd name="connsiteY22581" fmla="*/ 825493 h 1447571"/>
                <a:gd name="connsiteX22582" fmla="*/ 1508482 w 2566912"/>
                <a:gd name="connsiteY22582" fmla="*/ 825208 h 1447571"/>
                <a:gd name="connsiteX22583" fmla="*/ 1510006 w 2566912"/>
                <a:gd name="connsiteY22583" fmla="*/ 829875 h 1447571"/>
                <a:gd name="connsiteX22584" fmla="*/ 1510006 w 2566912"/>
                <a:gd name="connsiteY22584" fmla="*/ 829970 h 1447571"/>
                <a:gd name="connsiteX22585" fmla="*/ 1507911 w 2566912"/>
                <a:gd name="connsiteY22585" fmla="*/ 833209 h 1447571"/>
                <a:gd name="connsiteX22586" fmla="*/ 1507339 w 2566912"/>
                <a:gd name="connsiteY22586" fmla="*/ 834352 h 1447571"/>
                <a:gd name="connsiteX22587" fmla="*/ 1506387 w 2566912"/>
                <a:gd name="connsiteY22587" fmla="*/ 836638 h 1447571"/>
                <a:gd name="connsiteX22588" fmla="*/ 1504958 w 2566912"/>
                <a:gd name="connsiteY22588" fmla="*/ 839971 h 1447571"/>
                <a:gd name="connsiteX22589" fmla="*/ 1503720 w 2566912"/>
                <a:gd name="connsiteY22589" fmla="*/ 842734 h 1447571"/>
                <a:gd name="connsiteX22590" fmla="*/ 1502291 w 2566912"/>
                <a:gd name="connsiteY22590" fmla="*/ 845782 h 1447571"/>
                <a:gd name="connsiteX22591" fmla="*/ 1497052 w 2566912"/>
                <a:gd name="connsiteY22591" fmla="*/ 847020 h 1447571"/>
                <a:gd name="connsiteX22592" fmla="*/ 1496671 w 2566912"/>
                <a:gd name="connsiteY22592" fmla="*/ 847020 h 1447571"/>
                <a:gd name="connsiteX22593" fmla="*/ 1495814 w 2566912"/>
                <a:gd name="connsiteY22593" fmla="*/ 847020 h 1447571"/>
                <a:gd name="connsiteX22594" fmla="*/ 1489813 w 2566912"/>
                <a:gd name="connsiteY22594" fmla="*/ 842162 h 1447571"/>
                <a:gd name="connsiteX22595" fmla="*/ 1486384 w 2566912"/>
                <a:gd name="connsiteY22595" fmla="*/ 841972 h 1447571"/>
                <a:gd name="connsiteX22596" fmla="*/ 1486289 w 2566912"/>
                <a:gd name="connsiteY22596" fmla="*/ 842067 h 1447571"/>
                <a:gd name="connsiteX22597" fmla="*/ 1484194 w 2566912"/>
                <a:gd name="connsiteY22597" fmla="*/ 843877 h 1447571"/>
                <a:gd name="connsiteX22598" fmla="*/ 1480669 w 2566912"/>
                <a:gd name="connsiteY22598" fmla="*/ 847211 h 1447571"/>
                <a:gd name="connsiteX22599" fmla="*/ 1475526 w 2566912"/>
                <a:gd name="connsiteY22599" fmla="*/ 847211 h 1447571"/>
                <a:gd name="connsiteX22600" fmla="*/ 1472668 w 2566912"/>
                <a:gd name="connsiteY22600" fmla="*/ 848449 h 1447571"/>
                <a:gd name="connsiteX22601" fmla="*/ 1469049 w 2566912"/>
                <a:gd name="connsiteY22601" fmla="*/ 849116 h 1447571"/>
                <a:gd name="connsiteX22602" fmla="*/ 1466477 w 2566912"/>
                <a:gd name="connsiteY22602" fmla="*/ 848068 h 1447571"/>
                <a:gd name="connsiteX22603" fmla="*/ 1466287 w 2566912"/>
                <a:gd name="connsiteY22603" fmla="*/ 848068 h 1447571"/>
                <a:gd name="connsiteX22604" fmla="*/ 1460190 w 2566912"/>
                <a:gd name="connsiteY22604" fmla="*/ 847877 h 1447571"/>
                <a:gd name="connsiteX22605" fmla="*/ 1458667 w 2566912"/>
                <a:gd name="connsiteY22605" fmla="*/ 846544 h 1447571"/>
                <a:gd name="connsiteX22606" fmla="*/ 1456857 w 2566912"/>
                <a:gd name="connsiteY22606" fmla="*/ 839495 h 1447571"/>
                <a:gd name="connsiteX22607" fmla="*/ 1453714 w 2566912"/>
                <a:gd name="connsiteY22607" fmla="*/ 838257 h 1447571"/>
                <a:gd name="connsiteX22608" fmla="*/ 1453333 w 2566912"/>
                <a:gd name="connsiteY22608" fmla="*/ 838257 h 1447571"/>
                <a:gd name="connsiteX22609" fmla="*/ 1447617 w 2566912"/>
                <a:gd name="connsiteY22609" fmla="*/ 839209 h 1447571"/>
                <a:gd name="connsiteX22610" fmla="*/ 1444665 w 2566912"/>
                <a:gd name="connsiteY22610" fmla="*/ 848830 h 1447571"/>
                <a:gd name="connsiteX22611" fmla="*/ 1442093 w 2566912"/>
                <a:gd name="connsiteY22611" fmla="*/ 852449 h 1447571"/>
                <a:gd name="connsiteX22612" fmla="*/ 1438474 w 2566912"/>
                <a:gd name="connsiteY22612" fmla="*/ 850163 h 1447571"/>
                <a:gd name="connsiteX22613" fmla="*/ 1442379 w 2566912"/>
                <a:gd name="connsiteY22613" fmla="*/ 844162 h 1447571"/>
                <a:gd name="connsiteX22614" fmla="*/ 1432187 w 2566912"/>
                <a:gd name="connsiteY22614" fmla="*/ 835876 h 1447571"/>
                <a:gd name="connsiteX22615" fmla="*/ 1432758 w 2566912"/>
                <a:gd name="connsiteY22615" fmla="*/ 833495 h 1447571"/>
                <a:gd name="connsiteX22616" fmla="*/ 1430853 w 2566912"/>
                <a:gd name="connsiteY22616" fmla="*/ 828351 h 1447571"/>
                <a:gd name="connsiteX22617" fmla="*/ 1429996 w 2566912"/>
                <a:gd name="connsiteY22617" fmla="*/ 826541 h 1447571"/>
                <a:gd name="connsiteX22618" fmla="*/ 1430282 w 2566912"/>
                <a:gd name="connsiteY22618" fmla="*/ 820445 h 1447571"/>
                <a:gd name="connsiteX22619" fmla="*/ 1430377 w 2566912"/>
                <a:gd name="connsiteY22619" fmla="*/ 820064 h 1447571"/>
                <a:gd name="connsiteX22620" fmla="*/ 1426377 w 2566912"/>
                <a:gd name="connsiteY22620" fmla="*/ 818921 h 1447571"/>
                <a:gd name="connsiteX22621" fmla="*/ 1428472 w 2566912"/>
                <a:gd name="connsiteY22621" fmla="*/ 815207 h 1447571"/>
                <a:gd name="connsiteX22622" fmla="*/ 1429139 w 2566912"/>
                <a:gd name="connsiteY22622" fmla="*/ 810349 h 1447571"/>
                <a:gd name="connsiteX22623" fmla="*/ 1429139 w 2566912"/>
                <a:gd name="connsiteY22623" fmla="*/ 809015 h 1447571"/>
                <a:gd name="connsiteX22624" fmla="*/ 1430949 w 2566912"/>
                <a:gd name="connsiteY22624" fmla="*/ 806443 h 1447571"/>
                <a:gd name="connsiteX22625" fmla="*/ 1431520 w 2566912"/>
                <a:gd name="connsiteY22625" fmla="*/ 805872 h 1447571"/>
                <a:gd name="connsiteX22626" fmla="*/ 1434283 w 2566912"/>
                <a:gd name="connsiteY22626" fmla="*/ 803015 h 1447571"/>
                <a:gd name="connsiteX22627" fmla="*/ 1434378 w 2566912"/>
                <a:gd name="connsiteY22627" fmla="*/ 802919 h 1447571"/>
                <a:gd name="connsiteX22628" fmla="*/ 1435426 w 2566912"/>
                <a:gd name="connsiteY22628" fmla="*/ 799109 h 1447571"/>
                <a:gd name="connsiteX22629" fmla="*/ 1441521 w 2566912"/>
                <a:gd name="connsiteY22629" fmla="*/ 798728 h 1447571"/>
                <a:gd name="connsiteX22630" fmla="*/ 1442188 w 2566912"/>
                <a:gd name="connsiteY22630" fmla="*/ 763581 h 1447571"/>
                <a:gd name="connsiteX22631" fmla="*/ 1450475 w 2566912"/>
                <a:gd name="connsiteY22631" fmla="*/ 763391 h 1447571"/>
                <a:gd name="connsiteX22632" fmla="*/ 1450952 w 2566912"/>
                <a:gd name="connsiteY22632" fmla="*/ 745103 h 1447571"/>
                <a:gd name="connsiteX22633" fmla="*/ 1500386 w 2566912"/>
                <a:gd name="connsiteY22633" fmla="*/ 744341 h 1447571"/>
                <a:gd name="connsiteX22634" fmla="*/ 1493433 w 2566912"/>
                <a:gd name="connsiteY22634" fmla="*/ 751294 h 1447571"/>
                <a:gd name="connsiteX22635" fmla="*/ 1492957 w 2566912"/>
                <a:gd name="connsiteY22635" fmla="*/ 752151 h 1447571"/>
                <a:gd name="connsiteX22636" fmla="*/ 1491814 w 2566912"/>
                <a:gd name="connsiteY22636" fmla="*/ 755294 h 1447571"/>
                <a:gd name="connsiteX22637" fmla="*/ 1518198 w 2566912"/>
                <a:gd name="connsiteY22637" fmla="*/ 818350 h 1447571"/>
                <a:gd name="connsiteX22638" fmla="*/ 1521912 w 2566912"/>
                <a:gd name="connsiteY22638" fmla="*/ 820541 h 1447571"/>
                <a:gd name="connsiteX22639" fmla="*/ 1522579 w 2566912"/>
                <a:gd name="connsiteY22639" fmla="*/ 821493 h 1447571"/>
                <a:gd name="connsiteX22640" fmla="*/ 1527913 w 2566912"/>
                <a:gd name="connsiteY22640" fmla="*/ 829970 h 1447571"/>
                <a:gd name="connsiteX22641" fmla="*/ 1529151 w 2566912"/>
                <a:gd name="connsiteY22641" fmla="*/ 833971 h 1447571"/>
                <a:gd name="connsiteX22642" fmla="*/ 1525627 w 2566912"/>
                <a:gd name="connsiteY22642" fmla="*/ 836542 h 1447571"/>
                <a:gd name="connsiteX22643" fmla="*/ 1524389 w 2566912"/>
                <a:gd name="connsiteY22643" fmla="*/ 843782 h 1447571"/>
                <a:gd name="connsiteX22644" fmla="*/ 1522674 w 2566912"/>
                <a:gd name="connsiteY22644" fmla="*/ 841972 h 1447571"/>
                <a:gd name="connsiteX22645" fmla="*/ 1522198 w 2566912"/>
                <a:gd name="connsiteY22645" fmla="*/ 838543 h 1447571"/>
                <a:gd name="connsiteX22646" fmla="*/ 1518769 w 2566912"/>
                <a:gd name="connsiteY22646" fmla="*/ 837114 h 1447571"/>
                <a:gd name="connsiteX22647" fmla="*/ 1516484 w 2566912"/>
                <a:gd name="connsiteY22647" fmla="*/ 836733 h 1447571"/>
                <a:gd name="connsiteX22648" fmla="*/ 1515055 w 2566912"/>
                <a:gd name="connsiteY22648" fmla="*/ 831304 h 1447571"/>
                <a:gd name="connsiteX22649" fmla="*/ 1515150 w 2566912"/>
                <a:gd name="connsiteY22649" fmla="*/ 826541 h 1447571"/>
                <a:gd name="connsiteX22650" fmla="*/ 1515150 w 2566912"/>
                <a:gd name="connsiteY22650" fmla="*/ 826160 h 1447571"/>
                <a:gd name="connsiteX22651" fmla="*/ 1511435 w 2566912"/>
                <a:gd name="connsiteY22651" fmla="*/ 825684 h 1447571"/>
                <a:gd name="connsiteX22652" fmla="*/ 1509816 w 2566912"/>
                <a:gd name="connsiteY22652" fmla="*/ 818826 h 1447571"/>
                <a:gd name="connsiteX22653" fmla="*/ 1509340 w 2566912"/>
                <a:gd name="connsiteY22653" fmla="*/ 817016 h 1447571"/>
                <a:gd name="connsiteX22654" fmla="*/ 1508102 w 2566912"/>
                <a:gd name="connsiteY22654" fmla="*/ 813587 h 1447571"/>
                <a:gd name="connsiteX22655" fmla="*/ 1505434 w 2566912"/>
                <a:gd name="connsiteY22655" fmla="*/ 805967 h 1447571"/>
                <a:gd name="connsiteX22656" fmla="*/ 1506863 w 2566912"/>
                <a:gd name="connsiteY22656" fmla="*/ 802729 h 1447571"/>
                <a:gd name="connsiteX22657" fmla="*/ 1507339 w 2566912"/>
                <a:gd name="connsiteY22657" fmla="*/ 802157 h 1447571"/>
                <a:gd name="connsiteX22658" fmla="*/ 1510292 w 2566912"/>
                <a:gd name="connsiteY22658" fmla="*/ 798728 h 1447571"/>
                <a:gd name="connsiteX22659" fmla="*/ 1512197 w 2566912"/>
                <a:gd name="connsiteY22659" fmla="*/ 796347 h 1447571"/>
                <a:gd name="connsiteX22660" fmla="*/ 1512578 w 2566912"/>
                <a:gd name="connsiteY22660" fmla="*/ 797014 h 1447571"/>
                <a:gd name="connsiteX22661" fmla="*/ 1514959 w 2566912"/>
                <a:gd name="connsiteY22661" fmla="*/ 801205 h 1447571"/>
                <a:gd name="connsiteX22662" fmla="*/ 1515340 w 2566912"/>
                <a:gd name="connsiteY22662" fmla="*/ 806253 h 1447571"/>
                <a:gd name="connsiteX22663" fmla="*/ 1515817 w 2566912"/>
                <a:gd name="connsiteY22663" fmla="*/ 810158 h 1447571"/>
                <a:gd name="connsiteX22664" fmla="*/ 1515912 w 2566912"/>
                <a:gd name="connsiteY22664" fmla="*/ 810253 h 1447571"/>
                <a:gd name="connsiteX22665" fmla="*/ 1517055 w 2566912"/>
                <a:gd name="connsiteY22665" fmla="*/ 813206 h 1447571"/>
                <a:gd name="connsiteX22666" fmla="*/ 1518198 w 2566912"/>
                <a:gd name="connsiteY22666" fmla="*/ 818350 h 1447571"/>
                <a:gd name="connsiteX22667" fmla="*/ 1551440 w 2566912"/>
                <a:gd name="connsiteY22667" fmla="*/ 821588 h 1447571"/>
                <a:gd name="connsiteX22668" fmla="*/ 1550773 w 2566912"/>
                <a:gd name="connsiteY22668" fmla="*/ 822160 h 1447571"/>
                <a:gd name="connsiteX22669" fmla="*/ 1549821 w 2566912"/>
                <a:gd name="connsiteY22669" fmla="*/ 826827 h 1447571"/>
                <a:gd name="connsiteX22670" fmla="*/ 1549726 w 2566912"/>
                <a:gd name="connsiteY22670" fmla="*/ 826922 h 1447571"/>
                <a:gd name="connsiteX22671" fmla="*/ 1549249 w 2566912"/>
                <a:gd name="connsiteY22671" fmla="*/ 831970 h 1447571"/>
                <a:gd name="connsiteX22672" fmla="*/ 1549154 w 2566912"/>
                <a:gd name="connsiteY22672" fmla="*/ 833875 h 1447571"/>
                <a:gd name="connsiteX22673" fmla="*/ 1546963 w 2566912"/>
                <a:gd name="connsiteY22673" fmla="*/ 839781 h 1447571"/>
                <a:gd name="connsiteX22674" fmla="*/ 1540582 w 2566912"/>
                <a:gd name="connsiteY22674" fmla="*/ 845210 h 1447571"/>
                <a:gd name="connsiteX22675" fmla="*/ 1533914 w 2566912"/>
                <a:gd name="connsiteY22675" fmla="*/ 841876 h 1447571"/>
                <a:gd name="connsiteX22676" fmla="*/ 1530294 w 2566912"/>
                <a:gd name="connsiteY22676" fmla="*/ 834257 h 1447571"/>
                <a:gd name="connsiteX22677" fmla="*/ 1530485 w 2566912"/>
                <a:gd name="connsiteY22677" fmla="*/ 834161 h 1447571"/>
                <a:gd name="connsiteX22678" fmla="*/ 1531343 w 2566912"/>
                <a:gd name="connsiteY22678" fmla="*/ 833780 h 1447571"/>
                <a:gd name="connsiteX22679" fmla="*/ 1533247 w 2566912"/>
                <a:gd name="connsiteY22679" fmla="*/ 826827 h 1447571"/>
                <a:gd name="connsiteX22680" fmla="*/ 1533533 w 2566912"/>
                <a:gd name="connsiteY22680" fmla="*/ 825208 h 1447571"/>
                <a:gd name="connsiteX22681" fmla="*/ 1538962 w 2566912"/>
                <a:gd name="connsiteY22681" fmla="*/ 819207 h 1447571"/>
                <a:gd name="connsiteX22682" fmla="*/ 1540010 w 2566912"/>
                <a:gd name="connsiteY22682" fmla="*/ 818159 h 1447571"/>
                <a:gd name="connsiteX22683" fmla="*/ 1540391 w 2566912"/>
                <a:gd name="connsiteY22683" fmla="*/ 817778 h 1447571"/>
                <a:gd name="connsiteX22684" fmla="*/ 1542963 w 2566912"/>
                <a:gd name="connsiteY22684" fmla="*/ 814445 h 1447571"/>
                <a:gd name="connsiteX22685" fmla="*/ 1543344 w 2566912"/>
                <a:gd name="connsiteY22685" fmla="*/ 806539 h 1447571"/>
                <a:gd name="connsiteX22686" fmla="*/ 1548868 w 2566912"/>
                <a:gd name="connsiteY22686" fmla="*/ 807110 h 1447571"/>
                <a:gd name="connsiteX22687" fmla="*/ 1550869 w 2566912"/>
                <a:gd name="connsiteY22687" fmla="*/ 806253 h 1447571"/>
                <a:gd name="connsiteX22688" fmla="*/ 1553631 w 2566912"/>
                <a:gd name="connsiteY22688" fmla="*/ 805110 h 1447571"/>
                <a:gd name="connsiteX22689" fmla="*/ 1556012 w 2566912"/>
                <a:gd name="connsiteY22689" fmla="*/ 805396 h 1447571"/>
                <a:gd name="connsiteX22690" fmla="*/ 1558203 w 2566912"/>
                <a:gd name="connsiteY22690" fmla="*/ 805682 h 1447571"/>
                <a:gd name="connsiteX22691" fmla="*/ 1559251 w 2566912"/>
                <a:gd name="connsiteY22691" fmla="*/ 805682 h 1447571"/>
                <a:gd name="connsiteX22692" fmla="*/ 1562680 w 2566912"/>
                <a:gd name="connsiteY22692" fmla="*/ 805682 h 1447571"/>
                <a:gd name="connsiteX22693" fmla="*/ 1566013 w 2566912"/>
                <a:gd name="connsiteY22693" fmla="*/ 806539 h 1447571"/>
                <a:gd name="connsiteX22694" fmla="*/ 1566299 w 2566912"/>
                <a:gd name="connsiteY22694" fmla="*/ 807015 h 1447571"/>
                <a:gd name="connsiteX22695" fmla="*/ 1569061 w 2566912"/>
                <a:gd name="connsiteY22695" fmla="*/ 810634 h 1447571"/>
                <a:gd name="connsiteX22696" fmla="*/ 1572205 w 2566912"/>
                <a:gd name="connsiteY22696" fmla="*/ 811682 h 1447571"/>
                <a:gd name="connsiteX22697" fmla="*/ 1575729 w 2566912"/>
                <a:gd name="connsiteY22697" fmla="*/ 812825 h 1447571"/>
                <a:gd name="connsiteX22698" fmla="*/ 1577824 w 2566912"/>
                <a:gd name="connsiteY22698" fmla="*/ 814730 h 1447571"/>
                <a:gd name="connsiteX22699" fmla="*/ 1583253 w 2566912"/>
                <a:gd name="connsiteY22699" fmla="*/ 819016 h 1447571"/>
                <a:gd name="connsiteX22700" fmla="*/ 1586301 w 2566912"/>
                <a:gd name="connsiteY22700" fmla="*/ 820541 h 1447571"/>
                <a:gd name="connsiteX22701" fmla="*/ 1586968 w 2566912"/>
                <a:gd name="connsiteY22701" fmla="*/ 820921 h 1447571"/>
                <a:gd name="connsiteX22702" fmla="*/ 1588969 w 2566912"/>
                <a:gd name="connsiteY22702" fmla="*/ 822826 h 1447571"/>
                <a:gd name="connsiteX22703" fmla="*/ 1587826 w 2566912"/>
                <a:gd name="connsiteY22703" fmla="*/ 823684 h 1447571"/>
                <a:gd name="connsiteX22704" fmla="*/ 1585540 w 2566912"/>
                <a:gd name="connsiteY22704" fmla="*/ 826255 h 1447571"/>
                <a:gd name="connsiteX22705" fmla="*/ 1585444 w 2566912"/>
                <a:gd name="connsiteY22705" fmla="*/ 826351 h 1447571"/>
                <a:gd name="connsiteX22706" fmla="*/ 1584111 w 2566912"/>
                <a:gd name="connsiteY22706" fmla="*/ 829780 h 1447571"/>
                <a:gd name="connsiteX22707" fmla="*/ 1583825 w 2566912"/>
                <a:gd name="connsiteY22707" fmla="*/ 833780 h 1447571"/>
                <a:gd name="connsiteX22708" fmla="*/ 1583825 w 2566912"/>
                <a:gd name="connsiteY22708" fmla="*/ 834066 h 1447571"/>
                <a:gd name="connsiteX22709" fmla="*/ 1584111 w 2566912"/>
                <a:gd name="connsiteY22709" fmla="*/ 834161 h 1447571"/>
                <a:gd name="connsiteX22710" fmla="*/ 1587921 w 2566912"/>
                <a:gd name="connsiteY22710" fmla="*/ 835018 h 1447571"/>
                <a:gd name="connsiteX22711" fmla="*/ 1590016 w 2566912"/>
                <a:gd name="connsiteY22711" fmla="*/ 834828 h 1447571"/>
                <a:gd name="connsiteX22712" fmla="*/ 1592874 w 2566912"/>
                <a:gd name="connsiteY22712" fmla="*/ 834637 h 1447571"/>
                <a:gd name="connsiteX22713" fmla="*/ 1594874 w 2566912"/>
                <a:gd name="connsiteY22713" fmla="*/ 834733 h 1447571"/>
                <a:gd name="connsiteX22714" fmla="*/ 1595826 w 2566912"/>
                <a:gd name="connsiteY22714" fmla="*/ 839400 h 1447571"/>
                <a:gd name="connsiteX22715" fmla="*/ 1597446 w 2566912"/>
                <a:gd name="connsiteY22715" fmla="*/ 841781 h 1447571"/>
                <a:gd name="connsiteX22716" fmla="*/ 1600970 w 2566912"/>
                <a:gd name="connsiteY22716" fmla="*/ 846639 h 1447571"/>
                <a:gd name="connsiteX22717" fmla="*/ 1603352 w 2566912"/>
                <a:gd name="connsiteY22717" fmla="*/ 848068 h 1447571"/>
                <a:gd name="connsiteX22718" fmla="*/ 1604971 w 2566912"/>
                <a:gd name="connsiteY22718" fmla="*/ 849020 h 1447571"/>
                <a:gd name="connsiteX22719" fmla="*/ 1608209 w 2566912"/>
                <a:gd name="connsiteY22719" fmla="*/ 850925 h 1447571"/>
                <a:gd name="connsiteX22720" fmla="*/ 1612781 w 2566912"/>
                <a:gd name="connsiteY22720" fmla="*/ 853687 h 1447571"/>
                <a:gd name="connsiteX22721" fmla="*/ 1623544 w 2566912"/>
                <a:gd name="connsiteY22721" fmla="*/ 857021 h 1447571"/>
                <a:gd name="connsiteX22722" fmla="*/ 1632974 w 2566912"/>
                <a:gd name="connsiteY22722" fmla="*/ 857974 h 1447571"/>
                <a:gd name="connsiteX22723" fmla="*/ 1606590 w 2566912"/>
                <a:gd name="connsiteY22723" fmla="*/ 883691 h 1447571"/>
                <a:gd name="connsiteX22724" fmla="*/ 1596589 w 2566912"/>
                <a:gd name="connsiteY22724" fmla="*/ 885025 h 1447571"/>
                <a:gd name="connsiteX22725" fmla="*/ 1592684 w 2566912"/>
                <a:gd name="connsiteY22725" fmla="*/ 890454 h 1447571"/>
                <a:gd name="connsiteX22726" fmla="*/ 1586206 w 2566912"/>
                <a:gd name="connsiteY22726" fmla="*/ 891883 h 1447571"/>
                <a:gd name="connsiteX22727" fmla="*/ 1582206 w 2566912"/>
                <a:gd name="connsiteY22727" fmla="*/ 891692 h 1447571"/>
                <a:gd name="connsiteX22728" fmla="*/ 1579158 w 2566912"/>
                <a:gd name="connsiteY22728" fmla="*/ 891502 h 1447571"/>
                <a:gd name="connsiteX22729" fmla="*/ 1569252 w 2566912"/>
                <a:gd name="connsiteY22729" fmla="*/ 892930 h 1447571"/>
                <a:gd name="connsiteX22730" fmla="*/ 1564013 w 2566912"/>
                <a:gd name="connsiteY22730" fmla="*/ 896074 h 1447571"/>
                <a:gd name="connsiteX22731" fmla="*/ 1562394 w 2566912"/>
                <a:gd name="connsiteY22731" fmla="*/ 896169 h 1447571"/>
                <a:gd name="connsiteX22732" fmla="*/ 1558012 w 2566912"/>
                <a:gd name="connsiteY22732" fmla="*/ 896169 h 1447571"/>
                <a:gd name="connsiteX22733" fmla="*/ 1543915 w 2566912"/>
                <a:gd name="connsiteY22733" fmla="*/ 886168 h 1447571"/>
                <a:gd name="connsiteX22734" fmla="*/ 1540582 w 2566912"/>
                <a:gd name="connsiteY22734" fmla="*/ 885120 h 1447571"/>
                <a:gd name="connsiteX22735" fmla="*/ 1535152 w 2566912"/>
                <a:gd name="connsiteY22735" fmla="*/ 884929 h 1447571"/>
                <a:gd name="connsiteX22736" fmla="*/ 1533057 w 2566912"/>
                <a:gd name="connsiteY22736" fmla="*/ 878167 h 1447571"/>
                <a:gd name="connsiteX22737" fmla="*/ 1528961 w 2566912"/>
                <a:gd name="connsiteY22737" fmla="*/ 875119 h 1447571"/>
                <a:gd name="connsiteX22738" fmla="*/ 1528199 w 2566912"/>
                <a:gd name="connsiteY22738" fmla="*/ 874642 h 1447571"/>
                <a:gd name="connsiteX22739" fmla="*/ 1527723 w 2566912"/>
                <a:gd name="connsiteY22739" fmla="*/ 869785 h 1447571"/>
                <a:gd name="connsiteX22740" fmla="*/ 1524865 w 2566912"/>
                <a:gd name="connsiteY22740" fmla="*/ 867213 h 1447571"/>
                <a:gd name="connsiteX22741" fmla="*/ 1523532 w 2566912"/>
                <a:gd name="connsiteY22741" fmla="*/ 866356 h 1447571"/>
                <a:gd name="connsiteX22742" fmla="*/ 1522484 w 2566912"/>
                <a:gd name="connsiteY22742" fmla="*/ 865403 h 1447571"/>
                <a:gd name="connsiteX22743" fmla="*/ 1519150 w 2566912"/>
                <a:gd name="connsiteY22743" fmla="*/ 862070 h 1447571"/>
                <a:gd name="connsiteX22744" fmla="*/ 1514388 w 2566912"/>
                <a:gd name="connsiteY22744" fmla="*/ 860641 h 1447571"/>
                <a:gd name="connsiteX22745" fmla="*/ 1514674 w 2566912"/>
                <a:gd name="connsiteY22745" fmla="*/ 856926 h 1447571"/>
                <a:gd name="connsiteX22746" fmla="*/ 1518388 w 2566912"/>
                <a:gd name="connsiteY22746" fmla="*/ 856164 h 1447571"/>
                <a:gd name="connsiteX22747" fmla="*/ 1522674 w 2566912"/>
                <a:gd name="connsiteY22747" fmla="*/ 853878 h 1447571"/>
                <a:gd name="connsiteX22748" fmla="*/ 1524960 w 2566912"/>
                <a:gd name="connsiteY22748" fmla="*/ 845305 h 1447571"/>
                <a:gd name="connsiteX22749" fmla="*/ 1526389 w 2566912"/>
                <a:gd name="connsiteY22749" fmla="*/ 836924 h 1447571"/>
                <a:gd name="connsiteX22750" fmla="*/ 1529342 w 2566912"/>
                <a:gd name="connsiteY22750" fmla="*/ 834828 h 1447571"/>
                <a:gd name="connsiteX22751" fmla="*/ 1533057 w 2566912"/>
                <a:gd name="connsiteY22751" fmla="*/ 842543 h 1447571"/>
                <a:gd name="connsiteX22752" fmla="*/ 1539724 w 2566912"/>
                <a:gd name="connsiteY22752" fmla="*/ 846258 h 1447571"/>
                <a:gd name="connsiteX22753" fmla="*/ 1540677 w 2566912"/>
                <a:gd name="connsiteY22753" fmla="*/ 846163 h 1447571"/>
                <a:gd name="connsiteX22754" fmla="*/ 1547630 w 2566912"/>
                <a:gd name="connsiteY22754" fmla="*/ 840353 h 1447571"/>
                <a:gd name="connsiteX22755" fmla="*/ 1550011 w 2566912"/>
                <a:gd name="connsiteY22755" fmla="*/ 834066 h 1447571"/>
                <a:gd name="connsiteX22756" fmla="*/ 1550107 w 2566912"/>
                <a:gd name="connsiteY22756" fmla="*/ 832161 h 1447571"/>
                <a:gd name="connsiteX22757" fmla="*/ 1550393 w 2566912"/>
                <a:gd name="connsiteY22757" fmla="*/ 827589 h 1447571"/>
                <a:gd name="connsiteX22758" fmla="*/ 1550487 w 2566912"/>
                <a:gd name="connsiteY22758" fmla="*/ 827494 h 1447571"/>
                <a:gd name="connsiteX22759" fmla="*/ 1551440 w 2566912"/>
                <a:gd name="connsiteY22759" fmla="*/ 821588 h 1447571"/>
                <a:gd name="connsiteX22760" fmla="*/ 1516102 w 2566912"/>
                <a:gd name="connsiteY22760" fmla="*/ 939984 h 1447571"/>
                <a:gd name="connsiteX22761" fmla="*/ 1516769 w 2566912"/>
                <a:gd name="connsiteY22761" fmla="*/ 940365 h 1447571"/>
                <a:gd name="connsiteX22762" fmla="*/ 1512197 w 2566912"/>
                <a:gd name="connsiteY22762" fmla="*/ 941794 h 1447571"/>
                <a:gd name="connsiteX22763" fmla="*/ 1508958 w 2566912"/>
                <a:gd name="connsiteY22763" fmla="*/ 940841 h 1447571"/>
                <a:gd name="connsiteX22764" fmla="*/ 1507911 w 2566912"/>
                <a:gd name="connsiteY22764" fmla="*/ 940841 h 1447571"/>
                <a:gd name="connsiteX22765" fmla="*/ 1507720 w 2566912"/>
                <a:gd name="connsiteY22765" fmla="*/ 943699 h 1447571"/>
                <a:gd name="connsiteX22766" fmla="*/ 1507720 w 2566912"/>
                <a:gd name="connsiteY22766" fmla="*/ 944270 h 1447571"/>
                <a:gd name="connsiteX22767" fmla="*/ 1507053 w 2566912"/>
                <a:gd name="connsiteY22767" fmla="*/ 944270 h 1447571"/>
                <a:gd name="connsiteX22768" fmla="*/ 1506101 w 2566912"/>
                <a:gd name="connsiteY22768" fmla="*/ 942556 h 1447571"/>
                <a:gd name="connsiteX22769" fmla="*/ 1504196 w 2566912"/>
                <a:gd name="connsiteY22769" fmla="*/ 940460 h 1447571"/>
                <a:gd name="connsiteX22770" fmla="*/ 1503624 w 2566912"/>
                <a:gd name="connsiteY22770" fmla="*/ 940365 h 1447571"/>
                <a:gd name="connsiteX22771" fmla="*/ 1500672 w 2566912"/>
                <a:gd name="connsiteY22771" fmla="*/ 940937 h 1447571"/>
                <a:gd name="connsiteX22772" fmla="*/ 1499719 w 2566912"/>
                <a:gd name="connsiteY22772" fmla="*/ 939793 h 1447571"/>
                <a:gd name="connsiteX22773" fmla="*/ 1499338 w 2566912"/>
                <a:gd name="connsiteY22773" fmla="*/ 938841 h 1447571"/>
                <a:gd name="connsiteX22774" fmla="*/ 1497528 w 2566912"/>
                <a:gd name="connsiteY22774" fmla="*/ 935983 h 1447571"/>
                <a:gd name="connsiteX22775" fmla="*/ 1496671 w 2566912"/>
                <a:gd name="connsiteY22775" fmla="*/ 934745 h 1447571"/>
                <a:gd name="connsiteX22776" fmla="*/ 1496767 w 2566912"/>
                <a:gd name="connsiteY22776" fmla="*/ 928078 h 1447571"/>
                <a:gd name="connsiteX22777" fmla="*/ 1496862 w 2566912"/>
                <a:gd name="connsiteY22777" fmla="*/ 926935 h 1447571"/>
                <a:gd name="connsiteX22778" fmla="*/ 1499338 w 2566912"/>
                <a:gd name="connsiteY22778" fmla="*/ 924553 h 1447571"/>
                <a:gd name="connsiteX22779" fmla="*/ 1499529 w 2566912"/>
                <a:gd name="connsiteY22779" fmla="*/ 924458 h 1447571"/>
                <a:gd name="connsiteX22780" fmla="*/ 1499624 w 2566912"/>
                <a:gd name="connsiteY22780" fmla="*/ 921696 h 1447571"/>
                <a:gd name="connsiteX22781" fmla="*/ 1499338 w 2566912"/>
                <a:gd name="connsiteY22781" fmla="*/ 921124 h 1447571"/>
                <a:gd name="connsiteX22782" fmla="*/ 1501339 w 2566912"/>
                <a:gd name="connsiteY22782" fmla="*/ 920934 h 1447571"/>
                <a:gd name="connsiteX22783" fmla="*/ 1504767 w 2566912"/>
                <a:gd name="connsiteY22783" fmla="*/ 920934 h 1447571"/>
                <a:gd name="connsiteX22784" fmla="*/ 1507435 w 2566912"/>
                <a:gd name="connsiteY22784" fmla="*/ 920077 h 1447571"/>
                <a:gd name="connsiteX22785" fmla="*/ 1509721 w 2566912"/>
                <a:gd name="connsiteY22785" fmla="*/ 919315 h 1447571"/>
                <a:gd name="connsiteX22786" fmla="*/ 1514007 w 2566912"/>
                <a:gd name="connsiteY22786" fmla="*/ 919791 h 1447571"/>
                <a:gd name="connsiteX22787" fmla="*/ 1514388 w 2566912"/>
                <a:gd name="connsiteY22787" fmla="*/ 919886 h 1447571"/>
                <a:gd name="connsiteX22788" fmla="*/ 1519436 w 2566912"/>
                <a:gd name="connsiteY22788" fmla="*/ 921887 h 1447571"/>
                <a:gd name="connsiteX22789" fmla="*/ 1524580 w 2566912"/>
                <a:gd name="connsiteY22789" fmla="*/ 921696 h 1447571"/>
                <a:gd name="connsiteX22790" fmla="*/ 1524199 w 2566912"/>
                <a:gd name="connsiteY22790" fmla="*/ 923315 h 1447571"/>
                <a:gd name="connsiteX22791" fmla="*/ 1520293 w 2566912"/>
                <a:gd name="connsiteY22791" fmla="*/ 924839 h 1447571"/>
                <a:gd name="connsiteX22792" fmla="*/ 1519531 w 2566912"/>
                <a:gd name="connsiteY22792" fmla="*/ 925125 h 1447571"/>
                <a:gd name="connsiteX22793" fmla="*/ 1518769 w 2566912"/>
                <a:gd name="connsiteY22793" fmla="*/ 928173 h 1447571"/>
                <a:gd name="connsiteX22794" fmla="*/ 1518769 w 2566912"/>
                <a:gd name="connsiteY22794" fmla="*/ 928554 h 1447571"/>
                <a:gd name="connsiteX22795" fmla="*/ 1516674 w 2566912"/>
                <a:gd name="connsiteY22795" fmla="*/ 930364 h 1447571"/>
                <a:gd name="connsiteX22796" fmla="*/ 1515340 w 2566912"/>
                <a:gd name="connsiteY22796" fmla="*/ 933602 h 1447571"/>
                <a:gd name="connsiteX22797" fmla="*/ 1515055 w 2566912"/>
                <a:gd name="connsiteY22797" fmla="*/ 935126 h 1447571"/>
                <a:gd name="connsiteX22798" fmla="*/ 1514578 w 2566912"/>
                <a:gd name="connsiteY22798" fmla="*/ 936174 h 1447571"/>
                <a:gd name="connsiteX22799" fmla="*/ 1514007 w 2566912"/>
                <a:gd name="connsiteY22799" fmla="*/ 937222 h 1447571"/>
                <a:gd name="connsiteX22800" fmla="*/ 1513626 w 2566912"/>
                <a:gd name="connsiteY22800" fmla="*/ 937888 h 1447571"/>
                <a:gd name="connsiteX22801" fmla="*/ 1516102 w 2566912"/>
                <a:gd name="connsiteY22801" fmla="*/ 939984 h 1447571"/>
                <a:gd name="connsiteX22802" fmla="*/ 1482098 w 2566912"/>
                <a:gd name="connsiteY22802" fmla="*/ 975893 h 1447571"/>
                <a:gd name="connsiteX22803" fmla="*/ 1482669 w 2566912"/>
                <a:gd name="connsiteY22803" fmla="*/ 976465 h 1447571"/>
                <a:gd name="connsiteX22804" fmla="*/ 1483336 w 2566912"/>
                <a:gd name="connsiteY22804" fmla="*/ 977132 h 1447571"/>
                <a:gd name="connsiteX22805" fmla="*/ 1484765 w 2566912"/>
                <a:gd name="connsiteY22805" fmla="*/ 978941 h 1447571"/>
                <a:gd name="connsiteX22806" fmla="*/ 1484955 w 2566912"/>
                <a:gd name="connsiteY22806" fmla="*/ 985609 h 1447571"/>
                <a:gd name="connsiteX22807" fmla="*/ 1487337 w 2566912"/>
                <a:gd name="connsiteY22807" fmla="*/ 989895 h 1447571"/>
                <a:gd name="connsiteX22808" fmla="*/ 1488956 w 2566912"/>
                <a:gd name="connsiteY22808" fmla="*/ 992467 h 1447571"/>
                <a:gd name="connsiteX22809" fmla="*/ 1489242 w 2566912"/>
                <a:gd name="connsiteY22809" fmla="*/ 993419 h 1447571"/>
                <a:gd name="connsiteX22810" fmla="*/ 1489432 w 2566912"/>
                <a:gd name="connsiteY22810" fmla="*/ 995324 h 1447571"/>
                <a:gd name="connsiteX22811" fmla="*/ 1487146 w 2566912"/>
                <a:gd name="connsiteY22811" fmla="*/ 994467 h 1447571"/>
                <a:gd name="connsiteX22812" fmla="*/ 1486575 w 2566912"/>
                <a:gd name="connsiteY22812" fmla="*/ 994181 h 1447571"/>
                <a:gd name="connsiteX22813" fmla="*/ 1485241 w 2566912"/>
                <a:gd name="connsiteY22813" fmla="*/ 991609 h 1447571"/>
                <a:gd name="connsiteX22814" fmla="*/ 1484765 w 2566912"/>
                <a:gd name="connsiteY22814" fmla="*/ 990371 h 1447571"/>
                <a:gd name="connsiteX22815" fmla="*/ 1483051 w 2566912"/>
                <a:gd name="connsiteY22815" fmla="*/ 989704 h 1447571"/>
                <a:gd name="connsiteX22816" fmla="*/ 1481812 w 2566912"/>
                <a:gd name="connsiteY22816" fmla="*/ 989800 h 1447571"/>
                <a:gd name="connsiteX22817" fmla="*/ 1481431 w 2566912"/>
                <a:gd name="connsiteY22817" fmla="*/ 989800 h 1447571"/>
                <a:gd name="connsiteX22818" fmla="*/ 1479812 w 2566912"/>
                <a:gd name="connsiteY22818" fmla="*/ 986466 h 1447571"/>
                <a:gd name="connsiteX22819" fmla="*/ 1479907 w 2566912"/>
                <a:gd name="connsiteY22819" fmla="*/ 979799 h 1447571"/>
                <a:gd name="connsiteX22820" fmla="*/ 1478574 w 2566912"/>
                <a:gd name="connsiteY22820" fmla="*/ 977703 h 1447571"/>
                <a:gd name="connsiteX22821" fmla="*/ 1477526 w 2566912"/>
                <a:gd name="connsiteY22821" fmla="*/ 976465 h 1447571"/>
                <a:gd name="connsiteX22822" fmla="*/ 1475336 w 2566912"/>
                <a:gd name="connsiteY22822" fmla="*/ 968940 h 1447571"/>
                <a:gd name="connsiteX22823" fmla="*/ 1474859 w 2566912"/>
                <a:gd name="connsiteY22823" fmla="*/ 965130 h 1447571"/>
                <a:gd name="connsiteX22824" fmla="*/ 1474573 w 2566912"/>
                <a:gd name="connsiteY22824" fmla="*/ 962844 h 1447571"/>
                <a:gd name="connsiteX22825" fmla="*/ 1474287 w 2566912"/>
                <a:gd name="connsiteY22825" fmla="*/ 961129 h 1447571"/>
                <a:gd name="connsiteX22826" fmla="*/ 1474002 w 2566912"/>
                <a:gd name="connsiteY22826" fmla="*/ 958843 h 1447571"/>
                <a:gd name="connsiteX22827" fmla="*/ 1476669 w 2566912"/>
                <a:gd name="connsiteY22827" fmla="*/ 954081 h 1447571"/>
                <a:gd name="connsiteX22828" fmla="*/ 1476669 w 2566912"/>
                <a:gd name="connsiteY22828" fmla="*/ 957796 h 1447571"/>
                <a:gd name="connsiteX22829" fmla="*/ 1476574 w 2566912"/>
                <a:gd name="connsiteY22829" fmla="*/ 961606 h 1447571"/>
                <a:gd name="connsiteX22830" fmla="*/ 1478288 w 2566912"/>
                <a:gd name="connsiteY22830" fmla="*/ 964273 h 1447571"/>
                <a:gd name="connsiteX22831" fmla="*/ 1479812 w 2566912"/>
                <a:gd name="connsiteY22831" fmla="*/ 966654 h 1447571"/>
                <a:gd name="connsiteX22832" fmla="*/ 1479621 w 2566912"/>
                <a:gd name="connsiteY22832" fmla="*/ 971988 h 1447571"/>
                <a:gd name="connsiteX22833" fmla="*/ 1482098 w 2566912"/>
                <a:gd name="connsiteY22833" fmla="*/ 975893 h 1447571"/>
                <a:gd name="connsiteX22834" fmla="*/ 1503339 w 2566912"/>
                <a:gd name="connsiteY22834" fmla="*/ 1003706 h 1447571"/>
                <a:gd name="connsiteX22835" fmla="*/ 1504005 w 2566912"/>
                <a:gd name="connsiteY22835" fmla="*/ 1005707 h 1447571"/>
                <a:gd name="connsiteX22836" fmla="*/ 1504482 w 2566912"/>
                <a:gd name="connsiteY22836" fmla="*/ 1007326 h 1447571"/>
                <a:gd name="connsiteX22837" fmla="*/ 1504958 w 2566912"/>
                <a:gd name="connsiteY22837" fmla="*/ 1008278 h 1447571"/>
                <a:gd name="connsiteX22838" fmla="*/ 1505530 w 2566912"/>
                <a:gd name="connsiteY22838" fmla="*/ 1009707 h 1447571"/>
                <a:gd name="connsiteX22839" fmla="*/ 1505434 w 2566912"/>
                <a:gd name="connsiteY22839" fmla="*/ 1010374 h 1447571"/>
                <a:gd name="connsiteX22840" fmla="*/ 1505149 w 2566912"/>
                <a:gd name="connsiteY22840" fmla="*/ 1014660 h 1447571"/>
                <a:gd name="connsiteX22841" fmla="*/ 1505910 w 2566912"/>
                <a:gd name="connsiteY22841" fmla="*/ 1017232 h 1447571"/>
                <a:gd name="connsiteX22842" fmla="*/ 1506577 w 2566912"/>
                <a:gd name="connsiteY22842" fmla="*/ 1018946 h 1447571"/>
                <a:gd name="connsiteX22843" fmla="*/ 1506292 w 2566912"/>
                <a:gd name="connsiteY22843" fmla="*/ 1024661 h 1447571"/>
                <a:gd name="connsiteX22844" fmla="*/ 1505149 w 2566912"/>
                <a:gd name="connsiteY22844" fmla="*/ 1025233 h 1447571"/>
                <a:gd name="connsiteX22845" fmla="*/ 1502768 w 2566912"/>
                <a:gd name="connsiteY22845" fmla="*/ 1026852 h 1447571"/>
                <a:gd name="connsiteX22846" fmla="*/ 1500767 w 2566912"/>
                <a:gd name="connsiteY22846" fmla="*/ 1033234 h 1447571"/>
                <a:gd name="connsiteX22847" fmla="*/ 1500005 w 2566912"/>
                <a:gd name="connsiteY22847" fmla="*/ 1037901 h 1447571"/>
                <a:gd name="connsiteX22848" fmla="*/ 1474669 w 2566912"/>
                <a:gd name="connsiteY22848" fmla="*/ 1047426 h 1447571"/>
                <a:gd name="connsiteX22849" fmla="*/ 1474764 w 2566912"/>
                <a:gd name="connsiteY22849" fmla="*/ 1047807 h 1447571"/>
                <a:gd name="connsiteX22850" fmla="*/ 1475336 w 2566912"/>
                <a:gd name="connsiteY22850" fmla="*/ 1049712 h 1447571"/>
                <a:gd name="connsiteX22851" fmla="*/ 1473716 w 2566912"/>
                <a:gd name="connsiteY22851" fmla="*/ 1049331 h 1447571"/>
                <a:gd name="connsiteX22852" fmla="*/ 1466287 w 2566912"/>
                <a:gd name="connsiteY22852" fmla="*/ 1050569 h 1447571"/>
                <a:gd name="connsiteX22853" fmla="*/ 1461905 w 2566912"/>
                <a:gd name="connsiteY22853" fmla="*/ 1053998 h 1447571"/>
                <a:gd name="connsiteX22854" fmla="*/ 1461905 w 2566912"/>
                <a:gd name="connsiteY22854" fmla="*/ 1057237 h 1447571"/>
                <a:gd name="connsiteX22855" fmla="*/ 1462096 w 2566912"/>
                <a:gd name="connsiteY22855" fmla="*/ 1059142 h 1447571"/>
                <a:gd name="connsiteX22856" fmla="*/ 1459905 w 2566912"/>
                <a:gd name="connsiteY22856" fmla="*/ 1061047 h 1447571"/>
                <a:gd name="connsiteX22857" fmla="*/ 1459619 w 2566912"/>
                <a:gd name="connsiteY22857" fmla="*/ 1061142 h 1447571"/>
                <a:gd name="connsiteX22858" fmla="*/ 1453904 w 2566912"/>
                <a:gd name="connsiteY22858" fmla="*/ 1063333 h 1447571"/>
                <a:gd name="connsiteX22859" fmla="*/ 1449523 w 2566912"/>
                <a:gd name="connsiteY22859" fmla="*/ 1065904 h 1447571"/>
                <a:gd name="connsiteX22860" fmla="*/ 1448856 w 2566912"/>
                <a:gd name="connsiteY22860" fmla="*/ 1066381 h 1447571"/>
                <a:gd name="connsiteX22861" fmla="*/ 1444569 w 2566912"/>
                <a:gd name="connsiteY22861" fmla="*/ 1068667 h 1447571"/>
                <a:gd name="connsiteX22862" fmla="*/ 1443903 w 2566912"/>
                <a:gd name="connsiteY22862" fmla="*/ 1068667 h 1447571"/>
                <a:gd name="connsiteX22863" fmla="*/ 1439998 w 2566912"/>
                <a:gd name="connsiteY22863" fmla="*/ 1068667 h 1447571"/>
                <a:gd name="connsiteX22864" fmla="*/ 1438474 w 2566912"/>
                <a:gd name="connsiteY22864" fmla="*/ 1068571 h 1447571"/>
                <a:gd name="connsiteX22865" fmla="*/ 1435330 w 2566912"/>
                <a:gd name="connsiteY22865" fmla="*/ 1068095 h 1447571"/>
                <a:gd name="connsiteX22866" fmla="*/ 1429710 w 2566912"/>
                <a:gd name="connsiteY22866" fmla="*/ 1066286 h 1447571"/>
                <a:gd name="connsiteX22867" fmla="*/ 1428567 w 2566912"/>
                <a:gd name="connsiteY22867" fmla="*/ 1066000 h 1447571"/>
                <a:gd name="connsiteX22868" fmla="*/ 1423233 w 2566912"/>
                <a:gd name="connsiteY22868" fmla="*/ 1066000 h 1447571"/>
                <a:gd name="connsiteX22869" fmla="*/ 1421614 w 2566912"/>
                <a:gd name="connsiteY22869" fmla="*/ 1066286 h 1447571"/>
                <a:gd name="connsiteX22870" fmla="*/ 1419138 w 2566912"/>
                <a:gd name="connsiteY22870" fmla="*/ 1066857 h 1447571"/>
                <a:gd name="connsiteX22871" fmla="*/ 1417899 w 2566912"/>
                <a:gd name="connsiteY22871" fmla="*/ 1067047 h 1447571"/>
                <a:gd name="connsiteX22872" fmla="*/ 1414375 w 2566912"/>
                <a:gd name="connsiteY22872" fmla="*/ 1062857 h 1447571"/>
                <a:gd name="connsiteX22873" fmla="*/ 1411709 w 2566912"/>
                <a:gd name="connsiteY22873" fmla="*/ 1058951 h 1447571"/>
                <a:gd name="connsiteX22874" fmla="*/ 1408661 w 2566912"/>
                <a:gd name="connsiteY22874" fmla="*/ 1055522 h 1447571"/>
                <a:gd name="connsiteX22875" fmla="*/ 1411042 w 2566912"/>
                <a:gd name="connsiteY22875" fmla="*/ 1029519 h 1447571"/>
                <a:gd name="connsiteX22876" fmla="*/ 1428567 w 2566912"/>
                <a:gd name="connsiteY22876" fmla="*/ 1029519 h 1447571"/>
                <a:gd name="connsiteX22877" fmla="*/ 1428663 w 2566912"/>
                <a:gd name="connsiteY22877" fmla="*/ 1029138 h 1447571"/>
                <a:gd name="connsiteX22878" fmla="*/ 1429044 w 2566912"/>
                <a:gd name="connsiteY22878" fmla="*/ 1025423 h 1447571"/>
                <a:gd name="connsiteX22879" fmla="*/ 1429139 w 2566912"/>
                <a:gd name="connsiteY22879" fmla="*/ 1022756 h 1447571"/>
                <a:gd name="connsiteX22880" fmla="*/ 1429234 w 2566912"/>
                <a:gd name="connsiteY22880" fmla="*/ 1019327 h 1447571"/>
                <a:gd name="connsiteX22881" fmla="*/ 1429710 w 2566912"/>
                <a:gd name="connsiteY22881" fmla="*/ 1015803 h 1447571"/>
                <a:gd name="connsiteX22882" fmla="*/ 1433140 w 2566912"/>
                <a:gd name="connsiteY22882" fmla="*/ 1015612 h 1447571"/>
                <a:gd name="connsiteX22883" fmla="*/ 1434664 w 2566912"/>
                <a:gd name="connsiteY22883" fmla="*/ 1015136 h 1447571"/>
                <a:gd name="connsiteX22884" fmla="*/ 1435807 w 2566912"/>
                <a:gd name="connsiteY22884" fmla="*/ 1014755 h 1447571"/>
                <a:gd name="connsiteX22885" fmla="*/ 1440188 w 2566912"/>
                <a:gd name="connsiteY22885" fmla="*/ 1015898 h 1447571"/>
                <a:gd name="connsiteX22886" fmla="*/ 1440188 w 2566912"/>
                <a:gd name="connsiteY22886" fmla="*/ 1016660 h 1447571"/>
                <a:gd name="connsiteX22887" fmla="*/ 1440855 w 2566912"/>
                <a:gd name="connsiteY22887" fmla="*/ 1018851 h 1447571"/>
                <a:gd name="connsiteX22888" fmla="*/ 1448760 w 2566912"/>
                <a:gd name="connsiteY22888" fmla="*/ 1021994 h 1447571"/>
                <a:gd name="connsiteX22889" fmla="*/ 1449237 w 2566912"/>
                <a:gd name="connsiteY22889" fmla="*/ 1021899 h 1447571"/>
                <a:gd name="connsiteX22890" fmla="*/ 1454190 w 2566912"/>
                <a:gd name="connsiteY22890" fmla="*/ 1021423 h 1447571"/>
                <a:gd name="connsiteX22891" fmla="*/ 1457142 w 2566912"/>
                <a:gd name="connsiteY22891" fmla="*/ 1023423 h 1447571"/>
                <a:gd name="connsiteX22892" fmla="*/ 1459810 w 2566912"/>
                <a:gd name="connsiteY22892" fmla="*/ 1025137 h 1447571"/>
                <a:gd name="connsiteX22893" fmla="*/ 1464953 w 2566912"/>
                <a:gd name="connsiteY22893" fmla="*/ 1029043 h 1447571"/>
                <a:gd name="connsiteX22894" fmla="*/ 1468477 w 2566912"/>
                <a:gd name="connsiteY22894" fmla="*/ 1031710 h 1447571"/>
                <a:gd name="connsiteX22895" fmla="*/ 1469620 w 2566912"/>
                <a:gd name="connsiteY22895" fmla="*/ 1031805 h 1447571"/>
                <a:gd name="connsiteX22896" fmla="*/ 1473144 w 2566912"/>
                <a:gd name="connsiteY22896" fmla="*/ 1032091 h 1447571"/>
                <a:gd name="connsiteX22897" fmla="*/ 1474764 w 2566912"/>
                <a:gd name="connsiteY22897" fmla="*/ 1031805 h 1447571"/>
                <a:gd name="connsiteX22898" fmla="*/ 1476097 w 2566912"/>
                <a:gd name="connsiteY22898" fmla="*/ 1029043 h 1447571"/>
                <a:gd name="connsiteX22899" fmla="*/ 1476192 w 2566912"/>
                <a:gd name="connsiteY22899" fmla="*/ 1028566 h 1447571"/>
                <a:gd name="connsiteX22900" fmla="*/ 1475716 w 2566912"/>
                <a:gd name="connsiteY22900" fmla="*/ 1021232 h 1447571"/>
                <a:gd name="connsiteX22901" fmla="*/ 1474954 w 2566912"/>
                <a:gd name="connsiteY22901" fmla="*/ 1021137 h 1447571"/>
                <a:gd name="connsiteX22902" fmla="*/ 1473430 w 2566912"/>
                <a:gd name="connsiteY22902" fmla="*/ 1021994 h 1447571"/>
                <a:gd name="connsiteX22903" fmla="*/ 1471335 w 2566912"/>
                <a:gd name="connsiteY22903" fmla="*/ 1023137 h 1447571"/>
                <a:gd name="connsiteX22904" fmla="*/ 1467525 w 2566912"/>
                <a:gd name="connsiteY22904" fmla="*/ 1022756 h 1447571"/>
                <a:gd name="connsiteX22905" fmla="*/ 1462858 w 2566912"/>
                <a:gd name="connsiteY22905" fmla="*/ 1015898 h 1447571"/>
                <a:gd name="connsiteX22906" fmla="*/ 1464477 w 2566912"/>
                <a:gd name="connsiteY22906" fmla="*/ 1011326 h 1447571"/>
                <a:gd name="connsiteX22907" fmla="*/ 1466191 w 2566912"/>
                <a:gd name="connsiteY22907" fmla="*/ 1008278 h 1447571"/>
                <a:gd name="connsiteX22908" fmla="*/ 1466667 w 2566912"/>
                <a:gd name="connsiteY22908" fmla="*/ 1004183 h 1447571"/>
                <a:gd name="connsiteX22909" fmla="*/ 1466572 w 2566912"/>
                <a:gd name="connsiteY22909" fmla="*/ 1002658 h 1447571"/>
                <a:gd name="connsiteX22910" fmla="*/ 1466667 w 2566912"/>
                <a:gd name="connsiteY22910" fmla="*/ 999420 h 1447571"/>
                <a:gd name="connsiteX22911" fmla="*/ 1467239 w 2566912"/>
                <a:gd name="connsiteY22911" fmla="*/ 998467 h 1447571"/>
                <a:gd name="connsiteX22912" fmla="*/ 1470858 w 2566912"/>
                <a:gd name="connsiteY22912" fmla="*/ 993515 h 1447571"/>
                <a:gd name="connsiteX22913" fmla="*/ 1473907 w 2566912"/>
                <a:gd name="connsiteY22913" fmla="*/ 993419 h 1447571"/>
                <a:gd name="connsiteX22914" fmla="*/ 1477717 w 2566912"/>
                <a:gd name="connsiteY22914" fmla="*/ 993324 h 1447571"/>
                <a:gd name="connsiteX22915" fmla="*/ 1484955 w 2566912"/>
                <a:gd name="connsiteY22915" fmla="*/ 992943 h 1447571"/>
                <a:gd name="connsiteX22916" fmla="*/ 1486194 w 2566912"/>
                <a:gd name="connsiteY22916" fmla="*/ 994753 h 1447571"/>
                <a:gd name="connsiteX22917" fmla="*/ 1486765 w 2566912"/>
                <a:gd name="connsiteY22917" fmla="*/ 995038 h 1447571"/>
                <a:gd name="connsiteX22918" fmla="*/ 1489432 w 2566912"/>
                <a:gd name="connsiteY22918" fmla="*/ 996086 h 1447571"/>
                <a:gd name="connsiteX22919" fmla="*/ 1489908 w 2566912"/>
                <a:gd name="connsiteY22919" fmla="*/ 995991 h 1447571"/>
                <a:gd name="connsiteX22920" fmla="*/ 1490385 w 2566912"/>
                <a:gd name="connsiteY22920" fmla="*/ 995420 h 1447571"/>
                <a:gd name="connsiteX22921" fmla="*/ 1491718 w 2566912"/>
                <a:gd name="connsiteY22921" fmla="*/ 995991 h 1447571"/>
                <a:gd name="connsiteX22922" fmla="*/ 1494290 w 2566912"/>
                <a:gd name="connsiteY22922" fmla="*/ 999039 h 1447571"/>
                <a:gd name="connsiteX22923" fmla="*/ 1499148 w 2566912"/>
                <a:gd name="connsiteY22923" fmla="*/ 1000563 h 1447571"/>
                <a:gd name="connsiteX22924" fmla="*/ 1500100 w 2566912"/>
                <a:gd name="connsiteY22924" fmla="*/ 1000753 h 1447571"/>
                <a:gd name="connsiteX22925" fmla="*/ 1503339 w 2566912"/>
                <a:gd name="connsiteY22925" fmla="*/ 1001896 h 1447571"/>
                <a:gd name="connsiteX22926" fmla="*/ 1503339 w 2566912"/>
                <a:gd name="connsiteY22926" fmla="*/ 1003706 h 1447571"/>
                <a:gd name="connsiteX22927" fmla="*/ 1510959 w 2566912"/>
                <a:gd name="connsiteY22927" fmla="*/ 1005230 h 1447571"/>
                <a:gd name="connsiteX22928" fmla="*/ 1511244 w 2566912"/>
                <a:gd name="connsiteY22928" fmla="*/ 1006468 h 1447571"/>
                <a:gd name="connsiteX22929" fmla="*/ 1511911 w 2566912"/>
                <a:gd name="connsiteY22929" fmla="*/ 1010469 h 1447571"/>
                <a:gd name="connsiteX22930" fmla="*/ 1511530 w 2566912"/>
                <a:gd name="connsiteY22930" fmla="*/ 1011041 h 1447571"/>
                <a:gd name="connsiteX22931" fmla="*/ 1510578 w 2566912"/>
                <a:gd name="connsiteY22931" fmla="*/ 1013803 h 1447571"/>
                <a:gd name="connsiteX22932" fmla="*/ 1510673 w 2566912"/>
                <a:gd name="connsiteY22932" fmla="*/ 1014088 h 1447571"/>
                <a:gd name="connsiteX22933" fmla="*/ 1511340 w 2566912"/>
                <a:gd name="connsiteY22933" fmla="*/ 1019041 h 1447571"/>
                <a:gd name="connsiteX22934" fmla="*/ 1509435 w 2566912"/>
                <a:gd name="connsiteY22934" fmla="*/ 1023328 h 1447571"/>
                <a:gd name="connsiteX22935" fmla="*/ 1508768 w 2566912"/>
                <a:gd name="connsiteY22935" fmla="*/ 1029233 h 1447571"/>
                <a:gd name="connsiteX22936" fmla="*/ 1509435 w 2566912"/>
                <a:gd name="connsiteY22936" fmla="*/ 1029995 h 1447571"/>
                <a:gd name="connsiteX22937" fmla="*/ 1511244 w 2566912"/>
                <a:gd name="connsiteY22937" fmla="*/ 1032281 h 1447571"/>
                <a:gd name="connsiteX22938" fmla="*/ 1511244 w 2566912"/>
                <a:gd name="connsiteY22938" fmla="*/ 1033043 h 1447571"/>
                <a:gd name="connsiteX22939" fmla="*/ 1512387 w 2566912"/>
                <a:gd name="connsiteY22939" fmla="*/ 1038377 h 1447571"/>
                <a:gd name="connsiteX22940" fmla="*/ 1514197 w 2566912"/>
                <a:gd name="connsiteY22940" fmla="*/ 1038472 h 1447571"/>
                <a:gd name="connsiteX22941" fmla="*/ 1516198 w 2566912"/>
                <a:gd name="connsiteY22941" fmla="*/ 1038568 h 1447571"/>
                <a:gd name="connsiteX22942" fmla="*/ 1516388 w 2566912"/>
                <a:gd name="connsiteY22942" fmla="*/ 1038758 h 1447571"/>
                <a:gd name="connsiteX22943" fmla="*/ 1518103 w 2566912"/>
                <a:gd name="connsiteY22943" fmla="*/ 1040568 h 1447571"/>
                <a:gd name="connsiteX22944" fmla="*/ 1518007 w 2566912"/>
                <a:gd name="connsiteY22944" fmla="*/ 1040663 h 1447571"/>
                <a:gd name="connsiteX22945" fmla="*/ 1520389 w 2566912"/>
                <a:gd name="connsiteY22945" fmla="*/ 1043140 h 1447571"/>
                <a:gd name="connsiteX22946" fmla="*/ 1522294 w 2566912"/>
                <a:gd name="connsiteY22946" fmla="*/ 1046092 h 1447571"/>
                <a:gd name="connsiteX22947" fmla="*/ 1523722 w 2566912"/>
                <a:gd name="connsiteY22947" fmla="*/ 1050855 h 1447571"/>
                <a:gd name="connsiteX22948" fmla="*/ 1521627 w 2566912"/>
                <a:gd name="connsiteY22948" fmla="*/ 1054379 h 1447571"/>
                <a:gd name="connsiteX22949" fmla="*/ 1516674 w 2566912"/>
                <a:gd name="connsiteY22949" fmla="*/ 1059046 h 1447571"/>
                <a:gd name="connsiteX22950" fmla="*/ 1515340 w 2566912"/>
                <a:gd name="connsiteY22950" fmla="*/ 1060951 h 1447571"/>
                <a:gd name="connsiteX22951" fmla="*/ 1514769 w 2566912"/>
                <a:gd name="connsiteY22951" fmla="*/ 1061904 h 1447571"/>
                <a:gd name="connsiteX22952" fmla="*/ 1512102 w 2566912"/>
                <a:gd name="connsiteY22952" fmla="*/ 1059713 h 1447571"/>
                <a:gd name="connsiteX22953" fmla="*/ 1511149 w 2566912"/>
                <a:gd name="connsiteY22953" fmla="*/ 1058856 h 1447571"/>
                <a:gd name="connsiteX22954" fmla="*/ 1510006 w 2566912"/>
                <a:gd name="connsiteY22954" fmla="*/ 1055332 h 1447571"/>
                <a:gd name="connsiteX22955" fmla="*/ 1510006 w 2566912"/>
                <a:gd name="connsiteY22955" fmla="*/ 1055046 h 1447571"/>
                <a:gd name="connsiteX22956" fmla="*/ 1511721 w 2566912"/>
                <a:gd name="connsiteY22956" fmla="*/ 1053046 h 1447571"/>
                <a:gd name="connsiteX22957" fmla="*/ 1512387 w 2566912"/>
                <a:gd name="connsiteY22957" fmla="*/ 1046950 h 1447571"/>
                <a:gd name="connsiteX22958" fmla="*/ 1512387 w 2566912"/>
                <a:gd name="connsiteY22958" fmla="*/ 1045426 h 1447571"/>
                <a:gd name="connsiteX22959" fmla="*/ 1509435 w 2566912"/>
                <a:gd name="connsiteY22959" fmla="*/ 1041044 h 1447571"/>
                <a:gd name="connsiteX22960" fmla="*/ 1505053 w 2566912"/>
                <a:gd name="connsiteY22960" fmla="*/ 1038568 h 1447571"/>
                <a:gd name="connsiteX22961" fmla="*/ 1501053 w 2566912"/>
                <a:gd name="connsiteY22961" fmla="*/ 1037901 h 1447571"/>
                <a:gd name="connsiteX22962" fmla="*/ 1501815 w 2566912"/>
                <a:gd name="connsiteY22962" fmla="*/ 1033329 h 1447571"/>
                <a:gd name="connsiteX22963" fmla="*/ 1503720 w 2566912"/>
                <a:gd name="connsiteY22963" fmla="*/ 1027233 h 1447571"/>
                <a:gd name="connsiteX22964" fmla="*/ 1505625 w 2566912"/>
                <a:gd name="connsiteY22964" fmla="*/ 1026090 h 1447571"/>
                <a:gd name="connsiteX22965" fmla="*/ 1507149 w 2566912"/>
                <a:gd name="connsiteY22965" fmla="*/ 1025233 h 1447571"/>
                <a:gd name="connsiteX22966" fmla="*/ 1507625 w 2566912"/>
                <a:gd name="connsiteY22966" fmla="*/ 1018756 h 1447571"/>
                <a:gd name="connsiteX22967" fmla="*/ 1506863 w 2566912"/>
                <a:gd name="connsiteY22967" fmla="*/ 1016946 h 1447571"/>
                <a:gd name="connsiteX22968" fmla="*/ 1506101 w 2566912"/>
                <a:gd name="connsiteY22968" fmla="*/ 1014660 h 1447571"/>
                <a:gd name="connsiteX22969" fmla="*/ 1506387 w 2566912"/>
                <a:gd name="connsiteY22969" fmla="*/ 1010469 h 1447571"/>
                <a:gd name="connsiteX22970" fmla="*/ 1506482 w 2566912"/>
                <a:gd name="connsiteY22970" fmla="*/ 1009802 h 1447571"/>
                <a:gd name="connsiteX22971" fmla="*/ 1505815 w 2566912"/>
                <a:gd name="connsiteY22971" fmla="*/ 1007992 h 1447571"/>
                <a:gd name="connsiteX22972" fmla="*/ 1505434 w 2566912"/>
                <a:gd name="connsiteY22972" fmla="*/ 1007135 h 1447571"/>
                <a:gd name="connsiteX22973" fmla="*/ 1505053 w 2566912"/>
                <a:gd name="connsiteY22973" fmla="*/ 1005611 h 1447571"/>
                <a:gd name="connsiteX22974" fmla="*/ 1504291 w 2566912"/>
                <a:gd name="connsiteY22974" fmla="*/ 1003325 h 1447571"/>
                <a:gd name="connsiteX22975" fmla="*/ 1504482 w 2566912"/>
                <a:gd name="connsiteY22975" fmla="*/ 1002182 h 1447571"/>
                <a:gd name="connsiteX22976" fmla="*/ 1506387 w 2566912"/>
                <a:gd name="connsiteY22976" fmla="*/ 1001611 h 1447571"/>
                <a:gd name="connsiteX22977" fmla="*/ 1511244 w 2566912"/>
                <a:gd name="connsiteY22977" fmla="*/ 1002563 h 1447571"/>
                <a:gd name="connsiteX22978" fmla="*/ 1510959 w 2566912"/>
                <a:gd name="connsiteY22978" fmla="*/ 1005230 h 1447571"/>
                <a:gd name="connsiteX22979" fmla="*/ 1515721 w 2566912"/>
                <a:gd name="connsiteY22979" fmla="*/ 1031424 h 1447571"/>
                <a:gd name="connsiteX22980" fmla="*/ 1516960 w 2566912"/>
                <a:gd name="connsiteY22980" fmla="*/ 1033424 h 1447571"/>
                <a:gd name="connsiteX22981" fmla="*/ 1518769 w 2566912"/>
                <a:gd name="connsiteY22981" fmla="*/ 1036472 h 1447571"/>
                <a:gd name="connsiteX22982" fmla="*/ 1518293 w 2566912"/>
                <a:gd name="connsiteY22982" fmla="*/ 1039520 h 1447571"/>
                <a:gd name="connsiteX22983" fmla="*/ 1517150 w 2566912"/>
                <a:gd name="connsiteY22983" fmla="*/ 1038091 h 1447571"/>
                <a:gd name="connsiteX22984" fmla="*/ 1516960 w 2566912"/>
                <a:gd name="connsiteY22984" fmla="*/ 1037901 h 1447571"/>
                <a:gd name="connsiteX22985" fmla="*/ 1515055 w 2566912"/>
                <a:gd name="connsiteY22985" fmla="*/ 1037425 h 1447571"/>
                <a:gd name="connsiteX22986" fmla="*/ 1514197 w 2566912"/>
                <a:gd name="connsiteY22986" fmla="*/ 1037425 h 1447571"/>
                <a:gd name="connsiteX22987" fmla="*/ 1512673 w 2566912"/>
                <a:gd name="connsiteY22987" fmla="*/ 1037425 h 1447571"/>
                <a:gd name="connsiteX22988" fmla="*/ 1512102 w 2566912"/>
                <a:gd name="connsiteY22988" fmla="*/ 1032853 h 1447571"/>
                <a:gd name="connsiteX22989" fmla="*/ 1512102 w 2566912"/>
                <a:gd name="connsiteY22989" fmla="*/ 1031995 h 1447571"/>
                <a:gd name="connsiteX22990" fmla="*/ 1510101 w 2566912"/>
                <a:gd name="connsiteY22990" fmla="*/ 1029328 h 1447571"/>
                <a:gd name="connsiteX22991" fmla="*/ 1509530 w 2566912"/>
                <a:gd name="connsiteY22991" fmla="*/ 1028662 h 1447571"/>
                <a:gd name="connsiteX22992" fmla="*/ 1510387 w 2566912"/>
                <a:gd name="connsiteY22992" fmla="*/ 1023423 h 1447571"/>
                <a:gd name="connsiteX22993" fmla="*/ 1512102 w 2566912"/>
                <a:gd name="connsiteY22993" fmla="*/ 1019518 h 1447571"/>
                <a:gd name="connsiteX22994" fmla="*/ 1511626 w 2566912"/>
                <a:gd name="connsiteY22994" fmla="*/ 1013898 h 1447571"/>
                <a:gd name="connsiteX22995" fmla="*/ 1511530 w 2566912"/>
                <a:gd name="connsiteY22995" fmla="*/ 1013612 h 1447571"/>
                <a:gd name="connsiteX22996" fmla="*/ 1512293 w 2566912"/>
                <a:gd name="connsiteY22996" fmla="*/ 1011421 h 1447571"/>
                <a:gd name="connsiteX22997" fmla="*/ 1512673 w 2566912"/>
                <a:gd name="connsiteY22997" fmla="*/ 1010850 h 1447571"/>
                <a:gd name="connsiteX22998" fmla="*/ 1512102 w 2566912"/>
                <a:gd name="connsiteY22998" fmla="*/ 1006278 h 1447571"/>
                <a:gd name="connsiteX22999" fmla="*/ 1511816 w 2566912"/>
                <a:gd name="connsiteY22999" fmla="*/ 1005135 h 1447571"/>
                <a:gd name="connsiteX23000" fmla="*/ 1512007 w 2566912"/>
                <a:gd name="connsiteY23000" fmla="*/ 1002182 h 1447571"/>
                <a:gd name="connsiteX23001" fmla="*/ 1512007 w 2566912"/>
                <a:gd name="connsiteY23001" fmla="*/ 1001516 h 1447571"/>
                <a:gd name="connsiteX23002" fmla="*/ 1512673 w 2566912"/>
                <a:gd name="connsiteY23002" fmla="*/ 1001420 h 1447571"/>
                <a:gd name="connsiteX23003" fmla="*/ 1513626 w 2566912"/>
                <a:gd name="connsiteY23003" fmla="*/ 1001801 h 1447571"/>
                <a:gd name="connsiteX23004" fmla="*/ 1514388 w 2566912"/>
                <a:gd name="connsiteY23004" fmla="*/ 1003801 h 1447571"/>
                <a:gd name="connsiteX23005" fmla="*/ 1514388 w 2566912"/>
                <a:gd name="connsiteY23005" fmla="*/ 1003801 h 1447571"/>
                <a:gd name="connsiteX23006" fmla="*/ 1514769 w 2566912"/>
                <a:gd name="connsiteY23006" fmla="*/ 1006278 h 1447571"/>
                <a:gd name="connsiteX23007" fmla="*/ 1515912 w 2566912"/>
                <a:gd name="connsiteY23007" fmla="*/ 1009040 h 1447571"/>
                <a:gd name="connsiteX23008" fmla="*/ 1516769 w 2566912"/>
                <a:gd name="connsiteY23008" fmla="*/ 1011041 h 1447571"/>
                <a:gd name="connsiteX23009" fmla="*/ 1518579 w 2566912"/>
                <a:gd name="connsiteY23009" fmla="*/ 1014470 h 1447571"/>
                <a:gd name="connsiteX23010" fmla="*/ 1518388 w 2566912"/>
                <a:gd name="connsiteY23010" fmla="*/ 1017613 h 1447571"/>
                <a:gd name="connsiteX23011" fmla="*/ 1518198 w 2566912"/>
                <a:gd name="connsiteY23011" fmla="*/ 1018946 h 1447571"/>
                <a:gd name="connsiteX23012" fmla="*/ 1517055 w 2566912"/>
                <a:gd name="connsiteY23012" fmla="*/ 1020280 h 1447571"/>
                <a:gd name="connsiteX23013" fmla="*/ 1516674 w 2566912"/>
                <a:gd name="connsiteY23013" fmla="*/ 1020566 h 1447571"/>
                <a:gd name="connsiteX23014" fmla="*/ 1516102 w 2566912"/>
                <a:gd name="connsiteY23014" fmla="*/ 1023613 h 1447571"/>
                <a:gd name="connsiteX23015" fmla="*/ 1515626 w 2566912"/>
                <a:gd name="connsiteY23015" fmla="*/ 1026662 h 1447571"/>
                <a:gd name="connsiteX23016" fmla="*/ 1515721 w 2566912"/>
                <a:gd name="connsiteY23016" fmla="*/ 1031424 h 1447571"/>
                <a:gd name="connsiteX23017" fmla="*/ 1476574 w 2566912"/>
                <a:gd name="connsiteY23017" fmla="*/ 1054284 h 1447571"/>
                <a:gd name="connsiteX23018" fmla="*/ 1482098 w 2566912"/>
                <a:gd name="connsiteY23018" fmla="*/ 1054570 h 1447571"/>
                <a:gd name="connsiteX23019" fmla="*/ 1483241 w 2566912"/>
                <a:gd name="connsiteY23019" fmla="*/ 1054665 h 1447571"/>
                <a:gd name="connsiteX23020" fmla="*/ 1484955 w 2566912"/>
                <a:gd name="connsiteY23020" fmla="*/ 1054951 h 1447571"/>
                <a:gd name="connsiteX23021" fmla="*/ 1489718 w 2566912"/>
                <a:gd name="connsiteY23021" fmla="*/ 1059142 h 1447571"/>
                <a:gd name="connsiteX23022" fmla="*/ 1491623 w 2566912"/>
                <a:gd name="connsiteY23022" fmla="*/ 1059428 h 1447571"/>
                <a:gd name="connsiteX23023" fmla="*/ 1492576 w 2566912"/>
                <a:gd name="connsiteY23023" fmla="*/ 1059523 h 1447571"/>
                <a:gd name="connsiteX23024" fmla="*/ 1493433 w 2566912"/>
                <a:gd name="connsiteY23024" fmla="*/ 1059618 h 1447571"/>
                <a:gd name="connsiteX23025" fmla="*/ 1494766 w 2566912"/>
                <a:gd name="connsiteY23025" fmla="*/ 1060094 h 1447571"/>
                <a:gd name="connsiteX23026" fmla="*/ 1497814 w 2566912"/>
                <a:gd name="connsiteY23026" fmla="*/ 1065619 h 1447571"/>
                <a:gd name="connsiteX23027" fmla="*/ 1497814 w 2566912"/>
                <a:gd name="connsiteY23027" fmla="*/ 1065904 h 1447571"/>
                <a:gd name="connsiteX23028" fmla="*/ 1497624 w 2566912"/>
                <a:gd name="connsiteY23028" fmla="*/ 1069143 h 1447571"/>
                <a:gd name="connsiteX23029" fmla="*/ 1497434 w 2566912"/>
                <a:gd name="connsiteY23029" fmla="*/ 1069429 h 1447571"/>
                <a:gd name="connsiteX23030" fmla="*/ 1495909 w 2566912"/>
                <a:gd name="connsiteY23030" fmla="*/ 1073334 h 1447571"/>
                <a:gd name="connsiteX23031" fmla="*/ 1495528 w 2566912"/>
                <a:gd name="connsiteY23031" fmla="*/ 1077239 h 1447571"/>
                <a:gd name="connsiteX23032" fmla="*/ 1495147 w 2566912"/>
                <a:gd name="connsiteY23032" fmla="*/ 1081716 h 1447571"/>
                <a:gd name="connsiteX23033" fmla="*/ 1495338 w 2566912"/>
                <a:gd name="connsiteY23033" fmla="*/ 1083621 h 1447571"/>
                <a:gd name="connsiteX23034" fmla="*/ 1495338 w 2566912"/>
                <a:gd name="connsiteY23034" fmla="*/ 1087812 h 1447571"/>
                <a:gd name="connsiteX23035" fmla="*/ 1492385 w 2566912"/>
                <a:gd name="connsiteY23035" fmla="*/ 1090670 h 1447571"/>
                <a:gd name="connsiteX23036" fmla="*/ 1490671 w 2566912"/>
                <a:gd name="connsiteY23036" fmla="*/ 1092289 h 1447571"/>
                <a:gd name="connsiteX23037" fmla="*/ 1489623 w 2566912"/>
                <a:gd name="connsiteY23037" fmla="*/ 1094479 h 1447571"/>
                <a:gd name="connsiteX23038" fmla="*/ 1488480 w 2566912"/>
                <a:gd name="connsiteY23038" fmla="*/ 1096861 h 1447571"/>
                <a:gd name="connsiteX23039" fmla="*/ 1486480 w 2566912"/>
                <a:gd name="connsiteY23039" fmla="*/ 1099337 h 1447571"/>
                <a:gd name="connsiteX23040" fmla="*/ 1485146 w 2566912"/>
                <a:gd name="connsiteY23040" fmla="*/ 1100957 h 1447571"/>
                <a:gd name="connsiteX23041" fmla="*/ 1482384 w 2566912"/>
                <a:gd name="connsiteY23041" fmla="*/ 1105338 h 1447571"/>
                <a:gd name="connsiteX23042" fmla="*/ 1480860 w 2566912"/>
                <a:gd name="connsiteY23042" fmla="*/ 1109338 h 1447571"/>
                <a:gd name="connsiteX23043" fmla="*/ 1474002 w 2566912"/>
                <a:gd name="connsiteY23043" fmla="*/ 1106671 h 1447571"/>
                <a:gd name="connsiteX23044" fmla="*/ 1470763 w 2566912"/>
                <a:gd name="connsiteY23044" fmla="*/ 1105529 h 1447571"/>
                <a:gd name="connsiteX23045" fmla="*/ 1467906 w 2566912"/>
                <a:gd name="connsiteY23045" fmla="*/ 1104481 h 1447571"/>
                <a:gd name="connsiteX23046" fmla="*/ 1461905 w 2566912"/>
                <a:gd name="connsiteY23046" fmla="*/ 1102766 h 1447571"/>
                <a:gd name="connsiteX23047" fmla="*/ 1453904 w 2566912"/>
                <a:gd name="connsiteY23047" fmla="*/ 1097623 h 1447571"/>
                <a:gd name="connsiteX23048" fmla="*/ 1453142 w 2566912"/>
                <a:gd name="connsiteY23048" fmla="*/ 1095051 h 1447571"/>
                <a:gd name="connsiteX23049" fmla="*/ 1449523 w 2566912"/>
                <a:gd name="connsiteY23049" fmla="*/ 1091527 h 1447571"/>
                <a:gd name="connsiteX23050" fmla="*/ 1447713 w 2566912"/>
                <a:gd name="connsiteY23050" fmla="*/ 1090003 h 1447571"/>
                <a:gd name="connsiteX23051" fmla="*/ 1447617 w 2566912"/>
                <a:gd name="connsiteY23051" fmla="*/ 1087907 h 1447571"/>
                <a:gd name="connsiteX23052" fmla="*/ 1447713 w 2566912"/>
                <a:gd name="connsiteY23052" fmla="*/ 1086669 h 1447571"/>
                <a:gd name="connsiteX23053" fmla="*/ 1445427 w 2566912"/>
                <a:gd name="connsiteY23053" fmla="*/ 1084954 h 1447571"/>
                <a:gd name="connsiteX23054" fmla="*/ 1444855 w 2566912"/>
                <a:gd name="connsiteY23054" fmla="*/ 1084669 h 1447571"/>
                <a:gd name="connsiteX23055" fmla="*/ 1440474 w 2566912"/>
                <a:gd name="connsiteY23055" fmla="*/ 1081430 h 1447571"/>
                <a:gd name="connsiteX23056" fmla="*/ 1437330 w 2566912"/>
                <a:gd name="connsiteY23056" fmla="*/ 1073810 h 1447571"/>
                <a:gd name="connsiteX23057" fmla="*/ 1436473 w 2566912"/>
                <a:gd name="connsiteY23057" fmla="*/ 1071429 h 1447571"/>
                <a:gd name="connsiteX23058" fmla="*/ 1435997 w 2566912"/>
                <a:gd name="connsiteY23058" fmla="*/ 1070286 h 1447571"/>
                <a:gd name="connsiteX23059" fmla="*/ 1433901 w 2566912"/>
                <a:gd name="connsiteY23059" fmla="*/ 1068381 h 1447571"/>
                <a:gd name="connsiteX23060" fmla="*/ 1434664 w 2566912"/>
                <a:gd name="connsiteY23060" fmla="*/ 1068762 h 1447571"/>
                <a:gd name="connsiteX23061" fmla="*/ 1438378 w 2566912"/>
                <a:gd name="connsiteY23061" fmla="*/ 1069429 h 1447571"/>
                <a:gd name="connsiteX23062" fmla="*/ 1439807 w 2566912"/>
                <a:gd name="connsiteY23062" fmla="*/ 1069524 h 1447571"/>
                <a:gd name="connsiteX23063" fmla="*/ 1443903 w 2566912"/>
                <a:gd name="connsiteY23063" fmla="*/ 1069524 h 1447571"/>
                <a:gd name="connsiteX23064" fmla="*/ 1444569 w 2566912"/>
                <a:gd name="connsiteY23064" fmla="*/ 1069524 h 1447571"/>
                <a:gd name="connsiteX23065" fmla="*/ 1449332 w 2566912"/>
                <a:gd name="connsiteY23065" fmla="*/ 1067047 h 1447571"/>
                <a:gd name="connsiteX23066" fmla="*/ 1450094 w 2566912"/>
                <a:gd name="connsiteY23066" fmla="*/ 1066571 h 1447571"/>
                <a:gd name="connsiteX23067" fmla="*/ 1454094 w 2566912"/>
                <a:gd name="connsiteY23067" fmla="*/ 1064095 h 1447571"/>
                <a:gd name="connsiteX23068" fmla="*/ 1459905 w 2566912"/>
                <a:gd name="connsiteY23068" fmla="*/ 1061904 h 1447571"/>
                <a:gd name="connsiteX23069" fmla="*/ 1460190 w 2566912"/>
                <a:gd name="connsiteY23069" fmla="*/ 1061809 h 1447571"/>
                <a:gd name="connsiteX23070" fmla="*/ 1462953 w 2566912"/>
                <a:gd name="connsiteY23070" fmla="*/ 1059237 h 1447571"/>
                <a:gd name="connsiteX23071" fmla="*/ 1462762 w 2566912"/>
                <a:gd name="connsiteY23071" fmla="*/ 1057237 h 1447571"/>
                <a:gd name="connsiteX23072" fmla="*/ 1462667 w 2566912"/>
                <a:gd name="connsiteY23072" fmla="*/ 1054570 h 1447571"/>
                <a:gd name="connsiteX23073" fmla="*/ 1466382 w 2566912"/>
                <a:gd name="connsiteY23073" fmla="*/ 1051617 h 1447571"/>
                <a:gd name="connsiteX23074" fmla="*/ 1473430 w 2566912"/>
                <a:gd name="connsiteY23074" fmla="*/ 1050474 h 1447571"/>
                <a:gd name="connsiteX23075" fmla="*/ 1475430 w 2566912"/>
                <a:gd name="connsiteY23075" fmla="*/ 1051046 h 1447571"/>
                <a:gd name="connsiteX23076" fmla="*/ 1475907 w 2566912"/>
                <a:gd name="connsiteY23076" fmla="*/ 1054284 h 1447571"/>
                <a:gd name="connsiteX23077" fmla="*/ 1475907 w 2566912"/>
                <a:gd name="connsiteY23077" fmla="*/ 1054665 h 1447571"/>
                <a:gd name="connsiteX23078" fmla="*/ 1476574 w 2566912"/>
                <a:gd name="connsiteY23078" fmla="*/ 1054284 h 1447571"/>
                <a:gd name="connsiteX23079" fmla="*/ 1386562 w 2566912"/>
                <a:gd name="connsiteY23079" fmla="*/ 1126960 h 1447571"/>
                <a:gd name="connsiteX23080" fmla="*/ 1382943 w 2566912"/>
                <a:gd name="connsiteY23080" fmla="*/ 1125245 h 1447571"/>
                <a:gd name="connsiteX23081" fmla="*/ 1385800 w 2566912"/>
                <a:gd name="connsiteY23081" fmla="*/ 1101814 h 1447571"/>
                <a:gd name="connsiteX23082" fmla="*/ 1394182 w 2566912"/>
                <a:gd name="connsiteY23082" fmla="*/ 1102195 h 1447571"/>
                <a:gd name="connsiteX23083" fmla="*/ 1398849 w 2566912"/>
                <a:gd name="connsiteY23083" fmla="*/ 1073525 h 1447571"/>
                <a:gd name="connsiteX23084" fmla="*/ 1415614 w 2566912"/>
                <a:gd name="connsiteY23084" fmla="*/ 1071429 h 1447571"/>
                <a:gd name="connsiteX23085" fmla="*/ 1420852 w 2566912"/>
                <a:gd name="connsiteY23085" fmla="*/ 1074191 h 1447571"/>
                <a:gd name="connsiteX23086" fmla="*/ 1426472 w 2566912"/>
                <a:gd name="connsiteY23086" fmla="*/ 1069048 h 1447571"/>
                <a:gd name="connsiteX23087" fmla="*/ 1431520 w 2566912"/>
                <a:gd name="connsiteY23087" fmla="*/ 1067714 h 1447571"/>
                <a:gd name="connsiteX23088" fmla="*/ 1434854 w 2566912"/>
                <a:gd name="connsiteY23088" fmla="*/ 1070476 h 1447571"/>
                <a:gd name="connsiteX23089" fmla="*/ 1435330 w 2566912"/>
                <a:gd name="connsiteY23089" fmla="*/ 1071715 h 1447571"/>
                <a:gd name="connsiteX23090" fmla="*/ 1436187 w 2566912"/>
                <a:gd name="connsiteY23090" fmla="*/ 1074001 h 1447571"/>
                <a:gd name="connsiteX23091" fmla="*/ 1439426 w 2566912"/>
                <a:gd name="connsiteY23091" fmla="*/ 1081907 h 1447571"/>
                <a:gd name="connsiteX23092" fmla="*/ 1444093 w 2566912"/>
                <a:gd name="connsiteY23092" fmla="*/ 1085431 h 1447571"/>
                <a:gd name="connsiteX23093" fmla="*/ 1444760 w 2566912"/>
                <a:gd name="connsiteY23093" fmla="*/ 1085717 h 1447571"/>
                <a:gd name="connsiteX23094" fmla="*/ 1446570 w 2566912"/>
                <a:gd name="connsiteY23094" fmla="*/ 1086859 h 1447571"/>
                <a:gd name="connsiteX23095" fmla="*/ 1446474 w 2566912"/>
                <a:gd name="connsiteY23095" fmla="*/ 1087907 h 1447571"/>
                <a:gd name="connsiteX23096" fmla="*/ 1446761 w 2566912"/>
                <a:gd name="connsiteY23096" fmla="*/ 1090670 h 1447571"/>
                <a:gd name="connsiteX23097" fmla="*/ 1448665 w 2566912"/>
                <a:gd name="connsiteY23097" fmla="*/ 1092193 h 1447571"/>
                <a:gd name="connsiteX23098" fmla="*/ 1451999 w 2566912"/>
                <a:gd name="connsiteY23098" fmla="*/ 1095146 h 1447571"/>
                <a:gd name="connsiteX23099" fmla="*/ 1453047 w 2566912"/>
                <a:gd name="connsiteY23099" fmla="*/ 1098385 h 1447571"/>
                <a:gd name="connsiteX23100" fmla="*/ 1460857 w 2566912"/>
                <a:gd name="connsiteY23100" fmla="*/ 1103433 h 1447571"/>
                <a:gd name="connsiteX23101" fmla="*/ 1459334 w 2566912"/>
                <a:gd name="connsiteY23101" fmla="*/ 1105909 h 1447571"/>
                <a:gd name="connsiteX23102" fmla="*/ 1457142 w 2566912"/>
                <a:gd name="connsiteY23102" fmla="*/ 1107624 h 1447571"/>
                <a:gd name="connsiteX23103" fmla="*/ 1453904 w 2566912"/>
                <a:gd name="connsiteY23103" fmla="*/ 1107815 h 1447571"/>
                <a:gd name="connsiteX23104" fmla="*/ 1453809 w 2566912"/>
                <a:gd name="connsiteY23104" fmla="*/ 1107910 h 1447571"/>
                <a:gd name="connsiteX23105" fmla="*/ 1449142 w 2566912"/>
                <a:gd name="connsiteY23105" fmla="*/ 1112196 h 1447571"/>
                <a:gd name="connsiteX23106" fmla="*/ 1444379 w 2566912"/>
                <a:gd name="connsiteY23106" fmla="*/ 1117435 h 1447571"/>
                <a:gd name="connsiteX23107" fmla="*/ 1443236 w 2566912"/>
                <a:gd name="connsiteY23107" fmla="*/ 1118578 h 1447571"/>
                <a:gd name="connsiteX23108" fmla="*/ 1441521 w 2566912"/>
                <a:gd name="connsiteY23108" fmla="*/ 1120388 h 1447571"/>
                <a:gd name="connsiteX23109" fmla="*/ 1437426 w 2566912"/>
                <a:gd name="connsiteY23109" fmla="*/ 1124293 h 1447571"/>
                <a:gd name="connsiteX23110" fmla="*/ 1433044 w 2566912"/>
                <a:gd name="connsiteY23110" fmla="*/ 1126388 h 1447571"/>
                <a:gd name="connsiteX23111" fmla="*/ 1432663 w 2566912"/>
                <a:gd name="connsiteY23111" fmla="*/ 1128293 h 1447571"/>
                <a:gd name="connsiteX23112" fmla="*/ 1431711 w 2566912"/>
                <a:gd name="connsiteY23112" fmla="*/ 1132008 h 1447571"/>
                <a:gd name="connsiteX23113" fmla="*/ 1431235 w 2566912"/>
                <a:gd name="connsiteY23113" fmla="*/ 1132484 h 1447571"/>
                <a:gd name="connsiteX23114" fmla="*/ 1428853 w 2566912"/>
                <a:gd name="connsiteY23114" fmla="*/ 1134580 h 1447571"/>
                <a:gd name="connsiteX23115" fmla="*/ 1424662 w 2566912"/>
                <a:gd name="connsiteY23115" fmla="*/ 1135056 h 1447571"/>
                <a:gd name="connsiteX23116" fmla="*/ 1419424 w 2566912"/>
                <a:gd name="connsiteY23116" fmla="*/ 1135532 h 1447571"/>
                <a:gd name="connsiteX23117" fmla="*/ 1413708 w 2566912"/>
                <a:gd name="connsiteY23117" fmla="*/ 1134580 h 1447571"/>
                <a:gd name="connsiteX23118" fmla="*/ 1413042 w 2566912"/>
                <a:gd name="connsiteY23118" fmla="*/ 1134104 h 1447571"/>
                <a:gd name="connsiteX23119" fmla="*/ 1410089 w 2566912"/>
                <a:gd name="connsiteY23119" fmla="*/ 1132865 h 1447571"/>
                <a:gd name="connsiteX23120" fmla="*/ 1404755 w 2566912"/>
                <a:gd name="connsiteY23120" fmla="*/ 1136866 h 1447571"/>
                <a:gd name="connsiteX23121" fmla="*/ 1401517 w 2566912"/>
                <a:gd name="connsiteY23121" fmla="*/ 1141438 h 1447571"/>
                <a:gd name="connsiteX23122" fmla="*/ 1399136 w 2566912"/>
                <a:gd name="connsiteY23122" fmla="*/ 1145153 h 1447571"/>
                <a:gd name="connsiteX23123" fmla="*/ 1396278 w 2566912"/>
                <a:gd name="connsiteY23123" fmla="*/ 1146010 h 1447571"/>
                <a:gd name="connsiteX23124" fmla="*/ 1394563 w 2566912"/>
                <a:gd name="connsiteY23124" fmla="*/ 1145819 h 1447571"/>
                <a:gd name="connsiteX23125" fmla="*/ 1391610 w 2566912"/>
                <a:gd name="connsiteY23125" fmla="*/ 1145533 h 1447571"/>
                <a:gd name="connsiteX23126" fmla="*/ 1388277 w 2566912"/>
                <a:gd name="connsiteY23126" fmla="*/ 1144962 h 1447571"/>
                <a:gd name="connsiteX23127" fmla="*/ 1388658 w 2566912"/>
                <a:gd name="connsiteY23127" fmla="*/ 1143914 h 1447571"/>
                <a:gd name="connsiteX23128" fmla="*/ 1389991 w 2566912"/>
                <a:gd name="connsiteY23128" fmla="*/ 1140104 h 1447571"/>
                <a:gd name="connsiteX23129" fmla="*/ 1390467 w 2566912"/>
                <a:gd name="connsiteY23129" fmla="*/ 1134770 h 1447571"/>
                <a:gd name="connsiteX23130" fmla="*/ 1386562 w 2566912"/>
                <a:gd name="connsiteY23130" fmla="*/ 1126960 h 1447571"/>
                <a:gd name="connsiteX23131" fmla="*/ 1413042 w 2566912"/>
                <a:gd name="connsiteY23131" fmla="*/ 999706 h 1447571"/>
                <a:gd name="connsiteX23132" fmla="*/ 1413328 w 2566912"/>
                <a:gd name="connsiteY23132" fmla="*/ 995896 h 1447571"/>
                <a:gd name="connsiteX23133" fmla="*/ 1413899 w 2566912"/>
                <a:gd name="connsiteY23133" fmla="*/ 994467 h 1447571"/>
                <a:gd name="connsiteX23134" fmla="*/ 1414756 w 2566912"/>
                <a:gd name="connsiteY23134" fmla="*/ 992086 h 1447571"/>
                <a:gd name="connsiteX23135" fmla="*/ 1412946 w 2566912"/>
                <a:gd name="connsiteY23135" fmla="*/ 988371 h 1447571"/>
                <a:gd name="connsiteX23136" fmla="*/ 1412661 w 2566912"/>
                <a:gd name="connsiteY23136" fmla="*/ 985133 h 1447571"/>
                <a:gd name="connsiteX23137" fmla="*/ 1412756 w 2566912"/>
                <a:gd name="connsiteY23137" fmla="*/ 984751 h 1447571"/>
                <a:gd name="connsiteX23138" fmla="*/ 1403803 w 2566912"/>
                <a:gd name="connsiteY23138" fmla="*/ 983894 h 1447571"/>
                <a:gd name="connsiteX23139" fmla="*/ 1403803 w 2566912"/>
                <a:gd name="connsiteY23139" fmla="*/ 981418 h 1447571"/>
                <a:gd name="connsiteX23140" fmla="*/ 1403327 w 2566912"/>
                <a:gd name="connsiteY23140" fmla="*/ 981418 h 1447571"/>
                <a:gd name="connsiteX23141" fmla="*/ 1397230 w 2566912"/>
                <a:gd name="connsiteY23141" fmla="*/ 981894 h 1447571"/>
                <a:gd name="connsiteX23142" fmla="*/ 1394468 w 2566912"/>
                <a:gd name="connsiteY23142" fmla="*/ 984085 h 1447571"/>
                <a:gd name="connsiteX23143" fmla="*/ 1392182 w 2566912"/>
                <a:gd name="connsiteY23143" fmla="*/ 985895 h 1447571"/>
                <a:gd name="connsiteX23144" fmla="*/ 1390563 w 2566912"/>
                <a:gd name="connsiteY23144" fmla="*/ 988562 h 1447571"/>
                <a:gd name="connsiteX23145" fmla="*/ 1380371 w 2566912"/>
                <a:gd name="connsiteY23145" fmla="*/ 988752 h 1447571"/>
                <a:gd name="connsiteX23146" fmla="*/ 1378657 w 2566912"/>
                <a:gd name="connsiteY23146" fmla="*/ 986752 h 1447571"/>
                <a:gd name="connsiteX23147" fmla="*/ 1377609 w 2566912"/>
                <a:gd name="connsiteY23147" fmla="*/ 985418 h 1447571"/>
                <a:gd name="connsiteX23148" fmla="*/ 1376085 w 2566912"/>
                <a:gd name="connsiteY23148" fmla="*/ 983132 h 1447571"/>
                <a:gd name="connsiteX23149" fmla="*/ 1374846 w 2566912"/>
                <a:gd name="connsiteY23149" fmla="*/ 980465 h 1447571"/>
                <a:gd name="connsiteX23150" fmla="*/ 1374085 w 2566912"/>
                <a:gd name="connsiteY23150" fmla="*/ 978751 h 1447571"/>
                <a:gd name="connsiteX23151" fmla="*/ 1373894 w 2566912"/>
                <a:gd name="connsiteY23151" fmla="*/ 977608 h 1447571"/>
                <a:gd name="connsiteX23152" fmla="*/ 1372751 w 2566912"/>
                <a:gd name="connsiteY23152" fmla="*/ 974179 h 1447571"/>
                <a:gd name="connsiteX23153" fmla="*/ 1371608 w 2566912"/>
                <a:gd name="connsiteY23153" fmla="*/ 972274 h 1447571"/>
                <a:gd name="connsiteX23154" fmla="*/ 1371513 w 2566912"/>
                <a:gd name="connsiteY23154" fmla="*/ 971988 h 1447571"/>
                <a:gd name="connsiteX23155" fmla="*/ 1345034 w 2566912"/>
                <a:gd name="connsiteY23155" fmla="*/ 971702 h 1447571"/>
                <a:gd name="connsiteX23156" fmla="*/ 1345700 w 2566912"/>
                <a:gd name="connsiteY23156" fmla="*/ 969416 h 1447571"/>
                <a:gd name="connsiteX23157" fmla="*/ 1347796 w 2566912"/>
                <a:gd name="connsiteY23157" fmla="*/ 963606 h 1447571"/>
                <a:gd name="connsiteX23158" fmla="*/ 1352939 w 2566912"/>
                <a:gd name="connsiteY23158" fmla="*/ 962844 h 1447571"/>
                <a:gd name="connsiteX23159" fmla="*/ 1355320 w 2566912"/>
                <a:gd name="connsiteY23159" fmla="*/ 962558 h 1447571"/>
                <a:gd name="connsiteX23160" fmla="*/ 1359797 w 2566912"/>
                <a:gd name="connsiteY23160" fmla="*/ 959701 h 1447571"/>
                <a:gd name="connsiteX23161" fmla="*/ 1364560 w 2566912"/>
                <a:gd name="connsiteY23161" fmla="*/ 955795 h 1447571"/>
                <a:gd name="connsiteX23162" fmla="*/ 1367989 w 2566912"/>
                <a:gd name="connsiteY23162" fmla="*/ 953319 h 1447571"/>
                <a:gd name="connsiteX23163" fmla="*/ 1368465 w 2566912"/>
                <a:gd name="connsiteY23163" fmla="*/ 951224 h 1447571"/>
                <a:gd name="connsiteX23164" fmla="*/ 1369608 w 2566912"/>
                <a:gd name="connsiteY23164" fmla="*/ 947413 h 1447571"/>
                <a:gd name="connsiteX23165" fmla="*/ 1370465 w 2566912"/>
                <a:gd name="connsiteY23165" fmla="*/ 946937 h 1447571"/>
                <a:gd name="connsiteX23166" fmla="*/ 1373037 w 2566912"/>
                <a:gd name="connsiteY23166" fmla="*/ 943222 h 1447571"/>
                <a:gd name="connsiteX23167" fmla="*/ 1374942 w 2566912"/>
                <a:gd name="connsiteY23167" fmla="*/ 937031 h 1447571"/>
                <a:gd name="connsiteX23168" fmla="*/ 1382181 w 2566912"/>
                <a:gd name="connsiteY23168" fmla="*/ 930649 h 1447571"/>
                <a:gd name="connsiteX23169" fmla="*/ 1384467 w 2566912"/>
                <a:gd name="connsiteY23169" fmla="*/ 927697 h 1447571"/>
                <a:gd name="connsiteX23170" fmla="*/ 1385038 w 2566912"/>
                <a:gd name="connsiteY23170" fmla="*/ 926744 h 1447571"/>
                <a:gd name="connsiteX23171" fmla="*/ 1385991 w 2566912"/>
                <a:gd name="connsiteY23171" fmla="*/ 925030 h 1447571"/>
                <a:gd name="connsiteX23172" fmla="*/ 1387419 w 2566912"/>
                <a:gd name="connsiteY23172" fmla="*/ 922744 h 1447571"/>
                <a:gd name="connsiteX23173" fmla="*/ 1388562 w 2566912"/>
                <a:gd name="connsiteY23173" fmla="*/ 920648 h 1447571"/>
                <a:gd name="connsiteX23174" fmla="*/ 1390658 w 2566912"/>
                <a:gd name="connsiteY23174" fmla="*/ 917695 h 1447571"/>
                <a:gd name="connsiteX23175" fmla="*/ 1400850 w 2566912"/>
                <a:gd name="connsiteY23175" fmla="*/ 910171 h 1447571"/>
                <a:gd name="connsiteX23176" fmla="*/ 1405803 w 2566912"/>
                <a:gd name="connsiteY23176" fmla="*/ 908933 h 1447571"/>
                <a:gd name="connsiteX23177" fmla="*/ 1407518 w 2566912"/>
                <a:gd name="connsiteY23177" fmla="*/ 909409 h 1447571"/>
                <a:gd name="connsiteX23178" fmla="*/ 1410375 w 2566912"/>
                <a:gd name="connsiteY23178" fmla="*/ 909790 h 1447571"/>
                <a:gd name="connsiteX23179" fmla="*/ 1413137 w 2566912"/>
                <a:gd name="connsiteY23179" fmla="*/ 909218 h 1447571"/>
                <a:gd name="connsiteX23180" fmla="*/ 1419519 w 2566912"/>
                <a:gd name="connsiteY23180" fmla="*/ 908361 h 1447571"/>
                <a:gd name="connsiteX23181" fmla="*/ 1421234 w 2566912"/>
                <a:gd name="connsiteY23181" fmla="*/ 909504 h 1447571"/>
                <a:gd name="connsiteX23182" fmla="*/ 1427234 w 2566912"/>
                <a:gd name="connsiteY23182" fmla="*/ 913124 h 1447571"/>
                <a:gd name="connsiteX23183" fmla="*/ 1430187 w 2566912"/>
                <a:gd name="connsiteY23183" fmla="*/ 913981 h 1447571"/>
                <a:gd name="connsiteX23184" fmla="*/ 1433140 w 2566912"/>
                <a:gd name="connsiteY23184" fmla="*/ 914838 h 1447571"/>
                <a:gd name="connsiteX23185" fmla="*/ 1445141 w 2566912"/>
                <a:gd name="connsiteY23185" fmla="*/ 919315 h 1447571"/>
                <a:gd name="connsiteX23186" fmla="*/ 1448760 w 2566912"/>
                <a:gd name="connsiteY23186" fmla="*/ 925125 h 1447571"/>
                <a:gd name="connsiteX23187" fmla="*/ 1449237 w 2566912"/>
                <a:gd name="connsiteY23187" fmla="*/ 933983 h 1447571"/>
                <a:gd name="connsiteX23188" fmla="*/ 1450856 w 2566912"/>
                <a:gd name="connsiteY23188" fmla="*/ 940555 h 1447571"/>
                <a:gd name="connsiteX23189" fmla="*/ 1448189 w 2566912"/>
                <a:gd name="connsiteY23189" fmla="*/ 948366 h 1447571"/>
                <a:gd name="connsiteX23190" fmla="*/ 1449237 w 2566912"/>
                <a:gd name="connsiteY23190" fmla="*/ 958082 h 1447571"/>
                <a:gd name="connsiteX23191" fmla="*/ 1449618 w 2566912"/>
                <a:gd name="connsiteY23191" fmla="*/ 958843 h 1447571"/>
                <a:gd name="connsiteX23192" fmla="*/ 1451808 w 2566912"/>
                <a:gd name="connsiteY23192" fmla="*/ 962177 h 1447571"/>
                <a:gd name="connsiteX23193" fmla="*/ 1453047 w 2566912"/>
                <a:gd name="connsiteY23193" fmla="*/ 963225 h 1447571"/>
                <a:gd name="connsiteX23194" fmla="*/ 1455619 w 2566912"/>
                <a:gd name="connsiteY23194" fmla="*/ 966368 h 1447571"/>
                <a:gd name="connsiteX23195" fmla="*/ 1453999 w 2566912"/>
                <a:gd name="connsiteY23195" fmla="*/ 973512 h 1447571"/>
                <a:gd name="connsiteX23196" fmla="*/ 1453714 w 2566912"/>
                <a:gd name="connsiteY23196" fmla="*/ 974274 h 1447571"/>
                <a:gd name="connsiteX23197" fmla="*/ 1453237 w 2566912"/>
                <a:gd name="connsiteY23197" fmla="*/ 977893 h 1447571"/>
                <a:gd name="connsiteX23198" fmla="*/ 1453904 w 2566912"/>
                <a:gd name="connsiteY23198" fmla="*/ 980275 h 1447571"/>
                <a:gd name="connsiteX23199" fmla="*/ 1454761 w 2566912"/>
                <a:gd name="connsiteY23199" fmla="*/ 983894 h 1447571"/>
                <a:gd name="connsiteX23200" fmla="*/ 1453333 w 2566912"/>
                <a:gd name="connsiteY23200" fmla="*/ 988562 h 1447571"/>
                <a:gd name="connsiteX23201" fmla="*/ 1453047 w 2566912"/>
                <a:gd name="connsiteY23201" fmla="*/ 988942 h 1447571"/>
                <a:gd name="connsiteX23202" fmla="*/ 1450094 w 2566912"/>
                <a:gd name="connsiteY23202" fmla="*/ 994943 h 1447571"/>
                <a:gd name="connsiteX23203" fmla="*/ 1451142 w 2566912"/>
                <a:gd name="connsiteY23203" fmla="*/ 996562 h 1447571"/>
                <a:gd name="connsiteX23204" fmla="*/ 1452666 w 2566912"/>
                <a:gd name="connsiteY23204" fmla="*/ 999229 h 1447571"/>
                <a:gd name="connsiteX23205" fmla="*/ 1452475 w 2566912"/>
                <a:gd name="connsiteY23205" fmla="*/ 1005135 h 1447571"/>
                <a:gd name="connsiteX23206" fmla="*/ 1451713 w 2566912"/>
                <a:gd name="connsiteY23206" fmla="*/ 1006849 h 1447571"/>
                <a:gd name="connsiteX23207" fmla="*/ 1450475 w 2566912"/>
                <a:gd name="connsiteY23207" fmla="*/ 1010659 h 1447571"/>
                <a:gd name="connsiteX23208" fmla="*/ 1450189 w 2566912"/>
                <a:gd name="connsiteY23208" fmla="*/ 1011898 h 1447571"/>
                <a:gd name="connsiteX23209" fmla="*/ 1450094 w 2566912"/>
                <a:gd name="connsiteY23209" fmla="*/ 1014374 h 1447571"/>
                <a:gd name="connsiteX23210" fmla="*/ 1451904 w 2566912"/>
                <a:gd name="connsiteY23210" fmla="*/ 1019327 h 1447571"/>
                <a:gd name="connsiteX23211" fmla="*/ 1452761 w 2566912"/>
                <a:gd name="connsiteY23211" fmla="*/ 1019041 h 1447571"/>
                <a:gd name="connsiteX23212" fmla="*/ 1450952 w 2566912"/>
                <a:gd name="connsiteY23212" fmla="*/ 1014088 h 1447571"/>
                <a:gd name="connsiteX23213" fmla="*/ 1451046 w 2566912"/>
                <a:gd name="connsiteY23213" fmla="*/ 1012183 h 1447571"/>
                <a:gd name="connsiteX23214" fmla="*/ 1451428 w 2566912"/>
                <a:gd name="connsiteY23214" fmla="*/ 1010659 h 1447571"/>
                <a:gd name="connsiteX23215" fmla="*/ 1452666 w 2566912"/>
                <a:gd name="connsiteY23215" fmla="*/ 1007135 h 1447571"/>
                <a:gd name="connsiteX23216" fmla="*/ 1453428 w 2566912"/>
                <a:gd name="connsiteY23216" fmla="*/ 1005325 h 1447571"/>
                <a:gd name="connsiteX23217" fmla="*/ 1453618 w 2566912"/>
                <a:gd name="connsiteY23217" fmla="*/ 999039 h 1447571"/>
                <a:gd name="connsiteX23218" fmla="*/ 1451999 w 2566912"/>
                <a:gd name="connsiteY23218" fmla="*/ 996086 h 1447571"/>
                <a:gd name="connsiteX23219" fmla="*/ 1451046 w 2566912"/>
                <a:gd name="connsiteY23219" fmla="*/ 994658 h 1447571"/>
                <a:gd name="connsiteX23220" fmla="*/ 1453904 w 2566912"/>
                <a:gd name="connsiteY23220" fmla="*/ 989324 h 1447571"/>
                <a:gd name="connsiteX23221" fmla="*/ 1454190 w 2566912"/>
                <a:gd name="connsiteY23221" fmla="*/ 988942 h 1447571"/>
                <a:gd name="connsiteX23222" fmla="*/ 1455714 w 2566912"/>
                <a:gd name="connsiteY23222" fmla="*/ 983704 h 1447571"/>
                <a:gd name="connsiteX23223" fmla="*/ 1454857 w 2566912"/>
                <a:gd name="connsiteY23223" fmla="*/ 979894 h 1447571"/>
                <a:gd name="connsiteX23224" fmla="*/ 1454190 w 2566912"/>
                <a:gd name="connsiteY23224" fmla="*/ 977512 h 1447571"/>
                <a:gd name="connsiteX23225" fmla="*/ 1454666 w 2566912"/>
                <a:gd name="connsiteY23225" fmla="*/ 974274 h 1447571"/>
                <a:gd name="connsiteX23226" fmla="*/ 1454952 w 2566912"/>
                <a:gd name="connsiteY23226" fmla="*/ 973321 h 1447571"/>
                <a:gd name="connsiteX23227" fmla="*/ 1456571 w 2566912"/>
                <a:gd name="connsiteY23227" fmla="*/ 966083 h 1447571"/>
                <a:gd name="connsiteX23228" fmla="*/ 1453714 w 2566912"/>
                <a:gd name="connsiteY23228" fmla="*/ 962272 h 1447571"/>
                <a:gd name="connsiteX23229" fmla="*/ 1452571 w 2566912"/>
                <a:gd name="connsiteY23229" fmla="*/ 961225 h 1447571"/>
                <a:gd name="connsiteX23230" fmla="*/ 1450475 w 2566912"/>
                <a:gd name="connsiteY23230" fmla="*/ 957986 h 1447571"/>
                <a:gd name="connsiteX23231" fmla="*/ 1450094 w 2566912"/>
                <a:gd name="connsiteY23231" fmla="*/ 957224 h 1447571"/>
                <a:gd name="connsiteX23232" fmla="*/ 1449142 w 2566912"/>
                <a:gd name="connsiteY23232" fmla="*/ 947985 h 1447571"/>
                <a:gd name="connsiteX23233" fmla="*/ 1451713 w 2566912"/>
                <a:gd name="connsiteY23233" fmla="*/ 940460 h 1447571"/>
                <a:gd name="connsiteX23234" fmla="*/ 1449999 w 2566912"/>
                <a:gd name="connsiteY23234" fmla="*/ 933031 h 1447571"/>
                <a:gd name="connsiteX23235" fmla="*/ 1449713 w 2566912"/>
                <a:gd name="connsiteY23235" fmla="*/ 924744 h 1447571"/>
                <a:gd name="connsiteX23236" fmla="*/ 1445712 w 2566912"/>
                <a:gd name="connsiteY23236" fmla="*/ 918362 h 1447571"/>
                <a:gd name="connsiteX23237" fmla="*/ 1433521 w 2566912"/>
                <a:gd name="connsiteY23237" fmla="*/ 913790 h 1447571"/>
                <a:gd name="connsiteX23238" fmla="*/ 1430473 w 2566912"/>
                <a:gd name="connsiteY23238" fmla="*/ 912838 h 1447571"/>
                <a:gd name="connsiteX23239" fmla="*/ 1427520 w 2566912"/>
                <a:gd name="connsiteY23239" fmla="*/ 911980 h 1447571"/>
                <a:gd name="connsiteX23240" fmla="*/ 1421710 w 2566912"/>
                <a:gd name="connsiteY23240" fmla="*/ 908456 h 1447571"/>
                <a:gd name="connsiteX23241" fmla="*/ 1419995 w 2566912"/>
                <a:gd name="connsiteY23241" fmla="*/ 907313 h 1447571"/>
                <a:gd name="connsiteX23242" fmla="*/ 1412946 w 2566912"/>
                <a:gd name="connsiteY23242" fmla="*/ 908075 h 1447571"/>
                <a:gd name="connsiteX23243" fmla="*/ 1410280 w 2566912"/>
                <a:gd name="connsiteY23243" fmla="*/ 908647 h 1447571"/>
                <a:gd name="connsiteX23244" fmla="*/ 1407898 w 2566912"/>
                <a:gd name="connsiteY23244" fmla="*/ 908266 h 1447571"/>
                <a:gd name="connsiteX23245" fmla="*/ 1406089 w 2566912"/>
                <a:gd name="connsiteY23245" fmla="*/ 907694 h 1447571"/>
                <a:gd name="connsiteX23246" fmla="*/ 1400183 w 2566912"/>
                <a:gd name="connsiteY23246" fmla="*/ 909218 h 1447571"/>
                <a:gd name="connsiteX23247" fmla="*/ 1390277 w 2566912"/>
                <a:gd name="connsiteY23247" fmla="*/ 916553 h 1447571"/>
                <a:gd name="connsiteX23248" fmla="*/ 1387801 w 2566912"/>
                <a:gd name="connsiteY23248" fmla="*/ 919982 h 1447571"/>
                <a:gd name="connsiteX23249" fmla="*/ 1387134 w 2566912"/>
                <a:gd name="connsiteY23249" fmla="*/ 921220 h 1447571"/>
                <a:gd name="connsiteX23250" fmla="*/ 1387801 w 2566912"/>
                <a:gd name="connsiteY23250" fmla="*/ 913981 h 1447571"/>
                <a:gd name="connsiteX23251" fmla="*/ 1389324 w 2566912"/>
                <a:gd name="connsiteY23251" fmla="*/ 908075 h 1447571"/>
                <a:gd name="connsiteX23252" fmla="*/ 1389705 w 2566912"/>
                <a:gd name="connsiteY23252" fmla="*/ 907504 h 1447571"/>
                <a:gd name="connsiteX23253" fmla="*/ 1392849 w 2566912"/>
                <a:gd name="connsiteY23253" fmla="*/ 902455 h 1447571"/>
                <a:gd name="connsiteX23254" fmla="*/ 1392944 w 2566912"/>
                <a:gd name="connsiteY23254" fmla="*/ 894550 h 1447571"/>
                <a:gd name="connsiteX23255" fmla="*/ 1392849 w 2566912"/>
                <a:gd name="connsiteY23255" fmla="*/ 894169 h 1447571"/>
                <a:gd name="connsiteX23256" fmla="*/ 1392563 w 2566912"/>
                <a:gd name="connsiteY23256" fmla="*/ 892645 h 1447571"/>
                <a:gd name="connsiteX23257" fmla="*/ 1391992 w 2566912"/>
                <a:gd name="connsiteY23257" fmla="*/ 889406 h 1447571"/>
                <a:gd name="connsiteX23258" fmla="*/ 1395421 w 2566912"/>
                <a:gd name="connsiteY23258" fmla="*/ 888263 h 1447571"/>
                <a:gd name="connsiteX23259" fmla="*/ 1398469 w 2566912"/>
                <a:gd name="connsiteY23259" fmla="*/ 885120 h 1447571"/>
                <a:gd name="connsiteX23260" fmla="*/ 1398659 w 2566912"/>
                <a:gd name="connsiteY23260" fmla="*/ 884739 h 1447571"/>
                <a:gd name="connsiteX23261" fmla="*/ 1399326 w 2566912"/>
                <a:gd name="connsiteY23261" fmla="*/ 884358 h 1447571"/>
                <a:gd name="connsiteX23262" fmla="*/ 1405136 w 2566912"/>
                <a:gd name="connsiteY23262" fmla="*/ 885406 h 1447571"/>
                <a:gd name="connsiteX23263" fmla="*/ 1407041 w 2566912"/>
                <a:gd name="connsiteY23263" fmla="*/ 887120 h 1447571"/>
                <a:gd name="connsiteX23264" fmla="*/ 1408374 w 2566912"/>
                <a:gd name="connsiteY23264" fmla="*/ 888358 h 1447571"/>
                <a:gd name="connsiteX23265" fmla="*/ 1415614 w 2566912"/>
                <a:gd name="connsiteY23265" fmla="*/ 888930 h 1447571"/>
                <a:gd name="connsiteX23266" fmla="*/ 1415994 w 2566912"/>
                <a:gd name="connsiteY23266" fmla="*/ 888930 h 1447571"/>
                <a:gd name="connsiteX23267" fmla="*/ 1417423 w 2566912"/>
                <a:gd name="connsiteY23267" fmla="*/ 890645 h 1447571"/>
                <a:gd name="connsiteX23268" fmla="*/ 1418280 w 2566912"/>
                <a:gd name="connsiteY23268" fmla="*/ 891787 h 1447571"/>
                <a:gd name="connsiteX23269" fmla="*/ 1423615 w 2566912"/>
                <a:gd name="connsiteY23269" fmla="*/ 891216 h 1447571"/>
                <a:gd name="connsiteX23270" fmla="*/ 1426186 w 2566912"/>
                <a:gd name="connsiteY23270" fmla="*/ 891121 h 1447571"/>
                <a:gd name="connsiteX23271" fmla="*/ 1426568 w 2566912"/>
                <a:gd name="connsiteY23271" fmla="*/ 891121 h 1447571"/>
                <a:gd name="connsiteX23272" fmla="*/ 1428187 w 2566912"/>
                <a:gd name="connsiteY23272" fmla="*/ 886072 h 1447571"/>
                <a:gd name="connsiteX23273" fmla="*/ 1432187 w 2566912"/>
                <a:gd name="connsiteY23273" fmla="*/ 885025 h 1447571"/>
                <a:gd name="connsiteX23274" fmla="*/ 1437521 w 2566912"/>
                <a:gd name="connsiteY23274" fmla="*/ 884739 h 1447571"/>
                <a:gd name="connsiteX23275" fmla="*/ 1440569 w 2566912"/>
                <a:gd name="connsiteY23275" fmla="*/ 883405 h 1447571"/>
                <a:gd name="connsiteX23276" fmla="*/ 1443236 w 2566912"/>
                <a:gd name="connsiteY23276" fmla="*/ 883882 h 1447571"/>
                <a:gd name="connsiteX23277" fmla="*/ 1447141 w 2566912"/>
                <a:gd name="connsiteY23277" fmla="*/ 883215 h 1447571"/>
                <a:gd name="connsiteX23278" fmla="*/ 1449142 w 2566912"/>
                <a:gd name="connsiteY23278" fmla="*/ 882739 h 1447571"/>
                <a:gd name="connsiteX23279" fmla="*/ 1451904 w 2566912"/>
                <a:gd name="connsiteY23279" fmla="*/ 882358 h 1447571"/>
                <a:gd name="connsiteX23280" fmla="*/ 1454666 w 2566912"/>
                <a:gd name="connsiteY23280" fmla="*/ 881977 h 1447571"/>
                <a:gd name="connsiteX23281" fmla="*/ 1458190 w 2566912"/>
                <a:gd name="connsiteY23281" fmla="*/ 880929 h 1447571"/>
                <a:gd name="connsiteX23282" fmla="*/ 1462191 w 2566912"/>
                <a:gd name="connsiteY23282" fmla="*/ 881596 h 1447571"/>
                <a:gd name="connsiteX23283" fmla="*/ 1464096 w 2566912"/>
                <a:gd name="connsiteY23283" fmla="*/ 881977 h 1447571"/>
                <a:gd name="connsiteX23284" fmla="*/ 1467810 w 2566912"/>
                <a:gd name="connsiteY23284" fmla="*/ 881977 h 1447571"/>
                <a:gd name="connsiteX23285" fmla="*/ 1471811 w 2566912"/>
                <a:gd name="connsiteY23285" fmla="*/ 886930 h 1447571"/>
                <a:gd name="connsiteX23286" fmla="*/ 1471906 w 2566912"/>
                <a:gd name="connsiteY23286" fmla="*/ 887025 h 1447571"/>
                <a:gd name="connsiteX23287" fmla="*/ 1490861 w 2566912"/>
                <a:gd name="connsiteY23287" fmla="*/ 888358 h 1447571"/>
                <a:gd name="connsiteX23288" fmla="*/ 1497434 w 2566912"/>
                <a:gd name="connsiteY23288" fmla="*/ 903027 h 1447571"/>
                <a:gd name="connsiteX23289" fmla="*/ 1493243 w 2566912"/>
                <a:gd name="connsiteY23289" fmla="*/ 908551 h 1447571"/>
                <a:gd name="connsiteX23290" fmla="*/ 1487527 w 2566912"/>
                <a:gd name="connsiteY23290" fmla="*/ 914457 h 1447571"/>
                <a:gd name="connsiteX23291" fmla="*/ 1487242 w 2566912"/>
                <a:gd name="connsiteY23291" fmla="*/ 915124 h 1447571"/>
                <a:gd name="connsiteX23292" fmla="*/ 1485527 w 2566912"/>
                <a:gd name="connsiteY23292" fmla="*/ 918458 h 1447571"/>
                <a:gd name="connsiteX23293" fmla="*/ 1482860 w 2566912"/>
                <a:gd name="connsiteY23293" fmla="*/ 923601 h 1447571"/>
                <a:gd name="connsiteX23294" fmla="*/ 1482479 w 2566912"/>
                <a:gd name="connsiteY23294" fmla="*/ 928745 h 1447571"/>
                <a:gd name="connsiteX23295" fmla="*/ 1479907 w 2566912"/>
                <a:gd name="connsiteY23295" fmla="*/ 933697 h 1447571"/>
                <a:gd name="connsiteX23296" fmla="*/ 1477526 w 2566912"/>
                <a:gd name="connsiteY23296" fmla="*/ 937603 h 1447571"/>
                <a:gd name="connsiteX23297" fmla="*/ 1477335 w 2566912"/>
                <a:gd name="connsiteY23297" fmla="*/ 939317 h 1447571"/>
                <a:gd name="connsiteX23298" fmla="*/ 1476764 w 2566912"/>
                <a:gd name="connsiteY23298" fmla="*/ 944175 h 1447571"/>
                <a:gd name="connsiteX23299" fmla="*/ 1477526 w 2566912"/>
                <a:gd name="connsiteY23299" fmla="*/ 946270 h 1447571"/>
                <a:gd name="connsiteX23300" fmla="*/ 1478574 w 2566912"/>
                <a:gd name="connsiteY23300" fmla="*/ 949128 h 1447571"/>
                <a:gd name="connsiteX23301" fmla="*/ 1477335 w 2566912"/>
                <a:gd name="connsiteY23301" fmla="*/ 952652 h 1447571"/>
                <a:gd name="connsiteX23302" fmla="*/ 1476478 w 2566912"/>
                <a:gd name="connsiteY23302" fmla="*/ 952938 h 1447571"/>
                <a:gd name="connsiteX23303" fmla="*/ 1473526 w 2566912"/>
                <a:gd name="connsiteY23303" fmla="*/ 958462 h 1447571"/>
                <a:gd name="connsiteX23304" fmla="*/ 1473811 w 2566912"/>
                <a:gd name="connsiteY23304" fmla="*/ 960939 h 1447571"/>
                <a:gd name="connsiteX23305" fmla="*/ 1474097 w 2566912"/>
                <a:gd name="connsiteY23305" fmla="*/ 962653 h 1447571"/>
                <a:gd name="connsiteX23306" fmla="*/ 1474383 w 2566912"/>
                <a:gd name="connsiteY23306" fmla="*/ 965035 h 1447571"/>
                <a:gd name="connsiteX23307" fmla="*/ 1474859 w 2566912"/>
                <a:gd name="connsiteY23307" fmla="*/ 968749 h 1447571"/>
                <a:gd name="connsiteX23308" fmla="*/ 1477145 w 2566912"/>
                <a:gd name="connsiteY23308" fmla="*/ 976655 h 1447571"/>
                <a:gd name="connsiteX23309" fmla="*/ 1478288 w 2566912"/>
                <a:gd name="connsiteY23309" fmla="*/ 977989 h 1447571"/>
                <a:gd name="connsiteX23310" fmla="*/ 1479431 w 2566912"/>
                <a:gd name="connsiteY23310" fmla="*/ 979513 h 1447571"/>
                <a:gd name="connsiteX23311" fmla="*/ 1479336 w 2566912"/>
                <a:gd name="connsiteY23311" fmla="*/ 986371 h 1447571"/>
                <a:gd name="connsiteX23312" fmla="*/ 1481717 w 2566912"/>
                <a:gd name="connsiteY23312" fmla="*/ 990371 h 1447571"/>
                <a:gd name="connsiteX23313" fmla="*/ 1482289 w 2566912"/>
                <a:gd name="connsiteY23313" fmla="*/ 990276 h 1447571"/>
                <a:gd name="connsiteX23314" fmla="*/ 1484384 w 2566912"/>
                <a:gd name="connsiteY23314" fmla="*/ 990466 h 1447571"/>
                <a:gd name="connsiteX23315" fmla="*/ 1484861 w 2566912"/>
                <a:gd name="connsiteY23315" fmla="*/ 991609 h 1447571"/>
                <a:gd name="connsiteX23316" fmla="*/ 1484955 w 2566912"/>
                <a:gd name="connsiteY23316" fmla="*/ 991991 h 1447571"/>
                <a:gd name="connsiteX23317" fmla="*/ 1478098 w 2566912"/>
                <a:gd name="connsiteY23317" fmla="*/ 992276 h 1447571"/>
                <a:gd name="connsiteX23318" fmla="*/ 1474193 w 2566912"/>
                <a:gd name="connsiteY23318" fmla="*/ 992371 h 1447571"/>
                <a:gd name="connsiteX23319" fmla="*/ 1471240 w 2566912"/>
                <a:gd name="connsiteY23319" fmla="*/ 992467 h 1447571"/>
                <a:gd name="connsiteX23320" fmla="*/ 1466763 w 2566912"/>
                <a:gd name="connsiteY23320" fmla="*/ 997896 h 1447571"/>
                <a:gd name="connsiteX23321" fmla="*/ 1466191 w 2566912"/>
                <a:gd name="connsiteY23321" fmla="*/ 998849 h 1447571"/>
                <a:gd name="connsiteX23322" fmla="*/ 1465905 w 2566912"/>
                <a:gd name="connsiteY23322" fmla="*/ 1002563 h 1447571"/>
                <a:gd name="connsiteX23323" fmla="*/ 1466001 w 2566912"/>
                <a:gd name="connsiteY23323" fmla="*/ 1003992 h 1447571"/>
                <a:gd name="connsiteX23324" fmla="*/ 1465524 w 2566912"/>
                <a:gd name="connsiteY23324" fmla="*/ 1007992 h 1447571"/>
                <a:gd name="connsiteX23325" fmla="*/ 1464001 w 2566912"/>
                <a:gd name="connsiteY23325" fmla="*/ 1010659 h 1447571"/>
                <a:gd name="connsiteX23326" fmla="*/ 1462191 w 2566912"/>
                <a:gd name="connsiteY23326" fmla="*/ 1015612 h 1447571"/>
                <a:gd name="connsiteX23327" fmla="*/ 1467144 w 2566912"/>
                <a:gd name="connsiteY23327" fmla="*/ 1023233 h 1447571"/>
                <a:gd name="connsiteX23328" fmla="*/ 1471716 w 2566912"/>
                <a:gd name="connsiteY23328" fmla="*/ 1023804 h 1447571"/>
                <a:gd name="connsiteX23329" fmla="*/ 1474193 w 2566912"/>
                <a:gd name="connsiteY23329" fmla="*/ 1022566 h 1447571"/>
                <a:gd name="connsiteX23330" fmla="*/ 1475526 w 2566912"/>
                <a:gd name="connsiteY23330" fmla="*/ 1021804 h 1447571"/>
                <a:gd name="connsiteX23331" fmla="*/ 1475621 w 2566912"/>
                <a:gd name="connsiteY23331" fmla="*/ 1028186 h 1447571"/>
                <a:gd name="connsiteX23332" fmla="*/ 1475526 w 2566912"/>
                <a:gd name="connsiteY23332" fmla="*/ 1028662 h 1447571"/>
                <a:gd name="connsiteX23333" fmla="*/ 1474573 w 2566912"/>
                <a:gd name="connsiteY23333" fmla="*/ 1030948 h 1447571"/>
                <a:gd name="connsiteX23334" fmla="*/ 1470192 w 2566912"/>
                <a:gd name="connsiteY23334" fmla="*/ 1030757 h 1447571"/>
                <a:gd name="connsiteX23335" fmla="*/ 1468953 w 2566912"/>
                <a:gd name="connsiteY23335" fmla="*/ 1030662 h 1447571"/>
                <a:gd name="connsiteX23336" fmla="*/ 1466096 w 2566912"/>
                <a:gd name="connsiteY23336" fmla="*/ 1028281 h 1447571"/>
                <a:gd name="connsiteX23337" fmla="*/ 1460477 w 2566912"/>
                <a:gd name="connsiteY23337" fmla="*/ 1024090 h 1447571"/>
                <a:gd name="connsiteX23338" fmla="*/ 1458095 w 2566912"/>
                <a:gd name="connsiteY23338" fmla="*/ 1022470 h 1447571"/>
                <a:gd name="connsiteX23339" fmla="*/ 1454952 w 2566912"/>
                <a:gd name="connsiteY23339" fmla="*/ 1020375 h 1447571"/>
                <a:gd name="connsiteX23340" fmla="*/ 1449427 w 2566912"/>
                <a:gd name="connsiteY23340" fmla="*/ 1020756 h 1447571"/>
                <a:gd name="connsiteX23341" fmla="*/ 1449046 w 2566912"/>
                <a:gd name="connsiteY23341" fmla="*/ 1020851 h 1447571"/>
                <a:gd name="connsiteX23342" fmla="*/ 1441903 w 2566912"/>
                <a:gd name="connsiteY23342" fmla="*/ 1017899 h 1447571"/>
                <a:gd name="connsiteX23343" fmla="*/ 1441521 w 2566912"/>
                <a:gd name="connsiteY23343" fmla="*/ 1016374 h 1447571"/>
                <a:gd name="connsiteX23344" fmla="*/ 1441521 w 2566912"/>
                <a:gd name="connsiteY23344" fmla="*/ 1015517 h 1447571"/>
                <a:gd name="connsiteX23345" fmla="*/ 1436283 w 2566912"/>
                <a:gd name="connsiteY23345" fmla="*/ 1013612 h 1447571"/>
                <a:gd name="connsiteX23346" fmla="*/ 1434759 w 2566912"/>
                <a:gd name="connsiteY23346" fmla="*/ 1014088 h 1447571"/>
                <a:gd name="connsiteX23347" fmla="*/ 1433616 w 2566912"/>
                <a:gd name="connsiteY23347" fmla="*/ 1014470 h 1447571"/>
                <a:gd name="connsiteX23348" fmla="*/ 1430187 w 2566912"/>
                <a:gd name="connsiteY23348" fmla="*/ 1014660 h 1447571"/>
                <a:gd name="connsiteX23349" fmla="*/ 1429710 w 2566912"/>
                <a:gd name="connsiteY23349" fmla="*/ 1011421 h 1447571"/>
                <a:gd name="connsiteX23350" fmla="*/ 1429615 w 2566912"/>
                <a:gd name="connsiteY23350" fmla="*/ 1011136 h 1447571"/>
                <a:gd name="connsiteX23351" fmla="*/ 1429234 w 2566912"/>
                <a:gd name="connsiteY23351" fmla="*/ 1011136 h 1447571"/>
                <a:gd name="connsiteX23352" fmla="*/ 1422186 w 2566912"/>
                <a:gd name="connsiteY23352" fmla="*/ 1011517 h 1447571"/>
                <a:gd name="connsiteX23353" fmla="*/ 1417804 w 2566912"/>
                <a:gd name="connsiteY23353" fmla="*/ 1011517 h 1447571"/>
                <a:gd name="connsiteX23354" fmla="*/ 1414661 w 2566912"/>
                <a:gd name="connsiteY23354" fmla="*/ 1009707 h 1447571"/>
                <a:gd name="connsiteX23355" fmla="*/ 1415233 w 2566912"/>
                <a:gd name="connsiteY23355" fmla="*/ 1006945 h 1447571"/>
                <a:gd name="connsiteX23356" fmla="*/ 1415614 w 2566912"/>
                <a:gd name="connsiteY23356" fmla="*/ 1005325 h 1447571"/>
                <a:gd name="connsiteX23357" fmla="*/ 1413042 w 2566912"/>
                <a:gd name="connsiteY23357" fmla="*/ 999706 h 1447571"/>
                <a:gd name="connsiteX23358" fmla="*/ 1364464 w 2566912"/>
                <a:gd name="connsiteY23358" fmla="*/ 883596 h 1447571"/>
                <a:gd name="connsiteX23359" fmla="*/ 1363321 w 2566912"/>
                <a:gd name="connsiteY23359" fmla="*/ 882929 h 1447571"/>
                <a:gd name="connsiteX23360" fmla="*/ 1363512 w 2566912"/>
                <a:gd name="connsiteY23360" fmla="*/ 880738 h 1447571"/>
                <a:gd name="connsiteX23361" fmla="*/ 1363798 w 2566912"/>
                <a:gd name="connsiteY23361" fmla="*/ 879595 h 1447571"/>
                <a:gd name="connsiteX23362" fmla="*/ 1365227 w 2566912"/>
                <a:gd name="connsiteY23362" fmla="*/ 873976 h 1447571"/>
                <a:gd name="connsiteX23363" fmla="*/ 1368560 w 2566912"/>
                <a:gd name="connsiteY23363" fmla="*/ 870833 h 1447571"/>
                <a:gd name="connsiteX23364" fmla="*/ 1368655 w 2566912"/>
                <a:gd name="connsiteY23364" fmla="*/ 870737 h 1447571"/>
                <a:gd name="connsiteX23365" fmla="*/ 1369227 w 2566912"/>
                <a:gd name="connsiteY23365" fmla="*/ 866165 h 1447571"/>
                <a:gd name="connsiteX23366" fmla="*/ 1369132 w 2566912"/>
                <a:gd name="connsiteY23366" fmla="*/ 865784 h 1447571"/>
                <a:gd name="connsiteX23367" fmla="*/ 1370274 w 2566912"/>
                <a:gd name="connsiteY23367" fmla="*/ 864737 h 1447571"/>
                <a:gd name="connsiteX23368" fmla="*/ 1370941 w 2566912"/>
                <a:gd name="connsiteY23368" fmla="*/ 864355 h 1447571"/>
                <a:gd name="connsiteX23369" fmla="*/ 1375990 w 2566912"/>
                <a:gd name="connsiteY23369" fmla="*/ 863974 h 1447571"/>
                <a:gd name="connsiteX23370" fmla="*/ 1384371 w 2566912"/>
                <a:gd name="connsiteY23370" fmla="*/ 862355 h 1447571"/>
                <a:gd name="connsiteX23371" fmla="*/ 1387419 w 2566912"/>
                <a:gd name="connsiteY23371" fmla="*/ 861403 h 1447571"/>
                <a:gd name="connsiteX23372" fmla="*/ 1390658 w 2566912"/>
                <a:gd name="connsiteY23372" fmla="*/ 860355 h 1447571"/>
                <a:gd name="connsiteX23373" fmla="*/ 1395611 w 2566912"/>
                <a:gd name="connsiteY23373" fmla="*/ 859593 h 1447571"/>
                <a:gd name="connsiteX23374" fmla="*/ 1395897 w 2566912"/>
                <a:gd name="connsiteY23374" fmla="*/ 859593 h 1447571"/>
                <a:gd name="connsiteX23375" fmla="*/ 1395992 w 2566912"/>
                <a:gd name="connsiteY23375" fmla="*/ 859403 h 1447571"/>
                <a:gd name="connsiteX23376" fmla="*/ 1397230 w 2566912"/>
                <a:gd name="connsiteY23376" fmla="*/ 856450 h 1447571"/>
                <a:gd name="connsiteX23377" fmla="*/ 1398087 w 2566912"/>
                <a:gd name="connsiteY23377" fmla="*/ 854640 h 1447571"/>
                <a:gd name="connsiteX23378" fmla="*/ 1402564 w 2566912"/>
                <a:gd name="connsiteY23378" fmla="*/ 853021 h 1447571"/>
                <a:gd name="connsiteX23379" fmla="*/ 1409803 w 2566912"/>
                <a:gd name="connsiteY23379" fmla="*/ 851783 h 1447571"/>
                <a:gd name="connsiteX23380" fmla="*/ 1412185 w 2566912"/>
                <a:gd name="connsiteY23380" fmla="*/ 849401 h 1447571"/>
                <a:gd name="connsiteX23381" fmla="*/ 1413613 w 2566912"/>
                <a:gd name="connsiteY23381" fmla="*/ 847877 h 1447571"/>
                <a:gd name="connsiteX23382" fmla="*/ 1415328 w 2566912"/>
                <a:gd name="connsiteY23382" fmla="*/ 846734 h 1447571"/>
                <a:gd name="connsiteX23383" fmla="*/ 1417614 w 2566912"/>
                <a:gd name="connsiteY23383" fmla="*/ 845210 h 1447571"/>
                <a:gd name="connsiteX23384" fmla="*/ 1419328 w 2566912"/>
                <a:gd name="connsiteY23384" fmla="*/ 842543 h 1447571"/>
                <a:gd name="connsiteX23385" fmla="*/ 1419995 w 2566912"/>
                <a:gd name="connsiteY23385" fmla="*/ 841400 h 1447571"/>
                <a:gd name="connsiteX23386" fmla="*/ 1424281 w 2566912"/>
                <a:gd name="connsiteY23386" fmla="*/ 836924 h 1447571"/>
                <a:gd name="connsiteX23387" fmla="*/ 1427520 w 2566912"/>
                <a:gd name="connsiteY23387" fmla="*/ 836542 h 1447571"/>
                <a:gd name="connsiteX23388" fmla="*/ 1431044 w 2566912"/>
                <a:gd name="connsiteY23388" fmla="*/ 836352 h 1447571"/>
                <a:gd name="connsiteX23389" fmla="*/ 1440760 w 2566912"/>
                <a:gd name="connsiteY23389" fmla="*/ 844353 h 1447571"/>
                <a:gd name="connsiteX23390" fmla="*/ 1436854 w 2566912"/>
                <a:gd name="connsiteY23390" fmla="*/ 850449 h 1447571"/>
                <a:gd name="connsiteX23391" fmla="*/ 1437236 w 2566912"/>
                <a:gd name="connsiteY23391" fmla="*/ 850640 h 1447571"/>
                <a:gd name="connsiteX23392" fmla="*/ 1441331 w 2566912"/>
                <a:gd name="connsiteY23392" fmla="*/ 853307 h 1447571"/>
                <a:gd name="connsiteX23393" fmla="*/ 1441903 w 2566912"/>
                <a:gd name="connsiteY23393" fmla="*/ 854354 h 1447571"/>
                <a:gd name="connsiteX23394" fmla="*/ 1443903 w 2566912"/>
                <a:gd name="connsiteY23394" fmla="*/ 857212 h 1447571"/>
                <a:gd name="connsiteX23395" fmla="*/ 1447903 w 2566912"/>
                <a:gd name="connsiteY23395" fmla="*/ 859783 h 1447571"/>
                <a:gd name="connsiteX23396" fmla="*/ 1450952 w 2566912"/>
                <a:gd name="connsiteY23396" fmla="*/ 861784 h 1447571"/>
                <a:gd name="connsiteX23397" fmla="*/ 1452190 w 2566912"/>
                <a:gd name="connsiteY23397" fmla="*/ 862736 h 1447571"/>
                <a:gd name="connsiteX23398" fmla="*/ 1453428 w 2566912"/>
                <a:gd name="connsiteY23398" fmla="*/ 863784 h 1447571"/>
                <a:gd name="connsiteX23399" fmla="*/ 1454094 w 2566912"/>
                <a:gd name="connsiteY23399" fmla="*/ 864260 h 1447571"/>
                <a:gd name="connsiteX23400" fmla="*/ 1456286 w 2566912"/>
                <a:gd name="connsiteY23400" fmla="*/ 866165 h 1447571"/>
                <a:gd name="connsiteX23401" fmla="*/ 1456762 w 2566912"/>
                <a:gd name="connsiteY23401" fmla="*/ 867594 h 1447571"/>
                <a:gd name="connsiteX23402" fmla="*/ 1458571 w 2566912"/>
                <a:gd name="connsiteY23402" fmla="*/ 871595 h 1447571"/>
                <a:gd name="connsiteX23403" fmla="*/ 1460095 w 2566912"/>
                <a:gd name="connsiteY23403" fmla="*/ 872547 h 1447571"/>
                <a:gd name="connsiteX23404" fmla="*/ 1462476 w 2566912"/>
                <a:gd name="connsiteY23404" fmla="*/ 874357 h 1447571"/>
                <a:gd name="connsiteX23405" fmla="*/ 1462572 w 2566912"/>
                <a:gd name="connsiteY23405" fmla="*/ 874738 h 1447571"/>
                <a:gd name="connsiteX23406" fmla="*/ 1464668 w 2566912"/>
                <a:gd name="connsiteY23406" fmla="*/ 879215 h 1447571"/>
                <a:gd name="connsiteX23407" fmla="*/ 1466763 w 2566912"/>
                <a:gd name="connsiteY23407" fmla="*/ 881691 h 1447571"/>
                <a:gd name="connsiteX23408" fmla="*/ 1463715 w 2566912"/>
                <a:gd name="connsiteY23408" fmla="*/ 881691 h 1447571"/>
                <a:gd name="connsiteX23409" fmla="*/ 1462096 w 2566912"/>
                <a:gd name="connsiteY23409" fmla="*/ 881310 h 1447571"/>
                <a:gd name="connsiteX23410" fmla="*/ 1457524 w 2566912"/>
                <a:gd name="connsiteY23410" fmla="*/ 880738 h 1447571"/>
                <a:gd name="connsiteX23411" fmla="*/ 1454285 w 2566912"/>
                <a:gd name="connsiteY23411" fmla="*/ 881691 h 1447571"/>
                <a:gd name="connsiteX23412" fmla="*/ 1451523 w 2566912"/>
                <a:gd name="connsiteY23412" fmla="*/ 882072 h 1447571"/>
                <a:gd name="connsiteX23413" fmla="*/ 1448760 w 2566912"/>
                <a:gd name="connsiteY23413" fmla="*/ 882453 h 1447571"/>
                <a:gd name="connsiteX23414" fmla="*/ 1446665 w 2566912"/>
                <a:gd name="connsiteY23414" fmla="*/ 882929 h 1447571"/>
                <a:gd name="connsiteX23415" fmla="*/ 1443236 w 2566912"/>
                <a:gd name="connsiteY23415" fmla="*/ 883691 h 1447571"/>
                <a:gd name="connsiteX23416" fmla="*/ 1440188 w 2566912"/>
                <a:gd name="connsiteY23416" fmla="*/ 883120 h 1447571"/>
                <a:gd name="connsiteX23417" fmla="*/ 1439998 w 2566912"/>
                <a:gd name="connsiteY23417" fmla="*/ 883120 h 1447571"/>
                <a:gd name="connsiteX23418" fmla="*/ 1439807 w 2566912"/>
                <a:gd name="connsiteY23418" fmla="*/ 883215 h 1447571"/>
                <a:gd name="connsiteX23419" fmla="*/ 1437236 w 2566912"/>
                <a:gd name="connsiteY23419" fmla="*/ 884453 h 1447571"/>
                <a:gd name="connsiteX23420" fmla="*/ 1431711 w 2566912"/>
                <a:gd name="connsiteY23420" fmla="*/ 884834 h 1447571"/>
                <a:gd name="connsiteX23421" fmla="*/ 1427329 w 2566912"/>
                <a:gd name="connsiteY23421" fmla="*/ 886072 h 1447571"/>
                <a:gd name="connsiteX23422" fmla="*/ 1427044 w 2566912"/>
                <a:gd name="connsiteY23422" fmla="*/ 886168 h 1447571"/>
                <a:gd name="connsiteX23423" fmla="*/ 1425519 w 2566912"/>
                <a:gd name="connsiteY23423" fmla="*/ 890930 h 1447571"/>
                <a:gd name="connsiteX23424" fmla="*/ 1422853 w 2566912"/>
                <a:gd name="connsiteY23424" fmla="*/ 891216 h 1447571"/>
                <a:gd name="connsiteX23425" fmla="*/ 1418662 w 2566912"/>
                <a:gd name="connsiteY23425" fmla="*/ 891978 h 1447571"/>
                <a:gd name="connsiteX23426" fmla="*/ 1417899 w 2566912"/>
                <a:gd name="connsiteY23426" fmla="*/ 890930 h 1447571"/>
                <a:gd name="connsiteX23427" fmla="*/ 1415804 w 2566912"/>
                <a:gd name="connsiteY23427" fmla="*/ 888835 h 1447571"/>
                <a:gd name="connsiteX23428" fmla="*/ 1415423 w 2566912"/>
                <a:gd name="connsiteY23428" fmla="*/ 888835 h 1447571"/>
                <a:gd name="connsiteX23429" fmla="*/ 1408755 w 2566912"/>
                <a:gd name="connsiteY23429" fmla="*/ 888454 h 1447571"/>
                <a:gd name="connsiteX23430" fmla="*/ 1407518 w 2566912"/>
                <a:gd name="connsiteY23430" fmla="*/ 887216 h 1447571"/>
                <a:gd name="connsiteX23431" fmla="*/ 1405422 w 2566912"/>
                <a:gd name="connsiteY23431" fmla="*/ 885311 h 1447571"/>
                <a:gd name="connsiteX23432" fmla="*/ 1398849 w 2566912"/>
                <a:gd name="connsiteY23432" fmla="*/ 884167 h 1447571"/>
                <a:gd name="connsiteX23433" fmla="*/ 1397611 w 2566912"/>
                <a:gd name="connsiteY23433" fmla="*/ 885025 h 1447571"/>
                <a:gd name="connsiteX23434" fmla="*/ 1397421 w 2566912"/>
                <a:gd name="connsiteY23434" fmla="*/ 885406 h 1447571"/>
                <a:gd name="connsiteX23435" fmla="*/ 1395230 w 2566912"/>
                <a:gd name="connsiteY23435" fmla="*/ 888073 h 1447571"/>
                <a:gd name="connsiteX23436" fmla="*/ 1390753 w 2566912"/>
                <a:gd name="connsiteY23436" fmla="*/ 889978 h 1447571"/>
                <a:gd name="connsiteX23437" fmla="*/ 1391325 w 2566912"/>
                <a:gd name="connsiteY23437" fmla="*/ 893407 h 1447571"/>
                <a:gd name="connsiteX23438" fmla="*/ 1391610 w 2566912"/>
                <a:gd name="connsiteY23438" fmla="*/ 894931 h 1447571"/>
                <a:gd name="connsiteX23439" fmla="*/ 1391706 w 2566912"/>
                <a:gd name="connsiteY23439" fmla="*/ 895312 h 1447571"/>
                <a:gd name="connsiteX23440" fmla="*/ 1391992 w 2566912"/>
                <a:gd name="connsiteY23440" fmla="*/ 897693 h 1447571"/>
                <a:gd name="connsiteX23441" fmla="*/ 1387801 w 2566912"/>
                <a:gd name="connsiteY23441" fmla="*/ 896550 h 1447571"/>
                <a:gd name="connsiteX23442" fmla="*/ 1385324 w 2566912"/>
                <a:gd name="connsiteY23442" fmla="*/ 896359 h 1447571"/>
                <a:gd name="connsiteX23443" fmla="*/ 1384753 w 2566912"/>
                <a:gd name="connsiteY23443" fmla="*/ 896359 h 1447571"/>
                <a:gd name="connsiteX23444" fmla="*/ 1383514 w 2566912"/>
                <a:gd name="connsiteY23444" fmla="*/ 896264 h 1447571"/>
                <a:gd name="connsiteX23445" fmla="*/ 1380276 w 2566912"/>
                <a:gd name="connsiteY23445" fmla="*/ 896169 h 1447571"/>
                <a:gd name="connsiteX23446" fmla="*/ 1378180 w 2566912"/>
                <a:gd name="connsiteY23446" fmla="*/ 898550 h 1447571"/>
                <a:gd name="connsiteX23447" fmla="*/ 1377514 w 2566912"/>
                <a:gd name="connsiteY23447" fmla="*/ 899598 h 1447571"/>
                <a:gd name="connsiteX23448" fmla="*/ 1376561 w 2566912"/>
                <a:gd name="connsiteY23448" fmla="*/ 901217 h 1447571"/>
                <a:gd name="connsiteX23449" fmla="*/ 1376561 w 2566912"/>
                <a:gd name="connsiteY23449" fmla="*/ 901312 h 1447571"/>
                <a:gd name="connsiteX23450" fmla="*/ 1369036 w 2566912"/>
                <a:gd name="connsiteY23450" fmla="*/ 897121 h 1447571"/>
                <a:gd name="connsiteX23451" fmla="*/ 1368084 w 2566912"/>
                <a:gd name="connsiteY23451" fmla="*/ 893692 h 1447571"/>
                <a:gd name="connsiteX23452" fmla="*/ 1367036 w 2566912"/>
                <a:gd name="connsiteY23452" fmla="*/ 891978 h 1447571"/>
                <a:gd name="connsiteX23453" fmla="*/ 1365607 w 2566912"/>
                <a:gd name="connsiteY23453" fmla="*/ 890549 h 1447571"/>
                <a:gd name="connsiteX23454" fmla="*/ 1365893 w 2566912"/>
                <a:gd name="connsiteY23454" fmla="*/ 887216 h 1447571"/>
                <a:gd name="connsiteX23455" fmla="*/ 1366274 w 2566912"/>
                <a:gd name="connsiteY23455" fmla="*/ 886168 h 1447571"/>
                <a:gd name="connsiteX23456" fmla="*/ 1364464 w 2566912"/>
                <a:gd name="connsiteY23456" fmla="*/ 883596 h 1447571"/>
                <a:gd name="connsiteX23457" fmla="*/ 1265976 w 2566912"/>
                <a:gd name="connsiteY23457" fmla="*/ 829494 h 1447571"/>
                <a:gd name="connsiteX23458" fmla="*/ 1265309 w 2566912"/>
                <a:gd name="connsiteY23458" fmla="*/ 831970 h 1447571"/>
                <a:gd name="connsiteX23459" fmla="*/ 1254832 w 2566912"/>
                <a:gd name="connsiteY23459" fmla="*/ 832447 h 1447571"/>
                <a:gd name="connsiteX23460" fmla="*/ 1254546 w 2566912"/>
                <a:gd name="connsiteY23460" fmla="*/ 832447 h 1447571"/>
                <a:gd name="connsiteX23461" fmla="*/ 1254451 w 2566912"/>
                <a:gd name="connsiteY23461" fmla="*/ 832637 h 1447571"/>
                <a:gd name="connsiteX23462" fmla="*/ 1252641 w 2566912"/>
                <a:gd name="connsiteY23462" fmla="*/ 835495 h 1447571"/>
                <a:gd name="connsiteX23463" fmla="*/ 1247974 w 2566912"/>
                <a:gd name="connsiteY23463" fmla="*/ 836162 h 1447571"/>
                <a:gd name="connsiteX23464" fmla="*/ 1243021 w 2566912"/>
                <a:gd name="connsiteY23464" fmla="*/ 836162 h 1447571"/>
                <a:gd name="connsiteX23465" fmla="*/ 1222352 w 2566912"/>
                <a:gd name="connsiteY23465" fmla="*/ 835780 h 1447571"/>
                <a:gd name="connsiteX23466" fmla="*/ 1222065 w 2566912"/>
                <a:gd name="connsiteY23466" fmla="*/ 835780 h 1447571"/>
                <a:gd name="connsiteX23467" fmla="*/ 1220542 w 2566912"/>
                <a:gd name="connsiteY23467" fmla="*/ 838257 h 1447571"/>
                <a:gd name="connsiteX23468" fmla="*/ 1220446 w 2566912"/>
                <a:gd name="connsiteY23468" fmla="*/ 838352 h 1447571"/>
                <a:gd name="connsiteX23469" fmla="*/ 1219875 w 2566912"/>
                <a:gd name="connsiteY23469" fmla="*/ 841781 h 1447571"/>
                <a:gd name="connsiteX23470" fmla="*/ 1220160 w 2566912"/>
                <a:gd name="connsiteY23470" fmla="*/ 844734 h 1447571"/>
                <a:gd name="connsiteX23471" fmla="*/ 1217684 w 2566912"/>
                <a:gd name="connsiteY23471" fmla="*/ 845020 h 1447571"/>
                <a:gd name="connsiteX23472" fmla="*/ 1214636 w 2566912"/>
                <a:gd name="connsiteY23472" fmla="*/ 845496 h 1447571"/>
                <a:gd name="connsiteX23473" fmla="*/ 1212731 w 2566912"/>
                <a:gd name="connsiteY23473" fmla="*/ 845877 h 1447571"/>
                <a:gd name="connsiteX23474" fmla="*/ 1211684 w 2566912"/>
                <a:gd name="connsiteY23474" fmla="*/ 845877 h 1447571"/>
                <a:gd name="connsiteX23475" fmla="*/ 1206254 w 2566912"/>
                <a:gd name="connsiteY23475" fmla="*/ 845877 h 1447571"/>
                <a:gd name="connsiteX23476" fmla="*/ 1204540 w 2566912"/>
                <a:gd name="connsiteY23476" fmla="*/ 842734 h 1447571"/>
                <a:gd name="connsiteX23477" fmla="*/ 1204063 w 2566912"/>
                <a:gd name="connsiteY23477" fmla="*/ 841686 h 1447571"/>
                <a:gd name="connsiteX23478" fmla="*/ 1200539 w 2566912"/>
                <a:gd name="connsiteY23478" fmla="*/ 841686 h 1447571"/>
                <a:gd name="connsiteX23479" fmla="*/ 1201301 w 2566912"/>
                <a:gd name="connsiteY23479" fmla="*/ 835971 h 1447571"/>
                <a:gd name="connsiteX23480" fmla="*/ 1204921 w 2566912"/>
                <a:gd name="connsiteY23480" fmla="*/ 832161 h 1447571"/>
                <a:gd name="connsiteX23481" fmla="*/ 1205968 w 2566912"/>
                <a:gd name="connsiteY23481" fmla="*/ 829494 h 1447571"/>
                <a:gd name="connsiteX23482" fmla="*/ 1206159 w 2566912"/>
                <a:gd name="connsiteY23482" fmla="*/ 828446 h 1447571"/>
                <a:gd name="connsiteX23483" fmla="*/ 1209207 w 2566912"/>
                <a:gd name="connsiteY23483" fmla="*/ 825779 h 1447571"/>
                <a:gd name="connsiteX23484" fmla="*/ 1209492 w 2566912"/>
                <a:gd name="connsiteY23484" fmla="*/ 825589 h 1447571"/>
                <a:gd name="connsiteX23485" fmla="*/ 1212255 w 2566912"/>
                <a:gd name="connsiteY23485" fmla="*/ 820826 h 1447571"/>
                <a:gd name="connsiteX23486" fmla="*/ 1216827 w 2566912"/>
                <a:gd name="connsiteY23486" fmla="*/ 820159 h 1447571"/>
                <a:gd name="connsiteX23487" fmla="*/ 1218351 w 2566912"/>
                <a:gd name="connsiteY23487" fmla="*/ 820064 h 1447571"/>
                <a:gd name="connsiteX23488" fmla="*/ 1220923 w 2566912"/>
                <a:gd name="connsiteY23488" fmla="*/ 816445 h 1447571"/>
                <a:gd name="connsiteX23489" fmla="*/ 1221970 w 2566912"/>
                <a:gd name="connsiteY23489" fmla="*/ 814730 h 1447571"/>
                <a:gd name="connsiteX23490" fmla="*/ 1223685 w 2566912"/>
                <a:gd name="connsiteY23490" fmla="*/ 814349 h 1447571"/>
                <a:gd name="connsiteX23491" fmla="*/ 1225114 w 2566912"/>
                <a:gd name="connsiteY23491" fmla="*/ 814063 h 1447571"/>
                <a:gd name="connsiteX23492" fmla="*/ 1227304 w 2566912"/>
                <a:gd name="connsiteY23492" fmla="*/ 812254 h 1447571"/>
                <a:gd name="connsiteX23493" fmla="*/ 1229590 w 2566912"/>
                <a:gd name="connsiteY23493" fmla="*/ 810349 h 1447571"/>
                <a:gd name="connsiteX23494" fmla="*/ 1232638 w 2566912"/>
                <a:gd name="connsiteY23494" fmla="*/ 808920 h 1447571"/>
                <a:gd name="connsiteX23495" fmla="*/ 1233876 w 2566912"/>
                <a:gd name="connsiteY23495" fmla="*/ 808349 h 1447571"/>
                <a:gd name="connsiteX23496" fmla="*/ 1236068 w 2566912"/>
                <a:gd name="connsiteY23496" fmla="*/ 806824 h 1447571"/>
                <a:gd name="connsiteX23497" fmla="*/ 1236924 w 2566912"/>
                <a:gd name="connsiteY23497" fmla="*/ 806158 h 1447571"/>
                <a:gd name="connsiteX23498" fmla="*/ 1243878 w 2566912"/>
                <a:gd name="connsiteY23498" fmla="*/ 804920 h 1447571"/>
                <a:gd name="connsiteX23499" fmla="*/ 1247592 w 2566912"/>
                <a:gd name="connsiteY23499" fmla="*/ 804920 h 1447571"/>
                <a:gd name="connsiteX23500" fmla="*/ 1249498 w 2566912"/>
                <a:gd name="connsiteY23500" fmla="*/ 805777 h 1447571"/>
                <a:gd name="connsiteX23501" fmla="*/ 1249402 w 2566912"/>
                <a:gd name="connsiteY23501" fmla="*/ 806348 h 1447571"/>
                <a:gd name="connsiteX23502" fmla="*/ 1249307 w 2566912"/>
                <a:gd name="connsiteY23502" fmla="*/ 809396 h 1447571"/>
                <a:gd name="connsiteX23503" fmla="*/ 1250069 w 2566912"/>
                <a:gd name="connsiteY23503" fmla="*/ 810920 h 1447571"/>
                <a:gd name="connsiteX23504" fmla="*/ 1250831 w 2566912"/>
                <a:gd name="connsiteY23504" fmla="*/ 812349 h 1447571"/>
                <a:gd name="connsiteX23505" fmla="*/ 1252165 w 2566912"/>
                <a:gd name="connsiteY23505" fmla="*/ 815302 h 1447571"/>
                <a:gd name="connsiteX23506" fmla="*/ 1254927 w 2566912"/>
                <a:gd name="connsiteY23506" fmla="*/ 817112 h 1447571"/>
                <a:gd name="connsiteX23507" fmla="*/ 1257499 w 2566912"/>
                <a:gd name="connsiteY23507" fmla="*/ 822731 h 1447571"/>
                <a:gd name="connsiteX23508" fmla="*/ 1258737 w 2566912"/>
                <a:gd name="connsiteY23508" fmla="*/ 822731 h 1447571"/>
                <a:gd name="connsiteX23509" fmla="*/ 1260928 w 2566912"/>
                <a:gd name="connsiteY23509" fmla="*/ 823017 h 1447571"/>
                <a:gd name="connsiteX23510" fmla="*/ 1266738 w 2566912"/>
                <a:gd name="connsiteY23510" fmla="*/ 827779 h 1447571"/>
                <a:gd name="connsiteX23511" fmla="*/ 1265976 w 2566912"/>
                <a:gd name="connsiteY23511" fmla="*/ 829494 h 1447571"/>
                <a:gd name="connsiteX23512" fmla="*/ 1265976 w 2566912"/>
                <a:gd name="connsiteY23512" fmla="*/ 829494 h 1447571"/>
                <a:gd name="connsiteX23513" fmla="*/ 1158248 w 2566912"/>
                <a:gd name="connsiteY23513" fmla="*/ 849496 h 1447571"/>
                <a:gd name="connsiteX23514" fmla="*/ 1158819 w 2566912"/>
                <a:gd name="connsiteY23514" fmla="*/ 849496 h 1447571"/>
                <a:gd name="connsiteX23515" fmla="*/ 1162534 w 2566912"/>
                <a:gd name="connsiteY23515" fmla="*/ 844258 h 1447571"/>
                <a:gd name="connsiteX23516" fmla="*/ 1168630 w 2566912"/>
                <a:gd name="connsiteY23516" fmla="*/ 841972 h 1447571"/>
                <a:gd name="connsiteX23517" fmla="*/ 1170630 w 2566912"/>
                <a:gd name="connsiteY23517" fmla="*/ 840257 h 1447571"/>
                <a:gd name="connsiteX23518" fmla="*/ 1172250 w 2566912"/>
                <a:gd name="connsiteY23518" fmla="*/ 838733 h 1447571"/>
                <a:gd name="connsiteX23519" fmla="*/ 1173584 w 2566912"/>
                <a:gd name="connsiteY23519" fmla="*/ 837686 h 1447571"/>
                <a:gd name="connsiteX23520" fmla="*/ 1175869 w 2566912"/>
                <a:gd name="connsiteY23520" fmla="*/ 836066 h 1447571"/>
                <a:gd name="connsiteX23521" fmla="*/ 1176441 w 2566912"/>
                <a:gd name="connsiteY23521" fmla="*/ 835685 h 1447571"/>
                <a:gd name="connsiteX23522" fmla="*/ 1176536 w 2566912"/>
                <a:gd name="connsiteY23522" fmla="*/ 835876 h 1447571"/>
                <a:gd name="connsiteX23523" fmla="*/ 1179394 w 2566912"/>
                <a:gd name="connsiteY23523" fmla="*/ 844543 h 1447571"/>
                <a:gd name="connsiteX23524" fmla="*/ 1179774 w 2566912"/>
                <a:gd name="connsiteY23524" fmla="*/ 847877 h 1447571"/>
                <a:gd name="connsiteX23525" fmla="*/ 1179965 w 2566912"/>
                <a:gd name="connsiteY23525" fmla="*/ 849116 h 1447571"/>
                <a:gd name="connsiteX23526" fmla="*/ 1179965 w 2566912"/>
                <a:gd name="connsiteY23526" fmla="*/ 849211 h 1447571"/>
                <a:gd name="connsiteX23527" fmla="*/ 1179774 w 2566912"/>
                <a:gd name="connsiteY23527" fmla="*/ 854545 h 1447571"/>
                <a:gd name="connsiteX23528" fmla="*/ 1176346 w 2566912"/>
                <a:gd name="connsiteY23528" fmla="*/ 860355 h 1447571"/>
                <a:gd name="connsiteX23529" fmla="*/ 1175679 w 2566912"/>
                <a:gd name="connsiteY23529" fmla="*/ 861403 h 1447571"/>
                <a:gd name="connsiteX23530" fmla="*/ 1175488 w 2566912"/>
                <a:gd name="connsiteY23530" fmla="*/ 861688 h 1447571"/>
                <a:gd name="connsiteX23531" fmla="*/ 1174536 w 2566912"/>
                <a:gd name="connsiteY23531" fmla="*/ 863784 h 1447571"/>
                <a:gd name="connsiteX23532" fmla="*/ 1168630 w 2566912"/>
                <a:gd name="connsiteY23532" fmla="*/ 864165 h 1447571"/>
                <a:gd name="connsiteX23533" fmla="*/ 1167868 w 2566912"/>
                <a:gd name="connsiteY23533" fmla="*/ 859783 h 1447571"/>
                <a:gd name="connsiteX23534" fmla="*/ 1165011 w 2566912"/>
                <a:gd name="connsiteY23534" fmla="*/ 857212 h 1447571"/>
                <a:gd name="connsiteX23535" fmla="*/ 1162058 w 2566912"/>
                <a:gd name="connsiteY23535" fmla="*/ 857878 h 1447571"/>
                <a:gd name="connsiteX23536" fmla="*/ 1160724 w 2566912"/>
                <a:gd name="connsiteY23536" fmla="*/ 858926 h 1447571"/>
                <a:gd name="connsiteX23537" fmla="*/ 1159296 w 2566912"/>
                <a:gd name="connsiteY23537" fmla="*/ 857593 h 1447571"/>
                <a:gd name="connsiteX23538" fmla="*/ 1159010 w 2566912"/>
                <a:gd name="connsiteY23538" fmla="*/ 854926 h 1447571"/>
                <a:gd name="connsiteX23539" fmla="*/ 1159010 w 2566912"/>
                <a:gd name="connsiteY23539" fmla="*/ 852545 h 1447571"/>
                <a:gd name="connsiteX23540" fmla="*/ 1159010 w 2566912"/>
                <a:gd name="connsiteY23540" fmla="*/ 850640 h 1447571"/>
                <a:gd name="connsiteX23541" fmla="*/ 1158248 w 2566912"/>
                <a:gd name="connsiteY23541" fmla="*/ 849496 h 1447571"/>
                <a:gd name="connsiteX23542" fmla="*/ 1153390 w 2566912"/>
                <a:gd name="connsiteY23542" fmla="*/ 820921 h 1447571"/>
                <a:gd name="connsiteX23543" fmla="*/ 1152152 w 2566912"/>
                <a:gd name="connsiteY23543" fmla="*/ 819302 h 1447571"/>
                <a:gd name="connsiteX23544" fmla="*/ 1151009 w 2566912"/>
                <a:gd name="connsiteY23544" fmla="*/ 817207 h 1447571"/>
                <a:gd name="connsiteX23545" fmla="*/ 1150057 w 2566912"/>
                <a:gd name="connsiteY23545" fmla="*/ 815492 h 1447571"/>
                <a:gd name="connsiteX23546" fmla="*/ 1150057 w 2566912"/>
                <a:gd name="connsiteY23546" fmla="*/ 812825 h 1447571"/>
                <a:gd name="connsiteX23547" fmla="*/ 1150152 w 2566912"/>
                <a:gd name="connsiteY23547" fmla="*/ 812158 h 1447571"/>
                <a:gd name="connsiteX23548" fmla="*/ 1149961 w 2566912"/>
                <a:gd name="connsiteY23548" fmla="*/ 809491 h 1447571"/>
                <a:gd name="connsiteX23549" fmla="*/ 1149676 w 2566912"/>
                <a:gd name="connsiteY23549" fmla="*/ 805396 h 1447571"/>
                <a:gd name="connsiteX23550" fmla="*/ 1151295 w 2566912"/>
                <a:gd name="connsiteY23550" fmla="*/ 801871 h 1447571"/>
                <a:gd name="connsiteX23551" fmla="*/ 1156438 w 2566912"/>
                <a:gd name="connsiteY23551" fmla="*/ 801776 h 1447571"/>
                <a:gd name="connsiteX23552" fmla="*/ 1158439 w 2566912"/>
                <a:gd name="connsiteY23552" fmla="*/ 802253 h 1447571"/>
                <a:gd name="connsiteX23553" fmla="*/ 1160344 w 2566912"/>
                <a:gd name="connsiteY23553" fmla="*/ 802633 h 1447571"/>
                <a:gd name="connsiteX23554" fmla="*/ 1164153 w 2566912"/>
                <a:gd name="connsiteY23554" fmla="*/ 802633 h 1447571"/>
                <a:gd name="connsiteX23555" fmla="*/ 1168440 w 2566912"/>
                <a:gd name="connsiteY23555" fmla="*/ 802443 h 1447571"/>
                <a:gd name="connsiteX23556" fmla="*/ 1170821 w 2566912"/>
                <a:gd name="connsiteY23556" fmla="*/ 800633 h 1447571"/>
                <a:gd name="connsiteX23557" fmla="*/ 1203302 w 2566912"/>
                <a:gd name="connsiteY23557" fmla="*/ 801300 h 1447571"/>
                <a:gd name="connsiteX23558" fmla="*/ 1203587 w 2566912"/>
                <a:gd name="connsiteY23558" fmla="*/ 801300 h 1447571"/>
                <a:gd name="connsiteX23559" fmla="*/ 1203778 w 2566912"/>
                <a:gd name="connsiteY23559" fmla="*/ 801109 h 1447571"/>
                <a:gd name="connsiteX23560" fmla="*/ 1206064 w 2566912"/>
                <a:gd name="connsiteY23560" fmla="*/ 795775 h 1447571"/>
                <a:gd name="connsiteX23561" fmla="*/ 1205301 w 2566912"/>
                <a:gd name="connsiteY23561" fmla="*/ 792728 h 1447571"/>
                <a:gd name="connsiteX23562" fmla="*/ 1205111 w 2566912"/>
                <a:gd name="connsiteY23562" fmla="*/ 792156 h 1447571"/>
                <a:gd name="connsiteX23563" fmla="*/ 1203682 w 2566912"/>
                <a:gd name="connsiteY23563" fmla="*/ 789489 h 1447571"/>
                <a:gd name="connsiteX23564" fmla="*/ 1199491 w 2566912"/>
                <a:gd name="connsiteY23564" fmla="*/ 723290 h 1447571"/>
                <a:gd name="connsiteX23565" fmla="*/ 1215493 w 2566912"/>
                <a:gd name="connsiteY23565" fmla="*/ 723004 h 1447571"/>
                <a:gd name="connsiteX23566" fmla="*/ 1215493 w 2566912"/>
                <a:gd name="connsiteY23566" fmla="*/ 722909 h 1447571"/>
                <a:gd name="connsiteX23567" fmla="*/ 1261404 w 2566912"/>
                <a:gd name="connsiteY23567" fmla="*/ 756247 h 1447571"/>
                <a:gd name="connsiteX23568" fmla="*/ 1261213 w 2566912"/>
                <a:gd name="connsiteY23568" fmla="*/ 759866 h 1447571"/>
                <a:gd name="connsiteX23569" fmla="*/ 1261690 w 2566912"/>
                <a:gd name="connsiteY23569" fmla="*/ 759866 h 1447571"/>
                <a:gd name="connsiteX23570" fmla="*/ 1263594 w 2566912"/>
                <a:gd name="connsiteY23570" fmla="*/ 760057 h 1447571"/>
                <a:gd name="connsiteX23571" fmla="*/ 1264261 w 2566912"/>
                <a:gd name="connsiteY23571" fmla="*/ 760438 h 1447571"/>
                <a:gd name="connsiteX23572" fmla="*/ 1267119 w 2566912"/>
                <a:gd name="connsiteY23572" fmla="*/ 761486 h 1447571"/>
                <a:gd name="connsiteX23573" fmla="*/ 1268071 w 2566912"/>
                <a:gd name="connsiteY23573" fmla="*/ 761390 h 1447571"/>
                <a:gd name="connsiteX23574" fmla="*/ 1269310 w 2566912"/>
                <a:gd name="connsiteY23574" fmla="*/ 761581 h 1447571"/>
                <a:gd name="connsiteX23575" fmla="*/ 1269690 w 2566912"/>
                <a:gd name="connsiteY23575" fmla="*/ 761866 h 1447571"/>
                <a:gd name="connsiteX23576" fmla="*/ 1272929 w 2566912"/>
                <a:gd name="connsiteY23576" fmla="*/ 764153 h 1447571"/>
                <a:gd name="connsiteX23577" fmla="*/ 1276549 w 2566912"/>
                <a:gd name="connsiteY23577" fmla="*/ 765772 h 1447571"/>
                <a:gd name="connsiteX23578" fmla="*/ 1275215 w 2566912"/>
                <a:gd name="connsiteY23578" fmla="*/ 772058 h 1447571"/>
                <a:gd name="connsiteX23579" fmla="*/ 1284454 w 2566912"/>
                <a:gd name="connsiteY23579" fmla="*/ 771201 h 1447571"/>
                <a:gd name="connsiteX23580" fmla="*/ 1282835 w 2566912"/>
                <a:gd name="connsiteY23580" fmla="*/ 788727 h 1447571"/>
                <a:gd name="connsiteX23581" fmla="*/ 1278549 w 2566912"/>
                <a:gd name="connsiteY23581" fmla="*/ 799871 h 1447571"/>
                <a:gd name="connsiteX23582" fmla="*/ 1271500 w 2566912"/>
                <a:gd name="connsiteY23582" fmla="*/ 800062 h 1447571"/>
                <a:gd name="connsiteX23583" fmla="*/ 1264928 w 2566912"/>
                <a:gd name="connsiteY23583" fmla="*/ 802062 h 1447571"/>
                <a:gd name="connsiteX23584" fmla="*/ 1262451 w 2566912"/>
                <a:gd name="connsiteY23584" fmla="*/ 801776 h 1447571"/>
                <a:gd name="connsiteX23585" fmla="*/ 1259403 w 2566912"/>
                <a:gd name="connsiteY23585" fmla="*/ 801586 h 1447571"/>
                <a:gd name="connsiteX23586" fmla="*/ 1258832 w 2566912"/>
                <a:gd name="connsiteY23586" fmla="*/ 801871 h 1447571"/>
                <a:gd name="connsiteX23587" fmla="*/ 1256451 w 2566912"/>
                <a:gd name="connsiteY23587" fmla="*/ 802919 h 1447571"/>
                <a:gd name="connsiteX23588" fmla="*/ 1256070 w 2566912"/>
                <a:gd name="connsiteY23588" fmla="*/ 803015 h 1447571"/>
                <a:gd name="connsiteX23589" fmla="*/ 1253403 w 2566912"/>
                <a:gd name="connsiteY23589" fmla="*/ 803681 h 1447571"/>
                <a:gd name="connsiteX23590" fmla="*/ 1253308 w 2566912"/>
                <a:gd name="connsiteY23590" fmla="*/ 802729 h 1447571"/>
                <a:gd name="connsiteX23591" fmla="*/ 1253212 w 2566912"/>
                <a:gd name="connsiteY23591" fmla="*/ 801491 h 1447571"/>
                <a:gd name="connsiteX23592" fmla="*/ 1250545 w 2566912"/>
                <a:gd name="connsiteY23592" fmla="*/ 797204 h 1447571"/>
                <a:gd name="connsiteX23593" fmla="*/ 1248640 w 2566912"/>
                <a:gd name="connsiteY23593" fmla="*/ 794442 h 1447571"/>
                <a:gd name="connsiteX23594" fmla="*/ 1243116 w 2566912"/>
                <a:gd name="connsiteY23594" fmla="*/ 787774 h 1447571"/>
                <a:gd name="connsiteX23595" fmla="*/ 1234639 w 2566912"/>
                <a:gd name="connsiteY23595" fmla="*/ 787679 h 1447571"/>
                <a:gd name="connsiteX23596" fmla="*/ 1232543 w 2566912"/>
                <a:gd name="connsiteY23596" fmla="*/ 787870 h 1447571"/>
                <a:gd name="connsiteX23597" fmla="*/ 1228352 w 2566912"/>
                <a:gd name="connsiteY23597" fmla="*/ 790061 h 1447571"/>
                <a:gd name="connsiteX23598" fmla="*/ 1220542 w 2566912"/>
                <a:gd name="connsiteY23598" fmla="*/ 794061 h 1447571"/>
                <a:gd name="connsiteX23599" fmla="*/ 1216732 w 2566912"/>
                <a:gd name="connsiteY23599" fmla="*/ 798442 h 1447571"/>
                <a:gd name="connsiteX23600" fmla="*/ 1216541 w 2566912"/>
                <a:gd name="connsiteY23600" fmla="*/ 798728 h 1447571"/>
                <a:gd name="connsiteX23601" fmla="*/ 1215017 w 2566912"/>
                <a:gd name="connsiteY23601" fmla="*/ 806634 h 1447571"/>
                <a:gd name="connsiteX23602" fmla="*/ 1209969 w 2566912"/>
                <a:gd name="connsiteY23602" fmla="*/ 809396 h 1447571"/>
                <a:gd name="connsiteX23603" fmla="*/ 1208159 w 2566912"/>
                <a:gd name="connsiteY23603" fmla="*/ 809872 h 1447571"/>
                <a:gd name="connsiteX23604" fmla="*/ 1205301 w 2566912"/>
                <a:gd name="connsiteY23604" fmla="*/ 814635 h 1447571"/>
                <a:gd name="connsiteX23605" fmla="*/ 1204921 w 2566912"/>
                <a:gd name="connsiteY23605" fmla="*/ 815968 h 1447571"/>
                <a:gd name="connsiteX23606" fmla="*/ 1200063 w 2566912"/>
                <a:gd name="connsiteY23606" fmla="*/ 817683 h 1447571"/>
                <a:gd name="connsiteX23607" fmla="*/ 1197015 w 2566912"/>
                <a:gd name="connsiteY23607" fmla="*/ 819207 h 1447571"/>
                <a:gd name="connsiteX23608" fmla="*/ 1193777 w 2566912"/>
                <a:gd name="connsiteY23608" fmla="*/ 822541 h 1447571"/>
                <a:gd name="connsiteX23609" fmla="*/ 1188728 w 2566912"/>
                <a:gd name="connsiteY23609" fmla="*/ 825874 h 1447571"/>
                <a:gd name="connsiteX23610" fmla="*/ 1187966 w 2566912"/>
                <a:gd name="connsiteY23610" fmla="*/ 826255 h 1447571"/>
                <a:gd name="connsiteX23611" fmla="*/ 1183775 w 2566912"/>
                <a:gd name="connsiteY23611" fmla="*/ 828446 h 1447571"/>
                <a:gd name="connsiteX23612" fmla="*/ 1176631 w 2566912"/>
                <a:gd name="connsiteY23612" fmla="*/ 834542 h 1447571"/>
                <a:gd name="connsiteX23613" fmla="*/ 1175965 w 2566912"/>
                <a:gd name="connsiteY23613" fmla="*/ 832923 h 1447571"/>
                <a:gd name="connsiteX23614" fmla="*/ 1174727 w 2566912"/>
                <a:gd name="connsiteY23614" fmla="*/ 829970 h 1447571"/>
                <a:gd name="connsiteX23615" fmla="*/ 1174536 w 2566912"/>
                <a:gd name="connsiteY23615" fmla="*/ 828065 h 1447571"/>
                <a:gd name="connsiteX23616" fmla="*/ 1174440 w 2566912"/>
                <a:gd name="connsiteY23616" fmla="*/ 826922 h 1447571"/>
                <a:gd name="connsiteX23617" fmla="*/ 1170536 w 2566912"/>
                <a:gd name="connsiteY23617" fmla="*/ 826160 h 1447571"/>
                <a:gd name="connsiteX23618" fmla="*/ 1169297 w 2566912"/>
                <a:gd name="connsiteY23618" fmla="*/ 826255 h 1447571"/>
                <a:gd name="connsiteX23619" fmla="*/ 1167201 w 2566912"/>
                <a:gd name="connsiteY23619" fmla="*/ 827589 h 1447571"/>
                <a:gd name="connsiteX23620" fmla="*/ 1166440 w 2566912"/>
                <a:gd name="connsiteY23620" fmla="*/ 828351 h 1447571"/>
                <a:gd name="connsiteX23621" fmla="*/ 1162249 w 2566912"/>
                <a:gd name="connsiteY23621" fmla="*/ 829494 h 1447571"/>
                <a:gd name="connsiteX23622" fmla="*/ 1160915 w 2566912"/>
                <a:gd name="connsiteY23622" fmla="*/ 829589 h 1447571"/>
                <a:gd name="connsiteX23623" fmla="*/ 1157105 w 2566912"/>
                <a:gd name="connsiteY23623" fmla="*/ 829684 h 1447571"/>
                <a:gd name="connsiteX23624" fmla="*/ 1154628 w 2566912"/>
                <a:gd name="connsiteY23624" fmla="*/ 828256 h 1447571"/>
                <a:gd name="connsiteX23625" fmla="*/ 1155200 w 2566912"/>
                <a:gd name="connsiteY23625" fmla="*/ 824160 h 1447571"/>
                <a:gd name="connsiteX23626" fmla="*/ 1153390 w 2566912"/>
                <a:gd name="connsiteY23626" fmla="*/ 820921 h 1447571"/>
                <a:gd name="connsiteX23627" fmla="*/ 1179679 w 2566912"/>
                <a:gd name="connsiteY23627" fmla="*/ 842067 h 1447571"/>
                <a:gd name="connsiteX23628" fmla="*/ 1177298 w 2566912"/>
                <a:gd name="connsiteY23628" fmla="*/ 835590 h 1447571"/>
                <a:gd name="connsiteX23629" fmla="*/ 1177108 w 2566912"/>
                <a:gd name="connsiteY23629" fmla="*/ 835114 h 1447571"/>
                <a:gd name="connsiteX23630" fmla="*/ 1184537 w 2566912"/>
                <a:gd name="connsiteY23630" fmla="*/ 828827 h 1447571"/>
                <a:gd name="connsiteX23631" fmla="*/ 1188443 w 2566912"/>
                <a:gd name="connsiteY23631" fmla="*/ 826827 h 1447571"/>
                <a:gd name="connsiteX23632" fmla="*/ 1189299 w 2566912"/>
                <a:gd name="connsiteY23632" fmla="*/ 826446 h 1447571"/>
                <a:gd name="connsiteX23633" fmla="*/ 1194538 w 2566912"/>
                <a:gd name="connsiteY23633" fmla="*/ 823017 h 1447571"/>
                <a:gd name="connsiteX23634" fmla="*/ 1197872 w 2566912"/>
                <a:gd name="connsiteY23634" fmla="*/ 819588 h 1447571"/>
                <a:gd name="connsiteX23635" fmla="*/ 1200158 w 2566912"/>
                <a:gd name="connsiteY23635" fmla="*/ 818445 h 1447571"/>
                <a:gd name="connsiteX23636" fmla="*/ 1205873 w 2566912"/>
                <a:gd name="connsiteY23636" fmla="*/ 816159 h 1447571"/>
                <a:gd name="connsiteX23637" fmla="*/ 1206349 w 2566912"/>
                <a:gd name="connsiteY23637" fmla="*/ 814730 h 1447571"/>
                <a:gd name="connsiteX23638" fmla="*/ 1208540 w 2566912"/>
                <a:gd name="connsiteY23638" fmla="*/ 810539 h 1447571"/>
                <a:gd name="connsiteX23639" fmla="*/ 1210255 w 2566912"/>
                <a:gd name="connsiteY23639" fmla="*/ 810063 h 1447571"/>
                <a:gd name="connsiteX23640" fmla="*/ 1216065 w 2566912"/>
                <a:gd name="connsiteY23640" fmla="*/ 806539 h 1447571"/>
                <a:gd name="connsiteX23641" fmla="*/ 1217398 w 2566912"/>
                <a:gd name="connsiteY23641" fmla="*/ 799109 h 1447571"/>
                <a:gd name="connsiteX23642" fmla="*/ 1217589 w 2566912"/>
                <a:gd name="connsiteY23642" fmla="*/ 798824 h 1447571"/>
                <a:gd name="connsiteX23643" fmla="*/ 1220923 w 2566912"/>
                <a:gd name="connsiteY23643" fmla="*/ 794823 h 1447571"/>
                <a:gd name="connsiteX23644" fmla="*/ 1229019 w 2566912"/>
                <a:gd name="connsiteY23644" fmla="*/ 790632 h 1447571"/>
                <a:gd name="connsiteX23645" fmla="*/ 1232543 w 2566912"/>
                <a:gd name="connsiteY23645" fmla="*/ 788727 h 1447571"/>
                <a:gd name="connsiteX23646" fmla="*/ 1234734 w 2566912"/>
                <a:gd name="connsiteY23646" fmla="*/ 788537 h 1447571"/>
                <a:gd name="connsiteX23647" fmla="*/ 1242544 w 2566912"/>
                <a:gd name="connsiteY23647" fmla="*/ 788441 h 1447571"/>
                <a:gd name="connsiteX23648" fmla="*/ 1247878 w 2566912"/>
                <a:gd name="connsiteY23648" fmla="*/ 794823 h 1447571"/>
                <a:gd name="connsiteX23649" fmla="*/ 1249784 w 2566912"/>
                <a:gd name="connsiteY23649" fmla="*/ 797680 h 1447571"/>
                <a:gd name="connsiteX23650" fmla="*/ 1252260 w 2566912"/>
                <a:gd name="connsiteY23650" fmla="*/ 801681 h 1447571"/>
                <a:gd name="connsiteX23651" fmla="*/ 1252355 w 2566912"/>
                <a:gd name="connsiteY23651" fmla="*/ 802824 h 1447571"/>
                <a:gd name="connsiteX23652" fmla="*/ 1252450 w 2566912"/>
                <a:gd name="connsiteY23652" fmla="*/ 803967 h 1447571"/>
                <a:gd name="connsiteX23653" fmla="*/ 1249974 w 2566912"/>
                <a:gd name="connsiteY23653" fmla="*/ 804920 h 1447571"/>
                <a:gd name="connsiteX23654" fmla="*/ 1247688 w 2566912"/>
                <a:gd name="connsiteY23654" fmla="*/ 804062 h 1447571"/>
                <a:gd name="connsiteX23655" fmla="*/ 1243973 w 2566912"/>
                <a:gd name="connsiteY23655" fmla="*/ 804062 h 1447571"/>
                <a:gd name="connsiteX23656" fmla="*/ 1236448 w 2566912"/>
                <a:gd name="connsiteY23656" fmla="*/ 805491 h 1447571"/>
                <a:gd name="connsiteX23657" fmla="*/ 1235496 w 2566912"/>
                <a:gd name="connsiteY23657" fmla="*/ 806253 h 1447571"/>
                <a:gd name="connsiteX23658" fmla="*/ 1233591 w 2566912"/>
                <a:gd name="connsiteY23658" fmla="*/ 807682 h 1447571"/>
                <a:gd name="connsiteX23659" fmla="*/ 1232353 w 2566912"/>
                <a:gd name="connsiteY23659" fmla="*/ 808253 h 1447571"/>
                <a:gd name="connsiteX23660" fmla="*/ 1229209 w 2566912"/>
                <a:gd name="connsiteY23660" fmla="*/ 809777 h 1447571"/>
                <a:gd name="connsiteX23661" fmla="*/ 1226733 w 2566912"/>
                <a:gd name="connsiteY23661" fmla="*/ 811778 h 1447571"/>
                <a:gd name="connsiteX23662" fmla="*/ 1224733 w 2566912"/>
                <a:gd name="connsiteY23662" fmla="*/ 813397 h 1447571"/>
                <a:gd name="connsiteX23663" fmla="*/ 1223590 w 2566912"/>
                <a:gd name="connsiteY23663" fmla="*/ 813587 h 1447571"/>
                <a:gd name="connsiteX23664" fmla="*/ 1221209 w 2566912"/>
                <a:gd name="connsiteY23664" fmla="*/ 814349 h 1447571"/>
                <a:gd name="connsiteX23665" fmla="*/ 1220065 w 2566912"/>
                <a:gd name="connsiteY23665" fmla="*/ 816254 h 1447571"/>
                <a:gd name="connsiteX23666" fmla="*/ 1218161 w 2566912"/>
                <a:gd name="connsiteY23666" fmla="*/ 819397 h 1447571"/>
                <a:gd name="connsiteX23667" fmla="*/ 1216827 w 2566912"/>
                <a:gd name="connsiteY23667" fmla="*/ 819493 h 1447571"/>
                <a:gd name="connsiteX23668" fmla="*/ 1211398 w 2566912"/>
                <a:gd name="connsiteY23668" fmla="*/ 820731 h 1447571"/>
                <a:gd name="connsiteX23669" fmla="*/ 1209016 w 2566912"/>
                <a:gd name="connsiteY23669" fmla="*/ 825112 h 1447571"/>
                <a:gd name="connsiteX23670" fmla="*/ 1208730 w 2566912"/>
                <a:gd name="connsiteY23670" fmla="*/ 825303 h 1447571"/>
                <a:gd name="connsiteX23671" fmla="*/ 1205301 w 2566912"/>
                <a:gd name="connsiteY23671" fmla="*/ 828351 h 1447571"/>
                <a:gd name="connsiteX23672" fmla="*/ 1205111 w 2566912"/>
                <a:gd name="connsiteY23672" fmla="*/ 829684 h 1447571"/>
                <a:gd name="connsiteX23673" fmla="*/ 1204349 w 2566912"/>
                <a:gd name="connsiteY23673" fmla="*/ 831780 h 1447571"/>
                <a:gd name="connsiteX23674" fmla="*/ 1200444 w 2566912"/>
                <a:gd name="connsiteY23674" fmla="*/ 836066 h 1447571"/>
                <a:gd name="connsiteX23675" fmla="*/ 1199682 w 2566912"/>
                <a:gd name="connsiteY23675" fmla="*/ 842067 h 1447571"/>
                <a:gd name="connsiteX23676" fmla="*/ 1199205 w 2566912"/>
                <a:gd name="connsiteY23676" fmla="*/ 842162 h 1447571"/>
                <a:gd name="connsiteX23677" fmla="*/ 1198444 w 2566912"/>
                <a:gd name="connsiteY23677" fmla="*/ 842353 h 1447571"/>
                <a:gd name="connsiteX23678" fmla="*/ 1194824 w 2566912"/>
                <a:gd name="connsiteY23678" fmla="*/ 842829 h 1447571"/>
                <a:gd name="connsiteX23679" fmla="*/ 1193490 w 2566912"/>
                <a:gd name="connsiteY23679" fmla="*/ 842258 h 1447571"/>
                <a:gd name="connsiteX23680" fmla="*/ 1191205 w 2566912"/>
                <a:gd name="connsiteY23680" fmla="*/ 841495 h 1447571"/>
                <a:gd name="connsiteX23681" fmla="*/ 1187204 w 2566912"/>
                <a:gd name="connsiteY23681" fmla="*/ 841400 h 1447571"/>
                <a:gd name="connsiteX23682" fmla="*/ 1185204 w 2566912"/>
                <a:gd name="connsiteY23682" fmla="*/ 841305 h 1447571"/>
                <a:gd name="connsiteX23683" fmla="*/ 1179679 w 2566912"/>
                <a:gd name="connsiteY23683" fmla="*/ 842067 h 1447571"/>
                <a:gd name="connsiteX23684" fmla="*/ 1261880 w 2566912"/>
                <a:gd name="connsiteY23684" fmla="*/ 822350 h 1447571"/>
                <a:gd name="connsiteX23685" fmla="*/ 1258927 w 2566912"/>
                <a:gd name="connsiteY23685" fmla="*/ 821683 h 1447571"/>
                <a:gd name="connsiteX23686" fmla="*/ 1258070 w 2566912"/>
                <a:gd name="connsiteY23686" fmla="*/ 821683 h 1447571"/>
                <a:gd name="connsiteX23687" fmla="*/ 1256070 w 2566912"/>
                <a:gd name="connsiteY23687" fmla="*/ 816826 h 1447571"/>
                <a:gd name="connsiteX23688" fmla="*/ 1252831 w 2566912"/>
                <a:gd name="connsiteY23688" fmla="*/ 814254 h 1447571"/>
                <a:gd name="connsiteX23689" fmla="*/ 1251974 w 2566912"/>
                <a:gd name="connsiteY23689" fmla="*/ 812063 h 1447571"/>
                <a:gd name="connsiteX23690" fmla="*/ 1251117 w 2566912"/>
                <a:gd name="connsiteY23690" fmla="*/ 810253 h 1447571"/>
                <a:gd name="connsiteX23691" fmla="*/ 1250355 w 2566912"/>
                <a:gd name="connsiteY23691" fmla="*/ 808920 h 1447571"/>
                <a:gd name="connsiteX23692" fmla="*/ 1250545 w 2566912"/>
                <a:gd name="connsiteY23692" fmla="*/ 806253 h 1447571"/>
                <a:gd name="connsiteX23693" fmla="*/ 1250640 w 2566912"/>
                <a:gd name="connsiteY23693" fmla="*/ 805491 h 1447571"/>
                <a:gd name="connsiteX23694" fmla="*/ 1252641 w 2566912"/>
                <a:gd name="connsiteY23694" fmla="*/ 804824 h 1447571"/>
                <a:gd name="connsiteX23695" fmla="*/ 1253784 w 2566912"/>
                <a:gd name="connsiteY23695" fmla="*/ 808253 h 1447571"/>
                <a:gd name="connsiteX23696" fmla="*/ 1254641 w 2566912"/>
                <a:gd name="connsiteY23696" fmla="*/ 808729 h 1447571"/>
                <a:gd name="connsiteX23697" fmla="*/ 1259975 w 2566912"/>
                <a:gd name="connsiteY23697" fmla="*/ 812254 h 1447571"/>
                <a:gd name="connsiteX23698" fmla="*/ 1262642 w 2566912"/>
                <a:gd name="connsiteY23698" fmla="*/ 816635 h 1447571"/>
                <a:gd name="connsiteX23699" fmla="*/ 1266928 w 2566912"/>
                <a:gd name="connsiteY23699" fmla="*/ 823303 h 1447571"/>
                <a:gd name="connsiteX23700" fmla="*/ 1272358 w 2566912"/>
                <a:gd name="connsiteY23700" fmla="*/ 825970 h 1447571"/>
                <a:gd name="connsiteX23701" fmla="*/ 1275977 w 2566912"/>
                <a:gd name="connsiteY23701" fmla="*/ 827589 h 1447571"/>
                <a:gd name="connsiteX23702" fmla="*/ 1275977 w 2566912"/>
                <a:gd name="connsiteY23702" fmla="*/ 827589 h 1447571"/>
                <a:gd name="connsiteX23703" fmla="*/ 1269690 w 2566912"/>
                <a:gd name="connsiteY23703" fmla="*/ 826637 h 1447571"/>
                <a:gd name="connsiteX23704" fmla="*/ 1267690 w 2566912"/>
                <a:gd name="connsiteY23704" fmla="*/ 827113 h 1447571"/>
                <a:gd name="connsiteX23705" fmla="*/ 1261880 w 2566912"/>
                <a:gd name="connsiteY23705" fmla="*/ 822350 h 1447571"/>
                <a:gd name="connsiteX23706" fmla="*/ 1272739 w 2566912"/>
                <a:gd name="connsiteY23706" fmla="*/ 825112 h 1447571"/>
                <a:gd name="connsiteX23707" fmla="*/ 1267595 w 2566912"/>
                <a:gd name="connsiteY23707" fmla="*/ 822636 h 1447571"/>
                <a:gd name="connsiteX23708" fmla="*/ 1263404 w 2566912"/>
                <a:gd name="connsiteY23708" fmla="*/ 816254 h 1447571"/>
                <a:gd name="connsiteX23709" fmla="*/ 1260546 w 2566912"/>
                <a:gd name="connsiteY23709" fmla="*/ 811587 h 1447571"/>
                <a:gd name="connsiteX23710" fmla="*/ 1255022 w 2566912"/>
                <a:gd name="connsiteY23710" fmla="*/ 807967 h 1447571"/>
                <a:gd name="connsiteX23711" fmla="*/ 1254165 w 2566912"/>
                <a:gd name="connsiteY23711" fmla="*/ 807491 h 1447571"/>
                <a:gd name="connsiteX23712" fmla="*/ 1253403 w 2566912"/>
                <a:gd name="connsiteY23712" fmla="*/ 804443 h 1447571"/>
                <a:gd name="connsiteX23713" fmla="*/ 1256165 w 2566912"/>
                <a:gd name="connsiteY23713" fmla="*/ 803776 h 1447571"/>
                <a:gd name="connsiteX23714" fmla="*/ 1256546 w 2566912"/>
                <a:gd name="connsiteY23714" fmla="*/ 803681 h 1447571"/>
                <a:gd name="connsiteX23715" fmla="*/ 1259118 w 2566912"/>
                <a:gd name="connsiteY23715" fmla="*/ 802538 h 1447571"/>
                <a:gd name="connsiteX23716" fmla="*/ 1259689 w 2566912"/>
                <a:gd name="connsiteY23716" fmla="*/ 802253 h 1447571"/>
                <a:gd name="connsiteX23717" fmla="*/ 1262071 w 2566912"/>
                <a:gd name="connsiteY23717" fmla="*/ 802443 h 1447571"/>
                <a:gd name="connsiteX23718" fmla="*/ 1264643 w 2566912"/>
                <a:gd name="connsiteY23718" fmla="*/ 802729 h 1447571"/>
                <a:gd name="connsiteX23719" fmla="*/ 1271691 w 2566912"/>
                <a:gd name="connsiteY23719" fmla="*/ 800633 h 1447571"/>
                <a:gd name="connsiteX23720" fmla="*/ 1278644 w 2566912"/>
                <a:gd name="connsiteY23720" fmla="*/ 800538 h 1447571"/>
                <a:gd name="connsiteX23721" fmla="*/ 1279025 w 2566912"/>
                <a:gd name="connsiteY23721" fmla="*/ 800538 h 1447571"/>
                <a:gd name="connsiteX23722" fmla="*/ 1279120 w 2566912"/>
                <a:gd name="connsiteY23722" fmla="*/ 800252 h 1447571"/>
                <a:gd name="connsiteX23723" fmla="*/ 1283597 w 2566912"/>
                <a:gd name="connsiteY23723" fmla="*/ 788727 h 1447571"/>
                <a:gd name="connsiteX23724" fmla="*/ 1285312 w 2566912"/>
                <a:gd name="connsiteY23724" fmla="*/ 770915 h 1447571"/>
                <a:gd name="connsiteX23725" fmla="*/ 1295789 w 2566912"/>
                <a:gd name="connsiteY23725" fmla="*/ 769105 h 1447571"/>
                <a:gd name="connsiteX23726" fmla="*/ 1347224 w 2566912"/>
                <a:gd name="connsiteY23726" fmla="*/ 733291 h 1447571"/>
                <a:gd name="connsiteX23727" fmla="*/ 1359702 w 2566912"/>
                <a:gd name="connsiteY23727" fmla="*/ 735958 h 1447571"/>
                <a:gd name="connsiteX23728" fmla="*/ 1365988 w 2566912"/>
                <a:gd name="connsiteY23728" fmla="*/ 743388 h 1447571"/>
                <a:gd name="connsiteX23729" fmla="*/ 1373799 w 2566912"/>
                <a:gd name="connsiteY23729" fmla="*/ 739292 h 1447571"/>
                <a:gd name="connsiteX23730" fmla="*/ 1373132 w 2566912"/>
                <a:gd name="connsiteY23730" fmla="*/ 752818 h 1447571"/>
                <a:gd name="connsiteX23731" fmla="*/ 1377799 w 2566912"/>
                <a:gd name="connsiteY23731" fmla="*/ 758533 h 1447571"/>
                <a:gd name="connsiteX23732" fmla="*/ 1377228 w 2566912"/>
                <a:gd name="connsiteY23732" fmla="*/ 765486 h 1447571"/>
                <a:gd name="connsiteX23733" fmla="*/ 1374942 w 2566912"/>
                <a:gd name="connsiteY23733" fmla="*/ 773582 h 1447571"/>
                <a:gd name="connsiteX23734" fmla="*/ 1373609 w 2566912"/>
                <a:gd name="connsiteY23734" fmla="*/ 788060 h 1447571"/>
                <a:gd name="connsiteX23735" fmla="*/ 1358464 w 2566912"/>
                <a:gd name="connsiteY23735" fmla="*/ 800728 h 1447571"/>
                <a:gd name="connsiteX23736" fmla="*/ 1357892 w 2566912"/>
                <a:gd name="connsiteY23736" fmla="*/ 803681 h 1447571"/>
                <a:gd name="connsiteX23737" fmla="*/ 1355987 w 2566912"/>
                <a:gd name="connsiteY23737" fmla="*/ 807777 h 1447571"/>
                <a:gd name="connsiteX23738" fmla="*/ 1358464 w 2566912"/>
                <a:gd name="connsiteY23738" fmla="*/ 812158 h 1447571"/>
                <a:gd name="connsiteX23739" fmla="*/ 1357035 w 2566912"/>
                <a:gd name="connsiteY23739" fmla="*/ 812635 h 1447571"/>
                <a:gd name="connsiteX23740" fmla="*/ 1356082 w 2566912"/>
                <a:gd name="connsiteY23740" fmla="*/ 813111 h 1447571"/>
                <a:gd name="connsiteX23741" fmla="*/ 1351224 w 2566912"/>
                <a:gd name="connsiteY23741" fmla="*/ 815397 h 1447571"/>
                <a:gd name="connsiteX23742" fmla="*/ 1350082 w 2566912"/>
                <a:gd name="connsiteY23742" fmla="*/ 815968 h 1447571"/>
                <a:gd name="connsiteX23743" fmla="*/ 1347605 w 2566912"/>
                <a:gd name="connsiteY23743" fmla="*/ 817397 h 1447571"/>
                <a:gd name="connsiteX23744" fmla="*/ 1341509 w 2566912"/>
                <a:gd name="connsiteY23744" fmla="*/ 820064 h 1447571"/>
                <a:gd name="connsiteX23745" fmla="*/ 1340271 w 2566912"/>
                <a:gd name="connsiteY23745" fmla="*/ 820064 h 1447571"/>
                <a:gd name="connsiteX23746" fmla="*/ 1336652 w 2566912"/>
                <a:gd name="connsiteY23746" fmla="*/ 819874 h 1447571"/>
                <a:gd name="connsiteX23747" fmla="*/ 1335889 w 2566912"/>
                <a:gd name="connsiteY23747" fmla="*/ 819397 h 1447571"/>
                <a:gd name="connsiteX23748" fmla="*/ 1333794 w 2566912"/>
                <a:gd name="connsiteY23748" fmla="*/ 818636 h 1447571"/>
                <a:gd name="connsiteX23749" fmla="*/ 1327412 w 2566912"/>
                <a:gd name="connsiteY23749" fmla="*/ 819397 h 1447571"/>
                <a:gd name="connsiteX23750" fmla="*/ 1326650 w 2566912"/>
                <a:gd name="connsiteY23750" fmla="*/ 820159 h 1447571"/>
                <a:gd name="connsiteX23751" fmla="*/ 1324174 w 2566912"/>
                <a:gd name="connsiteY23751" fmla="*/ 822541 h 1447571"/>
                <a:gd name="connsiteX23752" fmla="*/ 1320173 w 2566912"/>
                <a:gd name="connsiteY23752" fmla="*/ 823303 h 1447571"/>
                <a:gd name="connsiteX23753" fmla="*/ 1316744 w 2566912"/>
                <a:gd name="connsiteY23753" fmla="*/ 822445 h 1447571"/>
                <a:gd name="connsiteX23754" fmla="*/ 1312172 w 2566912"/>
                <a:gd name="connsiteY23754" fmla="*/ 818731 h 1447571"/>
                <a:gd name="connsiteX23755" fmla="*/ 1306934 w 2566912"/>
                <a:gd name="connsiteY23755" fmla="*/ 818445 h 1447571"/>
                <a:gd name="connsiteX23756" fmla="*/ 1303599 w 2566912"/>
                <a:gd name="connsiteY23756" fmla="*/ 820255 h 1447571"/>
                <a:gd name="connsiteX23757" fmla="*/ 1298646 w 2566912"/>
                <a:gd name="connsiteY23757" fmla="*/ 815683 h 1447571"/>
                <a:gd name="connsiteX23758" fmla="*/ 1294074 w 2566912"/>
                <a:gd name="connsiteY23758" fmla="*/ 814825 h 1447571"/>
                <a:gd name="connsiteX23759" fmla="*/ 1286740 w 2566912"/>
                <a:gd name="connsiteY23759" fmla="*/ 815016 h 1447571"/>
                <a:gd name="connsiteX23760" fmla="*/ 1281787 w 2566912"/>
                <a:gd name="connsiteY23760" fmla="*/ 817302 h 1447571"/>
                <a:gd name="connsiteX23761" fmla="*/ 1280740 w 2566912"/>
                <a:gd name="connsiteY23761" fmla="*/ 820731 h 1447571"/>
                <a:gd name="connsiteX23762" fmla="*/ 1276453 w 2566912"/>
                <a:gd name="connsiteY23762" fmla="*/ 826541 h 1447571"/>
                <a:gd name="connsiteX23763" fmla="*/ 1272739 w 2566912"/>
                <a:gd name="connsiteY23763" fmla="*/ 825112 h 1447571"/>
                <a:gd name="connsiteX23764" fmla="*/ 1357035 w 2566912"/>
                <a:gd name="connsiteY23764" fmla="*/ 807777 h 1447571"/>
                <a:gd name="connsiteX23765" fmla="*/ 1358844 w 2566912"/>
                <a:gd name="connsiteY23765" fmla="*/ 803967 h 1447571"/>
                <a:gd name="connsiteX23766" fmla="*/ 1359321 w 2566912"/>
                <a:gd name="connsiteY23766" fmla="*/ 801205 h 1447571"/>
                <a:gd name="connsiteX23767" fmla="*/ 1374370 w 2566912"/>
                <a:gd name="connsiteY23767" fmla="*/ 788727 h 1447571"/>
                <a:gd name="connsiteX23768" fmla="*/ 1374561 w 2566912"/>
                <a:gd name="connsiteY23768" fmla="*/ 788632 h 1447571"/>
                <a:gd name="connsiteX23769" fmla="*/ 1374561 w 2566912"/>
                <a:gd name="connsiteY23769" fmla="*/ 788441 h 1447571"/>
                <a:gd name="connsiteX23770" fmla="*/ 1375894 w 2566912"/>
                <a:gd name="connsiteY23770" fmla="*/ 773678 h 1447571"/>
                <a:gd name="connsiteX23771" fmla="*/ 1378085 w 2566912"/>
                <a:gd name="connsiteY23771" fmla="*/ 765867 h 1447571"/>
                <a:gd name="connsiteX23772" fmla="*/ 1378752 w 2566912"/>
                <a:gd name="connsiteY23772" fmla="*/ 758437 h 1447571"/>
                <a:gd name="connsiteX23773" fmla="*/ 1378752 w 2566912"/>
                <a:gd name="connsiteY23773" fmla="*/ 758342 h 1447571"/>
                <a:gd name="connsiteX23774" fmla="*/ 1374085 w 2566912"/>
                <a:gd name="connsiteY23774" fmla="*/ 752627 h 1447571"/>
                <a:gd name="connsiteX23775" fmla="*/ 1374846 w 2566912"/>
                <a:gd name="connsiteY23775" fmla="*/ 738911 h 1447571"/>
                <a:gd name="connsiteX23776" fmla="*/ 1380942 w 2566912"/>
                <a:gd name="connsiteY23776" fmla="*/ 735673 h 1447571"/>
                <a:gd name="connsiteX23777" fmla="*/ 1440855 w 2566912"/>
                <a:gd name="connsiteY23777" fmla="*/ 764819 h 1447571"/>
                <a:gd name="connsiteX23778" fmla="*/ 1440855 w 2566912"/>
                <a:gd name="connsiteY23778" fmla="*/ 764819 h 1447571"/>
                <a:gd name="connsiteX23779" fmla="*/ 1440188 w 2566912"/>
                <a:gd name="connsiteY23779" fmla="*/ 797871 h 1447571"/>
                <a:gd name="connsiteX23780" fmla="*/ 1434283 w 2566912"/>
                <a:gd name="connsiteY23780" fmla="*/ 798252 h 1447571"/>
                <a:gd name="connsiteX23781" fmla="*/ 1433044 w 2566912"/>
                <a:gd name="connsiteY23781" fmla="*/ 802538 h 1447571"/>
                <a:gd name="connsiteX23782" fmla="*/ 1430282 w 2566912"/>
                <a:gd name="connsiteY23782" fmla="*/ 805396 h 1447571"/>
                <a:gd name="connsiteX23783" fmla="*/ 1429806 w 2566912"/>
                <a:gd name="connsiteY23783" fmla="*/ 805967 h 1447571"/>
                <a:gd name="connsiteX23784" fmla="*/ 1427711 w 2566912"/>
                <a:gd name="connsiteY23784" fmla="*/ 809015 h 1447571"/>
                <a:gd name="connsiteX23785" fmla="*/ 1427711 w 2566912"/>
                <a:gd name="connsiteY23785" fmla="*/ 810349 h 1447571"/>
                <a:gd name="connsiteX23786" fmla="*/ 1427234 w 2566912"/>
                <a:gd name="connsiteY23786" fmla="*/ 814635 h 1447571"/>
                <a:gd name="connsiteX23787" fmla="*/ 1424758 w 2566912"/>
                <a:gd name="connsiteY23787" fmla="*/ 819016 h 1447571"/>
                <a:gd name="connsiteX23788" fmla="*/ 1424567 w 2566912"/>
                <a:gd name="connsiteY23788" fmla="*/ 819397 h 1447571"/>
                <a:gd name="connsiteX23789" fmla="*/ 1428758 w 2566912"/>
                <a:gd name="connsiteY23789" fmla="*/ 820636 h 1447571"/>
                <a:gd name="connsiteX23790" fmla="*/ 1428567 w 2566912"/>
                <a:gd name="connsiteY23790" fmla="*/ 826732 h 1447571"/>
                <a:gd name="connsiteX23791" fmla="*/ 1429520 w 2566912"/>
                <a:gd name="connsiteY23791" fmla="*/ 828637 h 1447571"/>
                <a:gd name="connsiteX23792" fmla="*/ 1431330 w 2566912"/>
                <a:gd name="connsiteY23792" fmla="*/ 833304 h 1447571"/>
                <a:gd name="connsiteX23793" fmla="*/ 1430759 w 2566912"/>
                <a:gd name="connsiteY23793" fmla="*/ 835495 h 1447571"/>
                <a:gd name="connsiteX23794" fmla="*/ 1427424 w 2566912"/>
                <a:gd name="connsiteY23794" fmla="*/ 835685 h 1447571"/>
                <a:gd name="connsiteX23795" fmla="*/ 1423519 w 2566912"/>
                <a:gd name="connsiteY23795" fmla="*/ 836352 h 1447571"/>
                <a:gd name="connsiteX23796" fmla="*/ 1419138 w 2566912"/>
                <a:gd name="connsiteY23796" fmla="*/ 841019 h 1447571"/>
                <a:gd name="connsiteX23797" fmla="*/ 1418471 w 2566912"/>
                <a:gd name="connsiteY23797" fmla="*/ 842258 h 1447571"/>
                <a:gd name="connsiteX23798" fmla="*/ 1416947 w 2566912"/>
                <a:gd name="connsiteY23798" fmla="*/ 844639 h 1447571"/>
                <a:gd name="connsiteX23799" fmla="*/ 1414756 w 2566912"/>
                <a:gd name="connsiteY23799" fmla="*/ 846067 h 1447571"/>
                <a:gd name="connsiteX23800" fmla="*/ 1412852 w 2566912"/>
                <a:gd name="connsiteY23800" fmla="*/ 847306 h 1447571"/>
                <a:gd name="connsiteX23801" fmla="*/ 1411327 w 2566912"/>
                <a:gd name="connsiteY23801" fmla="*/ 848925 h 1447571"/>
                <a:gd name="connsiteX23802" fmla="*/ 1409137 w 2566912"/>
                <a:gd name="connsiteY23802" fmla="*/ 851211 h 1447571"/>
                <a:gd name="connsiteX23803" fmla="*/ 1402469 w 2566912"/>
                <a:gd name="connsiteY23803" fmla="*/ 852259 h 1447571"/>
                <a:gd name="connsiteX23804" fmla="*/ 1397421 w 2566912"/>
                <a:gd name="connsiteY23804" fmla="*/ 853973 h 1447571"/>
                <a:gd name="connsiteX23805" fmla="*/ 1397326 w 2566912"/>
                <a:gd name="connsiteY23805" fmla="*/ 854068 h 1447571"/>
                <a:gd name="connsiteX23806" fmla="*/ 1397230 w 2566912"/>
                <a:gd name="connsiteY23806" fmla="*/ 854164 h 1447571"/>
                <a:gd name="connsiteX23807" fmla="*/ 1396183 w 2566912"/>
                <a:gd name="connsiteY23807" fmla="*/ 856354 h 1447571"/>
                <a:gd name="connsiteX23808" fmla="*/ 1395135 w 2566912"/>
                <a:gd name="connsiteY23808" fmla="*/ 858926 h 1447571"/>
                <a:gd name="connsiteX23809" fmla="*/ 1390087 w 2566912"/>
                <a:gd name="connsiteY23809" fmla="*/ 859783 h 1447571"/>
                <a:gd name="connsiteX23810" fmla="*/ 1387039 w 2566912"/>
                <a:gd name="connsiteY23810" fmla="*/ 860736 h 1447571"/>
                <a:gd name="connsiteX23811" fmla="*/ 1383800 w 2566912"/>
                <a:gd name="connsiteY23811" fmla="*/ 861784 h 1447571"/>
                <a:gd name="connsiteX23812" fmla="*/ 1375894 w 2566912"/>
                <a:gd name="connsiteY23812" fmla="*/ 863212 h 1447571"/>
                <a:gd name="connsiteX23813" fmla="*/ 1372560 w 2566912"/>
                <a:gd name="connsiteY23813" fmla="*/ 863308 h 1447571"/>
                <a:gd name="connsiteX23814" fmla="*/ 1368274 w 2566912"/>
                <a:gd name="connsiteY23814" fmla="*/ 853592 h 1447571"/>
                <a:gd name="connsiteX23815" fmla="*/ 1361416 w 2566912"/>
                <a:gd name="connsiteY23815" fmla="*/ 850068 h 1447571"/>
                <a:gd name="connsiteX23816" fmla="*/ 1359893 w 2566912"/>
                <a:gd name="connsiteY23816" fmla="*/ 849401 h 1447571"/>
                <a:gd name="connsiteX23817" fmla="*/ 1359797 w 2566912"/>
                <a:gd name="connsiteY23817" fmla="*/ 845305 h 1447571"/>
                <a:gd name="connsiteX23818" fmla="*/ 1366750 w 2566912"/>
                <a:gd name="connsiteY23818" fmla="*/ 844353 h 1447571"/>
                <a:gd name="connsiteX23819" fmla="*/ 1369798 w 2566912"/>
                <a:gd name="connsiteY23819" fmla="*/ 836162 h 1447571"/>
                <a:gd name="connsiteX23820" fmla="*/ 1366941 w 2566912"/>
                <a:gd name="connsiteY23820" fmla="*/ 831399 h 1447571"/>
                <a:gd name="connsiteX23821" fmla="*/ 1368179 w 2566912"/>
                <a:gd name="connsiteY23821" fmla="*/ 828922 h 1447571"/>
                <a:gd name="connsiteX23822" fmla="*/ 1369703 w 2566912"/>
                <a:gd name="connsiteY23822" fmla="*/ 826637 h 1447571"/>
                <a:gd name="connsiteX23823" fmla="*/ 1365893 w 2566912"/>
                <a:gd name="connsiteY23823" fmla="*/ 822731 h 1447571"/>
                <a:gd name="connsiteX23824" fmla="*/ 1365417 w 2566912"/>
                <a:gd name="connsiteY23824" fmla="*/ 822445 h 1447571"/>
                <a:gd name="connsiteX23825" fmla="*/ 1363321 w 2566912"/>
                <a:gd name="connsiteY23825" fmla="*/ 819493 h 1447571"/>
                <a:gd name="connsiteX23826" fmla="*/ 1357035 w 2566912"/>
                <a:gd name="connsiteY23826" fmla="*/ 807777 h 1447571"/>
                <a:gd name="connsiteX23827" fmla="*/ 1489337 w 2566912"/>
                <a:gd name="connsiteY23827" fmla="*/ 856354 h 1447571"/>
                <a:gd name="connsiteX23828" fmla="*/ 1495814 w 2566912"/>
                <a:gd name="connsiteY23828" fmla="*/ 865594 h 1447571"/>
                <a:gd name="connsiteX23829" fmla="*/ 1496385 w 2566912"/>
                <a:gd name="connsiteY23829" fmla="*/ 866451 h 1447571"/>
                <a:gd name="connsiteX23830" fmla="*/ 1498290 w 2566912"/>
                <a:gd name="connsiteY23830" fmla="*/ 873309 h 1447571"/>
                <a:gd name="connsiteX23831" fmla="*/ 1498386 w 2566912"/>
                <a:gd name="connsiteY23831" fmla="*/ 875786 h 1447571"/>
                <a:gd name="connsiteX23832" fmla="*/ 1498577 w 2566912"/>
                <a:gd name="connsiteY23832" fmla="*/ 879119 h 1447571"/>
                <a:gd name="connsiteX23833" fmla="*/ 1500005 w 2566912"/>
                <a:gd name="connsiteY23833" fmla="*/ 887216 h 1447571"/>
                <a:gd name="connsiteX23834" fmla="*/ 1500196 w 2566912"/>
                <a:gd name="connsiteY23834" fmla="*/ 888073 h 1447571"/>
                <a:gd name="connsiteX23835" fmla="*/ 1500767 w 2566912"/>
                <a:gd name="connsiteY23835" fmla="*/ 892073 h 1447571"/>
                <a:gd name="connsiteX23836" fmla="*/ 1493052 w 2566912"/>
                <a:gd name="connsiteY23836" fmla="*/ 892359 h 1447571"/>
                <a:gd name="connsiteX23837" fmla="*/ 1491147 w 2566912"/>
                <a:gd name="connsiteY23837" fmla="*/ 887978 h 1447571"/>
                <a:gd name="connsiteX23838" fmla="*/ 1472097 w 2566912"/>
                <a:gd name="connsiteY23838" fmla="*/ 886644 h 1447571"/>
                <a:gd name="connsiteX23839" fmla="*/ 1465334 w 2566912"/>
                <a:gd name="connsiteY23839" fmla="*/ 878453 h 1447571"/>
                <a:gd name="connsiteX23840" fmla="*/ 1463429 w 2566912"/>
                <a:gd name="connsiteY23840" fmla="*/ 874262 h 1447571"/>
                <a:gd name="connsiteX23841" fmla="*/ 1463239 w 2566912"/>
                <a:gd name="connsiteY23841" fmla="*/ 873880 h 1447571"/>
                <a:gd name="connsiteX23842" fmla="*/ 1460477 w 2566912"/>
                <a:gd name="connsiteY23842" fmla="*/ 871690 h 1447571"/>
                <a:gd name="connsiteX23843" fmla="*/ 1459048 w 2566912"/>
                <a:gd name="connsiteY23843" fmla="*/ 870833 h 1447571"/>
                <a:gd name="connsiteX23844" fmla="*/ 1457524 w 2566912"/>
                <a:gd name="connsiteY23844" fmla="*/ 867308 h 1447571"/>
                <a:gd name="connsiteX23845" fmla="*/ 1457047 w 2566912"/>
                <a:gd name="connsiteY23845" fmla="*/ 865784 h 1447571"/>
                <a:gd name="connsiteX23846" fmla="*/ 1454571 w 2566912"/>
                <a:gd name="connsiteY23846" fmla="*/ 863498 h 1447571"/>
                <a:gd name="connsiteX23847" fmla="*/ 1453999 w 2566912"/>
                <a:gd name="connsiteY23847" fmla="*/ 863117 h 1447571"/>
                <a:gd name="connsiteX23848" fmla="*/ 1452761 w 2566912"/>
                <a:gd name="connsiteY23848" fmla="*/ 862070 h 1447571"/>
                <a:gd name="connsiteX23849" fmla="*/ 1451523 w 2566912"/>
                <a:gd name="connsiteY23849" fmla="*/ 861022 h 1447571"/>
                <a:gd name="connsiteX23850" fmla="*/ 1448380 w 2566912"/>
                <a:gd name="connsiteY23850" fmla="*/ 859021 h 1447571"/>
                <a:gd name="connsiteX23851" fmla="*/ 1444474 w 2566912"/>
                <a:gd name="connsiteY23851" fmla="*/ 856450 h 1447571"/>
                <a:gd name="connsiteX23852" fmla="*/ 1442760 w 2566912"/>
                <a:gd name="connsiteY23852" fmla="*/ 853878 h 1447571"/>
                <a:gd name="connsiteX23853" fmla="*/ 1442188 w 2566912"/>
                <a:gd name="connsiteY23853" fmla="*/ 853021 h 1447571"/>
                <a:gd name="connsiteX23854" fmla="*/ 1445141 w 2566912"/>
                <a:gd name="connsiteY23854" fmla="*/ 848925 h 1447571"/>
                <a:gd name="connsiteX23855" fmla="*/ 1447999 w 2566912"/>
                <a:gd name="connsiteY23855" fmla="*/ 839591 h 1447571"/>
                <a:gd name="connsiteX23856" fmla="*/ 1452856 w 2566912"/>
                <a:gd name="connsiteY23856" fmla="*/ 839114 h 1447571"/>
                <a:gd name="connsiteX23857" fmla="*/ 1453237 w 2566912"/>
                <a:gd name="connsiteY23857" fmla="*/ 839114 h 1447571"/>
                <a:gd name="connsiteX23858" fmla="*/ 1455904 w 2566912"/>
                <a:gd name="connsiteY23858" fmla="*/ 840257 h 1447571"/>
                <a:gd name="connsiteX23859" fmla="*/ 1457333 w 2566912"/>
                <a:gd name="connsiteY23859" fmla="*/ 846734 h 1447571"/>
                <a:gd name="connsiteX23860" fmla="*/ 1459714 w 2566912"/>
                <a:gd name="connsiteY23860" fmla="*/ 848830 h 1447571"/>
                <a:gd name="connsiteX23861" fmla="*/ 1465715 w 2566912"/>
                <a:gd name="connsiteY23861" fmla="*/ 849020 h 1447571"/>
                <a:gd name="connsiteX23862" fmla="*/ 1468192 w 2566912"/>
                <a:gd name="connsiteY23862" fmla="*/ 849973 h 1447571"/>
                <a:gd name="connsiteX23863" fmla="*/ 1472764 w 2566912"/>
                <a:gd name="connsiteY23863" fmla="*/ 849306 h 1447571"/>
                <a:gd name="connsiteX23864" fmla="*/ 1475336 w 2566912"/>
                <a:gd name="connsiteY23864" fmla="*/ 848163 h 1447571"/>
                <a:gd name="connsiteX23865" fmla="*/ 1480479 w 2566912"/>
                <a:gd name="connsiteY23865" fmla="*/ 848163 h 1447571"/>
                <a:gd name="connsiteX23866" fmla="*/ 1480669 w 2566912"/>
                <a:gd name="connsiteY23866" fmla="*/ 848163 h 1447571"/>
                <a:gd name="connsiteX23867" fmla="*/ 1480860 w 2566912"/>
                <a:gd name="connsiteY23867" fmla="*/ 848068 h 1447571"/>
                <a:gd name="connsiteX23868" fmla="*/ 1484670 w 2566912"/>
                <a:gd name="connsiteY23868" fmla="*/ 844448 h 1447571"/>
                <a:gd name="connsiteX23869" fmla="*/ 1486480 w 2566912"/>
                <a:gd name="connsiteY23869" fmla="*/ 842924 h 1447571"/>
                <a:gd name="connsiteX23870" fmla="*/ 1489337 w 2566912"/>
                <a:gd name="connsiteY23870" fmla="*/ 843115 h 1447571"/>
                <a:gd name="connsiteX23871" fmla="*/ 1494480 w 2566912"/>
                <a:gd name="connsiteY23871" fmla="*/ 847306 h 1447571"/>
                <a:gd name="connsiteX23872" fmla="*/ 1492004 w 2566912"/>
                <a:gd name="connsiteY23872" fmla="*/ 848734 h 1447571"/>
                <a:gd name="connsiteX23873" fmla="*/ 1491909 w 2566912"/>
                <a:gd name="connsiteY23873" fmla="*/ 849496 h 1447571"/>
                <a:gd name="connsiteX23874" fmla="*/ 1491051 w 2566912"/>
                <a:gd name="connsiteY23874" fmla="*/ 852163 h 1447571"/>
                <a:gd name="connsiteX23875" fmla="*/ 1490480 w 2566912"/>
                <a:gd name="connsiteY23875" fmla="*/ 852735 h 1447571"/>
                <a:gd name="connsiteX23876" fmla="*/ 1489337 w 2566912"/>
                <a:gd name="connsiteY23876" fmla="*/ 856354 h 1447571"/>
                <a:gd name="connsiteX23877" fmla="*/ 1477431 w 2566912"/>
                <a:gd name="connsiteY23877" fmla="*/ 957796 h 1447571"/>
                <a:gd name="connsiteX23878" fmla="*/ 1477431 w 2566912"/>
                <a:gd name="connsiteY23878" fmla="*/ 957796 h 1447571"/>
                <a:gd name="connsiteX23879" fmla="*/ 1477431 w 2566912"/>
                <a:gd name="connsiteY23879" fmla="*/ 953605 h 1447571"/>
                <a:gd name="connsiteX23880" fmla="*/ 1479050 w 2566912"/>
                <a:gd name="connsiteY23880" fmla="*/ 949223 h 1447571"/>
                <a:gd name="connsiteX23881" fmla="*/ 1478002 w 2566912"/>
                <a:gd name="connsiteY23881" fmla="*/ 946175 h 1447571"/>
                <a:gd name="connsiteX23882" fmla="*/ 1477431 w 2566912"/>
                <a:gd name="connsiteY23882" fmla="*/ 944651 h 1447571"/>
                <a:gd name="connsiteX23883" fmla="*/ 1479621 w 2566912"/>
                <a:gd name="connsiteY23883" fmla="*/ 943984 h 1447571"/>
                <a:gd name="connsiteX23884" fmla="*/ 1481241 w 2566912"/>
                <a:gd name="connsiteY23884" fmla="*/ 946651 h 1447571"/>
                <a:gd name="connsiteX23885" fmla="*/ 1482669 w 2566912"/>
                <a:gd name="connsiteY23885" fmla="*/ 946937 h 1447571"/>
                <a:gd name="connsiteX23886" fmla="*/ 1483718 w 2566912"/>
                <a:gd name="connsiteY23886" fmla="*/ 946747 h 1447571"/>
                <a:gd name="connsiteX23887" fmla="*/ 1484384 w 2566912"/>
                <a:gd name="connsiteY23887" fmla="*/ 946175 h 1447571"/>
                <a:gd name="connsiteX23888" fmla="*/ 1485432 w 2566912"/>
                <a:gd name="connsiteY23888" fmla="*/ 944556 h 1447571"/>
                <a:gd name="connsiteX23889" fmla="*/ 1487813 w 2566912"/>
                <a:gd name="connsiteY23889" fmla="*/ 944746 h 1447571"/>
                <a:gd name="connsiteX23890" fmla="*/ 1489337 w 2566912"/>
                <a:gd name="connsiteY23890" fmla="*/ 947413 h 1447571"/>
                <a:gd name="connsiteX23891" fmla="*/ 1489337 w 2566912"/>
                <a:gd name="connsiteY23891" fmla="*/ 947795 h 1447571"/>
                <a:gd name="connsiteX23892" fmla="*/ 1488575 w 2566912"/>
                <a:gd name="connsiteY23892" fmla="*/ 950652 h 1447571"/>
                <a:gd name="connsiteX23893" fmla="*/ 1487813 w 2566912"/>
                <a:gd name="connsiteY23893" fmla="*/ 951319 h 1447571"/>
                <a:gd name="connsiteX23894" fmla="*/ 1486575 w 2566912"/>
                <a:gd name="connsiteY23894" fmla="*/ 952652 h 1447571"/>
                <a:gd name="connsiteX23895" fmla="*/ 1484765 w 2566912"/>
                <a:gd name="connsiteY23895" fmla="*/ 955033 h 1447571"/>
                <a:gd name="connsiteX23896" fmla="*/ 1483718 w 2566912"/>
                <a:gd name="connsiteY23896" fmla="*/ 956272 h 1447571"/>
                <a:gd name="connsiteX23897" fmla="*/ 1480955 w 2566912"/>
                <a:gd name="connsiteY23897" fmla="*/ 958272 h 1447571"/>
                <a:gd name="connsiteX23898" fmla="*/ 1477240 w 2566912"/>
                <a:gd name="connsiteY23898" fmla="*/ 959320 h 1447571"/>
                <a:gd name="connsiteX23899" fmla="*/ 1477431 w 2566912"/>
                <a:gd name="connsiteY23899" fmla="*/ 957796 h 1447571"/>
                <a:gd name="connsiteX23900" fmla="*/ 1487623 w 2566912"/>
                <a:gd name="connsiteY23900" fmla="*/ 943889 h 1447571"/>
                <a:gd name="connsiteX23901" fmla="*/ 1485146 w 2566912"/>
                <a:gd name="connsiteY23901" fmla="*/ 943794 h 1447571"/>
                <a:gd name="connsiteX23902" fmla="*/ 1483527 w 2566912"/>
                <a:gd name="connsiteY23902" fmla="*/ 945890 h 1447571"/>
                <a:gd name="connsiteX23903" fmla="*/ 1481717 w 2566912"/>
                <a:gd name="connsiteY23903" fmla="*/ 945794 h 1447571"/>
                <a:gd name="connsiteX23904" fmla="*/ 1480479 w 2566912"/>
                <a:gd name="connsiteY23904" fmla="*/ 943699 h 1447571"/>
                <a:gd name="connsiteX23905" fmla="*/ 1480098 w 2566912"/>
                <a:gd name="connsiteY23905" fmla="*/ 943222 h 1447571"/>
                <a:gd name="connsiteX23906" fmla="*/ 1477335 w 2566912"/>
                <a:gd name="connsiteY23906" fmla="*/ 943699 h 1447571"/>
                <a:gd name="connsiteX23907" fmla="*/ 1477812 w 2566912"/>
                <a:gd name="connsiteY23907" fmla="*/ 939603 h 1447571"/>
                <a:gd name="connsiteX23908" fmla="*/ 1478002 w 2566912"/>
                <a:gd name="connsiteY23908" fmla="*/ 937888 h 1447571"/>
                <a:gd name="connsiteX23909" fmla="*/ 1478574 w 2566912"/>
                <a:gd name="connsiteY23909" fmla="*/ 936650 h 1447571"/>
                <a:gd name="connsiteX23910" fmla="*/ 1482193 w 2566912"/>
                <a:gd name="connsiteY23910" fmla="*/ 936460 h 1447571"/>
                <a:gd name="connsiteX23911" fmla="*/ 1485908 w 2566912"/>
                <a:gd name="connsiteY23911" fmla="*/ 933316 h 1447571"/>
                <a:gd name="connsiteX23912" fmla="*/ 1489623 w 2566912"/>
                <a:gd name="connsiteY23912" fmla="*/ 932745 h 1447571"/>
                <a:gd name="connsiteX23913" fmla="*/ 1490575 w 2566912"/>
                <a:gd name="connsiteY23913" fmla="*/ 935031 h 1447571"/>
                <a:gd name="connsiteX23914" fmla="*/ 1489052 w 2566912"/>
                <a:gd name="connsiteY23914" fmla="*/ 935793 h 1447571"/>
                <a:gd name="connsiteX23915" fmla="*/ 1489337 w 2566912"/>
                <a:gd name="connsiteY23915" fmla="*/ 936555 h 1447571"/>
                <a:gd name="connsiteX23916" fmla="*/ 1490671 w 2566912"/>
                <a:gd name="connsiteY23916" fmla="*/ 935888 h 1447571"/>
                <a:gd name="connsiteX23917" fmla="*/ 1490766 w 2566912"/>
                <a:gd name="connsiteY23917" fmla="*/ 936365 h 1447571"/>
                <a:gd name="connsiteX23918" fmla="*/ 1489908 w 2566912"/>
                <a:gd name="connsiteY23918" fmla="*/ 937222 h 1447571"/>
                <a:gd name="connsiteX23919" fmla="*/ 1488099 w 2566912"/>
                <a:gd name="connsiteY23919" fmla="*/ 939222 h 1447571"/>
                <a:gd name="connsiteX23920" fmla="*/ 1487623 w 2566912"/>
                <a:gd name="connsiteY23920" fmla="*/ 943889 h 1447571"/>
                <a:gd name="connsiteX23921" fmla="*/ 1490385 w 2566912"/>
                <a:gd name="connsiteY23921" fmla="*/ 932174 h 1447571"/>
                <a:gd name="connsiteX23922" fmla="*/ 1485717 w 2566912"/>
                <a:gd name="connsiteY23922" fmla="*/ 932650 h 1447571"/>
                <a:gd name="connsiteX23923" fmla="*/ 1481717 w 2566912"/>
                <a:gd name="connsiteY23923" fmla="*/ 935983 h 1447571"/>
                <a:gd name="connsiteX23924" fmla="*/ 1479145 w 2566912"/>
                <a:gd name="connsiteY23924" fmla="*/ 935983 h 1447571"/>
                <a:gd name="connsiteX23925" fmla="*/ 1480098 w 2566912"/>
                <a:gd name="connsiteY23925" fmla="*/ 934745 h 1447571"/>
                <a:gd name="connsiteX23926" fmla="*/ 1483051 w 2566912"/>
                <a:gd name="connsiteY23926" fmla="*/ 929316 h 1447571"/>
                <a:gd name="connsiteX23927" fmla="*/ 1483432 w 2566912"/>
                <a:gd name="connsiteY23927" fmla="*/ 923982 h 1447571"/>
                <a:gd name="connsiteX23928" fmla="*/ 1485908 w 2566912"/>
                <a:gd name="connsiteY23928" fmla="*/ 919315 h 1447571"/>
                <a:gd name="connsiteX23929" fmla="*/ 1487718 w 2566912"/>
                <a:gd name="connsiteY23929" fmla="*/ 915791 h 1447571"/>
                <a:gd name="connsiteX23930" fmla="*/ 1488003 w 2566912"/>
                <a:gd name="connsiteY23930" fmla="*/ 915124 h 1447571"/>
                <a:gd name="connsiteX23931" fmla="*/ 1493528 w 2566912"/>
                <a:gd name="connsiteY23931" fmla="*/ 909504 h 1447571"/>
                <a:gd name="connsiteX23932" fmla="*/ 1498005 w 2566912"/>
                <a:gd name="connsiteY23932" fmla="*/ 903694 h 1447571"/>
                <a:gd name="connsiteX23933" fmla="*/ 1498100 w 2566912"/>
                <a:gd name="connsiteY23933" fmla="*/ 903503 h 1447571"/>
                <a:gd name="connsiteX23934" fmla="*/ 1493528 w 2566912"/>
                <a:gd name="connsiteY23934" fmla="*/ 893216 h 1447571"/>
                <a:gd name="connsiteX23935" fmla="*/ 1500958 w 2566912"/>
                <a:gd name="connsiteY23935" fmla="*/ 892930 h 1447571"/>
                <a:gd name="connsiteX23936" fmla="*/ 1501148 w 2566912"/>
                <a:gd name="connsiteY23936" fmla="*/ 895121 h 1447571"/>
                <a:gd name="connsiteX23937" fmla="*/ 1499910 w 2566912"/>
                <a:gd name="connsiteY23937" fmla="*/ 897026 h 1447571"/>
                <a:gd name="connsiteX23938" fmla="*/ 1498005 w 2566912"/>
                <a:gd name="connsiteY23938" fmla="*/ 900550 h 1447571"/>
                <a:gd name="connsiteX23939" fmla="*/ 1501053 w 2566912"/>
                <a:gd name="connsiteY23939" fmla="*/ 904932 h 1447571"/>
                <a:gd name="connsiteX23940" fmla="*/ 1502958 w 2566912"/>
                <a:gd name="connsiteY23940" fmla="*/ 905408 h 1447571"/>
                <a:gd name="connsiteX23941" fmla="*/ 1504577 w 2566912"/>
                <a:gd name="connsiteY23941" fmla="*/ 906551 h 1447571"/>
                <a:gd name="connsiteX23942" fmla="*/ 1504577 w 2566912"/>
                <a:gd name="connsiteY23942" fmla="*/ 907504 h 1447571"/>
                <a:gd name="connsiteX23943" fmla="*/ 1506387 w 2566912"/>
                <a:gd name="connsiteY23943" fmla="*/ 913695 h 1447571"/>
                <a:gd name="connsiteX23944" fmla="*/ 1507625 w 2566912"/>
                <a:gd name="connsiteY23944" fmla="*/ 913886 h 1447571"/>
                <a:gd name="connsiteX23945" fmla="*/ 1509721 w 2566912"/>
                <a:gd name="connsiteY23945" fmla="*/ 914743 h 1447571"/>
                <a:gd name="connsiteX23946" fmla="*/ 1509911 w 2566912"/>
                <a:gd name="connsiteY23946" fmla="*/ 915505 h 1447571"/>
                <a:gd name="connsiteX23947" fmla="*/ 1510292 w 2566912"/>
                <a:gd name="connsiteY23947" fmla="*/ 918362 h 1447571"/>
                <a:gd name="connsiteX23948" fmla="*/ 1509721 w 2566912"/>
                <a:gd name="connsiteY23948" fmla="*/ 918362 h 1447571"/>
                <a:gd name="connsiteX23949" fmla="*/ 1507053 w 2566912"/>
                <a:gd name="connsiteY23949" fmla="*/ 919220 h 1447571"/>
                <a:gd name="connsiteX23950" fmla="*/ 1504767 w 2566912"/>
                <a:gd name="connsiteY23950" fmla="*/ 919982 h 1447571"/>
                <a:gd name="connsiteX23951" fmla="*/ 1501339 w 2566912"/>
                <a:gd name="connsiteY23951" fmla="*/ 919982 h 1447571"/>
                <a:gd name="connsiteX23952" fmla="*/ 1498577 w 2566912"/>
                <a:gd name="connsiteY23952" fmla="*/ 920553 h 1447571"/>
                <a:gd name="connsiteX23953" fmla="*/ 1498481 w 2566912"/>
                <a:gd name="connsiteY23953" fmla="*/ 921315 h 1447571"/>
                <a:gd name="connsiteX23954" fmla="*/ 1498767 w 2566912"/>
                <a:gd name="connsiteY23954" fmla="*/ 921887 h 1447571"/>
                <a:gd name="connsiteX23955" fmla="*/ 1499053 w 2566912"/>
                <a:gd name="connsiteY23955" fmla="*/ 923601 h 1447571"/>
                <a:gd name="connsiteX23956" fmla="*/ 1498862 w 2566912"/>
                <a:gd name="connsiteY23956" fmla="*/ 923696 h 1447571"/>
                <a:gd name="connsiteX23957" fmla="*/ 1495909 w 2566912"/>
                <a:gd name="connsiteY23957" fmla="*/ 926744 h 1447571"/>
                <a:gd name="connsiteX23958" fmla="*/ 1495814 w 2566912"/>
                <a:gd name="connsiteY23958" fmla="*/ 927887 h 1447571"/>
                <a:gd name="connsiteX23959" fmla="*/ 1495528 w 2566912"/>
                <a:gd name="connsiteY23959" fmla="*/ 933031 h 1447571"/>
                <a:gd name="connsiteX23960" fmla="*/ 1492671 w 2566912"/>
                <a:gd name="connsiteY23960" fmla="*/ 933316 h 1447571"/>
                <a:gd name="connsiteX23961" fmla="*/ 1491814 w 2566912"/>
                <a:gd name="connsiteY23961" fmla="*/ 934078 h 1447571"/>
                <a:gd name="connsiteX23962" fmla="*/ 1491433 w 2566912"/>
                <a:gd name="connsiteY23962" fmla="*/ 934459 h 1447571"/>
                <a:gd name="connsiteX23963" fmla="*/ 1490385 w 2566912"/>
                <a:gd name="connsiteY23963" fmla="*/ 932174 h 1447571"/>
                <a:gd name="connsiteX23964" fmla="*/ 1520103 w 2566912"/>
                <a:gd name="connsiteY23964" fmla="*/ 921124 h 1447571"/>
                <a:gd name="connsiteX23965" fmla="*/ 1520008 w 2566912"/>
                <a:gd name="connsiteY23965" fmla="*/ 921124 h 1447571"/>
                <a:gd name="connsiteX23966" fmla="*/ 1514769 w 2566912"/>
                <a:gd name="connsiteY23966" fmla="*/ 919029 h 1447571"/>
                <a:gd name="connsiteX23967" fmla="*/ 1514388 w 2566912"/>
                <a:gd name="connsiteY23967" fmla="*/ 918934 h 1447571"/>
                <a:gd name="connsiteX23968" fmla="*/ 1514388 w 2566912"/>
                <a:gd name="connsiteY23968" fmla="*/ 918934 h 1447571"/>
                <a:gd name="connsiteX23969" fmla="*/ 1511244 w 2566912"/>
                <a:gd name="connsiteY23969" fmla="*/ 918553 h 1447571"/>
                <a:gd name="connsiteX23970" fmla="*/ 1510864 w 2566912"/>
                <a:gd name="connsiteY23970" fmla="*/ 915314 h 1447571"/>
                <a:gd name="connsiteX23971" fmla="*/ 1510673 w 2566912"/>
                <a:gd name="connsiteY23971" fmla="*/ 914647 h 1447571"/>
                <a:gd name="connsiteX23972" fmla="*/ 1507911 w 2566912"/>
                <a:gd name="connsiteY23972" fmla="*/ 913219 h 1447571"/>
                <a:gd name="connsiteX23973" fmla="*/ 1506673 w 2566912"/>
                <a:gd name="connsiteY23973" fmla="*/ 913028 h 1447571"/>
                <a:gd name="connsiteX23974" fmla="*/ 1505530 w 2566912"/>
                <a:gd name="connsiteY23974" fmla="*/ 907599 h 1447571"/>
                <a:gd name="connsiteX23975" fmla="*/ 1505530 w 2566912"/>
                <a:gd name="connsiteY23975" fmla="*/ 906646 h 1447571"/>
                <a:gd name="connsiteX23976" fmla="*/ 1503148 w 2566912"/>
                <a:gd name="connsiteY23976" fmla="*/ 904741 h 1447571"/>
                <a:gd name="connsiteX23977" fmla="*/ 1501529 w 2566912"/>
                <a:gd name="connsiteY23977" fmla="*/ 904361 h 1447571"/>
                <a:gd name="connsiteX23978" fmla="*/ 1498957 w 2566912"/>
                <a:gd name="connsiteY23978" fmla="*/ 900550 h 1447571"/>
                <a:gd name="connsiteX23979" fmla="*/ 1500672 w 2566912"/>
                <a:gd name="connsiteY23979" fmla="*/ 897503 h 1447571"/>
                <a:gd name="connsiteX23980" fmla="*/ 1502005 w 2566912"/>
                <a:gd name="connsiteY23980" fmla="*/ 895121 h 1447571"/>
                <a:gd name="connsiteX23981" fmla="*/ 1501815 w 2566912"/>
                <a:gd name="connsiteY23981" fmla="*/ 892930 h 1447571"/>
                <a:gd name="connsiteX23982" fmla="*/ 1516864 w 2566912"/>
                <a:gd name="connsiteY23982" fmla="*/ 892359 h 1447571"/>
                <a:gd name="connsiteX23983" fmla="*/ 1517055 w 2566912"/>
                <a:gd name="connsiteY23983" fmla="*/ 892359 h 1447571"/>
                <a:gd name="connsiteX23984" fmla="*/ 1520008 w 2566912"/>
                <a:gd name="connsiteY23984" fmla="*/ 889216 h 1447571"/>
                <a:gd name="connsiteX23985" fmla="*/ 1520674 w 2566912"/>
                <a:gd name="connsiteY23985" fmla="*/ 890359 h 1447571"/>
                <a:gd name="connsiteX23986" fmla="*/ 1520865 w 2566912"/>
                <a:gd name="connsiteY23986" fmla="*/ 890835 h 1447571"/>
                <a:gd name="connsiteX23987" fmla="*/ 1522008 w 2566912"/>
                <a:gd name="connsiteY23987" fmla="*/ 893312 h 1447571"/>
                <a:gd name="connsiteX23988" fmla="*/ 1523246 w 2566912"/>
                <a:gd name="connsiteY23988" fmla="*/ 894074 h 1447571"/>
                <a:gd name="connsiteX23989" fmla="*/ 1524675 w 2566912"/>
                <a:gd name="connsiteY23989" fmla="*/ 895026 h 1447571"/>
                <a:gd name="connsiteX23990" fmla="*/ 1524960 w 2566912"/>
                <a:gd name="connsiteY23990" fmla="*/ 895597 h 1447571"/>
                <a:gd name="connsiteX23991" fmla="*/ 1527437 w 2566912"/>
                <a:gd name="connsiteY23991" fmla="*/ 902741 h 1447571"/>
                <a:gd name="connsiteX23992" fmla="*/ 1526199 w 2566912"/>
                <a:gd name="connsiteY23992" fmla="*/ 911504 h 1447571"/>
                <a:gd name="connsiteX23993" fmla="*/ 1520103 w 2566912"/>
                <a:gd name="connsiteY23993" fmla="*/ 921124 h 1447571"/>
                <a:gd name="connsiteX23994" fmla="*/ 1516674 w 2566912"/>
                <a:gd name="connsiteY23994" fmla="*/ 891502 h 1447571"/>
                <a:gd name="connsiteX23995" fmla="*/ 1501719 w 2566912"/>
                <a:gd name="connsiteY23995" fmla="*/ 891978 h 1447571"/>
                <a:gd name="connsiteX23996" fmla="*/ 1501053 w 2566912"/>
                <a:gd name="connsiteY23996" fmla="*/ 887787 h 1447571"/>
                <a:gd name="connsiteX23997" fmla="*/ 1500862 w 2566912"/>
                <a:gd name="connsiteY23997" fmla="*/ 886930 h 1447571"/>
                <a:gd name="connsiteX23998" fmla="*/ 1499433 w 2566912"/>
                <a:gd name="connsiteY23998" fmla="*/ 878929 h 1447571"/>
                <a:gd name="connsiteX23999" fmla="*/ 1499243 w 2566912"/>
                <a:gd name="connsiteY23999" fmla="*/ 875595 h 1447571"/>
                <a:gd name="connsiteX24000" fmla="*/ 1499148 w 2566912"/>
                <a:gd name="connsiteY24000" fmla="*/ 873118 h 1447571"/>
                <a:gd name="connsiteX24001" fmla="*/ 1497148 w 2566912"/>
                <a:gd name="connsiteY24001" fmla="*/ 865879 h 1447571"/>
                <a:gd name="connsiteX24002" fmla="*/ 1496481 w 2566912"/>
                <a:gd name="connsiteY24002" fmla="*/ 865022 h 1447571"/>
                <a:gd name="connsiteX24003" fmla="*/ 1490099 w 2566912"/>
                <a:gd name="connsiteY24003" fmla="*/ 855878 h 1447571"/>
                <a:gd name="connsiteX24004" fmla="*/ 1490861 w 2566912"/>
                <a:gd name="connsiteY24004" fmla="*/ 853021 h 1447571"/>
                <a:gd name="connsiteX24005" fmla="*/ 1491528 w 2566912"/>
                <a:gd name="connsiteY24005" fmla="*/ 852354 h 1447571"/>
                <a:gd name="connsiteX24006" fmla="*/ 1492576 w 2566912"/>
                <a:gd name="connsiteY24006" fmla="*/ 849306 h 1447571"/>
                <a:gd name="connsiteX24007" fmla="*/ 1492671 w 2566912"/>
                <a:gd name="connsiteY24007" fmla="*/ 848544 h 1447571"/>
                <a:gd name="connsiteX24008" fmla="*/ 1496290 w 2566912"/>
                <a:gd name="connsiteY24008" fmla="*/ 847782 h 1447571"/>
                <a:gd name="connsiteX24009" fmla="*/ 1496671 w 2566912"/>
                <a:gd name="connsiteY24009" fmla="*/ 847782 h 1447571"/>
                <a:gd name="connsiteX24010" fmla="*/ 1502577 w 2566912"/>
                <a:gd name="connsiteY24010" fmla="*/ 846353 h 1447571"/>
                <a:gd name="connsiteX24011" fmla="*/ 1504291 w 2566912"/>
                <a:gd name="connsiteY24011" fmla="*/ 842924 h 1447571"/>
                <a:gd name="connsiteX24012" fmla="*/ 1505434 w 2566912"/>
                <a:gd name="connsiteY24012" fmla="*/ 840353 h 1447571"/>
                <a:gd name="connsiteX24013" fmla="*/ 1506959 w 2566912"/>
                <a:gd name="connsiteY24013" fmla="*/ 836828 h 1447571"/>
                <a:gd name="connsiteX24014" fmla="*/ 1507815 w 2566912"/>
                <a:gd name="connsiteY24014" fmla="*/ 834733 h 1447571"/>
                <a:gd name="connsiteX24015" fmla="*/ 1508482 w 2566912"/>
                <a:gd name="connsiteY24015" fmla="*/ 833495 h 1447571"/>
                <a:gd name="connsiteX24016" fmla="*/ 1510387 w 2566912"/>
                <a:gd name="connsiteY24016" fmla="*/ 830542 h 1447571"/>
                <a:gd name="connsiteX24017" fmla="*/ 1511435 w 2566912"/>
                <a:gd name="connsiteY24017" fmla="*/ 826922 h 1447571"/>
                <a:gd name="connsiteX24018" fmla="*/ 1511435 w 2566912"/>
                <a:gd name="connsiteY24018" fmla="*/ 826541 h 1447571"/>
                <a:gd name="connsiteX24019" fmla="*/ 1514197 w 2566912"/>
                <a:gd name="connsiteY24019" fmla="*/ 826827 h 1447571"/>
                <a:gd name="connsiteX24020" fmla="*/ 1514102 w 2566912"/>
                <a:gd name="connsiteY24020" fmla="*/ 831208 h 1447571"/>
                <a:gd name="connsiteX24021" fmla="*/ 1515817 w 2566912"/>
                <a:gd name="connsiteY24021" fmla="*/ 837304 h 1447571"/>
                <a:gd name="connsiteX24022" fmla="*/ 1518483 w 2566912"/>
                <a:gd name="connsiteY24022" fmla="*/ 837876 h 1447571"/>
                <a:gd name="connsiteX24023" fmla="*/ 1521151 w 2566912"/>
                <a:gd name="connsiteY24023" fmla="*/ 838447 h 1447571"/>
                <a:gd name="connsiteX24024" fmla="*/ 1521627 w 2566912"/>
                <a:gd name="connsiteY24024" fmla="*/ 842162 h 1447571"/>
                <a:gd name="connsiteX24025" fmla="*/ 1524103 w 2566912"/>
                <a:gd name="connsiteY24025" fmla="*/ 844639 h 1447571"/>
                <a:gd name="connsiteX24026" fmla="*/ 1524103 w 2566912"/>
                <a:gd name="connsiteY24026" fmla="*/ 845115 h 1447571"/>
                <a:gd name="connsiteX24027" fmla="*/ 1522198 w 2566912"/>
                <a:gd name="connsiteY24027" fmla="*/ 853116 h 1447571"/>
                <a:gd name="connsiteX24028" fmla="*/ 1518483 w 2566912"/>
                <a:gd name="connsiteY24028" fmla="*/ 855212 h 1447571"/>
                <a:gd name="connsiteX24029" fmla="*/ 1514388 w 2566912"/>
                <a:gd name="connsiteY24029" fmla="*/ 856069 h 1447571"/>
                <a:gd name="connsiteX24030" fmla="*/ 1514007 w 2566912"/>
                <a:gd name="connsiteY24030" fmla="*/ 856164 h 1447571"/>
                <a:gd name="connsiteX24031" fmla="*/ 1513626 w 2566912"/>
                <a:gd name="connsiteY24031" fmla="*/ 861308 h 1447571"/>
                <a:gd name="connsiteX24032" fmla="*/ 1514102 w 2566912"/>
                <a:gd name="connsiteY24032" fmla="*/ 861308 h 1447571"/>
                <a:gd name="connsiteX24033" fmla="*/ 1518579 w 2566912"/>
                <a:gd name="connsiteY24033" fmla="*/ 862260 h 1447571"/>
                <a:gd name="connsiteX24034" fmla="*/ 1522103 w 2566912"/>
                <a:gd name="connsiteY24034" fmla="*/ 865784 h 1447571"/>
                <a:gd name="connsiteX24035" fmla="*/ 1523151 w 2566912"/>
                <a:gd name="connsiteY24035" fmla="*/ 866737 h 1447571"/>
                <a:gd name="connsiteX24036" fmla="*/ 1524675 w 2566912"/>
                <a:gd name="connsiteY24036" fmla="*/ 867784 h 1447571"/>
                <a:gd name="connsiteX24037" fmla="*/ 1527152 w 2566912"/>
                <a:gd name="connsiteY24037" fmla="*/ 869690 h 1447571"/>
                <a:gd name="connsiteX24038" fmla="*/ 1528008 w 2566912"/>
                <a:gd name="connsiteY24038" fmla="*/ 875309 h 1447571"/>
                <a:gd name="connsiteX24039" fmla="*/ 1528866 w 2566912"/>
                <a:gd name="connsiteY24039" fmla="*/ 875786 h 1447571"/>
                <a:gd name="connsiteX24040" fmla="*/ 1532580 w 2566912"/>
                <a:gd name="connsiteY24040" fmla="*/ 878357 h 1447571"/>
                <a:gd name="connsiteX24041" fmla="*/ 1534581 w 2566912"/>
                <a:gd name="connsiteY24041" fmla="*/ 884834 h 1447571"/>
                <a:gd name="connsiteX24042" fmla="*/ 1523913 w 2566912"/>
                <a:gd name="connsiteY24042" fmla="*/ 884358 h 1447571"/>
                <a:gd name="connsiteX24043" fmla="*/ 1523722 w 2566912"/>
                <a:gd name="connsiteY24043" fmla="*/ 884358 h 1447571"/>
                <a:gd name="connsiteX24044" fmla="*/ 1516674 w 2566912"/>
                <a:gd name="connsiteY24044" fmla="*/ 891502 h 1447571"/>
                <a:gd name="connsiteX24045" fmla="*/ 1509721 w 2566912"/>
                <a:gd name="connsiteY24045" fmla="*/ 826255 h 1447571"/>
                <a:gd name="connsiteX24046" fmla="*/ 1510673 w 2566912"/>
                <a:gd name="connsiteY24046" fmla="*/ 826351 h 1447571"/>
                <a:gd name="connsiteX24047" fmla="*/ 1510673 w 2566912"/>
                <a:gd name="connsiteY24047" fmla="*/ 826922 h 1447571"/>
                <a:gd name="connsiteX24048" fmla="*/ 1510483 w 2566912"/>
                <a:gd name="connsiteY24048" fmla="*/ 828732 h 1447571"/>
                <a:gd name="connsiteX24049" fmla="*/ 1509721 w 2566912"/>
                <a:gd name="connsiteY24049" fmla="*/ 826255 h 1447571"/>
                <a:gd name="connsiteX24050" fmla="*/ 1350462 w 2566912"/>
                <a:gd name="connsiteY24050" fmla="*/ 654043 h 1447571"/>
                <a:gd name="connsiteX24051" fmla="*/ 1355130 w 2566912"/>
                <a:gd name="connsiteY24051" fmla="*/ 654615 h 1447571"/>
                <a:gd name="connsiteX24052" fmla="*/ 1357035 w 2566912"/>
                <a:gd name="connsiteY24052" fmla="*/ 654615 h 1447571"/>
                <a:gd name="connsiteX24053" fmla="*/ 1359321 w 2566912"/>
                <a:gd name="connsiteY24053" fmla="*/ 654520 h 1447571"/>
                <a:gd name="connsiteX24054" fmla="*/ 1360749 w 2566912"/>
                <a:gd name="connsiteY24054" fmla="*/ 654424 h 1447571"/>
                <a:gd name="connsiteX24055" fmla="*/ 1368846 w 2566912"/>
                <a:gd name="connsiteY24055" fmla="*/ 656044 h 1447571"/>
                <a:gd name="connsiteX24056" fmla="*/ 1373703 w 2566912"/>
                <a:gd name="connsiteY24056" fmla="*/ 657282 h 1447571"/>
                <a:gd name="connsiteX24057" fmla="*/ 1375990 w 2566912"/>
                <a:gd name="connsiteY24057" fmla="*/ 663473 h 1447571"/>
                <a:gd name="connsiteX24058" fmla="*/ 1376275 w 2566912"/>
                <a:gd name="connsiteY24058" fmla="*/ 664616 h 1447571"/>
                <a:gd name="connsiteX24059" fmla="*/ 1379799 w 2566912"/>
                <a:gd name="connsiteY24059" fmla="*/ 667664 h 1447571"/>
                <a:gd name="connsiteX24060" fmla="*/ 1381895 w 2566912"/>
                <a:gd name="connsiteY24060" fmla="*/ 667855 h 1447571"/>
                <a:gd name="connsiteX24061" fmla="*/ 1390087 w 2566912"/>
                <a:gd name="connsiteY24061" fmla="*/ 669093 h 1447571"/>
                <a:gd name="connsiteX24062" fmla="*/ 1400088 w 2566912"/>
                <a:gd name="connsiteY24062" fmla="*/ 674808 h 1447571"/>
                <a:gd name="connsiteX24063" fmla="*/ 1401612 w 2566912"/>
                <a:gd name="connsiteY24063" fmla="*/ 675951 h 1447571"/>
                <a:gd name="connsiteX24064" fmla="*/ 1403327 w 2566912"/>
                <a:gd name="connsiteY24064" fmla="*/ 676332 h 1447571"/>
                <a:gd name="connsiteX24065" fmla="*/ 1406946 w 2566912"/>
                <a:gd name="connsiteY24065" fmla="*/ 673379 h 1447571"/>
                <a:gd name="connsiteX24066" fmla="*/ 1407327 w 2566912"/>
                <a:gd name="connsiteY24066" fmla="*/ 672903 h 1447571"/>
                <a:gd name="connsiteX24067" fmla="*/ 1411803 w 2566912"/>
                <a:gd name="connsiteY24067" fmla="*/ 667093 h 1447571"/>
                <a:gd name="connsiteX24068" fmla="*/ 1412280 w 2566912"/>
                <a:gd name="connsiteY24068" fmla="*/ 663283 h 1447571"/>
                <a:gd name="connsiteX24069" fmla="*/ 1412280 w 2566912"/>
                <a:gd name="connsiteY24069" fmla="*/ 662140 h 1447571"/>
                <a:gd name="connsiteX24070" fmla="*/ 1412852 w 2566912"/>
                <a:gd name="connsiteY24070" fmla="*/ 657853 h 1447571"/>
                <a:gd name="connsiteX24071" fmla="*/ 1420471 w 2566912"/>
                <a:gd name="connsiteY24071" fmla="*/ 654424 h 1447571"/>
                <a:gd name="connsiteX24072" fmla="*/ 1433235 w 2566912"/>
                <a:gd name="connsiteY24072" fmla="*/ 653948 h 1447571"/>
                <a:gd name="connsiteX24073" fmla="*/ 1435330 w 2566912"/>
                <a:gd name="connsiteY24073" fmla="*/ 656806 h 1447571"/>
                <a:gd name="connsiteX24074" fmla="*/ 1435330 w 2566912"/>
                <a:gd name="connsiteY24074" fmla="*/ 657091 h 1447571"/>
                <a:gd name="connsiteX24075" fmla="*/ 1437236 w 2566912"/>
                <a:gd name="connsiteY24075" fmla="*/ 659758 h 1447571"/>
                <a:gd name="connsiteX24076" fmla="*/ 1442569 w 2566912"/>
                <a:gd name="connsiteY24076" fmla="*/ 659854 h 1447571"/>
                <a:gd name="connsiteX24077" fmla="*/ 1445712 w 2566912"/>
                <a:gd name="connsiteY24077" fmla="*/ 659758 h 1447571"/>
                <a:gd name="connsiteX24078" fmla="*/ 1451428 w 2566912"/>
                <a:gd name="connsiteY24078" fmla="*/ 662616 h 1447571"/>
                <a:gd name="connsiteX24079" fmla="*/ 1452475 w 2566912"/>
                <a:gd name="connsiteY24079" fmla="*/ 663378 h 1447571"/>
                <a:gd name="connsiteX24080" fmla="*/ 1451523 w 2566912"/>
                <a:gd name="connsiteY24080" fmla="*/ 665569 h 1447571"/>
                <a:gd name="connsiteX24081" fmla="*/ 1451808 w 2566912"/>
                <a:gd name="connsiteY24081" fmla="*/ 666807 h 1447571"/>
                <a:gd name="connsiteX24082" fmla="*/ 1451999 w 2566912"/>
                <a:gd name="connsiteY24082" fmla="*/ 668617 h 1447571"/>
                <a:gd name="connsiteX24083" fmla="*/ 1451428 w 2566912"/>
                <a:gd name="connsiteY24083" fmla="*/ 671665 h 1447571"/>
                <a:gd name="connsiteX24084" fmla="*/ 1449237 w 2566912"/>
                <a:gd name="connsiteY24084" fmla="*/ 762438 h 1447571"/>
                <a:gd name="connsiteX24085" fmla="*/ 1440950 w 2566912"/>
                <a:gd name="connsiteY24085" fmla="*/ 762628 h 1447571"/>
                <a:gd name="connsiteX24086" fmla="*/ 1440950 w 2566912"/>
                <a:gd name="connsiteY24086" fmla="*/ 763771 h 1447571"/>
                <a:gd name="connsiteX24087" fmla="*/ 1381228 w 2566912"/>
                <a:gd name="connsiteY24087" fmla="*/ 734720 h 1447571"/>
                <a:gd name="connsiteX24088" fmla="*/ 1381038 w 2566912"/>
                <a:gd name="connsiteY24088" fmla="*/ 734625 h 1447571"/>
                <a:gd name="connsiteX24089" fmla="*/ 1366465 w 2566912"/>
                <a:gd name="connsiteY24089" fmla="*/ 742340 h 1447571"/>
                <a:gd name="connsiteX24090" fmla="*/ 1360464 w 2566912"/>
                <a:gd name="connsiteY24090" fmla="*/ 735196 h 1447571"/>
                <a:gd name="connsiteX24091" fmla="*/ 1347605 w 2566912"/>
                <a:gd name="connsiteY24091" fmla="*/ 732529 h 1447571"/>
                <a:gd name="connsiteX24092" fmla="*/ 1341890 w 2566912"/>
                <a:gd name="connsiteY24092" fmla="*/ 726815 h 1447571"/>
                <a:gd name="connsiteX24093" fmla="*/ 1337128 w 2566912"/>
                <a:gd name="connsiteY24093" fmla="*/ 725862 h 1447571"/>
                <a:gd name="connsiteX24094" fmla="*/ 1334556 w 2566912"/>
                <a:gd name="connsiteY24094" fmla="*/ 723481 h 1447571"/>
                <a:gd name="connsiteX24095" fmla="*/ 1333889 w 2566912"/>
                <a:gd name="connsiteY24095" fmla="*/ 719290 h 1447571"/>
                <a:gd name="connsiteX24096" fmla="*/ 1331127 w 2566912"/>
                <a:gd name="connsiteY24096" fmla="*/ 714718 h 1447571"/>
                <a:gd name="connsiteX24097" fmla="*/ 1329889 w 2566912"/>
                <a:gd name="connsiteY24097" fmla="*/ 713003 h 1447571"/>
                <a:gd name="connsiteX24098" fmla="*/ 1331127 w 2566912"/>
                <a:gd name="connsiteY24098" fmla="*/ 709860 h 1447571"/>
                <a:gd name="connsiteX24099" fmla="*/ 1331794 w 2566912"/>
                <a:gd name="connsiteY24099" fmla="*/ 708241 h 1447571"/>
                <a:gd name="connsiteX24100" fmla="*/ 1332555 w 2566912"/>
                <a:gd name="connsiteY24100" fmla="*/ 699573 h 1447571"/>
                <a:gd name="connsiteX24101" fmla="*/ 1332651 w 2566912"/>
                <a:gd name="connsiteY24101" fmla="*/ 685666 h 1447571"/>
                <a:gd name="connsiteX24102" fmla="*/ 1331508 w 2566912"/>
                <a:gd name="connsiteY24102" fmla="*/ 678999 h 1447571"/>
                <a:gd name="connsiteX24103" fmla="*/ 1330936 w 2566912"/>
                <a:gd name="connsiteY24103" fmla="*/ 675951 h 1447571"/>
                <a:gd name="connsiteX24104" fmla="*/ 1335794 w 2566912"/>
                <a:gd name="connsiteY24104" fmla="*/ 671570 h 1447571"/>
                <a:gd name="connsiteX24105" fmla="*/ 1337508 w 2566912"/>
                <a:gd name="connsiteY24105" fmla="*/ 662616 h 1447571"/>
                <a:gd name="connsiteX24106" fmla="*/ 1342366 w 2566912"/>
                <a:gd name="connsiteY24106" fmla="*/ 660901 h 1447571"/>
                <a:gd name="connsiteX24107" fmla="*/ 1349129 w 2566912"/>
                <a:gd name="connsiteY24107" fmla="*/ 652805 h 1447571"/>
                <a:gd name="connsiteX24108" fmla="*/ 1350462 w 2566912"/>
                <a:gd name="connsiteY24108" fmla="*/ 654043 h 1447571"/>
                <a:gd name="connsiteX24109" fmla="*/ 1319792 w 2566912"/>
                <a:gd name="connsiteY24109" fmla="*/ 620801 h 1447571"/>
                <a:gd name="connsiteX24110" fmla="*/ 1321793 w 2566912"/>
                <a:gd name="connsiteY24110" fmla="*/ 618706 h 1447571"/>
                <a:gd name="connsiteX24111" fmla="*/ 1324269 w 2566912"/>
                <a:gd name="connsiteY24111" fmla="*/ 616134 h 1447571"/>
                <a:gd name="connsiteX24112" fmla="*/ 1333413 w 2566912"/>
                <a:gd name="connsiteY24112" fmla="*/ 615277 h 1447571"/>
                <a:gd name="connsiteX24113" fmla="*/ 1333984 w 2566912"/>
                <a:gd name="connsiteY24113" fmla="*/ 615943 h 1447571"/>
                <a:gd name="connsiteX24114" fmla="*/ 1336556 w 2566912"/>
                <a:gd name="connsiteY24114" fmla="*/ 618325 h 1447571"/>
                <a:gd name="connsiteX24115" fmla="*/ 1340271 w 2566912"/>
                <a:gd name="connsiteY24115" fmla="*/ 617467 h 1447571"/>
                <a:gd name="connsiteX24116" fmla="*/ 1342462 w 2566912"/>
                <a:gd name="connsiteY24116" fmla="*/ 616420 h 1447571"/>
                <a:gd name="connsiteX24117" fmla="*/ 1342366 w 2566912"/>
                <a:gd name="connsiteY24117" fmla="*/ 616610 h 1447571"/>
                <a:gd name="connsiteX24118" fmla="*/ 1340747 w 2566912"/>
                <a:gd name="connsiteY24118" fmla="*/ 618801 h 1447571"/>
                <a:gd name="connsiteX24119" fmla="*/ 1339414 w 2566912"/>
                <a:gd name="connsiteY24119" fmla="*/ 620516 h 1447571"/>
                <a:gd name="connsiteX24120" fmla="*/ 1338937 w 2566912"/>
                <a:gd name="connsiteY24120" fmla="*/ 621278 h 1447571"/>
                <a:gd name="connsiteX24121" fmla="*/ 1337318 w 2566912"/>
                <a:gd name="connsiteY24121" fmla="*/ 627183 h 1447571"/>
                <a:gd name="connsiteX24122" fmla="*/ 1342557 w 2566912"/>
                <a:gd name="connsiteY24122" fmla="*/ 631088 h 1447571"/>
                <a:gd name="connsiteX24123" fmla="*/ 1342938 w 2566912"/>
                <a:gd name="connsiteY24123" fmla="*/ 631565 h 1447571"/>
                <a:gd name="connsiteX24124" fmla="*/ 1341414 w 2566912"/>
                <a:gd name="connsiteY24124" fmla="*/ 638327 h 1447571"/>
                <a:gd name="connsiteX24125" fmla="*/ 1339509 w 2566912"/>
                <a:gd name="connsiteY24125" fmla="*/ 640042 h 1447571"/>
                <a:gd name="connsiteX24126" fmla="*/ 1337128 w 2566912"/>
                <a:gd name="connsiteY24126" fmla="*/ 641851 h 1447571"/>
                <a:gd name="connsiteX24127" fmla="*/ 1335985 w 2566912"/>
                <a:gd name="connsiteY24127" fmla="*/ 643947 h 1447571"/>
                <a:gd name="connsiteX24128" fmla="*/ 1338842 w 2566912"/>
                <a:gd name="connsiteY24128" fmla="*/ 646233 h 1447571"/>
                <a:gd name="connsiteX24129" fmla="*/ 1343890 w 2566912"/>
                <a:gd name="connsiteY24129" fmla="*/ 649376 h 1447571"/>
                <a:gd name="connsiteX24130" fmla="*/ 1348176 w 2566912"/>
                <a:gd name="connsiteY24130" fmla="*/ 652520 h 1447571"/>
                <a:gd name="connsiteX24131" fmla="*/ 1341414 w 2566912"/>
                <a:gd name="connsiteY24131" fmla="*/ 660520 h 1447571"/>
                <a:gd name="connsiteX24132" fmla="*/ 1336652 w 2566912"/>
                <a:gd name="connsiteY24132" fmla="*/ 662140 h 1447571"/>
                <a:gd name="connsiteX24133" fmla="*/ 1336270 w 2566912"/>
                <a:gd name="connsiteY24133" fmla="*/ 662235 h 1447571"/>
                <a:gd name="connsiteX24134" fmla="*/ 1336270 w 2566912"/>
                <a:gd name="connsiteY24134" fmla="*/ 662521 h 1447571"/>
                <a:gd name="connsiteX24135" fmla="*/ 1334746 w 2566912"/>
                <a:gd name="connsiteY24135" fmla="*/ 671188 h 1447571"/>
                <a:gd name="connsiteX24136" fmla="*/ 1330460 w 2566912"/>
                <a:gd name="connsiteY24136" fmla="*/ 675094 h 1447571"/>
                <a:gd name="connsiteX24137" fmla="*/ 1330460 w 2566912"/>
                <a:gd name="connsiteY24137" fmla="*/ 674903 h 1447571"/>
                <a:gd name="connsiteX24138" fmla="*/ 1329317 w 2566912"/>
                <a:gd name="connsiteY24138" fmla="*/ 668426 h 1447571"/>
                <a:gd name="connsiteX24139" fmla="*/ 1328174 w 2566912"/>
                <a:gd name="connsiteY24139" fmla="*/ 661854 h 1447571"/>
                <a:gd name="connsiteX24140" fmla="*/ 1323697 w 2566912"/>
                <a:gd name="connsiteY24140" fmla="*/ 658330 h 1447571"/>
                <a:gd name="connsiteX24141" fmla="*/ 1322459 w 2566912"/>
                <a:gd name="connsiteY24141" fmla="*/ 657663 h 1447571"/>
                <a:gd name="connsiteX24142" fmla="*/ 1321697 w 2566912"/>
                <a:gd name="connsiteY24142" fmla="*/ 655091 h 1447571"/>
                <a:gd name="connsiteX24143" fmla="*/ 1321411 w 2566912"/>
                <a:gd name="connsiteY24143" fmla="*/ 653282 h 1447571"/>
                <a:gd name="connsiteX24144" fmla="*/ 1318744 w 2566912"/>
                <a:gd name="connsiteY24144" fmla="*/ 650233 h 1447571"/>
                <a:gd name="connsiteX24145" fmla="*/ 1318173 w 2566912"/>
                <a:gd name="connsiteY24145" fmla="*/ 649757 h 1447571"/>
                <a:gd name="connsiteX24146" fmla="*/ 1318078 w 2566912"/>
                <a:gd name="connsiteY24146" fmla="*/ 647471 h 1447571"/>
                <a:gd name="connsiteX24147" fmla="*/ 1318173 w 2566912"/>
                <a:gd name="connsiteY24147" fmla="*/ 646519 h 1447571"/>
                <a:gd name="connsiteX24148" fmla="*/ 1317982 w 2566912"/>
                <a:gd name="connsiteY24148" fmla="*/ 644423 h 1447571"/>
                <a:gd name="connsiteX24149" fmla="*/ 1317887 w 2566912"/>
                <a:gd name="connsiteY24149" fmla="*/ 643471 h 1447571"/>
                <a:gd name="connsiteX24150" fmla="*/ 1318840 w 2566912"/>
                <a:gd name="connsiteY24150" fmla="*/ 641470 h 1447571"/>
                <a:gd name="connsiteX24151" fmla="*/ 1320173 w 2566912"/>
                <a:gd name="connsiteY24151" fmla="*/ 640994 h 1447571"/>
                <a:gd name="connsiteX24152" fmla="*/ 1321316 w 2566912"/>
                <a:gd name="connsiteY24152" fmla="*/ 640708 h 1447571"/>
                <a:gd name="connsiteX24153" fmla="*/ 1322364 w 2566912"/>
                <a:gd name="connsiteY24153" fmla="*/ 637279 h 1447571"/>
                <a:gd name="connsiteX24154" fmla="*/ 1322649 w 2566912"/>
                <a:gd name="connsiteY24154" fmla="*/ 633660 h 1447571"/>
                <a:gd name="connsiteX24155" fmla="*/ 1321887 w 2566912"/>
                <a:gd name="connsiteY24155" fmla="*/ 628707 h 1447571"/>
                <a:gd name="connsiteX24156" fmla="*/ 1321697 w 2566912"/>
                <a:gd name="connsiteY24156" fmla="*/ 628421 h 1447571"/>
                <a:gd name="connsiteX24157" fmla="*/ 1321221 w 2566912"/>
                <a:gd name="connsiteY24157" fmla="*/ 627183 h 1447571"/>
                <a:gd name="connsiteX24158" fmla="*/ 1320649 w 2566912"/>
                <a:gd name="connsiteY24158" fmla="*/ 625849 h 1447571"/>
                <a:gd name="connsiteX24159" fmla="*/ 1320173 w 2566912"/>
                <a:gd name="connsiteY24159" fmla="*/ 622801 h 1447571"/>
                <a:gd name="connsiteX24160" fmla="*/ 1319697 w 2566912"/>
                <a:gd name="connsiteY24160" fmla="*/ 620801 h 1447571"/>
                <a:gd name="connsiteX24161" fmla="*/ 1319792 w 2566912"/>
                <a:gd name="connsiteY24161" fmla="*/ 620801 h 1447571"/>
                <a:gd name="connsiteX24162" fmla="*/ 1243687 w 2566912"/>
                <a:gd name="connsiteY24162" fmla="*/ 633755 h 1447571"/>
                <a:gd name="connsiteX24163" fmla="*/ 1245211 w 2566912"/>
                <a:gd name="connsiteY24163" fmla="*/ 633565 h 1447571"/>
                <a:gd name="connsiteX24164" fmla="*/ 1246926 w 2566912"/>
                <a:gd name="connsiteY24164" fmla="*/ 631660 h 1447571"/>
                <a:gd name="connsiteX24165" fmla="*/ 1250355 w 2566912"/>
                <a:gd name="connsiteY24165" fmla="*/ 628040 h 1447571"/>
                <a:gd name="connsiteX24166" fmla="*/ 1256355 w 2566912"/>
                <a:gd name="connsiteY24166" fmla="*/ 626992 h 1447571"/>
                <a:gd name="connsiteX24167" fmla="*/ 1258546 w 2566912"/>
                <a:gd name="connsiteY24167" fmla="*/ 625754 h 1447571"/>
                <a:gd name="connsiteX24168" fmla="*/ 1266547 w 2566912"/>
                <a:gd name="connsiteY24168" fmla="*/ 621563 h 1447571"/>
                <a:gd name="connsiteX24169" fmla="*/ 1275596 w 2566912"/>
                <a:gd name="connsiteY24169" fmla="*/ 620611 h 1447571"/>
                <a:gd name="connsiteX24170" fmla="*/ 1277120 w 2566912"/>
                <a:gd name="connsiteY24170" fmla="*/ 620706 h 1447571"/>
                <a:gd name="connsiteX24171" fmla="*/ 1285788 w 2566912"/>
                <a:gd name="connsiteY24171" fmla="*/ 620516 h 1447571"/>
                <a:gd name="connsiteX24172" fmla="*/ 1290646 w 2566912"/>
                <a:gd name="connsiteY24172" fmla="*/ 619277 h 1447571"/>
                <a:gd name="connsiteX24173" fmla="*/ 1292074 w 2566912"/>
                <a:gd name="connsiteY24173" fmla="*/ 619277 h 1447571"/>
                <a:gd name="connsiteX24174" fmla="*/ 1297885 w 2566912"/>
                <a:gd name="connsiteY24174" fmla="*/ 619468 h 1447571"/>
                <a:gd name="connsiteX24175" fmla="*/ 1302076 w 2566912"/>
                <a:gd name="connsiteY24175" fmla="*/ 620516 h 1447571"/>
                <a:gd name="connsiteX24176" fmla="*/ 1302171 w 2566912"/>
                <a:gd name="connsiteY24176" fmla="*/ 620611 h 1447571"/>
                <a:gd name="connsiteX24177" fmla="*/ 1303123 w 2566912"/>
                <a:gd name="connsiteY24177" fmla="*/ 620325 h 1447571"/>
                <a:gd name="connsiteX24178" fmla="*/ 1306648 w 2566912"/>
                <a:gd name="connsiteY24178" fmla="*/ 618515 h 1447571"/>
                <a:gd name="connsiteX24179" fmla="*/ 1307124 w 2566912"/>
                <a:gd name="connsiteY24179" fmla="*/ 618515 h 1447571"/>
                <a:gd name="connsiteX24180" fmla="*/ 1314744 w 2566912"/>
                <a:gd name="connsiteY24180" fmla="*/ 618896 h 1447571"/>
                <a:gd name="connsiteX24181" fmla="*/ 1318744 w 2566912"/>
                <a:gd name="connsiteY24181" fmla="*/ 621087 h 1447571"/>
                <a:gd name="connsiteX24182" fmla="*/ 1318744 w 2566912"/>
                <a:gd name="connsiteY24182" fmla="*/ 621087 h 1447571"/>
                <a:gd name="connsiteX24183" fmla="*/ 1319316 w 2566912"/>
                <a:gd name="connsiteY24183" fmla="*/ 623087 h 1447571"/>
                <a:gd name="connsiteX24184" fmla="*/ 1319792 w 2566912"/>
                <a:gd name="connsiteY24184" fmla="*/ 626516 h 1447571"/>
                <a:gd name="connsiteX24185" fmla="*/ 1320364 w 2566912"/>
                <a:gd name="connsiteY24185" fmla="*/ 627754 h 1447571"/>
                <a:gd name="connsiteX24186" fmla="*/ 1320935 w 2566912"/>
                <a:gd name="connsiteY24186" fmla="*/ 628993 h 1447571"/>
                <a:gd name="connsiteX24187" fmla="*/ 1321221 w 2566912"/>
                <a:gd name="connsiteY24187" fmla="*/ 629469 h 1447571"/>
                <a:gd name="connsiteX24188" fmla="*/ 1321793 w 2566912"/>
                <a:gd name="connsiteY24188" fmla="*/ 633946 h 1447571"/>
                <a:gd name="connsiteX24189" fmla="*/ 1321507 w 2566912"/>
                <a:gd name="connsiteY24189" fmla="*/ 637565 h 1447571"/>
                <a:gd name="connsiteX24190" fmla="*/ 1321126 w 2566912"/>
                <a:gd name="connsiteY24190" fmla="*/ 640137 h 1447571"/>
                <a:gd name="connsiteX24191" fmla="*/ 1320173 w 2566912"/>
                <a:gd name="connsiteY24191" fmla="*/ 640328 h 1447571"/>
                <a:gd name="connsiteX24192" fmla="*/ 1318268 w 2566912"/>
                <a:gd name="connsiteY24192" fmla="*/ 641090 h 1447571"/>
                <a:gd name="connsiteX24193" fmla="*/ 1317125 w 2566912"/>
                <a:gd name="connsiteY24193" fmla="*/ 643566 h 1447571"/>
                <a:gd name="connsiteX24194" fmla="*/ 1317315 w 2566912"/>
                <a:gd name="connsiteY24194" fmla="*/ 644709 h 1447571"/>
                <a:gd name="connsiteX24195" fmla="*/ 1317506 w 2566912"/>
                <a:gd name="connsiteY24195" fmla="*/ 646614 h 1447571"/>
                <a:gd name="connsiteX24196" fmla="*/ 1317411 w 2566912"/>
                <a:gd name="connsiteY24196" fmla="*/ 647566 h 1447571"/>
                <a:gd name="connsiteX24197" fmla="*/ 1317696 w 2566912"/>
                <a:gd name="connsiteY24197" fmla="*/ 650519 h 1447571"/>
                <a:gd name="connsiteX24198" fmla="*/ 1318268 w 2566912"/>
                <a:gd name="connsiteY24198" fmla="*/ 651091 h 1447571"/>
                <a:gd name="connsiteX24199" fmla="*/ 1320649 w 2566912"/>
                <a:gd name="connsiteY24199" fmla="*/ 653758 h 1447571"/>
                <a:gd name="connsiteX24200" fmla="*/ 1320935 w 2566912"/>
                <a:gd name="connsiteY24200" fmla="*/ 655377 h 1447571"/>
                <a:gd name="connsiteX24201" fmla="*/ 1322078 w 2566912"/>
                <a:gd name="connsiteY24201" fmla="*/ 658520 h 1447571"/>
                <a:gd name="connsiteX24202" fmla="*/ 1323412 w 2566912"/>
                <a:gd name="connsiteY24202" fmla="*/ 659187 h 1447571"/>
                <a:gd name="connsiteX24203" fmla="*/ 1327412 w 2566912"/>
                <a:gd name="connsiteY24203" fmla="*/ 662140 h 1447571"/>
                <a:gd name="connsiteX24204" fmla="*/ 1328555 w 2566912"/>
                <a:gd name="connsiteY24204" fmla="*/ 668712 h 1447571"/>
                <a:gd name="connsiteX24205" fmla="*/ 1329698 w 2566912"/>
                <a:gd name="connsiteY24205" fmla="*/ 675189 h 1447571"/>
                <a:gd name="connsiteX24206" fmla="*/ 1330460 w 2566912"/>
                <a:gd name="connsiteY24206" fmla="*/ 679475 h 1447571"/>
                <a:gd name="connsiteX24207" fmla="*/ 1331603 w 2566912"/>
                <a:gd name="connsiteY24207" fmla="*/ 685952 h 1447571"/>
                <a:gd name="connsiteX24208" fmla="*/ 1331603 w 2566912"/>
                <a:gd name="connsiteY24208" fmla="*/ 700145 h 1447571"/>
                <a:gd name="connsiteX24209" fmla="*/ 1330841 w 2566912"/>
                <a:gd name="connsiteY24209" fmla="*/ 708336 h 1447571"/>
                <a:gd name="connsiteX24210" fmla="*/ 1330174 w 2566912"/>
                <a:gd name="connsiteY24210" fmla="*/ 709860 h 1447571"/>
                <a:gd name="connsiteX24211" fmla="*/ 1328936 w 2566912"/>
                <a:gd name="connsiteY24211" fmla="*/ 713670 h 1447571"/>
                <a:gd name="connsiteX24212" fmla="*/ 1330269 w 2566912"/>
                <a:gd name="connsiteY24212" fmla="*/ 715575 h 1447571"/>
                <a:gd name="connsiteX24213" fmla="*/ 1332937 w 2566912"/>
                <a:gd name="connsiteY24213" fmla="*/ 719671 h 1447571"/>
                <a:gd name="connsiteX24214" fmla="*/ 1333794 w 2566912"/>
                <a:gd name="connsiteY24214" fmla="*/ 724243 h 1447571"/>
                <a:gd name="connsiteX24215" fmla="*/ 1337128 w 2566912"/>
                <a:gd name="connsiteY24215" fmla="*/ 727005 h 1447571"/>
                <a:gd name="connsiteX24216" fmla="*/ 1341319 w 2566912"/>
                <a:gd name="connsiteY24216" fmla="*/ 727767 h 1447571"/>
                <a:gd name="connsiteX24217" fmla="*/ 1346748 w 2566912"/>
                <a:gd name="connsiteY24217" fmla="*/ 733196 h 1447571"/>
                <a:gd name="connsiteX24218" fmla="*/ 1295789 w 2566912"/>
                <a:gd name="connsiteY24218" fmla="*/ 768724 h 1447571"/>
                <a:gd name="connsiteX24219" fmla="*/ 1285121 w 2566912"/>
                <a:gd name="connsiteY24219" fmla="*/ 770534 h 1447571"/>
                <a:gd name="connsiteX24220" fmla="*/ 1276549 w 2566912"/>
                <a:gd name="connsiteY24220" fmla="*/ 771296 h 1447571"/>
                <a:gd name="connsiteX24221" fmla="*/ 1277787 w 2566912"/>
                <a:gd name="connsiteY24221" fmla="*/ 765391 h 1447571"/>
                <a:gd name="connsiteX24222" fmla="*/ 1277501 w 2566912"/>
                <a:gd name="connsiteY24222" fmla="*/ 765295 h 1447571"/>
                <a:gd name="connsiteX24223" fmla="*/ 1273596 w 2566912"/>
                <a:gd name="connsiteY24223" fmla="*/ 763581 h 1447571"/>
                <a:gd name="connsiteX24224" fmla="*/ 1270548 w 2566912"/>
                <a:gd name="connsiteY24224" fmla="*/ 761390 h 1447571"/>
                <a:gd name="connsiteX24225" fmla="*/ 1270167 w 2566912"/>
                <a:gd name="connsiteY24225" fmla="*/ 761104 h 1447571"/>
                <a:gd name="connsiteX24226" fmla="*/ 1268262 w 2566912"/>
                <a:gd name="connsiteY24226" fmla="*/ 760819 h 1447571"/>
                <a:gd name="connsiteX24227" fmla="*/ 1267405 w 2566912"/>
                <a:gd name="connsiteY24227" fmla="*/ 760914 h 1447571"/>
                <a:gd name="connsiteX24228" fmla="*/ 1264928 w 2566912"/>
                <a:gd name="connsiteY24228" fmla="*/ 759962 h 1447571"/>
                <a:gd name="connsiteX24229" fmla="*/ 1264071 w 2566912"/>
                <a:gd name="connsiteY24229" fmla="*/ 759580 h 1447571"/>
                <a:gd name="connsiteX24230" fmla="*/ 1262261 w 2566912"/>
                <a:gd name="connsiteY24230" fmla="*/ 759390 h 1447571"/>
                <a:gd name="connsiteX24231" fmla="*/ 1262451 w 2566912"/>
                <a:gd name="connsiteY24231" fmla="*/ 756247 h 1447571"/>
                <a:gd name="connsiteX24232" fmla="*/ 1188061 w 2566912"/>
                <a:gd name="connsiteY24232" fmla="*/ 702240 h 1447571"/>
                <a:gd name="connsiteX24233" fmla="*/ 1189490 w 2566912"/>
                <a:gd name="connsiteY24233" fmla="*/ 689476 h 1447571"/>
                <a:gd name="connsiteX24234" fmla="*/ 1202539 w 2566912"/>
                <a:gd name="connsiteY24234" fmla="*/ 684904 h 1447571"/>
                <a:gd name="connsiteX24235" fmla="*/ 1208445 w 2566912"/>
                <a:gd name="connsiteY24235" fmla="*/ 683857 h 1447571"/>
                <a:gd name="connsiteX24236" fmla="*/ 1210540 w 2566912"/>
                <a:gd name="connsiteY24236" fmla="*/ 683476 h 1447571"/>
                <a:gd name="connsiteX24237" fmla="*/ 1216255 w 2566912"/>
                <a:gd name="connsiteY24237" fmla="*/ 682047 h 1447571"/>
                <a:gd name="connsiteX24238" fmla="*/ 1220923 w 2566912"/>
                <a:gd name="connsiteY24238" fmla="*/ 676903 h 1447571"/>
                <a:gd name="connsiteX24239" fmla="*/ 1222542 w 2566912"/>
                <a:gd name="connsiteY24239" fmla="*/ 674999 h 1447571"/>
                <a:gd name="connsiteX24240" fmla="*/ 1225876 w 2566912"/>
                <a:gd name="connsiteY24240" fmla="*/ 673855 h 1447571"/>
                <a:gd name="connsiteX24241" fmla="*/ 1228542 w 2566912"/>
                <a:gd name="connsiteY24241" fmla="*/ 672998 h 1447571"/>
                <a:gd name="connsiteX24242" fmla="*/ 1229114 w 2566912"/>
                <a:gd name="connsiteY24242" fmla="*/ 670141 h 1447571"/>
                <a:gd name="connsiteX24243" fmla="*/ 1228924 w 2566912"/>
                <a:gd name="connsiteY24243" fmla="*/ 669474 h 1447571"/>
                <a:gd name="connsiteX24244" fmla="*/ 1229971 w 2566912"/>
                <a:gd name="connsiteY24244" fmla="*/ 666236 h 1447571"/>
                <a:gd name="connsiteX24245" fmla="*/ 1231686 w 2566912"/>
                <a:gd name="connsiteY24245" fmla="*/ 664712 h 1447571"/>
                <a:gd name="connsiteX24246" fmla="*/ 1233305 w 2566912"/>
                <a:gd name="connsiteY24246" fmla="*/ 663378 h 1447571"/>
                <a:gd name="connsiteX24247" fmla="*/ 1240068 w 2566912"/>
                <a:gd name="connsiteY24247" fmla="*/ 663187 h 1447571"/>
                <a:gd name="connsiteX24248" fmla="*/ 1246354 w 2566912"/>
                <a:gd name="connsiteY24248" fmla="*/ 663187 h 1447571"/>
                <a:gd name="connsiteX24249" fmla="*/ 1246926 w 2566912"/>
                <a:gd name="connsiteY24249" fmla="*/ 662902 h 1447571"/>
                <a:gd name="connsiteX24250" fmla="*/ 1247688 w 2566912"/>
                <a:gd name="connsiteY24250" fmla="*/ 658234 h 1447571"/>
                <a:gd name="connsiteX24251" fmla="*/ 1246926 w 2566912"/>
                <a:gd name="connsiteY24251" fmla="*/ 656139 h 1447571"/>
                <a:gd name="connsiteX24252" fmla="*/ 1246069 w 2566912"/>
                <a:gd name="connsiteY24252" fmla="*/ 653662 h 1447571"/>
                <a:gd name="connsiteX24253" fmla="*/ 1246354 w 2566912"/>
                <a:gd name="connsiteY24253" fmla="*/ 650710 h 1447571"/>
                <a:gd name="connsiteX24254" fmla="*/ 1246545 w 2566912"/>
                <a:gd name="connsiteY24254" fmla="*/ 649091 h 1447571"/>
                <a:gd name="connsiteX24255" fmla="*/ 1244544 w 2566912"/>
                <a:gd name="connsiteY24255" fmla="*/ 643852 h 1447571"/>
                <a:gd name="connsiteX24256" fmla="*/ 1244259 w 2566912"/>
                <a:gd name="connsiteY24256" fmla="*/ 643185 h 1447571"/>
                <a:gd name="connsiteX24257" fmla="*/ 1243687 w 2566912"/>
                <a:gd name="connsiteY24257" fmla="*/ 636422 h 1447571"/>
                <a:gd name="connsiteX24258" fmla="*/ 1243687 w 2566912"/>
                <a:gd name="connsiteY24258" fmla="*/ 633755 h 1447571"/>
                <a:gd name="connsiteX24259" fmla="*/ 1113099 w 2566912"/>
                <a:gd name="connsiteY24259" fmla="*/ 752437 h 1447571"/>
                <a:gd name="connsiteX24260" fmla="*/ 1114909 w 2566912"/>
                <a:gd name="connsiteY24260" fmla="*/ 748722 h 1447571"/>
                <a:gd name="connsiteX24261" fmla="*/ 1118243 w 2566912"/>
                <a:gd name="connsiteY24261" fmla="*/ 744150 h 1447571"/>
                <a:gd name="connsiteX24262" fmla="*/ 1121768 w 2566912"/>
                <a:gd name="connsiteY24262" fmla="*/ 739292 h 1447571"/>
                <a:gd name="connsiteX24263" fmla="*/ 1124434 w 2566912"/>
                <a:gd name="connsiteY24263" fmla="*/ 732911 h 1447571"/>
                <a:gd name="connsiteX24264" fmla="*/ 1125006 w 2566912"/>
                <a:gd name="connsiteY24264" fmla="*/ 731101 h 1447571"/>
                <a:gd name="connsiteX24265" fmla="*/ 1129768 w 2566912"/>
                <a:gd name="connsiteY24265" fmla="*/ 727291 h 1447571"/>
                <a:gd name="connsiteX24266" fmla="*/ 1133292 w 2566912"/>
                <a:gd name="connsiteY24266" fmla="*/ 724624 h 1447571"/>
                <a:gd name="connsiteX24267" fmla="*/ 1135484 w 2566912"/>
                <a:gd name="connsiteY24267" fmla="*/ 718051 h 1447571"/>
                <a:gd name="connsiteX24268" fmla="*/ 1135960 w 2566912"/>
                <a:gd name="connsiteY24268" fmla="*/ 716242 h 1447571"/>
                <a:gd name="connsiteX24269" fmla="*/ 1139769 w 2566912"/>
                <a:gd name="connsiteY24269" fmla="*/ 711860 h 1447571"/>
                <a:gd name="connsiteX24270" fmla="*/ 1141484 w 2566912"/>
                <a:gd name="connsiteY24270" fmla="*/ 709955 h 1447571"/>
                <a:gd name="connsiteX24271" fmla="*/ 1144056 w 2566912"/>
                <a:gd name="connsiteY24271" fmla="*/ 707288 h 1447571"/>
                <a:gd name="connsiteX24272" fmla="*/ 1145770 w 2566912"/>
                <a:gd name="connsiteY24272" fmla="*/ 705669 h 1447571"/>
                <a:gd name="connsiteX24273" fmla="*/ 1148437 w 2566912"/>
                <a:gd name="connsiteY24273" fmla="*/ 700811 h 1447571"/>
                <a:gd name="connsiteX24274" fmla="*/ 1150914 w 2566912"/>
                <a:gd name="connsiteY24274" fmla="*/ 700811 h 1447571"/>
                <a:gd name="connsiteX24275" fmla="*/ 1150914 w 2566912"/>
                <a:gd name="connsiteY24275" fmla="*/ 699954 h 1447571"/>
                <a:gd name="connsiteX24276" fmla="*/ 1148723 w 2566912"/>
                <a:gd name="connsiteY24276" fmla="*/ 699954 h 1447571"/>
                <a:gd name="connsiteX24277" fmla="*/ 1149104 w 2566912"/>
                <a:gd name="connsiteY24277" fmla="*/ 699097 h 1447571"/>
                <a:gd name="connsiteX24278" fmla="*/ 1152247 w 2566912"/>
                <a:gd name="connsiteY24278" fmla="*/ 697001 h 1447571"/>
                <a:gd name="connsiteX24279" fmla="*/ 1152724 w 2566912"/>
                <a:gd name="connsiteY24279" fmla="*/ 696906 h 1447571"/>
                <a:gd name="connsiteX24280" fmla="*/ 1154628 w 2566912"/>
                <a:gd name="connsiteY24280" fmla="*/ 696620 h 1447571"/>
                <a:gd name="connsiteX24281" fmla="*/ 1158819 w 2566912"/>
                <a:gd name="connsiteY24281" fmla="*/ 696049 h 1447571"/>
                <a:gd name="connsiteX24282" fmla="*/ 1171202 w 2566912"/>
                <a:gd name="connsiteY24282" fmla="*/ 689191 h 1447571"/>
                <a:gd name="connsiteX24283" fmla="*/ 1171678 w 2566912"/>
                <a:gd name="connsiteY24283" fmla="*/ 688905 h 1447571"/>
                <a:gd name="connsiteX24284" fmla="*/ 1175488 w 2566912"/>
                <a:gd name="connsiteY24284" fmla="*/ 686143 h 1447571"/>
                <a:gd name="connsiteX24285" fmla="*/ 1177869 w 2566912"/>
                <a:gd name="connsiteY24285" fmla="*/ 684333 h 1447571"/>
                <a:gd name="connsiteX24286" fmla="*/ 1179870 w 2566912"/>
                <a:gd name="connsiteY24286" fmla="*/ 676237 h 1447571"/>
                <a:gd name="connsiteX24287" fmla="*/ 1179012 w 2566912"/>
                <a:gd name="connsiteY24287" fmla="*/ 672141 h 1447571"/>
                <a:gd name="connsiteX24288" fmla="*/ 1178918 w 2566912"/>
                <a:gd name="connsiteY24288" fmla="*/ 672046 h 1447571"/>
                <a:gd name="connsiteX24289" fmla="*/ 1179203 w 2566912"/>
                <a:gd name="connsiteY24289" fmla="*/ 669188 h 1447571"/>
                <a:gd name="connsiteX24290" fmla="*/ 1179298 w 2566912"/>
                <a:gd name="connsiteY24290" fmla="*/ 668712 h 1447571"/>
                <a:gd name="connsiteX24291" fmla="*/ 1182346 w 2566912"/>
                <a:gd name="connsiteY24291" fmla="*/ 660140 h 1447571"/>
                <a:gd name="connsiteX24292" fmla="*/ 1185108 w 2566912"/>
                <a:gd name="connsiteY24292" fmla="*/ 657187 h 1447571"/>
                <a:gd name="connsiteX24293" fmla="*/ 1186442 w 2566912"/>
                <a:gd name="connsiteY24293" fmla="*/ 655853 h 1447571"/>
                <a:gd name="connsiteX24294" fmla="*/ 1188347 w 2566912"/>
                <a:gd name="connsiteY24294" fmla="*/ 653758 h 1447571"/>
                <a:gd name="connsiteX24295" fmla="*/ 1190252 w 2566912"/>
                <a:gd name="connsiteY24295" fmla="*/ 651662 h 1447571"/>
                <a:gd name="connsiteX24296" fmla="*/ 1193205 w 2566912"/>
                <a:gd name="connsiteY24296" fmla="*/ 649948 h 1447571"/>
                <a:gd name="connsiteX24297" fmla="*/ 1195776 w 2566912"/>
                <a:gd name="connsiteY24297" fmla="*/ 648519 h 1447571"/>
                <a:gd name="connsiteX24298" fmla="*/ 1200539 w 2566912"/>
                <a:gd name="connsiteY24298" fmla="*/ 646709 h 1447571"/>
                <a:gd name="connsiteX24299" fmla="*/ 1201492 w 2566912"/>
                <a:gd name="connsiteY24299" fmla="*/ 646424 h 1447571"/>
                <a:gd name="connsiteX24300" fmla="*/ 1205587 w 2566912"/>
                <a:gd name="connsiteY24300" fmla="*/ 641851 h 1447571"/>
                <a:gd name="connsiteX24301" fmla="*/ 1206254 w 2566912"/>
                <a:gd name="connsiteY24301" fmla="*/ 640899 h 1447571"/>
                <a:gd name="connsiteX24302" fmla="*/ 1209683 w 2566912"/>
                <a:gd name="connsiteY24302" fmla="*/ 635565 h 1447571"/>
                <a:gd name="connsiteX24303" fmla="*/ 1209969 w 2566912"/>
                <a:gd name="connsiteY24303" fmla="*/ 634612 h 1447571"/>
                <a:gd name="connsiteX24304" fmla="*/ 1211017 w 2566912"/>
                <a:gd name="connsiteY24304" fmla="*/ 631850 h 1447571"/>
                <a:gd name="connsiteX24305" fmla="*/ 1213303 w 2566912"/>
                <a:gd name="connsiteY24305" fmla="*/ 629755 h 1447571"/>
                <a:gd name="connsiteX24306" fmla="*/ 1213779 w 2566912"/>
                <a:gd name="connsiteY24306" fmla="*/ 629755 h 1447571"/>
                <a:gd name="connsiteX24307" fmla="*/ 1215112 w 2566912"/>
                <a:gd name="connsiteY24307" fmla="*/ 630707 h 1447571"/>
                <a:gd name="connsiteX24308" fmla="*/ 1216922 w 2566912"/>
                <a:gd name="connsiteY24308" fmla="*/ 631850 h 1447571"/>
                <a:gd name="connsiteX24309" fmla="*/ 1222732 w 2566912"/>
                <a:gd name="connsiteY24309" fmla="*/ 632898 h 1447571"/>
                <a:gd name="connsiteX24310" fmla="*/ 1223113 w 2566912"/>
                <a:gd name="connsiteY24310" fmla="*/ 632993 h 1447571"/>
                <a:gd name="connsiteX24311" fmla="*/ 1230638 w 2566912"/>
                <a:gd name="connsiteY24311" fmla="*/ 632993 h 1447571"/>
                <a:gd name="connsiteX24312" fmla="*/ 1231877 w 2566912"/>
                <a:gd name="connsiteY24312" fmla="*/ 632231 h 1447571"/>
                <a:gd name="connsiteX24313" fmla="*/ 1234829 w 2566912"/>
                <a:gd name="connsiteY24313" fmla="*/ 630993 h 1447571"/>
                <a:gd name="connsiteX24314" fmla="*/ 1237496 w 2566912"/>
                <a:gd name="connsiteY24314" fmla="*/ 632041 h 1447571"/>
                <a:gd name="connsiteX24315" fmla="*/ 1240449 w 2566912"/>
                <a:gd name="connsiteY24315" fmla="*/ 633184 h 1447571"/>
                <a:gd name="connsiteX24316" fmla="*/ 1241115 w 2566912"/>
                <a:gd name="connsiteY24316" fmla="*/ 633374 h 1447571"/>
                <a:gd name="connsiteX24317" fmla="*/ 1242544 w 2566912"/>
                <a:gd name="connsiteY24317" fmla="*/ 633660 h 1447571"/>
                <a:gd name="connsiteX24318" fmla="*/ 1242354 w 2566912"/>
                <a:gd name="connsiteY24318" fmla="*/ 636327 h 1447571"/>
                <a:gd name="connsiteX24319" fmla="*/ 1243021 w 2566912"/>
                <a:gd name="connsiteY24319" fmla="*/ 643471 h 1447571"/>
                <a:gd name="connsiteX24320" fmla="*/ 1243306 w 2566912"/>
                <a:gd name="connsiteY24320" fmla="*/ 644137 h 1447571"/>
                <a:gd name="connsiteX24321" fmla="*/ 1245211 w 2566912"/>
                <a:gd name="connsiteY24321" fmla="*/ 649091 h 1447571"/>
                <a:gd name="connsiteX24322" fmla="*/ 1245021 w 2566912"/>
                <a:gd name="connsiteY24322" fmla="*/ 650615 h 1447571"/>
                <a:gd name="connsiteX24323" fmla="*/ 1244735 w 2566912"/>
                <a:gd name="connsiteY24323" fmla="*/ 653758 h 1447571"/>
                <a:gd name="connsiteX24324" fmla="*/ 1245687 w 2566912"/>
                <a:gd name="connsiteY24324" fmla="*/ 656425 h 1447571"/>
                <a:gd name="connsiteX24325" fmla="*/ 1246354 w 2566912"/>
                <a:gd name="connsiteY24325" fmla="*/ 658330 h 1447571"/>
                <a:gd name="connsiteX24326" fmla="*/ 1245878 w 2566912"/>
                <a:gd name="connsiteY24326" fmla="*/ 662235 h 1447571"/>
                <a:gd name="connsiteX24327" fmla="*/ 1240353 w 2566912"/>
                <a:gd name="connsiteY24327" fmla="*/ 662235 h 1447571"/>
                <a:gd name="connsiteX24328" fmla="*/ 1239782 w 2566912"/>
                <a:gd name="connsiteY24328" fmla="*/ 662235 h 1447571"/>
                <a:gd name="connsiteX24329" fmla="*/ 1232257 w 2566912"/>
                <a:gd name="connsiteY24329" fmla="*/ 662807 h 1447571"/>
                <a:gd name="connsiteX24330" fmla="*/ 1230828 w 2566912"/>
                <a:gd name="connsiteY24330" fmla="*/ 664045 h 1447571"/>
                <a:gd name="connsiteX24331" fmla="*/ 1228924 w 2566912"/>
                <a:gd name="connsiteY24331" fmla="*/ 665664 h 1447571"/>
                <a:gd name="connsiteX24332" fmla="*/ 1227686 w 2566912"/>
                <a:gd name="connsiteY24332" fmla="*/ 669569 h 1447571"/>
                <a:gd name="connsiteX24333" fmla="*/ 1227876 w 2566912"/>
                <a:gd name="connsiteY24333" fmla="*/ 670236 h 1447571"/>
                <a:gd name="connsiteX24334" fmla="*/ 1227686 w 2566912"/>
                <a:gd name="connsiteY24334" fmla="*/ 672141 h 1447571"/>
                <a:gd name="connsiteX24335" fmla="*/ 1225304 w 2566912"/>
                <a:gd name="connsiteY24335" fmla="*/ 672808 h 1447571"/>
                <a:gd name="connsiteX24336" fmla="*/ 1221494 w 2566912"/>
                <a:gd name="connsiteY24336" fmla="*/ 674237 h 1447571"/>
                <a:gd name="connsiteX24337" fmla="*/ 1219875 w 2566912"/>
                <a:gd name="connsiteY24337" fmla="*/ 676141 h 1447571"/>
                <a:gd name="connsiteX24338" fmla="*/ 1215398 w 2566912"/>
                <a:gd name="connsiteY24338" fmla="*/ 681095 h 1447571"/>
                <a:gd name="connsiteX24339" fmla="*/ 1210064 w 2566912"/>
                <a:gd name="connsiteY24339" fmla="*/ 682333 h 1447571"/>
                <a:gd name="connsiteX24340" fmla="*/ 1207873 w 2566912"/>
                <a:gd name="connsiteY24340" fmla="*/ 682714 h 1447571"/>
                <a:gd name="connsiteX24341" fmla="*/ 1201968 w 2566912"/>
                <a:gd name="connsiteY24341" fmla="*/ 683762 h 1447571"/>
                <a:gd name="connsiteX24342" fmla="*/ 1188252 w 2566912"/>
                <a:gd name="connsiteY24342" fmla="*/ 688619 h 1447571"/>
                <a:gd name="connsiteX24343" fmla="*/ 1187014 w 2566912"/>
                <a:gd name="connsiteY24343" fmla="*/ 699668 h 1447571"/>
                <a:gd name="connsiteX24344" fmla="*/ 1184728 w 2566912"/>
                <a:gd name="connsiteY24344" fmla="*/ 699668 h 1447571"/>
                <a:gd name="connsiteX24345" fmla="*/ 1184728 w 2566912"/>
                <a:gd name="connsiteY24345" fmla="*/ 700525 h 1447571"/>
                <a:gd name="connsiteX24346" fmla="*/ 1186918 w 2566912"/>
                <a:gd name="connsiteY24346" fmla="*/ 700525 h 1447571"/>
                <a:gd name="connsiteX24347" fmla="*/ 1185204 w 2566912"/>
                <a:gd name="connsiteY24347" fmla="*/ 716242 h 1447571"/>
                <a:gd name="connsiteX24348" fmla="*/ 1156819 w 2566912"/>
                <a:gd name="connsiteY24348" fmla="*/ 715766 h 1447571"/>
                <a:gd name="connsiteX24349" fmla="*/ 1154438 w 2566912"/>
                <a:gd name="connsiteY24349" fmla="*/ 736625 h 1447571"/>
                <a:gd name="connsiteX24350" fmla="*/ 1150152 w 2566912"/>
                <a:gd name="connsiteY24350" fmla="*/ 737673 h 1447571"/>
                <a:gd name="connsiteX24351" fmla="*/ 1146818 w 2566912"/>
                <a:gd name="connsiteY24351" fmla="*/ 741007 h 1447571"/>
                <a:gd name="connsiteX24352" fmla="*/ 1146723 w 2566912"/>
                <a:gd name="connsiteY24352" fmla="*/ 741102 h 1447571"/>
                <a:gd name="connsiteX24353" fmla="*/ 1145009 w 2566912"/>
                <a:gd name="connsiteY24353" fmla="*/ 754056 h 1447571"/>
                <a:gd name="connsiteX24354" fmla="*/ 1112719 w 2566912"/>
                <a:gd name="connsiteY24354" fmla="*/ 752913 h 1447571"/>
                <a:gd name="connsiteX24355" fmla="*/ 1113099 w 2566912"/>
                <a:gd name="connsiteY24355" fmla="*/ 752437 h 1447571"/>
                <a:gd name="connsiteX24356" fmla="*/ 1117671 w 2566912"/>
                <a:gd name="connsiteY24356" fmla="*/ 785679 h 1447571"/>
                <a:gd name="connsiteX24357" fmla="*/ 1120243 w 2566912"/>
                <a:gd name="connsiteY24357" fmla="*/ 781774 h 1447571"/>
                <a:gd name="connsiteX24358" fmla="*/ 1119386 w 2566912"/>
                <a:gd name="connsiteY24358" fmla="*/ 774249 h 1447571"/>
                <a:gd name="connsiteX24359" fmla="*/ 1117767 w 2566912"/>
                <a:gd name="connsiteY24359" fmla="*/ 770344 h 1447571"/>
                <a:gd name="connsiteX24360" fmla="*/ 1116910 w 2566912"/>
                <a:gd name="connsiteY24360" fmla="*/ 768153 h 1447571"/>
                <a:gd name="connsiteX24361" fmla="*/ 1119481 w 2566912"/>
                <a:gd name="connsiteY24361" fmla="*/ 761104 h 1447571"/>
                <a:gd name="connsiteX24362" fmla="*/ 1119672 w 2566912"/>
                <a:gd name="connsiteY24362" fmla="*/ 760342 h 1447571"/>
                <a:gd name="connsiteX24363" fmla="*/ 1116243 w 2566912"/>
                <a:gd name="connsiteY24363" fmla="*/ 758152 h 1447571"/>
                <a:gd name="connsiteX24364" fmla="*/ 1114624 w 2566912"/>
                <a:gd name="connsiteY24364" fmla="*/ 758342 h 1447571"/>
                <a:gd name="connsiteX24365" fmla="*/ 1113766 w 2566912"/>
                <a:gd name="connsiteY24365" fmla="*/ 758628 h 1447571"/>
                <a:gd name="connsiteX24366" fmla="*/ 1113576 w 2566912"/>
                <a:gd name="connsiteY24366" fmla="*/ 758628 h 1447571"/>
                <a:gd name="connsiteX24367" fmla="*/ 1113480 w 2566912"/>
                <a:gd name="connsiteY24367" fmla="*/ 757580 h 1447571"/>
                <a:gd name="connsiteX24368" fmla="*/ 1113480 w 2566912"/>
                <a:gd name="connsiteY24368" fmla="*/ 756818 h 1447571"/>
                <a:gd name="connsiteX24369" fmla="*/ 1113195 w 2566912"/>
                <a:gd name="connsiteY24369" fmla="*/ 753484 h 1447571"/>
                <a:gd name="connsiteX24370" fmla="*/ 1146246 w 2566912"/>
                <a:gd name="connsiteY24370" fmla="*/ 754628 h 1447571"/>
                <a:gd name="connsiteX24371" fmla="*/ 1148056 w 2566912"/>
                <a:gd name="connsiteY24371" fmla="*/ 741197 h 1447571"/>
                <a:gd name="connsiteX24372" fmla="*/ 1151009 w 2566912"/>
                <a:gd name="connsiteY24372" fmla="*/ 738149 h 1447571"/>
                <a:gd name="connsiteX24373" fmla="*/ 1155295 w 2566912"/>
                <a:gd name="connsiteY24373" fmla="*/ 737197 h 1447571"/>
                <a:gd name="connsiteX24374" fmla="*/ 1155677 w 2566912"/>
                <a:gd name="connsiteY24374" fmla="*/ 737101 h 1447571"/>
                <a:gd name="connsiteX24375" fmla="*/ 1158058 w 2566912"/>
                <a:gd name="connsiteY24375" fmla="*/ 716337 h 1447571"/>
                <a:gd name="connsiteX24376" fmla="*/ 1186442 w 2566912"/>
                <a:gd name="connsiteY24376" fmla="*/ 716813 h 1447571"/>
                <a:gd name="connsiteX24377" fmla="*/ 1187966 w 2566912"/>
                <a:gd name="connsiteY24377" fmla="*/ 702716 h 1447571"/>
                <a:gd name="connsiteX24378" fmla="*/ 1214636 w 2566912"/>
                <a:gd name="connsiteY24378" fmla="*/ 722052 h 1447571"/>
                <a:gd name="connsiteX24379" fmla="*/ 1198634 w 2566912"/>
                <a:gd name="connsiteY24379" fmla="*/ 722338 h 1447571"/>
                <a:gd name="connsiteX24380" fmla="*/ 1202920 w 2566912"/>
                <a:gd name="connsiteY24380" fmla="*/ 789394 h 1447571"/>
                <a:gd name="connsiteX24381" fmla="*/ 1203015 w 2566912"/>
                <a:gd name="connsiteY24381" fmla="*/ 789584 h 1447571"/>
                <a:gd name="connsiteX24382" fmla="*/ 1204349 w 2566912"/>
                <a:gd name="connsiteY24382" fmla="*/ 792251 h 1447571"/>
                <a:gd name="connsiteX24383" fmla="*/ 1204635 w 2566912"/>
                <a:gd name="connsiteY24383" fmla="*/ 792918 h 1447571"/>
                <a:gd name="connsiteX24384" fmla="*/ 1205397 w 2566912"/>
                <a:gd name="connsiteY24384" fmla="*/ 795775 h 1447571"/>
                <a:gd name="connsiteX24385" fmla="*/ 1203396 w 2566912"/>
                <a:gd name="connsiteY24385" fmla="*/ 800347 h 1447571"/>
                <a:gd name="connsiteX24386" fmla="*/ 1170726 w 2566912"/>
                <a:gd name="connsiteY24386" fmla="*/ 799681 h 1447571"/>
                <a:gd name="connsiteX24387" fmla="*/ 1170536 w 2566912"/>
                <a:gd name="connsiteY24387" fmla="*/ 799871 h 1447571"/>
                <a:gd name="connsiteX24388" fmla="*/ 1168630 w 2566912"/>
                <a:gd name="connsiteY24388" fmla="*/ 801586 h 1447571"/>
                <a:gd name="connsiteX24389" fmla="*/ 1164535 w 2566912"/>
                <a:gd name="connsiteY24389" fmla="*/ 801776 h 1447571"/>
                <a:gd name="connsiteX24390" fmla="*/ 1160724 w 2566912"/>
                <a:gd name="connsiteY24390" fmla="*/ 801776 h 1447571"/>
                <a:gd name="connsiteX24391" fmla="*/ 1159105 w 2566912"/>
                <a:gd name="connsiteY24391" fmla="*/ 801395 h 1447571"/>
                <a:gd name="connsiteX24392" fmla="*/ 1156915 w 2566912"/>
                <a:gd name="connsiteY24392" fmla="*/ 800919 h 1447571"/>
                <a:gd name="connsiteX24393" fmla="*/ 1151104 w 2566912"/>
                <a:gd name="connsiteY24393" fmla="*/ 801205 h 1447571"/>
                <a:gd name="connsiteX24394" fmla="*/ 1149104 w 2566912"/>
                <a:gd name="connsiteY24394" fmla="*/ 805015 h 1447571"/>
                <a:gd name="connsiteX24395" fmla="*/ 1146246 w 2566912"/>
                <a:gd name="connsiteY24395" fmla="*/ 804824 h 1447571"/>
                <a:gd name="connsiteX24396" fmla="*/ 1145009 w 2566912"/>
                <a:gd name="connsiteY24396" fmla="*/ 803300 h 1447571"/>
                <a:gd name="connsiteX24397" fmla="*/ 1144532 w 2566912"/>
                <a:gd name="connsiteY24397" fmla="*/ 802538 h 1447571"/>
                <a:gd name="connsiteX24398" fmla="*/ 1143103 w 2566912"/>
                <a:gd name="connsiteY24398" fmla="*/ 801300 h 1447571"/>
                <a:gd name="connsiteX24399" fmla="*/ 1142341 w 2566912"/>
                <a:gd name="connsiteY24399" fmla="*/ 800633 h 1447571"/>
                <a:gd name="connsiteX24400" fmla="*/ 1140722 w 2566912"/>
                <a:gd name="connsiteY24400" fmla="*/ 797585 h 1447571"/>
                <a:gd name="connsiteX24401" fmla="*/ 1139674 w 2566912"/>
                <a:gd name="connsiteY24401" fmla="*/ 795680 h 1447571"/>
                <a:gd name="connsiteX24402" fmla="*/ 1136436 w 2566912"/>
                <a:gd name="connsiteY24402" fmla="*/ 794156 h 1447571"/>
                <a:gd name="connsiteX24403" fmla="*/ 1133102 w 2566912"/>
                <a:gd name="connsiteY24403" fmla="*/ 793299 h 1447571"/>
                <a:gd name="connsiteX24404" fmla="*/ 1131959 w 2566912"/>
                <a:gd name="connsiteY24404" fmla="*/ 791299 h 1447571"/>
                <a:gd name="connsiteX24405" fmla="*/ 1127958 w 2566912"/>
                <a:gd name="connsiteY24405" fmla="*/ 789679 h 1447571"/>
                <a:gd name="connsiteX24406" fmla="*/ 1123863 w 2566912"/>
                <a:gd name="connsiteY24406" fmla="*/ 790727 h 1447571"/>
                <a:gd name="connsiteX24407" fmla="*/ 1116148 w 2566912"/>
                <a:gd name="connsiteY24407" fmla="*/ 793394 h 1447571"/>
                <a:gd name="connsiteX24408" fmla="*/ 1115862 w 2566912"/>
                <a:gd name="connsiteY24408" fmla="*/ 791394 h 1447571"/>
                <a:gd name="connsiteX24409" fmla="*/ 1117671 w 2566912"/>
                <a:gd name="connsiteY24409" fmla="*/ 785679 h 1447571"/>
                <a:gd name="connsiteX24410" fmla="*/ 1111004 w 2566912"/>
                <a:gd name="connsiteY24410" fmla="*/ 819112 h 1447571"/>
                <a:gd name="connsiteX24411" fmla="*/ 1111957 w 2566912"/>
                <a:gd name="connsiteY24411" fmla="*/ 817492 h 1447571"/>
                <a:gd name="connsiteX24412" fmla="*/ 1112433 w 2566912"/>
                <a:gd name="connsiteY24412" fmla="*/ 816826 h 1447571"/>
                <a:gd name="connsiteX24413" fmla="*/ 1112528 w 2566912"/>
                <a:gd name="connsiteY24413" fmla="*/ 814730 h 1447571"/>
                <a:gd name="connsiteX24414" fmla="*/ 1114052 w 2566912"/>
                <a:gd name="connsiteY24414" fmla="*/ 814349 h 1447571"/>
                <a:gd name="connsiteX24415" fmla="*/ 1117767 w 2566912"/>
                <a:gd name="connsiteY24415" fmla="*/ 814921 h 1447571"/>
                <a:gd name="connsiteX24416" fmla="*/ 1120815 w 2566912"/>
                <a:gd name="connsiteY24416" fmla="*/ 814730 h 1447571"/>
                <a:gd name="connsiteX24417" fmla="*/ 1123291 w 2566912"/>
                <a:gd name="connsiteY24417" fmla="*/ 814540 h 1447571"/>
                <a:gd name="connsiteX24418" fmla="*/ 1126720 w 2566912"/>
                <a:gd name="connsiteY24418" fmla="*/ 814730 h 1447571"/>
                <a:gd name="connsiteX24419" fmla="*/ 1133388 w 2566912"/>
                <a:gd name="connsiteY24419" fmla="*/ 817016 h 1447571"/>
                <a:gd name="connsiteX24420" fmla="*/ 1131197 w 2566912"/>
                <a:gd name="connsiteY24420" fmla="*/ 819588 h 1447571"/>
                <a:gd name="connsiteX24421" fmla="*/ 1131007 w 2566912"/>
                <a:gd name="connsiteY24421" fmla="*/ 819683 h 1447571"/>
                <a:gd name="connsiteX24422" fmla="*/ 1128816 w 2566912"/>
                <a:gd name="connsiteY24422" fmla="*/ 819874 h 1447571"/>
                <a:gd name="connsiteX24423" fmla="*/ 1128244 w 2566912"/>
                <a:gd name="connsiteY24423" fmla="*/ 819588 h 1447571"/>
                <a:gd name="connsiteX24424" fmla="*/ 1124530 w 2566912"/>
                <a:gd name="connsiteY24424" fmla="*/ 818445 h 1447571"/>
                <a:gd name="connsiteX24425" fmla="*/ 1120719 w 2566912"/>
                <a:gd name="connsiteY24425" fmla="*/ 818921 h 1447571"/>
                <a:gd name="connsiteX24426" fmla="*/ 1118148 w 2566912"/>
                <a:gd name="connsiteY24426" fmla="*/ 819683 h 1447571"/>
                <a:gd name="connsiteX24427" fmla="*/ 1116052 w 2566912"/>
                <a:gd name="connsiteY24427" fmla="*/ 820255 h 1447571"/>
                <a:gd name="connsiteX24428" fmla="*/ 1113004 w 2566912"/>
                <a:gd name="connsiteY24428" fmla="*/ 820159 h 1447571"/>
                <a:gd name="connsiteX24429" fmla="*/ 1111099 w 2566912"/>
                <a:gd name="connsiteY24429" fmla="*/ 819207 h 1447571"/>
                <a:gd name="connsiteX24430" fmla="*/ 1111004 w 2566912"/>
                <a:gd name="connsiteY24430" fmla="*/ 819112 h 1447571"/>
                <a:gd name="connsiteX24431" fmla="*/ 1114624 w 2566912"/>
                <a:gd name="connsiteY24431" fmla="*/ 825684 h 1447571"/>
                <a:gd name="connsiteX24432" fmla="*/ 1114147 w 2566912"/>
                <a:gd name="connsiteY24432" fmla="*/ 825398 h 1447571"/>
                <a:gd name="connsiteX24433" fmla="*/ 1114052 w 2566912"/>
                <a:gd name="connsiteY24433" fmla="*/ 825303 h 1447571"/>
                <a:gd name="connsiteX24434" fmla="*/ 1113290 w 2566912"/>
                <a:gd name="connsiteY24434" fmla="*/ 824065 h 1447571"/>
                <a:gd name="connsiteX24435" fmla="*/ 1112147 w 2566912"/>
                <a:gd name="connsiteY24435" fmla="*/ 822731 h 1447571"/>
                <a:gd name="connsiteX24436" fmla="*/ 1110909 w 2566912"/>
                <a:gd name="connsiteY24436" fmla="*/ 821969 h 1447571"/>
                <a:gd name="connsiteX24437" fmla="*/ 1110623 w 2566912"/>
                <a:gd name="connsiteY24437" fmla="*/ 820064 h 1447571"/>
                <a:gd name="connsiteX24438" fmla="*/ 1112243 w 2566912"/>
                <a:gd name="connsiteY24438" fmla="*/ 820921 h 1447571"/>
                <a:gd name="connsiteX24439" fmla="*/ 1114338 w 2566912"/>
                <a:gd name="connsiteY24439" fmla="*/ 821207 h 1447571"/>
                <a:gd name="connsiteX24440" fmla="*/ 1115862 w 2566912"/>
                <a:gd name="connsiteY24440" fmla="*/ 821112 h 1447571"/>
                <a:gd name="connsiteX24441" fmla="*/ 1118053 w 2566912"/>
                <a:gd name="connsiteY24441" fmla="*/ 820445 h 1447571"/>
                <a:gd name="connsiteX24442" fmla="*/ 1120529 w 2566912"/>
                <a:gd name="connsiteY24442" fmla="*/ 819683 h 1447571"/>
                <a:gd name="connsiteX24443" fmla="*/ 1124149 w 2566912"/>
                <a:gd name="connsiteY24443" fmla="*/ 819207 h 1447571"/>
                <a:gd name="connsiteX24444" fmla="*/ 1127482 w 2566912"/>
                <a:gd name="connsiteY24444" fmla="*/ 820255 h 1447571"/>
                <a:gd name="connsiteX24445" fmla="*/ 1128054 w 2566912"/>
                <a:gd name="connsiteY24445" fmla="*/ 820541 h 1447571"/>
                <a:gd name="connsiteX24446" fmla="*/ 1131102 w 2566912"/>
                <a:gd name="connsiteY24446" fmla="*/ 820255 h 1447571"/>
                <a:gd name="connsiteX24447" fmla="*/ 1131293 w 2566912"/>
                <a:gd name="connsiteY24447" fmla="*/ 820159 h 1447571"/>
                <a:gd name="connsiteX24448" fmla="*/ 1133959 w 2566912"/>
                <a:gd name="connsiteY24448" fmla="*/ 817112 h 1447571"/>
                <a:gd name="connsiteX24449" fmla="*/ 1133959 w 2566912"/>
                <a:gd name="connsiteY24449" fmla="*/ 816540 h 1447571"/>
                <a:gd name="connsiteX24450" fmla="*/ 1126625 w 2566912"/>
                <a:gd name="connsiteY24450" fmla="*/ 813873 h 1447571"/>
                <a:gd name="connsiteX24451" fmla="*/ 1123101 w 2566912"/>
                <a:gd name="connsiteY24451" fmla="*/ 813683 h 1447571"/>
                <a:gd name="connsiteX24452" fmla="*/ 1120624 w 2566912"/>
                <a:gd name="connsiteY24452" fmla="*/ 813873 h 1447571"/>
                <a:gd name="connsiteX24453" fmla="*/ 1117671 w 2566912"/>
                <a:gd name="connsiteY24453" fmla="*/ 814063 h 1447571"/>
                <a:gd name="connsiteX24454" fmla="*/ 1114433 w 2566912"/>
                <a:gd name="connsiteY24454" fmla="*/ 813587 h 1447571"/>
                <a:gd name="connsiteX24455" fmla="*/ 1112243 w 2566912"/>
                <a:gd name="connsiteY24455" fmla="*/ 813873 h 1447571"/>
                <a:gd name="connsiteX24456" fmla="*/ 1112243 w 2566912"/>
                <a:gd name="connsiteY24456" fmla="*/ 813873 h 1447571"/>
                <a:gd name="connsiteX24457" fmla="*/ 1112052 w 2566912"/>
                <a:gd name="connsiteY24457" fmla="*/ 812635 h 1447571"/>
                <a:gd name="connsiteX24458" fmla="*/ 1110242 w 2566912"/>
                <a:gd name="connsiteY24458" fmla="*/ 810539 h 1447571"/>
                <a:gd name="connsiteX24459" fmla="*/ 1109671 w 2566912"/>
                <a:gd name="connsiteY24459" fmla="*/ 810158 h 1447571"/>
                <a:gd name="connsiteX24460" fmla="*/ 1109385 w 2566912"/>
                <a:gd name="connsiteY24460" fmla="*/ 806920 h 1447571"/>
                <a:gd name="connsiteX24461" fmla="*/ 1108146 w 2566912"/>
                <a:gd name="connsiteY24461" fmla="*/ 805491 h 1447571"/>
                <a:gd name="connsiteX24462" fmla="*/ 1107289 w 2566912"/>
                <a:gd name="connsiteY24462" fmla="*/ 805015 h 1447571"/>
                <a:gd name="connsiteX24463" fmla="*/ 1107194 w 2566912"/>
                <a:gd name="connsiteY24463" fmla="*/ 804634 h 1447571"/>
                <a:gd name="connsiteX24464" fmla="*/ 1108528 w 2566912"/>
                <a:gd name="connsiteY24464" fmla="*/ 803586 h 1447571"/>
                <a:gd name="connsiteX24465" fmla="*/ 1112909 w 2566912"/>
                <a:gd name="connsiteY24465" fmla="*/ 801014 h 1447571"/>
                <a:gd name="connsiteX24466" fmla="*/ 1116148 w 2566912"/>
                <a:gd name="connsiteY24466" fmla="*/ 796537 h 1447571"/>
                <a:gd name="connsiteX24467" fmla="*/ 1116243 w 2566912"/>
                <a:gd name="connsiteY24467" fmla="*/ 794537 h 1447571"/>
                <a:gd name="connsiteX24468" fmla="*/ 1124149 w 2566912"/>
                <a:gd name="connsiteY24468" fmla="*/ 791775 h 1447571"/>
                <a:gd name="connsiteX24469" fmla="*/ 1127958 w 2566912"/>
                <a:gd name="connsiteY24469" fmla="*/ 790822 h 1447571"/>
                <a:gd name="connsiteX24470" fmla="*/ 1131102 w 2566912"/>
                <a:gd name="connsiteY24470" fmla="*/ 791870 h 1447571"/>
                <a:gd name="connsiteX24471" fmla="*/ 1132816 w 2566912"/>
                <a:gd name="connsiteY24471" fmla="*/ 794347 h 1447571"/>
                <a:gd name="connsiteX24472" fmla="*/ 1136436 w 2566912"/>
                <a:gd name="connsiteY24472" fmla="*/ 795204 h 1447571"/>
                <a:gd name="connsiteX24473" fmla="*/ 1139008 w 2566912"/>
                <a:gd name="connsiteY24473" fmla="*/ 796442 h 1447571"/>
                <a:gd name="connsiteX24474" fmla="*/ 1139865 w 2566912"/>
                <a:gd name="connsiteY24474" fmla="*/ 797966 h 1447571"/>
                <a:gd name="connsiteX24475" fmla="*/ 1141674 w 2566912"/>
                <a:gd name="connsiteY24475" fmla="*/ 801395 h 1447571"/>
                <a:gd name="connsiteX24476" fmla="*/ 1142532 w 2566912"/>
                <a:gd name="connsiteY24476" fmla="*/ 802157 h 1447571"/>
                <a:gd name="connsiteX24477" fmla="*/ 1143770 w 2566912"/>
                <a:gd name="connsiteY24477" fmla="*/ 803300 h 1447571"/>
                <a:gd name="connsiteX24478" fmla="*/ 1144151 w 2566912"/>
                <a:gd name="connsiteY24478" fmla="*/ 803967 h 1447571"/>
                <a:gd name="connsiteX24479" fmla="*/ 1145675 w 2566912"/>
                <a:gd name="connsiteY24479" fmla="*/ 805777 h 1447571"/>
                <a:gd name="connsiteX24480" fmla="*/ 1147675 w 2566912"/>
                <a:gd name="connsiteY24480" fmla="*/ 806062 h 1447571"/>
                <a:gd name="connsiteX24481" fmla="*/ 1148914 w 2566912"/>
                <a:gd name="connsiteY24481" fmla="*/ 805967 h 1447571"/>
                <a:gd name="connsiteX24482" fmla="*/ 1149199 w 2566912"/>
                <a:gd name="connsiteY24482" fmla="*/ 809777 h 1447571"/>
                <a:gd name="connsiteX24483" fmla="*/ 1149390 w 2566912"/>
                <a:gd name="connsiteY24483" fmla="*/ 812349 h 1447571"/>
                <a:gd name="connsiteX24484" fmla="*/ 1149294 w 2566912"/>
                <a:gd name="connsiteY24484" fmla="*/ 813016 h 1447571"/>
                <a:gd name="connsiteX24485" fmla="*/ 1149390 w 2566912"/>
                <a:gd name="connsiteY24485" fmla="*/ 816159 h 1447571"/>
                <a:gd name="connsiteX24486" fmla="*/ 1150343 w 2566912"/>
                <a:gd name="connsiteY24486" fmla="*/ 817969 h 1447571"/>
                <a:gd name="connsiteX24487" fmla="*/ 1151390 w 2566912"/>
                <a:gd name="connsiteY24487" fmla="*/ 819874 h 1447571"/>
                <a:gd name="connsiteX24488" fmla="*/ 1152724 w 2566912"/>
                <a:gd name="connsiteY24488" fmla="*/ 821683 h 1447571"/>
                <a:gd name="connsiteX24489" fmla="*/ 1154438 w 2566912"/>
                <a:gd name="connsiteY24489" fmla="*/ 823970 h 1447571"/>
                <a:gd name="connsiteX24490" fmla="*/ 1153867 w 2566912"/>
                <a:gd name="connsiteY24490" fmla="*/ 827779 h 1447571"/>
                <a:gd name="connsiteX24491" fmla="*/ 1148247 w 2566912"/>
                <a:gd name="connsiteY24491" fmla="*/ 828446 h 1447571"/>
                <a:gd name="connsiteX24492" fmla="*/ 1145009 w 2566912"/>
                <a:gd name="connsiteY24492" fmla="*/ 827494 h 1447571"/>
                <a:gd name="connsiteX24493" fmla="*/ 1143199 w 2566912"/>
                <a:gd name="connsiteY24493" fmla="*/ 825779 h 1447571"/>
                <a:gd name="connsiteX24494" fmla="*/ 1141389 w 2566912"/>
                <a:gd name="connsiteY24494" fmla="*/ 824160 h 1447571"/>
                <a:gd name="connsiteX24495" fmla="*/ 1137960 w 2566912"/>
                <a:gd name="connsiteY24495" fmla="*/ 823493 h 1447571"/>
                <a:gd name="connsiteX24496" fmla="*/ 1133007 w 2566912"/>
                <a:gd name="connsiteY24496" fmla="*/ 823493 h 1447571"/>
                <a:gd name="connsiteX24497" fmla="*/ 1131578 w 2566912"/>
                <a:gd name="connsiteY24497" fmla="*/ 823493 h 1447571"/>
                <a:gd name="connsiteX24498" fmla="*/ 1128149 w 2566912"/>
                <a:gd name="connsiteY24498" fmla="*/ 823493 h 1447571"/>
                <a:gd name="connsiteX24499" fmla="*/ 1127292 w 2566912"/>
                <a:gd name="connsiteY24499" fmla="*/ 823303 h 1447571"/>
                <a:gd name="connsiteX24500" fmla="*/ 1124149 w 2566912"/>
                <a:gd name="connsiteY24500" fmla="*/ 823017 h 1447571"/>
                <a:gd name="connsiteX24501" fmla="*/ 1120529 w 2566912"/>
                <a:gd name="connsiteY24501" fmla="*/ 824350 h 1447571"/>
                <a:gd name="connsiteX24502" fmla="*/ 1118815 w 2566912"/>
                <a:gd name="connsiteY24502" fmla="*/ 825017 h 1447571"/>
                <a:gd name="connsiteX24503" fmla="*/ 1114624 w 2566912"/>
                <a:gd name="connsiteY24503" fmla="*/ 825684 h 1447571"/>
                <a:gd name="connsiteX24504" fmla="*/ 1122720 w 2566912"/>
                <a:gd name="connsiteY24504" fmla="*/ 835495 h 1447571"/>
                <a:gd name="connsiteX24505" fmla="*/ 1121958 w 2566912"/>
                <a:gd name="connsiteY24505" fmla="*/ 832637 h 1447571"/>
                <a:gd name="connsiteX24506" fmla="*/ 1121672 w 2566912"/>
                <a:gd name="connsiteY24506" fmla="*/ 831399 h 1447571"/>
                <a:gd name="connsiteX24507" fmla="*/ 1119862 w 2566912"/>
                <a:gd name="connsiteY24507" fmla="*/ 829494 h 1447571"/>
                <a:gd name="connsiteX24508" fmla="*/ 1117290 w 2566912"/>
                <a:gd name="connsiteY24508" fmla="*/ 829113 h 1447571"/>
                <a:gd name="connsiteX24509" fmla="*/ 1118053 w 2566912"/>
                <a:gd name="connsiteY24509" fmla="*/ 827970 h 1447571"/>
                <a:gd name="connsiteX24510" fmla="*/ 1118243 w 2566912"/>
                <a:gd name="connsiteY24510" fmla="*/ 827779 h 1447571"/>
                <a:gd name="connsiteX24511" fmla="*/ 1118338 w 2566912"/>
                <a:gd name="connsiteY24511" fmla="*/ 826922 h 1447571"/>
                <a:gd name="connsiteX24512" fmla="*/ 1116624 w 2566912"/>
                <a:gd name="connsiteY24512" fmla="*/ 826065 h 1447571"/>
                <a:gd name="connsiteX24513" fmla="*/ 1119100 w 2566912"/>
                <a:gd name="connsiteY24513" fmla="*/ 825589 h 1447571"/>
                <a:gd name="connsiteX24514" fmla="*/ 1121101 w 2566912"/>
                <a:gd name="connsiteY24514" fmla="*/ 824827 h 1447571"/>
                <a:gd name="connsiteX24515" fmla="*/ 1124530 w 2566912"/>
                <a:gd name="connsiteY24515" fmla="*/ 823588 h 1447571"/>
                <a:gd name="connsiteX24516" fmla="*/ 1127196 w 2566912"/>
                <a:gd name="connsiteY24516" fmla="*/ 823874 h 1447571"/>
                <a:gd name="connsiteX24517" fmla="*/ 1128149 w 2566912"/>
                <a:gd name="connsiteY24517" fmla="*/ 824160 h 1447571"/>
                <a:gd name="connsiteX24518" fmla="*/ 1131769 w 2566912"/>
                <a:gd name="connsiteY24518" fmla="*/ 824160 h 1447571"/>
                <a:gd name="connsiteX24519" fmla="*/ 1133197 w 2566912"/>
                <a:gd name="connsiteY24519" fmla="*/ 824160 h 1447571"/>
                <a:gd name="connsiteX24520" fmla="*/ 1135388 w 2566912"/>
                <a:gd name="connsiteY24520" fmla="*/ 824160 h 1447571"/>
                <a:gd name="connsiteX24521" fmla="*/ 1134721 w 2566912"/>
                <a:gd name="connsiteY24521" fmla="*/ 824827 h 1447571"/>
                <a:gd name="connsiteX24522" fmla="*/ 1134435 w 2566912"/>
                <a:gd name="connsiteY24522" fmla="*/ 825112 h 1447571"/>
                <a:gd name="connsiteX24523" fmla="*/ 1133483 w 2566912"/>
                <a:gd name="connsiteY24523" fmla="*/ 826827 h 1447571"/>
                <a:gd name="connsiteX24524" fmla="*/ 1132436 w 2566912"/>
                <a:gd name="connsiteY24524" fmla="*/ 829970 h 1447571"/>
                <a:gd name="connsiteX24525" fmla="*/ 1129483 w 2566912"/>
                <a:gd name="connsiteY24525" fmla="*/ 830923 h 1447571"/>
                <a:gd name="connsiteX24526" fmla="*/ 1128530 w 2566912"/>
                <a:gd name="connsiteY24526" fmla="*/ 831113 h 1447571"/>
                <a:gd name="connsiteX24527" fmla="*/ 1125006 w 2566912"/>
                <a:gd name="connsiteY24527" fmla="*/ 832923 h 1447571"/>
                <a:gd name="connsiteX24528" fmla="*/ 1123101 w 2566912"/>
                <a:gd name="connsiteY24528" fmla="*/ 835876 h 1447571"/>
                <a:gd name="connsiteX24529" fmla="*/ 1122720 w 2566912"/>
                <a:gd name="connsiteY24529" fmla="*/ 835495 h 1447571"/>
                <a:gd name="connsiteX24530" fmla="*/ 1133388 w 2566912"/>
                <a:gd name="connsiteY24530" fmla="*/ 849401 h 1447571"/>
                <a:gd name="connsiteX24531" fmla="*/ 1130530 w 2566912"/>
                <a:gd name="connsiteY24531" fmla="*/ 843877 h 1447571"/>
                <a:gd name="connsiteX24532" fmla="*/ 1128435 w 2566912"/>
                <a:gd name="connsiteY24532" fmla="*/ 839781 h 1447571"/>
                <a:gd name="connsiteX24533" fmla="*/ 1125577 w 2566912"/>
                <a:gd name="connsiteY24533" fmla="*/ 837971 h 1447571"/>
                <a:gd name="connsiteX24534" fmla="*/ 1124434 w 2566912"/>
                <a:gd name="connsiteY24534" fmla="*/ 837400 h 1447571"/>
                <a:gd name="connsiteX24535" fmla="*/ 1123482 w 2566912"/>
                <a:gd name="connsiteY24535" fmla="*/ 836638 h 1447571"/>
                <a:gd name="connsiteX24536" fmla="*/ 1125577 w 2566912"/>
                <a:gd name="connsiteY24536" fmla="*/ 833399 h 1447571"/>
                <a:gd name="connsiteX24537" fmla="*/ 1128625 w 2566912"/>
                <a:gd name="connsiteY24537" fmla="*/ 831875 h 1447571"/>
                <a:gd name="connsiteX24538" fmla="*/ 1129483 w 2566912"/>
                <a:gd name="connsiteY24538" fmla="*/ 831685 h 1447571"/>
                <a:gd name="connsiteX24539" fmla="*/ 1132626 w 2566912"/>
                <a:gd name="connsiteY24539" fmla="*/ 830732 h 1447571"/>
                <a:gd name="connsiteX24540" fmla="*/ 1134150 w 2566912"/>
                <a:gd name="connsiteY24540" fmla="*/ 826827 h 1447571"/>
                <a:gd name="connsiteX24541" fmla="*/ 1134817 w 2566912"/>
                <a:gd name="connsiteY24541" fmla="*/ 825684 h 1447571"/>
                <a:gd name="connsiteX24542" fmla="*/ 1135198 w 2566912"/>
                <a:gd name="connsiteY24542" fmla="*/ 825398 h 1447571"/>
                <a:gd name="connsiteX24543" fmla="*/ 1136436 w 2566912"/>
                <a:gd name="connsiteY24543" fmla="*/ 824160 h 1447571"/>
                <a:gd name="connsiteX24544" fmla="*/ 1137960 w 2566912"/>
                <a:gd name="connsiteY24544" fmla="*/ 824160 h 1447571"/>
                <a:gd name="connsiteX24545" fmla="*/ 1141103 w 2566912"/>
                <a:gd name="connsiteY24545" fmla="*/ 824827 h 1447571"/>
                <a:gd name="connsiteX24546" fmla="*/ 1142532 w 2566912"/>
                <a:gd name="connsiteY24546" fmla="*/ 826160 h 1447571"/>
                <a:gd name="connsiteX24547" fmla="*/ 1144437 w 2566912"/>
                <a:gd name="connsiteY24547" fmla="*/ 827970 h 1447571"/>
                <a:gd name="connsiteX24548" fmla="*/ 1148151 w 2566912"/>
                <a:gd name="connsiteY24548" fmla="*/ 829018 h 1447571"/>
                <a:gd name="connsiteX24549" fmla="*/ 1154057 w 2566912"/>
                <a:gd name="connsiteY24549" fmla="*/ 828351 h 1447571"/>
                <a:gd name="connsiteX24550" fmla="*/ 1156915 w 2566912"/>
                <a:gd name="connsiteY24550" fmla="*/ 829970 h 1447571"/>
                <a:gd name="connsiteX24551" fmla="*/ 1161011 w 2566912"/>
                <a:gd name="connsiteY24551" fmla="*/ 829875 h 1447571"/>
                <a:gd name="connsiteX24552" fmla="*/ 1162344 w 2566912"/>
                <a:gd name="connsiteY24552" fmla="*/ 829780 h 1447571"/>
                <a:gd name="connsiteX24553" fmla="*/ 1167011 w 2566912"/>
                <a:gd name="connsiteY24553" fmla="*/ 828541 h 1447571"/>
                <a:gd name="connsiteX24554" fmla="*/ 1168059 w 2566912"/>
                <a:gd name="connsiteY24554" fmla="*/ 827494 h 1447571"/>
                <a:gd name="connsiteX24555" fmla="*/ 1169297 w 2566912"/>
                <a:gd name="connsiteY24555" fmla="*/ 826541 h 1447571"/>
                <a:gd name="connsiteX24556" fmla="*/ 1170630 w 2566912"/>
                <a:gd name="connsiteY24556" fmla="*/ 826446 h 1447571"/>
                <a:gd name="connsiteX24557" fmla="*/ 1173584 w 2566912"/>
                <a:gd name="connsiteY24557" fmla="*/ 826541 h 1447571"/>
                <a:gd name="connsiteX24558" fmla="*/ 1173678 w 2566912"/>
                <a:gd name="connsiteY24558" fmla="*/ 827684 h 1447571"/>
                <a:gd name="connsiteX24559" fmla="*/ 1173964 w 2566912"/>
                <a:gd name="connsiteY24559" fmla="*/ 829875 h 1447571"/>
                <a:gd name="connsiteX24560" fmla="*/ 1175203 w 2566912"/>
                <a:gd name="connsiteY24560" fmla="*/ 832828 h 1447571"/>
                <a:gd name="connsiteX24561" fmla="*/ 1175965 w 2566912"/>
                <a:gd name="connsiteY24561" fmla="*/ 834733 h 1447571"/>
                <a:gd name="connsiteX24562" fmla="*/ 1175298 w 2566912"/>
                <a:gd name="connsiteY24562" fmla="*/ 835209 h 1447571"/>
                <a:gd name="connsiteX24563" fmla="*/ 1172917 w 2566912"/>
                <a:gd name="connsiteY24563" fmla="*/ 836924 h 1447571"/>
                <a:gd name="connsiteX24564" fmla="*/ 1171583 w 2566912"/>
                <a:gd name="connsiteY24564" fmla="*/ 837971 h 1447571"/>
                <a:gd name="connsiteX24565" fmla="*/ 1169869 w 2566912"/>
                <a:gd name="connsiteY24565" fmla="*/ 839591 h 1447571"/>
                <a:gd name="connsiteX24566" fmla="*/ 1168249 w 2566912"/>
                <a:gd name="connsiteY24566" fmla="*/ 841115 h 1447571"/>
                <a:gd name="connsiteX24567" fmla="*/ 1162344 w 2566912"/>
                <a:gd name="connsiteY24567" fmla="*/ 843305 h 1447571"/>
                <a:gd name="connsiteX24568" fmla="*/ 1157962 w 2566912"/>
                <a:gd name="connsiteY24568" fmla="*/ 848925 h 1447571"/>
                <a:gd name="connsiteX24569" fmla="*/ 1155867 w 2566912"/>
                <a:gd name="connsiteY24569" fmla="*/ 846829 h 1447571"/>
                <a:gd name="connsiteX24570" fmla="*/ 1152724 w 2566912"/>
                <a:gd name="connsiteY24570" fmla="*/ 844734 h 1447571"/>
                <a:gd name="connsiteX24571" fmla="*/ 1146532 w 2566912"/>
                <a:gd name="connsiteY24571" fmla="*/ 845782 h 1447571"/>
                <a:gd name="connsiteX24572" fmla="*/ 1143294 w 2566912"/>
                <a:gd name="connsiteY24572" fmla="*/ 847211 h 1447571"/>
                <a:gd name="connsiteX24573" fmla="*/ 1142722 w 2566912"/>
                <a:gd name="connsiteY24573" fmla="*/ 847496 h 1447571"/>
                <a:gd name="connsiteX24574" fmla="*/ 1138817 w 2566912"/>
                <a:gd name="connsiteY24574" fmla="*/ 851497 h 1447571"/>
                <a:gd name="connsiteX24575" fmla="*/ 1135864 w 2566912"/>
                <a:gd name="connsiteY24575" fmla="*/ 853021 h 1447571"/>
                <a:gd name="connsiteX24576" fmla="*/ 1133388 w 2566912"/>
                <a:gd name="connsiteY24576" fmla="*/ 849401 h 1447571"/>
                <a:gd name="connsiteX24577" fmla="*/ 1150628 w 2566912"/>
                <a:gd name="connsiteY24577" fmla="*/ 867403 h 1447571"/>
                <a:gd name="connsiteX24578" fmla="*/ 1145389 w 2566912"/>
                <a:gd name="connsiteY24578" fmla="*/ 866356 h 1447571"/>
                <a:gd name="connsiteX24579" fmla="*/ 1143389 w 2566912"/>
                <a:gd name="connsiteY24579" fmla="*/ 866261 h 1447571"/>
                <a:gd name="connsiteX24580" fmla="*/ 1141389 w 2566912"/>
                <a:gd name="connsiteY24580" fmla="*/ 863022 h 1447571"/>
                <a:gd name="connsiteX24581" fmla="*/ 1141103 w 2566912"/>
                <a:gd name="connsiteY24581" fmla="*/ 862450 h 1447571"/>
                <a:gd name="connsiteX24582" fmla="*/ 1136245 w 2566912"/>
                <a:gd name="connsiteY24582" fmla="*/ 853973 h 1447571"/>
                <a:gd name="connsiteX24583" fmla="*/ 1139484 w 2566912"/>
                <a:gd name="connsiteY24583" fmla="*/ 852163 h 1447571"/>
                <a:gd name="connsiteX24584" fmla="*/ 1143008 w 2566912"/>
                <a:gd name="connsiteY24584" fmla="*/ 848353 h 1447571"/>
                <a:gd name="connsiteX24585" fmla="*/ 1143580 w 2566912"/>
                <a:gd name="connsiteY24585" fmla="*/ 848068 h 1447571"/>
                <a:gd name="connsiteX24586" fmla="*/ 1146723 w 2566912"/>
                <a:gd name="connsiteY24586" fmla="*/ 846639 h 1447571"/>
                <a:gd name="connsiteX24587" fmla="*/ 1152247 w 2566912"/>
                <a:gd name="connsiteY24587" fmla="*/ 845591 h 1447571"/>
                <a:gd name="connsiteX24588" fmla="*/ 1155105 w 2566912"/>
                <a:gd name="connsiteY24588" fmla="*/ 847496 h 1447571"/>
                <a:gd name="connsiteX24589" fmla="*/ 1157962 w 2566912"/>
                <a:gd name="connsiteY24589" fmla="*/ 850544 h 1447571"/>
                <a:gd name="connsiteX24590" fmla="*/ 1157962 w 2566912"/>
                <a:gd name="connsiteY24590" fmla="*/ 852449 h 1447571"/>
                <a:gd name="connsiteX24591" fmla="*/ 1157962 w 2566912"/>
                <a:gd name="connsiteY24591" fmla="*/ 854735 h 1447571"/>
                <a:gd name="connsiteX24592" fmla="*/ 1158343 w 2566912"/>
                <a:gd name="connsiteY24592" fmla="*/ 857688 h 1447571"/>
                <a:gd name="connsiteX24593" fmla="*/ 1158343 w 2566912"/>
                <a:gd name="connsiteY24593" fmla="*/ 857783 h 1447571"/>
                <a:gd name="connsiteX24594" fmla="*/ 1160058 w 2566912"/>
                <a:gd name="connsiteY24594" fmla="*/ 859403 h 1447571"/>
                <a:gd name="connsiteX24595" fmla="*/ 1157676 w 2566912"/>
                <a:gd name="connsiteY24595" fmla="*/ 863022 h 1447571"/>
                <a:gd name="connsiteX24596" fmla="*/ 1154248 w 2566912"/>
                <a:gd name="connsiteY24596" fmla="*/ 865879 h 1447571"/>
                <a:gd name="connsiteX24597" fmla="*/ 1151580 w 2566912"/>
                <a:gd name="connsiteY24597" fmla="*/ 869023 h 1447571"/>
                <a:gd name="connsiteX24598" fmla="*/ 1150628 w 2566912"/>
                <a:gd name="connsiteY24598" fmla="*/ 867403 h 1447571"/>
                <a:gd name="connsiteX24599" fmla="*/ 1180441 w 2566912"/>
                <a:gd name="connsiteY24599" fmla="*/ 886168 h 1447571"/>
                <a:gd name="connsiteX24600" fmla="*/ 1180251 w 2566912"/>
                <a:gd name="connsiteY24600" fmla="*/ 890930 h 1447571"/>
                <a:gd name="connsiteX24601" fmla="*/ 1177774 w 2566912"/>
                <a:gd name="connsiteY24601" fmla="*/ 891121 h 1447571"/>
                <a:gd name="connsiteX24602" fmla="*/ 1166630 w 2566912"/>
                <a:gd name="connsiteY24602" fmla="*/ 882262 h 1447571"/>
                <a:gd name="connsiteX24603" fmla="*/ 1161487 w 2566912"/>
                <a:gd name="connsiteY24603" fmla="*/ 877691 h 1447571"/>
                <a:gd name="connsiteX24604" fmla="*/ 1158534 w 2566912"/>
                <a:gd name="connsiteY24604" fmla="*/ 875500 h 1447571"/>
                <a:gd name="connsiteX24605" fmla="*/ 1157010 w 2566912"/>
                <a:gd name="connsiteY24605" fmla="*/ 872071 h 1447571"/>
                <a:gd name="connsiteX24606" fmla="*/ 1153295 w 2566912"/>
                <a:gd name="connsiteY24606" fmla="*/ 870166 h 1447571"/>
                <a:gd name="connsiteX24607" fmla="*/ 1152247 w 2566912"/>
                <a:gd name="connsiteY24607" fmla="*/ 869880 h 1447571"/>
                <a:gd name="connsiteX24608" fmla="*/ 1154914 w 2566912"/>
                <a:gd name="connsiteY24608" fmla="*/ 866737 h 1447571"/>
                <a:gd name="connsiteX24609" fmla="*/ 1158153 w 2566912"/>
                <a:gd name="connsiteY24609" fmla="*/ 864070 h 1447571"/>
                <a:gd name="connsiteX24610" fmla="*/ 1161011 w 2566912"/>
                <a:gd name="connsiteY24610" fmla="*/ 859879 h 1447571"/>
                <a:gd name="connsiteX24611" fmla="*/ 1162534 w 2566912"/>
                <a:gd name="connsiteY24611" fmla="*/ 858736 h 1447571"/>
                <a:gd name="connsiteX24612" fmla="*/ 1164535 w 2566912"/>
                <a:gd name="connsiteY24612" fmla="*/ 858069 h 1447571"/>
                <a:gd name="connsiteX24613" fmla="*/ 1167011 w 2566912"/>
                <a:gd name="connsiteY24613" fmla="*/ 859879 h 1447571"/>
                <a:gd name="connsiteX24614" fmla="*/ 1168440 w 2566912"/>
                <a:gd name="connsiteY24614" fmla="*/ 865022 h 1447571"/>
                <a:gd name="connsiteX24615" fmla="*/ 1169202 w 2566912"/>
                <a:gd name="connsiteY24615" fmla="*/ 865022 h 1447571"/>
                <a:gd name="connsiteX24616" fmla="*/ 1174440 w 2566912"/>
                <a:gd name="connsiteY24616" fmla="*/ 864737 h 1447571"/>
                <a:gd name="connsiteX24617" fmla="*/ 1174345 w 2566912"/>
                <a:gd name="connsiteY24617" fmla="*/ 865784 h 1447571"/>
                <a:gd name="connsiteX24618" fmla="*/ 1174250 w 2566912"/>
                <a:gd name="connsiteY24618" fmla="*/ 872071 h 1447571"/>
                <a:gd name="connsiteX24619" fmla="*/ 1179012 w 2566912"/>
                <a:gd name="connsiteY24619" fmla="*/ 876833 h 1447571"/>
                <a:gd name="connsiteX24620" fmla="*/ 1181584 w 2566912"/>
                <a:gd name="connsiteY24620" fmla="*/ 882358 h 1447571"/>
                <a:gd name="connsiteX24621" fmla="*/ 1181108 w 2566912"/>
                <a:gd name="connsiteY24621" fmla="*/ 884358 h 1447571"/>
                <a:gd name="connsiteX24622" fmla="*/ 1180441 w 2566912"/>
                <a:gd name="connsiteY24622" fmla="*/ 886168 h 1447571"/>
                <a:gd name="connsiteX24623" fmla="*/ 1217779 w 2566912"/>
                <a:gd name="connsiteY24623" fmla="*/ 882834 h 1447571"/>
                <a:gd name="connsiteX24624" fmla="*/ 1206921 w 2566912"/>
                <a:gd name="connsiteY24624" fmla="*/ 882739 h 1447571"/>
                <a:gd name="connsiteX24625" fmla="*/ 1197586 w 2566912"/>
                <a:gd name="connsiteY24625" fmla="*/ 885120 h 1447571"/>
                <a:gd name="connsiteX24626" fmla="*/ 1184252 w 2566912"/>
                <a:gd name="connsiteY24626" fmla="*/ 889883 h 1447571"/>
                <a:gd name="connsiteX24627" fmla="*/ 1181299 w 2566912"/>
                <a:gd name="connsiteY24627" fmla="*/ 890740 h 1447571"/>
                <a:gd name="connsiteX24628" fmla="*/ 1181489 w 2566912"/>
                <a:gd name="connsiteY24628" fmla="*/ 886263 h 1447571"/>
                <a:gd name="connsiteX24629" fmla="*/ 1181965 w 2566912"/>
                <a:gd name="connsiteY24629" fmla="*/ 884549 h 1447571"/>
                <a:gd name="connsiteX24630" fmla="*/ 1182442 w 2566912"/>
                <a:gd name="connsiteY24630" fmla="*/ 882358 h 1447571"/>
                <a:gd name="connsiteX24631" fmla="*/ 1179774 w 2566912"/>
                <a:gd name="connsiteY24631" fmla="*/ 876357 h 1447571"/>
                <a:gd name="connsiteX24632" fmla="*/ 1179679 w 2566912"/>
                <a:gd name="connsiteY24632" fmla="*/ 876262 h 1447571"/>
                <a:gd name="connsiteX24633" fmla="*/ 1175012 w 2566912"/>
                <a:gd name="connsiteY24633" fmla="*/ 871595 h 1447571"/>
                <a:gd name="connsiteX24634" fmla="*/ 1175203 w 2566912"/>
                <a:gd name="connsiteY24634" fmla="*/ 865784 h 1447571"/>
                <a:gd name="connsiteX24635" fmla="*/ 1175393 w 2566912"/>
                <a:gd name="connsiteY24635" fmla="*/ 864546 h 1447571"/>
                <a:gd name="connsiteX24636" fmla="*/ 1176441 w 2566912"/>
                <a:gd name="connsiteY24636" fmla="*/ 862070 h 1447571"/>
                <a:gd name="connsiteX24637" fmla="*/ 1176631 w 2566912"/>
                <a:gd name="connsiteY24637" fmla="*/ 861784 h 1447571"/>
                <a:gd name="connsiteX24638" fmla="*/ 1177298 w 2566912"/>
                <a:gd name="connsiteY24638" fmla="*/ 860736 h 1447571"/>
                <a:gd name="connsiteX24639" fmla="*/ 1180822 w 2566912"/>
                <a:gd name="connsiteY24639" fmla="*/ 854735 h 1447571"/>
                <a:gd name="connsiteX24640" fmla="*/ 1181013 w 2566912"/>
                <a:gd name="connsiteY24640" fmla="*/ 849116 h 1447571"/>
                <a:gd name="connsiteX24641" fmla="*/ 1181013 w 2566912"/>
                <a:gd name="connsiteY24641" fmla="*/ 849020 h 1447571"/>
                <a:gd name="connsiteX24642" fmla="*/ 1180822 w 2566912"/>
                <a:gd name="connsiteY24642" fmla="*/ 847687 h 1447571"/>
                <a:gd name="connsiteX24643" fmla="*/ 1180441 w 2566912"/>
                <a:gd name="connsiteY24643" fmla="*/ 844448 h 1447571"/>
                <a:gd name="connsiteX24644" fmla="*/ 1180155 w 2566912"/>
                <a:gd name="connsiteY24644" fmla="*/ 842734 h 1447571"/>
                <a:gd name="connsiteX24645" fmla="*/ 1185585 w 2566912"/>
                <a:gd name="connsiteY24645" fmla="*/ 841781 h 1447571"/>
                <a:gd name="connsiteX24646" fmla="*/ 1187490 w 2566912"/>
                <a:gd name="connsiteY24646" fmla="*/ 841876 h 1447571"/>
                <a:gd name="connsiteX24647" fmla="*/ 1191776 w 2566912"/>
                <a:gd name="connsiteY24647" fmla="*/ 841972 h 1447571"/>
                <a:gd name="connsiteX24648" fmla="*/ 1193395 w 2566912"/>
                <a:gd name="connsiteY24648" fmla="*/ 842638 h 1447571"/>
                <a:gd name="connsiteX24649" fmla="*/ 1195110 w 2566912"/>
                <a:gd name="connsiteY24649" fmla="*/ 843305 h 1447571"/>
                <a:gd name="connsiteX24650" fmla="*/ 1198920 w 2566912"/>
                <a:gd name="connsiteY24650" fmla="*/ 842829 h 1447571"/>
                <a:gd name="connsiteX24651" fmla="*/ 1199682 w 2566912"/>
                <a:gd name="connsiteY24651" fmla="*/ 842638 h 1447571"/>
                <a:gd name="connsiteX24652" fmla="*/ 1203587 w 2566912"/>
                <a:gd name="connsiteY24652" fmla="*/ 841972 h 1447571"/>
                <a:gd name="connsiteX24653" fmla="*/ 1203873 w 2566912"/>
                <a:gd name="connsiteY24653" fmla="*/ 842829 h 1447571"/>
                <a:gd name="connsiteX24654" fmla="*/ 1206064 w 2566912"/>
                <a:gd name="connsiteY24654" fmla="*/ 846449 h 1447571"/>
                <a:gd name="connsiteX24655" fmla="*/ 1208254 w 2566912"/>
                <a:gd name="connsiteY24655" fmla="*/ 846639 h 1447571"/>
                <a:gd name="connsiteX24656" fmla="*/ 1211874 w 2566912"/>
                <a:gd name="connsiteY24656" fmla="*/ 846544 h 1447571"/>
                <a:gd name="connsiteX24657" fmla="*/ 1212827 w 2566912"/>
                <a:gd name="connsiteY24657" fmla="*/ 846544 h 1447571"/>
                <a:gd name="connsiteX24658" fmla="*/ 1215017 w 2566912"/>
                <a:gd name="connsiteY24658" fmla="*/ 846163 h 1447571"/>
                <a:gd name="connsiteX24659" fmla="*/ 1217874 w 2566912"/>
                <a:gd name="connsiteY24659" fmla="*/ 845687 h 1447571"/>
                <a:gd name="connsiteX24660" fmla="*/ 1220446 w 2566912"/>
                <a:gd name="connsiteY24660" fmla="*/ 845401 h 1447571"/>
                <a:gd name="connsiteX24661" fmla="*/ 1220446 w 2566912"/>
                <a:gd name="connsiteY24661" fmla="*/ 846449 h 1447571"/>
                <a:gd name="connsiteX24662" fmla="*/ 1221303 w 2566912"/>
                <a:gd name="connsiteY24662" fmla="*/ 850258 h 1447571"/>
                <a:gd name="connsiteX24663" fmla="*/ 1222161 w 2566912"/>
                <a:gd name="connsiteY24663" fmla="*/ 855497 h 1447571"/>
                <a:gd name="connsiteX24664" fmla="*/ 1221209 w 2566912"/>
                <a:gd name="connsiteY24664" fmla="*/ 858164 h 1447571"/>
                <a:gd name="connsiteX24665" fmla="*/ 1220446 w 2566912"/>
                <a:gd name="connsiteY24665" fmla="*/ 860165 h 1447571"/>
                <a:gd name="connsiteX24666" fmla="*/ 1218637 w 2566912"/>
                <a:gd name="connsiteY24666" fmla="*/ 866070 h 1447571"/>
                <a:gd name="connsiteX24667" fmla="*/ 1217684 w 2566912"/>
                <a:gd name="connsiteY24667" fmla="*/ 869975 h 1447571"/>
                <a:gd name="connsiteX24668" fmla="*/ 1218922 w 2566912"/>
                <a:gd name="connsiteY24668" fmla="*/ 875976 h 1447571"/>
                <a:gd name="connsiteX24669" fmla="*/ 1219684 w 2566912"/>
                <a:gd name="connsiteY24669" fmla="*/ 878833 h 1447571"/>
                <a:gd name="connsiteX24670" fmla="*/ 1219875 w 2566912"/>
                <a:gd name="connsiteY24670" fmla="*/ 879691 h 1447571"/>
                <a:gd name="connsiteX24671" fmla="*/ 1220160 w 2566912"/>
                <a:gd name="connsiteY24671" fmla="*/ 883405 h 1447571"/>
                <a:gd name="connsiteX24672" fmla="*/ 1217779 w 2566912"/>
                <a:gd name="connsiteY24672" fmla="*/ 882834 h 1447571"/>
                <a:gd name="connsiteX24673" fmla="*/ 1247688 w 2566912"/>
                <a:gd name="connsiteY24673" fmla="*/ 878357 h 1447571"/>
                <a:gd name="connsiteX24674" fmla="*/ 1245307 w 2566912"/>
                <a:gd name="connsiteY24674" fmla="*/ 879215 h 1447571"/>
                <a:gd name="connsiteX24675" fmla="*/ 1240068 w 2566912"/>
                <a:gd name="connsiteY24675" fmla="*/ 881024 h 1447571"/>
                <a:gd name="connsiteX24676" fmla="*/ 1233781 w 2566912"/>
                <a:gd name="connsiteY24676" fmla="*/ 884167 h 1447571"/>
                <a:gd name="connsiteX24677" fmla="*/ 1227590 w 2566912"/>
                <a:gd name="connsiteY24677" fmla="*/ 885501 h 1447571"/>
                <a:gd name="connsiteX24678" fmla="*/ 1223208 w 2566912"/>
                <a:gd name="connsiteY24678" fmla="*/ 884263 h 1447571"/>
                <a:gd name="connsiteX24679" fmla="*/ 1220923 w 2566912"/>
                <a:gd name="connsiteY24679" fmla="*/ 883596 h 1447571"/>
                <a:gd name="connsiteX24680" fmla="*/ 1220637 w 2566912"/>
                <a:gd name="connsiteY24680" fmla="*/ 879405 h 1447571"/>
                <a:gd name="connsiteX24681" fmla="*/ 1220446 w 2566912"/>
                <a:gd name="connsiteY24681" fmla="*/ 878548 h 1447571"/>
                <a:gd name="connsiteX24682" fmla="*/ 1219684 w 2566912"/>
                <a:gd name="connsiteY24682" fmla="*/ 875690 h 1447571"/>
                <a:gd name="connsiteX24683" fmla="*/ 1218541 w 2566912"/>
                <a:gd name="connsiteY24683" fmla="*/ 869880 h 1447571"/>
                <a:gd name="connsiteX24684" fmla="*/ 1219494 w 2566912"/>
                <a:gd name="connsiteY24684" fmla="*/ 866356 h 1447571"/>
                <a:gd name="connsiteX24685" fmla="*/ 1221303 w 2566912"/>
                <a:gd name="connsiteY24685" fmla="*/ 860450 h 1447571"/>
                <a:gd name="connsiteX24686" fmla="*/ 1221970 w 2566912"/>
                <a:gd name="connsiteY24686" fmla="*/ 858641 h 1447571"/>
                <a:gd name="connsiteX24687" fmla="*/ 1223018 w 2566912"/>
                <a:gd name="connsiteY24687" fmla="*/ 855688 h 1447571"/>
                <a:gd name="connsiteX24688" fmla="*/ 1222065 w 2566912"/>
                <a:gd name="connsiteY24688" fmla="*/ 850068 h 1447571"/>
                <a:gd name="connsiteX24689" fmla="*/ 1221303 w 2566912"/>
                <a:gd name="connsiteY24689" fmla="*/ 846734 h 1447571"/>
                <a:gd name="connsiteX24690" fmla="*/ 1220923 w 2566912"/>
                <a:gd name="connsiteY24690" fmla="*/ 841781 h 1447571"/>
                <a:gd name="connsiteX24691" fmla="*/ 1221494 w 2566912"/>
                <a:gd name="connsiteY24691" fmla="*/ 838828 h 1447571"/>
                <a:gd name="connsiteX24692" fmla="*/ 1222732 w 2566912"/>
                <a:gd name="connsiteY24692" fmla="*/ 836924 h 1447571"/>
                <a:gd name="connsiteX24693" fmla="*/ 1243116 w 2566912"/>
                <a:gd name="connsiteY24693" fmla="*/ 837209 h 1447571"/>
                <a:gd name="connsiteX24694" fmla="*/ 1248069 w 2566912"/>
                <a:gd name="connsiteY24694" fmla="*/ 837209 h 1447571"/>
                <a:gd name="connsiteX24695" fmla="*/ 1248735 w 2566912"/>
                <a:gd name="connsiteY24695" fmla="*/ 837114 h 1447571"/>
                <a:gd name="connsiteX24696" fmla="*/ 1248450 w 2566912"/>
                <a:gd name="connsiteY24696" fmla="*/ 840448 h 1447571"/>
                <a:gd name="connsiteX24697" fmla="*/ 1248640 w 2566912"/>
                <a:gd name="connsiteY24697" fmla="*/ 841305 h 1447571"/>
                <a:gd name="connsiteX24698" fmla="*/ 1248926 w 2566912"/>
                <a:gd name="connsiteY24698" fmla="*/ 843020 h 1447571"/>
                <a:gd name="connsiteX24699" fmla="*/ 1248640 w 2566912"/>
                <a:gd name="connsiteY24699" fmla="*/ 847211 h 1447571"/>
                <a:gd name="connsiteX24700" fmla="*/ 1248545 w 2566912"/>
                <a:gd name="connsiteY24700" fmla="*/ 847877 h 1447571"/>
                <a:gd name="connsiteX24701" fmla="*/ 1248640 w 2566912"/>
                <a:gd name="connsiteY24701" fmla="*/ 850258 h 1447571"/>
                <a:gd name="connsiteX24702" fmla="*/ 1249593 w 2566912"/>
                <a:gd name="connsiteY24702" fmla="*/ 854545 h 1447571"/>
                <a:gd name="connsiteX24703" fmla="*/ 1249784 w 2566912"/>
                <a:gd name="connsiteY24703" fmla="*/ 859021 h 1447571"/>
                <a:gd name="connsiteX24704" fmla="*/ 1249974 w 2566912"/>
                <a:gd name="connsiteY24704" fmla="*/ 863403 h 1447571"/>
                <a:gd name="connsiteX24705" fmla="*/ 1249688 w 2566912"/>
                <a:gd name="connsiteY24705" fmla="*/ 866070 h 1447571"/>
                <a:gd name="connsiteX24706" fmla="*/ 1249498 w 2566912"/>
                <a:gd name="connsiteY24706" fmla="*/ 867975 h 1447571"/>
                <a:gd name="connsiteX24707" fmla="*/ 1249498 w 2566912"/>
                <a:gd name="connsiteY24707" fmla="*/ 868737 h 1447571"/>
                <a:gd name="connsiteX24708" fmla="*/ 1249307 w 2566912"/>
                <a:gd name="connsiteY24708" fmla="*/ 871404 h 1447571"/>
                <a:gd name="connsiteX24709" fmla="*/ 1249117 w 2566912"/>
                <a:gd name="connsiteY24709" fmla="*/ 872166 h 1447571"/>
                <a:gd name="connsiteX24710" fmla="*/ 1249021 w 2566912"/>
                <a:gd name="connsiteY24710" fmla="*/ 874547 h 1447571"/>
                <a:gd name="connsiteX24711" fmla="*/ 1250355 w 2566912"/>
                <a:gd name="connsiteY24711" fmla="*/ 877786 h 1447571"/>
                <a:gd name="connsiteX24712" fmla="*/ 1247688 w 2566912"/>
                <a:gd name="connsiteY24712" fmla="*/ 878357 h 1447571"/>
                <a:gd name="connsiteX24713" fmla="*/ 1250927 w 2566912"/>
                <a:gd name="connsiteY24713" fmla="*/ 877309 h 1447571"/>
                <a:gd name="connsiteX24714" fmla="*/ 1249498 w 2566912"/>
                <a:gd name="connsiteY24714" fmla="*/ 873880 h 1447571"/>
                <a:gd name="connsiteX24715" fmla="*/ 1249688 w 2566912"/>
                <a:gd name="connsiteY24715" fmla="*/ 872071 h 1447571"/>
                <a:gd name="connsiteX24716" fmla="*/ 1249974 w 2566912"/>
                <a:gd name="connsiteY24716" fmla="*/ 871213 h 1447571"/>
                <a:gd name="connsiteX24717" fmla="*/ 1250164 w 2566912"/>
                <a:gd name="connsiteY24717" fmla="*/ 868356 h 1447571"/>
                <a:gd name="connsiteX24718" fmla="*/ 1250164 w 2566912"/>
                <a:gd name="connsiteY24718" fmla="*/ 867594 h 1447571"/>
                <a:gd name="connsiteX24719" fmla="*/ 1250355 w 2566912"/>
                <a:gd name="connsiteY24719" fmla="*/ 865689 h 1447571"/>
                <a:gd name="connsiteX24720" fmla="*/ 1250640 w 2566912"/>
                <a:gd name="connsiteY24720" fmla="*/ 863022 h 1447571"/>
                <a:gd name="connsiteX24721" fmla="*/ 1250450 w 2566912"/>
                <a:gd name="connsiteY24721" fmla="*/ 858545 h 1447571"/>
                <a:gd name="connsiteX24722" fmla="*/ 1250260 w 2566912"/>
                <a:gd name="connsiteY24722" fmla="*/ 854164 h 1447571"/>
                <a:gd name="connsiteX24723" fmla="*/ 1249307 w 2566912"/>
                <a:gd name="connsiteY24723" fmla="*/ 849592 h 1447571"/>
                <a:gd name="connsiteX24724" fmla="*/ 1249307 w 2566912"/>
                <a:gd name="connsiteY24724" fmla="*/ 847496 h 1447571"/>
                <a:gd name="connsiteX24725" fmla="*/ 1249402 w 2566912"/>
                <a:gd name="connsiteY24725" fmla="*/ 846829 h 1447571"/>
                <a:gd name="connsiteX24726" fmla="*/ 1249688 w 2566912"/>
                <a:gd name="connsiteY24726" fmla="*/ 842638 h 1447571"/>
                <a:gd name="connsiteX24727" fmla="*/ 1249402 w 2566912"/>
                <a:gd name="connsiteY24727" fmla="*/ 840733 h 1447571"/>
                <a:gd name="connsiteX24728" fmla="*/ 1249212 w 2566912"/>
                <a:gd name="connsiteY24728" fmla="*/ 839876 h 1447571"/>
                <a:gd name="connsiteX24729" fmla="*/ 1249593 w 2566912"/>
                <a:gd name="connsiteY24729" fmla="*/ 836638 h 1447571"/>
                <a:gd name="connsiteX24730" fmla="*/ 1252450 w 2566912"/>
                <a:gd name="connsiteY24730" fmla="*/ 836162 h 1447571"/>
                <a:gd name="connsiteX24731" fmla="*/ 1253403 w 2566912"/>
                <a:gd name="connsiteY24731" fmla="*/ 838733 h 1447571"/>
                <a:gd name="connsiteX24732" fmla="*/ 1254451 w 2566912"/>
                <a:gd name="connsiteY24732" fmla="*/ 841019 h 1447571"/>
                <a:gd name="connsiteX24733" fmla="*/ 1257403 w 2566912"/>
                <a:gd name="connsiteY24733" fmla="*/ 844353 h 1447571"/>
                <a:gd name="connsiteX24734" fmla="*/ 1257308 w 2566912"/>
                <a:gd name="connsiteY24734" fmla="*/ 850544 h 1447571"/>
                <a:gd name="connsiteX24735" fmla="*/ 1256451 w 2566912"/>
                <a:gd name="connsiteY24735" fmla="*/ 855497 h 1447571"/>
                <a:gd name="connsiteX24736" fmla="*/ 1256165 w 2566912"/>
                <a:gd name="connsiteY24736" fmla="*/ 857688 h 1447571"/>
                <a:gd name="connsiteX24737" fmla="*/ 1255784 w 2566912"/>
                <a:gd name="connsiteY24737" fmla="*/ 863403 h 1447571"/>
                <a:gd name="connsiteX24738" fmla="*/ 1256355 w 2566912"/>
                <a:gd name="connsiteY24738" fmla="*/ 870547 h 1447571"/>
                <a:gd name="connsiteX24739" fmla="*/ 1255403 w 2566912"/>
                <a:gd name="connsiteY24739" fmla="*/ 875881 h 1447571"/>
                <a:gd name="connsiteX24740" fmla="*/ 1250927 w 2566912"/>
                <a:gd name="connsiteY24740" fmla="*/ 877309 h 1447571"/>
                <a:gd name="connsiteX24741" fmla="*/ 1258451 w 2566912"/>
                <a:gd name="connsiteY24741" fmla="*/ 875214 h 1447571"/>
                <a:gd name="connsiteX24742" fmla="*/ 1256261 w 2566912"/>
                <a:gd name="connsiteY24742" fmla="*/ 875786 h 1447571"/>
                <a:gd name="connsiteX24743" fmla="*/ 1257213 w 2566912"/>
                <a:gd name="connsiteY24743" fmla="*/ 870737 h 1447571"/>
                <a:gd name="connsiteX24744" fmla="*/ 1256641 w 2566912"/>
                <a:gd name="connsiteY24744" fmla="*/ 863308 h 1447571"/>
                <a:gd name="connsiteX24745" fmla="*/ 1257117 w 2566912"/>
                <a:gd name="connsiteY24745" fmla="*/ 857878 h 1447571"/>
                <a:gd name="connsiteX24746" fmla="*/ 1257403 w 2566912"/>
                <a:gd name="connsiteY24746" fmla="*/ 855688 h 1447571"/>
                <a:gd name="connsiteX24747" fmla="*/ 1258260 w 2566912"/>
                <a:gd name="connsiteY24747" fmla="*/ 850830 h 1447571"/>
                <a:gd name="connsiteX24748" fmla="*/ 1258356 w 2566912"/>
                <a:gd name="connsiteY24748" fmla="*/ 844258 h 1447571"/>
                <a:gd name="connsiteX24749" fmla="*/ 1258356 w 2566912"/>
                <a:gd name="connsiteY24749" fmla="*/ 844067 h 1447571"/>
                <a:gd name="connsiteX24750" fmla="*/ 1258260 w 2566912"/>
                <a:gd name="connsiteY24750" fmla="*/ 843972 h 1447571"/>
                <a:gd name="connsiteX24751" fmla="*/ 1255403 w 2566912"/>
                <a:gd name="connsiteY24751" fmla="*/ 840924 h 1447571"/>
                <a:gd name="connsiteX24752" fmla="*/ 1254355 w 2566912"/>
                <a:gd name="connsiteY24752" fmla="*/ 838543 h 1447571"/>
                <a:gd name="connsiteX24753" fmla="*/ 1253403 w 2566912"/>
                <a:gd name="connsiteY24753" fmla="*/ 835876 h 1447571"/>
                <a:gd name="connsiteX24754" fmla="*/ 1255308 w 2566912"/>
                <a:gd name="connsiteY24754" fmla="*/ 833209 h 1447571"/>
                <a:gd name="connsiteX24755" fmla="*/ 1265595 w 2566912"/>
                <a:gd name="connsiteY24755" fmla="*/ 832733 h 1447571"/>
                <a:gd name="connsiteX24756" fmla="*/ 1267024 w 2566912"/>
                <a:gd name="connsiteY24756" fmla="*/ 829494 h 1447571"/>
                <a:gd name="connsiteX24757" fmla="*/ 1267881 w 2566912"/>
                <a:gd name="connsiteY24757" fmla="*/ 827684 h 1447571"/>
                <a:gd name="connsiteX24758" fmla="*/ 1269690 w 2566912"/>
                <a:gd name="connsiteY24758" fmla="*/ 827303 h 1447571"/>
                <a:gd name="connsiteX24759" fmla="*/ 1275501 w 2566912"/>
                <a:gd name="connsiteY24759" fmla="*/ 828256 h 1447571"/>
                <a:gd name="connsiteX24760" fmla="*/ 1273882 w 2566912"/>
                <a:gd name="connsiteY24760" fmla="*/ 830637 h 1447571"/>
                <a:gd name="connsiteX24761" fmla="*/ 1273691 w 2566912"/>
                <a:gd name="connsiteY24761" fmla="*/ 830923 h 1447571"/>
                <a:gd name="connsiteX24762" fmla="*/ 1273882 w 2566912"/>
                <a:gd name="connsiteY24762" fmla="*/ 831113 h 1447571"/>
                <a:gd name="connsiteX24763" fmla="*/ 1276167 w 2566912"/>
                <a:gd name="connsiteY24763" fmla="*/ 834542 h 1447571"/>
                <a:gd name="connsiteX24764" fmla="*/ 1275787 w 2566912"/>
                <a:gd name="connsiteY24764" fmla="*/ 837400 h 1447571"/>
                <a:gd name="connsiteX24765" fmla="*/ 1275501 w 2566912"/>
                <a:gd name="connsiteY24765" fmla="*/ 839114 h 1447571"/>
                <a:gd name="connsiteX24766" fmla="*/ 1274453 w 2566912"/>
                <a:gd name="connsiteY24766" fmla="*/ 843591 h 1447571"/>
                <a:gd name="connsiteX24767" fmla="*/ 1273501 w 2566912"/>
                <a:gd name="connsiteY24767" fmla="*/ 844543 h 1447571"/>
                <a:gd name="connsiteX24768" fmla="*/ 1270262 w 2566912"/>
                <a:gd name="connsiteY24768" fmla="*/ 848449 h 1447571"/>
                <a:gd name="connsiteX24769" fmla="*/ 1269024 w 2566912"/>
                <a:gd name="connsiteY24769" fmla="*/ 851783 h 1447571"/>
                <a:gd name="connsiteX24770" fmla="*/ 1267119 w 2566912"/>
                <a:gd name="connsiteY24770" fmla="*/ 855212 h 1447571"/>
                <a:gd name="connsiteX24771" fmla="*/ 1266642 w 2566912"/>
                <a:gd name="connsiteY24771" fmla="*/ 857307 h 1447571"/>
                <a:gd name="connsiteX24772" fmla="*/ 1265786 w 2566912"/>
                <a:gd name="connsiteY24772" fmla="*/ 861308 h 1447571"/>
                <a:gd name="connsiteX24773" fmla="*/ 1265499 w 2566912"/>
                <a:gd name="connsiteY24773" fmla="*/ 864641 h 1447571"/>
                <a:gd name="connsiteX24774" fmla="*/ 1265214 w 2566912"/>
                <a:gd name="connsiteY24774" fmla="*/ 867499 h 1447571"/>
                <a:gd name="connsiteX24775" fmla="*/ 1263976 w 2566912"/>
                <a:gd name="connsiteY24775" fmla="*/ 874262 h 1447571"/>
                <a:gd name="connsiteX24776" fmla="*/ 1258451 w 2566912"/>
                <a:gd name="connsiteY24776" fmla="*/ 875214 h 1447571"/>
                <a:gd name="connsiteX24777" fmla="*/ 1297123 w 2566912"/>
                <a:gd name="connsiteY24777" fmla="*/ 889501 h 1447571"/>
                <a:gd name="connsiteX24778" fmla="*/ 1289883 w 2566912"/>
                <a:gd name="connsiteY24778" fmla="*/ 886930 h 1447571"/>
                <a:gd name="connsiteX24779" fmla="*/ 1288645 w 2566912"/>
                <a:gd name="connsiteY24779" fmla="*/ 883501 h 1447571"/>
                <a:gd name="connsiteX24780" fmla="*/ 1285121 w 2566912"/>
                <a:gd name="connsiteY24780" fmla="*/ 881405 h 1447571"/>
                <a:gd name="connsiteX24781" fmla="*/ 1284740 w 2566912"/>
                <a:gd name="connsiteY24781" fmla="*/ 881310 h 1447571"/>
                <a:gd name="connsiteX24782" fmla="*/ 1283787 w 2566912"/>
                <a:gd name="connsiteY24782" fmla="*/ 879310 h 1447571"/>
                <a:gd name="connsiteX24783" fmla="*/ 1283693 w 2566912"/>
                <a:gd name="connsiteY24783" fmla="*/ 878738 h 1447571"/>
                <a:gd name="connsiteX24784" fmla="*/ 1276549 w 2566912"/>
                <a:gd name="connsiteY24784" fmla="*/ 873976 h 1447571"/>
                <a:gd name="connsiteX24785" fmla="*/ 1268643 w 2566912"/>
                <a:gd name="connsiteY24785" fmla="*/ 873595 h 1447571"/>
                <a:gd name="connsiteX24786" fmla="*/ 1264737 w 2566912"/>
                <a:gd name="connsiteY24786" fmla="*/ 874166 h 1447571"/>
                <a:gd name="connsiteX24787" fmla="*/ 1265880 w 2566912"/>
                <a:gd name="connsiteY24787" fmla="*/ 867594 h 1447571"/>
                <a:gd name="connsiteX24788" fmla="*/ 1266166 w 2566912"/>
                <a:gd name="connsiteY24788" fmla="*/ 864737 h 1447571"/>
                <a:gd name="connsiteX24789" fmla="*/ 1266452 w 2566912"/>
                <a:gd name="connsiteY24789" fmla="*/ 861308 h 1447571"/>
                <a:gd name="connsiteX24790" fmla="*/ 1267214 w 2566912"/>
                <a:gd name="connsiteY24790" fmla="*/ 857497 h 1447571"/>
                <a:gd name="connsiteX24791" fmla="*/ 1267690 w 2566912"/>
                <a:gd name="connsiteY24791" fmla="*/ 855212 h 1447571"/>
                <a:gd name="connsiteX24792" fmla="*/ 1269405 w 2566912"/>
                <a:gd name="connsiteY24792" fmla="*/ 852163 h 1447571"/>
                <a:gd name="connsiteX24793" fmla="*/ 1270738 w 2566912"/>
                <a:gd name="connsiteY24793" fmla="*/ 848449 h 1447571"/>
                <a:gd name="connsiteX24794" fmla="*/ 1273691 w 2566912"/>
                <a:gd name="connsiteY24794" fmla="*/ 845115 h 1447571"/>
                <a:gd name="connsiteX24795" fmla="*/ 1274739 w 2566912"/>
                <a:gd name="connsiteY24795" fmla="*/ 844067 h 1447571"/>
                <a:gd name="connsiteX24796" fmla="*/ 1275977 w 2566912"/>
                <a:gd name="connsiteY24796" fmla="*/ 839114 h 1447571"/>
                <a:gd name="connsiteX24797" fmla="*/ 1276263 w 2566912"/>
                <a:gd name="connsiteY24797" fmla="*/ 837400 h 1447571"/>
                <a:gd name="connsiteX24798" fmla="*/ 1276644 w 2566912"/>
                <a:gd name="connsiteY24798" fmla="*/ 834542 h 1447571"/>
                <a:gd name="connsiteX24799" fmla="*/ 1274358 w 2566912"/>
                <a:gd name="connsiteY24799" fmla="*/ 830732 h 1447571"/>
                <a:gd name="connsiteX24800" fmla="*/ 1276358 w 2566912"/>
                <a:gd name="connsiteY24800" fmla="*/ 827875 h 1447571"/>
                <a:gd name="connsiteX24801" fmla="*/ 1276453 w 2566912"/>
                <a:gd name="connsiteY24801" fmla="*/ 827875 h 1447571"/>
                <a:gd name="connsiteX24802" fmla="*/ 1282454 w 2566912"/>
                <a:gd name="connsiteY24802" fmla="*/ 836352 h 1447571"/>
                <a:gd name="connsiteX24803" fmla="*/ 1281978 w 2566912"/>
                <a:gd name="connsiteY24803" fmla="*/ 843305 h 1447571"/>
                <a:gd name="connsiteX24804" fmla="*/ 1286169 w 2566912"/>
                <a:gd name="connsiteY24804" fmla="*/ 851306 h 1447571"/>
                <a:gd name="connsiteX24805" fmla="*/ 1287884 w 2566912"/>
                <a:gd name="connsiteY24805" fmla="*/ 851878 h 1447571"/>
                <a:gd name="connsiteX24806" fmla="*/ 1291789 w 2566912"/>
                <a:gd name="connsiteY24806" fmla="*/ 853592 h 1447571"/>
                <a:gd name="connsiteX24807" fmla="*/ 1299028 w 2566912"/>
                <a:gd name="connsiteY24807" fmla="*/ 861593 h 1447571"/>
                <a:gd name="connsiteX24808" fmla="*/ 1297980 w 2566912"/>
                <a:gd name="connsiteY24808" fmla="*/ 865403 h 1447571"/>
                <a:gd name="connsiteX24809" fmla="*/ 1297218 w 2566912"/>
                <a:gd name="connsiteY24809" fmla="*/ 867880 h 1447571"/>
                <a:gd name="connsiteX24810" fmla="*/ 1296742 w 2566912"/>
                <a:gd name="connsiteY24810" fmla="*/ 870833 h 1447571"/>
                <a:gd name="connsiteX24811" fmla="*/ 1295217 w 2566912"/>
                <a:gd name="connsiteY24811" fmla="*/ 881977 h 1447571"/>
                <a:gd name="connsiteX24812" fmla="*/ 1295503 w 2566912"/>
                <a:gd name="connsiteY24812" fmla="*/ 882929 h 1447571"/>
                <a:gd name="connsiteX24813" fmla="*/ 1297218 w 2566912"/>
                <a:gd name="connsiteY24813" fmla="*/ 886930 h 1447571"/>
                <a:gd name="connsiteX24814" fmla="*/ 1299885 w 2566912"/>
                <a:gd name="connsiteY24814" fmla="*/ 888454 h 1447571"/>
                <a:gd name="connsiteX24815" fmla="*/ 1297123 w 2566912"/>
                <a:gd name="connsiteY24815" fmla="*/ 889501 h 1447571"/>
                <a:gd name="connsiteX24816" fmla="*/ 1311315 w 2566912"/>
                <a:gd name="connsiteY24816" fmla="*/ 887025 h 1447571"/>
                <a:gd name="connsiteX24817" fmla="*/ 1309219 w 2566912"/>
                <a:gd name="connsiteY24817" fmla="*/ 888263 h 1447571"/>
                <a:gd name="connsiteX24818" fmla="*/ 1304838 w 2566912"/>
                <a:gd name="connsiteY24818" fmla="*/ 888168 h 1447571"/>
                <a:gd name="connsiteX24819" fmla="*/ 1301885 w 2566912"/>
                <a:gd name="connsiteY24819" fmla="*/ 888073 h 1447571"/>
                <a:gd name="connsiteX24820" fmla="*/ 1301218 w 2566912"/>
                <a:gd name="connsiteY24820" fmla="*/ 888263 h 1447571"/>
                <a:gd name="connsiteX24821" fmla="*/ 1297885 w 2566912"/>
                <a:gd name="connsiteY24821" fmla="*/ 886263 h 1447571"/>
                <a:gd name="connsiteX24822" fmla="*/ 1296551 w 2566912"/>
                <a:gd name="connsiteY24822" fmla="*/ 882739 h 1447571"/>
                <a:gd name="connsiteX24823" fmla="*/ 1296265 w 2566912"/>
                <a:gd name="connsiteY24823" fmla="*/ 881786 h 1447571"/>
                <a:gd name="connsiteX24824" fmla="*/ 1297789 w 2566912"/>
                <a:gd name="connsiteY24824" fmla="*/ 871023 h 1447571"/>
                <a:gd name="connsiteX24825" fmla="*/ 1298361 w 2566912"/>
                <a:gd name="connsiteY24825" fmla="*/ 867975 h 1447571"/>
                <a:gd name="connsiteX24826" fmla="*/ 1299028 w 2566912"/>
                <a:gd name="connsiteY24826" fmla="*/ 865689 h 1447571"/>
                <a:gd name="connsiteX24827" fmla="*/ 1300171 w 2566912"/>
                <a:gd name="connsiteY24827" fmla="*/ 861688 h 1447571"/>
                <a:gd name="connsiteX24828" fmla="*/ 1292646 w 2566912"/>
                <a:gd name="connsiteY24828" fmla="*/ 853021 h 1447571"/>
                <a:gd name="connsiteX24829" fmla="*/ 1288455 w 2566912"/>
                <a:gd name="connsiteY24829" fmla="*/ 851211 h 1447571"/>
                <a:gd name="connsiteX24830" fmla="*/ 1286931 w 2566912"/>
                <a:gd name="connsiteY24830" fmla="*/ 850735 h 1447571"/>
                <a:gd name="connsiteX24831" fmla="*/ 1283216 w 2566912"/>
                <a:gd name="connsiteY24831" fmla="*/ 843400 h 1447571"/>
                <a:gd name="connsiteX24832" fmla="*/ 1283693 w 2566912"/>
                <a:gd name="connsiteY24832" fmla="*/ 836447 h 1447571"/>
                <a:gd name="connsiteX24833" fmla="*/ 1277310 w 2566912"/>
                <a:gd name="connsiteY24833" fmla="*/ 827303 h 1447571"/>
                <a:gd name="connsiteX24834" fmla="*/ 1277120 w 2566912"/>
                <a:gd name="connsiteY24834" fmla="*/ 827208 h 1447571"/>
                <a:gd name="connsiteX24835" fmla="*/ 1281311 w 2566912"/>
                <a:gd name="connsiteY24835" fmla="*/ 821398 h 1447571"/>
                <a:gd name="connsiteX24836" fmla="*/ 1282549 w 2566912"/>
                <a:gd name="connsiteY24836" fmla="*/ 817492 h 1447571"/>
                <a:gd name="connsiteX24837" fmla="*/ 1286645 w 2566912"/>
                <a:gd name="connsiteY24837" fmla="*/ 815968 h 1447571"/>
                <a:gd name="connsiteX24838" fmla="*/ 1293979 w 2566912"/>
                <a:gd name="connsiteY24838" fmla="*/ 815778 h 1447571"/>
                <a:gd name="connsiteX24839" fmla="*/ 1298075 w 2566912"/>
                <a:gd name="connsiteY24839" fmla="*/ 816540 h 1447571"/>
                <a:gd name="connsiteX24840" fmla="*/ 1303123 w 2566912"/>
                <a:gd name="connsiteY24840" fmla="*/ 821207 h 1447571"/>
                <a:gd name="connsiteX24841" fmla="*/ 1303409 w 2566912"/>
                <a:gd name="connsiteY24841" fmla="*/ 821493 h 1447571"/>
                <a:gd name="connsiteX24842" fmla="*/ 1303695 w 2566912"/>
                <a:gd name="connsiteY24842" fmla="*/ 821303 h 1447571"/>
                <a:gd name="connsiteX24843" fmla="*/ 1307314 w 2566912"/>
                <a:gd name="connsiteY24843" fmla="*/ 819302 h 1447571"/>
                <a:gd name="connsiteX24844" fmla="*/ 1311886 w 2566912"/>
                <a:gd name="connsiteY24844" fmla="*/ 819683 h 1447571"/>
                <a:gd name="connsiteX24845" fmla="*/ 1315982 w 2566912"/>
                <a:gd name="connsiteY24845" fmla="*/ 823112 h 1447571"/>
                <a:gd name="connsiteX24846" fmla="*/ 1320173 w 2566912"/>
                <a:gd name="connsiteY24846" fmla="*/ 824350 h 1447571"/>
                <a:gd name="connsiteX24847" fmla="*/ 1324745 w 2566912"/>
                <a:gd name="connsiteY24847" fmla="*/ 823398 h 1447571"/>
                <a:gd name="connsiteX24848" fmla="*/ 1327412 w 2566912"/>
                <a:gd name="connsiteY24848" fmla="*/ 820921 h 1447571"/>
                <a:gd name="connsiteX24849" fmla="*/ 1328174 w 2566912"/>
                <a:gd name="connsiteY24849" fmla="*/ 820159 h 1447571"/>
                <a:gd name="connsiteX24850" fmla="*/ 1333889 w 2566912"/>
                <a:gd name="connsiteY24850" fmla="*/ 819588 h 1447571"/>
                <a:gd name="connsiteX24851" fmla="*/ 1335509 w 2566912"/>
                <a:gd name="connsiteY24851" fmla="*/ 820255 h 1447571"/>
                <a:gd name="connsiteX24852" fmla="*/ 1336461 w 2566912"/>
                <a:gd name="connsiteY24852" fmla="*/ 820731 h 1447571"/>
                <a:gd name="connsiteX24853" fmla="*/ 1340461 w 2566912"/>
                <a:gd name="connsiteY24853" fmla="*/ 820921 h 1447571"/>
                <a:gd name="connsiteX24854" fmla="*/ 1341699 w 2566912"/>
                <a:gd name="connsiteY24854" fmla="*/ 820921 h 1447571"/>
                <a:gd name="connsiteX24855" fmla="*/ 1348558 w 2566912"/>
                <a:gd name="connsiteY24855" fmla="*/ 817874 h 1447571"/>
                <a:gd name="connsiteX24856" fmla="*/ 1350653 w 2566912"/>
                <a:gd name="connsiteY24856" fmla="*/ 816730 h 1447571"/>
                <a:gd name="connsiteX24857" fmla="*/ 1351796 w 2566912"/>
                <a:gd name="connsiteY24857" fmla="*/ 816159 h 1447571"/>
                <a:gd name="connsiteX24858" fmla="*/ 1356558 w 2566912"/>
                <a:gd name="connsiteY24858" fmla="*/ 813968 h 1447571"/>
                <a:gd name="connsiteX24859" fmla="*/ 1357606 w 2566912"/>
                <a:gd name="connsiteY24859" fmla="*/ 813492 h 1447571"/>
                <a:gd name="connsiteX24860" fmla="*/ 1359035 w 2566912"/>
                <a:gd name="connsiteY24860" fmla="*/ 813111 h 1447571"/>
                <a:gd name="connsiteX24861" fmla="*/ 1360940 w 2566912"/>
                <a:gd name="connsiteY24861" fmla="*/ 816540 h 1447571"/>
                <a:gd name="connsiteX24862" fmla="*/ 1359607 w 2566912"/>
                <a:gd name="connsiteY24862" fmla="*/ 820826 h 1447571"/>
                <a:gd name="connsiteX24863" fmla="*/ 1359893 w 2566912"/>
                <a:gd name="connsiteY24863" fmla="*/ 824446 h 1447571"/>
                <a:gd name="connsiteX24864" fmla="*/ 1359893 w 2566912"/>
                <a:gd name="connsiteY24864" fmla="*/ 824636 h 1447571"/>
                <a:gd name="connsiteX24865" fmla="*/ 1360083 w 2566912"/>
                <a:gd name="connsiteY24865" fmla="*/ 824732 h 1447571"/>
                <a:gd name="connsiteX24866" fmla="*/ 1361512 w 2566912"/>
                <a:gd name="connsiteY24866" fmla="*/ 826446 h 1447571"/>
                <a:gd name="connsiteX24867" fmla="*/ 1361797 w 2566912"/>
                <a:gd name="connsiteY24867" fmla="*/ 827589 h 1447571"/>
                <a:gd name="connsiteX24868" fmla="*/ 1361702 w 2566912"/>
                <a:gd name="connsiteY24868" fmla="*/ 829399 h 1447571"/>
                <a:gd name="connsiteX24869" fmla="*/ 1356558 w 2566912"/>
                <a:gd name="connsiteY24869" fmla="*/ 833685 h 1447571"/>
                <a:gd name="connsiteX24870" fmla="*/ 1355320 w 2566912"/>
                <a:gd name="connsiteY24870" fmla="*/ 837876 h 1447571"/>
                <a:gd name="connsiteX24871" fmla="*/ 1354273 w 2566912"/>
                <a:gd name="connsiteY24871" fmla="*/ 841781 h 1447571"/>
                <a:gd name="connsiteX24872" fmla="*/ 1353320 w 2566912"/>
                <a:gd name="connsiteY24872" fmla="*/ 842448 h 1447571"/>
                <a:gd name="connsiteX24873" fmla="*/ 1350653 w 2566912"/>
                <a:gd name="connsiteY24873" fmla="*/ 844734 h 1447571"/>
                <a:gd name="connsiteX24874" fmla="*/ 1349891 w 2566912"/>
                <a:gd name="connsiteY24874" fmla="*/ 847115 h 1447571"/>
                <a:gd name="connsiteX24875" fmla="*/ 1348558 w 2566912"/>
                <a:gd name="connsiteY24875" fmla="*/ 850925 h 1447571"/>
                <a:gd name="connsiteX24876" fmla="*/ 1347605 w 2566912"/>
                <a:gd name="connsiteY24876" fmla="*/ 851973 h 1447571"/>
                <a:gd name="connsiteX24877" fmla="*/ 1345795 w 2566912"/>
                <a:gd name="connsiteY24877" fmla="*/ 853973 h 1447571"/>
                <a:gd name="connsiteX24878" fmla="*/ 1344938 w 2566912"/>
                <a:gd name="connsiteY24878" fmla="*/ 855116 h 1447571"/>
                <a:gd name="connsiteX24879" fmla="*/ 1341890 w 2566912"/>
                <a:gd name="connsiteY24879" fmla="*/ 859498 h 1447571"/>
                <a:gd name="connsiteX24880" fmla="*/ 1341033 w 2566912"/>
                <a:gd name="connsiteY24880" fmla="*/ 860831 h 1447571"/>
                <a:gd name="connsiteX24881" fmla="*/ 1339699 w 2566912"/>
                <a:gd name="connsiteY24881" fmla="*/ 863212 h 1447571"/>
                <a:gd name="connsiteX24882" fmla="*/ 1338271 w 2566912"/>
                <a:gd name="connsiteY24882" fmla="*/ 865594 h 1447571"/>
                <a:gd name="connsiteX24883" fmla="*/ 1336937 w 2566912"/>
                <a:gd name="connsiteY24883" fmla="*/ 867784 h 1447571"/>
                <a:gd name="connsiteX24884" fmla="*/ 1336842 w 2566912"/>
                <a:gd name="connsiteY24884" fmla="*/ 868451 h 1447571"/>
                <a:gd name="connsiteX24885" fmla="*/ 1335985 w 2566912"/>
                <a:gd name="connsiteY24885" fmla="*/ 870642 h 1447571"/>
                <a:gd name="connsiteX24886" fmla="*/ 1335223 w 2566912"/>
                <a:gd name="connsiteY24886" fmla="*/ 870737 h 1447571"/>
                <a:gd name="connsiteX24887" fmla="*/ 1331412 w 2566912"/>
                <a:gd name="connsiteY24887" fmla="*/ 869594 h 1447571"/>
                <a:gd name="connsiteX24888" fmla="*/ 1330079 w 2566912"/>
                <a:gd name="connsiteY24888" fmla="*/ 869213 h 1447571"/>
                <a:gd name="connsiteX24889" fmla="*/ 1324745 w 2566912"/>
                <a:gd name="connsiteY24889" fmla="*/ 868832 h 1447571"/>
                <a:gd name="connsiteX24890" fmla="*/ 1319887 w 2566912"/>
                <a:gd name="connsiteY24890" fmla="*/ 871309 h 1447571"/>
                <a:gd name="connsiteX24891" fmla="*/ 1317220 w 2566912"/>
                <a:gd name="connsiteY24891" fmla="*/ 875404 h 1447571"/>
                <a:gd name="connsiteX24892" fmla="*/ 1316649 w 2566912"/>
                <a:gd name="connsiteY24892" fmla="*/ 877405 h 1447571"/>
                <a:gd name="connsiteX24893" fmla="*/ 1315601 w 2566912"/>
                <a:gd name="connsiteY24893" fmla="*/ 880548 h 1447571"/>
                <a:gd name="connsiteX24894" fmla="*/ 1314934 w 2566912"/>
                <a:gd name="connsiteY24894" fmla="*/ 881215 h 1447571"/>
                <a:gd name="connsiteX24895" fmla="*/ 1313029 w 2566912"/>
                <a:gd name="connsiteY24895" fmla="*/ 883501 h 1447571"/>
                <a:gd name="connsiteX24896" fmla="*/ 1311315 w 2566912"/>
                <a:gd name="connsiteY24896" fmla="*/ 887025 h 1447571"/>
                <a:gd name="connsiteX24897" fmla="*/ 1321887 w 2566912"/>
                <a:gd name="connsiteY24897" fmla="*/ 898074 h 1447571"/>
                <a:gd name="connsiteX24898" fmla="*/ 1321602 w 2566912"/>
                <a:gd name="connsiteY24898" fmla="*/ 895978 h 1447571"/>
                <a:gd name="connsiteX24899" fmla="*/ 1321697 w 2566912"/>
                <a:gd name="connsiteY24899" fmla="*/ 895216 h 1447571"/>
                <a:gd name="connsiteX24900" fmla="*/ 1319983 w 2566912"/>
                <a:gd name="connsiteY24900" fmla="*/ 893121 h 1447571"/>
                <a:gd name="connsiteX24901" fmla="*/ 1319411 w 2566912"/>
                <a:gd name="connsiteY24901" fmla="*/ 892835 h 1447571"/>
                <a:gd name="connsiteX24902" fmla="*/ 1316839 w 2566912"/>
                <a:gd name="connsiteY24902" fmla="*/ 891692 h 1447571"/>
                <a:gd name="connsiteX24903" fmla="*/ 1314744 w 2566912"/>
                <a:gd name="connsiteY24903" fmla="*/ 890835 h 1447571"/>
                <a:gd name="connsiteX24904" fmla="*/ 1313791 w 2566912"/>
                <a:gd name="connsiteY24904" fmla="*/ 888930 h 1447571"/>
                <a:gd name="connsiteX24905" fmla="*/ 1313315 w 2566912"/>
                <a:gd name="connsiteY24905" fmla="*/ 887406 h 1447571"/>
                <a:gd name="connsiteX24906" fmla="*/ 1312458 w 2566912"/>
                <a:gd name="connsiteY24906" fmla="*/ 886930 h 1447571"/>
                <a:gd name="connsiteX24907" fmla="*/ 1313696 w 2566912"/>
                <a:gd name="connsiteY24907" fmla="*/ 883977 h 1447571"/>
                <a:gd name="connsiteX24908" fmla="*/ 1315410 w 2566912"/>
                <a:gd name="connsiteY24908" fmla="*/ 881882 h 1447571"/>
                <a:gd name="connsiteX24909" fmla="*/ 1316173 w 2566912"/>
                <a:gd name="connsiteY24909" fmla="*/ 881120 h 1447571"/>
                <a:gd name="connsiteX24910" fmla="*/ 1317411 w 2566912"/>
                <a:gd name="connsiteY24910" fmla="*/ 877595 h 1447571"/>
                <a:gd name="connsiteX24911" fmla="*/ 1317982 w 2566912"/>
                <a:gd name="connsiteY24911" fmla="*/ 875690 h 1447571"/>
                <a:gd name="connsiteX24912" fmla="*/ 1320364 w 2566912"/>
                <a:gd name="connsiteY24912" fmla="*/ 871975 h 1447571"/>
                <a:gd name="connsiteX24913" fmla="*/ 1324555 w 2566912"/>
                <a:gd name="connsiteY24913" fmla="*/ 869690 h 1447571"/>
                <a:gd name="connsiteX24914" fmla="*/ 1329698 w 2566912"/>
                <a:gd name="connsiteY24914" fmla="*/ 869975 h 1447571"/>
                <a:gd name="connsiteX24915" fmla="*/ 1331032 w 2566912"/>
                <a:gd name="connsiteY24915" fmla="*/ 870356 h 1447571"/>
                <a:gd name="connsiteX24916" fmla="*/ 1334842 w 2566912"/>
                <a:gd name="connsiteY24916" fmla="*/ 871499 h 1447571"/>
                <a:gd name="connsiteX24917" fmla="*/ 1336365 w 2566912"/>
                <a:gd name="connsiteY24917" fmla="*/ 871309 h 1447571"/>
                <a:gd name="connsiteX24918" fmla="*/ 1337699 w 2566912"/>
                <a:gd name="connsiteY24918" fmla="*/ 868451 h 1447571"/>
                <a:gd name="connsiteX24919" fmla="*/ 1337794 w 2566912"/>
                <a:gd name="connsiteY24919" fmla="*/ 867975 h 1447571"/>
                <a:gd name="connsiteX24920" fmla="*/ 1339033 w 2566912"/>
                <a:gd name="connsiteY24920" fmla="*/ 865975 h 1447571"/>
                <a:gd name="connsiteX24921" fmla="*/ 1340557 w 2566912"/>
                <a:gd name="connsiteY24921" fmla="*/ 863403 h 1447571"/>
                <a:gd name="connsiteX24922" fmla="*/ 1341890 w 2566912"/>
                <a:gd name="connsiteY24922" fmla="*/ 861117 h 1447571"/>
                <a:gd name="connsiteX24923" fmla="*/ 1342747 w 2566912"/>
                <a:gd name="connsiteY24923" fmla="*/ 859688 h 1447571"/>
                <a:gd name="connsiteX24924" fmla="*/ 1345700 w 2566912"/>
                <a:gd name="connsiteY24924" fmla="*/ 855307 h 1447571"/>
                <a:gd name="connsiteX24925" fmla="*/ 1346557 w 2566912"/>
                <a:gd name="connsiteY24925" fmla="*/ 854068 h 1447571"/>
                <a:gd name="connsiteX24926" fmla="*/ 1348272 w 2566912"/>
                <a:gd name="connsiteY24926" fmla="*/ 852163 h 1447571"/>
                <a:gd name="connsiteX24927" fmla="*/ 1349319 w 2566912"/>
                <a:gd name="connsiteY24927" fmla="*/ 851020 h 1447571"/>
                <a:gd name="connsiteX24928" fmla="*/ 1350844 w 2566912"/>
                <a:gd name="connsiteY24928" fmla="*/ 846925 h 1447571"/>
                <a:gd name="connsiteX24929" fmla="*/ 1351605 w 2566912"/>
                <a:gd name="connsiteY24929" fmla="*/ 844639 h 1447571"/>
                <a:gd name="connsiteX24930" fmla="*/ 1353987 w 2566912"/>
                <a:gd name="connsiteY24930" fmla="*/ 842638 h 1447571"/>
                <a:gd name="connsiteX24931" fmla="*/ 1355035 w 2566912"/>
                <a:gd name="connsiteY24931" fmla="*/ 841876 h 1447571"/>
                <a:gd name="connsiteX24932" fmla="*/ 1356368 w 2566912"/>
                <a:gd name="connsiteY24932" fmla="*/ 837590 h 1447571"/>
                <a:gd name="connsiteX24933" fmla="*/ 1357416 w 2566912"/>
                <a:gd name="connsiteY24933" fmla="*/ 833780 h 1447571"/>
                <a:gd name="connsiteX24934" fmla="*/ 1362274 w 2566912"/>
                <a:gd name="connsiteY24934" fmla="*/ 829684 h 1447571"/>
                <a:gd name="connsiteX24935" fmla="*/ 1362750 w 2566912"/>
                <a:gd name="connsiteY24935" fmla="*/ 826922 h 1447571"/>
                <a:gd name="connsiteX24936" fmla="*/ 1362559 w 2566912"/>
                <a:gd name="connsiteY24936" fmla="*/ 825874 h 1447571"/>
                <a:gd name="connsiteX24937" fmla="*/ 1360940 w 2566912"/>
                <a:gd name="connsiteY24937" fmla="*/ 823684 h 1447571"/>
                <a:gd name="connsiteX24938" fmla="*/ 1360654 w 2566912"/>
                <a:gd name="connsiteY24938" fmla="*/ 820350 h 1447571"/>
                <a:gd name="connsiteX24939" fmla="*/ 1361607 w 2566912"/>
                <a:gd name="connsiteY24939" fmla="*/ 817016 h 1447571"/>
                <a:gd name="connsiteX24940" fmla="*/ 1363035 w 2566912"/>
                <a:gd name="connsiteY24940" fmla="*/ 819493 h 1447571"/>
                <a:gd name="connsiteX24941" fmla="*/ 1365417 w 2566912"/>
                <a:gd name="connsiteY24941" fmla="*/ 822636 h 1447571"/>
                <a:gd name="connsiteX24942" fmla="*/ 1365988 w 2566912"/>
                <a:gd name="connsiteY24942" fmla="*/ 822922 h 1447571"/>
                <a:gd name="connsiteX24943" fmla="*/ 1369418 w 2566912"/>
                <a:gd name="connsiteY24943" fmla="*/ 825874 h 1447571"/>
                <a:gd name="connsiteX24944" fmla="*/ 1368084 w 2566912"/>
                <a:gd name="connsiteY24944" fmla="*/ 827970 h 1447571"/>
                <a:gd name="connsiteX24945" fmla="*/ 1366941 w 2566912"/>
                <a:gd name="connsiteY24945" fmla="*/ 831590 h 1447571"/>
                <a:gd name="connsiteX24946" fmla="*/ 1369512 w 2566912"/>
                <a:gd name="connsiteY24946" fmla="*/ 835685 h 1447571"/>
                <a:gd name="connsiteX24947" fmla="*/ 1367322 w 2566912"/>
                <a:gd name="connsiteY24947" fmla="*/ 843020 h 1447571"/>
                <a:gd name="connsiteX24948" fmla="*/ 1359511 w 2566912"/>
                <a:gd name="connsiteY24948" fmla="*/ 844448 h 1447571"/>
                <a:gd name="connsiteX24949" fmla="*/ 1359893 w 2566912"/>
                <a:gd name="connsiteY24949" fmla="*/ 849496 h 1447571"/>
                <a:gd name="connsiteX24950" fmla="*/ 1361416 w 2566912"/>
                <a:gd name="connsiteY24950" fmla="*/ 850163 h 1447571"/>
                <a:gd name="connsiteX24951" fmla="*/ 1367893 w 2566912"/>
                <a:gd name="connsiteY24951" fmla="*/ 853402 h 1447571"/>
                <a:gd name="connsiteX24952" fmla="*/ 1371989 w 2566912"/>
                <a:gd name="connsiteY24952" fmla="*/ 862832 h 1447571"/>
                <a:gd name="connsiteX24953" fmla="*/ 1370655 w 2566912"/>
                <a:gd name="connsiteY24953" fmla="*/ 863212 h 1447571"/>
                <a:gd name="connsiteX24954" fmla="*/ 1370084 w 2566912"/>
                <a:gd name="connsiteY24954" fmla="*/ 863593 h 1447571"/>
                <a:gd name="connsiteX24955" fmla="*/ 1368465 w 2566912"/>
                <a:gd name="connsiteY24955" fmla="*/ 865499 h 1447571"/>
                <a:gd name="connsiteX24956" fmla="*/ 1368560 w 2566912"/>
                <a:gd name="connsiteY24956" fmla="*/ 865975 h 1447571"/>
                <a:gd name="connsiteX24957" fmla="*/ 1368369 w 2566912"/>
                <a:gd name="connsiteY24957" fmla="*/ 869690 h 1447571"/>
                <a:gd name="connsiteX24958" fmla="*/ 1368274 w 2566912"/>
                <a:gd name="connsiteY24958" fmla="*/ 869785 h 1447571"/>
                <a:gd name="connsiteX24959" fmla="*/ 1364655 w 2566912"/>
                <a:gd name="connsiteY24959" fmla="*/ 873309 h 1447571"/>
                <a:gd name="connsiteX24960" fmla="*/ 1363226 w 2566912"/>
                <a:gd name="connsiteY24960" fmla="*/ 879215 h 1447571"/>
                <a:gd name="connsiteX24961" fmla="*/ 1362940 w 2566912"/>
                <a:gd name="connsiteY24961" fmla="*/ 880167 h 1447571"/>
                <a:gd name="connsiteX24962" fmla="*/ 1362845 w 2566912"/>
                <a:gd name="connsiteY24962" fmla="*/ 883024 h 1447571"/>
                <a:gd name="connsiteX24963" fmla="*/ 1364369 w 2566912"/>
                <a:gd name="connsiteY24963" fmla="*/ 883977 h 1447571"/>
                <a:gd name="connsiteX24964" fmla="*/ 1365798 w 2566912"/>
                <a:gd name="connsiteY24964" fmla="*/ 885215 h 1447571"/>
                <a:gd name="connsiteX24965" fmla="*/ 1365417 w 2566912"/>
                <a:gd name="connsiteY24965" fmla="*/ 886168 h 1447571"/>
                <a:gd name="connsiteX24966" fmla="*/ 1365227 w 2566912"/>
                <a:gd name="connsiteY24966" fmla="*/ 890263 h 1447571"/>
                <a:gd name="connsiteX24967" fmla="*/ 1366846 w 2566912"/>
                <a:gd name="connsiteY24967" fmla="*/ 891883 h 1447571"/>
                <a:gd name="connsiteX24968" fmla="*/ 1367608 w 2566912"/>
                <a:gd name="connsiteY24968" fmla="*/ 892930 h 1447571"/>
                <a:gd name="connsiteX24969" fmla="*/ 1368941 w 2566912"/>
                <a:gd name="connsiteY24969" fmla="*/ 897026 h 1447571"/>
                <a:gd name="connsiteX24970" fmla="*/ 1376656 w 2566912"/>
                <a:gd name="connsiteY24970" fmla="*/ 901312 h 1447571"/>
                <a:gd name="connsiteX24971" fmla="*/ 1375894 w 2566912"/>
                <a:gd name="connsiteY24971" fmla="*/ 902551 h 1447571"/>
                <a:gd name="connsiteX24972" fmla="*/ 1372751 w 2566912"/>
                <a:gd name="connsiteY24972" fmla="*/ 906170 h 1447571"/>
                <a:gd name="connsiteX24973" fmla="*/ 1370274 w 2566912"/>
                <a:gd name="connsiteY24973" fmla="*/ 909885 h 1447571"/>
                <a:gd name="connsiteX24974" fmla="*/ 1368465 w 2566912"/>
                <a:gd name="connsiteY24974" fmla="*/ 908647 h 1447571"/>
                <a:gd name="connsiteX24975" fmla="*/ 1363702 w 2566912"/>
                <a:gd name="connsiteY24975" fmla="*/ 907694 h 1447571"/>
                <a:gd name="connsiteX24976" fmla="*/ 1359607 w 2566912"/>
                <a:gd name="connsiteY24976" fmla="*/ 907694 h 1447571"/>
                <a:gd name="connsiteX24977" fmla="*/ 1358178 w 2566912"/>
                <a:gd name="connsiteY24977" fmla="*/ 907694 h 1447571"/>
                <a:gd name="connsiteX24978" fmla="*/ 1354749 w 2566912"/>
                <a:gd name="connsiteY24978" fmla="*/ 907313 h 1447571"/>
                <a:gd name="connsiteX24979" fmla="*/ 1351701 w 2566912"/>
                <a:gd name="connsiteY24979" fmla="*/ 907028 h 1447571"/>
                <a:gd name="connsiteX24980" fmla="*/ 1348081 w 2566912"/>
                <a:gd name="connsiteY24980" fmla="*/ 906551 h 1447571"/>
                <a:gd name="connsiteX24981" fmla="*/ 1334651 w 2566912"/>
                <a:gd name="connsiteY24981" fmla="*/ 906170 h 1447571"/>
                <a:gd name="connsiteX24982" fmla="*/ 1334556 w 2566912"/>
                <a:gd name="connsiteY24982" fmla="*/ 907028 h 1447571"/>
                <a:gd name="connsiteX24983" fmla="*/ 1322936 w 2566912"/>
                <a:gd name="connsiteY24983" fmla="*/ 906551 h 1447571"/>
                <a:gd name="connsiteX24984" fmla="*/ 1323316 w 2566912"/>
                <a:gd name="connsiteY24984" fmla="*/ 901979 h 1447571"/>
                <a:gd name="connsiteX24985" fmla="*/ 1323126 w 2566912"/>
                <a:gd name="connsiteY24985" fmla="*/ 901027 h 1447571"/>
                <a:gd name="connsiteX24986" fmla="*/ 1321887 w 2566912"/>
                <a:gd name="connsiteY24986" fmla="*/ 898074 h 1447571"/>
                <a:gd name="connsiteX24987" fmla="*/ 1318840 w 2566912"/>
                <a:gd name="connsiteY24987" fmla="*/ 914743 h 1447571"/>
                <a:gd name="connsiteX24988" fmla="*/ 1319983 w 2566912"/>
                <a:gd name="connsiteY24988" fmla="*/ 912838 h 1447571"/>
                <a:gd name="connsiteX24989" fmla="*/ 1322078 w 2566912"/>
                <a:gd name="connsiteY24989" fmla="*/ 909218 h 1447571"/>
                <a:gd name="connsiteX24990" fmla="*/ 1322459 w 2566912"/>
                <a:gd name="connsiteY24990" fmla="*/ 907504 h 1447571"/>
                <a:gd name="connsiteX24991" fmla="*/ 1334080 w 2566912"/>
                <a:gd name="connsiteY24991" fmla="*/ 907980 h 1447571"/>
                <a:gd name="connsiteX24992" fmla="*/ 1333222 w 2566912"/>
                <a:gd name="connsiteY24992" fmla="*/ 916267 h 1447571"/>
                <a:gd name="connsiteX24993" fmla="*/ 1318363 w 2566912"/>
                <a:gd name="connsiteY24993" fmla="*/ 915791 h 1447571"/>
                <a:gd name="connsiteX24994" fmla="*/ 1318840 w 2566912"/>
                <a:gd name="connsiteY24994" fmla="*/ 914743 h 1447571"/>
                <a:gd name="connsiteX24995" fmla="*/ 1322269 w 2566912"/>
                <a:gd name="connsiteY24995" fmla="*/ 951700 h 1447571"/>
                <a:gd name="connsiteX24996" fmla="*/ 1316077 w 2566912"/>
                <a:gd name="connsiteY24996" fmla="*/ 945604 h 1447571"/>
                <a:gd name="connsiteX24997" fmla="*/ 1312839 w 2566912"/>
                <a:gd name="connsiteY24997" fmla="*/ 940746 h 1447571"/>
                <a:gd name="connsiteX24998" fmla="*/ 1311601 w 2566912"/>
                <a:gd name="connsiteY24998" fmla="*/ 938841 h 1447571"/>
                <a:gd name="connsiteX24999" fmla="*/ 1311315 w 2566912"/>
                <a:gd name="connsiteY24999" fmla="*/ 936650 h 1447571"/>
                <a:gd name="connsiteX25000" fmla="*/ 1311410 w 2566912"/>
                <a:gd name="connsiteY25000" fmla="*/ 935983 h 1447571"/>
                <a:gd name="connsiteX25001" fmla="*/ 1310648 w 2566912"/>
                <a:gd name="connsiteY25001" fmla="*/ 933697 h 1447571"/>
                <a:gd name="connsiteX25002" fmla="*/ 1309981 w 2566912"/>
                <a:gd name="connsiteY25002" fmla="*/ 932174 h 1447571"/>
                <a:gd name="connsiteX25003" fmla="*/ 1309981 w 2566912"/>
                <a:gd name="connsiteY25003" fmla="*/ 931983 h 1447571"/>
                <a:gd name="connsiteX25004" fmla="*/ 1311601 w 2566912"/>
                <a:gd name="connsiteY25004" fmla="*/ 932269 h 1447571"/>
                <a:gd name="connsiteX25005" fmla="*/ 1314172 w 2566912"/>
                <a:gd name="connsiteY25005" fmla="*/ 930459 h 1447571"/>
                <a:gd name="connsiteX25006" fmla="*/ 1314363 w 2566912"/>
                <a:gd name="connsiteY25006" fmla="*/ 930173 h 1447571"/>
                <a:gd name="connsiteX25007" fmla="*/ 1315982 w 2566912"/>
                <a:gd name="connsiteY25007" fmla="*/ 925792 h 1447571"/>
                <a:gd name="connsiteX25008" fmla="*/ 1316744 w 2566912"/>
                <a:gd name="connsiteY25008" fmla="*/ 923601 h 1447571"/>
                <a:gd name="connsiteX25009" fmla="*/ 1318078 w 2566912"/>
                <a:gd name="connsiteY25009" fmla="*/ 918172 h 1447571"/>
                <a:gd name="connsiteX25010" fmla="*/ 1318363 w 2566912"/>
                <a:gd name="connsiteY25010" fmla="*/ 916838 h 1447571"/>
                <a:gd name="connsiteX25011" fmla="*/ 1334270 w 2566912"/>
                <a:gd name="connsiteY25011" fmla="*/ 917315 h 1447571"/>
                <a:gd name="connsiteX25012" fmla="*/ 1335223 w 2566912"/>
                <a:gd name="connsiteY25012" fmla="*/ 907313 h 1447571"/>
                <a:gd name="connsiteX25013" fmla="*/ 1347224 w 2566912"/>
                <a:gd name="connsiteY25013" fmla="*/ 907599 h 1447571"/>
                <a:gd name="connsiteX25014" fmla="*/ 1346748 w 2566912"/>
                <a:gd name="connsiteY25014" fmla="*/ 909695 h 1447571"/>
                <a:gd name="connsiteX25015" fmla="*/ 1346843 w 2566912"/>
                <a:gd name="connsiteY25015" fmla="*/ 913790 h 1447571"/>
                <a:gd name="connsiteX25016" fmla="*/ 1350748 w 2566912"/>
                <a:gd name="connsiteY25016" fmla="*/ 916267 h 1447571"/>
                <a:gd name="connsiteX25017" fmla="*/ 1352653 w 2566912"/>
                <a:gd name="connsiteY25017" fmla="*/ 915314 h 1447571"/>
                <a:gd name="connsiteX25018" fmla="*/ 1354368 w 2566912"/>
                <a:gd name="connsiteY25018" fmla="*/ 914266 h 1447571"/>
                <a:gd name="connsiteX25019" fmla="*/ 1355320 w 2566912"/>
                <a:gd name="connsiteY25019" fmla="*/ 914171 h 1447571"/>
                <a:gd name="connsiteX25020" fmla="*/ 1357321 w 2566912"/>
                <a:gd name="connsiteY25020" fmla="*/ 914266 h 1447571"/>
                <a:gd name="connsiteX25021" fmla="*/ 1357606 w 2566912"/>
                <a:gd name="connsiteY25021" fmla="*/ 914838 h 1447571"/>
                <a:gd name="connsiteX25022" fmla="*/ 1358654 w 2566912"/>
                <a:gd name="connsiteY25022" fmla="*/ 917791 h 1447571"/>
                <a:gd name="connsiteX25023" fmla="*/ 1357892 w 2566912"/>
                <a:gd name="connsiteY25023" fmla="*/ 918267 h 1447571"/>
                <a:gd name="connsiteX25024" fmla="*/ 1354559 w 2566912"/>
                <a:gd name="connsiteY25024" fmla="*/ 920934 h 1447571"/>
                <a:gd name="connsiteX25025" fmla="*/ 1354273 w 2566912"/>
                <a:gd name="connsiteY25025" fmla="*/ 925792 h 1447571"/>
                <a:gd name="connsiteX25026" fmla="*/ 1355415 w 2566912"/>
                <a:gd name="connsiteY25026" fmla="*/ 926458 h 1447571"/>
                <a:gd name="connsiteX25027" fmla="*/ 1357606 w 2566912"/>
                <a:gd name="connsiteY25027" fmla="*/ 928363 h 1447571"/>
                <a:gd name="connsiteX25028" fmla="*/ 1358083 w 2566912"/>
                <a:gd name="connsiteY25028" fmla="*/ 933126 h 1447571"/>
                <a:gd name="connsiteX25029" fmla="*/ 1358654 w 2566912"/>
                <a:gd name="connsiteY25029" fmla="*/ 934174 h 1447571"/>
                <a:gd name="connsiteX25030" fmla="*/ 1359130 w 2566912"/>
                <a:gd name="connsiteY25030" fmla="*/ 936269 h 1447571"/>
                <a:gd name="connsiteX25031" fmla="*/ 1357797 w 2566912"/>
                <a:gd name="connsiteY25031" fmla="*/ 939222 h 1447571"/>
                <a:gd name="connsiteX25032" fmla="*/ 1356749 w 2566912"/>
                <a:gd name="connsiteY25032" fmla="*/ 943603 h 1447571"/>
                <a:gd name="connsiteX25033" fmla="*/ 1354273 w 2566912"/>
                <a:gd name="connsiteY25033" fmla="*/ 944461 h 1447571"/>
                <a:gd name="connsiteX25034" fmla="*/ 1352939 w 2566912"/>
                <a:gd name="connsiteY25034" fmla="*/ 945223 h 1447571"/>
                <a:gd name="connsiteX25035" fmla="*/ 1351320 w 2566912"/>
                <a:gd name="connsiteY25035" fmla="*/ 946080 h 1447571"/>
                <a:gd name="connsiteX25036" fmla="*/ 1350653 w 2566912"/>
                <a:gd name="connsiteY25036" fmla="*/ 945699 h 1447571"/>
                <a:gd name="connsiteX25037" fmla="*/ 1348558 w 2566912"/>
                <a:gd name="connsiteY25037" fmla="*/ 944746 h 1447571"/>
                <a:gd name="connsiteX25038" fmla="*/ 1347605 w 2566912"/>
                <a:gd name="connsiteY25038" fmla="*/ 944651 h 1447571"/>
                <a:gd name="connsiteX25039" fmla="*/ 1346081 w 2566912"/>
                <a:gd name="connsiteY25039" fmla="*/ 943889 h 1447571"/>
                <a:gd name="connsiteX25040" fmla="*/ 1345034 w 2566912"/>
                <a:gd name="connsiteY25040" fmla="*/ 942461 h 1447571"/>
                <a:gd name="connsiteX25041" fmla="*/ 1342938 w 2566912"/>
                <a:gd name="connsiteY25041" fmla="*/ 940365 h 1447571"/>
                <a:gd name="connsiteX25042" fmla="*/ 1340271 w 2566912"/>
                <a:gd name="connsiteY25042" fmla="*/ 941889 h 1447571"/>
                <a:gd name="connsiteX25043" fmla="*/ 1340176 w 2566912"/>
                <a:gd name="connsiteY25043" fmla="*/ 942841 h 1447571"/>
                <a:gd name="connsiteX25044" fmla="*/ 1339699 w 2566912"/>
                <a:gd name="connsiteY25044" fmla="*/ 945128 h 1447571"/>
                <a:gd name="connsiteX25045" fmla="*/ 1339318 w 2566912"/>
                <a:gd name="connsiteY25045" fmla="*/ 945223 h 1447571"/>
                <a:gd name="connsiteX25046" fmla="*/ 1337413 w 2566912"/>
                <a:gd name="connsiteY25046" fmla="*/ 945128 h 1447571"/>
                <a:gd name="connsiteX25047" fmla="*/ 1336080 w 2566912"/>
                <a:gd name="connsiteY25047" fmla="*/ 945128 h 1447571"/>
                <a:gd name="connsiteX25048" fmla="*/ 1333222 w 2566912"/>
                <a:gd name="connsiteY25048" fmla="*/ 947413 h 1447571"/>
                <a:gd name="connsiteX25049" fmla="*/ 1333413 w 2566912"/>
                <a:gd name="connsiteY25049" fmla="*/ 948366 h 1447571"/>
                <a:gd name="connsiteX25050" fmla="*/ 1336842 w 2566912"/>
                <a:gd name="connsiteY25050" fmla="*/ 953033 h 1447571"/>
                <a:gd name="connsiteX25051" fmla="*/ 1335794 w 2566912"/>
                <a:gd name="connsiteY25051" fmla="*/ 955795 h 1447571"/>
                <a:gd name="connsiteX25052" fmla="*/ 1335318 w 2566912"/>
                <a:gd name="connsiteY25052" fmla="*/ 955891 h 1447571"/>
                <a:gd name="connsiteX25053" fmla="*/ 1333508 w 2566912"/>
                <a:gd name="connsiteY25053" fmla="*/ 954176 h 1447571"/>
                <a:gd name="connsiteX25054" fmla="*/ 1331889 w 2566912"/>
                <a:gd name="connsiteY25054" fmla="*/ 953033 h 1447571"/>
                <a:gd name="connsiteX25055" fmla="*/ 1327031 w 2566912"/>
                <a:gd name="connsiteY25055" fmla="*/ 955319 h 1447571"/>
                <a:gd name="connsiteX25056" fmla="*/ 1322269 w 2566912"/>
                <a:gd name="connsiteY25056" fmla="*/ 951700 h 1447571"/>
                <a:gd name="connsiteX25057" fmla="*/ 1333413 w 2566912"/>
                <a:gd name="connsiteY25057" fmla="*/ 963796 h 1447571"/>
                <a:gd name="connsiteX25058" fmla="*/ 1329698 w 2566912"/>
                <a:gd name="connsiteY25058" fmla="*/ 957510 h 1447571"/>
                <a:gd name="connsiteX25059" fmla="*/ 1327507 w 2566912"/>
                <a:gd name="connsiteY25059" fmla="*/ 955510 h 1447571"/>
                <a:gd name="connsiteX25060" fmla="*/ 1331794 w 2566912"/>
                <a:gd name="connsiteY25060" fmla="*/ 953509 h 1447571"/>
                <a:gd name="connsiteX25061" fmla="*/ 1332555 w 2566912"/>
                <a:gd name="connsiteY25061" fmla="*/ 954367 h 1447571"/>
                <a:gd name="connsiteX25062" fmla="*/ 1334746 w 2566912"/>
                <a:gd name="connsiteY25062" fmla="*/ 956367 h 1447571"/>
                <a:gd name="connsiteX25063" fmla="*/ 1335223 w 2566912"/>
                <a:gd name="connsiteY25063" fmla="*/ 956462 h 1447571"/>
                <a:gd name="connsiteX25064" fmla="*/ 1336080 w 2566912"/>
                <a:gd name="connsiteY25064" fmla="*/ 956176 h 1447571"/>
                <a:gd name="connsiteX25065" fmla="*/ 1337508 w 2566912"/>
                <a:gd name="connsiteY25065" fmla="*/ 952747 h 1447571"/>
                <a:gd name="connsiteX25066" fmla="*/ 1333889 w 2566912"/>
                <a:gd name="connsiteY25066" fmla="*/ 947604 h 1447571"/>
                <a:gd name="connsiteX25067" fmla="*/ 1333889 w 2566912"/>
                <a:gd name="connsiteY25067" fmla="*/ 947413 h 1447571"/>
                <a:gd name="connsiteX25068" fmla="*/ 1336175 w 2566912"/>
                <a:gd name="connsiteY25068" fmla="*/ 945699 h 1447571"/>
                <a:gd name="connsiteX25069" fmla="*/ 1337128 w 2566912"/>
                <a:gd name="connsiteY25069" fmla="*/ 945699 h 1447571"/>
                <a:gd name="connsiteX25070" fmla="*/ 1339223 w 2566912"/>
                <a:gd name="connsiteY25070" fmla="*/ 945890 h 1447571"/>
                <a:gd name="connsiteX25071" fmla="*/ 1340271 w 2566912"/>
                <a:gd name="connsiteY25071" fmla="*/ 945508 h 1447571"/>
                <a:gd name="connsiteX25072" fmla="*/ 1341033 w 2566912"/>
                <a:gd name="connsiteY25072" fmla="*/ 942651 h 1447571"/>
                <a:gd name="connsiteX25073" fmla="*/ 1341128 w 2566912"/>
                <a:gd name="connsiteY25073" fmla="*/ 941889 h 1447571"/>
                <a:gd name="connsiteX25074" fmla="*/ 1342842 w 2566912"/>
                <a:gd name="connsiteY25074" fmla="*/ 941032 h 1447571"/>
                <a:gd name="connsiteX25075" fmla="*/ 1344271 w 2566912"/>
                <a:gd name="connsiteY25075" fmla="*/ 942746 h 1447571"/>
                <a:gd name="connsiteX25076" fmla="*/ 1345319 w 2566912"/>
                <a:gd name="connsiteY25076" fmla="*/ 944270 h 1447571"/>
                <a:gd name="connsiteX25077" fmla="*/ 1347510 w 2566912"/>
                <a:gd name="connsiteY25077" fmla="*/ 945413 h 1447571"/>
                <a:gd name="connsiteX25078" fmla="*/ 1348367 w 2566912"/>
                <a:gd name="connsiteY25078" fmla="*/ 945508 h 1447571"/>
                <a:gd name="connsiteX25079" fmla="*/ 1349986 w 2566912"/>
                <a:gd name="connsiteY25079" fmla="*/ 946270 h 1447571"/>
                <a:gd name="connsiteX25080" fmla="*/ 1351129 w 2566912"/>
                <a:gd name="connsiteY25080" fmla="*/ 946842 h 1447571"/>
                <a:gd name="connsiteX25081" fmla="*/ 1353606 w 2566912"/>
                <a:gd name="connsiteY25081" fmla="*/ 945794 h 1447571"/>
                <a:gd name="connsiteX25082" fmla="*/ 1354749 w 2566912"/>
                <a:gd name="connsiteY25082" fmla="*/ 945128 h 1447571"/>
                <a:gd name="connsiteX25083" fmla="*/ 1357225 w 2566912"/>
                <a:gd name="connsiteY25083" fmla="*/ 944270 h 1447571"/>
                <a:gd name="connsiteX25084" fmla="*/ 1358940 w 2566912"/>
                <a:gd name="connsiteY25084" fmla="*/ 939127 h 1447571"/>
                <a:gd name="connsiteX25085" fmla="*/ 1360083 w 2566912"/>
                <a:gd name="connsiteY25085" fmla="*/ 936650 h 1447571"/>
                <a:gd name="connsiteX25086" fmla="*/ 1359702 w 2566912"/>
                <a:gd name="connsiteY25086" fmla="*/ 933697 h 1447571"/>
                <a:gd name="connsiteX25087" fmla="*/ 1359130 w 2566912"/>
                <a:gd name="connsiteY25087" fmla="*/ 932745 h 1447571"/>
                <a:gd name="connsiteX25088" fmla="*/ 1358749 w 2566912"/>
                <a:gd name="connsiteY25088" fmla="*/ 928363 h 1447571"/>
                <a:gd name="connsiteX25089" fmla="*/ 1356178 w 2566912"/>
                <a:gd name="connsiteY25089" fmla="*/ 925792 h 1447571"/>
                <a:gd name="connsiteX25090" fmla="*/ 1355130 w 2566912"/>
                <a:gd name="connsiteY25090" fmla="*/ 925220 h 1447571"/>
                <a:gd name="connsiteX25091" fmla="*/ 1355702 w 2566912"/>
                <a:gd name="connsiteY25091" fmla="*/ 921029 h 1447571"/>
                <a:gd name="connsiteX25092" fmla="*/ 1358654 w 2566912"/>
                <a:gd name="connsiteY25092" fmla="*/ 918838 h 1447571"/>
                <a:gd name="connsiteX25093" fmla="*/ 1359416 w 2566912"/>
                <a:gd name="connsiteY25093" fmla="*/ 918362 h 1447571"/>
                <a:gd name="connsiteX25094" fmla="*/ 1358749 w 2566912"/>
                <a:gd name="connsiteY25094" fmla="*/ 914362 h 1447571"/>
                <a:gd name="connsiteX25095" fmla="*/ 1358464 w 2566912"/>
                <a:gd name="connsiteY25095" fmla="*/ 913790 h 1447571"/>
                <a:gd name="connsiteX25096" fmla="*/ 1355415 w 2566912"/>
                <a:gd name="connsiteY25096" fmla="*/ 913314 h 1447571"/>
                <a:gd name="connsiteX25097" fmla="*/ 1354749 w 2566912"/>
                <a:gd name="connsiteY25097" fmla="*/ 913409 h 1447571"/>
                <a:gd name="connsiteX25098" fmla="*/ 1352463 w 2566912"/>
                <a:gd name="connsiteY25098" fmla="*/ 914647 h 1447571"/>
                <a:gd name="connsiteX25099" fmla="*/ 1351129 w 2566912"/>
                <a:gd name="connsiteY25099" fmla="*/ 915505 h 1447571"/>
                <a:gd name="connsiteX25100" fmla="*/ 1347986 w 2566912"/>
                <a:gd name="connsiteY25100" fmla="*/ 913504 h 1447571"/>
                <a:gd name="connsiteX25101" fmla="*/ 1347891 w 2566912"/>
                <a:gd name="connsiteY25101" fmla="*/ 909885 h 1447571"/>
                <a:gd name="connsiteX25102" fmla="*/ 1348367 w 2566912"/>
                <a:gd name="connsiteY25102" fmla="*/ 907790 h 1447571"/>
                <a:gd name="connsiteX25103" fmla="*/ 1351605 w 2566912"/>
                <a:gd name="connsiteY25103" fmla="*/ 908266 h 1447571"/>
                <a:gd name="connsiteX25104" fmla="*/ 1354463 w 2566912"/>
                <a:gd name="connsiteY25104" fmla="*/ 908551 h 1447571"/>
                <a:gd name="connsiteX25105" fmla="*/ 1357987 w 2566912"/>
                <a:gd name="connsiteY25105" fmla="*/ 908933 h 1447571"/>
                <a:gd name="connsiteX25106" fmla="*/ 1359321 w 2566912"/>
                <a:gd name="connsiteY25106" fmla="*/ 908933 h 1447571"/>
                <a:gd name="connsiteX25107" fmla="*/ 1363702 w 2566912"/>
                <a:gd name="connsiteY25107" fmla="*/ 908933 h 1447571"/>
                <a:gd name="connsiteX25108" fmla="*/ 1367512 w 2566912"/>
                <a:gd name="connsiteY25108" fmla="*/ 909599 h 1447571"/>
                <a:gd name="connsiteX25109" fmla="*/ 1370084 w 2566912"/>
                <a:gd name="connsiteY25109" fmla="*/ 911218 h 1447571"/>
                <a:gd name="connsiteX25110" fmla="*/ 1370465 w 2566912"/>
                <a:gd name="connsiteY25110" fmla="*/ 911409 h 1447571"/>
                <a:gd name="connsiteX25111" fmla="*/ 1370655 w 2566912"/>
                <a:gd name="connsiteY25111" fmla="*/ 911123 h 1447571"/>
                <a:gd name="connsiteX25112" fmla="*/ 1373418 w 2566912"/>
                <a:gd name="connsiteY25112" fmla="*/ 907028 h 1447571"/>
                <a:gd name="connsiteX25113" fmla="*/ 1376371 w 2566912"/>
                <a:gd name="connsiteY25113" fmla="*/ 903599 h 1447571"/>
                <a:gd name="connsiteX25114" fmla="*/ 1377799 w 2566912"/>
                <a:gd name="connsiteY25114" fmla="*/ 901312 h 1447571"/>
                <a:gd name="connsiteX25115" fmla="*/ 1378561 w 2566912"/>
                <a:gd name="connsiteY25115" fmla="*/ 899884 h 1447571"/>
                <a:gd name="connsiteX25116" fmla="*/ 1379323 w 2566912"/>
                <a:gd name="connsiteY25116" fmla="*/ 898741 h 1447571"/>
                <a:gd name="connsiteX25117" fmla="*/ 1380752 w 2566912"/>
                <a:gd name="connsiteY25117" fmla="*/ 896836 h 1447571"/>
                <a:gd name="connsiteX25118" fmla="*/ 1383705 w 2566912"/>
                <a:gd name="connsiteY25118" fmla="*/ 896931 h 1447571"/>
                <a:gd name="connsiteX25119" fmla="*/ 1385038 w 2566912"/>
                <a:gd name="connsiteY25119" fmla="*/ 897026 h 1447571"/>
                <a:gd name="connsiteX25120" fmla="*/ 1385610 w 2566912"/>
                <a:gd name="connsiteY25120" fmla="*/ 897026 h 1447571"/>
                <a:gd name="connsiteX25121" fmla="*/ 1387610 w 2566912"/>
                <a:gd name="connsiteY25121" fmla="*/ 897121 h 1447571"/>
                <a:gd name="connsiteX25122" fmla="*/ 1392373 w 2566912"/>
                <a:gd name="connsiteY25122" fmla="*/ 898455 h 1447571"/>
                <a:gd name="connsiteX25123" fmla="*/ 1391992 w 2566912"/>
                <a:gd name="connsiteY25123" fmla="*/ 902455 h 1447571"/>
                <a:gd name="connsiteX25124" fmla="*/ 1388753 w 2566912"/>
                <a:gd name="connsiteY25124" fmla="*/ 907599 h 1447571"/>
                <a:gd name="connsiteX25125" fmla="*/ 1388372 w 2566912"/>
                <a:gd name="connsiteY25125" fmla="*/ 908170 h 1447571"/>
                <a:gd name="connsiteX25126" fmla="*/ 1386658 w 2566912"/>
                <a:gd name="connsiteY25126" fmla="*/ 914457 h 1447571"/>
                <a:gd name="connsiteX25127" fmla="*/ 1385896 w 2566912"/>
                <a:gd name="connsiteY25127" fmla="*/ 923315 h 1447571"/>
                <a:gd name="connsiteX25128" fmla="*/ 1385991 w 2566912"/>
                <a:gd name="connsiteY25128" fmla="*/ 923315 h 1447571"/>
                <a:gd name="connsiteX25129" fmla="*/ 1385038 w 2566912"/>
                <a:gd name="connsiteY25129" fmla="*/ 924839 h 1447571"/>
                <a:gd name="connsiteX25130" fmla="*/ 1384086 w 2566912"/>
                <a:gd name="connsiteY25130" fmla="*/ 926458 h 1447571"/>
                <a:gd name="connsiteX25131" fmla="*/ 1383419 w 2566912"/>
                <a:gd name="connsiteY25131" fmla="*/ 927411 h 1447571"/>
                <a:gd name="connsiteX25132" fmla="*/ 1381324 w 2566912"/>
                <a:gd name="connsiteY25132" fmla="*/ 930173 h 1447571"/>
                <a:gd name="connsiteX25133" fmla="*/ 1374180 w 2566912"/>
                <a:gd name="connsiteY25133" fmla="*/ 936460 h 1447571"/>
                <a:gd name="connsiteX25134" fmla="*/ 1371894 w 2566912"/>
                <a:gd name="connsiteY25134" fmla="*/ 943318 h 1447571"/>
                <a:gd name="connsiteX25135" fmla="*/ 1369798 w 2566912"/>
                <a:gd name="connsiteY25135" fmla="*/ 946270 h 1447571"/>
                <a:gd name="connsiteX25136" fmla="*/ 1368846 w 2566912"/>
                <a:gd name="connsiteY25136" fmla="*/ 946747 h 1447571"/>
                <a:gd name="connsiteX25137" fmla="*/ 1367226 w 2566912"/>
                <a:gd name="connsiteY25137" fmla="*/ 951128 h 1447571"/>
                <a:gd name="connsiteX25138" fmla="*/ 1366846 w 2566912"/>
                <a:gd name="connsiteY25138" fmla="*/ 953033 h 1447571"/>
                <a:gd name="connsiteX25139" fmla="*/ 1363893 w 2566912"/>
                <a:gd name="connsiteY25139" fmla="*/ 955033 h 1447571"/>
                <a:gd name="connsiteX25140" fmla="*/ 1358749 w 2566912"/>
                <a:gd name="connsiteY25140" fmla="*/ 959224 h 1447571"/>
                <a:gd name="connsiteX25141" fmla="*/ 1354939 w 2566912"/>
                <a:gd name="connsiteY25141" fmla="*/ 961701 h 1447571"/>
                <a:gd name="connsiteX25142" fmla="*/ 1352653 w 2566912"/>
                <a:gd name="connsiteY25142" fmla="*/ 961987 h 1447571"/>
                <a:gd name="connsiteX25143" fmla="*/ 1347415 w 2566912"/>
                <a:gd name="connsiteY25143" fmla="*/ 962844 h 1447571"/>
                <a:gd name="connsiteX25144" fmla="*/ 1344271 w 2566912"/>
                <a:gd name="connsiteY25144" fmla="*/ 962844 h 1447571"/>
                <a:gd name="connsiteX25145" fmla="*/ 1343033 w 2566912"/>
                <a:gd name="connsiteY25145" fmla="*/ 961891 h 1447571"/>
                <a:gd name="connsiteX25146" fmla="*/ 1342366 w 2566912"/>
                <a:gd name="connsiteY25146" fmla="*/ 961320 h 1447571"/>
                <a:gd name="connsiteX25147" fmla="*/ 1341414 w 2566912"/>
                <a:gd name="connsiteY25147" fmla="*/ 961034 h 1447571"/>
                <a:gd name="connsiteX25148" fmla="*/ 1340461 w 2566912"/>
                <a:gd name="connsiteY25148" fmla="*/ 961415 h 1447571"/>
                <a:gd name="connsiteX25149" fmla="*/ 1340461 w 2566912"/>
                <a:gd name="connsiteY25149" fmla="*/ 961320 h 1447571"/>
                <a:gd name="connsiteX25150" fmla="*/ 1338747 w 2566912"/>
                <a:gd name="connsiteY25150" fmla="*/ 961511 h 1447571"/>
                <a:gd name="connsiteX25151" fmla="*/ 1338461 w 2566912"/>
                <a:gd name="connsiteY25151" fmla="*/ 961606 h 1447571"/>
                <a:gd name="connsiteX25152" fmla="*/ 1336270 w 2566912"/>
                <a:gd name="connsiteY25152" fmla="*/ 963701 h 1447571"/>
                <a:gd name="connsiteX25153" fmla="*/ 1335318 w 2566912"/>
                <a:gd name="connsiteY25153" fmla="*/ 964749 h 1447571"/>
                <a:gd name="connsiteX25154" fmla="*/ 1334175 w 2566912"/>
                <a:gd name="connsiteY25154" fmla="*/ 965701 h 1447571"/>
                <a:gd name="connsiteX25155" fmla="*/ 1333413 w 2566912"/>
                <a:gd name="connsiteY25155" fmla="*/ 963796 h 1447571"/>
                <a:gd name="connsiteX25156" fmla="*/ 1334365 w 2566912"/>
                <a:gd name="connsiteY25156" fmla="*/ 966463 h 1447571"/>
                <a:gd name="connsiteX25157" fmla="*/ 1335889 w 2566912"/>
                <a:gd name="connsiteY25157" fmla="*/ 965320 h 1447571"/>
                <a:gd name="connsiteX25158" fmla="*/ 1336842 w 2566912"/>
                <a:gd name="connsiteY25158" fmla="*/ 964273 h 1447571"/>
                <a:gd name="connsiteX25159" fmla="*/ 1338556 w 2566912"/>
                <a:gd name="connsiteY25159" fmla="*/ 962463 h 1447571"/>
                <a:gd name="connsiteX25160" fmla="*/ 1338937 w 2566912"/>
                <a:gd name="connsiteY25160" fmla="*/ 962368 h 1447571"/>
                <a:gd name="connsiteX25161" fmla="*/ 1339794 w 2566912"/>
                <a:gd name="connsiteY25161" fmla="*/ 962082 h 1447571"/>
                <a:gd name="connsiteX25162" fmla="*/ 1339128 w 2566912"/>
                <a:gd name="connsiteY25162" fmla="*/ 965511 h 1447571"/>
                <a:gd name="connsiteX25163" fmla="*/ 1338937 w 2566912"/>
                <a:gd name="connsiteY25163" fmla="*/ 966273 h 1447571"/>
                <a:gd name="connsiteX25164" fmla="*/ 1337794 w 2566912"/>
                <a:gd name="connsiteY25164" fmla="*/ 967987 h 1447571"/>
                <a:gd name="connsiteX25165" fmla="*/ 1335223 w 2566912"/>
                <a:gd name="connsiteY25165" fmla="*/ 968749 h 1447571"/>
                <a:gd name="connsiteX25166" fmla="*/ 1334365 w 2566912"/>
                <a:gd name="connsiteY25166" fmla="*/ 966463 h 1447571"/>
                <a:gd name="connsiteX25167" fmla="*/ 1337032 w 2566912"/>
                <a:gd name="connsiteY25167" fmla="*/ 971131 h 1447571"/>
                <a:gd name="connsiteX25168" fmla="*/ 1335699 w 2566912"/>
                <a:gd name="connsiteY25168" fmla="*/ 969321 h 1447571"/>
                <a:gd name="connsiteX25169" fmla="*/ 1338271 w 2566912"/>
                <a:gd name="connsiteY25169" fmla="*/ 968464 h 1447571"/>
                <a:gd name="connsiteX25170" fmla="*/ 1339794 w 2566912"/>
                <a:gd name="connsiteY25170" fmla="*/ 966178 h 1447571"/>
                <a:gd name="connsiteX25171" fmla="*/ 1339985 w 2566912"/>
                <a:gd name="connsiteY25171" fmla="*/ 965511 h 1447571"/>
                <a:gd name="connsiteX25172" fmla="*/ 1340652 w 2566912"/>
                <a:gd name="connsiteY25172" fmla="*/ 962177 h 1447571"/>
                <a:gd name="connsiteX25173" fmla="*/ 1341414 w 2566912"/>
                <a:gd name="connsiteY25173" fmla="*/ 961796 h 1447571"/>
                <a:gd name="connsiteX25174" fmla="*/ 1341699 w 2566912"/>
                <a:gd name="connsiteY25174" fmla="*/ 961891 h 1447571"/>
                <a:gd name="connsiteX25175" fmla="*/ 1342271 w 2566912"/>
                <a:gd name="connsiteY25175" fmla="*/ 962463 h 1447571"/>
                <a:gd name="connsiteX25176" fmla="*/ 1343985 w 2566912"/>
                <a:gd name="connsiteY25176" fmla="*/ 963606 h 1447571"/>
                <a:gd name="connsiteX25177" fmla="*/ 1345319 w 2566912"/>
                <a:gd name="connsiteY25177" fmla="*/ 963701 h 1447571"/>
                <a:gd name="connsiteX25178" fmla="*/ 1346462 w 2566912"/>
                <a:gd name="connsiteY25178" fmla="*/ 963701 h 1447571"/>
                <a:gd name="connsiteX25179" fmla="*/ 1344557 w 2566912"/>
                <a:gd name="connsiteY25179" fmla="*/ 969321 h 1447571"/>
                <a:gd name="connsiteX25180" fmla="*/ 1343890 w 2566912"/>
                <a:gd name="connsiteY25180" fmla="*/ 971607 h 1447571"/>
                <a:gd name="connsiteX25181" fmla="*/ 1341986 w 2566912"/>
                <a:gd name="connsiteY25181" fmla="*/ 972083 h 1447571"/>
                <a:gd name="connsiteX25182" fmla="*/ 1341509 w 2566912"/>
                <a:gd name="connsiteY25182" fmla="*/ 972083 h 1447571"/>
                <a:gd name="connsiteX25183" fmla="*/ 1339890 w 2566912"/>
                <a:gd name="connsiteY25183" fmla="*/ 972369 h 1447571"/>
                <a:gd name="connsiteX25184" fmla="*/ 1337032 w 2566912"/>
                <a:gd name="connsiteY25184" fmla="*/ 971131 h 1447571"/>
                <a:gd name="connsiteX25185" fmla="*/ 1326460 w 2566912"/>
                <a:gd name="connsiteY25185" fmla="*/ 1063142 h 1447571"/>
                <a:gd name="connsiteX25186" fmla="*/ 1326364 w 2566912"/>
                <a:gd name="connsiteY25186" fmla="*/ 1059142 h 1447571"/>
                <a:gd name="connsiteX25187" fmla="*/ 1329317 w 2566912"/>
                <a:gd name="connsiteY25187" fmla="*/ 1043711 h 1447571"/>
                <a:gd name="connsiteX25188" fmla="*/ 1331222 w 2566912"/>
                <a:gd name="connsiteY25188" fmla="*/ 1039139 h 1447571"/>
                <a:gd name="connsiteX25189" fmla="*/ 1333032 w 2566912"/>
                <a:gd name="connsiteY25189" fmla="*/ 1035139 h 1447571"/>
                <a:gd name="connsiteX25190" fmla="*/ 1336461 w 2566912"/>
                <a:gd name="connsiteY25190" fmla="*/ 1030471 h 1447571"/>
                <a:gd name="connsiteX25191" fmla="*/ 1338366 w 2566912"/>
                <a:gd name="connsiteY25191" fmla="*/ 1027804 h 1447571"/>
                <a:gd name="connsiteX25192" fmla="*/ 1342747 w 2566912"/>
                <a:gd name="connsiteY25192" fmla="*/ 1025137 h 1447571"/>
                <a:gd name="connsiteX25193" fmla="*/ 1342842 w 2566912"/>
                <a:gd name="connsiteY25193" fmla="*/ 1025042 h 1447571"/>
                <a:gd name="connsiteX25194" fmla="*/ 1344652 w 2566912"/>
                <a:gd name="connsiteY25194" fmla="*/ 1017613 h 1447571"/>
                <a:gd name="connsiteX25195" fmla="*/ 1344652 w 2566912"/>
                <a:gd name="connsiteY25195" fmla="*/ 1016470 h 1447571"/>
                <a:gd name="connsiteX25196" fmla="*/ 1346367 w 2566912"/>
                <a:gd name="connsiteY25196" fmla="*/ 1013517 h 1447571"/>
                <a:gd name="connsiteX25197" fmla="*/ 1346557 w 2566912"/>
                <a:gd name="connsiteY25197" fmla="*/ 1013326 h 1447571"/>
                <a:gd name="connsiteX25198" fmla="*/ 1345128 w 2566912"/>
                <a:gd name="connsiteY25198" fmla="*/ 1007516 h 1447571"/>
                <a:gd name="connsiteX25199" fmla="*/ 1344176 w 2566912"/>
                <a:gd name="connsiteY25199" fmla="*/ 1005516 h 1447571"/>
                <a:gd name="connsiteX25200" fmla="*/ 1343224 w 2566912"/>
                <a:gd name="connsiteY25200" fmla="*/ 1002468 h 1447571"/>
                <a:gd name="connsiteX25201" fmla="*/ 1341604 w 2566912"/>
                <a:gd name="connsiteY25201" fmla="*/ 996658 h 1447571"/>
                <a:gd name="connsiteX25202" fmla="*/ 1343224 w 2566912"/>
                <a:gd name="connsiteY25202" fmla="*/ 989228 h 1447571"/>
                <a:gd name="connsiteX25203" fmla="*/ 1340843 w 2566912"/>
                <a:gd name="connsiteY25203" fmla="*/ 979608 h 1447571"/>
                <a:gd name="connsiteX25204" fmla="*/ 1340366 w 2566912"/>
                <a:gd name="connsiteY25204" fmla="*/ 978655 h 1447571"/>
                <a:gd name="connsiteX25205" fmla="*/ 1338747 w 2566912"/>
                <a:gd name="connsiteY25205" fmla="*/ 975988 h 1447571"/>
                <a:gd name="connsiteX25206" fmla="*/ 1338175 w 2566912"/>
                <a:gd name="connsiteY25206" fmla="*/ 975131 h 1447571"/>
                <a:gd name="connsiteX25207" fmla="*/ 1337890 w 2566912"/>
                <a:gd name="connsiteY25207" fmla="*/ 974560 h 1447571"/>
                <a:gd name="connsiteX25208" fmla="*/ 1338842 w 2566912"/>
                <a:gd name="connsiteY25208" fmla="*/ 973893 h 1447571"/>
                <a:gd name="connsiteX25209" fmla="*/ 1339318 w 2566912"/>
                <a:gd name="connsiteY25209" fmla="*/ 973607 h 1447571"/>
                <a:gd name="connsiteX25210" fmla="*/ 1339890 w 2566912"/>
                <a:gd name="connsiteY25210" fmla="*/ 973131 h 1447571"/>
                <a:gd name="connsiteX25211" fmla="*/ 1341319 w 2566912"/>
                <a:gd name="connsiteY25211" fmla="*/ 972845 h 1447571"/>
                <a:gd name="connsiteX25212" fmla="*/ 1341795 w 2566912"/>
                <a:gd name="connsiteY25212" fmla="*/ 972845 h 1447571"/>
                <a:gd name="connsiteX25213" fmla="*/ 1343795 w 2566912"/>
                <a:gd name="connsiteY25213" fmla="*/ 972464 h 1447571"/>
                <a:gd name="connsiteX25214" fmla="*/ 1343795 w 2566912"/>
                <a:gd name="connsiteY25214" fmla="*/ 972464 h 1447571"/>
                <a:gd name="connsiteX25215" fmla="*/ 1370465 w 2566912"/>
                <a:gd name="connsiteY25215" fmla="*/ 972845 h 1447571"/>
                <a:gd name="connsiteX25216" fmla="*/ 1371703 w 2566912"/>
                <a:gd name="connsiteY25216" fmla="*/ 974750 h 1447571"/>
                <a:gd name="connsiteX25217" fmla="*/ 1372656 w 2566912"/>
                <a:gd name="connsiteY25217" fmla="*/ 977798 h 1447571"/>
                <a:gd name="connsiteX25218" fmla="*/ 1372942 w 2566912"/>
                <a:gd name="connsiteY25218" fmla="*/ 979037 h 1447571"/>
                <a:gd name="connsiteX25219" fmla="*/ 1373799 w 2566912"/>
                <a:gd name="connsiteY25219" fmla="*/ 980846 h 1447571"/>
                <a:gd name="connsiteX25220" fmla="*/ 1374942 w 2566912"/>
                <a:gd name="connsiteY25220" fmla="*/ 983418 h 1447571"/>
                <a:gd name="connsiteX25221" fmla="*/ 1376561 w 2566912"/>
                <a:gd name="connsiteY25221" fmla="*/ 985990 h 1447571"/>
                <a:gd name="connsiteX25222" fmla="*/ 1377514 w 2566912"/>
                <a:gd name="connsiteY25222" fmla="*/ 987228 h 1447571"/>
                <a:gd name="connsiteX25223" fmla="*/ 1379990 w 2566912"/>
                <a:gd name="connsiteY25223" fmla="*/ 989609 h 1447571"/>
                <a:gd name="connsiteX25224" fmla="*/ 1390563 w 2566912"/>
                <a:gd name="connsiteY25224" fmla="*/ 989419 h 1447571"/>
                <a:gd name="connsiteX25225" fmla="*/ 1390849 w 2566912"/>
                <a:gd name="connsiteY25225" fmla="*/ 989419 h 1447571"/>
                <a:gd name="connsiteX25226" fmla="*/ 1392468 w 2566912"/>
                <a:gd name="connsiteY25226" fmla="*/ 986561 h 1447571"/>
                <a:gd name="connsiteX25227" fmla="*/ 1394849 w 2566912"/>
                <a:gd name="connsiteY25227" fmla="*/ 984656 h 1447571"/>
                <a:gd name="connsiteX25228" fmla="*/ 1396849 w 2566912"/>
                <a:gd name="connsiteY25228" fmla="*/ 982846 h 1447571"/>
                <a:gd name="connsiteX25229" fmla="*/ 1402564 w 2566912"/>
                <a:gd name="connsiteY25229" fmla="*/ 982370 h 1447571"/>
                <a:gd name="connsiteX25230" fmla="*/ 1402564 w 2566912"/>
                <a:gd name="connsiteY25230" fmla="*/ 984656 h 1447571"/>
                <a:gd name="connsiteX25231" fmla="*/ 1411423 w 2566912"/>
                <a:gd name="connsiteY25231" fmla="*/ 985513 h 1447571"/>
                <a:gd name="connsiteX25232" fmla="*/ 1412089 w 2566912"/>
                <a:gd name="connsiteY25232" fmla="*/ 989038 h 1447571"/>
                <a:gd name="connsiteX25233" fmla="*/ 1413613 w 2566912"/>
                <a:gd name="connsiteY25233" fmla="*/ 992086 h 1447571"/>
                <a:gd name="connsiteX25234" fmla="*/ 1412756 w 2566912"/>
                <a:gd name="connsiteY25234" fmla="*/ 994181 h 1447571"/>
                <a:gd name="connsiteX25235" fmla="*/ 1412089 w 2566912"/>
                <a:gd name="connsiteY25235" fmla="*/ 995705 h 1447571"/>
                <a:gd name="connsiteX25236" fmla="*/ 1411899 w 2566912"/>
                <a:gd name="connsiteY25236" fmla="*/ 1000087 h 1447571"/>
                <a:gd name="connsiteX25237" fmla="*/ 1414280 w 2566912"/>
                <a:gd name="connsiteY25237" fmla="*/ 1005421 h 1447571"/>
                <a:gd name="connsiteX25238" fmla="*/ 1413899 w 2566912"/>
                <a:gd name="connsiteY25238" fmla="*/ 1006945 h 1447571"/>
                <a:gd name="connsiteX25239" fmla="*/ 1413232 w 2566912"/>
                <a:gd name="connsiteY25239" fmla="*/ 1009897 h 1447571"/>
                <a:gd name="connsiteX25240" fmla="*/ 1417233 w 2566912"/>
                <a:gd name="connsiteY25240" fmla="*/ 1012469 h 1447571"/>
                <a:gd name="connsiteX25241" fmla="*/ 1421614 w 2566912"/>
                <a:gd name="connsiteY25241" fmla="*/ 1012469 h 1447571"/>
                <a:gd name="connsiteX25242" fmla="*/ 1428282 w 2566912"/>
                <a:gd name="connsiteY25242" fmla="*/ 1012183 h 1447571"/>
                <a:gd name="connsiteX25243" fmla="*/ 1428663 w 2566912"/>
                <a:gd name="connsiteY25243" fmla="*/ 1015232 h 1447571"/>
                <a:gd name="connsiteX25244" fmla="*/ 1427996 w 2566912"/>
                <a:gd name="connsiteY25244" fmla="*/ 1019232 h 1447571"/>
                <a:gd name="connsiteX25245" fmla="*/ 1427901 w 2566912"/>
                <a:gd name="connsiteY25245" fmla="*/ 1022661 h 1447571"/>
                <a:gd name="connsiteX25246" fmla="*/ 1427805 w 2566912"/>
                <a:gd name="connsiteY25246" fmla="*/ 1025328 h 1447571"/>
                <a:gd name="connsiteX25247" fmla="*/ 1427424 w 2566912"/>
                <a:gd name="connsiteY25247" fmla="*/ 1028662 h 1447571"/>
                <a:gd name="connsiteX25248" fmla="*/ 1409899 w 2566912"/>
                <a:gd name="connsiteY25248" fmla="*/ 1028662 h 1447571"/>
                <a:gd name="connsiteX25249" fmla="*/ 1407422 w 2566912"/>
                <a:gd name="connsiteY25249" fmla="*/ 1055617 h 1447571"/>
                <a:gd name="connsiteX25250" fmla="*/ 1407422 w 2566912"/>
                <a:gd name="connsiteY25250" fmla="*/ 1055808 h 1447571"/>
                <a:gd name="connsiteX25251" fmla="*/ 1407518 w 2566912"/>
                <a:gd name="connsiteY25251" fmla="*/ 1055903 h 1447571"/>
                <a:gd name="connsiteX25252" fmla="*/ 1410565 w 2566912"/>
                <a:gd name="connsiteY25252" fmla="*/ 1059142 h 1447571"/>
                <a:gd name="connsiteX25253" fmla="*/ 1413328 w 2566912"/>
                <a:gd name="connsiteY25253" fmla="*/ 1063333 h 1447571"/>
                <a:gd name="connsiteX25254" fmla="*/ 1416471 w 2566912"/>
                <a:gd name="connsiteY25254" fmla="*/ 1067047 h 1447571"/>
                <a:gd name="connsiteX25255" fmla="*/ 1399612 w 2566912"/>
                <a:gd name="connsiteY25255" fmla="*/ 1069429 h 1447571"/>
                <a:gd name="connsiteX25256" fmla="*/ 1387801 w 2566912"/>
                <a:gd name="connsiteY25256" fmla="*/ 1067238 h 1447571"/>
                <a:gd name="connsiteX25257" fmla="*/ 1382467 w 2566912"/>
                <a:gd name="connsiteY25257" fmla="*/ 1066190 h 1447571"/>
                <a:gd name="connsiteX25258" fmla="*/ 1375132 w 2566912"/>
                <a:gd name="connsiteY25258" fmla="*/ 1064000 h 1447571"/>
                <a:gd name="connsiteX25259" fmla="*/ 1350653 w 2566912"/>
                <a:gd name="connsiteY25259" fmla="*/ 1063904 h 1447571"/>
                <a:gd name="connsiteX25260" fmla="*/ 1341890 w 2566912"/>
                <a:gd name="connsiteY25260" fmla="*/ 1064000 h 1447571"/>
                <a:gd name="connsiteX25261" fmla="*/ 1336746 w 2566912"/>
                <a:gd name="connsiteY25261" fmla="*/ 1061713 h 1447571"/>
                <a:gd name="connsiteX25262" fmla="*/ 1331698 w 2566912"/>
                <a:gd name="connsiteY25262" fmla="*/ 1061999 h 1447571"/>
                <a:gd name="connsiteX25263" fmla="*/ 1327127 w 2566912"/>
                <a:gd name="connsiteY25263" fmla="*/ 1064190 h 1447571"/>
                <a:gd name="connsiteX25264" fmla="*/ 1326460 w 2566912"/>
                <a:gd name="connsiteY25264" fmla="*/ 1063142 h 1447571"/>
                <a:gd name="connsiteX25265" fmla="*/ 1351129 w 2566912"/>
                <a:gd name="connsiteY25265" fmla="*/ 1158202 h 1447571"/>
                <a:gd name="connsiteX25266" fmla="*/ 1350748 w 2566912"/>
                <a:gd name="connsiteY25266" fmla="*/ 1157916 h 1447571"/>
                <a:gd name="connsiteX25267" fmla="*/ 1350462 w 2566912"/>
                <a:gd name="connsiteY25267" fmla="*/ 1157725 h 1447571"/>
                <a:gd name="connsiteX25268" fmla="*/ 1346843 w 2566912"/>
                <a:gd name="connsiteY25268" fmla="*/ 1153820 h 1447571"/>
                <a:gd name="connsiteX25269" fmla="*/ 1345034 w 2566912"/>
                <a:gd name="connsiteY25269" fmla="*/ 1143819 h 1447571"/>
                <a:gd name="connsiteX25270" fmla="*/ 1345414 w 2566912"/>
                <a:gd name="connsiteY25270" fmla="*/ 1135151 h 1447571"/>
                <a:gd name="connsiteX25271" fmla="*/ 1344462 w 2566912"/>
                <a:gd name="connsiteY25271" fmla="*/ 1130579 h 1447571"/>
                <a:gd name="connsiteX25272" fmla="*/ 1343605 w 2566912"/>
                <a:gd name="connsiteY25272" fmla="*/ 1126674 h 1447571"/>
                <a:gd name="connsiteX25273" fmla="*/ 1341414 w 2566912"/>
                <a:gd name="connsiteY25273" fmla="*/ 1118197 h 1447571"/>
                <a:gd name="connsiteX25274" fmla="*/ 1342080 w 2566912"/>
                <a:gd name="connsiteY25274" fmla="*/ 1106481 h 1447571"/>
                <a:gd name="connsiteX25275" fmla="*/ 1341128 w 2566912"/>
                <a:gd name="connsiteY25275" fmla="*/ 1102004 h 1447571"/>
                <a:gd name="connsiteX25276" fmla="*/ 1340652 w 2566912"/>
                <a:gd name="connsiteY25276" fmla="*/ 1100766 h 1447571"/>
                <a:gd name="connsiteX25277" fmla="*/ 1335127 w 2566912"/>
                <a:gd name="connsiteY25277" fmla="*/ 1092193 h 1447571"/>
                <a:gd name="connsiteX25278" fmla="*/ 1333317 w 2566912"/>
                <a:gd name="connsiteY25278" fmla="*/ 1084383 h 1447571"/>
                <a:gd name="connsiteX25279" fmla="*/ 1333222 w 2566912"/>
                <a:gd name="connsiteY25279" fmla="*/ 1083812 h 1447571"/>
                <a:gd name="connsiteX25280" fmla="*/ 1328650 w 2566912"/>
                <a:gd name="connsiteY25280" fmla="*/ 1077906 h 1447571"/>
                <a:gd name="connsiteX25281" fmla="*/ 1326650 w 2566912"/>
                <a:gd name="connsiteY25281" fmla="*/ 1075715 h 1447571"/>
                <a:gd name="connsiteX25282" fmla="*/ 1325412 w 2566912"/>
                <a:gd name="connsiteY25282" fmla="*/ 1067714 h 1447571"/>
                <a:gd name="connsiteX25283" fmla="*/ 1327412 w 2566912"/>
                <a:gd name="connsiteY25283" fmla="*/ 1065619 h 1447571"/>
                <a:gd name="connsiteX25284" fmla="*/ 1327983 w 2566912"/>
                <a:gd name="connsiteY25284" fmla="*/ 1064952 h 1447571"/>
                <a:gd name="connsiteX25285" fmla="*/ 1332746 w 2566912"/>
                <a:gd name="connsiteY25285" fmla="*/ 1062666 h 1447571"/>
                <a:gd name="connsiteX25286" fmla="*/ 1336842 w 2566912"/>
                <a:gd name="connsiteY25286" fmla="*/ 1062285 h 1447571"/>
                <a:gd name="connsiteX25287" fmla="*/ 1342271 w 2566912"/>
                <a:gd name="connsiteY25287" fmla="*/ 1064762 h 1447571"/>
                <a:gd name="connsiteX25288" fmla="*/ 1351224 w 2566912"/>
                <a:gd name="connsiteY25288" fmla="*/ 1064666 h 1447571"/>
                <a:gd name="connsiteX25289" fmla="*/ 1375323 w 2566912"/>
                <a:gd name="connsiteY25289" fmla="*/ 1064762 h 1447571"/>
                <a:gd name="connsiteX25290" fmla="*/ 1382848 w 2566912"/>
                <a:gd name="connsiteY25290" fmla="*/ 1066952 h 1447571"/>
                <a:gd name="connsiteX25291" fmla="*/ 1388086 w 2566912"/>
                <a:gd name="connsiteY25291" fmla="*/ 1067905 h 1447571"/>
                <a:gd name="connsiteX25292" fmla="*/ 1400088 w 2566912"/>
                <a:gd name="connsiteY25292" fmla="*/ 1070096 h 1447571"/>
                <a:gd name="connsiteX25293" fmla="*/ 1419519 w 2566912"/>
                <a:gd name="connsiteY25293" fmla="*/ 1067333 h 1447571"/>
                <a:gd name="connsiteX25294" fmla="*/ 1421900 w 2566912"/>
                <a:gd name="connsiteY25294" fmla="*/ 1066857 h 1447571"/>
                <a:gd name="connsiteX25295" fmla="*/ 1423519 w 2566912"/>
                <a:gd name="connsiteY25295" fmla="*/ 1066571 h 1447571"/>
                <a:gd name="connsiteX25296" fmla="*/ 1428377 w 2566912"/>
                <a:gd name="connsiteY25296" fmla="*/ 1066571 h 1447571"/>
                <a:gd name="connsiteX25297" fmla="*/ 1429520 w 2566912"/>
                <a:gd name="connsiteY25297" fmla="*/ 1066857 h 1447571"/>
                <a:gd name="connsiteX25298" fmla="*/ 1430377 w 2566912"/>
                <a:gd name="connsiteY25298" fmla="*/ 1067047 h 1447571"/>
                <a:gd name="connsiteX25299" fmla="*/ 1426091 w 2566912"/>
                <a:gd name="connsiteY25299" fmla="*/ 1068381 h 1447571"/>
                <a:gd name="connsiteX25300" fmla="*/ 1420948 w 2566912"/>
                <a:gd name="connsiteY25300" fmla="*/ 1073048 h 1447571"/>
                <a:gd name="connsiteX25301" fmla="*/ 1415994 w 2566912"/>
                <a:gd name="connsiteY25301" fmla="*/ 1070476 h 1447571"/>
                <a:gd name="connsiteX25302" fmla="*/ 1398183 w 2566912"/>
                <a:gd name="connsiteY25302" fmla="*/ 1072763 h 1447571"/>
                <a:gd name="connsiteX25303" fmla="*/ 1393515 w 2566912"/>
                <a:gd name="connsiteY25303" fmla="*/ 1101242 h 1447571"/>
                <a:gd name="connsiteX25304" fmla="*/ 1385133 w 2566912"/>
                <a:gd name="connsiteY25304" fmla="*/ 1100861 h 1447571"/>
                <a:gd name="connsiteX25305" fmla="*/ 1377990 w 2566912"/>
                <a:gd name="connsiteY25305" fmla="*/ 1158678 h 1447571"/>
                <a:gd name="connsiteX25306" fmla="*/ 1374561 w 2566912"/>
                <a:gd name="connsiteY25306" fmla="*/ 1160488 h 1447571"/>
                <a:gd name="connsiteX25307" fmla="*/ 1365417 w 2566912"/>
                <a:gd name="connsiteY25307" fmla="*/ 1160297 h 1447571"/>
                <a:gd name="connsiteX25308" fmla="*/ 1360940 w 2566912"/>
                <a:gd name="connsiteY25308" fmla="*/ 1157916 h 1447571"/>
                <a:gd name="connsiteX25309" fmla="*/ 1360464 w 2566912"/>
                <a:gd name="connsiteY25309" fmla="*/ 1157345 h 1447571"/>
                <a:gd name="connsiteX25310" fmla="*/ 1357701 w 2566912"/>
                <a:gd name="connsiteY25310" fmla="*/ 1154868 h 1447571"/>
                <a:gd name="connsiteX25311" fmla="*/ 1357225 w 2566912"/>
                <a:gd name="connsiteY25311" fmla="*/ 1154773 h 1447571"/>
                <a:gd name="connsiteX25312" fmla="*/ 1353796 w 2566912"/>
                <a:gd name="connsiteY25312" fmla="*/ 1154582 h 1447571"/>
                <a:gd name="connsiteX25313" fmla="*/ 1351129 w 2566912"/>
                <a:gd name="connsiteY25313" fmla="*/ 1158202 h 1447571"/>
                <a:gd name="connsiteX25314" fmla="*/ 1485813 w 2566912"/>
                <a:gd name="connsiteY25314" fmla="*/ 1145153 h 1447571"/>
                <a:gd name="connsiteX25315" fmla="*/ 1483812 w 2566912"/>
                <a:gd name="connsiteY25315" fmla="*/ 1152296 h 1447571"/>
                <a:gd name="connsiteX25316" fmla="*/ 1483622 w 2566912"/>
                <a:gd name="connsiteY25316" fmla="*/ 1152772 h 1447571"/>
                <a:gd name="connsiteX25317" fmla="*/ 1480098 w 2566912"/>
                <a:gd name="connsiteY25317" fmla="*/ 1158964 h 1447571"/>
                <a:gd name="connsiteX25318" fmla="*/ 1472192 w 2566912"/>
                <a:gd name="connsiteY25318" fmla="*/ 1165631 h 1447571"/>
                <a:gd name="connsiteX25319" fmla="*/ 1469715 w 2566912"/>
                <a:gd name="connsiteY25319" fmla="*/ 1169346 h 1447571"/>
                <a:gd name="connsiteX25320" fmla="*/ 1465429 w 2566912"/>
                <a:gd name="connsiteY25320" fmla="*/ 1175347 h 1447571"/>
                <a:gd name="connsiteX25321" fmla="*/ 1463715 w 2566912"/>
                <a:gd name="connsiteY25321" fmla="*/ 1177347 h 1447571"/>
                <a:gd name="connsiteX25322" fmla="*/ 1459143 w 2566912"/>
                <a:gd name="connsiteY25322" fmla="*/ 1182205 h 1447571"/>
                <a:gd name="connsiteX25323" fmla="*/ 1457238 w 2566912"/>
                <a:gd name="connsiteY25323" fmla="*/ 1183253 h 1447571"/>
                <a:gd name="connsiteX25324" fmla="*/ 1452285 w 2566912"/>
                <a:gd name="connsiteY25324" fmla="*/ 1186300 h 1447571"/>
                <a:gd name="connsiteX25325" fmla="*/ 1446951 w 2566912"/>
                <a:gd name="connsiteY25325" fmla="*/ 1191254 h 1447571"/>
                <a:gd name="connsiteX25326" fmla="*/ 1441427 w 2566912"/>
                <a:gd name="connsiteY25326" fmla="*/ 1196492 h 1447571"/>
                <a:gd name="connsiteX25327" fmla="*/ 1440664 w 2566912"/>
                <a:gd name="connsiteY25327" fmla="*/ 1197159 h 1447571"/>
                <a:gd name="connsiteX25328" fmla="*/ 1434473 w 2566912"/>
                <a:gd name="connsiteY25328" fmla="*/ 1202683 h 1447571"/>
                <a:gd name="connsiteX25329" fmla="*/ 1427805 w 2566912"/>
                <a:gd name="connsiteY25329" fmla="*/ 1206303 h 1447571"/>
                <a:gd name="connsiteX25330" fmla="*/ 1423424 w 2566912"/>
                <a:gd name="connsiteY25330" fmla="*/ 1205350 h 1447571"/>
                <a:gd name="connsiteX25331" fmla="*/ 1418186 w 2566912"/>
                <a:gd name="connsiteY25331" fmla="*/ 1207541 h 1447571"/>
                <a:gd name="connsiteX25332" fmla="*/ 1418090 w 2566912"/>
                <a:gd name="connsiteY25332" fmla="*/ 1207637 h 1447571"/>
                <a:gd name="connsiteX25333" fmla="*/ 1414947 w 2566912"/>
                <a:gd name="connsiteY25333" fmla="*/ 1207732 h 1447571"/>
                <a:gd name="connsiteX25334" fmla="*/ 1414566 w 2566912"/>
                <a:gd name="connsiteY25334" fmla="*/ 1207732 h 1447571"/>
                <a:gd name="connsiteX25335" fmla="*/ 1410280 w 2566912"/>
                <a:gd name="connsiteY25335" fmla="*/ 1209256 h 1447571"/>
                <a:gd name="connsiteX25336" fmla="*/ 1409041 w 2566912"/>
                <a:gd name="connsiteY25336" fmla="*/ 1209827 h 1447571"/>
                <a:gd name="connsiteX25337" fmla="*/ 1402469 w 2566912"/>
                <a:gd name="connsiteY25337" fmla="*/ 1209161 h 1447571"/>
                <a:gd name="connsiteX25338" fmla="*/ 1397707 w 2566912"/>
                <a:gd name="connsiteY25338" fmla="*/ 1209446 h 1447571"/>
                <a:gd name="connsiteX25339" fmla="*/ 1391992 w 2566912"/>
                <a:gd name="connsiteY25339" fmla="*/ 1209161 h 1447571"/>
                <a:gd name="connsiteX25340" fmla="*/ 1385419 w 2566912"/>
                <a:gd name="connsiteY25340" fmla="*/ 1212304 h 1447571"/>
                <a:gd name="connsiteX25341" fmla="*/ 1384562 w 2566912"/>
                <a:gd name="connsiteY25341" fmla="*/ 1212780 h 1447571"/>
                <a:gd name="connsiteX25342" fmla="*/ 1384181 w 2566912"/>
                <a:gd name="connsiteY25342" fmla="*/ 1212971 h 1447571"/>
                <a:gd name="connsiteX25343" fmla="*/ 1381133 w 2566912"/>
                <a:gd name="connsiteY25343" fmla="*/ 1214304 h 1447571"/>
                <a:gd name="connsiteX25344" fmla="*/ 1377514 w 2566912"/>
                <a:gd name="connsiteY25344" fmla="*/ 1217352 h 1447571"/>
                <a:gd name="connsiteX25345" fmla="*/ 1377133 w 2566912"/>
                <a:gd name="connsiteY25345" fmla="*/ 1217828 h 1447571"/>
                <a:gd name="connsiteX25346" fmla="*/ 1370274 w 2566912"/>
                <a:gd name="connsiteY25346" fmla="*/ 1214399 h 1447571"/>
                <a:gd name="connsiteX25347" fmla="*/ 1368369 w 2566912"/>
                <a:gd name="connsiteY25347" fmla="*/ 1210589 h 1447571"/>
                <a:gd name="connsiteX25348" fmla="*/ 1367989 w 2566912"/>
                <a:gd name="connsiteY25348" fmla="*/ 1209922 h 1447571"/>
                <a:gd name="connsiteX25349" fmla="*/ 1367131 w 2566912"/>
                <a:gd name="connsiteY25349" fmla="*/ 1209732 h 1447571"/>
                <a:gd name="connsiteX25350" fmla="*/ 1365512 w 2566912"/>
                <a:gd name="connsiteY25350" fmla="*/ 1209922 h 1447571"/>
                <a:gd name="connsiteX25351" fmla="*/ 1364464 w 2566912"/>
                <a:gd name="connsiteY25351" fmla="*/ 1210113 h 1447571"/>
                <a:gd name="connsiteX25352" fmla="*/ 1362845 w 2566912"/>
                <a:gd name="connsiteY25352" fmla="*/ 1211161 h 1447571"/>
                <a:gd name="connsiteX25353" fmla="*/ 1363035 w 2566912"/>
                <a:gd name="connsiteY25353" fmla="*/ 1210113 h 1447571"/>
                <a:gd name="connsiteX25354" fmla="*/ 1363131 w 2566912"/>
                <a:gd name="connsiteY25354" fmla="*/ 1209161 h 1447571"/>
                <a:gd name="connsiteX25355" fmla="*/ 1363893 w 2566912"/>
                <a:gd name="connsiteY25355" fmla="*/ 1206875 h 1447571"/>
                <a:gd name="connsiteX25356" fmla="*/ 1364274 w 2566912"/>
                <a:gd name="connsiteY25356" fmla="*/ 1205827 h 1447571"/>
                <a:gd name="connsiteX25357" fmla="*/ 1361512 w 2566912"/>
                <a:gd name="connsiteY25357" fmla="*/ 1201921 h 1447571"/>
                <a:gd name="connsiteX25358" fmla="*/ 1360178 w 2566912"/>
                <a:gd name="connsiteY25358" fmla="*/ 1198874 h 1447571"/>
                <a:gd name="connsiteX25359" fmla="*/ 1359987 w 2566912"/>
                <a:gd name="connsiteY25359" fmla="*/ 1198016 h 1447571"/>
                <a:gd name="connsiteX25360" fmla="*/ 1361892 w 2566912"/>
                <a:gd name="connsiteY25360" fmla="*/ 1194301 h 1447571"/>
                <a:gd name="connsiteX25361" fmla="*/ 1363798 w 2566912"/>
                <a:gd name="connsiteY25361" fmla="*/ 1191158 h 1447571"/>
                <a:gd name="connsiteX25362" fmla="*/ 1363702 w 2566912"/>
                <a:gd name="connsiteY25362" fmla="*/ 1184396 h 1447571"/>
                <a:gd name="connsiteX25363" fmla="*/ 1358844 w 2566912"/>
                <a:gd name="connsiteY25363" fmla="*/ 1178395 h 1447571"/>
                <a:gd name="connsiteX25364" fmla="*/ 1357606 w 2566912"/>
                <a:gd name="connsiteY25364" fmla="*/ 1176966 h 1447571"/>
                <a:gd name="connsiteX25365" fmla="*/ 1356463 w 2566912"/>
                <a:gd name="connsiteY25365" fmla="*/ 1172489 h 1447571"/>
                <a:gd name="connsiteX25366" fmla="*/ 1355225 w 2566912"/>
                <a:gd name="connsiteY25366" fmla="*/ 1168203 h 1447571"/>
                <a:gd name="connsiteX25367" fmla="*/ 1354177 w 2566912"/>
                <a:gd name="connsiteY25367" fmla="*/ 1164679 h 1447571"/>
                <a:gd name="connsiteX25368" fmla="*/ 1353606 w 2566912"/>
                <a:gd name="connsiteY25368" fmla="*/ 1162488 h 1447571"/>
                <a:gd name="connsiteX25369" fmla="*/ 1353130 w 2566912"/>
                <a:gd name="connsiteY25369" fmla="*/ 1160297 h 1447571"/>
                <a:gd name="connsiteX25370" fmla="*/ 1351891 w 2566912"/>
                <a:gd name="connsiteY25370" fmla="*/ 1158392 h 1447571"/>
                <a:gd name="connsiteX25371" fmla="*/ 1354368 w 2566912"/>
                <a:gd name="connsiteY25371" fmla="*/ 1154963 h 1447571"/>
                <a:gd name="connsiteX25372" fmla="*/ 1357035 w 2566912"/>
                <a:gd name="connsiteY25372" fmla="*/ 1155249 h 1447571"/>
                <a:gd name="connsiteX25373" fmla="*/ 1357511 w 2566912"/>
                <a:gd name="connsiteY25373" fmla="*/ 1155344 h 1447571"/>
                <a:gd name="connsiteX25374" fmla="*/ 1359797 w 2566912"/>
                <a:gd name="connsiteY25374" fmla="*/ 1157535 h 1447571"/>
                <a:gd name="connsiteX25375" fmla="*/ 1360273 w 2566912"/>
                <a:gd name="connsiteY25375" fmla="*/ 1158107 h 1447571"/>
                <a:gd name="connsiteX25376" fmla="*/ 1365227 w 2566912"/>
                <a:gd name="connsiteY25376" fmla="*/ 1160774 h 1447571"/>
                <a:gd name="connsiteX25377" fmla="*/ 1370846 w 2566912"/>
                <a:gd name="connsiteY25377" fmla="*/ 1161059 h 1447571"/>
                <a:gd name="connsiteX25378" fmla="*/ 1374656 w 2566912"/>
                <a:gd name="connsiteY25378" fmla="*/ 1160964 h 1447571"/>
                <a:gd name="connsiteX25379" fmla="*/ 1378752 w 2566912"/>
                <a:gd name="connsiteY25379" fmla="*/ 1158773 h 1447571"/>
                <a:gd name="connsiteX25380" fmla="*/ 1378847 w 2566912"/>
                <a:gd name="connsiteY25380" fmla="*/ 1158678 h 1447571"/>
                <a:gd name="connsiteX25381" fmla="*/ 1382943 w 2566912"/>
                <a:gd name="connsiteY25381" fmla="*/ 1125721 h 1447571"/>
                <a:gd name="connsiteX25382" fmla="*/ 1385991 w 2566912"/>
                <a:gd name="connsiteY25382" fmla="*/ 1127150 h 1447571"/>
                <a:gd name="connsiteX25383" fmla="*/ 1389991 w 2566912"/>
                <a:gd name="connsiteY25383" fmla="*/ 1134104 h 1447571"/>
                <a:gd name="connsiteX25384" fmla="*/ 1389515 w 2566912"/>
                <a:gd name="connsiteY25384" fmla="*/ 1139247 h 1447571"/>
                <a:gd name="connsiteX25385" fmla="*/ 1388277 w 2566912"/>
                <a:gd name="connsiteY25385" fmla="*/ 1142962 h 1447571"/>
                <a:gd name="connsiteX25386" fmla="*/ 1387801 w 2566912"/>
                <a:gd name="connsiteY25386" fmla="*/ 1144105 h 1447571"/>
                <a:gd name="connsiteX25387" fmla="*/ 1387896 w 2566912"/>
                <a:gd name="connsiteY25387" fmla="*/ 1144676 h 1447571"/>
                <a:gd name="connsiteX25388" fmla="*/ 1391992 w 2566912"/>
                <a:gd name="connsiteY25388" fmla="*/ 1145629 h 1447571"/>
                <a:gd name="connsiteX25389" fmla="*/ 1394849 w 2566912"/>
                <a:gd name="connsiteY25389" fmla="*/ 1145915 h 1447571"/>
                <a:gd name="connsiteX25390" fmla="*/ 1396659 w 2566912"/>
                <a:gd name="connsiteY25390" fmla="*/ 1146105 h 1447571"/>
                <a:gd name="connsiteX25391" fmla="*/ 1400183 w 2566912"/>
                <a:gd name="connsiteY25391" fmla="*/ 1144962 h 1447571"/>
                <a:gd name="connsiteX25392" fmla="*/ 1402755 w 2566912"/>
                <a:gd name="connsiteY25392" fmla="*/ 1140962 h 1447571"/>
                <a:gd name="connsiteX25393" fmla="*/ 1405803 w 2566912"/>
                <a:gd name="connsiteY25393" fmla="*/ 1136675 h 1447571"/>
                <a:gd name="connsiteX25394" fmla="*/ 1410756 w 2566912"/>
                <a:gd name="connsiteY25394" fmla="*/ 1132865 h 1447571"/>
                <a:gd name="connsiteX25395" fmla="*/ 1412852 w 2566912"/>
                <a:gd name="connsiteY25395" fmla="*/ 1133913 h 1447571"/>
                <a:gd name="connsiteX25396" fmla="*/ 1413708 w 2566912"/>
                <a:gd name="connsiteY25396" fmla="*/ 1134580 h 1447571"/>
                <a:gd name="connsiteX25397" fmla="*/ 1419805 w 2566912"/>
                <a:gd name="connsiteY25397" fmla="*/ 1135628 h 1447571"/>
                <a:gd name="connsiteX25398" fmla="*/ 1425234 w 2566912"/>
                <a:gd name="connsiteY25398" fmla="*/ 1135151 h 1447571"/>
                <a:gd name="connsiteX25399" fmla="*/ 1429234 w 2566912"/>
                <a:gd name="connsiteY25399" fmla="*/ 1134675 h 1447571"/>
                <a:gd name="connsiteX25400" fmla="*/ 1432282 w 2566912"/>
                <a:gd name="connsiteY25400" fmla="*/ 1132294 h 1447571"/>
                <a:gd name="connsiteX25401" fmla="*/ 1432758 w 2566912"/>
                <a:gd name="connsiteY25401" fmla="*/ 1131817 h 1447571"/>
                <a:gd name="connsiteX25402" fmla="*/ 1433997 w 2566912"/>
                <a:gd name="connsiteY25402" fmla="*/ 1127626 h 1447571"/>
                <a:gd name="connsiteX25403" fmla="*/ 1434283 w 2566912"/>
                <a:gd name="connsiteY25403" fmla="*/ 1125912 h 1447571"/>
                <a:gd name="connsiteX25404" fmla="*/ 1438092 w 2566912"/>
                <a:gd name="connsiteY25404" fmla="*/ 1124293 h 1447571"/>
                <a:gd name="connsiteX25405" fmla="*/ 1438188 w 2566912"/>
                <a:gd name="connsiteY25405" fmla="*/ 1124293 h 1447571"/>
                <a:gd name="connsiteX25406" fmla="*/ 1438283 w 2566912"/>
                <a:gd name="connsiteY25406" fmla="*/ 1124197 h 1447571"/>
                <a:gd name="connsiteX25407" fmla="*/ 1442665 w 2566912"/>
                <a:gd name="connsiteY25407" fmla="*/ 1120007 h 1447571"/>
                <a:gd name="connsiteX25408" fmla="*/ 1444189 w 2566912"/>
                <a:gd name="connsiteY25408" fmla="*/ 1118387 h 1447571"/>
                <a:gd name="connsiteX25409" fmla="*/ 1445427 w 2566912"/>
                <a:gd name="connsiteY25409" fmla="*/ 1117149 h 1447571"/>
                <a:gd name="connsiteX25410" fmla="*/ 1450189 w 2566912"/>
                <a:gd name="connsiteY25410" fmla="*/ 1111910 h 1447571"/>
                <a:gd name="connsiteX25411" fmla="*/ 1454666 w 2566912"/>
                <a:gd name="connsiteY25411" fmla="*/ 1107815 h 1447571"/>
                <a:gd name="connsiteX25412" fmla="*/ 1457809 w 2566912"/>
                <a:gd name="connsiteY25412" fmla="*/ 1107624 h 1447571"/>
                <a:gd name="connsiteX25413" fmla="*/ 1457905 w 2566912"/>
                <a:gd name="connsiteY25413" fmla="*/ 1107529 h 1447571"/>
                <a:gd name="connsiteX25414" fmla="*/ 1460381 w 2566912"/>
                <a:gd name="connsiteY25414" fmla="*/ 1105529 h 1447571"/>
                <a:gd name="connsiteX25415" fmla="*/ 1462000 w 2566912"/>
                <a:gd name="connsiteY25415" fmla="*/ 1102957 h 1447571"/>
                <a:gd name="connsiteX25416" fmla="*/ 1467620 w 2566912"/>
                <a:gd name="connsiteY25416" fmla="*/ 1104481 h 1447571"/>
                <a:gd name="connsiteX25417" fmla="*/ 1470668 w 2566912"/>
                <a:gd name="connsiteY25417" fmla="*/ 1105529 h 1447571"/>
                <a:gd name="connsiteX25418" fmla="*/ 1473811 w 2566912"/>
                <a:gd name="connsiteY25418" fmla="*/ 1106671 h 1447571"/>
                <a:gd name="connsiteX25419" fmla="*/ 1480860 w 2566912"/>
                <a:gd name="connsiteY25419" fmla="*/ 1109434 h 1447571"/>
                <a:gd name="connsiteX25420" fmla="*/ 1480669 w 2566912"/>
                <a:gd name="connsiteY25420" fmla="*/ 1110386 h 1447571"/>
                <a:gd name="connsiteX25421" fmla="*/ 1481336 w 2566912"/>
                <a:gd name="connsiteY25421" fmla="*/ 1116578 h 1447571"/>
                <a:gd name="connsiteX25422" fmla="*/ 1482574 w 2566912"/>
                <a:gd name="connsiteY25422" fmla="*/ 1123531 h 1447571"/>
                <a:gd name="connsiteX25423" fmla="*/ 1481717 w 2566912"/>
                <a:gd name="connsiteY25423" fmla="*/ 1128484 h 1447571"/>
                <a:gd name="connsiteX25424" fmla="*/ 1479717 w 2566912"/>
                <a:gd name="connsiteY25424" fmla="*/ 1130198 h 1447571"/>
                <a:gd name="connsiteX25425" fmla="*/ 1479621 w 2566912"/>
                <a:gd name="connsiteY25425" fmla="*/ 1130293 h 1447571"/>
                <a:gd name="connsiteX25426" fmla="*/ 1478764 w 2566912"/>
                <a:gd name="connsiteY25426" fmla="*/ 1133722 h 1447571"/>
                <a:gd name="connsiteX25427" fmla="*/ 1474764 w 2566912"/>
                <a:gd name="connsiteY25427" fmla="*/ 1134770 h 1447571"/>
                <a:gd name="connsiteX25428" fmla="*/ 1473240 w 2566912"/>
                <a:gd name="connsiteY25428" fmla="*/ 1136199 h 1447571"/>
                <a:gd name="connsiteX25429" fmla="*/ 1472097 w 2566912"/>
                <a:gd name="connsiteY25429" fmla="*/ 1137247 h 1447571"/>
                <a:gd name="connsiteX25430" fmla="*/ 1471906 w 2566912"/>
                <a:gd name="connsiteY25430" fmla="*/ 1137342 h 1447571"/>
                <a:gd name="connsiteX25431" fmla="*/ 1469811 w 2566912"/>
                <a:gd name="connsiteY25431" fmla="*/ 1139533 h 1447571"/>
                <a:gd name="connsiteX25432" fmla="*/ 1469715 w 2566912"/>
                <a:gd name="connsiteY25432" fmla="*/ 1139818 h 1447571"/>
                <a:gd name="connsiteX25433" fmla="*/ 1469811 w 2566912"/>
                <a:gd name="connsiteY25433" fmla="*/ 1143152 h 1447571"/>
                <a:gd name="connsiteX25434" fmla="*/ 1470192 w 2566912"/>
                <a:gd name="connsiteY25434" fmla="*/ 1144105 h 1447571"/>
                <a:gd name="connsiteX25435" fmla="*/ 1471811 w 2566912"/>
                <a:gd name="connsiteY25435" fmla="*/ 1146867 h 1447571"/>
                <a:gd name="connsiteX25436" fmla="*/ 1473144 w 2566912"/>
                <a:gd name="connsiteY25436" fmla="*/ 1148582 h 1447571"/>
                <a:gd name="connsiteX25437" fmla="*/ 1475145 w 2566912"/>
                <a:gd name="connsiteY25437" fmla="*/ 1150391 h 1447571"/>
                <a:gd name="connsiteX25438" fmla="*/ 1475716 w 2566912"/>
                <a:gd name="connsiteY25438" fmla="*/ 1150201 h 1447571"/>
                <a:gd name="connsiteX25439" fmla="*/ 1477145 w 2566912"/>
                <a:gd name="connsiteY25439" fmla="*/ 1149153 h 1447571"/>
                <a:gd name="connsiteX25440" fmla="*/ 1478669 w 2566912"/>
                <a:gd name="connsiteY25440" fmla="*/ 1148105 h 1447571"/>
                <a:gd name="connsiteX25441" fmla="*/ 1482289 w 2566912"/>
                <a:gd name="connsiteY25441" fmla="*/ 1145343 h 1447571"/>
                <a:gd name="connsiteX25442" fmla="*/ 1482289 w 2566912"/>
                <a:gd name="connsiteY25442" fmla="*/ 1144391 h 1447571"/>
                <a:gd name="connsiteX25443" fmla="*/ 1482289 w 2566912"/>
                <a:gd name="connsiteY25443" fmla="*/ 1143247 h 1447571"/>
                <a:gd name="connsiteX25444" fmla="*/ 1486099 w 2566912"/>
                <a:gd name="connsiteY25444" fmla="*/ 1143629 h 1447571"/>
                <a:gd name="connsiteX25445" fmla="*/ 1485813 w 2566912"/>
                <a:gd name="connsiteY25445" fmla="*/ 1145153 h 1447571"/>
                <a:gd name="connsiteX25446" fmla="*/ 1480669 w 2566912"/>
                <a:gd name="connsiteY25446" fmla="*/ 1137913 h 1447571"/>
                <a:gd name="connsiteX25447" fmla="*/ 1481431 w 2566912"/>
                <a:gd name="connsiteY25447" fmla="*/ 1142295 h 1447571"/>
                <a:gd name="connsiteX25448" fmla="*/ 1481241 w 2566912"/>
                <a:gd name="connsiteY25448" fmla="*/ 1145153 h 1447571"/>
                <a:gd name="connsiteX25449" fmla="*/ 1481241 w 2566912"/>
                <a:gd name="connsiteY25449" fmla="*/ 1146105 h 1447571"/>
                <a:gd name="connsiteX25450" fmla="*/ 1478193 w 2566912"/>
                <a:gd name="connsiteY25450" fmla="*/ 1148105 h 1447571"/>
                <a:gd name="connsiteX25451" fmla="*/ 1476383 w 2566912"/>
                <a:gd name="connsiteY25451" fmla="*/ 1149343 h 1447571"/>
                <a:gd name="connsiteX25452" fmla="*/ 1475145 w 2566912"/>
                <a:gd name="connsiteY25452" fmla="*/ 1150296 h 1447571"/>
                <a:gd name="connsiteX25453" fmla="*/ 1473811 w 2566912"/>
                <a:gd name="connsiteY25453" fmla="*/ 1148867 h 1447571"/>
                <a:gd name="connsiteX25454" fmla="*/ 1472478 w 2566912"/>
                <a:gd name="connsiteY25454" fmla="*/ 1147153 h 1447571"/>
                <a:gd name="connsiteX25455" fmla="*/ 1470954 w 2566912"/>
                <a:gd name="connsiteY25455" fmla="*/ 1144581 h 1447571"/>
                <a:gd name="connsiteX25456" fmla="*/ 1470478 w 2566912"/>
                <a:gd name="connsiteY25456" fmla="*/ 1143438 h 1447571"/>
                <a:gd name="connsiteX25457" fmla="*/ 1470478 w 2566912"/>
                <a:gd name="connsiteY25457" fmla="*/ 1140676 h 1447571"/>
                <a:gd name="connsiteX25458" fmla="*/ 1470573 w 2566912"/>
                <a:gd name="connsiteY25458" fmla="*/ 1140390 h 1447571"/>
                <a:gd name="connsiteX25459" fmla="*/ 1472287 w 2566912"/>
                <a:gd name="connsiteY25459" fmla="*/ 1138771 h 1447571"/>
                <a:gd name="connsiteX25460" fmla="*/ 1472478 w 2566912"/>
                <a:gd name="connsiteY25460" fmla="*/ 1138675 h 1447571"/>
                <a:gd name="connsiteX25461" fmla="*/ 1473811 w 2566912"/>
                <a:gd name="connsiteY25461" fmla="*/ 1137437 h 1447571"/>
                <a:gd name="connsiteX25462" fmla="*/ 1475145 w 2566912"/>
                <a:gd name="connsiteY25462" fmla="*/ 1136104 h 1447571"/>
                <a:gd name="connsiteX25463" fmla="*/ 1478955 w 2566912"/>
                <a:gd name="connsiteY25463" fmla="*/ 1135151 h 1447571"/>
                <a:gd name="connsiteX25464" fmla="*/ 1480669 w 2566912"/>
                <a:gd name="connsiteY25464" fmla="*/ 1137913 h 1447571"/>
                <a:gd name="connsiteX25465" fmla="*/ 1562870 w 2566912"/>
                <a:gd name="connsiteY25465" fmla="*/ 1010945 h 1447571"/>
                <a:gd name="connsiteX25466" fmla="*/ 1562870 w 2566912"/>
                <a:gd name="connsiteY25466" fmla="*/ 1010945 h 1447571"/>
                <a:gd name="connsiteX25467" fmla="*/ 1564013 w 2566912"/>
                <a:gd name="connsiteY25467" fmla="*/ 1010850 h 1447571"/>
                <a:gd name="connsiteX25468" fmla="*/ 1564775 w 2566912"/>
                <a:gd name="connsiteY25468" fmla="*/ 1010755 h 1447571"/>
                <a:gd name="connsiteX25469" fmla="*/ 1565061 w 2566912"/>
                <a:gd name="connsiteY25469" fmla="*/ 1011517 h 1447571"/>
                <a:gd name="connsiteX25470" fmla="*/ 1564299 w 2566912"/>
                <a:gd name="connsiteY25470" fmla="*/ 1017803 h 1447571"/>
                <a:gd name="connsiteX25471" fmla="*/ 1563346 w 2566912"/>
                <a:gd name="connsiteY25471" fmla="*/ 1021994 h 1447571"/>
                <a:gd name="connsiteX25472" fmla="*/ 1562870 w 2566912"/>
                <a:gd name="connsiteY25472" fmla="*/ 1029614 h 1447571"/>
                <a:gd name="connsiteX25473" fmla="*/ 1562870 w 2566912"/>
                <a:gd name="connsiteY25473" fmla="*/ 1031043 h 1447571"/>
                <a:gd name="connsiteX25474" fmla="*/ 1562299 w 2566912"/>
                <a:gd name="connsiteY25474" fmla="*/ 1035805 h 1447571"/>
                <a:gd name="connsiteX25475" fmla="*/ 1559918 w 2566912"/>
                <a:gd name="connsiteY25475" fmla="*/ 1042187 h 1447571"/>
                <a:gd name="connsiteX25476" fmla="*/ 1560870 w 2566912"/>
                <a:gd name="connsiteY25476" fmla="*/ 1046092 h 1447571"/>
                <a:gd name="connsiteX25477" fmla="*/ 1562489 w 2566912"/>
                <a:gd name="connsiteY25477" fmla="*/ 1048283 h 1447571"/>
                <a:gd name="connsiteX25478" fmla="*/ 1562203 w 2566912"/>
                <a:gd name="connsiteY25478" fmla="*/ 1048759 h 1447571"/>
                <a:gd name="connsiteX25479" fmla="*/ 1559536 w 2566912"/>
                <a:gd name="connsiteY25479" fmla="*/ 1051712 h 1447571"/>
                <a:gd name="connsiteX25480" fmla="*/ 1554012 w 2566912"/>
                <a:gd name="connsiteY25480" fmla="*/ 1057332 h 1447571"/>
                <a:gd name="connsiteX25481" fmla="*/ 1541439 w 2566912"/>
                <a:gd name="connsiteY25481" fmla="*/ 1063523 h 1447571"/>
                <a:gd name="connsiteX25482" fmla="*/ 1540486 w 2566912"/>
                <a:gd name="connsiteY25482" fmla="*/ 1063714 h 1447571"/>
                <a:gd name="connsiteX25483" fmla="*/ 1533819 w 2566912"/>
                <a:gd name="connsiteY25483" fmla="*/ 1065904 h 1447571"/>
                <a:gd name="connsiteX25484" fmla="*/ 1530866 w 2566912"/>
                <a:gd name="connsiteY25484" fmla="*/ 1069429 h 1447571"/>
                <a:gd name="connsiteX25485" fmla="*/ 1527246 w 2566912"/>
                <a:gd name="connsiteY25485" fmla="*/ 1073334 h 1447571"/>
                <a:gd name="connsiteX25486" fmla="*/ 1523437 w 2566912"/>
                <a:gd name="connsiteY25486" fmla="*/ 1076763 h 1447571"/>
                <a:gd name="connsiteX25487" fmla="*/ 1522770 w 2566912"/>
                <a:gd name="connsiteY25487" fmla="*/ 1076763 h 1447571"/>
                <a:gd name="connsiteX25488" fmla="*/ 1519436 w 2566912"/>
                <a:gd name="connsiteY25488" fmla="*/ 1077811 h 1447571"/>
                <a:gd name="connsiteX25489" fmla="*/ 1519341 w 2566912"/>
                <a:gd name="connsiteY25489" fmla="*/ 1078573 h 1447571"/>
                <a:gd name="connsiteX25490" fmla="*/ 1518198 w 2566912"/>
                <a:gd name="connsiteY25490" fmla="*/ 1080478 h 1447571"/>
                <a:gd name="connsiteX25491" fmla="*/ 1512578 w 2566912"/>
                <a:gd name="connsiteY25491" fmla="*/ 1085812 h 1447571"/>
                <a:gd name="connsiteX25492" fmla="*/ 1511340 w 2566912"/>
                <a:gd name="connsiteY25492" fmla="*/ 1086955 h 1447571"/>
                <a:gd name="connsiteX25493" fmla="*/ 1508578 w 2566912"/>
                <a:gd name="connsiteY25493" fmla="*/ 1091050 h 1447571"/>
                <a:gd name="connsiteX25494" fmla="*/ 1510197 w 2566912"/>
                <a:gd name="connsiteY25494" fmla="*/ 1097051 h 1447571"/>
                <a:gd name="connsiteX25495" fmla="*/ 1509721 w 2566912"/>
                <a:gd name="connsiteY25495" fmla="*/ 1109053 h 1447571"/>
                <a:gd name="connsiteX25496" fmla="*/ 1509625 w 2566912"/>
                <a:gd name="connsiteY25496" fmla="*/ 1110386 h 1447571"/>
                <a:gd name="connsiteX25497" fmla="*/ 1509530 w 2566912"/>
                <a:gd name="connsiteY25497" fmla="*/ 1111720 h 1447571"/>
                <a:gd name="connsiteX25498" fmla="*/ 1508482 w 2566912"/>
                <a:gd name="connsiteY25498" fmla="*/ 1122102 h 1447571"/>
                <a:gd name="connsiteX25499" fmla="*/ 1504291 w 2566912"/>
                <a:gd name="connsiteY25499" fmla="*/ 1128198 h 1447571"/>
                <a:gd name="connsiteX25500" fmla="*/ 1496576 w 2566912"/>
                <a:gd name="connsiteY25500" fmla="*/ 1132389 h 1447571"/>
                <a:gd name="connsiteX25501" fmla="*/ 1491528 w 2566912"/>
                <a:gd name="connsiteY25501" fmla="*/ 1133818 h 1447571"/>
                <a:gd name="connsiteX25502" fmla="*/ 1486956 w 2566912"/>
                <a:gd name="connsiteY25502" fmla="*/ 1135246 h 1447571"/>
                <a:gd name="connsiteX25503" fmla="*/ 1484098 w 2566912"/>
                <a:gd name="connsiteY25503" fmla="*/ 1139152 h 1447571"/>
                <a:gd name="connsiteX25504" fmla="*/ 1485051 w 2566912"/>
                <a:gd name="connsiteY25504" fmla="*/ 1141724 h 1447571"/>
                <a:gd name="connsiteX25505" fmla="*/ 1485813 w 2566912"/>
                <a:gd name="connsiteY25505" fmla="*/ 1141914 h 1447571"/>
                <a:gd name="connsiteX25506" fmla="*/ 1486384 w 2566912"/>
                <a:gd name="connsiteY25506" fmla="*/ 1141914 h 1447571"/>
                <a:gd name="connsiteX25507" fmla="*/ 1486384 w 2566912"/>
                <a:gd name="connsiteY25507" fmla="*/ 1142867 h 1447571"/>
                <a:gd name="connsiteX25508" fmla="*/ 1486194 w 2566912"/>
                <a:gd name="connsiteY25508" fmla="*/ 1143724 h 1447571"/>
                <a:gd name="connsiteX25509" fmla="*/ 1482193 w 2566912"/>
                <a:gd name="connsiteY25509" fmla="*/ 1143343 h 1447571"/>
                <a:gd name="connsiteX25510" fmla="*/ 1482289 w 2566912"/>
                <a:gd name="connsiteY25510" fmla="*/ 1142581 h 1447571"/>
                <a:gd name="connsiteX25511" fmla="*/ 1481526 w 2566912"/>
                <a:gd name="connsiteY25511" fmla="*/ 1137818 h 1447571"/>
                <a:gd name="connsiteX25512" fmla="*/ 1481526 w 2566912"/>
                <a:gd name="connsiteY25512" fmla="*/ 1137723 h 1447571"/>
                <a:gd name="connsiteX25513" fmla="*/ 1479336 w 2566912"/>
                <a:gd name="connsiteY25513" fmla="*/ 1134675 h 1447571"/>
                <a:gd name="connsiteX25514" fmla="*/ 1480193 w 2566912"/>
                <a:gd name="connsiteY25514" fmla="*/ 1131532 h 1447571"/>
                <a:gd name="connsiteX25515" fmla="*/ 1482098 w 2566912"/>
                <a:gd name="connsiteY25515" fmla="*/ 1129913 h 1447571"/>
                <a:gd name="connsiteX25516" fmla="*/ 1483241 w 2566912"/>
                <a:gd name="connsiteY25516" fmla="*/ 1124388 h 1447571"/>
                <a:gd name="connsiteX25517" fmla="*/ 1481908 w 2566912"/>
                <a:gd name="connsiteY25517" fmla="*/ 1117149 h 1447571"/>
                <a:gd name="connsiteX25518" fmla="*/ 1481241 w 2566912"/>
                <a:gd name="connsiteY25518" fmla="*/ 1111148 h 1447571"/>
                <a:gd name="connsiteX25519" fmla="*/ 1483146 w 2566912"/>
                <a:gd name="connsiteY25519" fmla="*/ 1105719 h 1447571"/>
                <a:gd name="connsiteX25520" fmla="*/ 1485813 w 2566912"/>
                <a:gd name="connsiteY25520" fmla="*/ 1101623 h 1447571"/>
                <a:gd name="connsiteX25521" fmla="*/ 1487146 w 2566912"/>
                <a:gd name="connsiteY25521" fmla="*/ 1099909 h 1447571"/>
                <a:gd name="connsiteX25522" fmla="*/ 1489052 w 2566912"/>
                <a:gd name="connsiteY25522" fmla="*/ 1097623 h 1447571"/>
                <a:gd name="connsiteX25523" fmla="*/ 1490385 w 2566912"/>
                <a:gd name="connsiteY25523" fmla="*/ 1094861 h 1447571"/>
                <a:gd name="connsiteX25524" fmla="*/ 1491242 w 2566912"/>
                <a:gd name="connsiteY25524" fmla="*/ 1093051 h 1447571"/>
                <a:gd name="connsiteX25525" fmla="*/ 1492957 w 2566912"/>
                <a:gd name="connsiteY25525" fmla="*/ 1091432 h 1447571"/>
                <a:gd name="connsiteX25526" fmla="*/ 1495909 w 2566912"/>
                <a:gd name="connsiteY25526" fmla="*/ 1088669 h 1447571"/>
                <a:gd name="connsiteX25527" fmla="*/ 1496195 w 2566912"/>
                <a:gd name="connsiteY25527" fmla="*/ 1083716 h 1447571"/>
                <a:gd name="connsiteX25528" fmla="*/ 1496005 w 2566912"/>
                <a:gd name="connsiteY25528" fmla="*/ 1082002 h 1447571"/>
                <a:gd name="connsiteX25529" fmla="*/ 1496385 w 2566912"/>
                <a:gd name="connsiteY25529" fmla="*/ 1077525 h 1447571"/>
                <a:gd name="connsiteX25530" fmla="*/ 1496767 w 2566912"/>
                <a:gd name="connsiteY25530" fmla="*/ 1073525 h 1447571"/>
                <a:gd name="connsiteX25531" fmla="*/ 1498195 w 2566912"/>
                <a:gd name="connsiteY25531" fmla="*/ 1069905 h 1447571"/>
                <a:gd name="connsiteX25532" fmla="*/ 1498386 w 2566912"/>
                <a:gd name="connsiteY25532" fmla="*/ 1069619 h 1447571"/>
                <a:gd name="connsiteX25533" fmla="*/ 1498671 w 2566912"/>
                <a:gd name="connsiteY25533" fmla="*/ 1066000 h 1447571"/>
                <a:gd name="connsiteX25534" fmla="*/ 1498671 w 2566912"/>
                <a:gd name="connsiteY25534" fmla="*/ 1065714 h 1447571"/>
                <a:gd name="connsiteX25535" fmla="*/ 1495433 w 2566912"/>
                <a:gd name="connsiteY25535" fmla="*/ 1059808 h 1447571"/>
                <a:gd name="connsiteX25536" fmla="*/ 1493433 w 2566912"/>
                <a:gd name="connsiteY25536" fmla="*/ 1059046 h 1447571"/>
                <a:gd name="connsiteX25537" fmla="*/ 1492861 w 2566912"/>
                <a:gd name="connsiteY25537" fmla="*/ 1059046 h 1447571"/>
                <a:gd name="connsiteX25538" fmla="*/ 1491718 w 2566912"/>
                <a:gd name="connsiteY25538" fmla="*/ 1058951 h 1447571"/>
                <a:gd name="connsiteX25539" fmla="*/ 1490099 w 2566912"/>
                <a:gd name="connsiteY25539" fmla="*/ 1058761 h 1447571"/>
                <a:gd name="connsiteX25540" fmla="*/ 1485622 w 2566912"/>
                <a:gd name="connsiteY25540" fmla="*/ 1054760 h 1447571"/>
                <a:gd name="connsiteX25541" fmla="*/ 1483336 w 2566912"/>
                <a:gd name="connsiteY25541" fmla="*/ 1054189 h 1447571"/>
                <a:gd name="connsiteX25542" fmla="*/ 1482289 w 2566912"/>
                <a:gd name="connsiteY25542" fmla="*/ 1054093 h 1447571"/>
                <a:gd name="connsiteX25543" fmla="*/ 1477050 w 2566912"/>
                <a:gd name="connsiteY25543" fmla="*/ 1053808 h 1447571"/>
                <a:gd name="connsiteX25544" fmla="*/ 1475812 w 2566912"/>
                <a:gd name="connsiteY25544" fmla="*/ 1048188 h 1447571"/>
                <a:gd name="connsiteX25545" fmla="*/ 1500481 w 2566912"/>
                <a:gd name="connsiteY25545" fmla="*/ 1038949 h 1447571"/>
                <a:gd name="connsiteX25546" fmla="*/ 1504577 w 2566912"/>
                <a:gd name="connsiteY25546" fmla="*/ 1039616 h 1447571"/>
                <a:gd name="connsiteX25547" fmla="*/ 1508673 w 2566912"/>
                <a:gd name="connsiteY25547" fmla="*/ 1041901 h 1447571"/>
                <a:gd name="connsiteX25548" fmla="*/ 1511435 w 2566912"/>
                <a:gd name="connsiteY25548" fmla="*/ 1045712 h 1447571"/>
                <a:gd name="connsiteX25549" fmla="*/ 1511435 w 2566912"/>
                <a:gd name="connsiteY25549" fmla="*/ 1047236 h 1447571"/>
                <a:gd name="connsiteX25550" fmla="*/ 1511149 w 2566912"/>
                <a:gd name="connsiteY25550" fmla="*/ 1052665 h 1447571"/>
                <a:gd name="connsiteX25551" fmla="*/ 1509054 w 2566912"/>
                <a:gd name="connsiteY25551" fmla="*/ 1055427 h 1447571"/>
                <a:gd name="connsiteX25552" fmla="*/ 1509054 w 2566912"/>
                <a:gd name="connsiteY25552" fmla="*/ 1055713 h 1447571"/>
                <a:gd name="connsiteX25553" fmla="*/ 1510483 w 2566912"/>
                <a:gd name="connsiteY25553" fmla="*/ 1059713 h 1447571"/>
                <a:gd name="connsiteX25554" fmla="*/ 1511340 w 2566912"/>
                <a:gd name="connsiteY25554" fmla="*/ 1060571 h 1447571"/>
                <a:gd name="connsiteX25555" fmla="*/ 1514674 w 2566912"/>
                <a:gd name="connsiteY25555" fmla="*/ 1063047 h 1447571"/>
                <a:gd name="connsiteX25556" fmla="*/ 1514769 w 2566912"/>
                <a:gd name="connsiteY25556" fmla="*/ 1063047 h 1447571"/>
                <a:gd name="connsiteX25557" fmla="*/ 1515340 w 2566912"/>
                <a:gd name="connsiteY25557" fmla="*/ 1062761 h 1447571"/>
                <a:gd name="connsiteX25558" fmla="*/ 1516102 w 2566912"/>
                <a:gd name="connsiteY25558" fmla="*/ 1061523 h 1447571"/>
                <a:gd name="connsiteX25559" fmla="*/ 1517150 w 2566912"/>
                <a:gd name="connsiteY25559" fmla="*/ 1059904 h 1447571"/>
                <a:gd name="connsiteX25560" fmla="*/ 1522294 w 2566912"/>
                <a:gd name="connsiteY25560" fmla="*/ 1055046 h 1447571"/>
                <a:gd name="connsiteX25561" fmla="*/ 1524580 w 2566912"/>
                <a:gd name="connsiteY25561" fmla="*/ 1051141 h 1447571"/>
                <a:gd name="connsiteX25562" fmla="*/ 1523151 w 2566912"/>
                <a:gd name="connsiteY25562" fmla="*/ 1046092 h 1447571"/>
                <a:gd name="connsiteX25563" fmla="*/ 1521151 w 2566912"/>
                <a:gd name="connsiteY25563" fmla="*/ 1042949 h 1447571"/>
                <a:gd name="connsiteX25564" fmla="*/ 1518960 w 2566912"/>
                <a:gd name="connsiteY25564" fmla="*/ 1040663 h 1447571"/>
                <a:gd name="connsiteX25565" fmla="*/ 1519626 w 2566912"/>
                <a:gd name="connsiteY25565" fmla="*/ 1036853 h 1447571"/>
                <a:gd name="connsiteX25566" fmla="*/ 1517721 w 2566912"/>
                <a:gd name="connsiteY25566" fmla="*/ 1033520 h 1447571"/>
                <a:gd name="connsiteX25567" fmla="*/ 1516578 w 2566912"/>
                <a:gd name="connsiteY25567" fmla="*/ 1031805 h 1447571"/>
                <a:gd name="connsiteX25568" fmla="*/ 1516578 w 2566912"/>
                <a:gd name="connsiteY25568" fmla="*/ 1027328 h 1447571"/>
                <a:gd name="connsiteX25569" fmla="*/ 1517055 w 2566912"/>
                <a:gd name="connsiteY25569" fmla="*/ 1024090 h 1447571"/>
                <a:gd name="connsiteX25570" fmla="*/ 1517340 w 2566912"/>
                <a:gd name="connsiteY25570" fmla="*/ 1021613 h 1447571"/>
                <a:gd name="connsiteX25571" fmla="*/ 1517627 w 2566912"/>
                <a:gd name="connsiteY25571" fmla="*/ 1021423 h 1447571"/>
                <a:gd name="connsiteX25572" fmla="*/ 1518865 w 2566912"/>
                <a:gd name="connsiteY25572" fmla="*/ 1019899 h 1447571"/>
                <a:gd name="connsiteX25573" fmla="*/ 1519436 w 2566912"/>
                <a:gd name="connsiteY25573" fmla="*/ 1019899 h 1447571"/>
                <a:gd name="connsiteX25574" fmla="*/ 1522008 w 2566912"/>
                <a:gd name="connsiteY25574" fmla="*/ 1019422 h 1447571"/>
                <a:gd name="connsiteX25575" fmla="*/ 1522674 w 2566912"/>
                <a:gd name="connsiteY25575" fmla="*/ 1018946 h 1447571"/>
                <a:gd name="connsiteX25576" fmla="*/ 1525056 w 2566912"/>
                <a:gd name="connsiteY25576" fmla="*/ 1017613 h 1447571"/>
                <a:gd name="connsiteX25577" fmla="*/ 1530485 w 2566912"/>
                <a:gd name="connsiteY25577" fmla="*/ 1019708 h 1447571"/>
                <a:gd name="connsiteX25578" fmla="*/ 1540962 w 2566912"/>
                <a:gd name="connsiteY25578" fmla="*/ 1019327 h 1447571"/>
                <a:gd name="connsiteX25579" fmla="*/ 1542677 w 2566912"/>
                <a:gd name="connsiteY25579" fmla="*/ 1017899 h 1447571"/>
                <a:gd name="connsiteX25580" fmla="*/ 1543725 w 2566912"/>
                <a:gd name="connsiteY25580" fmla="*/ 1016946 h 1447571"/>
                <a:gd name="connsiteX25581" fmla="*/ 1549726 w 2566912"/>
                <a:gd name="connsiteY25581" fmla="*/ 1016946 h 1447571"/>
                <a:gd name="connsiteX25582" fmla="*/ 1549916 w 2566912"/>
                <a:gd name="connsiteY25582" fmla="*/ 1016946 h 1447571"/>
                <a:gd name="connsiteX25583" fmla="*/ 1560012 w 2566912"/>
                <a:gd name="connsiteY25583" fmla="*/ 1013612 h 1447571"/>
                <a:gd name="connsiteX25584" fmla="*/ 1562870 w 2566912"/>
                <a:gd name="connsiteY25584" fmla="*/ 1010945 h 1447571"/>
                <a:gd name="connsiteX25585" fmla="*/ 1556679 w 2566912"/>
                <a:gd name="connsiteY25585" fmla="*/ 963416 h 1447571"/>
                <a:gd name="connsiteX25586" fmla="*/ 1556393 w 2566912"/>
                <a:gd name="connsiteY25586" fmla="*/ 964654 h 1447571"/>
                <a:gd name="connsiteX25587" fmla="*/ 1555727 w 2566912"/>
                <a:gd name="connsiteY25587" fmla="*/ 971893 h 1447571"/>
                <a:gd name="connsiteX25588" fmla="*/ 1557917 w 2566912"/>
                <a:gd name="connsiteY25588" fmla="*/ 975703 h 1447571"/>
                <a:gd name="connsiteX25589" fmla="*/ 1555917 w 2566912"/>
                <a:gd name="connsiteY25589" fmla="*/ 988085 h 1447571"/>
                <a:gd name="connsiteX25590" fmla="*/ 1556488 w 2566912"/>
                <a:gd name="connsiteY25590" fmla="*/ 995610 h 1447571"/>
                <a:gd name="connsiteX25591" fmla="*/ 1557346 w 2566912"/>
                <a:gd name="connsiteY25591" fmla="*/ 998849 h 1447571"/>
                <a:gd name="connsiteX25592" fmla="*/ 1558108 w 2566912"/>
                <a:gd name="connsiteY25592" fmla="*/ 1001706 h 1447571"/>
                <a:gd name="connsiteX25593" fmla="*/ 1559536 w 2566912"/>
                <a:gd name="connsiteY25593" fmla="*/ 1006087 h 1447571"/>
                <a:gd name="connsiteX25594" fmla="*/ 1559727 w 2566912"/>
                <a:gd name="connsiteY25594" fmla="*/ 1006183 h 1447571"/>
                <a:gd name="connsiteX25595" fmla="*/ 1561917 w 2566912"/>
                <a:gd name="connsiteY25595" fmla="*/ 1008183 h 1447571"/>
                <a:gd name="connsiteX25596" fmla="*/ 1562203 w 2566912"/>
                <a:gd name="connsiteY25596" fmla="*/ 1010374 h 1447571"/>
                <a:gd name="connsiteX25597" fmla="*/ 1559918 w 2566912"/>
                <a:gd name="connsiteY25597" fmla="*/ 1012183 h 1447571"/>
                <a:gd name="connsiteX25598" fmla="*/ 1549726 w 2566912"/>
                <a:gd name="connsiteY25598" fmla="*/ 1015517 h 1447571"/>
                <a:gd name="connsiteX25599" fmla="*/ 1543820 w 2566912"/>
                <a:gd name="connsiteY25599" fmla="*/ 1015517 h 1447571"/>
                <a:gd name="connsiteX25600" fmla="*/ 1542011 w 2566912"/>
                <a:gd name="connsiteY25600" fmla="*/ 1016755 h 1447571"/>
                <a:gd name="connsiteX25601" fmla="*/ 1540677 w 2566912"/>
                <a:gd name="connsiteY25601" fmla="*/ 1017899 h 1447571"/>
                <a:gd name="connsiteX25602" fmla="*/ 1530485 w 2566912"/>
                <a:gd name="connsiteY25602" fmla="*/ 1018184 h 1447571"/>
                <a:gd name="connsiteX25603" fmla="*/ 1525627 w 2566912"/>
                <a:gd name="connsiteY25603" fmla="*/ 1016279 h 1447571"/>
                <a:gd name="connsiteX25604" fmla="*/ 1522008 w 2566912"/>
                <a:gd name="connsiteY25604" fmla="*/ 1017708 h 1447571"/>
                <a:gd name="connsiteX25605" fmla="*/ 1521436 w 2566912"/>
                <a:gd name="connsiteY25605" fmla="*/ 1018184 h 1447571"/>
                <a:gd name="connsiteX25606" fmla="*/ 1519055 w 2566912"/>
                <a:gd name="connsiteY25606" fmla="*/ 1018470 h 1447571"/>
                <a:gd name="connsiteX25607" fmla="*/ 1519150 w 2566912"/>
                <a:gd name="connsiteY25607" fmla="*/ 1017613 h 1447571"/>
                <a:gd name="connsiteX25608" fmla="*/ 1519246 w 2566912"/>
                <a:gd name="connsiteY25608" fmla="*/ 1013993 h 1447571"/>
                <a:gd name="connsiteX25609" fmla="*/ 1517531 w 2566912"/>
                <a:gd name="connsiteY25609" fmla="*/ 1010755 h 1447571"/>
                <a:gd name="connsiteX25610" fmla="*/ 1516578 w 2566912"/>
                <a:gd name="connsiteY25610" fmla="*/ 1008659 h 1447571"/>
                <a:gd name="connsiteX25611" fmla="*/ 1515531 w 2566912"/>
                <a:gd name="connsiteY25611" fmla="*/ 1006278 h 1447571"/>
                <a:gd name="connsiteX25612" fmla="*/ 1515150 w 2566912"/>
                <a:gd name="connsiteY25612" fmla="*/ 1003706 h 1447571"/>
                <a:gd name="connsiteX25613" fmla="*/ 1514292 w 2566912"/>
                <a:gd name="connsiteY25613" fmla="*/ 1001325 h 1447571"/>
                <a:gd name="connsiteX25614" fmla="*/ 1511721 w 2566912"/>
                <a:gd name="connsiteY25614" fmla="*/ 1000753 h 1447571"/>
                <a:gd name="connsiteX25615" fmla="*/ 1511054 w 2566912"/>
                <a:gd name="connsiteY25615" fmla="*/ 1001516 h 1447571"/>
                <a:gd name="connsiteX25616" fmla="*/ 1511054 w 2566912"/>
                <a:gd name="connsiteY25616" fmla="*/ 1001801 h 1447571"/>
                <a:gd name="connsiteX25617" fmla="*/ 1506292 w 2566912"/>
                <a:gd name="connsiteY25617" fmla="*/ 1000849 h 1447571"/>
                <a:gd name="connsiteX25618" fmla="*/ 1503815 w 2566912"/>
                <a:gd name="connsiteY25618" fmla="*/ 1001420 h 1447571"/>
                <a:gd name="connsiteX25619" fmla="*/ 1500291 w 2566912"/>
                <a:gd name="connsiteY25619" fmla="*/ 1000182 h 1447571"/>
                <a:gd name="connsiteX25620" fmla="*/ 1499338 w 2566912"/>
                <a:gd name="connsiteY25620" fmla="*/ 999896 h 1447571"/>
                <a:gd name="connsiteX25621" fmla="*/ 1494766 w 2566912"/>
                <a:gd name="connsiteY25621" fmla="*/ 998563 h 1447571"/>
                <a:gd name="connsiteX25622" fmla="*/ 1492385 w 2566912"/>
                <a:gd name="connsiteY25622" fmla="*/ 995800 h 1447571"/>
                <a:gd name="connsiteX25623" fmla="*/ 1490290 w 2566912"/>
                <a:gd name="connsiteY25623" fmla="*/ 994753 h 1447571"/>
                <a:gd name="connsiteX25624" fmla="*/ 1490004 w 2566912"/>
                <a:gd name="connsiteY25624" fmla="*/ 993229 h 1447571"/>
                <a:gd name="connsiteX25625" fmla="*/ 1489718 w 2566912"/>
                <a:gd name="connsiteY25625" fmla="*/ 992276 h 1447571"/>
                <a:gd name="connsiteX25626" fmla="*/ 1487909 w 2566912"/>
                <a:gd name="connsiteY25626" fmla="*/ 989514 h 1447571"/>
                <a:gd name="connsiteX25627" fmla="*/ 1485717 w 2566912"/>
                <a:gd name="connsiteY25627" fmla="*/ 985704 h 1447571"/>
                <a:gd name="connsiteX25628" fmla="*/ 1485432 w 2566912"/>
                <a:gd name="connsiteY25628" fmla="*/ 978846 h 1447571"/>
                <a:gd name="connsiteX25629" fmla="*/ 1483812 w 2566912"/>
                <a:gd name="connsiteY25629" fmla="*/ 976655 h 1447571"/>
                <a:gd name="connsiteX25630" fmla="*/ 1483146 w 2566912"/>
                <a:gd name="connsiteY25630" fmla="*/ 976084 h 1447571"/>
                <a:gd name="connsiteX25631" fmla="*/ 1482574 w 2566912"/>
                <a:gd name="connsiteY25631" fmla="*/ 975512 h 1447571"/>
                <a:gd name="connsiteX25632" fmla="*/ 1480288 w 2566912"/>
                <a:gd name="connsiteY25632" fmla="*/ 972178 h 1447571"/>
                <a:gd name="connsiteX25633" fmla="*/ 1480479 w 2566912"/>
                <a:gd name="connsiteY25633" fmla="*/ 966273 h 1447571"/>
                <a:gd name="connsiteX25634" fmla="*/ 1478860 w 2566912"/>
                <a:gd name="connsiteY25634" fmla="*/ 963796 h 1447571"/>
                <a:gd name="connsiteX25635" fmla="*/ 1477240 w 2566912"/>
                <a:gd name="connsiteY25635" fmla="*/ 961415 h 1447571"/>
                <a:gd name="connsiteX25636" fmla="*/ 1477145 w 2566912"/>
                <a:gd name="connsiteY25636" fmla="*/ 960463 h 1447571"/>
                <a:gd name="connsiteX25637" fmla="*/ 1481146 w 2566912"/>
                <a:gd name="connsiteY25637" fmla="*/ 959320 h 1447571"/>
                <a:gd name="connsiteX25638" fmla="*/ 1484289 w 2566912"/>
                <a:gd name="connsiteY25638" fmla="*/ 956938 h 1447571"/>
                <a:gd name="connsiteX25639" fmla="*/ 1485241 w 2566912"/>
                <a:gd name="connsiteY25639" fmla="*/ 955700 h 1447571"/>
                <a:gd name="connsiteX25640" fmla="*/ 1487146 w 2566912"/>
                <a:gd name="connsiteY25640" fmla="*/ 953128 h 1447571"/>
                <a:gd name="connsiteX25641" fmla="*/ 1488099 w 2566912"/>
                <a:gd name="connsiteY25641" fmla="*/ 952081 h 1447571"/>
                <a:gd name="connsiteX25642" fmla="*/ 1488956 w 2566912"/>
                <a:gd name="connsiteY25642" fmla="*/ 951414 h 1447571"/>
                <a:gd name="connsiteX25643" fmla="*/ 1490004 w 2566912"/>
                <a:gd name="connsiteY25643" fmla="*/ 947985 h 1447571"/>
                <a:gd name="connsiteX25644" fmla="*/ 1490004 w 2566912"/>
                <a:gd name="connsiteY25644" fmla="*/ 947604 h 1447571"/>
                <a:gd name="connsiteX25645" fmla="*/ 1488289 w 2566912"/>
                <a:gd name="connsiteY25645" fmla="*/ 944461 h 1447571"/>
                <a:gd name="connsiteX25646" fmla="*/ 1488956 w 2566912"/>
                <a:gd name="connsiteY25646" fmla="*/ 939793 h 1447571"/>
                <a:gd name="connsiteX25647" fmla="*/ 1490480 w 2566912"/>
                <a:gd name="connsiteY25647" fmla="*/ 938174 h 1447571"/>
                <a:gd name="connsiteX25648" fmla="*/ 1491623 w 2566912"/>
                <a:gd name="connsiteY25648" fmla="*/ 936936 h 1447571"/>
                <a:gd name="connsiteX25649" fmla="*/ 1491528 w 2566912"/>
                <a:gd name="connsiteY25649" fmla="*/ 935698 h 1447571"/>
                <a:gd name="connsiteX25650" fmla="*/ 1492385 w 2566912"/>
                <a:gd name="connsiteY25650" fmla="*/ 934936 h 1447571"/>
                <a:gd name="connsiteX25651" fmla="*/ 1493052 w 2566912"/>
                <a:gd name="connsiteY25651" fmla="*/ 934364 h 1447571"/>
                <a:gd name="connsiteX25652" fmla="*/ 1495528 w 2566912"/>
                <a:gd name="connsiteY25652" fmla="*/ 934269 h 1447571"/>
                <a:gd name="connsiteX25653" fmla="*/ 1495814 w 2566912"/>
                <a:gd name="connsiteY25653" fmla="*/ 935412 h 1447571"/>
                <a:gd name="connsiteX25654" fmla="*/ 1496671 w 2566912"/>
                <a:gd name="connsiteY25654" fmla="*/ 936745 h 1447571"/>
                <a:gd name="connsiteX25655" fmla="*/ 1498481 w 2566912"/>
                <a:gd name="connsiteY25655" fmla="*/ 939508 h 1447571"/>
                <a:gd name="connsiteX25656" fmla="*/ 1498862 w 2566912"/>
                <a:gd name="connsiteY25656" fmla="*/ 940365 h 1447571"/>
                <a:gd name="connsiteX25657" fmla="*/ 1500862 w 2566912"/>
                <a:gd name="connsiteY25657" fmla="*/ 941984 h 1447571"/>
                <a:gd name="connsiteX25658" fmla="*/ 1503911 w 2566912"/>
                <a:gd name="connsiteY25658" fmla="*/ 941508 h 1447571"/>
                <a:gd name="connsiteX25659" fmla="*/ 1505149 w 2566912"/>
                <a:gd name="connsiteY25659" fmla="*/ 942746 h 1447571"/>
                <a:gd name="connsiteX25660" fmla="*/ 1506673 w 2566912"/>
                <a:gd name="connsiteY25660" fmla="*/ 945318 h 1447571"/>
                <a:gd name="connsiteX25661" fmla="*/ 1507339 w 2566912"/>
                <a:gd name="connsiteY25661" fmla="*/ 945413 h 1447571"/>
                <a:gd name="connsiteX25662" fmla="*/ 1508292 w 2566912"/>
                <a:gd name="connsiteY25662" fmla="*/ 945032 h 1447571"/>
                <a:gd name="connsiteX25663" fmla="*/ 1508482 w 2566912"/>
                <a:gd name="connsiteY25663" fmla="*/ 943603 h 1447571"/>
                <a:gd name="connsiteX25664" fmla="*/ 1508292 w 2566912"/>
                <a:gd name="connsiteY25664" fmla="*/ 941794 h 1447571"/>
                <a:gd name="connsiteX25665" fmla="*/ 1512007 w 2566912"/>
                <a:gd name="connsiteY25665" fmla="*/ 942841 h 1447571"/>
                <a:gd name="connsiteX25666" fmla="*/ 1517531 w 2566912"/>
                <a:gd name="connsiteY25666" fmla="*/ 940746 h 1447571"/>
                <a:gd name="connsiteX25667" fmla="*/ 1517150 w 2566912"/>
                <a:gd name="connsiteY25667" fmla="*/ 939889 h 1447571"/>
                <a:gd name="connsiteX25668" fmla="*/ 1516388 w 2566912"/>
                <a:gd name="connsiteY25668" fmla="*/ 939412 h 1447571"/>
                <a:gd name="connsiteX25669" fmla="*/ 1514102 w 2566912"/>
                <a:gd name="connsiteY25669" fmla="*/ 937698 h 1447571"/>
                <a:gd name="connsiteX25670" fmla="*/ 1515055 w 2566912"/>
                <a:gd name="connsiteY25670" fmla="*/ 936174 h 1447571"/>
                <a:gd name="connsiteX25671" fmla="*/ 1515340 w 2566912"/>
                <a:gd name="connsiteY25671" fmla="*/ 935412 h 1447571"/>
                <a:gd name="connsiteX25672" fmla="*/ 1515817 w 2566912"/>
                <a:gd name="connsiteY25672" fmla="*/ 933507 h 1447571"/>
                <a:gd name="connsiteX25673" fmla="*/ 1516388 w 2566912"/>
                <a:gd name="connsiteY25673" fmla="*/ 931221 h 1447571"/>
                <a:gd name="connsiteX25674" fmla="*/ 1548297 w 2566912"/>
                <a:gd name="connsiteY25674" fmla="*/ 949604 h 1447571"/>
                <a:gd name="connsiteX25675" fmla="*/ 1548678 w 2566912"/>
                <a:gd name="connsiteY25675" fmla="*/ 954367 h 1447571"/>
                <a:gd name="connsiteX25676" fmla="*/ 1559346 w 2566912"/>
                <a:gd name="connsiteY25676" fmla="*/ 959701 h 1447571"/>
                <a:gd name="connsiteX25677" fmla="*/ 1556679 w 2566912"/>
                <a:gd name="connsiteY25677" fmla="*/ 963416 h 1447571"/>
                <a:gd name="connsiteX25678" fmla="*/ 1574871 w 2566912"/>
                <a:gd name="connsiteY25678" fmla="*/ 938746 h 1447571"/>
                <a:gd name="connsiteX25679" fmla="*/ 1574300 w 2566912"/>
                <a:gd name="connsiteY25679" fmla="*/ 939793 h 1447571"/>
                <a:gd name="connsiteX25680" fmla="*/ 1572300 w 2566912"/>
                <a:gd name="connsiteY25680" fmla="*/ 942556 h 1447571"/>
                <a:gd name="connsiteX25681" fmla="*/ 1569347 w 2566912"/>
                <a:gd name="connsiteY25681" fmla="*/ 945604 h 1447571"/>
                <a:gd name="connsiteX25682" fmla="*/ 1567823 w 2566912"/>
                <a:gd name="connsiteY25682" fmla="*/ 948080 h 1447571"/>
                <a:gd name="connsiteX25683" fmla="*/ 1566013 w 2566912"/>
                <a:gd name="connsiteY25683" fmla="*/ 950271 h 1447571"/>
                <a:gd name="connsiteX25684" fmla="*/ 1564013 w 2566912"/>
                <a:gd name="connsiteY25684" fmla="*/ 956081 h 1447571"/>
                <a:gd name="connsiteX25685" fmla="*/ 1560679 w 2566912"/>
                <a:gd name="connsiteY25685" fmla="*/ 958843 h 1447571"/>
                <a:gd name="connsiteX25686" fmla="*/ 1560584 w 2566912"/>
                <a:gd name="connsiteY25686" fmla="*/ 958939 h 1447571"/>
                <a:gd name="connsiteX25687" fmla="*/ 1560394 w 2566912"/>
                <a:gd name="connsiteY25687" fmla="*/ 959129 h 1447571"/>
                <a:gd name="connsiteX25688" fmla="*/ 1549821 w 2566912"/>
                <a:gd name="connsiteY25688" fmla="*/ 953891 h 1447571"/>
                <a:gd name="connsiteX25689" fmla="*/ 1549440 w 2566912"/>
                <a:gd name="connsiteY25689" fmla="*/ 949128 h 1447571"/>
                <a:gd name="connsiteX25690" fmla="*/ 1517531 w 2566912"/>
                <a:gd name="connsiteY25690" fmla="*/ 930745 h 1447571"/>
                <a:gd name="connsiteX25691" fmla="*/ 1519626 w 2566912"/>
                <a:gd name="connsiteY25691" fmla="*/ 928459 h 1447571"/>
                <a:gd name="connsiteX25692" fmla="*/ 1519626 w 2566912"/>
                <a:gd name="connsiteY25692" fmla="*/ 928078 h 1447571"/>
                <a:gd name="connsiteX25693" fmla="*/ 1520198 w 2566912"/>
                <a:gd name="connsiteY25693" fmla="*/ 925601 h 1447571"/>
                <a:gd name="connsiteX25694" fmla="*/ 1525056 w 2566912"/>
                <a:gd name="connsiteY25694" fmla="*/ 923506 h 1447571"/>
                <a:gd name="connsiteX25695" fmla="*/ 1525246 w 2566912"/>
                <a:gd name="connsiteY25695" fmla="*/ 920934 h 1447571"/>
                <a:gd name="connsiteX25696" fmla="*/ 1524389 w 2566912"/>
                <a:gd name="connsiteY25696" fmla="*/ 920934 h 1447571"/>
                <a:gd name="connsiteX25697" fmla="*/ 1521151 w 2566912"/>
                <a:gd name="connsiteY25697" fmla="*/ 921505 h 1447571"/>
                <a:gd name="connsiteX25698" fmla="*/ 1527152 w 2566912"/>
                <a:gd name="connsiteY25698" fmla="*/ 912076 h 1447571"/>
                <a:gd name="connsiteX25699" fmla="*/ 1528485 w 2566912"/>
                <a:gd name="connsiteY25699" fmla="*/ 902932 h 1447571"/>
                <a:gd name="connsiteX25700" fmla="*/ 1525913 w 2566912"/>
                <a:gd name="connsiteY25700" fmla="*/ 895502 h 1447571"/>
                <a:gd name="connsiteX25701" fmla="*/ 1525627 w 2566912"/>
                <a:gd name="connsiteY25701" fmla="*/ 895026 h 1447571"/>
                <a:gd name="connsiteX25702" fmla="*/ 1523817 w 2566912"/>
                <a:gd name="connsiteY25702" fmla="*/ 893692 h 1447571"/>
                <a:gd name="connsiteX25703" fmla="*/ 1522865 w 2566912"/>
                <a:gd name="connsiteY25703" fmla="*/ 893121 h 1447571"/>
                <a:gd name="connsiteX25704" fmla="*/ 1521912 w 2566912"/>
                <a:gd name="connsiteY25704" fmla="*/ 890930 h 1447571"/>
                <a:gd name="connsiteX25705" fmla="*/ 1521722 w 2566912"/>
                <a:gd name="connsiteY25705" fmla="*/ 890359 h 1447571"/>
                <a:gd name="connsiteX25706" fmla="*/ 1520769 w 2566912"/>
                <a:gd name="connsiteY25706" fmla="*/ 888835 h 1447571"/>
                <a:gd name="connsiteX25707" fmla="*/ 1524103 w 2566912"/>
                <a:gd name="connsiteY25707" fmla="*/ 885311 h 1447571"/>
                <a:gd name="connsiteX25708" fmla="*/ 1541058 w 2566912"/>
                <a:gd name="connsiteY25708" fmla="*/ 885977 h 1447571"/>
                <a:gd name="connsiteX25709" fmla="*/ 1543915 w 2566912"/>
                <a:gd name="connsiteY25709" fmla="*/ 886930 h 1447571"/>
                <a:gd name="connsiteX25710" fmla="*/ 1558012 w 2566912"/>
                <a:gd name="connsiteY25710" fmla="*/ 896931 h 1447571"/>
                <a:gd name="connsiteX25711" fmla="*/ 1560012 w 2566912"/>
                <a:gd name="connsiteY25711" fmla="*/ 897217 h 1447571"/>
                <a:gd name="connsiteX25712" fmla="*/ 1562870 w 2566912"/>
                <a:gd name="connsiteY25712" fmla="*/ 897121 h 1447571"/>
                <a:gd name="connsiteX25713" fmla="*/ 1564394 w 2566912"/>
                <a:gd name="connsiteY25713" fmla="*/ 897026 h 1447571"/>
                <a:gd name="connsiteX25714" fmla="*/ 1570395 w 2566912"/>
                <a:gd name="connsiteY25714" fmla="*/ 893502 h 1447571"/>
                <a:gd name="connsiteX25715" fmla="*/ 1579539 w 2566912"/>
                <a:gd name="connsiteY25715" fmla="*/ 892549 h 1447571"/>
                <a:gd name="connsiteX25716" fmla="*/ 1582492 w 2566912"/>
                <a:gd name="connsiteY25716" fmla="*/ 892740 h 1447571"/>
                <a:gd name="connsiteX25717" fmla="*/ 1585730 w 2566912"/>
                <a:gd name="connsiteY25717" fmla="*/ 892930 h 1447571"/>
                <a:gd name="connsiteX25718" fmla="*/ 1576110 w 2566912"/>
                <a:gd name="connsiteY25718" fmla="*/ 901789 h 1447571"/>
                <a:gd name="connsiteX25719" fmla="*/ 1575824 w 2566912"/>
                <a:gd name="connsiteY25719" fmla="*/ 901884 h 1447571"/>
                <a:gd name="connsiteX25720" fmla="*/ 1573348 w 2566912"/>
                <a:gd name="connsiteY25720" fmla="*/ 931602 h 1447571"/>
                <a:gd name="connsiteX25721" fmla="*/ 1573348 w 2566912"/>
                <a:gd name="connsiteY25721" fmla="*/ 931697 h 1447571"/>
                <a:gd name="connsiteX25722" fmla="*/ 1578110 w 2566912"/>
                <a:gd name="connsiteY25722" fmla="*/ 938079 h 1447571"/>
                <a:gd name="connsiteX25723" fmla="*/ 1574871 w 2566912"/>
                <a:gd name="connsiteY25723" fmla="*/ 938746 h 1447571"/>
                <a:gd name="connsiteX25724" fmla="*/ 1598684 w 2566912"/>
                <a:gd name="connsiteY25724" fmla="*/ 833685 h 1447571"/>
                <a:gd name="connsiteX25725" fmla="*/ 1607257 w 2566912"/>
                <a:gd name="connsiteY25725" fmla="*/ 840924 h 1447571"/>
                <a:gd name="connsiteX25726" fmla="*/ 1610876 w 2566912"/>
                <a:gd name="connsiteY25726" fmla="*/ 839495 h 1447571"/>
                <a:gd name="connsiteX25727" fmla="*/ 1612305 w 2566912"/>
                <a:gd name="connsiteY25727" fmla="*/ 838733 h 1447571"/>
                <a:gd name="connsiteX25728" fmla="*/ 1614115 w 2566912"/>
                <a:gd name="connsiteY25728" fmla="*/ 837686 h 1447571"/>
                <a:gd name="connsiteX25729" fmla="*/ 1618496 w 2566912"/>
                <a:gd name="connsiteY25729" fmla="*/ 835590 h 1447571"/>
                <a:gd name="connsiteX25730" fmla="*/ 1620020 w 2566912"/>
                <a:gd name="connsiteY25730" fmla="*/ 835495 h 1447571"/>
                <a:gd name="connsiteX25731" fmla="*/ 1628878 w 2566912"/>
                <a:gd name="connsiteY25731" fmla="*/ 833971 h 1447571"/>
                <a:gd name="connsiteX25732" fmla="*/ 1629164 w 2566912"/>
                <a:gd name="connsiteY25732" fmla="*/ 833780 h 1447571"/>
                <a:gd name="connsiteX25733" fmla="*/ 1634308 w 2566912"/>
                <a:gd name="connsiteY25733" fmla="*/ 830923 h 1447571"/>
                <a:gd name="connsiteX25734" fmla="*/ 1636498 w 2566912"/>
                <a:gd name="connsiteY25734" fmla="*/ 830828 h 1447571"/>
                <a:gd name="connsiteX25735" fmla="*/ 1644880 w 2566912"/>
                <a:gd name="connsiteY25735" fmla="*/ 829970 h 1447571"/>
                <a:gd name="connsiteX25736" fmla="*/ 1651833 w 2566912"/>
                <a:gd name="connsiteY25736" fmla="*/ 828161 h 1447571"/>
                <a:gd name="connsiteX25737" fmla="*/ 1656501 w 2566912"/>
                <a:gd name="connsiteY25737" fmla="*/ 826446 h 1447571"/>
                <a:gd name="connsiteX25738" fmla="*/ 1657072 w 2566912"/>
                <a:gd name="connsiteY25738" fmla="*/ 826065 h 1447571"/>
                <a:gd name="connsiteX25739" fmla="*/ 1659930 w 2566912"/>
                <a:gd name="connsiteY25739" fmla="*/ 824827 h 1447571"/>
                <a:gd name="connsiteX25740" fmla="*/ 1661644 w 2566912"/>
                <a:gd name="connsiteY25740" fmla="*/ 825684 h 1447571"/>
                <a:gd name="connsiteX25741" fmla="*/ 1661930 w 2566912"/>
                <a:gd name="connsiteY25741" fmla="*/ 826541 h 1447571"/>
                <a:gd name="connsiteX25742" fmla="*/ 1661740 w 2566912"/>
                <a:gd name="connsiteY25742" fmla="*/ 827303 h 1447571"/>
                <a:gd name="connsiteX25743" fmla="*/ 1660406 w 2566912"/>
                <a:gd name="connsiteY25743" fmla="*/ 834352 h 1447571"/>
                <a:gd name="connsiteX25744" fmla="*/ 1660502 w 2566912"/>
                <a:gd name="connsiteY25744" fmla="*/ 834637 h 1447571"/>
                <a:gd name="connsiteX25745" fmla="*/ 1660692 w 2566912"/>
                <a:gd name="connsiteY25745" fmla="*/ 835971 h 1447571"/>
                <a:gd name="connsiteX25746" fmla="*/ 1660502 w 2566912"/>
                <a:gd name="connsiteY25746" fmla="*/ 836066 h 1447571"/>
                <a:gd name="connsiteX25747" fmla="*/ 1658977 w 2566912"/>
                <a:gd name="connsiteY25747" fmla="*/ 838543 h 1447571"/>
                <a:gd name="connsiteX25748" fmla="*/ 1656501 w 2566912"/>
                <a:gd name="connsiteY25748" fmla="*/ 846353 h 1447571"/>
                <a:gd name="connsiteX25749" fmla="*/ 1656405 w 2566912"/>
                <a:gd name="connsiteY25749" fmla="*/ 846639 h 1447571"/>
                <a:gd name="connsiteX25750" fmla="*/ 1652119 w 2566912"/>
                <a:gd name="connsiteY25750" fmla="*/ 855116 h 1447571"/>
                <a:gd name="connsiteX25751" fmla="*/ 1651071 w 2566912"/>
                <a:gd name="connsiteY25751" fmla="*/ 856164 h 1447571"/>
                <a:gd name="connsiteX25752" fmla="*/ 1648690 w 2566912"/>
                <a:gd name="connsiteY25752" fmla="*/ 859974 h 1447571"/>
                <a:gd name="connsiteX25753" fmla="*/ 1646023 w 2566912"/>
                <a:gd name="connsiteY25753" fmla="*/ 870451 h 1447571"/>
                <a:gd name="connsiteX25754" fmla="*/ 1642594 w 2566912"/>
                <a:gd name="connsiteY25754" fmla="*/ 874928 h 1447571"/>
                <a:gd name="connsiteX25755" fmla="*/ 1640118 w 2566912"/>
                <a:gd name="connsiteY25755" fmla="*/ 878167 h 1447571"/>
                <a:gd name="connsiteX25756" fmla="*/ 1630688 w 2566912"/>
                <a:gd name="connsiteY25756" fmla="*/ 889406 h 1447571"/>
                <a:gd name="connsiteX25757" fmla="*/ 1621925 w 2566912"/>
                <a:gd name="connsiteY25757" fmla="*/ 898074 h 1447571"/>
                <a:gd name="connsiteX25758" fmla="*/ 1617734 w 2566912"/>
                <a:gd name="connsiteY25758" fmla="*/ 902265 h 1447571"/>
                <a:gd name="connsiteX25759" fmla="*/ 1605733 w 2566912"/>
                <a:gd name="connsiteY25759" fmla="*/ 911980 h 1447571"/>
                <a:gd name="connsiteX25760" fmla="*/ 1589254 w 2566912"/>
                <a:gd name="connsiteY25760" fmla="*/ 925601 h 1447571"/>
                <a:gd name="connsiteX25761" fmla="*/ 1587254 w 2566912"/>
                <a:gd name="connsiteY25761" fmla="*/ 928840 h 1447571"/>
                <a:gd name="connsiteX25762" fmla="*/ 1585349 w 2566912"/>
                <a:gd name="connsiteY25762" fmla="*/ 931888 h 1447571"/>
                <a:gd name="connsiteX25763" fmla="*/ 1579158 w 2566912"/>
                <a:gd name="connsiteY25763" fmla="*/ 937508 h 1447571"/>
                <a:gd name="connsiteX25764" fmla="*/ 1574395 w 2566912"/>
                <a:gd name="connsiteY25764" fmla="*/ 931030 h 1447571"/>
                <a:gd name="connsiteX25765" fmla="*/ 1576776 w 2566912"/>
                <a:gd name="connsiteY25765" fmla="*/ 901979 h 1447571"/>
                <a:gd name="connsiteX25766" fmla="*/ 1586683 w 2566912"/>
                <a:gd name="connsiteY25766" fmla="*/ 892740 h 1447571"/>
                <a:gd name="connsiteX25767" fmla="*/ 1586873 w 2566912"/>
                <a:gd name="connsiteY25767" fmla="*/ 892454 h 1447571"/>
                <a:gd name="connsiteX25768" fmla="*/ 1593445 w 2566912"/>
                <a:gd name="connsiteY25768" fmla="*/ 890930 h 1447571"/>
                <a:gd name="connsiteX25769" fmla="*/ 1593636 w 2566912"/>
                <a:gd name="connsiteY25769" fmla="*/ 890835 h 1447571"/>
                <a:gd name="connsiteX25770" fmla="*/ 1597446 w 2566912"/>
                <a:gd name="connsiteY25770" fmla="*/ 885406 h 1447571"/>
                <a:gd name="connsiteX25771" fmla="*/ 1607257 w 2566912"/>
                <a:gd name="connsiteY25771" fmla="*/ 884072 h 1447571"/>
                <a:gd name="connsiteX25772" fmla="*/ 1635069 w 2566912"/>
                <a:gd name="connsiteY25772" fmla="*/ 857021 h 1447571"/>
                <a:gd name="connsiteX25773" fmla="*/ 1634212 w 2566912"/>
                <a:gd name="connsiteY25773" fmla="*/ 856926 h 1447571"/>
                <a:gd name="connsiteX25774" fmla="*/ 1623925 w 2566912"/>
                <a:gd name="connsiteY25774" fmla="*/ 855878 h 1447571"/>
                <a:gd name="connsiteX25775" fmla="*/ 1613733 w 2566912"/>
                <a:gd name="connsiteY25775" fmla="*/ 852830 h 1447571"/>
                <a:gd name="connsiteX25776" fmla="*/ 1608971 w 2566912"/>
                <a:gd name="connsiteY25776" fmla="*/ 849973 h 1447571"/>
                <a:gd name="connsiteX25777" fmla="*/ 1605828 w 2566912"/>
                <a:gd name="connsiteY25777" fmla="*/ 848068 h 1447571"/>
                <a:gd name="connsiteX25778" fmla="*/ 1604113 w 2566912"/>
                <a:gd name="connsiteY25778" fmla="*/ 847020 h 1447571"/>
                <a:gd name="connsiteX25779" fmla="*/ 1601827 w 2566912"/>
                <a:gd name="connsiteY25779" fmla="*/ 845687 h 1447571"/>
                <a:gd name="connsiteX25780" fmla="*/ 1598398 w 2566912"/>
                <a:gd name="connsiteY25780" fmla="*/ 841019 h 1447571"/>
                <a:gd name="connsiteX25781" fmla="*/ 1596684 w 2566912"/>
                <a:gd name="connsiteY25781" fmla="*/ 838638 h 1447571"/>
                <a:gd name="connsiteX25782" fmla="*/ 1595826 w 2566912"/>
                <a:gd name="connsiteY25782" fmla="*/ 834066 h 1447571"/>
                <a:gd name="connsiteX25783" fmla="*/ 1597541 w 2566912"/>
                <a:gd name="connsiteY25783" fmla="*/ 832256 h 1447571"/>
                <a:gd name="connsiteX25784" fmla="*/ 1598684 w 2566912"/>
                <a:gd name="connsiteY25784" fmla="*/ 833685 h 1447571"/>
                <a:gd name="connsiteX25785" fmla="*/ 1594398 w 2566912"/>
                <a:gd name="connsiteY25785" fmla="*/ 817302 h 1447571"/>
                <a:gd name="connsiteX25786" fmla="*/ 1596493 w 2566912"/>
                <a:gd name="connsiteY25786" fmla="*/ 818826 h 1447571"/>
                <a:gd name="connsiteX25787" fmla="*/ 1596684 w 2566912"/>
                <a:gd name="connsiteY25787" fmla="*/ 819112 h 1447571"/>
                <a:gd name="connsiteX25788" fmla="*/ 1597636 w 2566912"/>
                <a:gd name="connsiteY25788" fmla="*/ 822826 h 1447571"/>
                <a:gd name="connsiteX25789" fmla="*/ 1596779 w 2566912"/>
                <a:gd name="connsiteY25789" fmla="*/ 823779 h 1447571"/>
                <a:gd name="connsiteX25790" fmla="*/ 1594303 w 2566912"/>
                <a:gd name="connsiteY25790" fmla="*/ 827208 h 1447571"/>
                <a:gd name="connsiteX25791" fmla="*/ 1589254 w 2566912"/>
                <a:gd name="connsiteY25791" fmla="*/ 828351 h 1447571"/>
                <a:gd name="connsiteX25792" fmla="*/ 1589445 w 2566912"/>
                <a:gd name="connsiteY25792" fmla="*/ 829113 h 1447571"/>
                <a:gd name="connsiteX25793" fmla="*/ 1594398 w 2566912"/>
                <a:gd name="connsiteY25793" fmla="*/ 827970 h 1447571"/>
                <a:gd name="connsiteX25794" fmla="*/ 1596969 w 2566912"/>
                <a:gd name="connsiteY25794" fmla="*/ 831685 h 1447571"/>
                <a:gd name="connsiteX25795" fmla="*/ 1595065 w 2566912"/>
                <a:gd name="connsiteY25795" fmla="*/ 833685 h 1447571"/>
                <a:gd name="connsiteX25796" fmla="*/ 1593160 w 2566912"/>
                <a:gd name="connsiteY25796" fmla="*/ 833685 h 1447571"/>
                <a:gd name="connsiteX25797" fmla="*/ 1589921 w 2566912"/>
                <a:gd name="connsiteY25797" fmla="*/ 833875 h 1447571"/>
                <a:gd name="connsiteX25798" fmla="*/ 1587921 w 2566912"/>
                <a:gd name="connsiteY25798" fmla="*/ 834066 h 1447571"/>
                <a:gd name="connsiteX25799" fmla="*/ 1584682 w 2566912"/>
                <a:gd name="connsiteY25799" fmla="*/ 833304 h 1447571"/>
                <a:gd name="connsiteX25800" fmla="*/ 1584968 w 2566912"/>
                <a:gd name="connsiteY25800" fmla="*/ 829780 h 1447571"/>
                <a:gd name="connsiteX25801" fmla="*/ 1586206 w 2566912"/>
                <a:gd name="connsiteY25801" fmla="*/ 826541 h 1447571"/>
                <a:gd name="connsiteX25802" fmla="*/ 1588397 w 2566912"/>
                <a:gd name="connsiteY25802" fmla="*/ 824160 h 1447571"/>
                <a:gd name="connsiteX25803" fmla="*/ 1591731 w 2566912"/>
                <a:gd name="connsiteY25803" fmla="*/ 821588 h 1447571"/>
                <a:gd name="connsiteX25804" fmla="*/ 1591826 w 2566912"/>
                <a:gd name="connsiteY25804" fmla="*/ 821398 h 1447571"/>
                <a:gd name="connsiteX25805" fmla="*/ 1593255 w 2566912"/>
                <a:gd name="connsiteY25805" fmla="*/ 818254 h 1447571"/>
                <a:gd name="connsiteX25806" fmla="*/ 1594398 w 2566912"/>
                <a:gd name="connsiteY25806" fmla="*/ 817302 h 1447571"/>
                <a:gd name="connsiteX25807" fmla="*/ 1558108 w 2566912"/>
                <a:gd name="connsiteY25807" fmla="*/ 776440 h 1447571"/>
                <a:gd name="connsiteX25808" fmla="*/ 1558298 w 2566912"/>
                <a:gd name="connsiteY25808" fmla="*/ 776630 h 1447571"/>
                <a:gd name="connsiteX25809" fmla="*/ 1563060 w 2566912"/>
                <a:gd name="connsiteY25809" fmla="*/ 786632 h 1447571"/>
                <a:gd name="connsiteX25810" fmla="*/ 1564109 w 2566912"/>
                <a:gd name="connsiteY25810" fmla="*/ 791394 h 1447571"/>
                <a:gd name="connsiteX25811" fmla="*/ 1564299 w 2566912"/>
                <a:gd name="connsiteY25811" fmla="*/ 792251 h 1447571"/>
                <a:gd name="connsiteX25812" fmla="*/ 1565918 w 2566912"/>
                <a:gd name="connsiteY25812" fmla="*/ 796823 h 1447571"/>
                <a:gd name="connsiteX25813" fmla="*/ 1566013 w 2566912"/>
                <a:gd name="connsiteY25813" fmla="*/ 797014 h 1447571"/>
                <a:gd name="connsiteX25814" fmla="*/ 1568299 w 2566912"/>
                <a:gd name="connsiteY25814" fmla="*/ 799204 h 1447571"/>
                <a:gd name="connsiteX25815" fmla="*/ 1569157 w 2566912"/>
                <a:gd name="connsiteY25815" fmla="*/ 798824 h 1447571"/>
                <a:gd name="connsiteX25816" fmla="*/ 1570109 w 2566912"/>
                <a:gd name="connsiteY25816" fmla="*/ 798633 h 1447571"/>
                <a:gd name="connsiteX25817" fmla="*/ 1572109 w 2566912"/>
                <a:gd name="connsiteY25817" fmla="*/ 800062 h 1447571"/>
                <a:gd name="connsiteX25818" fmla="*/ 1572490 w 2566912"/>
                <a:gd name="connsiteY25818" fmla="*/ 800252 h 1447571"/>
                <a:gd name="connsiteX25819" fmla="*/ 1572871 w 2566912"/>
                <a:gd name="connsiteY25819" fmla="*/ 800443 h 1447571"/>
                <a:gd name="connsiteX25820" fmla="*/ 1574681 w 2566912"/>
                <a:gd name="connsiteY25820" fmla="*/ 801871 h 1447571"/>
                <a:gd name="connsiteX25821" fmla="*/ 1577062 w 2566912"/>
                <a:gd name="connsiteY25821" fmla="*/ 804443 h 1447571"/>
                <a:gd name="connsiteX25822" fmla="*/ 1577919 w 2566912"/>
                <a:gd name="connsiteY25822" fmla="*/ 804634 h 1447571"/>
                <a:gd name="connsiteX25823" fmla="*/ 1579348 w 2566912"/>
                <a:gd name="connsiteY25823" fmla="*/ 805300 h 1447571"/>
                <a:gd name="connsiteX25824" fmla="*/ 1583539 w 2566912"/>
                <a:gd name="connsiteY25824" fmla="*/ 810634 h 1447571"/>
                <a:gd name="connsiteX25825" fmla="*/ 1587444 w 2566912"/>
                <a:gd name="connsiteY25825" fmla="*/ 814921 h 1447571"/>
                <a:gd name="connsiteX25826" fmla="*/ 1589540 w 2566912"/>
                <a:gd name="connsiteY25826" fmla="*/ 815492 h 1447571"/>
                <a:gd name="connsiteX25827" fmla="*/ 1591635 w 2566912"/>
                <a:gd name="connsiteY25827" fmla="*/ 816064 h 1447571"/>
                <a:gd name="connsiteX25828" fmla="*/ 1591826 w 2566912"/>
                <a:gd name="connsiteY25828" fmla="*/ 816159 h 1447571"/>
                <a:gd name="connsiteX25829" fmla="*/ 1593636 w 2566912"/>
                <a:gd name="connsiteY25829" fmla="*/ 817112 h 1447571"/>
                <a:gd name="connsiteX25830" fmla="*/ 1592493 w 2566912"/>
                <a:gd name="connsiteY25830" fmla="*/ 818350 h 1447571"/>
                <a:gd name="connsiteX25831" fmla="*/ 1591159 w 2566912"/>
                <a:gd name="connsiteY25831" fmla="*/ 821207 h 1447571"/>
                <a:gd name="connsiteX25832" fmla="*/ 1589730 w 2566912"/>
                <a:gd name="connsiteY25832" fmla="*/ 822350 h 1447571"/>
                <a:gd name="connsiteX25833" fmla="*/ 1587540 w 2566912"/>
                <a:gd name="connsiteY25833" fmla="*/ 820255 h 1447571"/>
                <a:gd name="connsiteX25834" fmla="*/ 1586968 w 2566912"/>
                <a:gd name="connsiteY25834" fmla="*/ 819874 h 1447571"/>
                <a:gd name="connsiteX25835" fmla="*/ 1583539 w 2566912"/>
                <a:gd name="connsiteY25835" fmla="*/ 818159 h 1447571"/>
                <a:gd name="connsiteX25836" fmla="*/ 1578586 w 2566912"/>
                <a:gd name="connsiteY25836" fmla="*/ 814159 h 1447571"/>
                <a:gd name="connsiteX25837" fmla="*/ 1576396 w 2566912"/>
                <a:gd name="connsiteY25837" fmla="*/ 812158 h 1447571"/>
                <a:gd name="connsiteX25838" fmla="*/ 1572585 w 2566912"/>
                <a:gd name="connsiteY25838" fmla="*/ 810825 h 1447571"/>
                <a:gd name="connsiteX25839" fmla="*/ 1569728 w 2566912"/>
                <a:gd name="connsiteY25839" fmla="*/ 809968 h 1447571"/>
                <a:gd name="connsiteX25840" fmla="*/ 1567251 w 2566912"/>
                <a:gd name="connsiteY25840" fmla="*/ 806634 h 1447571"/>
                <a:gd name="connsiteX25841" fmla="*/ 1566966 w 2566912"/>
                <a:gd name="connsiteY25841" fmla="*/ 806158 h 1447571"/>
                <a:gd name="connsiteX25842" fmla="*/ 1562680 w 2566912"/>
                <a:gd name="connsiteY25842" fmla="*/ 804920 h 1447571"/>
                <a:gd name="connsiteX25843" fmla="*/ 1559441 w 2566912"/>
                <a:gd name="connsiteY25843" fmla="*/ 804920 h 1447571"/>
                <a:gd name="connsiteX25844" fmla="*/ 1558393 w 2566912"/>
                <a:gd name="connsiteY25844" fmla="*/ 804920 h 1447571"/>
                <a:gd name="connsiteX25845" fmla="*/ 1556393 w 2566912"/>
                <a:gd name="connsiteY25845" fmla="*/ 804729 h 1447571"/>
                <a:gd name="connsiteX25846" fmla="*/ 1553917 w 2566912"/>
                <a:gd name="connsiteY25846" fmla="*/ 804443 h 1447571"/>
                <a:gd name="connsiteX25847" fmla="*/ 1550773 w 2566912"/>
                <a:gd name="connsiteY25847" fmla="*/ 805682 h 1447571"/>
                <a:gd name="connsiteX25848" fmla="*/ 1548964 w 2566912"/>
                <a:gd name="connsiteY25848" fmla="*/ 806443 h 1447571"/>
                <a:gd name="connsiteX25849" fmla="*/ 1543630 w 2566912"/>
                <a:gd name="connsiteY25849" fmla="*/ 805872 h 1447571"/>
                <a:gd name="connsiteX25850" fmla="*/ 1544296 w 2566912"/>
                <a:gd name="connsiteY25850" fmla="*/ 798347 h 1447571"/>
                <a:gd name="connsiteX25851" fmla="*/ 1545630 w 2566912"/>
                <a:gd name="connsiteY25851" fmla="*/ 796728 h 1447571"/>
                <a:gd name="connsiteX25852" fmla="*/ 1546963 w 2566912"/>
                <a:gd name="connsiteY25852" fmla="*/ 795013 h 1447571"/>
                <a:gd name="connsiteX25853" fmla="*/ 1547154 w 2566912"/>
                <a:gd name="connsiteY25853" fmla="*/ 789870 h 1447571"/>
                <a:gd name="connsiteX25854" fmla="*/ 1547916 w 2566912"/>
                <a:gd name="connsiteY25854" fmla="*/ 785870 h 1447571"/>
                <a:gd name="connsiteX25855" fmla="*/ 1551536 w 2566912"/>
                <a:gd name="connsiteY25855" fmla="*/ 784536 h 1447571"/>
                <a:gd name="connsiteX25856" fmla="*/ 1552774 w 2566912"/>
                <a:gd name="connsiteY25856" fmla="*/ 783298 h 1447571"/>
                <a:gd name="connsiteX25857" fmla="*/ 1554964 w 2566912"/>
                <a:gd name="connsiteY25857" fmla="*/ 780916 h 1447571"/>
                <a:gd name="connsiteX25858" fmla="*/ 1555917 w 2566912"/>
                <a:gd name="connsiteY25858" fmla="*/ 779583 h 1447571"/>
                <a:gd name="connsiteX25859" fmla="*/ 1557536 w 2566912"/>
                <a:gd name="connsiteY25859" fmla="*/ 777297 h 1447571"/>
                <a:gd name="connsiteX25860" fmla="*/ 1558108 w 2566912"/>
                <a:gd name="connsiteY25860" fmla="*/ 776440 h 1447571"/>
                <a:gd name="connsiteX25861" fmla="*/ 1539629 w 2566912"/>
                <a:gd name="connsiteY25861" fmla="*/ 738245 h 1447571"/>
                <a:gd name="connsiteX25862" fmla="*/ 1542011 w 2566912"/>
                <a:gd name="connsiteY25862" fmla="*/ 740245 h 1447571"/>
                <a:gd name="connsiteX25863" fmla="*/ 1546011 w 2566912"/>
                <a:gd name="connsiteY25863" fmla="*/ 743769 h 1447571"/>
                <a:gd name="connsiteX25864" fmla="*/ 1546392 w 2566912"/>
                <a:gd name="connsiteY25864" fmla="*/ 745579 h 1447571"/>
                <a:gd name="connsiteX25865" fmla="*/ 1547058 w 2566912"/>
                <a:gd name="connsiteY25865" fmla="*/ 749198 h 1447571"/>
                <a:gd name="connsiteX25866" fmla="*/ 1547154 w 2566912"/>
                <a:gd name="connsiteY25866" fmla="*/ 750055 h 1447571"/>
                <a:gd name="connsiteX25867" fmla="*/ 1547821 w 2566912"/>
                <a:gd name="connsiteY25867" fmla="*/ 756151 h 1447571"/>
                <a:gd name="connsiteX25868" fmla="*/ 1548487 w 2566912"/>
                <a:gd name="connsiteY25868" fmla="*/ 758247 h 1447571"/>
                <a:gd name="connsiteX25869" fmla="*/ 1550393 w 2566912"/>
                <a:gd name="connsiteY25869" fmla="*/ 765200 h 1447571"/>
                <a:gd name="connsiteX25870" fmla="*/ 1550297 w 2566912"/>
                <a:gd name="connsiteY25870" fmla="*/ 766248 h 1447571"/>
                <a:gd name="connsiteX25871" fmla="*/ 1550773 w 2566912"/>
                <a:gd name="connsiteY25871" fmla="*/ 770820 h 1447571"/>
                <a:gd name="connsiteX25872" fmla="*/ 1551821 w 2566912"/>
                <a:gd name="connsiteY25872" fmla="*/ 771391 h 1447571"/>
                <a:gd name="connsiteX25873" fmla="*/ 1557536 w 2566912"/>
                <a:gd name="connsiteY25873" fmla="*/ 775583 h 1447571"/>
                <a:gd name="connsiteX25874" fmla="*/ 1556203 w 2566912"/>
                <a:gd name="connsiteY25874" fmla="*/ 776725 h 1447571"/>
                <a:gd name="connsiteX25875" fmla="*/ 1554678 w 2566912"/>
                <a:gd name="connsiteY25875" fmla="*/ 778821 h 1447571"/>
                <a:gd name="connsiteX25876" fmla="*/ 1553631 w 2566912"/>
                <a:gd name="connsiteY25876" fmla="*/ 780250 h 1447571"/>
                <a:gd name="connsiteX25877" fmla="*/ 1551630 w 2566912"/>
                <a:gd name="connsiteY25877" fmla="*/ 782441 h 1447571"/>
                <a:gd name="connsiteX25878" fmla="*/ 1550297 w 2566912"/>
                <a:gd name="connsiteY25878" fmla="*/ 783774 h 1447571"/>
                <a:gd name="connsiteX25879" fmla="*/ 1547058 w 2566912"/>
                <a:gd name="connsiteY25879" fmla="*/ 784822 h 1447571"/>
                <a:gd name="connsiteX25880" fmla="*/ 1546773 w 2566912"/>
                <a:gd name="connsiteY25880" fmla="*/ 784917 h 1447571"/>
                <a:gd name="connsiteX25881" fmla="*/ 1546678 w 2566912"/>
                <a:gd name="connsiteY25881" fmla="*/ 785203 h 1447571"/>
                <a:gd name="connsiteX25882" fmla="*/ 1545820 w 2566912"/>
                <a:gd name="connsiteY25882" fmla="*/ 789775 h 1447571"/>
                <a:gd name="connsiteX25883" fmla="*/ 1545725 w 2566912"/>
                <a:gd name="connsiteY25883" fmla="*/ 794442 h 1447571"/>
                <a:gd name="connsiteX25884" fmla="*/ 1544487 w 2566912"/>
                <a:gd name="connsiteY25884" fmla="*/ 796061 h 1447571"/>
                <a:gd name="connsiteX25885" fmla="*/ 1543058 w 2566912"/>
                <a:gd name="connsiteY25885" fmla="*/ 797871 h 1447571"/>
                <a:gd name="connsiteX25886" fmla="*/ 1542296 w 2566912"/>
                <a:gd name="connsiteY25886" fmla="*/ 805967 h 1447571"/>
                <a:gd name="connsiteX25887" fmla="*/ 1542296 w 2566912"/>
                <a:gd name="connsiteY25887" fmla="*/ 806348 h 1447571"/>
                <a:gd name="connsiteX25888" fmla="*/ 1542296 w 2566912"/>
                <a:gd name="connsiteY25888" fmla="*/ 806348 h 1447571"/>
                <a:gd name="connsiteX25889" fmla="*/ 1541915 w 2566912"/>
                <a:gd name="connsiteY25889" fmla="*/ 814159 h 1447571"/>
                <a:gd name="connsiteX25890" fmla="*/ 1539534 w 2566912"/>
                <a:gd name="connsiteY25890" fmla="*/ 817207 h 1447571"/>
                <a:gd name="connsiteX25891" fmla="*/ 1539153 w 2566912"/>
                <a:gd name="connsiteY25891" fmla="*/ 817588 h 1447571"/>
                <a:gd name="connsiteX25892" fmla="*/ 1538105 w 2566912"/>
                <a:gd name="connsiteY25892" fmla="*/ 818636 h 1447571"/>
                <a:gd name="connsiteX25893" fmla="*/ 1532390 w 2566912"/>
                <a:gd name="connsiteY25893" fmla="*/ 825017 h 1447571"/>
                <a:gd name="connsiteX25894" fmla="*/ 1532104 w 2566912"/>
                <a:gd name="connsiteY25894" fmla="*/ 826732 h 1447571"/>
                <a:gd name="connsiteX25895" fmla="*/ 1530676 w 2566912"/>
                <a:gd name="connsiteY25895" fmla="*/ 833018 h 1447571"/>
                <a:gd name="connsiteX25896" fmla="*/ 1529914 w 2566912"/>
                <a:gd name="connsiteY25896" fmla="*/ 833399 h 1447571"/>
                <a:gd name="connsiteX25897" fmla="*/ 1529914 w 2566912"/>
                <a:gd name="connsiteY25897" fmla="*/ 833399 h 1447571"/>
                <a:gd name="connsiteX25898" fmla="*/ 1528771 w 2566912"/>
                <a:gd name="connsiteY25898" fmla="*/ 829589 h 1447571"/>
                <a:gd name="connsiteX25899" fmla="*/ 1523341 w 2566912"/>
                <a:gd name="connsiteY25899" fmla="*/ 820826 h 1447571"/>
                <a:gd name="connsiteX25900" fmla="*/ 1522674 w 2566912"/>
                <a:gd name="connsiteY25900" fmla="*/ 819874 h 1447571"/>
                <a:gd name="connsiteX25901" fmla="*/ 1518483 w 2566912"/>
                <a:gd name="connsiteY25901" fmla="*/ 817397 h 1447571"/>
                <a:gd name="connsiteX25902" fmla="*/ 1518007 w 2566912"/>
                <a:gd name="connsiteY25902" fmla="*/ 813301 h 1447571"/>
                <a:gd name="connsiteX25903" fmla="*/ 1516769 w 2566912"/>
                <a:gd name="connsiteY25903" fmla="*/ 809587 h 1447571"/>
                <a:gd name="connsiteX25904" fmla="*/ 1516674 w 2566912"/>
                <a:gd name="connsiteY25904" fmla="*/ 809491 h 1447571"/>
                <a:gd name="connsiteX25905" fmla="*/ 1516293 w 2566912"/>
                <a:gd name="connsiteY25905" fmla="*/ 806062 h 1447571"/>
                <a:gd name="connsiteX25906" fmla="*/ 1515912 w 2566912"/>
                <a:gd name="connsiteY25906" fmla="*/ 800824 h 1447571"/>
                <a:gd name="connsiteX25907" fmla="*/ 1513436 w 2566912"/>
                <a:gd name="connsiteY25907" fmla="*/ 796347 h 1447571"/>
                <a:gd name="connsiteX25908" fmla="*/ 1511911 w 2566912"/>
                <a:gd name="connsiteY25908" fmla="*/ 793775 h 1447571"/>
                <a:gd name="connsiteX25909" fmla="*/ 1514388 w 2566912"/>
                <a:gd name="connsiteY25909" fmla="*/ 791299 h 1447571"/>
                <a:gd name="connsiteX25910" fmla="*/ 1515245 w 2566912"/>
                <a:gd name="connsiteY25910" fmla="*/ 790727 h 1447571"/>
                <a:gd name="connsiteX25911" fmla="*/ 1517245 w 2566912"/>
                <a:gd name="connsiteY25911" fmla="*/ 787965 h 1447571"/>
                <a:gd name="connsiteX25912" fmla="*/ 1520008 w 2566912"/>
                <a:gd name="connsiteY25912" fmla="*/ 785393 h 1447571"/>
                <a:gd name="connsiteX25913" fmla="*/ 1522008 w 2566912"/>
                <a:gd name="connsiteY25913" fmla="*/ 783583 h 1447571"/>
                <a:gd name="connsiteX25914" fmla="*/ 1522103 w 2566912"/>
                <a:gd name="connsiteY25914" fmla="*/ 780059 h 1447571"/>
                <a:gd name="connsiteX25915" fmla="*/ 1519341 w 2566912"/>
                <a:gd name="connsiteY25915" fmla="*/ 774535 h 1447571"/>
                <a:gd name="connsiteX25916" fmla="*/ 1517150 w 2566912"/>
                <a:gd name="connsiteY25916" fmla="*/ 765105 h 1447571"/>
                <a:gd name="connsiteX25917" fmla="*/ 1516674 w 2566912"/>
                <a:gd name="connsiteY25917" fmla="*/ 764343 h 1447571"/>
                <a:gd name="connsiteX25918" fmla="*/ 1507244 w 2566912"/>
                <a:gd name="connsiteY25918" fmla="*/ 767867 h 1447571"/>
                <a:gd name="connsiteX25919" fmla="*/ 1504863 w 2566912"/>
                <a:gd name="connsiteY25919" fmla="*/ 771391 h 1447571"/>
                <a:gd name="connsiteX25920" fmla="*/ 1499910 w 2566912"/>
                <a:gd name="connsiteY25920" fmla="*/ 778249 h 1447571"/>
                <a:gd name="connsiteX25921" fmla="*/ 1498100 w 2566912"/>
                <a:gd name="connsiteY25921" fmla="*/ 778726 h 1447571"/>
                <a:gd name="connsiteX25922" fmla="*/ 1495433 w 2566912"/>
                <a:gd name="connsiteY25922" fmla="*/ 776249 h 1447571"/>
                <a:gd name="connsiteX25923" fmla="*/ 1493719 w 2566912"/>
                <a:gd name="connsiteY25923" fmla="*/ 768439 h 1447571"/>
                <a:gd name="connsiteX25924" fmla="*/ 1493528 w 2566912"/>
                <a:gd name="connsiteY25924" fmla="*/ 767200 h 1447571"/>
                <a:gd name="connsiteX25925" fmla="*/ 1493909 w 2566912"/>
                <a:gd name="connsiteY25925" fmla="*/ 762057 h 1447571"/>
                <a:gd name="connsiteX25926" fmla="*/ 1492861 w 2566912"/>
                <a:gd name="connsiteY25926" fmla="*/ 754628 h 1447571"/>
                <a:gd name="connsiteX25927" fmla="*/ 1493337 w 2566912"/>
                <a:gd name="connsiteY25927" fmla="*/ 752151 h 1447571"/>
                <a:gd name="connsiteX25928" fmla="*/ 1493909 w 2566912"/>
                <a:gd name="connsiteY25928" fmla="*/ 751103 h 1447571"/>
                <a:gd name="connsiteX25929" fmla="*/ 1501339 w 2566912"/>
                <a:gd name="connsiteY25929" fmla="*/ 743864 h 1447571"/>
                <a:gd name="connsiteX25930" fmla="*/ 1517531 w 2566912"/>
                <a:gd name="connsiteY25930" fmla="*/ 743578 h 1447571"/>
                <a:gd name="connsiteX25931" fmla="*/ 1520674 w 2566912"/>
                <a:gd name="connsiteY25931" fmla="*/ 745960 h 1447571"/>
                <a:gd name="connsiteX25932" fmla="*/ 1520960 w 2566912"/>
                <a:gd name="connsiteY25932" fmla="*/ 745960 h 1447571"/>
                <a:gd name="connsiteX25933" fmla="*/ 1525532 w 2566912"/>
                <a:gd name="connsiteY25933" fmla="*/ 743293 h 1447571"/>
                <a:gd name="connsiteX25934" fmla="*/ 1528104 w 2566912"/>
                <a:gd name="connsiteY25934" fmla="*/ 738625 h 1447571"/>
                <a:gd name="connsiteX25935" fmla="*/ 1536771 w 2566912"/>
                <a:gd name="connsiteY25935" fmla="*/ 733958 h 1447571"/>
                <a:gd name="connsiteX25936" fmla="*/ 1539629 w 2566912"/>
                <a:gd name="connsiteY25936" fmla="*/ 738245 h 1447571"/>
                <a:gd name="connsiteX25937" fmla="*/ 1506006 w 2566912"/>
                <a:gd name="connsiteY25937" fmla="*/ 675570 h 1447571"/>
                <a:gd name="connsiteX25938" fmla="*/ 1505625 w 2566912"/>
                <a:gd name="connsiteY25938" fmla="*/ 676332 h 1447571"/>
                <a:gd name="connsiteX25939" fmla="*/ 1505530 w 2566912"/>
                <a:gd name="connsiteY25939" fmla="*/ 679094 h 1447571"/>
                <a:gd name="connsiteX25940" fmla="*/ 1506863 w 2566912"/>
                <a:gd name="connsiteY25940" fmla="*/ 681475 h 1447571"/>
                <a:gd name="connsiteX25941" fmla="*/ 1509530 w 2566912"/>
                <a:gd name="connsiteY25941" fmla="*/ 686619 h 1447571"/>
                <a:gd name="connsiteX25942" fmla="*/ 1512293 w 2566912"/>
                <a:gd name="connsiteY25942" fmla="*/ 694620 h 1447571"/>
                <a:gd name="connsiteX25943" fmla="*/ 1514102 w 2566912"/>
                <a:gd name="connsiteY25943" fmla="*/ 696144 h 1447571"/>
                <a:gd name="connsiteX25944" fmla="*/ 1517721 w 2566912"/>
                <a:gd name="connsiteY25944" fmla="*/ 699573 h 1447571"/>
                <a:gd name="connsiteX25945" fmla="*/ 1518293 w 2566912"/>
                <a:gd name="connsiteY25945" fmla="*/ 702145 h 1447571"/>
                <a:gd name="connsiteX25946" fmla="*/ 1519055 w 2566912"/>
                <a:gd name="connsiteY25946" fmla="*/ 704907 h 1447571"/>
                <a:gd name="connsiteX25947" fmla="*/ 1519912 w 2566912"/>
                <a:gd name="connsiteY25947" fmla="*/ 705955 h 1447571"/>
                <a:gd name="connsiteX25948" fmla="*/ 1522008 w 2566912"/>
                <a:gd name="connsiteY25948" fmla="*/ 708908 h 1447571"/>
                <a:gd name="connsiteX25949" fmla="*/ 1528199 w 2566912"/>
                <a:gd name="connsiteY25949" fmla="*/ 716718 h 1447571"/>
                <a:gd name="connsiteX25950" fmla="*/ 1531819 w 2566912"/>
                <a:gd name="connsiteY25950" fmla="*/ 720718 h 1447571"/>
                <a:gd name="connsiteX25951" fmla="*/ 1534676 w 2566912"/>
                <a:gd name="connsiteY25951" fmla="*/ 723957 h 1447571"/>
                <a:gd name="connsiteX25952" fmla="*/ 1535819 w 2566912"/>
                <a:gd name="connsiteY25952" fmla="*/ 725576 h 1447571"/>
                <a:gd name="connsiteX25953" fmla="*/ 1533533 w 2566912"/>
                <a:gd name="connsiteY25953" fmla="*/ 729100 h 1447571"/>
                <a:gd name="connsiteX25954" fmla="*/ 1536200 w 2566912"/>
                <a:gd name="connsiteY25954" fmla="*/ 733672 h 1447571"/>
                <a:gd name="connsiteX25955" fmla="*/ 1527532 w 2566912"/>
                <a:gd name="connsiteY25955" fmla="*/ 738245 h 1447571"/>
                <a:gd name="connsiteX25956" fmla="*/ 1524580 w 2566912"/>
                <a:gd name="connsiteY25956" fmla="*/ 743388 h 1447571"/>
                <a:gd name="connsiteX25957" fmla="*/ 1520769 w 2566912"/>
                <a:gd name="connsiteY25957" fmla="*/ 745483 h 1447571"/>
                <a:gd name="connsiteX25958" fmla="*/ 1518007 w 2566912"/>
                <a:gd name="connsiteY25958" fmla="*/ 743293 h 1447571"/>
                <a:gd name="connsiteX25959" fmla="*/ 1517912 w 2566912"/>
                <a:gd name="connsiteY25959" fmla="*/ 743102 h 1447571"/>
                <a:gd name="connsiteX25960" fmla="*/ 1502291 w 2566912"/>
                <a:gd name="connsiteY25960" fmla="*/ 743293 h 1447571"/>
                <a:gd name="connsiteX25961" fmla="*/ 1504291 w 2566912"/>
                <a:gd name="connsiteY25961" fmla="*/ 739007 h 1447571"/>
                <a:gd name="connsiteX25962" fmla="*/ 1510006 w 2566912"/>
                <a:gd name="connsiteY25962" fmla="*/ 738054 h 1447571"/>
                <a:gd name="connsiteX25963" fmla="*/ 1511149 w 2566912"/>
                <a:gd name="connsiteY25963" fmla="*/ 737483 h 1447571"/>
                <a:gd name="connsiteX25964" fmla="*/ 1509149 w 2566912"/>
                <a:gd name="connsiteY25964" fmla="*/ 732815 h 1447571"/>
                <a:gd name="connsiteX25965" fmla="*/ 1508768 w 2566912"/>
                <a:gd name="connsiteY25965" fmla="*/ 732339 h 1447571"/>
                <a:gd name="connsiteX25966" fmla="*/ 1510387 w 2566912"/>
                <a:gd name="connsiteY25966" fmla="*/ 731672 h 1447571"/>
                <a:gd name="connsiteX25967" fmla="*/ 1510864 w 2566912"/>
                <a:gd name="connsiteY25967" fmla="*/ 731577 h 1447571"/>
                <a:gd name="connsiteX25968" fmla="*/ 1512578 w 2566912"/>
                <a:gd name="connsiteY25968" fmla="*/ 725862 h 1447571"/>
                <a:gd name="connsiteX25969" fmla="*/ 1511149 w 2566912"/>
                <a:gd name="connsiteY25969" fmla="*/ 721766 h 1447571"/>
                <a:gd name="connsiteX25970" fmla="*/ 1510387 w 2566912"/>
                <a:gd name="connsiteY25970" fmla="*/ 719861 h 1447571"/>
                <a:gd name="connsiteX25971" fmla="*/ 1508292 w 2566912"/>
                <a:gd name="connsiteY25971" fmla="*/ 714622 h 1447571"/>
                <a:gd name="connsiteX25972" fmla="*/ 1509816 w 2566912"/>
                <a:gd name="connsiteY25972" fmla="*/ 711955 h 1447571"/>
                <a:gd name="connsiteX25973" fmla="*/ 1511149 w 2566912"/>
                <a:gd name="connsiteY25973" fmla="*/ 710432 h 1447571"/>
                <a:gd name="connsiteX25974" fmla="*/ 1511244 w 2566912"/>
                <a:gd name="connsiteY25974" fmla="*/ 709193 h 1447571"/>
                <a:gd name="connsiteX25975" fmla="*/ 1508006 w 2566912"/>
                <a:gd name="connsiteY25975" fmla="*/ 707479 h 1447571"/>
                <a:gd name="connsiteX25976" fmla="*/ 1502482 w 2566912"/>
                <a:gd name="connsiteY25976" fmla="*/ 702621 h 1447571"/>
                <a:gd name="connsiteX25977" fmla="*/ 1497148 w 2566912"/>
                <a:gd name="connsiteY25977" fmla="*/ 697954 h 1447571"/>
                <a:gd name="connsiteX25978" fmla="*/ 1496100 w 2566912"/>
                <a:gd name="connsiteY25978" fmla="*/ 697192 h 1447571"/>
                <a:gd name="connsiteX25979" fmla="*/ 1494766 w 2566912"/>
                <a:gd name="connsiteY25979" fmla="*/ 691953 h 1447571"/>
                <a:gd name="connsiteX25980" fmla="*/ 1497052 w 2566912"/>
                <a:gd name="connsiteY25980" fmla="*/ 684714 h 1447571"/>
                <a:gd name="connsiteX25981" fmla="*/ 1499148 w 2566912"/>
                <a:gd name="connsiteY25981" fmla="*/ 679380 h 1447571"/>
                <a:gd name="connsiteX25982" fmla="*/ 1499910 w 2566912"/>
                <a:gd name="connsiteY25982" fmla="*/ 672903 h 1447571"/>
                <a:gd name="connsiteX25983" fmla="*/ 1499433 w 2566912"/>
                <a:gd name="connsiteY25983" fmla="*/ 670045 h 1447571"/>
                <a:gd name="connsiteX25984" fmla="*/ 1499053 w 2566912"/>
                <a:gd name="connsiteY25984" fmla="*/ 667474 h 1447571"/>
                <a:gd name="connsiteX25985" fmla="*/ 1500576 w 2566912"/>
                <a:gd name="connsiteY25985" fmla="*/ 663854 h 1447571"/>
                <a:gd name="connsiteX25986" fmla="*/ 1500958 w 2566912"/>
                <a:gd name="connsiteY25986" fmla="*/ 661092 h 1447571"/>
                <a:gd name="connsiteX25987" fmla="*/ 1501815 w 2566912"/>
                <a:gd name="connsiteY25987" fmla="*/ 661378 h 1447571"/>
                <a:gd name="connsiteX25988" fmla="*/ 1503624 w 2566912"/>
                <a:gd name="connsiteY25988" fmla="*/ 662235 h 1447571"/>
                <a:gd name="connsiteX25989" fmla="*/ 1506196 w 2566912"/>
                <a:gd name="connsiteY25989" fmla="*/ 664712 h 1447571"/>
                <a:gd name="connsiteX25990" fmla="*/ 1506101 w 2566912"/>
                <a:gd name="connsiteY25990" fmla="*/ 664712 h 1447571"/>
                <a:gd name="connsiteX25991" fmla="*/ 1507053 w 2566912"/>
                <a:gd name="connsiteY25991" fmla="*/ 674046 h 1447571"/>
                <a:gd name="connsiteX25992" fmla="*/ 1506006 w 2566912"/>
                <a:gd name="connsiteY25992" fmla="*/ 675570 h 1447571"/>
                <a:gd name="connsiteX25993" fmla="*/ 1525437 w 2566912"/>
                <a:gd name="connsiteY25993" fmla="*/ 683190 h 1447571"/>
                <a:gd name="connsiteX25994" fmla="*/ 1523151 w 2566912"/>
                <a:gd name="connsiteY25994" fmla="*/ 687571 h 1447571"/>
                <a:gd name="connsiteX25995" fmla="*/ 1522294 w 2566912"/>
                <a:gd name="connsiteY25995" fmla="*/ 689095 h 1447571"/>
                <a:gd name="connsiteX25996" fmla="*/ 1522389 w 2566912"/>
                <a:gd name="connsiteY25996" fmla="*/ 697763 h 1447571"/>
                <a:gd name="connsiteX25997" fmla="*/ 1522008 w 2566912"/>
                <a:gd name="connsiteY25997" fmla="*/ 700621 h 1447571"/>
                <a:gd name="connsiteX25998" fmla="*/ 1521151 w 2566912"/>
                <a:gd name="connsiteY25998" fmla="*/ 699097 h 1447571"/>
                <a:gd name="connsiteX25999" fmla="*/ 1520389 w 2566912"/>
                <a:gd name="connsiteY25999" fmla="*/ 697668 h 1447571"/>
                <a:gd name="connsiteX26000" fmla="*/ 1518103 w 2566912"/>
                <a:gd name="connsiteY26000" fmla="*/ 692239 h 1447571"/>
                <a:gd name="connsiteX26001" fmla="*/ 1515626 w 2566912"/>
                <a:gd name="connsiteY26001" fmla="*/ 687381 h 1447571"/>
                <a:gd name="connsiteX26002" fmla="*/ 1513340 w 2566912"/>
                <a:gd name="connsiteY26002" fmla="*/ 683190 h 1447571"/>
                <a:gd name="connsiteX26003" fmla="*/ 1511721 w 2566912"/>
                <a:gd name="connsiteY26003" fmla="*/ 679856 h 1447571"/>
                <a:gd name="connsiteX26004" fmla="*/ 1510673 w 2566912"/>
                <a:gd name="connsiteY26004" fmla="*/ 677761 h 1447571"/>
                <a:gd name="connsiteX26005" fmla="*/ 1509625 w 2566912"/>
                <a:gd name="connsiteY26005" fmla="*/ 674999 h 1447571"/>
                <a:gd name="connsiteX26006" fmla="*/ 1507911 w 2566912"/>
                <a:gd name="connsiteY26006" fmla="*/ 673570 h 1447571"/>
                <a:gd name="connsiteX26007" fmla="*/ 1507720 w 2566912"/>
                <a:gd name="connsiteY26007" fmla="*/ 673570 h 1447571"/>
                <a:gd name="connsiteX26008" fmla="*/ 1506863 w 2566912"/>
                <a:gd name="connsiteY26008" fmla="*/ 665188 h 1447571"/>
                <a:gd name="connsiteX26009" fmla="*/ 1512293 w 2566912"/>
                <a:gd name="connsiteY26009" fmla="*/ 665759 h 1447571"/>
                <a:gd name="connsiteX26010" fmla="*/ 1518293 w 2566912"/>
                <a:gd name="connsiteY26010" fmla="*/ 663664 h 1447571"/>
                <a:gd name="connsiteX26011" fmla="*/ 1520865 w 2566912"/>
                <a:gd name="connsiteY26011" fmla="*/ 660711 h 1447571"/>
                <a:gd name="connsiteX26012" fmla="*/ 1521532 w 2566912"/>
                <a:gd name="connsiteY26012" fmla="*/ 661663 h 1447571"/>
                <a:gd name="connsiteX26013" fmla="*/ 1520484 w 2566912"/>
                <a:gd name="connsiteY26013" fmla="*/ 662711 h 1447571"/>
                <a:gd name="connsiteX26014" fmla="*/ 1520389 w 2566912"/>
                <a:gd name="connsiteY26014" fmla="*/ 662711 h 1447571"/>
                <a:gd name="connsiteX26015" fmla="*/ 1519722 w 2566912"/>
                <a:gd name="connsiteY26015" fmla="*/ 663283 h 1447571"/>
                <a:gd name="connsiteX26016" fmla="*/ 1520389 w 2566912"/>
                <a:gd name="connsiteY26016" fmla="*/ 663949 h 1447571"/>
                <a:gd name="connsiteX26017" fmla="*/ 1521912 w 2566912"/>
                <a:gd name="connsiteY26017" fmla="*/ 662425 h 1447571"/>
                <a:gd name="connsiteX26018" fmla="*/ 1522770 w 2566912"/>
                <a:gd name="connsiteY26018" fmla="*/ 663378 h 1447571"/>
                <a:gd name="connsiteX26019" fmla="*/ 1523437 w 2566912"/>
                <a:gd name="connsiteY26019" fmla="*/ 665759 h 1447571"/>
                <a:gd name="connsiteX26020" fmla="*/ 1527913 w 2566912"/>
                <a:gd name="connsiteY26020" fmla="*/ 678046 h 1447571"/>
                <a:gd name="connsiteX26021" fmla="*/ 1525437 w 2566912"/>
                <a:gd name="connsiteY26021" fmla="*/ 683190 h 1447571"/>
                <a:gd name="connsiteX26022" fmla="*/ 1524294 w 2566912"/>
                <a:gd name="connsiteY26022" fmla="*/ 665474 h 1447571"/>
                <a:gd name="connsiteX26023" fmla="*/ 1523437 w 2566912"/>
                <a:gd name="connsiteY26023" fmla="*/ 662711 h 1447571"/>
                <a:gd name="connsiteX26024" fmla="*/ 1521246 w 2566912"/>
                <a:gd name="connsiteY26024" fmla="*/ 659949 h 1447571"/>
                <a:gd name="connsiteX26025" fmla="*/ 1522484 w 2566912"/>
                <a:gd name="connsiteY26025" fmla="*/ 657949 h 1447571"/>
                <a:gd name="connsiteX26026" fmla="*/ 1524294 w 2566912"/>
                <a:gd name="connsiteY26026" fmla="*/ 652615 h 1447571"/>
                <a:gd name="connsiteX26027" fmla="*/ 1525056 w 2566912"/>
                <a:gd name="connsiteY26027" fmla="*/ 650329 h 1447571"/>
                <a:gd name="connsiteX26028" fmla="*/ 1525913 w 2566912"/>
                <a:gd name="connsiteY26028" fmla="*/ 647947 h 1447571"/>
                <a:gd name="connsiteX26029" fmla="*/ 1526675 w 2566912"/>
                <a:gd name="connsiteY26029" fmla="*/ 645662 h 1447571"/>
                <a:gd name="connsiteX26030" fmla="*/ 1530294 w 2566912"/>
                <a:gd name="connsiteY26030" fmla="*/ 644899 h 1447571"/>
                <a:gd name="connsiteX26031" fmla="*/ 1533152 w 2566912"/>
                <a:gd name="connsiteY26031" fmla="*/ 642709 h 1447571"/>
                <a:gd name="connsiteX26032" fmla="*/ 1534867 w 2566912"/>
                <a:gd name="connsiteY26032" fmla="*/ 642328 h 1447571"/>
                <a:gd name="connsiteX26033" fmla="*/ 1534676 w 2566912"/>
                <a:gd name="connsiteY26033" fmla="*/ 642804 h 1447571"/>
                <a:gd name="connsiteX26034" fmla="*/ 1533628 w 2566912"/>
                <a:gd name="connsiteY26034" fmla="*/ 645852 h 1447571"/>
                <a:gd name="connsiteX26035" fmla="*/ 1533914 w 2566912"/>
                <a:gd name="connsiteY26035" fmla="*/ 652043 h 1447571"/>
                <a:gd name="connsiteX26036" fmla="*/ 1533724 w 2566912"/>
                <a:gd name="connsiteY26036" fmla="*/ 652424 h 1447571"/>
                <a:gd name="connsiteX26037" fmla="*/ 1532580 w 2566912"/>
                <a:gd name="connsiteY26037" fmla="*/ 652710 h 1447571"/>
                <a:gd name="connsiteX26038" fmla="*/ 1531247 w 2566912"/>
                <a:gd name="connsiteY26038" fmla="*/ 652710 h 1447571"/>
                <a:gd name="connsiteX26039" fmla="*/ 1531247 w 2566912"/>
                <a:gd name="connsiteY26039" fmla="*/ 653567 h 1447571"/>
                <a:gd name="connsiteX26040" fmla="*/ 1532486 w 2566912"/>
                <a:gd name="connsiteY26040" fmla="*/ 653567 h 1447571"/>
                <a:gd name="connsiteX26041" fmla="*/ 1533342 w 2566912"/>
                <a:gd name="connsiteY26041" fmla="*/ 653472 h 1447571"/>
                <a:gd name="connsiteX26042" fmla="*/ 1532771 w 2566912"/>
                <a:gd name="connsiteY26042" fmla="*/ 655187 h 1447571"/>
                <a:gd name="connsiteX26043" fmla="*/ 1532676 w 2566912"/>
                <a:gd name="connsiteY26043" fmla="*/ 655377 h 1447571"/>
                <a:gd name="connsiteX26044" fmla="*/ 1533533 w 2566912"/>
                <a:gd name="connsiteY26044" fmla="*/ 655567 h 1447571"/>
                <a:gd name="connsiteX26045" fmla="*/ 1533628 w 2566912"/>
                <a:gd name="connsiteY26045" fmla="*/ 655282 h 1447571"/>
                <a:gd name="connsiteX26046" fmla="*/ 1534390 w 2566912"/>
                <a:gd name="connsiteY26046" fmla="*/ 653091 h 1447571"/>
                <a:gd name="connsiteX26047" fmla="*/ 1534390 w 2566912"/>
                <a:gd name="connsiteY26047" fmla="*/ 653091 h 1447571"/>
                <a:gd name="connsiteX26048" fmla="*/ 1534676 w 2566912"/>
                <a:gd name="connsiteY26048" fmla="*/ 652329 h 1447571"/>
                <a:gd name="connsiteX26049" fmla="*/ 1534676 w 2566912"/>
                <a:gd name="connsiteY26049" fmla="*/ 652234 h 1447571"/>
                <a:gd name="connsiteX26050" fmla="*/ 1534676 w 2566912"/>
                <a:gd name="connsiteY26050" fmla="*/ 652138 h 1447571"/>
                <a:gd name="connsiteX26051" fmla="*/ 1534676 w 2566912"/>
                <a:gd name="connsiteY26051" fmla="*/ 651662 h 1447571"/>
                <a:gd name="connsiteX26052" fmla="*/ 1535819 w 2566912"/>
                <a:gd name="connsiteY26052" fmla="*/ 651376 h 1447571"/>
                <a:gd name="connsiteX26053" fmla="*/ 1537343 w 2566912"/>
                <a:gd name="connsiteY26053" fmla="*/ 651758 h 1447571"/>
                <a:gd name="connsiteX26054" fmla="*/ 1538391 w 2566912"/>
                <a:gd name="connsiteY26054" fmla="*/ 652043 h 1447571"/>
                <a:gd name="connsiteX26055" fmla="*/ 1539343 w 2566912"/>
                <a:gd name="connsiteY26055" fmla="*/ 652138 h 1447571"/>
                <a:gd name="connsiteX26056" fmla="*/ 1542105 w 2566912"/>
                <a:gd name="connsiteY26056" fmla="*/ 652615 h 1447571"/>
                <a:gd name="connsiteX26057" fmla="*/ 1542391 w 2566912"/>
                <a:gd name="connsiteY26057" fmla="*/ 652615 h 1447571"/>
                <a:gd name="connsiteX26058" fmla="*/ 1545820 w 2566912"/>
                <a:gd name="connsiteY26058" fmla="*/ 651376 h 1447571"/>
                <a:gd name="connsiteX26059" fmla="*/ 1557346 w 2566912"/>
                <a:gd name="connsiteY26059" fmla="*/ 645947 h 1447571"/>
                <a:gd name="connsiteX26060" fmla="*/ 1560012 w 2566912"/>
                <a:gd name="connsiteY26060" fmla="*/ 652520 h 1447571"/>
                <a:gd name="connsiteX26061" fmla="*/ 1560584 w 2566912"/>
                <a:gd name="connsiteY26061" fmla="*/ 654615 h 1447571"/>
                <a:gd name="connsiteX26062" fmla="*/ 1559155 w 2566912"/>
                <a:gd name="connsiteY26062" fmla="*/ 654996 h 1447571"/>
                <a:gd name="connsiteX26063" fmla="*/ 1558203 w 2566912"/>
                <a:gd name="connsiteY26063" fmla="*/ 655282 h 1447571"/>
                <a:gd name="connsiteX26064" fmla="*/ 1548773 w 2566912"/>
                <a:gd name="connsiteY26064" fmla="*/ 657091 h 1447571"/>
                <a:gd name="connsiteX26065" fmla="*/ 1548201 w 2566912"/>
                <a:gd name="connsiteY26065" fmla="*/ 657187 h 1447571"/>
                <a:gd name="connsiteX26066" fmla="*/ 1552678 w 2566912"/>
                <a:gd name="connsiteY26066" fmla="*/ 666236 h 1447571"/>
                <a:gd name="connsiteX26067" fmla="*/ 1550773 w 2566912"/>
                <a:gd name="connsiteY26067" fmla="*/ 672522 h 1447571"/>
                <a:gd name="connsiteX26068" fmla="*/ 1544201 w 2566912"/>
                <a:gd name="connsiteY26068" fmla="*/ 673665 h 1447571"/>
                <a:gd name="connsiteX26069" fmla="*/ 1538296 w 2566912"/>
                <a:gd name="connsiteY26069" fmla="*/ 680428 h 1447571"/>
                <a:gd name="connsiteX26070" fmla="*/ 1529056 w 2566912"/>
                <a:gd name="connsiteY26070" fmla="*/ 680428 h 1447571"/>
                <a:gd name="connsiteX26071" fmla="*/ 1528961 w 2566912"/>
                <a:gd name="connsiteY26071" fmla="*/ 678237 h 1447571"/>
                <a:gd name="connsiteX26072" fmla="*/ 1528866 w 2566912"/>
                <a:gd name="connsiteY26072" fmla="*/ 677951 h 1447571"/>
                <a:gd name="connsiteX26073" fmla="*/ 1529723 w 2566912"/>
                <a:gd name="connsiteY26073" fmla="*/ 672522 h 1447571"/>
                <a:gd name="connsiteX26074" fmla="*/ 1530104 w 2566912"/>
                <a:gd name="connsiteY26074" fmla="*/ 670617 h 1447571"/>
                <a:gd name="connsiteX26075" fmla="*/ 1530485 w 2566912"/>
                <a:gd name="connsiteY26075" fmla="*/ 668998 h 1447571"/>
                <a:gd name="connsiteX26076" fmla="*/ 1531152 w 2566912"/>
                <a:gd name="connsiteY26076" fmla="*/ 666426 h 1447571"/>
                <a:gd name="connsiteX26077" fmla="*/ 1531819 w 2566912"/>
                <a:gd name="connsiteY26077" fmla="*/ 663854 h 1447571"/>
                <a:gd name="connsiteX26078" fmla="*/ 1531819 w 2566912"/>
                <a:gd name="connsiteY26078" fmla="*/ 663854 h 1447571"/>
                <a:gd name="connsiteX26079" fmla="*/ 1531914 w 2566912"/>
                <a:gd name="connsiteY26079" fmla="*/ 663568 h 1447571"/>
                <a:gd name="connsiteX26080" fmla="*/ 1531723 w 2566912"/>
                <a:gd name="connsiteY26080" fmla="*/ 663568 h 1447571"/>
                <a:gd name="connsiteX26081" fmla="*/ 1531723 w 2566912"/>
                <a:gd name="connsiteY26081" fmla="*/ 663568 h 1447571"/>
                <a:gd name="connsiteX26082" fmla="*/ 1531437 w 2566912"/>
                <a:gd name="connsiteY26082" fmla="*/ 663187 h 1447571"/>
                <a:gd name="connsiteX26083" fmla="*/ 1530961 w 2566912"/>
                <a:gd name="connsiteY26083" fmla="*/ 663568 h 1447571"/>
                <a:gd name="connsiteX26084" fmla="*/ 1530961 w 2566912"/>
                <a:gd name="connsiteY26084" fmla="*/ 663568 h 1447571"/>
                <a:gd name="connsiteX26085" fmla="*/ 1530961 w 2566912"/>
                <a:gd name="connsiteY26085" fmla="*/ 663568 h 1447571"/>
                <a:gd name="connsiteX26086" fmla="*/ 1530771 w 2566912"/>
                <a:gd name="connsiteY26086" fmla="*/ 663759 h 1447571"/>
                <a:gd name="connsiteX26087" fmla="*/ 1530961 w 2566912"/>
                <a:gd name="connsiteY26087" fmla="*/ 663854 h 1447571"/>
                <a:gd name="connsiteX26088" fmla="*/ 1530294 w 2566912"/>
                <a:gd name="connsiteY26088" fmla="*/ 666236 h 1447571"/>
                <a:gd name="connsiteX26089" fmla="*/ 1529628 w 2566912"/>
                <a:gd name="connsiteY26089" fmla="*/ 668807 h 1447571"/>
                <a:gd name="connsiteX26090" fmla="*/ 1529247 w 2566912"/>
                <a:gd name="connsiteY26090" fmla="*/ 670426 h 1447571"/>
                <a:gd name="connsiteX26091" fmla="*/ 1528866 w 2566912"/>
                <a:gd name="connsiteY26091" fmla="*/ 672332 h 1447571"/>
                <a:gd name="connsiteX26092" fmla="*/ 1528199 w 2566912"/>
                <a:gd name="connsiteY26092" fmla="*/ 676141 h 1447571"/>
                <a:gd name="connsiteX26093" fmla="*/ 1524294 w 2566912"/>
                <a:gd name="connsiteY26093" fmla="*/ 665474 h 1447571"/>
                <a:gd name="connsiteX26094" fmla="*/ 1674884 w 2566912"/>
                <a:gd name="connsiteY26094" fmla="*/ 789203 h 1447571"/>
                <a:gd name="connsiteX26095" fmla="*/ 1674694 w 2566912"/>
                <a:gd name="connsiteY26095" fmla="*/ 790346 h 1447571"/>
                <a:gd name="connsiteX26096" fmla="*/ 1673265 w 2566912"/>
                <a:gd name="connsiteY26096" fmla="*/ 794918 h 1447571"/>
                <a:gd name="connsiteX26097" fmla="*/ 1671360 w 2566912"/>
                <a:gd name="connsiteY26097" fmla="*/ 795204 h 1447571"/>
                <a:gd name="connsiteX26098" fmla="*/ 1666502 w 2566912"/>
                <a:gd name="connsiteY26098" fmla="*/ 796347 h 1447571"/>
                <a:gd name="connsiteX26099" fmla="*/ 1658310 w 2566912"/>
                <a:gd name="connsiteY26099" fmla="*/ 798728 h 1447571"/>
                <a:gd name="connsiteX26100" fmla="*/ 1656977 w 2566912"/>
                <a:gd name="connsiteY26100" fmla="*/ 799109 h 1447571"/>
                <a:gd name="connsiteX26101" fmla="*/ 1647833 w 2566912"/>
                <a:gd name="connsiteY26101" fmla="*/ 803110 h 1447571"/>
                <a:gd name="connsiteX26102" fmla="*/ 1647452 w 2566912"/>
                <a:gd name="connsiteY26102" fmla="*/ 803395 h 1447571"/>
                <a:gd name="connsiteX26103" fmla="*/ 1641546 w 2566912"/>
                <a:gd name="connsiteY26103" fmla="*/ 806920 h 1447571"/>
                <a:gd name="connsiteX26104" fmla="*/ 1639260 w 2566912"/>
                <a:gd name="connsiteY26104" fmla="*/ 807491 h 1447571"/>
                <a:gd name="connsiteX26105" fmla="*/ 1634403 w 2566912"/>
                <a:gd name="connsiteY26105" fmla="*/ 808920 h 1447571"/>
                <a:gd name="connsiteX26106" fmla="*/ 1634117 w 2566912"/>
                <a:gd name="connsiteY26106" fmla="*/ 809111 h 1447571"/>
                <a:gd name="connsiteX26107" fmla="*/ 1626593 w 2566912"/>
                <a:gd name="connsiteY26107" fmla="*/ 812444 h 1447571"/>
                <a:gd name="connsiteX26108" fmla="*/ 1616401 w 2566912"/>
                <a:gd name="connsiteY26108" fmla="*/ 814730 h 1447571"/>
                <a:gd name="connsiteX26109" fmla="*/ 1615258 w 2566912"/>
                <a:gd name="connsiteY26109" fmla="*/ 815968 h 1447571"/>
                <a:gd name="connsiteX26110" fmla="*/ 1612305 w 2566912"/>
                <a:gd name="connsiteY26110" fmla="*/ 818540 h 1447571"/>
                <a:gd name="connsiteX26111" fmla="*/ 1604971 w 2566912"/>
                <a:gd name="connsiteY26111" fmla="*/ 819302 h 1447571"/>
                <a:gd name="connsiteX26112" fmla="*/ 1602685 w 2566912"/>
                <a:gd name="connsiteY26112" fmla="*/ 816635 h 1447571"/>
                <a:gd name="connsiteX26113" fmla="*/ 1601827 w 2566912"/>
                <a:gd name="connsiteY26113" fmla="*/ 815492 h 1447571"/>
                <a:gd name="connsiteX26114" fmla="*/ 1600494 w 2566912"/>
                <a:gd name="connsiteY26114" fmla="*/ 814159 h 1447571"/>
                <a:gd name="connsiteX26115" fmla="*/ 1597922 w 2566912"/>
                <a:gd name="connsiteY26115" fmla="*/ 811111 h 1447571"/>
                <a:gd name="connsiteX26116" fmla="*/ 1597922 w 2566912"/>
                <a:gd name="connsiteY26116" fmla="*/ 809872 h 1447571"/>
                <a:gd name="connsiteX26117" fmla="*/ 1597160 w 2566912"/>
                <a:gd name="connsiteY26117" fmla="*/ 804158 h 1447571"/>
                <a:gd name="connsiteX26118" fmla="*/ 1595160 w 2566912"/>
                <a:gd name="connsiteY26118" fmla="*/ 798728 h 1447571"/>
                <a:gd name="connsiteX26119" fmla="*/ 1595731 w 2566912"/>
                <a:gd name="connsiteY26119" fmla="*/ 796252 h 1447571"/>
                <a:gd name="connsiteX26120" fmla="*/ 1596493 w 2566912"/>
                <a:gd name="connsiteY26120" fmla="*/ 791680 h 1447571"/>
                <a:gd name="connsiteX26121" fmla="*/ 1594874 w 2566912"/>
                <a:gd name="connsiteY26121" fmla="*/ 787965 h 1447571"/>
                <a:gd name="connsiteX26122" fmla="*/ 1596589 w 2566912"/>
                <a:gd name="connsiteY26122" fmla="*/ 787108 h 1447571"/>
                <a:gd name="connsiteX26123" fmla="*/ 1597732 w 2566912"/>
                <a:gd name="connsiteY26123" fmla="*/ 785012 h 1447571"/>
                <a:gd name="connsiteX26124" fmla="*/ 1598018 w 2566912"/>
                <a:gd name="connsiteY26124" fmla="*/ 784155 h 1447571"/>
                <a:gd name="connsiteX26125" fmla="*/ 1599161 w 2566912"/>
                <a:gd name="connsiteY26125" fmla="*/ 781202 h 1447571"/>
                <a:gd name="connsiteX26126" fmla="*/ 1599255 w 2566912"/>
                <a:gd name="connsiteY26126" fmla="*/ 780916 h 1447571"/>
                <a:gd name="connsiteX26127" fmla="*/ 1601256 w 2566912"/>
                <a:gd name="connsiteY26127" fmla="*/ 780916 h 1447571"/>
                <a:gd name="connsiteX26128" fmla="*/ 1604018 w 2566912"/>
                <a:gd name="connsiteY26128" fmla="*/ 780631 h 1447571"/>
                <a:gd name="connsiteX26129" fmla="*/ 1604304 w 2566912"/>
                <a:gd name="connsiteY26129" fmla="*/ 780536 h 1447571"/>
                <a:gd name="connsiteX26130" fmla="*/ 1608780 w 2566912"/>
                <a:gd name="connsiteY26130" fmla="*/ 779012 h 1447571"/>
                <a:gd name="connsiteX26131" fmla="*/ 1611924 w 2566912"/>
                <a:gd name="connsiteY26131" fmla="*/ 780250 h 1447571"/>
                <a:gd name="connsiteX26132" fmla="*/ 1614591 w 2566912"/>
                <a:gd name="connsiteY26132" fmla="*/ 781488 h 1447571"/>
                <a:gd name="connsiteX26133" fmla="*/ 1617162 w 2566912"/>
                <a:gd name="connsiteY26133" fmla="*/ 782726 h 1447571"/>
                <a:gd name="connsiteX26134" fmla="*/ 1621544 w 2566912"/>
                <a:gd name="connsiteY26134" fmla="*/ 784631 h 1447571"/>
                <a:gd name="connsiteX26135" fmla="*/ 1625354 w 2566912"/>
                <a:gd name="connsiteY26135" fmla="*/ 790346 h 1447571"/>
                <a:gd name="connsiteX26136" fmla="*/ 1628688 w 2566912"/>
                <a:gd name="connsiteY26136" fmla="*/ 789013 h 1447571"/>
                <a:gd name="connsiteX26137" fmla="*/ 1640403 w 2566912"/>
                <a:gd name="connsiteY26137" fmla="*/ 774916 h 1447571"/>
                <a:gd name="connsiteX26138" fmla="*/ 1669836 w 2566912"/>
                <a:gd name="connsiteY26138" fmla="*/ 765486 h 1447571"/>
                <a:gd name="connsiteX26139" fmla="*/ 1679361 w 2566912"/>
                <a:gd name="connsiteY26139" fmla="*/ 786155 h 1447571"/>
                <a:gd name="connsiteX26140" fmla="*/ 1674884 w 2566912"/>
                <a:gd name="connsiteY26140" fmla="*/ 789203 h 1447571"/>
                <a:gd name="connsiteX26141" fmla="*/ 1700506 w 2566912"/>
                <a:gd name="connsiteY26141" fmla="*/ 712241 h 1447571"/>
                <a:gd name="connsiteX26142" fmla="*/ 1703173 w 2566912"/>
                <a:gd name="connsiteY26142" fmla="*/ 717480 h 1447571"/>
                <a:gd name="connsiteX26143" fmla="*/ 1711174 w 2566912"/>
                <a:gd name="connsiteY26143" fmla="*/ 720623 h 1447571"/>
                <a:gd name="connsiteX26144" fmla="*/ 1718890 w 2566912"/>
                <a:gd name="connsiteY26144" fmla="*/ 722719 h 1447571"/>
                <a:gd name="connsiteX26145" fmla="*/ 1722509 w 2566912"/>
                <a:gd name="connsiteY26145" fmla="*/ 725291 h 1447571"/>
                <a:gd name="connsiteX26146" fmla="*/ 1725271 w 2566912"/>
                <a:gd name="connsiteY26146" fmla="*/ 729672 h 1447571"/>
                <a:gd name="connsiteX26147" fmla="*/ 1726224 w 2566912"/>
                <a:gd name="connsiteY26147" fmla="*/ 730148 h 1447571"/>
                <a:gd name="connsiteX26148" fmla="*/ 1729843 w 2566912"/>
                <a:gd name="connsiteY26148" fmla="*/ 732529 h 1447571"/>
                <a:gd name="connsiteX26149" fmla="*/ 1728700 w 2566912"/>
                <a:gd name="connsiteY26149" fmla="*/ 741578 h 1447571"/>
                <a:gd name="connsiteX26150" fmla="*/ 1727843 w 2566912"/>
                <a:gd name="connsiteY26150" fmla="*/ 742436 h 1447571"/>
                <a:gd name="connsiteX26151" fmla="*/ 1723366 w 2566912"/>
                <a:gd name="connsiteY26151" fmla="*/ 747770 h 1447571"/>
                <a:gd name="connsiteX26152" fmla="*/ 1722033 w 2566912"/>
                <a:gd name="connsiteY26152" fmla="*/ 752437 h 1447571"/>
                <a:gd name="connsiteX26153" fmla="*/ 1720794 w 2566912"/>
                <a:gd name="connsiteY26153" fmla="*/ 752627 h 1447571"/>
                <a:gd name="connsiteX26154" fmla="*/ 1716794 w 2566912"/>
                <a:gd name="connsiteY26154" fmla="*/ 754342 h 1447571"/>
                <a:gd name="connsiteX26155" fmla="*/ 1716413 w 2566912"/>
                <a:gd name="connsiteY26155" fmla="*/ 756628 h 1447571"/>
                <a:gd name="connsiteX26156" fmla="*/ 1715175 w 2566912"/>
                <a:gd name="connsiteY26156" fmla="*/ 761486 h 1447571"/>
                <a:gd name="connsiteX26157" fmla="*/ 1712698 w 2566912"/>
                <a:gd name="connsiteY26157" fmla="*/ 763391 h 1447571"/>
                <a:gd name="connsiteX26158" fmla="*/ 1710508 w 2566912"/>
                <a:gd name="connsiteY26158" fmla="*/ 765105 h 1447571"/>
                <a:gd name="connsiteX26159" fmla="*/ 1709650 w 2566912"/>
                <a:gd name="connsiteY26159" fmla="*/ 765486 h 1447571"/>
                <a:gd name="connsiteX26160" fmla="*/ 1707078 w 2566912"/>
                <a:gd name="connsiteY26160" fmla="*/ 767200 h 1447571"/>
                <a:gd name="connsiteX26161" fmla="*/ 1706698 w 2566912"/>
                <a:gd name="connsiteY26161" fmla="*/ 768534 h 1447571"/>
                <a:gd name="connsiteX26162" fmla="*/ 1704983 w 2566912"/>
                <a:gd name="connsiteY26162" fmla="*/ 772344 h 1447571"/>
                <a:gd name="connsiteX26163" fmla="*/ 1697553 w 2566912"/>
                <a:gd name="connsiteY26163" fmla="*/ 775963 h 1447571"/>
                <a:gd name="connsiteX26164" fmla="*/ 1697553 w 2566912"/>
                <a:gd name="connsiteY26164" fmla="*/ 776059 h 1447571"/>
                <a:gd name="connsiteX26165" fmla="*/ 1695458 w 2566912"/>
                <a:gd name="connsiteY26165" fmla="*/ 780250 h 1447571"/>
                <a:gd name="connsiteX26166" fmla="*/ 1683647 w 2566912"/>
                <a:gd name="connsiteY26166" fmla="*/ 784060 h 1447571"/>
                <a:gd name="connsiteX26167" fmla="*/ 1682885 w 2566912"/>
                <a:gd name="connsiteY26167" fmla="*/ 784441 h 1447571"/>
                <a:gd name="connsiteX26168" fmla="*/ 1679932 w 2566912"/>
                <a:gd name="connsiteY26168" fmla="*/ 785774 h 1447571"/>
                <a:gd name="connsiteX26169" fmla="*/ 1670503 w 2566912"/>
                <a:gd name="connsiteY26169" fmla="*/ 765200 h 1447571"/>
                <a:gd name="connsiteX26170" fmla="*/ 1695458 w 2566912"/>
                <a:gd name="connsiteY26170" fmla="*/ 753389 h 1447571"/>
                <a:gd name="connsiteX26171" fmla="*/ 1695649 w 2566912"/>
                <a:gd name="connsiteY26171" fmla="*/ 753294 h 1447571"/>
                <a:gd name="connsiteX26172" fmla="*/ 1697268 w 2566912"/>
                <a:gd name="connsiteY26172" fmla="*/ 739292 h 1447571"/>
                <a:gd name="connsiteX26173" fmla="*/ 1692982 w 2566912"/>
                <a:gd name="connsiteY26173" fmla="*/ 733196 h 1447571"/>
                <a:gd name="connsiteX26174" fmla="*/ 1693172 w 2566912"/>
                <a:gd name="connsiteY26174" fmla="*/ 729577 h 1447571"/>
                <a:gd name="connsiteX26175" fmla="*/ 1693458 w 2566912"/>
                <a:gd name="connsiteY26175" fmla="*/ 728243 h 1447571"/>
                <a:gd name="connsiteX26176" fmla="*/ 1693934 w 2566912"/>
                <a:gd name="connsiteY26176" fmla="*/ 725767 h 1447571"/>
                <a:gd name="connsiteX26177" fmla="*/ 1696696 w 2566912"/>
                <a:gd name="connsiteY26177" fmla="*/ 720433 h 1447571"/>
                <a:gd name="connsiteX26178" fmla="*/ 1696792 w 2566912"/>
                <a:gd name="connsiteY26178" fmla="*/ 720147 h 1447571"/>
                <a:gd name="connsiteX26179" fmla="*/ 1695077 w 2566912"/>
                <a:gd name="connsiteY26179" fmla="*/ 718337 h 1447571"/>
                <a:gd name="connsiteX26180" fmla="*/ 1695172 w 2566912"/>
                <a:gd name="connsiteY26180" fmla="*/ 716813 h 1447571"/>
                <a:gd name="connsiteX26181" fmla="*/ 1695267 w 2566912"/>
                <a:gd name="connsiteY26181" fmla="*/ 716242 h 1447571"/>
                <a:gd name="connsiteX26182" fmla="*/ 1696220 w 2566912"/>
                <a:gd name="connsiteY26182" fmla="*/ 712051 h 1447571"/>
                <a:gd name="connsiteX26183" fmla="*/ 1700221 w 2566912"/>
                <a:gd name="connsiteY26183" fmla="*/ 710717 h 1447571"/>
                <a:gd name="connsiteX26184" fmla="*/ 1700506 w 2566912"/>
                <a:gd name="connsiteY26184" fmla="*/ 712241 h 1447571"/>
                <a:gd name="connsiteX26185" fmla="*/ 1697839 w 2566912"/>
                <a:gd name="connsiteY26185" fmla="*/ 700335 h 1447571"/>
                <a:gd name="connsiteX26186" fmla="*/ 1700030 w 2566912"/>
                <a:gd name="connsiteY26186" fmla="*/ 698716 h 1447571"/>
                <a:gd name="connsiteX26187" fmla="*/ 1700030 w 2566912"/>
                <a:gd name="connsiteY26187" fmla="*/ 698906 h 1447571"/>
                <a:gd name="connsiteX26188" fmla="*/ 1699744 w 2566912"/>
                <a:gd name="connsiteY26188" fmla="*/ 701383 h 1447571"/>
                <a:gd name="connsiteX26189" fmla="*/ 1699554 w 2566912"/>
                <a:gd name="connsiteY26189" fmla="*/ 703669 h 1447571"/>
                <a:gd name="connsiteX26190" fmla="*/ 1699649 w 2566912"/>
                <a:gd name="connsiteY26190" fmla="*/ 704907 h 1447571"/>
                <a:gd name="connsiteX26191" fmla="*/ 1698506 w 2566912"/>
                <a:gd name="connsiteY26191" fmla="*/ 704431 h 1447571"/>
                <a:gd name="connsiteX26192" fmla="*/ 1697935 w 2566912"/>
                <a:gd name="connsiteY26192" fmla="*/ 703859 h 1447571"/>
                <a:gd name="connsiteX26193" fmla="*/ 1697077 w 2566912"/>
                <a:gd name="connsiteY26193" fmla="*/ 702335 h 1447571"/>
                <a:gd name="connsiteX26194" fmla="*/ 1697839 w 2566912"/>
                <a:gd name="connsiteY26194" fmla="*/ 700335 h 1447571"/>
                <a:gd name="connsiteX26195" fmla="*/ 1666026 w 2566912"/>
                <a:gd name="connsiteY26195" fmla="*/ 721766 h 1447571"/>
                <a:gd name="connsiteX26196" fmla="*/ 1671074 w 2566912"/>
                <a:gd name="connsiteY26196" fmla="*/ 720909 h 1447571"/>
                <a:gd name="connsiteX26197" fmla="*/ 1673360 w 2566912"/>
                <a:gd name="connsiteY26197" fmla="*/ 720433 h 1447571"/>
                <a:gd name="connsiteX26198" fmla="*/ 1677456 w 2566912"/>
                <a:gd name="connsiteY26198" fmla="*/ 720718 h 1447571"/>
                <a:gd name="connsiteX26199" fmla="*/ 1679742 w 2566912"/>
                <a:gd name="connsiteY26199" fmla="*/ 720909 h 1447571"/>
                <a:gd name="connsiteX26200" fmla="*/ 1684123 w 2566912"/>
                <a:gd name="connsiteY26200" fmla="*/ 718528 h 1447571"/>
                <a:gd name="connsiteX26201" fmla="*/ 1686409 w 2566912"/>
                <a:gd name="connsiteY26201" fmla="*/ 714432 h 1447571"/>
                <a:gd name="connsiteX26202" fmla="*/ 1691076 w 2566912"/>
                <a:gd name="connsiteY26202" fmla="*/ 708622 h 1447571"/>
                <a:gd name="connsiteX26203" fmla="*/ 1692315 w 2566912"/>
                <a:gd name="connsiteY26203" fmla="*/ 707098 h 1447571"/>
                <a:gd name="connsiteX26204" fmla="*/ 1695744 w 2566912"/>
                <a:gd name="connsiteY26204" fmla="*/ 705859 h 1447571"/>
                <a:gd name="connsiteX26205" fmla="*/ 1696410 w 2566912"/>
                <a:gd name="connsiteY26205" fmla="*/ 704050 h 1447571"/>
                <a:gd name="connsiteX26206" fmla="*/ 1696696 w 2566912"/>
                <a:gd name="connsiteY26206" fmla="*/ 703288 h 1447571"/>
                <a:gd name="connsiteX26207" fmla="*/ 1696982 w 2566912"/>
                <a:gd name="connsiteY26207" fmla="*/ 703954 h 1447571"/>
                <a:gd name="connsiteX26208" fmla="*/ 1698696 w 2566912"/>
                <a:gd name="connsiteY26208" fmla="*/ 705574 h 1447571"/>
                <a:gd name="connsiteX26209" fmla="*/ 1699649 w 2566912"/>
                <a:gd name="connsiteY26209" fmla="*/ 705859 h 1447571"/>
                <a:gd name="connsiteX26210" fmla="*/ 1699649 w 2566912"/>
                <a:gd name="connsiteY26210" fmla="*/ 705859 h 1447571"/>
                <a:gd name="connsiteX26211" fmla="*/ 1700221 w 2566912"/>
                <a:gd name="connsiteY26211" fmla="*/ 710146 h 1447571"/>
                <a:gd name="connsiteX26212" fmla="*/ 1696125 w 2566912"/>
                <a:gd name="connsiteY26212" fmla="*/ 711479 h 1447571"/>
                <a:gd name="connsiteX26213" fmla="*/ 1694411 w 2566912"/>
                <a:gd name="connsiteY26213" fmla="*/ 716432 h 1447571"/>
                <a:gd name="connsiteX26214" fmla="*/ 1694315 w 2566912"/>
                <a:gd name="connsiteY26214" fmla="*/ 717004 h 1447571"/>
                <a:gd name="connsiteX26215" fmla="*/ 1694411 w 2566912"/>
                <a:gd name="connsiteY26215" fmla="*/ 719099 h 1447571"/>
                <a:gd name="connsiteX26216" fmla="*/ 1695839 w 2566912"/>
                <a:gd name="connsiteY26216" fmla="*/ 720528 h 1447571"/>
                <a:gd name="connsiteX26217" fmla="*/ 1693268 w 2566912"/>
                <a:gd name="connsiteY26217" fmla="*/ 725481 h 1447571"/>
                <a:gd name="connsiteX26218" fmla="*/ 1692601 w 2566912"/>
                <a:gd name="connsiteY26218" fmla="*/ 728338 h 1447571"/>
                <a:gd name="connsiteX26219" fmla="*/ 1692315 w 2566912"/>
                <a:gd name="connsiteY26219" fmla="*/ 729577 h 1447571"/>
                <a:gd name="connsiteX26220" fmla="*/ 1692029 w 2566912"/>
                <a:gd name="connsiteY26220" fmla="*/ 733101 h 1447571"/>
                <a:gd name="connsiteX26221" fmla="*/ 1665073 w 2566912"/>
                <a:gd name="connsiteY26221" fmla="*/ 730243 h 1447571"/>
                <a:gd name="connsiteX26222" fmla="*/ 1663073 w 2566912"/>
                <a:gd name="connsiteY26222" fmla="*/ 721195 h 1447571"/>
                <a:gd name="connsiteX26223" fmla="*/ 1666026 w 2566912"/>
                <a:gd name="connsiteY26223" fmla="*/ 721766 h 1447571"/>
                <a:gd name="connsiteX26224" fmla="*/ 1657739 w 2566912"/>
                <a:gd name="connsiteY26224" fmla="*/ 715003 h 1447571"/>
                <a:gd name="connsiteX26225" fmla="*/ 1658977 w 2566912"/>
                <a:gd name="connsiteY26225" fmla="*/ 712241 h 1447571"/>
                <a:gd name="connsiteX26226" fmla="*/ 1658310 w 2566912"/>
                <a:gd name="connsiteY26226" fmla="*/ 707765 h 1447571"/>
                <a:gd name="connsiteX26227" fmla="*/ 1660596 w 2566912"/>
                <a:gd name="connsiteY26227" fmla="*/ 703002 h 1447571"/>
                <a:gd name="connsiteX26228" fmla="*/ 1662216 w 2566912"/>
                <a:gd name="connsiteY26228" fmla="*/ 703574 h 1447571"/>
                <a:gd name="connsiteX26229" fmla="*/ 1664597 w 2566912"/>
                <a:gd name="connsiteY26229" fmla="*/ 707860 h 1447571"/>
                <a:gd name="connsiteX26230" fmla="*/ 1664693 w 2566912"/>
                <a:gd name="connsiteY26230" fmla="*/ 708622 h 1447571"/>
                <a:gd name="connsiteX26231" fmla="*/ 1664693 w 2566912"/>
                <a:gd name="connsiteY26231" fmla="*/ 711765 h 1447571"/>
                <a:gd name="connsiteX26232" fmla="*/ 1663740 w 2566912"/>
                <a:gd name="connsiteY26232" fmla="*/ 714337 h 1447571"/>
                <a:gd name="connsiteX26233" fmla="*/ 1663264 w 2566912"/>
                <a:gd name="connsiteY26233" fmla="*/ 715670 h 1447571"/>
                <a:gd name="connsiteX26234" fmla="*/ 1662501 w 2566912"/>
                <a:gd name="connsiteY26234" fmla="*/ 718147 h 1447571"/>
                <a:gd name="connsiteX26235" fmla="*/ 1657739 w 2566912"/>
                <a:gd name="connsiteY26235" fmla="*/ 715956 h 1447571"/>
                <a:gd name="connsiteX26236" fmla="*/ 1657358 w 2566912"/>
                <a:gd name="connsiteY26236" fmla="*/ 715384 h 1447571"/>
                <a:gd name="connsiteX26237" fmla="*/ 1657739 w 2566912"/>
                <a:gd name="connsiteY26237" fmla="*/ 715003 h 1447571"/>
                <a:gd name="connsiteX26238" fmla="*/ 1637165 w 2566912"/>
                <a:gd name="connsiteY26238" fmla="*/ 684904 h 1447571"/>
                <a:gd name="connsiteX26239" fmla="*/ 1638022 w 2566912"/>
                <a:gd name="connsiteY26239" fmla="*/ 686524 h 1447571"/>
                <a:gd name="connsiteX26240" fmla="*/ 1639356 w 2566912"/>
                <a:gd name="connsiteY26240" fmla="*/ 687953 h 1447571"/>
                <a:gd name="connsiteX26241" fmla="*/ 1639927 w 2566912"/>
                <a:gd name="connsiteY26241" fmla="*/ 689286 h 1447571"/>
                <a:gd name="connsiteX26242" fmla="*/ 1639927 w 2566912"/>
                <a:gd name="connsiteY26242" fmla="*/ 689572 h 1447571"/>
                <a:gd name="connsiteX26243" fmla="*/ 1640403 w 2566912"/>
                <a:gd name="connsiteY26243" fmla="*/ 693096 h 1447571"/>
                <a:gd name="connsiteX26244" fmla="*/ 1641928 w 2566912"/>
                <a:gd name="connsiteY26244" fmla="*/ 693763 h 1447571"/>
                <a:gd name="connsiteX26245" fmla="*/ 1644023 w 2566912"/>
                <a:gd name="connsiteY26245" fmla="*/ 694715 h 1447571"/>
                <a:gd name="connsiteX26246" fmla="*/ 1645261 w 2566912"/>
                <a:gd name="connsiteY26246" fmla="*/ 695763 h 1447571"/>
                <a:gd name="connsiteX26247" fmla="*/ 1648690 w 2566912"/>
                <a:gd name="connsiteY26247" fmla="*/ 699383 h 1447571"/>
                <a:gd name="connsiteX26248" fmla="*/ 1648500 w 2566912"/>
                <a:gd name="connsiteY26248" fmla="*/ 700811 h 1447571"/>
                <a:gd name="connsiteX26249" fmla="*/ 1648690 w 2566912"/>
                <a:gd name="connsiteY26249" fmla="*/ 704145 h 1447571"/>
                <a:gd name="connsiteX26250" fmla="*/ 1649167 w 2566912"/>
                <a:gd name="connsiteY26250" fmla="*/ 704621 h 1447571"/>
                <a:gd name="connsiteX26251" fmla="*/ 1652500 w 2566912"/>
                <a:gd name="connsiteY26251" fmla="*/ 707669 h 1447571"/>
                <a:gd name="connsiteX26252" fmla="*/ 1654977 w 2566912"/>
                <a:gd name="connsiteY26252" fmla="*/ 710812 h 1447571"/>
                <a:gd name="connsiteX26253" fmla="*/ 1655168 w 2566912"/>
                <a:gd name="connsiteY26253" fmla="*/ 712717 h 1447571"/>
                <a:gd name="connsiteX26254" fmla="*/ 1655262 w 2566912"/>
                <a:gd name="connsiteY26254" fmla="*/ 713479 h 1447571"/>
                <a:gd name="connsiteX26255" fmla="*/ 1656405 w 2566912"/>
                <a:gd name="connsiteY26255" fmla="*/ 715194 h 1447571"/>
                <a:gd name="connsiteX26256" fmla="*/ 1656405 w 2566912"/>
                <a:gd name="connsiteY26256" fmla="*/ 715194 h 1447571"/>
                <a:gd name="connsiteX26257" fmla="*/ 1657072 w 2566912"/>
                <a:gd name="connsiteY26257" fmla="*/ 716432 h 1447571"/>
                <a:gd name="connsiteX26258" fmla="*/ 1662311 w 2566912"/>
                <a:gd name="connsiteY26258" fmla="*/ 718909 h 1447571"/>
                <a:gd name="connsiteX26259" fmla="*/ 1662311 w 2566912"/>
                <a:gd name="connsiteY26259" fmla="*/ 720052 h 1447571"/>
                <a:gd name="connsiteX26260" fmla="*/ 1662025 w 2566912"/>
                <a:gd name="connsiteY26260" fmla="*/ 720147 h 1447571"/>
                <a:gd name="connsiteX26261" fmla="*/ 1664407 w 2566912"/>
                <a:gd name="connsiteY26261" fmla="*/ 731005 h 1447571"/>
                <a:gd name="connsiteX26262" fmla="*/ 1692315 w 2566912"/>
                <a:gd name="connsiteY26262" fmla="*/ 733958 h 1447571"/>
                <a:gd name="connsiteX26263" fmla="*/ 1696410 w 2566912"/>
                <a:gd name="connsiteY26263" fmla="*/ 739768 h 1447571"/>
                <a:gd name="connsiteX26264" fmla="*/ 1694791 w 2566912"/>
                <a:gd name="connsiteY26264" fmla="*/ 752818 h 1447571"/>
                <a:gd name="connsiteX26265" fmla="*/ 1669740 w 2566912"/>
                <a:gd name="connsiteY26265" fmla="*/ 764629 h 1447571"/>
                <a:gd name="connsiteX26266" fmla="*/ 1639642 w 2566912"/>
                <a:gd name="connsiteY26266" fmla="*/ 774344 h 1447571"/>
                <a:gd name="connsiteX26267" fmla="*/ 1627926 w 2566912"/>
                <a:gd name="connsiteY26267" fmla="*/ 788441 h 1447571"/>
                <a:gd name="connsiteX26268" fmla="*/ 1625544 w 2566912"/>
                <a:gd name="connsiteY26268" fmla="*/ 789394 h 1447571"/>
                <a:gd name="connsiteX26269" fmla="*/ 1622020 w 2566912"/>
                <a:gd name="connsiteY26269" fmla="*/ 784060 h 1447571"/>
                <a:gd name="connsiteX26270" fmla="*/ 1621925 w 2566912"/>
                <a:gd name="connsiteY26270" fmla="*/ 783965 h 1447571"/>
                <a:gd name="connsiteX26271" fmla="*/ 1617544 w 2566912"/>
                <a:gd name="connsiteY26271" fmla="*/ 782059 h 1447571"/>
                <a:gd name="connsiteX26272" fmla="*/ 1614972 w 2566912"/>
                <a:gd name="connsiteY26272" fmla="*/ 780821 h 1447571"/>
                <a:gd name="connsiteX26273" fmla="*/ 1612400 w 2566912"/>
                <a:gd name="connsiteY26273" fmla="*/ 779583 h 1447571"/>
                <a:gd name="connsiteX26274" fmla="*/ 1608304 w 2566912"/>
                <a:gd name="connsiteY26274" fmla="*/ 778345 h 1447571"/>
                <a:gd name="connsiteX26275" fmla="*/ 1604018 w 2566912"/>
                <a:gd name="connsiteY26275" fmla="*/ 779869 h 1447571"/>
                <a:gd name="connsiteX26276" fmla="*/ 1603732 w 2566912"/>
                <a:gd name="connsiteY26276" fmla="*/ 779964 h 1447571"/>
                <a:gd name="connsiteX26277" fmla="*/ 1601351 w 2566912"/>
                <a:gd name="connsiteY26277" fmla="*/ 780250 h 1447571"/>
                <a:gd name="connsiteX26278" fmla="*/ 1598398 w 2566912"/>
                <a:gd name="connsiteY26278" fmla="*/ 780821 h 1447571"/>
                <a:gd name="connsiteX26279" fmla="*/ 1598303 w 2566912"/>
                <a:gd name="connsiteY26279" fmla="*/ 781107 h 1447571"/>
                <a:gd name="connsiteX26280" fmla="*/ 1597255 w 2566912"/>
                <a:gd name="connsiteY26280" fmla="*/ 783965 h 1447571"/>
                <a:gd name="connsiteX26281" fmla="*/ 1596969 w 2566912"/>
                <a:gd name="connsiteY26281" fmla="*/ 784917 h 1447571"/>
                <a:gd name="connsiteX26282" fmla="*/ 1596208 w 2566912"/>
                <a:gd name="connsiteY26282" fmla="*/ 786632 h 1447571"/>
                <a:gd name="connsiteX26283" fmla="*/ 1594588 w 2566912"/>
                <a:gd name="connsiteY26283" fmla="*/ 787393 h 1447571"/>
                <a:gd name="connsiteX26284" fmla="*/ 1592112 w 2566912"/>
                <a:gd name="connsiteY26284" fmla="*/ 783488 h 1447571"/>
                <a:gd name="connsiteX26285" fmla="*/ 1587444 w 2566912"/>
                <a:gd name="connsiteY26285" fmla="*/ 776059 h 1447571"/>
                <a:gd name="connsiteX26286" fmla="*/ 1585730 w 2566912"/>
                <a:gd name="connsiteY26286" fmla="*/ 772534 h 1447571"/>
                <a:gd name="connsiteX26287" fmla="*/ 1585254 w 2566912"/>
                <a:gd name="connsiteY26287" fmla="*/ 771106 h 1447571"/>
                <a:gd name="connsiteX26288" fmla="*/ 1579634 w 2566912"/>
                <a:gd name="connsiteY26288" fmla="*/ 760438 h 1447571"/>
                <a:gd name="connsiteX26289" fmla="*/ 1573157 w 2566912"/>
                <a:gd name="connsiteY26289" fmla="*/ 757675 h 1447571"/>
                <a:gd name="connsiteX26290" fmla="*/ 1572014 w 2566912"/>
                <a:gd name="connsiteY26290" fmla="*/ 757390 h 1447571"/>
                <a:gd name="connsiteX26291" fmla="*/ 1567728 w 2566912"/>
                <a:gd name="connsiteY26291" fmla="*/ 753389 h 1447571"/>
                <a:gd name="connsiteX26292" fmla="*/ 1565537 w 2566912"/>
                <a:gd name="connsiteY26292" fmla="*/ 745865 h 1447571"/>
                <a:gd name="connsiteX26293" fmla="*/ 1563346 w 2566912"/>
                <a:gd name="connsiteY26293" fmla="*/ 734911 h 1447571"/>
                <a:gd name="connsiteX26294" fmla="*/ 1559918 w 2566912"/>
                <a:gd name="connsiteY26294" fmla="*/ 728910 h 1447571"/>
                <a:gd name="connsiteX26295" fmla="*/ 1559441 w 2566912"/>
                <a:gd name="connsiteY26295" fmla="*/ 728338 h 1447571"/>
                <a:gd name="connsiteX26296" fmla="*/ 1554107 w 2566912"/>
                <a:gd name="connsiteY26296" fmla="*/ 725957 h 1447571"/>
                <a:gd name="connsiteX26297" fmla="*/ 1552774 w 2566912"/>
                <a:gd name="connsiteY26297" fmla="*/ 725576 h 1447571"/>
                <a:gd name="connsiteX26298" fmla="*/ 1549154 w 2566912"/>
                <a:gd name="connsiteY26298" fmla="*/ 719195 h 1447571"/>
                <a:gd name="connsiteX26299" fmla="*/ 1545725 w 2566912"/>
                <a:gd name="connsiteY26299" fmla="*/ 713956 h 1447571"/>
                <a:gd name="connsiteX26300" fmla="*/ 1545535 w 2566912"/>
                <a:gd name="connsiteY26300" fmla="*/ 713670 h 1447571"/>
                <a:gd name="connsiteX26301" fmla="*/ 1543344 w 2566912"/>
                <a:gd name="connsiteY26301" fmla="*/ 711384 h 1447571"/>
                <a:gd name="connsiteX26302" fmla="*/ 1540677 w 2566912"/>
                <a:gd name="connsiteY26302" fmla="*/ 708717 h 1447571"/>
                <a:gd name="connsiteX26303" fmla="*/ 1535438 w 2566912"/>
                <a:gd name="connsiteY26303" fmla="*/ 698620 h 1447571"/>
                <a:gd name="connsiteX26304" fmla="*/ 1532962 w 2566912"/>
                <a:gd name="connsiteY26304" fmla="*/ 696906 h 1447571"/>
                <a:gd name="connsiteX26305" fmla="*/ 1530390 w 2566912"/>
                <a:gd name="connsiteY26305" fmla="*/ 695382 h 1447571"/>
                <a:gd name="connsiteX26306" fmla="*/ 1528866 w 2566912"/>
                <a:gd name="connsiteY26306" fmla="*/ 692715 h 1447571"/>
                <a:gd name="connsiteX26307" fmla="*/ 1528580 w 2566912"/>
                <a:gd name="connsiteY26307" fmla="*/ 691667 h 1447571"/>
                <a:gd name="connsiteX26308" fmla="*/ 1528961 w 2566912"/>
                <a:gd name="connsiteY26308" fmla="*/ 685666 h 1447571"/>
                <a:gd name="connsiteX26309" fmla="*/ 1529247 w 2566912"/>
                <a:gd name="connsiteY26309" fmla="*/ 683571 h 1447571"/>
                <a:gd name="connsiteX26310" fmla="*/ 1529342 w 2566912"/>
                <a:gd name="connsiteY26310" fmla="*/ 681380 h 1447571"/>
                <a:gd name="connsiteX26311" fmla="*/ 1538962 w 2566912"/>
                <a:gd name="connsiteY26311" fmla="*/ 681380 h 1447571"/>
                <a:gd name="connsiteX26312" fmla="*/ 1544963 w 2566912"/>
                <a:gd name="connsiteY26312" fmla="*/ 674522 h 1447571"/>
                <a:gd name="connsiteX26313" fmla="*/ 1551726 w 2566912"/>
                <a:gd name="connsiteY26313" fmla="*/ 673379 h 1447571"/>
                <a:gd name="connsiteX26314" fmla="*/ 1551821 w 2566912"/>
                <a:gd name="connsiteY26314" fmla="*/ 673093 h 1447571"/>
                <a:gd name="connsiteX26315" fmla="*/ 1553821 w 2566912"/>
                <a:gd name="connsiteY26315" fmla="*/ 666521 h 1447571"/>
                <a:gd name="connsiteX26316" fmla="*/ 1553917 w 2566912"/>
                <a:gd name="connsiteY26316" fmla="*/ 666331 h 1447571"/>
                <a:gd name="connsiteX26317" fmla="*/ 1549726 w 2566912"/>
                <a:gd name="connsiteY26317" fmla="*/ 658044 h 1447571"/>
                <a:gd name="connsiteX26318" fmla="*/ 1558679 w 2566912"/>
                <a:gd name="connsiteY26318" fmla="*/ 656329 h 1447571"/>
                <a:gd name="connsiteX26319" fmla="*/ 1559536 w 2566912"/>
                <a:gd name="connsiteY26319" fmla="*/ 656044 h 1447571"/>
                <a:gd name="connsiteX26320" fmla="*/ 1561155 w 2566912"/>
                <a:gd name="connsiteY26320" fmla="*/ 655567 h 1447571"/>
                <a:gd name="connsiteX26321" fmla="*/ 1574490 w 2566912"/>
                <a:gd name="connsiteY26321" fmla="*/ 655949 h 1447571"/>
                <a:gd name="connsiteX26322" fmla="*/ 1591540 w 2566912"/>
                <a:gd name="connsiteY26322" fmla="*/ 668141 h 1447571"/>
                <a:gd name="connsiteX26323" fmla="*/ 1604018 w 2566912"/>
                <a:gd name="connsiteY26323" fmla="*/ 678046 h 1447571"/>
                <a:gd name="connsiteX26324" fmla="*/ 1621925 w 2566912"/>
                <a:gd name="connsiteY26324" fmla="*/ 677189 h 1447571"/>
                <a:gd name="connsiteX26325" fmla="*/ 1627545 w 2566912"/>
                <a:gd name="connsiteY26325" fmla="*/ 678142 h 1447571"/>
                <a:gd name="connsiteX26326" fmla="*/ 1628592 w 2566912"/>
                <a:gd name="connsiteY26326" fmla="*/ 683190 h 1447571"/>
                <a:gd name="connsiteX26327" fmla="*/ 1637165 w 2566912"/>
                <a:gd name="connsiteY26327" fmla="*/ 684904 h 1447571"/>
                <a:gd name="connsiteX26328" fmla="*/ 1635641 w 2566912"/>
                <a:gd name="connsiteY26328" fmla="*/ 672046 h 1447571"/>
                <a:gd name="connsiteX26329" fmla="*/ 1634784 w 2566912"/>
                <a:gd name="connsiteY26329" fmla="*/ 673189 h 1447571"/>
                <a:gd name="connsiteX26330" fmla="*/ 1632879 w 2566912"/>
                <a:gd name="connsiteY26330" fmla="*/ 675856 h 1447571"/>
                <a:gd name="connsiteX26331" fmla="*/ 1634593 w 2566912"/>
                <a:gd name="connsiteY26331" fmla="*/ 679475 h 1447571"/>
                <a:gd name="connsiteX26332" fmla="*/ 1635069 w 2566912"/>
                <a:gd name="connsiteY26332" fmla="*/ 680237 h 1447571"/>
                <a:gd name="connsiteX26333" fmla="*/ 1636212 w 2566912"/>
                <a:gd name="connsiteY26333" fmla="*/ 682523 h 1447571"/>
                <a:gd name="connsiteX26334" fmla="*/ 1636784 w 2566912"/>
                <a:gd name="connsiteY26334" fmla="*/ 683762 h 1447571"/>
                <a:gd name="connsiteX26335" fmla="*/ 1629259 w 2566912"/>
                <a:gd name="connsiteY26335" fmla="*/ 682237 h 1447571"/>
                <a:gd name="connsiteX26336" fmla="*/ 1628212 w 2566912"/>
                <a:gd name="connsiteY26336" fmla="*/ 677189 h 1447571"/>
                <a:gd name="connsiteX26337" fmla="*/ 1622687 w 2566912"/>
                <a:gd name="connsiteY26337" fmla="*/ 676237 h 1447571"/>
                <a:gd name="connsiteX26338" fmla="*/ 1625544 w 2566912"/>
                <a:gd name="connsiteY26338" fmla="*/ 672046 h 1447571"/>
                <a:gd name="connsiteX26339" fmla="*/ 1626497 w 2566912"/>
                <a:gd name="connsiteY26339" fmla="*/ 670141 h 1447571"/>
                <a:gd name="connsiteX26340" fmla="*/ 1629164 w 2566912"/>
                <a:gd name="connsiteY26340" fmla="*/ 668617 h 1447571"/>
                <a:gd name="connsiteX26341" fmla="*/ 1635069 w 2566912"/>
                <a:gd name="connsiteY26341" fmla="*/ 671379 h 1447571"/>
                <a:gd name="connsiteX26342" fmla="*/ 1635165 w 2566912"/>
                <a:gd name="connsiteY26342" fmla="*/ 671188 h 1447571"/>
                <a:gd name="connsiteX26343" fmla="*/ 1635832 w 2566912"/>
                <a:gd name="connsiteY26343" fmla="*/ 671760 h 1447571"/>
                <a:gd name="connsiteX26344" fmla="*/ 1635641 w 2566912"/>
                <a:gd name="connsiteY26344" fmla="*/ 672046 h 1447571"/>
                <a:gd name="connsiteX26345" fmla="*/ 1638594 w 2566912"/>
                <a:gd name="connsiteY26345" fmla="*/ 670712 h 1447571"/>
                <a:gd name="connsiteX26346" fmla="*/ 1636403 w 2566912"/>
                <a:gd name="connsiteY26346" fmla="*/ 671284 h 1447571"/>
                <a:gd name="connsiteX26347" fmla="*/ 1631736 w 2566912"/>
                <a:gd name="connsiteY26347" fmla="*/ 665283 h 1447571"/>
                <a:gd name="connsiteX26348" fmla="*/ 1628592 w 2566912"/>
                <a:gd name="connsiteY26348" fmla="*/ 661568 h 1447571"/>
                <a:gd name="connsiteX26349" fmla="*/ 1622496 w 2566912"/>
                <a:gd name="connsiteY26349" fmla="*/ 660235 h 1447571"/>
                <a:gd name="connsiteX26350" fmla="*/ 1621449 w 2566912"/>
                <a:gd name="connsiteY26350" fmla="*/ 660140 h 1447571"/>
                <a:gd name="connsiteX26351" fmla="*/ 1614305 w 2566912"/>
                <a:gd name="connsiteY26351" fmla="*/ 659758 h 1447571"/>
                <a:gd name="connsiteX26352" fmla="*/ 1607257 w 2566912"/>
                <a:gd name="connsiteY26352" fmla="*/ 659378 h 1447571"/>
                <a:gd name="connsiteX26353" fmla="*/ 1603828 w 2566912"/>
                <a:gd name="connsiteY26353" fmla="*/ 656329 h 1447571"/>
                <a:gd name="connsiteX26354" fmla="*/ 1602875 w 2566912"/>
                <a:gd name="connsiteY26354" fmla="*/ 655282 h 1447571"/>
                <a:gd name="connsiteX26355" fmla="*/ 1599922 w 2566912"/>
                <a:gd name="connsiteY26355" fmla="*/ 651758 h 1447571"/>
                <a:gd name="connsiteX26356" fmla="*/ 1599255 w 2566912"/>
                <a:gd name="connsiteY26356" fmla="*/ 649091 h 1447571"/>
                <a:gd name="connsiteX26357" fmla="*/ 1598684 w 2566912"/>
                <a:gd name="connsiteY26357" fmla="*/ 646328 h 1447571"/>
                <a:gd name="connsiteX26358" fmla="*/ 1596017 w 2566912"/>
                <a:gd name="connsiteY26358" fmla="*/ 642137 h 1447571"/>
                <a:gd name="connsiteX26359" fmla="*/ 1589540 w 2566912"/>
                <a:gd name="connsiteY26359" fmla="*/ 640232 h 1447571"/>
                <a:gd name="connsiteX26360" fmla="*/ 1582777 w 2566912"/>
                <a:gd name="connsiteY26360" fmla="*/ 634993 h 1447571"/>
                <a:gd name="connsiteX26361" fmla="*/ 1581349 w 2566912"/>
                <a:gd name="connsiteY26361" fmla="*/ 633755 h 1447571"/>
                <a:gd name="connsiteX26362" fmla="*/ 1576015 w 2566912"/>
                <a:gd name="connsiteY26362" fmla="*/ 632517 h 1447571"/>
                <a:gd name="connsiteX26363" fmla="*/ 1575919 w 2566912"/>
                <a:gd name="connsiteY26363" fmla="*/ 632517 h 1447571"/>
                <a:gd name="connsiteX26364" fmla="*/ 1576110 w 2566912"/>
                <a:gd name="connsiteY26364" fmla="*/ 630041 h 1447571"/>
                <a:gd name="connsiteX26365" fmla="*/ 1576586 w 2566912"/>
                <a:gd name="connsiteY26365" fmla="*/ 628326 h 1447571"/>
                <a:gd name="connsiteX26366" fmla="*/ 1576776 w 2566912"/>
                <a:gd name="connsiteY26366" fmla="*/ 627754 h 1447571"/>
                <a:gd name="connsiteX26367" fmla="*/ 1577062 w 2566912"/>
                <a:gd name="connsiteY26367" fmla="*/ 625087 h 1447571"/>
                <a:gd name="connsiteX26368" fmla="*/ 1577062 w 2566912"/>
                <a:gd name="connsiteY26368" fmla="*/ 624802 h 1447571"/>
                <a:gd name="connsiteX26369" fmla="*/ 1577158 w 2566912"/>
                <a:gd name="connsiteY26369" fmla="*/ 623849 h 1447571"/>
                <a:gd name="connsiteX26370" fmla="*/ 1577348 w 2566912"/>
                <a:gd name="connsiteY26370" fmla="*/ 622040 h 1447571"/>
                <a:gd name="connsiteX26371" fmla="*/ 1577253 w 2566912"/>
                <a:gd name="connsiteY26371" fmla="*/ 620230 h 1447571"/>
                <a:gd name="connsiteX26372" fmla="*/ 1577158 w 2566912"/>
                <a:gd name="connsiteY26372" fmla="*/ 619658 h 1447571"/>
                <a:gd name="connsiteX26373" fmla="*/ 1577348 w 2566912"/>
                <a:gd name="connsiteY26373" fmla="*/ 617849 h 1447571"/>
                <a:gd name="connsiteX26374" fmla="*/ 1578110 w 2566912"/>
                <a:gd name="connsiteY26374" fmla="*/ 615562 h 1447571"/>
                <a:gd name="connsiteX26375" fmla="*/ 1583730 w 2566912"/>
                <a:gd name="connsiteY26375" fmla="*/ 611657 h 1447571"/>
                <a:gd name="connsiteX26376" fmla="*/ 1584206 w 2566912"/>
                <a:gd name="connsiteY26376" fmla="*/ 606704 h 1447571"/>
                <a:gd name="connsiteX26377" fmla="*/ 1585825 w 2566912"/>
                <a:gd name="connsiteY26377" fmla="*/ 606609 h 1447571"/>
                <a:gd name="connsiteX26378" fmla="*/ 1589636 w 2566912"/>
                <a:gd name="connsiteY26378" fmla="*/ 606704 h 1447571"/>
                <a:gd name="connsiteX26379" fmla="*/ 1594017 w 2566912"/>
                <a:gd name="connsiteY26379" fmla="*/ 606799 h 1447571"/>
                <a:gd name="connsiteX26380" fmla="*/ 1602875 w 2566912"/>
                <a:gd name="connsiteY26380" fmla="*/ 606133 h 1447571"/>
                <a:gd name="connsiteX26381" fmla="*/ 1602875 w 2566912"/>
                <a:gd name="connsiteY26381" fmla="*/ 607085 h 1447571"/>
                <a:gd name="connsiteX26382" fmla="*/ 1605161 w 2566912"/>
                <a:gd name="connsiteY26382" fmla="*/ 612991 h 1447571"/>
                <a:gd name="connsiteX26383" fmla="*/ 1610114 w 2566912"/>
                <a:gd name="connsiteY26383" fmla="*/ 618229 h 1447571"/>
                <a:gd name="connsiteX26384" fmla="*/ 1614400 w 2566912"/>
                <a:gd name="connsiteY26384" fmla="*/ 620896 h 1447571"/>
                <a:gd name="connsiteX26385" fmla="*/ 1613543 w 2566912"/>
                <a:gd name="connsiteY26385" fmla="*/ 624230 h 1447571"/>
                <a:gd name="connsiteX26386" fmla="*/ 1612971 w 2566912"/>
                <a:gd name="connsiteY26386" fmla="*/ 625278 h 1447571"/>
                <a:gd name="connsiteX26387" fmla="*/ 1611067 w 2566912"/>
                <a:gd name="connsiteY26387" fmla="*/ 628326 h 1447571"/>
                <a:gd name="connsiteX26388" fmla="*/ 1609447 w 2566912"/>
                <a:gd name="connsiteY26388" fmla="*/ 632708 h 1447571"/>
                <a:gd name="connsiteX26389" fmla="*/ 1611257 w 2566912"/>
                <a:gd name="connsiteY26389" fmla="*/ 635279 h 1447571"/>
                <a:gd name="connsiteX26390" fmla="*/ 1614496 w 2566912"/>
                <a:gd name="connsiteY26390" fmla="*/ 640232 h 1447571"/>
                <a:gd name="connsiteX26391" fmla="*/ 1618496 w 2566912"/>
                <a:gd name="connsiteY26391" fmla="*/ 646900 h 1447571"/>
                <a:gd name="connsiteX26392" fmla="*/ 1623830 w 2566912"/>
                <a:gd name="connsiteY26392" fmla="*/ 648043 h 1447571"/>
                <a:gd name="connsiteX26393" fmla="*/ 1625830 w 2566912"/>
                <a:gd name="connsiteY26393" fmla="*/ 652520 h 1447571"/>
                <a:gd name="connsiteX26394" fmla="*/ 1626878 w 2566912"/>
                <a:gd name="connsiteY26394" fmla="*/ 653377 h 1447571"/>
                <a:gd name="connsiteX26395" fmla="*/ 1629164 w 2566912"/>
                <a:gd name="connsiteY26395" fmla="*/ 655377 h 1447571"/>
                <a:gd name="connsiteX26396" fmla="*/ 1630117 w 2566912"/>
                <a:gd name="connsiteY26396" fmla="*/ 662140 h 1447571"/>
                <a:gd name="connsiteX26397" fmla="*/ 1633355 w 2566912"/>
                <a:gd name="connsiteY26397" fmla="*/ 665283 h 1447571"/>
                <a:gd name="connsiteX26398" fmla="*/ 1635451 w 2566912"/>
                <a:gd name="connsiteY26398" fmla="*/ 666902 h 1447571"/>
                <a:gd name="connsiteX26399" fmla="*/ 1636118 w 2566912"/>
                <a:gd name="connsiteY26399" fmla="*/ 667283 h 1447571"/>
                <a:gd name="connsiteX26400" fmla="*/ 1638689 w 2566912"/>
                <a:gd name="connsiteY26400" fmla="*/ 670522 h 1447571"/>
                <a:gd name="connsiteX26401" fmla="*/ 1638594 w 2566912"/>
                <a:gd name="connsiteY26401" fmla="*/ 670712 h 1447571"/>
                <a:gd name="connsiteX26402" fmla="*/ 1740987 w 2566912"/>
                <a:gd name="connsiteY26402" fmla="*/ 706717 h 1447571"/>
                <a:gd name="connsiteX26403" fmla="*/ 1737940 w 2566912"/>
                <a:gd name="connsiteY26403" fmla="*/ 707574 h 1447571"/>
                <a:gd name="connsiteX26404" fmla="*/ 1733272 w 2566912"/>
                <a:gd name="connsiteY26404" fmla="*/ 706812 h 1447571"/>
                <a:gd name="connsiteX26405" fmla="*/ 1732415 w 2566912"/>
                <a:gd name="connsiteY26405" fmla="*/ 706621 h 1447571"/>
                <a:gd name="connsiteX26406" fmla="*/ 1728319 w 2566912"/>
                <a:gd name="connsiteY26406" fmla="*/ 706431 h 1447571"/>
                <a:gd name="connsiteX26407" fmla="*/ 1722699 w 2566912"/>
                <a:gd name="connsiteY26407" fmla="*/ 705193 h 1447571"/>
                <a:gd name="connsiteX26408" fmla="*/ 1717652 w 2566912"/>
                <a:gd name="connsiteY26408" fmla="*/ 704621 h 1447571"/>
                <a:gd name="connsiteX26409" fmla="*/ 1711269 w 2566912"/>
                <a:gd name="connsiteY26409" fmla="*/ 703097 h 1447571"/>
                <a:gd name="connsiteX26410" fmla="*/ 1707745 w 2566912"/>
                <a:gd name="connsiteY26410" fmla="*/ 701764 h 1447571"/>
                <a:gd name="connsiteX26411" fmla="*/ 1707078 w 2566912"/>
                <a:gd name="connsiteY26411" fmla="*/ 701573 h 1447571"/>
                <a:gd name="connsiteX26412" fmla="*/ 1705555 w 2566912"/>
                <a:gd name="connsiteY26412" fmla="*/ 697858 h 1447571"/>
                <a:gd name="connsiteX26413" fmla="*/ 1704221 w 2566912"/>
                <a:gd name="connsiteY26413" fmla="*/ 693953 h 1447571"/>
                <a:gd name="connsiteX26414" fmla="*/ 1699840 w 2566912"/>
                <a:gd name="connsiteY26414" fmla="*/ 691858 h 1447571"/>
                <a:gd name="connsiteX26415" fmla="*/ 1699363 w 2566912"/>
                <a:gd name="connsiteY26415" fmla="*/ 691858 h 1447571"/>
                <a:gd name="connsiteX26416" fmla="*/ 1692886 w 2566912"/>
                <a:gd name="connsiteY26416" fmla="*/ 694620 h 1447571"/>
                <a:gd name="connsiteX26417" fmla="*/ 1687648 w 2566912"/>
                <a:gd name="connsiteY26417" fmla="*/ 696620 h 1447571"/>
                <a:gd name="connsiteX26418" fmla="*/ 1686028 w 2566912"/>
                <a:gd name="connsiteY26418" fmla="*/ 697001 h 1447571"/>
                <a:gd name="connsiteX26419" fmla="*/ 1683361 w 2566912"/>
                <a:gd name="connsiteY26419" fmla="*/ 697573 h 1447571"/>
                <a:gd name="connsiteX26420" fmla="*/ 1681742 w 2566912"/>
                <a:gd name="connsiteY26420" fmla="*/ 696334 h 1447571"/>
                <a:gd name="connsiteX26421" fmla="*/ 1680980 w 2566912"/>
                <a:gd name="connsiteY26421" fmla="*/ 695287 h 1447571"/>
                <a:gd name="connsiteX26422" fmla="*/ 1673265 w 2566912"/>
                <a:gd name="connsiteY26422" fmla="*/ 690810 h 1447571"/>
                <a:gd name="connsiteX26423" fmla="*/ 1668788 w 2566912"/>
                <a:gd name="connsiteY26423" fmla="*/ 688333 h 1447571"/>
                <a:gd name="connsiteX26424" fmla="*/ 1662406 w 2566912"/>
                <a:gd name="connsiteY26424" fmla="*/ 688619 h 1447571"/>
                <a:gd name="connsiteX26425" fmla="*/ 1661930 w 2566912"/>
                <a:gd name="connsiteY26425" fmla="*/ 688715 h 1447571"/>
                <a:gd name="connsiteX26426" fmla="*/ 1659168 w 2566912"/>
                <a:gd name="connsiteY26426" fmla="*/ 685095 h 1447571"/>
                <a:gd name="connsiteX26427" fmla="*/ 1658596 w 2566912"/>
                <a:gd name="connsiteY26427" fmla="*/ 684142 h 1447571"/>
                <a:gd name="connsiteX26428" fmla="*/ 1657358 w 2566912"/>
                <a:gd name="connsiteY26428" fmla="*/ 682428 h 1447571"/>
                <a:gd name="connsiteX26429" fmla="*/ 1656405 w 2566912"/>
                <a:gd name="connsiteY26429" fmla="*/ 680999 h 1447571"/>
                <a:gd name="connsiteX26430" fmla="*/ 1654977 w 2566912"/>
                <a:gd name="connsiteY26430" fmla="*/ 677189 h 1447571"/>
                <a:gd name="connsiteX26431" fmla="*/ 1653453 w 2566912"/>
                <a:gd name="connsiteY26431" fmla="*/ 675284 h 1447571"/>
                <a:gd name="connsiteX26432" fmla="*/ 1652310 w 2566912"/>
                <a:gd name="connsiteY26432" fmla="*/ 674141 h 1447571"/>
                <a:gd name="connsiteX26433" fmla="*/ 1650024 w 2566912"/>
                <a:gd name="connsiteY26433" fmla="*/ 671284 h 1447571"/>
                <a:gd name="connsiteX26434" fmla="*/ 1648119 w 2566912"/>
                <a:gd name="connsiteY26434" fmla="*/ 667855 h 1447571"/>
                <a:gd name="connsiteX26435" fmla="*/ 1647642 w 2566912"/>
                <a:gd name="connsiteY26435" fmla="*/ 667759 h 1447571"/>
                <a:gd name="connsiteX26436" fmla="*/ 1645547 w 2566912"/>
                <a:gd name="connsiteY26436" fmla="*/ 668045 h 1447571"/>
                <a:gd name="connsiteX26437" fmla="*/ 1644309 w 2566912"/>
                <a:gd name="connsiteY26437" fmla="*/ 667855 h 1447571"/>
                <a:gd name="connsiteX26438" fmla="*/ 1642880 w 2566912"/>
                <a:gd name="connsiteY26438" fmla="*/ 667569 h 1447571"/>
                <a:gd name="connsiteX26439" fmla="*/ 1640689 w 2566912"/>
                <a:gd name="connsiteY26439" fmla="*/ 668331 h 1447571"/>
                <a:gd name="connsiteX26440" fmla="*/ 1640499 w 2566912"/>
                <a:gd name="connsiteY26440" fmla="*/ 668426 h 1447571"/>
                <a:gd name="connsiteX26441" fmla="*/ 1640499 w 2566912"/>
                <a:gd name="connsiteY26441" fmla="*/ 668617 h 1447571"/>
                <a:gd name="connsiteX26442" fmla="*/ 1639832 w 2566912"/>
                <a:gd name="connsiteY26442" fmla="*/ 670236 h 1447571"/>
                <a:gd name="connsiteX26443" fmla="*/ 1639737 w 2566912"/>
                <a:gd name="connsiteY26443" fmla="*/ 670236 h 1447571"/>
                <a:gd name="connsiteX26444" fmla="*/ 1636784 w 2566912"/>
                <a:gd name="connsiteY26444" fmla="*/ 666616 h 1447571"/>
                <a:gd name="connsiteX26445" fmla="*/ 1636118 w 2566912"/>
                <a:gd name="connsiteY26445" fmla="*/ 666236 h 1447571"/>
                <a:gd name="connsiteX26446" fmla="*/ 1634212 w 2566912"/>
                <a:gd name="connsiteY26446" fmla="*/ 664807 h 1447571"/>
                <a:gd name="connsiteX26447" fmla="*/ 1630784 w 2566912"/>
                <a:gd name="connsiteY26447" fmla="*/ 661473 h 1447571"/>
                <a:gd name="connsiteX26448" fmla="*/ 1630117 w 2566912"/>
                <a:gd name="connsiteY26448" fmla="*/ 655377 h 1447571"/>
                <a:gd name="connsiteX26449" fmla="*/ 1627545 w 2566912"/>
                <a:gd name="connsiteY26449" fmla="*/ 652710 h 1447571"/>
                <a:gd name="connsiteX26450" fmla="*/ 1626593 w 2566912"/>
                <a:gd name="connsiteY26450" fmla="*/ 651853 h 1447571"/>
                <a:gd name="connsiteX26451" fmla="*/ 1624687 w 2566912"/>
                <a:gd name="connsiteY26451" fmla="*/ 647376 h 1447571"/>
                <a:gd name="connsiteX26452" fmla="*/ 1624592 w 2566912"/>
                <a:gd name="connsiteY26452" fmla="*/ 647186 h 1447571"/>
                <a:gd name="connsiteX26453" fmla="*/ 1624306 w 2566912"/>
                <a:gd name="connsiteY26453" fmla="*/ 647186 h 1447571"/>
                <a:gd name="connsiteX26454" fmla="*/ 1618877 w 2566912"/>
                <a:gd name="connsiteY26454" fmla="*/ 646042 h 1447571"/>
                <a:gd name="connsiteX26455" fmla="*/ 1615353 w 2566912"/>
                <a:gd name="connsiteY26455" fmla="*/ 639851 h 1447571"/>
                <a:gd name="connsiteX26456" fmla="*/ 1611924 w 2566912"/>
                <a:gd name="connsiteY26456" fmla="*/ 634708 h 1447571"/>
                <a:gd name="connsiteX26457" fmla="*/ 1610209 w 2566912"/>
                <a:gd name="connsiteY26457" fmla="*/ 632231 h 1447571"/>
                <a:gd name="connsiteX26458" fmla="*/ 1611543 w 2566912"/>
                <a:gd name="connsiteY26458" fmla="*/ 628802 h 1447571"/>
                <a:gd name="connsiteX26459" fmla="*/ 1613638 w 2566912"/>
                <a:gd name="connsiteY26459" fmla="*/ 625564 h 1447571"/>
                <a:gd name="connsiteX26460" fmla="*/ 1614210 w 2566912"/>
                <a:gd name="connsiteY26460" fmla="*/ 624516 h 1447571"/>
                <a:gd name="connsiteX26461" fmla="*/ 1615162 w 2566912"/>
                <a:gd name="connsiteY26461" fmla="*/ 620801 h 1447571"/>
                <a:gd name="connsiteX26462" fmla="*/ 1610400 w 2566912"/>
                <a:gd name="connsiteY26462" fmla="*/ 617372 h 1447571"/>
                <a:gd name="connsiteX26463" fmla="*/ 1605828 w 2566912"/>
                <a:gd name="connsiteY26463" fmla="*/ 612419 h 1447571"/>
                <a:gd name="connsiteX26464" fmla="*/ 1603637 w 2566912"/>
                <a:gd name="connsiteY26464" fmla="*/ 606799 h 1447571"/>
                <a:gd name="connsiteX26465" fmla="*/ 1603828 w 2566912"/>
                <a:gd name="connsiteY26465" fmla="*/ 604799 h 1447571"/>
                <a:gd name="connsiteX26466" fmla="*/ 1604018 w 2566912"/>
                <a:gd name="connsiteY26466" fmla="*/ 603656 h 1447571"/>
                <a:gd name="connsiteX26467" fmla="*/ 1600589 w 2566912"/>
                <a:gd name="connsiteY26467" fmla="*/ 598417 h 1447571"/>
                <a:gd name="connsiteX26468" fmla="*/ 1599732 w 2566912"/>
                <a:gd name="connsiteY26468" fmla="*/ 598037 h 1447571"/>
                <a:gd name="connsiteX26469" fmla="*/ 1598398 w 2566912"/>
                <a:gd name="connsiteY26469" fmla="*/ 597370 h 1447571"/>
                <a:gd name="connsiteX26470" fmla="*/ 1598398 w 2566912"/>
                <a:gd name="connsiteY26470" fmla="*/ 594417 h 1447571"/>
                <a:gd name="connsiteX26471" fmla="*/ 1598684 w 2566912"/>
                <a:gd name="connsiteY26471" fmla="*/ 591178 h 1447571"/>
                <a:gd name="connsiteX26472" fmla="*/ 1598684 w 2566912"/>
                <a:gd name="connsiteY26472" fmla="*/ 589940 h 1447571"/>
                <a:gd name="connsiteX26473" fmla="*/ 1598208 w 2566912"/>
                <a:gd name="connsiteY26473" fmla="*/ 588512 h 1447571"/>
                <a:gd name="connsiteX26474" fmla="*/ 1600780 w 2566912"/>
                <a:gd name="connsiteY26474" fmla="*/ 588512 h 1447571"/>
                <a:gd name="connsiteX26475" fmla="*/ 1602113 w 2566912"/>
                <a:gd name="connsiteY26475" fmla="*/ 588607 h 1447571"/>
                <a:gd name="connsiteX26476" fmla="*/ 1605066 w 2566912"/>
                <a:gd name="connsiteY26476" fmla="*/ 589083 h 1447571"/>
                <a:gd name="connsiteX26477" fmla="*/ 1610209 w 2566912"/>
                <a:gd name="connsiteY26477" fmla="*/ 589845 h 1447571"/>
                <a:gd name="connsiteX26478" fmla="*/ 1612495 w 2566912"/>
                <a:gd name="connsiteY26478" fmla="*/ 587845 h 1447571"/>
                <a:gd name="connsiteX26479" fmla="*/ 1613924 w 2566912"/>
                <a:gd name="connsiteY26479" fmla="*/ 586321 h 1447571"/>
                <a:gd name="connsiteX26480" fmla="*/ 1616686 w 2566912"/>
                <a:gd name="connsiteY26480" fmla="*/ 584892 h 1447571"/>
                <a:gd name="connsiteX26481" fmla="*/ 1617829 w 2566912"/>
                <a:gd name="connsiteY26481" fmla="*/ 584130 h 1447571"/>
                <a:gd name="connsiteX26482" fmla="*/ 1620020 w 2566912"/>
                <a:gd name="connsiteY26482" fmla="*/ 582892 h 1447571"/>
                <a:gd name="connsiteX26483" fmla="*/ 1620496 w 2566912"/>
                <a:gd name="connsiteY26483" fmla="*/ 582796 h 1447571"/>
                <a:gd name="connsiteX26484" fmla="*/ 1623544 w 2566912"/>
                <a:gd name="connsiteY26484" fmla="*/ 582606 h 1447571"/>
                <a:gd name="connsiteX26485" fmla="*/ 1623449 w 2566912"/>
                <a:gd name="connsiteY26485" fmla="*/ 587083 h 1447571"/>
                <a:gd name="connsiteX26486" fmla="*/ 1624973 w 2566912"/>
                <a:gd name="connsiteY26486" fmla="*/ 589845 h 1447571"/>
                <a:gd name="connsiteX26487" fmla="*/ 1625259 w 2566912"/>
                <a:gd name="connsiteY26487" fmla="*/ 590226 h 1447571"/>
                <a:gd name="connsiteX26488" fmla="*/ 1629926 w 2566912"/>
                <a:gd name="connsiteY26488" fmla="*/ 592417 h 1447571"/>
                <a:gd name="connsiteX26489" fmla="*/ 1630117 w 2566912"/>
                <a:gd name="connsiteY26489" fmla="*/ 592893 h 1447571"/>
                <a:gd name="connsiteX26490" fmla="*/ 1631736 w 2566912"/>
                <a:gd name="connsiteY26490" fmla="*/ 597179 h 1447571"/>
                <a:gd name="connsiteX26491" fmla="*/ 1635832 w 2566912"/>
                <a:gd name="connsiteY26491" fmla="*/ 599751 h 1447571"/>
                <a:gd name="connsiteX26492" fmla="*/ 1642404 w 2566912"/>
                <a:gd name="connsiteY26492" fmla="*/ 602037 h 1447571"/>
                <a:gd name="connsiteX26493" fmla="*/ 1650405 w 2566912"/>
                <a:gd name="connsiteY26493" fmla="*/ 607657 h 1447571"/>
                <a:gd name="connsiteX26494" fmla="*/ 1659168 w 2566912"/>
                <a:gd name="connsiteY26494" fmla="*/ 608514 h 1447571"/>
                <a:gd name="connsiteX26495" fmla="*/ 1662311 w 2566912"/>
                <a:gd name="connsiteY26495" fmla="*/ 608419 h 1447571"/>
                <a:gd name="connsiteX26496" fmla="*/ 1664978 w 2566912"/>
                <a:gd name="connsiteY26496" fmla="*/ 606418 h 1447571"/>
                <a:gd name="connsiteX26497" fmla="*/ 1665645 w 2566912"/>
                <a:gd name="connsiteY26497" fmla="*/ 605180 h 1447571"/>
                <a:gd name="connsiteX26498" fmla="*/ 1669074 w 2566912"/>
                <a:gd name="connsiteY26498" fmla="*/ 604704 h 1447571"/>
                <a:gd name="connsiteX26499" fmla="*/ 1673932 w 2566912"/>
                <a:gd name="connsiteY26499" fmla="*/ 600513 h 1447571"/>
                <a:gd name="connsiteX26500" fmla="*/ 1674884 w 2566912"/>
                <a:gd name="connsiteY26500" fmla="*/ 599275 h 1447571"/>
                <a:gd name="connsiteX26501" fmla="*/ 1678313 w 2566912"/>
                <a:gd name="connsiteY26501" fmla="*/ 595465 h 1447571"/>
                <a:gd name="connsiteX26502" fmla="*/ 1679456 w 2566912"/>
                <a:gd name="connsiteY26502" fmla="*/ 595370 h 1447571"/>
                <a:gd name="connsiteX26503" fmla="*/ 1682694 w 2566912"/>
                <a:gd name="connsiteY26503" fmla="*/ 594703 h 1447571"/>
                <a:gd name="connsiteX26504" fmla="*/ 1684599 w 2566912"/>
                <a:gd name="connsiteY26504" fmla="*/ 593369 h 1447571"/>
                <a:gd name="connsiteX26505" fmla="*/ 1687934 w 2566912"/>
                <a:gd name="connsiteY26505" fmla="*/ 591083 h 1447571"/>
                <a:gd name="connsiteX26506" fmla="*/ 1693172 w 2566912"/>
                <a:gd name="connsiteY26506" fmla="*/ 591369 h 1447571"/>
                <a:gd name="connsiteX26507" fmla="*/ 1694505 w 2566912"/>
                <a:gd name="connsiteY26507" fmla="*/ 592036 h 1447571"/>
                <a:gd name="connsiteX26508" fmla="*/ 1698792 w 2566912"/>
                <a:gd name="connsiteY26508" fmla="*/ 593560 h 1447571"/>
                <a:gd name="connsiteX26509" fmla="*/ 1702316 w 2566912"/>
                <a:gd name="connsiteY26509" fmla="*/ 592798 h 1447571"/>
                <a:gd name="connsiteX26510" fmla="*/ 1704316 w 2566912"/>
                <a:gd name="connsiteY26510" fmla="*/ 594322 h 1447571"/>
                <a:gd name="connsiteX26511" fmla="*/ 1707078 w 2566912"/>
                <a:gd name="connsiteY26511" fmla="*/ 596227 h 1447571"/>
                <a:gd name="connsiteX26512" fmla="*/ 1710508 w 2566912"/>
                <a:gd name="connsiteY26512" fmla="*/ 597465 h 1447571"/>
                <a:gd name="connsiteX26513" fmla="*/ 1714508 w 2566912"/>
                <a:gd name="connsiteY26513" fmla="*/ 599846 h 1447571"/>
                <a:gd name="connsiteX26514" fmla="*/ 1715556 w 2566912"/>
                <a:gd name="connsiteY26514" fmla="*/ 600132 h 1447571"/>
                <a:gd name="connsiteX26515" fmla="*/ 1717365 w 2566912"/>
                <a:gd name="connsiteY26515" fmla="*/ 600894 h 1447571"/>
                <a:gd name="connsiteX26516" fmla="*/ 1719842 w 2566912"/>
                <a:gd name="connsiteY26516" fmla="*/ 603466 h 1447571"/>
                <a:gd name="connsiteX26517" fmla="*/ 1727557 w 2566912"/>
                <a:gd name="connsiteY26517" fmla="*/ 607466 h 1447571"/>
                <a:gd name="connsiteX26518" fmla="*/ 1726795 w 2566912"/>
                <a:gd name="connsiteY26518" fmla="*/ 615658 h 1447571"/>
                <a:gd name="connsiteX26519" fmla="*/ 1726605 w 2566912"/>
                <a:gd name="connsiteY26519" fmla="*/ 618801 h 1447571"/>
                <a:gd name="connsiteX26520" fmla="*/ 1727271 w 2566912"/>
                <a:gd name="connsiteY26520" fmla="*/ 627850 h 1447571"/>
                <a:gd name="connsiteX26521" fmla="*/ 1726890 w 2566912"/>
                <a:gd name="connsiteY26521" fmla="*/ 628612 h 1447571"/>
                <a:gd name="connsiteX26522" fmla="*/ 1726700 w 2566912"/>
                <a:gd name="connsiteY26522" fmla="*/ 630707 h 1447571"/>
                <a:gd name="connsiteX26523" fmla="*/ 1728319 w 2566912"/>
                <a:gd name="connsiteY26523" fmla="*/ 633470 h 1447571"/>
                <a:gd name="connsiteX26524" fmla="*/ 1728319 w 2566912"/>
                <a:gd name="connsiteY26524" fmla="*/ 635470 h 1447571"/>
                <a:gd name="connsiteX26525" fmla="*/ 1728319 w 2566912"/>
                <a:gd name="connsiteY26525" fmla="*/ 637661 h 1447571"/>
                <a:gd name="connsiteX26526" fmla="*/ 1727843 w 2566912"/>
                <a:gd name="connsiteY26526" fmla="*/ 639851 h 1447571"/>
                <a:gd name="connsiteX26527" fmla="*/ 1727367 w 2566912"/>
                <a:gd name="connsiteY26527" fmla="*/ 644709 h 1447571"/>
                <a:gd name="connsiteX26528" fmla="*/ 1729653 w 2566912"/>
                <a:gd name="connsiteY26528" fmla="*/ 647566 h 1447571"/>
                <a:gd name="connsiteX26529" fmla="*/ 1731272 w 2566912"/>
                <a:gd name="connsiteY26529" fmla="*/ 651186 h 1447571"/>
                <a:gd name="connsiteX26530" fmla="*/ 1733558 w 2566912"/>
                <a:gd name="connsiteY26530" fmla="*/ 652424 h 1447571"/>
                <a:gd name="connsiteX26531" fmla="*/ 1735082 w 2566912"/>
                <a:gd name="connsiteY26531" fmla="*/ 652520 h 1447571"/>
                <a:gd name="connsiteX26532" fmla="*/ 1738606 w 2566912"/>
                <a:gd name="connsiteY26532" fmla="*/ 652996 h 1447571"/>
                <a:gd name="connsiteX26533" fmla="*/ 1738416 w 2566912"/>
                <a:gd name="connsiteY26533" fmla="*/ 657663 h 1447571"/>
                <a:gd name="connsiteX26534" fmla="*/ 1737654 w 2566912"/>
                <a:gd name="connsiteY26534" fmla="*/ 658139 h 1447571"/>
                <a:gd name="connsiteX26535" fmla="*/ 1735653 w 2566912"/>
                <a:gd name="connsiteY26535" fmla="*/ 660044 h 1447571"/>
                <a:gd name="connsiteX26536" fmla="*/ 1735177 w 2566912"/>
                <a:gd name="connsiteY26536" fmla="*/ 661092 h 1447571"/>
                <a:gd name="connsiteX26537" fmla="*/ 1734320 w 2566912"/>
                <a:gd name="connsiteY26537" fmla="*/ 665092 h 1447571"/>
                <a:gd name="connsiteX26538" fmla="*/ 1735177 w 2566912"/>
                <a:gd name="connsiteY26538" fmla="*/ 666045 h 1447571"/>
                <a:gd name="connsiteX26539" fmla="*/ 1736035 w 2566912"/>
                <a:gd name="connsiteY26539" fmla="*/ 667188 h 1447571"/>
                <a:gd name="connsiteX26540" fmla="*/ 1736130 w 2566912"/>
                <a:gd name="connsiteY26540" fmla="*/ 667569 h 1447571"/>
                <a:gd name="connsiteX26541" fmla="*/ 1737273 w 2566912"/>
                <a:gd name="connsiteY26541" fmla="*/ 671188 h 1447571"/>
                <a:gd name="connsiteX26542" fmla="*/ 1740321 w 2566912"/>
                <a:gd name="connsiteY26542" fmla="*/ 674141 h 1447571"/>
                <a:gd name="connsiteX26543" fmla="*/ 1740321 w 2566912"/>
                <a:gd name="connsiteY26543" fmla="*/ 674237 h 1447571"/>
                <a:gd name="connsiteX26544" fmla="*/ 1740416 w 2566912"/>
                <a:gd name="connsiteY26544" fmla="*/ 674237 h 1447571"/>
                <a:gd name="connsiteX26545" fmla="*/ 1743464 w 2566912"/>
                <a:gd name="connsiteY26545" fmla="*/ 676427 h 1447571"/>
                <a:gd name="connsiteX26546" fmla="*/ 1744512 w 2566912"/>
                <a:gd name="connsiteY26546" fmla="*/ 676713 h 1447571"/>
                <a:gd name="connsiteX26547" fmla="*/ 1749179 w 2566912"/>
                <a:gd name="connsiteY26547" fmla="*/ 678428 h 1447571"/>
                <a:gd name="connsiteX26548" fmla="*/ 1749560 w 2566912"/>
                <a:gd name="connsiteY26548" fmla="*/ 679190 h 1447571"/>
                <a:gd name="connsiteX26549" fmla="*/ 1751179 w 2566912"/>
                <a:gd name="connsiteY26549" fmla="*/ 683095 h 1447571"/>
                <a:gd name="connsiteX26550" fmla="*/ 1749274 w 2566912"/>
                <a:gd name="connsiteY26550" fmla="*/ 687571 h 1447571"/>
                <a:gd name="connsiteX26551" fmla="*/ 1749751 w 2566912"/>
                <a:gd name="connsiteY26551" fmla="*/ 688238 h 1447571"/>
                <a:gd name="connsiteX26552" fmla="*/ 1751941 w 2566912"/>
                <a:gd name="connsiteY26552" fmla="*/ 688715 h 1447571"/>
                <a:gd name="connsiteX26553" fmla="*/ 1753751 w 2566912"/>
                <a:gd name="connsiteY26553" fmla="*/ 689095 h 1447571"/>
                <a:gd name="connsiteX26554" fmla="*/ 1754894 w 2566912"/>
                <a:gd name="connsiteY26554" fmla="*/ 693001 h 1447571"/>
                <a:gd name="connsiteX26555" fmla="*/ 1751179 w 2566912"/>
                <a:gd name="connsiteY26555" fmla="*/ 694620 h 1447571"/>
                <a:gd name="connsiteX26556" fmla="*/ 1749274 w 2566912"/>
                <a:gd name="connsiteY26556" fmla="*/ 695191 h 1447571"/>
                <a:gd name="connsiteX26557" fmla="*/ 1745940 w 2566912"/>
                <a:gd name="connsiteY26557" fmla="*/ 696334 h 1447571"/>
                <a:gd name="connsiteX26558" fmla="*/ 1742512 w 2566912"/>
                <a:gd name="connsiteY26558" fmla="*/ 700335 h 1447571"/>
                <a:gd name="connsiteX26559" fmla="*/ 1743083 w 2566912"/>
                <a:gd name="connsiteY26559" fmla="*/ 705955 h 1447571"/>
                <a:gd name="connsiteX26560" fmla="*/ 1740987 w 2566912"/>
                <a:gd name="connsiteY26560" fmla="*/ 706717 h 1447571"/>
                <a:gd name="connsiteX26561" fmla="*/ 1789565 w 2566912"/>
                <a:gd name="connsiteY26561" fmla="*/ 710527 h 1447571"/>
                <a:gd name="connsiteX26562" fmla="*/ 1786612 w 2566912"/>
                <a:gd name="connsiteY26562" fmla="*/ 710050 h 1447571"/>
                <a:gd name="connsiteX26563" fmla="*/ 1785183 w 2566912"/>
                <a:gd name="connsiteY26563" fmla="*/ 710050 h 1447571"/>
                <a:gd name="connsiteX26564" fmla="*/ 1782421 w 2566912"/>
                <a:gd name="connsiteY26564" fmla="*/ 708526 h 1447571"/>
                <a:gd name="connsiteX26565" fmla="*/ 1777183 w 2566912"/>
                <a:gd name="connsiteY26565" fmla="*/ 702621 h 1447571"/>
                <a:gd name="connsiteX26566" fmla="*/ 1772801 w 2566912"/>
                <a:gd name="connsiteY26566" fmla="*/ 703288 h 1447571"/>
                <a:gd name="connsiteX26567" fmla="*/ 1771944 w 2566912"/>
                <a:gd name="connsiteY26567" fmla="*/ 703669 h 1447571"/>
                <a:gd name="connsiteX26568" fmla="*/ 1769086 w 2566912"/>
                <a:gd name="connsiteY26568" fmla="*/ 703288 h 1447571"/>
                <a:gd name="connsiteX26569" fmla="*/ 1767276 w 2566912"/>
                <a:gd name="connsiteY26569" fmla="*/ 702812 h 1447571"/>
                <a:gd name="connsiteX26570" fmla="*/ 1761942 w 2566912"/>
                <a:gd name="connsiteY26570" fmla="*/ 704336 h 1447571"/>
                <a:gd name="connsiteX26571" fmla="*/ 1757466 w 2566912"/>
                <a:gd name="connsiteY26571" fmla="*/ 704621 h 1447571"/>
                <a:gd name="connsiteX26572" fmla="*/ 1756323 w 2566912"/>
                <a:gd name="connsiteY26572" fmla="*/ 704526 h 1447571"/>
                <a:gd name="connsiteX26573" fmla="*/ 1751751 w 2566912"/>
                <a:gd name="connsiteY26573" fmla="*/ 705669 h 1447571"/>
                <a:gd name="connsiteX26574" fmla="*/ 1750418 w 2566912"/>
                <a:gd name="connsiteY26574" fmla="*/ 706050 h 1447571"/>
                <a:gd name="connsiteX26575" fmla="*/ 1746512 w 2566912"/>
                <a:gd name="connsiteY26575" fmla="*/ 705859 h 1447571"/>
                <a:gd name="connsiteX26576" fmla="*/ 1744512 w 2566912"/>
                <a:gd name="connsiteY26576" fmla="*/ 705669 h 1447571"/>
                <a:gd name="connsiteX26577" fmla="*/ 1743845 w 2566912"/>
                <a:gd name="connsiteY26577" fmla="*/ 700430 h 1447571"/>
                <a:gd name="connsiteX26578" fmla="*/ 1746893 w 2566912"/>
                <a:gd name="connsiteY26578" fmla="*/ 696906 h 1447571"/>
                <a:gd name="connsiteX26579" fmla="*/ 1750036 w 2566912"/>
                <a:gd name="connsiteY26579" fmla="*/ 695858 h 1447571"/>
                <a:gd name="connsiteX26580" fmla="*/ 1752037 w 2566912"/>
                <a:gd name="connsiteY26580" fmla="*/ 695191 h 1447571"/>
                <a:gd name="connsiteX26581" fmla="*/ 1755942 w 2566912"/>
                <a:gd name="connsiteY26581" fmla="*/ 693477 h 1447571"/>
                <a:gd name="connsiteX26582" fmla="*/ 1755180 w 2566912"/>
                <a:gd name="connsiteY26582" fmla="*/ 688619 h 1447571"/>
                <a:gd name="connsiteX26583" fmla="*/ 1752703 w 2566912"/>
                <a:gd name="connsiteY26583" fmla="*/ 687762 h 1447571"/>
                <a:gd name="connsiteX26584" fmla="*/ 1750894 w 2566912"/>
                <a:gd name="connsiteY26584" fmla="*/ 687381 h 1447571"/>
                <a:gd name="connsiteX26585" fmla="*/ 1750798 w 2566912"/>
                <a:gd name="connsiteY26585" fmla="*/ 687286 h 1447571"/>
                <a:gd name="connsiteX26586" fmla="*/ 1752513 w 2566912"/>
                <a:gd name="connsiteY26586" fmla="*/ 683476 h 1447571"/>
                <a:gd name="connsiteX26587" fmla="*/ 1750989 w 2566912"/>
                <a:gd name="connsiteY26587" fmla="*/ 678618 h 1447571"/>
                <a:gd name="connsiteX26588" fmla="*/ 1750608 w 2566912"/>
                <a:gd name="connsiteY26588" fmla="*/ 677951 h 1447571"/>
                <a:gd name="connsiteX26589" fmla="*/ 1745369 w 2566912"/>
                <a:gd name="connsiteY26589" fmla="*/ 675856 h 1447571"/>
                <a:gd name="connsiteX26590" fmla="*/ 1744321 w 2566912"/>
                <a:gd name="connsiteY26590" fmla="*/ 675570 h 1447571"/>
                <a:gd name="connsiteX26591" fmla="*/ 1742036 w 2566912"/>
                <a:gd name="connsiteY26591" fmla="*/ 673951 h 1447571"/>
                <a:gd name="connsiteX26592" fmla="*/ 1751084 w 2566912"/>
                <a:gd name="connsiteY26592" fmla="*/ 672617 h 1447571"/>
                <a:gd name="connsiteX26593" fmla="*/ 1753370 w 2566912"/>
                <a:gd name="connsiteY26593" fmla="*/ 672236 h 1447571"/>
                <a:gd name="connsiteX26594" fmla="*/ 1756132 w 2566912"/>
                <a:gd name="connsiteY26594" fmla="*/ 671760 h 1447571"/>
                <a:gd name="connsiteX26595" fmla="*/ 1757466 w 2566912"/>
                <a:gd name="connsiteY26595" fmla="*/ 671760 h 1447571"/>
                <a:gd name="connsiteX26596" fmla="*/ 1762133 w 2566912"/>
                <a:gd name="connsiteY26596" fmla="*/ 671760 h 1447571"/>
                <a:gd name="connsiteX26597" fmla="*/ 1764324 w 2566912"/>
                <a:gd name="connsiteY26597" fmla="*/ 670141 h 1447571"/>
                <a:gd name="connsiteX26598" fmla="*/ 1765657 w 2566912"/>
                <a:gd name="connsiteY26598" fmla="*/ 668998 h 1447571"/>
                <a:gd name="connsiteX26599" fmla="*/ 1769753 w 2566912"/>
                <a:gd name="connsiteY26599" fmla="*/ 668807 h 1447571"/>
                <a:gd name="connsiteX26600" fmla="*/ 1772039 w 2566912"/>
                <a:gd name="connsiteY26600" fmla="*/ 668712 h 1447571"/>
                <a:gd name="connsiteX26601" fmla="*/ 1778516 w 2566912"/>
                <a:gd name="connsiteY26601" fmla="*/ 665759 h 1447571"/>
                <a:gd name="connsiteX26602" fmla="*/ 1778230 w 2566912"/>
                <a:gd name="connsiteY26602" fmla="*/ 660235 h 1447571"/>
                <a:gd name="connsiteX26603" fmla="*/ 1782707 w 2566912"/>
                <a:gd name="connsiteY26603" fmla="*/ 654615 h 1447571"/>
                <a:gd name="connsiteX26604" fmla="*/ 1782802 w 2566912"/>
                <a:gd name="connsiteY26604" fmla="*/ 654520 h 1447571"/>
                <a:gd name="connsiteX26605" fmla="*/ 1786231 w 2566912"/>
                <a:gd name="connsiteY26605" fmla="*/ 652805 h 1447571"/>
                <a:gd name="connsiteX26606" fmla="*/ 1787279 w 2566912"/>
                <a:gd name="connsiteY26606" fmla="*/ 652424 h 1447571"/>
                <a:gd name="connsiteX26607" fmla="*/ 1788803 w 2566912"/>
                <a:gd name="connsiteY26607" fmla="*/ 648709 h 1447571"/>
                <a:gd name="connsiteX26608" fmla="*/ 1788803 w 2566912"/>
                <a:gd name="connsiteY26608" fmla="*/ 648614 h 1447571"/>
                <a:gd name="connsiteX26609" fmla="*/ 1792423 w 2566912"/>
                <a:gd name="connsiteY26609" fmla="*/ 646709 h 1447571"/>
                <a:gd name="connsiteX26610" fmla="*/ 1793852 w 2566912"/>
                <a:gd name="connsiteY26610" fmla="*/ 646042 h 1447571"/>
                <a:gd name="connsiteX26611" fmla="*/ 1797090 w 2566912"/>
                <a:gd name="connsiteY26611" fmla="*/ 646614 h 1447571"/>
                <a:gd name="connsiteX26612" fmla="*/ 1798137 w 2566912"/>
                <a:gd name="connsiteY26612" fmla="*/ 646900 h 1447571"/>
                <a:gd name="connsiteX26613" fmla="*/ 1798804 w 2566912"/>
                <a:gd name="connsiteY26613" fmla="*/ 646709 h 1447571"/>
                <a:gd name="connsiteX26614" fmla="*/ 1799852 w 2566912"/>
                <a:gd name="connsiteY26614" fmla="*/ 642233 h 1447571"/>
                <a:gd name="connsiteX26615" fmla="*/ 1799947 w 2566912"/>
                <a:gd name="connsiteY26615" fmla="*/ 641090 h 1447571"/>
                <a:gd name="connsiteX26616" fmla="*/ 1800328 w 2566912"/>
                <a:gd name="connsiteY26616" fmla="*/ 637184 h 1447571"/>
                <a:gd name="connsiteX26617" fmla="*/ 1800614 w 2566912"/>
                <a:gd name="connsiteY26617" fmla="*/ 636613 h 1447571"/>
                <a:gd name="connsiteX26618" fmla="*/ 1802234 w 2566912"/>
                <a:gd name="connsiteY26618" fmla="*/ 634517 h 1447571"/>
                <a:gd name="connsiteX26619" fmla="*/ 1806424 w 2566912"/>
                <a:gd name="connsiteY26619" fmla="*/ 631374 h 1447571"/>
                <a:gd name="connsiteX26620" fmla="*/ 1806805 w 2566912"/>
                <a:gd name="connsiteY26620" fmla="*/ 631088 h 1447571"/>
                <a:gd name="connsiteX26621" fmla="*/ 1806519 w 2566912"/>
                <a:gd name="connsiteY26621" fmla="*/ 630803 h 1447571"/>
                <a:gd name="connsiteX26622" fmla="*/ 1802900 w 2566912"/>
                <a:gd name="connsiteY26622" fmla="*/ 626992 h 1447571"/>
                <a:gd name="connsiteX26623" fmla="*/ 1806043 w 2566912"/>
                <a:gd name="connsiteY26623" fmla="*/ 625087 h 1447571"/>
                <a:gd name="connsiteX26624" fmla="*/ 1806901 w 2566912"/>
                <a:gd name="connsiteY26624" fmla="*/ 624707 h 1447571"/>
                <a:gd name="connsiteX26625" fmla="*/ 1809282 w 2566912"/>
                <a:gd name="connsiteY26625" fmla="*/ 623659 h 1447571"/>
                <a:gd name="connsiteX26626" fmla="*/ 1810996 w 2566912"/>
                <a:gd name="connsiteY26626" fmla="*/ 622897 h 1447571"/>
                <a:gd name="connsiteX26627" fmla="*/ 1812425 w 2566912"/>
                <a:gd name="connsiteY26627" fmla="*/ 616229 h 1447571"/>
                <a:gd name="connsiteX26628" fmla="*/ 1812425 w 2566912"/>
                <a:gd name="connsiteY26628" fmla="*/ 615182 h 1447571"/>
                <a:gd name="connsiteX26629" fmla="*/ 1813092 w 2566912"/>
                <a:gd name="connsiteY26629" fmla="*/ 611276 h 1447571"/>
                <a:gd name="connsiteX26630" fmla="*/ 1813282 w 2566912"/>
                <a:gd name="connsiteY26630" fmla="*/ 610324 h 1447571"/>
                <a:gd name="connsiteX26631" fmla="*/ 1810520 w 2566912"/>
                <a:gd name="connsiteY26631" fmla="*/ 605275 h 1447571"/>
                <a:gd name="connsiteX26632" fmla="*/ 1811473 w 2566912"/>
                <a:gd name="connsiteY26632" fmla="*/ 602132 h 1447571"/>
                <a:gd name="connsiteX26633" fmla="*/ 1811568 w 2566912"/>
                <a:gd name="connsiteY26633" fmla="*/ 602037 h 1447571"/>
                <a:gd name="connsiteX26634" fmla="*/ 1814806 w 2566912"/>
                <a:gd name="connsiteY26634" fmla="*/ 599179 h 1447571"/>
                <a:gd name="connsiteX26635" fmla="*/ 1815759 w 2566912"/>
                <a:gd name="connsiteY26635" fmla="*/ 598894 h 1447571"/>
                <a:gd name="connsiteX26636" fmla="*/ 1819283 w 2566912"/>
                <a:gd name="connsiteY26636" fmla="*/ 597846 h 1447571"/>
                <a:gd name="connsiteX26637" fmla="*/ 1823950 w 2566912"/>
                <a:gd name="connsiteY26637" fmla="*/ 594322 h 1447571"/>
                <a:gd name="connsiteX26638" fmla="*/ 1828237 w 2566912"/>
                <a:gd name="connsiteY26638" fmla="*/ 592226 h 1447571"/>
                <a:gd name="connsiteX26639" fmla="*/ 1829094 w 2566912"/>
                <a:gd name="connsiteY26639" fmla="*/ 594608 h 1447571"/>
                <a:gd name="connsiteX26640" fmla="*/ 1829284 w 2566912"/>
                <a:gd name="connsiteY26640" fmla="*/ 595941 h 1447571"/>
                <a:gd name="connsiteX26641" fmla="*/ 1830046 w 2566912"/>
                <a:gd name="connsiteY26641" fmla="*/ 601084 h 1447571"/>
                <a:gd name="connsiteX26642" fmla="*/ 1822140 w 2566912"/>
                <a:gd name="connsiteY26642" fmla="*/ 604418 h 1447571"/>
                <a:gd name="connsiteX26643" fmla="*/ 1822045 w 2566912"/>
                <a:gd name="connsiteY26643" fmla="*/ 605847 h 1447571"/>
                <a:gd name="connsiteX26644" fmla="*/ 1821569 w 2566912"/>
                <a:gd name="connsiteY26644" fmla="*/ 608228 h 1447571"/>
                <a:gd name="connsiteX26645" fmla="*/ 1820140 w 2566912"/>
                <a:gd name="connsiteY26645" fmla="*/ 611562 h 1447571"/>
                <a:gd name="connsiteX26646" fmla="*/ 1819474 w 2566912"/>
                <a:gd name="connsiteY26646" fmla="*/ 613372 h 1447571"/>
                <a:gd name="connsiteX26647" fmla="*/ 1818330 w 2566912"/>
                <a:gd name="connsiteY26647" fmla="*/ 616324 h 1447571"/>
                <a:gd name="connsiteX26648" fmla="*/ 1816997 w 2566912"/>
                <a:gd name="connsiteY26648" fmla="*/ 619753 h 1447571"/>
                <a:gd name="connsiteX26649" fmla="*/ 1815854 w 2566912"/>
                <a:gd name="connsiteY26649" fmla="*/ 623659 h 1447571"/>
                <a:gd name="connsiteX26650" fmla="*/ 1815759 w 2566912"/>
                <a:gd name="connsiteY26650" fmla="*/ 624707 h 1447571"/>
                <a:gd name="connsiteX26651" fmla="*/ 1815187 w 2566912"/>
                <a:gd name="connsiteY26651" fmla="*/ 628040 h 1447571"/>
                <a:gd name="connsiteX26652" fmla="*/ 1814711 w 2566912"/>
                <a:gd name="connsiteY26652" fmla="*/ 628802 h 1447571"/>
                <a:gd name="connsiteX26653" fmla="*/ 1813282 w 2566912"/>
                <a:gd name="connsiteY26653" fmla="*/ 631945 h 1447571"/>
                <a:gd name="connsiteX26654" fmla="*/ 1813282 w 2566912"/>
                <a:gd name="connsiteY26654" fmla="*/ 632612 h 1447571"/>
                <a:gd name="connsiteX26655" fmla="*/ 1812615 w 2566912"/>
                <a:gd name="connsiteY26655" fmla="*/ 635660 h 1447571"/>
                <a:gd name="connsiteX26656" fmla="*/ 1811853 w 2566912"/>
                <a:gd name="connsiteY26656" fmla="*/ 636708 h 1447571"/>
                <a:gd name="connsiteX26657" fmla="*/ 1810425 w 2566912"/>
                <a:gd name="connsiteY26657" fmla="*/ 639946 h 1447571"/>
                <a:gd name="connsiteX26658" fmla="*/ 1811282 w 2566912"/>
                <a:gd name="connsiteY26658" fmla="*/ 644899 h 1447571"/>
                <a:gd name="connsiteX26659" fmla="*/ 1810425 w 2566912"/>
                <a:gd name="connsiteY26659" fmla="*/ 646804 h 1447571"/>
                <a:gd name="connsiteX26660" fmla="*/ 1808329 w 2566912"/>
                <a:gd name="connsiteY26660" fmla="*/ 652615 h 1447571"/>
                <a:gd name="connsiteX26661" fmla="*/ 1808996 w 2566912"/>
                <a:gd name="connsiteY26661" fmla="*/ 655187 h 1447571"/>
                <a:gd name="connsiteX26662" fmla="*/ 1809853 w 2566912"/>
                <a:gd name="connsiteY26662" fmla="*/ 662140 h 1447571"/>
                <a:gd name="connsiteX26663" fmla="*/ 1805472 w 2566912"/>
                <a:gd name="connsiteY26663" fmla="*/ 666045 h 1447571"/>
                <a:gd name="connsiteX26664" fmla="*/ 1802805 w 2566912"/>
                <a:gd name="connsiteY26664" fmla="*/ 668331 h 1447571"/>
                <a:gd name="connsiteX26665" fmla="*/ 1801281 w 2566912"/>
                <a:gd name="connsiteY26665" fmla="*/ 669665 h 1447571"/>
                <a:gd name="connsiteX26666" fmla="*/ 1798328 w 2566912"/>
                <a:gd name="connsiteY26666" fmla="*/ 672427 h 1447571"/>
                <a:gd name="connsiteX26667" fmla="*/ 1798137 w 2566912"/>
                <a:gd name="connsiteY26667" fmla="*/ 672712 h 1447571"/>
                <a:gd name="connsiteX26668" fmla="*/ 1795566 w 2566912"/>
                <a:gd name="connsiteY26668" fmla="*/ 675094 h 1447571"/>
                <a:gd name="connsiteX26669" fmla="*/ 1791660 w 2566912"/>
                <a:gd name="connsiteY26669" fmla="*/ 677856 h 1447571"/>
                <a:gd name="connsiteX26670" fmla="*/ 1791660 w 2566912"/>
                <a:gd name="connsiteY26670" fmla="*/ 680523 h 1447571"/>
                <a:gd name="connsiteX26671" fmla="*/ 1794804 w 2566912"/>
                <a:gd name="connsiteY26671" fmla="*/ 685666 h 1447571"/>
                <a:gd name="connsiteX26672" fmla="*/ 1797757 w 2566912"/>
                <a:gd name="connsiteY26672" fmla="*/ 690905 h 1447571"/>
                <a:gd name="connsiteX26673" fmla="*/ 1796518 w 2566912"/>
                <a:gd name="connsiteY26673" fmla="*/ 693858 h 1447571"/>
                <a:gd name="connsiteX26674" fmla="*/ 1795185 w 2566912"/>
                <a:gd name="connsiteY26674" fmla="*/ 697573 h 1447571"/>
                <a:gd name="connsiteX26675" fmla="*/ 1795851 w 2566912"/>
                <a:gd name="connsiteY26675" fmla="*/ 699097 h 1447571"/>
                <a:gd name="connsiteX26676" fmla="*/ 1796518 w 2566912"/>
                <a:gd name="connsiteY26676" fmla="*/ 703764 h 1447571"/>
                <a:gd name="connsiteX26677" fmla="*/ 1789565 w 2566912"/>
                <a:gd name="connsiteY26677" fmla="*/ 710527 h 1447571"/>
                <a:gd name="connsiteX26678" fmla="*/ 1789565 w 2566912"/>
                <a:gd name="connsiteY26678" fmla="*/ 710527 h 1447571"/>
                <a:gd name="connsiteX26679" fmla="*/ 1799662 w 2566912"/>
                <a:gd name="connsiteY26679" fmla="*/ 717194 h 1447571"/>
                <a:gd name="connsiteX26680" fmla="*/ 1797376 w 2566912"/>
                <a:gd name="connsiteY26680" fmla="*/ 716432 h 1447571"/>
                <a:gd name="connsiteX26681" fmla="*/ 1793565 w 2566912"/>
                <a:gd name="connsiteY26681" fmla="*/ 714718 h 1447571"/>
                <a:gd name="connsiteX26682" fmla="*/ 1790137 w 2566912"/>
                <a:gd name="connsiteY26682" fmla="*/ 711289 h 1447571"/>
                <a:gd name="connsiteX26683" fmla="*/ 1797376 w 2566912"/>
                <a:gd name="connsiteY26683" fmla="*/ 704336 h 1447571"/>
                <a:gd name="connsiteX26684" fmla="*/ 1796709 w 2566912"/>
                <a:gd name="connsiteY26684" fmla="*/ 699001 h 1447571"/>
                <a:gd name="connsiteX26685" fmla="*/ 1796042 w 2566912"/>
                <a:gd name="connsiteY26685" fmla="*/ 697668 h 1447571"/>
                <a:gd name="connsiteX26686" fmla="*/ 1797280 w 2566912"/>
                <a:gd name="connsiteY26686" fmla="*/ 694525 h 1447571"/>
                <a:gd name="connsiteX26687" fmla="*/ 1798614 w 2566912"/>
                <a:gd name="connsiteY26687" fmla="*/ 691191 h 1447571"/>
                <a:gd name="connsiteX26688" fmla="*/ 1795471 w 2566912"/>
                <a:gd name="connsiteY26688" fmla="*/ 685571 h 1447571"/>
                <a:gd name="connsiteX26689" fmla="*/ 1792423 w 2566912"/>
                <a:gd name="connsiteY26689" fmla="*/ 680523 h 1447571"/>
                <a:gd name="connsiteX26690" fmla="*/ 1792423 w 2566912"/>
                <a:gd name="connsiteY26690" fmla="*/ 678523 h 1447571"/>
                <a:gd name="connsiteX26691" fmla="*/ 1795851 w 2566912"/>
                <a:gd name="connsiteY26691" fmla="*/ 676237 h 1447571"/>
                <a:gd name="connsiteX26692" fmla="*/ 1798899 w 2566912"/>
                <a:gd name="connsiteY26692" fmla="*/ 673474 h 1447571"/>
                <a:gd name="connsiteX26693" fmla="*/ 1799090 w 2566912"/>
                <a:gd name="connsiteY26693" fmla="*/ 673189 h 1447571"/>
                <a:gd name="connsiteX26694" fmla="*/ 1801757 w 2566912"/>
                <a:gd name="connsiteY26694" fmla="*/ 670712 h 1447571"/>
                <a:gd name="connsiteX26695" fmla="*/ 1803471 w 2566912"/>
                <a:gd name="connsiteY26695" fmla="*/ 669188 h 1447571"/>
                <a:gd name="connsiteX26696" fmla="*/ 1805948 w 2566912"/>
                <a:gd name="connsiteY26696" fmla="*/ 666997 h 1447571"/>
                <a:gd name="connsiteX26697" fmla="*/ 1810520 w 2566912"/>
                <a:gd name="connsiteY26697" fmla="*/ 662902 h 1447571"/>
                <a:gd name="connsiteX26698" fmla="*/ 1809758 w 2566912"/>
                <a:gd name="connsiteY26698" fmla="*/ 655282 h 1447571"/>
                <a:gd name="connsiteX26699" fmla="*/ 1809091 w 2566912"/>
                <a:gd name="connsiteY26699" fmla="*/ 652805 h 1447571"/>
                <a:gd name="connsiteX26700" fmla="*/ 1811092 w 2566912"/>
                <a:gd name="connsiteY26700" fmla="*/ 647376 h 1447571"/>
                <a:gd name="connsiteX26701" fmla="*/ 1812044 w 2566912"/>
                <a:gd name="connsiteY26701" fmla="*/ 645280 h 1447571"/>
                <a:gd name="connsiteX26702" fmla="*/ 1811187 w 2566912"/>
                <a:gd name="connsiteY26702" fmla="*/ 639756 h 1447571"/>
                <a:gd name="connsiteX26703" fmla="*/ 1812520 w 2566912"/>
                <a:gd name="connsiteY26703" fmla="*/ 637375 h 1447571"/>
                <a:gd name="connsiteX26704" fmla="*/ 1813378 w 2566912"/>
                <a:gd name="connsiteY26704" fmla="*/ 636232 h 1447571"/>
                <a:gd name="connsiteX26705" fmla="*/ 1814235 w 2566912"/>
                <a:gd name="connsiteY26705" fmla="*/ 632803 h 1447571"/>
                <a:gd name="connsiteX26706" fmla="*/ 1814235 w 2566912"/>
                <a:gd name="connsiteY26706" fmla="*/ 632136 h 1447571"/>
                <a:gd name="connsiteX26707" fmla="*/ 1815473 w 2566912"/>
                <a:gd name="connsiteY26707" fmla="*/ 629374 h 1447571"/>
                <a:gd name="connsiteX26708" fmla="*/ 1815949 w 2566912"/>
                <a:gd name="connsiteY26708" fmla="*/ 628612 h 1447571"/>
                <a:gd name="connsiteX26709" fmla="*/ 1816616 w 2566912"/>
                <a:gd name="connsiteY26709" fmla="*/ 624897 h 1447571"/>
                <a:gd name="connsiteX26710" fmla="*/ 1816711 w 2566912"/>
                <a:gd name="connsiteY26710" fmla="*/ 623849 h 1447571"/>
                <a:gd name="connsiteX26711" fmla="*/ 1817759 w 2566912"/>
                <a:gd name="connsiteY26711" fmla="*/ 620325 h 1447571"/>
                <a:gd name="connsiteX26712" fmla="*/ 1819188 w 2566912"/>
                <a:gd name="connsiteY26712" fmla="*/ 616705 h 1447571"/>
                <a:gd name="connsiteX26713" fmla="*/ 1820235 w 2566912"/>
                <a:gd name="connsiteY26713" fmla="*/ 613848 h 1447571"/>
                <a:gd name="connsiteX26714" fmla="*/ 1820998 w 2566912"/>
                <a:gd name="connsiteY26714" fmla="*/ 611943 h 1447571"/>
                <a:gd name="connsiteX26715" fmla="*/ 1822331 w 2566912"/>
                <a:gd name="connsiteY26715" fmla="*/ 608800 h 1447571"/>
                <a:gd name="connsiteX26716" fmla="*/ 1822998 w 2566912"/>
                <a:gd name="connsiteY26716" fmla="*/ 605942 h 1447571"/>
                <a:gd name="connsiteX26717" fmla="*/ 1822998 w 2566912"/>
                <a:gd name="connsiteY26717" fmla="*/ 604704 h 1447571"/>
                <a:gd name="connsiteX26718" fmla="*/ 1830142 w 2566912"/>
                <a:gd name="connsiteY26718" fmla="*/ 602037 h 1447571"/>
                <a:gd name="connsiteX26719" fmla="*/ 1830142 w 2566912"/>
                <a:gd name="connsiteY26719" fmla="*/ 602132 h 1447571"/>
                <a:gd name="connsiteX26720" fmla="*/ 1830046 w 2566912"/>
                <a:gd name="connsiteY26720" fmla="*/ 608514 h 1447571"/>
                <a:gd name="connsiteX26721" fmla="*/ 1828808 w 2566912"/>
                <a:gd name="connsiteY26721" fmla="*/ 612324 h 1447571"/>
                <a:gd name="connsiteX26722" fmla="*/ 1827474 w 2566912"/>
                <a:gd name="connsiteY26722" fmla="*/ 616515 h 1447571"/>
                <a:gd name="connsiteX26723" fmla="*/ 1828999 w 2566912"/>
                <a:gd name="connsiteY26723" fmla="*/ 617849 h 1447571"/>
                <a:gd name="connsiteX26724" fmla="*/ 1829951 w 2566912"/>
                <a:gd name="connsiteY26724" fmla="*/ 618515 h 1447571"/>
                <a:gd name="connsiteX26725" fmla="*/ 1834809 w 2566912"/>
                <a:gd name="connsiteY26725" fmla="*/ 623945 h 1447571"/>
                <a:gd name="connsiteX26726" fmla="*/ 1834618 w 2566912"/>
                <a:gd name="connsiteY26726" fmla="*/ 625564 h 1447571"/>
                <a:gd name="connsiteX26727" fmla="*/ 1834333 w 2566912"/>
                <a:gd name="connsiteY26727" fmla="*/ 627850 h 1447571"/>
                <a:gd name="connsiteX26728" fmla="*/ 1835857 w 2566912"/>
                <a:gd name="connsiteY26728" fmla="*/ 631755 h 1447571"/>
                <a:gd name="connsiteX26729" fmla="*/ 1840524 w 2566912"/>
                <a:gd name="connsiteY26729" fmla="*/ 635470 h 1447571"/>
                <a:gd name="connsiteX26730" fmla="*/ 1841477 w 2566912"/>
                <a:gd name="connsiteY26730" fmla="*/ 636232 h 1447571"/>
                <a:gd name="connsiteX26731" fmla="*/ 1841953 w 2566912"/>
                <a:gd name="connsiteY26731" fmla="*/ 636613 h 1447571"/>
                <a:gd name="connsiteX26732" fmla="*/ 1843762 w 2566912"/>
                <a:gd name="connsiteY26732" fmla="*/ 638803 h 1447571"/>
                <a:gd name="connsiteX26733" fmla="*/ 1843096 w 2566912"/>
                <a:gd name="connsiteY26733" fmla="*/ 643661 h 1447571"/>
                <a:gd name="connsiteX26734" fmla="*/ 1841477 w 2566912"/>
                <a:gd name="connsiteY26734" fmla="*/ 647566 h 1447571"/>
                <a:gd name="connsiteX26735" fmla="*/ 1838428 w 2566912"/>
                <a:gd name="connsiteY26735" fmla="*/ 652996 h 1447571"/>
                <a:gd name="connsiteX26736" fmla="*/ 1836809 w 2566912"/>
                <a:gd name="connsiteY26736" fmla="*/ 656806 h 1447571"/>
                <a:gd name="connsiteX26737" fmla="*/ 1834904 w 2566912"/>
                <a:gd name="connsiteY26737" fmla="*/ 661283 h 1447571"/>
                <a:gd name="connsiteX26738" fmla="*/ 1834237 w 2566912"/>
                <a:gd name="connsiteY26738" fmla="*/ 663092 h 1447571"/>
                <a:gd name="connsiteX26739" fmla="*/ 1831570 w 2566912"/>
                <a:gd name="connsiteY26739" fmla="*/ 669093 h 1447571"/>
                <a:gd name="connsiteX26740" fmla="*/ 1830809 w 2566912"/>
                <a:gd name="connsiteY26740" fmla="*/ 669569 h 1447571"/>
                <a:gd name="connsiteX26741" fmla="*/ 1828427 w 2566912"/>
                <a:gd name="connsiteY26741" fmla="*/ 670712 h 1447571"/>
                <a:gd name="connsiteX26742" fmla="*/ 1827189 w 2566912"/>
                <a:gd name="connsiteY26742" fmla="*/ 670903 h 1447571"/>
                <a:gd name="connsiteX26743" fmla="*/ 1824046 w 2566912"/>
                <a:gd name="connsiteY26743" fmla="*/ 672617 h 1447571"/>
                <a:gd name="connsiteX26744" fmla="*/ 1823950 w 2566912"/>
                <a:gd name="connsiteY26744" fmla="*/ 673474 h 1447571"/>
                <a:gd name="connsiteX26745" fmla="*/ 1822807 w 2566912"/>
                <a:gd name="connsiteY26745" fmla="*/ 677856 h 1447571"/>
                <a:gd name="connsiteX26746" fmla="*/ 1819569 w 2566912"/>
                <a:gd name="connsiteY26746" fmla="*/ 680333 h 1447571"/>
                <a:gd name="connsiteX26747" fmla="*/ 1817569 w 2566912"/>
                <a:gd name="connsiteY26747" fmla="*/ 680047 h 1447571"/>
                <a:gd name="connsiteX26748" fmla="*/ 1812425 w 2566912"/>
                <a:gd name="connsiteY26748" fmla="*/ 679856 h 1447571"/>
                <a:gd name="connsiteX26749" fmla="*/ 1810234 w 2566912"/>
                <a:gd name="connsiteY26749" fmla="*/ 680713 h 1447571"/>
                <a:gd name="connsiteX26750" fmla="*/ 1806139 w 2566912"/>
                <a:gd name="connsiteY26750" fmla="*/ 682904 h 1447571"/>
                <a:gd name="connsiteX26751" fmla="*/ 1806234 w 2566912"/>
                <a:gd name="connsiteY26751" fmla="*/ 690620 h 1447571"/>
                <a:gd name="connsiteX26752" fmla="*/ 1806805 w 2566912"/>
                <a:gd name="connsiteY26752" fmla="*/ 691572 h 1447571"/>
                <a:gd name="connsiteX26753" fmla="*/ 1809472 w 2566912"/>
                <a:gd name="connsiteY26753" fmla="*/ 695572 h 1447571"/>
                <a:gd name="connsiteX26754" fmla="*/ 1810330 w 2566912"/>
                <a:gd name="connsiteY26754" fmla="*/ 696334 h 1447571"/>
                <a:gd name="connsiteX26755" fmla="*/ 1814616 w 2566912"/>
                <a:gd name="connsiteY26755" fmla="*/ 701192 h 1447571"/>
                <a:gd name="connsiteX26756" fmla="*/ 1816044 w 2566912"/>
                <a:gd name="connsiteY26756" fmla="*/ 705669 h 1447571"/>
                <a:gd name="connsiteX26757" fmla="*/ 1816521 w 2566912"/>
                <a:gd name="connsiteY26757" fmla="*/ 711384 h 1447571"/>
                <a:gd name="connsiteX26758" fmla="*/ 1811853 w 2566912"/>
                <a:gd name="connsiteY26758" fmla="*/ 713194 h 1447571"/>
                <a:gd name="connsiteX26759" fmla="*/ 1809853 w 2566912"/>
                <a:gd name="connsiteY26759" fmla="*/ 712717 h 1447571"/>
                <a:gd name="connsiteX26760" fmla="*/ 1802900 w 2566912"/>
                <a:gd name="connsiteY26760" fmla="*/ 712241 h 1447571"/>
                <a:gd name="connsiteX26761" fmla="*/ 1801185 w 2566912"/>
                <a:gd name="connsiteY26761" fmla="*/ 715575 h 1447571"/>
                <a:gd name="connsiteX26762" fmla="*/ 1799662 w 2566912"/>
                <a:gd name="connsiteY26762" fmla="*/ 717194 h 1447571"/>
                <a:gd name="connsiteX26763" fmla="*/ 1957015 w 2566912"/>
                <a:gd name="connsiteY26763" fmla="*/ 722909 h 1447571"/>
                <a:gd name="connsiteX26764" fmla="*/ 1953871 w 2566912"/>
                <a:gd name="connsiteY26764" fmla="*/ 726910 h 1447571"/>
                <a:gd name="connsiteX26765" fmla="*/ 1953490 w 2566912"/>
                <a:gd name="connsiteY26765" fmla="*/ 727195 h 1447571"/>
                <a:gd name="connsiteX26766" fmla="*/ 1948251 w 2566912"/>
                <a:gd name="connsiteY26766" fmla="*/ 733672 h 1447571"/>
                <a:gd name="connsiteX26767" fmla="*/ 1948728 w 2566912"/>
                <a:gd name="connsiteY26767" fmla="*/ 734149 h 1447571"/>
                <a:gd name="connsiteX26768" fmla="*/ 1950252 w 2566912"/>
                <a:gd name="connsiteY26768" fmla="*/ 737292 h 1447571"/>
                <a:gd name="connsiteX26769" fmla="*/ 1943775 w 2566912"/>
                <a:gd name="connsiteY26769" fmla="*/ 744150 h 1447571"/>
                <a:gd name="connsiteX26770" fmla="*/ 1943489 w 2566912"/>
                <a:gd name="connsiteY26770" fmla="*/ 744531 h 1447571"/>
                <a:gd name="connsiteX26771" fmla="*/ 1940060 w 2566912"/>
                <a:gd name="connsiteY26771" fmla="*/ 748627 h 1447571"/>
                <a:gd name="connsiteX26772" fmla="*/ 1939393 w 2566912"/>
                <a:gd name="connsiteY26772" fmla="*/ 747960 h 1447571"/>
                <a:gd name="connsiteX26773" fmla="*/ 1937012 w 2566912"/>
                <a:gd name="connsiteY26773" fmla="*/ 746436 h 1447571"/>
                <a:gd name="connsiteX26774" fmla="*/ 1936440 w 2566912"/>
                <a:gd name="connsiteY26774" fmla="*/ 747008 h 1447571"/>
                <a:gd name="connsiteX26775" fmla="*/ 1936440 w 2566912"/>
                <a:gd name="connsiteY26775" fmla="*/ 748436 h 1447571"/>
                <a:gd name="connsiteX26776" fmla="*/ 1936060 w 2566912"/>
                <a:gd name="connsiteY26776" fmla="*/ 749865 h 1447571"/>
                <a:gd name="connsiteX26777" fmla="*/ 1934917 w 2566912"/>
                <a:gd name="connsiteY26777" fmla="*/ 750532 h 1447571"/>
                <a:gd name="connsiteX26778" fmla="*/ 1930249 w 2566912"/>
                <a:gd name="connsiteY26778" fmla="*/ 753675 h 1447571"/>
                <a:gd name="connsiteX26779" fmla="*/ 1927773 w 2566912"/>
                <a:gd name="connsiteY26779" fmla="*/ 757295 h 1447571"/>
                <a:gd name="connsiteX26780" fmla="*/ 1922153 w 2566912"/>
                <a:gd name="connsiteY26780" fmla="*/ 765391 h 1447571"/>
                <a:gd name="connsiteX26781" fmla="*/ 1917486 w 2566912"/>
                <a:gd name="connsiteY26781" fmla="*/ 768534 h 1447571"/>
                <a:gd name="connsiteX26782" fmla="*/ 1916628 w 2566912"/>
                <a:gd name="connsiteY26782" fmla="*/ 770915 h 1447571"/>
                <a:gd name="connsiteX26783" fmla="*/ 1915390 w 2566912"/>
                <a:gd name="connsiteY26783" fmla="*/ 773868 h 1447571"/>
                <a:gd name="connsiteX26784" fmla="*/ 1914438 w 2566912"/>
                <a:gd name="connsiteY26784" fmla="*/ 774630 h 1447571"/>
                <a:gd name="connsiteX26785" fmla="*/ 1911485 w 2566912"/>
                <a:gd name="connsiteY26785" fmla="*/ 776630 h 1447571"/>
                <a:gd name="connsiteX26786" fmla="*/ 1907485 w 2566912"/>
                <a:gd name="connsiteY26786" fmla="*/ 778440 h 1447571"/>
                <a:gd name="connsiteX26787" fmla="*/ 1907009 w 2566912"/>
                <a:gd name="connsiteY26787" fmla="*/ 779488 h 1447571"/>
                <a:gd name="connsiteX26788" fmla="*/ 1905770 w 2566912"/>
                <a:gd name="connsiteY26788" fmla="*/ 780726 h 1447571"/>
                <a:gd name="connsiteX26789" fmla="*/ 1905389 w 2566912"/>
                <a:gd name="connsiteY26789" fmla="*/ 780726 h 1447571"/>
                <a:gd name="connsiteX26790" fmla="*/ 1902341 w 2566912"/>
                <a:gd name="connsiteY26790" fmla="*/ 782631 h 1447571"/>
                <a:gd name="connsiteX26791" fmla="*/ 1900150 w 2566912"/>
                <a:gd name="connsiteY26791" fmla="*/ 788917 h 1447571"/>
                <a:gd name="connsiteX26792" fmla="*/ 1900150 w 2566912"/>
                <a:gd name="connsiteY26792" fmla="*/ 791203 h 1447571"/>
                <a:gd name="connsiteX26793" fmla="*/ 1899579 w 2566912"/>
                <a:gd name="connsiteY26793" fmla="*/ 798728 h 1447571"/>
                <a:gd name="connsiteX26794" fmla="*/ 1899388 w 2566912"/>
                <a:gd name="connsiteY26794" fmla="*/ 799014 h 1447571"/>
                <a:gd name="connsiteX26795" fmla="*/ 1898817 w 2566912"/>
                <a:gd name="connsiteY26795" fmla="*/ 802633 h 1447571"/>
                <a:gd name="connsiteX26796" fmla="*/ 1900531 w 2566912"/>
                <a:gd name="connsiteY26796" fmla="*/ 809872 h 1447571"/>
                <a:gd name="connsiteX26797" fmla="*/ 1898721 w 2566912"/>
                <a:gd name="connsiteY26797" fmla="*/ 815587 h 1447571"/>
                <a:gd name="connsiteX26798" fmla="*/ 1896912 w 2566912"/>
                <a:gd name="connsiteY26798" fmla="*/ 818826 h 1447571"/>
                <a:gd name="connsiteX26799" fmla="*/ 1896150 w 2566912"/>
                <a:gd name="connsiteY26799" fmla="*/ 824922 h 1447571"/>
                <a:gd name="connsiteX26800" fmla="*/ 1897007 w 2566912"/>
                <a:gd name="connsiteY26800" fmla="*/ 827303 h 1447571"/>
                <a:gd name="connsiteX26801" fmla="*/ 1898055 w 2566912"/>
                <a:gd name="connsiteY26801" fmla="*/ 831780 h 1447571"/>
                <a:gd name="connsiteX26802" fmla="*/ 1895674 w 2566912"/>
                <a:gd name="connsiteY26802" fmla="*/ 833113 h 1447571"/>
                <a:gd name="connsiteX26803" fmla="*/ 1892054 w 2566912"/>
                <a:gd name="connsiteY26803" fmla="*/ 835590 h 1447571"/>
                <a:gd name="connsiteX26804" fmla="*/ 1891864 w 2566912"/>
                <a:gd name="connsiteY26804" fmla="*/ 836162 h 1447571"/>
                <a:gd name="connsiteX26805" fmla="*/ 1891197 w 2566912"/>
                <a:gd name="connsiteY26805" fmla="*/ 840067 h 1447571"/>
                <a:gd name="connsiteX26806" fmla="*/ 1891864 w 2566912"/>
                <a:gd name="connsiteY26806" fmla="*/ 840924 h 1447571"/>
                <a:gd name="connsiteX26807" fmla="*/ 1892435 w 2566912"/>
                <a:gd name="connsiteY26807" fmla="*/ 841686 h 1447571"/>
                <a:gd name="connsiteX26808" fmla="*/ 1891768 w 2566912"/>
                <a:gd name="connsiteY26808" fmla="*/ 841972 h 1447571"/>
                <a:gd name="connsiteX26809" fmla="*/ 1885101 w 2566912"/>
                <a:gd name="connsiteY26809" fmla="*/ 843972 h 1447571"/>
                <a:gd name="connsiteX26810" fmla="*/ 1883005 w 2566912"/>
                <a:gd name="connsiteY26810" fmla="*/ 848163 h 1447571"/>
                <a:gd name="connsiteX26811" fmla="*/ 1882624 w 2566912"/>
                <a:gd name="connsiteY26811" fmla="*/ 849306 h 1447571"/>
                <a:gd name="connsiteX26812" fmla="*/ 1879290 w 2566912"/>
                <a:gd name="connsiteY26812" fmla="*/ 851878 h 1447571"/>
                <a:gd name="connsiteX26813" fmla="*/ 1876338 w 2566912"/>
                <a:gd name="connsiteY26813" fmla="*/ 853592 h 1447571"/>
                <a:gd name="connsiteX26814" fmla="*/ 1874814 w 2566912"/>
                <a:gd name="connsiteY26814" fmla="*/ 851497 h 1447571"/>
                <a:gd name="connsiteX26815" fmla="*/ 1874433 w 2566912"/>
                <a:gd name="connsiteY26815" fmla="*/ 850830 h 1447571"/>
                <a:gd name="connsiteX26816" fmla="*/ 1870528 w 2566912"/>
                <a:gd name="connsiteY26816" fmla="*/ 844067 h 1447571"/>
                <a:gd name="connsiteX26817" fmla="*/ 1869765 w 2566912"/>
                <a:gd name="connsiteY26817" fmla="*/ 842353 h 1447571"/>
                <a:gd name="connsiteX26818" fmla="*/ 1868909 w 2566912"/>
                <a:gd name="connsiteY26818" fmla="*/ 840448 h 1447571"/>
                <a:gd name="connsiteX26819" fmla="*/ 1869765 w 2566912"/>
                <a:gd name="connsiteY26819" fmla="*/ 837590 h 1447571"/>
                <a:gd name="connsiteX26820" fmla="*/ 1868813 w 2566912"/>
                <a:gd name="connsiteY26820" fmla="*/ 834542 h 1447571"/>
                <a:gd name="connsiteX26821" fmla="*/ 1868623 w 2566912"/>
                <a:gd name="connsiteY26821" fmla="*/ 834161 h 1447571"/>
                <a:gd name="connsiteX26822" fmla="*/ 1864051 w 2566912"/>
                <a:gd name="connsiteY26822" fmla="*/ 825779 h 1447571"/>
                <a:gd name="connsiteX26823" fmla="*/ 1862526 w 2566912"/>
                <a:gd name="connsiteY26823" fmla="*/ 823208 h 1447571"/>
                <a:gd name="connsiteX26824" fmla="*/ 1859478 w 2566912"/>
                <a:gd name="connsiteY26824" fmla="*/ 817683 h 1447571"/>
                <a:gd name="connsiteX26825" fmla="*/ 1856526 w 2566912"/>
                <a:gd name="connsiteY26825" fmla="*/ 803300 h 1447571"/>
                <a:gd name="connsiteX26826" fmla="*/ 1854716 w 2566912"/>
                <a:gd name="connsiteY26826" fmla="*/ 800633 h 1447571"/>
                <a:gd name="connsiteX26827" fmla="*/ 1853287 w 2566912"/>
                <a:gd name="connsiteY26827" fmla="*/ 798919 h 1447571"/>
                <a:gd name="connsiteX26828" fmla="*/ 1851096 w 2566912"/>
                <a:gd name="connsiteY26828" fmla="*/ 793394 h 1447571"/>
                <a:gd name="connsiteX26829" fmla="*/ 1847572 w 2566912"/>
                <a:gd name="connsiteY26829" fmla="*/ 789013 h 1447571"/>
                <a:gd name="connsiteX26830" fmla="*/ 1846144 w 2566912"/>
                <a:gd name="connsiteY26830" fmla="*/ 787489 h 1447571"/>
                <a:gd name="connsiteX26831" fmla="*/ 1845001 w 2566912"/>
                <a:gd name="connsiteY26831" fmla="*/ 782726 h 1447571"/>
                <a:gd name="connsiteX26832" fmla="*/ 1843286 w 2566912"/>
                <a:gd name="connsiteY26832" fmla="*/ 777868 h 1447571"/>
                <a:gd name="connsiteX26833" fmla="*/ 1842238 w 2566912"/>
                <a:gd name="connsiteY26833" fmla="*/ 775201 h 1447571"/>
                <a:gd name="connsiteX26834" fmla="*/ 1839762 w 2566912"/>
                <a:gd name="connsiteY26834" fmla="*/ 768534 h 1447571"/>
                <a:gd name="connsiteX26835" fmla="*/ 1837762 w 2566912"/>
                <a:gd name="connsiteY26835" fmla="*/ 763676 h 1447571"/>
                <a:gd name="connsiteX26836" fmla="*/ 1836047 w 2566912"/>
                <a:gd name="connsiteY26836" fmla="*/ 759485 h 1447571"/>
                <a:gd name="connsiteX26837" fmla="*/ 1834428 w 2566912"/>
                <a:gd name="connsiteY26837" fmla="*/ 753103 h 1447571"/>
                <a:gd name="connsiteX26838" fmla="*/ 1835952 w 2566912"/>
                <a:gd name="connsiteY26838" fmla="*/ 749674 h 1447571"/>
                <a:gd name="connsiteX26839" fmla="*/ 1836428 w 2566912"/>
                <a:gd name="connsiteY26839" fmla="*/ 749008 h 1447571"/>
                <a:gd name="connsiteX26840" fmla="*/ 1836714 w 2566912"/>
                <a:gd name="connsiteY26840" fmla="*/ 739673 h 1447571"/>
                <a:gd name="connsiteX26841" fmla="*/ 1835094 w 2566912"/>
                <a:gd name="connsiteY26841" fmla="*/ 738245 h 1447571"/>
                <a:gd name="connsiteX26842" fmla="*/ 1833951 w 2566912"/>
                <a:gd name="connsiteY26842" fmla="*/ 737578 h 1447571"/>
                <a:gd name="connsiteX26843" fmla="*/ 1833380 w 2566912"/>
                <a:gd name="connsiteY26843" fmla="*/ 734816 h 1447571"/>
                <a:gd name="connsiteX26844" fmla="*/ 1833380 w 2566912"/>
                <a:gd name="connsiteY26844" fmla="*/ 734244 h 1447571"/>
                <a:gd name="connsiteX26845" fmla="*/ 1834523 w 2566912"/>
                <a:gd name="connsiteY26845" fmla="*/ 731863 h 1447571"/>
                <a:gd name="connsiteX26846" fmla="*/ 1836047 w 2566912"/>
                <a:gd name="connsiteY26846" fmla="*/ 728910 h 1447571"/>
                <a:gd name="connsiteX26847" fmla="*/ 1835571 w 2566912"/>
                <a:gd name="connsiteY26847" fmla="*/ 727672 h 1447571"/>
                <a:gd name="connsiteX26848" fmla="*/ 1832046 w 2566912"/>
                <a:gd name="connsiteY26848" fmla="*/ 730339 h 1447571"/>
                <a:gd name="connsiteX26849" fmla="*/ 1830427 w 2566912"/>
                <a:gd name="connsiteY26849" fmla="*/ 731482 h 1447571"/>
                <a:gd name="connsiteX26850" fmla="*/ 1829475 w 2566912"/>
                <a:gd name="connsiteY26850" fmla="*/ 731672 h 1447571"/>
                <a:gd name="connsiteX26851" fmla="*/ 1829189 w 2566912"/>
                <a:gd name="connsiteY26851" fmla="*/ 735958 h 1447571"/>
                <a:gd name="connsiteX26852" fmla="*/ 1829380 w 2566912"/>
                <a:gd name="connsiteY26852" fmla="*/ 736816 h 1447571"/>
                <a:gd name="connsiteX26853" fmla="*/ 1827189 w 2566912"/>
                <a:gd name="connsiteY26853" fmla="*/ 740245 h 1447571"/>
                <a:gd name="connsiteX26854" fmla="*/ 1821855 w 2566912"/>
                <a:gd name="connsiteY26854" fmla="*/ 744055 h 1447571"/>
                <a:gd name="connsiteX26855" fmla="*/ 1814997 w 2566912"/>
                <a:gd name="connsiteY26855" fmla="*/ 742436 h 1447571"/>
                <a:gd name="connsiteX26856" fmla="*/ 1809949 w 2566912"/>
                <a:gd name="connsiteY26856" fmla="*/ 735101 h 1447571"/>
                <a:gd name="connsiteX26857" fmla="*/ 1805948 w 2566912"/>
                <a:gd name="connsiteY26857" fmla="*/ 731672 h 1447571"/>
                <a:gd name="connsiteX26858" fmla="*/ 1804329 w 2566912"/>
                <a:gd name="connsiteY26858" fmla="*/ 730529 h 1447571"/>
                <a:gd name="connsiteX26859" fmla="*/ 1804233 w 2566912"/>
                <a:gd name="connsiteY26859" fmla="*/ 730243 h 1447571"/>
                <a:gd name="connsiteX26860" fmla="*/ 1806805 w 2566912"/>
                <a:gd name="connsiteY26860" fmla="*/ 728910 h 1447571"/>
                <a:gd name="connsiteX26861" fmla="*/ 1808329 w 2566912"/>
                <a:gd name="connsiteY26861" fmla="*/ 728053 h 1447571"/>
                <a:gd name="connsiteX26862" fmla="*/ 1809663 w 2566912"/>
                <a:gd name="connsiteY26862" fmla="*/ 727195 h 1447571"/>
                <a:gd name="connsiteX26863" fmla="*/ 1813092 w 2566912"/>
                <a:gd name="connsiteY26863" fmla="*/ 725100 h 1447571"/>
                <a:gd name="connsiteX26864" fmla="*/ 1813092 w 2566912"/>
                <a:gd name="connsiteY26864" fmla="*/ 724338 h 1447571"/>
                <a:gd name="connsiteX26865" fmla="*/ 1809758 w 2566912"/>
                <a:gd name="connsiteY26865" fmla="*/ 723766 h 1447571"/>
                <a:gd name="connsiteX26866" fmla="*/ 1803948 w 2566912"/>
                <a:gd name="connsiteY26866" fmla="*/ 723957 h 1447571"/>
                <a:gd name="connsiteX26867" fmla="*/ 1799376 w 2566912"/>
                <a:gd name="connsiteY26867" fmla="*/ 720528 h 1447571"/>
                <a:gd name="connsiteX26868" fmla="*/ 1800233 w 2566912"/>
                <a:gd name="connsiteY26868" fmla="*/ 718813 h 1447571"/>
                <a:gd name="connsiteX26869" fmla="*/ 1800519 w 2566912"/>
                <a:gd name="connsiteY26869" fmla="*/ 718051 h 1447571"/>
                <a:gd name="connsiteX26870" fmla="*/ 1800233 w 2566912"/>
                <a:gd name="connsiteY26870" fmla="*/ 717670 h 1447571"/>
                <a:gd name="connsiteX26871" fmla="*/ 1801852 w 2566912"/>
                <a:gd name="connsiteY26871" fmla="*/ 715766 h 1447571"/>
                <a:gd name="connsiteX26872" fmla="*/ 1803567 w 2566912"/>
                <a:gd name="connsiteY26872" fmla="*/ 712432 h 1447571"/>
                <a:gd name="connsiteX26873" fmla="*/ 1809472 w 2566912"/>
                <a:gd name="connsiteY26873" fmla="*/ 713384 h 1447571"/>
                <a:gd name="connsiteX26874" fmla="*/ 1811663 w 2566912"/>
                <a:gd name="connsiteY26874" fmla="*/ 713861 h 1447571"/>
                <a:gd name="connsiteX26875" fmla="*/ 1816997 w 2566912"/>
                <a:gd name="connsiteY26875" fmla="*/ 711955 h 1447571"/>
                <a:gd name="connsiteX26876" fmla="*/ 1816902 w 2566912"/>
                <a:gd name="connsiteY26876" fmla="*/ 705478 h 1447571"/>
                <a:gd name="connsiteX26877" fmla="*/ 1815378 w 2566912"/>
                <a:gd name="connsiteY26877" fmla="*/ 700811 h 1447571"/>
                <a:gd name="connsiteX26878" fmla="*/ 1810901 w 2566912"/>
                <a:gd name="connsiteY26878" fmla="*/ 695763 h 1447571"/>
                <a:gd name="connsiteX26879" fmla="*/ 1810139 w 2566912"/>
                <a:gd name="connsiteY26879" fmla="*/ 695001 h 1447571"/>
                <a:gd name="connsiteX26880" fmla="*/ 1807568 w 2566912"/>
                <a:gd name="connsiteY26880" fmla="*/ 691096 h 1447571"/>
                <a:gd name="connsiteX26881" fmla="*/ 1806996 w 2566912"/>
                <a:gd name="connsiteY26881" fmla="*/ 690143 h 1447571"/>
                <a:gd name="connsiteX26882" fmla="*/ 1806996 w 2566912"/>
                <a:gd name="connsiteY26882" fmla="*/ 682999 h 1447571"/>
                <a:gd name="connsiteX26883" fmla="*/ 1810520 w 2566912"/>
                <a:gd name="connsiteY26883" fmla="*/ 681475 h 1447571"/>
                <a:gd name="connsiteX26884" fmla="*/ 1812902 w 2566912"/>
                <a:gd name="connsiteY26884" fmla="*/ 680523 h 1447571"/>
                <a:gd name="connsiteX26885" fmla="*/ 1817283 w 2566912"/>
                <a:gd name="connsiteY26885" fmla="*/ 680809 h 1447571"/>
                <a:gd name="connsiteX26886" fmla="*/ 1819378 w 2566912"/>
                <a:gd name="connsiteY26886" fmla="*/ 681095 h 1447571"/>
                <a:gd name="connsiteX26887" fmla="*/ 1823474 w 2566912"/>
                <a:gd name="connsiteY26887" fmla="*/ 678237 h 1447571"/>
                <a:gd name="connsiteX26888" fmla="*/ 1824808 w 2566912"/>
                <a:gd name="connsiteY26888" fmla="*/ 673474 h 1447571"/>
                <a:gd name="connsiteX26889" fmla="*/ 1824903 w 2566912"/>
                <a:gd name="connsiteY26889" fmla="*/ 672617 h 1447571"/>
                <a:gd name="connsiteX26890" fmla="*/ 1827189 w 2566912"/>
                <a:gd name="connsiteY26890" fmla="*/ 671665 h 1447571"/>
                <a:gd name="connsiteX26891" fmla="*/ 1828522 w 2566912"/>
                <a:gd name="connsiteY26891" fmla="*/ 671474 h 1447571"/>
                <a:gd name="connsiteX26892" fmla="*/ 1831285 w 2566912"/>
                <a:gd name="connsiteY26892" fmla="*/ 670141 h 1447571"/>
                <a:gd name="connsiteX26893" fmla="*/ 1831952 w 2566912"/>
                <a:gd name="connsiteY26893" fmla="*/ 669665 h 1447571"/>
                <a:gd name="connsiteX26894" fmla="*/ 1834999 w 2566912"/>
                <a:gd name="connsiteY26894" fmla="*/ 663283 h 1447571"/>
                <a:gd name="connsiteX26895" fmla="*/ 1835666 w 2566912"/>
                <a:gd name="connsiteY26895" fmla="*/ 661568 h 1447571"/>
                <a:gd name="connsiteX26896" fmla="*/ 1837571 w 2566912"/>
                <a:gd name="connsiteY26896" fmla="*/ 657091 h 1447571"/>
                <a:gd name="connsiteX26897" fmla="*/ 1839190 w 2566912"/>
                <a:gd name="connsiteY26897" fmla="*/ 653186 h 1447571"/>
                <a:gd name="connsiteX26898" fmla="*/ 1842048 w 2566912"/>
                <a:gd name="connsiteY26898" fmla="*/ 648138 h 1447571"/>
                <a:gd name="connsiteX26899" fmla="*/ 1843762 w 2566912"/>
                <a:gd name="connsiteY26899" fmla="*/ 643852 h 1447571"/>
                <a:gd name="connsiteX26900" fmla="*/ 1844429 w 2566912"/>
                <a:gd name="connsiteY26900" fmla="*/ 638899 h 1447571"/>
                <a:gd name="connsiteX26901" fmla="*/ 1842333 w 2566912"/>
                <a:gd name="connsiteY26901" fmla="*/ 636041 h 1447571"/>
                <a:gd name="connsiteX26902" fmla="*/ 1841857 w 2566912"/>
                <a:gd name="connsiteY26902" fmla="*/ 635660 h 1447571"/>
                <a:gd name="connsiteX26903" fmla="*/ 1840905 w 2566912"/>
                <a:gd name="connsiteY26903" fmla="*/ 634898 h 1447571"/>
                <a:gd name="connsiteX26904" fmla="*/ 1836143 w 2566912"/>
                <a:gd name="connsiteY26904" fmla="*/ 631088 h 1447571"/>
                <a:gd name="connsiteX26905" fmla="*/ 1834999 w 2566912"/>
                <a:gd name="connsiteY26905" fmla="*/ 627850 h 1447571"/>
                <a:gd name="connsiteX26906" fmla="*/ 1835285 w 2566912"/>
                <a:gd name="connsiteY26906" fmla="*/ 625659 h 1447571"/>
                <a:gd name="connsiteX26907" fmla="*/ 1835476 w 2566912"/>
                <a:gd name="connsiteY26907" fmla="*/ 624040 h 1447571"/>
                <a:gd name="connsiteX26908" fmla="*/ 1830237 w 2566912"/>
                <a:gd name="connsiteY26908" fmla="*/ 617944 h 1447571"/>
                <a:gd name="connsiteX26909" fmla="*/ 1829189 w 2566912"/>
                <a:gd name="connsiteY26909" fmla="*/ 617277 h 1447571"/>
                <a:gd name="connsiteX26910" fmla="*/ 1827951 w 2566912"/>
                <a:gd name="connsiteY26910" fmla="*/ 616229 h 1447571"/>
                <a:gd name="connsiteX26911" fmla="*/ 1829189 w 2566912"/>
                <a:gd name="connsiteY26911" fmla="*/ 612991 h 1447571"/>
                <a:gd name="connsiteX26912" fmla="*/ 1830618 w 2566912"/>
                <a:gd name="connsiteY26912" fmla="*/ 608704 h 1447571"/>
                <a:gd name="connsiteX26913" fmla="*/ 1830713 w 2566912"/>
                <a:gd name="connsiteY26913" fmla="*/ 602228 h 1447571"/>
                <a:gd name="connsiteX26914" fmla="*/ 1834999 w 2566912"/>
                <a:gd name="connsiteY26914" fmla="*/ 603561 h 1447571"/>
                <a:gd name="connsiteX26915" fmla="*/ 1840524 w 2566912"/>
                <a:gd name="connsiteY26915" fmla="*/ 604895 h 1447571"/>
                <a:gd name="connsiteX26916" fmla="*/ 1841477 w 2566912"/>
                <a:gd name="connsiteY26916" fmla="*/ 604990 h 1447571"/>
                <a:gd name="connsiteX26917" fmla="*/ 1845572 w 2566912"/>
                <a:gd name="connsiteY26917" fmla="*/ 605371 h 1447571"/>
                <a:gd name="connsiteX26918" fmla="*/ 1849573 w 2566912"/>
                <a:gd name="connsiteY26918" fmla="*/ 610705 h 1447571"/>
                <a:gd name="connsiteX26919" fmla="*/ 1854526 w 2566912"/>
                <a:gd name="connsiteY26919" fmla="*/ 616324 h 1447571"/>
                <a:gd name="connsiteX26920" fmla="*/ 1855573 w 2566912"/>
                <a:gd name="connsiteY26920" fmla="*/ 617277 h 1447571"/>
                <a:gd name="connsiteX26921" fmla="*/ 1858717 w 2566912"/>
                <a:gd name="connsiteY26921" fmla="*/ 619372 h 1447571"/>
                <a:gd name="connsiteX26922" fmla="*/ 1862146 w 2566912"/>
                <a:gd name="connsiteY26922" fmla="*/ 621563 h 1447571"/>
                <a:gd name="connsiteX26923" fmla="*/ 1872909 w 2566912"/>
                <a:gd name="connsiteY26923" fmla="*/ 626802 h 1447571"/>
                <a:gd name="connsiteX26924" fmla="*/ 1874243 w 2566912"/>
                <a:gd name="connsiteY26924" fmla="*/ 627374 h 1447571"/>
                <a:gd name="connsiteX26925" fmla="*/ 1875576 w 2566912"/>
                <a:gd name="connsiteY26925" fmla="*/ 628326 h 1447571"/>
                <a:gd name="connsiteX26926" fmla="*/ 1876909 w 2566912"/>
                <a:gd name="connsiteY26926" fmla="*/ 629278 h 1447571"/>
                <a:gd name="connsiteX26927" fmla="*/ 1878338 w 2566912"/>
                <a:gd name="connsiteY26927" fmla="*/ 630041 h 1447571"/>
                <a:gd name="connsiteX26928" fmla="*/ 1877005 w 2566912"/>
                <a:gd name="connsiteY26928" fmla="*/ 631945 h 1447571"/>
                <a:gd name="connsiteX26929" fmla="*/ 1873099 w 2566912"/>
                <a:gd name="connsiteY26929" fmla="*/ 634136 h 1447571"/>
                <a:gd name="connsiteX26930" fmla="*/ 1872814 w 2566912"/>
                <a:gd name="connsiteY26930" fmla="*/ 634232 h 1447571"/>
                <a:gd name="connsiteX26931" fmla="*/ 1872814 w 2566912"/>
                <a:gd name="connsiteY26931" fmla="*/ 634517 h 1447571"/>
                <a:gd name="connsiteX26932" fmla="*/ 1874052 w 2566912"/>
                <a:gd name="connsiteY26932" fmla="*/ 640804 h 1447571"/>
                <a:gd name="connsiteX26933" fmla="*/ 1875195 w 2566912"/>
                <a:gd name="connsiteY26933" fmla="*/ 643280 h 1447571"/>
                <a:gd name="connsiteX26934" fmla="*/ 1877576 w 2566912"/>
                <a:gd name="connsiteY26934" fmla="*/ 647947 h 1447571"/>
                <a:gd name="connsiteX26935" fmla="*/ 1881386 w 2566912"/>
                <a:gd name="connsiteY26935" fmla="*/ 649471 h 1447571"/>
                <a:gd name="connsiteX26936" fmla="*/ 1882624 w 2566912"/>
                <a:gd name="connsiteY26936" fmla="*/ 649853 h 1447571"/>
                <a:gd name="connsiteX26937" fmla="*/ 1883768 w 2566912"/>
                <a:gd name="connsiteY26937" fmla="*/ 650043 h 1447571"/>
                <a:gd name="connsiteX26938" fmla="*/ 1886625 w 2566912"/>
                <a:gd name="connsiteY26938" fmla="*/ 650995 h 1447571"/>
                <a:gd name="connsiteX26939" fmla="*/ 1888435 w 2566912"/>
                <a:gd name="connsiteY26939" fmla="*/ 652710 h 1447571"/>
                <a:gd name="connsiteX26940" fmla="*/ 1889768 w 2566912"/>
                <a:gd name="connsiteY26940" fmla="*/ 653758 h 1447571"/>
                <a:gd name="connsiteX26941" fmla="*/ 1889006 w 2566912"/>
                <a:gd name="connsiteY26941" fmla="*/ 656234 h 1447571"/>
                <a:gd name="connsiteX26942" fmla="*/ 1888720 w 2566912"/>
                <a:gd name="connsiteY26942" fmla="*/ 656806 h 1447571"/>
                <a:gd name="connsiteX26943" fmla="*/ 1887387 w 2566912"/>
                <a:gd name="connsiteY26943" fmla="*/ 659663 h 1447571"/>
                <a:gd name="connsiteX26944" fmla="*/ 1887101 w 2566912"/>
                <a:gd name="connsiteY26944" fmla="*/ 664235 h 1447571"/>
                <a:gd name="connsiteX26945" fmla="*/ 1888911 w 2566912"/>
                <a:gd name="connsiteY26945" fmla="*/ 669379 h 1447571"/>
                <a:gd name="connsiteX26946" fmla="*/ 1890816 w 2566912"/>
                <a:gd name="connsiteY26946" fmla="*/ 669474 h 1447571"/>
                <a:gd name="connsiteX26947" fmla="*/ 1895864 w 2566912"/>
                <a:gd name="connsiteY26947" fmla="*/ 670045 h 1447571"/>
                <a:gd name="connsiteX26948" fmla="*/ 1897293 w 2566912"/>
                <a:gd name="connsiteY26948" fmla="*/ 671570 h 1447571"/>
                <a:gd name="connsiteX26949" fmla="*/ 1899388 w 2566912"/>
                <a:gd name="connsiteY26949" fmla="*/ 673665 h 1447571"/>
                <a:gd name="connsiteX26950" fmla="*/ 1908913 w 2566912"/>
                <a:gd name="connsiteY26950" fmla="*/ 678332 h 1447571"/>
                <a:gd name="connsiteX26951" fmla="*/ 1914724 w 2566912"/>
                <a:gd name="connsiteY26951" fmla="*/ 678523 h 1447571"/>
                <a:gd name="connsiteX26952" fmla="*/ 1915676 w 2566912"/>
                <a:gd name="connsiteY26952" fmla="*/ 678428 h 1447571"/>
                <a:gd name="connsiteX26953" fmla="*/ 1918057 w 2566912"/>
                <a:gd name="connsiteY26953" fmla="*/ 678428 h 1447571"/>
                <a:gd name="connsiteX26954" fmla="*/ 1922058 w 2566912"/>
                <a:gd name="connsiteY26954" fmla="*/ 680904 h 1447571"/>
                <a:gd name="connsiteX26955" fmla="*/ 1923772 w 2566912"/>
                <a:gd name="connsiteY26955" fmla="*/ 681475 h 1447571"/>
                <a:gd name="connsiteX26956" fmla="*/ 1925296 w 2566912"/>
                <a:gd name="connsiteY26956" fmla="*/ 681952 h 1447571"/>
                <a:gd name="connsiteX26957" fmla="*/ 1930344 w 2566912"/>
                <a:gd name="connsiteY26957" fmla="*/ 683666 h 1447571"/>
                <a:gd name="connsiteX26958" fmla="*/ 1932726 w 2566912"/>
                <a:gd name="connsiteY26958" fmla="*/ 683190 h 1447571"/>
                <a:gd name="connsiteX26959" fmla="*/ 1937583 w 2566912"/>
                <a:gd name="connsiteY26959" fmla="*/ 682333 h 1447571"/>
                <a:gd name="connsiteX26960" fmla="*/ 1943584 w 2566912"/>
                <a:gd name="connsiteY26960" fmla="*/ 683476 h 1447571"/>
                <a:gd name="connsiteX26961" fmla="*/ 1943965 w 2566912"/>
                <a:gd name="connsiteY26961" fmla="*/ 683571 h 1447571"/>
                <a:gd name="connsiteX26962" fmla="*/ 1948156 w 2566912"/>
                <a:gd name="connsiteY26962" fmla="*/ 683952 h 1447571"/>
                <a:gd name="connsiteX26963" fmla="*/ 1950061 w 2566912"/>
                <a:gd name="connsiteY26963" fmla="*/ 683666 h 1447571"/>
                <a:gd name="connsiteX26964" fmla="*/ 1950347 w 2566912"/>
                <a:gd name="connsiteY26964" fmla="*/ 683190 h 1447571"/>
                <a:gd name="connsiteX26965" fmla="*/ 1950252 w 2566912"/>
                <a:gd name="connsiteY26965" fmla="*/ 682047 h 1447571"/>
                <a:gd name="connsiteX26966" fmla="*/ 1950252 w 2566912"/>
                <a:gd name="connsiteY26966" fmla="*/ 678713 h 1447571"/>
                <a:gd name="connsiteX26967" fmla="*/ 1950823 w 2566912"/>
                <a:gd name="connsiteY26967" fmla="*/ 672617 h 1447571"/>
                <a:gd name="connsiteX26968" fmla="*/ 1951966 w 2566912"/>
                <a:gd name="connsiteY26968" fmla="*/ 671950 h 1447571"/>
                <a:gd name="connsiteX26969" fmla="*/ 1952824 w 2566912"/>
                <a:gd name="connsiteY26969" fmla="*/ 671474 h 1447571"/>
                <a:gd name="connsiteX26970" fmla="*/ 1955871 w 2566912"/>
                <a:gd name="connsiteY26970" fmla="*/ 672998 h 1447571"/>
                <a:gd name="connsiteX26971" fmla="*/ 1955967 w 2566912"/>
                <a:gd name="connsiteY26971" fmla="*/ 674617 h 1447571"/>
                <a:gd name="connsiteX26972" fmla="*/ 1956062 w 2566912"/>
                <a:gd name="connsiteY26972" fmla="*/ 674808 h 1447571"/>
                <a:gd name="connsiteX26973" fmla="*/ 1957396 w 2566912"/>
                <a:gd name="connsiteY26973" fmla="*/ 676522 h 1447571"/>
                <a:gd name="connsiteX26974" fmla="*/ 1957681 w 2566912"/>
                <a:gd name="connsiteY26974" fmla="*/ 676808 h 1447571"/>
                <a:gd name="connsiteX26975" fmla="*/ 1961111 w 2566912"/>
                <a:gd name="connsiteY26975" fmla="*/ 679666 h 1447571"/>
                <a:gd name="connsiteX26976" fmla="*/ 1966540 w 2566912"/>
                <a:gd name="connsiteY26976" fmla="*/ 680047 h 1447571"/>
                <a:gd name="connsiteX26977" fmla="*/ 1971207 w 2566912"/>
                <a:gd name="connsiteY26977" fmla="*/ 680237 h 1447571"/>
                <a:gd name="connsiteX26978" fmla="*/ 1972350 w 2566912"/>
                <a:gd name="connsiteY26978" fmla="*/ 680333 h 1447571"/>
                <a:gd name="connsiteX26979" fmla="*/ 1975588 w 2566912"/>
                <a:gd name="connsiteY26979" fmla="*/ 680047 h 1447571"/>
                <a:gd name="connsiteX26980" fmla="*/ 1978351 w 2566912"/>
                <a:gd name="connsiteY26980" fmla="*/ 678332 h 1447571"/>
                <a:gd name="connsiteX26981" fmla="*/ 1978541 w 2566912"/>
                <a:gd name="connsiteY26981" fmla="*/ 674903 h 1447571"/>
                <a:gd name="connsiteX26982" fmla="*/ 1978351 w 2566912"/>
                <a:gd name="connsiteY26982" fmla="*/ 671284 h 1447571"/>
                <a:gd name="connsiteX26983" fmla="*/ 1984065 w 2566912"/>
                <a:gd name="connsiteY26983" fmla="*/ 670808 h 1447571"/>
                <a:gd name="connsiteX26984" fmla="*/ 1986066 w 2566912"/>
                <a:gd name="connsiteY26984" fmla="*/ 668331 h 1447571"/>
                <a:gd name="connsiteX26985" fmla="*/ 1988066 w 2566912"/>
                <a:gd name="connsiteY26985" fmla="*/ 665854 h 1447571"/>
                <a:gd name="connsiteX26986" fmla="*/ 1991114 w 2566912"/>
                <a:gd name="connsiteY26986" fmla="*/ 662521 h 1447571"/>
                <a:gd name="connsiteX26987" fmla="*/ 1992734 w 2566912"/>
                <a:gd name="connsiteY26987" fmla="*/ 660616 h 1447571"/>
                <a:gd name="connsiteX26988" fmla="*/ 1993877 w 2566912"/>
                <a:gd name="connsiteY26988" fmla="*/ 659473 h 1447571"/>
                <a:gd name="connsiteX26989" fmla="*/ 1996258 w 2566912"/>
                <a:gd name="connsiteY26989" fmla="*/ 657472 h 1447571"/>
                <a:gd name="connsiteX26990" fmla="*/ 1999782 w 2566912"/>
                <a:gd name="connsiteY26990" fmla="*/ 657663 h 1447571"/>
                <a:gd name="connsiteX26991" fmla="*/ 2002735 w 2566912"/>
                <a:gd name="connsiteY26991" fmla="*/ 657949 h 1447571"/>
                <a:gd name="connsiteX26992" fmla="*/ 2002639 w 2566912"/>
                <a:gd name="connsiteY26992" fmla="*/ 660044 h 1447571"/>
                <a:gd name="connsiteX26993" fmla="*/ 2004354 w 2566912"/>
                <a:gd name="connsiteY26993" fmla="*/ 666236 h 1447571"/>
                <a:gd name="connsiteX26994" fmla="*/ 2003306 w 2566912"/>
                <a:gd name="connsiteY26994" fmla="*/ 673665 h 1447571"/>
                <a:gd name="connsiteX26995" fmla="*/ 1996639 w 2566912"/>
                <a:gd name="connsiteY26995" fmla="*/ 675379 h 1447571"/>
                <a:gd name="connsiteX26996" fmla="*/ 1994543 w 2566912"/>
                <a:gd name="connsiteY26996" fmla="*/ 675665 h 1447571"/>
                <a:gd name="connsiteX26997" fmla="*/ 1993781 w 2566912"/>
                <a:gd name="connsiteY26997" fmla="*/ 675951 h 1447571"/>
                <a:gd name="connsiteX26998" fmla="*/ 1989019 w 2566912"/>
                <a:gd name="connsiteY26998" fmla="*/ 678999 h 1447571"/>
                <a:gd name="connsiteX26999" fmla="*/ 1984542 w 2566912"/>
                <a:gd name="connsiteY26999" fmla="*/ 682428 h 1447571"/>
                <a:gd name="connsiteX27000" fmla="*/ 1983113 w 2566912"/>
                <a:gd name="connsiteY27000" fmla="*/ 682047 h 1447571"/>
                <a:gd name="connsiteX27001" fmla="*/ 1979398 w 2566912"/>
                <a:gd name="connsiteY27001" fmla="*/ 682237 h 1447571"/>
                <a:gd name="connsiteX27002" fmla="*/ 1972731 w 2566912"/>
                <a:gd name="connsiteY27002" fmla="*/ 684142 h 1447571"/>
                <a:gd name="connsiteX27003" fmla="*/ 1968921 w 2566912"/>
                <a:gd name="connsiteY27003" fmla="*/ 685190 h 1447571"/>
                <a:gd name="connsiteX27004" fmla="*/ 1965968 w 2566912"/>
                <a:gd name="connsiteY27004" fmla="*/ 688048 h 1447571"/>
                <a:gd name="connsiteX27005" fmla="*/ 1965873 w 2566912"/>
                <a:gd name="connsiteY27005" fmla="*/ 688048 h 1447571"/>
                <a:gd name="connsiteX27006" fmla="*/ 1964159 w 2566912"/>
                <a:gd name="connsiteY27006" fmla="*/ 687953 h 1447571"/>
                <a:gd name="connsiteX27007" fmla="*/ 1962444 w 2566912"/>
                <a:gd name="connsiteY27007" fmla="*/ 687857 h 1447571"/>
                <a:gd name="connsiteX27008" fmla="*/ 1959110 w 2566912"/>
                <a:gd name="connsiteY27008" fmla="*/ 683952 h 1447571"/>
                <a:gd name="connsiteX27009" fmla="*/ 1958634 w 2566912"/>
                <a:gd name="connsiteY27009" fmla="*/ 683666 h 1447571"/>
                <a:gd name="connsiteX27010" fmla="*/ 1953109 w 2566912"/>
                <a:gd name="connsiteY27010" fmla="*/ 686905 h 1447571"/>
                <a:gd name="connsiteX27011" fmla="*/ 1954634 w 2566912"/>
                <a:gd name="connsiteY27011" fmla="*/ 692334 h 1447571"/>
                <a:gd name="connsiteX27012" fmla="*/ 1956538 w 2566912"/>
                <a:gd name="connsiteY27012" fmla="*/ 696811 h 1447571"/>
                <a:gd name="connsiteX27013" fmla="*/ 1955777 w 2566912"/>
                <a:gd name="connsiteY27013" fmla="*/ 699287 h 1447571"/>
                <a:gd name="connsiteX27014" fmla="*/ 1953490 w 2566912"/>
                <a:gd name="connsiteY27014" fmla="*/ 700525 h 1447571"/>
                <a:gd name="connsiteX27015" fmla="*/ 1953490 w 2566912"/>
                <a:gd name="connsiteY27015" fmla="*/ 700621 h 1447571"/>
                <a:gd name="connsiteX27016" fmla="*/ 1947966 w 2566912"/>
                <a:gd name="connsiteY27016" fmla="*/ 694715 h 1447571"/>
                <a:gd name="connsiteX27017" fmla="*/ 1943584 w 2566912"/>
                <a:gd name="connsiteY27017" fmla="*/ 695668 h 1447571"/>
                <a:gd name="connsiteX27018" fmla="*/ 1941394 w 2566912"/>
                <a:gd name="connsiteY27018" fmla="*/ 696525 h 1447571"/>
                <a:gd name="connsiteX27019" fmla="*/ 1933107 w 2566912"/>
                <a:gd name="connsiteY27019" fmla="*/ 694715 h 1447571"/>
                <a:gd name="connsiteX27020" fmla="*/ 1930821 w 2566912"/>
                <a:gd name="connsiteY27020" fmla="*/ 693953 h 1447571"/>
                <a:gd name="connsiteX27021" fmla="*/ 1923582 w 2566912"/>
                <a:gd name="connsiteY27021" fmla="*/ 690905 h 1447571"/>
                <a:gd name="connsiteX27022" fmla="*/ 1914438 w 2566912"/>
                <a:gd name="connsiteY27022" fmla="*/ 691191 h 1447571"/>
                <a:gd name="connsiteX27023" fmla="*/ 1914247 w 2566912"/>
                <a:gd name="connsiteY27023" fmla="*/ 691191 h 1447571"/>
                <a:gd name="connsiteX27024" fmla="*/ 1911485 w 2566912"/>
                <a:gd name="connsiteY27024" fmla="*/ 692239 h 1447571"/>
                <a:gd name="connsiteX27025" fmla="*/ 1909390 w 2566912"/>
                <a:gd name="connsiteY27025" fmla="*/ 693096 h 1447571"/>
                <a:gd name="connsiteX27026" fmla="*/ 1900246 w 2566912"/>
                <a:gd name="connsiteY27026" fmla="*/ 692810 h 1447571"/>
                <a:gd name="connsiteX27027" fmla="*/ 1893959 w 2566912"/>
                <a:gd name="connsiteY27027" fmla="*/ 687857 h 1447571"/>
                <a:gd name="connsiteX27028" fmla="*/ 1890530 w 2566912"/>
                <a:gd name="connsiteY27028" fmla="*/ 685000 h 1447571"/>
                <a:gd name="connsiteX27029" fmla="*/ 1884244 w 2566912"/>
                <a:gd name="connsiteY27029" fmla="*/ 679761 h 1447571"/>
                <a:gd name="connsiteX27030" fmla="*/ 1879767 w 2566912"/>
                <a:gd name="connsiteY27030" fmla="*/ 676999 h 1447571"/>
                <a:gd name="connsiteX27031" fmla="*/ 1877195 w 2566912"/>
                <a:gd name="connsiteY27031" fmla="*/ 675570 h 1447571"/>
                <a:gd name="connsiteX27032" fmla="*/ 1875195 w 2566912"/>
                <a:gd name="connsiteY27032" fmla="*/ 674427 h 1447571"/>
                <a:gd name="connsiteX27033" fmla="*/ 1870813 w 2566912"/>
                <a:gd name="connsiteY27033" fmla="*/ 671570 h 1447571"/>
                <a:gd name="connsiteX27034" fmla="*/ 1868813 w 2566912"/>
                <a:gd name="connsiteY27034" fmla="*/ 666997 h 1447571"/>
                <a:gd name="connsiteX27035" fmla="*/ 1866241 w 2566912"/>
                <a:gd name="connsiteY27035" fmla="*/ 662997 h 1447571"/>
                <a:gd name="connsiteX27036" fmla="*/ 1864527 w 2566912"/>
                <a:gd name="connsiteY27036" fmla="*/ 660616 h 1447571"/>
                <a:gd name="connsiteX27037" fmla="*/ 1867384 w 2566912"/>
                <a:gd name="connsiteY27037" fmla="*/ 656234 h 1447571"/>
                <a:gd name="connsiteX27038" fmla="*/ 1867575 w 2566912"/>
                <a:gd name="connsiteY27038" fmla="*/ 656044 h 1447571"/>
                <a:gd name="connsiteX27039" fmla="*/ 1871956 w 2566912"/>
                <a:gd name="connsiteY27039" fmla="*/ 654615 h 1447571"/>
                <a:gd name="connsiteX27040" fmla="*/ 1872051 w 2566912"/>
                <a:gd name="connsiteY27040" fmla="*/ 653758 h 1447571"/>
                <a:gd name="connsiteX27041" fmla="*/ 1866908 w 2566912"/>
                <a:gd name="connsiteY27041" fmla="*/ 655472 h 1447571"/>
                <a:gd name="connsiteX27042" fmla="*/ 1866717 w 2566912"/>
                <a:gd name="connsiteY27042" fmla="*/ 655663 h 1447571"/>
                <a:gd name="connsiteX27043" fmla="*/ 1863669 w 2566912"/>
                <a:gd name="connsiteY27043" fmla="*/ 660806 h 1447571"/>
                <a:gd name="connsiteX27044" fmla="*/ 1865479 w 2566912"/>
                <a:gd name="connsiteY27044" fmla="*/ 663378 h 1447571"/>
                <a:gd name="connsiteX27045" fmla="*/ 1867956 w 2566912"/>
                <a:gd name="connsiteY27045" fmla="*/ 667093 h 1447571"/>
                <a:gd name="connsiteX27046" fmla="*/ 1870052 w 2566912"/>
                <a:gd name="connsiteY27046" fmla="*/ 671950 h 1447571"/>
                <a:gd name="connsiteX27047" fmla="*/ 1874719 w 2566912"/>
                <a:gd name="connsiteY27047" fmla="*/ 674999 h 1447571"/>
                <a:gd name="connsiteX27048" fmla="*/ 1876719 w 2566912"/>
                <a:gd name="connsiteY27048" fmla="*/ 676141 h 1447571"/>
                <a:gd name="connsiteX27049" fmla="*/ 1879386 w 2566912"/>
                <a:gd name="connsiteY27049" fmla="*/ 677570 h 1447571"/>
                <a:gd name="connsiteX27050" fmla="*/ 1883577 w 2566912"/>
                <a:gd name="connsiteY27050" fmla="*/ 680047 h 1447571"/>
                <a:gd name="connsiteX27051" fmla="*/ 1890149 w 2566912"/>
                <a:gd name="connsiteY27051" fmla="*/ 685571 h 1447571"/>
                <a:gd name="connsiteX27052" fmla="*/ 1893293 w 2566912"/>
                <a:gd name="connsiteY27052" fmla="*/ 688238 h 1447571"/>
                <a:gd name="connsiteX27053" fmla="*/ 1900055 w 2566912"/>
                <a:gd name="connsiteY27053" fmla="*/ 693477 h 1447571"/>
                <a:gd name="connsiteX27054" fmla="*/ 1909580 w 2566912"/>
                <a:gd name="connsiteY27054" fmla="*/ 693667 h 1447571"/>
                <a:gd name="connsiteX27055" fmla="*/ 1911771 w 2566912"/>
                <a:gd name="connsiteY27055" fmla="*/ 692810 h 1447571"/>
                <a:gd name="connsiteX27056" fmla="*/ 1914342 w 2566912"/>
                <a:gd name="connsiteY27056" fmla="*/ 691858 h 1447571"/>
                <a:gd name="connsiteX27057" fmla="*/ 1914533 w 2566912"/>
                <a:gd name="connsiteY27057" fmla="*/ 691858 h 1447571"/>
                <a:gd name="connsiteX27058" fmla="*/ 1922820 w 2566912"/>
                <a:gd name="connsiteY27058" fmla="*/ 691286 h 1447571"/>
                <a:gd name="connsiteX27059" fmla="*/ 1930535 w 2566912"/>
                <a:gd name="connsiteY27059" fmla="*/ 694525 h 1447571"/>
                <a:gd name="connsiteX27060" fmla="*/ 1932630 w 2566912"/>
                <a:gd name="connsiteY27060" fmla="*/ 695191 h 1447571"/>
                <a:gd name="connsiteX27061" fmla="*/ 1941584 w 2566912"/>
                <a:gd name="connsiteY27061" fmla="*/ 697001 h 1447571"/>
                <a:gd name="connsiteX27062" fmla="*/ 1943775 w 2566912"/>
                <a:gd name="connsiteY27062" fmla="*/ 696144 h 1447571"/>
                <a:gd name="connsiteX27063" fmla="*/ 1947394 w 2566912"/>
                <a:gd name="connsiteY27063" fmla="*/ 695191 h 1447571"/>
                <a:gd name="connsiteX27064" fmla="*/ 1953490 w 2566912"/>
                <a:gd name="connsiteY27064" fmla="*/ 701764 h 1447571"/>
                <a:gd name="connsiteX27065" fmla="*/ 1955586 w 2566912"/>
                <a:gd name="connsiteY27065" fmla="*/ 704145 h 1447571"/>
                <a:gd name="connsiteX27066" fmla="*/ 1954538 w 2566912"/>
                <a:gd name="connsiteY27066" fmla="*/ 707098 h 1447571"/>
                <a:gd name="connsiteX27067" fmla="*/ 1954157 w 2566912"/>
                <a:gd name="connsiteY27067" fmla="*/ 708050 h 1447571"/>
                <a:gd name="connsiteX27068" fmla="*/ 1953109 w 2566912"/>
                <a:gd name="connsiteY27068" fmla="*/ 711479 h 1447571"/>
                <a:gd name="connsiteX27069" fmla="*/ 1952919 w 2566912"/>
                <a:gd name="connsiteY27069" fmla="*/ 712813 h 1447571"/>
                <a:gd name="connsiteX27070" fmla="*/ 1953395 w 2566912"/>
                <a:gd name="connsiteY27070" fmla="*/ 715575 h 1447571"/>
                <a:gd name="connsiteX27071" fmla="*/ 1957205 w 2566912"/>
                <a:gd name="connsiteY27071" fmla="*/ 722909 h 1447571"/>
                <a:gd name="connsiteX27072" fmla="*/ 1957015 w 2566912"/>
                <a:gd name="connsiteY27072" fmla="*/ 722909 h 1447571"/>
                <a:gd name="connsiteX27073" fmla="*/ 1960920 w 2566912"/>
                <a:gd name="connsiteY27073" fmla="*/ 723290 h 1447571"/>
                <a:gd name="connsiteX27074" fmla="*/ 1960253 w 2566912"/>
                <a:gd name="connsiteY27074" fmla="*/ 723862 h 1447571"/>
                <a:gd name="connsiteX27075" fmla="*/ 1959491 w 2566912"/>
                <a:gd name="connsiteY27075" fmla="*/ 725195 h 1447571"/>
                <a:gd name="connsiteX27076" fmla="*/ 1959491 w 2566912"/>
                <a:gd name="connsiteY27076" fmla="*/ 725100 h 1447571"/>
                <a:gd name="connsiteX27077" fmla="*/ 1959301 w 2566912"/>
                <a:gd name="connsiteY27077" fmla="*/ 724719 h 1447571"/>
                <a:gd name="connsiteX27078" fmla="*/ 1958253 w 2566912"/>
                <a:gd name="connsiteY27078" fmla="*/ 722909 h 1447571"/>
                <a:gd name="connsiteX27079" fmla="*/ 1954252 w 2566912"/>
                <a:gd name="connsiteY27079" fmla="*/ 714813 h 1447571"/>
                <a:gd name="connsiteX27080" fmla="*/ 1953871 w 2566912"/>
                <a:gd name="connsiteY27080" fmla="*/ 712717 h 1447571"/>
                <a:gd name="connsiteX27081" fmla="*/ 1954062 w 2566912"/>
                <a:gd name="connsiteY27081" fmla="*/ 711289 h 1447571"/>
                <a:gd name="connsiteX27082" fmla="*/ 1955014 w 2566912"/>
                <a:gd name="connsiteY27082" fmla="*/ 708145 h 1447571"/>
                <a:gd name="connsiteX27083" fmla="*/ 1955490 w 2566912"/>
                <a:gd name="connsiteY27083" fmla="*/ 707098 h 1447571"/>
                <a:gd name="connsiteX27084" fmla="*/ 1956348 w 2566912"/>
                <a:gd name="connsiteY27084" fmla="*/ 704812 h 1447571"/>
                <a:gd name="connsiteX27085" fmla="*/ 1958824 w 2566912"/>
                <a:gd name="connsiteY27085" fmla="*/ 709574 h 1447571"/>
                <a:gd name="connsiteX27086" fmla="*/ 1959205 w 2566912"/>
                <a:gd name="connsiteY27086" fmla="*/ 710336 h 1447571"/>
                <a:gd name="connsiteX27087" fmla="*/ 1961491 w 2566912"/>
                <a:gd name="connsiteY27087" fmla="*/ 717861 h 1447571"/>
                <a:gd name="connsiteX27088" fmla="*/ 1960920 w 2566912"/>
                <a:gd name="connsiteY27088" fmla="*/ 723290 h 1447571"/>
                <a:gd name="connsiteX27089" fmla="*/ 1968159 w 2566912"/>
                <a:gd name="connsiteY27089" fmla="*/ 727005 h 1447571"/>
                <a:gd name="connsiteX27090" fmla="*/ 1967968 w 2566912"/>
                <a:gd name="connsiteY27090" fmla="*/ 727481 h 1447571"/>
                <a:gd name="connsiteX27091" fmla="*/ 1967873 w 2566912"/>
                <a:gd name="connsiteY27091" fmla="*/ 727672 h 1447571"/>
                <a:gd name="connsiteX27092" fmla="*/ 1966254 w 2566912"/>
                <a:gd name="connsiteY27092" fmla="*/ 726433 h 1447571"/>
                <a:gd name="connsiteX27093" fmla="*/ 1965587 w 2566912"/>
                <a:gd name="connsiteY27093" fmla="*/ 726243 h 1447571"/>
                <a:gd name="connsiteX27094" fmla="*/ 1964539 w 2566912"/>
                <a:gd name="connsiteY27094" fmla="*/ 727576 h 1447571"/>
                <a:gd name="connsiteX27095" fmla="*/ 1963968 w 2566912"/>
                <a:gd name="connsiteY27095" fmla="*/ 728720 h 1447571"/>
                <a:gd name="connsiteX27096" fmla="*/ 1962730 w 2566912"/>
                <a:gd name="connsiteY27096" fmla="*/ 727386 h 1447571"/>
                <a:gd name="connsiteX27097" fmla="*/ 1962730 w 2566912"/>
                <a:gd name="connsiteY27097" fmla="*/ 724528 h 1447571"/>
                <a:gd name="connsiteX27098" fmla="*/ 1961777 w 2566912"/>
                <a:gd name="connsiteY27098" fmla="*/ 723290 h 1447571"/>
                <a:gd name="connsiteX27099" fmla="*/ 1962349 w 2566912"/>
                <a:gd name="connsiteY27099" fmla="*/ 717670 h 1447571"/>
                <a:gd name="connsiteX27100" fmla="*/ 1959968 w 2566912"/>
                <a:gd name="connsiteY27100" fmla="*/ 709860 h 1447571"/>
                <a:gd name="connsiteX27101" fmla="*/ 1959586 w 2566912"/>
                <a:gd name="connsiteY27101" fmla="*/ 709098 h 1447571"/>
                <a:gd name="connsiteX27102" fmla="*/ 1956538 w 2566912"/>
                <a:gd name="connsiteY27102" fmla="*/ 703478 h 1447571"/>
                <a:gd name="connsiteX27103" fmla="*/ 1954252 w 2566912"/>
                <a:gd name="connsiteY27103" fmla="*/ 701002 h 1447571"/>
                <a:gd name="connsiteX27104" fmla="*/ 1953967 w 2566912"/>
                <a:gd name="connsiteY27104" fmla="*/ 700716 h 1447571"/>
                <a:gd name="connsiteX27105" fmla="*/ 1956443 w 2566912"/>
                <a:gd name="connsiteY27105" fmla="*/ 699287 h 1447571"/>
                <a:gd name="connsiteX27106" fmla="*/ 1957396 w 2566912"/>
                <a:gd name="connsiteY27106" fmla="*/ 696334 h 1447571"/>
                <a:gd name="connsiteX27107" fmla="*/ 1955395 w 2566912"/>
                <a:gd name="connsiteY27107" fmla="*/ 691382 h 1447571"/>
                <a:gd name="connsiteX27108" fmla="*/ 1953681 w 2566912"/>
                <a:gd name="connsiteY27108" fmla="*/ 687000 h 1447571"/>
                <a:gd name="connsiteX27109" fmla="*/ 1958348 w 2566912"/>
                <a:gd name="connsiteY27109" fmla="*/ 684047 h 1447571"/>
                <a:gd name="connsiteX27110" fmla="*/ 1962158 w 2566912"/>
                <a:gd name="connsiteY27110" fmla="*/ 688143 h 1447571"/>
                <a:gd name="connsiteX27111" fmla="*/ 1964063 w 2566912"/>
                <a:gd name="connsiteY27111" fmla="*/ 688238 h 1447571"/>
                <a:gd name="connsiteX27112" fmla="*/ 1965206 w 2566912"/>
                <a:gd name="connsiteY27112" fmla="*/ 688238 h 1447571"/>
                <a:gd name="connsiteX27113" fmla="*/ 1963015 w 2566912"/>
                <a:gd name="connsiteY27113" fmla="*/ 691382 h 1447571"/>
                <a:gd name="connsiteX27114" fmla="*/ 1962825 w 2566912"/>
                <a:gd name="connsiteY27114" fmla="*/ 692524 h 1447571"/>
                <a:gd name="connsiteX27115" fmla="*/ 1962634 w 2566912"/>
                <a:gd name="connsiteY27115" fmla="*/ 697001 h 1447571"/>
                <a:gd name="connsiteX27116" fmla="*/ 1965302 w 2566912"/>
                <a:gd name="connsiteY27116" fmla="*/ 702812 h 1447571"/>
                <a:gd name="connsiteX27117" fmla="*/ 1966540 w 2566912"/>
                <a:gd name="connsiteY27117" fmla="*/ 705383 h 1447571"/>
                <a:gd name="connsiteX27118" fmla="*/ 1967778 w 2566912"/>
                <a:gd name="connsiteY27118" fmla="*/ 708336 h 1447571"/>
                <a:gd name="connsiteX27119" fmla="*/ 1968635 w 2566912"/>
                <a:gd name="connsiteY27119" fmla="*/ 710336 h 1447571"/>
                <a:gd name="connsiteX27120" fmla="*/ 1969397 w 2566912"/>
                <a:gd name="connsiteY27120" fmla="*/ 712622 h 1447571"/>
                <a:gd name="connsiteX27121" fmla="*/ 1969397 w 2566912"/>
                <a:gd name="connsiteY27121" fmla="*/ 712622 h 1447571"/>
                <a:gd name="connsiteX27122" fmla="*/ 1968921 w 2566912"/>
                <a:gd name="connsiteY27122" fmla="*/ 715670 h 1447571"/>
                <a:gd name="connsiteX27123" fmla="*/ 1968540 w 2566912"/>
                <a:gd name="connsiteY27123" fmla="*/ 716337 h 1447571"/>
                <a:gd name="connsiteX27124" fmla="*/ 1967683 w 2566912"/>
                <a:gd name="connsiteY27124" fmla="*/ 719480 h 1447571"/>
                <a:gd name="connsiteX27125" fmla="*/ 1968730 w 2566912"/>
                <a:gd name="connsiteY27125" fmla="*/ 724909 h 1447571"/>
                <a:gd name="connsiteX27126" fmla="*/ 1968159 w 2566912"/>
                <a:gd name="connsiteY27126" fmla="*/ 727005 h 1447571"/>
                <a:gd name="connsiteX27127" fmla="*/ 1973493 w 2566912"/>
                <a:gd name="connsiteY27127" fmla="*/ 725862 h 1447571"/>
                <a:gd name="connsiteX27128" fmla="*/ 1972445 w 2566912"/>
                <a:gd name="connsiteY27128" fmla="*/ 727195 h 1447571"/>
                <a:gd name="connsiteX27129" fmla="*/ 1970349 w 2566912"/>
                <a:gd name="connsiteY27129" fmla="*/ 724624 h 1447571"/>
                <a:gd name="connsiteX27130" fmla="*/ 1969683 w 2566912"/>
                <a:gd name="connsiteY27130" fmla="*/ 724147 h 1447571"/>
                <a:gd name="connsiteX27131" fmla="*/ 1968730 w 2566912"/>
                <a:gd name="connsiteY27131" fmla="*/ 719290 h 1447571"/>
                <a:gd name="connsiteX27132" fmla="*/ 1969493 w 2566912"/>
                <a:gd name="connsiteY27132" fmla="*/ 716623 h 1447571"/>
                <a:gd name="connsiteX27133" fmla="*/ 1969873 w 2566912"/>
                <a:gd name="connsiteY27133" fmla="*/ 715861 h 1447571"/>
                <a:gd name="connsiteX27134" fmla="*/ 1970254 w 2566912"/>
                <a:gd name="connsiteY27134" fmla="*/ 714813 h 1447571"/>
                <a:gd name="connsiteX27135" fmla="*/ 1971016 w 2566912"/>
                <a:gd name="connsiteY27135" fmla="*/ 717480 h 1447571"/>
                <a:gd name="connsiteX27136" fmla="*/ 1974255 w 2566912"/>
                <a:gd name="connsiteY27136" fmla="*/ 724719 h 1447571"/>
                <a:gd name="connsiteX27137" fmla="*/ 1973493 w 2566912"/>
                <a:gd name="connsiteY27137" fmla="*/ 725862 h 1447571"/>
                <a:gd name="connsiteX27138" fmla="*/ 1981017 w 2566912"/>
                <a:gd name="connsiteY27138" fmla="*/ 723957 h 1447571"/>
                <a:gd name="connsiteX27139" fmla="*/ 1980827 w 2566912"/>
                <a:gd name="connsiteY27139" fmla="*/ 724719 h 1447571"/>
                <a:gd name="connsiteX27140" fmla="*/ 1977969 w 2566912"/>
                <a:gd name="connsiteY27140" fmla="*/ 725957 h 1447571"/>
                <a:gd name="connsiteX27141" fmla="*/ 1975969 w 2566912"/>
                <a:gd name="connsiteY27141" fmla="*/ 724433 h 1447571"/>
                <a:gd name="connsiteX27142" fmla="*/ 1975207 w 2566912"/>
                <a:gd name="connsiteY27142" fmla="*/ 724147 h 1447571"/>
                <a:gd name="connsiteX27143" fmla="*/ 1975017 w 2566912"/>
                <a:gd name="connsiteY27143" fmla="*/ 724243 h 1447571"/>
                <a:gd name="connsiteX27144" fmla="*/ 1971874 w 2566912"/>
                <a:gd name="connsiteY27144" fmla="*/ 717290 h 1447571"/>
                <a:gd name="connsiteX27145" fmla="*/ 1969493 w 2566912"/>
                <a:gd name="connsiteY27145" fmla="*/ 710050 h 1447571"/>
                <a:gd name="connsiteX27146" fmla="*/ 1969016 w 2566912"/>
                <a:gd name="connsiteY27146" fmla="*/ 709003 h 1447571"/>
                <a:gd name="connsiteX27147" fmla="*/ 1974255 w 2566912"/>
                <a:gd name="connsiteY27147" fmla="*/ 710622 h 1447571"/>
                <a:gd name="connsiteX27148" fmla="*/ 1976350 w 2566912"/>
                <a:gd name="connsiteY27148" fmla="*/ 714527 h 1447571"/>
                <a:gd name="connsiteX27149" fmla="*/ 1977017 w 2566912"/>
                <a:gd name="connsiteY27149" fmla="*/ 716242 h 1447571"/>
                <a:gd name="connsiteX27150" fmla="*/ 1978446 w 2566912"/>
                <a:gd name="connsiteY27150" fmla="*/ 719290 h 1447571"/>
                <a:gd name="connsiteX27151" fmla="*/ 1981494 w 2566912"/>
                <a:gd name="connsiteY27151" fmla="*/ 722814 h 1447571"/>
                <a:gd name="connsiteX27152" fmla="*/ 1981017 w 2566912"/>
                <a:gd name="connsiteY27152" fmla="*/ 723957 h 1447571"/>
                <a:gd name="connsiteX27153" fmla="*/ 1987494 w 2566912"/>
                <a:gd name="connsiteY27153" fmla="*/ 732911 h 1447571"/>
                <a:gd name="connsiteX27154" fmla="*/ 1986637 w 2566912"/>
                <a:gd name="connsiteY27154" fmla="*/ 731577 h 1447571"/>
                <a:gd name="connsiteX27155" fmla="*/ 1986542 w 2566912"/>
                <a:gd name="connsiteY27155" fmla="*/ 729100 h 1447571"/>
                <a:gd name="connsiteX27156" fmla="*/ 1986447 w 2566912"/>
                <a:gd name="connsiteY27156" fmla="*/ 726624 h 1447571"/>
                <a:gd name="connsiteX27157" fmla="*/ 1983113 w 2566912"/>
                <a:gd name="connsiteY27157" fmla="*/ 722624 h 1447571"/>
                <a:gd name="connsiteX27158" fmla="*/ 1982351 w 2566912"/>
                <a:gd name="connsiteY27158" fmla="*/ 722338 h 1447571"/>
                <a:gd name="connsiteX27159" fmla="*/ 1979208 w 2566912"/>
                <a:gd name="connsiteY27159" fmla="*/ 718623 h 1447571"/>
                <a:gd name="connsiteX27160" fmla="*/ 1977969 w 2566912"/>
                <a:gd name="connsiteY27160" fmla="*/ 715861 h 1447571"/>
                <a:gd name="connsiteX27161" fmla="*/ 1977208 w 2566912"/>
                <a:gd name="connsiteY27161" fmla="*/ 713956 h 1447571"/>
                <a:gd name="connsiteX27162" fmla="*/ 1975112 w 2566912"/>
                <a:gd name="connsiteY27162" fmla="*/ 710146 h 1447571"/>
                <a:gd name="connsiteX27163" fmla="*/ 1968730 w 2566912"/>
                <a:gd name="connsiteY27163" fmla="*/ 707955 h 1447571"/>
                <a:gd name="connsiteX27164" fmla="*/ 1968730 w 2566912"/>
                <a:gd name="connsiteY27164" fmla="*/ 707955 h 1447571"/>
                <a:gd name="connsiteX27165" fmla="*/ 1967492 w 2566912"/>
                <a:gd name="connsiteY27165" fmla="*/ 705002 h 1447571"/>
                <a:gd name="connsiteX27166" fmla="*/ 1966254 w 2566912"/>
                <a:gd name="connsiteY27166" fmla="*/ 702430 h 1447571"/>
                <a:gd name="connsiteX27167" fmla="*/ 1963587 w 2566912"/>
                <a:gd name="connsiteY27167" fmla="*/ 696620 h 1447571"/>
                <a:gd name="connsiteX27168" fmla="*/ 1963777 w 2566912"/>
                <a:gd name="connsiteY27168" fmla="*/ 692524 h 1447571"/>
                <a:gd name="connsiteX27169" fmla="*/ 1963968 w 2566912"/>
                <a:gd name="connsiteY27169" fmla="*/ 691382 h 1447571"/>
                <a:gd name="connsiteX27170" fmla="*/ 1965968 w 2566912"/>
                <a:gd name="connsiteY27170" fmla="*/ 688715 h 1447571"/>
                <a:gd name="connsiteX27171" fmla="*/ 1967016 w 2566912"/>
                <a:gd name="connsiteY27171" fmla="*/ 690048 h 1447571"/>
                <a:gd name="connsiteX27172" fmla="*/ 1967301 w 2566912"/>
                <a:gd name="connsiteY27172" fmla="*/ 691191 h 1447571"/>
                <a:gd name="connsiteX27173" fmla="*/ 1968540 w 2566912"/>
                <a:gd name="connsiteY27173" fmla="*/ 694715 h 1447571"/>
                <a:gd name="connsiteX27174" fmla="*/ 1972064 w 2566912"/>
                <a:gd name="connsiteY27174" fmla="*/ 696525 h 1447571"/>
                <a:gd name="connsiteX27175" fmla="*/ 1974160 w 2566912"/>
                <a:gd name="connsiteY27175" fmla="*/ 696239 h 1447571"/>
                <a:gd name="connsiteX27176" fmla="*/ 1977017 w 2566912"/>
                <a:gd name="connsiteY27176" fmla="*/ 695858 h 1447571"/>
                <a:gd name="connsiteX27177" fmla="*/ 1981970 w 2566912"/>
                <a:gd name="connsiteY27177" fmla="*/ 696049 h 1447571"/>
                <a:gd name="connsiteX27178" fmla="*/ 1984352 w 2566912"/>
                <a:gd name="connsiteY27178" fmla="*/ 697668 h 1447571"/>
                <a:gd name="connsiteX27179" fmla="*/ 1984065 w 2566912"/>
                <a:gd name="connsiteY27179" fmla="*/ 701668 h 1447571"/>
                <a:gd name="connsiteX27180" fmla="*/ 1982923 w 2566912"/>
                <a:gd name="connsiteY27180" fmla="*/ 702049 h 1447571"/>
                <a:gd name="connsiteX27181" fmla="*/ 1979874 w 2566912"/>
                <a:gd name="connsiteY27181" fmla="*/ 703764 h 1447571"/>
                <a:gd name="connsiteX27182" fmla="*/ 1979494 w 2566912"/>
                <a:gd name="connsiteY27182" fmla="*/ 705764 h 1447571"/>
                <a:gd name="connsiteX27183" fmla="*/ 1979112 w 2566912"/>
                <a:gd name="connsiteY27183" fmla="*/ 707574 h 1447571"/>
                <a:gd name="connsiteX27184" fmla="*/ 1979208 w 2566912"/>
                <a:gd name="connsiteY27184" fmla="*/ 711289 h 1447571"/>
                <a:gd name="connsiteX27185" fmla="*/ 1982256 w 2566912"/>
                <a:gd name="connsiteY27185" fmla="*/ 712432 h 1447571"/>
                <a:gd name="connsiteX27186" fmla="*/ 1983780 w 2566912"/>
                <a:gd name="connsiteY27186" fmla="*/ 711670 h 1447571"/>
                <a:gd name="connsiteX27187" fmla="*/ 1985399 w 2566912"/>
                <a:gd name="connsiteY27187" fmla="*/ 710908 h 1447571"/>
                <a:gd name="connsiteX27188" fmla="*/ 1987590 w 2566912"/>
                <a:gd name="connsiteY27188" fmla="*/ 711670 h 1447571"/>
                <a:gd name="connsiteX27189" fmla="*/ 1988733 w 2566912"/>
                <a:gd name="connsiteY27189" fmla="*/ 718528 h 1447571"/>
                <a:gd name="connsiteX27190" fmla="*/ 1989209 w 2566912"/>
                <a:gd name="connsiteY27190" fmla="*/ 722242 h 1447571"/>
                <a:gd name="connsiteX27191" fmla="*/ 1989304 w 2566912"/>
                <a:gd name="connsiteY27191" fmla="*/ 722909 h 1447571"/>
                <a:gd name="connsiteX27192" fmla="*/ 1989495 w 2566912"/>
                <a:gd name="connsiteY27192" fmla="*/ 724243 h 1447571"/>
                <a:gd name="connsiteX27193" fmla="*/ 1989876 w 2566912"/>
                <a:gd name="connsiteY27193" fmla="*/ 727958 h 1447571"/>
                <a:gd name="connsiteX27194" fmla="*/ 1989399 w 2566912"/>
                <a:gd name="connsiteY27194" fmla="*/ 728815 h 1447571"/>
                <a:gd name="connsiteX27195" fmla="*/ 1988637 w 2566912"/>
                <a:gd name="connsiteY27195" fmla="*/ 730339 h 1447571"/>
                <a:gd name="connsiteX27196" fmla="*/ 1988066 w 2566912"/>
                <a:gd name="connsiteY27196" fmla="*/ 733672 h 1447571"/>
                <a:gd name="connsiteX27197" fmla="*/ 1987494 w 2566912"/>
                <a:gd name="connsiteY27197" fmla="*/ 732911 h 1447571"/>
                <a:gd name="connsiteX27198" fmla="*/ 2014831 w 2566912"/>
                <a:gd name="connsiteY27198" fmla="*/ 778345 h 1447571"/>
                <a:gd name="connsiteX27199" fmla="*/ 2011307 w 2566912"/>
                <a:gd name="connsiteY27199" fmla="*/ 778345 h 1447571"/>
                <a:gd name="connsiteX27200" fmla="*/ 2009688 w 2566912"/>
                <a:gd name="connsiteY27200" fmla="*/ 775106 h 1447571"/>
                <a:gd name="connsiteX27201" fmla="*/ 2010164 w 2566912"/>
                <a:gd name="connsiteY27201" fmla="*/ 772534 h 1447571"/>
                <a:gd name="connsiteX27202" fmla="*/ 2010450 w 2566912"/>
                <a:gd name="connsiteY27202" fmla="*/ 769296 h 1447571"/>
                <a:gd name="connsiteX27203" fmla="*/ 2010450 w 2566912"/>
                <a:gd name="connsiteY27203" fmla="*/ 767772 h 1447571"/>
                <a:gd name="connsiteX27204" fmla="*/ 2011498 w 2566912"/>
                <a:gd name="connsiteY27204" fmla="*/ 764343 h 1447571"/>
                <a:gd name="connsiteX27205" fmla="*/ 2009021 w 2566912"/>
                <a:gd name="connsiteY27205" fmla="*/ 759771 h 1447571"/>
                <a:gd name="connsiteX27206" fmla="*/ 2008164 w 2566912"/>
                <a:gd name="connsiteY27206" fmla="*/ 756913 h 1447571"/>
                <a:gd name="connsiteX27207" fmla="*/ 2004163 w 2566912"/>
                <a:gd name="connsiteY27207" fmla="*/ 752627 h 1447571"/>
                <a:gd name="connsiteX27208" fmla="*/ 2003115 w 2566912"/>
                <a:gd name="connsiteY27208" fmla="*/ 751675 h 1447571"/>
                <a:gd name="connsiteX27209" fmla="*/ 2000067 w 2566912"/>
                <a:gd name="connsiteY27209" fmla="*/ 751103 h 1447571"/>
                <a:gd name="connsiteX27210" fmla="*/ 1999020 w 2566912"/>
                <a:gd name="connsiteY27210" fmla="*/ 747198 h 1447571"/>
                <a:gd name="connsiteX27211" fmla="*/ 1998924 w 2566912"/>
                <a:gd name="connsiteY27211" fmla="*/ 746722 h 1447571"/>
                <a:gd name="connsiteX27212" fmla="*/ 1996924 w 2566912"/>
                <a:gd name="connsiteY27212" fmla="*/ 745007 h 1447571"/>
                <a:gd name="connsiteX27213" fmla="*/ 1996543 w 2566912"/>
                <a:gd name="connsiteY27213" fmla="*/ 745007 h 1447571"/>
                <a:gd name="connsiteX27214" fmla="*/ 1994162 w 2566912"/>
                <a:gd name="connsiteY27214" fmla="*/ 741864 h 1447571"/>
                <a:gd name="connsiteX27215" fmla="*/ 1991305 w 2566912"/>
                <a:gd name="connsiteY27215" fmla="*/ 739578 h 1447571"/>
                <a:gd name="connsiteX27216" fmla="*/ 1988828 w 2566912"/>
                <a:gd name="connsiteY27216" fmla="*/ 737863 h 1447571"/>
                <a:gd name="connsiteX27217" fmla="*/ 1988352 w 2566912"/>
                <a:gd name="connsiteY27217" fmla="*/ 735673 h 1447571"/>
                <a:gd name="connsiteX27218" fmla="*/ 1988447 w 2566912"/>
                <a:gd name="connsiteY27218" fmla="*/ 735006 h 1447571"/>
                <a:gd name="connsiteX27219" fmla="*/ 1988447 w 2566912"/>
                <a:gd name="connsiteY27219" fmla="*/ 734911 h 1447571"/>
                <a:gd name="connsiteX27220" fmla="*/ 1989590 w 2566912"/>
                <a:gd name="connsiteY27220" fmla="*/ 730529 h 1447571"/>
                <a:gd name="connsiteX27221" fmla="*/ 1990162 w 2566912"/>
                <a:gd name="connsiteY27221" fmla="*/ 729386 h 1447571"/>
                <a:gd name="connsiteX27222" fmla="*/ 1990828 w 2566912"/>
                <a:gd name="connsiteY27222" fmla="*/ 728148 h 1447571"/>
                <a:gd name="connsiteX27223" fmla="*/ 1990447 w 2566912"/>
                <a:gd name="connsiteY27223" fmla="*/ 724243 h 1447571"/>
                <a:gd name="connsiteX27224" fmla="*/ 1990352 w 2566912"/>
                <a:gd name="connsiteY27224" fmla="*/ 723386 h 1447571"/>
                <a:gd name="connsiteX27225" fmla="*/ 1992448 w 2566912"/>
                <a:gd name="connsiteY27225" fmla="*/ 722909 h 1447571"/>
                <a:gd name="connsiteX27226" fmla="*/ 1993114 w 2566912"/>
                <a:gd name="connsiteY27226" fmla="*/ 720718 h 1447571"/>
                <a:gd name="connsiteX27227" fmla="*/ 1993305 w 2566912"/>
                <a:gd name="connsiteY27227" fmla="*/ 718718 h 1447571"/>
                <a:gd name="connsiteX27228" fmla="*/ 1993686 w 2566912"/>
                <a:gd name="connsiteY27228" fmla="*/ 715956 h 1447571"/>
                <a:gd name="connsiteX27229" fmla="*/ 1993877 w 2566912"/>
                <a:gd name="connsiteY27229" fmla="*/ 714146 h 1447571"/>
                <a:gd name="connsiteX27230" fmla="*/ 1993971 w 2566912"/>
                <a:gd name="connsiteY27230" fmla="*/ 711479 h 1447571"/>
                <a:gd name="connsiteX27231" fmla="*/ 1993971 w 2566912"/>
                <a:gd name="connsiteY27231" fmla="*/ 710527 h 1447571"/>
                <a:gd name="connsiteX27232" fmla="*/ 1995400 w 2566912"/>
                <a:gd name="connsiteY27232" fmla="*/ 706241 h 1447571"/>
                <a:gd name="connsiteX27233" fmla="*/ 1999211 w 2566912"/>
                <a:gd name="connsiteY27233" fmla="*/ 705478 h 1447571"/>
                <a:gd name="connsiteX27234" fmla="*/ 2000353 w 2566912"/>
                <a:gd name="connsiteY27234" fmla="*/ 705288 h 1447571"/>
                <a:gd name="connsiteX27235" fmla="*/ 2001401 w 2566912"/>
                <a:gd name="connsiteY27235" fmla="*/ 702240 h 1447571"/>
                <a:gd name="connsiteX27236" fmla="*/ 2001401 w 2566912"/>
                <a:gd name="connsiteY27236" fmla="*/ 701764 h 1447571"/>
                <a:gd name="connsiteX27237" fmla="*/ 2003115 w 2566912"/>
                <a:gd name="connsiteY27237" fmla="*/ 695287 h 1447571"/>
                <a:gd name="connsiteX27238" fmla="*/ 2003878 w 2566912"/>
                <a:gd name="connsiteY27238" fmla="*/ 692620 h 1447571"/>
                <a:gd name="connsiteX27239" fmla="*/ 2005021 w 2566912"/>
                <a:gd name="connsiteY27239" fmla="*/ 691000 h 1447571"/>
                <a:gd name="connsiteX27240" fmla="*/ 2005973 w 2566912"/>
                <a:gd name="connsiteY27240" fmla="*/ 689762 h 1447571"/>
                <a:gd name="connsiteX27241" fmla="*/ 2007687 w 2566912"/>
                <a:gd name="connsiteY27241" fmla="*/ 683095 h 1447571"/>
                <a:gd name="connsiteX27242" fmla="*/ 2007973 w 2566912"/>
                <a:gd name="connsiteY27242" fmla="*/ 681761 h 1447571"/>
                <a:gd name="connsiteX27243" fmla="*/ 2009592 w 2566912"/>
                <a:gd name="connsiteY27243" fmla="*/ 678713 h 1447571"/>
                <a:gd name="connsiteX27244" fmla="*/ 2009974 w 2566912"/>
                <a:gd name="connsiteY27244" fmla="*/ 678142 h 1447571"/>
                <a:gd name="connsiteX27245" fmla="*/ 2012831 w 2566912"/>
                <a:gd name="connsiteY27245" fmla="*/ 675570 h 1447571"/>
                <a:gd name="connsiteX27246" fmla="*/ 2013593 w 2566912"/>
                <a:gd name="connsiteY27246" fmla="*/ 674903 h 1447571"/>
                <a:gd name="connsiteX27247" fmla="*/ 2015403 w 2566912"/>
                <a:gd name="connsiteY27247" fmla="*/ 674427 h 1447571"/>
                <a:gd name="connsiteX27248" fmla="*/ 2017022 w 2566912"/>
                <a:gd name="connsiteY27248" fmla="*/ 673951 h 1447571"/>
                <a:gd name="connsiteX27249" fmla="*/ 2018165 w 2566912"/>
                <a:gd name="connsiteY27249" fmla="*/ 670712 h 1447571"/>
                <a:gd name="connsiteX27250" fmla="*/ 2018832 w 2566912"/>
                <a:gd name="connsiteY27250" fmla="*/ 665569 h 1447571"/>
                <a:gd name="connsiteX27251" fmla="*/ 2024451 w 2566912"/>
                <a:gd name="connsiteY27251" fmla="*/ 662616 h 1447571"/>
                <a:gd name="connsiteX27252" fmla="*/ 2027499 w 2566912"/>
                <a:gd name="connsiteY27252" fmla="*/ 666807 h 1447571"/>
                <a:gd name="connsiteX27253" fmla="*/ 2027690 w 2566912"/>
                <a:gd name="connsiteY27253" fmla="*/ 667759 h 1447571"/>
                <a:gd name="connsiteX27254" fmla="*/ 2028642 w 2566912"/>
                <a:gd name="connsiteY27254" fmla="*/ 670236 h 1447571"/>
                <a:gd name="connsiteX27255" fmla="*/ 2031500 w 2566912"/>
                <a:gd name="connsiteY27255" fmla="*/ 675094 h 1447571"/>
                <a:gd name="connsiteX27256" fmla="*/ 2032262 w 2566912"/>
                <a:gd name="connsiteY27256" fmla="*/ 676999 h 1447571"/>
                <a:gd name="connsiteX27257" fmla="*/ 2033691 w 2566912"/>
                <a:gd name="connsiteY27257" fmla="*/ 681285 h 1447571"/>
                <a:gd name="connsiteX27258" fmla="*/ 2033596 w 2566912"/>
                <a:gd name="connsiteY27258" fmla="*/ 689381 h 1447571"/>
                <a:gd name="connsiteX27259" fmla="*/ 2031786 w 2566912"/>
                <a:gd name="connsiteY27259" fmla="*/ 690715 h 1447571"/>
                <a:gd name="connsiteX27260" fmla="*/ 2028357 w 2566912"/>
                <a:gd name="connsiteY27260" fmla="*/ 693953 h 1447571"/>
                <a:gd name="connsiteX27261" fmla="*/ 2029881 w 2566912"/>
                <a:gd name="connsiteY27261" fmla="*/ 703669 h 1447571"/>
                <a:gd name="connsiteX27262" fmla="*/ 2031786 w 2566912"/>
                <a:gd name="connsiteY27262" fmla="*/ 703669 h 1447571"/>
                <a:gd name="connsiteX27263" fmla="*/ 2035786 w 2566912"/>
                <a:gd name="connsiteY27263" fmla="*/ 704145 h 1447571"/>
                <a:gd name="connsiteX27264" fmla="*/ 2036262 w 2566912"/>
                <a:gd name="connsiteY27264" fmla="*/ 704907 h 1447571"/>
                <a:gd name="connsiteX27265" fmla="*/ 2039596 w 2566912"/>
                <a:gd name="connsiteY27265" fmla="*/ 709384 h 1447571"/>
                <a:gd name="connsiteX27266" fmla="*/ 2039787 w 2566912"/>
                <a:gd name="connsiteY27266" fmla="*/ 709479 h 1447571"/>
                <a:gd name="connsiteX27267" fmla="*/ 2045121 w 2566912"/>
                <a:gd name="connsiteY27267" fmla="*/ 711289 h 1447571"/>
                <a:gd name="connsiteX27268" fmla="*/ 2045121 w 2566912"/>
                <a:gd name="connsiteY27268" fmla="*/ 721195 h 1447571"/>
                <a:gd name="connsiteX27269" fmla="*/ 2046836 w 2566912"/>
                <a:gd name="connsiteY27269" fmla="*/ 721480 h 1447571"/>
                <a:gd name="connsiteX27270" fmla="*/ 2047978 w 2566912"/>
                <a:gd name="connsiteY27270" fmla="*/ 721671 h 1447571"/>
                <a:gd name="connsiteX27271" fmla="*/ 2048740 w 2566912"/>
                <a:gd name="connsiteY27271" fmla="*/ 722433 h 1447571"/>
                <a:gd name="connsiteX27272" fmla="*/ 2051693 w 2566912"/>
                <a:gd name="connsiteY27272" fmla="*/ 724624 h 1447571"/>
                <a:gd name="connsiteX27273" fmla="*/ 2061599 w 2566912"/>
                <a:gd name="connsiteY27273" fmla="*/ 724624 h 1447571"/>
                <a:gd name="connsiteX27274" fmla="*/ 2061313 w 2566912"/>
                <a:gd name="connsiteY27274" fmla="*/ 727100 h 1447571"/>
                <a:gd name="connsiteX27275" fmla="*/ 2061313 w 2566912"/>
                <a:gd name="connsiteY27275" fmla="*/ 727100 h 1447571"/>
                <a:gd name="connsiteX27276" fmla="*/ 2059313 w 2566912"/>
                <a:gd name="connsiteY27276" fmla="*/ 727862 h 1447571"/>
                <a:gd name="connsiteX27277" fmla="*/ 2057980 w 2566912"/>
                <a:gd name="connsiteY27277" fmla="*/ 727958 h 1447571"/>
                <a:gd name="connsiteX27278" fmla="*/ 2055408 w 2566912"/>
                <a:gd name="connsiteY27278" fmla="*/ 728338 h 1447571"/>
                <a:gd name="connsiteX27279" fmla="*/ 2053408 w 2566912"/>
                <a:gd name="connsiteY27279" fmla="*/ 730720 h 1447571"/>
                <a:gd name="connsiteX27280" fmla="*/ 2054169 w 2566912"/>
                <a:gd name="connsiteY27280" fmla="*/ 735387 h 1447571"/>
                <a:gd name="connsiteX27281" fmla="*/ 2054169 w 2566912"/>
                <a:gd name="connsiteY27281" fmla="*/ 735387 h 1447571"/>
                <a:gd name="connsiteX27282" fmla="*/ 2054169 w 2566912"/>
                <a:gd name="connsiteY27282" fmla="*/ 735482 h 1447571"/>
                <a:gd name="connsiteX27283" fmla="*/ 2054455 w 2566912"/>
                <a:gd name="connsiteY27283" fmla="*/ 736816 h 1447571"/>
                <a:gd name="connsiteX27284" fmla="*/ 2054265 w 2566912"/>
                <a:gd name="connsiteY27284" fmla="*/ 736816 h 1447571"/>
                <a:gd name="connsiteX27285" fmla="*/ 2053122 w 2566912"/>
                <a:gd name="connsiteY27285" fmla="*/ 737292 h 1447571"/>
                <a:gd name="connsiteX27286" fmla="*/ 2048264 w 2566912"/>
                <a:gd name="connsiteY27286" fmla="*/ 737101 h 1447571"/>
                <a:gd name="connsiteX27287" fmla="*/ 2048074 w 2566912"/>
                <a:gd name="connsiteY27287" fmla="*/ 737101 h 1447571"/>
                <a:gd name="connsiteX27288" fmla="*/ 2047978 w 2566912"/>
                <a:gd name="connsiteY27288" fmla="*/ 737197 h 1447571"/>
                <a:gd name="connsiteX27289" fmla="*/ 2045121 w 2566912"/>
                <a:gd name="connsiteY27289" fmla="*/ 740149 h 1447571"/>
                <a:gd name="connsiteX27290" fmla="*/ 2045026 w 2566912"/>
                <a:gd name="connsiteY27290" fmla="*/ 741292 h 1447571"/>
                <a:gd name="connsiteX27291" fmla="*/ 2044644 w 2566912"/>
                <a:gd name="connsiteY27291" fmla="*/ 742531 h 1447571"/>
                <a:gd name="connsiteX27292" fmla="*/ 2043025 w 2566912"/>
                <a:gd name="connsiteY27292" fmla="*/ 742436 h 1447571"/>
                <a:gd name="connsiteX27293" fmla="*/ 2041311 w 2566912"/>
                <a:gd name="connsiteY27293" fmla="*/ 742340 h 1447571"/>
                <a:gd name="connsiteX27294" fmla="*/ 2040644 w 2566912"/>
                <a:gd name="connsiteY27294" fmla="*/ 742531 h 1447571"/>
                <a:gd name="connsiteX27295" fmla="*/ 2038549 w 2566912"/>
                <a:gd name="connsiteY27295" fmla="*/ 743007 h 1447571"/>
                <a:gd name="connsiteX27296" fmla="*/ 2033405 w 2566912"/>
                <a:gd name="connsiteY27296" fmla="*/ 744531 h 1447571"/>
                <a:gd name="connsiteX27297" fmla="*/ 2030738 w 2566912"/>
                <a:gd name="connsiteY27297" fmla="*/ 748436 h 1447571"/>
                <a:gd name="connsiteX27298" fmla="*/ 2030167 w 2566912"/>
                <a:gd name="connsiteY27298" fmla="*/ 753294 h 1447571"/>
                <a:gd name="connsiteX27299" fmla="*/ 2033119 w 2566912"/>
                <a:gd name="connsiteY27299" fmla="*/ 758342 h 1447571"/>
                <a:gd name="connsiteX27300" fmla="*/ 2033500 w 2566912"/>
                <a:gd name="connsiteY27300" fmla="*/ 759104 h 1447571"/>
                <a:gd name="connsiteX27301" fmla="*/ 2034739 w 2566912"/>
                <a:gd name="connsiteY27301" fmla="*/ 760819 h 1447571"/>
                <a:gd name="connsiteX27302" fmla="*/ 2035405 w 2566912"/>
                <a:gd name="connsiteY27302" fmla="*/ 761104 h 1447571"/>
                <a:gd name="connsiteX27303" fmla="*/ 2040073 w 2566912"/>
                <a:gd name="connsiteY27303" fmla="*/ 764153 h 1447571"/>
                <a:gd name="connsiteX27304" fmla="*/ 2039977 w 2566912"/>
                <a:gd name="connsiteY27304" fmla="*/ 765010 h 1447571"/>
                <a:gd name="connsiteX27305" fmla="*/ 2040453 w 2566912"/>
                <a:gd name="connsiteY27305" fmla="*/ 767867 h 1447571"/>
                <a:gd name="connsiteX27306" fmla="*/ 2041596 w 2566912"/>
                <a:gd name="connsiteY27306" fmla="*/ 768724 h 1447571"/>
                <a:gd name="connsiteX27307" fmla="*/ 2044835 w 2566912"/>
                <a:gd name="connsiteY27307" fmla="*/ 772058 h 1447571"/>
                <a:gd name="connsiteX27308" fmla="*/ 2045026 w 2566912"/>
                <a:gd name="connsiteY27308" fmla="*/ 773868 h 1447571"/>
                <a:gd name="connsiteX27309" fmla="*/ 2044930 w 2566912"/>
                <a:gd name="connsiteY27309" fmla="*/ 776154 h 1447571"/>
                <a:gd name="connsiteX27310" fmla="*/ 2043311 w 2566912"/>
                <a:gd name="connsiteY27310" fmla="*/ 777678 h 1447571"/>
                <a:gd name="connsiteX27311" fmla="*/ 2041502 w 2566912"/>
                <a:gd name="connsiteY27311" fmla="*/ 779678 h 1447571"/>
                <a:gd name="connsiteX27312" fmla="*/ 2041311 w 2566912"/>
                <a:gd name="connsiteY27312" fmla="*/ 781393 h 1447571"/>
                <a:gd name="connsiteX27313" fmla="*/ 2041120 w 2566912"/>
                <a:gd name="connsiteY27313" fmla="*/ 782917 h 1447571"/>
                <a:gd name="connsiteX27314" fmla="*/ 2041025 w 2566912"/>
                <a:gd name="connsiteY27314" fmla="*/ 783203 h 1447571"/>
                <a:gd name="connsiteX27315" fmla="*/ 2040453 w 2566912"/>
                <a:gd name="connsiteY27315" fmla="*/ 787584 h 1447571"/>
                <a:gd name="connsiteX27316" fmla="*/ 2040930 w 2566912"/>
                <a:gd name="connsiteY27316" fmla="*/ 788537 h 1447571"/>
                <a:gd name="connsiteX27317" fmla="*/ 2042740 w 2566912"/>
                <a:gd name="connsiteY27317" fmla="*/ 792537 h 1447571"/>
                <a:gd name="connsiteX27318" fmla="*/ 2043787 w 2566912"/>
                <a:gd name="connsiteY27318" fmla="*/ 795680 h 1447571"/>
                <a:gd name="connsiteX27319" fmla="*/ 2046836 w 2566912"/>
                <a:gd name="connsiteY27319" fmla="*/ 798919 h 1447571"/>
                <a:gd name="connsiteX27320" fmla="*/ 2047121 w 2566912"/>
                <a:gd name="connsiteY27320" fmla="*/ 799586 h 1447571"/>
                <a:gd name="connsiteX27321" fmla="*/ 2048169 w 2566912"/>
                <a:gd name="connsiteY27321" fmla="*/ 802253 h 1447571"/>
                <a:gd name="connsiteX27322" fmla="*/ 2048169 w 2566912"/>
                <a:gd name="connsiteY27322" fmla="*/ 803872 h 1447571"/>
                <a:gd name="connsiteX27323" fmla="*/ 2048740 w 2566912"/>
                <a:gd name="connsiteY27323" fmla="*/ 808825 h 1447571"/>
                <a:gd name="connsiteX27324" fmla="*/ 2049502 w 2566912"/>
                <a:gd name="connsiteY27324" fmla="*/ 809301 h 1447571"/>
                <a:gd name="connsiteX27325" fmla="*/ 2050931 w 2566912"/>
                <a:gd name="connsiteY27325" fmla="*/ 810444 h 1447571"/>
                <a:gd name="connsiteX27326" fmla="*/ 2050836 w 2566912"/>
                <a:gd name="connsiteY27326" fmla="*/ 813873 h 1447571"/>
                <a:gd name="connsiteX27327" fmla="*/ 2050455 w 2566912"/>
                <a:gd name="connsiteY27327" fmla="*/ 815873 h 1447571"/>
                <a:gd name="connsiteX27328" fmla="*/ 2049978 w 2566912"/>
                <a:gd name="connsiteY27328" fmla="*/ 818921 h 1447571"/>
                <a:gd name="connsiteX27329" fmla="*/ 2049312 w 2566912"/>
                <a:gd name="connsiteY27329" fmla="*/ 824255 h 1447571"/>
                <a:gd name="connsiteX27330" fmla="*/ 2048835 w 2566912"/>
                <a:gd name="connsiteY27330" fmla="*/ 825112 h 1447571"/>
                <a:gd name="connsiteX27331" fmla="*/ 2048074 w 2566912"/>
                <a:gd name="connsiteY27331" fmla="*/ 827113 h 1447571"/>
                <a:gd name="connsiteX27332" fmla="*/ 2048074 w 2566912"/>
                <a:gd name="connsiteY27332" fmla="*/ 827589 h 1447571"/>
                <a:gd name="connsiteX27333" fmla="*/ 2047407 w 2566912"/>
                <a:gd name="connsiteY27333" fmla="*/ 829875 h 1447571"/>
                <a:gd name="connsiteX27334" fmla="*/ 2045026 w 2566912"/>
                <a:gd name="connsiteY27334" fmla="*/ 830446 h 1447571"/>
                <a:gd name="connsiteX27335" fmla="*/ 2044359 w 2566912"/>
                <a:gd name="connsiteY27335" fmla="*/ 828732 h 1447571"/>
                <a:gd name="connsiteX27336" fmla="*/ 2045121 w 2566912"/>
                <a:gd name="connsiteY27336" fmla="*/ 826351 h 1447571"/>
                <a:gd name="connsiteX27337" fmla="*/ 2045407 w 2566912"/>
                <a:gd name="connsiteY27337" fmla="*/ 825970 h 1447571"/>
                <a:gd name="connsiteX27338" fmla="*/ 2044454 w 2566912"/>
                <a:gd name="connsiteY27338" fmla="*/ 823208 h 1447571"/>
                <a:gd name="connsiteX27339" fmla="*/ 2044073 w 2566912"/>
                <a:gd name="connsiteY27339" fmla="*/ 822731 h 1447571"/>
                <a:gd name="connsiteX27340" fmla="*/ 2043978 w 2566912"/>
                <a:gd name="connsiteY27340" fmla="*/ 820826 h 1447571"/>
                <a:gd name="connsiteX27341" fmla="*/ 2043978 w 2566912"/>
                <a:gd name="connsiteY27341" fmla="*/ 819397 h 1447571"/>
                <a:gd name="connsiteX27342" fmla="*/ 2041215 w 2566912"/>
                <a:gd name="connsiteY27342" fmla="*/ 812920 h 1447571"/>
                <a:gd name="connsiteX27343" fmla="*/ 2041120 w 2566912"/>
                <a:gd name="connsiteY27343" fmla="*/ 812635 h 1447571"/>
                <a:gd name="connsiteX27344" fmla="*/ 2044644 w 2566912"/>
                <a:gd name="connsiteY27344" fmla="*/ 810349 h 1447571"/>
                <a:gd name="connsiteX27345" fmla="*/ 2044835 w 2566912"/>
                <a:gd name="connsiteY27345" fmla="*/ 810253 h 1447571"/>
                <a:gd name="connsiteX27346" fmla="*/ 2045407 w 2566912"/>
                <a:gd name="connsiteY27346" fmla="*/ 809682 h 1447571"/>
                <a:gd name="connsiteX27347" fmla="*/ 2043406 w 2566912"/>
                <a:gd name="connsiteY27347" fmla="*/ 805396 h 1447571"/>
                <a:gd name="connsiteX27348" fmla="*/ 2042549 w 2566912"/>
                <a:gd name="connsiteY27348" fmla="*/ 804158 h 1447571"/>
                <a:gd name="connsiteX27349" fmla="*/ 2041692 w 2566912"/>
                <a:gd name="connsiteY27349" fmla="*/ 802348 h 1447571"/>
                <a:gd name="connsiteX27350" fmla="*/ 2040549 w 2566912"/>
                <a:gd name="connsiteY27350" fmla="*/ 799966 h 1447571"/>
                <a:gd name="connsiteX27351" fmla="*/ 2038167 w 2566912"/>
                <a:gd name="connsiteY27351" fmla="*/ 798633 h 1447571"/>
                <a:gd name="connsiteX27352" fmla="*/ 2037120 w 2566912"/>
                <a:gd name="connsiteY27352" fmla="*/ 798252 h 1447571"/>
                <a:gd name="connsiteX27353" fmla="*/ 2036929 w 2566912"/>
                <a:gd name="connsiteY27353" fmla="*/ 795585 h 1447571"/>
                <a:gd name="connsiteX27354" fmla="*/ 2037024 w 2566912"/>
                <a:gd name="connsiteY27354" fmla="*/ 794823 h 1447571"/>
                <a:gd name="connsiteX27355" fmla="*/ 2037311 w 2566912"/>
                <a:gd name="connsiteY27355" fmla="*/ 793490 h 1447571"/>
                <a:gd name="connsiteX27356" fmla="*/ 2037596 w 2566912"/>
                <a:gd name="connsiteY27356" fmla="*/ 791013 h 1447571"/>
                <a:gd name="connsiteX27357" fmla="*/ 2034739 w 2566912"/>
                <a:gd name="connsiteY27357" fmla="*/ 786536 h 1447571"/>
                <a:gd name="connsiteX27358" fmla="*/ 2034643 w 2566912"/>
                <a:gd name="connsiteY27358" fmla="*/ 786441 h 1447571"/>
                <a:gd name="connsiteX27359" fmla="*/ 2035215 w 2566912"/>
                <a:gd name="connsiteY27359" fmla="*/ 783488 h 1447571"/>
                <a:gd name="connsiteX27360" fmla="*/ 2035405 w 2566912"/>
                <a:gd name="connsiteY27360" fmla="*/ 779678 h 1447571"/>
                <a:gd name="connsiteX27361" fmla="*/ 2035310 w 2566912"/>
                <a:gd name="connsiteY27361" fmla="*/ 778154 h 1447571"/>
                <a:gd name="connsiteX27362" fmla="*/ 2033405 w 2566912"/>
                <a:gd name="connsiteY27362" fmla="*/ 774058 h 1447571"/>
                <a:gd name="connsiteX27363" fmla="*/ 2032738 w 2566912"/>
                <a:gd name="connsiteY27363" fmla="*/ 772916 h 1447571"/>
                <a:gd name="connsiteX27364" fmla="*/ 2032071 w 2566912"/>
                <a:gd name="connsiteY27364" fmla="*/ 771582 h 1447571"/>
                <a:gd name="connsiteX27365" fmla="*/ 2029785 w 2566912"/>
                <a:gd name="connsiteY27365" fmla="*/ 767391 h 1447571"/>
                <a:gd name="connsiteX27366" fmla="*/ 2028452 w 2566912"/>
                <a:gd name="connsiteY27366" fmla="*/ 766915 h 1447571"/>
                <a:gd name="connsiteX27367" fmla="*/ 2027023 w 2566912"/>
                <a:gd name="connsiteY27367" fmla="*/ 769105 h 1447571"/>
                <a:gd name="connsiteX27368" fmla="*/ 2025976 w 2566912"/>
                <a:gd name="connsiteY27368" fmla="*/ 771201 h 1447571"/>
                <a:gd name="connsiteX27369" fmla="*/ 2025309 w 2566912"/>
                <a:gd name="connsiteY27369" fmla="*/ 771677 h 1447571"/>
                <a:gd name="connsiteX27370" fmla="*/ 2024356 w 2566912"/>
                <a:gd name="connsiteY27370" fmla="*/ 772249 h 1447571"/>
                <a:gd name="connsiteX27371" fmla="*/ 2022070 w 2566912"/>
                <a:gd name="connsiteY27371" fmla="*/ 773678 h 1447571"/>
                <a:gd name="connsiteX27372" fmla="*/ 2021499 w 2566912"/>
                <a:gd name="connsiteY27372" fmla="*/ 773773 h 1447571"/>
                <a:gd name="connsiteX27373" fmla="*/ 2018641 w 2566912"/>
                <a:gd name="connsiteY27373" fmla="*/ 776059 h 1447571"/>
                <a:gd name="connsiteX27374" fmla="*/ 2016641 w 2566912"/>
                <a:gd name="connsiteY27374" fmla="*/ 777297 h 1447571"/>
                <a:gd name="connsiteX27375" fmla="*/ 2014831 w 2566912"/>
                <a:gd name="connsiteY27375" fmla="*/ 778345 h 1447571"/>
                <a:gd name="connsiteX27376" fmla="*/ 761437 w 2566912"/>
                <a:gd name="connsiteY27376" fmla="*/ 318573 h 1447571"/>
                <a:gd name="connsiteX27377" fmla="*/ 757531 w 2566912"/>
                <a:gd name="connsiteY27377" fmla="*/ 321145 h 1447571"/>
                <a:gd name="connsiteX27378" fmla="*/ 757531 w 2566912"/>
                <a:gd name="connsiteY27378" fmla="*/ 329717 h 1447571"/>
                <a:gd name="connsiteX27379" fmla="*/ 758484 w 2566912"/>
                <a:gd name="connsiteY27379" fmla="*/ 329908 h 1447571"/>
                <a:gd name="connsiteX27380" fmla="*/ 762103 w 2566912"/>
                <a:gd name="connsiteY27380" fmla="*/ 328193 h 1447571"/>
                <a:gd name="connsiteX27381" fmla="*/ 763151 w 2566912"/>
                <a:gd name="connsiteY27381" fmla="*/ 326955 h 1447571"/>
                <a:gd name="connsiteX27382" fmla="*/ 766294 w 2566912"/>
                <a:gd name="connsiteY27382" fmla="*/ 322573 h 1447571"/>
                <a:gd name="connsiteX27383" fmla="*/ 764199 w 2566912"/>
                <a:gd name="connsiteY27383" fmla="*/ 319240 h 1447571"/>
                <a:gd name="connsiteX27384" fmla="*/ 761437 w 2566912"/>
                <a:gd name="connsiteY27384" fmla="*/ 318573 h 1447571"/>
                <a:gd name="connsiteX27385" fmla="*/ 762389 w 2566912"/>
                <a:gd name="connsiteY27385" fmla="*/ 326383 h 1447571"/>
                <a:gd name="connsiteX27386" fmla="*/ 761246 w 2566912"/>
                <a:gd name="connsiteY27386" fmla="*/ 327717 h 1447571"/>
                <a:gd name="connsiteX27387" fmla="*/ 757912 w 2566912"/>
                <a:gd name="connsiteY27387" fmla="*/ 329050 h 1447571"/>
                <a:gd name="connsiteX27388" fmla="*/ 758293 w 2566912"/>
                <a:gd name="connsiteY27388" fmla="*/ 321240 h 1447571"/>
                <a:gd name="connsiteX27389" fmla="*/ 761437 w 2566912"/>
                <a:gd name="connsiteY27389" fmla="*/ 319335 h 1447571"/>
                <a:gd name="connsiteX27390" fmla="*/ 762103 w 2566912"/>
                <a:gd name="connsiteY27390" fmla="*/ 319240 h 1447571"/>
                <a:gd name="connsiteX27391" fmla="*/ 763246 w 2566912"/>
                <a:gd name="connsiteY27391" fmla="*/ 319621 h 1447571"/>
                <a:gd name="connsiteX27392" fmla="*/ 763246 w 2566912"/>
                <a:gd name="connsiteY27392" fmla="*/ 319716 h 1447571"/>
                <a:gd name="connsiteX27393" fmla="*/ 765151 w 2566912"/>
                <a:gd name="connsiteY27393" fmla="*/ 322669 h 1447571"/>
                <a:gd name="connsiteX27394" fmla="*/ 762389 w 2566912"/>
                <a:gd name="connsiteY27394" fmla="*/ 326383 h 1447571"/>
                <a:gd name="connsiteX27395" fmla="*/ 673997 w 2566912"/>
                <a:gd name="connsiteY27395" fmla="*/ 734720 h 1447571"/>
                <a:gd name="connsiteX27396" fmla="*/ 674949 w 2566912"/>
                <a:gd name="connsiteY27396" fmla="*/ 734339 h 1447571"/>
                <a:gd name="connsiteX27397" fmla="*/ 675426 w 2566912"/>
                <a:gd name="connsiteY27397" fmla="*/ 733196 h 1447571"/>
                <a:gd name="connsiteX27398" fmla="*/ 674473 w 2566912"/>
                <a:gd name="connsiteY27398" fmla="*/ 732149 h 1447571"/>
                <a:gd name="connsiteX27399" fmla="*/ 672473 w 2566912"/>
                <a:gd name="connsiteY27399" fmla="*/ 733196 h 1447571"/>
                <a:gd name="connsiteX27400" fmla="*/ 672759 w 2566912"/>
                <a:gd name="connsiteY27400" fmla="*/ 734244 h 1447571"/>
                <a:gd name="connsiteX27401" fmla="*/ 672949 w 2566912"/>
                <a:gd name="connsiteY27401" fmla="*/ 734339 h 1447571"/>
                <a:gd name="connsiteX27402" fmla="*/ 673997 w 2566912"/>
                <a:gd name="connsiteY27402" fmla="*/ 734720 h 1447571"/>
                <a:gd name="connsiteX27403" fmla="*/ 673997 w 2566912"/>
                <a:gd name="connsiteY27403" fmla="*/ 732911 h 1447571"/>
                <a:gd name="connsiteX27404" fmla="*/ 674473 w 2566912"/>
                <a:gd name="connsiteY27404" fmla="*/ 733291 h 1447571"/>
                <a:gd name="connsiteX27405" fmla="*/ 674283 w 2566912"/>
                <a:gd name="connsiteY27405" fmla="*/ 733672 h 1447571"/>
                <a:gd name="connsiteX27406" fmla="*/ 673330 w 2566912"/>
                <a:gd name="connsiteY27406" fmla="*/ 733482 h 1447571"/>
                <a:gd name="connsiteX27407" fmla="*/ 673235 w 2566912"/>
                <a:gd name="connsiteY27407" fmla="*/ 733387 h 1447571"/>
                <a:gd name="connsiteX27408" fmla="*/ 673997 w 2566912"/>
                <a:gd name="connsiteY27408" fmla="*/ 732911 h 1447571"/>
                <a:gd name="connsiteX27409" fmla="*/ 1312934 w 2566912"/>
                <a:gd name="connsiteY27409" fmla="*/ 898645 h 1447571"/>
                <a:gd name="connsiteX27410" fmla="*/ 1315410 w 2566912"/>
                <a:gd name="connsiteY27410" fmla="*/ 894740 h 1447571"/>
                <a:gd name="connsiteX27411" fmla="*/ 1314172 w 2566912"/>
                <a:gd name="connsiteY27411" fmla="*/ 893978 h 1447571"/>
                <a:gd name="connsiteX27412" fmla="*/ 1311505 w 2566912"/>
                <a:gd name="connsiteY27412" fmla="*/ 895216 h 1447571"/>
                <a:gd name="connsiteX27413" fmla="*/ 1311410 w 2566912"/>
                <a:gd name="connsiteY27413" fmla="*/ 895407 h 1447571"/>
                <a:gd name="connsiteX27414" fmla="*/ 1310743 w 2566912"/>
                <a:gd name="connsiteY27414" fmla="*/ 898550 h 1447571"/>
                <a:gd name="connsiteX27415" fmla="*/ 1311791 w 2566912"/>
                <a:gd name="connsiteY27415" fmla="*/ 899026 h 1447571"/>
                <a:gd name="connsiteX27416" fmla="*/ 1312934 w 2566912"/>
                <a:gd name="connsiteY27416" fmla="*/ 898645 h 1447571"/>
                <a:gd name="connsiteX27417" fmla="*/ 1312172 w 2566912"/>
                <a:gd name="connsiteY27417" fmla="*/ 895788 h 1447571"/>
                <a:gd name="connsiteX27418" fmla="*/ 1312268 w 2566912"/>
                <a:gd name="connsiteY27418" fmla="*/ 895597 h 1447571"/>
                <a:gd name="connsiteX27419" fmla="*/ 1314077 w 2566912"/>
                <a:gd name="connsiteY27419" fmla="*/ 894836 h 1447571"/>
                <a:gd name="connsiteX27420" fmla="*/ 1314458 w 2566912"/>
                <a:gd name="connsiteY27420" fmla="*/ 895026 h 1447571"/>
                <a:gd name="connsiteX27421" fmla="*/ 1312458 w 2566912"/>
                <a:gd name="connsiteY27421" fmla="*/ 897979 h 1447571"/>
                <a:gd name="connsiteX27422" fmla="*/ 1311315 w 2566912"/>
                <a:gd name="connsiteY27422" fmla="*/ 897979 h 1447571"/>
                <a:gd name="connsiteX27423" fmla="*/ 1312172 w 2566912"/>
                <a:gd name="connsiteY27423" fmla="*/ 895788 h 1447571"/>
                <a:gd name="connsiteX27424" fmla="*/ 641421 w 2566912"/>
                <a:gd name="connsiteY27424" fmla="*/ 708336 h 1447571"/>
                <a:gd name="connsiteX27425" fmla="*/ 641803 w 2566912"/>
                <a:gd name="connsiteY27425" fmla="*/ 709384 h 1447571"/>
                <a:gd name="connsiteX27426" fmla="*/ 642850 w 2566912"/>
                <a:gd name="connsiteY27426" fmla="*/ 709670 h 1447571"/>
                <a:gd name="connsiteX27427" fmla="*/ 644184 w 2566912"/>
                <a:gd name="connsiteY27427" fmla="*/ 709384 h 1447571"/>
                <a:gd name="connsiteX27428" fmla="*/ 644851 w 2566912"/>
                <a:gd name="connsiteY27428" fmla="*/ 708526 h 1447571"/>
                <a:gd name="connsiteX27429" fmla="*/ 644089 w 2566912"/>
                <a:gd name="connsiteY27429" fmla="*/ 707765 h 1447571"/>
                <a:gd name="connsiteX27430" fmla="*/ 644089 w 2566912"/>
                <a:gd name="connsiteY27430" fmla="*/ 707765 h 1447571"/>
                <a:gd name="connsiteX27431" fmla="*/ 641421 w 2566912"/>
                <a:gd name="connsiteY27431" fmla="*/ 708336 h 1447571"/>
                <a:gd name="connsiteX27432" fmla="*/ 643898 w 2566912"/>
                <a:gd name="connsiteY27432" fmla="*/ 708431 h 1447571"/>
                <a:gd name="connsiteX27433" fmla="*/ 643422 w 2566912"/>
                <a:gd name="connsiteY27433" fmla="*/ 708622 h 1447571"/>
                <a:gd name="connsiteX27434" fmla="*/ 642279 w 2566912"/>
                <a:gd name="connsiteY27434" fmla="*/ 708526 h 1447571"/>
                <a:gd name="connsiteX27435" fmla="*/ 642279 w 2566912"/>
                <a:gd name="connsiteY27435" fmla="*/ 708526 h 1447571"/>
                <a:gd name="connsiteX27436" fmla="*/ 643612 w 2566912"/>
                <a:gd name="connsiteY27436" fmla="*/ 708336 h 1447571"/>
                <a:gd name="connsiteX27437" fmla="*/ 643898 w 2566912"/>
                <a:gd name="connsiteY27437" fmla="*/ 708431 h 1447571"/>
                <a:gd name="connsiteX27438" fmla="*/ 663519 w 2566912"/>
                <a:gd name="connsiteY27438" fmla="*/ 744817 h 1447571"/>
                <a:gd name="connsiteX27439" fmla="*/ 665996 w 2566912"/>
                <a:gd name="connsiteY27439" fmla="*/ 745579 h 1447571"/>
                <a:gd name="connsiteX27440" fmla="*/ 666663 w 2566912"/>
                <a:gd name="connsiteY27440" fmla="*/ 745483 h 1447571"/>
                <a:gd name="connsiteX27441" fmla="*/ 668759 w 2566912"/>
                <a:gd name="connsiteY27441" fmla="*/ 743483 h 1447571"/>
                <a:gd name="connsiteX27442" fmla="*/ 668186 w 2566912"/>
                <a:gd name="connsiteY27442" fmla="*/ 742816 h 1447571"/>
                <a:gd name="connsiteX27443" fmla="*/ 664948 w 2566912"/>
                <a:gd name="connsiteY27443" fmla="*/ 742626 h 1447571"/>
                <a:gd name="connsiteX27444" fmla="*/ 662186 w 2566912"/>
                <a:gd name="connsiteY27444" fmla="*/ 743674 h 1447571"/>
                <a:gd name="connsiteX27445" fmla="*/ 662662 w 2566912"/>
                <a:gd name="connsiteY27445" fmla="*/ 744436 h 1447571"/>
                <a:gd name="connsiteX27446" fmla="*/ 663519 w 2566912"/>
                <a:gd name="connsiteY27446" fmla="*/ 744817 h 1447571"/>
                <a:gd name="connsiteX27447" fmla="*/ 664662 w 2566912"/>
                <a:gd name="connsiteY27447" fmla="*/ 743483 h 1447571"/>
                <a:gd name="connsiteX27448" fmla="*/ 667806 w 2566912"/>
                <a:gd name="connsiteY27448" fmla="*/ 743674 h 1447571"/>
                <a:gd name="connsiteX27449" fmla="*/ 666377 w 2566912"/>
                <a:gd name="connsiteY27449" fmla="*/ 744721 h 1447571"/>
                <a:gd name="connsiteX27450" fmla="*/ 663901 w 2566912"/>
                <a:gd name="connsiteY27450" fmla="*/ 744150 h 1447571"/>
                <a:gd name="connsiteX27451" fmla="*/ 663234 w 2566912"/>
                <a:gd name="connsiteY27451" fmla="*/ 743864 h 1447571"/>
                <a:gd name="connsiteX27452" fmla="*/ 664662 w 2566912"/>
                <a:gd name="connsiteY27452" fmla="*/ 743483 h 1447571"/>
                <a:gd name="connsiteX27453" fmla="*/ 1108146 w 2566912"/>
                <a:gd name="connsiteY27453" fmla="*/ 287998 h 1447571"/>
                <a:gd name="connsiteX27454" fmla="*/ 1111957 w 2566912"/>
                <a:gd name="connsiteY27454" fmla="*/ 286569 h 1447571"/>
                <a:gd name="connsiteX27455" fmla="*/ 1112433 w 2566912"/>
                <a:gd name="connsiteY27455" fmla="*/ 286283 h 1447571"/>
                <a:gd name="connsiteX27456" fmla="*/ 1116814 w 2566912"/>
                <a:gd name="connsiteY27456" fmla="*/ 285712 h 1447571"/>
                <a:gd name="connsiteX27457" fmla="*/ 1120339 w 2566912"/>
                <a:gd name="connsiteY27457" fmla="*/ 285235 h 1447571"/>
                <a:gd name="connsiteX27458" fmla="*/ 1124434 w 2566912"/>
                <a:gd name="connsiteY27458" fmla="*/ 282187 h 1447571"/>
                <a:gd name="connsiteX27459" fmla="*/ 1130530 w 2566912"/>
                <a:gd name="connsiteY27459" fmla="*/ 279520 h 1447571"/>
                <a:gd name="connsiteX27460" fmla="*/ 1142817 w 2566912"/>
                <a:gd name="connsiteY27460" fmla="*/ 270186 h 1447571"/>
                <a:gd name="connsiteX27461" fmla="*/ 1145865 w 2566912"/>
                <a:gd name="connsiteY27461" fmla="*/ 269233 h 1447571"/>
                <a:gd name="connsiteX27462" fmla="*/ 1149866 w 2566912"/>
                <a:gd name="connsiteY27462" fmla="*/ 267900 h 1447571"/>
                <a:gd name="connsiteX27463" fmla="*/ 1150437 w 2566912"/>
                <a:gd name="connsiteY27463" fmla="*/ 266947 h 1447571"/>
                <a:gd name="connsiteX27464" fmla="*/ 1145770 w 2566912"/>
                <a:gd name="connsiteY27464" fmla="*/ 265900 h 1447571"/>
                <a:gd name="connsiteX27465" fmla="*/ 1137483 w 2566912"/>
                <a:gd name="connsiteY27465" fmla="*/ 263423 h 1447571"/>
                <a:gd name="connsiteX27466" fmla="*/ 1133674 w 2566912"/>
                <a:gd name="connsiteY27466" fmla="*/ 264947 h 1447571"/>
                <a:gd name="connsiteX27467" fmla="*/ 1132816 w 2566912"/>
                <a:gd name="connsiteY27467" fmla="*/ 265614 h 1447571"/>
                <a:gd name="connsiteX27468" fmla="*/ 1129197 w 2566912"/>
                <a:gd name="connsiteY27468" fmla="*/ 265423 h 1447571"/>
                <a:gd name="connsiteX27469" fmla="*/ 1128530 w 2566912"/>
                <a:gd name="connsiteY27469" fmla="*/ 265328 h 1447571"/>
                <a:gd name="connsiteX27470" fmla="*/ 1122911 w 2566912"/>
                <a:gd name="connsiteY27470" fmla="*/ 265900 h 1447571"/>
                <a:gd name="connsiteX27471" fmla="*/ 1119196 w 2566912"/>
                <a:gd name="connsiteY27471" fmla="*/ 266376 h 1447571"/>
                <a:gd name="connsiteX27472" fmla="*/ 1117767 w 2566912"/>
                <a:gd name="connsiteY27472" fmla="*/ 265328 h 1447571"/>
                <a:gd name="connsiteX27473" fmla="*/ 1117767 w 2566912"/>
                <a:gd name="connsiteY27473" fmla="*/ 265138 h 1447571"/>
                <a:gd name="connsiteX27474" fmla="*/ 1120624 w 2566912"/>
                <a:gd name="connsiteY27474" fmla="*/ 264471 h 1447571"/>
                <a:gd name="connsiteX27475" fmla="*/ 1126435 w 2566912"/>
                <a:gd name="connsiteY27475" fmla="*/ 262947 h 1447571"/>
                <a:gd name="connsiteX27476" fmla="*/ 1127006 w 2566912"/>
                <a:gd name="connsiteY27476" fmla="*/ 261709 h 1447571"/>
                <a:gd name="connsiteX27477" fmla="*/ 1124625 w 2566912"/>
                <a:gd name="connsiteY27477" fmla="*/ 260375 h 1447571"/>
                <a:gd name="connsiteX27478" fmla="*/ 1117005 w 2566912"/>
                <a:gd name="connsiteY27478" fmla="*/ 259804 h 1447571"/>
                <a:gd name="connsiteX27479" fmla="*/ 1116243 w 2566912"/>
                <a:gd name="connsiteY27479" fmla="*/ 259327 h 1447571"/>
                <a:gd name="connsiteX27480" fmla="*/ 1116624 w 2566912"/>
                <a:gd name="connsiteY27480" fmla="*/ 257708 h 1447571"/>
                <a:gd name="connsiteX27481" fmla="*/ 1118815 w 2566912"/>
                <a:gd name="connsiteY27481" fmla="*/ 257613 h 1447571"/>
                <a:gd name="connsiteX27482" fmla="*/ 1119100 w 2566912"/>
                <a:gd name="connsiteY27482" fmla="*/ 257708 h 1447571"/>
                <a:gd name="connsiteX27483" fmla="*/ 1120434 w 2566912"/>
                <a:gd name="connsiteY27483" fmla="*/ 257518 h 1447571"/>
                <a:gd name="connsiteX27484" fmla="*/ 1121768 w 2566912"/>
                <a:gd name="connsiteY27484" fmla="*/ 255041 h 1447571"/>
                <a:gd name="connsiteX27485" fmla="*/ 1131102 w 2566912"/>
                <a:gd name="connsiteY27485" fmla="*/ 253708 h 1447571"/>
                <a:gd name="connsiteX27486" fmla="*/ 1132816 w 2566912"/>
                <a:gd name="connsiteY27486" fmla="*/ 253517 h 1447571"/>
                <a:gd name="connsiteX27487" fmla="*/ 1134531 w 2566912"/>
                <a:gd name="connsiteY27487" fmla="*/ 250279 h 1447571"/>
                <a:gd name="connsiteX27488" fmla="*/ 1130530 w 2566912"/>
                <a:gd name="connsiteY27488" fmla="*/ 248088 h 1447571"/>
                <a:gd name="connsiteX27489" fmla="*/ 1127102 w 2566912"/>
                <a:gd name="connsiteY27489" fmla="*/ 248088 h 1447571"/>
                <a:gd name="connsiteX27490" fmla="*/ 1125577 w 2566912"/>
                <a:gd name="connsiteY27490" fmla="*/ 248088 h 1447571"/>
                <a:gd name="connsiteX27491" fmla="*/ 1121005 w 2566912"/>
                <a:gd name="connsiteY27491" fmla="*/ 244754 h 1447571"/>
                <a:gd name="connsiteX27492" fmla="*/ 1120719 w 2566912"/>
                <a:gd name="connsiteY27492" fmla="*/ 244468 h 1447571"/>
                <a:gd name="connsiteX27493" fmla="*/ 1120243 w 2566912"/>
                <a:gd name="connsiteY27493" fmla="*/ 243135 h 1447571"/>
                <a:gd name="connsiteX27494" fmla="*/ 1120339 w 2566912"/>
                <a:gd name="connsiteY27494" fmla="*/ 242563 h 1447571"/>
                <a:gd name="connsiteX27495" fmla="*/ 1120529 w 2566912"/>
                <a:gd name="connsiteY27495" fmla="*/ 242182 h 1447571"/>
                <a:gd name="connsiteX27496" fmla="*/ 1122624 w 2566912"/>
                <a:gd name="connsiteY27496" fmla="*/ 243516 h 1447571"/>
                <a:gd name="connsiteX27497" fmla="*/ 1125959 w 2566912"/>
                <a:gd name="connsiteY27497" fmla="*/ 245326 h 1447571"/>
                <a:gd name="connsiteX27498" fmla="*/ 1127673 w 2566912"/>
                <a:gd name="connsiteY27498" fmla="*/ 245992 h 1447571"/>
                <a:gd name="connsiteX27499" fmla="*/ 1134626 w 2566912"/>
                <a:gd name="connsiteY27499" fmla="*/ 246945 h 1447571"/>
                <a:gd name="connsiteX27500" fmla="*/ 1137293 w 2566912"/>
                <a:gd name="connsiteY27500" fmla="*/ 251041 h 1447571"/>
                <a:gd name="connsiteX27501" fmla="*/ 1139960 w 2566912"/>
                <a:gd name="connsiteY27501" fmla="*/ 252755 h 1447571"/>
                <a:gd name="connsiteX27502" fmla="*/ 1140722 w 2566912"/>
                <a:gd name="connsiteY27502" fmla="*/ 252946 h 1447571"/>
                <a:gd name="connsiteX27503" fmla="*/ 1140151 w 2566912"/>
                <a:gd name="connsiteY27503" fmla="*/ 255708 h 1447571"/>
                <a:gd name="connsiteX27504" fmla="*/ 1142437 w 2566912"/>
                <a:gd name="connsiteY27504" fmla="*/ 262280 h 1447571"/>
                <a:gd name="connsiteX27505" fmla="*/ 1147390 w 2566912"/>
                <a:gd name="connsiteY27505" fmla="*/ 262185 h 1447571"/>
                <a:gd name="connsiteX27506" fmla="*/ 1149771 w 2566912"/>
                <a:gd name="connsiteY27506" fmla="*/ 259899 h 1447571"/>
                <a:gd name="connsiteX27507" fmla="*/ 1151962 w 2566912"/>
                <a:gd name="connsiteY27507" fmla="*/ 261423 h 1447571"/>
                <a:gd name="connsiteX27508" fmla="*/ 1155010 w 2566912"/>
                <a:gd name="connsiteY27508" fmla="*/ 263328 h 1447571"/>
                <a:gd name="connsiteX27509" fmla="*/ 1159677 w 2566912"/>
                <a:gd name="connsiteY27509" fmla="*/ 259804 h 1447571"/>
                <a:gd name="connsiteX27510" fmla="*/ 1158724 w 2566912"/>
                <a:gd name="connsiteY27510" fmla="*/ 254089 h 1447571"/>
                <a:gd name="connsiteX27511" fmla="*/ 1159105 w 2566912"/>
                <a:gd name="connsiteY27511" fmla="*/ 252469 h 1447571"/>
                <a:gd name="connsiteX27512" fmla="*/ 1160153 w 2566912"/>
                <a:gd name="connsiteY27512" fmla="*/ 250279 h 1447571"/>
                <a:gd name="connsiteX27513" fmla="*/ 1155581 w 2566912"/>
                <a:gd name="connsiteY27513" fmla="*/ 242849 h 1447571"/>
                <a:gd name="connsiteX27514" fmla="*/ 1153105 w 2566912"/>
                <a:gd name="connsiteY27514" fmla="*/ 242087 h 1447571"/>
                <a:gd name="connsiteX27515" fmla="*/ 1152342 w 2566912"/>
                <a:gd name="connsiteY27515" fmla="*/ 242087 h 1447571"/>
                <a:gd name="connsiteX27516" fmla="*/ 1149009 w 2566912"/>
                <a:gd name="connsiteY27516" fmla="*/ 239325 h 1447571"/>
                <a:gd name="connsiteX27517" fmla="*/ 1145389 w 2566912"/>
                <a:gd name="connsiteY27517" fmla="*/ 238182 h 1447571"/>
                <a:gd name="connsiteX27518" fmla="*/ 1144437 w 2566912"/>
                <a:gd name="connsiteY27518" fmla="*/ 238087 h 1447571"/>
                <a:gd name="connsiteX27519" fmla="*/ 1142913 w 2566912"/>
                <a:gd name="connsiteY27519" fmla="*/ 236563 h 1447571"/>
                <a:gd name="connsiteX27520" fmla="*/ 1142341 w 2566912"/>
                <a:gd name="connsiteY27520" fmla="*/ 235801 h 1447571"/>
                <a:gd name="connsiteX27521" fmla="*/ 1139293 w 2566912"/>
                <a:gd name="connsiteY27521" fmla="*/ 234753 h 1447571"/>
                <a:gd name="connsiteX27522" fmla="*/ 1137198 w 2566912"/>
                <a:gd name="connsiteY27522" fmla="*/ 235420 h 1447571"/>
                <a:gd name="connsiteX27523" fmla="*/ 1136055 w 2566912"/>
                <a:gd name="connsiteY27523" fmla="*/ 235801 h 1447571"/>
                <a:gd name="connsiteX27524" fmla="*/ 1135769 w 2566912"/>
                <a:gd name="connsiteY27524" fmla="*/ 235705 h 1447571"/>
                <a:gd name="connsiteX27525" fmla="*/ 1136245 w 2566912"/>
                <a:gd name="connsiteY27525" fmla="*/ 234372 h 1447571"/>
                <a:gd name="connsiteX27526" fmla="*/ 1136340 w 2566912"/>
                <a:gd name="connsiteY27526" fmla="*/ 233419 h 1447571"/>
                <a:gd name="connsiteX27527" fmla="*/ 1135007 w 2566912"/>
                <a:gd name="connsiteY27527" fmla="*/ 232848 h 1447571"/>
                <a:gd name="connsiteX27528" fmla="*/ 1133864 w 2566912"/>
                <a:gd name="connsiteY27528" fmla="*/ 232562 h 1447571"/>
                <a:gd name="connsiteX27529" fmla="*/ 1135198 w 2566912"/>
                <a:gd name="connsiteY27529" fmla="*/ 231800 h 1447571"/>
                <a:gd name="connsiteX27530" fmla="*/ 1136531 w 2566912"/>
                <a:gd name="connsiteY27530" fmla="*/ 231038 h 1447571"/>
                <a:gd name="connsiteX27531" fmla="*/ 1137007 w 2566912"/>
                <a:gd name="connsiteY27531" fmla="*/ 229895 h 1447571"/>
                <a:gd name="connsiteX27532" fmla="*/ 1134721 w 2566912"/>
                <a:gd name="connsiteY27532" fmla="*/ 227419 h 1447571"/>
                <a:gd name="connsiteX27533" fmla="*/ 1131197 w 2566912"/>
                <a:gd name="connsiteY27533" fmla="*/ 224656 h 1447571"/>
                <a:gd name="connsiteX27534" fmla="*/ 1131769 w 2566912"/>
                <a:gd name="connsiteY27534" fmla="*/ 221227 h 1447571"/>
                <a:gd name="connsiteX27535" fmla="*/ 1133864 w 2566912"/>
                <a:gd name="connsiteY27535" fmla="*/ 223228 h 1447571"/>
                <a:gd name="connsiteX27536" fmla="*/ 1138150 w 2566912"/>
                <a:gd name="connsiteY27536" fmla="*/ 226657 h 1447571"/>
                <a:gd name="connsiteX27537" fmla="*/ 1139484 w 2566912"/>
                <a:gd name="connsiteY27537" fmla="*/ 226847 h 1447571"/>
                <a:gd name="connsiteX27538" fmla="*/ 1141389 w 2566912"/>
                <a:gd name="connsiteY27538" fmla="*/ 224752 h 1447571"/>
                <a:gd name="connsiteX27539" fmla="*/ 1141579 w 2566912"/>
                <a:gd name="connsiteY27539" fmla="*/ 224466 h 1447571"/>
                <a:gd name="connsiteX27540" fmla="*/ 1141674 w 2566912"/>
                <a:gd name="connsiteY27540" fmla="*/ 224371 h 1447571"/>
                <a:gd name="connsiteX27541" fmla="*/ 1142246 w 2566912"/>
                <a:gd name="connsiteY27541" fmla="*/ 224466 h 1447571"/>
                <a:gd name="connsiteX27542" fmla="*/ 1143960 w 2566912"/>
                <a:gd name="connsiteY27542" fmla="*/ 224752 h 1447571"/>
                <a:gd name="connsiteX27543" fmla="*/ 1145294 w 2566912"/>
                <a:gd name="connsiteY27543" fmla="*/ 224275 h 1447571"/>
                <a:gd name="connsiteX27544" fmla="*/ 1143865 w 2566912"/>
                <a:gd name="connsiteY27544" fmla="*/ 220465 h 1447571"/>
                <a:gd name="connsiteX27545" fmla="*/ 1142055 w 2566912"/>
                <a:gd name="connsiteY27545" fmla="*/ 214750 h 1447571"/>
                <a:gd name="connsiteX27546" fmla="*/ 1142151 w 2566912"/>
                <a:gd name="connsiteY27546" fmla="*/ 214465 h 1447571"/>
                <a:gd name="connsiteX27547" fmla="*/ 1145580 w 2566912"/>
                <a:gd name="connsiteY27547" fmla="*/ 217036 h 1447571"/>
                <a:gd name="connsiteX27548" fmla="*/ 1146246 w 2566912"/>
                <a:gd name="connsiteY27548" fmla="*/ 217608 h 1447571"/>
                <a:gd name="connsiteX27549" fmla="*/ 1151866 w 2566912"/>
                <a:gd name="connsiteY27549" fmla="*/ 219322 h 1447571"/>
                <a:gd name="connsiteX27550" fmla="*/ 1157581 w 2566912"/>
                <a:gd name="connsiteY27550" fmla="*/ 221227 h 1447571"/>
                <a:gd name="connsiteX27551" fmla="*/ 1158153 w 2566912"/>
                <a:gd name="connsiteY27551" fmla="*/ 221894 h 1447571"/>
                <a:gd name="connsiteX27552" fmla="*/ 1157105 w 2566912"/>
                <a:gd name="connsiteY27552" fmla="*/ 222942 h 1447571"/>
                <a:gd name="connsiteX27553" fmla="*/ 1156533 w 2566912"/>
                <a:gd name="connsiteY27553" fmla="*/ 224085 h 1447571"/>
                <a:gd name="connsiteX27554" fmla="*/ 1160534 w 2566912"/>
                <a:gd name="connsiteY27554" fmla="*/ 225228 h 1447571"/>
                <a:gd name="connsiteX27555" fmla="*/ 1163201 w 2566912"/>
                <a:gd name="connsiteY27555" fmla="*/ 224942 h 1447571"/>
                <a:gd name="connsiteX27556" fmla="*/ 1168630 w 2566912"/>
                <a:gd name="connsiteY27556" fmla="*/ 224085 h 1447571"/>
                <a:gd name="connsiteX27557" fmla="*/ 1173584 w 2566912"/>
                <a:gd name="connsiteY27557" fmla="*/ 218370 h 1447571"/>
                <a:gd name="connsiteX27558" fmla="*/ 1170821 w 2566912"/>
                <a:gd name="connsiteY27558" fmla="*/ 214750 h 1447571"/>
                <a:gd name="connsiteX27559" fmla="*/ 1169869 w 2566912"/>
                <a:gd name="connsiteY27559" fmla="*/ 214274 h 1447571"/>
                <a:gd name="connsiteX27560" fmla="*/ 1166344 w 2566912"/>
                <a:gd name="connsiteY27560" fmla="*/ 213607 h 1447571"/>
                <a:gd name="connsiteX27561" fmla="*/ 1162439 w 2566912"/>
                <a:gd name="connsiteY27561" fmla="*/ 212845 h 1447571"/>
                <a:gd name="connsiteX27562" fmla="*/ 1161963 w 2566912"/>
                <a:gd name="connsiteY27562" fmla="*/ 212274 h 1447571"/>
                <a:gd name="connsiteX27563" fmla="*/ 1163773 w 2566912"/>
                <a:gd name="connsiteY27563" fmla="*/ 210083 h 1447571"/>
                <a:gd name="connsiteX27564" fmla="*/ 1169583 w 2566912"/>
                <a:gd name="connsiteY27564" fmla="*/ 208750 h 1447571"/>
                <a:gd name="connsiteX27565" fmla="*/ 1174440 w 2566912"/>
                <a:gd name="connsiteY27565" fmla="*/ 210655 h 1447571"/>
                <a:gd name="connsiteX27566" fmla="*/ 1175679 w 2566912"/>
                <a:gd name="connsiteY27566" fmla="*/ 211702 h 1447571"/>
                <a:gd name="connsiteX27567" fmla="*/ 1178536 w 2566912"/>
                <a:gd name="connsiteY27567" fmla="*/ 214084 h 1447571"/>
                <a:gd name="connsiteX27568" fmla="*/ 1179870 w 2566912"/>
                <a:gd name="connsiteY27568" fmla="*/ 214179 h 1447571"/>
                <a:gd name="connsiteX27569" fmla="*/ 1182537 w 2566912"/>
                <a:gd name="connsiteY27569" fmla="*/ 209416 h 1447571"/>
                <a:gd name="connsiteX27570" fmla="*/ 1180822 w 2566912"/>
                <a:gd name="connsiteY27570" fmla="*/ 207226 h 1447571"/>
                <a:gd name="connsiteX27571" fmla="*/ 1180537 w 2566912"/>
                <a:gd name="connsiteY27571" fmla="*/ 207130 h 1447571"/>
                <a:gd name="connsiteX27572" fmla="*/ 1173774 w 2566912"/>
                <a:gd name="connsiteY27572" fmla="*/ 205987 h 1447571"/>
                <a:gd name="connsiteX27573" fmla="*/ 1173393 w 2566912"/>
                <a:gd name="connsiteY27573" fmla="*/ 205797 h 1447571"/>
                <a:gd name="connsiteX27574" fmla="*/ 1172631 w 2566912"/>
                <a:gd name="connsiteY27574" fmla="*/ 201511 h 1447571"/>
                <a:gd name="connsiteX27575" fmla="*/ 1171774 w 2566912"/>
                <a:gd name="connsiteY27575" fmla="*/ 198939 h 1447571"/>
                <a:gd name="connsiteX27576" fmla="*/ 1174727 w 2566912"/>
                <a:gd name="connsiteY27576" fmla="*/ 199510 h 1447571"/>
                <a:gd name="connsiteX27577" fmla="*/ 1177869 w 2566912"/>
                <a:gd name="connsiteY27577" fmla="*/ 200082 h 1447571"/>
                <a:gd name="connsiteX27578" fmla="*/ 1178918 w 2566912"/>
                <a:gd name="connsiteY27578" fmla="*/ 199701 h 1447571"/>
                <a:gd name="connsiteX27579" fmla="*/ 1177298 w 2566912"/>
                <a:gd name="connsiteY27579" fmla="*/ 194938 h 1447571"/>
                <a:gd name="connsiteX27580" fmla="*/ 1178060 w 2566912"/>
                <a:gd name="connsiteY27580" fmla="*/ 193319 h 1447571"/>
                <a:gd name="connsiteX27581" fmla="*/ 1178918 w 2566912"/>
                <a:gd name="connsiteY27581" fmla="*/ 191986 h 1447571"/>
                <a:gd name="connsiteX27582" fmla="*/ 1178155 w 2566912"/>
                <a:gd name="connsiteY27582" fmla="*/ 188366 h 1447571"/>
                <a:gd name="connsiteX27583" fmla="*/ 1173107 w 2566912"/>
                <a:gd name="connsiteY27583" fmla="*/ 187223 h 1447571"/>
                <a:gd name="connsiteX27584" fmla="*/ 1170440 w 2566912"/>
                <a:gd name="connsiteY27584" fmla="*/ 187033 h 1447571"/>
                <a:gd name="connsiteX27585" fmla="*/ 1168726 w 2566912"/>
                <a:gd name="connsiteY27585" fmla="*/ 181032 h 1447571"/>
                <a:gd name="connsiteX27586" fmla="*/ 1168916 w 2566912"/>
                <a:gd name="connsiteY27586" fmla="*/ 180556 h 1447571"/>
                <a:gd name="connsiteX27587" fmla="*/ 1170249 w 2566912"/>
                <a:gd name="connsiteY27587" fmla="*/ 180746 h 1447571"/>
                <a:gd name="connsiteX27588" fmla="*/ 1171202 w 2566912"/>
                <a:gd name="connsiteY27588" fmla="*/ 181032 h 1447571"/>
                <a:gd name="connsiteX27589" fmla="*/ 1175488 w 2566912"/>
                <a:gd name="connsiteY27589" fmla="*/ 179222 h 1447571"/>
                <a:gd name="connsiteX27590" fmla="*/ 1174060 w 2566912"/>
                <a:gd name="connsiteY27590" fmla="*/ 174555 h 1447571"/>
                <a:gd name="connsiteX27591" fmla="*/ 1177203 w 2566912"/>
                <a:gd name="connsiteY27591" fmla="*/ 175793 h 1447571"/>
                <a:gd name="connsiteX27592" fmla="*/ 1187204 w 2566912"/>
                <a:gd name="connsiteY27592" fmla="*/ 181127 h 1447571"/>
                <a:gd name="connsiteX27593" fmla="*/ 1189395 w 2566912"/>
                <a:gd name="connsiteY27593" fmla="*/ 180841 h 1447571"/>
                <a:gd name="connsiteX27594" fmla="*/ 1192728 w 2566912"/>
                <a:gd name="connsiteY27594" fmla="*/ 174745 h 1447571"/>
                <a:gd name="connsiteX27595" fmla="*/ 1189299 w 2566912"/>
                <a:gd name="connsiteY27595" fmla="*/ 172078 h 1447571"/>
                <a:gd name="connsiteX27596" fmla="*/ 1185108 w 2566912"/>
                <a:gd name="connsiteY27596" fmla="*/ 173031 h 1447571"/>
                <a:gd name="connsiteX27597" fmla="*/ 1184632 w 2566912"/>
                <a:gd name="connsiteY27597" fmla="*/ 173221 h 1447571"/>
                <a:gd name="connsiteX27598" fmla="*/ 1181775 w 2566912"/>
                <a:gd name="connsiteY27598" fmla="*/ 170269 h 1447571"/>
                <a:gd name="connsiteX27599" fmla="*/ 1179489 w 2566912"/>
                <a:gd name="connsiteY27599" fmla="*/ 169030 h 1447571"/>
                <a:gd name="connsiteX27600" fmla="*/ 1178155 w 2566912"/>
                <a:gd name="connsiteY27600" fmla="*/ 168649 h 1447571"/>
                <a:gd name="connsiteX27601" fmla="*/ 1179679 w 2566912"/>
                <a:gd name="connsiteY27601" fmla="*/ 165316 h 1447571"/>
                <a:gd name="connsiteX27602" fmla="*/ 1179774 w 2566912"/>
                <a:gd name="connsiteY27602" fmla="*/ 165220 h 1447571"/>
                <a:gd name="connsiteX27603" fmla="*/ 1183775 w 2566912"/>
                <a:gd name="connsiteY27603" fmla="*/ 166363 h 1447571"/>
                <a:gd name="connsiteX27604" fmla="*/ 1184537 w 2566912"/>
                <a:gd name="connsiteY27604" fmla="*/ 166744 h 1447571"/>
                <a:gd name="connsiteX27605" fmla="*/ 1185490 w 2566912"/>
                <a:gd name="connsiteY27605" fmla="*/ 167316 h 1447571"/>
                <a:gd name="connsiteX27606" fmla="*/ 1188252 w 2566912"/>
                <a:gd name="connsiteY27606" fmla="*/ 168173 h 1447571"/>
                <a:gd name="connsiteX27607" fmla="*/ 1189204 w 2566912"/>
                <a:gd name="connsiteY27607" fmla="*/ 167506 h 1447571"/>
                <a:gd name="connsiteX27608" fmla="*/ 1188823 w 2566912"/>
                <a:gd name="connsiteY27608" fmla="*/ 165030 h 1447571"/>
                <a:gd name="connsiteX27609" fmla="*/ 1188728 w 2566912"/>
                <a:gd name="connsiteY27609" fmla="*/ 164935 h 1447571"/>
                <a:gd name="connsiteX27610" fmla="*/ 1187966 w 2566912"/>
                <a:gd name="connsiteY27610" fmla="*/ 163696 h 1447571"/>
                <a:gd name="connsiteX27611" fmla="*/ 1186823 w 2566912"/>
                <a:gd name="connsiteY27611" fmla="*/ 161982 h 1447571"/>
                <a:gd name="connsiteX27612" fmla="*/ 1181680 w 2566912"/>
                <a:gd name="connsiteY27612" fmla="*/ 157791 h 1447571"/>
                <a:gd name="connsiteX27613" fmla="*/ 1180251 w 2566912"/>
                <a:gd name="connsiteY27613" fmla="*/ 157315 h 1447571"/>
                <a:gd name="connsiteX27614" fmla="*/ 1178536 w 2566912"/>
                <a:gd name="connsiteY27614" fmla="*/ 156743 h 1447571"/>
                <a:gd name="connsiteX27615" fmla="*/ 1178346 w 2566912"/>
                <a:gd name="connsiteY27615" fmla="*/ 156457 h 1447571"/>
                <a:gd name="connsiteX27616" fmla="*/ 1180061 w 2566912"/>
                <a:gd name="connsiteY27616" fmla="*/ 154648 h 1447571"/>
                <a:gd name="connsiteX27617" fmla="*/ 1181108 w 2566912"/>
                <a:gd name="connsiteY27617" fmla="*/ 151028 h 1447571"/>
                <a:gd name="connsiteX27618" fmla="*/ 1181489 w 2566912"/>
                <a:gd name="connsiteY27618" fmla="*/ 148552 h 1447571"/>
                <a:gd name="connsiteX27619" fmla="*/ 1184252 w 2566912"/>
                <a:gd name="connsiteY27619" fmla="*/ 146742 h 1447571"/>
                <a:gd name="connsiteX27620" fmla="*/ 1185585 w 2566912"/>
                <a:gd name="connsiteY27620" fmla="*/ 146266 h 1447571"/>
                <a:gd name="connsiteX27621" fmla="*/ 1190062 w 2566912"/>
                <a:gd name="connsiteY27621" fmla="*/ 141694 h 1447571"/>
                <a:gd name="connsiteX27622" fmla="*/ 1191585 w 2566912"/>
                <a:gd name="connsiteY27622" fmla="*/ 139979 h 1447571"/>
                <a:gd name="connsiteX27623" fmla="*/ 1196443 w 2566912"/>
                <a:gd name="connsiteY27623" fmla="*/ 138550 h 1447571"/>
                <a:gd name="connsiteX27624" fmla="*/ 1196824 w 2566912"/>
                <a:gd name="connsiteY27624" fmla="*/ 138550 h 1447571"/>
                <a:gd name="connsiteX27625" fmla="*/ 1199587 w 2566912"/>
                <a:gd name="connsiteY27625" fmla="*/ 134264 h 1447571"/>
                <a:gd name="connsiteX27626" fmla="*/ 1199967 w 2566912"/>
                <a:gd name="connsiteY27626" fmla="*/ 132835 h 1447571"/>
                <a:gd name="connsiteX27627" fmla="*/ 1199777 w 2566912"/>
                <a:gd name="connsiteY27627" fmla="*/ 131502 h 1447571"/>
                <a:gd name="connsiteX27628" fmla="*/ 1196253 w 2566912"/>
                <a:gd name="connsiteY27628" fmla="*/ 131121 h 1447571"/>
                <a:gd name="connsiteX27629" fmla="*/ 1194824 w 2566912"/>
                <a:gd name="connsiteY27629" fmla="*/ 131216 h 1447571"/>
                <a:gd name="connsiteX27630" fmla="*/ 1192634 w 2566912"/>
                <a:gd name="connsiteY27630" fmla="*/ 131692 h 1447571"/>
                <a:gd name="connsiteX27631" fmla="*/ 1190252 w 2566912"/>
                <a:gd name="connsiteY27631" fmla="*/ 132169 h 1447571"/>
                <a:gd name="connsiteX27632" fmla="*/ 1189871 w 2566912"/>
                <a:gd name="connsiteY27632" fmla="*/ 132073 h 1447571"/>
                <a:gd name="connsiteX27633" fmla="*/ 1190824 w 2566912"/>
                <a:gd name="connsiteY27633" fmla="*/ 130359 h 1447571"/>
                <a:gd name="connsiteX27634" fmla="*/ 1191490 w 2566912"/>
                <a:gd name="connsiteY27634" fmla="*/ 129406 h 1447571"/>
                <a:gd name="connsiteX27635" fmla="*/ 1191681 w 2566912"/>
                <a:gd name="connsiteY27635" fmla="*/ 129216 h 1447571"/>
                <a:gd name="connsiteX27636" fmla="*/ 1193395 w 2566912"/>
                <a:gd name="connsiteY27636" fmla="*/ 129692 h 1447571"/>
                <a:gd name="connsiteX27637" fmla="*/ 1193681 w 2566912"/>
                <a:gd name="connsiteY27637" fmla="*/ 129787 h 1447571"/>
                <a:gd name="connsiteX27638" fmla="*/ 1201492 w 2566912"/>
                <a:gd name="connsiteY27638" fmla="*/ 128359 h 1447571"/>
                <a:gd name="connsiteX27639" fmla="*/ 1202253 w 2566912"/>
                <a:gd name="connsiteY27639" fmla="*/ 127501 h 1447571"/>
                <a:gd name="connsiteX27640" fmla="*/ 1196729 w 2566912"/>
                <a:gd name="connsiteY27640" fmla="*/ 125406 h 1447571"/>
                <a:gd name="connsiteX27641" fmla="*/ 1200444 w 2566912"/>
                <a:gd name="connsiteY27641" fmla="*/ 124358 h 1447571"/>
                <a:gd name="connsiteX27642" fmla="*/ 1202635 w 2566912"/>
                <a:gd name="connsiteY27642" fmla="*/ 124453 h 1447571"/>
                <a:gd name="connsiteX27643" fmla="*/ 1212540 w 2566912"/>
                <a:gd name="connsiteY27643" fmla="*/ 124834 h 1447571"/>
                <a:gd name="connsiteX27644" fmla="*/ 1216922 w 2566912"/>
                <a:gd name="connsiteY27644" fmla="*/ 119500 h 1447571"/>
                <a:gd name="connsiteX27645" fmla="*/ 1217303 w 2566912"/>
                <a:gd name="connsiteY27645" fmla="*/ 118167 h 1447571"/>
                <a:gd name="connsiteX27646" fmla="*/ 1223590 w 2566912"/>
                <a:gd name="connsiteY27646" fmla="*/ 115881 h 1447571"/>
                <a:gd name="connsiteX27647" fmla="*/ 1227686 w 2566912"/>
                <a:gd name="connsiteY27647" fmla="*/ 114738 h 1447571"/>
                <a:gd name="connsiteX27648" fmla="*/ 1229114 w 2566912"/>
                <a:gd name="connsiteY27648" fmla="*/ 113309 h 1447571"/>
                <a:gd name="connsiteX27649" fmla="*/ 1225685 w 2566912"/>
                <a:gd name="connsiteY27649" fmla="*/ 109309 h 1447571"/>
                <a:gd name="connsiteX27650" fmla="*/ 1215493 w 2566912"/>
                <a:gd name="connsiteY27650" fmla="*/ 107404 h 1447571"/>
                <a:gd name="connsiteX27651" fmla="*/ 1208064 w 2566912"/>
                <a:gd name="connsiteY27651" fmla="*/ 106927 h 1447571"/>
                <a:gd name="connsiteX27652" fmla="*/ 1204063 w 2566912"/>
                <a:gd name="connsiteY27652" fmla="*/ 106642 h 1447571"/>
                <a:gd name="connsiteX27653" fmla="*/ 1200158 w 2566912"/>
                <a:gd name="connsiteY27653" fmla="*/ 112261 h 1447571"/>
                <a:gd name="connsiteX27654" fmla="*/ 1199967 w 2566912"/>
                <a:gd name="connsiteY27654" fmla="*/ 112833 h 1447571"/>
                <a:gd name="connsiteX27655" fmla="*/ 1199587 w 2566912"/>
                <a:gd name="connsiteY27655" fmla="*/ 113214 h 1447571"/>
                <a:gd name="connsiteX27656" fmla="*/ 1195300 w 2566912"/>
                <a:gd name="connsiteY27656" fmla="*/ 110166 h 1447571"/>
                <a:gd name="connsiteX27657" fmla="*/ 1190633 w 2566912"/>
                <a:gd name="connsiteY27657" fmla="*/ 110261 h 1447571"/>
                <a:gd name="connsiteX27658" fmla="*/ 1190347 w 2566912"/>
                <a:gd name="connsiteY27658" fmla="*/ 110452 h 1447571"/>
                <a:gd name="connsiteX27659" fmla="*/ 1190062 w 2566912"/>
                <a:gd name="connsiteY27659" fmla="*/ 110547 h 1447571"/>
                <a:gd name="connsiteX27660" fmla="*/ 1188919 w 2566912"/>
                <a:gd name="connsiteY27660" fmla="*/ 108166 h 1447571"/>
                <a:gd name="connsiteX27661" fmla="*/ 1188347 w 2566912"/>
                <a:gd name="connsiteY27661" fmla="*/ 106546 h 1447571"/>
                <a:gd name="connsiteX27662" fmla="*/ 1187490 w 2566912"/>
                <a:gd name="connsiteY27662" fmla="*/ 105975 h 1447571"/>
                <a:gd name="connsiteX27663" fmla="*/ 1187490 w 2566912"/>
                <a:gd name="connsiteY27663" fmla="*/ 105975 h 1447571"/>
                <a:gd name="connsiteX27664" fmla="*/ 1185490 w 2566912"/>
                <a:gd name="connsiteY27664" fmla="*/ 107880 h 1447571"/>
                <a:gd name="connsiteX27665" fmla="*/ 1184918 w 2566912"/>
                <a:gd name="connsiteY27665" fmla="*/ 108737 h 1447571"/>
                <a:gd name="connsiteX27666" fmla="*/ 1181299 w 2566912"/>
                <a:gd name="connsiteY27666" fmla="*/ 112261 h 1447571"/>
                <a:gd name="connsiteX27667" fmla="*/ 1176631 w 2566912"/>
                <a:gd name="connsiteY27667" fmla="*/ 116643 h 1447571"/>
                <a:gd name="connsiteX27668" fmla="*/ 1173393 w 2566912"/>
                <a:gd name="connsiteY27668" fmla="*/ 118834 h 1447571"/>
                <a:gd name="connsiteX27669" fmla="*/ 1172726 w 2566912"/>
                <a:gd name="connsiteY27669" fmla="*/ 119215 h 1447571"/>
                <a:gd name="connsiteX27670" fmla="*/ 1170821 w 2566912"/>
                <a:gd name="connsiteY27670" fmla="*/ 121405 h 1447571"/>
                <a:gd name="connsiteX27671" fmla="*/ 1170345 w 2566912"/>
                <a:gd name="connsiteY27671" fmla="*/ 122358 h 1447571"/>
                <a:gd name="connsiteX27672" fmla="*/ 1167011 w 2566912"/>
                <a:gd name="connsiteY27672" fmla="*/ 123215 h 1447571"/>
                <a:gd name="connsiteX27673" fmla="*/ 1166249 w 2566912"/>
                <a:gd name="connsiteY27673" fmla="*/ 123215 h 1447571"/>
                <a:gd name="connsiteX27674" fmla="*/ 1166154 w 2566912"/>
                <a:gd name="connsiteY27674" fmla="*/ 123215 h 1447571"/>
                <a:gd name="connsiteX27675" fmla="*/ 1167487 w 2566912"/>
                <a:gd name="connsiteY27675" fmla="*/ 120643 h 1447571"/>
                <a:gd name="connsiteX27676" fmla="*/ 1168249 w 2566912"/>
                <a:gd name="connsiteY27676" fmla="*/ 119405 h 1447571"/>
                <a:gd name="connsiteX27677" fmla="*/ 1171297 w 2566912"/>
                <a:gd name="connsiteY27677" fmla="*/ 114833 h 1447571"/>
                <a:gd name="connsiteX27678" fmla="*/ 1173869 w 2566912"/>
                <a:gd name="connsiteY27678" fmla="*/ 111023 h 1447571"/>
                <a:gd name="connsiteX27679" fmla="*/ 1177012 w 2566912"/>
                <a:gd name="connsiteY27679" fmla="*/ 108737 h 1447571"/>
                <a:gd name="connsiteX27680" fmla="*/ 1179394 w 2566912"/>
                <a:gd name="connsiteY27680" fmla="*/ 107118 h 1447571"/>
                <a:gd name="connsiteX27681" fmla="*/ 1178727 w 2566912"/>
                <a:gd name="connsiteY27681" fmla="*/ 100641 h 1447571"/>
                <a:gd name="connsiteX27682" fmla="*/ 1168821 w 2566912"/>
                <a:gd name="connsiteY27682" fmla="*/ 98831 h 1447571"/>
                <a:gd name="connsiteX27683" fmla="*/ 1166154 w 2566912"/>
                <a:gd name="connsiteY27683" fmla="*/ 104070 h 1447571"/>
                <a:gd name="connsiteX27684" fmla="*/ 1165392 w 2566912"/>
                <a:gd name="connsiteY27684" fmla="*/ 106546 h 1447571"/>
                <a:gd name="connsiteX27685" fmla="*/ 1157296 w 2566912"/>
                <a:gd name="connsiteY27685" fmla="*/ 108642 h 1447571"/>
                <a:gd name="connsiteX27686" fmla="*/ 1154057 w 2566912"/>
                <a:gd name="connsiteY27686" fmla="*/ 109023 h 1447571"/>
                <a:gd name="connsiteX27687" fmla="*/ 1150819 w 2566912"/>
                <a:gd name="connsiteY27687" fmla="*/ 109975 h 1447571"/>
                <a:gd name="connsiteX27688" fmla="*/ 1149104 w 2566912"/>
                <a:gd name="connsiteY27688" fmla="*/ 110547 h 1447571"/>
                <a:gd name="connsiteX27689" fmla="*/ 1148533 w 2566912"/>
                <a:gd name="connsiteY27689" fmla="*/ 110642 h 1447571"/>
                <a:gd name="connsiteX27690" fmla="*/ 1148818 w 2566912"/>
                <a:gd name="connsiteY27690" fmla="*/ 109499 h 1447571"/>
                <a:gd name="connsiteX27691" fmla="*/ 1154628 w 2566912"/>
                <a:gd name="connsiteY27691" fmla="*/ 105594 h 1447571"/>
                <a:gd name="connsiteX27692" fmla="*/ 1157962 w 2566912"/>
                <a:gd name="connsiteY27692" fmla="*/ 101593 h 1447571"/>
                <a:gd name="connsiteX27693" fmla="*/ 1157676 w 2566912"/>
                <a:gd name="connsiteY27693" fmla="*/ 100069 h 1447571"/>
                <a:gd name="connsiteX27694" fmla="*/ 1155486 w 2566912"/>
                <a:gd name="connsiteY27694" fmla="*/ 100069 h 1447571"/>
                <a:gd name="connsiteX27695" fmla="*/ 1154819 w 2566912"/>
                <a:gd name="connsiteY27695" fmla="*/ 100260 h 1447571"/>
                <a:gd name="connsiteX27696" fmla="*/ 1142532 w 2566912"/>
                <a:gd name="connsiteY27696" fmla="*/ 102451 h 1447571"/>
                <a:gd name="connsiteX27697" fmla="*/ 1141961 w 2566912"/>
                <a:gd name="connsiteY27697" fmla="*/ 102451 h 1447571"/>
                <a:gd name="connsiteX27698" fmla="*/ 1133959 w 2566912"/>
                <a:gd name="connsiteY27698" fmla="*/ 103213 h 1447571"/>
                <a:gd name="connsiteX27699" fmla="*/ 1128721 w 2566912"/>
                <a:gd name="connsiteY27699" fmla="*/ 104165 h 1447571"/>
                <a:gd name="connsiteX27700" fmla="*/ 1124910 w 2566912"/>
                <a:gd name="connsiteY27700" fmla="*/ 104641 h 1447571"/>
                <a:gd name="connsiteX27701" fmla="*/ 1120624 w 2566912"/>
                <a:gd name="connsiteY27701" fmla="*/ 106927 h 1447571"/>
                <a:gd name="connsiteX27702" fmla="*/ 1119100 w 2566912"/>
                <a:gd name="connsiteY27702" fmla="*/ 107975 h 1447571"/>
                <a:gd name="connsiteX27703" fmla="*/ 1118719 w 2566912"/>
                <a:gd name="connsiteY27703" fmla="*/ 108070 h 1447571"/>
                <a:gd name="connsiteX27704" fmla="*/ 1118433 w 2566912"/>
                <a:gd name="connsiteY27704" fmla="*/ 104832 h 1447571"/>
                <a:gd name="connsiteX27705" fmla="*/ 1118433 w 2566912"/>
                <a:gd name="connsiteY27705" fmla="*/ 104451 h 1447571"/>
                <a:gd name="connsiteX27706" fmla="*/ 1122529 w 2566912"/>
                <a:gd name="connsiteY27706" fmla="*/ 102355 h 1447571"/>
                <a:gd name="connsiteX27707" fmla="*/ 1126435 w 2566912"/>
                <a:gd name="connsiteY27707" fmla="*/ 100641 h 1447571"/>
                <a:gd name="connsiteX27708" fmla="*/ 1127768 w 2566912"/>
                <a:gd name="connsiteY27708" fmla="*/ 96545 h 1447571"/>
                <a:gd name="connsiteX27709" fmla="*/ 1127578 w 2566912"/>
                <a:gd name="connsiteY27709" fmla="*/ 95497 h 1447571"/>
                <a:gd name="connsiteX27710" fmla="*/ 1127673 w 2566912"/>
                <a:gd name="connsiteY27710" fmla="*/ 94735 h 1447571"/>
                <a:gd name="connsiteX27711" fmla="*/ 1128721 w 2566912"/>
                <a:gd name="connsiteY27711" fmla="*/ 94450 h 1447571"/>
                <a:gd name="connsiteX27712" fmla="*/ 1129292 w 2566912"/>
                <a:gd name="connsiteY27712" fmla="*/ 94354 h 1447571"/>
                <a:gd name="connsiteX27713" fmla="*/ 1134531 w 2566912"/>
                <a:gd name="connsiteY27713" fmla="*/ 96164 h 1447571"/>
                <a:gd name="connsiteX27714" fmla="*/ 1146723 w 2566912"/>
                <a:gd name="connsiteY27714" fmla="*/ 97879 h 1447571"/>
                <a:gd name="connsiteX27715" fmla="*/ 1154819 w 2566912"/>
                <a:gd name="connsiteY27715" fmla="*/ 96926 h 1447571"/>
                <a:gd name="connsiteX27716" fmla="*/ 1159868 w 2566912"/>
                <a:gd name="connsiteY27716" fmla="*/ 96259 h 1447571"/>
                <a:gd name="connsiteX27717" fmla="*/ 1162153 w 2566912"/>
                <a:gd name="connsiteY27717" fmla="*/ 96355 h 1447571"/>
                <a:gd name="connsiteX27718" fmla="*/ 1171107 w 2566912"/>
                <a:gd name="connsiteY27718" fmla="*/ 96259 h 1447571"/>
                <a:gd name="connsiteX27719" fmla="*/ 1172631 w 2566912"/>
                <a:gd name="connsiteY27719" fmla="*/ 94164 h 1447571"/>
                <a:gd name="connsiteX27720" fmla="*/ 1173012 w 2566912"/>
                <a:gd name="connsiteY27720" fmla="*/ 93021 h 1447571"/>
                <a:gd name="connsiteX27721" fmla="*/ 1173107 w 2566912"/>
                <a:gd name="connsiteY27721" fmla="*/ 92354 h 1447571"/>
                <a:gd name="connsiteX27722" fmla="*/ 1165963 w 2566912"/>
                <a:gd name="connsiteY27722" fmla="*/ 90163 h 1447571"/>
                <a:gd name="connsiteX27723" fmla="*/ 1166725 w 2566912"/>
                <a:gd name="connsiteY27723" fmla="*/ 84639 h 1447571"/>
                <a:gd name="connsiteX27724" fmla="*/ 1167201 w 2566912"/>
                <a:gd name="connsiteY27724" fmla="*/ 82543 h 1447571"/>
                <a:gd name="connsiteX27725" fmla="*/ 1166821 w 2566912"/>
                <a:gd name="connsiteY27725" fmla="*/ 81400 h 1447571"/>
                <a:gd name="connsiteX27726" fmla="*/ 1163582 w 2566912"/>
                <a:gd name="connsiteY27726" fmla="*/ 82448 h 1447571"/>
                <a:gd name="connsiteX27727" fmla="*/ 1162725 w 2566912"/>
                <a:gd name="connsiteY27727" fmla="*/ 82924 h 1447571"/>
                <a:gd name="connsiteX27728" fmla="*/ 1152914 w 2566912"/>
                <a:gd name="connsiteY27728" fmla="*/ 81781 h 1447571"/>
                <a:gd name="connsiteX27729" fmla="*/ 1145675 w 2566912"/>
                <a:gd name="connsiteY27729" fmla="*/ 80829 h 1447571"/>
                <a:gd name="connsiteX27730" fmla="*/ 1137388 w 2566912"/>
                <a:gd name="connsiteY27730" fmla="*/ 83115 h 1447571"/>
                <a:gd name="connsiteX27731" fmla="*/ 1133674 w 2566912"/>
                <a:gd name="connsiteY27731" fmla="*/ 84353 h 1447571"/>
                <a:gd name="connsiteX27732" fmla="*/ 1125387 w 2566912"/>
                <a:gd name="connsiteY27732" fmla="*/ 84258 h 1447571"/>
                <a:gd name="connsiteX27733" fmla="*/ 1122815 w 2566912"/>
                <a:gd name="connsiteY27733" fmla="*/ 84163 h 1447571"/>
                <a:gd name="connsiteX27734" fmla="*/ 1118624 w 2566912"/>
                <a:gd name="connsiteY27734" fmla="*/ 85972 h 1447571"/>
                <a:gd name="connsiteX27735" fmla="*/ 1117386 w 2566912"/>
                <a:gd name="connsiteY27735" fmla="*/ 86734 h 1447571"/>
                <a:gd name="connsiteX27736" fmla="*/ 1115767 w 2566912"/>
                <a:gd name="connsiteY27736" fmla="*/ 88068 h 1447571"/>
                <a:gd name="connsiteX27737" fmla="*/ 1113576 w 2566912"/>
                <a:gd name="connsiteY27737" fmla="*/ 89592 h 1447571"/>
                <a:gd name="connsiteX27738" fmla="*/ 1111576 w 2566912"/>
                <a:gd name="connsiteY27738" fmla="*/ 88258 h 1447571"/>
                <a:gd name="connsiteX27739" fmla="*/ 1110147 w 2566912"/>
                <a:gd name="connsiteY27739" fmla="*/ 86830 h 1447571"/>
                <a:gd name="connsiteX27740" fmla="*/ 1110051 w 2566912"/>
                <a:gd name="connsiteY27740" fmla="*/ 86734 h 1447571"/>
                <a:gd name="connsiteX27741" fmla="*/ 1113862 w 2566912"/>
                <a:gd name="connsiteY27741" fmla="*/ 86258 h 1447571"/>
                <a:gd name="connsiteX27742" fmla="*/ 1117957 w 2566912"/>
                <a:gd name="connsiteY27742" fmla="*/ 85115 h 1447571"/>
                <a:gd name="connsiteX27743" fmla="*/ 1119386 w 2566912"/>
                <a:gd name="connsiteY27743" fmla="*/ 81019 h 1447571"/>
                <a:gd name="connsiteX27744" fmla="*/ 1124053 w 2566912"/>
                <a:gd name="connsiteY27744" fmla="*/ 81686 h 1447571"/>
                <a:gd name="connsiteX27745" fmla="*/ 1124815 w 2566912"/>
                <a:gd name="connsiteY27745" fmla="*/ 81877 h 1447571"/>
                <a:gd name="connsiteX27746" fmla="*/ 1131769 w 2566912"/>
                <a:gd name="connsiteY27746" fmla="*/ 81305 h 1447571"/>
                <a:gd name="connsiteX27747" fmla="*/ 1142055 w 2566912"/>
                <a:gd name="connsiteY27747" fmla="*/ 79400 h 1447571"/>
                <a:gd name="connsiteX27748" fmla="*/ 1143103 w 2566912"/>
                <a:gd name="connsiteY27748" fmla="*/ 79210 h 1447571"/>
                <a:gd name="connsiteX27749" fmla="*/ 1155200 w 2566912"/>
                <a:gd name="connsiteY27749" fmla="*/ 77876 h 1447571"/>
                <a:gd name="connsiteX27750" fmla="*/ 1157676 w 2566912"/>
                <a:gd name="connsiteY27750" fmla="*/ 76924 h 1447571"/>
                <a:gd name="connsiteX27751" fmla="*/ 1148437 w 2566912"/>
                <a:gd name="connsiteY27751" fmla="*/ 73876 h 1447571"/>
                <a:gd name="connsiteX27752" fmla="*/ 1139674 w 2566912"/>
                <a:gd name="connsiteY27752" fmla="*/ 73399 h 1447571"/>
                <a:gd name="connsiteX27753" fmla="*/ 1133197 w 2566912"/>
                <a:gd name="connsiteY27753" fmla="*/ 73018 h 1447571"/>
                <a:gd name="connsiteX27754" fmla="*/ 1126815 w 2566912"/>
                <a:gd name="connsiteY27754" fmla="*/ 71780 h 1447571"/>
                <a:gd name="connsiteX27755" fmla="*/ 1126053 w 2566912"/>
                <a:gd name="connsiteY27755" fmla="*/ 71494 h 1447571"/>
                <a:gd name="connsiteX27756" fmla="*/ 1121862 w 2566912"/>
                <a:gd name="connsiteY27756" fmla="*/ 71780 h 1447571"/>
                <a:gd name="connsiteX27757" fmla="*/ 1119481 w 2566912"/>
                <a:gd name="connsiteY27757" fmla="*/ 72066 h 1447571"/>
                <a:gd name="connsiteX27758" fmla="*/ 1116148 w 2566912"/>
                <a:gd name="connsiteY27758" fmla="*/ 71018 h 1447571"/>
                <a:gd name="connsiteX27759" fmla="*/ 1110814 w 2566912"/>
                <a:gd name="connsiteY27759" fmla="*/ 69494 h 1447571"/>
                <a:gd name="connsiteX27760" fmla="*/ 1105575 w 2566912"/>
                <a:gd name="connsiteY27760" fmla="*/ 72256 h 1447571"/>
                <a:gd name="connsiteX27761" fmla="*/ 1105480 w 2566912"/>
                <a:gd name="connsiteY27761" fmla="*/ 72352 h 1447571"/>
                <a:gd name="connsiteX27762" fmla="*/ 1101098 w 2566912"/>
                <a:gd name="connsiteY27762" fmla="*/ 71971 h 1447571"/>
                <a:gd name="connsiteX27763" fmla="*/ 1098717 w 2566912"/>
                <a:gd name="connsiteY27763" fmla="*/ 71494 h 1447571"/>
                <a:gd name="connsiteX27764" fmla="*/ 1092335 w 2566912"/>
                <a:gd name="connsiteY27764" fmla="*/ 72637 h 1447571"/>
                <a:gd name="connsiteX27765" fmla="*/ 1092240 w 2566912"/>
                <a:gd name="connsiteY27765" fmla="*/ 79210 h 1447571"/>
                <a:gd name="connsiteX27766" fmla="*/ 1092716 w 2566912"/>
                <a:gd name="connsiteY27766" fmla="*/ 80543 h 1447571"/>
                <a:gd name="connsiteX27767" fmla="*/ 1092716 w 2566912"/>
                <a:gd name="connsiteY27767" fmla="*/ 81115 h 1447571"/>
                <a:gd name="connsiteX27768" fmla="*/ 1089192 w 2566912"/>
                <a:gd name="connsiteY27768" fmla="*/ 80829 h 1447571"/>
                <a:gd name="connsiteX27769" fmla="*/ 1087287 w 2566912"/>
                <a:gd name="connsiteY27769" fmla="*/ 80353 h 1447571"/>
                <a:gd name="connsiteX27770" fmla="*/ 1081953 w 2566912"/>
                <a:gd name="connsiteY27770" fmla="*/ 78733 h 1447571"/>
                <a:gd name="connsiteX27771" fmla="*/ 1076809 w 2566912"/>
                <a:gd name="connsiteY27771" fmla="*/ 75590 h 1447571"/>
                <a:gd name="connsiteX27772" fmla="*/ 1075762 w 2566912"/>
                <a:gd name="connsiteY27772" fmla="*/ 70351 h 1447571"/>
                <a:gd name="connsiteX27773" fmla="*/ 1075095 w 2566912"/>
                <a:gd name="connsiteY27773" fmla="*/ 69494 h 1447571"/>
                <a:gd name="connsiteX27774" fmla="*/ 1068332 w 2566912"/>
                <a:gd name="connsiteY27774" fmla="*/ 69685 h 1447571"/>
                <a:gd name="connsiteX27775" fmla="*/ 1064522 w 2566912"/>
                <a:gd name="connsiteY27775" fmla="*/ 73590 h 1447571"/>
                <a:gd name="connsiteX27776" fmla="*/ 1061760 w 2566912"/>
                <a:gd name="connsiteY27776" fmla="*/ 73590 h 1447571"/>
                <a:gd name="connsiteX27777" fmla="*/ 1060045 w 2566912"/>
                <a:gd name="connsiteY27777" fmla="*/ 73495 h 1447571"/>
                <a:gd name="connsiteX27778" fmla="*/ 1058712 w 2566912"/>
                <a:gd name="connsiteY27778" fmla="*/ 74257 h 1447571"/>
                <a:gd name="connsiteX27779" fmla="*/ 1060521 w 2566912"/>
                <a:gd name="connsiteY27779" fmla="*/ 77305 h 1447571"/>
                <a:gd name="connsiteX27780" fmla="*/ 1060712 w 2566912"/>
                <a:gd name="connsiteY27780" fmla="*/ 77590 h 1447571"/>
                <a:gd name="connsiteX27781" fmla="*/ 1059474 w 2566912"/>
                <a:gd name="connsiteY27781" fmla="*/ 79114 h 1447571"/>
                <a:gd name="connsiteX27782" fmla="*/ 1058331 w 2566912"/>
                <a:gd name="connsiteY27782" fmla="*/ 80448 h 1447571"/>
                <a:gd name="connsiteX27783" fmla="*/ 1068237 w 2566912"/>
                <a:gd name="connsiteY27783" fmla="*/ 82639 h 1447571"/>
                <a:gd name="connsiteX27784" fmla="*/ 1074999 w 2566912"/>
                <a:gd name="connsiteY27784" fmla="*/ 83305 h 1447571"/>
                <a:gd name="connsiteX27785" fmla="*/ 1079667 w 2566912"/>
                <a:gd name="connsiteY27785" fmla="*/ 83782 h 1447571"/>
                <a:gd name="connsiteX27786" fmla="*/ 1081858 w 2566912"/>
                <a:gd name="connsiteY27786" fmla="*/ 86353 h 1447571"/>
                <a:gd name="connsiteX27787" fmla="*/ 1081858 w 2566912"/>
                <a:gd name="connsiteY27787" fmla="*/ 86544 h 1447571"/>
                <a:gd name="connsiteX27788" fmla="*/ 1081572 w 2566912"/>
                <a:gd name="connsiteY27788" fmla="*/ 86925 h 1447571"/>
                <a:gd name="connsiteX27789" fmla="*/ 1079667 w 2566912"/>
                <a:gd name="connsiteY27789" fmla="*/ 86353 h 1447571"/>
                <a:gd name="connsiteX27790" fmla="*/ 1075571 w 2566912"/>
                <a:gd name="connsiteY27790" fmla="*/ 85115 h 1447571"/>
                <a:gd name="connsiteX27791" fmla="*/ 1066808 w 2566912"/>
                <a:gd name="connsiteY27791" fmla="*/ 85020 h 1447571"/>
                <a:gd name="connsiteX27792" fmla="*/ 1065665 w 2566912"/>
                <a:gd name="connsiteY27792" fmla="*/ 85020 h 1447571"/>
                <a:gd name="connsiteX27793" fmla="*/ 1059760 w 2566912"/>
                <a:gd name="connsiteY27793" fmla="*/ 87115 h 1447571"/>
                <a:gd name="connsiteX27794" fmla="*/ 1058617 w 2566912"/>
                <a:gd name="connsiteY27794" fmla="*/ 92926 h 1447571"/>
                <a:gd name="connsiteX27795" fmla="*/ 1058712 w 2566912"/>
                <a:gd name="connsiteY27795" fmla="*/ 94069 h 1447571"/>
                <a:gd name="connsiteX27796" fmla="*/ 1058521 w 2566912"/>
                <a:gd name="connsiteY27796" fmla="*/ 94450 h 1447571"/>
                <a:gd name="connsiteX27797" fmla="*/ 1054902 w 2566912"/>
                <a:gd name="connsiteY27797" fmla="*/ 93497 h 1447571"/>
                <a:gd name="connsiteX27798" fmla="*/ 1051092 w 2566912"/>
                <a:gd name="connsiteY27798" fmla="*/ 87877 h 1447571"/>
                <a:gd name="connsiteX27799" fmla="*/ 1048044 w 2566912"/>
                <a:gd name="connsiteY27799" fmla="*/ 83972 h 1447571"/>
                <a:gd name="connsiteX27800" fmla="*/ 1047187 w 2566912"/>
                <a:gd name="connsiteY27800" fmla="*/ 82924 h 1447571"/>
                <a:gd name="connsiteX27801" fmla="*/ 1041757 w 2566912"/>
                <a:gd name="connsiteY27801" fmla="*/ 82258 h 1447571"/>
                <a:gd name="connsiteX27802" fmla="*/ 1040138 w 2566912"/>
                <a:gd name="connsiteY27802" fmla="*/ 82353 h 1447571"/>
                <a:gd name="connsiteX27803" fmla="*/ 1037090 w 2566912"/>
                <a:gd name="connsiteY27803" fmla="*/ 79114 h 1447571"/>
                <a:gd name="connsiteX27804" fmla="*/ 1035566 w 2566912"/>
                <a:gd name="connsiteY27804" fmla="*/ 77019 h 1447571"/>
                <a:gd name="connsiteX27805" fmla="*/ 1033661 w 2566912"/>
                <a:gd name="connsiteY27805" fmla="*/ 76066 h 1447571"/>
                <a:gd name="connsiteX27806" fmla="*/ 1028137 w 2566912"/>
                <a:gd name="connsiteY27806" fmla="*/ 79019 h 1447571"/>
                <a:gd name="connsiteX27807" fmla="*/ 1029280 w 2566912"/>
                <a:gd name="connsiteY27807" fmla="*/ 84448 h 1447571"/>
                <a:gd name="connsiteX27808" fmla="*/ 1029660 w 2566912"/>
                <a:gd name="connsiteY27808" fmla="*/ 85020 h 1447571"/>
                <a:gd name="connsiteX27809" fmla="*/ 1029660 w 2566912"/>
                <a:gd name="connsiteY27809" fmla="*/ 89782 h 1447571"/>
                <a:gd name="connsiteX27810" fmla="*/ 1029565 w 2566912"/>
                <a:gd name="connsiteY27810" fmla="*/ 89878 h 1447571"/>
                <a:gd name="connsiteX27811" fmla="*/ 1026327 w 2566912"/>
                <a:gd name="connsiteY27811" fmla="*/ 88354 h 1447571"/>
                <a:gd name="connsiteX27812" fmla="*/ 1024803 w 2566912"/>
                <a:gd name="connsiteY27812" fmla="*/ 87496 h 1447571"/>
                <a:gd name="connsiteX27813" fmla="*/ 1024422 w 2566912"/>
                <a:gd name="connsiteY27813" fmla="*/ 87306 h 1447571"/>
                <a:gd name="connsiteX27814" fmla="*/ 1020517 w 2566912"/>
                <a:gd name="connsiteY27814" fmla="*/ 86353 h 1447571"/>
                <a:gd name="connsiteX27815" fmla="*/ 1017849 w 2566912"/>
                <a:gd name="connsiteY27815" fmla="*/ 84829 h 1447571"/>
                <a:gd name="connsiteX27816" fmla="*/ 1017183 w 2566912"/>
                <a:gd name="connsiteY27816" fmla="*/ 84258 h 1447571"/>
                <a:gd name="connsiteX27817" fmla="*/ 1013468 w 2566912"/>
                <a:gd name="connsiteY27817" fmla="*/ 85401 h 1447571"/>
                <a:gd name="connsiteX27818" fmla="*/ 1011849 w 2566912"/>
                <a:gd name="connsiteY27818" fmla="*/ 86353 h 1447571"/>
                <a:gd name="connsiteX27819" fmla="*/ 1010039 w 2566912"/>
                <a:gd name="connsiteY27819" fmla="*/ 85972 h 1447571"/>
                <a:gd name="connsiteX27820" fmla="*/ 1008324 w 2566912"/>
                <a:gd name="connsiteY27820" fmla="*/ 80924 h 1447571"/>
                <a:gd name="connsiteX27821" fmla="*/ 1007181 w 2566912"/>
                <a:gd name="connsiteY27821" fmla="*/ 77400 h 1447571"/>
                <a:gd name="connsiteX27822" fmla="*/ 1001276 w 2566912"/>
                <a:gd name="connsiteY27822" fmla="*/ 76924 h 1447571"/>
                <a:gd name="connsiteX27823" fmla="*/ 1001085 w 2566912"/>
                <a:gd name="connsiteY27823" fmla="*/ 76924 h 1447571"/>
                <a:gd name="connsiteX27824" fmla="*/ 998228 w 2566912"/>
                <a:gd name="connsiteY27824" fmla="*/ 76828 h 1447571"/>
                <a:gd name="connsiteX27825" fmla="*/ 996133 w 2566912"/>
                <a:gd name="connsiteY27825" fmla="*/ 76733 h 1447571"/>
                <a:gd name="connsiteX27826" fmla="*/ 989179 w 2566912"/>
                <a:gd name="connsiteY27826" fmla="*/ 76447 h 1447571"/>
                <a:gd name="connsiteX27827" fmla="*/ 982321 w 2566912"/>
                <a:gd name="connsiteY27827" fmla="*/ 76066 h 1447571"/>
                <a:gd name="connsiteX27828" fmla="*/ 982226 w 2566912"/>
                <a:gd name="connsiteY27828" fmla="*/ 77019 h 1447571"/>
                <a:gd name="connsiteX27829" fmla="*/ 983940 w 2566912"/>
                <a:gd name="connsiteY27829" fmla="*/ 81305 h 1447571"/>
                <a:gd name="connsiteX27830" fmla="*/ 982607 w 2566912"/>
                <a:gd name="connsiteY27830" fmla="*/ 84258 h 1447571"/>
                <a:gd name="connsiteX27831" fmla="*/ 982511 w 2566912"/>
                <a:gd name="connsiteY27831" fmla="*/ 84163 h 1447571"/>
                <a:gd name="connsiteX27832" fmla="*/ 979369 w 2566912"/>
                <a:gd name="connsiteY27832" fmla="*/ 78162 h 1447571"/>
                <a:gd name="connsiteX27833" fmla="*/ 974225 w 2566912"/>
                <a:gd name="connsiteY27833" fmla="*/ 75876 h 1447571"/>
                <a:gd name="connsiteX27834" fmla="*/ 966891 w 2566912"/>
                <a:gd name="connsiteY27834" fmla="*/ 78067 h 1447571"/>
                <a:gd name="connsiteX27835" fmla="*/ 965176 w 2566912"/>
                <a:gd name="connsiteY27835" fmla="*/ 81781 h 1447571"/>
                <a:gd name="connsiteX27836" fmla="*/ 965367 w 2566912"/>
                <a:gd name="connsiteY27836" fmla="*/ 83210 h 1447571"/>
                <a:gd name="connsiteX27837" fmla="*/ 965271 w 2566912"/>
                <a:gd name="connsiteY27837" fmla="*/ 85877 h 1447571"/>
                <a:gd name="connsiteX27838" fmla="*/ 961557 w 2566912"/>
                <a:gd name="connsiteY27838" fmla="*/ 86734 h 1447571"/>
                <a:gd name="connsiteX27839" fmla="*/ 960699 w 2566912"/>
                <a:gd name="connsiteY27839" fmla="*/ 85877 h 1447571"/>
                <a:gd name="connsiteX27840" fmla="*/ 956985 w 2566912"/>
                <a:gd name="connsiteY27840" fmla="*/ 83496 h 1447571"/>
                <a:gd name="connsiteX27841" fmla="*/ 956223 w 2566912"/>
                <a:gd name="connsiteY27841" fmla="*/ 84258 h 1447571"/>
                <a:gd name="connsiteX27842" fmla="*/ 953842 w 2566912"/>
                <a:gd name="connsiteY27842" fmla="*/ 86544 h 1447571"/>
                <a:gd name="connsiteX27843" fmla="*/ 952984 w 2566912"/>
                <a:gd name="connsiteY27843" fmla="*/ 86353 h 1447571"/>
                <a:gd name="connsiteX27844" fmla="*/ 945745 w 2566912"/>
                <a:gd name="connsiteY27844" fmla="*/ 85877 h 1447571"/>
                <a:gd name="connsiteX27845" fmla="*/ 944602 w 2566912"/>
                <a:gd name="connsiteY27845" fmla="*/ 86544 h 1447571"/>
                <a:gd name="connsiteX27846" fmla="*/ 939744 w 2566912"/>
                <a:gd name="connsiteY27846" fmla="*/ 89116 h 1447571"/>
                <a:gd name="connsiteX27847" fmla="*/ 938411 w 2566912"/>
                <a:gd name="connsiteY27847" fmla="*/ 89497 h 1447571"/>
                <a:gd name="connsiteX27848" fmla="*/ 932696 w 2566912"/>
                <a:gd name="connsiteY27848" fmla="*/ 92068 h 1447571"/>
                <a:gd name="connsiteX27849" fmla="*/ 934982 w 2566912"/>
                <a:gd name="connsiteY27849" fmla="*/ 99117 h 1447571"/>
                <a:gd name="connsiteX27850" fmla="*/ 940411 w 2566912"/>
                <a:gd name="connsiteY27850" fmla="*/ 98831 h 1447571"/>
                <a:gd name="connsiteX27851" fmla="*/ 941459 w 2566912"/>
                <a:gd name="connsiteY27851" fmla="*/ 97974 h 1447571"/>
                <a:gd name="connsiteX27852" fmla="*/ 943364 w 2566912"/>
                <a:gd name="connsiteY27852" fmla="*/ 97498 h 1447571"/>
                <a:gd name="connsiteX27853" fmla="*/ 944888 w 2566912"/>
                <a:gd name="connsiteY27853" fmla="*/ 98450 h 1447571"/>
                <a:gd name="connsiteX27854" fmla="*/ 947936 w 2566912"/>
                <a:gd name="connsiteY27854" fmla="*/ 100641 h 1447571"/>
                <a:gd name="connsiteX27855" fmla="*/ 947841 w 2566912"/>
                <a:gd name="connsiteY27855" fmla="*/ 100641 h 1447571"/>
                <a:gd name="connsiteX27856" fmla="*/ 945840 w 2566912"/>
                <a:gd name="connsiteY27856" fmla="*/ 100927 h 1447571"/>
                <a:gd name="connsiteX27857" fmla="*/ 940316 w 2566912"/>
                <a:gd name="connsiteY27857" fmla="*/ 102927 h 1447571"/>
                <a:gd name="connsiteX27858" fmla="*/ 938411 w 2566912"/>
                <a:gd name="connsiteY27858" fmla="*/ 104927 h 1447571"/>
                <a:gd name="connsiteX27859" fmla="*/ 937268 w 2566912"/>
                <a:gd name="connsiteY27859" fmla="*/ 105022 h 1447571"/>
                <a:gd name="connsiteX27860" fmla="*/ 925457 w 2566912"/>
                <a:gd name="connsiteY27860" fmla="*/ 103403 h 1447571"/>
                <a:gd name="connsiteX27861" fmla="*/ 919456 w 2566912"/>
                <a:gd name="connsiteY27861" fmla="*/ 106546 h 1447571"/>
                <a:gd name="connsiteX27862" fmla="*/ 912694 w 2566912"/>
                <a:gd name="connsiteY27862" fmla="*/ 105308 h 1447571"/>
                <a:gd name="connsiteX27863" fmla="*/ 908121 w 2566912"/>
                <a:gd name="connsiteY27863" fmla="*/ 106261 h 1447571"/>
                <a:gd name="connsiteX27864" fmla="*/ 904692 w 2566912"/>
                <a:gd name="connsiteY27864" fmla="*/ 107404 h 1447571"/>
                <a:gd name="connsiteX27865" fmla="*/ 904597 w 2566912"/>
                <a:gd name="connsiteY27865" fmla="*/ 107499 h 1447571"/>
                <a:gd name="connsiteX27866" fmla="*/ 902883 w 2566912"/>
                <a:gd name="connsiteY27866" fmla="*/ 108070 h 1447571"/>
                <a:gd name="connsiteX27867" fmla="*/ 900216 w 2566912"/>
                <a:gd name="connsiteY27867" fmla="*/ 109404 h 1447571"/>
                <a:gd name="connsiteX27868" fmla="*/ 899740 w 2566912"/>
                <a:gd name="connsiteY27868" fmla="*/ 115405 h 1447571"/>
                <a:gd name="connsiteX27869" fmla="*/ 901644 w 2566912"/>
                <a:gd name="connsiteY27869" fmla="*/ 116738 h 1447571"/>
                <a:gd name="connsiteX27870" fmla="*/ 904121 w 2566912"/>
                <a:gd name="connsiteY27870" fmla="*/ 119024 h 1447571"/>
                <a:gd name="connsiteX27871" fmla="*/ 909455 w 2566912"/>
                <a:gd name="connsiteY27871" fmla="*/ 124358 h 1447571"/>
                <a:gd name="connsiteX27872" fmla="*/ 912408 w 2566912"/>
                <a:gd name="connsiteY27872" fmla="*/ 124072 h 1447571"/>
                <a:gd name="connsiteX27873" fmla="*/ 916503 w 2566912"/>
                <a:gd name="connsiteY27873" fmla="*/ 123691 h 1447571"/>
                <a:gd name="connsiteX27874" fmla="*/ 917742 w 2566912"/>
                <a:gd name="connsiteY27874" fmla="*/ 123977 h 1447571"/>
                <a:gd name="connsiteX27875" fmla="*/ 921076 w 2566912"/>
                <a:gd name="connsiteY27875" fmla="*/ 124549 h 1447571"/>
                <a:gd name="connsiteX27876" fmla="*/ 922695 w 2566912"/>
                <a:gd name="connsiteY27876" fmla="*/ 124168 h 1447571"/>
                <a:gd name="connsiteX27877" fmla="*/ 925171 w 2566912"/>
                <a:gd name="connsiteY27877" fmla="*/ 123977 h 1447571"/>
                <a:gd name="connsiteX27878" fmla="*/ 926410 w 2566912"/>
                <a:gd name="connsiteY27878" fmla="*/ 126930 h 1447571"/>
                <a:gd name="connsiteX27879" fmla="*/ 925743 w 2566912"/>
                <a:gd name="connsiteY27879" fmla="*/ 127216 h 1447571"/>
                <a:gd name="connsiteX27880" fmla="*/ 921266 w 2566912"/>
                <a:gd name="connsiteY27880" fmla="*/ 126549 h 1447571"/>
                <a:gd name="connsiteX27881" fmla="*/ 914694 w 2566912"/>
                <a:gd name="connsiteY27881" fmla="*/ 125977 h 1447571"/>
                <a:gd name="connsiteX27882" fmla="*/ 910408 w 2566912"/>
                <a:gd name="connsiteY27882" fmla="*/ 129502 h 1447571"/>
                <a:gd name="connsiteX27883" fmla="*/ 908883 w 2566912"/>
                <a:gd name="connsiteY27883" fmla="*/ 130264 h 1447571"/>
                <a:gd name="connsiteX27884" fmla="*/ 905645 w 2566912"/>
                <a:gd name="connsiteY27884" fmla="*/ 129978 h 1447571"/>
                <a:gd name="connsiteX27885" fmla="*/ 896882 w 2566912"/>
                <a:gd name="connsiteY27885" fmla="*/ 127597 h 1447571"/>
                <a:gd name="connsiteX27886" fmla="*/ 896501 w 2566912"/>
                <a:gd name="connsiteY27886" fmla="*/ 128644 h 1447571"/>
                <a:gd name="connsiteX27887" fmla="*/ 896977 w 2566912"/>
                <a:gd name="connsiteY27887" fmla="*/ 130073 h 1447571"/>
                <a:gd name="connsiteX27888" fmla="*/ 900311 w 2566912"/>
                <a:gd name="connsiteY27888" fmla="*/ 134836 h 1447571"/>
                <a:gd name="connsiteX27889" fmla="*/ 903645 w 2566912"/>
                <a:gd name="connsiteY27889" fmla="*/ 136455 h 1447571"/>
                <a:gd name="connsiteX27890" fmla="*/ 908598 w 2566912"/>
                <a:gd name="connsiteY27890" fmla="*/ 138550 h 1447571"/>
                <a:gd name="connsiteX27891" fmla="*/ 911265 w 2566912"/>
                <a:gd name="connsiteY27891" fmla="*/ 137979 h 1447571"/>
                <a:gd name="connsiteX27892" fmla="*/ 914408 w 2566912"/>
                <a:gd name="connsiteY27892" fmla="*/ 137503 h 1447571"/>
                <a:gd name="connsiteX27893" fmla="*/ 914503 w 2566912"/>
                <a:gd name="connsiteY27893" fmla="*/ 137788 h 1447571"/>
                <a:gd name="connsiteX27894" fmla="*/ 914789 w 2566912"/>
                <a:gd name="connsiteY27894" fmla="*/ 139122 h 1447571"/>
                <a:gd name="connsiteX27895" fmla="*/ 914884 w 2566912"/>
                <a:gd name="connsiteY27895" fmla="*/ 140170 h 1447571"/>
                <a:gd name="connsiteX27896" fmla="*/ 913646 w 2566912"/>
                <a:gd name="connsiteY27896" fmla="*/ 140360 h 1447571"/>
                <a:gd name="connsiteX27897" fmla="*/ 911646 w 2566912"/>
                <a:gd name="connsiteY27897" fmla="*/ 140360 h 1447571"/>
                <a:gd name="connsiteX27898" fmla="*/ 906026 w 2566912"/>
                <a:gd name="connsiteY27898" fmla="*/ 140646 h 1447571"/>
                <a:gd name="connsiteX27899" fmla="*/ 900406 w 2566912"/>
                <a:gd name="connsiteY27899" fmla="*/ 143789 h 1447571"/>
                <a:gd name="connsiteX27900" fmla="*/ 900978 w 2566912"/>
                <a:gd name="connsiteY27900" fmla="*/ 145123 h 1447571"/>
                <a:gd name="connsiteX27901" fmla="*/ 903169 w 2566912"/>
                <a:gd name="connsiteY27901" fmla="*/ 146170 h 1447571"/>
                <a:gd name="connsiteX27902" fmla="*/ 904788 w 2566912"/>
                <a:gd name="connsiteY27902" fmla="*/ 147599 h 1447571"/>
                <a:gd name="connsiteX27903" fmla="*/ 908693 w 2566912"/>
                <a:gd name="connsiteY27903" fmla="*/ 156362 h 1447571"/>
                <a:gd name="connsiteX27904" fmla="*/ 914884 w 2566912"/>
                <a:gd name="connsiteY27904" fmla="*/ 159410 h 1447571"/>
                <a:gd name="connsiteX27905" fmla="*/ 915456 w 2566912"/>
                <a:gd name="connsiteY27905" fmla="*/ 158648 h 1447571"/>
                <a:gd name="connsiteX27906" fmla="*/ 916503 w 2566912"/>
                <a:gd name="connsiteY27906" fmla="*/ 154457 h 1447571"/>
                <a:gd name="connsiteX27907" fmla="*/ 916789 w 2566912"/>
                <a:gd name="connsiteY27907" fmla="*/ 154648 h 1447571"/>
                <a:gd name="connsiteX27908" fmla="*/ 917456 w 2566912"/>
                <a:gd name="connsiteY27908" fmla="*/ 155219 h 1447571"/>
                <a:gd name="connsiteX27909" fmla="*/ 920504 w 2566912"/>
                <a:gd name="connsiteY27909" fmla="*/ 156934 h 1447571"/>
                <a:gd name="connsiteX27910" fmla="*/ 922123 w 2566912"/>
                <a:gd name="connsiteY27910" fmla="*/ 156076 h 1447571"/>
                <a:gd name="connsiteX27911" fmla="*/ 924028 w 2566912"/>
                <a:gd name="connsiteY27911" fmla="*/ 153409 h 1447571"/>
                <a:gd name="connsiteX27912" fmla="*/ 926314 w 2566912"/>
                <a:gd name="connsiteY27912" fmla="*/ 150552 h 1447571"/>
                <a:gd name="connsiteX27913" fmla="*/ 926505 w 2566912"/>
                <a:gd name="connsiteY27913" fmla="*/ 150933 h 1447571"/>
                <a:gd name="connsiteX27914" fmla="*/ 929934 w 2566912"/>
                <a:gd name="connsiteY27914" fmla="*/ 155600 h 1447571"/>
                <a:gd name="connsiteX27915" fmla="*/ 931172 w 2566912"/>
                <a:gd name="connsiteY27915" fmla="*/ 155505 h 1447571"/>
                <a:gd name="connsiteX27916" fmla="*/ 933267 w 2566912"/>
                <a:gd name="connsiteY27916" fmla="*/ 154076 h 1447571"/>
                <a:gd name="connsiteX27917" fmla="*/ 936411 w 2566912"/>
                <a:gd name="connsiteY27917" fmla="*/ 152076 h 1447571"/>
                <a:gd name="connsiteX27918" fmla="*/ 936411 w 2566912"/>
                <a:gd name="connsiteY27918" fmla="*/ 152076 h 1447571"/>
                <a:gd name="connsiteX27919" fmla="*/ 938601 w 2566912"/>
                <a:gd name="connsiteY27919" fmla="*/ 157696 h 1447571"/>
                <a:gd name="connsiteX27920" fmla="*/ 940411 w 2566912"/>
                <a:gd name="connsiteY27920" fmla="*/ 158077 h 1447571"/>
                <a:gd name="connsiteX27921" fmla="*/ 944411 w 2566912"/>
                <a:gd name="connsiteY27921" fmla="*/ 159315 h 1447571"/>
                <a:gd name="connsiteX27922" fmla="*/ 947365 w 2566912"/>
                <a:gd name="connsiteY27922" fmla="*/ 162077 h 1447571"/>
                <a:gd name="connsiteX27923" fmla="*/ 950698 w 2566912"/>
                <a:gd name="connsiteY27923" fmla="*/ 165125 h 1447571"/>
                <a:gd name="connsiteX27924" fmla="*/ 951270 w 2566912"/>
                <a:gd name="connsiteY27924" fmla="*/ 165411 h 1447571"/>
                <a:gd name="connsiteX27925" fmla="*/ 954223 w 2566912"/>
                <a:gd name="connsiteY27925" fmla="*/ 168649 h 1447571"/>
                <a:gd name="connsiteX27926" fmla="*/ 953842 w 2566912"/>
                <a:gd name="connsiteY27926" fmla="*/ 173793 h 1447571"/>
                <a:gd name="connsiteX27927" fmla="*/ 953746 w 2566912"/>
                <a:gd name="connsiteY27927" fmla="*/ 175698 h 1447571"/>
                <a:gd name="connsiteX27928" fmla="*/ 955651 w 2566912"/>
                <a:gd name="connsiteY27928" fmla="*/ 184842 h 1447571"/>
                <a:gd name="connsiteX27929" fmla="*/ 957651 w 2566912"/>
                <a:gd name="connsiteY27929" fmla="*/ 185699 h 1447571"/>
                <a:gd name="connsiteX27930" fmla="*/ 961366 w 2566912"/>
                <a:gd name="connsiteY27930" fmla="*/ 188080 h 1447571"/>
                <a:gd name="connsiteX27931" fmla="*/ 960890 w 2566912"/>
                <a:gd name="connsiteY27931" fmla="*/ 190843 h 1447571"/>
                <a:gd name="connsiteX27932" fmla="*/ 960604 w 2566912"/>
                <a:gd name="connsiteY27932" fmla="*/ 193700 h 1447571"/>
                <a:gd name="connsiteX27933" fmla="*/ 961080 w 2566912"/>
                <a:gd name="connsiteY27933" fmla="*/ 194367 h 1447571"/>
                <a:gd name="connsiteX27934" fmla="*/ 962509 w 2566912"/>
                <a:gd name="connsiteY27934" fmla="*/ 197510 h 1447571"/>
                <a:gd name="connsiteX27935" fmla="*/ 962128 w 2566912"/>
                <a:gd name="connsiteY27935" fmla="*/ 204559 h 1447571"/>
                <a:gd name="connsiteX27936" fmla="*/ 964986 w 2566912"/>
                <a:gd name="connsiteY27936" fmla="*/ 207702 h 1447571"/>
                <a:gd name="connsiteX27937" fmla="*/ 963938 w 2566912"/>
                <a:gd name="connsiteY27937" fmla="*/ 213703 h 1447571"/>
                <a:gd name="connsiteX27938" fmla="*/ 958890 w 2566912"/>
                <a:gd name="connsiteY27938" fmla="*/ 218275 h 1447571"/>
                <a:gd name="connsiteX27939" fmla="*/ 957747 w 2566912"/>
                <a:gd name="connsiteY27939" fmla="*/ 221799 h 1447571"/>
                <a:gd name="connsiteX27940" fmla="*/ 957366 w 2566912"/>
                <a:gd name="connsiteY27940" fmla="*/ 222466 h 1447571"/>
                <a:gd name="connsiteX27941" fmla="*/ 956794 w 2566912"/>
                <a:gd name="connsiteY27941" fmla="*/ 225514 h 1447571"/>
                <a:gd name="connsiteX27942" fmla="*/ 956890 w 2566912"/>
                <a:gd name="connsiteY27942" fmla="*/ 225704 h 1447571"/>
                <a:gd name="connsiteX27943" fmla="*/ 956604 w 2566912"/>
                <a:gd name="connsiteY27943" fmla="*/ 227800 h 1447571"/>
                <a:gd name="connsiteX27944" fmla="*/ 954985 w 2566912"/>
                <a:gd name="connsiteY27944" fmla="*/ 230181 h 1447571"/>
                <a:gd name="connsiteX27945" fmla="*/ 956413 w 2566912"/>
                <a:gd name="connsiteY27945" fmla="*/ 231133 h 1447571"/>
                <a:gd name="connsiteX27946" fmla="*/ 964986 w 2566912"/>
                <a:gd name="connsiteY27946" fmla="*/ 229038 h 1447571"/>
                <a:gd name="connsiteX27947" fmla="*/ 965462 w 2566912"/>
                <a:gd name="connsiteY27947" fmla="*/ 224847 h 1447571"/>
                <a:gd name="connsiteX27948" fmla="*/ 965843 w 2566912"/>
                <a:gd name="connsiteY27948" fmla="*/ 221418 h 1447571"/>
                <a:gd name="connsiteX27949" fmla="*/ 966796 w 2566912"/>
                <a:gd name="connsiteY27949" fmla="*/ 221418 h 1447571"/>
                <a:gd name="connsiteX27950" fmla="*/ 967176 w 2566912"/>
                <a:gd name="connsiteY27950" fmla="*/ 221989 h 1447571"/>
                <a:gd name="connsiteX27951" fmla="*/ 967176 w 2566912"/>
                <a:gd name="connsiteY27951" fmla="*/ 222275 h 1447571"/>
                <a:gd name="connsiteX27952" fmla="*/ 969272 w 2566912"/>
                <a:gd name="connsiteY27952" fmla="*/ 226466 h 1447571"/>
                <a:gd name="connsiteX27953" fmla="*/ 971749 w 2566912"/>
                <a:gd name="connsiteY27953" fmla="*/ 228657 h 1447571"/>
                <a:gd name="connsiteX27954" fmla="*/ 971082 w 2566912"/>
                <a:gd name="connsiteY27954" fmla="*/ 229990 h 1447571"/>
                <a:gd name="connsiteX27955" fmla="*/ 970701 w 2566912"/>
                <a:gd name="connsiteY27955" fmla="*/ 232467 h 1447571"/>
                <a:gd name="connsiteX27956" fmla="*/ 971463 w 2566912"/>
                <a:gd name="connsiteY27956" fmla="*/ 233515 h 1447571"/>
                <a:gd name="connsiteX27957" fmla="*/ 973177 w 2566912"/>
                <a:gd name="connsiteY27957" fmla="*/ 235229 h 1447571"/>
                <a:gd name="connsiteX27958" fmla="*/ 974796 w 2566912"/>
                <a:gd name="connsiteY27958" fmla="*/ 237610 h 1447571"/>
                <a:gd name="connsiteX27959" fmla="*/ 974606 w 2566912"/>
                <a:gd name="connsiteY27959" fmla="*/ 238658 h 1447571"/>
                <a:gd name="connsiteX27960" fmla="*/ 972701 w 2566912"/>
                <a:gd name="connsiteY27960" fmla="*/ 242754 h 1447571"/>
                <a:gd name="connsiteX27961" fmla="*/ 967939 w 2566912"/>
                <a:gd name="connsiteY27961" fmla="*/ 241325 h 1447571"/>
                <a:gd name="connsiteX27962" fmla="*/ 966891 w 2566912"/>
                <a:gd name="connsiteY27962" fmla="*/ 240277 h 1447571"/>
                <a:gd name="connsiteX27963" fmla="*/ 962605 w 2566912"/>
                <a:gd name="connsiteY27963" fmla="*/ 237706 h 1447571"/>
                <a:gd name="connsiteX27964" fmla="*/ 960890 w 2566912"/>
                <a:gd name="connsiteY27964" fmla="*/ 237610 h 1447571"/>
                <a:gd name="connsiteX27965" fmla="*/ 956794 w 2566912"/>
                <a:gd name="connsiteY27965" fmla="*/ 238087 h 1447571"/>
                <a:gd name="connsiteX27966" fmla="*/ 956985 w 2566912"/>
                <a:gd name="connsiteY27966" fmla="*/ 239896 h 1447571"/>
                <a:gd name="connsiteX27967" fmla="*/ 960414 w 2566912"/>
                <a:gd name="connsiteY27967" fmla="*/ 242944 h 1447571"/>
                <a:gd name="connsiteX27968" fmla="*/ 962795 w 2566912"/>
                <a:gd name="connsiteY27968" fmla="*/ 245135 h 1447571"/>
                <a:gd name="connsiteX27969" fmla="*/ 967462 w 2566912"/>
                <a:gd name="connsiteY27969" fmla="*/ 250374 h 1447571"/>
                <a:gd name="connsiteX27970" fmla="*/ 968510 w 2566912"/>
                <a:gd name="connsiteY27970" fmla="*/ 250279 h 1447571"/>
                <a:gd name="connsiteX27971" fmla="*/ 969939 w 2566912"/>
                <a:gd name="connsiteY27971" fmla="*/ 249517 h 1447571"/>
                <a:gd name="connsiteX27972" fmla="*/ 975082 w 2566912"/>
                <a:gd name="connsiteY27972" fmla="*/ 247326 h 1447571"/>
                <a:gd name="connsiteX27973" fmla="*/ 977559 w 2566912"/>
                <a:gd name="connsiteY27973" fmla="*/ 251707 h 1447571"/>
                <a:gd name="connsiteX27974" fmla="*/ 977368 w 2566912"/>
                <a:gd name="connsiteY27974" fmla="*/ 251898 h 1447571"/>
                <a:gd name="connsiteX27975" fmla="*/ 969272 w 2566912"/>
                <a:gd name="connsiteY27975" fmla="*/ 257327 h 1447571"/>
                <a:gd name="connsiteX27976" fmla="*/ 967272 w 2566912"/>
                <a:gd name="connsiteY27976" fmla="*/ 262090 h 1447571"/>
                <a:gd name="connsiteX27977" fmla="*/ 967939 w 2566912"/>
                <a:gd name="connsiteY27977" fmla="*/ 262947 h 1447571"/>
                <a:gd name="connsiteX27978" fmla="*/ 968129 w 2566912"/>
                <a:gd name="connsiteY27978" fmla="*/ 263042 h 1447571"/>
                <a:gd name="connsiteX27979" fmla="*/ 969653 w 2566912"/>
                <a:gd name="connsiteY27979" fmla="*/ 264185 h 1447571"/>
                <a:gd name="connsiteX27980" fmla="*/ 969081 w 2566912"/>
                <a:gd name="connsiteY27980" fmla="*/ 264947 h 1447571"/>
                <a:gd name="connsiteX27981" fmla="*/ 967558 w 2566912"/>
                <a:gd name="connsiteY27981" fmla="*/ 266090 h 1447571"/>
                <a:gd name="connsiteX27982" fmla="*/ 964414 w 2566912"/>
                <a:gd name="connsiteY27982" fmla="*/ 269138 h 1447571"/>
                <a:gd name="connsiteX27983" fmla="*/ 962128 w 2566912"/>
                <a:gd name="connsiteY27983" fmla="*/ 271900 h 1447571"/>
                <a:gd name="connsiteX27984" fmla="*/ 953936 w 2566912"/>
                <a:gd name="connsiteY27984" fmla="*/ 274091 h 1447571"/>
                <a:gd name="connsiteX27985" fmla="*/ 954127 w 2566912"/>
                <a:gd name="connsiteY27985" fmla="*/ 274853 h 1447571"/>
                <a:gd name="connsiteX27986" fmla="*/ 958128 w 2566912"/>
                <a:gd name="connsiteY27986" fmla="*/ 275806 h 1447571"/>
                <a:gd name="connsiteX27987" fmla="*/ 959080 w 2566912"/>
                <a:gd name="connsiteY27987" fmla="*/ 275901 h 1447571"/>
                <a:gd name="connsiteX27988" fmla="*/ 960604 w 2566912"/>
                <a:gd name="connsiteY27988" fmla="*/ 276853 h 1447571"/>
                <a:gd name="connsiteX27989" fmla="*/ 960223 w 2566912"/>
                <a:gd name="connsiteY27989" fmla="*/ 277139 h 1447571"/>
                <a:gd name="connsiteX27990" fmla="*/ 957651 w 2566912"/>
                <a:gd name="connsiteY27990" fmla="*/ 277901 h 1447571"/>
                <a:gd name="connsiteX27991" fmla="*/ 952508 w 2566912"/>
                <a:gd name="connsiteY27991" fmla="*/ 279901 h 1447571"/>
                <a:gd name="connsiteX27992" fmla="*/ 951651 w 2566912"/>
                <a:gd name="connsiteY27992" fmla="*/ 282568 h 1447571"/>
                <a:gd name="connsiteX27993" fmla="*/ 952699 w 2566912"/>
                <a:gd name="connsiteY27993" fmla="*/ 283330 h 1447571"/>
                <a:gd name="connsiteX27994" fmla="*/ 954318 w 2566912"/>
                <a:gd name="connsiteY27994" fmla="*/ 283426 h 1447571"/>
                <a:gd name="connsiteX27995" fmla="*/ 957842 w 2566912"/>
                <a:gd name="connsiteY27995" fmla="*/ 283902 h 1447571"/>
                <a:gd name="connsiteX27996" fmla="*/ 958128 w 2566912"/>
                <a:gd name="connsiteY27996" fmla="*/ 284188 h 1447571"/>
                <a:gd name="connsiteX27997" fmla="*/ 959556 w 2566912"/>
                <a:gd name="connsiteY27997" fmla="*/ 285902 h 1447571"/>
                <a:gd name="connsiteX27998" fmla="*/ 959080 w 2566912"/>
                <a:gd name="connsiteY27998" fmla="*/ 285807 h 1447571"/>
                <a:gd name="connsiteX27999" fmla="*/ 951079 w 2566912"/>
                <a:gd name="connsiteY27999" fmla="*/ 285426 h 1447571"/>
                <a:gd name="connsiteX28000" fmla="*/ 950794 w 2566912"/>
                <a:gd name="connsiteY28000" fmla="*/ 285426 h 1447571"/>
                <a:gd name="connsiteX28001" fmla="*/ 945078 w 2566912"/>
                <a:gd name="connsiteY28001" fmla="*/ 287807 h 1447571"/>
                <a:gd name="connsiteX28002" fmla="*/ 949746 w 2566912"/>
                <a:gd name="connsiteY28002" fmla="*/ 291141 h 1447571"/>
                <a:gd name="connsiteX28003" fmla="*/ 953175 w 2566912"/>
                <a:gd name="connsiteY28003" fmla="*/ 290760 h 1447571"/>
                <a:gd name="connsiteX28004" fmla="*/ 955461 w 2566912"/>
                <a:gd name="connsiteY28004" fmla="*/ 290474 h 1447571"/>
                <a:gd name="connsiteX28005" fmla="*/ 956508 w 2566912"/>
                <a:gd name="connsiteY28005" fmla="*/ 291046 h 1447571"/>
                <a:gd name="connsiteX28006" fmla="*/ 956223 w 2566912"/>
                <a:gd name="connsiteY28006" fmla="*/ 291427 h 1447571"/>
                <a:gd name="connsiteX28007" fmla="*/ 952032 w 2566912"/>
                <a:gd name="connsiteY28007" fmla="*/ 292855 h 1447571"/>
                <a:gd name="connsiteX28008" fmla="*/ 948126 w 2566912"/>
                <a:gd name="connsiteY28008" fmla="*/ 294189 h 1447571"/>
                <a:gd name="connsiteX28009" fmla="*/ 943459 w 2566912"/>
                <a:gd name="connsiteY28009" fmla="*/ 299618 h 1447571"/>
                <a:gd name="connsiteX28010" fmla="*/ 943555 w 2566912"/>
                <a:gd name="connsiteY28010" fmla="*/ 299999 h 1447571"/>
                <a:gd name="connsiteX28011" fmla="*/ 945078 w 2566912"/>
                <a:gd name="connsiteY28011" fmla="*/ 302952 h 1447571"/>
                <a:gd name="connsiteX28012" fmla="*/ 946317 w 2566912"/>
                <a:gd name="connsiteY28012" fmla="*/ 303047 h 1447571"/>
                <a:gd name="connsiteX28013" fmla="*/ 949079 w 2566912"/>
                <a:gd name="connsiteY28013" fmla="*/ 301428 h 1447571"/>
                <a:gd name="connsiteX28014" fmla="*/ 950984 w 2566912"/>
                <a:gd name="connsiteY28014" fmla="*/ 300190 h 1447571"/>
                <a:gd name="connsiteX28015" fmla="*/ 950412 w 2566912"/>
                <a:gd name="connsiteY28015" fmla="*/ 301523 h 1447571"/>
                <a:gd name="connsiteX28016" fmla="*/ 949651 w 2566912"/>
                <a:gd name="connsiteY28016" fmla="*/ 305905 h 1447571"/>
                <a:gd name="connsiteX28017" fmla="*/ 949936 w 2566912"/>
                <a:gd name="connsiteY28017" fmla="*/ 306095 h 1447571"/>
                <a:gd name="connsiteX28018" fmla="*/ 951460 w 2566912"/>
                <a:gd name="connsiteY28018" fmla="*/ 307524 h 1447571"/>
                <a:gd name="connsiteX28019" fmla="*/ 951174 w 2566912"/>
                <a:gd name="connsiteY28019" fmla="*/ 307714 h 1447571"/>
                <a:gd name="connsiteX28020" fmla="*/ 948984 w 2566912"/>
                <a:gd name="connsiteY28020" fmla="*/ 311429 h 1447571"/>
                <a:gd name="connsiteX28021" fmla="*/ 949651 w 2566912"/>
                <a:gd name="connsiteY28021" fmla="*/ 317620 h 1447571"/>
                <a:gd name="connsiteX28022" fmla="*/ 950508 w 2566912"/>
                <a:gd name="connsiteY28022" fmla="*/ 317525 h 1447571"/>
                <a:gd name="connsiteX28023" fmla="*/ 953556 w 2566912"/>
                <a:gd name="connsiteY28023" fmla="*/ 316192 h 1447571"/>
                <a:gd name="connsiteX28024" fmla="*/ 955556 w 2566912"/>
                <a:gd name="connsiteY28024" fmla="*/ 316096 h 1447571"/>
                <a:gd name="connsiteX28025" fmla="*/ 957366 w 2566912"/>
                <a:gd name="connsiteY28025" fmla="*/ 317811 h 1447571"/>
                <a:gd name="connsiteX28026" fmla="*/ 957366 w 2566912"/>
                <a:gd name="connsiteY28026" fmla="*/ 320573 h 1447571"/>
                <a:gd name="connsiteX28027" fmla="*/ 953842 w 2566912"/>
                <a:gd name="connsiteY28027" fmla="*/ 321907 h 1447571"/>
                <a:gd name="connsiteX28028" fmla="*/ 951174 w 2566912"/>
                <a:gd name="connsiteY28028" fmla="*/ 324193 h 1447571"/>
                <a:gd name="connsiteX28029" fmla="*/ 951079 w 2566912"/>
                <a:gd name="connsiteY28029" fmla="*/ 324478 h 1447571"/>
                <a:gd name="connsiteX28030" fmla="*/ 950031 w 2566912"/>
                <a:gd name="connsiteY28030" fmla="*/ 326860 h 1447571"/>
                <a:gd name="connsiteX28031" fmla="*/ 949460 w 2566912"/>
                <a:gd name="connsiteY28031" fmla="*/ 326860 h 1447571"/>
                <a:gd name="connsiteX28032" fmla="*/ 947079 w 2566912"/>
                <a:gd name="connsiteY28032" fmla="*/ 327241 h 1447571"/>
                <a:gd name="connsiteX28033" fmla="*/ 946888 w 2566912"/>
                <a:gd name="connsiteY28033" fmla="*/ 328288 h 1447571"/>
                <a:gd name="connsiteX28034" fmla="*/ 947174 w 2566912"/>
                <a:gd name="connsiteY28034" fmla="*/ 329050 h 1447571"/>
                <a:gd name="connsiteX28035" fmla="*/ 948508 w 2566912"/>
                <a:gd name="connsiteY28035" fmla="*/ 334194 h 1447571"/>
                <a:gd name="connsiteX28036" fmla="*/ 949841 w 2566912"/>
                <a:gd name="connsiteY28036" fmla="*/ 338004 h 1447571"/>
                <a:gd name="connsiteX28037" fmla="*/ 950031 w 2566912"/>
                <a:gd name="connsiteY28037" fmla="*/ 338099 h 1447571"/>
                <a:gd name="connsiteX28038" fmla="*/ 951746 w 2566912"/>
                <a:gd name="connsiteY28038" fmla="*/ 339623 h 1447571"/>
                <a:gd name="connsiteX28039" fmla="*/ 951555 w 2566912"/>
                <a:gd name="connsiteY28039" fmla="*/ 340195 h 1447571"/>
                <a:gd name="connsiteX28040" fmla="*/ 951174 w 2566912"/>
                <a:gd name="connsiteY28040" fmla="*/ 340671 h 1447571"/>
                <a:gd name="connsiteX28041" fmla="*/ 949174 w 2566912"/>
                <a:gd name="connsiteY28041" fmla="*/ 345910 h 1447571"/>
                <a:gd name="connsiteX28042" fmla="*/ 950889 w 2566912"/>
                <a:gd name="connsiteY28042" fmla="*/ 347719 h 1447571"/>
                <a:gd name="connsiteX28043" fmla="*/ 954223 w 2566912"/>
                <a:gd name="connsiteY28043" fmla="*/ 351815 h 1447571"/>
                <a:gd name="connsiteX28044" fmla="*/ 957080 w 2566912"/>
                <a:gd name="connsiteY28044" fmla="*/ 354863 h 1447571"/>
                <a:gd name="connsiteX28045" fmla="*/ 957556 w 2566912"/>
                <a:gd name="connsiteY28045" fmla="*/ 355530 h 1447571"/>
                <a:gd name="connsiteX28046" fmla="*/ 957366 w 2566912"/>
                <a:gd name="connsiteY28046" fmla="*/ 356673 h 1447571"/>
                <a:gd name="connsiteX28047" fmla="*/ 956413 w 2566912"/>
                <a:gd name="connsiteY28047" fmla="*/ 359435 h 1447571"/>
                <a:gd name="connsiteX28048" fmla="*/ 957366 w 2566912"/>
                <a:gd name="connsiteY28048" fmla="*/ 360292 h 1447571"/>
                <a:gd name="connsiteX28049" fmla="*/ 960699 w 2566912"/>
                <a:gd name="connsiteY28049" fmla="*/ 362388 h 1447571"/>
                <a:gd name="connsiteX28050" fmla="*/ 963748 w 2566912"/>
                <a:gd name="connsiteY28050" fmla="*/ 365722 h 1447571"/>
                <a:gd name="connsiteX28051" fmla="*/ 973273 w 2566912"/>
                <a:gd name="connsiteY28051" fmla="*/ 364483 h 1447571"/>
                <a:gd name="connsiteX28052" fmla="*/ 974225 w 2566912"/>
                <a:gd name="connsiteY28052" fmla="*/ 363817 h 1447571"/>
                <a:gd name="connsiteX28053" fmla="*/ 975558 w 2566912"/>
                <a:gd name="connsiteY28053" fmla="*/ 362864 h 1447571"/>
                <a:gd name="connsiteX28054" fmla="*/ 975558 w 2566912"/>
                <a:gd name="connsiteY28054" fmla="*/ 362864 h 1447571"/>
                <a:gd name="connsiteX28055" fmla="*/ 974796 w 2566912"/>
                <a:gd name="connsiteY28055" fmla="*/ 365912 h 1447571"/>
                <a:gd name="connsiteX28056" fmla="*/ 972510 w 2566912"/>
                <a:gd name="connsiteY28056" fmla="*/ 367627 h 1447571"/>
                <a:gd name="connsiteX28057" fmla="*/ 972796 w 2566912"/>
                <a:gd name="connsiteY28057" fmla="*/ 368579 h 1447571"/>
                <a:gd name="connsiteX28058" fmla="*/ 974130 w 2566912"/>
                <a:gd name="connsiteY28058" fmla="*/ 369627 h 1447571"/>
                <a:gd name="connsiteX28059" fmla="*/ 975654 w 2566912"/>
                <a:gd name="connsiteY28059" fmla="*/ 370960 h 1447571"/>
                <a:gd name="connsiteX28060" fmla="*/ 976892 w 2566912"/>
                <a:gd name="connsiteY28060" fmla="*/ 372580 h 1447571"/>
                <a:gd name="connsiteX28061" fmla="*/ 978035 w 2566912"/>
                <a:gd name="connsiteY28061" fmla="*/ 374104 h 1447571"/>
                <a:gd name="connsiteX28062" fmla="*/ 978797 w 2566912"/>
                <a:gd name="connsiteY28062" fmla="*/ 376294 h 1447571"/>
                <a:gd name="connsiteX28063" fmla="*/ 978987 w 2566912"/>
                <a:gd name="connsiteY28063" fmla="*/ 376675 h 1447571"/>
                <a:gd name="connsiteX28064" fmla="*/ 982226 w 2566912"/>
                <a:gd name="connsiteY28064" fmla="*/ 379723 h 1447571"/>
                <a:gd name="connsiteX28065" fmla="*/ 982893 w 2566912"/>
                <a:gd name="connsiteY28065" fmla="*/ 379247 h 1447571"/>
                <a:gd name="connsiteX28066" fmla="*/ 985560 w 2566912"/>
                <a:gd name="connsiteY28066" fmla="*/ 376199 h 1447571"/>
                <a:gd name="connsiteX28067" fmla="*/ 985274 w 2566912"/>
                <a:gd name="connsiteY28067" fmla="*/ 376961 h 1447571"/>
                <a:gd name="connsiteX28068" fmla="*/ 984988 w 2566912"/>
                <a:gd name="connsiteY28068" fmla="*/ 379342 h 1447571"/>
                <a:gd name="connsiteX28069" fmla="*/ 986322 w 2566912"/>
                <a:gd name="connsiteY28069" fmla="*/ 380009 h 1447571"/>
                <a:gd name="connsiteX28070" fmla="*/ 986893 w 2566912"/>
                <a:gd name="connsiteY28070" fmla="*/ 380009 h 1447571"/>
                <a:gd name="connsiteX28071" fmla="*/ 991751 w 2566912"/>
                <a:gd name="connsiteY28071" fmla="*/ 378009 h 1447571"/>
                <a:gd name="connsiteX28072" fmla="*/ 992132 w 2566912"/>
                <a:gd name="connsiteY28072" fmla="*/ 376771 h 1447571"/>
                <a:gd name="connsiteX28073" fmla="*/ 990894 w 2566912"/>
                <a:gd name="connsiteY28073" fmla="*/ 371627 h 1447571"/>
                <a:gd name="connsiteX28074" fmla="*/ 991751 w 2566912"/>
                <a:gd name="connsiteY28074" fmla="*/ 371627 h 1447571"/>
                <a:gd name="connsiteX28075" fmla="*/ 994608 w 2566912"/>
                <a:gd name="connsiteY28075" fmla="*/ 370675 h 1447571"/>
                <a:gd name="connsiteX28076" fmla="*/ 996133 w 2566912"/>
                <a:gd name="connsiteY28076" fmla="*/ 368960 h 1447571"/>
                <a:gd name="connsiteX28077" fmla="*/ 998895 w 2566912"/>
                <a:gd name="connsiteY28077" fmla="*/ 365341 h 1447571"/>
                <a:gd name="connsiteX28078" fmla="*/ 998799 w 2566912"/>
                <a:gd name="connsiteY28078" fmla="*/ 364007 h 1447571"/>
                <a:gd name="connsiteX28079" fmla="*/ 998895 w 2566912"/>
                <a:gd name="connsiteY28079" fmla="*/ 362578 h 1447571"/>
                <a:gd name="connsiteX28080" fmla="*/ 1002038 w 2566912"/>
                <a:gd name="connsiteY28080" fmla="*/ 359626 h 1447571"/>
                <a:gd name="connsiteX28081" fmla="*/ 1003657 w 2566912"/>
                <a:gd name="connsiteY28081" fmla="*/ 357721 h 1447571"/>
                <a:gd name="connsiteX28082" fmla="*/ 1005753 w 2566912"/>
                <a:gd name="connsiteY28082" fmla="*/ 355149 h 1447571"/>
                <a:gd name="connsiteX28083" fmla="*/ 1003562 w 2566912"/>
                <a:gd name="connsiteY28083" fmla="*/ 349434 h 1447571"/>
                <a:gd name="connsiteX28084" fmla="*/ 1002610 w 2566912"/>
                <a:gd name="connsiteY28084" fmla="*/ 347719 h 1447571"/>
                <a:gd name="connsiteX28085" fmla="*/ 1002514 w 2566912"/>
                <a:gd name="connsiteY28085" fmla="*/ 347529 h 1447571"/>
                <a:gd name="connsiteX28086" fmla="*/ 1004324 w 2566912"/>
                <a:gd name="connsiteY28086" fmla="*/ 348196 h 1447571"/>
                <a:gd name="connsiteX28087" fmla="*/ 1004800 w 2566912"/>
                <a:gd name="connsiteY28087" fmla="*/ 348577 h 1447571"/>
                <a:gd name="connsiteX28088" fmla="*/ 1007468 w 2566912"/>
                <a:gd name="connsiteY28088" fmla="*/ 350196 h 1447571"/>
                <a:gd name="connsiteX28089" fmla="*/ 1010230 w 2566912"/>
                <a:gd name="connsiteY28089" fmla="*/ 348291 h 1447571"/>
                <a:gd name="connsiteX28090" fmla="*/ 1009944 w 2566912"/>
                <a:gd name="connsiteY28090" fmla="*/ 346386 h 1447571"/>
                <a:gd name="connsiteX28091" fmla="*/ 1009563 w 2566912"/>
                <a:gd name="connsiteY28091" fmla="*/ 345433 h 1447571"/>
                <a:gd name="connsiteX28092" fmla="*/ 1010325 w 2566912"/>
                <a:gd name="connsiteY28092" fmla="*/ 344005 h 1447571"/>
                <a:gd name="connsiteX28093" fmla="*/ 1012706 w 2566912"/>
                <a:gd name="connsiteY28093" fmla="*/ 340290 h 1447571"/>
                <a:gd name="connsiteX28094" fmla="*/ 1015183 w 2566912"/>
                <a:gd name="connsiteY28094" fmla="*/ 339528 h 1447571"/>
                <a:gd name="connsiteX28095" fmla="*/ 1017659 w 2566912"/>
                <a:gd name="connsiteY28095" fmla="*/ 337909 h 1447571"/>
                <a:gd name="connsiteX28096" fmla="*/ 1018421 w 2566912"/>
                <a:gd name="connsiteY28096" fmla="*/ 336956 h 1447571"/>
                <a:gd name="connsiteX28097" fmla="*/ 1017754 w 2566912"/>
                <a:gd name="connsiteY28097" fmla="*/ 332098 h 1447571"/>
                <a:gd name="connsiteX28098" fmla="*/ 1017564 w 2566912"/>
                <a:gd name="connsiteY28098" fmla="*/ 331813 h 1447571"/>
                <a:gd name="connsiteX28099" fmla="*/ 1020326 w 2566912"/>
                <a:gd name="connsiteY28099" fmla="*/ 331908 h 1447571"/>
                <a:gd name="connsiteX28100" fmla="*/ 1021278 w 2566912"/>
                <a:gd name="connsiteY28100" fmla="*/ 331813 h 1447571"/>
                <a:gd name="connsiteX28101" fmla="*/ 1023374 w 2566912"/>
                <a:gd name="connsiteY28101" fmla="*/ 329431 h 1447571"/>
                <a:gd name="connsiteX28102" fmla="*/ 1022993 w 2566912"/>
                <a:gd name="connsiteY28102" fmla="*/ 325621 h 1447571"/>
                <a:gd name="connsiteX28103" fmla="*/ 1022612 w 2566912"/>
                <a:gd name="connsiteY28103" fmla="*/ 323621 h 1447571"/>
                <a:gd name="connsiteX28104" fmla="*/ 1024898 w 2566912"/>
                <a:gd name="connsiteY28104" fmla="*/ 321430 h 1447571"/>
                <a:gd name="connsiteX28105" fmla="*/ 1029756 w 2566912"/>
                <a:gd name="connsiteY28105" fmla="*/ 316858 h 1447571"/>
                <a:gd name="connsiteX28106" fmla="*/ 1030042 w 2566912"/>
                <a:gd name="connsiteY28106" fmla="*/ 316763 h 1447571"/>
                <a:gd name="connsiteX28107" fmla="*/ 1031661 w 2566912"/>
                <a:gd name="connsiteY28107" fmla="*/ 318382 h 1447571"/>
                <a:gd name="connsiteX28108" fmla="*/ 1032423 w 2566912"/>
                <a:gd name="connsiteY28108" fmla="*/ 319144 h 1447571"/>
                <a:gd name="connsiteX28109" fmla="*/ 1038424 w 2566912"/>
                <a:gd name="connsiteY28109" fmla="*/ 317716 h 1447571"/>
                <a:gd name="connsiteX28110" fmla="*/ 1040138 w 2566912"/>
                <a:gd name="connsiteY28110" fmla="*/ 314096 h 1447571"/>
                <a:gd name="connsiteX28111" fmla="*/ 1040043 w 2566912"/>
                <a:gd name="connsiteY28111" fmla="*/ 313144 h 1447571"/>
                <a:gd name="connsiteX28112" fmla="*/ 1040900 w 2566912"/>
                <a:gd name="connsiteY28112" fmla="*/ 312191 h 1447571"/>
                <a:gd name="connsiteX28113" fmla="*/ 1041757 w 2566912"/>
                <a:gd name="connsiteY28113" fmla="*/ 311810 h 1447571"/>
                <a:gd name="connsiteX28114" fmla="*/ 1043281 w 2566912"/>
                <a:gd name="connsiteY28114" fmla="*/ 308762 h 1447571"/>
                <a:gd name="connsiteX28115" fmla="*/ 1043376 w 2566912"/>
                <a:gd name="connsiteY28115" fmla="*/ 308191 h 1447571"/>
                <a:gd name="connsiteX28116" fmla="*/ 1048710 w 2566912"/>
                <a:gd name="connsiteY28116" fmla="*/ 305143 h 1447571"/>
                <a:gd name="connsiteX28117" fmla="*/ 1049663 w 2566912"/>
                <a:gd name="connsiteY28117" fmla="*/ 304762 h 1447571"/>
                <a:gd name="connsiteX28118" fmla="*/ 1046424 w 2566912"/>
                <a:gd name="connsiteY28118" fmla="*/ 308381 h 1447571"/>
                <a:gd name="connsiteX28119" fmla="*/ 1045758 w 2566912"/>
                <a:gd name="connsiteY28119" fmla="*/ 309143 h 1447571"/>
                <a:gd name="connsiteX28120" fmla="*/ 1044043 w 2566912"/>
                <a:gd name="connsiteY28120" fmla="*/ 316001 h 1447571"/>
                <a:gd name="connsiteX28121" fmla="*/ 1044710 w 2566912"/>
                <a:gd name="connsiteY28121" fmla="*/ 316763 h 1447571"/>
                <a:gd name="connsiteX28122" fmla="*/ 1050044 w 2566912"/>
                <a:gd name="connsiteY28122" fmla="*/ 314191 h 1447571"/>
                <a:gd name="connsiteX28123" fmla="*/ 1054140 w 2566912"/>
                <a:gd name="connsiteY28123" fmla="*/ 312572 h 1447571"/>
                <a:gd name="connsiteX28124" fmla="*/ 1055093 w 2566912"/>
                <a:gd name="connsiteY28124" fmla="*/ 313144 h 1447571"/>
                <a:gd name="connsiteX28125" fmla="*/ 1057569 w 2566912"/>
                <a:gd name="connsiteY28125" fmla="*/ 314001 h 1447571"/>
                <a:gd name="connsiteX28126" fmla="*/ 1059188 w 2566912"/>
                <a:gd name="connsiteY28126" fmla="*/ 312763 h 1447571"/>
                <a:gd name="connsiteX28127" fmla="*/ 1059569 w 2566912"/>
                <a:gd name="connsiteY28127" fmla="*/ 310572 h 1447571"/>
                <a:gd name="connsiteX28128" fmla="*/ 1064236 w 2566912"/>
                <a:gd name="connsiteY28128" fmla="*/ 309334 h 1447571"/>
                <a:gd name="connsiteX28129" fmla="*/ 1064998 w 2566912"/>
                <a:gd name="connsiteY28129" fmla="*/ 309238 h 1447571"/>
                <a:gd name="connsiteX28130" fmla="*/ 1072142 w 2566912"/>
                <a:gd name="connsiteY28130" fmla="*/ 303523 h 1447571"/>
                <a:gd name="connsiteX28131" fmla="*/ 1074523 w 2566912"/>
                <a:gd name="connsiteY28131" fmla="*/ 301523 h 1447571"/>
                <a:gd name="connsiteX28132" fmla="*/ 1076428 w 2566912"/>
                <a:gd name="connsiteY28132" fmla="*/ 295427 h 1447571"/>
                <a:gd name="connsiteX28133" fmla="*/ 1081381 w 2566912"/>
                <a:gd name="connsiteY28133" fmla="*/ 292665 h 1447571"/>
                <a:gd name="connsiteX28134" fmla="*/ 1083477 w 2566912"/>
                <a:gd name="connsiteY28134" fmla="*/ 291712 h 1447571"/>
                <a:gd name="connsiteX28135" fmla="*/ 1086239 w 2566912"/>
                <a:gd name="connsiteY28135" fmla="*/ 284664 h 1447571"/>
                <a:gd name="connsiteX28136" fmla="*/ 1086525 w 2566912"/>
                <a:gd name="connsiteY28136" fmla="*/ 283045 h 1447571"/>
                <a:gd name="connsiteX28137" fmla="*/ 1086525 w 2566912"/>
                <a:gd name="connsiteY28137" fmla="*/ 282854 h 1447571"/>
                <a:gd name="connsiteX28138" fmla="*/ 1087382 w 2566912"/>
                <a:gd name="connsiteY28138" fmla="*/ 286569 h 1447571"/>
                <a:gd name="connsiteX28139" fmla="*/ 1087763 w 2566912"/>
                <a:gd name="connsiteY28139" fmla="*/ 287426 h 1447571"/>
                <a:gd name="connsiteX28140" fmla="*/ 1091478 w 2566912"/>
                <a:gd name="connsiteY28140" fmla="*/ 287140 h 1447571"/>
                <a:gd name="connsiteX28141" fmla="*/ 1091954 w 2566912"/>
                <a:gd name="connsiteY28141" fmla="*/ 287045 h 1447571"/>
                <a:gd name="connsiteX28142" fmla="*/ 1094430 w 2566912"/>
                <a:gd name="connsiteY28142" fmla="*/ 287426 h 1447571"/>
                <a:gd name="connsiteX28143" fmla="*/ 1096812 w 2566912"/>
                <a:gd name="connsiteY28143" fmla="*/ 287998 h 1447571"/>
                <a:gd name="connsiteX28144" fmla="*/ 1101193 w 2566912"/>
                <a:gd name="connsiteY28144" fmla="*/ 286378 h 1447571"/>
                <a:gd name="connsiteX28145" fmla="*/ 1101860 w 2566912"/>
                <a:gd name="connsiteY28145" fmla="*/ 285997 h 1447571"/>
                <a:gd name="connsiteX28146" fmla="*/ 1106242 w 2566912"/>
                <a:gd name="connsiteY28146" fmla="*/ 286759 h 1447571"/>
                <a:gd name="connsiteX28147" fmla="*/ 1108146 w 2566912"/>
                <a:gd name="connsiteY28147" fmla="*/ 287998 h 1447571"/>
                <a:gd name="connsiteX28148" fmla="*/ 1101955 w 2566912"/>
                <a:gd name="connsiteY28148" fmla="*/ 286093 h 1447571"/>
                <a:gd name="connsiteX28149" fmla="*/ 1101098 w 2566912"/>
                <a:gd name="connsiteY28149" fmla="*/ 286569 h 1447571"/>
                <a:gd name="connsiteX28150" fmla="*/ 1097384 w 2566912"/>
                <a:gd name="connsiteY28150" fmla="*/ 287998 h 1447571"/>
                <a:gd name="connsiteX28151" fmla="*/ 1095192 w 2566912"/>
                <a:gd name="connsiteY28151" fmla="*/ 287521 h 1447571"/>
                <a:gd name="connsiteX28152" fmla="*/ 1092144 w 2566912"/>
                <a:gd name="connsiteY28152" fmla="*/ 287140 h 1447571"/>
                <a:gd name="connsiteX28153" fmla="*/ 1091668 w 2566912"/>
                <a:gd name="connsiteY28153" fmla="*/ 287236 h 1447571"/>
                <a:gd name="connsiteX28154" fmla="*/ 1088811 w 2566912"/>
                <a:gd name="connsiteY28154" fmla="*/ 287712 h 1447571"/>
                <a:gd name="connsiteX28155" fmla="*/ 1088715 w 2566912"/>
                <a:gd name="connsiteY28155" fmla="*/ 287521 h 1447571"/>
                <a:gd name="connsiteX28156" fmla="*/ 1086906 w 2566912"/>
                <a:gd name="connsiteY28156" fmla="*/ 282664 h 1447571"/>
                <a:gd name="connsiteX28157" fmla="*/ 1085953 w 2566912"/>
                <a:gd name="connsiteY28157" fmla="*/ 283807 h 1447571"/>
                <a:gd name="connsiteX28158" fmla="*/ 1085667 w 2566912"/>
                <a:gd name="connsiteY28158" fmla="*/ 285426 h 1447571"/>
                <a:gd name="connsiteX28159" fmla="*/ 1083382 w 2566912"/>
                <a:gd name="connsiteY28159" fmla="*/ 291903 h 1447571"/>
                <a:gd name="connsiteX28160" fmla="*/ 1081381 w 2566912"/>
                <a:gd name="connsiteY28160" fmla="*/ 292760 h 1447571"/>
                <a:gd name="connsiteX28161" fmla="*/ 1075857 w 2566912"/>
                <a:gd name="connsiteY28161" fmla="*/ 296189 h 1447571"/>
                <a:gd name="connsiteX28162" fmla="*/ 1074333 w 2566912"/>
                <a:gd name="connsiteY28162" fmla="*/ 301714 h 1447571"/>
                <a:gd name="connsiteX28163" fmla="*/ 1071856 w 2566912"/>
                <a:gd name="connsiteY28163" fmla="*/ 303809 h 1447571"/>
                <a:gd name="connsiteX28164" fmla="*/ 1065189 w 2566912"/>
                <a:gd name="connsiteY28164" fmla="*/ 309238 h 1447571"/>
                <a:gd name="connsiteX28165" fmla="*/ 1064522 w 2566912"/>
                <a:gd name="connsiteY28165" fmla="*/ 309334 h 1447571"/>
                <a:gd name="connsiteX28166" fmla="*/ 1059188 w 2566912"/>
                <a:gd name="connsiteY28166" fmla="*/ 310858 h 1447571"/>
                <a:gd name="connsiteX28167" fmla="*/ 1058998 w 2566912"/>
                <a:gd name="connsiteY28167" fmla="*/ 311524 h 1447571"/>
                <a:gd name="connsiteX28168" fmla="*/ 1058712 w 2566912"/>
                <a:gd name="connsiteY28168" fmla="*/ 313144 h 1447571"/>
                <a:gd name="connsiteX28169" fmla="*/ 1057664 w 2566912"/>
                <a:gd name="connsiteY28169" fmla="*/ 313906 h 1447571"/>
                <a:gd name="connsiteX28170" fmla="*/ 1056045 w 2566912"/>
                <a:gd name="connsiteY28170" fmla="*/ 313144 h 1447571"/>
                <a:gd name="connsiteX28171" fmla="*/ 1054521 w 2566912"/>
                <a:gd name="connsiteY28171" fmla="*/ 312382 h 1447571"/>
                <a:gd name="connsiteX28172" fmla="*/ 1049663 w 2566912"/>
                <a:gd name="connsiteY28172" fmla="*/ 314382 h 1447571"/>
                <a:gd name="connsiteX28173" fmla="*/ 1045758 w 2566912"/>
                <a:gd name="connsiteY28173" fmla="*/ 316573 h 1447571"/>
                <a:gd name="connsiteX28174" fmla="*/ 1045281 w 2566912"/>
                <a:gd name="connsiteY28174" fmla="*/ 316573 h 1447571"/>
                <a:gd name="connsiteX28175" fmla="*/ 1046710 w 2566912"/>
                <a:gd name="connsiteY28175" fmla="*/ 310286 h 1447571"/>
                <a:gd name="connsiteX28176" fmla="*/ 1047377 w 2566912"/>
                <a:gd name="connsiteY28176" fmla="*/ 309524 h 1447571"/>
                <a:gd name="connsiteX28177" fmla="*/ 1050996 w 2566912"/>
                <a:gd name="connsiteY28177" fmla="*/ 304571 h 1447571"/>
                <a:gd name="connsiteX28178" fmla="*/ 1049853 w 2566912"/>
                <a:gd name="connsiteY28178" fmla="*/ 304476 h 1447571"/>
                <a:gd name="connsiteX28179" fmla="*/ 1048615 w 2566912"/>
                <a:gd name="connsiteY28179" fmla="*/ 304952 h 1447571"/>
                <a:gd name="connsiteX28180" fmla="*/ 1042710 w 2566912"/>
                <a:gd name="connsiteY28180" fmla="*/ 308667 h 1447571"/>
                <a:gd name="connsiteX28181" fmla="*/ 1042615 w 2566912"/>
                <a:gd name="connsiteY28181" fmla="*/ 309238 h 1447571"/>
                <a:gd name="connsiteX28182" fmla="*/ 1041567 w 2566912"/>
                <a:gd name="connsiteY28182" fmla="*/ 311620 h 1447571"/>
                <a:gd name="connsiteX28183" fmla="*/ 1040805 w 2566912"/>
                <a:gd name="connsiteY28183" fmla="*/ 311905 h 1447571"/>
                <a:gd name="connsiteX28184" fmla="*/ 1039281 w 2566912"/>
                <a:gd name="connsiteY28184" fmla="*/ 313620 h 1447571"/>
                <a:gd name="connsiteX28185" fmla="*/ 1039376 w 2566912"/>
                <a:gd name="connsiteY28185" fmla="*/ 314763 h 1447571"/>
                <a:gd name="connsiteX28186" fmla="*/ 1038138 w 2566912"/>
                <a:gd name="connsiteY28186" fmla="*/ 317525 h 1447571"/>
                <a:gd name="connsiteX28187" fmla="*/ 1032899 w 2566912"/>
                <a:gd name="connsiteY28187" fmla="*/ 318954 h 1447571"/>
                <a:gd name="connsiteX28188" fmla="*/ 1032708 w 2566912"/>
                <a:gd name="connsiteY28188" fmla="*/ 318763 h 1447571"/>
                <a:gd name="connsiteX28189" fmla="*/ 1030327 w 2566912"/>
                <a:gd name="connsiteY28189" fmla="*/ 316477 h 1447571"/>
                <a:gd name="connsiteX28190" fmla="*/ 1029089 w 2566912"/>
                <a:gd name="connsiteY28190" fmla="*/ 316954 h 1447571"/>
                <a:gd name="connsiteX28191" fmla="*/ 1024708 w 2566912"/>
                <a:gd name="connsiteY28191" fmla="*/ 321145 h 1447571"/>
                <a:gd name="connsiteX28192" fmla="*/ 1021755 w 2566912"/>
                <a:gd name="connsiteY28192" fmla="*/ 324097 h 1447571"/>
                <a:gd name="connsiteX28193" fmla="*/ 1022136 w 2566912"/>
                <a:gd name="connsiteY28193" fmla="*/ 326288 h 1447571"/>
                <a:gd name="connsiteX28194" fmla="*/ 1022517 w 2566912"/>
                <a:gd name="connsiteY28194" fmla="*/ 329622 h 1447571"/>
                <a:gd name="connsiteX28195" fmla="*/ 1020707 w 2566912"/>
                <a:gd name="connsiteY28195" fmla="*/ 331527 h 1447571"/>
                <a:gd name="connsiteX28196" fmla="*/ 1020707 w 2566912"/>
                <a:gd name="connsiteY28196" fmla="*/ 331527 h 1447571"/>
                <a:gd name="connsiteX28197" fmla="*/ 1016897 w 2566912"/>
                <a:gd name="connsiteY28197" fmla="*/ 331717 h 1447571"/>
                <a:gd name="connsiteX28198" fmla="*/ 1017087 w 2566912"/>
                <a:gd name="connsiteY28198" fmla="*/ 333051 h 1447571"/>
                <a:gd name="connsiteX28199" fmla="*/ 1017754 w 2566912"/>
                <a:gd name="connsiteY28199" fmla="*/ 336956 h 1447571"/>
                <a:gd name="connsiteX28200" fmla="*/ 1016993 w 2566912"/>
                <a:gd name="connsiteY28200" fmla="*/ 337909 h 1447571"/>
                <a:gd name="connsiteX28201" fmla="*/ 1015373 w 2566912"/>
                <a:gd name="connsiteY28201" fmla="*/ 339147 h 1447571"/>
                <a:gd name="connsiteX28202" fmla="*/ 1012039 w 2566912"/>
                <a:gd name="connsiteY28202" fmla="*/ 340576 h 1447571"/>
                <a:gd name="connsiteX28203" fmla="*/ 1010230 w 2566912"/>
                <a:gd name="connsiteY28203" fmla="*/ 343719 h 1447571"/>
                <a:gd name="connsiteX28204" fmla="*/ 1008896 w 2566912"/>
                <a:gd name="connsiteY28204" fmla="*/ 346005 h 1447571"/>
                <a:gd name="connsiteX28205" fmla="*/ 1009372 w 2566912"/>
                <a:gd name="connsiteY28205" fmla="*/ 347338 h 1447571"/>
                <a:gd name="connsiteX28206" fmla="*/ 1009658 w 2566912"/>
                <a:gd name="connsiteY28206" fmla="*/ 348577 h 1447571"/>
                <a:gd name="connsiteX28207" fmla="*/ 1008039 w 2566912"/>
                <a:gd name="connsiteY28207" fmla="*/ 349910 h 1447571"/>
                <a:gd name="connsiteX28208" fmla="*/ 1005658 w 2566912"/>
                <a:gd name="connsiteY28208" fmla="*/ 348386 h 1447571"/>
                <a:gd name="connsiteX28209" fmla="*/ 1005086 w 2566912"/>
                <a:gd name="connsiteY28209" fmla="*/ 347910 h 1447571"/>
                <a:gd name="connsiteX28210" fmla="*/ 1002134 w 2566912"/>
                <a:gd name="connsiteY28210" fmla="*/ 347243 h 1447571"/>
                <a:gd name="connsiteX28211" fmla="*/ 1001943 w 2566912"/>
                <a:gd name="connsiteY28211" fmla="*/ 348386 h 1447571"/>
                <a:gd name="connsiteX28212" fmla="*/ 1002895 w 2566912"/>
                <a:gd name="connsiteY28212" fmla="*/ 350196 h 1447571"/>
                <a:gd name="connsiteX28213" fmla="*/ 1005086 w 2566912"/>
                <a:gd name="connsiteY28213" fmla="*/ 355244 h 1447571"/>
                <a:gd name="connsiteX28214" fmla="*/ 1003086 w 2566912"/>
                <a:gd name="connsiteY28214" fmla="*/ 357625 h 1447571"/>
                <a:gd name="connsiteX28215" fmla="*/ 1001276 w 2566912"/>
                <a:gd name="connsiteY28215" fmla="*/ 359816 h 1447571"/>
                <a:gd name="connsiteX28216" fmla="*/ 998895 w 2566912"/>
                <a:gd name="connsiteY28216" fmla="*/ 362197 h 1447571"/>
                <a:gd name="connsiteX28217" fmla="*/ 998228 w 2566912"/>
                <a:gd name="connsiteY28217" fmla="*/ 362578 h 1447571"/>
                <a:gd name="connsiteX28218" fmla="*/ 998037 w 2566912"/>
                <a:gd name="connsiteY28218" fmla="*/ 364579 h 1447571"/>
                <a:gd name="connsiteX28219" fmla="*/ 998133 w 2566912"/>
                <a:gd name="connsiteY28219" fmla="*/ 365722 h 1447571"/>
                <a:gd name="connsiteX28220" fmla="*/ 995656 w 2566912"/>
                <a:gd name="connsiteY28220" fmla="*/ 368770 h 1447571"/>
                <a:gd name="connsiteX28221" fmla="*/ 993942 w 2566912"/>
                <a:gd name="connsiteY28221" fmla="*/ 370675 h 1447571"/>
                <a:gd name="connsiteX28222" fmla="*/ 992036 w 2566912"/>
                <a:gd name="connsiteY28222" fmla="*/ 371151 h 1447571"/>
                <a:gd name="connsiteX28223" fmla="*/ 990322 w 2566912"/>
                <a:gd name="connsiteY28223" fmla="*/ 371532 h 1447571"/>
                <a:gd name="connsiteX28224" fmla="*/ 991465 w 2566912"/>
                <a:gd name="connsiteY28224" fmla="*/ 377533 h 1447571"/>
                <a:gd name="connsiteX28225" fmla="*/ 991275 w 2566912"/>
                <a:gd name="connsiteY28225" fmla="*/ 377914 h 1447571"/>
                <a:gd name="connsiteX28226" fmla="*/ 986703 w 2566912"/>
                <a:gd name="connsiteY28226" fmla="*/ 379533 h 1447571"/>
                <a:gd name="connsiteX28227" fmla="*/ 986036 w 2566912"/>
                <a:gd name="connsiteY28227" fmla="*/ 379247 h 1447571"/>
                <a:gd name="connsiteX28228" fmla="*/ 986322 w 2566912"/>
                <a:gd name="connsiteY28228" fmla="*/ 377533 h 1447571"/>
                <a:gd name="connsiteX28229" fmla="*/ 986798 w 2566912"/>
                <a:gd name="connsiteY28229" fmla="*/ 376199 h 1447571"/>
                <a:gd name="connsiteX28230" fmla="*/ 986417 w 2566912"/>
                <a:gd name="connsiteY28230" fmla="*/ 375437 h 1447571"/>
                <a:gd name="connsiteX28231" fmla="*/ 986322 w 2566912"/>
                <a:gd name="connsiteY28231" fmla="*/ 375437 h 1447571"/>
                <a:gd name="connsiteX28232" fmla="*/ 982417 w 2566912"/>
                <a:gd name="connsiteY28232" fmla="*/ 379247 h 1447571"/>
                <a:gd name="connsiteX28233" fmla="*/ 980130 w 2566912"/>
                <a:gd name="connsiteY28233" fmla="*/ 376675 h 1447571"/>
                <a:gd name="connsiteX28234" fmla="*/ 979940 w 2566912"/>
                <a:gd name="connsiteY28234" fmla="*/ 376294 h 1447571"/>
                <a:gd name="connsiteX28235" fmla="*/ 979273 w 2566912"/>
                <a:gd name="connsiteY28235" fmla="*/ 374485 h 1447571"/>
                <a:gd name="connsiteX28236" fmla="*/ 977940 w 2566912"/>
                <a:gd name="connsiteY28236" fmla="*/ 372484 h 1447571"/>
                <a:gd name="connsiteX28237" fmla="*/ 976892 w 2566912"/>
                <a:gd name="connsiteY28237" fmla="*/ 371056 h 1447571"/>
                <a:gd name="connsiteX28238" fmla="*/ 975082 w 2566912"/>
                <a:gd name="connsiteY28238" fmla="*/ 369341 h 1447571"/>
                <a:gd name="connsiteX28239" fmla="*/ 973844 w 2566912"/>
                <a:gd name="connsiteY28239" fmla="*/ 368389 h 1447571"/>
                <a:gd name="connsiteX28240" fmla="*/ 973749 w 2566912"/>
                <a:gd name="connsiteY28240" fmla="*/ 368198 h 1447571"/>
                <a:gd name="connsiteX28241" fmla="*/ 975463 w 2566912"/>
                <a:gd name="connsiteY28241" fmla="*/ 367150 h 1447571"/>
                <a:gd name="connsiteX28242" fmla="*/ 976892 w 2566912"/>
                <a:gd name="connsiteY28242" fmla="*/ 363340 h 1447571"/>
                <a:gd name="connsiteX28243" fmla="*/ 976511 w 2566912"/>
                <a:gd name="connsiteY28243" fmla="*/ 362483 h 1447571"/>
                <a:gd name="connsiteX28244" fmla="*/ 974035 w 2566912"/>
                <a:gd name="connsiteY28244" fmla="*/ 363531 h 1447571"/>
                <a:gd name="connsiteX28245" fmla="*/ 973273 w 2566912"/>
                <a:gd name="connsiteY28245" fmla="*/ 364102 h 1447571"/>
                <a:gd name="connsiteX28246" fmla="*/ 964224 w 2566912"/>
                <a:gd name="connsiteY28246" fmla="*/ 365245 h 1447571"/>
                <a:gd name="connsiteX28247" fmla="*/ 961938 w 2566912"/>
                <a:gd name="connsiteY28247" fmla="*/ 362483 h 1447571"/>
                <a:gd name="connsiteX28248" fmla="*/ 958033 w 2566912"/>
                <a:gd name="connsiteY28248" fmla="*/ 359816 h 1447571"/>
                <a:gd name="connsiteX28249" fmla="*/ 957651 w 2566912"/>
                <a:gd name="connsiteY28249" fmla="*/ 359530 h 1447571"/>
                <a:gd name="connsiteX28250" fmla="*/ 958414 w 2566912"/>
                <a:gd name="connsiteY28250" fmla="*/ 357530 h 1447571"/>
                <a:gd name="connsiteX28251" fmla="*/ 958794 w 2566912"/>
                <a:gd name="connsiteY28251" fmla="*/ 355625 h 1447571"/>
                <a:gd name="connsiteX28252" fmla="*/ 957651 w 2566912"/>
                <a:gd name="connsiteY28252" fmla="*/ 354387 h 1447571"/>
                <a:gd name="connsiteX28253" fmla="*/ 955461 w 2566912"/>
                <a:gd name="connsiteY28253" fmla="*/ 351815 h 1447571"/>
                <a:gd name="connsiteX28254" fmla="*/ 951937 w 2566912"/>
                <a:gd name="connsiteY28254" fmla="*/ 347434 h 1447571"/>
                <a:gd name="connsiteX28255" fmla="*/ 950318 w 2566912"/>
                <a:gd name="connsiteY28255" fmla="*/ 345719 h 1447571"/>
                <a:gd name="connsiteX28256" fmla="*/ 952317 w 2566912"/>
                <a:gd name="connsiteY28256" fmla="*/ 341433 h 1447571"/>
                <a:gd name="connsiteX28257" fmla="*/ 952699 w 2566912"/>
                <a:gd name="connsiteY28257" fmla="*/ 340957 h 1447571"/>
                <a:gd name="connsiteX28258" fmla="*/ 953080 w 2566912"/>
                <a:gd name="connsiteY28258" fmla="*/ 339814 h 1447571"/>
                <a:gd name="connsiteX28259" fmla="*/ 950984 w 2566912"/>
                <a:gd name="connsiteY28259" fmla="*/ 337718 h 1447571"/>
                <a:gd name="connsiteX28260" fmla="*/ 950794 w 2566912"/>
                <a:gd name="connsiteY28260" fmla="*/ 337623 h 1447571"/>
                <a:gd name="connsiteX28261" fmla="*/ 949841 w 2566912"/>
                <a:gd name="connsiteY28261" fmla="*/ 334480 h 1447571"/>
                <a:gd name="connsiteX28262" fmla="*/ 948412 w 2566912"/>
                <a:gd name="connsiteY28262" fmla="*/ 329050 h 1447571"/>
                <a:gd name="connsiteX28263" fmla="*/ 948126 w 2566912"/>
                <a:gd name="connsiteY28263" fmla="*/ 328288 h 1447571"/>
                <a:gd name="connsiteX28264" fmla="*/ 948126 w 2566912"/>
                <a:gd name="connsiteY28264" fmla="*/ 328003 h 1447571"/>
                <a:gd name="connsiteX28265" fmla="*/ 949651 w 2566912"/>
                <a:gd name="connsiteY28265" fmla="*/ 327907 h 1447571"/>
                <a:gd name="connsiteX28266" fmla="*/ 950318 w 2566912"/>
                <a:gd name="connsiteY28266" fmla="*/ 327907 h 1447571"/>
                <a:gd name="connsiteX28267" fmla="*/ 952317 w 2566912"/>
                <a:gd name="connsiteY28267" fmla="*/ 324859 h 1447571"/>
                <a:gd name="connsiteX28268" fmla="*/ 952413 w 2566912"/>
                <a:gd name="connsiteY28268" fmla="*/ 324574 h 1447571"/>
                <a:gd name="connsiteX28269" fmla="*/ 954413 w 2566912"/>
                <a:gd name="connsiteY28269" fmla="*/ 322954 h 1447571"/>
                <a:gd name="connsiteX28270" fmla="*/ 954413 w 2566912"/>
                <a:gd name="connsiteY28270" fmla="*/ 322954 h 1447571"/>
                <a:gd name="connsiteX28271" fmla="*/ 958128 w 2566912"/>
                <a:gd name="connsiteY28271" fmla="*/ 321526 h 1447571"/>
                <a:gd name="connsiteX28272" fmla="*/ 958604 w 2566912"/>
                <a:gd name="connsiteY28272" fmla="*/ 317811 h 1447571"/>
                <a:gd name="connsiteX28273" fmla="*/ 956128 w 2566912"/>
                <a:gd name="connsiteY28273" fmla="*/ 315525 h 1447571"/>
                <a:gd name="connsiteX28274" fmla="*/ 953651 w 2566912"/>
                <a:gd name="connsiteY28274" fmla="*/ 315620 h 1447571"/>
                <a:gd name="connsiteX28275" fmla="*/ 950318 w 2566912"/>
                <a:gd name="connsiteY28275" fmla="*/ 317049 h 1447571"/>
                <a:gd name="connsiteX28276" fmla="*/ 950127 w 2566912"/>
                <a:gd name="connsiteY28276" fmla="*/ 311620 h 1447571"/>
                <a:gd name="connsiteX28277" fmla="*/ 951746 w 2566912"/>
                <a:gd name="connsiteY28277" fmla="*/ 308667 h 1447571"/>
                <a:gd name="connsiteX28278" fmla="*/ 952603 w 2566912"/>
                <a:gd name="connsiteY28278" fmla="*/ 307810 h 1447571"/>
                <a:gd name="connsiteX28279" fmla="*/ 950698 w 2566912"/>
                <a:gd name="connsiteY28279" fmla="*/ 305714 h 1447571"/>
                <a:gd name="connsiteX28280" fmla="*/ 950412 w 2566912"/>
                <a:gd name="connsiteY28280" fmla="*/ 305524 h 1447571"/>
                <a:gd name="connsiteX28281" fmla="*/ 951460 w 2566912"/>
                <a:gd name="connsiteY28281" fmla="*/ 302095 h 1447571"/>
                <a:gd name="connsiteX28282" fmla="*/ 952127 w 2566912"/>
                <a:gd name="connsiteY28282" fmla="*/ 300571 h 1447571"/>
                <a:gd name="connsiteX28283" fmla="*/ 952032 w 2566912"/>
                <a:gd name="connsiteY28283" fmla="*/ 299618 h 1447571"/>
                <a:gd name="connsiteX28284" fmla="*/ 948793 w 2566912"/>
                <a:gd name="connsiteY28284" fmla="*/ 301047 h 1447571"/>
                <a:gd name="connsiteX28285" fmla="*/ 946221 w 2566912"/>
                <a:gd name="connsiteY28285" fmla="*/ 302571 h 1447571"/>
                <a:gd name="connsiteX28286" fmla="*/ 945745 w 2566912"/>
                <a:gd name="connsiteY28286" fmla="*/ 302571 h 1447571"/>
                <a:gd name="connsiteX28287" fmla="*/ 944698 w 2566912"/>
                <a:gd name="connsiteY28287" fmla="*/ 300094 h 1447571"/>
                <a:gd name="connsiteX28288" fmla="*/ 944602 w 2566912"/>
                <a:gd name="connsiteY28288" fmla="*/ 299713 h 1447571"/>
                <a:gd name="connsiteX28289" fmla="*/ 948793 w 2566912"/>
                <a:gd name="connsiteY28289" fmla="*/ 295237 h 1447571"/>
                <a:gd name="connsiteX28290" fmla="*/ 952603 w 2566912"/>
                <a:gd name="connsiteY28290" fmla="*/ 293903 h 1447571"/>
                <a:gd name="connsiteX28291" fmla="*/ 956985 w 2566912"/>
                <a:gd name="connsiteY28291" fmla="*/ 292379 h 1447571"/>
                <a:gd name="connsiteX28292" fmla="*/ 957747 w 2566912"/>
                <a:gd name="connsiteY28292" fmla="*/ 291141 h 1447571"/>
                <a:gd name="connsiteX28293" fmla="*/ 955842 w 2566912"/>
                <a:gd name="connsiteY28293" fmla="*/ 289998 h 1447571"/>
                <a:gd name="connsiteX28294" fmla="*/ 953460 w 2566912"/>
                <a:gd name="connsiteY28294" fmla="*/ 290284 h 1447571"/>
                <a:gd name="connsiteX28295" fmla="*/ 950222 w 2566912"/>
                <a:gd name="connsiteY28295" fmla="*/ 290665 h 1447571"/>
                <a:gd name="connsiteX28296" fmla="*/ 946412 w 2566912"/>
                <a:gd name="connsiteY28296" fmla="*/ 288093 h 1447571"/>
                <a:gd name="connsiteX28297" fmla="*/ 951270 w 2566912"/>
                <a:gd name="connsiteY28297" fmla="*/ 286569 h 1447571"/>
                <a:gd name="connsiteX28298" fmla="*/ 951555 w 2566912"/>
                <a:gd name="connsiteY28298" fmla="*/ 286569 h 1447571"/>
                <a:gd name="connsiteX28299" fmla="*/ 959271 w 2566912"/>
                <a:gd name="connsiteY28299" fmla="*/ 286855 h 1447571"/>
                <a:gd name="connsiteX28300" fmla="*/ 960795 w 2566912"/>
                <a:gd name="connsiteY28300" fmla="*/ 286569 h 1447571"/>
                <a:gd name="connsiteX28301" fmla="*/ 959176 w 2566912"/>
                <a:gd name="connsiteY28301" fmla="*/ 283807 h 1447571"/>
                <a:gd name="connsiteX28302" fmla="*/ 958890 w 2566912"/>
                <a:gd name="connsiteY28302" fmla="*/ 283521 h 1447571"/>
                <a:gd name="connsiteX28303" fmla="*/ 954699 w 2566912"/>
                <a:gd name="connsiteY28303" fmla="*/ 282759 h 1447571"/>
                <a:gd name="connsiteX28304" fmla="*/ 953175 w 2566912"/>
                <a:gd name="connsiteY28304" fmla="*/ 282664 h 1447571"/>
                <a:gd name="connsiteX28305" fmla="*/ 952794 w 2566912"/>
                <a:gd name="connsiteY28305" fmla="*/ 282378 h 1447571"/>
                <a:gd name="connsiteX28306" fmla="*/ 953460 w 2566912"/>
                <a:gd name="connsiteY28306" fmla="*/ 280568 h 1447571"/>
                <a:gd name="connsiteX28307" fmla="*/ 958128 w 2566912"/>
                <a:gd name="connsiteY28307" fmla="*/ 278854 h 1447571"/>
                <a:gd name="connsiteX28308" fmla="*/ 960795 w 2566912"/>
                <a:gd name="connsiteY28308" fmla="*/ 277996 h 1447571"/>
                <a:gd name="connsiteX28309" fmla="*/ 961747 w 2566912"/>
                <a:gd name="connsiteY28309" fmla="*/ 276853 h 1447571"/>
                <a:gd name="connsiteX28310" fmla="*/ 959461 w 2566912"/>
                <a:gd name="connsiteY28310" fmla="*/ 275234 h 1447571"/>
                <a:gd name="connsiteX28311" fmla="*/ 958509 w 2566912"/>
                <a:gd name="connsiteY28311" fmla="*/ 275139 h 1447571"/>
                <a:gd name="connsiteX28312" fmla="*/ 955175 w 2566912"/>
                <a:gd name="connsiteY28312" fmla="*/ 274472 h 1447571"/>
                <a:gd name="connsiteX28313" fmla="*/ 962319 w 2566912"/>
                <a:gd name="connsiteY28313" fmla="*/ 272948 h 1447571"/>
                <a:gd name="connsiteX28314" fmla="*/ 965462 w 2566912"/>
                <a:gd name="connsiteY28314" fmla="*/ 269519 h 1447571"/>
                <a:gd name="connsiteX28315" fmla="*/ 968224 w 2566912"/>
                <a:gd name="connsiteY28315" fmla="*/ 266947 h 1447571"/>
                <a:gd name="connsiteX28316" fmla="*/ 969844 w 2566912"/>
                <a:gd name="connsiteY28316" fmla="*/ 265804 h 1447571"/>
                <a:gd name="connsiteX28317" fmla="*/ 970701 w 2566912"/>
                <a:gd name="connsiteY28317" fmla="*/ 264376 h 1447571"/>
                <a:gd name="connsiteX28318" fmla="*/ 968701 w 2566912"/>
                <a:gd name="connsiteY28318" fmla="*/ 262661 h 1447571"/>
                <a:gd name="connsiteX28319" fmla="*/ 968510 w 2566912"/>
                <a:gd name="connsiteY28319" fmla="*/ 262566 h 1447571"/>
                <a:gd name="connsiteX28320" fmla="*/ 968319 w 2566912"/>
                <a:gd name="connsiteY28320" fmla="*/ 262280 h 1447571"/>
                <a:gd name="connsiteX28321" fmla="*/ 970129 w 2566912"/>
                <a:gd name="connsiteY28321" fmla="*/ 258089 h 1447571"/>
                <a:gd name="connsiteX28322" fmla="*/ 977749 w 2566912"/>
                <a:gd name="connsiteY28322" fmla="*/ 252946 h 1447571"/>
                <a:gd name="connsiteX28323" fmla="*/ 978511 w 2566912"/>
                <a:gd name="connsiteY28323" fmla="*/ 252088 h 1447571"/>
                <a:gd name="connsiteX28324" fmla="*/ 975749 w 2566912"/>
                <a:gd name="connsiteY28324" fmla="*/ 247040 h 1447571"/>
                <a:gd name="connsiteX28325" fmla="*/ 969558 w 2566912"/>
                <a:gd name="connsiteY28325" fmla="*/ 249136 h 1447571"/>
                <a:gd name="connsiteX28326" fmla="*/ 968224 w 2566912"/>
                <a:gd name="connsiteY28326" fmla="*/ 249802 h 1447571"/>
                <a:gd name="connsiteX28327" fmla="*/ 967843 w 2566912"/>
                <a:gd name="connsiteY28327" fmla="*/ 249802 h 1447571"/>
                <a:gd name="connsiteX28328" fmla="*/ 963652 w 2566912"/>
                <a:gd name="connsiteY28328" fmla="*/ 244945 h 1447571"/>
                <a:gd name="connsiteX28329" fmla="*/ 960985 w 2566912"/>
                <a:gd name="connsiteY28329" fmla="*/ 242468 h 1447571"/>
                <a:gd name="connsiteX28330" fmla="*/ 957842 w 2566912"/>
                <a:gd name="connsiteY28330" fmla="*/ 239611 h 1447571"/>
                <a:gd name="connsiteX28331" fmla="*/ 957556 w 2566912"/>
                <a:gd name="connsiteY28331" fmla="*/ 238753 h 1447571"/>
                <a:gd name="connsiteX28332" fmla="*/ 960699 w 2566912"/>
                <a:gd name="connsiteY28332" fmla="*/ 238658 h 1447571"/>
                <a:gd name="connsiteX28333" fmla="*/ 962509 w 2566912"/>
                <a:gd name="connsiteY28333" fmla="*/ 238753 h 1447571"/>
                <a:gd name="connsiteX28334" fmla="*/ 966129 w 2566912"/>
                <a:gd name="connsiteY28334" fmla="*/ 241039 h 1447571"/>
                <a:gd name="connsiteX28335" fmla="*/ 967176 w 2566912"/>
                <a:gd name="connsiteY28335" fmla="*/ 242087 h 1447571"/>
                <a:gd name="connsiteX28336" fmla="*/ 972701 w 2566912"/>
                <a:gd name="connsiteY28336" fmla="*/ 243706 h 1447571"/>
                <a:gd name="connsiteX28337" fmla="*/ 975273 w 2566912"/>
                <a:gd name="connsiteY28337" fmla="*/ 238849 h 1447571"/>
                <a:gd name="connsiteX28338" fmla="*/ 975463 w 2566912"/>
                <a:gd name="connsiteY28338" fmla="*/ 237801 h 1447571"/>
                <a:gd name="connsiteX28339" fmla="*/ 973368 w 2566912"/>
                <a:gd name="connsiteY28339" fmla="*/ 234467 h 1447571"/>
                <a:gd name="connsiteX28340" fmla="*/ 972034 w 2566912"/>
                <a:gd name="connsiteY28340" fmla="*/ 233038 h 1447571"/>
                <a:gd name="connsiteX28341" fmla="*/ 971177 w 2566912"/>
                <a:gd name="connsiteY28341" fmla="*/ 231895 h 1447571"/>
                <a:gd name="connsiteX28342" fmla="*/ 971653 w 2566912"/>
                <a:gd name="connsiteY28342" fmla="*/ 230276 h 1447571"/>
                <a:gd name="connsiteX28343" fmla="*/ 972415 w 2566912"/>
                <a:gd name="connsiteY28343" fmla="*/ 228657 h 1447571"/>
                <a:gd name="connsiteX28344" fmla="*/ 969272 w 2566912"/>
                <a:gd name="connsiteY28344" fmla="*/ 225514 h 1447571"/>
                <a:gd name="connsiteX28345" fmla="*/ 967843 w 2566912"/>
                <a:gd name="connsiteY28345" fmla="*/ 221989 h 1447571"/>
                <a:gd name="connsiteX28346" fmla="*/ 967843 w 2566912"/>
                <a:gd name="connsiteY28346" fmla="*/ 221704 h 1447571"/>
                <a:gd name="connsiteX28347" fmla="*/ 967081 w 2566912"/>
                <a:gd name="connsiteY28347" fmla="*/ 220561 h 1447571"/>
                <a:gd name="connsiteX28348" fmla="*/ 965271 w 2566912"/>
                <a:gd name="connsiteY28348" fmla="*/ 220465 h 1447571"/>
                <a:gd name="connsiteX28349" fmla="*/ 964414 w 2566912"/>
                <a:gd name="connsiteY28349" fmla="*/ 224656 h 1447571"/>
                <a:gd name="connsiteX28350" fmla="*/ 964034 w 2566912"/>
                <a:gd name="connsiteY28350" fmla="*/ 228657 h 1447571"/>
                <a:gd name="connsiteX28351" fmla="*/ 956508 w 2566912"/>
                <a:gd name="connsiteY28351" fmla="*/ 230086 h 1447571"/>
                <a:gd name="connsiteX28352" fmla="*/ 955842 w 2566912"/>
                <a:gd name="connsiteY28352" fmla="*/ 229705 h 1447571"/>
                <a:gd name="connsiteX28353" fmla="*/ 957080 w 2566912"/>
                <a:gd name="connsiteY28353" fmla="*/ 228181 h 1447571"/>
                <a:gd name="connsiteX28354" fmla="*/ 957747 w 2566912"/>
                <a:gd name="connsiteY28354" fmla="*/ 225037 h 1447571"/>
                <a:gd name="connsiteX28355" fmla="*/ 957651 w 2566912"/>
                <a:gd name="connsiteY28355" fmla="*/ 224847 h 1447571"/>
                <a:gd name="connsiteX28356" fmla="*/ 958128 w 2566912"/>
                <a:gd name="connsiteY28356" fmla="*/ 222561 h 1447571"/>
                <a:gd name="connsiteX28357" fmla="*/ 958509 w 2566912"/>
                <a:gd name="connsiteY28357" fmla="*/ 221894 h 1447571"/>
                <a:gd name="connsiteX28358" fmla="*/ 959747 w 2566912"/>
                <a:gd name="connsiteY28358" fmla="*/ 217989 h 1447571"/>
                <a:gd name="connsiteX28359" fmla="*/ 964319 w 2566912"/>
                <a:gd name="connsiteY28359" fmla="*/ 214179 h 1447571"/>
                <a:gd name="connsiteX28360" fmla="*/ 965938 w 2566912"/>
                <a:gd name="connsiteY28360" fmla="*/ 207416 h 1447571"/>
                <a:gd name="connsiteX28361" fmla="*/ 962414 w 2566912"/>
                <a:gd name="connsiteY28361" fmla="*/ 203511 h 1447571"/>
                <a:gd name="connsiteX28362" fmla="*/ 963367 w 2566912"/>
                <a:gd name="connsiteY28362" fmla="*/ 197415 h 1447571"/>
                <a:gd name="connsiteX28363" fmla="*/ 961747 w 2566912"/>
                <a:gd name="connsiteY28363" fmla="*/ 193510 h 1447571"/>
                <a:gd name="connsiteX28364" fmla="*/ 961271 w 2566912"/>
                <a:gd name="connsiteY28364" fmla="*/ 192938 h 1447571"/>
                <a:gd name="connsiteX28365" fmla="*/ 961652 w 2566912"/>
                <a:gd name="connsiteY28365" fmla="*/ 190652 h 1447571"/>
                <a:gd name="connsiteX28366" fmla="*/ 962128 w 2566912"/>
                <a:gd name="connsiteY28366" fmla="*/ 187509 h 1447571"/>
                <a:gd name="connsiteX28367" fmla="*/ 957937 w 2566912"/>
                <a:gd name="connsiteY28367" fmla="*/ 184556 h 1447571"/>
                <a:gd name="connsiteX28368" fmla="*/ 956032 w 2566912"/>
                <a:gd name="connsiteY28368" fmla="*/ 183699 h 1447571"/>
                <a:gd name="connsiteX28369" fmla="*/ 954509 w 2566912"/>
                <a:gd name="connsiteY28369" fmla="*/ 175317 h 1447571"/>
                <a:gd name="connsiteX28370" fmla="*/ 954603 w 2566912"/>
                <a:gd name="connsiteY28370" fmla="*/ 173412 h 1447571"/>
                <a:gd name="connsiteX28371" fmla="*/ 954985 w 2566912"/>
                <a:gd name="connsiteY28371" fmla="*/ 168364 h 1447571"/>
                <a:gd name="connsiteX28372" fmla="*/ 951651 w 2566912"/>
                <a:gd name="connsiteY28372" fmla="*/ 164268 h 1447571"/>
                <a:gd name="connsiteX28373" fmla="*/ 951174 w 2566912"/>
                <a:gd name="connsiteY28373" fmla="*/ 163982 h 1447571"/>
                <a:gd name="connsiteX28374" fmla="*/ 947936 w 2566912"/>
                <a:gd name="connsiteY28374" fmla="*/ 161029 h 1447571"/>
                <a:gd name="connsiteX28375" fmla="*/ 944984 w 2566912"/>
                <a:gd name="connsiteY28375" fmla="*/ 158267 h 1447571"/>
                <a:gd name="connsiteX28376" fmla="*/ 940506 w 2566912"/>
                <a:gd name="connsiteY28376" fmla="*/ 156838 h 1447571"/>
                <a:gd name="connsiteX28377" fmla="*/ 938792 w 2566912"/>
                <a:gd name="connsiteY28377" fmla="*/ 156457 h 1447571"/>
                <a:gd name="connsiteX28378" fmla="*/ 937173 w 2566912"/>
                <a:gd name="connsiteY28378" fmla="*/ 151504 h 1447571"/>
                <a:gd name="connsiteX28379" fmla="*/ 936696 w 2566912"/>
                <a:gd name="connsiteY28379" fmla="*/ 150838 h 1447571"/>
                <a:gd name="connsiteX28380" fmla="*/ 932601 w 2566912"/>
                <a:gd name="connsiteY28380" fmla="*/ 152933 h 1447571"/>
                <a:gd name="connsiteX28381" fmla="*/ 930601 w 2566912"/>
                <a:gd name="connsiteY28381" fmla="*/ 154267 h 1447571"/>
                <a:gd name="connsiteX28382" fmla="*/ 930124 w 2566912"/>
                <a:gd name="connsiteY28382" fmla="*/ 154267 h 1447571"/>
                <a:gd name="connsiteX28383" fmla="*/ 927171 w 2566912"/>
                <a:gd name="connsiteY28383" fmla="*/ 150076 h 1447571"/>
                <a:gd name="connsiteX28384" fmla="*/ 926219 w 2566912"/>
                <a:gd name="connsiteY28384" fmla="*/ 149218 h 1447571"/>
                <a:gd name="connsiteX28385" fmla="*/ 926219 w 2566912"/>
                <a:gd name="connsiteY28385" fmla="*/ 149218 h 1447571"/>
                <a:gd name="connsiteX28386" fmla="*/ 923171 w 2566912"/>
                <a:gd name="connsiteY28386" fmla="*/ 152552 h 1447571"/>
                <a:gd name="connsiteX28387" fmla="*/ 921361 w 2566912"/>
                <a:gd name="connsiteY28387" fmla="*/ 155029 h 1447571"/>
                <a:gd name="connsiteX28388" fmla="*/ 920409 w 2566912"/>
                <a:gd name="connsiteY28388" fmla="*/ 155600 h 1447571"/>
                <a:gd name="connsiteX28389" fmla="*/ 918028 w 2566912"/>
                <a:gd name="connsiteY28389" fmla="*/ 154076 h 1447571"/>
                <a:gd name="connsiteX28390" fmla="*/ 917361 w 2566912"/>
                <a:gd name="connsiteY28390" fmla="*/ 153409 h 1447571"/>
                <a:gd name="connsiteX28391" fmla="*/ 916123 w 2566912"/>
                <a:gd name="connsiteY28391" fmla="*/ 153124 h 1447571"/>
                <a:gd name="connsiteX28392" fmla="*/ 914503 w 2566912"/>
                <a:gd name="connsiteY28392" fmla="*/ 158077 h 1447571"/>
                <a:gd name="connsiteX28393" fmla="*/ 909265 w 2566912"/>
                <a:gd name="connsiteY28393" fmla="*/ 155124 h 1447571"/>
                <a:gd name="connsiteX28394" fmla="*/ 905645 w 2566912"/>
                <a:gd name="connsiteY28394" fmla="*/ 146742 h 1447571"/>
                <a:gd name="connsiteX28395" fmla="*/ 903549 w 2566912"/>
                <a:gd name="connsiteY28395" fmla="*/ 144742 h 1447571"/>
                <a:gd name="connsiteX28396" fmla="*/ 901644 w 2566912"/>
                <a:gd name="connsiteY28396" fmla="*/ 143789 h 1447571"/>
                <a:gd name="connsiteX28397" fmla="*/ 901359 w 2566912"/>
                <a:gd name="connsiteY28397" fmla="*/ 143313 h 1447571"/>
                <a:gd name="connsiteX28398" fmla="*/ 906217 w 2566912"/>
                <a:gd name="connsiteY28398" fmla="*/ 140836 h 1447571"/>
                <a:gd name="connsiteX28399" fmla="*/ 911551 w 2566912"/>
                <a:gd name="connsiteY28399" fmla="*/ 140551 h 1447571"/>
                <a:gd name="connsiteX28400" fmla="*/ 913646 w 2566912"/>
                <a:gd name="connsiteY28400" fmla="*/ 140551 h 1447571"/>
                <a:gd name="connsiteX28401" fmla="*/ 915551 w 2566912"/>
                <a:gd name="connsiteY28401" fmla="*/ 139979 h 1447571"/>
                <a:gd name="connsiteX28402" fmla="*/ 915646 w 2566912"/>
                <a:gd name="connsiteY28402" fmla="*/ 138169 h 1447571"/>
                <a:gd name="connsiteX28403" fmla="*/ 915456 w 2566912"/>
                <a:gd name="connsiteY28403" fmla="*/ 136931 h 1447571"/>
                <a:gd name="connsiteX28404" fmla="*/ 914980 w 2566912"/>
                <a:gd name="connsiteY28404" fmla="*/ 136074 h 1447571"/>
                <a:gd name="connsiteX28405" fmla="*/ 911074 w 2566912"/>
                <a:gd name="connsiteY28405" fmla="*/ 136455 h 1447571"/>
                <a:gd name="connsiteX28406" fmla="*/ 908598 w 2566912"/>
                <a:gd name="connsiteY28406" fmla="*/ 137026 h 1447571"/>
                <a:gd name="connsiteX28407" fmla="*/ 904216 w 2566912"/>
                <a:gd name="connsiteY28407" fmla="*/ 135121 h 1447571"/>
                <a:gd name="connsiteX28408" fmla="*/ 900501 w 2566912"/>
                <a:gd name="connsiteY28408" fmla="*/ 133312 h 1447571"/>
                <a:gd name="connsiteX28409" fmla="*/ 897835 w 2566912"/>
                <a:gd name="connsiteY28409" fmla="*/ 129121 h 1447571"/>
                <a:gd name="connsiteX28410" fmla="*/ 897359 w 2566912"/>
                <a:gd name="connsiteY28410" fmla="*/ 127597 h 1447571"/>
                <a:gd name="connsiteX28411" fmla="*/ 897359 w 2566912"/>
                <a:gd name="connsiteY28411" fmla="*/ 127501 h 1447571"/>
                <a:gd name="connsiteX28412" fmla="*/ 904883 w 2566912"/>
                <a:gd name="connsiteY28412" fmla="*/ 129787 h 1447571"/>
                <a:gd name="connsiteX28413" fmla="*/ 908979 w 2566912"/>
                <a:gd name="connsiteY28413" fmla="*/ 130264 h 1447571"/>
                <a:gd name="connsiteX28414" fmla="*/ 911169 w 2566912"/>
                <a:gd name="connsiteY28414" fmla="*/ 128930 h 1447571"/>
                <a:gd name="connsiteX28415" fmla="*/ 915075 w 2566912"/>
                <a:gd name="connsiteY28415" fmla="*/ 125882 h 1447571"/>
                <a:gd name="connsiteX28416" fmla="*/ 920980 w 2566912"/>
                <a:gd name="connsiteY28416" fmla="*/ 126549 h 1447571"/>
                <a:gd name="connsiteX28417" fmla="*/ 925648 w 2566912"/>
                <a:gd name="connsiteY28417" fmla="*/ 127216 h 1447571"/>
                <a:gd name="connsiteX28418" fmla="*/ 927171 w 2566912"/>
                <a:gd name="connsiteY28418" fmla="*/ 126358 h 1447571"/>
                <a:gd name="connsiteX28419" fmla="*/ 925743 w 2566912"/>
                <a:gd name="connsiteY28419" fmla="*/ 122548 h 1447571"/>
                <a:gd name="connsiteX28420" fmla="*/ 922409 w 2566912"/>
                <a:gd name="connsiteY28420" fmla="*/ 122548 h 1447571"/>
                <a:gd name="connsiteX28421" fmla="*/ 921076 w 2566912"/>
                <a:gd name="connsiteY28421" fmla="*/ 122834 h 1447571"/>
                <a:gd name="connsiteX28422" fmla="*/ 917932 w 2566912"/>
                <a:gd name="connsiteY28422" fmla="*/ 122263 h 1447571"/>
                <a:gd name="connsiteX28423" fmla="*/ 916599 w 2566912"/>
                <a:gd name="connsiteY28423" fmla="*/ 121977 h 1447571"/>
                <a:gd name="connsiteX28424" fmla="*/ 912218 w 2566912"/>
                <a:gd name="connsiteY28424" fmla="*/ 122358 h 1447571"/>
                <a:gd name="connsiteX28425" fmla="*/ 909455 w 2566912"/>
                <a:gd name="connsiteY28425" fmla="*/ 122644 h 1447571"/>
                <a:gd name="connsiteX28426" fmla="*/ 904978 w 2566912"/>
                <a:gd name="connsiteY28426" fmla="*/ 117881 h 1447571"/>
                <a:gd name="connsiteX28427" fmla="*/ 902121 w 2566912"/>
                <a:gd name="connsiteY28427" fmla="*/ 115214 h 1447571"/>
                <a:gd name="connsiteX28428" fmla="*/ 900311 w 2566912"/>
                <a:gd name="connsiteY28428" fmla="*/ 113976 h 1447571"/>
                <a:gd name="connsiteX28429" fmla="*/ 900978 w 2566912"/>
                <a:gd name="connsiteY28429" fmla="*/ 108928 h 1447571"/>
                <a:gd name="connsiteX28430" fmla="*/ 902978 w 2566912"/>
                <a:gd name="connsiteY28430" fmla="*/ 108070 h 1447571"/>
                <a:gd name="connsiteX28431" fmla="*/ 905074 w 2566912"/>
                <a:gd name="connsiteY28431" fmla="*/ 107308 h 1447571"/>
                <a:gd name="connsiteX28432" fmla="*/ 905169 w 2566912"/>
                <a:gd name="connsiteY28432" fmla="*/ 107213 h 1447571"/>
                <a:gd name="connsiteX28433" fmla="*/ 908026 w 2566912"/>
                <a:gd name="connsiteY28433" fmla="*/ 106261 h 1447571"/>
                <a:gd name="connsiteX28434" fmla="*/ 913170 w 2566912"/>
                <a:gd name="connsiteY28434" fmla="*/ 105022 h 1447571"/>
                <a:gd name="connsiteX28435" fmla="*/ 918980 w 2566912"/>
                <a:gd name="connsiteY28435" fmla="*/ 106356 h 1447571"/>
                <a:gd name="connsiteX28436" fmla="*/ 926124 w 2566912"/>
                <a:gd name="connsiteY28436" fmla="*/ 102927 h 1447571"/>
                <a:gd name="connsiteX28437" fmla="*/ 936792 w 2566912"/>
                <a:gd name="connsiteY28437" fmla="*/ 104832 h 1447571"/>
                <a:gd name="connsiteX28438" fmla="*/ 938792 w 2566912"/>
                <a:gd name="connsiteY28438" fmla="*/ 104737 h 1447571"/>
                <a:gd name="connsiteX28439" fmla="*/ 941269 w 2566912"/>
                <a:gd name="connsiteY28439" fmla="*/ 102070 h 1447571"/>
                <a:gd name="connsiteX28440" fmla="*/ 946031 w 2566912"/>
                <a:gd name="connsiteY28440" fmla="*/ 100736 h 1447571"/>
                <a:gd name="connsiteX28441" fmla="*/ 948126 w 2566912"/>
                <a:gd name="connsiteY28441" fmla="*/ 100450 h 1447571"/>
                <a:gd name="connsiteX28442" fmla="*/ 948984 w 2566912"/>
                <a:gd name="connsiteY28442" fmla="*/ 99784 h 1447571"/>
                <a:gd name="connsiteX28443" fmla="*/ 945555 w 2566912"/>
                <a:gd name="connsiteY28443" fmla="*/ 96736 h 1447571"/>
                <a:gd name="connsiteX28444" fmla="*/ 944031 w 2566912"/>
                <a:gd name="connsiteY28444" fmla="*/ 95783 h 1447571"/>
                <a:gd name="connsiteX28445" fmla="*/ 940887 w 2566912"/>
                <a:gd name="connsiteY28445" fmla="*/ 96355 h 1447571"/>
                <a:gd name="connsiteX28446" fmla="*/ 940030 w 2566912"/>
                <a:gd name="connsiteY28446" fmla="*/ 97021 h 1447571"/>
                <a:gd name="connsiteX28447" fmla="*/ 935459 w 2566912"/>
                <a:gd name="connsiteY28447" fmla="*/ 97212 h 1447571"/>
                <a:gd name="connsiteX28448" fmla="*/ 933649 w 2566912"/>
                <a:gd name="connsiteY28448" fmla="*/ 91116 h 1447571"/>
                <a:gd name="connsiteX28449" fmla="*/ 938697 w 2566912"/>
                <a:gd name="connsiteY28449" fmla="*/ 89116 h 1447571"/>
                <a:gd name="connsiteX28450" fmla="*/ 940126 w 2566912"/>
                <a:gd name="connsiteY28450" fmla="*/ 88735 h 1447571"/>
                <a:gd name="connsiteX28451" fmla="*/ 945269 w 2566912"/>
                <a:gd name="connsiteY28451" fmla="*/ 86068 h 1447571"/>
                <a:gd name="connsiteX28452" fmla="*/ 946412 w 2566912"/>
                <a:gd name="connsiteY28452" fmla="*/ 85401 h 1447571"/>
                <a:gd name="connsiteX28453" fmla="*/ 952889 w 2566912"/>
                <a:gd name="connsiteY28453" fmla="*/ 85972 h 1447571"/>
                <a:gd name="connsiteX28454" fmla="*/ 953746 w 2566912"/>
                <a:gd name="connsiteY28454" fmla="*/ 86163 h 1447571"/>
                <a:gd name="connsiteX28455" fmla="*/ 957175 w 2566912"/>
                <a:gd name="connsiteY28455" fmla="*/ 83210 h 1447571"/>
                <a:gd name="connsiteX28456" fmla="*/ 957271 w 2566912"/>
                <a:gd name="connsiteY28456" fmla="*/ 83020 h 1447571"/>
                <a:gd name="connsiteX28457" fmla="*/ 960128 w 2566912"/>
                <a:gd name="connsiteY28457" fmla="*/ 85115 h 1447571"/>
                <a:gd name="connsiteX28458" fmla="*/ 961080 w 2566912"/>
                <a:gd name="connsiteY28458" fmla="*/ 85972 h 1447571"/>
                <a:gd name="connsiteX28459" fmla="*/ 966129 w 2566912"/>
                <a:gd name="connsiteY28459" fmla="*/ 85020 h 1447571"/>
                <a:gd name="connsiteX28460" fmla="*/ 966510 w 2566912"/>
                <a:gd name="connsiteY28460" fmla="*/ 81591 h 1447571"/>
                <a:gd name="connsiteX28461" fmla="*/ 966319 w 2566912"/>
                <a:gd name="connsiteY28461" fmla="*/ 80353 h 1447571"/>
                <a:gd name="connsiteX28462" fmla="*/ 967843 w 2566912"/>
                <a:gd name="connsiteY28462" fmla="*/ 77114 h 1447571"/>
                <a:gd name="connsiteX28463" fmla="*/ 974415 w 2566912"/>
                <a:gd name="connsiteY28463" fmla="*/ 75304 h 1447571"/>
                <a:gd name="connsiteX28464" fmla="*/ 978987 w 2566912"/>
                <a:gd name="connsiteY28464" fmla="*/ 77400 h 1447571"/>
                <a:gd name="connsiteX28465" fmla="*/ 981940 w 2566912"/>
                <a:gd name="connsiteY28465" fmla="*/ 83210 h 1447571"/>
                <a:gd name="connsiteX28466" fmla="*/ 982988 w 2566912"/>
                <a:gd name="connsiteY28466" fmla="*/ 83782 h 1447571"/>
                <a:gd name="connsiteX28467" fmla="*/ 985083 w 2566912"/>
                <a:gd name="connsiteY28467" fmla="*/ 79972 h 1447571"/>
                <a:gd name="connsiteX28468" fmla="*/ 983274 w 2566912"/>
                <a:gd name="connsiteY28468" fmla="*/ 75400 h 1447571"/>
                <a:gd name="connsiteX28469" fmla="*/ 983274 w 2566912"/>
                <a:gd name="connsiteY28469" fmla="*/ 75304 h 1447571"/>
                <a:gd name="connsiteX28470" fmla="*/ 989179 w 2566912"/>
                <a:gd name="connsiteY28470" fmla="*/ 75971 h 1447571"/>
                <a:gd name="connsiteX28471" fmla="*/ 996323 w 2566912"/>
                <a:gd name="connsiteY28471" fmla="*/ 76257 h 1447571"/>
                <a:gd name="connsiteX28472" fmla="*/ 998419 w 2566912"/>
                <a:gd name="connsiteY28472" fmla="*/ 76352 h 1447571"/>
                <a:gd name="connsiteX28473" fmla="*/ 1001561 w 2566912"/>
                <a:gd name="connsiteY28473" fmla="*/ 76447 h 1447571"/>
                <a:gd name="connsiteX28474" fmla="*/ 1001752 w 2566912"/>
                <a:gd name="connsiteY28474" fmla="*/ 76447 h 1447571"/>
                <a:gd name="connsiteX28475" fmla="*/ 1006705 w 2566912"/>
                <a:gd name="connsiteY28475" fmla="*/ 76447 h 1447571"/>
                <a:gd name="connsiteX28476" fmla="*/ 1007848 w 2566912"/>
                <a:gd name="connsiteY28476" fmla="*/ 79876 h 1447571"/>
                <a:gd name="connsiteX28477" fmla="*/ 1009563 w 2566912"/>
                <a:gd name="connsiteY28477" fmla="*/ 85020 h 1447571"/>
                <a:gd name="connsiteX28478" fmla="*/ 1012611 w 2566912"/>
                <a:gd name="connsiteY28478" fmla="*/ 85782 h 1447571"/>
                <a:gd name="connsiteX28479" fmla="*/ 1014325 w 2566912"/>
                <a:gd name="connsiteY28479" fmla="*/ 84734 h 1447571"/>
                <a:gd name="connsiteX28480" fmla="*/ 1016897 w 2566912"/>
                <a:gd name="connsiteY28480" fmla="*/ 83496 h 1447571"/>
                <a:gd name="connsiteX28481" fmla="*/ 1017469 w 2566912"/>
                <a:gd name="connsiteY28481" fmla="*/ 84067 h 1447571"/>
                <a:gd name="connsiteX28482" fmla="*/ 1020802 w 2566912"/>
                <a:gd name="connsiteY28482" fmla="*/ 85782 h 1447571"/>
                <a:gd name="connsiteX28483" fmla="*/ 1024326 w 2566912"/>
                <a:gd name="connsiteY28483" fmla="*/ 86639 h 1447571"/>
                <a:gd name="connsiteX28484" fmla="*/ 1024708 w 2566912"/>
                <a:gd name="connsiteY28484" fmla="*/ 86830 h 1447571"/>
                <a:gd name="connsiteX28485" fmla="*/ 1026136 w 2566912"/>
                <a:gd name="connsiteY28485" fmla="*/ 87687 h 1447571"/>
                <a:gd name="connsiteX28486" fmla="*/ 1030232 w 2566912"/>
                <a:gd name="connsiteY28486" fmla="*/ 89306 h 1447571"/>
                <a:gd name="connsiteX28487" fmla="*/ 1030899 w 2566912"/>
                <a:gd name="connsiteY28487" fmla="*/ 88544 h 1447571"/>
                <a:gd name="connsiteX28488" fmla="*/ 1030803 w 2566912"/>
                <a:gd name="connsiteY28488" fmla="*/ 83115 h 1447571"/>
                <a:gd name="connsiteX28489" fmla="*/ 1030423 w 2566912"/>
                <a:gd name="connsiteY28489" fmla="*/ 82543 h 1447571"/>
                <a:gd name="connsiteX28490" fmla="*/ 1029184 w 2566912"/>
                <a:gd name="connsiteY28490" fmla="*/ 78162 h 1447571"/>
                <a:gd name="connsiteX28491" fmla="*/ 1034042 w 2566912"/>
                <a:gd name="connsiteY28491" fmla="*/ 75495 h 1447571"/>
                <a:gd name="connsiteX28492" fmla="*/ 1035280 w 2566912"/>
                <a:gd name="connsiteY28492" fmla="*/ 76162 h 1447571"/>
                <a:gd name="connsiteX28493" fmla="*/ 1036709 w 2566912"/>
                <a:gd name="connsiteY28493" fmla="*/ 78257 h 1447571"/>
                <a:gd name="connsiteX28494" fmla="*/ 1040519 w 2566912"/>
                <a:gd name="connsiteY28494" fmla="*/ 81781 h 1447571"/>
                <a:gd name="connsiteX28495" fmla="*/ 1042233 w 2566912"/>
                <a:gd name="connsiteY28495" fmla="*/ 81686 h 1447571"/>
                <a:gd name="connsiteX28496" fmla="*/ 1046901 w 2566912"/>
                <a:gd name="connsiteY28496" fmla="*/ 81972 h 1447571"/>
                <a:gd name="connsiteX28497" fmla="*/ 1047758 w 2566912"/>
                <a:gd name="connsiteY28497" fmla="*/ 83020 h 1447571"/>
                <a:gd name="connsiteX28498" fmla="*/ 1050615 w 2566912"/>
                <a:gd name="connsiteY28498" fmla="*/ 86734 h 1447571"/>
                <a:gd name="connsiteX28499" fmla="*/ 1054711 w 2566912"/>
                <a:gd name="connsiteY28499" fmla="*/ 92735 h 1447571"/>
                <a:gd name="connsiteX28500" fmla="*/ 1059284 w 2566912"/>
                <a:gd name="connsiteY28500" fmla="*/ 93783 h 1447571"/>
                <a:gd name="connsiteX28501" fmla="*/ 1059950 w 2566912"/>
                <a:gd name="connsiteY28501" fmla="*/ 92545 h 1447571"/>
                <a:gd name="connsiteX28502" fmla="*/ 1059855 w 2566912"/>
                <a:gd name="connsiteY28502" fmla="*/ 91306 h 1447571"/>
                <a:gd name="connsiteX28503" fmla="*/ 1060521 w 2566912"/>
                <a:gd name="connsiteY28503" fmla="*/ 86353 h 1447571"/>
                <a:gd name="connsiteX28504" fmla="*/ 1065855 w 2566912"/>
                <a:gd name="connsiteY28504" fmla="*/ 84448 h 1447571"/>
                <a:gd name="connsiteX28505" fmla="*/ 1067094 w 2566912"/>
                <a:gd name="connsiteY28505" fmla="*/ 84448 h 1447571"/>
                <a:gd name="connsiteX28506" fmla="*/ 1075571 w 2566912"/>
                <a:gd name="connsiteY28506" fmla="*/ 84448 h 1447571"/>
                <a:gd name="connsiteX28507" fmla="*/ 1079286 w 2566912"/>
                <a:gd name="connsiteY28507" fmla="*/ 85401 h 1447571"/>
                <a:gd name="connsiteX28508" fmla="*/ 1082239 w 2566912"/>
                <a:gd name="connsiteY28508" fmla="*/ 86068 h 1447571"/>
                <a:gd name="connsiteX28509" fmla="*/ 1083096 w 2566912"/>
                <a:gd name="connsiteY28509" fmla="*/ 84829 h 1447571"/>
                <a:gd name="connsiteX28510" fmla="*/ 1083096 w 2566912"/>
                <a:gd name="connsiteY28510" fmla="*/ 84639 h 1447571"/>
                <a:gd name="connsiteX28511" fmla="*/ 1080143 w 2566912"/>
                <a:gd name="connsiteY28511" fmla="*/ 81400 h 1447571"/>
                <a:gd name="connsiteX28512" fmla="*/ 1075571 w 2566912"/>
                <a:gd name="connsiteY28512" fmla="*/ 80924 h 1447571"/>
                <a:gd name="connsiteX28513" fmla="*/ 1068713 w 2566912"/>
                <a:gd name="connsiteY28513" fmla="*/ 80257 h 1447571"/>
                <a:gd name="connsiteX28514" fmla="*/ 1059664 w 2566912"/>
                <a:gd name="connsiteY28514" fmla="*/ 78733 h 1447571"/>
                <a:gd name="connsiteX28515" fmla="*/ 1060427 w 2566912"/>
                <a:gd name="connsiteY28515" fmla="*/ 78067 h 1447571"/>
                <a:gd name="connsiteX28516" fmla="*/ 1061950 w 2566912"/>
                <a:gd name="connsiteY28516" fmla="*/ 75876 h 1447571"/>
                <a:gd name="connsiteX28517" fmla="*/ 1061283 w 2566912"/>
                <a:gd name="connsiteY28517" fmla="*/ 75019 h 1447571"/>
                <a:gd name="connsiteX28518" fmla="*/ 1059855 w 2566912"/>
                <a:gd name="connsiteY28518" fmla="*/ 72828 h 1447571"/>
                <a:gd name="connsiteX28519" fmla="*/ 1060331 w 2566912"/>
                <a:gd name="connsiteY28519" fmla="*/ 72637 h 1447571"/>
                <a:gd name="connsiteX28520" fmla="*/ 1061950 w 2566912"/>
                <a:gd name="connsiteY28520" fmla="*/ 72733 h 1447571"/>
                <a:gd name="connsiteX28521" fmla="*/ 1065379 w 2566912"/>
                <a:gd name="connsiteY28521" fmla="*/ 72542 h 1447571"/>
                <a:gd name="connsiteX28522" fmla="*/ 1065761 w 2566912"/>
                <a:gd name="connsiteY28522" fmla="*/ 71875 h 1447571"/>
                <a:gd name="connsiteX28523" fmla="*/ 1068903 w 2566912"/>
                <a:gd name="connsiteY28523" fmla="*/ 68827 h 1447571"/>
                <a:gd name="connsiteX28524" fmla="*/ 1074809 w 2566912"/>
                <a:gd name="connsiteY28524" fmla="*/ 68637 h 1447571"/>
                <a:gd name="connsiteX28525" fmla="*/ 1074999 w 2566912"/>
                <a:gd name="connsiteY28525" fmla="*/ 68923 h 1447571"/>
                <a:gd name="connsiteX28526" fmla="*/ 1076238 w 2566912"/>
                <a:gd name="connsiteY28526" fmla="*/ 74542 h 1447571"/>
                <a:gd name="connsiteX28527" fmla="*/ 1081667 w 2566912"/>
                <a:gd name="connsiteY28527" fmla="*/ 77971 h 1447571"/>
                <a:gd name="connsiteX28528" fmla="*/ 1087096 w 2566912"/>
                <a:gd name="connsiteY28528" fmla="*/ 79686 h 1447571"/>
                <a:gd name="connsiteX28529" fmla="*/ 1088906 w 2566912"/>
                <a:gd name="connsiteY28529" fmla="*/ 80162 h 1447571"/>
                <a:gd name="connsiteX28530" fmla="*/ 1093383 w 2566912"/>
                <a:gd name="connsiteY28530" fmla="*/ 80257 h 1447571"/>
                <a:gd name="connsiteX28531" fmla="*/ 1093669 w 2566912"/>
                <a:gd name="connsiteY28531" fmla="*/ 78829 h 1447571"/>
                <a:gd name="connsiteX28532" fmla="*/ 1093193 w 2566912"/>
                <a:gd name="connsiteY28532" fmla="*/ 77400 h 1447571"/>
                <a:gd name="connsiteX28533" fmla="*/ 1092811 w 2566912"/>
                <a:gd name="connsiteY28533" fmla="*/ 71780 h 1447571"/>
                <a:gd name="connsiteX28534" fmla="*/ 1098621 w 2566912"/>
                <a:gd name="connsiteY28534" fmla="*/ 70732 h 1447571"/>
                <a:gd name="connsiteX28535" fmla="*/ 1100812 w 2566912"/>
                <a:gd name="connsiteY28535" fmla="*/ 71209 h 1447571"/>
                <a:gd name="connsiteX28536" fmla="*/ 1106146 w 2566912"/>
                <a:gd name="connsiteY28536" fmla="*/ 71304 h 1447571"/>
                <a:gd name="connsiteX28537" fmla="*/ 1106242 w 2566912"/>
                <a:gd name="connsiteY28537" fmla="*/ 71209 h 1447571"/>
                <a:gd name="connsiteX28538" fmla="*/ 1110623 w 2566912"/>
                <a:gd name="connsiteY28538" fmla="*/ 68732 h 1447571"/>
                <a:gd name="connsiteX28539" fmla="*/ 1115671 w 2566912"/>
                <a:gd name="connsiteY28539" fmla="*/ 70161 h 1447571"/>
                <a:gd name="connsiteX28540" fmla="*/ 1119386 w 2566912"/>
                <a:gd name="connsiteY28540" fmla="*/ 71209 h 1447571"/>
                <a:gd name="connsiteX28541" fmla="*/ 1121958 w 2566912"/>
                <a:gd name="connsiteY28541" fmla="*/ 70923 h 1447571"/>
                <a:gd name="connsiteX28542" fmla="*/ 1125768 w 2566912"/>
                <a:gd name="connsiteY28542" fmla="*/ 70637 h 1447571"/>
                <a:gd name="connsiteX28543" fmla="*/ 1126530 w 2566912"/>
                <a:gd name="connsiteY28543" fmla="*/ 70828 h 1447571"/>
                <a:gd name="connsiteX28544" fmla="*/ 1133102 w 2566912"/>
                <a:gd name="connsiteY28544" fmla="*/ 72066 h 1447571"/>
                <a:gd name="connsiteX28545" fmla="*/ 1139579 w 2566912"/>
                <a:gd name="connsiteY28545" fmla="*/ 72447 h 1447571"/>
                <a:gd name="connsiteX28546" fmla="*/ 1148342 w 2566912"/>
                <a:gd name="connsiteY28546" fmla="*/ 72923 h 1447571"/>
                <a:gd name="connsiteX28547" fmla="*/ 1156629 w 2566912"/>
                <a:gd name="connsiteY28547" fmla="*/ 75019 h 1447571"/>
                <a:gd name="connsiteX28548" fmla="*/ 1155200 w 2566912"/>
                <a:gd name="connsiteY28548" fmla="*/ 75209 h 1447571"/>
                <a:gd name="connsiteX28549" fmla="*/ 1143008 w 2566912"/>
                <a:gd name="connsiteY28549" fmla="*/ 76543 h 1447571"/>
                <a:gd name="connsiteX28550" fmla="*/ 1142055 w 2566912"/>
                <a:gd name="connsiteY28550" fmla="*/ 78448 h 1447571"/>
                <a:gd name="connsiteX28551" fmla="*/ 1131578 w 2566912"/>
                <a:gd name="connsiteY28551" fmla="*/ 80448 h 1447571"/>
                <a:gd name="connsiteX28552" fmla="*/ 1125196 w 2566912"/>
                <a:gd name="connsiteY28552" fmla="*/ 80924 h 1447571"/>
                <a:gd name="connsiteX28553" fmla="*/ 1124434 w 2566912"/>
                <a:gd name="connsiteY28553" fmla="*/ 80734 h 1447571"/>
                <a:gd name="connsiteX28554" fmla="*/ 1118719 w 2566912"/>
                <a:gd name="connsiteY28554" fmla="*/ 80257 h 1447571"/>
                <a:gd name="connsiteX28555" fmla="*/ 1118529 w 2566912"/>
                <a:gd name="connsiteY28555" fmla="*/ 81019 h 1447571"/>
                <a:gd name="connsiteX28556" fmla="*/ 1117577 w 2566912"/>
                <a:gd name="connsiteY28556" fmla="*/ 84163 h 1447571"/>
                <a:gd name="connsiteX28557" fmla="*/ 1113957 w 2566912"/>
                <a:gd name="connsiteY28557" fmla="*/ 85210 h 1447571"/>
                <a:gd name="connsiteX28558" fmla="*/ 1109194 w 2566912"/>
                <a:gd name="connsiteY28558" fmla="*/ 86258 h 1447571"/>
                <a:gd name="connsiteX28559" fmla="*/ 1109575 w 2566912"/>
                <a:gd name="connsiteY28559" fmla="*/ 87211 h 1447571"/>
                <a:gd name="connsiteX28560" fmla="*/ 1110814 w 2566912"/>
                <a:gd name="connsiteY28560" fmla="*/ 88544 h 1447571"/>
                <a:gd name="connsiteX28561" fmla="*/ 1113671 w 2566912"/>
                <a:gd name="connsiteY28561" fmla="*/ 90163 h 1447571"/>
                <a:gd name="connsiteX28562" fmla="*/ 1116338 w 2566912"/>
                <a:gd name="connsiteY28562" fmla="*/ 88354 h 1447571"/>
                <a:gd name="connsiteX28563" fmla="*/ 1117767 w 2566912"/>
                <a:gd name="connsiteY28563" fmla="*/ 87211 h 1447571"/>
                <a:gd name="connsiteX28564" fmla="*/ 1119196 w 2566912"/>
                <a:gd name="connsiteY28564" fmla="*/ 86353 h 1447571"/>
                <a:gd name="connsiteX28565" fmla="*/ 1122815 w 2566912"/>
                <a:gd name="connsiteY28565" fmla="*/ 84639 h 1447571"/>
                <a:gd name="connsiteX28566" fmla="*/ 1125292 w 2566912"/>
                <a:gd name="connsiteY28566" fmla="*/ 84734 h 1447571"/>
                <a:gd name="connsiteX28567" fmla="*/ 1133864 w 2566912"/>
                <a:gd name="connsiteY28567" fmla="*/ 84734 h 1447571"/>
                <a:gd name="connsiteX28568" fmla="*/ 1137674 w 2566912"/>
                <a:gd name="connsiteY28568" fmla="*/ 83496 h 1447571"/>
                <a:gd name="connsiteX28569" fmla="*/ 1145675 w 2566912"/>
                <a:gd name="connsiteY28569" fmla="*/ 81305 h 1447571"/>
                <a:gd name="connsiteX28570" fmla="*/ 1152724 w 2566912"/>
                <a:gd name="connsiteY28570" fmla="*/ 82258 h 1447571"/>
                <a:gd name="connsiteX28571" fmla="*/ 1163106 w 2566912"/>
                <a:gd name="connsiteY28571" fmla="*/ 83305 h 1447571"/>
                <a:gd name="connsiteX28572" fmla="*/ 1164059 w 2566912"/>
                <a:gd name="connsiteY28572" fmla="*/ 82829 h 1447571"/>
                <a:gd name="connsiteX28573" fmla="*/ 1166249 w 2566912"/>
                <a:gd name="connsiteY28573" fmla="*/ 81877 h 1447571"/>
                <a:gd name="connsiteX28574" fmla="*/ 1166249 w 2566912"/>
                <a:gd name="connsiteY28574" fmla="*/ 82258 h 1447571"/>
                <a:gd name="connsiteX28575" fmla="*/ 1165773 w 2566912"/>
                <a:gd name="connsiteY28575" fmla="*/ 84353 h 1447571"/>
                <a:gd name="connsiteX28576" fmla="*/ 1165678 w 2566912"/>
                <a:gd name="connsiteY28576" fmla="*/ 90735 h 1447571"/>
                <a:gd name="connsiteX28577" fmla="*/ 1172155 w 2566912"/>
                <a:gd name="connsiteY28577" fmla="*/ 92354 h 1447571"/>
                <a:gd name="connsiteX28578" fmla="*/ 1171583 w 2566912"/>
                <a:gd name="connsiteY28578" fmla="*/ 93783 h 1447571"/>
                <a:gd name="connsiteX28579" fmla="*/ 1170726 w 2566912"/>
                <a:gd name="connsiteY28579" fmla="*/ 95116 h 1447571"/>
                <a:gd name="connsiteX28580" fmla="*/ 1162058 w 2566912"/>
                <a:gd name="connsiteY28580" fmla="*/ 95116 h 1447571"/>
                <a:gd name="connsiteX28581" fmla="*/ 1159772 w 2566912"/>
                <a:gd name="connsiteY28581" fmla="*/ 95021 h 1447571"/>
                <a:gd name="connsiteX28582" fmla="*/ 1154628 w 2566912"/>
                <a:gd name="connsiteY28582" fmla="*/ 95688 h 1447571"/>
                <a:gd name="connsiteX28583" fmla="*/ 1146723 w 2566912"/>
                <a:gd name="connsiteY28583" fmla="*/ 96640 h 1447571"/>
                <a:gd name="connsiteX28584" fmla="*/ 1135007 w 2566912"/>
                <a:gd name="connsiteY28584" fmla="*/ 95021 h 1447571"/>
                <a:gd name="connsiteX28585" fmla="*/ 1129101 w 2566912"/>
                <a:gd name="connsiteY28585" fmla="*/ 93211 h 1447571"/>
                <a:gd name="connsiteX28586" fmla="*/ 1128721 w 2566912"/>
                <a:gd name="connsiteY28586" fmla="*/ 93211 h 1447571"/>
                <a:gd name="connsiteX28587" fmla="*/ 1127006 w 2566912"/>
                <a:gd name="connsiteY28587" fmla="*/ 93878 h 1447571"/>
                <a:gd name="connsiteX28588" fmla="*/ 1126625 w 2566912"/>
                <a:gd name="connsiteY28588" fmla="*/ 95307 h 1447571"/>
                <a:gd name="connsiteX28589" fmla="*/ 1126815 w 2566912"/>
                <a:gd name="connsiteY28589" fmla="*/ 96450 h 1447571"/>
                <a:gd name="connsiteX28590" fmla="*/ 1125863 w 2566912"/>
                <a:gd name="connsiteY28590" fmla="*/ 99593 h 1447571"/>
                <a:gd name="connsiteX28591" fmla="*/ 1122148 w 2566912"/>
                <a:gd name="connsiteY28591" fmla="*/ 101212 h 1447571"/>
                <a:gd name="connsiteX28592" fmla="*/ 1117481 w 2566912"/>
                <a:gd name="connsiteY28592" fmla="*/ 104070 h 1447571"/>
                <a:gd name="connsiteX28593" fmla="*/ 1117481 w 2566912"/>
                <a:gd name="connsiteY28593" fmla="*/ 104451 h 1447571"/>
                <a:gd name="connsiteX28594" fmla="*/ 1118148 w 2566912"/>
                <a:gd name="connsiteY28594" fmla="*/ 108356 h 1447571"/>
                <a:gd name="connsiteX28595" fmla="*/ 1119481 w 2566912"/>
                <a:gd name="connsiteY28595" fmla="*/ 108166 h 1447571"/>
                <a:gd name="connsiteX28596" fmla="*/ 1121005 w 2566912"/>
                <a:gd name="connsiteY28596" fmla="*/ 107118 h 1447571"/>
                <a:gd name="connsiteX28597" fmla="*/ 1125006 w 2566912"/>
                <a:gd name="connsiteY28597" fmla="*/ 105022 h 1447571"/>
                <a:gd name="connsiteX28598" fmla="*/ 1128625 w 2566912"/>
                <a:gd name="connsiteY28598" fmla="*/ 104546 h 1447571"/>
                <a:gd name="connsiteX28599" fmla="*/ 1134245 w 2566912"/>
                <a:gd name="connsiteY28599" fmla="*/ 103498 h 1447571"/>
                <a:gd name="connsiteX28600" fmla="*/ 1141770 w 2566912"/>
                <a:gd name="connsiteY28600" fmla="*/ 102832 h 1447571"/>
                <a:gd name="connsiteX28601" fmla="*/ 1142341 w 2566912"/>
                <a:gd name="connsiteY28601" fmla="*/ 102832 h 1447571"/>
                <a:gd name="connsiteX28602" fmla="*/ 1154819 w 2566912"/>
                <a:gd name="connsiteY28602" fmla="*/ 100641 h 1447571"/>
                <a:gd name="connsiteX28603" fmla="*/ 1155486 w 2566912"/>
                <a:gd name="connsiteY28603" fmla="*/ 100450 h 1447571"/>
                <a:gd name="connsiteX28604" fmla="*/ 1156819 w 2566912"/>
                <a:gd name="connsiteY28604" fmla="*/ 100260 h 1447571"/>
                <a:gd name="connsiteX28605" fmla="*/ 1156819 w 2566912"/>
                <a:gd name="connsiteY28605" fmla="*/ 101022 h 1447571"/>
                <a:gd name="connsiteX28606" fmla="*/ 1154057 w 2566912"/>
                <a:gd name="connsiteY28606" fmla="*/ 104356 h 1447571"/>
                <a:gd name="connsiteX28607" fmla="*/ 1147675 w 2566912"/>
                <a:gd name="connsiteY28607" fmla="*/ 108832 h 1447571"/>
                <a:gd name="connsiteX28608" fmla="*/ 1147580 w 2566912"/>
                <a:gd name="connsiteY28608" fmla="*/ 110833 h 1447571"/>
                <a:gd name="connsiteX28609" fmla="*/ 1149104 w 2566912"/>
                <a:gd name="connsiteY28609" fmla="*/ 111023 h 1447571"/>
                <a:gd name="connsiteX28610" fmla="*/ 1150914 w 2566912"/>
                <a:gd name="connsiteY28610" fmla="*/ 110452 h 1447571"/>
                <a:gd name="connsiteX28611" fmla="*/ 1154057 w 2566912"/>
                <a:gd name="connsiteY28611" fmla="*/ 109594 h 1447571"/>
                <a:gd name="connsiteX28612" fmla="*/ 1157105 w 2566912"/>
                <a:gd name="connsiteY28612" fmla="*/ 109213 h 1447571"/>
                <a:gd name="connsiteX28613" fmla="*/ 1166058 w 2566912"/>
                <a:gd name="connsiteY28613" fmla="*/ 106546 h 1447571"/>
                <a:gd name="connsiteX28614" fmla="*/ 1166821 w 2566912"/>
                <a:gd name="connsiteY28614" fmla="*/ 103975 h 1447571"/>
                <a:gd name="connsiteX28615" fmla="*/ 1168916 w 2566912"/>
                <a:gd name="connsiteY28615" fmla="*/ 99307 h 1447571"/>
                <a:gd name="connsiteX28616" fmla="*/ 1177679 w 2566912"/>
                <a:gd name="connsiteY28616" fmla="*/ 100736 h 1447571"/>
                <a:gd name="connsiteX28617" fmla="*/ 1178536 w 2566912"/>
                <a:gd name="connsiteY28617" fmla="*/ 106261 h 1447571"/>
                <a:gd name="connsiteX28618" fmla="*/ 1176346 w 2566912"/>
                <a:gd name="connsiteY28618" fmla="*/ 107689 h 1447571"/>
                <a:gd name="connsiteX28619" fmla="*/ 1172917 w 2566912"/>
                <a:gd name="connsiteY28619" fmla="*/ 110356 h 1447571"/>
                <a:gd name="connsiteX28620" fmla="*/ 1170440 w 2566912"/>
                <a:gd name="connsiteY28620" fmla="*/ 114071 h 1447571"/>
                <a:gd name="connsiteX28621" fmla="*/ 1167297 w 2566912"/>
                <a:gd name="connsiteY28621" fmla="*/ 118738 h 1447571"/>
                <a:gd name="connsiteX28622" fmla="*/ 1166535 w 2566912"/>
                <a:gd name="connsiteY28622" fmla="*/ 119977 h 1447571"/>
                <a:gd name="connsiteX28623" fmla="*/ 1165202 w 2566912"/>
                <a:gd name="connsiteY28623" fmla="*/ 123310 h 1447571"/>
                <a:gd name="connsiteX28624" fmla="*/ 1166058 w 2566912"/>
                <a:gd name="connsiteY28624" fmla="*/ 123691 h 1447571"/>
                <a:gd name="connsiteX28625" fmla="*/ 1166821 w 2566912"/>
                <a:gd name="connsiteY28625" fmla="*/ 123691 h 1447571"/>
                <a:gd name="connsiteX28626" fmla="*/ 1171107 w 2566912"/>
                <a:gd name="connsiteY28626" fmla="*/ 122358 h 1447571"/>
                <a:gd name="connsiteX28627" fmla="*/ 1171583 w 2566912"/>
                <a:gd name="connsiteY28627" fmla="*/ 121405 h 1447571"/>
                <a:gd name="connsiteX28628" fmla="*/ 1173107 w 2566912"/>
                <a:gd name="connsiteY28628" fmla="*/ 119596 h 1447571"/>
                <a:gd name="connsiteX28629" fmla="*/ 1173774 w 2566912"/>
                <a:gd name="connsiteY28629" fmla="*/ 119215 h 1447571"/>
                <a:gd name="connsiteX28630" fmla="*/ 1177489 w 2566912"/>
                <a:gd name="connsiteY28630" fmla="*/ 116643 h 1447571"/>
                <a:gd name="connsiteX28631" fmla="*/ 1181680 w 2566912"/>
                <a:gd name="connsiteY28631" fmla="*/ 112642 h 1447571"/>
                <a:gd name="connsiteX28632" fmla="*/ 1185680 w 2566912"/>
                <a:gd name="connsiteY28632" fmla="*/ 108832 h 1447571"/>
                <a:gd name="connsiteX28633" fmla="*/ 1186251 w 2566912"/>
                <a:gd name="connsiteY28633" fmla="*/ 107975 h 1447571"/>
                <a:gd name="connsiteX28634" fmla="*/ 1187299 w 2566912"/>
                <a:gd name="connsiteY28634" fmla="*/ 106451 h 1447571"/>
                <a:gd name="connsiteX28635" fmla="*/ 1187394 w 2566912"/>
                <a:gd name="connsiteY28635" fmla="*/ 106642 h 1447571"/>
                <a:gd name="connsiteX28636" fmla="*/ 1187871 w 2566912"/>
                <a:gd name="connsiteY28636" fmla="*/ 108070 h 1447571"/>
                <a:gd name="connsiteX28637" fmla="*/ 1189490 w 2566912"/>
                <a:gd name="connsiteY28637" fmla="*/ 110928 h 1447571"/>
                <a:gd name="connsiteX28638" fmla="*/ 1190538 w 2566912"/>
                <a:gd name="connsiteY28638" fmla="*/ 110737 h 1447571"/>
                <a:gd name="connsiteX28639" fmla="*/ 1190824 w 2566912"/>
                <a:gd name="connsiteY28639" fmla="*/ 110547 h 1447571"/>
                <a:gd name="connsiteX28640" fmla="*/ 1194253 w 2566912"/>
                <a:gd name="connsiteY28640" fmla="*/ 110261 h 1447571"/>
                <a:gd name="connsiteX28641" fmla="*/ 1199491 w 2566912"/>
                <a:gd name="connsiteY28641" fmla="*/ 113595 h 1447571"/>
                <a:gd name="connsiteX28642" fmla="*/ 1200634 w 2566912"/>
                <a:gd name="connsiteY28642" fmla="*/ 112642 h 1447571"/>
                <a:gd name="connsiteX28643" fmla="*/ 1200825 w 2566912"/>
                <a:gd name="connsiteY28643" fmla="*/ 112071 h 1447571"/>
                <a:gd name="connsiteX28644" fmla="*/ 1203682 w 2566912"/>
                <a:gd name="connsiteY28644" fmla="*/ 107118 h 1447571"/>
                <a:gd name="connsiteX28645" fmla="*/ 1203778 w 2566912"/>
                <a:gd name="connsiteY28645" fmla="*/ 107118 h 1447571"/>
                <a:gd name="connsiteX28646" fmla="*/ 1207873 w 2566912"/>
                <a:gd name="connsiteY28646" fmla="*/ 107404 h 1447571"/>
                <a:gd name="connsiteX28647" fmla="*/ 1215303 w 2566912"/>
                <a:gd name="connsiteY28647" fmla="*/ 107880 h 1447571"/>
                <a:gd name="connsiteX28648" fmla="*/ 1225209 w 2566912"/>
                <a:gd name="connsiteY28648" fmla="*/ 109690 h 1447571"/>
                <a:gd name="connsiteX28649" fmla="*/ 1228257 w 2566912"/>
                <a:gd name="connsiteY28649" fmla="*/ 112928 h 1447571"/>
                <a:gd name="connsiteX28650" fmla="*/ 1227495 w 2566912"/>
                <a:gd name="connsiteY28650" fmla="*/ 113690 h 1447571"/>
                <a:gd name="connsiteX28651" fmla="*/ 1223590 w 2566912"/>
                <a:gd name="connsiteY28651" fmla="*/ 114738 h 1447571"/>
                <a:gd name="connsiteX28652" fmla="*/ 1216636 w 2566912"/>
                <a:gd name="connsiteY28652" fmla="*/ 117595 h 1447571"/>
                <a:gd name="connsiteX28653" fmla="*/ 1216255 w 2566912"/>
                <a:gd name="connsiteY28653" fmla="*/ 119024 h 1447571"/>
                <a:gd name="connsiteX28654" fmla="*/ 1212731 w 2566912"/>
                <a:gd name="connsiteY28654" fmla="*/ 123691 h 1447571"/>
                <a:gd name="connsiteX28655" fmla="*/ 1202920 w 2566912"/>
                <a:gd name="connsiteY28655" fmla="*/ 123310 h 1447571"/>
                <a:gd name="connsiteX28656" fmla="*/ 1200730 w 2566912"/>
                <a:gd name="connsiteY28656" fmla="*/ 123215 h 1447571"/>
                <a:gd name="connsiteX28657" fmla="*/ 1195586 w 2566912"/>
                <a:gd name="connsiteY28657" fmla="*/ 125215 h 1447571"/>
                <a:gd name="connsiteX28658" fmla="*/ 1196348 w 2566912"/>
                <a:gd name="connsiteY28658" fmla="*/ 125787 h 1447571"/>
                <a:gd name="connsiteX28659" fmla="*/ 1201492 w 2566912"/>
                <a:gd name="connsiteY28659" fmla="*/ 127120 h 1447571"/>
                <a:gd name="connsiteX28660" fmla="*/ 1201396 w 2566912"/>
                <a:gd name="connsiteY28660" fmla="*/ 127120 h 1447571"/>
                <a:gd name="connsiteX28661" fmla="*/ 1194253 w 2566912"/>
                <a:gd name="connsiteY28661" fmla="*/ 128549 h 1447571"/>
                <a:gd name="connsiteX28662" fmla="*/ 1193967 w 2566912"/>
                <a:gd name="connsiteY28662" fmla="*/ 128454 h 1447571"/>
                <a:gd name="connsiteX28663" fmla="*/ 1191490 w 2566912"/>
                <a:gd name="connsiteY28663" fmla="*/ 127978 h 1447571"/>
                <a:gd name="connsiteX28664" fmla="*/ 1190728 w 2566912"/>
                <a:gd name="connsiteY28664" fmla="*/ 128644 h 1447571"/>
                <a:gd name="connsiteX28665" fmla="*/ 1190157 w 2566912"/>
                <a:gd name="connsiteY28665" fmla="*/ 129502 h 1447571"/>
                <a:gd name="connsiteX28666" fmla="*/ 1189204 w 2566912"/>
                <a:gd name="connsiteY28666" fmla="*/ 131978 h 1447571"/>
                <a:gd name="connsiteX28667" fmla="*/ 1190347 w 2566912"/>
                <a:gd name="connsiteY28667" fmla="*/ 132454 h 1447571"/>
                <a:gd name="connsiteX28668" fmla="*/ 1193014 w 2566912"/>
                <a:gd name="connsiteY28668" fmla="*/ 131978 h 1447571"/>
                <a:gd name="connsiteX28669" fmla="*/ 1194919 w 2566912"/>
                <a:gd name="connsiteY28669" fmla="*/ 131597 h 1447571"/>
                <a:gd name="connsiteX28670" fmla="*/ 1196443 w 2566912"/>
                <a:gd name="connsiteY28670" fmla="*/ 131502 h 1447571"/>
                <a:gd name="connsiteX28671" fmla="*/ 1199111 w 2566912"/>
                <a:gd name="connsiteY28671" fmla="*/ 131597 h 1447571"/>
                <a:gd name="connsiteX28672" fmla="*/ 1199111 w 2566912"/>
                <a:gd name="connsiteY28672" fmla="*/ 132264 h 1447571"/>
                <a:gd name="connsiteX28673" fmla="*/ 1198729 w 2566912"/>
                <a:gd name="connsiteY28673" fmla="*/ 133788 h 1447571"/>
                <a:gd name="connsiteX28674" fmla="*/ 1196729 w 2566912"/>
                <a:gd name="connsiteY28674" fmla="*/ 137407 h 1447571"/>
                <a:gd name="connsiteX28675" fmla="*/ 1196348 w 2566912"/>
                <a:gd name="connsiteY28675" fmla="*/ 137407 h 1447571"/>
                <a:gd name="connsiteX28676" fmla="*/ 1190824 w 2566912"/>
                <a:gd name="connsiteY28676" fmla="*/ 139122 h 1447571"/>
                <a:gd name="connsiteX28677" fmla="*/ 1189299 w 2566912"/>
                <a:gd name="connsiteY28677" fmla="*/ 140836 h 1447571"/>
                <a:gd name="connsiteX28678" fmla="*/ 1185108 w 2566912"/>
                <a:gd name="connsiteY28678" fmla="*/ 145218 h 1447571"/>
                <a:gd name="connsiteX28679" fmla="*/ 1184061 w 2566912"/>
                <a:gd name="connsiteY28679" fmla="*/ 145599 h 1447571"/>
                <a:gd name="connsiteX28680" fmla="*/ 1180537 w 2566912"/>
                <a:gd name="connsiteY28680" fmla="*/ 148075 h 1447571"/>
                <a:gd name="connsiteX28681" fmla="*/ 1180061 w 2566912"/>
                <a:gd name="connsiteY28681" fmla="*/ 150647 h 1447571"/>
                <a:gd name="connsiteX28682" fmla="*/ 1179394 w 2566912"/>
                <a:gd name="connsiteY28682" fmla="*/ 153695 h 1447571"/>
                <a:gd name="connsiteX28683" fmla="*/ 1177298 w 2566912"/>
                <a:gd name="connsiteY28683" fmla="*/ 156172 h 1447571"/>
                <a:gd name="connsiteX28684" fmla="*/ 1177869 w 2566912"/>
                <a:gd name="connsiteY28684" fmla="*/ 157124 h 1447571"/>
                <a:gd name="connsiteX28685" fmla="*/ 1179774 w 2566912"/>
                <a:gd name="connsiteY28685" fmla="*/ 157791 h 1447571"/>
                <a:gd name="connsiteX28686" fmla="*/ 1181013 w 2566912"/>
                <a:gd name="connsiteY28686" fmla="*/ 158172 h 1447571"/>
                <a:gd name="connsiteX28687" fmla="*/ 1185871 w 2566912"/>
                <a:gd name="connsiteY28687" fmla="*/ 162077 h 1447571"/>
                <a:gd name="connsiteX28688" fmla="*/ 1187014 w 2566912"/>
                <a:gd name="connsiteY28688" fmla="*/ 163792 h 1447571"/>
                <a:gd name="connsiteX28689" fmla="*/ 1187680 w 2566912"/>
                <a:gd name="connsiteY28689" fmla="*/ 164935 h 1447571"/>
                <a:gd name="connsiteX28690" fmla="*/ 1187776 w 2566912"/>
                <a:gd name="connsiteY28690" fmla="*/ 165030 h 1447571"/>
                <a:gd name="connsiteX28691" fmla="*/ 1188157 w 2566912"/>
                <a:gd name="connsiteY28691" fmla="*/ 166840 h 1447571"/>
                <a:gd name="connsiteX28692" fmla="*/ 1187871 w 2566912"/>
                <a:gd name="connsiteY28692" fmla="*/ 167030 h 1447571"/>
                <a:gd name="connsiteX28693" fmla="*/ 1185966 w 2566912"/>
                <a:gd name="connsiteY28693" fmla="*/ 166268 h 1447571"/>
                <a:gd name="connsiteX28694" fmla="*/ 1184918 w 2566912"/>
                <a:gd name="connsiteY28694" fmla="*/ 165601 h 1447571"/>
                <a:gd name="connsiteX28695" fmla="*/ 1184252 w 2566912"/>
                <a:gd name="connsiteY28695" fmla="*/ 165220 h 1447571"/>
                <a:gd name="connsiteX28696" fmla="*/ 1179012 w 2566912"/>
                <a:gd name="connsiteY28696" fmla="*/ 164268 h 1447571"/>
                <a:gd name="connsiteX28697" fmla="*/ 1178918 w 2566912"/>
                <a:gd name="connsiteY28697" fmla="*/ 164363 h 1447571"/>
                <a:gd name="connsiteX28698" fmla="*/ 1177393 w 2566912"/>
                <a:gd name="connsiteY28698" fmla="*/ 168840 h 1447571"/>
                <a:gd name="connsiteX28699" fmla="*/ 1179298 w 2566912"/>
                <a:gd name="connsiteY28699" fmla="*/ 169411 h 1447571"/>
                <a:gd name="connsiteX28700" fmla="*/ 1180822 w 2566912"/>
                <a:gd name="connsiteY28700" fmla="*/ 170173 h 1447571"/>
                <a:gd name="connsiteX28701" fmla="*/ 1184728 w 2566912"/>
                <a:gd name="connsiteY28701" fmla="*/ 173412 h 1447571"/>
                <a:gd name="connsiteX28702" fmla="*/ 1185204 w 2566912"/>
                <a:gd name="connsiteY28702" fmla="*/ 173221 h 1447571"/>
                <a:gd name="connsiteX28703" fmla="*/ 1188919 w 2566912"/>
                <a:gd name="connsiteY28703" fmla="*/ 172364 h 1447571"/>
                <a:gd name="connsiteX28704" fmla="*/ 1191585 w 2566912"/>
                <a:gd name="connsiteY28704" fmla="*/ 174079 h 1447571"/>
                <a:gd name="connsiteX28705" fmla="*/ 1188633 w 2566912"/>
                <a:gd name="connsiteY28705" fmla="*/ 179603 h 1447571"/>
                <a:gd name="connsiteX28706" fmla="*/ 1187299 w 2566912"/>
                <a:gd name="connsiteY28706" fmla="*/ 179794 h 1447571"/>
                <a:gd name="connsiteX28707" fmla="*/ 1177584 w 2566912"/>
                <a:gd name="connsiteY28707" fmla="*/ 174555 h 1447571"/>
                <a:gd name="connsiteX28708" fmla="*/ 1172917 w 2566912"/>
                <a:gd name="connsiteY28708" fmla="*/ 173412 h 1447571"/>
                <a:gd name="connsiteX28709" fmla="*/ 1173012 w 2566912"/>
                <a:gd name="connsiteY28709" fmla="*/ 174460 h 1447571"/>
                <a:gd name="connsiteX28710" fmla="*/ 1174727 w 2566912"/>
                <a:gd name="connsiteY28710" fmla="*/ 178079 h 1447571"/>
                <a:gd name="connsiteX28711" fmla="*/ 1171297 w 2566912"/>
                <a:gd name="connsiteY28711" fmla="*/ 179603 h 1447571"/>
                <a:gd name="connsiteX28712" fmla="*/ 1170440 w 2566912"/>
                <a:gd name="connsiteY28712" fmla="*/ 179413 h 1447571"/>
                <a:gd name="connsiteX28713" fmla="*/ 1168249 w 2566912"/>
                <a:gd name="connsiteY28713" fmla="*/ 179317 h 1447571"/>
                <a:gd name="connsiteX28714" fmla="*/ 1167678 w 2566912"/>
                <a:gd name="connsiteY28714" fmla="*/ 180460 h 1447571"/>
                <a:gd name="connsiteX28715" fmla="*/ 1170059 w 2566912"/>
                <a:gd name="connsiteY28715" fmla="*/ 187223 h 1447571"/>
                <a:gd name="connsiteX28716" fmla="*/ 1172917 w 2566912"/>
                <a:gd name="connsiteY28716" fmla="*/ 187414 h 1447571"/>
                <a:gd name="connsiteX28717" fmla="*/ 1177298 w 2566912"/>
                <a:gd name="connsiteY28717" fmla="*/ 188176 h 1447571"/>
                <a:gd name="connsiteX28718" fmla="*/ 1177965 w 2566912"/>
                <a:gd name="connsiteY28718" fmla="*/ 191128 h 1447571"/>
                <a:gd name="connsiteX28719" fmla="*/ 1177203 w 2566912"/>
                <a:gd name="connsiteY28719" fmla="*/ 192176 h 1447571"/>
                <a:gd name="connsiteX28720" fmla="*/ 1176441 w 2566912"/>
                <a:gd name="connsiteY28720" fmla="*/ 194748 h 1447571"/>
                <a:gd name="connsiteX28721" fmla="*/ 1178060 w 2566912"/>
                <a:gd name="connsiteY28721" fmla="*/ 198653 h 1447571"/>
                <a:gd name="connsiteX28722" fmla="*/ 1177869 w 2566912"/>
                <a:gd name="connsiteY28722" fmla="*/ 198653 h 1447571"/>
                <a:gd name="connsiteX28723" fmla="*/ 1174821 w 2566912"/>
                <a:gd name="connsiteY28723" fmla="*/ 198082 h 1447571"/>
                <a:gd name="connsiteX28724" fmla="*/ 1169964 w 2566912"/>
                <a:gd name="connsiteY28724" fmla="*/ 197701 h 1447571"/>
                <a:gd name="connsiteX28725" fmla="*/ 1170249 w 2566912"/>
                <a:gd name="connsiteY28725" fmla="*/ 198367 h 1447571"/>
                <a:gd name="connsiteX28726" fmla="*/ 1170630 w 2566912"/>
                <a:gd name="connsiteY28726" fmla="*/ 198653 h 1447571"/>
                <a:gd name="connsiteX28727" fmla="*/ 1171678 w 2566912"/>
                <a:gd name="connsiteY28727" fmla="*/ 200749 h 1447571"/>
                <a:gd name="connsiteX28728" fmla="*/ 1172631 w 2566912"/>
                <a:gd name="connsiteY28728" fmla="*/ 205606 h 1447571"/>
                <a:gd name="connsiteX28729" fmla="*/ 1173678 w 2566912"/>
                <a:gd name="connsiteY28729" fmla="*/ 206083 h 1447571"/>
                <a:gd name="connsiteX28730" fmla="*/ 1179965 w 2566912"/>
                <a:gd name="connsiteY28730" fmla="*/ 207130 h 1447571"/>
                <a:gd name="connsiteX28731" fmla="*/ 1180346 w 2566912"/>
                <a:gd name="connsiteY28731" fmla="*/ 207321 h 1447571"/>
                <a:gd name="connsiteX28732" fmla="*/ 1181584 w 2566912"/>
                <a:gd name="connsiteY28732" fmla="*/ 208845 h 1447571"/>
                <a:gd name="connsiteX28733" fmla="*/ 1179394 w 2566912"/>
                <a:gd name="connsiteY28733" fmla="*/ 212845 h 1447571"/>
                <a:gd name="connsiteX28734" fmla="*/ 1179012 w 2566912"/>
                <a:gd name="connsiteY28734" fmla="*/ 212845 h 1447571"/>
                <a:gd name="connsiteX28735" fmla="*/ 1176155 w 2566912"/>
                <a:gd name="connsiteY28735" fmla="*/ 210464 h 1447571"/>
                <a:gd name="connsiteX28736" fmla="*/ 1174917 w 2566912"/>
                <a:gd name="connsiteY28736" fmla="*/ 209416 h 1447571"/>
                <a:gd name="connsiteX28737" fmla="*/ 1169487 w 2566912"/>
                <a:gd name="connsiteY28737" fmla="*/ 207321 h 1447571"/>
                <a:gd name="connsiteX28738" fmla="*/ 1163010 w 2566912"/>
                <a:gd name="connsiteY28738" fmla="*/ 208845 h 1447571"/>
                <a:gd name="connsiteX28739" fmla="*/ 1160915 w 2566912"/>
                <a:gd name="connsiteY28739" fmla="*/ 211702 h 1447571"/>
                <a:gd name="connsiteX28740" fmla="*/ 1161677 w 2566912"/>
                <a:gd name="connsiteY28740" fmla="*/ 212941 h 1447571"/>
                <a:gd name="connsiteX28741" fmla="*/ 1165963 w 2566912"/>
                <a:gd name="connsiteY28741" fmla="*/ 213798 h 1447571"/>
                <a:gd name="connsiteX28742" fmla="*/ 1169202 w 2566912"/>
                <a:gd name="connsiteY28742" fmla="*/ 214369 h 1447571"/>
                <a:gd name="connsiteX28743" fmla="*/ 1170345 w 2566912"/>
                <a:gd name="connsiteY28743" fmla="*/ 214846 h 1447571"/>
                <a:gd name="connsiteX28744" fmla="*/ 1172631 w 2566912"/>
                <a:gd name="connsiteY28744" fmla="*/ 217608 h 1447571"/>
                <a:gd name="connsiteX28745" fmla="*/ 1168249 w 2566912"/>
                <a:gd name="connsiteY28745" fmla="*/ 222751 h 1447571"/>
                <a:gd name="connsiteX28746" fmla="*/ 1163106 w 2566912"/>
                <a:gd name="connsiteY28746" fmla="*/ 223513 h 1447571"/>
                <a:gd name="connsiteX28747" fmla="*/ 1160344 w 2566912"/>
                <a:gd name="connsiteY28747" fmla="*/ 223799 h 1447571"/>
                <a:gd name="connsiteX28748" fmla="*/ 1157296 w 2566912"/>
                <a:gd name="connsiteY28748" fmla="*/ 223228 h 1447571"/>
                <a:gd name="connsiteX28749" fmla="*/ 1157486 w 2566912"/>
                <a:gd name="connsiteY28749" fmla="*/ 223132 h 1447571"/>
                <a:gd name="connsiteX28750" fmla="*/ 1159010 w 2566912"/>
                <a:gd name="connsiteY28750" fmla="*/ 221418 h 1447571"/>
                <a:gd name="connsiteX28751" fmla="*/ 1158058 w 2566912"/>
                <a:gd name="connsiteY28751" fmla="*/ 220084 h 1447571"/>
                <a:gd name="connsiteX28752" fmla="*/ 1151962 w 2566912"/>
                <a:gd name="connsiteY28752" fmla="*/ 217989 h 1447571"/>
                <a:gd name="connsiteX28753" fmla="*/ 1146913 w 2566912"/>
                <a:gd name="connsiteY28753" fmla="*/ 216465 h 1447571"/>
                <a:gd name="connsiteX28754" fmla="*/ 1146246 w 2566912"/>
                <a:gd name="connsiteY28754" fmla="*/ 215893 h 1447571"/>
                <a:gd name="connsiteX28755" fmla="*/ 1141770 w 2566912"/>
                <a:gd name="connsiteY28755" fmla="*/ 213131 h 1447571"/>
                <a:gd name="connsiteX28756" fmla="*/ 1141103 w 2566912"/>
                <a:gd name="connsiteY28756" fmla="*/ 214179 h 1447571"/>
                <a:gd name="connsiteX28757" fmla="*/ 1143103 w 2566912"/>
                <a:gd name="connsiteY28757" fmla="*/ 220465 h 1447571"/>
                <a:gd name="connsiteX28758" fmla="*/ 1144437 w 2566912"/>
                <a:gd name="connsiteY28758" fmla="*/ 223323 h 1447571"/>
                <a:gd name="connsiteX28759" fmla="*/ 1144056 w 2566912"/>
                <a:gd name="connsiteY28759" fmla="*/ 223418 h 1447571"/>
                <a:gd name="connsiteX28760" fmla="*/ 1142437 w 2566912"/>
                <a:gd name="connsiteY28760" fmla="*/ 223132 h 1447571"/>
                <a:gd name="connsiteX28761" fmla="*/ 1140722 w 2566912"/>
                <a:gd name="connsiteY28761" fmla="*/ 223609 h 1447571"/>
                <a:gd name="connsiteX28762" fmla="*/ 1140532 w 2566912"/>
                <a:gd name="connsiteY28762" fmla="*/ 223990 h 1447571"/>
                <a:gd name="connsiteX28763" fmla="*/ 1139198 w 2566912"/>
                <a:gd name="connsiteY28763" fmla="*/ 225609 h 1447571"/>
                <a:gd name="connsiteX28764" fmla="*/ 1138626 w 2566912"/>
                <a:gd name="connsiteY28764" fmla="*/ 225514 h 1447571"/>
                <a:gd name="connsiteX28765" fmla="*/ 1134626 w 2566912"/>
                <a:gd name="connsiteY28765" fmla="*/ 222370 h 1447571"/>
                <a:gd name="connsiteX28766" fmla="*/ 1131769 w 2566912"/>
                <a:gd name="connsiteY28766" fmla="*/ 219989 h 1447571"/>
                <a:gd name="connsiteX28767" fmla="*/ 1131007 w 2566912"/>
                <a:gd name="connsiteY28767" fmla="*/ 220370 h 1447571"/>
                <a:gd name="connsiteX28768" fmla="*/ 1130340 w 2566912"/>
                <a:gd name="connsiteY28768" fmla="*/ 224656 h 1447571"/>
                <a:gd name="connsiteX28769" fmla="*/ 1134340 w 2566912"/>
                <a:gd name="connsiteY28769" fmla="*/ 227704 h 1447571"/>
                <a:gd name="connsiteX28770" fmla="*/ 1135960 w 2566912"/>
                <a:gd name="connsiteY28770" fmla="*/ 229609 h 1447571"/>
                <a:gd name="connsiteX28771" fmla="*/ 1135864 w 2566912"/>
                <a:gd name="connsiteY28771" fmla="*/ 229895 h 1447571"/>
                <a:gd name="connsiteX28772" fmla="*/ 1134721 w 2566912"/>
                <a:gd name="connsiteY28772" fmla="*/ 230562 h 1447571"/>
                <a:gd name="connsiteX28773" fmla="*/ 1132816 w 2566912"/>
                <a:gd name="connsiteY28773" fmla="*/ 232086 h 1447571"/>
                <a:gd name="connsiteX28774" fmla="*/ 1133292 w 2566912"/>
                <a:gd name="connsiteY28774" fmla="*/ 232753 h 1447571"/>
                <a:gd name="connsiteX28775" fmla="*/ 1134721 w 2566912"/>
                <a:gd name="connsiteY28775" fmla="*/ 233134 h 1447571"/>
                <a:gd name="connsiteX28776" fmla="*/ 1135388 w 2566912"/>
                <a:gd name="connsiteY28776" fmla="*/ 233324 h 1447571"/>
                <a:gd name="connsiteX28777" fmla="*/ 1135293 w 2566912"/>
                <a:gd name="connsiteY28777" fmla="*/ 233515 h 1447571"/>
                <a:gd name="connsiteX28778" fmla="*/ 1134817 w 2566912"/>
                <a:gd name="connsiteY28778" fmla="*/ 235610 h 1447571"/>
                <a:gd name="connsiteX28779" fmla="*/ 1135864 w 2566912"/>
                <a:gd name="connsiteY28779" fmla="*/ 236086 h 1447571"/>
                <a:gd name="connsiteX28780" fmla="*/ 1137483 w 2566912"/>
                <a:gd name="connsiteY28780" fmla="*/ 235515 h 1447571"/>
                <a:gd name="connsiteX28781" fmla="*/ 1139103 w 2566912"/>
                <a:gd name="connsiteY28781" fmla="*/ 234943 h 1447571"/>
                <a:gd name="connsiteX28782" fmla="*/ 1141579 w 2566912"/>
                <a:gd name="connsiteY28782" fmla="*/ 235705 h 1447571"/>
                <a:gd name="connsiteX28783" fmla="*/ 1142055 w 2566912"/>
                <a:gd name="connsiteY28783" fmla="*/ 236372 h 1447571"/>
                <a:gd name="connsiteX28784" fmla="*/ 1144151 w 2566912"/>
                <a:gd name="connsiteY28784" fmla="*/ 238182 h 1447571"/>
                <a:gd name="connsiteX28785" fmla="*/ 1145199 w 2566912"/>
                <a:gd name="connsiteY28785" fmla="*/ 238277 h 1447571"/>
                <a:gd name="connsiteX28786" fmla="*/ 1148151 w 2566912"/>
                <a:gd name="connsiteY28786" fmla="*/ 239134 h 1447571"/>
                <a:gd name="connsiteX28787" fmla="*/ 1151962 w 2566912"/>
                <a:gd name="connsiteY28787" fmla="*/ 242182 h 1447571"/>
                <a:gd name="connsiteX28788" fmla="*/ 1152914 w 2566912"/>
                <a:gd name="connsiteY28788" fmla="*/ 242182 h 1447571"/>
                <a:gd name="connsiteX28789" fmla="*/ 1154724 w 2566912"/>
                <a:gd name="connsiteY28789" fmla="*/ 242754 h 1447571"/>
                <a:gd name="connsiteX28790" fmla="*/ 1159010 w 2566912"/>
                <a:gd name="connsiteY28790" fmla="*/ 249517 h 1447571"/>
                <a:gd name="connsiteX28791" fmla="*/ 1158153 w 2566912"/>
                <a:gd name="connsiteY28791" fmla="*/ 251326 h 1447571"/>
                <a:gd name="connsiteX28792" fmla="*/ 1157676 w 2566912"/>
                <a:gd name="connsiteY28792" fmla="*/ 253708 h 1447571"/>
                <a:gd name="connsiteX28793" fmla="*/ 1158629 w 2566912"/>
                <a:gd name="connsiteY28793" fmla="*/ 258851 h 1447571"/>
                <a:gd name="connsiteX28794" fmla="*/ 1155010 w 2566912"/>
                <a:gd name="connsiteY28794" fmla="*/ 261804 h 1447571"/>
                <a:gd name="connsiteX28795" fmla="*/ 1152438 w 2566912"/>
                <a:gd name="connsiteY28795" fmla="*/ 260089 h 1447571"/>
                <a:gd name="connsiteX28796" fmla="*/ 1149390 w 2566912"/>
                <a:gd name="connsiteY28796" fmla="*/ 258375 h 1447571"/>
                <a:gd name="connsiteX28797" fmla="*/ 1148818 w 2566912"/>
                <a:gd name="connsiteY28797" fmla="*/ 258756 h 1447571"/>
                <a:gd name="connsiteX28798" fmla="*/ 1146818 w 2566912"/>
                <a:gd name="connsiteY28798" fmla="*/ 260756 h 1447571"/>
                <a:gd name="connsiteX28799" fmla="*/ 1143103 w 2566912"/>
                <a:gd name="connsiteY28799" fmla="*/ 261042 h 1447571"/>
                <a:gd name="connsiteX28800" fmla="*/ 1140912 w 2566912"/>
                <a:gd name="connsiteY28800" fmla="*/ 255232 h 1447571"/>
                <a:gd name="connsiteX28801" fmla="*/ 1141198 w 2566912"/>
                <a:gd name="connsiteY28801" fmla="*/ 251422 h 1447571"/>
                <a:gd name="connsiteX28802" fmla="*/ 1140151 w 2566912"/>
                <a:gd name="connsiteY28802" fmla="*/ 251136 h 1447571"/>
                <a:gd name="connsiteX28803" fmla="*/ 1138055 w 2566912"/>
                <a:gd name="connsiteY28803" fmla="*/ 249993 h 1447571"/>
                <a:gd name="connsiteX28804" fmla="*/ 1134531 w 2566912"/>
                <a:gd name="connsiteY28804" fmla="*/ 245326 h 1447571"/>
                <a:gd name="connsiteX28805" fmla="*/ 1128054 w 2566912"/>
                <a:gd name="connsiteY28805" fmla="*/ 244468 h 1447571"/>
                <a:gd name="connsiteX28806" fmla="*/ 1126244 w 2566912"/>
                <a:gd name="connsiteY28806" fmla="*/ 243706 h 1447571"/>
                <a:gd name="connsiteX28807" fmla="*/ 1123291 w 2566912"/>
                <a:gd name="connsiteY28807" fmla="*/ 242182 h 1447571"/>
                <a:gd name="connsiteX28808" fmla="*/ 1120243 w 2566912"/>
                <a:gd name="connsiteY28808" fmla="*/ 240563 h 1447571"/>
                <a:gd name="connsiteX28809" fmla="*/ 1119291 w 2566912"/>
                <a:gd name="connsiteY28809" fmla="*/ 241706 h 1447571"/>
                <a:gd name="connsiteX28810" fmla="*/ 1119196 w 2566912"/>
                <a:gd name="connsiteY28810" fmla="*/ 242278 h 1447571"/>
                <a:gd name="connsiteX28811" fmla="*/ 1119862 w 2566912"/>
                <a:gd name="connsiteY28811" fmla="*/ 244278 h 1447571"/>
                <a:gd name="connsiteX28812" fmla="*/ 1120148 w 2566912"/>
                <a:gd name="connsiteY28812" fmla="*/ 244564 h 1447571"/>
                <a:gd name="connsiteX28813" fmla="*/ 1125387 w 2566912"/>
                <a:gd name="connsiteY28813" fmla="*/ 248183 h 1447571"/>
                <a:gd name="connsiteX28814" fmla="*/ 1126911 w 2566912"/>
                <a:gd name="connsiteY28814" fmla="*/ 248183 h 1447571"/>
                <a:gd name="connsiteX28815" fmla="*/ 1130244 w 2566912"/>
                <a:gd name="connsiteY28815" fmla="*/ 248183 h 1447571"/>
                <a:gd name="connsiteX28816" fmla="*/ 1133483 w 2566912"/>
                <a:gd name="connsiteY28816" fmla="*/ 249612 h 1447571"/>
                <a:gd name="connsiteX28817" fmla="*/ 1132626 w 2566912"/>
                <a:gd name="connsiteY28817" fmla="*/ 251898 h 1447571"/>
                <a:gd name="connsiteX28818" fmla="*/ 1131007 w 2566912"/>
                <a:gd name="connsiteY28818" fmla="*/ 252088 h 1447571"/>
                <a:gd name="connsiteX28819" fmla="*/ 1120815 w 2566912"/>
                <a:gd name="connsiteY28819" fmla="*/ 254184 h 1447571"/>
                <a:gd name="connsiteX28820" fmla="*/ 1119958 w 2566912"/>
                <a:gd name="connsiteY28820" fmla="*/ 256089 h 1447571"/>
                <a:gd name="connsiteX28821" fmla="*/ 1119386 w 2566912"/>
                <a:gd name="connsiteY28821" fmla="*/ 256184 h 1447571"/>
                <a:gd name="connsiteX28822" fmla="*/ 1119100 w 2566912"/>
                <a:gd name="connsiteY28822" fmla="*/ 256089 h 1447571"/>
                <a:gd name="connsiteX28823" fmla="*/ 1115862 w 2566912"/>
                <a:gd name="connsiteY28823" fmla="*/ 256470 h 1447571"/>
                <a:gd name="connsiteX28824" fmla="*/ 1115290 w 2566912"/>
                <a:gd name="connsiteY28824" fmla="*/ 258851 h 1447571"/>
                <a:gd name="connsiteX28825" fmla="*/ 1116719 w 2566912"/>
                <a:gd name="connsiteY28825" fmla="*/ 259804 h 1447571"/>
                <a:gd name="connsiteX28826" fmla="*/ 1124434 w 2566912"/>
                <a:gd name="connsiteY28826" fmla="*/ 260375 h 1447571"/>
                <a:gd name="connsiteX28827" fmla="*/ 1125959 w 2566912"/>
                <a:gd name="connsiteY28827" fmla="*/ 261137 h 1447571"/>
                <a:gd name="connsiteX28828" fmla="*/ 1125768 w 2566912"/>
                <a:gd name="connsiteY28828" fmla="*/ 261423 h 1447571"/>
                <a:gd name="connsiteX28829" fmla="*/ 1120243 w 2566912"/>
                <a:gd name="connsiteY28829" fmla="*/ 262852 h 1447571"/>
                <a:gd name="connsiteX28830" fmla="*/ 1117195 w 2566912"/>
                <a:gd name="connsiteY28830" fmla="*/ 263614 h 1447571"/>
                <a:gd name="connsiteX28831" fmla="*/ 1116624 w 2566912"/>
                <a:gd name="connsiteY28831" fmla="*/ 264757 h 1447571"/>
                <a:gd name="connsiteX28832" fmla="*/ 1118910 w 2566912"/>
                <a:gd name="connsiteY28832" fmla="*/ 266376 h 1447571"/>
                <a:gd name="connsiteX28833" fmla="*/ 1122815 w 2566912"/>
                <a:gd name="connsiteY28833" fmla="*/ 265900 h 1447571"/>
                <a:gd name="connsiteX28834" fmla="*/ 1128149 w 2566912"/>
                <a:gd name="connsiteY28834" fmla="*/ 265328 h 1447571"/>
                <a:gd name="connsiteX28835" fmla="*/ 1128816 w 2566912"/>
                <a:gd name="connsiteY28835" fmla="*/ 265423 h 1447571"/>
                <a:gd name="connsiteX28836" fmla="*/ 1133007 w 2566912"/>
                <a:gd name="connsiteY28836" fmla="*/ 265519 h 1447571"/>
                <a:gd name="connsiteX28837" fmla="*/ 1134055 w 2566912"/>
                <a:gd name="connsiteY28837" fmla="*/ 264757 h 1447571"/>
                <a:gd name="connsiteX28838" fmla="*/ 1136912 w 2566912"/>
                <a:gd name="connsiteY28838" fmla="*/ 263328 h 1447571"/>
                <a:gd name="connsiteX28839" fmla="*/ 1145580 w 2566912"/>
                <a:gd name="connsiteY28839" fmla="*/ 265900 h 1447571"/>
                <a:gd name="connsiteX28840" fmla="*/ 1149390 w 2566912"/>
                <a:gd name="connsiteY28840" fmla="*/ 266376 h 1447571"/>
                <a:gd name="connsiteX28841" fmla="*/ 1149294 w 2566912"/>
                <a:gd name="connsiteY28841" fmla="*/ 266471 h 1447571"/>
                <a:gd name="connsiteX28842" fmla="*/ 1145580 w 2566912"/>
                <a:gd name="connsiteY28842" fmla="*/ 267709 h 1447571"/>
                <a:gd name="connsiteX28843" fmla="*/ 1142055 w 2566912"/>
                <a:gd name="connsiteY28843" fmla="*/ 268948 h 1447571"/>
                <a:gd name="connsiteX28844" fmla="*/ 1130054 w 2566912"/>
                <a:gd name="connsiteY28844" fmla="*/ 278092 h 1447571"/>
                <a:gd name="connsiteX28845" fmla="*/ 1123672 w 2566912"/>
                <a:gd name="connsiteY28845" fmla="*/ 280949 h 1447571"/>
                <a:gd name="connsiteX28846" fmla="*/ 1119862 w 2566912"/>
                <a:gd name="connsiteY28846" fmla="*/ 283807 h 1447571"/>
                <a:gd name="connsiteX28847" fmla="*/ 1116624 w 2566912"/>
                <a:gd name="connsiteY28847" fmla="*/ 284188 h 1447571"/>
                <a:gd name="connsiteX28848" fmla="*/ 1111766 w 2566912"/>
                <a:gd name="connsiteY28848" fmla="*/ 284950 h 1447571"/>
                <a:gd name="connsiteX28849" fmla="*/ 1111290 w 2566912"/>
                <a:gd name="connsiteY28849" fmla="*/ 285331 h 1447571"/>
                <a:gd name="connsiteX28850" fmla="*/ 1108242 w 2566912"/>
                <a:gd name="connsiteY28850" fmla="*/ 286569 h 1447571"/>
                <a:gd name="connsiteX28851" fmla="*/ 1106813 w 2566912"/>
                <a:gd name="connsiteY28851" fmla="*/ 286188 h 1447571"/>
                <a:gd name="connsiteX28852" fmla="*/ 1101955 w 2566912"/>
                <a:gd name="connsiteY28852" fmla="*/ 286093 h 1447571"/>
                <a:gd name="connsiteX28853" fmla="*/ 2000067 w 2566912"/>
                <a:gd name="connsiteY28853" fmla="*/ 798252 h 1447571"/>
                <a:gd name="connsiteX28854" fmla="*/ 1998353 w 2566912"/>
                <a:gd name="connsiteY28854" fmla="*/ 799204 h 1447571"/>
                <a:gd name="connsiteX28855" fmla="*/ 1996829 w 2566912"/>
                <a:gd name="connsiteY28855" fmla="*/ 803491 h 1447571"/>
                <a:gd name="connsiteX28856" fmla="*/ 1996924 w 2566912"/>
                <a:gd name="connsiteY28856" fmla="*/ 804634 h 1447571"/>
                <a:gd name="connsiteX28857" fmla="*/ 1996924 w 2566912"/>
                <a:gd name="connsiteY28857" fmla="*/ 807587 h 1447571"/>
                <a:gd name="connsiteX28858" fmla="*/ 1996543 w 2566912"/>
                <a:gd name="connsiteY28858" fmla="*/ 808349 h 1447571"/>
                <a:gd name="connsiteX28859" fmla="*/ 1995591 w 2566912"/>
                <a:gd name="connsiteY28859" fmla="*/ 811206 h 1447571"/>
                <a:gd name="connsiteX28860" fmla="*/ 1995496 w 2566912"/>
                <a:gd name="connsiteY28860" fmla="*/ 812444 h 1447571"/>
                <a:gd name="connsiteX28861" fmla="*/ 1995210 w 2566912"/>
                <a:gd name="connsiteY28861" fmla="*/ 816730 h 1447571"/>
                <a:gd name="connsiteX28862" fmla="*/ 1996543 w 2566912"/>
                <a:gd name="connsiteY28862" fmla="*/ 819016 h 1447571"/>
                <a:gd name="connsiteX28863" fmla="*/ 1996543 w 2566912"/>
                <a:gd name="connsiteY28863" fmla="*/ 819016 h 1447571"/>
                <a:gd name="connsiteX28864" fmla="*/ 1997305 w 2566912"/>
                <a:gd name="connsiteY28864" fmla="*/ 818445 h 1447571"/>
                <a:gd name="connsiteX28865" fmla="*/ 1997877 w 2566912"/>
                <a:gd name="connsiteY28865" fmla="*/ 816445 h 1447571"/>
                <a:gd name="connsiteX28866" fmla="*/ 1998353 w 2566912"/>
                <a:gd name="connsiteY28866" fmla="*/ 814635 h 1447571"/>
                <a:gd name="connsiteX28867" fmla="*/ 1999591 w 2566912"/>
                <a:gd name="connsiteY28867" fmla="*/ 809301 h 1447571"/>
                <a:gd name="connsiteX28868" fmla="*/ 1999687 w 2566912"/>
                <a:gd name="connsiteY28868" fmla="*/ 807777 h 1447571"/>
                <a:gd name="connsiteX28869" fmla="*/ 1999877 w 2566912"/>
                <a:gd name="connsiteY28869" fmla="*/ 804729 h 1447571"/>
                <a:gd name="connsiteX28870" fmla="*/ 2000734 w 2566912"/>
                <a:gd name="connsiteY28870" fmla="*/ 802157 h 1447571"/>
                <a:gd name="connsiteX28871" fmla="*/ 2000734 w 2566912"/>
                <a:gd name="connsiteY28871" fmla="*/ 802157 h 1447571"/>
                <a:gd name="connsiteX28872" fmla="*/ 2001020 w 2566912"/>
                <a:gd name="connsiteY28872" fmla="*/ 801300 h 1447571"/>
                <a:gd name="connsiteX28873" fmla="*/ 2001401 w 2566912"/>
                <a:gd name="connsiteY28873" fmla="*/ 799300 h 1447571"/>
                <a:gd name="connsiteX28874" fmla="*/ 2000067 w 2566912"/>
                <a:gd name="connsiteY28874" fmla="*/ 798252 h 1447571"/>
                <a:gd name="connsiteX28875" fmla="*/ 2000353 w 2566912"/>
                <a:gd name="connsiteY28875" fmla="*/ 801014 h 1447571"/>
                <a:gd name="connsiteX28876" fmla="*/ 2000067 w 2566912"/>
                <a:gd name="connsiteY28876" fmla="*/ 801871 h 1447571"/>
                <a:gd name="connsiteX28877" fmla="*/ 1999211 w 2566912"/>
                <a:gd name="connsiteY28877" fmla="*/ 804538 h 1447571"/>
                <a:gd name="connsiteX28878" fmla="*/ 1998924 w 2566912"/>
                <a:gd name="connsiteY28878" fmla="*/ 807777 h 1447571"/>
                <a:gd name="connsiteX28879" fmla="*/ 1998829 w 2566912"/>
                <a:gd name="connsiteY28879" fmla="*/ 809301 h 1447571"/>
                <a:gd name="connsiteX28880" fmla="*/ 1997686 w 2566912"/>
                <a:gd name="connsiteY28880" fmla="*/ 814445 h 1447571"/>
                <a:gd name="connsiteX28881" fmla="*/ 1997115 w 2566912"/>
                <a:gd name="connsiteY28881" fmla="*/ 816349 h 1447571"/>
                <a:gd name="connsiteX28882" fmla="*/ 1996639 w 2566912"/>
                <a:gd name="connsiteY28882" fmla="*/ 817969 h 1447571"/>
                <a:gd name="connsiteX28883" fmla="*/ 1996162 w 2566912"/>
                <a:gd name="connsiteY28883" fmla="*/ 816635 h 1447571"/>
                <a:gd name="connsiteX28884" fmla="*/ 1996448 w 2566912"/>
                <a:gd name="connsiteY28884" fmla="*/ 812540 h 1447571"/>
                <a:gd name="connsiteX28885" fmla="*/ 1996543 w 2566912"/>
                <a:gd name="connsiteY28885" fmla="*/ 811206 h 1447571"/>
                <a:gd name="connsiteX28886" fmla="*/ 1997401 w 2566912"/>
                <a:gd name="connsiteY28886" fmla="*/ 808634 h 1447571"/>
                <a:gd name="connsiteX28887" fmla="*/ 1997782 w 2566912"/>
                <a:gd name="connsiteY28887" fmla="*/ 807872 h 1447571"/>
                <a:gd name="connsiteX28888" fmla="*/ 1997782 w 2566912"/>
                <a:gd name="connsiteY28888" fmla="*/ 804538 h 1447571"/>
                <a:gd name="connsiteX28889" fmla="*/ 1997686 w 2566912"/>
                <a:gd name="connsiteY28889" fmla="*/ 803491 h 1447571"/>
                <a:gd name="connsiteX28890" fmla="*/ 1999115 w 2566912"/>
                <a:gd name="connsiteY28890" fmla="*/ 799490 h 1447571"/>
                <a:gd name="connsiteX28891" fmla="*/ 1999877 w 2566912"/>
                <a:gd name="connsiteY28891" fmla="*/ 799014 h 1447571"/>
                <a:gd name="connsiteX28892" fmla="*/ 1999972 w 2566912"/>
                <a:gd name="connsiteY28892" fmla="*/ 799014 h 1447571"/>
                <a:gd name="connsiteX28893" fmla="*/ 2000734 w 2566912"/>
                <a:gd name="connsiteY28893" fmla="*/ 799395 h 1447571"/>
                <a:gd name="connsiteX28894" fmla="*/ 2000353 w 2566912"/>
                <a:gd name="connsiteY28894" fmla="*/ 801014 h 1447571"/>
                <a:gd name="connsiteX28895" fmla="*/ 1997972 w 2566912"/>
                <a:gd name="connsiteY28895" fmla="*/ 824827 h 1447571"/>
                <a:gd name="connsiteX28896" fmla="*/ 1996639 w 2566912"/>
                <a:gd name="connsiteY28896" fmla="*/ 823874 h 1447571"/>
                <a:gd name="connsiteX28897" fmla="*/ 1995591 w 2566912"/>
                <a:gd name="connsiteY28897" fmla="*/ 824922 h 1447571"/>
                <a:gd name="connsiteX28898" fmla="*/ 1995400 w 2566912"/>
                <a:gd name="connsiteY28898" fmla="*/ 828922 h 1447571"/>
                <a:gd name="connsiteX28899" fmla="*/ 1995591 w 2566912"/>
                <a:gd name="connsiteY28899" fmla="*/ 828922 h 1447571"/>
                <a:gd name="connsiteX28900" fmla="*/ 1996258 w 2566912"/>
                <a:gd name="connsiteY28900" fmla="*/ 828541 h 1447571"/>
                <a:gd name="connsiteX28901" fmla="*/ 1997972 w 2566912"/>
                <a:gd name="connsiteY28901" fmla="*/ 824827 h 1447571"/>
                <a:gd name="connsiteX28902" fmla="*/ 1997972 w 2566912"/>
                <a:gd name="connsiteY28902" fmla="*/ 824827 h 1447571"/>
                <a:gd name="connsiteX28903" fmla="*/ 1995972 w 2566912"/>
                <a:gd name="connsiteY28903" fmla="*/ 827589 h 1447571"/>
                <a:gd name="connsiteX28904" fmla="*/ 1996448 w 2566912"/>
                <a:gd name="connsiteY28904" fmla="*/ 825112 h 1447571"/>
                <a:gd name="connsiteX28905" fmla="*/ 1996734 w 2566912"/>
                <a:gd name="connsiteY28905" fmla="*/ 824636 h 1447571"/>
                <a:gd name="connsiteX28906" fmla="*/ 1997210 w 2566912"/>
                <a:gd name="connsiteY28906" fmla="*/ 825208 h 1447571"/>
                <a:gd name="connsiteX28907" fmla="*/ 1995972 w 2566912"/>
                <a:gd name="connsiteY28907" fmla="*/ 827589 h 1447571"/>
                <a:gd name="connsiteX28908" fmla="*/ 1908532 w 2566912"/>
                <a:gd name="connsiteY28908" fmla="*/ 845972 h 1447571"/>
                <a:gd name="connsiteX28909" fmla="*/ 1908246 w 2566912"/>
                <a:gd name="connsiteY28909" fmla="*/ 845401 h 1447571"/>
                <a:gd name="connsiteX28910" fmla="*/ 1907961 w 2566912"/>
                <a:gd name="connsiteY28910" fmla="*/ 844734 h 1447571"/>
                <a:gd name="connsiteX28911" fmla="*/ 1905294 w 2566912"/>
                <a:gd name="connsiteY28911" fmla="*/ 841305 h 1447571"/>
                <a:gd name="connsiteX28912" fmla="*/ 1904341 w 2566912"/>
                <a:gd name="connsiteY28912" fmla="*/ 840638 h 1447571"/>
                <a:gd name="connsiteX28913" fmla="*/ 1901484 w 2566912"/>
                <a:gd name="connsiteY28913" fmla="*/ 838924 h 1447571"/>
                <a:gd name="connsiteX28914" fmla="*/ 1900436 w 2566912"/>
                <a:gd name="connsiteY28914" fmla="*/ 838828 h 1447571"/>
                <a:gd name="connsiteX28915" fmla="*/ 1898245 w 2566912"/>
                <a:gd name="connsiteY28915" fmla="*/ 839019 h 1447571"/>
                <a:gd name="connsiteX28916" fmla="*/ 1898055 w 2566912"/>
                <a:gd name="connsiteY28916" fmla="*/ 839781 h 1447571"/>
                <a:gd name="connsiteX28917" fmla="*/ 1898436 w 2566912"/>
                <a:gd name="connsiteY28917" fmla="*/ 840829 h 1447571"/>
                <a:gd name="connsiteX28918" fmla="*/ 1898817 w 2566912"/>
                <a:gd name="connsiteY28918" fmla="*/ 841781 h 1447571"/>
                <a:gd name="connsiteX28919" fmla="*/ 1898340 w 2566912"/>
                <a:gd name="connsiteY28919" fmla="*/ 841972 h 1447571"/>
                <a:gd name="connsiteX28920" fmla="*/ 1896721 w 2566912"/>
                <a:gd name="connsiteY28920" fmla="*/ 843020 h 1447571"/>
                <a:gd name="connsiteX28921" fmla="*/ 1897007 w 2566912"/>
                <a:gd name="connsiteY28921" fmla="*/ 843877 h 1447571"/>
                <a:gd name="connsiteX28922" fmla="*/ 1897388 w 2566912"/>
                <a:gd name="connsiteY28922" fmla="*/ 844258 h 1447571"/>
                <a:gd name="connsiteX28923" fmla="*/ 1898817 w 2566912"/>
                <a:gd name="connsiteY28923" fmla="*/ 846544 h 1447571"/>
                <a:gd name="connsiteX28924" fmla="*/ 1897674 w 2566912"/>
                <a:gd name="connsiteY28924" fmla="*/ 851020 h 1447571"/>
                <a:gd name="connsiteX28925" fmla="*/ 1897388 w 2566912"/>
                <a:gd name="connsiteY28925" fmla="*/ 853307 h 1447571"/>
                <a:gd name="connsiteX28926" fmla="*/ 1896912 w 2566912"/>
                <a:gd name="connsiteY28926" fmla="*/ 857212 h 1447571"/>
                <a:gd name="connsiteX28927" fmla="*/ 1897674 w 2566912"/>
                <a:gd name="connsiteY28927" fmla="*/ 860736 h 1447571"/>
                <a:gd name="connsiteX28928" fmla="*/ 1898150 w 2566912"/>
                <a:gd name="connsiteY28928" fmla="*/ 862641 h 1447571"/>
                <a:gd name="connsiteX28929" fmla="*/ 1897960 w 2566912"/>
                <a:gd name="connsiteY28929" fmla="*/ 863879 h 1447571"/>
                <a:gd name="connsiteX28930" fmla="*/ 1897960 w 2566912"/>
                <a:gd name="connsiteY28930" fmla="*/ 868642 h 1447571"/>
                <a:gd name="connsiteX28931" fmla="*/ 1902436 w 2566912"/>
                <a:gd name="connsiteY28931" fmla="*/ 871309 h 1447571"/>
                <a:gd name="connsiteX28932" fmla="*/ 1908628 w 2566912"/>
                <a:gd name="connsiteY28932" fmla="*/ 869404 h 1447571"/>
                <a:gd name="connsiteX28933" fmla="*/ 1914438 w 2566912"/>
                <a:gd name="connsiteY28933" fmla="*/ 861308 h 1447571"/>
                <a:gd name="connsiteX28934" fmla="*/ 1911771 w 2566912"/>
                <a:gd name="connsiteY28934" fmla="*/ 852925 h 1447571"/>
                <a:gd name="connsiteX28935" fmla="*/ 1908532 w 2566912"/>
                <a:gd name="connsiteY28935" fmla="*/ 845972 h 1447571"/>
                <a:gd name="connsiteX28936" fmla="*/ 1908056 w 2566912"/>
                <a:gd name="connsiteY28936" fmla="*/ 868832 h 1447571"/>
                <a:gd name="connsiteX28937" fmla="*/ 1902436 w 2566912"/>
                <a:gd name="connsiteY28937" fmla="*/ 870547 h 1447571"/>
                <a:gd name="connsiteX28938" fmla="*/ 1898721 w 2566912"/>
                <a:gd name="connsiteY28938" fmla="*/ 868261 h 1447571"/>
                <a:gd name="connsiteX28939" fmla="*/ 1898817 w 2566912"/>
                <a:gd name="connsiteY28939" fmla="*/ 863974 h 1447571"/>
                <a:gd name="connsiteX28940" fmla="*/ 1899007 w 2566912"/>
                <a:gd name="connsiteY28940" fmla="*/ 862736 h 1447571"/>
                <a:gd name="connsiteX28941" fmla="*/ 1898531 w 2566912"/>
                <a:gd name="connsiteY28941" fmla="*/ 860545 h 1447571"/>
                <a:gd name="connsiteX28942" fmla="*/ 1897864 w 2566912"/>
                <a:gd name="connsiteY28942" fmla="*/ 857307 h 1447571"/>
                <a:gd name="connsiteX28943" fmla="*/ 1898340 w 2566912"/>
                <a:gd name="connsiteY28943" fmla="*/ 853402 h 1447571"/>
                <a:gd name="connsiteX28944" fmla="*/ 1898627 w 2566912"/>
                <a:gd name="connsiteY28944" fmla="*/ 851020 h 1447571"/>
                <a:gd name="connsiteX28945" fmla="*/ 1899674 w 2566912"/>
                <a:gd name="connsiteY28945" fmla="*/ 846925 h 1447571"/>
                <a:gd name="connsiteX28946" fmla="*/ 1898150 w 2566912"/>
                <a:gd name="connsiteY28946" fmla="*/ 843686 h 1447571"/>
                <a:gd name="connsiteX28947" fmla="*/ 1897769 w 2566912"/>
                <a:gd name="connsiteY28947" fmla="*/ 843305 h 1447571"/>
                <a:gd name="connsiteX28948" fmla="*/ 1897674 w 2566912"/>
                <a:gd name="connsiteY28948" fmla="*/ 843210 h 1447571"/>
                <a:gd name="connsiteX28949" fmla="*/ 1897674 w 2566912"/>
                <a:gd name="connsiteY28949" fmla="*/ 843210 h 1447571"/>
                <a:gd name="connsiteX28950" fmla="*/ 1898627 w 2566912"/>
                <a:gd name="connsiteY28950" fmla="*/ 842734 h 1447571"/>
                <a:gd name="connsiteX28951" fmla="*/ 1899198 w 2566912"/>
                <a:gd name="connsiteY28951" fmla="*/ 842543 h 1447571"/>
                <a:gd name="connsiteX28952" fmla="*/ 1899293 w 2566912"/>
                <a:gd name="connsiteY28952" fmla="*/ 840448 h 1447571"/>
                <a:gd name="connsiteX28953" fmla="*/ 1898912 w 2566912"/>
                <a:gd name="connsiteY28953" fmla="*/ 839495 h 1447571"/>
                <a:gd name="connsiteX28954" fmla="*/ 1900246 w 2566912"/>
                <a:gd name="connsiteY28954" fmla="*/ 839591 h 1447571"/>
                <a:gd name="connsiteX28955" fmla="*/ 1901389 w 2566912"/>
                <a:gd name="connsiteY28955" fmla="*/ 839686 h 1447571"/>
                <a:gd name="connsiteX28956" fmla="*/ 1903770 w 2566912"/>
                <a:gd name="connsiteY28956" fmla="*/ 841210 h 1447571"/>
                <a:gd name="connsiteX28957" fmla="*/ 1904722 w 2566912"/>
                <a:gd name="connsiteY28957" fmla="*/ 841876 h 1447571"/>
                <a:gd name="connsiteX28958" fmla="*/ 1907103 w 2566912"/>
                <a:gd name="connsiteY28958" fmla="*/ 845020 h 1447571"/>
                <a:gd name="connsiteX28959" fmla="*/ 1907389 w 2566912"/>
                <a:gd name="connsiteY28959" fmla="*/ 845687 h 1447571"/>
                <a:gd name="connsiteX28960" fmla="*/ 1907675 w 2566912"/>
                <a:gd name="connsiteY28960" fmla="*/ 846258 h 1447571"/>
                <a:gd name="connsiteX28961" fmla="*/ 1910818 w 2566912"/>
                <a:gd name="connsiteY28961" fmla="*/ 852925 h 1447571"/>
                <a:gd name="connsiteX28962" fmla="*/ 1913486 w 2566912"/>
                <a:gd name="connsiteY28962" fmla="*/ 861688 h 1447571"/>
                <a:gd name="connsiteX28963" fmla="*/ 1908056 w 2566912"/>
                <a:gd name="connsiteY28963" fmla="*/ 868832 h 1447571"/>
                <a:gd name="connsiteX28964" fmla="*/ 1680218 w 2566912"/>
                <a:gd name="connsiteY28964" fmla="*/ 817207 h 1447571"/>
                <a:gd name="connsiteX28965" fmla="*/ 1680218 w 2566912"/>
                <a:gd name="connsiteY28965" fmla="*/ 817207 h 1447571"/>
                <a:gd name="connsiteX28966" fmla="*/ 1678313 w 2566912"/>
                <a:gd name="connsiteY28966" fmla="*/ 817778 h 1447571"/>
                <a:gd name="connsiteX28967" fmla="*/ 1675361 w 2566912"/>
                <a:gd name="connsiteY28967" fmla="*/ 818540 h 1447571"/>
                <a:gd name="connsiteX28968" fmla="*/ 1671741 w 2566912"/>
                <a:gd name="connsiteY28968" fmla="*/ 820064 h 1447571"/>
                <a:gd name="connsiteX28969" fmla="*/ 1672122 w 2566912"/>
                <a:gd name="connsiteY28969" fmla="*/ 820921 h 1447571"/>
                <a:gd name="connsiteX28970" fmla="*/ 1676694 w 2566912"/>
                <a:gd name="connsiteY28970" fmla="*/ 822065 h 1447571"/>
                <a:gd name="connsiteX28971" fmla="*/ 1677742 w 2566912"/>
                <a:gd name="connsiteY28971" fmla="*/ 821969 h 1447571"/>
                <a:gd name="connsiteX28972" fmla="*/ 1683837 w 2566912"/>
                <a:gd name="connsiteY28972" fmla="*/ 819016 h 1447571"/>
                <a:gd name="connsiteX28973" fmla="*/ 1683837 w 2566912"/>
                <a:gd name="connsiteY28973" fmla="*/ 818540 h 1447571"/>
                <a:gd name="connsiteX28974" fmla="*/ 1680218 w 2566912"/>
                <a:gd name="connsiteY28974" fmla="*/ 817207 h 1447571"/>
                <a:gd name="connsiteX28975" fmla="*/ 1677551 w 2566912"/>
                <a:gd name="connsiteY28975" fmla="*/ 821207 h 1447571"/>
                <a:gd name="connsiteX28976" fmla="*/ 1672789 w 2566912"/>
                <a:gd name="connsiteY28976" fmla="*/ 820255 h 1447571"/>
                <a:gd name="connsiteX28977" fmla="*/ 1672693 w 2566912"/>
                <a:gd name="connsiteY28977" fmla="*/ 820159 h 1447571"/>
                <a:gd name="connsiteX28978" fmla="*/ 1675551 w 2566912"/>
                <a:gd name="connsiteY28978" fmla="*/ 819302 h 1447571"/>
                <a:gd name="connsiteX28979" fmla="*/ 1678599 w 2566912"/>
                <a:gd name="connsiteY28979" fmla="*/ 818445 h 1447571"/>
                <a:gd name="connsiteX28980" fmla="*/ 1680408 w 2566912"/>
                <a:gd name="connsiteY28980" fmla="*/ 817969 h 1447571"/>
                <a:gd name="connsiteX28981" fmla="*/ 1682980 w 2566912"/>
                <a:gd name="connsiteY28981" fmla="*/ 818826 h 1447571"/>
                <a:gd name="connsiteX28982" fmla="*/ 1677551 w 2566912"/>
                <a:gd name="connsiteY28982" fmla="*/ 821207 h 1447571"/>
                <a:gd name="connsiteX28983" fmla="*/ 1530294 w 2566912"/>
                <a:gd name="connsiteY28983" fmla="*/ 653948 h 1447571"/>
                <a:gd name="connsiteX28984" fmla="*/ 1530294 w 2566912"/>
                <a:gd name="connsiteY28984" fmla="*/ 653948 h 1447571"/>
                <a:gd name="connsiteX28985" fmla="*/ 1529914 w 2566912"/>
                <a:gd name="connsiteY28985" fmla="*/ 653282 h 1447571"/>
                <a:gd name="connsiteX28986" fmla="*/ 1529533 w 2566912"/>
                <a:gd name="connsiteY28986" fmla="*/ 653662 h 1447571"/>
                <a:gd name="connsiteX28987" fmla="*/ 1528866 w 2566912"/>
                <a:gd name="connsiteY28987" fmla="*/ 656044 h 1447571"/>
                <a:gd name="connsiteX28988" fmla="*/ 1529723 w 2566912"/>
                <a:gd name="connsiteY28988" fmla="*/ 656139 h 1447571"/>
                <a:gd name="connsiteX28989" fmla="*/ 1530294 w 2566912"/>
                <a:gd name="connsiteY28989" fmla="*/ 653948 h 1447571"/>
                <a:gd name="connsiteX28990" fmla="*/ 1529151 w 2566912"/>
                <a:gd name="connsiteY28990" fmla="*/ 659092 h 1447571"/>
                <a:gd name="connsiteX28991" fmla="*/ 1529437 w 2566912"/>
                <a:gd name="connsiteY28991" fmla="*/ 658139 h 1447571"/>
                <a:gd name="connsiteX28992" fmla="*/ 1529628 w 2566912"/>
                <a:gd name="connsiteY28992" fmla="*/ 657187 h 1447571"/>
                <a:gd name="connsiteX28993" fmla="*/ 1528771 w 2566912"/>
                <a:gd name="connsiteY28993" fmla="*/ 657091 h 1447571"/>
                <a:gd name="connsiteX28994" fmla="*/ 1528580 w 2566912"/>
                <a:gd name="connsiteY28994" fmla="*/ 658139 h 1447571"/>
                <a:gd name="connsiteX28995" fmla="*/ 1528390 w 2566912"/>
                <a:gd name="connsiteY28995" fmla="*/ 658806 h 1447571"/>
                <a:gd name="connsiteX28996" fmla="*/ 1528199 w 2566912"/>
                <a:gd name="connsiteY28996" fmla="*/ 659663 h 1447571"/>
                <a:gd name="connsiteX28997" fmla="*/ 1529151 w 2566912"/>
                <a:gd name="connsiteY28997" fmla="*/ 659663 h 1447571"/>
                <a:gd name="connsiteX28998" fmla="*/ 1529151 w 2566912"/>
                <a:gd name="connsiteY28998" fmla="*/ 659092 h 1447571"/>
                <a:gd name="connsiteX28999" fmla="*/ 1585063 w 2566912"/>
                <a:gd name="connsiteY28999" fmla="*/ 1014755 h 1447571"/>
                <a:gd name="connsiteX29000" fmla="*/ 1585158 w 2566912"/>
                <a:gd name="connsiteY29000" fmla="*/ 1014565 h 1447571"/>
                <a:gd name="connsiteX29001" fmla="*/ 1584968 w 2566912"/>
                <a:gd name="connsiteY29001" fmla="*/ 1014374 h 1447571"/>
                <a:gd name="connsiteX29002" fmla="*/ 1582682 w 2566912"/>
                <a:gd name="connsiteY29002" fmla="*/ 1013612 h 1447571"/>
                <a:gd name="connsiteX29003" fmla="*/ 1582206 w 2566912"/>
                <a:gd name="connsiteY29003" fmla="*/ 1014374 h 1447571"/>
                <a:gd name="connsiteX29004" fmla="*/ 1582015 w 2566912"/>
                <a:gd name="connsiteY29004" fmla="*/ 1015517 h 1447571"/>
                <a:gd name="connsiteX29005" fmla="*/ 1582015 w 2566912"/>
                <a:gd name="connsiteY29005" fmla="*/ 1017803 h 1447571"/>
                <a:gd name="connsiteX29006" fmla="*/ 1582777 w 2566912"/>
                <a:gd name="connsiteY29006" fmla="*/ 1018089 h 1447571"/>
                <a:gd name="connsiteX29007" fmla="*/ 1585063 w 2566912"/>
                <a:gd name="connsiteY29007" fmla="*/ 1014755 h 1447571"/>
                <a:gd name="connsiteX29008" fmla="*/ 1582682 w 2566912"/>
                <a:gd name="connsiteY29008" fmla="*/ 1017232 h 1447571"/>
                <a:gd name="connsiteX29009" fmla="*/ 1582873 w 2566912"/>
                <a:gd name="connsiteY29009" fmla="*/ 1015612 h 1447571"/>
                <a:gd name="connsiteX29010" fmla="*/ 1583063 w 2566912"/>
                <a:gd name="connsiteY29010" fmla="*/ 1014374 h 1447571"/>
                <a:gd name="connsiteX29011" fmla="*/ 1583063 w 2566912"/>
                <a:gd name="connsiteY29011" fmla="*/ 1014374 h 1447571"/>
                <a:gd name="connsiteX29012" fmla="*/ 1584206 w 2566912"/>
                <a:gd name="connsiteY29012" fmla="*/ 1014946 h 1447571"/>
                <a:gd name="connsiteX29013" fmla="*/ 1582682 w 2566912"/>
                <a:gd name="connsiteY29013" fmla="*/ 1017232 h 1447571"/>
                <a:gd name="connsiteX29014" fmla="*/ 1582682 w 2566912"/>
                <a:gd name="connsiteY29014" fmla="*/ 1017232 h 1447571"/>
                <a:gd name="connsiteX29015" fmla="*/ 957842 w 2566912"/>
                <a:gd name="connsiteY29015" fmla="*/ 212179 h 1447571"/>
                <a:gd name="connsiteX29016" fmla="*/ 958033 w 2566912"/>
                <a:gd name="connsiteY29016" fmla="*/ 212179 h 1447571"/>
                <a:gd name="connsiteX29017" fmla="*/ 961747 w 2566912"/>
                <a:gd name="connsiteY29017" fmla="*/ 210369 h 1447571"/>
                <a:gd name="connsiteX29018" fmla="*/ 961938 w 2566912"/>
                <a:gd name="connsiteY29018" fmla="*/ 209416 h 1447571"/>
                <a:gd name="connsiteX29019" fmla="*/ 959366 w 2566912"/>
                <a:gd name="connsiteY29019" fmla="*/ 208940 h 1447571"/>
                <a:gd name="connsiteX29020" fmla="*/ 959366 w 2566912"/>
                <a:gd name="connsiteY29020" fmla="*/ 208940 h 1447571"/>
                <a:gd name="connsiteX29021" fmla="*/ 956890 w 2566912"/>
                <a:gd name="connsiteY29021" fmla="*/ 211131 h 1447571"/>
                <a:gd name="connsiteX29022" fmla="*/ 957842 w 2566912"/>
                <a:gd name="connsiteY29022" fmla="*/ 212179 h 1447571"/>
                <a:gd name="connsiteX29023" fmla="*/ 959461 w 2566912"/>
                <a:gd name="connsiteY29023" fmla="*/ 209797 h 1447571"/>
                <a:gd name="connsiteX29024" fmla="*/ 960319 w 2566912"/>
                <a:gd name="connsiteY29024" fmla="*/ 209797 h 1447571"/>
                <a:gd name="connsiteX29025" fmla="*/ 961176 w 2566912"/>
                <a:gd name="connsiteY29025" fmla="*/ 209893 h 1447571"/>
                <a:gd name="connsiteX29026" fmla="*/ 960414 w 2566912"/>
                <a:gd name="connsiteY29026" fmla="*/ 210559 h 1447571"/>
                <a:gd name="connsiteX29027" fmla="*/ 958033 w 2566912"/>
                <a:gd name="connsiteY29027" fmla="*/ 211512 h 1447571"/>
                <a:gd name="connsiteX29028" fmla="*/ 957842 w 2566912"/>
                <a:gd name="connsiteY29028" fmla="*/ 211321 h 1447571"/>
                <a:gd name="connsiteX29029" fmla="*/ 959461 w 2566912"/>
                <a:gd name="connsiteY29029" fmla="*/ 209797 h 1447571"/>
                <a:gd name="connsiteX29030" fmla="*/ 954603 w 2566912"/>
                <a:gd name="connsiteY29030" fmla="*/ 188747 h 1447571"/>
                <a:gd name="connsiteX29031" fmla="*/ 951746 w 2566912"/>
                <a:gd name="connsiteY29031" fmla="*/ 189700 h 1447571"/>
                <a:gd name="connsiteX29032" fmla="*/ 952413 w 2566912"/>
                <a:gd name="connsiteY29032" fmla="*/ 191033 h 1447571"/>
                <a:gd name="connsiteX29033" fmla="*/ 956032 w 2566912"/>
                <a:gd name="connsiteY29033" fmla="*/ 192557 h 1447571"/>
                <a:gd name="connsiteX29034" fmla="*/ 956508 w 2566912"/>
                <a:gd name="connsiteY29034" fmla="*/ 192462 h 1447571"/>
                <a:gd name="connsiteX29035" fmla="*/ 957175 w 2566912"/>
                <a:gd name="connsiteY29035" fmla="*/ 191890 h 1447571"/>
                <a:gd name="connsiteX29036" fmla="*/ 956508 w 2566912"/>
                <a:gd name="connsiteY29036" fmla="*/ 189985 h 1447571"/>
                <a:gd name="connsiteX29037" fmla="*/ 954603 w 2566912"/>
                <a:gd name="connsiteY29037" fmla="*/ 188747 h 1447571"/>
                <a:gd name="connsiteX29038" fmla="*/ 952984 w 2566912"/>
                <a:gd name="connsiteY29038" fmla="*/ 190366 h 1447571"/>
                <a:gd name="connsiteX29039" fmla="*/ 952603 w 2566912"/>
                <a:gd name="connsiteY29039" fmla="*/ 189985 h 1447571"/>
                <a:gd name="connsiteX29040" fmla="*/ 952603 w 2566912"/>
                <a:gd name="connsiteY29040" fmla="*/ 189985 h 1447571"/>
                <a:gd name="connsiteX29041" fmla="*/ 954603 w 2566912"/>
                <a:gd name="connsiteY29041" fmla="*/ 189604 h 1447571"/>
                <a:gd name="connsiteX29042" fmla="*/ 955937 w 2566912"/>
                <a:gd name="connsiteY29042" fmla="*/ 190747 h 1447571"/>
                <a:gd name="connsiteX29043" fmla="*/ 956318 w 2566912"/>
                <a:gd name="connsiteY29043" fmla="*/ 191795 h 1447571"/>
                <a:gd name="connsiteX29044" fmla="*/ 952984 w 2566912"/>
                <a:gd name="connsiteY29044" fmla="*/ 190366 h 1447571"/>
                <a:gd name="connsiteX29045" fmla="*/ 950984 w 2566912"/>
                <a:gd name="connsiteY29045" fmla="*/ 250850 h 1447571"/>
                <a:gd name="connsiteX29046" fmla="*/ 948317 w 2566912"/>
                <a:gd name="connsiteY29046" fmla="*/ 252469 h 1447571"/>
                <a:gd name="connsiteX29047" fmla="*/ 948508 w 2566912"/>
                <a:gd name="connsiteY29047" fmla="*/ 254184 h 1447571"/>
                <a:gd name="connsiteX29048" fmla="*/ 957556 w 2566912"/>
                <a:gd name="connsiteY29048" fmla="*/ 259804 h 1447571"/>
                <a:gd name="connsiteX29049" fmla="*/ 958033 w 2566912"/>
                <a:gd name="connsiteY29049" fmla="*/ 259804 h 1447571"/>
                <a:gd name="connsiteX29050" fmla="*/ 962414 w 2566912"/>
                <a:gd name="connsiteY29050" fmla="*/ 258470 h 1447571"/>
                <a:gd name="connsiteX29051" fmla="*/ 962985 w 2566912"/>
                <a:gd name="connsiteY29051" fmla="*/ 257613 h 1447571"/>
                <a:gd name="connsiteX29052" fmla="*/ 963176 w 2566912"/>
                <a:gd name="connsiteY29052" fmla="*/ 256660 h 1447571"/>
                <a:gd name="connsiteX29053" fmla="*/ 962985 w 2566912"/>
                <a:gd name="connsiteY29053" fmla="*/ 251993 h 1447571"/>
                <a:gd name="connsiteX29054" fmla="*/ 962128 w 2566912"/>
                <a:gd name="connsiteY29054" fmla="*/ 251612 h 1447571"/>
                <a:gd name="connsiteX29055" fmla="*/ 959652 w 2566912"/>
                <a:gd name="connsiteY29055" fmla="*/ 249993 h 1447571"/>
                <a:gd name="connsiteX29056" fmla="*/ 958033 w 2566912"/>
                <a:gd name="connsiteY29056" fmla="*/ 246564 h 1447571"/>
                <a:gd name="connsiteX29057" fmla="*/ 958033 w 2566912"/>
                <a:gd name="connsiteY29057" fmla="*/ 246564 h 1447571"/>
                <a:gd name="connsiteX29058" fmla="*/ 954794 w 2566912"/>
                <a:gd name="connsiteY29058" fmla="*/ 244945 h 1447571"/>
                <a:gd name="connsiteX29059" fmla="*/ 951460 w 2566912"/>
                <a:gd name="connsiteY29059" fmla="*/ 248374 h 1447571"/>
                <a:gd name="connsiteX29060" fmla="*/ 951270 w 2566912"/>
                <a:gd name="connsiteY29060" fmla="*/ 250850 h 1447571"/>
                <a:gd name="connsiteX29061" fmla="*/ 950984 w 2566912"/>
                <a:gd name="connsiteY29061" fmla="*/ 250850 h 1447571"/>
                <a:gd name="connsiteX29062" fmla="*/ 951841 w 2566912"/>
                <a:gd name="connsiteY29062" fmla="*/ 251231 h 1447571"/>
                <a:gd name="connsiteX29063" fmla="*/ 952222 w 2566912"/>
                <a:gd name="connsiteY29063" fmla="*/ 248088 h 1447571"/>
                <a:gd name="connsiteX29064" fmla="*/ 955080 w 2566912"/>
                <a:gd name="connsiteY29064" fmla="*/ 245611 h 1447571"/>
                <a:gd name="connsiteX29065" fmla="*/ 955461 w 2566912"/>
                <a:gd name="connsiteY29065" fmla="*/ 245516 h 1447571"/>
                <a:gd name="connsiteX29066" fmla="*/ 957175 w 2566912"/>
                <a:gd name="connsiteY29066" fmla="*/ 246945 h 1447571"/>
                <a:gd name="connsiteX29067" fmla="*/ 958794 w 2566912"/>
                <a:gd name="connsiteY29067" fmla="*/ 250374 h 1447571"/>
                <a:gd name="connsiteX29068" fmla="*/ 961652 w 2566912"/>
                <a:gd name="connsiteY29068" fmla="*/ 252374 h 1447571"/>
                <a:gd name="connsiteX29069" fmla="*/ 962414 w 2566912"/>
                <a:gd name="connsiteY29069" fmla="*/ 252755 h 1447571"/>
                <a:gd name="connsiteX29070" fmla="*/ 962224 w 2566912"/>
                <a:gd name="connsiteY29070" fmla="*/ 256565 h 1447571"/>
                <a:gd name="connsiteX29071" fmla="*/ 962033 w 2566912"/>
                <a:gd name="connsiteY29071" fmla="*/ 257613 h 1447571"/>
                <a:gd name="connsiteX29072" fmla="*/ 961747 w 2566912"/>
                <a:gd name="connsiteY29072" fmla="*/ 257899 h 1447571"/>
                <a:gd name="connsiteX29073" fmla="*/ 957651 w 2566912"/>
                <a:gd name="connsiteY29073" fmla="*/ 259042 h 1447571"/>
                <a:gd name="connsiteX29074" fmla="*/ 949269 w 2566912"/>
                <a:gd name="connsiteY29074" fmla="*/ 253803 h 1447571"/>
                <a:gd name="connsiteX29075" fmla="*/ 949174 w 2566912"/>
                <a:gd name="connsiteY29075" fmla="*/ 252850 h 1447571"/>
                <a:gd name="connsiteX29076" fmla="*/ 951174 w 2566912"/>
                <a:gd name="connsiteY29076" fmla="*/ 251707 h 1447571"/>
                <a:gd name="connsiteX29077" fmla="*/ 951841 w 2566912"/>
                <a:gd name="connsiteY29077" fmla="*/ 251231 h 1447571"/>
                <a:gd name="connsiteX29078" fmla="*/ 1295027 w 2566912"/>
                <a:gd name="connsiteY29078" fmla="*/ 922077 h 1447571"/>
                <a:gd name="connsiteX29079" fmla="*/ 1294646 w 2566912"/>
                <a:gd name="connsiteY29079" fmla="*/ 921887 h 1447571"/>
                <a:gd name="connsiteX29080" fmla="*/ 1292932 w 2566912"/>
                <a:gd name="connsiteY29080" fmla="*/ 921982 h 1447571"/>
                <a:gd name="connsiteX29081" fmla="*/ 1291598 w 2566912"/>
                <a:gd name="connsiteY29081" fmla="*/ 924172 h 1447571"/>
                <a:gd name="connsiteX29082" fmla="*/ 1291979 w 2566912"/>
                <a:gd name="connsiteY29082" fmla="*/ 924934 h 1447571"/>
                <a:gd name="connsiteX29083" fmla="*/ 1292169 w 2566912"/>
                <a:gd name="connsiteY29083" fmla="*/ 925125 h 1447571"/>
                <a:gd name="connsiteX29084" fmla="*/ 1293503 w 2566912"/>
                <a:gd name="connsiteY29084" fmla="*/ 925696 h 1447571"/>
                <a:gd name="connsiteX29085" fmla="*/ 1294265 w 2566912"/>
                <a:gd name="connsiteY29085" fmla="*/ 925411 h 1447571"/>
                <a:gd name="connsiteX29086" fmla="*/ 1295122 w 2566912"/>
                <a:gd name="connsiteY29086" fmla="*/ 922458 h 1447571"/>
                <a:gd name="connsiteX29087" fmla="*/ 1295122 w 2566912"/>
                <a:gd name="connsiteY29087" fmla="*/ 922267 h 1447571"/>
                <a:gd name="connsiteX29088" fmla="*/ 1295027 w 2566912"/>
                <a:gd name="connsiteY29088" fmla="*/ 922077 h 1447571"/>
                <a:gd name="connsiteX29089" fmla="*/ 1293789 w 2566912"/>
                <a:gd name="connsiteY29089" fmla="*/ 924649 h 1447571"/>
                <a:gd name="connsiteX29090" fmla="*/ 1292741 w 2566912"/>
                <a:gd name="connsiteY29090" fmla="*/ 924363 h 1447571"/>
                <a:gd name="connsiteX29091" fmla="*/ 1292551 w 2566912"/>
                <a:gd name="connsiteY29091" fmla="*/ 924172 h 1447571"/>
                <a:gd name="connsiteX29092" fmla="*/ 1293503 w 2566912"/>
                <a:gd name="connsiteY29092" fmla="*/ 922553 h 1447571"/>
                <a:gd name="connsiteX29093" fmla="*/ 1293884 w 2566912"/>
                <a:gd name="connsiteY29093" fmla="*/ 922363 h 1447571"/>
                <a:gd name="connsiteX29094" fmla="*/ 1294074 w 2566912"/>
                <a:gd name="connsiteY29094" fmla="*/ 922458 h 1447571"/>
                <a:gd name="connsiteX29095" fmla="*/ 1294361 w 2566912"/>
                <a:gd name="connsiteY29095" fmla="*/ 922649 h 1447571"/>
                <a:gd name="connsiteX29096" fmla="*/ 1293789 w 2566912"/>
                <a:gd name="connsiteY29096" fmla="*/ 924649 h 1447571"/>
                <a:gd name="connsiteX29097" fmla="*/ 1641832 w 2566912"/>
                <a:gd name="connsiteY29097" fmla="*/ 1046188 h 1447571"/>
                <a:gd name="connsiteX29098" fmla="*/ 1641546 w 2566912"/>
                <a:gd name="connsiteY29098" fmla="*/ 1044473 h 1447571"/>
                <a:gd name="connsiteX29099" fmla="*/ 1641737 w 2566912"/>
                <a:gd name="connsiteY29099" fmla="*/ 1041140 h 1447571"/>
                <a:gd name="connsiteX29100" fmla="*/ 1642023 w 2566912"/>
                <a:gd name="connsiteY29100" fmla="*/ 1038091 h 1447571"/>
                <a:gd name="connsiteX29101" fmla="*/ 1640499 w 2566912"/>
                <a:gd name="connsiteY29101" fmla="*/ 1033900 h 1447571"/>
                <a:gd name="connsiteX29102" fmla="*/ 1639737 w 2566912"/>
                <a:gd name="connsiteY29102" fmla="*/ 1032472 h 1447571"/>
                <a:gd name="connsiteX29103" fmla="*/ 1639546 w 2566912"/>
                <a:gd name="connsiteY29103" fmla="*/ 1029233 h 1447571"/>
                <a:gd name="connsiteX29104" fmla="*/ 1639642 w 2566912"/>
                <a:gd name="connsiteY29104" fmla="*/ 1028376 h 1447571"/>
                <a:gd name="connsiteX29105" fmla="*/ 1637927 w 2566912"/>
                <a:gd name="connsiteY29105" fmla="*/ 1026090 h 1447571"/>
                <a:gd name="connsiteX29106" fmla="*/ 1637451 w 2566912"/>
                <a:gd name="connsiteY29106" fmla="*/ 1025709 h 1447571"/>
                <a:gd name="connsiteX29107" fmla="*/ 1636689 w 2566912"/>
                <a:gd name="connsiteY29107" fmla="*/ 1023709 h 1447571"/>
                <a:gd name="connsiteX29108" fmla="*/ 1635641 w 2566912"/>
                <a:gd name="connsiteY29108" fmla="*/ 1020946 h 1447571"/>
                <a:gd name="connsiteX29109" fmla="*/ 1634689 w 2566912"/>
                <a:gd name="connsiteY29109" fmla="*/ 1021328 h 1447571"/>
                <a:gd name="connsiteX29110" fmla="*/ 1634403 w 2566912"/>
                <a:gd name="connsiteY29110" fmla="*/ 1021613 h 1447571"/>
                <a:gd name="connsiteX29111" fmla="*/ 1632212 w 2566912"/>
                <a:gd name="connsiteY29111" fmla="*/ 1023899 h 1447571"/>
                <a:gd name="connsiteX29112" fmla="*/ 1631927 w 2566912"/>
                <a:gd name="connsiteY29112" fmla="*/ 1024090 h 1447571"/>
                <a:gd name="connsiteX29113" fmla="*/ 1629926 w 2566912"/>
                <a:gd name="connsiteY29113" fmla="*/ 1026280 h 1447571"/>
                <a:gd name="connsiteX29114" fmla="*/ 1629926 w 2566912"/>
                <a:gd name="connsiteY29114" fmla="*/ 1027328 h 1447571"/>
                <a:gd name="connsiteX29115" fmla="*/ 1629355 w 2566912"/>
                <a:gd name="connsiteY29115" fmla="*/ 1030853 h 1447571"/>
                <a:gd name="connsiteX29116" fmla="*/ 1627640 w 2566912"/>
                <a:gd name="connsiteY29116" fmla="*/ 1032472 h 1447571"/>
                <a:gd name="connsiteX29117" fmla="*/ 1625449 w 2566912"/>
                <a:gd name="connsiteY29117" fmla="*/ 1034377 h 1447571"/>
                <a:gd name="connsiteX29118" fmla="*/ 1624783 w 2566912"/>
                <a:gd name="connsiteY29118" fmla="*/ 1034377 h 1447571"/>
                <a:gd name="connsiteX29119" fmla="*/ 1622973 w 2566912"/>
                <a:gd name="connsiteY29119" fmla="*/ 1034662 h 1447571"/>
                <a:gd name="connsiteX29120" fmla="*/ 1622306 w 2566912"/>
                <a:gd name="connsiteY29120" fmla="*/ 1035901 h 1447571"/>
                <a:gd name="connsiteX29121" fmla="*/ 1622115 w 2566912"/>
                <a:gd name="connsiteY29121" fmla="*/ 1037425 h 1447571"/>
                <a:gd name="connsiteX29122" fmla="*/ 1620973 w 2566912"/>
                <a:gd name="connsiteY29122" fmla="*/ 1043140 h 1447571"/>
                <a:gd name="connsiteX29123" fmla="*/ 1619830 w 2566912"/>
                <a:gd name="connsiteY29123" fmla="*/ 1042378 h 1447571"/>
                <a:gd name="connsiteX29124" fmla="*/ 1618211 w 2566912"/>
                <a:gd name="connsiteY29124" fmla="*/ 1041616 h 1447571"/>
                <a:gd name="connsiteX29125" fmla="*/ 1617448 w 2566912"/>
                <a:gd name="connsiteY29125" fmla="*/ 1042187 h 1447571"/>
                <a:gd name="connsiteX29126" fmla="*/ 1616591 w 2566912"/>
                <a:gd name="connsiteY29126" fmla="*/ 1044283 h 1447571"/>
                <a:gd name="connsiteX29127" fmla="*/ 1615543 w 2566912"/>
                <a:gd name="connsiteY29127" fmla="*/ 1046854 h 1447571"/>
                <a:gd name="connsiteX29128" fmla="*/ 1615353 w 2566912"/>
                <a:gd name="connsiteY29128" fmla="*/ 1046759 h 1447571"/>
                <a:gd name="connsiteX29129" fmla="*/ 1613448 w 2566912"/>
                <a:gd name="connsiteY29129" fmla="*/ 1046283 h 1447571"/>
                <a:gd name="connsiteX29130" fmla="*/ 1612686 w 2566912"/>
                <a:gd name="connsiteY29130" fmla="*/ 1047236 h 1447571"/>
                <a:gd name="connsiteX29131" fmla="*/ 1610781 w 2566912"/>
                <a:gd name="connsiteY29131" fmla="*/ 1049998 h 1447571"/>
                <a:gd name="connsiteX29132" fmla="*/ 1607637 w 2566912"/>
                <a:gd name="connsiteY29132" fmla="*/ 1051426 h 1447571"/>
                <a:gd name="connsiteX29133" fmla="*/ 1606018 w 2566912"/>
                <a:gd name="connsiteY29133" fmla="*/ 1052093 h 1447571"/>
                <a:gd name="connsiteX29134" fmla="*/ 1597351 w 2566912"/>
                <a:gd name="connsiteY29134" fmla="*/ 1053903 h 1447571"/>
                <a:gd name="connsiteX29135" fmla="*/ 1592398 w 2566912"/>
                <a:gd name="connsiteY29135" fmla="*/ 1055617 h 1447571"/>
                <a:gd name="connsiteX29136" fmla="*/ 1591921 w 2566912"/>
                <a:gd name="connsiteY29136" fmla="*/ 1057142 h 1447571"/>
                <a:gd name="connsiteX29137" fmla="*/ 1591064 w 2566912"/>
                <a:gd name="connsiteY29137" fmla="*/ 1059046 h 1447571"/>
                <a:gd name="connsiteX29138" fmla="*/ 1586016 w 2566912"/>
                <a:gd name="connsiteY29138" fmla="*/ 1066476 h 1447571"/>
                <a:gd name="connsiteX29139" fmla="*/ 1585921 w 2566912"/>
                <a:gd name="connsiteY29139" fmla="*/ 1071620 h 1447571"/>
                <a:gd name="connsiteX29140" fmla="*/ 1585825 w 2566912"/>
                <a:gd name="connsiteY29140" fmla="*/ 1077716 h 1447571"/>
                <a:gd name="connsiteX29141" fmla="*/ 1586206 w 2566912"/>
                <a:gd name="connsiteY29141" fmla="*/ 1080954 h 1447571"/>
                <a:gd name="connsiteX29142" fmla="*/ 1586492 w 2566912"/>
                <a:gd name="connsiteY29142" fmla="*/ 1089812 h 1447571"/>
                <a:gd name="connsiteX29143" fmla="*/ 1581063 w 2566912"/>
                <a:gd name="connsiteY29143" fmla="*/ 1095242 h 1447571"/>
                <a:gd name="connsiteX29144" fmla="*/ 1575919 w 2566912"/>
                <a:gd name="connsiteY29144" fmla="*/ 1101433 h 1447571"/>
                <a:gd name="connsiteX29145" fmla="*/ 1574490 w 2566912"/>
                <a:gd name="connsiteY29145" fmla="*/ 1109434 h 1447571"/>
                <a:gd name="connsiteX29146" fmla="*/ 1574395 w 2566912"/>
                <a:gd name="connsiteY29146" fmla="*/ 1110672 h 1447571"/>
                <a:gd name="connsiteX29147" fmla="*/ 1575729 w 2566912"/>
                <a:gd name="connsiteY29147" fmla="*/ 1122007 h 1447571"/>
                <a:gd name="connsiteX29148" fmla="*/ 1576776 w 2566912"/>
                <a:gd name="connsiteY29148" fmla="*/ 1123436 h 1447571"/>
                <a:gd name="connsiteX29149" fmla="*/ 1577824 w 2566912"/>
                <a:gd name="connsiteY29149" fmla="*/ 1125531 h 1447571"/>
                <a:gd name="connsiteX29150" fmla="*/ 1577443 w 2566912"/>
                <a:gd name="connsiteY29150" fmla="*/ 1126103 h 1447571"/>
                <a:gd name="connsiteX29151" fmla="*/ 1576681 w 2566912"/>
                <a:gd name="connsiteY29151" fmla="*/ 1130008 h 1447571"/>
                <a:gd name="connsiteX29152" fmla="*/ 1585063 w 2566912"/>
                <a:gd name="connsiteY29152" fmla="*/ 1136199 h 1447571"/>
                <a:gd name="connsiteX29153" fmla="*/ 1585635 w 2566912"/>
                <a:gd name="connsiteY29153" fmla="*/ 1136199 h 1447571"/>
                <a:gd name="connsiteX29154" fmla="*/ 1590397 w 2566912"/>
                <a:gd name="connsiteY29154" fmla="*/ 1134961 h 1447571"/>
                <a:gd name="connsiteX29155" fmla="*/ 1592684 w 2566912"/>
                <a:gd name="connsiteY29155" fmla="*/ 1134389 h 1447571"/>
                <a:gd name="connsiteX29156" fmla="*/ 1597446 w 2566912"/>
                <a:gd name="connsiteY29156" fmla="*/ 1133627 h 1447571"/>
                <a:gd name="connsiteX29157" fmla="*/ 1606590 w 2566912"/>
                <a:gd name="connsiteY29157" fmla="*/ 1121626 h 1447571"/>
                <a:gd name="connsiteX29158" fmla="*/ 1608971 w 2566912"/>
                <a:gd name="connsiteY29158" fmla="*/ 1114292 h 1447571"/>
                <a:gd name="connsiteX29159" fmla="*/ 1614781 w 2566912"/>
                <a:gd name="connsiteY29159" fmla="*/ 1104767 h 1447571"/>
                <a:gd name="connsiteX29160" fmla="*/ 1616019 w 2566912"/>
                <a:gd name="connsiteY29160" fmla="*/ 1101909 h 1447571"/>
                <a:gd name="connsiteX29161" fmla="*/ 1618687 w 2566912"/>
                <a:gd name="connsiteY29161" fmla="*/ 1096480 h 1447571"/>
                <a:gd name="connsiteX29162" fmla="*/ 1621068 w 2566912"/>
                <a:gd name="connsiteY29162" fmla="*/ 1092765 h 1447571"/>
                <a:gd name="connsiteX29163" fmla="*/ 1621830 w 2566912"/>
                <a:gd name="connsiteY29163" fmla="*/ 1091432 h 1447571"/>
                <a:gd name="connsiteX29164" fmla="*/ 1621830 w 2566912"/>
                <a:gd name="connsiteY29164" fmla="*/ 1091432 h 1447571"/>
                <a:gd name="connsiteX29165" fmla="*/ 1626021 w 2566912"/>
                <a:gd name="connsiteY29165" fmla="*/ 1084383 h 1447571"/>
                <a:gd name="connsiteX29166" fmla="*/ 1627640 w 2566912"/>
                <a:gd name="connsiteY29166" fmla="*/ 1080001 h 1447571"/>
                <a:gd name="connsiteX29167" fmla="*/ 1628974 w 2566912"/>
                <a:gd name="connsiteY29167" fmla="*/ 1076287 h 1447571"/>
                <a:gd name="connsiteX29168" fmla="*/ 1632021 w 2566912"/>
                <a:gd name="connsiteY29168" fmla="*/ 1068953 h 1447571"/>
                <a:gd name="connsiteX29169" fmla="*/ 1631355 w 2566912"/>
                <a:gd name="connsiteY29169" fmla="*/ 1063618 h 1447571"/>
                <a:gd name="connsiteX29170" fmla="*/ 1639356 w 2566912"/>
                <a:gd name="connsiteY29170" fmla="*/ 1054284 h 1447571"/>
                <a:gd name="connsiteX29171" fmla="*/ 1640975 w 2566912"/>
                <a:gd name="connsiteY29171" fmla="*/ 1053617 h 1447571"/>
                <a:gd name="connsiteX29172" fmla="*/ 1642023 w 2566912"/>
                <a:gd name="connsiteY29172" fmla="*/ 1053332 h 1447571"/>
                <a:gd name="connsiteX29173" fmla="*/ 1642785 w 2566912"/>
                <a:gd name="connsiteY29173" fmla="*/ 1052760 h 1447571"/>
                <a:gd name="connsiteX29174" fmla="*/ 1642594 w 2566912"/>
                <a:gd name="connsiteY29174" fmla="*/ 1049045 h 1447571"/>
                <a:gd name="connsiteX29175" fmla="*/ 1641832 w 2566912"/>
                <a:gd name="connsiteY29175" fmla="*/ 1046188 h 1447571"/>
                <a:gd name="connsiteX29176" fmla="*/ 1641832 w 2566912"/>
                <a:gd name="connsiteY29176" fmla="*/ 1052760 h 1447571"/>
                <a:gd name="connsiteX29177" fmla="*/ 1641642 w 2566912"/>
                <a:gd name="connsiteY29177" fmla="*/ 1052950 h 1447571"/>
                <a:gd name="connsiteX29178" fmla="*/ 1640689 w 2566912"/>
                <a:gd name="connsiteY29178" fmla="*/ 1053141 h 1447571"/>
                <a:gd name="connsiteX29179" fmla="*/ 1638594 w 2566912"/>
                <a:gd name="connsiteY29179" fmla="*/ 1053998 h 1447571"/>
                <a:gd name="connsiteX29180" fmla="*/ 1630307 w 2566912"/>
                <a:gd name="connsiteY29180" fmla="*/ 1064095 h 1447571"/>
                <a:gd name="connsiteX29181" fmla="*/ 1630974 w 2566912"/>
                <a:gd name="connsiteY29181" fmla="*/ 1069048 h 1447571"/>
                <a:gd name="connsiteX29182" fmla="*/ 1628021 w 2566912"/>
                <a:gd name="connsiteY29182" fmla="*/ 1076192 h 1447571"/>
                <a:gd name="connsiteX29183" fmla="*/ 1626687 w 2566912"/>
                <a:gd name="connsiteY29183" fmla="*/ 1080097 h 1447571"/>
                <a:gd name="connsiteX29184" fmla="*/ 1625164 w 2566912"/>
                <a:gd name="connsiteY29184" fmla="*/ 1084192 h 1447571"/>
                <a:gd name="connsiteX29185" fmla="*/ 1620877 w 2566912"/>
                <a:gd name="connsiteY29185" fmla="*/ 1091336 h 1447571"/>
                <a:gd name="connsiteX29186" fmla="*/ 1620115 w 2566912"/>
                <a:gd name="connsiteY29186" fmla="*/ 1092670 h 1447571"/>
                <a:gd name="connsiteX29187" fmla="*/ 1617829 w 2566912"/>
                <a:gd name="connsiteY29187" fmla="*/ 1096194 h 1447571"/>
                <a:gd name="connsiteX29188" fmla="*/ 1615067 w 2566912"/>
                <a:gd name="connsiteY29188" fmla="*/ 1101909 h 1447571"/>
                <a:gd name="connsiteX29189" fmla="*/ 1613829 w 2566912"/>
                <a:gd name="connsiteY29189" fmla="*/ 1104671 h 1447571"/>
                <a:gd name="connsiteX29190" fmla="*/ 1608209 w 2566912"/>
                <a:gd name="connsiteY29190" fmla="*/ 1113911 h 1447571"/>
                <a:gd name="connsiteX29191" fmla="*/ 1605542 w 2566912"/>
                <a:gd name="connsiteY29191" fmla="*/ 1121721 h 1447571"/>
                <a:gd name="connsiteX29192" fmla="*/ 1596779 w 2566912"/>
                <a:gd name="connsiteY29192" fmla="*/ 1133151 h 1447571"/>
                <a:gd name="connsiteX29193" fmla="*/ 1592588 w 2566912"/>
                <a:gd name="connsiteY29193" fmla="*/ 1133722 h 1447571"/>
                <a:gd name="connsiteX29194" fmla="*/ 1590016 w 2566912"/>
                <a:gd name="connsiteY29194" fmla="*/ 1134389 h 1447571"/>
                <a:gd name="connsiteX29195" fmla="*/ 1585444 w 2566912"/>
                <a:gd name="connsiteY29195" fmla="*/ 1135532 h 1447571"/>
                <a:gd name="connsiteX29196" fmla="*/ 1577443 w 2566912"/>
                <a:gd name="connsiteY29196" fmla="*/ 1129817 h 1447571"/>
                <a:gd name="connsiteX29197" fmla="*/ 1578110 w 2566912"/>
                <a:gd name="connsiteY29197" fmla="*/ 1126674 h 1447571"/>
                <a:gd name="connsiteX29198" fmla="*/ 1578586 w 2566912"/>
                <a:gd name="connsiteY29198" fmla="*/ 1126007 h 1447571"/>
                <a:gd name="connsiteX29199" fmla="*/ 1577539 w 2566912"/>
                <a:gd name="connsiteY29199" fmla="*/ 1122959 h 1447571"/>
                <a:gd name="connsiteX29200" fmla="*/ 1576681 w 2566912"/>
                <a:gd name="connsiteY29200" fmla="*/ 1121721 h 1447571"/>
                <a:gd name="connsiteX29201" fmla="*/ 1575348 w 2566912"/>
                <a:gd name="connsiteY29201" fmla="*/ 1110672 h 1447571"/>
                <a:gd name="connsiteX29202" fmla="*/ 1575443 w 2566912"/>
                <a:gd name="connsiteY29202" fmla="*/ 1109434 h 1447571"/>
                <a:gd name="connsiteX29203" fmla="*/ 1576776 w 2566912"/>
                <a:gd name="connsiteY29203" fmla="*/ 1101718 h 1447571"/>
                <a:gd name="connsiteX29204" fmla="*/ 1581634 w 2566912"/>
                <a:gd name="connsiteY29204" fmla="*/ 1095718 h 1447571"/>
                <a:gd name="connsiteX29205" fmla="*/ 1587159 w 2566912"/>
                <a:gd name="connsiteY29205" fmla="*/ 1090288 h 1447571"/>
                <a:gd name="connsiteX29206" fmla="*/ 1587159 w 2566912"/>
                <a:gd name="connsiteY29206" fmla="*/ 1080763 h 1447571"/>
                <a:gd name="connsiteX29207" fmla="*/ 1586778 w 2566912"/>
                <a:gd name="connsiteY29207" fmla="*/ 1077620 h 1447571"/>
                <a:gd name="connsiteX29208" fmla="*/ 1586873 w 2566912"/>
                <a:gd name="connsiteY29208" fmla="*/ 1071620 h 1447571"/>
                <a:gd name="connsiteX29209" fmla="*/ 1586968 w 2566912"/>
                <a:gd name="connsiteY29209" fmla="*/ 1066476 h 1447571"/>
                <a:gd name="connsiteX29210" fmla="*/ 1591731 w 2566912"/>
                <a:gd name="connsiteY29210" fmla="*/ 1059713 h 1447571"/>
                <a:gd name="connsiteX29211" fmla="*/ 1592874 w 2566912"/>
                <a:gd name="connsiteY29211" fmla="*/ 1057237 h 1447571"/>
                <a:gd name="connsiteX29212" fmla="*/ 1593255 w 2566912"/>
                <a:gd name="connsiteY29212" fmla="*/ 1055903 h 1447571"/>
                <a:gd name="connsiteX29213" fmla="*/ 1597446 w 2566912"/>
                <a:gd name="connsiteY29213" fmla="*/ 1054665 h 1447571"/>
                <a:gd name="connsiteX29214" fmla="*/ 1606399 w 2566912"/>
                <a:gd name="connsiteY29214" fmla="*/ 1052855 h 1447571"/>
                <a:gd name="connsiteX29215" fmla="*/ 1607923 w 2566912"/>
                <a:gd name="connsiteY29215" fmla="*/ 1052284 h 1447571"/>
                <a:gd name="connsiteX29216" fmla="*/ 1611448 w 2566912"/>
                <a:gd name="connsiteY29216" fmla="*/ 1050665 h 1447571"/>
                <a:gd name="connsiteX29217" fmla="*/ 1613638 w 2566912"/>
                <a:gd name="connsiteY29217" fmla="*/ 1047521 h 1447571"/>
                <a:gd name="connsiteX29218" fmla="*/ 1613924 w 2566912"/>
                <a:gd name="connsiteY29218" fmla="*/ 1047140 h 1447571"/>
                <a:gd name="connsiteX29219" fmla="*/ 1614019 w 2566912"/>
                <a:gd name="connsiteY29219" fmla="*/ 1047140 h 1447571"/>
                <a:gd name="connsiteX29220" fmla="*/ 1615067 w 2566912"/>
                <a:gd name="connsiteY29220" fmla="*/ 1047521 h 1447571"/>
                <a:gd name="connsiteX29221" fmla="*/ 1615258 w 2566912"/>
                <a:gd name="connsiteY29221" fmla="*/ 1047616 h 1447571"/>
                <a:gd name="connsiteX29222" fmla="*/ 1615924 w 2566912"/>
                <a:gd name="connsiteY29222" fmla="*/ 1047616 h 1447571"/>
                <a:gd name="connsiteX29223" fmla="*/ 1617639 w 2566912"/>
                <a:gd name="connsiteY29223" fmla="*/ 1044473 h 1447571"/>
                <a:gd name="connsiteX29224" fmla="*/ 1618401 w 2566912"/>
                <a:gd name="connsiteY29224" fmla="*/ 1042473 h 1447571"/>
                <a:gd name="connsiteX29225" fmla="*/ 1618496 w 2566912"/>
                <a:gd name="connsiteY29225" fmla="*/ 1042283 h 1447571"/>
                <a:gd name="connsiteX29226" fmla="*/ 1618496 w 2566912"/>
                <a:gd name="connsiteY29226" fmla="*/ 1042283 h 1447571"/>
                <a:gd name="connsiteX29227" fmla="*/ 1619353 w 2566912"/>
                <a:gd name="connsiteY29227" fmla="*/ 1042854 h 1447571"/>
                <a:gd name="connsiteX29228" fmla="*/ 1621163 w 2566912"/>
                <a:gd name="connsiteY29228" fmla="*/ 1043807 h 1447571"/>
                <a:gd name="connsiteX29229" fmla="*/ 1623354 w 2566912"/>
                <a:gd name="connsiteY29229" fmla="*/ 1037329 h 1447571"/>
                <a:gd name="connsiteX29230" fmla="*/ 1623544 w 2566912"/>
                <a:gd name="connsiteY29230" fmla="*/ 1035805 h 1447571"/>
                <a:gd name="connsiteX29231" fmla="*/ 1623830 w 2566912"/>
                <a:gd name="connsiteY29231" fmla="*/ 1035139 h 1447571"/>
                <a:gd name="connsiteX29232" fmla="*/ 1624973 w 2566912"/>
                <a:gd name="connsiteY29232" fmla="*/ 1035043 h 1447571"/>
                <a:gd name="connsiteX29233" fmla="*/ 1625926 w 2566912"/>
                <a:gd name="connsiteY29233" fmla="*/ 1035043 h 1447571"/>
                <a:gd name="connsiteX29234" fmla="*/ 1628688 w 2566912"/>
                <a:gd name="connsiteY29234" fmla="*/ 1032853 h 1447571"/>
                <a:gd name="connsiteX29235" fmla="*/ 1630307 w 2566912"/>
                <a:gd name="connsiteY29235" fmla="*/ 1031329 h 1447571"/>
                <a:gd name="connsiteX29236" fmla="*/ 1631164 w 2566912"/>
                <a:gd name="connsiteY29236" fmla="*/ 1027042 h 1447571"/>
                <a:gd name="connsiteX29237" fmla="*/ 1631164 w 2566912"/>
                <a:gd name="connsiteY29237" fmla="*/ 1026090 h 1447571"/>
                <a:gd name="connsiteX29238" fmla="*/ 1632688 w 2566912"/>
                <a:gd name="connsiteY29238" fmla="*/ 1024566 h 1447571"/>
                <a:gd name="connsiteX29239" fmla="*/ 1632974 w 2566912"/>
                <a:gd name="connsiteY29239" fmla="*/ 1024375 h 1447571"/>
                <a:gd name="connsiteX29240" fmla="*/ 1635355 w 2566912"/>
                <a:gd name="connsiteY29240" fmla="*/ 1021899 h 1447571"/>
                <a:gd name="connsiteX29241" fmla="*/ 1635641 w 2566912"/>
                <a:gd name="connsiteY29241" fmla="*/ 1021613 h 1447571"/>
                <a:gd name="connsiteX29242" fmla="*/ 1636022 w 2566912"/>
                <a:gd name="connsiteY29242" fmla="*/ 1023423 h 1447571"/>
                <a:gd name="connsiteX29243" fmla="*/ 1637070 w 2566912"/>
                <a:gd name="connsiteY29243" fmla="*/ 1026090 h 1447571"/>
                <a:gd name="connsiteX29244" fmla="*/ 1637641 w 2566912"/>
                <a:gd name="connsiteY29244" fmla="*/ 1026471 h 1447571"/>
                <a:gd name="connsiteX29245" fmla="*/ 1639070 w 2566912"/>
                <a:gd name="connsiteY29245" fmla="*/ 1028090 h 1447571"/>
                <a:gd name="connsiteX29246" fmla="*/ 1638975 w 2566912"/>
                <a:gd name="connsiteY29246" fmla="*/ 1028852 h 1447571"/>
                <a:gd name="connsiteX29247" fmla="*/ 1639165 w 2566912"/>
                <a:gd name="connsiteY29247" fmla="*/ 1032567 h 1447571"/>
                <a:gd name="connsiteX29248" fmla="*/ 1639927 w 2566912"/>
                <a:gd name="connsiteY29248" fmla="*/ 1033996 h 1447571"/>
                <a:gd name="connsiteX29249" fmla="*/ 1641356 w 2566912"/>
                <a:gd name="connsiteY29249" fmla="*/ 1037806 h 1447571"/>
                <a:gd name="connsiteX29250" fmla="*/ 1641165 w 2566912"/>
                <a:gd name="connsiteY29250" fmla="*/ 1040758 h 1447571"/>
                <a:gd name="connsiteX29251" fmla="*/ 1640975 w 2566912"/>
                <a:gd name="connsiteY29251" fmla="*/ 1044283 h 1447571"/>
                <a:gd name="connsiteX29252" fmla="*/ 1641261 w 2566912"/>
                <a:gd name="connsiteY29252" fmla="*/ 1045997 h 1447571"/>
                <a:gd name="connsiteX29253" fmla="*/ 1641928 w 2566912"/>
                <a:gd name="connsiteY29253" fmla="*/ 1049331 h 1447571"/>
                <a:gd name="connsiteX29254" fmla="*/ 1641832 w 2566912"/>
                <a:gd name="connsiteY29254" fmla="*/ 1052760 h 1447571"/>
                <a:gd name="connsiteX29255" fmla="*/ 1299123 w 2566912"/>
                <a:gd name="connsiteY29255" fmla="*/ 912647 h 1447571"/>
                <a:gd name="connsiteX29256" fmla="*/ 1299980 w 2566912"/>
                <a:gd name="connsiteY29256" fmla="*/ 914933 h 1447571"/>
                <a:gd name="connsiteX29257" fmla="*/ 1300361 w 2566912"/>
                <a:gd name="connsiteY29257" fmla="*/ 915028 h 1447571"/>
                <a:gd name="connsiteX29258" fmla="*/ 1301123 w 2566912"/>
                <a:gd name="connsiteY29258" fmla="*/ 914647 h 1447571"/>
                <a:gd name="connsiteX29259" fmla="*/ 1301980 w 2566912"/>
                <a:gd name="connsiteY29259" fmla="*/ 911790 h 1447571"/>
                <a:gd name="connsiteX29260" fmla="*/ 1301314 w 2566912"/>
                <a:gd name="connsiteY29260" fmla="*/ 911409 h 1447571"/>
                <a:gd name="connsiteX29261" fmla="*/ 1299123 w 2566912"/>
                <a:gd name="connsiteY29261" fmla="*/ 912647 h 1447571"/>
                <a:gd name="connsiteX29262" fmla="*/ 1300456 w 2566912"/>
                <a:gd name="connsiteY29262" fmla="*/ 914076 h 1447571"/>
                <a:gd name="connsiteX29263" fmla="*/ 1299980 w 2566912"/>
                <a:gd name="connsiteY29263" fmla="*/ 912742 h 1447571"/>
                <a:gd name="connsiteX29264" fmla="*/ 1301123 w 2566912"/>
                <a:gd name="connsiteY29264" fmla="*/ 912076 h 1447571"/>
                <a:gd name="connsiteX29265" fmla="*/ 1300456 w 2566912"/>
                <a:gd name="connsiteY29265" fmla="*/ 914076 h 1447571"/>
                <a:gd name="connsiteX29266" fmla="*/ 645994 w 2566912"/>
                <a:gd name="connsiteY29266" fmla="*/ 690429 h 1447571"/>
                <a:gd name="connsiteX29267" fmla="*/ 644089 w 2566912"/>
                <a:gd name="connsiteY29267" fmla="*/ 690905 h 1447571"/>
                <a:gd name="connsiteX29268" fmla="*/ 644184 w 2566912"/>
                <a:gd name="connsiteY29268" fmla="*/ 692048 h 1447571"/>
                <a:gd name="connsiteX29269" fmla="*/ 645327 w 2566912"/>
                <a:gd name="connsiteY29269" fmla="*/ 692715 h 1447571"/>
                <a:gd name="connsiteX29270" fmla="*/ 646184 w 2566912"/>
                <a:gd name="connsiteY29270" fmla="*/ 693572 h 1447571"/>
                <a:gd name="connsiteX29271" fmla="*/ 645612 w 2566912"/>
                <a:gd name="connsiteY29271" fmla="*/ 695191 h 1447571"/>
                <a:gd name="connsiteX29272" fmla="*/ 645231 w 2566912"/>
                <a:gd name="connsiteY29272" fmla="*/ 697573 h 1447571"/>
                <a:gd name="connsiteX29273" fmla="*/ 645518 w 2566912"/>
                <a:gd name="connsiteY29273" fmla="*/ 697668 h 1447571"/>
                <a:gd name="connsiteX29274" fmla="*/ 645898 w 2566912"/>
                <a:gd name="connsiteY29274" fmla="*/ 697573 h 1447571"/>
                <a:gd name="connsiteX29275" fmla="*/ 648280 w 2566912"/>
                <a:gd name="connsiteY29275" fmla="*/ 695382 h 1447571"/>
                <a:gd name="connsiteX29276" fmla="*/ 648756 w 2566912"/>
                <a:gd name="connsiteY29276" fmla="*/ 691953 h 1447571"/>
                <a:gd name="connsiteX29277" fmla="*/ 645994 w 2566912"/>
                <a:gd name="connsiteY29277" fmla="*/ 690429 h 1447571"/>
                <a:gd name="connsiteX29278" fmla="*/ 647517 w 2566912"/>
                <a:gd name="connsiteY29278" fmla="*/ 695191 h 1447571"/>
                <a:gd name="connsiteX29279" fmla="*/ 646089 w 2566912"/>
                <a:gd name="connsiteY29279" fmla="*/ 696620 h 1447571"/>
                <a:gd name="connsiteX29280" fmla="*/ 646470 w 2566912"/>
                <a:gd name="connsiteY29280" fmla="*/ 695477 h 1447571"/>
                <a:gd name="connsiteX29281" fmla="*/ 647041 w 2566912"/>
                <a:gd name="connsiteY29281" fmla="*/ 693763 h 1447571"/>
                <a:gd name="connsiteX29282" fmla="*/ 645708 w 2566912"/>
                <a:gd name="connsiteY29282" fmla="*/ 692048 h 1447571"/>
                <a:gd name="connsiteX29283" fmla="*/ 644851 w 2566912"/>
                <a:gd name="connsiteY29283" fmla="*/ 691572 h 1447571"/>
                <a:gd name="connsiteX29284" fmla="*/ 644755 w 2566912"/>
                <a:gd name="connsiteY29284" fmla="*/ 691382 h 1447571"/>
                <a:gd name="connsiteX29285" fmla="*/ 645327 w 2566912"/>
                <a:gd name="connsiteY29285" fmla="*/ 691191 h 1447571"/>
                <a:gd name="connsiteX29286" fmla="*/ 645518 w 2566912"/>
                <a:gd name="connsiteY29286" fmla="*/ 691191 h 1447571"/>
                <a:gd name="connsiteX29287" fmla="*/ 647899 w 2566912"/>
                <a:gd name="connsiteY29287" fmla="*/ 692334 h 1447571"/>
                <a:gd name="connsiteX29288" fmla="*/ 647517 w 2566912"/>
                <a:gd name="connsiteY29288" fmla="*/ 695191 h 1447571"/>
                <a:gd name="connsiteX29289" fmla="*/ 2213046 w 2566912"/>
                <a:gd name="connsiteY29289" fmla="*/ 1010088 h 1447571"/>
                <a:gd name="connsiteX29290" fmla="*/ 2217809 w 2566912"/>
                <a:gd name="connsiteY29290" fmla="*/ 1009421 h 1447571"/>
                <a:gd name="connsiteX29291" fmla="*/ 2219333 w 2566912"/>
                <a:gd name="connsiteY29291" fmla="*/ 1009136 h 1447571"/>
                <a:gd name="connsiteX29292" fmla="*/ 2223048 w 2566912"/>
                <a:gd name="connsiteY29292" fmla="*/ 1008754 h 1447571"/>
                <a:gd name="connsiteX29293" fmla="*/ 2226572 w 2566912"/>
                <a:gd name="connsiteY29293" fmla="*/ 1007992 h 1447571"/>
                <a:gd name="connsiteX29294" fmla="*/ 2228001 w 2566912"/>
                <a:gd name="connsiteY29294" fmla="*/ 1005135 h 1447571"/>
                <a:gd name="connsiteX29295" fmla="*/ 2227525 w 2566912"/>
                <a:gd name="connsiteY29295" fmla="*/ 1004468 h 1447571"/>
                <a:gd name="connsiteX29296" fmla="*/ 2226668 w 2566912"/>
                <a:gd name="connsiteY29296" fmla="*/ 1004754 h 1447571"/>
                <a:gd name="connsiteX29297" fmla="*/ 2222571 w 2566912"/>
                <a:gd name="connsiteY29297" fmla="*/ 1005992 h 1447571"/>
                <a:gd name="connsiteX29298" fmla="*/ 2218666 w 2566912"/>
                <a:gd name="connsiteY29298" fmla="*/ 1005611 h 1447571"/>
                <a:gd name="connsiteX29299" fmla="*/ 2214666 w 2566912"/>
                <a:gd name="connsiteY29299" fmla="*/ 1005802 h 1447571"/>
                <a:gd name="connsiteX29300" fmla="*/ 2211332 w 2566912"/>
                <a:gd name="connsiteY29300" fmla="*/ 1005325 h 1447571"/>
                <a:gd name="connsiteX29301" fmla="*/ 2206855 w 2566912"/>
                <a:gd name="connsiteY29301" fmla="*/ 1007421 h 1447571"/>
                <a:gd name="connsiteX29302" fmla="*/ 2207236 w 2566912"/>
                <a:gd name="connsiteY29302" fmla="*/ 1011136 h 1447571"/>
                <a:gd name="connsiteX29303" fmla="*/ 2208094 w 2566912"/>
                <a:gd name="connsiteY29303" fmla="*/ 1011517 h 1447571"/>
                <a:gd name="connsiteX29304" fmla="*/ 2208855 w 2566912"/>
                <a:gd name="connsiteY29304" fmla="*/ 1011326 h 1447571"/>
                <a:gd name="connsiteX29305" fmla="*/ 2212856 w 2566912"/>
                <a:gd name="connsiteY29305" fmla="*/ 1010088 h 1447571"/>
                <a:gd name="connsiteX29306" fmla="*/ 2213046 w 2566912"/>
                <a:gd name="connsiteY29306" fmla="*/ 1010088 h 1447571"/>
                <a:gd name="connsiteX29307" fmla="*/ 2208379 w 2566912"/>
                <a:gd name="connsiteY29307" fmla="*/ 1010659 h 1447571"/>
                <a:gd name="connsiteX29308" fmla="*/ 2207998 w 2566912"/>
                <a:gd name="connsiteY29308" fmla="*/ 1010659 h 1447571"/>
                <a:gd name="connsiteX29309" fmla="*/ 2207618 w 2566912"/>
                <a:gd name="connsiteY29309" fmla="*/ 1007992 h 1447571"/>
                <a:gd name="connsiteX29310" fmla="*/ 2211618 w 2566912"/>
                <a:gd name="connsiteY29310" fmla="*/ 1006183 h 1447571"/>
                <a:gd name="connsiteX29311" fmla="*/ 2212570 w 2566912"/>
                <a:gd name="connsiteY29311" fmla="*/ 1005992 h 1447571"/>
                <a:gd name="connsiteX29312" fmla="*/ 2214095 w 2566912"/>
                <a:gd name="connsiteY29312" fmla="*/ 1006564 h 1447571"/>
                <a:gd name="connsiteX29313" fmla="*/ 2219238 w 2566912"/>
                <a:gd name="connsiteY29313" fmla="*/ 1006278 h 1447571"/>
                <a:gd name="connsiteX29314" fmla="*/ 2222095 w 2566912"/>
                <a:gd name="connsiteY29314" fmla="*/ 1006754 h 1447571"/>
                <a:gd name="connsiteX29315" fmla="*/ 2227048 w 2566912"/>
                <a:gd name="connsiteY29315" fmla="*/ 1005516 h 1447571"/>
                <a:gd name="connsiteX29316" fmla="*/ 2226096 w 2566912"/>
                <a:gd name="connsiteY29316" fmla="*/ 1007326 h 1447571"/>
                <a:gd name="connsiteX29317" fmla="*/ 2223238 w 2566912"/>
                <a:gd name="connsiteY29317" fmla="*/ 1007897 h 1447571"/>
                <a:gd name="connsiteX29318" fmla="*/ 2219238 w 2566912"/>
                <a:gd name="connsiteY29318" fmla="*/ 1008374 h 1447571"/>
                <a:gd name="connsiteX29319" fmla="*/ 2217904 w 2566912"/>
                <a:gd name="connsiteY29319" fmla="*/ 1008564 h 1447571"/>
                <a:gd name="connsiteX29320" fmla="*/ 2213046 w 2566912"/>
                <a:gd name="connsiteY29320" fmla="*/ 1009231 h 1447571"/>
                <a:gd name="connsiteX29321" fmla="*/ 2212856 w 2566912"/>
                <a:gd name="connsiteY29321" fmla="*/ 1009231 h 1447571"/>
                <a:gd name="connsiteX29322" fmla="*/ 2208379 w 2566912"/>
                <a:gd name="connsiteY29322" fmla="*/ 1010659 h 1447571"/>
                <a:gd name="connsiteX29323" fmla="*/ 499690 w 2566912"/>
                <a:gd name="connsiteY29323" fmla="*/ 930364 h 1447571"/>
                <a:gd name="connsiteX29324" fmla="*/ 499690 w 2566912"/>
                <a:gd name="connsiteY29324" fmla="*/ 930364 h 1447571"/>
                <a:gd name="connsiteX29325" fmla="*/ 498451 w 2566912"/>
                <a:gd name="connsiteY29325" fmla="*/ 930459 h 1447571"/>
                <a:gd name="connsiteX29326" fmla="*/ 497880 w 2566912"/>
                <a:gd name="connsiteY29326" fmla="*/ 931316 h 1447571"/>
                <a:gd name="connsiteX29327" fmla="*/ 497975 w 2566912"/>
                <a:gd name="connsiteY29327" fmla="*/ 932650 h 1447571"/>
                <a:gd name="connsiteX29328" fmla="*/ 498928 w 2566912"/>
                <a:gd name="connsiteY29328" fmla="*/ 933031 h 1447571"/>
                <a:gd name="connsiteX29329" fmla="*/ 499308 w 2566912"/>
                <a:gd name="connsiteY29329" fmla="*/ 933031 h 1447571"/>
                <a:gd name="connsiteX29330" fmla="*/ 499594 w 2566912"/>
                <a:gd name="connsiteY29330" fmla="*/ 933031 h 1447571"/>
                <a:gd name="connsiteX29331" fmla="*/ 500927 w 2566912"/>
                <a:gd name="connsiteY29331" fmla="*/ 932269 h 1447571"/>
                <a:gd name="connsiteX29332" fmla="*/ 501118 w 2566912"/>
                <a:gd name="connsiteY29332" fmla="*/ 931316 h 1447571"/>
                <a:gd name="connsiteX29333" fmla="*/ 499690 w 2566912"/>
                <a:gd name="connsiteY29333" fmla="*/ 930364 h 1447571"/>
                <a:gd name="connsiteX29334" fmla="*/ 500166 w 2566912"/>
                <a:gd name="connsiteY29334" fmla="*/ 931792 h 1447571"/>
                <a:gd name="connsiteX29335" fmla="*/ 499499 w 2566912"/>
                <a:gd name="connsiteY29335" fmla="*/ 932174 h 1447571"/>
                <a:gd name="connsiteX29336" fmla="*/ 498832 w 2566912"/>
                <a:gd name="connsiteY29336" fmla="*/ 932078 h 1447571"/>
                <a:gd name="connsiteX29337" fmla="*/ 498832 w 2566912"/>
                <a:gd name="connsiteY29337" fmla="*/ 931316 h 1447571"/>
                <a:gd name="connsiteX29338" fmla="*/ 498928 w 2566912"/>
                <a:gd name="connsiteY29338" fmla="*/ 931030 h 1447571"/>
                <a:gd name="connsiteX29339" fmla="*/ 499023 w 2566912"/>
                <a:gd name="connsiteY29339" fmla="*/ 931030 h 1447571"/>
                <a:gd name="connsiteX29340" fmla="*/ 499404 w 2566912"/>
                <a:gd name="connsiteY29340" fmla="*/ 931126 h 1447571"/>
                <a:gd name="connsiteX29341" fmla="*/ 500166 w 2566912"/>
                <a:gd name="connsiteY29341" fmla="*/ 931507 h 1447571"/>
                <a:gd name="connsiteX29342" fmla="*/ 500166 w 2566912"/>
                <a:gd name="connsiteY29342" fmla="*/ 931792 h 1447571"/>
                <a:gd name="connsiteX29343" fmla="*/ 494070 w 2566912"/>
                <a:gd name="connsiteY29343" fmla="*/ 927983 h 1447571"/>
                <a:gd name="connsiteX29344" fmla="*/ 493879 w 2566912"/>
                <a:gd name="connsiteY29344" fmla="*/ 927792 h 1447571"/>
                <a:gd name="connsiteX29345" fmla="*/ 492260 w 2566912"/>
                <a:gd name="connsiteY29345" fmla="*/ 927220 h 1447571"/>
                <a:gd name="connsiteX29346" fmla="*/ 491784 w 2566912"/>
                <a:gd name="connsiteY29346" fmla="*/ 927792 h 1447571"/>
                <a:gd name="connsiteX29347" fmla="*/ 491784 w 2566912"/>
                <a:gd name="connsiteY29347" fmla="*/ 930935 h 1447571"/>
                <a:gd name="connsiteX29348" fmla="*/ 491879 w 2566912"/>
                <a:gd name="connsiteY29348" fmla="*/ 931030 h 1447571"/>
                <a:gd name="connsiteX29349" fmla="*/ 492736 w 2566912"/>
                <a:gd name="connsiteY29349" fmla="*/ 932364 h 1447571"/>
                <a:gd name="connsiteX29350" fmla="*/ 492355 w 2566912"/>
                <a:gd name="connsiteY29350" fmla="*/ 932650 h 1447571"/>
                <a:gd name="connsiteX29351" fmla="*/ 490165 w 2566912"/>
                <a:gd name="connsiteY29351" fmla="*/ 934841 h 1447571"/>
                <a:gd name="connsiteX29352" fmla="*/ 490165 w 2566912"/>
                <a:gd name="connsiteY29352" fmla="*/ 935126 h 1447571"/>
                <a:gd name="connsiteX29353" fmla="*/ 490355 w 2566912"/>
                <a:gd name="connsiteY29353" fmla="*/ 936174 h 1447571"/>
                <a:gd name="connsiteX29354" fmla="*/ 491308 w 2566912"/>
                <a:gd name="connsiteY29354" fmla="*/ 936745 h 1447571"/>
                <a:gd name="connsiteX29355" fmla="*/ 491498 w 2566912"/>
                <a:gd name="connsiteY29355" fmla="*/ 936745 h 1447571"/>
                <a:gd name="connsiteX29356" fmla="*/ 495308 w 2566912"/>
                <a:gd name="connsiteY29356" fmla="*/ 934174 h 1447571"/>
                <a:gd name="connsiteX29357" fmla="*/ 495308 w 2566912"/>
                <a:gd name="connsiteY29357" fmla="*/ 931030 h 1447571"/>
                <a:gd name="connsiteX29358" fmla="*/ 494070 w 2566912"/>
                <a:gd name="connsiteY29358" fmla="*/ 927983 h 1447571"/>
                <a:gd name="connsiteX29359" fmla="*/ 494546 w 2566912"/>
                <a:gd name="connsiteY29359" fmla="*/ 933793 h 1447571"/>
                <a:gd name="connsiteX29360" fmla="*/ 491498 w 2566912"/>
                <a:gd name="connsiteY29360" fmla="*/ 935793 h 1447571"/>
                <a:gd name="connsiteX29361" fmla="*/ 491212 w 2566912"/>
                <a:gd name="connsiteY29361" fmla="*/ 935698 h 1447571"/>
                <a:gd name="connsiteX29362" fmla="*/ 491117 w 2566912"/>
                <a:gd name="connsiteY29362" fmla="*/ 934936 h 1447571"/>
                <a:gd name="connsiteX29363" fmla="*/ 491117 w 2566912"/>
                <a:gd name="connsiteY29363" fmla="*/ 934650 h 1447571"/>
                <a:gd name="connsiteX29364" fmla="*/ 492831 w 2566912"/>
                <a:gd name="connsiteY29364" fmla="*/ 933316 h 1447571"/>
                <a:gd name="connsiteX29365" fmla="*/ 493308 w 2566912"/>
                <a:gd name="connsiteY29365" fmla="*/ 933031 h 1447571"/>
                <a:gd name="connsiteX29366" fmla="*/ 492736 w 2566912"/>
                <a:gd name="connsiteY29366" fmla="*/ 930554 h 1447571"/>
                <a:gd name="connsiteX29367" fmla="*/ 492641 w 2566912"/>
                <a:gd name="connsiteY29367" fmla="*/ 930459 h 1447571"/>
                <a:gd name="connsiteX29368" fmla="*/ 492736 w 2566912"/>
                <a:gd name="connsiteY29368" fmla="*/ 928078 h 1447571"/>
                <a:gd name="connsiteX29369" fmla="*/ 493403 w 2566912"/>
                <a:gd name="connsiteY29369" fmla="*/ 928554 h 1447571"/>
                <a:gd name="connsiteX29370" fmla="*/ 493594 w 2566912"/>
                <a:gd name="connsiteY29370" fmla="*/ 928745 h 1447571"/>
                <a:gd name="connsiteX29371" fmla="*/ 494546 w 2566912"/>
                <a:gd name="connsiteY29371" fmla="*/ 931221 h 1447571"/>
                <a:gd name="connsiteX29372" fmla="*/ 494546 w 2566912"/>
                <a:gd name="connsiteY29372" fmla="*/ 933793 h 1447571"/>
                <a:gd name="connsiteX29373" fmla="*/ 491022 w 2566912"/>
                <a:gd name="connsiteY29373" fmla="*/ 931792 h 1447571"/>
                <a:gd name="connsiteX29374" fmla="*/ 489593 w 2566912"/>
                <a:gd name="connsiteY29374" fmla="*/ 930554 h 1447571"/>
                <a:gd name="connsiteX29375" fmla="*/ 489498 w 2566912"/>
                <a:gd name="connsiteY29375" fmla="*/ 930554 h 1447571"/>
                <a:gd name="connsiteX29376" fmla="*/ 489403 w 2566912"/>
                <a:gd name="connsiteY29376" fmla="*/ 930554 h 1447571"/>
                <a:gd name="connsiteX29377" fmla="*/ 487593 w 2566912"/>
                <a:gd name="connsiteY29377" fmla="*/ 931983 h 1447571"/>
                <a:gd name="connsiteX29378" fmla="*/ 487593 w 2566912"/>
                <a:gd name="connsiteY29378" fmla="*/ 932174 h 1447571"/>
                <a:gd name="connsiteX29379" fmla="*/ 487784 w 2566912"/>
                <a:gd name="connsiteY29379" fmla="*/ 933221 h 1447571"/>
                <a:gd name="connsiteX29380" fmla="*/ 488545 w 2566912"/>
                <a:gd name="connsiteY29380" fmla="*/ 933507 h 1447571"/>
                <a:gd name="connsiteX29381" fmla="*/ 491022 w 2566912"/>
                <a:gd name="connsiteY29381" fmla="*/ 931792 h 1447571"/>
                <a:gd name="connsiteX29382" fmla="*/ 488355 w 2566912"/>
                <a:gd name="connsiteY29382" fmla="*/ 932650 h 1447571"/>
                <a:gd name="connsiteX29383" fmla="*/ 488355 w 2566912"/>
                <a:gd name="connsiteY29383" fmla="*/ 932174 h 1447571"/>
                <a:gd name="connsiteX29384" fmla="*/ 488355 w 2566912"/>
                <a:gd name="connsiteY29384" fmla="*/ 931983 h 1447571"/>
                <a:gd name="connsiteX29385" fmla="*/ 489403 w 2566912"/>
                <a:gd name="connsiteY29385" fmla="*/ 931412 h 1447571"/>
                <a:gd name="connsiteX29386" fmla="*/ 490069 w 2566912"/>
                <a:gd name="connsiteY29386" fmla="*/ 931697 h 1447571"/>
                <a:gd name="connsiteX29387" fmla="*/ 488355 w 2566912"/>
                <a:gd name="connsiteY29387" fmla="*/ 932650 h 1447571"/>
                <a:gd name="connsiteX29388" fmla="*/ 2200569 w 2566912"/>
                <a:gd name="connsiteY29388" fmla="*/ 1019803 h 1447571"/>
                <a:gd name="connsiteX29389" fmla="*/ 2201045 w 2566912"/>
                <a:gd name="connsiteY29389" fmla="*/ 1019803 h 1447571"/>
                <a:gd name="connsiteX29390" fmla="*/ 2203807 w 2566912"/>
                <a:gd name="connsiteY29390" fmla="*/ 1020566 h 1447571"/>
                <a:gd name="connsiteX29391" fmla="*/ 2207618 w 2566912"/>
                <a:gd name="connsiteY29391" fmla="*/ 1023328 h 1447571"/>
                <a:gd name="connsiteX29392" fmla="*/ 2210189 w 2566912"/>
                <a:gd name="connsiteY29392" fmla="*/ 1022185 h 1447571"/>
                <a:gd name="connsiteX29393" fmla="*/ 2210475 w 2566912"/>
                <a:gd name="connsiteY29393" fmla="*/ 1020756 h 1447571"/>
                <a:gd name="connsiteX29394" fmla="*/ 2203903 w 2566912"/>
                <a:gd name="connsiteY29394" fmla="*/ 1015708 h 1447571"/>
                <a:gd name="connsiteX29395" fmla="*/ 2203903 w 2566912"/>
                <a:gd name="connsiteY29395" fmla="*/ 1015708 h 1447571"/>
                <a:gd name="connsiteX29396" fmla="*/ 2202188 w 2566912"/>
                <a:gd name="connsiteY29396" fmla="*/ 1015993 h 1447571"/>
                <a:gd name="connsiteX29397" fmla="*/ 2200569 w 2566912"/>
                <a:gd name="connsiteY29397" fmla="*/ 1016374 h 1447571"/>
                <a:gd name="connsiteX29398" fmla="*/ 2199712 w 2566912"/>
                <a:gd name="connsiteY29398" fmla="*/ 1016374 h 1447571"/>
                <a:gd name="connsiteX29399" fmla="*/ 2198187 w 2566912"/>
                <a:gd name="connsiteY29399" fmla="*/ 1016565 h 1447571"/>
                <a:gd name="connsiteX29400" fmla="*/ 2197807 w 2566912"/>
                <a:gd name="connsiteY29400" fmla="*/ 1017517 h 1447571"/>
                <a:gd name="connsiteX29401" fmla="*/ 2200569 w 2566912"/>
                <a:gd name="connsiteY29401" fmla="*/ 1019803 h 1447571"/>
                <a:gd name="connsiteX29402" fmla="*/ 2198664 w 2566912"/>
                <a:gd name="connsiteY29402" fmla="*/ 1017137 h 1447571"/>
                <a:gd name="connsiteX29403" fmla="*/ 2199426 w 2566912"/>
                <a:gd name="connsiteY29403" fmla="*/ 1017137 h 1447571"/>
                <a:gd name="connsiteX29404" fmla="*/ 2200379 w 2566912"/>
                <a:gd name="connsiteY29404" fmla="*/ 1017232 h 1447571"/>
                <a:gd name="connsiteX29405" fmla="*/ 2202284 w 2566912"/>
                <a:gd name="connsiteY29405" fmla="*/ 1016851 h 1447571"/>
                <a:gd name="connsiteX29406" fmla="*/ 2203521 w 2566912"/>
                <a:gd name="connsiteY29406" fmla="*/ 1016565 h 1447571"/>
                <a:gd name="connsiteX29407" fmla="*/ 2209522 w 2566912"/>
                <a:gd name="connsiteY29407" fmla="*/ 1021137 h 1447571"/>
                <a:gd name="connsiteX29408" fmla="*/ 2209332 w 2566912"/>
                <a:gd name="connsiteY29408" fmla="*/ 1021804 h 1447571"/>
                <a:gd name="connsiteX29409" fmla="*/ 2207522 w 2566912"/>
                <a:gd name="connsiteY29409" fmla="*/ 1022566 h 1447571"/>
                <a:gd name="connsiteX29410" fmla="*/ 2204379 w 2566912"/>
                <a:gd name="connsiteY29410" fmla="*/ 1020089 h 1447571"/>
                <a:gd name="connsiteX29411" fmla="*/ 2201521 w 2566912"/>
                <a:gd name="connsiteY29411" fmla="*/ 1019041 h 1447571"/>
                <a:gd name="connsiteX29412" fmla="*/ 2200950 w 2566912"/>
                <a:gd name="connsiteY29412" fmla="*/ 1019041 h 1447571"/>
                <a:gd name="connsiteX29413" fmla="*/ 2200474 w 2566912"/>
                <a:gd name="connsiteY29413" fmla="*/ 1019041 h 1447571"/>
                <a:gd name="connsiteX29414" fmla="*/ 2198569 w 2566912"/>
                <a:gd name="connsiteY29414" fmla="*/ 1017517 h 1447571"/>
                <a:gd name="connsiteX29415" fmla="*/ 2198664 w 2566912"/>
                <a:gd name="connsiteY29415" fmla="*/ 1017137 h 1447571"/>
                <a:gd name="connsiteX29416" fmla="*/ 669520 w 2566912"/>
                <a:gd name="connsiteY29416" fmla="*/ 1378229 h 1447571"/>
                <a:gd name="connsiteX29417" fmla="*/ 668186 w 2566912"/>
                <a:gd name="connsiteY29417" fmla="*/ 1374610 h 1447571"/>
                <a:gd name="connsiteX29418" fmla="*/ 668186 w 2566912"/>
                <a:gd name="connsiteY29418" fmla="*/ 1374515 h 1447571"/>
                <a:gd name="connsiteX29419" fmla="*/ 668092 w 2566912"/>
                <a:gd name="connsiteY29419" fmla="*/ 1374419 h 1447571"/>
                <a:gd name="connsiteX29420" fmla="*/ 667806 w 2566912"/>
                <a:gd name="connsiteY29420" fmla="*/ 1374133 h 1447571"/>
                <a:gd name="connsiteX29421" fmla="*/ 666853 w 2566912"/>
                <a:gd name="connsiteY29421" fmla="*/ 1373753 h 1447571"/>
                <a:gd name="connsiteX29422" fmla="*/ 666091 w 2566912"/>
                <a:gd name="connsiteY29422" fmla="*/ 1375086 h 1447571"/>
                <a:gd name="connsiteX29423" fmla="*/ 667139 w 2566912"/>
                <a:gd name="connsiteY29423" fmla="*/ 1379467 h 1447571"/>
                <a:gd name="connsiteX29424" fmla="*/ 668473 w 2566912"/>
                <a:gd name="connsiteY29424" fmla="*/ 1379849 h 1447571"/>
                <a:gd name="connsiteX29425" fmla="*/ 669425 w 2566912"/>
                <a:gd name="connsiteY29425" fmla="*/ 1379563 h 1447571"/>
                <a:gd name="connsiteX29426" fmla="*/ 669520 w 2566912"/>
                <a:gd name="connsiteY29426" fmla="*/ 1378229 h 1447571"/>
                <a:gd name="connsiteX29427" fmla="*/ 667520 w 2566912"/>
                <a:gd name="connsiteY29427" fmla="*/ 1378610 h 1447571"/>
                <a:gd name="connsiteX29428" fmla="*/ 666853 w 2566912"/>
                <a:gd name="connsiteY29428" fmla="*/ 1375086 h 1447571"/>
                <a:gd name="connsiteX29429" fmla="*/ 666949 w 2566912"/>
                <a:gd name="connsiteY29429" fmla="*/ 1374610 h 1447571"/>
                <a:gd name="connsiteX29430" fmla="*/ 667234 w 2566912"/>
                <a:gd name="connsiteY29430" fmla="*/ 1374896 h 1447571"/>
                <a:gd name="connsiteX29431" fmla="*/ 668568 w 2566912"/>
                <a:gd name="connsiteY29431" fmla="*/ 1378515 h 1447571"/>
                <a:gd name="connsiteX29432" fmla="*/ 668568 w 2566912"/>
                <a:gd name="connsiteY29432" fmla="*/ 1378705 h 1447571"/>
                <a:gd name="connsiteX29433" fmla="*/ 667520 w 2566912"/>
                <a:gd name="connsiteY29433" fmla="*/ 1378610 h 1447571"/>
                <a:gd name="connsiteX29434" fmla="*/ 249563 w 2566912"/>
                <a:gd name="connsiteY29434" fmla="*/ 271424 h 1447571"/>
                <a:gd name="connsiteX29435" fmla="*/ 248230 w 2566912"/>
                <a:gd name="connsiteY29435" fmla="*/ 271805 h 1447571"/>
                <a:gd name="connsiteX29436" fmla="*/ 245181 w 2566912"/>
                <a:gd name="connsiteY29436" fmla="*/ 272091 h 1447571"/>
                <a:gd name="connsiteX29437" fmla="*/ 240895 w 2566912"/>
                <a:gd name="connsiteY29437" fmla="*/ 272662 h 1447571"/>
                <a:gd name="connsiteX29438" fmla="*/ 240038 w 2566912"/>
                <a:gd name="connsiteY29438" fmla="*/ 273520 h 1447571"/>
                <a:gd name="connsiteX29439" fmla="*/ 238419 w 2566912"/>
                <a:gd name="connsiteY29439" fmla="*/ 274948 h 1447571"/>
                <a:gd name="connsiteX29440" fmla="*/ 238419 w 2566912"/>
                <a:gd name="connsiteY29440" fmla="*/ 274948 h 1447571"/>
                <a:gd name="connsiteX29441" fmla="*/ 238324 w 2566912"/>
                <a:gd name="connsiteY29441" fmla="*/ 274853 h 1447571"/>
                <a:gd name="connsiteX29442" fmla="*/ 235180 w 2566912"/>
                <a:gd name="connsiteY29442" fmla="*/ 273520 h 1447571"/>
                <a:gd name="connsiteX29443" fmla="*/ 233656 w 2566912"/>
                <a:gd name="connsiteY29443" fmla="*/ 274758 h 1447571"/>
                <a:gd name="connsiteX29444" fmla="*/ 233180 w 2566912"/>
                <a:gd name="connsiteY29444" fmla="*/ 275901 h 1447571"/>
                <a:gd name="connsiteX29445" fmla="*/ 232608 w 2566912"/>
                <a:gd name="connsiteY29445" fmla="*/ 279901 h 1447571"/>
                <a:gd name="connsiteX29446" fmla="*/ 234609 w 2566912"/>
                <a:gd name="connsiteY29446" fmla="*/ 280949 h 1447571"/>
                <a:gd name="connsiteX29447" fmla="*/ 237562 w 2566912"/>
                <a:gd name="connsiteY29447" fmla="*/ 281140 h 1447571"/>
                <a:gd name="connsiteX29448" fmla="*/ 245848 w 2566912"/>
                <a:gd name="connsiteY29448" fmla="*/ 279520 h 1447571"/>
                <a:gd name="connsiteX29449" fmla="*/ 250706 w 2566912"/>
                <a:gd name="connsiteY29449" fmla="*/ 271805 h 1447571"/>
                <a:gd name="connsiteX29450" fmla="*/ 249563 w 2566912"/>
                <a:gd name="connsiteY29450" fmla="*/ 271424 h 1447571"/>
                <a:gd name="connsiteX29451" fmla="*/ 249753 w 2566912"/>
                <a:gd name="connsiteY29451" fmla="*/ 272948 h 1447571"/>
                <a:gd name="connsiteX29452" fmla="*/ 245372 w 2566912"/>
                <a:gd name="connsiteY29452" fmla="*/ 278854 h 1447571"/>
                <a:gd name="connsiteX29453" fmla="*/ 234799 w 2566912"/>
                <a:gd name="connsiteY29453" fmla="*/ 280187 h 1447571"/>
                <a:gd name="connsiteX29454" fmla="*/ 233371 w 2566912"/>
                <a:gd name="connsiteY29454" fmla="*/ 279520 h 1447571"/>
                <a:gd name="connsiteX29455" fmla="*/ 233942 w 2566912"/>
                <a:gd name="connsiteY29455" fmla="*/ 276187 h 1447571"/>
                <a:gd name="connsiteX29456" fmla="*/ 234418 w 2566912"/>
                <a:gd name="connsiteY29456" fmla="*/ 274853 h 1447571"/>
                <a:gd name="connsiteX29457" fmla="*/ 235180 w 2566912"/>
                <a:gd name="connsiteY29457" fmla="*/ 274282 h 1447571"/>
                <a:gd name="connsiteX29458" fmla="*/ 235466 w 2566912"/>
                <a:gd name="connsiteY29458" fmla="*/ 274282 h 1447571"/>
                <a:gd name="connsiteX29459" fmla="*/ 237371 w 2566912"/>
                <a:gd name="connsiteY29459" fmla="*/ 275139 h 1447571"/>
                <a:gd name="connsiteX29460" fmla="*/ 238133 w 2566912"/>
                <a:gd name="connsiteY29460" fmla="*/ 275710 h 1447571"/>
                <a:gd name="connsiteX29461" fmla="*/ 240610 w 2566912"/>
                <a:gd name="connsiteY29461" fmla="*/ 273996 h 1447571"/>
                <a:gd name="connsiteX29462" fmla="*/ 241467 w 2566912"/>
                <a:gd name="connsiteY29462" fmla="*/ 273139 h 1447571"/>
                <a:gd name="connsiteX29463" fmla="*/ 244991 w 2566912"/>
                <a:gd name="connsiteY29463" fmla="*/ 272758 h 1447571"/>
                <a:gd name="connsiteX29464" fmla="*/ 246039 w 2566912"/>
                <a:gd name="connsiteY29464" fmla="*/ 272853 h 1447571"/>
                <a:gd name="connsiteX29465" fmla="*/ 248515 w 2566912"/>
                <a:gd name="connsiteY29465" fmla="*/ 272377 h 1447571"/>
                <a:gd name="connsiteX29466" fmla="*/ 249849 w 2566912"/>
                <a:gd name="connsiteY29466" fmla="*/ 271996 h 1447571"/>
                <a:gd name="connsiteX29467" fmla="*/ 249944 w 2566912"/>
                <a:gd name="connsiteY29467" fmla="*/ 271996 h 1447571"/>
                <a:gd name="connsiteX29468" fmla="*/ 249753 w 2566912"/>
                <a:gd name="connsiteY29468" fmla="*/ 272948 h 1447571"/>
                <a:gd name="connsiteX29469" fmla="*/ 126786 w 2566912"/>
                <a:gd name="connsiteY29469" fmla="*/ 293236 h 1447571"/>
                <a:gd name="connsiteX29470" fmla="*/ 123166 w 2566912"/>
                <a:gd name="connsiteY29470" fmla="*/ 295141 h 1447571"/>
                <a:gd name="connsiteX29471" fmla="*/ 123452 w 2566912"/>
                <a:gd name="connsiteY29471" fmla="*/ 296189 h 1447571"/>
                <a:gd name="connsiteX29472" fmla="*/ 125643 w 2566912"/>
                <a:gd name="connsiteY29472" fmla="*/ 296951 h 1447571"/>
                <a:gd name="connsiteX29473" fmla="*/ 128024 w 2566912"/>
                <a:gd name="connsiteY29473" fmla="*/ 296475 h 1447571"/>
                <a:gd name="connsiteX29474" fmla="*/ 129358 w 2566912"/>
                <a:gd name="connsiteY29474" fmla="*/ 293998 h 1447571"/>
                <a:gd name="connsiteX29475" fmla="*/ 126786 w 2566912"/>
                <a:gd name="connsiteY29475" fmla="*/ 293236 h 1447571"/>
                <a:gd name="connsiteX29476" fmla="*/ 127548 w 2566912"/>
                <a:gd name="connsiteY29476" fmla="*/ 295808 h 1447571"/>
                <a:gd name="connsiteX29477" fmla="*/ 124119 w 2566912"/>
                <a:gd name="connsiteY29477" fmla="*/ 295713 h 1447571"/>
                <a:gd name="connsiteX29478" fmla="*/ 124024 w 2566912"/>
                <a:gd name="connsiteY29478" fmla="*/ 295427 h 1447571"/>
                <a:gd name="connsiteX29479" fmla="*/ 126976 w 2566912"/>
                <a:gd name="connsiteY29479" fmla="*/ 294094 h 1447571"/>
                <a:gd name="connsiteX29480" fmla="*/ 127738 w 2566912"/>
                <a:gd name="connsiteY29480" fmla="*/ 293998 h 1447571"/>
                <a:gd name="connsiteX29481" fmla="*/ 128405 w 2566912"/>
                <a:gd name="connsiteY29481" fmla="*/ 294284 h 1447571"/>
                <a:gd name="connsiteX29482" fmla="*/ 127548 w 2566912"/>
                <a:gd name="connsiteY29482" fmla="*/ 295808 h 1447571"/>
                <a:gd name="connsiteX29483" fmla="*/ 2227239 w 2566912"/>
                <a:gd name="connsiteY29483" fmla="*/ 1029614 h 1447571"/>
                <a:gd name="connsiteX29484" fmla="*/ 2228477 w 2566912"/>
                <a:gd name="connsiteY29484" fmla="*/ 1029900 h 1447571"/>
                <a:gd name="connsiteX29485" fmla="*/ 2230763 w 2566912"/>
                <a:gd name="connsiteY29485" fmla="*/ 1029328 h 1447571"/>
                <a:gd name="connsiteX29486" fmla="*/ 2231620 w 2566912"/>
                <a:gd name="connsiteY29486" fmla="*/ 1028471 h 1447571"/>
                <a:gd name="connsiteX29487" fmla="*/ 2231716 w 2566912"/>
                <a:gd name="connsiteY29487" fmla="*/ 1027804 h 1447571"/>
                <a:gd name="connsiteX29488" fmla="*/ 2231430 w 2566912"/>
                <a:gd name="connsiteY29488" fmla="*/ 1025709 h 1447571"/>
                <a:gd name="connsiteX29489" fmla="*/ 2230192 w 2566912"/>
                <a:gd name="connsiteY29489" fmla="*/ 1025899 h 1447571"/>
                <a:gd name="connsiteX29490" fmla="*/ 2229525 w 2566912"/>
                <a:gd name="connsiteY29490" fmla="*/ 1026280 h 1447571"/>
                <a:gd name="connsiteX29491" fmla="*/ 2226668 w 2566912"/>
                <a:gd name="connsiteY29491" fmla="*/ 1028852 h 1447571"/>
                <a:gd name="connsiteX29492" fmla="*/ 2227239 w 2566912"/>
                <a:gd name="connsiteY29492" fmla="*/ 1029614 h 1447571"/>
                <a:gd name="connsiteX29493" fmla="*/ 2229906 w 2566912"/>
                <a:gd name="connsiteY29493" fmla="*/ 1026947 h 1447571"/>
                <a:gd name="connsiteX29494" fmla="*/ 2230573 w 2566912"/>
                <a:gd name="connsiteY29494" fmla="*/ 1026566 h 1447571"/>
                <a:gd name="connsiteX29495" fmla="*/ 2230763 w 2566912"/>
                <a:gd name="connsiteY29495" fmla="*/ 1026471 h 1447571"/>
                <a:gd name="connsiteX29496" fmla="*/ 2230668 w 2566912"/>
                <a:gd name="connsiteY29496" fmla="*/ 1027709 h 1447571"/>
                <a:gd name="connsiteX29497" fmla="*/ 2230573 w 2566912"/>
                <a:gd name="connsiteY29497" fmla="*/ 1028376 h 1447571"/>
                <a:gd name="connsiteX29498" fmla="*/ 2227525 w 2566912"/>
                <a:gd name="connsiteY29498" fmla="*/ 1028947 h 1447571"/>
                <a:gd name="connsiteX29499" fmla="*/ 2227334 w 2566912"/>
                <a:gd name="connsiteY29499" fmla="*/ 1028852 h 1447571"/>
                <a:gd name="connsiteX29500" fmla="*/ 2229906 w 2566912"/>
                <a:gd name="connsiteY29500" fmla="*/ 1026947 h 1447571"/>
                <a:gd name="connsiteX29501" fmla="*/ 2267815 w 2566912"/>
                <a:gd name="connsiteY29501" fmla="*/ 865594 h 1447571"/>
                <a:gd name="connsiteX29502" fmla="*/ 2268482 w 2566912"/>
                <a:gd name="connsiteY29502" fmla="*/ 862450 h 1447571"/>
                <a:gd name="connsiteX29503" fmla="*/ 2266863 w 2566912"/>
                <a:gd name="connsiteY29503" fmla="*/ 857688 h 1447571"/>
                <a:gd name="connsiteX29504" fmla="*/ 2269053 w 2566912"/>
                <a:gd name="connsiteY29504" fmla="*/ 853783 h 1447571"/>
                <a:gd name="connsiteX29505" fmla="*/ 2269816 w 2566912"/>
                <a:gd name="connsiteY29505" fmla="*/ 856164 h 1447571"/>
                <a:gd name="connsiteX29506" fmla="*/ 2271149 w 2566912"/>
                <a:gd name="connsiteY29506" fmla="*/ 859021 h 1447571"/>
                <a:gd name="connsiteX29507" fmla="*/ 2271911 w 2566912"/>
                <a:gd name="connsiteY29507" fmla="*/ 858641 h 1447571"/>
                <a:gd name="connsiteX29508" fmla="*/ 2275912 w 2566912"/>
                <a:gd name="connsiteY29508" fmla="*/ 849687 h 1447571"/>
                <a:gd name="connsiteX29509" fmla="*/ 2275436 w 2566912"/>
                <a:gd name="connsiteY29509" fmla="*/ 848544 h 1447571"/>
                <a:gd name="connsiteX29510" fmla="*/ 2274197 w 2566912"/>
                <a:gd name="connsiteY29510" fmla="*/ 844829 h 1447571"/>
                <a:gd name="connsiteX29511" fmla="*/ 2273911 w 2566912"/>
                <a:gd name="connsiteY29511" fmla="*/ 843210 h 1447571"/>
                <a:gd name="connsiteX29512" fmla="*/ 2273626 w 2566912"/>
                <a:gd name="connsiteY29512" fmla="*/ 839209 h 1447571"/>
                <a:gd name="connsiteX29513" fmla="*/ 2273816 w 2566912"/>
                <a:gd name="connsiteY29513" fmla="*/ 838733 h 1447571"/>
                <a:gd name="connsiteX29514" fmla="*/ 2274007 w 2566912"/>
                <a:gd name="connsiteY29514" fmla="*/ 835018 h 1447571"/>
                <a:gd name="connsiteX29515" fmla="*/ 2269530 w 2566912"/>
                <a:gd name="connsiteY29515" fmla="*/ 830161 h 1447571"/>
                <a:gd name="connsiteX29516" fmla="*/ 2269435 w 2566912"/>
                <a:gd name="connsiteY29516" fmla="*/ 830066 h 1447571"/>
                <a:gd name="connsiteX29517" fmla="*/ 2268101 w 2566912"/>
                <a:gd name="connsiteY29517" fmla="*/ 829113 h 1447571"/>
                <a:gd name="connsiteX29518" fmla="*/ 2264958 w 2566912"/>
                <a:gd name="connsiteY29518" fmla="*/ 827399 h 1447571"/>
                <a:gd name="connsiteX29519" fmla="*/ 2264577 w 2566912"/>
                <a:gd name="connsiteY29519" fmla="*/ 827970 h 1447571"/>
                <a:gd name="connsiteX29520" fmla="*/ 2264768 w 2566912"/>
                <a:gd name="connsiteY29520" fmla="*/ 830161 h 1447571"/>
                <a:gd name="connsiteX29521" fmla="*/ 2264958 w 2566912"/>
                <a:gd name="connsiteY29521" fmla="*/ 832161 h 1447571"/>
                <a:gd name="connsiteX29522" fmla="*/ 2264862 w 2566912"/>
                <a:gd name="connsiteY29522" fmla="*/ 833209 h 1447571"/>
                <a:gd name="connsiteX29523" fmla="*/ 2263434 w 2566912"/>
                <a:gd name="connsiteY29523" fmla="*/ 834447 h 1447571"/>
                <a:gd name="connsiteX29524" fmla="*/ 2260481 w 2566912"/>
                <a:gd name="connsiteY29524" fmla="*/ 835876 h 1447571"/>
                <a:gd name="connsiteX29525" fmla="*/ 2259719 w 2566912"/>
                <a:gd name="connsiteY29525" fmla="*/ 836542 h 1447571"/>
                <a:gd name="connsiteX29526" fmla="*/ 2258005 w 2566912"/>
                <a:gd name="connsiteY29526" fmla="*/ 838162 h 1447571"/>
                <a:gd name="connsiteX29527" fmla="*/ 2255052 w 2566912"/>
                <a:gd name="connsiteY29527" fmla="*/ 841115 h 1447571"/>
                <a:gd name="connsiteX29528" fmla="*/ 2254671 w 2566912"/>
                <a:gd name="connsiteY29528" fmla="*/ 841305 h 1447571"/>
                <a:gd name="connsiteX29529" fmla="*/ 2252861 w 2566912"/>
                <a:gd name="connsiteY29529" fmla="*/ 841400 h 1447571"/>
                <a:gd name="connsiteX29530" fmla="*/ 2249623 w 2566912"/>
                <a:gd name="connsiteY29530" fmla="*/ 839971 h 1447571"/>
                <a:gd name="connsiteX29531" fmla="*/ 2248765 w 2566912"/>
                <a:gd name="connsiteY29531" fmla="*/ 840353 h 1447571"/>
                <a:gd name="connsiteX29532" fmla="*/ 2243812 w 2566912"/>
                <a:gd name="connsiteY29532" fmla="*/ 845401 h 1447571"/>
                <a:gd name="connsiteX29533" fmla="*/ 2239145 w 2566912"/>
                <a:gd name="connsiteY29533" fmla="*/ 847020 h 1447571"/>
                <a:gd name="connsiteX29534" fmla="*/ 2239050 w 2566912"/>
                <a:gd name="connsiteY29534" fmla="*/ 847115 h 1447571"/>
                <a:gd name="connsiteX29535" fmla="*/ 2238955 w 2566912"/>
                <a:gd name="connsiteY29535" fmla="*/ 847211 h 1447571"/>
                <a:gd name="connsiteX29536" fmla="*/ 2237050 w 2566912"/>
                <a:gd name="connsiteY29536" fmla="*/ 852259 h 1447571"/>
                <a:gd name="connsiteX29537" fmla="*/ 2239335 w 2566912"/>
                <a:gd name="connsiteY29537" fmla="*/ 853687 h 1447571"/>
                <a:gd name="connsiteX29538" fmla="*/ 2241145 w 2566912"/>
                <a:gd name="connsiteY29538" fmla="*/ 852925 h 1447571"/>
                <a:gd name="connsiteX29539" fmla="*/ 2243431 w 2566912"/>
                <a:gd name="connsiteY29539" fmla="*/ 852449 h 1447571"/>
                <a:gd name="connsiteX29540" fmla="*/ 2244669 w 2566912"/>
                <a:gd name="connsiteY29540" fmla="*/ 852830 h 1447571"/>
                <a:gd name="connsiteX29541" fmla="*/ 2247051 w 2566912"/>
                <a:gd name="connsiteY29541" fmla="*/ 852545 h 1447571"/>
                <a:gd name="connsiteX29542" fmla="*/ 2248099 w 2566912"/>
                <a:gd name="connsiteY29542" fmla="*/ 851211 h 1447571"/>
                <a:gd name="connsiteX29543" fmla="*/ 2250289 w 2566912"/>
                <a:gd name="connsiteY29543" fmla="*/ 849116 h 1447571"/>
                <a:gd name="connsiteX29544" fmla="*/ 2252861 w 2566912"/>
                <a:gd name="connsiteY29544" fmla="*/ 848830 h 1447571"/>
                <a:gd name="connsiteX29545" fmla="*/ 2253337 w 2566912"/>
                <a:gd name="connsiteY29545" fmla="*/ 849687 h 1447571"/>
                <a:gd name="connsiteX29546" fmla="*/ 2253623 w 2566912"/>
                <a:gd name="connsiteY29546" fmla="*/ 855307 h 1447571"/>
                <a:gd name="connsiteX29547" fmla="*/ 2254194 w 2566912"/>
                <a:gd name="connsiteY29547" fmla="*/ 860545 h 1447571"/>
                <a:gd name="connsiteX29548" fmla="*/ 2261243 w 2566912"/>
                <a:gd name="connsiteY29548" fmla="*/ 865403 h 1447571"/>
                <a:gd name="connsiteX29549" fmla="*/ 2261910 w 2566912"/>
                <a:gd name="connsiteY29549" fmla="*/ 865594 h 1447571"/>
                <a:gd name="connsiteX29550" fmla="*/ 2265911 w 2566912"/>
                <a:gd name="connsiteY29550" fmla="*/ 866261 h 1447571"/>
                <a:gd name="connsiteX29551" fmla="*/ 2267815 w 2566912"/>
                <a:gd name="connsiteY29551" fmla="*/ 865594 h 1447571"/>
                <a:gd name="connsiteX29552" fmla="*/ 2262481 w 2566912"/>
                <a:gd name="connsiteY29552" fmla="*/ 864641 h 1447571"/>
                <a:gd name="connsiteX29553" fmla="*/ 2261720 w 2566912"/>
                <a:gd name="connsiteY29553" fmla="*/ 864451 h 1447571"/>
                <a:gd name="connsiteX29554" fmla="*/ 2255243 w 2566912"/>
                <a:gd name="connsiteY29554" fmla="*/ 860069 h 1447571"/>
                <a:gd name="connsiteX29555" fmla="*/ 2254671 w 2566912"/>
                <a:gd name="connsiteY29555" fmla="*/ 855212 h 1447571"/>
                <a:gd name="connsiteX29556" fmla="*/ 2254385 w 2566912"/>
                <a:gd name="connsiteY29556" fmla="*/ 849401 h 1447571"/>
                <a:gd name="connsiteX29557" fmla="*/ 2253528 w 2566912"/>
                <a:gd name="connsiteY29557" fmla="*/ 848068 h 1447571"/>
                <a:gd name="connsiteX29558" fmla="*/ 2252480 w 2566912"/>
                <a:gd name="connsiteY29558" fmla="*/ 847877 h 1447571"/>
                <a:gd name="connsiteX29559" fmla="*/ 2250289 w 2566912"/>
                <a:gd name="connsiteY29559" fmla="*/ 848258 h 1447571"/>
                <a:gd name="connsiteX29560" fmla="*/ 2247622 w 2566912"/>
                <a:gd name="connsiteY29560" fmla="*/ 850735 h 1447571"/>
                <a:gd name="connsiteX29561" fmla="*/ 2246670 w 2566912"/>
                <a:gd name="connsiteY29561" fmla="*/ 851878 h 1447571"/>
                <a:gd name="connsiteX29562" fmla="*/ 2245241 w 2566912"/>
                <a:gd name="connsiteY29562" fmla="*/ 851973 h 1447571"/>
                <a:gd name="connsiteX29563" fmla="*/ 2243908 w 2566912"/>
                <a:gd name="connsiteY29563" fmla="*/ 851592 h 1447571"/>
                <a:gd name="connsiteX29564" fmla="*/ 2240669 w 2566912"/>
                <a:gd name="connsiteY29564" fmla="*/ 852354 h 1447571"/>
                <a:gd name="connsiteX29565" fmla="*/ 2239717 w 2566912"/>
                <a:gd name="connsiteY29565" fmla="*/ 852735 h 1447571"/>
                <a:gd name="connsiteX29566" fmla="*/ 2238097 w 2566912"/>
                <a:gd name="connsiteY29566" fmla="*/ 851687 h 1447571"/>
                <a:gd name="connsiteX29567" fmla="*/ 2239907 w 2566912"/>
                <a:gd name="connsiteY29567" fmla="*/ 847591 h 1447571"/>
                <a:gd name="connsiteX29568" fmla="*/ 2244003 w 2566912"/>
                <a:gd name="connsiteY29568" fmla="*/ 846163 h 1447571"/>
                <a:gd name="connsiteX29569" fmla="*/ 2249718 w 2566912"/>
                <a:gd name="connsiteY29569" fmla="*/ 840733 h 1447571"/>
                <a:gd name="connsiteX29570" fmla="*/ 2249813 w 2566912"/>
                <a:gd name="connsiteY29570" fmla="*/ 840733 h 1447571"/>
                <a:gd name="connsiteX29571" fmla="*/ 2252290 w 2566912"/>
                <a:gd name="connsiteY29571" fmla="*/ 841972 h 1447571"/>
                <a:gd name="connsiteX29572" fmla="*/ 2255243 w 2566912"/>
                <a:gd name="connsiteY29572" fmla="*/ 841972 h 1447571"/>
                <a:gd name="connsiteX29573" fmla="*/ 2255623 w 2566912"/>
                <a:gd name="connsiteY29573" fmla="*/ 841781 h 1447571"/>
                <a:gd name="connsiteX29574" fmla="*/ 2258957 w 2566912"/>
                <a:gd name="connsiteY29574" fmla="*/ 838543 h 1447571"/>
                <a:gd name="connsiteX29575" fmla="*/ 2260481 w 2566912"/>
                <a:gd name="connsiteY29575" fmla="*/ 837114 h 1447571"/>
                <a:gd name="connsiteX29576" fmla="*/ 2261338 w 2566912"/>
                <a:gd name="connsiteY29576" fmla="*/ 836447 h 1447571"/>
                <a:gd name="connsiteX29577" fmla="*/ 2263624 w 2566912"/>
                <a:gd name="connsiteY29577" fmla="*/ 835304 h 1447571"/>
                <a:gd name="connsiteX29578" fmla="*/ 2266005 w 2566912"/>
                <a:gd name="connsiteY29578" fmla="*/ 833495 h 1447571"/>
                <a:gd name="connsiteX29579" fmla="*/ 2266101 w 2566912"/>
                <a:gd name="connsiteY29579" fmla="*/ 832256 h 1447571"/>
                <a:gd name="connsiteX29580" fmla="*/ 2265911 w 2566912"/>
                <a:gd name="connsiteY29580" fmla="*/ 830066 h 1447571"/>
                <a:gd name="connsiteX29581" fmla="*/ 2265720 w 2566912"/>
                <a:gd name="connsiteY29581" fmla="*/ 828351 h 1447571"/>
                <a:gd name="connsiteX29582" fmla="*/ 2267815 w 2566912"/>
                <a:gd name="connsiteY29582" fmla="*/ 829780 h 1447571"/>
                <a:gd name="connsiteX29583" fmla="*/ 2269149 w 2566912"/>
                <a:gd name="connsiteY29583" fmla="*/ 830828 h 1447571"/>
                <a:gd name="connsiteX29584" fmla="*/ 2273626 w 2566912"/>
                <a:gd name="connsiteY29584" fmla="*/ 835590 h 1447571"/>
                <a:gd name="connsiteX29585" fmla="*/ 2273340 w 2566912"/>
                <a:gd name="connsiteY29585" fmla="*/ 838447 h 1447571"/>
                <a:gd name="connsiteX29586" fmla="*/ 2273149 w 2566912"/>
                <a:gd name="connsiteY29586" fmla="*/ 838924 h 1447571"/>
                <a:gd name="connsiteX29587" fmla="*/ 2273340 w 2566912"/>
                <a:gd name="connsiteY29587" fmla="*/ 843400 h 1447571"/>
                <a:gd name="connsiteX29588" fmla="*/ 2273626 w 2566912"/>
                <a:gd name="connsiteY29588" fmla="*/ 844734 h 1447571"/>
                <a:gd name="connsiteX29589" fmla="*/ 2274864 w 2566912"/>
                <a:gd name="connsiteY29589" fmla="*/ 848830 h 1447571"/>
                <a:gd name="connsiteX29590" fmla="*/ 2275340 w 2566912"/>
                <a:gd name="connsiteY29590" fmla="*/ 849973 h 1447571"/>
                <a:gd name="connsiteX29591" fmla="*/ 2271530 w 2566912"/>
                <a:gd name="connsiteY29591" fmla="*/ 858069 h 1447571"/>
                <a:gd name="connsiteX29592" fmla="*/ 2270959 w 2566912"/>
                <a:gd name="connsiteY29592" fmla="*/ 855974 h 1447571"/>
                <a:gd name="connsiteX29593" fmla="*/ 2270006 w 2566912"/>
                <a:gd name="connsiteY29593" fmla="*/ 853307 h 1447571"/>
                <a:gd name="connsiteX29594" fmla="*/ 2269053 w 2566912"/>
                <a:gd name="connsiteY29594" fmla="*/ 853021 h 1447571"/>
                <a:gd name="connsiteX29595" fmla="*/ 2266196 w 2566912"/>
                <a:gd name="connsiteY29595" fmla="*/ 857783 h 1447571"/>
                <a:gd name="connsiteX29596" fmla="*/ 2268006 w 2566912"/>
                <a:gd name="connsiteY29596" fmla="*/ 863117 h 1447571"/>
                <a:gd name="connsiteX29597" fmla="*/ 2267339 w 2566912"/>
                <a:gd name="connsiteY29597" fmla="*/ 865213 h 1447571"/>
                <a:gd name="connsiteX29598" fmla="*/ 2262481 w 2566912"/>
                <a:gd name="connsiteY29598" fmla="*/ 864641 h 1447571"/>
                <a:gd name="connsiteX29599" fmla="*/ 305856 w 2566912"/>
                <a:gd name="connsiteY29599" fmla="*/ 244373 h 1447571"/>
                <a:gd name="connsiteX29600" fmla="*/ 297569 w 2566912"/>
                <a:gd name="connsiteY29600" fmla="*/ 249612 h 1447571"/>
                <a:gd name="connsiteX29601" fmla="*/ 297950 w 2566912"/>
                <a:gd name="connsiteY29601" fmla="*/ 250279 h 1447571"/>
                <a:gd name="connsiteX29602" fmla="*/ 298712 w 2566912"/>
                <a:gd name="connsiteY29602" fmla="*/ 250374 h 1447571"/>
                <a:gd name="connsiteX29603" fmla="*/ 303474 w 2566912"/>
                <a:gd name="connsiteY29603" fmla="*/ 248755 h 1447571"/>
                <a:gd name="connsiteX29604" fmla="*/ 305189 w 2566912"/>
                <a:gd name="connsiteY29604" fmla="*/ 247993 h 1447571"/>
                <a:gd name="connsiteX29605" fmla="*/ 306999 w 2566912"/>
                <a:gd name="connsiteY29605" fmla="*/ 246373 h 1447571"/>
                <a:gd name="connsiteX29606" fmla="*/ 306809 w 2566912"/>
                <a:gd name="connsiteY29606" fmla="*/ 244564 h 1447571"/>
                <a:gd name="connsiteX29607" fmla="*/ 305856 w 2566912"/>
                <a:gd name="connsiteY29607" fmla="*/ 244373 h 1447571"/>
                <a:gd name="connsiteX29608" fmla="*/ 306142 w 2566912"/>
                <a:gd name="connsiteY29608" fmla="*/ 246183 h 1447571"/>
                <a:gd name="connsiteX29609" fmla="*/ 304999 w 2566912"/>
                <a:gd name="connsiteY29609" fmla="*/ 247231 h 1447571"/>
                <a:gd name="connsiteX29610" fmla="*/ 302998 w 2566912"/>
                <a:gd name="connsiteY29610" fmla="*/ 248088 h 1447571"/>
                <a:gd name="connsiteX29611" fmla="*/ 298426 w 2566912"/>
                <a:gd name="connsiteY29611" fmla="*/ 249612 h 1447571"/>
                <a:gd name="connsiteX29612" fmla="*/ 306046 w 2566912"/>
                <a:gd name="connsiteY29612" fmla="*/ 245230 h 1447571"/>
                <a:gd name="connsiteX29613" fmla="*/ 306142 w 2566912"/>
                <a:gd name="connsiteY29613" fmla="*/ 246183 h 1447571"/>
                <a:gd name="connsiteX29614" fmla="*/ 258897 w 2566912"/>
                <a:gd name="connsiteY29614" fmla="*/ 262566 h 1447571"/>
                <a:gd name="connsiteX29615" fmla="*/ 256230 w 2566912"/>
                <a:gd name="connsiteY29615" fmla="*/ 262947 h 1447571"/>
                <a:gd name="connsiteX29616" fmla="*/ 254992 w 2566912"/>
                <a:gd name="connsiteY29616" fmla="*/ 263328 h 1447571"/>
                <a:gd name="connsiteX29617" fmla="*/ 249277 w 2566912"/>
                <a:gd name="connsiteY29617" fmla="*/ 266757 h 1447571"/>
                <a:gd name="connsiteX29618" fmla="*/ 249849 w 2566912"/>
                <a:gd name="connsiteY29618" fmla="*/ 267424 h 1447571"/>
                <a:gd name="connsiteX29619" fmla="*/ 251182 w 2566912"/>
                <a:gd name="connsiteY29619" fmla="*/ 267519 h 1447571"/>
                <a:gd name="connsiteX29620" fmla="*/ 257374 w 2566912"/>
                <a:gd name="connsiteY29620" fmla="*/ 266757 h 1447571"/>
                <a:gd name="connsiteX29621" fmla="*/ 259945 w 2566912"/>
                <a:gd name="connsiteY29621" fmla="*/ 263614 h 1447571"/>
                <a:gd name="connsiteX29622" fmla="*/ 258897 w 2566912"/>
                <a:gd name="connsiteY29622" fmla="*/ 262566 h 1447571"/>
                <a:gd name="connsiteX29623" fmla="*/ 257183 w 2566912"/>
                <a:gd name="connsiteY29623" fmla="*/ 266090 h 1447571"/>
                <a:gd name="connsiteX29624" fmla="*/ 257183 w 2566912"/>
                <a:gd name="connsiteY29624" fmla="*/ 266090 h 1447571"/>
                <a:gd name="connsiteX29625" fmla="*/ 250325 w 2566912"/>
                <a:gd name="connsiteY29625" fmla="*/ 266757 h 1447571"/>
                <a:gd name="connsiteX29626" fmla="*/ 255183 w 2566912"/>
                <a:gd name="connsiteY29626" fmla="*/ 264280 h 1447571"/>
                <a:gd name="connsiteX29627" fmla="*/ 256516 w 2566912"/>
                <a:gd name="connsiteY29627" fmla="*/ 263804 h 1447571"/>
                <a:gd name="connsiteX29628" fmla="*/ 258707 w 2566912"/>
                <a:gd name="connsiteY29628" fmla="*/ 263423 h 1447571"/>
                <a:gd name="connsiteX29629" fmla="*/ 259088 w 2566912"/>
                <a:gd name="connsiteY29629" fmla="*/ 263899 h 1447571"/>
                <a:gd name="connsiteX29630" fmla="*/ 257183 w 2566912"/>
                <a:gd name="connsiteY29630" fmla="*/ 266090 h 1447571"/>
                <a:gd name="connsiteX29631" fmla="*/ 679140 w 2566912"/>
                <a:gd name="connsiteY29631" fmla="*/ 1406328 h 1447571"/>
                <a:gd name="connsiteX29632" fmla="*/ 678188 w 2566912"/>
                <a:gd name="connsiteY29632" fmla="*/ 1405185 h 1447571"/>
                <a:gd name="connsiteX29633" fmla="*/ 677426 w 2566912"/>
                <a:gd name="connsiteY29633" fmla="*/ 1405661 h 1447571"/>
                <a:gd name="connsiteX29634" fmla="*/ 677140 w 2566912"/>
                <a:gd name="connsiteY29634" fmla="*/ 1406042 h 1447571"/>
                <a:gd name="connsiteX29635" fmla="*/ 676759 w 2566912"/>
                <a:gd name="connsiteY29635" fmla="*/ 1408519 h 1447571"/>
                <a:gd name="connsiteX29636" fmla="*/ 677617 w 2566912"/>
                <a:gd name="connsiteY29636" fmla="*/ 1408995 h 1447571"/>
                <a:gd name="connsiteX29637" fmla="*/ 677711 w 2566912"/>
                <a:gd name="connsiteY29637" fmla="*/ 1408995 h 1447571"/>
                <a:gd name="connsiteX29638" fmla="*/ 679617 w 2566912"/>
                <a:gd name="connsiteY29638" fmla="*/ 1407757 h 1447571"/>
                <a:gd name="connsiteX29639" fmla="*/ 679712 w 2566912"/>
                <a:gd name="connsiteY29639" fmla="*/ 1407471 h 1447571"/>
                <a:gd name="connsiteX29640" fmla="*/ 679521 w 2566912"/>
                <a:gd name="connsiteY29640" fmla="*/ 1407280 h 1447571"/>
                <a:gd name="connsiteX29641" fmla="*/ 679140 w 2566912"/>
                <a:gd name="connsiteY29641" fmla="*/ 1406328 h 1447571"/>
                <a:gd name="connsiteX29642" fmla="*/ 677711 w 2566912"/>
                <a:gd name="connsiteY29642" fmla="*/ 1408233 h 1447571"/>
                <a:gd name="connsiteX29643" fmla="*/ 677521 w 2566912"/>
                <a:gd name="connsiteY29643" fmla="*/ 1408138 h 1447571"/>
                <a:gd name="connsiteX29644" fmla="*/ 677902 w 2566912"/>
                <a:gd name="connsiteY29644" fmla="*/ 1406518 h 1447571"/>
                <a:gd name="connsiteX29645" fmla="*/ 678093 w 2566912"/>
                <a:gd name="connsiteY29645" fmla="*/ 1406233 h 1447571"/>
                <a:gd name="connsiteX29646" fmla="*/ 678284 w 2566912"/>
                <a:gd name="connsiteY29646" fmla="*/ 1406709 h 1447571"/>
                <a:gd name="connsiteX29647" fmla="*/ 678760 w 2566912"/>
                <a:gd name="connsiteY29647" fmla="*/ 1407757 h 1447571"/>
                <a:gd name="connsiteX29648" fmla="*/ 677711 w 2566912"/>
                <a:gd name="connsiteY29648" fmla="*/ 1408233 h 1447571"/>
                <a:gd name="connsiteX29649" fmla="*/ 736290 w 2566912"/>
                <a:gd name="connsiteY29649" fmla="*/ 1442618 h 1447571"/>
                <a:gd name="connsiteX29650" fmla="*/ 735243 w 2566912"/>
                <a:gd name="connsiteY29650" fmla="*/ 1442999 h 1447571"/>
                <a:gd name="connsiteX29651" fmla="*/ 733147 w 2566912"/>
                <a:gd name="connsiteY29651" fmla="*/ 1444333 h 1447571"/>
                <a:gd name="connsiteX29652" fmla="*/ 733242 w 2566912"/>
                <a:gd name="connsiteY29652" fmla="*/ 1445380 h 1447571"/>
                <a:gd name="connsiteX29653" fmla="*/ 733719 w 2566912"/>
                <a:gd name="connsiteY29653" fmla="*/ 1446428 h 1447571"/>
                <a:gd name="connsiteX29654" fmla="*/ 734576 w 2566912"/>
                <a:gd name="connsiteY29654" fmla="*/ 1447571 h 1447571"/>
                <a:gd name="connsiteX29655" fmla="*/ 734861 w 2566912"/>
                <a:gd name="connsiteY29655" fmla="*/ 1447571 h 1447571"/>
                <a:gd name="connsiteX29656" fmla="*/ 735434 w 2566912"/>
                <a:gd name="connsiteY29656" fmla="*/ 1447381 h 1447571"/>
                <a:gd name="connsiteX29657" fmla="*/ 737529 w 2566912"/>
                <a:gd name="connsiteY29657" fmla="*/ 1445000 h 1447571"/>
                <a:gd name="connsiteX29658" fmla="*/ 737529 w 2566912"/>
                <a:gd name="connsiteY29658" fmla="*/ 1445000 h 1447571"/>
                <a:gd name="connsiteX29659" fmla="*/ 737624 w 2566912"/>
                <a:gd name="connsiteY29659" fmla="*/ 1442523 h 1447571"/>
                <a:gd name="connsiteX29660" fmla="*/ 736290 w 2566912"/>
                <a:gd name="connsiteY29660" fmla="*/ 1442618 h 1447571"/>
                <a:gd name="connsiteX29661" fmla="*/ 736671 w 2566912"/>
                <a:gd name="connsiteY29661" fmla="*/ 1444809 h 1447571"/>
                <a:gd name="connsiteX29662" fmla="*/ 734957 w 2566912"/>
                <a:gd name="connsiteY29662" fmla="*/ 1446714 h 1447571"/>
                <a:gd name="connsiteX29663" fmla="*/ 734767 w 2566912"/>
                <a:gd name="connsiteY29663" fmla="*/ 1446809 h 1447571"/>
                <a:gd name="connsiteX29664" fmla="*/ 734385 w 2566912"/>
                <a:gd name="connsiteY29664" fmla="*/ 1446047 h 1447571"/>
                <a:gd name="connsiteX29665" fmla="*/ 733814 w 2566912"/>
                <a:gd name="connsiteY29665" fmla="*/ 1444904 h 1447571"/>
                <a:gd name="connsiteX29666" fmla="*/ 733719 w 2566912"/>
                <a:gd name="connsiteY29666" fmla="*/ 1444523 h 1447571"/>
                <a:gd name="connsiteX29667" fmla="*/ 735338 w 2566912"/>
                <a:gd name="connsiteY29667" fmla="*/ 1443761 h 1447571"/>
                <a:gd name="connsiteX29668" fmla="*/ 736481 w 2566912"/>
                <a:gd name="connsiteY29668" fmla="*/ 1443285 h 1447571"/>
                <a:gd name="connsiteX29669" fmla="*/ 736767 w 2566912"/>
                <a:gd name="connsiteY29669" fmla="*/ 1443190 h 1447571"/>
                <a:gd name="connsiteX29670" fmla="*/ 736767 w 2566912"/>
                <a:gd name="connsiteY29670" fmla="*/ 1443190 h 1447571"/>
                <a:gd name="connsiteX29671" fmla="*/ 736671 w 2566912"/>
                <a:gd name="connsiteY29671" fmla="*/ 1444809 h 1447571"/>
                <a:gd name="connsiteX29672" fmla="*/ 686665 w 2566912"/>
                <a:gd name="connsiteY29672" fmla="*/ 1420425 h 1447571"/>
                <a:gd name="connsiteX29673" fmla="*/ 686665 w 2566912"/>
                <a:gd name="connsiteY29673" fmla="*/ 1420425 h 1447571"/>
                <a:gd name="connsiteX29674" fmla="*/ 682760 w 2566912"/>
                <a:gd name="connsiteY29674" fmla="*/ 1420996 h 1447571"/>
                <a:gd name="connsiteX29675" fmla="*/ 683141 w 2566912"/>
                <a:gd name="connsiteY29675" fmla="*/ 1422140 h 1447571"/>
                <a:gd name="connsiteX29676" fmla="*/ 691333 w 2566912"/>
                <a:gd name="connsiteY29676" fmla="*/ 1425188 h 1447571"/>
                <a:gd name="connsiteX29677" fmla="*/ 691904 w 2566912"/>
                <a:gd name="connsiteY29677" fmla="*/ 1424997 h 1447571"/>
                <a:gd name="connsiteX29678" fmla="*/ 691809 w 2566912"/>
                <a:gd name="connsiteY29678" fmla="*/ 1424045 h 1447571"/>
                <a:gd name="connsiteX29679" fmla="*/ 686665 w 2566912"/>
                <a:gd name="connsiteY29679" fmla="*/ 1420425 h 1447571"/>
                <a:gd name="connsiteX29680" fmla="*/ 683712 w 2566912"/>
                <a:gd name="connsiteY29680" fmla="*/ 1421473 h 1447571"/>
                <a:gd name="connsiteX29681" fmla="*/ 683522 w 2566912"/>
                <a:gd name="connsiteY29681" fmla="*/ 1421378 h 1447571"/>
                <a:gd name="connsiteX29682" fmla="*/ 686094 w 2566912"/>
                <a:gd name="connsiteY29682" fmla="*/ 1421187 h 1447571"/>
                <a:gd name="connsiteX29683" fmla="*/ 690571 w 2566912"/>
                <a:gd name="connsiteY29683" fmla="*/ 1424330 h 1447571"/>
                <a:gd name="connsiteX29684" fmla="*/ 683712 w 2566912"/>
                <a:gd name="connsiteY29684" fmla="*/ 1421473 h 1447571"/>
                <a:gd name="connsiteX29685" fmla="*/ 2219905 w 2566912"/>
                <a:gd name="connsiteY29685" fmla="*/ 805110 h 1447571"/>
                <a:gd name="connsiteX29686" fmla="*/ 2221048 w 2566912"/>
                <a:gd name="connsiteY29686" fmla="*/ 807110 h 1447571"/>
                <a:gd name="connsiteX29687" fmla="*/ 2221334 w 2566912"/>
                <a:gd name="connsiteY29687" fmla="*/ 807110 h 1447571"/>
                <a:gd name="connsiteX29688" fmla="*/ 2222191 w 2566912"/>
                <a:gd name="connsiteY29688" fmla="*/ 806634 h 1447571"/>
                <a:gd name="connsiteX29689" fmla="*/ 2222762 w 2566912"/>
                <a:gd name="connsiteY29689" fmla="*/ 804062 h 1447571"/>
                <a:gd name="connsiteX29690" fmla="*/ 2222000 w 2566912"/>
                <a:gd name="connsiteY29690" fmla="*/ 803586 h 1447571"/>
                <a:gd name="connsiteX29691" fmla="*/ 2219905 w 2566912"/>
                <a:gd name="connsiteY29691" fmla="*/ 805110 h 1447571"/>
                <a:gd name="connsiteX29692" fmla="*/ 2221524 w 2566912"/>
                <a:gd name="connsiteY29692" fmla="*/ 806253 h 1447571"/>
                <a:gd name="connsiteX29693" fmla="*/ 2221428 w 2566912"/>
                <a:gd name="connsiteY29693" fmla="*/ 806348 h 1447571"/>
                <a:gd name="connsiteX29694" fmla="*/ 2220857 w 2566912"/>
                <a:gd name="connsiteY29694" fmla="*/ 805110 h 1447571"/>
                <a:gd name="connsiteX29695" fmla="*/ 2222000 w 2566912"/>
                <a:gd name="connsiteY29695" fmla="*/ 804443 h 1447571"/>
                <a:gd name="connsiteX29696" fmla="*/ 2221524 w 2566912"/>
                <a:gd name="connsiteY29696" fmla="*/ 806253 h 1447571"/>
                <a:gd name="connsiteX29697" fmla="*/ 2232763 w 2566912"/>
                <a:gd name="connsiteY29697" fmla="*/ 800538 h 1447571"/>
                <a:gd name="connsiteX29698" fmla="*/ 2231906 w 2566912"/>
                <a:gd name="connsiteY29698" fmla="*/ 794347 h 1447571"/>
                <a:gd name="connsiteX29699" fmla="*/ 2228096 w 2566912"/>
                <a:gd name="connsiteY29699" fmla="*/ 791584 h 1447571"/>
                <a:gd name="connsiteX29700" fmla="*/ 2224762 w 2566912"/>
                <a:gd name="connsiteY29700" fmla="*/ 792442 h 1447571"/>
                <a:gd name="connsiteX29701" fmla="*/ 2224572 w 2566912"/>
                <a:gd name="connsiteY29701" fmla="*/ 793490 h 1447571"/>
                <a:gd name="connsiteX29702" fmla="*/ 2224667 w 2566912"/>
                <a:gd name="connsiteY29702" fmla="*/ 793680 h 1447571"/>
                <a:gd name="connsiteX29703" fmla="*/ 2226477 w 2566912"/>
                <a:gd name="connsiteY29703" fmla="*/ 797299 h 1447571"/>
                <a:gd name="connsiteX29704" fmla="*/ 2227525 w 2566912"/>
                <a:gd name="connsiteY29704" fmla="*/ 799776 h 1447571"/>
                <a:gd name="connsiteX29705" fmla="*/ 2229525 w 2566912"/>
                <a:gd name="connsiteY29705" fmla="*/ 803110 h 1447571"/>
                <a:gd name="connsiteX29706" fmla="*/ 2229715 w 2566912"/>
                <a:gd name="connsiteY29706" fmla="*/ 803110 h 1447571"/>
                <a:gd name="connsiteX29707" fmla="*/ 2232763 w 2566912"/>
                <a:gd name="connsiteY29707" fmla="*/ 800538 h 1447571"/>
                <a:gd name="connsiteX29708" fmla="*/ 2229620 w 2566912"/>
                <a:gd name="connsiteY29708" fmla="*/ 802253 h 1447571"/>
                <a:gd name="connsiteX29709" fmla="*/ 2228382 w 2566912"/>
                <a:gd name="connsiteY29709" fmla="*/ 799490 h 1447571"/>
                <a:gd name="connsiteX29710" fmla="*/ 2227144 w 2566912"/>
                <a:gd name="connsiteY29710" fmla="*/ 796728 h 1447571"/>
                <a:gd name="connsiteX29711" fmla="*/ 2225524 w 2566912"/>
                <a:gd name="connsiteY29711" fmla="*/ 793394 h 1447571"/>
                <a:gd name="connsiteX29712" fmla="*/ 2225429 w 2566912"/>
                <a:gd name="connsiteY29712" fmla="*/ 793204 h 1447571"/>
                <a:gd name="connsiteX29713" fmla="*/ 2225429 w 2566912"/>
                <a:gd name="connsiteY29713" fmla="*/ 792918 h 1447571"/>
                <a:gd name="connsiteX29714" fmla="*/ 2228001 w 2566912"/>
                <a:gd name="connsiteY29714" fmla="*/ 792442 h 1447571"/>
                <a:gd name="connsiteX29715" fmla="*/ 2231144 w 2566912"/>
                <a:gd name="connsiteY29715" fmla="*/ 794918 h 1447571"/>
                <a:gd name="connsiteX29716" fmla="*/ 2231811 w 2566912"/>
                <a:gd name="connsiteY29716" fmla="*/ 800538 h 1447571"/>
                <a:gd name="connsiteX29717" fmla="*/ 2229620 w 2566912"/>
                <a:gd name="connsiteY29717" fmla="*/ 802253 h 1447571"/>
                <a:gd name="connsiteX29718" fmla="*/ 736386 w 2566912"/>
                <a:gd name="connsiteY29718" fmla="*/ 1439475 h 1447571"/>
                <a:gd name="connsiteX29719" fmla="*/ 735434 w 2566912"/>
                <a:gd name="connsiteY29719" fmla="*/ 1438904 h 1447571"/>
                <a:gd name="connsiteX29720" fmla="*/ 727432 w 2566912"/>
                <a:gd name="connsiteY29720" fmla="*/ 1440237 h 1447571"/>
                <a:gd name="connsiteX29721" fmla="*/ 726765 w 2566912"/>
                <a:gd name="connsiteY29721" fmla="*/ 1440713 h 1447571"/>
                <a:gd name="connsiteX29722" fmla="*/ 723432 w 2566912"/>
                <a:gd name="connsiteY29722" fmla="*/ 1443857 h 1447571"/>
                <a:gd name="connsiteX29723" fmla="*/ 725051 w 2566912"/>
                <a:gd name="connsiteY29723" fmla="*/ 1445952 h 1447571"/>
                <a:gd name="connsiteX29724" fmla="*/ 725527 w 2566912"/>
                <a:gd name="connsiteY29724" fmla="*/ 1446047 h 1447571"/>
                <a:gd name="connsiteX29725" fmla="*/ 726289 w 2566912"/>
                <a:gd name="connsiteY29725" fmla="*/ 1445762 h 1447571"/>
                <a:gd name="connsiteX29726" fmla="*/ 731719 w 2566912"/>
                <a:gd name="connsiteY29726" fmla="*/ 1442904 h 1447571"/>
                <a:gd name="connsiteX29727" fmla="*/ 736386 w 2566912"/>
                <a:gd name="connsiteY29727" fmla="*/ 1439475 h 1447571"/>
                <a:gd name="connsiteX29728" fmla="*/ 731433 w 2566912"/>
                <a:gd name="connsiteY29728" fmla="*/ 1442142 h 1447571"/>
                <a:gd name="connsiteX29729" fmla="*/ 725623 w 2566912"/>
                <a:gd name="connsiteY29729" fmla="*/ 1445095 h 1447571"/>
                <a:gd name="connsiteX29730" fmla="*/ 725336 w 2566912"/>
                <a:gd name="connsiteY29730" fmla="*/ 1445095 h 1447571"/>
                <a:gd name="connsiteX29731" fmla="*/ 724289 w 2566912"/>
                <a:gd name="connsiteY29731" fmla="*/ 1443666 h 1447571"/>
                <a:gd name="connsiteX29732" fmla="*/ 727242 w 2566912"/>
                <a:gd name="connsiteY29732" fmla="*/ 1441285 h 1447571"/>
                <a:gd name="connsiteX29733" fmla="*/ 728004 w 2566912"/>
                <a:gd name="connsiteY29733" fmla="*/ 1440808 h 1447571"/>
                <a:gd name="connsiteX29734" fmla="*/ 735338 w 2566912"/>
                <a:gd name="connsiteY29734" fmla="*/ 1439666 h 1447571"/>
                <a:gd name="connsiteX29735" fmla="*/ 731433 w 2566912"/>
                <a:gd name="connsiteY29735" fmla="*/ 1442142 h 1447571"/>
                <a:gd name="connsiteX29736" fmla="*/ 2226858 w 2566912"/>
                <a:gd name="connsiteY29736" fmla="*/ 865403 h 1447571"/>
                <a:gd name="connsiteX29737" fmla="*/ 2227334 w 2566912"/>
                <a:gd name="connsiteY29737" fmla="*/ 866356 h 1447571"/>
                <a:gd name="connsiteX29738" fmla="*/ 2227715 w 2566912"/>
                <a:gd name="connsiteY29738" fmla="*/ 866546 h 1447571"/>
                <a:gd name="connsiteX29739" fmla="*/ 2229906 w 2566912"/>
                <a:gd name="connsiteY29739" fmla="*/ 867118 h 1447571"/>
                <a:gd name="connsiteX29740" fmla="*/ 2231049 w 2566912"/>
                <a:gd name="connsiteY29740" fmla="*/ 866737 h 1447571"/>
                <a:gd name="connsiteX29741" fmla="*/ 2231335 w 2566912"/>
                <a:gd name="connsiteY29741" fmla="*/ 865879 h 1447571"/>
                <a:gd name="connsiteX29742" fmla="*/ 2229430 w 2566912"/>
                <a:gd name="connsiteY29742" fmla="*/ 864451 h 1447571"/>
                <a:gd name="connsiteX29743" fmla="*/ 2226858 w 2566912"/>
                <a:gd name="connsiteY29743" fmla="*/ 865403 h 1447571"/>
                <a:gd name="connsiteX29744" fmla="*/ 2230477 w 2566912"/>
                <a:gd name="connsiteY29744" fmla="*/ 866165 h 1447571"/>
                <a:gd name="connsiteX29745" fmla="*/ 2228191 w 2566912"/>
                <a:gd name="connsiteY29745" fmla="*/ 865784 h 1447571"/>
                <a:gd name="connsiteX29746" fmla="*/ 2227811 w 2566912"/>
                <a:gd name="connsiteY29746" fmla="*/ 865594 h 1447571"/>
                <a:gd name="connsiteX29747" fmla="*/ 2227811 w 2566912"/>
                <a:gd name="connsiteY29747" fmla="*/ 865594 h 1447571"/>
                <a:gd name="connsiteX29748" fmla="*/ 2229144 w 2566912"/>
                <a:gd name="connsiteY29748" fmla="*/ 865308 h 1447571"/>
                <a:gd name="connsiteX29749" fmla="*/ 2229144 w 2566912"/>
                <a:gd name="connsiteY29749" fmla="*/ 865308 h 1447571"/>
                <a:gd name="connsiteX29750" fmla="*/ 2230477 w 2566912"/>
                <a:gd name="connsiteY29750" fmla="*/ 866165 h 1447571"/>
                <a:gd name="connsiteX29751" fmla="*/ 742387 w 2566912"/>
                <a:gd name="connsiteY29751" fmla="*/ 1438142 h 1447571"/>
                <a:gd name="connsiteX29752" fmla="*/ 739339 w 2566912"/>
                <a:gd name="connsiteY29752" fmla="*/ 1439380 h 1447571"/>
                <a:gd name="connsiteX29753" fmla="*/ 739434 w 2566912"/>
                <a:gd name="connsiteY29753" fmla="*/ 1440237 h 1447571"/>
                <a:gd name="connsiteX29754" fmla="*/ 741339 w 2566912"/>
                <a:gd name="connsiteY29754" fmla="*/ 1441475 h 1447571"/>
                <a:gd name="connsiteX29755" fmla="*/ 742672 w 2566912"/>
                <a:gd name="connsiteY29755" fmla="*/ 1441094 h 1447571"/>
                <a:gd name="connsiteX29756" fmla="*/ 743815 w 2566912"/>
                <a:gd name="connsiteY29756" fmla="*/ 1438999 h 1447571"/>
                <a:gd name="connsiteX29757" fmla="*/ 742387 w 2566912"/>
                <a:gd name="connsiteY29757" fmla="*/ 1438142 h 1447571"/>
                <a:gd name="connsiteX29758" fmla="*/ 742291 w 2566912"/>
                <a:gd name="connsiteY29758" fmla="*/ 1440332 h 1447571"/>
                <a:gd name="connsiteX29759" fmla="*/ 740196 w 2566912"/>
                <a:gd name="connsiteY29759" fmla="*/ 1439666 h 1447571"/>
                <a:gd name="connsiteX29760" fmla="*/ 742482 w 2566912"/>
                <a:gd name="connsiteY29760" fmla="*/ 1438999 h 1447571"/>
                <a:gd name="connsiteX29761" fmla="*/ 742577 w 2566912"/>
                <a:gd name="connsiteY29761" fmla="*/ 1438999 h 1447571"/>
                <a:gd name="connsiteX29762" fmla="*/ 742958 w 2566912"/>
                <a:gd name="connsiteY29762" fmla="*/ 1439284 h 1447571"/>
                <a:gd name="connsiteX29763" fmla="*/ 742291 w 2566912"/>
                <a:gd name="connsiteY29763" fmla="*/ 1440332 h 1447571"/>
                <a:gd name="connsiteX29764" fmla="*/ 686475 w 2566912"/>
                <a:gd name="connsiteY29764" fmla="*/ 1414043 h 1447571"/>
                <a:gd name="connsiteX29765" fmla="*/ 687332 w 2566912"/>
                <a:gd name="connsiteY29765" fmla="*/ 1413853 h 1447571"/>
                <a:gd name="connsiteX29766" fmla="*/ 687427 w 2566912"/>
                <a:gd name="connsiteY29766" fmla="*/ 1412805 h 1447571"/>
                <a:gd name="connsiteX29767" fmla="*/ 684760 w 2566912"/>
                <a:gd name="connsiteY29767" fmla="*/ 1410519 h 1447571"/>
                <a:gd name="connsiteX29768" fmla="*/ 682760 w 2566912"/>
                <a:gd name="connsiteY29768" fmla="*/ 1410995 h 1447571"/>
                <a:gd name="connsiteX29769" fmla="*/ 682760 w 2566912"/>
                <a:gd name="connsiteY29769" fmla="*/ 1412710 h 1447571"/>
                <a:gd name="connsiteX29770" fmla="*/ 686475 w 2566912"/>
                <a:gd name="connsiteY29770" fmla="*/ 1414043 h 1447571"/>
                <a:gd name="connsiteX29771" fmla="*/ 683998 w 2566912"/>
                <a:gd name="connsiteY29771" fmla="*/ 1411281 h 1447571"/>
                <a:gd name="connsiteX29772" fmla="*/ 684189 w 2566912"/>
                <a:gd name="connsiteY29772" fmla="*/ 1411281 h 1447571"/>
                <a:gd name="connsiteX29773" fmla="*/ 686570 w 2566912"/>
                <a:gd name="connsiteY29773" fmla="*/ 1413281 h 1447571"/>
                <a:gd name="connsiteX29774" fmla="*/ 683427 w 2566912"/>
                <a:gd name="connsiteY29774" fmla="*/ 1412233 h 1447571"/>
                <a:gd name="connsiteX29775" fmla="*/ 683427 w 2566912"/>
                <a:gd name="connsiteY29775" fmla="*/ 1411567 h 1447571"/>
                <a:gd name="connsiteX29776" fmla="*/ 683998 w 2566912"/>
                <a:gd name="connsiteY29776" fmla="*/ 1411281 h 1447571"/>
                <a:gd name="connsiteX29777" fmla="*/ 704191 w 2566912"/>
                <a:gd name="connsiteY29777" fmla="*/ 1430236 h 1447571"/>
                <a:gd name="connsiteX29778" fmla="*/ 703429 w 2566912"/>
                <a:gd name="connsiteY29778" fmla="*/ 1431283 h 1447571"/>
                <a:gd name="connsiteX29779" fmla="*/ 704572 w 2566912"/>
                <a:gd name="connsiteY29779" fmla="*/ 1435379 h 1447571"/>
                <a:gd name="connsiteX29780" fmla="*/ 704953 w 2566912"/>
                <a:gd name="connsiteY29780" fmla="*/ 1435475 h 1447571"/>
                <a:gd name="connsiteX29781" fmla="*/ 705430 w 2566912"/>
                <a:gd name="connsiteY29781" fmla="*/ 1435284 h 1447571"/>
                <a:gd name="connsiteX29782" fmla="*/ 706382 w 2566912"/>
                <a:gd name="connsiteY29782" fmla="*/ 1432141 h 1447571"/>
                <a:gd name="connsiteX29783" fmla="*/ 704191 w 2566912"/>
                <a:gd name="connsiteY29783" fmla="*/ 1430236 h 1447571"/>
                <a:gd name="connsiteX29784" fmla="*/ 704858 w 2566912"/>
                <a:gd name="connsiteY29784" fmla="*/ 1434617 h 1447571"/>
                <a:gd name="connsiteX29785" fmla="*/ 704287 w 2566912"/>
                <a:gd name="connsiteY29785" fmla="*/ 1431379 h 1447571"/>
                <a:gd name="connsiteX29786" fmla="*/ 704382 w 2566912"/>
                <a:gd name="connsiteY29786" fmla="*/ 1431093 h 1447571"/>
                <a:gd name="connsiteX29787" fmla="*/ 705430 w 2566912"/>
                <a:gd name="connsiteY29787" fmla="*/ 1432522 h 1447571"/>
                <a:gd name="connsiteX29788" fmla="*/ 704858 w 2566912"/>
                <a:gd name="connsiteY29788" fmla="*/ 1434617 h 1447571"/>
                <a:gd name="connsiteX29789" fmla="*/ 2177233 w 2566912"/>
                <a:gd name="connsiteY29789" fmla="*/ 1008659 h 1447571"/>
                <a:gd name="connsiteX29790" fmla="*/ 2178757 w 2566912"/>
                <a:gd name="connsiteY29790" fmla="*/ 1009326 h 1447571"/>
                <a:gd name="connsiteX29791" fmla="*/ 2179709 w 2566912"/>
                <a:gd name="connsiteY29791" fmla="*/ 1010278 h 1447571"/>
                <a:gd name="connsiteX29792" fmla="*/ 2181709 w 2566912"/>
                <a:gd name="connsiteY29792" fmla="*/ 1011707 h 1447571"/>
                <a:gd name="connsiteX29793" fmla="*/ 2181709 w 2566912"/>
                <a:gd name="connsiteY29793" fmla="*/ 1011707 h 1447571"/>
                <a:gd name="connsiteX29794" fmla="*/ 2182376 w 2566912"/>
                <a:gd name="connsiteY29794" fmla="*/ 1011421 h 1447571"/>
                <a:gd name="connsiteX29795" fmla="*/ 2182757 w 2566912"/>
                <a:gd name="connsiteY29795" fmla="*/ 1011041 h 1447571"/>
                <a:gd name="connsiteX29796" fmla="*/ 2184471 w 2566912"/>
                <a:gd name="connsiteY29796" fmla="*/ 1009993 h 1447571"/>
                <a:gd name="connsiteX29797" fmla="*/ 2187519 w 2566912"/>
                <a:gd name="connsiteY29797" fmla="*/ 1010088 h 1447571"/>
                <a:gd name="connsiteX29798" fmla="*/ 2189520 w 2566912"/>
                <a:gd name="connsiteY29798" fmla="*/ 1009040 h 1447571"/>
                <a:gd name="connsiteX29799" fmla="*/ 2189615 w 2566912"/>
                <a:gd name="connsiteY29799" fmla="*/ 1008945 h 1447571"/>
                <a:gd name="connsiteX29800" fmla="*/ 2192473 w 2566912"/>
                <a:gd name="connsiteY29800" fmla="*/ 1007992 h 1447571"/>
                <a:gd name="connsiteX29801" fmla="*/ 2193902 w 2566912"/>
                <a:gd name="connsiteY29801" fmla="*/ 1008564 h 1447571"/>
                <a:gd name="connsiteX29802" fmla="*/ 2196473 w 2566912"/>
                <a:gd name="connsiteY29802" fmla="*/ 1009326 h 1447571"/>
                <a:gd name="connsiteX29803" fmla="*/ 2198378 w 2566912"/>
                <a:gd name="connsiteY29803" fmla="*/ 1006087 h 1447571"/>
                <a:gd name="connsiteX29804" fmla="*/ 2198569 w 2566912"/>
                <a:gd name="connsiteY29804" fmla="*/ 1005040 h 1447571"/>
                <a:gd name="connsiteX29805" fmla="*/ 2195140 w 2566912"/>
                <a:gd name="connsiteY29805" fmla="*/ 1002849 h 1447571"/>
                <a:gd name="connsiteX29806" fmla="*/ 2192473 w 2566912"/>
                <a:gd name="connsiteY29806" fmla="*/ 1002944 h 1447571"/>
                <a:gd name="connsiteX29807" fmla="*/ 2190758 w 2566912"/>
                <a:gd name="connsiteY29807" fmla="*/ 1003040 h 1447571"/>
                <a:gd name="connsiteX29808" fmla="*/ 2189711 w 2566912"/>
                <a:gd name="connsiteY29808" fmla="*/ 1003420 h 1447571"/>
                <a:gd name="connsiteX29809" fmla="*/ 2189234 w 2566912"/>
                <a:gd name="connsiteY29809" fmla="*/ 1005230 h 1447571"/>
                <a:gd name="connsiteX29810" fmla="*/ 2189234 w 2566912"/>
                <a:gd name="connsiteY29810" fmla="*/ 1005897 h 1447571"/>
                <a:gd name="connsiteX29811" fmla="*/ 2189139 w 2566912"/>
                <a:gd name="connsiteY29811" fmla="*/ 1006087 h 1447571"/>
                <a:gd name="connsiteX29812" fmla="*/ 2187424 w 2566912"/>
                <a:gd name="connsiteY29812" fmla="*/ 1006373 h 1447571"/>
                <a:gd name="connsiteX29813" fmla="*/ 2185329 w 2566912"/>
                <a:gd name="connsiteY29813" fmla="*/ 1005516 h 1447571"/>
                <a:gd name="connsiteX29814" fmla="*/ 2181138 w 2566912"/>
                <a:gd name="connsiteY29814" fmla="*/ 1004183 h 1447571"/>
                <a:gd name="connsiteX29815" fmla="*/ 2176756 w 2566912"/>
                <a:gd name="connsiteY29815" fmla="*/ 1003897 h 1447571"/>
                <a:gd name="connsiteX29816" fmla="*/ 2176185 w 2566912"/>
                <a:gd name="connsiteY29816" fmla="*/ 1004468 h 1447571"/>
                <a:gd name="connsiteX29817" fmla="*/ 2175804 w 2566912"/>
                <a:gd name="connsiteY29817" fmla="*/ 1005230 h 1447571"/>
                <a:gd name="connsiteX29818" fmla="*/ 2175709 w 2566912"/>
                <a:gd name="connsiteY29818" fmla="*/ 1007992 h 1447571"/>
                <a:gd name="connsiteX29819" fmla="*/ 2177233 w 2566912"/>
                <a:gd name="connsiteY29819" fmla="*/ 1008659 h 1447571"/>
                <a:gd name="connsiteX29820" fmla="*/ 2176661 w 2566912"/>
                <a:gd name="connsiteY29820" fmla="*/ 1005707 h 1447571"/>
                <a:gd name="connsiteX29821" fmla="*/ 2177137 w 2566912"/>
                <a:gd name="connsiteY29821" fmla="*/ 1004754 h 1447571"/>
                <a:gd name="connsiteX29822" fmla="*/ 2177233 w 2566912"/>
                <a:gd name="connsiteY29822" fmla="*/ 1004659 h 1447571"/>
                <a:gd name="connsiteX29823" fmla="*/ 2178090 w 2566912"/>
                <a:gd name="connsiteY29823" fmla="*/ 1004563 h 1447571"/>
                <a:gd name="connsiteX29824" fmla="*/ 2180852 w 2566912"/>
                <a:gd name="connsiteY29824" fmla="*/ 1005040 h 1447571"/>
                <a:gd name="connsiteX29825" fmla="*/ 2185138 w 2566912"/>
                <a:gd name="connsiteY29825" fmla="*/ 1006373 h 1447571"/>
                <a:gd name="connsiteX29826" fmla="*/ 2187139 w 2566912"/>
                <a:gd name="connsiteY29826" fmla="*/ 1007230 h 1447571"/>
                <a:gd name="connsiteX29827" fmla="*/ 2187329 w 2566912"/>
                <a:gd name="connsiteY29827" fmla="*/ 1007326 h 1447571"/>
                <a:gd name="connsiteX29828" fmla="*/ 2189901 w 2566912"/>
                <a:gd name="connsiteY29828" fmla="*/ 1006849 h 1447571"/>
                <a:gd name="connsiteX29829" fmla="*/ 2190377 w 2566912"/>
                <a:gd name="connsiteY29829" fmla="*/ 1005992 h 1447571"/>
                <a:gd name="connsiteX29830" fmla="*/ 2190377 w 2566912"/>
                <a:gd name="connsiteY29830" fmla="*/ 1005230 h 1447571"/>
                <a:gd name="connsiteX29831" fmla="*/ 2190567 w 2566912"/>
                <a:gd name="connsiteY29831" fmla="*/ 1003992 h 1447571"/>
                <a:gd name="connsiteX29832" fmla="*/ 2190949 w 2566912"/>
                <a:gd name="connsiteY29832" fmla="*/ 1003897 h 1447571"/>
                <a:gd name="connsiteX29833" fmla="*/ 2192759 w 2566912"/>
                <a:gd name="connsiteY29833" fmla="*/ 1003801 h 1447571"/>
                <a:gd name="connsiteX29834" fmla="*/ 2195140 w 2566912"/>
                <a:gd name="connsiteY29834" fmla="*/ 1003706 h 1447571"/>
                <a:gd name="connsiteX29835" fmla="*/ 2197902 w 2566912"/>
                <a:gd name="connsiteY29835" fmla="*/ 1004945 h 1447571"/>
                <a:gd name="connsiteX29836" fmla="*/ 2197711 w 2566912"/>
                <a:gd name="connsiteY29836" fmla="*/ 1006087 h 1447571"/>
                <a:gd name="connsiteX29837" fmla="*/ 2196759 w 2566912"/>
                <a:gd name="connsiteY29837" fmla="*/ 1008564 h 1447571"/>
                <a:gd name="connsiteX29838" fmla="*/ 2194663 w 2566912"/>
                <a:gd name="connsiteY29838" fmla="*/ 1007897 h 1447571"/>
                <a:gd name="connsiteX29839" fmla="*/ 2192759 w 2566912"/>
                <a:gd name="connsiteY29839" fmla="*/ 1007230 h 1447571"/>
                <a:gd name="connsiteX29840" fmla="*/ 2189139 w 2566912"/>
                <a:gd name="connsiteY29840" fmla="*/ 1008564 h 1447571"/>
                <a:gd name="connsiteX29841" fmla="*/ 2189044 w 2566912"/>
                <a:gd name="connsiteY29841" fmla="*/ 1008659 h 1447571"/>
                <a:gd name="connsiteX29842" fmla="*/ 2187996 w 2566912"/>
                <a:gd name="connsiteY29842" fmla="*/ 1009326 h 1447571"/>
                <a:gd name="connsiteX29843" fmla="*/ 2184757 w 2566912"/>
                <a:gd name="connsiteY29843" fmla="*/ 1009231 h 1447571"/>
                <a:gd name="connsiteX29844" fmla="*/ 2182376 w 2566912"/>
                <a:gd name="connsiteY29844" fmla="*/ 1010564 h 1447571"/>
                <a:gd name="connsiteX29845" fmla="*/ 2181995 w 2566912"/>
                <a:gd name="connsiteY29845" fmla="*/ 1010945 h 1447571"/>
                <a:gd name="connsiteX29846" fmla="*/ 2181995 w 2566912"/>
                <a:gd name="connsiteY29846" fmla="*/ 1010945 h 1447571"/>
                <a:gd name="connsiteX29847" fmla="*/ 2180662 w 2566912"/>
                <a:gd name="connsiteY29847" fmla="*/ 1009802 h 1447571"/>
                <a:gd name="connsiteX29848" fmla="*/ 2179614 w 2566912"/>
                <a:gd name="connsiteY29848" fmla="*/ 1008754 h 1447571"/>
                <a:gd name="connsiteX29849" fmla="*/ 2177709 w 2566912"/>
                <a:gd name="connsiteY29849" fmla="*/ 1007897 h 1447571"/>
                <a:gd name="connsiteX29850" fmla="*/ 2176471 w 2566912"/>
                <a:gd name="connsiteY29850" fmla="*/ 1007421 h 1447571"/>
                <a:gd name="connsiteX29851" fmla="*/ 2176661 w 2566912"/>
                <a:gd name="connsiteY29851" fmla="*/ 1005707 h 1447571"/>
                <a:gd name="connsiteX29852" fmla="*/ 2201045 w 2566912"/>
                <a:gd name="connsiteY29852" fmla="*/ 834733 h 1447571"/>
                <a:gd name="connsiteX29853" fmla="*/ 2196568 w 2566912"/>
                <a:gd name="connsiteY29853" fmla="*/ 840638 h 1447571"/>
                <a:gd name="connsiteX29854" fmla="*/ 2197235 w 2566912"/>
                <a:gd name="connsiteY29854" fmla="*/ 841115 h 1447571"/>
                <a:gd name="connsiteX29855" fmla="*/ 2197426 w 2566912"/>
                <a:gd name="connsiteY29855" fmla="*/ 841115 h 1447571"/>
                <a:gd name="connsiteX29856" fmla="*/ 2201807 w 2566912"/>
                <a:gd name="connsiteY29856" fmla="*/ 838352 h 1447571"/>
                <a:gd name="connsiteX29857" fmla="*/ 2203903 w 2566912"/>
                <a:gd name="connsiteY29857" fmla="*/ 836733 h 1447571"/>
                <a:gd name="connsiteX29858" fmla="*/ 2207332 w 2566912"/>
                <a:gd name="connsiteY29858" fmla="*/ 833971 h 1447571"/>
                <a:gd name="connsiteX29859" fmla="*/ 2208379 w 2566912"/>
                <a:gd name="connsiteY29859" fmla="*/ 832923 h 1447571"/>
                <a:gd name="connsiteX29860" fmla="*/ 2210570 w 2566912"/>
                <a:gd name="connsiteY29860" fmla="*/ 830161 h 1447571"/>
                <a:gd name="connsiteX29861" fmla="*/ 2213428 w 2566912"/>
                <a:gd name="connsiteY29861" fmla="*/ 826827 h 1447571"/>
                <a:gd name="connsiteX29862" fmla="*/ 2218952 w 2566912"/>
                <a:gd name="connsiteY29862" fmla="*/ 821588 h 1447571"/>
                <a:gd name="connsiteX29863" fmla="*/ 2218286 w 2566912"/>
                <a:gd name="connsiteY29863" fmla="*/ 819493 h 1447571"/>
                <a:gd name="connsiteX29864" fmla="*/ 2217619 w 2566912"/>
                <a:gd name="connsiteY29864" fmla="*/ 817112 h 1447571"/>
                <a:gd name="connsiteX29865" fmla="*/ 2218000 w 2566912"/>
                <a:gd name="connsiteY29865" fmla="*/ 814730 h 1447571"/>
                <a:gd name="connsiteX29866" fmla="*/ 2218000 w 2566912"/>
                <a:gd name="connsiteY29866" fmla="*/ 814635 h 1447571"/>
                <a:gd name="connsiteX29867" fmla="*/ 2216380 w 2566912"/>
                <a:gd name="connsiteY29867" fmla="*/ 811016 h 1447571"/>
                <a:gd name="connsiteX29868" fmla="*/ 2215714 w 2566912"/>
                <a:gd name="connsiteY29868" fmla="*/ 811492 h 1447571"/>
                <a:gd name="connsiteX29869" fmla="*/ 2214951 w 2566912"/>
                <a:gd name="connsiteY29869" fmla="*/ 812920 h 1447571"/>
                <a:gd name="connsiteX29870" fmla="*/ 2213809 w 2566912"/>
                <a:gd name="connsiteY29870" fmla="*/ 815302 h 1447571"/>
                <a:gd name="connsiteX29871" fmla="*/ 2214285 w 2566912"/>
                <a:gd name="connsiteY29871" fmla="*/ 816921 h 1447571"/>
                <a:gd name="connsiteX29872" fmla="*/ 2214761 w 2566912"/>
                <a:gd name="connsiteY29872" fmla="*/ 819683 h 1447571"/>
                <a:gd name="connsiteX29873" fmla="*/ 2211809 w 2566912"/>
                <a:gd name="connsiteY29873" fmla="*/ 823017 h 1447571"/>
                <a:gd name="connsiteX29874" fmla="*/ 2210094 w 2566912"/>
                <a:gd name="connsiteY29874" fmla="*/ 825112 h 1447571"/>
                <a:gd name="connsiteX29875" fmla="*/ 2205903 w 2566912"/>
                <a:gd name="connsiteY29875" fmla="*/ 830066 h 1447571"/>
                <a:gd name="connsiteX29876" fmla="*/ 2203141 w 2566912"/>
                <a:gd name="connsiteY29876" fmla="*/ 832733 h 1447571"/>
                <a:gd name="connsiteX29877" fmla="*/ 2201045 w 2566912"/>
                <a:gd name="connsiteY29877" fmla="*/ 834733 h 1447571"/>
                <a:gd name="connsiteX29878" fmla="*/ 2206760 w 2566912"/>
                <a:gd name="connsiteY29878" fmla="*/ 830446 h 1447571"/>
                <a:gd name="connsiteX29879" fmla="*/ 2211046 w 2566912"/>
                <a:gd name="connsiteY29879" fmla="*/ 825398 h 1447571"/>
                <a:gd name="connsiteX29880" fmla="*/ 2212666 w 2566912"/>
                <a:gd name="connsiteY29880" fmla="*/ 823398 h 1447571"/>
                <a:gd name="connsiteX29881" fmla="*/ 2215618 w 2566912"/>
                <a:gd name="connsiteY29881" fmla="*/ 820064 h 1447571"/>
                <a:gd name="connsiteX29882" fmla="*/ 2215333 w 2566912"/>
                <a:gd name="connsiteY29882" fmla="*/ 816445 h 1447571"/>
                <a:gd name="connsiteX29883" fmla="*/ 2214951 w 2566912"/>
                <a:gd name="connsiteY29883" fmla="*/ 815207 h 1447571"/>
                <a:gd name="connsiteX29884" fmla="*/ 2215904 w 2566912"/>
                <a:gd name="connsiteY29884" fmla="*/ 813111 h 1447571"/>
                <a:gd name="connsiteX29885" fmla="*/ 2216476 w 2566912"/>
                <a:gd name="connsiteY29885" fmla="*/ 811968 h 1447571"/>
                <a:gd name="connsiteX29886" fmla="*/ 2217237 w 2566912"/>
                <a:gd name="connsiteY29886" fmla="*/ 814445 h 1447571"/>
                <a:gd name="connsiteX29887" fmla="*/ 2216857 w 2566912"/>
                <a:gd name="connsiteY29887" fmla="*/ 816921 h 1447571"/>
                <a:gd name="connsiteX29888" fmla="*/ 2217523 w 2566912"/>
                <a:gd name="connsiteY29888" fmla="*/ 819588 h 1447571"/>
                <a:gd name="connsiteX29889" fmla="*/ 2218095 w 2566912"/>
                <a:gd name="connsiteY29889" fmla="*/ 821588 h 1447571"/>
                <a:gd name="connsiteX29890" fmla="*/ 2213046 w 2566912"/>
                <a:gd name="connsiteY29890" fmla="*/ 825970 h 1447571"/>
                <a:gd name="connsiteX29891" fmla="*/ 2209904 w 2566912"/>
                <a:gd name="connsiteY29891" fmla="*/ 829589 h 1447571"/>
                <a:gd name="connsiteX29892" fmla="*/ 2207808 w 2566912"/>
                <a:gd name="connsiteY29892" fmla="*/ 832161 h 1447571"/>
                <a:gd name="connsiteX29893" fmla="*/ 2206760 w 2566912"/>
                <a:gd name="connsiteY29893" fmla="*/ 833209 h 1447571"/>
                <a:gd name="connsiteX29894" fmla="*/ 2203617 w 2566912"/>
                <a:gd name="connsiteY29894" fmla="*/ 835780 h 1447571"/>
                <a:gd name="connsiteX29895" fmla="*/ 2201235 w 2566912"/>
                <a:gd name="connsiteY29895" fmla="*/ 837590 h 1447571"/>
                <a:gd name="connsiteX29896" fmla="*/ 2197426 w 2566912"/>
                <a:gd name="connsiteY29896" fmla="*/ 840162 h 1447571"/>
                <a:gd name="connsiteX29897" fmla="*/ 2201617 w 2566912"/>
                <a:gd name="connsiteY29897" fmla="*/ 835114 h 1447571"/>
                <a:gd name="connsiteX29898" fmla="*/ 2203903 w 2566912"/>
                <a:gd name="connsiteY29898" fmla="*/ 832923 h 1447571"/>
                <a:gd name="connsiteX29899" fmla="*/ 2206760 w 2566912"/>
                <a:gd name="connsiteY29899" fmla="*/ 830446 h 1447571"/>
                <a:gd name="connsiteX29900" fmla="*/ 698857 w 2566912"/>
                <a:gd name="connsiteY29900" fmla="*/ 1426045 h 1447571"/>
                <a:gd name="connsiteX29901" fmla="*/ 698190 w 2566912"/>
                <a:gd name="connsiteY29901" fmla="*/ 1425854 h 1447571"/>
                <a:gd name="connsiteX29902" fmla="*/ 695524 w 2566912"/>
                <a:gd name="connsiteY29902" fmla="*/ 1425473 h 1447571"/>
                <a:gd name="connsiteX29903" fmla="*/ 695047 w 2566912"/>
                <a:gd name="connsiteY29903" fmla="*/ 1426330 h 1447571"/>
                <a:gd name="connsiteX29904" fmla="*/ 695905 w 2566912"/>
                <a:gd name="connsiteY29904" fmla="*/ 1429379 h 1447571"/>
                <a:gd name="connsiteX29905" fmla="*/ 699524 w 2566912"/>
                <a:gd name="connsiteY29905" fmla="*/ 1431950 h 1447571"/>
                <a:gd name="connsiteX29906" fmla="*/ 699619 w 2566912"/>
                <a:gd name="connsiteY29906" fmla="*/ 1431950 h 1447571"/>
                <a:gd name="connsiteX29907" fmla="*/ 700286 w 2566912"/>
                <a:gd name="connsiteY29907" fmla="*/ 1431760 h 1447571"/>
                <a:gd name="connsiteX29908" fmla="*/ 701715 w 2566912"/>
                <a:gd name="connsiteY29908" fmla="*/ 1428807 h 1447571"/>
                <a:gd name="connsiteX29909" fmla="*/ 698857 w 2566912"/>
                <a:gd name="connsiteY29909" fmla="*/ 1426045 h 1447571"/>
                <a:gd name="connsiteX29910" fmla="*/ 699905 w 2566912"/>
                <a:gd name="connsiteY29910" fmla="*/ 1430998 h 1447571"/>
                <a:gd name="connsiteX29911" fmla="*/ 699810 w 2566912"/>
                <a:gd name="connsiteY29911" fmla="*/ 1430998 h 1447571"/>
                <a:gd name="connsiteX29912" fmla="*/ 696761 w 2566912"/>
                <a:gd name="connsiteY29912" fmla="*/ 1428712 h 1447571"/>
                <a:gd name="connsiteX29913" fmla="*/ 696095 w 2566912"/>
                <a:gd name="connsiteY29913" fmla="*/ 1426235 h 1447571"/>
                <a:gd name="connsiteX29914" fmla="*/ 696095 w 2566912"/>
                <a:gd name="connsiteY29914" fmla="*/ 1426140 h 1447571"/>
                <a:gd name="connsiteX29915" fmla="*/ 697905 w 2566912"/>
                <a:gd name="connsiteY29915" fmla="*/ 1426521 h 1447571"/>
                <a:gd name="connsiteX29916" fmla="*/ 698667 w 2566912"/>
                <a:gd name="connsiteY29916" fmla="*/ 1426807 h 1447571"/>
                <a:gd name="connsiteX29917" fmla="*/ 701143 w 2566912"/>
                <a:gd name="connsiteY29917" fmla="*/ 1428997 h 1447571"/>
                <a:gd name="connsiteX29918" fmla="*/ 699905 w 2566912"/>
                <a:gd name="connsiteY29918" fmla="*/ 1430998 h 1447571"/>
                <a:gd name="connsiteX29919" fmla="*/ 678760 w 2566912"/>
                <a:gd name="connsiteY29919" fmla="*/ 64732 h 1447571"/>
                <a:gd name="connsiteX29920" fmla="*/ 680379 w 2566912"/>
                <a:gd name="connsiteY29920" fmla="*/ 65017 h 1447571"/>
                <a:gd name="connsiteX29921" fmla="*/ 685427 w 2566912"/>
                <a:gd name="connsiteY29921" fmla="*/ 65684 h 1447571"/>
                <a:gd name="connsiteX29922" fmla="*/ 687713 w 2566912"/>
                <a:gd name="connsiteY29922" fmla="*/ 64827 h 1447571"/>
                <a:gd name="connsiteX29923" fmla="*/ 688094 w 2566912"/>
                <a:gd name="connsiteY29923" fmla="*/ 63970 h 1447571"/>
                <a:gd name="connsiteX29924" fmla="*/ 689618 w 2566912"/>
                <a:gd name="connsiteY29924" fmla="*/ 61969 h 1447571"/>
                <a:gd name="connsiteX29925" fmla="*/ 693428 w 2566912"/>
                <a:gd name="connsiteY29925" fmla="*/ 58921 h 1447571"/>
                <a:gd name="connsiteX29926" fmla="*/ 693047 w 2566912"/>
                <a:gd name="connsiteY29926" fmla="*/ 55778 h 1447571"/>
                <a:gd name="connsiteX29927" fmla="*/ 691333 w 2566912"/>
                <a:gd name="connsiteY29927" fmla="*/ 54826 h 1447571"/>
                <a:gd name="connsiteX29928" fmla="*/ 683046 w 2566912"/>
                <a:gd name="connsiteY29928" fmla="*/ 54826 h 1447571"/>
                <a:gd name="connsiteX29929" fmla="*/ 675426 w 2566912"/>
                <a:gd name="connsiteY29929" fmla="*/ 56159 h 1447571"/>
                <a:gd name="connsiteX29930" fmla="*/ 674569 w 2566912"/>
                <a:gd name="connsiteY29930" fmla="*/ 56826 h 1447571"/>
                <a:gd name="connsiteX29931" fmla="*/ 672283 w 2566912"/>
                <a:gd name="connsiteY29931" fmla="*/ 60826 h 1447571"/>
                <a:gd name="connsiteX29932" fmla="*/ 678760 w 2566912"/>
                <a:gd name="connsiteY29932" fmla="*/ 64732 h 1447571"/>
                <a:gd name="connsiteX29933" fmla="*/ 675140 w 2566912"/>
                <a:gd name="connsiteY29933" fmla="*/ 57588 h 1447571"/>
                <a:gd name="connsiteX29934" fmla="*/ 676092 w 2566912"/>
                <a:gd name="connsiteY29934" fmla="*/ 56826 h 1447571"/>
                <a:gd name="connsiteX29935" fmla="*/ 683046 w 2566912"/>
                <a:gd name="connsiteY29935" fmla="*/ 55683 h 1447571"/>
                <a:gd name="connsiteX29936" fmla="*/ 691333 w 2566912"/>
                <a:gd name="connsiteY29936" fmla="*/ 55683 h 1447571"/>
                <a:gd name="connsiteX29937" fmla="*/ 692285 w 2566912"/>
                <a:gd name="connsiteY29937" fmla="*/ 56254 h 1447571"/>
                <a:gd name="connsiteX29938" fmla="*/ 692571 w 2566912"/>
                <a:gd name="connsiteY29938" fmla="*/ 58636 h 1447571"/>
                <a:gd name="connsiteX29939" fmla="*/ 689142 w 2566912"/>
                <a:gd name="connsiteY29939" fmla="*/ 61303 h 1447571"/>
                <a:gd name="connsiteX29940" fmla="*/ 687236 w 2566912"/>
                <a:gd name="connsiteY29940" fmla="*/ 63779 h 1447571"/>
                <a:gd name="connsiteX29941" fmla="*/ 686856 w 2566912"/>
                <a:gd name="connsiteY29941" fmla="*/ 64541 h 1447571"/>
                <a:gd name="connsiteX29942" fmla="*/ 680569 w 2566912"/>
                <a:gd name="connsiteY29942" fmla="*/ 64160 h 1447571"/>
                <a:gd name="connsiteX29943" fmla="*/ 678855 w 2566912"/>
                <a:gd name="connsiteY29943" fmla="*/ 63874 h 1447571"/>
                <a:gd name="connsiteX29944" fmla="*/ 673044 w 2566912"/>
                <a:gd name="connsiteY29944" fmla="*/ 60636 h 1447571"/>
                <a:gd name="connsiteX29945" fmla="*/ 675140 w 2566912"/>
                <a:gd name="connsiteY29945" fmla="*/ 57588 h 1447571"/>
                <a:gd name="connsiteX29946" fmla="*/ 666949 w 2566912"/>
                <a:gd name="connsiteY29946" fmla="*/ 55111 h 1447571"/>
                <a:gd name="connsiteX29947" fmla="*/ 669806 w 2566912"/>
                <a:gd name="connsiteY29947" fmla="*/ 51968 h 1447571"/>
                <a:gd name="connsiteX29948" fmla="*/ 669425 w 2566912"/>
                <a:gd name="connsiteY29948" fmla="*/ 50825 h 1447571"/>
                <a:gd name="connsiteX29949" fmla="*/ 669425 w 2566912"/>
                <a:gd name="connsiteY29949" fmla="*/ 50825 h 1447571"/>
                <a:gd name="connsiteX29950" fmla="*/ 668949 w 2566912"/>
                <a:gd name="connsiteY29950" fmla="*/ 50635 h 1447571"/>
                <a:gd name="connsiteX29951" fmla="*/ 666187 w 2566912"/>
                <a:gd name="connsiteY29951" fmla="*/ 50349 h 1447571"/>
                <a:gd name="connsiteX29952" fmla="*/ 665615 w 2566912"/>
                <a:gd name="connsiteY29952" fmla="*/ 51397 h 1447571"/>
                <a:gd name="connsiteX29953" fmla="*/ 665520 w 2566912"/>
                <a:gd name="connsiteY29953" fmla="*/ 52254 h 1447571"/>
                <a:gd name="connsiteX29954" fmla="*/ 665805 w 2566912"/>
                <a:gd name="connsiteY29954" fmla="*/ 54635 h 1447571"/>
                <a:gd name="connsiteX29955" fmla="*/ 666949 w 2566912"/>
                <a:gd name="connsiteY29955" fmla="*/ 55111 h 1447571"/>
                <a:gd name="connsiteX29956" fmla="*/ 666472 w 2566912"/>
                <a:gd name="connsiteY29956" fmla="*/ 52349 h 1447571"/>
                <a:gd name="connsiteX29957" fmla="*/ 666567 w 2566912"/>
                <a:gd name="connsiteY29957" fmla="*/ 51397 h 1447571"/>
                <a:gd name="connsiteX29958" fmla="*/ 666758 w 2566912"/>
                <a:gd name="connsiteY29958" fmla="*/ 51016 h 1447571"/>
                <a:gd name="connsiteX29959" fmla="*/ 667044 w 2566912"/>
                <a:gd name="connsiteY29959" fmla="*/ 50920 h 1447571"/>
                <a:gd name="connsiteX29960" fmla="*/ 668663 w 2566912"/>
                <a:gd name="connsiteY29960" fmla="*/ 51397 h 1447571"/>
                <a:gd name="connsiteX29961" fmla="*/ 669044 w 2566912"/>
                <a:gd name="connsiteY29961" fmla="*/ 51492 h 1447571"/>
                <a:gd name="connsiteX29962" fmla="*/ 667996 w 2566912"/>
                <a:gd name="connsiteY29962" fmla="*/ 53587 h 1447571"/>
                <a:gd name="connsiteX29963" fmla="*/ 667044 w 2566912"/>
                <a:gd name="connsiteY29963" fmla="*/ 54254 h 1447571"/>
                <a:gd name="connsiteX29964" fmla="*/ 666663 w 2566912"/>
                <a:gd name="connsiteY29964" fmla="*/ 54159 h 1447571"/>
                <a:gd name="connsiteX29965" fmla="*/ 666472 w 2566912"/>
                <a:gd name="connsiteY29965" fmla="*/ 52349 h 1447571"/>
                <a:gd name="connsiteX29966" fmla="*/ 657614 w 2566912"/>
                <a:gd name="connsiteY29966" fmla="*/ 70351 h 1447571"/>
                <a:gd name="connsiteX29967" fmla="*/ 659234 w 2566912"/>
                <a:gd name="connsiteY29967" fmla="*/ 70732 h 1447571"/>
                <a:gd name="connsiteX29968" fmla="*/ 661615 w 2566912"/>
                <a:gd name="connsiteY29968" fmla="*/ 70351 h 1447571"/>
                <a:gd name="connsiteX29969" fmla="*/ 662662 w 2566912"/>
                <a:gd name="connsiteY29969" fmla="*/ 69304 h 1447571"/>
                <a:gd name="connsiteX29970" fmla="*/ 661043 w 2566912"/>
                <a:gd name="connsiteY29970" fmla="*/ 67684 h 1447571"/>
                <a:gd name="connsiteX29971" fmla="*/ 661043 w 2566912"/>
                <a:gd name="connsiteY29971" fmla="*/ 67684 h 1447571"/>
                <a:gd name="connsiteX29972" fmla="*/ 657614 w 2566912"/>
                <a:gd name="connsiteY29972" fmla="*/ 69018 h 1447571"/>
                <a:gd name="connsiteX29973" fmla="*/ 657614 w 2566912"/>
                <a:gd name="connsiteY29973" fmla="*/ 70351 h 1447571"/>
                <a:gd name="connsiteX29974" fmla="*/ 658281 w 2566912"/>
                <a:gd name="connsiteY29974" fmla="*/ 69399 h 1447571"/>
                <a:gd name="connsiteX29975" fmla="*/ 660376 w 2566912"/>
                <a:gd name="connsiteY29975" fmla="*/ 68351 h 1447571"/>
                <a:gd name="connsiteX29976" fmla="*/ 660567 w 2566912"/>
                <a:gd name="connsiteY29976" fmla="*/ 68351 h 1447571"/>
                <a:gd name="connsiteX29977" fmla="*/ 661805 w 2566912"/>
                <a:gd name="connsiteY29977" fmla="*/ 69208 h 1447571"/>
                <a:gd name="connsiteX29978" fmla="*/ 661329 w 2566912"/>
                <a:gd name="connsiteY29978" fmla="*/ 69589 h 1447571"/>
                <a:gd name="connsiteX29979" fmla="*/ 658281 w 2566912"/>
                <a:gd name="connsiteY29979" fmla="*/ 69780 h 1447571"/>
                <a:gd name="connsiteX29980" fmla="*/ 658281 w 2566912"/>
                <a:gd name="connsiteY29980" fmla="*/ 69399 h 1447571"/>
                <a:gd name="connsiteX29981" fmla="*/ 670473 w 2566912"/>
                <a:gd name="connsiteY29981" fmla="*/ 96640 h 1447571"/>
                <a:gd name="connsiteX29982" fmla="*/ 666282 w 2566912"/>
                <a:gd name="connsiteY29982" fmla="*/ 95878 h 1447571"/>
                <a:gd name="connsiteX29983" fmla="*/ 665520 w 2566912"/>
                <a:gd name="connsiteY29983" fmla="*/ 96164 h 1447571"/>
                <a:gd name="connsiteX29984" fmla="*/ 661805 w 2566912"/>
                <a:gd name="connsiteY29984" fmla="*/ 96640 h 1447571"/>
                <a:gd name="connsiteX29985" fmla="*/ 661519 w 2566912"/>
                <a:gd name="connsiteY29985" fmla="*/ 94831 h 1447571"/>
                <a:gd name="connsiteX29986" fmla="*/ 660948 w 2566912"/>
                <a:gd name="connsiteY29986" fmla="*/ 90449 h 1447571"/>
                <a:gd name="connsiteX29987" fmla="*/ 660662 w 2566912"/>
                <a:gd name="connsiteY29987" fmla="*/ 89497 h 1447571"/>
                <a:gd name="connsiteX29988" fmla="*/ 659138 w 2566912"/>
                <a:gd name="connsiteY29988" fmla="*/ 83020 h 1447571"/>
                <a:gd name="connsiteX29989" fmla="*/ 658376 w 2566912"/>
                <a:gd name="connsiteY29989" fmla="*/ 79686 h 1447571"/>
                <a:gd name="connsiteX29990" fmla="*/ 657042 w 2566912"/>
                <a:gd name="connsiteY29990" fmla="*/ 79686 h 1447571"/>
                <a:gd name="connsiteX29991" fmla="*/ 653709 w 2566912"/>
                <a:gd name="connsiteY29991" fmla="*/ 79305 h 1447571"/>
                <a:gd name="connsiteX29992" fmla="*/ 653518 w 2566912"/>
                <a:gd name="connsiteY29992" fmla="*/ 78638 h 1447571"/>
                <a:gd name="connsiteX29993" fmla="*/ 651328 w 2566912"/>
                <a:gd name="connsiteY29993" fmla="*/ 73399 h 1447571"/>
                <a:gd name="connsiteX29994" fmla="*/ 647803 w 2566912"/>
                <a:gd name="connsiteY29994" fmla="*/ 72733 h 1447571"/>
                <a:gd name="connsiteX29995" fmla="*/ 647041 w 2566912"/>
                <a:gd name="connsiteY29995" fmla="*/ 72923 h 1447571"/>
                <a:gd name="connsiteX29996" fmla="*/ 644469 w 2566912"/>
                <a:gd name="connsiteY29996" fmla="*/ 73304 h 1447571"/>
                <a:gd name="connsiteX29997" fmla="*/ 643231 w 2566912"/>
                <a:gd name="connsiteY29997" fmla="*/ 73399 h 1447571"/>
                <a:gd name="connsiteX29998" fmla="*/ 636754 w 2566912"/>
                <a:gd name="connsiteY29998" fmla="*/ 74733 h 1447571"/>
                <a:gd name="connsiteX29999" fmla="*/ 636659 w 2566912"/>
                <a:gd name="connsiteY29999" fmla="*/ 75495 h 1447571"/>
                <a:gd name="connsiteX30000" fmla="*/ 637612 w 2566912"/>
                <a:gd name="connsiteY30000" fmla="*/ 77019 h 1447571"/>
                <a:gd name="connsiteX30001" fmla="*/ 639135 w 2566912"/>
                <a:gd name="connsiteY30001" fmla="*/ 79591 h 1447571"/>
                <a:gd name="connsiteX30002" fmla="*/ 639040 w 2566912"/>
                <a:gd name="connsiteY30002" fmla="*/ 79591 h 1447571"/>
                <a:gd name="connsiteX30003" fmla="*/ 637230 w 2566912"/>
                <a:gd name="connsiteY30003" fmla="*/ 79210 h 1447571"/>
                <a:gd name="connsiteX30004" fmla="*/ 633421 w 2566912"/>
                <a:gd name="connsiteY30004" fmla="*/ 79210 h 1447571"/>
                <a:gd name="connsiteX30005" fmla="*/ 633135 w 2566912"/>
                <a:gd name="connsiteY30005" fmla="*/ 79686 h 1447571"/>
                <a:gd name="connsiteX30006" fmla="*/ 632468 w 2566912"/>
                <a:gd name="connsiteY30006" fmla="*/ 81400 h 1447571"/>
                <a:gd name="connsiteX30007" fmla="*/ 633230 w 2566912"/>
                <a:gd name="connsiteY30007" fmla="*/ 82258 h 1447571"/>
                <a:gd name="connsiteX30008" fmla="*/ 634849 w 2566912"/>
                <a:gd name="connsiteY30008" fmla="*/ 82829 h 1447571"/>
                <a:gd name="connsiteX30009" fmla="*/ 638183 w 2566912"/>
                <a:gd name="connsiteY30009" fmla="*/ 84353 h 1447571"/>
                <a:gd name="connsiteX30010" fmla="*/ 637897 w 2566912"/>
                <a:gd name="connsiteY30010" fmla="*/ 84544 h 1447571"/>
                <a:gd name="connsiteX30011" fmla="*/ 636849 w 2566912"/>
                <a:gd name="connsiteY30011" fmla="*/ 85115 h 1447571"/>
                <a:gd name="connsiteX30012" fmla="*/ 633706 w 2566912"/>
                <a:gd name="connsiteY30012" fmla="*/ 85972 h 1447571"/>
                <a:gd name="connsiteX30013" fmla="*/ 625896 w 2566912"/>
                <a:gd name="connsiteY30013" fmla="*/ 84353 h 1447571"/>
                <a:gd name="connsiteX30014" fmla="*/ 625515 w 2566912"/>
                <a:gd name="connsiteY30014" fmla="*/ 84925 h 1447571"/>
                <a:gd name="connsiteX30015" fmla="*/ 625419 w 2566912"/>
                <a:gd name="connsiteY30015" fmla="*/ 85591 h 1447571"/>
                <a:gd name="connsiteX30016" fmla="*/ 626658 w 2566912"/>
                <a:gd name="connsiteY30016" fmla="*/ 89782 h 1447571"/>
                <a:gd name="connsiteX30017" fmla="*/ 628372 w 2566912"/>
                <a:gd name="connsiteY30017" fmla="*/ 89782 h 1447571"/>
                <a:gd name="connsiteX30018" fmla="*/ 631135 w 2566912"/>
                <a:gd name="connsiteY30018" fmla="*/ 90354 h 1447571"/>
                <a:gd name="connsiteX30019" fmla="*/ 637802 w 2566912"/>
                <a:gd name="connsiteY30019" fmla="*/ 95688 h 1447571"/>
                <a:gd name="connsiteX30020" fmla="*/ 640469 w 2566912"/>
                <a:gd name="connsiteY30020" fmla="*/ 94545 h 1447571"/>
                <a:gd name="connsiteX30021" fmla="*/ 643422 w 2566912"/>
                <a:gd name="connsiteY30021" fmla="*/ 93402 h 1447571"/>
                <a:gd name="connsiteX30022" fmla="*/ 647232 w 2566912"/>
                <a:gd name="connsiteY30022" fmla="*/ 97879 h 1447571"/>
                <a:gd name="connsiteX30023" fmla="*/ 648851 w 2566912"/>
                <a:gd name="connsiteY30023" fmla="*/ 98926 h 1447571"/>
                <a:gd name="connsiteX30024" fmla="*/ 651423 w 2566912"/>
                <a:gd name="connsiteY30024" fmla="*/ 100355 h 1447571"/>
                <a:gd name="connsiteX30025" fmla="*/ 655137 w 2566912"/>
                <a:gd name="connsiteY30025" fmla="*/ 101879 h 1447571"/>
                <a:gd name="connsiteX30026" fmla="*/ 654661 w 2566912"/>
                <a:gd name="connsiteY30026" fmla="*/ 101974 h 1447571"/>
                <a:gd name="connsiteX30027" fmla="*/ 647041 w 2566912"/>
                <a:gd name="connsiteY30027" fmla="*/ 101403 h 1447571"/>
                <a:gd name="connsiteX30028" fmla="*/ 639326 w 2566912"/>
                <a:gd name="connsiteY30028" fmla="*/ 101689 h 1447571"/>
                <a:gd name="connsiteX30029" fmla="*/ 638755 w 2566912"/>
                <a:gd name="connsiteY30029" fmla="*/ 102832 h 1447571"/>
                <a:gd name="connsiteX30030" fmla="*/ 642183 w 2566912"/>
                <a:gd name="connsiteY30030" fmla="*/ 109309 h 1447571"/>
                <a:gd name="connsiteX30031" fmla="*/ 655614 w 2566912"/>
                <a:gd name="connsiteY30031" fmla="*/ 113309 h 1447571"/>
                <a:gd name="connsiteX30032" fmla="*/ 656090 w 2566912"/>
                <a:gd name="connsiteY30032" fmla="*/ 113309 h 1447571"/>
                <a:gd name="connsiteX30033" fmla="*/ 659328 w 2566912"/>
                <a:gd name="connsiteY30033" fmla="*/ 111404 h 1447571"/>
                <a:gd name="connsiteX30034" fmla="*/ 661615 w 2566912"/>
                <a:gd name="connsiteY30034" fmla="*/ 109975 h 1447571"/>
                <a:gd name="connsiteX30035" fmla="*/ 663615 w 2566912"/>
                <a:gd name="connsiteY30035" fmla="*/ 109499 h 1447571"/>
                <a:gd name="connsiteX30036" fmla="*/ 668759 w 2566912"/>
                <a:gd name="connsiteY30036" fmla="*/ 108547 h 1447571"/>
                <a:gd name="connsiteX30037" fmla="*/ 670949 w 2566912"/>
                <a:gd name="connsiteY30037" fmla="*/ 109118 h 1447571"/>
                <a:gd name="connsiteX30038" fmla="*/ 673806 w 2566912"/>
                <a:gd name="connsiteY30038" fmla="*/ 109785 h 1447571"/>
                <a:gd name="connsiteX30039" fmla="*/ 679617 w 2566912"/>
                <a:gd name="connsiteY30039" fmla="*/ 110928 h 1447571"/>
                <a:gd name="connsiteX30040" fmla="*/ 686665 w 2566912"/>
                <a:gd name="connsiteY30040" fmla="*/ 111785 h 1447571"/>
                <a:gd name="connsiteX30041" fmla="*/ 693523 w 2566912"/>
                <a:gd name="connsiteY30041" fmla="*/ 106165 h 1447571"/>
                <a:gd name="connsiteX30042" fmla="*/ 695619 w 2566912"/>
                <a:gd name="connsiteY30042" fmla="*/ 97974 h 1447571"/>
                <a:gd name="connsiteX30043" fmla="*/ 692476 w 2566912"/>
                <a:gd name="connsiteY30043" fmla="*/ 93973 h 1447571"/>
                <a:gd name="connsiteX30044" fmla="*/ 690761 w 2566912"/>
                <a:gd name="connsiteY30044" fmla="*/ 93973 h 1447571"/>
                <a:gd name="connsiteX30045" fmla="*/ 688094 w 2566912"/>
                <a:gd name="connsiteY30045" fmla="*/ 96640 h 1447571"/>
                <a:gd name="connsiteX30046" fmla="*/ 686570 w 2566912"/>
                <a:gd name="connsiteY30046" fmla="*/ 98260 h 1447571"/>
                <a:gd name="connsiteX30047" fmla="*/ 685237 w 2566912"/>
                <a:gd name="connsiteY30047" fmla="*/ 97879 h 1447571"/>
                <a:gd name="connsiteX30048" fmla="*/ 684665 w 2566912"/>
                <a:gd name="connsiteY30048" fmla="*/ 96736 h 1447571"/>
                <a:gd name="connsiteX30049" fmla="*/ 684760 w 2566912"/>
                <a:gd name="connsiteY30049" fmla="*/ 95688 h 1447571"/>
                <a:gd name="connsiteX30050" fmla="*/ 684665 w 2566912"/>
                <a:gd name="connsiteY30050" fmla="*/ 92926 h 1447571"/>
                <a:gd name="connsiteX30051" fmla="*/ 684570 w 2566912"/>
                <a:gd name="connsiteY30051" fmla="*/ 92545 h 1447571"/>
                <a:gd name="connsiteX30052" fmla="*/ 684379 w 2566912"/>
                <a:gd name="connsiteY30052" fmla="*/ 89497 h 1447571"/>
                <a:gd name="connsiteX30053" fmla="*/ 685141 w 2566912"/>
                <a:gd name="connsiteY30053" fmla="*/ 89020 h 1447571"/>
                <a:gd name="connsiteX30054" fmla="*/ 687523 w 2566912"/>
                <a:gd name="connsiteY30054" fmla="*/ 86163 h 1447571"/>
                <a:gd name="connsiteX30055" fmla="*/ 687618 w 2566912"/>
                <a:gd name="connsiteY30055" fmla="*/ 85877 h 1447571"/>
                <a:gd name="connsiteX30056" fmla="*/ 686665 w 2566912"/>
                <a:gd name="connsiteY30056" fmla="*/ 79019 h 1447571"/>
                <a:gd name="connsiteX30057" fmla="*/ 685427 w 2566912"/>
                <a:gd name="connsiteY30057" fmla="*/ 78733 h 1447571"/>
                <a:gd name="connsiteX30058" fmla="*/ 681426 w 2566912"/>
                <a:gd name="connsiteY30058" fmla="*/ 78733 h 1447571"/>
                <a:gd name="connsiteX30059" fmla="*/ 681046 w 2566912"/>
                <a:gd name="connsiteY30059" fmla="*/ 79019 h 1447571"/>
                <a:gd name="connsiteX30060" fmla="*/ 676855 w 2566912"/>
                <a:gd name="connsiteY30060" fmla="*/ 81115 h 1447571"/>
                <a:gd name="connsiteX30061" fmla="*/ 671997 w 2566912"/>
                <a:gd name="connsiteY30061" fmla="*/ 82258 h 1447571"/>
                <a:gd name="connsiteX30062" fmla="*/ 672378 w 2566912"/>
                <a:gd name="connsiteY30062" fmla="*/ 83496 h 1447571"/>
                <a:gd name="connsiteX30063" fmla="*/ 675997 w 2566912"/>
                <a:gd name="connsiteY30063" fmla="*/ 88639 h 1447571"/>
                <a:gd name="connsiteX30064" fmla="*/ 675902 w 2566912"/>
                <a:gd name="connsiteY30064" fmla="*/ 88830 h 1447571"/>
                <a:gd name="connsiteX30065" fmla="*/ 675045 w 2566912"/>
                <a:gd name="connsiteY30065" fmla="*/ 89306 h 1447571"/>
                <a:gd name="connsiteX30066" fmla="*/ 672759 w 2566912"/>
                <a:gd name="connsiteY30066" fmla="*/ 92164 h 1447571"/>
                <a:gd name="connsiteX30067" fmla="*/ 672949 w 2566912"/>
                <a:gd name="connsiteY30067" fmla="*/ 92830 h 1447571"/>
                <a:gd name="connsiteX30068" fmla="*/ 673426 w 2566912"/>
                <a:gd name="connsiteY30068" fmla="*/ 97402 h 1447571"/>
                <a:gd name="connsiteX30069" fmla="*/ 670473 w 2566912"/>
                <a:gd name="connsiteY30069" fmla="*/ 96640 h 1447571"/>
                <a:gd name="connsiteX30070" fmla="*/ 674187 w 2566912"/>
                <a:gd name="connsiteY30070" fmla="*/ 97688 h 1447571"/>
                <a:gd name="connsiteX30071" fmla="*/ 673806 w 2566912"/>
                <a:gd name="connsiteY30071" fmla="*/ 92449 h 1447571"/>
                <a:gd name="connsiteX30072" fmla="*/ 673616 w 2566912"/>
                <a:gd name="connsiteY30072" fmla="*/ 91783 h 1447571"/>
                <a:gd name="connsiteX30073" fmla="*/ 675426 w 2566912"/>
                <a:gd name="connsiteY30073" fmla="*/ 89878 h 1447571"/>
                <a:gd name="connsiteX30074" fmla="*/ 676378 w 2566912"/>
                <a:gd name="connsiteY30074" fmla="*/ 89401 h 1447571"/>
                <a:gd name="connsiteX30075" fmla="*/ 676855 w 2566912"/>
                <a:gd name="connsiteY30075" fmla="*/ 88639 h 1447571"/>
                <a:gd name="connsiteX30076" fmla="*/ 672949 w 2566912"/>
                <a:gd name="connsiteY30076" fmla="*/ 82829 h 1447571"/>
                <a:gd name="connsiteX30077" fmla="*/ 672664 w 2566912"/>
                <a:gd name="connsiteY30077" fmla="*/ 82543 h 1447571"/>
                <a:gd name="connsiteX30078" fmla="*/ 676664 w 2566912"/>
                <a:gd name="connsiteY30078" fmla="*/ 81972 h 1447571"/>
                <a:gd name="connsiteX30079" fmla="*/ 681426 w 2566912"/>
                <a:gd name="connsiteY30079" fmla="*/ 79686 h 1447571"/>
                <a:gd name="connsiteX30080" fmla="*/ 681712 w 2566912"/>
                <a:gd name="connsiteY30080" fmla="*/ 79400 h 1447571"/>
                <a:gd name="connsiteX30081" fmla="*/ 684855 w 2566912"/>
                <a:gd name="connsiteY30081" fmla="*/ 79591 h 1447571"/>
                <a:gd name="connsiteX30082" fmla="*/ 686094 w 2566912"/>
                <a:gd name="connsiteY30082" fmla="*/ 79876 h 1447571"/>
                <a:gd name="connsiteX30083" fmla="*/ 686475 w 2566912"/>
                <a:gd name="connsiteY30083" fmla="*/ 85877 h 1447571"/>
                <a:gd name="connsiteX30084" fmla="*/ 686380 w 2566912"/>
                <a:gd name="connsiteY30084" fmla="*/ 86163 h 1447571"/>
                <a:gd name="connsiteX30085" fmla="*/ 684474 w 2566912"/>
                <a:gd name="connsiteY30085" fmla="*/ 88449 h 1447571"/>
                <a:gd name="connsiteX30086" fmla="*/ 683618 w 2566912"/>
                <a:gd name="connsiteY30086" fmla="*/ 89020 h 1447571"/>
                <a:gd name="connsiteX30087" fmla="*/ 683522 w 2566912"/>
                <a:gd name="connsiteY30087" fmla="*/ 93021 h 1447571"/>
                <a:gd name="connsiteX30088" fmla="*/ 683618 w 2566912"/>
                <a:gd name="connsiteY30088" fmla="*/ 93402 h 1447571"/>
                <a:gd name="connsiteX30089" fmla="*/ 683712 w 2566912"/>
                <a:gd name="connsiteY30089" fmla="*/ 95878 h 1447571"/>
                <a:gd name="connsiteX30090" fmla="*/ 683618 w 2566912"/>
                <a:gd name="connsiteY30090" fmla="*/ 96926 h 1447571"/>
                <a:gd name="connsiteX30091" fmla="*/ 684474 w 2566912"/>
                <a:gd name="connsiteY30091" fmla="*/ 98641 h 1447571"/>
                <a:gd name="connsiteX30092" fmla="*/ 686570 w 2566912"/>
                <a:gd name="connsiteY30092" fmla="*/ 99117 h 1447571"/>
                <a:gd name="connsiteX30093" fmla="*/ 688570 w 2566912"/>
                <a:gd name="connsiteY30093" fmla="*/ 97212 h 1447571"/>
                <a:gd name="connsiteX30094" fmla="*/ 690951 w 2566912"/>
                <a:gd name="connsiteY30094" fmla="*/ 94831 h 1447571"/>
                <a:gd name="connsiteX30095" fmla="*/ 691809 w 2566912"/>
                <a:gd name="connsiteY30095" fmla="*/ 94926 h 1447571"/>
                <a:gd name="connsiteX30096" fmla="*/ 694476 w 2566912"/>
                <a:gd name="connsiteY30096" fmla="*/ 98260 h 1447571"/>
                <a:gd name="connsiteX30097" fmla="*/ 692571 w 2566912"/>
                <a:gd name="connsiteY30097" fmla="*/ 105975 h 1447571"/>
                <a:gd name="connsiteX30098" fmla="*/ 685999 w 2566912"/>
                <a:gd name="connsiteY30098" fmla="*/ 111404 h 1447571"/>
                <a:gd name="connsiteX30099" fmla="*/ 679998 w 2566912"/>
                <a:gd name="connsiteY30099" fmla="*/ 110547 h 1447571"/>
                <a:gd name="connsiteX30100" fmla="*/ 673711 w 2566912"/>
                <a:gd name="connsiteY30100" fmla="*/ 109213 h 1447571"/>
                <a:gd name="connsiteX30101" fmla="*/ 671140 w 2566912"/>
                <a:gd name="connsiteY30101" fmla="*/ 108642 h 1447571"/>
                <a:gd name="connsiteX30102" fmla="*/ 668759 w 2566912"/>
                <a:gd name="connsiteY30102" fmla="*/ 108070 h 1447571"/>
                <a:gd name="connsiteX30103" fmla="*/ 663234 w 2566912"/>
                <a:gd name="connsiteY30103" fmla="*/ 109023 h 1447571"/>
                <a:gd name="connsiteX30104" fmla="*/ 661329 w 2566912"/>
                <a:gd name="connsiteY30104" fmla="*/ 109499 h 1447571"/>
                <a:gd name="connsiteX30105" fmla="*/ 658661 w 2566912"/>
                <a:gd name="connsiteY30105" fmla="*/ 111118 h 1447571"/>
                <a:gd name="connsiteX30106" fmla="*/ 655804 w 2566912"/>
                <a:gd name="connsiteY30106" fmla="*/ 112833 h 1447571"/>
                <a:gd name="connsiteX30107" fmla="*/ 642660 w 2566912"/>
                <a:gd name="connsiteY30107" fmla="*/ 109023 h 1447571"/>
                <a:gd name="connsiteX30108" fmla="*/ 639611 w 2566912"/>
                <a:gd name="connsiteY30108" fmla="*/ 103213 h 1447571"/>
                <a:gd name="connsiteX30109" fmla="*/ 639898 w 2566912"/>
                <a:gd name="connsiteY30109" fmla="*/ 102736 h 1447571"/>
                <a:gd name="connsiteX30110" fmla="*/ 642850 w 2566912"/>
                <a:gd name="connsiteY30110" fmla="*/ 102260 h 1447571"/>
                <a:gd name="connsiteX30111" fmla="*/ 646755 w 2566912"/>
                <a:gd name="connsiteY30111" fmla="*/ 102641 h 1447571"/>
                <a:gd name="connsiteX30112" fmla="*/ 654756 w 2566912"/>
                <a:gd name="connsiteY30112" fmla="*/ 103308 h 1447571"/>
                <a:gd name="connsiteX30113" fmla="*/ 656090 w 2566912"/>
                <a:gd name="connsiteY30113" fmla="*/ 102451 h 1447571"/>
                <a:gd name="connsiteX30114" fmla="*/ 651613 w 2566912"/>
                <a:gd name="connsiteY30114" fmla="*/ 100069 h 1447571"/>
                <a:gd name="connsiteX30115" fmla="*/ 649518 w 2566912"/>
                <a:gd name="connsiteY30115" fmla="*/ 98831 h 1447571"/>
                <a:gd name="connsiteX30116" fmla="*/ 647613 w 2566912"/>
                <a:gd name="connsiteY30116" fmla="*/ 97593 h 1447571"/>
                <a:gd name="connsiteX30117" fmla="*/ 644374 w 2566912"/>
                <a:gd name="connsiteY30117" fmla="*/ 93497 h 1447571"/>
                <a:gd name="connsiteX30118" fmla="*/ 643803 w 2566912"/>
                <a:gd name="connsiteY30118" fmla="*/ 93021 h 1447571"/>
                <a:gd name="connsiteX30119" fmla="*/ 640184 w 2566912"/>
                <a:gd name="connsiteY30119" fmla="*/ 94259 h 1447571"/>
                <a:gd name="connsiteX30120" fmla="*/ 637897 w 2566912"/>
                <a:gd name="connsiteY30120" fmla="*/ 95307 h 1447571"/>
                <a:gd name="connsiteX30121" fmla="*/ 637802 w 2566912"/>
                <a:gd name="connsiteY30121" fmla="*/ 95307 h 1447571"/>
                <a:gd name="connsiteX30122" fmla="*/ 632087 w 2566912"/>
                <a:gd name="connsiteY30122" fmla="*/ 90354 h 1447571"/>
                <a:gd name="connsiteX30123" fmla="*/ 628563 w 2566912"/>
                <a:gd name="connsiteY30123" fmla="*/ 89401 h 1447571"/>
                <a:gd name="connsiteX30124" fmla="*/ 626944 w 2566912"/>
                <a:gd name="connsiteY30124" fmla="*/ 89401 h 1447571"/>
                <a:gd name="connsiteX30125" fmla="*/ 626468 w 2566912"/>
                <a:gd name="connsiteY30125" fmla="*/ 86068 h 1447571"/>
                <a:gd name="connsiteX30126" fmla="*/ 626562 w 2566912"/>
                <a:gd name="connsiteY30126" fmla="*/ 85401 h 1447571"/>
                <a:gd name="connsiteX30127" fmla="*/ 633421 w 2566912"/>
                <a:gd name="connsiteY30127" fmla="*/ 87115 h 1447571"/>
                <a:gd name="connsiteX30128" fmla="*/ 637421 w 2566912"/>
                <a:gd name="connsiteY30128" fmla="*/ 86258 h 1447571"/>
                <a:gd name="connsiteX30129" fmla="*/ 638374 w 2566912"/>
                <a:gd name="connsiteY30129" fmla="*/ 85687 h 1447571"/>
                <a:gd name="connsiteX30130" fmla="*/ 639135 w 2566912"/>
                <a:gd name="connsiteY30130" fmla="*/ 84639 h 1447571"/>
                <a:gd name="connsiteX30131" fmla="*/ 635230 w 2566912"/>
                <a:gd name="connsiteY30131" fmla="*/ 82353 h 1447571"/>
                <a:gd name="connsiteX30132" fmla="*/ 633801 w 2566912"/>
                <a:gd name="connsiteY30132" fmla="*/ 81781 h 1447571"/>
                <a:gd name="connsiteX30133" fmla="*/ 633516 w 2566912"/>
                <a:gd name="connsiteY30133" fmla="*/ 81496 h 1447571"/>
                <a:gd name="connsiteX30134" fmla="*/ 633992 w 2566912"/>
                <a:gd name="connsiteY30134" fmla="*/ 80448 h 1447571"/>
                <a:gd name="connsiteX30135" fmla="*/ 634373 w 2566912"/>
                <a:gd name="connsiteY30135" fmla="*/ 79876 h 1447571"/>
                <a:gd name="connsiteX30136" fmla="*/ 637040 w 2566912"/>
                <a:gd name="connsiteY30136" fmla="*/ 80257 h 1447571"/>
                <a:gd name="connsiteX30137" fmla="*/ 638850 w 2566912"/>
                <a:gd name="connsiteY30137" fmla="*/ 80734 h 1447571"/>
                <a:gd name="connsiteX30138" fmla="*/ 639898 w 2566912"/>
                <a:gd name="connsiteY30138" fmla="*/ 80448 h 1447571"/>
                <a:gd name="connsiteX30139" fmla="*/ 638469 w 2566912"/>
                <a:gd name="connsiteY30139" fmla="*/ 76924 h 1447571"/>
                <a:gd name="connsiteX30140" fmla="*/ 637516 w 2566912"/>
                <a:gd name="connsiteY30140" fmla="*/ 75495 h 1447571"/>
                <a:gd name="connsiteX30141" fmla="*/ 643231 w 2566912"/>
                <a:gd name="connsiteY30141" fmla="*/ 74542 h 1447571"/>
                <a:gd name="connsiteX30142" fmla="*/ 644469 w 2566912"/>
                <a:gd name="connsiteY30142" fmla="*/ 74447 h 1447571"/>
                <a:gd name="connsiteX30143" fmla="*/ 647232 w 2566912"/>
                <a:gd name="connsiteY30143" fmla="*/ 73971 h 1447571"/>
                <a:gd name="connsiteX30144" fmla="*/ 647899 w 2566912"/>
                <a:gd name="connsiteY30144" fmla="*/ 73780 h 1447571"/>
                <a:gd name="connsiteX30145" fmla="*/ 650661 w 2566912"/>
                <a:gd name="connsiteY30145" fmla="*/ 74257 h 1447571"/>
                <a:gd name="connsiteX30146" fmla="*/ 652566 w 2566912"/>
                <a:gd name="connsiteY30146" fmla="*/ 78829 h 1447571"/>
                <a:gd name="connsiteX30147" fmla="*/ 653042 w 2566912"/>
                <a:gd name="connsiteY30147" fmla="*/ 80067 h 1447571"/>
                <a:gd name="connsiteX30148" fmla="*/ 657042 w 2566912"/>
                <a:gd name="connsiteY30148" fmla="*/ 80638 h 1447571"/>
                <a:gd name="connsiteX30149" fmla="*/ 658090 w 2566912"/>
                <a:gd name="connsiteY30149" fmla="*/ 80638 h 1447571"/>
                <a:gd name="connsiteX30150" fmla="*/ 658281 w 2566912"/>
                <a:gd name="connsiteY30150" fmla="*/ 83020 h 1447571"/>
                <a:gd name="connsiteX30151" fmla="*/ 659805 w 2566912"/>
                <a:gd name="connsiteY30151" fmla="*/ 89878 h 1447571"/>
                <a:gd name="connsiteX30152" fmla="*/ 660090 w 2566912"/>
                <a:gd name="connsiteY30152" fmla="*/ 90830 h 1447571"/>
                <a:gd name="connsiteX30153" fmla="*/ 660567 w 2566912"/>
                <a:gd name="connsiteY30153" fmla="*/ 95021 h 1447571"/>
                <a:gd name="connsiteX30154" fmla="*/ 660948 w 2566912"/>
                <a:gd name="connsiteY30154" fmla="*/ 97307 h 1447571"/>
                <a:gd name="connsiteX30155" fmla="*/ 665710 w 2566912"/>
                <a:gd name="connsiteY30155" fmla="*/ 97021 h 1447571"/>
                <a:gd name="connsiteX30156" fmla="*/ 666377 w 2566912"/>
                <a:gd name="connsiteY30156" fmla="*/ 96831 h 1447571"/>
                <a:gd name="connsiteX30157" fmla="*/ 669996 w 2566912"/>
                <a:gd name="connsiteY30157" fmla="*/ 97593 h 1447571"/>
                <a:gd name="connsiteX30158" fmla="*/ 673426 w 2566912"/>
                <a:gd name="connsiteY30158" fmla="*/ 98260 h 1447571"/>
                <a:gd name="connsiteX30159" fmla="*/ 674187 w 2566912"/>
                <a:gd name="connsiteY30159" fmla="*/ 97688 h 1447571"/>
                <a:gd name="connsiteX30160" fmla="*/ 2353921 w 2566912"/>
                <a:gd name="connsiteY30160" fmla="*/ 446970 h 1447571"/>
                <a:gd name="connsiteX30161" fmla="*/ 2356017 w 2566912"/>
                <a:gd name="connsiteY30161" fmla="*/ 444398 h 1447571"/>
                <a:gd name="connsiteX30162" fmla="*/ 2356970 w 2566912"/>
                <a:gd name="connsiteY30162" fmla="*/ 443065 h 1447571"/>
                <a:gd name="connsiteX30163" fmla="*/ 2360112 w 2566912"/>
                <a:gd name="connsiteY30163" fmla="*/ 440398 h 1447571"/>
                <a:gd name="connsiteX30164" fmla="*/ 2360112 w 2566912"/>
                <a:gd name="connsiteY30164" fmla="*/ 440398 h 1447571"/>
                <a:gd name="connsiteX30165" fmla="*/ 2361922 w 2566912"/>
                <a:gd name="connsiteY30165" fmla="*/ 436397 h 1447571"/>
                <a:gd name="connsiteX30166" fmla="*/ 2360970 w 2566912"/>
                <a:gd name="connsiteY30166" fmla="*/ 436207 h 1447571"/>
                <a:gd name="connsiteX30167" fmla="*/ 2357065 w 2566912"/>
                <a:gd name="connsiteY30167" fmla="*/ 438683 h 1447571"/>
                <a:gd name="connsiteX30168" fmla="*/ 2353445 w 2566912"/>
                <a:gd name="connsiteY30168" fmla="*/ 442874 h 1447571"/>
                <a:gd name="connsiteX30169" fmla="*/ 2353255 w 2566912"/>
                <a:gd name="connsiteY30169" fmla="*/ 443732 h 1447571"/>
                <a:gd name="connsiteX30170" fmla="*/ 2353064 w 2566912"/>
                <a:gd name="connsiteY30170" fmla="*/ 447161 h 1447571"/>
                <a:gd name="connsiteX30171" fmla="*/ 2353350 w 2566912"/>
                <a:gd name="connsiteY30171" fmla="*/ 447256 h 1447571"/>
                <a:gd name="connsiteX30172" fmla="*/ 2353921 w 2566912"/>
                <a:gd name="connsiteY30172" fmla="*/ 446970 h 1447571"/>
                <a:gd name="connsiteX30173" fmla="*/ 2354112 w 2566912"/>
                <a:gd name="connsiteY30173" fmla="*/ 443922 h 1447571"/>
                <a:gd name="connsiteX30174" fmla="*/ 2354398 w 2566912"/>
                <a:gd name="connsiteY30174" fmla="*/ 442970 h 1447571"/>
                <a:gd name="connsiteX30175" fmla="*/ 2357636 w 2566912"/>
                <a:gd name="connsiteY30175" fmla="*/ 439255 h 1447571"/>
                <a:gd name="connsiteX30176" fmla="*/ 2361161 w 2566912"/>
                <a:gd name="connsiteY30176" fmla="*/ 436969 h 1447571"/>
                <a:gd name="connsiteX30177" fmla="*/ 2359541 w 2566912"/>
                <a:gd name="connsiteY30177" fmla="*/ 439731 h 1447571"/>
                <a:gd name="connsiteX30178" fmla="*/ 2356398 w 2566912"/>
                <a:gd name="connsiteY30178" fmla="*/ 442398 h 1447571"/>
                <a:gd name="connsiteX30179" fmla="*/ 2355255 w 2566912"/>
                <a:gd name="connsiteY30179" fmla="*/ 443922 h 1447571"/>
                <a:gd name="connsiteX30180" fmla="*/ 2353635 w 2566912"/>
                <a:gd name="connsiteY30180" fmla="*/ 446113 h 1447571"/>
                <a:gd name="connsiteX30181" fmla="*/ 2354112 w 2566912"/>
                <a:gd name="connsiteY30181" fmla="*/ 443922 h 1447571"/>
                <a:gd name="connsiteX30182" fmla="*/ 551315 w 2566912"/>
                <a:gd name="connsiteY30182" fmla="*/ 125215 h 1447571"/>
                <a:gd name="connsiteX30183" fmla="*/ 552934 w 2566912"/>
                <a:gd name="connsiteY30183" fmla="*/ 130930 h 1447571"/>
                <a:gd name="connsiteX30184" fmla="*/ 552839 w 2566912"/>
                <a:gd name="connsiteY30184" fmla="*/ 131883 h 1447571"/>
                <a:gd name="connsiteX30185" fmla="*/ 550744 w 2566912"/>
                <a:gd name="connsiteY30185" fmla="*/ 139312 h 1447571"/>
                <a:gd name="connsiteX30186" fmla="*/ 550934 w 2566912"/>
                <a:gd name="connsiteY30186" fmla="*/ 141027 h 1447571"/>
                <a:gd name="connsiteX30187" fmla="*/ 553982 w 2566912"/>
                <a:gd name="connsiteY30187" fmla="*/ 141979 h 1447571"/>
                <a:gd name="connsiteX30188" fmla="*/ 555125 w 2566912"/>
                <a:gd name="connsiteY30188" fmla="*/ 141789 h 1447571"/>
                <a:gd name="connsiteX30189" fmla="*/ 561126 w 2566912"/>
                <a:gd name="connsiteY30189" fmla="*/ 140170 h 1447571"/>
                <a:gd name="connsiteX30190" fmla="*/ 564650 w 2566912"/>
                <a:gd name="connsiteY30190" fmla="*/ 136455 h 1447571"/>
                <a:gd name="connsiteX30191" fmla="*/ 567603 w 2566912"/>
                <a:gd name="connsiteY30191" fmla="*/ 137598 h 1447571"/>
                <a:gd name="connsiteX30192" fmla="*/ 570651 w 2566912"/>
                <a:gd name="connsiteY30192" fmla="*/ 138741 h 1447571"/>
                <a:gd name="connsiteX30193" fmla="*/ 573318 w 2566912"/>
                <a:gd name="connsiteY30193" fmla="*/ 136074 h 1447571"/>
                <a:gd name="connsiteX30194" fmla="*/ 575508 w 2566912"/>
                <a:gd name="connsiteY30194" fmla="*/ 133312 h 1447571"/>
                <a:gd name="connsiteX30195" fmla="*/ 585891 w 2566912"/>
                <a:gd name="connsiteY30195" fmla="*/ 129978 h 1447571"/>
                <a:gd name="connsiteX30196" fmla="*/ 590367 w 2566912"/>
                <a:gd name="connsiteY30196" fmla="*/ 127311 h 1447571"/>
                <a:gd name="connsiteX30197" fmla="*/ 593035 w 2566912"/>
                <a:gd name="connsiteY30197" fmla="*/ 125596 h 1447571"/>
                <a:gd name="connsiteX30198" fmla="*/ 597987 w 2566912"/>
                <a:gd name="connsiteY30198" fmla="*/ 124739 h 1447571"/>
                <a:gd name="connsiteX30199" fmla="*/ 599416 w 2566912"/>
                <a:gd name="connsiteY30199" fmla="*/ 124644 h 1447571"/>
                <a:gd name="connsiteX30200" fmla="*/ 607227 w 2566912"/>
                <a:gd name="connsiteY30200" fmla="*/ 121405 h 1447571"/>
                <a:gd name="connsiteX30201" fmla="*/ 608179 w 2566912"/>
                <a:gd name="connsiteY30201" fmla="*/ 120929 h 1447571"/>
                <a:gd name="connsiteX30202" fmla="*/ 613228 w 2566912"/>
                <a:gd name="connsiteY30202" fmla="*/ 119977 h 1447571"/>
                <a:gd name="connsiteX30203" fmla="*/ 613608 w 2566912"/>
                <a:gd name="connsiteY30203" fmla="*/ 119881 h 1447571"/>
                <a:gd name="connsiteX30204" fmla="*/ 620276 w 2566912"/>
                <a:gd name="connsiteY30204" fmla="*/ 116262 h 1447571"/>
                <a:gd name="connsiteX30205" fmla="*/ 617799 w 2566912"/>
                <a:gd name="connsiteY30205" fmla="*/ 110547 h 1447571"/>
                <a:gd name="connsiteX30206" fmla="*/ 616180 w 2566912"/>
                <a:gd name="connsiteY30206" fmla="*/ 108261 h 1447571"/>
                <a:gd name="connsiteX30207" fmla="*/ 615133 w 2566912"/>
                <a:gd name="connsiteY30207" fmla="*/ 105594 h 1447571"/>
                <a:gd name="connsiteX30208" fmla="*/ 613704 w 2566912"/>
                <a:gd name="connsiteY30208" fmla="*/ 102641 h 1447571"/>
                <a:gd name="connsiteX30209" fmla="*/ 608274 w 2566912"/>
                <a:gd name="connsiteY30209" fmla="*/ 100927 h 1447571"/>
                <a:gd name="connsiteX30210" fmla="*/ 605608 w 2566912"/>
                <a:gd name="connsiteY30210" fmla="*/ 103117 h 1447571"/>
                <a:gd name="connsiteX30211" fmla="*/ 604560 w 2566912"/>
                <a:gd name="connsiteY30211" fmla="*/ 104260 h 1447571"/>
                <a:gd name="connsiteX30212" fmla="*/ 603703 w 2566912"/>
                <a:gd name="connsiteY30212" fmla="*/ 100927 h 1447571"/>
                <a:gd name="connsiteX30213" fmla="*/ 603226 w 2566912"/>
                <a:gd name="connsiteY30213" fmla="*/ 100165 h 1447571"/>
                <a:gd name="connsiteX30214" fmla="*/ 599130 w 2566912"/>
                <a:gd name="connsiteY30214" fmla="*/ 103213 h 1447571"/>
                <a:gd name="connsiteX30215" fmla="*/ 597416 w 2566912"/>
                <a:gd name="connsiteY30215" fmla="*/ 99593 h 1447571"/>
                <a:gd name="connsiteX30216" fmla="*/ 596749 w 2566912"/>
                <a:gd name="connsiteY30216" fmla="*/ 97974 h 1447571"/>
                <a:gd name="connsiteX30217" fmla="*/ 591892 w 2566912"/>
                <a:gd name="connsiteY30217" fmla="*/ 92545 h 1447571"/>
                <a:gd name="connsiteX30218" fmla="*/ 584271 w 2566912"/>
                <a:gd name="connsiteY30218" fmla="*/ 89973 h 1447571"/>
                <a:gd name="connsiteX30219" fmla="*/ 583224 w 2566912"/>
                <a:gd name="connsiteY30219" fmla="*/ 89782 h 1447571"/>
                <a:gd name="connsiteX30220" fmla="*/ 579890 w 2566912"/>
                <a:gd name="connsiteY30220" fmla="*/ 88925 h 1447571"/>
                <a:gd name="connsiteX30221" fmla="*/ 575032 w 2566912"/>
                <a:gd name="connsiteY30221" fmla="*/ 88639 h 1447571"/>
                <a:gd name="connsiteX30222" fmla="*/ 574746 w 2566912"/>
                <a:gd name="connsiteY30222" fmla="*/ 88639 h 1447571"/>
                <a:gd name="connsiteX30223" fmla="*/ 572936 w 2566912"/>
                <a:gd name="connsiteY30223" fmla="*/ 89973 h 1447571"/>
                <a:gd name="connsiteX30224" fmla="*/ 574080 w 2566912"/>
                <a:gd name="connsiteY30224" fmla="*/ 94450 h 1447571"/>
                <a:gd name="connsiteX30225" fmla="*/ 573509 w 2566912"/>
                <a:gd name="connsiteY30225" fmla="*/ 99688 h 1447571"/>
                <a:gd name="connsiteX30226" fmla="*/ 573603 w 2566912"/>
                <a:gd name="connsiteY30226" fmla="*/ 104546 h 1447571"/>
                <a:gd name="connsiteX30227" fmla="*/ 573889 w 2566912"/>
                <a:gd name="connsiteY30227" fmla="*/ 105689 h 1447571"/>
                <a:gd name="connsiteX30228" fmla="*/ 571222 w 2566912"/>
                <a:gd name="connsiteY30228" fmla="*/ 104165 h 1447571"/>
                <a:gd name="connsiteX30229" fmla="*/ 569603 w 2566912"/>
                <a:gd name="connsiteY30229" fmla="*/ 103213 h 1447571"/>
                <a:gd name="connsiteX30230" fmla="*/ 563793 w 2566912"/>
                <a:gd name="connsiteY30230" fmla="*/ 105975 h 1447571"/>
                <a:gd name="connsiteX30231" fmla="*/ 561697 w 2566912"/>
                <a:gd name="connsiteY30231" fmla="*/ 107499 h 1447571"/>
                <a:gd name="connsiteX30232" fmla="*/ 560364 w 2566912"/>
                <a:gd name="connsiteY30232" fmla="*/ 108737 h 1447571"/>
                <a:gd name="connsiteX30233" fmla="*/ 561126 w 2566912"/>
                <a:gd name="connsiteY30233" fmla="*/ 112547 h 1447571"/>
                <a:gd name="connsiteX30234" fmla="*/ 561412 w 2566912"/>
                <a:gd name="connsiteY30234" fmla="*/ 113404 h 1447571"/>
                <a:gd name="connsiteX30235" fmla="*/ 560173 w 2566912"/>
                <a:gd name="connsiteY30235" fmla="*/ 113595 h 1447571"/>
                <a:gd name="connsiteX30236" fmla="*/ 558554 w 2566912"/>
                <a:gd name="connsiteY30236" fmla="*/ 113785 h 1447571"/>
                <a:gd name="connsiteX30237" fmla="*/ 556173 w 2566912"/>
                <a:gd name="connsiteY30237" fmla="*/ 117024 h 1447571"/>
                <a:gd name="connsiteX30238" fmla="*/ 555792 w 2566912"/>
                <a:gd name="connsiteY30238" fmla="*/ 118548 h 1447571"/>
                <a:gd name="connsiteX30239" fmla="*/ 552077 w 2566912"/>
                <a:gd name="connsiteY30239" fmla="*/ 119881 h 1447571"/>
                <a:gd name="connsiteX30240" fmla="*/ 549410 w 2566912"/>
                <a:gd name="connsiteY30240" fmla="*/ 119881 h 1447571"/>
                <a:gd name="connsiteX30241" fmla="*/ 548076 w 2566912"/>
                <a:gd name="connsiteY30241" fmla="*/ 121120 h 1447571"/>
                <a:gd name="connsiteX30242" fmla="*/ 551315 w 2566912"/>
                <a:gd name="connsiteY30242" fmla="*/ 125215 h 1447571"/>
                <a:gd name="connsiteX30243" fmla="*/ 549410 w 2566912"/>
                <a:gd name="connsiteY30243" fmla="*/ 121405 h 1447571"/>
                <a:gd name="connsiteX30244" fmla="*/ 550077 w 2566912"/>
                <a:gd name="connsiteY30244" fmla="*/ 120834 h 1447571"/>
                <a:gd name="connsiteX30245" fmla="*/ 550934 w 2566912"/>
                <a:gd name="connsiteY30245" fmla="*/ 120739 h 1447571"/>
                <a:gd name="connsiteX30246" fmla="*/ 552363 w 2566912"/>
                <a:gd name="connsiteY30246" fmla="*/ 120834 h 1447571"/>
                <a:gd name="connsiteX30247" fmla="*/ 557125 w 2566912"/>
                <a:gd name="connsiteY30247" fmla="*/ 118834 h 1447571"/>
                <a:gd name="connsiteX30248" fmla="*/ 557506 w 2566912"/>
                <a:gd name="connsiteY30248" fmla="*/ 117214 h 1447571"/>
                <a:gd name="connsiteX30249" fmla="*/ 559126 w 2566912"/>
                <a:gd name="connsiteY30249" fmla="*/ 114643 h 1447571"/>
                <a:gd name="connsiteX30250" fmla="*/ 560554 w 2566912"/>
                <a:gd name="connsiteY30250" fmla="*/ 114547 h 1447571"/>
                <a:gd name="connsiteX30251" fmla="*/ 562555 w 2566912"/>
                <a:gd name="connsiteY30251" fmla="*/ 113976 h 1447571"/>
                <a:gd name="connsiteX30252" fmla="*/ 562269 w 2566912"/>
                <a:gd name="connsiteY30252" fmla="*/ 112261 h 1447571"/>
                <a:gd name="connsiteX30253" fmla="*/ 561507 w 2566912"/>
                <a:gd name="connsiteY30253" fmla="*/ 109118 h 1447571"/>
                <a:gd name="connsiteX30254" fmla="*/ 562364 w 2566912"/>
                <a:gd name="connsiteY30254" fmla="*/ 108356 h 1447571"/>
                <a:gd name="connsiteX30255" fmla="*/ 564745 w 2566912"/>
                <a:gd name="connsiteY30255" fmla="*/ 106642 h 1447571"/>
                <a:gd name="connsiteX30256" fmla="*/ 569412 w 2566912"/>
                <a:gd name="connsiteY30256" fmla="*/ 104070 h 1447571"/>
                <a:gd name="connsiteX30257" fmla="*/ 570937 w 2566912"/>
                <a:gd name="connsiteY30257" fmla="*/ 105022 h 1447571"/>
                <a:gd name="connsiteX30258" fmla="*/ 574746 w 2566912"/>
                <a:gd name="connsiteY30258" fmla="*/ 106546 h 1447571"/>
                <a:gd name="connsiteX30259" fmla="*/ 575032 w 2566912"/>
                <a:gd name="connsiteY30259" fmla="*/ 105594 h 1447571"/>
                <a:gd name="connsiteX30260" fmla="*/ 574746 w 2566912"/>
                <a:gd name="connsiteY30260" fmla="*/ 104356 h 1447571"/>
                <a:gd name="connsiteX30261" fmla="*/ 574461 w 2566912"/>
                <a:gd name="connsiteY30261" fmla="*/ 100165 h 1447571"/>
                <a:gd name="connsiteX30262" fmla="*/ 575032 w 2566912"/>
                <a:gd name="connsiteY30262" fmla="*/ 93878 h 1447571"/>
                <a:gd name="connsiteX30263" fmla="*/ 573985 w 2566912"/>
                <a:gd name="connsiteY30263" fmla="*/ 90163 h 1447571"/>
                <a:gd name="connsiteX30264" fmla="*/ 575032 w 2566912"/>
                <a:gd name="connsiteY30264" fmla="*/ 89401 h 1447571"/>
                <a:gd name="connsiteX30265" fmla="*/ 575318 w 2566912"/>
                <a:gd name="connsiteY30265" fmla="*/ 89401 h 1447571"/>
                <a:gd name="connsiteX30266" fmla="*/ 579604 w 2566912"/>
                <a:gd name="connsiteY30266" fmla="*/ 89592 h 1447571"/>
                <a:gd name="connsiteX30267" fmla="*/ 583224 w 2566912"/>
                <a:gd name="connsiteY30267" fmla="*/ 90544 h 1447571"/>
                <a:gd name="connsiteX30268" fmla="*/ 584081 w 2566912"/>
                <a:gd name="connsiteY30268" fmla="*/ 90640 h 1447571"/>
                <a:gd name="connsiteX30269" fmla="*/ 591415 w 2566912"/>
                <a:gd name="connsiteY30269" fmla="*/ 93021 h 1447571"/>
                <a:gd name="connsiteX30270" fmla="*/ 596083 w 2566912"/>
                <a:gd name="connsiteY30270" fmla="*/ 98260 h 1447571"/>
                <a:gd name="connsiteX30271" fmla="*/ 596654 w 2566912"/>
                <a:gd name="connsiteY30271" fmla="*/ 99784 h 1447571"/>
                <a:gd name="connsiteX30272" fmla="*/ 599035 w 2566912"/>
                <a:gd name="connsiteY30272" fmla="*/ 103975 h 1447571"/>
                <a:gd name="connsiteX30273" fmla="*/ 599892 w 2566912"/>
                <a:gd name="connsiteY30273" fmla="*/ 103689 h 1447571"/>
                <a:gd name="connsiteX30274" fmla="*/ 602845 w 2566912"/>
                <a:gd name="connsiteY30274" fmla="*/ 101022 h 1447571"/>
                <a:gd name="connsiteX30275" fmla="*/ 604179 w 2566912"/>
                <a:gd name="connsiteY30275" fmla="*/ 105022 h 1447571"/>
                <a:gd name="connsiteX30276" fmla="*/ 605036 w 2566912"/>
                <a:gd name="connsiteY30276" fmla="*/ 104927 h 1447571"/>
                <a:gd name="connsiteX30277" fmla="*/ 606274 w 2566912"/>
                <a:gd name="connsiteY30277" fmla="*/ 103689 h 1447571"/>
                <a:gd name="connsiteX30278" fmla="*/ 608465 w 2566912"/>
                <a:gd name="connsiteY30278" fmla="*/ 101784 h 1447571"/>
                <a:gd name="connsiteX30279" fmla="*/ 612942 w 2566912"/>
                <a:gd name="connsiteY30279" fmla="*/ 103308 h 1447571"/>
                <a:gd name="connsiteX30280" fmla="*/ 614180 w 2566912"/>
                <a:gd name="connsiteY30280" fmla="*/ 106070 h 1447571"/>
                <a:gd name="connsiteX30281" fmla="*/ 615323 w 2566912"/>
                <a:gd name="connsiteY30281" fmla="*/ 108832 h 1447571"/>
                <a:gd name="connsiteX30282" fmla="*/ 617037 w 2566912"/>
                <a:gd name="connsiteY30282" fmla="*/ 111309 h 1447571"/>
                <a:gd name="connsiteX30283" fmla="*/ 619609 w 2566912"/>
                <a:gd name="connsiteY30283" fmla="*/ 115976 h 1447571"/>
                <a:gd name="connsiteX30284" fmla="*/ 613513 w 2566912"/>
                <a:gd name="connsiteY30284" fmla="*/ 119310 h 1447571"/>
                <a:gd name="connsiteX30285" fmla="*/ 613132 w 2566912"/>
                <a:gd name="connsiteY30285" fmla="*/ 119405 h 1447571"/>
                <a:gd name="connsiteX30286" fmla="*/ 607798 w 2566912"/>
                <a:gd name="connsiteY30286" fmla="*/ 120453 h 1447571"/>
                <a:gd name="connsiteX30287" fmla="*/ 606846 w 2566912"/>
                <a:gd name="connsiteY30287" fmla="*/ 120929 h 1447571"/>
                <a:gd name="connsiteX30288" fmla="*/ 599512 w 2566912"/>
                <a:gd name="connsiteY30288" fmla="*/ 124072 h 1447571"/>
                <a:gd name="connsiteX30289" fmla="*/ 598083 w 2566912"/>
                <a:gd name="connsiteY30289" fmla="*/ 124168 h 1447571"/>
                <a:gd name="connsiteX30290" fmla="*/ 592653 w 2566912"/>
                <a:gd name="connsiteY30290" fmla="*/ 125120 h 1447571"/>
                <a:gd name="connsiteX30291" fmla="*/ 589891 w 2566912"/>
                <a:gd name="connsiteY30291" fmla="*/ 126835 h 1447571"/>
                <a:gd name="connsiteX30292" fmla="*/ 585700 w 2566912"/>
                <a:gd name="connsiteY30292" fmla="*/ 129311 h 1447571"/>
                <a:gd name="connsiteX30293" fmla="*/ 574842 w 2566912"/>
                <a:gd name="connsiteY30293" fmla="*/ 132931 h 1447571"/>
                <a:gd name="connsiteX30294" fmla="*/ 572460 w 2566912"/>
                <a:gd name="connsiteY30294" fmla="*/ 135883 h 1447571"/>
                <a:gd name="connsiteX30295" fmla="*/ 570460 w 2566912"/>
                <a:gd name="connsiteY30295" fmla="*/ 138169 h 1447571"/>
                <a:gd name="connsiteX30296" fmla="*/ 567984 w 2566912"/>
                <a:gd name="connsiteY30296" fmla="*/ 137122 h 1447571"/>
                <a:gd name="connsiteX30297" fmla="*/ 564174 w 2566912"/>
                <a:gd name="connsiteY30297" fmla="*/ 135979 h 1447571"/>
                <a:gd name="connsiteX30298" fmla="*/ 563602 w 2566912"/>
                <a:gd name="connsiteY30298" fmla="*/ 136645 h 1447571"/>
                <a:gd name="connsiteX30299" fmla="*/ 560745 w 2566912"/>
                <a:gd name="connsiteY30299" fmla="*/ 139598 h 1447571"/>
                <a:gd name="connsiteX30300" fmla="*/ 554649 w 2566912"/>
                <a:gd name="connsiteY30300" fmla="*/ 141217 h 1447571"/>
                <a:gd name="connsiteX30301" fmla="*/ 551410 w 2566912"/>
                <a:gd name="connsiteY30301" fmla="*/ 140551 h 1447571"/>
                <a:gd name="connsiteX30302" fmla="*/ 551315 w 2566912"/>
                <a:gd name="connsiteY30302" fmla="*/ 139693 h 1447571"/>
                <a:gd name="connsiteX30303" fmla="*/ 553506 w 2566912"/>
                <a:gd name="connsiteY30303" fmla="*/ 131978 h 1447571"/>
                <a:gd name="connsiteX30304" fmla="*/ 553601 w 2566912"/>
                <a:gd name="connsiteY30304" fmla="*/ 131121 h 1447571"/>
                <a:gd name="connsiteX30305" fmla="*/ 551696 w 2566912"/>
                <a:gd name="connsiteY30305" fmla="*/ 124739 h 1447571"/>
                <a:gd name="connsiteX30306" fmla="*/ 549410 w 2566912"/>
                <a:gd name="connsiteY30306" fmla="*/ 121405 h 1447571"/>
                <a:gd name="connsiteX30307" fmla="*/ 2343920 w 2566912"/>
                <a:gd name="connsiteY30307" fmla="*/ 942175 h 1447571"/>
                <a:gd name="connsiteX30308" fmla="*/ 2344682 w 2566912"/>
                <a:gd name="connsiteY30308" fmla="*/ 943032 h 1447571"/>
                <a:gd name="connsiteX30309" fmla="*/ 2350207 w 2566912"/>
                <a:gd name="connsiteY30309" fmla="*/ 944080 h 1447571"/>
                <a:gd name="connsiteX30310" fmla="*/ 2351540 w 2566912"/>
                <a:gd name="connsiteY30310" fmla="*/ 943889 h 1447571"/>
                <a:gd name="connsiteX30311" fmla="*/ 2354493 w 2566912"/>
                <a:gd name="connsiteY30311" fmla="*/ 941508 h 1447571"/>
                <a:gd name="connsiteX30312" fmla="*/ 2353445 w 2566912"/>
                <a:gd name="connsiteY30312" fmla="*/ 940937 h 1447571"/>
                <a:gd name="connsiteX30313" fmla="*/ 2348206 w 2566912"/>
                <a:gd name="connsiteY30313" fmla="*/ 940937 h 1447571"/>
                <a:gd name="connsiteX30314" fmla="*/ 2343920 w 2566912"/>
                <a:gd name="connsiteY30314" fmla="*/ 942175 h 1447571"/>
                <a:gd name="connsiteX30315" fmla="*/ 2353540 w 2566912"/>
                <a:gd name="connsiteY30315" fmla="*/ 941794 h 1447571"/>
                <a:gd name="connsiteX30316" fmla="*/ 2351350 w 2566912"/>
                <a:gd name="connsiteY30316" fmla="*/ 943222 h 1447571"/>
                <a:gd name="connsiteX30317" fmla="*/ 2345159 w 2566912"/>
                <a:gd name="connsiteY30317" fmla="*/ 942365 h 1447571"/>
                <a:gd name="connsiteX30318" fmla="*/ 2345063 w 2566912"/>
                <a:gd name="connsiteY30318" fmla="*/ 942365 h 1447571"/>
                <a:gd name="connsiteX30319" fmla="*/ 2348206 w 2566912"/>
                <a:gd name="connsiteY30319" fmla="*/ 941889 h 1447571"/>
                <a:gd name="connsiteX30320" fmla="*/ 2353445 w 2566912"/>
                <a:gd name="connsiteY30320" fmla="*/ 941889 h 1447571"/>
                <a:gd name="connsiteX30321" fmla="*/ 2353540 w 2566912"/>
                <a:gd name="connsiteY30321" fmla="*/ 941794 h 1447571"/>
                <a:gd name="connsiteX30322" fmla="*/ 602750 w 2566912"/>
                <a:gd name="connsiteY30322" fmla="*/ 67780 h 1447571"/>
                <a:gd name="connsiteX30323" fmla="*/ 604941 w 2566912"/>
                <a:gd name="connsiteY30323" fmla="*/ 69875 h 1447571"/>
                <a:gd name="connsiteX30324" fmla="*/ 607322 w 2566912"/>
                <a:gd name="connsiteY30324" fmla="*/ 69304 h 1447571"/>
                <a:gd name="connsiteX30325" fmla="*/ 610560 w 2566912"/>
                <a:gd name="connsiteY30325" fmla="*/ 69494 h 1447571"/>
                <a:gd name="connsiteX30326" fmla="*/ 615323 w 2566912"/>
                <a:gd name="connsiteY30326" fmla="*/ 73780 h 1447571"/>
                <a:gd name="connsiteX30327" fmla="*/ 616656 w 2566912"/>
                <a:gd name="connsiteY30327" fmla="*/ 73209 h 1447571"/>
                <a:gd name="connsiteX30328" fmla="*/ 620657 w 2566912"/>
                <a:gd name="connsiteY30328" fmla="*/ 72447 h 1447571"/>
                <a:gd name="connsiteX30329" fmla="*/ 624086 w 2566912"/>
                <a:gd name="connsiteY30329" fmla="*/ 74542 h 1447571"/>
                <a:gd name="connsiteX30330" fmla="*/ 624086 w 2566912"/>
                <a:gd name="connsiteY30330" fmla="*/ 74542 h 1447571"/>
                <a:gd name="connsiteX30331" fmla="*/ 625229 w 2566912"/>
                <a:gd name="connsiteY30331" fmla="*/ 74161 h 1447571"/>
                <a:gd name="connsiteX30332" fmla="*/ 625991 w 2566912"/>
                <a:gd name="connsiteY30332" fmla="*/ 72066 h 1447571"/>
                <a:gd name="connsiteX30333" fmla="*/ 627896 w 2566912"/>
                <a:gd name="connsiteY30333" fmla="*/ 68732 h 1447571"/>
                <a:gd name="connsiteX30334" fmla="*/ 628277 w 2566912"/>
                <a:gd name="connsiteY30334" fmla="*/ 68637 h 1447571"/>
                <a:gd name="connsiteX30335" fmla="*/ 632849 w 2566912"/>
                <a:gd name="connsiteY30335" fmla="*/ 65684 h 1447571"/>
                <a:gd name="connsiteX30336" fmla="*/ 636849 w 2566912"/>
                <a:gd name="connsiteY30336" fmla="*/ 61969 h 1447571"/>
                <a:gd name="connsiteX30337" fmla="*/ 637897 w 2566912"/>
                <a:gd name="connsiteY30337" fmla="*/ 63017 h 1447571"/>
                <a:gd name="connsiteX30338" fmla="*/ 637612 w 2566912"/>
                <a:gd name="connsiteY30338" fmla="*/ 64541 h 1447571"/>
                <a:gd name="connsiteX30339" fmla="*/ 636564 w 2566912"/>
                <a:gd name="connsiteY30339" fmla="*/ 65398 h 1447571"/>
                <a:gd name="connsiteX30340" fmla="*/ 633992 w 2566912"/>
                <a:gd name="connsiteY30340" fmla="*/ 69018 h 1447571"/>
                <a:gd name="connsiteX30341" fmla="*/ 638088 w 2566912"/>
                <a:gd name="connsiteY30341" fmla="*/ 72542 h 1447571"/>
                <a:gd name="connsiteX30342" fmla="*/ 639993 w 2566912"/>
                <a:gd name="connsiteY30342" fmla="*/ 72352 h 1447571"/>
                <a:gd name="connsiteX30343" fmla="*/ 641517 w 2566912"/>
                <a:gd name="connsiteY30343" fmla="*/ 69970 h 1447571"/>
                <a:gd name="connsiteX30344" fmla="*/ 643041 w 2566912"/>
                <a:gd name="connsiteY30344" fmla="*/ 67875 h 1447571"/>
                <a:gd name="connsiteX30345" fmla="*/ 645136 w 2566912"/>
                <a:gd name="connsiteY30345" fmla="*/ 67684 h 1447571"/>
                <a:gd name="connsiteX30346" fmla="*/ 649042 w 2566912"/>
                <a:gd name="connsiteY30346" fmla="*/ 66256 h 1447571"/>
                <a:gd name="connsiteX30347" fmla="*/ 649042 w 2566912"/>
                <a:gd name="connsiteY30347" fmla="*/ 65589 h 1447571"/>
                <a:gd name="connsiteX30348" fmla="*/ 650089 w 2566912"/>
                <a:gd name="connsiteY30348" fmla="*/ 63208 h 1447571"/>
                <a:gd name="connsiteX30349" fmla="*/ 653804 w 2566912"/>
                <a:gd name="connsiteY30349" fmla="*/ 61493 h 1447571"/>
                <a:gd name="connsiteX30350" fmla="*/ 654376 w 2566912"/>
                <a:gd name="connsiteY30350" fmla="*/ 61207 h 1447571"/>
                <a:gd name="connsiteX30351" fmla="*/ 658281 w 2566912"/>
                <a:gd name="connsiteY30351" fmla="*/ 57969 h 1447571"/>
                <a:gd name="connsiteX30352" fmla="*/ 657424 w 2566912"/>
                <a:gd name="connsiteY30352" fmla="*/ 56064 h 1447571"/>
                <a:gd name="connsiteX30353" fmla="*/ 656090 w 2566912"/>
                <a:gd name="connsiteY30353" fmla="*/ 54921 h 1447571"/>
                <a:gd name="connsiteX30354" fmla="*/ 651137 w 2566912"/>
                <a:gd name="connsiteY30354" fmla="*/ 52540 h 1447571"/>
                <a:gd name="connsiteX30355" fmla="*/ 649423 w 2566912"/>
                <a:gd name="connsiteY30355" fmla="*/ 53302 h 1447571"/>
                <a:gd name="connsiteX30356" fmla="*/ 646755 w 2566912"/>
                <a:gd name="connsiteY30356" fmla="*/ 54445 h 1447571"/>
                <a:gd name="connsiteX30357" fmla="*/ 645518 w 2566912"/>
                <a:gd name="connsiteY30357" fmla="*/ 54730 h 1447571"/>
                <a:gd name="connsiteX30358" fmla="*/ 640850 w 2566912"/>
                <a:gd name="connsiteY30358" fmla="*/ 55016 h 1447571"/>
                <a:gd name="connsiteX30359" fmla="*/ 635802 w 2566912"/>
                <a:gd name="connsiteY30359" fmla="*/ 51111 h 1447571"/>
                <a:gd name="connsiteX30360" fmla="*/ 628658 w 2566912"/>
                <a:gd name="connsiteY30360" fmla="*/ 53778 h 1447571"/>
                <a:gd name="connsiteX30361" fmla="*/ 625801 w 2566912"/>
                <a:gd name="connsiteY30361" fmla="*/ 56826 h 1447571"/>
                <a:gd name="connsiteX30362" fmla="*/ 624658 w 2566912"/>
                <a:gd name="connsiteY30362" fmla="*/ 57016 h 1447571"/>
                <a:gd name="connsiteX30363" fmla="*/ 614847 w 2566912"/>
                <a:gd name="connsiteY30363" fmla="*/ 59017 h 1447571"/>
                <a:gd name="connsiteX30364" fmla="*/ 611036 w 2566912"/>
                <a:gd name="connsiteY30364" fmla="*/ 59588 h 1447571"/>
                <a:gd name="connsiteX30365" fmla="*/ 609513 w 2566912"/>
                <a:gd name="connsiteY30365" fmla="*/ 59017 h 1447571"/>
                <a:gd name="connsiteX30366" fmla="*/ 605226 w 2566912"/>
                <a:gd name="connsiteY30366" fmla="*/ 59112 h 1447571"/>
                <a:gd name="connsiteX30367" fmla="*/ 602178 w 2566912"/>
                <a:gd name="connsiteY30367" fmla="*/ 66732 h 1447571"/>
                <a:gd name="connsiteX30368" fmla="*/ 602750 w 2566912"/>
                <a:gd name="connsiteY30368" fmla="*/ 67780 h 1447571"/>
                <a:gd name="connsiteX30369" fmla="*/ 605989 w 2566912"/>
                <a:gd name="connsiteY30369" fmla="*/ 59493 h 1447571"/>
                <a:gd name="connsiteX30370" fmla="*/ 609132 w 2566912"/>
                <a:gd name="connsiteY30370" fmla="*/ 59683 h 1447571"/>
                <a:gd name="connsiteX30371" fmla="*/ 610751 w 2566912"/>
                <a:gd name="connsiteY30371" fmla="*/ 60255 h 1447571"/>
                <a:gd name="connsiteX30372" fmla="*/ 615514 w 2566912"/>
                <a:gd name="connsiteY30372" fmla="*/ 59588 h 1447571"/>
                <a:gd name="connsiteX30373" fmla="*/ 624848 w 2566912"/>
                <a:gd name="connsiteY30373" fmla="*/ 57778 h 1447571"/>
                <a:gd name="connsiteX30374" fmla="*/ 625991 w 2566912"/>
                <a:gd name="connsiteY30374" fmla="*/ 57588 h 1447571"/>
                <a:gd name="connsiteX30375" fmla="*/ 629515 w 2566912"/>
                <a:gd name="connsiteY30375" fmla="*/ 54064 h 1447571"/>
                <a:gd name="connsiteX30376" fmla="*/ 635897 w 2566912"/>
                <a:gd name="connsiteY30376" fmla="*/ 51873 h 1447571"/>
                <a:gd name="connsiteX30377" fmla="*/ 640088 w 2566912"/>
                <a:gd name="connsiteY30377" fmla="*/ 55397 h 1447571"/>
                <a:gd name="connsiteX30378" fmla="*/ 645803 w 2566912"/>
                <a:gd name="connsiteY30378" fmla="*/ 55492 h 1447571"/>
                <a:gd name="connsiteX30379" fmla="*/ 646946 w 2566912"/>
                <a:gd name="connsiteY30379" fmla="*/ 55207 h 1447571"/>
                <a:gd name="connsiteX30380" fmla="*/ 649899 w 2566912"/>
                <a:gd name="connsiteY30380" fmla="*/ 53968 h 1447571"/>
                <a:gd name="connsiteX30381" fmla="*/ 651328 w 2566912"/>
                <a:gd name="connsiteY30381" fmla="*/ 53302 h 1447571"/>
                <a:gd name="connsiteX30382" fmla="*/ 655519 w 2566912"/>
                <a:gd name="connsiteY30382" fmla="*/ 55492 h 1447571"/>
                <a:gd name="connsiteX30383" fmla="*/ 656852 w 2566912"/>
                <a:gd name="connsiteY30383" fmla="*/ 56731 h 1447571"/>
                <a:gd name="connsiteX30384" fmla="*/ 657424 w 2566912"/>
                <a:gd name="connsiteY30384" fmla="*/ 57874 h 1447571"/>
                <a:gd name="connsiteX30385" fmla="*/ 653994 w 2566912"/>
                <a:gd name="connsiteY30385" fmla="*/ 60445 h 1447571"/>
                <a:gd name="connsiteX30386" fmla="*/ 653328 w 2566912"/>
                <a:gd name="connsiteY30386" fmla="*/ 60826 h 1447571"/>
                <a:gd name="connsiteX30387" fmla="*/ 650089 w 2566912"/>
                <a:gd name="connsiteY30387" fmla="*/ 62350 h 1447571"/>
                <a:gd name="connsiteX30388" fmla="*/ 648184 w 2566912"/>
                <a:gd name="connsiteY30388" fmla="*/ 65589 h 1447571"/>
                <a:gd name="connsiteX30389" fmla="*/ 648184 w 2566912"/>
                <a:gd name="connsiteY30389" fmla="*/ 66160 h 1447571"/>
                <a:gd name="connsiteX30390" fmla="*/ 645231 w 2566912"/>
                <a:gd name="connsiteY30390" fmla="*/ 66732 h 1447571"/>
                <a:gd name="connsiteX30391" fmla="*/ 642946 w 2566912"/>
                <a:gd name="connsiteY30391" fmla="*/ 67018 h 1447571"/>
                <a:gd name="connsiteX30392" fmla="*/ 640755 w 2566912"/>
                <a:gd name="connsiteY30392" fmla="*/ 69589 h 1447571"/>
                <a:gd name="connsiteX30393" fmla="*/ 639517 w 2566912"/>
                <a:gd name="connsiteY30393" fmla="*/ 71590 h 1447571"/>
                <a:gd name="connsiteX30394" fmla="*/ 638469 w 2566912"/>
                <a:gd name="connsiteY30394" fmla="*/ 71590 h 1447571"/>
                <a:gd name="connsiteX30395" fmla="*/ 634944 w 2566912"/>
                <a:gd name="connsiteY30395" fmla="*/ 68732 h 1447571"/>
                <a:gd name="connsiteX30396" fmla="*/ 637230 w 2566912"/>
                <a:gd name="connsiteY30396" fmla="*/ 65875 h 1447571"/>
                <a:gd name="connsiteX30397" fmla="*/ 638278 w 2566912"/>
                <a:gd name="connsiteY30397" fmla="*/ 65017 h 1447571"/>
                <a:gd name="connsiteX30398" fmla="*/ 638755 w 2566912"/>
                <a:gd name="connsiteY30398" fmla="*/ 62636 h 1447571"/>
                <a:gd name="connsiteX30399" fmla="*/ 636945 w 2566912"/>
                <a:gd name="connsiteY30399" fmla="*/ 61017 h 1447571"/>
                <a:gd name="connsiteX30400" fmla="*/ 631992 w 2566912"/>
                <a:gd name="connsiteY30400" fmla="*/ 65494 h 1447571"/>
                <a:gd name="connsiteX30401" fmla="*/ 628087 w 2566912"/>
                <a:gd name="connsiteY30401" fmla="*/ 67684 h 1447571"/>
                <a:gd name="connsiteX30402" fmla="*/ 627705 w 2566912"/>
                <a:gd name="connsiteY30402" fmla="*/ 67780 h 1447571"/>
                <a:gd name="connsiteX30403" fmla="*/ 625134 w 2566912"/>
                <a:gd name="connsiteY30403" fmla="*/ 71780 h 1447571"/>
                <a:gd name="connsiteX30404" fmla="*/ 624562 w 2566912"/>
                <a:gd name="connsiteY30404" fmla="*/ 73399 h 1447571"/>
                <a:gd name="connsiteX30405" fmla="*/ 621324 w 2566912"/>
                <a:gd name="connsiteY30405" fmla="*/ 71780 h 1447571"/>
                <a:gd name="connsiteX30406" fmla="*/ 619800 w 2566912"/>
                <a:gd name="connsiteY30406" fmla="*/ 71209 h 1447571"/>
                <a:gd name="connsiteX30407" fmla="*/ 616276 w 2566912"/>
                <a:gd name="connsiteY30407" fmla="*/ 72352 h 1447571"/>
                <a:gd name="connsiteX30408" fmla="*/ 615133 w 2566912"/>
                <a:gd name="connsiteY30408" fmla="*/ 72923 h 1447571"/>
                <a:gd name="connsiteX30409" fmla="*/ 611513 w 2566912"/>
                <a:gd name="connsiteY30409" fmla="*/ 69018 h 1447571"/>
                <a:gd name="connsiteX30410" fmla="*/ 607131 w 2566912"/>
                <a:gd name="connsiteY30410" fmla="*/ 68542 h 1447571"/>
                <a:gd name="connsiteX30411" fmla="*/ 605226 w 2566912"/>
                <a:gd name="connsiteY30411" fmla="*/ 69018 h 1447571"/>
                <a:gd name="connsiteX30412" fmla="*/ 603798 w 2566912"/>
                <a:gd name="connsiteY30412" fmla="*/ 67399 h 1447571"/>
                <a:gd name="connsiteX30413" fmla="*/ 603226 w 2566912"/>
                <a:gd name="connsiteY30413" fmla="*/ 66160 h 1447571"/>
                <a:gd name="connsiteX30414" fmla="*/ 605989 w 2566912"/>
                <a:gd name="connsiteY30414" fmla="*/ 59493 h 1447571"/>
                <a:gd name="connsiteX30415" fmla="*/ 697334 w 2566912"/>
                <a:gd name="connsiteY30415" fmla="*/ 108928 h 1447571"/>
                <a:gd name="connsiteX30416" fmla="*/ 695142 w 2566912"/>
                <a:gd name="connsiteY30416" fmla="*/ 113500 h 1447571"/>
                <a:gd name="connsiteX30417" fmla="*/ 696000 w 2566912"/>
                <a:gd name="connsiteY30417" fmla="*/ 113976 h 1447571"/>
                <a:gd name="connsiteX30418" fmla="*/ 696571 w 2566912"/>
                <a:gd name="connsiteY30418" fmla="*/ 113976 h 1447571"/>
                <a:gd name="connsiteX30419" fmla="*/ 701429 w 2566912"/>
                <a:gd name="connsiteY30419" fmla="*/ 111976 h 1447571"/>
                <a:gd name="connsiteX30420" fmla="*/ 703144 w 2566912"/>
                <a:gd name="connsiteY30420" fmla="*/ 108070 h 1447571"/>
                <a:gd name="connsiteX30421" fmla="*/ 702001 w 2566912"/>
                <a:gd name="connsiteY30421" fmla="*/ 107023 h 1447571"/>
                <a:gd name="connsiteX30422" fmla="*/ 698000 w 2566912"/>
                <a:gd name="connsiteY30422" fmla="*/ 108070 h 1447571"/>
                <a:gd name="connsiteX30423" fmla="*/ 697334 w 2566912"/>
                <a:gd name="connsiteY30423" fmla="*/ 108928 h 1447571"/>
                <a:gd name="connsiteX30424" fmla="*/ 698667 w 2566912"/>
                <a:gd name="connsiteY30424" fmla="*/ 108547 h 1447571"/>
                <a:gd name="connsiteX30425" fmla="*/ 700762 w 2566912"/>
                <a:gd name="connsiteY30425" fmla="*/ 107880 h 1447571"/>
                <a:gd name="connsiteX30426" fmla="*/ 701524 w 2566912"/>
                <a:gd name="connsiteY30426" fmla="*/ 107975 h 1447571"/>
                <a:gd name="connsiteX30427" fmla="*/ 702191 w 2566912"/>
                <a:gd name="connsiteY30427" fmla="*/ 108547 h 1447571"/>
                <a:gd name="connsiteX30428" fmla="*/ 700667 w 2566912"/>
                <a:gd name="connsiteY30428" fmla="*/ 111690 h 1447571"/>
                <a:gd name="connsiteX30429" fmla="*/ 696095 w 2566912"/>
                <a:gd name="connsiteY30429" fmla="*/ 113404 h 1447571"/>
                <a:gd name="connsiteX30430" fmla="*/ 695905 w 2566912"/>
                <a:gd name="connsiteY30430" fmla="*/ 113309 h 1447571"/>
                <a:gd name="connsiteX30431" fmla="*/ 698000 w 2566912"/>
                <a:gd name="connsiteY30431" fmla="*/ 109499 h 1447571"/>
                <a:gd name="connsiteX30432" fmla="*/ 698667 w 2566912"/>
                <a:gd name="connsiteY30432" fmla="*/ 108547 h 1447571"/>
                <a:gd name="connsiteX30433" fmla="*/ 2350969 w 2566912"/>
                <a:gd name="connsiteY30433" fmla="*/ 841781 h 1447571"/>
                <a:gd name="connsiteX30434" fmla="*/ 2350969 w 2566912"/>
                <a:gd name="connsiteY30434" fmla="*/ 841781 h 1447571"/>
                <a:gd name="connsiteX30435" fmla="*/ 2349254 w 2566912"/>
                <a:gd name="connsiteY30435" fmla="*/ 842543 h 1447571"/>
                <a:gd name="connsiteX30436" fmla="*/ 2348968 w 2566912"/>
                <a:gd name="connsiteY30436" fmla="*/ 843591 h 1447571"/>
                <a:gd name="connsiteX30437" fmla="*/ 2350302 w 2566912"/>
                <a:gd name="connsiteY30437" fmla="*/ 845401 h 1447571"/>
                <a:gd name="connsiteX30438" fmla="*/ 2350683 w 2566912"/>
                <a:gd name="connsiteY30438" fmla="*/ 845401 h 1447571"/>
                <a:gd name="connsiteX30439" fmla="*/ 2351826 w 2566912"/>
                <a:gd name="connsiteY30439" fmla="*/ 844924 h 1447571"/>
                <a:gd name="connsiteX30440" fmla="*/ 2352302 w 2566912"/>
                <a:gd name="connsiteY30440" fmla="*/ 842734 h 1447571"/>
                <a:gd name="connsiteX30441" fmla="*/ 2350969 w 2566912"/>
                <a:gd name="connsiteY30441" fmla="*/ 841781 h 1447571"/>
                <a:gd name="connsiteX30442" fmla="*/ 2351254 w 2566912"/>
                <a:gd name="connsiteY30442" fmla="*/ 844448 h 1447571"/>
                <a:gd name="connsiteX30443" fmla="*/ 2350683 w 2566912"/>
                <a:gd name="connsiteY30443" fmla="*/ 844639 h 1447571"/>
                <a:gd name="connsiteX30444" fmla="*/ 2350016 w 2566912"/>
                <a:gd name="connsiteY30444" fmla="*/ 843496 h 1447571"/>
                <a:gd name="connsiteX30445" fmla="*/ 2350111 w 2566912"/>
                <a:gd name="connsiteY30445" fmla="*/ 843020 h 1447571"/>
                <a:gd name="connsiteX30446" fmla="*/ 2351064 w 2566912"/>
                <a:gd name="connsiteY30446" fmla="*/ 842543 h 1447571"/>
                <a:gd name="connsiteX30447" fmla="*/ 2351540 w 2566912"/>
                <a:gd name="connsiteY30447" fmla="*/ 843115 h 1447571"/>
                <a:gd name="connsiteX30448" fmla="*/ 2351254 w 2566912"/>
                <a:gd name="connsiteY30448" fmla="*/ 844448 h 1447571"/>
                <a:gd name="connsiteX30449" fmla="*/ 677426 w 2566912"/>
                <a:gd name="connsiteY30449" fmla="*/ 51301 h 1447571"/>
                <a:gd name="connsiteX30450" fmla="*/ 684189 w 2566912"/>
                <a:gd name="connsiteY30450" fmla="*/ 51301 h 1447571"/>
                <a:gd name="connsiteX30451" fmla="*/ 689808 w 2566912"/>
                <a:gd name="connsiteY30451" fmla="*/ 52063 h 1447571"/>
                <a:gd name="connsiteX30452" fmla="*/ 693523 w 2566912"/>
                <a:gd name="connsiteY30452" fmla="*/ 53302 h 1447571"/>
                <a:gd name="connsiteX30453" fmla="*/ 694666 w 2566912"/>
                <a:gd name="connsiteY30453" fmla="*/ 53206 h 1447571"/>
                <a:gd name="connsiteX30454" fmla="*/ 698095 w 2566912"/>
                <a:gd name="connsiteY30454" fmla="*/ 51016 h 1447571"/>
                <a:gd name="connsiteX30455" fmla="*/ 698476 w 2566912"/>
                <a:gd name="connsiteY30455" fmla="*/ 49492 h 1447571"/>
                <a:gd name="connsiteX30456" fmla="*/ 688761 w 2566912"/>
                <a:gd name="connsiteY30456" fmla="*/ 45967 h 1447571"/>
                <a:gd name="connsiteX30457" fmla="*/ 679617 w 2566912"/>
                <a:gd name="connsiteY30457" fmla="*/ 47491 h 1447571"/>
                <a:gd name="connsiteX30458" fmla="*/ 676759 w 2566912"/>
                <a:gd name="connsiteY30458" fmla="*/ 51016 h 1447571"/>
                <a:gd name="connsiteX30459" fmla="*/ 677426 w 2566912"/>
                <a:gd name="connsiteY30459" fmla="*/ 51301 h 1447571"/>
                <a:gd name="connsiteX30460" fmla="*/ 679998 w 2566912"/>
                <a:gd name="connsiteY30460" fmla="*/ 47872 h 1447571"/>
                <a:gd name="connsiteX30461" fmla="*/ 688475 w 2566912"/>
                <a:gd name="connsiteY30461" fmla="*/ 46539 h 1447571"/>
                <a:gd name="connsiteX30462" fmla="*/ 688475 w 2566912"/>
                <a:gd name="connsiteY30462" fmla="*/ 46539 h 1447571"/>
                <a:gd name="connsiteX30463" fmla="*/ 697428 w 2566912"/>
                <a:gd name="connsiteY30463" fmla="*/ 49492 h 1447571"/>
                <a:gd name="connsiteX30464" fmla="*/ 697143 w 2566912"/>
                <a:gd name="connsiteY30464" fmla="*/ 50444 h 1447571"/>
                <a:gd name="connsiteX30465" fmla="*/ 694380 w 2566912"/>
                <a:gd name="connsiteY30465" fmla="*/ 52254 h 1447571"/>
                <a:gd name="connsiteX30466" fmla="*/ 690380 w 2566912"/>
                <a:gd name="connsiteY30466" fmla="*/ 51301 h 1447571"/>
                <a:gd name="connsiteX30467" fmla="*/ 684189 w 2566912"/>
                <a:gd name="connsiteY30467" fmla="*/ 50349 h 1447571"/>
                <a:gd name="connsiteX30468" fmla="*/ 677521 w 2566912"/>
                <a:gd name="connsiteY30468" fmla="*/ 50349 h 1447571"/>
                <a:gd name="connsiteX30469" fmla="*/ 679998 w 2566912"/>
                <a:gd name="connsiteY30469" fmla="*/ 47872 h 1447571"/>
                <a:gd name="connsiteX30470" fmla="*/ 2348301 w 2566912"/>
                <a:gd name="connsiteY30470" fmla="*/ 937603 h 1447571"/>
                <a:gd name="connsiteX30471" fmla="*/ 2351540 w 2566912"/>
                <a:gd name="connsiteY30471" fmla="*/ 936555 h 1447571"/>
                <a:gd name="connsiteX30472" fmla="*/ 2350683 w 2566912"/>
                <a:gd name="connsiteY30472" fmla="*/ 935888 h 1447571"/>
                <a:gd name="connsiteX30473" fmla="*/ 2346396 w 2566912"/>
                <a:gd name="connsiteY30473" fmla="*/ 934364 h 1447571"/>
                <a:gd name="connsiteX30474" fmla="*/ 2345920 w 2566912"/>
                <a:gd name="connsiteY30474" fmla="*/ 934078 h 1447571"/>
                <a:gd name="connsiteX30475" fmla="*/ 2343634 w 2566912"/>
                <a:gd name="connsiteY30475" fmla="*/ 933316 h 1447571"/>
                <a:gd name="connsiteX30476" fmla="*/ 2343539 w 2566912"/>
                <a:gd name="connsiteY30476" fmla="*/ 934459 h 1447571"/>
                <a:gd name="connsiteX30477" fmla="*/ 2347825 w 2566912"/>
                <a:gd name="connsiteY30477" fmla="*/ 937603 h 1447571"/>
                <a:gd name="connsiteX30478" fmla="*/ 2348301 w 2566912"/>
                <a:gd name="connsiteY30478" fmla="*/ 937603 h 1447571"/>
                <a:gd name="connsiteX30479" fmla="*/ 2344301 w 2566912"/>
                <a:gd name="connsiteY30479" fmla="*/ 934174 h 1447571"/>
                <a:gd name="connsiteX30480" fmla="*/ 2344301 w 2566912"/>
                <a:gd name="connsiteY30480" fmla="*/ 934174 h 1447571"/>
                <a:gd name="connsiteX30481" fmla="*/ 2345253 w 2566912"/>
                <a:gd name="connsiteY30481" fmla="*/ 934745 h 1447571"/>
                <a:gd name="connsiteX30482" fmla="*/ 2345825 w 2566912"/>
                <a:gd name="connsiteY30482" fmla="*/ 935126 h 1447571"/>
                <a:gd name="connsiteX30483" fmla="*/ 2345825 w 2566912"/>
                <a:gd name="connsiteY30483" fmla="*/ 935126 h 1447571"/>
                <a:gd name="connsiteX30484" fmla="*/ 2349921 w 2566912"/>
                <a:gd name="connsiteY30484" fmla="*/ 936650 h 1447571"/>
                <a:gd name="connsiteX30485" fmla="*/ 2347825 w 2566912"/>
                <a:gd name="connsiteY30485" fmla="*/ 936841 h 1447571"/>
                <a:gd name="connsiteX30486" fmla="*/ 2344301 w 2566912"/>
                <a:gd name="connsiteY30486" fmla="*/ 934174 h 1447571"/>
                <a:gd name="connsiteX30487" fmla="*/ 752864 w 2566912"/>
                <a:gd name="connsiteY30487" fmla="*/ 1431569 h 1447571"/>
                <a:gd name="connsiteX30488" fmla="*/ 745339 w 2566912"/>
                <a:gd name="connsiteY30488" fmla="*/ 1429759 h 1447571"/>
                <a:gd name="connsiteX30489" fmla="*/ 743244 w 2566912"/>
                <a:gd name="connsiteY30489" fmla="*/ 1428902 h 1447571"/>
                <a:gd name="connsiteX30490" fmla="*/ 736481 w 2566912"/>
                <a:gd name="connsiteY30490" fmla="*/ 1425759 h 1447571"/>
                <a:gd name="connsiteX30491" fmla="*/ 734576 w 2566912"/>
                <a:gd name="connsiteY30491" fmla="*/ 1424045 h 1447571"/>
                <a:gd name="connsiteX30492" fmla="*/ 731909 w 2566912"/>
                <a:gd name="connsiteY30492" fmla="*/ 1421473 h 1447571"/>
                <a:gd name="connsiteX30493" fmla="*/ 729433 w 2566912"/>
                <a:gd name="connsiteY30493" fmla="*/ 1418711 h 1447571"/>
                <a:gd name="connsiteX30494" fmla="*/ 726670 w 2566912"/>
                <a:gd name="connsiteY30494" fmla="*/ 1416901 h 1447571"/>
                <a:gd name="connsiteX30495" fmla="*/ 726670 w 2566912"/>
                <a:gd name="connsiteY30495" fmla="*/ 1416615 h 1447571"/>
                <a:gd name="connsiteX30496" fmla="*/ 724575 w 2566912"/>
                <a:gd name="connsiteY30496" fmla="*/ 1410138 h 1447571"/>
                <a:gd name="connsiteX30497" fmla="*/ 724194 w 2566912"/>
                <a:gd name="connsiteY30497" fmla="*/ 1410043 h 1447571"/>
                <a:gd name="connsiteX30498" fmla="*/ 721241 w 2566912"/>
                <a:gd name="connsiteY30498" fmla="*/ 1410329 h 1447571"/>
                <a:gd name="connsiteX30499" fmla="*/ 718574 w 2566912"/>
                <a:gd name="connsiteY30499" fmla="*/ 1412996 h 1447571"/>
                <a:gd name="connsiteX30500" fmla="*/ 717336 w 2566912"/>
                <a:gd name="connsiteY30500" fmla="*/ 1413662 h 1447571"/>
                <a:gd name="connsiteX30501" fmla="*/ 714478 w 2566912"/>
                <a:gd name="connsiteY30501" fmla="*/ 1415472 h 1447571"/>
                <a:gd name="connsiteX30502" fmla="*/ 713621 w 2566912"/>
                <a:gd name="connsiteY30502" fmla="*/ 1418520 h 1447571"/>
                <a:gd name="connsiteX30503" fmla="*/ 714383 w 2566912"/>
                <a:gd name="connsiteY30503" fmla="*/ 1421092 h 1447571"/>
                <a:gd name="connsiteX30504" fmla="*/ 716002 w 2566912"/>
                <a:gd name="connsiteY30504" fmla="*/ 1421568 h 1447571"/>
                <a:gd name="connsiteX30505" fmla="*/ 719526 w 2566912"/>
                <a:gd name="connsiteY30505" fmla="*/ 1422521 h 1447571"/>
                <a:gd name="connsiteX30506" fmla="*/ 716860 w 2566912"/>
                <a:gd name="connsiteY30506" fmla="*/ 1424425 h 1447571"/>
                <a:gd name="connsiteX30507" fmla="*/ 716955 w 2566912"/>
                <a:gd name="connsiteY30507" fmla="*/ 1425378 h 1447571"/>
                <a:gd name="connsiteX30508" fmla="*/ 723146 w 2566912"/>
                <a:gd name="connsiteY30508" fmla="*/ 1429855 h 1447571"/>
                <a:gd name="connsiteX30509" fmla="*/ 723241 w 2566912"/>
                <a:gd name="connsiteY30509" fmla="*/ 1429950 h 1447571"/>
                <a:gd name="connsiteX30510" fmla="*/ 727146 w 2566912"/>
                <a:gd name="connsiteY30510" fmla="*/ 1431283 h 1447571"/>
                <a:gd name="connsiteX30511" fmla="*/ 729814 w 2566912"/>
                <a:gd name="connsiteY30511" fmla="*/ 1432903 h 1447571"/>
                <a:gd name="connsiteX30512" fmla="*/ 729337 w 2566912"/>
                <a:gd name="connsiteY30512" fmla="*/ 1432998 h 1447571"/>
                <a:gd name="connsiteX30513" fmla="*/ 726765 w 2566912"/>
                <a:gd name="connsiteY30513" fmla="*/ 1433284 h 1447571"/>
                <a:gd name="connsiteX30514" fmla="*/ 724194 w 2566912"/>
                <a:gd name="connsiteY30514" fmla="*/ 1433284 h 1447571"/>
                <a:gd name="connsiteX30515" fmla="*/ 721908 w 2566912"/>
                <a:gd name="connsiteY30515" fmla="*/ 1431569 h 1447571"/>
                <a:gd name="connsiteX30516" fmla="*/ 720669 w 2566912"/>
                <a:gd name="connsiteY30516" fmla="*/ 1430807 h 1447571"/>
                <a:gd name="connsiteX30517" fmla="*/ 717907 w 2566912"/>
                <a:gd name="connsiteY30517" fmla="*/ 1430998 h 1447571"/>
                <a:gd name="connsiteX30518" fmla="*/ 716288 w 2566912"/>
                <a:gd name="connsiteY30518" fmla="*/ 1431283 h 1447571"/>
                <a:gd name="connsiteX30519" fmla="*/ 713621 w 2566912"/>
                <a:gd name="connsiteY30519" fmla="*/ 1431760 h 1447571"/>
                <a:gd name="connsiteX30520" fmla="*/ 712669 w 2566912"/>
                <a:gd name="connsiteY30520" fmla="*/ 1431665 h 1447571"/>
                <a:gd name="connsiteX30521" fmla="*/ 710097 w 2566912"/>
                <a:gd name="connsiteY30521" fmla="*/ 1432046 h 1447571"/>
                <a:gd name="connsiteX30522" fmla="*/ 709811 w 2566912"/>
                <a:gd name="connsiteY30522" fmla="*/ 1432331 h 1447571"/>
                <a:gd name="connsiteX30523" fmla="*/ 709240 w 2566912"/>
                <a:gd name="connsiteY30523" fmla="*/ 1435760 h 1447571"/>
                <a:gd name="connsiteX30524" fmla="*/ 715717 w 2566912"/>
                <a:gd name="connsiteY30524" fmla="*/ 1437856 h 1447571"/>
                <a:gd name="connsiteX30525" fmla="*/ 715907 w 2566912"/>
                <a:gd name="connsiteY30525" fmla="*/ 1437856 h 1447571"/>
                <a:gd name="connsiteX30526" fmla="*/ 723432 w 2566912"/>
                <a:gd name="connsiteY30526" fmla="*/ 1438332 h 1447571"/>
                <a:gd name="connsiteX30527" fmla="*/ 730194 w 2566912"/>
                <a:gd name="connsiteY30527" fmla="*/ 1438046 h 1447571"/>
                <a:gd name="connsiteX30528" fmla="*/ 733624 w 2566912"/>
                <a:gd name="connsiteY30528" fmla="*/ 1437379 h 1447571"/>
                <a:gd name="connsiteX30529" fmla="*/ 737529 w 2566912"/>
                <a:gd name="connsiteY30529" fmla="*/ 1436617 h 1447571"/>
                <a:gd name="connsiteX30530" fmla="*/ 740862 w 2566912"/>
                <a:gd name="connsiteY30530" fmla="*/ 1436522 h 1447571"/>
                <a:gd name="connsiteX30531" fmla="*/ 745720 w 2566912"/>
                <a:gd name="connsiteY30531" fmla="*/ 1436332 h 1447571"/>
                <a:gd name="connsiteX30532" fmla="*/ 753721 w 2566912"/>
                <a:gd name="connsiteY30532" fmla="*/ 1435189 h 1447571"/>
                <a:gd name="connsiteX30533" fmla="*/ 754007 w 2566912"/>
                <a:gd name="connsiteY30533" fmla="*/ 1432522 h 1447571"/>
                <a:gd name="connsiteX30534" fmla="*/ 752864 w 2566912"/>
                <a:gd name="connsiteY30534" fmla="*/ 1431569 h 1447571"/>
                <a:gd name="connsiteX30535" fmla="*/ 723432 w 2566912"/>
                <a:gd name="connsiteY30535" fmla="*/ 1437189 h 1447571"/>
                <a:gd name="connsiteX30536" fmla="*/ 716098 w 2566912"/>
                <a:gd name="connsiteY30536" fmla="*/ 1436713 h 1447571"/>
                <a:gd name="connsiteX30537" fmla="*/ 715907 w 2566912"/>
                <a:gd name="connsiteY30537" fmla="*/ 1436713 h 1447571"/>
                <a:gd name="connsiteX30538" fmla="*/ 710001 w 2566912"/>
                <a:gd name="connsiteY30538" fmla="*/ 1434903 h 1447571"/>
                <a:gd name="connsiteX30539" fmla="*/ 710478 w 2566912"/>
                <a:gd name="connsiteY30539" fmla="*/ 1432617 h 1447571"/>
                <a:gd name="connsiteX30540" fmla="*/ 710764 w 2566912"/>
                <a:gd name="connsiteY30540" fmla="*/ 1432331 h 1447571"/>
                <a:gd name="connsiteX30541" fmla="*/ 711621 w 2566912"/>
                <a:gd name="connsiteY30541" fmla="*/ 1432046 h 1447571"/>
                <a:gd name="connsiteX30542" fmla="*/ 712478 w 2566912"/>
                <a:gd name="connsiteY30542" fmla="*/ 1432141 h 1447571"/>
                <a:gd name="connsiteX30543" fmla="*/ 713621 w 2566912"/>
                <a:gd name="connsiteY30543" fmla="*/ 1432331 h 1447571"/>
                <a:gd name="connsiteX30544" fmla="*/ 716478 w 2566912"/>
                <a:gd name="connsiteY30544" fmla="*/ 1431855 h 1447571"/>
                <a:gd name="connsiteX30545" fmla="*/ 718003 w 2566912"/>
                <a:gd name="connsiteY30545" fmla="*/ 1431569 h 1447571"/>
                <a:gd name="connsiteX30546" fmla="*/ 720574 w 2566912"/>
                <a:gd name="connsiteY30546" fmla="*/ 1431379 h 1447571"/>
                <a:gd name="connsiteX30547" fmla="*/ 721241 w 2566912"/>
                <a:gd name="connsiteY30547" fmla="*/ 1431950 h 1447571"/>
                <a:gd name="connsiteX30548" fmla="*/ 723813 w 2566912"/>
                <a:gd name="connsiteY30548" fmla="*/ 1433855 h 1447571"/>
                <a:gd name="connsiteX30549" fmla="*/ 726861 w 2566912"/>
                <a:gd name="connsiteY30549" fmla="*/ 1433855 h 1447571"/>
                <a:gd name="connsiteX30550" fmla="*/ 729051 w 2566912"/>
                <a:gd name="connsiteY30550" fmla="*/ 1433570 h 1447571"/>
                <a:gd name="connsiteX30551" fmla="*/ 729623 w 2566912"/>
                <a:gd name="connsiteY30551" fmla="*/ 1436903 h 1447571"/>
                <a:gd name="connsiteX30552" fmla="*/ 723432 w 2566912"/>
                <a:gd name="connsiteY30552" fmla="*/ 1437189 h 1447571"/>
                <a:gd name="connsiteX30553" fmla="*/ 727337 w 2566912"/>
                <a:gd name="connsiteY30553" fmla="*/ 1430331 h 1447571"/>
                <a:gd name="connsiteX30554" fmla="*/ 723813 w 2566912"/>
                <a:gd name="connsiteY30554" fmla="*/ 1429188 h 1447571"/>
                <a:gd name="connsiteX30555" fmla="*/ 723717 w 2566912"/>
                <a:gd name="connsiteY30555" fmla="*/ 1429093 h 1447571"/>
                <a:gd name="connsiteX30556" fmla="*/ 717717 w 2566912"/>
                <a:gd name="connsiteY30556" fmla="*/ 1424807 h 1447571"/>
                <a:gd name="connsiteX30557" fmla="*/ 717717 w 2566912"/>
                <a:gd name="connsiteY30557" fmla="*/ 1424521 h 1447571"/>
                <a:gd name="connsiteX30558" fmla="*/ 719908 w 2566912"/>
                <a:gd name="connsiteY30558" fmla="*/ 1423092 h 1447571"/>
                <a:gd name="connsiteX30559" fmla="*/ 720479 w 2566912"/>
                <a:gd name="connsiteY30559" fmla="*/ 1422235 h 1447571"/>
                <a:gd name="connsiteX30560" fmla="*/ 716002 w 2566912"/>
                <a:gd name="connsiteY30560" fmla="*/ 1420616 h 1447571"/>
                <a:gd name="connsiteX30561" fmla="*/ 715050 w 2566912"/>
                <a:gd name="connsiteY30561" fmla="*/ 1420425 h 1447571"/>
                <a:gd name="connsiteX30562" fmla="*/ 714574 w 2566912"/>
                <a:gd name="connsiteY30562" fmla="*/ 1418425 h 1447571"/>
                <a:gd name="connsiteX30563" fmla="*/ 715335 w 2566912"/>
                <a:gd name="connsiteY30563" fmla="*/ 1415663 h 1447571"/>
                <a:gd name="connsiteX30564" fmla="*/ 717717 w 2566912"/>
                <a:gd name="connsiteY30564" fmla="*/ 1414234 h 1447571"/>
                <a:gd name="connsiteX30565" fmla="*/ 719146 w 2566912"/>
                <a:gd name="connsiteY30565" fmla="*/ 1413472 h 1447571"/>
                <a:gd name="connsiteX30566" fmla="*/ 721908 w 2566912"/>
                <a:gd name="connsiteY30566" fmla="*/ 1410614 h 1447571"/>
                <a:gd name="connsiteX30567" fmla="*/ 723813 w 2566912"/>
                <a:gd name="connsiteY30567" fmla="*/ 1410614 h 1447571"/>
                <a:gd name="connsiteX30568" fmla="*/ 724194 w 2566912"/>
                <a:gd name="connsiteY30568" fmla="*/ 1410709 h 1447571"/>
                <a:gd name="connsiteX30569" fmla="*/ 725718 w 2566912"/>
                <a:gd name="connsiteY30569" fmla="*/ 1416520 h 1447571"/>
                <a:gd name="connsiteX30570" fmla="*/ 725718 w 2566912"/>
                <a:gd name="connsiteY30570" fmla="*/ 1416805 h 1447571"/>
                <a:gd name="connsiteX30571" fmla="*/ 726289 w 2566912"/>
                <a:gd name="connsiteY30571" fmla="*/ 1417663 h 1447571"/>
                <a:gd name="connsiteX30572" fmla="*/ 726289 w 2566912"/>
                <a:gd name="connsiteY30572" fmla="*/ 1417663 h 1447571"/>
                <a:gd name="connsiteX30573" fmla="*/ 728575 w 2566912"/>
                <a:gd name="connsiteY30573" fmla="*/ 1430617 h 1447571"/>
                <a:gd name="connsiteX30574" fmla="*/ 727337 w 2566912"/>
                <a:gd name="connsiteY30574" fmla="*/ 1430331 h 1447571"/>
                <a:gd name="connsiteX30575" fmla="*/ 752864 w 2566912"/>
                <a:gd name="connsiteY30575" fmla="*/ 1434427 h 1447571"/>
                <a:gd name="connsiteX30576" fmla="*/ 745720 w 2566912"/>
                <a:gd name="connsiteY30576" fmla="*/ 1435189 h 1447571"/>
                <a:gd name="connsiteX30577" fmla="*/ 740862 w 2566912"/>
                <a:gd name="connsiteY30577" fmla="*/ 1435379 h 1447571"/>
                <a:gd name="connsiteX30578" fmla="*/ 737624 w 2566912"/>
                <a:gd name="connsiteY30578" fmla="*/ 1435475 h 1447571"/>
                <a:gd name="connsiteX30579" fmla="*/ 733528 w 2566912"/>
                <a:gd name="connsiteY30579" fmla="*/ 1436237 h 1447571"/>
                <a:gd name="connsiteX30580" fmla="*/ 730671 w 2566912"/>
                <a:gd name="connsiteY30580" fmla="*/ 1436808 h 1447571"/>
                <a:gd name="connsiteX30581" fmla="*/ 730099 w 2566912"/>
                <a:gd name="connsiteY30581" fmla="*/ 1433379 h 1447571"/>
                <a:gd name="connsiteX30582" fmla="*/ 730671 w 2566912"/>
                <a:gd name="connsiteY30582" fmla="*/ 1432808 h 1447571"/>
                <a:gd name="connsiteX30583" fmla="*/ 729623 w 2566912"/>
                <a:gd name="connsiteY30583" fmla="*/ 1431283 h 1447571"/>
                <a:gd name="connsiteX30584" fmla="*/ 729718 w 2566912"/>
                <a:gd name="connsiteY30584" fmla="*/ 1431283 h 1447571"/>
                <a:gd name="connsiteX30585" fmla="*/ 727432 w 2566912"/>
                <a:gd name="connsiteY30585" fmla="*/ 1418615 h 1447571"/>
                <a:gd name="connsiteX30586" fmla="*/ 729433 w 2566912"/>
                <a:gd name="connsiteY30586" fmla="*/ 1419472 h 1447571"/>
                <a:gd name="connsiteX30587" fmla="*/ 731052 w 2566912"/>
                <a:gd name="connsiteY30587" fmla="*/ 1421663 h 1447571"/>
                <a:gd name="connsiteX30588" fmla="*/ 734005 w 2566912"/>
                <a:gd name="connsiteY30588" fmla="*/ 1424616 h 1447571"/>
                <a:gd name="connsiteX30589" fmla="*/ 735814 w 2566912"/>
                <a:gd name="connsiteY30589" fmla="*/ 1426235 h 1447571"/>
                <a:gd name="connsiteX30590" fmla="*/ 742863 w 2566912"/>
                <a:gd name="connsiteY30590" fmla="*/ 1429664 h 1447571"/>
                <a:gd name="connsiteX30591" fmla="*/ 744959 w 2566912"/>
                <a:gd name="connsiteY30591" fmla="*/ 1430521 h 1447571"/>
                <a:gd name="connsiteX30592" fmla="*/ 752769 w 2566912"/>
                <a:gd name="connsiteY30592" fmla="*/ 1432426 h 1447571"/>
                <a:gd name="connsiteX30593" fmla="*/ 753150 w 2566912"/>
                <a:gd name="connsiteY30593" fmla="*/ 1432712 h 1447571"/>
                <a:gd name="connsiteX30594" fmla="*/ 752864 w 2566912"/>
                <a:gd name="connsiteY30594" fmla="*/ 1434427 h 1447571"/>
                <a:gd name="connsiteX30595" fmla="*/ 2253242 w 2566912"/>
                <a:gd name="connsiteY30595" fmla="*/ 801205 h 1447571"/>
                <a:gd name="connsiteX30596" fmla="*/ 2253528 w 2566912"/>
                <a:gd name="connsiteY30596" fmla="*/ 802633 h 1447571"/>
                <a:gd name="connsiteX30597" fmla="*/ 2255147 w 2566912"/>
                <a:gd name="connsiteY30597" fmla="*/ 804158 h 1447571"/>
                <a:gd name="connsiteX30598" fmla="*/ 2258385 w 2566912"/>
                <a:gd name="connsiteY30598" fmla="*/ 806920 h 1447571"/>
                <a:gd name="connsiteX30599" fmla="*/ 2261148 w 2566912"/>
                <a:gd name="connsiteY30599" fmla="*/ 809206 h 1447571"/>
                <a:gd name="connsiteX30600" fmla="*/ 2261243 w 2566912"/>
                <a:gd name="connsiteY30600" fmla="*/ 809968 h 1447571"/>
                <a:gd name="connsiteX30601" fmla="*/ 2261338 w 2566912"/>
                <a:gd name="connsiteY30601" fmla="*/ 810730 h 1447571"/>
                <a:gd name="connsiteX30602" fmla="*/ 2261053 w 2566912"/>
                <a:gd name="connsiteY30602" fmla="*/ 810730 h 1447571"/>
                <a:gd name="connsiteX30603" fmla="*/ 2260577 w 2566912"/>
                <a:gd name="connsiteY30603" fmla="*/ 810730 h 1447571"/>
                <a:gd name="connsiteX30604" fmla="*/ 2258195 w 2566912"/>
                <a:gd name="connsiteY30604" fmla="*/ 811301 h 1447571"/>
                <a:gd name="connsiteX30605" fmla="*/ 2258576 w 2566912"/>
                <a:gd name="connsiteY30605" fmla="*/ 812540 h 1447571"/>
                <a:gd name="connsiteX30606" fmla="*/ 2265339 w 2566912"/>
                <a:gd name="connsiteY30606" fmla="*/ 814635 h 1447571"/>
                <a:gd name="connsiteX30607" fmla="*/ 2266005 w 2566912"/>
                <a:gd name="connsiteY30607" fmla="*/ 814635 h 1447571"/>
                <a:gd name="connsiteX30608" fmla="*/ 2266577 w 2566912"/>
                <a:gd name="connsiteY30608" fmla="*/ 814635 h 1447571"/>
                <a:gd name="connsiteX30609" fmla="*/ 2267720 w 2566912"/>
                <a:gd name="connsiteY30609" fmla="*/ 814254 h 1447571"/>
                <a:gd name="connsiteX30610" fmla="*/ 2267434 w 2566912"/>
                <a:gd name="connsiteY30610" fmla="*/ 812635 h 1447571"/>
                <a:gd name="connsiteX30611" fmla="*/ 2266387 w 2566912"/>
                <a:gd name="connsiteY30611" fmla="*/ 808920 h 1447571"/>
                <a:gd name="connsiteX30612" fmla="*/ 2264482 w 2566912"/>
                <a:gd name="connsiteY30612" fmla="*/ 803967 h 1447571"/>
                <a:gd name="connsiteX30613" fmla="*/ 2262576 w 2566912"/>
                <a:gd name="connsiteY30613" fmla="*/ 801967 h 1447571"/>
                <a:gd name="connsiteX30614" fmla="*/ 2260481 w 2566912"/>
                <a:gd name="connsiteY30614" fmla="*/ 800157 h 1447571"/>
                <a:gd name="connsiteX30615" fmla="*/ 2257529 w 2566912"/>
                <a:gd name="connsiteY30615" fmla="*/ 799490 h 1447571"/>
                <a:gd name="connsiteX30616" fmla="*/ 2257529 w 2566912"/>
                <a:gd name="connsiteY30616" fmla="*/ 799490 h 1447571"/>
                <a:gd name="connsiteX30617" fmla="*/ 2253242 w 2566912"/>
                <a:gd name="connsiteY30617" fmla="*/ 801205 h 1447571"/>
                <a:gd name="connsiteX30618" fmla="*/ 2257338 w 2566912"/>
                <a:gd name="connsiteY30618" fmla="*/ 800252 h 1447571"/>
                <a:gd name="connsiteX30619" fmla="*/ 2260195 w 2566912"/>
                <a:gd name="connsiteY30619" fmla="*/ 800919 h 1447571"/>
                <a:gd name="connsiteX30620" fmla="*/ 2261815 w 2566912"/>
                <a:gd name="connsiteY30620" fmla="*/ 802443 h 1447571"/>
                <a:gd name="connsiteX30621" fmla="*/ 2263910 w 2566912"/>
                <a:gd name="connsiteY30621" fmla="*/ 804634 h 1447571"/>
                <a:gd name="connsiteX30622" fmla="*/ 2265529 w 2566912"/>
                <a:gd name="connsiteY30622" fmla="*/ 808920 h 1447571"/>
                <a:gd name="connsiteX30623" fmla="*/ 2266672 w 2566912"/>
                <a:gd name="connsiteY30623" fmla="*/ 813111 h 1447571"/>
                <a:gd name="connsiteX30624" fmla="*/ 2267054 w 2566912"/>
                <a:gd name="connsiteY30624" fmla="*/ 813873 h 1447571"/>
                <a:gd name="connsiteX30625" fmla="*/ 2266196 w 2566912"/>
                <a:gd name="connsiteY30625" fmla="*/ 813873 h 1447571"/>
                <a:gd name="connsiteX30626" fmla="*/ 2265434 w 2566912"/>
                <a:gd name="connsiteY30626" fmla="*/ 813873 h 1447571"/>
                <a:gd name="connsiteX30627" fmla="*/ 2259243 w 2566912"/>
                <a:gd name="connsiteY30627" fmla="*/ 812063 h 1447571"/>
                <a:gd name="connsiteX30628" fmla="*/ 2258957 w 2566912"/>
                <a:gd name="connsiteY30628" fmla="*/ 811682 h 1447571"/>
                <a:gd name="connsiteX30629" fmla="*/ 2260481 w 2566912"/>
                <a:gd name="connsiteY30629" fmla="*/ 811587 h 1447571"/>
                <a:gd name="connsiteX30630" fmla="*/ 2261053 w 2566912"/>
                <a:gd name="connsiteY30630" fmla="*/ 811587 h 1447571"/>
                <a:gd name="connsiteX30631" fmla="*/ 2262100 w 2566912"/>
                <a:gd name="connsiteY30631" fmla="*/ 811206 h 1447571"/>
                <a:gd name="connsiteX30632" fmla="*/ 2262196 w 2566912"/>
                <a:gd name="connsiteY30632" fmla="*/ 809777 h 1447571"/>
                <a:gd name="connsiteX30633" fmla="*/ 2262100 w 2566912"/>
                <a:gd name="connsiteY30633" fmla="*/ 809206 h 1447571"/>
                <a:gd name="connsiteX30634" fmla="*/ 2258862 w 2566912"/>
                <a:gd name="connsiteY30634" fmla="*/ 806158 h 1447571"/>
                <a:gd name="connsiteX30635" fmla="*/ 2255909 w 2566912"/>
                <a:gd name="connsiteY30635" fmla="*/ 803586 h 1447571"/>
                <a:gd name="connsiteX30636" fmla="*/ 2254290 w 2566912"/>
                <a:gd name="connsiteY30636" fmla="*/ 802062 h 1447571"/>
                <a:gd name="connsiteX30637" fmla="*/ 2254194 w 2566912"/>
                <a:gd name="connsiteY30637" fmla="*/ 801586 h 1447571"/>
                <a:gd name="connsiteX30638" fmla="*/ 2257338 w 2566912"/>
                <a:gd name="connsiteY30638" fmla="*/ 800252 h 1447571"/>
                <a:gd name="connsiteX30639" fmla="*/ 78399 w 2566912"/>
                <a:gd name="connsiteY30639" fmla="*/ 306190 h 1447571"/>
                <a:gd name="connsiteX30640" fmla="*/ 78018 w 2566912"/>
                <a:gd name="connsiteY30640" fmla="*/ 306095 h 1447571"/>
                <a:gd name="connsiteX30641" fmla="*/ 75255 w 2566912"/>
                <a:gd name="connsiteY30641" fmla="*/ 306381 h 1447571"/>
                <a:gd name="connsiteX30642" fmla="*/ 75065 w 2566912"/>
                <a:gd name="connsiteY30642" fmla="*/ 307714 h 1447571"/>
                <a:gd name="connsiteX30643" fmla="*/ 76875 w 2566912"/>
                <a:gd name="connsiteY30643" fmla="*/ 309334 h 1447571"/>
                <a:gd name="connsiteX30644" fmla="*/ 78494 w 2566912"/>
                <a:gd name="connsiteY30644" fmla="*/ 309048 h 1447571"/>
                <a:gd name="connsiteX30645" fmla="*/ 80018 w 2566912"/>
                <a:gd name="connsiteY30645" fmla="*/ 307524 h 1447571"/>
                <a:gd name="connsiteX30646" fmla="*/ 78399 w 2566912"/>
                <a:gd name="connsiteY30646" fmla="*/ 306190 h 1447571"/>
                <a:gd name="connsiteX30647" fmla="*/ 78304 w 2566912"/>
                <a:gd name="connsiteY30647" fmla="*/ 308191 h 1447571"/>
                <a:gd name="connsiteX30648" fmla="*/ 75922 w 2566912"/>
                <a:gd name="connsiteY30648" fmla="*/ 307429 h 1447571"/>
                <a:gd name="connsiteX30649" fmla="*/ 75922 w 2566912"/>
                <a:gd name="connsiteY30649" fmla="*/ 306857 h 1447571"/>
                <a:gd name="connsiteX30650" fmla="*/ 76494 w 2566912"/>
                <a:gd name="connsiteY30650" fmla="*/ 306762 h 1447571"/>
                <a:gd name="connsiteX30651" fmla="*/ 77827 w 2566912"/>
                <a:gd name="connsiteY30651" fmla="*/ 306857 h 1447571"/>
                <a:gd name="connsiteX30652" fmla="*/ 78208 w 2566912"/>
                <a:gd name="connsiteY30652" fmla="*/ 306952 h 1447571"/>
                <a:gd name="connsiteX30653" fmla="*/ 79065 w 2566912"/>
                <a:gd name="connsiteY30653" fmla="*/ 307524 h 1447571"/>
                <a:gd name="connsiteX30654" fmla="*/ 78304 w 2566912"/>
                <a:gd name="connsiteY30654" fmla="*/ 308191 h 1447571"/>
                <a:gd name="connsiteX30655" fmla="*/ 62682 w 2566912"/>
                <a:gd name="connsiteY30655" fmla="*/ 307238 h 1447571"/>
                <a:gd name="connsiteX30656" fmla="*/ 61635 w 2566912"/>
                <a:gd name="connsiteY30656" fmla="*/ 307429 h 1447571"/>
                <a:gd name="connsiteX30657" fmla="*/ 59825 w 2566912"/>
                <a:gd name="connsiteY30657" fmla="*/ 308095 h 1447571"/>
                <a:gd name="connsiteX30658" fmla="*/ 59634 w 2566912"/>
                <a:gd name="connsiteY30658" fmla="*/ 308762 h 1447571"/>
                <a:gd name="connsiteX30659" fmla="*/ 60492 w 2566912"/>
                <a:gd name="connsiteY30659" fmla="*/ 309619 h 1447571"/>
                <a:gd name="connsiteX30660" fmla="*/ 63254 w 2566912"/>
                <a:gd name="connsiteY30660" fmla="*/ 310191 h 1447571"/>
                <a:gd name="connsiteX30661" fmla="*/ 64397 w 2566912"/>
                <a:gd name="connsiteY30661" fmla="*/ 310000 h 1447571"/>
                <a:gd name="connsiteX30662" fmla="*/ 67064 w 2566912"/>
                <a:gd name="connsiteY30662" fmla="*/ 308095 h 1447571"/>
                <a:gd name="connsiteX30663" fmla="*/ 66588 w 2566912"/>
                <a:gd name="connsiteY30663" fmla="*/ 307238 h 1447571"/>
                <a:gd name="connsiteX30664" fmla="*/ 62682 w 2566912"/>
                <a:gd name="connsiteY30664" fmla="*/ 307238 h 1447571"/>
                <a:gd name="connsiteX30665" fmla="*/ 64206 w 2566912"/>
                <a:gd name="connsiteY30665" fmla="*/ 309238 h 1447571"/>
                <a:gd name="connsiteX30666" fmla="*/ 61063 w 2566912"/>
                <a:gd name="connsiteY30666" fmla="*/ 308857 h 1447571"/>
                <a:gd name="connsiteX30667" fmla="*/ 60682 w 2566912"/>
                <a:gd name="connsiteY30667" fmla="*/ 308476 h 1447571"/>
                <a:gd name="connsiteX30668" fmla="*/ 61825 w 2566912"/>
                <a:gd name="connsiteY30668" fmla="*/ 308191 h 1447571"/>
                <a:gd name="connsiteX30669" fmla="*/ 62968 w 2566912"/>
                <a:gd name="connsiteY30669" fmla="*/ 308000 h 1447571"/>
                <a:gd name="connsiteX30670" fmla="*/ 65064 w 2566912"/>
                <a:gd name="connsiteY30670" fmla="*/ 307714 h 1447571"/>
                <a:gd name="connsiteX30671" fmla="*/ 66207 w 2566912"/>
                <a:gd name="connsiteY30671" fmla="*/ 308000 h 1447571"/>
                <a:gd name="connsiteX30672" fmla="*/ 66302 w 2566912"/>
                <a:gd name="connsiteY30672" fmla="*/ 308095 h 1447571"/>
                <a:gd name="connsiteX30673" fmla="*/ 64206 w 2566912"/>
                <a:gd name="connsiteY30673" fmla="*/ 309238 h 1447571"/>
                <a:gd name="connsiteX30674" fmla="*/ 2258195 w 2566912"/>
                <a:gd name="connsiteY30674" fmla="*/ 582416 h 1447571"/>
                <a:gd name="connsiteX30675" fmla="*/ 2259434 w 2566912"/>
                <a:gd name="connsiteY30675" fmla="*/ 579463 h 1447571"/>
                <a:gd name="connsiteX30676" fmla="*/ 2259434 w 2566912"/>
                <a:gd name="connsiteY30676" fmla="*/ 579367 h 1447571"/>
                <a:gd name="connsiteX30677" fmla="*/ 2257814 w 2566912"/>
                <a:gd name="connsiteY30677" fmla="*/ 578224 h 1447571"/>
                <a:gd name="connsiteX30678" fmla="*/ 2256671 w 2566912"/>
                <a:gd name="connsiteY30678" fmla="*/ 579463 h 1447571"/>
                <a:gd name="connsiteX30679" fmla="*/ 2257052 w 2566912"/>
                <a:gd name="connsiteY30679" fmla="*/ 582606 h 1447571"/>
                <a:gd name="connsiteX30680" fmla="*/ 2257433 w 2566912"/>
                <a:gd name="connsiteY30680" fmla="*/ 582701 h 1447571"/>
                <a:gd name="connsiteX30681" fmla="*/ 2258195 w 2566912"/>
                <a:gd name="connsiteY30681" fmla="*/ 582416 h 1447571"/>
                <a:gd name="connsiteX30682" fmla="*/ 2257624 w 2566912"/>
                <a:gd name="connsiteY30682" fmla="*/ 579463 h 1447571"/>
                <a:gd name="connsiteX30683" fmla="*/ 2257909 w 2566912"/>
                <a:gd name="connsiteY30683" fmla="*/ 578987 h 1447571"/>
                <a:gd name="connsiteX30684" fmla="*/ 2257909 w 2566912"/>
                <a:gd name="connsiteY30684" fmla="*/ 578987 h 1447571"/>
                <a:gd name="connsiteX30685" fmla="*/ 2258576 w 2566912"/>
                <a:gd name="connsiteY30685" fmla="*/ 579463 h 1447571"/>
                <a:gd name="connsiteX30686" fmla="*/ 2257719 w 2566912"/>
                <a:gd name="connsiteY30686" fmla="*/ 581749 h 1447571"/>
                <a:gd name="connsiteX30687" fmla="*/ 2257624 w 2566912"/>
                <a:gd name="connsiteY30687" fmla="*/ 579463 h 1447571"/>
                <a:gd name="connsiteX30688" fmla="*/ 116594 w 2566912"/>
                <a:gd name="connsiteY30688" fmla="*/ 300666 h 1447571"/>
                <a:gd name="connsiteX30689" fmla="*/ 115832 w 2566912"/>
                <a:gd name="connsiteY30689" fmla="*/ 300571 h 1447571"/>
                <a:gd name="connsiteX30690" fmla="*/ 112879 w 2566912"/>
                <a:gd name="connsiteY30690" fmla="*/ 301142 h 1447571"/>
                <a:gd name="connsiteX30691" fmla="*/ 111736 w 2566912"/>
                <a:gd name="connsiteY30691" fmla="*/ 301999 h 1447571"/>
                <a:gd name="connsiteX30692" fmla="*/ 109164 w 2566912"/>
                <a:gd name="connsiteY30692" fmla="*/ 304666 h 1447571"/>
                <a:gd name="connsiteX30693" fmla="*/ 109641 w 2566912"/>
                <a:gd name="connsiteY30693" fmla="*/ 305047 h 1447571"/>
                <a:gd name="connsiteX30694" fmla="*/ 110117 w 2566912"/>
                <a:gd name="connsiteY30694" fmla="*/ 305047 h 1447571"/>
                <a:gd name="connsiteX30695" fmla="*/ 115737 w 2566912"/>
                <a:gd name="connsiteY30695" fmla="*/ 304000 h 1447571"/>
                <a:gd name="connsiteX30696" fmla="*/ 117832 w 2566912"/>
                <a:gd name="connsiteY30696" fmla="*/ 301428 h 1447571"/>
                <a:gd name="connsiteX30697" fmla="*/ 116594 w 2566912"/>
                <a:gd name="connsiteY30697" fmla="*/ 300666 h 1447571"/>
                <a:gd name="connsiteX30698" fmla="*/ 115451 w 2566912"/>
                <a:gd name="connsiteY30698" fmla="*/ 303333 h 1447571"/>
                <a:gd name="connsiteX30699" fmla="*/ 110307 w 2566912"/>
                <a:gd name="connsiteY30699" fmla="*/ 304381 h 1447571"/>
                <a:gd name="connsiteX30700" fmla="*/ 112308 w 2566912"/>
                <a:gd name="connsiteY30700" fmla="*/ 302761 h 1447571"/>
                <a:gd name="connsiteX30701" fmla="*/ 113451 w 2566912"/>
                <a:gd name="connsiteY30701" fmla="*/ 301809 h 1447571"/>
                <a:gd name="connsiteX30702" fmla="*/ 114784 w 2566912"/>
                <a:gd name="connsiteY30702" fmla="*/ 301428 h 1447571"/>
                <a:gd name="connsiteX30703" fmla="*/ 115737 w 2566912"/>
                <a:gd name="connsiteY30703" fmla="*/ 301523 h 1447571"/>
                <a:gd name="connsiteX30704" fmla="*/ 116594 w 2566912"/>
                <a:gd name="connsiteY30704" fmla="*/ 301618 h 1447571"/>
                <a:gd name="connsiteX30705" fmla="*/ 116880 w 2566912"/>
                <a:gd name="connsiteY30705" fmla="*/ 301809 h 1447571"/>
                <a:gd name="connsiteX30706" fmla="*/ 115451 w 2566912"/>
                <a:gd name="connsiteY30706" fmla="*/ 303333 h 1447571"/>
                <a:gd name="connsiteX30707" fmla="*/ 2270292 w 2566912"/>
                <a:gd name="connsiteY30707" fmla="*/ 345719 h 1447571"/>
                <a:gd name="connsiteX30708" fmla="*/ 2271911 w 2566912"/>
                <a:gd name="connsiteY30708" fmla="*/ 349148 h 1447571"/>
                <a:gd name="connsiteX30709" fmla="*/ 2274578 w 2566912"/>
                <a:gd name="connsiteY30709" fmla="*/ 353720 h 1447571"/>
                <a:gd name="connsiteX30710" fmla="*/ 2277912 w 2566912"/>
                <a:gd name="connsiteY30710" fmla="*/ 359530 h 1447571"/>
                <a:gd name="connsiteX30711" fmla="*/ 2279341 w 2566912"/>
                <a:gd name="connsiteY30711" fmla="*/ 362674 h 1447571"/>
                <a:gd name="connsiteX30712" fmla="*/ 2280674 w 2566912"/>
                <a:gd name="connsiteY30712" fmla="*/ 365626 h 1447571"/>
                <a:gd name="connsiteX30713" fmla="*/ 2284008 w 2566912"/>
                <a:gd name="connsiteY30713" fmla="*/ 369055 h 1447571"/>
                <a:gd name="connsiteX30714" fmla="*/ 2288675 w 2566912"/>
                <a:gd name="connsiteY30714" fmla="*/ 372484 h 1447571"/>
                <a:gd name="connsiteX30715" fmla="*/ 2288961 w 2566912"/>
                <a:gd name="connsiteY30715" fmla="*/ 372865 h 1447571"/>
                <a:gd name="connsiteX30716" fmla="*/ 2290580 w 2566912"/>
                <a:gd name="connsiteY30716" fmla="*/ 377056 h 1447571"/>
                <a:gd name="connsiteX30717" fmla="*/ 2290104 w 2566912"/>
                <a:gd name="connsiteY30717" fmla="*/ 380581 h 1447571"/>
                <a:gd name="connsiteX30718" fmla="*/ 2289723 w 2566912"/>
                <a:gd name="connsiteY30718" fmla="*/ 387439 h 1447571"/>
                <a:gd name="connsiteX30719" fmla="*/ 2291056 w 2566912"/>
                <a:gd name="connsiteY30719" fmla="*/ 388867 h 1447571"/>
                <a:gd name="connsiteX30720" fmla="*/ 2293247 w 2566912"/>
                <a:gd name="connsiteY30720" fmla="*/ 391534 h 1447571"/>
                <a:gd name="connsiteX30721" fmla="*/ 2294009 w 2566912"/>
                <a:gd name="connsiteY30721" fmla="*/ 393916 h 1447571"/>
                <a:gd name="connsiteX30722" fmla="*/ 2295914 w 2566912"/>
                <a:gd name="connsiteY30722" fmla="*/ 399916 h 1447571"/>
                <a:gd name="connsiteX30723" fmla="*/ 2296676 w 2566912"/>
                <a:gd name="connsiteY30723" fmla="*/ 402869 h 1447571"/>
                <a:gd name="connsiteX30724" fmla="*/ 2298295 w 2566912"/>
                <a:gd name="connsiteY30724" fmla="*/ 407346 h 1447571"/>
                <a:gd name="connsiteX30725" fmla="*/ 2299724 w 2566912"/>
                <a:gd name="connsiteY30725" fmla="*/ 408394 h 1447571"/>
                <a:gd name="connsiteX30726" fmla="*/ 2302962 w 2566912"/>
                <a:gd name="connsiteY30726" fmla="*/ 410965 h 1447571"/>
                <a:gd name="connsiteX30727" fmla="*/ 2305154 w 2566912"/>
                <a:gd name="connsiteY30727" fmla="*/ 417824 h 1447571"/>
                <a:gd name="connsiteX30728" fmla="*/ 2304963 w 2566912"/>
                <a:gd name="connsiteY30728" fmla="*/ 418871 h 1447571"/>
                <a:gd name="connsiteX30729" fmla="*/ 2305725 w 2566912"/>
                <a:gd name="connsiteY30729" fmla="*/ 422300 h 1447571"/>
                <a:gd name="connsiteX30730" fmla="*/ 2306106 w 2566912"/>
                <a:gd name="connsiteY30730" fmla="*/ 422586 h 1447571"/>
                <a:gd name="connsiteX30731" fmla="*/ 2307535 w 2566912"/>
                <a:gd name="connsiteY30731" fmla="*/ 424777 h 1447571"/>
                <a:gd name="connsiteX30732" fmla="*/ 2307059 w 2566912"/>
                <a:gd name="connsiteY30732" fmla="*/ 425539 h 1447571"/>
                <a:gd name="connsiteX30733" fmla="*/ 2307059 w 2566912"/>
                <a:gd name="connsiteY30733" fmla="*/ 428301 h 1447571"/>
                <a:gd name="connsiteX30734" fmla="*/ 2313726 w 2566912"/>
                <a:gd name="connsiteY30734" fmla="*/ 436207 h 1447571"/>
                <a:gd name="connsiteX30735" fmla="*/ 2313821 w 2566912"/>
                <a:gd name="connsiteY30735" fmla="*/ 436207 h 1447571"/>
                <a:gd name="connsiteX30736" fmla="*/ 2314297 w 2566912"/>
                <a:gd name="connsiteY30736" fmla="*/ 435635 h 1447571"/>
                <a:gd name="connsiteX30737" fmla="*/ 2316298 w 2566912"/>
                <a:gd name="connsiteY30737" fmla="*/ 429444 h 1447571"/>
                <a:gd name="connsiteX30738" fmla="*/ 2317155 w 2566912"/>
                <a:gd name="connsiteY30738" fmla="*/ 429634 h 1447571"/>
                <a:gd name="connsiteX30739" fmla="*/ 2318107 w 2566912"/>
                <a:gd name="connsiteY30739" fmla="*/ 430301 h 1447571"/>
                <a:gd name="connsiteX30740" fmla="*/ 2324108 w 2566912"/>
                <a:gd name="connsiteY30740" fmla="*/ 433540 h 1447571"/>
                <a:gd name="connsiteX30741" fmla="*/ 2324584 w 2566912"/>
                <a:gd name="connsiteY30741" fmla="*/ 433254 h 1447571"/>
                <a:gd name="connsiteX30742" fmla="*/ 2324965 w 2566912"/>
                <a:gd name="connsiteY30742" fmla="*/ 430301 h 1447571"/>
                <a:gd name="connsiteX30743" fmla="*/ 2323155 w 2566912"/>
                <a:gd name="connsiteY30743" fmla="*/ 428968 h 1447571"/>
                <a:gd name="connsiteX30744" fmla="*/ 2320393 w 2566912"/>
                <a:gd name="connsiteY30744" fmla="*/ 426967 h 1447571"/>
                <a:gd name="connsiteX30745" fmla="*/ 2317727 w 2566912"/>
                <a:gd name="connsiteY30745" fmla="*/ 424777 h 1447571"/>
                <a:gd name="connsiteX30746" fmla="*/ 2311249 w 2566912"/>
                <a:gd name="connsiteY30746" fmla="*/ 418966 h 1447571"/>
                <a:gd name="connsiteX30747" fmla="*/ 2310583 w 2566912"/>
                <a:gd name="connsiteY30747" fmla="*/ 417538 h 1447571"/>
                <a:gd name="connsiteX30748" fmla="*/ 2309249 w 2566912"/>
                <a:gd name="connsiteY30748" fmla="*/ 414299 h 1447571"/>
                <a:gd name="connsiteX30749" fmla="*/ 2306773 w 2566912"/>
                <a:gd name="connsiteY30749" fmla="*/ 408013 h 1447571"/>
                <a:gd name="connsiteX30750" fmla="*/ 2305725 w 2566912"/>
                <a:gd name="connsiteY30750" fmla="*/ 405441 h 1447571"/>
                <a:gd name="connsiteX30751" fmla="*/ 2305344 w 2566912"/>
                <a:gd name="connsiteY30751" fmla="*/ 403631 h 1447571"/>
                <a:gd name="connsiteX30752" fmla="*/ 2304677 w 2566912"/>
                <a:gd name="connsiteY30752" fmla="*/ 400774 h 1447571"/>
                <a:gd name="connsiteX30753" fmla="*/ 2304201 w 2566912"/>
                <a:gd name="connsiteY30753" fmla="*/ 394582 h 1447571"/>
                <a:gd name="connsiteX30754" fmla="*/ 2304105 w 2566912"/>
                <a:gd name="connsiteY30754" fmla="*/ 392296 h 1447571"/>
                <a:gd name="connsiteX30755" fmla="*/ 2304296 w 2566912"/>
                <a:gd name="connsiteY30755" fmla="*/ 391630 h 1447571"/>
                <a:gd name="connsiteX30756" fmla="*/ 2306868 w 2566912"/>
                <a:gd name="connsiteY30756" fmla="*/ 391058 h 1447571"/>
                <a:gd name="connsiteX30757" fmla="*/ 2312011 w 2566912"/>
                <a:gd name="connsiteY30757" fmla="*/ 394297 h 1447571"/>
                <a:gd name="connsiteX30758" fmla="*/ 2313630 w 2566912"/>
                <a:gd name="connsiteY30758" fmla="*/ 395440 h 1447571"/>
                <a:gd name="connsiteX30759" fmla="*/ 2314869 w 2566912"/>
                <a:gd name="connsiteY30759" fmla="*/ 395440 h 1447571"/>
                <a:gd name="connsiteX30760" fmla="*/ 2314964 w 2566912"/>
                <a:gd name="connsiteY30760" fmla="*/ 392868 h 1447571"/>
                <a:gd name="connsiteX30761" fmla="*/ 2311344 w 2566912"/>
                <a:gd name="connsiteY30761" fmla="*/ 390391 h 1447571"/>
                <a:gd name="connsiteX30762" fmla="*/ 2310487 w 2566912"/>
                <a:gd name="connsiteY30762" fmla="*/ 389915 h 1447571"/>
                <a:gd name="connsiteX30763" fmla="*/ 2307153 w 2566912"/>
                <a:gd name="connsiteY30763" fmla="*/ 387153 h 1447571"/>
                <a:gd name="connsiteX30764" fmla="*/ 2306010 w 2566912"/>
                <a:gd name="connsiteY30764" fmla="*/ 384295 h 1447571"/>
                <a:gd name="connsiteX30765" fmla="*/ 2305725 w 2566912"/>
                <a:gd name="connsiteY30765" fmla="*/ 381819 h 1447571"/>
                <a:gd name="connsiteX30766" fmla="*/ 2305439 w 2566912"/>
                <a:gd name="connsiteY30766" fmla="*/ 379819 h 1447571"/>
                <a:gd name="connsiteX30767" fmla="*/ 2300105 w 2566912"/>
                <a:gd name="connsiteY30767" fmla="*/ 372103 h 1447571"/>
                <a:gd name="connsiteX30768" fmla="*/ 2298391 w 2566912"/>
                <a:gd name="connsiteY30768" fmla="*/ 369246 h 1447571"/>
                <a:gd name="connsiteX30769" fmla="*/ 2296581 w 2566912"/>
                <a:gd name="connsiteY30769" fmla="*/ 366198 h 1447571"/>
                <a:gd name="connsiteX30770" fmla="*/ 2295629 w 2566912"/>
                <a:gd name="connsiteY30770" fmla="*/ 364960 h 1447571"/>
                <a:gd name="connsiteX30771" fmla="*/ 2294009 w 2566912"/>
                <a:gd name="connsiteY30771" fmla="*/ 363055 h 1447571"/>
                <a:gd name="connsiteX30772" fmla="*/ 2291533 w 2566912"/>
                <a:gd name="connsiteY30772" fmla="*/ 358673 h 1447571"/>
                <a:gd name="connsiteX30773" fmla="*/ 2288199 w 2566912"/>
                <a:gd name="connsiteY30773" fmla="*/ 356768 h 1447571"/>
                <a:gd name="connsiteX30774" fmla="*/ 2287532 w 2566912"/>
                <a:gd name="connsiteY30774" fmla="*/ 356673 h 1447571"/>
                <a:gd name="connsiteX30775" fmla="*/ 2286294 w 2566912"/>
                <a:gd name="connsiteY30775" fmla="*/ 348672 h 1447571"/>
                <a:gd name="connsiteX30776" fmla="*/ 2286580 w 2566912"/>
                <a:gd name="connsiteY30776" fmla="*/ 346767 h 1447571"/>
                <a:gd name="connsiteX30777" fmla="*/ 2286865 w 2566912"/>
                <a:gd name="connsiteY30777" fmla="*/ 344005 h 1447571"/>
                <a:gd name="connsiteX30778" fmla="*/ 2281722 w 2566912"/>
                <a:gd name="connsiteY30778" fmla="*/ 338861 h 1447571"/>
                <a:gd name="connsiteX30779" fmla="*/ 2279436 w 2566912"/>
                <a:gd name="connsiteY30779" fmla="*/ 337909 h 1447571"/>
                <a:gd name="connsiteX30780" fmla="*/ 2277340 w 2566912"/>
                <a:gd name="connsiteY30780" fmla="*/ 337051 h 1447571"/>
                <a:gd name="connsiteX30781" fmla="*/ 2276388 w 2566912"/>
                <a:gd name="connsiteY30781" fmla="*/ 334099 h 1447571"/>
                <a:gd name="connsiteX30782" fmla="*/ 2276579 w 2566912"/>
                <a:gd name="connsiteY30782" fmla="*/ 330670 h 1447571"/>
                <a:gd name="connsiteX30783" fmla="*/ 2276483 w 2566912"/>
                <a:gd name="connsiteY30783" fmla="*/ 330574 h 1447571"/>
                <a:gd name="connsiteX30784" fmla="*/ 2273626 w 2566912"/>
                <a:gd name="connsiteY30784" fmla="*/ 328955 h 1447571"/>
                <a:gd name="connsiteX30785" fmla="*/ 2272959 w 2566912"/>
                <a:gd name="connsiteY30785" fmla="*/ 329717 h 1447571"/>
                <a:gd name="connsiteX30786" fmla="*/ 2271721 w 2566912"/>
                <a:gd name="connsiteY30786" fmla="*/ 331146 h 1447571"/>
                <a:gd name="connsiteX30787" fmla="*/ 2270482 w 2566912"/>
                <a:gd name="connsiteY30787" fmla="*/ 332479 h 1447571"/>
                <a:gd name="connsiteX30788" fmla="*/ 2270768 w 2566912"/>
                <a:gd name="connsiteY30788" fmla="*/ 333718 h 1447571"/>
                <a:gd name="connsiteX30789" fmla="*/ 2274007 w 2566912"/>
                <a:gd name="connsiteY30789" fmla="*/ 339242 h 1447571"/>
                <a:gd name="connsiteX30790" fmla="*/ 2272578 w 2566912"/>
                <a:gd name="connsiteY30790" fmla="*/ 342576 h 1447571"/>
                <a:gd name="connsiteX30791" fmla="*/ 2270292 w 2566912"/>
                <a:gd name="connsiteY30791" fmla="*/ 345719 h 1447571"/>
                <a:gd name="connsiteX30792" fmla="*/ 2273054 w 2566912"/>
                <a:gd name="connsiteY30792" fmla="*/ 343243 h 1447571"/>
                <a:gd name="connsiteX30793" fmla="*/ 2273149 w 2566912"/>
                <a:gd name="connsiteY30793" fmla="*/ 343147 h 1447571"/>
                <a:gd name="connsiteX30794" fmla="*/ 2274864 w 2566912"/>
                <a:gd name="connsiteY30794" fmla="*/ 339147 h 1447571"/>
                <a:gd name="connsiteX30795" fmla="*/ 2271530 w 2566912"/>
                <a:gd name="connsiteY30795" fmla="*/ 333241 h 1447571"/>
                <a:gd name="connsiteX30796" fmla="*/ 2271340 w 2566912"/>
                <a:gd name="connsiteY30796" fmla="*/ 332670 h 1447571"/>
                <a:gd name="connsiteX30797" fmla="*/ 2272197 w 2566912"/>
                <a:gd name="connsiteY30797" fmla="*/ 331813 h 1447571"/>
                <a:gd name="connsiteX30798" fmla="*/ 2273816 w 2566912"/>
                <a:gd name="connsiteY30798" fmla="*/ 329812 h 1447571"/>
                <a:gd name="connsiteX30799" fmla="*/ 2273911 w 2566912"/>
                <a:gd name="connsiteY30799" fmla="*/ 329812 h 1447571"/>
                <a:gd name="connsiteX30800" fmla="*/ 2275626 w 2566912"/>
                <a:gd name="connsiteY30800" fmla="*/ 330955 h 1447571"/>
                <a:gd name="connsiteX30801" fmla="*/ 2275436 w 2566912"/>
                <a:gd name="connsiteY30801" fmla="*/ 334099 h 1447571"/>
                <a:gd name="connsiteX30802" fmla="*/ 2276769 w 2566912"/>
                <a:gd name="connsiteY30802" fmla="*/ 337718 h 1447571"/>
                <a:gd name="connsiteX30803" fmla="*/ 2279055 w 2566912"/>
                <a:gd name="connsiteY30803" fmla="*/ 338671 h 1447571"/>
                <a:gd name="connsiteX30804" fmla="*/ 2281150 w 2566912"/>
                <a:gd name="connsiteY30804" fmla="*/ 339528 h 1447571"/>
                <a:gd name="connsiteX30805" fmla="*/ 2285913 w 2566912"/>
                <a:gd name="connsiteY30805" fmla="*/ 344100 h 1447571"/>
                <a:gd name="connsiteX30806" fmla="*/ 2285627 w 2566912"/>
                <a:gd name="connsiteY30806" fmla="*/ 346672 h 1447571"/>
                <a:gd name="connsiteX30807" fmla="*/ 2285341 w 2566912"/>
                <a:gd name="connsiteY30807" fmla="*/ 348672 h 1447571"/>
                <a:gd name="connsiteX30808" fmla="*/ 2287151 w 2566912"/>
                <a:gd name="connsiteY30808" fmla="*/ 357435 h 1447571"/>
                <a:gd name="connsiteX30809" fmla="*/ 2288009 w 2566912"/>
                <a:gd name="connsiteY30809" fmla="*/ 357530 h 1447571"/>
                <a:gd name="connsiteX30810" fmla="*/ 2290675 w 2566912"/>
                <a:gd name="connsiteY30810" fmla="*/ 358959 h 1447571"/>
                <a:gd name="connsiteX30811" fmla="*/ 2293533 w 2566912"/>
                <a:gd name="connsiteY30811" fmla="*/ 363817 h 1447571"/>
                <a:gd name="connsiteX30812" fmla="*/ 2294962 w 2566912"/>
                <a:gd name="connsiteY30812" fmla="*/ 365531 h 1447571"/>
                <a:gd name="connsiteX30813" fmla="*/ 2296009 w 2566912"/>
                <a:gd name="connsiteY30813" fmla="*/ 366865 h 1447571"/>
                <a:gd name="connsiteX30814" fmla="*/ 2297724 w 2566912"/>
                <a:gd name="connsiteY30814" fmla="*/ 369722 h 1447571"/>
                <a:gd name="connsiteX30815" fmla="*/ 2299534 w 2566912"/>
                <a:gd name="connsiteY30815" fmla="*/ 372770 h 1447571"/>
                <a:gd name="connsiteX30816" fmla="*/ 2304677 w 2566912"/>
                <a:gd name="connsiteY30816" fmla="*/ 380009 h 1447571"/>
                <a:gd name="connsiteX30817" fmla="*/ 2304963 w 2566912"/>
                <a:gd name="connsiteY30817" fmla="*/ 382105 h 1447571"/>
                <a:gd name="connsiteX30818" fmla="*/ 2305249 w 2566912"/>
                <a:gd name="connsiteY30818" fmla="*/ 384391 h 1447571"/>
                <a:gd name="connsiteX30819" fmla="*/ 2306487 w 2566912"/>
                <a:gd name="connsiteY30819" fmla="*/ 387629 h 1447571"/>
                <a:gd name="connsiteX30820" fmla="*/ 2306582 w 2566912"/>
                <a:gd name="connsiteY30820" fmla="*/ 387724 h 1447571"/>
                <a:gd name="connsiteX30821" fmla="*/ 2310106 w 2566912"/>
                <a:gd name="connsiteY30821" fmla="*/ 390677 h 1447571"/>
                <a:gd name="connsiteX30822" fmla="*/ 2310964 w 2566912"/>
                <a:gd name="connsiteY30822" fmla="*/ 391153 h 1447571"/>
                <a:gd name="connsiteX30823" fmla="*/ 2314297 w 2566912"/>
                <a:gd name="connsiteY30823" fmla="*/ 393344 h 1447571"/>
                <a:gd name="connsiteX30824" fmla="*/ 2314583 w 2566912"/>
                <a:gd name="connsiteY30824" fmla="*/ 394868 h 1447571"/>
                <a:gd name="connsiteX30825" fmla="*/ 2314392 w 2566912"/>
                <a:gd name="connsiteY30825" fmla="*/ 394773 h 1447571"/>
                <a:gd name="connsiteX30826" fmla="*/ 2312869 w 2566912"/>
                <a:gd name="connsiteY30826" fmla="*/ 393725 h 1447571"/>
                <a:gd name="connsiteX30827" fmla="*/ 2307153 w 2566912"/>
                <a:gd name="connsiteY30827" fmla="*/ 390391 h 1447571"/>
                <a:gd name="connsiteX30828" fmla="*/ 2303820 w 2566912"/>
                <a:gd name="connsiteY30828" fmla="*/ 391249 h 1447571"/>
                <a:gd name="connsiteX30829" fmla="*/ 2303344 w 2566912"/>
                <a:gd name="connsiteY30829" fmla="*/ 392582 h 1447571"/>
                <a:gd name="connsiteX30830" fmla="*/ 2303439 w 2566912"/>
                <a:gd name="connsiteY30830" fmla="*/ 394773 h 1447571"/>
                <a:gd name="connsiteX30831" fmla="*/ 2304011 w 2566912"/>
                <a:gd name="connsiteY30831" fmla="*/ 401250 h 1447571"/>
                <a:gd name="connsiteX30832" fmla="*/ 2304677 w 2566912"/>
                <a:gd name="connsiteY30832" fmla="*/ 403917 h 1447571"/>
                <a:gd name="connsiteX30833" fmla="*/ 2305058 w 2566912"/>
                <a:gd name="connsiteY30833" fmla="*/ 405822 h 1447571"/>
                <a:gd name="connsiteX30834" fmla="*/ 2306106 w 2566912"/>
                <a:gd name="connsiteY30834" fmla="*/ 408394 h 1447571"/>
                <a:gd name="connsiteX30835" fmla="*/ 2308582 w 2566912"/>
                <a:gd name="connsiteY30835" fmla="*/ 414585 h 1447571"/>
                <a:gd name="connsiteX30836" fmla="*/ 2310011 w 2566912"/>
                <a:gd name="connsiteY30836" fmla="*/ 417919 h 1447571"/>
                <a:gd name="connsiteX30837" fmla="*/ 2310583 w 2566912"/>
                <a:gd name="connsiteY30837" fmla="*/ 419157 h 1447571"/>
                <a:gd name="connsiteX30838" fmla="*/ 2317345 w 2566912"/>
                <a:gd name="connsiteY30838" fmla="*/ 425348 h 1447571"/>
                <a:gd name="connsiteX30839" fmla="*/ 2319917 w 2566912"/>
                <a:gd name="connsiteY30839" fmla="*/ 427444 h 1447571"/>
                <a:gd name="connsiteX30840" fmla="*/ 2322775 w 2566912"/>
                <a:gd name="connsiteY30840" fmla="*/ 429539 h 1447571"/>
                <a:gd name="connsiteX30841" fmla="*/ 2324489 w 2566912"/>
                <a:gd name="connsiteY30841" fmla="*/ 430778 h 1447571"/>
                <a:gd name="connsiteX30842" fmla="*/ 2324108 w 2566912"/>
                <a:gd name="connsiteY30842" fmla="*/ 432587 h 1447571"/>
                <a:gd name="connsiteX30843" fmla="*/ 2318870 w 2566912"/>
                <a:gd name="connsiteY30843" fmla="*/ 429444 h 1447571"/>
                <a:gd name="connsiteX30844" fmla="*/ 2317917 w 2566912"/>
                <a:gd name="connsiteY30844" fmla="*/ 428777 h 1447571"/>
                <a:gd name="connsiteX30845" fmla="*/ 2316107 w 2566912"/>
                <a:gd name="connsiteY30845" fmla="*/ 428587 h 1447571"/>
                <a:gd name="connsiteX30846" fmla="*/ 2313536 w 2566912"/>
                <a:gd name="connsiteY30846" fmla="*/ 435159 h 1447571"/>
                <a:gd name="connsiteX30847" fmla="*/ 2308011 w 2566912"/>
                <a:gd name="connsiteY30847" fmla="*/ 427920 h 1447571"/>
                <a:gd name="connsiteX30848" fmla="*/ 2307916 w 2566912"/>
                <a:gd name="connsiteY30848" fmla="*/ 426015 h 1447571"/>
                <a:gd name="connsiteX30849" fmla="*/ 2308487 w 2566912"/>
                <a:gd name="connsiteY30849" fmla="*/ 424872 h 1447571"/>
                <a:gd name="connsiteX30850" fmla="*/ 2306868 w 2566912"/>
                <a:gd name="connsiteY30850" fmla="*/ 421919 h 1447571"/>
                <a:gd name="connsiteX30851" fmla="*/ 2306487 w 2566912"/>
                <a:gd name="connsiteY30851" fmla="*/ 421633 h 1447571"/>
                <a:gd name="connsiteX30852" fmla="*/ 2306010 w 2566912"/>
                <a:gd name="connsiteY30852" fmla="*/ 418966 h 1447571"/>
                <a:gd name="connsiteX30853" fmla="*/ 2306296 w 2566912"/>
                <a:gd name="connsiteY30853" fmla="*/ 417728 h 1447571"/>
                <a:gd name="connsiteX30854" fmla="*/ 2304011 w 2566912"/>
                <a:gd name="connsiteY30854" fmla="*/ 410489 h 1447571"/>
                <a:gd name="connsiteX30855" fmla="*/ 2300581 w 2566912"/>
                <a:gd name="connsiteY30855" fmla="*/ 407632 h 1447571"/>
                <a:gd name="connsiteX30856" fmla="*/ 2299153 w 2566912"/>
                <a:gd name="connsiteY30856" fmla="*/ 406679 h 1447571"/>
                <a:gd name="connsiteX30857" fmla="*/ 2297819 w 2566912"/>
                <a:gd name="connsiteY30857" fmla="*/ 402679 h 1447571"/>
                <a:gd name="connsiteX30858" fmla="*/ 2296962 w 2566912"/>
                <a:gd name="connsiteY30858" fmla="*/ 399631 h 1447571"/>
                <a:gd name="connsiteX30859" fmla="*/ 2295057 w 2566912"/>
                <a:gd name="connsiteY30859" fmla="*/ 393725 h 1447571"/>
                <a:gd name="connsiteX30860" fmla="*/ 2294295 w 2566912"/>
                <a:gd name="connsiteY30860" fmla="*/ 391344 h 1447571"/>
                <a:gd name="connsiteX30861" fmla="*/ 2291914 w 2566912"/>
                <a:gd name="connsiteY30861" fmla="*/ 388391 h 1447571"/>
                <a:gd name="connsiteX30862" fmla="*/ 2290675 w 2566912"/>
                <a:gd name="connsiteY30862" fmla="*/ 387058 h 1447571"/>
                <a:gd name="connsiteX30863" fmla="*/ 2291151 w 2566912"/>
                <a:gd name="connsiteY30863" fmla="*/ 380771 h 1447571"/>
                <a:gd name="connsiteX30864" fmla="*/ 2291628 w 2566912"/>
                <a:gd name="connsiteY30864" fmla="*/ 377247 h 1447571"/>
                <a:gd name="connsiteX30865" fmla="*/ 2289818 w 2566912"/>
                <a:gd name="connsiteY30865" fmla="*/ 372484 h 1447571"/>
                <a:gd name="connsiteX30866" fmla="*/ 2289532 w 2566912"/>
                <a:gd name="connsiteY30866" fmla="*/ 372103 h 1447571"/>
                <a:gd name="connsiteX30867" fmla="*/ 2284579 w 2566912"/>
                <a:gd name="connsiteY30867" fmla="*/ 368484 h 1447571"/>
                <a:gd name="connsiteX30868" fmla="*/ 2281531 w 2566912"/>
                <a:gd name="connsiteY30868" fmla="*/ 365341 h 1447571"/>
                <a:gd name="connsiteX30869" fmla="*/ 2280293 w 2566912"/>
                <a:gd name="connsiteY30869" fmla="*/ 362483 h 1447571"/>
                <a:gd name="connsiteX30870" fmla="*/ 2278769 w 2566912"/>
                <a:gd name="connsiteY30870" fmla="*/ 359149 h 1447571"/>
                <a:gd name="connsiteX30871" fmla="*/ 2275530 w 2566912"/>
                <a:gd name="connsiteY30871" fmla="*/ 353530 h 1447571"/>
                <a:gd name="connsiteX30872" fmla="*/ 2272864 w 2566912"/>
                <a:gd name="connsiteY30872" fmla="*/ 348862 h 1447571"/>
                <a:gd name="connsiteX30873" fmla="*/ 2271340 w 2566912"/>
                <a:gd name="connsiteY30873" fmla="*/ 345719 h 1447571"/>
                <a:gd name="connsiteX30874" fmla="*/ 2273054 w 2566912"/>
                <a:gd name="connsiteY30874" fmla="*/ 343528 h 1447571"/>
                <a:gd name="connsiteX30875" fmla="*/ 2273054 w 2566912"/>
                <a:gd name="connsiteY30875" fmla="*/ 343243 h 1447571"/>
                <a:gd name="connsiteX30876" fmla="*/ 105164 w 2566912"/>
                <a:gd name="connsiteY30876" fmla="*/ 300475 h 1447571"/>
                <a:gd name="connsiteX30877" fmla="*/ 100211 w 2566912"/>
                <a:gd name="connsiteY30877" fmla="*/ 301714 h 1447571"/>
                <a:gd name="connsiteX30878" fmla="*/ 98782 w 2566912"/>
                <a:gd name="connsiteY30878" fmla="*/ 302095 h 1447571"/>
                <a:gd name="connsiteX30879" fmla="*/ 98592 w 2566912"/>
                <a:gd name="connsiteY30879" fmla="*/ 302095 h 1447571"/>
                <a:gd name="connsiteX30880" fmla="*/ 94972 w 2566912"/>
                <a:gd name="connsiteY30880" fmla="*/ 304190 h 1447571"/>
                <a:gd name="connsiteX30881" fmla="*/ 94782 w 2566912"/>
                <a:gd name="connsiteY30881" fmla="*/ 304571 h 1447571"/>
                <a:gd name="connsiteX30882" fmla="*/ 94401 w 2566912"/>
                <a:gd name="connsiteY30882" fmla="*/ 307238 h 1447571"/>
                <a:gd name="connsiteX30883" fmla="*/ 95353 w 2566912"/>
                <a:gd name="connsiteY30883" fmla="*/ 307619 h 1447571"/>
                <a:gd name="connsiteX30884" fmla="*/ 95639 w 2566912"/>
                <a:gd name="connsiteY30884" fmla="*/ 307619 h 1447571"/>
                <a:gd name="connsiteX30885" fmla="*/ 98782 w 2566912"/>
                <a:gd name="connsiteY30885" fmla="*/ 306476 h 1447571"/>
                <a:gd name="connsiteX30886" fmla="*/ 100306 w 2566912"/>
                <a:gd name="connsiteY30886" fmla="*/ 305809 h 1447571"/>
                <a:gd name="connsiteX30887" fmla="*/ 101735 w 2566912"/>
                <a:gd name="connsiteY30887" fmla="*/ 305428 h 1447571"/>
                <a:gd name="connsiteX30888" fmla="*/ 106593 w 2566912"/>
                <a:gd name="connsiteY30888" fmla="*/ 303523 h 1447571"/>
                <a:gd name="connsiteX30889" fmla="*/ 106688 w 2566912"/>
                <a:gd name="connsiteY30889" fmla="*/ 303333 h 1447571"/>
                <a:gd name="connsiteX30890" fmla="*/ 107164 w 2566912"/>
                <a:gd name="connsiteY30890" fmla="*/ 301047 h 1447571"/>
                <a:gd name="connsiteX30891" fmla="*/ 105164 w 2566912"/>
                <a:gd name="connsiteY30891" fmla="*/ 300475 h 1447571"/>
                <a:gd name="connsiteX30892" fmla="*/ 106021 w 2566912"/>
                <a:gd name="connsiteY30892" fmla="*/ 302857 h 1447571"/>
                <a:gd name="connsiteX30893" fmla="*/ 105926 w 2566912"/>
                <a:gd name="connsiteY30893" fmla="*/ 303047 h 1447571"/>
                <a:gd name="connsiteX30894" fmla="*/ 101640 w 2566912"/>
                <a:gd name="connsiteY30894" fmla="*/ 304476 h 1447571"/>
                <a:gd name="connsiteX30895" fmla="*/ 100116 w 2566912"/>
                <a:gd name="connsiteY30895" fmla="*/ 304857 h 1447571"/>
                <a:gd name="connsiteX30896" fmla="*/ 98401 w 2566912"/>
                <a:gd name="connsiteY30896" fmla="*/ 305619 h 1447571"/>
                <a:gd name="connsiteX30897" fmla="*/ 95639 w 2566912"/>
                <a:gd name="connsiteY30897" fmla="*/ 306667 h 1447571"/>
                <a:gd name="connsiteX30898" fmla="*/ 95163 w 2566912"/>
                <a:gd name="connsiteY30898" fmla="*/ 306667 h 1447571"/>
                <a:gd name="connsiteX30899" fmla="*/ 95639 w 2566912"/>
                <a:gd name="connsiteY30899" fmla="*/ 304762 h 1447571"/>
                <a:gd name="connsiteX30900" fmla="*/ 95830 w 2566912"/>
                <a:gd name="connsiteY30900" fmla="*/ 304381 h 1447571"/>
                <a:gd name="connsiteX30901" fmla="*/ 98782 w 2566912"/>
                <a:gd name="connsiteY30901" fmla="*/ 302857 h 1447571"/>
                <a:gd name="connsiteX30902" fmla="*/ 98973 w 2566912"/>
                <a:gd name="connsiteY30902" fmla="*/ 302761 h 1447571"/>
                <a:gd name="connsiteX30903" fmla="*/ 100497 w 2566912"/>
                <a:gd name="connsiteY30903" fmla="*/ 302380 h 1447571"/>
                <a:gd name="connsiteX30904" fmla="*/ 105164 w 2566912"/>
                <a:gd name="connsiteY30904" fmla="*/ 301142 h 1447571"/>
                <a:gd name="connsiteX30905" fmla="*/ 105545 w 2566912"/>
                <a:gd name="connsiteY30905" fmla="*/ 301142 h 1447571"/>
                <a:gd name="connsiteX30906" fmla="*/ 106497 w 2566912"/>
                <a:gd name="connsiteY30906" fmla="*/ 301333 h 1447571"/>
                <a:gd name="connsiteX30907" fmla="*/ 106021 w 2566912"/>
                <a:gd name="connsiteY30907" fmla="*/ 302857 h 1447571"/>
                <a:gd name="connsiteX30908" fmla="*/ 2347063 w 2566912"/>
                <a:gd name="connsiteY30908" fmla="*/ 453066 h 1447571"/>
                <a:gd name="connsiteX30909" fmla="*/ 2346111 w 2566912"/>
                <a:gd name="connsiteY30909" fmla="*/ 451066 h 1447571"/>
                <a:gd name="connsiteX30910" fmla="*/ 2344301 w 2566912"/>
                <a:gd name="connsiteY30910" fmla="*/ 452018 h 1447571"/>
                <a:gd name="connsiteX30911" fmla="*/ 2339919 w 2566912"/>
                <a:gd name="connsiteY30911" fmla="*/ 455638 h 1447571"/>
                <a:gd name="connsiteX30912" fmla="*/ 2336395 w 2566912"/>
                <a:gd name="connsiteY30912" fmla="*/ 456019 h 1447571"/>
                <a:gd name="connsiteX30913" fmla="*/ 2332395 w 2566912"/>
                <a:gd name="connsiteY30913" fmla="*/ 454114 h 1447571"/>
                <a:gd name="connsiteX30914" fmla="*/ 2331443 w 2566912"/>
                <a:gd name="connsiteY30914" fmla="*/ 454018 h 1447571"/>
                <a:gd name="connsiteX30915" fmla="*/ 2325918 w 2566912"/>
                <a:gd name="connsiteY30915" fmla="*/ 452685 h 1447571"/>
                <a:gd name="connsiteX30916" fmla="*/ 2319917 w 2566912"/>
                <a:gd name="connsiteY30916" fmla="*/ 447256 h 1447571"/>
                <a:gd name="connsiteX30917" fmla="*/ 2313916 w 2566912"/>
                <a:gd name="connsiteY30917" fmla="*/ 442779 h 1447571"/>
                <a:gd name="connsiteX30918" fmla="*/ 2313154 w 2566912"/>
                <a:gd name="connsiteY30918" fmla="*/ 443446 h 1447571"/>
                <a:gd name="connsiteX30919" fmla="*/ 2312773 w 2566912"/>
                <a:gd name="connsiteY30919" fmla="*/ 444303 h 1447571"/>
                <a:gd name="connsiteX30920" fmla="*/ 2312583 w 2566912"/>
                <a:gd name="connsiteY30920" fmla="*/ 448875 h 1447571"/>
                <a:gd name="connsiteX30921" fmla="*/ 2314583 w 2566912"/>
                <a:gd name="connsiteY30921" fmla="*/ 450780 h 1447571"/>
                <a:gd name="connsiteX30922" fmla="*/ 2316107 w 2566912"/>
                <a:gd name="connsiteY30922" fmla="*/ 452399 h 1447571"/>
                <a:gd name="connsiteX30923" fmla="*/ 2316488 w 2566912"/>
                <a:gd name="connsiteY30923" fmla="*/ 453542 h 1447571"/>
                <a:gd name="connsiteX30924" fmla="*/ 2317155 w 2566912"/>
                <a:gd name="connsiteY30924" fmla="*/ 457257 h 1447571"/>
                <a:gd name="connsiteX30925" fmla="*/ 2316298 w 2566912"/>
                <a:gd name="connsiteY30925" fmla="*/ 457638 h 1447571"/>
                <a:gd name="connsiteX30926" fmla="*/ 2314869 w 2566912"/>
                <a:gd name="connsiteY30926" fmla="*/ 458686 h 1447571"/>
                <a:gd name="connsiteX30927" fmla="*/ 2315059 w 2566912"/>
                <a:gd name="connsiteY30927" fmla="*/ 460019 h 1447571"/>
                <a:gd name="connsiteX30928" fmla="*/ 2316202 w 2566912"/>
                <a:gd name="connsiteY30928" fmla="*/ 469925 h 1447571"/>
                <a:gd name="connsiteX30929" fmla="*/ 2314679 w 2566912"/>
                <a:gd name="connsiteY30929" fmla="*/ 469544 h 1447571"/>
                <a:gd name="connsiteX30930" fmla="*/ 2312107 w 2566912"/>
                <a:gd name="connsiteY30930" fmla="*/ 469258 h 1447571"/>
                <a:gd name="connsiteX30931" fmla="*/ 2311249 w 2566912"/>
                <a:gd name="connsiteY30931" fmla="*/ 470497 h 1447571"/>
                <a:gd name="connsiteX30932" fmla="*/ 2311154 w 2566912"/>
                <a:gd name="connsiteY30932" fmla="*/ 470973 h 1447571"/>
                <a:gd name="connsiteX30933" fmla="*/ 2310201 w 2566912"/>
                <a:gd name="connsiteY30933" fmla="*/ 476307 h 1447571"/>
                <a:gd name="connsiteX30934" fmla="*/ 2309535 w 2566912"/>
                <a:gd name="connsiteY30934" fmla="*/ 478593 h 1447571"/>
                <a:gd name="connsiteX30935" fmla="*/ 2308963 w 2566912"/>
                <a:gd name="connsiteY30935" fmla="*/ 478879 h 1447571"/>
                <a:gd name="connsiteX30936" fmla="*/ 2305058 w 2566912"/>
                <a:gd name="connsiteY30936" fmla="*/ 480307 h 1447571"/>
                <a:gd name="connsiteX30937" fmla="*/ 2305915 w 2566912"/>
                <a:gd name="connsiteY30937" fmla="*/ 481260 h 1447571"/>
                <a:gd name="connsiteX30938" fmla="*/ 2310392 w 2566912"/>
                <a:gd name="connsiteY30938" fmla="*/ 483832 h 1447571"/>
                <a:gd name="connsiteX30939" fmla="*/ 2312964 w 2566912"/>
                <a:gd name="connsiteY30939" fmla="*/ 486975 h 1447571"/>
                <a:gd name="connsiteX30940" fmla="*/ 2317441 w 2566912"/>
                <a:gd name="connsiteY30940" fmla="*/ 492214 h 1447571"/>
                <a:gd name="connsiteX30941" fmla="*/ 2320108 w 2566912"/>
                <a:gd name="connsiteY30941" fmla="*/ 495547 h 1447571"/>
                <a:gd name="connsiteX30942" fmla="*/ 2321918 w 2566912"/>
                <a:gd name="connsiteY30942" fmla="*/ 497548 h 1447571"/>
                <a:gd name="connsiteX30943" fmla="*/ 2322108 w 2566912"/>
                <a:gd name="connsiteY30943" fmla="*/ 497548 h 1447571"/>
                <a:gd name="connsiteX30944" fmla="*/ 2322489 w 2566912"/>
                <a:gd name="connsiteY30944" fmla="*/ 497071 h 1447571"/>
                <a:gd name="connsiteX30945" fmla="*/ 2324965 w 2566912"/>
                <a:gd name="connsiteY30945" fmla="*/ 493547 h 1447571"/>
                <a:gd name="connsiteX30946" fmla="*/ 2328204 w 2566912"/>
                <a:gd name="connsiteY30946" fmla="*/ 492118 h 1447571"/>
                <a:gd name="connsiteX30947" fmla="*/ 2328680 w 2566912"/>
                <a:gd name="connsiteY30947" fmla="*/ 489451 h 1447571"/>
                <a:gd name="connsiteX30948" fmla="*/ 2327252 w 2566912"/>
                <a:gd name="connsiteY30948" fmla="*/ 488308 h 1447571"/>
                <a:gd name="connsiteX30949" fmla="*/ 2317917 w 2566912"/>
                <a:gd name="connsiteY30949" fmla="*/ 485070 h 1447571"/>
                <a:gd name="connsiteX30950" fmla="*/ 2317345 w 2566912"/>
                <a:gd name="connsiteY30950" fmla="*/ 483546 h 1447571"/>
                <a:gd name="connsiteX30951" fmla="*/ 2317917 w 2566912"/>
                <a:gd name="connsiteY30951" fmla="*/ 482308 h 1447571"/>
                <a:gd name="connsiteX30952" fmla="*/ 2320774 w 2566912"/>
                <a:gd name="connsiteY30952" fmla="*/ 479736 h 1447571"/>
                <a:gd name="connsiteX30953" fmla="*/ 2320965 w 2566912"/>
                <a:gd name="connsiteY30953" fmla="*/ 479355 h 1447571"/>
                <a:gd name="connsiteX30954" fmla="*/ 2323251 w 2566912"/>
                <a:gd name="connsiteY30954" fmla="*/ 477736 h 1447571"/>
                <a:gd name="connsiteX30955" fmla="*/ 2325060 w 2566912"/>
                <a:gd name="connsiteY30955" fmla="*/ 477259 h 1447571"/>
                <a:gd name="connsiteX30956" fmla="*/ 2327061 w 2566912"/>
                <a:gd name="connsiteY30956" fmla="*/ 477450 h 1447571"/>
                <a:gd name="connsiteX30957" fmla="*/ 2329918 w 2566912"/>
                <a:gd name="connsiteY30957" fmla="*/ 478783 h 1447571"/>
                <a:gd name="connsiteX30958" fmla="*/ 2333538 w 2566912"/>
                <a:gd name="connsiteY30958" fmla="*/ 480688 h 1447571"/>
                <a:gd name="connsiteX30959" fmla="*/ 2334776 w 2566912"/>
                <a:gd name="connsiteY30959" fmla="*/ 482212 h 1447571"/>
                <a:gd name="connsiteX30960" fmla="*/ 2338110 w 2566912"/>
                <a:gd name="connsiteY30960" fmla="*/ 485165 h 1447571"/>
                <a:gd name="connsiteX30961" fmla="*/ 2338776 w 2566912"/>
                <a:gd name="connsiteY30961" fmla="*/ 484784 h 1447571"/>
                <a:gd name="connsiteX30962" fmla="*/ 2338681 w 2566912"/>
                <a:gd name="connsiteY30962" fmla="*/ 481927 h 1447571"/>
                <a:gd name="connsiteX30963" fmla="*/ 2334871 w 2566912"/>
                <a:gd name="connsiteY30963" fmla="*/ 475354 h 1447571"/>
                <a:gd name="connsiteX30964" fmla="*/ 2337253 w 2566912"/>
                <a:gd name="connsiteY30964" fmla="*/ 470306 h 1447571"/>
                <a:gd name="connsiteX30965" fmla="*/ 2338776 w 2566912"/>
                <a:gd name="connsiteY30965" fmla="*/ 470401 h 1447571"/>
                <a:gd name="connsiteX30966" fmla="*/ 2342872 w 2566912"/>
                <a:gd name="connsiteY30966" fmla="*/ 470020 h 1447571"/>
                <a:gd name="connsiteX30967" fmla="*/ 2344110 w 2566912"/>
                <a:gd name="connsiteY30967" fmla="*/ 468973 h 1447571"/>
                <a:gd name="connsiteX30968" fmla="*/ 2345825 w 2566912"/>
                <a:gd name="connsiteY30968" fmla="*/ 467734 h 1447571"/>
                <a:gd name="connsiteX30969" fmla="*/ 2350778 w 2566912"/>
                <a:gd name="connsiteY30969" fmla="*/ 464686 h 1447571"/>
                <a:gd name="connsiteX30970" fmla="*/ 2350969 w 2566912"/>
                <a:gd name="connsiteY30970" fmla="*/ 464305 h 1447571"/>
                <a:gd name="connsiteX30971" fmla="*/ 2352016 w 2566912"/>
                <a:gd name="connsiteY30971" fmla="*/ 461448 h 1447571"/>
                <a:gd name="connsiteX30972" fmla="*/ 2350683 w 2566912"/>
                <a:gd name="connsiteY30972" fmla="*/ 461162 h 1447571"/>
                <a:gd name="connsiteX30973" fmla="*/ 2348016 w 2566912"/>
                <a:gd name="connsiteY30973" fmla="*/ 461257 h 1447571"/>
                <a:gd name="connsiteX30974" fmla="*/ 2347825 w 2566912"/>
                <a:gd name="connsiteY30974" fmla="*/ 460686 h 1447571"/>
                <a:gd name="connsiteX30975" fmla="*/ 2347825 w 2566912"/>
                <a:gd name="connsiteY30975" fmla="*/ 460210 h 1447571"/>
                <a:gd name="connsiteX30976" fmla="*/ 2346587 w 2566912"/>
                <a:gd name="connsiteY30976" fmla="*/ 457924 h 1447571"/>
                <a:gd name="connsiteX30977" fmla="*/ 2345253 w 2566912"/>
                <a:gd name="connsiteY30977" fmla="*/ 456876 h 1447571"/>
                <a:gd name="connsiteX30978" fmla="*/ 2345730 w 2566912"/>
                <a:gd name="connsiteY30978" fmla="*/ 456209 h 1447571"/>
                <a:gd name="connsiteX30979" fmla="*/ 2347063 w 2566912"/>
                <a:gd name="connsiteY30979" fmla="*/ 453066 h 1447571"/>
                <a:gd name="connsiteX30980" fmla="*/ 2346111 w 2566912"/>
                <a:gd name="connsiteY30980" fmla="*/ 458305 h 1447571"/>
                <a:gd name="connsiteX30981" fmla="*/ 2346873 w 2566912"/>
                <a:gd name="connsiteY30981" fmla="*/ 459829 h 1447571"/>
                <a:gd name="connsiteX30982" fmla="*/ 2346873 w 2566912"/>
                <a:gd name="connsiteY30982" fmla="*/ 460305 h 1447571"/>
                <a:gd name="connsiteX30983" fmla="*/ 2347349 w 2566912"/>
                <a:gd name="connsiteY30983" fmla="*/ 461543 h 1447571"/>
                <a:gd name="connsiteX30984" fmla="*/ 2350778 w 2566912"/>
                <a:gd name="connsiteY30984" fmla="*/ 461638 h 1447571"/>
                <a:gd name="connsiteX30985" fmla="*/ 2351254 w 2566912"/>
                <a:gd name="connsiteY30985" fmla="*/ 461543 h 1447571"/>
                <a:gd name="connsiteX30986" fmla="*/ 2350207 w 2566912"/>
                <a:gd name="connsiteY30986" fmla="*/ 463543 h 1447571"/>
                <a:gd name="connsiteX30987" fmla="*/ 2349921 w 2566912"/>
                <a:gd name="connsiteY30987" fmla="*/ 463924 h 1447571"/>
                <a:gd name="connsiteX30988" fmla="*/ 2345444 w 2566912"/>
                <a:gd name="connsiteY30988" fmla="*/ 466591 h 1447571"/>
                <a:gd name="connsiteX30989" fmla="*/ 2343349 w 2566912"/>
                <a:gd name="connsiteY30989" fmla="*/ 468115 h 1447571"/>
                <a:gd name="connsiteX30990" fmla="*/ 2342205 w 2566912"/>
                <a:gd name="connsiteY30990" fmla="*/ 469163 h 1447571"/>
                <a:gd name="connsiteX30991" fmla="*/ 2338872 w 2566912"/>
                <a:gd name="connsiteY30991" fmla="*/ 469354 h 1447571"/>
                <a:gd name="connsiteX30992" fmla="*/ 2337253 w 2566912"/>
                <a:gd name="connsiteY30992" fmla="*/ 469258 h 1447571"/>
                <a:gd name="connsiteX30993" fmla="*/ 2333919 w 2566912"/>
                <a:gd name="connsiteY30993" fmla="*/ 475164 h 1447571"/>
                <a:gd name="connsiteX30994" fmla="*/ 2337920 w 2566912"/>
                <a:gd name="connsiteY30994" fmla="*/ 482212 h 1447571"/>
                <a:gd name="connsiteX30995" fmla="*/ 2338015 w 2566912"/>
                <a:gd name="connsiteY30995" fmla="*/ 484117 h 1447571"/>
                <a:gd name="connsiteX30996" fmla="*/ 2335443 w 2566912"/>
                <a:gd name="connsiteY30996" fmla="*/ 481450 h 1447571"/>
                <a:gd name="connsiteX30997" fmla="*/ 2334109 w 2566912"/>
                <a:gd name="connsiteY30997" fmla="*/ 479831 h 1447571"/>
                <a:gd name="connsiteX30998" fmla="*/ 2330204 w 2566912"/>
                <a:gd name="connsiteY30998" fmla="*/ 477736 h 1447571"/>
                <a:gd name="connsiteX30999" fmla="*/ 2327442 w 2566912"/>
                <a:gd name="connsiteY30999" fmla="*/ 476497 h 1447571"/>
                <a:gd name="connsiteX31000" fmla="*/ 2324584 w 2566912"/>
                <a:gd name="connsiteY31000" fmla="*/ 476212 h 1447571"/>
                <a:gd name="connsiteX31001" fmla="*/ 2323061 w 2566912"/>
                <a:gd name="connsiteY31001" fmla="*/ 476593 h 1447571"/>
                <a:gd name="connsiteX31002" fmla="*/ 2320012 w 2566912"/>
                <a:gd name="connsiteY31002" fmla="*/ 478688 h 1447571"/>
                <a:gd name="connsiteX31003" fmla="*/ 2319822 w 2566912"/>
                <a:gd name="connsiteY31003" fmla="*/ 479069 h 1447571"/>
                <a:gd name="connsiteX31004" fmla="*/ 2317345 w 2566912"/>
                <a:gd name="connsiteY31004" fmla="*/ 481355 h 1447571"/>
                <a:gd name="connsiteX31005" fmla="*/ 2316298 w 2566912"/>
                <a:gd name="connsiteY31005" fmla="*/ 483355 h 1447571"/>
                <a:gd name="connsiteX31006" fmla="*/ 2317250 w 2566912"/>
                <a:gd name="connsiteY31006" fmla="*/ 485641 h 1447571"/>
                <a:gd name="connsiteX31007" fmla="*/ 2326680 w 2566912"/>
                <a:gd name="connsiteY31007" fmla="*/ 488975 h 1447571"/>
                <a:gd name="connsiteX31008" fmla="*/ 2327632 w 2566912"/>
                <a:gd name="connsiteY31008" fmla="*/ 489642 h 1447571"/>
                <a:gd name="connsiteX31009" fmla="*/ 2327156 w 2566912"/>
                <a:gd name="connsiteY31009" fmla="*/ 491737 h 1447571"/>
                <a:gd name="connsiteX31010" fmla="*/ 2324775 w 2566912"/>
                <a:gd name="connsiteY31010" fmla="*/ 492595 h 1447571"/>
                <a:gd name="connsiteX31011" fmla="*/ 2321536 w 2566912"/>
                <a:gd name="connsiteY31011" fmla="*/ 496309 h 1447571"/>
                <a:gd name="connsiteX31012" fmla="*/ 2320679 w 2566912"/>
                <a:gd name="connsiteY31012" fmla="*/ 495071 h 1447571"/>
                <a:gd name="connsiteX31013" fmla="*/ 2317917 w 2566912"/>
                <a:gd name="connsiteY31013" fmla="*/ 491642 h 1447571"/>
                <a:gd name="connsiteX31014" fmla="*/ 2313536 w 2566912"/>
                <a:gd name="connsiteY31014" fmla="*/ 486499 h 1447571"/>
                <a:gd name="connsiteX31015" fmla="*/ 2310964 w 2566912"/>
                <a:gd name="connsiteY31015" fmla="*/ 483355 h 1447571"/>
                <a:gd name="connsiteX31016" fmla="*/ 2306201 w 2566912"/>
                <a:gd name="connsiteY31016" fmla="*/ 480593 h 1447571"/>
                <a:gd name="connsiteX31017" fmla="*/ 2306010 w 2566912"/>
                <a:gd name="connsiteY31017" fmla="*/ 480498 h 1447571"/>
                <a:gd name="connsiteX31018" fmla="*/ 2308868 w 2566912"/>
                <a:gd name="connsiteY31018" fmla="*/ 479831 h 1447571"/>
                <a:gd name="connsiteX31019" fmla="*/ 2310201 w 2566912"/>
                <a:gd name="connsiteY31019" fmla="*/ 479260 h 1447571"/>
                <a:gd name="connsiteX31020" fmla="*/ 2311154 w 2566912"/>
                <a:gd name="connsiteY31020" fmla="*/ 476307 h 1447571"/>
                <a:gd name="connsiteX31021" fmla="*/ 2312107 w 2566912"/>
                <a:gd name="connsiteY31021" fmla="*/ 471163 h 1447571"/>
                <a:gd name="connsiteX31022" fmla="*/ 2312202 w 2566912"/>
                <a:gd name="connsiteY31022" fmla="*/ 470687 h 1447571"/>
                <a:gd name="connsiteX31023" fmla="*/ 2312583 w 2566912"/>
                <a:gd name="connsiteY31023" fmla="*/ 470020 h 1447571"/>
                <a:gd name="connsiteX31024" fmla="*/ 2314392 w 2566912"/>
                <a:gd name="connsiteY31024" fmla="*/ 470306 h 1447571"/>
                <a:gd name="connsiteX31025" fmla="*/ 2316298 w 2566912"/>
                <a:gd name="connsiteY31025" fmla="*/ 470782 h 1447571"/>
                <a:gd name="connsiteX31026" fmla="*/ 2317060 w 2566912"/>
                <a:gd name="connsiteY31026" fmla="*/ 470401 h 1447571"/>
                <a:gd name="connsiteX31027" fmla="*/ 2316012 w 2566912"/>
                <a:gd name="connsiteY31027" fmla="*/ 459638 h 1447571"/>
                <a:gd name="connsiteX31028" fmla="*/ 2315821 w 2566912"/>
                <a:gd name="connsiteY31028" fmla="*/ 458971 h 1447571"/>
                <a:gd name="connsiteX31029" fmla="*/ 2316774 w 2566912"/>
                <a:gd name="connsiteY31029" fmla="*/ 458400 h 1447571"/>
                <a:gd name="connsiteX31030" fmla="*/ 2317727 w 2566912"/>
                <a:gd name="connsiteY31030" fmla="*/ 457924 h 1447571"/>
                <a:gd name="connsiteX31031" fmla="*/ 2317536 w 2566912"/>
                <a:gd name="connsiteY31031" fmla="*/ 453257 h 1447571"/>
                <a:gd name="connsiteX31032" fmla="*/ 2317155 w 2566912"/>
                <a:gd name="connsiteY31032" fmla="*/ 452209 h 1447571"/>
                <a:gd name="connsiteX31033" fmla="*/ 2315345 w 2566912"/>
                <a:gd name="connsiteY31033" fmla="*/ 450113 h 1447571"/>
                <a:gd name="connsiteX31034" fmla="*/ 2313440 w 2566912"/>
                <a:gd name="connsiteY31034" fmla="*/ 448303 h 1447571"/>
                <a:gd name="connsiteX31035" fmla="*/ 2313726 w 2566912"/>
                <a:gd name="connsiteY31035" fmla="*/ 444493 h 1447571"/>
                <a:gd name="connsiteX31036" fmla="*/ 2314107 w 2566912"/>
                <a:gd name="connsiteY31036" fmla="*/ 443541 h 1447571"/>
                <a:gd name="connsiteX31037" fmla="*/ 2319155 w 2566912"/>
                <a:gd name="connsiteY31037" fmla="*/ 447637 h 1447571"/>
                <a:gd name="connsiteX31038" fmla="*/ 2325251 w 2566912"/>
                <a:gd name="connsiteY31038" fmla="*/ 453161 h 1447571"/>
                <a:gd name="connsiteX31039" fmla="*/ 2331252 w 2566912"/>
                <a:gd name="connsiteY31039" fmla="*/ 454685 h 1447571"/>
                <a:gd name="connsiteX31040" fmla="*/ 2332204 w 2566912"/>
                <a:gd name="connsiteY31040" fmla="*/ 454780 h 1447571"/>
                <a:gd name="connsiteX31041" fmla="*/ 2335728 w 2566912"/>
                <a:gd name="connsiteY31041" fmla="*/ 456400 h 1447571"/>
                <a:gd name="connsiteX31042" fmla="*/ 2340396 w 2566912"/>
                <a:gd name="connsiteY31042" fmla="*/ 456304 h 1447571"/>
                <a:gd name="connsiteX31043" fmla="*/ 2345159 w 2566912"/>
                <a:gd name="connsiteY31043" fmla="*/ 452399 h 1447571"/>
                <a:gd name="connsiteX31044" fmla="*/ 2345920 w 2566912"/>
                <a:gd name="connsiteY31044" fmla="*/ 451828 h 1447571"/>
                <a:gd name="connsiteX31045" fmla="*/ 2346302 w 2566912"/>
                <a:gd name="connsiteY31045" fmla="*/ 453066 h 1447571"/>
                <a:gd name="connsiteX31046" fmla="*/ 2345159 w 2566912"/>
                <a:gd name="connsiteY31046" fmla="*/ 455161 h 1447571"/>
                <a:gd name="connsiteX31047" fmla="*/ 2344492 w 2566912"/>
                <a:gd name="connsiteY31047" fmla="*/ 456590 h 1447571"/>
                <a:gd name="connsiteX31048" fmla="*/ 2346111 w 2566912"/>
                <a:gd name="connsiteY31048" fmla="*/ 458305 h 1447571"/>
                <a:gd name="connsiteX31049" fmla="*/ 48014 w 2566912"/>
                <a:gd name="connsiteY31049" fmla="*/ 306571 h 1447571"/>
                <a:gd name="connsiteX31050" fmla="*/ 48014 w 2566912"/>
                <a:gd name="connsiteY31050" fmla="*/ 306571 h 1447571"/>
                <a:gd name="connsiteX31051" fmla="*/ 42966 w 2566912"/>
                <a:gd name="connsiteY31051" fmla="*/ 306952 h 1447571"/>
                <a:gd name="connsiteX31052" fmla="*/ 43061 w 2566912"/>
                <a:gd name="connsiteY31052" fmla="*/ 308000 h 1447571"/>
                <a:gd name="connsiteX31053" fmla="*/ 46490 w 2566912"/>
                <a:gd name="connsiteY31053" fmla="*/ 310572 h 1447571"/>
                <a:gd name="connsiteX31054" fmla="*/ 47442 w 2566912"/>
                <a:gd name="connsiteY31054" fmla="*/ 310381 h 1447571"/>
                <a:gd name="connsiteX31055" fmla="*/ 50109 w 2566912"/>
                <a:gd name="connsiteY31055" fmla="*/ 307810 h 1447571"/>
                <a:gd name="connsiteX31056" fmla="*/ 48014 w 2566912"/>
                <a:gd name="connsiteY31056" fmla="*/ 306571 h 1447571"/>
                <a:gd name="connsiteX31057" fmla="*/ 47157 w 2566912"/>
                <a:gd name="connsiteY31057" fmla="*/ 309619 h 1447571"/>
                <a:gd name="connsiteX31058" fmla="*/ 43823 w 2566912"/>
                <a:gd name="connsiteY31058" fmla="*/ 307524 h 1447571"/>
                <a:gd name="connsiteX31059" fmla="*/ 43728 w 2566912"/>
                <a:gd name="connsiteY31059" fmla="*/ 307333 h 1447571"/>
                <a:gd name="connsiteX31060" fmla="*/ 47823 w 2566912"/>
                <a:gd name="connsiteY31060" fmla="*/ 307333 h 1447571"/>
                <a:gd name="connsiteX31061" fmla="*/ 47823 w 2566912"/>
                <a:gd name="connsiteY31061" fmla="*/ 307333 h 1447571"/>
                <a:gd name="connsiteX31062" fmla="*/ 49157 w 2566912"/>
                <a:gd name="connsiteY31062" fmla="*/ 307905 h 1447571"/>
                <a:gd name="connsiteX31063" fmla="*/ 47157 w 2566912"/>
                <a:gd name="connsiteY31063" fmla="*/ 309619 h 1447571"/>
                <a:gd name="connsiteX31064" fmla="*/ 2961 w 2566912"/>
                <a:gd name="connsiteY31064" fmla="*/ 297142 h 1447571"/>
                <a:gd name="connsiteX31065" fmla="*/ 1056 w 2566912"/>
                <a:gd name="connsiteY31065" fmla="*/ 296380 h 1447571"/>
                <a:gd name="connsiteX31066" fmla="*/ 8 w 2566912"/>
                <a:gd name="connsiteY31066" fmla="*/ 298094 h 1447571"/>
                <a:gd name="connsiteX31067" fmla="*/ 1722 w 2566912"/>
                <a:gd name="connsiteY31067" fmla="*/ 301904 h 1447571"/>
                <a:gd name="connsiteX31068" fmla="*/ 2675 w 2566912"/>
                <a:gd name="connsiteY31068" fmla="*/ 302190 h 1447571"/>
                <a:gd name="connsiteX31069" fmla="*/ 3151 w 2566912"/>
                <a:gd name="connsiteY31069" fmla="*/ 302095 h 1447571"/>
                <a:gd name="connsiteX31070" fmla="*/ 3913 w 2566912"/>
                <a:gd name="connsiteY31070" fmla="*/ 301904 h 1447571"/>
                <a:gd name="connsiteX31071" fmla="*/ 5342 w 2566912"/>
                <a:gd name="connsiteY31071" fmla="*/ 301237 h 1447571"/>
                <a:gd name="connsiteX31072" fmla="*/ 5056 w 2566912"/>
                <a:gd name="connsiteY31072" fmla="*/ 299904 h 1447571"/>
                <a:gd name="connsiteX31073" fmla="*/ 2961 w 2566912"/>
                <a:gd name="connsiteY31073" fmla="*/ 297142 h 1447571"/>
                <a:gd name="connsiteX31074" fmla="*/ 3723 w 2566912"/>
                <a:gd name="connsiteY31074" fmla="*/ 301047 h 1447571"/>
                <a:gd name="connsiteX31075" fmla="*/ 2865 w 2566912"/>
                <a:gd name="connsiteY31075" fmla="*/ 301237 h 1447571"/>
                <a:gd name="connsiteX31076" fmla="*/ 2294 w 2566912"/>
                <a:gd name="connsiteY31076" fmla="*/ 301142 h 1447571"/>
                <a:gd name="connsiteX31077" fmla="*/ 961 w 2566912"/>
                <a:gd name="connsiteY31077" fmla="*/ 297999 h 1447571"/>
                <a:gd name="connsiteX31078" fmla="*/ 1341 w 2566912"/>
                <a:gd name="connsiteY31078" fmla="*/ 297142 h 1447571"/>
                <a:gd name="connsiteX31079" fmla="*/ 1437 w 2566912"/>
                <a:gd name="connsiteY31079" fmla="*/ 297142 h 1447571"/>
                <a:gd name="connsiteX31080" fmla="*/ 2294 w 2566912"/>
                <a:gd name="connsiteY31080" fmla="*/ 297713 h 1447571"/>
                <a:gd name="connsiteX31081" fmla="*/ 2294 w 2566912"/>
                <a:gd name="connsiteY31081" fmla="*/ 297713 h 1447571"/>
                <a:gd name="connsiteX31082" fmla="*/ 4199 w 2566912"/>
                <a:gd name="connsiteY31082" fmla="*/ 300380 h 1447571"/>
                <a:gd name="connsiteX31083" fmla="*/ 4485 w 2566912"/>
                <a:gd name="connsiteY31083" fmla="*/ 300952 h 1447571"/>
                <a:gd name="connsiteX31084" fmla="*/ 3723 w 2566912"/>
                <a:gd name="connsiteY31084" fmla="*/ 301047 h 1447571"/>
                <a:gd name="connsiteX31085" fmla="*/ 177173 w 2566912"/>
                <a:gd name="connsiteY31085" fmla="*/ 213703 h 1447571"/>
                <a:gd name="connsiteX31086" fmla="*/ 180412 w 2566912"/>
                <a:gd name="connsiteY31086" fmla="*/ 214560 h 1447571"/>
                <a:gd name="connsiteX31087" fmla="*/ 182126 w 2566912"/>
                <a:gd name="connsiteY31087" fmla="*/ 214274 h 1447571"/>
                <a:gd name="connsiteX31088" fmla="*/ 186698 w 2566912"/>
                <a:gd name="connsiteY31088" fmla="*/ 209321 h 1447571"/>
                <a:gd name="connsiteX31089" fmla="*/ 186793 w 2566912"/>
                <a:gd name="connsiteY31089" fmla="*/ 208369 h 1447571"/>
                <a:gd name="connsiteX31090" fmla="*/ 186317 w 2566912"/>
                <a:gd name="connsiteY31090" fmla="*/ 204940 h 1447571"/>
                <a:gd name="connsiteX31091" fmla="*/ 184412 w 2566912"/>
                <a:gd name="connsiteY31091" fmla="*/ 204368 h 1447571"/>
                <a:gd name="connsiteX31092" fmla="*/ 176601 w 2566912"/>
                <a:gd name="connsiteY31092" fmla="*/ 206368 h 1447571"/>
                <a:gd name="connsiteX31093" fmla="*/ 176792 w 2566912"/>
                <a:gd name="connsiteY31093" fmla="*/ 213512 h 1447571"/>
                <a:gd name="connsiteX31094" fmla="*/ 177173 w 2566912"/>
                <a:gd name="connsiteY31094" fmla="*/ 213703 h 1447571"/>
                <a:gd name="connsiteX31095" fmla="*/ 177459 w 2566912"/>
                <a:gd name="connsiteY31095" fmla="*/ 206654 h 1447571"/>
                <a:gd name="connsiteX31096" fmla="*/ 184412 w 2566912"/>
                <a:gd name="connsiteY31096" fmla="*/ 205130 h 1447571"/>
                <a:gd name="connsiteX31097" fmla="*/ 185650 w 2566912"/>
                <a:gd name="connsiteY31097" fmla="*/ 205511 h 1447571"/>
                <a:gd name="connsiteX31098" fmla="*/ 185936 w 2566912"/>
                <a:gd name="connsiteY31098" fmla="*/ 208369 h 1447571"/>
                <a:gd name="connsiteX31099" fmla="*/ 185841 w 2566912"/>
                <a:gd name="connsiteY31099" fmla="*/ 209321 h 1447571"/>
                <a:gd name="connsiteX31100" fmla="*/ 181840 w 2566912"/>
                <a:gd name="connsiteY31100" fmla="*/ 213512 h 1447571"/>
                <a:gd name="connsiteX31101" fmla="*/ 177649 w 2566912"/>
                <a:gd name="connsiteY31101" fmla="*/ 213036 h 1447571"/>
                <a:gd name="connsiteX31102" fmla="*/ 177173 w 2566912"/>
                <a:gd name="connsiteY31102" fmla="*/ 212845 h 1447571"/>
                <a:gd name="connsiteX31103" fmla="*/ 177459 w 2566912"/>
                <a:gd name="connsiteY31103" fmla="*/ 206654 h 1447571"/>
                <a:gd name="connsiteX31104" fmla="*/ 2348968 w 2566912"/>
                <a:gd name="connsiteY31104" fmla="*/ 455638 h 1447571"/>
                <a:gd name="connsiteX31105" fmla="*/ 2349635 w 2566912"/>
                <a:gd name="connsiteY31105" fmla="*/ 455257 h 1447571"/>
                <a:gd name="connsiteX31106" fmla="*/ 2350873 w 2566912"/>
                <a:gd name="connsiteY31106" fmla="*/ 452495 h 1447571"/>
                <a:gd name="connsiteX31107" fmla="*/ 2351254 w 2566912"/>
                <a:gd name="connsiteY31107" fmla="*/ 451542 h 1447571"/>
                <a:gd name="connsiteX31108" fmla="*/ 2351445 w 2566912"/>
                <a:gd name="connsiteY31108" fmla="*/ 450494 h 1447571"/>
                <a:gd name="connsiteX31109" fmla="*/ 2349826 w 2566912"/>
                <a:gd name="connsiteY31109" fmla="*/ 449923 h 1447571"/>
                <a:gd name="connsiteX31110" fmla="*/ 2348873 w 2566912"/>
                <a:gd name="connsiteY31110" fmla="*/ 450970 h 1447571"/>
                <a:gd name="connsiteX31111" fmla="*/ 2348683 w 2566912"/>
                <a:gd name="connsiteY31111" fmla="*/ 452399 h 1447571"/>
                <a:gd name="connsiteX31112" fmla="*/ 2348873 w 2566912"/>
                <a:gd name="connsiteY31112" fmla="*/ 455542 h 1447571"/>
                <a:gd name="connsiteX31113" fmla="*/ 2348968 w 2566912"/>
                <a:gd name="connsiteY31113" fmla="*/ 455638 h 1447571"/>
                <a:gd name="connsiteX31114" fmla="*/ 2349540 w 2566912"/>
                <a:gd name="connsiteY31114" fmla="*/ 452590 h 1447571"/>
                <a:gd name="connsiteX31115" fmla="*/ 2349730 w 2566912"/>
                <a:gd name="connsiteY31115" fmla="*/ 451161 h 1447571"/>
                <a:gd name="connsiteX31116" fmla="*/ 2350016 w 2566912"/>
                <a:gd name="connsiteY31116" fmla="*/ 450875 h 1447571"/>
                <a:gd name="connsiteX31117" fmla="*/ 2350111 w 2566912"/>
                <a:gd name="connsiteY31117" fmla="*/ 450875 h 1447571"/>
                <a:gd name="connsiteX31118" fmla="*/ 2350587 w 2566912"/>
                <a:gd name="connsiteY31118" fmla="*/ 451066 h 1447571"/>
                <a:gd name="connsiteX31119" fmla="*/ 2350587 w 2566912"/>
                <a:gd name="connsiteY31119" fmla="*/ 451161 h 1447571"/>
                <a:gd name="connsiteX31120" fmla="*/ 2350016 w 2566912"/>
                <a:gd name="connsiteY31120" fmla="*/ 452399 h 1447571"/>
                <a:gd name="connsiteX31121" fmla="*/ 2349444 w 2566912"/>
                <a:gd name="connsiteY31121" fmla="*/ 453828 h 1447571"/>
                <a:gd name="connsiteX31122" fmla="*/ 2349540 w 2566912"/>
                <a:gd name="connsiteY31122" fmla="*/ 452590 h 1447571"/>
                <a:gd name="connsiteX31123" fmla="*/ 28107 w 2566912"/>
                <a:gd name="connsiteY31123" fmla="*/ 305905 h 1447571"/>
                <a:gd name="connsiteX31124" fmla="*/ 26297 w 2566912"/>
                <a:gd name="connsiteY31124" fmla="*/ 307238 h 1447571"/>
                <a:gd name="connsiteX31125" fmla="*/ 27345 w 2566912"/>
                <a:gd name="connsiteY31125" fmla="*/ 308762 h 1447571"/>
                <a:gd name="connsiteX31126" fmla="*/ 28773 w 2566912"/>
                <a:gd name="connsiteY31126" fmla="*/ 308953 h 1447571"/>
                <a:gd name="connsiteX31127" fmla="*/ 34489 w 2566912"/>
                <a:gd name="connsiteY31127" fmla="*/ 307810 h 1447571"/>
                <a:gd name="connsiteX31128" fmla="*/ 34774 w 2566912"/>
                <a:gd name="connsiteY31128" fmla="*/ 307238 h 1447571"/>
                <a:gd name="connsiteX31129" fmla="*/ 34203 w 2566912"/>
                <a:gd name="connsiteY31129" fmla="*/ 306762 h 1447571"/>
                <a:gd name="connsiteX31130" fmla="*/ 28107 w 2566912"/>
                <a:gd name="connsiteY31130" fmla="*/ 305905 h 1447571"/>
                <a:gd name="connsiteX31131" fmla="*/ 27726 w 2566912"/>
                <a:gd name="connsiteY31131" fmla="*/ 308000 h 1447571"/>
                <a:gd name="connsiteX31132" fmla="*/ 27154 w 2566912"/>
                <a:gd name="connsiteY31132" fmla="*/ 307333 h 1447571"/>
                <a:gd name="connsiteX31133" fmla="*/ 28012 w 2566912"/>
                <a:gd name="connsiteY31133" fmla="*/ 306667 h 1447571"/>
                <a:gd name="connsiteX31134" fmla="*/ 33155 w 2566912"/>
                <a:gd name="connsiteY31134" fmla="*/ 307333 h 1447571"/>
                <a:gd name="connsiteX31135" fmla="*/ 27726 w 2566912"/>
                <a:gd name="connsiteY31135" fmla="*/ 308000 h 1447571"/>
                <a:gd name="connsiteX31136" fmla="*/ 2260100 w 2566912"/>
                <a:gd name="connsiteY31136" fmla="*/ 939793 h 1447571"/>
                <a:gd name="connsiteX31137" fmla="*/ 2259719 w 2566912"/>
                <a:gd name="connsiteY31137" fmla="*/ 939032 h 1447571"/>
                <a:gd name="connsiteX31138" fmla="*/ 2254671 w 2566912"/>
                <a:gd name="connsiteY31138" fmla="*/ 937888 h 1447571"/>
                <a:gd name="connsiteX31139" fmla="*/ 2254576 w 2566912"/>
                <a:gd name="connsiteY31139" fmla="*/ 937888 h 1447571"/>
                <a:gd name="connsiteX31140" fmla="*/ 2251432 w 2566912"/>
                <a:gd name="connsiteY31140" fmla="*/ 938650 h 1447571"/>
                <a:gd name="connsiteX31141" fmla="*/ 2251052 w 2566912"/>
                <a:gd name="connsiteY31141" fmla="*/ 939698 h 1447571"/>
                <a:gd name="connsiteX31142" fmla="*/ 2254099 w 2566912"/>
                <a:gd name="connsiteY31142" fmla="*/ 941984 h 1447571"/>
                <a:gd name="connsiteX31143" fmla="*/ 2260100 w 2566912"/>
                <a:gd name="connsiteY31143" fmla="*/ 939793 h 1447571"/>
                <a:gd name="connsiteX31144" fmla="*/ 2251909 w 2566912"/>
                <a:gd name="connsiteY31144" fmla="*/ 939508 h 1447571"/>
                <a:gd name="connsiteX31145" fmla="*/ 2252004 w 2566912"/>
                <a:gd name="connsiteY31145" fmla="*/ 939127 h 1447571"/>
                <a:gd name="connsiteX31146" fmla="*/ 2254385 w 2566912"/>
                <a:gd name="connsiteY31146" fmla="*/ 938650 h 1447571"/>
                <a:gd name="connsiteX31147" fmla="*/ 2259052 w 2566912"/>
                <a:gd name="connsiteY31147" fmla="*/ 939698 h 1447571"/>
                <a:gd name="connsiteX31148" fmla="*/ 2254004 w 2566912"/>
                <a:gd name="connsiteY31148" fmla="*/ 941127 h 1447571"/>
                <a:gd name="connsiteX31149" fmla="*/ 2251909 w 2566912"/>
                <a:gd name="connsiteY31149" fmla="*/ 939508 h 1447571"/>
                <a:gd name="connsiteX31150" fmla="*/ 2327156 w 2566912"/>
                <a:gd name="connsiteY31150" fmla="*/ 984561 h 1447571"/>
                <a:gd name="connsiteX31151" fmla="*/ 2326680 w 2566912"/>
                <a:gd name="connsiteY31151" fmla="*/ 985609 h 1447571"/>
                <a:gd name="connsiteX31152" fmla="*/ 2325727 w 2566912"/>
                <a:gd name="connsiteY31152" fmla="*/ 989038 h 1447571"/>
                <a:gd name="connsiteX31153" fmla="*/ 2325632 w 2566912"/>
                <a:gd name="connsiteY31153" fmla="*/ 990371 h 1447571"/>
                <a:gd name="connsiteX31154" fmla="*/ 2326013 w 2566912"/>
                <a:gd name="connsiteY31154" fmla="*/ 993324 h 1447571"/>
                <a:gd name="connsiteX31155" fmla="*/ 2326299 w 2566912"/>
                <a:gd name="connsiteY31155" fmla="*/ 993419 h 1447571"/>
                <a:gd name="connsiteX31156" fmla="*/ 2327156 w 2566912"/>
                <a:gd name="connsiteY31156" fmla="*/ 993038 h 1447571"/>
                <a:gd name="connsiteX31157" fmla="*/ 2329061 w 2566912"/>
                <a:gd name="connsiteY31157" fmla="*/ 990276 h 1447571"/>
                <a:gd name="connsiteX31158" fmla="*/ 2330014 w 2566912"/>
                <a:gd name="connsiteY31158" fmla="*/ 988562 h 1447571"/>
                <a:gd name="connsiteX31159" fmla="*/ 2330871 w 2566912"/>
                <a:gd name="connsiteY31159" fmla="*/ 987704 h 1447571"/>
                <a:gd name="connsiteX31160" fmla="*/ 2332014 w 2566912"/>
                <a:gd name="connsiteY31160" fmla="*/ 986371 h 1447571"/>
                <a:gd name="connsiteX31161" fmla="*/ 2332776 w 2566912"/>
                <a:gd name="connsiteY31161" fmla="*/ 981989 h 1447571"/>
                <a:gd name="connsiteX31162" fmla="*/ 2332014 w 2566912"/>
                <a:gd name="connsiteY31162" fmla="*/ 979799 h 1447571"/>
                <a:gd name="connsiteX31163" fmla="*/ 2330680 w 2566912"/>
                <a:gd name="connsiteY31163" fmla="*/ 980275 h 1447571"/>
                <a:gd name="connsiteX31164" fmla="*/ 2327156 w 2566912"/>
                <a:gd name="connsiteY31164" fmla="*/ 984561 h 1447571"/>
                <a:gd name="connsiteX31165" fmla="*/ 2331633 w 2566912"/>
                <a:gd name="connsiteY31165" fmla="*/ 980561 h 1447571"/>
                <a:gd name="connsiteX31166" fmla="*/ 2331823 w 2566912"/>
                <a:gd name="connsiteY31166" fmla="*/ 982084 h 1447571"/>
                <a:gd name="connsiteX31167" fmla="*/ 2331823 w 2566912"/>
                <a:gd name="connsiteY31167" fmla="*/ 982084 h 1447571"/>
                <a:gd name="connsiteX31168" fmla="*/ 2331157 w 2566912"/>
                <a:gd name="connsiteY31168" fmla="*/ 985990 h 1447571"/>
                <a:gd name="connsiteX31169" fmla="*/ 2330109 w 2566912"/>
                <a:gd name="connsiteY31169" fmla="*/ 987228 h 1447571"/>
                <a:gd name="connsiteX31170" fmla="*/ 2329251 w 2566912"/>
                <a:gd name="connsiteY31170" fmla="*/ 988180 h 1447571"/>
                <a:gd name="connsiteX31171" fmla="*/ 2328109 w 2566912"/>
                <a:gd name="connsiteY31171" fmla="*/ 990086 h 1447571"/>
                <a:gd name="connsiteX31172" fmla="*/ 2326489 w 2566912"/>
                <a:gd name="connsiteY31172" fmla="*/ 992562 h 1447571"/>
                <a:gd name="connsiteX31173" fmla="*/ 2326299 w 2566912"/>
                <a:gd name="connsiteY31173" fmla="*/ 992657 h 1447571"/>
                <a:gd name="connsiteX31174" fmla="*/ 2326394 w 2566912"/>
                <a:gd name="connsiteY31174" fmla="*/ 990562 h 1447571"/>
                <a:gd name="connsiteX31175" fmla="*/ 2326489 w 2566912"/>
                <a:gd name="connsiteY31175" fmla="*/ 989133 h 1447571"/>
                <a:gd name="connsiteX31176" fmla="*/ 2327442 w 2566912"/>
                <a:gd name="connsiteY31176" fmla="*/ 985990 h 1447571"/>
                <a:gd name="connsiteX31177" fmla="*/ 2327918 w 2566912"/>
                <a:gd name="connsiteY31177" fmla="*/ 984751 h 1447571"/>
                <a:gd name="connsiteX31178" fmla="*/ 2331252 w 2566912"/>
                <a:gd name="connsiteY31178" fmla="*/ 980751 h 1447571"/>
                <a:gd name="connsiteX31179" fmla="*/ 2331633 w 2566912"/>
                <a:gd name="connsiteY31179" fmla="*/ 980561 h 1447571"/>
                <a:gd name="connsiteX31180" fmla="*/ 673711 w 2566912"/>
                <a:gd name="connsiteY31180" fmla="*/ 1336319 h 1447571"/>
                <a:gd name="connsiteX31181" fmla="*/ 674473 w 2566912"/>
                <a:gd name="connsiteY31181" fmla="*/ 1336033 h 1447571"/>
                <a:gd name="connsiteX31182" fmla="*/ 676474 w 2566912"/>
                <a:gd name="connsiteY31182" fmla="*/ 1332224 h 1447571"/>
                <a:gd name="connsiteX31183" fmla="*/ 676092 w 2566912"/>
                <a:gd name="connsiteY31183" fmla="*/ 1331652 h 1447571"/>
                <a:gd name="connsiteX31184" fmla="*/ 673806 w 2566912"/>
                <a:gd name="connsiteY31184" fmla="*/ 1331462 h 1447571"/>
                <a:gd name="connsiteX31185" fmla="*/ 672664 w 2566912"/>
                <a:gd name="connsiteY31185" fmla="*/ 1331938 h 1447571"/>
                <a:gd name="connsiteX31186" fmla="*/ 672283 w 2566912"/>
                <a:gd name="connsiteY31186" fmla="*/ 1333652 h 1447571"/>
                <a:gd name="connsiteX31187" fmla="*/ 672283 w 2566912"/>
                <a:gd name="connsiteY31187" fmla="*/ 1333843 h 1447571"/>
                <a:gd name="connsiteX31188" fmla="*/ 673521 w 2566912"/>
                <a:gd name="connsiteY31188" fmla="*/ 1336224 h 1447571"/>
                <a:gd name="connsiteX31189" fmla="*/ 673711 w 2566912"/>
                <a:gd name="connsiteY31189" fmla="*/ 1336319 h 1447571"/>
                <a:gd name="connsiteX31190" fmla="*/ 673140 w 2566912"/>
                <a:gd name="connsiteY31190" fmla="*/ 1333462 h 1447571"/>
                <a:gd name="connsiteX31191" fmla="*/ 673330 w 2566912"/>
                <a:gd name="connsiteY31191" fmla="*/ 1332509 h 1447571"/>
                <a:gd name="connsiteX31192" fmla="*/ 673711 w 2566912"/>
                <a:gd name="connsiteY31192" fmla="*/ 1332319 h 1447571"/>
                <a:gd name="connsiteX31193" fmla="*/ 673806 w 2566912"/>
                <a:gd name="connsiteY31193" fmla="*/ 1332319 h 1447571"/>
                <a:gd name="connsiteX31194" fmla="*/ 674664 w 2566912"/>
                <a:gd name="connsiteY31194" fmla="*/ 1332319 h 1447571"/>
                <a:gd name="connsiteX31195" fmla="*/ 675521 w 2566912"/>
                <a:gd name="connsiteY31195" fmla="*/ 1332414 h 1447571"/>
                <a:gd name="connsiteX31196" fmla="*/ 673902 w 2566912"/>
                <a:gd name="connsiteY31196" fmla="*/ 1335557 h 1447571"/>
                <a:gd name="connsiteX31197" fmla="*/ 673235 w 2566912"/>
                <a:gd name="connsiteY31197" fmla="*/ 1333747 h 1447571"/>
                <a:gd name="connsiteX31198" fmla="*/ 673140 w 2566912"/>
                <a:gd name="connsiteY31198" fmla="*/ 1333462 h 1447571"/>
                <a:gd name="connsiteX31199" fmla="*/ 665234 w 2566912"/>
                <a:gd name="connsiteY31199" fmla="*/ 1304601 h 1447571"/>
                <a:gd name="connsiteX31200" fmla="*/ 664662 w 2566912"/>
                <a:gd name="connsiteY31200" fmla="*/ 1304411 h 1447571"/>
                <a:gd name="connsiteX31201" fmla="*/ 664662 w 2566912"/>
                <a:gd name="connsiteY31201" fmla="*/ 1304411 h 1447571"/>
                <a:gd name="connsiteX31202" fmla="*/ 662186 w 2566912"/>
                <a:gd name="connsiteY31202" fmla="*/ 1304125 h 1447571"/>
                <a:gd name="connsiteX31203" fmla="*/ 661519 w 2566912"/>
                <a:gd name="connsiteY31203" fmla="*/ 1304982 h 1447571"/>
                <a:gd name="connsiteX31204" fmla="*/ 661329 w 2566912"/>
                <a:gd name="connsiteY31204" fmla="*/ 1306792 h 1447571"/>
                <a:gd name="connsiteX31205" fmla="*/ 660853 w 2566912"/>
                <a:gd name="connsiteY31205" fmla="*/ 1312221 h 1447571"/>
                <a:gd name="connsiteX31206" fmla="*/ 660853 w 2566912"/>
                <a:gd name="connsiteY31206" fmla="*/ 1312507 h 1447571"/>
                <a:gd name="connsiteX31207" fmla="*/ 662281 w 2566912"/>
                <a:gd name="connsiteY31207" fmla="*/ 1318793 h 1447571"/>
                <a:gd name="connsiteX31208" fmla="*/ 663329 w 2566912"/>
                <a:gd name="connsiteY31208" fmla="*/ 1318984 h 1447571"/>
                <a:gd name="connsiteX31209" fmla="*/ 665424 w 2566912"/>
                <a:gd name="connsiteY31209" fmla="*/ 1318222 h 1447571"/>
                <a:gd name="connsiteX31210" fmla="*/ 666567 w 2566912"/>
                <a:gd name="connsiteY31210" fmla="*/ 1313459 h 1447571"/>
                <a:gd name="connsiteX31211" fmla="*/ 666187 w 2566912"/>
                <a:gd name="connsiteY31211" fmla="*/ 1312888 h 1447571"/>
                <a:gd name="connsiteX31212" fmla="*/ 665520 w 2566912"/>
                <a:gd name="connsiteY31212" fmla="*/ 1310507 h 1447571"/>
                <a:gd name="connsiteX31213" fmla="*/ 666567 w 2566912"/>
                <a:gd name="connsiteY31213" fmla="*/ 1309363 h 1447571"/>
                <a:gd name="connsiteX31214" fmla="*/ 667901 w 2566912"/>
                <a:gd name="connsiteY31214" fmla="*/ 1305839 h 1447571"/>
                <a:gd name="connsiteX31215" fmla="*/ 665234 w 2566912"/>
                <a:gd name="connsiteY31215" fmla="*/ 1304601 h 1447571"/>
                <a:gd name="connsiteX31216" fmla="*/ 665901 w 2566912"/>
                <a:gd name="connsiteY31216" fmla="*/ 1308983 h 1447571"/>
                <a:gd name="connsiteX31217" fmla="*/ 664662 w 2566912"/>
                <a:gd name="connsiteY31217" fmla="*/ 1310221 h 1447571"/>
                <a:gd name="connsiteX31218" fmla="*/ 665329 w 2566912"/>
                <a:gd name="connsiteY31218" fmla="*/ 1313459 h 1447571"/>
                <a:gd name="connsiteX31219" fmla="*/ 665710 w 2566912"/>
                <a:gd name="connsiteY31219" fmla="*/ 1314031 h 1447571"/>
                <a:gd name="connsiteX31220" fmla="*/ 664758 w 2566912"/>
                <a:gd name="connsiteY31220" fmla="*/ 1317841 h 1447571"/>
                <a:gd name="connsiteX31221" fmla="*/ 662758 w 2566912"/>
                <a:gd name="connsiteY31221" fmla="*/ 1318222 h 1447571"/>
                <a:gd name="connsiteX31222" fmla="*/ 661805 w 2566912"/>
                <a:gd name="connsiteY31222" fmla="*/ 1312602 h 1447571"/>
                <a:gd name="connsiteX31223" fmla="*/ 661805 w 2566912"/>
                <a:gd name="connsiteY31223" fmla="*/ 1312316 h 1447571"/>
                <a:gd name="connsiteX31224" fmla="*/ 662281 w 2566912"/>
                <a:gd name="connsiteY31224" fmla="*/ 1306982 h 1447571"/>
                <a:gd name="connsiteX31225" fmla="*/ 662472 w 2566912"/>
                <a:gd name="connsiteY31225" fmla="*/ 1305172 h 1447571"/>
                <a:gd name="connsiteX31226" fmla="*/ 662567 w 2566912"/>
                <a:gd name="connsiteY31226" fmla="*/ 1304982 h 1447571"/>
                <a:gd name="connsiteX31227" fmla="*/ 663043 w 2566912"/>
                <a:gd name="connsiteY31227" fmla="*/ 1304887 h 1447571"/>
                <a:gd name="connsiteX31228" fmla="*/ 664091 w 2566912"/>
                <a:gd name="connsiteY31228" fmla="*/ 1305172 h 1447571"/>
                <a:gd name="connsiteX31229" fmla="*/ 664948 w 2566912"/>
                <a:gd name="connsiteY31229" fmla="*/ 1305458 h 1447571"/>
                <a:gd name="connsiteX31230" fmla="*/ 667330 w 2566912"/>
                <a:gd name="connsiteY31230" fmla="*/ 1306696 h 1447571"/>
                <a:gd name="connsiteX31231" fmla="*/ 665901 w 2566912"/>
                <a:gd name="connsiteY31231" fmla="*/ 1308983 h 1447571"/>
                <a:gd name="connsiteX31232" fmla="*/ 667901 w 2566912"/>
                <a:gd name="connsiteY31232" fmla="*/ 1339558 h 1447571"/>
                <a:gd name="connsiteX31233" fmla="*/ 669235 w 2566912"/>
                <a:gd name="connsiteY31233" fmla="*/ 1341177 h 1447571"/>
                <a:gd name="connsiteX31234" fmla="*/ 669520 w 2566912"/>
                <a:gd name="connsiteY31234" fmla="*/ 1341177 h 1447571"/>
                <a:gd name="connsiteX31235" fmla="*/ 670473 w 2566912"/>
                <a:gd name="connsiteY31235" fmla="*/ 1340891 h 1447571"/>
                <a:gd name="connsiteX31236" fmla="*/ 671140 w 2566912"/>
                <a:gd name="connsiteY31236" fmla="*/ 1339843 h 1447571"/>
                <a:gd name="connsiteX31237" fmla="*/ 670092 w 2566912"/>
                <a:gd name="connsiteY31237" fmla="*/ 1337748 h 1447571"/>
                <a:gd name="connsiteX31238" fmla="*/ 668473 w 2566912"/>
                <a:gd name="connsiteY31238" fmla="*/ 1337938 h 1447571"/>
                <a:gd name="connsiteX31239" fmla="*/ 667901 w 2566912"/>
                <a:gd name="connsiteY31239" fmla="*/ 1339558 h 1447571"/>
                <a:gd name="connsiteX31240" fmla="*/ 668853 w 2566912"/>
                <a:gd name="connsiteY31240" fmla="*/ 1338700 h 1447571"/>
                <a:gd name="connsiteX31241" fmla="*/ 669330 w 2566912"/>
                <a:gd name="connsiteY31241" fmla="*/ 1338510 h 1447571"/>
                <a:gd name="connsiteX31242" fmla="*/ 669425 w 2566912"/>
                <a:gd name="connsiteY31242" fmla="*/ 1338510 h 1447571"/>
                <a:gd name="connsiteX31243" fmla="*/ 670187 w 2566912"/>
                <a:gd name="connsiteY31243" fmla="*/ 1339939 h 1447571"/>
                <a:gd name="connsiteX31244" fmla="*/ 669996 w 2566912"/>
                <a:gd name="connsiteY31244" fmla="*/ 1340320 h 1447571"/>
                <a:gd name="connsiteX31245" fmla="*/ 669615 w 2566912"/>
                <a:gd name="connsiteY31245" fmla="*/ 1340415 h 1447571"/>
                <a:gd name="connsiteX31246" fmla="*/ 668853 w 2566912"/>
                <a:gd name="connsiteY31246" fmla="*/ 1339272 h 1447571"/>
                <a:gd name="connsiteX31247" fmla="*/ 668853 w 2566912"/>
                <a:gd name="connsiteY31247" fmla="*/ 1338700 h 1447571"/>
                <a:gd name="connsiteX31248" fmla="*/ 360720 w 2566912"/>
                <a:gd name="connsiteY31248" fmla="*/ 305428 h 1447571"/>
                <a:gd name="connsiteX31249" fmla="*/ 360053 w 2566912"/>
                <a:gd name="connsiteY31249" fmla="*/ 309048 h 1447571"/>
                <a:gd name="connsiteX31250" fmla="*/ 360624 w 2566912"/>
                <a:gd name="connsiteY31250" fmla="*/ 309238 h 1447571"/>
                <a:gd name="connsiteX31251" fmla="*/ 360815 w 2566912"/>
                <a:gd name="connsiteY31251" fmla="*/ 309238 h 1447571"/>
                <a:gd name="connsiteX31252" fmla="*/ 363768 w 2566912"/>
                <a:gd name="connsiteY31252" fmla="*/ 306952 h 1447571"/>
                <a:gd name="connsiteX31253" fmla="*/ 364435 w 2566912"/>
                <a:gd name="connsiteY31253" fmla="*/ 301333 h 1447571"/>
                <a:gd name="connsiteX31254" fmla="*/ 362053 w 2566912"/>
                <a:gd name="connsiteY31254" fmla="*/ 299428 h 1447571"/>
                <a:gd name="connsiteX31255" fmla="*/ 361196 w 2566912"/>
                <a:gd name="connsiteY31255" fmla="*/ 300380 h 1447571"/>
                <a:gd name="connsiteX31256" fmla="*/ 361196 w 2566912"/>
                <a:gd name="connsiteY31256" fmla="*/ 302095 h 1447571"/>
                <a:gd name="connsiteX31257" fmla="*/ 361101 w 2566912"/>
                <a:gd name="connsiteY31257" fmla="*/ 304666 h 1447571"/>
                <a:gd name="connsiteX31258" fmla="*/ 360720 w 2566912"/>
                <a:gd name="connsiteY31258" fmla="*/ 305428 h 1447571"/>
                <a:gd name="connsiteX31259" fmla="*/ 361577 w 2566912"/>
                <a:gd name="connsiteY31259" fmla="*/ 305714 h 1447571"/>
                <a:gd name="connsiteX31260" fmla="*/ 361863 w 2566912"/>
                <a:gd name="connsiteY31260" fmla="*/ 304952 h 1447571"/>
                <a:gd name="connsiteX31261" fmla="*/ 362053 w 2566912"/>
                <a:gd name="connsiteY31261" fmla="*/ 302095 h 1447571"/>
                <a:gd name="connsiteX31262" fmla="*/ 362053 w 2566912"/>
                <a:gd name="connsiteY31262" fmla="*/ 300380 h 1447571"/>
                <a:gd name="connsiteX31263" fmla="*/ 362053 w 2566912"/>
                <a:gd name="connsiteY31263" fmla="*/ 300190 h 1447571"/>
                <a:gd name="connsiteX31264" fmla="*/ 362053 w 2566912"/>
                <a:gd name="connsiteY31264" fmla="*/ 300190 h 1447571"/>
                <a:gd name="connsiteX31265" fmla="*/ 363482 w 2566912"/>
                <a:gd name="connsiteY31265" fmla="*/ 301523 h 1447571"/>
                <a:gd name="connsiteX31266" fmla="*/ 362815 w 2566912"/>
                <a:gd name="connsiteY31266" fmla="*/ 306667 h 1447571"/>
                <a:gd name="connsiteX31267" fmla="*/ 360815 w 2566912"/>
                <a:gd name="connsiteY31267" fmla="*/ 308286 h 1447571"/>
                <a:gd name="connsiteX31268" fmla="*/ 361577 w 2566912"/>
                <a:gd name="connsiteY31268" fmla="*/ 305714 h 1447571"/>
                <a:gd name="connsiteX31269" fmla="*/ 2345635 w 2566912"/>
                <a:gd name="connsiteY31269" fmla="*/ 1098956 h 1447571"/>
                <a:gd name="connsiteX31270" fmla="*/ 2345635 w 2566912"/>
                <a:gd name="connsiteY31270" fmla="*/ 1100004 h 1447571"/>
                <a:gd name="connsiteX31271" fmla="*/ 2347254 w 2566912"/>
                <a:gd name="connsiteY31271" fmla="*/ 1100861 h 1447571"/>
                <a:gd name="connsiteX31272" fmla="*/ 2348492 w 2566912"/>
                <a:gd name="connsiteY31272" fmla="*/ 1100671 h 1447571"/>
                <a:gd name="connsiteX31273" fmla="*/ 2348683 w 2566912"/>
                <a:gd name="connsiteY31273" fmla="*/ 1100575 h 1447571"/>
                <a:gd name="connsiteX31274" fmla="*/ 2349730 w 2566912"/>
                <a:gd name="connsiteY31274" fmla="*/ 1098004 h 1447571"/>
                <a:gd name="connsiteX31275" fmla="*/ 2348683 w 2566912"/>
                <a:gd name="connsiteY31275" fmla="*/ 1097718 h 1447571"/>
                <a:gd name="connsiteX31276" fmla="*/ 2345635 w 2566912"/>
                <a:gd name="connsiteY31276" fmla="*/ 1098956 h 1447571"/>
                <a:gd name="connsiteX31277" fmla="*/ 2348873 w 2566912"/>
                <a:gd name="connsiteY31277" fmla="*/ 1098480 h 1447571"/>
                <a:gd name="connsiteX31278" fmla="*/ 2348016 w 2566912"/>
                <a:gd name="connsiteY31278" fmla="*/ 1100004 h 1447571"/>
                <a:gd name="connsiteX31279" fmla="*/ 2346492 w 2566912"/>
                <a:gd name="connsiteY31279" fmla="*/ 1099718 h 1447571"/>
                <a:gd name="connsiteX31280" fmla="*/ 2346492 w 2566912"/>
                <a:gd name="connsiteY31280" fmla="*/ 1099433 h 1447571"/>
                <a:gd name="connsiteX31281" fmla="*/ 2348778 w 2566912"/>
                <a:gd name="connsiteY31281" fmla="*/ 1098575 h 1447571"/>
                <a:gd name="connsiteX31282" fmla="*/ 2348873 w 2566912"/>
                <a:gd name="connsiteY31282" fmla="*/ 1098480 h 1447571"/>
                <a:gd name="connsiteX31283" fmla="*/ 950794 w 2566912"/>
                <a:gd name="connsiteY31283" fmla="*/ 969702 h 1447571"/>
                <a:gd name="connsiteX31284" fmla="*/ 943078 w 2566912"/>
                <a:gd name="connsiteY31284" fmla="*/ 966940 h 1447571"/>
                <a:gd name="connsiteX31285" fmla="*/ 941935 w 2566912"/>
                <a:gd name="connsiteY31285" fmla="*/ 967035 h 1447571"/>
                <a:gd name="connsiteX31286" fmla="*/ 934220 w 2566912"/>
                <a:gd name="connsiteY31286" fmla="*/ 967035 h 1447571"/>
                <a:gd name="connsiteX31287" fmla="*/ 926505 w 2566912"/>
                <a:gd name="connsiteY31287" fmla="*/ 960844 h 1447571"/>
                <a:gd name="connsiteX31288" fmla="*/ 924028 w 2566912"/>
                <a:gd name="connsiteY31288" fmla="*/ 958653 h 1447571"/>
                <a:gd name="connsiteX31289" fmla="*/ 919647 w 2566912"/>
                <a:gd name="connsiteY31289" fmla="*/ 955700 h 1447571"/>
                <a:gd name="connsiteX31290" fmla="*/ 915551 w 2566912"/>
                <a:gd name="connsiteY31290" fmla="*/ 952938 h 1447571"/>
                <a:gd name="connsiteX31291" fmla="*/ 901359 w 2566912"/>
                <a:gd name="connsiteY31291" fmla="*/ 949795 h 1447571"/>
                <a:gd name="connsiteX31292" fmla="*/ 894691 w 2566912"/>
                <a:gd name="connsiteY31292" fmla="*/ 951509 h 1447571"/>
                <a:gd name="connsiteX31293" fmla="*/ 891643 w 2566912"/>
                <a:gd name="connsiteY31293" fmla="*/ 949985 h 1447571"/>
                <a:gd name="connsiteX31294" fmla="*/ 891167 w 2566912"/>
                <a:gd name="connsiteY31294" fmla="*/ 949604 h 1447571"/>
                <a:gd name="connsiteX31295" fmla="*/ 883833 w 2566912"/>
                <a:gd name="connsiteY31295" fmla="*/ 948747 h 1447571"/>
                <a:gd name="connsiteX31296" fmla="*/ 883452 w 2566912"/>
                <a:gd name="connsiteY31296" fmla="*/ 948747 h 1447571"/>
                <a:gd name="connsiteX31297" fmla="*/ 878023 w 2566912"/>
                <a:gd name="connsiteY31297" fmla="*/ 949890 h 1447571"/>
                <a:gd name="connsiteX31298" fmla="*/ 874594 w 2566912"/>
                <a:gd name="connsiteY31298" fmla="*/ 950747 h 1447571"/>
                <a:gd name="connsiteX31299" fmla="*/ 874308 w 2566912"/>
                <a:gd name="connsiteY31299" fmla="*/ 950557 h 1447571"/>
                <a:gd name="connsiteX31300" fmla="*/ 874879 w 2566912"/>
                <a:gd name="connsiteY31300" fmla="*/ 947699 h 1447571"/>
                <a:gd name="connsiteX31301" fmla="*/ 875070 w 2566912"/>
                <a:gd name="connsiteY31301" fmla="*/ 947033 h 1447571"/>
                <a:gd name="connsiteX31302" fmla="*/ 871641 w 2566912"/>
                <a:gd name="connsiteY31302" fmla="*/ 941127 h 1447571"/>
                <a:gd name="connsiteX31303" fmla="*/ 862116 w 2566912"/>
                <a:gd name="connsiteY31303" fmla="*/ 937126 h 1447571"/>
                <a:gd name="connsiteX31304" fmla="*/ 859735 w 2566912"/>
                <a:gd name="connsiteY31304" fmla="*/ 936174 h 1447571"/>
                <a:gd name="connsiteX31305" fmla="*/ 854305 w 2566912"/>
                <a:gd name="connsiteY31305" fmla="*/ 934459 h 1447571"/>
                <a:gd name="connsiteX31306" fmla="*/ 845637 w 2566912"/>
                <a:gd name="connsiteY31306" fmla="*/ 934745 h 1447571"/>
                <a:gd name="connsiteX31307" fmla="*/ 843542 w 2566912"/>
                <a:gd name="connsiteY31307" fmla="*/ 936555 h 1447571"/>
                <a:gd name="connsiteX31308" fmla="*/ 841351 w 2566912"/>
                <a:gd name="connsiteY31308" fmla="*/ 938555 h 1447571"/>
                <a:gd name="connsiteX31309" fmla="*/ 843256 w 2566912"/>
                <a:gd name="connsiteY31309" fmla="*/ 934745 h 1447571"/>
                <a:gd name="connsiteX31310" fmla="*/ 844114 w 2566912"/>
                <a:gd name="connsiteY31310" fmla="*/ 933221 h 1447571"/>
                <a:gd name="connsiteX31311" fmla="*/ 842208 w 2566912"/>
                <a:gd name="connsiteY31311" fmla="*/ 928935 h 1447571"/>
                <a:gd name="connsiteX31312" fmla="*/ 834493 w 2566912"/>
                <a:gd name="connsiteY31312" fmla="*/ 928173 h 1447571"/>
                <a:gd name="connsiteX31313" fmla="*/ 826683 w 2566912"/>
                <a:gd name="connsiteY31313" fmla="*/ 929125 h 1447571"/>
                <a:gd name="connsiteX31314" fmla="*/ 823635 w 2566912"/>
                <a:gd name="connsiteY31314" fmla="*/ 930935 h 1447571"/>
                <a:gd name="connsiteX31315" fmla="*/ 822206 w 2566912"/>
                <a:gd name="connsiteY31315" fmla="*/ 931888 h 1447571"/>
                <a:gd name="connsiteX31316" fmla="*/ 819920 w 2566912"/>
                <a:gd name="connsiteY31316" fmla="*/ 933602 h 1447571"/>
                <a:gd name="connsiteX31317" fmla="*/ 818491 w 2566912"/>
                <a:gd name="connsiteY31317" fmla="*/ 934745 h 1447571"/>
                <a:gd name="connsiteX31318" fmla="*/ 819634 w 2566912"/>
                <a:gd name="connsiteY31318" fmla="*/ 932745 h 1447571"/>
                <a:gd name="connsiteX31319" fmla="*/ 821063 w 2566912"/>
                <a:gd name="connsiteY31319" fmla="*/ 930459 h 1447571"/>
                <a:gd name="connsiteX31320" fmla="*/ 822778 w 2566912"/>
                <a:gd name="connsiteY31320" fmla="*/ 927697 h 1447571"/>
                <a:gd name="connsiteX31321" fmla="*/ 825921 w 2566912"/>
                <a:gd name="connsiteY31321" fmla="*/ 925601 h 1447571"/>
                <a:gd name="connsiteX31322" fmla="*/ 826587 w 2566912"/>
                <a:gd name="connsiteY31322" fmla="*/ 925220 h 1447571"/>
                <a:gd name="connsiteX31323" fmla="*/ 828207 w 2566912"/>
                <a:gd name="connsiteY31323" fmla="*/ 922553 h 1447571"/>
                <a:gd name="connsiteX31324" fmla="*/ 828492 w 2566912"/>
                <a:gd name="connsiteY31324" fmla="*/ 921791 h 1447571"/>
                <a:gd name="connsiteX31325" fmla="*/ 830874 w 2566912"/>
                <a:gd name="connsiteY31325" fmla="*/ 919696 h 1447571"/>
                <a:gd name="connsiteX31326" fmla="*/ 831921 w 2566912"/>
                <a:gd name="connsiteY31326" fmla="*/ 918934 h 1447571"/>
                <a:gd name="connsiteX31327" fmla="*/ 833065 w 2566912"/>
                <a:gd name="connsiteY31327" fmla="*/ 912933 h 1447571"/>
                <a:gd name="connsiteX31328" fmla="*/ 830493 w 2566912"/>
                <a:gd name="connsiteY31328" fmla="*/ 908647 h 1447571"/>
                <a:gd name="connsiteX31329" fmla="*/ 826683 w 2566912"/>
                <a:gd name="connsiteY31329" fmla="*/ 903408 h 1447571"/>
                <a:gd name="connsiteX31330" fmla="*/ 826206 w 2566912"/>
                <a:gd name="connsiteY31330" fmla="*/ 898074 h 1447571"/>
                <a:gd name="connsiteX31331" fmla="*/ 826206 w 2566912"/>
                <a:gd name="connsiteY31331" fmla="*/ 896455 h 1447571"/>
                <a:gd name="connsiteX31332" fmla="*/ 822301 w 2566912"/>
                <a:gd name="connsiteY31332" fmla="*/ 890359 h 1447571"/>
                <a:gd name="connsiteX31333" fmla="*/ 820206 w 2566912"/>
                <a:gd name="connsiteY31333" fmla="*/ 886453 h 1447571"/>
                <a:gd name="connsiteX31334" fmla="*/ 814872 w 2566912"/>
                <a:gd name="connsiteY31334" fmla="*/ 883596 h 1447571"/>
                <a:gd name="connsiteX31335" fmla="*/ 807252 w 2566912"/>
                <a:gd name="connsiteY31335" fmla="*/ 880738 h 1447571"/>
                <a:gd name="connsiteX31336" fmla="*/ 798870 w 2566912"/>
                <a:gd name="connsiteY31336" fmla="*/ 877595 h 1447571"/>
                <a:gd name="connsiteX31337" fmla="*/ 790202 w 2566912"/>
                <a:gd name="connsiteY31337" fmla="*/ 879024 h 1447571"/>
                <a:gd name="connsiteX31338" fmla="*/ 784296 w 2566912"/>
                <a:gd name="connsiteY31338" fmla="*/ 878833 h 1447571"/>
                <a:gd name="connsiteX31339" fmla="*/ 779820 w 2566912"/>
                <a:gd name="connsiteY31339" fmla="*/ 878071 h 1447571"/>
                <a:gd name="connsiteX31340" fmla="*/ 777724 w 2566912"/>
                <a:gd name="connsiteY31340" fmla="*/ 875119 h 1447571"/>
                <a:gd name="connsiteX31341" fmla="*/ 773628 w 2566912"/>
                <a:gd name="connsiteY31341" fmla="*/ 871690 h 1447571"/>
                <a:gd name="connsiteX31342" fmla="*/ 771057 w 2566912"/>
                <a:gd name="connsiteY31342" fmla="*/ 870356 h 1447571"/>
                <a:gd name="connsiteX31343" fmla="*/ 768961 w 2566912"/>
                <a:gd name="connsiteY31343" fmla="*/ 869308 h 1447571"/>
                <a:gd name="connsiteX31344" fmla="*/ 766866 w 2566912"/>
                <a:gd name="connsiteY31344" fmla="*/ 869594 h 1447571"/>
                <a:gd name="connsiteX31345" fmla="*/ 765628 w 2566912"/>
                <a:gd name="connsiteY31345" fmla="*/ 869975 h 1447571"/>
                <a:gd name="connsiteX31346" fmla="*/ 766008 w 2566912"/>
                <a:gd name="connsiteY31346" fmla="*/ 867880 h 1447571"/>
                <a:gd name="connsiteX31347" fmla="*/ 766294 w 2566912"/>
                <a:gd name="connsiteY31347" fmla="*/ 866546 h 1447571"/>
                <a:gd name="connsiteX31348" fmla="*/ 763818 w 2566912"/>
                <a:gd name="connsiteY31348" fmla="*/ 861498 h 1447571"/>
                <a:gd name="connsiteX31349" fmla="*/ 758389 w 2566912"/>
                <a:gd name="connsiteY31349" fmla="*/ 856259 h 1447571"/>
                <a:gd name="connsiteX31350" fmla="*/ 758389 w 2566912"/>
                <a:gd name="connsiteY31350" fmla="*/ 856259 h 1447571"/>
                <a:gd name="connsiteX31351" fmla="*/ 758389 w 2566912"/>
                <a:gd name="connsiteY31351" fmla="*/ 856259 h 1447571"/>
                <a:gd name="connsiteX31352" fmla="*/ 756960 w 2566912"/>
                <a:gd name="connsiteY31352" fmla="*/ 855021 h 1447571"/>
                <a:gd name="connsiteX31353" fmla="*/ 755055 w 2566912"/>
                <a:gd name="connsiteY31353" fmla="*/ 853592 h 1447571"/>
                <a:gd name="connsiteX31354" fmla="*/ 750197 w 2566912"/>
                <a:gd name="connsiteY31354" fmla="*/ 850068 h 1447571"/>
                <a:gd name="connsiteX31355" fmla="*/ 749530 w 2566912"/>
                <a:gd name="connsiteY31355" fmla="*/ 847687 h 1447571"/>
                <a:gd name="connsiteX31356" fmla="*/ 749626 w 2566912"/>
                <a:gd name="connsiteY31356" fmla="*/ 847115 h 1447571"/>
                <a:gd name="connsiteX31357" fmla="*/ 746958 w 2566912"/>
                <a:gd name="connsiteY31357" fmla="*/ 843972 h 1447571"/>
                <a:gd name="connsiteX31358" fmla="*/ 742482 w 2566912"/>
                <a:gd name="connsiteY31358" fmla="*/ 843305 h 1447571"/>
                <a:gd name="connsiteX31359" fmla="*/ 737433 w 2566912"/>
                <a:gd name="connsiteY31359" fmla="*/ 843305 h 1447571"/>
                <a:gd name="connsiteX31360" fmla="*/ 737243 w 2566912"/>
                <a:gd name="connsiteY31360" fmla="*/ 843210 h 1447571"/>
                <a:gd name="connsiteX31361" fmla="*/ 738196 w 2566912"/>
                <a:gd name="connsiteY31361" fmla="*/ 840733 h 1447571"/>
                <a:gd name="connsiteX31362" fmla="*/ 738291 w 2566912"/>
                <a:gd name="connsiteY31362" fmla="*/ 840543 h 1447571"/>
                <a:gd name="connsiteX31363" fmla="*/ 742196 w 2566912"/>
                <a:gd name="connsiteY31363" fmla="*/ 839114 h 1447571"/>
                <a:gd name="connsiteX31364" fmla="*/ 743149 w 2566912"/>
                <a:gd name="connsiteY31364" fmla="*/ 838162 h 1447571"/>
                <a:gd name="connsiteX31365" fmla="*/ 741148 w 2566912"/>
                <a:gd name="connsiteY31365" fmla="*/ 836733 h 1447571"/>
                <a:gd name="connsiteX31366" fmla="*/ 732766 w 2566912"/>
                <a:gd name="connsiteY31366" fmla="*/ 836542 h 1447571"/>
                <a:gd name="connsiteX31367" fmla="*/ 726099 w 2566912"/>
                <a:gd name="connsiteY31367" fmla="*/ 836542 h 1447571"/>
                <a:gd name="connsiteX31368" fmla="*/ 723432 w 2566912"/>
                <a:gd name="connsiteY31368" fmla="*/ 837781 h 1447571"/>
                <a:gd name="connsiteX31369" fmla="*/ 723146 w 2566912"/>
                <a:gd name="connsiteY31369" fmla="*/ 838162 h 1447571"/>
                <a:gd name="connsiteX31370" fmla="*/ 721622 w 2566912"/>
                <a:gd name="connsiteY31370" fmla="*/ 839305 h 1447571"/>
                <a:gd name="connsiteX31371" fmla="*/ 718669 w 2566912"/>
                <a:gd name="connsiteY31371" fmla="*/ 840353 h 1447571"/>
                <a:gd name="connsiteX31372" fmla="*/ 716002 w 2566912"/>
                <a:gd name="connsiteY31372" fmla="*/ 841305 h 1447571"/>
                <a:gd name="connsiteX31373" fmla="*/ 710383 w 2566912"/>
                <a:gd name="connsiteY31373" fmla="*/ 836352 h 1447571"/>
                <a:gd name="connsiteX31374" fmla="*/ 703620 w 2566912"/>
                <a:gd name="connsiteY31374" fmla="*/ 835780 h 1447571"/>
                <a:gd name="connsiteX31375" fmla="*/ 693237 w 2566912"/>
                <a:gd name="connsiteY31375" fmla="*/ 836066 h 1447571"/>
                <a:gd name="connsiteX31376" fmla="*/ 690761 w 2566912"/>
                <a:gd name="connsiteY31376" fmla="*/ 831780 h 1447571"/>
                <a:gd name="connsiteX31377" fmla="*/ 684951 w 2566912"/>
                <a:gd name="connsiteY31377" fmla="*/ 826732 h 1447571"/>
                <a:gd name="connsiteX31378" fmla="*/ 684665 w 2566912"/>
                <a:gd name="connsiteY31378" fmla="*/ 826637 h 1447571"/>
                <a:gd name="connsiteX31379" fmla="*/ 682760 w 2566912"/>
                <a:gd name="connsiteY31379" fmla="*/ 823398 h 1447571"/>
                <a:gd name="connsiteX31380" fmla="*/ 680855 w 2566912"/>
                <a:gd name="connsiteY31380" fmla="*/ 821683 h 1447571"/>
                <a:gd name="connsiteX31381" fmla="*/ 676759 w 2566912"/>
                <a:gd name="connsiteY31381" fmla="*/ 822445 h 1447571"/>
                <a:gd name="connsiteX31382" fmla="*/ 676283 w 2566912"/>
                <a:gd name="connsiteY31382" fmla="*/ 823493 h 1447571"/>
                <a:gd name="connsiteX31383" fmla="*/ 677711 w 2566912"/>
                <a:gd name="connsiteY31383" fmla="*/ 825017 h 1447571"/>
                <a:gd name="connsiteX31384" fmla="*/ 678855 w 2566912"/>
                <a:gd name="connsiteY31384" fmla="*/ 826065 h 1447571"/>
                <a:gd name="connsiteX31385" fmla="*/ 674949 w 2566912"/>
                <a:gd name="connsiteY31385" fmla="*/ 828256 h 1447571"/>
                <a:gd name="connsiteX31386" fmla="*/ 674569 w 2566912"/>
                <a:gd name="connsiteY31386" fmla="*/ 828446 h 1447571"/>
                <a:gd name="connsiteX31387" fmla="*/ 672473 w 2566912"/>
                <a:gd name="connsiteY31387" fmla="*/ 829494 h 1447571"/>
                <a:gd name="connsiteX31388" fmla="*/ 668377 w 2566912"/>
                <a:gd name="connsiteY31388" fmla="*/ 831399 h 1447571"/>
                <a:gd name="connsiteX31389" fmla="*/ 666949 w 2566912"/>
                <a:gd name="connsiteY31389" fmla="*/ 835876 h 1447571"/>
                <a:gd name="connsiteX31390" fmla="*/ 667234 w 2566912"/>
                <a:gd name="connsiteY31390" fmla="*/ 837971 h 1447571"/>
                <a:gd name="connsiteX31391" fmla="*/ 667710 w 2566912"/>
                <a:gd name="connsiteY31391" fmla="*/ 841686 h 1447571"/>
                <a:gd name="connsiteX31392" fmla="*/ 667044 w 2566912"/>
                <a:gd name="connsiteY31392" fmla="*/ 846639 h 1447571"/>
                <a:gd name="connsiteX31393" fmla="*/ 666758 w 2566912"/>
                <a:gd name="connsiteY31393" fmla="*/ 846734 h 1447571"/>
                <a:gd name="connsiteX31394" fmla="*/ 663329 w 2566912"/>
                <a:gd name="connsiteY31394" fmla="*/ 845496 h 1447571"/>
                <a:gd name="connsiteX31395" fmla="*/ 661900 w 2566912"/>
                <a:gd name="connsiteY31395" fmla="*/ 844258 h 1447571"/>
                <a:gd name="connsiteX31396" fmla="*/ 660471 w 2566912"/>
                <a:gd name="connsiteY31396" fmla="*/ 843020 h 1447571"/>
                <a:gd name="connsiteX31397" fmla="*/ 664186 w 2566912"/>
                <a:gd name="connsiteY31397" fmla="*/ 835590 h 1447571"/>
                <a:gd name="connsiteX31398" fmla="*/ 663901 w 2566912"/>
                <a:gd name="connsiteY31398" fmla="*/ 830446 h 1447571"/>
                <a:gd name="connsiteX31399" fmla="*/ 665329 w 2566912"/>
                <a:gd name="connsiteY31399" fmla="*/ 825112 h 1447571"/>
                <a:gd name="connsiteX31400" fmla="*/ 667996 w 2566912"/>
                <a:gd name="connsiteY31400" fmla="*/ 823874 h 1447571"/>
                <a:gd name="connsiteX31401" fmla="*/ 669711 w 2566912"/>
                <a:gd name="connsiteY31401" fmla="*/ 823303 h 1447571"/>
                <a:gd name="connsiteX31402" fmla="*/ 670473 w 2566912"/>
                <a:gd name="connsiteY31402" fmla="*/ 822255 h 1447571"/>
                <a:gd name="connsiteX31403" fmla="*/ 667996 w 2566912"/>
                <a:gd name="connsiteY31403" fmla="*/ 818445 h 1447571"/>
                <a:gd name="connsiteX31404" fmla="*/ 663805 w 2566912"/>
                <a:gd name="connsiteY31404" fmla="*/ 819016 h 1447571"/>
                <a:gd name="connsiteX31405" fmla="*/ 663043 w 2566912"/>
                <a:gd name="connsiteY31405" fmla="*/ 819397 h 1447571"/>
                <a:gd name="connsiteX31406" fmla="*/ 659995 w 2566912"/>
                <a:gd name="connsiteY31406" fmla="*/ 822731 h 1447571"/>
                <a:gd name="connsiteX31407" fmla="*/ 659805 w 2566912"/>
                <a:gd name="connsiteY31407" fmla="*/ 823017 h 1447571"/>
                <a:gd name="connsiteX31408" fmla="*/ 654756 w 2566912"/>
                <a:gd name="connsiteY31408" fmla="*/ 825017 h 1447571"/>
                <a:gd name="connsiteX31409" fmla="*/ 654376 w 2566912"/>
                <a:gd name="connsiteY31409" fmla="*/ 825112 h 1447571"/>
                <a:gd name="connsiteX31410" fmla="*/ 652566 w 2566912"/>
                <a:gd name="connsiteY31410" fmla="*/ 826541 h 1447571"/>
                <a:gd name="connsiteX31411" fmla="*/ 650851 w 2566912"/>
                <a:gd name="connsiteY31411" fmla="*/ 827875 h 1447571"/>
                <a:gd name="connsiteX31412" fmla="*/ 646946 w 2566912"/>
                <a:gd name="connsiteY31412" fmla="*/ 827875 h 1447571"/>
                <a:gd name="connsiteX31413" fmla="*/ 640755 w 2566912"/>
                <a:gd name="connsiteY31413" fmla="*/ 830161 h 1447571"/>
                <a:gd name="connsiteX31414" fmla="*/ 639517 w 2566912"/>
                <a:gd name="connsiteY31414" fmla="*/ 831018 h 1447571"/>
                <a:gd name="connsiteX31415" fmla="*/ 635135 w 2566912"/>
                <a:gd name="connsiteY31415" fmla="*/ 834542 h 1447571"/>
                <a:gd name="connsiteX31416" fmla="*/ 632754 w 2566912"/>
                <a:gd name="connsiteY31416" fmla="*/ 836542 h 1447571"/>
                <a:gd name="connsiteX31417" fmla="*/ 631420 w 2566912"/>
                <a:gd name="connsiteY31417" fmla="*/ 837495 h 1447571"/>
                <a:gd name="connsiteX31418" fmla="*/ 629515 w 2566912"/>
                <a:gd name="connsiteY31418" fmla="*/ 843591 h 1447571"/>
                <a:gd name="connsiteX31419" fmla="*/ 626562 w 2566912"/>
                <a:gd name="connsiteY31419" fmla="*/ 846258 h 1447571"/>
                <a:gd name="connsiteX31420" fmla="*/ 621134 w 2566912"/>
                <a:gd name="connsiteY31420" fmla="*/ 850735 h 1447571"/>
                <a:gd name="connsiteX31421" fmla="*/ 620848 w 2566912"/>
                <a:gd name="connsiteY31421" fmla="*/ 851020 h 1447571"/>
                <a:gd name="connsiteX31422" fmla="*/ 619324 w 2566912"/>
                <a:gd name="connsiteY31422" fmla="*/ 853878 h 1447571"/>
                <a:gd name="connsiteX31423" fmla="*/ 618085 w 2566912"/>
                <a:gd name="connsiteY31423" fmla="*/ 851973 h 1447571"/>
                <a:gd name="connsiteX31424" fmla="*/ 613608 w 2566912"/>
                <a:gd name="connsiteY31424" fmla="*/ 848258 h 1447571"/>
                <a:gd name="connsiteX31425" fmla="*/ 609799 w 2566912"/>
                <a:gd name="connsiteY31425" fmla="*/ 845591 h 1447571"/>
                <a:gd name="connsiteX31426" fmla="*/ 606846 w 2566912"/>
                <a:gd name="connsiteY31426" fmla="*/ 844639 h 1447571"/>
                <a:gd name="connsiteX31427" fmla="*/ 604369 w 2566912"/>
                <a:gd name="connsiteY31427" fmla="*/ 843972 h 1447571"/>
                <a:gd name="connsiteX31428" fmla="*/ 601131 w 2566912"/>
                <a:gd name="connsiteY31428" fmla="*/ 840924 h 1447571"/>
                <a:gd name="connsiteX31429" fmla="*/ 600178 w 2566912"/>
                <a:gd name="connsiteY31429" fmla="*/ 840353 h 1447571"/>
                <a:gd name="connsiteX31430" fmla="*/ 595892 w 2566912"/>
                <a:gd name="connsiteY31430" fmla="*/ 842543 h 1447571"/>
                <a:gd name="connsiteX31431" fmla="*/ 595511 w 2566912"/>
                <a:gd name="connsiteY31431" fmla="*/ 842829 h 1447571"/>
                <a:gd name="connsiteX31432" fmla="*/ 593987 w 2566912"/>
                <a:gd name="connsiteY31432" fmla="*/ 845401 h 1447571"/>
                <a:gd name="connsiteX31433" fmla="*/ 593606 w 2566912"/>
                <a:gd name="connsiteY31433" fmla="*/ 846258 h 1447571"/>
                <a:gd name="connsiteX31434" fmla="*/ 593415 w 2566912"/>
                <a:gd name="connsiteY31434" fmla="*/ 846258 h 1447571"/>
                <a:gd name="connsiteX31435" fmla="*/ 593415 w 2566912"/>
                <a:gd name="connsiteY31435" fmla="*/ 846449 h 1447571"/>
                <a:gd name="connsiteX31436" fmla="*/ 593130 w 2566912"/>
                <a:gd name="connsiteY31436" fmla="*/ 846829 h 1447571"/>
                <a:gd name="connsiteX31437" fmla="*/ 588558 w 2566912"/>
                <a:gd name="connsiteY31437" fmla="*/ 847877 h 1447571"/>
                <a:gd name="connsiteX31438" fmla="*/ 587986 w 2566912"/>
                <a:gd name="connsiteY31438" fmla="*/ 847972 h 1447571"/>
                <a:gd name="connsiteX31439" fmla="*/ 586081 w 2566912"/>
                <a:gd name="connsiteY31439" fmla="*/ 848734 h 1447571"/>
                <a:gd name="connsiteX31440" fmla="*/ 582271 w 2566912"/>
                <a:gd name="connsiteY31440" fmla="*/ 850163 h 1447571"/>
                <a:gd name="connsiteX31441" fmla="*/ 579414 w 2566912"/>
                <a:gd name="connsiteY31441" fmla="*/ 848639 h 1447571"/>
                <a:gd name="connsiteX31442" fmla="*/ 576651 w 2566912"/>
                <a:gd name="connsiteY31442" fmla="*/ 847782 h 1447571"/>
                <a:gd name="connsiteX31443" fmla="*/ 575508 w 2566912"/>
                <a:gd name="connsiteY31443" fmla="*/ 847591 h 1447571"/>
                <a:gd name="connsiteX31444" fmla="*/ 572746 w 2566912"/>
                <a:gd name="connsiteY31444" fmla="*/ 845305 h 1447571"/>
                <a:gd name="connsiteX31445" fmla="*/ 571889 w 2566912"/>
                <a:gd name="connsiteY31445" fmla="*/ 842543 h 1447571"/>
                <a:gd name="connsiteX31446" fmla="*/ 570460 w 2566912"/>
                <a:gd name="connsiteY31446" fmla="*/ 838447 h 1447571"/>
                <a:gd name="connsiteX31447" fmla="*/ 565698 w 2566912"/>
                <a:gd name="connsiteY31447" fmla="*/ 833209 h 1447571"/>
                <a:gd name="connsiteX31448" fmla="*/ 563411 w 2566912"/>
                <a:gd name="connsiteY31448" fmla="*/ 830828 h 1447571"/>
                <a:gd name="connsiteX31449" fmla="*/ 565888 w 2566912"/>
                <a:gd name="connsiteY31449" fmla="*/ 823112 h 1447571"/>
                <a:gd name="connsiteX31450" fmla="*/ 566650 w 2566912"/>
                <a:gd name="connsiteY31450" fmla="*/ 818064 h 1447571"/>
                <a:gd name="connsiteX31451" fmla="*/ 566841 w 2566912"/>
                <a:gd name="connsiteY31451" fmla="*/ 816349 h 1447571"/>
                <a:gd name="connsiteX31452" fmla="*/ 569127 w 2566912"/>
                <a:gd name="connsiteY31452" fmla="*/ 810730 h 1447571"/>
                <a:gd name="connsiteX31453" fmla="*/ 569984 w 2566912"/>
                <a:gd name="connsiteY31453" fmla="*/ 805015 h 1447571"/>
                <a:gd name="connsiteX31454" fmla="*/ 569984 w 2566912"/>
                <a:gd name="connsiteY31454" fmla="*/ 804443 h 1447571"/>
                <a:gd name="connsiteX31455" fmla="*/ 572080 w 2566912"/>
                <a:gd name="connsiteY31455" fmla="*/ 801491 h 1447571"/>
                <a:gd name="connsiteX31456" fmla="*/ 573318 w 2566912"/>
                <a:gd name="connsiteY31456" fmla="*/ 799966 h 1447571"/>
                <a:gd name="connsiteX31457" fmla="*/ 573699 w 2566912"/>
                <a:gd name="connsiteY31457" fmla="*/ 794537 h 1447571"/>
                <a:gd name="connsiteX31458" fmla="*/ 571508 w 2566912"/>
                <a:gd name="connsiteY31458" fmla="*/ 791870 h 1447571"/>
                <a:gd name="connsiteX31459" fmla="*/ 567508 w 2566912"/>
                <a:gd name="connsiteY31459" fmla="*/ 790251 h 1447571"/>
                <a:gd name="connsiteX31460" fmla="*/ 566650 w 2566912"/>
                <a:gd name="connsiteY31460" fmla="*/ 788060 h 1447571"/>
                <a:gd name="connsiteX31461" fmla="*/ 562459 w 2566912"/>
                <a:gd name="connsiteY31461" fmla="*/ 786536 h 1447571"/>
                <a:gd name="connsiteX31462" fmla="*/ 551601 w 2566912"/>
                <a:gd name="connsiteY31462" fmla="*/ 785774 h 1447571"/>
                <a:gd name="connsiteX31463" fmla="*/ 538456 w 2566912"/>
                <a:gd name="connsiteY31463" fmla="*/ 786727 h 1447571"/>
                <a:gd name="connsiteX31464" fmla="*/ 533122 w 2566912"/>
                <a:gd name="connsiteY31464" fmla="*/ 784250 h 1447571"/>
                <a:gd name="connsiteX31465" fmla="*/ 534265 w 2566912"/>
                <a:gd name="connsiteY31465" fmla="*/ 781012 h 1447571"/>
                <a:gd name="connsiteX31466" fmla="*/ 539790 w 2566912"/>
                <a:gd name="connsiteY31466" fmla="*/ 774535 h 1447571"/>
                <a:gd name="connsiteX31467" fmla="*/ 543028 w 2566912"/>
                <a:gd name="connsiteY31467" fmla="*/ 767867 h 1447571"/>
                <a:gd name="connsiteX31468" fmla="*/ 546838 w 2566912"/>
                <a:gd name="connsiteY31468" fmla="*/ 761771 h 1447571"/>
                <a:gd name="connsiteX31469" fmla="*/ 546933 w 2566912"/>
                <a:gd name="connsiteY31469" fmla="*/ 761676 h 1447571"/>
                <a:gd name="connsiteX31470" fmla="*/ 548076 w 2566912"/>
                <a:gd name="connsiteY31470" fmla="*/ 752151 h 1447571"/>
                <a:gd name="connsiteX31471" fmla="*/ 548076 w 2566912"/>
                <a:gd name="connsiteY31471" fmla="*/ 751294 h 1447571"/>
                <a:gd name="connsiteX31472" fmla="*/ 553030 w 2566912"/>
                <a:gd name="connsiteY31472" fmla="*/ 745865 h 1447571"/>
                <a:gd name="connsiteX31473" fmla="*/ 555220 w 2566912"/>
                <a:gd name="connsiteY31473" fmla="*/ 743674 h 1447571"/>
                <a:gd name="connsiteX31474" fmla="*/ 557125 w 2566912"/>
                <a:gd name="connsiteY31474" fmla="*/ 735482 h 1447571"/>
                <a:gd name="connsiteX31475" fmla="*/ 556649 w 2566912"/>
                <a:gd name="connsiteY31475" fmla="*/ 734434 h 1447571"/>
                <a:gd name="connsiteX31476" fmla="*/ 545505 w 2566912"/>
                <a:gd name="connsiteY31476" fmla="*/ 733196 h 1447571"/>
                <a:gd name="connsiteX31477" fmla="*/ 543695 w 2566912"/>
                <a:gd name="connsiteY31477" fmla="*/ 734530 h 1447571"/>
                <a:gd name="connsiteX31478" fmla="*/ 542742 w 2566912"/>
                <a:gd name="connsiteY31478" fmla="*/ 735578 h 1447571"/>
                <a:gd name="connsiteX31479" fmla="*/ 538551 w 2566912"/>
                <a:gd name="connsiteY31479" fmla="*/ 735006 h 1447571"/>
                <a:gd name="connsiteX31480" fmla="*/ 537885 w 2566912"/>
                <a:gd name="connsiteY31480" fmla="*/ 734816 h 1447571"/>
                <a:gd name="connsiteX31481" fmla="*/ 534551 w 2566912"/>
                <a:gd name="connsiteY31481" fmla="*/ 736054 h 1447571"/>
                <a:gd name="connsiteX31482" fmla="*/ 533884 w 2566912"/>
                <a:gd name="connsiteY31482" fmla="*/ 736530 h 1447571"/>
                <a:gd name="connsiteX31483" fmla="*/ 531503 w 2566912"/>
                <a:gd name="connsiteY31483" fmla="*/ 737006 h 1447571"/>
                <a:gd name="connsiteX31484" fmla="*/ 529122 w 2566912"/>
                <a:gd name="connsiteY31484" fmla="*/ 737387 h 1447571"/>
                <a:gd name="connsiteX31485" fmla="*/ 526169 w 2566912"/>
                <a:gd name="connsiteY31485" fmla="*/ 742150 h 1447571"/>
                <a:gd name="connsiteX31486" fmla="*/ 525978 w 2566912"/>
                <a:gd name="connsiteY31486" fmla="*/ 742721 h 1447571"/>
                <a:gd name="connsiteX31487" fmla="*/ 523597 w 2566912"/>
                <a:gd name="connsiteY31487" fmla="*/ 752151 h 1447571"/>
                <a:gd name="connsiteX31488" fmla="*/ 519216 w 2566912"/>
                <a:gd name="connsiteY31488" fmla="*/ 756913 h 1447571"/>
                <a:gd name="connsiteX31489" fmla="*/ 517787 w 2566912"/>
                <a:gd name="connsiteY31489" fmla="*/ 758247 h 1447571"/>
                <a:gd name="connsiteX31490" fmla="*/ 512834 w 2566912"/>
                <a:gd name="connsiteY31490" fmla="*/ 757771 h 1447571"/>
                <a:gd name="connsiteX31491" fmla="*/ 511786 w 2566912"/>
                <a:gd name="connsiteY31491" fmla="*/ 757485 h 1447571"/>
                <a:gd name="connsiteX31492" fmla="*/ 505214 w 2566912"/>
                <a:gd name="connsiteY31492" fmla="*/ 760342 h 1447571"/>
                <a:gd name="connsiteX31493" fmla="*/ 503499 w 2566912"/>
                <a:gd name="connsiteY31493" fmla="*/ 761390 h 1447571"/>
                <a:gd name="connsiteX31494" fmla="*/ 493498 w 2566912"/>
                <a:gd name="connsiteY31494" fmla="*/ 761866 h 1447571"/>
                <a:gd name="connsiteX31495" fmla="*/ 488355 w 2566912"/>
                <a:gd name="connsiteY31495" fmla="*/ 757104 h 1447571"/>
                <a:gd name="connsiteX31496" fmla="*/ 488260 w 2566912"/>
                <a:gd name="connsiteY31496" fmla="*/ 756913 h 1447571"/>
                <a:gd name="connsiteX31497" fmla="*/ 484259 w 2566912"/>
                <a:gd name="connsiteY31497" fmla="*/ 756247 h 1447571"/>
                <a:gd name="connsiteX31498" fmla="*/ 483116 w 2566912"/>
                <a:gd name="connsiteY31498" fmla="*/ 756342 h 1447571"/>
                <a:gd name="connsiteX31499" fmla="*/ 480449 w 2566912"/>
                <a:gd name="connsiteY31499" fmla="*/ 753389 h 1447571"/>
                <a:gd name="connsiteX31500" fmla="*/ 480449 w 2566912"/>
                <a:gd name="connsiteY31500" fmla="*/ 748055 h 1447571"/>
                <a:gd name="connsiteX31501" fmla="*/ 480544 w 2566912"/>
                <a:gd name="connsiteY31501" fmla="*/ 744721 h 1447571"/>
                <a:gd name="connsiteX31502" fmla="*/ 476639 w 2566912"/>
                <a:gd name="connsiteY31502" fmla="*/ 739102 h 1447571"/>
                <a:gd name="connsiteX31503" fmla="*/ 474829 w 2566912"/>
                <a:gd name="connsiteY31503" fmla="*/ 735101 h 1447571"/>
                <a:gd name="connsiteX31504" fmla="*/ 474829 w 2566912"/>
                <a:gd name="connsiteY31504" fmla="*/ 734530 h 1447571"/>
                <a:gd name="connsiteX31505" fmla="*/ 473115 w 2566912"/>
                <a:gd name="connsiteY31505" fmla="*/ 730529 h 1447571"/>
                <a:gd name="connsiteX31506" fmla="*/ 471972 w 2566912"/>
                <a:gd name="connsiteY31506" fmla="*/ 728815 h 1447571"/>
                <a:gd name="connsiteX31507" fmla="*/ 472734 w 2566912"/>
                <a:gd name="connsiteY31507" fmla="*/ 720242 h 1447571"/>
                <a:gd name="connsiteX31508" fmla="*/ 477972 w 2566912"/>
                <a:gd name="connsiteY31508" fmla="*/ 713861 h 1447571"/>
                <a:gd name="connsiteX31509" fmla="*/ 478735 w 2566912"/>
                <a:gd name="connsiteY31509" fmla="*/ 710050 h 1447571"/>
                <a:gd name="connsiteX31510" fmla="*/ 478544 w 2566912"/>
                <a:gd name="connsiteY31510" fmla="*/ 709003 h 1447571"/>
                <a:gd name="connsiteX31511" fmla="*/ 479782 w 2566912"/>
                <a:gd name="connsiteY31511" fmla="*/ 705669 h 1447571"/>
                <a:gd name="connsiteX31512" fmla="*/ 480735 w 2566912"/>
                <a:gd name="connsiteY31512" fmla="*/ 697858 h 1447571"/>
                <a:gd name="connsiteX31513" fmla="*/ 480830 w 2566912"/>
                <a:gd name="connsiteY31513" fmla="*/ 696906 h 1447571"/>
                <a:gd name="connsiteX31514" fmla="*/ 482354 w 2566912"/>
                <a:gd name="connsiteY31514" fmla="*/ 694429 h 1447571"/>
                <a:gd name="connsiteX31515" fmla="*/ 483211 w 2566912"/>
                <a:gd name="connsiteY31515" fmla="*/ 693287 h 1447571"/>
                <a:gd name="connsiteX31516" fmla="*/ 485974 w 2566912"/>
                <a:gd name="connsiteY31516" fmla="*/ 688238 h 1447571"/>
                <a:gd name="connsiteX31517" fmla="*/ 488164 w 2566912"/>
                <a:gd name="connsiteY31517" fmla="*/ 683285 h 1447571"/>
                <a:gd name="connsiteX31518" fmla="*/ 488926 w 2566912"/>
                <a:gd name="connsiteY31518" fmla="*/ 679190 h 1447571"/>
                <a:gd name="connsiteX31519" fmla="*/ 488926 w 2566912"/>
                <a:gd name="connsiteY31519" fmla="*/ 678808 h 1447571"/>
                <a:gd name="connsiteX31520" fmla="*/ 490641 w 2566912"/>
                <a:gd name="connsiteY31520" fmla="*/ 674237 h 1447571"/>
                <a:gd name="connsiteX31521" fmla="*/ 501214 w 2566912"/>
                <a:gd name="connsiteY31521" fmla="*/ 664902 h 1447571"/>
                <a:gd name="connsiteX31522" fmla="*/ 506071 w 2566912"/>
                <a:gd name="connsiteY31522" fmla="*/ 663092 h 1447571"/>
                <a:gd name="connsiteX31523" fmla="*/ 511977 w 2566912"/>
                <a:gd name="connsiteY31523" fmla="*/ 660901 h 1447571"/>
                <a:gd name="connsiteX31524" fmla="*/ 517120 w 2566912"/>
                <a:gd name="connsiteY31524" fmla="*/ 655949 h 1447571"/>
                <a:gd name="connsiteX31525" fmla="*/ 517406 w 2566912"/>
                <a:gd name="connsiteY31525" fmla="*/ 655567 h 1447571"/>
                <a:gd name="connsiteX31526" fmla="*/ 525978 w 2566912"/>
                <a:gd name="connsiteY31526" fmla="*/ 654520 h 1447571"/>
                <a:gd name="connsiteX31527" fmla="*/ 529693 w 2566912"/>
                <a:gd name="connsiteY31527" fmla="*/ 655758 h 1447571"/>
                <a:gd name="connsiteX31528" fmla="*/ 533694 w 2566912"/>
                <a:gd name="connsiteY31528" fmla="*/ 657091 h 1447571"/>
                <a:gd name="connsiteX31529" fmla="*/ 535218 w 2566912"/>
                <a:gd name="connsiteY31529" fmla="*/ 657187 h 1447571"/>
                <a:gd name="connsiteX31530" fmla="*/ 539599 w 2566912"/>
                <a:gd name="connsiteY31530" fmla="*/ 657758 h 1447571"/>
                <a:gd name="connsiteX31531" fmla="*/ 542362 w 2566912"/>
                <a:gd name="connsiteY31531" fmla="*/ 661283 h 1447571"/>
                <a:gd name="connsiteX31532" fmla="*/ 550934 w 2566912"/>
                <a:gd name="connsiteY31532" fmla="*/ 662997 h 1447571"/>
                <a:gd name="connsiteX31533" fmla="*/ 553506 w 2566912"/>
                <a:gd name="connsiteY31533" fmla="*/ 661092 h 1447571"/>
                <a:gd name="connsiteX31534" fmla="*/ 553792 w 2566912"/>
                <a:gd name="connsiteY31534" fmla="*/ 660235 h 1447571"/>
                <a:gd name="connsiteX31535" fmla="*/ 553886 w 2566912"/>
                <a:gd name="connsiteY31535" fmla="*/ 660044 h 1447571"/>
                <a:gd name="connsiteX31536" fmla="*/ 555315 w 2566912"/>
                <a:gd name="connsiteY31536" fmla="*/ 660901 h 1447571"/>
                <a:gd name="connsiteX31537" fmla="*/ 556458 w 2566912"/>
                <a:gd name="connsiteY31537" fmla="*/ 661663 h 1447571"/>
                <a:gd name="connsiteX31538" fmla="*/ 557506 w 2566912"/>
                <a:gd name="connsiteY31538" fmla="*/ 661759 h 1447571"/>
                <a:gd name="connsiteX31539" fmla="*/ 558268 w 2566912"/>
                <a:gd name="connsiteY31539" fmla="*/ 660901 h 1447571"/>
                <a:gd name="connsiteX31540" fmla="*/ 558268 w 2566912"/>
                <a:gd name="connsiteY31540" fmla="*/ 660901 h 1447571"/>
                <a:gd name="connsiteX31541" fmla="*/ 558268 w 2566912"/>
                <a:gd name="connsiteY31541" fmla="*/ 660901 h 1447571"/>
                <a:gd name="connsiteX31542" fmla="*/ 559506 w 2566912"/>
                <a:gd name="connsiteY31542" fmla="*/ 658330 h 1447571"/>
                <a:gd name="connsiteX31543" fmla="*/ 559697 w 2566912"/>
                <a:gd name="connsiteY31543" fmla="*/ 657853 h 1447571"/>
                <a:gd name="connsiteX31544" fmla="*/ 559887 w 2566912"/>
                <a:gd name="connsiteY31544" fmla="*/ 654710 h 1447571"/>
                <a:gd name="connsiteX31545" fmla="*/ 559793 w 2566912"/>
                <a:gd name="connsiteY31545" fmla="*/ 654043 h 1447571"/>
                <a:gd name="connsiteX31546" fmla="*/ 567698 w 2566912"/>
                <a:gd name="connsiteY31546" fmla="*/ 650805 h 1447571"/>
                <a:gd name="connsiteX31547" fmla="*/ 568841 w 2566912"/>
                <a:gd name="connsiteY31547" fmla="*/ 652043 h 1447571"/>
                <a:gd name="connsiteX31548" fmla="*/ 569222 w 2566912"/>
                <a:gd name="connsiteY31548" fmla="*/ 652900 h 1447571"/>
                <a:gd name="connsiteX31549" fmla="*/ 574556 w 2566912"/>
                <a:gd name="connsiteY31549" fmla="*/ 652996 h 1447571"/>
                <a:gd name="connsiteX31550" fmla="*/ 575413 w 2566912"/>
                <a:gd name="connsiteY31550" fmla="*/ 652805 h 1447571"/>
                <a:gd name="connsiteX31551" fmla="*/ 578271 w 2566912"/>
                <a:gd name="connsiteY31551" fmla="*/ 652996 h 1447571"/>
                <a:gd name="connsiteX31552" fmla="*/ 579604 w 2566912"/>
                <a:gd name="connsiteY31552" fmla="*/ 653186 h 1447571"/>
                <a:gd name="connsiteX31553" fmla="*/ 582843 w 2566912"/>
                <a:gd name="connsiteY31553" fmla="*/ 652615 h 1447571"/>
                <a:gd name="connsiteX31554" fmla="*/ 583795 w 2566912"/>
                <a:gd name="connsiteY31554" fmla="*/ 652329 h 1447571"/>
                <a:gd name="connsiteX31555" fmla="*/ 586843 w 2566912"/>
                <a:gd name="connsiteY31555" fmla="*/ 653567 h 1447571"/>
                <a:gd name="connsiteX31556" fmla="*/ 589605 w 2566912"/>
                <a:gd name="connsiteY31556" fmla="*/ 658806 h 1447571"/>
                <a:gd name="connsiteX31557" fmla="*/ 594463 w 2566912"/>
                <a:gd name="connsiteY31557" fmla="*/ 659758 h 1447571"/>
                <a:gd name="connsiteX31558" fmla="*/ 600655 w 2566912"/>
                <a:gd name="connsiteY31558" fmla="*/ 656425 h 1447571"/>
                <a:gd name="connsiteX31559" fmla="*/ 602178 w 2566912"/>
                <a:gd name="connsiteY31559" fmla="*/ 656329 h 1447571"/>
                <a:gd name="connsiteX31560" fmla="*/ 604369 w 2566912"/>
                <a:gd name="connsiteY31560" fmla="*/ 657377 h 1447571"/>
                <a:gd name="connsiteX31561" fmla="*/ 605226 w 2566912"/>
                <a:gd name="connsiteY31561" fmla="*/ 663283 h 1447571"/>
                <a:gd name="connsiteX31562" fmla="*/ 606846 w 2566912"/>
                <a:gd name="connsiteY31562" fmla="*/ 665188 h 1447571"/>
                <a:gd name="connsiteX31563" fmla="*/ 608370 w 2566912"/>
                <a:gd name="connsiteY31563" fmla="*/ 666331 h 1447571"/>
                <a:gd name="connsiteX31564" fmla="*/ 607989 w 2566912"/>
                <a:gd name="connsiteY31564" fmla="*/ 671284 h 1447571"/>
                <a:gd name="connsiteX31565" fmla="*/ 605703 w 2566912"/>
                <a:gd name="connsiteY31565" fmla="*/ 676237 h 1447571"/>
                <a:gd name="connsiteX31566" fmla="*/ 605131 w 2566912"/>
                <a:gd name="connsiteY31566" fmla="*/ 685000 h 1447571"/>
                <a:gd name="connsiteX31567" fmla="*/ 608179 w 2566912"/>
                <a:gd name="connsiteY31567" fmla="*/ 689476 h 1447571"/>
                <a:gd name="connsiteX31568" fmla="*/ 608370 w 2566912"/>
                <a:gd name="connsiteY31568" fmla="*/ 692524 h 1447571"/>
                <a:gd name="connsiteX31569" fmla="*/ 608274 w 2566912"/>
                <a:gd name="connsiteY31569" fmla="*/ 693287 h 1447571"/>
                <a:gd name="connsiteX31570" fmla="*/ 609703 w 2566912"/>
                <a:gd name="connsiteY31570" fmla="*/ 699001 h 1447571"/>
                <a:gd name="connsiteX31571" fmla="*/ 609894 w 2566912"/>
                <a:gd name="connsiteY31571" fmla="*/ 700621 h 1447571"/>
                <a:gd name="connsiteX31572" fmla="*/ 610084 w 2566912"/>
                <a:gd name="connsiteY31572" fmla="*/ 702049 h 1447571"/>
                <a:gd name="connsiteX31573" fmla="*/ 610751 w 2566912"/>
                <a:gd name="connsiteY31573" fmla="*/ 703288 h 1447571"/>
                <a:gd name="connsiteX31574" fmla="*/ 611609 w 2566912"/>
                <a:gd name="connsiteY31574" fmla="*/ 705002 h 1447571"/>
                <a:gd name="connsiteX31575" fmla="*/ 617323 w 2566912"/>
                <a:gd name="connsiteY31575" fmla="*/ 704716 h 1447571"/>
                <a:gd name="connsiteX31576" fmla="*/ 621419 w 2566912"/>
                <a:gd name="connsiteY31576" fmla="*/ 699668 h 1447571"/>
                <a:gd name="connsiteX31577" fmla="*/ 622371 w 2566912"/>
                <a:gd name="connsiteY31577" fmla="*/ 696716 h 1447571"/>
                <a:gd name="connsiteX31578" fmla="*/ 623229 w 2566912"/>
                <a:gd name="connsiteY31578" fmla="*/ 693858 h 1447571"/>
                <a:gd name="connsiteX31579" fmla="*/ 624848 w 2566912"/>
                <a:gd name="connsiteY31579" fmla="*/ 685952 h 1447571"/>
                <a:gd name="connsiteX31580" fmla="*/ 623610 w 2566912"/>
                <a:gd name="connsiteY31580" fmla="*/ 680047 h 1447571"/>
                <a:gd name="connsiteX31581" fmla="*/ 623229 w 2566912"/>
                <a:gd name="connsiteY31581" fmla="*/ 678618 h 1447571"/>
                <a:gd name="connsiteX31582" fmla="*/ 623610 w 2566912"/>
                <a:gd name="connsiteY31582" fmla="*/ 672332 h 1447571"/>
                <a:gd name="connsiteX31583" fmla="*/ 623800 w 2566912"/>
                <a:gd name="connsiteY31583" fmla="*/ 670712 h 1447571"/>
                <a:gd name="connsiteX31584" fmla="*/ 623515 w 2566912"/>
                <a:gd name="connsiteY31584" fmla="*/ 667474 h 1447571"/>
                <a:gd name="connsiteX31585" fmla="*/ 623324 w 2566912"/>
                <a:gd name="connsiteY31585" fmla="*/ 665474 h 1447571"/>
                <a:gd name="connsiteX31586" fmla="*/ 625705 w 2566912"/>
                <a:gd name="connsiteY31586" fmla="*/ 660044 h 1447571"/>
                <a:gd name="connsiteX31587" fmla="*/ 626944 w 2566912"/>
                <a:gd name="connsiteY31587" fmla="*/ 654901 h 1447571"/>
                <a:gd name="connsiteX31588" fmla="*/ 627515 w 2566912"/>
                <a:gd name="connsiteY31588" fmla="*/ 652424 h 1447571"/>
                <a:gd name="connsiteX31589" fmla="*/ 628753 w 2566912"/>
                <a:gd name="connsiteY31589" fmla="*/ 648614 h 1447571"/>
                <a:gd name="connsiteX31590" fmla="*/ 630468 w 2566912"/>
                <a:gd name="connsiteY31590" fmla="*/ 643280 h 1447571"/>
                <a:gd name="connsiteX31591" fmla="*/ 633611 w 2566912"/>
                <a:gd name="connsiteY31591" fmla="*/ 639280 h 1447571"/>
                <a:gd name="connsiteX31592" fmla="*/ 634659 w 2566912"/>
                <a:gd name="connsiteY31592" fmla="*/ 638327 h 1447571"/>
                <a:gd name="connsiteX31593" fmla="*/ 637230 w 2566912"/>
                <a:gd name="connsiteY31593" fmla="*/ 636232 h 1447571"/>
                <a:gd name="connsiteX31594" fmla="*/ 638564 w 2566912"/>
                <a:gd name="connsiteY31594" fmla="*/ 635565 h 1447571"/>
                <a:gd name="connsiteX31595" fmla="*/ 643708 w 2566912"/>
                <a:gd name="connsiteY31595" fmla="*/ 633088 h 1447571"/>
                <a:gd name="connsiteX31596" fmla="*/ 649327 w 2566912"/>
                <a:gd name="connsiteY31596" fmla="*/ 628040 h 1447571"/>
                <a:gd name="connsiteX31597" fmla="*/ 650851 w 2566912"/>
                <a:gd name="connsiteY31597" fmla="*/ 626612 h 1447571"/>
                <a:gd name="connsiteX31598" fmla="*/ 659900 w 2566912"/>
                <a:gd name="connsiteY31598" fmla="*/ 623754 h 1447571"/>
                <a:gd name="connsiteX31599" fmla="*/ 660853 w 2566912"/>
                <a:gd name="connsiteY31599" fmla="*/ 623563 h 1447571"/>
                <a:gd name="connsiteX31600" fmla="*/ 668186 w 2566912"/>
                <a:gd name="connsiteY31600" fmla="*/ 618896 h 1447571"/>
                <a:gd name="connsiteX31601" fmla="*/ 678855 w 2566912"/>
                <a:gd name="connsiteY31601" fmla="*/ 613848 h 1447571"/>
                <a:gd name="connsiteX31602" fmla="*/ 680188 w 2566912"/>
                <a:gd name="connsiteY31602" fmla="*/ 613276 h 1447571"/>
                <a:gd name="connsiteX31603" fmla="*/ 681426 w 2566912"/>
                <a:gd name="connsiteY31603" fmla="*/ 612038 h 1447571"/>
                <a:gd name="connsiteX31604" fmla="*/ 679712 w 2566912"/>
                <a:gd name="connsiteY31604" fmla="*/ 608990 h 1447571"/>
                <a:gd name="connsiteX31605" fmla="*/ 679331 w 2566912"/>
                <a:gd name="connsiteY31605" fmla="*/ 608704 h 1447571"/>
                <a:gd name="connsiteX31606" fmla="*/ 683808 w 2566912"/>
                <a:gd name="connsiteY31606" fmla="*/ 607752 h 1447571"/>
                <a:gd name="connsiteX31607" fmla="*/ 684474 w 2566912"/>
                <a:gd name="connsiteY31607" fmla="*/ 607466 h 1447571"/>
                <a:gd name="connsiteX31608" fmla="*/ 681617 w 2566912"/>
                <a:gd name="connsiteY31608" fmla="*/ 600322 h 1447571"/>
                <a:gd name="connsiteX31609" fmla="*/ 681236 w 2566912"/>
                <a:gd name="connsiteY31609" fmla="*/ 599370 h 1447571"/>
                <a:gd name="connsiteX31610" fmla="*/ 682760 w 2566912"/>
                <a:gd name="connsiteY31610" fmla="*/ 597655 h 1447571"/>
                <a:gd name="connsiteX31611" fmla="*/ 683236 w 2566912"/>
                <a:gd name="connsiteY31611" fmla="*/ 594512 h 1447571"/>
                <a:gd name="connsiteX31612" fmla="*/ 683236 w 2566912"/>
                <a:gd name="connsiteY31612" fmla="*/ 592703 h 1447571"/>
                <a:gd name="connsiteX31613" fmla="*/ 682855 w 2566912"/>
                <a:gd name="connsiteY31613" fmla="*/ 587940 h 1447571"/>
                <a:gd name="connsiteX31614" fmla="*/ 684665 w 2566912"/>
                <a:gd name="connsiteY31614" fmla="*/ 581463 h 1447571"/>
                <a:gd name="connsiteX31615" fmla="*/ 684665 w 2566912"/>
                <a:gd name="connsiteY31615" fmla="*/ 581368 h 1447571"/>
                <a:gd name="connsiteX31616" fmla="*/ 685617 w 2566912"/>
                <a:gd name="connsiteY31616" fmla="*/ 584606 h 1447571"/>
                <a:gd name="connsiteX31617" fmla="*/ 685617 w 2566912"/>
                <a:gd name="connsiteY31617" fmla="*/ 589083 h 1447571"/>
                <a:gd name="connsiteX31618" fmla="*/ 685427 w 2566912"/>
                <a:gd name="connsiteY31618" fmla="*/ 593274 h 1447571"/>
                <a:gd name="connsiteX31619" fmla="*/ 685332 w 2566912"/>
                <a:gd name="connsiteY31619" fmla="*/ 594226 h 1447571"/>
                <a:gd name="connsiteX31620" fmla="*/ 685713 w 2566912"/>
                <a:gd name="connsiteY31620" fmla="*/ 594703 h 1447571"/>
                <a:gd name="connsiteX31621" fmla="*/ 690094 w 2566912"/>
                <a:gd name="connsiteY31621" fmla="*/ 590512 h 1447571"/>
                <a:gd name="connsiteX31622" fmla="*/ 696000 w 2566912"/>
                <a:gd name="connsiteY31622" fmla="*/ 585178 h 1447571"/>
                <a:gd name="connsiteX31623" fmla="*/ 696761 w 2566912"/>
                <a:gd name="connsiteY31623" fmla="*/ 578796 h 1447571"/>
                <a:gd name="connsiteX31624" fmla="*/ 696667 w 2566912"/>
                <a:gd name="connsiteY31624" fmla="*/ 576796 h 1447571"/>
                <a:gd name="connsiteX31625" fmla="*/ 696761 w 2566912"/>
                <a:gd name="connsiteY31625" fmla="*/ 576129 h 1447571"/>
                <a:gd name="connsiteX31626" fmla="*/ 698476 w 2566912"/>
                <a:gd name="connsiteY31626" fmla="*/ 578605 h 1447571"/>
                <a:gd name="connsiteX31627" fmla="*/ 699238 w 2566912"/>
                <a:gd name="connsiteY31627" fmla="*/ 579463 h 1447571"/>
                <a:gd name="connsiteX31628" fmla="*/ 702381 w 2566912"/>
                <a:gd name="connsiteY31628" fmla="*/ 576415 h 1447571"/>
                <a:gd name="connsiteX31629" fmla="*/ 704001 w 2566912"/>
                <a:gd name="connsiteY31629" fmla="*/ 574319 h 1447571"/>
                <a:gd name="connsiteX31630" fmla="*/ 706668 w 2566912"/>
                <a:gd name="connsiteY31630" fmla="*/ 570319 h 1447571"/>
                <a:gd name="connsiteX31631" fmla="*/ 708001 w 2566912"/>
                <a:gd name="connsiteY31631" fmla="*/ 568033 h 1447571"/>
                <a:gd name="connsiteX31632" fmla="*/ 710668 w 2566912"/>
                <a:gd name="connsiteY31632" fmla="*/ 561651 h 1447571"/>
                <a:gd name="connsiteX31633" fmla="*/ 716860 w 2566912"/>
                <a:gd name="connsiteY31633" fmla="*/ 560413 h 1447571"/>
                <a:gd name="connsiteX31634" fmla="*/ 719336 w 2566912"/>
                <a:gd name="connsiteY31634" fmla="*/ 560222 h 1447571"/>
                <a:gd name="connsiteX31635" fmla="*/ 725146 w 2566912"/>
                <a:gd name="connsiteY31635" fmla="*/ 560032 h 1447571"/>
                <a:gd name="connsiteX31636" fmla="*/ 729433 w 2566912"/>
                <a:gd name="connsiteY31636" fmla="*/ 558032 h 1447571"/>
                <a:gd name="connsiteX31637" fmla="*/ 730480 w 2566912"/>
                <a:gd name="connsiteY31637" fmla="*/ 557174 h 1447571"/>
                <a:gd name="connsiteX31638" fmla="*/ 737529 w 2566912"/>
                <a:gd name="connsiteY31638" fmla="*/ 556317 h 1447571"/>
                <a:gd name="connsiteX31639" fmla="*/ 742482 w 2566912"/>
                <a:gd name="connsiteY31639" fmla="*/ 554603 h 1447571"/>
                <a:gd name="connsiteX31640" fmla="*/ 743910 w 2566912"/>
                <a:gd name="connsiteY31640" fmla="*/ 553936 h 1447571"/>
                <a:gd name="connsiteX31641" fmla="*/ 744768 w 2566912"/>
                <a:gd name="connsiteY31641" fmla="*/ 552697 h 1447571"/>
                <a:gd name="connsiteX31642" fmla="*/ 741815 w 2566912"/>
                <a:gd name="connsiteY31642" fmla="*/ 550602 h 1447571"/>
                <a:gd name="connsiteX31643" fmla="*/ 740005 w 2566912"/>
                <a:gd name="connsiteY31643" fmla="*/ 548030 h 1447571"/>
                <a:gd name="connsiteX31644" fmla="*/ 741815 w 2566912"/>
                <a:gd name="connsiteY31644" fmla="*/ 542220 h 1447571"/>
                <a:gd name="connsiteX31645" fmla="*/ 742958 w 2566912"/>
                <a:gd name="connsiteY31645" fmla="*/ 541077 h 1447571"/>
                <a:gd name="connsiteX31646" fmla="*/ 748768 w 2566912"/>
                <a:gd name="connsiteY31646" fmla="*/ 535838 h 1447571"/>
                <a:gd name="connsiteX31647" fmla="*/ 752102 w 2566912"/>
                <a:gd name="connsiteY31647" fmla="*/ 534695 h 1447571"/>
                <a:gd name="connsiteX31648" fmla="*/ 753340 w 2566912"/>
                <a:gd name="connsiteY31648" fmla="*/ 534409 h 1447571"/>
                <a:gd name="connsiteX31649" fmla="*/ 757436 w 2566912"/>
                <a:gd name="connsiteY31649" fmla="*/ 531266 h 1447571"/>
                <a:gd name="connsiteX31650" fmla="*/ 758865 w 2566912"/>
                <a:gd name="connsiteY31650" fmla="*/ 529933 h 1447571"/>
                <a:gd name="connsiteX31651" fmla="*/ 763723 w 2566912"/>
                <a:gd name="connsiteY31651" fmla="*/ 529361 h 1447571"/>
                <a:gd name="connsiteX31652" fmla="*/ 768771 w 2566912"/>
                <a:gd name="connsiteY31652" fmla="*/ 528409 h 1447571"/>
                <a:gd name="connsiteX31653" fmla="*/ 771152 w 2566912"/>
                <a:gd name="connsiteY31653" fmla="*/ 528313 h 1447571"/>
                <a:gd name="connsiteX31654" fmla="*/ 772581 w 2566912"/>
                <a:gd name="connsiteY31654" fmla="*/ 528409 h 1447571"/>
                <a:gd name="connsiteX31655" fmla="*/ 774676 w 2566912"/>
                <a:gd name="connsiteY31655" fmla="*/ 524599 h 1447571"/>
                <a:gd name="connsiteX31656" fmla="*/ 774676 w 2566912"/>
                <a:gd name="connsiteY31656" fmla="*/ 524122 h 1447571"/>
                <a:gd name="connsiteX31657" fmla="*/ 774962 w 2566912"/>
                <a:gd name="connsiteY31657" fmla="*/ 522503 h 1447571"/>
                <a:gd name="connsiteX31658" fmla="*/ 775248 w 2566912"/>
                <a:gd name="connsiteY31658" fmla="*/ 522503 h 1447571"/>
                <a:gd name="connsiteX31659" fmla="*/ 776486 w 2566912"/>
                <a:gd name="connsiteY31659" fmla="*/ 522694 h 1447571"/>
                <a:gd name="connsiteX31660" fmla="*/ 780391 w 2566912"/>
                <a:gd name="connsiteY31660" fmla="*/ 522884 h 1447571"/>
                <a:gd name="connsiteX31661" fmla="*/ 784011 w 2566912"/>
                <a:gd name="connsiteY31661" fmla="*/ 521551 h 1447571"/>
                <a:gd name="connsiteX31662" fmla="*/ 787726 w 2566912"/>
                <a:gd name="connsiteY31662" fmla="*/ 520217 h 1447571"/>
                <a:gd name="connsiteX31663" fmla="*/ 788773 w 2566912"/>
                <a:gd name="connsiteY31663" fmla="*/ 519741 h 1447571"/>
                <a:gd name="connsiteX31664" fmla="*/ 793155 w 2566912"/>
                <a:gd name="connsiteY31664" fmla="*/ 518217 h 1447571"/>
                <a:gd name="connsiteX31665" fmla="*/ 795917 w 2566912"/>
                <a:gd name="connsiteY31665" fmla="*/ 520122 h 1447571"/>
                <a:gd name="connsiteX31666" fmla="*/ 795822 w 2566912"/>
                <a:gd name="connsiteY31666" fmla="*/ 520789 h 1447571"/>
                <a:gd name="connsiteX31667" fmla="*/ 791726 w 2566912"/>
                <a:gd name="connsiteY31667" fmla="*/ 522122 h 1447571"/>
                <a:gd name="connsiteX31668" fmla="*/ 790392 w 2566912"/>
                <a:gd name="connsiteY31668" fmla="*/ 522408 h 1447571"/>
                <a:gd name="connsiteX31669" fmla="*/ 789440 w 2566912"/>
                <a:gd name="connsiteY31669" fmla="*/ 522599 h 1447571"/>
                <a:gd name="connsiteX31670" fmla="*/ 783915 w 2566912"/>
                <a:gd name="connsiteY31670" fmla="*/ 524503 h 1447571"/>
                <a:gd name="connsiteX31671" fmla="*/ 783439 w 2566912"/>
                <a:gd name="connsiteY31671" fmla="*/ 525266 h 1447571"/>
                <a:gd name="connsiteX31672" fmla="*/ 781344 w 2566912"/>
                <a:gd name="connsiteY31672" fmla="*/ 528123 h 1447571"/>
                <a:gd name="connsiteX31673" fmla="*/ 777819 w 2566912"/>
                <a:gd name="connsiteY31673" fmla="*/ 535553 h 1447571"/>
                <a:gd name="connsiteX31674" fmla="*/ 783820 w 2566912"/>
                <a:gd name="connsiteY31674" fmla="*/ 540315 h 1447571"/>
                <a:gd name="connsiteX31675" fmla="*/ 789630 w 2566912"/>
                <a:gd name="connsiteY31675" fmla="*/ 536600 h 1447571"/>
                <a:gd name="connsiteX31676" fmla="*/ 791440 w 2566912"/>
                <a:gd name="connsiteY31676" fmla="*/ 534409 h 1447571"/>
                <a:gd name="connsiteX31677" fmla="*/ 794679 w 2566912"/>
                <a:gd name="connsiteY31677" fmla="*/ 530599 h 1447571"/>
                <a:gd name="connsiteX31678" fmla="*/ 802585 w 2566912"/>
                <a:gd name="connsiteY31678" fmla="*/ 529647 h 1447571"/>
                <a:gd name="connsiteX31679" fmla="*/ 803346 w 2566912"/>
                <a:gd name="connsiteY31679" fmla="*/ 529647 h 1447571"/>
                <a:gd name="connsiteX31680" fmla="*/ 811634 w 2566912"/>
                <a:gd name="connsiteY31680" fmla="*/ 526313 h 1447571"/>
                <a:gd name="connsiteX31681" fmla="*/ 819730 w 2566912"/>
                <a:gd name="connsiteY31681" fmla="*/ 525170 h 1447571"/>
                <a:gd name="connsiteX31682" fmla="*/ 820682 w 2566912"/>
                <a:gd name="connsiteY31682" fmla="*/ 524789 h 1447571"/>
                <a:gd name="connsiteX31683" fmla="*/ 819920 w 2566912"/>
                <a:gd name="connsiteY31683" fmla="*/ 522122 h 1447571"/>
                <a:gd name="connsiteX31684" fmla="*/ 819253 w 2566912"/>
                <a:gd name="connsiteY31684" fmla="*/ 520884 h 1447571"/>
                <a:gd name="connsiteX31685" fmla="*/ 814967 w 2566912"/>
                <a:gd name="connsiteY31685" fmla="*/ 518026 h 1447571"/>
                <a:gd name="connsiteX31686" fmla="*/ 806490 w 2566912"/>
                <a:gd name="connsiteY31686" fmla="*/ 517550 h 1447571"/>
                <a:gd name="connsiteX31687" fmla="*/ 805918 w 2566912"/>
                <a:gd name="connsiteY31687" fmla="*/ 517265 h 1447571"/>
                <a:gd name="connsiteX31688" fmla="*/ 805537 w 2566912"/>
                <a:gd name="connsiteY31688" fmla="*/ 513740 h 1447571"/>
                <a:gd name="connsiteX31689" fmla="*/ 802299 w 2566912"/>
                <a:gd name="connsiteY31689" fmla="*/ 510025 h 1447571"/>
                <a:gd name="connsiteX31690" fmla="*/ 801346 w 2566912"/>
                <a:gd name="connsiteY31690" fmla="*/ 509359 h 1447571"/>
                <a:gd name="connsiteX31691" fmla="*/ 799441 w 2566912"/>
                <a:gd name="connsiteY31691" fmla="*/ 504215 h 1447571"/>
                <a:gd name="connsiteX31692" fmla="*/ 800965 w 2566912"/>
                <a:gd name="connsiteY31692" fmla="*/ 499072 h 1447571"/>
                <a:gd name="connsiteX31693" fmla="*/ 797536 w 2566912"/>
                <a:gd name="connsiteY31693" fmla="*/ 496024 h 1447571"/>
                <a:gd name="connsiteX31694" fmla="*/ 795441 w 2566912"/>
                <a:gd name="connsiteY31694" fmla="*/ 494976 h 1447571"/>
                <a:gd name="connsiteX31695" fmla="*/ 797155 w 2566912"/>
                <a:gd name="connsiteY31695" fmla="*/ 494976 h 1447571"/>
                <a:gd name="connsiteX31696" fmla="*/ 798394 w 2566912"/>
                <a:gd name="connsiteY31696" fmla="*/ 495071 h 1447571"/>
                <a:gd name="connsiteX31697" fmla="*/ 800680 w 2566912"/>
                <a:gd name="connsiteY31697" fmla="*/ 493452 h 1447571"/>
                <a:gd name="connsiteX31698" fmla="*/ 800965 w 2566912"/>
                <a:gd name="connsiteY31698" fmla="*/ 492880 h 1447571"/>
                <a:gd name="connsiteX31699" fmla="*/ 802965 w 2566912"/>
                <a:gd name="connsiteY31699" fmla="*/ 492118 h 1447571"/>
                <a:gd name="connsiteX31700" fmla="*/ 804108 w 2566912"/>
                <a:gd name="connsiteY31700" fmla="*/ 491833 h 1447571"/>
                <a:gd name="connsiteX31701" fmla="*/ 808109 w 2566912"/>
                <a:gd name="connsiteY31701" fmla="*/ 487642 h 1447571"/>
                <a:gd name="connsiteX31702" fmla="*/ 805633 w 2566912"/>
                <a:gd name="connsiteY31702" fmla="*/ 480403 h 1447571"/>
                <a:gd name="connsiteX31703" fmla="*/ 795441 w 2566912"/>
                <a:gd name="connsiteY31703" fmla="*/ 478783 h 1447571"/>
                <a:gd name="connsiteX31704" fmla="*/ 784201 w 2566912"/>
                <a:gd name="connsiteY31704" fmla="*/ 483260 h 1447571"/>
                <a:gd name="connsiteX31705" fmla="*/ 777915 w 2566912"/>
                <a:gd name="connsiteY31705" fmla="*/ 485832 h 1447571"/>
                <a:gd name="connsiteX31706" fmla="*/ 777915 w 2566912"/>
                <a:gd name="connsiteY31706" fmla="*/ 485832 h 1447571"/>
                <a:gd name="connsiteX31707" fmla="*/ 780677 w 2566912"/>
                <a:gd name="connsiteY31707" fmla="*/ 481736 h 1447571"/>
                <a:gd name="connsiteX31708" fmla="*/ 784296 w 2566912"/>
                <a:gd name="connsiteY31708" fmla="*/ 480688 h 1447571"/>
                <a:gd name="connsiteX31709" fmla="*/ 787249 w 2566912"/>
                <a:gd name="connsiteY31709" fmla="*/ 479831 h 1447571"/>
                <a:gd name="connsiteX31710" fmla="*/ 791345 w 2566912"/>
                <a:gd name="connsiteY31710" fmla="*/ 476116 h 1447571"/>
                <a:gd name="connsiteX31711" fmla="*/ 792393 w 2566912"/>
                <a:gd name="connsiteY31711" fmla="*/ 474974 h 1447571"/>
                <a:gd name="connsiteX31712" fmla="*/ 802870 w 2566912"/>
                <a:gd name="connsiteY31712" fmla="*/ 468115 h 1447571"/>
                <a:gd name="connsiteX31713" fmla="*/ 812110 w 2566912"/>
                <a:gd name="connsiteY31713" fmla="*/ 470211 h 1447571"/>
                <a:gd name="connsiteX31714" fmla="*/ 818491 w 2566912"/>
                <a:gd name="connsiteY31714" fmla="*/ 470878 h 1447571"/>
                <a:gd name="connsiteX31715" fmla="*/ 822778 w 2566912"/>
                <a:gd name="connsiteY31715" fmla="*/ 471068 h 1447571"/>
                <a:gd name="connsiteX31716" fmla="*/ 824968 w 2566912"/>
                <a:gd name="connsiteY31716" fmla="*/ 471259 h 1447571"/>
                <a:gd name="connsiteX31717" fmla="*/ 831160 w 2566912"/>
                <a:gd name="connsiteY31717" fmla="*/ 474211 h 1447571"/>
                <a:gd name="connsiteX31718" fmla="*/ 844018 w 2566912"/>
                <a:gd name="connsiteY31718" fmla="*/ 473259 h 1447571"/>
                <a:gd name="connsiteX31719" fmla="*/ 844971 w 2566912"/>
                <a:gd name="connsiteY31719" fmla="*/ 473068 h 1447571"/>
                <a:gd name="connsiteX31720" fmla="*/ 850114 w 2566912"/>
                <a:gd name="connsiteY31720" fmla="*/ 468020 h 1447571"/>
                <a:gd name="connsiteX31721" fmla="*/ 852400 w 2566912"/>
                <a:gd name="connsiteY31721" fmla="*/ 465449 h 1447571"/>
                <a:gd name="connsiteX31722" fmla="*/ 856687 w 2566912"/>
                <a:gd name="connsiteY31722" fmla="*/ 464877 h 1447571"/>
                <a:gd name="connsiteX31723" fmla="*/ 857639 w 2566912"/>
                <a:gd name="connsiteY31723" fmla="*/ 464877 h 1447571"/>
                <a:gd name="connsiteX31724" fmla="*/ 862592 w 2566912"/>
                <a:gd name="connsiteY31724" fmla="*/ 463162 h 1447571"/>
                <a:gd name="connsiteX31725" fmla="*/ 863640 w 2566912"/>
                <a:gd name="connsiteY31725" fmla="*/ 462686 h 1447571"/>
                <a:gd name="connsiteX31726" fmla="*/ 866783 w 2566912"/>
                <a:gd name="connsiteY31726" fmla="*/ 462496 h 1447571"/>
                <a:gd name="connsiteX31727" fmla="*/ 868784 w 2566912"/>
                <a:gd name="connsiteY31727" fmla="*/ 462496 h 1447571"/>
                <a:gd name="connsiteX31728" fmla="*/ 872022 w 2566912"/>
                <a:gd name="connsiteY31728" fmla="*/ 460495 h 1447571"/>
                <a:gd name="connsiteX31729" fmla="*/ 873451 w 2566912"/>
                <a:gd name="connsiteY31729" fmla="*/ 459353 h 1447571"/>
                <a:gd name="connsiteX31730" fmla="*/ 877356 w 2566912"/>
                <a:gd name="connsiteY31730" fmla="*/ 458686 h 1447571"/>
                <a:gd name="connsiteX31731" fmla="*/ 881261 w 2566912"/>
                <a:gd name="connsiteY31731" fmla="*/ 447541 h 1447571"/>
                <a:gd name="connsiteX31732" fmla="*/ 883071 w 2566912"/>
                <a:gd name="connsiteY31732" fmla="*/ 443065 h 1447571"/>
                <a:gd name="connsiteX31733" fmla="*/ 882880 w 2566912"/>
                <a:gd name="connsiteY31733" fmla="*/ 440874 h 1447571"/>
                <a:gd name="connsiteX31734" fmla="*/ 880594 w 2566912"/>
                <a:gd name="connsiteY31734" fmla="*/ 438207 h 1447571"/>
                <a:gd name="connsiteX31735" fmla="*/ 876213 w 2566912"/>
                <a:gd name="connsiteY31735" fmla="*/ 435349 h 1447571"/>
                <a:gd name="connsiteX31736" fmla="*/ 870593 w 2566912"/>
                <a:gd name="connsiteY31736" fmla="*/ 435635 h 1447571"/>
                <a:gd name="connsiteX31737" fmla="*/ 869164 w 2566912"/>
                <a:gd name="connsiteY31737" fmla="*/ 435921 h 1447571"/>
                <a:gd name="connsiteX31738" fmla="*/ 861735 w 2566912"/>
                <a:gd name="connsiteY31738" fmla="*/ 437731 h 1447571"/>
                <a:gd name="connsiteX31739" fmla="*/ 861068 w 2566912"/>
                <a:gd name="connsiteY31739" fmla="*/ 437921 h 1447571"/>
                <a:gd name="connsiteX31740" fmla="*/ 861068 w 2566912"/>
                <a:gd name="connsiteY31740" fmla="*/ 437350 h 1447571"/>
                <a:gd name="connsiteX31741" fmla="*/ 861640 w 2566912"/>
                <a:gd name="connsiteY31741" fmla="*/ 436207 h 1447571"/>
                <a:gd name="connsiteX31742" fmla="*/ 869260 w 2566912"/>
                <a:gd name="connsiteY31742" fmla="*/ 432587 h 1447571"/>
                <a:gd name="connsiteX31743" fmla="*/ 873069 w 2566912"/>
                <a:gd name="connsiteY31743" fmla="*/ 432111 h 1447571"/>
                <a:gd name="connsiteX31744" fmla="*/ 875927 w 2566912"/>
                <a:gd name="connsiteY31744" fmla="*/ 430873 h 1447571"/>
                <a:gd name="connsiteX31745" fmla="*/ 876403 w 2566912"/>
                <a:gd name="connsiteY31745" fmla="*/ 429825 h 1447571"/>
                <a:gd name="connsiteX31746" fmla="*/ 871831 w 2566912"/>
                <a:gd name="connsiteY31746" fmla="*/ 425729 h 1447571"/>
                <a:gd name="connsiteX31747" fmla="*/ 869545 w 2566912"/>
                <a:gd name="connsiteY31747" fmla="*/ 424300 h 1447571"/>
                <a:gd name="connsiteX31748" fmla="*/ 864593 w 2566912"/>
                <a:gd name="connsiteY31748" fmla="*/ 421157 h 1447571"/>
                <a:gd name="connsiteX31749" fmla="*/ 862116 w 2566912"/>
                <a:gd name="connsiteY31749" fmla="*/ 418490 h 1447571"/>
                <a:gd name="connsiteX31750" fmla="*/ 861163 w 2566912"/>
                <a:gd name="connsiteY31750" fmla="*/ 416490 h 1447571"/>
                <a:gd name="connsiteX31751" fmla="*/ 860115 w 2566912"/>
                <a:gd name="connsiteY31751" fmla="*/ 414585 h 1447571"/>
                <a:gd name="connsiteX31752" fmla="*/ 858782 w 2566912"/>
                <a:gd name="connsiteY31752" fmla="*/ 411823 h 1447571"/>
                <a:gd name="connsiteX31753" fmla="*/ 856496 w 2566912"/>
                <a:gd name="connsiteY31753" fmla="*/ 406489 h 1447571"/>
                <a:gd name="connsiteX31754" fmla="*/ 857925 w 2566912"/>
                <a:gd name="connsiteY31754" fmla="*/ 401059 h 1447571"/>
                <a:gd name="connsiteX31755" fmla="*/ 859163 w 2566912"/>
                <a:gd name="connsiteY31755" fmla="*/ 395630 h 1447571"/>
                <a:gd name="connsiteX31756" fmla="*/ 858306 w 2566912"/>
                <a:gd name="connsiteY31756" fmla="*/ 392582 h 1447571"/>
                <a:gd name="connsiteX31757" fmla="*/ 857353 w 2566912"/>
                <a:gd name="connsiteY31757" fmla="*/ 389249 h 1447571"/>
                <a:gd name="connsiteX31758" fmla="*/ 854972 w 2566912"/>
                <a:gd name="connsiteY31758" fmla="*/ 383819 h 1447571"/>
                <a:gd name="connsiteX31759" fmla="*/ 855353 w 2566912"/>
                <a:gd name="connsiteY31759" fmla="*/ 380390 h 1447571"/>
                <a:gd name="connsiteX31760" fmla="*/ 855068 w 2566912"/>
                <a:gd name="connsiteY31760" fmla="*/ 375532 h 1447571"/>
                <a:gd name="connsiteX31761" fmla="*/ 855068 w 2566912"/>
                <a:gd name="connsiteY31761" fmla="*/ 375151 h 1447571"/>
                <a:gd name="connsiteX31762" fmla="*/ 853448 w 2566912"/>
                <a:gd name="connsiteY31762" fmla="*/ 370865 h 1447571"/>
                <a:gd name="connsiteX31763" fmla="*/ 854401 w 2566912"/>
                <a:gd name="connsiteY31763" fmla="*/ 366960 h 1447571"/>
                <a:gd name="connsiteX31764" fmla="*/ 855258 w 2566912"/>
                <a:gd name="connsiteY31764" fmla="*/ 365722 h 1447571"/>
                <a:gd name="connsiteX31765" fmla="*/ 853353 w 2566912"/>
                <a:gd name="connsiteY31765" fmla="*/ 358959 h 1447571"/>
                <a:gd name="connsiteX31766" fmla="*/ 847924 w 2566912"/>
                <a:gd name="connsiteY31766" fmla="*/ 359340 h 1447571"/>
                <a:gd name="connsiteX31767" fmla="*/ 840303 w 2566912"/>
                <a:gd name="connsiteY31767" fmla="*/ 368770 h 1447571"/>
                <a:gd name="connsiteX31768" fmla="*/ 839065 w 2566912"/>
                <a:gd name="connsiteY31768" fmla="*/ 370484 h 1447571"/>
                <a:gd name="connsiteX31769" fmla="*/ 835160 w 2566912"/>
                <a:gd name="connsiteY31769" fmla="*/ 372770 h 1447571"/>
                <a:gd name="connsiteX31770" fmla="*/ 830398 w 2566912"/>
                <a:gd name="connsiteY31770" fmla="*/ 376485 h 1447571"/>
                <a:gd name="connsiteX31771" fmla="*/ 828397 w 2566912"/>
                <a:gd name="connsiteY31771" fmla="*/ 378390 h 1447571"/>
                <a:gd name="connsiteX31772" fmla="*/ 825064 w 2566912"/>
                <a:gd name="connsiteY31772" fmla="*/ 377056 h 1447571"/>
                <a:gd name="connsiteX31773" fmla="*/ 820586 w 2566912"/>
                <a:gd name="connsiteY31773" fmla="*/ 376104 h 1447571"/>
                <a:gd name="connsiteX31774" fmla="*/ 819634 w 2566912"/>
                <a:gd name="connsiteY31774" fmla="*/ 376009 h 1447571"/>
                <a:gd name="connsiteX31775" fmla="*/ 817729 w 2566912"/>
                <a:gd name="connsiteY31775" fmla="*/ 371818 h 1447571"/>
                <a:gd name="connsiteX31776" fmla="*/ 814015 w 2566912"/>
                <a:gd name="connsiteY31776" fmla="*/ 370198 h 1447571"/>
                <a:gd name="connsiteX31777" fmla="*/ 811728 w 2566912"/>
                <a:gd name="connsiteY31777" fmla="*/ 369627 h 1447571"/>
                <a:gd name="connsiteX31778" fmla="*/ 813633 w 2566912"/>
                <a:gd name="connsiteY31778" fmla="*/ 366293 h 1447571"/>
                <a:gd name="connsiteX31779" fmla="*/ 814205 w 2566912"/>
                <a:gd name="connsiteY31779" fmla="*/ 365531 h 1447571"/>
                <a:gd name="connsiteX31780" fmla="*/ 815443 w 2566912"/>
                <a:gd name="connsiteY31780" fmla="*/ 363150 h 1447571"/>
                <a:gd name="connsiteX31781" fmla="*/ 816301 w 2566912"/>
                <a:gd name="connsiteY31781" fmla="*/ 361435 h 1447571"/>
                <a:gd name="connsiteX31782" fmla="*/ 817062 w 2566912"/>
                <a:gd name="connsiteY31782" fmla="*/ 353339 h 1447571"/>
                <a:gd name="connsiteX31783" fmla="*/ 817158 w 2566912"/>
                <a:gd name="connsiteY31783" fmla="*/ 351529 h 1447571"/>
                <a:gd name="connsiteX31784" fmla="*/ 819539 w 2566912"/>
                <a:gd name="connsiteY31784" fmla="*/ 349720 h 1447571"/>
                <a:gd name="connsiteX31785" fmla="*/ 820586 w 2566912"/>
                <a:gd name="connsiteY31785" fmla="*/ 349243 h 1447571"/>
                <a:gd name="connsiteX31786" fmla="*/ 820968 w 2566912"/>
                <a:gd name="connsiteY31786" fmla="*/ 348672 h 1447571"/>
                <a:gd name="connsiteX31787" fmla="*/ 816777 w 2566912"/>
                <a:gd name="connsiteY31787" fmla="*/ 345338 h 1447571"/>
                <a:gd name="connsiteX31788" fmla="*/ 814681 w 2566912"/>
                <a:gd name="connsiteY31788" fmla="*/ 344005 h 1447571"/>
                <a:gd name="connsiteX31789" fmla="*/ 808490 w 2566912"/>
                <a:gd name="connsiteY31789" fmla="*/ 335051 h 1447571"/>
                <a:gd name="connsiteX31790" fmla="*/ 808014 w 2566912"/>
                <a:gd name="connsiteY31790" fmla="*/ 330955 h 1447571"/>
                <a:gd name="connsiteX31791" fmla="*/ 802394 w 2566912"/>
                <a:gd name="connsiteY31791" fmla="*/ 325526 h 1447571"/>
                <a:gd name="connsiteX31792" fmla="*/ 797822 w 2566912"/>
                <a:gd name="connsiteY31792" fmla="*/ 326574 h 1447571"/>
                <a:gd name="connsiteX31793" fmla="*/ 796965 w 2566912"/>
                <a:gd name="connsiteY31793" fmla="*/ 327050 h 1447571"/>
                <a:gd name="connsiteX31794" fmla="*/ 792678 w 2566912"/>
                <a:gd name="connsiteY31794" fmla="*/ 324574 h 1447571"/>
                <a:gd name="connsiteX31795" fmla="*/ 788487 w 2566912"/>
                <a:gd name="connsiteY31795" fmla="*/ 323240 h 1447571"/>
                <a:gd name="connsiteX31796" fmla="*/ 785821 w 2566912"/>
                <a:gd name="connsiteY31796" fmla="*/ 322669 h 1447571"/>
                <a:gd name="connsiteX31797" fmla="*/ 783344 w 2566912"/>
                <a:gd name="connsiteY31797" fmla="*/ 321621 h 1447571"/>
                <a:gd name="connsiteX31798" fmla="*/ 780391 w 2566912"/>
                <a:gd name="connsiteY31798" fmla="*/ 319240 h 1447571"/>
                <a:gd name="connsiteX31799" fmla="*/ 774200 w 2566912"/>
                <a:gd name="connsiteY31799" fmla="*/ 321240 h 1447571"/>
                <a:gd name="connsiteX31800" fmla="*/ 773819 w 2566912"/>
                <a:gd name="connsiteY31800" fmla="*/ 321716 h 1447571"/>
                <a:gd name="connsiteX31801" fmla="*/ 771724 w 2566912"/>
                <a:gd name="connsiteY31801" fmla="*/ 326479 h 1447571"/>
                <a:gd name="connsiteX31802" fmla="*/ 771914 w 2566912"/>
                <a:gd name="connsiteY31802" fmla="*/ 328384 h 1447571"/>
                <a:gd name="connsiteX31803" fmla="*/ 771724 w 2566912"/>
                <a:gd name="connsiteY31803" fmla="*/ 332765 h 1447571"/>
                <a:gd name="connsiteX31804" fmla="*/ 771342 w 2566912"/>
                <a:gd name="connsiteY31804" fmla="*/ 333051 h 1447571"/>
                <a:gd name="connsiteX31805" fmla="*/ 767818 w 2566912"/>
                <a:gd name="connsiteY31805" fmla="*/ 336861 h 1447571"/>
                <a:gd name="connsiteX31806" fmla="*/ 766008 w 2566912"/>
                <a:gd name="connsiteY31806" fmla="*/ 344481 h 1447571"/>
                <a:gd name="connsiteX31807" fmla="*/ 761627 w 2566912"/>
                <a:gd name="connsiteY31807" fmla="*/ 353625 h 1447571"/>
                <a:gd name="connsiteX31808" fmla="*/ 757817 w 2566912"/>
                <a:gd name="connsiteY31808" fmla="*/ 356101 h 1447571"/>
                <a:gd name="connsiteX31809" fmla="*/ 751626 w 2566912"/>
                <a:gd name="connsiteY31809" fmla="*/ 360197 h 1447571"/>
                <a:gd name="connsiteX31810" fmla="*/ 750864 w 2566912"/>
                <a:gd name="connsiteY31810" fmla="*/ 360673 h 1447571"/>
                <a:gd name="connsiteX31811" fmla="*/ 747816 w 2566912"/>
                <a:gd name="connsiteY31811" fmla="*/ 363721 h 1447571"/>
                <a:gd name="connsiteX31812" fmla="*/ 748387 w 2566912"/>
                <a:gd name="connsiteY31812" fmla="*/ 365245 h 1447571"/>
                <a:gd name="connsiteX31813" fmla="*/ 749626 w 2566912"/>
                <a:gd name="connsiteY31813" fmla="*/ 366484 h 1447571"/>
                <a:gd name="connsiteX31814" fmla="*/ 756007 w 2566912"/>
                <a:gd name="connsiteY31814" fmla="*/ 374485 h 1447571"/>
                <a:gd name="connsiteX31815" fmla="*/ 755912 w 2566912"/>
                <a:gd name="connsiteY31815" fmla="*/ 376009 h 1447571"/>
                <a:gd name="connsiteX31816" fmla="*/ 753817 w 2566912"/>
                <a:gd name="connsiteY31816" fmla="*/ 388010 h 1447571"/>
                <a:gd name="connsiteX31817" fmla="*/ 747625 w 2566912"/>
                <a:gd name="connsiteY31817" fmla="*/ 398678 h 1447571"/>
                <a:gd name="connsiteX31818" fmla="*/ 733052 w 2566912"/>
                <a:gd name="connsiteY31818" fmla="*/ 407346 h 1447571"/>
                <a:gd name="connsiteX31819" fmla="*/ 728099 w 2566912"/>
                <a:gd name="connsiteY31819" fmla="*/ 408013 h 1447571"/>
                <a:gd name="connsiteX31820" fmla="*/ 724575 w 2566912"/>
                <a:gd name="connsiteY31820" fmla="*/ 408394 h 1447571"/>
                <a:gd name="connsiteX31821" fmla="*/ 723813 w 2566912"/>
                <a:gd name="connsiteY31821" fmla="*/ 408870 h 1447571"/>
                <a:gd name="connsiteX31822" fmla="*/ 723622 w 2566912"/>
                <a:gd name="connsiteY31822" fmla="*/ 417633 h 1447571"/>
                <a:gd name="connsiteX31823" fmla="*/ 723813 w 2566912"/>
                <a:gd name="connsiteY31823" fmla="*/ 419252 h 1447571"/>
                <a:gd name="connsiteX31824" fmla="*/ 718669 w 2566912"/>
                <a:gd name="connsiteY31824" fmla="*/ 428491 h 1447571"/>
                <a:gd name="connsiteX31825" fmla="*/ 718288 w 2566912"/>
                <a:gd name="connsiteY31825" fmla="*/ 429158 h 1447571"/>
                <a:gd name="connsiteX31826" fmla="*/ 718003 w 2566912"/>
                <a:gd name="connsiteY31826" fmla="*/ 434873 h 1447571"/>
                <a:gd name="connsiteX31827" fmla="*/ 718003 w 2566912"/>
                <a:gd name="connsiteY31827" fmla="*/ 437445 h 1447571"/>
                <a:gd name="connsiteX31828" fmla="*/ 714764 w 2566912"/>
                <a:gd name="connsiteY31828" fmla="*/ 440017 h 1447571"/>
                <a:gd name="connsiteX31829" fmla="*/ 709811 w 2566912"/>
                <a:gd name="connsiteY31829" fmla="*/ 441255 h 1447571"/>
                <a:gd name="connsiteX31830" fmla="*/ 705906 w 2566912"/>
                <a:gd name="connsiteY31830" fmla="*/ 445065 h 1447571"/>
                <a:gd name="connsiteX31831" fmla="*/ 705620 w 2566912"/>
                <a:gd name="connsiteY31831" fmla="*/ 445446 h 1447571"/>
                <a:gd name="connsiteX31832" fmla="*/ 703620 w 2566912"/>
                <a:gd name="connsiteY31832" fmla="*/ 446684 h 1447571"/>
                <a:gd name="connsiteX31833" fmla="*/ 702572 w 2566912"/>
                <a:gd name="connsiteY31833" fmla="*/ 442207 h 1447571"/>
                <a:gd name="connsiteX31834" fmla="*/ 699048 w 2566912"/>
                <a:gd name="connsiteY31834" fmla="*/ 439159 h 1447571"/>
                <a:gd name="connsiteX31835" fmla="*/ 698286 w 2566912"/>
                <a:gd name="connsiteY31835" fmla="*/ 438874 h 1447571"/>
                <a:gd name="connsiteX31836" fmla="*/ 699715 w 2566912"/>
                <a:gd name="connsiteY31836" fmla="*/ 435445 h 1447571"/>
                <a:gd name="connsiteX31837" fmla="*/ 700381 w 2566912"/>
                <a:gd name="connsiteY31837" fmla="*/ 434207 h 1447571"/>
                <a:gd name="connsiteX31838" fmla="*/ 700191 w 2566912"/>
                <a:gd name="connsiteY31838" fmla="*/ 430015 h 1447571"/>
                <a:gd name="connsiteX31839" fmla="*/ 700000 w 2566912"/>
                <a:gd name="connsiteY31839" fmla="*/ 428491 h 1447571"/>
                <a:gd name="connsiteX31840" fmla="*/ 700476 w 2566912"/>
                <a:gd name="connsiteY31840" fmla="*/ 426967 h 1447571"/>
                <a:gd name="connsiteX31841" fmla="*/ 701048 w 2566912"/>
                <a:gd name="connsiteY31841" fmla="*/ 425920 h 1447571"/>
                <a:gd name="connsiteX31842" fmla="*/ 701143 w 2566912"/>
                <a:gd name="connsiteY31842" fmla="*/ 422110 h 1447571"/>
                <a:gd name="connsiteX31843" fmla="*/ 701048 w 2566912"/>
                <a:gd name="connsiteY31843" fmla="*/ 421633 h 1447571"/>
                <a:gd name="connsiteX31844" fmla="*/ 702668 w 2566912"/>
                <a:gd name="connsiteY31844" fmla="*/ 420014 h 1447571"/>
                <a:gd name="connsiteX31845" fmla="*/ 705049 w 2566912"/>
                <a:gd name="connsiteY31845" fmla="*/ 417633 h 1447571"/>
                <a:gd name="connsiteX31846" fmla="*/ 702953 w 2566912"/>
                <a:gd name="connsiteY31846" fmla="*/ 412108 h 1447571"/>
                <a:gd name="connsiteX31847" fmla="*/ 702953 w 2566912"/>
                <a:gd name="connsiteY31847" fmla="*/ 411918 h 1447571"/>
                <a:gd name="connsiteX31848" fmla="*/ 706382 w 2566912"/>
                <a:gd name="connsiteY31848" fmla="*/ 408108 h 1447571"/>
                <a:gd name="connsiteX31849" fmla="*/ 707525 w 2566912"/>
                <a:gd name="connsiteY31849" fmla="*/ 403155 h 1447571"/>
                <a:gd name="connsiteX31850" fmla="*/ 707525 w 2566912"/>
                <a:gd name="connsiteY31850" fmla="*/ 402393 h 1447571"/>
                <a:gd name="connsiteX31851" fmla="*/ 702953 w 2566912"/>
                <a:gd name="connsiteY31851" fmla="*/ 398107 h 1447571"/>
                <a:gd name="connsiteX31852" fmla="*/ 699143 w 2566912"/>
                <a:gd name="connsiteY31852" fmla="*/ 398392 h 1447571"/>
                <a:gd name="connsiteX31853" fmla="*/ 695428 w 2566912"/>
                <a:gd name="connsiteY31853" fmla="*/ 398678 h 1447571"/>
                <a:gd name="connsiteX31854" fmla="*/ 691809 w 2566912"/>
                <a:gd name="connsiteY31854" fmla="*/ 395916 h 1447571"/>
                <a:gd name="connsiteX31855" fmla="*/ 691714 w 2566912"/>
                <a:gd name="connsiteY31855" fmla="*/ 395725 h 1447571"/>
                <a:gd name="connsiteX31856" fmla="*/ 688761 w 2566912"/>
                <a:gd name="connsiteY31856" fmla="*/ 394106 h 1447571"/>
                <a:gd name="connsiteX31857" fmla="*/ 686856 w 2566912"/>
                <a:gd name="connsiteY31857" fmla="*/ 393154 h 1447571"/>
                <a:gd name="connsiteX31858" fmla="*/ 682569 w 2566912"/>
                <a:gd name="connsiteY31858" fmla="*/ 386867 h 1447571"/>
                <a:gd name="connsiteX31859" fmla="*/ 680379 w 2566912"/>
                <a:gd name="connsiteY31859" fmla="*/ 385915 h 1447571"/>
                <a:gd name="connsiteX31860" fmla="*/ 678284 w 2566912"/>
                <a:gd name="connsiteY31860" fmla="*/ 385248 h 1447571"/>
                <a:gd name="connsiteX31861" fmla="*/ 675140 w 2566912"/>
                <a:gd name="connsiteY31861" fmla="*/ 378485 h 1447571"/>
                <a:gd name="connsiteX31862" fmla="*/ 665615 w 2566912"/>
                <a:gd name="connsiteY31862" fmla="*/ 371532 h 1447571"/>
                <a:gd name="connsiteX31863" fmla="*/ 665329 w 2566912"/>
                <a:gd name="connsiteY31863" fmla="*/ 371437 h 1447571"/>
                <a:gd name="connsiteX31864" fmla="*/ 657233 w 2566912"/>
                <a:gd name="connsiteY31864" fmla="*/ 368198 h 1447571"/>
                <a:gd name="connsiteX31865" fmla="*/ 652090 w 2566912"/>
                <a:gd name="connsiteY31865" fmla="*/ 368579 h 1447571"/>
                <a:gd name="connsiteX31866" fmla="*/ 650661 w 2566912"/>
                <a:gd name="connsiteY31866" fmla="*/ 368960 h 1447571"/>
                <a:gd name="connsiteX31867" fmla="*/ 650470 w 2566912"/>
                <a:gd name="connsiteY31867" fmla="*/ 368865 h 1447571"/>
                <a:gd name="connsiteX31868" fmla="*/ 650756 w 2566912"/>
                <a:gd name="connsiteY31868" fmla="*/ 365912 h 1447571"/>
                <a:gd name="connsiteX31869" fmla="*/ 651042 w 2566912"/>
                <a:gd name="connsiteY31869" fmla="*/ 359721 h 1447571"/>
                <a:gd name="connsiteX31870" fmla="*/ 650946 w 2566912"/>
                <a:gd name="connsiteY31870" fmla="*/ 358387 h 1447571"/>
                <a:gd name="connsiteX31871" fmla="*/ 652375 w 2566912"/>
                <a:gd name="connsiteY31871" fmla="*/ 350386 h 1447571"/>
                <a:gd name="connsiteX31872" fmla="*/ 651994 w 2566912"/>
                <a:gd name="connsiteY31872" fmla="*/ 348672 h 1447571"/>
                <a:gd name="connsiteX31873" fmla="*/ 645518 w 2566912"/>
                <a:gd name="connsiteY31873" fmla="*/ 347910 h 1447571"/>
                <a:gd name="connsiteX31874" fmla="*/ 644184 w 2566912"/>
                <a:gd name="connsiteY31874" fmla="*/ 347529 h 1447571"/>
                <a:gd name="connsiteX31875" fmla="*/ 643708 w 2566912"/>
                <a:gd name="connsiteY31875" fmla="*/ 346672 h 1447571"/>
                <a:gd name="connsiteX31876" fmla="*/ 646184 w 2566912"/>
                <a:gd name="connsiteY31876" fmla="*/ 342290 h 1447571"/>
                <a:gd name="connsiteX31877" fmla="*/ 646946 w 2566912"/>
                <a:gd name="connsiteY31877" fmla="*/ 341147 h 1447571"/>
                <a:gd name="connsiteX31878" fmla="*/ 647613 w 2566912"/>
                <a:gd name="connsiteY31878" fmla="*/ 335813 h 1447571"/>
                <a:gd name="connsiteX31879" fmla="*/ 648089 w 2566912"/>
                <a:gd name="connsiteY31879" fmla="*/ 331527 h 1447571"/>
                <a:gd name="connsiteX31880" fmla="*/ 654280 w 2566912"/>
                <a:gd name="connsiteY31880" fmla="*/ 322954 h 1447571"/>
                <a:gd name="connsiteX31881" fmla="*/ 655519 w 2566912"/>
                <a:gd name="connsiteY31881" fmla="*/ 320859 h 1447571"/>
                <a:gd name="connsiteX31882" fmla="*/ 656566 w 2566912"/>
                <a:gd name="connsiteY31882" fmla="*/ 319335 h 1447571"/>
                <a:gd name="connsiteX31883" fmla="*/ 660281 w 2566912"/>
                <a:gd name="connsiteY31883" fmla="*/ 317430 h 1447571"/>
                <a:gd name="connsiteX31884" fmla="*/ 664091 w 2566912"/>
                <a:gd name="connsiteY31884" fmla="*/ 315525 h 1447571"/>
                <a:gd name="connsiteX31885" fmla="*/ 667996 w 2566912"/>
                <a:gd name="connsiteY31885" fmla="*/ 309810 h 1447571"/>
                <a:gd name="connsiteX31886" fmla="*/ 668949 w 2566912"/>
                <a:gd name="connsiteY31886" fmla="*/ 308095 h 1447571"/>
                <a:gd name="connsiteX31887" fmla="*/ 675235 w 2566912"/>
                <a:gd name="connsiteY31887" fmla="*/ 305524 h 1447571"/>
                <a:gd name="connsiteX31888" fmla="*/ 679998 w 2566912"/>
                <a:gd name="connsiteY31888" fmla="*/ 300190 h 1447571"/>
                <a:gd name="connsiteX31889" fmla="*/ 689428 w 2566912"/>
                <a:gd name="connsiteY31889" fmla="*/ 297904 h 1447571"/>
                <a:gd name="connsiteX31890" fmla="*/ 690094 w 2566912"/>
                <a:gd name="connsiteY31890" fmla="*/ 297808 h 1447571"/>
                <a:gd name="connsiteX31891" fmla="*/ 692285 w 2566912"/>
                <a:gd name="connsiteY31891" fmla="*/ 296570 h 1447571"/>
                <a:gd name="connsiteX31892" fmla="*/ 689618 w 2566912"/>
                <a:gd name="connsiteY31892" fmla="*/ 291236 h 1447571"/>
                <a:gd name="connsiteX31893" fmla="*/ 688951 w 2566912"/>
                <a:gd name="connsiteY31893" fmla="*/ 290474 h 1447571"/>
                <a:gd name="connsiteX31894" fmla="*/ 685903 w 2566912"/>
                <a:gd name="connsiteY31894" fmla="*/ 287807 h 1447571"/>
                <a:gd name="connsiteX31895" fmla="*/ 684189 w 2566912"/>
                <a:gd name="connsiteY31895" fmla="*/ 286474 h 1447571"/>
                <a:gd name="connsiteX31896" fmla="*/ 682093 w 2566912"/>
                <a:gd name="connsiteY31896" fmla="*/ 284664 h 1447571"/>
                <a:gd name="connsiteX31897" fmla="*/ 679712 w 2566912"/>
                <a:gd name="connsiteY31897" fmla="*/ 282568 h 1447571"/>
                <a:gd name="connsiteX31898" fmla="*/ 678188 w 2566912"/>
                <a:gd name="connsiteY31898" fmla="*/ 281235 h 1447571"/>
                <a:gd name="connsiteX31899" fmla="*/ 675521 w 2566912"/>
                <a:gd name="connsiteY31899" fmla="*/ 278758 h 1447571"/>
                <a:gd name="connsiteX31900" fmla="*/ 675235 w 2566912"/>
                <a:gd name="connsiteY31900" fmla="*/ 278282 h 1447571"/>
                <a:gd name="connsiteX31901" fmla="*/ 677140 w 2566912"/>
                <a:gd name="connsiteY31901" fmla="*/ 278187 h 1447571"/>
                <a:gd name="connsiteX31902" fmla="*/ 683712 w 2566912"/>
                <a:gd name="connsiteY31902" fmla="*/ 283235 h 1447571"/>
                <a:gd name="connsiteX31903" fmla="*/ 689237 w 2566912"/>
                <a:gd name="connsiteY31903" fmla="*/ 288188 h 1447571"/>
                <a:gd name="connsiteX31904" fmla="*/ 692094 w 2566912"/>
                <a:gd name="connsiteY31904" fmla="*/ 290665 h 1447571"/>
                <a:gd name="connsiteX31905" fmla="*/ 697619 w 2566912"/>
                <a:gd name="connsiteY31905" fmla="*/ 290760 h 1447571"/>
                <a:gd name="connsiteX31906" fmla="*/ 698857 w 2566912"/>
                <a:gd name="connsiteY31906" fmla="*/ 290188 h 1447571"/>
                <a:gd name="connsiteX31907" fmla="*/ 703334 w 2566912"/>
                <a:gd name="connsiteY31907" fmla="*/ 288474 h 1447571"/>
                <a:gd name="connsiteX31908" fmla="*/ 708096 w 2566912"/>
                <a:gd name="connsiteY31908" fmla="*/ 288664 h 1447571"/>
                <a:gd name="connsiteX31909" fmla="*/ 709811 w 2566912"/>
                <a:gd name="connsiteY31909" fmla="*/ 288760 h 1447571"/>
                <a:gd name="connsiteX31910" fmla="*/ 718003 w 2566912"/>
                <a:gd name="connsiteY31910" fmla="*/ 286569 h 1447571"/>
                <a:gd name="connsiteX31911" fmla="*/ 720860 w 2566912"/>
                <a:gd name="connsiteY31911" fmla="*/ 281044 h 1447571"/>
                <a:gd name="connsiteX31912" fmla="*/ 723432 w 2566912"/>
                <a:gd name="connsiteY31912" fmla="*/ 278758 h 1447571"/>
                <a:gd name="connsiteX31913" fmla="*/ 728290 w 2566912"/>
                <a:gd name="connsiteY31913" fmla="*/ 273901 h 1447571"/>
                <a:gd name="connsiteX31914" fmla="*/ 728099 w 2566912"/>
                <a:gd name="connsiteY31914" fmla="*/ 273043 h 1447571"/>
                <a:gd name="connsiteX31915" fmla="*/ 724956 w 2566912"/>
                <a:gd name="connsiteY31915" fmla="*/ 272853 h 1447571"/>
                <a:gd name="connsiteX31916" fmla="*/ 724003 w 2566912"/>
                <a:gd name="connsiteY31916" fmla="*/ 272948 h 1447571"/>
                <a:gd name="connsiteX31917" fmla="*/ 723337 w 2566912"/>
                <a:gd name="connsiteY31917" fmla="*/ 272948 h 1447571"/>
                <a:gd name="connsiteX31918" fmla="*/ 719717 w 2566912"/>
                <a:gd name="connsiteY31918" fmla="*/ 272567 h 1447571"/>
                <a:gd name="connsiteX31919" fmla="*/ 715717 w 2566912"/>
                <a:gd name="connsiteY31919" fmla="*/ 267519 h 1447571"/>
                <a:gd name="connsiteX31920" fmla="*/ 714478 w 2566912"/>
                <a:gd name="connsiteY31920" fmla="*/ 265900 h 1447571"/>
                <a:gd name="connsiteX31921" fmla="*/ 712859 w 2566912"/>
                <a:gd name="connsiteY31921" fmla="*/ 263804 h 1447571"/>
                <a:gd name="connsiteX31922" fmla="*/ 717336 w 2566912"/>
                <a:gd name="connsiteY31922" fmla="*/ 265900 h 1447571"/>
                <a:gd name="connsiteX31923" fmla="*/ 723051 w 2566912"/>
                <a:gd name="connsiteY31923" fmla="*/ 271234 h 1447571"/>
                <a:gd name="connsiteX31924" fmla="*/ 727432 w 2566912"/>
                <a:gd name="connsiteY31924" fmla="*/ 270948 h 1447571"/>
                <a:gd name="connsiteX31925" fmla="*/ 728956 w 2566912"/>
                <a:gd name="connsiteY31925" fmla="*/ 270662 h 1447571"/>
                <a:gd name="connsiteX31926" fmla="*/ 734767 w 2566912"/>
                <a:gd name="connsiteY31926" fmla="*/ 268757 h 1447571"/>
                <a:gd name="connsiteX31927" fmla="*/ 738958 w 2566912"/>
                <a:gd name="connsiteY31927" fmla="*/ 260851 h 1447571"/>
                <a:gd name="connsiteX31928" fmla="*/ 739529 w 2566912"/>
                <a:gd name="connsiteY31928" fmla="*/ 259327 h 1447571"/>
                <a:gd name="connsiteX31929" fmla="*/ 739910 w 2566912"/>
                <a:gd name="connsiteY31929" fmla="*/ 258946 h 1447571"/>
                <a:gd name="connsiteX31930" fmla="*/ 739910 w 2566912"/>
                <a:gd name="connsiteY31930" fmla="*/ 258946 h 1447571"/>
                <a:gd name="connsiteX31931" fmla="*/ 743149 w 2566912"/>
                <a:gd name="connsiteY31931" fmla="*/ 263137 h 1447571"/>
                <a:gd name="connsiteX31932" fmla="*/ 748483 w 2566912"/>
                <a:gd name="connsiteY31932" fmla="*/ 265042 h 1447571"/>
                <a:gd name="connsiteX31933" fmla="*/ 750864 w 2566912"/>
                <a:gd name="connsiteY31933" fmla="*/ 265519 h 1447571"/>
                <a:gd name="connsiteX31934" fmla="*/ 755340 w 2566912"/>
                <a:gd name="connsiteY31934" fmla="*/ 265995 h 1447571"/>
                <a:gd name="connsiteX31935" fmla="*/ 756483 w 2566912"/>
                <a:gd name="connsiteY31935" fmla="*/ 260470 h 1447571"/>
                <a:gd name="connsiteX31936" fmla="*/ 756198 w 2566912"/>
                <a:gd name="connsiteY31936" fmla="*/ 259327 h 1447571"/>
                <a:gd name="connsiteX31937" fmla="*/ 758769 w 2566912"/>
                <a:gd name="connsiteY31937" fmla="*/ 263328 h 1447571"/>
                <a:gd name="connsiteX31938" fmla="*/ 764389 w 2566912"/>
                <a:gd name="connsiteY31938" fmla="*/ 264185 h 1447571"/>
                <a:gd name="connsiteX31939" fmla="*/ 765151 w 2566912"/>
                <a:gd name="connsiteY31939" fmla="*/ 263995 h 1447571"/>
                <a:gd name="connsiteX31940" fmla="*/ 769819 w 2566912"/>
                <a:gd name="connsiteY31940" fmla="*/ 259232 h 1447571"/>
                <a:gd name="connsiteX31941" fmla="*/ 770199 w 2566912"/>
                <a:gd name="connsiteY31941" fmla="*/ 258661 h 1447571"/>
                <a:gd name="connsiteX31942" fmla="*/ 771533 w 2566912"/>
                <a:gd name="connsiteY31942" fmla="*/ 259042 h 1447571"/>
                <a:gd name="connsiteX31943" fmla="*/ 773438 w 2566912"/>
                <a:gd name="connsiteY31943" fmla="*/ 259708 h 1447571"/>
                <a:gd name="connsiteX31944" fmla="*/ 777439 w 2566912"/>
                <a:gd name="connsiteY31944" fmla="*/ 255327 h 1447571"/>
                <a:gd name="connsiteX31945" fmla="*/ 778677 w 2566912"/>
                <a:gd name="connsiteY31945" fmla="*/ 246278 h 1447571"/>
                <a:gd name="connsiteX31946" fmla="*/ 779439 w 2566912"/>
                <a:gd name="connsiteY31946" fmla="*/ 239992 h 1447571"/>
                <a:gd name="connsiteX31947" fmla="*/ 782773 w 2566912"/>
                <a:gd name="connsiteY31947" fmla="*/ 238944 h 1447571"/>
                <a:gd name="connsiteX31948" fmla="*/ 784392 w 2566912"/>
                <a:gd name="connsiteY31948" fmla="*/ 238849 h 1447571"/>
                <a:gd name="connsiteX31949" fmla="*/ 785535 w 2566912"/>
                <a:gd name="connsiteY31949" fmla="*/ 238182 h 1447571"/>
                <a:gd name="connsiteX31950" fmla="*/ 786964 w 2566912"/>
                <a:gd name="connsiteY31950" fmla="*/ 228276 h 1447571"/>
                <a:gd name="connsiteX31951" fmla="*/ 784487 w 2566912"/>
                <a:gd name="connsiteY31951" fmla="*/ 226276 h 1447571"/>
                <a:gd name="connsiteX31952" fmla="*/ 783249 w 2566912"/>
                <a:gd name="connsiteY31952" fmla="*/ 225895 h 1447571"/>
                <a:gd name="connsiteX31953" fmla="*/ 782392 w 2566912"/>
                <a:gd name="connsiteY31953" fmla="*/ 222085 h 1447571"/>
                <a:gd name="connsiteX31954" fmla="*/ 782392 w 2566912"/>
                <a:gd name="connsiteY31954" fmla="*/ 220751 h 1447571"/>
                <a:gd name="connsiteX31955" fmla="*/ 778201 w 2566912"/>
                <a:gd name="connsiteY31955" fmla="*/ 217989 h 1447571"/>
                <a:gd name="connsiteX31956" fmla="*/ 776676 w 2566912"/>
                <a:gd name="connsiteY31956" fmla="*/ 217417 h 1447571"/>
                <a:gd name="connsiteX31957" fmla="*/ 769723 w 2566912"/>
                <a:gd name="connsiteY31957" fmla="*/ 215703 h 1447571"/>
                <a:gd name="connsiteX31958" fmla="*/ 765723 w 2566912"/>
                <a:gd name="connsiteY31958" fmla="*/ 225037 h 1447571"/>
                <a:gd name="connsiteX31959" fmla="*/ 759722 w 2566912"/>
                <a:gd name="connsiteY31959" fmla="*/ 230276 h 1447571"/>
                <a:gd name="connsiteX31960" fmla="*/ 755436 w 2566912"/>
                <a:gd name="connsiteY31960" fmla="*/ 236182 h 1447571"/>
                <a:gd name="connsiteX31961" fmla="*/ 754864 w 2566912"/>
                <a:gd name="connsiteY31961" fmla="*/ 237420 h 1447571"/>
                <a:gd name="connsiteX31962" fmla="*/ 751530 w 2566912"/>
                <a:gd name="connsiteY31962" fmla="*/ 238087 h 1447571"/>
                <a:gd name="connsiteX31963" fmla="*/ 749721 w 2566912"/>
                <a:gd name="connsiteY31963" fmla="*/ 237991 h 1447571"/>
                <a:gd name="connsiteX31964" fmla="*/ 746958 w 2566912"/>
                <a:gd name="connsiteY31964" fmla="*/ 243135 h 1447571"/>
                <a:gd name="connsiteX31965" fmla="*/ 746578 w 2566912"/>
                <a:gd name="connsiteY31965" fmla="*/ 244659 h 1447571"/>
                <a:gd name="connsiteX31966" fmla="*/ 743244 w 2566912"/>
                <a:gd name="connsiteY31966" fmla="*/ 246564 h 1447571"/>
                <a:gd name="connsiteX31967" fmla="*/ 742482 w 2566912"/>
                <a:gd name="connsiteY31967" fmla="*/ 246850 h 1447571"/>
                <a:gd name="connsiteX31968" fmla="*/ 742387 w 2566912"/>
                <a:gd name="connsiteY31968" fmla="*/ 246850 h 1447571"/>
                <a:gd name="connsiteX31969" fmla="*/ 742101 w 2566912"/>
                <a:gd name="connsiteY31969" fmla="*/ 244373 h 1447571"/>
                <a:gd name="connsiteX31970" fmla="*/ 740481 w 2566912"/>
                <a:gd name="connsiteY31970" fmla="*/ 239230 h 1447571"/>
                <a:gd name="connsiteX31971" fmla="*/ 739243 w 2566912"/>
                <a:gd name="connsiteY31971" fmla="*/ 235705 h 1447571"/>
                <a:gd name="connsiteX31972" fmla="*/ 739339 w 2566912"/>
                <a:gd name="connsiteY31972" fmla="*/ 234848 h 1447571"/>
                <a:gd name="connsiteX31973" fmla="*/ 742577 w 2566912"/>
                <a:gd name="connsiteY31973" fmla="*/ 235229 h 1447571"/>
                <a:gd name="connsiteX31974" fmla="*/ 743244 w 2566912"/>
                <a:gd name="connsiteY31974" fmla="*/ 235134 h 1447571"/>
                <a:gd name="connsiteX31975" fmla="*/ 746292 w 2566912"/>
                <a:gd name="connsiteY31975" fmla="*/ 225799 h 1447571"/>
                <a:gd name="connsiteX31976" fmla="*/ 746387 w 2566912"/>
                <a:gd name="connsiteY31976" fmla="*/ 225228 h 1447571"/>
                <a:gd name="connsiteX31977" fmla="*/ 745149 w 2566912"/>
                <a:gd name="connsiteY31977" fmla="*/ 222656 h 1447571"/>
                <a:gd name="connsiteX31978" fmla="*/ 741053 w 2566912"/>
                <a:gd name="connsiteY31978" fmla="*/ 219608 h 1447571"/>
                <a:gd name="connsiteX31979" fmla="*/ 734957 w 2566912"/>
                <a:gd name="connsiteY31979" fmla="*/ 222847 h 1447571"/>
                <a:gd name="connsiteX31980" fmla="*/ 730766 w 2566912"/>
                <a:gd name="connsiteY31980" fmla="*/ 231419 h 1447571"/>
                <a:gd name="connsiteX31981" fmla="*/ 730671 w 2566912"/>
                <a:gd name="connsiteY31981" fmla="*/ 231610 h 1447571"/>
                <a:gd name="connsiteX31982" fmla="*/ 728480 w 2566912"/>
                <a:gd name="connsiteY31982" fmla="*/ 227323 h 1447571"/>
                <a:gd name="connsiteX31983" fmla="*/ 730385 w 2566912"/>
                <a:gd name="connsiteY31983" fmla="*/ 222466 h 1447571"/>
                <a:gd name="connsiteX31984" fmla="*/ 731147 w 2566912"/>
                <a:gd name="connsiteY31984" fmla="*/ 219418 h 1447571"/>
                <a:gd name="connsiteX31985" fmla="*/ 731147 w 2566912"/>
                <a:gd name="connsiteY31985" fmla="*/ 218751 h 1447571"/>
                <a:gd name="connsiteX31986" fmla="*/ 732385 w 2566912"/>
                <a:gd name="connsiteY31986" fmla="*/ 217417 h 1447571"/>
                <a:gd name="connsiteX31987" fmla="*/ 732766 w 2566912"/>
                <a:gd name="connsiteY31987" fmla="*/ 217227 h 1447571"/>
                <a:gd name="connsiteX31988" fmla="*/ 733338 w 2566912"/>
                <a:gd name="connsiteY31988" fmla="*/ 213512 h 1447571"/>
                <a:gd name="connsiteX31989" fmla="*/ 727718 w 2566912"/>
                <a:gd name="connsiteY31989" fmla="*/ 210559 h 1447571"/>
                <a:gd name="connsiteX31990" fmla="*/ 726956 w 2566912"/>
                <a:gd name="connsiteY31990" fmla="*/ 209702 h 1447571"/>
                <a:gd name="connsiteX31991" fmla="*/ 726765 w 2566912"/>
                <a:gd name="connsiteY31991" fmla="*/ 207226 h 1447571"/>
                <a:gd name="connsiteX31992" fmla="*/ 730004 w 2566912"/>
                <a:gd name="connsiteY31992" fmla="*/ 206654 h 1447571"/>
                <a:gd name="connsiteX31993" fmla="*/ 732862 w 2566912"/>
                <a:gd name="connsiteY31993" fmla="*/ 206464 h 1447571"/>
                <a:gd name="connsiteX31994" fmla="*/ 734005 w 2566912"/>
                <a:gd name="connsiteY31994" fmla="*/ 205702 h 1447571"/>
                <a:gd name="connsiteX31995" fmla="*/ 733147 w 2566912"/>
                <a:gd name="connsiteY31995" fmla="*/ 197320 h 1447571"/>
                <a:gd name="connsiteX31996" fmla="*/ 730576 w 2566912"/>
                <a:gd name="connsiteY31996" fmla="*/ 194748 h 1447571"/>
                <a:gd name="connsiteX31997" fmla="*/ 729242 w 2566912"/>
                <a:gd name="connsiteY31997" fmla="*/ 193700 h 1447571"/>
                <a:gd name="connsiteX31998" fmla="*/ 729147 w 2566912"/>
                <a:gd name="connsiteY31998" fmla="*/ 193129 h 1447571"/>
                <a:gd name="connsiteX31999" fmla="*/ 731719 w 2566912"/>
                <a:gd name="connsiteY31999" fmla="*/ 190652 h 1447571"/>
                <a:gd name="connsiteX32000" fmla="*/ 732766 w 2566912"/>
                <a:gd name="connsiteY32000" fmla="*/ 184651 h 1447571"/>
                <a:gd name="connsiteX32001" fmla="*/ 733052 w 2566912"/>
                <a:gd name="connsiteY32001" fmla="*/ 181889 h 1447571"/>
                <a:gd name="connsiteX32002" fmla="*/ 733338 w 2566912"/>
                <a:gd name="connsiteY32002" fmla="*/ 180746 h 1447571"/>
                <a:gd name="connsiteX32003" fmla="*/ 733147 w 2566912"/>
                <a:gd name="connsiteY32003" fmla="*/ 179698 h 1447571"/>
                <a:gd name="connsiteX32004" fmla="*/ 730480 w 2566912"/>
                <a:gd name="connsiteY32004" fmla="*/ 179032 h 1447571"/>
                <a:gd name="connsiteX32005" fmla="*/ 729051 w 2566912"/>
                <a:gd name="connsiteY32005" fmla="*/ 178841 h 1447571"/>
                <a:gd name="connsiteX32006" fmla="*/ 728575 w 2566912"/>
                <a:gd name="connsiteY32006" fmla="*/ 175888 h 1447571"/>
                <a:gd name="connsiteX32007" fmla="*/ 728575 w 2566912"/>
                <a:gd name="connsiteY32007" fmla="*/ 174269 h 1447571"/>
                <a:gd name="connsiteX32008" fmla="*/ 728099 w 2566912"/>
                <a:gd name="connsiteY32008" fmla="*/ 173507 h 1447571"/>
                <a:gd name="connsiteX32009" fmla="*/ 722384 w 2566912"/>
                <a:gd name="connsiteY32009" fmla="*/ 173793 h 1447571"/>
                <a:gd name="connsiteX32010" fmla="*/ 722289 w 2566912"/>
                <a:gd name="connsiteY32010" fmla="*/ 173888 h 1447571"/>
                <a:gd name="connsiteX32011" fmla="*/ 721431 w 2566912"/>
                <a:gd name="connsiteY32011" fmla="*/ 174174 h 1447571"/>
                <a:gd name="connsiteX32012" fmla="*/ 718574 w 2566912"/>
                <a:gd name="connsiteY32012" fmla="*/ 175888 h 1447571"/>
                <a:gd name="connsiteX32013" fmla="*/ 716478 w 2566912"/>
                <a:gd name="connsiteY32013" fmla="*/ 178270 h 1447571"/>
                <a:gd name="connsiteX32014" fmla="*/ 711430 w 2566912"/>
                <a:gd name="connsiteY32014" fmla="*/ 179794 h 1447571"/>
                <a:gd name="connsiteX32015" fmla="*/ 707906 w 2566912"/>
                <a:gd name="connsiteY32015" fmla="*/ 186842 h 1447571"/>
                <a:gd name="connsiteX32016" fmla="*/ 707906 w 2566912"/>
                <a:gd name="connsiteY32016" fmla="*/ 188080 h 1447571"/>
                <a:gd name="connsiteX32017" fmla="*/ 707525 w 2566912"/>
                <a:gd name="connsiteY32017" fmla="*/ 191414 h 1447571"/>
                <a:gd name="connsiteX32018" fmla="*/ 703334 w 2566912"/>
                <a:gd name="connsiteY32018" fmla="*/ 194653 h 1447571"/>
                <a:gd name="connsiteX32019" fmla="*/ 705430 w 2566912"/>
                <a:gd name="connsiteY32019" fmla="*/ 201796 h 1447571"/>
                <a:gd name="connsiteX32020" fmla="*/ 706001 w 2566912"/>
                <a:gd name="connsiteY32020" fmla="*/ 203035 h 1447571"/>
                <a:gd name="connsiteX32021" fmla="*/ 708192 w 2566912"/>
                <a:gd name="connsiteY32021" fmla="*/ 205892 h 1447571"/>
                <a:gd name="connsiteX32022" fmla="*/ 709906 w 2566912"/>
                <a:gd name="connsiteY32022" fmla="*/ 206083 h 1447571"/>
                <a:gd name="connsiteX32023" fmla="*/ 712383 w 2566912"/>
                <a:gd name="connsiteY32023" fmla="*/ 206940 h 1447571"/>
                <a:gd name="connsiteX32024" fmla="*/ 713430 w 2566912"/>
                <a:gd name="connsiteY32024" fmla="*/ 211226 h 1447571"/>
                <a:gd name="connsiteX32025" fmla="*/ 713145 w 2566912"/>
                <a:gd name="connsiteY32025" fmla="*/ 211607 h 1447571"/>
                <a:gd name="connsiteX32026" fmla="*/ 711906 w 2566912"/>
                <a:gd name="connsiteY32026" fmla="*/ 211988 h 1447571"/>
                <a:gd name="connsiteX32027" fmla="*/ 708858 w 2566912"/>
                <a:gd name="connsiteY32027" fmla="*/ 214465 h 1447571"/>
                <a:gd name="connsiteX32028" fmla="*/ 708668 w 2566912"/>
                <a:gd name="connsiteY32028" fmla="*/ 215989 h 1447571"/>
                <a:gd name="connsiteX32029" fmla="*/ 709049 w 2566912"/>
                <a:gd name="connsiteY32029" fmla="*/ 219703 h 1447571"/>
                <a:gd name="connsiteX32030" fmla="*/ 709525 w 2566912"/>
                <a:gd name="connsiteY32030" fmla="*/ 220180 h 1447571"/>
                <a:gd name="connsiteX32031" fmla="*/ 709144 w 2566912"/>
                <a:gd name="connsiteY32031" fmla="*/ 222656 h 1447571"/>
                <a:gd name="connsiteX32032" fmla="*/ 704477 w 2566912"/>
                <a:gd name="connsiteY32032" fmla="*/ 225609 h 1447571"/>
                <a:gd name="connsiteX32033" fmla="*/ 702381 w 2566912"/>
                <a:gd name="connsiteY32033" fmla="*/ 226752 h 1447571"/>
                <a:gd name="connsiteX32034" fmla="*/ 700000 w 2566912"/>
                <a:gd name="connsiteY32034" fmla="*/ 227895 h 1447571"/>
                <a:gd name="connsiteX32035" fmla="*/ 694476 w 2566912"/>
                <a:gd name="connsiteY32035" fmla="*/ 231514 h 1447571"/>
                <a:gd name="connsiteX32036" fmla="*/ 693619 w 2566912"/>
                <a:gd name="connsiteY32036" fmla="*/ 233515 h 1447571"/>
                <a:gd name="connsiteX32037" fmla="*/ 692761 w 2566912"/>
                <a:gd name="connsiteY32037" fmla="*/ 235420 h 1447571"/>
                <a:gd name="connsiteX32038" fmla="*/ 690380 w 2566912"/>
                <a:gd name="connsiteY32038" fmla="*/ 238563 h 1447571"/>
                <a:gd name="connsiteX32039" fmla="*/ 689713 w 2566912"/>
                <a:gd name="connsiteY32039" fmla="*/ 236848 h 1447571"/>
                <a:gd name="connsiteX32040" fmla="*/ 688951 w 2566912"/>
                <a:gd name="connsiteY32040" fmla="*/ 234848 h 1447571"/>
                <a:gd name="connsiteX32041" fmla="*/ 688475 w 2566912"/>
                <a:gd name="connsiteY32041" fmla="*/ 231705 h 1447571"/>
                <a:gd name="connsiteX32042" fmla="*/ 692285 w 2566912"/>
                <a:gd name="connsiteY32042" fmla="*/ 227228 h 1447571"/>
                <a:gd name="connsiteX32043" fmla="*/ 691904 w 2566912"/>
                <a:gd name="connsiteY32043" fmla="*/ 226561 h 1447571"/>
                <a:gd name="connsiteX32044" fmla="*/ 689618 w 2566912"/>
                <a:gd name="connsiteY32044" fmla="*/ 223609 h 1447571"/>
                <a:gd name="connsiteX32045" fmla="*/ 688665 w 2566912"/>
                <a:gd name="connsiteY32045" fmla="*/ 222180 h 1447571"/>
                <a:gd name="connsiteX32046" fmla="*/ 682665 w 2566912"/>
                <a:gd name="connsiteY32046" fmla="*/ 219513 h 1447571"/>
                <a:gd name="connsiteX32047" fmla="*/ 678855 w 2566912"/>
                <a:gd name="connsiteY32047" fmla="*/ 220561 h 1447571"/>
                <a:gd name="connsiteX32048" fmla="*/ 678474 w 2566912"/>
                <a:gd name="connsiteY32048" fmla="*/ 224561 h 1447571"/>
                <a:gd name="connsiteX32049" fmla="*/ 679045 w 2566912"/>
                <a:gd name="connsiteY32049" fmla="*/ 225704 h 1447571"/>
                <a:gd name="connsiteX32050" fmla="*/ 679045 w 2566912"/>
                <a:gd name="connsiteY32050" fmla="*/ 225895 h 1447571"/>
                <a:gd name="connsiteX32051" fmla="*/ 674283 w 2566912"/>
                <a:gd name="connsiteY32051" fmla="*/ 225990 h 1447571"/>
                <a:gd name="connsiteX32052" fmla="*/ 669330 w 2566912"/>
                <a:gd name="connsiteY32052" fmla="*/ 225799 h 1447571"/>
                <a:gd name="connsiteX32053" fmla="*/ 663901 w 2566912"/>
                <a:gd name="connsiteY32053" fmla="*/ 222847 h 1447571"/>
                <a:gd name="connsiteX32054" fmla="*/ 659043 w 2566912"/>
                <a:gd name="connsiteY32054" fmla="*/ 223704 h 1447571"/>
                <a:gd name="connsiteX32055" fmla="*/ 657614 w 2566912"/>
                <a:gd name="connsiteY32055" fmla="*/ 224371 h 1447571"/>
                <a:gd name="connsiteX32056" fmla="*/ 653042 w 2566912"/>
                <a:gd name="connsiteY32056" fmla="*/ 219894 h 1447571"/>
                <a:gd name="connsiteX32057" fmla="*/ 651137 w 2566912"/>
                <a:gd name="connsiteY32057" fmla="*/ 217989 h 1447571"/>
                <a:gd name="connsiteX32058" fmla="*/ 648946 w 2566912"/>
                <a:gd name="connsiteY32058" fmla="*/ 215608 h 1447571"/>
                <a:gd name="connsiteX32059" fmla="*/ 644469 w 2566912"/>
                <a:gd name="connsiteY32059" fmla="*/ 213893 h 1447571"/>
                <a:gd name="connsiteX32060" fmla="*/ 641326 w 2566912"/>
                <a:gd name="connsiteY32060" fmla="*/ 213322 h 1447571"/>
                <a:gd name="connsiteX32061" fmla="*/ 640184 w 2566912"/>
                <a:gd name="connsiteY32061" fmla="*/ 207416 h 1447571"/>
                <a:gd name="connsiteX32062" fmla="*/ 640184 w 2566912"/>
                <a:gd name="connsiteY32062" fmla="*/ 205892 h 1447571"/>
                <a:gd name="connsiteX32063" fmla="*/ 634754 w 2566912"/>
                <a:gd name="connsiteY32063" fmla="*/ 201130 h 1447571"/>
                <a:gd name="connsiteX32064" fmla="*/ 629420 w 2566912"/>
                <a:gd name="connsiteY32064" fmla="*/ 201320 h 1447571"/>
                <a:gd name="connsiteX32065" fmla="*/ 622467 w 2566912"/>
                <a:gd name="connsiteY32065" fmla="*/ 203320 h 1447571"/>
                <a:gd name="connsiteX32066" fmla="*/ 621324 w 2566912"/>
                <a:gd name="connsiteY32066" fmla="*/ 204654 h 1447571"/>
                <a:gd name="connsiteX32067" fmla="*/ 624181 w 2566912"/>
                <a:gd name="connsiteY32067" fmla="*/ 206940 h 1447571"/>
                <a:gd name="connsiteX32068" fmla="*/ 633992 w 2566912"/>
                <a:gd name="connsiteY32068" fmla="*/ 207321 h 1447571"/>
                <a:gd name="connsiteX32069" fmla="*/ 634087 w 2566912"/>
                <a:gd name="connsiteY32069" fmla="*/ 207321 h 1447571"/>
                <a:gd name="connsiteX32070" fmla="*/ 629896 w 2566912"/>
                <a:gd name="connsiteY32070" fmla="*/ 209988 h 1447571"/>
                <a:gd name="connsiteX32071" fmla="*/ 622181 w 2566912"/>
                <a:gd name="connsiteY32071" fmla="*/ 209512 h 1447571"/>
                <a:gd name="connsiteX32072" fmla="*/ 616276 w 2566912"/>
                <a:gd name="connsiteY32072" fmla="*/ 213607 h 1447571"/>
                <a:gd name="connsiteX32073" fmla="*/ 615894 w 2566912"/>
                <a:gd name="connsiteY32073" fmla="*/ 213988 h 1447571"/>
                <a:gd name="connsiteX32074" fmla="*/ 616561 w 2566912"/>
                <a:gd name="connsiteY32074" fmla="*/ 219322 h 1447571"/>
                <a:gd name="connsiteX32075" fmla="*/ 617228 w 2566912"/>
                <a:gd name="connsiteY32075" fmla="*/ 221608 h 1447571"/>
                <a:gd name="connsiteX32076" fmla="*/ 614466 w 2566912"/>
                <a:gd name="connsiteY32076" fmla="*/ 224656 h 1447571"/>
                <a:gd name="connsiteX32077" fmla="*/ 612465 w 2566912"/>
                <a:gd name="connsiteY32077" fmla="*/ 225895 h 1447571"/>
                <a:gd name="connsiteX32078" fmla="*/ 610846 w 2566912"/>
                <a:gd name="connsiteY32078" fmla="*/ 227133 h 1447571"/>
                <a:gd name="connsiteX32079" fmla="*/ 610465 w 2566912"/>
                <a:gd name="connsiteY32079" fmla="*/ 227133 h 1447571"/>
                <a:gd name="connsiteX32080" fmla="*/ 610465 w 2566912"/>
                <a:gd name="connsiteY32080" fmla="*/ 224371 h 1447571"/>
                <a:gd name="connsiteX32081" fmla="*/ 610656 w 2566912"/>
                <a:gd name="connsiteY32081" fmla="*/ 223228 h 1447571"/>
                <a:gd name="connsiteX32082" fmla="*/ 612370 w 2566912"/>
                <a:gd name="connsiteY32082" fmla="*/ 220465 h 1447571"/>
                <a:gd name="connsiteX32083" fmla="*/ 612656 w 2566912"/>
                <a:gd name="connsiteY32083" fmla="*/ 219513 h 1447571"/>
                <a:gd name="connsiteX32084" fmla="*/ 609132 w 2566912"/>
                <a:gd name="connsiteY32084" fmla="*/ 213322 h 1447571"/>
                <a:gd name="connsiteX32085" fmla="*/ 608370 w 2566912"/>
                <a:gd name="connsiteY32085" fmla="*/ 210655 h 1447571"/>
                <a:gd name="connsiteX32086" fmla="*/ 607989 w 2566912"/>
                <a:gd name="connsiteY32086" fmla="*/ 208464 h 1447571"/>
                <a:gd name="connsiteX32087" fmla="*/ 603893 w 2566912"/>
                <a:gd name="connsiteY32087" fmla="*/ 206749 h 1447571"/>
                <a:gd name="connsiteX32088" fmla="*/ 603417 w 2566912"/>
                <a:gd name="connsiteY32088" fmla="*/ 206749 h 1447571"/>
                <a:gd name="connsiteX32089" fmla="*/ 595225 w 2566912"/>
                <a:gd name="connsiteY32089" fmla="*/ 205511 h 1447571"/>
                <a:gd name="connsiteX32090" fmla="*/ 592653 w 2566912"/>
                <a:gd name="connsiteY32090" fmla="*/ 205130 h 1447571"/>
                <a:gd name="connsiteX32091" fmla="*/ 586176 w 2566912"/>
                <a:gd name="connsiteY32091" fmla="*/ 203892 h 1447571"/>
                <a:gd name="connsiteX32092" fmla="*/ 581605 w 2566912"/>
                <a:gd name="connsiteY32092" fmla="*/ 203701 h 1447571"/>
                <a:gd name="connsiteX32093" fmla="*/ 578747 w 2566912"/>
                <a:gd name="connsiteY32093" fmla="*/ 203701 h 1447571"/>
                <a:gd name="connsiteX32094" fmla="*/ 574651 w 2566912"/>
                <a:gd name="connsiteY32094" fmla="*/ 200082 h 1447571"/>
                <a:gd name="connsiteX32095" fmla="*/ 577318 w 2566912"/>
                <a:gd name="connsiteY32095" fmla="*/ 195415 h 1447571"/>
                <a:gd name="connsiteX32096" fmla="*/ 580176 w 2566912"/>
                <a:gd name="connsiteY32096" fmla="*/ 195319 h 1447571"/>
                <a:gd name="connsiteX32097" fmla="*/ 582652 w 2566912"/>
                <a:gd name="connsiteY32097" fmla="*/ 195319 h 1447571"/>
                <a:gd name="connsiteX32098" fmla="*/ 582367 w 2566912"/>
                <a:gd name="connsiteY32098" fmla="*/ 184366 h 1447571"/>
                <a:gd name="connsiteX32099" fmla="*/ 579033 w 2566912"/>
                <a:gd name="connsiteY32099" fmla="*/ 181603 h 1447571"/>
                <a:gd name="connsiteX32100" fmla="*/ 578461 w 2566912"/>
                <a:gd name="connsiteY32100" fmla="*/ 181413 h 1447571"/>
                <a:gd name="connsiteX32101" fmla="*/ 575794 w 2566912"/>
                <a:gd name="connsiteY32101" fmla="*/ 181794 h 1447571"/>
                <a:gd name="connsiteX32102" fmla="*/ 574937 w 2566912"/>
                <a:gd name="connsiteY32102" fmla="*/ 182080 h 1447571"/>
                <a:gd name="connsiteX32103" fmla="*/ 567222 w 2566912"/>
                <a:gd name="connsiteY32103" fmla="*/ 178460 h 1447571"/>
                <a:gd name="connsiteX32104" fmla="*/ 564269 w 2566912"/>
                <a:gd name="connsiteY32104" fmla="*/ 173983 h 1447571"/>
                <a:gd name="connsiteX32105" fmla="*/ 559316 w 2566912"/>
                <a:gd name="connsiteY32105" fmla="*/ 169221 h 1447571"/>
                <a:gd name="connsiteX32106" fmla="*/ 558173 w 2566912"/>
                <a:gd name="connsiteY32106" fmla="*/ 168459 h 1447571"/>
                <a:gd name="connsiteX32107" fmla="*/ 551982 w 2566912"/>
                <a:gd name="connsiteY32107" fmla="*/ 160553 h 1447571"/>
                <a:gd name="connsiteX32108" fmla="*/ 543790 w 2566912"/>
                <a:gd name="connsiteY32108" fmla="*/ 156838 h 1447571"/>
                <a:gd name="connsiteX32109" fmla="*/ 535789 w 2566912"/>
                <a:gd name="connsiteY32109" fmla="*/ 162744 h 1447571"/>
                <a:gd name="connsiteX32110" fmla="*/ 535599 w 2566912"/>
                <a:gd name="connsiteY32110" fmla="*/ 162839 h 1447571"/>
                <a:gd name="connsiteX32111" fmla="*/ 533694 w 2566912"/>
                <a:gd name="connsiteY32111" fmla="*/ 161315 h 1447571"/>
                <a:gd name="connsiteX32112" fmla="*/ 535789 w 2566912"/>
                <a:gd name="connsiteY32112" fmla="*/ 157886 h 1447571"/>
                <a:gd name="connsiteX32113" fmla="*/ 536551 w 2566912"/>
                <a:gd name="connsiteY32113" fmla="*/ 154648 h 1447571"/>
                <a:gd name="connsiteX32114" fmla="*/ 536361 w 2566912"/>
                <a:gd name="connsiteY32114" fmla="*/ 153695 h 1447571"/>
                <a:gd name="connsiteX32115" fmla="*/ 536742 w 2566912"/>
                <a:gd name="connsiteY32115" fmla="*/ 151600 h 1447571"/>
                <a:gd name="connsiteX32116" fmla="*/ 537218 w 2566912"/>
                <a:gd name="connsiteY32116" fmla="*/ 150361 h 1447571"/>
                <a:gd name="connsiteX32117" fmla="*/ 537028 w 2566912"/>
                <a:gd name="connsiteY32117" fmla="*/ 149314 h 1447571"/>
                <a:gd name="connsiteX32118" fmla="*/ 533027 w 2566912"/>
                <a:gd name="connsiteY32118" fmla="*/ 149409 h 1447571"/>
                <a:gd name="connsiteX32119" fmla="*/ 532074 w 2566912"/>
                <a:gd name="connsiteY32119" fmla="*/ 149599 h 1447571"/>
                <a:gd name="connsiteX32120" fmla="*/ 528265 w 2566912"/>
                <a:gd name="connsiteY32120" fmla="*/ 153600 h 1447571"/>
                <a:gd name="connsiteX32121" fmla="*/ 525693 w 2566912"/>
                <a:gd name="connsiteY32121" fmla="*/ 156648 h 1447571"/>
                <a:gd name="connsiteX32122" fmla="*/ 521597 w 2566912"/>
                <a:gd name="connsiteY32122" fmla="*/ 154267 h 1447571"/>
                <a:gd name="connsiteX32123" fmla="*/ 521216 w 2566912"/>
                <a:gd name="connsiteY32123" fmla="*/ 149123 h 1447571"/>
                <a:gd name="connsiteX32124" fmla="*/ 522264 w 2566912"/>
                <a:gd name="connsiteY32124" fmla="*/ 146266 h 1447571"/>
                <a:gd name="connsiteX32125" fmla="*/ 524264 w 2566912"/>
                <a:gd name="connsiteY32125" fmla="*/ 140741 h 1447571"/>
                <a:gd name="connsiteX32126" fmla="*/ 520264 w 2566912"/>
                <a:gd name="connsiteY32126" fmla="*/ 134931 h 1447571"/>
                <a:gd name="connsiteX32127" fmla="*/ 519406 w 2566912"/>
                <a:gd name="connsiteY32127" fmla="*/ 135026 h 1447571"/>
                <a:gd name="connsiteX32128" fmla="*/ 518263 w 2566912"/>
                <a:gd name="connsiteY32128" fmla="*/ 137979 h 1447571"/>
                <a:gd name="connsiteX32129" fmla="*/ 516549 w 2566912"/>
                <a:gd name="connsiteY32129" fmla="*/ 142360 h 1447571"/>
                <a:gd name="connsiteX32130" fmla="*/ 509024 w 2566912"/>
                <a:gd name="connsiteY32130" fmla="*/ 145504 h 1447571"/>
                <a:gd name="connsiteX32131" fmla="*/ 503976 w 2566912"/>
                <a:gd name="connsiteY32131" fmla="*/ 143599 h 1447571"/>
                <a:gd name="connsiteX32132" fmla="*/ 499690 w 2566912"/>
                <a:gd name="connsiteY32132" fmla="*/ 144742 h 1447571"/>
                <a:gd name="connsiteX32133" fmla="*/ 498451 w 2566912"/>
                <a:gd name="connsiteY32133" fmla="*/ 145504 h 1447571"/>
                <a:gd name="connsiteX32134" fmla="*/ 492641 w 2566912"/>
                <a:gd name="connsiteY32134" fmla="*/ 146266 h 1447571"/>
                <a:gd name="connsiteX32135" fmla="*/ 488736 w 2566912"/>
                <a:gd name="connsiteY32135" fmla="*/ 148361 h 1447571"/>
                <a:gd name="connsiteX32136" fmla="*/ 488355 w 2566912"/>
                <a:gd name="connsiteY32136" fmla="*/ 148647 h 1447571"/>
                <a:gd name="connsiteX32137" fmla="*/ 483878 w 2566912"/>
                <a:gd name="connsiteY32137" fmla="*/ 149028 h 1447571"/>
                <a:gd name="connsiteX32138" fmla="*/ 482449 w 2566912"/>
                <a:gd name="connsiteY32138" fmla="*/ 149028 h 1447571"/>
                <a:gd name="connsiteX32139" fmla="*/ 479211 w 2566912"/>
                <a:gd name="connsiteY32139" fmla="*/ 149885 h 1447571"/>
                <a:gd name="connsiteX32140" fmla="*/ 474639 w 2566912"/>
                <a:gd name="connsiteY32140" fmla="*/ 150838 h 1447571"/>
                <a:gd name="connsiteX32141" fmla="*/ 474544 w 2566912"/>
                <a:gd name="connsiteY32141" fmla="*/ 150838 h 1447571"/>
                <a:gd name="connsiteX32142" fmla="*/ 479973 w 2566912"/>
                <a:gd name="connsiteY32142" fmla="*/ 147599 h 1447571"/>
                <a:gd name="connsiteX32143" fmla="*/ 485974 w 2566912"/>
                <a:gd name="connsiteY32143" fmla="*/ 146647 h 1447571"/>
                <a:gd name="connsiteX32144" fmla="*/ 491402 w 2566912"/>
                <a:gd name="connsiteY32144" fmla="*/ 145123 h 1447571"/>
                <a:gd name="connsiteX32145" fmla="*/ 492927 w 2566912"/>
                <a:gd name="connsiteY32145" fmla="*/ 144551 h 1447571"/>
                <a:gd name="connsiteX32146" fmla="*/ 494260 w 2566912"/>
                <a:gd name="connsiteY32146" fmla="*/ 144170 h 1447571"/>
                <a:gd name="connsiteX32147" fmla="*/ 497594 w 2566912"/>
                <a:gd name="connsiteY32147" fmla="*/ 143313 h 1447571"/>
                <a:gd name="connsiteX32148" fmla="*/ 505024 w 2566912"/>
                <a:gd name="connsiteY32148" fmla="*/ 138455 h 1447571"/>
                <a:gd name="connsiteX32149" fmla="*/ 505214 w 2566912"/>
                <a:gd name="connsiteY32149" fmla="*/ 136645 h 1447571"/>
                <a:gd name="connsiteX32150" fmla="*/ 502737 w 2566912"/>
                <a:gd name="connsiteY32150" fmla="*/ 135788 h 1447571"/>
                <a:gd name="connsiteX32151" fmla="*/ 497880 w 2566912"/>
                <a:gd name="connsiteY32151" fmla="*/ 137503 h 1447571"/>
                <a:gd name="connsiteX32152" fmla="*/ 494927 w 2566912"/>
                <a:gd name="connsiteY32152" fmla="*/ 138646 h 1447571"/>
                <a:gd name="connsiteX32153" fmla="*/ 486640 w 2566912"/>
                <a:gd name="connsiteY32153" fmla="*/ 139027 h 1447571"/>
                <a:gd name="connsiteX32154" fmla="*/ 481973 w 2566912"/>
                <a:gd name="connsiteY32154" fmla="*/ 140265 h 1447571"/>
                <a:gd name="connsiteX32155" fmla="*/ 478830 w 2566912"/>
                <a:gd name="connsiteY32155" fmla="*/ 141217 h 1447571"/>
                <a:gd name="connsiteX32156" fmla="*/ 474068 w 2566912"/>
                <a:gd name="connsiteY32156" fmla="*/ 138360 h 1447571"/>
                <a:gd name="connsiteX32157" fmla="*/ 473115 w 2566912"/>
                <a:gd name="connsiteY32157" fmla="*/ 137693 h 1447571"/>
                <a:gd name="connsiteX32158" fmla="*/ 469400 w 2566912"/>
                <a:gd name="connsiteY32158" fmla="*/ 139217 h 1447571"/>
                <a:gd name="connsiteX32159" fmla="*/ 468352 w 2566912"/>
                <a:gd name="connsiteY32159" fmla="*/ 139884 h 1447571"/>
                <a:gd name="connsiteX32160" fmla="*/ 464256 w 2566912"/>
                <a:gd name="connsiteY32160" fmla="*/ 140074 h 1447571"/>
                <a:gd name="connsiteX32161" fmla="*/ 463304 w 2566912"/>
                <a:gd name="connsiteY32161" fmla="*/ 139979 h 1447571"/>
                <a:gd name="connsiteX32162" fmla="*/ 461399 w 2566912"/>
                <a:gd name="connsiteY32162" fmla="*/ 145885 h 1447571"/>
                <a:gd name="connsiteX32163" fmla="*/ 459494 w 2566912"/>
                <a:gd name="connsiteY32163" fmla="*/ 147980 h 1447571"/>
                <a:gd name="connsiteX32164" fmla="*/ 459494 w 2566912"/>
                <a:gd name="connsiteY32164" fmla="*/ 147980 h 1447571"/>
                <a:gd name="connsiteX32165" fmla="*/ 449588 w 2566912"/>
                <a:gd name="connsiteY32165" fmla="*/ 141122 h 1447571"/>
                <a:gd name="connsiteX32166" fmla="*/ 447874 w 2566912"/>
                <a:gd name="connsiteY32166" fmla="*/ 136741 h 1447571"/>
                <a:gd name="connsiteX32167" fmla="*/ 442063 w 2566912"/>
                <a:gd name="connsiteY32167" fmla="*/ 127597 h 1447571"/>
                <a:gd name="connsiteX32168" fmla="*/ 441587 w 2566912"/>
                <a:gd name="connsiteY32168" fmla="*/ 127025 h 1447571"/>
                <a:gd name="connsiteX32169" fmla="*/ 436920 w 2566912"/>
                <a:gd name="connsiteY32169" fmla="*/ 125311 h 1447571"/>
                <a:gd name="connsiteX32170" fmla="*/ 435586 w 2566912"/>
                <a:gd name="connsiteY32170" fmla="*/ 125025 h 1447571"/>
                <a:gd name="connsiteX32171" fmla="*/ 427299 w 2566912"/>
                <a:gd name="connsiteY32171" fmla="*/ 116833 h 1447571"/>
                <a:gd name="connsiteX32172" fmla="*/ 425394 w 2566912"/>
                <a:gd name="connsiteY32172" fmla="*/ 111404 h 1447571"/>
                <a:gd name="connsiteX32173" fmla="*/ 418632 w 2566912"/>
                <a:gd name="connsiteY32173" fmla="*/ 109023 h 1447571"/>
                <a:gd name="connsiteX32174" fmla="*/ 415489 w 2566912"/>
                <a:gd name="connsiteY32174" fmla="*/ 108642 h 1447571"/>
                <a:gd name="connsiteX32175" fmla="*/ 408345 w 2566912"/>
                <a:gd name="connsiteY32175" fmla="*/ 102927 h 1447571"/>
                <a:gd name="connsiteX32176" fmla="*/ 402820 w 2566912"/>
                <a:gd name="connsiteY32176" fmla="*/ 97021 h 1447571"/>
                <a:gd name="connsiteX32177" fmla="*/ 391200 w 2566912"/>
                <a:gd name="connsiteY32177" fmla="*/ 89592 h 1447571"/>
                <a:gd name="connsiteX32178" fmla="*/ 385390 w 2566912"/>
                <a:gd name="connsiteY32178" fmla="*/ 89306 h 1447571"/>
                <a:gd name="connsiteX32179" fmla="*/ 380627 w 2566912"/>
                <a:gd name="connsiteY32179" fmla="*/ 88735 h 1447571"/>
                <a:gd name="connsiteX32180" fmla="*/ 378055 w 2566912"/>
                <a:gd name="connsiteY32180" fmla="*/ 83210 h 1447571"/>
                <a:gd name="connsiteX32181" fmla="*/ 375865 w 2566912"/>
                <a:gd name="connsiteY32181" fmla="*/ 78352 h 1447571"/>
                <a:gd name="connsiteX32182" fmla="*/ 372245 w 2566912"/>
                <a:gd name="connsiteY32182" fmla="*/ 77781 h 1447571"/>
                <a:gd name="connsiteX32183" fmla="*/ 371197 w 2566912"/>
                <a:gd name="connsiteY32183" fmla="*/ 77971 h 1447571"/>
                <a:gd name="connsiteX32184" fmla="*/ 367577 w 2566912"/>
                <a:gd name="connsiteY32184" fmla="*/ 75971 h 1447571"/>
                <a:gd name="connsiteX32185" fmla="*/ 364339 w 2566912"/>
                <a:gd name="connsiteY32185" fmla="*/ 74542 h 1447571"/>
                <a:gd name="connsiteX32186" fmla="*/ 361863 w 2566912"/>
                <a:gd name="connsiteY32186" fmla="*/ 75876 h 1447571"/>
                <a:gd name="connsiteX32187" fmla="*/ 360624 w 2566912"/>
                <a:gd name="connsiteY32187" fmla="*/ 76828 h 1447571"/>
                <a:gd name="connsiteX32188" fmla="*/ 360434 w 2566912"/>
                <a:gd name="connsiteY32188" fmla="*/ 76828 h 1447571"/>
                <a:gd name="connsiteX32189" fmla="*/ 359577 w 2566912"/>
                <a:gd name="connsiteY32189" fmla="*/ 74161 h 1447571"/>
                <a:gd name="connsiteX32190" fmla="*/ 362815 w 2566912"/>
                <a:gd name="connsiteY32190" fmla="*/ 70637 h 1447571"/>
                <a:gd name="connsiteX32191" fmla="*/ 363672 w 2566912"/>
                <a:gd name="connsiteY32191" fmla="*/ 69399 h 1447571"/>
                <a:gd name="connsiteX32192" fmla="*/ 362720 w 2566912"/>
                <a:gd name="connsiteY32192" fmla="*/ 67494 h 1447571"/>
                <a:gd name="connsiteX32193" fmla="*/ 355671 w 2566912"/>
                <a:gd name="connsiteY32193" fmla="*/ 63493 h 1447571"/>
                <a:gd name="connsiteX32194" fmla="*/ 349766 w 2566912"/>
                <a:gd name="connsiteY32194" fmla="*/ 65684 h 1447571"/>
                <a:gd name="connsiteX32195" fmla="*/ 341955 w 2566912"/>
                <a:gd name="connsiteY32195" fmla="*/ 65970 h 1447571"/>
                <a:gd name="connsiteX32196" fmla="*/ 341574 w 2566912"/>
                <a:gd name="connsiteY32196" fmla="*/ 65779 h 1447571"/>
                <a:gd name="connsiteX32197" fmla="*/ 335097 w 2566912"/>
                <a:gd name="connsiteY32197" fmla="*/ 63874 h 1447571"/>
                <a:gd name="connsiteX32198" fmla="*/ 334145 w 2566912"/>
                <a:gd name="connsiteY32198" fmla="*/ 64160 h 1447571"/>
                <a:gd name="connsiteX32199" fmla="*/ 331478 w 2566912"/>
                <a:gd name="connsiteY32199" fmla="*/ 66732 h 1447571"/>
                <a:gd name="connsiteX32200" fmla="*/ 331478 w 2566912"/>
                <a:gd name="connsiteY32200" fmla="*/ 67589 h 1447571"/>
                <a:gd name="connsiteX32201" fmla="*/ 330906 w 2566912"/>
                <a:gd name="connsiteY32201" fmla="*/ 70637 h 1447571"/>
                <a:gd name="connsiteX32202" fmla="*/ 330430 w 2566912"/>
                <a:gd name="connsiteY32202" fmla="*/ 70542 h 1447571"/>
                <a:gd name="connsiteX32203" fmla="*/ 327573 w 2566912"/>
                <a:gd name="connsiteY32203" fmla="*/ 68732 h 1447571"/>
                <a:gd name="connsiteX32204" fmla="*/ 323191 w 2566912"/>
                <a:gd name="connsiteY32204" fmla="*/ 66827 h 1447571"/>
                <a:gd name="connsiteX32205" fmla="*/ 319667 w 2566912"/>
                <a:gd name="connsiteY32205" fmla="*/ 67589 h 1447571"/>
                <a:gd name="connsiteX32206" fmla="*/ 311761 w 2566912"/>
                <a:gd name="connsiteY32206" fmla="*/ 66446 h 1447571"/>
                <a:gd name="connsiteX32207" fmla="*/ 310999 w 2566912"/>
                <a:gd name="connsiteY32207" fmla="*/ 67399 h 1447571"/>
                <a:gd name="connsiteX32208" fmla="*/ 309190 w 2566912"/>
                <a:gd name="connsiteY32208" fmla="*/ 68542 h 1447571"/>
                <a:gd name="connsiteX32209" fmla="*/ 307189 w 2566912"/>
                <a:gd name="connsiteY32209" fmla="*/ 68446 h 1447571"/>
                <a:gd name="connsiteX32210" fmla="*/ 304046 w 2566912"/>
                <a:gd name="connsiteY32210" fmla="*/ 68827 h 1447571"/>
                <a:gd name="connsiteX32211" fmla="*/ 302522 w 2566912"/>
                <a:gd name="connsiteY32211" fmla="*/ 70351 h 1447571"/>
                <a:gd name="connsiteX32212" fmla="*/ 292521 w 2566912"/>
                <a:gd name="connsiteY32212" fmla="*/ 79591 h 1447571"/>
                <a:gd name="connsiteX32213" fmla="*/ 281472 w 2566912"/>
                <a:gd name="connsiteY32213" fmla="*/ 80829 h 1447571"/>
                <a:gd name="connsiteX32214" fmla="*/ 277661 w 2566912"/>
                <a:gd name="connsiteY32214" fmla="*/ 79876 h 1447571"/>
                <a:gd name="connsiteX32215" fmla="*/ 272804 w 2566912"/>
                <a:gd name="connsiteY32215" fmla="*/ 79305 h 1447571"/>
                <a:gd name="connsiteX32216" fmla="*/ 271756 w 2566912"/>
                <a:gd name="connsiteY32216" fmla="*/ 79876 h 1447571"/>
                <a:gd name="connsiteX32217" fmla="*/ 261946 w 2566912"/>
                <a:gd name="connsiteY32217" fmla="*/ 86068 h 1447571"/>
                <a:gd name="connsiteX32218" fmla="*/ 262041 w 2566912"/>
                <a:gd name="connsiteY32218" fmla="*/ 86639 h 1447571"/>
                <a:gd name="connsiteX32219" fmla="*/ 265755 w 2566912"/>
                <a:gd name="connsiteY32219" fmla="*/ 93688 h 1447571"/>
                <a:gd name="connsiteX32220" fmla="*/ 266613 w 2566912"/>
                <a:gd name="connsiteY32220" fmla="*/ 95688 h 1447571"/>
                <a:gd name="connsiteX32221" fmla="*/ 268994 w 2566912"/>
                <a:gd name="connsiteY32221" fmla="*/ 102927 h 1447571"/>
                <a:gd name="connsiteX32222" fmla="*/ 268803 w 2566912"/>
                <a:gd name="connsiteY32222" fmla="*/ 103498 h 1447571"/>
                <a:gd name="connsiteX32223" fmla="*/ 268422 w 2566912"/>
                <a:gd name="connsiteY32223" fmla="*/ 112166 h 1447571"/>
                <a:gd name="connsiteX32224" fmla="*/ 270804 w 2566912"/>
                <a:gd name="connsiteY32224" fmla="*/ 112738 h 1447571"/>
                <a:gd name="connsiteX32225" fmla="*/ 274614 w 2566912"/>
                <a:gd name="connsiteY32225" fmla="*/ 114071 h 1447571"/>
                <a:gd name="connsiteX32226" fmla="*/ 274614 w 2566912"/>
                <a:gd name="connsiteY32226" fmla="*/ 115119 h 1447571"/>
                <a:gd name="connsiteX32227" fmla="*/ 276328 w 2566912"/>
                <a:gd name="connsiteY32227" fmla="*/ 119310 h 1447571"/>
                <a:gd name="connsiteX32228" fmla="*/ 278138 w 2566912"/>
                <a:gd name="connsiteY32228" fmla="*/ 119405 h 1447571"/>
                <a:gd name="connsiteX32229" fmla="*/ 281091 w 2566912"/>
                <a:gd name="connsiteY32229" fmla="*/ 119786 h 1447571"/>
                <a:gd name="connsiteX32230" fmla="*/ 281186 w 2566912"/>
                <a:gd name="connsiteY32230" fmla="*/ 120167 h 1447571"/>
                <a:gd name="connsiteX32231" fmla="*/ 279662 w 2566912"/>
                <a:gd name="connsiteY32231" fmla="*/ 122929 h 1447571"/>
                <a:gd name="connsiteX32232" fmla="*/ 278043 w 2566912"/>
                <a:gd name="connsiteY32232" fmla="*/ 122834 h 1447571"/>
                <a:gd name="connsiteX32233" fmla="*/ 273756 w 2566912"/>
                <a:gd name="connsiteY32233" fmla="*/ 120548 h 1447571"/>
                <a:gd name="connsiteX32234" fmla="*/ 273566 w 2566912"/>
                <a:gd name="connsiteY32234" fmla="*/ 120453 h 1447571"/>
                <a:gd name="connsiteX32235" fmla="*/ 269280 w 2566912"/>
                <a:gd name="connsiteY32235" fmla="*/ 119881 h 1447571"/>
                <a:gd name="connsiteX32236" fmla="*/ 269280 w 2566912"/>
                <a:gd name="connsiteY32236" fmla="*/ 121024 h 1447571"/>
                <a:gd name="connsiteX32237" fmla="*/ 270232 w 2566912"/>
                <a:gd name="connsiteY32237" fmla="*/ 122263 h 1447571"/>
                <a:gd name="connsiteX32238" fmla="*/ 272804 w 2566912"/>
                <a:gd name="connsiteY32238" fmla="*/ 126263 h 1447571"/>
                <a:gd name="connsiteX32239" fmla="*/ 272518 w 2566912"/>
                <a:gd name="connsiteY32239" fmla="*/ 126263 h 1447571"/>
                <a:gd name="connsiteX32240" fmla="*/ 261660 w 2566912"/>
                <a:gd name="connsiteY32240" fmla="*/ 123406 h 1447571"/>
                <a:gd name="connsiteX32241" fmla="*/ 259755 w 2566912"/>
                <a:gd name="connsiteY32241" fmla="*/ 121310 h 1447571"/>
                <a:gd name="connsiteX32242" fmla="*/ 260231 w 2566912"/>
                <a:gd name="connsiteY32242" fmla="*/ 120548 h 1447571"/>
                <a:gd name="connsiteX32243" fmla="*/ 262326 w 2566912"/>
                <a:gd name="connsiteY32243" fmla="*/ 117881 h 1447571"/>
                <a:gd name="connsiteX32244" fmla="*/ 261279 w 2566912"/>
                <a:gd name="connsiteY32244" fmla="*/ 116548 h 1447571"/>
                <a:gd name="connsiteX32245" fmla="*/ 251563 w 2566912"/>
                <a:gd name="connsiteY32245" fmla="*/ 115119 h 1447571"/>
                <a:gd name="connsiteX32246" fmla="*/ 246515 w 2566912"/>
                <a:gd name="connsiteY32246" fmla="*/ 115881 h 1447571"/>
                <a:gd name="connsiteX32247" fmla="*/ 238895 w 2566912"/>
                <a:gd name="connsiteY32247" fmla="*/ 117119 h 1447571"/>
                <a:gd name="connsiteX32248" fmla="*/ 236323 w 2566912"/>
                <a:gd name="connsiteY32248" fmla="*/ 118167 h 1447571"/>
                <a:gd name="connsiteX32249" fmla="*/ 232037 w 2566912"/>
                <a:gd name="connsiteY32249" fmla="*/ 119691 h 1447571"/>
                <a:gd name="connsiteX32250" fmla="*/ 224322 w 2566912"/>
                <a:gd name="connsiteY32250" fmla="*/ 121120 h 1447571"/>
                <a:gd name="connsiteX32251" fmla="*/ 227179 w 2566912"/>
                <a:gd name="connsiteY32251" fmla="*/ 125692 h 1447571"/>
                <a:gd name="connsiteX32252" fmla="*/ 228894 w 2566912"/>
                <a:gd name="connsiteY32252" fmla="*/ 130073 h 1447571"/>
                <a:gd name="connsiteX32253" fmla="*/ 226798 w 2566912"/>
                <a:gd name="connsiteY32253" fmla="*/ 135502 h 1447571"/>
                <a:gd name="connsiteX32254" fmla="*/ 226989 w 2566912"/>
                <a:gd name="connsiteY32254" fmla="*/ 136455 h 1447571"/>
                <a:gd name="connsiteX32255" fmla="*/ 230799 w 2566912"/>
                <a:gd name="connsiteY32255" fmla="*/ 146266 h 1447571"/>
                <a:gd name="connsiteX32256" fmla="*/ 237752 w 2566912"/>
                <a:gd name="connsiteY32256" fmla="*/ 148171 h 1447571"/>
                <a:gd name="connsiteX32257" fmla="*/ 245848 w 2566912"/>
                <a:gd name="connsiteY32257" fmla="*/ 150552 h 1447571"/>
                <a:gd name="connsiteX32258" fmla="*/ 252801 w 2566912"/>
                <a:gd name="connsiteY32258" fmla="*/ 152457 h 1447571"/>
                <a:gd name="connsiteX32259" fmla="*/ 258231 w 2566912"/>
                <a:gd name="connsiteY32259" fmla="*/ 150647 h 1447571"/>
                <a:gd name="connsiteX32260" fmla="*/ 261183 w 2566912"/>
                <a:gd name="connsiteY32260" fmla="*/ 151123 h 1447571"/>
                <a:gd name="connsiteX32261" fmla="*/ 260898 w 2566912"/>
                <a:gd name="connsiteY32261" fmla="*/ 151314 h 1447571"/>
                <a:gd name="connsiteX32262" fmla="*/ 258802 w 2566912"/>
                <a:gd name="connsiteY32262" fmla="*/ 152171 h 1447571"/>
                <a:gd name="connsiteX32263" fmla="*/ 255659 w 2566912"/>
                <a:gd name="connsiteY32263" fmla="*/ 154171 h 1447571"/>
                <a:gd name="connsiteX32264" fmla="*/ 252040 w 2566912"/>
                <a:gd name="connsiteY32264" fmla="*/ 160363 h 1447571"/>
                <a:gd name="connsiteX32265" fmla="*/ 251849 w 2566912"/>
                <a:gd name="connsiteY32265" fmla="*/ 160648 h 1447571"/>
                <a:gd name="connsiteX32266" fmla="*/ 243562 w 2566912"/>
                <a:gd name="connsiteY32266" fmla="*/ 165982 h 1447571"/>
                <a:gd name="connsiteX32267" fmla="*/ 241086 w 2566912"/>
                <a:gd name="connsiteY32267" fmla="*/ 165887 h 1447571"/>
                <a:gd name="connsiteX32268" fmla="*/ 238038 w 2566912"/>
                <a:gd name="connsiteY32268" fmla="*/ 165982 h 1447571"/>
                <a:gd name="connsiteX32269" fmla="*/ 235942 w 2566912"/>
                <a:gd name="connsiteY32269" fmla="*/ 166554 h 1447571"/>
                <a:gd name="connsiteX32270" fmla="*/ 230036 w 2566912"/>
                <a:gd name="connsiteY32270" fmla="*/ 167602 h 1447571"/>
                <a:gd name="connsiteX32271" fmla="*/ 220702 w 2566912"/>
                <a:gd name="connsiteY32271" fmla="*/ 167030 h 1447571"/>
                <a:gd name="connsiteX32272" fmla="*/ 216511 w 2566912"/>
                <a:gd name="connsiteY32272" fmla="*/ 169983 h 1447571"/>
                <a:gd name="connsiteX32273" fmla="*/ 213940 w 2566912"/>
                <a:gd name="connsiteY32273" fmla="*/ 171983 h 1447571"/>
                <a:gd name="connsiteX32274" fmla="*/ 208034 w 2566912"/>
                <a:gd name="connsiteY32274" fmla="*/ 175507 h 1447571"/>
                <a:gd name="connsiteX32275" fmla="*/ 205939 w 2566912"/>
                <a:gd name="connsiteY32275" fmla="*/ 177984 h 1447571"/>
                <a:gd name="connsiteX32276" fmla="*/ 201081 w 2566912"/>
                <a:gd name="connsiteY32276" fmla="*/ 183318 h 1447571"/>
                <a:gd name="connsiteX32277" fmla="*/ 196033 w 2566912"/>
                <a:gd name="connsiteY32277" fmla="*/ 188557 h 1447571"/>
                <a:gd name="connsiteX32278" fmla="*/ 197747 w 2566912"/>
                <a:gd name="connsiteY32278" fmla="*/ 195796 h 1447571"/>
                <a:gd name="connsiteX32279" fmla="*/ 201747 w 2566912"/>
                <a:gd name="connsiteY32279" fmla="*/ 198844 h 1447571"/>
                <a:gd name="connsiteX32280" fmla="*/ 203271 w 2566912"/>
                <a:gd name="connsiteY32280" fmla="*/ 199415 h 1447571"/>
                <a:gd name="connsiteX32281" fmla="*/ 203271 w 2566912"/>
                <a:gd name="connsiteY32281" fmla="*/ 201034 h 1447571"/>
                <a:gd name="connsiteX32282" fmla="*/ 202700 w 2566912"/>
                <a:gd name="connsiteY32282" fmla="*/ 202844 h 1447571"/>
                <a:gd name="connsiteX32283" fmla="*/ 200795 w 2566912"/>
                <a:gd name="connsiteY32283" fmla="*/ 207416 h 1447571"/>
                <a:gd name="connsiteX32284" fmla="*/ 200509 w 2566912"/>
                <a:gd name="connsiteY32284" fmla="*/ 207226 h 1447571"/>
                <a:gd name="connsiteX32285" fmla="*/ 199557 w 2566912"/>
                <a:gd name="connsiteY32285" fmla="*/ 204178 h 1447571"/>
                <a:gd name="connsiteX32286" fmla="*/ 198319 w 2566912"/>
                <a:gd name="connsiteY32286" fmla="*/ 201796 h 1447571"/>
                <a:gd name="connsiteX32287" fmla="*/ 192794 w 2566912"/>
                <a:gd name="connsiteY32287" fmla="*/ 202082 h 1447571"/>
                <a:gd name="connsiteX32288" fmla="*/ 190413 w 2566912"/>
                <a:gd name="connsiteY32288" fmla="*/ 206273 h 1447571"/>
                <a:gd name="connsiteX32289" fmla="*/ 190603 w 2566912"/>
                <a:gd name="connsiteY32289" fmla="*/ 208273 h 1447571"/>
                <a:gd name="connsiteX32290" fmla="*/ 190889 w 2566912"/>
                <a:gd name="connsiteY32290" fmla="*/ 211798 h 1447571"/>
                <a:gd name="connsiteX32291" fmla="*/ 193651 w 2566912"/>
                <a:gd name="connsiteY32291" fmla="*/ 218179 h 1447571"/>
                <a:gd name="connsiteX32292" fmla="*/ 195556 w 2566912"/>
                <a:gd name="connsiteY32292" fmla="*/ 219037 h 1447571"/>
                <a:gd name="connsiteX32293" fmla="*/ 199747 w 2566912"/>
                <a:gd name="connsiteY32293" fmla="*/ 217417 h 1447571"/>
                <a:gd name="connsiteX32294" fmla="*/ 204605 w 2566912"/>
                <a:gd name="connsiteY32294" fmla="*/ 215608 h 1447571"/>
                <a:gd name="connsiteX32295" fmla="*/ 204033 w 2566912"/>
                <a:gd name="connsiteY32295" fmla="*/ 218275 h 1447571"/>
                <a:gd name="connsiteX32296" fmla="*/ 202414 w 2566912"/>
                <a:gd name="connsiteY32296" fmla="*/ 223894 h 1447571"/>
                <a:gd name="connsiteX32297" fmla="*/ 198890 w 2566912"/>
                <a:gd name="connsiteY32297" fmla="*/ 228466 h 1447571"/>
                <a:gd name="connsiteX32298" fmla="*/ 197271 w 2566912"/>
                <a:gd name="connsiteY32298" fmla="*/ 232657 h 1447571"/>
                <a:gd name="connsiteX32299" fmla="*/ 196699 w 2566912"/>
                <a:gd name="connsiteY32299" fmla="*/ 234086 h 1447571"/>
                <a:gd name="connsiteX32300" fmla="*/ 196604 w 2566912"/>
                <a:gd name="connsiteY32300" fmla="*/ 239134 h 1447571"/>
                <a:gd name="connsiteX32301" fmla="*/ 200795 w 2566912"/>
                <a:gd name="connsiteY32301" fmla="*/ 239992 h 1447571"/>
                <a:gd name="connsiteX32302" fmla="*/ 205748 w 2566912"/>
                <a:gd name="connsiteY32302" fmla="*/ 241230 h 1447571"/>
                <a:gd name="connsiteX32303" fmla="*/ 206224 w 2566912"/>
                <a:gd name="connsiteY32303" fmla="*/ 242468 h 1447571"/>
                <a:gd name="connsiteX32304" fmla="*/ 209082 w 2566912"/>
                <a:gd name="connsiteY32304" fmla="*/ 247802 h 1447571"/>
                <a:gd name="connsiteX32305" fmla="*/ 209653 w 2566912"/>
                <a:gd name="connsiteY32305" fmla="*/ 248183 h 1447571"/>
                <a:gd name="connsiteX32306" fmla="*/ 213844 w 2566912"/>
                <a:gd name="connsiteY32306" fmla="*/ 248755 h 1447571"/>
                <a:gd name="connsiteX32307" fmla="*/ 215940 w 2566912"/>
                <a:gd name="connsiteY32307" fmla="*/ 245707 h 1447571"/>
                <a:gd name="connsiteX32308" fmla="*/ 217845 w 2566912"/>
                <a:gd name="connsiteY32308" fmla="*/ 242754 h 1447571"/>
                <a:gd name="connsiteX32309" fmla="*/ 218035 w 2566912"/>
                <a:gd name="connsiteY32309" fmla="*/ 243325 h 1447571"/>
                <a:gd name="connsiteX32310" fmla="*/ 220607 w 2566912"/>
                <a:gd name="connsiteY32310" fmla="*/ 246088 h 1447571"/>
                <a:gd name="connsiteX32311" fmla="*/ 221655 w 2566912"/>
                <a:gd name="connsiteY32311" fmla="*/ 246183 h 1447571"/>
                <a:gd name="connsiteX32312" fmla="*/ 225084 w 2566912"/>
                <a:gd name="connsiteY32312" fmla="*/ 246850 h 1447571"/>
                <a:gd name="connsiteX32313" fmla="*/ 224893 w 2566912"/>
                <a:gd name="connsiteY32313" fmla="*/ 247231 h 1447571"/>
                <a:gd name="connsiteX32314" fmla="*/ 221845 w 2566912"/>
                <a:gd name="connsiteY32314" fmla="*/ 249326 h 1447571"/>
                <a:gd name="connsiteX32315" fmla="*/ 218321 w 2566912"/>
                <a:gd name="connsiteY32315" fmla="*/ 252088 h 1447571"/>
                <a:gd name="connsiteX32316" fmla="*/ 208129 w 2566912"/>
                <a:gd name="connsiteY32316" fmla="*/ 265709 h 1447571"/>
                <a:gd name="connsiteX32317" fmla="*/ 193842 w 2566912"/>
                <a:gd name="connsiteY32317" fmla="*/ 269995 h 1447571"/>
                <a:gd name="connsiteX32318" fmla="*/ 182221 w 2566912"/>
                <a:gd name="connsiteY32318" fmla="*/ 273805 h 1447571"/>
                <a:gd name="connsiteX32319" fmla="*/ 181745 w 2566912"/>
                <a:gd name="connsiteY32319" fmla="*/ 274377 h 1447571"/>
                <a:gd name="connsiteX32320" fmla="*/ 175935 w 2566912"/>
                <a:gd name="connsiteY32320" fmla="*/ 279425 h 1447571"/>
                <a:gd name="connsiteX32321" fmla="*/ 169839 w 2566912"/>
                <a:gd name="connsiteY32321" fmla="*/ 278568 h 1447571"/>
                <a:gd name="connsiteX32322" fmla="*/ 166600 w 2566912"/>
                <a:gd name="connsiteY32322" fmla="*/ 279425 h 1447571"/>
                <a:gd name="connsiteX32323" fmla="*/ 159837 w 2566912"/>
                <a:gd name="connsiteY32323" fmla="*/ 281425 h 1447571"/>
                <a:gd name="connsiteX32324" fmla="*/ 153836 w 2566912"/>
                <a:gd name="connsiteY32324" fmla="*/ 283426 h 1447571"/>
                <a:gd name="connsiteX32325" fmla="*/ 147455 w 2566912"/>
                <a:gd name="connsiteY32325" fmla="*/ 284473 h 1447571"/>
                <a:gd name="connsiteX32326" fmla="*/ 141169 w 2566912"/>
                <a:gd name="connsiteY32326" fmla="*/ 287045 h 1447571"/>
                <a:gd name="connsiteX32327" fmla="*/ 139073 w 2566912"/>
                <a:gd name="connsiteY32327" fmla="*/ 287998 h 1447571"/>
                <a:gd name="connsiteX32328" fmla="*/ 138216 w 2566912"/>
                <a:gd name="connsiteY32328" fmla="*/ 288283 h 1447571"/>
                <a:gd name="connsiteX32329" fmla="*/ 131929 w 2566912"/>
                <a:gd name="connsiteY32329" fmla="*/ 291808 h 1447571"/>
                <a:gd name="connsiteX32330" fmla="*/ 133167 w 2566912"/>
                <a:gd name="connsiteY32330" fmla="*/ 293427 h 1447571"/>
                <a:gd name="connsiteX32331" fmla="*/ 136692 w 2566912"/>
                <a:gd name="connsiteY32331" fmla="*/ 293617 h 1447571"/>
                <a:gd name="connsiteX32332" fmla="*/ 153170 w 2566912"/>
                <a:gd name="connsiteY32332" fmla="*/ 288093 h 1447571"/>
                <a:gd name="connsiteX32333" fmla="*/ 154503 w 2566912"/>
                <a:gd name="connsiteY32333" fmla="*/ 288664 h 1447571"/>
                <a:gd name="connsiteX32334" fmla="*/ 159647 w 2566912"/>
                <a:gd name="connsiteY32334" fmla="*/ 289236 h 1447571"/>
                <a:gd name="connsiteX32335" fmla="*/ 164790 w 2566912"/>
                <a:gd name="connsiteY32335" fmla="*/ 285902 h 1447571"/>
                <a:gd name="connsiteX32336" fmla="*/ 179840 w 2566912"/>
                <a:gd name="connsiteY32336" fmla="*/ 285235 h 1447571"/>
                <a:gd name="connsiteX32337" fmla="*/ 182317 w 2566912"/>
                <a:gd name="connsiteY32337" fmla="*/ 284188 h 1447571"/>
                <a:gd name="connsiteX32338" fmla="*/ 188412 w 2566912"/>
                <a:gd name="connsiteY32338" fmla="*/ 282187 h 1447571"/>
                <a:gd name="connsiteX32339" fmla="*/ 197271 w 2566912"/>
                <a:gd name="connsiteY32339" fmla="*/ 281044 h 1447571"/>
                <a:gd name="connsiteX32340" fmla="*/ 201747 w 2566912"/>
                <a:gd name="connsiteY32340" fmla="*/ 278282 h 1447571"/>
                <a:gd name="connsiteX32341" fmla="*/ 209749 w 2566912"/>
                <a:gd name="connsiteY32341" fmla="*/ 276187 h 1447571"/>
                <a:gd name="connsiteX32342" fmla="*/ 215940 w 2566912"/>
                <a:gd name="connsiteY32342" fmla="*/ 273043 h 1447571"/>
                <a:gd name="connsiteX32343" fmla="*/ 220226 w 2566912"/>
                <a:gd name="connsiteY32343" fmla="*/ 270853 h 1447571"/>
                <a:gd name="connsiteX32344" fmla="*/ 220607 w 2566912"/>
                <a:gd name="connsiteY32344" fmla="*/ 270567 h 1447571"/>
                <a:gd name="connsiteX32345" fmla="*/ 230609 w 2566912"/>
                <a:gd name="connsiteY32345" fmla="*/ 265614 h 1447571"/>
                <a:gd name="connsiteX32346" fmla="*/ 240419 w 2566912"/>
                <a:gd name="connsiteY32346" fmla="*/ 263423 h 1447571"/>
                <a:gd name="connsiteX32347" fmla="*/ 248515 w 2566912"/>
                <a:gd name="connsiteY32347" fmla="*/ 258375 h 1447571"/>
                <a:gd name="connsiteX32348" fmla="*/ 249849 w 2566912"/>
                <a:gd name="connsiteY32348" fmla="*/ 258280 h 1447571"/>
                <a:gd name="connsiteX32349" fmla="*/ 254992 w 2566912"/>
                <a:gd name="connsiteY32349" fmla="*/ 257041 h 1447571"/>
                <a:gd name="connsiteX32350" fmla="*/ 256135 w 2566912"/>
                <a:gd name="connsiteY32350" fmla="*/ 255994 h 1447571"/>
                <a:gd name="connsiteX32351" fmla="*/ 256992 w 2566912"/>
                <a:gd name="connsiteY32351" fmla="*/ 250945 h 1447571"/>
                <a:gd name="connsiteX32352" fmla="*/ 256326 w 2566912"/>
                <a:gd name="connsiteY32352" fmla="*/ 250564 h 1447571"/>
                <a:gd name="connsiteX32353" fmla="*/ 252992 w 2566912"/>
                <a:gd name="connsiteY32353" fmla="*/ 247421 h 1447571"/>
                <a:gd name="connsiteX32354" fmla="*/ 253754 w 2566912"/>
                <a:gd name="connsiteY32354" fmla="*/ 245992 h 1447571"/>
                <a:gd name="connsiteX32355" fmla="*/ 259374 w 2566912"/>
                <a:gd name="connsiteY32355" fmla="*/ 243706 h 1447571"/>
                <a:gd name="connsiteX32356" fmla="*/ 261279 w 2566912"/>
                <a:gd name="connsiteY32356" fmla="*/ 243230 h 1447571"/>
                <a:gd name="connsiteX32357" fmla="*/ 262041 w 2566912"/>
                <a:gd name="connsiteY32357" fmla="*/ 242849 h 1447571"/>
                <a:gd name="connsiteX32358" fmla="*/ 269185 w 2566912"/>
                <a:gd name="connsiteY32358" fmla="*/ 238277 h 1447571"/>
                <a:gd name="connsiteX32359" fmla="*/ 273280 w 2566912"/>
                <a:gd name="connsiteY32359" fmla="*/ 234181 h 1447571"/>
                <a:gd name="connsiteX32360" fmla="*/ 281091 w 2566912"/>
                <a:gd name="connsiteY32360" fmla="*/ 228752 h 1447571"/>
                <a:gd name="connsiteX32361" fmla="*/ 282710 w 2566912"/>
                <a:gd name="connsiteY32361" fmla="*/ 227704 h 1447571"/>
                <a:gd name="connsiteX32362" fmla="*/ 286806 w 2566912"/>
                <a:gd name="connsiteY32362" fmla="*/ 226276 h 1447571"/>
                <a:gd name="connsiteX32363" fmla="*/ 288711 w 2566912"/>
                <a:gd name="connsiteY32363" fmla="*/ 225704 h 1447571"/>
                <a:gd name="connsiteX32364" fmla="*/ 288996 w 2566912"/>
                <a:gd name="connsiteY32364" fmla="*/ 225609 h 1447571"/>
                <a:gd name="connsiteX32365" fmla="*/ 292140 w 2566912"/>
                <a:gd name="connsiteY32365" fmla="*/ 224847 h 1447571"/>
                <a:gd name="connsiteX32366" fmla="*/ 295188 w 2566912"/>
                <a:gd name="connsiteY32366" fmla="*/ 228085 h 1447571"/>
                <a:gd name="connsiteX32367" fmla="*/ 294902 w 2566912"/>
                <a:gd name="connsiteY32367" fmla="*/ 228085 h 1447571"/>
                <a:gd name="connsiteX32368" fmla="*/ 287282 w 2566912"/>
                <a:gd name="connsiteY32368" fmla="*/ 228752 h 1447571"/>
                <a:gd name="connsiteX32369" fmla="*/ 283758 w 2566912"/>
                <a:gd name="connsiteY32369" fmla="*/ 231229 h 1447571"/>
                <a:gd name="connsiteX32370" fmla="*/ 278995 w 2566912"/>
                <a:gd name="connsiteY32370" fmla="*/ 234562 h 1447571"/>
                <a:gd name="connsiteX32371" fmla="*/ 274709 w 2566912"/>
                <a:gd name="connsiteY32371" fmla="*/ 237896 h 1447571"/>
                <a:gd name="connsiteX32372" fmla="*/ 273947 w 2566912"/>
                <a:gd name="connsiteY32372" fmla="*/ 240277 h 1447571"/>
                <a:gd name="connsiteX32373" fmla="*/ 272233 w 2566912"/>
                <a:gd name="connsiteY32373" fmla="*/ 244564 h 1447571"/>
                <a:gd name="connsiteX32374" fmla="*/ 270518 w 2566912"/>
                <a:gd name="connsiteY32374" fmla="*/ 249517 h 1447571"/>
                <a:gd name="connsiteX32375" fmla="*/ 271947 w 2566912"/>
                <a:gd name="connsiteY32375" fmla="*/ 250564 h 1447571"/>
                <a:gd name="connsiteX32376" fmla="*/ 285377 w 2566912"/>
                <a:gd name="connsiteY32376" fmla="*/ 249421 h 1447571"/>
                <a:gd name="connsiteX32377" fmla="*/ 285758 w 2566912"/>
                <a:gd name="connsiteY32377" fmla="*/ 249136 h 1447571"/>
                <a:gd name="connsiteX32378" fmla="*/ 291092 w 2566912"/>
                <a:gd name="connsiteY32378" fmla="*/ 245611 h 1447571"/>
                <a:gd name="connsiteX32379" fmla="*/ 300902 w 2566912"/>
                <a:gd name="connsiteY32379" fmla="*/ 242373 h 1447571"/>
                <a:gd name="connsiteX32380" fmla="*/ 302141 w 2566912"/>
                <a:gd name="connsiteY32380" fmla="*/ 240944 h 1447571"/>
                <a:gd name="connsiteX32381" fmla="*/ 306427 w 2566912"/>
                <a:gd name="connsiteY32381" fmla="*/ 236658 h 1447571"/>
                <a:gd name="connsiteX32382" fmla="*/ 307380 w 2566912"/>
                <a:gd name="connsiteY32382" fmla="*/ 236658 h 1447571"/>
                <a:gd name="connsiteX32383" fmla="*/ 313857 w 2566912"/>
                <a:gd name="connsiteY32383" fmla="*/ 237325 h 1447571"/>
                <a:gd name="connsiteX32384" fmla="*/ 313857 w 2566912"/>
                <a:gd name="connsiteY32384" fmla="*/ 237991 h 1447571"/>
                <a:gd name="connsiteX32385" fmla="*/ 315667 w 2566912"/>
                <a:gd name="connsiteY32385" fmla="*/ 244564 h 1447571"/>
                <a:gd name="connsiteX32386" fmla="*/ 317000 w 2566912"/>
                <a:gd name="connsiteY32386" fmla="*/ 245230 h 1447571"/>
                <a:gd name="connsiteX32387" fmla="*/ 319762 w 2566912"/>
                <a:gd name="connsiteY32387" fmla="*/ 247516 h 1447571"/>
                <a:gd name="connsiteX32388" fmla="*/ 319572 w 2566912"/>
                <a:gd name="connsiteY32388" fmla="*/ 248945 h 1447571"/>
                <a:gd name="connsiteX32389" fmla="*/ 320239 w 2566912"/>
                <a:gd name="connsiteY32389" fmla="*/ 252946 h 1447571"/>
                <a:gd name="connsiteX32390" fmla="*/ 321668 w 2566912"/>
                <a:gd name="connsiteY32390" fmla="*/ 254184 h 1447571"/>
                <a:gd name="connsiteX32391" fmla="*/ 327954 w 2566912"/>
                <a:gd name="connsiteY32391" fmla="*/ 258375 h 1447571"/>
                <a:gd name="connsiteX32392" fmla="*/ 338050 w 2566912"/>
                <a:gd name="connsiteY32392" fmla="*/ 261613 h 1447571"/>
                <a:gd name="connsiteX32393" fmla="*/ 347671 w 2566912"/>
                <a:gd name="connsiteY32393" fmla="*/ 263328 h 1447571"/>
                <a:gd name="connsiteX32394" fmla="*/ 349480 w 2566912"/>
                <a:gd name="connsiteY32394" fmla="*/ 264566 h 1447571"/>
                <a:gd name="connsiteX32395" fmla="*/ 350147 w 2566912"/>
                <a:gd name="connsiteY32395" fmla="*/ 268281 h 1447571"/>
                <a:gd name="connsiteX32396" fmla="*/ 351766 w 2566912"/>
                <a:gd name="connsiteY32396" fmla="*/ 270281 h 1447571"/>
                <a:gd name="connsiteX32397" fmla="*/ 354719 w 2566912"/>
                <a:gd name="connsiteY32397" fmla="*/ 275044 h 1447571"/>
                <a:gd name="connsiteX32398" fmla="*/ 355290 w 2566912"/>
                <a:gd name="connsiteY32398" fmla="*/ 282854 h 1447571"/>
                <a:gd name="connsiteX32399" fmla="*/ 358529 w 2566912"/>
                <a:gd name="connsiteY32399" fmla="*/ 286283 h 1447571"/>
                <a:gd name="connsiteX32400" fmla="*/ 362244 w 2566912"/>
                <a:gd name="connsiteY32400" fmla="*/ 285616 h 1447571"/>
                <a:gd name="connsiteX32401" fmla="*/ 362530 w 2566912"/>
                <a:gd name="connsiteY32401" fmla="*/ 285235 h 1447571"/>
                <a:gd name="connsiteX32402" fmla="*/ 364149 w 2566912"/>
                <a:gd name="connsiteY32402" fmla="*/ 283330 h 1447571"/>
                <a:gd name="connsiteX32403" fmla="*/ 367768 w 2566912"/>
                <a:gd name="connsiteY32403" fmla="*/ 284950 h 1447571"/>
                <a:gd name="connsiteX32404" fmla="*/ 368721 w 2566912"/>
                <a:gd name="connsiteY32404" fmla="*/ 284759 h 1447571"/>
                <a:gd name="connsiteX32405" fmla="*/ 370340 w 2566912"/>
                <a:gd name="connsiteY32405" fmla="*/ 284664 h 1447571"/>
                <a:gd name="connsiteX32406" fmla="*/ 370435 w 2566912"/>
                <a:gd name="connsiteY32406" fmla="*/ 284854 h 1447571"/>
                <a:gd name="connsiteX32407" fmla="*/ 369578 w 2566912"/>
                <a:gd name="connsiteY32407" fmla="*/ 288188 h 1447571"/>
                <a:gd name="connsiteX32408" fmla="*/ 369197 w 2566912"/>
                <a:gd name="connsiteY32408" fmla="*/ 291903 h 1447571"/>
                <a:gd name="connsiteX32409" fmla="*/ 370340 w 2566912"/>
                <a:gd name="connsiteY32409" fmla="*/ 293236 h 1447571"/>
                <a:gd name="connsiteX32410" fmla="*/ 372531 w 2566912"/>
                <a:gd name="connsiteY32410" fmla="*/ 296284 h 1447571"/>
                <a:gd name="connsiteX32411" fmla="*/ 371483 w 2566912"/>
                <a:gd name="connsiteY32411" fmla="*/ 299237 h 1447571"/>
                <a:gd name="connsiteX32412" fmla="*/ 371197 w 2566912"/>
                <a:gd name="connsiteY32412" fmla="*/ 299523 h 1447571"/>
                <a:gd name="connsiteX32413" fmla="*/ 370054 w 2566912"/>
                <a:gd name="connsiteY32413" fmla="*/ 303523 h 1447571"/>
                <a:gd name="connsiteX32414" fmla="*/ 370912 w 2566912"/>
                <a:gd name="connsiteY32414" fmla="*/ 309715 h 1447571"/>
                <a:gd name="connsiteX32415" fmla="*/ 370912 w 2566912"/>
                <a:gd name="connsiteY32415" fmla="*/ 309810 h 1447571"/>
                <a:gd name="connsiteX32416" fmla="*/ 370626 w 2566912"/>
                <a:gd name="connsiteY32416" fmla="*/ 312953 h 1447571"/>
                <a:gd name="connsiteX32417" fmla="*/ 370721 w 2566912"/>
                <a:gd name="connsiteY32417" fmla="*/ 313620 h 1447571"/>
                <a:gd name="connsiteX32418" fmla="*/ 372150 w 2566912"/>
                <a:gd name="connsiteY32418" fmla="*/ 315334 h 1447571"/>
                <a:gd name="connsiteX32419" fmla="*/ 375198 w 2566912"/>
                <a:gd name="connsiteY32419" fmla="*/ 316763 h 1447571"/>
                <a:gd name="connsiteX32420" fmla="*/ 375198 w 2566912"/>
                <a:gd name="connsiteY32420" fmla="*/ 316954 h 1447571"/>
                <a:gd name="connsiteX32421" fmla="*/ 374626 w 2566912"/>
                <a:gd name="connsiteY32421" fmla="*/ 317906 h 1447571"/>
                <a:gd name="connsiteX32422" fmla="*/ 371578 w 2566912"/>
                <a:gd name="connsiteY32422" fmla="*/ 323526 h 1447571"/>
                <a:gd name="connsiteX32423" fmla="*/ 371197 w 2566912"/>
                <a:gd name="connsiteY32423" fmla="*/ 325621 h 1447571"/>
                <a:gd name="connsiteX32424" fmla="*/ 370340 w 2566912"/>
                <a:gd name="connsiteY32424" fmla="*/ 330193 h 1447571"/>
                <a:gd name="connsiteX32425" fmla="*/ 369293 w 2566912"/>
                <a:gd name="connsiteY32425" fmla="*/ 334289 h 1447571"/>
                <a:gd name="connsiteX32426" fmla="*/ 373007 w 2566912"/>
                <a:gd name="connsiteY32426" fmla="*/ 343243 h 1447571"/>
                <a:gd name="connsiteX32427" fmla="*/ 369197 w 2566912"/>
                <a:gd name="connsiteY32427" fmla="*/ 352006 h 1447571"/>
                <a:gd name="connsiteX32428" fmla="*/ 369102 w 2566912"/>
                <a:gd name="connsiteY32428" fmla="*/ 352768 h 1447571"/>
                <a:gd name="connsiteX32429" fmla="*/ 369006 w 2566912"/>
                <a:gd name="connsiteY32429" fmla="*/ 356578 h 1447571"/>
                <a:gd name="connsiteX32430" fmla="*/ 369102 w 2566912"/>
                <a:gd name="connsiteY32430" fmla="*/ 356768 h 1447571"/>
                <a:gd name="connsiteX32431" fmla="*/ 371769 w 2566912"/>
                <a:gd name="connsiteY32431" fmla="*/ 360483 h 1447571"/>
                <a:gd name="connsiteX32432" fmla="*/ 374721 w 2566912"/>
                <a:gd name="connsiteY32432" fmla="*/ 360578 h 1447571"/>
                <a:gd name="connsiteX32433" fmla="*/ 374626 w 2566912"/>
                <a:gd name="connsiteY32433" fmla="*/ 360959 h 1447571"/>
                <a:gd name="connsiteX32434" fmla="*/ 373102 w 2566912"/>
                <a:gd name="connsiteY32434" fmla="*/ 366103 h 1447571"/>
                <a:gd name="connsiteX32435" fmla="*/ 373293 w 2566912"/>
                <a:gd name="connsiteY32435" fmla="*/ 367341 h 1447571"/>
                <a:gd name="connsiteX32436" fmla="*/ 373674 w 2566912"/>
                <a:gd name="connsiteY32436" fmla="*/ 372294 h 1447571"/>
                <a:gd name="connsiteX32437" fmla="*/ 373388 w 2566912"/>
                <a:gd name="connsiteY32437" fmla="*/ 373246 h 1447571"/>
                <a:gd name="connsiteX32438" fmla="*/ 373578 w 2566912"/>
                <a:gd name="connsiteY32438" fmla="*/ 376294 h 1447571"/>
                <a:gd name="connsiteX32439" fmla="*/ 374340 w 2566912"/>
                <a:gd name="connsiteY32439" fmla="*/ 376961 h 1447571"/>
                <a:gd name="connsiteX32440" fmla="*/ 375674 w 2566912"/>
                <a:gd name="connsiteY32440" fmla="*/ 378676 h 1447571"/>
                <a:gd name="connsiteX32441" fmla="*/ 374245 w 2566912"/>
                <a:gd name="connsiteY32441" fmla="*/ 381152 h 1447571"/>
                <a:gd name="connsiteX32442" fmla="*/ 372055 w 2566912"/>
                <a:gd name="connsiteY32442" fmla="*/ 385248 h 1447571"/>
                <a:gd name="connsiteX32443" fmla="*/ 370721 w 2566912"/>
                <a:gd name="connsiteY32443" fmla="*/ 391630 h 1447571"/>
                <a:gd name="connsiteX32444" fmla="*/ 369864 w 2566912"/>
                <a:gd name="connsiteY32444" fmla="*/ 395821 h 1447571"/>
                <a:gd name="connsiteX32445" fmla="*/ 371864 w 2566912"/>
                <a:gd name="connsiteY32445" fmla="*/ 400678 h 1447571"/>
                <a:gd name="connsiteX32446" fmla="*/ 374340 w 2566912"/>
                <a:gd name="connsiteY32446" fmla="*/ 400678 h 1447571"/>
                <a:gd name="connsiteX32447" fmla="*/ 375769 w 2566912"/>
                <a:gd name="connsiteY32447" fmla="*/ 400583 h 1447571"/>
                <a:gd name="connsiteX32448" fmla="*/ 377102 w 2566912"/>
                <a:gd name="connsiteY32448" fmla="*/ 401536 h 1447571"/>
                <a:gd name="connsiteX32449" fmla="*/ 377960 w 2566912"/>
                <a:gd name="connsiteY32449" fmla="*/ 402107 h 1447571"/>
                <a:gd name="connsiteX32450" fmla="*/ 379960 w 2566912"/>
                <a:gd name="connsiteY32450" fmla="*/ 404203 h 1447571"/>
                <a:gd name="connsiteX32451" fmla="*/ 381199 w 2566912"/>
                <a:gd name="connsiteY32451" fmla="*/ 407060 h 1447571"/>
                <a:gd name="connsiteX32452" fmla="*/ 382436 w 2566912"/>
                <a:gd name="connsiteY32452" fmla="*/ 407155 h 1447571"/>
                <a:gd name="connsiteX32453" fmla="*/ 383485 w 2566912"/>
                <a:gd name="connsiteY32453" fmla="*/ 407727 h 1447571"/>
                <a:gd name="connsiteX32454" fmla="*/ 383009 w 2566912"/>
                <a:gd name="connsiteY32454" fmla="*/ 408679 h 1447571"/>
                <a:gd name="connsiteX32455" fmla="*/ 382627 w 2566912"/>
                <a:gd name="connsiteY32455" fmla="*/ 409727 h 1447571"/>
                <a:gd name="connsiteX32456" fmla="*/ 383961 w 2566912"/>
                <a:gd name="connsiteY32456" fmla="*/ 410584 h 1447571"/>
                <a:gd name="connsiteX32457" fmla="*/ 387866 w 2566912"/>
                <a:gd name="connsiteY32457" fmla="*/ 412204 h 1447571"/>
                <a:gd name="connsiteX32458" fmla="*/ 387771 w 2566912"/>
                <a:gd name="connsiteY32458" fmla="*/ 412299 h 1447571"/>
                <a:gd name="connsiteX32459" fmla="*/ 385675 w 2566912"/>
                <a:gd name="connsiteY32459" fmla="*/ 416109 h 1447571"/>
                <a:gd name="connsiteX32460" fmla="*/ 387771 w 2566912"/>
                <a:gd name="connsiteY32460" fmla="*/ 424491 h 1447571"/>
                <a:gd name="connsiteX32461" fmla="*/ 389580 w 2566912"/>
                <a:gd name="connsiteY32461" fmla="*/ 428587 h 1447571"/>
                <a:gd name="connsiteX32462" fmla="*/ 389390 w 2566912"/>
                <a:gd name="connsiteY32462" fmla="*/ 429063 h 1447571"/>
                <a:gd name="connsiteX32463" fmla="*/ 387199 w 2566912"/>
                <a:gd name="connsiteY32463" fmla="*/ 434111 h 1447571"/>
                <a:gd name="connsiteX32464" fmla="*/ 386342 w 2566912"/>
                <a:gd name="connsiteY32464" fmla="*/ 434873 h 1447571"/>
                <a:gd name="connsiteX32465" fmla="*/ 383580 w 2566912"/>
                <a:gd name="connsiteY32465" fmla="*/ 437826 h 1447571"/>
                <a:gd name="connsiteX32466" fmla="*/ 381389 w 2566912"/>
                <a:gd name="connsiteY32466" fmla="*/ 440588 h 1447571"/>
                <a:gd name="connsiteX32467" fmla="*/ 382532 w 2566912"/>
                <a:gd name="connsiteY32467" fmla="*/ 436778 h 1447571"/>
                <a:gd name="connsiteX32468" fmla="*/ 384056 w 2566912"/>
                <a:gd name="connsiteY32468" fmla="*/ 431444 h 1447571"/>
                <a:gd name="connsiteX32469" fmla="*/ 383009 w 2566912"/>
                <a:gd name="connsiteY32469" fmla="*/ 430968 h 1447571"/>
                <a:gd name="connsiteX32470" fmla="*/ 378627 w 2566912"/>
                <a:gd name="connsiteY32470" fmla="*/ 430682 h 1447571"/>
                <a:gd name="connsiteX32471" fmla="*/ 374817 w 2566912"/>
                <a:gd name="connsiteY32471" fmla="*/ 429920 h 1447571"/>
                <a:gd name="connsiteX32472" fmla="*/ 373769 w 2566912"/>
                <a:gd name="connsiteY32472" fmla="*/ 430778 h 1447571"/>
                <a:gd name="connsiteX32473" fmla="*/ 373674 w 2566912"/>
                <a:gd name="connsiteY32473" fmla="*/ 431063 h 1447571"/>
                <a:gd name="connsiteX32474" fmla="*/ 372150 w 2566912"/>
                <a:gd name="connsiteY32474" fmla="*/ 435921 h 1447571"/>
                <a:gd name="connsiteX32475" fmla="*/ 370816 w 2566912"/>
                <a:gd name="connsiteY32475" fmla="*/ 444779 h 1447571"/>
                <a:gd name="connsiteX32476" fmla="*/ 370721 w 2566912"/>
                <a:gd name="connsiteY32476" fmla="*/ 444970 h 1447571"/>
                <a:gd name="connsiteX32477" fmla="*/ 368244 w 2566912"/>
                <a:gd name="connsiteY32477" fmla="*/ 451256 h 1447571"/>
                <a:gd name="connsiteX32478" fmla="*/ 370149 w 2566912"/>
                <a:gd name="connsiteY32478" fmla="*/ 455924 h 1447571"/>
                <a:gd name="connsiteX32479" fmla="*/ 369769 w 2566912"/>
                <a:gd name="connsiteY32479" fmla="*/ 456114 h 1447571"/>
                <a:gd name="connsiteX32480" fmla="*/ 364339 w 2566912"/>
                <a:gd name="connsiteY32480" fmla="*/ 458495 h 1447571"/>
                <a:gd name="connsiteX32481" fmla="*/ 359577 w 2566912"/>
                <a:gd name="connsiteY32481" fmla="*/ 468401 h 1447571"/>
                <a:gd name="connsiteX32482" fmla="*/ 353290 w 2566912"/>
                <a:gd name="connsiteY32482" fmla="*/ 475736 h 1447571"/>
                <a:gd name="connsiteX32483" fmla="*/ 349766 w 2566912"/>
                <a:gd name="connsiteY32483" fmla="*/ 479736 h 1447571"/>
                <a:gd name="connsiteX32484" fmla="*/ 341765 w 2566912"/>
                <a:gd name="connsiteY32484" fmla="*/ 494404 h 1447571"/>
                <a:gd name="connsiteX32485" fmla="*/ 336336 w 2566912"/>
                <a:gd name="connsiteY32485" fmla="*/ 507740 h 1447571"/>
                <a:gd name="connsiteX32486" fmla="*/ 330716 w 2566912"/>
                <a:gd name="connsiteY32486" fmla="*/ 519741 h 1447571"/>
                <a:gd name="connsiteX32487" fmla="*/ 331097 w 2566912"/>
                <a:gd name="connsiteY32487" fmla="*/ 526028 h 1447571"/>
                <a:gd name="connsiteX32488" fmla="*/ 331193 w 2566912"/>
                <a:gd name="connsiteY32488" fmla="*/ 526980 h 1447571"/>
                <a:gd name="connsiteX32489" fmla="*/ 331287 w 2566912"/>
                <a:gd name="connsiteY32489" fmla="*/ 527647 h 1447571"/>
                <a:gd name="connsiteX32490" fmla="*/ 331193 w 2566912"/>
                <a:gd name="connsiteY32490" fmla="*/ 530790 h 1447571"/>
                <a:gd name="connsiteX32491" fmla="*/ 329383 w 2566912"/>
                <a:gd name="connsiteY32491" fmla="*/ 535933 h 1447571"/>
                <a:gd name="connsiteX32492" fmla="*/ 329097 w 2566912"/>
                <a:gd name="connsiteY32492" fmla="*/ 536981 h 1447571"/>
                <a:gd name="connsiteX32493" fmla="*/ 328240 w 2566912"/>
                <a:gd name="connsiteY32493" fmla="*/ 544696 h 1447571"/>
                <a:gd name="connsiteX32494" fmla="*/ 330906 w 2566912"/>
                <a:gd name="connsiteY32494" fmla="*/ 548507 h 1447571"/>
                <a:gd name="connsiteX32495" fmla="*/ 333955 w 2566912"/>
                <a:gd name="connsiteY32495" fmla="*/ 553078 h 1447571"/>
                <a:gd name="connsiteX32496" fmla="*/ 332907 w 2566912"/>
                <a:gd name="connsiteY32496" fmla="*/ 554793 h 1447571"/>
                <a:gd name="connsiteX32497" fmla="*/ 330144 w 2566912"/>
                <a:gd name="connsiteY32497" fmla="*/ 560222 h 1447571"/>
                <a:gd name="connsiteX32498" fmla="*/ 330621 w 2566912"/>
                <a:gd name="connsiteY32498" fmla="*/ 563080 h 1447571"/>
                <a:gd name="connsiteX32499" fmla="*/ 331193 w 2566912"/>
                <a:gd name="connsiteY32499" fmla="*/ 567080 h 1447571"/>
                <a:gd name="connsiteX32500" fmla="*/ 332145 w 2566912"/>
                <a:gd name="connsiteY32500" fmla="*/ 572414 h 1447571"/>
                <a:gd name="connsiteX32501" fmla="*/ 332526 w 2566912"/>
                <a:gd name="connsiteY32501" fmla="*/ 573938 h 1447571"/>
                <a:gd name="connsiteX32502" fmla="*/ 333478 w 2566912"/>
                <a:gd name="connsiteY32502" fmla="*/ 577082 h 1447571"/>
                <a:gd name="connsiteX32503" fmla="*/ 334811 w 2566912"/>
                <a:gd name="connsiteY32503" fmla="*/ 581558 h 1447571"/>
                <a:gd name="connsiteX32504" fmla="*/ 336812 w 2566912"/>
                <a:gd name="connsiteY32504" fmla="*/ 587654 h 1447571"/>
                <a:gd name="connsiteX32505" fmla="*/ 340051 w 2566912"/>
                <a:gd name="connsiteY32505" fmla="*/ 590226 h 1447571"/>
                <a:gd name="connsiteX32506" fmla="*/ 345003 w 2566912"/>
                <a:gd name="connsiteY32506" fmla="*/ 594131 h 1447571"/>
                <a:gd name="connsiteX32507" fmla="*/ 349004 w 2566912"/>
                <a:gd name="connsiteY32507" fmla="*/ 600513 h 1447571"/>
                <a:gd name="connsiteX32508" fmla="*/ 349194 w 2566912"/>
                <a:gd name="connsiteY32508" fmla="*/ 615086 h 1447571"/>
                <a:gd name="connsiteX32509" fmla="*/ 348337 w 2566912"/>
                <a:gd name="connsiteY32509" fmla="*/ 629469 h 1447571"/>
                <a:gd name="connsiteX32510" fmla="*/ 353481 w 2566912"/>
                <a:gd name="connsiteY32510" fmla="*/ 640804 h 1447571"/>
                <a:gd name="connsiteX32511" fmla="*/ 357958 w 2566912"/>
                <a:gd name="connsiteY32511" fmla="*/ 651853 h 1447571"/>
                <a:gd name="connsiteX32512" fmla="*/ 357958 w 2566912"/>
                <a:gd name="connsiteY32512" fmla="*/ 658330 h 1447571"/>
                <a:gd name="connsiteX32513" fmla="*/ 357291 w 2566912"/>
                <a:gd name="connsiteY32513" fmla="*/ 659663 h 1447571"/>
                <a:gd name="connsiteX32514" fmla="*/ 356243 w 2566912"/>
                <a:gd name="connsiteY32514" fmla="*/ 659663 h 1447571"/>
                <a:gd name="connsiteX32515" fmla="*/ 352909 w 2566912"/>
                <a:gd name="connsiteY32515" fmla="*/ 659282 h 1447571"/>
                <a:gd name="connsiteX32516" fmla="*/ 352242 w 2566912"/>
                <a:gd name="connsiteY32516" fmla="*/ 660520 h 1447571"/>
                <a:gd name="connsiteX32517" fmla="*/ 354243 w 2566912"/>
                <a:gd name="connsiteY32517" fmla="*/ 666236 h 1447571"/>
                <a:gd name="connsiteX32518" fmla="*/ 357196 w 2566912"/>
                <a:gd name="connsiteY32518" fmla="*/ 668331 h 1447571"/>
                <a:gd name="connsiteX32519" fmla="*/ 362720 w 2566912"/>
                <a:gd name="connsiteY32519" fmla="*/ 672903 h 1447571"/>
                <a:gd name="connsiteX32520" fmla="*/ 362625 w 2566912"/>
                <a:gd name="connsiteY32520" fmla="*/ 673951 h 1447571"/>
                <a:gd name="connsiteX32521" fmla="*/ 363196 w 2566912"/>
                <a:gd name="connsiteY32521" fmla="*/ 677856 h 1447571"/>
                <a:gd name="connsiteX32522" fmla="*/ 363672 w 2566912"/>
                <a:gd name="connsiteY32522" fmla="*/ 678428 h 1447571"/>
                <a:gd name="connsiteX32523" fmla="*/ 366435 w 2566912"/>
                <a:gd name="connsiteY32523" fmla="*/ 682999 h 1447571"/>
                <a:gd name="connsiteX32524" fmla="*/ 363768 w 2566912"/>
                <a:gd name="connsiteY32524" fmla="*/ 691477 h 1447571"/>
                <a:gd name="connsiteX32525" fmla="*/ 369006 w 2566912"/>
                <a:gd name="connsiteY32525" fmla="*/ 699763 h 1447571"/>
                <a:gd name="connsiteX32526" fmla="*/ 369769 w 2566912"/>
                <a:gd name="connsiteY32526" fmla="*/ 700430 h 1447571"/>
                <a:gd name="connsiteX32527" fmla="*/ 373864 w 2566912"/>
                <a:gd name="connsiteY32527" fmla="*/ 705097 h 1447571"/>
                <a:gd name="connsiteX32528" fmla="*/ 375388 w 2566912"/>
                <a:gd name="connsiteY32528" fmla="*/ 708526 h 1447571"/>
                <a:gd name="connsiteX32529" fmla="*/ 376912 w 2566912"/>
                <a:gd name="connsiteY32529" fmla="*/ 711098 h 1447571"/>
                <a:gd name="connsiteX32530" fmla="*/ 377865 w 2566912"/>
                <a:gd name="connsiteY32530" fmla="*/ 711098 h 1447571"/>
                <a:gd name="connsiteX32531" fmla="*/ 381008 w 2566912"/>
                <a:gd name="connsiteY32531" fmla="*/ 707574 h 1447571"/>
                <a:gd name="connsiteX32532" fmla="*/ 380913 w 2566912"/>
                <a:gd name="connsiteY32532" fmla="*/ 701573 h 1447571"/>
                <a:gd name="connsiteX32533" fmla="*/ 379294 w 2566912"/>
                <a:gd name="connsiteY32533" fmla="*/ 698240 h 1447571"/>
                <a:gd name="connsiteX32534" fmla="*/ 377769 w 2566912"/>
                <a:gd name="connsiteY32534" fmla="*/ 697573 h 1447571"/>
                <a:gd name="connsiteX32535" fmla="*/ 375674 w 2566912"/>
                <a:gd name="connsiteY32535" fmla="*/ 696620 h 1447571"/>
                <a:gd name="connsiteX32536" fmla="*/ 372911 w 2566912"/>
                <a:gd name="connsiteY32536" fmla="*/ 690143 h 1447571"/>
                <a:gd name="connsiteX32537" fmla="*/ 373769 w 2566912"/>
                <a:gd name="connsiteY32537" fmla="*/ 681952 h 1447571"/>
                <a:gd name="connsiteX32538" fmla="*/ 372150 w 2566912"/>
                <a:gd name="connsiteY32538" fmla="*/ 672903 h 1447571"/>
                <a:gd name="connsiteX32539" fmla="*/ 370721 w 2566912"/>
                <a:gd name="connsiteY32539" fmla="*/ 668903 h 1447571"/>
                <a:gd name="connsiteX32540" fmla="*/ 369864 w 2566912"/>
                <a:gd name="connsiteY32540" fmla="*/ 666712 h 1447571"/>
                <a:gd name="connsiteX32541" fmla="*/ 369864 w 2566912"/>
                <a:gd name="connsiteY32541" fmla="*/ 661759 h 1447571"/>
                <a:gd name="connsiteX32542" fmla="*/ 368721 w 2566912"/>
                <a:gd name="connsiteY32542" fmla="*/ 654615 h 1447571"/>
                <a:gd name="connsiteX32543" fmla="*/ 368340 w 2566912"/>
                <a:gd name="connsiteY32543" fmla="*/ 653186 h 1447571"/>
                <a:gd name="connsiteX32544" fmla="*/ 367864 w 2566912"/>
                <a:gd name="connsiteY32544" fmla="*/ 647852 h 1447571"/>
                <a:gd name="connsiteX32545" fmla="*/ 366340 w 2566912"/>
                <a:gd name="connsiteY32545" fmla="*/ 645566 h 1447571"/>
                <a:gd name="connsiteX32546" fmla="*/ 365387 w 2566912"/>
                <a:gd name="connsiteY32546" fmla="*/ 644804 h 1447571"/>
                <a:gd name="connsiteX32547" fmla="*/ 364625 w 2566912"/>
                <a:gd name="connsiteY32547" fmla="*/ 642042 h 1447571"/>
                <a:gd name="connsiteX32548" fmla="*/ 364625 w 2566912"/>
                <a:gd name="connsiteY32548" fmla="*/ 641661 h 1447571"/>
                <a:gd name="connsiteX32549" fmla="*/ 363768 w 2566912"/>
                <a:gd name="connsiteY32549" fmla="*/ 638422 h 1447571"/>
                <a:gd name="connsiteX32550" fmla="*/ 363101 w 2566912"/>
                <a:gd name="connsiteY32550" fmla="*/ 636327 h 1447571"/>
                <a:gd name="connsiteX32551" fmla="*/ 363577 w 2566912"/>
                <a:gd name="connsiteY32551" fmla="*/ 631755 h 1447571"/>
                <a:gd name="connsiteX32552" fmla="*/ 363101 w 2566912"/>
                <a:gd name="connsiteY32552" fmla="*/ 628421 h 1447571"/>
                <a:gd name="connsiteX32553" fmla="*/ 362815 w 2566912"/>
                <a:gd name="connsiteY32553" fmla="*/ 627754 h 1447571"/>
                <a:gd name="connsiteX32554" fmla="*/ 364625 w 2566912"/>
                <a:gd name="connsiteY32554" fmla="*/ 624897 h 1447571"/>
                <a:gd name="connsiteX32555" fmla="*/ 365863 w 2566912"/>
                <a:gd name="connsiteY32555" fmla="*/ 623087 h 1447571"/>
                <a:gd name="connsiteX32556" fmla="*/ 366054 w 2566912"/>
                <a:gd name="connsiteY32556" fmla="*/ 620801 h 1447571"/>
                <a:gd name="connsiteX32557" fmla="*/ 366149 w 2566912"/>
                <a:gd name="connsiteY32557" fmla="*/ 619563 h 1447571"/>
                <a:gd name="connsiteX32558" fmla="*/ 368626 w 2566912"/>
                <a:gd name="connsiteY32558" fmla="*/ 621849 h 1447571"/>
                <a:gd name="connsiteX32559" fmla="*/ 369006 w 2566912"/>
                <a:gd name="connsiteY32559" fmla="*/ 622230 h 1447571"/>
                <a:gd name="connsiteX32560" fmla="*/ 369102 w 2566912"/>
                <a:gd name="connsiteY32560" fmla="*/ 622325 h 1447571"/>
                <a:gd name="connsiteX32561" fmla="*/ 373578 w 2566912"/>
                <a:gd name="connsiteY32561" fmla="*/ 624802 h 1447571"/>
                <a:gd name="connsiteX32562" fmla="*/ 374055 w 2566912"/>
                <a:gd name="connsiteY32562" fmla="*/ 624992 h 1447571"/>
                <a:gd name="connsiteX32563" fmla="*/ 376912 w 2566912"/>
                <a:gd name="connsiteY32563" fmla="*/ 626992 h 1447571"/>
                <a:gd name="connsiteX32564" fmla="*/ 377198 w 2566912"/>
                <a:gd name="connsiteY32564" fmla="*/ 631850 h 1447571"/>
                <a:gd name="connsiteX32565" fmla="*/ 376436 w 2566912"/>
                <a:gd name="connsiteY32565" fmla="*/ 634612 h 1447571"/>
                <a:gd name="connsiteX32566" fmla="*/ 374817 w 2566912"/>
                <a:gd name="connsiteY32566" fmla="*/ 640804 h 1447571"/>
                <a:gd name="connsiteX32567" fmla="*/ 375674 w 2566912"/>
                <a:gd name="connsiteY32567" fmla="*/ 646900 h 1447571"/>
                <a:gd name="connsiteX32568" fmla="*/ 376150 w 2566912"/>
                <a:gd name="connsiteY32568" fmla="*/ 651186 h 1447571"/>
                <a:gd name="connsiteX32569" fmla="*/ 379198 w 2566912"/>
                <a:gd name="connsiteY32569" fmla="*/ 659473 h 1447571"/>
                <a:gd name="connsiteX32570" fmla="*/ 382722 w 2566912"/>
                <a:gd name="connsiteY32570" fmla="*/ 663092 h 1447571"/>
                <a:gd name="connsiteX32571" fmla="*/ 384532 w 2566912"/>
                <a:gd name="connsiteY32571" fmla="*/ 668617 h 1447571"/>
                <a:gd name="connsiteX32572" fmla="*/ 385008 w 2566912"/>
                <a:gd name="connsiteY32572" fmla="*/ 669093 h 1447571"/>
                <a:gd name="connsiteX32573" fmla="*/ 389104 w 2566912"/>
                <a:gd name="connsiteY32573" fmla="*/ 674237 h 1447571"/>
                <a:gd name="connsiteX32574" fmla="*/ 390247 w 2566912"/>
                <a:gd name="connsiteY32574" fmla="*/ 680333 h 1447571"/>
                <a:gd name="connsiteX32575" fmla="*/ 389866 w 2566912"/>
                <a:gd name="connsiteY32575" fmla="*/ 681190 h 1447571"/>
                <a:gd name="connsiteX32576" fmla="*/ 388533 w 2566912"/>
                <a:gd name="connsiteY32576" fmla="*/ 686714 h 1447571"/>
                <a:gd name="connsiteX32577" fmla="*/ 391961 w 2566912"/>
                <a:gd name="connsiteY32577" fmla="*/ 690334 h 1447571"/>
                <a:gd name="connsiteX32578" fmla="*/ 395486 w 2566912"/>
                <a:gd name="connsiteY32578" fmla="*/ 694049 h 1447571"/>
                <a:gd name="connsiteX32579" fmla="*/ 395486 w 2566912"/>
                <a:gd name="connsiteY32579" fmla="*/ 694144 h 1447571"/>
                <a:gd name="connsiteX32580" fmla="*/ 397105 w 2566912"/>
                <a:gd name="connsiteY32580" fmla="*/ 698906 h 1447571"/>
                <a:gd name="connsiteX32581" fmla="*/ 397391 w 2566912"/>
                <a:gd name="connsiteY32581" fmla="*/ 699097 h 1447571"/>
                <a:gd name="connsiteX32582" fmla="*/ 400915 w 2566912"/>
                <a:gd name="connsiteY32582" fmla="*/ 702049 h 1447571"/>
                <a:gd name="connsiteX32583" fmla="*/ 402249 w 2566912"/>
                <a:gd name="connsiteY32583" fmla="*/ 706717 h 1447571"/>
                <a:gd name="connsiteX32584" fmla="*/ 404535 w 2566912"/>
                <a:gd name="connsiteY32584" fmla="*/ 715194 h 1447571"/>
                <a:gd name="connsiteX32585" fmla="*/ 405487 w 2566912"/>
                <a:gd name="connsiteY32585" fmla="*/ 718337 h 1447571"/>
                <a:gd name="connsiteX32586" fmla="*/ 407106 w 2566912"/>
                <a:gd name="connsiteY32586" fmla="*/ 726910 h 1447571"/>
                <a:gd name="connsiteX32587" fmla="*/ 403296 w 2566912"/>
                <a:gd name="connsiteY32587" fmla="*/ 738435 h 1447571"/>
                <a:gd name="connsiteX32588" fmla="*/ 408821 w 2566912"/>
                <a:gd name="connsiteY32588" fmla="*/ 747484 h 1447571"/>
                <a:gd name="connsiteX32589" fmla="*/ 410726 w 2566912"/>
                <a:gd name="connsiteY32589" fmla="*/ 750341 h 1447571"/>
                <a:gd name="connsiteX32590" fmla="*/ 421394 w 2566912"/>
                <a:gd name="connsiteY32590" fmla="*/ 760247 h 1447571"/>
                <a:gd name="connsiteX32591" fmla="*/ 422156 w 2566912"/>
                <a:gd name="connsiteY32591" fmla="*/ 760342 h 1447571"/>
                <a:gd name="connsiteX32592" fmla="*/ 430634 w 2566912"/>
                <a:gd name="connsiteY32592" fmla="*/ 761676 h 1447571"/>
                <a:gd name="connsiteX32593" fmla="*/ 437491 w 2566912"/>
                <a:gd name="connsiteY32593" fmla="*/ 771868 h 1447571"/>
                <a:gd name="connsiteX32594" fmla="*/ 441015 w 2566912"/>
                <a:gd name="connsiteY32594" fmla="*/ 773011 h 1447571"/>
                <a:gd name="connsiteX32595" fmla="*/ 449874 w 2566912"/>
                <a:gd name="connsiteY32595" fmla="*/ 776440 h 1447571"/>
                <a:gd name="connsiteX32596" fmla="*/ 462066 w 2566912"/>
                <a:gd name="connsiteY32596" fmla="*/ 785584 h 1447571"/>
                <a:gd name="connsiteX32597" fmla="*/ 472258 w 2566912"/>
                <a:gd name="connsiteY32597" fmla="*/ 785679 h 1447571"/>
                <a:gd name="connsiteX32598" fmla="*/ 473591 w 2566912"/>
                <a:gd name="connsiteY32598" fmla="*/ 784917 h 1447571"/>
                <a:gd name="connsiteX32599" fmla="*/ 481401 w 2566912"/>
                <a:gd name="connsiteY32599" fmla="*/ 781012 h 1447571"/>
                <a:gd name="connsiteX32600" fmla="*/ 490641 w 2566912"/>
                <a:gd name="connsiteY32600" fmla="*/ 784726 h 1447571"/>
                <a:gd name="connsiteX32601" fmla="*/ 492831 w 2566912"/>
                <a:gd name="connsiteY32601" fmla="*/ 787774 h 1447571"/>
                <a:gd name="connsiteX32602" fmla="*/ 494927 w 2566912"/>
                <a:gd name="connsiteY32602" fmla="*/ 792728 h 1447571"/>
                <a:gd name="connsiteX32603" fmla="*/ 495213 w 2566912"/>
                <a:gd name="connsiteY32603" fmla="*/ 792918 h 1447571"/>
                <a:gd name="connsiteX32604" fmla="*/ 497594 w 2566912"/>
                <a:gd name="connsiteY32604" fmla="*/ 795204 h 1447571"/>
                <a:gd name="connsiteX32605" fmla="*/ 497785 w 2566912"/>
                <a:gd name="connsiteY32605" fmla="*/ 795490 h 1447571"/>
                <a:gd name="connsiteX32606" fmla="*/ 497785 w 2566912"/>
                <a:gd name="connsiteY32606" fmla="*/ 795490 h 1447571"/>
                <a:gd name="connsiteX32607" fmla="*/ 497785 w 2566912"/>
                <a:gd name="connsiteY32607" fmla="*/ 795490 h 1447571"/>
                <a:gd name="connsiteX32608" fmla="*/ 498261 w 2566912"/>
                <a:gd name="connsiteY32608" fmla="*/ 796157 h 1447571"/>
                <a:gd name="connsiteX32609" fmla="*/ 503404 w 2566912"/>
                <a:gd name="connsiteY32609" fmla="*/ 802633 h 1447571"/>
                <a:gd name="connsiteX32610" fmla="*/ 506738 w 2566912"/>
                <a:gd name="connsiteY32610" fmla="*/ 803300 h 1447571"/>
                <a:gd name="connsiteX32611" fmla="*/ 514834 w 2566912"/>
                <a:gd name="connsiteY32611" fmla="*/ 805205 h 1447571"/>
                <a:gd name="connsiteX32612" fmla="*/ 519311 w 2566912"/>
                <a:gd name="connsiteY32612" fmla="*/ 807015 h 1447571"/>
                <a:gd name="connsiteX32613" fmla="*/ 525788 w 2566912"/>
                <a:gd name="connsiteY32613" fmla="*/ 808444 h 1447571"/>
                <a:gd name="connsiteX32614" fmla="*/ 529408 w 2566912"/>
                <a:gd name="connsiteY32614" fmla="*/ 809587 h 1447571"/>
                <a:gd name="connsiteX32615" fmla="*/ 530836 w 2566912"/>
                <a:gd name="connsiteY32615" fmla="*/ 808349 h 1447571"/>
                <a:gd name="connsiteX32616" fmla="*/ 532265 w 2566912"/>
                <a:gd name="connsiteY32616" fmla="*/ 807110 h 1447571"/>
                <a:gd name="connsiteX32617" fmla="*/ 533217 w 2566912"/>
                <a:gd name="connsiteY32617" fmla="*/ 807682 h 1447571"/>
                <a:gd name="connsiteX32618" fmla="*/ 533503 w 2566912"/>
                <a:gd name="connsiteY32618" fmla="*/ 808825 h 1447571"/>
                <a:gd name="connsiteX32619" fmla="*/ 533313 w 2566912"/>
                <a:gd name="connsiteY32619" fmla="*/ 813683 h 1447571"/>
                <a:gd name="connsiteX32620" fmla="*/ 535027 w 2566912"/>
                <a:gd name="connsiteY32620" fmla="*/ 815587 h 1447571"/>
                <a:gd name="connsiteX32621" fmla="*/ 538933 w 2566912"/>
                <a:gd name="connsiteY32621" fmla="*/ 820064 h 1447571"/>
                <a:gd name="connsiteX32622" fmla="*/ 539504 w 2566912"/>
                <a:gd name="connsiteY32622" fmla="*/ 821112 h 1447571"/>
                <a:gd name="connsiteX32623" fmla="*/ 542076 w 2566912"/>
                <a:gd name="connsiteY32623" fmla="*/ 825017 h 1447571"/>
                <a:gd name="connsiteX32624" fmla="*/ 544648 w 2566912"/>
                <a:gd name="connsiteY32624" fmla="*/ 828065 h 1447571"/>
                <a:gd name="connsiteX32625" fmla="*/ 544457 w 2566912"/>
                <a:gd name="connsiteY32625" fmla="*/ 830256 h 1447571"/>
                <a:gd name="connsiteX32626" fmla="*/ 544267 w 2566912"/>
                <a:gd name="connsiteY32626" fmla="*/ 831304 h 1447571"/>
                <a:gd name="connsiteX32627" fmla="*/ 543981 w 2566912"/>
                <a:gd name="connsiteY32627" fmla="*/ 832542 h 1447571"/>
                <a:gd name="connsiteX32628" fmla="*/ 543505 w 2566912"/>
                <a:gd name="connsiteY32628" fmla="*/ 835971 h 1447571"/>
                <a:gd name="connsiteX32629" fmla="*/ 543600 w 2566912"/>
                <a:gd name="connsiteY32629" fmla="*/ 836257 h 1447571"/>
                <a:gd name="connsiteX32630" fmla="*/ 545886 w 2566912"/>
                <a:gd name="connsiteY32630" fmla="*/ 840448 h 1447571"/>
                <a:gd name="connsiteX32631" fmla="*/ 547410 w 2566912"/>
                <a:gd name="connsiteY32631" fmla="*/ 840162 h 1447571"/>
                <a:gd name="connsiteX32632" fmla="*/ 548743 w 2566912"/>
                <a:gd name="connsiteY32632" fmla="*/ 840162 h 1447571"/>
                <a:gd name="connsiteX32633" fmla="*/ 549601 w 2566912"/>
                <a:gd name="connsiteY32633" fmla="*/ 841115 h 1447571"/>
                <a:gd name="connsiteX32634" fmla="*/ 554459 w 2566912"/>
                <a:gd name="connsiteY32634" fmla="*/ 845782 h 1447571"/>
                <a:gd name="connsiteX32635" fmla="*/ 555125 w 2566912"/>
                <a:gd name="connsiteY32635" fmla="*/ 845972 h 1447571"/>
                <a:gd name="connsiteX32636" fmla="*/ 558459 w 2566912"/>
                <a:gd name="connsiteY32636" fmla="*/ 847401 h 1447571"/>
                <a:gd name="connsiteX32637" fmla="*/ 558554 w 2566912"/>
                <a:gd name="connsiteY32637" fmla="*/ 848925 h 1447571"/>
                <a:gd name="connsiteX32638" fmla="*/ 559602 w 2566912"/>
                <a:gd name="connsiteY32638" fmla="*/ 852545 h 1447571"/>
                <a:gd name="connsiteX32639" fmla="*/ 560649 w 2566912"/>
                <a:gd name="connsiteY32639" fmla="*/ 852545 h 1447571"/>
                <a:gd name="connsiteX32640" fmla="*/ 562174 w 2566912"/>
                <a:gd name="connsiteY32640" fmla="*/ 853021 h 1447571"/>
                <a:gd name="connsiteX32641" fmla="*/ 562269 w 2566912"/>
                <a:gd name="connsiteY32641" fmla="*/ 853783 h 1447571"/>
                <a:gd name="connsiteX32642" fmla="*/ 563698 w 2566912"/>
                <a:gd name="connsiteY32642" fmla="*/ 857688 h 1447571"/>
                <a:gd name="connsiteX32643" fmla="*/ 564460 w 2566912"/>
                <a:gd name="connsiteY32643" fmla="*/ 857593 h 1447571"/>
                <a:gd name="connsiteX32644" fmla="*/ 565126 w 2566912"/>
                <a:gd name="connsiteY32644" fmla="*/ 857212 h 1447571"/>
                <a:gd name="connsiteX32645" fmla="*/ 567603 w 2566912"/>
                <a:gd name="connsiteY32645" fmla="*/ 855974 h 1447571"/>
                <a:gd name="connsiteX32646" fmla="*/ 573127 w 2566912"/>
                <a:gd name="connsiteY32646" fmla="*/ 857212 h 1447571"/>
                <a:gd name="connsiteX32647" fmla="*/ 573699 w 2566912"/>
                <a:gd name="connsiteY32647" fmla="*/ 857974 h 1447571"/>
                <a:gd name="connsiteX32648" fmla="*/ 576842 w 2566912"/>
                <a:gd name="connsiteY32648" fmla="*/ 861022 h 1447571"/>
                <a:gd name="connsiteX32649" fmla="*/ 578080 w 2566912"/>
                <a:gd name="connsiteY32649" fmla="*/ 861403 h 1447571"/>
                <a:gd name="connsiteX32650" fmla="*/ 579890 w 2566912"/>
                <a:gd name="connsiteY32650" fmla="*/ 862260 h 1447571"/>
                <a:gd name="connsiteX32651" fmla="*/ 582652 w 2566912"/>
                <a:gd name="connsiteY32651" fmla="*/ 864451 h 1447571"/>
                <a:gd name="connsiteX32652" fmla="*/ 588748 w 2566912"/>
                <a:gd name="connsiteY32652" fmla="*/ 861593 h 1447571"/>
                <a:gd name="connsiteX32653" fmla="*/ 588844 w 2566912"/>
                <a:gd name="connsiteY32653" fmla="*/ 860450 h 1447571"/>
                <a:gd name="connsiteX32654" fmla="*/ 589034 w 2566912"/>
                <a:gd name="connsiteY32654" fmla="*/ 854545 h 1447571"/>
                <a:gd name="connsiteX32655" fmla="*/ 596844 w 2566912"/>
                <a:gd name="connsiteY32655" fmla="*/ 849020 h 1447571"/>
                <a:gd name="connsiteX32656" fmla="*/ 601988 w 2566912"/>
                <a:gd name="connsiteY32656" fmla="*/ 849973 h 1447571"/>
                <a:gd name="connsiteX32657" fmla="*/ 602750 w 2566912"/>
                <a:gd name="connsiteY32657" fmla="*/ 851116 h 1447571"/>
                <a:gd name="connsiteX32658" fmla="*/ 604179 w 2566912"/>
                <a:gd name="connsiteY32658" fmla="*/ 852925 h 1447571"/>
                <a:gd name="connsiteX32659" fmla="*/ 605226 w 2566912"/>
                <a:gd name="connsiteY32659" fmla="*/ 855212 h 1447571"/>
                <a:gd name="connsiteX32660" fmla="*/ 605131 w 2566912"/>
                <a:gd name="connsiteY32660" fmla="*/ 855878 h 1447571"/>
                <a:gd name="connsiteX32661" fmla="*/ 605322 w 2566912"/>
                <a:gd name="connsiteY32661" fmla="*/ 858450 h 1447571"/>
                <a:gd name="connsiteX32662" fmla="*/ 606846 w 2566912"/>
                <a:gd name="connsiteY32662" fmla="*/ 860545 h 1447571"/>
                <a:gd name="connsiteX32663" fmla="*/ 608846 w 2566912"/>
                <a:gd name="connsiteY32663" fmla="*/ 863498 h 1447571"/>
                <a:gd name="connsiteX32664" fmla="*/ 610560 w 2566912"/>
                <a:gd name="connsiteY32664" fmla="*/ 867308 h 1447571"/>
                <a:gd name="connsiteX32665" fmla="*/ 611323 w 2566912"/>
                <a:gd name="connsiteY32665" fmla="*/ 869023 h 1447571"/>
                <a:gd name="connsiteX32666" fmla="*/ 610942 w 2566912"/>
                <a:gd name="connsiteY32666" fmla="*/ 869499 h 1447571"/>
                <a:gd name="connsiteX32667" fmla="*/ 607894 w 2566912"/>
                <a:gd name="connsiteY32667" fmla="*/ 873785 h 1447571"/>
                <a:gd name="connsiteX32668" fmla="*/ 608084 w 2566912"/>
                <a:gd name="connsiteY32668" fmla="*/ 882929 h 1447571"/>
                <a:gd name="connsiteX32669" fmla="*/ 607894 w 2566912"/>
                <a:gd name="connsiteY32669" fmla="*/ 886453 h 1447571"/>
                <a:gd name="connsiteX32670" fmla="*/ 606274 w 2566912"/>
                <a:gd name="connsiteY32670" fmla="*/ 890645 h 1447571"/>
                <a:gd name="connsiteX32671" fmla="*/ 606465 w 2566912"/>
                <a:gd name="connsiteY32671" fmla="*/ 892073 h 1447571"/>
                <a:gd name="connsiteX32672" fmla="*/ 606941 w 2566912"/>
                <a:gd name="connsiteY32672" fmla="*/ 898265 h 1447571"/>
                <a:gd name="connsiteX32673" fmla="*/ 600655 w 2566912"/>
                <a:gd name="connsiteY32673" fmla="*/ 904361 h 1447571"/>
                <a:gd name="connsiteX32674" fmla="*/ 594654 w 2566912"/>
                <a:gd name="connsiteY32674" fmla="*/ 909313 h 1447571"/>
                <a:gd name="connsiteX32675" fmla="*/ 594368 w 2566912"/>
                <a:gd name="connsiteY32675" fmla="*/ 910647 h 1447571"/>
                <a:gd name="connsiteX32676" fmla="*/ 591701 w 2566912"/>
                <a:gd name="connsiteY32676" fmla="*/ 916457 h 1447571"/>
                <a:gd name="connsiteX32677" fmla="*/ 589415 w 2566912"/>
                <a:gd name="connsiteY32677" fmla="*/ 917600 h 1447571"/>
                <a:gd name="connsiteX32678" fmla="*/ 583414 w 2566912"/>
                <a:gd name="connsiteY32678" fmla="*/ 921029 h 1447571"/>
                <a:gd name="connsiteX32679" fmla="*/ 581319 w 2566912"/>
                <a:gd name="connsiteY32679" fmla="*/ 924839 h 1447571"/>
                <a:gd name="connsiteX32680" fmla="*/ 579223 w 2566912"/>
                <a:gd name="connsiteY32680" fmla="*/ 928363 h 1447571"/>
                <a:gd name="connsiteX32681" fmla="*/ 576556 w 2566912"/>
                <a:gd name="connsiteY32681" fmla="*/ 933507 h 1447571"/>
                <a:gd name="connsiteX32682" fmla="*/ 575604 w 2566912"/>
                <a:gd name="connsiteY32682" fmla="*/ 935507 h 1447571"/>
                <a:gd name="connsiteX32683" fmla="*/ 574842 w 2566912"/>
                <a:gd name="connsiteY32683" fmla="*/ 939793 h 1447571"/>
                <a:gd name="connsiteX32684" fmla="*/ 574842 w 2566912"/>
                <a:gd name="connsiteY32684" fmla="*/ 940460 h 1447571"/>
                <a:gd name="connsiteX32685" fmla="*/ 574270 w 2566912"/>
                <a:gd name="connsiteY32685" fmla="*/ 942746 h 1447571"/>
                <a:gd name="connsiteX32686" fmla="*/ 573699 w 2566912"/>
                <a:gd name="connsiteY32686" fmla="*/ 944937 h 1447571"/>
                <a:gd name="connsiteX32687" fmla="*/ 575318 w 2566912"/>
                <a:gd name="connsiteY32687" fmla="*/ 947890 h 1447571"/>
                <a:gd name="connsiteX32688" fmla="*/ 577128 w 2566912"/>
                <a:gd name="connsiteY32688" fmla="*/ 947699 h 1447571"/>
                <a:gd name="connsiteX32689" fmla="*/ 578080 w 2566912"/>
                <a:gd name="connsiteY32689" fmla="*/ 947033 h 1447571"/>
                <a:gd name="connsiteX32690" fmla="*/ 580366 w 2566912"/>
                <a:gd name="connsiteY32690" fmla="*/ 945794 h 1447571"/>
                <a:gd name="connsiteX32691" fmla="*/ 581128 w 2566912"/>
                <a:gd name="connsiteY32691" fmla="*/ 946080 h 1447571"/>
                <a:gd name="connsiteX32692" fmla="*/ 581700 w 2566912"/>
                <a:gd name="connsiteY32692" fmla="*/ 947604 h 1447571"/>
                <a:gd name="connsiteX32693" fmla="*/ 579699 w 2566912"/>
                <a:gd name="connsiteY32693" fmla="*/ 951986 h 1447571"/>
                <a:gd name="connsiteX32694" fmla="*/ 573889 w 2566912"/>
                <a:gd name="connsiteY32694" fmla="*/ 955795 h 1447571"/>
                <a:gd name="connsiteX32695" fmla="*/ 570079 w 2566912"/>
                <a:gd name="connsiteY32695" fmla="*/ 963987 h 1447571"/>
                <a:gd name="connsiteX32696" fmla="*/ 569889 w 2566912"/>
                <a:gd name="connsiteY32696" fmla="*/ 965035 h 1447571"/>
                <a:gd name="connsiteX32697" fmla="*/ 569794 w 2566912"/>
                <a:gd name="connsiteY32697" fmla="*/ 970559 h 1447571"/>
                <a:gd name="connsiteX32698" fmla="*/ 570174 w 2566912"/>
                <a:gd name="connsiteY32698" fmla="*/ 970940 h 1447571"/>
                <a:gd name="connsiteX32699" fmla="*/ 572746 w 2566912"/>
                <a:gd name="connsiteY32699" fmla="*/ 975036 h 1447571"/>
                <a:gd name="connsiteX32700" fmla="*/ 572365 w 2566912"/>
                <a:gd name="connsiteY32700" fmla="*/ 975798 h 1447571"/>
                <a:gd name="connsiteX32701" fmla="*/ 572365 w 2566912"/>
                <a:gd name="connsiteY32701" fmla="*/ 981227 h 1447571"/>
                <a:gd name="connsiteX32702" fmla="*/ 574937 w 2566912"/>
                <a:gd name="connsiteY32702" fmla="*/ 982370 h 1447571"/>
                <a:gd name="connsiteX32703" fmla="*/ 579604 w 2566912"/>
                <a:gd name="connsiteY32703" fmla="*/ 984942 h 1447571"/>
                <a:gd name="connsiteX32704" fmla="*/ 581033 w 2566912"/>
                <a:gd name="connsiteY32704" fmla="*/ 987609 h 1447571"/>
                <a:gd name="connsiteX32705" fmla="*/ 587415 w 2566912"/>
                <a:gd name="connsiteY32705" fmla="*/ 999134 h 1447571"/>
                <a:gd name="connsiteX32706" fmla="*/ 591606 w 2566912"/>
                <a:gd name="connsiteY32706" fmla="*/ 1007230 h 1447571"/>
                <a:gd name="connsiteX32707" fmla="*/ 593320 w 2566912"/>
                <a:gd name="connsiteY32707" fmla="*/ 1011898 h 1447571"/>
                <a:gd name="connsiteX32708" fmla="*/ 594844 w 2566912"/>
                <a:gd name="connsiteY32708" fmla="*/ 1016755 h 1447571"/>
                <a:gd name="connsiteX32709" fmla="*/ 597226 w 2566912"/>
                <a:gd name="connsiteY32709" fmla="*/ 1021137 h 1447571"/>
                <a:gd name="connsiteX32710" fmla="*/ 597511 w 2566912"/>
                <a:gd name="connsiteY32710" fmla="*/ 1021518 h 1447571"/>
                <a:gd name="connsiteX32711" fmla="*/ 599130 w 2566912"/>
                <a:gd name="connsiteY32711" fmla="*/ 1023613 h 1447571"/>
                <a:gd name="connsiteX32712" fmla="*/ 601607 w 2566912"/>
                <a:gd name="connsiteY32712" fmla="*/ 1026852 h 1447571"/>
                <a:gd name="connsiteX32713" fmla="*/ 602560 w 2566912"/>
                <a:gd name="connsiteY32713" fmla="*/ 1028471 h 1447571"/>
                <a:gd name="connsiteX32714" fmla="*/ 607227 w 2566912"/>
                <a:gd name="connsiteY32714" fmla="*/ 1036567 h 1447571"/>
                <a:gd name="connsiteX32715" fmla="*/ 609322 w 2566912"/>
                <a:gd name="connsiteY32715" fmla="*/ 1042759 h 1447571"/>
                <a:gd name="connsiteX32716" fmla="*/ 609608 w 2566912"/>
                <a:gd name="connsiteY32716" fmla="*/ 1044187 h 1447571"/>
                <a:gd name="connsiteX32717" fmla="*/ 611513 w 2566912"/>
                <a:gd name="connsiteY32717" fmla="*/ 1049712 h 1447571"/>
                <a:gd name="connsiteX32718" fmla="*/ 613894 w 2566912"/>
                <a:gd name="connsiteY32718" fmla="*/ 1052188 h 1447571"/>
                <a:gd name="connsiteX32719" fmla="*/ 616656 w 2566912"/>
                <a:gd name="connsiteY32719" fmla="*/ 1055332 h 1447571"/>
                <a:gd name="connsiteX32720" fmla="*/ 617323 w 2566912"/>
                <a:gd name="connsiteY32720" fmla="*/ 1056856 h 1447571"/>
                <a:gd name="connsiteX32721" fmla="*/ 621134 w 2566912"/>
                <a:gd name="connsiteY32721" fmla="*/ 1063142 h 1447571"/>
                <a:gd name="connsiteX32722" fmla="*/ 630468 w 2566912"/>
                <a:gd name="connsiteY32722" fmla="*/ 1066667 h 1447571"/>
                <a:gd name="connsiteX32723" fmla="*/ 639611 w 2566912"/>
                <a:gd name="connsiteY32723" fmla="*/ 1070191 h 1447571"/>
                <a:gd name="connsiteX32724" fmla="*/ 648375 w 2566912"/>
                <a:gd name="connsiteY32724" fmla="*/ 1076287 h 1447571"/>
                <a:gd name="connsiteX32725" fmla="*/ 651804 w 2566912"/>
                <a:gd name="connsiteY32725" fmla="*/ 1078858 h 1447571"/>
                <a:gd name="connsiteX32726" fmla="*/ 655233 w 2566912"/>
                <a:gd name="connsiteY32726" fmla="*/ 1081335 h 1447571"/>
                <a:gd name="connsiteX32727" fmla="*/ 656757 w 2566912"/>
                <a:gd name="connsiteY32727" fmla="*/ 1082288 h 1447571"/>
                <a:gd name="connsiteX32728" fmla="*/ 660471 w 2566912"/>
                <a:gd name="connsiteY32728" fmla="*/ 1085240 h 1447571"/>
                <a:gd name="connsiteX32729" fmla="*/ 660471 w 2566912"/>
                <a:gd name="connsiteY32729" fmla="*/ 1089526 h 1447571"/>
                <a:gd name="connsiteX32730" fmla="*/ 660376 w 2566912"/>
                <a:gd name="connsiteY32730" fmla="*/ 1090384 h 1447571"/>
                <a:gd name="connsiteX32731" fmla="*/ 661138 w 2566912"/>
                <a:gd name="connsiteY32731" fmla="*/ 1094861 h 1447571"/>
                <a:gd name="connsiteX32732" fmla="*/ 661710 w 2566912"/>
                <a:gd name="connsiteY32732" fmla="*/ 1097528 h 1447571"/>
                <a:gd name="connsiteX32733" fmla="*/ 662091 w 2566912"/>
                <a:gd name="connsiteY32733" fmla="*/ 1100861 h 1447571"/>
                <a:gd name="connsiteX32734" fmla="*/ 662567 w 2566912"/>
                <a:gd name="connsiteY32734" fmla="*/ 1106195 h 1447571"/>
                <a:gd name="connsiteX32735" fmla="*/ 663043 w 2566912"/>
                <a:gd name="connsiteY32735" fmla="*/ 1112387 h 1447571"/>
                <a:gd name="connsiteX32736" fmla="*/ 663901 w 2566912"/>
                <a:gd name="connsiteY32736" fmla="*/ 1119816 h 1447571"/>
                <a:gd name="connsiteX32737" fmla="*/ 662567 w 2566912"/>
                <a:gd name="connsiteY32737" fmla="*/ 1124102 h 1447571"/>
                <a:gd name="connsiteX32738" fmla="*/ 661424 w 2566912"/>
                <a:gd name="connsiteY32738" fmla="*/ 1128008 h 1447571"/>
                <a:gd name="connsiteX32739" fmla="*/ 662091 w 2566912"/>
                <a:gd name="connsiteY32739" fmla="*/ 1133532 h 1447571"/>
                <a:gd name="connsiteX32740" fmla="*/ 662662 w 2566912"/>
                <a:gd name="connsiteY32740" fmla="*/ 1134770 h 1447571"/>
                <a:gd name="connsiteX32741" fmla="*/ 663710 w 2566912"/>
                <a:gd name="connsiteY32741" fmla="*/ 1138199 h 1447571"/>
                <a:gd name="connsiteX32742" fmla="*/ 663615 w 2566912"/>
                <a:gd name="connsiteY32742" fmla="*/ 1139914 h 1447571"/>
                <a:gd name="connsiteX32743" fmla="*/ 662948 w 2566912"/>
                <a:gd name="connsiteY32743" fmla="*/ 1144867 h 1447571"/>
                <a:gd name="connsiteX32744" fmla="*/ 662376 w 2566912"/>
                <a:gd name="connsiteY32744" fmla="*/ 1145533 h 1447571"/>
                <a:gd name="connsiteX32745" fmla="*/ 660186 w 2566912"/>
                <a:gd name="connsiteY32745" fmla="*/ 1150296 h 1447571"/>
                <a:gd name="connsiteX32746" fmla="*/ 664091 w 2566912"/>
                <a:gd name="connsiteY32746" fmla="*/ 1163345 h 1447571"/>
                <a:gd name="connsiteX32747" fmla="*/ 663329 w 2566912"/>
                <a:gd name="connsiteY32747" fmla="*/ 1164298 h 1447571"/>
                <a:gd name="connsiteX32748" fmla="*/ 661138 w 2566912"/>
                <a:gd name="connsiteY32748" fmla="*/ 1168584 h 1447571"/>
                <a:gd name="connsiteX32749" fmla="*/ 660567 w 2566912"/>
                <a:gd name="connsiteY32749" fmla="*/ 1175537 h 1447571"/>
                <a:gd name="connsiteX32750" fmla="*/ 659995 w 2566912"/>
                <a:gd name="connsiteY32750" fmla="*/ 1177918 h 1447571"/>
                <a:gd name="connsiteX32751" fmla="*/ 659043 w 2566912"/>
                <a:gd name="connsiteY32751" fmla="*/ 1183062 h 1447571"/>
                <a:gd name="connsiteX32752" fmla="*/ 661043 w 2566912"/>
                <a:gd name="connsiteY32752" fmla="*/ 1186872 h 1447571"/>
                <a:gd name="connsiteX32753" fmla="*/ 661900 w 2566912"/>
                <a:gd name="connsiteY32753" fmla="*/ 1188396 h 1447571"/>
                <a:gd name="connsiteX32754" fmla="*/ 661710 w 2566912"/>
                <a:gd name="connsiteY32754" fmla="*/ 1191539 h 1447571"/>
                <a:gd name="connsiteX32755" fmla="*/ 661043 w 2566912"/>
                <a:gd name="connsiteY32755" fmla="*/ 1199636 h 1447571"/>
                <a:gd name="connsiteX32756" fmla="*/ 662091 w 2566912"/>
                <a:gd name="connsiteY32756" fmla="*/ 1203636 h 1447571"/>
                <a:gd name="connsiteX32757" fmla="*/ 664281 w 2566912"/>
                <a:gd name="connsiteY32757" fmla="*/ 1214304 h 1447571"/>
                <a:gd name="connsiteX32758" fmla="*/ 663901 w 2566912"/>
                <a:gd name="connsiteY32758" fmla="*/ 1215066 h 1447571"/>
                <a:gd name="connsiteX32759" fmla="*/ 662853 w 2566912"/>
                <a:gd name="connsiteY32759" fmla="*/ 1218686 h 1447571"/>
                <a:gd name="connsiteX32760" fmla="*/ 663139 w 2566912"/>
                <a:gd name="connsiteY32760" fmla="*/ 1224686 h 1447571"/>
                <a:gd name="connsiteX32761" fmla="*/ 661996 w 2566912"/>
                <a:gd name="connsiteY32761" fmla="*/ 1229449 h 1447571"/>
                <a:gd name="connsiteX32762" fmla="*/ 662376 w 2566912"/>
                <a:gd name="connsiteY32762" fmla="*/ 1236116 h 1447571"/>
                <a:gd name="connsiteX32763" fmla="*/ 660567 w 2566912"/>
                <a:gd name="connsiteY32763" fmla="*/ 1239926 h 1447571"/>
                <a:gd name="connsiteX32764" fmla="*/ 658757 w 2566912"/>
                <a:gd name="connsiteY32764" fmla="*/ 1245451 h 1447571"/>
                <a:gd name="connsiteX32765" fmla="*/ 658852 w 2566912"/>
                <a:gd name="connsiteY32765" fmla="*/ 1248118 h 1447571"/>
                <a:gd name="connsiteX32766" fmla="*/ 658948 w 2566912"/>
                <a:gd name="connsiteY32766" fmla="*/ 1250690 h 1447571"/>
                <a:gd name="connsiteX32767" fmla="*/ 658090 w 2566912"/>
                <a:gd name="connsiteY32767" fmla="*/ 1253833 h 1447571"/>
                <a:gd name="connsiteX32768" fmla="*/ 658090 w 2566912"/>
                <a:gd name="connsiteY32768" fmla="*/ 1253928 h 1447571"/>
                <a:gd name="connsiteX32769" fmla="*/ 657519 w 2566912"/>
                <a:gd name="connsiteY32769" fmla="*/ 1256309 h 1447571"/>
                <a:gd name="connsiteX32770" fmla="*/ 657042 w 2566912"/>
                <a:gd name="connsiteY32770" fmla="*/ 1256500 h 1447571"/>
                <a:gd name="connsiteX32771" fmla="*/ 654947 w 2566912"/>
                <a:gd name="connsiteY32771" fmla="*/ 1258976 h 1447571"/>
                <a:gd name="connsiteX32772" fmla="*/ 655804 w 2566912"/>
                <a:gd name="connsiteY32772" fmla="*/ 1266311 h 1447571"/>
                <a:gd name="connsiteX32773" fmla="*/ 657519 w 2566912"/>
                <a:gd name="connsiteY32773" fmla="*/ 1271168 h 1447571"/>
                <a:gd name="connsiteX32774" fmla="*/ 658948 w 2566912"/>
                <a:gd name="connsiteY32774" fmla="*/ 1276217 h 1447571"/>
                <a:gd name="connsiteX32775" fmla="*/ 660281 w 2566912"/>
                <a:gd name="connsiteY32775" fmla="*/ 1281550 h 1447571"/>
                <a:gd name="connsiteX32776" fmla="*/ 658661 w 2566912"/>
                <a:gd name="connsiteY32776" fmla="*/ 1287742 h 1447571"/>
                <a:gd name="connsiteX32777" fmla="*/ 658852 w 2566912"/>
                <a:gd name="connsiteY32777" fmla="*/ 1293171 h 1447571"/>
                <a:gd name="connsiteX32778" fmla="*/ 658948 w 2566912"/>
                <a:gd name="connsiteY32778" fmla="*/ 1295647 h 1447571"/>
                <a:gd name="connsiteX32779" fmla="*/ 660186 w 2566912"/>
                <a:gd name="connsiteY32779" fmla="*/ 1299362 h 1447571"/>
                <a:gd name="connsiteX32780" fmla="*/ 660376 w 2566912"/>
                <a:gd name="connsiteY32780" fmla="*/ 1299648 h 1447571"/>
                <a:gd name="connsiteX32781" fmla="*/ 663901 w 2566912"/>
                <a:gd name="connsiteY32781" fmla="*/ 1302601 h 1447571"/>
                <a:gd name="connsiteX32782" fmla="*/ 664091 w 2566912"/>
                <a:gd name="connsiteY32782" fmla="*/ 1302505 h 1447571"/>
                <a:gd name="connsiteX32783" fmla="*/ 666758 w 2566912"/>
                <a:gd name="connsiteY32783" fmla="*/ 1300600 h 1447571"/>
                <a:gd name="connsiteX32784" fmla="*/ 666853 w 2566912"/>
                <a:gd name="connsiteY32784" fmla="*/ 1300315 h 1447571"/>
                <a:gd name="connsiteX32785" fmla="*/ 668282 w 2566912"/>
                <a:gd name="connsiteY32785" fmla="*/ 1298505 h 1447571"/>
                <a:gd name="connsiteX32786" fmla="*/ 668568 w 2566912"/>
                <a:gd name="connsiteY32786" fmla="*/ 1298505 h 1447571"/>
                <a:gd name="connsiteX32787" fmla="*/ 670758 w 2566912"/>
                <a:gd name="connsiteY32787" fmla="*/ 1298505 h 1447571"/>
                <a:gd name="connsiteX32788" fmla="*/ 670663 w 2566912"/>
                <a:gd name="connsiteY32788" fmla="*/ 1298791 h 1447571"/>
                <a:gd name="connsiteX32789" fmla="*/ 669901 w 2566912"/>
                <a:gd name="connsiteY32789" fmla="*/ 1299838 h 1447571"/>
                <a:gd name="connsiteX32790" fmla="*/ 669139 w 2566912"/>
                <a:gd name="connsiteY32790" fmla="*/ 1302601 h 1447571"/>
                <a:gd name="connsiteX32791" fmla="*/ 669520 w 2566912"/>
                <a:gd name="connsiteY32791" fmla="*/ 1303458 h 1447571"/>
                <a:gd name="connsiteX32792" fmla="*/ 670568 w 2566912"/>
                <a:gd name="connsiteY32792" fmla="*/ 1306601 h 1447571"/>
                <a:gd name="connsiteX32793" fmla="*/ 670568 w 2566912"/>
                <a:gd name="connsiteY32793" fmla="*/ 1306982 h 1447571"/>
                <a:gd name="connsiteX32794" fmla="*/ 669996 w 2566912"/>
                <a:gd name="connsiteY32794" fmla="*/ 1310792 h 1447571"/>
                <a:gd name="connsiteX32795" fmla="*/ 667996 w 2566912"/>
                <a:gd name="connsiteY32795" fmla="*/ 1311554 h 1447571"/>
                <a:gd name="connsiteX32796" fmla="*/ 667996 w 2566912"/>
                <a:gd name="connsiteY32796" fmla="*/ 1313078 h 1447571"/>
                <a:gd name="connsiteX32797" fmla="*/ 668853 w 2566912"/>
                <a:gd name="connsiteY32797" fmla="*/ 1314221 h 1447571"/>
                <a:gd name="connsiteX32798" fmla="*/ 669996 w 2566912"/>
                <a:gd name="connsiteY32798" fmla="*/ 1316221 h 1447571"/>
                <a:gd name="connsiteX32799" fmla="*/ 671521 w 2566912"/>
                <a:gd name="connsiteY32799" fmla="*/ 1318888 h 1447571"/>
                <a:gd name="connsiteX32800" fmla="*/ 672854 w 2566912"/>
                <a:gd name="connsiteY32800" fmla="*/ 1321746 h 1447571"/>
                <a:gd name="connsiteX32801" fmla="*/ 672283 w 2566912"/>
                <a:gd name="connsiteY32801" fmla="*/ 1322222 h 1447571"/>
                <a:gd name="connsiteX32802" fmla="*/ 670473 w 2566912"/>
                <a:gd name="connsiteY32802" fmla="*/ 1324984 h 1447571"/>
                <a:gd name="connsiteX32803" fmla="*/ 671997 w 2566912"/>
                <a:gd name="connsiteY32803" fmla="*/ 1329652 h 1447571"/>
                <a:gd name="connsiteX32804" fmla="*/ 675330 w 2566912"/>
                <a:gd name="connsiteY32804" fmla="*/ 1331271 h 1447571"/>
                <a:gd name="connsiteX32805" fmla="*/ 674093 w 2566912"/>
                <a:gd name="connsiteY32805" fmla="*/ 1335176 h 1447571"/>
                <a:gd name="connsiteX32806" fmla="*/ 673806 w 2566912"/>
                <a:gd name="connsiteY32806" fmla="*/ 1335462 h 1447571"/>
                <a:gd name="connsiteX32807" fmla="*/ 670663 w 2566912"/>
                <a:gd name="connsiteY32807" fmla="*/ 1339177 h 1447571"/>
                <a:gd name="connsiteX32808" fmla="*/ 670378 w 2566912"/>
                <a:gd name="connsiteY32808" fmla="*/ 1340701 h 1447571"/>
                <a:gd name="connsiteX32809" fmla="*/ 669996 w 2566912"/>
                <a:gd name="connsiteY32809" fmla="*/ 1344892 h 1447571"/>
                <a:gd name="connsiteX32810" fmla="*/ 670092 w 2566912"/>
                <a:gd name="connsiteY32810" fmla="*/ 1347654 h 1447571"/>
                <a:gd name="connsiteX32811" fmla="*/ 669901 w 2566912"/>
                <a:gd name="connsiteY32811" fmla="*/ 1348130 h 1447571"/>
                <a:gd name="connsiteX32812" fmla="*/ 668377 w 2566912"/>
                <a:gd name="connsiteY32812" fmla="*/ 1346701 h 1447571"/>
                <a:gd name="connsiteX32813" fmla="*/ 667615 w 2566912"/>
                <a:gd name="connsiteY32813" fmla="*/ 1345749 h 1447571"/>
                <a:gd name="connsiteX32814" fmla="*/ 666472 w 2566912"/>
                <a:gd name="connsiteY32814" fmla="*/ 1343844 h 1447571"/>
                <a:gd name="connsiteX32815" fmla="*/ 664568 w 2566912"/>
                <a:gd name="connsiteY32815" fmla="*/ 1341653 h 1447571"/>
                <a:gd name="connsiteX32816" fmla="*/ 658090 w 2566912"/>
                <a:gd name="connsiteY32816" fmla="*/ 1343368 h 1447571"/>
                <a:gd name="connsiteX32817" fmla="*/ 657519 w 2566912"/>
                <a:gd name="connsiteY32817" fmla="*/ 1346416 h 1447571"/>
                <a:gd name="connsiteX32818" fmla="*/ 658852 w 2566912"/>
                <a:gd name="connsiteY32818" fmla="*/ 1348607 h 1447571"/>
                <a:gd name="connsiteX32819" fmla="*/ 658567 w 2566912"/>
                <a:gd name="connsiteY32819" fmla="*/ 1348892 h 1447571"/>
                <a:gd name="connsiteX32820" fmla="*/ 658090 w 2566912"/>
                <a:gd name="connsiteY32820" fmla="*/ 1349083 h 1447571"/>
                <a:gd name="connsiteX32821" fmla="*/ 655899 w 2566912"/>
                <a:gd name="connsiteY32821" fmla="*/ 1352417 h 1447571"/>
                <a:gd name="connsiteX32822" fmla="*/ 659043 w 2566912"/>
                <a:gd name="connsiteY32822" fmla="*/ 1357179 h 1447571"/>
                <a:gd name="connsiteX32823" fmla="*/ 659138 w 2566912"/>
                <a:gd name="connsiteY32823" fmla="*/ 1357179 h 1447571"/>
                <a:gd name="connsiteX32824" fmla="*/ 659710 w 2566912"/>
                <a:gd name="connsiteY32824" fmla="*/ 1356417 h 1447571"/>
                <a:gd name="connsiteX32825" fmla="*/ 661233 w 2566912"/>
                <a:gd name="connsiteY32825" fmla="*/ 1352036 h 1447571"/>
                <a:gd name="connsiteX32826" fmla="*/ 661329 w 2566912"/>
                <a:gd name="connsiteY32826" fmla="*/ 1352226 h 1447571"/>
                <a:gd name="connsiteX32827" fmla="*/ 661996 w 2566912"/>
                <a:gd name="connsiteY32827" fmla="*/ 1353464 h 1447571"/>
                <a:gd name="connsiteX32828" fmla="*/ 664568 w 2566912"/>
                <a:gd name="connsiteY32828" fmla="*/ 1356798 h 1447571"/>
                <a:gd name="connsiteX32829" fmla="*/ 665329 w 2566912"/>
                <a:gd name="connsiteY32829" fmla="*/ 1356703 h 1447571"/>
                <a:gd name="connsiteX32830" fmla="*/ 668473 w 2566912"/>
                <a:gd name="connsiteY32830" fmla="*/ 1355750 h 1447571"/>
                <a:gd name="connsiteX32831" fmla="*/ 670092 w 2566912"/>
                <a:gd name="connsiteY32831" fmla="*/ 1357274 h 1447571"/>
                <a:gd name="connsiteX32832" fmla="*/ 670187 w 2566912"/>
                <a:gd name="connsiteY32832" fmla="*/ 1358036 h 1447571"/>
                <a:gd name="connsiteX32833" fmla="*/ 669139 w 2566912"/>
                <a:gd name="connsiteY32833" fmla="*/ 1358608 h 1447571"/>
                <a:gd name="connsiteX32834" fmla="*/ 667520 w 2566912"/>
                <a:gd name="connsiteY32834" fmla="*/ 1360703 h 1447571"/>
                <a:gd name="connsiteX32835" fmla="*/ 668186 w 2566912"/>
                <a:gd name="connsiteY32835" fmla="*/ 1361751 h 1447571"/>
                <a:gd name="connsiteX32836" fmla="*/ 668282 w 2566912"/>
                <a:gd name="connsiteY32836" fmla="*/ 1362704 h 1447571"/>
                <a:gd name="connsiteX32837" fmla="*/ 665996 w 2566912"/>
                <a:gd name="connsiteY32837" fmla="*/ 1365561 h 1447571"/>
                <a:gd name="connsiteX32838" fmla="*/ 666663 w 2566912"/>
                <a:gd name="connsiteY32838" fmla="*/ 1366133 h 1447571"/>
                <a:gd name="connsiteX32839" fmla="*/ 668568 w 2566912"/>
                <a:gd name="connsiteY32839" fmla="*/ 1366323 h 1447571"/>
                <a:gd name="connsiteX32840" fmla="*/ 671521 w 2566912"/>
                <a:gd name="connsiteY32840" fmla="*/ 1366895 h 1447571"/>
                <a:gd name="connsiteX32841" fmla="*/ 671997 w 2566912"/>
                <a:gd name="connsiteY32841" fmla="*/ 1367942 h 1447571"/>
                <a:gd name="connsiteX32842" fmla="*/ 669235 w 2566912"/>
                <a:gd name="connsiteY32842" fmla="*/ 1368038 h 1447571"/>
                <a:gd name="connsiteX32843" fmla="*/ 664662 w 2566912"/>
                <a:gd name="connsiteY32843" fmla="*/ 1368418 h 1447571"/>
                <a:gd name="connsiteX32844" fmla="*/ 664948 w 2566912"/>
                <a:gd name="connsiteY32844" fmla="*/ 1369276 h 1447571"/>
                <a:gd name="connsiteX32845" fmla="*/ 666853 w 2566912"/>
                <a:gd name="connsiteY32845" fmla="*/ 1370704 h 1447571"/>
                <a:gd name="connsiteX32846" fmla="*/ 669520 w 2566912"/>
                <a:gd name="connsiteY32846" fmla="*/ 1372991 h 1447571"/>
                <a:gd name="connsiteX32847" fmla="*/ 669139 w 2566912"/>
                <a:gd name="connsiteY32847" fmla="*/ 1373657 h 1447571"/>
                <a:gd name="connsiteX32848" fmla="*/ 668759 w 2566912"/>
                <a:gd name="connsiteY32848" fmla="*/ 1376705 h 1447571"/>
                <a:gd name="connsiteX32849" fmla="*/ 670854 w 2566912"/>
                <a:gd name="connsiteY32849" fmla="*/ 1378610 h 1447571"/>
                <a:gd name="connsiteX32850" fmla="*/ 672854 w 2566912"/>
                <a:gd name="connsiteY32850" fmla="*/ 1380611 h 1447571"/>
                <a:gd name="connsiteX32851" fmla="*/ 674854 w 2566912"/>
                <a:gd name="connsiteY32851" fmla="*/ 1384040 h 1447571"/>
                <a:gd name="connsiteX32852" fmla="*/ 676569 w 2566912"/>
                <a:gd name="connsiteY32852" fmla="*/ 1386611 h 1447571"/>
                <a:gd name="connsiteX32853" fmla="*/ 675616 w 2566912"/>
                <a:gd name="connsiteY32853" fmla="*/ 1389659 h 1447571"/>
                <a:gd name="connsiteX32854" fmla="*/ 674759 w 2566912"/>
                <a:gd name="connsiteY32854" fmla="*/ 1392231 h 1447571"/>
                <a:gd name="connsiteX32855" fmla="*/ 672759 w 2566912"/>
                <a:gd name="connsiteY32855" fmla="*/ 1386230 h 1447571"/>
                <a:gd name="connsiteX32856" fmla="*/ 670949 w 2566912"/>
                <a:gd name="connsiteY32856" fmla="*/ 1381468 h 1447571"/>
                <a:gd name="connsiteX32857" fmla="*/ 667996 w 2566912"/>
                <a:gd name="connsiteY32857" fmla="*/ 1381563 h 1447571"/>
                <a:gd name="connsiteX32858" fmla="*/ 667330 w 2566912"/>
                <a:gd name="connsiteY32858" fmla="*/ 1382611 h 1447571"/>
                <a:gd name="connsiteX32859" fmla="*/ 667520 w 2566912"/>
                <a:gd name="connsiteY32859" fmla="*/ 1387278 h 1447571"/>
                <a:gd name="connsiteX32860" fmla="*/ 668473 w 2566912"/>
                <a:gd name="connsiteY32860" fmla="*/ 1392136 h 1447571"/>
                <a:gd name="connsiteX32861" fmla="*/ 668186 w 2566912"/>
                <a:gd name="connsiteY32861" fmla="*/ 1393088 h 1447571"/>
                <a:gd name="connsiteX32862" fmla="*/ 668282 w 2566912"/>
                <a:gd name="connsiteY32862" fmla="*/ 1396898 h 1447571"/>
                <a:gd name="connsiteX32863" fmla="*/ 670187 w 2566912"/>
                <a:gd name="connsiteY32863" fmla="*/ 1398232 h 1447571"/>
                <a:gd name="connsiteX32864" fmla="*/ 670949 w 2566912"/>
                <a:gd name="connsiteY32864" fmla="*/ 1397565 h 1447571"/>
                <a:gd name="connsiteX32865" fmla="*/ 671235 w 2566912"/>
                <a:gd name="connsiteY32865" fmla="*/ 1396613 h 1447571"/>
                <a:gd name="connsiteX32866" fmla="*/ 672092 w 2566912"/>
                <a:gd name="connsiteY32866" fmla="*/ 1394612 h 1447571"/>
                <a:gd name="connsiteX32867" fmla="*/ 672568 w 2566912"/>
                <a:gd name="connsiteY32867" fmla="*/ 1394993 h 1447571"/>
                <a:gd name="connsiteX32868" fmla="*/ 674473 w 2566912"/>
                <a:gd name="connsiteY32868" fmla="*/ 1398232 h 1447571"/>
                <a:gd name="connsiteX32869" fmla="*/ 672568 w 2566912"/>
                <a:gd name="connsiteY32869" fmla="*/ 1400422 h 1447571"/>
                <a:gd name="connsiteX32870" fmla="*/ 673521 w 2566912"/>
                <a:gd name="connsiteY32870" fmla="*/ 1401470 h 1447571"/>
                <a:gd name="connsiteX32871" fmla="*/ 673902 w 2566912"/>
                <a:gd name="connsiteY32871" fmla="*/ 1401566 h 1447571"/>
                <a:gd name="connsiteX32872" fmla="*/ 677521 w 2566912"/>
                <a:gd name="connsiteY32872" fmla="*/ 1402708 h 1447571"/>
                <a:gd name="connsiteX32873" fmla="*/ 680093 w 2566912"/>
                <a:gd name="connsiteY32873" fmla="*/ 1402994 h 1447571"/>
                <a:gd name="connsiteX32874" fmla="*/ 680855 w 2566912"/>
                <a:gd name="connsiteY32874" fmla="*/ 1402899 h 1447571"/>
                <a:gd name="connsiteX32875" fmla="*/ 681236 w 2566912"/>
                <a:gd name="connsiteY32875" fmla="*/ 1402899 h 1447571"/>
                <a:gd name="connsiteX32876" fmla="*/ 682474 w 2566912"/>
                <a:gd name="connsiteY32876" fmla="*/ 1403471 h 1447571"/>
                <a:gd name="connsiteX32877" fmla="*/ 684284 w 2566912"/>
                <a:gd name="connsiteY32877" fmla="*/ 1405375 h 1447571"/>
                <a:gd name="connsiteX32878" fmla="*/ 685332 w 2566912"/>
                <a:gd name="connsiteY32878" fmla="*/ 1406423 h 1447571"/>
                <a:gd name="connsiteX32879" fmla="*/ 685999 w 2566912"/>
                <a:gd name="connsiteY32879" fmla="*/ 1407185 h 1447571"/>
                <a:gd name="connsiteX32880" fmla="*/ 687332 w 2566912"/>
                <a:gd name="connsiteY32880" fmla="*/ 1408900 h 1447571"/>
                <a:gd name="connsiteX32881" fmla="*/ 689999 w 2566912"/>
                <a:gd name="connsiteY32881" fmla="*/ 1412519 h 1447571"/>
                <a:gd name="connsiteX32882" fmla="*/ 692476 w 2566912"/>
                <a:gd name="connsiteY32882" fmla="*/ 1412233 h 1447571"/>
                <a:gd name="connsiteX32883" fmla="*/ 693714 w 2566912"/>
                <a:gd name="connsiteY32883" fmla="*/ 1412043 h 1447571"/>
                <a:gd name="connsiteX32884" fmla="*/ 692952 w 2566912"/>
                <a:gd name="connsiteY32884" fmla="*/ 1412996 h 1447571"/>
                <a:gd name="connsiteX32885" fmla="*/ 691904 w 2566912"/>
                <a:gd name="connsiteY32885" fmla="*/ 1415186 h 1447571"/>
                <a:gd name="connsiteX32886" fmla="*/ 693428 w 2566912"/>
                <a:gd name="connsiteY32886" fmla="*/ 1419282 h 1447571"/>
                <a:gd name="connsiteX32887" fmla="*/ 693619 w 2566912"/>
                <a:gd name="connsiteY32887" fmla="*/ 1419758 h 1447571"/>
                <a:gd name="connsiteX32888" fmla="*/ 696000 w 2566912"/>
                <a:gd name="connsiteY32888" fmla="*/ 1422806 h 1447571"/>
                <a:gd name="connsiteX32889" fmla="*/ 696761 w 2566912"/>
                <a:gd name="connsiteY32889" fmla="*/ 1422616 h 1447571"/>
                <a:gd name="connsiteX32890" fmla="*/ 697428 w 2566912"/>
                <a:gd name="connsiteY32890" fmla="*/ 1420330 h 1447571"/>
                <a:gd name="connsiteX32891" fmla="*/ 697428 w 2566912"/>
                <a:gd name="connsiteY32891" fmla="*/ 1419568 h 1447571"/>
                <a:gd name="connsiteX32892" fmla="*/ 699048 w 2566912"/>
                <a:gd name="connsiteY32892" fmla="*/ 1415948 h 1447571"/>
                <a:gd name="connsiteX32893" fmla="*/ 702381 w 2566912"/>
                <a:gd name="connsiteY32893" fmla="*/ 1416615 h 1447571"/>
                <a:gd name="connsiteX32894" fmla="*/ 704096 w 2566912"/>
                <a:gd name="connsiteY32894" fmla="*/ 1420234 h 1447571"/>
                <a:gd name="connsiteX32895" fmla="*/ 704001 w 2566912"/>
                <a:gd name="connsiteY32895" fmla="*/ 1420996 h 1447571"/>
                <a:gd name="connsiteX32896" fmla="*/ 703144 w 2566912"/>
                <a:gd name="connsiteY32896" fmla="*/ 1423473 h 1447571"/>
                <a:gd name="connsiteX32897" fmla="*/ 702858 w 2566912"/>
                <a:gd name="connsiteY32897" fmla="*/ 1423568 h 1447571"/>
                <a:gd name="connsiteX32898" fmla="*/ 700667 w 2566912"/>
                <a:gd name="connsiteY32898" fmla="*/ 1425473 h 1447571"/>
                <a:gd name="connsiteX32899" fmla="*/ 700858 w 2566912"/>
                <a:gd name="connsiteY32899" fmla="*/ 1426521 h 1447571"/>
                <a:gd name="connsiteX32900" fmla="*/ 705049 w 2566912"/>
                <a:gd name="connsiteY32900" fmla="*/ 1429093 h 1447571"/>
                <a:gd name="connsiteX32901" fmla="*/ 706668 w 2566912"/>
                <a:gd name="connsiteY32901" fmla="*/ 1429283 h 1447571"/>
                <a:gd name="connsiteX32902" fmla="*/ 708382 w 2566912"/>
                <a:gd name="connsiteY32902" fmla="*/ 1428902 h 1447571"/>
                <a:gd name="connsiteX32903" fmla="*/ 708858 w 2566912"/>
                <a:gd name="connsiteY32903" fmla="*/ 1428236 h 1447571"/>
                <a:gd name="connsiteX32904" fmla="*/ 708858 w 2566912"/>
                <a:gd name="connsiteY32904" fmla="*/ 1420806 h 1447571"/>
                <a:gd name="connsiteX32905" fmla="*/ 708573 w 2566912"/>
                <a:gd name="connsiteY32905" fmla="*/ 1415472 h 1447571"/>
                <a:gd name="connsiteX32906" fmla="*/ 709240 w 2566912"/>
                <a:gd name="connsiteY32906" fmla="*/ 1414805 h 1447571"/>
                <a:gd name="connsiteX32907" fmla="*/ 711906 w 2566912"/>
                <a:gd name="connsiteY32907" fmla="*/ 1412615 h 1447571"/>
                <a:gd name="connsiteX32908" fmla="*/ 712573 w 2566912"/>
                <a:gd name="connsiteY32908" fmla="*/ 1412519 h 1447571"/>
                <a:gd name="connsiteX32909" fmla="*/ 715717 w 2566912"/>
                <a:gd name="connsiteY32909" fmla="*/ 1411281 h 1447571"/>
                <a:gd name="connsiteX32910" fmla="*/ 715907 w 2566912"/>
                <a:gd name="connsiteY32910" fmla="*/ 1410805 h 1447571"/>
                <a:gd name="connsiteX32911" fmla="*/ 717431 w 2566912"/>
                <a:gd name="connsiteY32911" fmla="*/ 1408138 h 1447571"/>
                <a:gd name="connsiteX32912" fmla="*/ 719812 w 2566912"/>
                <a:gd name="connsiteY32912" fmla="*/ 1406804 h 1447571"/>
                <a:gd name="connsiteX32913" fmla="*/ 719812 w 2566912"/>
                <a:gd name="connsiteY32913" fmla="*/ 1405757 h 1447571"/>
                <a:gd name="connsiteX32914" fmla="*/ 718193 w 2566912"/>
                <a:gd name="connsiteY32914" fmla="*/ 1403756 h 1447571"/>
                <a:gd name="connsiteX32915" fmla="*/ 716002 w 2566912"/>
                <a:gd name="connsiteY32915" fmla="*/ 1400994 h 1447571"/>
                <a:gd name="connsiteX32916" fmla="*/ 713240 w 2566912"/>
                <a:gd name="connsiteY32916" fmla="*/ 1393850 h 1447571"/>
                <a:gd name="connsiteX32917" fmla="*/ 714097 w 2566912"/>
                <a:gd name="connsiteY32917" fmla="*/ 1389945 h 1447571"/>
                <a:gd name="connsiteX32918" fmla="*/ 714383 w 2566912"/>
                <a:gd name="connsiteY32918" fmla="*/ 1389278 h 1447571"/>
                <a:gd name="connsiteX32919" fmla="*/ 715621 w 2566912"/>
                <a:gd name="connsiteY32919" fmla="*/ 1385183 h 1447571"/>
                <a:gd name="connsiteX32920" fmla="*/ 717240 w 2566912"/>
                <a:gd name="connsiteY32920" fmla="*/ 1385563 h 1447571"/>
                <a:gd name="connsiteX32921" fmla="*/ 719622 w 2566912"/>
                <a:gd name="connsiteY32921" fmla="*/ 1386040 h 1447571"/>
                <a:gd name="connsiteX32922" fmla="*/ 722670 w 2566912"/>
                <a:gd name="connsiteY32922" fmla="*/ 1380229 h 1447571"/>
                <a:gd name="connsiteX32923" fmla="*/ 721622 w 2566912"/>
                <a:gd name="connsiteY32923" fmla="*/ 1373657 h 1447571"/>
                <a:gd name="connsiteX32924" fmla="*/ 724003 w 2566912"/>
                <a:gd name="connsiteY32924" fmla="*/ 1368895 h 1447571"/>
                <a:gd name="connsiteX32925" fmla="*/ 724670 w 2566912"/>
                <a:gd name="connsiteY32925" fmla="*/ 1367942 h 1447571"/>
                <a:gd name="connsiteX32926" fmla="*/ 726385 w 2566912"/>
                <a:gd name="connsiteY32926" fmla="*/ 1366513 h 1447571"/>
                <a:gd name="connsiteX32927" fmla="*/ 728575 w 2566912"/>
                <a:gd name="connsiteY32927" fmla="*/ 1364704 h 1447571"/>
                <a:gd name="connsiteX32928" fmla="*/ 733052 w 2566912"/>
                <a:gd name="connsiteY32928" fmla="*/ 1356798 h 1447571"/>
                <a:gd name="connsiteX32929" fmla="*/ 732385 w 2566912"/>
                <a:gd name="connsiteY32929" fmla="*/ 1352321 h 1447571"/>
                <a:gd name="connsiteX32930" fmla="*/ 725336 w 2566912"/>
                <a:gd name="connsiteY32930" fmla="*/ 1348130 h 1447571"/>
                <a:gd name="connsiteX32931" fmla="*/ 723622 w 2566912"/>
                <a:gd name="connsiteY32931" fmla="*/ 1347273 h 1447571"/>
                <a:gd name="connsiteX32932" fmla="*/ 717907 w 2566912"/>
                <a:gd name="connsiteY32932" fmla="*/ 1341272 h 1447571"/>
                <a:gd name="connsiteX32933" fmla="*/ 718860 w 2566912"/>
                <a:gd name="connsiteY32933" fmla="*/ 1336700 h 1447571"/>
                <a:gd name="connsiteX32934" fmla="*/ 719050 w 2566912"/>
                <a:gd name="connsiteY32934" fmla="*/ 1336415 h 1447571"/>
                <a:gd name="connsiteX32935" fmla="*/ 726385 w 2566912"/>
                <a:gd name="connsiteY32935" fmla="*/ 1332890 h 1447571"/>
                <a:gd name="connsiteX32936" fmla="*/ 728290 w 2566912"/>
                <a:gd name="connsiteY32936" fmla="*/ 1327937 h 1447571"/>
                <a:gd name="connsiteX32937" fmla="*/ 729433 w 2566912"/>
                <a:gd name="connsiteY32937" fmla="*/ 1325080 h 1447571"/>
                <a:gd name="connsiteX32938" fmla="*/ 729051 w 2566912"/>
                <a:gd name="connsiteY32938" fmla="*/ 1318793 h 1447571"/>
                <a:gd name="connsiteX32939" fmla="*/ 729242 w 2566912"/>
                <a:gd name="connsiteY32939" fmla="*/ 1315650 h 1447571"/>
                <a:gd name="connsiteX32940" fmla="*/ 729433 w 2566912"/>
                <a:gd name="connsiteY32940" fmla="*/ 1314126 h 1447571"/>
                <a:gd name="connsiteX32941" fmla="*/ 731433 w 2566912"/>
                <a:gd name="connsiteY32941" fmla="*/ 1311650 h 1447571"/>
                <a:gd name="connsiteX32942" fmla="*/ 732576 w 2566912"/>
                <a:gd name="connsiteY32942" fmla="*/ 1310507 h 1447571"/>
                <a:gd name="connsiteX32943" fmla="*/ 732385 w 2566912"/>
                <a:gd name="connsiteY32943" fmla="*/ 1306125 h 1447571"/>
                <a:gd name="connsiteX32944" fmla="*/ 735719 w 2566912"/>
                <a:gd name="connsiteY32944" fmla="*/ 1305554 h 1447571"/>
                <a:gd name="connsiteX32945" fmla="*/ 738196 w 2566912"/>
                <a:gd name="connsiteY32945" fmla="*/ 1305172 h 1447571"/>
                <a:gd name="connsiteX32946" fmla="*/ 738958 w 2566912"/>
                <a:gd name="connsiteY32946" fmla="*/ 1304315 h 1447571"/>
                <a:gd name="connsiteX32947" fmla="*/ 737910 w 2566912"/>
                <a:gd name="connsiteY32947" fmla="*/ 1299838 h 1447571"/>
                <a:gd name="connsiteX32948" fmla="*/ 734957 w 2566912"/>
                <a:gd name="connsiteY32948" fmla="*/ 1299362 h 1447571"/>
                <a:gd name="connsiteX32949" fmla="*/ 734005 w 2566912"/>
                <a:gd name="connsiteY32949" fmla="*/ 1299362 h 1447571"/>
                <a:gd name="connsiteX32950" fmla="*/ 732004 w 2566912"/>
                <a:gd name="connsiteY32950" fmla="*/ 1298886 h 1447571"/>
                <a:gd name="connsiteX32951" fmla="*/ 730671 w 2566912"/>
                <a:gd name="connsiteY32951" fmla="*/ 1298505 h 1447571"/>
                <a:gd name="connsiteX32952" fmla="*/ 729051 w 2566912"/>
                <a:gd name="connsiteY32952" fmla="*/ 1296505 h 1447571"/>
                <a:gd name="connsiteX32953" fmla="*/ 728766 w 2566912"/>
                <a:gd name="connsiteY32953" fmla="*/ 1295743 h 1447571"/>
                <a:gd name="connsiteX32954" fmla="*/ 727528 w 2566912"/>
                <a:gd name="connsiteY32954" fmla="*/ 1290980 h 1447571"/>
                <a:gd name="connsiteX32955" fmla="*/ 727813 w 2566912"/>
                <a:gd name="connsiteY32955" fmla="*/ 1289933 h 1447571"/>
                <a:gd name="connsiteX32956" fmla="*/ 728861 w 2566912"/>
                <a:gd name="connsiteY32956" fmla="*/ 1290028 h 1447571"/>
                <a:gd name="connsiteX32957" fmla="*/ 731623 w 2566912"/>
                <a:gd name="connsiteY32957" fmla="*/ 1289837 h 1447571"/>
                <a:gd name="connsiteX32958" fmla="*/ 733433 w 2566912"/>
                <a:gd name="connsiteY32958" fmla="*/ 1289551 h 1447571"/>
                <a:gd name="connsiteX32959" fmla="*/ 736671 w 2566912"/>
                <a:gd name="connsiteY32959" fmla="*/ 1289933 h 1447571"/>
                <a:gd name="connsiteX32960" fmla="*/ 741339 w 2566912"/>
                <a:gd name="connsiteY32960" fmla="*/ 1290409 h 1447571"/>
                <a:gd name="connsiteX32961" fmla="*/ 747816 w 2566912"/>
                <a:gd name="connsiteY32961" fmla="*/ 1285646 h 1447571"/>
                <a:gd name="connsiteX32962" fmla="*/ 746482 w 2566912"/>
                <a:gd name="connsiteY32962" fmla="*/ 1277836 h 1447571"/>
                <a:gd name="connsiteX32963" fmla="*/ 748101 w 2566912"/>
                <a:gd name="connsiteY32963" fmla="*/ 1275264 h 1447571"/>
                <a:gd name="connsiteX32964" fmla="*/ 748101 w 2566912"/>
                <a:gd name="connsiteY32964" fmla="*/ 1270406 h 1447571"/>
                <a:gd name="connsiteX32965" fmla="*/ 747816 w 2566912"/>
                <a:gd name="connsiteY32965" fmla="*/ 1268978 h 1447571"/>
                <a:gd name="connsiteX32966" fmla="*/ 751626 w 2566912"/>
                <a:gd name="connsiteY32966" fmla="*/ 1268501 h 1447571"/>
                <a:gd name="connsiteX32967" fmla="*/ 754007 w 2566912"/>
                <a:gd name="connsiteY32967" fmla="*/ 1268311 h 1447571"/>
                <a:gd name="connsiteX32968" fmla="*/ 764294 w 2566912"/>
                <a:gd name="connsiteY32968" fmla="*/ 1265644 h 1447571"/>
                <a:gd name="connsiteX32969" fmla="*/ 776867 w 2566912"/>
                <a:gd name="connsiteY32969" fmla="*/ 1259929 h 1447571"/>
                <a:gd name="connsiteX32970" fmla="*/ 779915 w 2566912"/>
                <a:gd name="connsiteY32970" fmla="*/ 1254309 h 1447571"/>
                <a:gd name="connsiteX32971" fmla="*/ 782010 w 2566912"/>
                <a:gd name="connsiteY32971" fmla="*/ 1252118 h 1447571"/>
                <a:gd name="connsiteX32972" fmla="*/ 782677 w 2566912"/>
                <a:gd name="connsiteY32972" fmla="*/ 1251642 h 1447571"/>
                <a:gd name="connsiteX32973" fmla="*/ 785535 w 2566912"/>
                <a:gd name="connsiteY32973" fmla="*/ 1242117 h 1447571"/>
                <a:gd name="connsiteX32974" fmla="*/ 785154 w 2566912"/>
                <a:gd name="connsiteY32974" fmla="*/ 1241069 h 1447571"/>
                <a:gd name="connsiteX32975" fmla="*/ 782677 w 2566912"/>
                <a:gd name="connsiteY32975" fmla="*/ 1240974 h 1447571"/>
                <a:gd name="connsiteX32976" fmla="*/ 781725 w 2566912"/>
                <a:gd name="connsiteY32976" fmla="*/ 1241165 h 1447571"/>
                <a:gd name="connsiteX32977" fmla="*/ 779439 w 2566912"/>
                <a:gd name="connsiteY32977" fmla="*/ 1237354 h 1447571"/>
                <a:gd name="connsiteX32978" fmla="*/ 779344 w 2566912"/>
                <a:gd name="connsiteY32978" fmla="*/ 1236592 h 1447571"/>
                <a:gd name="connsiteX32979" fmla="*/ 778105 w 2566912"/>
                <a:gd name="connsiteY32979" fmla="*/ 1230782 h 1447571"/>
                <a:gd name="connsiteX32980" fmla="*/ 774105 w 2566912"/>
                <a:gd name="connsiteY32980" fmla="*/ 1227734 h 1447571"/>
                <a:gd name="connsiteX32981" fmla="*/ 772485 w 2566912"/>
                <a:gd name="connsiteY32981" fmla="*/ 1226972 h 1447571"/>
                <a:gd name="connsiteX32982" fmla="*/ 770104 w 2566912"/>
                <a:gd name="connsiteY32982" fmla="*/ 1222591 h 1447571"/>
                <a:gd name="connsiteX32983" fmla="*/ 770199 w 2566912"/>
                <a:gd name="connsiteY32983" fmla="*/ 1222019 h 1447571"/>
                <a:gd name="connsiteX32984" fmla="*/ 772676 w 2566912"/>
                <a:gd name="connsiteY32984" fmla="*/ 1223258 h 1447571"/>
                <a:gd name="connsiteX32985" fmla="*/ 773438 w 2566912"/>
                <a:gd name="connsiteY32985" fmla="*/ 1223734 h 1447571"/>
                <a:gd name="connsiteX32986" fmla="*/ 779344 w 2566912"/>
                <a:gd name="connsiteY32986" fmla="*/ 1224877 h 1447571"/>
                <a:gd name="connsiteX32987" fmla="*/ 781915 w 2566912"/>
                <a:gd name="connsiteY32987" fmla="*/ 1226020 h 1447571"/>
                <a:gd name="connsiteX32988" fmla="*/ 785154 w 2566912"/>
                <a:gd name="connsiteY32988" fmla="*/ 1227353 h 1447571"/>
                <a:gd name="connsiteX32989" fmla="*/ 787726 w 2566912"/>
                <a:gd name="connsiteY32989" fmla="*/ 1226972 h 1447571"/>
                <a:gd name="connsiteX32990" fmla="*/ 790964 w 2566912"/>
                <a:gd name="connsiteY32990" fmla="*/ 1226496 h 1447571"/>
                <a:gd name="connsiteX32991" fmla="*/ 791821 w 2566912"/>
                <a:gd name="connsiteY32991" fmla="*/ 1226591 h 1447571"/>
                <a:gd name="connsiteX32992" fmla="*/ 796774 w 2566912"/>
                <a:gd name="connsiteY32992" fmla="*/ 1225925 h 1447571"/>
                <a:gd name="connsiteX32993" fmla="*/ 799251 w 2566912"/>
                <a:gd name="connsiteY32993" fmla="*/ 1224782 h 1447571"/>
                <a:gd name="connsiteX32994" fmla="*/ 800108 w 2566912"/>
                <a:gd name="connsiteY32994" fmla="*/ 1224496 h 1447571"/>
                <a:gd name="connsiteX32995" fmla="*/ 805633 w 2566912"/>
                <a:gd name="connsiteY32995" fmla="*/ 1219829 h 1447571"/>
                <a:gd name="connsiteX32996" fmla="*/ 809442 w 2566912"/>
                <a:gd name="connsiteY32996" fmla="*/ 1214971 h 1447571"/>
                <a:gd name="connsiteX32997" fmla="*/ 810871 w 2566912"/>
                <a:gd name="connsiteY32997" fmla="*/ 1213066 h 1447571"/>
                <a:gd name="connsiteX32998" fmla="*/ 815062 w 2566912"/>
                <a:gd name="connsiteY32998" fmla="*/ 1207351 h 1447571"/>
                <a:gd name="connsiteX32999" fmla="*/ 816681 w 2566912"/>
                <a:gd name="connsiteY32999" fmla="*/ 1203636 h 1447571"/>
                <a:gd name="connsiteX33000" fmla="*/ 817444 w 2566912"/>
                <a:gd name="connsiteY33000" fmla="*/ 1201731 h 1447571"/>
                <a:gd name="connsiteX33001" fmla="*/ 817729 w 2566912"/>
                <a:gd name="connsiteY33001" fmla="*/ 1196683 h 1447571"/>
                <a:gd name="connsiteX33002" fmla="*/ 817253 w 2566912"/>
                <a:gd name="connsiteY33002" fmla="*/ 1192396 h 1447571"/>
                <a:gd name="connsiteX33003" fmla="*/ 818587 w 2566912"/>
                <a:gd name="connsiteY33003" fmla="*/ 1190396 h 1447571"/>
                <a:gd name="connsiteX33004" fmla="*/ 819634 w 2566912"/>
                <a:gd name="connsiteY33004" fmla="*/ 1188967 h 1447571"/>
                <a:gd name="connsiteX33005" fmla="*/ 821920 w 2566912"/>
                <a:gd name="connsiteY33005" fmla="*/ 1182967 h 1447571"/>
                <a:gd name="connsiteX33006" fmla="*/ 822111 w 2566912"/>
                <a:gd name="connsiteY33006" fmla="*/ 1182776 h 1447571"/>
                <a:gd name="connsiteX33007" fmla="*/ 823825 w 2566912"/>
                <a:gd name="connsiteY33007" fmla="*/ 1184967 h 1447571"/>
                <a:gd name="connsiteX33008" fmla="*/ 821159 w 2566912"/>
                <a:gd name="connsiteY33008" fmla="*/ 1189444 h 1447571"/>
                <a:gd name="connsiteX33009" fmla="*/ 820682 w 2566912"/>
                <a:gd name="connsiteY33009" fmla="*/ 1190111 h 1447571"/>
                <a:gd name="connsiteX33010" fmla="*/ 818967 w 2566912"/>
                <a:gd name="connsiteY33010" fmla="*/ 1196207 h 1447571"/>
                <a:gd name="connsiteX33011" fmla="*/ 819444 w 2566912"/>
                <a:gd name="connsiteY33011" fmla="*/ 1196683 h 1447571"/>
                <a:gd name="connsiteX33012" fmla="*/ 823158 w 2566912"/>
                <a:gd name="connsiteY33012" fmla="*/ 1192206 h 1447571"/>
                <a:gd name="connsiteX33013" fmla="*/ 824492 w 2566912"/>
                <a:gd name="connsiteY33013" fmla="*/ 1190777 h 1447571"/>
                <a:gd name="connsiteX33014" fmla="*/ 826016 w 2566912"/>
                <a:gd name="connsiteY33014" fmla="*/ 1189158 h 1447571"/>
                <a:gd name="connsiteX33015" fmla="*/ 826683 w 2566912"/>
                <a:gd name="connsiteY33015" fmla="*/ 1187253 h 1447571"/>
                <a:gd name="connsiteX33016" fmla="*/ 828683 w 2566912"/>
                <a:gd name="connsiteY33016" fmla="*/ 1181919 h 1447571"/>
                <a:gd name="connsiteX33017" fmla="*/ 833255 w 2566912"/>
                <a:gd name="connsiteY33017" fmla="*/ 1174299 h 1447571"/>
                <a:gd name="connsiteX33018" fmla="*/ 839160 w 2566912"/>
                <a:gd name="connsiteY33018" fmla="*/ 1164583 h 1447571"/>
                <a:gd name="connsiteX33019" fmla="*/ 838780 w 2566912"/>
                <a:gd name="connsiteY33019" fmla="*/ 1160392 h 1447571"/>
                <a:gd name="connsiteX33020" fmla="*/ 838494 w 2566912"/>
                <a:gd name="connsiteY33020" fmla="*/ 1159059 h 1447571"/>
                <a:gd name="connsiteX33021" fmla="*/ 839542 w 2566912"/>
                <a:gd name="connsiteY33021" fmla="*/ 1156201 h 1447571"/>
                <a:gd name="connsiteX33022" fmla="*/ 839827 w 2566912"/>
                <a:gd name="connsiteY33022" fmla="*/ 1155725 h 1447571"/>
                <a:gd name="connsiteX33023" fmla="*/ 840018 w 2566912"/>
                <a:gd name="connsiteY33023" fmla="*/ 1152106 h 1447571"/>
                <a:gd name="connsiteX33024" fmla="*/ 839923 w 2566912"/>
                <a:gd name="connsiteY33024" fmla="*/ 1151629 h 1447571"/>
                <a:gd name="connsiteX33025" fmla="*/ 839542 w 2566912"/>
                <a:gd name="connsiteY33025" fmla="*/ 1149534 h 1447571"/>
                <a:gd name="connsiteX33026" fmla="*/ 838684 w 2566912"/>
                <a:gd name="connsiteY33026" fmla="*/ 1144771 h 1447571"/>
                <a:gd name="connsiteX33027" fmla="*/ 840685 w 2566912"/>
                <a:gd name="connsiteY33027" fmla="*/ 1140104 h 1447571"/>
                <a:gd name="connsiteX33028" fmla="*/ 843351 w 2566912"/>
                <a:gd name="connsiteY33028" fmla="*/ 1138104 h 1447571"/>
                <a:gd name="connsiteX33029" fmla="*/ 844876 w 2566912"/>
                <a:gd name="connsiteY33029" fmla="*/ 1137247 h 1447571"/>
                <a:gd name="connsiteX33030" fmla="*/ 847638 w 2566912"/>
                <a:gd name="connsiteY33030" fmla="*/ 1134675 h 1447571"/>
                <a:gd name="connsiteX33031" fmla="*/ 850114 w 2566912"/>
                <a:gd name="connsiteY33031" fmla="*/ 1132389 h 1447571"/>
                <a:gd name="connsiteX33032" fmla="*/ 850876 w 2566912"/>
                <a:gd name="connsiteY33032" fmla="*/ 1131913 h 1447571"/>
                <a:gd name="connsiteX33033" fmla="*/ 858115 w 2566912"/>
                <a:gd name="connsiteY33033" fmla="*/ 1127246 h 1447571"/>
                <a:gd name="connsiteX33034" fmla="*/ 864687 w 2566912"/>
                <a:gd name="connsiteY33034" fmla="*/ 1125436 h 1447571"/>
                <a:gd name="connsiteX33035" fmla="*/ 870117 w 2566912"/>
                <a:gd name="connsiteY33035" fmla="*/ 1120388 h 1447571"/>
                <a:gd name="connsiteX33036" fmla="*/ 871450 w 2566912"/>
                <a:gd name="connsiteY33036" fmla="*/ 1118673 h 1447571"/>
                <a:gd name="connsiteX33037" fmla="*/ 877165 w 2566912"/>
                <a:gd name="connsiteY33037" fmla="*/ 1119245 h 1447571"/>
                <a:gd name="connsiteX33038" fmla="*/ 882976 w 2566912"/>
                <a:gd name="connsiteY33038" fmla="*/ 1118387 h 1447571"/>
                <a:gd name="connsiteX33039" fmla="*/ 883071 w 2566912"/>
                <a:gd name="connsiteY33039" fmla="*/ 1118387 h 1447571"/>
                <a:gd name="connsiteX33040" fmla="*/ 887167 w 2566912"/>
                <a:gd name="connsiteY33040" fmla="*/ 1117816 h 1447571"/>
                <a:gd name="connsiteX33041" fmla="*/ 888690 w 2566912"/>
                <a:gd name="connsiteY33041" fmla="*/ 1117625 h 1447571"/>
                <a:gd name="connsiteX33042" fmla="*/ 892501 w 2566912"/>
                <a:gd name="connsiteY33042" fmla="*/ 1114196 h 1447571"/>
                <a:gd name="connsiteX33043" fmla="*/ 892691 w 2566912"/>
                <a:gd name="connsiteY33043" fmla="*/ 1113911 h 1447571"/>
                <a:gd name="connsiteX33044" fmla="*/ 894405 w 2566912"/>
                <a:gd name="connsiteY33044" fmla="*/ 1113053 h 1447571"/>
                <a:gd name="connsiteX33045" fmla="*/ 894977 w 2566912"/>
                <a:gd name="connsiteY33045" fmla="*/ 1112863 h 1447571"/>
                <a:gd name="connsiteX33046" fmla="*/ 895834 w 2566912"/>
                <a:gd name="connsiteY33046" fmla="*/ 1108196 h 1447571"/>
                <a:gd name="connsiteX33047" fmla="*/ 899073 w 2566912"/>
                <a:gd name="connsiteY33047" fmla="*/ 1100861 h 1447571"/>
                <a:gd name="connsiteX33048" fmla="*/ 899168 w 2566912"/>
                <a:gd name="connsiteY33048" fmla="*/ 1100671 h 1447571"/>
                <a:gd name="connsiteX33049" fmla="*/ 902216 w 2566912"/>
                <a:gd name="connsiteY33049" fmla="*/ 1096289 h 1447571"/>
                <a:gd name="connsiteX33050" fmla="*/ 905835 w 2566912"/>
                <a:gd name="connsiteY33050" fmla="*/ 1090955 h 1447571"/>
                <a:gd name="connsiteX33051" fmla="*/ 908979 w 2566912"/>
                <a:gd name="connsiteY33051" fmla="*/ 1081716 h 1447571"/>
                <a:gd name="connsiteX33052" fmla="*/ 910789 w 2566912"/>
                <a:gd name="connsiteY33052" fmla="*/ 1073239 h 1447571"/>
                <a:gd name="connsiteX33053" fmla="*/ 913646 w 2566912"/>
                <a:gd name="connsiteY33053" fmla="*/ 1061904 h 1447571"/>
                <a:gd name="connsiteX33054" fmla="*/ 913932 w 2566912"/>
                <a:gd name="connsiteY33054" fmla="*/ 1054951 h 1447571"/>
                <a:gd name="connsiteX33055" fmla="*/ 914027 w 2566912"/>
                <a:gd name="connsiteY33055" fmla="*/ 1051426 h 1447571"/>
                <a:gd name="connsiteX33056" fmla="*/ 913932 w 2566912"/>
                <a:gd name="connsiteY33056" fmla="*/ 1047045 h 1447571"/>
                <a:gd name="connsiteX33057" fmla="*/ 913837 w 2566912"/>
                <a:gd name="connsiteY33057" fmla="*/ 1042378 h 1447571"/>
                <a:gd name="connsiteX33058" fmla="*/ 913837 w 2566912"/>
                <a:gd name="connsiteY33058" fmla="*/ 1040473 h 1447571"/>
                <a:gd name="connsiteX33059" fmla="*/ 914217 w 2566912"/>
                <a:gd name="connsiteY33059" fmla="*/ 1036187 h 1447571"/>
                <a:gd name="connsiteX33060" fmla="*/ 913360 w 2566912"/>
                <a:gd name="connsiteY33060" fmla="*/ 1033138 h 1447571"/>
                <a:gd name="connsiteX33061" fmla="*/ 912312 w 2566912"/>
                <a:gd name="connsiteY33061" fmla="*/ 1031233 h 1447571"/>
                <a:gd name="connsiteX33062" fmla="*/ 912218 w 2566912"/>
                <a:gd name="connsiteY33062" fmla="*/ 1031043 h 1447571"/>
                <a:gd name="connsiteX33063" fmla="*/ 914027 w 2566912"/>
                <a:gd name="connsiteY33063" fmla="*/ 1031900 h 1447571"/>
                <a:gd name="connsiteX33064" fmla="*/ 916123 w 2566912"/>
                <a:gd name="connsiteY33064" fmla="*/ 1032758 h 1447571"/>
                <a:gd name="connsiteX33065" fmla="*/ 918885 w 2566912"/>
                <a:gd name="connsiteY33065" fmla="*/ 1031424 h 1447571"/>
                <a:gd name="connsiteX33066" fmla="*/ 920218 w 2566912"/>
                <a:gd name="connsiteY33066" fmla="*/ 1030567 h 1447571"/>
                <a:gd name="connsiteX33067" fmla="*/ 925934 w 2566912"/>
                <a:gd name="connsiteY33067" fmla="*/ 1023328 h 1447571"/>
                <a:gd name="connsiteX33068" fmla="*/ 926790 w 2566912"/>
                <a:gd name="connsiteY33068" fmla="*/ 1022185 h 1447571"/>
                <a:gd name="connsiteX33069" fmla="*/ 933839 w 2566912"/>
                <a:gd name="connsiteY33069" fmla="*/ 1014755 h 1447571"/>
                <a:gd name="connsiteX33070" fmla="*/ 944984 w 2566912"/>
                <a:gd name="connsiteY33070" fmla="*/ 1005040 h 1447571"/>
                <a:gd name="connsiteX33071" fmla="*/ 948698 w 2566912"/>
                <a:gd name="connsiteY33071" fmla="*/ 997801 h 1447571"/>
                <a:gd name="connsiteX33072" fmla="*/ 951174 w 2566912"/>
                <a:gd name="connsiteY33072" fmla="*/ 981132 h 1447571"/>
                <a:gd name="connsiteX33073" fmla="*/ 949460 w 2566912"/>
                <a:gd name="connsiteY33073" fmla="*/ 969892 h 1447571"/>
                <a:gd name="connsiteX33074" fmla="*/ 950794 w 2566912"/>
                <a:gd name="connsiteY33074" fmla="*/ 969702 h 1447571"/>
                <a:gd name="connsiteX33075" fmla="*/ 821730 w 2566912"/>
                <a:gd name="connsiteY33075" fmla="*/ 890930 h 1447571"/>
                <a:gd name="connsiteX33076" fmla="*/ 825349 w 2566912"/>
                <a:gd name="connsiteY33076" fmla="*/ 896455 h 1447571"/>
                <a:gd name="connsiteX33077" fmla="*/ 825349 w 2566912"/>
                <a:gd name="connsiteY33077" fmla="*/ 897979 h 1447571"/>
                <a:gd name="connsiteX33078" fmla="*/ 825921 w 2566912"/>
                <a:gd name="connsiteY33078" fmla="*/ 903694 h 1447571"/>
                <a:gd name="connsiteX33079" fmla="*/ 830017 w 2566912"/>
                <a:gd name="connsiteY33079" fmla="*/ 909218 h 1447571"/>
                <a:gd name="connsiteX33080" fmla="*/ 832303 w 2566912"/>
                <a:gd name="connsiteY33080" fmla="*/ 912838 h 1447571"/>
                <a:gd name="connsiteX33081" fmla="*/ 831445 w 2566912"/>
                <a:gd name="connsiteY33081" fmla="*/ 918267 h 1447571"/>
                <a:gd name="connsiteX33082" fmla="*/ 830493 w 2566912"/>
                <a:gd name="connsiteY33082" fmla="*/ 919029 h 1447571"/>
                <a:gd name="connsiteX33083" fmla="*/ 827826 w 2566912"/>
                <a:gd name="connsiteY33083" fmla="*/ 921505 h 1447571"/>
                <a:gd name="connsiteX33084" fmla="*/ 827540 w 2566912"/>
                <a:gd name="connsiteY33084" fmla="*/ 922267 h 1447571"/>
                <a:gd name="connsiteX33085" fmla="*/ 826397 w 2566912"/>
                <a:gd name="connsiteY33085" fmla="*/ 924458 h 1447571"/>
                <a:gd name="connsiteX33086" fmla="*/ 825730 w 2566912"/>
                <a:gd name="connsiteY33086" fmla="*/ 924744 h 1447571"/>
                <a:gd name="connsiteX33087" fmla="*/ 822206 w 2566912"/>
                <a:gd name="connsiteY33087" fmla="*/ 927220 h 1447571"/>
                <a:gd name="connsiteX33088" fmla="*/ 820492 w 2566912"/>
                <a:gd name="connsiteY33088" fmla="*/ 929983 h 1447571"/>
                <a:gd name="connsiteX33089" fmla="*/ 819063 w 2566912"/>
                <a:gd name="connsiteY33089" fmla="*/ 932269 h 1447571"/>
                <a:gd name="connsiteX33090" fmla="*/ 817634 w 2566912"/>
                <a:gd name="connsiteY33090" fmla="*/ 935126 h 1447571"/>
                <a:gd name="connsiteX33091" fmla="*/ 815253 w 2566912"/>
                <a:gd name="connsiteY33091" fmla="*/ 935983 h 1447571"/>
                <a:gd name="connsiteX33092" fmla="*/ 813538 w 2566912"/>
                <a:gd name="connsiteY33092" fmla="*/ 937412 h 1447571"/>
                <a:gd name="connsiteX33093" fmla="*/ 811824 w 2566912"/>
                <a:gd name="connsiteY33093" fmla="*/ 938746 h 1447571"/>
                <a:gd name="connsiteX33094" fmla="*/ 807537 w 2566912"/>
                <a:gd name="connsiteY33094" fmla="*/ 940937 h 1447571"/>
                <a:gd name="connsiteX33095" fmla="*/ 806014 w 2566912"/>
                <a:gd name="connsiteY33095" fmla="*/ 941127 h 1447571"/>
                <a:gd name="connsiteX33096" fmla="*/ 801156 w 2566912"/>
                <a:gd name="connsiteY33096" fmla="*/ 941794 h 1447571"/>
                <a:gd name="connsiteX33097" fmla="*/ 798870 w 2566912"/>
                <a:gd name="connsiteY33097" fmla="*/ 943222 h 1447571"/>
                <a:gd name="connsiteX33098" fmla="*/ 794393 w 2566912"/>
                <a:gd name="connsiteY33098" fmla="*/ 945699 h 1447571"/>
                <a:gd name="connsiteX33099" fmla="*/ 789535 w 2566912"/>
                <a:gd name="connsiteY33099" fmla="*/ 944651 h 1447571"/>
                <a:gd name="connsiteX33100" fmla="*/ 782868 w 2566912"/>
                <a:gd name="connsiteY33100" fmla="*/ 941127 h 1447571"/>
                <a:gd name="connsiteX33101" fmla="*/ 770866 w 2566912"/>
                <a:gd name="connsiteY33101" fmla="*/ 944080 h 1447571"/>
                <a:gd name="connsiteX33102" fmla="*/ 770295 w 2566912"/>
                <a:gd name="connsiteY33102" fmla="*/ 944842 h 1447571"/>
                <a:gd name="connsiteX33103" fmla="*/ 766580 w 2566912"/>
                <a:gd name="connsiteY33103" fmla="*/ 948747 h 1447571"/>
                <a:gd name="connsiteX33104" fmla="*/ 764485 w 2566912"/>
                <a:gd name="connsiteY33104" fmla="*/ 948937 h 1447571"/>
                <a:gd name="connsiteX33105" fmla="*/ 761532 w 2566912"/>
                <a:gd name="connsiteY33105" fmla="*/ 949509 h 1447571"/>
                <a:gd name="connsiteX33106" fmla="*/ 761341 w 2566912"/>
                <a:gd name="connsiteY33106" fmla="*/ 949699 h 1447571"/>
                <a:gd name="connsiteX33107" fmla="*/ 755912 w 2566912"/>
                <a:gd name="connsiteY33107" fmla="*/ 953509 h 1447571"/>
                <a:gd name="connsiteX33108" fmla="*/ 753245 w 2566912"/>
                <a:gd name="connsiteY33108" fmla="*/ 953795 h 1447571"/>
                <a:gd name="connsiteX33109" fmla="*/ 750006 w 2566912"/>
                <a:gd name="connsiteY33109" fmla="*/ 954176 h 1447571"/>
                <a:gd name="connsiteX33110" fmla="*/ 745625 w 2566912"/>
                <a:gd name="connsiteY33110" fmla="*/ 951319 h 1447571"/>
                <a:gd name="connsiteX33111" fmla="*/ 744768 w 2566912"/>
                <a:gd name="connsiteY33111" fmla="*/ 950366 h 1447571"/>
                <a:gd name="connsiteX33112" fmla="*/ 738481 w 2566912"/>
                <a:gd name="connsiteY33112" fmla="*/ 944175 h 1447571"/>
                <a:gd name="connsiteX33113" fmla="*/ 736100 w 2566912"/>
                <a:gd name="connsiteY33113" fmla="*/ 942461 h 1447571"/>
                <a:gd name="connsiteX33114" fmla="*/ 732290 w 2566912"/>
                <a:gd name="connsiteY33114" fmla="*/ 939984 h 1447571"/>
                <a:gd name="connsiteX33115" fmla="*/ 728956 w 2566912"/>
                <a:gd name="connsiteY33115" fmla="*/ 936745 h 1447571"/>
                <a:gd name="connsiteX33116" fmla="*/ 724860 w 2566912"/>
                <a:gd name="connsiteY33116" fmla="*/ 934555 h 1447571"/>
                <a:gd name="connsiteX33117" fmla="*/ 723146 w 2566912"/>
                <a:gd name="connsiteY33117" fmla="*/ 933888 h 1447571"/>
                <a:gd name="connsiteX33118" fmla="*/ 718765 w 2566912"/>
                <a:gd name="connsiteY33118" fmla="*/ 930935 h 1447571"/>
                <a:gd name="connsiteX33119" fmla="*/ 708858 w 2566912"/>
                <a:gd name="connsiteY33119" fmla="*/ 928745 h 1447571"/>
                <a:gd name="connsiteX33120" fmla="*/ 704858 w 2566912"/>
                <a:gd name="connsiteY33120" fmla="*/ 927983 h 1447571"/>
                <a:gd name="connsiteX33121" fmla="*/ 699143 w 2566912"/>
                <a:gd name="connsiteY33121" fmla="*/ 928459 h 1447571"/>
                <a:gd name="connsiteX33122" fmla="*/ 695714 w 2566912"/>
                <a:gd name="connsiteY33122" fmla="*/ 927220 h 1447571"/>
                <a:gd name="connsiteX33123" fmla="*/ 695905 w 2566912"/>
                <a:gd name="connsiteY33123" fmla="*/ 924268 h 1447571"/>
                <a:gd name="connsiteX33124" fmla="*/ 696381 w 2566912"/>
                <a:gd name="connsiteY33124" fmla="*/ 922839 h 1447571"/>
                <a:gd name="connsiteX33125" fmla="*/ 696952 w 2566912"/>
                <a:gd name="connsiteY33125" fmla="*/ 921410 h 1447571"/>
                <a:gd name="connsiteX33126" fmla="*/ 697524 w 2566912"/>
                <a:gd name="connsiteY33126" fmla="*/ 919982 h 1447571"/>
                <a:gd name="connsiteX33127" fmla="*/ 699048 w 2566912"/>
                <a:gd name="connsiteY33127" fmla="*/ 922077 h 1447571"/>
                <a:gd name="connsiteX33128" fmla="*/ 699333 w 2566912"/>
                <a:gd name="connsiteY33128" fmla="*/ 923125 h 1447571"/>
                <a:gd name="connsiteX33129" fmla="*/ 701619 w 2566912"/>
                <a:gd name="connsiteY33129" fmla="*/ 923982 h 1447571"/>
                <a:gd name="connsiteX33130" fmla="*/ 703524 w 2566912"/>
                <a:gd name="connsiteY33130" fmla="*/ 923887 h 1447571"/>
                <a:gd name="connsiteX33131" fmla="*/ 705144 w 2566912"/>
                <a:gd name="connsiteY33131" fmla="*/ 923791 h 1447571"/>
                <a:gd name="connsiteX33132" fmla="*/ 711240 w 2566912"/>
                <a:gd name="connsiteY33132" fmla="*/ 920934 h 1447571"/>
                <a:gd name="connsiteX33133" fmla="*/ 713526 w 2566912"/>
                <a:gd name="connsiteY33133" fmla="*/ 917600 h 1447571"/>
                <a:gd name="connsiteX33134" fmla="*/ 718098 w 2566912"/>
                <a:gd name="connsiteY33134" fmla="*/ 913790 h 1447571"/>
                <a:gd name="connsiteX33135" fmla="*/ 720574 w 2566912"/>
                <a:gd name="connsiteY33135" fmla="*/ 913790 h 1447571"/>
                <a:gd name="connsiteX33136" fmla="*/ 721051 w 2566912"/>
                <a:gd name="connsiteY33136" fmla="*/ 913886 h 1447571"/>
                <a:gd name="connsiteX33137" fmla="*/ 724480 w 2566912"/>
                <a:gd name="connsiteY33137" fmla="*/ 911790 h 1447571"/>
                <a:gd name="connsiteX33138" fmla="*/ 725146 w 2566912"/>
                <a:gd name="connsiteY33138" fmla="*/ 911028 h 1447571"/>
                <a:gd name="connsiteX33139" fmla="*/ 726575 w 2566912"/>
                <a:gd name="connsiteY33139" fmla="*/ 908933 h 1447571"/>
                <a:gd name="connsiteX33140" fmla="*/ 722384 w 2566912"/>
                <a:gd name="connsiteY33140" fmla="*/ 906551 h 1447571"/>
                <a:gd name="connsiteX33141" fmla="*/ 720098 w 2566912"/>
                <a:gd name="connsiteY33141" fmla="*/ 906361 h 1447571"/>
                <a:gd name="connsiteX33142" fmla="*/ 718098 w 2566912"/>
                <a:gd name="connsiteY33142" fmla="*/ 906170 h 1447571"/>
                <a:gd name="connsiteX33143" fmla="*/ 717431 w 2566912"/>
                <a:gd name="connsiteY33143" fmla="*/ 903694 h 1447571"/>
                <a:gd name="connsiteX33144" fmla="*/ 718765 w 2566912"/>
                <a:gd name="connsiteY33144" fmla="*/ 900550 h 1447571"/>
                <a:gd name="connsiteX33145" fmla="*/ 720384 w 2566912"/>
                <a:gd name="connsiteY33145" fmla="*/ 897217 h 1447571"/>
                <a:gd name="connsiteX33146" fmla="*/ 719622 w 2566912"/>
                <a:gd name="connsiteY33146" fmla="*/ 894931 h 1447571"/>
                <a:gd name="connsiteX33147" fmla="*/ 719431 w 2566912"/>
                <a:gd name="connsiteY33147" fmla="*/ 894645 h 1447571"/>
                <a:gd name="connsiteX33148" fmla="*/ 717907 w 2566912"/>
                <a:gd name="connsiteY33148" fmla="*/ 893216 h 1447571"/>
                <a:gd name="connsiteX33149" fmla="*/ 717145 w 2566912"/>
                <a:gd name="connsiteY33149" fmla="*/ 892645 h 1447571"/>
                <a:gd name="connsiteX33150" fmla="*/ 719146 w 2566912"/>
                <a:gd name="connsiteY33150" fmla="*/ 890740 h 1447571"/>
                <a:gd name="connsiteX33151" fmla="*/ 721908 w 2566912"/>
                <a:gd name="connsiteY33151" fmla="*/ 893026 h 1447571"/>
                <a:gd name="connsiteX33152" fmla="*/ 726480 w 2566912"/>
                <a:gd name="connsiteY33152" fmla="*/ 896169 h 1447571"/>
                <a:gd name="connsiteX33153" fmla="*/ 728385 w 2566912"/>
                <a:gd name="connsiteY33153" fmla="*/ 896550 h 1447571"/>
                <a:gd name="connsiteX33154" fmla="*/ 730956 w 2566912"/>
                <a:gd name="connsiteY33154" fmla="*/ 897026 h 1447571"/>
                <a:gd name="connsiteX33155" fmla="*/ 735910 w 2566912"/>
                <a:gd name="connsiteY33155" fmla="*/ 895978 h 1447571"/>
                <a:gd name="connsiteX33156" fmla="*/ 736290 w 2566912"/>
                <a:gd name="connsiteY33156" fmla="*/ 895407 h 1447571"/>
                <a:gd name="connsiteX33157" fmla="*/ 739434 w 2566912"/>
                <a:gd name="connsiteY33157" fmla="*/ 891216 h 1447571"/>
                <a:gd name="connsiteX33158" fmla="*/ 740196 w 2566912"/>
                <a:gd name="connsiteY33158" fmla="*/ 891216 h 1447571"/>
                <a:gd name="connsiteX33159" fmla="*/ 746101 w 2566912"/>
                <a:gd name="connsiteY33159" fmla="*/ 890549 h 1447571"/>
                <a:gd name="connsiteX33160" fmla="*/ 748578 w 2566912"/>
                <a:gd name="connsiteY33160" fmla="*/ 887120 h 1447571"/>
                <a:gd name="connsiteX33161" fmla="*/ 749244 w 2566912"/>
                <a:gd name="connsiteY33161" fmla="*/ 882834 h 1447571"/>
                <a:gd name="connsiteX33162" fmla="*/ 749435 w 2566912"/>
                <a:gd name="connsiteY33162" fmla="*/ 882834 h 1447571"/>
                <a:gd name="connsiteX33163" fmla="*/ 751340 w 2566912"/>
                <a:gd name="connsiteY33163" fmla="*/ 882834 h 1447571"/>
                <a:gd name="connsiteX33164" fmla="*/ 753435 w 2566912"/>
                <a:gd name="connsiteY33164" fmla="*/ 883977 h 1447571"/>
                <a:gd name="connsiteX33165" fmla="*/ 753245 w 2566912"/>
                <a:gd name="connsiteY33165" fmla="*/ 885311 h 1447571"/>
                <a:gd name="connsiteX33166" fmla="*/ 753150 w 2566912"/>
                <a:gd name="connsiteY33166" fmla="*/ 889787 h 1447571"/>
                <a:gd name="connsiteX33167" fmla="*/ 755055 w 2566912"/>
                <a:gd name="connsiteY33167" fmla="*/ 893216 h 1447571"/>
                <a:gd name="connsiteX33168" fmla="*/ 752578 w 2566912"/>
                <a:gd name="connsiteY33168" fmla="*/ 898931 h 1447571"/>
                <a:gd name="connsiteX33169" fmla="*/ 752102 w 2566912"/>
                <a:gd name="connsiteY33169" fmla="*/ 907028 h 1447571"/>
                <a:gd name="connsiteX33170" fmla="*/ 753055 w 2566912"/>
                <a:gd name="connsiteY33170" fmla="*/ 909409 h 1447571"/>
                <a:gd name="connsiteX33171" fmla="*/ 753911 w 2566912"/>
                <a:gd name="connsiteY33171" fmla="*/ 911504 h 1447571"/>
                <a:gd name="connsiteX33172" fmla="*/ 757722 w 2566912"/>
                <a:gd name="connsiteY33172" fmla="*/ 916933 h 1447571"/>
                <a:gd name="connsiteX33173" fmla="*/ 763818 w 2566912"/>
                <a:gd name="connsiteY33173" fmla="*/ 918553 h 1447571"/>
                <a:gd name="connsiteX33174" fmla="*/ 764865 w 2566912"/>
                <a:gd name="connsiteY33174" fmla="*/ 918362 h 1447571"/>
                <a:gd name="connsiteX33175" fmla="*/ 765913 w 2566912"/>
                <a:gd name="connsiteY33175" fmla="*/ 917410 h 1447571"/>
                <a:gd name="connsiteX33176" fmla="*/ 767628 w 2566912"/>
                <a:gd name="connsiteY33176" fmla="*/ 915981 h 1447571"/>
                <a:gd name="connsiteX33177" fmla="*/ 771724 w 2566912"/>
                <a:gd name="connsiteY33177" fmla="*/ 915409 h 1447571"/>
                <a:gd name="connsiteX33178" fmla="*/ 775153 w 2566912"/>
                <a:gd name="connsiteY33178" fmla="*/ 914552 h 1447571"/>
                <a:gd name="connsiteX33179" fmla="*/ 779344 w 2566912"/>
                <a:gd name="connsiteY33179" fmla="*/ 912076 h 1447571"/>
                <a:gd name="connsiteX33180" fmla="*/ 780201 w 2566912"/>
                <a:gd name="connsiteY33180" fmla="*/ 912266 h 1447571"/>
                <a:gd name="connsiteX33181" fmla="*/ 783344 w 2566912"/>
                <a:gd name="connsiteY33181" fmla="*/ 912552 h 1447571"/>
                <a:gd name="connsiteX33182" fmla="*/ 783630 w 2566912"/>
                <a:gd name="connsiteY33182" fmla="*/ 912171 h 1447571"/>
                <a:gd name="connsiteX33183" fmla="*/ 783820 w 2566912"/>
                <a:gd name="connsiteY33183" fmla="*/ 911409 h 1447571"/>
                <a:gd name="connsiteX33184" fmla="*/ 784296 w 2566912"/>
                <a:gd name="connsiteY33184" fmla="*/ 910075 h 1447571"/>
                <a:gd name="connsiteX33185" fmla="*/ 785058 w 2566912"/>
                <a:gd name="connsiteY33185" fmla="*/ 909504 h 1447571"/>
                <a:gd name="connsiteX33186" fmla="*/ 787249 w 2566912"/>
                <a:gd name="connsiteY33186" fmla="*/ 907980 h 1447571"/>
                <a:gd name="connsiteX33187" fmla="*/ 789154 w 2566912"/>
                <a:gd name="connsiteY33187" fmla="*/ 907694 h 1447571"/>
                <a:gd name="connsiteX33188" fmla="*/ 791250 w 2566912"/>
                <a:gd name="connsiteY33188" fmla="*/ 907408 h 1447571"/>
                <a:gd name="connsiteX33189" fmla="*/ 792298 w 2566912"/>
                <a:gd name="connsiteY33189" fmla="*/ 907028 h 1447571"/>
                <a:gd name="connsiteX33190" fmla="*/ 795155 w 2566912"/>
                <a:gd name="connsiteY33190" fmla="*/ 906456 h 1447571"/>
                <a:gd name="connsiteX33191" fmla="*/ 796012 w 2566912"/>
                <a:gd name="connsiteY33191" fmla="*/ 907218 h 1447571"/>
                <a:gd name="connsiteX33192" fmla="*/ 798870 w 2566912"/>
                <a:gd name="connsiteY33192" fmla="*/ 909123 h 1447571"/>
                <a:gd name="connsiteX33193" fmla="*/ 803537 w 2566912"/>
                <a:gd name="connsiteY33193" fmla="*/ 909218 h 1447571"/>
                <a:gd name="connsiteX33194" fmla="*/ 807633 w 2566912"/>
                <a:gd name="connsiteY33194" fmla="*/ 910171 h 1447571"/>
                <a:gd name="connsiteX33195" fmla="*/ 811348 w 2566912"/>
                <a:gd name="connsiteY33195" fmla="*/ 907885 h 1447571"/>
                <a:gd name="connsiteX33196" fmla="*/ 814776 w 2566912"/>
                <a:gd name="connsiteY33196" fmla="*/ 904361 h 1447571"/>
                <a:gd name="connsiteX33197" fmla="*/ 814872 w 2566912"/>
                <a:gd name="connsiteY33197" fmla="*/ 901693 h 1447571"/>
                <a:gd name="connsiteX33198" fmla="*/ 815158 w 2566912"/>
                <a:gd name="connsiteY33198" fmla="*/ 897979 h 1447571"/>
                <a:gd name="connsiteX33199" fmla="*/ 816205 w 2566912"/>
                <a:gd name="connsiteY33199" fmla="*/ 896645 h 1447571"/>
                <a:gd name="connsiteX33200" fmla="*/ 818396 w 2566912"/>
                <a:gd name="connsiteY33200" fmla="*/ 893978 h 1447571"/>
                <a:gd name="connsiteX33201" fmla="*/ 821349 w 2566912"/>
                <a:gd name="connsiteY33201" fmla="*/ 890168 h 1447571"/>
                <a:gd name="connsiteX33202" fmla="*/ 821730 w 2566912"/>
                <a:gd name="connsiteY33202" fmla="*/ 890930 h 1447571"/>
                <a:gd name="connsiteX33203" fmla="*/ 703048 w 2566912"/>
                <a:gd name="connsiteY33203" fmla="*/ 1022375 h 1447571"/>
                <a:gd name="connsiteX33204" fmla="*/ 704001 w 2566912"/>
                <a:gd name="connsiteY33204" fmla="*/ 1024090 h 1447571"/>
                <a:gd name="connsiteX33205" fmla="*/ 706192 w 2566912"/>
                <a:gd name="connsiteY33205" fmla="*/ 1028662 h 1447571"/>
                <a:gd name="connsiteX33206" fmla="*/ 706953 w 2566912"/>
                <a:gd name="connsiteY33206" fmla="*/ 1035043 h 1447571"/>
                <a:gd name="connsiteX33207" fmla="*/ 707144 w 2566912"/>
                <a:gd name="connsiteY33207" fmla="*/ 1042283 h 1447571"/>
                <a:gd name="connsiteX33208" fmla="*/ 710859 w 2566912"/>
                <a:gd name="connsiteY33208" fmla="*/ 1051808 h 1447571"/>
                <a:gd name="connsiteX33209" fmla="*/ 715431 w 2566912"/>
                <a:gd name="connsiteY33209" fmla="*/ 1058189 h 1447571"/>
                <a:gd name="connsiteX33210" fmla="*/ 718765 w 2566912"/>
                <a:gd name="connsiteY33210" fmla="*/ 1063809 h 1447571"/>
                <a:gd name="connsiteX33211" fmla="*/ 722098 w 2566912"/>
                <a:gd name="connsiteY33211" fmla="*/ 1067714 h 1447571"/>
                <a:gd name="connsiteX33212" fmla="*/ 723527 w 2566912"/>
                <a:gd name="connsiteY33212" fmla="*/ 1069429 h 1447571"/>
                <a:gd name="connsiteX33213" fmla="*/ 724480 w 2566912"/>
                <a:gd name="connsiteY33213" fmla="*/ 1074953 h 1447571"/>
                <a:gd name="connsiteX33214" fmla="*/ 720098 w 2566912"/>
                <a:gd name="connsiteY33214" fmla="*/ 1084383 h 1447571"/>
                <a:gd name="connsiteX33215" fmla="*/ 715526 w 2566912"/>
                <a:gd name="connsiteY33215" fmla="*/ 1085336 h 1447571"/>
                <a:gd name="connsiteX33216" fmla="*/ 714764 w 2566912"/>
                <a:gd name="connsiteY33216" fmla="*/ 1084288 h 1447571"/>
                <a:gd name="connsiteX33217" fmla="*/ 709240 w 2566912"/>
                <a:gd name="connsiteY33217" fmla="*/ 1079811 h 1447571"/>
                <a:gd name="connsiteX33218" fmla="*/ 707906 w 2566912"/>
                <a:gd name="connsiteY33218" fmla="*/ 1080573 h 1447571"/>
                <a:gd name="connsiteX33219" fmla="*/ 701429 w 2566912"/>
                <a:gd name="connsiteY33219" fmla="*/ 1083335 h 1447571"/>
                <a:gd name="connsiteX33220" fmla="*/ 701429 w 2566912"/>
                <a:gd name="connsiteY33220" fmla="*/ 1084192 h 1447571"/>
                <a:gd name="connsiteX33221" fmla="*/ 708287 w 2566912"/>
                <a:gd name="connsiteY33221" fmla="*/ 1081240 h 1447571"/>
                <a:gd name="connsiteX33222" fmla="*/ 709525 w 2566912"/>
                <a:gd name="connsiteY33222" fmla="*/ 1080478 h 1447571"/>
                <a:gd name="connsiteX33223" fmla="*/ 713812 w 2566912"/>
                <a:gd name="connsiteY33223" fmla="*/ 1084669 h 1447571"/>
                <a:gd name="connsiteX33224" fmla="*/ 714669 w 2566912"/>
                <a:gd name="connsiteY33224" fmla="*/ 1085812 h 1447571"/>
                <a:gd name="connsiteX33225" fmla="*/ 716384 w 2566912"/>
                <a:gd name="connsiteY33225" fmla="*/ 1086574 h 1447571"/>
                <a:gd name="connsiteX33226" fmla="*/ 720479 w 2566912"/>
                <a:gd name="connsiteY33226" fmla="*/ 1085050 h 1447571"/>
                <a:gd name="connsiteX33227" fmla="*/ 725242 w 2566912"/>
                <a:gd name="connsiteY33227" fmla="*/ 1075049 h 1447571"/>
                <a:gd name="connsiteX33228" fmla="*/ 724099 w 2566912"/>
                <a:gd name="connsiteY33228" fmla="*/ 1068857 h 1447571"/>
                <a:gd name="connsiteX33229" fmla="*/ 722670 w 2566912"/>
                <a:gd name="connsiteY33229" fmla="*/ 1067143 h 1447571"/>
                <a:gd name="connsiteX33230" fmla="*/ 719241 w 2566912"/>
                <a:gd name="connsiteY33230" fmla="*/ 1063142 h 1447571"/>
                <a:gd name="connsiteX33231" fmla="*/ 716193 w 2566912"/>
                <a:gd name="connsiteY33231" fmla="*/ 1057904 h 1447571"/>
                <a:gd name="connsiteX33232" fmla="*/ 711335 w 2566912"/>
                <a:gd name="connsiteY33232" fmla="*/ 1051141 h 1447571"/>
                <a:gd name="connsiteX33233" fmla="*/ 707811 w 2566912"/>
                <a:gd name="connsiteY33233" fmla="*/ 1042187 h 1447571"/>
                <a:gd name="connsiteX33234" fmla="*/ 707620 w 2566912"/>
                <a:gd name="connsiteY33234" fmla="*/ 1035043 h 1447571"/>
                <a:gd name="connsiteX33235" fmla="*/ 707430 w 2566912"/>
                <a:gd name="connsiteY33235" fmla="*/ 1031138 h 1447571"/>
                <a:gd name="connsiteX33236" fmla="*/ 712193 w 2566912"/>
                <a:gd name="connsiteY33236" fmla="*/ 1031710 h 1447571"/>
                <a:gd name="connsiteX33237" fmla="*/ 715240 w 2566912"/>
                <a:gd name="connsiteY33237" fmla="*/ 1033615 h 1447571"/>
                <a:gd name="connsiteX33238" fmla="*/ 718669 w 2566912"/>
                <a:gd name="connsiteY33238" fmla="*/ 1034853 h 1447571"/>
                <a:gd name="connsiteX33239" fmla="*/ 723241 w 2566912"/>
                <a:gd name="connsiteY33239" fmla="*/ 1036282 h 1447571"/>
                <a:gd name="connsiteX33240" fmla="*/ 727146 w 2566912"/>
                <a:gd name="connsiteY33240" fmla="*/ 1038377 h 1447571"/>
                <a:gd name="connsiteX33241" fmla="*/ 728290 w 2566912"/>
                <a:gd name="connsiteY33241" fmla="*/ 1038377 h 1447571"/>
                <a:gd name="connsiteX33242" fmla="*/ 730004 w 2566912"/>
                <a:gd name="connsiteY33242" fmla="*/ 1038568 h 1447571"/>
                <a:gd name="connsiteX33243" fmla="*/ 730194 w 2566912"/>
                <a:gd name="connsiteY33243" fmla="*/ 1038758 h 1447571"/>
                <a:gd name="connsiteX33244" fmla="*/ 733147 w 2566912"/>
                <a:gd name="connsiteY33244" fmla="*/ 1040378 h 1447571"/>
                <a:gd name="connsiteX33245" fmla="*/ 733719 w 2566912"/>
                <a:gd name="connsiteY33245" fmla="*/ 1040378 h 1447571"/>
                <a:gd name="connsiteX33246" fmla="*/ 736862 w 2566912"/>
                <a:gd name="connsiteY33246" fmla="*/ 1040663 h 1447571"/>
                <a:gd name="connsiteX33247" fmla="*/ 738005 w 2566912"/>
                <a:gd name="connsiteY33247" fmla="*/ 1041425 h 1447571"/>
                <a:gd name="connsiteX33248" fmla="*/ 742101 w 2566912"/>
                <a:gd name="connsiteY33248" fmla="*/ 1044473 h 1447571"/>
                <a:gd name="connsiteX33249" fmla="*/ 742958 w 2566912"/>
                <a:gd name="connsiteY33249" fmla="*/ 1047902 h 1447571"/>
                <a:gd name="connsiteX33250" fmla="*/ 742863 w 2566912"/>
                <a:gd name="connsiteY33250" fmla="*/ 1048664 h 1447571"/>
                <a:gd name="connsiteX33251" fmla="*/ 742767 w 2566912"/>
                <a:gd name="connsiteY33251" fmla="*/ 1054665 h 1447571"/>
                <a:gd name="connsiteX33252" fmla="*/ 743149 w 2566912"/>
                <a:gd name="connsiteY33252" fmla="*/ 1055237 h 1447571"/>
                <a:gd name="connsiteX33253" fmla="*/ 744101 w 2566912"/>
                <a:gd name="connsiteY33253" fmla="*/ 1056951 h 1447571"/>
                <a:gd name="connsiteX33254" fmla="*/ 745435 w 2566912"/>
                <a:gd name="connsiteY33254" fmla="*/ 1062952 h 1447571"/>
                <a:gd name="connsiteX33255" fmla="*/ 745530 w 2566912"/>
                <a:gd name="connsiteY33255" fmla="*/ 1063238 h 1447571"/>
                <a:gd name="connsiteX33256" fmla="*/ 756769 w 2566912"/>
                <a:gd name="connsiteY33256" fmla="*/ 1062380 h 1447571"/>
                <a:gd name="connsiteX33257" fmla="*/ 759531 w 2566912"/>
                <a:gd name="connsiteY33257" fmla="*/ 1063618 h 1447571"/>
                <a:gd name="connsiteX33258" fmla="*/ 761532 w 2566912"/>
                <a:gd name="connsiteY33258" fmla="*/ 1066381 h 1447571"/>
                <a:gd name="connsiteX33259" fmla="*/ 760770 w 2566912"/>
                <a:gd name="connsiteY33259" fmla="*/ 1067619 h 1447571"/>
                <a:gd name="connsiteX33260" fmla="*/ 759436 w 2566912"/>
                <a:gd name="connsiteY33260" fmla="*/ 1071905 h 1447571"/>
                <a:gd name="connsiteX33261" fmla="*/ 762770 w 2566912"/>
                <a:gd name="connsiteY33261" fmla="*/ 1073810 h 1447571"/>
                <a:gd name="connsiteX33262" fmla="*/ 766866 w 2566912"/>
                <a:gd name="connsiteY33262" fmla="*/ 1076858 h 1447571"/>
                <a:gd name="connsiteX33263" fmla="*/ 766866 w 2566912"/>
                <a:gd name="connsiteY33263" fmla="*/ 1077144 h 1447571"/>
                <a:gd name="connsiteX33264" fmla="*/ 766580 w 2566912"/>
                <a:gd name="connsiteY33264" fmla="*/ 1080763 h 1447571"/>
                <a:gd name="connsiteX33265" fmla="*/ 765913 w 2566912"/>
                <a:gd name="connsiteY33265" fmla="*/ 1081525 h 1447571"/>
                <a:gd name="connsiteX33266" fmla="*/ 764580 w 2566912"/>
                <a:gd name="connsiteY33266" fmla="*/ 1084192 h 1447571"/>
                <a:gd name="connsiteX33267" fmla="*/ 764580 w 2566912"/>
                <a:gd name="connsiteY33267" fmla="*/ 1086193 h 1447571"/>
                <a:gd name="connsiteX33268" fmla="*/ 764294 w 2566912"/>
                <a:gd name="connsiteY33268" fmla="*/ 1089241 h 1447571"/>
                <a:gd name="connsiteX33269" fmla="*/ 763246 w 2566912"/>
                <a:gd name="connsiteY33269" fmla="*/ 1092955 h 1447571"/>
                <a:gd name="connsiteX33270" fmla="*/ 758008 w 2566912"/>
                <a:gd name="connsiteY33270" fmla="*/ 1090574 h 1447571"/>
                <a:gd name="connsiteX33271" fmla="*/ 751816 w 2566912"/>
                <a:gd name="connsiteY33271" fmla="*/ 1090765 h 1447571"/>
                <a:gd name="connsiteX33272" fmla="*/ 735243 w 2566912"/>
                <a:gd name="connsiteY33272" fmla="*/ 1094384 h 1447571"/>
                <a:gd name="connsiteX33273" fmla="*/ 735148 w 2566912"/>
                <a:gd name="connsiteY33273" fmla="*/ 1094575 h 1447571"/>
                <a:gd name="connsiteX33274" fmla="*/ 731814 w 2566912"/>
                <a:gd name="connsiteY33274" fmla="*/ 1101623 h 1447571"/>
                <a:gd name="connsiteX33275" fmla="*/ 730766 w 2566912"/>
                <a:gd name="connsiteY33275" fmla="*/ 1107624 h 1447571"/>
                <a:gd name="connsiteX33276" fmla="*/ 727528 w 2566912"/>
                <a:gd name="connsiteY33276" fmla="*/ 1115720 h 1447571"/>
                <a:gd name="connsiteX33277" fmla="*/ 726385 w 2566912"/>
                <a:gd name="connsiteY33277" fmla="*/ 1115149 h 1447571"/>
                <a:gd name="connsiteX33278" fmla="*/ 725813 w 2566912"/>
                <a:gd name="connsiteY33278" fmla="*/ 1114958 h 1447571"/>
                <a:gd name="connsiteX33279" fmla="*/ 723337 w 2566912"/>
                <a:gd name="connsiteY33279" fmla="*/ 1112958 h 1447571"/>
                <a:gd name="connsiteX33280" fmla="*/ 719812 w 2566912"/>
                <a:gd name="connsiteY33280" fmla="*/ 1112482 h 1447571"/>
                <a:gd name="connsiteX33281" fmla="*/ 719050 w 2566912"/>
                <a:gd name="connsiteY33281" fmla="*/ 1112482 h 1447571"/>
                <a:gd name="connsiteX33282" fmla="*/ 715335 w 2566912"/>
                <a:gd name="connsiteY33282" fmla="*/ 1111243 h 1447571"/>
                <a:gd name="connsiteX33283" fmla="*/ 710478 w 2566912"/>
                <a:gd name="connsiteY33283" fmla="*/ 1110863 h 1447571"/>
                <a:gd name="connsiteX33284" fmla="*/ 705906 w 2566912"/>
                <a:gd name="connsiteY33284" fmla="*/ 1111529 h 1447571"/>
                <a:gd name="connsiteX33285" fmla="*/ 703334 w 2566912"/>
                <a:gd name="connsiteY33285" fmla="*/ 1114863 h 1447571"/>
                <a:gd name="connsiteX33286" fmla="*/ 702762 w 2566912"/>
                <a:gd name="connsiteY33286" fmla="*/ 1114863 h 1447571"/>
                <a:gd name="connsiteX33287" fmla="*/ 699905 w 2566912"/>
                <a:gd name="connsiteY33287" fmla="*/ 1114958 h 1447571"/>
                <a:gd name="connsiteX33288" fmla="*/ 696571 w 2566912"/>
                <a:gd name="connsiteY33288" fmla="*/ 1119435 h 1447571"/>
                <a:gd name="connsiteX33289" fmla="*/ 693428 w 2566912"/>
                <a:gd name="connsiteY33289" fmla="*/ 1121721 h 1447571"/>
                <a:gd name="connsiteX33290" fmla="*/ 693333 w 2566912"/>
                <a:gd name="connsiteY33290" fmla="*/ 1121816 h 1447571"/>
                <a:gd name="connsiteX33291" fmla="*/ 692094 w 2566912"/>
                <a:gd name="connsiteY33291" fmla="*/ 1124388 h 1447571"/>
                <a:gd name="connsiteX33292" fmla="*/ 685237 w 2566912"/>
                <a:gd name="connsiteY33292" fmla="*/ 1123626 h 1447571"/>
                <a:gd name="connsiteX33293" fmla="*/ 684474 w 2566912"/>
                <a:gd name="connsiteY33293" fmla="*/ 1119625 h 1447571"/>
                <a:gd name="connsiteX33294" fmla="*/ 683808 w 2566912"/>
                <a:gd name="connsiteY33294" fmla="*/ 1116768 h 1447571"/>
                <a:gd name="connsiteX33295" fmla="*/ 682855 w 2566912"/>
                <a:gd name="connsiteY33295" fmla="*/ 1112767 h 1447571"/>
                <a:gd name="connsiteX33296" fmla="*/ 680760 w 2566912"/>
                <a:gd name="connsiteY33296" fmla="*/ 1110958 h 1447571"/>
                <a:gd name="connsiteX33297" fmla="*/ 679712 w 2566912"/>
                <a:gd name="connsiteY33297" fmla="*/ 1110482 h 1447571"/>
                <a:gd name="connsiteX33298" fmla="*/ 678855 w 2566912"/>
                <a:gd name="connsiteY33298" fmla="*/ 1105529 h 1447571"/>
                <a:gd name="connsiteX33299" fmla="*/ 677521 w 2566912"/>
                <a:gd name="connsiteY33299" fmla="*/ 1102957 h 1447571"/>
                <a:gd name="connsiteX33300" fmla="*/ 677235 w 2566912"/>
                <a:gd name="connsiteY33300" fmla="*/ 1102576 h 1447571"/>
                <a:gd name="connsiteX33301" fmla="*/ 676283 w 2566912"/>
                <a:gd name="connsiteY33301" fmla="*/ 1100385 h 1447571"/>
                <a:gd name="connsiteX33302" fmla="*/ 675997 w 2566912"/>
                <a:gd name="connsiteY33302" fmla="*/ 1099623 h 1447571"/>
                <a:gd name="connsiteX33303" fmla="*/ 677902 w 2566912"/>
                <a:gd name="connsiteY33303" fmla="*/ 1095051 h 1447571"/>
                <a:gd name="connsiteX33304" fmla="*/ 678474 w 2566912"/>
                <a:gd name="connsiteY33304" fmla="*/ 1093813 h 1447571"/>
                <a:gd name="connsiteX33305" fmla="*/ 676664 w 2566912"/>
                <a:gd name="connsiteY33305" fmla="*/ 1090860 h 1447571"/>
                <a:gd name="connsiteX33306" fmla="*/ 676188 w 2566912"/>
                <a:gd name="connsiteY33306" fmla="*/ 1090384 h 1447571"/>
                <a:gd name="connsiteX33307" fmla="*/ 675330 w 2566912"/>
                <a:gd name="connsiteY33307" fmla="*/ 1089526 h 1447571"/>
                <a:gd name="connsiteX33308" fmla="*/ 673616 w 2566912"/>
                <a:gd name="connsiteY33308" fmla="*/ 1087717 h 1447571"/>
                <a:gd name="connsiteX33309" fmla="*/ 673235 w 2566912"/>
                <a:gd name="connsiteY33309" fmla="*/ 1083621 h 1447571"/>
                <a:gd name="connsiteX33310" fmla="*/ 672092 w 2566912"/>
                <a:gd name="connsiteY33310" fmla="*/ 1081240 h 1447571"/>
                <a:gd name="connsiteX33311" fmla="*/ 669901 w 2566912"/>
                <a:gd name="connsiteY33311" fmla="*/ 1080287 h 1447571"/>
                <a:gd name="connsiteX33312" fmla="*/ 669996 w 2566912"/>
                <a:gd name="connsiteY33312" fmla="*/ 1078763 h 1447571"/>
                <a:gd name="connsiteX33313" fmla="*/ 670187 w 2566912"/>
                <a:gd name="connsiteY33313" fmla="*/ 1077334 h 1447571"/>
                <a:gd name="connsiteX33314" fmla="*/ 670378 w 2566912"/>
                <a:gd name="connsiteY33314" fmla="*/ 1075715 h 1447571"/>
                <a:gd name="connsiteX33315" fmla="*/ 671616 w 2566912"/>
                <a:gd name="connsiteY33315" fmla="*/ 1074953 h 1447571"/>
                <a:gd name="connsiteX33316" fmla="*/ 672187 w 2566912"/>
                <a:gd name="connsiteY33316" fmla="*/ 1074667 h 1447571"/>
                <a:gd name="connsiteX33317" fmla="*/ 673330 w 2566912"/>
                <a:gd name="connsiteY33317" fmla="*/ 1073810 h 1447571"/>
                <a:gd name="connsiteX33318" fmla="*/ 673330 w 2566912"/>
                <a:gd name="connsiteY33318" fmla="*/ 1073810 h 1447571"/>
                <a:gd name="connsiteX33319" fmla="*/ 673616 w 2566912"/>
                <a:gd name="connsiteY33319" fmla="*/ 1074287 h 1447571"/>
                <a:gd name="connsiteX33320" fmla="*/ 674759 w 2566912"/>
                <a:gd name="connsiteY33320" fmla="*/ 1075429 h 1447571"/>
                <a:gd name="connsiteX33321" fmla="*/ 675712 w 2566912"/>
                <a:gd name="connsiteY33321" fmla="*/ 1074477 h 1447571"/>
                <a:gd name="connsiteX33322" fmla="*/ 676188 w 2566912"/>
                <a:gd name="connsiteY33322" fmla="*/ 1073715 h 1447571"/>
                <a:gd name="connsiteX33323" fmla="*/ 676378 w 2566912"/>
                <a:gd name="connsiteY33323" fmla="*/ 1073525 h 1447571"/>
                <a:gd name="connsiteX33324" fmla="*/ 677426 w 2566912"/>
                <a:gd name="connsiteY33324" fmla="*/ 1071810 h 1447571"/>
                <a:gd name="connsiteX33325" fmla="*/ 677140 w 2566912"/>
                <a:gd name="connsiteY33325" fmla="*/ 1071429 h 1447571"/>
                <a:gd name="connsiteX33326" fmla="*/ 676474 w 2566912"/>
                <a:gd name="connsiteY33326" fmla="*/ 1071143 h 1447571"/>
                <a:gd name="connsiteX33327" fmla="*/ 674949 w 2566912"/>
                <a:gd name="connsiteY33327" fmla="*/ 1070476 h 1447571"/>
                <a:gd name="connsiteX33328" fmla="*/ 674854 w 2566912"/>
                <a:gd name="connsiteY33328" fmla="*/ 1070381 h 1447571"/>
                <a:gd name="connsiteX33329" fmla="*/ 674473 w 2566912"/>
                <a:gd name="connsiteY33329" fmla="*/ 1070191 h 1447571"/>
                <a:gd name="connsiteX33330" fmla="*/ 675616 w 2566912"/>
                <a:gd name="connsiteY33330" fmla="*/ 1067809 h 1447571"/>
                <a:gd name="connsiteX33331" fmla="*/ 673044 w 2566912"/>
                <a:gd name="connsiteY33331" fmla="*/ 1059999 h 1447571"/>
                <a:gd name="connsiteX33332" fmla="*/ 672473 w 2566912"/>
                <a:gd name="connsiteY33332" fmla="*/ 1057522 h 1447571"/>
                <a:gd name="connsiteX33333" fmla="*/ 672187 w 2566912"/>
                <a:gd name="connsiteY33333" fmla="*/ 1055808 h 1447571"/>
                <a:gd name="connsiteX33334" fmla="*/ 673902 w 2566912"/>
                <a:gd name="connsiteY33334" fmla="*/ 1050188 h 1447571"/>
                <a:gd name="connsiteX33335" fmla="*/ 674093 w 2566912"/>
                <a:gd name="connsiteY33335" fmla="*/ 1049712 h 1447571"/>
                <a:gd name="connsiteX33336" fmla="*/ 674473 w 2566912"/>
                <a:gd name="connsiteY33336" fmla="*/ 1047140 h 1447571"/>
                <a:gd name="connsiteX33337" fmla="*/ 674473 w 2566912"/>
                <a:gd name="connsiteY33337" fmla="*/ 1046474 h 1447571"/>
                <a:gd name="connsiteX33338" fmla="*/ 673902 w 2566912"/>
                <a:gd name="connsiteY33338" fmla="*/ 1043521 h 1447571"/>
                <a:gd name="connsiteX33339" fmla="*/ 673521 w 2566912"/>
                <a:gd name="connsiteY33339" fmla="*/ 1041806 h 1447571"/>
                <a:gd name="connsiteX33340" fmla="*/ 675140 w 2566912"/>
                <a:gd name="connsiteY33340" fmla="*/ 1037520 h 1447571"/>
                <a:gd name="connsiteX33341" fmla="*/ 675330 w 2566912"/>
                <a:gd name="connsiteY33341" fmla="*/ 1037044 h 1447571"/>
                <a:gd name="connsiteX33342" fmla="*/ 675712 w 2566912"/>
                <a:gd name="connsiteY33342" fmla="*/ 1031995 h 1447571"/>
                <a:gd name="connsiteX33343" fmla="*/ 672568 w 2566912"/>
                <a:gd name="connsiteY33343" fmla="*/ 1028090 h 1447571"/>
                <a:gd name="connsiteX33344" fmla="*/ 671901 w 2566912"/>
                <a:gd name="connsiteY33344" fmla="*/ 1027424 h 1447571"/>
                <a:gd name="connsiteX33345" fmla="*/ 670949 w 2566912"/>
                <a:gd name="connsiteY33345" fmla="*/ 1024947 h 1447571"/>
                <a:gd name="connsiteX33346" fmla="*/ 670282 w 2566912"/>
                <a:gd name="connsiteY33346" fmla="*/ 1023233 h 1447571"/>
                <a:gd name="connsiteX33347" fmla="*/ 668092 w 2566912"/>
                <a:gd name="connsiteY33347" fmla="*/ 1021518 h 1447571"/>
                <a:gd name="connsiteX33348" fmla="*/ 669711 w 2566912"/>
                <a:gd name="connsiteY33348" fmla="*/ 1020946 h 1447571"/>
                <a:gd name="connsiteX33349" fmla="*/ 678569 w 2566912"/>
                <a:gd name="connsiteY33349" fmla="*/ 1021328 h 1447571"/>
                <a:gd name="connsiteX33350" fmla="*/ 678760 w 2566912"/>
                <a:gd name="connsiteY33350" fmla="*/ 1021328 h 1447571"/>
                <a:gd name="connsiteX33351" fmla="*/ 678855 w 2566912"/>
                <a:gd name="connsiteY33351" fmla="*/ 1021232 h 1447571"/>
                <a:gd name="connsiteX33352" fmla="*/ 684570 w 2566912"/>
                <a:gd name="connsiteY33352" fmla="*/ 1017327 h 1447571"/>
                <a:gd name="connsiteX33353" fmla="*/ 687713 w 2566912"/>
                <a:gd name="connsiteY33353" fmla="*/ 1015803 h 1447571"/>
                <a:gd name="connsiteX33354" fmla="*/ 691523 w 2566912"/>
                <a:gd name="connsiteY33354" fmla="*/ 1013898 h 1447571"/>
                <a:gd name="connsiteX33355" fmla="*/ 694476 w 2566912"/>
                <a:gd name="connsiteY33355" fmla="*/ 1011707 h 1447571"/>
                <a:gd name="connsiteX33356" fmla="*/ 695619 w 2566912"/>
                <a:gd name="connsiteY33356" fmla="*/ 1011612 h 1447571"/>
                <a:gd name="connsiteX33357" fmla="*/ 702858 w 2566912"/>
                <a:gd name="connsiteY33357" fmla="*/ 1011612 h 1447571"/>
                <a:gd name="connsiteX33358" fmla="*/ 702668 w 2566912"/>
                <a:gd name="connsiteY33358" fmla="*/ 1012565 h 1447571"/>
                <a:gd name="connsiteX33359" fmla="*/ 703048 w 2566912"/>
                <a:gd name="connsiteY33359" fmla="*/ 1014946 h 1447571"/>
                <a:gd name="connsiteX33360" fmla="*/ 703524 w 2566912"/>
                <a:gd name="connsiteY33360" fmla="*/ 1017517 h 1447571"/>
                <a:gd name="connsiteX33361" fmla="*/ 703334 w 2566912"/>
                <a:gd name="connsiteY33361" fmla="*/ 1019232 h 1447571"/>
                <a:gd name="connsiteX33362" fmla="*/ 703048 w 2566912"/>
                <a:gd name="connsiteY33362" fmla="*/ 1022375 h 1447571"/>
                <a:gd name="connsiteX33363" fmla="*/ 786297 w 2566912"/>
                <a:gd name="connsiteY33363" fmla="*/ 1125721 h 1447571"/>
                <a:gd name="connsiteX33364" fmla="*/ 788487 w 2566912"/>
                <a:gd name="connsiteY33364" fmla="*/ 1127722 h 1447571"/>
                <a:gd name="connsiteX33365" fmla="*/ 789440 w 2566912"/>
                <a:gd name="connsiteY33365" fmla="*/ 1127626 h 1447571"/>
                <a:gd name="connsiteX33366" fmla="*/ 792011 w 2566912"/>
                <a:gd name="connsiteY33366" fmla="*/ 1127531 h 1447571"/>
                <a:gd name="connsiteX33367" fmla="*/ 796393 w 2566912"/>
                <a:gd name="connsiteY33367" fmla="*/ 1129722 h 1447571"/>
                <a:gd name="connsiteX33368" fmla="*/ 795726 w 2566912"/>
                <a:gd name="connsiteY33368" fmla="*/ 1137533 h 1447571"/>
                <a:gd name="connsiteX33369" fmla="*/ 796203 w 2566912"/>
                <a:gd name="connsiteY33369" fmla="*/ 1144391 h 1447571"/>
                <a:gd name="connsiteX33370" fmla="*/ 793726 w 2566912"/>
                <a:gd name="connsiteY33370" fmla="*/ 1149725 h 1447571"/>
                <a:gd name="connsiteX33371" fmla="*/ 788011 w 2566912"/>
                <a:gd name="connsiteY33371" fmla="*/ 1154773 h 1447571"/>
                <a:gd name="connsiteX33372" fmla="*/ 786964 w 2566912"/>
                <a:gd name="connsiteY33372" fmla="*/ 1156201 h 1447571"/>
                <a:gd name="connsiteX33373" fmla="*/ 784868 w 2566912"/>
                <a:gd name="connsiteY33373" fmla="*/ 1158488 h 1447571"/>
                <a:gd name="connsiteX33374" fmla="*/ 783059 w 2566912"/>
                <a:gd name="connsiteY33374" fmla="*/ 1158583 h 1447571"/>
                <a:gd name="connsiteX33375" fmla="*/ 777724 w 2566912"/>
                <a:gd name="connsiteY33375" fmla="*/ 1159345 h 1447571"/>
                <a:gd name="connsiteX33376" fmla="*/ 771628 w 2566912"/>
                <a:gd name="connsiteY33376" fmla="*/ 1160392 h 1447571"/>
                <a:gd name="connsiteX33377" fmla="*/ 769819 w 2566912"/>
                <a:gd name="connsiteY33377" fmla="*/ 1159916 h 1447571"/>
                <a:gd name="connsiteX33378" fmla="*/ 765532 w 2566912"/>
                <a:gd name="connsiteY33378" fmla="*/ 1158964 h 1447571"/>
                <a:gd name="connsiteX33379" fmla="*/ 765913 w 2566912"/>
                <a:gd name="connsiteY33379" fmla="*/ 1155630 h 1447571"/>
                <a:gd name="connsiteX33380" fmla="*/ 765913 w 2566912"/>
                <a:gd name="connsiteY33380" fmla="*/ 1154582 h 1447571"/>
                <a:gd name="connsiteX33381" fmla="*/ 766771 w 2566912"/>
                <a:gd name="connsiteY33381" fmla="*/ 1150296 h 1447571"/>
                <a:gd name="connsiteX33382" fmla="*/ 767437 w 2566912"/>
                <a:gd name="connsiteY33382" fmla="*/ 1146962 h 1447571"/>
                <a:gd name="connsiteX33383" fmla="*/ 768961 w 2566912"/>
                <a:gd name="connsiteY33383" fmla="*/ 1143819 h 1447571"/>
                <a:gd name="connsiteX33384" fmla="*/ 770199 w 2566912"/>
                <a:gd name="connsiteY33384" fmla="*/ 1141438 h 1447571"/>
                <a:gd name="connsiteX33385" fmla="*/ 770866 w 2566912"/>
                <a:gd name="connsiteY33385" fmla="*/ 1134770 h 1447571"/>
                <a:gd name="connsiteX33386" fmla="*/ 768485 w 2566912"/>
                <a:gd name="connsiteY33386" fmla="*/ 1125817 h 1447571"/>
                <a:gd name="connsiteX33387" fmla="*/ 765818 w 2566912"/>
                <a:gd name="connsiteY33387" fmla="*/ 1120959 h 1447571"/>
                <a:gd name="connsiteX33388" fmla="*/ 765342 w 2566912"/>
                <a:gd name="connsiteY33388" fmla="*/ 1115911 h 1447571"/>
                <a:gd name="connsiteX33389" fmla="*/ 769247 w 2566912"/>
                <a:gd name="connsiteY33389" fmla="*/ 1115911 h 1447571"/>
                <a:gd name="connsiteX33390" fmla="*/ 773914 w 2566912"/>
                <a:gd name="connsiteY33390" fmla="*/ 1116101 h 1447571"/>
                <a:gd name="connsiteX33391" fmla="*/ 776200 w 2566912"/>
                <a:gd name="connsiteY33391" fmla="*/ 1115911 h 1447571"/>
                <a:gd name="connsiteX33392" fmla="*/ 777534 w 2566912"/>
                <a:gd name="connsiteY33392" fmla="*/ 1115816 h 1447571"/>
                <a:gd name="connsiteX33393" fmla="*/ 778581 w 2566912"/>
                <a:gd name="connsiteY33393" fmla="*/ 1115625 h 1447571"/>
                <a:gd name="connsiteX33394" fmla="*/ 780105 w 2566912"/>
                <a:gd name="connsiteY33394" fmla="*/ 1115339 h 1447571"/>
                <a:gd name="connsiteX33395" fmla="*/ 782963 w 2566912"/>
                <a:gd name="connsiteY33395" fmla="*/ 1116863 h 1447571"/>
                <a:gd name="connsiteX33396" fmla="*/ 785725 w 2566912"/>
                <a:gd name="connsiteY33396" fmla="*/ 1120673 h 1447571"/>
                <a:gd name="connsiteX33397" fmla="*/ 786297 w 2566912"/>
                <a:gd name="connsiteY33397" fmla="*/ 1125721 h 1447571"/>
                <a:gd name="connsiteX33398" fmla="*/ 764865 w 2566912"/>
                <a:gd name="connsiteY33398" fmla="*/ 1114958 h 1447571"/>
                <a:gd name="connsiteX33399" fmla="*/ 765437 w 2566912"/>
                <a:gd name="connsiteY33399" fmla="*/ 1121530 h 1447571"/>
                <a:gd name="connsiteX33400" fmla="*/ 768009 w 2566912"/>
                <a:gd name="connsiteY33400" fmla="*/ 1126198 h 1447571"/>
                <a:gd name="connsiteX33401" fmla="*/ 770295 w 2566912"/>
                <a:gd name="connsiteY33401" fmla="*/ 1134961 h 1447571"/>
                <a:gd name="connsiteX33402" fmla="*/ 770295 w 2566912"/>
                <a:gd name="connsiteY33402" fmla="*/ 1137628 h 1447571"/>
                <a:gd name="connsiteX33403" fmla="*/ 764961 w 2566912"/>
                <a:gd name="connsiteY33403" fmla="*/ 1136199 h 1447571"/>
                <a:gd name="connsiteX33404" fmla="*/ 758579 w 2566912"/>
                <a:gd name="connsiteY33404" fmla="*/ 1134008 h 1447571"/>
                <a:gd name="connsiteX33405" fmla="*/ 752388 w 2566912"/>
                <a:gd name="connsiteY33405" fmla="*/ 1131151 h 1447571"/>
                <a:gd name="connsiteX33406" fmla="*/ 743530 w 2566912"/>
                <a:gd name="connsiteY33406" fmla="*/ 1130293 h 1447571"/>
                <a:gd name="connsiteX33407" fmla="*/ 735148 w 2566912"/>
                <a:gd name="connsiteY33407" fmla="*/ 1121626 h 1447571"/>
                <a:gd name="connsiteX33408" fmla="*/ 734671 w 2566912"/>
                <a:gd name="connsiteY33408" fmla="*/ 1120959 h 1447571"/>
                <a:gd name="connsiteX33409" fmla="*/ 731433 w 2566912"/>
                <a:gd name="connsiteY33409" fmla="*/ 1119816 h 1447571"/>
                <a:gd name="connsiteX33410" fmla="*/ 730194 w 2566912"/>
                <a:gd name="connsiteY33410" fmla="*/ 1119625 h 1447571"/>
                <a:gd name="connsiteX33411" fmla="*/ 728575 w 2566912"/>
                <a:gd name="connsiteY33411" fmla="*/ 1117244 h 1447571"/>
                <a:gd name="connsiteX33412" fmla="*/ 728290 w 2566912"/>
                <a:gd name="connsiteY33412" fmla="*/ 1116768 h 1447571"/>
                <a:gd name="connsiteX33413" fmla="*/ 731719 w 2566912"/>
                <a:gd name="connsiteY33413" fmla="*/ 1108100 h 1447571"/>
                <a:gd name="connsiteX33414" fmla="*/ 732766 w 2566912"/>
                <a:gd name="connsiteY33414" fmla="*/ 1102100 h 1447571"/>
                <a:gd name="connsiteX33415" fmla="*/ 735910 w 2566912"/>
                <a:gd name="connsiteY33415" fmla="*/ 1095337 h 1447571"/>
                <a:gd name="connsiteX33416" fmla="*/ 751912 w 2566912"/>
                <a:gd name="connsiteY33416" fmla="*/ 1091813 h 1447571"/>
                <a:gd name="connsiteX33417" fmla="*/ 757817 w 2566912"/>
                <a:gd name="connsiteY33417" fmla="*/ 1091622 h 1447571"/>
                <a:gd name="connsiteX33418" fmla="*/ 763151 w 2566912"/>
                <a:gd name="connsiteY33418" fmla="*/ 1094003 h 1447571"/>
                <a:gd name="connsiteX33419" fmla="*/ 763056 w 2566912"/>
                <a:gd name="connsiteY33419" fmla="*/ 1094670 h 1447571"/>
                <a:gd name="connsiteX33420" fmla="*/ 764294 w 2566912"/>
                <a:gd name="connsiteY33420" fmla="*/ 1100290 h 1447571"/>
                <a:gd name="connsiteX33421" fmla="*/ 764389 w 2566912"/>
                <a:gd name="connsiteY33421" fmla="*/ 1100480 h 1447571"/>
                <a:gd name="connsiteX33422" fmla="*/ 766961 w 2566912"/>
                <a:gd name="connsiteY33422" fmla="*/ 1107148 h 1447571"/>
                <a:gd name="connsiteX33423" fmla="*/ 764865 w 2566912"/>
                <a:gd name="connsiteY33423" fmla="*/ 1114958 h 1447571"/>
                <a:gd name="connsiteX33424" fmla="*/ 726385 w 2566912"/>
                <a:gd name="connsiteY33424" fmla="*/ 1116196 h 1447571"/>
                <a:gd name="connsiteX33425" fmla="*/ 724575 w 2566912"/>
                <a:gd name="connsiteY33425" fmla="*/ 1115816 h 1447571"/>
                <a:gd name="connsiteX33426" fmla="*/ 718383 w 2566912"/>
                <a:gd name="connsiteY33426" fmla="*/ 1115816 h 1447571"/>
                <a:gd name="connsiteX33427" fmla="*/ 718193 w 2566912"/>
                <a:gd name="connsiteY33427" fmla="*/ 1116006 h 1447571"/>
                <a:gd name="connsiteX33428" fmla="*/ 712669 w 2566912"/>
                <a:gd name="connsiteY33428" fmla="*/ 1121721 h 1447571"/>
                <a:gd name="connsiteX33429" fmla="*/ 712383 w 2566912"/>
                <a:gd name="connsiteY33429" fmla="*/ 1118483 h 1447571"/>
                <a:gd name="connsiteX33430" fmla="*/ 710573 w 2566912"/>
                <a:gd name="connsiteY33430" fmla="*/ 1116196 h 1447571"/>
                <a:gd name="connsiteX33431" fmla="*/ 709906 w 2566912"/>
                <a:gd name="connsiteY33431" fmla="*/ 1115625 h 1447571"/>
                <a:gd name="connsiteX33432" fmla="*/ 706953 w 2566912"/>
                <a:gd name="connsiteY33432" fmla="*/ 1114958 h 1447571"/>
                <a:gd name="connsiteX33433" fmla="*/ 704477 w 2566912"/>
                <a:gd name="connsiteY33433" fmla="*/ 1115054 h 1447571"/>
                <a:gd name="connsiteX33434" fmla="*/ 706001 w 2566912"/>
                <a:gd name="connsiteY33434" fmla="*/ 1112577 h 1447571"/>
                <a:gd name="connsiteX33435" fmla="*/ 710954 w 2566912"/>
                <a:gd name="connsiteY33435" fmla="*/ 1111815 h 1447571"/>
                <a:gd name="connsiteX33436" fmla="*/ 714859 w 2566912"/>
                <a:gd name="connsiteY33436" fmla="*/ 1112101 h 1447571"/>
                <a:gd name="connsiteX33437" fmla="*/ 719050 w 2566912"/>
                <a:gd name="connsiteY33437" fmla="*/ 1113529 h 1447571"/>
                <a:gd name="connsiteX33438" fmla="*/ 719812 w 2566912"/>
                <a:gd name="connsiteY33438" fmla="*/ 1113529 h 1447571"/>
                <a:gd name="connsiteX33439" fmla="*/ 722670 w 2566912"/>
                <a:gd name="connsiteY33439" fmla="*/ 1113720 h 1447571"/>
                <a:gd name="connsiteX33440" fmla="*/ 725242 w 2566912"/>
                <a:gd name="connsiteY33440" fmla="*/ 1115816 h 1447571"/>
                <a:gd name="connsiteX33441" fmla="*/ 726003 w 2566912"/>
                <a:gd name="connsiteY33441" fmla="*/ 1116101 h 1447571"/>
                <a:gd name="connsiteX33442" fmla="*/ 726385 w 2566912"/>
                <a:gd name="connsiteY33442" fmla="*/ 1116196 h 1447571"/>
                <a:gd name="connsiteX33443" fmla="*/ 670854 w 2566912"/>
                <a:gd name="connsiteY33443" fmla="*/ 1070953 h 1447571"/>
                <a:gd name="connsiteX33444" fmla="*/ 670949 w 2566912"/>
                <a:gd name="connsiteY33444" fmla="*/ 1069524 h 1447571"/>
                <a:gd name="connsiteX33445" fmla="*/ 672473 w 2566912"/>
                <a:gd name="connsiteY33445" fmla="*/ 1070191 h 1447571"/>
                <a:gd name="connsiteX33446" fmla="*/ 672759 w 2566912"/>
                <a:gd name="connsiteY33446" fmla="*/ 1070381 h 1447571"/>
                <a:gd name="connsiteX33447" fmla="*/ 674187 w 2566912"/>
                <a:gd name="connsiteY33447" fmla="*/ 1071238 h 1447571"/>
                <a:gd name="connsiteX33448" fmla="*/ 675902 w 2566912"/>
                <a:gd name="connsiteY33448" fmla="*/ 1072096 h 1447571"/>
                <a:gd name="connsiteX33449" fmla="*/ 676378 w 2566912"/>
                <a:gd name="connsiteY33449" fmla="*/ 1072286 h 1447571"/>
                <a:gd name="connsiteX33450" fmla="*/ 675616 w 2566912"/>
                <a:gd name="connsiteY33450" fmla="*/ 1073239 h 1447571"/>
                <a:gd name="connsiteX33451" fmla="*/ 675426 w 2566912"/>
                <a:gd name="connsiteY33451" fmla="*/ 1073429 h 1447571"/>
                <a:gd name="connsiteX33452" fmla="*/ 674854 w 2566912"/>
                <a:gd name="connsiteY33452" fmla="*/ 1074382 h 1447571"/>
                <a:gd name="connsiteX33453" fmla="*/ 674759 w 2566912"/>
                <a:gd name="connsiteY33453" fmla="*/ 1074572 h 1447571"/>
                <a:gd name="connsiteX33454" fmla="*/ 674473 w 2566912"/>
                <a:gd name="connsiteY33454" fmla="*/ 1074096 h 1447571"/>
                <a:gd name="connsiteX33455" fmla="*/ 674187 w 2566912"/>
                <a:gd name="connsiteY33455" fmla="*/ 1073525 h 1447571"/>
                <a:gd name="connsiteX33456" fmla="*/ 672854 w 2566912"/>
                <a:gd name="connsiteY33456" fmla="*/ 1072858 h 1447571"/>
                <a:gd name="connsiteX33457" fmla="*/ 672378 w 2566912"/>
                <a:gd name="connsiteY33457" fmla="*/ 1072667 h 1447571"/>
                <a:gd name="connsiteX33458" fmla="*/ 671901 w 2566912"/>
                <a:gd name="connsiteY33458" fmla="*/ 1072477 h 1447571"/>
                <a:gd name="connsiteX33459" fmla="*/ 670758 w 2566912"/>
                <a:gd name="connsiteY33459" fmla="*/ 1071905 h 1447571"/>
                <a:gd name="connsiteX33460" fmla="*/ 670949 w 2566912"/>
                <a:gd name="connsiteY33460" fmla="*/ 1071238 h 1447571"/>
                <a:gd name="connsiteX33461" fmla="*/ 671044 w 2566912"/>
                <a:gd name="connsiteY33461" fmla="*/ 1071143 h 1447571"/>
                <a:gd name="connsiteX33462" fmla="*/ 670854 w 2566912"/>
                <a:gd name="connsiteY33462" fmla="*/ 1070953 h 1447571"/>
                <a:gd name="connsiteX33463" fmla="*/ 702953 w 2566912"/>
                <a:gd name="connsiteY33463" fmla="*/ 1011041 h 1447571"/>
                <a:gd name="connsiteX33464" fmla="*/ 695428 w 2566912"/>
                <a:gd name="connsiteY33464" fmla="*/ 1011041 h 1447571"/>
                <a:gd name="connsiteX33465" fmla="*/ 694380 w 2566912"/>
                <a:gd name="connsiteY33465" fmla="*/ 1011136 h 1447571"/>
                <a:gd name="connsiteX33466" fmla="*/ 690666 w 2566912"/>
                <a:gd name="connsiteY33466" fmla="*/ 1013708 h 1447571"/>
                <a:gd name="connsiteX33467" fmla="*/ 687236 w 2566912"/>
                <a:gd name="connsiteY33467" fmla="*/ 1015327 h 1447571"/>
                <a:gd name="connsiteX33468" fmla="*/ 683808 w 2566912"/>
                <a:gd name="connsiteY33468" fmla="*/ 1017041 h 1447571"/>
                <a:gd name="connsiteX33469" fmla="*/ 678284 w 2566912"/>
                <a:gd name="connsiteY33469" fmla="*/ 1020756 h 1447571"/>
                <a:gd name="connsiteX33470" fmla="*/ 669520 w 2566912"/>
                <a:gd name="connsiteY33470" fmla="*/ 1020470 h 1447571"/>
                <a:gd name="connsiteX33471" fmla="*/ 667044 w 2566912"/>
                <a:gd name="connsiteY33471" fmla="*/ 1021328 h 1447571"/>
                <a:gd name="connsiteX33472" fmla="*/ 665424 w 2566912"/>
                <a:gd name="connsiteY33472" fmla="*/ 1020470 h 1447571"/>
                <a:gd name="connsiteX33473" fmla="*/ 665139 w 2566912"/>
                <a:gd name="connsiteY33473" fmla="*/ 1020375 h 1447571"/>
                <a:gd name="connsiteX33474" fmla="*/ 661900 w 2566912"/>
                <a:gd name="connsiteY33474" fmla="*/ 1019613 h 1447571"/>
                <a:gd name="connsiteX33475" fmla="*/ 659995 w 2566912"/>
                <a:gd name="connsiteY33475" fmla="*/ 1017422 h 1447571"/>
                <a:gd name="connsiteX33476" fmla="*/ 660186 w 2566912"/>
                <a:gd name="connsiteY33476" fmla="*/ 1009612 h 1447571"/>
                <a:gd name="connsiteX33477" fmla="*/ 661900 w 2566912"/>
                <a:gd name="connsiteY33477" fmla="*/ 1007230 h 1447571"/>
                <a:gd name="connsiteX33478" fmla="*/ 663519 w 2566912"/>
                <a:gd name="connsiteY33478" fmla="*/ 1005325 h 1447571"/>
                <a:gd name="connsiteX33479" fmla="*/ 665234 w 2566912"/>
                <a:gd name="connsiteY33479" fmla="*/ 1003325 h 1447571"/>
                <a:gd name="connsiteX33480" fmla="*/ 667806 w 2566912"/>
                <a:gd name="connsiteY33480" fmla="*/ 1002468 h 1447571"/>
                <a:gd name="connsiteX33481" fmla="*/ 669520 w 2566912"/>
                <a:gd name="connsiteY33481" fmla="*/ 1002182 h 1447571"/>
                <a:gd name="connsiteX33482" fmla="*/ 674378 w 2566912"/>
                <a:gd name="connsiteY33482" fmla="*/ 1001706 h 1447571"/>
                <a:gd name="connsiteX33483" fmla="*/ 677331 w 2566912"/>
                <a:gd name="connsiteY33483" fmla="*/ 1001516 h 1447571"/>
                <a:gd name="connsiteX33484" fmla="*/ 685046 w 2566912"/>
                <a:gd name="connsiteY33484" fmla="*/ 997134 h 1447571"/>
                <a:gd name="connsiteX33485" fmla="*/ 685427 w 2566912"/>
                <a:gd name="connsiteY33485" fmla="*/ 996848 h 1447571"/>
                <a:gd name="connsiteX33486" fmla="*/ 687999 w 2566912"/>
                <a:gd name="connsiteY33486" fmla="*/ 992276 h 1447571"/>
                <a:gd name="connsiteX33487" fmla="*/ 692094 w 2566912"/>
                <a:gd name="connsiteY33487" fmla="*/ 990847 h 1447571"/>
                <a:gd name="connsiteX33488" fmla="*/ 702001 w 2566912"/>
                <a:gd name="connsiteY33488" fmla="*/ 988752 h 1447571"/>
                <a:gd name="connsiteX33489" fmla="*/ 709240 w 2566912"/>
                <a:gd name="connsiteY33489" fmla="*/ 982275 h 1447571"/>
                <a:gd name="connsiteX33490" fmla="*/ 709430 w 2566912"/>
                <a:gd name="connsiteY33490" fmla="*/ 977227 h 1447571"/>
                <a:gd name="connsiteX33491" fmla="*/ 709049 w 2566912"/>
                <a:gd name="connsiteY33491" fmla="*/ 975703 h 1447571"/>
                <a:gd name="connsiteX33492" fmla="*/ 709240 w 2566912"/>
                <a:gd name="connsiteY33492" fmla="*/ 974941 h 1447571"/>
                <a:gd name="connsiteX33493" fmla="*/ 712002 w 2566912"/>
                <a:gd name="connsiteY33493" fmla="*/ 973988 h 1447571"/>
                <a:gd name="connsiteX33494" fmla="*/ 713335 w 2566912"/>
                <a:gd name="connsiteY33494" fmla="*/ 973703 h 1447571"/>
                <a:gd name="connsiteX33495" fmla="*/ 723717 w 2566912"/>
                <a:gd name="connsiteY33495" fmla="*/ 973226 h 1447571"/>
                <a:gd name="connsiteX33496" fmla="*/ 726003 w 2566912"/>
                <a:gd name="connsiteY33496" fmla="*/ 969226 h 1447571"/>
                <a:gd name="connsiteX33497" fmla="*/ 726385 w 2566912"/>
                <a:gd name="connsiteY33497" fmla="*/ 967511 h 1447571"/>
                <a:gd name="connsiteX33498" fmla="*/ 728099 w 2566912"/>
                <a:gd name="connsiteY33498" fmla="*/ 965797 h 1447571"/>
                <a:gd name="connsiteX33499" fmla="*/ 729528 w 2566912"/>
                <a:gd name="connsiteY33499" fmla="*/ 964749 h 1447571"/>
                <a:gd name="connsiteX33500" fmla="*/ 732957 w 2566912"/>
                <a:gd name="connsiteY33500" fmla="*/ 961606 h 1447571"/>
                <a:gd name="connsiteX33501" fmla="*/ 734195 w 2566912"/>
                <a:gd name="connsiteY33501" fmla="*/ 960558 h 1447571"/>
                <a:gd name="connsiteX33502" fmla="*/ 735910 w 2566912"/>
                <a:gd name="connsiteY33502" fmla="*/ 958082 h 1447571"/>
                <a:gd name="connsiteX33503" fmla="*/ 736767 w 2566912"/>
                <a:gd name="connsiteY33503" fmla="*/ 957891 h 1447571"/>
                <a:gd name="connsiteX33504" fmla="*/ 742196 w 2566912"/>
                <a:gd name="connsiteY33504" fmla="*/ 956462 h 1447571"/>
                <a:gd name="connsiteX33505" fmla="*/ 749626 w 2566912"/>
                <a:gd name="connsiteY33505" fmla="*/ 955033 h 1447571"/>
                <a:gd name="connsiteX33506" fmla="*/ 753055 w 2566912"/>
                <a:gd name="connsiteY33506" fmla="*/ 954653 h 1447571"/>
                <a:gd name="connsiteX33507" fmla="*/ 755626 w 2566912"/>
                <a:gd name="connsiteY33507" fmla="*/ 954367 h 1447571"/>
                <a:gd name="connsiteX33508" fmla="*/ 756198 w 2566912"/>
                <a:gd name="connsiteY33508" fmla="*/ 954176 h 1447571"/>
                <a:gd name="connsiteX33509" fmla="*/ 755055 w 2566912"/>
                <a:gd name="connsiteY33509" fmla="*/ 956558 h 1447571"/>
                <a:gd name="connsiteX33510" fmla="*/ 752007 w 2566912"/>
                <a:gd name="connsiteY33510" fmla="*/ 960749 h 1447571"/>
                <a:gd name="connsiteX33511" fmla="*/ 750959 w 2566912"/>
                <a:gd name="connsiteY33511" fmla="*/ 962653 h 1447571"/>
                <a:gd name="connsiteX33512" fmla="*/ 748768 w 2566912"/>
                <a:gd name="connsiteY33512" fmla="*/ 965987 h 1447571"/>
                <a:gd name="connsiteX33513" fmla="*/ 740101 w 2566912"/>
                <a:gd name="connsiteY33513" fmla="*/ 970464 h 1447571"/>
                <a:gd name="connsiteX33514" fmla="*/ 738576 w 2566912"/>
                <a:gd name="connsiteY33514" fmla="*/ 972845 h 1447571"/>
                <a:gd name="connsiteX33515" fmla="*/ 736862 w 2566912"/>
                <a:gd name="connsiteY33515" fmla="*/ 975322 h 1447571"/>
                <a:gd name="connsiteX33516" fmla="*/ 735434 w 2566912"/>
                <a:gd name="connsiteY33516" fmla="*/ 976084 h 1447571"/>
                <a:gd name="connsiteX33517" fmla="*/ 728290 w 2566912"/>
                <a:gd name="connsiteY33517" fmla="*/ 980370 h 1447571"/>
                <a:gd name="connsiteX33518" fmla="*/ 724099 w 2566912"/>
                <a:gd name="connsiteY33518" fmla="*/ 986657 h 1447571"/>
                <a:gd name="connsiteX33519" fmla="*/ 723908 w 2566912"/>
                <a:gd name="connsiteY33519" fmla="*/ 988657 h 1447571"/>
                <a:gd name="connsiteX33520" fmla="*/ 722479 w 2566912"/>
                <a:gd name="connsiteY33520" fmla="*/ 995038 h 1447571"/>
                <a:gd name="connsiteX33521" fmla="*/ 718955 w 2566912"/>
                <a:gd name="connsiteY33521" fmla="*/ 998087 h 1447571"/>
                <a:gd name="connsiteX33522" fmla="*/ 716955 w 2566912"/>
                <a:gd name="connsiteY33522" fmla="*/ 999801 h 1447571"/>
                <a:gd name="connsiteX33523" fmla="*/ 712764 w 2566912"/>
                <a:gd name="connsiteY33523" fmla="*/ 1003992 h 1447571"/>
                <a:gd name="connsiteX33524" fmla="*/ 709621 w 2566912"/>
                <a:gd name="connsiteY33524" fmla="*/ 1005802 h 1447571"/>
                <a:gd name="connsiteX33525" fmla="*/ 707906 w 2566912"/>
                <a:gd name="connsiteY33525" fmla="*/ 1006659 h 1447571"/>
                <a:gd name="connsiteX33526" fmla="*/ 704477 w 2566912"/>
                <a:gd name="connsiteY33526" fmla="*/ 1008564 h 1447571"/>
                <a:gd name="connsiteX33527" fmla="*/ 702953 w 2566912"/>
                <a:gd name="connsiteY33527" fmla="*/ 1011041 h 1447571"/>
                <a:gd name="connsiteX33528" fmla="*/ 645803 w 2566912"/>
                <a:gd name="connsiteY33528" fmla="*/ 1005897 h 1447571"/>
                <a:gd name="connsiteX33529" fmla="*/ 646089 w 2566912"/>
                <a:gd name="connsiteY33529" fmla="*/ 1001134 h 1447571"/>
                <a:gd name="connsiteX33530" fmla="*/ 648184 w 2566912"/>
                <a:gd name="connsiteY33530" fmla="*/ 996658 h 1447571"/>
                <a:gd name="connsiteX33531" fmla="*/ 651328 w 2566912"/>
                <a:gd name="connsiteY33531" fmla="*/ 993610 h 1447571"/>
                <a:gd name="connsiteX33532" fmla="*/ 653518 w 2566912"/>
                <a:gd name="connsiteY33532" fmla="*/ 991419 h 1447571"/>
                <a:gd name="connsiteX33533" fmla="*/ 660662 w 2566912"/>
                <a:gd name="connsiteY33533" fmla="*/ 988276 h 1447571"/>
                <a:gd name="connsiteX33534" fmla="*/ 668853 w 2566912"/>
                <a:gd name="connsiteY33534" fmla="*/ 983704 h 1447571"/>
                <a:gd name="connsiteX33535" fmla="*/ 672664 w 2566912"/>
                <a:gd name="connsiteY33535" fmla="*/ 982370 h 1447571"/>
                <a:gd name="connsiteX33536" fmla="*/ 673426 w 2566912"/>
                <a:gd name="connsiteY33536" fmla="*/ 982180 h 1447571"/>
                <a:gd name="connsiteX33537" fmla="*/ 676569 w 2566912"/>
                <a:gd name="connsiteY33537" fmla="*/ 979799 h 1447571"/>
                <a:gd name="connsiteX33538" fmla="*/ 679903 w 2566912"/>
                <a:gd name="connsiteY33538" fmla="*/ 977132 h 1447571"/>
                <a:gd name="connsiteX33539" fmla="*/ 684189 w 2566912"/>
                <a:gd name="connsiteY33539" fmla="*/ 971893 h 1447571"/>
                <a:gd name="connsiteX33540" fmla="*/ 685617 w 2566912"/>
                <a:gd name="connsiteY33540" fmla="*/ 969797 h 1447571"/>
                <a:gd name="connsiteX33541" fmla="*/ 691618 w 2566912"/>
                <a:gd name="connsiteY33541" fmla="*/ 961320 h 1447571"/>
                <a:gd name="connsiteX33542" fmla="*/ 695809 w 2566912"/>
                <a:gd name="connsiteY33542" fmla="*/ 958177 h 1447571"/>
                <a:gd name="connsiteX33543" fmla="*/ 699905 w 2566912"/>
                <a:gd name="connsiteY33543" fmla="*/ 952557 h 1447571"/>
                <a:gd name="connsiteX33544" fmla="*/ 702572 w 2566912"/>
                <a:gd name="connsiteY33544" fmla="*/ 949128 h 1447571"/>
                <a:gd name="connsiteX33545" fmla="*/ 704572 w 2566912"/>
                <a:gd name="connsiteY33545" fmla="*/ 950557 h 1447571"/>
                <a:gd name="connsiteX33546" fmla="*/ 705525 w 2566912"/>
                <a:gd name="connsiteY33546" fmla="*/ 952462 h 1447571"/>
                <a:gd name="connsiteX33547" fmla="*/ 706953 w 2566912"/>
                <a:gd name="connsiteY33547" fmla="*/ 955033 h 1447571"/>
                <a:gd name="connsiteX33548" fmla="*/ 710001 w 2566912"/>
                <a:gd name="connsiteY33548" fmla="*/ 956653 h 1447571"/>
                <a:gd name="connsiteX33549" fmla="*/ 712954 w 2566912"/>
                <a:gd name="connsiteY33549" fmla="*/ 958177 h 1447571"/>
                <a:gd name="connsiteX33550" fmla="*/ 718003 w 2566912"/>
                <a:gd name="connsiteY33550" fmla="*/ 958748 h 1447571"/>
                <a:gd name="connsiteX33551" fmla="*/ 718860 w 2566912"/>
                <a:gd name="connsiteY33551" fmla="*/ 958748 h 1447571"/>
                <a:gd name="connsiteX33552" fmla="*/ 721527 w 2566912"/>
                <a:gd name="connsiteY33552" fmla="*/ 959605 h 1447571"/>
                <a:gd name="connsiteX33553" fmla="*/ 723813 w 2566912"/>
                <a:gd name="connsiteY33553" fmla="*/ 960463 h 1447571"/>
                <a:gd name="connsiteX33554" fmla="*/ 731528 w 2566912"/>
                <a:gd name="connsiteY33554" fmla="*/ 958939 h 1447571"/>
                <a:gd name="connsiteX33555" fmla="*/ 734861 w 2566912"/>
                <a:gd name="connsiteY33555" fmla="*/ 958082 h 1447571"/>
                <a:gd name="connsiteX33556" fmla="*/ 733624 w 2566912"/>
                <a:gd name="connsiteY33556" fmla="*/ 959701 h 1447571"/>
                <a:gd name="connsiteX33557" fmla="*/ 732385 w 2566912"/>
                <a:gd name="connsiteY33557" fmla="*/ 960749 h 1447571"/>
                <a:gd name="connsiteX33558" fmla="*/ 728861 w 2566912"/>
                <a:gd name="connsiteY33558" fmla="*/ 963987 h 1447571"/>
                <a:gd name="connsiteX33559" fmla="*/ 727623 w 2566912"/>
                <a:gd name="connsiteY33559" fmla="*/ 964844 h 1447571"/>
                <a:gd name="connsiteX33560" fmla="*/ 725527 w 2566912"/>
                <a:gd name="connsiteY33560" fmla="*/ 967035 h 1447571"/>
                <a:gd name="connsiteX33561" fmla="*/ 725051 w 2566912"/>
                <a:gd name="connsiteY33561" fmla="*/ 968845 h 1447571"/>
                <a:gd name="connsiteX33562" fmla="*/ 723717 w 2566912"/>
                <a:gd name="connsiteY33562" fmla="*/ 972083 h 1447571"/>
                <a:gd name="connsiteX33563" fmla="*/ 713049 w 2566912"/>
                <a:gd name="connsiteY33563" fmla="*/ 972559 h 1447571"/>
                <a:gd name="connsiteX33564" fmla="*/ 711811 w 2566912"/>
                <a:gd name="connsiteY33564" fmla="*/ 972845 h 1447571"/>
                <a:gd name="connsiteX33565" fmla="*/ 708382 w 2566912"/>
                <a:gd name="connsiteY33565" fmla="*/ 974179 h 1447571"/>
                <a:gd name="connsiteX33566" fmla="*/ 708001 w 2566912"/>
                <a:gd name="connsiteY33566" fmla="*/ 975608 h 1447571"/>
                <a:gd name="connsiteX33567" fmla="*/ 708382 w 2566912"/>
                <a:gd name="connsiteY33567" fmla="*/ 977227 h 1447571"/>
                <a:gd name="connsiteX33568" fmla="*/ 708382 w 2566912"/>
                <a:gd name="connsiteY33568" fmla="*/ 981608 h 1447571"/>
                <a:gd name="connsiteX33569" fmla="*/ 701715 w 2566912"/>
                <a:gd name="connsiteY33569" fmla="*/ 987704 h 1447571"/>
                <a:gd name="connsiteX33570" fmla="*/ 692190 w 2566912"/>
                <a:gd name="connsiteY33570" fmla="*/ 989704 h 1447571"/>
                <a:gd name="connsiteX33571" fmla="*/ 687142 w 2566912"/>
                <a:gd name="connsiteY33571" fmla="*/ 991895 h 1447571"/>
                <a:gd name="connsiteX33572" fmla="*/ 684951 w 2566912"/>
                <a:gd name="connsiteY33572" fmla="*/ 995896 h 1447571"/>
                <a:gd name="connsiteX33573" fmla="*/ 684570 w 2566912"/>
                <a:gd name="connsiteY33573" fmla="*/ 996182 h 1447571"/>
                <a:gd name="connsiteX33574" fmla="*/ 677426 w 2566912"/>
                <a:gd name="connsiteY33574" fmla="*/ 1000277 h 1447571"/>
                <a:gd name="connsiteX33575" fmla="*/ 674473 w 2566912"/>
                <a:gd name="connsiteY33575" fmla="*/ 1000468 h 1447571"/>
                <a:gd name="connsiteX33576" fmla="*/ 669330 w 2566912"/>
                <a:gd name="connsiteY33576" fmla="*/ 1000944 h 1447571"/>
                <a:gd name="connsiteX33577" fmla="*/ 667806 w 2566912"/>
                <a:gd name="connsiteY33577" fmla="*/ 1001230 h 1447571"/>
                <a:gd name="connsiteX33578" fmla="*/ 664568 w 2566912"/>
                <a:gd name="connsiteY33578" fmla="*/ 1002468 h 1447571"/>
                <a:gd name="connsiteX33579" fmla="*/ 662948 w 2566912"/>
                <a:gd name="connsiteY33579" fmla="*/ 1004373 h 1447571"/>
                <a:gd name="connsiteX33580" fmla="*/ 661233 w 2566912"/>
                <a:gd name="connsiteY33580" fmla="*/ 1006373 h 1447571"/>
                <a:gd name="connsiteX33581" fmla="*/ 659900 w 2566912"/>
                <a:gd name="connsiteY33581" fmla="*/ 1008183 h 1447571"/>
                <a:gd name="connsiteX33582" fmla="*/ 659614 w 2566912"/>
                <a:gd name="connsiteY33582" fmla="*/ 1008278 h 1447571"/>
                <a:gd name="connsiteX33583" fmla="*/ 652851 w 2566912"/>
                <a:gd name="connsiteY33583" fmla="*/ 1011326 h 1447571"/>
                <a:gd name="connsiteX33584" fmla="*/ 649423 w 2566912"/>
                <a:gd name="connsiteY33584" fmla="*/ 1012279 h 1447571"/>
                <a:gd name="connsiteX33585" fmla="*/ 646946 w 2566912"/>
                <a:gd name="connsiteY33585" fmla="*/ 1010659 h 1447571"/>
                <a:gd name="connsiteX33586" fmla="*/ 645803 w 2566912"/>
                <a:gd name="connsiteY33586" fmla="*/ 1009897 h 1447571"/>
                <a:gd name="connsiteX33587" fmla="*/ 645803 w 2566912"/>
                <a:gd name="connsiteY33587" fmla="*/ 1005897 h 1447571"/>
                <a:gd name="connsiteX33588" fmla="*/ 644946 w 2566912"/>
                <a:gd name="connsiteY33588" fmla="*/ 1006183 h 1447571"/>
                <a:gd name="connsiteX33589" fmla="*/ 645041 w 2566912"/>
                <a:gd name="connsiteY33589" fmla="*/ 1009707 h 1447571"/>
                <a:gd name="connsiteX33590" fmla="*/ 644755 w 2566912"/>
                <a:gd name="connsiteY33590" fmla="*/ 1009516 h 1447571"/>
                <a:gd name="connsiteX33591" fmla="*/ 643136 w 2566912"/>
                <a:gd name="connsiteY33591" fmla="*/ 1007897 h 1447571"/>
                <a:gd name="connsiteX33592" fmla="*/ 642469 w 2566912"/>
                <a:gd name="connsiteY33592" fmla="*/ 1007040 h 1447571"/>
                <a:gd name="connsiteX33593" fmla="*/ 641612 w 2566912"/>
                <a:gd name="connsiteY33593" fmla="*/ 1001039 h 1447571"/>
                <a:gd name="connsiteX33594" fmla="*/ 638088 w 2566912"/>
                <a:gd name="connsiteY33594" fmla="*/ 997420 h 1447571"/>
                <a:gd name="connsiteX33595" fmla="*/ 635802 w 2566912"/>
                <a:gd name="connsiteY33595" fmla="*/ 995610 h 1447571"/>
                <a:gd name="connsiteX33596" fmla="*/ 635993 w 2566912"/>
                <a:gd name="connsiteY33596" fmla="*/ 989038 h 1447571"/>
                <a:gd name="connsiteX33597" fmla="*/ 636945 w 2566912"/>
                <a:gd name="connsiteY33597" fmla="*/ 984370 h 1447571"/>
                <a:gd name="connsiteX33598" fmla="*/ 637802 w 2566912"/>
                <a:gd name="connsiteY33598" fmla="*/ 983513 h 1447571"/>
                <a:gd name="connsiteX33599" fmla="*/ 639611 w 2566912"/>
                <a:gd name="connsiteY33599" fmla="*/ 981608 h 1447571"/>
                <a:gd name="connsiteX33600" fmla="*/ 639707 w 2566912"/>
                <a:gd name="connsiteY33600" fmla="*/ 977132 h 1447571"/>
                <a:gd name="connsiteX33601" fmla="*/ 640184 w 2566912"/>
                <a:gd name="connsiteY33601" fmla="*/ 974655 h 1447571"/>
                <a:gd name="connsiteX33602" fmla="*/ 642469 w 2566912"/>
                <a:gd name="connsiteY33602" fmla="*/ 970845 h 1447571"/>
                <a:gd name="connsiteX33603" fmla="*/ 646755 w 2566912"/>
                <a:gd name="connsiteY33603" fmla="*/ 969892 h 1447571"/>
                <a:gd name="connsiteX33604" fmla="*/ 646946 w 2566912"/>
                <a:gd name="connsiteY33604" fmla="*/ 969892 h 1447571"/>
                <a:gd name="connsiteX33605" fmla="*/ 647041 w 2566912"/>
                <a:gd name="connsiteY33605" fmla="*/ 969797 h 1447571"/>
                <a:gd name="connsiteX33606" fmla="*/ 649232 w 2566912"/>
                <a:gd name="connsiteY33606" fmla="*/ 966940 h 1447571"/>
                <a:gd name="connsiteX33607" fmla="*/ 652566 w 2566912"/>
                <a:gd name="connsiteY33607" fmla="*/ 966178 h 1447571"/>
                <a:gd name="connsiteX33608" fmla="*/ 657233 w 2566912"/>
                <a:gd name="connsiteY33608" fmla="*/ 965130 h 1447571"/>
                <a:gd name="connsiteX33609" fmla="*/ 659614 w 2566912"/>
                <a:gd name="connsiteY33609" fmla="*/ 964558 h 1447571"/>
                <a:gd name="connsiteX33610" fmla="*/ 659900 w 2566912"/>
                <a:gd name="connsiteY33610" fmla="*/ 964463 h 1447571"/>
                <a:gd name="connsiteX33611" fmla="*/ 661424 w 2566912"/>
                <a:gd name="connsiteY33611" fmla="*/ 965035 h 1447571"/>
                <a:gd name="connsiteX33612" fmla="*/ 662281 w 2566912"/>
                <a:gd name="connsiteY33612" fmla="*/ 965416 h 1447571"/>
                <a:gd name="connsiteX33613" fmla="*/ 663424 w 2566912"/>
                <a:gd name="connsiteY33613" fmla="*/ 965987 h 1447571"/>
                <a:gd name="connsiteX33614" fmla="*/ 665139 w 2566912"/>
                <a:gd name="connsiteY33614" fmla="*/ 966749 h 1447571"/>
                <a:gd name="connsiteX33615" fmla="*/ 668759 w 2566912"/>
                <a:gd name="connsiteY33615" fmla="*/ 965892 h 1447571"/>
                <a:gd name="connsiteX33616" fmla="*/ 669996 w 2566912"/>
                <a:gd name="connsiteY33616" fmla="*/ 964082 h 1447571"/>
                <a:gd name="connsiteX33617" fmla="*/ 670663 w 2566912"/>
                <a:gd name="connsiteY33617" fmla="*/ 963796 h 1447571"/>
                <a:gd name="connsiteX33618" fmla="*/ 673426 w 2566912"/>
                <a:gd name="connsiteY33618" fmla="*/ 958653 h 1447571"/>
                <a:gd name="connsiteX33619" fmla="*/ 673711 w 2566912"/>
                <a:gd name="connsiteY33619" fmla="*/ 957605 h 1447571"/>
                <a:gd name="connsiteX33620" fmla="*/ 682951 w 2566912"/>
                <a:gd name="connsiteY33620" fmla="*/ 954462 h 1447571"/>
                <a:gd name="connsiteX33621" fmla="*/ 685617 w 2566912"/>
                <a:gd name="connsiteY33621" fmla="*/ 954462 h 1447571"/>
                <a:gd name="connsiteX33622" fmla="*/ 687427 w 2566912"/>
                <a:gd name="connsiteY33622" fmla="*/ 954462 h 1447571"/>
                <a:gd name="connsiteX33623" fmla="*/ 693619 w 2566912"/>
                <a:gd name="connsiteY33623" fmla="*/ 951509 h 1447571"/>
                <a:gd name="connsiteX33624" fmla="*/ 697714 w 2566912"/>
                <a:gd name="connsiteY33624" fmla="*/ 949128 h 1447571"/>
                <a:gd name="connsiteX33625" fmla="*/ 701715 w 2566912"/>
                <a:gd name="connsiteY33625" fmla="*/ 948937 h 1447571"/>
                <a:gd name="connsiteX33626" fmla="*/ 699048 w 2566912"/>
                <a:gd name="connsiteY33626" fmla="*/ 952462 h 1447571"/>
                <a:gd name="connsiteX33627" fmla="*/ 695428 w 2566912"/>
                <a:gd name="connsiteY33627" fmla="*/ 957700 h 1447571"/>
                <a:gd name="connsiteX33628" fmla="*/ 690761 w 2566912"/>
                <a:gd name="connsiteY33628" fmla="*/ 961320 h 1447571"/>
                <a:gd name="connsiteX33629" fmla="*/ 684951 w 2566912"/>
                <a:gd name="connsiteY33629" fmla="*/ 969607 h 1447571"/>
                <a:gd name="connsiteX33630" fmla="*/ 683427 w 2566912"/>
                <a:gd name="connsiteY33630" fmla="*/ 971797 h 1447571"/>
                <a:gd name="connsiteX33631" fmla="*/ 679521 w 2566912"/>
                <a:gd name="connsiteY33631" fmla="*/ 976750 h 1447571"/>
                <a:gd name="connsiteX33632" fmla="*/ 675997 w 2566912"/>
                <a:gd name="connsiteY33632" fmla="*/ 979513 h 1447571"/>
                <a:gd name="connsiteX33633" fmla="*/ 673235 w 2566912"/>
                <a:gd name="connsiteY33633" fmla="*/ 981703 h 1447571"/>
                <a:gd name="connsiteX33634" fmla="*/ 672473 w 2566912"/>
                <a:gd name="connsiteY33634" fmla="*/ 981799 h 1447571"/>
                <a:gd name="connsiteX33635" fmla="*/ 668186 w 2566912"/>
                <a:gd name="connsiteY33635" fmla="*/ 983323 h 1447571"/>
                <a:gd name="connsiteX33636" fmla="*/ 660376 w 2566912"/>
                <a:gd name="connsiteY33636" fmla="*/ 987704 h 1447571"/>
                <a:gd name="connsiteX33637" fmla="*/ 653137 w 2566912"/>
                <a:gd name="connsiteY33637" fmla="*/ 990847 h 1447571"/>
                <a:gd name="connsiteX33638" fmla="*/ 650661 w 2566912"/>
                <a:gd name="connsiteY33638" fmla="*/ 993229 h 1447571"/>
                <a:gd name="connsiteX33639" fmla="*/ 647899 w 2566912"/>
                <a:gd name="connsiteY33639" fmla="*/ 995991 h 1447571"/>
                <a:gd name="connsiteX33640" fmla="*/ 645231 w 2566912"/>
                <a:gd name="connsiteY33640" fmla="*/ 1001039 h 1447571"/>
                <a:gd name="connsiteX33641" fmla="*/ 644946 w 2566912"/>
                <a:gd name="connsiteY33641" fmla="*/ 1006183 h 1447571"/>
                <a:gd name="connsiteX33642" fmla="*/ 673235 w 2566912"/>
                <a:gd name="connsiteY33642" fmla="*/ 933126 h 1447571"/>
                <a:gd name="connsiteX33643" fmla="*/ 672378 w 2566912"/>
                <a:gd name="connsiteY33643" fmla="*/ 931888 h 1447571"/>
                <a:gd name="connsiteX33644" fmla="*/ 670854 w 2566912"/>
                <a:gd name="connsiteY33644" fmla="*/ 929887 h 1447571"/>
                <a:gd name="connsiteX33645" fmla="*/ 669235 w 2566912"/>
                <a:gd name="connsiteY33645" fmla="*/ 927792 h 1447571"/>
                <a:gd name="connsiteX33646" fmla="*/ 669806 w 2566912"/>
                <a:gd name="connsiteY33646" fmla="*/ 923601 h 1447571"/>
                <a:gd name="connsiteX33647" fmla="*/ 672378 w 2566912"/>
                <a:gd name="connsiteY33647" fmla="*/ 923220 h 1447571"/>
                <a:gd name="connsiteX33648" fmla="*/ 673426 w 2566912"/>
                <a:gd name="connsiteY33648" fmla="*/ 923125 h 1447571"/>
                <a:gd name="connsiteX33649" fmla="*/ 673806 w 2566912"/>
                <a:gd name="connsiteY33649" fmla="*/ 919791 h 1447571"/>
                <a:gd name="connsiteX33650" fmla="*/ 673044 w 2566912"/>
                <a:gd name="connsiteY33650" fmla="*/ 918458 h 1447571"/>
                <a:gd name="connsiteX33651" fmla="*/ 671711 w 2566912"/>
                <a:gd name="connsiteY33651" fmla="*/ 916171 h 1447571"/>
                <a:gd name="connsiteX33652" fmla="*/ 671330 w 2566912"/>
                <a:gd name="connsiteY33652" fmla="*/ 913504 h 1447571"/>
                <a:gd name="connsiteX33653" fmla="*/ 671330 w 2566912"/>
                <a:gd name="connsiteY33653" fmla="*/ 913124 h 1447571"/>
                <a:gd name="connsiteX33654" fmla="*/ 675426 w 2566912"/>
                <a:gd name="connsiteY33654" fmla="*/ 912838 h 1447571"/>
                <a:gd name="connsiteX33655" fmla="*/ 675807 w 2566912"/>
                <a:gd name="connsiteY33655" fmla="*/ 912838 h 1447571"/>
                <a:gd name="connsiteX33656" fmla="*/ 677711 w 2566912"/>
                <a:gd name="connsiteY33656" fmla="*/ 912552 h 1447571"/>
                <a:gd name="connsiteX33657" fmla="*/ 678664 w 2566912"/>
                <a:gd name="connsiteY33657" fmla="*/ 912362 h 1447571"/>
                <a:gd name="connsiteX33658" fmla="*/ 680569 w 2566912"/>
                <a:gd name="connsiteY33658" fmla="*/ 912362 h 1447571"/>
                <a:gd name="connsiteX33659" fmla="*/ 681141 w 2566912"/>
                <a:gd name="connsiteY33659" fmla="*/ 912362 h 1447571"/>
                <a:gd name="connsiteX33660" fmla="*/ 685522 w 2566912"/>
                <a:gd name="connsiteY33660" fmla="*/ 910361 h 1447571"/>
                <a:gd name="connsiteX33661" fmla="*/ 686665 w 2566912"/>
                <a:gd name="connsiteY33661" fmla="*/ 909790 h 1447571"/>
                <a:gd name="connsiteX33662" fmla="*/ 687713 w 2566912"/>
                <a:gd name="connsiteY33662" fmla="*/ 910266 h 1447571"/>
                <a:gd name="connsiteX33663" fmla="*/ 687713 w 2566912"/>
                <a:gd name="connsiteY33663" fmla="*/ 910266 h 1447571"/>
                <a:gd name="connsiteX33664" fmla="*/ 687713 w 2566912"/>
                <a:gd name="connsiteY33664" fmla="*/ 910266 h 1447571"/>
                <a:gd name="connsiteX33665" fmla="*/ 690951 w 2566912"/>
                <a:gd name="connsiteY33665" fmla="*/ 912266 h 1447571"/>
                <a:gd name="connsiteX33666" fmla="*/ 692190 w 2566912"/>
                <a:gd name="connsiteY33666" fmla="*/ 916457 h 1447571"/>
                <a:gd name="connsiteX33667" fmla="*/ 694190 w 2566912"/>
                <a:gd name="connsiteY33667" fmla="*/ 917410 h 1447571"/>
                <a:gd name="connsiteX33668" fmla="*/ 696761 w 2566912"/>
                <a:gd name="connsiteY33668" fmla="*/ 919029 h 1447571"/>
                <a:gd name="connsiteX33669" fmla="*/ 696095 w 2566912"/>
                <a:gd name="connsiteY33669" fmla="*/ 920648 h 1447571"/>
                <a:gd name="connsiteX33670" fmla="*/ 695333 w 2566912"/>
                <a:gd name="connsiteY33670" fmla="*/ 922363 h 1447571"/>
                <a:gd name="connsiteX33671" fmla="*/ 694952 w 2566912"/>
                <a:gd name="connsiteY33671" fmla="*/ 923601 h 1447571"/>
                <a:gd name="connsiteX33672" fmla="*/ 694952 w 2566912"/>
                <a:gd name="connsiteY33672" fmla="*/ 927411 h 1447571"/>
                <a:gd name="connsiteX33673" fmla="*/ 699429 w 2566912"/>
                <a:gd name="connsiteY33673" fmla="*/ 928745 h 1447571"/>
                <a:gd name="connsiteX33674" fmla="*/ 704477 w 2566912"/>
                <a:gd name="connsiteY33674" fmla="*/ 928363 h 1447571"/>
                <a:gd name="connsiteX33675" fmla="*/ 708478 w 2566912"/>
                <a:gd name="connsiteY33675" fmla="*/ 929125 h 1447571"/>
                <a:gd name="connsiteX33676" fmla="*/ 717907 w 2566912"/>
                <a:gd name="connsiteY33676" fmla="*/ 931030 h 1447571"/>
                <a:gd name="connsiteX33677" fmla="*/ 722479 w 2566912"/>
                <a:gd name="connsiteY33677" fmla="*/ 934078 h 1447571"/>
                <a:gd name="connsiteX33678" fmla="*/ 724289 w 2566912"/>
                <a:gd name="connsiteY33678" fmla="*/ 934841 h 1447571"/>
                <a:gd name="connsiteX33679" fmla="*/ 727908 w 2566912"/>
                <a:gd name="connsiteY33679" fmla="*/ 936745 h 1447571"/>
                <a:gd name="connsiteX33680" fmla="*/ 731719 w 2566912"/>
                <a:gd name="connsiteY33680" fmla="*/ 940365 h 1447571"/>
                <a:gd name="connsiteX33681" fmla="*/ 735148 w 2566912"/>
                <a:gd name="connsiteY33681" fmla="*/ 942651 h 1447571"/>
                <a:gd name="connsiteX33682" fmla="*/ 737529 w 2566912"/>
                <a:gd name="connsiteY33682" fmla="*/ 944366 h 1447571"/>
                <a:gd name="connsiteX33683" fmla="*/ 743720 w 2566912"/>
                <a:gd name="connsiteY33683" fmla="*/ 950462 h 1447571"/>
                <a:gd name="connsiteX33684" fmla="*/ 744577 w 2566912"/>
                <a:gd name="connsiteY33684" fmla="*/ 951414 h 1447571"/>
                <a:gd name="connsiteX33685" fmla="*/ 748197 w 2566912"/>
                <a:gd name="connsiteY33685" fmla="*/ 953891 h 1447571"/>
                <a:gd name="connsiteX33686" fmla="*/ 741815 w 2566912"/>
                <a:gd name="connsiteY33686" fmla="*/ 955224 h 1447571"/>
                <a:gd name="connsiteX33687" fmla="*/ 736481 w 2566912"/>
                <a:gd name="connsiteY33687" fmla="*/ 956558 h 1447571"/>
                <a:gd name="connsiteX33688" fmla="*/ 731052 w 2566912"/>
                <a:gd name="connsiteY33688" fmla="*/ 957986 h 1447571"/>
                <a:gd name="connsiteX33689" fmla="*/ 723908 w 2566912"/>
                <a:gd name="connsiteY33689" fmla="*/ 959415 h 1447571"/>
                <a:gd name="connsiteX33690" fmla="*/ 721812 w 2566912"/>
                <a:gd name="connsiteY33690" fmla="*/ 958558 h 1447571"/>
                <a:gd name="connsiteX33691" fmla="*/ 718765 w 2566912"/>
                <a:gd name="connsiteY33691" fmla="*/ 957605 h 1447571"/>
                <a:gd name="connsiteX33692" fmla="*/ 717907 w 2566912"/>
                <a:gd name="connsiteY33692" fmla="*/ 957605 h 1447571"/>
                <a:gd name="connsiteX33693" fmla="*/ 713430 w 2566912"/>
                <a:gd name="connsiteY33693" fmla="*/ 957129 h 1447571"/>
                <a:gd name="connsiteX33694" fmla="*/ 710383 w 2566912"/>
                <a:gd name="connsiteY33694" fmla="*/ 955510 h 1447571"/>
                <a:gd name="connsiteX33695" fmla="*/ 707430 w 2566912"/>
                <a:gd name="connsiteY33695" fmla="*/ 953986 h 1447571"/>
                <a:gd name="connsiteX33696" fmla="*/ 706286 w 2566912"/>
                <a:gd name="connsiteY33696" fmla="*/ 951795 h 1447571"/>
                <a:gd name="connsiteX33697" fmla="*/ 705239 w 2566912"/>
                <a:gd name="connsiteY33697" fmla="*/ 949604 h 1447571"/>
                <a:gd name="connsiteX33698" fmla="*/ 697238 w 2566912"/>
                <a:gd name="connsiteY33698" fmla="*/ 947890 h 1447571"/>
                <a:gd name="connsiteX33699" fmla="*/ 693047 w 2566912"/>
                <a:gd name="connsiteY33699" fmla="*/ 950271 h 1447571"/>
                <a:gd name="connsiteX33700" fmla="*/ 687332 w 2566912"/>
                <a:gd name="connsiteY33700" fmla="*/ 953128 h 1447571"/>
                <a:gd name="connsiteX33701" fmla="*/ 685522 w 2566912"/>
                <a:gd name="connsiteY33701" fmla="*/ 953128 h 1447571"/>
                <a:gd name="connsiteX33702" fmla="*/ 682665 w 2566912"/>
                <a:gd name="connsiteY33702" fmla="*/ 953128 h 1447571"/>
                <a:gd name="connsiteX33703" fmla="*/ 672664 w 2566912"/>
                <a:gd name="connsiteY33703" fmla="*/ 956938 h 1447571"/>
                <a:gd name="connsiteX33704" fmla="*/ 672378 w 2566912"/>
                <a:gd name="connsiteY33704" fmla="*/ 958082 h 1447571"/>
                <a:gd name="connsiteX33705" fmla="*/ 670187 w 2566912"/>
                <a:gd name="connsiteY33705" fmla="*/ 962653 h 1447571"/>
                <a:gd name="connsiteX33706" fmla="*/ 669996 w 2566912"/>
                <a:gd name="connsiteY33706" fmla="*/ 962749 h 1447571"/>
                <a:gd name="connsiteX33707" fmla="*/ 670092 w 2566912"/>
                <a:gd name="connsiteY33707" fmla="*/ 946366 h 1447571"/>
                <a:gd name="connsiteX33708" fmla="*/ 672187 w 2566912"/>
                <a:gd name="connsiteY33708" fmla="*/ 943318 h 1447571"/>
                <a:gd name="connsiteX33709" fmla="*/ 672664 w 2566912"/>
                <a:gd name="connsiteY33709" fmla="*/ 940841 h 1447571"/>
                <a:gd name="connsiteX33710" fmla="*/ 673235 w 2566912"/>
                <a:gd name="connsiteY33710" fmla="*/ 938270 h 1447571"/>
                <a:gd name="connsiteX33711" fmla="*/ 673330 w 2566912"/>
                <a:gd name="connsiteY33711" fmla="*/ 937888 h 1447571"/>
                <a:gd name="connsiteX33712" fmla="*/ 673235 w 2566912"/>
                <a:gd name="connsiteY33712" fmla="*/ 933126 h 1447571"/>
                <a:gd name="connsiteX33713" fmla="*/ 806871 w 2566912"/>
                <a:gd name="connsiteY33713" fmla="*/ 881500 h 1447571"/>
                <a:gd name="connsiteX33714" fmla="*/ 814776 w 2566912"/>
                <a:gd name="connsiteY33714" fmla="*/ 884453 h 1447571"/>
                <a:gd name="connsiteX33715" fmla="*/ 819349 w 2566912"/>
                <a:gd name="connsiteY33715" fmla="*/ 886549 h 1447571"/>
                <a:gd name="connsiteX33716" fmla="*/ 820396 w 2566912"/>
                <a:gd name="connsiteY33716" fmla="*/ 889406 h 1447571"/>
                <a:gd name="connsiteX33717" fmla="*/ 820396 w 2566912"/>
                <a:gd name="connsiteY33717" fmla="*/ 889406 h 1447571"/>
                <a:gd name="connsiteX33718" fmla="*/ 817348 w 2566912"/>
                <a:gd name="connsiteY33718" fmla="*/ 893312 h 1447571"/>
                <a:gd name="connsiteX33719" fmla="*/ 815062 w 2566912"/>
                <a:gd name="connsiteY33719" fmla="*/ 896074 h 1447571"/>
                <a:gd name="connsiteX33720" fmla="*/ 814015 w 2566912"/>
                <a:gd name="connsiteY33720" fmla="*/ 897407 h 1447571"/>
                <a:gd name="connsiteX33721" fmla="*/ 813538 w 2566912"/>
                <a:gd name="connsiteY33721" fmla="*/ 901693 h 1447571"/>
                <a:gd name="connsiteX33722" fmla="*/ 813443 w 2566912"/>
                <a:gd name="connsiteY33722" fmla="*/ 904265 h 1447571"/>
                <a:gd name="connsiteX33723" fmla="*/ 807347 w 2566912"/>
                <a:gd name="connsiteY33723" fmla="*/ 909313 h 1447571"/>
                <a:gd name="connsiteX33724" fmla="*/ 803823 w 2566912"/>
                <a:gd name="connsiteY33724" fmla="*/ 908551 h 1447571"/>
                <a:gd name="connsiteX33725" fmla="*/ 798489 w 2566912"/>
                <a:gd name="connsiteY33725" fmla="*/ 908361 h 1447571"/>
                <a:gd name="connsiteX33726" fmla="*/ 796393 w 2566912"/>
                <a:gd name="connsiteY33726" fmla="*/ 906646 h 1447571"/>
                <a:gd name="connsiteX33727" fmla="*/ 795822 w 2566912"/>
                <a:gd name="connsiteY33727" fmla="*/ 906075 h 1447571"/>
                <a:gd name="connsiteX33728" fmla="*/ 797631 w 2566912"/>
                <a:gd name="connsiteY33728" fmla="*/ 901122 h 1447571"/>
                <a:gd name="connsiteX33729" fmla="*/ 797631 w 2566912"/>
                <a:gd name="connsiteY33729" fmla="*/ 901027 h 1447571"/>
                <a:gd name="connsiteX33730" fmla="*/ 798489 w 2566912"/>
                <a:gd name="connsiteY33730" fmla="*/ 899026 h 1447571"/>
                <a:gd name="connsiteX33731" fmla="*/ 799251 w 2566912"/>
                <a:gd name="connsiteY33731" fmla="*/ 894454 h 1447571"/>
                <a:gd name="connsiteX33732" fmla="*/ 799060 w 2566912"/>
                <a:gd name="connsiteY33732" fmla="*/ 892740 h 1447571"/>
                <a:gd name="connsiteX33733" fmla="*/ 798679 w 2566912"/>
                <a:gd name="connsiteY33733" fmla="*/ 888835 h 1447571"/>
                <a:gd name="connsiteX33734" fmla="*/ 799822 w 2566912"/>
                <a:gd name="connsiteY33734" fmla="*/ 883977 h 1447571"/>
                <a:gd name="connsiteX33735" fmla="*/ 801918 w 2566912"/>
                <a:gd name="connsiteY33735" fmla="*/ 882167 h 1447571"/>
                <a:gd name="connsiteX33736" fmla="*/ 804299 w 2566912"/>
                <a:gd name="connsiteY33736" fmla="*/ 880453 h 1447571"/>
                <a:gd name="connsiteX33737" fmla="*/ 806871 w 2566912"/>
                <a:gd name="connsiteY33737" fmla="*/ 881500 h 1447571"/>
                <a:gd name="connsiteX33738" fmla="*/ 778010 w 2566912"/>
                <a:gd name="connsiteY33738" fmla="*/ 877786 h 1447571"/>
                <a:gd name="connsiteX33739" fmla="*/ 779915 w 2566912"/>
                <a:gd name="connsiteY33739" fmla="*/ 878929 h 1447571"/>
                <a:gd name="connsiteX33740" fmla="*/ 784011 w 2566912"/>
                <a:gd name="connsiteY33740" fmla="*/ 879691 h 1447571"/>
                <a:gd name="connsiteX33741" fmla="*/ 790774 w 2566912"/>
                <a:gd name="connsiteY33741" fmla="*/ 879786 h 1447571"/>
                <a:gd name="connsiteX33742" fmla="*/ 798774 w 2566912"/>
                <a:gd name="connsiteY33742" fmla="*/ 878453 h 1447571"/>
                <a:gd name="connsiteX33743" fmla="*/ 803632 w 2566912"/>
                <a:gd name="connsiteY33743" fmla="*/ 880072 h 1447571"/>
                <a:gd name="connsiteX33744" fmla="*/ 801823 w 2566912"/>
                <a:gd name="connsiteY33744" fmla="*/ 881405 h 1447571"/>
                <a:gd name="connsiteX33745" fmla="*/ 799251 w 2566912"/>
                <a:gd name="connsiteY33745" fmla="*/ 883596 h 1447571"/>
                <a:gd name="connsiteX33746" fmla="*/ 797918 w 2566912"/>
                <a:gd name="connsiteY33746" fmla="*/ 888835 h 1447571"/>
                <a:gd name="connsiteX33747" fmla="*/ 798298 w 2566912"/>
                <a:gd name="connsiteY33747" fmla="*/ 892835 h 1447571"/>
                <a:gd name="connsiteX33748" fmla="*/ 798489 w 2566912"/>
                <a:gd name="connsiteY33748" fmla="*/ 894454 h 1447571"/>
                <a:gd name="connsiteX33749" fmla="*/ 797822 w 2566912"/>
                <a:gd name="connsiteY33749" fmla="*/ 898550 h 1447571"/>
                <a:gd name="connsiteX33750" fmla="*/ 796869 w 2566912"/>
                <a:gd name="connsiteY33750" fmla="*/ 900836 h 1447571"/>
                <a:gd name="connsiteX33751" fmla="*/ 796869 w 2566912"/>
                <a:gd name="connsiteY33751" fmla="*/ 900932 h 1447571"/>
                <a:gd name="connsiteX33752" fmla="*/ 795155 w 2566912"/>
                <a:gd name="connsiteY33752" fmla="*/ 905503 h 1447571"/>
                <a:gd name="connsiteX33753" fmla="*/ 791821 w 2566912"/>
                <a:gd name="connsiteY33753" fmla="*/ 906170 h 1447571"/>
                <a:gd name="connsiteX33754" fmla="*/ 790869 w 2566912"/>
                <a:gd name="connsiteY33754" fmla="*/ 906551 h 1447571"/>
                <a:gd name="connsiteX33755" fmla="*/ 788964 w 2566912"/>
                <a:gd name="connsiteY33755" fmla="*/ 906837 h 1447571"/>
                <a:gd name="connsiteX33756" fmla="*/ 786868 w 2566912"/>
                <a:gd name="connsiteY33756" fmla="*/ 907123 h 1447571"/>
                <a:gd name="connsiteX33757" fmla="*/ 784201 w 2566912"/>
                <a:gd name="connsiteY33757" fmla="*/ 908837 h 1447571"/>
                <a:gd name="connsiteX33758" fmla="*/ 783535 w 2566912"/>
                <a:gd name="connsiteY33758" fmla="*/ 909409 h 1447571"/>
                <a:gd name="connsiteX33759" fmla="*/ 782773 w 2566912"/>
                <a:gd name="connsiteY33759" fmla="*/ 911314 h 1447571"/>
                <a:gd name="connsiteX33760" fmla="*/ 782677 w 2566912"/>
                <a:gd name="connsiteY33760" fmla="*/ 911790 h 1447571"/>
                <a:gd name="connsiteX33761" fmla="*/ 780296 w 2566912"/>
                <a:gd name="connsiteY33761" fmla="*/ 911409 h 1447571"/>
                <a:gd name="connsiteX33762" fmla="*/ 779629 w 2566912"/>
                <a:gd name="connsiteY33762" fmla="*/ 911314 h 1447571"/>
                <a:gd name="connsiteX33763" fmla="*/ 778772 w 2566912"/>
                <a:gd name="connsiteY33763" fmla="*/ 906932 h 1447571"/>
                <a:gd name="connsiteX33764" fmla="*/ 777343 w 2566912"/>
                <a:gd name="connsiteY33764" fmla="*/ 904646 h 1447571"/>
                <a:gd name="connsiteX33765" fmla="*/ 776296 w 2566912"/>
                <a:gd name="connsiteY33765" fmla="*/ 903408 h 1447571"/>
                <a:gd name="connsiteX33766" fmla="*/ 775915 w 2566912"/>
                <a:gd name="connsiteY33766" fmla="*/ 900360 h 1447571"/>
                <a:gd name="connsiteX33767" fmla="*/ 776010 w 2566912"/>
                <a:gd name="connsiteY33767" fmla="*/ 899884 h 1447571"/>
                <a:gd name="connsiteX33768" fmla="*/ 772105 w 2566912"/>
                <a:gd name="connsiteY33768" fmla="*/ 895788 h 1447571"/>
                <a:gd name="connsiteX33769" fmla="*/ 771247 w 2566912"/>
                <a:gd name="connsiteY33769" fmla="*/ 895121 h 1447571"/>
                <a:gd name="connsiteX33770" fmla="*/ 769914 w 2566912"/>
                <a:gd name="connsiteY33770" fmla="*/ 892454 h 1447571"/>
                <a:gd name="connsiteX33771" fmla="*/ 769247 w 2566912"/>
                <a:gd name="connsiteY33771" fmla="*/ 889406 h 1447571"/>
                <a:gd name="connsiteX33772" fmla="*/ 770295 w 2566912"/>
                <a:gd name="connsiteY33772" fmla="*/ 885215 h 1447571"/>
                <a:gd name="connsiteX33773" fmla="*/ 772105 w 2566912"/>
                <a:gd name="connsiteY33773" fmla="*/ 885025 h 1447571"/>
                <a:gd name="connsiteX33774" fmla="*/ 772676 w 2566912"/>
                <a:gd name="connsiteY33774" fmla="*/ 885025 h 1447571"/>
                <a:gd name="connsiteX33775" fmla="*/ 775057 w 2566912"/>
                <a:gd name="connsiteY33775" fmla="*/ 885025 h 1447571"/>
                <a:gd name="connsiteX33776" fmla="*/ 776772 w 2566912"/>
                <a:gd name="connsiteY33776" fmla="*/ 880453 h 1447571"/>
                <a:gd name="connsiteX33777" fmla="*/ 776962 w 2566912"/>
                <a:gd name="connsiteY33777" fmla="*/ 879500 h 1447571"/>
                <a:gd name="connsiteX33778" fmla="*/ 778010 w 2566912"/>
                <a:gd name="connsiteY33778" fmla="*/ 877786 h 1447571"/>
                <a:gd name="connsiteX33779" fmla="*/ 758579 w 2566912"/>
                <a:gd name="connsiteY33779" fmla="*/ 859117 h 1447571"/>
                <a:gd name="connsiteX33780" fmla="*/ 758865 w 2566912"/>
                <a:gd name="connsiteY33780" fmla="*/ 857593 h 1447571"/>
                <a:gd name="connsiteX33781" fmla="*/ 763342 w 2566912"/>
                <a:gd name="connsiteY33781" fmla="*/ 861879 h 1447571"/>
                <a:gd name="connsiteX33782" fmla="*/ 765723 w 2566912"/>
                <a:gd name="connsiteY33782" fmla="*/ 866451 h 1447571"/>
                <a:gd name="connsiteX33783" fmla="*/ 765437 w 2566912"/>
                <a:gd name="connsiteY33783" fmla="*/ 867594 h 1447571"/>
                <a:gd name="connsiteX33784" fmla="*/ 765246 w 2566912"/>
                <a:gd name="connsiteY33784" fmla="*/ 870451 h 1447571"/>
                <a:gd name="connsiteX33785" fmla="*/ 765913 w 2566912"/>
                <a:gd name="connsiteY33785" fmla="*/ 870642 h 1447571"/>
                <a:gd name="connsiteX33786" fmla="*/ 767342 w 2566912"/>
                <a:gd name="connsiteY33786" fmla="*/ 870261 h 1447571"/>
                <a:gd name="connsiteX33787" fmla="*/ 768961 w 2566912"/>
                <a:gd name="connsiteY33787" fmla="*/ 869975 h 1447571"/>
                <a:gd name="connsiteX33788" fmla="*/ 770771 w 2566912"/>
                <a:gd name="connsiteY33788" fmla="*/ 870928 h 1447571"/>
                <a:gd name="connsiteX33789" fmla="*/ 773534 w 2566912"/>
                <a:gd name="connsiteY33789" fmla="*/ 872357 h 1447571"/>
                <a:gd name="connsiteX33790" fmla="*/ 777058 w 2566912"/>
                <a:gd name="connsiteY33790" fmla="*/ 875024 h 1447571"/>
                <a:gd name="connsiteX33791" fmla="*/ 777629 w 2566912"/>
                <a:gd name="connsiteY33791" fmla="*/ 877024 h 1447571"/>
                <a:gd name="connsiteX33792" fmla="*/ 775915 w 2566912"/>
                <a:gd name="connsiteY33792" fmla="*/ 879215 h 1447571"/>
                <a:gd name="connsiteX33793" fmla="*/ 775724 w 2566912"/>
                <a:gd name="connsiteY33793" fmla="*/ 880167 h 1447571"/>
                <a:gd name="connsiteX33794" fmla="*/ 774867 w 2566912"/>
                <a:gd name="connsiteY33794" fmla="*/ 883977 h 1447571"/>
                <a:gd name="connsiteX33795" fmla="*/ 772676 w 2566912"/>
                <a:gd name="connsiteY33795" fmla="*/ 883977 h 1447571"/>
                <a:gd name="connsiteX33796" fmla="*/ 772200 w 2566912"/>
                <a:gd name="connsiteY33796" fmla="*/ 883977 h 1447571"/>
                <a:gd name="connsiteX33797" fmla="*/ 769437 w 2566912"/>
                <a:gd name="connsiteY33797" fmla="*/ 884739 h 1447571"/>
                <a:gd name="connsiteX33798" fmla="*/ 768390 w 2566912"/>
                <a:gd name="connsiteY33798" fmla="*/ 889501 h 1447571"/>
                <a:gd name="connsiteX33799" fmla="*/ 769056 w 2566912"/>
                <a:gd name="connsiteY33799" fmla="*/ 892454 h 1447571"/>
                <a:gd name="connsiteX33800" fmla="*/ 770676 w 2566912"/>
                <a:gd name="connsiteY33800" fmla="*/ 895597 h 1447571"/>
                <a:gd name="connsiteX33801" fmla="*/ 771533 w 2566912"/>
                <a:gd name="connsiteY33801" fmla="*/ 896264 h 1447571"/>
                <a:gd name="connsiteX33802" fmla="*/ 775153 w 2566912"/>
                <a:gd name="connsiteY33802" fmla="*/ 899693 h 1447571"/>
                <a:gd name="connsiteX33803" fmla="*/ 775153 w 2566912"/>
                <a:gd name="connsiteY33803" fmla="*/ 900170 h 1447571"/>
                <a:gd name="connsiteX33804" fmla="*/ 775629 w 2566912"/>
                <a:gd name="connsiteY33804" fmla="*/ 903694 h 1447571"/>
                <a:gd name="connsiteX33805" fmla="*/ 776772 w 2566912"/>
                <a:gd name="connsiteY33805" fmla="*/ 905027 h 1447571"/>
                <a:gd name="connsiteX33806" fmla="*/ 778010 w 2566912"/>
                <a:gd name="connsiteY33806" fmla="*/ 906742 h 1447571"/>
                <a:gd name="connsiteX33807" fmla="*/ 778868 w 2566912"/>
                <a:gd name="connsiteY33807" fmla="*/ 911314 h 1447571"/>
                <a:gd name="connsiteX33808" fmla="*/ 774676 w 2566912"/>
                <a:gd name="connsiteY33808" fmla="*/ 913790 h 1447571"/>
                <a:gd name="connsiteX33809" fmla="*/ 771819 w 2566912"/>
                <a:gd name="connsiteY33809" fmla="*/ 914457 h 1447571"/>
                <a:gd name="connsiteX33810" fmla="*/ 767533 w 2566912"/>
                <a:gd name="connsiteY33810" fmla="*/ 915028 h 1447571"/>
                <a:gd name="connsiteX33811" fmla="*/ 765342 w 2566912"/>
                <a:gd name="connsiteY33811" fmla="*/ 916648 h 1447571"/>
                <a:gd name="connsiteX33812" fmla="*/ 764389 w 2566912"/>
                <a:gd name="connsiteY33812" fmla="*/ 917505 h 1447571"/>
                <a:gd name="connsiteX33813" fmla="*/ 758389 w 2566912"/>
                <a:gd name="connsiteY33813" fmla="*/ 916076 h 1447571"/>
                <a:gd name="connsiteX33814" fmla="*/ 754864 w 2566912"/>
                <a:gd name="connsiteY33814" fmla="*/ 911123 h 1447571"/>
                <a:gd name="connsiteX33815" fmla="*/ 754007 w 2566912"/>
                <a:gd name="connsiteY33815" fmla="*/ 908933 h 1447571"/>
                <a:gd name="connsiteX33816" fmla="*/ 753150 w 2566912"/>
                <a:gd name="connsiteY33816" fmla="*/ 906646 h 1447571"/>
                <a:gd name="connsiteX33817" fmla="*/ 753626 w 2566912"/>
                <a:gd name="connsiteY33817" fmla="*/ 898931 h 1447571"/>
                <a:gd name="connsiteX33818" fmla="*/ 756007 w 2566912"/>
                <a:gd name="connsiteY33818" fmla="*/ 893407 h 1447571"/>
                <a:gd name="connsiteX33819" fmla="*/ 754007 w 2566912"/>
                <a:gd name="connsiteY33819" fmla="*/ 889025 h 1447571"/>
                <a:gd name="connsiteX33820" fmla="*/ 754293 w 2566912"/>
                <a:gd name="connsiteY33820" fmla="*/ 885215 h 1447571"/>
                <a:gd name="connsiteX33821" fmla="*/ 754484 w 2566912"/>
                <a:gd name="connsiteY33821" fmla="*/ 883596 h 1447571"/>
                <a:gd name="connsiteX33822" fmla="*/ 751721 w 2566912"/>
                <a:gd name="connsiteY33822" fmla="*/ 881882 h 1447571"/>
                <a:gd name="connsiteX33823" fmla="*/ 749626 w 2566912"/>
                <a:gd name="connsiteY33823" fmla="*/ 881882 h 1447571"/>
                <a:gd name="connsiteX33824" fmla="*/ 748864 w 2566912"/>
                <a:gd name="connsiteY33824" fmla="*/ 881882 h 1447571"/>
                <a:gd name="connsiteX33825" fmla="*/ 745815 w 2566912"/>
                <a:gd name="connsiteY33825" fmla="*/ 877691 h 1447571"/>
                <a:gd name="connsiteX33826" fmla="*/ 746768 w 2566912"/>
                <a:gd name="connsiteY33826" fmla="*/ 873976 h 1447571"/>
                <a:gd name="connsiteX33827" fmla="*/ 748578 w 2566912"/>
                <a:gd name="connsiteY33827" fmla="*/ 872261 h 1447571"/>
                <a:gd name="connsiteX33828" fmla="*/ 749530 w 2566912"/>
                <a:gd name="connsiteY33828" fmla="*/ 871499 h 1447571"/>
                <a:gd name="connsiteX33829" fmla="*/ 750387 w 2566912"/>
                <a:gd name="connsiteY33829" fmla="*/ 869594 h 1447571"/>
                <a:gd name="connsiteX33830" fmla="*/ 750673 w 2566912"/>
                <a:gd name="connsiteY33830" fmla="*/ 868451 h 1447571"/>
                <a:gd name="connsiteX33831" fmla="*/ 751721 w 2566912"/>
                <a:gd name="connsiteY33831" fmla="*/ 867308 h 1447571"/>
                <a:gd name="connsiteX33832" fmla="*/ 752292 w 2566912"/>
                <a:gd name="connsiteY33832" fmla="*/ 866832 h 1447571"/>
                <a:gd name="connsiteX33833" fmla="*/ 752388 w 2566912"/>
                <a:gd name="connsiteY33833" fmla="*/ 864260 h 1447571"/>
                <a:gd name="connsiteX33834" fmla="*/ 752388 w 2566912"/>
                <a:gd name="connsiteY33834" fmla="*/ 862641 h 1447571"/>
                <a:gd name="connsiteX33835" fmla="*/ 752388 w 2566912"/>
                <a:gd name="connsiteY33835" fmla="*/ 862355 h 1447571"/>
                <a:gd name="connsiteX33836" fmla="*/ 756674 w 2566912"/>
                <a:gd name="connsiteY33836" fmla="*/ 860450 h 1447571"/>
                <a:gd name="connsiteX33837" fmla="*/ 758579 w 2566912"/>
                <a:gd name="connsiteY33837" fmla="*/ 859117 h 1447571"/>
                <a:gd name="connsiteX33838" fmla="*/ 737433 w 2566912"/>
                <a:gd name="connsiteY33838" fmla="*/ 844067 h 1447571"/>
                <a:gd name="connsiteX33839" fmla="*/ 742863 w 2566912"/>
                <a:gd name="connsiteY33839" fmla="*/ 844067 h 1447571"/>
                <a:gd name="connsiteX33840" fmla="*/ 746578 w 2566912"/>
                <a:gd name="connsiteY33840" fmla="*/ 844639 h 1447571"/>
                <a:gd name="connsiteX33841" fmla="*/ 748959 w 2566912"/>
                <a:gd name="connsiteY33841" fmla="*/ 847020 h 1447571"/>
                <a:gd name="connsiteX33842" fmla="*/ 748864 w 2566912"/>
                <a:gd name="connsiteY33842" fmla="*/ 847401 h 1447571"/>
                <a:gd name="connsiteX33843" fmla="*/ 749911 w 2566912"/>
                <a:gd name="connsiteY33843" fmla="*/ 850544 h 1447571"/>
                <a:gd name="connsiteX33844" fmla="*/ 754674 w 2566912"/>
                <a:gd name="connsiteY33844" fmla="*/ 854068 h 1447571"/>
                <a:gd name="connsiteX33845" fmla="*/ 756579 w 2566912"/>
                <a:gd name="connsiteY33845" fmla="*/ 855497 h 1447571"/>
                <a:gd name="connsiteX33846" fmla="*/ 757817 w 2566912"/>
                <a:gd name="connsiteY33846" fmla="*/ 856545 h 1447571"/>
                <a:gd name="connsiteX33847" fmla="*/ 758008 w 2566912"/>
                <a:gd name="connsiteY33847" fmla="*/ 858545 h 1447571"/>
                <a:gd name="connsiteX33848" fmla="*/ 756007 w 2566912"/>
                <a:gd name="connsiteY33848" fmla="*/ 859879 h 1447571"/>
                <a:gd name="connsiteX33849" fmla="*/ 751054 w 2566912"/>
                <a:gd name="connsiteY33849" fmla="*/ 862450 h 1447571"/>
                <a:gd name="connsiteX33850" fmla="*/ 751054 w 2566912"/>
                <a:gd name="connsiteY33850" fmla="*/ 862832 h 1447571"/>
                <a:gd name="connsiteX33851" fmla="*/ 751149 w 2566912"/>
                <a:gd name="connsiteY33851" fmla="*/ 864832 h 1447571"/>
                <a:gd name="connsiteX33852" fmla="*/ 751245 w 2566912"/>
                <a:gd name="connsiteY33852" fmla="*/ 866546 h 1447571"/>
                <a:gd name="connsiteX33853" fmla="*/ 750769 w 2566912"/>
                <a:gd name="connsiteY33853" fmla="*/ 867022 h 1447571"/>
                <a:gd name="connsiteX33854" fmla="*/ 749435 w 2566912"/>
                <a:gd name="connsiteY33854" fmla="*/ 868451 h 1447571"/>
                <a:gd name="connsiteX33855" fmla="*/ 749054 w 2566912"/>
                <a:gd name="connsiteY33855" fmla="*/ 869785 h 1447571"/>
                <a:gd name="connsiteX33856" fmla="*/ 748483 w 2566912"/>
                <a:gd name="connsiteY33856" fmla="*/ 871213 h 1447571"/>
                <a:gd name="connsiteX33857" fmla="*/ 747625 w 2566912"/>
                <a:gd name="connsiteY33857" fmla="*/ 871880 h 1447571"/>
                <a:gd name="connsiteX33858" fmla="*/ 745530 w 2566912"/>
                <a:gd name="connsiteY33858" fmla="*/ 873880 h 1447571"/>
                <a:gd name="connsiteX33859" fmla="*/ 744482 w 2566912"/>
                <a:gd name="connsiteY33859" fmla="*/ 878167 h 1447571"/>
                <a:gd name="connsiteX33860" fmla="*/ 748101 w 2566912"/>
                <a:gd name="connsiteY33860" fmla="*/ 882739 h 1447571"/>
                <a:gd name="connsiteX33861" fmla="*/ 748006 w 2566912"/>
                <a:gd name="connsiteY33861" fmla="*/ 882739 h 1447571"/>
                <a:gd name="connsiteX33862" fmla="*/ 747530 w 2566912"/>
                <a:gd name="connsiteY33862" fmla="*/ 886739 h 1447571"/>
                <a:gd name="connsiteX33863" fmla="*/ 745149 w 2566912"/>
                <a:gd name="connsiteY33863" fmla="*/ 889978 h 1447571"/>
                <a:gd name="connsiteX33864" fmla="*/ 740005 w 2566912"/>
                <a:gd name="connsiteY33864" fmla="*/ 890263 h 1447571"/>
                <a:gd name="connsiteX33865" fmla="*/ 739243 w 2566912"/>
                <a:gd name="connsiteY33865" fmla="*/ 890263 h 1447571"/>
                <a:gd name="connsiteX33866" fmla="*/ 735338 w 2566912"/>
                <a:gd name="connsiteY33866" fmla="*/ 894931 h 1447571"/>
                <a:gd name="connsiteX33867" fmla="*/ 734957 w 2566912"/>
                <a:gd name="connsiteY33867" fmla="*/ 895502 h 1447571"/>
                <a:gd name="connsiteX33868" fmla="*/ 730861 w 2566912"/>
                <a:gd name="connsiteY33868" fmla="*/ 896169 h 1447571"/>
                <a:gd name="connsiteX33869" fmla="*/ 728575 w 2566912"/>
                <a:gd name="connsiteY33869" fmla="*/ 895693 h 1447571"/>
                <a:gd name="connsiteX33870" fmla="*/ 726480 w 2566912"/>
                <a:gd name="connsiteY33870" fmla="*/ 895312 h 1447571"/>
                <a:gd name="connsiteX33871" fmla="*/ 722479 w 2566912"/>
                <a:gd name="connsiteY33871" fmla="*/ 892454 h 1447571"/>
                <a:gd name="connsiteX33872" fmla="*/ 718669 w 2566912"/>
                <a:gd name="connsiteY33872" fmla="*/ 889978 h 1447571"/>
                <a:gd name="connsiteX33873" fmla="*/ 716098 w 2566912"/>
                <a:gd name="connsiteY33873" fmla="*/ 892359 h 1447571"/>
                <a:gd name="connsiteX33874" fmla="*/ 716193 w 2566912"/>
                <a:gd name="connsiteY33874" fmla="*/ 893026 h 1447571"/>
                <a:gd name="connsiteX33875" fmla="*/ 717050 w 2566912"/>
                <a:gd name="connsiteY33875" fmla="*/ 893788 h 1447571"/>
                <a:gd name="connsiteX33876" fmla="*/ 718383 w 2566912"/>
                <a:gd name="connsiteY33876" fmla="*/ 895026 h 1447571"/>
                <a:gd name="connsiteX33877" fmla="*/ 718669 w 2566912"/>
                <a:gd name="connsiteY33877" fmla="*/ 895312 h 1447571"/>
                <a:gd name="connsiteX33878" fmla="*/ 719241 w 2566912"/>
                <a:gd name="connsiteY33878" fmla="*/ 897026 h 1447571"/>
                <a:gd name="connsiteX33879" fmla="*/ 717717 w 2566912"/>
                <a:gd name="connsiteY33879" fmla="*/ 900074 h 1447571"/>
                <a:gd name="connsiteX33880" fmla="*/ 716193 w 2566912"/>
                <a:gd name="connsiteY33880" fmla="*/ 903599 h 1447571"/>
                <a:gd name="connsiteX33881" fmla="*/ 717526 w 2566912"/>
                <a:gd name="connsiteY33881" fmla="*/ 906837 h 1447571"/>
                <a:gd name="connsiteX33882" fmla="*/ 719622 w 2566912"/>
                <a:gd name="connsiteY33882" fmla="*/ 907028 h 1447571"/>
                <a:gd name="connsiteX33883" fmla="*/ 721812 w 2566912"/>
                <a:gd name="connsiteY33883" fmla="*/ 907218 h 1447571"/>
                <a:gd name="connsiteX33884" fmla="*/ 725432 w 2566912"/>
                <a:gd name="connsiteY33884" fmla="*/ 908647 h 1447571"/>
                <a:gd name="connsiteX33885" fmla="*/ 724194 w 2566912"/>
                <a:gd name="connsiteY33885" fmla="*/ 910361 h 1447571"/>
                <a:gd name="connsiteX33886" fmla="*/ 723527 w 2566912"/>
                <a:gd name="connsiteY33886" fmla="*/ 911218 h 1447571"/>
                <a:gd name="connsiteX33887" fmla="*/ 721051 w 2566912"/>
                <a:gd name="connsiteY33887" fmla="*/ 912933 h 1447571"/>
                <a:gd name="connsiteX33888" fmla="*/ 720574 w 2566912"/>
                <a:gd name="connsiteY33888" fmla="*/ 912838 h 1447571"/>
                <a:gd name="connsiteX33889" fmla="*/ 717431 w 2566912"/>
                <a:gd name="connsiteY33889" fmla="*/ 913028 h 1447571"/>
                <a:gd name="connsiteX33890" fmla="*/ 712478 w 2566912"/>
                <a:gd name="connsiteY33890" fmla="*/ 917315 h 1447571"/>
                <a:gd name="connsiteX33891" fmla="*/ 710478 w 2566912"/>
                <a:gd name="connsiteY33891" fmla="*/ 920267 h 1447571"/>
                <a:gd name="connsiteX33892" fmla="*/ 705144 w 2566912"/>
                <a:gd name="connsiteY33892" fmla="*/ 922839 h 1447571"/>
                <a:gd name="connsiteX33893" fmla="*/ 703429 w 2566912"/>
                <a:gd name="connsiteY33893" fmla="*/ 922934 h 1447571"/>
                <a:gd name="connsiteX33894" fmla="*/ 700191 w 2566912"/>
                <a:gd name="connsiteY33894" fmla="*/ 922649 h 1447571"/>
                <a:gd name="connsiteX33895" fmla="*/ 699905 w 2566912"/>
                <a:gd name="connsiteY33895" fmla="*/ 921696 h 1447571"/>
                <a:gd name="connsiteX33896" fmla="*/ 697524 w 2566912"/>
                <a:gd name="connsiteY33896" fmla="*/ 918934 h 1447571"/>
                <a:gd name="connsiteX33897" fmla="*/ 694571 w 2566912"/>
                <a:gd name="connsiteY33897" fmla="*/ 917029 h 1447571"/>
                <a:gd name="connsiteX33898" fmla="*/ 692761 w 2566912"/>
                <a:gd name="connsiteY33898" fmla="*/ 916171 h 1447571"/>
                <a:gd name="connsiteX33899" fmla="*/ 691809 w 2566912"/>
                <a:gd name="connsiteY33899" fmla="*/ 912647 h 1447571"/>
                <a:gd name="connsiteX33900" fmla="*/ 688189 w 2566912"/>
                <a:gd name="connsiteY33900" fmla="*/ 909885 h 1447571"/>
                <a:gd name="connsiteX33901" fmla="*/ 688189 w 2566912"/>
                <a:gd name="connsiteY33901" fmla="*/ 909885 h 1447571"/>
                <a:gd name="connsiteX33902" fmla="*/ 688189 w 2566912"/>
                <a:gd name="connsiteY33902" fmla="*/ 909885 h 1447571"/>
                <a:gd name="connsiteX33903" fmla="*/ 687903 w 2566912"/>
                <a:gd name="connsiteY33903" fmla="*/ 907599 h 1447571"/>
                <a:gd name="connsiteX33904" fmla="*/ 687999 w 2566912"/>
                <a:gd name="connsiteY33904" fmla="*/ 904265 h 1447571"/>
                <a:gd name="connsiteX33905" fmla="*/ 687999 w 2566912"/>
                <a:gd name="connsiteY33905" fmla="*/ 902455 h 1447571"/>
                <a:gd name="connsiteX33906" fmla="*/ 689237 w 2566912"/>
                <a:gd name="connsiteY33906" fmla="*/ 899408 h 1447571"/>
                <a:gd name="connsiteX33907" fmla="*/ 689904 w 2566912"/>
                <a:gd name="connsiteY33907" fmla="*/ 896264 h 1447571"/>
                <a:gd name="connsiteX33908" fmla="*/ 695428 w 2566912"/>
                <a:gd name="connsiteY33908" fmla="*/ 897883 h 1447571"/>
                <a:gd name="connsiteX33909" fmla="*/ 696000 w 2566912"/>
                <a:gd name="connsiteY33909" fmla="*/ 899122 h 1447571"/>
                <a:gd name="connsiteX33910" fmla="*/ 698667 w 2566912"/>
                <a:gd name="connsiteY33910" fmla="*/ 903217 h 1447571"/>
                <a:gd name="connsiteX33911" fmla="*/ 699333 w 2566912"/>
                <a:gd name="connsiteY33911" fmla="*/ 903503 h 1447571"/>
                <a:gd name="connsiteX33912" fmla="*/ 704287 w 2566912"/>
                <a:gd name="connsiteY33912" fmla="*/ 905789 h 1447571"/>
                <a:gd name="connsiteX33913" fmla="*/ 708954 w 2566912"/>
                <a:gd name="connsiteY33913" fmla="*/ 909504 h 1447571"/>
                <a:gd name="connsiteX33914" fmla="*/ 710192 w 2566912"/>
                <a:gd name="connsiteY33914" fmla="*/ 909409 h 1447571"/>
                <a:gd name="connsiteX33915" fmla="*/ 713526 w 2566912"/>
                <a:gd name="connsiteY33915" fmla="*/ 909504 h 1447571"/>
                <a:gd name="connsiteX33916" fmla="*/ 718193 w 2566912"/>
                <a:gd name="connsiteY33916" fmla="*/ 910361 h 1447571"/>
                <a:gd name="connsiteX33917" fmla="*/ 718955 w 2566912"/>
                <a:gd name="connsiteY33917" fmla="*/ 910361 h 1447571"/>
                <a:gd name="connsiteX33918" fmla="*/ 723908 w 2566912"/>
                <a:gd name="connsiteY33918" fmla="*/ 909123 h 1447571"/>
                <a:gd name="connsiteX33919" fmla="*/ 723337 w 2566912"/>
                <a:gd name="connsiteY33919" fmla="*/ 908456 h 1447571"/>
                <a:gd name="connsiteX33920" fmla="*/ 718288 w 2566912"/>
                <a:gd name="connsiteY33920" fmla="*/ 909409 h 1447571"/>
                <a:gd name="connsiteX33921" fmla="*/ 713716 w 2566912"/>
                <a:gd name="connsiteY33921" fmla="*/ 908551 h 1447571"/>
                <a:gd name="connsiteX33922" fmla="*/ 710097 w 2566912"/>
                <a:gd name="connsiteY33922" fmla="*/ 908456 h 1447571"/>
                <a:gd name="connsiteX33923" fmla="*/ 708954 w 2566912"/>
                <a:gd name="connsiteY33923" fmla="*/ 908551 h 1447571"/>
                <a:gd name="connsiteX33924" fmla="*/ 705144 w 2566912"/>
                <a:gd name="connsiteY33924" fmla="*/ 905313 h 1447571"/>
                <a:gd name="connsiteX33925" fmla="*/ 699810 w 2566912"/>
                <a:gd name="connsiteY33925" fmla="*/ 902551 h 1447571"/>
                <a:gd name="connsiteX33926" fmla="*/ 699143 w 2566912"/>
                <a:gd name="connsiteY33926" fmla="*/ 902265 h 1447571"/>
                <a:gd name="connsiteX33927" fmla="*/ 696952 w 2566912"/>
                <a:gd name="connsiteY33927" fmla="*/ 898550 h 1447571"/>
                <a:gd name="connsiteX33928" fmla="*/ 696285 w 2566912"/>
                <a:gd name="connsiteY33928" fmla="*/ 897217 h 1447571"/>
                <a:gd name="connsiteX33929" fmla="*/ 689428 w 2566912"/>
                <a:gd name="connsiteY33929" fmla="*/ 895121 h 1447571"/>
                <a:gd name="connsiteX33930" fmla="*/ 685903 w 2566912"/>
                <a:gd name="connsiteY33930" fmla="*/ 889978 h 1447571"/>
                <a:gd name="connsiteX33931" fmla="*/ 686284 w 2566912"/>
                <a:gd name="connsiteY33931" fmla="*/ 883977 h 1447571"/>
                <a:gd name="connsiteX33932" fmla="*/ 686475 w 2566912"/>
                <a:gd name="connsiteY33932" fmla="*/ 882262 h 1447571"/>
                <a:gd name="connsiteX33933" fmla="*/ 688761 w 2566912"/>
                <a:gd name="connsiteY33933" fmla="*/ 878548 h 1447571"/>
                <a:gd name="connsiteX33934" fmla="*/ 688856 w 2566912"/>
                <a:gd name="connsiteY33934" fmla="*/ 878453 h 1447571"/>
                <a:gd name="connsiteX33935" fmla="*/ 689904 w 2566912"/>
                <a:gd name="connsiteY33935" fmla="*/ 872357 h 1447571"/>
                <a:gd name="connsiteX33936" fmla="*/ 690190 w 2566912"/>
                <a:gd name="connsiteY33936" fmla="*/ 869690 h 1447571"/>
                <a:gd name="connsiteX33937" fmla="*/ 694285 w 2566912"/>
                <a:gd name="connsiteY33937" fmla="*/ 863593 h 1447571"/>
                <a:gd name="connsiteX33938" fmla="*/ 699238 w 2566912"/>
                <a:gd name="connsiteY33938" fmla="*/ 862070 h 1447571"/>
                <a:gd name="connsiteX33939" fmla="*/ 699619 w 2566912"/>
                <a:gd name="connsiteY33939" fmla="*/ 861974 h 1447571"/>
                <a:gd name="connsiteX33940" fmla="*/ 702477 w 2566912"/>
                <a:gd name="connsiteY33940" fmla="*/ 862260 h 1447571"/>
                <a:gd name="connsiteX33941" fmla="*/ 704763 w 2566912"/>
                <a:gd name="connsiteY33941" fmla="*/ 862450 h 1447571"/>
                <a:gd name="connsiteX33942" fmla="*/ 709430 w 2566912"/>
                <a:gd name="connsiteY33942" fmla="*/ 860736 h 1447571"/>
                <a:gd name="connsiteX33943" fmla="*/ 712859 w 2566912"/>
                <a:gd name="connsiteY33943" fmla="*/ 859688 h 1447571"/>
                <a:gd name="connsiteX33944" fmla="*/ 718003 w 2566912"/>
                <a:gd name="connsiteY33944" fmla="*/ 858831 h 1447571"/>
                <a:gd name="connsiteX33945" fmla="*/ 724099 w 2566912"/>
                <a:gd name="connsiteY33945" fmla="*/ 855783 h 1447571"/>
                <a:gd name="connsiteX33946" fmla="*/ 726194 w 2566912"/>
                <a:gd name="connsiteY33946" fmla="*/ 854830 h 1447571"/>
                <a:gd name="connsiteX33947" fmla="*/ 729718 w 2566912"/>
                <a:gd name="connsiteY33947" fmla="*/ 853211 h 1447571"/>
                <a:gd name="connsiteX33948" fmla="*/ 733433 w 2566912"/>
                <a:gd name="connsiteY33948" fmla="*/ 850068 h 1447571"/>
                <a:gd name="connsiteX33949" fmla="*/ 735338 w 2566912"/>
                <a:gd name="connsiteY33949" fmla="*/ 845401 h 1447571"/>
                <a:gd name="connsiteX33950" fmla="*/ 737243 w 2566912"/>
                <a:gd name="connsiteY33950" fmla="*/ 843782 h 1447571"/>
                <a:gd name="connsiteX33951" fmla="*/ 737433 w 2566912"/>
                <a:gd name="connsiteY33951" fmla="*/ 844067 h 1447571"/>
                <a:gd name="connsiteX33952" fmla="*/ 669425 w 2566912"/>
                <a:gd name="connsiteY33952" fmla="*/ 822445 h 1447571"/>
                <a:gd name="connsiteX33953" fmla="*/ 667901 w 2566912"/>
                <a:gd name="connsiteY33953" fmla="*/ 822922 h 1447571"/>
                <a:gd name="connsiteX33954" fmla="*/ 664662 w 2566912"/>
                <a:gd name="connsiteY33954" fmla="*/ 824636 h 1447571"/>
                <a:gd name="connsiteX33955" fmla="*/ 663139 w 2566912"/>
                <a:gd name="connsiteY33955" fmla="*/ 830637 h 1447571"/>
                <a:gd name="connsiteX33956" fmla="*/ 663519 w 2566912"/>
                <a:gd name="connsiteY33956" fmla="*/ 835018 h 1447571"/>
                <a:gd name="connsiteX33957" fmla="*/ 659805 w 2566912"/>
                <a:gd name="connsiteY33957" fmla="*/ 843305 h 1447571"/>
                <a:gd name="connsiteX33958" fmla="*/ 661424 w 2566912"/>
                <a:gd name="connsiteY33958" fmla="*/ 844734 h 1447571"/>
                <a:gd name="connsiteX33959" fmla="*/ 662662 w 2566912"/>
                <a:gd name="connsiteY33959" fmla="*/ 845782 h 1447571"/>
                <a:gd name="connsiteX33960" fmla="*/ 667044 w 2566912"/>
                <a:gd name="connsiteY33960" fmla="*/ 847401 h 1447571"/>
                <a:gd name="connsiteX33961" fmla="*/ 668092 w 2566912"/>
                <a:gd name="connsiteY33961" fmla="*/ 846734 h 1447571"/>
                <a:gd name="connsiteX33962" fmla="*/ 668759 w 2566912"/>
                <a:gd name="connsiteY33962" fmla="*/ 841305 h 1447571"/>
                <a:gd name="connsiteX33963" fmla="*/ 668282 w 2566912"/>
                <a:gd name="connsiteY33963" fmla="*/ 837686 h 1447571"/>
                <a:gd name="connsiteX33964" fmla="*/ 667996 w 2566912"/>
                <a:gd name="connsiteY33964" fmla="*/ 835495 h 1447571"/>
                <a:gd name="connsiteX33965" fmla="*/ 668663 w 2566912"/>
                <a:gd name="connsiteY33965" fmla="*/ 831970 h 1447571"/>
                <a:gd name="connsiteX33966" fmla="*/ 672949 w 2566912"/>
                <a:gd name="connsiteY33966" fmla="*/ 830066 h 1447571"/>
                <a:gd name="connsiteX33967" fmla="*/ 674949 w 2566912"/>
                <a:gd name="connsiteY33967" fmla="*/ 829113 h 1447571"/>
                <a:gd name="connsiteX33968" fmla="*/ 675330 w 2566912"/>
                <a:gd name="connsiteY33968" fmla="*/ 829018 h 1447571"/>
                <a:gd name="connsiteX33969" fmla="*/ 679807 w 2566912"/>
                <a:gd name="connsiteY33969" fmla="*/ 825874 h 1447571"/>
                <a:gd name="connsiteX33970" fmla="*/ 678284 w 2566912"/>
                <a:gd name="connsiteY33970" fmla="*/ 824446 h 1447571"/>
                <a:gd name="connsiteX33971" fmla="*/ 677235 w 2566912"/>
                <a:gd name="connsiteY33971" fmla="*/ 823493 h 1447571"/>
                <a:gd name="connsiteX33972" fmla="*/ 677426 w 2566912"/>
                <a:gd name="connsiteY33972" fmla="*/ 823112 h 1447571"/>
                <a:gd name="connsiteX33973" fmla="*/ 680569 w 2566912"/>
                <a:gd name="connsiteY33973" fmla="*/ 822541 h 1447571"/>
                <a:gd name="connsiteX33974" fmla="*/ 681903 w 2566912"/>
                <a:gd name="connsiteY33974" fmla="*/ 823684 h 1447571"/>
                <a:gd name="connsiteX33975" fmla="*/ 684284 w 2566912"/>
                <a:gd name="connsiteY33975" fmla="*/ 827494 h 1447571"/>
                <a:gd name="connsiteX33976" fmla="*/ 684570 w 2566912"/>
                <a:gd name="connsiteY33976" fmla="*/ 827589 h 1447571"/>
                <a:gd name="connsiteX33977" fmla="*/ 689999 w 2566912"/>
                <a:gd name="connsiteY33977" fmla="*/ 832066 h 1447571"/>
                <a:gd name="connsiteX33978" fmla="*/ 693237 w 2566912"/>
                <a:gd name="connsiteY33978" fmla="*/ 837019 h 1447571"/>
                <a:gd name="connsiteX33979" fmla="*/ 704001 w 2566912"/>
                <a:gd name="connsiteY33979" fmla="*/ 836733 h 1447571"/>
                <a:gd name="connsiteX33980" fmla="*/ 709811 w 2566912"/>
                <a:gd name="connsiteY33980" fmla="*/ 837019 h 1447571"/>
                <a:gd name="connsiteX33981" fmla="*/ 716098 w 2566912"/>
                <a:gd name="connsiteY33981" fmla="*/ 842258 h 1447571"/>
                <a:gd name="connsiteX33982" fmla="*/ 716193 w 2566912"/>
                <a:gd name="connsiteY33982" fmla="*/ 842258 h 1447571"/>
                <a:gd name="connsiteX33983" fmla="*/ 719146 w 2566912"/>
                <a:gd name="connsiteY33983" fmla="*/ 841210 h 1447571"/>
                <a:gd name="connsiteX33984" fmla="*/ 721812 w 2566912"/>
                <a:gd name="connsiteY33984" fmla="*/ 840257 h 1447571"/>
                <a:gd name="connsiteX33985" fmla="*/ 724003 w 2566912"/>
                <a:gd name="connsiteY33985" fmla="*/ 838733 h 1447571"/>
                <a:gd name="connsiteX33986" fmla="*/ 724289 w 2566912"/>
                <a:gd name="connsiteY33986" fmla="*/ 838352 h 1447571"/>
                <a:gd name="connsiteX33987" fmla="*/ 726289 w 2566912"/>
                <a:gd name="connsiteY33987" fmla="*/ 837495 h 1447571"/>
                <a:gd name="connsiteX33988" fmla="*/ 732671 w 2566912"/>
                <a:gd name="connsiteY33988" fmla="*/ 837495 h 1447571"/>
                <a:gd name="connsiteX33989" fmla="*/ 741148 w 2566912"/>
                <a:gd name="connsiteY33989" fmla="*/ 837686 h 1447571"/>
                <a:gd name="connsiteX33990" fmla="*/ 742291 w 2566912"/>
                <a:gd name="connsiteY33990" fmla="*/ 838352 h 1447571"/>
                <a:gd name="connsiteX33991" fmla="*/ 742101 w 2566912"/>
                <a:gd name="connsiteY33991" fmla="*/ 838447 h 1447571"/>
                <a:gd name="connsiteX33992" fmla="*/ 737529 w 2566912"/>
                <a:gd name="connsiteY33992" fmla="*/ 840353 h 1447571"/>
                <a:gd name="connsiteX33993" fmla="*/ 737433 w 2566912"/>
                <a:gd name="connsiteY33993" fmla="*/ 840543 h 1447571"/>
                <a:gd name="connsiteX33994" fmla="*/ 736481 w 2566912"/>
                <a:gd name="connsiteY33994" fmla="*/ 843400 h 1447571"/>
                <a:gd name="connsiteX33995" fmla="*/ 734290 w 2566912"/>
                <a:gd name="connsiteY33995" fmla="*/ 845496 h 1447571"/>
                <a:gd name="connsiteX33996" fmla="*/ 732480 w 2566912"/>
                <a:gd name="connsiteY33996" fmla="*/ 849878 h 1447571"/>
                <a:gd name="connsiteX33997" fmla="*/ 729051 w 2566912"/>
                <a:gd name="connsiteY33997" fmla="*/ 852735 h 1447571"/>
                <a:gd name="connsiteX33998" fmla="*/ 725718 w 2566912"/>
                <a:gd name="connsiteY33998" fmla="*/ 854259 h 1447571"/>
                <a:gd name="connsiteX33999" fmla="*/ 723527 w 2566912"/>
                <a:gd name="connsiteY33999" fmla="*/ 855307 h 1447571"/>
                <a:gd name="connsiteX34000" fmla="*/ 717621 w 2566912"/>
                <a:gd name="connsiteY34000" fmla="*/ 858259 h 1447571"/>
                <a:gd name="connsiteX34001" fmla="*/ 712764 w 2566912"/>
                <a:gd name="connsiteY34001" fmla="*/ 859117 h 1447571"/>
                <a:gd name="connsiteX34002" fmla="*/ 708954 w 2566912"/>
                <a:gd name="connsiteY34002" fmla="*/ 860260 h 1447571"/>
                <a:gd name="connsiteX34003" fmla="*/ 704477 w 2566912"/>
                <a:gd name="connsiteY34003" fmla="*/ 861974 h 1447571"/>
                <a:gd name="connsiteX34004" fmla="*/ 702572 w 2566912"/>
                <a:gd name="connsiteY34004" fmla="*/ 861784 h 1447571"/>
                <a:gd name="connsiteX34005" fmla="*/ 699429 w 2566912"/>
                <a:gd name="connsiteY34005" fmla="*/ 861498 h 1447571"/>
                <a:gd name="connsiteX34006" fmla="*/ 699048 w 2566912"/>
                <a:gd name="connsiteY34006" fmla="*/ 861593 h 1447571"/>
                <a:gd name="connsiteX34007" fmla="*/ 693428 w 2566912"/>
                <a:gd name="connsiteY34007" fmla="*/ 863403 h 1447571"/>
                <a:gd name="connsiteX34008" fmla="*/ 689142 w 2566912"/>
                <a:gd name="connsiteY34008" fmla="*/ 869880 h 1447571"/>
                <a:gd name="connsiteX34009" fmla="*/ 688856 w 2566912"/>
                <a:gd name="connsiteY34009" fmla="*/ 872737 h 1447571"/>
                <a:gd name="connsiteX34010" fmla="*/ 688761 w 2566912"/>
                <a:gd name="connsiteY34010" fmla="*/ 873690 h 1447571"/>
                <a:gd name="connsiteX34011" fmla="*/ 684951 w 2566912"/>
                <a:gd name="connsiteY34011" fmla="*/ 873309 h 1447571"/>
                <a:gd name="connsiteX34012" fmla="*/ 674949 w 2566912"/>
                <a:gd name="connsiteY34012" fmla="*/ 873309 h 1447571"/>
                <a:gd name="connsiteX34013" fmla="*/ 673235 w 2566912"/>
                <a:gd name="connsiteY34013" fmla="*/ 870547 h 1447571"/>
                <a:gd name="connsiteX34014" fmla="*/ 669806 w 2566912"/>
                <a:gd name="connsiteY34014" fmla="*/ 868928 h 1447571"/>
                <a:gd name="connsiteX34015" fmla="*/ 668853 w 2566912"/>
                <a:gd name="connsiteY34015" fmla="*/ 868642 h 1447571"/>
                <a:gd name="connsiteX34016" fmla="*/ 665996 w 2566912"/>
                <a:gd name="connsiteY34016" fmla="*/ 868166 h 1447571"/>
                <a:gd name="connsiteX34017" fmla="*/ 664662 w 2566912"/>
                <a:gd name="connsiteY34017" fmla="*/ 867975 h 1447571"/>
                <a:gd name="connsiteX34018" fmla="*/ 660090 w 2566912"/>
                <a:gd name="connsiteY34018" fmla="*/ 866261 h 1447571"/>
                <a:gd name="connsiteX34019" fmla="*/ 659043 w 2566912"/>
                <a:gd name="connsiteY34019" fmla="*/ 865689 h 1447571"/>
                <a:gd name="connsiteX34020" fmla="*/ 656090 w 2566912"/>
                <a:gd name="connsiteY34020" fmla="*/ 863974 h 1447571"/>
                <a:gd name="connsiteX34021" fmla="*/ 655043 w 2566912"/>
                <a:gd name="connsiteY34021" fmla="*/ 861308 h 1447571"/>
                <a:gd name="connsiteX34022" fmla="*/ 654852 w 2566912"/>
                <a:gd name="connsiteY34022" fmla="*/ 860545 h 1447571"/>
                <a:gd name="connsiteX34023" fmla="*/ 655043 w 2566912"/>
                <a:gd name="connsiteY34023" fmla="*/ 857402 h 1447571"/>
                <a:gd name="connsiteX34024" fmla="*/ 655137 w 2566912"/>
                <a:gd name="connsiteY34024" fmla="*/ 856164 h 1447571"/>
                <a:gd name="connsiteX34025" fmla="*/ 653233 w 2566912"/>
                <a:gd name="connsiteY34025" fmla="*/ 853116 h 1447571"/>
                <a:gd name="connsiteX34026" fmla="*/ 652375 w 2566912"/>
                <a:gd name="connsiteY34026" fmla="*/ 850735 h 1447571"/>
                <a:gd name="connsiteX34027" fmla="*/ 652185 w 2566912"/>
                <a:gd name="connsiteY34027" fmla="*/ 849878 h 1447571"/>
                <a:gd name="connsiteX34028" fmla="*/ 651899 w 2566912"/>
                <a:gd name="connsiteY34028" fmla="*/ 848163 h 1447571"/>
                <a:gd name="connsiteX34029" fmla="*/ 651708 w 2566912"/>
                <a:gd name="connsiteY34029" fmla="*/ 847115 h 1447571"/>
                <a:gd name="connsiteX34030" fmla="*/ 650565 w 2566912"/>
                <a:gd name="connsiteY34030" fmla="*/ 846258 h 1447571"/>
                <a:gd name="connsiteX34031" fmla="*/ 649803 w 2566912"/>
                <a:gd name="connsiteY34031" fmla="*/ 845877 h 1447571"/>
                <a:gd name="connsiteX34032" fmla="*/ 650756 w 2566912"/>
                <a:gd name="connsiteY34032" fmla="*/ 844258 h 1447571"/>
                <a:gd name="connsiteX34033" fmla="*/ 650851 w 2566912"/>
                <a:gd name="connsiteY34033" fmla="*/ 844162 h 1447571"/>
                <a:gd name="connsiteX34034" fmla="*/ 652471 w 2566912"/>
                <a:gd name="connsiteY34034" fmla="*/ 839591 h 1447571"/>
                <a:gd name="connsiteX34035" fmla="*/ 655043 w 2566912"/>
                <a:gd name="connsiteY34035" fmla="*/ 834637 h 1447571"/>
                <a:gd name="connsiteX34036" fmla="*/ 657328 w 2566912"/>
                <a:gd name="connsiteY34036" fmla="*/ 832351 h 1447571"/>
                <a:gd name="connsiteX34037" fmla="*/ 660281 w 2566912"/>
                <a:gd name="connsiteY34037" fmla="*/ 829399 h 1447571"/>
                <a:gd name="connsiteX34038" fmla="*/ 663805 w 2566912"/>
                <a:gd name="connsiteY34038" fmla="*/ 823588 h 1447571"/>
                <a:gd name="connsiteX34039" fmla="*/ 669425 w 2566912"/>
                <a:gd name="connsiteY34039" fmla="*/ 822445 h 1447571"/>
                <a:gd name="connsiteX34040" fmla="*/ 669425 w 2566912"/>
                <a:gd name="connsiteY34040" fmla="*/ 822445 h 1447571"/>
                <a:gd name="connsiteX34041" fmla="*/ 542362 w 2566912"/>
                <a:gd name="connsiteY34041" fmla="*/ 768343 h 1447571"/>
                <a:gd name="connsiteX34042" fmla="*/ 539314 w 2566912"/>
                <a:gd name="connsiteY34042" fmla="*/ 774535 h 1447571"/>
                <a:gd name="connsiteX34043" fmla="*/ 533789 w 2566912"/>
                <a:gd name="connsiteY34043" fmla="*/ 780916 h 1447571"/>
                <a:gd name="connsiteX34044" fmla="*/ 532455 w 2566912"/>
                <a:gd name="connsiteY34044" fmla="*/ 784536 h 1447571"/>
                <a:gd name="connsiteX34045" fmla="*/ 527693 w 2566912"/>
                <a:gd name="connsiteY34045" fmla="*/ 783869 h 1447571"/>
                <a:gd name="connsiteX34046" fmla="*/ 530836 w 2566912"/>
                <a:gd name="connsiteY34046" fmla="*/ 772344 h 1447571"/>
                <a:gd name="connsiteX34047" fmla="*/ 533503 w 2566912"/>
                <a:gd name="connsiteY34047" fmla="*/ 769487 h 1447571"/>
                <a:gd name="connsiteX34048" fmla="*/ 534836 w 2566912"/>
                <a:gd name="connsiteY34048" fmla="*/ 768248 h 1447571"/>
                <a:gd name="connsiteX34049" fmla="*/ 537408 w 2566912"/>
                <a:gd name="connsiteY34049" fmla="*/ 766438 h 1447571"/>
                <a:gd name="connsiteX34050" fmla="*/ 539218 w 2566912"/>
                <a:gd name="connsiteY34050" fmla="*/ 765200 h 1447571"/>
                <a:gd name="connsiteX34051" fmla="*/ 542457 w 2566912"/>
                <a:gd name="connsiteY34051" fmla="*/ 765105 h 1447571"/>
                <a:gd name="connsiteX34052" fmla="*/ 543885 w 2566912"/>
                <a:gd name="connsiteY34052" fmla="*/ 765105 h 1447571"/>
                <a:gd name="connsiteX34053" fmla="*/ 542362 w 2566912"/>
                <a:gd name="connsiteY34053" fmla="*/ 768343 h 1447571"/>
                <a:gd name="connsiteX34054" fmla="*/ 779058 w 2566912"/>
                <a:gd name="connsiteY34054" fmla="*/ 487070 h 1447571"/>
                <a:gd name="connsiteX34055" fmla="*/ 785344 w 2566912"/>
                <a:gd name="connsiteY34055" fmla="*/ 484499 h 1447571"/>
                <a:gd name="connsiteX34056" fmla="*/ 796393 w 2566912"/>
                <a:gd name="connsiteY34056" fmla="*/ 480022 h 1447571"/>
                <a:gd name="connsiteX34057" fmla="*/ 805728 w 2566912"/>
                <a:gd name="connsiteY34057" fmla="*/ 481450 h 1447571"/>
                <a:gd name="connsiteX34058" fmla="*/ 808109 w 2566912"/>
                <a:gd name="connsiteY34058" fmla="*/ 487737 h 1447571"/>
                <a:gd name="connsiteX34059" fmla="*/ 804585 w 2566912"/>
                <a:gd name="connsiteY34059" fmla="*/ 491547 h 1447571"/>
                <a:gd name="connsiteX34060" fmla="*/ 803632 w 2566912"/>
                <a:gd name="connsiteY34060" fmla="*/ 491833 h 1447571"/>
                <a:gd name="connsiteX34061" fmla="*/ 801060 w 2566912"/>
                <a:gd name="connsiteY34061" fmla="*/ 492976 h 1447571"/>
                <a:gd name="connsiteX34062" fmla="*/ 800680 w 2566912"/>
                <a:gd name="connsiteY34062" fmla="*/ 493642 h 1447571"/>
                <a:gd name="connsiteX34063" fmla="*/ 799251 w 2566912"/>
                <a:gd name="connsiteY34063" fmla="*/ 494786 h 1447571"/>
                <a:gd name="connsiteX34064" fmla="*/ 798012 w 2566912"/>
                <a:gd name="connsiteY34064" fmla="*/ 494786 h 1447571"/>
                <a:gd name="connsiteX34065" fmla="*/ 795060 w 2566912"/>
                <a:gd name="connsiteY34065" fmla="*/ 495262 h 1447571"/>
                <a:gd name="connsiteX34066" fmla="*/ 795536 w 2566912"/>
                <a:gd name="connsiteY34066" fmla="*/ 496214 h 1447571"/>
                <a:gd name="connsiteX34067" fmla="*/ 797822 w 2566912"/>
                <a:gd name="connsiteY34067" fmla="*/ 497357 h 1447571"/>
                <a:gd name="connsiteX34068" fmla="*/ 800870 w 2566912"/>
                <a:gd name="connsiteY34068" fmla="*/ 499357 h 1447571"/>
                <a:gd name="connsiteX34069" fmla="*/ 799155 w 2566912"/>
                <a:gd name="connsiteY34069" fmla="*/ 504977 h 1447571"/>
                <a:gd name="connsiteX34070" fmla="*/ 801346 w 2566912"/>
                <a:gd name="connsiteY34070" fmla="*/ 510597 h 1447571"/>
                <a:gd name="connsiteX34071" fmla="*/ 802299 w 2566912"/>
                <a:gd name="connsiteY34071" fmla="*/ 511359 h 1447571"/>
                <a:gd name="connsiteX34072" fmla="*/ 805251 w 2566912"/>
                <a:gd name="connsiteY34072" fmla="*/ 514121 h 1447571"/>
                <a:gd name="connsiteX34073" fmla="*/ 805728 w 2566912"/>
                <a:gd name="connsiteY34073" fmla="*/ 518407 h 1447571"/>
                <a:gd name="connsiteX34074" fmla="*/ 807156 w 2566912"/>
                <a:gd name="connsiteY34074" fmla="*/ 518884 h 1447571"/>
                <a:gd name="connsiteX34075" fmla="*/ 815158 w 2566912"/>
                <a:gd name="connsiteY34075" fmla="*/ 519360 h 1447571"/>
                <a:gd name="connsiteX34076" fmla="*/ 818872 w 2566912"/>
                <a:gd name="connsiteY34076" fmla="*/ 521646 h 1447571"/>
                <a:gd name="connsiteX34077" fmla="*/ 819539 w 2566912"/>
                <a:gd name="connsiteY34077" fmla="*/ 523075 h 1447571"/>
                <a:gd name="connsiteX34078" fmla="*/ 820301 w 2566912"/>
                <a:gd name="connsiteY34078" fmla="*/ 524884 h 1447571"/>
                <a:gd name="connsiteX34079" fmla="*/ 820110 w 2566912"/>
                <a:gd name="connsiteY34079" fmla="*/ 524884 h 1447571"/>
                <a:gd name="connsiteX34080" fmla="*/ 811443 w 2566912"/>
                <a:gd name="connsiteY34080" fmla="*/ 526218 h 1447571"/>
                <a:gd name="connsiteX34081" fmla="*/ 803728 w 2566912"/>
                <a:gd name="connsiteY34081" fmla="*/ 529361 h 1447571"/>
                <a:gd name="connsiteX34082" fmla="*/ 802965 w 2566912"/>
                <a:gd name="connsiteY34082" fmla="*/ 529361 h 1447571"/>
                <a:gd name="connsiteX34083" fmla="*/ 794393 w 2566912"/>
                <a:gd name="connsiteY34083" fmla="*/ 530599 h 1447571"/>
                <a:gd name="connsiteX34084" fmla="*/ 791059 w 2566912"/>
                <a:gd name="connsiteY34084" fmla="*/ 534505 h 1447571"/>
                <a:gd name="connsiteX34085" fmla="*/ 789249 w 2566912"/>
                <a:gd name="connsiteY34085" fmla="*/ 536600 h 1447571"/>
                <a:gd name="connsiteX34086" fmla="*/ 784106 w 2566912"/>
                <a:gd name="connsiteY34086" fmla="*/ 539934 h 1447571"/>
                <a:gd name="connsiteX34087" fmla="*/ 778962 w 2566912"/>
                <a:gd name="connsiteY34087" fmla="*/ 535553 h 1447571"/>
                <a:gd name="connsiteX34088" fmla="*/ 782392 w 2566912"/>
                <a:gd name="connsiteY34088" fmla="*/ 529171 h 1447571"/>
                <a:gd name="connsiteX34089" fmla="*/ 784582 w 2566912"/>
                <a:gd name="connsiteY34089" fmla="*/ 526123 h 1447571"/>
                <a:gd name="connsiteX34090" fmla="*/ 785058 w 2566912"/>
                <a:gd name="connsiteY34090" fmla="*/ 525361 h 1447571"/>
                <a:gd name="connsiteX34091" fmla="*/ 789916 w 2566912"/>
                <a:gd name="connsiteY34091" fmla="*/ 523837 h 1447571"/>
                <a:gd name="connsiteX34092" fmla="*/ 790869 w 2566912"/>
                <a:gd name="connsiteY34092" fmla="*/ 523551 h 1447571"/>
                <a:gd name="connsiteX34093" fmla="*/ 792107 w 2566912"/>
                <a:gd name="connsiteY34093" fmla="*/ 523361 h 1447571"/>
                <a:gd name="connsiteX34094" fmla="*/ 796774 w 2566912"/>
                <a:gd name="connsiteY34094" fmla="*/ 521741 h 1447571"/>
                <a:gd name="connsiteX34095" fmla="*/ 796965 w 2566912"/>
                <a:gd name="connsiteY34095" fmla="*/ 520312 h 1447571"/>
                <a:gd name="connsiteX34096" fmla="*/ 793536 w 2566912"/>
                <a:gd name="connsiteY34096" fmla="*/ 517931 h 1447571"/>
                <a:gd name="connsiteX34097" fmla="*/ 788583 w 2566912"/>
                <a:gd name="connsiteY34097" fmla="*/ 519550 h 1447571"/>
                <a:gd name="connsiteX34098" fmla="*/ 787630 w 2566912"/>
                <a:gd name="connsiteY34098" fmla="*/ 520027 h 1447571"/>
                <a:gd name="connsiteX34099" fmla="*/ 784011 w 2566912"/>
                <a:gd name="connsiteY34099" fmla="*/ 521360 h 1447571"/>
                <a:gd name="connsiteX34100" fmla="*/ 780296 w 2566912"/>
                <a:gd name="connsiteY34100" fmla="*/ 522694 h 1447571"/>
                <a:gd name="connsiteX34101" fmla="*/ 776962 w 2566912"/>
                <a:gd name="connsiteY34101" fmla="*/ 522408 h 1447571"/>
                <a:gd name="connsiteX34102" fmla="*/ 775629 w 2566912"/>
                <a:gd name="connsiteY34102" fmla="*/ 522217 h 1447571"/>
                <a:gd name="connsiteX34103" fmla="*/ 775343 w 2566912"/>
                <a:gd name="connsiteY34103" fmla="*/ 522313 h 1447571"/>
                <a:gd name="connsiteX34104" fmla="*/ 775248 w 2566912"/>
                <a:gd name="connsiteY34104" fmla="*/ 517645 h 1447571"/>
                <a:gd name="connsiteX34105" fmla="*/ 775153 w 2566912"/>
                <a:gd name="connsiteY34105" fmla="*/ 511645 h 1447571"/>
                <a:gd name="connsiteX34106" fmla="*/ 778105 w 2566912"/>
                <a:gd name="connsiteY34106" fmla="*/ 506596 h 1447571"/>
                <a:gd name="connsiteX34107" fmla="*/ 779629 w 2566912"/>
                <a:gd name="connsiteY34107" fmla="*/ 504215 h 1447571"/>
                <a:gd name="connsiteX34108" fmla="*/ 775343 w 2566912"/>
                <a:gd name="connsiteY34108" fmla="*/ 497071 h 1447571"/>
                <a:gd name="connsiteX34109" fmla="*/ 771247 w 2566912"/>
                <a:gd name="connsiteY34109" fmla="*/ 497071 h 1447571"/>
                <a:gd name="connsiteX34110" fmla="*/ 768961 w 2566912"/>
                <a:gd name="connsiteY34110" fmla="*/ 497262 h 1447571"/>
                <a:gd name="connsiteX34111" fmla="*/ 764009 w 2566912"/>
                <a:gd name="connsiteY34111" fmla="*/ 501358 h 1447571"/>
                <a:gd name="connsiteX34112" fmla="*/ 762960 w 2566912"/>
                <a:gd name="connsiteY34112" fmla="*/ 502596 h 1447571"/>
                <a:gd name="connsiteX34113" fmla="*/ 762199 w 2566912"/>
                <a:gd name="connsiteY34113" fmla="*/ 503358 h 1447571"/>
                <a:gd name="connsiteX34114" fmla="*/ 758103 w 2566912"/>
                <a:gd name="connsiteY34114" fmla="*/ 506882 h 1447571"/>
                <a:gd name="connsiteX34115" fmla="*/ 755531 w 2566912"/>
                <a:gd name="connsiteY34115" fmla="*/ 511740 h 1447571"/>
                <a:gd name="connsiteX34116" fmla="*/ 754388 w 2566912"/>
                <a:gd name="connsiteY34116" fmla="*/ 514312 h 1447571"/>
                <a:gd name="connsiteX34117" fmla="*/ 741244 w 2566912"/>
                <a:gd name="connsiteY34117" fmla="*/ 518693 h 1447571"/>
                <a:gd name="connsiteX34118" fmla="*/ 736386 w 2566912"/>
                <a:gd name="connsiteY34118" fmla="*/ 516979 h 1447571"/>
                <a:gd name="connsiteX34119" fmla="*/ 730956 w 2566912"/>
                <a:gd name="connsiteY34119" fmla="*/ 515455 h 1447571"/>
                <a:gd name="connsiteX34120" fmla="*/ 726480 w 2566912"/>
                <a:gd name="connsiteY34120" fmla="*/ 516026 h 1447571"/>
                <a:gd name="connsiteX34121" fmla="*/ 722860 w 2566912"/>
                <a:gd name="connsiteY34121" fmla="*/ 516503 h 1447571"/>
                <a:gd name="connsiteX34122" fmla="*/ 718765 w 2566912"/>
                <a:gd name="connsiteY34122" fmla="*/ 516883 h 1447571"/>
                <a:gd name="connsiteX34123" fmla="*/ 720003 w 2566912"/>
                <a:gd name="connsiteY34123" fmla="*/ 516312 h 1447571"/>
                <a:gd name="connsiteX34124" fmla="*/ 723813 w 2566912"/>
                <a:gd name="connsiteY34124" fmla="*/ 514502 h 1447571"/>
                <a:gd name="connsiteX34125" fmla="*/ 728480 w 2566912"/>
                <a:gd name="connsiteY34125" fmla="*/ 510692 h 1447571"/>
                <a:gd name="connsiteX34126" fmla="*/ 729147 w 2566912"/>
                <a:gd name="connsiteY34126" fmla="*/ 510121 h 1447571"/>
                <a:gd name="connsiteX34127" fmla="*/ 734481 w 2566912"/>
                <a:gd name="connsiteY34127" fmla="*/ 507644 h 1447571"/>
                <a:gd name="connsiteX34128" fmla="*/ 738958 w 2566912"/>
                <a:gd name="connsiteY34128" fmla="*/ 505549 h 1447571"/>
                <a:gd name="connsiteX34129" fmla="*/ 752959 w 2566912"/>
                <a:gd name="connsiteY34129" fmla="*/ 500786 h 1447571"/>
                <a:gd name="connsiteX34130" fmla="*/ 761627 w 2566912"/>
                <a:gd name="connsiteY34130" fmla="*/ 497833 h 1447571"/>
                <a:gd name="connsiteX34131" fmla="*/ 768104 w 2566912"/>
                <a:gd name="connsiteY34131" fmla="*/ 493547 h 1447571"/>
                <a:gd name="connsiteX34132" fmla="*/ 772390 w 2566912"/>
                <a:gd name="connsiteY34132" fmla="*/ 490595 h 1447571"/>
                <a:gd name="connsiteX34133" fmla="*/ 777915 w 2566912"/>
                <a:gd name="connsiteY34133" fmla="*/ 487356 h 1447571"/>
                <a:gd name="connsiteX34134" fmla="*/ 779058 w 2566912"/>
                <a:gd name="connsiteY34134" fmla="*/ 487070 h 1447571"/>
                <a:gd name="connsiteX34135" fmla="*/ 217845 w 2566912"/>
                <a:gd name="connsiteY34135" fmla="*/ 170745 h 1447571"/>
                <a:gd name="connsiteX34136" fmla="*/ 221655 w 2566912"/>
                <a:gd name="connsiteY34136" fmla="*/ 167983 h 1447571"/>
                <a:gd name="connsiteX34137" fmla="*/ 230513 w 2566912"/>
                <a:gd name="connsiteY34137" fmla="*/ 168649 h 1447571"/>
                <a:gd name="connsiteX34138" fmla="*/ 236799 w 2566912"/>
                <a:gd name="connsiteY34138" fmla="*/ 167602 h 1447571"/>
                <a:gd name="connsiteX34139" fmla="*/ 238800 w 2566912"/>
                <a:gd name="connsiteY34139" fmla="*/ 167030 h 1447571"/>
                <a:gd name="connsiteX34140" fmla="*/ 241562 w 2566912"/>
                <a:gd name="connsiteY34140" fmla="*/ 167030 h 1447571"/>
                <a:gd name="connsiteX34141" fmla="*/ 244229 w 2566912"/>
                <a:gd name="connsiteY34141" fmla="*/ 167125 h 1447571"/>
                <a:gd name="connsiteX34142" fmla="*/ 253183 w 2566912"/>
                <a:gd name="connsiteY34142" fmla="*/ 161410 h 1447571"/>
                <a:gd name="connsiteX34143" fmla="*/ 253373 w 2566912"/>
                <a:gd name="connsiteY34143" fmla="*/ 161125 h 1447571"/>
                <a:gd name="connsiteX34144" fmla="*/ 257088 w 2566912"/>
                <a:gd name="connsiteY34144" fmla="*/ 154743 h 1447571"/>
                <a:gd name="connsiteX34145" fmla="*/ 259660 w 2566912"/>
                <a:gd name="connsiteY34145" fmla="*/ 153219 h 1447571"/>
                <a:gd name="connsiteX34146" fmla="*/ 261946 w 2566912"/>
                <a:gd name="connsiteY34146" fmla="*/ 152266 h 1447571"/>
                <a:gd name="connsiteX34147" fmla="*/ 262612 w 2566912"/>
                <a:gd name="connsiteY34147" fmla="*/ 151219 h 1447571"/>
                <a:gd name="connsiteX34148" fmla="*/ 258802 w 2566912"/>
                <a:gd name="connsiteY34148" fmla="*/ 150076 h 1447571"/>
                <a:gd name="connsiteX34149" fmla="*/ 252992 w 2566912"/>
                <a:gd name="connsiteY34149" fmla="*/ 151981 h 1447571"/>
                <a:gd name="connsiteX34150" fmla="*/ 247087 w 2566912"/>
                <a:gd name="connsiteY34150" fmla="*/ 150266 h 1447571"/>
                <a:gd name="connsiteX34151" fmla="*/ 238514 w 2566912"/>
                <a:gd name="connsiteY34151" fmla="*/ 147694 h 1447571"/>
                <a:gd name="connsiteX34152" fmla="*/ 231751 w 2566912"/>
                <a:gd name="connsiteY34152" fmla="*/ 145885 h 1447571"/>
                <a:gd name="connsiteX34153" fmla="*/ 228322 w 2566912"/>
                <a:gd name="connsiteY34153" fmla="*/ 136645 h 1447571"/>
                <a:gd name="connsiteX34154" fmla="*/ 228132 w 2566912"/>
                <a:gd name="connsiteY34154" fmla="*/ 135693 h 1447571"/>
                <a:gd name="connsiteX34155" fmla="*/ 230132 w 2566912"/>
                <a:gd name="connsiteY34155" fmla="*/ 130835 h 1447571"/>
                <a:gd name="connsiteX34156" fmla="*/ 228227 w 2566912"/>
                <a:gd name="connsiteY34156" fmla="*/ 125406 h 1447571"/>
                <a:gd name="connsiteX34157" fmla="*/ 225655 w 2566912"/>
                <a:gd name="connsiteY34157" fmla="*/ 121501 h 1447571"/>
                <a:gd name="connsiteX34158" fmla="*/ 232418 w 2566912"/>
                <a:gd name="connsiteY34158" fmla="*/ 120834 h 1447571"/>
                <a:gd name="connsiteX34159" fmla="*/ 237085 w 2566912"/>
                <a:gd name="connsiteY34159" fmla="*/ 119119 h 1447571"/>
                <a:gd name="connsiteX34160" fmla="*/ 239467 w 2566912"/>
                <a:gd name="connsiteY34160" fmla="*/ 118072 h 1447571"/>
                <a:gd name="connsiteX34161" fmla="*/ 246991 w 2566912"/>
                <a:gd name="connsiteY34161" fmla="*/ 116833 h 1447571"/>
                <a:gd name="connsiteX34162" fmla="*/ 252040 w 2566912"/>
                <a:gd name="connsiteY34162" fmla="*/ 116071 h 1447571"/>
                <a:gd name="connsiteX34163" fmla="*/ 261183 w 2566912"/>
                <a:gd name="connsiteY34163" fmla="*/ 117500 h 1447571"/>
                <a:gd name="connsiteX34164" fmla="*/ 261755 w 2566912"/>
                <a:gd name="connsiteY34164" fmla="*/ 118167 h 1447571"/>
                <a:gd name="connsiteX34165" fmla="*/ 260040 w 2566912"/>
                <a:gd name="connsiteY34165" fmla="*/ 120072 h 1447571"/>
                <a:gd name="connsiteX34166" fmla="*/ 259184 w 2566912"/>
                <a:gd name="connsiteY34166" fmla="*/ 121501 h 1447571"/>
                <a:gd name="connsiteX34167" fmla="*/ 261565 w 2566912"/>
                <a:gd name="connsiteY34167" fmla="*/ 124263 h 1447571"/>
                <a:gd name="connsiteX34168" fmla="*/ 272804 w 2566912"/>
                <a:gd name="connsiteY34168" fmla="*/ 127216 h 1447571"/>
                <a:gd name="connsiteX34169" fmla="*/ 273947 w 2566912"/>
                <a:gd name="connsiteY34169" fmla="*/ 126835 h 1447571"/>
                <a:gd name="connsiteX34170" fmla="*/ 271375 w 2566912"/>
                <a:gd name="connsiteY34170" fmla="*/ 121882 h 1447571"/>
                <a:gd name="connsiteX34171" fmla="*/ 270423 w 2566912"/>
                <a:gd name="connsiteY34171" fmla="*/ 120643 h 1447571"/>
                <a:gd name="connsiteX34172" fmla="*/ 270328 w 2566912"/>
                <a:gd name="connsiteY34172" fmla="*/ 120548 h 1447571"/>
                <a:gd name="connsiteX34173" fmla="*/ 273280 w 2566912"/>
                <a:gd name="connsiteY34173" fmla="*/ 121215 h 1447571"/>
                <a:gd name="connsiteX34174" fmla="*/ 273471 w 2566912"/>
                <a:gd name="connsiteY34174" fmla="*/ 121310 h 1447571"/>
                <a:gd name="connsiteX34175" fmla="*/ 277852 w 2566912"/>
                <a:gd name="connsiteY34175" fmla="*/ 123691 h 1447571"/>
                <a:gd name="connsiteX34176" fmla="*/ 280233 w 2566912"/>
                <a:gd name="connsiteY34176" fmla="*/ 123691 h 1447571"/>
                <a:gd name="connsiteX34177" fmla="*/ 282329 w 2566912"/>
                <a:gd name="connsiteY34177" fmla="*/ 120262 h 1447571"/>
                <a:gd name="connsiteX34178" fmla="*/ 282043 w 2566912"/>
                <a:gd name="connsiteY34178" fmla="*/ 119310 h 1447571"/>
                <a:gd name="connsiteX34179" fmla="*/ 278424 w 2566912"/>
                <a:gd name="connsiteY34179" fmla="*/ 118643 h 1447571"/>
                <a:gd name="connsiteX34180" fmla="*/ 276709 w 2566912"/>
                <a:gd name="connsiteY34180" fmla="*/ 118643 h 1447571"/>
                <a:gd name="connsiteX34181" fmla="*/ 275757 w 2566912"/>
                <a:gd name="connsiteY34181" fmla="*/ 115214 h 1447571"/>
                <a:gd name="connsiteX34182" fmla="*/ 275757 w 2566912"/>
                <a:gd name="connsiteY34182" fmla="*/ 114071 h 1447571"/>
                <a:gd name="connsiteX34183" fmla="*/ 271280 w 2566912"/>
                <a:gd name="connsiteY34183" fmla="*/ 112071 h 1447571"/>
                <a:gd name="connsiteX34184" fmla="*/ 269089 w 2566912"/>
                <a:gd name="connsiteY34184" fmla="*/ 111499 h 1447571"/>
                <a:gd name="connsiteX34185" fmla="*/ 269946 w 2566912"/>
                <a:gd name="connsiteY34185" fmla="*/ 103689 h 1447571"/>
                <a:gd name="connsiteX34186" fmla="*/ 270137 w 2566912"/>
                <a:gd name="connsiteY34186" fmla="*/ 103117 h 1447571"/>
                <a:gd name="connsiteX34187" fmla="*/ 267756 w 2566912"/>
                <a:gd name="connsiteY34187" fmla="*/ 95402 h 1447571"/>
                <a:gd name="connsiteX34188" fmla="*/ 266899 w 2566912"/>
                <a:gd name="connsiteY34188" fmla="*/ 93592 h 1447571"/>
                <a:gd name="connsiteX34189" fmla="*/ 263089 w 2566912"/>
                <a:gd name="connsiteY34189" fmla="*/ 86353 h 1447571"/>
                <a:gd name="connsiteX34190" fmla="*/ 272423 w 2566912"/>
                <a:gd name="connsiteY34190" fmla="*/ 80734 h 1447571"/>
                <a:gd name="connsiteX34191" fmla="*/ 273471 w 2566912"/>
                <a:gd name="connsiteY34191" fmla="*/ 80162 h 1447571"/>
                <a:gd name="connsiteX34192" fmla="*/ 277567 w 2566912"/>
                <a:gd name="connsiteY34192" fmla="*/ 80829 h 1447571"/>
                <a:gd name="connsiteX34193" fmla="*/ 281567 w 2566912"/>
                <a:gd name="connsiteY34193" fmla="*/ 81877 h 1447571"/>
                <a:gd name="connsiteX34194" fmla="*/ 293187 w 2566912"/>
                <a:gd name="connsiteY34194" fmla="*/ 80638 h 1447571"/>
                <a:gd name="connsiteX34195" fmla="*/ 303570 w 2566912"/>
                <a:gd name="connsiteY34195" fmla="*/ 71209 h 1447571"/>
                <a:gd name="connsiteX34196" fmla="*/ 305094 w 2566912"/>
                <a:gd name="connsiteY34196" fmla="*/ 69685 h 1447571"/>
                <a:gd name="connsiteX34197" fmla="*/ 307475 w 2566912"/>
                <a:gd name="connsiteY34197" fmla="*/ 69494 h 1447571"/>
                <a:gd name="connsiteX34198" fmla="*/ 309761 w 2566912"/>
                <a:gd name="connsiteY34198" fmla="*/ 69589 h 1447571"/>
                <a:gd name="connsiteX34199" fmla="*/ 312237 w 2566912"/>
                <a:gd name="connsiteY34199" fmla="*/ 68065 h 1447571"/>
                <a:gd name="connsiteX34200" fmla="*/ 312904 w 2566912"/>
                <a:gd name="connsiteY34200" fmla="*/ 67208 h 1447571"/>
                <a:gd name="connsiteX34201" fmla="*/ 319667 w 2566912"/>
                <a:gd name="connsiteY34201" fmla="*/ 68542 h 1447571"/>
                <a:gd name="connsiteX34202" fmla="*/ 324239 w 2566912"/>
                <a:gd name="connsiteY34202" fmla="*/ 67684 h 1447571"/>
                <a:gd name="connsiteX34203" fmla="*/ 327478 w 2566912"/>
                <a:gd name="connsiteY34203" fmla="*/ 69685 h 1447571"/>
                <a:gd name="connsiteX34204" fmla="*/ 330526 w 2566912"/>
                <a:gd name="connsiteY34204" fmla="*/ 71590 h 1447571"/>
                <a:gd name="connsiteX34205" fmla="*/ 331859 w 2566912"/>
                <a:gd name="connsiteY34205" fmla="*/ 71590 h 1447571"/>
                <a:gd name="connsiteX34206" fmla="*/ 332907 w 2566912"/>
                <a:gd name="connsiteY34206" fmla="*/ 67780 h 1447571"/>
                <a:gd name="connsiteX34207" fmla="*/ 332907 w 2566912"/>
                <a:gd name="connsiteY34207" fmla="*/ 66922 h 1447571"/>
                <a:gd name="connsiteX34208" fmla="*/ 334907 w 2566912"/>
                <a:gd name="connsiteY34208" fmla="*/ 65208 h 1447571"/>
                <a:gd name="connsiteX34209" fmla="*/ 335860 w 2566912"/>
                <a:gd name="connsiteY34209" fmla="*/ 64922 h 1447571"/>
                <a:gd name="connsiteX34210" fmla="*/ 341479 w 2566912"/>
                <a:gd name="connsiteY34210" fmla="*/ 66732 h 1447571"/>
                <a:gd name="connsiteX34211" fmla="*/ 341860 w 2566912"/>
                <a:gd name="connsiteY34211" fmla="*/ 66922 h 1447571"/>
                <a:gd name="connsiteX34212" fmla="*/ 350243 w 2566912"/>
                <a:gd name="connsiteY34212" fmla="*/ 66732 h 1447571"/>
                <a:gd name="connsiteX34213" fmla="*/ 356433 w 2566912"/>
                <a:gd name="connsiteY34213" fmla="*/ 64446 h 1447571"/>
                <a:gd name="connsiteX34214" fmla="*/ 362339 w 2566912"/>
                <a:gd name="connsiteY34214" fmla="*/ 68161 h 1447571"/>
                <a:gd name="connsiteX34215" fmla="*/ 362434 w 2566912"/>
                <a:gd name="connsiteY34215" fmla="*/ 68256 h 1447571"/>
                <a:gd name="connsiteX34216" fmla="*/ 363196 w 2566912"/>
                <a:gd name="connsiteY34216" fmla="*/ 69494 h 1447571"/>
                <a:gd name="connsiteX34217" fmla="*/ 362815 w 2566912"/>
                <a:gd name="connsiteY34217" fmla="*/ 70066 h 1447571"/>
                <a:gd name="connsiteX34218" fmla="*/ 359196 w 2566912"/>
                <a:gd name="connsiteY34218" fmla="*/ 74257 h 1447571"/>
                <a:gd name="connsiteX34219" fmla="*/ 360434 w 2566912"/>
                <a:gd name="connsiteY34219" fmla="*/ 77590 h 1447571"/>
                <a:gd name="connsiteX34220" fmla="*/ 361482 w 2566912"/>
                <a:gd name="connsiteY34220" fmla="*/ 77686 h 1447571"/>
                <a:gd name="connsiteX34221" fmla="*/ 363006 w 2566912"/>
                <a:gd name="connsiteY34221" fmla="*/ 76543 h 1447571"/>
                <a:gd name="connsiteX34222" fmla="*/ 364815 w 2566912"/>
                <a:gd name="connsiteY34222" fmla="*/ 75400 h 1447571"/>
                <a:gd name="connsiteX34223" fmla="*/ 367292 w 2566912"/>
                <a:gd name="connsiteY34223" fmla="*/ 76447 h 1447571"/>
                <a:gd name="connsiteX34224" fmla="*/ 371864 w 2566912"/>
                <a:gd name="connsiteY34224" fmla="*/ 78924 h 1447571"/>
                <a:gd name="connsiteX34225" fmla="*/ 373007 w 2566912"/>
                <a:gd name="connsiteY34225" fmla="*/ 78733 h 1447571"/>
                <a:gd name="connsiteX34226" fmla="*/ 375769 w 2566912"/>
                <a:gd name="connsiteY34226" fmla="*/ 79019 h 1447571"/>
                <a:gd name="connsiteX34227" fmla="*/ 377769 w 2566912"/>
                <a:gd name="connsiteY34227" fmla="*/ 83591 h 1447571"/>
                <a:gd name="connsiteX34228" fmla="*/ 380627 w 2566912"/>
                <a:gd name="connsiteY34228" fmla="*/ 89497 h 1447571"/>
                <a:gd name="connsiteX34229" fmla="*/ 385961 w 2566912"/>
                <a:gd name="connsiteY34229" fmla="*/ 90163 h 1447571"/>
                <a:gd name="connsiteX34230" fmla="*/ 391200 w 2566912"/>
                <a:gd name="connsiteY34230" fmla="*/ 90354 h 1447571"/>
                <a:gd name="connsiteX34231" fmla="*/ 402725 w 2566912"/>
                <a:gd name="connsiteY34231" fmla="*/ 97688 h 1447571"/>
                <a:gd name="connsiteX34232" fmla="*/ 407964 w 2566912"/>
                <a:gd name="connsiteY34232" fmla="*/ 103308 h 1447571"/>
                <a:gd name="connsiteX34233" fmla="*/ 415679 w 2566912"/>
                <a:gd name="connsiteY34233" fmla="*/ 109499 h 1447571"/>
                <a:gd name="connsiteX34234" fmla="*/ 418917 w 2566912"/>
                <a:gd name="connsiteY34234" fmla="*/ 109880 h 1447571"/>
                <a:gd name="connsiteX34235" fmla="*/ 424918 w 2566912"/>
                <a:gd name="connsiteY34235" fmla="*/ 111690 h 1447571"/>
                <a:gd name="connsiteX34236" fmla="*/ 426919 w 2566912"/>
                <a:gd name="connsiteY34236" fmla="*/ 117310 h 1447571"/>
                <a:gd name="connsiteX34237" fmla="*/ 430061 w 2566912"/>
                <a:gd name="connsiteY34237" fmla="*/ 121120 h 1447571"/>
                <a:gd name="connsiteX34238" fmla="*/ 388056 w 2566912"/>
                <a:gd name="connsiteY34238" fmla="*/ 185985 h 1447571"/>
                <a:gd name="connsiteX34239" fmla="*/ 387390 w 2566912"/>
                <a:gd name="connsiteY34239" fmla="*/ 183413 h 1447571"/>
                <a:gd name="connsiteX34240" fmla="*/ 384151 w 2566912"/>
                <a:gd name="connsiteY34240" fmla="*/ 178365 h 1447571"/>
                <a:gd name="connsiteX34241" fmla="*/ 382627 w 2566912"/>
                <a:gd name="connsiteY34241" fmla="*/ 176269 h 1447571"/>
                <a:gd name="connsiteX34242" fmla="*/ 378627 w 2566912"/>
                <a:gd name="connsiteY34242" fmla="*/ 163411 h 1447571"/>
                <a:gd name="connsiteX34243" fmla="*/ 379674 w 2566912"/>
                <a:gd name="connsiteY34243" fmla="*/ 157600 h 1447571"/>
                <a:gd name="connsiteX34244" fmla="*/ 377674 w 2566912"/>
                <a:gd name="connsiteY34244" fmla="*/ 153790 h 1447571"/>
                <a:gd name="connsiteX34245" fmla="*/ 374436 w 2566912"/>
                <a:gd name="connsiteY34245" fmla="*/ 151504 h 1447571"/>
                <a:gd name="connsiteX34246" fmla="*/ 364720 w 2566912"/>
                <a:gd name="connsiteY34246" fmla="*/ 153314 h 1447571"/>
                <a:gd name="connsiteX34247" fmla="*/ 362815 w 2566912"/>
                <a:gd name="connsiteY34247" fmla="*/ 153695 h 1447571"/>
                <a:gd name="connsiteX34248" fmla="*/ 359577 w 2566912"/>
                <a:gd name="connsiteY34248" fmla="*/ 154743 h 1447571"/>
                <a:gd name="connsiteX34249" fmla="*/ 350052 w 2566912"/>
                <a:gd name="connsiteY34249" fmla="*/ 157505 h 1447571"/>
                <a:gd name="connsiteX34250" fmla="*/ 336812 w 2566912"/>
                <a:gd name="connsiteY34250" fmla="*/ 162458 h 1447571"/>
                <a:gd name="connsiteX34251" fmla="*/ 335097 w 2566912"/>
                <a:gd name="connsiteY34251" fmla="*/ 163220 h 1447571"/>
                <a:gd name="connsiteX34252" fmla="*/ 324049 w 2566912"/>
                <a:gd name="connsiteY34252" fmla="*/ 161601 h 1447571"/>
                <a:gd name="connsiteX34253" fmla="*/ 317381 w 2566912"/>
                <a:gd name="connsiteY34253" fmla="*/ 161125 h 1447571"/>
                <a:gd name="connsiteX34254" fmla="*/ 312428 w 2566912"/>
                <a:gd name="connsiteY34254" fmla="*/ 159601 h 1447571"/>
                <a:gd name="connsiteX34255" fmla="*/ 307665 w 2566912"/>
                <a:gd name="connsiteY34255" fmla="*/ 157981 h 1447571"/>
                <a:gd name="connsiteX34256" fmla="*/ 299855 w 2566912"/>
                <a:gd name="connsiteY34256" fmla="*/ 158458 h 1447571"/>
                <a:gd name="connsiteX34257" fmla="*/ 296331 w 2566912"/>
                <a:gd name="connsiteY34257" fmla="*/ 158839 h 1447571"/>
                <a:gd name="connsiteX34258" fmla="*/ 289663 w 2566912"/>
                <a:gd name="connsiteY34258" fmla="*/ 154648 h 1447571"/>
                <a:gd name="connsiteX34259" fmla="*/ 282901 w 2566912"/>
                <a:gd name="connsiteY34259" fmla="*/ 155124 h 1447571"/>
                <a:gd name="connsiteX34260" fmla="*/ 281662 w 2566912"/>
                <a:gd name="connsiteY34260" fmla="*/ 155600 h 1447571"/>
                <a:gd name="connsiteX34261" fmla="*/ 275376 w 2566912"/>
                <a:gd name="connsiteY34261" fmla="*/ 159791 h 1447571"/>
                <a:gd name="connsiteX34262" fmla="*/ 269756 w 2566912"/>
                <a:gd name="connsiteY34262" fmla="*/ 161220 h 1447571"/>
                <a:gd name="connsiteX34263" fmla="*/ 268803 w 2566912"/>
                <a:gd name="connsiteY34263" fmla="*/ 161220 h 1447571"/>
                <a:gd name="connsiteX34264" fmla="*/ 264708 w 2566912"/>
                <a:gd name="connsiteY34264" fmla="*/ 163030 h 1447571"/>
                <a:gd name="connsiteX34265" fmla="*/ 263946 w 2566912"/>
                <a:gd name="connsiteY34265" fmla="*/ 163792 h 1447571"/>
                <a:gd name="connsiteX34266" fmla="*/ 258231 w 2566912"/>
                <a:gd name="connsiteY34266" fmla="*/ 164839 h 1447571"/>
                <a:gd name="connsiteX34267" fmla="*/ 257755 w 2566912"/>
                <a:gd name="connsiteY34267" fmla="*/ 164839 h 1447571"/>
                <a:gd name="connsiteX34268" fmla="*/ 254611 w 2566912"/>
                <a:gd name="connsiteY34268" fmla="*/ 167030 h 1447571"/>
                <a:gd name="connsiteX34269" fmla="*/ 252992 w 2566912"/>
                <a:gd name="connsiteY34269" fmla="*/ 168840 h 1447571"/>
                <a:gd name="connsiteX34270" fmla="*/ 250992 w 2566912"/>
                <a:gd name="connsiteY34270" fmla="*/ 170459 h 1447571"/>
                <a:gd name="connsiteX34271" fmla="*/ 248515 w 2566912"/>
                <a:gd name="connsiteY34271" fmla="*/ 172364 h 1447571"/>
                <a:gd name="connsiteX34272" fmla="*/ 247372 w 2566912"/>
                <a:gd name="connsiteY34272" fmla="*/ 178460 h 1447571"/>
                <a:gd name="connsiteX34273" fmla="*/ 247372 w 2566912"/>
                <a:gd name="connsiteY34273" fmla="*/ 180651 h 1447571"/>
                <a:gd name="connsiteX34274" fmla="*/ 240895 w 2566912"/>
                <a:gd name="connsiteY34274" fmla="*/ 184270 h 1447571"/>
                <a:gd name="connsiteX34275" fmla="*/ 239467 w 2566912"/>
                <a:gd name="connsiteY34275" fmla="*/ 184747 h 1447571"/>
                <a:gd name="connsiteX34276" fmla="*/ 236990 w 2566912"/>
                <a:gd name="connsiteY34276" fmla="*/ 188461 h 1447571"/>
                <a:gd name="connsiteX34277" fmla="*/ 236609 w 2566912"/>
                <a:gd name="connsiteY34277" fmla="*/ 189509 h 1447571"/>
                <a:gd name="connsiteX34278" fmla="*/ 236228 w 2566912"/>
                <a:gd name="connsiteY34278" fmla="*/ 189700 h 1447571"/>
                <a:gd name="connsiteX34279" fmla="*/ 230894 w 2566912"/>
                <a:gd name="connsiteY34279" fmla="*/ 188461 h 1447571"/>
                <a:gd name="connsiteX34280" fmla="*/ 226798 w 2566912"/>
                <a:gd name="connsiteY34280" fmla="*/ 186652 h 1447571"/>
                <a:gd name="connsiteX34281" fmla="*/ 224989 w 2566912"/>
                <a:gd name="connsiteY34281" fmla="*/ 186080 h 1447571"/>
                <a:gd name="connsiteX34282" fmla="*/ 223560 w 2566912"/>
                <a:gd name="connsiteY34282" fmla="*/ 179698 h 1447571"/>
                <a:gd name="connsiteX34283" fmla="*/ 223846 w 2566912"/>
                <a:gd name="connsiteY34283" fmla="*/ 177317 h 1447571"/>
                <a:gd name="connsiteX34284" fmla="*/ 224131 w 2566912"/>
                <a:gd name="connsiteY34284" fmla="*/ 174936 h 1447571"/>
                <a:gd name="connsiteX34285" fmla="*/ 218512 w 2566912"/>
                <a:gd name="connsiteY34285" fmla="*/ 172269 h 1447571"/>
                <a:gd name="connsiteX34286" fmla="*/ 215273 w 2566912"/>
                <a:gd name="connsiteY34286" fmla="*/ 172269 h 1447571"/>
                <a:gd name="connsiteX34287" fmla="*/ 217845 w 2566912"/>
                <a:gd name="connsiteY34287" fmla="*/ 170745 h 1447571"/>
                <a:gd name="connsiteX34288" fmla="*/ 371388 w 2566912"/>
                <a:gd name="connsiteY34288" fmla="*/ 333908 h 1447571"/>
                <a:gd name="connsiteX34289" fmla="*/ 372435 w 2566912"/>
                <a:gd name="connsiteY34289" fmla="*/ 330574 h 1447571"/>
                <a:gd name="connsiteX34290" fmla="*/ 373388 w 2566912"/>
                <a:gd name="connsiteY34290" fmla="*/ 325717 h 1447571"/>
                <a:gd name="connsiteX34291" fmla="*/ 373769 w 2566912"/>
                <a:gd name="connsiteY34291" fmla="*/ 323716 h 1447571"/>
                <a:gd name="connsiteX34292" fmla="*/ 376722 w 2566912"/>
                <a:gd name="connsiteY34292" fmla="*/ 318287 h 1447571"/>
                <a:gd name="connsiteX34293" fmla="*/ 377293 w 2566912"/>
                <a:gd name="connsiteY34293" fmla="*/ 317335 h 1447571"/>
                <a:gd name="connsiteX34294" fmla="*/ 377293 w 2566912"/>
                <a:gd name="connsiteY34294" fmla="*/ 316382 h 1447571"/>
                <a:gd name="connsiteX34295" fmla="*/ 373578 w 2566912"/>
                <a:gd name="connsiteY34295" fmla="*/ 314572 h 1447571"/>
                <a:gd name="connsiteX34296" fmla="*/ 372911 w 2566912"/>
                <a:gd name="connsiteY34296" fmla="*/ 313525 h 1447571"/>
                <a:gd name="connsiteX34297" fmla="*/ 372817 w 2566912"/>
                <a:gd name="connsiteY34297" fmla="*/ 312667 h 1447571"/>
                <a:gd name="connsiteX34298" fmla="*/ 373102 w 2566912"/>
                <a:gd name="connsiteY34298" fmla="*/ 309905 h 1447571"/>
                <a:gd name="connsiteX34299" fmla="*/ 373102 w 2566912"/>
                <a:gd name="connsiteY34299" fmla="*/ 309810 h 1447571"/>
                <a:gd name="connsiteX34300" fmla="*/ 372245 w 2566912"/>
                <a:gd name="connsiteY34300" fmla="*/ 303142 h 1447571"/>
                <a:gd name="connsiteX34301" fmla="*/ 373293 w 2566912"/>
                <a:gd name="connsiteY34301" fmla="*/ 299904 h 1447571"/>
                <a:gd name="connsiteX34302" fmla="*/ 373578 w 2566912"/>
                <a:gd name="connsiteY34302" fmla="*/ 299523 h 1447571"/>
                <a:gd name="connsiteX34303" fmla="*/ 374817 w 2566912"/>
                <a:gd name="connsiteY34303" fmla="*/ 295999 h 1447571"/>
                <a:gd name="connsiteX34304" fmla="*/ 372435 w 2566912"/>
                <a:gd name="connsiteY34304" fmla="*/ 292474 h 1447571"/>
                <a:gd name="connsiteX34305" fmla="*/ 371388 w 2566912"/>
                <a:gd name="connsiteY34305" fmla="*/ 291236 h 1447571"/>
                <a:gd name="connsiteX34306" fmla="*/ 371769 w 2566912"/>
                <a:gd name="connsiteY34306" fmla="*/ 288188 h 1447571"/>
                <a:gd name="connsiteX34307" fmla="*/ 372721 w 2566912"/>
                <a:gd name="connsiteY34307" fmla="*/ 284473 h 1447571"/>
                <a:gd name="connsiteX34308" fmla="*/ 372245 w 2566912"/>
                <a:gd name="connsiteY34308" fmla="*/ 283711 h 1447571"/>
                <a:gd name="connsiteX34309" fmla="*/ 369864 w 2566912"/>
                <a:gd name="connsiteY34309" fmla="*/ 283711 h 1447571"/>
                <a:gd name="connsiteX34310" fmla="*/ 369102 w 2566912"/>
                <a:gd name="connsiteY34310" fmla="*/ 283807 h 1447571"/>
                <a:gd name="connsiteX34311" fmla="*/ 365958 w 2566912"/>
                <a:gd name="connsiteY34311" fmla="*/ 282378 h 1447571"/>
                <a:gd name="connsiteX34312" fmla="*/ 365292 w 2566912"/>
                <a:gd name="connsiteY34312" fmla="*/ 282283 h 1447571"/>
                <a:gd name="connsiteX34313" fmla="*/ 363006 w 2566912"/>
                <a:gd name="connsiteY34313" fmla="*/ 284664 h 1447571"/>
                <a:gd name="connsiteX34314" fmla="*/ 362815 w 2566912"/>
                <a:gd name="connsiteY34314" fmla="*/ 285045 h 1447571"/>
                <a:gd name="connsiteX34315" fmla="*/ 360053 w 2566912"/>
                <a:gd name="connsiteY34315" fmla="*/ 285331 h 1447571"/>
                <a:gd name="connsiteX34316" fmla="*/ 357481 w 2566912"/>
                <a:gd name="connsiteY34316" fmla="*/ 282378 h 1447571"/>
                <a:gd name="connsiteX34317" fmla="*/ 356910 w 2566912"/>
                <a:gd name="connsiteY34317" fmla="*/ 274948 h 1447571"/>
                <a:gd name="connsiteX34318" fmla="*/ 353767 w 2566912"/>
                <a:gd name="connsiteY34318" fmla="*/ 269614 h 1447571"/>
                <a:gd name="connsiteX34319" fmla="*/ 352242 w 2566912"/>
                <a:gd name="connsiteY34319" fmla="*/ 267805 h 1447571"/>
                <a:gd name="connsiteX34320" fmla="*/ 351671 w 2566912"/>
                <a:gd name="connsiteY34320" fmla="*/ 264566 h 1447571"/>
                <a:gd name="connsiteX34321" fmla="*/ 349004 w 2566912"/>
                <a:gd name="connsiteY34321" fmla="*/ 262471 h 1447571"/>
                <a:gd name="connsiteX34322" fmla="*/ 339765 w 2566912"/>
                <a:gd name="connsiteY34322" fmla="*/ 260851 h 1447571"/>
                <a:gd name="connsiteX34323" fmla="*/ 329477 w 2566912"/>
                <a:gd name="connsiteY34323" fmla="*/ 257518 h 1447571"/>
                <a:gd name="connsiteX34324" fmla="*/ 323667 w 2566912"/>
                <a:gd name="connsiteY34324" fmla="*/ 253517 h 1447571"/>
                <a:gd name="connsiteX34325" fmla="*/ 322144 w 2566912"/>
                <a:gd name="connsiteY34325" fmla="*/ 252184 h 1447571"/>
                <a:gd name="connsiteX34326" fmla="*/ 321858 w 2566912"/>
                <a:gd name="connsiteY34326" fmla="*/ 248850 h 1447571"/>
                <a:gd name="connsiteX34327" fmla="*/ 322048 w 2566912"/>
                <a:gd name="connsiteY34327" fmla="*/ 247326 h 1447571"/>
                <a:gd name="connsiteX34328" fmla="*/ 318810 w 2566912"/>
                <a:gd name="connsiteY34328" fmla="*/ 244278 h 1447571"/>
                <a:gd name="connsiteX34329" fmla="*/ 317571 w 2566912"/>
                <a:gd name="connsiteY34329" fmla="*/ 243706 h 1447571"/>
                <a:gd name="connsiteX34330" fmla="*/ 316143 w 2566912"/>
                <a:gd name="connsiteY34330" fmla="*/ 237706 h 1447571"/>
                <a:gd name="connsiteX34331" fmla="*/ 316143 w 2566912"/>
                <a:gd name="connsiteY34331" fmla="*/ 237039 h 1447571"/>
                <a:gd name="connsiteX34332" fmla="*/ 308808 w 2566912"/>
                <a:gd name="connsiteY34332" fmla="*/ 235610 h 1447571"/>
                <a:gd name="connsiteX34333" fmla="*/ 307951 w 2566912"/>
                <a:gd name="connsiteY34333" fmla="*/ 235610 h 1447571"/>
                <a:gd name="connsiteX34334" fmla="*/ 302808 w 2566912"/>
                <a:gd name="connsiteY34334" fmla="*/ 240277 h 1447571"/>
                <a:gd name="connsiteX34335" fmla="*/ 301665 w 2566912"/>
                <a:gd name="connsiteY34335" fmla="*/ 241706 h 1447571"/>
                <a:gd name="connsiteX34336" fmla="*/ 292426 w 2566912"/>
                <a:gd name="connsiteY34336" fmla="*/ 244659 h 1447571"/>
                <a:gd name="connsiteX34337" fmla="*/ 286615 w 2566912"/>
                <a:gd name="connsiteY34337" fmla="*/ 248374 h 1447571"/>
                <a:gd name="connsiteX34338" fmla="*/ 286234 w 2566912"/>
                <a:gd name="connsiteY34338" fmla="*/ 248659 h 1447571"/>
                <a:gd name="connsiteX34339" fmla="*/ 273661 w 2566912"/>
                <a:gd name="connsiteY34339" fmla="*/ 249612 h 1447571"/>
                <a:gd name="connsiteX34340" fmla="*/ 272899 w 2566912"/>
                <a:gd name="connsiteY34340" fmla="*/ 249040 h 1447571"/>
                <a:gd name="connsiteX34341" fmla="*/ 274519 w 2566912"/>
                <a:gd name="connsiteY34341" fmla="*/ 244849 h 1447571"/>
                <a:gd name="connsiteX34342" fmla="*/ 276328 w 2566912"/>
                <a:gd name="connsiteY34342" fmla="*/ 240277 h 1447571"/>
                <a:gd name="connsiteX34343" fmla="*/ 277090 w 2566912"/>
                <a:gd name="connsiteY34343" fmla="*/ 237991 h 1447571"/>
                <a:gd name="connsiteX34344" fmla="*/ 280805 w 2566912"/>
                <a:gd name="connsiteY34344" fmla="*/ 235134 h 1447571"/>
                <a:gd name="connsiteX34345" fmla="*/ 285853 w 2566912"/>
                <a:gd name="connsiteY34345" fmla="*/ 231705 h 1447571"/>
                <a:gd name="connsiteX34346" fmla="*/ 288996 w 2566912"/>
                <a:gd name="connsiteY34346" fmla="*/ 229419 h 1447571"/>
                <a:gd name="connsiteX34347" fmla="*/ 296331 w 2566912"/>
                <a:gd name="connsiteY34347" fmla="*/ 228847 h 1447571"/>
                <a:gd name="connsiteX34348" fmla="*/ 297474 w 2566912"/>
                <a:gd name="connsiteY34348" fmla="*/ 228181 h 1447571"/>
                <a:gd name="connsiteX34349" fmla="*/ 294045 w 2566912"/>
                <a:gd name="connsiteY34349" fmla="*/ 223894 h 1447571"/>
                <a:gd name="connsiteX34350" fmla="*/ 290044 w 2566912"/>
                <a:gd name="connsiteY34350" fmla="*/ 224561 h 1447571"/>
                <a:gd name="connsiteX34351" fmla="*/ 289758 w 2566912"/>
                <a:gd name="connsiteY34351" fmla="*/ 224656 h 1447571"/>
                <a:gd name="connsiteX34352" fmla="*/ 287949 w 2566912"/>
                <a:gd name="connsiteY34352" fmla="*/ 225228 h 1447571"/>
                <a:gd name="connsiteX34353" fmla="*/ 283568 w 2566912"/>
                <a:gd name="connsiteY34353" fmla="*/ 226752 h 1447571"/>
                <a:gd name="connsiteX34354" fmla="*/ 281948 w 2566912"/>
                <a:gd name="connsiteY34354" fmla="*/ 227800 h 1447571"/>
                <a:gd name="connsiteX34355" fmla="*/ 273852 w 2566912"/>
                <a:gd name="connsiteY34355" fmla="*/ 233419 h 1447571"/>
                <a:gd name="connsiteX34356" fmla="*/ 269756 w 2566912"/>
                <a:gd name="connsiteY34356" fmla="*/ 237515 h 1447571"/>
                <a:gd name="connsiteX34357" fmla="*/ 262898 w 2566912"/>
                <a:gd name="connsiteY34357" fmla="*/ 241897 h 1447571"/>
                <a:gd name="connsiteX34358" fmla="*/ 262136 w 2566912"/>
                <a:gd name="connsiteY34358" fmla="*/ 242278 h 1447571"/>
                <a:gd name="connsiteX34359" fmla="*/ 260612 w 2566912"/>
                <a:gd name="connsiteY34359" fmla="*/ 242659 h 1447571"/>
                <a:gd name="connsiteX34360" fmla="*/ 254516 w 2566912"/>
                <a:gd name="connsiteY34360" fmla="*/ 245230 h 1447571"/>
                <a:gd name="connsiteX34361" fmla="*/ 253468 w 2566912"/>
                <a:gd name="connsiteY34361" fmla="*/ 247326 h 1447571"/>
                <a:gd name="connsiteX34362" fmla="*/ 257183 w 2566912"/>
                <a:gd name="connsiteY34362" fmla="*/ 251041 h 1447571"/>
                <a:gd name="connsiteX34363" fmla="*/ 257755 w 2566912"/>
                <a:gd name="connsiteY34363" fmla="*/ 251422 h 1447571"/>
                <a:gd name="connsiteX34364" fmla="*/ 256802 w 2566912"/>
                <a:gd name="connsiteY34364" fmla="*/ 255327 h 1447571"/>
                <a:gd name="connsiteX34365" fmla="*/ 255659 w 2566912"/>
                <a:gd name="connsiteY34365" fmla="*/ 256375 h 1447571"/>
                <a:gd name="connsiteX34366" fmla="*/ 251087 w 2566912"/>
                <a:gd name="connsiteY34366" fmla="*/ 257327 h 1447571"/>
                <a:gd name="connsiteX34367" fmla="*/ 249753 w 2566912"/>
                <a:gd name="connsiteY34367" fmla="*/ 257422 h 1447571"/>
                <a:gd name="connsiteX34368" fmla="*/ 241086 w 2566912"/>
                <a:gd name="connsiteY34368" fmla="*/ 262661 h 1447571"/>
                <a:gd name="connsiteX34369" fmla="*/ 231942 w 2566912"/>
                <a:gd name="connsiteY34369" fmla="*/ 264566 h 1447571"/>
                <a:gd name="connsiteX34370" fmla="*/ 221274 w 2566912"/>
                <a:gd name="connsiteY34370" fmla="*/ 269710 h 1447571"/>
                <a:gd name="connsiteX34371" fmla="*/ 220893 w 2566912"/>
                <a:gd name="connsiteY34371" fmla="*/ 269995 h 1447571"/>
                <a:gd name="connsiteX34372" fmla="*/ 216702 w 2566912"/>
                <a:gd name="connsiteY34372" fmla="*/ 272091 h 1447571"/>
                <a:gd name="connsiteX34373" fmla="*/ 210415 w 2566912"/>
                <a:gd name="connsiteY34373" fmla="*/ 275329 h 1447571"/>
                <a:gd name="connsiteX34374" fmla="*/ 202890 w 2566912"/>
                <a:gd name="connsiteY34374" fmla="*/ 277330 h 1447571"/>
                <a:gd name="connsiteX34375" fmla="*/ 197747 w 2566912"/>
                <a:gd name="connsiteY34375" fmla="*/ 280282 h 1447571"/>
                <a:gd name="connsiteX34376" fmla="*/ 189555 w 2566912"/>
                <a:gd name="connsiteY34376" fmla="*/ 281140 h 1447571"/>
                <a:gd name="connsiteX34377" fmla="*/ 183078 w 2566912"/>
                <a:gd name="connsiteY34377" fmla="*/ 283235 h 1447571"/>
                <a:gd name="connsiteX34378" fmla="*/ 180697 w 2566912"/>
                <a:gd name="connsiteY34378" fmla="*/ 284283 h 1447571"/>
                <a:gd name="connsiteX34379" fmla="*/ 165933 w 2566912"/>
                <a:gd name="connsiteY34379" fmla="*/ 284854 h 1447571"/>
                <a:gd name="connsiteX34380" fmla="*/ 160028 w 2566912"/>
                <a:gd name="connsiteY34380" fmla="*/ 288474 h 1447571"/>
                <a:gd name="connsiteX34381" fmla="*/ 155932 w 2566912"/>
                <a:gd name="connsiteY34381" fmla="*/ 287712 h 1447571"/>
                <a:gd name="connsiteX34382" fmla="*/ 154409 w 2566912"/>
                <a:gd name="connsiteY34382" fmla="*/ 287140 h 1447571"/>
                <a:gd name="connsiteX34383" fmla="*/ 137168 w 2566912"/>
                <a:gd name="connsiteY34383" fmla="*/ 292665 h 1447571"/>
                <a:gd name="connsiteX34384" fmla="*/ 134501 w 2566912"/>
                <a:gd name="connsiteY34384" fmla="*/ 292474 h 1447571"/>
                <a:gd name="connsiteX34385" fmla="*/ 133644 w 2566912"/>
                <a:gd name="connsiteY34385" fmla="*/ 291617 h 1447571"/>
                <a:gd name="connsiteX34386" fmla="*/ 139264 w 2566912"/>
                <a:gd name="connsiteY34386" fmla="*/ 288855 h 1447571"/>
                <a:gd name="connsiteX34387" fmla="*/ 140121 w 2566912"/>
                <a:gd name="connsiteY34387" fmla="*/ 288569 h 1447571"/>
                <a:gd name="connsiteX34388" fmla="*/ 142216 w 2566912"/>
                <a:gd name="connsiteY34388" fmla="*/ 287617 h 1447571"/>
                <a:gd name="connsiteX34389" fmla="*/ 148312 w 2566912"/>
                <a:gd name="connsiteY34389" fmla="*/ 285045 h 1447571"/>
                <a:gd name="connsiteX34390" fmla="*/ 154409 w 2566912"/>
                <a:gd name="connsiteY34390" fmla="*/ 283997 h 1447571"/>
                <a:gd name="connsiteX34391" fmla="*/ 160980 w 2566912"/>
                <a:gd name="connsiteY34391" fmla="*/ 281902 h 1447571"/>
                <a:gd name="connsiteX34392" fmla="*/ 167458 w 2566912"/>
                <a:gd name="connsiteY34392" fmla="*/ 279997 h 1447571"/>
                <a:gd name="connsiteX34393" fmla="*/ 170791 w 2566912"/>
                <a:gd name="connsiteY34393" fmla="*/ 279139 h 1447571"/>
                <a:gd name="connsiteX34394" fmla="*/ 176030 w 2566912"/>
                <a:gd name="connsiteY34394" fmla="*/ 279901 h 1447571"/>
                <a:gd name="connsiteX34395" fmla="*/ 183078 w 2566912"/>
                <a:gd name="connsiteY34395" fmla="*/ 274663 h 1447571"/>
                <a:gd name="connsiteX34396" fmla="*/ 183555 w 2566912"/>
                <a:gd name="connsiteY34396" fmla="*/ 274091 h 1447571"/>
                <a:gd name="connsiteX34397" fmla="*/ 194508 w 2566912"/>
                <a:gd name="connsiteY34397" fmla="*/ 270567 h 1447571"/>
                <a:gd name="connsiteX34398" fmla="*/ 209177 w 2566912"/>
                <a:gd name="connsiteY34398" fmla="*/ 266185 h 1447571"/>
                <a:gd name="connsiteX34399" fmla="*/ 219845 w 2566912"/>
                <a:gd name="connsiteY34399" fmla="*/ 251993 h 1447571"/>
                <a:gd name="connsiteX34400" fmla="*/ 222988 w 2566912"/>
                <a:gd name="connsiteY34400" fmla="*/ 249707 h 1447571"/>
                <a:gd name="connsiteX34401" fmla="*/ 226227 w 2566912"/>
                <a:gd name="connsiteY34401" fmla="*/ 247516 h 1447571"/>
                <a:gd name="connsiteX34402" fmla="*/ 226608 w 2566912"/>
                <a:gd name="connsiteY34402" fmla="*/ 246278 h 1447571"/>
                <a:gd name="connsiteX34403" fmla="*/ 222417 w 2566912"/>
                <a:gd name="connsiteY34403" fmla="*/ 245040 h 1447571"/>
                <a:gd name="connsiteX34404" fmla="*/ 221369 w 2566912"/>
                <a:gd name="connsiteY34404" fmla="*/ 244945 h 1447571"/>
                <a:gd name="connsiteX34405" fmla="*/ 219464 w 2566912"/>
                <a:gd name="connsiteY34405" fmla="*/ 242659 h 1447571"/>
                <a:gd name="connsiteX34406" fmla="*/ 219178 w 2566912"/>
                <a:gd name="connsiteY34406" fmla="*/ 241897 h 1447571"/>
                <a:gd name="connsiteX34407" fmla="*/ 218607 w 2566912"/>
                <a:gd name="connsiteY34407" fmla="*/ 241516 h 1447571"/>
                <a:gd name="connsiteX34408" fmla="*/ 218607 w 2566912"/>
                <a:gd name="connsiteY34408" fmla="*/ 241516 h 1447571"/>
                <a:gd name="connsiteX34409" fmla="*/ 215749 w 2566912"/>
                <a:gd name="connsiteY34409" fmla="*/ 245040 h 1447571"/>
                <a:gd name="connsiteX34410" fmla="*/ 213844 w 2566912"/>
                <a:gd name="connsiteY34410" fmla="*/ 247993 h 1447571"/>
                <a:gd name="connsiteX34411" fmla="*/ 210892 w 2566912"/>
                <a:gd name="connsiteY34411" fmla="*/ 247326 h 1447571"/>
                <a:gd name="connsiteX34412" fmla="*/ 210320 w 2566912"/>
                <a:gd name="connsiteY34412" fmla="*/ 246850 h 1447571"/>
                <a:gd name="connsiteX34413" fmla="*/ 207748 w 2566912"/>
                <a:gd name="connsiteY34413" fmla="*/ 241897 h 1447571"/>
                <a:gd name="connsiteX34414" fmla="*/ 207272 w 2566912"/>
                <a:gd name="connsiteY34414" fmla="*/ 240658 h 1447571"/>
                <a:gd name="connsiteX34415" fmla="*/ 201652 w 2566912"/>
                <a:gd name="connsiteY34415" fmla="*/ 238944 h 1447571"/>
                <a:gd name="connsiteX34416" fmla="*/ 197747 w 2566912"/>
                <a:gd name="connsiteY34416" fmla="*/ 238182 h 1447571"/>
                <a:gd name="connsiteX34417" fmla="*/ 198223 w 2566912"/>
                <a:gd name="connsiteY34417" fmla="*/ 234086 h 1447571"/>
                <a:gd name="connsiteX34418" fmla="*/ 198795 w 2566912"/>
                <a:gd name="connsiteY34418" fmla="*/ 232467 h 1447571"/>
                <a:gd name="connsiteX34419" fmla="*/ 200319 w 2566912"/>
                <a:gd name="connsiteY34419" fmla="*/ 228466 h 1447571"/>
                <a:gd name="connsiteX34420" fmla="*/ 203748 w 2566912"/>
                <a:gd name="connsiteY34420" fmla="*/ 224085 h 1447571"/>
                <a:gd name="connsiteX34421" fmla="*/ 205558 w 2566912"/>
                <a:gd name="connsiteY34421" fmla="*/ 218084 h 1447571"/>
                <a:gd name="connsiteX34422" fmla="*/ 206129 w 2566912"/>
                <a:gd name="connsiteY34422" fmla="*/ 215512 h 1447571"/>
                <a:gd name="connsiteX34423" fmla="*/ 205939 w 2566912"/>
                <a:gd name="connsiteY34423" fmla="*/ 214655 h 1447571"/>
                <a:gd name="connsiteX34424" fmla="*/ 200033 w 2566912"/>
                <a:gd name="connsiteY34424" fmla="*/ 216370 h 1447571"/>
                <a:gd name="connsiteX34425" fmla="*/ 196223 w 2566912"/>
                <a:gd name="connsiteY34425" fmla="*/ 217894 h 1447571"/>
                <a:gd name="connsiteX34426" fmla="*/ 194985 w 2566912"/>
                <a:gd name="connsiteY34426" fmla="*/ 217227 h 1447571"/>
                <a:gd name="connsiteX34427" fmla="*/ 192413 w 2566912"/>
                <a:gd name="connsiteY34427" fmla="*/ 211512 h 1447571"/>
                <a:gd name="connsiteX34428" fmla="*/ 192127 w 2566912"/>
                <a:gd name="connsiteY34428" fmla="*/ 207702 h 1447571"/>
                <a:gd name="connsiteX34429" fmla="*/ 191936 w 2566912"/>
                <a:gd name="connsiteY34429" fmla="*/ 205892 h 1447571"/>
                <a:gd name="connsiteX34430" fmla="*/ 193937 w 2566912"/>
                <a:gd name="connsiteY34430" fmla="*/ 202273 h 1447571"/>
                <a:gd name="connsiteX34431" fmla="*/ 198604 w 2566912"/>
                <a:gd name="connsiteY34431" fmla="*/ 202177 h 1447571"/>
                <a:gd name="connsiteX34432" fmla="*/ 199271 w 2566912"/>
                <a:gd name="connsiteY34432" fmla="*/ 203987 h 1447571"/>
                <a:gd name="connsiteX34433" fmla="*/ 200414 w 2566912"/>
                <a:gd name="connsiteY34433" fmla="*/ 207416 h 1447571"/>
                <a:gd name="connsiteX34434" fmla="*/ 201557 w 2566912"/>
                <a:gd name="connsiteY34434" fmla="*/ 207988 h 1447571"/>
                <a:gd name="connsiteX34435" fmla="*/ 204224 w 2566912"/>
                <a:gd name="connsiteY34435" fmla="*/ 202749 h 1447571"/>
                <a:gd name="connsiteX34436" fmla="*/ 204796 w 2566912"/>
                <a:gd name="connsiteY34436" fmla="*/ 200939 h 1447571"/>
                <a:gd name="connsiteX34437" fmla="*/ 204700 w 2566912"/>
                <a:gd name="connsiteY34437" fmla="*/ 198653 h 1447571"/>
                <a:gd name="connsiteX34438" fmla="*/ 202510 w 2566912"/>
                <a:gd name="connsiteY34438" fmla="*/ 197796 h 1447571"/>
                <a:gd name="connsiteX34439" fmla="*/ 199271 w 2566912"/>
                <a:gd name="connsiteY34439" fmla="*/ 195129 h 1447571"/>
                <a:gd name="connsiteX34440" fmla="*/ 197652 w 2566912"/>
                <a:gd name="connsiteY34440" fmla="*/ 188461 h 1447571"/>
                <a:gd name="connsiteX34441" fmla="*/ 202128 w 2566912"/>
                <a:gd name="connsiteY34441" fmla="*/ 183889 h 1447571"/>
                <a:gd name="connsiteX34442" fmla="*/ 207272 w 2566912"/>
                <a:gd name="connsiteY34442" fmla="*/ 178270 h 1447571"/>
                <a:gd name="connsiteX34443" fmla="*/ 209272 w 2566912"/>
                <a:gd name="connsiteY34443" fmla="*/ 175888 h 1447571"/>
                <a:gd name="connsiteX34444" fmla="*/ 214416 w 2566912"/>
                <a:gd name="connsiteY34444" fmla="*/ 172745 h 1447571"/>
                <a:gd name="connsiteX34445" fmla="*/ 214416 w 2566912"/>
                <a:gd name="connsiteY34445" fmla="*/ 172840 h 1447571"/>
                <a:gd name="connsiteX34446" fmla="*/ 218892 w 2566912"/>
                <a:gd name="connsiteY34446" fmla="*/ 172840 h 1447571"/>
                <a:gd name="connsiteX34447" fmla="*/ 223655 w 2566912"/>
                <a:gd name="connsiteY34447" fmla="*/ 174650 h 1447571"/>
                <a:gd name="connsiteX34448" fmla="*/ 223369 w 2566912"/>
                <a:gd name="connsiteY34448" fmla="*/ 177031 h 1447571"/>
                <a:gd name="connsiteX34449" fmla="*/ 223083 w 2566912"/>
                <a:gd name="connsiteY34449" fmla="*/ 179413 h 1447571"/>
                <a:gd name="connsiteX34450" fmla="*/ 224989 w 2566912"/>
                <a:gd name="connsiteY34450" fmla="*/ 186556 h 1447571"/>
                <a:gd name="connsiteX34451" fmla="*/ 226798 w 2566912"/>
                <a:gd name="connsiteY34451" fmla="*/ 187128 h 1447571"/>
                <a:gd name="connsiteX34452" fmla="*/ 230513 w 2566912"/>
                <a:gd name="connsiteY34452" fmla="*/ 188652 h 1447571"/>
                <a:gd name="connsiteX34453" fmla="*/ 236704 w 2566912"/>
                <a:gd name="connsiteY34453" fmla="*/ 190081 h 1447571"/>
                <a:gd name="connsiteX34454" fmla="*/ 237847 w 2566912"/>
                <a:gd name="connsiteY34454" fmla="*/ 189414 h 1447571"/>
                <a:gd name="connsiteX34455" fmla="*/ 238228 w 2566912"/>
                <a:gd name="connsiteY34455" fmla="*/ 188271 h 1447571"/>
                <a:gd name="connsiteX34456" fmla="*/ 240134 w 2566912"/>
                <a:gd name="connsiteY34456" fmla="*/ 185128 h 1447571"/>
                <a:gd name="connsiteX34457" fmla="*/ 241562 w 2566912"/>
                <a:gd name="connsiteY34457" fmla="*/ 184651 h 1447571"/>
                <a:gd name="connsiteX34458" fmla="*/ 248706 w 2566912"/>
                <a:gd name="connsiteY34458" fmla="*/ 180270 h 1447571"/>
                <a:gd name="connsiteX34459" fmla="*/ 248706 w 2566912"/>
                <a:gd name="connsiteY34459" fmla="*/ 178079 h 1447571"/>
                <a:gd name="connsiteX34460" fmla="*/ 249468 w 2566912"/>
                <a:gd name="connsiteY34460" fmla="*/ 172745 h 1447571"/>
                <a:gd name="connsiteX34461" fmla="*/ 252040 w 2566912"/>
                <a:gd name="connsiteY34461" fmla="*/ 170745 h 1447571"/>
                <a:gd name="connsiteX34462" fmla="*/ 253944 w 2566912"/>
                <a:gd name="connsiteY34462" fmla="*/ 169126 h 1447571"/>
                <a:gd name="connsiteX34463" fmla="*/ 255659 w 2566912"/>
                <a:gd name="connsiteY34463" fmla="*/ 167125 h 1447571"/>
                <a:gd name="connsiteX34464" fmla="*/ 258040 w 2566912"/>
                <a:gd name="connsiteY34464" fmla="*/ 165316 h 1447571"/>
                <a:gd name="connsiteX34465" fmla="*/ 258517 w 2566912"/>
                <a:gd name="connsiteY34465" fmla="*/ 165316 h 1447571"/>
                <a:gd name="connsiteX34466" fmla="*/ 264612 w 2566912"/>
                <a:gd name="connsiteY34466" fmla="*/ 164173 h 1447571"/>
                <a:gd name="connsiteX34467" fmla="*/ 265660 w 2566912"/>
                <a:gd name="connsiteY34467" fmla="*/ 163220 h 1447571"/>
                <a:gd name="connsiteX34468" fmla="*/ 268994 w 2566912"/>
                <a:gd name="connsiteY34468" fmla="*/ 161791 h 1447571"/>
                <a:gd name="connsiteX34469" fmla="*/ 269946 w 2566912"/>
                <a:gd name="connsiteY34469" fmla="*/ 161791 h 1447571"/>
                <a:gd name="connsiteX34470" fmla="*/ 276138 w 2566912"/>
                <a:gd name="connsiteY34470" fmla="*/ 160077 h 1447571"/>
                <a:gd name="connsiteX34471" fmla="*/ 282043 w 2566912"/>
                <a:gd name="connsiteY34471" fmla="*/ 156076 h 1447571"/>
                <a:gd name="connsiteX34472" fmla="*/ 283472 w 2566912"/>
                <a:gd name="connsiteY34472" fmla="*/ 155505 h 1447571"/>
                <a:gd name="connsiteX34473" fmla="*/ 289187 w 2566912"/>
                <a:gd name="connsiteY34473" fmla="*/ 154838 h 1447571"/>
                <a:gd name="connsiteX34474" fmla="*/ 296426 w 2566912"/>
                <a:gd name="connsiteY34474" fmla="*/ 159220 h 1447571"/>
                <a:gd name="connsiteX34475" fmla="*/ 300046 w 2566912"/>
                <a:gd name="connsiteY34475" fmla="*/ 158839 h 1447571"/>
                <a:gd name="connsiteX34476" fmla="*/ 307570 w 2566912"/>
                <a:gd name="connsiteY34476" fmla="*/ 158362 h 1447571"/>
                <a:gd name="connsiteX34477" fmla="*/ 312143 w 2566912"/>
                <a:gd name="connsiteY34477" fmla="*/ 159982 h 1447571"/>
                <a:gd name="connsiteX34478" fmla="*/ 317571 w 2566912"/>
                <a:gd name="connsiteY34478" fmla="*/ 161601 h 1447571"/>
                <a:gd name="connsiteX34479" fmla="*/ 323858 w 2566912"/>
                <a:gd name="connsiteY34479" fmla="*/ 162077 h 1447571"/>
                <a:gd name="connsiteX34480" fmla="*/ 335574 w 2566912"/>
                <a:gd name="connsiteY34480" fmla="*/ 163601 h 1447571"/>
                <a:gd name="connsiteX34481" fmla="*/ 337383 w 2566912"/>
                <a:gd name="connsiteY34481" fmla="*/ 162839 h 1447571"/>
                <a:gd name="connsiteX34482" fmla="*/ 350337 w 2566912"/>
                <a:gd name="connsiteY34482" fmla="*/ 157981 h 1447571"/>
                <a:gd name="connsiteX34483" fmla="*/ 360148 w 2566912"/>
                <a:gd name="connsiteY34483" fmla="*/ 155124 h 1447571"/>
                <a:gd name="connsiteX34484" fmla="*/ 363292 w 2566912"/>
                <a:gd name="connsiteY34484" fmla="*/ 154076 h 1447571"/>
                <a:gd name="connsiteX34485" fmla="*/ 365292 w 2566912"/>
                <a:gd name="connsiteY34485" fmla="*/ 153695 h 1447571"/>
                <a:gd name="connsiteX34486" fmla="*/ 374817 w 2566912"/>
                <a:gd name="connsiteY34486" fmla="*/ 151885 h 1447571"/>
                <a:gd name="connsiteX34487" fmla="*/ 377389 w 2566912"/>
                <a:gd name="connsiteY34487" fmla="*/ 153886 h 1447571"/>
                <a:gd name="connsiteX34488" fmla="*/ 379198 w 2566912"/>
                <a:gd name="connsiteY34488" fmla="*/ 157029 h 1447571"/>
                <a:gd name="connsiteX34489" fmla="*/ 378151 w 2566912"/>
                <a:gd name="connsiteY34489" fmla="*/ 162934 h 1447571"/>
                <a:gd name="connsiteX34490" fmla="*/ 382246 w 2566912"/>
                <a:gd name="connsiteY34490" fmla="*/ 176269 h 1447571"/>
                <a:gd name="connsiteX34491" fmla="*/ 383770 w 2566912"/>
                <a:gd name="connsiteY34491" fmla="*/ 178365 h 1447571"/>
                <a:gd name="connsiteX34492" fmla="*/ 386914 w 2566912"/>
                <a:gd name="connsiteY34492" fmla="*/ 183127 h 1447571"/>
                <a:gd name="connsiteX34493" fmla="*/ 387771 w 2566912"/>
                <a:gd name="connsiteY34493" fmla="*/ 186461 h 1447571"/>
                <a:gd name="connsiteX34494" fmla="*/ 349480 w 2566912"/>
                <a:gd name="connsiteY34494" fmla="*/ 246564 h 1447571"/>
                <a:gd name="connsiteX34495" fmla="*/ 349385 w 2566912"/>
                <a:gd name="connsiteY34495" fmla="*/ 246659 h 1447571"/>
                <a:gd name="connsiteX34496" fmla="*/ 348147 w 2566912"/>
                <a:gd name="connsiteY34496" fmla="*/ 251326 h 1447571"/>
                <a:gd name="connsiteX34497" fmla="*/ 348623 w 2566912"/>
                <a:gd name="connsiteY34497" fmla="*/ 256851 h 1447571"/>
                <a:gd name="connsiteX34498" fmla="*/ 353576 w 2566912"/>
                <a:gd name="connsiteY34498" fmla="*/ 257041 h 1447571"/>
                <a:gd name="connsiteX34499" fmla="*/ 353767 w 2566912"/>
                <a:gd name="connsiteY34499" fmla="*/ 257041 h 1447571"/>
                <a:gd name="connsiteX34500" fmla="*/ 359291 w 2566912"/>
                <a:gd name="connsiteY34500" fmla="*/ 258661 h 1447571"/>
                <a:gd name="connsiteX34501" fmla="*/ 359291 w 2566912"/>
                <a:gd name="connsiteY34501" fmla="*/ 258946 h 1447571"/>
                <a:gd name="connsiteX34502" fmla="*/ 358815 w 2566912"/>
                <a:gd name="connsiteY34502" fmla="*/ 260185 h 1447571"/>
                <a:gd name="connsiteX34503" fmla="*/ 357862 w 2566912"/>
                <a:gd name="connsiteY34503" fmla="*/ 263328 h 1447571"/>
                <a:gd name="connsiteX34504" fmla="*/ 358052 w 2566912"/>
                <a:gd name="connsiteY34504" fmla="*/ 270567 h 1447571"/>
                <a:gd name="connsiteX34505" fmla="*/ 358339 w 2566912"/>
                <a:gd name="connsiteY34505" fmla="*/ 272281 h 1447571"/>
                <a:gd name="connsiteX34506" fmla="*/ 360148 w 2566912"/>
                <a:gd name="connsiteY34506" fmla="*/ 277330 h 1447571"/>
                <a:gd name="connsiteX34507" fmla="*/ 365863 w 2566912"/>
                <a:gd name="connsiteY34507" fmla="*/ 276853 h 1447571"/>
                <a:gd name="connsiteX34508" fmla="*/ 371864 w 2566912"/>
                <a:gd name="connsiteY34508" fmla="*/ 274948 h 1447571"/>
                <a:gd name="connsiteX34509" fmla="*/ 378627 w 2566912"/>
                <a:gd name="connsiteY34509" fmla="*/ 275520 h 1447571"/>
                <a:gd name="connsiteX34510" fmla="*/ 378627 w 2566912"/>
                <a:gd name="connsiteY34510" fmla="*/ 277806 h 1447571"/>
                <a:gd name="connsiteX34511" fmla="*/ 379389 w 2566912"/>
                <a:gd name="connsiteY34511" fmla="*/ 286093 h 1447571"/>
                <a:gd name="connsiteX34512" fmla="*/ 383675 w 2566912"/>
                <a:gd name="connsiteY34512" fmla="*/ 294094 h 1447571"/>
                <a:gd name="connsiteX34513" fmla="*/ 383199 w 2566912"/>
                <a:gd name="connsiteY34513" fmla="*/ 302285 h 1447571"/>
                <a:gd name="connsiteX34514" fmla="*/ 381770 w 2566912"/>
                <a:gd name="connsiteY34514" fmla="*/ 305047 h 1447571"/>
                <a:gd name="connsiteX34515" fmla="*/ 380341 w 2566912"/>
                <a:gd name="connsiteY34515" fmla="*/ 308000 h 1447571"/>
                <a:gd name="connsiteX34516" fmla="*/ 379198 w 2566912"/>
                <a:gd name="connsiteY34516" fmla="*/ 314572 h 1447571"/>
                <a:gd name="connsiteX34517" fmla="*/ 379770 w 2566912"/>
                <a:gd name="connsiteY34517" fmla="*/ 320383 h 1447571"/>
                <a:gd name="connsiteX34518" fmla="*/ 380722 w 2566912"/>
                <a:gd name="connsiteY34518" fmla="*/ 321811 h 1447571"/>
                <a:gd name="connsiteX34519" fmla="*/ 384151 w 2566912"/>
                <a:gd name="connsiteY34519" fmla="*/ 327907 h 1447571"/>
                <a:gd name="connsiteX34520" fmla="*/ 382818 w 2566912"/>
                <a:gd name="connsiteY34520" fmla="*/ 335051 h 1447571"/>
                <a:gd name="connsiteX34521" fmla="*/ 380246 w 2566912"/>
                <a:gd name="connsiteY34521" fmla="*/ 338385 h 1447571"/>
                <a:gd name="connsiteX34522" fmla="*/ 378246 w 2566912"/>
                <a:gd name="connsiteY34522" fmla="*/ 339623 h 1447571"/>
                <a:gd name="connsiteX34523" fmla="*/ 374626 w 2566912"/>
                <a:gd name="connsiteY34523" fmla="*/ 342004 h 1447571"/>
                <a:gd name="connsiteX34524" fmla="*/ 371388 w 2566912"/>
                <a:gd name="connsiteY34524" fmla="*/ 333908 h 1447571"/>
                <a:gd name="connsiteX34525" fmla="*/ 388056 w 2566912"/>
                <a:gd name="connsiteY34525" fmla="*/ 416490 h 1447571"/>
                <a:gd name="connsiteX34526" fmla="*/ 389866 w 2566912"/>
                <a:gd name="connsiteY34526" fmla="*/ 413251 h 1447571"/>
                <a:gd name="connsiteX34527" fmla="*/ 390247 w 2566912"/>
                <a:gd name="connsiteY34527" fmla="*/ 412299 h 1447571"/>
                <a:gd name="connsiteX34528" fmla="*/ 385771 w 2566912"/>
                <a:gd name="connsiteY34528" fmla="*/ 410108 h 1447571"/>
                <a:gd name="connsiteX34529" fmla="*/ 385008 w 2566912"/>
                <a:gd name="connsiteY34529" fmla="*/ 409822 h 1447571"/>
                <a:gd name="connsiteX34530" fmla="*/ 385294 w 2566912"/>
                <a:gd name="connsiteY34530" fmla="*/ 409537 h 1447571"/>
                <a:gd name="connsiteX34531" fmla="*/ 385961 w 2566912"/>
                <a:gd name="connsiteY34531" fmla="*/ 408108 h 1447571"/>
                <a:gd name="connsiteX34532" fmla="*/ 384056 w 2566912"/>
                <a:gd name="connsiteY34532" fmla="*/ 406774 h 1447571"/>
                <a:gd name="connsiteX34533" fmla="*/ 383103 w 2566912"/>
                <a:gd name="connsiteY34533" fmla="*/ 406679 h 1447571"/>
                <a:gd name="connsiteX34534" fmla="*/ 382436 w 2566912"/>
                <a:gd name="connsiteY34534" fmla="*/ 404584 h 1447571"/>
                <a:gd name="connsiteX34535" fmla="*/ 380151 w 2566912"/>
                <a:gd name="connsiteY34535" fmla="*/ 401821 h 1447571"/>
                <a:gd name="connsiteX34536" fmla="*/ 379294 w 2566912"/>
                <a:gd name="connsiteY34536" fmla="*/ 401250 h 1447571"/>
                <a:gd name="connsiteX34537" fmla="*/ 377960 w 2566912"/>
                <a:gd name="connsiteY34537" fmla="*/ 400297 h 1447571"/>
                <a:gd name="connsiteX34538" fmla="*/ 375769 w 2566912"/>
                <a:gd name="connsiteY34538" fmla="*/ 400202 h 1447571"/>
                <a:gd name="connsiteX34539" fmla="*/ 373960 w 2566912"/>
                <a:gd name="connsiteY34539" fmla="*/ 400297 h 1447571"/>
                <a:gd name="connsiteX34540" fmla="*/ 372340 w 2566912"/>
                <a:gd name="connsiteY34540" fmla="*/ 396297 h 1447571"/>
                <a:gd name="connsiteX34541" fmla="*/ 373197 w 2566912"/>
                <a:gd name="connsiteY34541" fmla="*/ 392011 h 1447571"/>
                <a:gd name="connsiteX34542" fmla="*/ 374436 w 2566912"/>
                <a:gd name="connsiteY34542" fmla="*/ 385724 h 1447571"/>
                <a:gd name="connsiteX34543" fmla="*/ 376531 w 2566912"/>
                <a:gd name="connsiteY34543" fmla="*/ 381819 h 1447571"/>
                <a:gd name="connsiteX34544" fmla="*/ 377960 w 2566912"/>
                <a:gd name="connsiteY34544" fmla="*/ 379152 h 1447571"/>
                <a:gd name="connsiteX34545" fmla="*/ 376436 w 2566912"/>
                <a:gd name="connsiteY34545" fmla="*/ 376580 h 1447571"/>
                <a:gd name="connsiteX34546" fmla="*/ 375674 w 2566912"/>
                <a:gd name="connsiteY34546" fmla="*/ 376009 h 1447571"/>
                <a:gd name="connsiteX34547" fmla="*/ 375674 w 2566912"/>
                <a:gd name="connsiteY34547" fmla="*/ 373818 h 1447571"/>
                <a:gd name="connsiteX34548" fmla="*/ 375960 w 2566912"/>
                <a:gd name="connsiteY34548" fmla="*/ 372675 h 1447571"/>
                <a:gd name="connsiteX34549" fmla="*/ 375579 w 2566912"/>
                <a:gd name="connsiteY34549" fmla="*/ 367436 h 1447571"/>
                <a:gd name="connsiteX34550" fmla="*/ 375388 w 2566912"/>
                <a:gd name="connsiteY34550" fmla="*/ 366198 h 1447571"/>
                <a:gd name="connsiteX34551" fmla="*/ 376722 w 2566912"/>
                <a:gd name="connsiteY34551" fmla="*/ 361531 h 1447571"/>
                <a:gd name="connsiteX34552" fmla="*/ 376722 w 2566912"/>
                <a:gd name="connsiteY34552" fmla="*/ 360292 h 1447571"/>
                <a:gd name="connsiteX34553" fmla="*/ 372817 w 2566912"/>
                <a:gd name="connsiteY34553" fmla="*/ 359911 h 1447571"/>
                <a:gd name="connsiteX34554" fmla="*/ 371292 w 2566912"/>
                <a:gd name="connsiteY34554" fmla="*/ 356673 h 1447571"/>
                <a:gd name="connsiteX34555" fmla="*/ 371197 w 2566912"/>
                <a:gd name="connsiteY34555" fmla="*/ 356482 h 1447571"/>
                <a:gd name="connsiteX34556" fmla="*/ 371292 w 2566912"/>
                <a:gd name="connsiteY34556" fmla="*/ 352958 h 1447571"/>
                <a:gd name="connsiteX34557" fmla="*/ 371388 w 2566912"/>
                <a:gd name="connsiteY34557" fmla="*/ 352196 h 1447571"/>
                <a:gd name="connsiteX34558" fmla="*/ 375103 w 2566912"/>
                <a:gd name="connsiteY34558" fmla="*/ 343814 h 1447571"/>
                <a:gd name="connsiteX34559" fmla="*/ 375103 w 2566912"/>
                <a:gd name="connsiteY34559" fmla="*/ 343528 h 1447571"/>
                <a:gd name="connsiteX34560" fmla="*/ 379103 w 2566912"/>
                <a:gd name="connsiteY34560" fmla="*/ 340957 h 1447571"/>
                <a:gd name="connsiteX34561" fmla="*/ 381294 w 2566912"/>
                <a:gd name="connsiteY34561" fmla="*/ 339623 h 1447571"/>
                <a:gd name="connsiteX34562" fmla="*/ 384056 w 2566912"/>
                <a:gd name="connsiteY34562" fmla="*/ 336004 h 1447571"/>
                <a:gd name="connsiteX34563" fmla="*/ 385485 w 2566912"/>
                <a:gd name="connsiteY34563" fmla="*/ 328479 h 1447571"/>
                <a:gd name="connsiteX34564" fmla="*/ 381960 w 2566912"/>
                <a:gd name="connsiteY34564" fmla="*/ 322002 h 1447571"/>
                <a:gd name="connsiteX34565" fmla="*/ 381008 w 2566912"/>
                <a:gd name="connsiteY34565" fmla="*/ 320573 h 1447571"/>
                <a:gd name="connsiteX34566" fmla="*/ 380532 w 2566912"/>
                <a:gd name="connsiteY34566" fmla="*/ 315144 h 1447571"/>
                <a:gd name="connsiteX34567" fmla="*/ 381580 w 2566912"/>
                <a:gd name="connsiteY34567" fmla="*/ 308762 h 1447571"/>
                <a:gd name="connsiteX34568" fmla="*/ 382913 w 2566912"/>
                <a:gd name="connsiteY34568" fmla="*/ 306095 h 1447571"/>
                <a:gd name="connsiteX34569" fmla="*/ 384437 w 2566912"/>
                <a:gd name="connsiteY34569" fmla="*/ 303238 h 1447571"/>
                <a:gd name="connsiteX34570" fmla="*/ 385008 w 2566912"/>
                <a:gd name="connsiteY34570" fmla="*/ 294570 h 1447571"/>
                <a:gd name="connsiteX34571" fmla="*/ 380532 w 2566912"/>
                <a:gd name="connsiteY34571" fmla="*/ 286188 h 1447571"/>
                <a:gd name="connsiteX34572" fmla="*/ 379960 w 2566912"/>
                <a:gd name="connsiteY34572" fmla="*/ 278377 h 1447571"/>
                <a:gd name="connsiteX34573" fmla="*/ 379960 w 2566912"/>
                <a:gd name="connsiteY34573" fmla="*/ 275996 h 1447571"/>
                <a:gd name="connsiteX34574" fmla="*/ 379484 w 2566912"/>
                <a:gd name="connsiteY34574" fmla="*/ 275425 h 1447571"/>
                <a:gd name="connsiteX34575" fmla="*/ 372055 w 2566912"/>
                <a:gd name="connsiteY34575" fmla="*/ 274853 h 1447571"/>
                <a:gd name="connsiteX34576" fmla="*/ 365768 w 2566912"/>
                <a:gd name="connsiteY34576" fmla="*/ 276853 h 1447571"/>
                <a:gd name="connsiteX34577" fmla="*/ 360720 w 2566912"/>
                <a:gd name="connsiteY34577" fmla="*/ 277234 h 1447571"/>
                <a:gd name="connsiteX34578" fmla="*/ 359577 w 2566912"/>
                <a:gd name="connsiteY34578" fmla="*/ 272853 h 1447571"/>
                <a:gd name="connsiteX34579" fmla="*/ 359291 w 2566912"/>
                <a:gd name="connsiteY34579" fmla="*/ 271043 h 1447571"/>
                <a:gd name="connsiteX34580" fmla="*/ 359101 w 2566912"/>
                <a:gd name="connsiteY34580" fmla="*/ 264090 h 1447571"/>
                <a:gd name="connsiteX34581" fmla="*/ 359958 w 2566912"/>
                <a:gd name="connsiteY34581" fmla="*/ 261137 h 1447571"/>
                <a:gd name="connsiteX34582" fmla="*/ 360434 w 2566912"/>
                <a:gd name="connsiteY34582" fmla="*/ 259899 h 1447571"/>
                <a:gd name="connsiteX34583" fmla="*/ 360339 w 2566912"/>
                <a:gd name="connsiteY34583" fmla="*/ 258946 h 1447571"/>
                <a:gd name="connsiteX34584" fmla="*/ 354147 w 2566912"/>
                <a:gd name="connsiteY34584" fmla="*/ 257041 h 1447571"/>
                <a:gd name="connsiteX34585" fmla="*/ 353957 w 2566912"/>
                <a:gd name="connsiteY34585" fmla="*/ 257041 h 1447571"/>
                <a:gd name="connsiteX34586" fmla="*/ 349099 w 2566912"/>
                <a:gd name="connsiteY34586" fmla="*/ 256851 h 1447571"/>
                <a:gd name="connsiteX34587" fmla="*/ 349290 w 2566912"/>
                <a:gd name="connsiteY34587" fmla="*/ 252184 h 1447571"/>
                <a:gd name="connsiteX34588" fmla="*/ 350433 w 2566912"/>
                <a:gd name="connsiteY34588" fmla="*/ 247707 h 1447571"/>
                <a:gd name="connsiteX34589" fmla="*/ 388247 w 2566912"/>
                <a:gd name="connsiteY34589" fmla="*/ 188461 h 1447571"/>
                <a:gd name="connsiteX34590" fmla="*/ 389295 w 2566912"/>
                <a:gd name="connsiteY34590" fmla="*/ 196748 h 1447571"/>
                <a:gd name="connsiteX34591" fmla="*/ 388247 w 2566912"/>
                <a:gd name="connsiteY34591" fmla="*/ 198844 h 1447571"/>
                <a:gd name="connsiteX34592" fmla="*/ 386627 w 2566912"/>
                <a:gd name="connsiteY34592" fmla="*/ 202463 h 1447571"/>
                <a:gd name="connsiteX34593" fmla="*/ 386151 w 2566912"/>
                <a:gd name="connsiteY34593" fmla="*/ 204178 h 1447571"/>
                <a:gd name="connsiteX34594" fmla="*/ 384437 w 2566912"/>
                <a:gd name="connsiteY34594" fmla="*/ 218179 h 1447571"/>
                <a:gd name="connsiteX34595" fmla="*/ 387199 w 2566912"/>
                <a:gd name="connsiteY34595" fmla="*/ 219513 h 1447571"/>
                <a:gd name="connsiteX34596" fmla="*/ 393390 w 2566912"/>
                <a:gd name="connsiteY34596" fmla="*/ 224180 h 1447571"/>
                <a:gd name="connsiteX34597" fmla="*/ 393295 w 2566912"/>
                <a:gd name="connsiteY34597" fmla="*/ 225609 h 1447571"/>
                <a:gd name="connsiteX34598" fmla="*/ 393676 w 2566912"/>
                <a:gd name="connsiteY34598" fmla="*/ 231800 h 1447571"/>
                <a:gd name="connsiteX34599" fmla="*/ 398629 w 2566912"/>
                <a:gd name="connsiteY34599" fmla="*/ 235324 h 1447571"/>
                <a:gd name="connsiteX34600" fmla="*/ 399677 w 2566912"/>
                <a:gd name="connsiteY34600" fmla="*/ 235134 h 1447571"/>
                <a:gd name="connsiteX34601" fmla="*/ 403678 w 2566912"/>
                <a:gd name="connsiteY34601" fmla="*/ 232372 h 1447571"/>
                <a:gd name="connsiteX34602" fmla="*/ 406535 w 2566912"/>
                <a:gd name="connsiteY34602" fmla="*/ 230371 h 1447571"/>
                <a:gd name="connsiteX34603" fmla="*/ 411869 w 2566912"/>
                <a:gd name="connsiteY34603" fmla="*/ 229514 h 1447571"/>
                <a:gd name="connsiteX34604" fmla="*/ 412631 w 2566912"/>
                <a:gd name="connsiteY34604" fmla="*/ 229800 h 1447571"/>
                <a:gd name="connsiteX34605" fmla="*/ 418060 w 2566912"/>
                <a:gd name="connsiteY34605" fmla="*/ 228466 h 1447571"/>
                <a:gd name="connsiteX34606" fmla="*/ 420727 w 2566912"/>
                <a:gd name="connsiteY34606" fmla="*/ 224656 h 1447571"/>
                <a:gd name="connsiteX34607" fmla="*/ 423108 w 2566912"/>
                <a:gd name="connsiteY34607" fmla="*/ 222085 h 1447571"/>
                <a:gd name="connsiteX34608" fmla="*/ 426252 w 2566912"/>
                <a:gd name="connsiteY34608" fmla="*/ 222751 h 1447571"/>
                <a:gd name="connsiteX34609" fmla="*/ 431110 w 2566912"/>
                <a:gd name="connsiteY34609" fmla="*/ 223323 h 1447571"/>
                <a:gd name="connsiteX34610" fmla="*/ 432348 w 2566912"/>
                <a:gd name="connsiteY34610" fmla="*/ 222466 h 1447571"/>
                <a:gd name="connsiteX34611" fmla="*/ 435205 w 2566912"/>
                <a:gd name="connsiteY34611" fmla="*/ 221704 h 1447571"/>
                <a:gd name="connsiteX34612" fmla="*/ 441111 w 2566912"/>
                <a:gd name="connsiteY34612" fmla="*/ 221513 h 1447571"/>
                <a:gd name="connsiteX34613" fmla="*/ 440825 w 2566912"/>
                <a:gd name="connsiteY34613" fmla="*/ 220751 h 1447571"/>
                <a:gd name="connsiteX34614" fmla="*/ 435491 w 2566912"/>
                <a:gd name="connsiteY34614" fmla="*/ 220942 h 1447571"/>
                <a:gd name="connsiteX34615" fmla="*/ 431681 w 2566912"/>
                <a:gd name="connsiteY34615" fmla="*/ 221799 h 1447571"/>
                <a:gd name="connsiteX34616" fmla="*/ 430538 w 2566912"/>
                <a:gd name="connsiteY34616" fmla="*/ 222561 h 1447571"/>
                <a:gd name="connsiteX34617" fmla="*/ 426443 w 2566912"/>
                <a:gd name="connsiteY34617" fmla="*/ 221894 h 1447571"/>
                <a:gd name="connsiteX34618" fmla="*/ 422823 w 2566912"/>
                <a:gd name="connsiteY34618" fmla="*/ 221132 h 1447571"/>
                <a:gd name="connsiteX34619" fmla="*/ 419680 w 2566912"/>
                <a:gd name="connsiteY34619" fmla="*/ 224180 h 1447571"/>
                <a:gd name="connsiteX34620" fmla="*/ 417108 w 2566912"/>
                <a:gd name="connsiteY34620" fmla="*/ 227800 h 1447571"/>
                <a:gd name="connsiteX34621" fmla="*/ 412821 w 2566912"/>
                <a:gd name="connsiteY34621" fmla="*/ 228943 h 1447571"/>
                <a:gd name="connsiteX34622" fmla="*/ 411964 w 2566912"/>
                <a:gd name="connsiteY34622" fmla="*/ 228562 h 1447571"/>
                <a:gd name="connsiteX34623" fmla="*/ 405964 w 2566912"/>
                <a:gd name="connsiteY34623" fmla="*/ 229514 h 1447571"/>
                <a:gd name="connsiteX34624" fmla="*/ 402915 w 2566912"/>
                <a:gd name="connsiteY34624" fmla="*/ 231610 h 1447571"/>
                <a:gd name="connsiteX34625" fmla="*/ 399105 w 2566912"/>
                <a:gd name="connsiteY34625" fmla="*/ 234181 h 1447571"/>
                <a:gd name="connsiteX34626" fmla="*/ 394343 w 2566912"/>
                <a:gd name="connsiteY34626" fmla="*/ 231229 h 1447571"/>
                <a:gd name="connsiteX34627" fmla="*/ 394057 w 2566912"/>
                <a:gd name="connsiteY34627" fmla="*/ 225418 h 1447571"/>
                <a:gd name="connsiteX34628" fmla="*/ 394153 w 2566912"/>
                <a:gd name="connsiteY34628" fmla="*/ 223894 h 1447571"/>
                <a:gd name="connsiteX34629" fmla="*/ 387485 w 2566912"/>
                <a:gd name="connsiteY34629" fmla="*/ 218560 h 1447571"/>
                <a:gd name="connsiteX34630" fmla="*/ 384818 w 2566912"/>
                <a:gd name="connsiteY34630" fmla="*/ 217322 h 1447571"/>
                <a:gd name="connsiteX34631" fmla="*/ 386914 w 2566912"/>
                <a:gd name="connsiteY34631" fmla="*/ 204178 h 1447571"/>
                <a:gd name="connsiteX34632" fmla="*/ 387390 w 2566912"/>
                <a:gd name="connsiteY34632" fmla="*/ 202368 h 1447571"/>
                <a:gd name="connsiteX34633" fmla="*/ 388914 w 2566912"/>
                <a:gd name="connsiteY34633" fmla="*/ 198939 h 1447571"/>
                <a:gd name="connsiteX34634" fmla="*/ 390057 w 2566912"/>
                <a:gd name="connsiteY34634" fmla="*/ 196843 h 1447571"/>
                <a:gd name="connsiteX34635" fmla="*/ 388819 w 2566912"/>
                <a:gd name="connsiteY34635" fmla="*/ 187223 h 1447571"/>
                <a:gd name="connsiteX34636" fmla="*/ 431110 w 2566912"/>
                <a:gd name="connsiteY34636" fmla="*/ 121786 h 1447571"/>
                <a:gd name="connsiteX34637" fmla="*/ 436158 w 2566912"/>
                <a:gd name="connsiteY34637" fmla="*/ 125882 h 1447571"/>
                <a:gd name="connsiteX34638" fmla="*/ 437587 w 2566912"/>
                <a:gd name="connsiteY34638" fmla="*/ 126168 h 1447571"/>
                <a:gd name="connsiteX34639" fmla="*/ 441778 w 2566912"/>
                <a:gd name="connsiteY34639" fmla="*/ 127597 h 1447571"/>
                <a:gd name="connsiteX34640" fmla="*/ 442254 w 2566912"/>
                <a:gd name="connsiteY34640" fmla="*/ 128168 h 1447571"/>
                <a:gd name="connsiteX34641" fmla="*/ 447874 w 2566912"/>
                <a:gd name="connsiteY34641" fmla="*/ 136741 h 1447571"/>
                <a:gd name="connsiteX34642" fmla="*/ 449874 w 2566912"/>
                <a:gd name="connsiteY34642" fmla="*/ 141789 h 1447571"/>
                <a:gd name="connsiteX34643" fmla="*/ 460732 w 2566912"/>
                <a:gd name="connsiteY34643" fmla="*/ 148837 h 1447571"/>
                <a:gd name="connsiteX34644" fmla="*/ 463304 w 2566912"/>
                <a:gd name="connsiteY34644" fmla="*/ 145980 h 1447571"/>
                <a:gd name="connsiteX34645" fmla="*/ 464352 w 2566912"/>
                <a:gd name="connsiteY34645" fmla="*/ 140836 h 1447571"/>
                <a:gd name="connsiteX34646" fmla="*/ 465114 w 2566912"/>
                <a:gd name="connsiteY34646" fmla="*/ 140932 h 1447571"/>
                <a:gd name="connsiteX34647" fmla="*/ 467114 w 2566912"/>
                <a:gd name="connsiteY34647" fmla="*/ 141027 h 1447571"/>
                <a:gd name="connsiteX34648" fmla="*/ 466828 w 2566912"/>
                <a:gd name="connsiteY34648" fmla="*/ 141217 h 1447571"/>
                <a:gd name="connsiteX34649" fmla="*/ 467590 w 2566912"/>
                <a:gd name="connsiteY34649" fmla="*/ 143694 h 1447571"/>
                <a:gd name="connsiteX34650" fmla="*/ 467590 w 2566912"/>
                <a:gd name="connsiteY34650" fmla="*/ 145027 h 1447571"/>
                <a:gd name="connsiteX34651" fmla="*/ 467209 w 2566912"/>
                <a:gd name="connsiteY34651" fmla="*/ 149790 h 1447571"/>
                <a:gd name="connsiteX34652" fmla="*/ 465399 w 2566912"/>
                <a:gd name="connsiteY34652" fmla="*/ 152933 h 1447571"/>
                <a:gd name="connsiteX34653" fmla="*/ 464828 w 2566912"/>
                <a:gd name="connsiteY34653" fmla="*/ 153886 h 1447571"/>
                <a:gd name="connsiteX34654" fmla="*/ 464447 w 2566912"/>
                <a:gd name="connsiteY34654" fmla="*/ 154457 h 1447571"/>
                <a:gd name="connsiteX34655" fmla="*/ 462351 w 2566912"/>
                <a:gd name="connsiteY34655" fmla="*/ 159029 h 1447571"/>
                <a:gd name="connsiteX34656" fmla="*/ 462827 w 2566912"/>
                <a:gd name="connsiteY34656" fmla="*/ 164077 h 1447571"/>
                <a:gd name="connsiteX34657" fmla="*/ 464161 w 2566912"/>
                <a:gd name="connsiteY34657" fmla="*/ 165030 h 1447571"/>
                <a:gd name="connsiteX34658" fmla="*/ 465780 w 2566912"/>
                <a:gd name="connsiteY34658" fmla="*/ 166840 h 1447571"/>
                <a:gd name="connsiteX34659" fmla="*/ 468638 w 2566912"/>
                <a:gd name="connsiteY34659" fmla="*/ 171793 h 1447571"/>
                <a:gd name="connsiteX34660" fmla="*/ 471686 w 2566912"/>
                <a:gd name="connsiteY34660" fmla="*/ 174174 h 1447571"/>
                <a:gd name="connsiteX34661" fmla="*/ 474829 w 2566912"/>
                <a:gd name="connsiteY34661" fmla="*/ 176555 h 1447571"/>
                <a:gd name="connsiteX34662" fmla="*/ 475305 w 2566912"/>
                <a:gd name="connsiteY34662" fmla="*/ 176841 h 1447571"/>
                <a:gd name="connsiteX34663" fmla="*/ 476925 w 2566912"/>
                <a:gd name="connsiteY34663" fmla="*/ 179794 h 1447571"/>
                <a:gd name="connsiteX34664" fmla="*/ 477496 w 2566912"/>
                <a:gd name="connsiteY34664" fmla="*/ 188652 h 1447571"/>
                <a:gd name="connsiteX34665" fmla="*/ 478068 w 2566912"/>
                <a:gd name="connsiteY34665" fmla="*/ 190557 h 1447571"/>
                <a:gd name="connsiteX34666" fmla="*/ 479115 w 2566912"/>
                <a:gd name="connsiteY34666" fmla="*/ 195796 h 1447571"/>
                <a:gd name="connsiteX34667" fmla="*/ 478544 w 2566912"/>
                <a:gd name="connsiteY34667" fmla="*/ 197796 h 1447571"/>
                <a:gd name="connsiteX34668" fmla="*/ 477496 w 2566912"/>
                <a:gd name="connsiteY34668" fmla="*/ 203511 h 1447571"/>
                <a:gd name="connsiteX34669" fmla="*/ 486164 w 2566912"/>
                <a:gd name="connsiteY34669" fmla="*/ 215131 h 1447571"/>
                <a:gd name="connsiteX34670" fmla="*/ 487117 w 2566912"/>
                <a:gd name="connsiteY34670" fmla="*/ 216084 h 1447571"/>
                <a:gd name="connsiteX34671" fmla="*/ 489403 w 2566912"/>
                <a:gd name="connsiteY34671" fmla="*/ 222085 h 1447571"/>
                <a:gd name="connsiteX34672" fmla="*/ 488926 w 2566912"/>
                <a:gd name="connsiteY34672" fmla="*/ 224847 h 1447571"/>
                <a:gd name="connsiteX34673" fmla="*/ 488545 w 2566912"/>
                <a:gd name="connsiteY34673" fmla="*/ 233134 h 1447571"/>
                <a:gd name="connsiteX34674" fmla="*/ 490069 w 2566912"/>
                <a:gd name="connsiteY34674" fmla="*/ 241516 h 1447571"/>
                <a:gd name="connsiteX34675" fmla="*/ 485497 w 2566912"/>
                <a:gd name="connsiteY34675" fmla="*/ 250564 h 1447571"/>
                <a:gd name="connsiteX34676" fmla="*/ 483878 w 2566912"/>
                <a:gd name="connsiteY34676" fmla="*/ 260470 h 1447571"/>
                <a:gd name="connsiteX34677" fmla="*/ 489498 w 2566912"/>
                <a:gd name="connsiteY34677" fmla="*/ 270662 h 1447571"/>
                <a:gd name="connsiteX34678" fmla="*/ 496832 w 2566912"/>
                <a:gd name="connsiteY34678" fmla="*/ 275806 h 1447571"/>
                <a:gd name="connsiteX34679" fmla="*/ 500261 w 2566912"/>
                <a:gd name="connsiteY34679" fmla="*/ 279139 h 1447571"/>
                <a:gd name="connsiteX34680" fmla="*/ 504262 w 2566912"/>
                <a:gd name="connsiteY34680" fmla="*/ 283235 h 1447571"/>
                <a:gd name="connsiteX34681" fmla="*/ 508929 w 2566912"/>
                <a:gd name="connsiteY34681" fmla="*/ 285331 h 1447571"/>
                <a:gd name="connsiteX34682" fmla="*/ 508929 w 2566912"/>
                <a:gd name="connsiteY34682" fmla="*/ 285235 h 1447571"/>
                <a:gd name="connsiteX34683" fmla="*/ 510548 w 2566912"/>
                <a:gd name="connsiteY34683" fmla="*/ 286188 h 1447571"/>
                <a:gd name="connsiteX34684" fmla="*/ 512929 w 2566912"/>
                <a:gd name="connsiteY34684" fmla="*/ 287807 h 1447571"/>
                <a:gd name="connsiteX34685" fmla="*/ 513024 w 2566912"/>
                <a:gd name="connsiteY34685" fmla="*/ 288950 h 1447571"/>
                <a:gd name="connsiteX34686" fmla="*/ 514739 w 2566912"/>
                <a:gd name="connsiteY34686" fmla="*/ 291522 h 1447571"/>
                <a:gd name="connsiteX34687" fmla="*/ 517311 w 2566912"/>
                <a:gd name="connsiteY34687" fmla="*/ 291617 h 1447571"/>
                <a:gd name="connsiteX34688" fmla="*/ 519311 w 2566912"/>
                <a:gd name="connsiteY34688" fmla="*/ 291808 h 1447571"/>
                <a:gd name="connsiteX34689" fmla="*/ 523597 w 2566912"/>
                <a:gd name="connsiteY34689" fmla="*/ 293808 h 1447571"/>
                <a:gd name="connsiteX34690" fmla="*/ 525217 w 2566912"/>
                <a:gd name="connsiteY34690" fmla="*/ 293903 h 1447571"/>
                <a:gd name="connsiteX34691" fmla="*/ 532170 w 2566912"/>
                <a:gd name="connsiteY34691" fmla="*/ 293332 h 1447571"/>
                <a:gd name="connsiteX34692" fmla="*/ 535885 w 2566912"/>
                <a:gd name="connsiteY34692" fmla="*/ 290855 h 1447571"/>
                <a:gd name="connsiteX34693" fmla="*/ 536361 w 2566912"/>
                <a:gd name="connsiteY34693" fmla="*/ 290188 h 1447571"/>
                <a:gd name="connsiteX34694" fmla="*/ 539123 w 2566912"/>
                <a:gd name="connsiteY34694" fmla="*/ 287331 h 1447571"/>
                <a:gd name="connsiteX34695" fmla="*/ 541123 w 2566912"/>
                <a:gd name="connsiteY34695" fmla="*/ 287617 h 1447571"/>
                <a:gd name="connsiteX34696" fmla="*/ 545981 w 2566912"/>
                <a:gd name="connsiteY34696" fmla="*/ 287807 h 1447571"/>
                <a:gd name="connsiteX34697" fmla="*/ 547886 w 2566912"/>
                <a:gd name="connsiteY34697" fmla="*/ 286188 h 1447571"/>
                <a:gd name="connsiteX34698" fmla="*/ 549505 w 2566912"/>
                <a:gd name="connsiteY34698" fmla="*/ 284854 h 1447571"/>
                <a:gd name="connsiteX34699" fmla="*/ 553696 w 2566912"/>
                <a:gd name="connsiteY34699" fmla="*/ 283140 h 1447571"/>
                <a:gd name="connsiteX34700" fmla="*/ 555030 w 2566912"/>
                <a:gd name="connsiteY34700" fmla="*/ 281997 h 1447571"/>
                <a:gd name="connsiteX34701" fmla="*/ 557983 w 2566912"/>
                <a:gd name="connsiteY34701" fmla="*/ 279711 h 1447571"/>
                <a:gd name="connsiteX34702" fmla="*/ 561792 w 2566912"/>
                <a:gd name="connsiteY34702" fmla="*/ 279044 h 1447571"/>
                <a:gd name="connsiteX34703" fmla="*/ 564269 w 2566912"/>
                <a:gd name="connsiteY34703" fmla="*/ 278187 h 1447571"/>
                <a:gd name="connsiteX34704" fmla="*/ 564650 w 2566912"/>
                <a:gd name="connsiteY34704" fmla="*/ 277996 h 1447571"/>
                <a:gd name="connsiteX34705" fmla="*/ 564460 w 2566912"/>
                <a:gd name="connsiteY34705" fmla="*/ 277615 h 1447571"/>
                <a:gd name="connsiteX34706" fmla="*/ 564174 w 2566912"/>
                <a:gd name="connsiteY34706" fmla="*/ 276568 h 1447571"/>
                <a:gd name="connsiteX34707" fmla="*/ 565412 w 2566912"/>
                <a:gd name="connsiteY34707" fmla="*/ 275615 h 1447571"/>
                <a:gd name="connsiteX34708" fmla="*/ 564650 w 2566912"/>
                <a:gd name="connsiteY34708" fmla="*/ 274472 h 1447571"/>
                <a:gd name="connsiteX34709" fmla="*/ 563793 w 2566912"/>
                <a:gd name="connsiteY34709" fmla="*/ 273805 h 1447571"/>
                <a:gd name="connsiteX34710" fmla="*/ 563793 w 2566912"/>
                <a:gd name="connsiteY34710" fmla="*/ 273710 h 1447571"/>
                <a:gd name="connsiteX34711" fmla="*/ 563888 w 2566912"/>
                <a:gd name="connsiteY34711" fmla="*/ 273710 h 1447571"/>
                <a:gd name="connsiteX34712" fmla="*/ 568365 w 2566912"/>
                <a:gd name="connsiteY34712" fmla="*/ 274377 h 1447571"/>
                <a:gd name="connsiteX34713" fmla="*/ 572556 w 2566912"/>
                <a:gd name="connsiteY34713" fmla="*/ 275139 h 1447571"/>
                <a:gd name="connsiteX34714" fmla="*/ 572936 w 2566912"/>
                <a:gd name="connsiteY34714" fmla="*/ 274377 h 1447571"/>
                <a:gd name="connsiteX34715" fmla="*/ 569984 w 2566912"/>
                <a:gd name="connsiteY34715" fmla="*/ 271615 h 1447571"/>
                <a:gd name="connsiteX34716" fmla="*/ 565031 w 2566912"/>
                <a:gd name="connsiteY34716" fmla="*/ 270757 h 1447571"/>
                <a:gd name="connsiteX34717" fmla="*/ 560554 w 2566912"/>
                <a:gd name="connsiteY34717" fmla="*/ 271805 h 1447571"/>
                <a:gd name="connsiteX34718" fmla="*/ 559316 w 2566912"/>
                <a:gd name="connsiteY34718" fmla="*/ 272948 h 1447571"/>
                <a:gd name="connsiteX34719" fmla="*/ 556458 w 2566912"/>
                <a:gd name="connsiteY34719" fmla="*/ 275329 h 1447571"/>
                <a:gd name="connsiteX34720" fmla="*/ 556078 w 2566912"/>
                <a:gd name="connsiteY34720" fmla="*/ 275425 h 1447571"/>
                <a:gd name="connsiteX34721" fmla="*/ 553792 w 2566912"/>
                <a:gd name="connsiteY34721" fmla="*/ 276282 h 1447571"/>
                <a:gd name="connsiteX34722" fmla="*/ 551220 w 2566912"/>
                <a:gd name="connsiteY34722" fmla="*/ 277615 h 1447571"/>
                <a:gd name="connsiteX34723" fmla="*/ 549029 w 2566912"/>
                <a:gd name="connsiteY34723" fmla="*/ 278758 h 1447571"/>
                <a:gd name="connsiteX34724" fmla="*/ 548458 w 2566912"/>
                <a:gd name="connsiteY34724" fmla="*/ 279139 h 1447571"/>
                <a:gd name="connsiteX34725" fmla="*/ 544743 w 2566912"/>
                <a:gd name="connsiteY34725" fmla="*/ 280663 h 1447571"/>
                <a:gd name="connsiteX34726" fmla="*/ 540837 w 2566912"/>
                <a:gd name="connsiteY34726" fmla="*/ 277520 h 1447571"/>
                <a:gd name="connsiteX34727" fmla="*/ 540361 w 2566912"/>
                <a:gd name="connsiteY34727" fmla="*/ 276758 h 1447571"/>
                <a:gd name="connsiteX34728" fmla="*/ 538933 w 2566912"/>
                <a:gd name="connsiteY34728" fmla="*/ 275234 h 1447571"/>
                <a:gd name="connsiteX34729" fmla="*/ 537980 w 2566912"/>
                <a:gd name="connsiteY34729" fmla="*/ 274948 h 1447571"/>
                <a:gd name="connsiteX34730" fmla="*/ 535885 w 2566912"/>
                <a:gd name="connsiteY34730" fmla="*/ 273901 h 1447571"/>
                <a:gd name="connsiteX34731" fmla="*/ 535027 w 2566912"/>
                <a:gd name="connsiteY34731" fmla="*/ 270853 h 1447571"/>
                <a:gd name="connsiteX34732" fmla="*/ 534742 w 2566912"/>
                <a:gd name="connsiteY34732" fmla="*/ 270186 h 1447571"/>
                <a:gd name="connsiteX34733" fmla="*/ 531218 w 2566912"/>
                <a:gd name="connsiteY34733" fmla="*/ 266376 h 1447571"/>
                <a:gd name="connsiteX34734" fmla="*/ 529312 w 2566912"/>
                <a:gd name="connsiteY34734" fmla="*/ 265804 h 1447571"/>
                <a:gd name="connsiteX34735" fmla="*/ 528931 w 2566912"/>
                <a:gd name="connsiteY34735" fmla="*/ 266566 h 1447571"/>
                <a:gd name="connsiteX34736" fmla="*/ 529598 w 2566912"/>
                <a:gd name="connsiteY34736" fmla="*/ 268090 h 1447571"/>
                <a:gd name="connsiteX34737" fmla="*/ 530265 w 2566912"/>
                <a:gd name="connsiteY34737" fmla="*/ 269710 h 1447571"/>
                <a:gd name="connsiteX34738" fmla="*/ 530074 w 2566912"/>
                <a:gd name="connsiteY34738" fmla="*/ 270853 h 1447571"/>
                <a:gd name="connsiteX34739" fmla="*/ 529884 w 2566912"/>
                <a:gd name="connsiteY34739" fmla="*/ 272472 h 1447571"/>
                <a:gd name="connsiteX34740" fmla="*/ 529884 w 2566912"/>
                <a:gd name="connsiteY34740" fmla="*/ 274758 h 1447571"/>
                <a:gd name="connsiteX34741" fmla="*/ 528074 w 2566912"/>
                <a:gd name="connsiteY34741" fmla="*/ 278854 h 1447571"/>
                <a:gd name="connsiteX34742" fmla="*/ 525407 w 2566912"/>
                <a:gd name="connsiteY34742" fmla="*/ 281235 h 1447571"/>
                <a:gd name="connsiteX34743" fmla="*/ 521121 w 2566912"/>
                <a:gd name="connsiteY34743" fmla="*/ 282187 h 1447571"/>
                <a:gd name="connsiteX34744" fmla="*/ 515786 w 2566912"/>
                <a:gd name="connsiteY34744" fmla="*/ 283997 h 1447571"/>
                <a:gd name="connsiteX34745" fmla="*/ 512929 w 2566912"/>
                <a:gd name="connsiteY34745" fmla="*/ 283616 h 1447571"/>
                <a:gd name="connsiteX34746" fmla="*/ 511501 w 2566912"/>
                <a:gd name="connsiteY34746" fmla="*/ 283330 h 1447571"/>
                <a:gd name="connsiteX34747" fmla="*/ 508548 w 2566912"/>
                <a:gd name="connsiteY34747" fmla="*/ 284378 h 1447571"/>
                <a:gd name="connsiteX34748" fmla="*/ 504547 w 2566912"/>
                <a:gd name="connsiteY34748" fmla="*/ 282568 h 1447571"/>
                <a:gd name="connsiteX34749" fmla="*/ 500642 w 2566912"/>
                <a:gd name="connsiteY34749" fmla="*/ 278568 h 1447571"/>
                <a:gd name="connsiteX34750" fmla="*/ 497022 w 2566912"/>
                <a:gd name="connsiteY34750" fmla="*/ 275139 h 1447571"/>
                <a:gd name="connsiteX34751" fmla="*/ 489593 w 2566912"/>
                <a:gd name="connsiteY34751" fmla="*/ 269900 h 1447571"/>
                <a:gd name="connsiteX34752" fmla="*/ 484354 w 2566912"/>
                <a:gd name="connsiteY34752" fmla="*/ 260280 h 1447571"/>
                <a:gd name="connsiteX34753" fmla="*/ 485878 w 2566912"/>
                <a:gd name="connsiteY34753" fmla="*/ 250755 h 1447571"/>
                <a:gd name="connsiteX34754" fmla="*/ 490450 w 2566912"/>
                <a:gd name="connsiteY34754" fmla="*/ 241801 h 1447571"/>
                <a:gd name="connsiteX34755" fmla="*/ 488926 w 2566912"/>
                <a:gd name="connsiteY34755" fmla="*/ 232657 h 1447571"/>
                <a:gd name="connsiteX34756" fmla="*/ 489403 w 2566912"/>
                <a:gd name="connsiteY34756" fmla="*/ 224942 h 1447571"/>
                <a:gd name="connsiteX34757" fmla="*/ 489879 w 2566912"/>
                <a:gd name="connsiteY34757" fmla="*/ 222085 h 1447571"/>
                <a:gd name="connsiteX34758" fmla="*/ 487402 w 2566912"/>
                <a:gd name="connsiteY34758" fmla="*/ 215417 h 1447571"/>
                <a:gd name="connsiteX34759" fmla="*/ 486545 w 2566912"/>
                <a:gd name="connsiteY34759" fmla="*/ 214560 h 1447571"/>
                <a:gd name="connsiteX34760" fmla="*/ 477972 w 2566912"/>
                <a:gd name="connsiteY34760" fmla="*/ 203130 h 1447571"/>
                <a:gd name="connsiteX34761" fmla="*/ 479020 w 2566912"/>
                <a:gd name="connsiteY34761" fmla="*/ 197986 h 1447571"/>
                <a:gd name="connsiteX34762" fmla="*/ 479592 w 2566912"/>
                <a:gd name="connsiteY34762" fmla="*/ 195986 h 1447571"/>
                <a:gd name="connsiteX34763" fmla="*/ 478449 w 2566912"/>
                <a:gd name="connsiteY34763" fmla="*/ 190462 h 1447571"/>
                <a:gd name="connsiteX34764" fmla="*/ 477877 w 2566912"/>
                <a:gd name="connsiteY34764" fmla="*/ 188652 h 1447571"/>
                <a:gd name="connsiteX34765" fmla="*/ 477306 w 2566912"/>
                <a:gd name="connsiteY34765" fmla="*/ 179889 h 1447571"/>
                <a:gd name="connsiteX34766" fmla="*/ 475305 w 2566912"/>
                <a:gd name="connsiteY34766" fmla="*/ 176269 h 1447571"/>
                <a:gd name="connsiteX34767" fmla="*/ 474829 w 2566912"/>
                <a:gd name="connsiteY34767" fmla="*/ 175984 h 1447571"/>
                <a:gd name="connsiteX34768" fmla="*/ 471781 w 2566912"/>
                <a:gd name="connsiteY34768" fmla="*/ 173602 h 1447571"/>
                <a:gd name="connsiteX34769" fmla="*/ 468638 w 2566912"/>
                <a:gd name="connsiteY34769" fmla="*/ 171221 h 1447571"/>
                <a:gd name="connsiteX34770" fmla="*/ 466066 w 2566912"/>
                <a:gd name="connsiteY34770" fmla="*/ 166649 h 1447571"/>
                <a:gd name="connsiteX34771" fmla="*/ 464066 w 2566912"/>
                <a:gd name="connsiteY34771" fmla="*/ 164458 h 1447571"/>
                <a:gd name="connsiteX34772" fmla="*/ 462923 w 2566912"/>
                <a:gd name="connsiteY34772" fmla="*/ 163601 h 1447571"/>
                <a:gd name="connsiteX34773" fmla="*/ 462637 w 2566912"/>
                <a:gd name="connsiteY34773" fmla="*/ 159220 h 1447571"/>
                <a:gd name="connsiteX34774" fmla="*/ 464637 w 2566912"/>
                <a:gd name="connsiteY34774" fmla="*/ 154933 h 1447571"/>
                <a:gd name="connsiteX34775" fmla="*/ 465019 w 2566912"/>
                <a:gd name="connsiteY34775" fmla="*/ 154362 h 1447571"/>
                <a:gd name="connsiteX34776" fmla="*/ 465590 w 2566912"/>
                <a:gd name="connsiteY34776" fmla="*/ 153505 h 1447571"/>
                <a:gd name="connsiteX34777" fmla="*/ 467400 w 2566912"/>
                <a:gd name="connsiteY34777" fmla="*/ 150266 h 1447571"/>
                <a:gd name="connsiteX34778" fmla="*/ 467876 w 2566912"/>
                <a:gd name="connsiteY34778" fmla="*/ 145123 h 1447571"/>
                <a:gd name="connsiteX34779" fmla="*/ 467876 w 2566912"/>
                <a:gd name="connsiteY34779" fmla="*/ 143789 h 1447571"/>
                <a:gd name="connsiteX34780" fmla="*/ 467209 w 2566912"/>
                <a:gd name="connsiteY34780" fmla="*/ 141122 h 1447571"/>
                <a:gd name="connsiteX34781" fmla="*/ 469305 w 2566912"/>
                <a:gd name="connsiteY34781" fmla="*/ 140646 h 1447571"/>
                <a:gd name="connsiteX34782" fmla="*/ 470448 w 2566912"/>
                <a:gd name="connsiteY34782" fmla="*/ 139979 h 1447571"/>
                <a:gd name="connsiteX34783" fmla="*/ 473496 w 2566912"/>
                <a:gd name="connsiteY34783" fmla="*/ 138646 h 1447571"/>
                <a:gd name="connsiteX34784" fmla="*/ 473877 w 2566912"/>
                <a:gd name="connsiteY34784" fmla="*/ 138931 h 1447571"/>
                <a:gd name="connsiteX34785" fmla="*/ 479306 w 2566912"/>
                <a:gd name="connsiteY34785" fmla="*/ 142170 h 1447571"/>
                <a:gd name="connsiteX34786" fmla="*/ 482926 w 2566912"/>
                <a:gd name="connsiteY34786" fmla="*/ 141122 h 1447571"/>
                <a:gd name="connsiteX34787" fmla="*/ 487117 w 2566912"/>
                <a:gd name="connsiteY34787" fmla="*/ 139884 h 1447571"/>
                <a:gd name="connsiteX34788" fmla="*/ 495784 w 2566912"/>
                <a:gd name="connsiteY34788" fmla="*/ 139408 h 1447571"/>
                <a:gd name="connsiteX34789" fmla="*/ 498832 w 2566912"/>
                <a:gd name="connsiteY34789" fmla="*/ 138265 h 1447571"/>
                <a:gd name="connsiteX34790" fmla="*/ 503595 w 2566912"/>
                <a:gd name="connsiteY34790" fmla="*/ 136550 h 1447571"/>
                <a:gd name="connsiteX34791" fmla="*/ 505119 w 2566912"/>
                <a:gd name="connsiteY34791" fmla="*/ 137026 h 1447571"/>
                <a:gd name="connsiteX34792" fmla="*/ 504928 w 2566912"/>
                <a:gd name="connsiteY34792" fmla="*/ 137979 h 1447571"/>
                <a:gd name="connsiteX34793" fmla="*/ 498165 w 2566912"/>
                <a:gd name="connsiteY34793" fmla="*/ 142551 h 1447571"/>
                <a:gd name="connsiteX34794" fmla="*/ 494641 w 2566912"/>
                <a:gd name="connsiteY34794" fmla="*/ 143408 h 1447571"/>
                <a:gd name="connsiteX34795" fmla="*/ 493308 w 2566912"/>
                <a:gd name="connsiteY34795" fmla="*/ 143789 h 1447571"/>
                <a:gd name="connsiteX34796" fmla="*/ 491593 w 2566912"/>
                <a:gd name="connsiteY34796" fmla="*/ 144361 h 1447571"/>
                <a:gd name="connsiteX34797" fmla="*/ 486450 w 2566912"/>
                <a:gd name="connsiteY34797" fmla="*/ 145789 h 1447571"/>
                <a:gd name="connsiteX34798" fmla="*/ 480068 w 2566912"/>
                <a:gd name="connsiteY34798" fmla="*/ 146837 h 1447571"/>
                <a:gd name="connsiteX34799" fmla="*/ 474068 w 2566912"/>
                <a:gd name="connsiteY34799" fmla="*/ 150933 h 1447571"/>
                <a:gd name="connsiteX34800" fmla="*/ 474734 w 2566912"/>
                <a:gd name="connsiteY34800" fmla="*/ 151695 h 1447571"/>
                <a:gd name="connsiteX34801" fmla="*/ 479973 w 2566912"/>
                <a:gd name="connsiteY34801" fmla="*/ 150742 h 1447571"/>
                <a:gd name="connsiteX34802" fmla="*/ 482830 w 2566912"/>
                <a:gd name="connsiteY34802" fmla="*/ 149885 h 1447571"/>
                <a:gd name="connsiteX34803" fmla="*/ 484164 w 2566912"/>
                <a:gd name="connsiteY34803" fmla="*/ 149885 h 1447571"/>
                <a:gd name="connsiteX34804" fmla="*/ 489307 w 2566912"/>
                <a:gd name="connsiteY34804" fmla="*/ 149314 h 1447571"/>
                <a:gd name="connsiteX34805" fmla="*/ 489688 w 2566912"/>
                <a:gd name="connsiteY34805" fmla="*/ 149028 h 1447571"/>
                <a:gd name="connsiteX34806" fmla="*/ 492927 w 2566912"/>
                <a:gd name="connsiteY34806" fmla="*/ 147123 h 1447571"/>
                <a:gd name="connsiteX34807" fmla="*/ 499118 w 2566912"/>
                <a:gd name="connsiteY34807" fmla="*/ 146266 h 1447571"/>
                <a:gd name="connsiteX34808" fmla="*/ 500547 w 2566912"/>
                <a:gd name="connsiteY34808" fmla="*/ 145408 h 1447571"/>
                <a:gd name="connsiteX34809" fmla="*/ 503595 w 2566912"/>
                <a:gd name="connsiteY34809" fmla="*/ 144170 h 1447571"/>
                <a:gd name="connsiteX34810" fmla="*/ 509310 w 2566912"/>
                <a:gd name="connsiteY34810" fmla="*/ 146361 h 1447571"/>
                <a:gd name="connsiteX34811" fmla="*/ 517501 w 2566912"/>
                <a:gd name="connsiteY34811" fmla="*/ 142932 h 1447571"/>
                <a:gd name="connsiteX34812" fmla="*/ 519501 w 2566912"/>
                <a:gd name="connsiteY34812" fmla="*/ 138074 h 1447571"/>
                <a:gd name="connsiteX34813" fmla="*/ 520264 w 2566912"/>
                <a:gd name="connsiteY34813" fmla="*/ 135693 h 1447571"/>
                <a:gd name="connsiteX34814" fmla="*/ 523597 w 2566912"/>
                <a:gd name="connsiteY34814" fmla="*/ 140551 h 1447571"/>
                <a:gd name="connsiteX34815" fmla="*/ 521597 w 2566912"/>
                <a:gd name="connsiteY34815" fmla="*/ 145980 h 1447571"/>
                <a:gd name="connsiteX34816" fmla="*/ 520454 w 2566912"/>
                <a:gd name="connsiteY34816" fmla="*/ 148933 h 1447571"/>
                <a:gd name="connsiteX34817" fmla="*/ 521026 w 2566912"/>
                <a:gd name="connsiteY34817" fmla="*/ 154838 h 1447571"/>
                <a:gd name="connsiteX34818" fmla="*/ 526360 w 2566912"/>
                <a:gd name="connsiteY34818" fmla="*/ 157315 h 1447571"/>
                <a:gd name="connsiteX34819" fmla="*/ 529122 w 2566912"/>
                <a:gd name="connsiteY34819" fmla="*/ 154076 h 1447571"/>
                <a:gd name="connsiteX34820" fmla="*/ 532265 w 2566912"/>
                <a:gd name="connsiteY34820" fmla="*/ 150457 h 1447571"/>
                <a:gd name="connsiteX34821" fmla="*/ 533217 w 2566912"/>
                <a:gd name="connsiteY34821" fmla="*/ 150266 h 1447571"/>
                <a:gd name="connsiteX34822" fmla="*/ 536361 w 2566912"/>
                <a:gd name="connsiteY34822" fmla="*/ 149980 h 1447571"/>
                <a:gd name="connsiteX34823" fmla="*/ 536361 w 2566912"/>
                <a:gd name="connsiteY34823" fmla="*/ 150171 h 1447571"/>
                <a:gd name="connsiteX34824" fmla="*/ 535980 w 2566912"/>
                <a:gd name="connsiteY34824" fmla="*/ 151314 h 1447571"/>
                <a:gd name="connsiteX34825" fmla="*/ 535503 w 2566912"/>
                <a:gd name="connsiteY34825" fmla="*/ 153790 h 1447571"/>
                <a:gd name="connsiteX34826" fmla="*/ 535694 w 2566912"/>
                <a:gd name="connsiteY34826" fmla="*/ 154838 h 1447571"/>
                <a:gd name="connsiteX34827" fmla="*/ 535218 w 2566912"/>
                <a:gd name="connsiteY34827" fmla="*/ 157315 h 1447571"/>
                <a:gd name="connsiteX34828" fmla="*/ 532932 w 2566912"/>
                <a:gd name="connsiteY34828" fmla="*/ 161696 h 1447571"/>
                <a:gd name="connsiteX34829" fmla="*/ 535503 w 2566912"/>
                <a:gd name="connsiteY34829" fmla="*/ 163601 h 1447571"/>
                <a:gd name="connsiteX34830" fmla="*/ 536551 w 2566912"/>
                <a:gd name="connsiteY34830" fmla="*/ 163125 h 1447571"/>
                <a:gd name="connsiteX34831" fmla="*/ 543790 w 2566912"/>
                <a:gd name="connsiteY34831" fmla="*/ 157600 h 1447571"/>
                <a:gd name="connsiteX34832" fmla="*/ 551220 w 2566912"/>
                <a:gd name="connsiteY34832" fmla="*/ 160839 h 1447571"/>
                <a:gd name="connsiteX34833" fmla="*/ 557601 w 2566912"/>
                <a:gd name="connsiteY34833" fmla="*/ 168935 h 1447571"/>
                <a:gd name="connsiteX34834" fmla="*/ 558840 w 2566912"/>
                <a:gd name="connsiteY34834" fmla="*/ 169792 h 1447571"/>
                <a:gd name="connsiteX34835" fmla="*/ 563507 w 2566912"/>
                <a:gd name="connsiteY34835" fmla="*/ 174079 h 1447571"/>
                <a:gd name="connsiteX34836" fmla="*/ 566746 w 2566912"/>
                <a:gd name="connsiteY34836" fmla="*/ 179032 h 1447571"/>
                <a:gd name="connsiteX34837" fmla="*/ 575032 w 2566912"/>
                <a:gd name="connsiteY34837" fmla="*/ 182842 h 1447571"/>
                <a:gd name="connsiteX34838" fmla="*/ 576271 w 2566912"/>
                <a:gd name="connsiteY34838" fmla="*/ 182556 h 1447571"/>
                <a:gd name="connsiteX34839" fmla="*/ 578366 w 2566912"/>
                <a:gd name="connsiteY34839" fmla="*/ 182270 h 1447571"/>
                <a:gd name="connsiteX34840" fmla="*/ 579033 w 2566912"/>
                <a:gd name="connsiteY34840" fmla="*/ 182461 h 1447571"/>
                <a:gd name="connsiteX34841" fmla="*/ 581700 w 2566912"/>
                <a:gd name="connsiteY34841" fmla="*/ 184651 h 1447571"/>
                <a:gd name="connsiteX34842" fmla="*/ 582652 w 2566912"/>
                <a:gd name="connsiteY34842" fmla="*/ 194557 h 1447571"/>
                <a:gd name="connsiteX34843" fmla="*/ 580557 w 2566912"/>
                <a:gd name="connsiteY34843" fmla="*/ 194557 h 1447571"/>
                <a:gd name="connsiteX34844" fmla="*/ 577033 w 2566912"/>
                <a:gd name="connsiteY34844" fmla="*/ 194843 h 1447571"/>
                <a:gd name="connsiteX34845" fmla="*/ 573985 w 2566912"/>
                <a:gd name="connsiteY34845" fmla="*/ 200463 h 1447571"/>
                <a:gd name="connsiteX34846" fmla="*/ 578747 w 2566912"/>
                <a:gd name="connsiteY34846" fmla="*/ 204654 h 1447571"/>
                <a:gd name="connsiteX34847" fmla="*/ 581795 w 2566912"/>
                <a:gd name="connsiteY34847" fmla="*/ 204654 h 1447571"/>
                <a:gd name="connsiteX34848" fmla="*/ 586176 w 2566912"/>
                <a:gd name="connsiteY34848" fmla="*/ 204844 h 1447571"/>
                <a:gd name="connsiteX34849" fmla="*/ 592749 w 2566912"/>
                <a:gd name="connsiteY34849" fmla="*/ 206083 h 1447571"/>
                <a:gd name="connsiteX34850" fmla="*/ 595321 w 2566912"/>
                <a:gd name="connsiteY34850" fmla="*/ 206464 h 1447571"/>
                <a:gd name="connsiteX34851" fmla="*/ 603703 w 2566912"/>
                <a:gd name="connsiteY34851" fmla="*/ 207702 h 1447571"/>
                <a:gd name="connsiteX34852" fmla="*/ 604179 w 2566912"/>
                <a:gd name="connsiteY34852" fmla="*/ 207702 h 1447571"/>
                <a:gd name="connsiteX34853" fmla="*/ 607418 w 2566912"/>
                <a:gd name="connsiteY34853" fmla="*/ 208845 h 1447571"/>
                <a:gd name="connsiteX34854" fmla="*/ 607798 w 2566912"/>
                <a:gd name="connsiteY34854" fmla="*/ 210940 h 1447571"/>
                <a:gd name="connsiteX34855" fmla="*/ 608941 w 2566912"/>
                <a:gd name="connsiteY34855" fmla="*/ 214179 h 1447571"/>
                <a:gd name="connsiteX34856" fmla="*/ 612085 w 2566912"/>
                <a:gd name="connsiteY34856" fmla="*/ 220084 h 1447571"/>
                <a:gd name="connsiteX34857" fmla="*/ 610084 w 2566912"/>
                <a:gd name="connsiteY34857" fmla="*/ 223418 h 1447571"/>
                <a:gd name="connsiteX34858" fmla="*/ 609894 w 2566912"/>
                <a:gd name="connsiteY34858" fmla="*/ 224561 h 1447571"/>
                <a:gd name="connsiteX34859" fmla="*/ 610180 w 2566912"/>
                <a:gd name="connsiteY34859" fmla="*/ 227990 h 1447571"/>
                <a:gd name="connsiteX34860" fmla="*/ 611418 w 2566912"/>
                <a:gd name="connsiteY34860" fmla="*/ 228085 h 1447571"/>
                <a:gd name="connsiteX34861" fmla="*/ 613513 w 2566912"/>
                <a:gd name="connsiteY34861" fmla="*/ 226561 h 1447571"/>
                <a:gd name="connsiteX34862" fmla="*/ 614942 w 2566912"/>
                <a:gd name="connsiteY34862" fmla="*/ 225609 h 1447571"/>
                <a:gd name="connsiteX34863" fmla="*/ 618562 w 2566912"/>
                <a:gd name="connsiteY34863" fmla="*/ 221704 h 1447571"/>
                <a:gd name="connsiteX34864" fmla="*/ 617895 w 2566912"/>
                <a:gd name="connsiteY34864" fmla="*/ 219132 h 1447571"/>
                <a:gd name="connsiteX34865" fmla="*/ 617037 w 2566912"/>
                <a:gd name="connsiteY34865" fmla="*/ 214655 h 1447571"/>
                <a:gd name="connsiteX34866" fmla="*/ 617419 w 2566912"/>
                <a:gd name="connsiteY34866" fmla="*/ 214274 h 1447571"/>
                <a:gd name="connsiteX34867" fmla="*/ 622371 w 2566912"/>
                <a:gd name="connsiteY34867" fmla="*/ 210464 h 1447571"/>
                <a:gd name="connsiteX34868" fmla="*/ 630753 w 2566912"/>
                <a:gd name="connsiteY34868" fmla="*/ 210845 h 1447571"/>
                <a:gd name="connsiteX34869" fmla="*/ 635516 w 2566912"/>
                <a:gd name="connsiteY34869" fmla="*/ 207321 h 1447571"/>
                <a:gd name="connsiteX34870" fmla="*/ 634754 w 2566912"/>
                <a:gd name="connsiteY34870" fmla="*/ 206654 h 1447571"/>
                <a:gd name="connsiteX34871" fmla="*/ 624658 w 2566912"/>
                <a:gd name="connsiteY34871" fmla="*/ 206273 h 1447571"/>
                <a:gd name="connsiteX34872" fmla="*/ 622657 w 2566912"/>
                <a:gd name="connsiteY34872" fmla="*/ 204654 h 1447571"/>
                <a:gd name="connsiteX34873" fmla="*/ 623038 w 2566912"/>
                <a:gd name="connsiteY34873" fmla="*/ 204178 h 1447571"/>
                <a:gd name="connsiteX34874" fmla="*/ 630277 w 2566912"/>
                <a:gd name="connsiteY34874" fmla="*/ 202082 h 1447571"/>
                <a:gd name="connsiteX34875" fmla="*/ 634659 w 2566912"/>
                <a:gd name="connsiteY34875" fmla="*/ 201892 h 1447571"/>
                <a:gd name="connsiteX34876" fmla="*/ 639707 w 2566912"/>
                <a:gd name="connsiteY34876" fmla="*/ 206083 h 1447571"/>
                <a:gd name="connsiteX34877" fmla="*/ 639707 w 2566912"/>
                <a:gd name="connsiteY34877" fmla="*/ 207511 h 1447571"/>
                <a:gd name="connsiteX34878" fmla="*/ 641421 w 2566912"/>
                <a:gd name="connsiteY34878" fmla="*/ 214179 h 1447571"/>
                <a:gd name="connsiteX34879" fmla="*/ 644660 w 2566912"/>
                <a:gd name="connsiteY34879" fmla="*/ 214846 h 1447571"/>
                <a:gd name="connsiteX34880" fmla="*/ 648375 w 2566912"/>
                <a:gd name="connsiteY34880" fmla="*/ 215989 h 1447571"/>
                <a:gd name="connsiteX34881" fmla="*/ 650851 w 2566912"/>
                <a:gd name="connsiteY34881" fmla="*/ 218656 h 1447571"/>
                <a:gd name="connsiteX34882" fmla="*/ 652566 w 2566912"/>
                <a:gd name="connsiteY34882" fmla="*/ 220370 h 1447571"/>
                <a:gd name="connsiteX34883" fmla="*/ 657995 w 2566912"/>
                <a:gd name="connsiteY34883" fmla="*/ 225228 h 1447571"/>
                <a:gd name="connsiteX34884" fmla="*/ 659710 w 2566912"/>
                <a:gd name="connsiteY34884" fmla="*/ 224466 h 1447571"/>
                <a:gd name="connsiteX34885" fmla="*/ 663424 w 2566912"/>
                <a:gd name="connsiteY34885" fmla="*/ 223418 h 1447571"/>
                <a:gd name="connsiteX34886" fmla="*/ 669520 w 2566912"/>
                <a:gd name="connsiteY34886" fmla="*/ 226657 h 1447571"/>
                <a:gd name="connsiteX34887" fmla="*/ 674283 w 2566912"/>
                <a:gd name="connsiteY34887" fmla="*/ 226847 h 1447571"/>
                <a:gd name="connsiteX34888" fmla="*/ 679903 w 2566912"/>
                <a:gd name="connsiteY34888" fmla="*/ 226466 h 1447571"/>
                <a:gd name="connsiteX34889" fmla="*/ 680188 w 2566912"/>
                <a:gd name="connsiteY34889" fmla="*/ 225514 h 1447571"/>
                <a:gd name="connsiteX34890" fmla="*/ 679521 w 2566912"/>
                <a:gd name="connsiteY34890" fmla="*/ 224180 h 1447571"/>
                <a:gd name="connsiteX34891" fmla="*/ 679712 w 2566912"/>
                <a:gd name="connsiteY34891" fmla="*/ 221227 h 1447571"/>
                <a:gd name="connsiteX34892" fmla="*/ 682855 w 2566912"/>
                <a:gd name="connsiteY34892" fmla="*/ 220465 h 1447571"/>
                <a:gd name="connsiteX34893" fmla="*/ 688285 w 2566912"/>
                <a:gd name="connsiteY34893" fmla="*/ 222847 h 1447571"/>
                <a:gd name="connsiteX34894" fmla="*/ 689237 w 2566912"/>
                <a:gd name="connsiteY34894" fmla="*/ 224180 h 1447571"/>
                <a:gd name="connsiteX34895" fmla="*/ 691714 w 2566912"/>
                <a:gd name="connsiteY34895" fmla="*/ 227419 h 1447571"/>
                <a:gd name="connsiteX34896" fmla="*/ 688189 w 2566912"/>
                <a:gd name="connsiteY34896" fmla="*/ 231229 h 1447571"/>
                <a:gd name="connsiteX34897" fmla="*/ 688475 w 2566912"/>
                <a:gd name="connsiteY34897" fmla="*/ 235420 h 1447571"/>
                <a:gd name="connsiteX34898" fmla="*/ 689142 w 2566912"/>
                <a:gd name="connsiteY34898" fmla="*/ 237134 h 1447571"/>
                <a:gd name="connsiteX34899" fmla="*/ 689904 w 2566912"/>
                <a:gd name="connsiteY34899" fmla="*/ 239134 h 1447571"/>
                <a:gd name="connsiteX34900" fmla="*/ 690856 w 2566912"/>
                <a:gd name="connsiteY34900" fmla="*/ 239515 h 1447571"/>
                <a:gd name="connsiteX34901" fmla="*/ 693904 w 2566912"/>
                <a:gd name="connsiteY34901" fmla="*/ 235705 h 1447571"/>
                <a:gd name="connsiteX34902" fmla="*/ 694762 w 2566912"/>
                <a:gd name="connsiteY34902" fmla="*/ 233896 h 1447571"/>
                <a:gd name="connsiteX34903" fmla="*/ 695714 w 2566912"/>
                <a:gd name="connsiteY34903" fmla="*/ 231895 h 1447571"/>
                <a:gd name="connsiteX34904" fmla="*/ 700762 w 2566912"/>
                <a:gd name="connsiteY34904" fmla="*/ 228847 h 1447571"/>
                <a:gd name="connsiteX34905" fmla="*/ 703239 w 2566912"/>
                <a:gd name="connsiteY34905" fmla="*/ 227609 h 1447571"/>
                <a:gd name="connsiteX34906" fmla="*/ 705239 w 2566912"/>
                <a:gd name="connsiteY34906" fmla="*/ 226561 h 1447571"/>
                <a:gd name="connsiteX34907" fmla="*/ 710192 w 2566912"/>
                <a:gd name="connsiteY34907" fmla="*/ 223418 h 1447571"/>
                <a:gd name="connsiteX34908" fmla="*/ 710668 w 2566912"/>
                <a:gd name="connsiteY34908" fmla="*/ 219894 h 1447571"/>
                <a:gd name="connsiteX34909" fmla="*/ 710287 w 2566912"/>
                <a:gd name="connsiteY34909" fmla="*/ 219418 h 1447571"/>
                <a:gd name="connsiteX34910" fmla="*/ 710097 w 2566912"/>
                <a:gd name="connsiteY34910" fmla="*/ 216370 h 1447571"/>
                <a:gd name="connsiteX34911" fmla="*/ 710287 w 2566912"/>
                <a:gd name="connsiteY34911" fmla="*/ 214846 h 1447571"/>
                <a:gd name="connsiteX34912" fmla="*/ 712669 w 2566912"/>
                <a:gd name="connsiteY34912" fmla="*/ 213226 h 1447571"/>
                <a:gd name="connsiteX34913" fmla="*/ 714002 w 2566912"/>
                <a:gd name="connsiteY34913" fmla="*/ 212750 h 1447571"/>
                <a:gd name="connsiteX34914" fmla="*/ 714764 w 2566912"/>
                <a:gd name="connsiteY34914" fmla="*/ 211798 h 1447571"/>
                <a:gd name="connsiteX34915" fmla="*/ 713716 w 2566912"/>
                <a:gd name="connsiteY34915" fmla="*/ 206845 h 1447571"/>
                <a:gd name="connsiteX34916" fmla="*/ 710573 w 2566912"/>
                <a:gd name="connsiteY34916" fmla="*/ 205606 h 1447571"/>
                <a:gd name="connsiteX34917" fmla="*/ 709144 w 2566912"/>
                <a:gd name="connsiteY34917" fmla="*/ 205416 h 1447571"/>
                <a:gd name="connsiteX34918" fmla="*/ 707430 w 2566912"/>
                <a:gd name="connsiteY34918" fmla="*/ 203035 h 1447571"/>
                <a:gd name="connsiteX34919" fmla="*/ 706859 w 2566912"/>
                <a:gd name="connsiteY34919" fmla="*/ 201701 h 1447571"/>
                <a:gd name="connsiteX34920" fmla="*/ 704763 w 2566912"/>
                <a:gd name="connsiteY34920" fmla="*/ 194938 h 1447571"/>
                <a:gd name="connsiteX34921" fmla="*/ 708192 w 2566912"/>
                <a:gd name="connsiteY34921" fmla="*/ 192462 h 1447571"/>
                <a:gd name="connsiteX34922" fmla="*/ 709335 w 2566912"/>
                <a:gd name="connsiteY34922" fmla="*/ 188271 h 1447571"/>
                <a:gd name="connsiteX34923" fmla="*/ 709335 w 2566912"/>
                <a:gd name="connsiteY34923" fmla="*/ 187128 h 1447571"/>
                <a:gd name="connsiteX34924" fmla="*/ 712573 w 2566912"/>
                <a:gd name="connsiteY34924" fmla="*/ 180651 h 1447571"/>
                <a:gd name="connsiteX34925" fmla="*/ 717050 w 2566912"/>
                <a:gd name="connsiteY34925" fmla="*/ 179317 h 1447571"/>
                <a:gd name="connsiteX34926" fmla="*/ 719908 w 2566912"/>
                <a:gd name="connsiteY34926" fmla="*/ 176365 h 1447571"/>
                <a:gd name="connsiteX34927" fmla="*/ 722098 w 2566912"/>
                <a:gd name="connsiteY34927" fmla="*/ 175126 h 1447571"/>
                <a:gd name="connsiteX34928" fmla="*/ 723146 w 2566912"/>
                <a:gd name="connsiteY34928" fmla="*/ 174745 h 1447571"/>
                <a:gd name="connsiteX34929" fmla="*/ 728099 w 2566912"/>
                <a:gd name="connsiteY34929" fmla="*/ 174364 h 1447571"/>
                <a:gd name="connsiteX34930" fmla="*/ 728290 w 2566912"/>
                <a:gd name="connsiteY34930" fmla="*/ 174555 h 1447571"/>
                <a:gd name="connsiteX34931" fmla="*/ 728290 w 2566912"/>
                <a:gd name="connsiteY34931" fmla="*/ 176079 h 1447571"/>
                <a:gd name="connsiteX34932" fmla="*/ 729337 w 2566912"/>
                <a:gd name="connsiteY34932" fmla="*/ 179794 h 1447571"/>
                <a:gd name="connsiteX34933" fmla="*/ 731052 w 2566912"/>
                <a:gd name="connsiteY34933" fmla="*/ 179984 h 1447571"/>
                <a:gd name="connsiteX34934" fmla="*/ 733147 w 2566912"/>
                <a:gd name="connsiteY34934" fmla="*/ 180365 h 1447571"/>
                <a:gd name="connsiteX34935" fmla="*/ 733242 w 2566912"/>
                <a:gd name="connsiteY34935" fmla="*/ 180746 h 1447571"/>
                <a:gd name="connsiteX34936" fmla="*/ 732957 w 2566912"/>
                <a:gd name="connsiteY34936" fmla="*/ 181889 h 1447571"/>
                <a:gd name="connsiteX34937" fmla="*/ 732766 w 2566912"/>
                <a:gd name="connsiteY34937" fmla="*/ 185032 h 1447571"/>
                <a:gd name="connsiteX34938" fmla="*/ 732195 w 2566912"/>
                <a:gd name="connsiteY34938" fmla="*/ 190081 h 1447571"/>
                <a:gd name="connsiteX34939" fmla="*/ 729147 w 2566912"/>
                <a:gd name="connsiteY34939" fmla="*/ 193224 h 1447571"/>
                <a:gd name="connsiteX34940" fmla="*/ 729528 w 2566912"/>
                <a:gd name="connsiteY34940" fmla="*/ 194462 h 1447571"/>
                <a:gd name="connsiteX34941" fmla="*/ 730956 w 2566912"/>
                <a:gd name="connsiteY34941" fmla="*/ 195605 h 1447571"/>
                <a:gd name="connsiteX34942" fmla="*/ 733242 w 2566912"/>
                <a:gd name="connsiteY34942" fmla="*/ 197796 h 1447571"/>
                <a:gd name="connsiteX34943" fmla="*/ 734195 w 2566912"/>
                <a:gd name="connsiteY34943" fmla="*/ 205511 h 1447571"/>
                <a:gd name="connsiteX34944" fmla="*/ 733719 w 2566912"/>
                <a:gd name="connsiteY34944" fmla="*/ 205797 h 1447571"/>
                <a:gd name="connsiteX34945" fmla="*/ 730956 w 2566912"/>
                <a:gd name="connsiteY34945" fmla="*/ 205987 h 1447571"/>
                <a:gd name="connsiteX34946" fmla="*/ 726956 w 2566912"/>
                <a:gd name="connsiteY34946" fmla="*/ 207035 h 1447571"/>
                <a:gd name="connsiteX34947" fmla="*/ 727051 w 2566912"/>
                <a:gd name="connsiteY34947" fmla="*/ 210178 h 1447571"/>
                <a:gd name="connsiteX34948" fmla="*/ 728480 w 2566912"/>
                <a:gd name="connsiteY34948" fmla="*/ 211512 h 1447571"/>
                <a:gd name="connsiteX34949" fmla="*/ 733528 w 2566912"/>
                <a:gd name="connsiteY34949" fmla="*/ 213893 h 1447571"/>
                <a:gd name="connsiteX34950" fmla="*/ 733338 w 2566912"/>
                <a:gd name="connsiteY34950" fmla="*/ 216655 h 1447571"/>
                <a:gd name="connsiteX34951" fmla="*/ 732957 w 2566912"/>
                <a:gd name="connsiteY34951" fmla="*/ 216846 h 1447571"/>
                <a:gd name="connsiteX34952" fmla="*/ 731243 w 2566912"/>
                <a:gd name="connsiteY34952" fmla="*/ 218846 h 1447571"/>
                <a:gd name="connsiteX34953" fmla="*/ 731243 w 2566912"/>
                <a:gd name="connsiteY34953" fmla="*/ 219513 h 1447571"/>
                <a:gd name="connsiteX34954" fmla="*/ 730671 w 2566912"/>
                <a:gd name="connsiteY34954" fmla="*/ 222085 h 1447571"/>
                <a:gd name="connsiteX34955" fmla="*/ 728575 w 2566912"/>
                <a:gd name="connsiteY34955" fmla="*/ 227514 h 1447571"/>
                <a:gd name="connsiteX34956" fmla="*/ 731623 w 2566912"/>
                <a:gd name="connsiteY34956" fmla="*/ 232562 h 1447571"/>
                <a:gd name="connsiteX34957" fmla="*/ 732576 w 2566912"/>
                <a:gd name="connsiteY34957" fmla="*/ 231705 h 1447571"/>
                <a:gd name="connsiteX34958" fmla="*/ 736671 w 2566912"/>
                <a:gd name="connsiteY34958" fmla="*/ 223513 h 1447571"/>
                <a:gd name="connsiteX34959" fmla="*/ 742005 w 2566912"/>
                <a:gd name="connsiteY34959" fmla="*/ 220656 h 1447571"/>
                <a:gd name="connsiteX34960" fmla="*/ 746578 w 2566912"/>
                <a:gd name="connsiteY34960" fmla="*/ 225323 h 1447571"/>
                <a:gd name="connsiteX34961" fmla="*/ 746482 w 2566912"/>
                <a:gd name="connsiteY34961" fmla="*/ 225895 h 1447571"/>
                <a:gd name="connsiteX34962" fmla="*/ 744006 w 2566912"/>
                <a:gd name="connsiteY34962" fmla="*/ 234562 h 1447571"/>
                <a:gd name="connsiteX34963" fmla="*/ 739910 w 2566912"/>
                <a:gd name="connsiteY34963" fmla="*/ 234372 h 1447571"/>
                <a:gd name="connsiteX34964" fmla="*/ 739529 w 2566912"/>
                <a:gd name="connsiteY34964" fmla="*/ 236086 h 1447571"/>
                <a:gd name="connsiteX34965" fmla="*/ 740862 w 2566912"/>
                <a:gd name="connsiteY34965" fmla="*/ 239706 h 1447571"/>
                <a:gd name="connsiteX34966" fmla="*/ 742387 w 2566912"/>
                <a:gd name="connsiteY34966" fmla="*/ 244564 h 1447571"/>
                <a:gd name="connsiteX34967" fmla="*/ 743053 w 2566912"/>
                <a:gd name="connsiteY34967" fmla="*/ 247707 h 1447571"/>
                <a:gd name="connsiteX34968" fmla="*/ 744006 w 2566912"/>
                <a:gd name="connsiteY34968" fmla="*/ 247802 h 1447571"/>
                <a:gd name="connsiteX34969" fmla="*/ 744673 w 2566912"/>
                <a:gd name="connsiteY34969" fmla="*/ 247612 h 1447571"/>
                <a:gd name="connsiteX34970" fmla="*/ 748673 w 2566912"/>
                <a:gd name="connsiteY34970" fmla="*/ 245135 h 1447571"/>
                <a:gd name="connsiteX34971" fmla="*/ 749149 w 2566912"/>
                <a:gd name="connsiteY34971" fmla="*/ 243611 h 1447571"/>
                <a:gd name="connsiteX34972" fmla="*/ 751054 w 2566912"/>
                <a:gd name="connsiteY34972" fmla="*/ 239134 h 1447571"/>
                <a:gd name="connsiteX34973" fmla="*/ 752674 w 2566912"/>
                <a:gd name="connsiteY34973" fmla="*/ 239230 h 1447571"/>
                <a:gd name="connsiteX34974" fmla="*/ 757055 w 2566912"/>
                <a:gd name="connsiteY34974" fmla="*/ 238087 h 1447571"/>
                <a:gd name="connsiteX34975" fmla="*/ 757722 w 2566912"/>
                <a:gd name="connsiteY34975" fmla="*/ 236848 h 1447571"/>
                <a:gd name="connsiteX34976" fmla="*/ 761532 w 2566912"/>
                <a:gd name="connsiteY34976" fmla="*/ 231419 h 1447571"/>
                <a:gd name="connsiteX34977" fmla="*/ 768104 w 2566912"/>
                <a:gd name="connsiteY34977" fmla="*/ 225609 h 1447571"/>
                <a:gd name="connsiteX34978" fmla="*/ 771247 w 2566912"/>
                <a:gd name="connsiteY34978" fmla="*/ 216941 h 1447571"/>
                <a:gd name="connsiteX34979" fmla="*/ 777629 w 2566912"/>
                <a:gd name="connsiteY34979" fmla="*/ 218560 h 1447571"/>
                <a:gd name="connsiteX34980" fmla="*/ 779248 w 2566912"/>
                <a:gd name="connsiteY34980" fmla="*/ 219227 h 1447571"/>
                <a:gd name="connsiteX34981" fmla="*/ 782963 w 2566912"/>
                <a:gd name="connsiteY34981" fmla="*/ 221323 h 1447571"/>
                <a:gd name="connsiteX34982" fmla="*/ 782963 w 2566912"/>
                <a:gd name="connsiteY34982" fmla="*/ 222561 h 1447571"/>
                <a:gd name="connsiteX34983" fmla="*/ 784392 w 2566912"/>
                <a:gd name="connsiteY34983" fmla="*/ 227133 h 1447571"/>
                <a:gd name="connsiteX34984" fmla="*/ 785725 w 2566912"/>
                <a:gd name="connsiteY34984" fmla="*/ 227514 h 1447571"/>
                <a:gd name="connsiteX34985" fmla="*/ 787630 w 2566912"/>
                <a:gd name="connsiteY34985" fmla="*/ 228847 h 1447571"/>
                <a:gd name="connsiteX34986" fmla="*/ 786392 w 2566912"/>
                <a:gd name="connsiteY34986" fmla="*/ 238087 h 1447571"/>
                <a:gd name="connsiteX34987" fmla="*/ 785916 w 2566912"/>
                <a:gd name="connsiteY34987" fmla="*/ 238372 h 1447571"/>
                <a:gd name="connsiteX34988" fmla="*/ 784392 w 2566912"/>
                <a:gd name="connsiteY34988" fmla="*/ 238468 h 1447571"/>
                <a:gd name="connsiteX34989" fmla="*/ 780105 w 2566912"/>
                <a:gd name="connsiteY34989" fmla="*/ 240182 h 1447571"/>
                <a:gd name="connsiteX34990" fmla="*/ 779248 w 2566912"/>
                <a:gd name="connsiteY34990" fmla="*/ 246564 h 1447571"/>
                <a:gd name="connsiteX34991" fmla="*/ 778010 w 2566912"/>
                <a:gd name="connsiteY34991" fmla="*/ 255517 h 1447571"/>
                <a:gd name="connsiteX34992" fmla="*/ 775153 w 2566912"/>
                <a:gd name="connsiteY34992" fmla="*/ 259232 h 1447571"/>
                <a:gd name="connsiteX34993" fmla="*/ 773438 w 2566912"/>
                <a:gd name="connsiteY34993" fmla="*/ 258661 h 1447571"/>
                <a:gd name="connsiteX34994" fmla="*/ 771342 w 2566912"/>
                <a:gd name="connsiteY34994" fmla="*/ 258280 h 1447571"/>
                <a:gd name="connsiteX34995" fmla="*/ 770390 w 2566912"/>
                <a:gd name="connsiteY34995" fmla="*/ 259327 h 1447571"/>
                <a:gd name="connsiteX34996" fmla="*/ 766390 w 2566912"/>
                <a:gd name="connsiteY34996" fmla="*/ 263518 h 1447571"/>
                <a:gd name="connsiteX34997" fmla="*/ 765532 w 2566912"/>
                <a:gd name="connsiteY34997" fmla="*/ 263709 h 1447571"/>
                <a:gd name="connsiteX34998" fmla="*/ 760960 w 2566912"/>
                <a:gd name="connsiteY34998" fmla="*/ 263328 h 1447571"/>
                <a:gd name="connsiteX34999" fmla="*/ 756960 w 2566912"/>
                <a:gd name="connsiteY34999" fmla="*/ 258470 h 1447571"/>
                <a:gd name="connsiteX35000" fmla="*/ 756579 w 2566912"/>
                <a:gd name="connsiteY35000" fmla="*/ 259518 h 1447571"/>
                <a:gd name="connsiteX35001" fmla="*/ 756960 w 2566912"/>
                <a:gd name="connsiteY35001" fmla="*/ 261137 h 1447571"/>
                <a:gd name="connsiteX35002" fmla="*/ 756579 w 2566912"/>
                <a:gd name="connsiteY35002" fmla="*/ 265614 h 1447571"/>
                <a:gd name="connsiteX35003" fmla="*/ 752578 w 2566912"/>
                <a:gd name="connsiteY35003" fmla="*/ 265138 h 1447571"/>
                <a:gd name="connsiteX35004" fmla="*/ 749911 w 2566912"/>
                <a:gd name="connsiteY35004" fmla="*/ 264566 h 1447571"/>
                <a:gd name="connsiteX35005" fmla="*/ 745339 w 2566912"/>
                <a:gd name="connsiteY35005" fmla="*/ 263137 h 1447571"/>
                <a:gd name="connsiteX35006" fmla="*/ 741339 w 2566912"/>
                <a:gd name="connsiteY35006" fmla="*/ 258470 h 1447571"/>
                <a:gd name="connsiteX35007" fmla="*/ 741244 w 2566912"/>
                <a:gd name="connsiteY35007" fmla="*/ 258470 h 1447571"/>
                <a:gd name="connsiteX35008" fmla="*/ 740101 w 2566912"/>
                <a:gd name="connsiteY35008" fmla="*/ 259518 h 1447571"/>
                <a:gd name="connsiteX35009" fmla="*/ 739529 w 2566912"/>
                <a:gd name="connsiteY35009" fmla="*/ 261042 h 1447571"/>
                <a:gd name="connsiteX35010" fmla="*/ 735624 w 2566912"/>
                <a:gd name="connsiteY35010" fmla="*/ 268567 h 1447571"/>
                <a:gd name="connsiteX35011" fmla="*/ 730385 w 2566912"/>
                <a:gd name="connsiteY35011" fmla="*/ 270281 h 1447571"/>
                <a:gd name="connsiteX35012" fmla="*/ 728671 w 2566912"/>
                <a:gd name="connsiteY35012" fmla="*/ 270567 h 1447571"/>
                <a:gd name="connsiteX35013" fmla="*/ 724765 w 2566912"/>
                <a:gd name="connsiteY35013" fmla="*/ 270948 h 1447571"/>
                <a:gd name="connsiteX35014" fmla="*/ 719431 w 2566912"/>
                <a:gd name="connsiteY35014" fmla="*/ 265900 h 1447571"/>
                <a:gd name="connsiteX35015" fmla="*/ 713335 w 2566912"/>
                <a:gd name="connsiteY35015" fmla="*/ 263614 h 1447571"/>
                <a:gd name="connsiteX35016" fmla="*/ 713145 w 2566912"/>
                <a:gd name="connsiteY35016" fmla="*/ 264566 h 1447571"/>
                <a:gd name="connsiteX35017" fmla="*/ 714955 w 2566912"/>
                <a:gd name="connsiteY35017" fmla="*/ 266947 h 1447571"/>
                <a:gd name="connsiteX35018" fmla="*/ 716193 w 2566912"/>
                <a:gd name="connsiteY35018" fmla="*/ 268471 h 1447571"/>
                <a:gd name="connsiteX35019" fmla="*/ 720384 w 2566912"/>
                <a:gd name="connsiteY35019" fmla="*/ 273805 h 1447571"/>
                <a:gd name="connsiteX35020" fmla="*/ 724575 w 2566912"/>
                <a:gd name="connsiteY35020" fmla="*/ 274377 h 1447571"/>
                <a:gd name="connsiteX35021" fmla="*/ 725242 w 2566912"/>
                <a:gd name="connsiteY35021" fmla="*/ 274377 h 1447571"/>
                <a:gd name="connsiteX35022" fmla="*/ 726289 w 2566912"/>
                <a:gd name="connsiteY35022" fmla="*/ 274282 h 1447571"/>
                <a:gd name="connsiteX35023" fmla="*/ 728575 w 2566912"/>
                <a:gd name="connsiteY35023" fmla="*/ 274377 h 1447571"/>
                <a:gd name="connsiteX35024" fmla="*/ 724289 w 2566912"/>
                <a:gd name="connsiteY35024" fmla="*/ 278663 h 1447571"/>
                <a:gd name="connsiteX35025" fmla="*/ 721051 w 2566912"/>
                <a:gd name="connsiteY35025" fmla="*/ 281616 h 1447571"/>
                <a:gd name="connsiteX35026" fmla="*/ 718765 w 2566912"/>
                <a:gd name="connsiteY35026" fmla="*/ 286569 h 1447571"/>
                <a:gd name="connsiteX35027" fmla="*/ 711049 w 2566912"/>
                <a:gd name="connsiteY35027" fmla="*/ 288664 h 1447571"/>
                <a:gd name="connsiteX35028" fmla="*/ 709430 w 2566912"/>
                <a:gd name="connsiteY35028" fmla="*/ 288569 h 1447571"/>
                <a:gd name="connsiteX35029" fmla="*/ 704477 w 2566912"/>
                <a:gd name="connsiteY35029" fmla="*/ 288379 h 1447571"/>
                <a:gd name="connsiteX35030" fmla="*/ 699715 w 2566912"/>
                <a:gd name="connsiteY35030" fmla="*/ 290188 h 1447571"/>
                <a:gd name="connsiteX35031" fmla="*/ 698476 w 2566912"/>
                <a:gd name="connsiteY35031" fmla="*/ 290760 h 1447571"/>
                <a:gd name="connsiteX35032" fmla="*/ 694095 w 2566912"/>
                <a:gd name="connsiteY35032" fmla="*/ 290855 h 1447571"/>
                <a:gd name="connsiteX35033" fmla="*/ 691047 w 2566912"/>
                <a:gd name="connsiteY35033" fmla="*/ 288283 h 1447571"/>
                <a:gd name="connsiteX35034" fmla="*/ 685617 w 2566912"/>
                <a:gd name="connsiteY35034" fmla="*/ 283521 h 1447571"/>
                <a:gd name="connsiteX35035" fmla="*/ 678569 w 2566912"/>
                <a:gd name="connsiteY35035" fmla="*/ 278187 h 1447571"/>
                <a:gd name="connsiteX35036" fmla="*/ 675616 w 2566912"/>
                <a:gd name="connsiteY35036" fmla="*/ 278568 h 1447571"/>
                <a:gd name="connsiteX35037" fmla="*/ 675902 w 2566912"/>
                <a:gd name="connsiteY35037" fmla="*/ 279997 h 1447571"/>
                <a:gd name="connsiteX35038" fmla="*/ 678664 w 2566912"/>
                <a:gd name="connsiteY35038" fmla="*/ 282568 h 1447571"/>
                <a:gd name="connsiteX35039" fmla="*/ 680188 w 2566912"/>
                <a:gd name="connsiteY35039" fmla="*/ 283902 h 1447571"/>
                <a:gd name="connsiteX35040" fmla="*/ 682665 w 2566912"/>
                <a:gd name="connsiteY35040" fmla="*/ 285997 h 1447571"/>
                <a:gd name="connsiteX35041" fmla="*/ 684665 w 2566912"/>
                <a:gd name="connsiteY35041" fmla="*/ 287712 h 1447571"/>
                <a:gd name="connsiteX35042" fmla="*/ 686380 w 2566912"/>
                <a:gd name="connsiteY35042" fmla="*/ 289141 h 1447571"/>
                <a:gd name="connsiteX35043" fmla="*/ 689237 w 2566912"/>
                <a:gd name="connsiteY35043" fmla="*/ 291617 h 1447571"/>
                <a:gd name="connsiteX35044" fmla="*/ 689999 w 2566912"/>
                <a:gd name="connsiteY35044" fmla="*/ 292474 h 1447571"/>
                <a:gd name="connsiteX35045" fmla="*/ 692476 w 2566912"/>
                <a:gd name="connsiteY35045" fmla="*/ 296951 h 1447571"/>
                <a:gd name="connsiteX35046" fmla="*/ 691047 w 2566912"/>
                <a:gd name="connsiteY35046" fmla="*/ 297713 h 1447571"/>
                <a:gd name="connsiteX35047" fmla="*/ 690380 w 2566912"/>
                <a:gd name="connsiteY35047" fmla="*/ 297808 h 1447571"/>
                <a:gd name="connsiteX35048" fmla="*/ 680188 w 2566912"/>
                <a:gd name="connsiteY35048" fmla="*/ 300571 h 1447571"/>
                <a:gd name="connsiteX35049" fmla="*/ 675997 w 2566912"/>
                <a:gd name="connsiteY35049" fmla="*/ 305428 h 1447571"/>
                <a:gd name="connsiteX35050" fmla="*/ 669235 w 2566912"/>
                <a:gd name="connsiteY35050" fmla="*/ 308381 h 1447571"/>
                <a:gd name="connsiteX35051" fmla="*/ 668186 w 2566912"/>
                <a:gd name="connsiteY35051" fmla="*/ 310286 h 1447571"/>
                <a:gd name="connsiteX35052" fmla="*/ 664662 w 2566912"/>
                <a:gd name="connsiteY35052" fmla="*/ 315620 h 1447571"/>
                <a:gd name="connsiteX35053" fmla="*/ 660853 w 2566912"/>
                <a:gd name="connsiteY35053" fmla="*/ 317525 h 1447571"/>
                <a:gd name="connsiteX35054" fmla="*/ 657042 w 2566912"/>
                <a:gd name="connsiteY35054" fmla="*/ 319430 h 1447571"/>
                <a:gd name="connsiteX35055" fmla="*/ 655519 w 2566912"/>
                <a:gd name="connsiteY35055" fmla="*/ 321335 h 1447571"/>
                <a:gd name="connsiteX35056" fmla="*/ 654376 w 2566912"/>
                <a:gd name="connsiteY35056" fmla="*/ 323145 h 1447571"/>
                <a:gd name="connsiteX35057" fmla="*/ 647994 w 2566912"/>
                <a:gd name="connsiteY35057" fmla="*/ 332098 h 1447571"/>
                <a:gd name="connsiteX35058" fmla="*/ 647517 w 2566912"/>
                <a:gd name="connsiteY35058" fmla="*/ 336480 h 1447571"/>
                <a:gd name="connsiteX35059" fmla="*/ 646946 w 2566912"/>
                <a:gd name="connsiteY35059" fmla="*/ 341528 h 1447571"/>
                <a:gd name="connsiteX35060" fmla="*/ 646279 w 2566912"/>
                <a:gd name="connsiteY35060" fmla="*/ 342576 h 1447571"/>
                <a:gd name="connsiteX35061" fmla="*/ 643708 w 2566912"/>
                <a:gd name="connsiteY35061" fmla="*/ 347338 h 1447571"/>
                <a:gd name="connsiteX35062" fmla="*/ 644374 w 2566912"/>
                <a:gd name="connsiteY35062" fmla="*/ 348862 h 1447571"/>
                <a:gd name="connsiteX35063" fmla="*/ 646470 w 2566912"/>
                <a:gd name="connsiteY35063" fmla="*/ 349434 h 1447571"/>
                <a:gd name="connsiteX35064" fmla="*/ 652185 w 2566912"/>
                <a:gd name="connsiteY35064" fmla="*/ 349910 h 1447571"/>
                <a:gd name="connsiteX35065" fmla="*/ 652375 w 2566912"/>
                <a:gd name="connsiteY35065" fmla="*/ 350958 h 1447571"/>
                <a:gd name="connsiteX35066" fmla="*/ 650851 w 2566912"/>
                <a:gd name="connsiteY35066" fmla="*/ 359245 h 1447571"/>
                <a:gd name="connsiteX35067" fmla="*/ 650946 w 2566912"/>
                <a:gd name="connsiteY35067" fmla="*/ 360578 h 1447571"/>
                <a:gd name="connsiteX35068" fmla="*/ 650851 w 2566912"/>
                <a:gd name="connsiteY35068" fmla="*/ 366293 h 1447571"/>
                <a:gd name="connsiteX35069" fmla="*/ 650470 w 2566912"/>
                <a:gd name="connsiteY35069" fmla="*/ 370198 h 1447571"/>
                <a:gd name="connsiteX35070" fmla="*/ 651423 w 2566912"/>
                <a:gd name="connsiteY35070" fmla="*/ 370675 h 1447571"/>
                <a:gd name="connsiteX35071" fmla="*/ 653042 w 2566912"/>
                <a:gd name="connsiteY35071" fmla="*/ 370294 h 1447571"/>
                <a:gd name="connsiteX35072" fmla="*/ 657424 w 2566912"/>
                <a:gd name="connsiteY35072" fmla="*/ 369913 h 1447571"/>
                <a:gd name="connsiteX35073" fmla="*/ 665615 w 2566912"/>
                <a:gd name="connsiteY35073" fmla="*/ 373246 h 1447571"/>
                <a:gd name="connsiteX35074" fmla="*/ 665805 w 2566912"/>
                <a:gd name="connsiteY35074" fmla="*/ 373342 h 1447571"/>
                <a:gd name="connsiteX35075" fmla="*/ 674949 w 2566912"/>
                <a:gd name="connsiteY35075" fmla="*/ 379914 h 1447571"/>
                <a:gd name="connsiteX35076" fmla="*/ 678284 w 2566912"/>
                <a:gd name="connsiteY35076" fmla="*/ 386962 h 1447571"/>
                <a:gd name="connsiteX35077" fmla="*/ 680950 w 2566912"/>
                <a:gd name="connsiteY35077" fmla="*/ 387915 h 1447571"/>
                <a:gd name="connsiteX35078" fmla="*/ 682474 w 2566912"/>
                <a:gd name="connsiteY35078" fmla="*/ 388391 h 1447571"/>
                <a:gd name="connsiteX35079" fmla="*/ 686951 w 2566912"/>
                <a:gd name="connsiteY35079" fmla="*/ 394963 h 1447571"/>
                <a:gd name="connsiteX35080" fmla="*/ 689046 w 2566912"/>
                <a:gd name="connsiteY35080" fmla="*/ 396011 h 1447571"/>
                <a:gd name="connsiteX35081" fmla="*/ 691618 w 2566912"/>
                <a:gd name="connsiteY35081" fmla="*/ 397345 h 1447571"/>
                <a:gd name="connsiteX35082" fmla="*/ 691714 w 2566912"/>
                <a:gd name="connsiteY35082" fmla="*/ 397535 h 1447571"/>
                <a:gd name="connsiteX35083" fmla="*/ 696000 w 2566912"/>
                <a:gd name="connsiteY35083" fmla="*/ 400583 h 1447571"/>
                <a:gd name="connsiteX35084" fmla="*/ 699810 w 2566912"/>
                <a:gd name="connsiteY35084" fmla="*/ 400202 h 1447571"/>
                <a:gd name="connsiteX35085" fmla="*/ 703429 w 2566912"/>
                <a:gd name="connsiteY35085" fmla="*/ 399916 h 1447571"/>
                <a:gd name="connsiteX35086" fmla="*/ 707239 w 2566912"/>
                <a:gd name="connsiteY35086" fmla="*/ 403345 h 1447571"/>
                <a:gd name="connsiteX35087" fmla="*/ 707239 w 2566912"/>
                <a:gd name="connsiteY35087" fmla="*/ 404107 h 1447571"/>
                <a:gd name="connsiteX35088" fmla="*/ 706477 w 2566912"/>
                <a:gd name="connsiteY35088" fmla="*/ 408394 h 1447571"/>
                <a:gd name="connsiteX35089" fmla="*/ 702668 w 2566912"/>
                <a:gd name="connsiteY35089" fmla="*/ 412775 h 1447571"/>
                <a:gd name="connsiteX35090" fmla="*/ 702953 w 2566912"/>
                <a:gd name="connsiteY35090" fmla="*/ 413537 h 1447571"/>
                <a:gd name="connsiteX35091" fmla="*/ 704953 w 2566912"/>
                <a:gd name="connsiteY35091" fmla="*/ 418109 h 1447571"/>
                <a:gd name="connsiteX35092" fmla="*/ 702668 w 2566912"/>
                <a:gd name="connsiteY35092" fmla="*/ 420300 h 1447571"/>
                <a:gd name="connsiteX35093" fmla="*/ 700762 w 2566912"/>
                <a:gd name="connsiteY35093" fmla="*/ 422681 h 1447571"/>
                <a:gd name="connsiteX35094" fmla="*/ 700858 w 2566912"/>
                <a:gd name="connsiteY35094" fmla="*/ 423253 h 1447571"/>
                <a:gd name="connsiteX35095" fmla="*/ 700858 w 2566912"/>
                <a:gd name="connsiteY35095" fmla="*/ 426586 h 1447571"/>
                <a:gd name="connsiteX35096" fmla="*/ 700286 w 2566912"/>
                <a:gd name="connsiteY35096" fmla="*/ 427539 h 1447571"/>
                <a:gd name="connsiteX35097" fmla="*/ 699715 w 2566912"/>
                <a:gd name="connsiteY35097" fmla="*/ 429539 h 1447571"/>
                <a:gd name="connsiteX35098" fmla="*/ 700000 w 2566912"/>
                <a:gd name="connsiteY35098" fmla="*/ 431158 h 1447571"/>
                <a:gd name="connsiteX35099" fmla="*/ 700191 w 2566912"/>
                <a:gd name="connsiteY35099" fmla="*/ 434968 h 1447571"/>
                <a:gd name="connsiteX35100" fmla="*/ 699619 w 2566912"/>
                <a:gd name="connsiteY35100" fmla="*/ 436111 h 1447571"/>
                <a:gd name="connsiteX35101" fmla="*/ 698476 w 2566912"/>
                <a:gd name="connsiteY35101" fmla="*/ 440493 h 1447571"/>
                <a:gd name="connsiteX35102" fmla="*/ 699333 w 2566912"/>
                <a:gd name="connsiteY35102" fmla="*/ 440874 h 1447571"/>
                <a:gd name="connsiteX35103" fmla="*/ 702381 w 2566912"/>
                <a:gd name="connsiteY35103" fmla="*/ 443160 h 1447571"/>
                <a:gd name="connsiteX35104" fmla="*/ 704191 w 2566912"/>
                <a:gd name="connsiteY35104" fmla="*/ 448494 h 1447571"/>
                <a:gd name="connsiteX35105" fmla="*/ 707144 w 2566912"/>
                <a:gd name="connsiteY35105" fmla="*/ 446970 h 1447571"/>
                <a:gd name="connsiteX35106" fmla="*/ 707430 w 2566912"/>
                <a:gd name="connsiteY35106" fmla="*/ 446589 h 1447571"/>
                <a:gd name="connsiteX35107" fmla="*/ 710478 w 2566912"/>
                <a:gd name="connsiteY35107" fmla="*/ 443160 h 1447571"/>
                <a:gd name="connsiteX35108" fmla="*/ 715811 w 2566912"/>
                <a:gd name="connsiteY35108" fmla="*/ 441922 h 1447571"/>
                <a:gd name="connsiteX35109" fmla="*/ 719622 w 2566912"/>
                <a:gd name="connsiteY35109" fmla="*/ 438588 h 1447571"/>
                <a:gd name="connsiteX35110" fmla="*/ 719622 w 2566912"/>
                <a:gd name="connsiteY35110" fmla="*/ 436016 h 1447571"/>
                <a:gd name="connsiteX35111" fmla="*/ 719812 w 2566912"/>
                <a:gd name="connsiteY35111" fmla="*/ 430682 h 1447571"/>
                <a:gd name="connsiteX35112" fmla="*/ 720193 w 2566912"/>
                <a:gd name="connsiteY35112" fmla="*/ 430015 h 1447571"/>
                <a:gd name="connsiteX35113" fmla="*/ 725432 w 2566912"/>
                <a:gd name="connsiteY35113" fmla="*/ 420395 h 1447571"/>
                <a:gd name="connsiteX35114" fmla="*/ 725242 w 2566912"/>
                <a:gd name="connsiteY35114" fmla="*/ 418681 h 1447571"/>
                <a:gd name="connsiteX35115" fmla="*/ 725242 w 2566912"/>
                <a:gd name="connsiteY35115" fmla="*/ 410489 h 1447571"/>
                <a:gd name="connsiteX35116" fmla="*/ 725432 w 2566912"/>
                <a:gd name="connsiteY35116" fmla="*/ 410394 h 1447571"/>
                <a:gd name="connsiteX35117" fmla="*/ 728956 w 2566912"/>
                <a:gd name="connsiteY35117" fmla="*/ 410013 h 1447571"/>
                <a:gd name="connsiteX35118" fmla="*/ 734005 w 2566912"/>
                <a:gd name="connsiteY35118" fmla="*/ 409346 h 1447571"/>
                <a:gd name="connsiteX35119" fmla="*/ 749149 w 2566912"/>
                <a:gd name="connsiteY35119" fmla="*/ 400202 h 1447571"/>
                <a:gd name="connsiteX35120" fmla="*/ 755436 w 2566912"/>
                <a:gd name="connsiteY35120" fmla="*/ 389439 h 1447571"/>
                <a:gd name="connsiteX35121" fmla="*/ 757626 w 2566912"/>
                <a:gd name="connsiteY35121" fmla="*/ 377056 h 1447571"/>
                <a:gd name="connsiteX35122" fmla="*/ 757722 w 2566912"/>
                <a:gd name="connsiteY35122" fmla="*/ 375628 h 1447571"/>
                <a:gd name="connsiteX35123" fmla="*/ 751149 w 2566912"/>
                <a:gd name="connsiteY35123" fmla="*/ 367055 h 1447571"/>
                <a:gd name="connsiteX35124" fmla="*/ 749911 w 2566912"/>
                <a:gd name="connsiteY35124" fmla="*/ 365912 h 1447571"/>
                <a:gd name="connsiteX35125" fmla="*/ 749530 w 2566912"/>
                <a:gd name="connsiteY35125" fmla="*/ 365055 h 1447571"/>
                <a:gd name="connsiteX35126" fmla="*/ 752197 w 2566912"/>
                <a:gd name="connsiteY35126" fmla="*/ 362578 h 1447571"/>
                <a:gd name="connsiteX35127" fmla="*/ 752959 w 2566912"/>
                <a:gd name="connsiteY35127" fmla="*/ 362007 h 1447571"/>
                <a:gd name="connsiteX35128" fmla="*/ 759055 w 2566912"/>
                <a:gd name="connsiteY35128" fmla="*/ 357911 h 1447571"/>
                <a:gd name="connsiteX35129" fmla="*/ 762865 w 2566912"/>
                <a:gd name="connsiteY35129" fmla="*/ 355435 h 1447571"/>
                <a:gd name="connsiteX35130" fmla="*/ 767628 w 2566912"/>
                <a:gd name="connsiteY35130" fmla="*/ 345814 h 1447571"/>
                <a:gd name="connsiteX35131" fmla="*/ 769437 w 2566912"/>
                <a:gd name="connsiteY35131" fmla="*/ 338099 h 1447571"/>
                <a:gd name="connsiteX35132" fmla="*/ 772581 w 2566912"/>
                <a:gd name="connsiteY35132" fmla="*/ 334861 h 1447571"/>
                <a:gd name="connsiteX35133" fmla="*/ 772961 w 2566912"/>
                <a:gd name="connsiteY35133" fmla="*/ 334575 h 1447571"/>
                <a:gd name="connsiteX35134" fmla="*/ 773438 w 2566912"/>
                <a:gd name="connsiteY35134" fmla="*/ 329431 h 1447571"/>
                <a:gd name="connsiteX35135" fmla="*/ 773248 w 2566912"/>
                <a:gd name="connsiteY35135" fmla="*/ 327622 h 1447571"/>
                <a:gd name="connsiteX35136" fmla="*/ 775153 w 2566912"/>
                <a:gd name="connsiteY35136" fmla="*/ 323431 h 1447571"/>
                <a:gd name="connsiteX35137" fmla="*/ 775533 w 2566912"/>
                <a:gd name="connsiteY35137" fmla="*/ 322954 h 1447571"/>
                <a:gd name="connsiteX35138" fmla="*/ 780963 w 2566912"/>
                <a:gd name="connsiteY35138" fmla="*/ 321335 h 1447571"/>
                <a:gd name="connsiteX35139" fmla="*/ 783153 w 2566912"/>
                <a:gd name="connsiteY35139" fmla="*/ 323240 h 1447571"/>
                <a:gd name="connsiteX35140" fmla="*/ 786201 w 2566912"/>
                <a:gd name="connsiteY35140" fmla="*/ 324669 h 1447571"/>
                <a:gd name="connsiteX35141" fmla="*/ 788869 w 2566912"/>
                <a:gd name="connsiteY35141" fmla="*/ 325240 h 1447571"/>
                <a:gd name="connsiteX35142" fmla="*/ 792488 w 2566912"/>
                <a:gd name="connsiteY35142" fmla="*/ 326193 h 1447571"/>
                <a:gd name="connsiteX35143" fmla="*/ 798012 w 2566912"/>
                <a:gd name="connsiteY35143" fmla="*/ 328955 h 1447571"/>
                <a:gd name="connsiteX35144" fmla="*/ 798870 w 2566912"/>
                <a:gd name="connsiteY35144" fmla="*/ 328479 h 1447571"/>
                <a:gd name="connsiteX35145" fmla="*/ 802394 w 2566912"/>
                <a:gd name="connsiteY35145" fmla="*/ 327431 h 1447571"/>
                <a:gd name="connsiteX35146" fmla="*/ 807633 w 2566912"/>
                <a:gd name="connsiteY35146" fmla="*/ 332194 h 1447571"/>
                <a:gd name="connsiteX35147" fmla="*/ 808204 w 2566912"/>
                <a:gd name="connsiteY35147" fmla="*/ 336670 h 1447571"/>
                <a:gd name="connsiteX35148" fmla="*/ 814586 w 2566912"/>
                <a:gd name="connsiteY35148" fmla="*/ 345814 h 1447571"/>
                <a:gd name="connsiteX35149" fmla="*/ 816872 w 2566912"/>
                <a:gd name="connsiteY35149" fmla="*/ 347243 h 1447571"/>
                <a:gd name="connsiteX35150" fmla="*/ 820682 w 2566912"/>
                <a:gd name="connsiteY35150" fmla="*/ 349815 h 1447571"/>
                <a:gd name="connsiteX35151" fmla="*/ 819825 w 2566912"/>
                <a:gd name="connsiteY35151" fmla="*/ 350196 h 1447571"/>
                <a:gd name="connsiteX35152" fmla="*/ 816872 w 2566912"/>
                <a:gd name="connsiteY35152" fmla="*/ 352768 h 1447571"/>
                <a:gd name="connsiteX35153" fmla="*/ 816777 w 2566912"/>
                <a:gd name="connsiteY35153" fmla="*/ 354577 h 1447571"/>
                <a:gd name="connsiteX35154" fmla="*/ 816110 w 2566912"/>
                <a:gd name="connsiteY35154" fmla="*/ 362293 h 1447571"/>
                <a:gd name="connsiteX35155" fmla="*/ 815158 w 2566912"/>
                <a:gd name="connsiteY35155" fmla="*/ 364198 h 1447571"/>
                <a:gd name="connsiteX35156" fmla="*/ 814015 w 2566912"/>
                <a:gd name="connsiteY35156" fmla="*/ 366388 h 1447571"/>
                <a:gd name="connsiteX35157" fmla="*/ 813443 w 2566912"/>
                <a:gd name="connsiteY35157" fmla="*/ 367150 h 1447571"/>
                <a:gd name="connsiteX35158" fmla="*/ 811348 w 2566912"/>
                <a:gd name="connsiteY35158" fmla="*/ 371056 h 1447571"/>
                <a:gd name="connsiteX35159" fmla="*/ 811824 w 2566912"/>
                <a:gd name="connsiteY35159" fmla="*/ 371627 h 1447571"/>
                <a:gd name="connsiteX35160" fmla="*/ 814396 w 2566912"/>
                <a:gd name="connsiteY35160" fmla="*/ 372294 h 1447571"/>
                <a:gd name="connsiteX35161" fmla="*/ 817444 w 2566912"/>
                <a:gd name="connsiteY35161" fmla="*/ 373151 h 1447571"/>
                <a:gd name="connsiteX35162" fmla="*/ 820015 w 2566912"/>
                <a:gd name="connsiteY35162" fmla="*/ 378199 h 1447571"/>
                <a:gd name="connsiteX35163" fmla="*/ 820968 w 2566912"/>
                <a:gd name="connsiteY35163" fmla="*/ 378295 h 1447571"/>
                <a:gd name="connsiteX35164" fmla="*/ 824968 w 2566912"/>
                <a:gd name="connsiteY35164" fmla="*/ 379057 h 1447571"/>
                <a:gd name="connsiteX35165" fmla="*/ 829350 w 2566912"/>
                <a:gd name="connsiteY35165" fmla="*/ 380485 h 1447571"/>
                <a:gd name="connsiteX35166" fmla="*/ 831636 w 2566912"/>
                <a:gd name="connsiteY35166" fmla="*/ 378390 h 1447571"/>
                <a:gd name="connsiteX35167" fmla="*/ 835636 w 2566912"/>
                <a:gd name="connsiteY35167" fmla="*/ 374961 h 1447571"/>
                <a:gd name="connsiteX35168" fmla="*/ 840303 w 2566912"/>
                <a:gd name="connsiteY35168" fmla="*/ 372294 h 1447571"/>
                <a:gd name="connsiteX35169" fmla="*/ 841637 w 2566912"/>
                <a:gd name="connsiteY35169" fmla="*/ 370579 h 1447571"/>
                <a:gd name="connsiteX35170" fmla="*/ 849067 w 2566912"/>
                <a:gd name="connsiteY35170" fmla="*/ 361340 h 1447571"/>
                <a:gd name="connsiteX35171" fmla="*/ 853258 w 2566912"/>
                <a:gd name="connsiteY35171" fmla="*/ 360864 h 1447571"/>
                <a:gd name="connsiteX35172" fmla="*/ 854972 w 2566912"/>
                <a:gd name="connsiteY35172" fmla="*/ 366674 h 1447571"/>
                <a:gd name="connsiteX35173" fmla="*/ 854210 w 2566912"/>
                <a:gd name="connsiteY35173" fmla="*/ 367722 h 1447571"/>
                <a:gd name="connsiteX35174" fmla="*/ 853258 w 2566912"/>
                <a:gd name="connsiteY35174" fmla="*/ 372580 h 1447571"/>
                <a:gd name="connsiteX35175" fmla="*/ 854781 w 2566912"/>
                <a:gd name="connsiteY35175" fmla="*/ 376485 h 1447571"/>
                <a:gd name="connsiteX35176" fmla="*/ 854781 w 2566912"/>
                <a:gd name="connsiteY35176" fmla="*/ 376866 h 1447571"/>
                <a:gd name="connsiteX35177" fmla="*/ 855162 w 2566912"/>
                <a:gd name="connsiteY35177" fmla="*/ 381247 h 1447571"/>
                <a:gd name="connsiteX35178" fmla="*/ 854781 w 2566912"/>
                <a:gd name="connsiteY35178" fmla="*/ 385438 h 1447571"/>
                <a:gd name="connsiteX35179" fmla="*/ 857067 w 2566912"/>
                <a:gd name="connsiteY35179" fmla="*/ 390487 h 1447571"/>
                <a:gd name="connsiteX35180" fmla="*/ 858020 w 2566912"/>
                <a:gd name="connsiteY35180" fmla="*/ 394011 h 1447571"/>
                <a:gd name="connsiteX35181" fmla="*/ 858877 w 2566912"/>
                <a:gd name="connsiteY35181" fmla="*/ 396964 h 1447571"/>
                <a:gd name="connsiteX35182" fmla="*/ 857830 w 2566912"/>
                <a:gd name="connsiteY35182" fmla="*/ 401917 h 1447571"/>
                <a:gd name="connsiteX35183" fmla="*/ 856305 w 2566912"/>
                <a:gd name="connsiteY35183" fmla="*/ 407822 h 1447571"/>
                <a:gd name="connsiteX35184" fmla="*/ 858686 w 2566912"/>
                <a:gd name="connsiteY35184" fmla="*/ 413442 h 1447571"/>
                <a:gd name="connsiteX35185" fmla="*/ 859925 w 2566912"/>
                <a:gd name="connsiteY35185" fmla="*/ 416204 h 1447571"/>
                <a:gd name="connsiteX35186" fmla="*/ 860973 w 2566912"/>
                <a:gd name="connsiteY35186" fmla="*/ 418204 h 1447571"/>
                <a:gd name="connsiteX35187" fmla="*/ 861830 w 2566912"/>
                <a:gd name="connsiteY35187" fmla="*/ 420014 h 1447571"/>
                <a:gd name="connsiteX35188" fmla="*/ 864687 w 2566912"/>
                <a:gd name="connsiteY35188" fmla="*/ 423157 h 1447571"/>
                <a:gd name="connsiteX35189" fmla="*/ 869545 w 2566912"/>
                <a:gd name="connsiteY35189" fmla="*/ 426301 h 1447571"/>
                <a:gd name="connsiteX35190" fmla="*/ 871831 w 2566912"/>
                <a:gd name="connsiteY35190" fmla="*/ 427729 h 1447571"/>
                <a:gd name="connsiteX35191" fmla="*/ 876022 w 2566912"/>
                <a:gd name="connsiteY35191" fmla="*/ 431254 h 1447571"/>
                <a:gd name="connsiteX35192" fmla="*/ 875832 w 2566912"/>
                <a:gd name="connsiteY35192" fmla="*/ 431635 h 1447571"/>
                <a:gd name="connsiteX35193" fmla="*/ 873736 w 2566912"/>
                <a:gd name="connsiteY35193" fmla="*/ 432587 h 1447571"/>
                <a:gd name="connsiteX35194" fmla="*/ 869640 w 2566912"/>
                <a:gd name="connsiteY35194" fmla="*/ 433063 h 1447571"/>
                <a:gd name="connsiteX35195" fmla="*/ 869545 w 2566912"/>
                <a:gd name="connsiteY35195" fmla="*/ 433063 h 1447571"/>
                <a:gd name="connsiteX35196" fmla="*/ 861830 w 2566912"/>
                <a:gd name="connsiteY35196" fmla="*/ 436778 h 1447571"/>
                <a:gd name="connsiteX35197" fmla="*/ 860878 w 2566912"/>
                <a:gd name="connsiteY35197" fmla="*/ 439540 h 1447571"/>
                <a:gd name="connsiteX35198" fmla="*/ 862021 w 2566912"/>
                <a:gd name="connsiteY35198" fmla="*/ 440017 h 1447571"/>
                <a:gd name="connsiteX35199" fmla="*/ 862592 w 2566912"/>
                <a:gd name="connsiteY35199" fmla="*/ 439826 h 1447571"/>
                <a:gd name="connsiteX35200" fmla="*/ 869831 w 2566912"/>
                <a:gd name="connsiteY35200" fmla="*/ 438016 h 1447571"/>
                <a:gd name="connsiteX35201" fmla="*/ 871355 w 2566912"/>
                <a:gd name="connsiteY35201" fmla="*/ 437731 h 1447571"/>
                <a:gd name="connsiteX35202" fmla="*/ 876213 w 2566912"/>
                <a:gd name="connsiteY35202" fmla="*/ 437350 h 1447571"/>
                <a:gd name="connsiteX35203" fmla="*/ 880975 w 2566912"/>
                <a:gd name="connsiteY35203" fmla="*/ 440303 h 1447571"/>
                <a:gd name="connsiteX35204" fmla="*/ 882880 w 2566912"/>
                <a:gd name="connsiteY35204" fmla="*/ 442779 h 1447571"/>
                <a:gd name="connsiteX35205" fmla="*/ 882976 w 2566912"/>
                <a:gd name="connsiteY35205" fmla="*/ 444017 h 1447571"/>
                <a:gd name="connsiteX35206" fmla="*/ 881071 w 2566912"/>
                <a:gd name="connsiteY35206" fmla="*/ 448684 h 1447571"/>
                <a:gd name="connsiteX35207" fmla="*/ 878023 w 2566912"/>
                <a:gd name="connsiteY35207" fmla="*/ 459067 h 1447571"/>
                <a:gd name="connsiteX35208" fmla="*/ 873736 w 2566912"/>
                <a:gd name="connsiteY35208" fmla="*/ 459924 h 1447571"/>
                <a:gd name="connsiteX35209" fmla="*/ 872117 w 2566912"/>
                <a:gd name="connsiteY35209" fmla="*/ 461162 h 1447571"/>
                <a:gd name="connsiteX35210" fmla="*/ 869450 w 2566912"/>
                <a:gd name="connsiteY35210" fmla="*/ 462877 h 1447571"/>
                <a:gd name="connsiteX35211" fmla="*/ 867640 w 2566912"/>
                <a:gd name="connsiteY35211" fmla="*/ 462782 h 1447571"/>
                <a:gd name="connsiteX35212" fmla="*/ 864021 w 2566912"/>
                <a:gd name="connsiteY35212" fmla="*/ 462972 h 1447571"/>
                <a:gd name="connsiteX35213" fmla="*/ 862878 w 2566912"/>
                <a:gd name="connsiteY35213" fmla="*/ 463448 h 1447571"/>
                <a:gd name="connsiteX35214" fmla="*/ 858306 w 2566912"/>
                <a:gd name="connsiteY35214" fmla="*/ 465067 h 1447571"/>
                <a:gd name="connsiteX35215" fmla="*/ 857353 w 2566912"/>
                <a:gd name="connsiteY35215" fmla="*/ 465067 h 1447571"/>
                <a:gd name="connsiteX35216" fmla="*/ 852305 w 2566912"/>
                <a:gd name="connsiteY35216" fmla="*/ 465829 h 1447571"/>
                <a:gd name="connsiteX35217" fmla="*/ 849924 w 2566912"/>
                <a:gd name="connsiteY35217" fmla="*/ 468496 h 1447571"/>
                <a:gd name="connsiteX35218" fmla="*/ 845447 w 2566912"/>
                <a:gd name="connsiteY35218" fmla="*/ 473259 h 1447571"/>
                <a:gd name="connsiteX35219" fmla="*/ 844494 w 2566912"/>
                <a:gd name="connsiteY35219" fmla="*/ 473449 h 1447571"/>
                <a:gd name="connsiteX35220" fmla="*/ 832398 w 2566912"/>
                <a:gd name="connsiteY35220" fmla="*/ 474592 h 1447571"/>
                <a:gd name="connsiteX35221" fmla="*/ 825635 w 2566912"/>
                <a:gd name="connsiteY35221" fmla="*/ 471449 h 1447571"/>
                <a:gd name="connsiteX35222" fmla="*/ 823540 w 2566912"/>
                <a:gd name="connsiteY35222" fmla="*/ 471259 h 1447571"/>
                <a:gd name="connsiteX35223" fmla="*/ 818872 w 2566912"/>
                <a:gd name="connsiteY35223" fmla="*/ 471163 h 1447571"/>
                <a:gd name="connsiteX35224" fmla="*/ 813253 w 2566912"/>
                <a:gd name="connsiteY35224" fmla="*/ 470592 h 1447571"/>
                <a:gd name="connsiteX35225" fmla="*/ 803061 w 2566912"/>
                <a:gd name="connsiteY35225" fmla="*/ 468401 h 1447571"/>
                <a:gd name="connsiteX35226" fmla="*/ 792298 w 2566912"/>
                <a:gd name="connsiteY35226" fmla="*/ 475354 h 1447571"/>
                <a:gd name="connsiteX35227" fmla="*/ 791250 w 2566912"/>
                <a:gd name="connsiteY35227" fmla="*/ 476497 h 1447571"/>
                <a:gd name="connsiteX35228" fmla="*/ 787535 w 2566912"/>
                <a:gd name="connsiteY35228" fmla="*/ 480022 h 1447571"/>
                <a:gd name="connsiteX35229" fmla="*/ 784773 w 2566912"/>
                <a:gd name="connsiteY35229" fmla="*/ 480784 h 1447571"/>
                <a:gd name="connsiteX35230" fmla="*/ 780867 w 2566912"/>
                <a:gd name="connsiteY35230" fmla="*/ 482022 h 1447571"/>
                <a:gd name="connsiteX35231" fmla="*/ 777819 w 2566912"/>
                <a:gd name="connsiteY35231" fmla="*/ 486880 h 1447571"/>
                <a:gd name="connsiteX35232" fmla="*/ 777724 w 2566912"/>
                <a:gd name="connsiteY35232" fmla="*/ 486784 h 1447571"/>
                <a:gd name="connsiteX35233" fmla="*/ 772105 w 2566912"/>
                <a:gd name="connsiteY35233" fmla="*/ 490023 h 1447571"/>
                <a:gd name="connsiteX35234" fmla="*/ 767628 w 2566912"/>
                <a:gd name="connsiteY35234" fmla="*/ 493071 h 1447571"/>
                <a:gd name="connsiteX35235" fmla="*/ 761341 w 2566912"/>
                <a:gd name="connsiteY35235" fmla="*/ 497262 h 1447571"/>
                <a:gd name="connsiteX35236" fmla="*/ 752769 w 2566912"/>
                <a:gd name="connsiteY35236" fmla="*/ 500120 h 1447571"/>
                <a:gd name="connsiteX35237" fmla="*/ 738576 w 2566912"/>
                <a:gd name="connsiteY35237" fmla="*/ 505072 h 1447571"/>
                <a:gd name="connsiteX35238" fmla="*/ 734290 w 2566912"/>
                <a:gd name="connsiteY35238" fmla="*/ 507073 h 1447571"/>
                <a:gd name="connsiteX35239" fmla="*/ 728671 w 2566912"/>
                <a:gd name="connsiteY35239" fmla="*/ 509740 h 1447571"/>
                <a:gd name="connsiteX35240" fmla="*/ 728004 w 2566912"/>
                <a:gd name="connsiteY35240" fmla="*/ 510311 h 1447571"/>
                <a:gd name="connsiteX35241" fmla="*/ 723527 w 2566912"/>
                <a:gd name="connsiteY35241" fmla="*/ 513931 h 1447571"/>
                <a:gd name="connsiteX35242" fmla="*/ 719717 w 2566912"/>
                <a:gd name="connsiteY35242" fmla="*/ 515645 h 1447571"/>
                <a:gd name="connsiteX35243" fmla="*/ 715050 w 2566912"/>
                <a:gd name="connsiteY35243" fmla="*/ 517836 h 1447571"/>
                <a:gd name="connsiteX35244" fmla="*/ 708763 w 2566912"/>
                <a:gd name="connsiteY35244" fmla="*/ 521646 h 1447571"/>
                <a:gd name="connsiteX35245" fmla="*/ 704382 w 2566912"/>
                <a:gd name="connsiteY35245" fmla="*/ 526028 h 1447571"/>
                <a:gd name="connsiteX35246" fmla="*/ 699048 w 2566912"/>
                <a:gd name="connsiteY35246" fmla="*/ 526790 h 1447571"/>
                <a:gd name="connsiteX35247" fmla="*/ 696857 w 2566912"/>
                <a:gd name="connsiteY35247" fmla="*/ 528313 h 1447571"/>
                <a:gd name="connsiteX35248" fmla="*/ 691142 w 2566912"/>
                <a:gd name="connsiteY35248" fmla="*/ 528599 h 1447571"/>
                <a:gd name="connsiteX35249" fmla="*/ 682474 w 2566912"/>
                <a:gd name="connsiteY35249" fmla="*/ 529075 h 1447571"/>
                <a:gd name="connsiteX35250" fmla="*/ 677807 w 2566912"/>
                <a:gd name="connsiteY35250" fmla="*/ 531838 h 1447571"/>
                <a:gd name="connsiteX35251" fmla="*/ 677140 w 2566912"/>
                <a:gd name="connsiteY35251" fmla="*/ 532504 h 1447571"/>
                <a:gd name="connsiteX35252" fmla="*/ 674949 w 2566912"/>
                <a:gd name="connsiteY35252" fmla="*/ 535553 h 1447571"/>
                <a:gd name="connsiteX35253" fmla="*/ 675140 w 2566912"/>
                <a:gd name="connsiteY35253" fmla="*/ 536886 h 1447571"/>
                <a:gd name="connsiteX35254" fmla="*/ 672283 w 2566912"/>
                <a:gd name="connsiteY35254" fmla="*/ 539934 h 1447571"/>
                <a:gd name="connsiteX35255" fmla="*/ 669996 w 2566912"/>
                <a:gd name="connsiteY35255" fmla="*/ 539648 h 1447571"/>
                <a:gd name="connsiteX35256" fmla="*/ 667139 w 2566912"/>
                <a:gd name="connsiteY35256" fmla="*/ 539553 h 1447571"/>
                <a:gd name="connsiteX35257" fmla="*/ 665139 w 2566912"/>
                <a:gd name="connsiteY35257" fmla="*/ 539458 h 1447571"/>
                <a:gd name="connsiteX35258" fmla="*/ 660567 w 2566912"/>
                <a:gd name="connsiteY35258" fmla="*/ 540124 h 1447571"/>
                <a:gd name="connsiteX35259" fmla="*/ 655328 w 2566912"/>
                <a:gd name="connsiteY35259" fmla="*/ 541077 h 1447571"/>
                <a:gd name="connsiteX35260" fmla="*/ 652661 w 2566912"/>
                <a:gd name="connsiteY35260" fmla="*/ 541363 h 1447571"/>
                <a:gd name="connsiteX35261" fmla="*/ 652280 w 2566912"/>
                <a:gd name="connsiteY35261" fmla="*/ 541458 h 1447571"/>
                <a:gd name="connsiteX35262" fmla="*/ 650946 w 2566912"/>
                <a:gd name="connsiteY35262" fmla="*/ 541839 h 1447571"/>
                <a:gd name="connsiteX35263" fmla="*/ 647803 w 2566912"/>
                <a:gd name="connsiteY35263" fmla="*/ 542506 h 1447571"/>
                <a:gd name="connsiteX35264" fmla="*/ 650375 w 2566912"/>
                <a:gd name="connsiteY35264" fmla="*/ 539172 h 1447571"/>
                <a:gd name="connsiteX35265" fmla="*/ 651328 w 2566912"/>
                <a:gd name="connsiteY35265" fmla="*/ 538886 h 1447571"/>
                <a:gd name="connsiteX35266" fmla="*/ 653042 w 2566912"/>
                <a:gd name="connsiteY35266" fmla="*/ 537838 h 1447571"/>
                <a:gd name="connsiteX35267" fmla="*/ 652280 w 2566912"/>
                <a:gd name="connsiteY35267" fmla="*/ 536315 h 1447571"/>
                <a:gd name="connsiteX35268" fmla="*/ 653518 w 2566912"/>
                <a:gd name="connsiteY35268" fmla="*/ 534505 h 1447571"/>
                <a:gd name="connsiteX35269" fmla="*/ 653518 w 2566912"/>
                <a:gd name="connsiteY35269" fmla="*/ 534505 h 1447571"/>
                <a:gd name="connsiteX35270" fmla="*/ 654852 w 2566912"/>
                <a:gd name="connsiteY35270" fmla="*/ 534600 h 1447571"/>
                <a:gd name="connsiteX35271" fmla="*/ 661329 w 2566912"/>
                <a:gd name="connsiteY35271" fmla="*/ 533076 h 1447571"/>
                <a:gd name="connsiteX35272" fmla="*/ 665234 w 2566912"/>
                <a:gd name="connsiteY35272" fmla="*/ 528313 h 1447571"/>
                <a:gd name="connsiteX35273" fmla="*/ 665424 w 2566912"/>
                <a:gd name="connsiteY35273" fmla="*/ 527742 h 1447571"/>
                <a:gd name="connsiteX35274" fmla="*/ 667234 w 2566912"/>
                <a:gd name="connsiteY35274" fmla="*/ 523075 h 1447571"/>
                <a:gd name="connsiteX35275" fmla="*/ 670473 w 2566912"/>
                <a:gd name="connsiteY35275" fmla="*/ 519360 h 1447571"/>
                <a:gd name="connsiteX35276" fmla="*/ 670568 w 2566912"/>
                <a:gd name="connsiteY35276" fmla="*/ 518503 h 1447571"/>
                <a:gd name="connsiteX35277" fmla="*/ 670473 w 2566912"/>
                <a:gd name="connsiteY35277" fmla="*/ 515550 h 1447571"/>
                <a:gd name="connsiteX35278" fmla="*/ 670092 w 2566912"/>
                <a:gd name="connsiteY35278" fmla="*/ 512597 h 1447571"/>
                <a:gd name="connsiteX35279" fmla="*/ 670473 w 2566912"/>
                <a:gd name="connsiteY35279" fmla="*/ 512692 h 1447571"/>
                <a:gd name="connsiteX35280" fmla="*/ 671806 w 2566912"/>
                <a:gd name="connsiteY35280" fmla="*/ 513550 h 1447571"/>
                <a:gd name="connsiteX35281" fmla="*/ 671806 w 2566912"/>
                <a:gd name="connsiteY35281" fmla="*/ 513931 h 1447571"/>
                <a:gd name="connsiteX35282" fmla="*/ 672473 w 2566912"/>
                <a:gd name="connsiteY35282" fmla="*/ 516979 h 1447571"/>
                <a:gd name="connsiteX35283" fmla="*/ 673044 w 2566912"/>
                <a:gd name="connsiteY35283" fmla="*/ 517265 h 1447571"/>
                <a:gd name="connsiteX35284" fmla="*/ 674949 w 2566912"/>
                <a:gd name="connsiteY35284" fmla="*/ 518788 h 1447571"/>
                <a:gd name="connsiteX35285" fmla="*/ 675045 w 2566912"/>
                <a:gd name="connsiteY35285" fmla="*/ 522694 h 1447571"/>
                <a:gd name="connsiteX35286" fmla="*/ 675045 w 2566912"/>
                <a:gd name="connsiteY35286" fmla="*/ 522694 h 1447571"/>
                <a:gd name="connsiteX35287" fmla="*/ 675902 w 2566912"/>
                <a:gd name="connsiteY35287" fmla="*/ 523456 h 1447571"/>
                <a:gd name="connsiteX35288" fmla="*/ 679045 w 2566912"/>
                <a:gd name="connsiteY35288" fmla="*/ 522122 h 1447571"/>
                <a:gd name="connsiteX35289" fmla="*/ 681522 w 2566912"/>
                <a:gd name="connsiteY35289" fmla="*/ 519836 h 1447571"/>
                <a:gd name="connsiteX35290" fmla="*/ 681426 w 2566912"/>
                <a:gd name="connsiteY35290" fmla="*/ 514978 h 1447571"/>
                <a:gd name="connsiteX35291" fmla="*/ 682569 w 2566912"/>
                <a:gd name="connsiteY35291" fmla="*/ 512788 h 1447571"/>
                <a:gd name="connsiteX35292" fmla="*/ 678378 w 2566912"/>
                <a:gd name="connsiteY35292" fmla="*/ 508120 h 1447571"/>
                <a:gd name="connsiteX35293" fmla="*/ 677617 w 2566912"/>
                <a:gd name="connsiteY35293" fmla="*/ 504691 h 1447571"/>
                <a:gd name="connsiteX35294" fmla="*/ 677426 w 2566912"/>
                <a:gd name="connsiteY35294" fmla="*/ 503072 h 1447571"/>
                <a:gd name="connsiteX35295" fmla="*/ 673806 w 2566912"/>
                <a:gd name="connsiteY35295" fmla="*/ 500310 h 1447571"/>
                <a:gd name="connsiteX35296" fmla="*/ 668377 w 2566912"/>
                <a:gd name="connsiteY35296" fmla="*/ 500310 h 1447571"/>
                <a:gd name="connsiteX35297" fmla="*/ 666663 w 2566912"/>
                <a:gd name="connsiteY35297" fmla="*/ 500405 h 1447571"/>
                <a:gd name="connsiteX35298" fmla="*/ 663996 w 2566912"/>
                <a:gd name="connsiteY35298" fmla="*/ 499072 h 1447571"/>
                <a:gd name="connsiteX35299" fmla="*/ 661805 w 2566912"/>
                <a:gd name="connsiteY35299" fmla="*/ 498310 h 1447571"/>
                <a:gd name="connsiteX35300" fmla="*/ 659995 w 2566912"/>
                <a:gd name="connsiteY35300" fmla="*/ 497738 h 1447571"/>
                <a:gd name="connsiteX35301" fmla="*/ 657424 w 2566912"/>
                <a:gd name="connsiteY35301" fmla="*/ 497643 h 1447571"/>
                <a:gd name="connsiteX35302" fmla="*/ 656566 w 2566912"/>
                <a:gd name="connsiteY35302" fmla="*/ 497738 h 1447571"/>
                <a:gd name="connsiteX35303" fmla="*/ 654947 w 2566912"/>
                <a:gd name="connsiteY35303" fmla="*/ 496786 h 1447571"/>
                <a:gd name="connsiteX35304" fmla="*/ 655614 w 2566912"/>
                <a:gd name="connsiteY35304" fmla="*/ 494214 h 1447571"/>
                <a:gd name="connsiteX35305" fmla="*/ 656280 w 2566912"/>
                <a:gd name="connsiteY35305" fmla="*/ 491833 h 1447571"/>
                <a:gd name="connsiteX35306" fmla="*/ 657328 w 2566912"/>
                <a:gd name="connsiteY35306" fmla="*/ 488785 h 1447571"/>
                <a:gd name="connsiteX35307" fmla="*/ 657709 w 2566912"/>
                <a:gd name="connsiteY35307" fmla="*/ 487737 h 1447571"/>
                <a:gd name="connsiteX35308" fmla="*/ 657138 w 2566912"/>
                <a:gd name="connsiteY35308" fmla="*/ 483736 h 1447571"/>
                <a:gd name="connsiteX35309" fmla="*/ 657995 w 2566912"/>
                <a:gd name="connsiteY35309" fmla="*/ 481927 h 1447571"/>
                <a:gd name="connsiteX35310" fmla="*/ 658281 w 2566912"/>
                <a:gd name="connsiteY35310" fmla="*/ 481641 h 1447571"/>
                <a:gd name="connsiteX35311" fmla="*/ 658376 w 2566912"/>
                <a:gd name="connsiteY35311" fmla="*/ 480879 h 1447571"/>
                <a:gd name="connsiteX35312" fmla="*/ 655614 w 2566912"/>
                <a:gd name="connsiteY35312" fmla="*/ 479831 h 1447571"/>
                <a:gd name="connsiteX35313" fmla="*/ 653614 w 2566912"/>
                <a:gd name="connsiteY35313" fmla="*/ 480593 h 1447571"/>
                <a:gd name="connsiteX35314" fmla="*/ 652471 w 2566912"/>
                <a:gd name="connsiteY35314" fmla="*/ 481165 h 1447571"/>
                <a:gd name="connsiteX35315" fmla="*/ 650661 w 2566912"/>
                <a:gd name="connsiteY35315" fmla="*/ 477069 h 1447571"/>
                <a:gd name="connsiteX35316" fmla="*/ 650851 w 2566912"/>
                <a:gd name="connsiteY35316" fmla="*/ 473545 h 1447571"/>
                <a:gd name="connsiteX35317" fmla="*/ 650946 w 2566912"/>
                <a:gd name="connsiteY35317" fmla="*/ 472497 h 1447571"/>
                <a:gd name="connsiteX35318" fmla="*/ 649423 w 2566912"/>
                <a:gd name="connsiteY35318" fmla="*/ 469544 h 1447571"/>
                <a:gd name="connsiteX35319" fmla="*/ 644946 w 2566912"/>
                <a:gd name="connsiteY35319" fmla="*/ 468973 h 1447571"/>
                <a:gd name="connsiteX35320" fmla="*/ 643231 w 2566912"/>
                <a:gd name="connsiteY35320" fmla="*/ 468401 h 1447571"/>
                <a:gd name="connsiteX35321" fmla="*/ 643041 w 2566912"/>
                <a:gd name="connsiteY35321" fmla="*/ 468306 h 1447571"/>
                <a:gd name="connsiteX35322" fmla="*/ 639517 w 2566912"/>
                <a:gd name="connsiteY35322" fmla="*/ 466401 h 1447571"/>
                <a:gd name="connsiteX35323" fmla="*/ 636278 w 2566912"/>
                <a:gd name="connsiteY35323" fmla="*/ 466877 h 1447571"/>
                <a:gd name="connsiteX35324" fmla="*/ 635993 w 2566912"/>
                <a:gd name="connsiteY35324" fmla="*/ 467544 h 1447571"/>
                <a:gd name="connsiteX35325" fmla="*/ 636183 w 2566912"/>
                <a:gd name="connsiteY35325" fmla="*/ 468211 h 1447571"/>
                <a:gd name="connsiteX35326" fmla="*/ 636373 w 2566912"/>
                <a:gd name="connsiteY35326" fmla="*/ 469544 h 1447571"/>
                <a:gd name="connsiteX35327" fmla="*/ 632373 w 2566912"/>
                <a:gd name="connsiteY35327" fmla="*/ 472307 h 1447571"/>
                <a:gd name="connsiteX35328" fmla="*/ 631896 w 2566912"/>
                <a:gd name="connsiteY35328" fmla="*/ 472592 h 1447571"/>
                <a:gd name="connsiteX35329" fmla="*/ 630944 w 2566912"/>
                <a:gd name="connsiteY35329" fmla="*/ 472497 h 1447571"/>
                <a:gd name="connsiteX35330" fmla="*/ 630468 w 2566912"/>
                <a:gd name="connsiteY35330" fmla="*/ 472116 h 1447571"/>
                <a:gd name="connsiteX35331" fmla="*/ 627991 w 2566912"/>
                <a:gd name="connsiteY35331" fmla="*/ 471259 h 1447571"/>
                <a:gd name="connsiteX35332" fmla="*/ 626944 w 2566912"/>
                <a:gd name="connsiteY35332" fmla="*/ 472211 h 1447571"/>
                <a:gd name="connsiteX35333" fmla="*/ 624753 w 2566912"/>
                <a:gd name="connsiteY35333" fmla="*/ 474116 h 1447571"/>
                <a:gd name="connsiteX35334" fmla="*/ 617990 w 2566912"/>
                <a:gd name="connsiteY35334" fmla="*/ 472592 h 1447571"/>
                <a:gd name="connsiteX35335" fmla="*/ 613418 w 2566912"/>
                <a:gd name="connsiteY35335" fmla="*/ 472211 h 1447571"/>
                <a:gd name="connsiteX35336" fmla="*/ 608655 w 2566912"/>
                <a:gd name="connsiteY35336" fmla="*/ 471735 h 1447571"/>
                <a:gd name="connsiteX35337" fmla="*/ 606465 w 2566912"/>
                <a:gd name="connsiteY35337" fmla="*/ 470687 h 1447571"/>
                <a:gd name="connsiteX35338" fmla="*/ 600940 w 2566912"/>
                <a:gd name="connsiteY35338" fmla="*/ 461543 h 1447571"/>
                <a:gd name="connsiteX35339" fmla="*/ 593892 w 2566912"/>
                <a:gd name="connsiteY35339" fmla="*/ 459353 h 1447571"/>
                <a:gd name="connsiteX35340" fmla="*/ 590367 w 2566912"/>
                <a:gd name="connsiteY35340" fmla="*/ 454780 h 1447571"/>
                <a:gd name="connsiteX35341" fmla="*/ 389295 w 2566912"/>
                <a:gd name="connsiteY35341" fmla="*/ 423729 h 1447571"/>
                <a:gd name="connsiteX35342" fmla="*/ 388056 w 2566912"/>
                <a:gd name="connsiteY35342" fmla="*/ 416490 h 1447571"/>
                <a:gd name="connsiteX35343" fmla="*/ 531218 w 2566912"/>
                <a:gd name="connsiteY35343" fmla="*/ 272091 h 1447571"/>
                <a:gd name="connsiteX35344" fmla="*/ 531408 w 2566912"/>
                <a:gd name="connsiteY35344" fmla="*/ 270757 h 1447571"/>
                <a:gd name="connsiteX35345" fmla="*/ 531598 w 2566912"/>
                <a:gd name="connsiteY35345" fmla="*/ 269519 h 1447571"/>
                <a:gd name="connsiteX35346" fmla="*/ 530836 w 2566912"/>
                <a:gd name="connsiteY35346" fmla="*/ 267519 h 1447571"/>
                <a:gd name="connsiteX35347" fmla="*/ 530265 w 2566912"/>
                <a:gd name="connsiteY35347" fmla="*/ 266376 h 1447571"/>
                <a:gd name="connsiteX35348" fmla="*/ 531027 w 2566912"/>
                <a:gd name="connsiteY35348" fmla="*/ 266757 h 1447571"/>
                <a:gd name="connsiteX35349" fmla="*/ 534265 w 2566912"/>
                <a:gd name="connsiteY35349" fmla="*/ 270186 h 1447571"/>
                <a:gd name="connsiteX35350" fmla="*/ 534551 w 2566912"/>
                <a:gd name="connsiteY35350" fmla="*/ 270853 h 1447571"/>
                <a:gd name="connsiteX35351" fmla="*/ 535409 w 2566912"/>
                <a:gd name="connsiteY35351" fmla="*/ 273710 h 1447571"/>
                <a:gd name="connsiteX35352" fmla="*/ 538171 w 2566912"/>
                <a:gd name="connsiteY35352" fmla="*/ 275425 h 1447571"/>
                <a:gd name="connsiteX35353" fmla="*/ 539028 w 2566912"/>
                <a:gd name="connsiteY35353" fmla="*/ 275615 h 1447571"/>
                <a:gd name="connsiteX35354" fmla="*/ 540076 w 2566912"/>
                <a:gd name="connsiteY35354" fmla="*/ 276758 h 1447571"/>
                <a:gd name="connsiteX35355" fmla="*/ 540647 w 2566912"/>
                <a:gd name="connsiteY35355" fmla="*/ 277615 h 1447571"/>
                <a:gd name="connsiteX35356" fmla="*/ 544934 w 2566912"/>
                <a:gd name="connsiteY35356" fmla="*/ 281044 h 1447571"/>
                <a:gd name="connsiteX35357" fmla="*/ 549505 w 2566912"/>
                <a:gd name="connsiteY35357" fmla="*/ 279425 h 1447571"/>
                <a:gd name="connsiteX35358" fmla="*/ 550077 w 2566912"/>
                <a:gd name="connsiteY35358" fmla="*/ 279044 h 1447571"/>
                <a:gd name="connsiteX35359" fmla="*/ 552172 w 2566912"/>
                <a:gd name="connsiteY35359" fmla="*/ 277996 h 1447571"/>
                <a:gd name="connsiteX35360" fmla="*/ 554839 w 2566912"/>
                <a:gd name="connsiteY35360" fmla="*/ 276568 h 1447571"/>
                <a:gd name="connsiteX35361" fmla="*/ 556649 w 2566912"/>
                <a:gd name="connsiteY35361" fmla="*/ 275901 h 1447571"/>
                <a:gd name="connsiteX35362" fmla="*/ 557030 w 2566912"/>
                <a:gd name="connsiteY35362" fmla="*/ 275806 h 1447571"/>
                <a:gd name="connsiteX35363" fmla="*/ 560459 w 2566912"/>
                <a:gd name="connsiteY35363" fmla="*/ 273139 h 1447571"/>
                <a:gd name="connsiteX35364" fmla="*/ 561602 w 2566912"/>
                <a:gd name="connsiteY35364" fmla="*/ 272091 h 1447571"/>
                <a:gd name="connsiteX35365" fmla="*/ 565507 w 2566912"/>
                <a:gd name="connsiteY35365" fmla="*/ 271234 h 1447571"/>
                <a:gd name="connsiteX35366" fmla="*/ 569984 w 2566912"/>
                <a:gd name="connsiteY35366" fmla="*/ 271996 h 1447571"/>
                <a:gd name="connsiteX35367" fmla="*/ 572460 w 2566912"/>
                <a:gd name="connsiteY35367" fmla="*/ 274091 h 1447571"/>
                <a:gd name="connsiteX35368" fmla="*/ 569222 w 2566912"/>
                <a:gd name="connsiteY35368" fmla="*/ 273234 h 1447571"/>
                <a:gd name="connsiteX35369" fmla="*/ 564174 w 2566912"/>
                <a:gd name="connsiteY35369" fmla="*/ 272567 h 1447571"/>
                <a:gd name="connsiteX35370" fmla="*/ 563317 w 2566912"/>
                <a:gd name="connsiteY35370" fmla="*/ 273329 h 1447571"/>
                <a:gd name="connsiteX35371" fmla="*/ 564650 w 2566912"/>
                <a:gd name="connsiteY35371" fmla="*/ 274948 h 1447571"/>
                <a:gd name="connsiteX35372" fmla="*/ 564936 w 2566912"/>
                <a:gd name="connsiteY35372" fmla="*/ 275234 h 1447571"/>
                <a:gd name="connsiteX35373" fmla="*/ 564460 w 2566912"/>
                <a:gd name="connsiteY35373" fmla="*/ 275520 h 1447571"/>
                <a:gd name="connsiteX35374" fmla="*/ 563888 w 2566912"/>
                <a:gd name="connsiteY35374" fmla="*/ 275806 h 1447571"/>
                <a:gd name="connsiteX35375" fmla="*/ 563984 w 2566912"/>
                <a:gd name="connsiteY35375" fmla="*/ 277425 h 1447571"/>
                <a:gd name="connsiteX35376" fmla="*/ 562269 w 2566912"/>
                <a:gd name="connsiteY35376" fmla="*/ 277996 h 1447571"/>
                <a:gd name="connsiteX35377" fmla="*/ 558173 w 2566912"/>
                <a:gd name="connsiteY35377" fmla="*/ 278663 h 1447571"/>
                <a:gd name="connsiteX35378" fmla="*/ 554839 w 2566912"/>
                <a:gd name="connsiteY35378" fmla="*/ 281140 h 1447571"/>
                <a:gd name="connsiteX35379" fmla="*/ 553601 w 2566912"/>
                <a:gd name="connsiteY35379" fmla="*/ 282187 h 1447571"/>
                <a:gd name="connsiteX35380" fmla="*/ 549696 w 2566912"/>
                <a:gd name="connsiteY35380" fmla="*/ 283807 h 1447571"/>
                <a:gd name="connsiteX35381" fmla="*/ 547600 w 2566912"/>
                <a:gd name="connsiteY35381" fmla="*/ 285426 h 1447571"/>
                <a:gd name="connsiteX35382" fmla="*/ 545981 w 2566912"/>
                <a:gd name="connsiteY35382" fmla="*/ 286855 h 1447571"/>
                <a:gd name="connsiteX35383" fmla="*/ 541695 w 2566912"/>
                <a:gd name="connsiteY35383" fmla="*/ 286569 h 1447571"/>
                <a:gd name="connsiteX35384" fmla="*/ 539504 w 2566912"/>
                <a:gd name="connsiteY35384" fmla="*/ 286283 h 1447571"/>
                <a:gd name="connsiteX35385" fmla="*/ 535885 w 2566912"/>
                <a:gd name="connsiteY35385" fmla="*/ 289522 h 1447571"/>
                <a:gd name="connsiteX35386" fmla="*/ 535409 w 2566912"/>
                <a:gd name="connsiteY35386" fmla="*/ 290093 h 1447571"/>
                <a:gd name="connsiteX35387" fmla="*/ 531979 w 2566912"/>
                <a:gd name="connsiteY35387" fmla="*/ 292284 h 1447571"/>
                <a:gd name="connsiteX35388" fmla="*/ 524074 w 2566912"/>
                <a:gd name="connsiteY35388" fmla="*/ 292760 h 1447571"/>
                <a:gd name="connsiteX35389" fmla="*/ 520073 w 2566912"/>
                <a:gd name="connsiteY35389" fmla="*/ 290855 h 1447571"/>
                <a:gd name="connsiteX35390" fmla="*/ 518454 w 2566912"/>
                <a:gd name="connsiteY35390" fmla="*/ 290474 h 1447571"/>
                <a:gd name="connsiteX35391" fmla="*/ 517596 w 2566912"/>
                <a:gd name="connsiteY35391" fmla="*/ 290474 h 1447571"/>
                <a:gd name="connsiteX35392" fmla="*/ 515215 w 2566912"/>
                <a:gd name="connsiteY35392" fmla="*/ 290379 h 1447571"/>
                <a:gd name="connsiteX35393" fmla="*/ 514167 w 2566912"/>
                <a:gd name="connsiteY35393" fmla="*/ 288569 h 1447571"/>
                <a:gd name="connsiteX35394" fmla="*/ 514072 w 2566912"/>
                <a:gd name="connsiteY35394" fmla="*/ 287140 h 1447571"/>
                <a:gd name="connsiteX35395" fmla="*/ 511310 w 2566912"/>
                <a:gd name="connsiteY35395" fmla="*/ 285140 h 1447571"/>
                <a:gd name="connsiteX35396" fmla="*/ 509976 w 2566912"/>
                <a:gd name="connsiteY35396" fmla="*/ 284473 h 1447571"/>
                <a:gd name="connsiteX35397" fmla="*/ 511977 w 2566912"/>
                <a:gd name="connsiteY35397" fmla="*/ 283997 h 1447571"/>
                <a:gd name="connsiteX35398" fmla="*/ 513215 w 2566912"/>
                <a:gd name="connsiteY35398" fmla="*/ 284188 h 1447571"/>
                <a:gd name="connsiteX35399" fmla="*/ 516453 w 2566912"/>
                <a:gd name="connsiteY35399" fmla="*/ 284569 h 1447571"/>
                <a:gd name="connsiteX35400" fmla="*/ 522359 w 2566912"/>
                <a:gd name="connsiteY35400" fmla="*/ 282473 h 1447571"/>
                <a:gd name="connsiteX35401" fmla="*/ 525978 w 2566912"/>
                <a:gd name="connsiteY35401" fmla="*/ 281806 h 1447571"/>
                <a:gd name="connsiteX35402" fmla="*/ 529503 w 2566912"/>
                <a:gd name="connsiteY35402" fmla="*/ 278854 h 1447571"/>
                <a:gd name="connsiteX35403" fmla="*/ 531312 w 2566912"/>
                <a:gd name="connsiteY35403" fmla="*/ 274663 h 1447571"/>
                <a:gd name="connsiteX35404" fmla="*/ 531218 w 2566912"/>
                <a:gd name="connsiteY35404" fmla="*/ 272091 h 1447571"/>
                <a:gd name="connsiteX35405" fmla="*/ 705715 w 2566912"/>
                <a:gd name="connsiteY35405" fmla="*/ 528980 h 1447571"/>
                <a:gd name="connsiteX35406" fmla="*/ 703524 w 2566912"/>
                <a:gd name="connsiteY35406" fmla="*/ 531266 h 1447571"/>
                <a:gd name="connsiteX35407" fmla="*/ 696095 w 2566912"/>
                <a:gd name="connsiteY35407" fmla="*/ 533362 h 1447571"/>
                <a:gd name="connsiteX35408" fmla="*/ 687142 w 2566912"/>
                <a:gd name="connsiteY35408" fmla="*/ 533838 h 1447571"/>
                <a:gd name="connsiteX35409" fmla="*/ 685332 w 2566912"/>
                <a:gd name="connsiteY35409" fmla="*/ 533838 h 1447571"/>
                <a:gd name="connsiteX35410" fmla="*/ 683141 w 2566912"/>
                <a:gd name="connsiteY35410" fmla="*/ 533838 h 1447571"/>
                <a:gd name="connsiteX35411" fmla="*/ 679521 w 2566912"/>
                <a:gd name="connsiteY35411" fmla="*/ 535076 h 1447571"/>
                <a:gd name="connsiteX35412" fmla="*/ 676664 w 2566912"/>
                <a:gd name="connsiteY35412" fmla="*/ 536124 h 1447571"/>
                <a:gd name="connsiteX35413" fmla="*/ 675997 w 2566912"/>
                <a:gd name="connsiteY35413" fmla="*/ 536124 h 1447571"/>
                <a:gd name="connsiteX35414" fmla="*/ 675902 w 2566912"/>
                <a:gd name="connsiteY35414" fmla="*/ 535171 h 1447571"/>
                <a:gd name="connsiteX35415" fmla="*/ 677902 w 2566912"/>
                <a:gd name="connsiteY35415" fmla="*/ 532695 h 1447571"/>
                <a:gd name="connsiteX35416" fmla="*/ 678664 w 2566912"/>
                <a:gd name="connsiteY35416" fmla="*/ 531933 h 1447571"/>
                <a:gd name="connsiteX35417" fmla="*/ 682855 w 2566912"/>
                <a:gd name="connsiteY35417" fmla="*/ 529457 h 1447571"/>
                <a:gd name="connsiteX35418" fmla="*/ 691333 w 2566912"/>
                <a:gd name="connsiteY35418" fmla="*/ 528980 h 1447571"/>
                <a:gd name="connsiteX35419" fmla="*/ 697334 w 2566912"/>
                <a:gd name="connsiteY35419" fmla="*/ 528599 h 1447571"/>
                <a:gd name="connsiteX35420" fmla="*/ 700096 w 2566912"/>
                <a:gd name="connsiteY35420" fmla="*/ 526599 h 1447571"/>
                <a:gd name="connsiteX35421" fmla="*/ 703239 w 2566912"/>
                <a:gd name="connsiteY35421" fmla="*/ 526218 h 1447571"/>
                <a:gd name="connsiteX35422" fmla="*/ 704572 w 2566912"/>
                <a:gd name="connsiteY35422" fmla="*/ 526313 h 1447571"/>
                <a:gd name="connsiteX35423" fmla="*/ 705715 w 2566912"/>
                <a:gd name="connsiteY35423" fmla="*/ 528980 h 1447571"/>
                <a:gd name="connsiteX35424" fmla="*/ 647422 w 2566912"/>
                <a:gd name="connsiteY35424" fmla="*/ 542791 h 1447571"/>
                <a:gd name="connsiteX35425" fmla="*/ 651423 w 2566912"/>
                <a:gd name="connsiteY35425" fmla="*/ 542315 h 1447571"/>
                <a:gd name="connsiteX35426" fmla="*/ 652661 w 2566912"/>
                <a:gd name="connsiteY35426" fmla="*/ 542029 h 1447571"/>
                <a:gd name="connsiteX35427" fmla="*/ 653042 w 2566912"/>
                <a:gd name="connsiteY35427" fmla="*/ 541934 h 1447571"/>
                <a:gd name="connsiteX35428" fmla="*/ 655519 w 2566912"/>
                <a:gd name="connsiteY35428" fmla="*/ 541649 h 1447571"/>
                <a:gd name="connsiteX35429" fmla="*/ 660948 w 2566912"/>
                <a:gd name="connsiteY35429" fmla="*/ 540601 h 1447571"/>
                <a:gd name="connsiteX35430" fmla="*/ 665329 w 2566912"/>
                <a:gd name="connsiteY35430" fmla="*/ 539934 h 1447571"/>
                <a:gd name="connsiteX35431" fmla="*/ 667234 w 2566912"/>
                <a:gd name="connsiteY35431" fmla="*/ 540029 h 1447571"/>
                <a:gd name="connsiteX35432" fmla="*/ 670092 w 2566912"/>
                <a:gd name="connsiteY35432" fmla="*/ 540124 h 1447571"/>
                <a:gd name="connsiteX35433" fmla="*/ 673044 w 2566912"/>
                <a:gd name="connsiteY35433" fmla="*/ 540601 h 1447571"/>
                <a:gd name="connsiteX35434" fmla="*/ 673426 w 2566912"/>
                <a:gd name="connsiteY35434" fmla="*/ 540696 h 1447571"/>
                <a:gd name="connsiteX35435" fmla="*/ 672283 w 2566912"/>
                <a:gd name="connsiteY35435" fmla="*/ 542696 h 1447571"/>
                <a:gd name="connsiteX35436" fmla="*/ 672187 w 2566912"/>
                <a:gd name="connsiteY35436" fmla="*/ 542887 h 1447571"/>
                <a:gd name="connsiteX35437" fmla="*/ 668377 w 2566912"/>
                <a:gd name="connsiteY35437" fmla="*/ 544316 h 1447571"/>
                <a:gd name="connsiteX35438" fmla="*/ 663519 w 2566912"/>
                <a:gd name="connsiteY35438" fmla="*/ 544125 h 1447571"/>
                <a:gd name="connsiteX35439" fmla="*/ 660757 w 2566912"/>
                <a:gd name="connsiteY35439" fmla="*/ 544792 h 1447571"/>
                <a:gd name="connsiteX35440" fmla="*/ 657614 w 2566912"/>
                <a:gd name="connsiteY35440" fmla="*/ 545458 h 1447571"/>
                <a:gd name="connsiteX35441" fmla="*/ 653328 w 2566912"/>
                <a:gd name="connsiteY35441" fmla="*/ 547745 h 1447571"/>
                <a:gd name="connsiteX35442" fmla="*/ 651899 w 2566912"/>
                <a:gd name="connsiteY35442" fmla="*/ 548602 h 1447571"/>
                <a:gd name="connsiteX35443" fmla="*/ 648946 w 2566912"/>
                <a:gd name="connsiteY35443" fmla="*/ 548125 h 1447571"/>
                <a:gd name="connsiteX35444" fmla="*/ 646660 w 2566912"/>
                <a:gd name="connsiteY35444" fmla="*/ 545935 h 1447571"/>
                <a:gd name="connsiteX35445" fmla="*/ 645518 w 2566912"/>
                <a:gd name="connsiteY35445" fmla="*/ 544696 h 1447571"/>
                <a:gd name="connsiteX35446" fmla="*/ 644660 w 2566912"/>
                <a:gd name="connsiteY35446" fmla="*/ 543649 h 1447571"/>
                <a:gd name="connsiteX35447" fmla="*/ 645898 w 2566912"/>
                <a:gd name="connsiteY35447" fmla="*/ 540505 h 1447571"/>
                <a:gd name="connsiteX35448" fmla="*/ 647137 w 2566912"/>
                <a:gd name="connsiteY35448" fmla="*/ 538600 h 1447571"/>
                <a:gd name="connsiteX35449" fmla="*/ 647708 w 2566912"/>
                <a:gd name="connsiteY35449" fmla="*/ 537838 h 1447571"/>
                <a:gd name="connsiteX35450" fmla="*/ 651042 w 2566912"/>
                <a:gd name="connsiteY35450" fmla="*/ 535648 h 1447571"/>
                <a:gd name="connsiteX35451" fmla="*/ 651042 w 2566912"/>
                <a:gd name="connsiteY35451" fmla="*/ 535648 h 1447571"/>
                <a:gd name="connsiteX35452" fmla="*/ 651804 w 2566912"/>
                <a:gd name="connsiteY35452" fmla="*/ 536029 h 1447571"/>
                <a:gd name="connsiteX35453" fmla="*/ 652471 w 2566912"/>
                <a:gd name="connsiteY35453" fmla="*/ 536981 h 1447571"/>
                <a:gd name="connsiteX35454" fmla="*/ 651423 w 2566912"/>
                <a:gd name="connsiteY35454" fmla="*/ 537458 h 1447571"/>
                <a:gd name="connsiteX35455" fmla="*/ 650280 w 2566912"/>
                <a:gd name="connsiteY35455" fmla="*/ 537838 h 1447571"/>
                <a:gd name="connsiteX35456" fmla="*/ 647232 w 2566912"/>
                <a:gd name="connsiteY35456" fmla="*/ 542029 h 1447571"/>
                <a:gd name="connsiteX35457" fmla="*/ 647422 w 2566912"/>
                <a:gd name="connsiteY35457" fmla="*/ 542791 h 1447571"/>
                <a:gd name="connsiteX35458" fmla="*/ 655709 w 2566912"/>
                <a:gd name="connsiteY35458" fmla="*/ 524122 h 1447571"/>
                <a:gd name="connsiteX35459" fmla="*/ 655233 w 2566912"/>
                <a:gd name="connsiteY35459" fmla="*/ 523551 h 1447571"/>
                <a:gd name="connsiteX35460" fmla="*/ 651042 w 2566912"/>
                <a:gd name="connsiteY35460" fmla="*/ 524503 h 1447571"/>
                <a:gd name="connsiteX35461" fmla="*/ 650185 w 2566912"/>
                <a:gd name="connsiteY35461" fmla="*/ 524789 h 1447571"/>
                <a:gd name="connsiteX35462" fmla="*/ 648660 w 2566912"/>
                <a:gd name="connsiteY35462" fmla="*/ 526313 h 1447571"/>
                <a:gd name="connsiteX35463" fmla="*/ 648375 w 2566912"/>
                <a:gd name="connsiteY35463" fmla="*/ 526885 h 1447571"/>
                <a:gd name="connsiteX35464" fmla="*/ 648089 w 2566912"/>
                <a:gd name="connsiteY35464" fmla="*/ 527170 h 1447571"/>
                <a:gd name="connsiteX35465" fmla="*/ 646374 w 2566912"/>
                <a:gd name="connsiteY35465" fmla="*/ 526790 h 1447571"/>
                <a:gd name="connsiteX35466" fmla="*/ 647517 w 2566912"/>
                <a:gd name="connsiteY35466" fmla="*/ 523361 h 1447571"/>
                <a:gd name="connsiteX35467" fmla="*/ 650089 w 2566912"/>
                <a:gd name="connsiteY35467" fmla="*/ 523551 h 1447571"/>
                <a:gd name="connsiteX35468" fmla="*/ 654661 w 2566912"/>
                <a:gd name="connsiteY35468" fmla="*/ 520693 h 1447571"/>
                <a:gd name="connsiteX35469" fmla="*/ 657614 w 2566912"/>
                <a:gd name="connsiteY35469" fmla="*/ 510883 h 1447571"/>
                <a:gd name="connsiteX35470" fmla="*/ 652851 w 2566912"/>
                <a:gd name="connsiteY35470" fmla="*/ 504120 h 1447571"/>
                <a:gd name="connsiteX35471" fmla="*/ 647232 w 2566912"/>
                <a:gd name="connsiteY35471" fmla="*/ 502405 h 1447571"/>
                <a:gd name="connsiteX35472" fmla="*/ 645327 w 2566912"/>
                <a:gd name="connsiteY35472" fmla="*/ 505739 h 1447571"/>
                <a:gd name="connsiteX35473" fmla="*/ 644089 w 2566912"/>
                <a:gd name="connsiteY35473" fmla="*/ 506978 h 1447571"/>
                <a:gd name="connsiteX35474" fmla="*/ 642088 w 2566912"/>
                <a:gd name="connsiteY35474" fmla="*/ 507454 h 1447571"/>
                <a:gd name="connsiteX35475" fmla="*/ 639802 w 2566912"/>
                <a:gd name="connsiteY35475" fmla="*/ 508025 h 1447571"/>
                <a:gd name="connsiteX35476" fmla="*/ 638183 w 2566912"/>
                <a:gd name="connsiteY35476" fmla="*/ 510407 h 1447571"/>
                <a:gd name="connsiteX35477" fmla="*/ 637135 w 2566912"/>
                <a:gd name="connsiteY35477" fmla="*/ 512216 h 1447571"/>
                <a:gd name="connsiteX35478" fmla="*/ 635135 w 2566912"/>
                <a:gd name="connsiteY35478" fmla="*/ 513454 h 1447571"/>
                <a:gd name="connsiteX35479" fmla="*/ 633611 w 2566912"/>
                <a:gd name="connsiteY35479" fmla="*/ 514312 h 1447571"/>
                <a:gd name="connsiteX35480" fmla="*/ 630468 w 2566912"/>
                <a:gd name="connsiteY35480" fmla="*/ 520503 h 1447571"/>
                <a:gd name="connsiteX35481" fmla="*/ 629706 w 2566912"/>
                <a:gd name="connsiteY35481" fmla="*/ 522408 h 1447571"/>
                <a:gd name="connsiteX35482" fmla="*/ 628467 w 2566912"/>
                <a:gd name="connsiteY35482" fmla="*/ 525742 h 1447571"/>
                <a:gd name="connsiteX35483" fmla="*/ 626277 w 2566912"/>
                <a:gd name="connsiteY35483" fmla="*/ 528313 h 1447571"/>
                <a:gd name="connsiteX35484" fmla="*/ 623800 w 2566912"/>
                <a:gd name="connsiteY35484" fmla="*/ 532886 h 1447571"/>
                <a:gd name="connsiteX35485" fmla="*/ 620276 w 2566912"/>
                <a:gd name="connsiteY35485" fmla="*/ 538029 h 1447571"/>
                <a:gd name="connsiteX35486" fmla="*/ 620085 w 2566912"/>
                <a:gd name="connsiteY35486" fmla="*/ 538315 h 1447571"/>
                <a:gd name="connsiteX35487" fmla="*/ 615514 w 2566912"/>
                <a:gd name="connsiteY35487" fmla="*/ 540315 h 1447571"/>
                <a:gd name="connsiteX35488" fmla="*/ 615228 w 2566912"/>
                <a:gd name="connsiteY35488" fmla="*/ 540410 h 1447571"/>
                <a:gd name="connsiteX35489" fmla="*/ 611036 w 2566912"/>
                <a:gd name="connsiteY35489" fmla="*/ 538696 h 1447571"/>
                <a:gd name="connsiteX35490" fmla="*/ 611513 w 2566912"/>
                <a:gd name="connsiteY35490" fmla="*/ 535648 h 1447571"/>
                <a:gd name="connsiteX35491" fmla="*/ 611894 w 2566912"/>
                <a:gd name="connsiteY35491" fmla="*/ 534600 h 1447571"/>
                <a:gd name="connsiteX35492" fmla="*/ 612942 w 2566912"/>
                <a:gd name="connsiteY35492" fmla="*/ 531171 h 1447571"/>
                <a:gd name="connsiteX35493" fmla="*/ 615990 w 2566912"/>
                <a:gd name="connsiteY35493" fmla="*/ 527551 h 1447571"/>
                <a:gd name="connsiteX35494" fmla="*/ 616752 w 2566912"/>
                <a:gd name="connsiteY35494" fmla="*/ 526599 h 1447571"/>
                <a:gd name="connsiteX35495" fmla="*/ 619800 w 2566912"/>
                <a:gd name="connsiteY35495" fmla="*/ 520693 h 1447571"/>
                <a:gd name="connsiteX35496" fmla="*/ 622086 w 2566912"/>
                <a:gd name="connsiteY35496" fmla="*/ 516503 h 1447571"/>
                <a:gd name="connsiteX35497" fmla="*/ 623133 w 2566912"/>
                <a:gd name="connsiteY35497" fmla="*/ 514407 h 1447571"/>
                <a:gd name="connsiteX35498" fmla="*/ 624658 w 2566912"/>
                <a:gd name="connsiteY35498" fmla="*/ 511359 h 1447571"/>
                <a:gd name="connsiteX35499" fmla="*/ 624467 w 2566912"/>
                <a:gd name="connsiteY35499" fmla="*/ 508406 h 1447571"/>
                <a:gd name="connsiteX35500" fmla="*/ 626181 w 2566912"/>
                <a:gd name="connsiteY35500" fmla="*/ 506406 h 1447571"/>
                <a:gd name="connsiteX35501" fmla="*/ 627420 w 2566912"/>
                <a:gd name="connsiteY35501" fmla="*/ 505549 h 1447571"/>
                <a:gd name="connsiteX35502" fmla="*/ 629801 w 2566912"/>
                <a:gd name="connsiteY35502" fmla="*/ 503929 h 1447571"/>
                <a:gd name="connsiteX35503" fmla="*/ 631896 w 2566912"/>
                <a:gd name="connsiteY35503" fmla="*/ 501548 h 1447571"/>
                <a:gd name="connsiteX35504" fmla="*/ 632182 w 2566912"/>
                <a:gd name="connsiteY35504" fmla="*/ 501167 h 1447571"/>
                <a:gd name="connsiteX35505" fmla="*/ 634278 w 2566912"/>
                <a:gd name="connsiteY35505" fmla="*/ 499834 h 1447571"/>
                <a:gd name="connsiteX35506" fmla="*/ 635326 w 2566912"/>
                <a:gd name="connsiteY35506" fmla="*/ 500405 h 1447571"/>
                <a:gd name="connsiteX35507" fmla="*/ 637421 w 2566912"/>
                <a:gd name="connsiteY35507" fmla="*/ 501358 h 1447571"/>
                <a:gd name="connsiteX35508" fmla="*/ 639898 w 2566912"/>
                <a:gd name="connsiteY35508" fmla="*/ 500120 h 1447571"/>
                <a:gd name="connsiteX35509" fmla="*/ 641231 w 2566912"/>
                <a:gd name="connsiteY35509" fmla="*/ 499548 h 1447571"/>
                <a:gd name="connsiteX35510" fmla="*/ 646089 w 2566912"/>
                <a:gd name="connsiteY35510" fmla="*/ 500024 h 1447571"/>
                <a:gd name="connsiteX35511" fmla="*/ 649327 w 2566912"/>
                <a:gd name="connsiteY35511" fmla="*/ 500405 h 1447571"/>
                <a:gd name="connsiteX35512" fmla="*/ 652185 w 2566912"/>
                <a:gd name="connsiteY35512" fmla="*/ 497833 h 1447571"/>
                <a:gd name="connsiteX35513" fmla="*/ 650185 w 2566912"/>
                <a:gd name="connsiteY35513" fmla="*/ 494214 h 1447571"/>
                <a:gd name="connsiteX35514" fmla="*/ 649613 w 2566912"/>
                <a:gd name="connsiteY35514" fmla="*/ 492785 h 1447571"/>
                <a:gd name="connsiteX35515" fmla="*/ 649136 w 2566912"/>
                <a:gd name="connsiteY35515" fmla="*/ 492023 h 1447571"/>
                <a:gd name="connsiteX35516" fmla="*/ 643517 w 2566912"/>
                <a:gd name="connsiteY35516" fmla="*/ 490595 h 1447571"/>
                <a:gd name="connsiteX35517" fmla="*/ 638469 w 2566912"/>
                <a:gd name="connsiteY35517" fmla="*/ 493738 h 1447571"/>
                <a:gd name="connsiteX35518" fmla="*/ 633040 w 2566912"/>
                <a:gd name="connsiteY35518" fmla="*/ 493071 h 1447571"/>
                <a:gd name="connsiteX35519" fmla="*/ 632944 w 2566912"/>
                <a:gd name="connsiteY35519" fmla="*/ 492976 h 1447571"/>
                <a:gd name="connsiteX35520" fmla="*/ 634183 w 2566912"/>
                <a:gd name="connsiteY35520" fmla="*/ 489928 h 1447571"/>
                <a:gd name="connsiteX35521" fmla="*/ 634278 w 2566912"/>
                <a:gd name="connsiteY35521" fmla="*/ 488785 h 1447571"/>
                <a:gd name="connsiteX35522" fmla="*/ 630753 w 2566912"/>
                <a:gd name="connsiteY35522" fmla="*/ 487165 h 1447571"/>
                <a:gd name="connsiteX35523" fmla="*/ 629610 w 2566912"/>
                <a:gd name="connsiteY35523" fmla="*/ 487546 h 1447571"/>
                <a:gd name="connsiteX35524" fmla="*/ 627991 w 2566912"/>
                <a:gd name="connsiteY35524" fmla="*/ 488118 h 1447571"/>
                <a:gd name="connsiteX35525" fmla="*/ 629134 w 2566912"/>
                <a:gd name="connsiteY35525" fmla="*/ 485737 h 1447571"/>
                <a:gd name="connsiteX35526" fmla="*/ 632373 w 2566912"/>
                <a:gd name="connsiteY35526" fmla="*/ 484594 h 1447571"/>
                <a:gd name="connsiteX35527" fmla="*/ 634659 w 2566912"/>
                <a:gd name="connsiteY35527" fmla="*/ 483927 h 1447571"/>
                <a:gd name="connsiteX35528" fmla="*/ 635516 w 2566912"/>
                <a:gd name="connsiteY35528" fmla="*/ 482974 h 1447571"/>
                <a:gd name="connsiteX35529" fmla="*/ 631992 w 2566912"/>
                <a:gd name="connsiteY35529" fmla="*/ 481260 h 1447571"/>
                <a:gd name="connsiteX35530" fmla="*/ 628944 w 2566912"/>
                <a:gd name="connsiteY35530" fmla="*/ 482022 h 1447571"/>
                <a:gd name="connsiteX35531" fmla="*/ 622467 w 2566912"/>
                <a:gd name="connsiteY35531" fmla="*/ 484784 h 1447571"/>
                <a:gd name="connsiteX35532" fmla="*/ 619705 w 2566912"/>
                <a:gd name="connsiteY35532" fmla="*/ 485927 h 1447571"/>
                <a:gd name="connsiteX35533" fmla="*/ 614942 w 2566912"/>
                <a:gd name="connsiteY35533" fmla="*/ 487546 h 1447571"/>
                <a:gd name="connsiteX35534" fmla="*/ 610656 w 2566912"/>
                <a:gd name="connsiteY35534" fmla="*/ 487070 h 1447571"/>
                <a:gd name="connsiteX35535" fmla="*/ 610560 w 2566912"/>
                <a:gd name="connsiteY35535" fmla="*/ 486975 h 1447571"/>
                <a:gd name="connsiteX35536" fmla="*/ 611609 w 2566912"/>
                <a:gd name="connsiteY35536" fmla="*/ 485546 h 1447571"/>
                <a:gd name="connsiteX35537" fmla="*/ 611703 w 2566912"/>
                <a:gd name="connsiteY35537" fmla="*/ 484689 h 1447571"/>
                <a:gd name="connsiteX35538" fmla="*/ 607036 w 2566912"/>
                <a:gd name="connsiteY35538" fmla="*/ 485070 h 1447571"/>
                <a:gd name="connsiteX35539" fmla="*/ 600559 w 2566912"/>
                <a:gd name="connsiteY35539" fmla="*/ 486022 h 1447571"/>
                <a:gd name="connsiteX35540" fmla="*/ 601798 w 2566912"/>
                <a:gd name="connsiteY35540" fmla="*/ 483927 h 1447571"/>
                <a:gd name="connsiteX35541" fmla="*/ 607322 w 2566912"/>
                <a:gd name="connsiteY35541" fmla="*/ 479831 h 1447571"/>
                <a:gd name="connsiteX35542" fmla="*/ 614180 w 2566912"/>
                <a:gd name="connsiteY35542" fmla="*/ 477736 h 1447571"/>
                <a:gd name="connsiteX35543" fmla="*/ 615894 w 2566912"/>
                <a:gd name="connsiteY35543" fmla="*/ 477259 h 1447571"/>
                <a:gd name="connsiteX35544" fmla="*/ 618371 w 2566912"/>
                <a:gd name="connsiteY35544" fmla="*/ 476116 h 1447571"/>
                <a:gd name="connsiteX35545" fmla="*/ 619895 w 2566912"/>
                <a:gd name="connsiteY35545" fmla="*/ 475450 h 1447571"/>
                <a:gd name="connsiteX35546" fmla="*/ 624753 w 2566912"/>
                <a:gd name="connsiteY35546" fmla="*/ 474783 h 1447571"/>
                <a:gd name="connsiteX35547" fmla="*/ 627991 w 2566912"/>
                <a:gd name="connsiteY35547" fmla="*/ 472402 h 1447571"/>
                <a:gd name="connsiteX35548" fmla="*/ 628849 w 2566912"/>
                <a:gd name="connsiteY35548" fmla="*/ 471640 h 1447571"/>
                <a:gd name="connsiteX35549" fmla="*/ 630277 w 2566912"/>
                <a:gd name="connsiteY35549" fmla="*/ 472402 h 1447571"/>
                <a:gd name="connsiteX35550" fmla="*/ 630753 w 2566912"/>
                <a:gd name="connsiteY35550" fmla="*/ 472783 h 1447571"/>
                <a:gd name="connsiteX35551" fmla="*/ 632754 w 2566912"/>
                <a:gd name="connsiteY35551" fmla="*/ 472878 h 1447571"/>
                <a:gd name="connsiteX35552" fmla="*/ 633135 w 2566912"/>
                <a:gd name="connsiteY35552" fmla="*/ 472687 h 1447571"/>
                <a:gd name="connsiteX35553" fmla="*/ 637326 w 2566912"/>
                <a:gd name="connsiteY35553" fmla="*/ 469830 h 1447571"/>
                <a:gd name="connsiteX35554" fmla="*/ 637421 w 2566912"/>
                <a:gd name="connsiteY35554" fmla="*/ 467639 h 1447571"/>
                <a:gd name="connsiteX35555" fmla="*/ 637230 w 2566912"/>
                <a:gd name="connsiteY35555" fmla="*/ 467163 h 1447571"/>
                <a:gd name="connsiteX35556" fmla="*/ 639611 w 2566912"/>
                <a:gd name="connsiteY35556" fmla="*/ 466972 h 1447571"/>
                <a:gd name="connsiteX35557" fmla="*/ 642660 w 2566912"/>
                <a:gd name="connsiteY35557" fmla="*/ 468687 h 1447571"/>
                <a:gd name="connsiteX35558" fmla="*/ 642850 w 2566912"/>
                <a:gd name="connsiteY35558" fmla="*/ 468878 h 1447571"/>
                <a:gd name="connsiteX35559" fmla="*/ 645136 w 2566912"/>
                <a:gd name="connsiteY35559" fmla="*/ 469640 h 1447571"/>
                <a:gd name="connsiteX35560" fmla="*/ 649136 w 2566912"/>
                <a:gd name="connsiteY35560" fmla="*/ 470116 h 1447571"/>
                <a:gd name="connsiteX35561" fmla="*/ 650280 w 2566912"/>
                <a:gd name="connsiteY35561" fmla="*/ 472402 h 1447571"/>
                <a:gd name="connsiteX35562" fmla="*/ 650185 w 2566912"/>
                <a:gd name="connsiteY35562" fmla="*/ 473449 h 1447571"/>
                <a:gd name="connsiteX35563" fmla="*/ 649994 w 2566912"/>
                <a:gd name="connsiteY35563" fmla="*/ 477069 h 1447571"/>
                <a:gd name="connsiteX35564" fmla="*/ 652090 w 2566912"/>
                <a:gd name="connsiteY35564" fmla="*/ 481736 h 1447571"/>
                <a:gd name="connsiteX35565" fmla="*/ 652756 w 2566912"/>
                <a:gd name="connsiteY35565" fmla="*/ 481927 h 1447571"/>
                <a:gd name="connsiteX35566" fmla="*/ 654280 w 2566912"/>
                <a:gd name="connsiteY35566" fmla="*/ 481260 h 1447571"/>
                <a:gd name="connsiteX35567" fmla="*/ 655804 w 2566912"/>
                <a:gd name="connsiteY35567" fmla="*/ 480593 h 1447571"/>
                <a:gd name="connsiteX35568" fmla="*/ 657805 w 2566912"/>
                <a:gd name="connsiteY35568" fmla="*/ 481070 h 1447571"/>
                <a:gd name="connsiteX35569" fmla="*/ 657614 w 2566912"/>
                <a:gd name="connsiteY35569" fmla="*/ 481355 h 1447571"/>
                <a:gd name="connsiteX35570" fmla="*/ 656566 w 2566912"/>
                <a:gd name="connsiteY35570" fmla="*/ 483927 h 1447571"/>
                <a:gd name="connsiteX35571" fmla="*/ 657138 w 2566912"/>
                <a:gd name="connsiteY35571" fmla="*/ 487546 h 1447571"/>
                <a:gd name="connsiteX35572" fmla="*/ 656757 w 2566912"/>
                <a:gd name="connsiteY35572" fmla="*/ 488499 h 1447571"/>
                <a:gd name="connsiteX35573" fmla="*/ 655614 w 2566912"/>
                <a:gd name="connsiteY35573" fmla="*/ 491737 h 1447571"/>
                <a:gd name="connsiteX35574" fmla="*/ 654947 w 2566912"/>
                <a:gd name="connsiteY35574" fmla="*/ 493928 h 1447571"/>
                <a:gd name="connsiteX35575" fmla="*/ 654280 w 2566912"/>
                <a:gd name="connsiteY35575" fmla="*/ 497071 h 1447571"/>
                <a:gd name="connsiteX35576" fmla="*/ 656662 w 2566912"/>
                <a:gd name="connsiteY35576" fmla="*/ 498405 h 1447571"/>
                <a:gd name="connsiteX35577" fmla="*/ 657709 w 2566912"/>
                <a:gd name="connsiteY35577" fmla="*/ 498215 h 1447571"/>
                <a:gd name="connsiteX35578" fmla="*/ 659424 w 2566912"/>
                <a:gd name="connsiteY35578" fmla="*/ 498119 h 1447571"/>
                <a:gd name="connsiteX35579" fmla="*/ 661615 w 2566912"/>
                <a:gd name="connsiteY35579" fmla="*/ 498881 h 1447571"/>
                <a:gd name="connsiteX35580" fmla="*/ 663424 w 2566912"/>
                <a:gd name="connsiteY35580" fmla="*/ 499453 h 1447571"/>
                <a:gd name="connsiteX35581" fmla="*/ 666758 w 2566912"/>
                <a:gd name="connsiteY35581" fmla="*/ 501072 h 1447571"/>
                <a:gd name="connsiteX35582" fmla="*/ 668568 w 2566912"/>
                <a:gd name="connsiteY35582" fmla="*/ 500977 h 1447571"/>
                <a:gd name="connsiteX35583" fmla="*/ 673616 w 2566912"/>
                <a:gd name="connsiteY35583" fmla="*/ 500882 h 1447571"/>
                <a:gd name="connsiteX35584" fmla="*/ 676759 w 2566912"/>
                <a:gd name="connsiteY35584" fmla="*/ 503072 h 1447571"/>
                <a:gd name="connsiteX35585" fmla="*/ 676855 w 2566912"/>
                <a:gd name="connsiteY35585" fmla="*/ 504501 h 1447571"/>
                <a:gd name="connsiteX35586" fmla="*/ 677902 w 2566912"/>
                <a:gd name="connsiteY35586" fmla="*/ 508501 h 1447571"/>
                <a:gd name="connsiteX35587" fmla="*/ 681998 w 2566912"/>
                <a:gd name="connsiteY35587" fmla="*/ 512026 h 1447571"/>
                <a:gd name="connsiteX35588" fmla="*/ 680760 w 2566912"/>
                <a:gd name="connsiteY35588" fmla="*/ 515169 h 1447571"/>
                <a:gd name="connsiteX35589" fmla="*/ 681141 w 2566912"/>
                <a:gd name="connsiteY35589" fmla="*/ 518884 h 1447571"/>
                <a:gd name="connsiteX35590" fmla="*/ 678569 w 2566912"/>
                <a:gd name="connsiteY35590" fmla="*/ 521265 h 1447571"/>
                <a:gd name="connsiteX35591" fmla="*/ 676283 w 2566912"/>
                <a:gd name="connsiteY35591" fmla="*/ 522313 h 1447571"/>
                <a:gd name="connsiteX35592" fmla="*/ 676092 w 2566912"/>
                <a:gd name="connsiteY35592" fmla="*/ 522122 h 1447571"/>
                <a:gd name="connsiteX35593" fmla="*/ 676092 w 2566912"/>
                <a:gd name="connsiteY35593" fmla="*/ 522122 h 1447571"/>
                <a:gd name="connsiteX35594" fmla="*/ 675997 w 2566912"/>
                <a:gd name="connsiteY35594" fmla="*/ 518407 h 1447571"/>
                <a:gd name="connsiteX35595" fmla="*/ 673711 w 2566912"/>
                <a:gd name="connsiteY35595" fmla="*/ 516217 h 1447571"/>
                <a:gd name="connsiteX35596" fmla="*/ 673235 w 2566912"/>
                <a:gd name="connsiteY35596" fmla="*/ 515931 h 1447571"/>
                <a:gd name="connsiteX35597" fmla="*/ 672949 w 2566912"/>
                <a:gd name="connsiteY35597" fmla="*/ 513550 h 1447571"/>
                <a:gd name="connsiteX35598" fmla="*/ 672949 w 2566912"/>
                <a:gd name="connsiteY35598" fmla="*/ 513074 h 1447571"/>
                <a:gd name="connsiteX35599" fmla="*/ 671044 w 2566912"/>
                <a:gd name="connsiteY35599" fmla="*/ 511454 h 1447571"/>
                <a:gd name="connsiteX35600" fmla="*/ 670473 w 2566912"/>
                <a:gd name="connsiteY35600" fmla="*/ 511264 h 1447571"/>
                <a:gd name="connsiteX35601" fmla="*/ 670187 w 2566912"/>
                <a:gd name="connsiteY35601" fmla="*/ 511073 h 1447571"/>
                <a:gd name="connsiteX35602" fmla="*/ 669901 w 2566912"/>
                <a:gd name="connsiteY35602" fmla="*/ 511168 h 1447571"/>
                <a:gd name="connsiteX35603" fmla="*/ 669520 w 2566912"/>
                <a:gd name="connsiteY35603" fmla="*/ 511835 h 1447571"/>
                <a:gd name="connsiteX35604" fmla="*/ 670092 w 2566912"/>
                <a:gd name="connsiteY35604" fmla="*/ 515645 h 1447571"/>
                <a:gd name="connsiteX35605" fmla="*/ 669901 w 2566912"/>
                <a:gd name="connsiteY35605" fmla="*/ 517931 h 1447571"/>
                <a:gd name="connsiteX35606" fmla="*/ 669711 w 2566912"/>
                <a:gd name="connsiteY35606" fmla="*/ 518884 h 1447571"/>
                <a:gd name="connsiteX35607" fmla="*/ 666758 w 2566912"/>
                <a:gd name="connsiteY35607" fmla="*/ 522027 h 1447571"/>
                <a:gd name="connsiteX35608" fmla="*/ 664758 w 2566912"/>
                <a:gd name="connsiteY35608" fmla="*/ 527075 h 1447571"/>
                <a:gd name="connsiteX35609" fmla="*/ 664568 w 2566912"/>
                <a:gd name="connsiteY35609" fmla="*/ 527647 h 1447571"/>
                <a:gd name="connsiteX35610" fmla="*/ 661043 w 2566912"/>
                <a:gd name="connsiteY35610" fmla="*/ 531838 h 1447571"/>
                <a:gd name="connsiteX35611" fmla="*/ 655043 w 2566912"/>
                <a:gd name="connsiteY35611" fmla="*/ 533171 h 1447571"/>
                <a:gd name="connsiteX35612" fmla="*/ 653423 w 2566912"/>
                <a:gd name="connsiteY35612" fmla="*/ 532981 h 1447571"/>
                <a:gd name="connsiteX35613" fmla="*/ 654280 w 2566912"/>
                <a:gd name="connsiteY35613" fmla="*/ 531552 h 1447571"/>
                <a:gd name="connsiteX35614" fmla="*/ 655043 w 2566912"/>
                <a:gd name="connsiteY35614" fmla="*/ 530314 h 1447571"/>
                <a:gd name="connsiteX35615" fmla="*/ 655709 w 2566912"/>
                <a:gd name="connsiteY35615" fmla="*/ 524122 h 1447571"/>
                <a:gd name="connsiteX35616" fmla="*/ 347194 w 2566912"/>
                <a:gd name="connsiteY35616" fmla="*/ 593845 h 1447571"/>
                <a:gd name="connsiteX35617" fmla="*/ 342337 w 2566912"/>
                <a:gd name="connsiteY35617" fmla="*/ 590036 h 1447571"/>
                <a:gd name="connsiteX35618" fmla="*/ 339098 w 2566912"/>
                <a:gd name="connsiteY35618" fmla="*/ 587464 h 1447571"/>
                <a:gd name="connsiteX35619" fmla="*/ 337383 w 2566912"/>
                <a:gd name="connsiteY35619" fmla="*/ 581939 h 1447571"/>
                <a:gd name="connsiteX35620" fmla="*/ 335955 w 2566912"/>
                <a:gd name="connsiteY35620" fmla="*/ 577272 h 1447571"/>
                <a:gd name="connsiteX35621" fmla="*/ 335002 w 2566912"/>
                <a:gd name="connsiteY35621" fmla="*/ 574224 h 1447571"/>
                <a:gd name="connsiteX35622" fmla="*/ 334621 w 2566912"/>
                <a:gd name="connsiteY35622" fmla="*/ 572700 h 1447571"/>
                <a:gd name="connsiteX35623" fmla="*/ 333669 w 2566912"/>
                <a:gd name="connsiteY35623" fmla="*/ 567557 h 1447571"/>
                <a:gd name="connsiteX35624" fmla="*/ 333097 w 2566912"/>
                <a:gd name="connsiteY35624" fmla="*/ 563366 h 1447571"/>
                <a:gd name="connsiteX35625" fmla="*/ 332716 w 2566912"/>
                <a:gd name="connsiteY35625" fmla="*/ 560603 h 1447571"/>
                <a:gd name="connsiteX35626" fmla="*/ 335384 w 2566912"/>
                <a:gd name="connsiteY35626" fmla="*/ 555650 h 1447571"/>
                <a:gd name="connsiteX35627" fmla="*/ 336526 w 2566912"/>
                <a:gd name="connsiteY35627" fmla="*/ 553745 h 1447571"/>
                <a:gd name="connsiteX35628" fmla="*/ 333383 w 2566912"/>
                <a:gd name="connsiteY35628" fmla="*/ 548411 h 1447571"/>
                <a:gd name="connsiteX35629" fmla="*/ 330716 w 2566912"/>
                <a:gd name="connsiteY35629" fmla="*/ 544696 h 1447571"/>
                <a:gd name="connsiteX35630" fmla="*/ 331573 w 2566912"/>
                <a:gd name="connsiteY35630" fmla="*/ 537553 h 1447571"/>
                <a:gd name="connsiteX35631" fmla="*/ 331859 w 2566912"/>
                <a:gd name="connsiteY35631" fmla="*/ 536505 h 1447571"/>
                <a:gd name="connsiteX35632" fmla="*/ 333574 w 2566912"/>
                <a:gd name="connsiteY35632" fmla="*/ 531552 h 1447571"/>
                <a:gd name="connsiteX35633" fmla="*/ 333764 w 2566912"/>
                <a:gd name="connsiteY35633" fmla="*/ 528028 h 1447571"/>
                <a:gd name="connsiteX35634" fmla="*/ 333669 w 2566912"/>
                <a:gd name="connsiteY35634" fmla="*/ 527361 h 1447571"/>
                <a:gd name="connsiteX35635" fmla="*/ 333574 w 2566912"/>
                <a:gd name="connsiteY35635" fmla="*/ 526408 h 1447571"/>
                <a:gd name="connsiteX35636" fmla="*/ 333192 w 2566912"/>
                <a:gd name="connsiteY35636" fmla="*/ 520217 h 1447571"/>
                <a:gd name="connsiteX35637" fmla="*/ 338622 w 2566912"/>
                <a:gd name="connsiteY35637" fmla="*/ 508597 h 1447571"/>
                <a:gd name="connsiteX35638" fmla="*/ 344146 w 2566912"/>
                <a:gd name="connsiteY35638" fmla="*/ 494976 h 1447571"/>
                <a:gd name="connsiteX35639" fmla="*/ 352052 w 2566912"/>
                <a:gd name="connsiteY35639" fmla="*/ 480498 h 1447571"/>
                <a:gd name="connsiteX35640" fmla="*/ 355481 w 2566912"/>
                <a:gd name="connsiteY35640" fmla="*/ 476593 h 1447571"/>
                <a:gd name="connsiteX35641" fmla="*/ 361863 w 2566912"/>
                <a:gd name="connsiteY35641" fmla="*/ 469163 h 1447571"/>
                <a:gd name="connsiteX35642" fmla="*/ 366721 w 2566912"/>
                <a:gd name="connsiteY35642" fmla="*/ 459067 h 1447571"/>
                <a:gd name="connsiteX35643" fmla="*/ 371388 w 2566912"/>
                <a:gd name="connsiteY35643" fmla="*/ 457257 h 1447571"/>
                <a:gd name="connsiteX35644" fmla="*/ 372435 w 2566912"/>
                <a:gd name="connsiteY35644" fmla="*/ 456590 h 1447571"/>
                <a:gd name="connsiteX35645" fmla="*/ 370435 w 2566912"/>
                <a:gd name="connsiteY35645" fmla="*/ 451161 h 1447571"/>
                <a:gd name="connsiteX35646" fmla="*/ 372911 w 2566912"/>
                <a:gd name="connsiteY35646" fmla="*/ 445827 h 1447571"/>
                <a:gd name="connsiteX35647" fmla="*/ 373007 w 2566912"/>
                <a:gd name="connsiteY35647" fmla="*/ 445636 h 1447571"/>
                <a:gd name="connsiteX35648" fmla="*/ 374436 w 2566912"/>
                <a:gd name="connsiteY35648" fmla="*/ 436397 h 1447571"/>
                <a:gd name="connsiteX35649" fmla="*/ 375865 w 2566912"/>
                <a:gd name="connsiteY35649" fmla="*/ 431920 h 1447571"/>
                <a:gd name="connsiteX35650" fmla="*/ 375960 w 2566912"/>
                <a:gd name="connsiteY35650" fmla="*/ 431635 h 1447571"/>
                <a:gd name="connsiteX35651" fmla="*/ 376436 w 2566912"/>
                <a:gd name="connsiteY35651" fmla="*/ 431254 h 1447571"/>
                <a:gd name="connsiteX35652" fmla="*/ 379484 w 2566912"/>
                <a:gd name="connsiteY35652" fmla="*/ 432016 h 1447571"/>
                <a:gd name="connsiteX35653" fmla="*/ 384342 w 2566912"/>
                <a:gd name="connsiteY35653" fmla="*/ 432397 h 1447571"/>
                <a:gd name="connsiteX35654" fmla="*/ 384628 w 2566912"/>
                <a:gd name="connsiteY35654" fmla="*/ 432492 h 1447571"/>
                <a:gd name="connsiteX35655" fmla="*/ 383199 w 2566912"/>
                <a:gd name="connsiteY35655" fmla="*/ 436969 h 1447571"/>
                <a:gd name="connsiteX35656" fmla="*/ 381865 w 2566912"/>
                <a:gd name="connsiteY35656" fmla="*/ 441350 h 1447571"/>
                <a:gd name="connsiteX35657" fmla="*/ 382436 w 2566912"/>
                <a:gd name="connsiteY35657" fmla="*/ 442112 h 1447571"/>
                <a:gd name="connsiteX35658" fmla="*/ 385771 w 2566912"/>
                <a:gd name="connsiteY35658" fmla="*/ 438683 h 1447571"/>
                <a:gd name="connsiteX35659" fmla="*/ 388343 w 2566912"/>
                <a:gd name="connsiteY35659" fmla="*/ 436016 h 1447571"/>
                <a:gd name="connsiteX35660" fmla="*/ 389295 w 2566912"/>
                <a:gd name="connsiteY35660" fmla="*/ 435254 h 1447571"/>
                <a:gd name="connsiteX35661" fmla="*/ 391676 w 2566912"/>
                <a:gd name="connsiteY35661" fmla="*/ 429825 h 1447571"/>
                <a:gd name="connsiteX35662" fmla="*/ 391867 w 2566912"/>
                <a:gd name="connsiteY35662" fmla="*/ 429349 h 1447571"/>
                <a:gd name="connsiteX35663" fmla="*/ 389866 w 2566912"/>
                <a:gd name="connsiteY35663" fmla="*/ 424586 h 1447571"/>
                <a:gd name="connsiteX35664" fmla="*/ 589987 w 2566912"/>
                <a:gd name="connsiteY35664" fmla="*/ 455447 h 1447571"/>
                <a:gd name="connsiteX35665" fmla="*/ 593511 w 2566912"/>
                <a:gd name="connsiteY35665" fmla="*/ 459924 h 1447571"/>
                <a:gd name="connsiteX35666" fmla="*/ 600464 w 2566912"/>
                <a:gd name="connsiteY35666" fmla="*/ 462115 h 1447571"/>
                <a:gd name="connsiteX35667" fmla="*/ 605893 w 2566912"/>
                <a:gd name="connsiteY35667" fmla="*/ 471068 h 1447571"/>
                <a:gd name="connsiteX35668" fmla="*/ 608846 w 2566912"/>
                <a:gd name="connsiteY35668" fmla="*/ 472497 h 1447571"/>
                <a:gd name="connsiteX35669" fmla="*/ 613418 w 2566912"/>
                <a:gd name="connsiteY35669" fmla="*/ 472878 h 1447571"/>
                <a:gd name="connsiteX35670" fmla="*/ 618180 w 2566912"/>
                <a:gd name="connsiteY35670" fmla="*/ 473354 h 1447571"/>
                <a:gd name="connsiteX35671" fmla="*/ 622848 w 2566912"/>
                <a:gd name="connsiteY35671" fmla="*/ 474307 h 1447571"/>
                <a:gd name="connsiteX35672" fmla="*/ 619514 w 2566912"/>
                <a:gd name="connsiteY35672" fmla="*/ 474878 h 1447571"/>
                <a:gd name="connsiteX35673" fmla="*/ 617895 w 2566912"/>
                <a:gd name="connsiteY35673" fmla="*/ 475640 h 1447571"/>
                <a:gd name="connsiteX35674" fmla="*/ 615514 w 2566912"/>
                <a:gd name="connsiteY35674" fmla="*/ 476688 h 1447571"/>
                <a:gd name="connsiteX35675" fmla="*/ 613894 w 2566912"/>
                <a:gd name="connsiteY35675" fmla="*/ 477164 h 1447571"/>
                <a:gd name="connsiteX35676" fmla="*/ 606751 w 2566912"/>
                <a:gd name="connsiteY35676" fmla="*/ 479450 h 1447571"/>
                <a:gd name="connsiteX35677" fmla="*/ 601131 w 2566912"/>
                <a:gd name="connsiteY35677" fmla="*/ 483641 h 1447571"/>
                <a:gd name="connsiteX35678" fmla="*/ 599702 w 2566912"/>
                <a:gd name="connsiteY35678" fmla="*/ 486689 h 1447571"/>
                <a:gd name="connsiteX35679" fmla="*/ 600559 w 2566912"/>
                <a:gd name="connsiteY35679" fmla="*/ 487165 h 1447571"/>
                <a:gd name="connsiteX35680" fmla="*/ 607608 w 2566912"/>
                <a:gd name="connsiteY35680" fmla="*/ 486118 h 1447571"/>
                <a:gd name="connsiteX35681" fmla="*/ 610751 w 2566912"/>
                <a:gd name="connsiteY35681" fmla="*/ 485641 h 1447571"/>
                <a:gd name="connsiteX35682" fmla="*/ 609703 w 2566912"/>
                <a:gd name="connsiteY35682" fmla="*/ 487546 h 1447571"/>
                <a:gd name="connsiteX35683" fmla="*/ 610275 w 2566912"/>
                <a:gd name="connsiteY35683" fmla="*/ 488213 h 1447571"/>
                <a:gd name="connsiteX35684" fmla="*/ 615133 w 2566912"/>
                <a:gd name="connsiteY35684" fmla="*/ 488690 h 1447571"/>
                <a:gd name="connsiteX35685" fmla="*/ 620085 w 2566912"/>
                <a:gd name="connsiteY35685" fmla="*/ 486975 h 1447571"/>
                <a:gd name="connsiteX35686" fmla="*/ 622848 w 2566912"/>
                <a:gd name="connsiteY35686" fmla="*/ 485832 h 1447571"/>
                <a:gd name="connsiteX35687" fmla="*/ 629420 w 2566912"/>
                <a:gd name="connsiteY35687" fmla="*/ 482974 h 1447571"/>
                <a:gd name="connsiteX35688" fmla="*/ 631992 w 2566912"/>
                <a:gd name="connsiteY35688" fmla="*/ 482403 h 1447571"/>
                <a:gd name="connsiteX35689" fmla="*/ 634659 w 2566912"/>
                <a:gd name="connsiteY35689" fmla="*/ 483355 h 1447571"/>
                <a:gd name="connsiteX35690" fmla="*/ 634468 w 2566912"/>
                <a:gd name="connsiteY35690" fmla="*/ 483451 h 1447571"/>
                <a:gd name="connsiteX35691" fmla="*/ 632278 w 2566912"/>
                <a:gd name="connsiteY35691" fmla="*/ 484022 h 1447571"/>
                <a:gd name="connsiteX35692" fmla="*/ 628467 w 2566912"/>
                <a:gd name="connsiteY35692" fmla="*/ 485546 h 1447571"/>
                <a:gd name="connsiteX35693" fmla="*/ 627229 w 2566912"/>
                <a:gd name="connsiteY35693" fmla="*/ 488785 h 1447571"/>
                <a:gd name="connsiteX35694" fmla="*/ 627896 w 2566912"/>
                <a:gd name="connsiteY35694" fmla="*/ 489166 h 1447571"/>
                <a:gd name="connsiteX35695" fmla="*/ 629896 w 2566912"/>
                <a:gd name="connsiteY35695" fmla="*/ 488594 h 1447571"/>
                <a:gd name="connsiteX35696" fmla="*/ 630659 w 2566912"/>
                <a:gd name="connsiteY35696" fmla="*/ 488308 h 1447571"/>
                <a:gd name="connsiteX35697" fmla="*/ 633421 w 2566912"/>
                <a:gd name="connsiteY35697" fmla="*/ 489451 h 1447571"/>
                <a:gd name="connsiteX35698" fmla="*/ 633421 w 2566912"/>
                <a:gd name="connsiteY35698" fmla="*/ 489832 h 1447571"/>
                <a:gd name="connsiteX35699" fmla="*/ 632468 w 2566912"/>
                <a:gd name="connsiteY35699" fmla="*/ 494024 h 1447571"/>
                <a:gd name="connsiteX35700" fmla="*/ 632563 w 2566912"/>
                <a:gd name="connsiteY35700" fmla="*/ 494119 h 1447571"/>
                <a:gd name="connsiteX35701" fmla="*/ 639135 w 2566912"/>
                <a:gd name="connsiteY35701" fmla="*/ 494595 h 1447571"/>
                <a:gd name="connsiteX35702" fmla="*/ 643708 w 2566912"/>
                <a:gd name="connsiteY35702" fmla="*/ 491737 h 1447571"/>
                <a:gd name="connsiteX35703" fmla="*/ 648660 w 2566912"/>
                <a:gd name="connsiteY35703" fmla="*/ 493166 h 1447571"/>
                <a:gd name="connsiteX35704" fmla="*/ 649613 w 2566912"/>
                <a:gd name="connsiteY35704" fmla="*/ 495357 h 1447571"/>
                <a:gd name="connsiteX35705" fmla="*/ 651328 w 2566912"/>
                <a:gd name="connsiteY35705" fmla="*/ 498024 h 1447571"/>
                <a:gd name="connsiteX35706" fmla="*/ 649423 w 2566912"/>
                <a:gd name="connsiteY35706" fmla="*/ 500024 h 1447571"/>
                <a:gd name="connsiteX35707" fmla="*/ 646374 w 2566912"/>
                <a:gd name="connsiteY35707" fmla="*/ 499643 h 1447571"/>
                <a:gd name="connsiteX35708" fmla="*/ 641231 w 2566912"/>
                <a:gd name="connsiteY35708" fmla="*/ 499167 h 1447571"/>
                <a:gd name="connsiteX35709" fmla="*/ 639421 w 2566912"/>
                <a:gd name="connsiteY35709" fmla="*/ 499929 h 1447571"/>
                <a:gd name="connsiteX35710" fmla="*/ 639326 w 2566912"/>
                <a:gd name="connsiteY35710" fmla="*/ 500024 h 1447571"/>
                <a:gd name="connsiteX35711" fmla="*/ 637612 w 2566912"/>
                <a:gd name="connsiteY35711" fmla="*/ 500977 h 1447571"/>
                <a:gd name="connsiteX35712" fmla="*/ 635993 w 2566912"/>
                <a:gd name="connsiteY35712" fmla="*/ 500215 h 1447571"/>
                <a:gd name="connsiteX35713" fmla="*/ 634087 w 2566912"/>
                <a:gd name="connsiteY35713" fmla="*/ 499548 h 1447571"/>
                <a:gd name="connsiteX35714" fmla="*/ 631515 w 2566912"/>
                <a:gd name="connsiteY35714" fmla="*/ 501167 h 1447571"/>
                <a:gd name="connsiteX35715" fmla="*/ 631230 w 2566912"/>
                <a:gd name="connsiteY35715" fmla="*/ 501643 h 1447571"/>
                <a:gd name="connsiteX35716" fmla="*/ 629420 w 2566912"/>
                <a:gd name="connsiteY35716" fmla="*/ 503739 h 1447571"/>
                <a:gd name="connsiteX35717" fmla="*/ 626944 w 2566912"/>
                <a:gd name="connsiteY35717" fmla="*/ 505453 h 1447571"/>
                <a:gd name="connsiteX35718" fmla="*/ 625801 w 2566912"/>
                <a:gd name="connsiteY35718" fmla="*/ 506215 h 1447571"/>
                <a:gd name="connsiteX35719" fmla="*/ 623610 w 2566912"/>
                <a:gd name="connsiteY35719" fmla="*/ 508597 h 1447571"/>
                <a:gd name="connsiteX35720" fmla="*/ 623419 w 2566912"/>
                <a:gd name="connsiteY35720" fmla="*/ 508787 h 1447571"/>
                <a:gd name="connsiteX35721" fmla="*/ 623610 w 2566912"/>
                <a:gd name="connsiteY35721" fmla="*/ 508978 h 1447571"/>
                <a:gd name="connsiteX35722" fmla="*/ 623991 w 2566912"/>
                <a:gd name="connsiteY35722" fmla="*/ 511359 h 1447571"/>
                <a:gd name="connsiteX35723" fmla="*/ 622371 w 2566912"/>
                <a:gd name="connsiteY35723" fmla="*/ 514502 h 1447571"/>
                <a:gd name="connsiteX35724" fmla="*/ 621419 w 2566912"/>
                <a:gd name="connsiteY35724" fmla="*/ 516503 h 1447571"/>
                <a:gd name="connsiteX35725" fmla="*/ 619038 w 2566912"/>
                <a:gd name="connsiteY35725" fmla="*/ 520884 h 1447571"/>
                <a:gd name="connsiteX35726" fmla="*/ 616180 w 2566912"/>
                <a:gd name="connsiteY35726" fmla="*/ 526504 h 1447571"/>
                <a:gd name="connsiteX35727" fmla="*/ 615418 w 2566912"/>
                <a:gd name="connsiteY35727" fmla="*/ 527456 h 1447571"/>
                <a:gd name="connsiteX35728" fmla="*/ 612275 w 2566912"/>
                <a:gd name="connsiteY35728" fmla="*/ 531266 h 1447571"/>
                <a:gd name="connsiteX35729" fmla="*/ 611132 w 2566912"/>
                <a:gd name="connsiteY35729" fmla="*/ 534791 h 1447571"/>
                <a:gd name="connsiteX35730" fmla="*/ 610751 w 2566912"/>
                <a:gd name="connsiteY35730" fmla="*/ 535743 h 1447571"/>
                <a:gd name="connsiteX35731" fmla="*/ 610370 w 2566912"/>
                <a:gd name="connsiteY35731" fmla="*/ 539553 h 1447571"/>
                <a:gd name="connsiteX35732" fmla="*/ 614656 w 2566912"/>
                <a:gd name="connsiteY35732" fmla="*/ 541649 h 1447571"/>
                <a:gd name="connsiteX35733" fmla="*/ 615609 w 2566912"/>
                <a:gd name="connsiteY35733" fmla="*/ 541553 h 1447571"/>
                <a:gd name="connsiteX35734" fmla="*/ 615894 w 2566912"/>
                <a:gd name="connsiteY35734" fmla="*/ 541458 h 1447571"/>
                <a:gd name="connsiteX35735" fmla="*/ 620943 w 2566912"/>
                <a:gd name="connsiteY35735" fmla="*/ 539077 h 1447571"/>
                <a:gd name="connsiteX35736" fmla="*/ 621134 w 2566912"/>
                <a:gd name="connsiteY35736" fmla="*/ 538791 h 1447571"/>
                <a:gd name="connsiteX35737" fmla="*/ 624753 w 2566912"/>
                <a:gd name="connsiteY35737" fmla="*/ 533266 h 1447571"/>
                <a:gd name="connsiteX35738" fmla="*/ 626944 w 2566912"/>
                <a:gd name="connsiteY35738" fmla="*/ 529266 h 1447571"/>
                <a:gd name="connsiteX35739" fmla="*/ 629515 w 2566912"/>
                <a:gd name="connsiteY35739" fmla="*/ 526218 h 1447571"/>
                <a:gd name="connsiteX35740" fmla="*/ 630753 w 2566912"/>
                <a:gd name="connsiteY35740" fmla="*/ 522979 h 1447571"/>
                <a:gd name="connsiteX35741" fmla="*/ 631515 w 2566912"/>
                <a:gd name="connsiteY35741" fmla="*/ 520979 h 1447571"/>
                <a:gd name="connsiteX35742" fmla="*/ 634278 w 2566912"/>
                <a:gd name="connsiteY35742" fmla="*/ 515264 h 1447571"/>
                <a:gd name="connsiteX35743" fmla="*/ 635611 w 2566912"/>
                <a:gd name="connsiteY35743" fmla="*/ 514502 h 1447571"/>
                <a:gd name="connsiteX35744" fmla="*/ 637897 w 2566912"/>
                <a:gd name="connsiteY35744" fmla="*/ 513074 h 1447571"/>
                <a:gd name="connsiteX35745" fmla="*/ 639040 w 2566912"/>
                <a:gd name="connsiteY35745" fmla="*/ 511073 h 1447571"/>
                <a:gd name="connsiteX35746" fmla="*/ 640184 w 2566912"/>
                <a:gd name="connsiteY35746" fmla="*/ 509073 h 1447571"/>
                <a:gd name="connsiteX35747" fmla="*/ 642183 w 2566912"/>
                <a:gd name="connsiteY35747" fmla="*/ 508597 h 1447571"/>
                <a:gd name="connsiteX35748" fmla="*/ 644469 w 2566912"/>
                <a:gd name="connsiteY35748" fmla="*/ 508025 h 1447571"/>
                <a:gd name="connsiteX35749" fmla="*/ 646184 w 2566912"/>
                <a:gd name="connsiteY35749" fmla="*/ 506025 h 1447571"/>
                <a:gd name="connsiteX35750" fmla="*/ 647422 w 2566912"/>
                <a:gd name="connsiteY35750" fmla="*/ 503453 h 1447571"/>
                <a:gd name="connsiteX35751" fmla="*/ 652185 w 2566912"/>
                <a:gd name="connsiteY35751" fmla="*/ 505072 h 1447571"/>
                <a:gd name="connsiteX35752" fmla="*/ 656566 w 2566912"/>
                <a:gd name="connsiteY35752" fmla="*/ 511168 h 1447571"/>
                <a:gd name="connsiteX35753" fmla="*/ 653804 w 2566912"/>
                <a:gd name="connsiteY35753" fmla="*/ 520503 h 1447571"/>
                <a:gd name="connsiteX35754" fmla="*/ 650185 w 2566912"/>
                <a:gd name="connsiteY35754" fmla="*/ 522979 h 1447571"/>
                <a:gd name="connsiteX35755" fmla="*/ 646660 w 2566912"/>
                <a:gd name="connsiteY35755" fmla="*/ 523170 h 1447571"/>
                <a:gd name="connsiteX35756" fmla="*/ 645327 w 2566912"/>
                <a:gd name="connsiteY35756" fmla="*/ 527266 h 1447571"/>
                <a:gd name="connsiteX35757" fmla="*/ 645708 w 2566912"/>
                <a:gd name="connsiteY35757" fmla="*/ 527742 h 1447571"/>
                <a:gd name="connsiteX35758" fmla="*/ 648184 w 2566912"/>
                <a:gd name="connsiteY35758" fmla="*/ 528218 h 1447571"/>
                <a:gd name="connsiteX35759" fmla="*/ 649042 w 2566912"/>
                <a:gd name="connsiteY35759" fmla="*/ 527551 h 1447571"/>
                <a:gd name="connsiteX35760" fmla="*/ 649327 w 2566912"/>
                <a:gd name="connsiteY35760" fmla="*/ 526980 h 1447571"/>
                <a:gd name="connsiteX35761" fmla="*/ 650185 w 2566912"/>
                <a:gd name="connsiteY35761" fmla="*/ 525932 h 1447571"/>
                <a:gd name="connsiteX35762" fmla="*/ 651137 w 2566912"/>
                <a:gd name="connsiteY35762" fmla="*/ 525551 h 1447571"/>
                <a:gd name="connsiteX35763" fmla="*/ 654661 w 2566912"/>
                <a:gd name="connsiteY35763" fmla="*/ 524599 h 1447571"/>
                <a:gd name="connsiteX35764" fmla="*/ 654090 w 2566912"/>
                <a:gd name="connsiteY35764" fmla="*/ 530504 h 1447571"/>
                <a:gd name="connsiteX35765" fmla="*/ 653423 w 2566912"/>
                <a:gd name="connsiteY35765" fmla="*/ 531457 h 1447571"/>
                <a:gd name="connsiteX35766" fmla="*/ 652566 w 2566912"/>
                <a:gd name="connsiteY35766" fmla="*/ 533743 h 1447571"/>
                <a:gd name="connsiteX35767" fmla="*/ 652851 w 2566912"/>
                <a:gd name="connsiteY35767" fmla="*/ 533933 h 1447571"/>
                <a:gd name="connsiteX35768" fmla="*/ 651708 w 2566912"/>
                <a:gd name="connsiteY35768" fmla="*/ 535553 h 1447571"/>
                <a:gd name="connsiteX35769" fmla="*/ 650375 w 2566912"/>
                <a:gd name="connsiteY35769" fmla="*/ 535362 h 1447571"/>
                <a:gd name="connsiteX35770" fmla="*/ 646660 w 2566912"/>
                <a:gd name="connsiteY35770" fmla="*/ 537838 h 1447571"/>
                <a:gd name="connsiteX35771" fmla="*/ 646089 w 2566912"/>
                <a:gd name="connsiteY35771" fmla="*/ 538600 h 1447571"/>
                <a:gd name="connsiteX35772" fmla="*/ 644755 w 2566912"/>
                <a:gd name="connsiteY35772" fmla="*/ 540696 h 1447571"/>
                <a:gd name="connsiteX35773" fmla="*/ 643517 w 2566912"/>
                <a:gd name="connsiteY35773" fmla="*/ 544125 h 1447571"/>
                <a:gd name="connsiteX35774" fmla="*/ 644660 w 2566912"/>
                <a:gd name="connsiteY35774" fmla="*/ 545840 h 1447571"/>
                <a:gd name="connsiteX35775" fmla="*/ 645612 w 2566912"/>
                <a:gd name="connsiteY35775" fmla="*/ 546887 h 1447571"/>
                <a:gd name="connsiteX35776" fmla="*/ 648184 w 2566912"/>
                <a:gd name="connsiteY35776" fmla="*/ 549364 h 1447571"/>
                <a:gd name="connsiteX35777" fmla="*/ 651137 w 2566912"/>
                <a:gd name="connsiteY35777" fmla="*/ 550030 h 1447571"/>
                <a:gd name="connsiteX35778" fmla="*/ 651994 w 2566912"/>
                <a:gd name="connsiteY35778" fmla="*/ 549840 h 1447571"/>
                <a:gd name="connsiteX35779" fmla="*/ 653518 w 2566912"/>
                <a:gd name="connsiteY35779" fmla="*/ 548887 h 1447571"/>
                <a:gd name="connsiteX35780" fmla="*/ 657233 w 2566912"/>
                <a:gd name="connsiteY35780" fmla="*/ 546792 h 1447571"/>
                <a:gd name="connsiteX35781" fmla="*/ 660567 w 2566912"/>
                <a:gd name="connsiteY35781" fmla="*/ 546030 h 1447571"/>
                <a:gd name="connsiteX35782" fmla="*/ 663139 w 2566912"/>
                <a:gd name="connsiteY35782" fmla="*/ 545458 h 1447571"/>
                <a:gd name="connsiteX35783" fmla="*/ 668092 w 2566912"/>
                <a:gd name="connsiteY35783" fmla="*/ 545649 h 1447571"/>
                <a:gd name="connsiteX35784" fmla="*/ 668186 w 2566912"/>
                <a:gd name="connsiteY35784" fmla="*/ 545649 h 1447571"/>
                <a:gd name="connsiteX35785" fmla="*/ 668282 w 2566912"/>
                <a:gd name="connsiteY35785" fmla="*/ 545649 h 1447571"/>
                <a:gd name="connsiteX35786" fmla="*/ 672759 w 2566912"/>
                <a:gd name="connsiteY35786" fmla="*/ 543839 h 1447571"/>
                <a:gd name="connsiteX35787" fmla="*/ 672854 w 2566912"/>
                <a:gd name="connsiteY35787" fmla="*/ 543649 h 1447571"/>
                <a:gd name="connsiteX35788" fmla="*/ 674187 w 2566912"/>
                <a:gd name="connsiteY35788" fmla="*/ 540791 h 1447571"/>
                <a:gd name="connsiteX35789" fmla="*/ 673711 w 2566912"/>
                <a:gd name="connsiteY35789" fmla="*/ 540410 h 1447571"/>
                <a:gd name="connsiteX35790" fmla="*/ 673235 w 2566912"/>
                <a:gd name="connsiteY35790" fmla="*/ 540315 h 1447571"/>
                <a:gd name="connsiteX35791" fmla="*/ 675902 w 2566912"/>
                <a:gd name="connsiteY35791" fmla="*/ 537553 h 1447571"/>
                <a:gd name="connsiteX35792" fmla="*/ 675997 w 2566912"/>
                <a:gd name="connsiteY35792" fmla="*/ 537553 h 1447571"/>
                <a:gd name="connsiteX35793" fmla="*/ 676759 w 2566912"/>
                <a:gd name="connsiteY35793" fmla="*/ 537458 h 1447571"/>
                <a:gd name="connsiteX35794" fmla="*/ 679807 w 2566912"/>
                <a:gd name="connsiteY35794" fmla="*/ 536315 h 1447571"/>
                <a:gd name="connsiteX35795" fmla="*/ 683141 w 2566912"/>
                <a:gd name="connsiteY35795" fmla="*/ 535076 h 1447571"/>
                <a:gd name="connsiteX35796" fmla="*/ 685141 w 2566912"/>
                <a:gd name="connsiteY35796" fmla="*/ 535076 h 1447571"/>
                <a:gd name="connsiteX35797" fmla="*/ 687142 w 2566912"/>
                <a:gd name="connsiteY35797" fmla="*/ 535076 h 1447571"/>
                <a:gd name="connsiteX35798" fmla="*/ 696000 w 2566912"/>
                <a:gd name="connsiteY35798" fmla="*/ 534600 h 1447571"/>
                <a:gd name="connsiteX35799" fmla="*/ 703905 w 2566912"/>
                <a:gd name="connsiteY35799" fmla="*/ 532409 h 1447571"/>
                <a:gd name="connsiteX35800" fmla="*/ 706573 w 2566912"/>
                <a:gd name="connsiteY35800" fmla="*/ 529457 h 1447571"/>
                <a:gd name="connsiteX35801" fmla="*/ 705239 w 2566912"/>
                <a:gd name="connsiteY35801" fmla="*/ 526504 h 1447571"/>
                <a:gd name="connsiteX35802" fmla="*/ 709335 w 2566912"/>
                <a:gd name="connsiteY35802" fmla="*/ 522408 h 1447571"/>
                <a:gd name="connsiteX35803" fmla="*/ 715526 w 2566912"/>
                <a:gd name="connsiteY35803" fmla="*/ 518598 h 1447571"/>
                <a:gd name="connsiteX35804" fmla="*/ 716574 w 2566912"/>
                <a:gd name="connsiteY35804" fmla="*/ 518122 h 1447571"/>
                <a:gd name="connsiteX35805" fmla="*/ 722955 w 2566912"/>
                <a:gd name="connsiteY35805" fmla="*/ 517455 h 1447571"/>
                <a:gd name="connsiteX35806" fmla="*/ 726765 w 2566912"/>
                <a:gd name="connsiteY35806" fmla="*/ 516979 h 1447571"/>
                <a:gd name="connsiteX35807" fmla="*/ 731052 w 2566912"/>
                <a:gd name="connsiteY35807" fmla="*/ 516407 h 1447571"/>
                <a:gd name="connsiteX35808" fmla="*/ 736100 w 2566912"/>
                <a:gd name="connsiteY35808" fmla="*/ 517836 h 1447571"/>
                <a:gd name="connsiteX35809" fmla="*/ 741339 w 2566912"/>
                <a:gd name="connsiteY35809" fmla="*/ 519646 h 1447571"/>
                <a:gd name="connsiteX35810" fmla="*/ 755245 w 2566912"/>
                <a:gd name="connsiteY35810" fmla="*/ 514978 h 1447571"/>
                <a:gd name="connsiteX35811" fmla="*/ 756579 w 2566912"/>
                <a:gd name="connsiteY35811" fmla="*/ 512121 h 1447571"/>
                <a:gd name="connsiteX35812" fmla="*/ 758769 w 2566912"/>
                <a:gd name="connsiteY35812" fmla="*/ 507740 h 1447571"/>
                <a:gd name="connsiteX35813" fmla="*/ 763056 w 2566912"/>
                <a:gd name="connsiteY35813" fmla="*/ 504120 h 1447571"/>
                <a:gd name="connsiteX35814" fmla="*/ 763818 w 2566912"/>
                <a:gd name="connsiteY35814" fmla="*/ 503358 h 1447571"/>
                <a:gd name="connsiteX35815" fmla="*/ 764961 w 2566912"/>
                <a:gd name="connsiteY35815" fmla="*/ 502024 h 1447571"/>
                <a:gd name="connsiteX35816" fmla="*/ 769152 w 2566912"/>
                <a:gd name="connsiteY35816" fmla="*/ 498310 h 1447571"/>
                <a:gd name="connsiteX35817" fmla="*/ 771533 w 2566912"/>
                <a:gd name="connsiteY35817" fmla="*/ 498119 h 1447571"/>
                <a:gd name="connsiteX35818" fmla="*/ 775248 w 2566912"/>
                <a:gd name="connsiteY35818" fmla="*/ 498024 h 1447571"/>
                <a:gd name="connsiteX35819" fmla="*/ 779058 w 2566912"/>
                <a:gd name="connsiteY35819" fmla="*/ 504215 h 1447571"/>
                <a:gd name="connsiteX35820" fmla="*/ 777629 w 2566912"/>
                <a:gd name="connsiteY35820" fmla="*/ 506406 h 1447571"/>
                <a:gd name="connsiteX35821" fmla="*/ 774486 w 2566912"/>
                <a:gd name="connsiteY35821" fmla="*/ 511835 h 1447571"/>
                <a:gd name="connsiteX35822" fmla="*/ 774581 w 2566912"/>
                <a:gd name="connsiteY35822" fmla="*/ 517931 h 1447571"/>
                <a:gd name="connsiteX35823" fmla="*/ 774676 w 2566912"/>
                <a:gd name="connsiteY35823" fmla="*/ 522884 h 1447571"/>
                <a:gd name="connsiteX35824" fmla="*/ 774771 w 2566912"/>
                <a:gd name="connsiteY35824" fmla="*/ 522884 h 1447571"/>
                <a:gd name="connsiteX35825" fmla="*/ 774200 w 2566912"/>
                <a:gd name="connsiteY35825" fmla="*/ 524980 h 1447571"/>
                <a:gd name="connsiteX35826" fmla="*/ 774200 w 2566912"/>
                <a:gd name="connsiteY35826" fmla="*/ 525456 h 1447571"/>
                <a:gd name="connsiteX35827" fmla="*/ 773057 w 2566912"/>
                <a:gd name="connsiteY35827" fmla="*/ 528409 h 1447571"/>
                <a:gd name="connsiteX35828" fmla="*/ 771819 w 2566912"/>
                <a:gd name="connsiteY35828" fmla="*/ 528313 h 1447571"/>
                <a:gd name="connsiteX35829" fmla="*/ 768866 w 2566912"/>
                <a:gd name="connsiteY35829" fmla="*/ 528504 h 1447571"/>
                <a:gd name="connsiteX35830" fmla="*/ 764294 w 2566912"/>
                <a:gd name="connsiteY35830" fmla="*/ 529361 h 1447571"/>
                <a:gd name="connsiteX35831" fmla="*/ 758960 w 2566912"/>
                <a:gd name="connsiteY35831" fmla="*/ 530028 h 1447571"/>
                <a:gd name="connsiteX35832" fmla="*/ 757341 w 2566912"/>
                <a:gd name="connsiteY35832" fmla="*/ 531457 h 1447571"/>
                <a:gd name="connsiteX35833" fmla="*/ 753721 w 2566912"/>
                <a:gd name="connsiteY35833" fmla="*/ 534409 h 1447571"/>
                <a:gd name="connsiteX35834" fmla="*/ 752483 w 2566912"/>
                <a:gd name="connsiteY35834" fmla="*/ 534695 h 1447571"/>
                <a:gd name="connsiteX35835" fmla="*/ 748864 w 2566912"/>
                <a:gd name="connsiteY35835" fmla="*/ 535933 h 1447571"/>
                <a:gd name="connsiteX35836" fmla="*/ 742863 w 2566912"/>
                <a:gd name="connsiteY35836" fmla="*/ 541363 h 1447571"/>
                <a:gd name="connsiteX35837" fmla="*/ 741720 w 2566912"/>
                <a:gd name="connsiteY35837" fmla="*/ 542506 h 1447571"/>
                <a:gd name="connsiteX35838" fmla="*/ 739624 w 2566912"/>
                <a:gd name="connsiteY35838" fmla="*/ 548983 h 1447571"/>
                <a:gd name="connsiteX35839" fmla="*/ 742291 w 2566912"/>
                <a:gd name="connsiteY35839" fmla="*/ 552221 h 1447571"/>
                <a:gd name="connsiteX35840" fmla="*/ 744386 w 2566912"/>
                <a:gd name="connsiteY35840" fmla="*/ 553650 h 1447571"/>
                <a:gd name="connsiteX35841" fmla="*/ 744101 w 2566912"/>
                <a:gd name="connsiteY35841" fmla="*/ 554031 h 1447571"/>
                <a:gd name="connsiteX35842" fmla="*/ 742577 w 2566912"/>
                <a:gd name="connsiteY35842" fmla="*/ 554698 h 1447571"/>
                <a:gd name="connsiteX35843" fmla="*/ 738100 w 2566912"/>
                <a:gd name="connsiteY35843" fmla="*/ 556317 h 1447571"/>
                <a:gd name="connsiteX35844" fmla="*/ 730480 w 2566912"/>
                <a:gd name="connsiteY35844" fmla="*/ 557365 h 1447571"/>
                <a:gd name="connsiteX35845" fmla="*/ 729337 w 2566912"/>
                <a:gd name="connsiteY35845" fmla="*/ 558317 h 1447571"/>
                <a:gd name="connsiteX35846" fmla="*/ 726003 w 2566912"/>
                <a:gd name="connsiteY35846" fmla="*/ 560032 h 1447571"/>
                <a:gd name="connsiteX35847" fmla="*/ 719812 w 2566912"/>
                <a:gd name="connsiteY35847" fmla="*/ 560127 h 1447571"/>
                <a:gd name="connsiteX35848" fmla="*/ 717431 w 2566912"/>
                <a:gd name="connsiteY35848" fmla="*/ 560317 h 1447571"/>
                <a:gd name="connsiteX35849" fmla="*/ 710383 w 2566912"/>
                <a:gd name="connsiteY35849" fmla="*/ 562222 h 1447571"/>
                <a:gd name="connsiteX35850" fmla="*/ 707811 w 2566912"/>
                <a:gd name="connsiteY35850" fmla="*/ 568414 h 1447571"/>
                <a:gd name="connsiteX35851" fmla="*/ 706382 w 2566912"/>
                <a:gd name="connsiteY35851" fmla="*/ 570795 h 1447571"/>
                <a:gd name="connsiteX35852" fmla="*/ 703905 w 2566912"/>
                <a:gd name="connsiteY35852" fmla="*/ 574605 h 1447571"/>
                <a:gd name="connsiteX35853" fmla="*/ 702191 w 2566912"/>
                <a:gd name="connsiteY35853" fmla="*/ 576891 h 1447571"/>
                <a:gd name="connsiteX35854" fmla="*/ 700096 w 2566912"/>
                <a:gd name="connsiteY35854" fmla="*/ 579558 h 1447571"/>
                <a:gd name="connsiteX35855" fmla="*/ 700000 w 2566912"/>
                <a:gd name="connsiteY35855" fmla="*/ 579272 h 1447571"/>
                <a:gd name="connsiteX35856" fmla="*/ 697334 w 2566912"/>
                <a:gd name="connsiteY35856" fmla="*/ 576224 h 1447571"/>
                <a:gd name="connsiteX35857" fmla="*/ 696381 w 2566912"/>
                <a:gd name="connsiteY35857" fmla="*/ 577748 h 1447571"/>
                <a:gd name="connsiteX35858" fmla="*/ 696476 w 2566912"/>
                <a:gd name="connsiteY35858" fmla="*/ 579749 h 1447571"/>
                <a:gd name="connsiteX35859" fmla="*/ 696095 w 2566912"/>
                <a:gd name="connsiteY35859" fmla="*/ 585368 h 1447571"/>
                <a:gd name="connsiteX35860" fmla="*/ 689904 w 2566912"/>
                <a:gd name="connsiteY35860" fmla="*/ 591083 h 1447571"/>
                <a:gd name="connsiteX35861" fmla="*/ 686951 w 2566912"/>
                <a:gd name="connsiteY35861" fmla="*/ 594322 h 1447571"/>
                <a:gd name="connsiteX35862" fmla="*/ 686951 w 2566912"/>
                <a:gd name="connsiteY35862" fmla="*/ 594131 h 1447571"/>
                <a:gd name="connsiteX35863" fmla="*/ 687142 w 2566912"/>
                <a:gd name="connsiteY35863" fmla="*/ 589750 h 1447571"/>
                <a:gd name="connsiteX35864" fmla="*/ 687142 w 2566912"/>
                <a:gd name="connsiteY35864" fmla="*/ 585559 h 1447571"/>
                <a:gd name="connsiteX35865" fmla="*/ 685427 w 2566912"/>
                <a:gd name="connsiteY35865" fmla="*/ 581368 h 1447571"/>
                <a:gd name="connsiteX35866" fmla="*/ 684379 w 2566912"/>
                <a:gd name="connsiteY35866" fmla="*/ 582034 h 1447571"/>
                <a:gd name="connsiteX35867" fmla="*/ 682474 w 2566912"/>
                <a:gd name="connsiteY35867" fmla="*/ 589083 h 1447571"/>
                <a:gd name="connsiteX35868" fmla="*/ 682760 w 2566912"/>
                <a:gd name="connsiteY35868" fmla="*/ 593560 h 1447571"/>
                <a:gd name="connsiteX35869" fmla="*/ 682760 w 2566912"/>
                <a:gd name="connsiteY35869" fmla="*/ 595560 h 1447571"/>
                <a:gd name="connsiteX35870" fmla="*/ 682569 w 2566912"/>
                <a:gd name="connsiteY35870" fmla="*/ 597941 h 1447571"/>
                <a:gd name="connsiteX35871" fmla="*/ 680760 w 2566912"/>
                <a:gd name="connsiteY35871" fmla="*/ 600227 h 1447571"/>
                <a:gd name="connsiteX35872" fmla="*/ 681331 w 2566912"/>
                <a:gd name="connsiteY35872" fmla="*/ 601751 h 1447571"/>
                <a:gd name="connsiteX35873" fmla="*/ 684094 w 2566912"/>
                <a:gd name="connsiteY35873" fmla="*/ 607752 h 1447571"/>
                <a:gd name="connsiteX35874" fmla="*/ 678950 w 2566912"/>
                <a:gd name="connsiteY35874" fmla="*/ 609086 h 1447571"/>
                <a:gd name="connsiteX35875" fmla="*/ 679045 w 2566912"/>
                <a:gd name="connsiteY35875" fmla="*/ 609943 h 1447571"/>
                <a:gd name="connsiteX35876" fmla="*/ 679426 w 2566912"/>
                <a:gd name="connsiteY35876" fmla="*/ 610324 h 1447571"/>
                <a:gd name="connsiteX35877" fmla="*/ 680950 w 2566912"/>
                <a:gd name="connsiteY35877" fmla="*/ 612610 h 1447571"/>
                <a:gd name="connsiteX35878" fmla="*/ 680188 w 2566912"/>
                <a:gd name="connsiteY35878" fmla="*/ 613276 h 1447571"/>
                <a:gd name="connsiteX35879" fmla="*/ 678855 w 2566912"/>
                <a:gd name="connsiteY35879" fmla="*/ 613848 h 1447571"/>
                <a:gd name="connsiteX35880" fmla="*/ 667996 w 2566912"/>
                <a:gd name="connsiteY35880" fmla="*/ 618991 h 1447571"/>
                <a:gd name="connsiteX35881" fmla="*/ 661043 w 2566912"/>
                <a:gd name="connsiteY35881" fmla="*/ 623468 h 1447571"/>
                <a:gd name="connsiteX35882" fmla="*/ 660090 w 2566912"/>
                <a:gd name="connsiteY35882" fmla="*/ 623659 h 1447571"/>
                <a:gd name="connsiteX35883" fmla="*/ 650565 w 2566912"/>
                <a:gd name="connsiteY35883" fmla="*/ 626802 h 1447571"/>
                <a:gd name="connsiteX35884" fmla="*/ 648946 w 2566912"/>
                <a:gd name="connsiteY35884" fmla="*/ 628326 h 1447571"/>
                <a:gd name="connsiteX35885" fmla="*/ 643517 w 2566912"/>
                <a:gd name="connsiteY35885" fmla="*/ 633279 h 1447571"/>
                <a:gd name="connsiteX35886" fmla="*/ 638564 w 2566912"/>
                <a:gd name="connsiteY35886" fmla="*/ 635660 h 1447571"/>
                <a:gd name="connsiteX35887" fmla="*/ 637230 w 2566912"/>
                <a:gd name="connsiteY35887" fmla="*/ 636327 h 1447571"/>
                <a:gd name="connsiteX35888" fmla="*/ 634373 w 2566912"/>
                <a:gd name="connsiteY35888" fmla="*/ 638613 h 1447571"/>
                <a:gd name="connsiteX35889" fmla="*/ 633421 w 2566912"/>
                <a:gd name="connsiteY35889" fmla="*/ 639470 h 1447571"/>
                <a:gd name="connsiteX35890" fmla="*/ 629992 w 2566912"/>
                <a:gd name="connsiteY35890" fmla="*/ 644042 h 1447571"/>
                <a:gd name="connsiteX35891" fmla="*/ 628277 w 2566912"/>
                <a:gd name="connsiteY35891" fmla="*/ 649281 h 1447571"/>
                <a:gd name="connsiteX35892" fmla="*/ 626944 w 2566912"/>
                <a:gd name="connsiteY35892" fmla="*/ 653186 h 1447571"/>
                <a:gd name="connsiteX35893" fmla="*/ 626372 w 2566912"/>
                <a:gd name="connsiteY35893" fmla="*/ 655758 h 1447571"/>
                <a:gd name="connsiteX35894" fmla="*/ 625229 w 2566912"/>
                <a:gd name="connsiteY35894" fmla="*/ 660616 h 1447571"/>
                <a:gd name="connsiteX35895" fmla="*/ 622753 w 2566912"/>
                <a:gd name="connsiteY35895" fmla="*/ 666521 h 1447571"/>
                <a:gd name="connsiteX35896" fmla="*/ 622943 w 2566912"/>
                <a:gd name="connsiteY35896" fmla="*/ 668617 h 1447571"/>
                <a:gd name="connsiteX35897" fmla="*/ 623229 w 2566912"/>
                <a:gd name="connsiteY35897" fmla="*/ 671665 h 1447571"/>
                <a:gd name="connsiteX35898" fmla="*/ 623038 w 2566912"/>
                <a:gd name="connsiteY35898" fmla="*/ 673284 h 1447571"/>
                <a:gd name="connsiteX35899" fmla="*/ 622657 w 2566912"/>
                <a:gd name="connsiteY35899" fmla="*/ 679761 h 1447571"/>
                <a:gd name="connsiteX35900" fmla="*/ 623038 w 2566912"/>
                <a:gd name="connsiteY35900" fmla="*/ 681190 h 1447571"/>
                <a:gd name="connsiteX35901" fmla="*/ 624276 w 2566912"/>
                <a:gd name="connsiteY35901" fmla="*/ 686809 h 1447571"/>
                <a:gd name="connsiteX35902" fmla="*/ 622657 w 2566912"/>
                <a:gd name="connsiteY35902" fmla="*/ 694525 h 1447571"/>
                <a:gd name="connsiteX35903" fmla="*/ 621705 w 2566912"/>
                <a:gd name="connsiteY35903" fmla="*/ 697478 h 1447571"/>
                <a:gd name="connsiteX35904" fmla="*/ 620848 w 2566912"/>
                <a:gd name="connsiteY35904" fmla="*/ 700335 h 1447571"/>
                <a:gd name="connsiteX35905" fmla="*/ 617323 w 2566912"/>
                <a:gd name="connsiteY35905" fmla="*/ 704812 h 1447571"/>
                <a:gd name="connsiteX35906" fmla="*/ 612751 w 2566912"/>
                <a:gd name="connsiteY35906" fmla="*/ 705478 h 1447571"/>
                <a:gd name="connsiteX35907" fmla="*/ 611799 w 2566912"/>
                <a:gd name="connsiteY35907" fmla="*/ 703764 h 1447571"/>
                <a:gd name="connsiteX35908" fmla="*/ 611132 w 2566912"/>
                <a:gd name="connsiteY35908" fmla="*/ 702621 h 1447571"/>
                <a:gd name="connsiteX35909" fmla="*/ 611036 w 2566912"/>
                <a:gd name="connsiteY35909" fmla="*/ 701478 h 1447571"/>
                <a:gd name="connsiteX35910" fmla="*/ 610751 w 2566912"/>
                <a:gd name="connsiteY35910" fmla="*/ 699573 h 1447571"/>
                <a:gd name="connsiteX35911" fmla="*/ 609417 w 2566912"/>
                <a:gd name="connsiteY35911" fmla="*/ 694239 h 1447571"/>
                <a:gd name="connsiteX35912" fmla="*/ 609513 w 2566912"/>
                <a:gd name="connsiteY35912" fmla="*/ 693477 h 1447571"/>
                <a:gd name="connsiteX35913" fmla="*/ 609132 w 2566912"/>
                <a:gd name="connsiteY35913" fmla="*/ 689762 h 1447571"/>
                <a:gd name="connsiteX35914" fmla="*/ 606369 w 2566912"/>
                <a:gd name="connsiteY35914" fmla="*/ 685666 h 1447571"/>
                <a:gd name="connsiteX35915" fmla="*/ 606941 w 2566912"/>
                <a:gd name="connsiteY35915" fmla="*/ 677284 h 1447571"/>
                <a:gd name="connsiteX35916" fmla="*/ 609132 w 2566912"/>
                <a:gd name="connsiteY35916" fmla="*/ 672427 h 1447571"/>
                <a:gd name="connsiteX35917" fmla="*/ 609417 w 2566912"/>
                <a:gd name="connsiteY35917" fmla="*/ 666616 h 1447571"/>
                <a:gd name="connsiteX35918" fmla="*/ 607798 w 2566912"/>
                <a:gd name="connsiteY35918" fmla="*/ 665283 h 1447571"/>
                <a:gd name="connsiteX35919" fmla="*/ 606560 w 2566912"/>
                <a:gd name="connsiteY35919" fmla="*/ 664140 h 1447571"/>
                <a:gd name="connsiteX35920" fmla="*/ 605608 w 2566912"/>
                <a:gd name="connsiteY35920" fmla="*/ 657758 h 1447571"/>
                <a:gd name="connsiteX35921" fmla="*/ 602845 w 2566912"/>
                <a:gd name="connsiteY35921" fmla="*/ 656329 h 1447571"/>
                <a:gd name="connsiteX35922" fmla="*/ 600559 w 2566912"/>
                <a:gd name="connsiteY35922" fmla="*/ 656615 h 1447571"/>
                <a:gd name="connsiteX35923" fmla="*/ 594844 w 2566912"/>
                <a:gd name="connsiteY35923" fmla="*/ 659758 h 1447571"/>
                <a:gd name="connsiteX35924" fmla="*/ 590939 w 2566912"/>
                <a:gd name="connsiteY35924" fmla="*/ 659473 h 1447571"/>
                <a:gd name="connsiteX35925" fmla="*/ 587986 w 2566912"/>
                <a:gd name="connsiteY35925" fmla="*/ 653948 h 1447571"/>
                <a:gd name="connsiteX35926" fmla="*/ 583986 w 2566912"/>
                <a:gd name="connsiteY35926" fmla="*/ 652424 h 1447571"/>
                <a:gd name="connsiteX35927" fmla="*/ 582938 w 2566912"/>
                <a:gd name="connsiteY35927" fmla="*/ 652805 h 1447571"/>
                <a:gd name="connsiteX35928" fmla="*/ 580080 w 2566912"/>
                <a:gd name="connsiteY35928" fmla="*/ 653377 h 1447571"/>
                <a:gd name="connsiteX35929" fmla="*/ 578843 w 2566912"/>
                <a:gd name="connsiteY35929" fmla="*/ 653186 h 1447571"/>
                <a:gd name="connsiteX35930" fmla="*/ 575699 w 2566912"/>
                <a:gd name="connsiteY35930" fmla="*/ 652996 h 1447571"/>
                <a:gd name="connsiteX35931" fmla="*/ 574651 w 2566912"/>
                <a:gd name="connsiteY35931" fmla="*/ 653282 h 1447571"/>
                <a:gd name="connsiteX35932" fmla="*/ 570365 w 2566912"/>
                <a:gd name="connsiteY35932" fmla="*/ 653567 h 1447571"/>
                <a:gd name="connsiteX35933" fmla="*/ 569984 w 2566912"/>
                <a:gd name="connsiteY35933" fmla="*/ 652710 h 1447571"/>
                <a:gd name="connsiteX35934" fmla="*/ 568079 w 2566912"/>
                <a:gd name="connsiteY35934" fmla="*/ 650995 h 1447571"/>
                <a:gd name="connsiteX35935" fmla="*/ 559697 w 2566912"/>
                <a:gd name="connsiteY35935" fmla="*/ 654329 h 1447571"/>
                <a:gd name="connsiteX35936" fmla="*/ 559316 w 2566912"/>
                <a:gd name="connsiteY35936" fmla="*/ 655187 h 1447571"/>
                <a:gd name="connsiteX35937" fmla="*/ 559411 w 2566912"/>
                <a:gd name="connsiteY35937" fmla="*/ 655853 h 1447571"/>
                <a:gd name="connsiteX35938" fmla="*/ 559316 w 2566912"/>
                <a:gd name="connsiteY35938" fmla="*/ 658711 h 1447571"/>
                <a:gd name="connsiteX35939" fmla="*/ 559126 w 2566912"/>
                <a:gd name="connsiteY35939" fmla="*/ 659187 h 1447571"/>
                <a:gd name="connsiteX35940" fmla="*/ 558649 w 2566912"/>
                <a:gd name="connsiteY35940" fmla="*/ 660520 h 1447571"/>
                <a:gd name="connsiteX35941" fmla="*/ 557792 w 2566912"/>
                <a:gd name="connsiteY35941" fmla="*/ 657187 h 1447571"/>
                <a:gd name="connsiteX35942" fmla="*/ 557601 w 2566912"/>
                <a:gd name="connsiteY35942" fmla="*/ 656520 h 1447571"/>
                <a:gd name="connsiteX35943" fmla="*/ 555792 w 2566912"/>
                <a:gd name="connsiteY35943" fmla="*/ 654424 h 1447571"/>
                <a:gd name="connsiteX35944" fmla="*/ 555125 w 2566912"/>
                <a:gd name="connsiteY35944" fmla="*/ 654043 h 1447571"/>
                <a:gd name="connsiteX35945" fmla="*/ 551887 w 2566912"/>
                <a:gd name="connsiteY35945" fmla="*/ 650519 h 1447571"/>
                <a:gd name="connsiteX35946" fmla="*/ 550934 w 2566912"/>
                <a:gd name="connsiteY35946" fmla="*/ 644614 h 1447571"/>
                <a:gd name="connsiteX35947" fmla="*/ 554363 w 2566912"/>
                <a:gd name="connsiteY35947" fmla="*/ 638803 h 1447571"/>
                <a:gd name="connsiteX35948" fmla="*/ 555506 w 2566912"/>
                <a:gd name="connsiteY35948" fmla="*/ 637089 h 1447571"/>
                <a:gd name="connsiteX35949" fmla="*/ 560078 w 2566912"/>
                <a:gd name="connsiteY35949" fmla="*/ 627945 h 1447571"/>
                <a:gd name="connsiteX35950" fmla="*/ 561030 w 2566912"/>
                <a:gd name="connsiteY35950" fmla="*/ 624992 h 1447571"/>
                <a:gd name="connsiteX35951" fmla="*/ 563411 w 2566912"/>
                <a:gd name="connsiteY35951" fmla="*/ 618039 h 1447571"/>
                <a:gd name="connsiteX35952" fmla="*/ 565983 w 2566912"/>
                <a:gd name="connsiteY35952" fmla="*/ 613372 h 1447571"/>
                <a:gd name="connsiteX35953" fmla="*/ 567317 w 2566912"/>
                <a:gd name="connsiteY35953" fmla="*/ 611086 h 1447571"/>
                <a:gd name="connsiteX35954" fmla="*/ 571984 w 2566912"/>
                <a:gd name="connsiteY35954" fmla="*/ 604418 h 1447571"/>
                <a:gd name="connsiteX35955" fmla="*/ 576556 w 2566912"/>
                <a:gd name="connsiteY35955" fmla="*/ 600608 h 1447571"/>
                <a:gd name="connsiteX35956" fmla="*/ 583890 w 2566912"/>
                <a:gd name="connsiteY35956" fmla="*/ 594322 h 1447571"/>
                <a:gd name="connsiteX35957" fmla="*/ 585510 w 2566912"/>
                <a:gd name="connsiteY35957" fmla="*/ 587559 h 1447571"/>
                <a:gd name="connsiteX35958" fmla="*/ 585415 w 2566912"/>
                <a:gd name="connsiteY35958" fmla="*/ 587083 h 1447571"/>
                <a:gd name="connsiteX35959" fmla="*/ 584176 w 2566912"/>
                <a:gd name="connsiteY35959" fmla="*/ 584130 h 1447571"/>
                <a:gd name="connsiteX35960" fmla="*/ 582557 w 2566912"/>
                <a:gd name="connsiteY35960" fmla="*/ 580320 h 1447571"/>
                <a:gd name="connsiteX35961" fmla="*/ 585510 w 2566912"/>
                <a:gd name="connsiteY35961" fmla="*/ 573843 h 1447571"/>
                <a:gd name="connsiteX35962" fmla="*/ 586176 w 2566912"/>
                <a:gd name="connsiteY35962" fmla="*/ 565556 h 1447571"/>
                <a:gd name="connsiteX35963" fmla="*/ 586081 w 2566912"/>
                <a:gd name="connsiteY35963" fmla="*/ 565270 h 1447571"/>
                <a:gd name="connsiteX35964" fmla="*/ 585224 w 2566912"/>
                <a:gd name="connsiteY35964" fmla="*/ 562889 h 1447571"/>
                <a:gd name="connsiteX35965" fmla="*/ 582748 w 2566912"/>
                <a:gd name="connsiteY35965" fmla="*/ 555365 h 1447571"/>
                <a:gd name="connsiteX35966" fmla="*/ 583890 w 2566912"/>
                <a:gd name="connsiteY35966" fmla="*/ 550126 h 1447571"/>
                <a:gd name="connsiteX35967" fmla="*/ 591892 w 2566912"/>
                <a:gd name="connsiteY35967" fmla="*/ 544696 h 1447571"/>
                <a:gd name="connsiteX35968" fmla="*/ 595987 w 2566912"/>
                <a:gd name="connsiteY35968" fmla="*/ 538410 h 1447571"/>
                <a:gd name="connsiteX35969" fmla="*/ 596654 w 2566912"/>
                <a:gd name="connsiteY35969" fmla="*/ 527456 h 1447571"/>
                <a:gd name="connsiteX35970" fmla="*/ 595416 w 2566912"/>
                <a:gd name="connsiteY35970" fmla="*/ 512121 h 1447571"/>
                <a:gd name="connsiteX35971" fmla="*/ 592844 w 2566912"/>
                <a:gd name="connsiteY35971" fmla="*/ 506025 h 1447571"/>
                <a:gd name="connsiteX35972" fmla="*/ 592368 w 2566912"/>
                <a:gd name="connsiteY35972" fmla="*/ 505358 h 1447571"/>
                <a:gd name="connsiteX35973" fmla="*/ 589510 w 2566912"/>
                <a:gd name="connsiteY35973" fmla="*/ 503072 h 1447571"/>
                <a:gd name="connsiteX35974" fmla="*/ 586748 w 2566912"/>
                <a:gd name="connsiteY35974" fmla="*/ 500977 h 1447571"/>
                <a:gd name="connsiteX35975" fmla="*/ 584938 w 2566912"/>
                <a:gd name="connsiteY35975" fmla="*/ 494881 h 1447571"/>
                <a:gd name="connsiteX35976" fmla="*/ 584176 w 2566912"/>
                <a:gd name="connsiteY35976" fmla="*/ 491452 h 1447571"/>
                <a:gd name="connsiteX35977" fmla="*/ 586939 w 2566912"/>
                <a:gd name="connsiteY35977" fmla="*/ 482022 h 1447571"/>
                <a:gd name="connsiteX35978" fmla="*/ 589510 w 2566912"/>
                <a:gd name="connsiteY35978" fmla="*/ 480784 h 1447571"/>
                <a:gd name="connsiteX35979" fmla="*/ 591225 w 2566912"/>
                <a:gd name="connsiteY35979" fmla="*/ 480212 h 1447571"/>
                <a:gd name="connsiteX35980" fmla="*/ 596083 w 2566912"/>
                <a:gd name="connsiteY35980" fmla="*/ 475640 h 1447571"/>
                <a:gd name="connsiteX35981" fmla="*/ 593987 w 2566912"/>
                <a:gd name="connsiteY35981" fmla="*/ 472211 h 1447571"/>
                <a:gd name="connsiteX35982" fmla="*/ 591796 w 2566912"/>
                <a:gd name="connsiteY35982" fmla="*/ 471735 h 1447571"/>
                <a:gd name="connsiteX35983" fmla="*/ 589034 w 2566912"/>
                <a:gd name="connsiteY35983" fmla="*/ 471163 h 1447571"/>
                <a:gd name="connsiteX35984" fmla="*/ 586843 w 2566912"/>
                <a:gd name="connsiteY35984" fmla="*/ 467734 h 1447571"/>
                <a:gd name="connsiteX35985" fmla="*/ 587986 w 2566912"/>
                <a:gd name="connsiteY35985" fmla="*/ 465353 h 1447571"/>
                <a:gd name="connsiteX35986" fmla="*/ 587224 w 2566912"/>
                <a:gd name="connsiteY35986" fmla="*/ 464877 h 1447571"/>
                <a:gd name="connsiteX35987" fmla="*/ 585986 w 2566912"/>
                <a:gd name="connsiteY35987" fmla="*/ 467830 h 1447571"/>
                <a:gd name="connsiteX35988" fmla="*/ 588748 w 2566912"/>
                <a:gd name="connsiteY35988" fmla="*/ 471925 h 1447571"/>
                <a:gd name="connsiteX35989" fmla="*/ 591701 w 2566912"/>
                <a:gd name="connsiteY35989" fmla="*/ 472497 h 1447571"/>
                <a:gd name="connsiteX35990" fmla="*/ 593606 w 2566912"/>
                <a:gd name="connsiteY35990" fmla="*/ 472878 h 1447571"/>
                <a:gd name="connsiteX35991" fmla="*/ 595225 w 2566912"/>
                <a:gd name="connsiteY35991" fmla="*/ 475450 h 1447571"/>
                <a:gd name="connsiteX35992" fmla="*/ 590939 w 2566912"/>
                <a:gd name="connsiteY35992" fmla="*/ 479450 h 1447571"/>
                <a:gd name="connsiteX35993" fmla="*/ 589320 w 2566912"/>
                <a:gd name="connsiteY35993" fmla="*/ 479926 h 1447571"/>
                <a:gd name="connsiteX35994" fmla="*/ 586176 w 2566912"/>
                <a:gd name="connsiteY35994" fmla="*/ 481546 h 1447571"/>
                <a:gd name="connsiteX35995" fmla="*/ 583224 w 2566912"/>
                <a:gd name="connsiteY35995" fmla="*/ 491547 h 1447571"/>
                <a:gd name="connsiteX35996" fmla="*/ 583986 w 2566912"/>
                <a:gd name="connsiteY35996" fmla="*/ 494976 h 1447571"/>
                <a:gd name="connsiteX35997" fmla="*/ 585986 w 2566912"/>
                <a:gd name="connsiteY35997" fmla="*/ 501453 h 1447571"/>
                <a:gd name="connsiteX35998" fmla="*/ 588844 w 2566912"/>
                <a:gd name="connsiteY35998" fmla="*/ 503644 h 1447571"/>
                <a:gd name="connsiteX35999" fmla="*/ 591415 w 2566912"/>
                <a:gd name="connsiteY35999" fmla="*/ 505644 h 1447571"/>
                <a:gd name="connsiteX36000" fmla="*/ 591892 w 2566912"/>
                <a:gd name="connsiteY36000" fmla="*/ 506311 h 1447571"/>
                <a:gd name="connsiteX36001" fmla="*/ 594273 w 2566912"/>
                <a:gd name="connsiteY36001" fmla="*/ 512026 h 1447571"/>
                <a:gd name="connsiteX36002" fmla="*/ 595511 w 2566912"/>
                <a:gd name="connsiteY36002" fmla="*/ 527266 h 1447571"/>
                <a:gd name="connsiteX36003" fmla="*/ 594844 w 2566912"/>
                <a:gd name="connsiteY36003" fmla="*/ 538124 h 1447571"/>
                <a:gd name="connsiteX36004" fmla="*/ 591320 w 2566912"/>
                <a:gd name="connsiteY36004" fmla="*/ 543744 h 1447571"/>
                <a:gd name="connsiteX36005" fmla="*/ 582843 w 2566912"/>
                <a:gd name="connsiteY36005" fmla="*/ 549554 h 1447571"/>
                <a:gd name="connsiteX36006" fmla="*/ 581605 w 2566912"/>
                <a:gd name="connsiteY36006" fmla="*/ 555269 h 1447571"/>
                <a:gd name="connsiteX36007" fmla="*/ 584081 w 2566912"/>
                <a:gd name="connsiteY36007" fmla="*/ 562984 h 1447571"/>
                <a:gd name="connsiteX36008" fmla="*/ 584843 w 2566912"/>
                <a:gd name="connsiteY36008" fmla="*/ 565175 h 1447571"/>
                <a:gd name="connsiteX36009" fmla="*/ 584938 w 2566912"/>
                <a:gd name="connsiteY36009" fmla="*/ 565461 h 1447571"/>
                <a:gd name="connsiteX36010" fmla="*/ 584938 w 2566912"/>
                <a:gd name="connsiteY36010" fmla="*/ 571462 h 1447571"/>
                <a:gd name="connsiteX36011" fmla="*/ 578937 w 2566912"/>
                <a:gd name="connsiteY36011" fmla="*/ 571081 h 1447571"/>
                <a:gd name="connsiteX36012" fmla="*/ 572460 w 2566912"/>
                <a:gd name="connsiteY36012" fmla="*/ 569938 h 1447571"/>
                <a:gd name="connsiteX36013" fmla="*/ 568174 w 2566912"/>
                <a:gd name="connsiteY36013" fmla="*/ 564508 h 1447571"/>
                <a:gd name="connsiteX36014" fmla="*/ 568079 w 2566912"/>
                <a:gd name="connsiteY36014" fmla="*/ 564413 h 1447571"/>
                <a:gd name="connsiteX36015" fmla="*/ 563031 w 2566912"/>
                <a:gd name="connsiteY36015" fmla="*/ 559174 h 1447571"/>
                <a:gd name="connsiteX36016" fmla="*/ 557030 w 2566912"/>
                <a:gd name="connsiteY36016" fmla="*/ 558412 h 1447571"/>
                <a:gd name="connsiteX36017" fmla="*/ 553506 w 2566912"/>
                <a:gd name="connsiteY36017" fmla="*/ 560794 h 1447571"/>
                <a:gd name="connsiteX36018" fmla="*/ 550458 w 2566912"/>
                <a:gd name="connsiteY36018" fmla="*/ 563080 h 1447571"/>
                <a:gd name="connsiteX36019" fmla="*/ 549791 w 2566912"/>
                <a:gd name="connsiteY36019" fmla="*/ 563080 h 1447571"/>
                <a:gd name="connsiteX36020" fmla="*/ 549124 w 2566912"/>
                <a:gd name="connsiteY36020" fmla="*/ 560508 h 1447571"/>
                <a:gd name="connsiteX36021" fmla="*/ 549219 w 2566912"/>
                <a:gd name="connsiteY36021" fmla="*/ 555460 h 1447571"/>
                <a:gd name="connsiteX36022" fmla="*/ 549315 w 2566912"/>
                <a:gd name="connsiteY36022" fmla="*/ 549840 h 1447571"/>
                <a:gd name="connsiteX36023" fmla="*/ 549315 w 2566912"/>
                <a:gd name="connsiteY36023" fmla="*/ 546887 h 1447571"/>
                <a:gd name="connsiteX36024" fmla="*/ 549315 w 2566912"/>
                <a:gd name="connsiteY36024" fmla="*/ 543744 h 1447571"/>
                <a:gd name="connsiteX36025" fmla="*/ 550172 w 2566912"/>
                <a:gd name="connsiteY36025" fmla="*/ 538029 h 1447571"/>
                <a:gd name="connsiteX36026" fmla="*/ 551315 w 2566912"/>
                <a:gd name="connsiteY36026" fmla="*/ 536029 h 1447571"/>
                <a:gd name="connsiteX36027" fmla="*/ 554553 w 2566912"/>
                <a:gd name="connsiteY36027" fmla="*/ 529457 h 1447571"/>
                <a:gd name="connsiteX36028" fmla="*/ 550077 w 2566912"/>
                <a:gd name="connsiteY36028" fmla="*/ 519836 h 1447571"/>
                <a:gd name="connsiteX36029" fmla="*/ 543124 w 2566912"/>
                <a:gd name="connsiteY36029" fmla="*/ 518693 h 1447571"/>
                <a:gd name="connsiteX36030" fmla="*/ 539028 w 2566912"/>
                <a:gd name="connsiteY36030" fmla="*/ 518312 h 1447571"/>
                <a:gd name="connsiteX36031" fmla="*/ 534932 w 2566912"/>
                <a:gd name="connsiteY36031" fmla="*/ 508787 h 1447571"/>
                <a:gd name="connsiteX36032" fmla="*/ 534456 w 2566912"/>
                <a:gd name="connsiteY36032" fmla="*/ 506692 h 1447571"/>
                <a:gd name="connsiteX36033" fmla="*/ 530360 w 2566912"/>
                <a:gd name="connsiteY36033" fmla="*/ 501739 h 1447571"/>
                <a:gd name="connsiteX36034" fmla="*/ 529693 w 2566912"/>
                <a:gd name="connsiteY36034" fmla="*/ 501262 h 1447571"/>
                <a:gd name="connsiteX36035" fmla="*/ 528550 w 2566912"/>
                <a:gd name="connsiteY36035" fmla="*/ 497262 h 1447571"/>
                <a:gd name="connsiteX36036" fmla="*/ 530169 w 2566912"/>
                <a:gd name="connsiteY36036" fmla="*/ 493452 h 1447571"/>
                <a:gd name="connsiteX36037" fmla="*/ 530551 w 2566912"/>
                <a:gd name="connsiteY36037" fmla="*/ 492690 h 1447571"/>
                <a:gd name="connsiteX36038" fmla="*/ 535599 w 2566912"/>
                <a:gd name="connsiteY36038" fmla="*/ 490213 h 1447571"/>
                <a:gd name="connsiteX36039" fmla="*/ 536742 w 2566912"/>
                <a:gd name="connsiteY36039" fmla="*/ 489737 h 1447571"/>
                <a:gd name="connsiteX36040" fmla="*/ 540743 w 2566912"/>
                <a:gd name="connsiteY36040" fmla="*/ 481355 h 1447571"/>
                <a:gd name="connsiteX36041" fmla="*/ 539694 w 2566912"/>
                <a:gd name="connsiteY36041" fmla="*/ 474783 h 1447571"/>
                <a:gd name="connsiteX36042" fmla="*/ 539504 w 2566912"/>
                <a:gd name="connsiteY36042" fmla="*/ 473926 h 1447571"/>
                <a:gd name="connsiteX36043" fmla="*/ 540743 w 2566912"/>
                <a:gd name="connsiteY36043" fmla="*/ 466877 h 1447571"/>
                <a:gd name="connsiteX36044" fmla="*/ 541314 w 2566912"/>
                <a:gd name="connsiteY36044" fmla="*/ 464115 h 1447571"/>
                <a:gd name="connsiteX36045" fmla="*/ 536646 w 2566912"/>
                <a:gd name="connsiteY36045" fmla="*/ 460876 h 1447571"/>
                <a:gd name="connsiteX36046" fmla="*/ 536170 w 2566912"/>
                <a:gd name="connsiteY36046" fmla="*/ 460686 h 1447571"/>
                <a:gd name="connsiteX36047" fmla="*/ 531598 w 2566912"/>
                <a:gd name="connsiteY36047" fmla="*/ 456876 h 1447571"/>
                <a:gd name="connsiteX36048" fmla="*/ 529408 w 2566912"/>
                <a:gd name="connsiteY36048" fmla="*/ 455257 h 1447571"/>
                <a:gd name="connsiteX36049" fmla="*/ 528931 w 2566912"/>
                <a:gd name="connsiteY36049" fmla="*/ 454971 h 1447571"/>
                <a:gd name="connsiteX36050" fmla="*/ 524931 w 2566912"/>
                <a:gd name="connsiteY36050" fmla="*/ 455066 h 1447571"/>
                <a:gd name="connsiteX36051" fmla="*/ 522359 w 2566912"/>
                <a:gd name="connsiteY36051" fmla="*/ 455257 h 1447571"/>
                <a:gd name="connsiteX36052" fmla="*/ 519501 w 2566912"/>
                <a:gd name="connsiteY36052" fmla="*/ 452495 h 1447571"/>
                <a:gd name="connsiteX36053" fmla="*/ 506834 w 2566912"/>
                <a:gd name="connsiteY36053" fmla="*/ 450970 h 1447571"/>
                <a:gd name="connsiteX36054" fmla="*/ 505500 w 2566912"/>
                <a:gd name="connsiteY36054" fmla="*/ 450970 h 1447571"/>
                <a:gd name="connsiteX36055" fmla="*/ 491879 w 2566912"/>
                <a:gd name="connsiteY36055" fmla="*/ 451923 h 1447571"/>
                <a:gd name="connsiteX36056" fmla="*/ 483878 w 2566912"/>
                <a:gd name="connsiteY36056" fmla="*/ 452495 h 1447571"/>
                <a:gd name="connsiteX36057" fmla="*/ 476544 w 2566912"/>
                <a:gd name="connsiteY36057" fmla="*/ 448684 h 1447571"/>
                <a:gd name="connsiteX36058" fmla="*/ 469400 w 2566912"/>
                <a:gd name="connsiteY36058" fmla="*/ 450304 h 1447571"/>
                <a:gd name="connsiteX36059" fmla="*/ 467495 w 2566912"/>
                <a:gd name="connsiteY36059" fmla="*/ 453542 h 1447571"/>
                <a:gd name="connsiteX36060" fmla="*/ 466542 w 2566912"/>
                <a:gd name="connsiteY36060" fmla="*/ 455638 h 1447571"/>
                <a:gd name="connsiteX36061" fmla="*/ 463876 w 2566912"/>
                <a:gd name="connsiteY36061" fmla="*/ 456019 h 1447571"/>
                <a:gd name="connsiteX36062" fmla="*/ 463018 w 2566912"/>
                <a:gd name="connsiteY36062" fmla="*/ 455828 h 1447571"/>
                <a:gd name="connsiteX36063" fmla="*/ 460256 w 2566912"/>
                <a:gd name="connsiteY36063" fmla="*/ 457543 h 1447571"/>
                <a:gd name="connsiteX36064" fmla="*/ 459685 w 2566912"/>
                <a:gd name="connsiteY36064" fmla="*/ 457924 h 1447571"/>
                <a:gd name="connsiteX36065" fmla="*/ 459494 w 2566912"/>
                <a:gd name="connsiteY36065" fmla="*/ 457924 h 1447571"/>
                <a:gd name="connsiteX36066" fmla="*/ 458922 w 2566912"/>
                <a:gd name="connsiteY36066" fmla="*/ 458590 h 1447571"/>
                <a:gd name="connsiteX36067" fmla="*/ 459780 w 2566912"/>
                <a:gd name="connsiteY36067" fmla="*/ 458781 h 1447571"/>
                <a:gd name="connsiteX36068" fmla="*/ 460923 w 2566912"/>
                <a:gd name="connsiteY36068" fmla="*/ 458019 h 1447571"/>
                <a:gd name="connsiteX36069" fmla="*/ 462827 w 2566912"/>
                <a:gd name="connsiteY36069" fmla="*/ 456686 h 1447571"/>
                <a:gd name="connsiteX36070" fmla="*/ 463399 w 2566912"/>
                <a:gd name="connsiteY36070" fmla="*/ 456781 h 1447571"/>
                <a:gd name="connsiteX36071" fmla="*/ 467209 w 2566912"/>
                <a:gd name="connsiteY36071" fmla="*/ 455924 h 1447571"/>
                <a:gd name="connsiteX36072" fmla="*/ 468161 w 2566912"/>
                <a:gd name="connsiteY36072" fmla="*/ 453828 h 1447571"/>
                <a:gd name="connsiteX36073" fmla="*/ 469686 w 2566912"/>
                <a:gd name="connsiteY36073" fmla="*/ 451066 h 1447571"/>
                <a:gd name="connsiteX36074" fmla="*/ 475782 w 2566912"/>
                <a:gd name="connsiteY36074" fmla="*/ 449351 h 1447571"/>
                <a:gd name="connsiteX36075" fmla="*/ 483687 w 2566912"/>
                <a:gd name="connsiteY36075" fmla="*/ 453447 h 1447571"/>
                <a:gd name="connsiteX36076" fmla="*/ 491784 w 2566912"/>
                <a:gd name="connsiteY36076" fmla="*/ 452875 h 1447571"/>
                <a:gd name="connsiteX36077" fmla="*/ 505309 w 2566912"/>
                <a:gd name="connsiteY36077" fmla="*/ 451923 h 1447571"/>
                <a:gd name="connsiteX36078" fmla="*/ 506643 w 2566912"/>
                <a:gd name="connsiteY36078" fmla="*/ 451923 h 1447571"/>
                <a:gd name="connsiteX36079" fmla="*/ 518549 w 2566912"/>
                <a:gd name="connsiteY36079" fmla="*/ 453066 h 1447571"/>
                <a:gd name="connsiteX36080" fmla="*/ 522169 w 2566912"/>
                <a:gd name="connsiteY36080" fmla="*/ 456209 h 1447571"/>
                <a:gd name="connsiteX36081" fmla="*/ 524835 w 2566912"/>
                <a:gd name="connsiteY36081" fmla="*/ 456019 h 1447571"/>
                <a:gd name="connsiteX36082" fmla="*/ 528265 w 2566912"/>
                <a:gd name="connsiteY36082" fmla="*/ 455828 h 1447571"/>
                <a:gd name="connsiteX36083" fmla="*/ 528836 w 2566912"/>
                <a:gd name="connsiteY36083" fmla="*/ 456114 h 1447571"/>
                <a:gd name="connsiteX36084" fmla="*/ 530836 w 2566912"/>
                <a:gd name="connsiteY36084" fmla="*/ 457543 h 1447571"/>
                <a:gd name="connsiteX36085" fmla="*/ 535694 w 2566912"/>
                <a:gd name="connsiteY36085" fmla="*/ 461638 h 1447571"/>
                <a:gd name="connsiteX36086" fmla="*/ 536170 w 2566912"/>
                <a:gd name="connsiteY36086" fmla="*/ 461829 h 1447571"/>
                <a:gd name="connsiteX36087" fmla="*/ 540456 w 2566912"/>
                <a:gd name="connsiteY36087" fmla="*/ 464401 h 1447571"/>
                <a:gd name="connsiteX36088" fmla="*/ 539885 w 2566912"/>
                <a:gd name="connsiteY36088" fmla="*/ 467068 h 1447571"/>
                <a:gd name="connsiteX36089" fmla="*/ 538647 w 2566912"/>
                <a:gd name="connsiteY36089" fmla="*/ 474402 h 1447571"/>
                <a:gd name="connsiteX36090" fmla="*/ 538837 w 2566912"/>
                <a:gd name="connsiteY36090" fmla="*/ 475259 h 1447571"/>
                <a:gd name="connsiteX36091" fmla="*/ 539885 w 2566912"/>
                <a:gd name="connsiteY36091" fmla="*/ 481450 h 1447571"/>
                <a:gd name="connsiteX36092" fmla="*/ 536361 w 2566912"/>
                <a:gd name="connsiteY36092" fmla="*/ 489261 h 1447571"/>
                <a:gd name="connsiteX36093" fmla="*/ 535313 w 2566912"/>
                <a:gd name="connsiteY36093" fmla="*/ 489737 h 1447571"/>
                <a:gd name="connsiteX36094" fmla="*/ 529789 w 2566912"/>
                <a:gd name="connsiteY36094" fmla="*/ 492595 h 1447571"/>
                <a:gd name="connsiteX36095" fmla="*/ 529408 w 2566912"/>
                <a:gd name="connsiteY36095" fmla="*/ 493357 h 1447571"/>
                <a:gd name="connsiteX36096" fmla="*/ 527693 w 2566912"/>
                <a:gd name="connsiteY36096" fmla="*/ 497453 h 1447571"/>
                <a:gd name="connsiteX36097" fmla="*/ 529122 w 2566912"/>
                <a:gd name="connsiteY36097" fmla="*/ 502024 h 1447571"/>
                <a:gd name="connsiteX36098" fmla="*/ 529789 w 2566912"/>
                <a:gd name="connsiteY36098" fmla="*/ 502501 h 1447571"/>
                <a:gd name="connsiteX36099" fmla="*/ 533599 w 2566912"/>
                <a:gd name="connsiteY36099" fmla="*/ 507073 h 1447571"/>
                <a:gd name="connsiteX36100" fmla="*/ 533980 w 2566912"/>
                <a:gd name="connsiteY36100" fmla="*/ 509073 h 1447571"/>
                <a:gd name="connsiteX36101" fmla="*/ 538742 w 2566912"/>
                <a:gd name="connsiteY36101" fmla="*/ 519170 h 1447571"/>
                <a:gd name="connsiteX36102" fmla="*/ 542933 w 2566912"/>
                <a:gd name="connsiteY36102" fmla="*/ 519550 h 1447571"/>
                <a:gd name="connsiteX36103" fmla="*/ 549410 w 2566912"/>
                <a:gd name="connsiteY36103" fmla="*/ 520503 h 1447571"/>
                <a:gd name="connsiteX36104" fmla="*/ 553601 w 2566912"/>
                <a:gd name="connsiteY36104" fmla="*/ 529361 h 1447571"/>
                <a:gd name="connsiteX36105" fmla="*/ 550458 w 2566912"/>
                <a:gd name="connsiteY36105" fmla="*/ 535743 h 1447571"/>
                <a:gd name="connsiteX36106" fmla="*/ 549219 w 2566912"/>
                <a:gd name="connsiteY36106" fmla="*/ 537934 h 1447571"/>
                <a:gd name="connsiteX36107" fmla="*/ 548362 w 2566912"/>
                <a:gd name="connsiteY36107" fmla="*/ 543744 h 1447571"/>
                <a:gd name="connsiteX36108" fmla="*/ 548362 w 2566912"/>
                <a:gd name="connsiteY36108" fmla="*/ 546983 h 1447571"/>
                <a:gd name="connsiteX36109" fmla="*/ 548362 w 2566912"/>
                <a:gd name="connsiteY36109" fmla="*/ 549840 h 1447571"/>
                <a:gd name="connsiteX36110" fmla="*/ 548267 w 2566912"/>
                <a:gd name="connsiteY36110" fmla="*/ 555555 h 1447571"/>
                <a:gd name="connsiteX36111" fmla="*/ 548172 w 2566912"/>
                <a:gd name="connsiteY36111" fmla="*/ 560603 h 1447571"/>
                <a:gd name="connsiteX36112" fmla="*/ 549124 w 2566912"/>
                <a:gd name="connsiteY36112" fmla="*/ 563842 h 1447571"/>
                <a:gd name="connsiteX36113" fmla="*/ 550648 w 2566912"/>
                <a:gd name="connsiteY36113" fmla="*/ 563937 h 1447571"/>
                <a:gd name="connsiteX36114" fmla="*/ 553982 w 2566912"/>
                <a:gd name="connsiteY36114" fmla="*/ 561461 h 1447571"/>
                <a:gd name="connsiteX36115" fmla="*/ 556935 w 2566912"/>
                <a:gd name="connsiteY36115" fmla="*/ 559270 h 1447571"/>
                <a:gd name="connsiteX36116" fmla="*/ 562174 w 2566912"/>
                <a:gd name="connsiteY36116" fmla="*/ 559841 h 1447571"/>
                <a:gd name="connsiteX36117" fmla="*/ 567031 w 2566912"/>
                <a:gd name="connsiteY36117" fmla="*/ 564794 h 1447571"/>
                <a:gd name="connsiteX36118" fmla="*/ 567126 w 2566912"/>
                <a:gd name="connsiteY36118" fmla="*/ 564890 h 1447571"/>
                <a:gd name="connsiteX36119" fmla="*/ 571889 w 2566912"/>
                <a:gd name="connsiteY36119" fmla="*/ 570795 h 1447571"/>
                <a:gd name="connsiteX36120" fmla="*/ 578652 w 2566912"/>
                <a:gd name="connsiteY36120" fmla="*/ 571938 h 1447571"/>
                <a:gd name="connsiteX36121" fmla="*/ 584462 w 2566912"/>
                <a:gd name="connsiteY36121" fmla="*/ 572319 h 1447571"/>
                <a:gd name="connsiteX36122" fmla="*/ 584176 w 2566912"/>
                <a:gd name="connsiteY36122" fmla="*/ 573176 h 1447571"/>
                <a:gd name="connsiteX36123" fmla="*/ 581128 w 2566912"/>
                <a:gd name="connsiteY36123" fmla="*/ 580225 h 1447571"/>
                <a:gd name="connsiteX36124" fmla="*/ 582748 w 2566912"/>
                <a:gd name="connsiteY36124" fmla="*/ 584320 h 1447571"/>
                <a:gd name="connsiteX36125" fmla="*/ 583890 w 2566912"/>
                <a:gd name="connsiteY36125" fmla="*/ 586987 h 1447571"/>
                <a:gd name="connsiteX36126" fmla="*/ 583986 w 2566912"/>
                <a:gd name="connsiteY36126" fmla="*/ 587464 h 1447571"/>
                <a:gd name="connsiteX36127" fmla="*/ 582557 w 2566912"/>
                <a:gd name="connsiteY36127" fmla="*/ 593655 h 1447571"/>
                <a:gd name="connsiteX36128" fmla="*/ 575413 w 2566912"/>
                <a:gd name="connsiteY36128" fmla="*/ 599751 h 1447571"/>
                <a:gd name="connsiteX36129" fmla="*/ 570651 w 2566912"/>
                <a:gd name="connsiteY36129" fmla="*/ 603751 h 1447571"/>
                <a:gd name="connsiteX36130" fmla="*/ 565888 w 2566912"/>
                <a:gd name="connsiteY36130" fmla="*/ 610609 h 1447571"/>
                <a:gd name="connsiteX36131" fmla="*/ 564650 w 2566912"/>
                <a:gd name="connsiteY36131" fmla="*/ 612800 h 1447571"/>
                <a:gd name="connsiteX36132" fmla="*/ 562078 w 2566912"/>
                <a:gd name="connsiteY36132" fmla="*/ 617563 h 1447571"/>
                <a:gd name="connsiteX36133" fmla="*/ 559697 w 2566912"/>
                <a:gd name="connsiteY36133" fmla="*/ 624516 h 1447571"/>
                <a:gd name="connsiteX36134" fmla="*/ 558744 w 2566912"/>
                <a:gd name="connsiteY36134" fmla="*/ 627469 h 1447571"/>
                <a:gd name="connsiteX36135" fmla="*/ 554268 w 2566912"/>
                <a:gd name="connsiteY36135" fmla="*/ 636422 h 1447571"/>
                <a:gd name="connsiteX36136" fmla="*/ 553125 w 2566912"/>
                <a:gd name="connsiteY36136" fmla="*/ 638137 h 1447571"/>
                <a:gd name="connsiteX36137" fmla="*/ 549601 w 2566912"/>
                <a:gd name="connsiteY36137" fmla="*/ 644328 h 1447571"/>
                <a:gd name="connsiteX36138" fmla="*/ 550648 w 2566912"/>
                <a:gd name="connsiteY36138" fmla="*/ 650615 h 1447571"/>
                <a:gd name="connsiteX36139" fmla="*/ 554077 w 2566912"/>
                <a:gd name="connsiteY36139" fmla="*/ 654329 h 1447571"/>
                <a:gd name="connsiteX36140" fmla="*/ 554935 w 2566912"/>
                <a:gd name="connsiteY36140" fmla="*/ 654805 h 1447571"/>
                <a:gd name="connsiteX36141" fmla="*/ 556458 w 2566912"/>
                <a:gd name="connsiteY36141" fmla="*/ 656425 h 1447571"/>
                <a:gd name="connsiteX36142" fmla="*/ 556649 w 2566912"/>
                <a:gd name="connsiteY36142" fmla="*/ 657091 h 1447571"/>
                <a:gd name="connsiteX36143" fmla="*/ 557601 w 2566912"/>
                <a:gd name="connsiteY36143" fmla="*/ 661473 h 1447571"/>
                <a:gd name="connsiteX36144" fmla="*/ 557411 w 2566912"/>
                <a:gd name="connsiteY36144" fmla="*/ 661663 h 1447571"/>
                <a:gd name="connsiteX36145" fmla="*/ 557125 w 2566912"/>
                <a:gd name="connsiteY36145" fmla="*/ 661663 h 1447571"/>
                <a:gd name="connsiteX36146" fmla="*/ 556078 w 2566912"/>
                <a:gd name="connsiteY36146" fmla="*/ 660901 h 1447571"/>
                <a:gd name="connsiteX36147" fmla="*/ 553792 w 2566912"/>
                <a:gd name="connsiteY36147" fmla="*/ 659949 h 1447571"/>
                <a:gd name="connsiteX36148" fmla="*/ 553030 w 2566912"/>
                <a:gd name="connsiteY36148" fmla="*/ 660616 h 1447571"/>
                <a:gd name="connsiteX36149" fmla="*/ 552744 w 2566912"/>
                <a:gd name="connsiteY36149" fmla="*/ 661568 h 1447571"/>
                <a:gd name="connsiteX36150" fmla="*/ 551124 w 2566912"/>
                <a:gd name="connsiteY36150" fmla="*/ 662807 h 1447571"/>
                <a:gd name="connsiteX36151" fmla="*/ 543314 w 2566912"/>
                <a:gd name="connsiteY36151" fmla="*/ 661473 h 1447571"/>
                <a:gd name="connsiteX36152" fmla="*/ 540171 w 2566912"/>
                <a:gd name="connsiteY36152" fmla="*/ 657663 h 1447571"/>
                <a:gd name="connsiteX36153" fmla="*/ 535503 w 2566912"/>
                <a:gd name="connsiteY36153" fmla="*/ 656996 h 1447571"/>
                <a:gd name="connsiteX36154" fmla="*/ 534075 w 2566912"/>
                <a:gd name="connsiteY36154" fmla="*/ 656901 h 1447571"/>
                <a:gd name="connsiteX36155" fmla="*/ 530265 w 2566912"/>
                <a:gd name="connsiteY36155" fmla="*/ 655567 h 1447571"/>
                <a:gd name="connsiteX36156" fmla="*/ 526264 w 2566912"/>
                <a:gd name="connsiteY36156" fmla="*/ 654234 h 1447571"/>
                <a:gd name="connsiteX36157" fmla="*/ 516930 w 2566912"/>
                <a:gd name="connsiteY36157" fmla="*/ 655663 h 1447571"/>
                <a:gd name="connsiteX36158" fmla="*/ 516644 w 2566912"/>
                <a:gd name="connsiteY36158" fmla="*/ 656044 h 1447571"/>
                <a:gd name="connsiteX36159" fmla="*/ 511881 w 2566912"/>
                <a:gd name="connsiteY36159" fmla="*/ 660806 h 1447571"/>
                <a:gd name="connsiteX36160" fmla="*/ 506071 w 2566912"/>
                <a:gd name="connsiteY36160" fmla="*/ 662997 h 1447571"/>
                <a:gd name="connsiteX36161" fmla="*/ 501118 w 2566912"/>
                <a:gd name="connsiteY36161" fmla="*/ 664807 h 1447571"/>
                <a:gd name="connsiteX36162" fmla="*/ 490165 w 2566912"/>
                <a:gd name="connsiteY36162" fmla="*/ 674522 h 1447571"/>
                <a:gd name="connsiteX36163" fmla="*/ 488355 w 2566912"/>
                <a:gd name="connsiteY36163" fmla="*/ 679475 h 1447571"/>
                <a:gd name="connsiteX36164" fmla="*/ 488355 w 2566912"/>
                <a:gd name="connsiteY36164" fmla="*/ 679856 h 1447571"/>
                <a:gd name="connsiteX36165" fmla="*/ 487688 w 2566912"/>
                <a:gd name="connsiteY36165" fmla="*/ 683571 h 1447571"/>
                <a:gd name="connsiteX36166" fmla="*/ 485402 w 2566912"/>
                <a:gd name="connsiteY36166" fmla="*/ 688810 h 1447571"/>
                <a:gd name="connsiteX36167" fmla="*/ 484640 w 2566912"/>
                <a:gd name="connsiteY36167" fmla="*/ 690620 h 1447571"/>
                <a:gd name="connsiteX36168" fmla="*/ 478735 w 2566912"/>
                <a:gd name="connsiteY36168" fmla="*/ 687476 h 1447571"/>
                <a:gd name="connsiteX36169" fmla="*/ 476830 w 2566912"/>
                <a:gd name="connsiteY36169" fmla="*/ 686619 h 1447571"/>
                <a:gd name="connsiteX36170" fmla="*/ 473591 w 2566912"/>
                <a:gd name="connsiteY36170" fmla="*/ 685666 h 1447571"/>
                <a:gd name="connsiteX36171" fmla="*/ 470638 w 2566912"/>
                <a:gd name="connsiteY36171" fmla="*/ 684904 h 1447571"/>
                <a:gd name="connsiteX36172" fmla="*/ 471400 w 2566912"/>
                <a:gd name="connsiteY36172" fmla="*/ 677189 h 1447571"/>
                <a:gd name="connsiteX36173" fmla="*/ 471686 w 2566912"/>
                <a:gd name="connsiteY36173" fmla="*/ 676046 h 1447571"/>
                <a:gd name="connsiteX36174" fmla="*/ 472352 w 2566912"/>
                <a:gd name="connsiteY36174" fmla="*/ 673570 h 1447571"/>
                <a:gd name="connsiteX36175" fmla="*/ 473115 w 2566912"/>
                <a:gd name="connsiteY36175" fmla="*/ 670426 h 1447571"/>
                <a:gd name="connsiteX36176" fmla="*/ 470733 w 2566912"/>
                <a:gd name="connsiteY36176" fmla="*/ 666236 h 1447571"/>
                <a:gd name="connsiteX36177" fmla="*/ 469210 w 2566912"/>
                <a:gd name="connsiteY36177" fmla="*/ 664330 h 1447571"/>
                <a:gd name="connsiteX36178" fmla="*/ 469019 w 2566912"/>
                <a:gd name="connsiteY36178" fmla="*/ 658806 h 1447571"/>
                <a:gd name="connsiteX36179" fmla="*/ 469210 w 2566912"/>
                <a:gd name="connsiteY36179" fmla="*/ 654520 h 1447571"/>
                <a:gd name="connsiteX36180" fmla="*/ 462066 w 2566912"/>
                <a:gd name="connsiteY36180" fmla="*/ 648138 h 1447571"/>
                <a:gd name="connsiteX36181" fmla="*/ 455208 w 2566912"/>
                <a:gd name="connsiteY36181" fmla="*/ 649091 h 1447571"/>
                <a:gd name="connsiteX36182" fmla="*/ 452446 w 2566912"/>
                <a:gd name="connsiteY36182" fmla="*/ 653091 h 1447571"/>
                <a:gd name="connsiteX36183" fmla="*/ 449874 w 2566912"/>
                <a:gd name="connsiteY36183" fmla="*/ 656996 h 1447571"/>
                <a:gd name="connsiteX36184" fmla="*/ 445587 w 2566912"/>
                <a:gd name="connsiteY36184" fmla="*/ 656329 h 1447571"/>
                <a:gd name="connsiteX36185" fmla="*/ 439968 w 2566912"/>
                <a:gd name="connsiteY36185" fmla="*/ 649376 h 1447571"/>
                <a:gd name="connsiteX36186" fmla="*/ 440444 w 2566912"/>
                <a:gd name="connsiteY36186" fmla="*/ 642995 h 1447571"/>
                <a:gd name="connsiteX36187" fmla="*/ 440825 w 2566912"/>
                <a:gd name="connsiteY36187" fmla="*/ 640232 h 1447571"/>
                <a:gd name="connsiteX36188" fmla="*/ 438825 w 2566912"/>
                <a:gd name="connsiteY36188" fmla="*/ 635470 h 1447571"/>
                <a:gd name="connsiteX36189" fmla="*/ 438349 w 2566912"/>
                <a:gd name="connsiteY36189" fmla="*/ 634803 h 1447571"/>
                <a:gd name="connsiteX36190" fmla="*/ 435301 w 2566912"/>
                <a:gd name="connsiteY36190" fmla="*/ 632041 h 1447571"/>
                <a:gd name="connsiteX36191" fmla="*/ 432443 w 2566912"/>
                <a:gd name="connsiteY36191" fmla="*/ 629469 h 1447571"/>
                <a:gd name="connsiteX36192" fmla="*/ 432443 w 2566912"/>
                <a:gd name="connsiteY36192" fmla="*/ 623468 h 1447571"/>
                <a:gd name="connsiteX36193" fmla="*/ 433967 w 2566912"/>
                <a:gd name="connsiteY36193" fmla="*/ 620801 h 1447571"/>
                <a:gd name="connsiteX36194" fmla="*/ 434634 w 2566912"/>
                <a:gd name="connsiteY36194" fmla="*/ 620039 h 1447571"/>
                <a:gd name="connsiteX36195" fmla="*/ 434062 w 2566912"/>
                <a:gd name="connsiteY36195" fmla="*/ 614610 h 1447571"/>
                <a:gd name="connsiteX36196" fmla="*/ 433586 w 2566912"/>
                <a:gd name="connsiteY36196" fmla="*/ 612800 h 1447571"/>
                <a:gd name="connsiteX36197" fmla="*/ 436634 w 2566912"/>
                <a:gd name="connsiteY36197" fmla="*/ 609371 h 1447571"/>
                <a:gd name="connsiteX36198" fmla="*/ 438730 w 2566912"/>
                <a:gd name="connsiteY36198" fmla="*/ 607276 h 1447571"/>
                <a:gd name="connsiteX36199" fmla="*/ 439492 w 2566912"/>
                <a:gd name="connsiteY36199" fmla="*/ 603275 h 1447571"/>
                <a:gd name="connsiteX36200" fmla="*/ 439396 w 2566912"/>
                <a:gd name="connsiteY36200" fmla="*/ 601466 h 1447571"/>
                <a:gd name="connsiteX36201" fmla="*/ 440539 w 2566912"/>
                <a:gd name="connsiteY36201" fmla="*/ 596893 h 1447571"/>
                <a:gd name="connsiteX36202" fmla="*/ 443873 w 2566912"/>
                <a:gd name="connsiteY36202" fmla="*/ 594131 h 1447571"/>
                <a:gd name="connsiteX36203" fmla="*/ 445969 w 2566912"/>
                <a:gd name="connsiteY36203" fmla="*/ 592417 h 1447571"/>
                <a:gd name="connsiteX36204" fmla="*/ 448635 w 2566912"/>
                <a:gd name="connsiteY36204" fmla="*/ 588892 h 1447571"/>
                <a:gd name="connsiteX36205" fmla="*/ 450160 w 2566912"/>
                <a:gd name="connsiteY36205" fmla="*/ 586797 h 1447571"/>
                <a:gd name="connsiteX36206" fmla="*/ 451207 w 2566912"/>
                <a:gd name="connsiteY36206" fmla="*/ 585559 h 1447571"/>
                <a:gd name="connsiteX36207" fmla="*/ 454922 w 2566912"/>
                <a:gd name="connsiteY36207" fmla="*/ 580225 h 1447571"/>
                <a:gd name="connsiteX36208" fmla="*/ 456160 w 2566912"/>
                <a:gd name="connsiteY36208" fmla="*/ 571462 h 1447571"/>
                <a:gd name="connsiteX36209" fmla="*/ 455398 w 2566912"/>
                <a:gd name="connsiteY36209" fmla="*/ 567366 h 1447571"/>
                <a:gd name="connsiteX36210" fmla="*/ 454922 w 2566912"/>
                <a:gd name="connsiteY36210" fmla="*/ 565461 h 1447571"/>
                <a:gd name="connsiteX36211" fmla="*/ 454636 w 2566912"/>
                <a:gd name="connsiteY36211" fmla="*/ 563937 h 1447571"/>
                <a:gd name="connsiteX36212" fmla="*/ 454255 w 2566912"/>
                <a:gd name="connsiteY36212" fmla="*/ 562032 h 1447571"/>
                <a:gd name="connsiteX36213" fmla="*/ 453493 w 2566912"/>
                <a:gd name="connsiteY36213" fmla="*/ 561270 h 1447571"/>
                <a:gd name="connsiteX36214" fmla="*/ 449778 w 2566912"/>
                <a:gd name="connsiteY36214" fmla="*/ 562032 h 1447571"/>
                <a:gd name="connsiteX36215" fmla="*/ 447588 w 2566912"/>
                <a:gd name="connsiteY36215" fmla="*/ 568033 h 1447571"/>
                <a:gd name="connsiteX36216" fmla="*/ 446826 w 2566912"/>
                <a:gd name="connsiteY36216" fmla="*/ 570414 h 1447571"/>
                <a:gd name="connsiteX36217" fmla="*/ 447588 w 2566912"/>
                <a:gd name="connsiteY36217" fmla="*/ 570795 h 1447571"/>
                <a:gd name="connsiteX36218" fmla="*/ 448445 w 2566912"/>
                <a:gd name="connsiteY36218" fmla="*/ 568033 h 1447571"/>
                <a:gd name="connsiteX36219" fmla="*/ 450064 w 2566912"/>
                <a:gd name="connsiteY36219" fmla="*/ 562794 h 1447571"/>
                <a:gd name="connsiteX36220" fmla="*/ 453017 w 2566912"/>
                <a:gd name="connsiteY36220" fmla="*/ 562127 h 1447571"/>
                <a:gd name="connsiteX36221" fmla="*/ 453302 w 2566912"/>
                <a:gd name="connsiteY36221" fmla="*/ 562413 h 1447571"/>
                <a:gd name="connsiteX36222" fmla="*/ 453684 w 2566912"/>
                <a:gd name="connsiteY36222" fmla="*/ 564223 h 1447571"/>
                <a:gd name="connsiteX36223" fmla="*/ 453969 w 2566912"/>
                <a:gd name="connsiteY36223" fmla="*/ 565842 h 1447571"/>
                <a:gd name="connsiteX36224" fmla="*/ 454446 w 2566912"/>
                <a:gd name="connsiteY36224" fmla="*/ 567747 h 1447571"/>
                <a:gd name="connsiteX36225" fmla="*/ 455112 w 2566912"/>
                <a:gd name="connsiteY36225" fmla="*/ 571557 h 1447571"/>
                <a:gd name="connsiteX36226" fmla="*/ 453874 w 2566912"/>
                <a:gd name="connsiteY36226" fmla="*/ 580129 h 1447571"/>
                <a:gd name="connsiteX36227" fmla="*/ 450350 w 2566912"/>
                <a:gd name="connsiteY36227" fmla="*/ 585178 h 1447571"/>
                <a:gd name="connsiteX36228" fmla="*/ 449302 w 2566912"/>
                <a:gd name="connsiteY36228" fmla="*/ 586511 h 1447571"/>
                <a:gd name="connsiteX36229" fmla="*/ 447778 w 2566912"/>
                <a:gd name="connsiteY36229" fmla="*/ 588607 h 1447571"/>
                <a:gd name="connsiteX36230" fmla="*/ 445206 w 2566912"/>
                <a:gd name="connsiteY36230" fmla="*/ 592131 h 1447571"/>
                <a:gd name="connsiteX36231" fmla="*/ 443301 w 2566912"/>
                <a:gd name="connsiteY36231" fmla="*/ 593655 h 1447571"/>
                <a:gd name="connsiteX36232" fmla="*/ 439777 w 2566912"/>
                <a:gd name="connsiteY36232" fmla="*/ 596703 h 1447571"/>
                <a:gd name="connsiteX36233" fmla="*/ 438539 w 2566912"/>
                <a:gd name="connsiteY36233" fmla="*/ 601656 h 1447571"/>
                <a:gd name="connsiteX36234" fmla="*/ 438634 w 2566912"/>
                <a:gd name="connsiteY36234" fmla="*/ 603561 h 1447571"/>
                <a:gd name="connsiteX36235" fmla="*/ 438063 w 2566912"/>
                <a:gd name="connsiteY36235" fmla="*/ 607085 h 1447571"/>
                <a:gd name="connsiteX36236" fmla="*/ 436062 w 2566912"/>
                <a:gd name="connsiteY36236" fmla="*/ 609086 h 1447571"/>
                <a:gd name="connsiteX36237" fmla="*/ 432729 w 2566912"/>
                <a:gd name="connsiteY36237" fmla="*/ 613276 h 1447571"/>
                <a:gd name="connsiteX36238" fmla="*/ 433205 w 2566912"/>
                <a:gd name="connsiteY36238" fmla="*/ 615182 h 1447571"/>
                <a:gd name="connsiteX36239" fmla="*/ 433872 w 2566912"/>
                <a:gd name="connsiteY36239" fmla="*/ 619849 h 1447571"/>
                <a:gd name="connsiteX36240" fmla="*/ 433205 w 2566912"/>
                <a:gd name="connsiteY36240" fmla="*/ 620611 h 1447571"/>
                <a:gd name="connsiteX36241" fmla="*/ 431490 w 2566912"/>
                <a:gd name="connsiteY36241" fmla="*/ 623659 h 1447571"/>
                <a:gd name="connsiteX36242" fmla="*/ 431014 w 2566912"/>
                <a:gd name="connsiteY36242" fmla="*/ 628231 h 1447571"/>
                <a:gd name="connsiteX36243" fmla="*/ 422537 w 2566912"/>
                <a:gd name="connsiteY36243" fmla="*/ 627754 h 1447571"/>
                <a:gd name="connsiteX36244" fmla="*/ 421109 w 2566912"/>
                <a:gd name="connsiteY36244" fmla="*/ 627754 h 1447571"/>
                <a:gd name="connsiteX36245" fmla="*/ 417870 w 2566912"/>
                <a:gd name="connsiteY36245" fmla="*/ 629564 h 1447571"/>
                <a:gd name="connsiteX36246" fmla="*/ 417203 w 2566912"/>
                <a:gd name="connsiteY36246" fmla="*/ 630231 h 1447571"/>
                <a:gd name="connsiteX36247" fmla="*/ 415489 w 2566912"/>
                <a:gd name="connsiteY36247" fmla="*/ 630231 h 1447571"/>
                <a:gd name="connsiteX36248" fmla="*/ 414060 w 2566912"/>
                <a:gd name="connsiteY36248" fmla="*/ 629850 h 1447571"/>
                <a:gd name="connsiteX36249" fmla="*/ 410631 w 2566912"/>
                <a:gd name="connsiteY36249" fmla="*/ 629564 h 1447571"/>
                <a:gd name="connsiteX36250" fmla="*/ 402439 w 2566912"/>
                <a:gd name="connsiteY36250" fmla="*/ 628612 h 1447571"/>
                <a:gd name="connsiteX36251" fmla="*/ 397010 w 2566912"/>
                <a:gd name="connsiteY36251" fmla="*/ 628136 h 1447571"/>
                <a:gd name="connsiteX36252" fmla="*/ 393962 w 2566912"/>
                <a:gd name="connsiteY36252" fmla="*/ 627945 h 1447571"/>
                <a:gd name="connsiteX36253" fmla="*/ 382818 w 2566912"/>
                <a:gd name="connsiteY36253" fmla="*/ 620706 h 1447571"/>
                <a:gd name="connsiteX36254" fmla="*/ 381389 w 2566912"/>
                <a:gd name="connsiteY36254" fmla="*/ 619563 h 1447571"/>
                <a:gd name="connsiteX36255" fmla="*/ 373102 w 2566912"/>
                <a:gd name="connsiteY36255" fmla="*/ 612705 h 1447571"/>
                <a:gd name="connsiteX36256" fmla="*/ 366816 w 2566912"/>
                <a:gd name="connsiteY36256" fmla="*/ 611276 h 1447571"/>
                <a:gd name="connsiteX36257" fmla="*/ 358910 w 2566912"/>
                <a:gd name="connsiteY36257" fmla="*/ 611753 h 1447571"/>
                <a:gd name="connsiteX36258" fmla="*/ 352052 w 2566912"/>
                <a:gd name="connsiteY36258" fmla="*/ 611943 h 1447571"/>
                <a:gd name="connsiteX36259" fmla="*/ 351480 w 2566912"/>
                <a:gd name="connsiteY36259" fmla="*/ 601370 h 1447571"/>
                <a:gd name="connsiteX36260" fmla="*/ 347194 w 2566912"/>
                <a:gd name="connsiteY36260" fmla="*/ 593845 h 1447571"/>
                <a:gd name="connsiteX36261" fmla="*/ 500547 w 2566912"/>
                <a:gd name="connsiteY36261" fmla="*/ 794823 h 1447571"/>
                <a:gd name="connsiteX36262" fmla="*/ 498070 w 2566912"/>
                <a:gd name="connsiteY36262" fmla="*/ 792346 h 1447571"/>
                <a:gd name="connsiteX36263" fmla="*/ 497785 w 2566912"/>
                <a:gd name="connsiteY36263" fmla="*/ 792156 h 1447571"/>
                <a:gd name="connsiteX36264" fmla="*/ 495975 w 2566912"/>
                <a:gd name="connsiteY36264" fmla="*/ 787584 h 1447571"/>
                <a:gd name="connsiteX36265" fmla="*/ 493498 w 2566912"/>
                <a:gd name="connsiteY36265" fmla="*/ 784155 h 1447571"/>
                <a:gd name="connsiteX36266" fmla="*/ 483593 w 2566912"/>
                <a:gd name="connsiteY36266" fmla="*/ 780250 h 1447571"/>
                <a:gd name="connsiteX36267" fmla="*/ 475305 w 2566912"/>
                <a:gd name="connsiteY36267" fmla="*/ 784250 h 1447571"/>
                <a:gd name="connsiteX36268" fmla="*/ 473972 w 2566912"/>
                <a:gd name="connsiteY36268" fmla="*/ 785012 h 1447571"/>
                <a:gd name="connsiteX36269" fmla="*/ 464447 w 2566912"/>
                <a:gd name="connsiteY36269" fmla="*/ 784822 h 1447571"/>
                <a:gd name="connsiteX36270" fmla="*/ 452731 w 2566912"/>
                <a:gd name="connsiteY36270" fmla="*/ 775868 h 1447571"/>
                <a:gd name="connsiteX36271" fmla="*/ 443492 w 2566912"/>
                <a:gd name="connsiteY36271" fmla="*/ 772249 h 1447571"/>
                <a:gd name="connsiteX36272" fmla="*/ 439968 w 2566912"/>
                <a:gd name="connsiteY36272" fmla="*/ 771106 h 1447571"/>
                <a:gd name="connsiteX36273" fmla="*/ 433586 w 2566912"/>
                <a:gd name="connsiteY36273" fmla="*/ 761390 h 1447571"/>
                <a:gd name="connsiteX36274" fmla="*/ 424347 w 2566912"/>
                <a:gd name="connsiteY36274" fmla="*/ 759485 h 1447571"/>
                <a:gd name="connsiteX36275" fmla="*/ 423585 w 2566912"/>
                <a:gd name="connsiteY36275" fmla="*/ 759390 h 1447571"/>
                <a:gd name="connsiteX36276" fmla="*/ 413583 w 2566912"/>
                <a:gd name="connsiteY36276" fmla="*/ 749960 h 1447571"/>
                <a:gd name="connsiteX36277" fmla="*/ 411678 w 2566912"/>
                <a:gd name="connsiteY36277" fmla="*/ 747103 h 1447571"/>
                <a:gd name="connsiteX36278" fmla="*/ 406249 w 2566912"/>
                <a:gd name="connsiteY36278" fmla="*/ 738245 h 1447571"/>
                <a:gd name="connsiteX36279" fmla="*/ 409964 w 2566912"/>
                <a:gd name="connsiteY36279" fmla="*/ 727386 h 1447571"/>
                <a:gd name="connsiteX36280" fmla="*/ 408440 w 2566912"/>
                <a:gd name="connsiteY36280" fmla="*/ 718147 h 1447571"/>
                <a:gd name="connsiteX36281" fmla="*/ 407487 w 2566912"/>
                <a:gd name="connsiteY36281" fmla="*/ 715194 h 1447571"/>
                <a:gd name="connsiteX36282" fmla="*/ 405201 w 2566912"/>
                <a:gd name="connsiteY36282" fmla="*/ 706621 h 1447571"/>
                <a:gd name="connsiteX36283" fmla="*/ 403868 w 2566912"/>
                <a:gd name="connsiteY36283" fmla="*/ 701954 h 1447571"/>
                <a:gd name="connsiteX36284" fmla="*/ 399867 w 2566912"/>
                <a:gd name="connsiteY36284" fmla="*/ 698430 h 1447571"/>
                <a:gd name="connsiteX36285" fmla="*/ 399582 w 2566912"/>
                <a:gd name="connsiteY36285" fmla="*/ 698240 h 1447571"/>
                <a:gd name="connsiteX36286" fmla="*/ 398344 w 2566912"/>
                <a:gd name="connsiteY36286" fmla="*/ 694049 h 1447571"/>
                <a:gd name="connsiteX36287" fmla="*/ 398344 w 2566912"/>
                <a:gd name="connsiteY36287" fmla="*/ 693953 h 1447571"/>
                <a:gd name="connsiteX36288" fmla="*/ 394533 w 2566912"/>
                <a:gd name="connsiteY36288" fmla="*/ 689762 h 1447571"/>
                <a:gd name="connsiteX36289" fmla="*/ 391295 w 2566912"/>
                <a:gd name="connsiteY36289" fmla="*/ 686428 h 1447571"/>
                <a:gd name="connsiteX36290" fmla="*/ 392628 w 2566912"/>
                <a:gd name="connsiteY36290" fmla="*/ 681475 h 1447571"/>
                <a:gd name="connsiteX36291" fmla="*/ 393010 w 2566912"/>
                <a:gd name="connsiteY36291" fmla="*/ 680523 h 1447571"/>
                <a:gd name="connsiteX36292" fmla="*/ 391867 w 2566912"/>
                <a:gd name="connsiteY36292" fmla="*/ 673951 h 1447571"/>
                <a:gd name="connsiteX36293" fmla="*/ 387580 w 2566912"/>
                <a:gd name="connsiteY36293" fmla="*/ 668426 h 1447571"/>
                <a:gd name="connsiteX36294" fmla="*/ 387104 w 2566912"/>
                <a:gd name="connsiteY36294" fmla="*/ 667950 h 1447571"/>
                <a:gd name="connsiteX36295" fmla="*/ 385485 w 2566912"/>
                <a:gd name="connsiteY36295" fmla="*/ 662807 h 1447571"/>
                <a:gd name="connsiteX36296" fmla="*/ 381580 w 2566912"/>
                <a:gd name="connsiteY36296" fmla="*/ 658711 h 1447571"/>
                <a:gd name="connsiteX36297" fmla="*/ 378912 w 2566912"/>
                <a:gd name="connsiteY36297" fmla="*/ 651091 h 1447571"/>
                <a:gd name="connsiteX36298" fmla="*/ 378436 w 2566912"/>
                <a:gd name="connsiteY36298" fmla="*/ 646519 h 1447571"/>
                <a:gd name="connsiteX36299" fmla="*/ 377579 w 2566912"/>
                <a:gd name="connsiteY36299" fmla="*/ 640708 h 1447571"/>
                <a:gd name="connsiteX36300" fmla="*/ 379103 w 2566912"/>
                <a:gd name="connsiteY36300" fmla="*/ 634612 h 1447571"/>
                <a:gd name="connsiteX36301" fmla="*/ 379865 w 2566912"/>
                <a:gd name="connsiteY36301" fmla="*/ 631850 h 1447571"/>
                <a:gd name="connsiteX36302" fmla="*/ 379579 w 2566912"/>
                <a:gd name="connsiteY36302" fmla="*/ 626612 h 1447571"/>
                <a:gd name="connsiteX36303" fmla="*/ 376150 w 2566912"/>
                <a:gd name="connsiteY36303" fmla="*/ 624040 h 1447571"/>
                <a:gd name="connsiteX36304" fmla="*/ 375674 w 2566912"/>
                <a:gd name="connsiteY36304" fmla="*/ 623849 h 1447571"/>
                <a:gd name="connsiteX36305" fmla="*/ 371292 w 2566912"/>
                <a:gd name="connsiteY36305" fmla="*/ 621468 h 1447571"/>
                <a:gd name="connsiteX36306" fmla="*/ 371007 w 2566912"/>
                <a:gd name="connsiteY36306" fmla="*/ 621087 h 1447571"/>
                <a:gd name="connsiteX36307" fmla="*/ 367387 w 2566912"/>
                <a:gd name="connsiteY36307" fmla="*/ 618420 h 1447571"/>
                <a:gd name="connsiteX36308" fmla="*/ 366911 w 2566912"/>
                <a:gd name="connsiteY36308" fmla="*/ 619087 h 1447571"/>
                <a:gd name="connsiteX36309" fmla="*/ 366816 w 2566912"/>
                <a:gd name="connsiteY36309" fmla="*/ 620516 h 1447571"/>
                <a:gd name="connsiteX36310" fmla="*/ 366625 w 2566912"/>
                <a:gd name="connsiteY36310" fmla="*/ 622611 h 1447571"/>
                <a:gd name="connsiteX36311" fmla="*/ 365578 w 2566912"/>
                <a:gd name="connsiteY36311" fmla="*/ 624135 h 1447571"/>
                <a:gd name="connsiteX36312" fmla="*/ 363672 w 2566912"/>
                <a:gd name="connsiteY36312" fmla="*/ 627659 h 1447571"/>
                <a:gd name="connsiteX36313" fmla="*/ 363959 w 2566912"/>
                <a:gd name="connsiteY36313" fmla="*/ 628421 h 1447571"/>
                <a:gd name="connsiteX36314" fmla="*/ 364339 w 2566912"/>
                <a:gd name="connsiteY36314" fmla="*/ 631279 h 1447571"/>
                <a:gd name="connsiteX36315" fmla="*/ 363863 w 2566912"/>
                <a:gd name="connsiteY36315" fmla="*/ 636137 h 1447571"/>
                <a:gd name="connsiteX36316" fmla="*/ 364530 w 2566912"/>
                <a:gd name="connsiteY36316" fmla="*/ 638422 h 1447571"/>
                <a:gd name="connsiteX36317" fmla="*/ 365387 w 2566912"/>
                <a:gd name="connsiteY36317" fmla="*/ 641470 h 1447571"/>
                <a:gd name="connsiteX36318" fmla="*/ 365387 w 2566912"/>
                <a:gd name="connsiteY36318" fmla="*/ 641851 h 1447571"/>
                <a:gd name="connsiteX36319" fmla="*/ 366340 w 2566912"/>
                <a:gd name="connsiteY36319" fmla="*/ 645090 h 1447571"/>
                <a:gd name="connsiteX36320" fmla="*/ 367387 w 2566912"/>
                <a:gd name="connsiteY36320" fmla="*/ 646042 h 1447571"/>
                <a:gd name="connsiteX36321" fmla="*/ 368530 w 2566912"/>
                <a:gd name="connsiteY36321" fmla="*/ 647757 h 1447571"/>
                <a:gd name="connsiteX36322" fmla="*/ 369006 w 2566912"/>
                <a:gd name="connsiteY36322" fmla="*/ 653186 h 1447571"/>
                <a:gd name="connsiteX36323" fmla="*/ 369387 w 2566912"/>
                <a:gd name="connsiteY36323" fmla="*/ 654710 h 1447571"/>
                <a:gd name="connsiteX36324" fmla="*/ 370530 w 2566912"/>
                <a:gd name="connsiteY36324" fmla="*/ 661473 h 1447571"/>
                <a:gd name="connsiteX36325" fmla="*/ 370530 w 2566912"/>
                <a:gd name="connsiteY36325" fmla="*/ 666902 h 1447571"/>
                <a:gd name="connsiteX36326" fmla="*/ 371388 w 2566912"/>
                <a:gd name="connsiteY36326" fmla="*/ 669093 h 1447571"/>
                <a:gd name="connsiteX36327" fmla="*/ 372817 w 2566912"/>
                <a:gd name="connsiteY36327" fmla="*/ 672998 h 1447571"/>
                <a:gd name="connsiteX36328" fmla="*/ 374436 w 2566912"/>
                <a:gd name="connsiteY36328" fmla="*/ 681761 h 1447571"/>
                <a:gd name="connsiteX36329" fmla="*/ 373578 w 2566912"/>
                <a:gd name="connsiteY36329" fmla="*/ 689858 h 1447571"/>
                <a:gd name="connsiteX36330" fmla="*/ 376626 w 2566912"/>
                <a:gd name="connsiteY36330" fmla="*/ 696906 h 1447571"/>
                <a:gd name="connsiteX36331" fmla="*/ 379008 w 2566912"/>
                <a:gd name="connsiteY36331" fmla="*/ 698144 h 1447571"/>
                <a:gd name="connsiteX36332" fmla="*/ 380437 w 2566912"/>
                <a:gd name="connsiteY36332" fmla="*/ 698716 h 1447571"/>
                <a:gd name="connsiteX36333" fmla="*/ 381675 w 2566912"/>
                <a:gd name="connsiteY36333" fmla="*/ 701478 h 1447571"/>
                <a:gd name="connsiteX36334" fmla="*/ 381770 w 2566912"/>
                <a:gd name="connsiteY36334" fmla="*/ 707193 h 1447571"/>
                <a:gd name="connsiteX36335" fmla="*/ 379103 w 2566912"/>
                <a:gd name="connsiteY36335" fmla="*/ 710146 h 1447571"/>
                <a:gd name="connsiteX36336" fmla="*/ 378912 w 2566912"/>
                <a:gd name="connsiteY36336" fmla="*/ 710146 h 1447571"/>
                <a:gd name="connsiteX36337" fmla="*/ 377865 w 2566912"/>
                <a:gd name="connsiteY36337" fmla="*/ 708050 h 1447571"/>
                <a:gd name="connsiteX36338" fmla="*/ 376246 w 2566912"/>
                <a:gd name="connsiteY36338" fmla="*/ 704431 h 1447571"/>
                <a:gd name="connsiteX36339" fmla="*/ 371959 w 2566912"/>
                <a:gd name="connsiteY36339" fmla="*/ 699573 h 1447571"/>
                <a:gd name="connsiteX36340" fmla="*/ 371292 w 2566912"/>
                <a:gd name="connsiteY36340" fmla="*/ 699001 h 1447571"/>
                <a:gd name="connsiteX36341" fmla="*/ 366149 w 2566912"/>
                <a:gd name="connsiteY36341" fmla="*/ 691000 h 1447571"/>
                <a:gd name="connsiteX36342" fmla="*/ 368721 w 2566912"/>
                <a:gd name="connsiteY36342" fmla="*/ 683190 h 1447571"/>
                <a:gd name="connsiteX36343" fmla="*/ 365958 w 2566912"/>
                <a:gd name="connsiteY36343" fmla="*/ 677666 h 1447571"/>
                <a:gd name="connsiteX36344" fmla="*/ 365482 w 2566912"/>
                <a:gd name="connsiteY36344" fmla="*/ 677094 h 1447571"/>
                <a:gd name="connsiteX36345" fmla="*/ 365101 w 2566912"/>
                <a:gd name="connsiteY36345" fmla="*/ 673760 h 1447571"/>
                <a:gd name="connsiteX36346" fmla="*/ 365196 w 2566912"/>
                <a:gd name="connsiteY36346" fmla="*/ 672617 h 1447571"/>
                <a:gd name="connsiteX36347" fmla="*/ 359291 w 2566912"/>
                <a:gd name="connsiteY36347" fmla="*/ 667378 h 1447571"/>
                <a:gd name="connsiteX36348" fmla="*/ 356433 w 2566912"/>
                <a:gd name="connsiteY36348" fmla="*/ 665378 h 1447571"/>
                <a:gd name="connsiteX36349" fmla="*/ 354719 w 2566912"/>
                <a:gd name="connsiteY36349" fmla="*/ 660330 h 1447571"/>
                <a:gd name="connsiteX36350" fmla="*/ 354910 w 2566912"/>
                <a:gd name="connsiteY36350" fmla="*/ 659758 h 1447571"/>
                <a:gd name="connsiteX36351" fmla="*/ 357386 w 2566912"/>
                <a:gd name="connsiteY36351" fmla="*/ 660235 h 1447571"/>
                <a:gd name="connsiteX36352" fmla="*/ 359291 w 2566912"/>
                <a:gd name="connsiteY36352" fmla="*/ 660235 h 1447571"/>
                <a:gd name="connsiteX36353" fmla="*/ 360434 w 2566912"/>
                <a:gd name="connsiteY36353" fmla="*/ 658234 h 1447571"/>
                <a:gd name="connsiteX36354" fmla="*/ 360339 w 2566912"/>
                <a:gd name="connsiteY36354" fmla="*/ 651472 h 1447571"/>
                <a:gd name="connsiteX36355" fmla="*/ 355767 w 2566912"/>
                <a:gd name="connsiteY36355" fmla="*/ 640423 h 1447571"/>
                <a:gd name="connsiteX36356" fmla="*/ 350623 w 2566912"/>
                <a:gd name="connsiteY36356" fmla="*/ 629088 h 1447571"/>
                <a:gd name="connsiteX36357" fmla="*/ 351576 w 2566912"/>
                <a:gd name="connsiteY36357" fmla="*/ 615277 h 1447571"/>
                <a:gd name="connsiteX36358" fmla="*/ 351957 w 2566912"/>
                <a:gd name="connsiteY36358" fmla="*/ 611753 h 1447571"/>
                <a:gd name="connsiteX36359" fmla="*/ 358910 w 2566912"/>
                <a:gd name="connsiteY36359" fmla="*/ 611562 h 1447571"/>
                <a:gd name="connsiteX36360" fmla="*/ 366721 w 2566912"/>
                <a:gd name="connsiteY36360" fmla="*/ 611086 h 1447571"/>
                <a:gd name="connsiteX36361" fmla="*/ 372340 w 2566912"/>
                <a:gd name="connsiteY36361" fmla="*/ 612229 h 1447571"/>
                <a:gd name="connsiteX36362" fmla="*/ 380722 w 2566912"/>
                <a:gd name="connsiteY36362" fmla="*/ 619087 h 1447571"/>
                <a:gd name="connsiteX36363" fmla="*/ 382151 w 2566912"/>
                <a:gd name="connsiteY36363" fmla="*/ 620230 h 1447571"/>
                <a:gd name="connsiteX36364" fmla="*/ 393771 w 2566912"/>
                <a:gd name="connsiteY36364" fmla="*/ 627659 h 1447571"/>
                <a:gd name="connsiteX36365" fmla="*/ 397010 w 2566912"/>
                <a:gd name="connsiteY36365" fmla="*/ 627850 h 1447571"/>
                <a:gd name="connsiteX36366" fmla="*/ 402153 w 2566912"/>
                <a:gd name="connsiteY36366" fmla="*/ 628231 h 1447571"/>
                <a:gd name="connsiteX36367" fmla="*/ 410631 w 2566912"/>
                <a:gd name="connsiteY36367" fmla="*/ 629183 h 1447571"/>
                <a:gd name="connsiteX36368" fmla="*/ 413965 w 2566912"/>
                <a:gd name="connsiteY36368" fmla="*/ 629469 h 1447571"/>
                <a:gd name="connsiteX36369" fmla="*/ 415202 w 2566912"/>
                <a:gd name="connsiteY36369" fmla="*/ 629755 h 1447571"/>
                <a:gd name="connsiteX36370" fmla="*/ 416631 w 2566912"/>
                <a:gd name="connsiteY36370" fmla="*/ 630041 h 1447571"/>
                <a:gd name="connsiteX36371" fmla="*/ 417965 w 2566912"/>
                <a:gd name="connsiteY36371" fmla="*/ 629564 h 1447571"/>
                <a:gd name="connsiteX36372" fmla="*/ 418632 w 2566912"/>
                <a:gd name="connsiteY36372" fmla="*/ 628802 h 1447571"/>
                <a:gd name="connsiteX36373" fmla="*/ 421109 w 2566912"/>
                <a:gd name="connsiteY36373" fmla="*/ 627278 h 1447571"/>
                <a:gd name="connsiteX36374" fmla="*/ 422537 w 2566912"/>
                <a:gd name="connsiteY36374" fmla="*/ 627278 h 1447571"/>
                <a:gd name="connsiteX36375" fmla="*/ 431014 w 2566912"/>
                <a:gd name="connsiteY36375" fmla="*/ 627754 h 1447571"/>
                <a:gd name="connsiteX36376" fmla="*/ 431110 w 2566912"/>
                <a:gd name="connsiteY36376" fmla="*/ 627564 h 1447571"/>
                <a:gd name="connsiteX36377" fmla="*/ 431586 w 2566912"/>
                <a:gd name="connsiteY36377" fmla="*/ 628897 h 1447571"/>
                <a:gd name="connsiteX36378" fmla="*/ 434634 w 2566912"/>
                <a:gd name="connsiteY36378" fmla="*/ 631660 h 1447571"/>
                <a:gd name="connsiteX36379" fmla="*/ 437491 w 2566912"/>
                <a:gd name="connsiteY36379" fmla="*/ 634232 h 1447571"/>
                <a:gd name="connsiteX36380" fmla="*/ 437967 w 2566912"/>
                <a:gd name="connsiteY36380" fmla="*/ 634898 h 1447571"/>
                <a:gd name="connsiteX36381" fmla="*/ 439777 w 2566912"/>
                <a:gd name="connsiteY36381" fmla="*/ 639184 h 1447571"/>
                <a:gd name="connsiteX36382" fmla="*/ 439396 w 2566912"/>
                <a:gd name="connsiteY36382" fmla="*/ 641851 h 1447571"/>
                <a:gd name="connsiteX36383" fmla="*/ 438920 w 2566912"/>
                <a:gd name="connsiteY36383" fmla="*/ 648614 h 1447571"/>
                <a:gd name="connsiteX36384" fmla="*/ 444921 w 2566912"/>
                <a:gd name="connsiteY36384" fmla="*/ 655949 h 1447571"/>
                <a:gd name="connsiteX36385" fmla="*/ 450350 w 2566912"/>
                <a:gd name="connsiteY36385" fmla="*/ 656520 h 1447571"/>
                <a:gd name="connsiteX36386" fmla="*/ 453208 w 2566912"/>
                <a:gd name="connsiteY36386" fmla="*/ 652234 h 1447571"/>
                <a:gd name="connsiteX36387" fmla="*/ 455398 w 2566912"/>
                <a:gd name="connsiteY36387" fmla="*/ 648900 h 1447571"/>
                <a:gd name="connsiteX36388" fmla="*/ 461590 w 2566912"/>
                <a:gd name="connsiteY36388" fmla="*/ 648043 h 1447571"/>
                <a:gd name="connsiteX36389" fmla="*/ 467971 w 2566912"/>
                <a:gd name="connsiteY36389" fmla="*/ 653758 h 1447571"/>
                <a:gd name="connsiteX36390" fmla="*/ 467781 w 2566912"/>
                <a:gd name="connsiteY36390" fmla="*/ 657853 h 1447571"/>
                <a:gd name="connsiteX36391" fmla="*/ 468067 w 2566912"/>
                <a:gd name="connsiteY36391" fmla="*/ 663759 h 1447571"/>
                <a:gd name="connsiteX36392" fmla="*/ 469686 w 2566912"/>
                <a:gd name="connsiteY36392" fmla="*/ 665759 h 1447571"/>
                <a:gd name="connsiteX36393" fmla="*/ 471876 w 2566912"/>
                <a:gd name="connsiteY36393" fmla="*/ 669283 h 1447571"/>
                <a:gd name="connsiteX36394" fmla="*/ 471115 w 2566912"/>
                <a:gd name="connsiteY36394" fmla="*/ 672332 h 1447571"/>
                <a:gd name="connsiteX36395" fmla="*/ 470448 w 2566912"/>
                <a:gd name="connsiteY36395" fmla="*/ 674903 h 1447571"/>
                <a:gd name="connsiteX36396" fmla="*/ 470257 w 2566912"/>
                <a:gd name="connsiteY36396" fmla="*/ 676046 h 1447571"/>
                <a:gd name="connsiteX36397" fmla="*/ 469876 w 2566912"/>
                <a:gd name="connsiteY36397" fmla="*/ 684619 h 1447571"/>
                <a:gd name="connsiteX36398" fmla="*/ 473019 w 2566912"/>
                <a:gd name="connsiteY36398" fmla="*/ 685476 h 1447571"/>
                <a:gd name="connsiteX36399" fmla="*/ 475972 w 2566912"/>
                <a:gd name="connsiteY36399" fmla="*/ 686333 h 1447571"/>
                <a:gd name="connsiteX36400" fmla="*/ 477972 w 2566912"/>
                <a:gd name="connsiteY36400" fmla="*/ 687286 h 1447571"/>
                <a:gd name="connsiteX36401" fmla="*/ 483878 w 2566912"/>
                <a:gd name="connsiteY36401" fmla="*/ 690429 h 1447571"/>
                <a:gd name="connsiteX36402" fmla="*/ 482449 w 2566912"/>
                <a:gd name="connsiteY36402" fmla="*/ 692620 h 1447571"/>
                <a:gd name="connsiteX36403" fmla="*/ 481592 w 2566912"/>
                <a:gd name="connsiteY36403" fmla="*/ 693667 h 1447571"/>
                <a:gd name="connsiteX36404" fmla="*/ 479878 w 2566912"/>
                <a:gd name="connsiteY36404" fmla="*/ 696716 h 1447571"/>
                <a:gd name="connsiteX36405" fmla="*/ 479782 w 2566912"/>
                <a:gd name="connsiteY36405" fmla="*/ 697668 h 1447571"/>
                <a:gd name="connsiteX36406" fmla="*/ 479115 w 2566912"/>
                <a:gd name="connsiteY36406" fmla="*/ 704907 h 1447571"/>
                <a:gd name="connsiteX36407" fmla="*/ 477592 w 2566912"/>
                <a:gd name="connsiteY36407" fmla="*/ 708908 h 1447571"/>
                <a:gd name="connsiteX36408" fmla="*/ 477782 w 2566912"/>
                <a:gd name="connsiteY36408" fmla="*/ 710050 h 1447571"/>
                <a:gd name="connsiteX36409" fmla="*/ 477306 w 2566912"/>
                <a:gd name="connsiteY36409" fmla="*/ 713099 h 1447571"/>
                <a:gd name="connsiteX36410" fmla="*/ 471876 w 2566912"/>
                <a:gd name="connsiteY36410" fmla="*/ 719861 h 1447571"/>
                <a:gd name="connsiteX36411" fmla="*/ 471115 w 2566912"/>
                <a:gd name="connsiteY36411" fmla="*/ 729100 h 1447571"/>
                <a:gd name="connsiteX36412" fmla="*/ 472258 w 2566912"/>
                <a:gd name="connsiteY36412" fmla="*/ 730910 h 1447571"/>
                <a:gd name="connsiteX36413" fmla="*/ 473877 w 2566912"/>
                <a:gd name="connsiteY36413" fmla="*/ 734434 h 1447571"/>
                <a:gd name="connsiteX36414" fmla="*/ 473877 w 2566912"/>
                <a:gd name="connsiteY36414" fmla="*/ 735006 h 1447571"/>
                <a:gd name="connsiteX36415" fmla="*/ 475972 w 2566912"/>
                <a:gd name="connsiteY36415" fmla="*/ 739673 h 1447571"/>
                <a:gd name="connsiteX36416" fmla="*/ 479592 w 2566912"/>
                <a:gd name="connsiteY36416" fmla="*/ 744721 h 1447571"/>
                <a:gd name="connsiteX36417" fmla="*/ 479496 w 2566912"/>
                <a:gd name="connsiteY36417" fmla="*/ 748055 h 1447571"/>
                <a:gd name="connsiteX36418" fmla="*/ 479496 w 2566912"/>
                <a:gd name="connsiteY36418" fmla="*/ 753580 h 1447571"/>
                <a:gd name="connsiteX36419" fmla="*/ 483021 w 2566912"/>
                <a:gd name="connsiteY36419" fmla="*/ 757104 h 1447571"/>
                <a:gd name="connsiteX36420" fmla="*/ 484164 w 2566912"/>
                <a:gd name="connsiteY36420" fmla="*/ 757009 h 1447571"/>
                <a:gd name="connsiteX36421" fmla="*/ 487402 w 2566912"/>
                <a:gd name="connsiteY36421" fmla="*/ 757390 h 1447571"/>
                <a:gd name="connsiteX36422" fmla="*/ 487497 w 2566912"/>
                <a:gd name="connsiteY36422" fmla="*/ 757580 h 1447571"/>
                <a:gd name="connsiteX36423" fmla="*/ 493212 w 2566912"/>
                <a:gd name="connsiteY36423" fmla="*/ 762628 h 1447571"/>
                <a:gd name="connsiteX36424" fmla="*/ 503595 w 2566912"/>
                <a:gd name="connsiteY36424" fmla="*/ 762152 h 1447571"/>
                <a:gd name="connsiteX36425" fmla="*/ 505500 w 2566912"/>
                <a:gd name="connsiteY36425" fmla="*/ 761009 h 1447571"/>
                <a:gd name="connsiteX36426" fmla="*/ 511310 w 2566912"/>
                <a:gd name="connsiteY36426" fmla="*/ 758342 h 1447571"/>
                <a:gd name="connsiteX36427" fmla="*/ 512358 w 2566912"/>
                <a:gd name="connsiteY36427" fmla="*/ 758628 h 1447571"/>
                <a:gd name="connsiteX36428" fmla="*/ 518358 w 2566912"/>
                <a:gd name="connsiteY36428" fmla="*/ 758818 h 1447571"/>
                <a:gd name="connsiteX36429" fmla="*/ 519787 w 2566912"/>
                <a:gd name="connsiteY36429" fmla="*/ 757485 h 1447571"/>
                <a:gd name="connsiteX36430" fmla="*/ 524455 w 2566912"/>
                <a:gd name="connsiteY36430" fmla="*/ 752246 h 1447571"/>
                <a:gd name="connsiteX36431" fmla="*/ 526836 w 2566912"/>
                <a:gd name="connsiteY36431" fmla="*/ 743007 h 1447571"/>
                <a:gd name="connsiteX36432" fmla="*/ 527026 w 2566912"/>
                <a:gd name="connsiteY36432" fmla="*/ 742436 h 1447571"/>
                <a:gd name="connsiteX36433" fmla="*/ 529408 w 2566912"/>
                <a:gd name="connsiteY36433" fmla="*/ 738149 h 1447571"/>
                <a:gd name="connsiteX36434" fmla="*/ 531503 w 2566912"/>
                <a:gd name="connsiteY36434" fmla="*/ 737768 h 1447571"/>
                <a:gd name="connsiteX36435" fmla="*/ 534360 w 2566912"/>
                <a:gd name="connsiteY36435" fmla="*/ 737101 h 1447571"/>
                <a:gd name="connsiteX36436" fmla="*/ 535123 w 2566912"/>
                <a:gd name="connsiteY36436" fmla="*/ 736625 h 1447571"/>
                <a:gd name="connsiteX36437" fmla="*/ 537599 w 2566912"/>
                <a:gd name="connsiteY36437" fmla="*/ 735482 h 1447571"/>
                <a:gd name="connsiteX36438" fmla="*/ 538266 w 2566912"/>
                <a:gd name="connsiteY36438" fmla="*/ 735673 h 1447571"/>
                <a:gd name="connsiteX36439" fmla="*/ 543219 w 2566912"/>
                <a:gd name="connsiteY36439" fmla="*/ 736244 h 1447571"/>
                <a:gd name="connsiteX36440" fmla="*/ 544552 w 2566912"/>
                <a:gd name="connsiteY36440" fmla="*/ 734911 h 1447571"/>
                <a:gd name="connsiteX36441" fmla="*/ 545600 w 2566912"/>
                <a:gd name="connsiteY36441" fmla="*/ 734053 h 1447571"/>
                <a:gd name="connsiteX36442" fmla="*/ 556078 w 2566912"/>
                <a:gd name="connsiteY36442" fmla="*/ 735101 h 1447571"/>
                <a:gd name="connsiteX36443" fmla="*/ 556268 w 2566912"/>
                <a:gd name="connsiteY36443" fmla="*/ 735482 h 1447571"/>
                <a:gd name="connsiteX36444" fmla="*/ 554553 w 2566912"/>
                <a:gd name="connsiteY36444" fmla="*/ 743197 h 1447571"/>
                <a:gd name="connsiteX36445" fmla="*/ 552458 w 2566912"/>
                <a:gd name="connsiteY36445" fmla="*/ 745293 h 1447571"/>
                <a:gd name="connsiteX36446" fmla="*/ 547219 w 2566912"/>
                <a:gd name="connsiteY36446" fmla="*/ 751199 h 1447571"/>
                <a:gd name="connsiteX36447" fmla="*/ 547219 w 2566912"/>
                <a:gd name="connsiteY36447" fmla="*/ 752056 h 1447571"/>
                <a:gd name="connsiteX36448" fmla="*/ 546171 w 2566912"/>
                <a:gd name="connsiteY36448" fmla="*/ 761104 h 1447571"/>
                <a:gd name="connsiteX36449" fmla="*/ 546076 w 2566912"/>
                <a:gd name="connsiteY36449" fmla="*/ 761200 h 1447571"/>
                <a:gd name="connsiteX36450" fmla="*/ 544267 w 2566912"/>
                <a:gd name="connsiteY36450" fmla="*/ 763771 h 1447571"/>
                <a:gd name="connsiteX36451" fmla="*/ 542457 w 2566912"/>
                <a:gd name="connsiteY36451" fmla="*/ 763771 h 1447571"/>
                <a:gd name="connsiteX36452" fmla="*/ 538456 w 2566912"/>
                <a:gd name="connsiteY36452" fmla="*/ 764153 h 1447571"/>
                <a:gd name="connsiteX36453" fmla="*/ 536742 w 2566912"/>
                <a:gd name="connsiteY36453" fmla="*/ 765200 h 1447571"/>
                <a:gd name="connsiteX36454" fmla="*/ 533980 w 2566912"/>
                <a:gd name="connsiteY36454" fmla="*/ 767200 h 1447571"/>
                <a:gd name="connsiteX36455" fmla="*/ 532741 w 2566912"/>
                <a:gd name="connsiteY36455" fmla="*/ 768343 h 1447571"/>
                <a:gd name="connsiteX36456" fmla="*/ 531884 w 2566912"/>
                <a:gd name="connsiteY36456" fmla="*/ 769201 h 1447571"/>
                <a:gd name="connsiteX36457" fmla="*/ 524074 w 2566912"/>
                <a:gd name="connsiteY36457" fmla="*/ 766438 h 1447571"/>
                <a:gd name="connsiteX36458" fmla="*/ 522454 w 2566912"/>
                <a:gd name="connsiteY36458" fmla="*/ 770629 h 1447571"/>
                <a:gd name="connsiteX36459" fmla="*/ 517215 w 2566912"/>
                <a:gd name="connsiteY36459" fmla="*/ 769582 h 1447571"/>
                <a:gd name="connsiteX36460" fmla="*/ 517025 w 2566912"/>
                <a:gd name="connsiteY36460" fmla="*/ 769867 h 1447571"/>
                <a:gd name="connsiteX36461" fmla="*/ 516168 w 2566912"/>
                <a:gd name="connsiteY36461" fmla="*/ 772534 h 1447571"/>
                <a:gd name="connsiteX36462" fmla="*/ 516644 w 2566912"/>
                <a:gd name="connsiteY36462" fmla="*/ 774154 h 1447571"/>
                <a:gd name="connsiteX36463" fmla="*/ 517120 w 2566912"/>
                <a:gd name="connsiteY36463" fmla="*/ 775773 h 1447571"/>
                <a:gd name="connsiteX36464" fmla="*/ 517120 w 2566912"/>
                <a:gd name="connsiteY36464" fmla="*/ 777392 h 1447571"/>
                <a:gd name="connsiteX36465" fmla="*/ 517120 w 2566912"/>
                <a:gd name="connsiteY36465" fmla="*/ 779488 h 1447571"/>
                <a:gd name="connsiteX36466" fmla="*/ 517120 w 2566912"/>
                <a:gd name="connsiteY36466" fmla="*/ 782631 h 1447571"/>
                <a:gd name="connsiteX36467" fmla="*/ 509691 w 2566912"/>
                <a:gd name="connsiteY36467" fmla="*/ 782441 h 1447571"/>
                <a:gd name="connsiteX36468" fmla="*/ 509500 w 2566912"/>
                <a:gd name="connsiteY36468" fmla="*/ 782631 h 1447571"/>
                <a:gd name="connsiteX36469" fmla="*/ 500547 w 2566912"/>
                <a:gd name="connsiteY36469" fmla="*/ 794823 h 1447571"/>
                <a:gd name="connsiteX36470" fmla="*/ 500547 w 2566912"/>
                <a:gd name="connsiteY36470" fmla="*/ 794823 h 1447571"/>
                <a:gd name="connsiteX36471" fmla="*/ 517692 w 2566912"/>
                <a:gd name="connsiteY36471" fmla="*/ 804729 h 1447571"/>
                <a:gd name="connsiteX36472" fmla="*/ 509119 w 2566912"/>
                <a:gd name="connsiteY36472" fmla="*/ 802633 h 1447571"/>
                <a:gd name="connsiteX36473" fmla="*/ 505881 w 2566912"/>
                <a:gd name="connsiteY36473" fmla="*/ 802062 h 1447571"/>
                <a:gd name="connsiteX36474" fmla="*/ 501214 w 2566912"/>
                <a:gd name="connsiteY36474" fmla="*/ 795871 h 1447571"/>
                <a:gd name="connsiteX36475" fmla="*/ 501023 w 2566912"/>
                <a:gd name="connsiteY36475" fmla="*/ 795680 h 1447571"/>
                <a:gd name="connsiteX36476" fmla="*/ 510262 w 2566912"/>
                <a:gd name="connsiteY36476" fmla="*/ 783774 h 1447571"/>
                <a:gd name="connsiteX36477" fmla="*/ 518073 w 2566912"/>
                <a:gd name="connsiteY36477" fmla="*/ 783965 h 1447571"/>
                <a:gd name="connsiteX36478" fmla="*/ 518073 w 2566912"/>
                <a:gd name="connsiteY36478" fmla="*/ 783583 h 1447571"/>
                <a:gd name="connsiteX36479" fmla="*/ 518073 w 2566912"/>
                <a:gd name="connsiteY36479" fmla="*/ 779869 h 1447571"/>
                <a:gd name="connsiteX36480" fmla="*/ 518073 w 2566912"/>
                <a:gd name="connsiteY36480" fmla="*/ 777964 h 1447571"/>
                <a:gd name="connsiteX36481" fmla="*/ 518073 w 2566912"/>
                <a:gd name="connsiteY36481" fmla="*/ 776154 h 1447571"/>
                <a:gd name="connsiteX36482" fmla="*/ 517596 w 2566912"/>
                <a:gd name="connsiteY36482" fmla="*/ 774535 h 1447571"/>
                <a:gd name="connsiteX36483" fmla="*/ 517120 w 2566912"/>
                <a:gd name="connsiteY36483" fmla="*/ 773011 h 1447571"/>
                <a:gd name="connsiteX36484" fmla="*/ 517692 w 2566912"/>
                <a:gd name="connsiteY36484" fmla="*/ 771201 h 1447571"/>
                <a:gd name="connsiteX36485" fmla="*/ 523026 w 2566912"/>
                <a:gd name="connsiteY36485" fmla="*/ 772249 h 1447571"/>
                <a:gd name="connsiteX36486" fmla="*/ 524645 w 2566912"/>
                <a:gd name="connsiteY36486" fmla="*/ 768248 h 1447571"/>
                <a:gd name="connsiteX36487" fmla="*/ 531218 w 2566912"/>
                <a:gd name="connsiteY36487" fmla="*/ 770534 h 1447571"/>
                <a:gd name="connsiteX36488" fmla="*/ 529884 w 2566912"/>
                <a:gd name="connsiteY36488" fmla="*/ 772344 h 1447571"/>
                <a:gd name="connsiteX36489" fmla="*/ 526550 w 2566912"/>
                <a:gd name="connsiteY36489" fmla="*/ 784631 h 1447571"/>
                <a:gd name="connsiteX36490" fmla="*/ 532741 w 2566912"/>
                <a:gd name="connsiteY36490" fmla="*/ 785584 h 1447571"/>
                <a:gd name="connsiteX36491" fmla="*/ 532741 w 2566912"/>
                <a:gd name="connsiteY36491" fmla="*/ 785488 h 1447571"/>
                <a:gd name="connsiteX36492" fmla="*/ 537028 w 2566912"/>
                <a:gd name="connsiteY36492" fmla="*/ 787774 h 1447571"/>
                <a:gd name="connsiteX36493" fmla="*/ 535027 w 2566912"/>
                <a:gd name="connsiteY36493" fmla="*/ 790632 h 1447571"/>
                <a:gd name="connsiteX36494" fmla="*/ 531694 w 2566912"/>
                <a:gd name="connsiteY36494" fmla="*/ 792061 h 1447571"/>
                <a:gd name="connsiteX36495" fmla="*/ 526836 w 2566912"/>
                <a:gd name="connsiteY36495" fmla="*/ 795013 h 1447571"/>
                <a:gd name="connsiteX36496" fmla="*/ 526360 w 2566912"/>
                <a:gd name="connsiteY36496" fmla="*/ 795490 h 1447571"/>
                <a:gd name="connsiteX36497" fmla="*/ 524645 w 2566912"/>
                <a:gd name="connsiteY36497" fmla="*/ 798728 h 1447571"/>
                <a:gd name="connsiteX36498" fmla="*/ 521978 w 2566912"/>
                <a:gd name="connsiteY36498" fmla="*/ 801109 h 1447571"/>
                <a:gd name="connsiteX36499" fmla="*/ 518930 w 2566912"/>
                <a:gd name="connsiteY36499" fmla="*/ 805682 h 1447571"/>
                <a:gd name="connsiteX36500" fmla="*/ 517692 w 2566912"/>
                <a:gd name="connsiteY36500" fmla="*/ 804729 h 1447571"/>
                <a:gd name="connsiteX36501" fmla="*/ 534932 w 2566912"/>
                <a:gd name="connsiteY36501" fmla="*/ 806634 h 1447571"/>
                <a:gd name="connsiteX36502" fmla="*/ 534360 w 2566912"/>
                <a:gd name="connsiteY36502" fmla="*/ 806443 h 1447571"/>
                <a:gd name="connsiteX36503" fmla="*/ 532170 w 2566912"/>
                <a:gd name="connsiteY36503" fmla="*/ 807967 h 1447571"/>
                <a:gd name="connsiteX36504" fmla="*/ 531122 w 2566912"/>
                <a:gd name="connsiteY36504" fmla="*/ 808920 h 1447571"/>
                <a:gd name="connsiteX36505" fmla="*/ 528455 w 2566912"/>
                <a:gd name="connsiteY36505" fmla="*/ 807967 h 1447571"/>
                <a:gd name="connsiteX36506" fmla="*/ 521406 w 2566912"/>
                <a:gd name="connsiteY36506" fmla="*/ 806348 h 1447571"/>
                <a:gd name="connsiteX36507" fmla="*/ 519692 w 2566912"/>
                <a:gd name="connsiteY36507" fmla="*/ 805967 h 1447571"/>
                <a:gd name="connsiteX36508" fmla="*/ 522740 w 2566912"/>
                <a:gd name="connsiteY36508" fmla="*/ 801491 h 1447571"/>
                <a:gd name="connsiteX36509" fmla="*/ 525121 w 2566912"/>
                <a:gd name="connsiteY36509" fmla="*/ 799395 h 1447571"/>
                <a:gd name="connsiteX36510" fmla="*/ 528455 w 2566912"/>
                <a:gd name="connsiteY36510" fmla="*/ 801395 h 1447571"/>
                <a:gd name="connsiteX36511" fmla="*/ 529693 w 2566912"/>
                <a:gd name="connsiteY36511" fmla="*/ 801586 h 1447571"/>
                <a:gd name="connsiteX36512" fmla="*/ 531884 w 2566912"/>
                <a:gd name="connsiteY36512" fmla="*/ 802062 h 1447571"/>
                <a:gd name="connsiteX36513" fmla="*/ 533217 w 2566912"/>
                <a:gd name="connsiteY36513" fmla="*/ 802348 h 1447571"/>
                <a:gd name="connsiteX36514" fmla="*/ 535123 w 2566912"/>
                <a:gd name="connsiteY36514" fmla="*/ 803395 h 1447571"/>
                <a:gd name="connsiteX36515" fmla="*/ 534932 w 2566912"/>
                <a:gd name="connsiteY36515" fmla="*/ 806634 h 1447571"/>
                <a:gd name="connsiteX36516" fmla="*/ 533599 w 2566912"/>
                <a:gd name="connsiteY36516" fmla="*/ 801491 h 1447571"/>
                <a:gd name="connsiteX36517" fmla="*/ 532455 w 2566912"/>
                <a:gd name="connsiteY36517" fmla="*/ 801205 h 1447571"/>
                <a:gd name="connsiteX36518" fmla="*/ 529979 w 2566912"/>
                <a:gd name="connsiteY36518" fmla="*/ 800728 h 1447571"/>
                <a:gd name="connsiteX36519" fmla="*/ 528836 w 2566912"/>
                <a:gd name="connsiteY36519" fmla="*/ 800538 h 1447571"/>
                <a:gd name="connsiteX36520" fmla="*/ 525598 w 2566912"/>
                <a:gd name="connsiteY36520" fmla="*/ 798538 h 1447571"/>
                <a:gd name="connsiteX36521" fmla="*/ 527121 w 2566912"/>
                <a:gd name="connsiteY36521" fmla="*/ 795966 h 1447571"/>
                <a:gd name="connsiteX36522" fmla="*/ 527598 w 2566912"/>
                <a:gd name="connsiteY36522" fmla="*/ 795395 h 1447571"/>
                <a:gd name="connsiteX36523" fmla="*/ 532074 w 2566912"/>
                <a:gd name="connsiteY36523" fmla="*/ 792728 h 1447571"/>
                <a:gd name="connsiteX36524" fmla="*/ 535599 w 2566912"/>
                <a:gd name="connsiteY36524" fmla="*/ 791203 h 1447571"/>
                <a:gd name="connsiteX36525" fmla="*/ 537980 w 2566912"/>
                <a:gd name="connsiteY36525" fmla="*/ 787774 h 1447571"/>
                <a:gd name="connsiteX36526" fmla="*/ 538837 w 2566912"/>
                <a:gd name="connsiteY36526" fmla="*/ 787870 h 1447571"/>
                <a:gd name="connsiteX36527" fmla="*/ 551601 w 2566912"/>
                <a:gd name="connsiteY36527" fmla="*/ 786917 h 1447571"/>
                <a:gd name="connsiteX36528" fmla="*/ 562555 w 2566912"/>
                <a:gd name="connsiteY36528" fmla="*/ 787679 h 1447571"/>
                <a:gd name="connsiteX36529" fmla="*/ 565888 w 2566912"/>
                <a:gd name="connsiteY36529" fmla="*/ 788346 h 1447571"/>
                <a:gd name="connsiteX36530" fmla="*/ 567222 w 2566912"/>
                <a:gd name="connsiteY36530" fmla="*/ 791299 h 1447571"/>
                <a:gd name="connsiteX36531" fmla="*/ 569794 w 2566912"/>
                <a:gd name="connsiteY36531" fmla="*/ 792251 h 1447571"/>
                <a:gd name="connsiteX36532" fmla="*/ 568651 w 2566912"/>
                <a:gd name="connsiteY36532" fmla="*/ 793966 h 1447571"/>
                <a:gd name="connsiteX36533" fmla="*/ 567603 w 2566912"/>
                <a:gd name="connsiteY36533" fmla="*/ 795966 h 1447571"/>
                <a:gd name="connsiteX36534" fmla="*/ 566269 w 2566912"/>
                <a:gd name="connsiteY36534" fmla="*/ 795871 h 1447571"/>
                <a:gd name="connsiteX36535" fmla="*/ 563888 w 2566912"/>
                <a:gd name="connsiteY36535" fmla="*/ 795775 h 1447571"/>
                <a:gd name="connsiteX36536" fmla="*/ 561412 w 2566912"/>
                <a:gd name="connsiteY36536" fmla="*/ 796252 h 1447571"/>
                <a:gd name="connsiteX36537" fmla="*/ 560173 w 2566912"/>
                <a:gd name="connsiteY36537" fmla="*/ 796442 h 1447571"/>
                <a:gd name="connsiteX36538" fmla="*/ 558364 w 2566912"/>
                <a:gd name="connsiteY36538" fmla="*/ 796347 h 1447571"/>
                <a:gd name="connsiteX36539" fmla="*/ 556173 w 2566912"/>
                <a:gd name="connsiteY36539" fmla="*/ 796728 h 1447571"/>
                <a:gd name="connsiteX36540" fmla="*/ 555887 w 2566912"/>
                <a:gd name="connsiteY36540" fmla="*/ 797776 h 1447571"/>
                <a:gd name="connsiteX36541" fmla="*/ 554935 w 2566912"/>
                <a:gd name="connsiteY36541" fmla="*/ 800538 h 1447571"/>
                <a:gd name="connsiteX36542" fmla="*/ 554173 w 2566912"/>
                <a:gd name="connsiteY36542" fmla="*/ 800728 h 1447571"/>
                <a:gd name="connsiteX36543" fmla="*/ 551410 w 2566912"/>
                <a:gd name="connsiteY36543" fmla="*/ 801681 h 1447571"/>
                <a:gd name="connsiteX36544" fmla="*/ 548458 w 2566912"/>
                <a:gd name="connsiteY36544" fmla="*/ 802633 h 1447571"/>
                <a:gd name="connsiteX36545" fmla="*/ 543695 w 2566912"/>
                <a:gd name="connsiteY36545" fmla="*/ 803872 h 1447571"/>
                <a:gd name="connsiteX36546" fmla="*/ 543695 w 2566912"/>
                <a:gd name="connsiteY36546" fmla="*/ 804253 h 1447571"/>
                <a:gd name="connsiteX36547" fmla="*/ 542838 w 2566912"/>
                <a:gd name="connsiteY36547" fmla="*/ 809777 h 1447571"/>
                <a:gd name="connsiteX36548" fmla="*/ 541885 w 2566912"/>
                <a:gd name="connsiteY36548" fmla="*/ 809301 h 1447571"/>
                <a:gd name="connsiteX36549" fmla="*/ 540266 w 2566912"/>
                <a:gd name="connsiteY36549" fmla="*/ 808920 h 1447571"/>
                <a:gd name="connsiteX36550" fmla="*/ 536456 w 2566912"/>
                <a:gd name="connsiteY36550" fmla="*/ 809111 h 1447571"/>
                <a:gd name="connsiteX36551" fmla="*/ 536075 w 2566912"/>
                <a:gd name="connsiteY36551" fmla="*/ 807301 h 1447571"/>
                <a:gd name="connsiteX36552" fmla="*/ 535789 w 2566912"/>
                <a:gd name="connsiteY36552" fmla="*/ 807110 h 1447571"/>
                <a:gd name="connsiteX36553" fmla="*/ 536265 w 2566912"/>
                <a:gd name="connsiteY36553" fmla="*/ 803395 h 1447571"/>
                <a:gd name="connsiteX36554" fmla="*/ 533599 w 2566912"/>
                <a:gd name="connsiteY36554" fmla="*/ 801491 h 1447571"/>
                <a:gd name="connsiteX36555" fmla="*/ 544648 w 2566912"/>
                <a:gd name="connsiteY36555" fmla="*/ 824446 h 1447571"/>
                <a:gd name="connsiteX36556" fmla="*/ 542362 w 2566912"/>
                <a:gd name="connsiteY36556" fmla="*/ 820826 h 1447571"/>
                <a:gd name="connsiteX36557" fmla="*/ 541790 w 2566912"/>
                <a:gd name="connsiteY36557" fmla="*/ 819778 h 1447571"/>
                <a:gd name="connsiteX36558" fmla="*/ 537790 w 2566912"/>
                <a:gd name="connsiteY36558" fmla="*/ 815111 h 1447571"/>
                <a:gd name="connsiteX36559" fmla="*/ 536075 w 2566912"/>
                <a:gd name="connsiteY36559" fmla="*/ 813206 h 1447571"/>
                <a:gd name="connsiteX36560" fmla="*/ 536170 w 2566912"/>
                <a:gd name="connsiteY36560" fmla="*/ 809872 h 1447571"/>
                <a:gd name="connsiteX36561" fmla="*/ 540361 w 2566912"/>
                <a:gd name="connsiteY36561" fmla="*/ 809682 h 1447571"/>
                <a:gd name="connsiteX36562" fmla="*/ 541314 w 2566912"/>
                <a:gd name="connsiteY36562" fmla="*/ 809872 h 1447571"/>
                <a:gd name="connsiteX36563" fmla="*/ 542552 w 2566912"/>
                <a:gd name="connsiteY36563" fmla="*/ 810444 h 1447571"/>
                <a:gd name="connsiteX36564" fmla="*/ 542838 w 2566912"/>
                <a:gd name="connsiteY36564" fmla="*/ 810444 h 1447571"/>
                <a:gd name="connsiteX36565" fmla="*/ 543314 w 2566912"/>
                <a:gd name="connsiteY36565" fmla="*/ 810349 h 1447571"/>
                <a:gd name="connsiteX36566" fmla="*/ 544648 w 2566912"/>
                <a:gd name="connsiteY36566" fmla="*/ 804158 h 1447571"/>
                <a:gd name="connsiteX36567" fmla="*/ 544648 w 2566912"/>
                <a:gd name="connsiteY36567" fmla="*/ 803872 h 1447571"/>
                <a:gd name="connsiteX36568" fmla="*/ 548458 w 2566912"/>
                <a:gd name="connsiteY36568" fmla="*/ 803395 h 1447571"/>
                <a:gd name="connsiteX36569" fmla="*/ 551982 w 2566912"/>
                <a:gd name="connsiteY36569" fmla="*/ 802253 h 1447571"/>
                <a:gd name="connsiteX36570" fmla="*/ 554459 w 2566912"/>
                <a:gd name="connsiteY36570" fmla="*/ 801491 h 1447571"/>
                <a:gd name="connsiteX36571" fmla="*/ 555315 w 2566912"/>
                <a:gd name="connsiteY36571" fmla="*/ 801300 h 1447571"/>
                <a:gd name="connsiteX36572" fmla="*/ 556935 w 2566912"/>
                <a:gd name="connsiteY36572" fmla="*/ 797871 h 1447571"/>
                <a:gd name="connsiteX36573" fmla="*/ 557125 w 2566912"/>
                <a:gd name="connsiteY36573" fmla="*/ 797014 h 1447571"/>
                <a:gd name="connsiteX36574" fmla="*/ 558268 w 2566912"/>
                <a:gd name="connsiteY36574" fmla="*/ 797109 h 1447571"/>
                <a:gd name="connsiteX36575" fmla="*/ 560364 w 2566912"/>
                <a:gd name="connsiteY36575" fmla="*/ 797204 h 1447571"/>
                <a:gd name="connsiteX36576" fmla="*/ 561602 w 2566912"/>
                <a:gd name="connsiteY36576" fmla="*/ 797014 h 1447571"/>
                <a:gd name="connsiteX36577" fmla="*/ 564269 w 2566912"/>
                <a:gd name="connsiteY36577" fmla="*/ 796537 h 1447571"/>
                <a:gd name="connsiteX36578" fmla="*/ 566269 w 2566912"/>
                <a:gd name="connsiteY36578" fmla="*/ 796633 h 1447571"/>
                <a:gd name="connsiteX36579" fmla="*/ 567698 w 2566912"/>
                <a:gd name="connsiteY36579" fmla="*/ 796728 h 1447571"/>
                <a:gd name="connsiteX36580" fmla="*/ 569698 w 2566912"/>
                <a:gd name="connsiteY36580" fmla="*/ 793966 h 1447571"/>
                <a:gd name="connsiteX36581" fmla="*/ 570746 w 2566912"/>
                <a:gd name="connsiteY36581" fmla="*/ 792537 h 1447571"/>
                <a:gd name="connsiteX36582" fmla="*/ 571127 w 2566912"/>
                <a:gd name="connsiteY36582" fmla="*/ 792728 h 1447571"/>
                <a:gd name="connsiteX36583" fmla="*/ 573032 w 2566912"/>
                <a:gd name="connsiteY36583" fmla="*/ 795013 h 1447571"/>
                <a:gd name="connsiteX36584" fmla="*/ 572746 w 2566912"/>
                <a:gd name="connsiteY36584" fmla="*/ 799776 h 1447571"/>
                <a:gd name="connsiteX36585" fmla="*/ 571603 w 2566912"/>
                <a:gd name="connsiteY36585" fmla="*/ 801205 h 1447571"/>
                <a:gd name="connsiteX36586" fmla="*/ 569318 w 2566912"/>
                <a:gd name="connsiteY36586" fmla="*/ 804634 h 1447571"/>
                <a:gd name="connsiteX36587" fmla="*/ 569318 w 2566912"/>
                <a:gd name="connsiteY36587" fmla="*/ 805205 h 1447571"/>
                <a:gd name="connsiteX36588" fmla="*/ 568555 w 2566912"/>
                <a:gd name="connsiteY36588" fmla="*/ 810634 h 1447571"/>
                <a:gd name="connsiteX36589" fmla="*/ 566269 w 2566912"/>
                <a:gd name="connsiteY36589" fmla="*/ 816349 h 1447571"/>
                <a:gd name="connsiteX36590" fmla="*/ 566079 w 2566912"/>
                <a:gd name="connsiteY36590" fmla="*/ 818159 h 1447571"/>
                <a:gd name="connsiteX36591" fmla="*/ 565412 w 2566912"/>
                <a:gd name="connsiteY36591" fmla="*/ 822826 h 1447571"/>
                <a:gd name="connsiteX36592" fmla="*/ 562840 w 2566912"/>
                <a:gd name="connsiteY36592" fmla="*/ 830732 h 1447571"/>
                <a:gd name="connsiteX36593" fmla="*/ 560364 w 2566912"/>
                <a:gd name="connsiteY36593" fmla="*/ 831304 h 1447571"/>
                <a:gd name="connsiteX36594" fmla="*/ 558554 w 2566912"/>
                <a:gd name="connsiteY36594" fmla="*/ 830161 h 1447571"/>
                <a:gd name="connsiteX36595" fmla="*/ 558459 w 2566912"/>
                <a:gd name="connsiteY36595" fmla="*/ 830066 h 1447571"/>
                <a:gd name="connsiteX36596" fmla="*/ 556458 w 2566912"/>
                <a:gd name="connsiteY36596" fmla="*/ 830066 h 1447571"/>
                <a:gd name="connsiteX36597" fmla="*/ 554553 w 2566912"/>
                <a:gd name="connsiteY36597" fmla="*/ 830923 h 1447571"/>
                <a:gd name="connsiteX36598" fmla="*/ 549029 w 2566912"/>
                <a:gd name="connsiteY36598" fmla="*/ 829399 h 1447571"/>
                <a:gd name="connsiteX36599" fmla="*/ 547410 w 2566912"/>
                <a:gd name="connsiteY36599" fmla="*/ 830161 h 1447571"/>
                <a:gd name="connsiteX36600" fmla="*/ 547600 w 2566912"/>
                <a:gd name="connsiteY36600" fmla="*/ 828065 h 1447571"/>
                <a:gd name="connsiteX36601" fmla="*/ 544648 w 2566912"/>
                <a:gd name="connsiteY36601" fmla="*/ 824446 h 1447571"/>
                <a:gd name="connsiteX36602" fmla="*/ 567603 w 2566912"/>
                <a:gd name="connsiteY36602" fmla="*/ 856259 h 1447571"/>
                <a:gd name="connsiteX36603" fmla="*/ 566746 w 2566912"/>
                <a:gd name="connsiteY36603" fmla="*/ 856831 h 1447571"/>
                <a:gd name="connsiteX36604" fmla="*/ 566174 w 2566912"/>
                <a:gd name="connsiteY36604" fmla="*/ 857212 h 1447571"/>
                <a:gd name="connsiteX36605" fmla="*/ 565317 w 2566912"/>
                <a:gd name="connsiteY36605" fmla="*/ 853973 h 1447571"/>
                <a:gd name="connsiteX36606" fmla="*/ 565221 w 2566912"/>
                <a:gd name="connsiteY36606" fmla="*/ 853211 h 1447571"/>
                <a:gd name="connsiteX36607" fmla="*/ 562745 w 2566912"/>
                <a:gd name="connsiteY36607" fmla="*/ 852163 h 1447571"/>
                <a:gd name="connsiteX36608" fmla="*/ 561888 w 2566912"/>
                <a:gd name="connsiteY36608" fmla="*/ 852163 h 1447571"/>
                <a:gd name="connsiteX36609" fmla="*/ 561507 w 2566912"/>
                <a:gd name="connsiteY36609" fmla="*/ 849211 h 1447571"/>
                <a:gd name="connsiteX36610" fmla="*/ 561412 w 2566912"/>
                <a:gd name="connsiteY36610" fmla="*/ 847496 h 1447571"/>
                <a:gd name="connsiteX36611" fmla="*/ 557506 w 2566912"/>
                <a:gd name="connsiteY36611" fmla="*/ 845591 h 1447571"/>
                <a:gd name="connsiteX36612" fmla="*/ 556840 w 2566912"/>
                <a:gd name="connsiteY36612" fmla="*/ 845401 h 1447571"/>
                <a:gd name="connsiteX36613" fmla="*/ 552363 w 2566912"/>
                <a:gd name="connsiteY36613" fmla="*/ 840924 h 1447571"/>
                <a:gd name="connsiteX36614" fmla="*/ 551505 w 2566912"/>
                <a:gd name="connsiteY36614" fmla="*/ 839971 h 1447571"/>
                <a:gd name="connsiteX36615" fmla="*/ 549219 w 2566912"/>
                <a:gd name="connsiteY36615" fmla="*/ 839781 h 1447571"/>
                <a:gd name="connsiteX36616" fmla="*/ 547981 w 2566912"/>
                <a:gd name="connsiteY36616" fmla="*/ 839971 h 1447571"/>
                <a:gd name="connsiteX36617" fmla="*/ 546457 w 2566912"/>
                <a:gd name="connsiteY36617" fmla="*/ 836447 h 1447571"/>
                <a:gd name="connsiteX36618" fmla="*/ 546362 w 2566912"/>
                <a:gd name="connsiteY36618" fmla="*/ 836162 h 1447571"/>
                <a:gd name="connsiteX36619" fmla="*/ 546838 w 2566912"/>
                <a:gd name="connsiteY36619" fmla="*/ 833018 h 1447571"/>
                <a:gd name="connsiteX36620" fmla="*/ 547124 w 2566912"/>
                <a:gd name="connsiteY36620" fmla="*/ 831685 h 1447571"/>
                <a:gd name="connsiteX36621" fmla="*/ 547219 w 2566912"/>
                <a:gd name="connsiteY36621" fmla="*/ 831304 h 1447571"/>
                <a:gd name="connsiteX36622" fmla="*/ 548934 w 2566912"/>
                <a:gd name="connsiteY36622" fmla="*/ 830446 h 1447571"/>
                <a:gd name="connsiteX36623" fmla="*/ 554459 w 2566912"/>
                <a:gd name="connsiteY36623" fmla="*/ 831970 h 1447571"/>
                <a:gd name="connsiteX36624" fmla="*/ 556363 w 2566912"/>
                <a:gd name="connsiteY36624" fmla="*/ 831113 h 1447571"/>
                <a:gd name="connsiteX36625" fmla="*/ 557887 w 2566912"/>
                <a:gd name="connsiteY36625" fmla="*/ 831113 h 1447571"/>
                <a:gd name="connsiteX36626" fmla="*/ 560173 w 2566912"/>
                <a:gd name="connsiteY36626" fmla="*/ 832447 h 1447571"/>
                <a:gd name="connsiteX36627" fmla="*/ 562935 w 2566912"/>
                <a:gd name="connsiteY36627" fmla="*/ 831780 h 1447571"/>
                <a:gd name="connsiteX36628" fmla="*/ 565126 w 2566912"/>
                <a:gd name="connsiteY36628" fmla="*/ 834066 h 1447571"/>
                <a:gd name="connsiteX36629" fmla="*/ 569794 w 2566912"/>
                <a:gd name="connsiteY36629" fmla="*/ 839114 h 1447571"/>
                <a:gd name="connsiteX36630" fmla="*/ 571127 w 2566912"/>
                <a:gd name="connsiteY36630" fmla="*/ 843020 h 1447571"/>
                <a:gd name="connsiteX36631" fmla="*/ 572080 w 2566912"/>
                <a:gd name="connsiteY36631" fmla="*/ 845877 h 1447571"/>
                <a:gd name="connsiteX36632" fmla="*/ 572746 w 2566912"/>
                <a:gd name="connsiteY36632" fmla="*/ 846639 h 1447571"/>
                <a:gd name="connsiteX36633" fmla="*/ 572556 w 2566912"/>
                <a:gd name="connsiteY36633" fmla="*/ 846544 h 1447571"/>
                <a:gd name="connsiteX36634" fmla="*/ 571984 w 2566912"/>
                <a:gd name="connsiteY36634" fmla="*/ 847401 h 1447571"/>
                <a:gd name="connsiteX36635" fmla="*/ 569794 w 2566912"/>
                <a:gd name="connsiteY36635" fmla="*/ 848353 h 1447571"/>
                <a:gd name="connsiteX36636" fmla="*/ 569127 w 2566912"/>
                <a:gd name="connsiteY36636" fmla="*/ 849211 h 1447571"/>
                <a:gd name="connsiteX36637" fmla="*/ 567698 w 2566912"/>
                <a:gd name="connsiteY36637" fmla="*/ 851687 h 1447571"/>
                <a:gd name="connsiteX36638" fmla="*/ 567412 w 2566912"/>
                <a:gd name="connsiteY36638" fmla="*/ 856450 h 1447571"/>
                <a:gd name="connsiteX36639" fmla="*/ 567603 w 2566912"/>
                <a:gd name="connsiteY36639" fmla="*/ 856450 h 1447571"/>
                <a:gd name="connsiteX36640" fmla="*/ 590558 w 2566912"/>
                <a:gd name="connsiteY36640" fmla="*/ 854164 h 1447571"/>
                <a:gd name="connsiteX36641" fmla="*/ 590177 w 2566912"/>
                <a:gd name="connsiteY36641" fmla="*/ 861117 h 1447571"/>
                <a:gd name="connsiteX36642" fmla="*/ 590082 w 2566912"/>
                <a:gd name="connsiteY36642" fmla="*/ 861403 h 1447571"/>
                <a:gd name="connsiteX36643" fmla="*/ 584748 w 2566912"/>
                <a:gd name="connsiteY36643" fmla="*/ 863784 h 1447571"/>
                <a:gd name="connsiteX36644" fmla="*/ 582748 w 2566912"/>
                <a:gd name="connsiteY36644" fmla="*/ 861974 h 1447571"/>
                <a:gd name="connsiteX36645" fmla="*/ 580462 w 2566912"/>
                <a:gd name="connsiteY36645" fmla="*/ 860736 h 1447571"/>
                <a:gd name="connsiteX36646" fmla="*/ 579319 w 2566912"/>
                <a:gd name="connsiteY36646" fmla="*/ 860450 h 1447571"/>
                <a:gd name="connsiteX36647" fmla="*/ 576556 w 2566912"/>
                <a:gd name="connsiteY36647" fmla="*/ 857688 h 1447571"/>
                <a:gd name="connsiteX36648" fmla="*/ 575985 w 2566912"/>
                <a:gd name="connsiteY36648" fmla="*/ 856926 h 1447571"/>
                <a:gd name="connsiteX36649" fmla="*/ 569603 w 2566912"/>
                <a:gd name="connsiteY36649" fmla="*/ 855402 h 1447571"/>
                <a:gd name="connsiteX36650" fmla="*/ 568269 w 2566912"/>
                <a:gd name="connsiteY36650" fmla="*/ 855878 h 1447571"/>
                <a:gd name="connsiteX36651" fmla="*/ 568555 w 2566912"/>
                <a:gd name="connsiteY36651" fmla="*/ 851497 h 1447571"/>
                <a:gd name="connsiteX36652" fmla="*/ 569794 w 2566912"/>
                <a:gd name="connsiteY36652" fmla="*/ 849496 h 1447571"/>
                <a:gd name="connsiteX36653" fmla="*/ 570555 w 2566912"/>
                <a:gd name="connsiteY36653" fmla="*/ 848449 h 1447571"/>
                <a:gd name="connsiteX36654" fmla="*/ 572175 w 2566912"/>
                <a:gd name="connsiteY36654" fmla="*/ 848068 h 1447571"/>
                <a:gd name="connsiteX36655" fmla="*/ 572460 w 2566912"/>
                <a:gd name="connsiteY36655" fmla="*/ 848068 h 1447571"/>
                <a:gd name="connsiteX36656" fmla="*/ 573223 w 2566912"/>
                <a:gd name="connsiteY36656" fmla="*/ 847020 h 1447571"/>
                <a:gd name="connsiteX36657" fmla="*/ 575413 w 2566912"/>
                <a:gd name="connsiteY36657" fmla="*/ 848449 h 1447571"/>
                <a:gd name="connsiteX36658" fmla="*/ 576842 w 2566912"/>
                <a:gd name="connsiteY36658" fmla="*/ 848639 h 1447571"/>
                <a:gd name="connsiteX36659" fmla="*/ 579033 w 2566912"/>
                <a:gd name="connsiteY36659" fmla="*/ 849211 h 1447571"/>
                <a:gd name="connsiteX36660" fmla="*/ 582652 w 2566912"/>
                <a:gd name="connsiteY36660" fmla="*/ 851020 h 1447571"/>
                <a:gd name="connsiteX36661" fmla="*/ 586748 w 2566912"/>
                <a:gd name="connsiteY36661" fmla="*/ 849496 h 1447571"/>
                <a:gd name="connsiteX36662" fmla="*/ 588368 w 2566912"/>
                <a:gd name="connsiteY36662" fmla="*/ 848830 h 1447571"/>
                <a:gd name="connsiteX36663" fmla="*/ 588939 w 2566912"/>
                <a:gd name="connsiteY36663" fmla="*/ 848734 h 1447571"/>
                <a:gd name="connsiteX36664" fmla="*/ 593796 w 2566912"/>
                <a:gd name="connsiteY36664" fmla="*/ 847591 h 1447571"/>
                <a:gd name="connsiteX36665" fmla="*/ 595225 w 2566912"/>
                <a:gd name="connsiteY36665" fmla="*/ 850640 h 1447571"/>
                <a:gd name="connsiteX36666" fmla="*/ 590558 w 2566912"/>
                <a:gd name="connsiteY36666" fmla="*/ 854164 h 1447571"/>
                <a:gd name="connsiteX36667" fmla="*/ 609799 w 2566912"/>
                <a:gd name="connsiteY36667" fmla="*/ 860165 h 1447571"/>
                <a:gd name="connsiteX36668" fmla="*/ 608370 w 2566912"/>
                <a:gd name="connsiteY36668" fmla="*/ 858259 h 1447571"/>
                <a:gd name="connsiteX36669" fmla="*/ 608179 w 2566912"/>
                <a:gd name="connsiteY36669" fmla="*/ 856069 h 1447571"/>
                <a:gd name="connsiteX36670" fmla="*/ 608274 w 2566912"/>
                <a:gd name="connsiteY36670" fmla="*/ 855402 h 1447571"/>
                <a:gd name="connsiteX36671" fmla="*/ 606846 w 2566912"/>
                <a:gd name="connsiteY36671" fmla="*/ 852449 h 1447571"/>
                <a:gd name="connsiteX36672" fmla="*/ 605703 w 2566912"/>
                <a:gd name="connsiteY36672" fmla="*/ 850925 h 1447571"/>
                <a:gd name="connsiteX36673" fmla="*/ 604846 w 2566912"/>
                <a:gd name="connsiteY36673" fmla="*/ 849687 h 1447571"/>
                <a:gd name="connsiteX36674" fmla="*/ 599035 w 2566912"/>
                <a:gd name="connsiteY36674" fmla="*/ 848449 h 1447571"/>
                <a:gd name="connsiteX36675" fmla="*/ 595892 w 2566912"/>
                <a:gd name="connsiteY36675" fmla="*/ 850258 h 1447571"/>
                <a:gd name="connsiteX36676" fmla="*/ 594463 w 2566912"/>
                <a:gd name="connsiteY36676" fmla="*/ 846734 h 1447571"/>
                <a:gd name="connsiteX36677" fmla="*/ 594940 w 2566912"/>
                <a:gd name="connsiteY36677" fmla="*/ 845782 h 1447571"/>
                <a:gd name="connsiteX36678" fmla="*/ 596178 w 2566912"/>
                <a:gd name="connsiteY36678" fmla="*/ 843496 h 1447571"/>
                <a:gd name="connsiteX36679" fmla="*/ 596559 w 2566912"/>
                <a:gd name="connsiteY36679" fmla="*/ 843210 h 1447571"/>
                <a:gd name="connsiteX36680" fmla="*/ 600083 w 2566912"/>
                <a:gd name="connsiteY36680" fmla="*/ 841210 h 1447571"/>
                <a:gd name="connsiteX36681" fmla="*/ 600369 w 2566912"/>
                <a:gd name="connsiteY36681" fmla="*/ 841400 h 1447571"/>
                <a:gd name="connsiteX36682" fmla="*/ 603988 w 2566912"/>
                <a:gd name="connsiteY36682" fmla="*/ 844829 h 1447571"/>
                <a:gd name="connsiteX36683" fmla="*/ 606560 w 2566912"/>
                <a:gd name="connsiteY36683" fmla="*/ 845496 h 1447571"/>
                <a:gd name="connsiteX36684" fmla="*/ 609132 w 2566912"/>
                <a:gd name="connsiteY36684" fmla="*/ 846258 h 1447571"/>
                <a:gd name="connsiteX36685" fmla="*/ 613228 w 2566912"/>
                <a:gd name="connsiteY36685" fmla="*/ 849116 h 1447571"/>
                <a:gd name="connsiteX36686" fmla="*/ 616752 w 2566912"/>
                <a:gd name="connsiteY36686" fmla="*/ 851687 h 1447571"/>
                <a:gd name="connsiteX36687" fmla="*/ 615609 w 2566912"/>
                <a:gd name="connsiteY36687" fmla="*/ 853592 h 1447571"/>
                <a:gd name="connsiteX36688" fmla="*/ 617419 w 2566912"/>
                <a:gd name="connsiteY36688" fmla="*/ 856545 h 1447571"/>
                <a:gd name="connsiteX36689" fmla="*/ 616085 w 2566912"/>
                <a:gd name="connsiteY36689" fmla="*/ 858069 h 1447571"/>
                <a:gd name="connsiteX36690" fmla="*/ 614466 w 2566912"/>
                <a:gd name="connsiteY36690" fmla="*/ 860736 h 1447571"/>
                <a:gd name="connsiteX36691" fmla="*/ 612751 w 2566912"/>
                <a:gd name="connsiteY36691" fmla="*/ 861117 h 1447571"/>
                <a:gd name="connsiteX36692" fmla="*/ 611323 w 2566912"/>
                <a:gd name="connsiteY36692" fmla="*/ 862546 h 1447571"/>
                <a:gd name="connsiteX36693" fmla="*/ 609799 w 2566912"/>
                <a:gd name="connsiteY36693" fmla="*/ 860165 h 1447571"/>
                <a:gd name="connsiteX36694" fmla="*/ 597702 w 2566912"/>
                <a:gd name="connsiteY36694" fmla="*/ 910933 h 1447571"/>
                <a:gd name="connsiteX36695" fmla="*/ 597893 w 2566912"/>
                <a:gd name="connsiteY36695" fmla="*/ 909695 h 1447571"/>
                <a:gd name="connsiteX36696" fmla="*/ 603321 w 2566912"/>
                <a:gd name="connsiteY36696" fmla="*/ 905408 h 1447571"/>
                <a:gd name="connsiteX36697" fmla="*/ 609989 w 2566912"/>
                <a:gd name="connsiteY36697" fmla="*/ 898931 h 1447571"/>
                <a:gd name="connsiteX36698" fmla="*/ 609703 w 2566912"/>
                <a:gd name="connsiteY36698" fmla="*/ 892073 h 1447571"/>
                <a:gd name="connsiteX36699" fmla="*/ 609513 w 2566912"/>
                <a:gd name="connsiteY36699" fmla="*/ 890645 h 1447571"/>
                <a:gd name="connsiteX36700" fmla="*/ 611036 w 2566912"/>
                <a:gd name="connsiteY36700" fmla="*/ 886930 h 1447571"/>
                <a:gd name="connsiteX36701" fmla="*/ 611323 w 2566912"/>
                <a:gd name="connsiteY36701" fmla="*/ 882834 h 1447571"/>
                <a:gd name="connsiteX36702" fmla="*/ 611132 w 2566912"/>
                <a:gd name="connsiteY36702" fmla="*/ 873880 h 1447571"/>
                <a:gd name="connsiteX36703" fmla="*/ 613704 w 2566912"/>
                <a:gd name="connsiteY36703" fmla="*/ 870261 h 1447571"/>
                <a:gd name="connsiteX36704" fmla="*/ 614466 w 2566912"/>
                <a:gd name="connsiteY36704" fmla="*/ 869308 h 1447571"/>
                <a:gd name="connsiteX36705" fmla="*/ 613513 w 2566912"/>
                <a:gd name="connsiteY36705" fmla="*/ 866927 h 1447571"/>
                <a:gd name="connsiteX36706" fmla="*/ 611894 w 2566912"/>
                <a:gd name="connsiteY36706" fmla="*/ 863403 h 1447571"/>
                <a:gd name="connsiteX36707" fmla="*/ 611799 w 2566912"/>
                <a:gd name="connsiteY36707" fmla="*/ 863308 h 1447571"/>
                <a:gd name="connsiteX36708" fmla="*/ 613323 w 2566912"/>
                <a:gd name="connsiteY36708" fmla="*/ 861784 h 1447571"/>
                <a:gd name="connsiteX36709" fmla="*/ 615228 w 2566912"/>
                <a:gd name="connsiteY36709" fmla="*/ 861308 h 1447571"/>
                <a:gd name="connsiteX36710" fmla="*/ 617037 w 2566912"/>
                <a:gd name="connsiteY36710" fmla="*/ 858355 h 1447571"/>
                <a:gd name="connsiteX36711" fmla="*/ 618657 w 2566912"/>
                <a:gd name="connsiteY36711" fmla="*/ 856450 h 1447571"/>
                <a:gd name="connsiteX36712" fmla="*/ 616847 w 2566912"/>
                <a:gd name="connsiteY36712" fmla="*/ 853402 h 1447571"/>
                <a:gd name="connsiteX36713" fmla="*/ 617419 w 2566912"/>
                <a:gd name="connsiteY36713" fmla="*/ 852354 h 1447571"/>
                <a:gd name="connsiteX36714" fmla="*/ 619514 w 2566912"/>
                <a:gd name="connsiteY36714" fmla="*/ 854735 h 1447571"/>
                <a:gd name="connsiteX36715" fmla="*/ 620371 w 2566912"/>
                <a:gd name="connsiteY36715" fmla="*/ 854068 h 1447571"/>
                <a:gd name="connsiteX36716" fmla="*/ 621705 w 2566912"/>
                <a:gd name="connsiteY36716" fmla="*/ 851497 h 1447571"/>
                <a:gd name="connsiteX36717" fmla="*/ 621990 w 2566912"/>
                <a:gd name="connsiteY36717" fmla="*/ 851211 h 1447571"/>
                <a:gd name="connsiteX36718" fmla="*/ 627134 w 2566912"/>
                <a:gd name="connsiteY36718" fmla="*/ 846925 h 1447571"/>
                <a:gd name="connsiteX36719" fmla="*/ 630659 w 2566912"/>
                <a:gd name="connsiteY36719" fmla="*/ 843496 h 1447571"/>
                <a:gd name="connsiteX36720" fmla="*/ 632373 w 2566912"/>
                <a:gd name="connsiteY36720" fmla="*/ 837971 h 1447571"/>
                <a:gd name="connsiteX36721" fmla="*/ 633611 w 2566912"/>
                <a:gd name="connsiteY36721" fmla="*/ 837019 h 1447571"/>
                <a:gd name="connsiteX36722" fmla="*/ 636183 w 2566912"/>
                <a:gd name="connsiteY36722" fmla="*/ 834733 h 1447571"/>
                <a:gd name="connsiteX36723" fmla="*/ 640278 w 2566912"/>
                <a:gd name="connsiteY36723" fmla="*/ 831494 h 1447571"/>
                <a:gd name="connsiteX36724" fmla="*/ 641612 w 2566912"/>
                <a:gd name="connsiteY36724" fmla="*/ 830542 h 1447571"/>
                <a:gd name="connsiteX36725" fmla="*/ 647041 w 2566912"/>
                <a:gd name="connsiteY36725" fmla="*/ 828541 h 1447571"/>
                <a:gd name="connsiteX36726" fmla="*/ 651232 w 2566912"/>
                <a:gd name="connsiteY36726" fmla="*/ 828541 h 1447571"/>
                <a:gd name="connsiteX36727" fmla="*/ 653328 w 2566912"/>
                <a:gd name="connsiteY36727" fmla="*/ 826922 h 1447571"/>
                <a:gd name="connsiteX36728" fmla="*/ 654756 w 2566912"/>
                <a:gd name="connsiteY36728" fmla="*/ 825779 h 1447571"/>
                <a:gd name="connsiteX36729" fmla="*/ 655137 w 2566912"/>
                <a:gd name="connsiteY36729" fmla="*/ 825684 h 1447571"/>
                <a:gd name="connsiteX36730" fmla="*/ 660757 w 2566912"/>
                <a:gd name="connsiteY36730" fmla="*/ 823303 h 1447571"/>
                <a:gd name="connsiteX36731" fmla="*/ 660948 w 2566912"/>
                <a:gd name="connsiteY36731" fmla="*/ 822922 h 1447571"/>
                <a:gd name="connsiteX36732" fmla="*/ 663615 w 2566912"/>
                <a:gd name="connsiteY36732" fmla="*/ 819874 h 1447571"/>
                <a:gd name="connsiteX36733" fmla="*/ 664472 w 2566912"/>
                <a:gd name="connsiteY36733" fmla="*/ 819493 h 1447571"/>
                <a:gd name="connsiteX36734" fmla="*/ 667710 w 2566912"/>
                <a:gd name="connsiteY36734" fmla="*/ 818921 h 1447571"/>
                <a:gd name="connsiteX36735" fmla="*/ 669615 w 2566912"/>
                <a:gd name="connsiteY36735" fmla="*/ 821493 h 1447571"/>
                <a:gd name="connsiteX36736" fmla="*/ 663519 w 2566912"/>
                <a:gd name="connsiteY36736" fmla="*/ 822541 h 1447571"/>
                <a:gd name="connsiteX36737" fmla="*/ 659805 w 2566912"/>
                <a:gd name="connsiteY36737" fmla="*/ 828732 h 1447571"/>
                <a:gd name="connsiteX36738" fmla="*/ 657328 w 2566912"/>
                <a:gd name="connsiteY36738" fmla="*/ 831304 h 1447571"/>
                <a:gd name="connsiteX36739" fmla="*/ 654566 w 2566912"/>
                <a:gd name="connsiteY36739" fmla="*/ 833971 h 1447571"/>
                <a:gd name="connsiteX36740" fmla="*/ 651994 w 2566912"/>
                <a:gd name="connsiteY36740" fmla="*/ 839114 h 1447571"/>
                <a:gd name="connsiteX36741" fmla="*/ 650375 w 2566912"/>
                <a:gd name="connsiteY36741" fmla="*/ 843591 h 1447571"/>
                <a:gd name="connsiteX36742" fmla="*/ 649613 w 2566912"/>
                <a:gd name="connsiteY36742" fmla="*/ 846258 h 1447571"/>
                <a:gd name="connsiteX36743" fmla="*/ 650565 w 2566912"/>
                <a:gd name="connsiteY36743" fmla="*/ 846734 h 1447571"/>
                <a:gd name="connsiteX36744" fmla="*/ 651232 w 2566912"/>
                <a:gd name="connsiteY36744" fmla="*/ 847020 h 1447571"/>
                <a:gd name="connsiteX36745" fmla="*/ 651328 w 2566912"/>
                <a:gd name="connsiteY36745" fmla="*/ 847972 h 1447571"/>
                <a:gd name="connsiteX36746" fmla="*/ 651613 w 2566912"/>
                <a:gd name="connsiteY36746" fmla="*/ 849782 h 1447571"/>
                <a:gd name="connsiteX36747" fmla="*/ 651804 w 2566912"/>
                <a:gd name="connsiteY36747" fmla="*/ 850544 h 1447571"/>
                <a:gd name="connsiteX36748" fmla="*/ 652947 w 2566912"/>
                <a:gd name="connsiteY36748" fmla="*/ 853402 h 1447571"/>
                <a:gd name="connsiteX36749" fmla="*/ 654566 w 2566912"/>
                <a:gd name="connsiteY36749" fmla="*/ 855783 h 1447571"/>
                <a:gd name="connsiteX36750" fmla="*/ 654471 w 2566912"/>
                <a:gd name="connsiteY36750" fmla="*/ 857021 h 1447571"/>
                <a:gd name="connsiteX36751" fmla="*/ 654280 w 2566912"/>
                <a:gd name="connsiteY36751" fmla="*/ 860545 h 1447571"/>
                <a:gd name="connsiteX36752" fmla="*/ 654471 w 2566912"/>
                <a:gd name="connsiteY36752" fmla="*/ 861308 h 1447571"/>
                <a:gd name="connsiteX36753" fmla="*/ 655804 w 2566912"/>
                <a:gd name="connsiteY36753" fmla="*/ 864355 h 1447571"/>
                <a:gd name="connsiteX36754" fmla="*/ 658852 w 2566912"/>
                <a:gd name="connsiteY36754" fmla="*/ 866165 h 1447571"/>
                <a:gd name="connsiteX36755" fmla="*/ 659805 w 2566912"/>
                <a:gd name="connsiteY36755" fmla="*/ 866641 h 1447571"/>
                <a:gd name="connsiteX36756" fmla="*/ 664568 w 2566912"/>
                <a:gd name="connsiteY36756" fmla="*/ 868451 h 1447571"/>
                <a:gd name="connsiteX36757" fmla="*/ 666091 w 2566912"/>
                <a:gd name="connsiteY36757" fmla="*/ 868642 h 1447571"/>
                <a:gd name="connsiteX36758" fmla="*/ 668568 w 2566912"/>
                <a:gd name="connsiteY36758" fmla="*/ 868928 h 1447571"/>
                <a:gd name="connsiteX36759" fmla="*/ 669806 w 2566912"/>
                <a:gd name="connsiteY36759" fmla="*/ 869308 h 1447571"/>
                <a:gd name="connsiteX36760" fmla="*/ 672664 w 2566912"/>
                <a:gd name="connsiteY36760" fmla="*/ 870547 h 1447571"/>
                <a:gd name="connsiteX36761" fmla="*/ 674569 w 2566912"/>
                <a:gd name="connsiteY36761" fmla="*/ 873595 h 1447571"/>
                <a:gd name="connsiteX36762" fmla="*/ 674664 w 2566912"/>
                <a:gd name="connsiteY36762" fmla="*/ 873785 h 1447571"/>
                <a:gd name="connsiteX36763" fmla="*/ 685141 w 2566912"/>
                <a:gd name="connsiteY36763" fmla="*/ 873785 h 1447571"/>
                <a:gd name="connsiteX36764" fmla="*/ 688951 w 2566912"/>
                <a:gd name="connsiteY36764" fmla="*/ 874262 h 1447571"/>
                <a:gd name="connsiteX36765" fmla="*/ 688285 w 2566912"/>
                <a:gd name="connsiteY36765" fmla="*/ 878167 h 1447571"/>
                <a:gd name="connsiteX36766" fmla="*/ 688189 w 2566912"/>
                <a:gd name="connsiteY36766" fmla="*/ 878262 h 1447571"/>
                <a:gd name="connsiteX36767" fmla="*/ 685713 w 2566912"/>
                <a:gd name="connsiteY36767" fmla="*/ 882453 h 1447571"/>
                <a:gd name="connsiteX36768" fmla="*/ 685522 w 2566912"/>
                <a:gd name="connsiteY36768" fmla="*/ 884072 h 1447571"/>
                <a:gd name="connsiteX36769" fmla="*/ 685237 w 2566912"/>
                <a:gd name="connsiteY36769" fmla="*/ 890263 h 1447571"/>
                <a:gd name="connsiteX36770" fmla="*/ 689237 w 2566912"/>
                <a:gd name="connsiteY36770" fmla="*/ 895693 h 1447571"/>
                <a:gd name="connsiteX36771" fmla="*/ 689237 w 2566912"/>
                <a:gd name="connsiteY36771" fmla="*/ 895693 h 1447571"/>
                <a:gd name="connsiteX36772" fmla="*/ 688856 w 2566912"/>
                <a:gd name="connsiteY36772" fmla="*/ 898741 h 1447571"/>
                <a:gd name="connsiteX36773" fmla="*/ 687427 w 2566912"/>
                <a:gd name="connsiteY36773" fmla="*/ 902170 h 1447571"/>
                <a:gd name="connsiteX36774" fmla="*/ 687427 w 2566912"/>
                <a:gd name="connsiteY36774" fmla="*/ 904075 h 1447571"/>
                <a:gd name="connsiteX36775" fmla="*/ 687332 w 2566912"/>
                <a:gd name="connsiteY36775" fmla="*/ 907028 h 1447571"/>
                <a:gd name="connsiteX36776" fmla="*/ 687236 w 2566912"/>
                <a:gd name="connsiteY36776" fmla="*/ 909028 h 1447571"/>
                <a:gd name="connsiteX36777" fmla="*/ 683522 w 2566912"/>
                <a:gd name="connsiteY36777" fmla="*/ 908075 h 1447571"/>
                <a:gd name="connsiteX36778" fmla="*/ 681998 w 2566912"/>
                <a:gd name="connsiteY36778" fmla="*/ 908266 h 1447571"/>
                <a:gd name="connsiteX36779" fmla="*/ 679903 w 2566912"/>
                <a:gd name="connsiteY36779" fmla="*/ 908551 h 1447571"/>
                <a:gd name="connsiteX36780" fmla="*/ 675330 w 2566912"/>
                <a:gd name="connsiteY36780" fmla="*/ 908361 h 1447571"/>
                <a:gd name="connsiteX36781" fmla="*/ 671425 w 2566912"/>
                <a:gd name="connsiteY36781" fmla="*/ 909504 h 1447571"/>
                <a:gd name="connsiteX36782" fmla="*/ 669615 w 2566912"/>
                <a:gd name="connsiteY36782" fmla="*/ 910361 h 1447571"/>
                <a:gd name="connsiteX36783" fmla="*/ 669901 w 2566912"/>
                <a:gd name="connsiteY36783" fmla="*/ 911123 h 1447571"/>
                <a:gd name="connsiteX36784" fmla="*/ 671806 w 2566912"/>
                <a:gd name="connsiteY36784" fmla="*/ 910266 h 1447571"/>
                <a:gd name="connsiteX36785" fmla="*/ 675140 w 2566912"/>
                <a:gd name="connsiteY36785" fmla="*/ 909218 h 1447571"/>
                <a:gd name="connsiteX36786" fmla="*/ 679903 w 2566912"/>
                <a:gd name="connsiteY36786" fmla="*/ 909409 h 1447571"/>
                <a:gd name="connsiteX36787" fmla="*/ 682189 w 2566912"/>
                <a:gd name="connsiteY36787" fmla="*/ 909123 h 1447571"/>
                <a:gd name="connsiteX36788" fmla="*/ 683522 w 2566912"/>
                <a:gd name="connsiteY36788" fmla="*/ 908933 h 1447571"/>
                <a:gd name="connsiteX36789" fmla="*/ 685903 w 2566912"/>
                <a:gd name="connsiteY36789" fmla="*/ 909504 h 1447571"/>
                <a:gd name="connsiteX36790" fmla="*/ 685046 w 2566912"/>
                <a:gd name="connsiteY36790" fmla="*/ 910171 h 1447571"/>
                <a:gd name="connsiteX36791" fmla="*/ 681522 w 2566912"/>
                <a:gd name="connsiteY36791" fmla="*/ 911695 h 1447571"/>
                <a:gd name="connsiteX36792" fmla="*/ 681046 w 2566912"/>
                <a:gd name="connsiteY36792" fmla="*/ 911695 h 1447571"/>
                <a:gd name="connsiteX36793" fmla="*/ 678950 w 2566912"/>
                <a:gd name="connsiteY36793" fmla="*/ 911695 h 1447571"/>
                <a:gd name="connsiteX36794" fmla="*/ 677998 w 2566912"/>
                <a:gd name="connsiteY36794" fmla="*/ 911885 h 1447571"/>
                <a:gd name="connsiteX36795" fmla="*/ 676283 w 2566912"/>
                <a:gd name="connsiteY36795" fmla="*/ 912171 h 1447571"/>
                <a:gd name="connsiteX36796" fmla="*/ 675902 w 2566912"/>
                <a:gd name="connsiteY36796" fmla="*/ 912171 h 1447571"/>
                <a:gd name="connsiteX36797" fmla="*/ 671044 w 2566912"/>
                <a:gd name="connsiteY36797" fmla="*/ 912742 h 1447571"/>
                <a:gd name="connsiteX36798" fmla="*/ 670758 w 2566912"/>
                <a:gd name="connsiteY36798" fmla="*/ 913219 h 1447571"/>
                <a:gd name="connsiteX36799" fmla="*/ 670758 w 2566912"/>
                <a:gd name="connsiteY36799" fmla="*/ 913600 h 1447571"/>
                <a:gd name="connsiteX36800" fmla="*/ 671235 w 2566912"/>
                <a:gd name="connsiteY36800" fmla="*/ 916648 h 1447571"/>
                <a:gd name="connsiteX36801" fmla="*/ 672664 w 2566912"/>
                <a:gd name="connsiteY36801" fmla="*/ 919029 h 1447571"/>
                <a:gd name="connsiteX36802" fmla="*/ 673235 w 2566912"/>
                <a:gd name="connsiteY36802" fmla="*/ 920077 h 1447571"/>
                <a:gd name="connsiteX36803" fmla="*/ 673426 w 2566912"/>
                <a:gd name="connsiteY36803" fmla="*/ 922458 h 1447571"/>
                <a:gd name="connsiteX36804" fmla="*/ 672759 w 2566912"/>
                <a:gd name="connsiteY36804" fmla="*/ 922458 h 1447571"/>
                <a:gd name="connsiteX36805" fmla="*/ 669235 w 2566912"/>
                <a:gd name="connsiteY36805" fmla="*/ 923696 h 1447571"/>
                <a:gd name="connsiteX36806" fmla="*/ 668663 w 2566912"/>
                <a:gd name="connsiteY36806" fmla="*/ 927983 h 1447571"/>
                <a:gd name="connsiteX36807" fmla="*/ 668663 w 2566912"/>
                <a:gd name="connsiteY36807" fmla="*/ 928078 h 1447571"/>
                <a:gd name="connsiteX36808" fmla="*/ 668759 w 2566912"/>
                <a:gd name="connsiteY36808" fmla="*/ 928173 h 1447571"/>
                <a:gd name="connsiteX36809" fmla="*/ 670663 w 2566912"/>
                <a:gd name="connsiteY36809" fmla="*/ 930554 h 1447571"/>
                <a:gd name="connsiteX36810" fmla="*/ 671997 w 2566912"/>
                <a:gd name="connsiteY36810" fmla="*/ 932364 h 1447571"/>
                <a:gd name="connsiteX36811" fmla="*/ 672949 w 2566912"/>
                <a:gd name="connsiteY36811" fmla="*/ 933697 h 1447571"/>
                <a:gd name="connsiteX36812" fmla="*/ 673140 w 2566912"/>
                <a:gd name="connsiteY36812" fmla="*/ 938079 h 1447571"/>
                <a:gd name="connsiteX36813" fmla="*/ 673044 w 2566912"/>
                <a:gd name="connsiteY36813" fmla="*/ 938460 h 1447571"/>
                <a:gd name="connsiteX36814" fmla="*/ 672473 w 2566912"/>
                <a:gd name="connsiteY36814" fmla="*/ 941127 h 1447571"/>
                <a:gd name="connsiteX36815" fmla="*/ 671997 w 2566912"/>
                <a:gd name="connsiteY36815" fmla="*/ 943508 h 1447571"/>
                <a:gd name="connsiteX36816" fmla="*/ 669996 w 2566912"/>
                <a:gd name="connsiteY36816" fmla="*/ 946366 h 1447571"/>
                <a:gd name="connsiteX36817" fmla="*/ 669901 w 2566912"/>
                <a:gd name="connsiteY36817" fmla="*/ 946461 h 1447571"/>
                <a:gd name="connsiteX36818" fmla="*/ 669806 w 2566912"/>
                <a:gd name="connsiteY36818" fmla="*/ 963416 h 1447571"/>
                <a:gd name="connsiteX36819" fmla="*/ 669615 w 2566912"/>
                <a:gd name="connsiteY36819" fmla="*/ 963511 h 1447571"/>
                <a:gd name="connsiteX36820" fmla="*/ 665710 w 2566912"/>
                <a:gd name="connsiteY36820" fmla="*/ 963987 h 1447571"/>
                <a:gd name="connsiteX36821" fmla="*/ 663329 w 2566912"/>
                <a:gd name="connsiteY36821" fmla="*/ 962082 h 1447571"/>
                <a:gd name="connsiteX36822" fmla="*/ 662662 w 2566912"/>
                <a:gd name="connsiteY36822" fmla="*/ 961511 h 1447571"/>
                <a:gd name="connsiteX36823" fmla="*/ 664853 w 2566912"/>
                <a:gd name="connsiteY36823" fmla="*/ 950176 h 1447571"/>
                <a:gd name="connsiteX36824" fmla="*/ 664662 w 2566912"/>
                <a:gd name="connsiteY36824" fmla="*/ 949985 h 1447571"/>
                <a:gd name="connsiteX36825" fmla="*/ 661710 w 2566912"/>
                <a:gd name="connsiteY36825" fmla="*/ 947699 h 1447571"/>
                <a:gd name="connsiteX36826" fmla="*/ 657614 w 2566912"/>
                <a:gd name="connsiteY36826" fmla="*/ 946651 h 1447571"/>
                <a:gd name="connsiteX36827" fmla="*/ 656566 w 2566912"/>
                <a:gd name="connsiteY36827" fmla="*/ 946556 h 1447571"/>
                <a:gd name="connsiteX36828" fmla="*/ 650565 w 2566912"/>
                <a:gd name="connsiteY36828" fmla="*/ 948080 h 1447571"/>
                <a:gd name="connsiteX36829" fmla="*/ 646374 w 2566912"/>
                <a:gd name="connsiteY36829" fmla="*/ 947890 h 1447571"/>
                <a:gd name="connsiteX36830" fmla="*/ 644946 w 2566912"/>
                <a:gd name="connsiteY36830" fmla="*/ 947795 h 1447571"/>
                <a:gd name="connsiteX36831" fmla="*/ 641993 w 2566912"/>
                <a:gd name="connsiteY36831" fmla="*/ 947413 h 1447571"/>
                <a:gd name="connsiteX36832" fmla="*/ 639231 w 2566912"/>
                <a:gd name="connsiteY36832" fmla="*/ 944080 h 1447571"/>
                <a:gd name="connsiteX36833" fmla="*/ 637612 w 2566912"/>
                <a:gd name="connsiteY36833" fmla="*/ 940270 h 1447571"/>
                <a:gd name="connsiteX36834" fmla="*/ 635993 w 2566912"/>
                <a:gd name="connsiteY36834" fmla="*/ 938460 h 1447571"/>
                <a:gd name="connsiteX36835" fmla="*/ 633421 w 2566912"/>
                <a:gd name="connsiteY36835" fmla="*/ 935888 h 1447571"/>
                <a:gd name="connsiteX36836" fmla="*/ 632563 w 2566912"/>
                <a:gd name="connsiteY36836" fmla="*/ 934078 h 1447571"/>
                <a:gd name="connsiteX36837" fmla="*/ 631039 w 2566912"/>
                <a:gd name="connsiteY36837" fmla="*/ 931030 h 1447571"/>
                <a:gd name="connsiteX36838" fmla="*/ 629992 w 2566912"/>
                <a:gd name="connsiteY36838" fmla="*/ 929792 h 1447571"/>
                <a:gd name="connsiteX36839" fmla="*/ 629039 w 2566912"/>
                <a:gd name="connsiteY36839" fmla="*/ 928649 h 1447571"/>
                <a:gd name="connsiteX36840" fmla="*/ 625229 w 2566912"/>
                <a:gd name="connsiteY36840" fmla="*/ 928554 h 1447571"/>
                <a:gd name="connsiteX36841" fmla="*/ 625039 w 2566912"/>
                <a:gd name="connsiteY36841" fmla="*/ 928554 h 1447571"/>
                <a:gd name="connsiteX36842" fmla="*/ 622276 w 2566912"/>
                <a:gd name="connsiteY36842" fmla="*/ 928840 h 1447571"/>
                <a:gd name="connsiteX36843" fmla="*/ 619324 w 2566912"/>
                <a:gd name="connsiteY36843" fmla="*/ 926268 h 1447571"/>
                <a:gd name="connsiteX36844" fmla="*/ 614561 w 2566912"/>
                <a:gd name="connsiteY36844" fmla="*/ 926173 h 1447571"/>
                <a:gd name="connsiteX36845" fmla="*/ 610846 w 2566912"/>
                <a:gd name="connsiteY36845" fmla="*/ 926554 h 1447571"/>
                <a:gd name="connsiteX36846" fmla="*/ 606941 w 2566912"/>
                <a:gd name="connsiteY36846" fmla="*/ 924268 h 1447571"/>
                <a:gd name="connsiteX36847" fmla="*/ 606179 w 2566912"/>
                <a:gd name="connsiteY36847" fmla="*/ 923601 h 1447571"/>
                <a:gd name="connsiteX36848" fmla="*/ 603893 w 2566912"/>
                <a:gd name="connsiteY36848" fmla="*/ 921315 h 1447571"/>
                <a:gd name="connsiteX36849" fmla="*/ 600369 w 2566912"/>
                <a:gd name="connsiteY36849" fmla="*/ 918362 h 1447571"/>
                <a:gd name="connsiteX36850" fmla="*/ 600178 w 2566912"/>
                <a:gd name="connsiteY36850" fmla="*/ 918267 h 1447571"/>
                <a:gd name="connsiteX36851" fmla="*/ 596464 w 2566912"/>
                <a:gd name="connsiteY36851" fmla="*/ 915886 h 1447571"/>
                <a:gd name="connsiteX36852" fmla="*/ 597702 w 2566912"/>
                <a:gd name="connsiteY36852" fmla="*/ 910933 h 1447571"/>
                <a:gd name="connsiteX36853" fmla="*/ 582652 w 2566912"/>
                <a:gd name="connsiteY36853" fmla="*/ 952843 h 1447571"/>
                <a:gd name="connsiteX36854" fmla="*/ 585129 w 2566912"/>
                <a:gd name="connsiteY36854" fmla="*/ 947699 h 1447571"/>
                <a:gd name="connsiteX36855" fmla="*/ 584271 w 2566912"/>
                <a:gd name="connsiteY36855" fmla="*/ 945604 h 1447571"/>
                <a:gd name="connsiteX36856" fmla="*/ 582748 w 2566912"/>
                <a:gd name="connsiteY36856" fmla="*/ 945223 h 1447571"/>
                <a:gd name="connsiteX36857" fmla="*/ 580080 w 2566912"/>
                <a:gd name="connsiteY36857" fmla="*/ 946651 h 1447571"/>
                <a:gd name="connsiteX36858" fmla="*/ 579128 w 2566912"/>
                <a:gd name="connsiteY36858" fmla="*/ 947318 h 1447571"/>
                <a:gd name="connsiteX36859" fmla="*/ 578271 w 2566912"/>
                <a:gd name="connsiteY36859" fmla="*/ 947413 h 1447571"/>
                <a:gd name="connsiteX36860" fmla="*/ 577128 w 2566912"/>
                <a:gd name="connsiteY36860" fmla="*/ 945223 h 1447571"/>
                <a:gd name="connsiteX36861" fmla="*/ 577604 w 2566912"/>
                <a:gd name="connsiteY36861" fmla="*/ 943222 h 1447571"/>
                <a:gd name="connsiteX36862" fmla="*/ 578176 w 2566912"/>
                <a:gd name="connsiteY36862" fmla="*/ 940746 h 1447571"/>
                <a:gd name="connsiteX36863" fmla="*/ 578176 w 2566912"/>
                <a:gd name="connsiteY36863" fmla="*/ 940079 h 1447571"/>
                <a:gd name="connsiteX36864" fmla="*/ 578843 w 2566912"/>
                <a:gd name="connsiteY36864" fmla="*/ 936079 h 1447571"/>
                <a:gd name="connsiteX36865" fmla="*/ 579890 w 2566912"/>
                <a:gd name="connsiteY36865" fmla="*/ 934078 h 1447571"/>
                <a:gd name="connsiteX36866" fmla="*/ 582461 w 2566912"/>
                <a:gd name="connsiteY36866" fmla="*/ 929125 h 1447571"/>
                <a:gd name="connsiteX36867" fmla="*/ 584748 w 2566912"/>
                <a:gd name="connsiteY36867" fmla="*/ 925316 h 1447571"/>
                <a:gd name="connsiteX36868" fmla="*/ 586653 w 2566912"/>
                <a:gd name="connsiteY36868" fmla="*/ 921791 h 1447571"/>
                <a:gd name="connsiteX36869" fmla="*/ 592368 w 2566912"/>
                <a:gd name="connsiteY36869" fmla="*/ 918553 h 1447571"/>
                <a:gd name="connsiteX36870" fmla="*/ 594654 w 2566912"/>
                <a:gd name="connsiteY36870" fmla="*/ 917410 h 1447571"/>
                <a:gd name="connsiteX36871" fmla="*/ 595511 w 2566912"/>
                <a:gd name="connsiteY36871" fmla="*/ 916648 h 1447571"/>
                <a:gd name="connsiteX36872" fmla="*/ 599321 w 2566912"/>
                <a:gd name="connsiteY36872" fmla="*/ 919124 h 1447571"/>
                <a:gd name="connsiteX36873" fmla="*/ 599512 w 2566912"/>
                <a:gd name="connsiteY36873" fmla="*/ 919220 h 1447571"/>
                <a:gd name="connsiteX36874" fmla="*/ 602750 w 2566912"/>
                <a:gd name="connsiteY36874" fmla="*/ 921791 h 1447571"/>
                <a:gd name="connsiteX36875" fmla="*/ 605226 w 2566912"/>
                <a:gd name="connsiteY36875" fmla="*/ 924363 h 1447571"/>
                <a:gd name="connsiteX36876" fmla="*/ 605893 w 2566912"/>
                <a:gd name="connsiteY36876" fmla="*/ 924934 h 1447571"/>
                <a:gd name="connsiteX36877" fmla="*/ 610275 w 2566912"/>
                <a:gd name="connsiteY36877" fmla="*/ 927506 h 1447571"/>
                <a:gd name="connsiteX36878" fmla="*/ 614656 w 2566912"/>
                <a:gd name="connsiteY36878" fmla="*/ 927030 h 1447571"/>
                <a:gd name="connsiteX36879" fmla="*/ 618276 w 2566912"/>
                <a:gd name="connsiteY36879" fmla="*/ 926935 h 1447571"/>
                <a:gd name="connsiteX36880" fmla="*/ 621895 w 2566912"/>
                <a:gd name="connsiteY36880" fmla="*/ 929792 h 1447571"/>
                <a:gd name="connsiteX36881" fmla="*/ 624276 w 2566912"/>
                <a:gd name="connsiteY36881" fmla="*/ 929602 h 1447571"/>
                <a:gd name="connsiteX36882" fmla="*/ 623896 w 2566912"/>
                <a:gd name="connsiteY36882" fmla="*/ 933126 h 1447571"/>
                <a:gd name="connsiteX36883" fmla="*/ 624276 w 2566912"/>
                <a:gd name="connsiteY36883" fmla="*/ 936555 h 1447571"/>
                <a:gd name="connsiteX36884" fmla="*/ 622943 w 2566912"/>
                <a:gd name="connsiteY36884" fmla="*/ 938365 h 1447571"/>
                <a:gd name="connsiteX36885" fmla="*/ 622753 w 2566912"/>
                <a:gd name="connsiteY36885" fmla="*/ 938460 h 1447571"/>
                <a:gd name="connsiteX36886" fmla="*/ 621324 w 2566912"/>
                <a:gd name="connsiteY36886" fmla="*/ 940079 h 1447571"/>
                <a:gd name="connsiteX36887" fmla="*/ 619609 w 2566912"/>
                <a:gd name="connsiteY36887" fmla="*/ 943603 h 1447571"/>
                <a:gd name="connsiteX36888" fmla="*/ 599607 w 2566912"/>
                <a:gd name="connsiteY36888" fmla="*/ 952747 h 1447571"/>
                <a:gd name="connsiteX36889" fmla="*/ 599321 w 2566912"/>
                <a:gd name="connsiteY36889" fmla="*/ 952843 h 1447571"/>
                <a:gd name="connsiteX36890" fmla="*/ 599321 w 2566912"/>
                <a:gd name="connsiteY36890" fmla="*/ 953128 h 1447571"/>
                <a:gd name="connsiteX36891" fmla="*/ 598749 w 2566912"/>
                <a:gd name="connsiteY36891" fmla="*/ 960177 h 1447571"/>
                <a:gd name="connsiteX36892" fmla="*/ 597511 w 2566912"/>
                <a:gd name="connsiteY36892" fmla="*/ 963511 h 1447571"/>
                <a:gd name="connsiteX36893" fmla="*/ 596464 w 2566912"/>
                <a:gd name="connsiteY36893" fmla="*/ 964654 h 1447571"/>
                <a:gd name="connsiteX36894" fmla="*/ 595035 w 2566912"/>
                <a:gd name="connsiteY36894" fmla="*/ 966178 h 1447571"/>
                <a:gd name="connsiteX36895" fmla="*/ 593796 w 2566912"/>
                <a:gd name="connsiteY36895" fmla="*/ 968368 h 1447571"/>
                <a:gd name="connsiteX36896" fmla="*/ 592939 w 2566912"/>
                <a:gd name="connsiteY36896" fmla="*/ 970083 h 1447571"/>
                <a:gd name="connsiteX36897" fmla="*/ 589034 w 2566912"/>
                <a:gd name="connsiteY36897" fmla="*/ 967987 h 1447571"/>
                <a:gd name="connsiteX36898" fmla="*/ 586748 w 2566912"/>
                <a:gd name="connsiteY36898" fmla="*/ 965225 h 1447571"/>
                <a:gd name="connsiteX36899" fmla="*/ 583605 w 2566912"/>
                <a:gd name="connsiteY36899" fmla="*/ 964368 h 1447571"/>
                <a:gd name="connsiteX36900" fmla="*/ 582938 w 2566912"/>
                <a:gd name="connsiteY36900" fmla="*/ 964368 h 1447571"/>
                <a:gd name="connsiteX36901" fmla="*/ 581509 w 2566912"/>
                <a:gd name="connsiteY36901" fmla="*/ 962844 h 1447571"/>
                <a:gd name="connsiteX36902" fmla="*/ 581319 w 2566912"/>
                <a:gd name="connsiteY36902" fmla="*/ 962368 h 1447571"/>
                <a:gd name="connsiteX36903" fmla="*/ 580842 w 2566912"/>
                <a:gd name="connsiteY36903" fmla="*/ 960939 h 1447571"/>
                <a:gd name="connsiteX36904" fmla="*/ 581985 w 2566912"/>
                <a:gd name="connsiteY36904" fmla="*/ 960082 h 1447571"/>
                <a:gd name="connsiteX36905" fmla="*/ 582938 w 2566912"/>
                <a:gd name="connsiteY36905" fmla="*/ 959415 h 1447571"/>
                <a:gd name="connsiteX36906" fmla="*/ 583224 w 2566912"/>
                <a:gd name="connsiteY36906" fmla="*/ 956367 h 1447571"/>
                <a:gd name="connsiteX36907" fmla="*/ 582271 w 2566912"/>
                <a:gd name="connsiteY36907" fmla="*/ 953128 h 1447571"/>
                <a:gd name="connsiteX36908" fmla="*/ 582652 w 2566912"/>
                <a:gd name="connsiteY36908" fmla="*/ 952843 h 1447571"/>
                <a:gd name="connsiteX36909" fmla="*/ 663519 w 2566912"/>
                <a:gd name="connsiteY36909" fmla="*/ 1084669 h 1447571"/>
                <a:gd name="connsiteX36910" fmla="*/ 659805 w 2566912"/>
                <a:gd name="connsiteY36910" fmla="*/ 1081716 h 1447571"/>
                <a:gd name="connsiteX36911" fmla="*/ 658376 w 2566912"/>
                <a:gd name="connsiteY36911" fmla="*/ 1080859 h 1447571"/>
                <a:gd name="connsiteX36912" fmla="*/ 654947 w 2566912"/>
                <a:gd name="connsiteY36912" fmla="*/ 1078287 h 1447571"/>
                <a:gd name="connsiteX36913" fmla="*/ 651518 w 2566912"/>
                <a:gd name="connsiteY36913" fmla="*/ 1075811 h 1447571"/>
                <a:gd name="connsiteX36914" fmla="*/ 642660 w 2566912"/>
                <a:gd name="connsiteY36914" fmla="*/ 1069619 h 1447571"/>
                <a:gd name="connsiteX36915" fmla="*/ 633421 w 2566912"/>
                <a:gd name="connsiteY36915" fmla="*/ 1066095 h 1447571"/>
                <a:gd name="connsiteX36916" fmla="*/ 624181 w 2566912"/>
                <a:gd name="connsiteY36916" fmla="*/ 1062571 h 1447571"/>
                <a:gd name="connsiteX36917" fmla="*/ 620752 w 2566912"/>
                <a:gd name="connsiteY36917" fmla="*/ 1056665 h 1447571"/>
                <a:gd name="connsiteX36918" fmla="*/ 619990 w 2566912"/>
                <a:gd name="connsiteY36918" fmla="*/ 1055046 h 1447571"/>
                <a:gd name="connsiteX36919" fmla="*/ 617133 w 2566912"/>
                <a:gd name="connsiteY36919" fmla="*/ 1051808 h 1447571"/>
                <a:gd name="connsiteX36920" fmla="*/ 614751 w 2566912"/>
                <a:gd name="connsiteY36920" fmla="*/ 1049331 h 1447571"/>
                <a:gd name="connsiteX36921" fmla="*/ 613037 w 2566912"/>
                <a:gd name="connsiteY36921" fmla="*/ 1044187 h 1447571"/>
                <a:gd name="connsiteX36922" fmla="*/ 612751 w 2566912"/>
                <a:gd name="connsiteY36922" fmla="*/ 1042663 h 1447571"/>
                <a:gd name="connsiteX36923" fmla="*/ 610560 w 2566912"/>
                <a:gd name="connsiteY36923" fmla="*/ 1036282 h 1447571"/>
                <a:gd name="connsiteX36924" fmla="*/ 605798 w 2566912"/>
                <a:gd name="connsiteY36924" fmla="*/ 1028090 h 1447571"/>
                <a:gd name="connsiteX36925" fmla="*/ 604846 w 2566912"/>
                <a:gd name="connsiteY36925" fmla="*/ 1026471 h 1447571"/>
                <a:gd name="connsiteX36926" fmla="*/ 602369 w 2566912"/>
                <a:gd name="connsiteY36926" fmla="*/ 1023137 h 1447571"/>
                <a:gd name="connsiteX36927" fmla="*/ 600750 w 2566912"/>
                <a:gd name="connsiteY36927" fmla="*/ 1021042 h 1447571"/>
                <a:gd name="connsiteX36928" fmla="*/ 600464 w 2566912"/>
                <a:gd name="connsiteY36928" fmla="*/ 1020661 h 1447571"/>
                <a:gd name="connsiteX36929" fmla="*/ 598178 w 2566912"/>
                <a:gd name="connsiteY36929" fmla="*/ 1016565 h 1447571"/>
                <a:gd name="connsiteX36930" fmla="*/ 596559 w 2566912"/>
                <a:gd name="connsiteY36930" fmla="*/ 1011326 h 1447571"/>
                <a:gd name="connsiteX36931" fmla="*/ 595035 w 2566912"/>
                <a:gd name="connsiteY36931" fmla="*/ 1007135 h 1447571"/>
                <a:gd name="connsiteX36932" fmla="*/ 590749 w 2566912"/>
                <a:gd name="connsiteY36932" fmla="*/ 998658 h 1447571"/>
                <a:gd name="connsiteX36933" fmla="*/ 584367 w 2566912"/>
                <a:gd name="connsiteY36933" fmla="*/ 987228 h 1447571"/>
                <a:gd name="connsiteX36934" fmla="*/ 582938 w 2566912"/>
                <a:gd name="connsiteY36934" fmla="*/ 984561 h 1447571"/>
                <a:gd name="connsiteX36935" fmla="*/ 577890 w 2566912"/>
                <a:gd name="connsiteY36935" fmla="*/ 981608 h 1447571"/>
                <a:gd name="connsiteX36936" fmla="*/ 575413 w 2566912"/>
                <a:gd name="connsiteY36936" fmla="*/ 980561 h 1447571"/>
                <a:gd name="connsiteX36937" fmla="*/ 575794 w 2566912"/>
                <a:gd name="connsiteY36937" fmla="*/ 976084 h 1447571"/>
                <a:gd name="connsiteX36938" fmla="*/ 576175 w 2566912"/>
                <a:gd name="connsiteY36938" fmla="*/ 975322 h 1447571"/>
                <a:gd name="connsiteX36939" fmla="*/ 573413 w 2566912"/>
                <a:gd name="connsiteY36939" fmla="*/ 970369 h 1447571"/>
                <a:gd name="connsiteX36940" fmla="*/ 573032 w 2566912"/>
                <a:gd name="connsiteY36940" fmla="*/ 970083 h 1447571"/>
                <a:gd name="connsiteX36941" fmla="*/ 573413 w 2566912"/>
                <a:gd name="connsiteY36941" fmla="*/ 965225 h 1447571"/>
                <a:gd name="connsiteX36942" fmla="*/ 573603 w 2566912"/>
                <a:gd name="connsiteY36942" fmla="*/ 964178 h 1447571"/>
                <a:gd name="connsiteX36943" fmla="*/ 577223 w 2566912"/>
                <a:gd name="connsiteY36943" fmla="*/ 956367 h 1447571"/>
                <a:gd name="connsiteX36944" fmla="*/ 581128 w 2566912"/>
                <a:gd name="connsiteY36944" fmla="*/ 953605 h 1447571"/>
                <a:gd name="connsiteX36945" fmla="*/ 581985 w 2566912"/>
                <a:gd name="connsiteY36945" fmla="*/ 956653 h 1447571"/>
                <a:gd name="connsiteX36946" fmla="*/ 581890 w 2566912"/>
                <a:gd name="connsiteY36946" fmla="*/ 959034 h 1447571"/>
                <a:gd name="connsiteX36947" fmla="*/ 581224 w 2566912"/>
                <a:gd name="connsiteY36947" fmla="*/ 959510 h 1447571"/>
                <a:gd name="connsiteX36948" fmla="*/ 579604 w 2566912"/>
                <a:gd name="connsiteY36948" fmla="*/ 961225 h 1447571"/>
                <a:gd name="connsiteX36949" fmla="*/ 580176 w 2566912"/>
                <a:gd name="connsiteY36949" fmla="*/ 962844 h 1447571"/>
                <a:gd name="connsiteX36950" fmla="*/ 580366 w 2566912"/>
                <a:gd name="connsiteY36950" fmla="*/ 963320 h 1447571"/>
                <a:gd name="connsiteX36951" fmla="*/ 582557 w 2566912"/>
                <a:gd name="connsiteY36951" fmla="*/ 965320 h 1447571"/>
                <a:gd name="connsiteX36952" fmla="*/ 583224 w 2566912"/>
                <a:gd name="connsiteY36952" fmla="*/ 965320 h 1447571"/>
                <a:gd name="connsiteX36953" fmla="*/ 585510 w 2566912"/>
                <a:gd name="connsiteY36953" fmla="*/ 965701 h 1447571"/>
                <a:gd name="connsiteX36954" fmla="*/ 587891 w 2566912"/>
                <a:gd name="connsiteY36954" fmla="*/ 968654 h 1447571"/>
                <a:gd name="connsiteX36955" fmla="*/ 592559 w 2566912"/>
                <a:gd name="connsiteY36955" fmla="*/ 970940 h 1447571"/>
                <a:gd name="connsiteX36956" fmla="*/ 592939 w 2566912"/>
                <a:gd name="connsiteY36956" fmla="*/ 970845 h 1447571"/>
                <a:gd name="connsiteX36957" fmla="*/ 594178 w 2566912"/>
                <a:gd name="connsiteY36957" fmla="*/ 968654 h 1447571"/>
                <a:gd name="connsiteX36958" fmla="*/ 595130 w 2566912"/>
                <a:gd name="connsiteY36958" fmla="*/ 966845 h 1447571"/>
                <a:gd name="connsiteX36959" fmla="*/ 596844 w 2566912"/>
                <a:gd name="connsiteY36959" fmla="*/ 965130 h 1447571"/>
                <a:gd name="connsiteX36960" fmla="*/ 597797 w 2566912"/>
                <a:gd name="connsiteY36960" fmla="*/ 964082 h 1447571"/>
                <a:gd name="connsiteX36961" fmla="*/ 599321 w 2566912"/>
                <a:gd name="connsiteY36961" fmla="*/ 960177 h 1447571"/>
                <a:gd name="connsiteX36962" fmla="*/ 599892 w 2566912"/>
                <a:gd name="connsiteY36962" fmla="*/ 953414 h 1447571"/>
                <a:gd name="connsiteX36963" fmla="*/ 620085 w 2566912"/>
                <a:gd name="connsiteY36963" fmla="*/ 944080 h 1447571"/>
                <a:gd name="connsiteX36964" fmla="*/ 620181 w 2566912"/>
                <a:gd name="connsiteY36964" fmla="*/ 943984 h 1447571"/>
                <a:gd name="connsiteX36965" fmla="*/ 621895 w 2566912"/>
                <a:gd name="connsiteY36965" fmla="*/ 940365 h 1447571"/>
                <a:gd name="connsiteX36966" fmla="*/ 623038 w 2566912"/>
                <a:gd name="connsiteY36966" fmla="*/ 939127 h 1447571"/>
                <a:gd name="connsiteX36967" fmla="*/ 623133 w 2566912"/>
                <a:gd name="connsiteY36967" fmla="*/ 939032 h 1447571"/>
                <a:gd name="connsiteX36968" fmla="*/ 624848 w 2566912"/>
                <a:gd name="connsiteY36968" fmla="*/ 936460 h 1447571"/>
                <a:gd name="connsiteX36969" fmla="*/ 624467 w 2566912"/>
                <a:gd name="connsiteY36969" fmla="*/ 933221 h 1447571"/>
                <a:gd name="connsiteX36970" fmla="*/ 624848 w 2566912"/>
                <a:gd name="connsiteY36970" fmla="*/ 929507 h 1447571"/>
                <a:gd name="connsiteX36971" fmla="*/ 627610 w 2566912"/>
                <a:gd name="connsiteY36971" fmla="*/ 929221 h 1447571"/>
                <a:gd name="connsiteX36972" fmla="*/ 628658 w 2566912"/>
                <a:gd name="connsiteY36972" fmla="*/ 930459 h 1447571"/>
                <a:gd name="connsiteX36973" fmla="*/ 629706 w 2566912"/>
                <a:gd name="connsiteY36973" fmla="*/ 931697 h 1447571"/>
                <a:gd name="connsiteX36974" fmla="*/ 631135 w 2566912"/>
                <a:gd name="connsiteY36974" fmla="*/ 934555 h 1447571"/>
                <a:gd name="connsiteX36975" fmla="*/ 631992 w 2566912"/>
                <a:gd name="connsiteY36975" fmla="*/ 936365 h 1447571"/>
                <a:gd name="connsiteX36976" fmla="*/ 635040 w 2566912"/>
                <a:gd name="connsiteY36976" fmla="*/ 939317 h 1447571"/>
                <a:gd name="connsiteX36977" fmla="*/ 636183 w 2566912"/>
                <a:gd name="connsiteY36977" fmla="*/ 940651 h 1447571"/>
                <a:gd name="connsiteX36978" fmla="*/ 637897 w 2566912"/>
                <a:gd name="connsiteY36978" fmla="*/ 944651 h 1447571"/>
                <a:gd name="connsiteX36979" fmla="*/ 640945 w 2566912"/>
                <a:gd name="connsiteY36979" fmla="*/ 948271 h 1447571"/>
                <a:gd name="connsiteX36980" fmla="*/ 644374 w 2566912"/>
                <a:gd name="connsiteY36980" fmla="*/ 948842 h 1447571"/>
                <a:gd name="connsiteX36981" fmla="*/ 645708 w 2566912"/>
                <a:gd name="connsiteY36981" fmla="*/ 948937 h 1447571"/>
                <a:gd name="connsiteX36982" fmla="*/ 650470 w 2566912"/>
                <a:gd name="connsiteY36982" fmla="*/ 949033 h 1447571"/>
                <a:gd name="connsiteX36983" fmla="*/ 655995 w 2566912"/>
                <a:gd name="connsiteY36983" fmla="*/ 947604 h 1447571"/>
                <a:gd name="connsiteX36984" fmla="*/ 657042 w 2566912"/>
                <a:gd name="connsiteY36984" fmla="*/ 947699 h 1447571"/>
                <a:gd name="connsiteX36985" fmla="*/ 660567 w 2566912"/>
                <a:gd name="connsiteY36985" fmla="*/ 948557 h 1447571"/>
                <a:gd name="connsiteX36986" fmla="*/ 663329 w 2566912"/>
                <a:gd name="connsiteY36986" fmla="*/ 950747 h 1447571"/>
                <a:gd name="connsiteX36987" fmla="*/ 661329 w 2566912"/>
                <a:gd name="connsiteY36987" fmla="*/ 961034 h 1447571"/>
                <a:gd name="connsiteX36988" fmla="*/ 659805 w 2566912"/>
                <a:gd name="connsiteY36988" fmla="*/ 960272 h 1447571"/>
                <a:gd name="connsiteX36989" fmla="*/ 659043 w 2566912"/>
                <a:gd name="connsiteY36989" fmla="*/ 960177 h 1447571"/>
                <a:gd name="connsiteX36990" fmla="*/ 654185 w 2566912"/>
                <a:gd name="connsiteY36990" fmla="*/ 959034 h 1447571"/>
                <a:gd name="connsiteX36991" fmla="*/ 648851 w 2566912"/>
                <a:gd name="connsiteY36991" fmla="*/ 955986 h 1447571"/>
                <a:gd name="connsiteX36992" fmla="*/ 642088 w 2566912"/>
                <a:gd name="connsiteY36992" fmla="*/ 955795 h 1447571"/>
                <a:gd name="connsiteX36993" fmla="*/ 640755 w 2566912"/>
                <a:gd name="connsiteY36993" fmla="*/ 955700 h 1447571"/>
                <a:gd name="connsiteX36994" fmla="*/ 637135 w 2566912"/>
                <a:gd name="connsiteY36994" fmla="*/ 956272 h 1447571"/>
                <a:gd name="connsiteX36995" fmla="*/ 635040 w 2566912"/>
                <a:gd name="connsiteY36995" fmla="*/ 960272 h 1447571"/>
                <a:gd name="connsiteX36996" fmla="*/ 634849 w 2566912"/>
                <a:gd name="connsiteY36996" fmla="*/ 962082 h 1447571"/>
                <a:gd name="connsiteX36997" fmla="*/ 633992 w 2566912"/>
                <a:gd name="connsiteY36997" fmla="*/ 966749 h 1447571"/>
                <a:gd name="connsiteX36998" fmla="*/ 633230 w 2566912"/>
                <a:gd name="connsiteY36998" fmla="*/ 967416 h 1447571"/>
                <a:gd name="connsiteX36999" fmla="*/ 631420 w 2566912"/>
                <a:gd name="connsiteY36999" fmla="*/ 969607 h 1447571"/>
                <a:gd name="connsiteX37000" fmla="*/ 631135 w 2566912"/>
                <a:gd name="connsiteY37000" fmla="*/ 970654 h 1447571"/>
                <a:gd name="connsiteX37001" fmla="*/ 629039 w 2566912"/>
                <a:gd name="connsiteY37001" fmla="*/ 974845 h 1447571"/>
                <a:gd name="connsiteX37002" fmla="*/ 626848 w 2566912"/>
                <a:gd name="connsiteY37002" fmla="*/ 975608 h 1447571"/>
                <a:gd name="connsiteX37003" fmla="*/ 623038 w 2566912"/>
                <a:gd name="connsiteY37003" fmla="*/ 977703 h 1447571"/>
                <a:gd name="connsiteX37004" fmla="*/ 620467 w 2566912"/>
                <a:gd name="connsiteY37004" fmla="*/ 988466 h 1447571"/>
                <a:gd name="connsiteX37005" fmla="*/ 622276 w 2566912"/>
                <a:gd name="connsiteY37005" fmla="*/ 992181 h 1447571"/>
                <a:gd name="connsiteX37006" fmla="*/ 623038 w 2566912"/>
                <a:gd name="connsiteY37006" fmla="*/ 992848 h 1447571"/>
                <a:gd name="connsiteX37007" fmla="*/ 626562 w 2566912"/>
                <a:gd name="connsiteY37007" fmla="*/ 997229 h 1447571"/>
                <a:gd name="connsiteX37008" fmla="*/ 627515 w 2566912"/>
                <a:gd name="connsiteY37008" fmla="*/ 1001420 h 1447571"/>
                <a:gd name="connsiteX37009" fmla="*/ 628277 w 2566912"/>
                <a:gd name="connsiteY37009" fmla="*/ 1004659 h 1447571"/>
                <a:gd name="connsiteX37010" fmla="*/ 628277 w 2566912"/>
                <a:gd name="connsiteY37010" fmla="*/ 1006278 h 1447571"/>
                <a:gd name="connsiteX37011" fmla="*/ 628658 w 2566912"/>
                <a:gd name="connsiteY37011" fmla="*/ 1010278 h 1447571"/>
                <a:gd name="connsiteX37012" fmla="*/ 629610 w 2566912"/>
                <a:gd name="connsiteY37012" fmla="*/ 1011803 h 1447571"/>
                <a:gd name="connsiteX37013" fmla="*/ 631611 w 2566912"/>
                <a:gd name="connsiteY37013" fmla="*/ 1015612 h 1447571"/>
                <a:gd name="connsiteX37014" fmla="*/ 632658 w 2566912"/>
                <a:gd name="connsiteY37014" fmla="*/ 1018661 h 1447571"/>
                <a:gd name="connsiteX37015" fmla="*/ 632944 w 2566912"/>
                <a:gd name="connsiteY37015" fmla="*/ 1019232 h 1447571"/>
                <a:gd name="connsiteX37016" fmla="*/ 632278 w 2566912"/>
                <a:gd name="connsiteY37016" fmla="*/ 1020946 h 1447571"/>
                <a:gd name="connsiteX37017" fmla="*/ 632087 w 2566912"/>
                <a:gd name="connsiteY37017" fmla="*/ 1021137 h 1447571"/>
                <a:gd name="connsiteX37018" fmla="*/ 631706 w 2566912"/>
                <a:gd name="connsiteY37018" fmla="*/ 1023518 h 1447571"/>
                <a:gd name="connsiteX37019" fmla="*/ 632944 w 2566912"/>
                <a:gd name="connsiteY37019" fmla="*/ 1024852 h 1447571"/>
                <a:gd name="connsiteX37020" fmla="*/ 634373 w 2566912"/>
                <a:gd name="connsiteY37020" fmla="*/ 1026471 h 1447571"/>
                <a:gd name="connsiteX37021" fmla="*/ 635040 w 2566912"/>
                <a:gd name="connsiteY37021" fmla="*/ 1027709 h 1447571"/>
                <a:gd name="connsiteX37022" fmla="*/ 636754 w 2566912"/>
                <a:gd name="connsiteY37022" fmla="*/ 1030376 h 1447571"/>
                <a:gd name="connsiteX37023" fmla="*/ 637230 w 2566912"/>
                <a:gd name="connsiteY37023" fmla="*/ 1030757 h 1447571"/>
                <a:gd name="connsiteX37024" fmla="*/ 639993 w 2566912"/>
                <a:gd name="connsiteY37024" fmla="*/ 1033520 h 1447571"/>
                <a:gd name="connsiteX37025" fmla="*/ 642469 w 2566912"/>
                <a:gd name="connsiteY37025" fmla="*/ 1036758 h 1447571"/>
                <a:gd name="connsiteX37026" fmla="*/ 643708 w 2566912"/>
                <a:gd name="connsiteY37026" fmla="*/ 1039901 h 1447571"/>
                <a:gd name="connsiteX37027" fmla="*/ 642755 w 2566912"/>
                <a:gd name="connsiteY37027" fmla="*/ 1041997 h 1447571"/>
                <a:gd name="connsiteX37028" fmla="*/ 642183 w 2566912"/>
                <a:gd name="connsiteY37028" fmla="*/ 1043140 h 1447571"/>
                <a:gd name="connsiteX37029" fmla="*/ 643041 w 2566912"/>
                <a:gd name="connsiteY37029" fmla="*/ 1043330 h 1447571"/>
                <a:gd name="connsiteX37030" fmla="*/ 643517 w 2566912"/>
                <a:gd name="connsiteY37030" fmla="*/ 1042378 h 1447571"/>
                <a:gd name="connsiteX37031" fmla="*/ 644565 w 2566912"/>
                <a:gd name="connsiteY37031" fmla="*/ 1039996 h 1447571"/>
                <a:gd name="connsiteX37032" fmla="*/ 643136 w 2566912"/>
                <a:gd name="connsiteY37032" fmla="*/ 1036187 h 1447571"/>
                <a:gd name="connsiteX37033" fmla="*/ 640850 w 2566912"/>
                <a:gd name="connsiteY37033" fmla="*/ 1033138 h 1447571"/>
                <a:gd name="connsiteX37034" fmla="*/ 637802 w 2566912"/>
                <a:gd name="connsiteY37034" fmla="*/ 1030091 h 1447571"/>
                <a:gd name="connsiteX37035" fmla="*/ 637326 w 2566912"/>
                <a:gd name="connsiteY37035" fmla="*/ 1029709 h 1447571"/>
                <a:gd name="connsiteX37036" fmla="*/ 635802 w 2566912"/>
                <a:gd name="connsiteY37036" fmla="*/ 1027233 h 1447571"/>
                <a:gd name="connsiteX37037" fmla="*/ 635135 w 2566912"/>
                <a:gd name="connsiteY37037" fmla="*/ 1025995 h 1447571"/>
                <a:gd name="connsiteX37038" fmla="*/ 633611 w 2566912"/>
                <a:gd name="connsiteY37038" fmla="*/ 1024280 h 1447571"/>
                <a:gd name="connsiteX37039" fmla="*/ 632468 w 2566912"/>
                <a:gd name="connsiteY37039" fmla="*/ 1023042 h 1447571"/>
                <a:gd name="connsiteX37040" fmla="*/ 632658 w 2566912"/>
                <a:gd name="connsiteY37040" fmla="*/ 1021708 h 1447571"/>
                <a:gd name="connsiteX37041" fmla="*/ 632849 w 2566912"/>
                <a:gd name="connsiteY37041" fmla="*/ 1021518 h 1447571"/>
                <a:gd name="connsiteX37042" fmla="*/ 633801 w 2566912"/>
                <a:gd name="connsiteY37042" fmla="*/ 1018946 h 1447571"/>
                <a:gd name="connsiteX37043" fmla="*/ 633516 w 2566912"/>
                <a:gd name="connsiteY37043" fmla="*/ 1018184 h 1447571"/>
                <a:gd name="connsiteX37044" fmla="*/ 632563 w 2566912"/>
                <a:gd name="connsiteY37044" fmla="*/ 1015422 h 1447571"/>
                <a:gd name="connsiteX37045" fmla="*/ 630373 w 2566912"/>
                <a:gd name="connsiteY37045" fmla="*/ 1011231 h 1447571"/>
                <a:gd name="connsiteX37046" fmla="*/ 629420 w 2566912"/>
                <a:gd name="connsiteY37046" fmla="*/ 1009802 h 1447571"/>
                <a:gd name="connsiteX37047" fmla="*/ 629134 w 2566912"/>
                <a:gd name="connsiteY37047" fmla="*/ 1006183 h 1447571"/>
                <a:gd name="connsiteX37048" fmla="*/ 629134 w 2566912"/>
                <a:gd name="connsiteY37048" fmla="*/ 1004468 h 1447571"/>
                <a:gd name="connsiteX37049" fmla="*/ 628372 w 2566912"/>
                <a:gd name="connsiteY37049" fmla="*/ 1001039 h 1447571"/>
                <a:gd name="connsiteX37050" fmla="*/ 627420 w 2566912"/>
                <a:gd name="connsiteY37050" fmla="*/ 997039 h 1447571"/>
                <a:gd name="connsiteX37051" fmla="*/ 623610 w 2566912"/>
                <a:gd name="connsiteY37051" fmla="*/ 992086 h 1447571"/>
                <a:gd name="connsiteX37052" fmla="*/ 622848 w 2566912"/>
                <a:gd name="connsiteY37052" fmla="*/ 991514 h 1447571"/>
                <a:gd name="connsiteX37053" fmla="*/ 621324 w 2566912"/>
                <a:gd name="connsiteY37053" fmla="*/ 988276 h 1447571"/>
                <a:gd name="connsiteX37054" fmla="*/ 623800 w 2566912"/>
                <a:gd name="connsiteY37054" fmla="*/ 977989 h 1447571"/>
                <a:gd name="connsiteX37055" fmla="*/ 626944 w 2566912"/>
                <a:gd name="connsiteY37055" fmla="*/ 976370 h 1447571"/>
                <a:gd name="connsiteX37056" fmla="*/ 629420 w 2566912"/>
                <a:gd name="connsiteY37056" fmla="*/ 975512 h 1447571"/>
                <a:gd name="connsiteX37057" fmla="*/ 631896 w 2566912"/>
                <a:gd name="connsiteY37057" fmla="*/ 970845 h 1447571"/>
                <a:gd name="connsiteX37058" fmla="*/ 632182 w 2566912"/>
                <a:gd name="connsiteY37058" fmla="*/ 969892 h 1447571"/>
                <a:gd name="connsiteX37059" fmla="*/ 633706 w 2566912"/>
                <a:gd name="connsiteY37059" fmla="*/ 968083 h 1447571"/>
                <a:gd name="connsiteX37060" fmla="*/ 634468 w 2566912"/>
                <a:gd name="connsiteY37060" fmla="*/ 967416 h 1447571"/>
                <a:gd name="connsiteX37061" fmla="*/ 635611 w 2566912"/>
                <a:gd name="connsiteY37061" fmla="*/ 962177 h 1447571"/>
                <a:gd name="connsiteX37062" fmla="*/ 635706 w 2566912"/>
                <a:gd name="connsiteY37062" fmla="*/ 960463 h 1447571"/>
                <a:gd name="connsiteX37063" fmla="*/ 637516 w 2566912"/>
                <a:gd name="connsiteY37063" fmla="*/ 956843 h 1447571"/>
                <a:gd name="connsiteX37064" fmla="*/ 640278 w 2566912"/>
                <a:gd name="connsiteY37064" fmla="*/ 956558 h 1447571"/>
                <a:gd name="connsiteX37065" fmla="*/ 641707 w 2566912"/>
                <a:gd name="connsiteY37065" fmla="*/ 956653 h 1447571"/>
                <a:gd name="connsiteX37066" fmla="*/ 648280 w 2566912"/>
                <a:gd name="connsiteY37066" fmla="*/ 956843 h 1447571"/>
                <a:gd name="connsiteX37067" fmla="*/ 653137 w 2566912"/>
                <a:gd name="connsiteY37067" fmla="*/ 959701 h 1447571"/>
                <a:gd name="connsiteX37068" fmla="*/ 658471 w 2566912"/>
                <a:gd name="connsiteY37068" fmla="*/ 961034 h 1447571"/>
                <a:gd name="connsiteX37069" fmla="*/ 659234 w 2566912"/>
                <a:gd name="connsiteY37069" fmla="*/ 961129 h 1447571"/>
                <a:gd name="connsiteX37070" fmla="*/ 661710 w 2566912"/>
                <a:gd name="connsiteY37070" fmla="*/ 962939 h 1447571"/>
                <a:gd name="connsiteX37071" fmla="*/ 664281 w 2566912"/>
                <a:gd name="connsiteY37071" fmla="*/ 965035 h 1447571"/>
                <a:gd name="connsiteX37072" fmla="*/ 668377 w 2566912"/>
                <a:gd name="connsiteY37072" fmla="*/ 964844 h 1447571"/>
                <a:gd name="connsiteX37073" fmla="*/ 667996 w 2566912"/>
                <a:gd name="connsiteY37073" fmla="*/ 965320 h 1447571"/>
                <a:gd name="connsiteX37074" fmla="*/ 664662 w 2566912"/>
                <a:gd name="connsiteY37074" fmla="*/ 966178 h 1447571"/>
                <a:gd name="connsiteX37075" fmla="*/ 663424 w 2566912"/>
                <a:gd name="connsiteY37075" fmla="*/ 965606 h 1447571"/>
                <a:gd name="connsiteX37076" fmla="*/ 661996 w 2566912"/>
                <a:gd name="connsiteY37076" fmla="*/ 964940 h 1447571"/>
                <a:gd name="connsiteX37077" fmla="*/ 661329 w 2566912"/>
                <a:gd name="connsiteY37077" fmla="*/ 964558 h 1447571"/>
                <a:gd name="connsiteX37078" fmla="*/ 659138 w 2566912"/>
                <a:gd name="connsiteY37078" fmla="*/ 963892 h 1447571"/>
                <a:gd name="connsiteX37079" fmla="*/ 658852 w 2566912"/>
                <a:gd name="connsiteY37079" fmla="*/ 963987 h 1447571"/>
                <a:gd name="connsiteX37080" fmla="*/ 656090 w 2566912"/>
                <a:gd name="connsiteY37080" fmla="*/ 964749 h 1447571"/>
                <a:gd name="connsiteX37081" fmla="*/ 651994 w 2566912"/>
                <a:gd name="connsiteY37081" fmla="*/ 965701 h 1447571"/>
                <a:gd name="connsiteX37082" fmla="*/ 647803 w 2566912"/>
                <a:gd name="connsiteY37082" fmla="*/ 966940 h 1447571"/>
                <a:gd name="connsiteX37083" fmla="*/ 645898 w 2566912"/>
                <a:gd name="connsiteY37083" fmla="*/ 969416 h 1447571"/>
                <a:gd name="connsiteX37084" fmla="*/ 641231 w 2566912"/>
                <a:gd name="connsiteY37084" fmla="*/ 970750 h 1447571"/>
                <a:gd name="connsiteX37085" fmla="*/ 638850 w 2566912"/>
                <a:gd name="connsiteY37085" fmla="*/ 974750 h 1447571"/>
                <a:gd name="connsiteX37086" fmla="*/ 638374 w 2566912"/>
                <a:gd name="connsiteY37086" fmla="*/ 977703 h 1447571"/>
                <a:gd name="connsiteX37087" fmla="*/ 638278 w 2566912"/>
                <a:gd name="connsiteY37087" fmla="*/ 981608 h 1447571"/>
                <a:gd name="connsiteX37088" fmla="*/ 636754 w 2566912"/>
                <a:gd name="connsiteY37088" fmla="*/ 983228 h 1447571"/>
                <a:gd name="connsiteX37089" fmla="*/ 635516 w 2566912"/>
                <a:gd name="connsiteY37089" fmla="*/ 984656 h 1447571"/>
                <a:gd name="connsiteX37090" fmla="*/ 634659 w 2566912"/>
                <a:gd name="connsiteY37090" fmla="*/ 989133 h 1447571"/>
                <a:gd name="connsiteX37091" fmla="*/ 634564 w 2566912"/>
                <a:gd name="connsiteY37091" fmla="*/ 996277 h 1447571"/>
                <a:gd name="connsiteX37092" fmla="*/ 637040 w 2566912"/>
                <a:gd name="connsiteY37092" fmla="*/ 998372 h 1447571"/>
                <a:gd name="connsiteX37093" fmla="*/ 640278 w 2566912"/>
                <a:gd name="connsiteY37093" fmla="*/ 1001230 h 1447571"/>
                <a:gd name="connsiteX37094" fmla="*/ 641326 w 2566912"/>
                <a:gd name="connsiteY37094" fmla="*/ 1007897 h 1447571"/>
                <a:gd name="connsiteX37095" fmla="*/ 641898 w 2566912"/>
                <a:gd name="connsiteY37095" fmla="*/ 1008754 h 1447571"/>
                <a:gd name="connsiteX37096" fmla="*/ 643803 w 2566912"/>
                <a:gd name="connsiteY37096" fmla="*/ 1010564 h 1447571"/>
                <a:gd name="connsiteX37097" fmla="*/ 644469 w 2566912"/>
                <a:gd name="connsiteY37097" fmla="*/ 1011041 h 1447571"/>
                <a:gd name="connsiteX37098" fmla="*/ 644469 w 2566912"/>
                <a:gd name="connsiteY37098" fmla="*/ 1011326 h 1447571"/>
                <a:gd name="connsiteX37099" fmla="*/ 644374 w 2566912"/>
                <a:gd name="connsiteY37099" fmla="*/ 1012279 h 1447571"/>
                <a:gd name="connsiteX37100" fmla="*/ 645231 w 2566912"/>
                <a:gd name="connsiteY37100" fmla="*/ 1015232 h 1447571"/>
                <a:gd name="connsiteX37101" fmla="*/ 645994 w 2566912"/>
                <a:gd name="connsiteY37101" fmla="*/ 1014755 h 1447571"/>
                <a:gd name="connsiteX37102" fmla="*/ 645327 w 2566912"/>
                <a:gd name="connsiteY37102" fmla="*/ 1012279 h 1447571"/>
                <a:gd name="connsiteX37103" fmla="*/ 645422 w 2566912"/>
                <a:gd name="connsiteY37103" fmla="*/ 1011612 h 1447571"/>
                <a:gd name="connsiteX37104" fmla="*/ 645994 w 2566912"/>
                <a:gd name="connsiteY37104" fmla="*/ 1011993 h 1447571"/>
                <a:gd name="connsiteX37105" fmla="*/ 648851 w 2566912"/>
                <a:gd name="connsiteY37105" fmla="*/ 1013708 h 1447571"/>
                <a:gd name="connsiteX37106" fmla="*/ 652947 w 2566912"/>
                <a:gd name="connsiteY37106" fmla="*/ 1012660 h 1447571"/>
                <a:gd name="connsiteX37107" fmla="*/ 658661 w 2566912"/>
                <a:gd name="connsiteY37107" fmla="*/ 1010088 h 1447571"/>
                <a:gd name="connsiteX37108" fmla="*/ 657614 w 2566912"/>
                <a:gd name="connsiteY37108" fmla="*/ 1011517 h 1447571"/>
                <a:gd name="connsiteX37109" fmla="*/ 656471 w 2566912"/>
                <a:gd name="connsiteY37109" fmla="*/ 1012565 h 1447571"/>
                <a:gd name="connsiteX37110" fmla="*/ 654280 w 2566912"/>
                <a:gd name="connsiteY37110" fmla="*/ 1015041 h 1447571"/>
                <a:gd name="connsiteX37111" fmla="*/ 655137 w 2566912"/>
                <a:gd name="connsiteY37111" fmla="*/ 1015232 h 1447571"/>
                <a:gd name="connsiteX37112" fmla="*/ 657138 w 2566912"/>
                <a:gd name="connsiteY37112" fmla="*/ 1013136 h 1447571"/>
                <a:gd name="connsiteX37113" fmla="*/ 658376 w 2566912"/>
                <a:gd name="connsiteY37113" fmla="*/ 1011993 h 1447571"/>
                <a:gd name="connsiteX37114" fmla="*/ 659043 w 2566912"/>
                <a:gd name="connsiteY37114" fmla="*/ 1011136 h 1447571"/>
                <a:gd name="connsiteX37115" fmla="*/ 658852 w 2566912"/>
                <a:gd name="connsiteY37115" fmla="*/ 1017708 h 1447571"/>
                <a:gd name="connsiteX37116" fmla="*/ 661615 w 2566912"/>
                <a:gd name="connsiteY37116" fmla="*/ 1020661 h 1447571"/>
                <a:gd name="connsiteX37117" fmla="*/ 664472 w 2566912"/>
                <a:gd name="connsiteY37117" fmla="*/ 1021423 h 1447571"/>
                <a:gd name="connsiteX37118" fmla="*/ 664758 w 2566912"/>
                <a:gd name="connsiteY37118" fmla="*/ 1021518 h 1447571"/>
                <a:gd name="connsiteX37119" fmla="*/ 668949 w 2566912"/>
                <a:gd name="connsiteY37119" fmla="*/ 1024280 h 1447571"/>
                <a:gd name="connsiteX37120" fmla="*/ 669520 w 2566912"/>
                <a:gd name="connsiteY37120" fmla="*/ 1025709 h 1447571"/>
                <a:gd name="connsiteX37121" fmla="*/ 670663 w 2566912"/>
                <a:gd name="connsiteY37121" fmla="*/ 1028471 h 1447571"/>
                <a:gd name="connsiteX37122" fmla="*/ 671425 w 2566912"/>
                <a:gd name="connsiteY37122" fmla="*/ 1029138 h 1447571"/>
                <a:gd name="connsiteX37123" fmla="*/ 674283 w 2566912"/>
                <a:gd name="connsiteY37123" fmla="*/ 1032567 h 1447571"/>
                <a:gd name="connsiteX37124" fmla="*/ 673997 w 2566912"/>
                <a:gd name="connsiteY37124" fmla="*/ 1037139 h 1447571"/>
                <a:gd name="connsiteX37125" fmla="*/ 673806 w 2566912"/>
                <a:gd name="connsiteY37125" fmla="*/ 1037520 h 1447571"/>
                <a:gd name="connsiteX37126" fmla="*/ 672187 w 2566912"/>
                <a:gd name="connsiteY37126" fmla="*/ 1042187 h 1447571"/>
                <a:gd name="connsiteX37127" fmla="*/ 672568 w 2566912"/>
                <a:gd name="connsiteY37127" fmla="*/ 1043997 h 1447571"/>
                <a:gd name="connsiteX37128" fmla="*/ 673044 w 2566912"/>
                <a:gd name="connsiteY37128" fmla="*/ 1046759 h 1447571"/>
                <a:gd name="connsiteX37129" fmla="*/ 673044 w 2566912"/>
                <a:gd name="connsiteY37129" fmla="*/ 1047426 h 1447571"/>
                <a:gd name="connsiteX37130" fmla="*/ 672759 w 2566912"/>
                <a:gd name="connsiteY37130" fmla="*/ 1049807 h 1447571"/>
                <a:gd name="connsiteX37131" fmla="*/ 672568 w 2566912"/>
                <a:gd name="connsiteY37131" fmla="*/ 1050283 h 1447571"/>
                <a:gd name="connsiteX37132" fmla="*/ 670854 w 2566912"/>
                <a:gd name="connsiteY37132" fmla="*/ 1056379 h 1447571"/>
                <a:gd name="connsiteX37133" fmla="*/ 671140 w 2566912"/>
                <a:gd name="connsiteY37133" fmla="*/ 1057999 h 1447571"/>
                <a:gd name="connsiteX37134" fmla="*/ 671806 w 2566912"/>
                <a:gd name="connsiteY37134" fmla="*/ 1060761 h 1447571"/>
                <a:gd name="connsiteX37135" fmla="*/ 674283 w 2566912"/>
                <a:gd name="connsiteY37135" fmla="*/ 1067905 h 1447571"/>
                <a:gd name="connsiteX37136" fmla="*/ 673235 w 2566912"/>
                <a:gd name="connsiteY37136" fmla="*/ 1070096 h 1447571"/>
                <a:gd name="connsiteX37137" fmla="*/ 672854 w 2566912"/>
                <a:gd name="connsiteY37137" fmla="*/ 1069905 h 1447571"/>
                <a:gd name="connsiteX37138" fmla="*/ 672568 w 2566912"/>
                <a:gd name="connsiteY37138" fmla="*/ 1069715 h 1447571"/>
                <a:gd name="connsiteX37139" fmla="*/ 670187 w 2566912"/>
                <a:gd name="connsiteY37139" fmla="*/ 1068953 h 1447571"/>
                <a:gd name="connsiteX37140" fmla="*/ 669806 w 2566912"/>
                <a:gd name="connsiteY37140" fmla="*/ 1069238 h 1447571"/>
                <a:gd name="connsiteX37141" fmla="*/ 669520 w 2566912"/>
                <a:gd name="connsiteY37141" fmla="*/ 1071048 h 1447571"/>
                <a:gd name="connsiteX37142" fmla="*/ 669615 w 2566912"/>
                <a:gd name="connsiteY37142" fmla="*/ 1072667 h 1447571"/>
                <a:gd name="connsiteX37143" fmla="*/ 670949 w 2566912"/>
                <a:gd name="connsiteY37143" fmla="*/ 1073334 h 1447571"/>
                <a:gd name="connsiteX37144" fmla="*/ 671425 w 2566912"/>
                <a:gd name="connsiteY37144" fmla="*/ 1073525 h 1447571"/>
                <a:gd name="connsiteX37145" fmla="*/ 672092 w 2566912"/>
                <a:gd name="connsiteY37145" fmla="*/ 1073715 h 1447571"/>
                <a:gd name="connsiteX37146" fmla="*/ 672092 w 2566912"/>
                <a:gd name="connsiteY37146" fmla="*/ 1073715 h 1447571"/>
                <a:gd name="connsiteX37147" fmla="*/ 671330 w 2566912"/>
                <a:gd name="connsiteY37147" fmla="*/ 1074287 h 1447571"/>
                <a:gd name="connsiteX37148" fmla="*/ 670949 w 2566912"/>
                <a:gd name="connsiteY37148" fmla="*/ 1074477 h 1447571"/>
                <a:gd name="connsiteX37149" fmla="*/ 669139 w 2566912"/>
                <a:gd name="connsiteY37149" fmla="*/ 1076001 h 1447571"/>
                <a:gd name="connsiteX37150" fmla="*/ 668949 w 2566912"/>
                <a:gd name="connsiteY37150" fmla="*/ 1077620 h 1447571"/>
                <a:gd name="connsiteX37151" fmla="*/ 668759 w 2566912"/>
                <a:gd name="connsiteY37151" fmla="*/ 1079049 h 1447571"/>
                <a:gd name="connsiteX37152" fmla="*/ 668663 w 2566912"/>
                <a:gd name="connsiteY37152" fmla="*/ 1080668 h 1447571"/>
                <a:gd name="connsiteX37153" fmla="*/ 666949 w 2566912"/>
                <a:gd name="connsiteY37153" fmla="*/ 1082288 h 1447571"/>
                <a:gd name="connsiteX37154" fmla="*/ 665520 w 2566912"/>
                <a:gd name="connsiteY37154" fmla="*/ 1083621 h 1447571"/>
                <a:gd name="connsiteX37155" fmla="*/ 664948 w 2566912"/>
                <a:gd name="connsiteY37155" fmla="*/ 1083907 h 1447571"/>
                <a:gd name="connsiteX37156" fmla="*/ 663519 w 2566912"/>
                <a:gd name="connsiteY37156" fmla="*/ 1084669 h 1447571"/>
                <a:gd name="connsiteX37157" fmla="*/ 717145 w 2566912"/>
                <a:gd name="connsiteY37157" fmla="*/ 1410805 h 1447571"/>
                <a:gd name="connsiteX37158" fmla="*/ 716955 w 2566912"/>
                <a:gd name="connsiteY37158" fmla="*/ 1411281 h 1447571"/>
                <a:gd name="connsiteX37159" fmla="*/ 714669 w 2566912"/>
                <a:gd name="connsiteY37159" fmla="*/ 1411948 h 1447571"/>
                <a:gd name="connsiteX37160" fmla="*/ 714002 w 2566912"/>
                <a:gd name="connsiteY37160" fmla="*/ 1412043 h 1447571"/>
                <a:gd name="connsiteX37161" fmla="*/ 710859 w 2566912"/>
                <a:gd name="connsiteY37161" fmla="*/ 1414520 h 1447571"/>
                <a:gd name="connsiteX37162" fmla="*/ 710287 w 2566912"/>
                <a:gd name="connsiteY37162" fmla="*/ 1415091 h 1447571"/>
                <a:gd name="connsiteX37163" fmla="*/ 710287 w 2566912"/>
                <a:gd name="connsiteY37163" fmla="*/ 1421187 h 1447571"/>
                <a:gd name="connsiteX37164" fmla="*/ 710287 w 2566912"/>
                <a:gd name="connsiteY37164" fmla="*/ 1428426 h 1447571"/>
                <a:gd name="connsiteX37165" fmla="*/ 707715 w 2566912"/>
                <a:gd name="connsiteY37165" fmla="*/ 1428521 h 1447571"/>
                <a:gd name="connsiteX37166" fmla="*/ 704001 w 2566912"/>
                <a:gd name="connsiteY37166" fmla="*/ 1426235 h 1447571"/>
                <a:gd name="connsiteX37167" fmla="*/ 703905 w 2566912"/>
                <a:gd name="connsiteY37167" fmla="*/ 1425854 h 1447571"/>
                <a:gd name="connsiteX37168" fmla="*/ 705620 w 2566912"/>
                <a:gd name="connsiteY37168" fmla="*/ 1424521 h 1447571"/>
                <a:gd name="connsiteX37169" fmla="*/ 705906 w 2566912"/>
                <a:gd name="connsiteY37169" fmla="*/ 1424425 h 1447571"/>
                <a:gd name="connsiteX37170" fmla="*/ 707239 w 2566912"/>
                <a:gd name="connsiteY37170" fmla="*/ 1421282 h 1447571"/>
                <a:gd name="connsiteX37171" fmla="*/ 707335 w 2566912"/>
                <a:gd name="connsiteY37171" fmla="*/ 1420520 h 1447571"/>
                <a:gd name="connsiteX37172" fmla="*/ 705430 w 2566912"/>
                <a:gd name="connsiteY37172" fmla="*/ 1416234 h 1447571"/>
                <a:gd name="connsiteX37173" fmla="*/ 701810 w 2566912"/>
                <a:gd name="connsiteY37173" fmla="*/ 1415282 h 1447571"/>
                <a:gd name="connsiteX37174" fmla="*/ 701239 w 2566912"/>
                <a:gd name="connsiteY37174" fmla="*/ 1415282 h 1447571"/>
                <a:gd name="connsiteX37175" fmla="*/ 698857 w 2566912"/>
                <a:gd name="connsiteY37175" fmla="*/ 1419663 h 1447571"/>
                <a:gd name="connsiteX37176" fmla="*/ 698857 w 2566912"/>
                <a:gd name="connsiteY37176" fmla="*/ 1420520 h 1447571"/>
                <a:gd name="connsiteX37177" fmla="*/ 698571 w 2566912"/>
                <a:gd name="connsiteY37177" fmla="*/ 1422140 h 1447571"/>
                <a:gd name="connsiteX37178" fmla="*/ 696761 w 2566912"/>
                <a:gd name="connsiteY37178" fmla="*/ 1419472 h 1447571"/>
                <a:gd name="connsiteX37179" fmla="*/ 696571 w 2566912"/>
                <a:gd name="connsiteY37179" fmla="*/ 1418996 h 1447571"/>
                <a:gd name="connsiteX37180" fmla="*/ 695142 w 2566912"/>
                <a:gd name="connsiteY37180" fmla="*/ 1415091 h 1447571"/>
                <a:gd name="connsiteX37181" fmla="*/ 696000 w 2566912"/>
                <a:gd name="connsiteY37181" fmla="*/ 1413662 h 1447571"/>
                <a:gd name="connsiteX37182" fmla="*/ 697048 w 2566912"/>
                <a:gd name="connsiteY37182" fmla="*/ 1412329 h 1447571"/>
                <a:gd name="connsiteX37183" fmla="*/ 697048 w 2566912"/>
                <a:gd name="connsiteY37183" fmla="*/ 1411567 h 1447571"/>
                <a:gd name="connsiteX37184" fmla="*/ 694762 w 2566912"/>
                <a:gd name="connsiteY37184" fmla="*/ 1411567 h 1447571"/>
                <a:gd name="connsiteX37185" fmla="*/ 692666 w 2566912"/>
                <a:gd name="connsiteY37185" fmla="*/ 1411853 h 1447571"/>
                <a:gd name="connsiteX37186" fmla="*/ 690666 w 2566912"/>
                <a:gd name="connsiteY37186" fmla="*/ 1408995 h 1447571"/>
                <a:gd name="connsiteX37187" fmla="*/ 689142 w 2566912"/>
                <a:gd name="connsiteY37187" fmla="*/ 1406709 h 1447571"/>
                <a:gd name="connsiteX37188" fmla="*/ 688475 w 2566912"/>
                <a:gd name="connsiteY37188" fmla="*/ 1405947 h 1447571"/>
                <a:gd name="connsiteX37189" fmla="*/ 687332 w 2566912"/>
                <a:gd name="connsiteY37189" fmla="*/ 1404804 h 1447571"/>
                <a:gd name="connsiteX37190" fmla="*/ 685713 w 2566912"/>
                <a:gd name="connsiteY37190" fmla="*/ 1403090 h 1447571"/>
                <a:gd name="connsiteX37191" fmla="*/ 683712 w 2566912"/>
                <a:gd name="connsiteY37191" fmla="*/ 1402137 h 1447571"/>
                <a:gd name="connsiteX37192" fmla="*/ 683331 w 2566912"/>
                <a:gd name="connsiteY37192" fmla="*/ 1402137 h 1447571"/>
                <a:gd name="connsiteX37193" fmla="*/ 682379 w 2566912"/>
                <a:gd name="connsiteY37193" fmla="*/ 1402232 h 1447571"/>
                <a:gd name="connsiteX37194" fmla="*/ 680379 w 2566912"/>
                <a:gd name="connsiteY37194" fmla="*/ 1402042 h 1447571"/>
                <a:gd name="connsiteX37195" fmla="*/ 676569 w 2566912"/>
                <a:gd name="connsiteY37195" fmla="*/ 1400804 h 1447571"/>
                <a:gd name="connsiteX37196" fmla="*/ 676188 w 2566912"/>
                <a:gd name="connsiteY37196" fmla="*/ 1400708 h 1447571"/>
                <a:gd name="connsiteX37197" fmla="*/ 675902 w 2566912"/>
                <a:gd name="connsiteY37197" fmla="*/ 1400422 h 1447571"/>
                <a:gd name="connsiteX37198" fmla="*/ 677140 w 2566912"/>
                <a:gd name="connsiteY37198" fmla="*/ 1398994 h 1447571"/>
                <a:gd name="connsiteX37199" fmla="*/ 677807 w 2566912"/>
                <a:gd name="connsiteY37199" fmla="*/ 1398422 h 1447571"/>
                <a:gd name="connsiteX37200" fmla="*/ 675712 w 2566912"/>
                <a:gd name="connsiteY37200" fmla="*/ 1394517 h 1447571"/>
                <a:gd name="connsiteX37201" fmla="*/ 674283 w 2566912"/>
                <a:gd name="connsiteY37201" fmla="*/ 1393850 h 1447571"/>
                <a:gd name="connsiteX37202" fmla="*/ 672759 w 2566912"/>
                <a:gd name="connsiteY37202" fmla="*/ 1396517 h 1447571"/>
                <a:gd name="connsiteX37203" fmla="*/ 672568 w 2566912"/>
                <a:gd name="connsiteY37203" fmla="*/ 1397279 h 1447571"/>
                <a:gd name="connsiteX37204" fmla="*/ 672473 w 2566912"/>
                <a:gd name="connsiteY37204" fmla="*/ 1397375 h 1447571"/>
                <a:gd name="connsiteX37205" fmla="*/ 671425 w 2566912"/>
                <a:gd name="connsiteY37205" fmla="*/ 1396327 h 1447571"/>
                <a:gd name="connsiteX37206" fmla="*/ 671521 w 2566912"/>
                <a:gd name="connsiteY37206" fmla="*/ 1393279 h 1447571"/>
                <a:gd name="connsiteX37207" fmla="*/ 671806 w 2566912"/>
                <a:gd name="connsiteY37207" fmla="*/ 1392231 h 1447571"/>
                <a:gd name="connsiteX37208" fmla="*/ 670854 w 2566912"/>
                <a:gd name="connsiteY37208" fmla="*/ 1386992 h 1447571"/>
                <a:gd name="connsiteX37209" fmla="*/ 670663 w 2566912"/>
                <a:gd name="connsiteY37209" fmla="*/ 1382706 h 1447571"/>
                <a:gd name="connsiteX37210" fmla="*/ 670949 w 2566912"/>
                <a:gd name="connsiteY37210" fmla="*/ 1382325 h 1447571"/>
                <a:gd name="connsiteX37211" fmla="*/ 673044 w 2566912"/>
                <a:gd name="connsiteY37211" fmla="*/ 1382325 h 1447571"/>
                <a:gd name="connsiteX37212" fmla="*/ 674283 w 2566912"/>
                <a:gd name="connsiteY37212" fmla="*/ 1386421 h 1447571"/>
                <a:gd name="connsiteX37213" fmla="*/ 676283 w 2566912"/>
                <a:gd name="connsiteY37213" fmla="*/ 1392612 h 1447571"/>
                <a:gd name="connsiteX37214" fmla="*/ 677140 w 2566912"/>
                <a:gd name="connsiteY37214" fmla="*/ 1393183 h 1447571"/>
                <a:gd name="connsiteX37215" fmla="*/ 678950 w 2566912"/>
                <a:gd name="connsiteY37215" fmla="*/ 1389659 h 1447571"/>
                <a:gd name="connsiteX37216" fmla="*/ 679617 w 2566912"/>
                <a:gd name="connsiteY37216" fmla="*/ 1387183 h 1447571"/>
                <a:gd name="connsiteX37217" fmla="*/ 679807 w 2566912"/>
                <a:gd name="connsiteY37217" fmla="*/ 1386230 h 1447571"/>
                <a:gd name="connsiteX37218" fmla="*/ 677617 w 2566912"/>
                <a:gd name="connsiteY37218" fmla="*/ 1383278 h 1447571"/>
                <a:gd name="connsiteX37219" fmla="*/ 676188 w 2566912"/>
                <a:gd name="connsiteY37219" fmla="*/ 1380611 h 1447571"/>
                <a:gd name="connsiteX37220" fmla="*/ 673902 w 2566912"/>
                <a:gd name="connsiteY37220" fmla="*/ 1377943 h 1447571"/>
                <a:gd name="connsiteX37221" fmla="*/ 671997 w 2566912"/>
                <a:gd name="connsiteY37221" fmla="*/ 1376229 h 1447571"/>
                <a:gd name="connsiteX37222" fmla="*/ 672378 w 2566912"/>
                <a:gd name="connsiteY37222" fmla="*/ 1374038 h 1447571"/>
                <a:gd name="connsiteX37223" fmla="*/ 672854 w 2566912"/>
                <a:gd name="connsiteY37223" fmla="*/ 1373181 h 1447571"/>
                <a:gd name="connsiteX37224" fmla="*/ 669901 w 2566912"/>
                <a:gd name="connsiteY37224" fmla="*/ 1369942 h 1447571"/>
                <a:gd name="connsiteX37225" fmla="*/ 668186 w 2566912"/>
                <a:gd name="connsiteY37225" fmla="*/ 1368609 h 1447571"/>
                <a:gd name="connsiteX37226" fmla="*/ 671711 w 2566912"/>
                <a:gd name="connsiteY37226" fmla="*/ 1368704 h 1447571"/>
                <a:gd name="connsiteX37227" fmla="*/ 673711 w 2566912"/>
                <a:gd name="connsiteY37227" fmla="*/ 1368800 h 1447571"/>
                <a:gd name="connsiteX37228" fmla="*/ 675426 w 2566912"/>
                <a:gd name="connsiteY37228" fmla="*/ 1368038 h 1447571"/>
                <a:gd name="connsiteX37229" fmla="*/ 674854 w 2566912"/>
                <a:gd name="connsiteY37229" fmla="*/ 1366037 h 1447571"/>
                <a:gd name="connsiteX37230" fmla="*/ 671330 w 2566912"/>
                <a:gd name="connsiteY37230" fmla="*/ 1365180 h 1447571"/>
                <a:gd name="connsiteX37231" fmla="*/ 669520 w 2566912"/>
                <a:gd name="connsiteY37231" fmla="*/ 1364990 h 1447571"/>
                <a:gd name="connsiteX37232" fmla="*/ 671521 w 2566912"/>
                <a:gd name="connsiteY37232" fmla="*/ 1362989 h 1447571"/>
                <a:gd name="connsiteX37233" fmla="*/ 671616 w 2566912"/>
                <a:gd name="connsiteY37233" fmla="*/ 1360989 h 1447571"/>
                <a:gd name="connsiteX37234" fmla="*/ 671044 w 2566912"/>
                <a:gd name="connsiteY37234" fmla="*/ 1360037 h 1447571"/>
                <a:gd name="connsiteX37235" fmla="*/ 672187 w 2566912"/>
                <a:gd name="connsiteY37235" fmla="*/ 1358989 h 1447571"/>
                <a:gd name="connsiteX37236" fmla="*/ 673521 w 2566912"/>
                <a:gd name="connsiteY37236" fmla="*/ 1358132 h 1447571"/>
                <a:gd name="connsiteX37237" fmla="*/ 673521 w 2566912"/>
                <a:gd name="connsiteY37237" fmla="*/ 1356512 h 1447571"/>
                <a:gd name="connsiteX37238" fmla="*/ 671140 w 2566912"/>
                <a:gd name="connsiteY37238" fmla="*/ 1354512 h 1447571"/>
                <a:gd name="connsiteX37239" fmla="*/ 667425 w 2566912"/>
                <a:gd name="connsiteY37239" fmla="*/ 1355655 h 1447571"/>
                <a:gd name="connsiteX37240" fmla="*/ 665329 w 2566912"/>
                <a:gd name="connsiteY37240" fmla="*/ 1352702 h 1447571"/>
                <a:gd name="connsiteX37241" fmla="*/ 664662 w 2566912"/>
                <a:gd name="connsiteY37241" fmla="*/ 1351464 h 1447571"/>
                <a:gd name="connsiteX37242" fmla="*/ 663615 w 2566912"/>
                <a:gd name="connsiteY37242" fmla="*/ 1350892 h 1447571"/>
                <a:gd name="connsiteX37243" fmla="*/ 661329 w 2566912"/>
                <a:gd name="connsiteY37243" fmla="*/ 1355750 h 1447571"/>
                <a:gd name="connsiteX37244" fmla="*/ 659234 w 2566912"/>
                <a:gd name="connsiteY37244" fmla="*/ 1351845 h 1447571"/>
                <a:gd name="connsiteX37245" fmla="*/ 660853 w 2566912"/>
                <a:gd name="connsiteY37245" fmla="*/ 1349464 h 1447571"/>
                <a:gd name="connsiteX37246" fmla="*/ 661424 w 2566912"/>
                <a:gd name="connsiteY37246" fmla="*/ 1349273 h 1447571"/>
                <a:gd name="connsiteX37247" fmla="*/ 662281 w 2566912"/>
                <a:gd name="connsiteY37247" fmla="*/ 1348321 h 1447571"/>
                <a:gd name="connsiteX37248" fmla="*/ 660662 w 2566912"/>
                <a:gd name="connsiteY37248" fmla="*/ 1345368 h 1447571"/>
                <a:gd name="connsiteX37249" fmla="*/ 661329 w 2566912"/>
                <a:gd name="connsiteY37249" fmla="*/ 1343463 h 1447571"/>
                <a:gd name="connsiteX37250" fmla="*/ 667044 w 2566912"/>
                <a:gd name="connsiteY37250" fmla="*/ 1342129 h 1447571"/>
                <a:gd name="connsiteX37251" fmla="*/ 668092 w 2566912"/>
                <a:gd name="connsiteY37251" fmla="*/ 1343654 h 1447571"/>
                <a:gd name="connsiteX37252" fmla="*/ 669520 w 2566912"/>
                <a:gd name="connsiteY37252" fmla="*/ 1346035 h 1447571"/>
                <a:gd name="connsiteX37253" fmla="*/ 670187 w 2566912"/>
                <a:gd name="connsiteY37253" fmla="*/ 1346797 h 1447571"/>
                <a:gd name="connsiteX37254" fmla="*/ 672283 w 2566912"/>
                <a:gd name="connsiteY37254" fmla="*/ 1348607 h 1447571"/>
                <a:gd name="connsiteX37255" fmla="*/ 673235 w 2566912"/>
                <a:gd name="connsiteY37255" fmla="*/ 1348225 h 1447571"/>
                <a:gd name="connsiteX37256" fmla="*/ 673330 w 2566912"/>
                <a:gd name="connsiteY37256" fmla="*/ 1344130 h 1447571"/>
                <a:gd name="connsiteX37257" fmla="*/ 673806 w 2566912"/>
                <a:gd name="connsiteY37257" fmla="*/ 1340510 h 1447571"/>
                <a:gd name="connsiteX37258" fmla="*/ 674093 w 2566912"/>
                <a:gd name="connsiteY37258" fmla="*/ 1338891 h 1447571"/>
                <a:gd name="connsiteX37259" fmla="*/ 676950 w 2566912"/>
                <a:gd name="connsiteY37259" fmla="*/ 1335748 h 1447571"/>
                <a:gd name="connsiteX37260" fmla="*/ 677235 w 2566912"/>
                <a:gd name="connsiteY37260" fmla="*/ 1335462 h 1447571"/>
                <a:gd name="connsiteX37261" fmla="*/ 678760 w 2566912"/>
                <a:gd name="connsiteY37261" fmla="*/ 1330795 h 1447571"/>
                <a:gd name="connsiteX37262" fmla="*/ 674759 w 2566912"/>
                <a:gd name="connsiteY37262" fmla="*/ 1328509 h 1447571"/>
                <a:gd name="connsiteX37263" fmla="*/ 673902 w 2566912"/>
                <a:gd name="connsiteY37263" fmla="*/ 1324508 h 1447571"/>
                <a:gd name="connsiteX37264" fmla="*/ 675330 w 2566912"/>
                <a:gd name="connsiteY37264" fmla="*/ 1322508 h 1447571"/>
                <a:gd name="connsiteX37265" fmla="*/ 675997 w 2566912"/>
                <a:gd name="connsiteY37265" fmla="*/ 1322032 h 1447571"/>
                <a:gd name="connsiteX37266" fmla="*/ 674854 w 2566912"/>
                <a:gd name="connsiteY37266" fmla="*/ 1318031 h 1447571"/>
                <a:gd name="connsiteX37267" fmla="*/ 673521 w 2566912"/>
                <a:gd name="connsiteY37267" fmla="*/ 1315555 h 1447571"/>
                <a:gd name="connsiteX37268" fmla="*/ 672187 w 2566912"/>
                <a:gd name="connsiteY37268" fmla="*/ 1313269 h 1447571"/>
                <a:gd name="connsiteX37269" fmla="*/ 671425 w 2566912"/>
                <a:gd name="connsiteY37269" fmla="*/ 1312316 h 1447571"/>
                <a:gd name="connsiteX37270" fmla="*/ 671330 w 2566912"/>
                <a:gd name="connsiteY37270" fmla="*/ 1311650 h 1447571"/>
                <a:gd name="connsiteX37271" fmla="*/ 672568 w 2566912"/>
                <a:gd name="connsiteY37271" fmla="*/ 1311268 h 1447571"/>
                <a:gd name="connsiteX37272" fmla="*/ 673140 w 2566912"/>
                <a:gd name="connsiteY37272" fmla="*/ 1311078 h 1447571"/>
                <a:gd name="connsiteX37273" fmla="*/ 674093 w 2566912"/>
                <a:gd name="connsiteY37273" fmla="*/ 1306696 h 1447571"/>
                <a:gd name="connsiteX37274" fmla="*/ 674093 w 2566912"/>
                <a:gd name="connsiteY37274" fmla="*/ 1306316 h 1447571"/>
                <a:gd name="connsiteX37275" fmla="*/ 672949 w 2566912"/>
                <a:gd name="connsiteY37275" fmla="*/ 1302791 h 1447571"/>
                <a:gd name="connsiteX37276" fmla="*/ 672568 w 2566912"/>
                <a:gd name="connsiteY37276" fmla="*/ 1301934 h 1447571"/>
                <a:gd name="connsiteX37277" fmla="*/ 673140 w 2566912"/>
                <a:gd name="connsiteY37277" fmla="*/ 1299934 h 1447571"/>
                <a:gd name="connsiteX37278" fmla="*/ 673997 w 2566912"/>
                <a:gd name="connsiteY37278" fmla="*/ 1298696 h 1447571"/>
                <a:gd name="connsiteX37279" fmla="*/ 673997 w 2566912"/>
                <a:gd name="connsiteY37279" fmla="*/ 1297553 h 1447571"/>
                <a:gd name="connsiteX37280" fmla="*/ 671044 w 2566912"/>
                <a:gd name="connsiteY37280" fmla="*/ 1297267 h 1447571"/>
                <a:gd name="connsiteX37281" fmla="*/ 670758 w 2566912"/>
                <a:gd name="connsiteY37281" fmla="*/ 1297267 h 1447571"/>
                <a:gd name="connsiteX37282" fmla="*/ 668568 w 2566912"/>
                <a:gd name="connsiteY37282" fmla="*/ 1299648 h 1447571"/>
                <a:gd name="connsiteX37283" fmla="*/ 668473 w 2566912"/>
                <a:gd name="connsiteY37283" fmla="*/ 1299934 h 1447571"/>
                <a:gd name="connsiteX37284" fmla="*/ 666377 w 2566912"/>
                <a:gd name="connsiteY37284" fmla="*/ 1301267 h 1447571"/>
                <a:gd name="connsiteX37285" fmla="*/ 666187 w 2566912"/>
                <a:gd name="connsiteY37285" fmla="*/ 1301363 h 1447571"/>
                <a:gd name="connsiteX37286" fmla="*/ 666187 w 2566912"/>
                <a:gd name="connsiteY37286" fmla="*/ 1301363 h 1447571"/>
                <a:gd name="connsiteX37287" fmla="*/ 663805 w 2566912"/>
                <a:gd name="connsiteY37287" fmla="*/ 1298696 h 1447571"/>
                <a:gd name="connsiteX37288" fmla="*/ 663615 w 2566912"/>
                <a:gd name="connsiteY37288" fmla="*/ 1298410 h 1447571"/>
                <a:gd name="connsiteX37289" fmla="*/ 662472 w 2566912"/>
                <a:gd name="connsiteY37289" fmla="*/ 1295076 h 1447571"/>
                <a:gd name="connsiteX37290" fmla="*/ 662376 w 2566912"/>
                <a:gd name="connsiteY37290" fmla="*/ 1292600 h 1447571"/>
                <a:gd name="connsiteX37291" fmla="*/ 662186 w 2566912"/>
                <a:gd name="connsiteY37291" fmla="*/ 1286980 h 1447571"/>
                <a:gd name="connsiteX37292" fmla="*/ 663519 w 2566912"/>
                <a:gd name="connsiteY37292" fmla="*/ 1281550 h 1447571"/>
                <a:gd name="connsiteX37293" fmla="*/ 662376 w 2566912"/>
                <a:gd name="connsiteY37293" fmla="*/ 1275264 h 1447571"/>
                <a:gd name="connsiteX37294" fmla="*/ 660948 w 2566912"/>
                <a:gd name="connsiteY37294" fmla="*/ 1270501 h 1447571"/>
                <a:gd name="connsiteX37295" fmla="*/ 659138 w 2566912"/>
                <a:gd name="connsiteY37295" fmla="*/ 1265263 h 1447571"/>
                <a:gd name="connsiteX37296" fmla="*/ 658376 w 2566912"/>
                <a:gd name="connsiteY37296" fmla="*/ 1258405 h 1447571"/>
                <a:gd name="connsiteX37297" fmla="*/ 659900 w 2566912"/>
                <a:gd name="connsiteY37297" fmla="*/ 1256690 h 1447571"/>
                <a:gd name="connsiteX37298" fmla="*/ 660471 w 2566912"/>
                <a:gd name="connsiteY37298" fmla="*/ 1256500 h 1447571"/>
                <a:gd name="connsiteX37299" fmla="*/ 661615 w 2566912"/>
                <a:gd name="connsiteY37299" fmla="*/ 1253357 h 1447571"/>
                <a:gd name="connsiteX37300" fmla="*/ 661615 w 2566912"/>
                <a:gd name="connsiteY37300" fmla="*/ 1253261 h 1447571"/>
                <a:gd name="connsiteX37301" fmla="*/ 662376 w 2566912"/>
                <a:gd name="connsiteY37301" fmla="*/ 1250594 h 1447571"/>
                <a:gd name="connsiteX37302" fmla="*/ 662376 w 2566912"/>
                <a:gd name="connsiteY37302" fmla="*/ 1247546 h 1447571"/>
                <a:gd name="connsiteX37303" fmla="*/ 662281 w 2566912"/>
                <a:gd name="connsiteY37303" fmla="*/ 1245070 h 1447571"/>
                <a:gd name="connsiteX37304" fmla="*/ 663996 w 2566912"/>
                <a:gd name="connsiteY37304" fmla="*/ 1239831 h 1447571"/>
                <a:gd name="connsiteX37305" fmla="*/ 665901 w 2566912"/>
                <a:gd name="connsiteY37305" fmla="*/ 1235926 h 1447571"/>
                <a:gd name="connsiteX37306" fmla="*/ 665615 w 2566912"/>
                <a:gd name="connsiteY37306" fmla="*/ 1228782 h 1447571"/>
                <a:gd name="connsiteX37307" fmla="*/ 666663 w 2566912"/>
                <a:gd name="connsiteY37307" fmla="*/ 1224591 h 1447571"/>
                <a:gd name="connsiteX37308" fmla="*/ 666472 w 2566912"/>
                <a:gd name="connsiteY37308" fmla="*/ 1218019 h 1447571"/>
                <a:gd name="connsiteX37309" fmla="*/ 667425 w 2566912"/>
                <a:gd name="connsiteY37309" fmla="*/ 1214971 h 1447571"/>
                <a:gd name="connsiteX37310" fmla="*/ 667806 w 2566912"/>
                <a:gd name="connsiteY37310" fmla="*/ 1214113 h 1447571"/>
                <a:gd name="connsiteX37311" fmla="*/ 665710 w 2566912"/>
                <a:gd name="connsiteY37311" fmla="*/ 1202969 h 1447571"/>
                <a:gd name="connsiteX37312" fmla="*/ 664758 w 2566912"/>
                <a:gd name="connsiteY37312" fmla="*/ 1199064 h 1447571"/>
                <a:gd name="connsiteX37313" fmla="*/ 665424 w 2566912"/>
                <a:gd name="connsiteY37313" fmla="*/ 1191254 h 1447571"/>
                <a:gd name="connsiteX37314" fmla="*/ 665615 w 2566912"/>
                <a:gd name="connsiteY37314" fmla="*/ 1187634 h 1447571"/>
                <a:gd name="connsiteX37315" fmla="*/ 664662 w 2566912"/>
                <a:gd name="connsiteY37315" fmla="*/ 1186015 h 1447571"/>
                <a:gd name="connsiteX37316" fmla="*/ 662853 w 2566912"/>
                <a:gd name="connsiteY37316" fmla="*/ 1182586 h 1447571"/>
                <a:gd name="connsiteX37317" fmla="*/ 663710 w 2566912"/>
                <a:gd name="connsiteY37317" fmla="*/ 1177728 h 1447571"/>
                <a:gd name="connsiteX37318" fmla="*/ 664281 w 2566912"/>
                <a:gd name="connsiteY37318" fmla="*/ 1175347 h 1447571"/>
                <a:gd name="connsiteX37319" fmla="*/ 664948 w 2566912"/>
                <a:gd name="connsiteY37319" fmla="*/ 1168203 h 1447571"/>
                <a:gd name="connsiteX37320" fmla="*/ 666949 w 2566912"/>
                <a:gd name="connsiteY37320" fmla="*/ 1164393 h 1447571"/>
                <a:gd name="connsiteX37321" fmla="*/ 667710 w 2566912"/>
                <a:gd name="connsiteY37321" fmla="*/ 1163345 h 1447571"/>
                <a:gd name="connsiteX37322" fmla="*/ 663805 w 2566912"/>
                <a:gd name="connsiteY37322" fmla="*/ 1149439 h 1447571"/>
                <a:gd name="connsiteX37323" fmla="*/ 665901 w 2566912"/>
                <a:gd name="connsiteY37323" fmla="*/ 1145724 h 1447571"/>
                <a:gd name="connsiteX37324" fmla="*/ 666472 w 2566912"/>
                <a:gd name="connsiteY37324" fmla="*/ 1145057 h 1447571"/>
                <a:gd name="connsiteX37325" fmla="*/ 667330 w 2566912"/>
                <a:gd name="connsiteY37325" fmla="*/ 1139628 h 1447571"/>
                <a:gd name="connsiteX37326" fmla="*/ 667425 w 2566912"/>
                <a:gd name="connsiteY37326" fmla="*/ 1138009 h 1447571"/>
                <a:gd name="connsiteX37327" fmla="*/ 666377 w 2566912"/>
                <a:gd name="connsiteY37327" fmla="*/ 1134199 h 1447571"/>
                <a:gd name="connsiteX37328" fmla="*/ 665805 w 2566912"/>
                <a:gd name="connsiteY37328" fmla="*/ 1133056 h 1447571"/>
                <a:gd name="connsiteX37329" fmla="*/ 665234 w 2566912"/>
                <a:gd name="connsiteY37329" fmla="*/ 1127817 h 1447571"/>
                <a:gd name="connsiteX37330" fmla="*/ 666377 w 2566912"/>
                <a:gd name="connsiteY37330" fmla="*/ 1124102 h 1447571"/>
                <a:gd name="connsiteX37331" fmla="*/ 667710 w 2566912"/>
                <a:gd name="connsiteY37331" fmla="*/ 1119721 h 1447571"/>
                <a:gd name="connsiteX37332" fmla="*/ 666758 w 2566912"/>
                <a:gd name="connsiteY37332" fmla="*/ 1111815 h 1447571"/>
                <a:gd name="connsiteX37333" fmla="*/ 666377 w 2566912"/>
                <a:gd name="connsiteY37333" fmla="*/ 1106005 h 1447571"/>
                <a:gd name="connsiteX37334" fmla="*/ 665901 w 2566912"/>
                <a:gd name="connsiteY37334" fmla="*/ 1100480 h 1447571"/>
                <a:gd name="connsiteX37335" fmla="*/ 665520 w 2566912"/>
                <a:gd name="connsiteY37335" fmla="*/ 1097146 h 1447571"/>
                <a:gd name="connsiteX37336" fmla="*/ 664948 w 2566912"/>
                <a:gd name="connsiteY37336" fmla="*/ 1094384 h 1447571"/>
                <a:gd name="connsiteX37337" fmla="*/ 664186 w 2566912"/>
                <a:gd name="connsiteY37337" fmla="*/ 1090193 h 1447571"/>
                <a:gd name="connsiteX37338" fmla="*/ 664281 w 2566912"/>
                <a:gd name="connsiteY37338" fmla="*/ 1089336 h 1447571"/>
                <a:gd name="connsiteX37339" fmla="*/ 664281 w 2566912"/>
                <a:gd name="connsiteY37339" fmla="*/ 1085050 h 1447571"/>
                <a:gd name="connsiteX37340" fmla="*/ 666187 w 2566912"/>
                <a:gd name="connsiteY37340" fmla="*/ 1084097 h 1447571"/>
                <a:gd name="connsiteX37341" fmla="*/ 666853 w 2566912"/>
                <a:gd name="connsiteY37341" fmla="*/ 1083812 h 1447571"/>
                <a:gd name="connsiteX37342" fmla="*/ 668759 w 2566912"/>
                <a:gd name="connsiteY37342" fmla="*/ 1082097 h 1447571"/>
                <a:gd name="connsiteX37343" fmla="*/ 670187 w 2566912"/>
                <a:gd name="connsiteY37343" fmla="*/ 1080763 h 1447571"/>
                <a:gd name="connsiteX37344" fmla="*/ 672092 w 2566912"/>
                <a:gd name="connsiteY37344" fmla="*/ 1081525 h 1447571"/>
                <a:gd name="connsiteX37345" fmla="*/ 672949 w 2566912"/>
                <a:gd name="connsiteY37345" fmla="*/ 1083335 h 1447571"/>
                <a:gd name="connsiteX37346" fmla="*/ 673426 w 2566912"/>
                <a:gd name="connsiteY37346" fmla="*/ 1087812 h 1447571"/>
                <a:gd name="connsiteX37347" fmla="*/ 675330 w 2566912"/>
                <a:gd name="connsiteY37347" fmla="*/ 1089812 h 1447571"/>
                <a:gd name="connsiteX37348" fmla="*/ 676188 w 2566912"/>
                <a:gd name="connsiteY37348" fmla="*/ 1090574 h 1447571"/>
                <a:gd name="connsiteX37349" fmla="*/ 676664 w 2566912"/>
                <a:gd name="connsiteY37349" fmla="*/ 1091050 h 1447571"/>
                <a:gd name="connsiteX37350" fmla="*/ 678284 w 2566912"/>
                <a:gd name="connsiteY37350" fmla="*/ 1093146 h 1447571"/>
                <a:gd name="connsiteX37351" fmla="*/ 677711 w 2566912"/>
                <a:gd name="connsiteY37351" fmla="*/ 1094384 h 1447571"/>
                <a:gd name="connsiteX37352" fmla="*/ 675807 w 2566912"/>
                <a:gd name="connsiteY37352" fmla="*/ 1099528 h 1447571"/>
                <a:gd name="connsiteX37353" fmla="*/ 676092 w 2566912"/>
                <a:gd name="connsiteY37353" fmla="*/ 1100290 h 1447571"/>
                <a:gd name="connsiteX37354" fmla="*/ 677140 w 2566912"/>
                <a:gd name="connsiteY37354" fmla="*/ 1102766 h 1447571"/>
                <a:gd name="connsiteX37355" fmla="*/ 677521 w 2566912"/>
                <a:gd name="connsiteY37355" fmla="*/ 1103147 h 1447571"/>
                <a:gd name="connsiteX37356" fmla="*/ 678664 w 2566912"/>
                <a:gd name="connsiteY37356" fmla="*/ 1105243 h 1447571"/>
                <a:gd name="connsiteX37357" fmla="*/ 679807 w 2566912"/>
                <a:gd name="connsiteY37357" fmla="*/ 1110863 h 1447571"/>
                <a:gd name="connsiteX37358" fmla="*/ 681046 w 2566912"/>
                <a:gd name="connsiteY37358" fmla="*/ 1111434 h 1447571"/>
                <a:gd name="connsiteX37359" fmla="*/ 682569 w 2566912"/>
                <a:gd name="connsiteY37359" fmla="*/ 1112387 h 1447571"/>
                <a:gd name="connsiteX37360" fmla="*/ 683522 w 2566912"/>
                <a:gd name="connsiteY37360" fmla="*/ 1116673 h 1447571"/>
                <a:gd name="connsiteX37361" fmla="*/ 684189 w 2566912"/>
                <a:gd name="connsiteY37361" fmla="*/ 1119340 h 1447571"/>
                <a:gd name="connsiteX37362" fmla="*/ 685332 w 2566912"/>
                <a:gd name="connsiteY37362" fmla="*/ 1124007 h 1447571"/>
                <a:gd name="connsiteX37363" fmla="*/ 692761 w 2566912"/>
                <a:gd name="connsiteY37363" fmla="*/ 1124959 h 1447571"/>
                <a:gd name="connsiteX37364" fmla="*/ 694571 w 2566912"/>
                <a:gd name="connsiteY37364" fmla="*/ 1127246 h 1447571"/>
                <a:gd name="connsiteX37365" fmla="*/ 693047 w 2566912"/>
                <a:gd name="connsiteY37365" fmla="*/ 1133246 h 1447571"/>
                <a:gd name="connsiteX37366" fmla="*/ 687142 w 2566912"/>
                <a:gd name="connsiteY37366" fmla="*/ 1138009 h 1447571"/>
                <a:gd name="connsiteX37367" fmla="*/ 683331 w 2566912"/>
                <a:gd name="connsiteY37367" fmla="*/ 1141914 h 1447571"/>
                <a:gd name="connsiteX37368" fmla="*/ 682760 w 2566912"/>
                <a:gd name="connsiteY37368" fmla="*/ 1145533 h 1447571"/>
                <a:gd name="connsiteX37369" fmla="*/ 683808 w 2566912"/>
                <a:gd name="connsiteY37369" fmla="*/ 1149343 h 1447571"/>
                <a:gd name="connsiteX37370" fmla="*/ 683808 w 2566912"/>
                <a:gd name="connsiteY37370" fmla="*/ 1150296 h 1447571"/>
                <a:gd name="connsiteX37371" fmla="*/ 684094 w 2566912"/>
                <a:gd name="connsiteY37371" fmla="*/ 1152487 h 1447571"/>
                <a:gd name="connsiteX37372" fmla="*/ 684760 w 2566912"/>
                <a:gd name="connsiteY37372" fmla="*/ 1153725 h 1447571"/>
                <a:gd name="connsiteX37373" fmla="*/ 685903 w 2566912"/>
                <a:gd name="connsiteY37373" fmla="*/ 1155916 h 1447571"/>
                <a:gd name="connsiteX37374" fmla="*/ 685808 w 2566912"/>
                <a:gd name="connsiteY37374" fmla="*/ 1159726 h 1447571"/>
                <a:gd name="connsiteX37375" fmla="*/ 684570 w 2566912"/>
                <a:gd name="connsiteY37375" fmla="*/ 1163345 h 1447571"/>
                <a:gd name="connsiteX37376" fmla="*/ 682951 w 2566912"/>
                <a:gd name="connsiteY37376" fmla="*/ 1167060 h 1447571"/>
                <a:gd name="connsiteX37377" fmla="*/ 680093 w 2566912"/>
                <a:gd name="connsiteY37377" fmla="*/ 1172489 h 1447571"/>
                <a:gd name="connsiteX37378" fmla="*/ 679903 w 2566912"/>
                <a:gd name="connsiteY37378" fmla="*/ 1172775 h 1447571"/>
                <a:gd name="connsiteX37379" fmla="*/ 677426 w 2566912"/>
                <a:gd name="connsiteY37379" fmla="*/ 1178680 h 1447571"/>
                <a:gd name="connsiteX37380" fmla="*/ 676569 w 2566912"/>
                <a:gd name="connsiteY37380" fmla="*/ 1183538 h 1447571"/>
                <a:gd name="connsiteX37381" fmla="*/ 675330 w 2566912"/>
                <a:gd name="connsiteY37381" fmla="*/ 1188015 h 1447571"/>
                <a:gd name="connsiteX37382" fmla="*/ 674378 w 2566912"/>
                <a:gd name="connsiteY37382" fmla="*/ 1193254 h 1447571"/>
                <a:gd name="connsiteX37383" fmla="*/ 674283 w 2566912"/>
                <a:gd name="connsiteY37383" fmla="*/ 1202112 h 1447571"/>
                <a:gd name="connsiteX37384" fmla="*/ 675616 w 2566912"/>
                <a:gd name="connsiteY37384" fmla="*/ 1204398 h 1447571"/>
                <a:gd name="connsiteX37385" fmla="*/ 676855 w 2566912"/>
                <a:gd name="connsiteY37385" fmla="*/ 1206684 h 1447571"/>
                <a:gd name="connsiteX37386" fmla="*/ 676855 w 2566912"/>
                <a:gd name="connsiteY37386" fmla="*/ 1208017 h 1447571"/>
                <a:gd name="connsiteX37387" fmla="*/ 677521 w 2566912"/>
                <a:gd name="connsiteY37387" fmla="*/ 1213828 h 1447571"/>
                <a:gd name="connsiteX37388" fmla="*/ 678855 w 2566912"/>
                <a:gd name="connsiteY37388" fmla="*/ 1215542 h 1447571"/>
                <a:gd name="connsiteX37389" fmla="*/ 681331 w 2566912"/>
                <a:gd name="connsiteY37389" fmla="*/ 1218876 h 1447571"/>
                <a:gd name="connsiteX37390" fmla="*/ 681236 w 2566912"/>
                <a:gd name="connsiteY37390" fmla="*/ 1223734 h 1447571"/>
                <a:gd name="connsiteX37391" fmla="*/ 681141 w 2566912"/>
                <a:gd name="connsiteY37391" fmla="*/ 1224400 h 1447571"/>
                <a:gd name="connsiteX37392" fmla="*/ 681998 w 2566912"/>
                <a:gd name="connsiteY37392" fmla="*/ 1227449 h 1447571"/>
                <a:gd name="connsiteX37393" fmla="*/ 682284 w 2566912"/>
                <a:gd name="connsiteY37393" fmla="*/ 1228115 h 1447571"/>
                <a:gd name="connsiteX37394" fmla="*/ 682569 w 2566912"/>
                <a:gd name="connsiteY37394" fmla="*/ 1233163 h 1447571"/>
                <a:gd name="connsiteX37395" fmla="*/ 681426 w 2566912"/>
                <a:gd name="connsiteY37395" fmla="*/ 1236212 h 1447571"/>
                <a:gd name="connsiteX37396" fmla="*/ 680950 w 2566912"/>
                <a:gd name="connsiteY37396" fmla="*/ 1237640 h 1447571"/>
                <a:gd name="connsiteX37397" fmla="*/ 679903 w 2566912"/>
                <a:gd name="connsiteY37397" fmla="*/ 1241260 h 1447571"/>
                <a:gd name="connsiteX37398" fmla="*/ 680188 w 2566912"/>
                <a:gd name="connsiteY37398" fmla="*/ 1242688 h 1447571"/>
                <a:gd name="connsiteX37399" fmla="*/ 680569 w 2566912"/>
                <a:gd name="connsiteY37399" fmla="*/ 1246499 h 1447571"/>
                <a:gd name="connsiteX37400" fmla="*/ 677521 w 2566912"/>
                <a:gd name="connsiteY37400" fmla="*/ 1251547 h 1447571"/>
                <a:gd name="connsiteX37401" fmla="*/ 676569 w 2566912"/>
                <a:gd name="connsiteY37401" fmla="*/ 1256500 h 1447571"/>
                <a:gd name="connsiteX37402" fmla="*/ 678474 w 2566912"/>
                <a:gd name="connsiteY37402" fmla="*/ 1261643 h 1447571"/>
                <a:gd name="connsiteX37403" fmla="*/ 678569 w 2566912"/>
                <a:gd name="connsiteY37403" fmla="*/ 1261738 h 1447571"/>
                <a:gd name="connsiteX37404" fmla="*/ 681331 w 2566912"/>
                <a:gd name="connsiteY37404" fmla="*/ 1265834 h 1447571"/>
                <a:gd name="connsiteX37405" fmla="*/ 681426 w 2566912"/>
                <a:gd name="connsiteY37405" fmla="*/ 1267263 h 1447571"/>
                <a:gd name="connsiteX37406" fmla="*/ 681426 w 2566912"/>
                <a:gd name="connsiteY37406" fmla="*/ 1270787 h 1447571"/>
                <a:gd name="connsiteX37407" fmla="*/ 678093 w 2566912"/>
                <a:gd name="connsiteY37407" fmla="*/ 1272597 h 1447571"/>
                <a:gd name="connsiteX37408" fmla="*/ 677235 w 2566912"/>
                <a:gd name="connsiteY37408" fmla="*/ 1277169 h 1447571"/>
                <a:gd name="connsiteX37409" fmla="*/ 678569 w 2566912"/>
                <a:gd name="connsiteY37409" fmla="*/ 1281265 h 1447571"/>
                <a:gd name="connsiteX37410" fmla="*/ 677998 w 2566912"/>
                <a:gd name="connsiteY37410" fmla="*/ 1287837 h 1447571"/>
                <a:gd name="connsiteX37411" fmla="*/ 677617 w 2566912"/>
                <a:gd name="connsiteY37411" fmla="*/ 1296124 h 1447571"/>
                <a:gd name="connsiteX37412" fmla="*/ 678093 w 2566912"/>
                <a:gd name="connsiteY37412" fmla="*/ 1296505 h 1447571"/>
                <a:gd name="connsiteX37413" fmla="*/ 679807 w 2566912"/>
                <a:gd name="connsiteY37413" fmla="*/ 1298505 h 1447571"/>
                <a:gd name="connsiteX37414" fmla="*/ 680188 w 2566912"/>
                <a:gd name="connsiteY37414" fmla="*/ 1303553 h 1447571"/>
                <a:gd name="connsiteX37415" fmla="*/ 679903 w 2566912"/>
                <a:gd name="connsiteY37415" fmla="*/ 1305839 h 1447571"/>
                <a:gd name="connsiteX37416" fmla="*/ 679617 w 2566912"/>
                <a:gd name="connsiteY37416" fmla="*/ 1307840 h 1447571"/>
                <a:gd name="connsiteX37417" fmla="*/ 680283 w 2566912"/>
                <a:gd name="connsiteY37417" fmla="*/ 1310507 h 1447571"/>
                <a:gd name="connsiteX37418" fmla="*/ 680569 w 2566912"/>
                <a:gd name="connsiteY37418" fmla="*/ 1311554 h 1447571"/>
                <a:gd name="connsiteX37419" fmla="*/ 682569 w 2566912"/>
                <a:gd name="connsiteY37419" fmla="*/ 1315079 h 1447571"/>
                <a:gd name="connsiteX37420" fmla="*/ 683903 w 2566912"/>
                <a:gd name="connsiteY37420" fmla="*/ 1317269 h 1447571"/>
                <a:gd name="connsiteX37421" fmla="*/ 684570 w 2566912"/>
                <a:gd name="connsiteY37421" fmla="*/ 1321270 h 1447571"/>
                <a:gd name="connsiteX37422" fmla="*/ 684760 w 2566912"/>
                <a:gd name="connsiteY37422" fmla="*/ 1322317 h 1447571"/>
                <a:gd name="connsiteX37423" fmla="*/ 685237 w 2566912"/>
                <a:gd name="connsiteY37423" fmla="*/ 1325080 h 1447571"/>
                <a:gd name="connsiteX37424" fmla="*/ 685237 w 2566912"/>
                <a:gd name="connsiteY37424" fmla="*/ 1330033 h 1447571"/>
                <a:gd name="connsiteX37425" fmla="*/ 686951 w 2566912"/>
                <a:gd name="connsiteY37425" fmla="*/ 1331747 h 1447571"/>
                <a:gd name="connsiteX37426" fmla="*/ 687999 w 2566912"/>
                <a:gd name="connsiteY37426" fmla="*/ 1331652 h 1447571"/>
                <a:gd name="connsiteX37427" fmla="*/ 690475 w 2566912"/>
                <a:gd name="connsiteY37427" fmla="*/ 1331652 h 1447571"/>
                <a:gd name="connsiteX37428" fmla="*/ 690761 w 2566912"/>
                <a:gd name="connsiteY37428" fmla="*/ 1333557 h 1447571"/>
                <a:gd name="connsiteX37429" fmla="*/ 690285 w 2566912"/>
                <a:gd name="connsiteY37429" fmla="*/ 1333843 h 1447571"/>
                <a:gd name="connsiteX37430" fmla="*/ 688665 w 2566912"/>
                <a:gd name="connsiteY37430" fmla="*/ 1335843 h 1447571"/>
                <a:gd name="connsiteX37431" fmla="*/ 689046 w 2566912"/>
                <a:gd name="connsiteY37431" fmla="*/ 1337176 h 1447571"/>
                <a:gd name="connsiteX37432" fmla="*/ 689523 w 2566912"/>
                <a:gd name="connsiteY37432" fmla="*/ 1339367 h 1447571"/>
                <a:gd name="connsiteX37433" fmla="*/ 689428 w 2566912"/>
                <a:gd name="connsiteY37433" fmla="*/ 1340225 h 1447571"/>
                <a:gd name="connsiteX37434" fmla="*/ 689428 w 2566912"/>
                <a:gd name="connsiteY37434" fmla="*/ 1343368 h 1447571"/>
                <a:gd name="connsiteX37435" fmla="*/ 690761 w 2566912"/>
                <a:gd name="connsiteY37435" fmla="*/ 1345844 h 1447571"/>
                <a:gd name="connsiteX37436" fmla="*/ 692094 w 2566912"/>
                <a:gd name="connsiteY37436" fmla="*/ 1348130 h 1447571"/>
                <a:gd name="connsiteX37437" fmla="*/ 690285 w 2566912"/>
                <a:gd name="connsiteY37437" fmla="*/ 1354226 h 1447571"/>
                <a:gd name="connsiteX37438" fmla="*/ 690094 w 2566912"/>
                <a:gd name="connsiteY37438" fmla="*/ 1355274 h 1447571"/>
                <a:gd name="connsiteX37439" fmla="*/ 689428 w 2566912"/>
                <a:gd name="connsiteY37439" fmla="*/ 1360989 h 1447571"/>
                <a:gd name="connsiteX37440" fmla="*/ 689618 w 2566912"/>
                <a:gd name="connsiteY37440" fmla="*/ 1361942 h 1447571"/>
                <a:gd name="connsiteX37441" fmla="*/ 690475 w 2566912"/>
                <a:gd name="connsiteY37441" fmla="*/ 1367180 h 1447571"/>
                <a:gd name="connsiteX37442" fmla="*/ 689808 w 2566912"/>
                <a:gd name="connsiteY37442" fmla="*/ 1368228 h 1447571"/>
                <a:gd name="connsiteX37443" fmla="*/ 688856 w 2566912"/>
                <a:gd name="connsiteY37443" fmla="*/ 1370038 h 1447571"/>
                <a:gd name="connsiteX37444" fmla="*/ 688951 w 2566912"/>
                <a:gd name="connsiteY37444" fmla="*/ 1372038 h 1447571"/>
                <a:gd name="connsiteX37445" fmla="*/ 688951 w 2566912"/>
                <a:gd name="connsiteY37445" fmla="*/ 1375276 h 1447571"/>
                <a:gd name="connsiteX37446" fmla="*/ 688761 w 2566912"/>
                <a:gd name="connsiteY37446" fmla="*/ 1376229 h 1447571"/>
                <a:gd name="connsiteX37447" fmla="*/ 688856 w 2566912"/>
                <a:gd name="connsiteY37447" fmla="*/ 1381468 h 1447571"/>
                <a:gd name="connsiteX37448" fmla="*/ 689142 w 2566912"/>
                <a:gd name="connsiteY37448" fmla="*/ 1381658 h 1447571"/>
                <a:gd name="connsiteX37449" fmla="*/ 690571 w 2566912"/>
                <a:gd name="connsiteY37449" fmla="*/ 1383087 h 1447571"/>
                <a:gd name="connsiteX37450" fmla="*/ 691142 w 2566912"/>
                <a:gd name="connsiteY37450" fmla="*/ 1383849 h 1447571"/>
                <a:gd name="connsiteX37451" fmla="*/ 692856 w 2566912"/>
                <a:gd name="connsiteY37451" fmla="*/ 1387945 h 1447571"/>
                <a:gd name="connsiteX37452" fmla="*/ 692761 w 2566912"/>
                <a:gd name="connsiteY37452" fmla="*/ 1388135 h 1447571"/>
                <a:gd name="connsiteX37453" fmla="*/ 691904 w 2566912"/>
                <a:gd name="connsiteY37453" fmla="*/ 1393850 h 1447571"/>
                <a:gd name="connsiteX37454" fmla="*/ 696285 w 2566912"/>
                <a:gd name="connsiteY37454" fmla="*/ 1396898 h 1447571"/>
                <a:gd name="connsiteX37455" fmla="*/ 696285 w 2566912"/>
                <a:gd name="connsiteY37455" fmla="*/ 1397184 h 1447571"/>
                <a:gd name="connsiteX37456" fmla="*/ 697048 w 2566912"/>
                <a:gd name="connsiteY37456" fmla="*/ 1400899 h 1447571"/>
                <a:gd name="connsiteX37457" fmla="*/ 699143 w 2566912"/>
                <a:gd name="connsiteY37457" fmla="*/ 1405185 h 1447571"/>
                <a:gd name="connsiteX37458" fmla="*/ 699238 w 2566912"/>
                <a:gd name="connsiteY37458" fmla="*/ 1405375 h 1447571"/>
                <a:gd name="connsiteX37459" fmla="*/ 712764 w 2566912"/>
                <a:gd name="connsiteY37459" fmla="*/ 1405185 h 1447571"/>
                <a:gd name="connsiteX37460" fmla="*/ 719336 w 2566912"/>
                <a:gd name="connsiteY37460" fmla="*/ 1407185 h 1447571"/>
                <a:gd name="connsiteX37461" fmla="*/ 717145 w 2566912"/>
                <a:gd name="connsiteY37461" fmla="*/ 1410805 h 1447571"/>
                <a:gd name="connsiteX37462" fmla="*/ 773534 w 2566912"/>
                <a:gd name="connsiteY37462" fmla="*/ 1228211 h 1447571"/>
                <a:gd name="connsiteX37463" fmla="*/ 775248 w 2566912"/>
                <a:gd name="connsiteY37463" fmla="*/ 1228972 h 1447571"/>
                <a:gd name="connsiteX37464" fmla="*/ 778868 w 2566912"/>
                <a:gd name="connsiteY37464" fmla="*/ 1231544 h 1447571"/>
                <a:gd name="connsiteX37465" fmla="*/ 780105 w 2566912"/>
                <a:gd name="connsiteY37465" fmla="*/ 1237164 h 1447571"/>
                <a:gd name="connsiteX37466" fmla="*/ 780201 w 2566912"/>
                <a:gd name="connsiteY37466" fmla="*/ 1237926 h 1447571"/>
                <a:gd name="connsiteX37467" fmla="*/ 783344 w 2566912"/>
                <a:gd name="connsiteY37467" fmla="*/ 1242403 h 1447571"/>
                <a:gd name="connsiteX37468" fmla="*/ 784487 w 2566912"/>
                <a:gd name="connsiteY37468" fmla="*/ 1242212 h 1447571"/>
                <a:gd name="connsiteX37469" fmla="*/ 786201 w 2566912"/>
                <a:gd name="connsiteY37469" fmla="*/ 1242117 h 1447571"/>
                <a:gd name="connsiteX37470" fmla="*/ 786297 w 2566912"/>
                <a:gd name="connsiteY37470" fmla="*/ 1242593 h 1447571"/>
                <a:gd name="connsiteX37471" fmla="*/ 783820 w 2566912"/>
                <a:gd name="connsiteY37471" fmla="*/ 1251451 h 1447571"/>
                <a:gd name="connsiteX37472" fmla="*/ 783249 w 2566912"/>
                <a:gd name="connsiteY37472" fmla="*/ 1251928 h 1447571"/>
                <a:gd name="connsiteX37473" fmla="*/ 780772 w 2566912"/>
                <a:gd name="connsiteY37473" fmla="*/ 1254690 h 1447571"/>
                <a:gd name="connsiteX37474" fmla="*/ 778010 w 2566912"/>
                <a:gd name="connsiteY37474" fmla="*/ 1259833 h 1447571"/>
                <a:gd name="connsiteX37475" fmla="*/ 765628 w 2566912"/>
                <a:gd name="connsiteY37475" fmla="*/ 1265453 h 1447571"/>
                <a:gd name="connsiteX37476" fmla="*/ 755531 w 2566912"/>
                <a:gd name="connsiteY37476" fmla="*/ 1268025 h 1447571"/>
                <a:gd name="connsiteX37477" fmla="*/ 753340 w 2566912"/>
                <a:gd name="connsiteY37477" fmla="*/ 1268120 h 1447571"/>
                <a:gd name="connsiteX37478" fmla="*/ 748768 w 2566912"/>
                <a:gd name="connsiteY37478" fmla="*/ 1268978 h 1447571"/>
                <a:gd name="connsiteX37479" fmla="*/ 748483 w 2566912"/>
                <a:gd name="connsiteY37479" fmla="*/ 1269740 h 1447571"/>
                <a:gd name="connsiteX37480" fmla="*/ 748864 w 2566912"/>
                <a:gd name="connsiteY37480" fmla="*/ 1271168 h 1447571"/>
                <a:gd name="connsiteX37481" fmla="*/ 749244 w 2566912"/>
                <a:gd name="connsiteY37481" fmla="*/ 1275169 h 1447571"/>
                <a:gd name="connsiteX37482" fmla="*/ 747244 w 2566912"/>
                <a:gd name="connsiteY37482" fmla="*/ 1278693 h 1447571"/>
                <a:gd name="connsiteX37483" fmla="*/ 748768 w 2566912"/>
                <a:gd name="connsiteY37483" fmla="*/ 1285646 h 1447571"/>
                <a:gd name="connsiteX37484" fmla="*/ 742863 w 2566912"/>
                <a:gd name="connsiteY37484" fmla="*/ 1290123 h 1447571"/>
                <a:gd name="connsiteX37485" fmla="*/ 738481 w 2566912"/>
                <a:gd name="connsiteY37485" fmla="*/ 1289647 h 1447571"/>
                <a:gd name="connsiteX37486" fmla="*/ 735052 w 2566912"/>
                <a:gd name="connsiteY37486" fmla="*/ 1289266 h 1447571"/>
                <a:gd name="connsiteX37487" fmla="*/ 732957 w 2566912"/>
                <a:gd name="connsiteY37487" fmla="*/ 1289647 h 1447571"/>
                <a:gd name="connsiteX37488" fmla="*/ 731337 w 2566912"/>
                <a:gd name="connsiteY37488" fmla="*/ 1289933 h 1447571"/>
                <a:gd name="connsiteX37489" fmla="*/ 730576 w 2566912"/>
                <a:gd name="connsiteY37489" fmla="*/ 1289837 h 1447571"/>
                <a:gd name="connsiteX37490" fmla="*/ 728766 w 2566912"/>
                <a:gd name="connsiteY37490" fmla="*/ 1289933 h 1447571"/>
                <a:gd name="connsiteX37491" fmla="*/ 728099 w 2566912"/>
                <a:gd name="connsiteY37491" fmla="*/ 1291552 h 1447571"/>
                <a:gd name="connsiteX37492" fmla="*/ 729337 w 2566912"/>
                <a:gd name="connsiteY37492" fmla="*/ 1296695 h 1447571"/>
                <a:gd name="connsiteX37493" fmla="*/ 729623 w 2566912"/>
                <a:gd name="connsiteY37493" fmla="*/ 1297457 h 1447571"/>
                <a:gd name="connsiteX37494" fmla="*/ 731909 w 2566912"/>
                <a:gd name="connsiteY37494" fmla="*/ 1300029 h 1447571"/>
                <a:gd name="connsiteX37495" fmla="*/ 733052 w 2566912"/>
                <a:gd name="connsiteY37495" fmla="*/ 1300410 h 1447571"/>
                <a:gd name="connsiteX37496" fmla="*/ 735434 w 2566912"/>
                <a:gd name="connsiteY37496" fmla="*/ 1300982 h 1447571"/>
                <a:gd name="connsiteX37497" fmla="*/ 736481 w 2566912"/>
                <a:gd name="connsiteY37497" fmla="*/ 1300982 h 1447571"/>
                <a:gd name="connsiteX37498" fmla="*/ 738767 w 2566912"/>
                <a:gd name="connsiteY37498" fmla="*/ 1301172 h 1447571"/>
                <a:gd name="connsiteX37499" fmla="*/ 739719 w 2566912"/>
                <a:gd name="connsiteY37499" fmla="*/ 1304982 h 1447571"/>
                <a:gd name="connsiteX37500" fmla="*/ 739434 w 2566912"/>
                <a:gd name="connsiteY37500" fmla="*/ 1305268 h 1447571"/>
                <a:gd name="connsiteX37501" fmla="*/ 737719 w 2566912"/>
                <a:gd name="connsiteY37501" fmla="*/ 1305554 h 1447571"/>
                <a:gd name="connsiteX37502" fmla="*/ 733338 w 2566912"/>
                <a:gd name="connsiteY37502" fmla="*/ 1306411 h 1447571"/>
                <a:gd name="connsiteX37503" fmla="*/ 733242 w 2566912"/>
                <a:gd name="connsiteY37503" fmla="*/ 1307268 h 1447571"/>
                <a:gd name="connsiteX37504" fmla="*/ 733528 w 2566912"/>
                <a:gd name="connsiteY37504" fmla="*/ 1310792 h 1447571"/>
                <a:gd name="connsiteX37505" fmla="*/ 732480 w 2566912"/>
                <a:gd name="connsiteY37505" fmla="*/ 1311840 h 1447571"/>
                <a:gd name="connsiteX37506" fmla="*/ 730194 w 2566912"/>
                <a:gd name="connsiteY37506" fmla="*/ 1314888 h 1447571"/>
                <a:gd name="connsiteX37507" fmla="*/ 730004 w 2566912"/>
                <a:gd name="connsiteY37507" fmla="*/ 1316412 h 1447571"/>
                <a:gd name="connsiteX37508" fmla="*/ 729909 w 2566912"/>
                <a:gd name="connsiteY37508" fmla="*/ 1319746 h 1447571"/>
                <a:gd name="connsiteX37509" fmla="*/ 730385 w 2566912"/>
                <a:gd name="connsiteY37509" fmla="*/ 1325461 h 1447571"/>
                <a:gd name="connsiteX37510" fmla="*/ 729147 w 2566912"/>
                <a:gd name="connsiteY37510" fmla="*/ 1328699 h 1447571"/>
                <a:gd name="connsiteX37511" fmla="*/ 727908 w 2566912"/>
                <a:gd name="connsiteY37511" fmla="*/ 1332890 h 1447571"/>
                <a:gd name="connsiteX37512" fmla="*/ 720098 w 2566912"/>
                <a:gd name="connsiteY37512" fmla="*/ 1336796 h 1447571"/>
                <a:gd name="connsiteX37513" fmla="*/ 719908 w 2566912"/>
                <a:gd name="connsiteY37513" fmla="*/ 1337081 h 1447571"/>
                <a:gd name="connsiteX37514" fmla="*/ 718955 w 2566912"/>
                <a:gd name="connsiteY37514" fmla="*/ 1342511 h 1447571"/>
                <a:gd name="connsiteX37515" fmla="*/ 724860 w 2566912"/>
                <a:gd name="connsiteY37515" fmla="*/ 1348797 h 1447571"/>
                <a:gd name="connsiteX37516" fmla="*/ 726575 w 2566912"/>
                <a:gd name="connsiteY37516" fmla="*/ 1349654 h 1447571"/>
                <a:gd name="connsiteX37517" fmla="*/ 733338 w 2566912"/>
                <a:gd name="connsiteY37517" fmla="*/ 1353559 h 1447571"/>
                <a:gd name="connsiteX37518" fmla="*/ 734005 w 2566912"/>
                <a:gd name="connsiteY37518" fmla="*/ 1357370 h 1447571"/>
                <a:gd name="connsiteX37519" fmla="*/ 729528 w 2566912"/>
                <a:gd name="connsiteY37519" fmla="*/ 1365085 h 1447571"/>
                <a:gd name="connsiteX37520" fmla="*/ 727623 w 2566912"/>
                <a:gd name="connsiteY37520" fmla="*/ 1366704 h 1447571"/>
                <a:gd name="connsiteX37521" fmla="*/ 725623 w 2566912"/>
                <a:gd name="connsiteY37521" fmla="*/ 1368323 h 1447571"/>
                <a:gd name="connsiteX37522" fmla="*/ 724956 w 2566912"/>
                <a:gd name="connsiteY37522" fmla="*/ 1369180 h 1447571"/>
                <a:gd name="connsiteX37523" fmla="*/ 722479 w 2566912"/>
                <a:gd name="connsiteY37523" fmla="*/ 1374610 h 1447571"/>
                <a:gd name="connsiteX37524" fmla="*/ 723432 w 2566912"/>
                <a:gd name="connsiteY37524" fmla="*/ 1380896 h 1447571"/>
                <a:gd name="connsiteX37525" fmla="*/ 721241 w 2566912"/>
                <a:gd name="connsiteY37525" fmla="*/ 1385849 h 1447571"/>
                <a:gd name="connsiteX37526" fmla="*/ 719336 w 2566912"/>
                <a:gd name="connsiteY37526" fmla="*/ 1385468 h 1447571"/>
                <a:gd name="connsiteX37527" fmla="*/ 716860 w 2566912"/>
                <a:gd name="connsiteY37527" fmla="*/ 1385183 h 1447571"/>
                <a:gd name="connsiteX37528" fmla="*/ 716384 w 2566912"/>
                <a:gd name="connsiteY37528" fmla="*/ 1385945 h 1447571"/>
                <a:gd name="connsiteX37529" fmla="*/ 715240 w 2566912"/>
                <a:gd name="connsiteY37529" fmla="*/ 1389754 h 1447571"/>
                <a:gd name="connsiteX37530" fmla="*/ 714955 w 2566912"/>
                <a:gd name="connsiteY37530" fmla="*/ 1390421 h 1447571"/>
                <a:gd name="connsiteX37531" fmla="*/ 714002 w 2566912"/>
                <a:gd name="connsiteY37531" fmla="*/ 1394517 h 1447571"/>
                <a:gd name="connsiteX37532" fmla="*/ 716955 w 2566912"/>
                <a:gd name="connsiteY37532" fmla="*/ 1402137 h 1447571"/>
                <a:gd name="connsiteX37533" fmla="*/ 716955 w 2566912"/>
                <a:gd name="connsiteY37533" fmla="*/ 1402137 h 1447571"/>
                <a:gd name="connsiteX37534" fmla="*/ 719146 w 2566912"/>
                <a:gd name="connsiteY37534" fmla="*/ 1404899 h 1447571"/>
                <a:gd name="connsiteX37535" fmla="*/ 720765 w 2566912"/>
                <a:gd name="connsiteY37535" fmla="*/ 1406900 h 1447571"/>
                <a:gd name="connsiteX37536" fmla="*/ 720669 w 2566912"/>
                <a:gd name="connsiteY37536" fmla="*/ 1407090 h 1447571"/>
                <a:gd name="connsiteX37537" fmla="*/ 720003 w 2566912"/>
                <a:gd name="connsiteY37537" fmla="*/ 1407662 h 1447571"/>
                <a:gd name="connsiteX37538" fmla="*/ 712287 w 2566912"/>
                <a:gd name="connsiteY37538" fmla="*/ 1405375 h 1447571"/>
                <a:gd name="connsiteX37539" fmla="*/ 712193 w 2566912"/>
                <a:gd name="connsiteY37539" fmla="*/ 1405375 h 1447571"/>
                <a:gd name="connsiteX37540" fmla="*/ 699143 w 2566912"/>
                <a:gd name="connsiteY37540" fmla="*/ 1405471 h 1447571"/>
                <a:gd name="connsiteX37541" fmla="*/ 697143 w 2566912"/>
                <a:gd name="connsiteY37541" fmla="*/ 1401375 h 1447571"/>
                <a:gd name="connsiteX37542" fmla="*/ 696381 w 2566912"/>
                <a:gd name="connsiteY37542" fmla="*/ 1397851 h 1447571"/>
                <a:gd name="connsiteX37543" fmla="*/ 696381 w 2566912"/>
                <a:gd name="connsiteY37543" fmla="*/ 1397565 h 1447571"/>
                <a:gd name="connsiteX37544" fmla="*/ 691618 w 2566912"/>
                <a:gd name="connsiteY37544" fmla="*/ 1393946 h 1447571"/>
                <a:gd name="connsiteX37545" fmla="*/ 692856 w 2566912"/>
                <a:gd name="connsiteY37545" fmla="*/ 1389183 h 1447571"/>
                <a:gd name="connsiteX37546" fmla="*/ 692952 w 2566912"/>
                <a:gd name="connsiteY37546" fmla="*/ 1388992 h 1447571"/>
                <a:gd name="connsiteX37547" fmla="*/ 691047 w 2566912"/>
                <a:gd name="connsiteY37547" fmla="*/ 1384135 h 1447571"/>
                <a:gd name="connsiteX37548" fmla="*/ 690571 w 2566912"/>
                <a:gd name="connsiteY37548" fmla="*/ 1383468 h 1447571"/>
                <a:gd name="connsiteX37549" fmla="*/ 688951 w 2566912"/>
                <a:gd name="connsiteY37549" fmla="*/ 1381849 h 1447571"/>
                <a:gd name="connsiteX37550" fmla="*/ 688665 w 2566912"/>
                <a:gd name="connsiteY37550" fmla="*/ 1381658 h 1447571"/>
                <a:gd name="connsiteX37551" fmla="*/ 688856 w 2566912"/>
                <a:gd name="connsiteY37551" fmla="*/ 1377182 h 1447571"/>
                <a:gd name="connsiteX37552" fmla="*/ 689046 w 2566912"/>
                <a:gd name="connsiteY37552" fmla="*/ 1376229 h 1447571"/>
                <a:gd name="connsiteX37553" fmla="*/ 689046 w 2566912"/>
                <a:gd name="connsiteY37553" fmla="*/ 1372800 h 1447571"/>
                <a:gd name="connsiteX37554" fmla="*/ 688951 w 2566912"/>
                <a:gd name="connsiteY37554" fmla="*/ 1370895 h 1447571"/>
                <a:gd name="connsiteX37555" fmla="*/ 689713 w 2566912"/>
                <a:gd name="connsiteY37555" fmla="*/ 1369562 h 1447571"/>
                <a:gd name="connsiteX37556" fmla="*/ 690571 w 2566912"/>
                <a:gd name="connsiteY37556" fmla="*/ 1368133 h 1447571"/>
                <a:gd name="connsiteX37557" fmla="*/ 689713 w 2566912"/>
                <a:gd name="connsiteY37557" fmla="*/ 1362608 h 1447571"/>
                <a:gd name="connsiteX37558" fmla="*/ 689523 w 2566912"/>
                <a:gd name="connsiteY37558" fmla="*/ 1361656 h 1447571"/>
                <a:gd name="connsiteX37559" fmla="*/ 690190 w 2566912"/>
                <a:gd name="connsiteY37559" fmla="*/ 1356226 h 1447571"/>
                <a:gd name="connsiteX37560" fmla="*/ 690380 w 2566912"/>
                <a:gd name="connsiteY37560" fmla="*/ 1355179 h 1447571"/>
                <a:gd name="connsiteX37561" fmla="*/ 692094 w 2566912"/>
                <a:gd name="connsiteY37561" fmla="*/ 1349273 h 1447571"/>
                <a:gd name="connsiteX37562" fmla="*/ 690761 w 2566912"/>
                <a:gd name="connsiteY37562" fmla="*/ 1346225 h 1447571"/>
                <a:gd name="connsiteX37563" fmla="*/ 689523 w 2566912"/>
                <a:gd name="connsiteY37563" fmla="*/ 1344034 h 1447571"/>
                <a:gd name="connsiteX37564" fmla="*/ 689523 w 2566912"/>
                <a:gd name="connsiteY37564" fmla="*/ 1341177 h 1447571"/>
                <a:gd name="connsiteX37565" fmla="*/ 689618 w 2566912"/>
                <a:gd name="connsiteY37565" fmla="*/ 1340320 h 1447571"/>
                <a:gd name="connsiteX37566" fmla="*/ 689142 w 2566912"/>
                <a:gd name="connsiteY37566" fmla="*/ 1337843 h 1447571"/>
                <a:gd name="connsiteX37567" fmla="*/ 688761 w 2566912"/>
                <a:gd name="connsiteY37567" fmla="*/ 1336605 h 1447571"/>
                <a:gd name="connsiteX37568" fmla="*/ 689808 w 2566912"/>
                <a:gd name="connsiteY37568" fmla="*/ 1335462 h 1447571"/>
                <a:gd name="connsiteX37569" fmla="*/ 690475 w 2566912"/>
                <a:gd name="connsiteY37569" fmla="*/ 1335081 h 1447571"/>
                <a:gd name="connsiteX37570" fmla="*/ 690475 w 2566912"/>
                <a:gd name="connsiteY37570" fmla="*/ 1332128 h 1447571"/>
                <a:gd name="connsiteX37571" fmla="*/ 687142 w 2566912"/>
                <a:gd name="connsiteY37571" fmla="*/ 1331652 h 1447571"/>
                <a:gd name="connsiteX37572" fmla="*/ 686189 w 2566912"/>
                <a:gd name="connsiteY37572" fmla="*/ 1331747 h 1447571"/>
                <a:gd name="connsiteX37573" fmla="*/ 685332 w 2566912"/>
                <a:gd name="connsiteY37573" fmla="*/ 1330604 h 1447571"/>
                <a:gd name="connsiteX37574" fmla="*/ 685332 w 2566912"/>
                <a:gd name="connsiteY37574" fmla="*/ 1325842 h 1447571"/>
                <a:gd name="connsiteX37575" fmla="*/ 684855 w 2566912"/>
                <a:gd name="connsiteY37575" fmla="*/ 1322889 h 1447571"/>
                <a:gd name="connsiteX37576" fmla="*/ 684665 w 2566912"/>
                <a:gd name="connsiteY37576" fmla="*/ 1321937 h 1447571"/>
                <a:gd name="connsiteX37577" fmla="*/ 683998 w 2566912"/>
                <a:gd name="connsiteY37577" fmla="*/ 1317841 h 1447571"/>
                <a:gd name="connsiteX37578" fmla="*/ 682569 w 2566912"/>
                <a:gd name="connsiteY37578" fmla="*/ 1315459 h 1447571"/>
                <a:gd name="connsiteX37579" fmla="*/ 680665 w 2566912"/>
                <a:gd name="connsiteY37579" fmla="*/ 1312126 h 1447571"/>
                <a:gd name="connsiteX37580" fmla="*/ 680379 w 2566912"/>
                <a:gd name="connsiteY37580" fmla="*/ 1310983 h 1447571"/>
                <a:gd name="connsiteX37581" fmla="*/ 679712 w 2566912"/>
                <a:gd name="connsiteY37581" fmla="*/ 1308601 h 1447571"/>
                <a:gd name="connsiteX37582" fmla="*/ 679998 w 2566912"/>
                <a:gd name="connsiteY37582" fmla="*/ 1306601 h 1447571"/>
                <a:gd name="connsiteX37583" fmla="*/ 680283 w 2566912"/>
                <a:gd name="connsiteY37583" fmla="*/ 1304220 h 1447571"/>
                <a:gd name="connsiteX37584" fmla="*/ 679903 w 2566912"/>
                <a:gd name="connsiteY37584" fmla="*/ 1298981 h 1447571"/>
                <a:gd name="connsiteX37585" fmla="*/ 677902 w 2566912"/>
                <a:gd name="connsiteY37585" fmla="*/ 1296600 h 1447571"/>
                <a:gd name="connsiteX37586" fmla="*/ 677426 w 2566912"/>
                <a:gd name="connsiteY37586" fmla="*/ 1296219 h 1447571"/>
                <a:gd name="connsiteX37587" fmla="*/ 678093 w 2566912"/>
                <a:gd name="connsiteY37587" fmla="*/ 1288694 h 1447571"/>
                <a:gd name="connsiteX37588" fmla="*/ 678664 w 2566912"/>
                <a:gd name="connsiteY37588" fmla="*/ 1282027 h 1447571"/>
                <a:gd name="connsiteX37589" fmla="*/ 677235 w 2566912"/>
                <a:gd name="connsiteY37589" fmla="*/ 1277550 h 1447571"/>
                <a:gd name="connsiteX37590" fmla="*/ 678093 w 2566912"/>
                <a:gd name="connsiteY37590" fmla="*/ 1273740 h 1447571"/>
                <a:gd name="connsiteX37591" fmla="*/ 680855 w 2566912"/>
                <a:gd name="connsiteY37591" fmla="*/ 1272407 h 1447571"/>
                <a:gd name="connsiteX37592" fmla="*/ 681522 w 2566912"/>
                <a:gd name="connsiteY37592" fmla="*/ 1268025 h 1447571"/>
                <a:gd name="connsiteX37593" fmla="*/ 681426 w 2566912"/>
                <a:gd name="connsiteY37593" fmla="*/ 1266692 h 1447571"/>
                <a:gd name="connsiteX37594" fmla="*/ 678474 w 2566912"/>
                <a:gd name="connsiteY37594" fmla="*/ 1262120 h 1447571"/>
                <a:gd name="connsiteX37595" fmla="*/ 678378 w 2566912"/>
                <a:gd name="connsiteY37595" fmla="*/ 1262024 h 1447571"/>
                <a:gd name="connsiteX37596" fmla="*/ 676759 w 2566912"/>
                <a:gd name="connsiteY37596" fmla="*/ 1257452 h 1447571"/>
                <a:gd name="connsiteX37597" fmla="*/ 677617 w 2566912"/>
                <a:gd name="connsiteY37597" fmla="*/ 1252595 h 1447571"/>
                <a:gd name="connsiteX37598" fmla="*/ 680569 w 2566912"/>
                <a:gd name="connsiteY37598" fmla="*/ 1247832 h 1447571"/>
                <a:gd name="connsiteX37599" fmla="*/ 680379 w 2566912"/>
                <a:gd name="connsiteY37599" fmla="*/ 1243355 h 1447571"/>
                <a:gd name="connsiteX37600" fmla="*/ 680093 w 2566912"/>
                <a:gd name="connsiteY37600" fmla="*/ 1242117 h 1447571"/>
                <a:gd name="connsiteX37601" fmla="*/ 680950 w 2566912"/>
                <a:gd name="connsiteY37601" fmla="*/ 1239069 h 1447571"/>
                <a:gd name="connsiteX37602" fmla="*/ 681522 w 2566912"/>
                <a:gd name="connsiteY37602" fmla="*/ 1237354 h 1447571"/>
                <a:gd name="connsiteX37603" fmla="*/ 682569 w 2566912"/>
                <a:gd name="connsiteY37603" fmla="*/ 1234592 h 1447571"/>
                <a:gd name="connsiteX37604" fmla="*/ 682379 w 2566912"/>
                <a:gd name="connsiteY37604" fmla="*/ 1228687 h 1447571"/>
                <a:gd name="connsiteX37605" fmla="*/ 682093 w 2566912"/>
                <a:gd name="connsiteY37605" fmla="*/ 1227925 h 1447571"/>
                <a:gd name="connsiteX37606" fmla="*/ 681331 w 2566912"/>
                <a:gd name="connsiteY37606" fmla="*/ 1225258 h 1447571"/>
                <a:gd name="connsiteX37607" fmla="*/ 681426 w 2566912"/>
                <a:gd name="connsiteY37607" fmla="*/ 1224591 h 1447571"/>
                <a:gd name="connsiteX37608" fmla="*/ 681426 w 2566912"/>
                <a:gd name="connsiteY37608" fmla="*/ 1219257 h 1447571"/>
                <a:gd name="connsiteX37609" fmla="*/ 678855 w 2566912"/>
                <a:gd name="connsiteY37609" fmla="*/ 1215828 h 1447571"/>
                <a:gd name="connsiteX37610" fmla="*/ 677521 w 2566912"/>
                <a:gd name="connsiteY37610" fmla="*/ 1214113 h 1447571"/>
                <a:gd name="connsiteX37611" fmla="*/ 676950 w 2566912"/>
                <a:gd name="connsiteY37611" fmla="*/ 1208779 h 1447571"/>
                <a:gd name="connsiteX37612" fmla="*/ 676950 w 2566912"/>
                <a:gd name="connsiteY37612" fmla="*/ 1207351 h 1447571"/>
                <a:gd name="connsiteX37613" fmla="*/ 675616 w 2566912"/>
                <a:gd name="connsiteY37613" fmla="*/ 1204684 h 1447571"/>
                <a:gd name="connsiteX37614" fmla="*/ 674473 w 2566912"/>
                <a:gd name="connsiteY37614" fmla="*/ 1202588 h 1447571"/>
                <a:gd name="connsiteX37615" fmla="*/ 674569 w 2566912"/>
                <a:gd name="connsiteY37615" fmla="*/ 1193921 h 1447571"/>
                <a:gd name="connsiteX37616" fmla="*/ 675521 w 2566912"/>
                <a:gd name="connsiteY37616" fmla="*/ 1188777 h 1447571"/>
                <a:gd name="connsiteX37617" fmla="*/ 676664 w 2566912"/>
                <a:gd name="connsiteY37617" fmla="*/ 1184586 h 1447571"/>
                <a:gd name="connsiteX37618" fmla="*/ 677617 w 2566912"/>
                <a:gd name="connsiteY37618" fmla="*/ 1179347 h 1447571"/>
                <a:gd name="connsiteX37619" fmla="*/ 679998 w 2566912"/>
                <a:gd name="connsiteY37619" fmla="*/ 1173728 h 1447571"/>
                <a:gd name="connsiteX37620" fmla="*/ 680188 w 2566912"/>
                <a:gd name="connsiteY37620" fmla="*/ 1173442 h 1447571"/>
                <a:gd name="connsiteX37621" fmla="*/ 683141 w 2566912"/>
                <a:gd name="connsiteY37621" fmla="*/ 1167727 h 1447571"/>
                <a:gd name="connsiteX37622" fmla="*/ 684665 w 2566912"/>
                <a:gd name="connsiteY37622" fmla="*/ 1164298 h 1447571"/>
                <a:gd name="connsiteX37623" fmla="*/ 685999 w 2566912"/>
                <a:gd name="connsiteY37623" fmla="*/ 1160392 h 1447571"/>
                <a:gd name="connsiteX37624" fmla="*/ 686094 w 2566912"/>
                <a:gd name="connsiteY37624" fmla="*/ 1156392 h 1447571"/>
                <a:gd name="connsiteX37625" fmla="*/ 684855 w 2566912"/>
                <a:gd name="connsiteY37625" fmla="*/ 1153820 h 1447571"/>
                <a:gd name="connsiteX37626" fmla="*/ 684189 w 2566912"/>
                <a:gd name="connsiteY37626" fmla="*/ 1152677 h 1447571"/>
                <a:gd name="connsiteX37627" fmla="*/ 683998 w 2566912"/>
                <a:gd name="connsiteY37627" fmla="*/ 1150772 h 1447571"/>
                <a:gd name="connsiteX37628" fmla="*/ 683998 w 2566912"/>
                <a:gd name="connsiteY37628" fmla="*/ 1149725 h 1447571"/>
                <a:gd name="connsiteX37629" fmla="*/ 682855 w 2566912"/>
                <a:gd name="connsiteY37629" fmla="*/ 1145724 h 1447571"/>
                <a:gd name="connsiteX37630" fmla="*/ 683331 w 2566912"/>
                <a:gd name="connsiteY37630" fmla="*/ 1142676 h 1447571"/>
                <a:gd name="connsiteX37631" fmla="*/ 686856 w 2566912"/>
                <a:gd name="connsiteY37631" fmla="*/ 1139057 h 1447571"/>
                <a:gd name="connsiteX37632" fmla="*/ 692952 w 2566912"/>
                <a:gd name="connsiteY37632" fmla="*/ 1134104 h 1447571"/>
                <a:gd name="connsiteX37633" fmla="*/ 694666 w 2566912"/>
                <a:gd name="connsiteY37633" fmla="*/ 1127436 h 1447571"/>
                <a:gd name="connsiteX37634" fmla="*/ 692666 w 2566912"/>
                <a:gd name="connsiteY37634" fmla="*/ 1124864 h 1447571"/>
                <a:gd name="connsiteX37635" fmla="*/ 693809 w 2566912"/>
                <a:gd name="connsiteY37635" fmla="*/ 1122483 h 1447571"/>
                <a:gd name="connsiteX37636" fmla="*/ 697238 w 2566912"/>
                <a:gd name="connsiteY37636" fmla="*/ 1119816 h 1447571"/>
                <a:gd name="connsiteX37637" fmla="*/ 699715 w 2566912"/>
                <a:gd name="connsiteY37637" fmla="*/ 1115911 h 1447571"/>
                <a:gd name="connsiteX37638" fmla="*/ 702572 w 2566912"/>
                <a:gd name="connsiteY37638" fmla="*/ 1115720 h 1447571"/>
                <a:gd name="connsiteX37639" fmla="*/ 703620 w 2566912"/>
                <a:gd name="connsiteY37639" fmla="*/ 1115625 h 1447571"/>
                <a:gd name="connsiteX37640" fmla="*/ 703810 w 2566912"/>
                <a:gd name="connsiteY37640" fmla="*/ 1115625 h 1447571"/>
                <a:gd name="connsiteX37641" fmla="*/ 703810 w 2566912"/>
                <a:gd name="connsiteY37641" fmla="*/ 1115530 h 1447571"/>
                <a:gd name="connsiteX37642" fmla="*/ 706477 w 2566912"/>
                <a:gd name="connsiteY37642" fmla="*/ 1115434 h 1447571"/>
                <a:gd name="connsiteX37643" fmla="*/ 708668 w 2566912"/>
                <a:gd name="connsiteY37643" fmla="*/ 1115720 h 1447571"/>
                <a:gd name="connsiteX37644" fmla="*/ 709525 w 2566912"/>
                <a:gd name="connsiteY37644" fmla="*/ 1116482 h 1447571"/>
                <a:gd name="connsiteX37645" fmla="*/ 711049 w 2566912"/>
                <a:gd name="connsiteY37645" fmla="*/ 1118197 h 1447571"/>
                <a:gd name="connsiteX37646" fmla="*/ 711621 w 2566912"/>
                <a:gd name="connsiteY37646" fmla="*/ 1122197 h 1447571"/>
                <a:gd name="connsiteX37647" fmla="*/ 712097 w 2566912"/>
                <a:gd name="connsiteY37647" fmla="*/ 1122388 h 1447571"/>
                <a:gd name="connsiteX37648" fmla="*/ 712097 w 2566912"/>
                <a:gd name="connsiteY37648" fmla="*/ 1122388 h 1447571"/>
                <a:gd name="connsiteX37649" fmla="*/ 718383 w 2566912"/>
                <a:gd name="connsiteY37649" fmla="*/ 1116387 h 1447571"/>
                <a:gd name="connsiteX37650" fmla="*/ 724003 w 2566912"/>
                <a:gd name="connsiteY37650" fmla="*/ 1116387 h 1447571"/>
                <a:gd name="connsiteX37651" fmla="*/ 727146 w 2566912"/>
                <a:gd name="connsiteY37651" fmla="*/ 1117054 h 1447571"/>
                <a:gd name="connsiteX37652" fmla="*/ 727242 w 2566912"/>
                <a:gd name="connsiteY37652" fmla="*/ 1117244 h 1447571"/>
                <a:gd name="connsiteX37653" fmla="*/ 729337 w 2566912"/>
                <a:gd name="connsiteY37653" fmla="*/ 1120007 h 1447571"/>
                <a:gd name="connsiteX37654" fmla="*/ 730766 w 2566912"/>
                <a:gd name="connsiteY37654" fmla="*/ 1120292 h 1447571"/>
                <a:gd name="connsiteX37655" fmla="*/ 733433 w 2566912"/>
                <a:gd name="connsiteY37655" fmla="*/ 1121054 h 1447571"/>
                <a:gd name="connsiteX37656" fmla="*/ 733909 w 2566912"/>
                <a:gd name="connsiteY37656" fmla="*/ 1121721 h 1447571"/>
                <a:gd name="connsiteX37657" fmla="*/ 742958 w 2566912"/>
                <a:gd name="connsiteY37657" fmla="*/ 1130770 h 1447571"/>
                <a:gd name="connsiteX37658" fmla="*/ 751530 w 2566912"/>
                <a:gd name="connsiteY37658" fmla="*/ 1131627 h 1447571"/>
                <a:gd name="connsiteX37659" fmla="*/ 757626 w 2566912"/>
                <a:gd name="connsiteY37659" fmla="*/ 1134484 h 1447571"/>
                <a:gd name="connsiteX37660" fmla="*/ 764294 w 2566912"/>
                <a:gd name="connsiteY37660" fmla="*/ 1136675 h 1447571"/>
                <a:gd name="connsiteX37661" fmla="*/ 769819 w 2566912"/>
                <a:gd name="connsiteY37661" fmla="*/ 1138104 h 1447571"/>
                <a:gd name="connsiteX37662" fmla="*/ 769247 w 2566912"/>
                <a:gd name="connsiteY37662" fmla="*/ 1140866 h 1447571"/>
                <a:gd name="connsiteX37663" fmla="*/ 768009 w 2566912"/>
                <a:gd name="connsiteY37663" fmla="*/ 1143152 h 1447571"/>
                <a:gd name="connsiteX37664" fmla="*/ 766390 w 2566912"/>
                <a:gd name="connsiteY37664" fmla="*/ 1146581 h 1447571"/>
                <a:gd name="connsiteX37665" fmla="*/ 765723 w 2566912"/>
                <a:gd name="connsiteY37665" fmla="*/ 1149725 h 1447571"/>
                <a:gd name="connsiteX37666" fmla="*/ 764770 w 2566912"/>
                <a:gd name="connsiteY37666" fmla="*/ 1154106 h 1447571"/>
                <a:gd name="connsiteX37667" fmla="*/ 764770 w 2566912"/>
                <a:gd name="connsiteY37667" fmla="*/ 1155249 h 1447571"/>
                <a:gd name="connsiteX37668" fmla="*/ 764294 w 2566912"/>
                <a:gd name="connsiteY37668" fmla="*/ 1158868 h 1447571"/>
                <a:gd name="connsiteX37669" fmla="*/ 762580 w 2566912"/>
                <a:gd name="connsiteY37669" fmla="*/ 1164203 h 1447571"/>
                <a:gd name="connsiteX37670" fmla="*/ 762008 w 2566912"/>
                <a:gd name="connsiteY37670" fmla="*/ 1167441 h 1447571"/>
                <a:gd name="connsiteX37671" fmla="*/ 761722 w 2566912"/>
                <a:gd name="connsiteY37671" fmla="*/ 1169727 h 1447571"/>
                <a:gd name="connsiteX37672" fmla="*/ 761722 w 2566912"/>
                <a:gd name="connsiteY37672" fmla="*/ 1169917 h 1447571"/>
                <a:gd name="connsiteX37673" fmla="*/ 760198 w 2566912"/>
                <a:gd name="connsiteY37673" fmla="*/ 1174680 h 1447571"/>
                <a:gd name="connsiteX37674" fmla="*/ 756579 w 2566912"/>
                <a:gd name="connsiteY37674" fmla="*/ 1180300 h 1447571"/>
                <a:gd name="connsiteX37675" fmla="*/ 756579 w 2566912"/>
                <a:gd name="connsiteY37675" fmla="*/ 1181824 h 1447571"/>
                <a:gd name="connsiteX37676" fmla="*/ 755626 w 2566912"/>
                <a:gd name="connsiteY37676" fmla="*/ 1189920 h 1447571"/>
                <a:gd name="connsiteX37677" fmla="*/ 754674 w 2566912"/>
                <a:gd name="connsiteY37677" fmla="*/ 1190872 h 1447571"/>
                <a:gd name="connsiteX37678" fmla="*/ 750673 w 2566912"/>
                <a:gd name="connsiteY37678" fmla="*/ 1195635 h 1447571"/>
                <a:gd name="connsiteX37679" fmla="*/ 750483 w 2566912"/>
                <a:gd name="connsiteY37679" fmla="*/ 1196016 h 1447571"/>
                <a:gd name="connsiteX37680" fmla="*/ 748673 w 2566912"/>
                <a:gd name="connsiteY37680" fmla="*/ 1205827 h 1447571"/>
                <a:gd name="connsiteX37681" fmla="*/ 757055 w 2566912"/>
                <a:gd name="connsiteY37681" fmla="*/ 1216590 h 1447571"/>
                <a:gd name="connsiteX37682" fmla="*/ 759341 w 2566912"/>
                <a:gd name="connsiteY37682" fmla="*/ 1217733 h 1447571"/>
                <a:gd name="connsiteX37683" fmla="*/ 762389 w 2566912"/>
                <a:gd name="connsiteY37683" fmla="*/ 1219352 h 1447571"/>
                <a:gd name="connsiteX37684" fmla="*/ 770295 w 2566912"/>
                <a:gd name="connsiteY37684" fmla="*/ 1222876 h 1447571"/>
                <a:gd name="connsiteX37685" fmla="*/ 773534 w 2566912"/>
                <a:gd name="connsiteY37685" fmla="*/ 1228211 h 1447571"/>
                <a:gd name="connsiteX37686" fmla="*/ 770962 w 2566912"/>
                <a:gd name="connsiteY37686" fmla="*/ 1217447 h 1447571"/>
                <a:gd name="connsiteX37687" fmla="*/ 771342 w 2566912"/>
                <a:gd name="connsiteY37687" fmla="*/ 1222019 h 1447571"/>
                <a:gd name="connsiteX37688" fmla="*/ 771152 w 2566912"/>
                <a:gd name="connsiteY37688" fmla="*/ 1222400 h 1447571"/>
                <a:gd name="connsiteX37689" fmla="*/ 763532 w 2566912"/>
                <a:gd name="connsiteY37689" fmla="*/ 1219067 h 1447571"/>
                <a:gd name="connsiteX37690" fmla="*/ 760294 w 2566912"/>
                <a:gd name="connsiteY37690" fmla="*/ 1217352 h 1447571"/>
                <a:gd name="connsiteX37691" fmla="*/ 758103 w 2566912"/>
                <a:gd name="connsiteY37691" fmla="*/ 1216304 h 1447571"/>
                <a:gd name="connsiteX37692" fmla="*/ 750006 w 2566912"/>
                <a:gd name="connsiteY37692" fmla="*/ 1205922 h 1447571"/>
                <a:gd name="connsiteX37693" fmla="*/ 751816 w 2566912"/>
                <a:gd name="connsiteY37693" fmla="*/ 1196683 h 1447571"/>
                <a:gd name="connsiteX37694" fmla="*/ 752007 w 2566912"/>
                <a:gd name="connsiteY37694" fmla="*/ 1196302 h 1447571"/>
                <a:gd name="connsiteX37695" fmla="*/ 755817 w 2566912"/>
                <a:gd name="connsiteY37695" fmla="*/ 1191825 h 1447571"/>
                <a:gd name="connsiteX37696" fmla="*/ 756769 w 2566912"/>
                <a:gd name="connsiteY37696" fmla="*/ 1190872 h 1447571"/>
                <a:gd name="connsiteX37697" fmla="*/ 757912 w 2566912"/>
                <a:gd name="connsiteY37697" fmla="*/ 1182205 h 1447571"/>
                <a:gd name="connsiteX37698" fmla="*/ 757912 w 2566912"/>
                <a:gd name="connsiteY37698" fmla="*/ 1180681 h 1447571"/>
                <a:gd name="connsiteX37699" fmla="*/ 761246 w 2566912"/>
                <a:gd name="connsiteY37699" fmla="*/ 1175537 h 1447571"/>
                <a:gd name="connsiteX37700" fmla="*/ 762960 w 2566912"/>
                <a:gd name="connsiteY37700" fmla="*/ 1170299 h 1447571"/>
                <a:gd name="connsiteX37701" fmla="*/ 762960 w 2566912"/>
                <a:gd name="connsiteY37701" fmla="*/ 1170108 h 1447571"/>
                <a:gd name="connsiteX37702" fmla="*/ 763246 w 2566912"/>
                <a:gd name="connsiteY37702" fmla="*/ 1167822 h 1447571"/>
                <a:gd name="connsiteX37703" fmla="*/ 763723 w 2566912"/>
                <a:gd name="connsiteY37703" fmla="*/ 1164774 h 1447571"/>
                <a:gd name="connsiteX37704" fmla="*/ 765342 w 2566912"/>
                <a:gd name="connsiteY37704" fmla="*/ 1159726 h 1447571"/>
                <a:gd name="connsiteX37705" fmla="*/ 769533 w 2566912"/>
                <a:gd name="connsiteY37705" fmla="*/ 1160678 h 1447571"/>
                <a:gd name="connsiteX37706" fmla="*/ 771628 w 2566912"/>
                <a:gd name="connsiteY37706" fmla="*/ 1161250 h 1447571"/>
                <a:gd name="connsiteX37707" fmla="*/ 778201 w 2566912"/>
                <a:gd name="connsiteY37707" fmla="*/ 1160107 h 1447571"/>
                <a:gd name="connsiteX37708" fmla="*/ 783153 w 2566912"/>
                <a:gd name="connsiteY37708" fmla="*/ 1159440 h 1447571"/>
                <a:gd name="connsiteX37709" fmla="*/ 785058 w 2566912"/>
                <a:gd name="connsiteY37709" fmla="*/ 1159345 h 1447571"/>
                <a:gd name="connsiteX37710" fmla="*/ 787821 w 2566912"/>
                <a:gd name="connsiteY37710" fmla="*/ 1156678 h 1447571"/>
                <a:gd name="connsiteX37711" fmla="*/ 788773 w 2566912"/>
                <a:gd name="connsiteY37711" fmla="*/ 1155344 h 1447571"/>
                <a:gd name="connsiteX37712" fmla="*/ 794393 w 2566912"/>
                <a:gd name="connsiteY37712" fmla="*/ 1150391 h 1447571"/>
                <a:gd name="connsiteX37713" fmla="*/ 797155 w 2566912"/>
                <a:gd name="connsiteY37713" fmla="*/ 1144486 h 1447571"/>
                <a:gd name="connsiteX37714" fmla="*/ 797155 w 2566912"/>
                <a:gd name="connsiteY37714" fmla="*/ 1143343 h 1447571"/>
                <a:gd name="connsiteX37715" fmla="*/ 799251 w 2566912"/>
                <a:gd name="connsiteY37715" fmla="*/ 1143629 h 1447571"/>
                <a:gd name="connsiteX37716" fmla="*/ 800299 w 2566912"/>
                <a:gd name="connsiteY37716" fmla="*/ 1145057 h 1447571"/>
                <a:gd name="connsiteX37717" fmla="*/ 800775 w 2566912"/>
                <a:gd name="connsiteY37717" fmla="*/ 1147629 h 1447571"/>
                <a:gd name="connsiteX37718" fmla="*/ 800965 w 2566912"/>
                <a:gd name="connsiteY37718" fmla="*/ 1148772 h 1447571"/>
                <a:gd name="connsiteX37719" fmla="*/ 801442 w 2566912"/>
                <a:gd name="connsiteY37719" fmla="*/ 1150201 h 1447571"/>
                <a:gd name="connsiteX37720" fmla="*/ 801823 w 2566912"/>
                <a:gd name="connsiteY37720" fmla="*/ 1151153 h 1447571"/>
                <a:gd name="connsiteX37721" fmla="*/ 801156 w 2566912"/>
                <a:gd name="connsiteY37721" fmla="*/ 1156201 h 1447571"/>
                <a:gd name="connsiteX37722" fmla="*/ 797631 w 2566912"/>
                <a:gd name="connsiteY37722" fmla="*/ 1157154 h 1447571"/>
                <a:gd name="connsiteX37723" fmla="*/ 796489 w 2566912"/>
                <a:gd name="connsiteY37723" fmla="*/ 1157630 h 1447571"/>
                <a:gd name="connsiteX37724" fmla="*/ 793726 w 2566912"/>
                <a:gd name="connsiteY37724" fmla="*/ 1159535 h 1447571"/>
                <a:gd name="connsiteX37725" fmla="*/ 793536 w 2566912"/>
                <a:gd name="connsiteY37725" fmla="*/ 1160012 h 1447571"/>
                <a:gd name="connsiteX37726" fmla="*/ 791726 w 2566912"/>
                <a:gd name="connsiteY37726" fmla="*/ 1162774 h 1447571"/>
                <a:gd name="connsiteX37727" fmla="*/ 790869 w 2566912"/>
                <a:gd name="connsiteY37727" fmla="*/ 1163059 h 1447571"/>
                <a:gd name="connsiteX37728" fmla="*/ 786773 w 2566912"/>
                <a:gd name="connsiteY37728" fmla="*/ 1165536 h 1447571"/>
                <a:gd name="connsiteX37729" fmla="*/ 786773 w 2566912"/>
                <a:gd name="connsiteY37729" fmla="*/ 1165917 h 1447571"/>
                <a:gd name="connsiteX37730" fmla="*/ 785630 w 2566912"/>
                <a:gd name="connsiteY37730" fmla="*/ 1169441 h 1447571"/>
                <a:gd name="connsiteX37731" fmla="*/ 784773 w 2566912"/>
                <a:gd name="connsiteY37731" fmla="*/ 1169917 h 1447571"/>
                <a:gd name="connsiteX37732" fmla="*/ 781820 w 2566912"/>
                <a:gd name="connsiteY37732" fmla="*/ 1172489 h 1447571"/>
                <a:gd name="connsiteX37733" fmla="*/ 781630 w 2566912"/>
                <a:gd name="connsiteY37733" fmla="*/ 1173632 h 1447571"/>
                <a:gd name="connsiteX37734" fmla="*/ 780201 w 2566912"/>
                <a:gd name="connsiteY37734" fmla="*/ 1177728 h 1447571"/>
                <a:gd name="connsiteX37735" fmla="*/ 776010 w 2566912"/>
                <a:gd name="connsiteY37735" fmla="*/ 1182109 h 1447571"/>
                <a:gd name="connsiteX37736" fmla="*/ 773819 w 2566912"/>
                <a:gd name="connsiteY37736" fmla="*/ 1184396 h 1447571"/>
                <a:gd name="connsiteX37737" fmla="*/ 771342 w 2566912"/>
                <a:gd name="connsiteY37737" fmla="*/ 1189729 h 1447571"/>
                <a:gd name="connsiteX37738" fmla="*/ 770390 w 2566912"/>
                <a:gd name="connsiteY37738" fmla="*/ 1198302 h 1447571"/>
                <a:gd name="connsiteX37739" fmla="*/ 771057 w 2566912"/>
                <a:gd name="connsiteY37739" fmla="*/ 1200683 h 1447571"/>
                <a:gd name="connsiteX37740" fmla="*/ 771819 w 2566912"/>
                <a:gd name="connsiteY37740" fmla="*/ 1203636 h 1447571"/>
                <a:gd name="connsiteX37741" fmla="*/ 770962 w 2566912"/>
                <a:gd name="connsiteY37741" fmla="*/ 1217447 h 1447571"/>
                <a:gd name="connsiteX37742" fmla="*/ 811728 w 2566912"/>
                <a:gd name="connsiteY37742" fmla="*/ 1212971 h 1447571"/>
                <a:gd name="connsiteX37743" fmla="*/ 810300 w 2566912"/>
                <a:gd name="connsiteY37743" fmla="*/ 1214971 h 1447571"/>
                <a:gd name="connsiteX37744" fmla="*/ 806585 w 2566912"/>
                <a:gd name="connsiteY37744" fmla="*/ 1219733 h 1447571"/>
                <a:gd name="connsiteX37745" fmla="*/ 801346 w 2566912"/>
                <a:gd name="connsiteY37745" fmla="*/ 1224210 h 1447571"/>
                <a:gd name="connsiteX37746" fmla="*/ 800680 w 2566912"/>
                <a:gd name="connsiteY37746" fmla="*/ 1224400 h 1447571"/>
                <a:gd name="connsiteX37747" fmla="*/ 797822 w 2566912"/>
                <a:gd name="connsiteY37747" fmla="*/ 1225829 h 1447571"/>
                <a:gd name="connsiteX37748" fmla="*/ 793726 w 2566912"/>
                <a:gd name="connsiteY37748" fmla="*/ 1226210 h 1447571"/>
                <a:gd name="connsiteX37749" fmla="*/ 792774 w 2566912"/>
                <a:gd name="connsiteY37749" fmla="*/ 1226115 h 1447571"/>
                <a:gd name="connsiteX37750" fmla="*/ 789249 w 2566912"/>
                <a:gd name="connsiteY37750" fmla="*/ 1226687 h 1447571"/>
                <a:gd name="connsiteX37751" fmla="*/ 787059 w 2566912"/>
                <a:gd name="connsiteY37751" fmla="*/ 1227067 h 1447571"/>
                <a:gd name="connsiteX37752" fmla="*/ 784201 w 2566912"/>
                <a:gd name="connsiteY37752" fmla="*/ 1225829 h 1447571"/>
                <a:gd name="connsiteX37753" fmla="*/ 781153 w 2566912"/>
                <a:gd name="connsiteY37753" fmla="*/ 1224591 h 1447571"/>
                <a:gd name="connsiteX37754" fmla="*/ 775724 w 2566912"/>
                <a:gd name="connsiteY37754" fmla="*/ 1223543 h 1447571"/>
                <a:gd name="connsiteX37755" fmla="*/ 774962 w 2566912"/>
                <a:gd name="connsiteY37755" fmla="*/ 1223067 h 1447571"/>
                <a:gd name="connsiteX37756" fmla="*/ 772295 w 2566912"/>
                <a:gd name="connsiteY37756" fmla="*/ 1221829 h 1447571"/>
                <a:gd name="connsiteX37757" fmla="*/ 771914 w 2566912"/>
                <a:gd name="connsiteY37757" fmla="*/ 1217447 h 1447571"/>
                <a:gd name="connsiteX37758" fmla="*/ 772867 w 2566912"/>
                <a:gd name="connsiteY37758" fmla="*/ 1203446 h 1447571"/>
                <a:gd name="connsiteX37759" fmla="*/ 772105 w 2566912"/>
                <a:gd name="connsiteY37759" fmla="*/ 1200207 h 1447571"/>
                <a:gd name="connsiteX37760" fmla="*/ 771438 w 2566912"/>
                <a:gd name="connsiteY37760" fmla="*/ 1198016 h 1447571"/>
                <a:gd name="connsiteX37761" fmla="*/ 772390 w 2566912"/>
                <a:gd name="connsiteY37761" fmla="*/ 1189729 h 1447571"/>
                <a:gd name="connsiteX37762" fmla="*/ 774676 w 2566912"/>
                <a:gd name="connsiteY37762" fmla="*/ 1184776 h 1447571"/>
                <a:gd name="connsiteX37763" fmla="*/ 775057 w 2566912"/>
                <a:gd name="connsiteY37763" fmla="*/ 1184396 h 1447571"/>
                <a:gd name="connsiteX37764" fmla="*/ 778677 w 2566912"/>
                <a:gd name="connsiteY37764" fmla="*/ 1184205 h 1447571"/>
                <a:gd name="connsiteX37765" fmla="*/ 780963 w 2566912"/>
                <a:gd name="connsiteY37765" fmla="*/ 1184967 h 1447571"/>
                <a:gd name="connsiteX37766" fmla="*/ 782201 w 2566912"/>
                <a:gd name="connsiteY37766" fmla="*/ 1186300 h 1447571"/>
                <a:gd name="connsiteX37767" fmla="*/ 783915 w 2566912"/>
                <a:gd name="connsiteY37767" fmla="*/ 1188205 h 1447571"/>
                <a:gd name="connsiteX37768" fmla="*/ 784392 w 2566912"/>
                <a:gd name="connsiteY37768" fmla="*/ 1188682 h 1447571"/>
                <a:gd name="connsiteX37769" fmla="*/ 788011 w 2566912"/>
                <a:gd name="connsiteY37769" fmla="*/ 1191063 h 1447571"/>
                <a:gd name="connsiteX37770" fmla="*/ 788678 w 2566912"/>
                <a:gd name="connsiteY37770" fmla="*/ 1191063 h 1447571"/>
                <a:gd name="connsiteX37771" fmla="*/ 791821 w 2566912"/>
                <a:gd name="connsiteY37771" fmla="*/ 1191444 h 1447571"/>
                <a:gd name="connsiteX37772" fmla="*/ 792298 w 2566912"/>
                <a:gd name="connsiteY37772" fmla="*/ 1192682 h 1447571"/>
                <a:gd name="connsiteX37773" fmla="*/ 793821 w 2566912"/>
                <a:gd name="connsiteY37773" fmla="*/ 1194778 h 1447571"/>
                <a:gd name="connsiteX37774" fmla="*/ 794488 w 2566912"/>
                <a:gd name="connsiteY37774" fmla="*/ 1194873 h 1447571"/>
                <a:gd name="connsiteX37775" fmla="*/ 798012 w 2566912"/>
                <a:gd name="connsiteY37775" fmla="*/ 1195635 h 1447571"/>
                <a:gd name="connsiteX37776" fmla="*/ 804013 w 2566912"/>
                <a:gd name="connsiteY37776" fmla="*/ 1199731 h 1447571"/>
                <a:gd name="connsiteX37777" fmla="*/ 804204 w 2566912"/>
                <a:gd name="connsiteY37777" fmla="*/ 1199826 h 1447571"/>
                <a:gd name="connsiteX37778" fmla="*/ 807443 w 2566912"/>
                <a:gd name="connsiteY37778" fmla="*/ 1201255 h 1447571"/>
                <a:gd name="connsiteX37779" fmla="*/ 810109 w 2566912"/>
                <a:gd name="connsiteY37779" fmla="*/ 1202017 h 1447571"/>
                <a:gd name="connsiteX37780" fmla="*/ 811443 w 2566912"/>
                <a:gd name="connsiteY37780" fmla="*/ 1202398 h 1447571"/>
                <a:gd name="connsiteX37781" fmla="*/ 812300 w 2566912"/>
                <a:gd name="connsiteY37781" fmla="*/ 1202493 h 1447571"/>
                <a:gd name="connsiteX37782" fmla="*/ 814586 w 2566912"/>
                <a:gd name="connsiteY37782" fmla="*/ 1203160 h 1447571"/>
                <a:gd name="connsiteX37783" fmla="*/ 814300 w 2566912"/>
                <a:gd name="connsiteY37783" fmla="*/ 1205636 h 1447571"/>
                <a:gd name="connsiteX37784" fmla="*/ 814776 w 2566912"/>
                <a:gd name="connsiteY37784" fmla="*/ 1209256 h 1447571"/>
                <a:gd name="connsiteX37785" fmla="*/ 811728 w 2566912"/>
                <a:gd name="connsiteY37785" fmla="*/ 1212971 h 1447571"/>
                <a:gd name="connsiteX37786" fmla="*/ 949269 w 2566912"/>
                <a:gd name="connsiteY37786" fmla="*/ 998277 h 1447571"/>
                <a:gd name="connsiteX37787" fmla="*/ 945745 w 2566912"/>
                <a:gd name="connsiteY37787" fmla="*/ 1005135 h 1447571"/>
                <a:gd name="connsiteX37788" fmla="*/ 934696 w 2566912"/>
                <a:gd name="connsiteY37788" fmla="*/ 1014755 h 1447571"/>
                <a:gd name="connsiteX37789" fmla="*/ 934601 w 2566912"/>
                <a:gd name="connsiteY37789" fmla="*/ 1014850 h 1447571"/>
                <a:gd name="connsiteX37790" fmla="*/ 932315 w 2566912"/>
                <a:gd name="connsiteY37790" fmla="*/ 1012565 h 1447571"/>
                <a:gd name="connsiteX37791" fmla="*/ 925648 w 2566912"/>
                <a:gd name="connsiteY37791" fmla="*/ 1004849 h 1447571"/>
                <a:gd name="connsiteX37792" fmla="*/ 924409 w 2566912"/>
                <a:gd name="connsiteY37792" fmla="*/ 1004849 h 1447571"/>
                <a:gd name="connsiteX37793" fmla="*/ 920694 w 2566912"/>
                <a:gd name="connsiteY37793" fmla="*/ 1003420 h 1447571"/>
                <a:gd name="connsiteX37794" fmla="*/ 919075 w 2566912"/>
                <a:gd name="connsiteY37794" fmla="*/ 1001230 h 1447571"/>
                <a:gd name="connsiteX37795" fmla="*/ 914694 w 2566912"/>
                <a:gd name="connsiteY37795" fmla="*/ 997420 h 1447571"/>
                <a:gd name="connsiteX37796" fmla="*/ 914027 w 2566912"/>
                <a:gd name="connsiteY37796" fmla="*/ 997420 h 1447571"/>
                <a:gd name="connsiteX37797" fmla="*/ 908217 w 2566912"/>
                <a:gd name="connsiteY37797" fmla="*/ 998753 h 1447571"/>
                <a:gd name="connsiteX37798" fmla="*/ 903169 w 2566912"/>
                <a:gd name="connsiteY37798" fmla="*/ 1003135 h 1447571"/>
                <a:gd name="connsiteX37799" fmla="*/ 897739 w 2566912"/>
                <a:gd name="connsiteY37799" fmla="*/ 1005516 h 1447571"/>
                <a:gd name="connsiteX37800" fmla="*/ 896025 w 2566912"/>
                <a:gd name="connsiteY37800" fmla="*/ 1005707 h 1447571"/>
                <a:gd name="connsiteX37801" fmla="*/ 890881 w 2566912"/>
                <a:gd name="connsiteY37801" fmla="*/ 1006659 h 1447571"/>
                <a:gd name="connsiteX37802" fmla="*/ 889357 w 2566912"/>
                <a:gd name="connsiteY37802" fmla="*/ 1007421 h 1447571"/>
                <a:gd name="connsiteX37803" fmla="*/ 886405 w 2566912"/>
                <a:gd name="connsiteY37803" fmla="*/ 1009040 h 1447571"/>
                <a:gd name="connsiteX37804" fmla="*/ 880690 w 2566912"/>
                <a:gd name="connsiteY37804" fmla="*/ 1016279 h 1447571"/>
                <a:gd name="connsiteX37805" fmla="*/ 880118 w 2566912"/>
                <a:gd name="connsiteY37805" fmla="*/ 1019137 h 1447571"/>
                <a:gd name="connsiteX37806" fmla="*/ 879165 w 2566912"/>
                <a:gd name="connsiteY37806" fmla="*/ 1024471 h 1447571"/>
                <a:gd name="connsiteX37807" fmla="*/ 876975 w 2566912"/>
                <a:gd name="connsiteY37807" fmla="*/ 1033805 h 1447571"/>
                <a:gd name="connsiteX37808" fmla="*/ 875737 w 2566912"/>
                <a:gd name="connsiteY37808" fmla="*/ 1037234 h 1447571"/>
                <a:gd name="connsiteX37809" fmla="*/ 871165 w 2566912"/>
                <a:gd name="connsiteY37809" fmla="*/ 1048759 h 1447571"/>
                <a:gd name="connsiteX37810" fmla="*/ 865545 w 2566912"/>
                <a:gd name="connsiteY37810" fmla="*/ 1062666 h 1447571"/>
                <a:gd name="connsiteX37811" fmla="*/ 868402 w 2566912"/>
                <a:gd name="connsiteY37811" fmla="*/ 1072191 h 1447571"/>
                <a:gd name="connsiteX37812" fmla="*/ 869450 w 2566912"/>
                <a:gd name="connsiteY37812" fmla="*/ 1074477 h 1447571"/>
                <a:gd name="connsiteX37813" fmla="*/ 872022 w 2566912"/>
                <a:gd name="connsiteY37813" fmla="*/ 1080573 h 1447571"/>
                <a:gd name="connsiteX37814" fmla="*/ 870879 w 2566912"/>
                <a:gd name="connsiteY37814" fmla="*/ 1082288 h 1447571"/>
                <a:gd name="connsiteX37815" fmla="*/ 869926 w 2566912"/>
                <a:gd name="connsiteY37815" fmla="*/ 1083812 h 1447571"/>
                <a:gd name="connsiteX37816" fmla="*/ 870879 w 2566912"/>
                <a:gd name="connsiteY37816" fmla="*/ 1083812 h 1447571"/>
                <a:gd name="connsiteX37817" fmla="*/ 871641 w 2566912"/>
                <a:gd name="connsiteY37817" fmla="*/ 1082764 h 1447571"/>
                <a:gd name="connsiteX37818" fmla="*/ 872974 w 2566912"/>
                <a:gd name="connsiteY37818" fmla="*/ 1080763 h 1447571"/>
                <a:gd name="connsiteX37819" fmla="*/ 870403 w 2566912"/>
                <a:gd name="connsiteY37819" fmla="*/ 1074096 h 1447571"/>
                <a:gd name="connsiteX37820" fmla="*/ 869355 w 2566912"/>
                <a:gd name="connsiteY37820" fmla="*/ 1071905 h 1447571"/>
                <a:gd name="connsiteX37821" fmla="*/ 866497 w 2566912"/>
                <a:gd name="connsiteY37821" fmla="*/ 1062475 h 1447571"/>
                <a:gd name="connsiteX37822" fmla="*/ 871926 w 2566912"/>
                <a:gd name="connsiteY37822" fmla="*/ 1049331 h 1447571"/>
                <a:gd name="connsiteX37823" fmla="*/ 876594 w 2566912"/>
                <a:gd name="connsiteY37823" fmla="*/ 1037520 h 1447571"/>
                <a:gd name="connsiteX37824" fmla="*/ 877832 w 2566912"/>
                <a:gd name="connsiteY37824" fmla="*/ 1034091 h 1447571"/>
                <a:gd name="connsiteX37825" fmla="*/ 880118 w 2566912"/>
                <a:gd name="connsiteY37825" fmla="*/ 1024471 h 1447571"/>
                <a:gd name="connsiteX37826" fmla="*/ 880975 w 2566912"/>
                <a:gd name="connsiteY37826" fmla="*/ 1019232 h 1447571"/>
                <a:gd name="connsiteX37827" fmla="*/ 881547 w 2566912"/>
                <a:gd name="connsiteY37827" fmla="*/ 1016374 h 1447571"/>
                <a:gd name="connsiteX37828" fmla="*/ 886976 w 2566912"/>
                <a:gd name="connsiteY37828" fmla="*/ 1009612 h 1447571"/>
                <a:gd name="connsiteX37829" fmla="*/ 889643 w 2566912"/>
                <a:gd name="connsiteY37829" fmla="*/ 1008183 h 1447571"/>
                <a:gd name="connsiteX37830" fmla="*/ 891262 w 2566912"/>
                <a:gd name="connsiteY37830" fmla="*/ 1007421 h 1447571"/>
                <a:gd name="connsiteX37831" fmla="*/ 895930 w 2566912"/>
                <a:gd name="connsiteY37831" fmla="*/ 1006564 h 1447571"/>
                <a:gd name="connsiteX37832" fmla="*/ 897644 w 2566912"/>
                <a:gd name="connsiteY37832" fmla="*/ 1006373 h 1447571"/>
                <a:gd name="connsiteX37833" fmla="*/ 903359 w 2566912"/>
                <a:gd name="connsiteY37833" fmla="*/ 1003801 h 1447571"/>
                <a:gd name="connsiteX37834" fmla="*/ 908693 w 2566912"/>
                <a:gd name="connsiteY37834" fmla="*/ 999229 h 1447571"/>
                <a:gd name="connsiteX37835" fmla="*/ 913741 w 2566912"/>
                <a:gd name="connsiteY37835" fmla="*/ 998277 h 1447571"/>
                <a:gd name="connsiteX37836" fmla="*/ 914503 w 2566912"/>
                <a:gd name="connsiteY37836" fmla="*/ 998277 h 1447571"/>
                <a:gd name="connsiteX37837" fmla="*/ 918123 w 2566912"/>
                <a:gd name="connsiteY37837" fmla="*/ 1001801 h 1447571"/>
                <a:gd name="connsiteX37838" fmla="*/ 919837 w 2566912"/>
                <a:gd name="connsiteY37838" fmla="*/ 1003992 h 1447571"/>
                <a:gd name="connsiteX37839" fmla="*/ 924314 w 2566912"/>
                <a:gd name="connsiteY37839" fmla="*/ 1005707 h 1447571"/>
                <a:gd name="connsiteX37840" fmla="*/ 925361 w 2566912"/>
                <a:gd name="connsiteY37840" fmla="*/ 1005707 h 1447571"/>
                <a:gd name="connsiteX37841" fmla="*/ 931268 w 2566912"/>
                <a:gd name="connsiteY37841" fmla="*/ 1012850 h 1447571"/>
                <a:gd name="connsiteX37842" fmla="*/ 933744 w 2566912"/>
                <a:gd name="connsiteY37842" fmla="*/ 1015517 h 1447571"/>
                <a:gd name="connsiteX37843" fmla="*/ 927171 w 2566912"/>
                <a:gd name="connsiteY37843" fmla="*/ 1022470 h 1447571"/>
                <a:gd name="connsiteX37844" fmla="*/ 926314 w 2566912"/>
                <a:gd name="connsiteY37844" fmla="*/ 1023709 h 1447571"/>
                <a:gd name="connsiteX37845" fmla="*/ 920885 w 2566912"/>
                <a:gd name="connsiteY37845" fmla="*/ 1030662 h 1447571"/>
                <a:gd name="connsiteX37846" fmla="*/ 919456 w 2566912"/>
                <a:gd name="connsiteY37846" fmla="*/ 1031615 h 1447571"/>
                <a:gd name="connsiteX37847" fmla="*/ 917265 w 2566912"/>
                <a:gd name="connsiteY37847" fmla="*/ 1032758 h 1447571"/>
                <a:gd name="connsiteX37848" fmla="*/ 915551 w 2566912"/>
                <a:gd name="connsiteY37848" fmla="*/ 1031995 h 1447571"/>
                <a:gd name="connsiteX37849" fmla="*/ 912598 w 2566912"/>
                <a:gd name="connsiteY37849" fmla="*/ 1031138 h 1447571"/>
                <a:gd name="connsiteX37850" fmla="*/ 912598 w 2566912"/>
                <a:gd name="connsiteY37850" fmla="*/ 1032376 h 1447571"/>
                <a:gd name="connsiteX37851" fmla="*/ 913741 w 2566912"/>
                <a:gd name="connsiteY37851" fmla="*/ 1034377 h 1447571"/>
                <a:gd name="connsiteX37852" fmla="*/ 914503 w 2566912"/>
                <a:gd name="connsiteY37852" fmla="*/ 1036663 h 1447571"/>
                <a:gd name="connsiteX37853" fmla="*/ 914122 w 2566912"/>
                <a:gd name="connsiteY37853" fmla="*/ 1041330 h 1447571"/>
                <a:gd name="connsiteX37854" fmla="*/ 914122 w 2566912"/>
                <a:gd name="connsiteY37854" fmla="*/ 1043140 h 1447571"/>
                <a:gd name="connsiteX37855" fmla="*/ 914217 w 2566912"/>
                <a:gd name="connsiteY37855" fmla="*/ 1047902 h 1447571"/>
                <a:gd name="connsiteX37856" fmla="*/ 914313 w 2566912"/>
                <a:gd name="connsiteY37856" fmla="*/ 1052188 h 1447571"/>
                <a:gd name="connsiteX37857" fmla="*/ 914217 w 2566912"/>
                <a:gd name="connsiteY37857" fmla="*/ 1055713 h 1447571"/>
                <a:gd name="connsiteX37858" fmla="*/ 913932 w 2566912"/>
                <a:gd name="connsiteY37858" fmla="*/ 1062571 h 1447571"/>
                <a:gd name="connsiteX37859" fmla="*/ 911169 w 2566912"/>
                <a:gd name="connsiteY37859" fmla="*/ 1073620 h 1447571"/>
                <a:gd name="connsiteX37860" fmla="*/ 909265 w 2566912"/>
                <a:gd name="connsiteY37860" fmla="*/ 1082383 h 1447571"/>
                <a:gd name="connsiteX37861" fmla="*/ 906217 w 2566912"/>
                <a:gd name="connsiteY37861" fmla="*/ 1091241 h 1447571"/>
                <a:gd name="connsiteX37862" fmla="*/ 902597 w 2566912"/>
                <a:gd name="connsiteY37862" fmla="*/ 1096480 h 1447571"/>
                <a:gd name="connsiteX37863" fmla="*/ 899549 w 2566912"/>
                <a:gd name="connsiteY37863" fmla="*/ 1100957 h 1447571"/>
                <a:gd name="connsiteX37864" fmla="*/ 899454 w 2566912"/>
                <a:gd name="connsiteY37864" fmla="*/ 1101147 h 1447571"/>
                <a:gd name="connsiteX37865" fmla="*/ 896120 w 2566912"/>
                <a:gd name="connsiteY37865" fmla="*/ 1109053 h 1447571"/>
                <a:gd name="connsiteX37866" fmla="*/ 895834 w 2566912"/>
                <a:gd name="connsiteY37866" fmla="*/ 1112672 h 1447571"/>
                <a:gd name="connsiteX37867" fmla="*/ 895263 w 2566912"/>
                <a:gd name="connsiteY37867" fmla="*/ 1112863 h 1447571"/>
                <a:gd name="connsiteX37868" fmla="*/ 893168 w 2566912"/>
                <a:gd name="connsiteY37868" fmla="*/ 1114006 h 1447571"/>
                <a:gd name="connsiteX37869" fmla="*/ 892881 w 2566912"/>
                <a:gd name="connsiteY37869" fmla="*/ 1114292 h 1447571"/>
                <a:gd name="connsiteX37870" fmla="*/ 889643 w 2566912"/>
                <a:gd name="connsiteY37870" fmla="*/ 1117435 h 1447571"/>
                <a:gd name="connsiteX37871" fmla="*/ 888214 w 2566912"/>
                <a:gd name="connsiteY37871" fmla="*/ 1117625 h 1447571"/>
                <a:gd name="connsiteX37872" fmla="*/ 883928 w 2566912"/>
                <a:gd name="connsiteY37872" fmla="*/ 1118197 h 1447571"/>
                <a:gd name="connsiteX37873" fmla="*/ 883833 w 2566912"/>
                <a:gd name="connsiteY37873" fmla="*/ 1118197 h 1447571"/>
                <a:gd name="connsiteX37874" fmla="*/ 878594 w 2566912"/>
                <a:gd name="connsiteY37874" fmla="*/ 1119054 h 1447571"/>
                <a:gd name="connsiteX37875" fmla="*/ 871926 w 2566912"/>
                <a:gd name="connsiteY37875" fmla="*/ 1118673 h 1447571"/>
                <a:gd name="connsiteX37876" fmla="*/ 870498 w 2566912"/>
                <a:gd name="connsiteY37876" fmla="*/ 1120578 h 1447571"/>
                <a:gd name="connsiteX37877" fmla="*/ 865735 w 2566912"/>
                <a:gd name="connsiteY37877" fmla="*/ 1125150 h 1447571"/>
                <a:gd name="connsiteX37878" fmla="*/ 858686 w 2566912"/>
                <a:gd name="connsiteY37878" fmla="*/ 1127055 h 1447571"/>
                <a:gd name="connsiteX37879" fmla="*/ 851448 w 2566912"/>
                <a:gd name="connsiteY37879" fmla="*/ 1131817 h 1447571"/>
                <a:gd name="connsiteX37880" fmla="*/ 850686 w 2566912"/>
                <a:gd name="connsiteY37880" fmla="*/ 1132294 h 1447571"/>
                <a:gd name="connsiteX37881" fmla="*/ 848114 w 2566912"/>
                <a:gd name="connsiteY37881" fmla="*/ 1134770 h 1447571"/>
                <a:gd name="connsiteX37882" fmla="*/ 845447 w 2566912"/>
                <a:gd name="connsiteY37882" fmla="*/ 1137247 h 1447571"/>
                <a:gd name="connsiteX37883" fmla="*/ 844114 w 2566912"/>
                <a:gd name="connsiteY37883" fmla="*/ 1138009 h 1447571"/>
                <a:gd name="connsiteX37884" fmla="*/ 841065 w 2566912"/>
                <a:gd name="connsiteY37884" fmla="*/ 1140295 h 1447571"/>
                <a:gd name="connsiteX37885" fmla="*/ 838875 w 2566912"/>
                <a:gd name="connsiteY37885" fmla="*/ 1145438 h 1447571"/>
                <a:gd name="connsiteX37886" fmla="*/ 839732 w 2566912"/>
                <a:gd name="connsiteY37886" fmla="*/ 1150391 h 1447571"/>
                <a:gd name="connsiteX37887" fmla="*/ 840113 w 2566912"/>
                <a:gd name="connsiteY37887" fmla="*/ 1152392 h 1447571"/>
                <a:gd name="connsiteX37888" fmla="*/ 840209 w 2566912"/>
                <a:gd name="connsiteY37888" fmla="*/ 1152868 h 1447571"/>
                <a:gd name="connsiteX37889" fmla="*/ 840113 w 2566912"/>
                <a:gd name="connsiteY37889" fmla="*/ 1156011 h 1447571"/>
                <a:gd name="connsiteX37890" fmla="*/ 839827 w 2566912"/>
                <a:gd name="connsiteY37890" fmla="*/ 1156487 h 1447571"/>
                <a:gd name="connsiteX37891" fmla="*/ 838684 w 2566912"/>
                <a:gd name="connsiteY37891" fmla="*/ 1159726 h 1447571"/>
                <a:gd name="connsiteX37892" fmla="*/ 838970 w 2566912"/>
                <a:gd name="connsiteY37892" fmla="*/ 1161154 h 1447571"/>
                <a:gd name="connsiteX37893" fmla="*/ 839446 w 2566912"/>
                <a:gd name="connsiteY37893" fmla="*/ 1164774 h 1447571"/>
                <a:gd name="connsiteX37894" fmla="*/ 833636 w 2566912"/>
                <a:gd name="connsiteY37894" fmla="*/ 1174394 h 1447571"/>
                <a:gd name="connsiteX37895" fmla="*/ 828969 w 2566912"/>
                <a:gd name="connsiteY37895" fmla="*/ 1182109 h 1447571"/>
                <a:gd name="connsiteX37896" fmla="*/ 826873 w 2566912"/>
                <a:gd name="connsiteY37896" fmla="*/ 1187634 h 1447571"/>
                <a:gd name="connsiteX37897" fmla="*/ 826302 w 2566912"/>
                <a:gd name="connsiteY37897" fmla="*/ 1189349 h 1447571"/>
                <a:gd name="connsiteX37898" fmla="*/ 824968 w 2566912"/>
                <a:gd name="connsiteY37898" fmla="*/ 1190777 h 1447571"/>
                <a:gd name="connsiteX37899" fmla="*/ 823444 w 2566912"/>
                <a:gd name="connsiteY37899" fmla="*/ 1192396 h 1447571"/>
                <a:gd name="connsiteX37900" fmla="*/ 820968 w 2566912"/>
                <a:gd name="connsiteY37900" fmla="*/ 1196016 h 1447571"/>
                <a:gd name="connsiteX37901" fmla="*/ 822587 w 2566912"/>
                <a:gd name="connsiteY37901" fmla="*/ 1191158 h 1447571"/>
                <a:gd name="connsiteX37902" fmla="*/ 823063 w 2566912"/>
                <a:gd name="connsiteY37902" fmla="*/ 1190492 h 1447571"/>
                <a:gd name="connsiteX37903" fmla="*/ 825921 w 2566912"/>
                <a:gd name="connsiteY37903" fmla="*/ 1185538 h 1447571"/>
                <a:gd name="connsiteX37904" fmla="*/ 823540 w 2566912"/>
                <a:gd name="connsiteY37904" fmla="*/ 1182491 h 1447571"/>
                <a:gd name="connsiteX37905" fmla="*/ 822301 w 2566912"/>
                <a:gd name="connsiteY37905" fmla="*/ 1183253 h 1447571"/>
                <a:gd name="connsiteX37906" fmla="*/ 820015 w 2566912"/>
                <a:gd name="connsiteY37906" fmla="*/ 1189253 h 1447571"/>
                <a:gd name="connsiteX37907" fmla="*/ 819063 w 2566912"/>
                <a:gd name="connsiteY37907" fmla="*/ 1190396 h 1447571"/>
                <a:gd name="connsiteX37908" fmla="*/ 817539 w 2566912"/>
                <a:gd name="connsiteY37908" fmla="*/ 1192873 h 1447571"/>
                <a:gd name="connsiteX37909" fmla="*/ 818110 w 2566912"/>
                <a:gd name="connsiteY37909" fmla="*/ 1197445 h 1447571"/>
                <a:gd name="connsiteX37910" fmla="*/ 817824 w 2566912"/>
                <a:gd name="connsiteY37910" fmla="*/ 1201921 h 1447571"/>
                <a:gd name="connsiteX37911" fmla="*/ 817062 w 2566912"/>
                <a:gd name="connsiteY37911" fmla="*/ 1203826 h 1447571"/>
                <a:gd name="connsiteX37912" fmla="*/ 815443 w 2566912"/>
                <a:gd name="connsiteY37912" fmla="*/ 1207446 h 1447571"/>
                <a:gd name="connsiteX37913" fmla="*/ 814586 w 2566912"/>
                <a:gd name="connsiteY37913" fmla="*/ 1208684 h 1447571"/>
                <a:gd name="connsiteX37914" fmla="*/ 814491 w 2566912"/>
                <a:gd name="connsiteY37914" fmla="*/ 1206017 h 1447571"/>
                <a:gd name="connsiteX37915" fmla="*/ 814872 w 2566912"/>
                <a:gd name="connsiteY37915" fmla="*/ 1203446 h 1447571"/>
                <a:gd name="connsiteX37916" fmla="*/ 811824 w 2566912"/>
                <a:gd name="connsiteY37916" fmla="*/ 1201921 h 1447571"/>
                <a:gd name="connsiteX37917" fmla="*/ 811157 w 2566912"/>
                <a:gd name="connsiteY37917" fmla="*/ 1201826 h 1447571"/>
                <a:gd name="connsiteX37918" fmla="*/ 809919 w 2566912"/>
                <a:gd name="connsiteY37918" fmla="*/ 1201445 h 1447571"/>
                <a:gd name="connsiteX37919" fmla="*/ 807156 w 2566912"/>
                <a:gd name="connsiteY37919" fmla="*/ 1200683 h 1447571"/>
                <a:gd name="connsiteX37920" fmla="*/ 804299 w 2566912"/>
                <a:gd name="connsiteY37920" fmla="*/ 1199350 h 1447571"/>
                <a:gd name="connsiteX37921" fmla="*/ 804108 w 2566912"/>
                <a:gd name="connsiteY37921" fmla="*/ 1199254 h 1447571"/>
                <a:gd name="connsiteX37922" fmla="*/ 798298 w 2566912"/>
                <a:gd name="connsiteY37922" fmla="*/ 1195254 h 1447571"/>
                <a:gd name="connsiteX37923" fmla="*/ 794203 w 2566912"/>
                <a:gd name="connsiteY37923" fmla="*/ 1194206 h 1447571"/>
                <a:gd name="connsiteX37924" fmla="*/ 793536 w 2566912"/>
                <a:gd name="connsiteY37924" fmla="*/ 1194111 h 1447571"/>
                <a:gd name="connsiteX37925" fmla="*/ 792678 w 2566912"/>
                <a:gd name="connsiteY37925" fmla="*/ 1192587 h 1447571"/>
                <a:gd name="connsiteX37926" fmla="*/ 792011 w 2566912"/>
                <a:gd name="connsiteY37926" fmla="*/ 1191063 h 1447571"/>
                <a:gd name="connsiteX37927" fmla="*/ 788106 w 2566912"/>
                <a:gd name="connsiteY37927" fmla="*/ 1190396 h 1447571"/>
                <a:gd name="connsiteX37928" fmla="*/ 787440 w 2566912"/>
                <a:gd name="connsiteY37928" fmla="*/ 1190396 h 1447571"/>
                <a:gd name="connsiteX37929" fmla="*/ 784392 w 2566912"/>
                <a:gd name="connsiteY37929" fmla="*/ 1188205 h 1447571"/>
                <a:gd name="connsiteX37930" fmla="*/ 783915 w 2566912"/>
                <a:gd name="connsiteY37930" fmla="*/ 1187729 h 1447571"/>
                <a:gd name="connsiteX37931" fmla="*/ 782296 w 2566912"/>
                <a:gd name="connsiteY37931" fmla="*/ 1185920 h 1447571"/>
                <a:gd name="connsiteX37932" fmla="*/ 780963 w 2566912"/>
                <a:gd name="connsiteY37932" fmla="*/ 1184491 h 1447571"/>
                <a:gd name="connsiteX37933" fmla="*/ 778105 w 2566912"/>
                <a:gd name="connsiteY37933" fmla="*/ 1183538 h 1447571"/>
                <a:gd name="connsiteX37934" fmla="*/ 775248 w 2566912"/>
                <a:gd name="connsiteY37934" fmla="*/ 1183633 h 1447571"/>
                <a:gd name="connsiteX37935" fmla="*/ 776296 w 2566912"/>
                <a:gd name="connsiteY37935" fmla="*/ 1182586 h 1447571"/>
                <a:gd name="connsiteX37936" fmla="*/ 780582 w 2566912"/>
                <a:gd name="connsiteY37936" fmla="*/ 1178109 h 1447571"/>
                <a:gd name="connsiteX37937" fmla="*/ 782201 w 2566912"/>
                <a:gd name="connsiteY37937" fmla="*/ 1173632 h 1447571"/>
                <a:gd name="connsiteX37938" fmla="*/ 782392 w 2566912"/>
                <a:gd name="connsiteY37938" fmla="*/ 1172584 h 1447571"/>
                <a:gd name="connsiteX37939" fmla="*/ 784868 w 2566912"/>
                <a:gd name="connsiteY37939" fmla="*/ 1170584 h 1447571"/>
                <a:gd name="connsiteX37940" fmla="*/ 785725 w 2566912"/>
                <a:gd name="connsiteY37940" fmla="*/ 1170108 h 1447571"/>
                <a:gd name="connsiteX37941" fmla="*/ 787344 w 2566912"/>
                <a:gd name="connsiteY37941" fmla="*/ 1165822 h 1447571"/>
                <a:gd name="connsiteX37942" fmla="*/ 787344 w 2566912"/>
                <a:gd name="connsiteY37942" fmla="*/ 1165441 h 1447571"/>
                <a:gd name="connsiteX37943" fmla="*/ 790774 w 2566912"/>
                <a:gd name="connsiteY37943" fmla="*/ 1163726 h 1447571"/>
                <a:gd name="connsiteX37944" fmla="*/ 791631 w 2566912"/>
                <a:gd name="connsiteY37944" fmla="*/ 1163441 h 1447571"/>
                <a:gd name="connsiteX37945" fmla="*/ 793917 w 2566912"/>
                <a:gd name="connsiteY37945" fmla="*/ 1160202 h 1447571"/>
                <a:gd name="connsiteX37946" fmla="*/ 794107 w 2566912"/>
                <a:gd name="connsiteY37946" fmla="*/ 1159726 h 1447571"/>
                <a:gd name="connsiteX37947" fmla="*/ 796298 w 2566912"/>
                <a:gd name="connsiteY37947" fmla="*/ 1158297 h 1447571"/>
                <a:gd name="connsiteX37948" fmla="*/ 797536 w 2566912"/>
                <a:gd name="connsiteY37948" fmla="*/ 1157821 h 1447571"/>
                <a:gd name="connsiteX37949" fmla="*/ 804775 w 2566912"/>
                <a:gd name="connsiteY37949" fmla="*/ 1156392 h 1447571"/>
                <a:gd name="connsiteX37950" fmla="*/ 808204 w 2566912"/>
                <a:gd name="connsiteY37950" fmla="*/ 1156868 h 1447571"/>
                <a:gd name="connsiteX37951" fmla="*/ 810205 w 2566912"/>
                <a:gd name="connsiteY37951" fmla="*/ 1157249 h 1447571"/>
                <a:gd name="connsiteX37952" fmla="*/ 814872 w 2566912"/>
                <a:gd name="connsiteY37952" fmla="*/ 1156392 h 1447571"/>
                <a:gd name="connsiteX37953" fmla="*/ 817729 w 2566912"/>
                <a:gd name="connsiteY37953" fmla="*/ 1155725 h 1447571"/>
                <a:gd name="connsiteX37954" fmla="*/ 824778 w 2566912"/>
                <a:gd name="connsiteY37954" fmla="*/ 1158107 h 1447571"/>
                <a:gd name="connsiteX37955" fmla="*/ 827826 w 2566912"/>
                <a:gd name="connsiteY37955" fmla="*/ 1158392 h 1447571"/>
                <a:gd name="connsiteX37956" fmla="*/ 829255 w 2566912"/>
                <a:gd name="connsiteY37956" fmla="*/ 1158297 h 1447571"/>
                <a:gd name="connsiteX37957" fmla="*/ 829350 w 2566912"/>
                <a:gd name="connsiteY37957" fmla="*/ 1157440 h 1447571"/>
                <a:gd name="connsiteX37958" fmla="*/ 827826 w 2566912"/>
                <a:gd name="connsiteY37958" fmla="*/ 1157535 h 1447571"/>
                <a:gd name="connsiteX37959" fmla="*/ 825254 w 2566912"/>
                <a:gd name="connsiteY37959" fmla="*/ 1157249 h 1447571"/>
                <a:gd name="connsiteX37960" fmla="*/ 817824 w 2566912"/>
                <a:gd name="connsiteY37960" fmla="*/ 1154868 h 1447571"/>
                <a:gd name="connsiteX37961" fmla="*/ 814681 w 2566912"/>
                <a:gd name="connsiteY37961" fmla="*/ 1155535 h 1447571"/>
                <a:gd name="connsiteX37962" fmla="*/ 810490 w 2566912"/>
                <a:gd name="connsiteY37962" fmla="*/ 1156392 h 1447571"/>
                <a:gd name="connsiteX37963" fmla="*/ 808490 w 2566912"/>
                <a:gd name="connsiteY37963" fmla="*/ 1156011 h 1447571"/>
                <a:gd name="connsiteX37964" fmla="*/ 804871 w 2566912"/>
                <a:gd name="connsiteY37964" fmla="*/ 1155440 h 1447571"/>
                <a:gd name="connsiteX37965" fmla="*/ 801632 w 2566912"/>
                <a:gd name="connsiteY37965" fmla="*/ 1155821 h 1447571"/>
                <a:gd name="connsiteX37966" fmla="*/ 802203 w 2566912"/>
                <a:gd name="connsiteY37966" fmla="*/ 1150677 h 1447571"/>
                <a:gd name="connsiteX37967" fmla="*/ 801823 w 2566912"/>
                <a:gd name="connsiteY37967" fmla="*/ 1149629 h 1447571"/>
                <a:gd name="connsiteX37968" fmla="*/ 801346 w 2566912"/>
                <a:gd name="connsiteY37968" fmla="*/ 1148296 h 1447571"/>
                <a:gd name="connsiteX37969" fmla="*/ 801156 w 2566912"/>
                <a:gd name="connsiteY37969" fmla="*/ 1147248 h 1447571"/>
                <a:gd name="connsiteX37970" fmla="*/ 800680 w 2566912"/>
                <a:gd name="connsiteY37970" fmla="*/ 1144581 h 1447571"/>
                <a:gd name="connsiteX37971" fmla="*/ 798774 w 2566912"/>
                <a:gd name="connsiteY37971" fmla="*/ 1142581 h 1447571"/>
                <a:gd name="connsiteX37972" fmla="*/ 796584 w 2566912"/>
                <a:gd name="connsiteY37972" fmla="*/ 1142295 h 1447571"/>
                <a:gd name="connsiteX37973" fmla="*/ 796108 w 2566912"/>
                <a:gd name="connsiteY37973" fmla="*/ 1137342 h 1447571"/>
                <a:gd name="connsiteX37974" fmla="*/ 797727 w 2566912"/>
                <a:gd name="connsiteY37974" fmla="*/ 1122388 h 1447571"/>
                <a:gd name="connsiteX37975" fmla="*/ 802489 w 2566912"/>
                <a:gd name="connsiteY37975" fmla="*/ 1117054 h 1447571"/>
                <a:gd name="connsiteX37976" fmla="*/ 805061 w 2566912"/>
                <a:gd name="connsiteY37976" fmla="*/ 1114387 h 1447571"/>
                <a:gd name="connsiteX37977" fmla="*/ 807823 w 2566912"/>
                <a:gd name="connsiteY37977" fmla="*/ 1108386 h 1447571"/>
                <a:gd name="connsiteX37978" fmla="*/ 808014 w 2566912"/>
                <a:gd name="connsiteY37978" fmla="*/ 1107815 h 1447571"/>
                <a:gd name="connsiteX37979" fmla="*/ 813062 w 2566912"/>
                <a:gd name="connsiteY37979" fmla="*/ 1100766 h 1447571"/>
                <a:gd name="connsiteX37980" fmla="*/ 814872 w 2566912"/>
                <a:gd name="connsiteY37980" fmla="*/ 1098480 h 1447571"/>
                <a:gd name="connsiteX37981" fmla="*/ 817253 w 2566912"/>
                <a:gd name="connsiteY37981" fmla="*/ 1090765 h 1447571"/>
                <a:gd name="connsiteX37982" fmla="*/ 817539 w 2566912"/>
                <a:gd name="connsiteY37982" fmla="*/ 1089526 h 1447571"/>
                <a:gd name="connsiteX37983" fmla="*/ 818872 w 2566912"/>
                <a:gd name="connsiteY37983" fmla="*/ 1082288 h 1447571"/>
                <a:gd name="connsiteX37984" fmla="*/ 819158 w 2566912"/>
                <a:gd name="connsiteY37984" fmla="*/ 1081716 h 1447571"/>
                <a:gd name="connsiteX37985" fmla="*/ 823254 w 2566912"/>
                <a:gd name="connsiteY37985" fmla="*/ 1081145 h 1447571"/>
                <a:gd name="connsiteX37986" fmla="*/ 824016 w 2566912"/>
                <a:gd name="connsiteY37986" fmla="*/ 1081145 h 1447571"/>
                <a:gd name="connsiteX37987" fmla="*/ 831921 w 2566912"/>
                <a:gd name="connsiteY37987" fmla="*/ 1076858 h 1447571"/>
                <a:gd name="connsiteX37988" fmla="*/ 833160 w 2566912"/>
                <a:gd name="connsiteY37988" fmla="*/ 1076096 h 1447571"/>
                <a:gd name="connsiteX37989" fmla="*/ 834779 w 2566912"/>
                <a:gd name="connsiteY37989" fmla="*/ 1075239 h 1447571"/>
                <a:gd name="connsiteX37990" fmla="*/ 836874 w 2566912"/>
                <a:gd name="connsiteY37990" fmla="*/ 1074001 h 1447571"/>
                <a:gd name="connsiteX37991" fmla="*/ 839636 w 2566912"/>
                <a:gd name="connsiteY37991" fmla="*/ 1068857 h 1447571"/>
                <a:gd name="connsiteX37992" fmla="*/ 840113 w 2566912"/>
                <a:gd name="connsiteY37992" fmla="*/ 1067524 h 1447571"/>
                <a:gd name="connsiteX37993" fmla="*/ 839256 w 2566912"/>
                <a:gd name="connsiteY37993" fmla="*/ 1067238 h 1447571"/>
                <a:gd name="connsiteX37994" fmla="*/ 838780 w 2566912"/>
                <a:gd name="connsiteY37994" fmla="*/ 1068571 h 1447571"/>
                <a:gd name="connsiteX37995" fmla="*/ 836398 w 2566912"/>
                <a:gd name="connsiteY37995" fmla="*/ 1073334 h 1447571"/>
                <a:gd name="connsiteX37996" fmla="*/ 834398 w 2566912"/>
                <a:gd name="connsiteY37996" fmla="*/ 1074572 h 1447571"/>
                <a:gd name="connsiteX37997" fmla="*/ 832683 w 2566912"/>
                <a:gd name="connsiteY37997" fmla="*/ 1075525 h 1447571"/>
                <a:gd name="connsiteX37998" fmla="*/ 831445 w 2566912"/>
                <a:gd name="connsiteY37998" fmla="*/ 1076287 h 1447571"/>
                <a:gd name="connsiteX37999" fmla="*/ 824111 w 2566912"/>
                <a:gd name="connsiteY37999" fmla="*/ 1080383 h 1447571"/>
                <a:gd name="connsiteX38000" fmla="*/ 823349 w 2566912"/>
                <a:gd name="connsiteY38000" fmla="*/ 1080383 h 1447571"/>
                <a:gd name="connsiteX38001" fmla="*/ 818491 w 2566912"/>
                <a:gd name="connsiteY38001" fmla="*/ 1081145 h 1447571"/>
                <a:gd name="connsiteX38002" fmla="*/ 817920 w 2566912"/>
                <a:gd name="connsiteY38002" fmla="*/ 1082288 h 1447571"/>
                <a:gd name="connsiteX38003" fmla="*/ 816586 w 2566912"/>
                <a:gd name="connsiteY38003" fmla="*/ 1089336 h 1447571"/>
                <a:gd name="connsiteX38004" fmla="*/ 816301 w 2566912"/>
                <a:gd name="connsiteY38004" fmla="*/ 1090670 h 1447571"/>
                <a:gd name="connsiteX38005" fmla="*/ 814110 w 2566912"/>
                <a:gd name="connsiteY38005" fmla="*/ 1098099 h 1447571"/>
                <a:gd name="connsiteX38006" fmla="*/ 812300 w 2566912"/>
                <a:gd name="connsiteY38006" fmla="*/ 1100385 h 1447571"/>
                <a:gd name="connsiteX38007" fmla="*/ 807156 w 2566912"/>
                <a:gd name="connsiteY38007" fmla="*/ 1107719 h 1447571"/>
                <a:gd name="connsiteX38008" fmla="*/ 806966 w 2566912"/>
                <a:gd name="connsiteY38008" fmla="*/ 1108291 h 1447571"/>
                <a:gd name="connsiteX38009" fmla="*/ 804394 w 2566912"/>
                <a:gd name="connsiteY38009" fmla="*/ 1114006 h 1447571"/>
                <a:gd name="connsiteX38010" fmla="*/ 801823 w 2566912"/>
                <a:gd name="connsiteY38010" fmla="*/ 1116578 h 1447571"/>
                <a:gd name="connsiteX38011" fmla="*/ 796774 w 2566912"/>
                <a:gd name="connsiteY38011" fmla="*/ 1122388 h 1447571"/>
                <a:gd name="connsiteX38012" fmla="*/ 795917 w 2566912"/>
                <a:gd name="connsiteY38012" fmla="*/ 1128865 h 1447571"/>
                <a:gd name="connsiteX38013" fmla="*/ 791726 w 2566912"/>
                <a:gd name="connsiteY38013" fmla="*/ 1126865 h 1447571"/>
                <a:gd name="connsiteX38014" fmla="*/ 788773 w 2566912"/>
                <a:gd name="connsiteY38014" fmla="*/ 1126960 h 1447571"/>
                <a:gd name="connsiteX38015" fmla="*/ 787916 w 2566912"/>
                <a:gd name="connsiteY38015" fmla="*/ 1127055 h 1447571"/>
                <a:gd name="connsiteX38016" fmla="*/ 786487 w 2566912"/>
                <a:gd name="connsiteY38016" fmla="*/ 1125626 h 1447571"/>
                <a:gd name="connsiteX38017" fmla="*/ 786297 w 2566912"/>
                <a:gd name="connsiteY38017" fmla="*/ 1120864 h 1447571"/>
                <a:gd name="connsiteX38018" fmla="*/ 783344 w 2566912"/>
                <a:gd name="connsiteY38018" fmla="*/ 1116482 h 1447571"/>
                <a:gd name="connsiteX38019" fmla="*/ 780105 w 2566912"/>
                <a:gd name="connsiteY38019" fmla="*/ 1114672 h 1447571"/>
                <a:gd name="connsiteX38020" fmla="*/ 778010 w 2566912"/>
                <a:gd name="connsiteY38020" fmla="*/ 1114958 h 1447571"/>
                <a:gd name="connsiteX38021" fmla="*/ 777343 w 2566912"/>
                <a:gd name="connsiteY38021" fmla="*/ 1115149 h 1447571"/>
                <a:gd name="connsiteX38022" fmla="*/ 775819 w 2566912"/>
                <a:gd name="connsiteY38022" fmla="*/ 1115244 h 1447571"/>
                <a:gd name="connsiteX38023" fmla="*/ 773628 w 2566912"/>
                <a:gd name="connsiteY38023" fmla="*/ 1115434 h 1447571"/>
                <a:gd name="connsiteX38024" fmla="*/ 769152 w 2566912"/>
                <a:gd name="connsiteY38024" fmla="*/ 1115244 h 1447571"/>
                <a:gd name="connsiteX38025" fmla="*/ 765151 w 2566912"/>
                <a:gd name="connsiteY38025" fmla="*/ 1115244 h 1447571"/>
                <a:gd name="connsiteX38026" fmla="*/ 765151 w 2566912"/>
                <a:gd name="connsiteY38026" fmla="*/ 1115149 h 1447571"/>
                <a:gd name="connsiteX38027" fmla="*/ 767247 w 2566912"/>
                <a:gd name="connsiteY38027" fmla="*/ 1107433 h 1447571"/>
                <a:gd name="connsiteX38028" fmla="*/ 764675 w 2566912"/>
                <a:gd name="connsiteY38028" fmla="*/ 1100195 h 1447571"/>
                <a:gd name="connsiteX38029" fmla="*/ 764580 w 2566912"/>
                <a:gd name="connsiteY38029" fmla="*/ 1100004 h 1447571"/>
                <a:gd name="connsiteX38030" fmla="*/ 763436 w 2566912"/>
                <a:gd name="connsiteY38030" fmla="*/ 1094861 h 1447571"/>
                <a:gd name="connsiteX38031" fmla="*/ 764675 w 2566912"/>
                <a:gd name="connsiteY38031" fmla="*/ 1089812 h 1447571"/>
                <a:gd name="connsiteX38032" fmla="*/ 765056 w 2566912"/>
                <a:gd name="connsiteY38032" fmla="*/ 1086479 h 1447571"/>
                <a:gd name="connsiteX38033" fmla="*/ 765056 w 2566912"/>
                <a:gd name="connsiteY38033" fmla="*/ 1084478 h 1447571"/>
                <a:gd name="connsiteX38034" fmla="*/ 766104 w 2566912"/>
                <a:gd name="connsiteY38034" fmla="*/ 1082383 h 1447571"/>
                <a:gd name="connsiteX38035" fmla="*/ 766961 w 2566912"/>
                <a:gd name="connsiteY38035" fmla="*/ 1081430 h 1447571"/>
                <a:gd name="connsiteX38036" fmla="*/ 767437 w 2566912"/>
                <a:gd name="connsiteY38036" fmla="*/ 1077334 h 1447571"/>
                <a:gd name="connsiteX38037" fmla="*/ 767437 w 2566912"/>
                <a:gd name="connsiteY38037" fmla="*/ 1075620 h 1447571"/>
                <a:gd name="connsiteX38038" fmla="*/ 767342 w 2566912"/>
                <a:gd name="connsiteY38038" fmla="*/ 1072858 h 1447571"/>
                <a:gd name="connsiteX38039" fmla="*/ 767247 w 2566912"/>
                <a:gd name="connsiteY38039" fmla="*/ 1070191 h 1447571"/>
                <a:gd name="connsiteX38040" fmla="*/ 766199 w 2566912"/>
                <a:gd name="connsiteY38040" fmla="*/ 1067429 h 1447571"/>
                <a:gd name="connsiteX38041" fmla="*/ 765056 w 2566912"/>
                <a:gd name="connsiteY38041" fmla="*/ 1065428 h 1447571"/>
                <a:gd name="connsiteX38042" fmla="*/ 765532 w 2566912"/>
                <a:gd name="connsiteY38042" fmla="*/ 1060571 h 1447571"/>
                <a:gd name="connsiteX38043" fmla="*/ 766008 w 2566912"/>
                <a:gd name="connsiteY38043" fmla="*/ 1058475 h 1447571"/>
                <a:gd name="connsiteX38044" fmla="*/ 764961 w 2566912"/>
                <a:gd name="connsiteY38044" fmla="*/ 1053141 h 1447571"/>
                <a:gd name="connsiteX38045" fmla="*/ 764770 w 2566912"/>
                <a:gd name="connsiteY38045" fmla="*/ 1052474 h 1447571"/>
                <a:gd name="connsiteX38046" fmla="*/ 767818 w 2566912"/>
                <a:gd name="connsiteY38046" fmla="*/ 1048474 h 1447571"/>
                <a:gd name="connsiteX38047" fmla="*/ 768009 w 2566912"/>
                <a:gd name="connsiteY38047" fmla="*/ 1048378 h 1447571"/>
                <a:gd name="connsiteX38048" fmla="*/ 771057 w 2566912"/>
                <a:gd name="connsiteY38048" fmla="*/ 1048378 h 1447571"/>
                <a:gd name="connsiteX38049" fmla="*/ 772390 w 2566912"/>
                <a:gd name="connsiteY38049" fmla="*/ 1048474 h 1447571"/>
                <a:gd name="connsiteX38050" fmla="*/ 774295 w 2566912"/>
                <a:gd name="connsiteY38050" fmla="*/ 1048093 h 1447571"/>
                <a:gd name="connsiteX38051" fmla="*/ 775153 w 2566912"/>
                <a:gd name="connsiteY38051" fmla="*/ 1047902 h 1447571"/>
                <a:gd name="connsiteX38052" fmla="*/ 775248 w 2566912"/>
                <a:gd name="connsiteY38052" fmla="*/ 1047045 h 1447571"/>
                <a:gd name="connsiteX38053" fmla="*/ 774010 w 2566912"/>
                <a:gd name="connsiteY38053" fmla="*/ 1047331 h 1447571"/>
                <a:gd name="connsiteX38054" fmla="*/ 772485 w 2566912"/>
                <a:gd name="connsiteY38054" fmla="*/ 1047712 h 1447571"/>
                <a:gd name="connsiteX38055" fmla="*/ 771247 w 2566912"/>
                <a:gd name="connsiteY38055" fmla="*/ 1047616 h 1447571"/>
                <a:gd name="connsiteX38056" fmla="*/ 767533 w 2566912"/>
                <a:gd name="connsiteY38056" fmla="*/ 1047807 h 1447571"/>
                <a:gd name="connsiteX38057" fmla="*/ 767342 w 2566912"/>
                <a:gd name="connsiteY38057" fmla="*/ 1047902 h 1447571"/>
                <a:gd name="connsiteX38058" fmla="*/ 763913 w 2566912"/>
                <a:gd name="connsiteY38058" fmla="*/ 1052760 h 1447571"/>
                <a:gd name="connsiteX38059" fmla="*/ 764103 w 2566912"/>
                <a:gd name="connsiteY38059" fmla="*/ 1053427 h 1447571"/>
                <a:gd name="connsiteX38060" fmla="*/ 765056 w 2566912"/>
                <a:gd name="connsiteY38060" fmla="*/ 1058475 h 1447571"/>
                <a:gd name="connsiteX38061" fmla="*/ 764675 w 2566912"/>
                <a:gd name="connsiteY38061" fmla="*/ 1060475 h 1447571"/>
                <a:gd name="connsiteX38062" fmla="*/ 764199 w 2566912"/>
                <a:gd name="connsiteY38062" fmla="*/ 1065809 h 1447571"/>
                <a:gd name="connsiteX38063" fmla="*/ 765342 w 2566912"/>
                <a:gd name="connsiteY38063" fmla="*/ 1067905 h 1447571"/>
                <a:gd name="connsiteX38064" fmla="*/ 766294 w 2566912"/>
                <a:gd name="connsiteY38064" fmla="*/ 1070191 h 1447571"/>
                <a:gd name="connsiteX38065" fmla="*/ 766390 w 2566912"/>
                <a:gd name="connsiteY38065" fmla="*/ 1072953 h 1447571"/>
                <a:gd name="connsiteX38066" fmla="*/ 766485 w 2566912"/>
                <a:gd name="connsiteY38066" fmla="*/ 1075620 h 1447571"/>
                <a:gd name="connsiteX38067" fmla="*/ 766485 w 2566912"/>
                <a:gd name="connsiteY38067" fmla="*/ 1075811 h 1447571"/>
                <a:gd name="connsiteX38068" fmla="*/ 762770 w 2566912"/>
                <a:gd name="connsiteY38068" fmla="*/ 1073334 h 1447571"/>
                <a:gd name="connsiteX38069" fmla="*/ 759627 w 2566912"/>
                <a:gd name="connsiteY38069" fmla="*/ 1071524 h 1447571"/>
                <a:gd name="connsiteX38070" fmla="*/ 761151 w 2566912"/>
                <a:gd name="connsiteY38070" fmla="*/ 1068286 h 1447571"/>
                <a:gd name="connsiteX38071" fmla="*/ 762103 w 2566912"/>
                <a:gd name="connsiteY38071" fmla="*/ 1066667 h 1447571"/>
                <a:gd name="connsiteX38072" fmla="*/ 759912 w 2566912"/>
                <a:gd name="connsiteY38072" fmla="*/ 1063333 h 1447571"/>
                <a:gd name="connsiteX38073" fmla="*/ 756674 w 2566912"/>
                <a:gd name="connsiteY38073" fmla="*/ 1061904 h 1447571"/>
                <a:gd name="connsiteX38074" fmla="*/ 756579 w 2566912"/>
                <a:gd name="connsiteY38074" fmla="*/ 1061904 h 1447571"/>
                <a:gd name="connsiteX38075" fmla="*/ 745911 w 2566912"/>
                <a:gd name="connsiteY38075" fmla="*/ 1062761 h 1447571"/>
                <a:gd name="connsiteX38076" fmla="*/ 744673 w 2566912"/>
                <a:gd name="connsiteY38076" fmla="*/ 1057237 h 1447571"/>
                <a:gd name="connsiteX38077" fmla="*/ 743530 w 2566912"/>
                <a:gd name="connsiteY38077" fmla="*/ 1055237 h 1447571"/>
                <a:gd name="connsiteX38078" fmla="*/ 743149 w 2566912"/>
                <a:gd name="connsiteY38078" fmla="*/ 1054760 h 1447571"/>
                <a:gd name="connsiteX38079" fmla="*/ 743339 w 2566912"/>
                <a:gd name="connsiteY38079" fmla="*/ 1049141 h 1447571"/>
                <a:gd name="connsiteX38080" fmla="*/ 743434 w 2566912"/>
                <a:gd name="connsiteY38080" fmla="*/ 1048378 h 1447571"/>
                <a:gd name="connsiteX38081" fmla="*/ 742387 w 2566912"/>
                <a:gd name="connsiteY38081" fmla="*/ 1044378 h 1447571"/>
                <a:gd name="connsiteX38082" fmla="*/ 738100 w 2566912"/>
                <a:gd name="connsiteY38082" fmla="*/ 1041140 h 1447571"/>
                <a:gd name="connsiteX38083" fmla="*/ 736957 w 2566912"/>
                <a:gd name="connsiteY38083" fmla="*/ 1040378 h 1447571"/>
                <a:gd name="connsiteX38084" fmla="*/ 733242 w 2566912"/>
                <a:gd name="connsiteY38084" fmla="*/ 1039901 h 1447571"/>
                <a:gd name="connsiteX38085" fmla="*/ 732671 w 2566912"/>
                <a:gd name="connsiteY38085" fmla="*/ 1039901 h 1447571"/>
                <a:gd name="connsiteX38086" fmla="*/ 730290 w 2566912"/>
                <a:gd name="connsiteY38086" fmla="*/ 1038472 h 1447571"/>
                <a:gd name="connsiteX38087" fmla="*/ 730099 w 2566912"/>
                <a:gd name="connsiteY38087" fmla="*/ 1038282 h 1447571"/>
                <a:gd name="connsiteX38088" fmla="*/ 727813 w 2566912"/>
                <a:gd name="connsiteY38088" fmla="*/ 1037901 h 1447571"/>
                <a:gd name="connsiteX38089" fmla="*/ 727051 w 2566912"/>
                <a:gd name="connsiteY38089" fmla="*/ 1037901 h 1447571"/>
                <a:gd name="connsiteX38090" fmla="*/ 723527 w 2566912"/>
                <a:gd name="connsiteY38090" fmla="*/ 1035901 h 1447571"/>
                <a:gd name="connsiteX38091" fmla="*/ 718479 w 2566912"/>
                <a:gd name="connsiteY38091" fmla="*/ 1034282 h 1447571"/>
                <a:gd name="connsiteX38092" fmla="*/ 715431 w 2566912"/>
                <a:gd name="connsiteY38092" fmla="*/ 1033138 h 1447571"/>
                <a:gd name="connsiteX38093" fmla="*/ 712478 w 2566912"/>
                <a:gd name="connsiteY38093" fmla="*/ 1031329 h 1447571"/>
                <a:gd name="connsiteX38094" fmla="*/ 707049 w 2566912"/>
                <a:gd name="connsiteY38094" fmla="*/ 1030567 h 1447571"/>
                <a:gd name="connsiteX38095" fmla="*/ 706668 w 2566912"/>
                <a:gd name="connsiteY38095" fmla="*/ 1028662 h 1447571"/>
                <a:gd name="connsiteX38096" fmla="*/ 704382 w 2566912"/>
                <a:gd name="connsiteY38096" fmla="*/ 1023899 h 1447571"/>
                <a:gd name="connsiteX38097" fmla="*/ 703524 w 2566912"/>
                <a:gd name="connsiteY38097" fmla="*/ 1022375 h 1447571"/>
                <a:gd name="connsiteX38098" fmla="*/ 703620 w 2566912"/>
                <a:gd name="connsiteY38098" fmla="*/ 1019708 h 1447571"/>
                <a:gd name="connsiteX38099" fmla="*/ 703810 w 2566912"/>
                <a:gd name="connsiteY38099" fmla="*/ 1017994 h 1447571"/>
                <a:gd name="connsiteX38100" fmla="*/ 703334 w 2566912"/>
                <a:gd name="connsiteY38100" fmla="*/ 1015232 h 1447571"/>
                <a:gd name="connsiteX38101" fmla="*/ 702953 w 2566912"/>
                <a:gd name="connsiteY38101" fmla="*/ 1013041 h 1447571"/>
                <a:gd name="connsiteX38102" fmla="*/ 704953 w 2566912"/>
                <a:gd name="connsiteY38102" fmla="*/ 1009231 h 1447571"/>
                <a:gd name="connsiteX38103" fmla="*/ 708192 w 2566912"/>
                <a:gd name="connsiteY38103" fmla="*/ 1007516 h 1447571"/>
                <a:gd name="connsiteX38104" fmla="*/ 710001 w 2566912"/>
                <a:gd name="connsiteY38104" fmla="*/ 1006659 h 1447571"/>
                <a:gd name="connsiteX38105" fmla="*/ 713145 w 2566912"/>
                <a:gd name="connsiteY38105" fmla="*/ 1004849 h 1447571"/>
                <a:gd name="connsiteX38106" fmla="*/ 713240 w 2566912"/>
                <a:gd name="connsiteY38106" fmla="*/ 1004754 h 1447571"/>
                <a:gd name="connsiteX38107" fmla="*/ 717526 w 2566912"/>
                <a:gd name="connsiteY38107" fmla="*/ 1000468 h 1447571"/>
                <a:gd name="connsiteX38108" fmla="*/ 719336 w 2566912"/>
                <a:gd name="connsiteY38108" fmla="*/ 998944 h 1447571"/>
                <a:gd name="connsiteX38109" fmla="*/ 722955 w 2566912"/>
                <a:gd name="connsiteY38109" fmla="*/ 995705 h 1447571"/>
                <a:gd name="connsiteX38110" fmla="*/ 724575 w 2566912"/>
                <a:gd name="connsiteY38110" fmla="*/ 988847 h 1447571"/>
                <a:gd name="connsiteX38111" fmla="*/ 724765 w 2566912"/>
                <a:gd name="connsiteY38111" fmla="*/ 986942 h 1447571"/>
                <a:gd name="connsiteX38112" fmla="*/ 728766 w 2566912"/>
                <a:gd name="connsiteY38112" fmla="*/ 981037 h 1447571"/>
                <a:gd name="connsiteX38113" fmla="*/ 735624 w 2566912"/>
                <a:gd name="connsiteY38113" fmla="*/ 976941 h 1447571"/>
                <a:gd name="connsiteX38114" fmla="*/ 737148 w 2566912"/>
                <a:gd name="connsiteY38114" fmla="*/ 976179 h 1447571"/>
                <a:gd name="connsiteX38115" fmla="*/ 739148 w 2566912"/>
                <a:gd name="connsiteY38115" fmla="*/ 973417 h 1447571"/>
                <a:gd name="connsiteX38116" fmla="*/ 740672 w 2566912"/>
                <a:gd name="connsiteY38116" fmla="*/ 971131 h 1447571"/>
                <a:gd name="connsiteX38117" fmla="*/ 748864 w 2566912"/>
                <a:gd name="connsiteY38117" fmla="*/ 967035 h 1447571"/>
                <a:gd name="connsiteX38118" fmla="*/ 751626 w 2566912"/>
                <a:gd name="connsiteY38118" fmla="*/ 963130 h 1447571"/>
                <a:gd name="connsiteX38119" fmla="*/ 752483 w 2566912"/>
                <a:gd name="connsiteY38119" fmla="*/ 961415 h 1447571"/>
                <a:gd name="connsiteX38120" fmla="*/ 755626 w 2566912"/>
                <a:gd name="connsiteY38120" fmla="*/ 957034 h 1447571"/>
                <a:gd name="connsiteX38121" fmla="*/ 757055 w 2566912"/>
                <a:gd name="connsiteY38121" fmla="*/ 954081 h 1447571"/>
                <a:gd name="connsiteX38122" fmla="*/ 756865 w 2566912"/>
                <a:gd name="connsiteY38122" fmla="*/ 953986 h 1447571"/>
                <a:gd name="connsiteX38123" fmla="*/ 761437 w 2566912"/>
                <a:gd name="connsiteY38123" fmla="*/ 950462 h 1447571"/>
                <a:gd name="connsiteX38124" fmla="*/ 761627 w 2566912"/>
                <a:gd name="connsiteY38124" fmla="*/ 950271 h 1447571"/>
                <a:gd name="connsiteX38125" fmla="*/ 763913 w 2566912"/>
                <a:gd name="connsiteY38125" fmla="*/ 949890 h 1447571"/>
                <a:gd name="connsiteX38126" fmla="*/ 766199 w 2566912"/>
                <a:gd name="connsiteY38126" fmla="*/ 949699 h 1447571"/>
                <a:gd name="connsiteX38127" fmla="*/ 770580 w 2566912"/>
                <a:gd name="connsiteY38127" fmla="*/ 945413 h 1447571"/>
                <a:gd name="connsiteX38128" fmla="*/ 771057 w 2566912"/>
                <a:gd name="connsiteY38128" fmla="*/ 944746 h 1447571"/>
                <a:gd name="connsiteX38129" fmla="*/ 782296 w 2566912"/>
                <a:gd name="connsiteY38129" fmla="*/ 942079 h 1447571"/>
                <a:gd name="connsiteX38130" fmla="*/ 788487 w 2566912"/>
                <a:gd name="connsiteY38130" fmla="*/ 945413 h 1447571"/>
                <a:gd name="connsiteX38131" fmla="*/ 794012 w 2566912"/>
                <a:gd name="connsiteY38131" fmla="*/ 946651 h 1447571"/>
                <a:gd name="connsiteX38132" fmla="*/ 798965 w 2566912"/>
                <a:gd name="connsiteY38132" fmla="*/ 943984 h 1447571"/>
                <a:gd name="connsiteX38133" fmla="*/ 801060 w 2566912"/>
                <a:gd name="connsiteY38133" fmla="*/ 942651 h 1447571"/>
                <a:gd name="connsiteX38134" fmla="*/ 805537 w 2566912"/>
                <a:gd name="connsiteY38134" fmla="*/ 941984 h 1447571"/>
                <a:gd name="connsiteX38135" fmla="*/ 807061 w 2566912"/>
                <a:gd name="connsiteY38135" fmla="*/ 941794 h 1447571"/>
                <a:gd name="connsiteX38136" fmla="*/ 811919 w 2566912"/>
                <a:gd name="connsiteY38136" fmla="*/ 939317 h 1447571"/>
                <a:gd name="connsiteX38137" fmla="*/ 813538 w 2566912"/>
                <a:gd name="connsiteY38137" fmla="*/ 937984 h 1447571"/>
                <a:gd name="connsiteX38138" fmla="*/ 815348 w 2566912"/>
                <a:gd name="connsiteY38138" fmla="*/ 936460 h 1447571"/>
                <a:gd name="connsiteX38139" fmla="*/ 817824 w 2566912"/>
                <a:gd name="connsiteY38139" fmla="*/ 935793 h 1447571"/>
                <a:gd name="connsiteX38140" fmla="*/ 817824 w 2566912"/>
                <a:gd name="connsiteY38140" fmla="*/ 935793 h 1447571"/>
                <a:gd name="connsiteX38141" fmla="*/ 817920 w 2566912"/>
                <a:gd name="connsiteY38141" fmla="*/ 935793 h 1447571"/>
                <a:gd name="connsiteX38142" fmla="*/ 820206 w 2566912"/>
                <a:gd name="connsiteY38142" fmla="*/ 934078 h 1447571"/>
                <a:gd name="connsiteX38143" fmla="*/ 822111 w 2566912"/>
                <a:gd name="connsiteY38143" fmla="*/ 932554 h 1447571"/>
                <a:gd name="connsiteX38144" fmla="*/ 823825 w 2566912"/>
                <a:gd name="connsiteY38144" fmla="*/ 931507 h 1447571"/>
                <a:gd name="connsiteX38145" fmla="*/ 826587 w 2566912"/>
                <a:gd name="connsiteY38145" fmla="*/ 929887 h 1447571"/>
                <a:gd name="connsiteX38146" fmla="*/ 834112 w 2566912"/>
                <a:gd name="connsiteY38146" fmla="*/ 928935 h 1447571"/>
                <a:gd name="connsiteX38147" fmla="*/ 841256 w 2566912"/>
                <a:gd name="connsiteY38147" fmla="*/ 929411 h 1447571"/>
                <a:gd name="connsiteX38148" fmla="*/ 842971 w 2566912"/>
                <a:gd name="connsiteY38148" fmla="*/ 932840 h 1447571"/>
                <a:gd name="connsiteX38149" fmla="*/ 842113 w 2566912"/>
                <a:gd name="connsiteY38149" fmla="*/ 934364 h 1447571"/>
                <a:gd name="connsiteX38150" fmla="*/ 840209 w 2566912"/>
                <a:gd name="connsiteY38150" fmla="*/ 939127 h 1447571"/>
                <a:gd name="connsiteX38151" fmla="*/ 840875 w 2566912"/>
                <a:gd name="connsiteY38151" fmla="*/ 939412 h 1447571"/>
                <a:gd name="connsiteX38152" fmla="*/ 843828 w 2566912"/>
                <a:gd name="connsiteY38152" fmla="*/ 937031 h 1447571"/>
                <a:gd name="connsiteX38153" fmla="*/ 845256 w 2566912"/>
                <a:gd name="connsiteY38153" fmla="*/ 935603 h 1447571"/>
                <a:gd name="connsiteX38154" fmla="*/ 853829 w 2566912"/>
                <a:gd name="connsiteY38154" fmla="*/ 935317 h 1447571"/>
                <a:gd name="connsiteX38155" fmla="*/ 858877 w 2566912"/>
                <a:gd name="connsiteY38155" fmla="*/ 936936 h 1447571"/>
                <a:gd name="connsiteX38156" fmla="*/ 861354 w 2566912"/>
                <a:gd name="connsiteY38156" fmla="*/ 937888 h 1447571"/>
                <a:gd name="connsiteX38157" fmla="*/ 870688 w 2566912"/>
                <a:gd name="connsiteY38157" fmla="*/ 941794 h 1447571"/>
                <a:gd name="connsiteX38158" fmla="*/ 873831 w 2566912"/>
                <a:gd name="connsiteY38158" fmla="*/ 946937 h 1447571"/>
                <a:gd name="connsiteX38159" fmla="*/ 873641 w 2566912"/>
                <a:gd name="connsiteY38159" fmla="*/ 947509 h 1447571"/>
                <a:gd name="connsiteX38160" fmla="*/ 873165 w 2566912"/>
                <a:gd name="connsiteY38160" fmla="*/ 951033 h 1447571"/>
                <a:gd name="connsiteX38161" fmla="*/ 874118 w 2566912"/>
                <a:gd name="connsiteY38161" fmla="*/ 951509 h 1447571"/>
                <a:gd name="connsiteX38162" fmla="*/ 878118 w 2566912"/>
                <a:gd name="connsiteY38162" fmla="*/ 950557 h 1447571"/>
                <a:gd name="connsiteX38163" fmla="*/ 883071 w 2566912"/>
                <a:gd name="connsiteY38163" fmla="*/ 949509 h 1447571"/>
                <a:gd name="connsiteX38164" fmla="*/ 883452 w 2566912"/>
                <a:gd name="connsiteY38164" fmla="*/ 949509 h 1447571"/>
                <a:gd name="connsiteX38165" fmla="*/ 890215 w 2566912"/>
                <a:gd name="connsiteY38165" fmla="*/ 950176 h 1447571"/>
                <a:gd name="connsiteX38166" fmla="*/ 890691 w 2566912"/>
                <a:gd name="connsiteY38166" fmla="*/ 950557 h 1447571"/>
                <a:gd name="connsiteX38167" fmla="*/ 894691 w 2566912"/>
                <a:gd name="connsiteY38167" fmla="*/ 952271 h 1447571"/>
                <a:gd name="connsiteX38168" fmla="*/ 900978 w 2566912"/>
                <a:gd name="connsiteY38168" fmla="*/ 950652 h 1447571"/>
                <a:gd name="connsiteX38169" fmla="*/ 914694 w 2566912"/>
                <a:gd name="connsiteY38169" fmla="*/ 953700 h 1447571"/>
                <a:gd name="connsiteX38170" fmla="*/ 918694 w 2566912"/>
                <a:gd name="connsiteY38170" fmla="*/ 956367 h 1447571"/>
                <a:gd name="connsiteX38171" fmla="*/ 923171 w 2566912"/>
                <a:gd name="connsiteY38171" fmla="*/ 959320 h 1447571"/>
                <a:gd name="connsiteX38172" fmla="*/ 925457 w 2566912"/>
                <a:gd name="connsiteY38172" fmla="*/ 961415 h 1447571"/>
                <a:gd name="connsiteX38173" fmla="*/ 933553 w 2566912"/>
                <a:gd name="connsiteY38173" fmla="*/ 967797 h 1447571"/>
                <a:gd name="connsiteX38174" fmla="*/ 941459 w 2566912"/>
                <a:gd name="connsiteY38174" fmla="*/ 967892 h 1447571"/>
                <a:gd name="connsiteX38175" fmla="*/ 942507 w 2566912"/>
                <a:gd name="connsiteY38175" fmla="*/ 967797 h 1447571"/>
                <a:gd name="connsiteX38176" fmla="*/ 949365 w 2566912"/>
                <a:gd name="connsiteY38176" fmla="*/ 969988 h 1447571"/>
                <a:gd name="connsiteX38177" fmla="*/ 949651 w 2566912"/>
                <a:gd name="connsiteY38177" fmla="*/ 970845 h 1447571"/>
                <a:gd name="connsiteX38178" fmla="*/ 951270 w 2566912"/>
                <a:gd name="connsiteY38178" fmla="*/ 981799 h 1447571"/>
                <a:gd name="connsiteX38179" fmla="*/ 949269 w 2566912"/>
                <a:gd name="connsiteY38179" fmla="*/ 998277 h 1447571"/>
                <a:gd name="connsiteX38180" fmla="*/ 2244479 w 2566912"/>
                <a:gd name="connsiteY38180" fmla="*/ 932650 h 1447571"/>
                <a:gd name="connsiteX38181" fmla="*/ 2244193 w 2566912"/>
                <a:gd name="connsiteY38181" fmla="*/ 932650 h 1447571"/>
                <a:gd name="connsiteX38182" fmla="*/ 2241241 w 2566912"/>
                <a:gd name="connsiteY38182" fmla="*/ 934174 h 1447571"/>
                <a:gd name="connsiteX38183" fmla="*/ 2241527 w 2566912"/>
                <a:gd name="connsiteY38183" fmla="*/ 935126 h 1447571"/>
                <a:gd name="connsiteX38184" fmla="*/ 2241907 w 2566912"/>
                <a:gd name="connsiteY38184" fmla="*/ 935507 h 1447571"/>
                <a:gd name="connsiteX38185" fmla="*/ 2243431 w 2566912"/>
                <a:gd name="connsiteY38185" fmla="*/ 936269 h 1447571"/>
                <a:gd name="connsiteX38186" fmla="*/ 2244574 w 2566912"/>
                <a:gd name="connsiteY38186" fmla="*/ 935793 h 1447571"/>
                <a:gd name="connsiteX38187" fmla="*/ 2244574 w 2566912"/>
                <a:gd name="connsiteY38187" fmla="*/ 932840 h 1447571"/>
                <a:gd name="connsiteX38188" fmla="*/ 2244479 w 2566912"/>
                <a:gd name="connsiteY38188" fmla="*/ 932650 h 1447571"/>
                <a:gd name="connsiteX38189" fmla="*/ 2243908 w 2566912"/>
                <a:gd name="connsiteY38189" fmla="*/ 935126 h 1447571"/>
                <a:gd name="connsiteX38190" fmla="*/ 2242479 w 2566912"/>
                <a:gd name="connsiteY38190" fmla="*/ 934745 h 1447571"/>
                <a:gd name="connsiteX38191" fmla="*/ 2242003 w 2566912"/>
                <a:gd name="connsiteY38191" fmla="*/ 934364 h 1447571"/>
                <a:gd name="connsiteX38192" fmla="*/ 2243812 w 2566912"/>
                <a:gd name="connsiteY38192" fmla="*/ 933412 h 1447571"/>
                <a:gd name="connsiteX38193" fmla="*/ 2243908 w 2566912"/>
                <a:gd name="connsiteY38193" fmla="*/ 935126 h 1447571"/>
                <a:gd name="connsiteX38194" fmla="*/ 2292009 w 2566912"/>
                <a:gd name="connsiteY38194" fmla="*/ 1038091 h 1447571"/>
                <a:gd name="connsiteX38195" fmla="*/ 2288961 w 2566912"/>
                <a:gd name="connsiteY38195" fmla="*/ 1038853 h 1447571"/>
                <a:gd name="connsiteX38196" fmla="*/ 2288009 w 2566912"/>
                <a:gd name="connsiteY38196" fmla="*/ 1038949 h 1447571"/>
                <a:gd name="connsiteX38197" fmla="*/ 2285055 w 2566912"/>
                <a:gd name="connsiteY38197" fmla="*/ 1039901 h 1447571"/>
                <a:gd name="connsiteX38198" fmla="*/ 2284389 w 2566912"/>
                <a:gd name="connsiteY38198" fmla="*/ 1040568 h 1447571"/>
                <a:gd name="connsiteX38199" fmla="*/ 2283246 w 2566912"/>
                <a:gd name="connsiteY38199" fmla="*/ 1043045 h 1447571"/>
                <a:gd name="connsiteX38200" fmla="*/ 2286199 w 2566912"/>
                <a:gd name="connsiteY38200" fmla="*/ 1044187 h 1447571"/>
                <a:gd name="connsiteX38201" fmla="*/ 2287342 w 2566912"/>
                <a:gd name="connsiteY38201" fmla="*/ 1044283 h 1447571"/>
                <a:gd name="connsiteX38202" fmla="*/ 2288770 w 2566912"/>
                <a:gd name="connsiteY38202" fmla="*/ 1044473 h 1447571"/>
                <a:gd name="connsiteX38203" fmla="*/ 2289342 w 2566912"/>
                <a:gd name="connsiteY38203" fmla="*/ 1044759 h 1447571"/>
                <a:gd name="connsiteX38204" fmla="*/ 2290771 w 2566912"/>
                <a:gd name="connsiteY38204" fmla="*/ 1045330 h 1447571"/>
                <a:gd name="connsiteX38205" fmla="*/ 2291818 w 2566912"/>
                <a:gd name="connsiteY38205" fmla="*/ 1044949 h 1447571"/>
                <a:gd name="connsiteX38206" fmla="*/ 2294295 w 2566912"/>
                <a:gd name="connsiteY38206" fmla="*/ 1042378 h 1447571"/>
                <a:gd name="connsiteX38207" fmla="*/ 2294866 w 2566912"/>
                <a:gd name="connsiteY38207" fmla="*/ 1038663 h 1447571"/>
                <a:gd name="connsiteX38208" fmla="*/ 2292009 w 2566912"/>
                <a:gd name="connsiteY38208" fmla="*/ 1038091 h 1447571"/>
                <a:gd name="connsiteX38209" fmla="*/ 2293437 w 2566912"/>
                <a:gd name="connsiteY38209" fmla="*/ 1041901 h 1447571"/>
                <a:gd name="connsiteX38210" fmla="*/ 2291151 w 2566912"/>
                <a:gd name="connsiteY38210" fmla="*/ 1044283 h 1447571"/>
                <a:gd name="connsiteX38211" fmla="*/ 2289723 w 2566912"/>
                <a:gd name="connsiteY38211" fmla="*/ 1044092 h 1447571"/>
                <a:gd name="connsiteX38212" fmla="*/ 2289152 w 2566912"/>
                <a:gd name="connsiteY38212" fmla="*/ 1043807 h 1447571"/>
                <a:gd name="connsiteX38213" fmla="*/ 2287627 w 2566912"/>
                <a:gd name="connsiteY38213" fmla="*/ 1043425 h 1447571"/>
                <a:gd name="connsiteX38214" fmla="*/ 2287246 w 2566912"/>
                <a:gd name="connsiteY38214" fmla="*/ 1043425 h 1447571"/>
                <a:gd name="connsiteX38215" fmla="*/ 2286294 w 2566912"/>
                <a:gd name="connsiteY38215" fmla="*/ 1043425 h 1447571"/>
                <a:gd name="connsiteX38216" fmla="*/ 2283912 w 2566912"/>
                <a:gd name="connsiteY38216" fmla="*/ 1042568 h 1447571"/>
                <a:gd name="connsiteX38217" fmla="*/ 2285055 w 2566912"/>
                <a:gd name="connsiteY38217" fmla="*/ 1041235 h 1447571"/>
                <a:gd name="connsiteX38218" fmla="*/ 2285817 w 2566912"/>
                <a:gd name="connsiteY38218" fmla="*/ 1040473 h 1447571"/>
                <a:gd name="connsiteX38219" fmla="*/ 2288103 w 2566912"/>
                <a:gd name="connsiteY38219" fmla="*/ 1039901 h 1447571"/>
                <a:gd name="connsiteX38220" fmla="*/ 2289152 w 2566912"/>
                <a:gd name="connsiteY38220" fmla="*/ 1039806 h 1447571"/>
                <a:gd name="connsiteX38221" fmla="*/ 2292390 w 2566912"/>
                <a:gd name="connsiteY38221" fmla="*/ 1038949 h 1447571"/>
                <a:gd name="connsiteX38222" fmla="*/ 2294295 w 2566912"/>
                <a:gd name="connsiteY38222" fmla="*/ 1039425 h 1447571"/>
                <a:gd name="connsiteX38223" fmla="*/ 2293437 w 2566912"/>
                <a:gd name="connsiteY38223" fmla="*/ 1041901 h 1447571"/>
                <a:gd name="connsiteX38224" fmla="*/ 2303534 w 2566912"/>
                <a:gd name="connsiteY38224" fmla="*/ 994848 h 1447571"/>
                <a:gd name="connsiteX38225" fmla="*/ 2302486 w 2566912"/>
                <a:gd name="connsiteY38225" fmla="*/ 996277 h 1447571"/>
                <a:gd name="connsiteX38226" fmla="*/ 2301058 w 2566912"/>
                <a:gd name="connsiteY38226" fmla="*/ 999991 h 1447571"/>
                <a:gd name="connsiteX38227" fmla="*/ 2302105 w 2566912"/>
                <a:gd name="connsiteY38227" fmla="*/ 1000277 h 1447571"/>
                <a:gd name="connsiteX38228" fmla="*/ 2303534 w 2566912"/>
                <a:gd name="connsiteY38228" fmla="*/ 999991 h 1447571"/>
                <a:gd name="connsiteX38229" fmla="*/ 2305154 w 2566912"/>
                <a:gd name="connsiteY38229" fmla="*/ 998372 h 1447571"/>
                <a:gd name="connsiteX38230" fmla="*/ 2304582 w 2566912"/>
                <a:gd name="connsiteY38230" fmla="*/ 994276 h 1447571"/>
                <a:gd name="connsiteX38231" fmla="*/ 2303534 w 2566912"/>
                <a:gd name="connsiteY38231" fmla="*/ 994848 h 1447571"/>
                <a:gd name="connsiteX38232" fmla="*/ 2304201 w 2566912"/>
                <a:gd name="connsiteY38232" fmla="*/ 998277 h 1447571"/>
                <a:gd name="connsiteX38233" fmla="*/ 2303153 w 2566912"/>
                <a:gd name="connsiteY38233" fmla="*/ 999134 h 1447571"/>
                <a:gd name="connsiteX38234" fmla="*/ 2301724 w 2566912"/>
                <a:gd name="connsiteY38234" fmla="*/ 999229 h 1447571"/>
                <a:gd name="connsiteX38235" fmla="*/ 2303344 w 2566912"/>
                <a:gd name="connsiteY38235" fmla="*/ 996562 h 1447571"/>
                <a:gd name="connsiteX38236" fmla="*/ 2304296 w 2566912"/>
                <a:gd name="connsiteY38236" fmla="*/ 995229 h 1447571"/>
                <a:gd name="connsiteX38237" fmla="*/ 2304201 w 2566912"/>
                <a:gd name="connsiteY38237" fmla="*/ 998277 h 1447571"/>
                <a:gd name="connsiteX38238" fmla="*/ 2305725 w 2566912"/>
                <a:gd name="connsiteY38238" fmla="*/ 957605 h 1447571"/>
                <a:gd name="connsiteX38239" fmla="*/ 2306106 w 2566912"/>
                <a:gd name="connsiteY38239" fmla="*/ 956653 h 1447571"/>
                <a:gd name="connsiteX38240" fmla="*/ 2302962 w 2566912"/>
                <a:gd name="connsiteY38240" fmla="*/ 951033 h 1447571"/>
                <a:gd name="connsiteX38241" fmla="*/ 2293628 w 2566912"/>
                <a:gd name="connsiteY38241" fmla="*/ 945794 h 1447571"/>
                <a:gd name="connsiteX38242" fmla="*/ 2288199 w 2566912"/>
                <a:gd name="connsiteY38242" fmla="*/ 945985 h 1447571"/>
                <a:gd name="connsiteX38243" fmla="*/ 2287342 w 2566912"/>
                <a:gd name="connsiteY38243" fmla="*/ 946175 h 1447571"/>
                <a:gd name="connsiteX38244" fmla="*/ 2283151 w 2566912"/>
                <a:gd name="connsiteY38244" fmla="*/ 947413 h 1447571"/>
                <a:gd name="connsiteX38245" fmla="*/ 2279817 w 2566912"/>
                <a:gd name="connsiteY38245" fmla="*/ 949414 h 1447571"/>
                <a:gd name="connsiteX38246" fmla="*/ 2279341 w 2566912"/>
                <a:gd name="connsiteY38246" fmla="*/ 951700 h 1447571"/>
                <a:gd name="connsiteX38247" fmla="*/ 2282960 w 2566912"/>
                <a:gd name="connsiteY38247" fmla="*/ 954367 h 1447571"/>
                <a:gd name="connsiteX38248" fmla="*/ 2284389 w 2566912"/>
                <a:gd name="connsiteY38248" fmla="*/ 953509 h 1447571"/>
                <a:gd name="connsiteX38249" fmla="*/ 2286008 w 2566912"/>
                <a:gd name="connsiteY38249" fmla="*/ 952557 h 1447571"/>
                <a:gd name="connsiteX38250" fmla="*/ 2287627 w 2566912"/>
                <a:gd name="connsiteY38250" fmla="*/ 952652 h 1447571"/>
                <a:gd name="connsiteX38251" fmla="*/ 2290771 w 2566912"/>
                <a:gd name="connsiteY38251" fmla="*/ 952462 h 1447571"/>
                <a:gd name="connsiteX38252" fmla="*/ 2291437 w 2566912"/>
                <a:gd name="connsiteY38252" fmla="*/ 952176 h 1447571"/>
                <a:gd name="connsiteX38253" fmla="*/ 2294295 w 2566912"/>
                <a:gd name="connsiteY38253" fmla="*/ 951224 h 1447571"/>
                <a:gd name="connsiteX38254" fmla="*/ 2296867 w 2566912"/>
                <a:gd name="connsiteY38254" fmla="*/ 954367 h 1447571"/>
                <a:gd name="connsiteX38255" fmla="*/ 2298771 w 2566912"/>
                <a:gd name="connsiteY38255" fmla="*/ 954748 h 1447571"/>
                <a:gd name="connsiteX38256" fmla="*/ 2300486 w 2566912"/>
                <a:gd name="connsiteY38256" fmla="*/ 955224 h 1447571"/>
                <a:gd name="connsiteX38257" fmla="*/ 2305154 w 2566912"/>
                <a:gd name="connsiteY38257" fmla="*/ 957891 h 1447571"/>
                <a:gd name="connsiteX38258" fmla="*/ 2305725 w 2566912"/>
                <a:gd name="connsiteY38258" fmla="*/ 957605 h 1447571"/>
                <a:gd name="connsiteX38259" fmla="*/ 2301439 w 2566912"/>
                <a:gd name="connsiteY38259" fmla="*/ 954462 h 1447571"/>
                <a:gd name="connsiteX38260" fmla="*/ 2299153 w 2566912"/>
                <a:gd name="connsiteY38260" fmla="*/ 953795 h 1447571"/>
                <a:gd name="connsiteX38261" fmla="*/ 2297438 w 2566912"/>
                <a:gd name="connsiteY38261" fmla="*/ 953509 h 1447571"/>
                <a:gd name="connsiteX38262" fmla="*/ 2295342 w 2566912"/>
                <a:gd name="connsiteY38262" fmla="*/ 950938 h 1447571"/>
                <a:gd name="connsiteX38263" fmla="*/ 2294771 w 2566912"/>
                <a:gd name="connsiteY38263" fmla="*/ 950366 h 1447571"/>
                <a:gd name="connsiteX38264" fmla="*/ 2294390 w 2566912"/>
                <a:gd name="connsiteY38264" fmla="*/ 950271 h 1447571"/>
                <a:gd name="connsiteX38265" fmla="*/ 2291247 w 2566912"/>
                <a:gd name="connsiteY38265" fmla="*/ 951509 h 1447571"/>
                <a:gd name="connsiteX38266" fmla="*/ 2290675 w 2566912"/>
                <a:gd name="connsiteY38266" fmla="*/ 951795 h 1447571"/>
                <a:gd name="connsiteX38267" fmla="*/ 2288103 w 2566912"/>
                <a:gd name="connsiteY38267" fmla="*/ 951890 h 1447571"/>
                <a:gd name="connsiteX38268" fmla="*/ 2286389 w 2566912"/>
                <a:gd name="connsiteY38268" fmla="*/ 951795 h 1447571"/>
                <a:gd name="connsiteX38269" fmla="*/ 2284103 w 2566912"/>
                <a:gd name="connsiteY38269" fmla="*/ 953033 h 1447571"/>
                <a:gd name="connsiteX38270" fmla="*/ 2283341 w 2566912"/>
                <a:gd name="connsiteY38270" fmla="*/ 953605 h 1447571"/>
                <a:gd name="connsiteX38271" fmla="*/ 2280484 w 2566912"/>
                <a:gd name="connsiteY38271" fmla="*/ 951414 h 1447571"/>
                <a:gd name="connsiteX38272" fmla="*/ 2280674 w 2566912"/>
                <a:gd name="connsiteY38272" fmla="*/ 950176 h 1447571"/>
                <a:gd name="connsiteX38273" fmla="*/ 2284008 w 2566912"/>
                <a:gd name="connsiteY38273" fmla="*/ 948175 h 1447571"/>
                <a:gd name="connsiteX38274" fmla="*/ 2287818 w 2566912"/>
                <a:gd name="connsiteY38274" fmla="*/ 947128 h 1447571"/>
                <a:gd name="connsiteX38275" fmla="*/ 2288770 w 2566912"/>
                <a:gd name="connsiteY38275" fmla="*/ 946937 h 1447571"/>
                <a:gd name="connsiteX38276" fmla="*/ 2293914 w 2566912"/>
                <a:gd name="connsiteY38276" fmla="*/ 946747 h 1447571"/>
                <a:gd name="connsiteX38277" fmla="*/ 2293914 w 2566912"/>
                <a:gd name="connsiteY38277" fmla="*/ 946747 h 1447571"/>
                <a:gd name="connsiteX38278" fmla="*/ 2302582 w 2566912"/>
                <a:gd name="connsiteY38278" fmla="*/ 951700 h 1447571"/>
                <a:gd name="connsiteX38279" fmla="*/ 2305534 w 2566912"/>
                <a:gd name="connsiteY38279" fmla="*/ 957034 h 1447571"/>
                <a:gd name="connsiteX38280" fmla="*/ 2305534 w 2566912"/>
                <a:gd name="connsiteY38280" fmla="*/ 957034 h 1447571"/>
                <a:gd name="connsiteX38281" fmla="*/ 2301439 w 2566912"/>
                <a:gd name="connsiteY38281" fmla="*/ 954462 h 1447571"/>
                <a:gd name="connsiteX38282" fmla="*/ 362053 w 2566912"/>
                <a:gd name="connsiteY38282" fmla="*/ 343719 h 1447571"/>
                <a:gd name="connsiteX38283" fmla="*/ 362625 w 2566912"/>
                <a:gd name="connsiteY38283" fmla="*/ 343433 h 1447571"/>
                <a:gd name="connsiteX38284" fmla="*/ 364530 w 2566912"/>
                <a:gd name="connsiteY38284" fmla="*/ 339718 h 1447571"/>
                <a:gd name="connsiteX38285" fmla="*/ 364911 w 2566912"/>
                <a:gd name="connsiteY38285" fmla="*/ 338861 h 1447571"/>
                <a:gd name="connsiteX38286" fmla="*/ 364720 w 2566912"/>
                <a:gd name="connsiteY38286" fmla="*/ 336099 h 1447571"/>
                <a:gd name="connsiteX38287" fmla="*/ 364053 w 2566912"/>
                <a:gd name="connsiteY38287" fmla="*/ 335718 h 1447571"/>
                <a:gd name="connsiteX38288" fmla="*/ 361482 w 2566912"/>
                <a:gd name="connsiteY38288" fmla="*/ 337242 h 1447571"/>
                <a:gd name="connsiteX38289" fmla="*/ 361863 w 2566912"/>
                <a:gd name="connsiteY38289" fmla="*/ 343624 h 1447571"/>
                <a:gd name="connsiteX38290" fmla="*/ 362053 w 2566912"/>
                <a:gd name="connsiteY38290" fmla="*/ 343719 h 1447571"/>
                <a:gd name="connsiteX38291" fmla="*/ 362339 w 2566912"/>
                <a:gd name="connsiteY38291" fmla="*/ 337432 h 1447571"/>
                <a:gd name="connsiteX38292" fmla="*/ 363959 w 2566912"/>
                <a:gd name="connsiteY38292" fmla="*/ 336480 h 1447571"/>
                <a:gd name="connsiteX38293" fmla="*/ 364053 w 2566912"/>
                <a:gd name="connsiteY38293" fmla="*/ 338575 h 1447571"/>
                <a:gd name="connsiteX38294" fmla="*/ 363672 w 2566912"/>
                <a:gd name="connsiteY38294" fmla="*/ 339433 h 1447571"/>
                <a:gd name="connsiteX38295" fmla="*/ 362244 w 2566912"/>
                <a:gd name="connsiteY38295" fmla="*/ 342481 h 1447571"/>
                <a:gd name="connsiteX38296" fmla="*/ 362339 w 2566912"/>
                <a:gd name="connsiteY38296" fmla="*/ 337432 h 1447571"/>
                <a:gd name="connsiteX38297" fmla="*/ 714383 w 2566912"/>
                <a:gd name="connsiteY38297" fmla="*/ 1429474 h 1447571"/>
                <a:gd name="connsiteX38298" fmla="*/ 717050 w 2566912"/>
                <a:gd name="connsiteY38298" fmla="*/ 1428902 h 1447571"/>
                <a:gd name="connsiteX38299" fmla="*/ 717050 w 2566912"/>
                <a:gd name="connsiteY38299" fmla="*/ 1428045 h 1447571"/>
                <a:gd name="connsiteX38300" fmla="*/ 714955 w 2566912"/>
                <a:gd name="connsiteY38300" fmla="*/ 1425664 h 1447571"/>
                <a:gd name="connsiteX38301" fmla="*/ 713049 w 2566912"/>
                <a:gd name="connsiteY38301" fmla="*/ 1425473 h 1447571"/>
                <a:gd name="connsiteX38302" fmla="*/ 712478 w 2566912"/>
                <a:gd name="connsiteY38302" fmla="*/ 1426997 h 1447571"/>
                <a:gd name="connsiteX38303" fmla="*/ 712669 w 2566912"/>
                <a:gd name="connsiteY38303" fmla="*/ 1427854 h 1447571"/>
                <a:gd name="connsiteX38304" fmla="*/ 714383 w 2566912"/>
                <a:gd name="connsiteY38304" fmla="*/ 1429474 h 1447571"/>
                <a:gd name="connsiteX38305" fmla="*/ 713526 w 2566912"/>
                <a:gd name="connsiteY38305" fmla="*/ 1426235 h 1447571"/>
                <a:gd name="connsiteX38306" fmla="*/ 713907 w 2566912"/>
                <a:gd name="connsiteY38306" fmla="*/ 1426140 h 1447571"/>
                <a:gd name="connsiteX38307" fmla="*/ 714288 w 2566912"/>
                <a:gd name="connsiteY38307" fmla="*/ 1426235 h 1447571"/>
                <a:gd name="connsiteX38308" fmla="*/ 714288 w 2566912"/>
                <a:gd name="connsiteY38308" fmla="*/ 1426235 h 1447571"/>
                <a:gd name="connsiteX38309" fmla="*/ 716384 w 2566912"/>
                <a:gd name="connsiteY38309" fmla="*/ 1428426 h 1447571"/>
                <a:gd name="connsiteX38310" fmla="*/ 714478 w 2566912"/>
                <a:gd name="connsiteY38310" fmla="*/ 1428617 h 1447571"/>
                <a:gd name="connsiteX38311" fmla="*/ 713621 w 2566912"/>
                <a:gd name="connsiteY38311" fmla="*/ 1427664 h 1447571"/>
                <a:gd name="connsiteX38312" fmla="*/ 713430 w 2566912"/>
                <a:gd name="connsiteY38312" fmla="*/ 1426712 h 1447571"/>
                <a:gd name="connsiteX38313" fmla="*/ 713526 w 2566912"/>
                <a:gd name="connsiteY38313" fmla="*/ 1426235 h 1447571"/>
                <a:gd name="connsiteX38314" fmla="*/ 2243146 w 2566912"/>
                <a:gd name="connsiteY38314" fmla="*/ 1004468 h 1447571"/>
                <a:gd name="connsiteX38315" fmla="*/ 2245051 w 2566912"/>
                <a:gd name="connsiteY38315" fmla="*/ 1006659 h 1447571"/>
                <a:gd name="connsiteX38316" fmla="*/ 2246194 w 2566912"/>
                <a:gd name="connsiteY38316" fmla="*/ 1006849 h 1447571"/>
                <a:gd name="connsiteX38317" fmla="*/ 2247813 w 2566912"/>
                <a:gd name="connsiteY38317" fmla="*/ 1007040 h 1447571"/>
                <a:gd name="connsiteX38318" fmla="*/ 2249432 w 2566912"/>
                <a:gd name="connsiteY38318" fmla="*/ 1006183 h 1447571"/>
                <a:gd name="connsiteX38319" fmla="*/ 2247241 w 2566912"/>
                <a:gd name="connsiteY38319" fmla="*/ 1003706 h 1447571"/>
                <a:gd name="connsiteX38320" fmla="*/ 2243622 w 2566912"/>
                <a:gd name="connsiteY38320" fmla="*/ 1003897 h 1447571"/>
                <a:gd name="connsiteX38321" fmla="*/ 2243146 w 2566912"/>
                <a:gd name="connsiteY38321" fmla="*/ 1004468 h 1447571"/>
                <a:gd name="connsiteX38322" fmla="*/ 2245527 w 2566912"/>
                <a:gd name="connsiteY38322" fmla="*/ 1004183 h 1447571"/>
                <a:gd name="connsiteX38323" fmla="*/ 2246861 w 2566912"/>
                <a:gd name="connsiteY38323" fmla="*/ 1004373 h 1447571"/>
                <a:gd name="connsiteX38324" fmla="*/ 2246861 w 2566912"/>
                <a:gd name="connsiteY38324" fmla="*/ 1004373 h 1447571"/>
                <a:gd name="connsiteX38325" fmla="*/ 2248480 w 2566912"/>
                <a:gd name="connsiteY38325" fmla="*/ 1005897 h 1447571"/>
                <a:gd name="connsiteX38326" fmla="*/ 2246384 w 2566912"/>
                <a:gd name="connsiteY38326" fmla="*/ 1005897 h 1447571"/>
                <a:gd name="connsiteX38327" fmla="*/ 2245051 w 2566912"/>
                <a:gd name="connsiteY38327" fmla="*/ 1005707 h 1447571"/>
                <a:gd name="connsiteX38328" fmla="*/ 2244003 w 2566912"/>
                <a:gd name="connsiteY38328" fmla="*/ 1004373 h 1447571"/>
                <a:gd name="connsiteX38329" fmla="*/ 2245527 w 2566912"/>
                <a:gd name="connsiteY38329" fmla="*/ 1004183 h 1447571"/>
                <a:gd name="connsiteX38330" fmla="*/ 363672 w 2566912"/>
                <a:gd name="connsiteY38330" fmla="*/ 288283 h 1447571"/>
                <a:gd name="connsiteX38331" fmla="*/ 362434 w 2566912"/>
                <a:gd name="connsiteY38331" fmla="*/ 288569 h 1447571"/>
                <a:gd name="connsiteX38332" fmla="*/ 357958 w 2566912"/>
                <a:gd name="connsiteY38332" fmla="*/ 293332 h 1447571"/>
                <a:gd name="connsiteX38333" fmla="*/ 358910 w 2566912"/>
                <a:gd name="connsiteY38333" fmla="*/ 298094 h 1447571"/>
                <a:gd name="connsiteX38334" fmla="*/ 359386 w 2566912"/>
                <a:gd name="connsiteY38334" fmla="*/ 298189 h 1447571"/>
                <a:gd name="connsiteX38335" fmla="*/ 359768 w 2566912"/>
                <a:gd name="connsiteY38335" fmla="*/ 298094 h 1447571"/>
                <a:gd name="connsiteX38336" fmla="*/ 361482 w 2566912"/>
                <a:gd name="connsiteY38336" fmla="*/ 296284 h 1447571"/>
                <a:gd name="connsiteX38337" fmla="*/ 362244 w 2566912"/>
                <a:gd name="connsiteY38337" fmla="*/ 295237 h 1447571"/>
                <a:gd name="connsiteX38338" fmla="*/ 364815 w 2566912"/>
                <a:gd name="connsiteY38338" fmla="*/ 290474 h 1447571"/>
                <a:gd name="connsiteX38339" fmla="*/ 364435 w 2566912"/>
                <a:gd name="connsiteY38339" fmla="*/ 289522 h 1447571"/>
                <a:gd name="connsiteX38340" fmla="*/ 363672 w 2566912"/>
                <a:gd name="connsiteY38340" fmla="*/ 288283 h 1447571"/>
                <a:gd name="connsiteX38341" fmla="*/ 361577 w 2566912"/>
                <a:gd name="connsiteY38341" fmla="*/ 294760 h 1447571"/>
                <a:gd name="connsiteX38342" fmla="*/ 360624 w 2566912"/>
                <a:gd name="connsiteY38342" fmla="*/ 295999 h 1447571"/>
                <a:gd name="connsiteX38343" fmla="*/ 359386 w 2566912"/>
                <a:gd name="connsiteY38343" fmla="*/ 297427 h 1447571"/>
                <a:gd name="connsiteX38344" fmla="*/ 358815 w 2566912"/>
                <a:gd name="connsiteY38344" fmla="*/ 293332 h 1447571"/>
                <a:gd name="connsiteX38345" fmla="*/ 362910 w 2566912"/>
                <a:gd name="connsiteY38345" fmla="*/ 289236 h 1447571"/>
                <a:gd name="connsiteX38346" fmla="*/ 363292 w 2566912"/>
                <a:gd name="connsiteY38346" fmla="*/ 289045 h 1447571"/>
                <a:gd name="connsiteX38347" fmla="*/ 363292 w 2566912"/>
                <a:gd name="connsiteY38347" fmla="*/ 289045 h 1447571"/>
                <a:gd name="connsiteX38348" fmla="*/ 363577 w 2566912"/>
                <a:gd name="connsiteY38348" fmla="*/ 289807 h 1447571"/>
                <a:gd name="connsiteX38349" fmla="*/ 363959 w 2566912"/>
                <a:gd name="connsiteY38349" fmla="*/ 290855 h 1447571"/>
                <a:gd name="connsiteX38350" fmla="*/ 361577 w 2566912"/>
                <a:gd name="connsiteY38350" fmla="*/ 294760 h 1447571"/>
                <a:gd name="connsiteX38351" fmla="*/ 356433 w 2566912"/>
                <a:gd name="connsiteY38351" fmla="*/ 348386 h 1447571"/>
                <a:gd name="connsiteX38352" fmla="*/ 356338 w 2566912"/>
                <a:gd name="connsiteY38352" fmla="*/ 348291 h 1447571"/>
                <a:gd name="connsiteX38353" fmla="*/ 354719 w 2566912"/>
                <a:gd name="connsiteY38353" fmla="*/ 347434 h 1447571"/>
                <a:gd name="connsiteX38354" fmla="*/ 353767 w 2566912"/>
                <a:gd name="connsiteY38354" fmla="*/ 348386 h 1447571"/>
                <a:gd name="connsiteX38355" fmla="*/ 350909 w 2566912"/>
                <a:gd name="connsiteY38355" fmla="*/ 358102 h 1447571"/>
                <a:gd name="connsiteX38356" fmla="*/ 353195 w 2566912"/>
                <a:gd name="connsiteY38356" fmla="*/ 361531 h 1447571"/>
                <a:gd name="connsiteX38357" fmla="*/ 353957 w 2566912"/>
                <a:gd name="connsiteY38357" fmla="*/ 361626 h 1447571"/>
                <a:gd name="connsiteX38358" fmla="*/ 354719 w 2566912"/>
                <a:gd name="connsiteY38358" fmla="*/ 361435 h 1447571"/>
                <a:gd name="connsiteX38359" fmla="*/ 355481 w 2566912"/>
                <a:gd name="connsiteY38359" fmla="*/ 359721 h 1447571"/>
                <a:gd name="connsiteX38360" fmla="*/ 357386 w 2566912"/>
                <a:gd name="connsiteY38360" fmla="*/ 355530 h 1447571"/>
                <a:gd name="connsiteX38361" fmla="*/ 357767 w 2566912"/>
                <a:gd name="connsiteY38361" fmla="*/ 355244 h 1447571"/>
                <a:gd name="connsiteX38362" fmla="*/ 359291 w 2566912"/>
                <a:gd name="connsiteY38362" fmla="*/ 352863 h 1447571"/>
                <a:gd name="connsiteX38363" fmla="*/ 358434 w 2566912"/>
                <a:gd name="connsiteY38363" fmla="*/ 350863 h 1447571"/>
                <a:gd name="connsiteX38364" fmla="*/ 358434 w 2566912"/>
                <a:gd name="connsiteY38364" fmla="*/ 350863 h 1447571"/>
                <a:gd name="connsiteX38365" fmla="*/ 356815 w 2566912"/>
                <a:gd name="connsiteY38365" fmla="*/ 348862 h 1447571"/>
                <a:gd name="connsiteX38366" fmla="*/ 356433 w 2566912"/>
                <a:gd name="connsiteY38366" fmla="*/ 348386 h 1447571"/>
                <a:gd name="connsiteX38367" fmla="*/ 358339 w 2566912"/>
                <a:gd name="connsiteY38367" fmla="*/ 353149 h 1447571"/>
                <a:gd name="connsiteX38368" fmla="*/ 357100 w 2566912"/>
                <a:gd name="connsiteY38368" fmla="*/ 354673 h 1447571"/>
                <a:gd name="connsiteX38369" fmla="*/ 356719 w 2566912"/>
                <a:gd name="connsiteY38369" fmla="*/ 355054 h 1447571"/>
                <a:gd name="connsiteX38370" fmla="*/ 354528 w 2566912"/>
                <a:gd name="connsiteY38370" fmla="*/ 359816 h 1447571"/>
                <a:gd name="connsiteX38371" fmla="*/ 354243 w 2566912"/>
                <a:gd name="connsiteY38371" fmla="*/ 360864 h 1447571"/>
                <a:gd name="connsiteX38372" fmla="*/ 353481 w 2566912"/>
                <a:gd name="connsiteY38372" fmla="*/ 360864 h 1447571"/>
                <a:gd name="connsiteX38373" fmla="*/ 351766 w 2566912"/>
                <a:gd name="connsiteY38373" fmla="*/ 358197 h 1447571"/>
                <a:gd name="connsiteX38374" fmla="*/ 354624 w 2566912"/>
                <a:gd name="connsiteY38374" fmla="*/ 348862 h 1447571"/>
                <a:gd name="connsiteX38375" fmla="*/ 354910 w 2566912"/>
                <a:gd name="connsiteY38375" fmla="*/ 348386 h 1447571"/>
                <a:gd name="connsiteX38376" fmla="*/ 355671 w 2566912"/>
                <a:gd name="connsiteY38376" fmla="*/ 348958 h 1447571"/>
                <a:gd name="connsiteX38377" fmla="*/ 355767 w 2566912"/>
                <a:gd name="connsiteY38377" fmla="*/ 349053 h 1447571"/>
                <a:gd name="connsiteX38378" fmla="*/ 356148 w 2566912"/>
                <a:gd name="connsiteY38378" fmla="*/ 349434 h 1447571"/>
                <a:gd name="connsiteX38379" fmla="*/ 357672 w 2566912"/>
                <a:gd name="connsiteY38379" fmla="*/ 351244 h 1447571"/>
                <a:gd name="connsiteX38380" fmla="*/ 358339 w 2566912"/>
                <a:gd name="connsiteY38380" fmla="*/ 353149 h 1447571"/>
                <a:gd name="connsiteX38381" fmla="*/ 2423549 w 2566912"/>
                <a:gd name="connsiteY38381" fmla="*/ 1198397 h 1447571"/>
                <a:gd name="connsiteX38382" fmla="*/ 2423645 w 2566912"/>
                <a:gd name="connsiteY38382" fmla="*/ 1198969 h 1447571"/>
                <a:gd name="connsiteX38383" fmla="*/ 2423930 w 2566912"/>
                <a:gd name="connsiteY38383" fmla="*/ 1199064 h 1447571"/>
                <a:gd name="connsiteX38384" fmla="*/ 2424597 w 2566912"/>
                <a:gd name="connsiteY38384" fmla="*/ 1198874 h 1447571"/>
                <a:gd name="connsiteX38385" fmla="*/ 2426693 w 2566912"/>
                <a:gd name="connsiteY38385" fmla="*/ 1195445 h 1447571"/>
                <a:gd name="connsiteX38386" fmla="*/ 2426693 w 2566912"/>
                <a:gd name="connsiteY38386" fmla="*/ 1195445 h 1447571"/>
                <a:gd name="connsiteX38387" fmla="*/ 2426407 w 2566912"/>
                <a:gd name="connsiteY38387" fmla="*/ 1192206 h 1447571"/>
                <a:gd name="connsiteX38388" fmla="*/ 2426311 w 2566912"/>
                <a:gd name="connsiteY38388" fmla="*/ 1192016 h 1447571"/>
                <a:gd name="connsiteX38389" fmla="*/ 2426121 w 2566912"/>
                <a:gd name="connsiteY38389" fmla="*/ 1191920 h 1447571"/>
                <a:gd name="connsiteX38390" fmla="*/ 2424121 w 2566912"/>
                <a:gd name="connsiteY38390" fmla="*/ 1191825 h 1447571"/>
                <a:gd name="connsiteX38391" fmla="*/ 2423835 w 2566912"/>
                <a:gd name="connsiteY38391" fmla="*/ 1193063 h 1447571"/>
                <a:gd name="connsiteX38392" fmla="*/ 2423835 w 2566912"/>
                <a:gd name="connsiteY38392" fmla="*/ 1195445 h 1447571"/>
                <a:gd name="connsiteX38393" fmla="*/ 2423740 w 2566912"/>
                <a:gd name="connsiteY38393" fmla="*/ 1197254 h 1447571"/>
                <a:gd name="connsiteX38394" fmla="*/ 2423549 w 2566912"/>
                <a:gd name="connsiteY38394" fmla="*/ 1198397 h 1447571"/>
                <a:gd name="connsiteX38395" fmla="*/ 2424692 w 2566912"/>
                <a:gd name="connsiteY38395" fmla="*/ 1197064 h 1447571"/>
                <a:gd name="connsiteX38396" fmla="*/ 2424787 w 2566912"/>
                <a:gd name="connsiteY38396" fmla="*/ 1195445 h 1447571"/>
                <a:gd name="connsiteX38397" fmla="*/ 2424787 w 2566912"/>
                <a:gd name="connsiteY38397" fmla="*/ 1192873 h 1447571"/>
                <a:gd name="connsiteX38398" fmla="*/ 2424787 w 2566912"/>
                <a:gd name="connsiteY38398" fmla="*/ 1192492 h 1447571"/>
                <a:gd name="connsiteX38399" fmla="*/ 2425549 w 2566912"/>
                <a:gd name="connsiteY38399" fmla="*/ 1192587 h 1447571"/>
                <a:gd name="connsiteX38400" fmla="*/ 2425740 w 2566912"/>
                <a:gd name="connsiteY38400" fmla="*/ 1195349 h 1447571"/>
                <a:gd name="connsiteX38401" fmla="*/ 2424692 w 2566912"/>
                <a:gd name="connsiteY38401" fmla="*/ 1197730 h 1447571"/>
                <a:gd name="connsiteX38402" fmla="*/ 2424692 w 2566912"/>
                <a:gd name="connsiteY38402" fmla="*/ 1197064 h 1447571"/>
                <a:gd name="connsiteX38403" fmla="*/ 1427424 w 2566912"/>
                <a:gd name="connsiteY38403" fmla="*/ 396297 h 1447571"/>
                <a:gd name="connsiteX38404" fmla="*/ 1427520 w 2566912"/>
                <a:gd name="connsiteY38404" fmla="*/ 395535 h 1447571"/>
                <a:gd name="connsiteX38405" fmla="*/ 1424186 w 2566912"/>
                <a:gd name="connsiteY38405" fmla="*/ 394487 h 1447571"/>
                <a:gd name="connsiteX38406" fmla="*/ 1424091 w 2566912"/>
                <a:gd name="connsiteY38406" fmla="*/ 394487 h 1447571"/>
                <a:gd name="connsiteX38407" fmla="*/ 1422090 w 2566912"/>
                <a:gd name="connsiteY38407" fmla="*/ 395916 h 1447571"/>
                <a:gd name="connsiteX38408" fmla="*/ 1422281 w 2566912"/>
                <a:gd name="connsiteY38408" fmla="*/ 396678 h 1447571"/>
                <a:gd name="connsiteX38409" fmla="*/ 1424281 w 2566912"/>
                <a:gd name="connsiteY38409" fmla="*/ 397440 h 1447571"/>
                <a:gd name="connsiteX38410" fmla="*/ 1427424 w 2566912"/>
                <a:gd name="connsiteY38410" fmla="*/ 396297 h 1447571"/>
                <a:gd name="connsiteX38411" fmla="*/ 1424376 w 2566912"/>
                <a:gd name="connsiteY38411" fmla="*/ 395249 h 1447571"/>
                <a:gd name="connsiteX38412" fmla="*/ 1426662 w 2566912"/>
                <a:gd name="connsiteY38412" fmla="*/ 395821 h 1447571"/>
                <a:gd name="connsiteX38413" fmla="*/ 1424281 w 2566912"/>
                <a:gd name="connsiteY38413" fmla="*/ 396583 h 1447571"/>
                <a:gd name="connsiteX38414" fmla="*/ 1422948 w 2566912"/>
                <a:gd name="connsiteY38414" fmla="*/ 396107 h 1447571"/>
                <a:gd name="connsiteX38415" fmla="*/ 1424376 w 2566912"/>
                <a:gd name="connsiteY38415" fmla="*/ 395249 h 1447571"/>
                <a:gd name="connsiteX38416" fmla="*/ 354434 w 2566912"/>
                <a:gd name="connsiteY38416" fmla="*/ 363626 h 1447571"/>
                <a:gd name="connsiteX38417" fmla="*/ 351862 w 2566912"/>
                <a:gd name="connsiteY38417" fmla="*/ 366198 h 1447571"/>
                <a:gd name="connsiteX38418" fmla="*/ 351957 w 2566912"/>
                <a:gd name="connsiteY38418" fmla="*/ 370103 h 1447571"/>
                <a:gd name="connsiteX38419" fmla="*/ 352052 w 2566912"/>
                <a:gd name="connsiteY38419" fmla="*/ 371437 h 1447571"/>
                <a:gd name="connsiteX38420" fmla="*/ 353861 w 2566912"/>
                <a:gd name="connsiteY38420" fmla="*/ 374389 h 1447571"/>
                <a:gd name="connsiteX38421" fmla="*/ 354147 w 2566912"/>
                <a:gd name="connsiteY38421" fmla="*/ 374389 h 1447571"/>
                <a:gd name="connsiteX38422" fmla="*/ 354814 w 2566912"/>
                <a:gd name="connsiteY38422" fmla="*/ 374199 h 1447571"/>
                <a:gd name="connsiteX38423" fmla="*/ 355481 w 2566912"/>
                <a:gd name="connsiteY38423" fmla="*/ 371627 h 1447571"/>
                <a:gd name="connsiteX38424" fmla="*/ 356053 w 2566912"/>
                <a:gd name="connsiteY38424" fmla="*/ 368198 h 1447571"/>
                <a:gd name="connsiteX38425" fmla="*/ 356624 w 2566912"/>
                <a:gd name="connsiteY38425" fmla="*/ 365912 h 1447571"/>
                <a:gd name="connsiteX38426" fmla="*/ 356624 w 2566912"/>
                <a:gd name="connsiteY38426" fmla="*/ 365817 h 1447571"/>
                <a:gd name="connsiteX38427" fmla="*/ 354434 w 2566912"/>
                <a:gd name="connsiteY38427" fmla="*/ 363626 h 1447571"/>
                <a:gd name="connsiteX38428" fmla="*/ 355386 w 2566912"/>
                <a:gd name="connsiteY38428" fmla="*/ 367817 h 1447571"/>
                <a:gd name="connsiteX38429" fmla="*/ 354528 w 2566912"/>
                <a:gd name="connsiteY38429" fmla="*/ 371722 h 1447571"/>
                <a:gd name="connsiteX38430" fmla="*/ 354243 w 2566912"/>
                <a:gd name="connsiteY38430" fmla="*/ 373627 h 1447571"/>
                <a:gd name="connsiteX38431" fmla="*/ 354052 w 2566912"/>
                <a:gd name="connsiteY38431" fmla="*/ 373627 h 1447571"/>
                <a:gd name="connsiteX38432" fmla="*/ 353005 w 2566912"/>
                <a:gd name="connsiteY38432" fmla="*/ 371341 h 1447571"/>
                <a:gd name="connsiteX38433" fmla="*/ 352909 w 2566912"/>
                <a:gd name="connsiteY38433" fmla="*/ 370008 h 1447571"/>
                <a:gd name="connsiteX38434" fmla="*/ 352814 w 2566912"/>
                <a:gd name="connsiteY38434" fmla="*/ 366198 h 1447571"/>
                <a:gd name="connsiteX38435" fmla="*/ 354338 w 2566912"/>
                <a:gd name="connsiteY38435" fmla="*/ 364483 h 1447571"/>
                <a:gd name="connsiteX38436" fmla="*/ 355671 w 2566912"/>
                <a:gd name="connsiteY38436" fmla="*/ 366103 h 1447571"/>
                <a:gd name="connsiteX38437" fmla="*/ 355386 w 2566912"/>
                <a:gd name="connsiteY38437" fmla="*/ 367817 h 1447571"/>
                <a:gd name="connsiteX38438" fmla="*/ 368435 w 2566912"/>
                <a:gd name="connsiteY38438" fmla="*/ 293141 h 1447571"/>
                <a:gd name="connsiteX38439" fmla="*/ 367577 w 2566912"/>
                <a:gd name="connsiteY38439" fmla="*/ 293522 h 1447571"/>
                <a:gd name="connsiteX38440" fmla="*/ 365768 w 2566912"/>
                <a:gd name="connsiteY38440" fmla="*/ 297713 h 1447571"/>
                <a:gd name="connsiteX38441" fmla="*/ 367387 w 2566912"/>
                <a:gd name="connsiteY38441" fmla="*/ 299809 h 1447571"/>
                <a:gd name="connsiteX38442" fmla="*/ 367577 w 2566912"/>
                <a:gd name="connsiteY38442" fmla="*/ 299809 h 1447571"/>
                <a:gd name="connsiteX38443" fmla="*/ 368530 w 2566912"/>
                <a:gd name="connsiteY38443" fmla="*/ 299332 h 1447571"/>
                <a:gd name="connsiteX38444" fmla="*/ 369673 w 2566912"/>
                <a:gd name="connsiteY38444" fmla="*/ 295046 h 1447571"/>
                <a:gd name="connsiteX38445" fmla="*/ 369578 w 2566912"/>
                <a:gd name="connsiteY38445" fmla="*/ 294665 h 1447571"/>
                <a:gd name="connsiteX38446" fmla="*/ 368435 w 2566912"/>
                <a:gd name="connsiteY38446" fmla="*/ 293141 h 1447571"/>
                <a:gd name="connsiteX38447" fmla="*/ 367864 w 2566912"/>
                <a:gd name="connsiteY38447" fmla="*/ 298856 h 1447571"/>
                <a:gd name="connsiteX38448" fmla="*/ 367673 w 2566912"/>
                <a:gd name="connsiteY38448" fmla="*/ 298951 h 1447571"/>
                <a:gd name="connsiteX38449" fmla="*/ 366721 w 2566912"/>
                <a:gd name="connsiteY38449" fmla="*/ 297427 h 1447571"/>
                <a:gd name="connsiteX38450" fmla="*/ 368340 w 2566912"/>
                <a:gd name="connsiteY38450" fmla="*/ 293903 h 1447571"/>
                <a:gd name="connsiteX38451" fmla="*/ 368816 w 2566912"/>
                <a:gd name="connsiteY38451" fmla="*/ 294951 h 1447571"/>
                <a:gd name="connsiteX38452" fmla="*/ 368816 w 2566912"/>
                <a:gd name="connsiteY38452" fmla="*/ 295046 h 1447571"/>
                <a:gd name="connsiteX38453" fmla="*/ 367864 w 2566912"/>
                <a:gd name="connsiteY38453" fmla="*/ 298856 h 1447571"/>
                <a:gd name="connsiteX38454" fmla="*/ 372435 w 2566912"/>
                <a:gd name="connsiteY38454" fmla="*/ 345148 h 1447571"/>
                <a:gd name="connsiteX38455" fmla="*/ 372055 w 2566912"/>
                <a:gd name="connsiteY38455" fmla="*/ 340766 h 1447571"/>
                <a:gd name="connsiteX38456" fmla="*/ 371959 w 2566912"/>
                <a:gd name="connsiteY38456" fmla="*/ 340671 h 1447571"/>
                <a:gd name="connsiteX38457" fmla="*/ 370816 w 2566912"/>
                <a:gd name="connsiteY38457" fmla="*/ 340195 h 1447571"/>
                <a:gd name="connsiteX38458" fmla="*/ 369102 w 2566912"/>
                <a:gd name="connsiteY38458" fmla="*/ 341814 h 1447571"/>
                <a:gd name="connsiteX38459" fmla="*/ 367959 w 2566912"/>
                <a:gd name="connsiteY38459" fmla="*/ 347719 h 1447571"/>
                <a:gd name="connsiteX38460" fmla="*/ 368530 w 2566912"/>
                <a:gd name="connsiteY38460" fmla="*/ 347910 h 1447571"/>
                <a:gd name="connsiteX38461" fmla="*/ 369006 w 2566912"/>
                <a:gd name="connsiteY38461" fmla="*/ 347815 h 1447571"/>
                <a:gd name="connsiteX38462" fmla="*/ 372435 w 2566912"/>
                <a:gd name="connsiteY38462" fmla="*/ 345148 h 1447571"/>
                <a:gd name="connsiteX38463" fmla="*/ 368911 w 2566912"/>
                <a:gd name="connsiteY38463" fmla="*/ 347053 h 1447571"/>
                <a:gd name="connsiteX38464" fmla="*/ 368816 w 2566912"/>
                <a:gd name="connsiteY38464" fmla="*/ 347053 h 1447571"/>
                <a:gd name="connsiteX38465" fmla="*/ 370149 w 2566912"/>
                <a:gd name="connsiteY38465" fmla="*/ 341814 h 1447571"/>
                <a:gd name="connsiteX38466" fmla="*/ 371007 w 2566912"/>
                <a:gd name="connsiteY38466" fmla="*/ 340861 h 1447571"/>
                <a:gd name="connsiteX38467" fmla="*/ 371007 w 2566912"/>
                <a:gd name="connsiteY38467" fmla="*/ 340861 h 1447571"/>
                <a:gd name="connsiteX38468" fmla="*/ 371197 w 2566912"/>
                <a:gd name="connsiteY38468" fmla="*/ 340957 h 1447571"/>
                <a:gd name="connsiteX38469" fmla="*/ 371578 w 2566912"/>
                <a:gd name="connsiteY38469" fmla="*/ 344767 h 1447571"/>
                <a:gd name="connsiteX38470" fmla="*/ 368911 w 2566912"/>
                <a:gd name="connsiteY38470" fmla="*/ 347053 h 1447571"/>
                <a:gd name="connsiteX38471" fmla="*/ 2363256 w 2566912"/>
                <a:gd name="connsiteY38471" fmla="*/ 1003230 h 1447571"/>
                <a:gd name="connsiteX38472" fmla="*/ 2361637 w 2566912"/>
                <a:gd name="connsiteY38472" fmla="*/ 1000849 h 1447571"/>
                <a:gd name="connsiteX38473" fmla="*/ 2358779 w 2566912"/>
                <a:gd name="connsiteY38473" fmla="*/ 1000277 h 1447571"/>
                <a:gd name="connsiteX38474" fmla="*/ 2357065 w 2566912"/>
                <a:gd name="connsiteY38474" fmla="*/ 1001420 h 1447571"/>
                <a:gd name="connsiteX38475" fmla="*/ 2355636 w 2566912"/>
                <a:gd name="connsiteY38475" fmla="*/ 1003135 h 1447571"/>
                <a:gd name="connsiteX38476" fmla="*/ 2353826 w 2566912"/>
                <a:gd name="connsiteY38476" fmla="*/ 1005707 h 1447571"/>
                <a:gd name="connsiteX38477" fmla="*/ 2353635 w 2566912"/>
                <a:gd name="connsiteY38477" fmla="*/ 1006278 h 1447571"/>
                <a:gd name="connsiteX38478" fmla="*/ 2353921 w 2566912"/>
                <a:gd name="connsiteY38478" fmla="*/ 1011421 h 1447571"/>
                <a:gd name="connsiteX38479" fmla="*/ 2355064 w 2566912"/>
                <a:gd name="connsiteY38479" fmla="*/ 1011612 h 1447571"/>
                <a:gd name="connsiteX38480" fmla="*/ 2359255 w 2566912"/>
                <a:gd name="connsiteY38480" fmla="*/ 1010183 h 1447571"/>
                <a:gd name="connsiteX38481" fmla="*/ 2360398 w 2566912"/>
                <a:gd name="connsiteY38481" fmla="*/ 1008564 h 1447571"/>
                <a:gd name="connsiteX38482" fmla="*/ 2361446 w 2566912"/>
                <a:gd name="connsiteY38482" fmla="*/ 1007040 h 1447571"/>
                <a:gd name="connsiteX38483" fmla="*/ 2361732 w 2566912"/>
                <a:gd name="connsiteY38483" fmla="*/ 1006659 h 1447571"/>
                <a:gd name="connsiteX38484" fmla="*/ 2363256 w 2566912"/>
                <a:gd name="connsiteY38484" fmla="*/ 1003230 h 1447571"/>
                <a:gd name="connsiteX38485" fmla="*/ 2361161 w 2566912"/>
                <a:gd name="connsiteY38485" fmla="*/ 1006278 h 1447571"/>
                <a:gd name="connsiteX38486" fmla="*/ 2360875 w 2566912"/>
                <a:gd name="connsiteY38486" fmla="*/ 1006659 h 1447571"/>
                <a:gd name="connsiteX38487" fmla="*/ 2359732 w 2566912"/>
                <a:gd name="connsiteY38487" fmla="*/ 1008183 h 1447571"/>
                <a:gd name="connsiteX38488" fmla="*/ 2358589 w 2566912"/>
                <a:gd name="connsiteY38488" fmla="*/ 1009707 h 1447571"/>
                <a:gd name="connsiteX38489" fmla="*/ 2354302 w 2566912"/>
                <a:gd name="connsiteY38489" fmla="*/ 1010659 h 1447571"/>
                <a:gd name="connsiteX38490" fmla="*/ 2354493 w 2566912"/>
                <a:gd name="connsiteY38490" fmla="*/ 1006468 h 1447571"/>
                <a:gd name="connsiteX38491" fmla="*/ 2354684 w 2566912"/>
                <a:gd name="connsiteY38491" fmla="*/ 1005802 h 1447571"/>
                <a:gd name="connsiteX38492" fmla="*/ 2356303 w 2566912"/>
                <a:gd name="connsiteY38492" fmla="*/ 1003611 h 1447571"/>
                <a:gd name="connsiteX38493" fmla="*/ 2357922 w 2566912"/>
                <a:gd name="connsiteY38493" fmla="*/ 1001706 h 1447571"/>
                <a:gd name="connsiteX38494" fmla="*/ 2358969 w 2566912"/>
                <a:gd name="connsiteY38494" fmla="*/ 1000944 h 1447571"/>
                <a:gd name="connsiteX38495" fmla="*/ 2359446 w 2566912"/>
                <a:gd name="connsiteY38495" fmla="*/ 1000944 h 1447571"/>
                <a:gd name="connsiteX38496" fmla="*/ 2361161 w 2566912"/>
                <a:gd name="connsiteY38496" fmla="*/ 1001420 h 1447571"/>
                <a:gd name="connsiteX38497" fmla="*/ 2361161 w 2566912"/>
                <a:gd name="connsiteY38497" fmla="*/ 1001420 h 1447571"/>
                <a:gd name="connsiteX38498" fmla="*/ 2362494 w 2566912"/>
                <a:gd name="connsiteY38498" fmla="*/ 1003420 h 1447571"/>
                <a:gd name="connsiteX38499" fmla="*/ 2361161 w 2566912"/>
                <a:gd name="connsiteY38499" fmla="*/ 1006278 h 1447571"/>
                <a:gd name="connsiteX38500" fmla="*/ 368530 w 2566912"/>
                <a:gd name="connsiteY38500" fmla="*/ 308095 h 1447571"/>
                <a:gd name="connsiteX38501" fmla="*/ 367101 w 2566912"/>
                <a:gd name="connsiteY38501" fmla="*/ 309524 h 1447571"/>
                <a:gd name="connsiteX38502" fmla="*/ 367101 w 2566912"/>
                <a:gd name="connsiteY38502" fmla="*/ 309524 h 1447571"/>
                <a:gd name="connsiteX38503" fmla="*/ 366721 w 2566912"/>
                <a:gd name="connsiteY38503" fmla="*/ 314953 h 1447571"/>
                <a:gd name="connsiteX38504" fmla="*/ 367577 w 2566912"/>
                <a:gd name="connsiteY38504" fmla="*/ 315811 h 1447571"/>
                <a:gd name="connsiteX38505" fmla="*/ 367864 w 2566912"/>
                <a:gd name="connsiteY38505" fmla="*/ 315811 h 1447571"/>
                <a:gd name="connsiteX38506" fmla="*/ 368721 w 2566912"/>
                <a:gd name="connsiteY38506" fmla="*/ 315525 h 1447571"/>
                <a:gd name="connsiteX38507" fmla="*/ 370340 w 2566912"/>
                <a:gd name="connsiteY38507" fmla="*/ 310000 h 1447571"/>
                <a:gd name="connsiteX38508" fmla="*/ 368530 w 2566912"/>
                <a:gd name="connsiteY38508" fmla="*/ 308095 h 1447571"/>
                <a:gd name="connsiteX38509" fmla="*/ 368149 w 2566912"/>
                <a:gd name="connsiteY38509" fmla="*/ 314953 h 1447571"/>
                <a:gd name="connsiteX38510" fmla="*/ 367864 w 2566912"/>
                <a:gd name="connsiteY38510" fmla="*/ 315049 h 1447571"/>
                <a:gd name="connsiteX38511" fmla="*/ 367577 w 2566912"/>
                <a:gd name="connsiteY38511" fmla="*/ 314668 h 1447571"/>
                <a:gd name="connsiteX38512" fmla="*/ 367959 w 2566912"/>
                <a:gd name="connsiteY38512" fmla="*/ 309619 h 1447571"/>
                <a:gd name="connsiteX38513" fmla="*/ 367959 w 2566912"/>
                <a:gd name="connsiteY38513" fmla="*/ 309619 h 1447571"/>
                <a:gd name="connsiteX38514" fmla="*/ 368435 w 2566912"/>
                <a:gd name="connsiteY38514" fmla="*/ 308857 h 1447571"/>
                <a:gd name="connsiteX38515" fmla="*/ 368435 w 2566912"/>
                <a:gd name="connsiteY38515" fmla="*/ 308857 h 1447571"/>
                <a:gd name="connsiteX38516" fmla="*/ 369483 w 2566912"/>
                <a:gd name="connsiteY38516" fmla="*/ 310000 h 1447571"/>
                <a:gd name="connsiteX38517" fmla="*/ 368149 w 2566912"/>
                <a:gd name="connsiteY38517" fmla="*/ 314953 h 1447571"/>
                <a:gd name="connsiteX38518" fmla="*/ 2430407 w 2566912"/>
                <a:gd name="connsiteY38518" fmla="*/ 1034662 h 1447571"/>
                <a:gd name="connsiteX38519" fmla="*/ 2432884 w 2566912"/>
                <a:gd name="connsiteY38519" fmla="*/ 1035805 h 1447571"/>
                <a:gd name="connsiteX38520" fmla="*/ 2436503 w 2566912"/>
                <a:gd name="connsiteY38520" fmla="*/ 1037520 h 1447571"/>
                <a:gd name="connsiteX38521" fmla="*/ 2441932 w 2566912"/>
                <a:gd name="connsiteY38521" fmla="*/ 1038472 h 1447571"/>
                <a:gd name="connsiteX38522" fmla="*/ 2446886 w 2566912"/>
                <a:gd name="connsiteY38522" fmla="*/ 1039044 h 1447571"/>
                <a:gd name="connsiteX38523" fmla="*/ 2447742 w 2566912"/>
                <a:gd name="connsiteY38523" fmla="*/ 1039139 h 1447571"/>
                <a:gd name="connsiteX38524" fmla="*/ 2448981 w 2566912"/>
                <a:gd name="connsiteY38524" fmla="*/ 1041044 h 1447571"/>
                <a:gd name="connsiteX38525" fmla="*/ 2448981 w 2566912"/>
                <a:gd name="connsiteY38525" fmla="*/ 1041425 h 1447571"/>
                <a:gd name="connsiteX38526" fmla="*/ 2449552 w 2566912"/>
                <a:gd name="connsiteY38526" fmla="*/ 1042283 h 1447571"/>
                <a:gd name="connsiteX38527" fmla="*/ 2450314 w 2566912"/>
                <a:gd name="connsiteY38527" fmla="*/ 1042473 h 1447571"/>
                <a:gd name="connsiteX38528" fmla="*/ 2453267 w 2566912"/>
                <a:gd name="connsiteY38528" fmla="*/ 1041711 h 1447571"/>
                <a:gd name="connsiteX38529" fmla="*/ 2453743 w 2566912"/>
                <a:gd name="connsiteY38529" fmla="*/ 1041520 h 1447571"/>
                <a:gd name="connsiteX38530" fmla="*/ 2455744 w 2566912"/>
                <a:gd name="connsiteY38530" fmla="*/ 1036567 h 1447571"/>
                <a:gd name="connsiteX38531" fmla="*/ 2455744 w 2566912"/>
                <a:gd name="connsiteY38531" fmla="*/ 1035901 h 1447571"/>
                <a:gd name="connsiteX38532" fmla="*/ 2452696 w 2566912"/>
                <a:gd name="connsiteY38532" fmla="*/ 1033710 h 1447571"/>
                <a:gd name="connsiteX38533" fmla="*/ 2450314 w 2566912"/>
                <a:gd name="connsiteY38533" fmla="*/ 1032662 h 1447571"/>
                <a:gd name="connsiteX38534" fmla="*/ 2450219 w 2566912"/>
                <a:gd name="connsiteY38534" fmla="*/ 1030281 h 1447571"/>
                <a:gd name="connsiteX38535" fmla="*/ 2450410 w 2566912"/>
                <a:gd name="connsiteY38535" fmla="*/ 1029900 h 1447571"/>
                <a:gd name="connsiteX38536" fmla="*/ 2446504 w 2566912"/>
                <a:gd name="connsiteY38536" fmla="*/ 1026376 h 1447571"/>
                <a:gd name="connsiteX38537" fmla="*/ 2445743 w 2566912"/>
                <a:gd name="connsiteY38537" fmla="*/ 1025899 h 1447571"/>
                <a:gd name="connsiteX38538" fmla="*/ 2445743 w 2566912"/>
                <a:gd name="connsiteY38538" fmla="*/ 1023423 h 1447571"/>
                <a:gd name="connsiteX38539" fmla="*/ 2446504 w 2566912"/>
                <a:gd name="connsiteY38539" fmla="*/ 1021042 h 1447571"/>
                <a:gd name="connsiteX38540" fmla="*/ 2446123 w 2566912"/>
                <a:gd name="connsiteY38540" fmla="*/ 1019518 h 1447571"/>
                <a:gd name="connsiteX38541" fmla="*/ 2444028 w 2566912"/>
                <a:gd name="connsiteY38541" fmla="*/ 1019518 h 1447571"/>
                <a:gd name="connsiteX38542" fmla="*/ 2442504 w 2566912"/>
                <a:gd name="connsiteY38542" fmla="*/ 1019803 h 1447571"/>
                <a:gd name="connsiteX38543" fmla="*/ 2440789 w 2566912"/>
                <a:gd name="connsiteY38543" fmla="*/ 1017517 h 1447571"/>
                <a:gd name="connsiteX38544" fmla="*/ 2440409 w 2566912"/>
                <a:gd name="connsiteY38544" fmla="*/ 1016279 h 1447571"/>
                <a:gd name="connsiteX38545" fmla="*/ 2437932 w 2566912"/>
                <a:gd name="connsiteY38545" fmla="*/ 1012088 h 1447571"/>
                <a:gd name="connsiteX38546" fmla="*/ 2435265 w 2566912"/>
                <a:gd name="connsiteY38546" fmla="*/ 1007135 h 1447571"/>
                <a:gd name="connsiteX38547" fmla="*/ 2434693 w 2566912"/>
                <a:gd name="connsiteY38547" fmla="*/ 1003897 h 1447571"/>
                <a:gd name="connsiteX38548" fmla="*/ 2431645 w 2566912"/>
                <a:gd name="connsiteY38548" fmla="*/ 998753 h 1447571"/>
                <a:gd name="connsiteX38549" fmla="*/ 2431074 w 2566912"/>
                <a:gd name="connsiteY38549" fmla="*/ 998087 h 1447571"/>
                <a:gd name="connsiteX38550" fmla="*/ 2432121 w 2566912"/>
                <a:gd name="connsiteY38550" fmla="*/ 996277 h 1447571"/>
                <a:gd name="connsiteX38551" fmla="*/ 2436598 w 2566912"/>
                <a:gd name="connsiteY38551" fmla="*/ 995420 h 1447571"/>
                <a:gd name="connsiteX38552" fmla="*/ 2438408 w 2566912"/>
                <a:gd name="connsiteY38552" fmla="*/ 995324 h 1447571"/>
                <a:gd name="connsiteX38553" fmla="*/ 2439551 w 2566912"/>
                <a:gd name="connsiteY38553" fmla="*/ 994658 h 1447571"/>
                <a:gd name="connsiteX38554" fmla="*/ 2438694 w 2566912"/>
                <a:gd name="connsiteY38554" fmla="*/ 989895 h 1447571"/>
                <a:gd name="connsiteX38555" fmla="*/ 2435169 w 2566912"/>
                <a:gd name="connsiteY38555" fmla="*/ 987514 h 1447571"/>
                <a:gd name="connsiteX38556" fmla="*/ 2434312 w 2566912"/>
                <a:gd name="connsiteY38556" fmla="*/ 987228 h 1447571"/>
                <a:gd name="connsiteX38557" fmla="*/ 2428121 w 2566912"/>
                <a:gd name="connsiteY38557" fmla="*/ 983323 h 1447571"/>
                <a:gd name="connsiteX38558" fmla="*/ 2427836 w 2566912"/>
                <a:gd name="connsiteY38558" fmla="*/ 983132 h 1447571"/>
                <a:gd name="connsiteX38559" fmla="*/ 2425740 w 2566912"/>
                <a:gd name="connsiteY38559" fmla="*/ 982751 h 1447571"/>
                <a:gd name="connsiteX38560" fmla="*/ 2424216 w 2566912"/>
                <a:gd name="connsiteY38560" fmla="*/ 982656 h 1447571"/>
                <a:gd name="connsiteX38561" fmla="*/ 2423835 w 2566912"/>
                <a:gd name="connsiteY38561" fmla="*/ 979417 h 1447571"/>
                <a:gd name="connsiteX38562" fmla="*/ 2423930 w 2566912"/>
                <a:gd name="connsiteY38562" fmla="*/ 978465 h 1447571"/>
                <a:gd name="connsiteX38563" fmla="*/ 2420215 w 2566912"/>
                <a:gd name="connsiteY38563" fmla="*/ 971416 h 1447571"/>
                <a:gd name="connsiteX38564" fmla="*/ 2413643 w 2566912"/>
                <a:gd name="connsiteY38564" fmla="*/ 967797 h 1447571"/>
                <a:gd name="connsiteX38565" fmla="*/ 2408119 w 2566912"/>
                <a:gd name="connsiteY38565" fmla="*/ 965606 h 1447571"/>
                <a:gd name="connsiteX38566" fmla="*/ 2407643 w 2566912"/>
                <a:gd name="connsiteY38566" fmla="*/ 965511 h 1447571"/>
                <a:gd name="connsiteX38567" fmla="*/ 2401356 w 2566912"/>
                <a:gd name="connsiteY38567" fmla="*/ 963034 h 1447571"/>
                <a:gd name="connsiteX38568" fmla="*/ 2385068 w 2566912"/>
                <a:gd name="connsiteY38568" fmla="*/ 952176 h 1447571"/>
                <a:gd name="connsiteX38569" fmla="*/ 2378782 w 2566912"/>
                <a:gd name="connsiteY38569" fmla="*/ 949985 h 1447571"/>
                <a:gd name="connsiteX38570" fmla="*/ 2378591 w 2566912"/>
                <a:gd name="connsiteY38570" fmla="*/ 949890 h 1447571"/>
                <a:gd name="connsiteX38571" fmla="*/ 2374019 w 2566912"/>
                <a:gd name="connsiteY38571" fmla="*/ 946080 h 1447571"/>
                <a:gd name="connsiteX38572" fmla="*/ 2369066 w 2566912"/>
                <a:gd name="connsiteY38572" fmla="*/ 942270 h 1447571"/>
                <a:gd name="connsiteX38573" fmla="*/ 2367256 w 2566912"/>
                <a:gd name="connsiteY38573" fmla="*/ 941032 h 1447571"/>
                <a:gd name="connsiteX38574" fmla="*/ 2362304 w 2566912"/>
                <a:gd name="connsiteY38574" fmla="*/ 939127 h 1447571"/>
                <a:gd name="connsiteX38575" fmla="*/ 2359922 w 2566912"/>
                <a:gd name="connsiteY38575" fmla="*/ 941413 h 1447571"/>
                <a:gd name="connsiteX38576" fmla="*/ 2358874 w 2566912"/>
                <a:gd name="connsiteY38576" fmla="*/ 942937 h 1447571"/>
                <a:gd name="connsiteX38577" fmla="*/ 2357065 w 2566912"/>
                <a:gd name="connsiteY38577" fmla="*/ 945413 h 1447571"/>
                <a:gd name="connsiteX38578" fmla="*/ 2356303 w 2566912"/>
                <a:gd name="connsiteY38578" fmla="*/ 946747 h 1447571"/>
                <a:gd name="connsiteX38579" fmla="*/ 2351921 w 2566912"/>
                <a:gd name="connsiteY38579" fmla="*/ 945985 h 1447571"/>
                <a:gd name="connsiteX38580" fmla="*/ 2350969 w 2566912"/>
                <a:gd name="connsiteY38580" fmla="*/ 945890 h 1447571"/>
                <a:gd name="connsiteX38581" fmla="*/ 2349540 w 2566912"/>
                <a:gd name="connsiteY38581" fmla="*/ 948461 h 1447571"/>
                <a:gd name="connsiteX38582" fmla="*/ 2348968 w 2566912"/>
                <a:gd name="connsiteY38582" fmla="*/ 950176 h 1447571"/>
                <a:gd name="connsiteX38583" fmla="*/ 2344968 w 2566912"/>
                <a:gd name="connsiteY38583" fmla="*/ 953033 h 1447571"/>
                <a:gd name="connsiteX38584" fmla="*/ 2342491 w 2566912"/>
                <a:gd name="connsiteY38584" fmla="*/ 955700 h 1447571"/>
                <a:gd name="connsiteX38585" fmla="*/ 2339824 w 2566912"/>
                <a:gd name="connsiteY38585" fmla="*/ 955700 h 1447571"/>
                <a:gd name="connsiteX38586" fmla="*/ 2339539 w 2566912"/>
                <a:gd name="connsiteY38586" fmla="*/ 955605 h 1447571"/>
                <a:gd name="connsiteX38587" fmla="*/ 2337920 w 2566912"/>
                <a:gd name="connsiteY38587" fmla="*/ 952843 h 1447571"/>
                <a:gd name="connsiteX38588" fmla="*/ 2337157 w 2566912"/>
                <a:gd name="connsiteY38588" fmla="*/ 951224 h 1447571"/>
                <a:gd name="connsiteX38589" fmla="*/ 2336300 w 2566912"/>
                <a:gd name="connsiteY38589" fmla="*/ 949318 h 1447571"/>
                <a:gd name="connsiteX38590" fmla="*/ 2335538 w 2566912"/>
                <a:gd name="connsiteY38590" fmla="*/ 947699 h 1447571"/>
                <a:gd name="connsiteX38591" fmla="*/ 2333538 w 2566912"/>
                <a:gd name="connsiteY38591" fmla="*/ 945413 h 1447571"/>
                <a:gd name="connsiteX38592" fmla="*/ 2332871 w 2566912"/>
                <a:gd name="connsiteY38592" fmla="*/ 941794 h 1447571"/>
                <a:gd name="connsiteX38593" fmla="*/ 2334776 w 2566912"/>
                <a:gd name="connsiteY38593" fmla="*/ 937793 h 1447571"/>
                <a:gd name="connsiteX38594" fmla="*/ 2335538 w 2566912"/>
                <a:gd name="connsiteY38594" fmla="*/ 936460 h 1447571"/>
                <a:gd name="connsiteX38595" fmla="*/ 2334967 w 2566912"/>
                <a:gd name="connsiteY38595" fmla="*/ 933602 h 1447571"/>
                <a:gd name="connsiteX38596" fmla="*/ 2334395 w 2566912"/>
                <a:gd name="connsiteY38596" fmla="*/ 932554 h 1447571"/>
                <a:gd name="connsiteX38597" fmla="*/ 2330776 w 2566912"/>
                <a:gd name="connsiteY38597" fmla="*/ 930364 h 1447571"/>
                <a:gd name="connsiteX38598" fmla="*/ 2325251 w 2566912"/>
                <a:gd name="connsiteY38598" fmla="*/ 929125 h 1447571"/>
                <a:gd name="connsiteX38599" fmla="*/ 2320869 w 2566912"/>
                <a:gd name="connsiteY38599" fmla="*/ 928554 h 1447571"/>
                <a:gd name="connsiteX38600" fmla="*/ 2318203 w 2566912"/>
                <a:gd name="connsiteY38600" fmla="*/ 929697 h 1447571"/>
                <a:gd name="connsiteX38601" fmla="*/ 2316774 w 2566912"/>
                <a:gd name="connsiteY38601" fmla="*/ 929507 h 1447571"/>
                <a:gd name="connsiteX38602" fmla="*/ 2314392 w 2566912"/>
                <a:gd name="connsiteY38602" fmla="*/ 929507 h 1447571"/>
                <a:gd name="connsiteX38603" fmla="*/ 2311916 w 2566912"/>
                <a:gd name="connsiteY38603" fmla="*/ 931888 h 1447571"/>
                <a:gd name="connsiteX38604" fmla="*/ 2311916 w 2566912"/>
                <a:gd name="connsiteY38604" fmla="*/ 931983 h 1447571"/>
                <a:gd name="connsiteX38605" fmla="*/ 2310297 w 2566912"/>
                <a:gd name="connsiteY38605" fmla="*/ 934078 h 1447571"/>
                <a:gd name="connsiteX38606" fmla="*/ 2308582 w 2566912"/>
                <a:gd name="connsiteY38606" fmla="*/ 934078 h 1447571"/>
                <a:gd name="connsiteX38607" fmla="*/ 2306392 w 2566912"/>
                <a:gd name="connsiteY38607" fmla="*/ 934364 h 1447571"/>
                <a:gd name="connsiteX38608" fmla="*/ 2306296 w 2566912"/>
                <a:gd name="connsiteY38608" fmla="*/ 935031 h 1447571"/>
                <a:gd name="connsiteX38609" fmla="*/ 2308678 w 2566912"/>
                <a:gd name="connsiteY38609" fmla="*/ 937698 h 1447571"/>
                <a:gd name="connsiteX38610" fmla="*/ 2309535 w 2566912"/>
                <a:gd name="connsiteY38610" fmla="*/ 937888 h 1447571"/>
                <a:gd name="connsiteX38611" fmla="*/ 2311440 w 2566912"/>
                <a:gd name="connsiteY38611" fmla="*/ 938365 h 1447571"/>
                <a:gd name="connsiteX38612" fmla="*/ 2314012 w 2566912"/>
                <a:gd name="connsiteY38612" fmla="*/ 939984 h 1447571"/>
                <a:gd name="connsiteX38613" fmla="*/ 2314012 w 2566912"/>
                <a:gd name="connsiteY38613" fmla="*/ 940365 h 1447571"/>
                <a:gd name="connsiteX38614" fmla="*/ 2315440 w 2566912"/>
                <a:gd name="connsiteY38614" fmla="*/ 945032 h 1447571"/>
                <a:gd name="connsiteX38615" fmla="*/ 2320489 w 2566912"/>
                <a:gd name="connsiteY38615" fmla="*/ 945223 h 1447571"/>
                <a:gd name="connsiteX38616" fmla="*/ 2321632 w 2566912"/>
                <a:gd name="connsiteY38616" fmla="*/ 945223 h 1447571"/>
                <a:gd name="connsiteX38617" fmla="*/ 2325918 w 2566912"/>
                <a:gd name="connsiteY38617" fmla="*/ 945413 h 1447571"/>
                <a:gd name="connsiteX38618" fmla="*/ 2326203 w 2566912"/>
                <a:gd name="connsiteY38618" fmla="*/ 946651 h 1447571"/>
                <a:gd name="connsiteX38619" fmla="*/ 2325918 w 2566912"/>
                <a:gd name="connsiteY38619" fmla="*/ 946842 h 1447571"/>
                <a:gd name="connsiteX38620" fmla="*/ 2324965 w 2566912"/>
                <a:gd name="connsiteY38620" fmla="*/ 946747 h 1447571"/>
                <a:gd name="connsiteX38621" fmla="*/ 2321536 w 2566912"/>
                <a:gd name="connsiteY38621" fmla="*/ 947128 h 1447571"/>
                <a:gd name="connsiteX38622" fmla="*/ 2320012 w 2566912"/>
                <a:gd name="connsiteY38622" fmla="*/ 947795 h 1447571"/>
                <a:gd name="connsiteX38623" fmla="*/ 2318393 w 2566912"/>
                <a:gd name="connsiteY38623" fmla="*/ 948842 h 1447571"/>
                <a:gd name="connsiteX38624" fmla="*/ 2315821 w 2566912"/>
                <a:gd name="connsiteY38624" fmla="*/ 949890 h 1447571"/>
                <a:gd name="connsiteX38625" fmla="*/ 2311916 w 2566912"/>
                <a:gd name="connsiteY38625" fmla="*/ 950842 h 1447571"/>
                <a:gd name="connsiteX38626" fmla="*/ 2312393 w 2566912"/>
                <a:gd name="connsiteY38626" fmla="*/ 951795 h 1447571"/>
                <a:gd name="connsiteX38627" fmla="*/ 2314392 w 2566912"/>
                <a:gd name="connsiteY38627" fmla="*/ 952366 h 1447571"/>
                <a:gd name="connsiteX38628" fmla="*/ 2316678 w 2566912"/>
                <a:gd name="connsiteY38628" fmla="*/ 953224 h 1447571"/>
                <a:gd name="connsiteX38629" fmla="*/ 2317821 w 2566912"/>
                <a:gd name="connsiteY38629" fmla="*/ 954462 h 1447571"/>
                <a:gd name="connsiteX38630" fmla="*/ 2320869 w 2566912"/>
                <a:gd name="connsiteY38630" fmla="*/ 958843 h 1447571"/>
                <a:gd name="connsiteX38631" fmla="*/ 2319536 w 2566912"/>
                <a:gd name="connsiteY38631" fmla="*/ 964940 h 1447571"/>
                <a:gd name="connsiteX38632" fmla="*/ 2322012 w 2566912"/>
                <a:gd name="connsiteY38632" fmla="*/ 969035 h 1447571"/>
                <a:gd name="connsiteX38633" fmla="*/ 2322775 w 2566912"/>
                <a:gd name="connsiteY38633" fmla="*/ 969130 h 1447571"/>
                <a:gd name="connsiteX38634" fmla="*/ 2326585 w 2566912"/>
                <a:gd name="connsiteY38634" fmla="*/ 966749 h 1447571"/>
                <a:gd name="connsiteX38635" fmla="*/ 2326966 w 2566912"/>
                <a:gd name="connsiteY38635" fmla="*/ 966368 h 1447571"/>
                <a:gd name="connsiteX38636" fmla="*/ 2327918 w 2566912"/>
                <a:gd name="connsiteY38636" fmla="*/ 964368 h 1447571"/>
                <a:gd name="connsiteX38637" fmla="*/ 2328680 w 2566912"/>
                <a:gd name="connsiteY38637" fmla="*/ 959891 h 1447571"/>
                <a:gd name="connsiteX38638" fmla="*/ 2329442 w 2566912"/>
                <a:gd name="connsiteY38638" fmla="*/ 961034 h 1447571"/>
                <a:gd name="connsiteX38639" fmla="*/ 2330014 w 2566912"/>
                <a:gd name="connsiteY38639" fmla="*/ 962177 h 1447571"/>
                <a:gd name="connsiteX38640" fmla="*/ 2333157 w 2566912"/>
                <a:gd name="connsiteY38640" fmla="*/ 965892 h 1447571"/>
                <a:gd name="connsiteX38641" fmla="*/ 2337824 w 2566912"/>
                <a:gd name="connsiteY38641" fmla="*/ 970369 h 1447571"/>
                <a:gd name="connsiteX38642" fmla="*/ 2340968 w 2566912"/>
                <a:gd name="connsiteY38642" fmla="*/ 971893 h 1447571"/>
                <a:gd name="connsiteX38643" fmla="*/ 2346587 w 2566912"/>
                <a:gd name="connsiteY38643" fmla="*/ 974941 h 1447571"/>
                <a:gd name="connsiteX38644" fmla="*/ 2351350 w 2566912"/>
                <a:gd name="connsiteY38644" fmla="*/ 976846 h 1447571"/>
                <a:gd name="connsiteX38645" fmla="*/ 2355827 w 2566912"/>
                <a:gd name="connsiteY38645" fmla="*/ 978084 h 1447571"/>
                <a:gd name="connsiteX38646" fmla="*/ 2362017 w 2566912"/>
                <a:gd name="connsiteY38646" fmla="*/ 984466 h 1447571"/>
                <a:gd name="connsiteX38647" fmla="*/ 2363637 w 2566912"/>
                <a:gd name="connsiteY38647" fmla="*/ 991133 h 1447571"/>
                <a:gd name="connsiteX38648" fmla="*/ 2363351 w 2566912"/>
                <a:gd name="connsiteY38648" fmla="*/ 992467 h 1447571"/>
                <a:gd name="connsiteX38649" fmla="*/ 2363160 w 2566912"/>
                <a:gd name="connsiteY38649" fmla="*/ 997515 h 1447571"/>
                <a:gd name="connsiteX38650" fmla="*/ 2364494 w 2566912"/>
                <a:gd name="connsiteY38650" fmla="*/ 999801 h 1447571"/>
                <a:gd name="connsiteX38651" fmla="*/ 2364685 w 2566912"/>
                <a:gd name="connsiteY38651" fmla="*/ 1000563 h 1447571"/>
                <a:gd name="connsiteX38652" fmla="*/ 2364970 w 2566912"/>
                <a:gd name="connsiteY38652" fmla="*/ 1002849 h 1447571"/>
                <a:gd name="connsiteX38653" fmla="*/ 2363827 w 2566912"/>
                <a:gd name="connsiteY38653" fmla="*/ 1005040 h 1447571"/>
                <a:gd name="connsiteX38654" fmla="*/ 2361922 w 2566912"/>
                <a:gd name="connsiteY38654" fmla="*/ 1009802 h 1447571"/>
                <a:gd name="connsiteX38655" fmla="*/ 2362494 w 2566912"/>
                <a:gd name="connsiteY38655" fmla="*/ 1010278 h 1447571"/>
                <a:gd name="connsiteX38656" fmla="*/ 2364875 w 2566912"/>
                <a:gd name="connsiteY38656" fmla="*/ 1010755 h 1447571"/>
                <a:gd name="connsiteX38657" fmla="*/ 2367351 w 2566912"/>
                <a:gd name="connsiteY38657" fmla="*/ 1011326 h 1447571"/>
                <a:gd name="connsiteX38658" fmla="*/ 2368304 w 2566912"/>
                <a:gd name="connsiteY38658" fmla="*/ 1011612 h 1447571"/>
                <a:gd name="connsiteX38659" fmla="*/ 2371447 w 2566912"/>
                <a:gd name="connsiteY38659" fmla="*/ 1013517 h 1447571"/>
                <a:gd name="connsiteX38660" fmla="*/ 2372019 w 2566912"/>
                <a:gd name="connsiteY38660" fmla="*/ 1015803 h 1447571"/>
                <a:gd name="connsiteX38661" fmla="*/ 2373638 w 2566912"/>
                <a:gd name="connsiteY38661" fmla="*/ 1019041 h 1447571"/>
                <a:gd name="connsiteX38662" fmla="*/ 2374305 w 2566912"/>
                <a:gd name="connsiteY38662" fmla="*/ 1019232 h 1447571"/>
                <a:gd name="connsiteX38663" fmla="*/ 2376781 w 2566912"/>
                <a:gd name="connsiteY38663" fmla="*/ 1020470 h 1447571"/>
                <a:gd name="connsiteX38664" fmla="*/ 2381639 w 2566912"/>
                <a:gd name="connsiteY38664" fmla="*/ 1023233 h 1447571"/>
                <a:gd name="connsiteX38665" fmla="*/ 2382115 w 2566912"/>
                <a:gd name="connsiteY38665" fmla="*/ 1023328 h 1447571"/>
                <a:gd name="connsiteX38666" fmla="*/ 2387926 w 2566912"/>
                <a:gd name="connsiteY38666" fmla="*/ 1023899 h 1447571"/>
                <a:gd name="connsiteX38667" fmla="*/ 2391355 w 2566912"/>
                <a:gd name="connsiteY38667" fmla="*/ 1023423 h 1447571"/>
                <a:gd name="connsiteX38668" fmla="*/ 2393641 w 2566912"/>
                <a:gd name="connsiteY38668" fmla="*/ 1023042 h 1447571"/>
                <a:gd name="connsiteX38669" fmla="*/ 2397355 w 2566912"/>
                <a:gd name="connsiteY38669" fmla="*/ 1020089 h 1447571"/>
                <a:gd name="connsiteX38670" fmla="*/ 2398118 w 2566912"/>
                <a:gd name="connsiteY38670" fmla="*/ 1019137 h 1447571"/>
                <a:gd name="connsiteX38671" fmla="*/ 2398498 w 2566912"/>
                <a:gd name="connsiteY38671" fmla="*/ 1017708 h 1447571"/>
                <a:gd name="connsiteX38672" fmla="*/ 2396022 w 2566912"/>
                <a:gd name="connsiteY38672" fmla="*/ 1013898 h 1447571"/>
                <a:gd name="connsiteX38673" fmla="*/ 2394498 w 2566912"/>
                <a:gd name="connsiteY38673" fmla="*/ 1013136 h 1447571"/>
                <a:gd name="connsiteX38674" fmla="*/ 2392402 w 2566912"/>
                <a:gd name="connsiteY38674" fmla="*/ 1011803 h 1447571"/>
                <a:gd name="connsiteX38675" fmla="*/ 2392212 w 2566912"/>
                <a:gd name="connsiteY38675" fmla="*/ 1011612 h 1447571"/>
                <a:gd name="connsiteX38676" fmla="*/ 2394403 w 2566912"/>
                <a:gd name="connsiteY38676" fmla="*/ 1011993 h 1447571"/>
                <a:gd name="connsiteX38677" fmla="*/ 2400117 w 2566912"/>
                <a:gd name="connsiteY38677" fmla="*/ 1011803 h 1447571"/>
                <a:gd name="connsiteX38678" fmla="*/ 2404690 w 2566912"/>
                <a:gd name="connsiteY38678" fmla="*/ 1009040 h 1447571"/>
                <a:gd name="connsiteX38679" fmla="*/ 2405547 w 2566912"/>
                <a:gd name="connsiteY38679" fmla="*/ 1008374 h 1447571"/>
                <a:gd name="connsiteX38680" fmla="*/ 2407547 w 2566912"/>
                <a:gd name="connsiteY38680" fmla="*/ 1005897 h 1447571"/>
                <a:gd name="connsiteX38681" fmla="*/ 2408309 w 2566912"/>
                <a:gd name="connsiteY38681" fmla="*/ 1004849 h 1447571"/>
                <a:gd name="connsiteX38682" fmla="*/ 2416882 w 2566912"/>
                <a:gd name="connsiteY38682" fmla="*/ 1007135 h 1447571"/>
                <a:gd name="connsiteX38683" fmla="*/ 2422787 w 2566912"/>
                <a:gd name="connsiteY38683" fmla="*/ 1014565 h 1447571"/>
                <a:gd name="connsiteX38684" fmla="*/ 2422502 w 2566912"/>
                <a:gd name="connsiteY38684" fmla="*/ 1018946 h 1447571"/>
                <a:gd name="connsiteX38685" fmla="*/ 2424216 w 2566912"/>
                <a:gd name="connsiteY38685" fmla="*/ 1025709 h 1447571"/>
                <a:gd name="connsiteX38686" fmla="*/ 2426787 w 2566912"/>
                <a:gd name="connsiteY38686" fmla="*/ 1029614 h 1447571"/>
                <a:gd name="connsiteX38687" fmla="*/ 2430407 w 2566912"/>
                <a:gd name="connsiteY38687" fmla="*/ 1034662 h 1447571"/>
                <a:gd name="connsiteX38688" fmla="*/ 2381544 w 2566912"/>
                <a:gd name="connsiteY38688" fmla="*/ 1022375 h 1447571"/>
                <a:gd name="connsiteX38689" fmla="*/ 2377448 w 2566912"/>
                <a:gd name="connsiteY38689" fmla="*/ 1019994 h 1447571"/>
                <a:gd name="connsiteX38690" fmla="*/ 2374591 w 2566912"/>
                <a:gd name="connsiteY38690" fmla="*/ 1018565 h 1447571"/>
                <a:gd name="connsiteX38691" fmla="*/ 2373924 w 2566912"/>
                <a:gd name="connsiteY38691" fmla="*/ 1018375 h 1447571"/>
                <a:gd name="connsiteX38692" fmla="*/ 2372876 w 2566912"/>
                <a:gd name="connsiteY38692" fmla="*/ 1015708 h 1447571"/>
                <a:gd name="connsiteX38693" fmla="*/ 2372209 w 2566912"/>
                <a:gd name="connsiteY38693" fmla="*/ 1013231 h 1447571"/>
                <a:gd name="connsiteX38694" fmla="*/ 2368494 w 2566912"/>
                <a:gd name="connsiteY38694" fmla="*/ 1010850 h 1447571"/>
                <a:gd name="connsiteX38695" fmla="*/ 2367637 w 2566912"/>
                <a:gd name="connsiteY38695" fmla="*/ 1010564 h 1447571"/>
                <a:gd name="connsiteX38696" fmla="*/ 2364970 w 2566912"/>
                <a:gd name="connsiteY38696" fmla="*/ 1009897 h 1447571"/>
                <a:gd name="connsiteX38697" fmla="*/ 2362589 w 2566912"/>
                <a:gd name="connsiteY38697" fmla="*/ 1009326 h 1447571"/>
                <a:gd name="connsiteX38698" fmla="*/ 2364399 w 2566912"/>
                <a:gd name="connsiteY38698" fmla="*/ 1005230 h 1447571"/>
                <a:gd name="connsiteX38699" fmla="*/ 2365637 w 2566912"/>
                <a:gd name="connsiteY38699" fmla="*/ 1002849 h 1447571"/>
                <a:gd name="connsiteX38700" fmla="*/ 2365352 w 2566912"/>
                <a:gd name="connsiteY38700" fmla="*/ 1000087 h 1447571"/>
                <a:gd name="connsiteX38701" fmla="*/ 2365161 w 2566912"/>
                <a:gd name="connsiteY38701" fmla="*/ 999325 h 1447571"/>
                <a:gd name="connsiteX38702" fmla="*/ 2363637 w 2566912"/>
                <a:gd name="connsiteY38702" fmla="*/ 996753 h 1447571"/>
                <a:gd name="connsiteX38703" fmla="*/ 2364018 w 2566912"/>
                <a:gd name="connsiteY38703" fmla="*/ 992371 h 1447571"/>
                <a:gd name="connsiteX38704" fmla="*/ 2364399 w 2566912"/>
                <a:gd name="connsiteY38704" fmla="*/ 990847 h 1447571"/>
                <a:gd name="connsiteX38705" fmla="*/ 2362780 w 2566912"/>
                <a:gd name="connsiteY38705" fmla="*/ 983894 h 1447571"/>
                <a:gd name="connsiteX38706" fmla="*/ 2356303 w 2566912"/>
                <a:gd name="connsiteY38706" fmla="*/ 977132 h 1447571"/>
                <a:gd name="connsiteX38707" fmla="*/ 2356207 w 2566912"/>
                <a:gd name="connsiteY38707" fmla="*/ 977036 h 1447571"/>
                <a:gd name="connsiteX38708" fmla="*/ 2351350 w 2566912"/>
                <a:gd name="connsiteY38708" fmla="*/ 975703 h 1447571"/>
                <a:gd name="connsiteX38709" fmla="*/ 2347159 w 2566912"/>
                <a:gd name="connsiteY38709" fmla="*/ 974083 h 1447571"/>
                <a:gd name="connsiteX38710" fmla="*/ 2341348 w 2566912"/>
                <a:gd name="connsiteY38710" fmla="*/ 970940 h 1447571"/>
                <a:gd name="connsiteX38711" fmla="*/ 2338300 w 2566912"/>
                <a:gd name="connsiteY38711" fmla="*/ 969416 h 1447571"/>
                <a:gd name="connsiteX38712" fmla="*/ 2333919 w 2566912"/>
                <a:gd name="connsiteY38712" fmla="*/ 965130 h 1447571"/>
                <a:gd name="connsiteX38713" fmla="*/ 2330680 w 2566912"/>
                <a:gd name="connsiteY38713" fmla="*/ 961320 h 1447571"/>
                <a:gd name="connsiteX38714" fmla="*/ 2330299 w 2566912"/>
                <a:gd name="connsiteY38714" fmla="*/ 960463 h 1447571"/>
                <a:gd name="connsiteX38715" fmla="*/ 2329061 w 2566912"/>
                <a:gd name="connsiteY38715" fmla="*/ 958843 h 1447571"/>
                <a:gd name="connsiteX38716" fmla="*/ 2328299 w 2566912"/>
                <a:gd name="connsiteY38716" fmla="*/ 958939 h 1447571"/>
                <a:gd name="connsiteX38717" fmla="*/ 2326966 w 2566912"/>
                <a:gd name="connsiteY38717" fmla="*/ 964082 h 1447571"/>
                <a:gd name="connsiteX38718" fmla="*/ 2326203 w 2566912"/>
                <a:gd name="connsiteY38718" fmla="*/ 965511 h 1447571"/>
                <a:gd name="connsiteX38719" fmla="*/ 2325727 w 2566912"/>
                <a:gd name="connsiteY38719" fmla="*/ 965987 h 1447571"/>
                <a:gd name="connsiteX38720" fmla="*/ 2322489 w 2566912"/>
                <a:gd name="connsiteY38720" fmla="*/ 967987 h 1447571"/>
                <a:gd name="connsiteX38721" fmla="*/ 2320298 w 2566912"/>
                <a:gd name="connsiteY38721" fmla="*/ 964368 h 1447571"/>
                <a:gd name="connsiteX38722" fmla="*/ 2321536 w 2566912"/>
                <a:gd name="connsiteY38722" fmla="*/ 958653 h 1447571"/>
                <a:gd name="connsiteX38723" fmla="*/ 2318393 w 2566912"/>
                <a:gd name="connsiteY38723" fmla="*/ 953509 h 1447571"/>
                <a:gd name="connsiteX38724" fmla="*/ 2317345 w 2566912"/>
                <a:gd name="connsiteY38724" fmla="*/ 952366 h 1447571"/>
                <a:gd name="connsiteX38725" fmla="*/ 2314488 w 2566912"/>
                <a:gd name="connsiteY38725" fmla="*/ 951224 h 1447571"/>
                <a:gd name="connsiteX38726" fmla="*/ 2312773 w 2566912"/>
                <a:gd name="connsiteY38726" fmla="*/ 950747 h 1447571"/>
                <a:gd name="connsiteX38727" fmla="*/ 2315440 w 2566912"/>
                <a:gd name="connsiteY38727" fmla="*/ 950366 h 1447571"/>
                <a:gd name="connsiteX38728" fmla="*/ 2318965 w 2566912"/>
                <a:gd name="connsiteY38728" fmla="*/ 948842 h 1447571"/>
                <a:gd name="connsiteX38729" fmla="*/ 2320108 w 2566912"/>
                <a:gd name="connsiteY38729" fmla="*/ 948271 h 1447571"/>
                <a:gd name="connsiteX38730" fmla="*/ 2321918 w 2566912"/>
                <a:gd name="connsiteY38730" fmla="*/ 947509 h 1447571"/>
                <a:gd name="connsiteX38731" fmla="*/ 2324680 w 2566912"/>
                <a:gd name="connsiteY38731" fmla="*/ 947223 h 1447571"/>
                <a:gd name="connsiteX38732" fmla="*/ 2325823 w 2566912"/>
                <a:gd name="connsiteY38732" fmla="*/ 947318 h 1447571"/>
                <a:gd name="connsiteX38733" fmla="*/ 2327061 w 2566912"/>
                <a:gd name="connsiteY38733" fmla="*/ 946556 h 1447571"/>
                <a:gd name="connsiteX38734" fmla="*/ 2326489 w 2566912"/>
                <a:gd name="connsiteY38734" fmla="*/ 944366 h 1447571"/>
                <a:gd name="connsiteX38735" fmla="*/ 2321727 w 2566912"/>
                <a:gd name="connsiteY38735" fmla="*/ 944080 h 1447571"/>
                <a:gd name="connsiteX38736" fmla="*/ 2320584 w 2566912"/>
                <a:gd name="connsiteY38736" fmla="*/ 944080 h 1447571"/>
                <a:gd name="connsiteX38737" fmla="*/ 2315631 w 2566912"/>
                <a:gd name="connsiteY38737" fmla="*/ 943889 h 1447571"/>
                <a:gd name="connsiteX38738" fmla="*/ 2314869 w 2566912"/>
                <a:gd name="connsiteY38738" fmla="*/ 940079 h 1447571"/>
                <a:gd name="connsiteX38739" fmla="*/ 2314869 w 2566912"/>
                <a:gd name="connsiteY38739" fmla="*/ 939698 h 1447571"/>
                <a:gd name="connsiteX38740" fmla="*/ 2311821 w 2566912"/>
                <a:gd name="connsiteY38740" fmla="*/ 937317 h 1447571"/>
                <a:gd name="connsiteX38741" fmla="*/ 2309725 w 2566912"/>
                <a:gd name="connsiteY38741" fmla="*/ 936745 h 1447571"/>
                <a:gd name="connsiteX38742" fmla="*/ 2308868 w 2566912"/>
                <a:gd name="connsiteY38742" fmla="*/ 936555 h 1447571"/>
                <a:gd name="connsiteX38743" fmla="*/ 2307153 w 2566912"/>
                <a:gd name="connsiteY38743" fmla="*/ 934459 h 1447571"/>
                <a:gd name="connsiteX38744" fmla="*/ 2308392 w 2566912"/>
                <a:gd name="connsiteY38744" fmla="*/ 934459 h 1447571"/>
                <a:gd name="connsiteX38745" fmla="*/ 2310392 w 2566912"/>
                <a:gd name="connsiteY38745" fmla="*/ 934459 h 1447571"/>
                <a:gd name="connsiteX38746" fmla="*/ 2312773 w 2566912"/>
                <a:gd name="connsiteY38746" fmla="*/ 931792 h 1447571"/>
                <a:gd name="connsiteX38747" fmla="*/ 2314679 w 2566912"/>
                <a:gd name="connsiteY38747" fmla="*/ 929887 h 1447571"/>
                <a:gd name="connsiteX38748" fmla="*/ 2316488 w 2566912"/>
                <a:gd name="connsiteY38748" fmla="*/ 929887 h 1447571"/>
                <a:gd name="connsiteX38749" fmla="*/ 2318107 w 2566912"/>
                <a:gd name="connsiteY38749" fmla="*/ 930078 h 1447571"/>
                <a:gd name="connsiteX38750" fmla="*/ 2321536 w 2566912"/>
                <a:gd name="connsiteY38750" fmla="*/ 928649 h 1447571"/>
                <a:gd name="connsiteX38751" fmla="*/ 2324870 w 2566912"/>
                <a:gd name="connsiteY38751" fmla="*/ 929411 h 1447571"/>
                <a:gd name="connsiteX38752" fmla="*/ 2330490 w 2566912"/>
                <a:gd name="connsiteY38752" fmla="*/ 930745 h 1447571"/>
                <a:gd name="connsiteX38753" fmla="*/ 2333442 w 2566912"/>
                <a:gd name="connsiteY38753" fmla="*/ 932459 h 1447571"/>
                <a:gd name="connsiteX38754" fmla="*/ 2334014 w 2566912"/>
                <a:gd name="connsiteY38754" fmla="*/ 933507 h 1447571"/>
                <a:gd name="connsiteX38755" fmla="*/ 2334585 w 2566912"/>
                <a:gd name="connsiteY38755" fmla="*/ 935603 h 1447571"/>
                <a:gd name="connsiteX38756" fmla="*/ 2333919 w 2566912"/>
                <a:gd name="connsiteY38756" fmla="*/ 936936 h 1447571"/>
                <a:gd name="connsiteX38757" fmla="*/ 2331919 w 2566912"/>
                <a:gd name="connsiteY38757" fmla="*/ 941222 h 1447571"/>
                <a:gd name="connsiteX38758" fmla="*/ 2332966 w 2566912"/>
                <a:gd name="connsiteY38758" fmla="*/ 945508 h 1447571"/>
                <a:gd name="connsiteX38759" fmla="*/ 2334776 w 2566912"/>
                <a:gd name="connsiteY38759" fmla="*/ 947604 h 1447571"/>
                <a:gd name="connsiteX38760" fmla="*/ 2335443 w 2566912"/>
                <a:gd name="connsiteY38760" fmla="*/ 949128 h 1447571"/>
                <a:gd name="connsiteX38761" fmla="*/ 2336395 w 2566912"/>
                <a:gd name="connsiteY38761" fmla="*/ 951128 h 1447571"/>
                <a:gd name="connsiteX38762" fmla="*/ 2337062 w 2566912"/>
                <a:gd name="connsiteY38762" fmla="*/ 952747 h 1447571"/>
                <a:gd name="connsiteX38763" fmla="*/ 2339348 w 2566912"/>
                <a:gd name="connsiteY38763" fmla="*/ 955986 h 1447571"/>
                <a:gd name="connsiteX38764" fmla="*/ 2339634 w 2566912"/>
                <a:gd name="connsiteY38764" fmla="*/ 956081 h 1447571"/>
                <a:gd name="connsiteX38765" fmla="*/ 2343349 w 2566912"/>
                <a:gd name="connsiteY38765" fmla="*/ 955605 h 1447571"/>
                <a:gd name="connsiteX38766" fmla="*/ 2345253 w 2566912"/>
                <a:gd name="connsiteY38766" fmla="*/ 953414 h 1447571"/>
                <a:gd name="connsiteX38767" fmla="*/ 2349826 w 2566912"/>
                <a:gd name="connsiteY38767" fmla="*/ 950080 h 1447571"/>
                <a:gd name="connsiteX38768" fmla="*/ 2350493 w 2566912"/>
                <a:gd name="connsiteY38768" fmla="*/ 948271 h 1447571"/>
                <a:gd name="connsiteX38769" fmla="*/ 2351350 w 2566912"/>
                <a:gd name="connsiteY38769" fmla="*/ 946270 h 1447571"/>
                <a:gd name="connsiteX38770" fmla="*/ 2351540 w 2566912"/>
                <a:gd name="connsiteY38770" fmla="*/ 946270 h 1447571"/>
                <a:gd name="connsiteX38771" fmla="*/ 2357065 w 2566912"/>
                <a:gd name="connsiteY38771" fmla="*/ 946842 h 1447571"/>
                <a:gd name="connsiteX38772" fmla="*/ 2358017 w 2566912"/>
                <a:gd name="connsiteY38772" fmla="*/ 945318 h 1447571"/>
                <a:gd name="connsiteX38773" fmla="*/ 2359446 w 2566912"/>
                <a:gd name="connsiteY38773" fmla="*/ 943222 h 1447571"/>
                <a:gd name="connsiteX38774" fmla="*/ 2360875 w 2566912"/>
                <a:gd name="connsiteY38774" fmla="*/ 941317 h 1447571"/>
                <a:gd name="connsiteX38775" fmla="*/ 2362399 w 2566912"/>
                <a:gd name="connsiteY38775" fmla="*/ 939508 h 1447571"/>
                <a:gd name="connsiteX38776" fmla="*/ 2366780 w 2566912"/>
                <a:gd name="connsiteY38776" fmla="*/ 941127 h 1447571"/>
                <a:gd name="connsiteX38777" fmla="*/ 2368780 w 2566912"/>
                <a:gd name="connsiteY38777" fmla="*/ 942556 h 1447571"/>
                <a:gd name="connsiteX38778" fmla="*/ 2373543 w 2566912"/>
                <a:gd name="connsiteY38778" fmla="*/ 946175 h 1447571"/>
                <a:gd name="connsiteX38779" fmla="*/ 2378496 w 2566912"/>
                <a:gd name="connsiteY38779" fmla="*/ 950271 h 1447571"/>
                <a:gd name="connsiteX38780" fmla="*/ 2378686 w 2566912"/>
                <a:gd name="connsiteY38780" fmla="*/ 950366 h 1447571"/>
                <a:gd name="connsiteX38781" fmla="*/ 2384973 w 2566912"/>
                <a:gd name="connsiteY38781" fmla="*/ 952462 h 1447571"/>
                <a:gd name="connsiteX38782" fmla="*/ 2388687 w 2566912"/>
                <a:gd name="connsiteY38782" fmla="*/ 954748 h 1447571"/>
                <a:gd name="connsiteX38783" fmla="*/ 2385068 w 2566912"/>
                <a:gd name="connsiteY38783" fmla="*/ 989228 h 1447571"/>
                <a:gd name="connsiteX38784" fmla="*/ 2382401 w 2566912"/>
                <a:gd name="connsiteY38784" fmla="*/ 993133 h 1447571"/>
                <a:gd name="connsiteX38785" fmla="*/ 2382306 w 2566912"/>
                <a:gd name="connsiteY38785" fmla="*/ 993800 h 1447571"/>
                <a:gd name="connsiteX38786" fmla="*/ 2382210 w 2566912"/>
                <a:gd name="connsiteY38786" fmla="*/ 996562 h 1447571"/>
                <a:gd name="connsiteX38787" fmla="*/ 2383830 w 2566912"/>
                <a:gd name="connsiteY38787" fmla="*/ 1001420 h 1447571"/>
                <a:gd name="connsiteX38788" fmla="*/ 2381544 w 2566912"/>
                <a:gd name="connsiteY38788" fmla="*/ 1022375 h 1447571"/>
                <a:gd name="connsiteX38789" fmla="*/ 2423454 w 2566912"/>
                <a:gd name="connsiteY38789" fmla="*/ 1019327 h 1447571"/>
                <a:gd name="connsiteX38790" fmla="*/ 2423740 w 2566912"/>
                <a:gd name="connsiteY38790" fmla="*/ 1014470 h 1447571"/>
                <a:gd name="connsiteX38791" fmla="*/ 2417453 w 2566912"/>
                <a:gd name="connsiteY38791" fmla="*/ 1006564 h 1447571"/>
                <a:gd name="connsiteX38792" fmla="*/ 2408690 w 2566912"/>
                <a:gd name="connsiteY38792" fmla="*/ 1004087 h 1447571"/>
                <a:gd name="connsiteX38793" fmla="*/ 2408309 w 2566912"/>
                <a:gd name="connsiteY38793" fmla="*/ 1004087 h 1447571"/>
                <a:gd name="connsiteX38794" fmla="*/ 2407643 w 2566912"/>
                <a:gd name="connsiteY38794" fmla="*/ 1004373 h 1447571"/>
                <a:gd name="connsiteX38795" fmla="*/ 2406785 w 2566912"/>
                <a:gd name="connsiteY38795" fmla="*/ 1005611 h 1447571"/>
                <a:gd name="connsiteX38796" fmla="*/ 2404975 w 2566912"/>
                <a:gd name="connsiteY38796" fmla="*/ 1007897 h 1447571"/>
                <a:gd name="connsiteX38797" fmla="*/ 2404118 w 2566912"/>
                <a:gd name="connsiteY38797" fmla="*/ 1008564 h 1447571"/>
                <a:gd name="connsiteX38798" fmla="*/ 2399927 w 2566912"/>
                <a:gd name="connsiteY38798" fmla="*/ 1011136 h 1447571"/>
                <a:gd name="connsiteX38799" fmla="*/ 2394688 w 2566912"/>
                <a:gd name="connsiteY38799" fmla="*/ 1011326 h 1447571"/>
                <a:gd name="connsiteX38800" fmla="*/ 2391259 w 2566912"/>
                <a:gd name="connsiteY38800" fmla="*/ 1011231 h 1447571"/>
                <a:gd name="connsiteX38801" fmla="*/ 2391545 w 2566912"/>
                <a:gd name="connsiteY38801" fmla="*/ 1012469 h 1447571"/>
                <a:gd name="connsiteX38802" fmla="*/ 2393927 w 2566912"/>
                <a:gd name="connsiteY38802" fmla="*/ 1013993 h 1447571"/>
                <a:gd name="connsiteX38803" fmla="*/ 2395355 w 2566912"/>
                <a:gd name="connsiteY38803" fmla="*/ 1014755 h 1447571"/>
                <a:gd name="connsiteX38804" fmla="*/ 2397451 w 2566912"/>
                <a:gd name="connsiteY38804" fmla="*/ 1017994 h 1447571"/>
                <a:gd name="connsiteX38805" fmla="*/ 2397260 w 2566912"/>
                <a:gd name="connsiteY38805" fmla="*/ 1018756 h 1447571"/>
                <a:gd name="connsiteX38806" fmla="*/ 2396498 w 2566912"/>
                <a:gd name="connsiteY38806" fmla="*/ 1019708 h 1447571"/>
                <a:gd name="connsiteX38807" fmla="*/ 2393450 w 2566912"/>
                <a:gd name="connsiteY38807" fmla="*/ 1022280 h 1447571"/>
                <a:gd name="connsiteX38808" fmla="*/ 2391069 w 2566912"/>
                <a:gd name="connsiteY38808" fmla="*/ 1022661 h 1447571"/>
                <a:gd name="connsiteX38809" fmla="*/ 2387640 w 2566912"/>
                <a:gd name="connsiteY38809" fmla="*/ 1023137 h 1447571"/>
                <a:gd name="connsiteX38810" fmla="*/ 2382210 w 2566912"/>
                <a:gd name="connsiteY38810" fmla="*/ 1022566 h 1447571"/>
                <a:gd name="connsiteX38811" fmla="*/ 2384306 w 2566912"/>
                <a:gd name="connsiteY38811" fmla="*/ 1001706 h 1447571"/>
                <a:gd name="connsiteX38812" fmla="*/ 2384306 w 2566912"/>
                <a:gd name="connsiteY38812" fmla="*/ 1001611 h 1447571"/>
                <a:gd name="connsiteX38813" fmla="*/ 2384306 w 2566912"/>
                <a:gd name="connsiteY38813" fmla="*/ 1001516 h 1447571"/>
                <a:gd name="connsiteX38814" fmla="*/ 2382687 w 2566912"/>
                <a:gd name="connsiteY38814" fmla="*/ 996658 h 1447571"/>
                <a:gd name="connsiteX38815" fmla="*/ 2382782 w 2566912"/>
                <a:gd name="connsiteY38815" fmla="*/ 994181 h 1447571"/>
                <a:gd name="connsiteX38816" fmla="*/ 2382973 w 2566912"/>
                <a:gd name="connsiteY38816" fmla="*/ 993324 h 1447571"/>
                <a:gd name="connsiteX38817" fmla="*/ 2385545 w 2566912"/>
                <a:gd name="connsiteY38817" fmla="*/ 989895 h 1447571"/>
                <a:gd name="connsiteX38818" fmla="*/ 2385640 w 2566912"/>
                <a:gd name="connsiteY38818" fmla="*/ 989800 h 1447571"/>
                <a:gd name="connsiteX38819" fmla="*/ 2389259 w 2566912"/>
                <a:gd name="connsiteY38819" fmla="*/ 955605 h 1447571"/>
                <a:gd name="connsiteX38820" fmla="*/ 2400689 w 2566912"/>
                <a:gd name="connsiteY38820" fmla="*/ 963416 h 1447571"/>
                <a:gd name="connsiteX38821" fmla="*/ 2407357 w 2566912"/>
                <a:gd name="connsiteY38821" fmla="*/ 966083 h 1447571"/>
                <a:gd name="connsiteX38822" fmla="*/ 2407737 w 2566912"/>
                <a:gd name="connsiteY38822" fmla="*/ 966178 h 1447571"/>
                <a:gd name="connsiteX38823" fmla="*/ 2413357 w 2566912"/>
                <a:gd name="connsiteY38823" fmla="*/ 968368 h 1447571"/>
                <a:gd name="connsiteX38824" fmla="*/ 2419549 w 2566912"/>
                <a:gd name="connsiteY38824" fmla="*/ 971797 h 1447571"/>
                <a:gd name="connsiteX38825" fmla="*/ 2423073 w 2566912"/>
                <a:gd name="connsiteY38825" fmla="*/ 978370 h 1447571"/>
                <a:gd name="connsiteX38826" fmla="*/ 2422978 w 2566912"/>
                <a:gd name="connsiteY38826" fmla="*/ 979322 h 1447571"/>
                <a:gd name="connsiteX38827" fmla="*/ 2424025 w 2566912"/>
                <a:gd name="connsiteY38827" fmla="*/ 983418 h 1447571"/>
                <a:gd name="connsiteX38828" fmla="*/ 2425644 w 2566912"/>
                <a:gd name="connsiteY38828" fmla="*/ 983513 h 1447571"/>
                <a:gd name="connsiteX38829" fmla="*/ 2427264 w 2566912"/>
                <a:gd name="connsiteY38829" fmla="*/ 983799 h 1447571"/>
                <a:gd name="connsiteX38830" fmla="*/ 2427550 w 2566912"/>
                <a:gd name="connsiteY38830" fmla="*/ 983990 h 1447571"/>
                <a:gd name="connsiteX38831" fmla="*/ 2433836 w 2566912"/>
                <a:gd name="connsiteY38831" fmla="*/ 987990 h 1447571"/>
                <a:gd name="connsiteX38832" fmla="*/ 2434789 w 2566912"/>
                <a:gd name="connsiteY38832" fmla="*/ 988276 h 1447571"/>
                <a:gd name="connsiteX38833" fmla="*/ 2437837 w 2566912"/>
                <a:gd name="connsiteY38833" fmla="*/ 990181 h 1447571"/>
                <a:gd name="connsiteX38834" fmla="*/ 2438789 w 2566912"/>
                <a:gd name="connsiteY38834" fmla="*/ 994181 h 1447571"/>
                <a:gd name="connsiteX38835" fmla="*/ 2438408 w 2566912"/>
                <a:gd name="connsiteY38835" fmla="*/ 994372 h 1447571"/>
                <a:gd name="connsiteX38836" fmla="*/ 2436598 w 2566912"/>
                <a:gd name="connsiteY38836" fmla="*/ 994467 h 1447571"/>
                <a:gd name="connsiteX38837" fmla="*/ 2431360 w 2566912"/>
                <a:gd name="connsiteY38837" fmla="*/ 995610 h 1447571"/>
                <a:gd name="connsiteX38838" fmla="*/ 2430121 w 2566912"/>
                <a:gd name="connsiteY38838" fmla="*/ 997991 h 1447571"/>
                <a:gd name="connsiteX38839" fmla="*/ 2430978 w 2566912"/>
                <a:gd name="connsiteY38839" fmla="*/ 999229 h 1447571"/>
                <a:gd name="connsiteX38840" fmla="*/ 2433646 w 2566912"/>
                <a:gd name="connsiteY38840" fmla="*/ 1003706 h 1447571"/>
                <a:gd name="connsiteX38841" fmla="*/ 2434408 w 2566912"/>
                <a:gd name="connsiteY38841" fmla="*/ 1007516 h 1447571"/>
                <a:gd name="connsiteX38842" fmla="*/ 2436979 w 2566912"/>
                <a:gd name="connsiteY38842" fmla="*/ 1012279 h 1447571"/>
                <a:gd name="connsiteX38843" fmla="*/ 2439456 w 2566912"/>
                <a:gd name="connsiteY38843" fmla="*/ 1016374 h 1447571"/>
                <a:gd name="connsiteX38844" fmla="*/ 2439837 w 2566912"/>
                <a:gd name="connsiteY38844" fmla="*/ 1017517 h 1447571"/>
                <a:gd name="connsiteX38845" fmla="*/ 2442313 w 2566912"/>
                <a:gd name="connsiteY38845" fmla="*/ 1020375 h 1447571"/>
                <a:gd name="connsiteX38846" fmla="*/ 2444123 w 2566912"/>
                <a:gd name="connsiteY38846" fmla="*/ 1020089 h 1447571"/>
                <a:gd name="connsiteX38847" fmla="*/ 2445457 w 2566912"/>
                <a:gd name="connsiteY38847" fmla="*/ 1019899 h 1447571"/>
                <a:gd name="connsiteX38848" fmla="*/ 2445552 w 2566912"/>
                <a:gd name="connsiteY38848" fmla="*/ 1020756 h 1447571"/>
                <a:gd name="connsiteX38849" fmla="*/ 2444790 w 2566912"/>
                <a:gd name="connsiteY38849" fmla="*/ 1022947 h 1447571"/>
                <a:gd name="connsiteX38850" fmla="*/ 2445076 w 2566912"/>
                <a:gd name="connsiteY38850" fmla="*/ 1026376 h 1447571"/>
                <a:gd name="connsiteX38851" fmla="*/ 2445837 w 2566912"/>
                <a:gd name="connsiteY38851" fmla="*/ 1026852 h 1447571"/>
                <a:gd name="connsiteX38852" fmla="*/ 2449457 w 2566912"/>
                <a:gd name="connsiteY38852" fmla="*/ 1029424 h 1447571"/>
                <a:gd name="connsiteX38853" fmla="*/ 2449267 w 2566912"/>
                <a:gd name="connsiteY38853" fmla="*/ 1029805 h 1447571"/>
                <a:gd name="connsiteX38854" fmla="*/ 2449552 w 2566912"/>
                <a:gd name="connsiteY38854" fmla="*/ 1033234 h 1447571"/>
                <a:gd name="connsiteX38855" fmla="*/ 2452124 w 2566912"/>
                <a:gd name="connsiteY38855" fmla="*/ 1034377 h 1447571"/>
                <a:gd name="connsiteX38856" fmla="*/ 2454601 w 2566912"/>
                <a:gd name="connsiteY38856" fmla="*/ 1035805 h 1447571"/>
                <a:gd name="connsiteX38857" fmla="*/ 2454601 w 2566912"/>
                <a:gd name="connsiteY38857" fmla="*/ 1036472 h 1447571"/>
                <a:gd name="connsiteX38858" fmla="*/ 2453267 w 2566912"/>
                <a:gd name="connsiteY38858" fmla="*/ 1040663 h 1447571"/>
                <a:gd name="connsiteX38859" fmla="*/ 2452791 w 2566912"/>
                <a:gd name="connsiteY38859" fmla="*/ 1040854 h 1447571"/>
                <a:gd name="connsiteX38860" fmla="*/ 2449934 w 2566912"/>
                <a:gd name="connsiteY38860" fmla="*/ 1041520 h 1447571"/>
                <a:gd name="connsiteX38861" fmla="*/ 2449743 w 2566912"/>
                <a:gd name="connsiteY38861" fmla="*/ 1041235 h 1447571"/>
                <a:gd name="connsiteX38862" fmla="*/ 2449743 w 2566912"/>
                <a:gd name="connsiteY38862" fmla="*/ 1040854 h 1447571"/>
                <a:gd name="connsiteX38863" fmla="*/ 2447742 w 2566912"/>
                <a:gd name="connsiteY38863" fmla="*/ 1038282 h 1447571"/>
                <a:gd name="connsiteX38864" fmla="*/ 2446886 w 2566912"/>
                <a:gd name="connsiteY38864" fmla="*/ 1038187 h 1447571"/>
                <a:gd name="connsiteX38865" fmla="*/ 2441837 w 2566912"/>
                <a:gd name="connsiteY38865" fmla="*/ 1037615 h 1447571"/>
                <a:gd name="connsiteX38866" fmla="*/ 2436979 w 2566912"/>
                <a:gd name="connsiteY38866" fmla="*/ 1036853 h 1447571"/>
                <a:gd name="connsiteX38867" fmla="*/ 2433074 w 2566912"/>
                <a:gd name="connsiteY38867" fmla="*/ 1035043 h 1447571"/>
                <a:gd name="connsiteX38868" fmla="*/ 2430693 w 2566912"/>
                <a:gd name="connsiteY38868" fmla="*/ 1033996 h 1447571"/>
                <a:gd name="connsiteX38869" fmla="*/ 2427454 w 2566912"/>
                <a:gd name="connsiteY38869" fmla="*/ 1029328 h 1447571"/>
                <a:gd name="connsiteX38870" fmla="*/ 2424787 w 2566912"/>
                <a:gd name="connsiteY38870" fmla="*/ 1025328 h 1447571"/>
                <a:gd name="connsiteX38871" fmla="*/ 2423454 w 2566912"/>
                <a:gd name="connsiteY38871" fmla="*/ 1019327 h 1447571"/>
                <a:gd name="connsiteX38872" fmla="*/ 364815 w 2566912"/>
                <a:gd name="connsiteY38872" fmla="*/ 405250 h 1447571"/>
                <a:gd name="connsiteX38873" fmla="*/ 367101 w 2566912"/>
                <a:gd name="connsiteY38873" fmla="*/ 407251 h 1447571"/>
                <a:gd name="connsiteX38874" fmla="*/ 367768 w 2566912"/>
                <a:gd name="connsiteY38874" fmla="*/ 408489 h 1447571"/>
                <a:gd name="connsiteX38875" fmla="*/ 369483 w 2566912"/>
                <a:gd name="connsiteY38875" fmla="*/ 412299 h 1447571"/>
                <a:gd name="connsiteX38876" fmla="*/ 370816 w 2566912"/>
                <a:gd name="connsiteY38876" fmla="*/ 415252 h 1447571"/>
                <a:gd name="connsiteX38877" fmla="*/ 371769 w 2566912"/>
                <a:gd name="connsiteY38877" fmla="*/ 417157 h 1447571"/>
                <a:gd name="connsiteX38878" fmla="*/ 372245 w 2566912"/>
                <a:gd name="connsiteY38878" fmla="*/ 418681 h 1447571"/>
                <a:gd name="connsiteX38879" fmla="*/ 373007 w 2566912"/>
                <a:gd name="connsiteY38879" fmla="*/ 420586 h 1447571"/>
                <a:gd name="connsiteX38880" fmla="*/ 373293 w 2566912"/>
                <a:gd name="connsiteY38880" fmla="*/ 421157 h 1447571"/>
                <a:gd name="connsiteX38881" fmla="*/ 375388 w 2566912"/>
                <a:gd name="connsiteY38881" fmla="*/ 423824 h 1447571"/>
                <a:gd name="connsiteX38882" fmla="*/ 376626 w 2566912"/>
                <a:gd name="connsiteY38882" fmla="*/ 424015 h 1447571"/>
                <a:gd name="connsiteX38883" fmla="*/ 378341 w 2566912"/>
                <a:gd name="connsiteY38883" fmla="*/ 424682 h 1447571"/>
                <a:gd name="connsiteX38884" fmla="*/ 379484 w 2566912"/>
                <a:gd name="connsiteY38884" fmla="*/ 427444 h 1447571"/>
                <a:gd name="connsiteX38885" fmla="*/ 383294 w 2566912"/>
                <a:gd name="connsiteY38885" fmla="*/ 429063 h 1447571"/>
                <a:gd name="connsiteX38886" fmla="*/ 383675 w 2566912"/>
                <a:gd name="connsiteY38886" fmla="*/ 429063 h 1447571"/>
                <a:gd name="connsiteX38887" fmla="*/ 384628 w 2566912"/>
                <a:gd name="connsiteY38887" fmla="*/ 428396 h 1447571"/>
                <a:gd name="connsiteX38888" fmla="*/ 386437 w 2566912"/>
                <a:gd name="connsiteY38888" fmla="*/ 422681 h 1447571"/>
                <a:gd name="connsiteX38889" fmla="*/ 386342 w 2566912"/>
                <a:gd name="connsiteY38889" fmla="*/ 421253 h 1447571"/>
                <a:gd name="connsiteX38890" fmla="*/ 386342 w 2566912"/>
                <a:gd name="connsiteY38890" fmla="*/ 421157 h 1447571"/>
                <a:gd name="connsiteX38891" fmla="*/ 384056 w 2566912"/>
                <a:gd name="connsiteY38891" fmla="*/ 417633 h 1447571"/>
                <a:gd name="connsiteX38892" fmla="*/ 381770 w 2566912"/>
                <a:gd name="connsiteY38892" fmla="*/ 414299 h 1447571"/>
                <a:gd name="connsiteX38893" fmla="*/ 379674 w 2566912"/>
                <a:gd name="connsiteY38893" fmla="*/ 408679 h 1447571"/>
                <a:gd name="connsiteX38894" fmla="*/ 374436 w 2566912"/>
                <a:gd name="connsiteY38894" fmla="*/ 404393 h 1447571"/>
                <a:gd name="connsiteX38895" fmla="*/ 374245 w 2566912"/>
                <a:gd name="connsiteY38895" fmla="*/ 404298 h 1447571"/>
                <a:gd name="connsiteX38896" fmla="*/ 371102 w 2566912"/>
                <a:gd name="connsiteY38896" fmla="*/ 402679 h 1447571"/>
                <a:gd name="connsiteX38897" fmla="*/ 370626 w 2566912"/>
                <a:gd name="connsiteY38897" fmla="*/ 402679 h 1447571"/>
                <a:gd name="connsiteX38898" fmla="*/ 367673 w 2566912"/>
                <a:gd name="connsiteY38898" fmla="*/ 402203 h 1447571"/>
                <a:gd name="connsiteX38899" fmla="*/ 364911 w 2566912"/>
                <a:gd name="connsiteY38899" fmla="*/ 400678 h 1447571"/>
                <a:gd name="connsiteX38900" fmla="*/ 364053 w 2566912"/>
                <a:gd name="connsiteY38900" fmla="*/ 401440 h 1447571"/>
                <a:gd name="connsiteX38901" fmla="*/ 363768 w 2566912"/>
                <a:gd name="connsiteY38901" fmla="*/ 402203 h 1447571"/>
                <a:gd name="connsiteX38902" fmla="*/ 363863 w 2566912"/>
                <a:gd name="connsiteY38902" fmla="*/ 404584 h 1447571"/>
                <a:gd name="connsiteX38903" fmla="*/ 364815 w 2566912"/>
                <a:gd name="connsiteY38903" fmla="*/ 405250 h 1447571"/>
                <a:gd name="connsiteX38904" fmla="*/ 364625 w 2566912"/>
                <a:gd name="connsiteY38904" fmla="*/ 402488 h 1447571"/>
                <a:gd name="connsiteX38905" fmla="*/ 364911 w 2566912"/>
                <a:gd name="connsiteY38905" fmla="*/ 401631 h 1447571"/>
                <a:gd name="connsiteX38906" fmla="*/ 365006 w 2566912"/>
                <a:gd name="connsiteY38906" fmla="*/ 401440 h 1447571"/>
                <a:gd name="connsiteX38907" fmla="*/ 365101 w 2566912"/>
                <a:gd name="connsiteY38907" fmla="*/ 401440 h 1447571"/>
                <a:gd name="connsiteX38908" fmla="*/ 366911 w 2566912"/>
                <a:gd name="connsiteY38908" fmla="*/ 402679 h 1447571"/>
                <a:gd name="connsiteX38909" fmla="*/ 370626 w 2566912"/>
                <a:gd name="connsiteY38909" fmla="*/ 403441 h 1447571"/>
                <a:gd name="connsiteX38910" fmla="*/ 371007 w 2566912"/>
                <a:gd name="connsiteY38910" fmla="*/ 403441 h 1447571"/>
                <a:gd name="connsiteX38911" fmla="*/ 373674 w 2566912"/>
                <a:gd name="connsiteY38911" fmla="*/ 404870 h 1447571"/>
                <a:gd name="connsiteX38912" fmla="*/ 373864 w 2566912"/>
                <a:gd name="connsiteY38912" fmla="*/ 404965 h 1447571"/>
                <a:gd name="connsiteX38913" fmla="*/ 378912 w 2566912"/>
                <a:gd name="connsiteY38913" fmla="*/ 408965 h 1447571"/>
                <a:gd name="connsiteX38914" fmla="*/ 380913 w 2566912"/>
                <a:gd name="connsiteY38914" fmla="*/ 414109 h 1447571"/>
                <a:gd name="connsiteX38915" fmla="*/ 383485 w 2566912"/>
                <a:gd name="connsiteY38915" fmla="*/ 418109 h 1447571"/>
                <a:gd name="connsiteX38916" fmla="*/ 385485 w 2566912"/>
                <a:gd name="connsiteY38916" fmla="*/ 421253 h 1447571"/>
                <a:gd name="connsiteX38917" fmla="*/ 385580 w 2566912"/>
                <a:gd name="connsiteY38917" fmla="*/ 422586 h 1447571"/>
                <a:gd name="connsiteX38918" fmla="*/ 383865 w 2566912"/>
                <a:gd name="connsiteY38918" fmla="*/ 427920 h 1447571"/>
                <a:gd name="connsiteX38919" fmla="*/ 383485 w 2566912"/>
                <a:gd name="connsiteY38919" fmla="*/ 428206 h 1447571"/>
                <a:gd name="connsiteX38920" fmla="*/ 379960 w 2566912"/>
                <a:gd name="connsiteY38920" fmla="*/ 426682 h 1447571"/>
                <a:gd name="connsiteX38921" fmla="*/ 379198 w 2566912"/>
                <a:gd name="connsiteY38921" fmla="*/ 424586 h 1447571"/>
                <a:gd name="connsiteX38922" fmla="*/ 376722 w 2566912"/>
                <a:gd name="connsiteY38922" fmla="*/ 423157 h 1447571"/>
                <a:gd name="connsiteX38923" fmla="*/ 375674 w 2566912"/>
                <a:gd name="connsiteY38923" fmla="*/ 422967 h 1447571"/>
                <a:gd name="connsiteX38924" fmla="*/ 374055 w 2566912"/>
                <a:gd name="connsiteY38924" fmla="*/ 420681 h 1447571"/>
                <a:gd name="connsiteX38925" fmla="*/ 373769 w 2566912"/>
                <a:gd name="connsiteY38925" fmla="*/ 420109 h 1447571"/>
                <a:gd name="connsiteX38926" fmla="*/ 373102 w 2566912"/>
                <a:gd name="connsiteY38926" fmla="*/ 418395 h 1447571"/>
                <a:gd name="connsiteX38927" fmla="*/ 372531 w 2566912"/>
                <a:gd name="connsiteY38927" fmla="*/ 416776 h 1447571"/>
                <a:gd name="connsiteX38928" fmla="*/ 371578 w 2566912"/>
                <a:gd name="connsiteY38928" fmla="*/ 414775 h 1447571"/>
                <a:gd name="connsiteX38929" fmla="*/ 370340 w 2566912"/>
                <a:gd name="connsiteY38929" fmla="*/ 411918 h 1447571"/>
                <a:gd name="connsiteX38930" fmla="*/ 368530 w 2566912"/>
                <a:gd name="connsiteY38930" fmla="*/ 408013 h 1447571"/>
                <a:gd name="connsiteX38931" fmla="*/ 367959 w 2566912"/>
                <a:gd name="connsiteY38931" fmla="*/ 406774 h 1447571"/>
                <a:gd name="connsiteX38932" fmla="*/ 365387 w 2566912"/>
                <a:gd name="connsiteY38932" fmla="*/ 404488 h 1447571"/>
                <a:gd name="connsiteX38933" fmla="*/ 364530 w 2566912"/>
                <a:gd name="connsiteY38933" fmla="*/ 403917 h 1447571"/>
                <a:gd name="connsiteX38934" fmla="*/ 364625 w 2566912"/>
                <a:gd name="connsiteY38934" fmla="*/ 402488 h 1447571"/>
                <a:gd name="connsiteX38935" fmla="*/ 364149 w 2566912"/>
                <a:gd name="connsiteY38935" fmla="*/ 320668 h 1447571"/>
                <a:gd name="connsiteX38936" fmla="*/ 364530 w 2566912"/>
                <a:gd name="connsiteY38936" fmla="*/ 322192 h 1447571"/>
                <a:gd name="connsiteX38937" fmla="*/ 364911 w 2566912"/>
                <a:gd name="connsiteY38937" fmla="*/ 324478 h 1447571"/>
                <a:gd name="connsiteX38938" fmla="*/ 365101 w 2566912"/>
                <a:gd name="connsiteY38938" fmla="*/ 328384 h 1447571"/>
                <a:gd name="connsiteX38939" fmla="*/ 365196 w 2566912"/>
                <a:gd name="connsiteY38939" fmla="*/ 329431 h 1447571"/>
                <a:gd name="connsiteX38940" fmla="*/ 366530 w 2566912"/>
                <a:gd name="connsiteY38940" fmla="*/ 334765 h 1447571"/>
                <a:gd name="connsiteX38941" fmla="*/ 366721 w 2566912"/>
                <a:gd name="connsiteY38941" fmla="*/ 334765 h 1447571"/>
                <a:gd name="connsiteX38942" fmla="*/ 367197 w 2566912"/>
                <a:gd name="connsiteY38942" fmla="*/ 334575 h 1447571"/>
                <a:gd name="connsiteX38943" fmla="*/ 368149 w 2566912"/>
                <a:gd name="connsiteY38943" fmla="*/ 332003 h 1447571"/>
                <a:gd name="connsiteX38944" fmla="*/ 368816 w 2566912"/>
                <a:gd name="connsiteY38944" fmla="*/ 329717 h 1447571"/>
                <a:gd name="connsiteX38945" fmla="*/ 369197 w 2566912"/>
                <a:gd name="connsiteY38945" fmla="*/ 327145 h 1447571"/>
                <a:gd name="connsiteX38946" fmla="*/ 369102 w 2566912"/>
                <a:gd name="connsiteY38946" fmla="*/ 325812 h 1447571"/>
                <a:gd name="connsiteX38947" fmla="*/ 368244 w 2566912"/>
                <a:gd name="connsiteY38947" fmla="*/ 321526 h 1447571"/>
                <a:gd name="connsiteX38948" fmla="*/ 367959 w 2566912"/>
                <a:gd name="connsiteY38948" fmla="*/ 320668 h 1447571"/>
                <a:gd name="connsiteX38949" fmla="*/ 367959 w 2566912"/>
                <a:gd name="connsiteY38949" fmla="*/ 320668 h 1447571"/>
                <a:gd name="connsiteX38950" fmla="*/ 365101 w 2566912"/>
                <a:gd name="connsiteY38950" fmla="*/ 319430 h 1447571"/>
                <a:gd name="connsiteX38951" fmla="*/ 364149 w 2566912"/>
                <a:gd name="connsiteY38951" fmla="*/ 320668 h 1447571"/>
                <a:gd name="connsiteX38952" fmla="*/ 365578 w 2566912"/>
                <a:gd name="connsiteY38952" fmla="*/ 320192 h 1447571"/>
                <a:gd name="connsiteX38953" fmla="*/ 367101 w 2566912"/>
                <a:gd name="connsiteY38953" fmla="*/ 320859 h 1447571"/>
                <a:gd name="connsiteX38954" fmla="*/ 367387 w 2566912"/>
                <a:gd name="connsiteY38954" fmla="*/ 321811 h 1447571"/>
                <a:gd name="connsiteX38955" fmla="*/ 368244 w 2566912"/>
                <a:gd name="connsiteY38955" fmla="*/ 325812 h 1447571"/>
                <a:gd name="connsiteX38956" fmla="*/ 368340 w 2566912"/>
                <a:gd name="connsiteY38956" fmla="*/ 327241 h 1447571"/>
                <a:gd name="connsiteX38957" fmla="*/ 368149 w 2566912"/>
                <a:gd name="connsiteY38957" fmla="*/ 329241 h 1447571"/>
                <a:gd name="connsiteX38958" fmla="*/ 367292 w 2566912"/>
                <a:gd name="connsiteY38958" fmla="*/ 331813 h 1447571"/>
                <a:gd name="connsiteX38959" fmla="*/ 366816 w 2566912"/>
                <a:gd name="connsiteY38959" fmla="*/ 333432 h 1447571"/>
                <a:gd name="connsiteX38960" fmla="*/ 366149 w 2566912"/>
                <a:gd name="connsiteY38960" fmla="*/ 329146 h 1447571"/>
                <a:gd name="connsiteX38961" fmla="*/ 366054 w 2566912"/>
                <a:gd name="connsiteY38961" fmla="*/ 328098 h 1447571"/>
                <a:gd name="connsiteX38962" fmla="*/ 365863 w 2566912"/>
                <a:gd name="connsiteY38962" fmla="*/ 324383 h 1447571"/>
                <a:gd name="connsiteX38963" fmla="*/ 365482 w 2566912"/>
                <a:gd name="connsiteY38963" fmla="*/ 321907 h 1447571"/>
                <a:gd name="connsiteX38964" fmla="*/ 365196 w 2566912"/>
                <a:gd name="connsiteY38964" fmla="*/ 320478 h 1447571"/>
                <a:gd name="connsiteX38965" fmla="*/ 365482 w 2566912"/>
                <a:gd name="connsiteY38965" fmla="*/ 320192 h 1447571"/>
                <a:gd name="connsiteX38966" fmla="*/ 365578 w 2566912"/>
                <a:gd name="connsiteY38966" fmla="*/ 320192 h 1447571"/>
                <a:gd name="connsiteX38967" fmla="*/ 2240764 w 2566912"/>
                <a:gd name="connsiteY38967" fmla="*/ 968749 h 1447571"/>
                <a:gd name="connsiteX38968" fmla="*/ 2240002 w 2566912"/>
                <a:gd name="connsiteY38968" fmla="*/ 970464 h 1447571"/>
                <a:gd name="connsiteX38969" fmla="*/ 2239145 w 2566912"/>
                <a:gd name="connsiteY38969" fmla="*/ 972274 h 1447571"/>
                <a:gd name="connsiteX38970" fmla="*/ 2238859 w 2566912"/>
                <a:gd name="connsiteY38970" fmla="*/ 972941 h 1447571"/>
                <a:gd name="connsiteX38971" fmla="*/ 2238859 w 2566912"/>
                <a:gd name="connsiteY38971" fmla="*/ 976274 h 1447571"/>
                <a:gd name="connsiteX38972" fmla="*/ 2239526 w 2566912"/>
                <a:gd name="connsiteY38972" fmla="*/ 976370 h 1447571"/>
                <a:gd name="connsiteX38973" fmla="*/ 2240478 w 2566912"/>
                <a:gd name="connsiteY38973" fmla="*/ 976084 h 1447571"/>
                <a:gd name="connsiteX38974" fmla="*/ 2241717 w 2566912"/>
                <a:gd name="connsiteY38974" fmla="*/ 974083 h 1447571"/>
                <a:gd name="connsiteX38975" fmla="*/ 2243050 w 2566912"/>
                <a:gd name="connsiteY38975" fmla="*/ 970464 h 1447571"/>
                <a:gd name="connsiteX38976" fmla="*/ 2243050 w 2566912"/>
                <a:gd name="connsiteY38976" fmla="*/ 970369 h 1447571"/>
                <a:gd name="connsiteX38977" fmla="*/ 2241527 w 2566912"/>
                <a:gd name="connsiteY38977" fmla="*/ 968178 h 1447571"/>
                <a:gd name="connsiteX38978" fmla="*/ 2240764 w 2566912"/>
                <a:gd name="connsiteY38978" fmla="*/ 968749 h 1447571"/>
                <a:gd name="connsiteX38979" fmla="*/ 2242193 w 2566912"/>
                <a:gd name="connsiteY38979" fmla="*/ 970274 h 1447571"/>
                <a:gd name="connsiteX38980" fmla="*/ 2240764 w 2566912"/>
                <a:gd name="connsiteY38980" fmla="*/ 974083 h 1447571"/>
                <a:gd name="connsiteX38981" fmla="*/ 2239907 w 2566912"/>
                <a:gd name="connsiteY38981" fmla="*/ 975417 h 1447571"/>
                <a:gd name="connsiteX38982" fmla="*/ 2239240 w 2566912"/>
                <a:gd name="connsiteY38982" fmla="*/ 975512 h 1447571"/>
                <a:gd name="connsiteX38983" fmla="*/ 2239621 w 2566912"/>
                <a:gd name="connsiteY38983" fmla="*/ 973131 h 1447571"/>
                <a:gd name="connsiteX38984" fmla="*/ 2239907 w 2566912"/>
                <a:gd name="connsiteY38984" fmla="*/ 972464 h 1447571"/>
                <a:gd name="connsiteX38985" fmla="*/ 2240764 w 2566912"/>
                <a:gd name="connsiteY38985" fmla="*/ 970750 h 1447571"/>
                <a:gd name="connsiteX38986" fmla="*/ 2241527 w 2566912"/>
                <a:gd name="connsiteY38986" fmla="*/ 969130 h 1447571"/>
                <a:gd name="connsiteX38987" fmla="*/ 2242193 w 2566912"/>
                <a:gd name="connsiteY38987" fmla="*/ 970274 h 1447571"/>
                <a:gd name="connsiteX38988" fmla="*/ 2237526 w 2566912"/>
                <a:gd name="connsiteY38988" fmla="*/ 818064 h 1447571"/>
                <a:gd name="connsiteX38989" fmla="*/ 2238574 w 2566912"/>
                <a:gd name="connsiteY38989" fmla="*/ 821303 h 1447571"/>
                <a:gd name="connsiteX38990" fmla="*/ 2239145 w 2566912"/>
                <a:gd name="connsiteY38990" fmla="*/ 821493 h 1447571"/>
                <a:gd name="connsiteX38991" fmla="*/ 2239812 w 2566912"/>
                <a:gd name="connsiteY38991" fmla="*/ 821303 h 1447571"/>
                <a:gd name="connsiteX38992" fmla="*/ 2244289 w 2566912"/>
                <a:gd name="connsiteY38992" fmla="*/ 817874 h 1447571"/>
                <a:gd name="connsiteX38993" fmla="*/ 2244574 w 2566912"/>
                <a:gd name="connsiteY38993" fmla="*/ 817492 h 1447571"/>
                <a:gd name="connsiteX38994" fmla="*/ 2246955 w 2566912"/>
                <a:gd name="connsiteY38994" fmla="*/ 811396 h 1447571"/>
                <a:gd name="connsiteX38995" fmla="*/ 2242479 w 2566912"/>
                <a:gd name="connsiteY38995" fmla="*/ 808634 h 1447571"/>
                <a:gd name="connsiteX38996" fmla="*/ 2238192 w 2566912"/>
                <a:gd name="connsiteY38996" fmla="*/ 807110 h 1447571"/>
                <a:gd name="connsiteX38997" fmla="*/ 2237336 w 2566912"/>
                <a:gd name="connsiteY38997" fmla="*/ 809872 h 1447571"/>
                <a:gd name="connsiteX38998" fmla="*/ 2237812 w 2566912"/>
                <a:gd name="connsiteY38998" fmla="*/ 810825 h 1447571"/>
                <a:gd name="connsiteX38999" fmla="*/ 2238192 w 2566912"/>
                <a:gd name="connsiteY38999" fmla="*/ 812825 h 1447571"/>
                <a:gd name="connsiteX39000" fmla="*/ 2237716 w 2566912"/>
                <a:gd name="connsiteY39000" fmla="*/ 816159 h 1447571"/>
                <a:gd name="connsiteX39001" fmla="*/ 2237526 w 2566912"/>
                <a:gd name="connsiteY39001" fmla="*/ 818064 h 1447571"/>
                <a:gd name="connsiteX39002" fmla="*/ 2238288 w 2566912"/>
                <a:gd name="connsiteY39002" fmla="*/ 809587 h 1447571"/>
                <a:gd name="connsiteX39003" fmla="*/ 2238669 w 2566912"/>
                <a:gd name="connsiteY39003" fmla="*/ 807967 h 1447571"/>
                <a:gd name="connsiteX39004" fmla="*/ 2238955 w 2566912"/>
                <a:gd name="connsiteY39004" fmla="*/ 807872 h 1447571"/>
                <a:gd name="connsiteX39005" fmla="*/ 2241907 w 2566912"/>
                <a:gd name="connsiteY39005" fmla="*/ 809396 h 1447571"/>
                <a:gd name="connsiteX39006" fmla="*/ 2242098 w 2566912"/>
                <a:gd name="connsiteY39006" fmla="*/ 809491 h 1447571"/>
                <a:gd name="connsiteX39007" fmla="*/ 2246289 w 2566912"/>
                <a:gd name="connsiteY39007" fmla="*/ 811968 h 1447571"/>
                <a:gd name="connsiteX39008" fmla="*/ 2243908 w 2566912"/>
                <a:gd name="connsiteY39008" fmla="*/ 817112 h 1447571"/>
                <a:gd name="connsiteX39009" fmla="*/ 2243622 w 2566912"/>
                <a:gd name="connsiteY39009" fmla="*/ 817492 h 1447571"/>
                <a:gd name="connsiteX39010" fmla="*/ 2239526 w 2566912"/>
                <a:gd name="connsiteY39010" fmla="*/ 820636 h 1447571"/>
                <a:gd name="connsiteX39011" fmla="*/ 2239145 w 2566912"/>
                <a:gd name="connsiteY39011" fmla="*/ 820636 h 1447571"/>
                <a:gd name="connsiteX39012" fmla="*/ 2238479 w 2566912"/>
                <a:gd name="connsiteY39012" fmla="*/ 818159 h 1447571"/>
                <a:gd name="connsiteX39013" fmla="*/ 2238764 w 2566912"/>
                <a:gd name="connsiteY39013" fmla="*/ 816254 h 1447571"/>
                <a:gd name="connsiteX39014" fmla="*/ 2239240 w 2566912"/>
                <a:gd name="connsiteY39014" fmla="*/ 812825 h 1447571"/>
                <a:gd name="connsiteX39015" fmla="*/ 2238764 w 2566912"/>
                <a:gd name="connsiteY39015" fmla="*/ 810349 h 1447571"/>
                <a:gd name="connsiteX39016" fmla="*/ 2238288 w 2566912"/>
                <a:gd name="connsiteY39016" fmla="*/ 809587 h 1447571"/>
                <a:gd name="connsiteX39017" fmla="*/ 2238479 w 2566912"/>
                <a:gd name="connsiteY39017" fmla="*/ 596989 h 1447571"/>
                <a:gd name="connsiteX39018" fmla="*/ 2238955 w 2566912"/>
                <a:gd name="connsiteY39018" fmla="*/ 596989 h 1447571"/>
                <a:gd name="connsiteX39019" fmla="*/ 2241145 w 2566912"/>
                <a:gd name="connsiteY39019" fmla="*/ 594417 h 1447571"/>
                <a:gd name="connsiteX39020" fmla="*/ 2239812 w 2566912"/>
                <a:gd name="connsiteY39020" fmla="*/ 593274 h 1447571"/>
                <a:gd name="connsiteX39021" fmla="*/ 2237050 w 2566912"/>
                <a:gd name="connsiteY39021" fmla="*/ 593941 h 1447571"/>
                <a:gd name="connsiteX39022" fmla="*/ 2236764 w 2566912"/>
                <a:gd name="connsiteY39022" fmla="*/ 594893 h 1447571"/>
                <a:gd name="connsiteX39023" fmla="*/ 2238479 w 2566912"/>
                <a:gd name="connsiteY39023" fmla="*/ 596989 h 1447571"/>
                <a:gd name="connsiteX39024" fmla="*/ 2237812 w 2566912"/>
                <a:gd name="connsiteY39024" fmla="*/ 594512 h 1447571"/>
                <a:gd name="connsiteX39025" fmla="*/ 2239812 w 2566912"/>
                <a:gd name="connsiteY39025" fmla="*/ 594131 h 1447571"/>
                <a:gd name="connsiteX39026" fmla="*/ 2240288 w 2566912"/>
                <a:gd name="connsiteY39026" fmla="*/ 594512 h 1447571"/>
                <a:gd name="connsiteX39027" fmla="*/ 2238955 w 2566912"/>
                <a:gd name="connsiteY39027" fmla="*/ 596227 h 1447571"/>
                <a:gd name="connsiteX39028" fmla="*/ 2237716 w 2566912"/>
                <a:gd name="connsiteY39028" fmla="*/ 594798 h 1447571"/>
                <a:gd name="connsiteX39029" fmla="*/ 2237812 w 2566912"/>
                <a:gd name="connsiteY39029" fmla="*/ 594512 h 1447571"/>
                <a:gd name="connsiteX39030" fmla="*/ 2249146 w 2566912"/>
                <a:gd name="connsiteY39030" fmla="*/ 822065 h 1447571"/>
                <a:gd name="connsiteX39031" fmla="*/ 2249146 w 2566912"/>
                <a:gd name="connsiteY39031" fmla="*/ 822065 h 1447571"/>
                <a:gd name="connsiteX39032" fmla="*/ 2247717 w 2566912"/>
                <a:gd name="connsiteY39032" fmla="*/ 817397 h 1447571"/>
                <a:gd name="connsiteX39033" fmla="*/ 2246861 w 2566912"/>
                <a:gd name="connsiteY39033" fmla="*/ 817492 h 1447571"/>
                <a:gd name="connsiteX39034" fmla="*/ 2243717 w 2566912"/>
                <a:gd name="connsiteY39034" fmla="*/ 821874 h 1447571"/>
                <a:gd name="connsiteX39035" fmla="*/ 2243717 w 2566912"/>
                <a:gd name="connsiteY39035" fmla="*/ 825589 h 1447571"/>
                <a:gd name="connsiteX39036" fmla="*/ 2242860 w 2566912"/>
                <a:gd name="connsiteY39036" fmla="*/ 826827 h 1447571"/>
                <a:gd name="connsiteX39037" fmla="*/ 2241145 w 2566912"/>
                <a:gd name="connsiteY39037" fmla="*/ 830161 h 1447571"/>
                <a:gd name="connsiteX39038" fmla="*/ 2241050 w 2566912"/>
                <a:gd name="connsiteY39038" fmla="*/ 831208 h 1447571"/>
                <a:gd name="connsiteX39039" fmla="*/ 2242193 w 2566912"/>
                <a:gd name="connsiteY39039" fmla="*/ 834257 h 1447571"/>
                <a:gd name="connsiteX39040" fmla="*/ 2243241 w 2566912"/>
                <a:gd name="connsiteY39040" fmla="*/ 834542 h 1447571"/>
                <a:gd name="connsiteX39041" fmla="*/ 2246194 w 2566912"/>
                <a:gd name="connsiteY39041" fmla="*/ 835114 h 1447571"/>
                <a:gd name="connsiteX39042" fmla="*/ 2247527 w 2566912"/>
                <a:gd name="connsiteY39042" fmla="*/ 834828 h 1447571"/>
                <a:gd name="connsiteX39043" fmla="*/ 2248289 w 2566912"/>
                <a:gd name="connsiteY39043" fmla="*/ 833780 h 1447571"/>
                <a:gd name="connsiteX39044" fmla="*/ 2247908 w 2566912"/>
                <a:gd name="connsiteY39044" fmla="*/ 830066 h 1447571"/>
                <a:gd name="connsiteX39045" fmla="*/ 2247717 w 2566912"/>
                <a:gd name="connsiteY39045" fmla="*/ 827208 h 1447571"/>
                <a:gd name="connsiteX39046" fmla="*/ 2249146 w 2566912"/>
                <a:gd name="connsiteY39046" fmla="*/ 822065 h 1447571"/>
                <a:gd name="connsiteX39047" fmla="*/ 2246861 w 2566912"/>
                <a:gd name="connsiteY39047" fmla="*/ 826637 h 1447571"/>
                <a:gd name="connsiteX39048" fmla="*/ 2246861 w 2566912"/>
                <a:gd name="connsiteY39048" fmla="*/ 830161 h 1447571"/>
                <a:gd name="connsiteX39049" fmla="*/ 2247241 w 2566912"/>
                <a:gd name="connsiteY39049" fmla="*/ 833590 h 1447571"/>
                <a:gd name="connsiteX39050" fmla="*/ 2246955 w 2566912"/>
                <a:gd name="connsiteY39050" fmla="*/ 834066 h 1447571"/>
                <a:gd name="connsiteX39051" fmla="*/ 2243431 w 2566912"/>
                <a:gd name="connsiteY39051" fmla="*/ 833685 h 1447571"/>
                <a:gd name="connsiteX39052" fmla="*/ 2242288 w 2566912"/>
                <a:gd name="connsiteY39052" fmla="*/ 833399 h 1447571"/>
                <a:gd name="connsiteX39053" fmla="*/ 2241812 w 2566912"/>
                <a:gd name="connsiteY39053" fmla="*/ 831208 h 1447571"/>
                <a:gd name="connsiteX39054" fmla="*/ 2241907 w 2566912"/>
                <a:gd name="connsiteY39054" fmla="*/ 830066 h 1447571"/>
                <a:gd name="connsiteX39055" fmla="*/ 2243431 w 2566912"/>
                <a:gd name="connsiteY39055" fmla="*/ 827208 h 1447571"/>
                <a:gd name="connsiteX39056" fmla="*/ 2244384 w 2566912"/>
                <a:gd name="connsiteY39056" fmla="*/ 825874 h 1447571"/>
                <a:gd name="connsiteX39057" fmla="*/ 2244479 w 2566912"/>
                <a:gd name="connsiteY39057" fmla="*/ 821683 h 1447571"/>
                <a:gd name="connsiteX39058" fmla="*/ 2247241 w 2566912"/>
                <a:gd name="connsiteY39058" fmla="*/ 818159 h 1447571"/>
                <a:gd name="connsiteX39059" fmla="*/ 2248099 w 2566912"/>
                <a:gd name="connsiteY39059" fmla="*/ 821969 h 1447571"/>
                <a:gd name="connsiteX39060" fmla="*/ 2246861 w 2566912"/>
                <a:gd name="connsiteY39060" fmla="*/ 826637 h 1447571"/>
                <a:gd name="connsiteX39061" fmla="*/ 2235811 w 2566912"/>
                <a:gd name="connsiteY39061" fmla="*/ 756533 h 1447571"/>
                <a:gd name="connsiteX39062" fmla="*/ 2236383 w 2566912"/>
                <a:gd name="connsiteY39062" fmla="*/ 751579 h 1447571"/>
                <a:gd name="connsiteX39063" fmla="*/ 2234478 w 2566912"/>
                <a:gd name="connsiteY39063" fmla="*/ 745483 h 1447571"/>
                <a:gd name="connsiteX39064" fmla="*/ 2234478 w 2566912"/>
                <a:gd name="connsiteY39064" fmla="*/ 745388 h 1447571"/>
                <a:gd name="connsiteX39065" fmla="*/ 2234097 w 2566912"/>
                <a:gd name="connsiteY39065" fmla="*/ 744150 h 1447571"/>
                <a:gd name="connsiteX39066" fmla="*/ 2233145 w 2566912"/>
                <a:gd name="connsiteY39066" fmla="*/ 742531 h 1447571"/>
                <a:gd name="connsiteX39067" fmla="*/ 2232096 w 2566912"/>
                <a:gd name="connsiteY39067" fmla="*/ 742816 h 1447571"/>
                <a:gd name="connsiteX39068" fmla="*/ 2228382 w 2566912"/>
                <a:gd name="connsiteY39068" fmla="*/ 744531 h 1447571"/>
                <a:gd name="connsiteX39069" fmla="*/ 2223048 w 2566912"/>
                <a:gd name="connsiteY39069" fmla="*/ 743388 h 1447571"/>
                <a:gd name="connsiteX39070" fmla="*/ 2222286 w 2566912"/>
                <a:gd name="connsiteY39070" fmla="*/ 744150 h 1447571"/>
                <a:gd name="connsiteX39071" fmla="*/ 2221810 w 2566912"/>
                <a:gd name="connsiteY39071" fmla="*/ 746150 h 1447571"/>
                <a:gd name="connsiteX39072" fmla="*/ 2220285 w 2566912"/>
                <a:gd name="connsiteY39072" fmla="*/ 750055 h 1447571"/>
                <a:gd name="connsiteX39073" fmla="*/ 2217428 w 2566912"/>
                <a:gd name="connsiteY39073" fmla="*/ 752532 h 1447571"/>
                <a:gd name="connsiteX39074" fmla="*/ 2217619 w 2566912"/>
                <a:gd name="connsiteY39074" fmla="*/ 753961 h 1447571"/>
                <a:gd name="connsiteX39075" fmla="*/ 2219905 w 2566912"/>
                <a:gd name="connsiteY39075" fmla="*/ 759485 h 1447571"/>
                <a:gd name="connsiteX39076" fmla="*/ 2219238 w 2566912"/>
                <a:gd name="connsiteY39076" fmla="*/ 761866 h 1447571"/>
                <a:gd name="connsiteX39077" fmla="*/ 2218666 w 2566912"/>
                <a:gd name="connsiteY39077" fmla="*/ 763867 h 1447571"/>
                <a:gd name="connsiteX39078" fmla="*/ 2218666 w 2566912"/>
                <a:gd name="connsiteY39078" fmla="*/ 765010 h 1447571"/>
                <a:gd name="connsiteX39079" fmla="*/ 2218476 w 2566912"/>
                <a:gd name="connsiteY39079" fmla="*/ 766820 h 1447571"/>
                <a:gd name="connsiteX39080" fmla="*/ 2218095 w 2566912"/>
                <a:gd name="connsiteY39080" fmla="*/ 766820 h 1447571"/>
                <a:gd name="connsiteX39081" fmla="*/ 2215618 w 2566912"/>
                <a:gd name="connsiteY39081" fmla="*/ 767391 h 1447571"/>
                <a:gd name="connsiteX39082" fmla="*/ 2215714 w 2566912"/>
                <a:gd name="connsiteY39082" fmla="*/ 768534 h 1447571"/>
                <a:gd name="connsiteX39083" fmla="*/ 2219047 w 2566912"/>
                <a:gd name="connsiteY39083" fmla="*/ 775678 h 1447571"/>
                <a:gd name="connsiteX39084" fmla="*/ 2222191 w 2566912"/>
                <a:gd name="connsiteY39084" fmla="*/ 780440 h 1447571"/>
                <a:gd name="connsiteX39085" fmla="*/ 2222857 w 2566912"/>
                <a:gd name="connsiteY39085" fmla="*/ 781297 h 1447571"/>
                <a:gd name="connsiteX39086" fmla="*/ 2223524 w 2566912"/>
                <a:gd name="connsiteY39086" fmla="*/ 782059 h 1447571"/>
                <a:gd name="connsiteX39087" fmla="*/ 2225143 w 2566912"/>
                <a:gd name="connsiteY39087" fmla="*/ 784631 h 1447571"/>
                <a:gd name="connsiteX39088" fmla="*/ 2226858 w 2566912"/>
                <a:gd name="connsiteY39088" fmla="*/ 789299 h 1447571"/>
                <a:gd name="connsiteX39089" fmla="*/ 2230573 w 2566912"/>
                <a:gd name="connsiteY39089" fmla="*/ 789775 h 1447571"/>
                <a:gd name="connsiteX39090" fmla="*/ 2234287 w 2566912"/>
                <a:gd name="connsiteY39090" fmla="*/ 787965 h 1447571"/>
                <a:gd name="connsiteX39091" fmla="*/ 2237526 w 2566912"/>
                <a:gd name="connsiteY39091" fmla="*/ 789965 h 1447571"/>
                <a:gd name="connsiteX39092" fmla="*/ 2239431 w 2566912"/>
                <a:gd name="connsiteY39092" fmla="*/ 791299 h 1447571"/>
                <a:gd name="connsiteX39093" fmla="*/ 2240098 w 2566912"/>
                <a:gd name="connsiteY39093" fmla="*/ 790632 h 1447571"/>
                <a:gd name="connsiteX39094" fmla="*/ 2240288 w 2566912"/>
                <a:gd name="connsiteY39094" fmla="*/ 789870 h 1447571"/>
                <a:gd name="connsiteX39095" fmla="*/ 2240669 w 2566912"/>
                <a:gd name="connsiteY39095" fmla="*/ 788822 h 1447571"/>
                <a:gd name="connsiteX39096" fmla="*/ 2241050 w 2566912"/>
                <a:gd name="connsiteY39096" fmla="*/ 788822 h 1447571"/>
                <a:gd name="connsiteX39097" fmla="*/ 2243526 w 2566912"/>
                <a:gd name="connsiteY39097" fmla="*/ 790822 h 1447571"/>
                <a:gd name="connsiteX39098" fmla="*/ 2246098 w 2566912"/>
                <a:gd name="connsiteY39098" fmla="*/ 794728 h 1447571"/>
                <a:gd name="connsiteX39099" fmla="*/ 2246670 w 2566912"/>
                <a:gd name="connsiteY39099" fmla="*/ 794823 h 1447571"/>
                <a:gd name="connsiteX39100" fmla="*/ 2250956 w 2566912"/>
                <a:gd name="connsiteY39100" fmla="*/ 795680 h 1447571"/>
                <a:gd name="connsiteX39101" fmla="*/ 2252290 w 2566912"/>
                <a:gd name="connsiteY39101" fmla="*/ 795109 h 1447571"/>
                <a:gd name="connsiteX39102" fmla="*/ 2251813 w 2566912"/>
                <a:gd name="connsiteY39102" fmla="*/ 790251 h 1447571"/>
                <a:gd name="connsiteX39103" fmla="*/ 2249909 w 2566912"/>
                <a:gd name="connsiteY39103" fmla="*/ 787108 h 1447571"/>
                <a:gd name="connsiteX39104" fmla="*/ 2247337 w 2566912"/>
                <a:gd name="connsiteY39104" fmla="*/ 783583 h 1447571"/>
                <a:gd name="connsiteX39105" fmla="*/ 2245622 w 2566912"/>
                <a:gd name="connsiteY39105" fmla="*/ 783488 h 1447571"/>
                <a:gd name="connsiteX39106" fmla="*/ 2244289 w 2566912"/>
                <a:gd name="connsiteY39106" fmla="*/ 784060 h 1447571"/>
                <a:gd name="connsiteX39107" fmla="*/ 2242098 w 2566912"/>
                <a:gd name="connsiteY39107" fmla="*/ 784250 h 1447571"/>
                <a:gd name="connsiteX39108" fmla="*/ 2237526 w 2566912"/>
                <a:gd name="connsiteY39108" fmla="*/ 783107 h 1447571"/>
                <a:gd name="connsiteX39109" fmla="*/ 2237050 w 2566912"/>
                <a:gd name="connsiteY39109" fmla="*/ 783393 h 1447571"/>
                <a:gd name="connsiteX39110" fmla="*/ 2233716 w 2566912"/>
                <a:gd name="connsiteY39110" fmla="*/ 784726 h 1447571"/>
                <a:gd name="connsiteX39111" fmla="*/ 2233621 w 2566912"/>
                <a:gd name="connsiteY39111" fmla="*/ 784441 h 1447571"/>
                <a:gd name="connsiteX39112" fmla="*/ 2233430 w 2566912"/>
                <a:gd name="connsiteY39112" fmla="*/ 782250 h 1447571"/>
                <a:gd name="connsiteX39113" fmla="*/ 2232954 w 2566912"/>
                <a:gd name="connsiteY39113" fmla="*/ 769772 h 1447571"/>
                <a:gd name="connsiteX39114" fmla="*/ 2233430 w 2566912"/>
                <a:gd name="connsiteY39114" fmla="*/ 769296 h 1447571"/>
                <a:gd name="connsiteX39115" fmla="*/ 2236383 w 2566912"/>
                <a:gd name="connsiteY39115" fmla="*/ 763486 h 1447571"/>
                <a:gd name="connsiteX39116" fmla="*/ 2236287 w 2566912"/>
                <a:gd name="connsiteY39116" fmla="*/ 763295 h 1447571"/>
                <a:gd name="connsiteX39117" fmla="*/ 2235430 w 2566912"/>
                <a:gd name="connsiteY39117" fmla="*/ 757295 h 1447571"/>
                <a:gd name="connsiteX39118" fmla="*/ 2235811 w 2566912"/>
                <a:gd name="connsiteY39118" fmla="*/ 756533 h 1447571"/>
                <a:gd name="connsiteX39119" fmla="*/ 2234954 w 2566912"/>
                <a:gd name="connsiteY39119" fmla="*/ 756342 h 1447571"/>
                <a:gd name="connsiteX39120" fmla="*/ 2234668 w 2566912"/>
                <a:gd name="connsiteY39120" fmla="*/ 757390 h 1447571"/>
                <a:gd name="connsiteX39121" fmla="*/ 2235526 w 2566912"/>
                <a:gd name="connsiteY39121" fmla="*/ 763771 h 1447571"/>
                <a:gd name="connsiteX39122" fmla="*/ 2235621 w 2566912"/>
                <a:gd name="connsiteY39122" fmla="*/ 763962 h 1447571"/>
                <a:gd name="connsiteX39123" fmla="*/ 2232859 w 2566912"/>
                <a:gd name="connsiteY39123" fmla="*/ 769010 h 1447571"/>
                <a:gd name="connsiteX39124" fmla="*/ 2232382 w 2566912"/>
                <a:gd name="connsiteY39124" fmla="*/ 769487 h 1447571"/>
                <a:gd name="connsiteX39125" fmla="*/ 2232668 w 2566912"/>
                <a:gd name="connsiteY39125" fmla="*/ 782631 h 1447571"/>
                <a:gd name="connsiteX39126" fmla="*/ 2232859 w 2566912"/>
                <a:gd name="connsiteY39126" fmla="*/ 784822 h 1447571"/>
                <a:gd name="connsiteX39127" fmla="*/ 2233430 w 2566912"/>
                <a:gd name="connsiteY39127" fmla="*/ 785774 h 1447571"/>
                <a:gd name="connsiteX39128" fmla="*/ 2237621 w 2566912"/>
                <a:gd name="connsiteY39128" fmla="*/ 784345 h 1447571"/>
                <a:gd name="connsiteX39129" fmla="*/ 2238097 w 2566912"/>
                <a:gd name="connsiteY39129" fmla="*/ 784060 h 1447571"/>
                <a:gd name="connsiteX39130" fmla="*/ 2241621 w 2566912"/>
                <a:gd name="connsiteY39130" fmla="*/ 785108 h 1447571"/>
                <a:gd name="connsiteX39131" fmla="*/ 2244765 w 2566912"/>
                <a:gd name="connsiteY39131" fmla="*/ 785012 h 1447571"/>
                <a:gd name="connsiteX39132" fmla="*/ 2246003 w 2566912"/>
                <a:gd name="connsiteY39132" fmla="*/ 784536 h 1447571"/>
                <a:gd name="connsiteX39133" fmla="*/ 2246955 w 2566912"/>
                <a:gd name="connsiteY39133" fmla="*/ 784536 h 1447571"/>
                <a:gd name="connsiteX39134" fmla="*/ 2249051 w 2566912"/>
                <a:gd name="connsiteY39134" fmla="*/ 787489 h 1447571"/>
                <a:gd name="connsiteX39135" fmla="*/ 2251242 w 2566912"/>
                <a:gd name="connsiteY39135" fmla="*/ 791013 h 1447571"/>
                <a:gd name="connsiteX39136" fmla="*/ 2251528 w 2566912"/>
                <a:gd name="connsiteY39136" fmla="*/ 794918 h 1447571"/>
                <a:gd name="connsiteX39137" fmla="*/ 2246955 w 2566912"/>
                <a:gd name="connsiteY39137" fmla="*/ 794156 h 1447571"/>
                <a:gd name="connsiteX39138" fmla="*/ 2246384 w 2566912"/>
                <a:gd name="connsiteY39138" fmla="*/ 793966 h 1447571"/>
                <a:gd name="connsiteX39139" fmla="*/ 2244384 w 2566912"/>
                <a:gd name="connsiteY39139" fmla="*/ 790822 h 1447571"/>
                <a:gd name="connsiteX39140" fmla="*/ 2241241 w 2566912"/>
                <a:gd name="connsiteY39140" fmla="*/ 787965 h 1447571"/>
                <a:gd name="connsiteX39141" fmla="*/ 2240860 w 2566912"/>
                <a:gd name="connsiteY39141" fmla="*/ 787965 h 1447571"/>
                <a:gd name="connsiteX39142" fmla="*/ 2240098 w 2566912"/>
                <a:gd name="connsiteY39142" fmla="*/ 788155 h 1447571"/>
                <a:gd name="connsiteX39143" fmla="*/ 2239335 w 2566912"/>
                <a:gd name="connsiteY39143" fmla="*/ 789775 h 1447571"/>
                <a:gd name="connsiteX39144" fmla="*/ 2239240 w 2566912"/>
                <a:gd name="connsiteY39144" fmla="*/ 790346 h 1447571"/>
                <a:gd name="connsiteX39145" fmla="*/ 2238192 w 2566912"/>
                <a:gd name="connsiteY39145" fmla="*/ 789299 h 1447571"/>
                <a:gd name="connsiteX39146" fmla="*/ 2234478 w 2566912"/>
                <a:gd name="connsiteY39146" fmla="*/ 787012 h 1447571"/>
                <a:gd name="connsiteX39147" fmla="*/ 2229715 w 2566912"/>
                <a:gd name="connsiteY39147" fmla="*/ 789203 h 1447571"/>
                <a:gd name="connsiteX39148" fmla="*/ 2227144 w 2566912"/>
                <a:gd name="connsiteY39148" fmla="*/ 788441 h 1447571"/>
                <a:gd name="connsiteX39149" fmla="*/ 2225810 w 2566912"/>
                <a:gd name="connsiteY39149" fmla="*/ 784345 h 1447571"/>
                <a:gd name="connsiteX39150" fmla="*/ 2224096 w 2566912"/>
                <a:gd name="connsiteY39150" fmla="*/ 781393 h 1447571"/>
                <a:gd name="connsiteX39151" fmla="*/ 2223524 w 2566912"/>
                <a:gd name="connsiteY39151" fmla="*/ 780631 h 1447571"/>
                <a:gd name="connsiteX39152" fmla="*/ 2222857 w 2566912"/>
                <a:gd name="connsiteY39152" fmla="*/ 779678 h 1447571"/>
                <a:gd name="connsiteX39153" fmla="*/ 2219905 w 2566912"/>
                <a:gd name="connsiteY39153" fmla="*/ 775201 h 1447571"/>
                <a:gd name="connsiteX39154" fmla="*/ 2216476 w 2566912"/>
                <a:gd name="connsiteY39154" fmla="*/ 767867 h 1447571"/>
                <a:gd name="connsiteX39155" fmla="*/ 2216380 w 2566912"/>
                <a:gd name="connsiteY39155" fmla="*/ 767582 h 1447571"/>
                <a:gd name="connsiteX39156" fmla="*/ 2218095 w 2566912"/>
                <a:gd name="connsiteY39156" fmla="*/ 767391 h 1447571"/>
                <a:gd name="connsiteX39157" fmla="*/ 2218476 w 2566912"/>
                <a:gd name="connsiteY39157" fmla="*/ 767391 h 1447571"/>
                <a:gd name="connsiteX39158" fmla="*/ 2219142 w 2566912"/>
                <a:gd name="connsiteY39158" fmla="*/ 767105 h 1447571"/>
                <a:gd name="connsiteX39159" fmla="*/ 2219619 w 2566912"/>
                <a:gd name="connsiteY39159" fmla="*/ 764724 h 1447571"/>
                <a:gd name="connsiteX39160" fmla="*/ 2219619 w 2566912"/>
                <a:gd name="connsiteY39160" fmla="*/ 763676 h 1447571"/>
                <a:gd name="connsiteX39161" fmla="*/ 2220095 w 2566912"/>
                <a:gd name="connsiteY39161" fmla="*/ 761866 h 1447571"/>
                <a:gd name="connsiteX39162" fmla="*/ 2220762 w 2566912"/>
                <a:gd name="connsiteY39162" fmla="*/ 759199 h 1447571"/>
                <a:gd name="connsiteX39163" fmla="*/ 2218380 w 2566912"/>
                <a:gd name="connsiteY39163" fmla="*/ 753294 h 1447571"/>
                <a:gd name="connsiteX39164" fmla="*/ 2218286 w 2566912"/>
                <a:gd name="connsiteY39164" fmla="*/ 752532 h 1447571"/>
                <a:gd name="connsiteX39165" fmla="*/ 2220667 w 2566912"/>
                <a:gd name="connsiteY39165" fmla="*/ 750627 h 1447571"/>
                <a:gd name="connsiteX39166" fmla="*/ 2222667 w 2566912"/>
                <a:gd name="connsiteY39166" fmla="*/ 746055 h 1447571"/>
                <a:gd name="connsiteX39167" fmla="*/ 2223143 w 2566912"/>
                <a:gd name="connsiteY39167" fmla="*/ 744245 h 1447571"/>
                <a:gd name="connsiteX39168" fmla="*/ 2223429 w 2566912"/>
                <a:gd name="connsiteY39168" fmla="*/ 743959 h 1447571"/>
                <a:gd name="connsiteX39169" fmla="*/ 2227905 w 2566912"/>
                <a:gd name="connsiteY39169" fmla="*/ 745103 h 1447571"/>
                <a:gd name="connsiteX39170" fmla="*/ 2232668 w 2566912"/>
                <a:gd name="connsiteY39170" fmla="*/ 743293 h 1447571"/>
                <a:gd name="connsiteX39171" fmla="*/ 2232859 w 2566912"/>
                <a:gd name="connsiteY39171" fmla="*/ 743197 h 1447571"/>
                <a:gd name="connsiteX39172" fmla="*/ 2233240 w 2566912"/>
                <a:gd name="connsiteY39172" fmla="*/ 744245 h 1447571"/>
                <a:gd name="connsiteX39173" fmla="*/ 2233716 w 2566912"/>
                <a:gd name="connsiteY39173" fmla="*/ 745579 h 1447571"/>
                <a:gd name="connsiteX39174" fmla="*/ 2235621 w 2566912"/>
                <a:gd name="connsiteY39174" fmla="*/ 751770 h 1447571"/>
                <a:gd name="connsiteX39175" fmla="*/ 2234954 w 2566912"/>
                <a:gd name="connsiteY39175" fmla="*/ 756342 h 1447571"/>
                <a:gd name="connsiteX39176" fmla="*/ 2219142 w 2566912"/>
                <a:gd name="connsiteY39176" fmla="*/ 680428 h 1447571"/>
                <a:gd name="connsiteX39177" fmla="*/ 2216190 w 2566912"/>
                <a:gd name="connsiteY39177" fmla="*/ 676999 h 1447571"/>
                <a:gd name="connsiteX39178" fmla="*/ 2211237 w 2566912"/>
                <a:gd name="connsiteY39178" fmla="*/ 679856 h 1447571"/>
                <a:gd name="connsiteX39179" fmla="*/ 2210475 w 2566912"/>
                <a:gd name="connsiteY39179" fmla="*/ 680904 h 1447571"/>
                <a:gd name="connsiteX39180" fmla="*/ 2207332 w 2566912"/>
                <a:gd name="connsiteY39180" fmla="*/ 686238 h 1447571"/>
                <a:gd name="connsiteX39181" fmla="*/ 2206665 w 2566912"/>
                <a:gd name="connsiteY39181" fmla="*/ 689667 h 1447571"/>
                <a:gd name="connsiteX39182" fmla="*/ 2205998 w 2566912"/>
                <a:gd name="connsiteY39182" fmla="*/ 692810 h 1447571"/>
                <a:gd name="connsiteX39183" fmla="*/ 2207236 w 2566912"/>
                <a:gd name="connsiteY39183" fmla="*/ 699383 h 1447571"/>
                <a:gd name="connsiteX39184" fmla="*/ 2208951 w 2566912"/>
                <a:gd name="connsiteY39184" fmla="*/ 701954 h 1447571"/>
                <a:gd name="connsiteX39185" fmla="*/ 2210570 w 2566912"/>
                <a:gd name="connsiteY39185" fmla="*/ 704431 h 1447571"/>
                <a:gd name="connsiteX39186" fmla="*/ 2214856 w 2566912"/>
                <a:gd name="connsiteY39186" fmla="*/ 708526 h 1447571"/>
                <a:gd name="connsiteX39187" fmla="*/ 2214951 w 2566912"/>
                <a:gd name="connsiteY39187" fmla="*/ 708526 h 1447571"/>
                <a:gd name="connsiteX39188" fmla="*/ 2215809 w 2566912"/>
                <a:gd name="connsiteY39188" fmla="*/ 707860 h 1447571"/>
                <a:gd name="connsiteX39189" fmla="*/ 2216380 w 2566912"/>
                <a:gd name="connsiteY39189" fmla="*/ 704336 h 1447571"/>
                <a:gd name="connsiteX39190" fmla="*/ 2217523 w 2566912"/>
                <a:gd name="connsiteY39190" fmla="*/ 698906 h 1447571"/>
                <a:gd name="connsiteX39191" fmla="*/ 2219047 w 2566912"/>
                <a:gd name="connsiteY39191" fmla="*/ 693763 h 1447571"/>
                <a:gd name="connsiteX39192" fmla="*/ 2219429 w 2566912"/>
                <a:gd name="connsiteY39192" fmla="*/ 687571 h 1447571"/>
                <a:gd name="connsiteX39193" fmla="*/ 2219429 w 2566912"/>
                <a:gd name="connsiteY39193" fmla="*/ 683285 h 1447571"/>
                <a:gd name="connsiteX39194" fmla="*/ 2219142 w 2566912"/>
                <a:gd name="connsiteY39194" fmla="*/ 680428 h 1447571"/>
                <a:gd name="connsiteX39195" fmla="*/ 2219142 w 2566912"/>
                <a:gd name="connsiteY39195" fmla="*/ 680428 h 1447571"/>
                <a:gd name="connsiteX39196" fmla="*/ 2218476 w 2566912"/>
                <a:gd name="connsiteY39196" fmla="*/ 687476 h 1447571"/>
                <a:gd name="connsiteX39197" fmla="*/ 2218000 w 2566912"/>
                <a:gd name="connsiteY39197" fmla="*/ 694049 h 1447571"/>
                <a:gd name="connsiteX39198" fmla="*/ 2216571 w 2566912"/>
                <a:gd name="connsiteY39198" fmla="*/ 698620 h 1447571"/>
                <a:gd name="connsiteX39199" fmla="*/ 2215333 w 2566912"/>
                <a:gd name="connsiteY39199" fmla="*/ 704431 h 1447571"/>
                <a:gd name="connsiteX39200" fmla="*/ 2214761 w 2566912"/>
                <a:gd name="connsiteY39200" fmla="*/ 707765 h 1447571"/>
                <a:gd name="connsiteX39201" fmla="*/ 2214761 w 2566912"/>
                <a:gd name="connsiteY39201" fmla="*/ 707765 h 1447571"/>
                <a:gd name="connsiteX39202" fmla="*/ 2211332 w 2566912"/>
                <a:gd name="connsiteY39202" fmla="*/ 704145 h 1447571"/>
                <a:gd name="connsiteX39203" fmla="*/ 2209617 w 2566912"/>
                <a:gd name="connsiteY39203" fmla="*/ 701478 h 1447571"/>
                <a:gd name="connsiteX39204" fmla="*/ 2207998 w 2566912"/>
                <a:gd name="connsiteY39204" fmla="*/ 699001 h 1447571"/>
                <a:gd name="connsiteX39205" fmla="*/ 2206855 w 2566912"/>
                <a:gd name="connsiteY39205" fmla="*/ 692810 h 1447571"/>
                <a:gd name="connsiteX39206" fmla="*/ 2207522 w 2566912"/>
                <a:gd name="connsiteY39206" fmla="*/ 689762 h 1447571"/>
                <a:gd name="connsiteX39207" fmla="*/ 2208284 w 2566912"/>
                <a:gd name="connsiteY39207" fmla="*/ 686238 h 1447571"/>
                <a:gd name="connsiteX39208" fmla="*/ 2211237 w 2566912"/>
                <a:gd name="connsiteY39208" fmla="*/ 681380 h 1447571"/>
                <a:gd name="connsiteX39209" fmla="*/ 2211999 w 2566912"/>
                <a:gd name="connsiteY39209" fmla="*/ 680333 h 1447571"/>
                <a:gd name="connsiteX39210" fmla="*/ 2216094 w 2566912"/>
                <a:gd name="connsiteY39210" fmla="*/ 677951 h 1447571"/>
                <a:gd name="connsiteX39211" fmla="*/ 2218190 w 2566912"/>
                <a:gd name="connsiteY39211" fmla="*/ 680618 h 1447571"/>
                <a:gd name="connsiteX39212" fmla="*/ 2218476 w 2566912"/>
                <a:gd name="connsiteY39212" fmla="*/ 683857 h 1447571"/>
                <a:gd name="connsiteX39213" fmla="*/ 2218476 w 2566912"/>
                <a:gd name="connsiteY39213" fmla="*/ 687476 h 1447571"/>
                <a:gd name="connsiteX39214" fmla="*/ 2135037 w 2566912"/>
                <a:gd name="connsiteY39214" fmla="*/ 735482 h 1447571"/>
                <a:gd name="connsiteX39215" fmla="*/ 2133608 w 2566912"/>
                <a:gd name="connsiteY39215" fmla="*/ 736054 h 1447571"/>
                <a:gd name="connsiteX39216" fmla="*/ 2131512 w 2566912"/>
                <a:gd name="connsiteY39216" fmla="*/ 736816 h 1447571"/>
                <a:gd name="connsiteX39217" fmla="*/ 2124559 w 2566912"/>
                <a:gd name="connsiteY39217" fmla="*/ 739864 h 1447571"/>
                <a:gd name="connsiteX39218" fmla="*/ 2123607 w 2566912"/>
                <a:gd name="connsiteY39218" fmla="*/ 744245 h 1447571"/>
                <a:gd name="connsiteX39219" fmla="*/ 2123607 w 2566912"/>
                <a:gd name="connsiteY39219" fmla="*/ 747293 h 1447571"/>
                <a:gd name="connsiteX39220" fmla="*/ 2123892 w 2566912"/>
                <a:gd name="connsiteY39220" fmla="*/ 747865 h 1447571"/>
                <a:gd name="connsiteX39221" fmla="*/ 2128274 w 2566912"/>
                <a:gd name="connsiteY39221" fmla="*/ 753580 h 1447571"/>
                <a:gd name="connsiteX39222" fmla="*/ 2130274 w 2566912"/>
                <a:gd name="connsiteY39222" fmla="*/ 753484 h 1447571"/>
                <a:gd name="connsiteX39223" fmla="*/ 2132084 w 2566912"/>
                <a:gd name="connsiteY39223" fmla="*/ 753389 h 1447571"/>
                <a:gd name="connsiteX39224" fmla="*/ 2136466 w 2566912"/>
                <a:gd name="connsiteY39224" fmla="*/ 752818 h 1447571"/>
                <a:gd name="connsiteX39225" fmla="*/ 2138275 w 2566912"/>
                <a:gd name="connsiteY39225" fmla="*/ 748627 h 1447571"/>
                <a:gd name="connsiteX39226" fmla="*/ 2139323 w 2566912"/>
                <a:gd name="connsiteY39226" fmla="*/ 743769 h 1447571"/>
                <a:gd name="connsiteX39227" fmla="*/ 2141037 w 2566912"/>
                <a:gd name="connsiteY39227" fmla="*/ 740340 h 1447571"/>
                <a:gd name="connsiteX39228" fmla="*/ 2138561 w 2566912"/>
                <a:gd name="connsiteY39228" fmla="*/ 736816 h 1447571"/>
                <a:gd name="connsiteX39229" fmla="*/ 2138180 w 2566912"/>
                <a:gd name="connsiteY39229" fmla="*/ 737101 h 1447571"/>
                <a:gd name="connsiteX39230" fmla="*/ 2138561 w 2566912"/>
                <a:gd name="connsiteY39230" fmla="*/ 736816 h 1447571"/>
                <a:gd name="connsiteX39231" fmla="*/ 2135037 w 2566912"/>
                <a:gd name="connsiteY39231" fmla="*/ 735482 h 1447571"/>
                <a:gd name="connsiteX39232" fmla="*/ 2140180 w 2566912"/>
                <a:gd name="connsiteY39232" fmla="*/ 740340 h 1447571"/>
                <a:gd name="connsiteX39233" fmla="*/ 2138751 w 2566912"/>
                <a:gd name="connsiteY39233" fmla="*/ 743197 h 1447571"/>
                <a:gd name="connsiteX39234" fmla="*/ 2137418 w 2566912"/>
                <a:gd name="connsiteY39234" fmla="*/ 748532 h 1447571"/>
                <a:gd name="connsiteX39235" fmla="*/ 2135894 w 2566912"/>
                <a:gd name="connsiteY39235" fmla="*/ 752246 h 1447571"/>
                <a:gd name="connsiteX39236" fmla="*/ 2132370 w 2566912"/>
                <a:gd name="connsiteY39236" fmla="*/ 752627 h 1447571"/>
                <a:gd name="connsiteX39237" fmla="*/ 2130274 w 2566912"/>
                <a:gd name="connsiteY39237" fmla="*/ 752627 h 1447571"/>
                <a:gd name="connsiteX39238" fmla="*/ 2128370 w 2566912"/>
                <a:gd name="connsiteY39238" fmla="*/ 752722 h 1447571"/>
                <a:gd name="connsiteX39239" fmla="*/ 2124845 w 2566912"/>
                <a:gd name="connsiteY39239" fmla="*/ 747484 h 1447571"/>
                <a:gd name="connsiteX39240" fmla="*/ 2124559 w 2566912"/>
                <a:gd name="connsiteY39240" fmla="*/ 746912 h 1447571"/>
                <a:gd name="connsiteX39241" fmla="*/ 2124464 w 2566912"/>
                <a:gd name="connsiteY39241" fmla="*/ 744626 h 1447571"/>
                <a:gd name="connsiteX39242" fmla="*/ 2125512 w 2566912"/>
                <a:gd name="connsiteY39242" fmla="*/ 739864 h 1447571"/>
                <a:gd name="connsiteX39243" fmla="*/ 2131608 w 2566912"/>
                <a:gd name="connsiteY39243" fmla="*/ 737673 h 1447571"/>
                <a:gd name="connsiteX39244" fmla="*/ 2134084 w 2566912"/>
                <a:gd name="connsiteY39244" fmla="*/ 736816 h 1447571"/>
                <a:gd name="connsiteX39245" fmla="*/ 2135132 w 2566912"/>
                <a:gd name="connsiteY39245" fmla="*/ 736340 h 1447571"/>
                <a:gd name="connsiteX39246" fmla="*/ 2135323 w 2566912"/>
                <a:gd name="connsiteY39246" fmla="*/ 736340 h 1447571"/>
                <a:gd name="connsiteX39247" fmla="*/ 2137895 w 2566912"/>
                <a:gd name="connsiteY39247" fmla="*/ 737387 h 1447571"/>
                <a:gd name="connsiteX39248" fmla="*/ 2137895 w 2566912"/>
                <a:gd name="connsiteY39248" fmla="*/ 737387 h 1447571"/>
                <a:gd name="connsiteX39249" fmla="*/ 2140180 w 2566912"/>
                <a:gd name="connsiteY39249" fmla="*/ 740340 h 1447571"/>
                <a:gd name="connsiteX39250" fmla="*/ 796679 w 2566912"/>
                <a:gd name="connsiteY39250" fmla="*/ 1393374 h 1447571"/>
                <a:gd name="connsiteX39251" fmla="*/ 793060 w 2566912"/>
                <a:gd name="connsiteY39251" fmla="*/ 1393946 h 1447571"/>
                <a:gd name="connsiteX39252" fmla="*/ 792869 w 2566912"/>
                <a:gd name="connsiteY39252" fmla="*/ 1394898 h 1447571"/>
                <a:gd name="connsiteX39253" fmla="*/ 792964 w 2566912"/>
                <a:gd name="connsiteY39253" fmla="*/ 1395184 h 1447571"/>
                <a:gd name="connsiteX39254" fmla="*/ 792869 w 2566912"/>
                <a:gd name="connsiteY39254" fmla="*/ 1397089 h 1447571"/>
                <a:gd name="connsiteX39255" fmla="*/ 792584 w 2566912"/>
                <a:gd name="connsiteY39255" fmla="*/ 1397279 h 1447571"/>
                <a:gd name="connsiteX39256" fmla="*/ 787344 w 2566912"/>
                <a:gd name="connsiteY39256" fmla="*/ 1401661 h 1447571"/>
                <a:gd name="connsiteX39257" fmla="*/ 787535 w 2566912"/>
                <a:gd name="connsiteY39257" fmla="*/ 1402232 h 1447571"/>
                <a:gd name="connsiteX39258" fmla="*/ 789535 w 2566912"/>
                <a:gd name="connsiteY39258" fmla="*/ 1402708 h 1447571"/>
                <a:gd name="connsiteX39259" fmla="*/ 792393 w 2566912"/>
                <a:gd name="connsiteY39259" fmla="*/ 1401851 h 1447571"/>
                <a:gd name="connsiteX39260" fmla="*/ 793155 w 2566912"/>
                <a:gd name="connsiteY39260" fmla="*/ 1401375 h 1447571"/>
                <a:gd name="connsiteX39261" fmla="*/ 798679 w 2566912"/>
                <a:gd name="connsiteY39261" fmla="*/ 1397184 h 1447571"/>
                <a:gd name="connsiteX39262" fmla="*/ 798774 w 2566912"/>
                <a:gd name="connsiteY39262" fmla="*/ 1395374 h 1447571"/>
                <a:gd name="connsiteX39263" fmla="*/ 796679 w 2566912"/>
                <a:gd name="connsiteY39263" fmla="*/ 1393374 h 1447571"/>
                <a:gd name="connsiteX39264" fmla="*/ 798012 w 2566912"/>
                <a:gd name="connsiteY39264" fmla="*/ 1396613 h 1447571"/>
                <a:gd name="connsiteX39265" fmla="*/ 792678 w 2566912"/>
                <a:gd name="connsiteY39265" fmla="*/ 1400613 h 1447571"/>
                <a:gd name="connsiteX39266" fmla="*/ 791917 w 2566912"/>
                <a:gd name="connsiteY39266" fmla="*/ 1401089 h 1447571"/>
                <a:gd name="connsiteX39267" fmla="*/ 788297 w 2566912"/>
                <a:gd name="connsiteY39267" fmla="*/ 1401470 h 1447571"/>
                <a:gd name="connsiteX39268" fmla="*/ 793060 w 2566912"/>
                <a:gd name="connsiteY39268" fmla="*/ 1397755 h 1447571"/>
                <a:gd name="connsiteX39269" fmla="*/ 793345 w 2566912"/>
                <a:gd name="connsiteY39269" fmla="*/ 1397565 h 1447571"/>
                <a:gd name="connsiteX39270" fmla="*/ 793821 w 2566912"/>
                <a:gd name="connsiteY39270" fmla="*/ 1394708 h 1447571"/>
                <a:gd name="connsiteX39271" fmla="*/ 793726 w 2566912"/>
                <a:gd name="connsiteY39271" fmla="*/ 1394422 h 1447571"/>
                <a:gd name="connsiteX39272" fmla="*/ 796393 w 2566912"/>
                <a:gd name="connsiteY39272" fmla="*/ 1394136 h 1447571"/>
                <a:gd name="connsiteX39273" fmla="*/ 798012 w 2566912"/>
                <a:gd name="connsiteY39273" fmla="*/ 1395565 h 1447571"/>
                <a:gd name="connsiteX39274" fmla="*/ 798012 w 2566912"/>
                <a:gd name="connsiteY39274" fmla="*/ 1396613 h 1447571"/>
                <a:gd name="connsiteX39275" fmla="*/ 2235240 w 2566912"/>
                <a:gd name="connsiteY39275" fmla="*/ 861974 h 1447571"/>
                <a:gd name="connsiteX39276" fmla="*/ 2236478 w 2566912"/>
                <a:gd name="connsiteY39276" fmla="*/ 862450 h 1447571"/>
                <a:gd name="connsiteX39277" fmla="*/ 2239240 w 2566912"/>
                <a:gd name="connsiteY39277" fmla="*/ 860260 h 1447571"/>
                <a:gd name="connsiteX39278" fmla="*/ 2238859 w 2566912"/>
                <a:gd name="connsiteY39278" fmla="*/ 858355 h 1447571"/>
                <a:gd name="connsiteX39279" fmla="*/ 2236097 w 2566912"/>
                <a:gd name="connsiteY39279" fmla="*/ 858069 h 1447571"/>
                <a:gd name="connsiteX39280" fmla="*/ 2235144 w 2566912"/>
                <a:gd name="connsiteY39280" fmla="*/ 859021 h 1447571"/>
                <a:gd name="connsiteX39281" fmla="*/ 2235240 w 2566912"/>
                <a:gd name="connsiteY39281" fmla="*/ 861974 h 1447571"/>
                <a:gd name="connsiteX39282" fmla="*/ 2236002 w 2566912"/>
                <a:gd name="connsiteY39282" fmla="*/ 859307 h 1447571"/>
                <a:gd name="connsiteX39283" fmla="*/ 2236383 w 2566912"/>
                <a:gd name="connsiteY39283" fmla="*/ 858926 h 1447571"/>
                <a:gd name="connsiteX39284" fmla="*/ 2236954 w 2566912"/>
                <a:gd name="connsiteY39284" fmla="*/ 858831 h 1447571"/>
                <a:gd name="connsiteX39285" fmla="*/ 2238288 w 2566912"/>
                <a:gd name="connsiteY39285" fmla="*/ 859117 h 1447571"/>
                <a:gd name="connsiteX39286" fmla="*/ 2238383 w 2566912"/>
                <a:gd name="connsiteY39286" fmla="*/ 860069 h 1447571"/>
                <a:gd name="connsiteX39287" fmla="*/ 2236573 w 2566912"/>
                <a:gd name="connsiteY39287" fmla="*/ 861688 h 1447571"/>
                <a:gd name="connsiteX39288" fmla="*/ 2236002 w 2566912"/>
                <a:gd name="connsiteY39288" fmla="*/ 861498 h 1447571"/>
                <a:gd name="connsiteX39289" fmla="*/ 2236002 w 2566912"/>
                <a:gd name="connsiteY39289" fmla="*/ 859307 h 1447571"/>
                <a:gd name="connsiteX39290" fmla="*/ 764199 w 2566912"/>
                <a:gd name="connsiteY39290" fmla="*/ 1430807 h 1447571"/>
                <a:gd name="connsiteX39291" fmla="*/ 763056 w 2566912"/>
                <a:gd name="connsiteY39291" fmla="*/ 1430617 h 1447571"/>
                <a:gd name="connsiteX39292" fmla="*/ 762580 w 2566912"/>
                <a:gd name="connsiteY39292" fmla="*/ 1430617 h 1447571"/>
                <a:gd name="connsiteX39293" fmla="*/ 758960 w 2566912"/>
                <a:gd name="connsiteY39293" fmla="*/ 1431760 h 1447571"/>
                <a:gd name="connsiteX39294" fmla="*/ 759341 w 2566912"/>
                <a:gd name="connsiteY39294" fmla="*/ 1433284 h 1447571"/>
                <a:gd name="connsiteX39295" fmla="*/ 760865 w 2566912"/>
                <a:gd name="connsiteY39295" fmla="*/ 1433855 h 1447571"/>
                <a:gd name="connsiteX39296" fmla="*/ 764675 w 2566912"/>
                <a:gd name="connsiteY39296" fmla="*/ 1431474 h 1447571"/>
                <a:gd name="connsiteX39297" fmla="*/ 764199 w 2566912"/>
                <a:gd name="connsiteY39297" fmla="*/ 1430807 h 1447571"/>
                <a:gd name="connsiteX39298" fmla="*/ 760960 w 2566912"/>
                <a:gd name="connsiteY39298" fmla="*/ 1433093 h 1447571"/>
                <a:gd name="connsiteX39299" fmla="*/ 760103 w 2566912"/>
                <a:gd name="connsiteY39299" fmla="*/ 1432712 h 1447571"/>
                <a:gd name="connsiteX39300" fmla="*/ 759912 w 2566912"/>
                <a:gd name="connsiteY39300" fmla="*/ 1431855 h 1447571"/>
                <a:gd name="connsiteX39301" fmla="*/ 761627 w 2566912"/>
                <a:gd name="connsiteY39301" fmla="*/ 1431379 h 1447571"/>
                <a:gd name="connsiteX39302" fmla="*/ 762484 w 2566912"/>
                <a:gd name="connsiteY39302" fmla="*/ 1431379 h 1447571"/>
                <a:gd name="connsiteX39303" fmla="*/ 762960 w 2566912"/>
                <a:gd name="connsiteY39303" fmla="*/ 1431379 h 1447571"/>
                <a:gd name="connsiteX39304" fmla="*/ 763818 w 2566912"/>
                <a:gd name="connsiteY39304" fmla="*/ 1431474 h 1447571"/>
                <a:gd name="connsiteX39305" fmla="*/ 760960 w 2566912"/>
                <a:gd name="connsiteY39305" fmla="*/ 1433093 h 1447571"/>
                <a:gd name="connsiteX39306" fmla="*/ 790488 w 2566912"/>
                <a:gd name="connsiteY39306" fmla="*/ 1396422 h 1447571"/>
                <a:gd name="connsiteX39307" fmla="*/ 789916 w 2566912"/>
                <a:gd name="connsiteY39307" fmla="*/ 1395755 h 1447571"/>
                <a:gd name="connsiteX39308" fmla="*/ 786964 w 2566912"/>
                <a:gd name="connsiteY39308" fmla="*/ 1395184 h 1447571"/>
                <a:gd name="connsiteX39309" fmla="*/ 786011 w 2566912"/>
                <a:gd name="connsiteY39309" fmla="*/ 1395088 h 1447571"/>
                <a:gd name="connsiteX39310" fmla="*/ 784963 w 2566912"/>
                <a:gd name="connsiteY39310" fmla="*/ 1394898 h 1447571"/>
                <a:gd name="connsiteX39311" fmla="*/ 781439 w 2566912"/>
                <a:gd name="connsiteY39311" fmla="*/ 1395184 h 1447571"/>
                <a:gd name="connsiteX39312" fmla="*/ 780867 w 2566912"/>
                <a:gd name="connsiteY39312" fmla="*/ 1396232 h 1447571"/>
                <a:gd name="connsiteX39313" fmla="*/ 779629 w 2566912"/>
                <a:gd name="connsiteY39313" fmla="*/ 1398232 h 1447571"/>
                <a:gd name="connsiteX39314" fmla="*/ 778772 w 2566912"/>
                <a:gd name="connsiteY39314" fmla="*/ 1400899 h 1447571"/>
                <a:gd name="connsiteX39315" fmla="*/ 779820 w 2566912"/>
                <a:gd name="connsiteY39315" fmla="*/ 1401661 h 1447571"/>
                <a:gd name="connsiteX39316" fmla="*/ 780296 w 2566912"/>
                <a:gd name="connsiteY39316" fmla="*/ 1401661 h 1447571"/>
                <a:gd name="connsiteX39317" fmla="*/ 786297 w 2566912"/>
                <a:gd name="connsiteY39317" fmla="*/ 1399565 h 1447571"/>
                <a:gd name="connsiteX39318" fmla="*/ 787154 w 2566912"/>
                <a:gd name="connsiteY39318" fmla="*/ 1399089 h 1447571"/>
                <a:gd name="connsiteX39319" fmla="*/ 790488 w 2566912"/>
                <a:gd name="connsiteY39319" fmla="*/ 1396422 h 1447571"/>
                <a:gd name="connsiteX39320" fmla="*/ 786868 w 2566912"/>
                <a:gd name="connsiteY39320" fmla="*/ 1398327 h 1447571"/>
                <a:gd name="connsiteX39321" fmla="*/ 786011 w 2566912"/>
                <a:gd name="connsiteY39321" fmla="*/ 1398803 h 1447571"/>
                <a:gd name="connsiteX39322" fmla="*/ 780201 w 2566912"/>
                <a:gd name="connsiteY39322" fmla="*/ 1400708 h 1447571"/>
                <a:gd name="connsiteX39323" fmla="*/ 779724 w 2566912"/>
                <a:gd name="connsiteY39323" fmla="*/ 1400422 h 1447571"/>
                <a:gd name="connsiteX39324" fmla="*/ 780487 w 2566912"/>
                <a:gd name="connsiteY39324" fmla="*/ 1398517 h 1447571"/>
                <a:gd name="connsiteX39325" fmla="*/ 781725 w 2566912"/>
                <a:gd name="connsiteY39325" fmla="*/ 1396422 h 1447571"/>
                <a:gd name="connsiteX39326" fmla="*/ 782296 w 2566912"/>
                <a:gd name="connsiteY39326" fmla="*/ 1395374 h 1447571"/>
                <a:gd name="connsiteX39327" fmla="*/ 782868 w 2566912"/>
                <a:gd name="connsiteY39327" fmla="*/ 1395184 h 1447571"/>
                <a:gd name="connsiteX39328" fmla="*/ 784773 w 2566912"/>
                <a:gd name="connsiteY39328" fmla="*/ 1395470 h 1447571"/>
                <a:gd name="connsiteX39329" fmla="*/ 785916 w 2566912"/>
                <a:gd name="connsiteY39329" fmla="*/ 1395660 h 1447571"/>
                <a:gd name="connsiteX39330" fmla="*/ 786964 w 2566912"/>
                <a:gd name="connsiteY39330" fmla="*/ 1395755 h 1447571"/>
                <a:gd name="connsiteX39331" fmla="*/ 789630 w 2566912"/>
                <a:gd name="connsiteY39331" fmla="*/ 1396232 h 1447571"/>
                <a:gd name="connsiteX39332" fmla="*/ 789726 w 2566912"/>
                <a:gd name="connsiteY39332" fmla="*/ 1396232 h 1447571"/>
                <a:gd name="connsiteX39333" fmla="*/ 786868 w 2566912"/>
                <a:gd name="connsiteY39333" fmla="*/ 1398327 h 1447571"/>
                <a:gd name="connsiteX39334" fmla="*/ 2249337 w 2566912"/>
                <a:gd name="connsiteY39334" fmla="*/ 802538 h 1447571"/>
                <a:gd name="connsiteX39335" fmla="*/ 2248575 w 2566912"/>
                <a:gd name="connsiteY39335" fmla="*/ 800728 h 1447571"/>
                <a:gd name="connsiteX39336" fmla="*/ 2246861 w 2566912"/>
                <a:gd name="connsiteY39336" fmla="*/ 800443 h 1447571"/>
                <a:gd name="connsiteX39337" fmla="*/ 2245527 w 2566912"/>
                <a:gd name="connsiteY39337" fmla="*/ 801300 h 1447571"/>
                <a:gd name="connsiteX39338" fmla="*/ 2245718 w 2566912"/>
                <a:gd name="connsiteY39338" fmla="*/ 802157 h 1447571"/>
                <a:gd name="connsiteX39339" fmla="*/ 2246289 w 2566912"/>
                <a:gd name="connsiteY39339" fmla="*/ 802824 h 1447571"/>
                <a:gd name="connsiteX39340" fmla="*/ 2247622 w 2566912"/>
                <a:gd name="connsiteY39340" fmla="*/ 803776 h 1447571"/>
                <a:gd name="connsiteX39341" fmla="*/ 2248480 w 2566912"/>
                <a:gd name="connsiteY39341" fmla="*/ 803491 h 1447571"/>
                <a:gd name="connsiteX39342" fmla="*/ 2249337 w 2566912"/>
                <a:gd name="connsiteY39342" fmla="*/ 802538 h 1447571"/>
                <a:gd name="connsiteX39343" fmla="*/ 2248099 w 2566912"/>
                <a:gd name="connsiteY39343" fmla="*/ 802824 h 1447571"/>
                <a:gd name="connsiteX39344" fmla="*/ 2247051 w 2566912"/>
                <a:gd name="connsiteY39344" fmla="*/ 802348 h 1447571"/>
                <a:gd name="connsiteX39345" fmla="*/ 2246479 w 2566912"/>
                <a:gd name="connsiteY39345" fmla="*/ 801586 h 1447571"/>
                <a:gd name="connsiteX39346" fmla="*/ 2246384 w 2566912"/>
                <a:gd name="connsiteY39346" fmla="*/ 801491 h 1447571"/>
                <a:gd name="connsiteX39347" fmla="*/ 2246955 w 2566912"/>
                <a:gd name="connsiteY39347" fmla="*/ 801205 h 1447571"/>
                <a:gd name="connsiteX39348" fmla="*/ 2247813 w 2566912"/>
                <a:gd name="connsiteY39348" fmla="*/ 801205 h 1447571"/>
                <a:gd name="connsiteX39349" fmla="*/ 2248384 w 2566912"/>
                <a:gd name="connsiteY39349" fmla="*/ 802348 h 1447571"/>
                <a:gd name="connsiteX39350" fmla="*/ 2248099 w 2566912"/>
                <a:gd name="connsiteY39350" fmla="*/ 802824 h 1447571"/>
                <a:gd name="connsiteX39351" fmla="*/ 2250099 w 2566912"/>
                <a:gd name="connsiteY39351" fmla="*/ 826922 h 1447571"/>
                <a:gd name="connsiteX39352" fmla="*/ 2250289 w 2566912"/>
                <a:gd name="connsiteY39352" fmla="*/ 826922 h 1447571"/>
                <a:gd name="connsiteX39353" fmla="*/ 2250766 w 2566912"/>
                <a:gd name="connsiteY39353" fmla="*/ 826637 h 1447571"/>
                <a:gd name="connsiteX39354" fmla="*/ 2252956 w 2566912"/>
                <a:gd name="connsiteY39354" fmla="*/ 821874 h 1447571"/>
                <a:gd name="connsiteX39355" fmla="*/ 2252195 w 2566912"/>
                <a:gd name="connsiteY39355" fmla="*/ 815302 h 1447571"/>
                <a:gd name="connsiteX39356" fmla="*/ 2252099 w 2566912"/>
                <a:gd name="connsiteY39356" fmla="*/ 815207 h 1447571"/>
                <a:gd name="connsiteX39357" fmla="*/ 2250003 w 2566912"/>
                <a:gd name="connsiteY39357" fmla="*/ 814349 h 1447571"/>
                <a:gd name="connsiteX39358" fmla="*/ 2249432 w 2566912"/>
                <a:gd name="connsiteY39358" fmla="*/ 815778 h 1447571"/>
                <a:gd name="connsiteX39359" fmla="*/ 2249623 w 2566912"/>
                <a:gd name="connsiteY39359" fmla="*/ 816730 h 1447571"/>
                <a:gd name="connsiteX39360" fmla="*/ 2250194 w 2566912"/>
                <a:gd name="connsiteY39360" fmla="*/ 820445 h 1447571"/>
                <a:gd name="connsiteX39361" fmla="*/ 2249909 w 2566912"/>
                <a:gd name="connsiteY39361" fmla="*/ 822636 h 1447571"/>
                <a:gd name="connsiteX39362" fmla="*/ 2250099 w 2566912"/>
                <a:gd name="connsiteY39362" fmla="*/ 826922 h 1447571"/>
                <a:gd name="connsiteX39363" fmla="*/ 2251432 w 2566912"/>
                <a:gd name="connsiteY39363" fmla="*/ 815587 h 1447571"/>
                <a:gd name="connsiteX39364" fmla="*/ 2252099 w 2566912"/>
                <a:gd name="connsiteY39364" fmla="*/ 821683 h 1447571"/>
                <a:gd name="connsiteX39365" fmla="*/ 2250670 w 2566912"/>
                <a:gd name="connsiteY39365" fmla="*/ 825208 h 1447571"/>
                <a:gd name="connsiteX39366" fmla="*/ 2250956 w 2566912"/>
                <a:gd name="connsiteY39366" fmla="*/ 822636 h 1447571"/>
                <a:gd name="connsiteX39367" fmla="*/ 2251242 w 2566912"/>
                <a:gd name="connsiteY39367" fmla="*/ 820445 h 1447571"/>
                <a:gd name="connsiteX39368" fmla="*/ 2250670 w 2566912"/>
                <a:gd name="connsiteY39368" fmla="*/ 816445 h 1447571"/>
                <a:gd name="connsiteX39369" fmla="*/ 2250480 w 2566912"/>
                <a:gd name="connsiteY39369" fmla="*/ 815492 h 1447571"/>
                <a:gd name="connsiteX39370" fmla="*/ 2250480 w 2566912"/>
                <a:gd name="connsiteY39370" fmla="*/ 815016 h 1447571"/>
                <a:gd name="connsiteX39371" fmla="*/ 2251432 w 2566912"/>
                <a:gd name="connsiteY39371" fmla="*/ 815587 h 1447571"/>
                <a:gd name="connsiteX39372" fmla="*/ 2155896 w 2566912"/>
                <a:gd name="connsiteY39372" fmla="*/ 987799 h 1447571"/>
                <a:gd name="connsiteX39373" fmla="*/ 2151896 w 2566912"/>
                <a:gd name="connsiteY39373" fmla="*/ 989609 h 1447571"/>
                <a:gd name="connsiteX39374" fmla="*/ 2151611 w 2566912"/>
                <a:gd name="connsiteY39374" fmla="*/ 989800 h 1447571"/>
                <a:gd name="connsiteX39375" fmla="*/ 2151705 w 2566912"/>
                <a:gd name="connsiteY39375" fmla="*/ 990086 h 1447571"/>
                <a:gd name="connsiteX39376" fmla="*/ 2151705 w 2566912"/>
                <a:gd name="connsiteY39376" fmla="*/ 990562 h 1447571"/>
                <a:gd name="connsiteX39377" fmla="*/ 2153134 w 2566912"/>
                <a:gd name="connsiteY39377" fmla="*/ 991705 h 1447571"/>
                <a:gd name="connsiteX39378" fmla="*/ 2153896 w 2566912"/>
                <a:gd name="connsiteY39378" fmla="*/ 991705 h 1447571"/>
                <a:gd name="connsiteX39379" fmla="*/ 2158468 w 2566912"/>
                <a:gd name="connsiteY39379" fmla="*/ 990752 h 1447571"/>
                <a:gd name="connsiteX39380" fmla="*/ 2161421 w 2566912"/>
                <a:gd name="connsiteY39380" fmla="*/ 987704 h 1447571"/>
                <a:gd name="connsiteX39381" fmla="*/ 2160469 w 2566912"/>
                <a:gd name="connsiteY39381" fmla="*/ 987323 h 1447571"/>
                <a:gd name="connsiteX39382" fmla="*/ 2155896 w 2566912"/>
                <a:gd name="connsiteY39382" fmla="*/ 987799 h 1447571"/>
                <a:gd name="connsiteX39383" fmla="*/ 2158087 w 2566912"/>
                <a:gd name="connsiteY39383" fmla="*/ 989990 h 1447571"/>
                <a:gd name="connsiteX39384" fmla="*/ 2153325 w 2566912"/>
                <a:gd name="connsiteY39384" fmla="*/ 990847 h 1447571"/>
                <a:gd name="connsiteX39385" fmla="*/ 2152658 w 2566912"/>
                <a:gd name="connsiteY39385" fmla="*/ 990752 h 1447571"/>
                <a:gd name="connsiteX39386" fmla="*/ 2152658 w 2566912"/>
                <a:gd name="connsiteY39386" fmla="*/ 990752 h 1447571"/>
                <a:gd name="connsiteX39387" fmla="*/ 2152658 w 2566912"/>
                <a:gd name="connsiteY39387" fmla="*/ 990562 h 1447571"/>
                <a:gd name="connsiteX39388" fmla="*/ 2152658 w 2566912"/>
                <a:gd name="connsiteY39388" fmla="*/ 990086 h 1447571"/>
                <a:gd name="connsiteX39389" fmla="*/ 2155896 w 2566912"/>
                <a:gd name="connsiteY39389" fmla="*/ 988562 h 1447571"/>
                <a:gd name="connsiteX39390" fmla="*/ 2160373 w 2566912"/>
                <a:gd name="connsiteY39390" fmla="*/ 988180 h 1447571"/>
                <a:gd name="connsiteX39391" fmla="*/ 2158087 w 2566912"/>
                <a:gd name="connsiteY39391" fmla="*/ 989990 h 1447571"/>
                <a:gd name="connsiteX39392" fmla="*/ 2262291 w 2566912"/>
                <a:gd name="connsiteY39392" fmla="*/ 1001706 h 1447571"/>
                <a:gd name="connsiteX39393" fmla="*/ 2262862 w 2566912"/>
                <a:gd name="connsiteY39393" fmla="*/ 999325 h 1447571"/>
                <a:gd name="connsiteX39394" fmla="*/ 2261720 w 2566912"/>
                <a:gd name="connsiteY39394" fmla="*/ 999039 h 1447571"/>
                <a:gd name="connsiteX39395" fmla="*/ 2260767 w 2566912"/>
                <a:gd name="connsiteY39395" fmla="*/ 999515 h 1447571"/>
                <a:gd name="connsiteX39396" fmla="*/ 2258862 w 2566912"/>
                <a:gd name="connsiteY39396" fmla="*/ 1000277 h 1447571"/>
                <a:gd name="connsiteX39397" fmla="*/ 2256004 w 2566912"/>
                <a:gd name="connsiteY39397" fmla="*/ 1001325 h 1447571"/>
                <a:gd name="connsiteX39398" fmla="*/ 2255814 w 2566912"/>
                <a:gd name="connsiteY39398" fmla="*/ 1002182 h 1447571"/>
                <a:gd name="connsiteX39399" fmla="*/ 2257814 w 2566912"/>
                <a:gd name="connsiteY39399" fmla="*/ 1003611 h 1447571"/>
                <a:gd name="connsiteX39400" fmla="*/ 2258290 w 2566912"/>
                <a:gd name="connsiteY39400" fmla="*/ 1003516 h 1447571"/>
                <a:gd name="connsiteX39401" fmla="*/ 2262291 w 2566912"/>
                <a:gd name="connsiteY39401" fmla="*/ 1001706 h 1447571"/>
                <a:gd name="connsiteX39402" fmla="*/ 2262291 w 2566912"/>
                <a:gd name="connsiteY39402" fmla="*/ 1001706 h 1447571"/>
                <a:gd name="connsiteX39403" fmla="*/ 2261815 w 2566912"/>
                <a:gd name="connsiteY39403" fmla="*/ 1001039 h 1447571"/>
                <a:gd name="connsiteX39404" fmla="*/ 2258195 w 2566912"/>
                <a:gd name="connsiteY39404" fmla="*/ 1002754 h 1447571"/>
                <a:gd name="connsiteX39405" fmla="*/ 2256766 w 2566912"/>
                <a:gd name="connsiteY39405" fmla="*/ 1001801 h 1447571"/>
                <a:gd name="connsiteX39406" fmla="*/ 2258862 w 2566912"/>
                <a:gd name="connsiteY39406" fmla="*/ 1001134 h 1447571"/>
                <a:gd name="connsiteX39407" fmla="*/ 2261338 w 2566912"/>
                <a:gd name="connsiteY39407" fmla="*/ 1000182 h 1447571"/>
                <a:gd name="connsiteX39408" fmla="*/ 2262100 w 2566912"/>
                <a:gd name="connsiteY39408" fmla="*/ 999706 h 1447571"/>
                <a:gd name="connsiteX39409" fmla="*/ 2262100 w 2566912"/>
                <a:gd name="connsiteY39409" fmla="*/ 1000372 h 1447571"/>
                <a:gd name="connsiteX39410" fmla="*/ 2261815 w 2566912"/>
                <a:gd name="connsiteY39410" fmla="*/ 1001039 h 1447571"/>
                <a:gd name="connsiteX39411" fmla="*/ 2265244 w 2566912"/>
                <a:gd name="connsiteY39411" fmla="*/ 910171 h 1447571"/>
                <a:gd name="connsiteX39412" fmla="*/ 2263624 w 2566912"/>
                <a:gd name="connsiteY39412" fmla="*/ 907313 h 1447571"/>
                <a:gd name="connsiteX39413" fmla="*/ 2262672 w 2566912"/>
                <a:gd name="connsiteY39413" fmla="*/ 907790 h 1447571"/>
                <a:gd name="connsiteX39414" fmla="*/ 2260291 w 2566912"/>
                <a:gd name="connsiteY39414" fmla="*/ 909980 h 1447571"/>
                <a:gd name="connsiteX39415" fmla="*/ 2259338 w 2566912"/>
                <a:gd name="connsiteY39415" fmla="*/ 910266 h 1447571"/>
                <a:gd name="connsiteX39416" fmla="*/ 2255243 w 2566912"/>
                <a:gd name="connsiteY39416" fmla="*/ 912742 h 1447571"/>
                <a:gd name="connsiteX39417" fmla="*/ 2253718 w 2566912"/>
                <a:gd name="connsiteY39417" fmla="*/ 915028 h 1447571"/>
                <a:gd name="connsiteX39418" fmla="*/ 2251909 w 2566912"/>
                <a:gd name="connsiteY39418" fmla="*/ 914743 h 1447571"/>
                <a:gd name="connsiteX39419" fmla="*/ 2248765 w 2566912"/>
                <a:gd name="connsiteY39419" fmla="*/ 914552 h 1447571"/>
                <a:gd name="connsiteX39420" fmla="*/ 2242670 w 2566912"/>
                <a:gd name="connsiteY39420" fmla="*/ 915695 h 1447571"/>
                <a:gd name="connsiteX39421" fmla="*/ 2242098 w 2566912"/>
                <a:gd name="connsiteY39421" fmla="*/ 915409 h 1447571"/>
                <a:gd name="connsiteX39422" fmla="*/ 2238764 w 2566912"/>
                <a:gd name="connsiteY39422" fmla="*/ 914171 h 1447571"/>
                <a:gd name="connsiteX39423" fmla="*/ 2237907 w 2566912"/>
                <a:gd name="connsiteY39423" fmla="*/ 914171 h 1447571"/>
                <a:gd name="connsiteX39424" fmla="*/ 2233335 w 2566912"/>
                <a:gd name="connsiteY39424" fmla="*/ 913695 h 1447571"/>
                <a:gd name="connsiteX39425" fmla="*/ 2233049 w 2566912"/>
                <a:gd name="connsiteY39425" fmla="*/ 912838 h 1447571"/>
                <a:gd name="connsiteX39426" fmla="*/ 2231620 w 2566912"/>
                <a:gd name="connsiteY39426" fmla="*/ 911504 h 1447571"/>
                <a:gd name="connsiteX39427" fmla="*/ 2226477 w 2566912"/>
                <a:gd name="connsiteY39427" fmla="*/ 912171 h 1447571"/>
                <a:gd name="connsiteX39428" fmla="*/ 2225905 w 2566912"/>
                <a:gd name="connsiteY39428" fmla="*/ 913409 h 1447571"/>
                <a:gd name="connsiteX39429" fmla="*/ 2224572 w 2566912"/>
                <a:gd name="connsiteY39429" fmla="*/ 915409 h 1447571"/>
                <a:gd name="connsiteX39430" fmla="*/ 2221905 w 2566912"/>
                <a:gd name="connsiteY39430" fmla="*/ 916838 h 1447571"/>
                <a:gd name="connsiteX39431" fmla="*/ 2219238 w 2566912"/>
                <a:gd name="connsiteY39431" fmla="*/ 918648 h 1447571"/>
                <a:gd name="connsiteX39432" fmla="*/ 2218857 w 2566912"/>
                <a:gd name="connsiteY39432" fmla="*/ 919600 h 1447571"/>
                <a:gd name="connsiteX39433" fmla="*/ 2217809 w 2566912"/>
                <a:gd name="connsiteY39433" fmla="*/ 921315 h 1447571"/>
                <a:gd name="connsiteX39434" fmla="*/ 2216094 w 2566912"/>
                <a:gd name="connsiteY39434" fmla="*/ 924458 h 1447571"/>
                <a:gd name="connsiteX39435" fmla="*/ 2216094 w 2566912"/>
                <a:gd name="connsiteY39435" fmla="*/ 925411 h 1447571"/>
                <a:gd name="connsiteX39436" fmla="*/ 2215428 w 2566912"/>
                <a:gd name="connsiteY39436" fmla="*/ 930364 h 1447571"/>
                <a:gd name="connsiteX39437" fmla="*/ 2214190 w 2566912"/>
                <a:gd name="connsiteY39437" fmla="*/ 931316 h 1447571"/>
                <a:gd name="connsiteX39438" fmla="*/ 2211903 w 2566912"/>
                <a:gd name="connsiteY39438" fmla="*/ 934078 h 1447571"/>
                <a:gd name="connsiteX39439" fmla="*/ 2210665 w 2566912"/>
                <a:gd name="connsiteY39439" fmla="*/ 939508 h 1447571"/>
                <a:gd name="connsiteX39440" fmla="*/ 2210665 w 2566912"/>
                <a:gd name="connsiteY39440" fmla="*/ 940937 h 1447571"/>
                <a:gd name="connsiteX39441" fmla="*/ 2210475 w 2566912"/>
                <a:gd name="connsiteY39441" fmla="*/ 944270 h 1447571"/>
                <a:gd name="connsiteX39442" fmla="*/ 2205522 w 2566912"/>
                <a:gd name="connsiteY39442" fmla="*/ 952176 h 1447571"/>
                <a:gd name="connsiteX39443" fmla="*/ 2206189 w 2566912"/>
                <a:gd name="connsiteY39443" fmla="*/ 953414 h 1447571"/>
                <a:gd name="connsiteX39444" fmla="*/ 2206665 w 2566912"/>
                <a:gd name="connsiteY39444" fmla="*/ 954938 h 1447571"/>
                <a:gd name="connsiteX39445" fmla="*/ 2205998 w 2566912"/>
                <a:gd name="connsiteY39445" fmla="*/ 957415 h 1447571"/>
                <a:gd name="connsiteX39446" fmla="*/ 2206855 w 2566912"/>
                <a:gd name="connsiteY39446" fmla="*/ 957986 h 1447571"/>
                <a:gd name="connsiteX39447" fmla="*/ 2209999 w 2566912"/>
                <a:gd name="connsiteY39447" fmla="*/ 958843 h 1447571"/>
                <a:gd name="connsiteX39448" fmla="*/ 2211618 w 2566912"/>
                <a:gd name="connsiteY39448" fmla="*/ 963892 h 1447571"/>
                <a:gd name="connsiteX39449" fmla="*/ 2211142 w 2566912"/>
                <a:gd name="connsiteY39449" fmla="*/ 966273 h 1447571"/>
                <a:gd name="connsiteX39450" fmla="*/ 2210856 w 2566912"/>
                <a:gd name="connsiteY39450" fmla="*/ 968083 h 1447571"/>
                <a:gd name="connsiteX39451" fmla="*/ 2208284 w 2566912"/>
                <a:gd name="connsiteY39451" fmla="*/ 973607 h 1447571"/>
                <a:gd name="connsiteX39452" fmla="*/ 2207427 w 2566912"/>
                <a:gd name="connsiteY39452" fmla="*/ 977417 h 1447571"/>
                <a:gd name="connsiteX39453" fmla="*/ 2208379 w 2566912"/>
                <a:gd name="connsiteY39453" fmla="*/ 977989 h 1447571"/>
                <a:gd name="connsiteX39454" fmla="*/ 2210475 w 2566912"/>
                <a:gd name="connsiteY39454" fmla="*/ 977893 h 1447571"/>
                <a:gd name="connsiteX39455" fmla="*/ 2211809 w 2566912"/>
                <a:gd name="connsiteY39455" fmla="*/ 977798 h 1447571"/>
                <a:gd name="connsiteX39456" fmla="*/ 2215523 w 2566912"/>
                <a:gd name="connsiteY39456" fmla="*/ 976560 h 1447571"/>
                <a:gd name="connsiteX39457" fmla="*/ 2215999 w 2566912"/>
                <a:gd name="connsiteY39457" fmla="*/ 975703 h 1447571"/>
                <a:gd name="connsiteX39458" fmla="*/ 2216857 w 2566912"/>
                <a:gd name="connsiteY39458" fmla="*/ 972845 h 1447571"/>
                <a:gd name="connsiteX39459" fmla="*/ 2216761 w 2566912"/>
                <a:gd name="connsiteY39459" fmla="*/ 972655 h 1447571"/>
                <a:gd name="connsiteX39460" fmla="*/ 2216571 w 2566912"/>
                <a:gd name="connsiteY39460" fmla="*/ 968368 h 1447571"/>
                <a:gd name="connsiteX39461" fmla="*/ 2219333 w 2566912"/>
                <a:gd name="connsiteY39461" fmla="*/ 962368 h 1447571"/>
                <a:gd name="connsiteX39462" fmla="*/ 2220095 w 2566912"/>
                <a:gd name="connsiteY39462" fmla="*/ 957605 h 1447571"/>
                <a:gd name="connsiteX39463" fmla="*/ 2220381 w 2566912"/>
                <a:gd name="connsiteY39463" fmla="*/ 953224 h 1447571"/>
                <a:gd name="connsiteX39464" fmla="*/ 2220285 w 2566912"/>
                <a:gd name="connsiteY39464" fmla="*/ 947509 h 1447571"/>
                <a:gd name="connsiteX39465" fmla="*/ 2220476 w 2566912"/>
                <a:gd name="connsiteY39465" fmla="*/ 946842 h 1447571"/>
                <a:gd name="connsiteX39466" fmla="*/ 2220857 w 2566912"/>
                <a:gd name="connsiteY39466" fmla="*/ 945794 h 1447571"/>
                <a:gd name="connsiteX39467" fmla="*/ 2221428 w 2566912"/>
                <a:gd name="connsiteY39467" fmla="*/ 945794 h 1447571"/>
                <a:gd name="connsiteX39468" fmla="*/ 2225239 w 2566912"/>
                <a:gd name="connsiteY39468" fmla="*/ 948080 h 1447571"/>
                <a:gd name="connsiteX39469" fmla="*/ 2225239 w 2566912"/>
                <a:gd name="connsiteY39469" fmla="*/ 948747 h 1447571"/>
                <a:gd name="connsiteX39470" fmla="*/ 2224667 w 2566912"/>
                <a:gd name="connsiteY39470" fmla="*/ 949795 h 1447571"/>
                <a:gd name="connsiteX39471" fmla="*/ 2223810 w 2566912"/>
                <a:gd name="connsiteY39471" fmla="*/ 953224 h 1447571"/>
                <a:gd name="connsiteX39472" fmla="*/ 2224762 w 2566912"/>
                <a:gd name="connsiteY39472" fmla="*/ 954748 h 1447571"/>
                <a:gd name="connsiteX39473" fmla="*/ 2225810 w 2566912"/>
                <a:gd name="connsiteY39473" fmla="*/ 956843 h 1447571"/>
                <a:gd name="connsiteX39474" fmla="*/ 2226668 w 2566912"/>
                <a:gd name="connsiteY39474" fmla="*/ 961415 h 1447571"/>
                <a:gd name="connsiteX39475" fmla="*/ 2228096 w 2566912"/>
                <a:gd name="connsiteY39475" fmla="*/ 963701 h 1447571"/>
                <a:gd name="connsiteX39476" fmla="*/ 2226572 w 2566912"/>
                <a:gd name="connsiteY39476" fmla="*/ 969035 h 1447571"/>
                <a:gd name="connsiteX39477" fmla="*/ 2226858 w 2566912"/>
                <a:gd name="connsiteY39477" fmla="*/ 970940 h 1447571"/>
                <a:gd name="connsiteX39478" fmla="*/ 2227905 w 2566912"/>
                <a:gd name="connsiteY39478" fmla="*/ 974941 h 1447571"/>
                <a:gd name="connsiteX39479" fmla="*/ 2228572 w 2566912"/>
                <a:gd name="connsiteY39479" fmla="*/ 975036 h 1447571"/>
                <a:gd name="connsiteX39480" fmla="*/ 2229715 w 2566912"/>
                <a:gd name="connsiteY39480" fmla="*/ 974750 h 1447571"/>
                <a:gd name="connsiteX39481" fmla="*/ 2231906 w 2566912"/>
                <a:gd name="connsiteY39481" fmla="*/ 974369 h 1447571"/>
                <a:gd name="connsiteX39482" fmla="*/ 2234478 w 2566912"/>
                <a:gd name="connsiteY39482" fmla="*/ 973036 h 1447571"/>
                <a:gd name="connsiteX39483" fmla="*/ 2235621 w 2566912"/>
                <a:gd name="connsiteY39483" fmla="*/ 969226 h 1447571"/>
                <a:gd name="connsiteX39484" fmla="*/ 2236287 w 2566912"/>
                <a:gd name="connsiteY39484" fmla="*/ 969321 h 1447571"/>
                <a:gd name="connsiteX39485" fmla="*/ 2239431 w 2566912"/>
                <a:gd name="connsiteY39485" fmla="*/ 968654 h 1447571"/>
                <a:gd name="connsiteX39486" fmla="*/ 2240669 w 2566912"/>
                <a:gd name="connsiteY39486" fmla="*/ 965701 h 1447571"/>
                <a:gd name="connsiteX39487" fmla="*/ 2238574 w 2566912"/>
                <a:gd name="connsiteY39487" fmla="*/ 960939 h 1447571"/>
                <a:gd name="connsiteX39488" fmla="*/ 2236478 w 2566912"/>
                <a:gd name="connsiteY39488" fmla="*/ 956653 h 1447571"/>
                <a:gd name="connsiteX39489" fmla="*/ 2236764 w 2566912"/>
                <a:gd name="connsiteY39489" fmla="*/ 952938 h 1447571"/>
                <a:gd name="connsiteX39490" fmla="*/ 2236764 w 2566912"/>
                <a:gd name="connsiteY39490" fmla="*/ 952176 h 1447571"/>
                <a:gd name="connsiteX39491" fmla="*/ 2235621 w 2566912"/>
                <a:gd name="connsiteY39491" fmla="*/ 947128 h 1447571"/>
                <a:gd name="connsiteX39492" fmla="*/ 2234383 w 2566912"/>
                <a:gd name="connsiteY39492" fmla="*/ 943889 h 1447571"/>
                <a:gd name="connsiteX39493" fmla="*/ 2233906 w 2566912"/>
                <a:gd name="connsiteY39493" fmla="*/ 942365 h 1447571"/>
                <a:gd name="connsiteX39494" fmla="*/ 2231906 w 2566912"/>
                <a:gd name="connsiteY39494" fmla="*/ 940365 h 1447571"/>
                <a:gd name="connsiteX39495" fmla="*/ 2231049 w 2566912"/>
                <a:gd name="connsiteY39495" fmla="*/ 939698 h 1447571"/>
                <a:gd name="connsiteX39496" fmla="*/ 2234954 w 2566912"/>
                <a:gd name="connsiteY39496" fmla="*/ 938079 h 1447571"/>
                <a:gd name="connsiteX39497" fmla="*/ 2238192 w 2566912"/>
                <a:gd name="connsiteY39497" fmla="*/ 935221 h 1447571"/>
                <a:gd name="connsiteX39498" fmla="*/ 2241145 w 2566912"/>
                <a:gd name="connsiteY39498" fmla="*/ 932078 h 1447571"/>
                <a:gd name="connsiteX39499" fmla="*/ 2243431 w 2566912"/>
                <a:gd name="connsiteY39499" fmla="*/ 931316 h 1447571"/>
                <a:gd name="connsiteX39500" fmla="*/ 2245051 w 2566912"/>
                <a:gd name="connsiteY39500" fmla="*/ 930745 h 1447571"/>
                <a:gd name="connsiteX39501" fmla="*/ 2245432 w 2566912"/>
                <a:gd name="connsiteY39501" fmla="*/ 930078 h 1447571"/>
                <a:gd name="connsiteX39502" fmla="*/ 2241336 w 2566912"/>
                <a:gd name="connsiteY39502" fmla="*/ 928459 h 1447571"/>
                <a:gd name="connsiteX39503" fmla="*/ 2239431 w 2566912"/>
                <a:gd name="connsiteY39503" fmla="*/ 929887 h 1447571"/>
                <a:gd name="connsiteX39504" fmla="*/ 2238383 w 2566912"/>
                <a:gd name="connsiteY39504" fmla="*/ 931126 h 1447571"/>
                <a:gd name="connsiteX39505" fmla="*/ 2235335 w 2566912"/>
                <a:gd name="connsiteY39505" fmla="*/ 930840 h 1447571"/>
                <a:gd name="connsiteX39506" fmla="*/ 2233240 w 2566912"/>
                <a:gd name="connsiteY39506" fmla="*/ 930364 h 1447571"/>
                <a:gd name="connsiteX39507" fmla="*/ 2227620 w 2566912"/>
                <a:gd name="connsiteY39507" fmla="*/ 935221 h 1447571"/>
                <a:gd name="connsiteX39508" fmla="*/ 2225905 w 2566912"/>
                <a:gd name="connsiteY39508" fmla="*/ 932745 h 1447571"/>
                <a:gd name="connsiteX39509" fmla="*/ 2225619 w 2566912"/>
                <a:gd name="connsiteY39509" fmla="*/ 932174 h 1447571"/>
                <a:gd name="connsiteX39510" fmla="*/ 2222000 w 2566912"/>
                <a:gd name="connsiteY39510" fmla="*/ 929792 h 1447571"/>
                <a:gd name="connsiteX39511" fmla="*/ 2220000 w 2566912"/>
                <a:gd name="connsiteY39511" fmla="*/ 928268 h 1447571"/>
                <a:gd name="connsiteX39512" fmla="*/ 2222667 w 2566912"/>
                <a:gd name="connsiteY39512" fmla="*/ 921505 h 1447571"/>
                <a:gd name="connsiteX39513" fmla="*/ 2226477 w 2566912"/>
                <a:gd name="connsiteY39513" fmla="*/ 919696 h 1447571"/>
                <a:gd name="connsiteX39514" fmla="*/ 2232763 w 2566912"/>
                <a:gd name="connsiteY39514" fmla="*/ 920743 h 1447571"/>
                <a:gd name="connsiteX39515" fmla="*/ 2237050 w 2566912"/>
                <a:gd name="connsiteY39515" fmla="*/ 919410 h 1447571"/>
                <a:gd name="connsiteX39516" fmla="*/ 2241145 w 2566912"/>
                <a:gd name="connsiteY39516" fmla="*/ 919505 h 1447571"/>
                <a:gd name="connsiteX39517" fmla="*/ 2244765 w 2566912"/>
                <a:gd name="connsiteY39517" fmla="*/ 920648 h 1447571"/>
                <a:gd name="connsiteX39518" fmla="*/ 2248289 w 2566912"/>
                <a:gd name="connsiteY39518" fmla="*/ 921696 h 1447571"/>
                <a:gd name="connsiteX39519" fmla="*/ 2252290 w 2566912"/>
                <a:gd name="connsiteY39519" fmla="*/ 920839 h 1447571"/>
                <a:gd name="connsiteX39520" fmla="*/ 2256957 w 2566912"/>
                <a:gd name="connsiteY39520" fmla="*/ 919029 h 1447571"/>
                <a:gd name="connsiteX39521" fmla="*/ 2259434 w 2566912"/>
                <a:gd name="connsiteY39521" fmla="*/ 916553 h 1447571"/>
                <a:gd name="connsiteX39522" fmla="*/ 2259910 w 2566912"/>
                <a:gd name="connsiteY39522" fmla="*/ 915695 h 1447571"/>
                <a:gd name="connsiteX39523" fmla="*/ 2262481 w 2566912"/>
                <a:gd name="connsiteY39523" fmla="*/ 913886 h 1447571"/>
                <a:gd name="connsiteX39524" fmla="*/ 2263815 w 2566912"/>
                <a:gd name="connsiteY39524" fmla="*/ 913124 h 1447571"/>
                <a:gd name="connsiteX39525" fmla="*/ 2265244 w 2566912"/>
                <a:gd name="connsiteY39525" fmla="*/ 910171 h 1447571"/>
                <a:gd name="connsiteX39526" fmla="*/ 2262196 w 2566912"/>
                <a:gd name="connsiteY39526" fmla="*/ 913409 h 1447571"/>
                <a:gd name="connsiteX39527" fmla="*/ 2259243 w 2566912"/>
                <a:gd name="connsiteY39527" fmla="*/ 915505 h 1447571"/>
                <a:gd name="connsiteX39528" fmla="*/ 2258671 w 2566912"/>
                <a:gd name="connsiteY39528" fmla="*/ 916362 h 1447571"/>
                <a:gd name="connsiteX39529" fmla="*/ 2256766 w 2566912"/>
                <a:gd name="connsiteY39529" fmla="*/ 918362 h 1447571"/>
                <a:gd name="connsiteX39530" fmla="*/ 2252099 w 2566912"/>
                <a:gd name="connsiteY39530" fmla="*/ 920077 h 1447571"/>
                <a:gd name="connsiteX39531" fmla="*/ 2248670 w 2566912"/>
                <a:gd name="connsiteY39531" fmla="*/ 920934 h 1447571"/>
                <a:gd name="connsiteX39532" fmla="*/ 2245241 w 2566912"/>
                <a:gd name="connsiteY39532" fmla="*/ 919886 h 1447571"/>
                <a:gd name="connsiteX39533" fmla="*/ 2241621 w 2566912"/>
                <a:gd name="connsiteY39533" fmla="*/ 918743 h 1447571"/>
                <a:gd name="connsiteX39534" fmla="*/ 2236669 w 2566912"/>
                <a:gd name="connsiteY39534" fmla="*/ 918838 h 1447571"/>
                <a:gd name="connsiteX39535" fmla="*/ 2233525 w 2566912"/>
                <a:gd name="connsiteY39535" fmla="*/ 920172 h 1447571"/>
                <a:gd name="connsiteX39536" fmla="*/ 2226668 w 2566912"/>
                <a:gd name="connsiteY39536" fmla="*/ 919029 h 1447571"/>
                <a:gd name="connsiteX39537" fmla="*/ 2222000 w 2566912"/>
                <a:gd name="connsiteY39537" fmla="*/ 921220 h 1447571"/>
                <a:gd name="connsiteX39538" fmla="*/ 2219238 w 2566912"/>
                <a:gd name="connsiteY39538" fmla="*/ 928554 h 1447571"/>
                <a:gd name="connsiteX39539" fmla="*/ 2221619 w 2566912"/>
                <a:gd name="connsiteY39539" fmla="*/ 930554 h 1447571"/>
                <a:gd name="connsiteX39540" fmla="*/ 2224953 w 2566912"/>
                <a:gd name="connsiteY39540" fmla="*/ 932650 h 1447571"/>
                <a:gd name="connsiteX39541" fmla="*/ 2225239 w 2566912"/>
                <a:gd name="connsiteY39541" fmla="*/ 933221 h 1447571"/>
                <a:gd name="connsiteX39542" fmla="*/ 2227715 w 2566912"/>
                <a:gd name="connsiteY39542" fmla="*/ 936174 h 1447571"/>
                <a:gd name="connsiteX39543" fmla="*/ 2228477 w 2566912"/>
                <a:gd name="connsiteY39543" fmla="*/ 935793 h 1447571"/>
                <a:gd name="connsiteX39544" fmla="*/ 2233335 w 2566912"/>
                <a:gd name="connsiteY39544" fmla="*/ 931412 h 1447571"/>
                <a:gd name="connsiteX39545" fmla="*/ 2235144 w 2566912"/>
                <a:gd name="connsiteY39545" fmla="*/ 931792 h 1447571"/>
                <a:gd name="connsiteX39546" fmla="*/ 2239050 w 2566912"/>
                <a:gd name="connsiteY39546" fmla="*/ 931983 h 1447571"/>
                <a:gd name="connsiteX39547" fmla="*/ 2240384 w 2566912"/>
                <a:gd name="connsiteY39547" fmla="*/ 930459 h 1447571"/>
                <a:gd name="connsiteX39548" fmla="*/ 2241431 w 2566912"/>
                <a:gd name="connsiteY39548" fmla="*/ 929411 h 1447571"/>
                <a:gd name="connsiteX39549" fmla="*/ 2244479 w 2566912"/>
                <a:gd name="connsiteY39549" fmla="*/ 930268 h 1447571"/>
                <a:gd name="connsiteX39550" fmla="*/ 2243336 w 2566912"/>
                <a:gd name="connsiteY39550" fmla="*/ 930649 h 1447571"/>
                <a:gd name="connsiteX39551" fmla="*/ 2240860 w 2566912"/>
                <a:gd name="connsiteY39551" fmla="*/ 931507 h 1447571"/>
                <a:gd name="connsiteX39552" fmla="*/ 2237526 w 2566912"/>
                <a:gd name="connsiteY39552" fmla="*/ 934936 h 1447571"/>
                <a:gd name="connsiteX39553" fmla="*/ 2234954 w 2566912"/>
                <a:gd name="connsiteY39553" fmla="*/ 937317 h 1447571"/>
                <a:gd name="connsiteX39554" fmla="*/ 2230287 w 2566912"/>
                <a:gd name="connsiteY39554" fmla="*/ 939508 h 1447571"/>
                <a:gd name="connsiteX39555" fmla="*/ 2230382 w 2566912"/>
                <a:gd name="connsiteY39555" fmla="*/ 940174 h 1447571"/>
                <a:gd name="connsiteX39556" fmla="*/ 2231335 w 2566912"/>
                <a:gd name="connsiteY39556" fmla="*/ 941032 h 1447571"/>
                <a:gd name="connsiteX39557" fmla="*/ 2233049 w 2566912"/>
                <a:gd name="connsiteY39557" fmla="*/ 942746 h 1447571"/>
                <a:gd name="connsiteX39558" fmla="*/ 2233525 w 2566912"/>
                <a:gd name="connsiteY39558" fmla="*/ 944175 h 1447571"/>
                <a:gd name="connsiteX39559" fmla="*/ 2234859 w 2566912"/>
                <a:gd name="connsiteY39559" fmla="*/ 947604 h 1447571"/>
                <a:gd name="connsiteX39560" fmla="*/ 2235811 w 2566912"/>
                <a:gd name="connsiteY39560" fmla="*/ 952176 h 1447571"/>
                <a:gd name="connsiteX39561" fmla="*/ 2235811 w 2566912"/>
                <a:gd name="connsiteY39561" fmla="*/ 952938 h 1447571"/>
                <a:gd name="connsiteX39562" fmla="*/ 2235526 w 2566912"/>
                <a:gd name="connsiteY39562" fmla="*/ 956462 h 1447571"/>
                <a:gd name="connsiteX39563" fmla="*/ 2237716 w 2566912"/>
                <a:gd name="connsiteY39563" fmla="*/ 961320 h 1447571"/>
                <a:gd name="connsiteX39564" fmla="*/ 2239621 w 2566912"/>
                <a:gd name="connsiteY39564" fmla="*/ 965892 h 1447571"/>
                <a:gd name="connsiteX39565" fmla="*/ 2238669 w 2566912"/>
                <a:gd name="connsiteY39565" fmla="*/ 968178 h 1447571"/>
                <a:gd name="connsiteX39566" fmla="*/ 2236478 w 2566912"/>
                <a:gd name="connsiteY39566" fmla="*/ 968559 h 1447571"/>
                <a:gd name="connsiteX39567" fmla="*/ 2235526 w 2566912"/>
                <a:gd name="connsiteY39567" fmla="*/ 968464 h 1447571"/>
                <a:gd name="connsiteX39568" fmla="*/ 2233430 w 2566912"/>
                <a:gd name="connsiteY39568" fmla="*/ 973036 h 1447571"/>
                <a:gd name="connsiteX39569" fmla="*/ 2231811 w 2566912"/>
                <a:gd name="connsiteY39569" fmla="*/ 973512 h 1447571"/>
                <a:gd name="connsiteX39570" fmla="*/ 2229334 w 2566912"/>
                <a:gd name="connsiteY39570" fmla="*/ 973893 h 1447571"/>
                <a:gd name="connsiteX39571" fmla="*/ 2228287 w 2566912"/>
                <a:gd name="connsiteY39571" fmla="*/ 974179 h 1447571"/>
                <a:gd name="connsiteX39572" fmla="*/ 2227620 w 2566912"/>
                <a:gd name="connsiteY39572" fmla="*/ 970750 h 1447571"/>
                <a:gd name="connsiteX39573" fmla="*/ 2227334 w 2566912"/>
                <a:gd name="connsiteY39573" fmla="*/ 968749 h 1447571"/>
                <a:gd name="connsiteX39574" fmla="*/ 2228763 w 2566912"/>
                <a:gd name="connsiteY39574" fmla="*/ 963987 h 1447571"/>
                <a:gd name="connsiteX39575" fmla="*/ 2227048 w 2566912"/>
                <a:gd name="connsiteY39575" fmla="*/ 960653 h 1447571"/>
                <a:gd name="connsiteX39576" fmla="*/ 2226572 w 2566912"/>
                <a:gd name="connsiteY39576" fmla="*/ 956843 h 1447571"/>
                <a:gd name="connsiteX39577" fmla="*/ 2225429 w 2566912"/>
                <a:gd name="connsiteY39577" fmla="*/ 954271 h 1447571"/>
                <a:gd name="connsiteX39578" fmla="*/ 2224572 w 2566912"/>
                <a:gd name="connsiteY39578" fmla="*/ 952938 h 1447571"/>
                <a:gd name="connsiteX39579" fmla="*/ 2225334 w 2566912"/>
                <a:gd name="connsiteY39579" fmla="*/ 950176 h 1447571"/>
                <a:gd name="connsiteX39580" fmla="*/ 2226001 w 2566912"/>
                <a:gd name="connsiteY39580" fmla="*/ 949033 h 1447571"/>
                <a:gd name="connsiteX39581" fmla="*/ 2226001 w 2566912"/>
                <a:gd name="connsiteY39581" fmla="*/ 947699 h 1447571"/>
                <a:gd name="connsiteX39582" fmla="*/ 2221619 w 2566912"/>
                <a:gd name="connsiteY39582" fmla="*/ 944937 h 1447571"/>
                <a:gd name="connsiteX39583" fmla="*/ 2220285 w 2566912"/>
                <a:gd name="connsiteY39583" fmla="*/ 945032 h 1447571"/>
                <a:gd name="connsiteX39584" fmla="*/ 2219429 w 2566912"/>
                <a:gd name="connsiteY39584" fmla="*/ 946651 h 1447571"/>
                <a:gd name="connsiteX39585" fmla="*/ 2219333 w 2566912"/>
                <a:gd name="connsiteY39585" fmla="*/ 947223 h 1447571"/>
                <a:gd name="connsiteX39586" fmla="*/ 2219429 w 2566912"/>
                <a:gd name="connsiteY39586" fmla="*/ 953414 h 1447571"/>
                <a:gd name="connsiteX39587" fmla="*/ 2219142 w 2566912"/>
                <a:gd name="connsiteY39587" fmla="*/ 957415 h 1447571"/>
                <a:gd name="connsiteX39588" fmla="*/ 2218380 w 2566912"/>
                <a:gd name="connsiteY39588" fmla="*/ 962368 h 1447571"/>
                <a:gd name="connsiteX39589" fmla="*/ 2215809 w 2566912"/>
                <a:gd name="connsiteY39589" fmla="*/ 967797 h 1447571"/>
                <a:gd name="connsiteX39590" fmla="*/ 2215809 w 2566912"/>
                <a:gd name="connsiteY39590" fmla="*/ 972750 h 1447571"/>
                <a:gd name="connsiteX39591" fmla="*/ 2215904 w 2566912"/>
                <a:gd name="connsiteY39591" fmla="*/ 972941 h 1447571"/>
                <a:gd name="connsiteX39592" fmla="*/ 2215142 w 2566912"/>
                <a:gd name="connsiteY39592" fmla="*/ 975131 h 1447571"/>
                <a:gd name="connsiteX39593" fmla="*/ 2214571 w 2566912"/>
                <a:gd name="connsiteY39593" fmla="*/ 976179 h 1447571"/>
                <a:gd name="connsiteX39594" fmla="*/ 2211809 w 2566912"/>
                <a:gd name="connsiteY39594" fmla="*/ 976750 h 1447571"/>
                <a:gd name="connsiteX39595" fmla="*/ 2210380 w 2566912"/>
                <a:gd name="connsiteY39595" fmla="*/ 976846 h 1447571"/>
                <a:gd name="connsiteX39596" fmla="*/ 2208379 w 2566912"/>
                <a:gd name="connsiteY39596" fmla="*/ 976941 h 1447571"/>
                <a:gd name="connsiteX39597" fmla="*/ 2208189 w 2566912"/>
                <a:gd name="connsiteY39597" fmla="*/ 976846 h 1447571"/>
                <a:gd name="connsiteX39598" fmla="*/ 2208951 w 2566912"/>
                <a:gd name="connsiteY39598" fmla="*/ 973893 h 1447571"/>
                <a:gd name="connsiteX39599" fmla="*/ 2211713 w 2566912"/>
                <a:gd name="connsiteY39599" fmla="*/ 967987 h 1447571"/>
                <a:gd name="connsiteX39600" fmla="*/ 2211999 w 2566912"/>
                <a:gd name="connsiteY39600" fmla="*/ 966083 h 1447571"/>
                <a:gd name="connsiteX39601" fmla="*/ 2212475 w 2566912"/>
                <a:gd name="connsiteY39601" fmla="*/ 963892 h 1447571"/>
                <a:gd name="connsiteX39602" fmla="*/ 2210760 w 2566912"/>
                <a:gd name="connsiteY39602" fmla="*/ 958082 h 1447571"/>
                <a:gd name="connsiteX39603" fmla="*/ 2210665 w 2566912"/>
                <a:gd name="connsiteY39603" fmla="*/ 957891 h 1447571"/>
                <a:gd name="connsiteX39604" fmla="*/ 2210475 w 2566912"/>
                <a:gd name="connsiteY39604" fmla="*/ 957796 h 1447571"/>
                <a:gd name="connsiteX39605" fmla="*/ 2207046 w 2566912"/>
                <a:gd name="connsiteY39605" fmla="*/ 956938 h 1447571"/>
                <a:gd name="connsiteX39606" fmla="*/ 2206855 w 2566912"/>
                <a:gd name="connsiteY39606" fmla="*/ 956843 h 1447571"/>
                <a:gd name="connsiteX39607" fmla="*/ 2207522 w 2566912"/>
                <a:gd name="connsiteY39607" fmla="*/ 955129 h 1447571"/>
                <a:gd name="connsiteX39608" fmla="*/ 2207046 w 2566912"/>
                <a:gd name="connsiteY39608" fmla="*/ 952843 h 1447571"/>
                <a:gd name="connsiteX39609" fmla="*/ 2206379 w 2566912"/>
                <a:gd name="connsiteY39609" fmla="*/ 951700 h 1447571"/>
                <a:gd name="connsiteX39610" fmla="*/ 2211046 w 2566912"/>
                <a:gd name="connsiteY39610" fmla="*/ 944651 h 1447571"/>
                <a:gd name="connsiteX39611" fmla="*/ 2211523 w 2566912"/>
                <a:gd name="connsiteY39611" fmla="*/ 940651 h 1447571"/>
                <a:gd name="connsiteX39612" fmla="*/ 2211523 w 2566912"/>
                <a:gd name="connsiteY39612" fmla="*/ 939317 h 1447571"/>
                <a:gd name="connsiteX39613" fmla="*/ 2212761 w 2566912"/>
                <a:gd name="connsiteY39613" fmla="*/ 934174 h 1447571"/>
                <a:gd name="connsiteX39614" fmla="*/ 2214856 w 2566912"/>
                <a:gd name="connsiteY39614" fmla="*/ 931697 h 1447571"/>
                <a:gd name="connsiteX39615" fmla="*/ 2216094 w 2566912"/>
                <a:gd name="connsiteY39615" fmla="*/ 930840 h 1447571"/>
                <a:gd name="connsiteX39616" fmla="*/ 2217143 w 2566912"/>
                <a:gd name="connsiteY39616" fmla="*/ 925220 h 1447571"/>
                <a:gd name="connsiteX39617" fmla="*/ 2217143 w 2566912"/>
                <a:gd name="connsiteY39617" fmla="*/ 924363 h 1447571"/>
                <a:gd name="connsiteX39618" fmla="*/ 2218571 w 2566912"/>
                <a:gd name="connsiteY39618" fmla="*/ 921791 h 1447571"/>
                <a:gd name="connsiteX39619" fmla="*/ 2219809 w 2566912"/>
                <a:gd name="connsiteY39619" fmla="*/ 919696 h 1447571"/>
                <a:gd name="connsiteX39620" fmla="*/ 2220190 w 2566912"/>
                <a:gd name="connsiteY39620" fmla="*/ 918838 h 1447571"/>
                <a:gd name="connsiteX39621" fmla="*/ 2222381 w 2566912"/>
                <a:gd name="connsiteY39621" fmla="*/ 917505 h 1447571"/>
                <a:gd name="connsiteX39622" fmla="*/ 2225239 w 2566912"/>
                <a:gd name="connsiteY39622" fmla="*/ 915886 h 1447571"/>
                <a:gd name="connsiteX39623" fmla="*/ 2226858 w 2566912"/>
                <a:gd name="connsiteY39623" fmla="*/ 913600 h 1447571"/>
                <a:gd name="connsiteX39624" fmla="*/ 2227334 w 2566912"/>
                <a:gd name="connsiteY39624" fmla="*/ 912552 h 1447571"/>
                <a:gd name="connsiteX39625" fmla="*/ 2228858 w 2566912"/>
                <a:gd name="connsiteY39625" fmla="*/ 911885 h 1447571"/>
                <a:gd name="connsiteX39626" fmla="*/ 2231335 w 2566912"/>
                <a:gd name="connsiteY39626" fmla="*/ 912266 h 1447571"/>
                <a:gd name="connsiteX39627" fmla="*/ 2232192 w 2566912"/>
                <a:gd name="connsiteY39627" fmla="*/ 913028 h 1447571"/>
                <a:gd name="connsiteX39628" fmla="*/ 2232573 w 2566912"/>
                <a:gd name="connsiteY39628" fmla="*/ 914076 h 1447571"/>
                <a:gd name="connsiteX39629" fmla="*/ 2238002 w 2566912"/>
                <a:gd name="connsiteY39629" fmla="*/ 914933 h 1447571"/>
                <a:gd name="connsiteX39630" fmla="*/ 2238859 w 2566912"/>
                <a:gd name="connsiteY39630" fmla="*/ 914933 h 1447571"/>
                <a:gd name="connsiteX39631" fmla="*/ 2241812 w 2566912"/>
                <a:gd name="connsiteY39631" fmla="*/ 916076 h 1447571"/>
                <a:gd name="connsiteX39632" fmla="*/ 2242479 w 2566912"/>
                <a:gd name="connsiteY39632" fmla="*/ 916362 h 1447571"/>
                <a:gd name="connsiteX39633" fmla="*/ 2249337 w 2566912"/>
                <a:gd name="connsiteY39633" fmla="*/ 915314 h 1447571"/>
                <a:gd name="connsiteX39634" fmla="*/ 2251909 w 2566912"/>
                <a:gd name="connsiteY39634" fmla="*/ 915505 h 1447571"/>
                <a:gd name="connsiteX39635" fmla="*/ 2253909 w 2566912"/>
                <a:gd name="connsiteY39635" fmla="*/ 915791 h 1447571"/>
                <a:gd name="connsiteX39636" fmla="*/ 2256386 w 2566912"/>
                <a:gd name="connsiteY39636" fmla="*/ 912838 h 1447571"/>
                <a:gd name="connsiteX39637" fmla="*/ 2259814 w 2566912"/>
                <a:gd name="connsiteY39637" fmla="*/ 911028 h 1447571"/>
                <a:gd name="connsiteX39638" fmla="*/ 2260767 w 2566912"/>
                <a:gd name="connsiteY39638" fmla="*/ 910742 h 1447571"/>
                <a:gd name="connsiteX39639" fmla="*/ 2263624 w 2566912"/>
                <a:gd name="connsiteY39639" fmla="*/ 908170 h 1447571"/>
                <a:gd name="connsiteX39640" fmla="*/ 2264482 w 2566912"/>
                <a:gd name="connsiteY39640" fmla="*/ 910171 h 1447571"/>
                <a:gd name="connsiteX39641" fmla="*/ 2263624 w 2566912"/>
                <a:gd name="connsiteY39641" fmla="*/ 912742 h 1447571"/>
                <a:gd name="connsiteX39642" fmla="*/ 2262196 w 2566912"/>
                <a:gd name="connsiteY39642" fmla="*/ 913409 h 1447571"/>
                <a:gd name="connsiteX39643" fmla="*/ 592939 w 2566912"/>
                <a:gd name="connsiteY39643" fmla="*/ 435635 h 1447571"/>
                <a:gd name="connsiteX39644" fmla="*/ 592559 w 2566912"/>
                <a:gd name="connsiteY39644" fmla="*/ 434397 h 1447571"/>
                <a:gd name="connsiteX39645" fmla="*/ 592559 w 2566912"/>
                <a:gd name="connsiteY39645" fmla="*/ 431540 h 1447571"/>
                <a:gd name="connsiteX39646" fmla="*/ 594178 w 2566912"/>
                <a:gd name="connsiteY39646" fmla="*/ 427253 h 1447571"/>
                <a:gd name="connsiteX39647" fmla="*/ 593035 w 2566912"/>
                <a:gd name="connsiteY39647" fmla="*/ 420871 h 1447571"/>
                <a:gd name="connsiteX39648" fmla="*/ 592844 w 2566912"/>
                <a:gd name="connsiteY39648" fmla="*/ 420014 h 1447571"/>
                <a:gd name="connsiteX39649" fmla="*/ 594844 w 2566912"/>
                <a:gd name="connsiteY39649" fmla="*/ 413823 h 1447571"/>
                <a:gd name="connsiteX39650" fmla="*/ 599321 w 2566912"/>
                <a:gd name="connsiteY39650" fmla="*/ 410108 h 1447571"/>
                <a:gd name="connsiteX39651" fmla="*/ 599416 w 2566912"/>
                <a:gd name="connsiteY39651" fmla="*/ 407822 h 1447571"/>
                <a:gd name="connsiteX39652" fmla="*/ 598273 w 2566912"/>
                <a:gd name="connsiteY39652" fmla="*/ 407727 h 1447571"/>
                <a:gd name="connsiteX39653" fmla="*/ 595416 w 2566912"/>
                <a:gd name="connsiteY39653" fmla="*/ 407441 h 1447571"/>
                <a:gd name="connsiteX39654" fmla="*/ 595606 w 2566912"/>
                <a:gd name="connsiteY39654" fmla="*/ 407060 h 1447571"/>
                <a:gd name="connsiteX39655" fmla="*/ 596464 w 2566912"/>
                <a:gd name="connsiteY39655" fmla="*/ 406298 h 1447571"/>
                <a:gd name="connsiteX39656" fmla="*/ 598654 w 2566912"/>
                <a:gd name="connsiteY39656" fmla="*/ 402869 h 1447571"/>
                <a:gd name="connsiteX39657" fmla="*/ 598654 w 2566912"/>
                <a:gd name="connsiteY39657" fmla="*/ 402107 h 1447571"/>
                <a:gd name="connsiteX39658" fmla="*/ 599797 w 2566912"/>
                <a:gd name="connsiteY39658" fmla="*/ 398011 h 1447571"/>
                <a:gd name="connsiteX39659" fmla="*/ 601988 w 2566912"/>
                <a:gd name="connsiteY39659" fmla="*/ 397726 h 1447571"/>
                <a:gd name="connsiteX39660" fmla="*/ 605798 w 2566912"/>
                <a:gd name="connsiteY39660" fmla="*/ 396583 h 1447571"/>
                <a:gd name="connsiteX39661" fmla="*/ 606369 w 2566912"/>
                <a:gd name="connsiteY39661" fmla="*/ 394487 h 1447571"/>
                <a:gd name="connsiteX39662" fmla="*/ 606274 w 2566912"/>
                <a:gd name="connsiteY39662" fmla="*/ 393916 h 1447571"/>
                <a:gd name="connsiteX39663" fmla="*/ 607131 w 2566912"/>
                <a:gd name="connsiteY39663" fmla="*/ 391915 h 1447571"/>
                <a:gd name="connsiteX39664" fmla="*/ 609037 w 2566912"/>
                <a:gd name="connsiteY39664" fmla="*/ 390106 h 1447571"/>
                <a:gd name="connsiteX39665" fmla="*/ 610180 w 2566912"/>
                <a:gd name="connsiteY39665" fmla="*/ 388963 h 1447571"/>
                <a:gd name="connsiteX39666" fmla="*/ 614561 w 2566912"/>
                <a:gd name="connsiteY39666" fmla="*/ 383343 h 1447571"/>
                <a:gd name="connsiteX39667" fmla="*/ 613894 w 2566912"/>
                <a:gd name="connsiteY39667" fmla="*/ 381724 h 1447571"/>
                <a:gd name="connsiteX39668" fmla="*/ 611418 w 2566912"/>
                <a:gd name="connsiteY39668" fmla="*/ 382295 h 1447571"/>
                <a:gd name="connsiteX39669" fmla="*/ 609799 w 2566912"/>
                <a:gd name="connsiteY39669" fmla="*/ 383819 h 1447571"/>
                <a:gd name="connsiteX39670" fmla="*/ 604179 w 2566912"/>
                <a:gd name="connsiteY39670" fmla="*/ 388963 h 1447571"/>
                <a:gd name="connsiteX39671" fmla="*/ 601511 w 2566912"/>
                <a:gd name="connsiteY39671" fmla="*/ 389344 h 1447571"/>
                <a:gd name="connsiteX39672" fmla="*/ 597035 w 2566912"/>
                <a:gd name="connsiteY39672" fmla="*/ 391153 h 1447571"/>
                <a:gd name="connsiteX39673" fmla="*/ 595701 w 2566912"/>
                <a:gd name="connsiteY39673" fmla="*/ 395345 h 1447571"/>
                <a:gd name="connsiteX39674" fmla="*/ 594368 w 2566912"/>
                <a:gd name="connsiteY39674" fmla="*/ 398869 h 1447571"/>
                <a:gd name="connsiteX39675" fmla="*/ 590558 w 2566912"/>
                <a:gd name="connsiteY39675" fmla="*/ 398488 h 1447571"/>
                <a:gd name="connsiteX39676" fmla="*/ 585129 w 2566912"/>
                <a:gd name="connsiteY39676" fmla="*/ 404679 h 1447571"/>
                <a:gd name="connsiteX39677" fmla="*/ 580938 w 2566912"/>
                <a:gd name="connsiteY39677" fmla="*/ 413537 h 1447571"/>
                <a:gd name="connsiteX39678" fmla="*/ 581128 w 2566912"/>
                <a:gd name="connsiteY39678" fmla="*/ 414966 h 1447571"/>
                <a:gd name="connsiteX39679" fmla="*/ 581319 w 2566912"/>
                <a:gd name="connsiteY39679" fmla="*/ 417347 h 1447571"/>
                <a:gd name="connsiteX39680" fmla="*/ 580366 w 2566912"/>
                <a:gd name="connsiteY39680" fmla="*/ 419347 h 1447571"/>
                <a:gd name="connsiteX39681" fmla="*/ 578747 w 2566912"/>
                <a:gd name="connsiteY39681" fmla="*/ 423538 h 1447571"/>
                <a:gd name="connsiteX39682" fmla="*/ 578937 w 2566912"/>
                <a:gd name="connsiteY39682" fmla="*/ 424300 h 1447571"/>
                <a:gd name="connsiteX39683" fmla="*/ 581700 w 2566912"/>
                <a:gd name="connsiteY39683" fmla="*/ 428777 h 1447571"/>
                <a:gd name="connsiteX39684" fmla="*/ 586367 w 2566912"/>
                <a:gd name="connsiteY39684" fmla="*/ 429539 h 1447571"/>
                <a:gd name="connsiteX39685" fmla="*/ 585415 w 2566912"/>
                <a:gd name="connsiteY39685" fmla="*/ 431063 h 1447571"/>
                <a:gd name="connsiteX39686" fmla="*/ 584081 w 2566912"/>
                <a:gd name="connsiteY39686" fmla="*/ 433730 h 1447571"/>
                <a:gd name="connsiteX39687" fmla="*/ 583986 w 2566912"/>
                <a:gd name="connsiteY39687" fmla="*/ 437159 h 1447571"/>
                <a:gd name="connsiteX39688" fmla="*/ 583890 w 2566912"/>
                <a:gd name="connsiteY39688" fmla="*/ 439540 h 1447571"/>
                <a:gd name="connsiteX39689" fmla="*/ 583700 w 2566912"/>
                <a:gd name="connsiteY39689" fmla="*/ 440588 h 1447571"/>
                <a:gd name="connsiteX39690" fmla="*/ 583605 w 2566912"/>
                <a:gd name="connsiteY39690" fmla="*/ 444684 h 1447571"/>
                <a:gd name="connsiteX39691" fmla="*/ 585891 w 2566912"/>
                <a:gd name="connsiteY39691" fmla="*/ 446113 h 1447571"/>
                <a:gd name="connsiteX39692" fmla="*/ 586843 w 2566912"/>
                <a:gd name="connsiteY39692" fmla="*/ 445922 h 1447571"/>
                <a:gd name="connsiteX39693" fmla="*/ 587224 w 2566912"/>
                <a:gd name="connsiteY39693" fmla="*/ 445732 h 1447571"/>
                <a:gd name="connsiteX39694" fmla="*/ 589987 w 2566912"/>
                <a:gd name="connsiteY39694" fmla="*/ 443160 h 1447571"/>
                <a:gd name="connsiteX39695" fmla="*/ 589987 w 2566912"/>
                <a:gd name="connsiteY39695" fmla="*/ 442112 h 1447571"/>
                <a:gd name="connsiteX39696" fmla="*/ 590558 w 2566912"/>
                <a:gd name="connsiteY39696" fmla="*/ 439159 h 1447571"/>
                <a:gd name="connsiteX39697" fmla="*/ 591130 w 2566912"/>
                <a:gd name="connsiteY39697" fmla="*/ 438683 h 1447571"/>
                <a:gd name="connsiteX39698" fmla="*/ 592939 w 2566912"/>
                <a:gd name="connsiteY39698" fmla="*/ 435635 h 1447571"/>
                <a:gd name="connsiteX39699" fmla="*/ 589987 w 2566912"/>
                <a:gd name="connsiteY39699" fmla="*/ 438683 h 1447571"/>
                <a:gd name="connsiteX39700" fmla="*/ 589129 w 2566912"/>
                <a:gd name="connsiteY39700" fmla="*/ 442303 h 1447571"/>
                <a:gd name="connsiteX39701" fmla="*/ 589129 w 2566912"/>
                <a:gd name="connsiteY39701" fmla="*/ 443350 h 1447571"/>
                <a:gd name="connsiteX39702" fmla="*/ 586939 w 2566912"/>
                <a:gd name="connsiteY39702" fmla="*/ 445160 h 1447571"/>
                <a:gd name="connsiteX39703" fmla="*/ 586558 w 2566912"/>
                <a:gd name="connsiteY39703" fmla="*/ 445351 h 1447571"/>
                <a:gd name="connsiteX39704" fmla="*/ 584557 w 2566912"/>
                <a:gd name="connsiteY39704" fmla="*/ 444398 h 1447571"/>
                <a:gd name="connsiteX39705" fmla="*/ 584748 w 2566912"/>
                <a:gd name="connsiteY39705" fmla="*/ 440779 h 1447571"/>
                <a:gd name="connsiteX39706" fmla="*/ 584938 w 2566912"/>
                <a:gd name="connsiteY39706" fmla="*/ 439636 h 1447571"/>
                <a:gd name="connsiteX39707" fmla="*/ 585033 w 2566912"/>
                <a:gd name="connsiteY39707" fmla="*/ 437254 h 1447571"/>
                <a:gd name="connsiteX39708" fmla="*/ 585129 w 2566912"/>
                <a:gd name="connsiteY39708" fmla="*/ 433825 h 1447571"/>
                <a:gd name="connsiteX39709" fmla="*/ 586367 w 2566912"/>
                <a:gd name="connsiteY39709" fmla="*/ 431635 h 1447571"/>
                <a:gd name="connsiteX39710" fmla="*/ 587415 w 2566912"/>
                <a:gd name="connsiteY39710" fmla="*/ 429825 h 1447571"/>
                <a:gd name="connsiteX39711" fmla="*/ 587224 w 2566912"/>
                <a:gd name="connsiteY39711" fmla="*/ 429063 h 1447571"/>
                <a:gd name="connsiteX39712" fmla="*/ 581890 w 2566912"/>
                <a:gd name="connsiteY39712" fmla="*/ 428015 h 1447571"/>
                <a:gd name="connsiteX39713" fmla="*/ 579985 w 2566912"/>
                <a:gd name="connsiteY39713" fmla="*/ 424110 h 1447571"/>
                <a:gd name="connsiteX39714" fmla="*/ 579699 w 2566912"/>
                <a:gd name="connsiteY39714" fmla="*/ 423348 h 1447571"/>
                <a:gd name="connsiteX39715" fmla="*/ 581224 w 2566912"/>
                <a:gd name="connsiteY39715" fmla="*/ 419824 h 1447571"/>
                <a:gd name="connsiteX39716" fmla="*/ 582367 w 2566912"/>
                <a:gd name="connsiteY39716" fmla="*/ 417442 h 1447571"/>
                <a:gd name="connsiteX39717" fmla="*/ 582081 w 2566912"/>
                <a:gd name="connsiteY39717" fmla="*/ 414871 h 1447571"/>
                <a:gd name="connsiteX39718" fmla="*/ 581890 w 2566912"/>
                <a:gd name="connsiteY39718" fmla="*/ 413537 h 1447571"/>
                <a:gd name="connsiteX39719" fmla="*/ 585986 w 2566912"/>
                <a:gd name="connsiteY39719" fmla="*/ 405155 h 1447571"/>
                <a:gd name="connsiteX39720" fmla="*/ 591130 w 2566912"/>
                <a:gd name="connsiteY39720" fmla="*/ 399250 h 1447571"/>
                <a:gd name="connsiteX39721" fmla="*/ 591606 w 2566912"/>
                <a:gd name="connsiteY39721" fmla="*/ 399154 h 1447571"/>
                <a:gd name="connsiteX39722" fmla="*/ 594463 w 2566912"/>
                <a:gd name="connsiteY39722" fmla="*/ 399916 h 1447571"/>
                <a:gd name="connsiteX39723" fmla="*/ 594844 w 2566912"/>
                <a:gd name="connsiteY39723" fmla="*/ 400107 h 1447571"/>
                <a:gd name="connsiteX39724" fmla="*/ 595035 w 2566912"/>
                <a:gd name="connsiteY39724" fmla="*/ 399726 h 1447571"/>
                <a:gd name="connsiteX39725" fmla="*/ 596654 w 2566912"/>
                <a:gd name="connsiteY39725" fmla="*/ 395440 h 1447571"/>
                <a:gd name="connsiteX39726" fmla="*/ 597702 w 2566912"/>
                <a:gd name="connsiteY39726" fmla="*/ 391820 h 1447571"/>
                <a:gd name="connsiteX39727" fmla="*/ 601511 w 2566912"/>
                <a:gd name="connsiteY39727" fmla="*/ 390201 h 1447571"/>
                <a:gd name="connsiteX39728" fmla="*/ 604750 w 2566912"/>
                <a:gd name="connsiteY39728" fmla="*/ 389725 h 1447571"/>
                <a:gd name="connsiteX39729" fmla="*/ 610560 w 2566912"/>
                <a:gd name="connsiteY39729" fmla="*/ 384486 h 1447571"/>
                <a:gd name="connsiteX39730" fmla="*/ 612180 w 2566912"/>
                <a:gd name="connsiteY39730" fmla="*/ 382962 h 1447571"/>
                <a:gd name="connsiteX39731" fmla="*/ 613608 w 2566912"/>
                <a:gd name="connsiteY39731" fmla="*/ 382581 h 1447571"/>
                <a:gd name="connsiteX39732" fmla="*/ 613894 w 2566912"/>
                <a:gd name="connsiteY39732" fmla="*/ 383343 h 1447571"/>
                <a:gd name="connsiteX39733" fmla="*/ 609989 w 2566912"/>
                <a:gd name="connsiteY39733" fmla="*/ 388486 h 1447571"/>
                <a:gd name="connsiteX39734" fmla="*/ 609989 w 2566912"/>
                <a:gd name="connsiteY39734" fmla="*/ 388486 h 1447571"/>
                <a:gd name="connsiteX39735" fmla="*/ 608655 w 2566912"/>
                <a:gd name="connsiteY39735" fmla="*/ 389820 h 1447571"/>
                <a:gd name="connsiteX39736" fmla="*/ 606941 w 2566912"/>
                <a:gd name="connsiteY39736" fmla="*/ 391534 h 1447571"/>
                <a:gd name="connsiteX39737" fmla="*/ 605703 w 2566912"/>
                <a:gd name="connsiteY39737" fmla="*/ 394297 h 1447571"/>
                <a:gd name="connsiteX39738" fmla="*/ 605893 w 2566912"/>
                <a:gd name="connsiteY39738" fmla="*/ 394963 h 1447571"/>
                <a:gd name="connsiteX39739" fmla="*/ 605417 w 2566912"/>
                <a:gd name="connsiteY39739" fmla="*/ 396392 h 1447571"/>
                <a:gd name="connsiteX39740" fmla="*/ 602274 w 2566912"/>
                <a:gd name="connsiteY39740" fmla="*/ 397154 h 1447571"/>
                <a:gd name="connsiteX39741" fmla="*/ 599702 w 2566912"/>
                <a:gd name="connsiteY39741" fmla="*/ 397535 h 1447571"/>
                <a:gd name="connsiteX39742" fmla="*/ 597987 w 2566912"/>
                <a:gd name="connsiteY39742" fmla="*/ 402298 h 1447571"/>
                <a:gd name="connsiteX39743" fmla="*/ 597987 w 2566912"/>
                <a:gd name="connsiteY39743" fmla="*/ 403060 h 1447571"/>
                <a:gd name="connsiteX39744" fmla="*/ 596083 w 2566912"/>
                <a:gd name="connsiteY39744" fmla="*/ 405917 h 1447571"/>
                <a:gd name="connsiteX39745" fmla="*/ 595225 w 2566912"/>
                <a:gd name="connsiteY39745" fmla="*/ 406679 h 1447571"/>
                <a:gd name="connsiteX39746" fmla="*/ 594844 w 2566912"/>
                <a:gd name="connsiteY39746" fmla="*/ 408013 h 1447571"/>
                <a:gd name="connsiteX39747" fmla="*/ 598654 w 2566912"/>
                <a:gd name="connsiteY39747" fmla="*/ 408584 h 1447571"/>
                <a:gd name="connsiteX39748" fmla="*/ 598845 w 2566912"/>
                <a:gd name="connsiteY39748" fmla="*/ 408584 h 1447571"/>
                <a:gd name="connsiteX39749" fmla="*/ 598845 w 2566912"/>
                <a:gd name="connsiteY39749" fmla="*/ 408584 h 1447571"/>
                <a:gd name="connsiteX39750" fmla="*/ 598559 w 2566912"/>
                <a:gd name="connsiteY39750" fmla="*/ 410013 h 1447571"/>
                <a:gd name="connsiteX39751" fmla="*/ 594558 w 2566912"/>
                <a:gd name="connsiteY39751" fmla="*/ 413251 h 1447571"/>
                <a:gd name="connsiteX39752" fmla="*/ 592082 w 2566912"/>
                <a:gd name="connsiteY39752" fmla="*/ 420395 h 1447571"/>
                <a:gd name="connsiteX39753" fmla="*/ 592273 w 2566912"/>
                <a:gd name="connsiteY39753" fmla="*/ 421253 h 1447571"/>
                <a:gd name="connsiteX39754" fmla="*/ 593415 w 2566912"/>
                <a:gd name="connsiteY39754" fmla="*/ 427349 h 1447571"/>
                <a:gd name="connsiteX39755" fmla="*/ 591892 w 2566912"/>
                <a:gd name="connsiteY39755" fmla="*/ 431254 h 1447571"/>
                <a:gd name="connsiteX39756" fmla="*/ 591892 w 2566912"/>
                <a:gd name="connsiteY39756" fmla="*/ 434778 h 1447571"/>
                <a:gd name="connsiteX39757" fmla="*/ 592273 w 2566912"/>
                <a:gd name="connsiteY39757" fmla="*/ 435921 h 1447571"/>
                <a:gd name="connsiteX39758" fmla="*/ 590844 w 2566912"/>
                <a:gd name="connsiteY39758" fmla="*/ 438207 h 1447571"/>
                <a:gd name="connsiteX39759" fmla="*/ 589987 w 2566912"/>
                <a:gd name="connsiteY39759" fmla="*/ 438683 h 1447571"/>
                <a:gd name="connsiteX39760" fmla="*/ 2234954 w 2566912"/>
                <a:gd name="connsiteY39760" fmla="*/ 1021994 h 1447571"/>
                <a:gd name="connsiteX39761" fmla="*/ 2237145 w 2566912"/>
                <a:gd name="connsiteY39761" fmla="*/ 1025233 h 1447571"/>
                <a:gd name="connsiteX39762" fmla="*/ 2237716 w 2566912"/>
                <a:gd name="connsiteY39762" fmla="*/ 1025328 h 1447571"/>
                <a:gd name="connsiteX39763" fmla="*/ 2238669 w 2566912"/>
                <a:gd name="connsiteY39763" fmla="*/ 1024947 h 1447571"/>
                <a:gd name="connsiteX39764" fmla="*/ 2239907 w 2566912"/>
                <a:gd name="connsiteY39764" fmla="*/ 1023709 h 1447571"/>
                <a:gd name="connsiteX39765" fmla="*/ 2245812 w 2566912"/>
                <a:gd name="connsiteY39765" fmla="*/ 1018565 h 1447571"/>
                <a:gd name="connsiteX39766" fmla="*/ 2248004 w 2566912"/>
                <a:gd name="connsiteY39766" fmla="*/ 1017708 h 1447571"/>
                <a:gd name="connsiteX39767" fmla="*/ 2249813 w 2566912"/>
                <a:gd name="connsiteY39767" fmla="*/ 1017041 h 1447571"/>
                <a:gd name="connsiteX39768" fmla="*/ 2256004 w 2566912"/>
                <a:gd name="connsiteY39768" fmla="*/ 1015041 h 1447571"/>
                <a:gd name="connsiteX39769" fmla="*/ 2259338 w 2566912"/>
                <a:gd name="connsiteY39769" fmla="*/ 1013136 h 1447571"/>
                <a:gd name="connsiteX39770" fmla="*/ 2259624 w 2566912"/>
                <a:gd name="connsiteY39770" fmla="*/ 1012850 h 1447571"/>
                <a:gd name="connsiteX39771" fmla="*/ 2261338 w 2566912"/>
                <a:gd name="connsiteY39771" fmla="*/ 1009421 h 1447571"/>
                <a:gd name="connsiteX39772" fmla="*/ 2260577 w 2566912"/>
                <a:gd name="connsiteY39772" fmla="*/ 1008659 h 1447571"/>
                <a:gd name="connsiteX39773" fmla="*/ 2254766 w 2566912"/>
                <a:gd name="connsiteY39773" fmla="*/ 1008278 h 1447571"/>
                <a:gd name="connsiteX39774" fmla="*/ 2250003 w 2566912"/>
                <a:gd name="connsiteY39774" fmla="*/ 1009993 h 1447571"/>
                <a:gd name="connsiteX39775" fmla="*/ 2249813 w 2566912"/>
                <a:gd name="connsiteY39775" fmla="*/ 1009993 h 1447571"/>
                <a:gd name="connsiteX39776" fmla="*/ 2244765 w 2566912"/>
                <a:gd name="connsiteY39776" fmla="*/ 1012088 h 1447571"/>
                <a:gd name="connsiteX39777" fmla="*/ 2242003 w 2566912"/>
                <a:gd name="connsiteY39777" fmla="*/ 1014660 h 1447571"/>
                <a:gd name="connsiteX39778" fmla="*/ 2240002 w 2566912"/>
                <a:gd name="connsiteY39778" fmla="*/ 1015708 h 1447571"/>
                <a:gd name="connsiteX39779" fmla="*/ 2237907 w 2566912"/>
                <a:gd name="connsiteY39779" fmla="*/ 1016946 h 1447571"/>
                <a:gd name="connsiteX39780" fmla="*/ 2234954 w 2566912"/>
                <a:gd name="connsiteY39780" fmla="*/ 1021994 h 1447571"/>
                <a:gd name="connsiteX39781" fmla="*/ 2249909 w 2566912"/>
                <a:gd name="connsiteY39781" fmla="*/ 1010850 h 1447571"/>
                <a:gd name="connsiteX39782" fmla="*/ 2250099 w 2566912"/>
                <a:gd name="connsiteY39782" fmla="*/ 1010850 h 1447571"/>
                <a:gd name="connsiteX39783" fmla="*/ 2255147 w 2566912"/>
                <a:gd name="connsiteY39783" fmla="*/ 1009040 h 1447571"/>
                <a:gd name="connsiteX39784" fmla="*/ 2256671 w 2566912"/>
                <a:gd name="connsiteY39784" fmla="*/ 1008754 h 1447571"/>
                <a:gd name="connsiteX39785" fmla="*/ 2260100 w 2566912"/>
                <a:gd name="connsiteY39785" fmla="*/ 1009516 h 1447571"/>
                <a:gd name="connsiteX39786" fmla="*/ 2260386 w 2566912"/>
                <a:gd name="connsiteY39786" fmla="*/ 1009802 h 1447571"/>
                <a:gd name="connsiteX39787" fmla="*/ 2258862 w 2566912"/>
                <a:gd name="connsiteY39787" fmla="*/ 1012565 h 1447571"/>
                <a:gd name="connsiteX39788" fmla="*/ 2258576 w 2566912"/>
                <a:gd name="connsiteY39788" fmla="*/ 1012945 h 1447571"/>
                <a:gd name="connsiteX39789" fmla="*/ 2256290 w 2566912"/>
                <a:gd name="connsiteY39789" fmla="*/ 1014565 h 1447571"/>
                <a:gd name="connsiteX39790" fmla="*/ 2249432 w 2566912"/>
                <a:gd name="connsiteY39790" fmla="*/ 1016565 h 1447571"/>
                <a:gd name="connsiteX39791" fmla="*/ 2249242 w 2566912"/>
                <a:gd name="connsiteY39791" fmla="*/ 1016660 h 1447571"/>
                <a:gd name="connsiteX39792" fmla="*/ 2246955 w 2566912"/>
                <a:gd name="connsiteY39792" fmla="*/ 1013136 h 1447571"/>
                <a:gd name="connsiteX39793" fmla="*/ 2246289 w 2566912"/>
                <a:gd name="connsiteY39793" fmla="*/ 1012279 h 1447571"/>
                <a:gd name="connsiteX39794" fmla="*/ 2249909 w 2566912"/>
                <a:gd name="connsiteY39794" fmla="*/ 1010850 h 1447571"/>
                <a:gd name="connsiteX39795" fmla="*/ 2242479 w 2566912"/>
                <a:gd name="connsiteY39795" fmla="*/ 1015327 h 1447571"/>
                <a:gd name="connsiteX39796" fmla="*/ 2243526 w 2566912"/>
                <a:gd name="connsiteY39796" fmla="*/ 1014660 h 1447571"/>
                <a:gd name="connsiteX39797" fmla="*/ 2242955 w 2566912"/>
                <a:gd name="connsiteY39797" fmla="*/ 1015898 h 1447571"/>
                <a:gd name="connsiteX39798" fmla="*/ 2241812 w 2566912"/>
                <a:gd name="connsiteY39798" fmla="*/ 1015708 h 1447571"/>
                <a:gd name="connsiteX39799" fmla="*/ 2242479 w 2566912"/>
                <a:gd name="connsiteY39799" fmla="*/ 1015327 h 1447571"/>
                <a:gd name="connsiteX39800" fmla="*/ 2240478 w 2566912"/>
                <a:gd name="connsiteY39800" fmla="*/ 1016374 h 1447571"/>
                <a:gd name="connsiteX39801" fmla="*/ 2240860 w 2566912"/>
                <a:gd name="connsiteY39801" fmla="*/ 1016184 h 1447571"/>
                <a:gd name="connsiteX39802" fmla="*/ 2242574 w 2566912"/>
                <a:gd name="connsiteY39802" fmla="*/ 1016755 h 1447571"/>
                <a:gd name="connsiteX39803" fmla="*/ 2243431 w 2566912"/>
                <a:gd name="connsiteY39803" fmla="*/ 1016565 h 1447571"/>
                <a:gd name="connsiteX39804" fmla="*/ 2244574 w 2566912"/>
                <a:gd name="connsiteY39804" fmla="*/ 1013708 h 1447571"/>
                <a:gd name="connsiteX39805" fmla="*/ 2245527 w 2566912"/>
                <a:gd name="connsiteY39805" fmla="*/ 1012565 h 1447571"/>
                <a:gd name="connsiteX39806" fmla="*/ 2246194 w 2566912"/>
                <a:gd name="connsiteY39806" fmla="*/ 1013517 h 1447571"/>
                <a:gd name="connsiteX39807" fmla="*/ 2248384 w 2566912"/>
                <a:gd name="connsiteY39807" fmla="*/ 1016755 h 1447571"/>
                <a:gd name="connsiteX39808" fmla="*/ 2247717 w 2566912"/>
                <a:gd name="connsiteY39808" fmla="*/ 1017041 h 1447571"/>
                <a:gd name="connsiteX39809" fmla="*/ 2245432 w 2566912"/>
                <a:gd name="connsiteY39809" fmla="*/ 1017994 h 1447571"/>
                <a:gd name="connsiteX39810" fmla="*/ 2239335 w 2566912"/>
                <a:gd name="connsiteY39810" fmla="*/ 1023233 h 1447571"/>
                <a:gd name="connsiteX39811" fmla="*/ 2238097 w 2566912"/>
                <a:gd name="connsiteY39811" fmla="*/ 1024375 h 1447571"/>
                <a:gd name="connsiteX39812" fmla="*/ 2237526 w 2566912"/>
                <a:gd name="connsiteY39812" fmla="*/ 1024471 h 1447571"/>
                <a:gd name="connsiteX39813" fmla="*/ 2235811 w 2566912"/>
                <a:gd name="connsiteY39813" fmla="*/ 1021994 h 1447571"/>
                <a:gd name="connsiteX39814" fmla="*/ 2238479 w 2566912"/>
                <a:gd name="connsiteY39814" fmla="*/ 1017422 h 1447571"/>
                <a:gd name="connsiteX39815" fmla="*/ 2240478 w 2566912"/>
                <a:gd name="connsiteY39815" fmla="*/ 1016374 h 1447571"/>
                <a:gd name="connsiteX39816" fmla="*/ 550553 w 2566912"/>
                <a:gd name="connsiteY39816" fmla="*/ 822350 h 1447571"/>
                <a:gd name="connsiteX39817" fmla="*/ 550839 w 2566912"/>
                <a:gd name="connsiteY39817" fmla="*/ 825779 h 1447571"/>
                <a:gd name="connsiteX39818" fmla="*/ 551220 w 2566912"/>
                <a:gd name="connsiteY39818" fmla="*/ 826827 h 1447571"/>
                <a:gd name="connsiteX39819" fmla="*/ 551887 w 2566912"/>
                <a:gd name="connsiteY39819" fmla="*/ 828446 h 1447571"/>
                <a:gd name="connsiteX39820" fmla="*/ 554268 w 2566912"/>
                <a:gd name="connsiteY39820" fmla="*/ 829780 h 1447571"/>
                <a:gd name="connsiteX39821" fmla="*/ 555792 w 2566912"/>
                <a:gd name="connsiteY39821" fmla="*/ 828351 h 1447571"/>
                <a:gd name="connsiteX39822" fmla="*/ 556078 w 2566912"/>
                <a:gd name="connsiteY39822" fmla="*/ 827875 h 1447571"/>
                <a:gd name="connsiteX39823" fmla="*/ 556649 w 2566912"/>
                <a:gd name="connsiteY39823" fmla="*/ 824541 h 1447571"/>
                <a:gd name="connsiteX39824" fmla="*/ 556554 w 2566912"/>
                <a:gd name="connsiteY39824" fmla="*/ 824065 h 1447571"/>
                <a:gd name="connsiteX39825" fmla="*/ 553886 w 2566912"/>
                <a:gd name="connsiteY39825" fmla="*/ 821017 h 1447571"/>
                <a:gd name="connsiteX39826" fmla="*/ 553696 w 2566912"/>
                <a:gd name="connsiteY39826" fmla="*/ 820921 h 1447571"/>
                <a:gd name="connsiteX39827" fmla="*/ 552553 w 2566912"/>
                <a:gd name="connsiteY39827" fmla="*/ 820445 h 1447571"/>
                <a:gd name="connsiteX39828" fmla="*/ 552077 w 2566912"/>
                <a:gd name="connsiteY39828" fmla="*/ 820159 h 1447571"/>
                <a:gd name="connsiteX39829" fmla="*/ 550172 w 2566912"/>
                <a:gd name="connsiteY39829" fmla="*/ 819683 h 1447571"/>
                <a:gd name="connsiteX39830" fmla="*/ 549886 w 2566912"/>
                <a:gd name="connsiteY39830" fmla="*/ 820445 h 1447571"/>
                <a:gd name="connsiteX39831" fmla="*/ 550172 w 2566912"/>
                <a:gd name="connsiteY39831" fmla="*/ 821398 h 1447571"/>
                <a:gd name="connsiteX39832" fmla="*/ 550553 w 2566912"/>
                <a:gd name="connsiteY39832" fmla="*/ 822350 h 1447571"/>
                <a:gd name="connsiteX39833" fmla="*/ 551696 w 2566912"/>
                <a:gd name="connsiteY39833" fmla="*/ 820921 h 1447571"/>
                <a:gd name="connsiteX39834" fmla="*/ 552172 w 2566912"/>
                <a:gd name="connsiteY39834" fmla="*/ 821207 h 1447571"/>
                <a:gd name="connsiteX39835" fmla="*/ 553506 w 2566912"/>
                <a:gd name="connsiteY39835" fmla="*/ 821683 h 1447571"/>
                <a:gd name="connsiteX39836" fmla="*/ 553696 w 2566912"/>
                <a:gd name="connsiteY39836" fmla="*/ 821779 h 1447571"/>
                <a:gd name="connsiteX39837" fmla="*/ 553696 w 2566912"/>
                <a:gd name="connsiteY39837" fmla="*/ 821779 h 1447571"/>
                <a:gd name="connsiteX39838" fmla="*/ 555696 w 2566912"/>
                <a:gd name="connsiteY39838" fmla="*/ 824160 h 1447571"/>
                <a:gd name="connsiteX39839" fmla="*/ 555792 w 2566912"/>
                <a:gd name="connsiteY39839" fmla="*/ 824922 h 1447571"/>
                <a:gd name="connsiteX39840" fmla="*/ 555315 w 2566912"/>
                <a:gd name="connsiteY39840" fmla="*/ 827494 h 1447571"/>
                <a:gd name="connsiteX39841" fmla="*/ 555030 w 2566912"/>
                <a:gd name="connsiteY39841" fmla="*/ 827970 h 1447571"/>
                <a:gd name="connsiteX39842" fmla="*/ 554363 w 2566912"/>
                <a:gd name="connsiteY39842" fmla="*/ 828922 h 1447571"/>
                <a:gd name="connsiteX39843" fmla="*/ 552744 w 2566912"/>
                <a:gd name="connsiteY39843" fmla="*/ 827970 h 1447571"/>
                <a:gd name="connsiteX39844" fmla="*/ 552172 w 2566912"/>
                <a:gd name="connsiteY39844" fmla="*/ 826541 h 1447571"/>
                <a:gd name="connsiteX39845" fmla="*/ 551696 w 2566912"/>
                <a:gd name="connsiteY39845" fmla="*/ 825303 h 1447571"/>
                <a:gd name="connsiteX39846" fmla="*/ 551505 w 2566912"/>
                <a:gd name="connsiteY39846" fmla="*/ 822255 h 1447571"/>
                <a:gd name="connsiteX39847" fmla="*/ 551220 w 2566912"/>
                <a:gd name="connsiteY39847" fmla="*/ 820921 h 1447571"/>
                <a:gd name="connsiteX39848" fmla="*/ 551029 w 2566912"/>
                <a:gd name="connsiteY39848" fmla="*/ 820445 h 1447571"/>
                <a:gd name="connsiteX39849" fmla="*/ 551696 w 2566912"/>
                <a:gd name="connsiteY39849" fmla="*/ 820921 h 1447571"/>
                <a:gd name="connsiteX39850" fmla="*/ 767628 w 2566912"/>
                <a:gd name="connsiteY39850" fmla="*/ 298856 h 1447571"/>
                <a:gd name="connsiteX39851" fmla="*/ 764103 w 2566912"/>
                <a:gd name="connsiteY39851" fmla="*/ 297523 h 1447571"/>
                <a:gd name="connsiteX39852" fmla="*/ 760770 w 2566912"/>
                <a:gd name="connsiteY39852" fmla="*/ 293617 h 1447571"/>
                <a:gd name="connsiteX39853" fmla="*/ 761055 w 2566912"/>
                <a:gd name="connsiteY39853" fmla="*/ 292284 h 1447571"/>
                <a:gd name="connsiteX39854" fmla="*/ 761341 w 2566912"/>
                <a:gd name="connsiteY39854" fmla="*/ 284854 h 1447571"/>
                <a:gd name="connsiteX39855" fmla="*/ 757626 w 2566912"/>
                <a:gd name="connsiteY39855" fmla="*/ 283997 h 1447571"/>
                <a:gd name="connsiteX39856" fmla="*/ 755912 w 2566912"/>
                <a:gd name="connsiteY39856" fmla="*/ 283711 h 1447571"/>
                <a:gd name="connsiteX39857" fmla="*/ 755055 w 2566912"/>
                <a:gd name="connsiteY39857" fmla="*/ 282473 h 1447571"/>
                <a:gd name="connsiteX39858" fmla="*/ 754293 w 2566912"/>
                <a:gd name="connsiteY39858" fmla="*/ 281235 h 1447571"/>
                <a:gd name="connsiteX39859" fmla="*/ 752578 w 2566912"/>
                <a:gd name="connsiteY39859" fmla="*/ 280378 h 1447571"/>
                <a:gd name="connsiteX39860" fmla="*/ 750102 w 2566912"/>
                <a:gd name="connsiteY39860" fmla="*/ 279044 h 1447571"/>
                <a:gd name="connsiteX39861" fmla="*/ 749054 w 2566912"/>
                <a:gd name="connsiteY39861" fmla="*/ 277330 h 1447571"/>
                <a:gd name="connsiteX39862" fmla="*/ 747625 w 2566912"/>
                <a:gd name="connsiteY39862" fmla="*/ 275139 h 1447571"/>
                <a:gd name="connsiteX39863" fmla="*/ 746482 w 2566912"/>
                <a:gd name="connsiteY39863" fmla="*/ 271996 h 1447571"/>
                <a:gd name="connsiteX39864" fmla="*/ 746482 w 2566912"/>
                <a:gd name="connsiteY39864" fmla="*/ 271900 h 1447571"/>
                <a:gd name="connsiteX39865" fmla="*/ 744101 w 2566912"/>
                <a:gd name="connsiteY39865" fmla="*/ 269329 h 1447571"/>
                <a:gd name="connsiteX39866" fmla="*/ 743244 w 2566912"/>
                <a:gd name="connsiteY39866" fmla="*/ 269329 h 1447571"/>
                <a:gd name="connsiteX39867" fmla="*/ 737433 w 2566912"/>
                <a:gd name="connsiteY39867" fmla="*/ 273901 h 1447571"/>
                <a:gd name="connsiteX39868" fmla="*/ 737148 w 2566912"/>
                <a:gd name="connsiteY39868" fmla="*/ 275615 h 1447571"/>
                <a:gd name="connsiteX39869" fmla="*/ 736481 w 2566912"/>
                <a:gd name="connsiteY39869" fmla="*/ 278663 h 1447571"/>
                <a:gd name="connsiteX39870" fmla="*/ 730385 w 2566912"/>
                <a:gd name="connsiteY39870" fmla="*/ 284378 h 1447571"/>
                <a:gd name="connsiteX39871" fmla="*/ 728575 w 2566912"/>
                <a:gd name="connsiteY39871" fmla="*/ 290950 h 1447571"/>
                <a:gd name="connsiteX39872" fmla="*/ 727146 w 2566912"/>
                <a:gd name="connsiteY39872" fmla="*/ 291617 h 1447571"/>
                <a:gd name="connsiteX39873" fmla="*/ 722479 w 2566912"/>
                <a:gd name="connsiteY39873" fmla="*/ 294856 h 1447571"/>
                <a:gd name="connsiteX39874" fmla="*/ 723337 w 2566912"/>
                <a:gd name="connsiteY39874" fmla="*/ 295618 h 1447571"/>
                <a:gd name="connsiteX39875" fmla="*/ 730385 w 2566912"/>
                <a:gd name="connsiteY39875" fmla="*/ 298189 h 1447571"/>
                <a:gd name="connsiteX39876" fmla="*/ 729337 w 2566912"/>
                <a:gd name="connsiteY39876" fmla="*/ 305905 h 1447571"/>
                <a:gd name="connsiteX39877" fmla="*/ 729718 w 2566912"/>
                <a:gd name="connsiteY39877" fmla="*/ 306000 h 1447571"/>
                <a:gd name="connsiteX39878" fmla="*/ 730004 w 2566912"/>
                <a:gd name="connsiteY39878" fmla="*/ 305905 h 1447571"/>
                <a:gd name="connsiteX39879" fmla="*/ 732766 w 2566912"/>
                <a:gd name="connsiteY39879" fmla="*/ 304857 h 1447571"/>
                <a:gd name="connsiteX39880" fmla="*/ 741148 w 2566912"/>
                <a:gd name="connsiteY39880" fmla="*/ 301333 h 1447571"/>
                <a:gd name="connsiteX39881" fmla="*/ 741815 w 2566912"/>
                <a:gd name="connsiteY39881" fmla="*/ 300666 h 1447571"/>
                <a:gd name="connsiteX39882" fmla="*/ 744196 w 2566912"/>
                <a:gd name="connsiteY39882" fmla="*/ 297808 h 1447571"/>
                <a:gd name="connsiteX39883" fmla="*/ 744386 w 2566912"/>
                <a:gd name="connsiteY39883" fmla="*/ 296951 h 1447571"/>
                <a:gd name="connsiteX39884" fmla="*/ 745339 w 2566912"/>
                <a:gd name="connsiteY39884" fmla="*/ 294379 h 1447571"/>
                <a:gd name="connsiteX39885" fmla="*/ 749340 w 2566912"/>
                <a:gd name="connsiteY39885" fmla="*/ 293998 h 1447571"/>
                <a:gd name="connsiteX39886" fmla="*/ 749435 w 2566912"/>
                <a:gd name="connsiteY39886" fmla="*/ 294094 h 1447571"/>
                <a:gd name="connsiteX39887" fmla="*/ 750864 w 2566912"/>
                <a:gd name="connsiteY39887" fmla="*/ 297046 h 1447571"/>
                <a:gd name="connsiteX39888" fmla="*/ 750864 w 2566912"/>
                <a:gd name="connsiteY39888" fmla="*/ 297332 h 1447571"/>
                <a:gd name="connsiteX39889" fmla="*/ 752007 w 2566912"/>
                <a:gd name="connsiteY39889" fmla="*/ 299809 h 1447571"/>
                <a:gd name="connsiteX39890" fmla="*/ 756198 w 2566912"/>
                <a:gd name="connsiteY39890" fmla="*/ 301047 h 1447571"/>
                <a:gd name="connsiteX39891" fmla="*/ 757436 w 2566912"/>
                <a:gd name="connsiteY39891" fmla="*/ 303809 h 1447571"/>
                <a:gd name="connsiteX39892" fmla="*/ 758484 w 2566912"/>
                <a:gd name="connsiteY39892" fmla="*/ 304000 h 1447571"/>
                <a:gd name="connsiteX39893" fmla="*/ 759055 w 2566912"/>
                <a:gd name="connsiteY39893" fmla="*/ 303809 h 1447571"/>
                <a:gd name="connsiteX39894" fmla="*/ 761532 w 2566912"/>
                <a:gd name="connsiteY39894" fmla="*/ 303523 h 1447571"/>
                <a:gd name="connsiteX39895" fmla="*/ 762103 w 2566912"/>
                <a:gd name="connsiteY39895" fmla="*/ 303809 h 1447571"/>
                <a:gd name="connsiteX39896" fmla="*/ 766485 w 2566912"/>
                <a:gd name="connsiteY39896" fmla="*/ 304190 h 1447571"/>
                <a:gd name="connsiteX39897" fmla="*/ 767628 w 2566912"/>
                <a:gd name="connsiteY39897" fmla="*/ 298856 h 1447571"/>
                <a:gd name="connsiteX39898" fmla="*/ 762770 w 2566912"/>
                <a:gd name="connsiteY39898" fmla="*/ 303047 h 1447571"/>
                <a:gd name="connsiteX39899" fmla="*/ 762199 w 2566912"/>
                <a:gd name="connsiteY39899" fmla="*/ 302761 h 1447571"/>
                <a:gd name="connsiteX39900" fmla="*/ 758960 w 2566912"/>
                <a:gd name="connsiteY39900" fmla="*/ 303047 h 1447571"/>
                <a:gd name="connsiteX39901" fmla="*/ 758389 w 2566912"/>
                <a:gd name="connsiteY39901" fmla="*/ 303238 h 1447571"/>
                <a:gd name="connsiteX39902" fmla="*/ 758103 w 2566912"/>
                <a:gd name="connsiteY39902" fmla="*/ 303142 h 1447571"/>
                <a:gd name="connsiteX39903" fmla="*/ 757150 w 2566912"/>
                <a:gd name="connsiteY39903" fmla="*/ 301047 h 1447571"/>
                <a:gd name="connsiteX39904" fmla="*/ 752197 w 2566912"/>
                <a:gd name="connsiteY39904" fmla="*/ 299047 h 1447571"/>
                <a:gd name="connsiteX39905" fmla="*/ 751816 w 2566912"/>
                <a:gd name="connsiteY39905" fmla="*/ 297427 h 1447571"/>
                <a:gd name="connsiteX39906" fmla="*/ 751816 w 2566912"/>
                <a:gd name="connsiteY39906" fmla="*/ 297142 h 1447571"/>
                <a:gd name="connsiteX39907" fmla="*/ 750293 w 2566912"/>
                <a:gd name="connsiteY39907" fmla="*/ 293808 h 1447571"/>
                <a:gd name="connsiteX39908" fmla="*/ 750197 w 2566912"/>
                <a:gd name="connsiteY39908" fmla="*/ 293713 h 1447571"/>
                <a:gd name="connsiteX39909" fmla="*/ 745244 w 2566912"/>
                <a:gd name="connsiteY39909" fmla="*/ 293713 h 1447571"/>
                <a:gd name="connsiteX39910" fmla="*/ 743530 w 2566912"/>
                <a:gd name="connsiteY39910" fmla="*/ 296951 h 1447571"/>
                <a:gd name="connsiteX39911" fmla="*/ 743339 w 2566912"/>
                <a:gd name="connsiteY39911" fmla="*/ 297808 h 1447571"/>
                <a:gd name="connsiteX39912" fmla="*/ 741148 w 2566912"/>
                <a:gd name="connsiteY39912" fmla="*/ 300285 h 1447571"/>
                <a:gd name="connsiteX39913" fmla="*/ 740481 w 2566912"/>
                <a:gd name="connsiteY39913" fmla="*/ 300952 h 1447571"/>
                <a:gd name="connsiteX39914" fmla="*/ 732480 w 2566912"/>
                <a:gd name="connsiteY39914" fmla="*/ 304285 h 1447571"/>
                <a:gd name="connsiteX39915" fmla="*/ 729909 w 2566912"/>
                <a:gd name="connsiteY39915" fmla="*/ 305238 h 1447571"/>
                <a:gd name="connsiteX39916" fmla="*/ 731243 w 2566912"/>
                <a:gd name="connsiteY39916" fmla="*/ 298475 h 1447571"/>
                <a:gd name="connsiteX39917" fmla="*/ 731243 w 2566912"/>
                <a:gd name="connsiteY39917" fmla="*/ 297904 h 1447571"/>
                <a:gd name="connsiteX39918" fmla="*/ 723622 w 2566912"/>
                <a:gd name="connsiteY39918" fmla="*/ 294856 h 1447571"/>
                <a:gd name="connsiteX39919" fmla="*/ 723337 w 2566912"/>
                <a:gd name="connsiteY39919" fmla="*/ 294760 h 1447571"/>
                <a:gd name="connsiteX39920" fmla="*/ 723337 w 2566912"/>
                <a:gd name="connsiteY39920" fmla="*/ 294760 h 1447571"/>
                <a:gd name="connsiteX39921" fmla="*/ 727528 w 2566912"/>
                <a:gd name="connsiteY39921" fmla="*/ 292284 h 1447571"/>
                <a:gd name="connsiteX39922" fmla="*/ 729147 w 2566912"/>
                <a:gd name="connsiteY39922" fmla="*/ 291427 h 1447571"/>
                <a:gd name="connsiteX39923" fmla="*/ 731243 w 2566912"/>
                <a:gd name="connsiteY39923" fmla="*/ 284283 h 1447571"/>
                <a:gd name="connsiteX39924" fmla="*/ 737053 w 2566912"/>
                <a:gd name="connsiteY39924" fmla="*/ 279139 h 1447571"/>
                <a:gd name="connsiteX39925" fmla="*/ 738005 w 2566912"/>
                <a:gd name="connsiteY39925" fmla="*/ 275520 h 1447571"/>
                <a:gd name="connsiteX39926" fmla="*/ 738291 w 2566912"/>
                <a:gd name="connsiteY39926" fmla="*/ 273996 h 1447571"/>
                <a:gd name="connsiteX39927" fmla="*/ 743530 w 2566912"/>
                <a:gd name="connsiteY39927" fmla="*/ 269995 h 1447571"/>
                <a:gd name="connsiteX39928" fmla="*/ 745530 w 2566912"/>
                <a:gd name="connsiteY39928" fmla="*/ 272091 h 1447571"/>
                <a:gd name="connsiteX39929" fmla="*/ 746863 w 2566912"/>
                <a:gd name="connsiteY39929" fmla="*/ 275615 h 1447571"/>
                <a:gd name="connsiteX39930" fmla="*/ 748197 w 2566912"/>
                <a:gd name="connsiteY39930" fmla="*/ 277615 h 1447571"/>
                <a:gd name="connsiteX39931" fmla="*/ 749435 w 2566912"/>
                <a:gd name="connsiteY39931" fmla="*/ 279520 h 1447571"/>
                <a:gd name="connsiteX39932" fmla="*/ 752197 w 2566912"/>
                <a:gd name="connsiteY39932" fmla="*/ 281044 h 1447571"/>
                <a:gd name="connsiteX39933" fmla="*/ 753721 w 2566912"/>
                <a:gd name="connsiteY39933" fmla="*/ 281806 h 1447571"/>
                <a:gd name="connsiteX39934" fmla="*/ 754293 w 2566912"/>
                <a:gd name="connsiteY39934" fmla="*/ 282759 h 1447571"/>
                <a:gd name="connsiteX39935" fmla="*/ 755436 w 2566912"/>
                <a:gd name="connsiteY39935" fmla="*/ 284378 h 1447571"/>
                <a:gd name="connsiteX39936" fmla="*/ 757531 w 2566912"/>
                <a:gd name="connsiteY39936" fmla="*/ 284759 h 1447571"/>
                <a:gd name="connsiteX39937" fmla="*/ 760770 w 2566912"/>
                <a:gd name="connsiteY39937" fmla="*/ 285521 h 1447571"/>
                <a:gd name="connsiteX39938" fmla="*/ 760198 w 2566912"/>
                <a:gd name="connsiteY39938" fmla="*/ 292189 h 1447571"/>
                <a:gd name="connsiteX39939" fmla="*/ 759912 w 2566912"/>
                <a:gd name="connsiteY39939" fmla="*/ 293617 h 1447571"/>
                <a:gd name="connsiteX39940" fmla="*/ 763818 w 2566912"/>
                <a:gd name="connsiteY39940" fmla="*/ 298380 h 1447571"/>
                <a:gd name="connsiteX39941" fmla="*/ 766866 w 2566912"/>
                <a:gd name="connsiteY39941" fmla="*/ 299428 h 1447571"/>
                <a:gd name="connsiteX39942" fmla="*/ 765818 w 2566912"/>
                <a:gd name="connsiteY39942" fmla="*/ 303714 h 1447571"/>
                <a:gd name="connsiteX39943" fmla="*/ 762770 w 2566912"/>
                <a:gd name="connsiteY39943" fmla="*/ 303047 h 1447571"/>
                <a:gd name="connsiteX39944" fmla="*/ 2183234 w 2566912"/>
                <a:gd name="connsiteY39944" fmla="*/ 953319 h 1447571"/>
                <a:gd name="connsiteX39945" fmla="*/ 2184662 w 2566912"/>
                <a:gd name="connsiteY39945" fmla="*/ 951319 h 1447571"/>
                <a:gd name="connsiteX39946" fmla="*/ 2190377 w 2566912"/>
                <a:gd name="connsiteY39946" fmla="*/ 940937 h 1447571"/>
                <a:gd name="connsiteX39947" fmla="*/ 2190472 w 2566912"/>
                <a:gd name="connsiteY39947" fmla="*/ 940841 h 1447571"/>
                <a:gd name="connsiteX39948" fmla="*/ 2190472 w 2566912"/>
                <a:gd name="connsiteY39948" fmla="*/ 940746 h 1447571"/>
                <a:gd name="connsiteX39949" fmla="*/ 2190091 w 2566912"/>
                <a:gd name="connsiteY39949" fmla="*/ 932364 h 1447571"/>
                <a:gd name="connsiteX39950" fmla="*/ 2192187 w 2566912"/>
                <a:gd name="connsiteY39950" fmla="*/ 931602 h 1447571"/>
                <a:gd name="connsiteX39951" fmla="*/ 2195806 w 2566912"/>
                <a:gd name="connsiteY39951" fmla="*/ 930078 h 1447571"/>
                <a:gd name="connsiteX39952" fmla="*/ 2196568 w 2566912"/>
                <a:gd name="connsiteY39952" fmla="*/ 929411 h 1447571"/>
                <a:gd name="connsiteX39953" fmla="*/ 2200188 w 2566912"/>
                <a:gd name="connsiteY39953" fmla="*/ 925125 h 1447571"/>
                <a:gd name="connsiteX39954" fmla="*/ 2199140 w 2566912"/>
                <a:gd name="connsiteY39954" fmla="*/ 922934 h 1447571"/>
                <a:gd name="connsiteX39955" fmla="*/ 2198283 w 2566912"/>
                <a:gd name="connsiteY39955" fmla="*/ 921315 h 1447571"/>
                <a:gd name="connsiteX39956" fmla="*/ 2199330 w 2566912"/>
                <a:gd name="connsiteY39956" fmla="*/ 920362 h 1447571"/>
                <a:gd name="connsiteX39957" fmla="*/ 2203236 w 2566912"/>
                <a:gd name="connsiteY39957" fmla="*/ 917886 h 1447571"/>
                <a:gd name="connsiteX39958" fmla="*/ 2204474 w 2566912"/>
                <a:gd name="connsiteY39958" fmla="*/ 917886 h 1447571"/>
                <a:gd name="connsiteX39959" fmla="*/ 2209332 w 2566912"/>
                <a:gd name="connsiteY39959" fmla="*/ 917219 h 1447571"/>
                <a:gd name="connsiteX39960" fmla="*/ 2209522 w 2566912"/>
                <a:gd name="connsiteY39960" fmla="*/ 916933 h 1447571"/>
                <a:gd name="connsiteX39961" fmla="*/ 2209332 w 2566912"/>
                <a:gd name="connsiteY39961" fmla="*/ 914743 h 1447571"/>
                <a:gd name="connsiteX39962" fmla="*/ 2205903 w 2566912"/>
                <a:gd name="connsiteY39962" fmla="*/ 909695 h 1447571"/>
                <a:gd name="connsiteX39963" fmla="*/ 2205141 w 2566912"/>
                <a:gd name="connsiteY39963" fmla="*/ 907599 h 1447571"/>
                <a:gd name="connsiteX39964" fmla="*/ 2204379 w 2566912"/>
                <a:gd name="connsiteY39964" fmla="*/ 905122 h 1447571"/>
                <a:gd name="connsiteX39965" fmla="*/ 2204570 w 2566912"/>
                <a:gd name="connsiteY39965" fmla="*/ 903884 h 1447571"/>
                <a:gd name="connsiteX39966" fmla="*/ 2204188 w 2566912"/>
                <a:gd name="connsiteY39966" fmla="*/ 900550 h 1447571"/>
                <a:gd name="connsiteX39967" fmla="*/ 2202760 w 2566912"/>
                <a:gd name="connsiteY39967" fmla="*/ 898931 h 1447571"/>
                <a:gd name="connsiteX39968" fmla="*/ 2200188 w 2566912"/>
                <a:gd name="connsiteY39968" fmla="*/ 895407 h 1447571"/>
                <a:gd name="connsiteX39969" fmla="*/ 2200092 w 2566912"/>
                <a:gd name="connsiteY39969" fmla="*/ 887216 h 1447571"/>
                <a:gd name="connsiteX39970" fmla="*/ 2200283 w 2566912"/>
                <a:gd name="connsiteY39970" fmla="*/ 884263 h 1447571"/>
                <a:gd name="connsiteX39971" fmla="*/ 2200569 w 2566912"/>
                <a:gd name="connsiteY39971" fmla="*/ 881120 h 1447571"/>
                <a:gd name="connsiteX39972" fmla="*/ 2208094 w 2566912"/>
                <a:gd name="connsiteY39972" fmla="*/ 882929 h 1447571"/>
                <a:gd name="connsiteX39973" fmla="*/ 2208284 w 2566912"/>
                <a:gd name="connsiteY39973" fmla="*/ 881977 h 1447571"/>
                <a:gd name="connsiteX39974" fmla="*/ 2206474 w 2566912"/>
                <a:gd name="connsiteY39974" fmla="*/ 877119 h 1447571"/>
                <a:gd name="connsiteX39975" fmla="*/ 2207046 w 2566912"/>
                <a:gd name="connsiteY39975" fmla="*/ 877024 h 1447571"/>
                <a:gd name="connsiteX39976" fmla="*/ 2208665 w 2566912"/>
                <a:gd name="connsiteY39976" fmla="*/ 877309 h 1447571"/>
                <a:gd name="connsiteX39977" fmla="*/ 2212761 w 2566912"/>
                <a:gd name="connsiteY39977" fmla="*/ 876547 h 1447571"/>
                <a:gd name="connsiteX39978" fmla="*/ 2212285 w 2566912"/>
                <a:gd name="connsiteY39978" fmla="*/ 873214 h 1447571"/>
                <a:gd name="connsiteX39979" fmla="*/ 2209617 w 2566912"/>
                <a:gd name="connsiteY39979" fmla="*/ 869213 h 1447571"/>
                <a:gd name="connsiteX39980" fmla="*/ 2208189 w 2566912"/>
                <a:gd name="connsiteY39980" fmla="*/ 869023 h 1447571"/>
                <a:gd name="connsiteX39981" fmla="*/ 2205236 w 2566912"/>
                <a:gd name="connsiteY39981" fmla="*/ 868451 h 1447571"/>
                <a:gd name="connsiteX39982" fmla="*/ 2204093 w 2566912"/>
                <a:gd name="connsiteY39982" fmla="*/ 866261 h 1447571"/>
                <a:gd name="connsiteX39983" fmla="*/ 2202093 w 2566912"/>
                <a:gd name="connsiteY39983" fmla="*/ 863117 h 1447571"/>
                <a:gd name="connsiteX39984" fmla="*/ 2201235 w 2566912"/>
                <a:gd name="connsiteY39984" fmla="*/ 862832 h 1447571"/>
                <a:gd name="connsiteX39985" fmla="*/ 2197616 w 2566912"/>
                <a:gd name="connsiteY39985" fmla="*/ 860926 h 1447571"/>
                <a:gd name="connsiteX39986" fmla="*/ 2196759 w 2566912"/>
                <a:gd name="connsiteY39986" fmla="*/ 856640 h 1447571"/>
                <a:gd name="connsiteX39987" fmla="*/ 2196568 w 2566912"/>
                <a:gd name="connsiteY39987" fmla="*/ 856354 h 1447571"/>
                <a:gd name="connsiteX39988" fmla="*/ 2193996 w 2566912"/>
                <a:gd name="connsiteY39988" fmla="*/ 854164 h 1447571"/>
                <a:gd name="connsiteX39989" fmla="*/ 2193044 w 2566912"/>
                <a:gd name="connsiteY39989" fmla="*/ 854830 h 1447571"/>
                <a:gd name="connsiteX39990" fmla="*/ 2192187 w 2566912"/>
                <a:gd name="connsiteY39990" fmla="*/ 857212 h 1447571"/>
                <a:gd name="connsiteX39991" fmla="*/ 2191139 w 2566912"/>
                <a:gd name="connsiteY39991" fmla="*/ 859783 h 1447571"/>
                <a:gd name="connsiteX39992" fmla="*/ 2189901 w 2566912"/>
                <a:gd name="connsiteY39992" fmla="*/ 860736 h 1447571"/>
                <a:gd name="connsiteX39993" fmla="*/ 2187234 w 2566912"/>
                <a:gd name="connsiteY39993" fmla="*/ 863117 h 1447571"/>
                <a:gd name="connsiteX39994" fmla="*/ 2183328 w 2566912"/>
                <a:gd name="connsiteY39994" fmla="*/ 870166 h 1447571"/>
                <a:gd name="connsiteX39995" fmla="*/ 2182757 w 2566912"/>
                <a:gd name="connsiteY39995" fmla="*/ 873023 h 1447571"/>
                <a:gd name="connsiteX39996" fmla="*/ 2178185 w 2566912"/>
                <a:gd name="connsiteY39996" fmla="*/ 873499 h 1447571"/>
                <a:gd name="connsiteX39997" fmla="*/ 2177709 w 2566912"/>
                <a:gd name="connsiteY39997" fmla="*/ 874166 h 1447571"/>
                <a:gd name="connsiteX39998" fmla="*/ 2174566 w 2566912"/>
                <a:gd name="connsiteY39998" fmla="*/ 877691 h 1447571"/>
                <a:gd name="connsiteX39999" fmla="*/ 2168279 w 2566912"/>
                <a:gd name="connsiteY39999" fmla="*/ 884644 h 1447571"/>
                <a:gd name="connsiteX40000" fmla="*/ 2162945 w 2566912"/>
                <a:gd name="connsiteY40000" fmla="*/ 892930 h 1447571"/>
                <a:gd name="connsiteX40001" fmla="*/ 2155135 w 2566912"/>
                <a:gd name="connsiteY40001" fmla="*/ 895883 h 1447571"/>
                <a:gd name="connsiteX40002" fmla="*/ 2152944 w 2566912"/>
                <a:gd name="connsiteY40002" fmla="*/ 896645 h 1447571"/>
                <a:gd name="connsiteX40003" fmla="*/ 2145514 w 2566912"/>
                <a:gd name="connsiteY40003" fmla="*/ 902741 h 1447571"/>
                <a:gd name="connsiteX40004" fmla="*/ 2145705 w 2566912"/>
                <a:gd name="connsiteY40004" fmla="*/ 906837 h 1447571"/>
                <a:gd name="connsiteX40005" fmla="*/ 2145800 w 2566912"/>
                <a:gd name="connsiteY40005" fmla="*/ 908933 h 1447571"/>
                <a:gd name="connsiteX40006" fmla="*/ 2143514 w 2566912"/>
                <a:gd name="connsiteY40006" fmla="*/ 910742 h 1447571"/>
                <a:gd name="connsiteX40007" fmla="*/ 2141419 w 2566912"/>
                <a:gd name="connsiteY40007" fmla="*/ 909980 h 1447571"/>
                <a:gd name="connsiteX40008" fmla="*/ 2137895 w 2566912"/>
                <a:gd name="connsiteY40008" fmla="*/ 909313 h 1447571"/>
                <a:gd name="connsiteX40009" fmla="*/ 2134275 w 2566912"/>
                <a:gd name="connsiteY40009" fmla="*/ 910361 h 1447571"/>
                <a:gd name="connsiteX40010" fmla="*/ 2130274 w 2566912"/>
                <a:gd name="connsiteY40010" fmla="*/ 910361 h 1447571"/>
                <a:gd name="connsiteX40011" fmla="*/ 2126845 w 2566912"/>
                <a:gd name="connsiteY40011" fmla="*/ 915314 h 1447571"/>
                <a:gd name="connsiteX40012" fmla="*/ 2127798 w 2566912"/>
                <a:gd name="connsiteY40012" fmla="*/ 918934 h 1447571"/>
                <a:gd name="connsiteX40013" fmla="*/ 2128465 w 2566912"/>
                <a:gd name="connsiteY40013" fmla="*/ 921124 h 1447571"/>
                <a:gd name="connsiteX40014" fmla="*/ 2128560 w 2566912"/>
                <a:gd name="connsiteY40014" fmla="*/ 921696 h 1447571"/>
                <a:gd name="connsiteX40015" fmla="*/ 2129798 w 2566912"/>
                <a:gd name="connsiteY40015" fmla="*/ 926744 h 1447571"/>
                <a:gd name="connsiteX40016" fmla="*/ 2131036 w 2566912"/>
                <a:gd name="connsiteY40016" fmla="*/ 928363 h 1447571"/>
                <a:gd name="connsiteX40017" fmla="*/ 2132655 w 2566912"/>
                <a:gd name="connsiteY40017" fmla="*/ 931221 h 1447571"/>
                <a:gd name="connsiteX40018" fmla="*/ 2133322 w 2566912"/>
                <a:gd name="connsiteY40018" fmla="*/ 933983 h 1447571"/>
                <a:gd name="connsiteX40019" fmla="*/ 2133704 w 2566912"/>
                <a:gd name="connsiteY40019" fmla="*/ 935603 h 1447571"/>
                <a:gd name="connsiteX40020" fmla="*/ 2133513 w 2566912"/>
                <a:gd name="connsiteY40020" fmla="*/ 936745 h 1447571"/>
                <a:gd name="connsiteX40021" fmla="*/ 2133799 w 2566912"/>
                <a:gd name="connsiteY40021" fmla="*/ 939603 h 1447571"/>
                <a:gd name="connsiteX40022" fmla="*/ 2135037 w 2566912"/>
                <a:gd name="connsiteY40022" fmla="*/ 943318 h 1447571"/>
                <a:gd name="connsiteX40023" fmla="*/ 2135037 w 2566912"/>
                <a:gd name="connsiteY40023" fmla="*/ 944842 h 1447571"/>
                <a:gd name="connsiteX40024" fmla="*/ 2136275 w 2566912"/>
                <a:gd name="connsiteY40024" fmla="*/ 949318 h 1447571"/>
                <a:gd name="connsiteX40025" fmla="*/ 2142942 w 2566912"/>
                <a:gd name="connsiteY40025" fmla="*/ 950652 h 1447571"/>
                <a:gd name="connsiteX40026" fmla="*/ 2144467 w 2566912"/>
                <a:gd name="connsiteY40026" fmla="*/ 949509 h 1447571"/>
                <a:gd name="connsiteX40027" fmla="*/ 2146943 w 2566912"/>
                <a:gd name="connsiteY40027" fmla="*/ 948366 h 1447571"/>
                <a:gd name="connsiteX40028" fmla="*/ 2148562 w 2566912"/>
                <a:gd name="connsiteY40028" fmla="*/ 951509 h 1447571"/>
                <a:gd name="connsiteX40029" fmla="*/ 2151325 w 2566912"/>
                <a:gd name="connsiteY40029" fmla="*/ 954081 h 1447571"/>
                <a:gd name="connsiteX40030" fmla="*/ 2156182 w 2566912"/>
                <a:gd name="connsiteY40030" fmla="*/ 952938 h 1447571"/>
                <a:gd name="connsiteX40031" fmla="*/ 2159230 w 2566912"/>
                <a:gd name="connsiteY40031" fmla="*/ 952843 h 1447571"/>
                <a:gd name="connsiteX40032" fmla="*/ 2159802 w 2566912"/>
                <a:gd name="connsiteY40032" fmla="*/ 953319 h 1447571"/>
                <a:gd name="connsiteX40033" fmla="*/ 2162659 w 2566912"/>
                <a:gd name="connsiteY40033" fmla="*/ 955891 h 1447571"/>
                <a:gd name="connsiteX40034" fmla="*/ 2164660 w 2566912"/>
                <a:gd name="connsiteY40034" fmla="*/ 955415 h 1447571"/>
                <a:gd name="connsiteX40035" fmla="*/ 2166755 w 2566912"/>
                <a:gd name="connsiteY40035" fmla="*/ 955033 h 1447571"/>
                <a:gd name="connsiteX40036" fmla="*/ 2167136 w 2566912"/>
                <a:gd name="connsiteY40036" fmla="*/ 955033 h 1447571"/>
                <a:gd name="connsiteX40037" fmla="*/ 2169708 w 2566912"/>
                <a:gd name="connsiteY40037" fmla="*/ 955605 h 1447571"/>
                <a:gd name="connsiteX40038" fmla="*/ 2170089 w 2566912"/>
                <a:gd name="connsiteY40038" fmla="*/ 957224 h 1447571"/>
                <a:gd name="connsiteX40039" fmla="*/ 2169708 w 2566912"/>
                <a:gd name="connsiteY40039" fmla="*/ 959320 h 1447571"/>
                <a:gd name="connsiteX40040" fmla="*/ 2169803 w 2566912"/>
                <a:gd name="connsiteY40040" fmla="*/ 963892 h 1447571"/>
                <a:gd name="connsiteX40041" fmla="*/ 2170565 w 2566912"/>
                <a:gd name="connsiteY40041" fmla="*/ 964178 h 1447571"/>
                <a:gd name="connsiteX40042" fmla="*/ 2171137 w 2566912"/>
                <a:gd name="connsiteY40042" fmla="*/ 964082 h 1447571"/>
                <a:gd name="connsiteX40043" fmla="*/ 2179423 w 2566912"/>
                <a:gd name="connsiteY40043" fmla="*/ 958462 h 1447571"/>
                <a:gd name="connsiteX40044" fmla="*/ 2183234 w 2566912"/>
                <a:gd name="connsiteY40044" fmla="*/ 953319 h 1447571"/>
                <a:gd name="connsiteX40045" fmla="*/ 2175232 w 2566912"/>
                <a:gd name="connsiteY40045" fmla="*/ 877881 h 1447571"/>
                <a:gd name="connsiteX40046" fmla="*/ 2178471 w 2566912"/>
                <a:gd name="connsiteY40046" fmla="*/ 874262 h 1447571"/>
                <a:gd name="connsiteX40047" fmla="*/ 2178947 w 2566912"/>
                <a:gd name="connsiteY40047" fmla="*/ 873690 h 1447571"/>
                <a:gd name="connsiteX40048" fmla="*/ 2180757 w 2566912"/>
                <a:gd name="connsiteY40048" fmla="*/ 873404 h 1447571"/>
                <a:gd name="connsiteX40049" fmla="*/ 2180662 w 2566912"/>
                <a:gd name="connsiteY40049" fmla="*/ 874642 h 1447571"/>
                <a:gd name="connsiteX40050" fmla="*/ 2180757 w 2566912"/>
                <a:gd name="connsiteY40050" fmla="*/ 875881 h 1447571"/>
                <a:gd name="connsiteX40051" fmla="*/ 2180852 w 2566912"/>
                <a:gd name="connsiteY40051" fmla="*/ 879405 h 1447571"/>
                <a:gd name="connsiteX40052" fmla="*/ 2179900 w 2566912"/>
                <a:gd name="connsiteY40052" fmla="*/ 878167 h 1447571"/>
                <a:gd name="connsiteX40053" fmla="*/ 2178376 w 2566912"/>
                <a:gd name="connsiteY40053" fmla="*/ 876738 h 1447571"/>
                <a:gd name="connsiteX40054" fmla="*/ 2176661 w 2566912"/>
                <a:gd name="connsiteY40054" fmla="*/ 880167 h 1447571"/>
                <a:gd name="connsiteX40055" fmla="*/ 2175613 w 2566912"/>
                <a:gd name="connsiteY40055" fmla="*/ 884072 h 1447571"/>
                <a:gd name="connsiteX40056" fmla="*/ 2172375 w 2566912"/>
                <a:gd name="connsiteY40056" fmla="*/ 880929 h 1447571"/>
                <a:gd name="connsiteX40057" fmla="*/ 2175232 w 2566912"/>
                <a:gd name="connsiteY40057" fmla="*/ 877881 h 1447571"/>
                <a:gd name="connsiteX40058" fmla="*/ 2133799 w 2566912"/>
                <a:gd name="connsiteY40058" fmla="*/ 910742 h 1447571"/>
                <a:gd name="connsiteX40059" fmla="*/ 2138561 w 2566912"/>
                <a:gd name="connsiteY40059" fmla="*/ 909599 h 1447571"/>
                <a:gd name="connsiteX40060" fmla="*/ 2141037 w 2566912"/>
                <a:gd name="connsiteY40060" fmla="*/ 910361 h 1447571"/>
                <a:gd name="connsiteX40061" fmla="*/ 2143705 w 2566912"/>
                <a:gd name="connsiteY40061" fmla="*/ 911218 h 1447571"/>
                <a:gd name="connsiteX40062" fmla="*/ 2146753 w 2566912"/>
                <a:gd name="connsiteY40062" fmla="*/ 908647 h 1447571"/>
                <a:gd name="connsiteX40063" fmla="*/ 2146657 w 2566912"/>
                <a:gd name="connsiteY40063" fmla="*/ 906456 h 1447571"/>
                <a:gd name="connsiteX40064" fmla="*/ 2146467 w 2566912"/>
                <a:gd name="connsiteY40064" fmla="*/ 902455 h 1447571"/>
                <a:gd name="connsiteX40065" fmla="*/ 2153420 w 2566912"/>
                <a:gd name="connsiteY40065" fmla="*/ 897121 h 1447571"/>
                <a:gd name="connsiteX40066" fmla="*/ 2155516 w 2566912"/>
                <a:gd name="connsiteY40066" fmla="*/ 896455 h 1447571"/>
                <a:gd name="connsiteX40067" fmla="*/ 2163517 w 2566912"/>
                <a:gd name="connsiteY40067" fmla="*/ 893407 h 1447571"/>
                <a:gd name="connsiteX40068" fmla="*/ 2169232 w 2566912"/>
                <a:gd name="connsiteY40068" fmla="*/ 884644 h 1447571"/>
                <a:gd name="connsiteX40069" fmla="*/ 2171708 w 2566912"/>
                <a:gd name="connsiteY40069" fmla="*/ 881596 h 1447571"/>
                <a:gd name="connsiteX40070" fmla="*/ 2174852 w 2566912"/>
                <a:gd name="connsiteY40070" fmla="*/ 884644 h 1447571"/>
                <a:gd name="connsiteX40071" fmla="*/ 2175518 w 2566912"/>
                <a:gd name="connsiteY40071" fmla="*/ 884929 h 1447571"/>
                <a:gd name="connsiteX40072" fmla="*/ 2175804 w 2566912"/>
                <a:gd name="connsiteY40072" fmla="*/ 884834 h 1447571"/>
                <a:gd name="connsiteX40073" fmla="*/ 2177518 w 2566912"/>
                <a:gd name="connsiteY40073" fmla="*/ 880072 h 1447571"/>
                <a:gd name="connsiteX40074" fmla="*/ 2178280 w 2566912"/>
                <a:gd name="connsiteY40074" fmla="*/ 877405 h 1447571"/>
                <a:gd name="connsiteX40075" fmla="*/ 2179137 w 2566912"/>
                <a:gd name="connsiteY40075" fmla="*/ 878453 h 1447571"/>
                <a:gd name="connsiteX40076" fmla="*/ 2180566 w 2566912"/>
                <a:gd name="connsiteY40076" fmla="*/ 880167 h 1447571"/>
                <a:gd name="connsiteX40077" fmla="*/ 2181329 w 2566912"/>
                <a:gd name="connsiteY40077" fmla="*/ 880262 h 1447571"/>
                <a:gd name="connsiteX40078" fmla="*/ 2181709 w 2566912"/>
                <a:gd name="connsiteY40078" fmla="*/ 875690 h 1447571"/>
                <a:gd name="connsiteX40079" fmla="*/ 2181614 w 2566912"/>
                <a:gd name="connsiteY40079" fmla="*/ 874642 h 1447571"/>
                <a:gd name="connsiteX40080" fmla="*/ 2181709 w 2566912"/>
                <a:gd name="connsiteY40080" fmla="*/ 873404 h 1447571"/>
                <a:gd name="connsiteX40081" fmla="*/ 2183138 w 2566912"/>
                <a:gd name="connsiteY40081" fmla="*/ 873595 h 1447571"/>
                <a:gd name="connsiteX40082" fmla="*/ 2183614 w 2566912"/>
                <a:gd name="connsiteY40082" fmla="*/ 873690 h 1447571"/>
                <a:gd name="connsiteX40083" fmla="*/ 2183710 w 2566912"/>
                <a:gd name="connsiteY40083" fmla="*/ 873309 h 1447571"/>
                <a:gd name="connsiteX40084" fmla="*/ 2184377 w 2566912"/>
                <a:gd name="connsiteY40084" fmla="*/ 869975 h 1447571"/>
                <a:gd name="connsiteX40085" fmla="*/ 2188186 w 2566912"/>
                <a:gd name="connsiteY40085" fmla="*/ 863403 h 1447571"/>
                <a:gd name="connsiteX40086" fmla="*/ 2190663 w 2566912"/>
                <a:gd name="connsiteY40086" fmla="*/ 861212 h 1447571"/>
                <a:gd name="connsiteX40087" fmla="*/ 2191996 w 2566912"/>
                <a:gd name="connsiteY40087" fmla="*/ 860165 h 1447571"/>
                <a:gd name="connsiteX40088" fmla="*/ 2193235 w 2566912"/>
                <a:gd name="connsiteY40088" fmla="*/ 857212 h 1447571"/>
                <a:gd name="connsiteX40089" fmla="*/ 2193996 w 2566912"/>
                <a:gd name="connsiteY40089" fmla="*/ 855021 h 1447571"/>
                <a:gd name="connsiteX40090" fmla="*/ 2194187 w 2566912"/>
                <a:gd name="connsiteY40090" fmla="*/ 854830 h 1447571"/>
                <a:gd name="connsiteX40091" fmla="*/ 2195997 w 2566912"/>
                <a:gd name="connsiteY40091" fmla="*/ 856640 h 1447571"/>
                <a:gd name="connsiteX40092" fmla="*/ 2196092 w 2566912"/>
                <a:gd name="connsiteY40092" fmla="*/ 856736 h 1447571"/>
                <a:gd name="connsiteX40093" fmla="*/ 2196949 w 2566912"/>
                <a:gd name="connsiteY40093" fmla="*/ 861117 h 1447571"/>
                <a:gd name="connsiteX40094" fmla="*/ 2201045 w 2566912"/>
                <a:gd name="connsiteY40094" fmla="*/ 863498 h 1447571"/>
                <a:gd name="connsiteX40095" fmla="*/ 2201807 w 2566912"/>
                <a:gd name="connsiteY40095" fmla="*/ 863784 h 1447571"/>
                <a:gd name="connsiteX40096" fmla="*/ 2203427 w 2566912"/>
                <a:gd name="connsiteY40096" fmla="*/ 866546 h 1447571"/>
                <a:gd name="connsiteX40097" fmla="*/ 2204855 w 2566912"/>
                <a:gd name="connsiteY40097" fmla="*/ 869023 h 1447571"/>
                <a:gd name="connsiteX40098" fmla="*/ 2208284 w 2566912"/>
                <a:gd name="connsiteY40098" fmla="*/ 869785 h 1447571"/>
                <a:gd name="connsiteX40099" fmla="*/ 2209427 w 2566912"/>
                <a:gd name="connsiteY40099" fmla="*/ 869975 h 1447571"/>
                <a:gd name="connsiteX40100" fmla="*/ 2212189 w 2566912"/>
                <a:gd name="connsiteY40100" fmla="*/ 876262 h 1447571"/>
                <a:gd name="connsiteX40101" fmla="*/ 2209141 w 2566912"/>
                <a:gd name="connsiteY40101" fmla="*/ 876547 h 1447571"/>
                <a:gd name="connsiteX40102" fmla="*/ 2207427 w 2566912"/>
                <a:gd name="connsiteY40102" fmla="*/ 876166 h 1447571"/>
                <a:gd name="connsiteX40103" fmla="*/ 2205998 w 2566912"/>
                <a:gd name="connsiteY40103" fmla="*/ 876547 h 1447571"/>
                <a:gd name="connsiteX40104" fmla="*/ 2207712 w 2566912"/>
                <a:gd name="connsiteY40104" fmla="*/ 882167 h 1447571"/>
                <a:gd name="connsiteX40105" fmla="*/ 2201521 w 2566912"/>
                <a:gd name="connsiteY40105" fmla="*/ 880453 h 1447571"/>
                <a:gd name="connsiteX40106" fmla="*/ 2200569 w 2566912"/>
                <a:gd name="connsiteY40106" fmla="*/ 880072 h 1447571"/>
                <a:gd name="connsiteX40107" fmla="*/ 2199712 w 2566912"/>
                <a:gd name="connsiteY40107" fmla="*/ 882643 h 1447571"/>
                <a:gd name="connsiteX40108" fmla="*/ 2197997 w 2566912"/>
                <a:gd name="connsiteY40108" fmla="*/ 882739 h 1447571"/>
                <a:gd name="connsiteX40109" fmla="*/ 2195425 w 2566912"/>
                <a:gd name="connsiteY40109" fmla="*/ 882834 h 1447571"/>
                <a:gd name="connsiteX40110" fmla="*/ 2192853 w 2566912"/>
                <a:gd name="connsiteY40110" fmla="*/ 882929 h 1447571"/>
                <a:gd name="connsiteX40111" fmla="*/ 2191615 w 2566912"/>
                <a:gd name="connsiteY40111" fmla="*/ 882929 h 1447571"/>
                <a:gd name="connsiteX40112" fmla="*/ 2188377 w 2566912"/>
                <a:gd name="connsiteY40112" fmla="*/ 882929 h 1447571"/>
                <a:gd name="connsiteX40113" fmla="*/ 2187996 w 2566912"/>
                <a:gd name="connsiteY40113" fmla="*/ 883024 h 1447571"/>
                <a:gd name="connsiteX40114" fmla="*/ 2186091 w 2566912"/>
                <a:gd name="connsiteY40114" fmla="*/ 884263 h 1447571"/>
                <a:gd name="connsiteX40115" fmla="*/ 2185424 w 2566912"/>
                <a:gd name="connsiteY40115" fmla="*/ 885977 h 1447571"/>
                <a:gd name="connsiteX40116" fmla="*/ 2184091 w 2566912"/>
                <a:gd name="connsiteY40116" fmla="*/ 889692 h 1447571"/>
                <a:gd name="connsiteX40117" fmla="*/ 2182090 w 2566912"/>
                <a:gd name="connsiteY40117" fmla="*/ 895407 h 1447571"/>
                <a:gd name="connsiteX40118" fmla="*/ 2180471 w 2566912"/>
                <a:gd name="connsiteY40118" fmla="*/ 896169 h 1447571"/>
                <a:gd name="connsiteX40119" fmla="*/ 2179423 w 2566912"/>
                <a:gd name="connsiteY40119" fmla="*/ 896550 h 1447571"/>
                <a:gd name="connsiteX40120" fmla="*/ 2177709 w 2566912"/>
                <a:gd name="connsiteY40120" fmla="*/ 899217 h 1447571"/>
                <a:gd name="connsiteX40121" fmla="*/ 2176566 w 2566912"/>
                <a:gd name="connsiteY40121" fmla="*/ 901884 h 1447571"/>
                <a:gd name="connsiteX40122" fmla="*/ 2174852 w 2566912"/>
                <a:gd name="connsiteY40122" fmla="*/ 906266 h 1447571"/>
                <a:gd name="connsiteX40123" fmla="*/ 2174566 w 2566912"/>
                <a:gd name="connsiteY40123" fmla="*/ 907313 h 1447571"/>
                <a:gd name="connsiteX40124" fmla="*/ 2174375 w 2566912"/>
                <a:gd name="connsiteY40124" fmla="*/ 907980 h 1447571"/>
                <a:gd name="connsiteX40125" fmla="*/ 2173327 w 2566912"/>
                <a:gd name="connsiteY40125" fmla="*/ 910266 h 1447571"/>
                <a:gd name="connsiteX40126" fmla="*/ 2171804 w 2566912"/>
                <a:gd name="connsiteY40126" fmla="*/ 910837 h 1447571"/>
                <a:gd name="connsiteX40127" fmla="*/ 2170661 w 2566912"/>
                <a:gd name="connsiteY40127" fmla="*/ 911218 h 1447571"/>
                <a:gd name="connsiteX40128" fmla="*/ 2166660 w 2566912"/>
                <a:gd name="connsiteY40128" fmla="*/ 912742 h 1447571"/>
                <a:gd name="connsiteX40129" fmla="*/ 2164278 w 2566912"/>
                <a:gd name="connsiteY40129" fmla="*/ 912457 h 1447571"/>
                <a:gd name="connsiteX40130" fmla="*/ 2162374 w 2566912"/>
                <a:gd name="connsiteY40130" fmla="*/ 912171 h 1447571"/>
                <a:gd name="connsiteX40131" fmla="*/ 2156849 w 2566912"/>
                <a:gd name="connsiteY40131" fmla="*/ 912552 h 1447571"/>
                <a:gd name="connsiteX40132" fmla="*/ 2155706 w 2566912"/>
                <a:gd name="connsiteY40132" fmla="*/ 913124 h 1447571"/>
                <a:gd name="connsiteX40133" fmla="*/ 2151705 w 2566912"/>
                <a:gd name="connsiteY40133" fmla="*/ 915028 h 1447571"/>
                <a:gd name="connsiteX40134" fmla="*/ 2149229 w 2566912"/>
                <a:gd name="connsiteY40134" fmla="*/ 915124 h 1447571"/>
                <a:gd name="connsiteX40135" fmla="*/ 2144848 w 2566912"/>
                <a:gd name="connsiteY40135" fmla="*/ 915600 h 1447571"/>
                <a:gd name="connsiteX40136" fmla="*/ 2143990 w 2566912"/>
                <a:gd name="connsiteY40136" fmla="*/ 916648 h 1447571"/>
                <a:gd name="connsiteX40137" fmla="*/ 2142180 w 2566912"/>
                <a:gd name="connsiteY40137" fmla="*/ 918458 h 1447571"/>
                <a:gd name="connsiteX40138" fmla="*/ 2140943 w 2566912"/>
                <a:gd name="connsiteY40138" fmla="*/ 917886 h 1447571"/>
                <a:gd name="connsiteX40139" fmla="*/ 2138942 w 2566912"/>
                <a:gd name="connsiteY40139" fmla="*/ 917219 h 1447571"/>
                <a:gd name="connsiteX40140" fmla="*/ 2137990 w 2566912"/>
                <a:gd name="connsiteY40140" fmla="*/ 917219 h 1447571"/>
                <a:gd name="connsiteX40141" fmla="*/ 2136085 w 2566912"/>
                <a:gd name="connsiteY40141" fmla="*/ 916743 h 1447571"/>
                <a:gd name="connsiteX40142" fmla="*/ 2134942 w 2566912"/>
                <a:gd name="connsiteY40142" fmla="*/ 916076 h 1447571"/>
                <a:gd name="connsiteX40143" fmla="*/ 2133608 w 2566912"/>
                <a:gd name="connsiteY40143" fmla="*/ 914647 h 1447571"/>
                <a:gd name="connsiteX40144" fmla="*/ 2133417 w 2566912"/>
                <a:gd name="connsiteY40144" fmla="*/ 910361 h 1447571"/>
                <a:gd name="connsiteX40145" fmla="*/ 2133799 w 2566912"/>
                <a:gd name="connsiteY40145" fmla="*/ 910742 h 1447571"/>
                <a:gd name="connsiteX40146" fmla="*/ 2171041 w 2566912"/>
                <a:gd name="connsiteY40146" fmla="*/ 962939 h 1447571"/>
                <a:gd name="connsiteX40147" fmla="*/ 2170565 w 2566912"/>
                <a:gd name="connsiteY40147" fmla="*/ 962939 h 1447571"/>
                <a:gd name="connsiteX40148" fmla="*/ 2170755 w 2566912"/>
                <a:gd name="connsiteY40148" fmla="*/ 959129 h 1447571"/>
                <a:gd name="connsiteX40149" fmla="*/ 2171137 w 2566912"/>
                <a:gd name="connsiteY40149" fmla="*/ 957034 h 1447571"/>
                <a:gd name="connsiteX40150" fmla="*/ 2170565 w 2566912"/>
                <a:gd name="connsiteY40150" fmla="*/ 954748 h 1447571"/>
                <a:gd name="connsiteX40151" fmla="*/ 2167898 w 2566912"/>
                <a:gd name="connsiteY40151" fmla="*/ 953986 h 1447571"/>
                <a:gd name="connsiteX40152" fmla="*/ 2167326 w 2566912"/>
                <a:gd name="connsiteY40152" fmla="*/ 953986 h 1447571"/>
                <a:gd name="connsiteX40153" fmla="*/ 2167041 w 2566912"/>
                <a:gd name="connsiteY40153" fmla="*/ 953986 h 1447571"/>
                <a:gd name="connsiteX40154" fmla="*/ 2164660 w 2566912"/>
                <a:gd name="connsiteY40154" fmla="*/ 954462 h 1447571"/>
                <a:gd name="connsiteX40155" fmla="*/ 2162755 w 2566912"/>
                <a:gd name="connsiteY40155" fmla="*/ 954938 h 1447571"/>
                <a:gd name="connsiteX40156" fmla="*/ 2160945 w 2566912"/>
                <a:gd name="connsiteY40156" fmla="*/ 953033 h 1447571"/>
                <a:gd name="connsiteX40157" fmla="*/ 2159897 w 2566912"/>
                <a:gd name="connsiteY40157" fmla="*/ 951986 h 1447571"/>
                <a:gd name="connsiteX40158" fmla="*/ 2155992 w 2566912"/>
                <a:gd name="connsiteY40158" fmla="*/ 952081 h 1447571"/>
                <a:gd name="connsiteX40159" fmla="*/ 2151611 w 2566912"/>
                <a:gd name="connsiteY40159" fmla="*/ 953128 h 1447571"/>
                <a:gd name="connsiteX40160" fmla="*/ 2149705 w 2566912"/>
                <a:gd name="connsiteY40160" fmla="*/ 951319 h 1447571"/>
                <a:gd name="connsiteX40161" fmla="*/ 2147705 w 2566912"/>
                <a:gd name="connsiteY40161" fmla="*/ 947509 h 1447571"/>
                <a:gd name="connsiteX40162" fmla="*/ 2143990 w 2566912"/>
                <a:gd name="connsiteY40162" fmla="*/ 948747 h 1447571"/>
                <a:gd name="connsiteX40163" fmla="*/ 2142847 w 2566912"/>
                <a:gd name="connsiteY40163" fmla="*/ 949699 h 1447571"/>
                <a:gd name="connsiteX40164" fmla="*/ 2136942 w 2566912"/>
                <a:gd name="connsiteY40164" fmla="*/ 948366 h 1447571"/>
                <a:gd name="connsiteX40165" fmla="*/ 2136085 w 2566912"/>
                <a:gd name="connsiteY40165" fmla="*/ 944556 h 1447571"/>
                <a:gd name="connsiteX40166" fmla="*/ 2136085 w 2566912"/>
                <a:gd name="connsiteY40166" fmla="*/ 942937 h 1447571"/>
                <a:gd name="connsiteX40167" fmla="*/ 2134656 w 2566912"/>
                <a:gd name="connsiteY40167" fmla="*/ 938746 h 1447571"/>
                <a:gd name="connsiteX40168" fmla="*/ 2134560 w 2566912"/>
                <a:gd name="connsiteY40168" fmla="*/ 936555 h 1447571"/>
                <a:gd name="connsiteX40169" fmla="*/ 2134751 w 2566912"/>
                <a:gd name="connsiteY40169" fmla="*/ 935317 h 1447571"/>
                <a:gd name="connsiteX40170" fmla="*/ 2134275 w 2566912"/>
                <a:gd name="connsiteY40170" fmla="*/ 933412 h 1447571"/>
                <a:gd name="connsiteX40171" fmla="*/ 2133608 w 2566912"/>
                <a:gd name="connsiteY40171" fmla="*/ 930840 h 1447571"/>
                <a:gd name="connsiteX40172" fmla="*/ 2131798 w 2566912"/>
                <a:gd name="connsiteY40172" fmla="*/ 927506 h 1447571"/>
                <a:gd name="connsiteX40173" fmla="*/ 2130655 w 2566912"/>
                <a:gd name="connsiteY40173" fmla="*/ 926078 h 1447571"/>
                <a:gd name="connsiteX40174" fmla="*/ 2129512 w 2566912"/>
                <a:gd name="connsiteY40174" fmla="*/ 921220 h 1447571"/>
                <a:gd name="connsiteX40175" fmla="*/ 2129417 w 2566912"/>
                <a:gd name="connsiteY40175" fmla="*/ 920648 h 1447571"/>
                <a:gd name="connsiteX40176" fmla="*/ 2128655 w 2566912"/>
                <a:gd name="connsiteY40176" fmla="*/ 918267 h 1447571"/>
                <a:gd name="connsiteX40177" fmla="*/ 2127703 w 2566912"/>
                <a:gd name="connsiteY40177" fmla="*/ 915028 h 1447571"/>
                <a:gd name="connsiteX40178" fmla="*/ 2130751 w 2566912"/>
                <a:gd name="connsiteY40178" fmla="*/ 910742 h 1447571"/>
                <a:gd name="connsiteX40179" fmla="*/ 2132275 w 2566912"/>
                <a:gd name="connsiteY40179" fmla="*/ 910266 h 1447571"/>
                <a:gd name="connsiteX40180" fmla="*/ 2132465 w 2566912"/>
                <a:gd name="connsiteY40180" fmla="*/ 914838 h 1447571"/>
                <a:gd name="connsiteX40181" fmla="*/ 2134275 w 2566912"/>
                <a:gd name="connsiteY40181" fmla="*/ 916933 h 1447571"/>
                <a:gd name="connsiteX40182" fmla="*/ 2135323 w 2566912"/>
                <a:gd name="connsiteY40182" fmla="*/ 917505 h 1447571"/>
                <a:gd name="connsiteX40183" fmla="*/ 2137895 w 2566912"/>
                <a:gd name="connsiteY40183" fmla="*/ 918172 h 1447571"/>
                <a:gd name="connsiteX40184" fmla="*/ 2138751 w 2566912"/>
                <a:gd name="connsiteY40184" fmla="*/ 918172 h 1447571"/>
                <a:gd name="connsiteX40185" fmla="*/ 2140180 w 2566912"/>
                <a:gd name="connsiteY40185" fmla="*/ 918648 h 1447571"/>
                <a:gd name="connsiteX40186" fmla="*/ 2141704 w 2566912"/>
                <a:gd name="connsiteY40186" fmla="*/ 919315 h 1447571"/>
                <a:gd name="connsiteX40187" fmla="*/ 2142086 w 2566912"/>
                <a:gd name="connsiteY40187" fmla="*/ 919315 h 1447571"/>
                <a:gd name="connsiteX40188" fmla="*/ 2144562 w 2566912"/>
                <a:gd name="connsiteY40188" fmla="*/ 917124 h 1447571"/>
                <a:gd name="connsiteX40189" fmla="*/ 2145038 w 2566912"/>
                <a:gd name="connsiteY40189" fmla="*/ 916362 h 1447571"/>
                <a:gd name="connsiteX40190" fmla="*/ 2148943 w 2566912"/>
                <a:gd name="connsiteY40190" fmla="*/ 916076 h 1447571"/>
                <a:gd name="connsiteX40191" fmla="*/ 2151515 w 2566912"/>
                <a:gd name="connsiteY40191" fmla="*/ 915886 h 1447571"/>
                <a:gd name="connsiteX40192" fmla="*/ 2155896 w 2566912"/>
                <a:gd name="connsiteY40192" fmla="*/ 913886 h 1447571"/>
                <a:gd name="connsiteX40193" fmla="*/ 2156945 w 2566912"/>
                <a:gd name="connsiteY40193" fmla="*/ 913314 h 1447571"/>
                <a:gd name="connsiteX40194" fmla="*/ 2161992 w 2566912"/>
                <a:gd name="connsiteY40194" fmla="*/ 913028 h 1447571"/>
                <a:gd name="connsiteX40195" fmla="*/ 2163707 w 2566912"/>
                <a:gd name="connsiteY40195" fmla="*/ 913219 h 1447571"/>
                <a:gd name="connsiteX40196" fmla="*/ 2166470 w 2566912"/>
                <a:gd name="connsiteY40196" fmla="*/ 913504 h 1447571"/>
                <a:gd name="connsiteX40197" fmla="*/ 2170661 w 2566912"/>
                <a:gd name="connsiteY40197" fmla="*/ 911980 h 1447571"/>
                <a:gd name="connsiteX40198" fmla="*/ 2171613 w 2566912"/>
                <a:gd name="connsiteY40198" fmla="*/ 911599 h 1447571"/>
                <a:gd name="connsiteX40199" fmla="*/ 2173327 w 2566912"/>
                <a:gd name="connsiteY40199" fmla="*/ 910933 h 1447571"/>
                <a:gd name="connsiteX40200" fmla="*/ 2174852 w 2566912"/>
                <a:gd name="connsiteY40200" fmla="*/ 908075 h 1447571"/>
                <a:gd name="connsiteX40201" fmla="*/ 2175042 w 2566912"/>
                <a:gd name="connsiteY40201" fmla="*/ 907504 h 1447571"/>
                <a:gd name="connsiteX40202" fmla="*/ 2175423 w 2566912"/>
                <a:gd name="connsiteY40202" fmla="*/ 906456 h 1447571"/>
                <a:gd name="connsiteX40203" fmla="*/ 2176851 w 2566912"/>
                <a:gd name="connsiteY40203" fmla="*/ 902455 h 1447571"/>
                <a:gd name="connsiteX40204" fmla="*/ 2178185 w 2566912"/>
                <a:gd name="connsiteY40204" fmla="*/ 899312 h 1447571"/>
                <a:gd name="connsiteX40205" fmla="*/ 2179519 w 2566912"/>
                <a:gd name="connsiteY40205" fmla="*/ 897217 h 1447571"/>
                <a:gd name="connsiteX40206" fmla="*/ 2180280 w 2566912"/>
                <a:gd name="connsiteY40206" fmla="*/ 896931 h 1447571"/>
                <a:gd name="connsiteX40207" fmla="*/ 2182281 w 2566912"/>
                <a:gd name="connsiteY40207" fmla="*/ 895978 h 1447571"/>
                <a:gd name="connsiteX40208" fmla="*/ 2184567 w 2566912"/>
                <a:gd name="connsiteY40208" fmla="*/ 889787 h 1447571"/>
                <a:gd name="connsiteX40209" fmla="*/ 2185805 w 2566912"/>
                <a:gd name="connsiteY40209" fmla="*/ 886168 h 1447571"/>
                <a:gd name="connsiteX40210" fmla="*/ 2186472 w 2566912"/>
                <a:gd name="connsiteY40210" fmla="*/ 884358 h 1447571"/>
                <a:gd name="connsiteX40211" fmla="*/ 2187615 w 2566912"/>
                <a:gd name="connsiteY40211" fmla="*/ 883787 h 1447571"/>
                <a:gd name="connsiteX40212" fmla="*/ 2188091 w 2566912"/>
                <a:gd name="connsiteY40212" fmla="*/ 883691 h 1447571"/>
                <a:gd name="connsiteX40213" fmla="*/ 2191044 w 2566912"/>
                <a:gd name="connsiteY40213" fmla="*/ 883691 h 1447571"/>
                <a:gd name="connsiteX40214" fmla="*/ 2192282 w 2566912"/>
                <a:gd name="connsiteY40214" fmla="*/ 883691 h 1447571"/>
                <a:gd name="connsiteX40215" fmla="*/ 2194854 w 2566912"/>
                <a:gd name="connsiteY40215" fmla="*/ 883596 h 1447571"/>
                <a:gd name="connsiteX40216" fmla="*/ 2197426 w 2566912"/>
                <a:gd name="connsiteY40216" fmla="*/ 883501 h 1447571"/>
                <a:gd name="connsiteX40217" fmla="*/ 2199140 w 2566912"/>
                <a:gd name="connsiteY40217" fmla="*/ 883405 h 1447571"/>
                <a:gd name="connsiteX40218" fmla="*/ 2199140 w 2566912"/>
                <a:gd name="connsiteY40218" fmla="*/ 884167 h 1447571"/>
                <a:gd name="connsiteX40219" fmla="*/ 2198950 w 2566912"/>
                <a:gd name="connsiteY40219" fmla="*/ 887025 h 1447571"/>
                <a:gd name="connsiteX40220" fmla="*/ 2199140 w 2566912"/>
                <a:gd name="connsiteY40220" fmla="*/ 895597 h 1447571"/>
                <a:gd name="connsiteX40221" fmla="*/ 2201807 w 2566912"/>
                <a:gd name="connsiteY40221" fmla="*/ 899408 h 1447571"/>
                <a:gd name="connsiteX40222" fmla="*/ 2203141 w 2566912"/>
                <a:gd name="connsiteY40222" fmla="*/ 900932 h 1447571"/>
                <a:gd name="connsiteX40223" fmla="*/ 2203427 w 2566912"/>
                <a:gd name="connsiteY40223" fmla="*/ 903789 h 1447571"/>
                <a:gd name="connsiteX40224" fmla="*/ 2203236 w 2566912"/>
                <a:gd name="connsiteY40224" fmla="*/ 905122 h 1447571"/>
                <a:gd name="connsiteX40225" fmla="*/ 2203998 w 2566912"/>
                <a:gd name="connsiteY40225" fmla="*/ 907980 h 1447571"/>
                <a:gd name="connsiteX40226" fmla="*/ 2204760 w 2566912"/>
                <a:gd name="connsiteY40226" fmla="*/ 909885 h 1447571"/>
                <a:gd name="connsiteX40227" fmla="*/ 2208379 w 2566912"/>
                <a:gd name="connsiteY40227" fmla="*/ 915409 h 1447571"/>
                <a:gd name="connsiteX40228" fmla="*/ 2208475 w 2566912"/>
                <a:gd name="connsiteY40228" fmla="*/ 916553 h 1447571"/>
                <a:gd name="connsiteX40229" fmla="*/ 2208189 w 2566912"/>
                <a:gd name="connsiteY40229" fmla="*/ 916838 h 1447571"/>
                <a:gd name="connsiteX40230" fmla="*/ 2204188 w 2566912"/>
                <a:gd name="connsiteY40230" fmla="*/ 917124 h 1447571"/>
                <a:gd name="connsiteX40231" fmla="*/ 2202855 w 2566912"/>
                <a:gd name="connsiteY40231" fmla="*/ 917124 h 1447571"/>
                <a:gd name="connsiteX40232" fmla="*/ 2198283 w 2566912"/>
                <a:gd name="connsiteY40232" fmla="*/ 919886 h 1447571"/>
                <a:gd name="connsiteX40233" fmla="*/ 2197330 w 2566912"/>
                <a:gd name="connsiteY40233" fmla="*/ 920743 h 1447571"/>
                <a:gd name="connsiteX40234" fmla="*/ 2197997 w 2566912"/>
                <a:gd name="connsiteY40234" fmla="*/ 923506 h 1447571"/>
                <a:gd name="connsiteX40235" fmla="*/ 2198950 w 2566912"/>
                <a:gd name="connsiteY40235" fmla="*/ 925220 h 1447571"/>
                <a:gd name="connsiteX40236" fmla="*/ 2195711 w 2566912"/>
                <a:gd name="connsiteY40236" fmla="*/ 928935 h 1447571"/>
                <a:gd name="connsiteX40237" fmla="*/ 2194949 w 2566912"/>
                <a:gd name="connsiteY40237" fmla="*/ 929602 h 1447571"/>
                <a:gd name="connsiteX40238" fmla="*/ 2191710 w 2566912"/>
                <a:gd name="connsiteY40238" fmla="*/ 930935 h 1447571"/>
                <a:gd name="connsiteX40239" fmla="*/ 2189425 w 2566912"/>
                <a:gd name="connsiteY40239" fmla="*/ 931697 h 1447571"/>
                <a:gd name="connsiteX40240" fmla="*/ 2189234 w 2566912"/>
                <a:gd name="connsiteY40240" fmla="*/ 940841 h 1447571"/>
                <a:gd name="connsiteX40241" fmla="*/ 2183614 w 2566912"/>
                <a:gd name="connsiteY40241" fmla="*/ 951033 h 1447571"/>
                <a:gd name="connsiteX40242" fmla="*/ 2182185 w 2566912"/>
                <a:gd name="connsiteY40242" fmla="*/ 953033 h 1447571"/>
                <a:gd name="connsiteX40243" fmla="*/ 2178661 w 2566912"/>
                <a:gd name="connsiteY40243" fmla="*/ 957796 h 1447571"/>
                <a:gd name="connsiteX40244" fmla="*/ 2171041 w 2566912"/>
                <a:gd name="connsiteY40244" fmla="*/ 962939 h 1447571"/>
                <a:gd name="connsiteX40245" fmla="*/ 2173232 w 2566912"/>
                <a:gd name="connsiteY40245" fmla="*/ 1003420 h 1447571"/>
                <a:gd name="connsiteX40246" fmla="*/ 2171041 w 2566912"/>
                <a:gd name="connsiteY40246" fmla="*/ 1003706 h 1447571"/>
                <a:gd name="connsiteX40247" fmla="*/ 2170565 w 2566912"/>
                <a:gd name="connsiteY40247" fmla="*/ 1004468 h 1447571"/>
                <a:gd name="connsiteX40248" fmla="*/ 2172660 w 2566912"/>
                <a:gd name="connsiteY40248" fmla="*/ 1006849 h 1447571"/>
                <a:gd name="connsiteX40249" fmla="*/ 2174185 w 2566912"/>
                <a:gd name="connsiteY40249" fmla="*/ 1005325 h 1447571"/>
                <a:gd name="connsiteX40250" fmla="*/ 2173232 w 2566912"/>
                <a:gd name="connsiteY40250" fmla="*/ 1003420 h 1447571"/>
                <a:gd name="connsiteX40251" fmla="*/ 2173232 w 2566912"/>
                <a:gd name="connsiteY40251" fmla="*/ 1003420 h 1447571"/>
                <a:gd name="connsiteX40252" fmla="*/ 2172756 w 2566912"/>
                <a:gd name="connsiteY40252" fmla="*/ 1005992 h 1447571"/>
                <a:gd name="connsiteX40253" fmla="*/ 2171517 w 2566912"/>
                <a:gd name="connsiteY40253" fmla="*/ 1004468 h 1447571"/>
                <a:gd name="connsiteX40254" fmla="*/ 2171613 w 2566912"/>
                <a:gd name="connsiteY40254" fmla="*/ 1004373 h 1447571"/>
                <a:gd name="connsiteX40255" fmla="*/ 2172470 w 2566912"/>
                <a:gd name="connsiteY40255" fmla="*/ 1004183 h 1447571"/>
                <a:gd name="connsiteX40256" fmla="*/ 2173042 w 2566912"/>
                <a:gd name="connsiteY40256" fmla="*/ 1004278 h 1447571"/>
                <a:gd name="connsiteX40257" fmla="*/ 2173327 w 2566912"/>
                <a:gd name="connsiteY40257" fmla="*/ 1005325 h 1447571"/>
                <a:gd name="connsiteX40258" fmla="*/ 2172756 w 2566912"/>
                <a:gd name="connsiteY40258" fmla="*/ 1005992 h 1447571"/>
                <a:gd name="connsiteX40259" fmla="*/ 2163517 w 2566912"/>
                <a:gd name="connsiteY40259" fmla="*/ 1003897 h 1447571"/>
                <a:gd name="connsiteX40260" fmla="*/ 2163612 w 2566912"/>
                <a:gd name="connsiteY40260" fmla="*/ 1004659 h 1447571"/>
                <a:gd name="connsiteX40261" fmla="*/ 2164088 w 2566912"/>
                <a:gd name="connsiteY40261" fmla="*/ 1005135 h 1447571"/>
                <a:gd name="connsiteX40262" fmla="*/ 2165231 w 2566912"/>
                <a:gd name="connsiteY40262" fmla="*/ 1006564 h 1447571"/>
                <a:gd name="connsiteX40263" fmla="*/ 2167136 w 2566912"/>
                <a:gd name="connsiteY40263" fmla="*/ 1008564 h 1447571"/>
                <a:gd name="connsiteX40264" fmla="*/ 2167517 w 2566912"/>
                <a:gd name="connsiteY40264" fmla="*/ 1008469 h 1447571"/>
                <a:gd name="connsiteX40265" fmla="*/ 2168374 w 2566912"/>
                <a:gd name="connsiteY40265" fmla="*/ 1005802 h 1447571"/>
                <a:gd name="connsiteX40266" fmla="*/ 2167041 w 2566912"/>
                <a:gd name="connsiteY40266" fmla="*/ 1003325 h 1447571"/>
                <a:gd name="connsiteX40267" fmla="*/ 2163517 w 2566912"/>
                <a:gd name="connsiteY40267" fmla="*/ 1003897 h 1447571"/>
                <a:gd name="connsiteX40268" fmla="*/ 2167231 w 2566912"/>
                <a:gd name="connsiteY40268" fmla="*/ 1007802 h 1447571"/>
                <a:gd name="connsiteX40269" fmla="*/ 2166088 w 2566912"/>
                <a:gd name="connsiteY40269" fmla="*/ 1006278 h 1447571"/>
                <a:gd name="connsiteX40270" fmla="*/ 2164755 w 2566912"/>
                <a:gd name="connsiteY40270" fmla="*/ 1004659 h 1447571"/>
                <a:gd name="connsiteX40271" fmla="*/ 2164374 w 2566912"/>
                <a:gd name="connsiteY40271" fmla="*/ 1004278 h 1447571"/>
                <a:gd name="connsiteX40272" fmla="*/ 2166850 w 2566912"/>
                <a:gd name="connsiteY40272" fmla="*/ 1004183 h 1447571"/>
                <a:gd name="connsiteX40273" fmla="*/ 2167326 w 2566912"/>
                <a:gd name="connsiteY40273" fmla="*/ 1004754 h 1447571"/>
                <a:gd name="connsiteX40274" fmla="*/ 2167231 w 2566912"/>
                <a:gd name="connsiteY40274" fmla="*/ 1007802 h 1447571"/>
                <a:gd name="connsiteX40275" fmla="*/ 553315 w 2566912"/>
                <a:gd name="connsiteY40275" fmla="*/ 210464 h 1447571"/>
                <a:gd name="connsiteX40276" fmla="*/ 551887 w 2566912"/>
                <a:gd name="connsiteY40276" fmla="*/ 209702 h 1447571"/>
                <a:gd name="connsiteX40277" fmla="*/ 550553 w 2566912"/>
                <a:gd name="connsiteY40277" fmla="*/ 207226 h 1447571"/>
                <a:gd name="connsiteX40278" fmla="*/ 549505 w 2566912"/>
                <a:gd name="connsiteY40278" fmla="*/ 207416 h 1447571"/>
                <a:gd name="connsiteX40279" fmla="*/ 548839 w 2566912"/>
                <a:gd name="connsiteY40279" fmla="*/ 208178 h 1447571"/>
                <a:gd name="connsiteX40280" fmla="*/ 546933 w 2566912"/>
                <a:gd name="connsiteY40280" fmla="*/ 209702 h 1447571"/>
                <a:gd name="connsiteX40281" fmla="*/ 540456 w 2566912"/>
                <a:gd name="connsiteY40281" fmla="*/ 210274 h 1447571"/>
                <a:gd name="connsiteX40282" fmla="*/ 534836 w 2566912"/>
                <a:gd name="connsiteY40282" fmla="*/ 207892 h 1447571"/>
                <a:gd name="connsiteX40283" fmla="*/ 538075 w 2566912"/>
                <a:gd name="connsiteY40283" fmla="*/ 205035 h 1447571"/>
                <a:gd name="connsiteX40284" fmla="*/ 539409 w 2566912"/>
                <a:gd name="connsiteY40284" fmla="*/ 205035 h 1447571"/>
                <a:gd name="connsiteX40285" fmla="*/ 543124 w 2566912"/>
                <a:gd name="connsiteY40285" fmla="*/ 204559 h 1447571"/>
                <a:gd name="connsiteX40286" fmla="*/ 544934 w 2566912"/>
                <a:gd name="connsiteY40286" fmla="*/ 201034 h 1447571"/>
                <a:gd name="connsiteX40287" fmla="*/ 544648 w 2566912"/>
                <a:gd name="connsiteY40287" fmla="*/ 200272 h 1447571"/>
                <a:gd name="connsiteX40288" fmla="*/ 539790 w 2566912"/>
                <a:gd name="connsiteY40288" fmla="*/ 199796 h 1447571"/>
                <a:gd name="connsiteX40289" fmla="*/ 539409 w 2566912"/>
                <a:gd name="connsiteY40289" fmla="*/ 199796 h 1447571"/>
                <a:gd name="connsiteX40290" fmla="*/ 533503 w 2566912"/>
                <a:gd name="connsiteY40290" fmla="*/ 199987 h 1447571"/>
                <a:gd name="connsiteX40291" fmla="*/ 531122 w 2566912"/>
                <a:gd name="connsiteY40291" fmla="*/ 199891 h 1447571"/>
                <a:gd name="connsiteX40292" fmla="*/ 527026 w 2566912"/>
                <a:gd name="connsiteY40292" fmla="*/ 199796 h 1447571"/>
                <a:gd name="connsiteX40293" fmla="*/ 526264 w 2566912"/>
                <a:gd name="connsiteY40293" fmla="*/ 199987 h 1447571"/>
                <a:gd name="connsiteX40294" fmla="*/ 521026 w 2566912"/>
                <a:gd name="connsiteY40294" fmla="*/ 200939 h 1447571"/>
                <a:gd name="connsiteX40295" fmla="*/ 518358 w 2566912"/>
                <a:gd name="connsiteY40295" fmla="*/ 200844 h 1447571"/>
                <a:gd name="connsiteX40296" fmla="*/ 515025 w 2566912"/>
                <a:gd name="connsiteY40296" fmla="*/ 200749 h 1447571"/>
                <a:gd name="connsiteX40297" fmla="*/ 511596 w 2566912"/>
                <a:gd name="connsiteY40297" fmla="*/ 200844 h 1447571"/>
                <a:gd name="connsiteX40298" fmla="*/ 511024 w 2566912"/>
                <a:gd name="connsiteY40298" fmla="*/ 200558 h 1447571"/>
                <a:gd name="connsiteX40299" fmla="*/ 509500 w 2566912"/>
                <a:gd name="connsiteY40299" fmla="*/ 200082 h 1447571"/>
                <a:gd name="connsiteX40300" fmla="*/ 505405 w 2566912"/>
                <a:gd name="connsiteY40300" fmla="*/ 200272 h 1447571"/>
                <a:gd name="connsiteX40301" fmla="*/ 504642 w 2566912"/>
                <a:gd name="connsiteY40301" fmla="*/ 199891 h 1447571"/>
                <a:gd name="connsiteX40302" fmla="*/ 502452 w 2566912"/>
                <a:gd name="connsiteY40302" fmla="*/ 199320 h 1447571"/>
                <a:gd name="connsiteX40303" fmla="*/ 498832 w 2566912"/>
                <a:gd name="connsiteY40303" fmla="*/ 201511 h 1447571"/>
                <a:gd name="connsiteX40304" fmla="*/ 498832 w 2566912"/>
                <a:gd name="connsiteY40304" fmla="*/ 202177 h 1447571"/>
                <a:gd name="connsiteX40305" fmla="*/ 501690 w 2566912"/>
                <a:gd name="connsiteY40305" fmla="*/ 204844 h 1447571"/>
                <a:gd name="connsiteX40306" fmla="*/ 503404 w 2566912"/>
                <a:gd name="connsiteY40306" fmla="*/ 204940 h 1447571"/>
                <a:gd name="connsiteX40307" fmla="*/ 504738 w 2566912"/>
                <a:gd name="connsiteY40307" fmla="*/ 205035 h 1447571"/>
                <a:gd name="connsiteX40308" fmla="*/ 508453 w 2566912"/>
                <a:gd name="connsiteY40308" fmla="*/ 205511 h 1447571"/>
                <a:gd name="connsiteX40309" fmla="*/ 509596 w 2566912"/>
                <a:gd name="connsiteY40309" fmla="*/ 206464 h 1447571"/>
                <a:gd name="connsiteX40310" fmla="*/ 510167 w 2566912"/>
                <a:gd name="connsiteY40310" fmla="*/ 207035 h 1447571"/>
                <a:gd name="connsiteX40311" fmla="*/ 510452 w 2566912"/>
                <a:gd name="connsiteY40311" fmla="*/ 207321 h 1447571"/>
                <a:gd name="connsiteX40312" fmla="*/ 513501 w 2566912"/>
                <a:gd name="connsiteY40312" fmla="*/ 209226 h 1447571"/>
                <a:gd name="connsiteX40313" fmla="*/ 513977 w 2566912"/>
                <a:gd name="connsiteY40313" fmla="*/ 208845 h 1447571"/>
                <a:gd name="connsiteX40314" fmla="*/ 514167 w 2566912"/>
                <a:gd name="connsiteY40314" fmla="*/ 208559 h 1447571"/>
                <a:gd name="connsiteX40315" fmla="*/ 515406 w 2566912"/>
                <a:gd name="connsiteY40315" fmla="*/ 206368 h 1447571"/>
                <a:gd name="connsiteX40316" fmla="*/ 518930 w 2566912"/>
                <a:gd name="connsiteY40316" fmla="*/ 207130 h 1447571"/>
                <a:gd name="connsiteX40317" fmla="*/ 522169 w 2566912"/>
                <a:gd name="connsiteY40317" fmla="*/ 207511 h 1447571"/>
                <a:gd name="connsiteX40318" fmla="*/ 522169 w 2566912"/>
                <a:gd name="connsiteY40318" fmla="*/ 207607 h 1447571"/>
                <a:gd name="connsiteX40319" fmla="*/ 521787 w 2566912"/>
                <a:gd name="connsiteY40319" fmla="*/ 210845 h 1447571"/>
                <a:gd name="connsiteX40320" fmla="*/ 516263 w 2566912"/>
                <a:gd name="connsiteY40320" fmla="*/ 211988 h 1447571"/>
                <a:gd name="connsiteX40321" fmla="*/ 515215 w 2566912"/>
                <a:gd name="connsiteY40321" fmla="*/ 211893 h 1447571"/>
                <a:gd name="connsiteX40322" fmla="*/ 512548 w 2566912"/>
                <a:gd name="connsiteY40322" fmla="*/ 211893 h 1447571"/>
                <a:gd name="connsiteX40323" fmla="*/ 510167 w 2566912"/>
                <a:gd name="connsiteY40323" fmla="*/ 213988 h 1447571"/>
                <a:gd name="connsiteX40324" fmla="*/ 508929 w 2566912"/>
                <a:gd name="connsiteY40324" fmla="*/ 216465 h 1447571"/>
                <a:gd name="connsiteX40325" fmla="*/ 508833 w 2566912"/>
                <a:gd name="connsiteY40325" fmla="*/ 216370 h 1447571"/>
                <a:gd name="connsiteX40326" fmla="*/ 503595 w 2566912"/>
                <a:gd name="connsiteY40326" fmla="*/ 214655 h 1447571"/>
                <a:gd name="connsiteX40327" fmla="*/ 501690 w 2566912"/>
                <a:gd name="connsiteY40327" fmla="*/ 215608 h 1447571"/>
                <a:gd name="connsiteX40328" fmla="*/ 501499 w 2566912"/>
                <a:gd name="connsiteY40328" fmla="*/ 216846 h 1447571"/>
                <a:gd name="connsiteX40329" fmla="*/ 505119 w 2566912"/>
                <a:gd name="connsiteY40329" fmla="*/ 221799 h 1447571"/>
                <a:gd name="connsiteX40330" fmla="*/ 511596 w 2566912"/>
                <a:gd name="connsiteY40330" fmla="*/ 223418 h 1447571"/>
                <a:gd name="connsiteX40331" fmla="*/ 515215 w 2566912"/>
                <a:gd name="connsiteY40331" fmla="*/ 221037 h 1447571"/>
                <a:gd name="connsiteX40332" fmla="*/ 520073 w 2566912"/>
                <a:gd name="connsiteY40332" fmla="*/ 217703 h 1447571"/>
                <a:gd name="connsiteX40333" fmla="*/ 524931 w 2566912"/>
                <a:gd name="connsiteY40333" fmla="*/ 217417 h 1447571"/>
                <a:gd name="connsiteX40334" fmla="*/ 524931 w 2566912"/>
                <a:gd name="connsiteY40334" fmla="*/ 220084 h 1447571"/>
                <a:gd name="connsiteX40335" fmla="*/ 524074 w 2566912"/>
                <a:gd name="connsiteY40335" fmla="*/ 221132 h 1447571"/>
                <a:gd name="connsiteX40336" fmla="*/ 522264 w 2566912"/>
                <a:gd name="connsiteY40336" fmla="*/ 223418 h 1447571"/>
                <a:gd name="connsiteX40337" fmla="*/ 521883 w 2566912"/>
                <a:gd name="connsiteY40337" fmla="*/ 223990 h 1447571"/>
                <a:gd name="connsiteX40338" fmla="*/ 521026 w 2566912"/>
                <a:gd name="connsiteY40338" fmla="*/ 225895 h 1447571"/>
                <a:gd name="connsiteX40339" fmla="*/ 522454 w 2566912"/>
                <a:gd name="connsiteY40339" fmla="*/ 227038 h 1447571"/>
                <a:gd name="connsiteX40340" fmla="*/ 523121 w 2566912"/>
                <a:gd name="connsiteY40340" fmla="*/ 227133 h 1447571"/>
                <a:gd name="connsiteX40341" fmla="*/ 524074 w 2566912"/>
                <a:gd name="connsiteY40341" fmla="*/ 226752 h 1447571"/>
                <a:gd name="connsiteX40342" fmla="*/ 524455 w 2566912"/>
                <a:gd name="connsiteY40342" fmla="*/ 226371 h 1447571"/>
                <a:gd name="connsiteX40343" fmla="*/ 526645 w 2566912"/>
                <a:gd name="connsiteY40343" fmla="*/ 224752 h 1447571"/>
                <a:gd name="connsiteX40344" fmla="*/ 527407 w 2566912"/>
                <a:gd name="connsiteY40344" fmla="*/ 224847 h 1447571"/>
                <a:gd name="connsiteX40345" fmla="*/ 531027 w 2566912"/>
                <a:gd name="connsiteY40345" fmla="*/ 224466 h 1447571"/>
                <a:gd name="connsiteX40346" fmla="*/ 531408 w 2566912"/>
                <a:gd name="connsiteY40346" fmla="*/ 223609 h 1447571"/>
                <a:gd name="connsiteX40347" fmla="*/ 533122 w 2566912"/>
                <a:gd name="connsiteY40347" fmla="*/ 220180 h 1447571"/>
                <a:gd name="connsiteX40348" fmla="*/ 537885 w 2566912"/>
                <a:gd name="connsiteY40348" fmla="*/ 218465 h 1447571"/>
                <a:gd name="connsiteX40349" fmla="*/ 538075 w 2566912"/>
                <a:gd name="connsiteY40349" fmla="*/ 218370 h 1447571"/>
                <a:gd name="connsiteX40350" fmla="*/ 539980 w 2566912"/>
                <a:gd name="connsiteY40350" fmla="*/ 218275 h 1447571"/>
                <a:gd name="connsiteX40351" fmla="*/ 540171 w 2566912"/>
                <a:gd name="connsiteY40351" fmla="*/ 218465 h 1447571"/>
                <a:gd name="connsiteX40352" fmla="*/ 542362 w 2566912"/>
                <a:gd name="connsiteY40352" fmla="*/ 219894 h 1447571"/>
                <a:gd name="connsiteX40353" fmla="*/ 543314 w 2566912"/>
                <a:gd name="connsiteY40353" fmla="*/ 219799 h 1447571"/>
                <a:gd name="connsiteX40354" fmla="*/ 544838 w 2566912"/>
                <a:gd name="connsiteY40354" fmla="*/ 219703 h 1447571"/>
                <a:gd name="connsiteX40355" fmla="*/ 544934 w 2566912"/>
                <a:gd name="connsiteY40355" fmla="*/ 219894 h 1447571"/>
                <a:gd name="connsiteX40356" fmla="*/ 547124 w 2566912"/>
                <a:gd name="connsiteY40356" fmla="*/ 222656 h 1447571"/>
                <a:gd name="connsiteX40357" fmla="*/ 551887 w 2566912"/>
                <a:gd name="connsiteY40357" fmla="*/ 219513 h 1447571"/>
                <a:gd name="connsiteX40358" fmla="*/ 551982 w 2566912"/>
                <a:gd name="connsiteY40358" fmla="*/ 218846 h 1447571"/>
                <a:gd name="connsiteX40359" fmla="*/ 551315 w 2566912"/>
                <a:gd name="connsiteY40359" fmla="*/ 217894 h 1447571"/>
                <a:gd name="connsiteX40360" fmla="*/ 550553 w 2566912"/>
                <a:gd name="connsiteY40360" fmla="*/ 216084 h 1447571"/>
                <a:gd name="connsiteX40361" fmla="*/ 552267 w 2566912"/>
                <a:gd name="connsiteY40361" fmla="*/ 214750 h 1447571"/>
                <a:gd name="connsiteX40362" fmla="*/ 553315 w 2566912"/>
                <a:gd name="connsiteY40362" fmla="*/ 213988 h 1447571"/>
                <a:gd name="connsiteX40363" fmla="*/ 554363 w 2566912"/>
                <a:gd name="connsiteY40363" fmla="*/ 211131 h 1447571"/>
                <a:gd name="connsiteX40364" fmla="*/ 553982 w 2566912"/>
                <a:gd name="connsiteY40364" fmla="*/ 210559 h 1447571"/>
                <a:gd name="connsiteX40365" fmla="*/ 553315 w 2566912"/>
                <a:gd name="connsiteY40365" fmla="*/ 210464 h 1447571"/>
                <a:gd name="connsiteX40366" fmla="*/ 552839 w 2566912"/>
                <a:gd name="connsiteY40366" fmla="*/ 213703 h 1447571"/>
                <a:gd name="connsiteX40367" fmla="*/ 551982 w 2566912"/>
                <a:gd name="connsiteY40367" fmla="*/ 214274 h 1447571"/>
                <a:gd name="connsiteX40368" fmla="*/ 550077 w 2566912"/>
                <a:gd name="connsiteY40368" fmla="*/ 215703 h 1447571"/>
                <a:gd name="connsiteX40369" fmla="*/ 550744 w 2566912"/>
                <a:gd name="connsiteY40369" fmla="*/ 218560 h 1447571"/>
                <a:gd name="connsiteX40370" fmla="*/ 551315 w 2566912"/>
                <a:gd name="connsiteY40370" fmla="*/ 219227 h 1447571"/>
                <a:gd name="connsiteX40371" fmla="*/ 547219 w 2566912"/>
                <a:gd name="connsiteY40371" fmla="*/ 221989 h 1447571"/>
                <a:gd name="connsiteX40372" fmla="*/ 545981 w 2566912"/>
                <a:gd name="connsiteY40372" fmla="*/ 219703 h 1447571"/>
                <a:gd name="connsiteX40373" fmla="*/ 545886 w 2566912"/>
                <a:gd name="connsiteY40373" fmla="*/ 219513 h 1447571"/>
                <a:gd name="connsiteX40374" fmla="*/ 543409 w 2566912"/>
                <a:gd name="connsiteY40374" fmla="*/ 219132 h 1447571"/>
                <a:gd name="connsiteX40375" fmla="*/ 542457 w 2566912"/>
                <a:gd name="connsiteY40375" fmla="*/ 219227 h 1447571"/>
                <a:gd name="connsiteX40376" fmla="*/ 540933 w 2566912"/>
                <a:gd name="connsiteY40376" fmla="*/ 218084 h 1447571"/>
                <a:gd name="connsiteX40377" fmla="*/ 540743 w 2566912"/>
                <a:gd name="connsiteY40377" fmla="*/ 217894 h 1447571"/>
                <a:gd name="connsiteX40378" fmla="*/ 537790 w 2566912"/>
                <a:gd name="connsiteY40378" fmla="*/ 217703 h 1447571"/>
                <a:gd name="connsiteX40379" fmla="*/ 537599 w 2566912"/>
                <a:gd name="connsiteY40379" fmla="*/ 217798 h 1447571"/>
                <a:gd name="connsiteX40380" fmla="*/ 532837 w 2566912"/>
                <a:gd name="connsiteY40380" fmla="*/ 219608 h 1447571"/>
                <a:gd name="connsiteX40381" fmla="*/ 530551 w 2566912"/>
                <a:gd name="connsiteY40381" fmla="*/ 223513 h 1447571"/>
                <a:gd name="connsiteX40382" fmla="*/ 530169 w 2566912"/>
                <a:gd name="connsiteY40382" fmla="*/ 224371 h 1447571"/>
                <a:gd name="connsiteX40383" fmla="*/ 527598 w 2566912"/>
                <a:gd name="connsiteY40383" fmla="*/ 224275 h 1447571"/>
                <a:gd name="connsiteX40384" fmla="*/ 526836 w 2566912"/>
                <a:gd name="connsiteY40384" fmla="*/ 224180 h 1447571"/>
                <a:gd name="connsiteX40385" fmla="*/ 523788 w 2566912"/>
                <a:gd name="connsiteY40385" fmla="*/ 226085 h 1447571"/>
                <a:gd name="connsiteX40386" fmla="*/ 523407 w 2566912"/>
                <a:gd name="connsiteY40386" fmla="*/ 226466 h 1447571"/>
                <a:gd name="connsiteX40387" fmla="*/ 522835 w 2566912"/>
                <a:gd name="connsiteY40387" fmla="*/ 226466 h 1447571"/>
                <a:gd name="connsiteX40388" fmla="*/ 521978 w 2566912"/>
                <a:gd name="connsiteY40388" fmla="*/ 225990 h 1447571"/>
                <a:gd name="connsiteX40389" fmla="*/ 522645 w 2566912"/>
                <a:gd name="connsiteY40389" fmla="*/ 224656 h 1447571"/>
                <a:gd name="connsiteX40390" fmla="*/ 523026 w 2566912"/>
                <a:gd name="connsiteY40390" fmla="*/ 223990 h 1447571"/>
                <a:gd name="connsiteX40391" fmla="*/ 524740 w 2566912"/>
                <a:gd name="connsiteY40391" fmla="*/ 221799 h 1447571"/>
                <a:gd name="connsiteX40392" fmla="*/ 525598 w 2566912"/>
                <a:gd name="connsiteY40392" fmla="*/ 220751 h 1447571"/>
                <a:gd name="connsiteX40393" fmla="*/ 525788 w 2566912"/>
                <a:gd name="connsiteY40393" fmla="*/ 217417 h 1447571"/>
                <a:gd name="connsiteX40394" fmla="*/ 525311 w 2566912"/>
                <a:gd name="connsiteY40394" fmla="*/ 216941 h 1447571"/>
                <a:gd name="connsiteX40395" fmla="*/ 523502 w 2566912"/>
                <a:gd name="connsiteY40395" fmla="*/ 216751 h 1447571"/>
                <a:gd name="connsiteX40396" fmla="*/ 519692 w 2566912"/>
                <a:gd name="connsiteY40396" fmla="*/ 217227 h 1447571"/>
                <a:gd name="connsiteX40397" fmla="*/ 514549 w 2566912"/>
                <a:gd name="connsiteY40397" fmla="*/ 220656 h 1447571"/>
                <a:gd name="connsiteX40398" fmla="*/ 511119 w 2566912"/>
                <a:gd name="connsiteY40398" fmla="*/ 222942 h 1447571"/>
                <a:gd name="connsiteX40399" fmla="*/ 505690 w 2566912"/>
                <a:gd name="connsiteY40399" fmla="*/ 221513 h 1447571"/>
                <a:gd name="connsiteX40400" fmla="*/ 502261 w 2566912"/>
                <a:gd name="connsiteY40400" fmla="*/ 216846 h 1447571"/>
                <a:gd name="connsiteX40401" fmla="*/ 502261 w 2566912"/>
                <a:gd name="connsiteY40401" fmla="*/ 216274 h 1447571"/>
                <a:gd name="connsiteX40402" fmla="*/ 503499 w 2566912"/>
                <a:gd name="connsiteY40402" fmla="*/ 215703 h 1447571"/>
                <a:gd name="connsiteX40403" fmla="*/ 508262 w 2566912"/>
                <a:gd name="connsiteY40403" fmla="*/ 217417 h 1447571"/>
                <a:gd name="connsiteX40404" fmla="*/ 508357 w 2566912"/>
                <a:gd name="connsiteY40404" fmla="*/ 217513 h 1447571"/>
                <a:gd name="connsiteX40405" fmla="*/ 509215 w 2566912"/>
                <a:gd name="connsiteY40405" fmla="*/ 217417 h 1447571"/>
                <a:gd name="connsiteX40406" fmla="*/ 510929 w 2566912"/>
                <a:gd name="connsiteY40406" fmla="*/ 214274 h 1447571"/>
                <a:gd name="connsiteX40407" fmla="*/ 512834 w 2566912"/>
                <a:gd name="connsiteY40407" fmla="*/ 212845 h 1447571"/>
                <a:gd name="connsiteX40408" fmla="*/ 514930 w 2566912"/>
                <a:gd name="connsiteY40408" fmla="*/ 212941 h 1447571"/>
                <a:gd name="connsiteX40409" fmla="*/ 516168 w 2566912"/>
                <a:gd name="connsiteY40409" fmla="*/ 213131 h 1447571"/>
                <a:gd name="connsiteX40410" fmla="*/ 521978 w 2566912"/>
                <a:gd name="connsiteY40410" fmla="*/ 211893 h 1447571"/>
                <a:gd name="connsiteX40411" fmla="*/ 523026 w 2566912"/>
                <a:gd name="connsiteY40411" fmla="*/ 207702 h 1447571"/>
                <a:gd name="connsiteX40412" fmla="*/ 523026 w 2566912"/>
                <a:gd name="connsiteY40412" fmla="*/ 207607 h 1447571"/>
                <a:gd name="connsiteX40413" fmla="*/ 518930 w 2566912"/>
                <a:gd name="connsiteY40413" fmla="*/ 206464 h 1447571"/>
                <a:gd name="connsiteX40414" fmla="*/ 515596 w 2566912"/>
                <a:gd name="connsiteY40414" fmla="*/ 205702 h 1447571"/>
                <a:gd name="connsiteX40415" fmla="*/ 515025 w 2566912"/>
                <a:gd name="connsiteY40415" fmla="*/ 205702 h 1447571"/>
                <a:gd name="connsiteX40416" fmla="*/ 513310 w 2566912"/>
                <a:gd name="connsiteY40416" fmla="*/ 208369 h 1447571"/>
                <a:gd name="connsiteX40417" fmla="*/ 513310 w 2566912"/>
                <a:gd name="connsiteY40417" fmla="*/ 208464 h 1447571"/>
                <a:gd name="connsiteX40418" fmla="*/ 511215 w 2566912"/>
                <a:gd name="connsiteY40418" fmla="*/ 206845 h 1447571"/>
                <a:gd name="connsiteX40419" fmla="*/ 510929 w 2566912"/>
                <a:gd name="connsiteY40419" fmla="*/ 206559 h 1447571"/>
                <a:gd name="connsiteX40420" fmla="*/ 510358 w 2566912"/>
                <a:gd name="connsiteY40420" fmla="*/ 206083 h 1447571"/>
                <a:gd name="connsiteX40421" fmla="*/ 509024 w 2566912"/>
                <a:gd name="connsiteY40421" fmla="*/ 205035 h 1447571"/>
                <a:gd name="connsiteX40422" fmla="*/ 504833 w 2566912"/>
                <a:gd name="connsiteY40422" fmla="*/ 204463 h 1447571"/>
                <a:gd name="connsiteX40423" fmla="*/ 503595 w 2566912"/>
                <a:gd name="connsiteY40423" fmla="*/ 204463 h 1447571"/>
                <a:gd name="connsiteX40424" fmla="*/ 501785 w 2566912"/>
                <a:gd name="connsiteY40424" fmla="*/ 204368 h 1447571"/>
                <a:gd name="connsiteX40425" fmla="*/ 499690 w 2566912"/>
                <a:gd name="connsiteY40425" fmla="*/ 202177 h 1447571"/>
                <a:gd name="connsiteX40426" fmla="*/ 502833 w 2566912"/>
                <a:gd name="connsiteY40426" fmla="*/ 200463 h 1447571"/>
                <a:gd name="connsiteX40427" fmla="*/ 504166 w 2566912"/>
                <a:gd name="connsiteY40427" fmla="*/ 201034 h 1447571"/>
                <a:gd name="connsiteX40428" fmla="*/ 505214 w 2566912"/>
                <a:gd name="connsiteY40428" fmla="*/ 201511 h 1447571"/>
                <a:gd name="connsiteX40429" fmla="*/ 509596 w 2566912"/>
                <a:gd name="connsiteY40429" fmla="*/ 201320 h 1447571"/>
                <a:gd name="connsiteX40430" fmla="*/ 510452 w 2566912"/>
                <a:gd name="connsiteY40430" fmla="*/ 201606 h 1447571"/>
                <a:gd name="connsiteX40431" fmla="*/ 511215 w 2566912"/>
                <a:gd name="connsiteY40431" fmla="*/ 201987 h 1447571"/>
                <a:gd name="connsiteX40432" fmla="*/ 515120 w 2566912"/>
                <a:gd name="connsiteY40432" fmla="*/ 201892 h 1447571"/>
                <a:gd name="connsiteX40433" fmla="*/ 518168 w 2566912"/>
                <a:gd name="connsiteY40433" fmla="*/ 201987 h 1447571"/>
                <a:gd name="connsiteX40434" fmla="*/ 520930 w 2566912"/>
                <a:gd name="connsiteY40434" fmla="*/ 202082 h 1447571"/>
                <a:gd name="connsiteX40435" fmla="*/ 526455 w 2566912"/>
                <a:gd name="connsiteY40435" fmla="*/ 201130 h 1447571"/>
                <a:gd name="connsiteX40436" fmla="*/ 527121 w 2566912"/>
                <a:gd name="connsiteY40436" fmla="*/ 200939 h 1447571"/>
                <a:gd name="connsiteX40437" fmla="*/ 530931 w 2566912"/>
                <a:gd name="connsiteY40437" fmla="*/ 201034 h 1447571"/>
                <a:gd name="connsiteX40438" fmla="*/ 533599 w 2566912"/>
                <a:gd name="connsiteY40438" fmla="*/ 201130 h 1447571"/>
                <a:gd name="connsiteX40439" fmla="*/ 539314 w 2566912"/>
                <a:gd name="connsiteY40439" fmla="*/ 200939 h 1447571"/>
                <a:gd name="connsiteX40440" fmla="*/ 539694 w 2566912"/>
                <a:gd name="connsiteY40440" fmla="*/ 200939 h 1447571"/>
                <a:gd name="connsiteX40441" fmla="*/ 543885 w 2566912"/>
                <a:gd name="connsiteY40441" fmla="*/ 201130 h 1447571"/>
                <a:gd name="connsiteX40442" fmla="*/ 542457 w 2566912"/>
                <a:gd name="connsiteY40442" fmla="*/ 204178 h 1447571"/>
                <a:gd name="connsiteX40443" fmla="*/ 539409 w 2566912"/>
                <a:gd name="connsiteY40443" fmla="*/ 204368 h 1447571"/>
                <a:gd name="connsiteX40444" fmla="*/ 537885 w 2566912"/>
                <a:gd name="connsiteY40444" fmla="*/ 204368 h 1447571"/>
                <a:gd name="connsiteX40445" fmla="*/ 533884 w 2566912"/>
                <a:gd name="connsiteY40445" fmla="*/ 207988 h 1447571"/>
                <a:gd name="connsiteX40446" fmla="*/ 540171 w 2566912"/>
                <a:gd name="connsiteY40446" fmla="*/ 211226 h 1447571"/>
                <a:gd name="connsiteX40447" fmla="*/ 547219 w 2566912"/>
                <a:gd name="connsiteY40447" fmla="*/ 210655 h 1447571"/>
                <a:gd name="connsiteX40448" fmla="*/ 549601 w 2566912"/>
                <a:gd name="connsiteY40448" fmla="*/ 208845 h 1447571"/>
                <a:gd name="connsiteX40449" fmla="*/ 550172 w 2566912"/>
                <a:gd name="connsiteY40449" fmla="*/ 208178 h 1447571"/>
                <a:gd name="connsiteX40450" fmla="*/ 551029 w 2566912"/>
                <a:gd name="connsiteY40450" fmla="*/ 209893 h 1447571"/>
                <a:gd name="connsiteX40451" fmla="*/ 553030 w 2566912"/>
                <a:gd name="connsiteY40451" fmla="*/ 211417 h 1447571"/>
                <a:gd name="connsiteX40452" fmla="*/ 553696 w 2566912"/>
                <a:gd name="connsiteY40452" fmla="*/ 211607 h 1447571"/>
                <a:gd name="connsiteX40453" fmla="*/ 552839 w 2566912"/>
                <a:gd name="connsiteY40453" fmla="*/ 213703 h 1447571"/>
                <a:gd name="connsiteX40454" fmla="*/ 573603 w 2566912"/>
                <a:gd name="connsiteY40454" fmla="*/ 323526 h 1447571"/>
                <a:gd name="connsiteX40455" fmla="*/ 567031 w 2566912"/>
                <a:gd name="connsiteY40455" fmla="*/ 322954 h 1447571"/>
                <a:gd name="connsiteX40456" fmla="*/ 565031 w 2566912"/>
                <a:gd name="connsiteY40456" fmla="*/ 321716 h 1447571"/>
                <a:gd name="connsiteX40457" fmla="*/ 561316 w 2566912"/>
                <a:gd name="connsiteY40457" fmla="*/ 319716 h 1447571"/>
                <a:gd name="connsiteX40458" fmla="*/ 558840 w 2566912"/>
                <a:gd name="connsiteY40458" fmla="*/ 319525 h 1447571"/>
                <a:gd name="connsiteX40459" fmla="*/ 555411 w 2566912"/>
                <a:gd name="connsiteY40459" fmla="*/ 318287 h 1447571"/>
                <a:gd name="connsiteX40460" fmla="*/ 555220 w 2566912"/>
                <a:gd name="connsiteY40460" fmla="*/ 318192 h 1447571"/>
                <a:gd name="connsiteX40461" fmla="*/ 552649 w 2566912"/>
                <a:gd name="connsiteY40461" fmla="*/ 317144 h 1447571"/>
                <a:gd name="connsiteX40462" fmla="*/ 551315 w 2566912"/>
                <a:gd name="connsiteY40462" fmla="*/ 317049 h 1447571"/>
                <a:gd name="connsiteX40463" fmla="*/ 547315 w 2566912"/>
                <a:gd name="connsiteY40463" fmla="*/ 317049 h 1447571"/>
                <a:gd name="connsiteX40464" fmla="*/ 545124 w 2566912"/>
                <a:gd name="connsiteY40464" fmla="*/ 318668 h 1447571"/>
                <a:gd name="connsiteX40465" fmla="*/ 543790 w 2566912"/>
                <a:gd name="connsiteY40465" fmla="*/ 319716 h 1447571"/>
                <a:gd name="connsiteX40466" fmla="*/ 542171 w 2566912"/>
                <a:gd name="connsiteY40466" fmla="*/ 320383 h 1447571"/>
                <a:gd name="connsiteX40467" fmla="*/ 539409 w 2566912"/>
                <a:gd name="connsiteY40467" fmla="*/ 322288 h 1447571"/>
                <a:gd name="connsiteX40468" fmla="*/ 538551 w 2566912"/>
                <a:gd name="connsiteY40468" fmla="*/ 325717 h 1447571"/>
                <a:gd name="connsiteX40469" fmla="*/ 537694 w 2566912"/>
                <a:gd name="connsiteY40469" fmla="*/ 326860 h 1447571"/>
                <a:gd name="connsiteX40470" fmla="*/ 535409 w 2566912"/>
                <a:gd name="connsiteY40470" fmla="*/ 330955 h 1447571"/>
                <a:gd name="connsiteX40471" fmla="*/ 535885 w 2566912"/>
                <a:gd name="connsiteY40471" fmla="*/ 331146 h 1447571"/>
                <a:gd name="connsiteX40472" fmla="*/ 536361 w 2566912"/>
                <a:gd name="connsiteY40472" fmla="*/ 331051 h 1447571"/>
                <a:gd name="connsiteX40473" fmla="*/ 540266 w 2566912"/>
                <a:gd name="connsiteY40473" fmla="*/ 328860 h 1447571"/>
                <a:gd name="connsiteX40474" fmla="*/ 543981 w 2566912"/>
                <a:gd name="connsiteY40474" fmla="*/ 326860 h 1447571"/>
                <a:gd name="connsiteX40475" fmla="*/ 545600 w 2566912"/>
                <a:gd name="connsiteY40475" fmla="*/ 327050 h 1447571"/>
                <a:gd name="connsiteX40476" fmla="*/ 553601 w 2566912"/>
                <a:gd name="connsiteY40476" fmla="*/ 326955 h 1447571"/>
                <a:gd name="connsiteX40477" fmla="*/ 558840 w 2566912"/>
                <a:gd name="connsiteY40477" fmla="*/ 324955 h 1447571"/>
                <a:gd name="connsiteX40478" fmla="*/ 561316 w 2566912"/>
                <a:gd name="connsiteY40478" fmla="*/ 325526 h 1447571"/>
                <a:gd name="connsiteX40479" fmla="*/ 564555 w 2566912"/>
                <a:gd name="connsiteY40479" fmla="*/ 326288 h 1447571"/>
                <a:gd name="connsiteX40480" fmla="*/ 566460 w 2566912"/>
                <a:gd name="connsiteY40480" fmla="*/ 326383 h 1447571"/>
                <a:gd name="connsiteX40481" fmla="*/ 569984 w 2566912"/>
                <a:gd name="connsiteY40481" fmla="*/ 326479 h 1447571"/>
                <a:gd name="connsiteX40482" fmla="*/ 574461 w 2566912"/>
                <a:gd name="connsiteY40482" fmla="*/ 324288 h 1447571"/>
                <a:gd name="connsiteX40483" fmla="*/ 573603 w 2566912"/>
                <a:gd name="connsiteY40483" fmla="*/ 323526 h 1447571"/>
                <a:gd name="connsiteX40484" fmla="*/ 570079 w 2566912"/>
                <a:gd name="connsiteY40484" fmla="*/ 325621 h 1447571"/>
                <a:gd name="connsiteX40485" fmla="*/ 566746 w 2566912"/>
                <a:gd name="connsiteY40485" fmla="*/ 325526 h 1447571"/>
                <a:gd name="connsiteX40486" fmla="*/ 564745 w 2566912"/>
                <a:gd name="connsiteY40486" fmla="*/ 325431 h 1447571"/>
                <a:gd name="connsiteX40487" fmla="*/ 561792 w 2566912"/>
                <a:gd name="connsiteY40487" fmla="*/ 324764 h 1447571"/>
                <a:gd name="connsiteX40488" fmla="*/ 559030 w 2566912"/>
                <a:gd name="connsiteY40488" fmla="*/ 324097 h 1447571"/>
                <a:gd name="connsiteX40489" fmla="*/ 553220 w 2566912"/>
                <a:gd name="connsiteY40489" fmla="*/ 326193 h 1447571"/>
                <a:gd name="connsiteX40490" fmla="*/ 545886 w 2566912"/>
                <a:gd name="connsiteY40490" fmla="*/ 326098 h 1447571"/>
                <a:gd name="connsiteX40491" fmla="*/ 544171 w 2566912"/>
                <a:gd name="connsiteY40491" fmla="*/ 325907 h 1447571"/>
                <a:gd name="connsiteX40492" fmla="*/ 539885 w 2566912"/>
                <a:gd name="connsiteY40492" fmla="*/ 328098 h 1447571"/>
                <a:gd name="connsiteX40493" fmla="*/ 536361 w 2566912"/>
                <a:gd name="connsiteY40493" fmla="*/ 330098 h 1447571"/>
                <a:gd name="connsiteX40494" fmla="*/ 538456 w 2566912"/>
                <a:gd name="connsiteY40494" fmla="*/ 327145 h 1447571"/>
                <a:gd name="connsiteX40495" fmla="*/ 539314 w 2566912"/>
                <a:gd name="connsiteY40495" fmla="*/ 326002 h 1447571"/>
                <a:gd name="connsiteX40496" fmla="*/ 540361 w 2566912"/>
                <a:gd name="connsiteY40496" fmla="*/ 322192 h 1447571"/>
                <a:gd name="connsiteX40497" fmla="*/ 542457 w 2566912"/>
                <a:gd name="connsiteY40497" fmla="*/ 321049 h 1447571"/>
                <a:gd name="connsiteX40498" fmla="*/ 544267 w 2566912"/>
                <a:gd name="connsiteY40498" fmla="*/ 320192 h 1447571"/>
                <a:gd name="connsiteX40499" fmla="*/ 545695 w 2566912"/>
                <a:gd name="connsiteY40499" fmla="*/ 319049 h 1447571"/>
                <a:gd name="connsiteX40500" fmla="*/ 547696 w 2566912"/>
                <a:gd name="connsiteY40500" fmla="*/ 317525 h 1447571"/>
                <a:gd name="connsiteX40501" fmla="*/ 548553 w 2566912"/>
                <a:gd name="connsiteY40501" fmla="*/ 317430 h 1447571"/>
                <a:gd name="connsiteX40502" fmla="*/ 551124 w 2566912"/>
                <a:gd name="connsiteY40502" fmla="*/ 317620 h 1447571"/>
                <a:gd name="connsiteX40503" fmla="*/ 552649 w 2566912"/>
                <a:gd name="connsiteY40503" fmla="*/ 317811 h 1447571"/>
                <a:gd name="connsiteX40504" fmla="*/ 554649 w 2566912"/>
                <a:gd name="connsiteY40504" fmla="*/ 318763 h 1447571"/>
                <a:gd name="connsiteX40505" fmla="*/ 554839 w 2566912"/>
                <a:gd name="connsiteY40505" fmla="*/ 318859 h 1447571"/>
                <a:gd name="connsiteX40506" fmla="*/ 558649 w 2566912"/>
                <a:gd name="connsiteY40506" fmla="*/ 320287 h 1447571"/>
                <a:gd name="connsiteX40507" fmla="*/ 561221 w 2566912"/>
                <a:gd name="connsiteY40507" fmla="*/ 320478 h 1447571"/>
                <a:gd name="connsiteX40508" fmla="*/ 564364 w 2566912"/>
                <a:gd name="connsiteY40508" fmla="*/ 322288 h 1447571"/>
                <a:gd name="connsiteX40509" fmla="*/ 566365 w 2566912"/>
                <a:gd name="connsiteY40509" fmla="*/ 323526 h 1447571"/>
                <a:gd name="connsiteX40510" fmla="*/ 573318 w 2566912"/>
                <a:gd name="connsiteY40510" fmla="*/ 324288 h 1447571"/>
                <a:gd name="connsiteX40511" fmla="*/ 573413 w 2566912"/>
                <a:gd name="connsiteY40511" fmla="*/ 324288 h 1447571"/>
                <a:gd name="connsiteX40512" fmla="*/ 570079 w 2566912"/>
                <a:gd name="connsiteY40512" fmla="*/ 325621 h 144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  <a:cxn ang="0">
                  <a:pos x="connsiteX18926" y="connsiteY18926"/>
                </a:cxn>
                <a:cxn ang="0">
                  <a:pos x="connsiteX18927" y="connsiteY18927"/>
                </a:cxn>
                <a:cxn ang="0">
                  <a:pos x="connsiteX18928" y="connsiteY18928"/>
                </a:cxn>
                <a:cxn ang="0">
                  <a:pos x="connsiteX18929" y="connsiteY18929"/>
                </a:cxn>
                <a:cxn ang="0">
                  <a:pos x="connsiteX18930" y="connsiteY18930"/>
                </a:cxn>
                <a:cxn ang="0">
                  <a:pos x="connsiteX18931" y="connsiteY18931"/>
                </a:cxn>
                <a:cxn ang="0">
                  <a:pos x="connsiteX18932" y="connsiteY18932"/>
                </a:cxn>
                <a:cxn ang="0">
                  <a:pos x="connsiteX18933" y="connsiteY18933"/>
                </a:cxn>
                <a:cxn ang="0">
                  <a:pos x="connsiteX18934" y="connsiteY18934"/>
                </a:cxn>
                <a:cxn ang="0">
                  <a:pos x="connsiteX18935" y="connsiteY18935"/>
                </a:cxn>
                <a:cxn ang="0">
                  <a:pos x="connsiteX18936" y="connsiteY18936"/>
                </a:cxn>
                <a:cxn ang="0">
                  <a:pos x="connsiteX18937" y="connsiteY18937"/>
                </a:cxn>
                <a:cxn ang="0">
                  <a:pos x="connsiteX18938" y="connsiteY18938"/>
                </a:cxn>
                <a:cxn ang="0">
                  <a:pos x="connsiteX18939" y="connsiteY18939"/>
                </a:cxn>
                <a:cxn ang="0">
                  <a:pos x="connsiteX18940" y="connsiteY18940"/>
                </a:cxn>
                <a:cxn ang="0">
                  <a:pos x="connsiteX18941" y="connsiteY18941"/>
                </a:cxn>
                <a:cxn ang="0">
                  <a:pos x="connsiteX18942" y="connsiteY18942"/>
                </a:cxn>
                <a:cxn ang="0">
                  <a:pos x="connsiteX18943" y="connsiteY18943"/>
                </a:cxn>
                <a:cxn ang="0">
                  <a:pos x="connsiteX18944" y="connsiteY18944"/>
                </a:cxn>
                <a:cxn ang="0">
                  <a:pos x="connsiteX18945" y="connsiteY18945"/>
                </a:cxn>
                <a:cxn ang="0">
                  <a:pos x="connsiteX18946" y="connsiteY18946"/>
                </a:cxn>
                <a:cxn ang="0">
                  <a:pos x="connsiteX18947" y="connsiteY18947"/>
                </a:cxn>
                <a:cxn ang="0">
                  <a:pos x="connsiteX18948" y="connsiteY18948"/>
                </a:cxn>
                <a:cxn ang="0">
                  <a:pos x="connsiteX18949" y="connsiteY18949"/>
                </a:cxn>
                <a:cxn ang="0">
                  <a:pos x="connsiteX18950" y="connsiteY18950"/>
                </a:cxn>
                <a:cxn ang="0">
                  <a:pos x="connsiteX18951" y="connsiteY18951"/>
                </a:cxn>
                <a:cxn ang="0">
                  <a:pos x="connsiteX18952" y="connsiteY18952"/>
                </a:cxn>
                <a:cxn ang="0">
                  <a:pos x="connsiteX18953" y="connsiteY18953"/>
                </a:cxn>
                <a:cxn ang="0">
                  <a:pos x="connsiteX18954" y="connsiteY18954"/>
                </a:cxn>
                <a:cxn ang="0">
                  <a:pos x="connsiteX18955" y="connsiteY18955"/>
                </a:cxn>
                <a:cxn ang="0">
                  <a:pos x="connsiteX18956" y="connsiteY18956"/>
                </a:cxn>
                <a:cxn ang="0">
                  <a:pos x="connsiteX18957" y="connsiteY18957"/>
                </a:cxn>
                <a:cxn ang="0">
                  <a:pos x="connsiteX18958" y="connsiteY18958"/>
                </a:cxn>
                <a:cxn ang="0">
                  <a:pos x="connsiteX18959" y="connsiteY18959"/>
                </a:cxn>
                <a:cxn ang="0">
                  <a:pos x="connsiteX18960" y="connsiteY18960"/>
                </a:cxn>
                <a:cxn ang="0">
                  <a:pos x="connsiteX18961" y="connsiteY18961"/>
                </a:cxn>
                <a:cxn ang="0">
                  <a:pos x="connsiteX18962" y="connsiteY18962"/>
                </a:cxn>
                <a:cxn ang="0">
                  <a:pos x="connsiteX18963" y="connsiteY18963"/>
                </a:cxn>
                <a:cxn ang="0">
                  <a:pos x="connsiteX18964" y="connsiteY18964"/>
                </a:cxn>
                <a:cxn ang="0">
                  <a:pos x="connsiteX18965" y="connsiteY18965"/>
                </a:cxn>
                <a:cxn ang="0">
                  <a:pos x="connsiteX18966" y="connsiteY18966"/>
                </a:cxn>
                <a:cxn ang="0">
                  <a:pos x="connsiteX18967" y="connsiteY18967"/>
                </a:cxn>
                <a:cxn ang="0">
                  <a:pos x="connsiteX18968" y="connsiteY18968"/>
                </a:cxn>
                <a:cxn ang="0">
                  <a:pos x="connsiteX18969" y="connsiteY18969"/>
                </a:cxn>
                <a:cxn ang="0">
                  <a:pos x="connsiteX18970" y="connsiteY18970"/>
                </a:cxn>
                <a:cxn ang="0">
                  <a:pos x="connsiteX18971" y="connsiteY18971"/>
                </a:cxn>
                <a:cxn ang="0">
                  <a:pos x="connsiteX18972" y="connsiteY18972"/>
                </a:cxn>
                <a:cxn ang="0">
                  <a:pos x="connsiteX18973" y="connsiteY18973"/>
                </a:cxn>
                <a:cxn ang="0">
                  <a:pos x="connsiteX18974" y="connsiteY18974"/>
                </a:cxn>
                <a:cxn ang="0">
                  <a:pos x="connsiteX18975" y="connsiteY18975"/>
                </a:cxn>
                <a:cxn ang="0">
                  <a:pos x="connsiteX18976" y="connsiteY18976"/>
                </a:cxn>
                <a:cxn ang="0">
                  <a:pos x="connsiteX18977" y="connsiteY18977"/>
                </a:cxn>
                <a:cxn ang="0">
                  <a:pos x="connsiteX18978" y="connsiteY18978"/>
                </a:cxn>
                <a:cxn ang="0">
                  <a:pos x="connsiteX18979" y="connsiteY18979"/>
                </a:cxn>
                <a:cxn ang="0">
                  <a:pos x="connsiteX18980" y="connsiteY18980"/>
                </a:cxn>
                <a:cxn ang="0">
                  <a:pos x="connsiteX18981" y="connsiteY18981"/>
                </a:cxn>
                <a:cxn ang="0">
                  <a:pos x="connsiteX18982" y="connsiteY18982"/>
                </a:cxn>
                <a:cxn ang="0">
                  <a:pos x="connsiteX18983" y="connsiteY18983"/>
                </a:cxn>
                <a:cxn ang="0">
                  <a:pos x="connsiteX18984" y="connsiteY18984"/>
                </a:cxn>
                <a:cxn ang="0">
                  <a:pos x="connsiteX18985" y="connsiteY18985"/>
                </a:cxn>
                <a:cxn ang="0">
                  <a:pos x="connsiteX18986" y="connsiteY18986"/>
                </a:cxn>
                <a:cxn ang="0">
                  <a:pos x="connsiteX18987" y="connsiteY18987"/>
                </a:cxn>
                <a:cxn ang="0">
                  <a:pos x="connsiteX18988" y="connsiteY18988"/>
                </a:cxn>
                <a:cxn ang="0">
                  <a:pos x="connsiteX18989" y="connsiteY18989"/>
                </a:cxn>
                <a:cxn ang="0">
                  <a:pos x="connsiteX18990" y="connsiteY18990"/>
                </a:cxn>
                <a:cxn ang="0">
                  <a:pos x="connsiteX18991" y="connsiteY18991"/>
                </a:cxn>
                <a:cxn ang="0">
                  <a:pos x="connsiteX18992" y="connsiteY18992"/>
                </a:cxn>
                <a:cxn ang="0">
                  <a:pos x="connsiteX18993" y="connsiteY18993"/>
                </a:cxn>
                <a:cxn ang="0">
                  <a:pos x="connsiteX18994" y="connsiteY18994"/>
                </a:cxn>
                <a:cxn ang="0">
                  <a:pos x="connsiteX18995" y="connsiteY18995"/>
                </a:cxn>
                <a:cxn ang="0">
                  <a:pos x="connsiteX18996" y="connsiteY18996"/>
                </a:cxn>
                <a:cxn ang="0">
                  <a:pos x="connsiteX18997" y="connsiteY18997"/>
                </a:cxn>
                <a:cxn ang="0">
                  <a:pos x="connsiteX18998" y="connsiteY18998"/>
                </a:cxn>
                <a:cxn ang="0">
                  <a:pos x="connsiteX18999" y="connsiteY18999"/>
                </a:cxn>
                <a:cxn ang="0">
                  <a:pos x="connsiteX19000" y="connsiteY19000"/>
                </a:cxn>
                <a:cxn ang="0">
                  <a:pos x="connsiteX19001" y="connsiteY19001"/>
                </a:cxn>
                <a:cxn ang="0">
                  <a:pos x="connsiteX19002" y="connsiteY19002"/>
                </a:cxn>
                <a:cxn ang="0">
                  <a:pos x="connsiteX19003" y="connsiteY19003"/>
                </a:cxn>
                <a:cxn ang="0">
                  <a:pos x="connsiteX19004" y="connsiteY19004"/>
                </a:cxn>
                <a:cxn ang="0">
                  <a:pos x="connsiteX19005" y="connsiteY19005"/>
                </a:cxn>
                <a:cxn ang="0">
                  <a:pos x="connsiteX19006" y="connsiteY19006"/>
                </a:cxn>
                <a:cxn ang="0">
                  <a:pos x="connsiteX19007" y="connsiteY19007"/>
                </a:cxn>
                <a:cxn ang="0">
                  <a:pos x="connsiteX19008" y="connsiteY19008"/>
                </a:cxn>
                <a:cxn ang="0">
                  <a:pos x="connsiteX19009" y="connsiteY19009"/>
                </a:cxn>
                <a:cxn ang="0">
                  <a:pos x="connsiteX19010" y="connsiteY19010"/>
                </a:cxn>
                <a:cxn ang="0">
                  <a:pos x="connsiteX19011" y="connsiteY19011"/>
                </a:cxn>
                <a:cxn ang="0">
                  <a:pos x="connsiteX19012" y="connsiteY19012"/>
                </a:cxn>
                <a:cxn ang="0">
                  <a:pos x="connsiteX19013" y="connsiteY19013"/>
                </a:cxn>
                <a:cxn ang="0">
                  <a:pos x="connsiteX19014" y="connsiteY19014"/>
                </a:cxn>
                <a:cxn ang="0">
                  <a:pos x="connsiteX19015" y="connsiteY19015"/>
                </a:cxn>
                <a:cxn ang="0">
                  <a:pos x="connsiteX19016" y="connsiteY19016"/>
                </a:cxn>
                <a:cxn ang="0">
                  <a:pos x="connsiteX19017" y="connsiteY19017"/>
                </a:cxn>
                <a:cxn ang="0">
                  <a:pos x="connsiteX19018" y="connsiteY19018"/>
                </a:cxn>
                <a:cxn ang="0">
                  <a:pos x="connsiteX19019" y="connsiteY19019"/>
                </a:cxn>
                <a:cxn ang="0">
                  <a:pos x="connsiteX19020" y="connsiteY19020"/>
                </a:cxn>
                <a:cxn ang="0">
                  <a:pos x="connsiteX19021" y="connsiteY19021"/>
                </a:cxn>
                <a:cxn ang="0">
                  <a:pos x="connsiteX19022" y="connsiteY19022"/>
                </a:cxn>
                <a:cxn ang="0">
                  <a:pos x="connsiteX19023" y="connsiteY19023"/>
                </a:cxn>
                <a:cxn ang="0">
                  <a:pos x="connsiteX19024" y="connsiteY19024"/>
                </a:cxn>
                <a:cxn ang="0">
                  <a:pos x="connsiteX19025" y="connsiteY19025"/>
                </a:cxn>
                <a:cxn ang="0">
                  <a:pos x="connsiteX19026" y="connsiteY19026"/>
                </a:cxn>
                <a:cxn ang="0">
                  <a:pos x="connsiteX19027" y="connsiteY19027"/>
                </a:cxn>
                <a:cxn ang="0">
                  <a:pos x="connsiteX19028" y="connsiteY19028"/>
                </a:cxn>
                <a:cxn ang="0">
                  <a:pos x="connsiteX19029" y="connsiteY19029"/>
                </a:cxn>
                <a:cxn ang="0">
                  <a:pos x="connsiteX19030" y="connsiteY19030"/>
                </a:cxn>
                <a:cxn ang="0">
                  <a:pos x="connsiteX19031" y="connsiteY19031"/>
                </a:cxn>
                <a:cxn ang="0">
                  <a:pos x="connsiteX19032" y="connsiteY19032"/>
                </a:cxn>
                <a:cxn ang="0">
                  <a:pos x="connsiteX19033" y="connsiteY19033"/>
                </a:cxn>
                <a:cxn ang="0">
                  <a:pos x="connsiteX19034" y="connsiteY19034"/>
                </a:cxn>
                <a:cxn ang="0">
                  <a:pos x="connsiteX19035" y="connsiteY19035"/>
                </a:cxn>
                <a:cxn ang="0">
                  <a:pos x="connsiteX19036" y="connsiteY19036"/>
                </a:cxn>
                <a:cxn ang="0">
                  <a:pos x="connsiteX19037" y="connsiteY19037"/>
                </a:cxn>
                <a:cxn ang="0">
                  <a:pos x="connsiteX19038" y="connsiteY19038"/>
                </a:cxn>
                <a:cxn ang="0">
                  <a:pos x="connsiteX19039" y="connsiteY19039"/>
                </a:cxn>
                <a:cxn ang="0">
                  <a:pos x="connsiteX19040" y="connsiteY19040"/>
                </a:cxn>
                <a:cxn ang="0">
                  <a:pos x="connsiteX19041" y="connsiteY19041"/>
                </a:cxn>
                <a:cxn ang="0">
                  <a:pos x="connsiteX19042" y="connsiteY19042"/>
                </a:cxn>
                <a:cxn ang="0">
                  <a:pos x="connsiteX19043" y="connsiteY19043"/>
                </a:cxn>
                <a:cxn ang="0">
                  <a:pos x="connsiteX19044" y="connsiteY19044"/>
                </a:cxn>
                <a:cxn ang="0">
                  <a:pos x="connsiteX19045" y="connsiteY19045"/>
                </a:cxn>
                <a:cxn ang="0">
                  <a:pos x="connsiteX19046" y="connsiteY19046"/>
                </a:cxn>
                <a:cxn ang="0">
                  <a:pos x="connsiteX19047" y="connsiteY19047"/>
                </a:cxn>
                <a:cxn ang="0">
                  <a:pos x="connsiteX19048" y="connsiteY19048"/>
                </a:cxn>
                <a:cxn ang="0">
                  <a:pos x="connsiteX19049" y="connsiteY19049"/>
                </a:cxn>
                <a:cxn ang="0">
                  <a:pos x="connsiteX19050" y="connsiteY19050"/>
                </a:cxn>
                <a:cxn ang="0">
                  <a:pos x="connsiteX19051" y="connsiteY19051"/>
                </a:cxn>
                <a:cxn ang="0">
                  <a:pos x="connsiteX19052" y="connsiteY19052"/>
                </a:cxn>
                <a:cxn ang="0">
                  <a:pos x="connsiteX19053" y="connsiteY19053"/>
                </a:cxn>
                <a:cxn ang="0">
                  <a:pos x="connsiteX19054" y="connsiteY19054"/>
                </a:cxn>
                <a:cxn ang="0">
                  <a:pos x="connsiteX19055" y="connsiteY19055"/>
                </a:cxn>
                <a:cxn ang="0">
                  <a:pos x="connsiteX19056" y="connsiteY19056"/>
                </a:cxn>
                <a:cxn ang="0">
                  <a:pos x="connsiteX19057" y="connsiteY19057"/>
                </a:cxn>
                <a:cxn ang="0">
                  <a:pos x="connsiteX19058" y="connsiteY19058"/>
                </a:cxn>
                <a:cxn ang="0">
                  <a:pos x="connsiteX19059" y="connsiteY19059"/>
                </a:cxn>
                <a:cxn ang="0">
                  <a:pos x="connsiteX19060" y="connsiteY19060"/>
                </a:cxn>
                <a:cxn ang="0">
                  <a:pos x="connsiteX19061" y="connsiteY19061"/>
                </a:cxn>
                <a:cxn ang="0">
                  <a:pos x="connsiteX19062" y="connsiteY19062"/>
                </a:cxn>
                <a:cxn ang="0">
                  <a:pos x="connsiteX19063" y="connsiteY19063"/>
                </a:cxn>
                <a:cxn ang="0">
                  <a:pos x="connsiteX19064" y="connsiteY19064"/>
                </a:cxn>
                <a:cxn ang="0">
                  <a:pos x="connsiteX19065" y="connsiteY19065"/>
                </a:cxn>
                <a:cxn ang="0">
                  <a:pos x="connsiteX19066" y="connsiteY19066"/>
                </a:cxn>
                <a:cxn ang="0">
                  <a:pos x="connsiteX19067" y="connsiteY19067"/>
                </a:cxn>
                <a:cxn ang="0">
                  <a:pos x="connsiteX19068" y="connsiteY19068"/>
                </a:cxn>
                <a:cxn ang="0">
                  <a:pos x="connsiteX19069" y="connsiteY19069"/>
                </a:cxn>
                <a:cxn ang="0">
                  <a:pos x="connsiteX19070" y="connsiteY19070"/>
                </a:cxn>
                <a:cxn ang="0">
                  <a:pos x="connsiteX19071" y="connsiteY19071"/>
                </a:cxn>
                <a:cxn ang="0">
                  <a:pos x="connsiteX19072" y="connsiteY19072"/>
                </a:cxn>
                <a:cxn ang="0">
                  <a:pos x="connsiteX19073" y="connsiteY19073"/>
                </a:cxn>
                <a:cxn ang="0">
                  <a:pos x="connsiteX19074" y="connsiteY19074"/>
                </a:cxn>
                <a:cxn ang="0">
                  <a:pos x="connsiteX19075" y="connsiteY19075"/>
                </a:cxn>
                <a:cxn ang="0">
                  <a:pos x="connsiteX19076" y="connsiteY19076"/>
                </a:cxn>
                <a:cxn ang="0">
                  <a:pos x="connsiteX19077" y="connsiteY19077"/>
                </a:cxn>
                <a:cxn ang="0">
                  <a:pos x="connsiteX19078" y="connsiteY19078"/>
                </a:cxn>
                <a:cxn ang="0">
                  <a:pos x="connsiteX19079" y="connsiteY19079"/>
                </a:cxn>
                <a:cxn ang="0">
                  <a:pos x="connsiteX19080" y="connsiteY19080"/>
                </a:cxn>
                <a:cxn ang="0">
                  <a:pos x="connsiteX19081" y="connsiteY19081"/>
                </a:cxn>
                <a:cxn ang="0">
                  <a:pos x="connsiteX19082" y="connsiteY19082"/>
                </a:cxn>
                <a:cxn ang="0">
                  <a:pos x="connsiteX19083" y="connsiteY19083"/>
                </a:cxn>
                <a:cxn ang="0">
                  <a:pos x="connsiteX19084" y="connsiteY19084"/>
                </a:cxn>
                <a:cxn ang="0">
                  <a:pos x="connsiteX19085" y="connsiteY19085"/>
                </a:cxn>
                <a:cxn ang="0">
                  <a:pos x="connsiteX19086" y="connsiteY19086"/>
                </a:cxn>
                <a:cxn ang="0">
                  <a:pos x="connsiteX19087" y="connsiteY19087"/>
                </a:cxn>
                <a:cxn ang="0">
                  <a:pos x="connsiteX19088" y="connsiteY19088"/>
                </a:cxn>
                <a:cxn ang="0">
                  <a:pos x="connsiteX19089" y="connsiteY19089"/>
                </a:cxn>
                <a:cxn ang="0">
                  <a:pos x="connsiteX19090" y="connsiteY19090"/>
                </a:cxn>
                <a:cxn ang="0">
                  <a:pos x="connsiteX19091" y="connsiteY19091"/>
                </a:cxn>
                <a:cxn ang="0">
                  <a:pos x="connsiteX19092" y="connsiteY19092"/>
                </a:cxn>
                <a:cxn ang="0">
                  <a:pos x="connsiteX19093" y="connsiteY19093"/>
                </a:cxn>
                <a:cxn ang="0">
                  <a:pos x="connsiteX19094" y="connsiteY19094"/>
                </a:cxn>
                <a:cxn ang="0">
                  <a:pos x="connsiteX19095" y="connsiteY19095"/>
                </a:cxn>
                <a:cxn ang="0">
                  <a:pos x="connsiteX19096" y="connsiteY19096"/>
                </a:cxn>
                <a:cxn ang="0">
                  <a:pos x="connsiteX19097" y="connsiteY19097"/>
                </a:cxn>
                <a:cxn ang="0">
                  <a:pos x="connsiteX19098" y="connsiteY19098"/>
                </a:cxn>
                <a:cxn ang="0">
                  <a:pos x="connsiteX19099" y="connsiteY19099"/>
                </a:cxn>
                <a:cxn ang="0">
                  <a:pos x="connsiteX19100" y="connsiteY19100"/>
                </a:cxn>
                <a:cxn ang="0">
                  <a:pos x="connsiteX19101" y="connsiteY19101"/>
                </a:cxn>
                <a:cxn ang="0">
                  <a:pos x="connsiteX19102" y="connsiteY19102"/>
                </a:cxn>
                <a:cxn ang="0">
                  <a:pos x="connsiteX19103" y="connsiteY19103"/>
                </a:cxn>
                <a:cxn ang="0">
                  <a:pos x="connsiteX19104" y="connsiteY19104"/>
                </a:cxn>
                <a:cxn ang="0">
                  <a:pos x="connsiteX19105" y="connsiteY19105"/>
                </a:cxn>
                <a:cxn ang="0">
                  <a:pos x="connsiteX19106" y="connsiteY19106"/>
                </a:cxn>
                <a:cxn ang="0">
                  <a:pos x="connsiteX19107" y="connsiteY19107"/>
                </a:cxn>
                <a:cxn ang="0">
                  <a:pos x="connsiteX19108" y="connsiteY19108"/>
                </a:cxn>
                <a:cxn ang="0">
                  <a:pos x="connsiteX19109" y="connsiteY19109"/>
                </a:cxn>
                <a:cxn ang="0">
                  <a:pos x="connsiteX19110" y="connsiteY19110"/>
                </a:cxn>
                <a:cxn ang="0">
                  <a:pos x="connsiteX19111" y="connsiteY19111"/>
                </a:cxn>
                <a:cxn ang="0">
                  <a:pos x="connsiteX19112" y="connsiteY19112"/>
                </a:cxn>
                <a:cxn ang="0">
                  <a:pos x="connsiteX19113" y="connsiteY19113"/>
                </a:cxn>
                <a:cxn ang="0">
                  <a:pos x="connsiteX19114" y="connsiteY19114"/>
                </a:cxn>
                <a:cxn ang="0">
                  <a:pos x="connsiteX19115" y="connsiteY19115"/>
                </a:cxn>
                <a:cxn ang="0">
                  <a:pos x="connsiteX19116" y="connsiteY19116"/>
                </a:cxn>
                <a:cxn ang="0">
                  <a:pos x="connsiteX19117" y="connsiteY19117"/>
                </a:cxn>
                <a:cxn ang="0">
                  <a:pos x="connsiteX19118" y="connsiteY19118"/>
                </a:cxn>
                <a:cxn ang="0">
                  <a:pos x="connsiteX19119" y="connsiteY19119"/>
                </a:cxn>
                <a:cxn ang="0">
                  <a:pos x="connsiteX19120" y="connsiteY19120"/>
                </a:cxn>
                <a:cxn ang="0">
                  <a:pos x="connsiteX19121" y="connsiteY19121"/>
                </a:cxn>
                <a:cxn ang="0">
                  <a:pos x="connsiteX19122" y="connsiteY19122"/>
                </a:cxn>
                <a:cxn ang="0">
                  <a:pos x="connsiteX19123" y="connsiteY19123"/>
                </a:cxn>
                <a:cxn ang="0">
                  <a:pos x="connsiteX19124" y="connsiteY19124"/>
                </a:cxn>
                <a:cxn ang="0">
                  <a:pos x="connsiteX19125" y="connsiteY19125"/>
                </a:cxn>
                <a:cxn ang="0">
                  <a:pos x="connsiteX19126" y="connsiteY19126"/>
                </a:cxn>
                <a:cxn ang="0">
                  <a:pos x="connsiteX19127" y="connsiteY19127"/>
                </a:cxn>
                <a:cxn ang="0">
                  <a:pos x="connsiteX19128" y="connsiteY19128"/>
                </a:cxn>
                <a:cxn ang="0">
                  <a:pos x="connsiteX19129" y="connsiteY19129"/>
                </a:cxn>
                <a:cxn ang="0">
                  <a:pos x="connsiteX19130" y="connsiteY19130"/>
                </a:cxn>
                <a:cxn ang="0">
                  <a:pos x="connsiteX19131" y="connsiteY19131"/>
                </a:cxn>
                <a:cxn ang="0">
                  <a:pos x="connsiteX19132" y="connsiteY19132"/>
                </a:cxn>
                <a:cxn ang="0">
                  <a:pos x="connsiteX19133" y="connsiteY19133"/>
                </a:cxn>
                <a:cxn ang="0">
                  <a:pos x="connsiteX19134" y="connsiteY19134"/>
                </a:cxn>
                <a:cxn ang="0">
                  <a:pos x="connsiteX19135" y="connsiteY19135"/>
                </a:cxn>
                <a:cxn ang="0">
                  <a:pos x="connsiteX19136" y="connsiteY19136"/>
                </a:cxn>
                <a:cxn ang="0">
                  <a:pos x="connsiteX19137" y="connsiteY19137"/>
                </a:cxn>
                <a:cxn ang="0">
                  <a:pos x="connsiteX19138" y="connsiteY19138"/>
                </a:cxn>
                <a:cxn ang="0">
                  <a:pos x="connsiteX19139" y="connsiteY19139"/>
                </a:cxn>
                <a:cxn ang="0">
                  <a:pos x="connsiteX19140" y="connsiteY19140"/>
                </a:cxn>
                <a:cxn ang="0">
                  <a:pos x="connsiteX19141" y="connsiteY19141"/>
                </a:cxn>
                <a:cxn ang="0">
                  <a:pos x="connsiteX19142" y="connsiteY19142"/>
                </a:cxn>
                <a:cxn ang="0">
                  <a:pos x="connsiteX19143" y="connsiteY19143"/>
                </a:cxn>
                <a:cxn ang="0">
                  <a:pos x="connsiteX19144" y="connsiteY19144"/>
                </a:cxn>
                <a:cxn ang="0">
                  <a:pos x="connsiteX19145" y="connsiteY19145"/>
                </a:cxn>
                <a:cxn ang="0">
                  <a:pos x="connsiteX19146" y="connsiteY19146"/>
                </a:cxn>
                <a:cxn ang="0">
                  <a:pos x="connsiteX19147" y="connsiteY19147"/>
                </a:cxn>
                <a:cxn ang="0">
                  <a:pos x="connsiteX19148" y="connsiteY19148"/>
                </a:cxn>
                <a:cxn ang="0">
                  <a:pos x="connsiteX19149" y="connsiteY19149"/>
                </a:cxn>
                <a:cxn ang="0">
                  <a:pos x="connsiteX19150" y="connsiteY19150"/>
                </a:cxn>
                <a:cxn ang="0">
                  <a:pos x="connsiteX19151" y="connsiteY19151"/>
                </a:cxn>
                <a:cxn ang="0">
                  <a:pos x="connsiteX19152" y="connsiteY19152"/>
                </a:cxn>
                <a:cxn ang="0">
                  <a:pos x="connsiteX19153" y="connsiteY19153"/>
                </a:cxn>
                <a:cxn ang="0">
                  <a:pos x="connsiteX19154" y="connsiteY19154"/>
                </a:cxn>
                <a:cxn ang="0">
                  <a:pos x="connsiteX19155" y="connsiteY19155"/>
                </a:cxn>
                <a:cxn ang="0">
                  <a:pos x="connsiteX19156" y="connsiteY19156"/>
                </a:cxn>
                <a:cxn ang="0">
                  <a:pos x="connsiteX19157" y="connsiteY19157"/>
                </a:cxn>
                <a:cxn ang="0">
                  <a:pos x="connsiteX19158" y="connsiteY19158"/>
                </a:cxn>
                <a:cxn ang="0">
                  <a:pos x="connsiteX19159" y="connsiteY19159"/>
                </a:cxn>
                <a:cxn ang="0">
                  <a:pos x="connsiteX19160" y="connsiteY19160"/>
                </a:cxn>
                <a:cxn ang="0">
                  <a:pos x="connsiteX19161" y="connsiteY19161"/>
                </a:cxn>
                <a:cxn ang="0">
                  <a:pos x="connsiteX19162" y="connsiteY19162"/>
                </a:cxn>
                <a:cxn ang="0">
                  <a:pos x="connsiteX19163" y="connsiteY19163"/>
                </a:cxn>
                <a:cxn ang="0">
                  <a:pos x="connsiteX19164" y="connsiteY19164"/>
                </a:cxn>
                <a:cxn ang="0">
                  <a:pos x="connsiteX19165" y="connsiteY19165"/>
                </a:cxn>
                <a:cxn ang="0">
                  <a:pos x="connsiteX19166" y="connsiteY19166"/>
                </a:cxn>
                <a:cxn ang="0">
                  <a:pos x="connsiteX19167" y="connsiteY19167"/>
                </a:cxn>
                <a:cxn ang="0">
                  <a:pos x="connsiteX19168" y="connsiteY19168"/>
                </a:cxn>
                <a:cxn ang="0">
                  <a:pos x="connsiteX19169" y="connsiteY19169"/>
                </a:cxn>
                <a:cxn ang="0">
                  <a:pos x="connsiteX19170" y="connsiteY19170"/>
                </a:cxn>
                <a:cxn ang="0">
                  <a:pos x="connsiteX19171" y="connsiteY19171"/>
                </a:cxn>
                <a:cxn ang="0">
                  <a:pos x="connsiteX19172" y="connsiteY19172"/>
                </a:cxn>
                <a:cxn ang="0">
                  <a:pos x="connsiteX19173" y="connsiteY19173"/>
                </a:cxn>
                <a:cxn ang="0">
                  <a:pos x="connsiteX19174" y="connsiteY19174"/>
                </a:cxn>
                <a:cxn ang="0">
                  <a:pos x="connsiteX19175" y="connsiteY19175"/>
                </a:cxn>
                <a:cxn ang="0">
                  <a:pos x="connsiteX19176" y="connsiteY19176"/>
                </a:cxn>
                <a:cxn ang="0">
                  <a:pos x="connsiteX19177" y="connsiteY19177"/>
                </a:cxn>
                <a:cxn ang="0">
                  <a:pos x="connsiteX19178" y="connsiteY19178"/>
                </a:cxn>
                <a:cxn ang="0">
                  <a:pos x="connsiteX19179" y="connsiteY19179"/>
                </a:cxn>
                <a:cxn ang="0">
                  <a:pos x="connsiteX19180" y="connsiteY19180"/>
                </a:cxn>
                <a:cxn ang="0">
                  <a:pos x="connsiteX19181" y="connsiteY19181"/>
                </a:cxn>
                <a:cxn ang="0">
                  <a:pos x="connsiteX19182" y="connsiteY19182"/>
                </a:cxn>
                <a:cxn ang="0">
                  <a:pos x="connsiteX19183" y="connsiteY19183"/>
                </a:cxn>
                <a:cxn ang="0">
                  <a:pos x="connsiteX19184" y="connsiteY19184"/>
                </a:cxn>
                <a:cxn ang="0">
                  <a:pos x="connsiteX19185" y="connsiteY19185"/>
                </a:cxn>
                <a:cxn ang="0">
                  <a:pos x="connsiteX19186" y="connsiteY19186"/>
                </a:cxn>
                <a:cxn ang="0">
                  <a:pos x="connsiteX19187" y="connsiteY19187"/>
                </a:cxn>
                <a:cxn ang="0">
                  <a:pos x="connsiteX19188" y="connsiteY19188"/>
                </a:cxn>
                <a:cxn ang="0">
                  <a:pos x="connsiteX19189" y="connsiteY19189"/>
                </a:cxn>
                <a:cxn ang="0">
                  <a:pos x="connsiteX19190" y="connsiteY19190"/>
                </a:cxn>
                <a:cxn ang="0">
                  <a:pos x="connsiteX19191" y="connsiteY19191"/>
                </a:cxn>
                <a:cxn ang="0">
                  <a:pos x="connsiteX19192" y="connsiteY19192"/>
                </a:cxn>
                <a:cxn ang="0">
                  <a:pos x="connsiteX19193" y="connsiteY19193"/>
                </a:cxn>
                <a:cxn ang="0">
                  <a:pos x="connsiteX19194" y="connsiteY19194"/>
                </a:cxn>
                <a:cxn ang="0">
                  <a:pos x="connsiteX19195" y="connsiteY19195"/>
                </a:cxn>
                <a:cxn ang="0">
                  <a:pos x="connsiteX19196" y="connsiteY19196"/>
                </a:cxn>
                <a:cxn ang="0">
                  <a:pos x="connsiteX19197" y="connsiteY19197"/>
                </a:cxn>
                <a:cxn ang="0">
                  <a:pos x="connsiteX19198" y="connsiteY19198"/>
                </a:cxn>
                <a:cxn ang="0">
                  <a:pos x="connsiteX19199" y="connsiteY19199"/>
                </a:cxn>
                <a:cxn ang="0">
                  <a:pos x="connsiteX19200" y="connsiteY19200"/>
                </a:cxn>
                <a:cxn ang="0">
                  <a:pos x="connsiteX19201" y="connsiteY19201"/>
                </a:cxn>
                <a:cxn ang="0">
                  <a:pos x="connsiteX19202" y="connsiteY19202"/>
                </a:cxn>
                <a:cxn ang="0">
                  <a:pos x="connsiteX19203" y="connsiteY19203"/>
                </a:cxn>
                <a:cxn ang="0">
                  <a:pos x="connsiteX19204" y="connsiteY19204"/>
                </a:cxn>
                <a:cxn ang="0">
                  <a:pos x="connsiteX19205" y="connsiteY19205"/>
                </a:cxn>
                <a:cxn ang="0">
                  <a:pos x="connsiteX19206" y="connsiteY19206"/>
                </a:cxn>
                <a:cxn ang="0">
                  <a:pos x="connsiteX19207" y="connsiteY19207"/>
                </a:cxn>
                <a:cxn ang="0">
                  <a:pos x="connsiteX19208" y="connsiteY19208"/>
                </a:cxn>
                <a:cxn ang="0">
                  <a:pos x="connsiteX19209" y="connsiteY19209"/>
                </a:cxn>
                <a:cxn ang="0">
                  <a:pos x="connsiteX19210" y="connsiteY19210"/>
                </a:cxn>
                <a:cxn ang="0">
                  <a:pos x="connsiteX19211" y="connsiteY19211"/>
                </a:cxn>
                <a:cxn ang="0">
                  <a:pos x="connsiteX19212" y="connsiteY19212"/>
                </a:cxn>
                <a:cxn ang="0">
                  <a:pos x="connsiteX19213" y="connsiteY19213"/>
                </a:cxn>
                <a:cxn ang="0">
                  <a:pos x="connsiteX19214" y="connsiteY19214"/>
                </a:cxn>
                <a:cxn ang="0">
                  <a:pos x="connsiteX19215" y="connsiteY19215"/>
                </a:cxn>
                <a:cxn ang="0">
                  <a:pos x="connsiteX19216" y="connsiteY19216"/>
                </a:cxn>
                <a:cxn ang="0">
                  <a:pos x="connsiteX19217" y="connsiteY19217"/>
                </a:cxn>
                <a:cxn ang="0">
                  <a:pos x="connsiteX19218" y="connsiteY19218"/>
                </a:cxn>
                <a:cxn ang="0">
                  <a:pos x="connsiteX19219" y="connsiteY19219"/>
                </a:cxn>
                <a:cxn ang="0">
                  <a:pos x="connsiteX19220" y="connsiteY19220"/>
                </a:cxn>
                <a:cxn ang="0">
                  <a:pos x="connsiteX19221" y="connsiteY19221"/>
                </a:cxn>
                <a:cxn ang="0">
                  <a:pos x="connsiteX19222" y="connsiteY19222"/>
                </a:cxn>
                <a:cxn ang="0">
                  <a:pos x="connsiteX19223" y="connsiteY19223"/>
                </a:cxn>
                <a:cxn ang="0">
                  <a:pos x="connsiteX19224" y="connsiteY19224"/>
                </a:cxn>
                <a:cxn ang="0">
                  <a:pos x="connsiteX19225" y="connsiteY19225"/>
                </a:cxn>
                <a:cxn ang="0">
                  <a:pos x="connsiteX19226" y="connsiteY19226"/>
                </a:cxn>
                <a:cxn ang="0">
                  <a:pos x="connsiteX19227" y="connsiteY19227"/>
                </a:cxn>
                <a:cxn ang="0">
                  <a:pos x="connsiteX19228" y="connsiteY19228"/>
                </a:cxn>
                <a:cxn ang="0">
                  <a:pos x="connsiteX19229" y="connsiteY19229"/>
                </a:cxn>
                <a:cxn ang="0">
                  <a:pos x="connsiteX19230" y="connsiteY19230"/>
                </a:cxn>
                <a:cxn ang="0">
                  <a:pos x="connsiteX19231" y="connsiteY19231"/>
                </a:cxn>
                <a:cxn ang="0">
                  <a:pos x="connsiteX19232" y="connsiteY19232"/>
                </a:cxn>
                <a:cxn ang="0">
                  <a:pos x="connsiteX19233" y="connsiteY19233"/>
                </a:cxn>
                <a:cxn ang="0">
                  <a:pos x="connsiteX19234" y="connsiteY19234"/>
                </a:cxn>
                <a:cxn ang="0">
                  <a:pos x="connsiteX19235" y="connsiteY19235"/>
                </a:cxn>
                <a:cxn ang="0">
                  <a:pos x="connsiteX19236" y="connsiteY19236"/>
                </a:cxn>
                <a:cxn ang="0">
                  <a:pos x="connsiteX19237" y="connsiteY19237"/>
                </a:cxn>
                <a:cxn ang="0">
                  <a:pos x="connsiteX19238" y="connsiteY19238"/>
                </a:cxn>
                <a:cxn ang="0">
                  <a:pos x="connsiteX19239" y="connsiteY19239"/>
                </a:cxn>
                <a:cxn ang="0">
                  <a:pos x="connsiteX19240" y="connsiteY19240"/>
                </a:cxn>
                <a:cxn ang="0">
                  <a:pos x="connsiteX19241" y="connsiteY19241"/>
                </a:cxn>
                <a:cxn ang="0">
                  <a:pos x="connsiteX19242" y="connsiteY19242"/>
                </a:cxn>
                <a:cxn ang="0">
                  <a:pos x="connsiteX19243" y="connsiteY19243"/>
                </a:cxn>
                <a:cxn ang="0">
                  <a:pos x="connsiteX19244" y="connsiteY19244"/>
                </a:cxn>
                <a:cxn ang="0">
                  <a:pos x="connsiteX19245" y="connsiteY19245"/>
                </a:cxn>
                <a:cxn ang="0">
                  <a:pos x="connsiteX19246" y="connsiteY19246"/>
                </a:cxn>
                <a:cxn ang="0">
                  <a:pos x="connsiteX19247" y="connsiteY19247"/>
                </a:cxn>
                <a:cxn ang="0">
                  <a:pos x="connsiteX19248" y="connsiteY19248"/>
                </a:cxn>
                <a:cxn ang="0">
                  <a:pos x="connsiteX19249" y="connsiteY19249"/>
                </a:cxn>
                <a:cxn ang="0">
                  <a:pos x="connsiteX19250" y="connsiteY19250"/>
                </a:cxn>
                <a:cxn ang="0">
                  <a:pos x="connsiteX19251" y="connsiteY19251"/>
                </a:cxn>
                <a:cxn ang="0">
                  <a:pos x="connsiteX19252" y="connsiteY19252"/>
                </a:cxn>
                <a:cxn ang="0">
                  <a:pos x="connsiteX19253" y="connsiteY19253"/>
                </a:cxn>
                <a:cxn ang="0">
                  <a:pos x="connsiteX19254" y="connsiteY19254"/>
                </a:cxn>
                <a:cxn ang="0">
                  <a:pos x="connsiteX19255" y="connsiteY19255"/>
                </a:cxn>
                <a:cxn ang="0">
                  <a:pos x="connsiteX19256" y="connsiteY19256"/>
                </a:cxn>
                <a:cxn ang="0">
                  <a:pos x="connsiteX19257" y="connsiteY19257"/>
                </a:cxn>
                <a:cxn ang="0">
                  <a:pos x="connsiteX19258" y="connsiteY19258"/>
                </a:cxn>
                <a:cxn ang="0">
                  <a:pos x="connsiteX19259" y="connsiteY19259"/>
                </a:cxn>
                <a:cxn ang="0">
                  <a:pos x="connsiteX19260" y="connsiteY19260"/>
                </a:cxn>
                <a:cxn ang="0">
                  <a:pos x="connsiteX19261" y="connsiteY19261"/>
                </a:cxn>
                <a:cxn ang="0">
                  <a:pos x="connsiteX19262" y="connsiteY19262"/>
                </a:cxn>
                <a:cxn ang="0">
                  <a:pos x="connsiteX19263" y="connsiteY19263"/>
                </a:cxn>
                <a:cxn ang="0">
                  <a:pos x="connsiteX19264" y="connsiteY19264"/>
                </a:cxn>
                <a:cxn ang="0">
                  <a:pos x="connsiteX19265" y="connsiteY19265"/>
                </a:cxn>
                <a:cxn ang="0">
                  <a:pos x="connsiteX19266" y="connsiteY19266"/>
                </a:cxn>
                <a:cxn ang="0">
                  <a:pos x="connsiteX19267" y="connsiteY19267"/>
                </a:cxn>
                <a:cxn ang="0">
                  <a:pos x="connsiteX19268" y="connsiteY19268"/>
                </a:cxn>
                <a:cxn ang="0">
                  <a:pos x="connsiteX19269" y="connsiteY19269"/>
                </a:cxn>
                <a:cxn ang="0">
                  <a:pos x="connsiteX19270" y="connsiteY19270"/>
                </a:cxn>
                <a:cxn ang="0">
                  <a:pos x="connsiteX19271" y="connsiteY19271"/>
                </a:cxn>
                <a:cxn ang="0">
                  <a:pos x="connsiteX19272" y="connsiteY19272"/>
                </a:cxn>
                <a:cxn ang="0">
                  <a:pos x="connsiteX19273" y="connsiteY19273"/>
                </a:cxn>
                <a:cxn ang="0">
                  <a:pos x="connsiteX19274" y="connsiteY19274"/>
                </a:cxn>
                <a:cxn ang="0">
                  <a:pos x="connsiteX19275" y="connsiteY19275"/>
                </a:cxn>
                <a:cxn ang="0">
                  <a:pos x="connsiteX19276" y="connsiteY19276"/>
                </a:cxn>
                <a:cxn ang="0">
                  <a:pos x="connsiteX19277" y="connsiteY19277"/>
                </a:cxn>
                <a:cxn ang="0">
                  <a:pos x="connsiteX19278" y="connsiteY19278"/>
                </a:cxn>
                <a:cxn ang="0">
                  <a:pos x="connsiteX19279" y="connsiteY19279"/>
                </a:cxn>
                <a:cxn ang="0">
                  <a:pos x="connsiteX19280" y="connsiteY19280"/>
                </a:cxn>
                <a:cxn ang="0">
                  <a:pos x="connsiteX19281" y="connsiteY19281"/>
                </a:cxn>
                <a:cxn ang="0">
                  <a:pos x="connsiteX19282" y="connsiteY19282"/>
                </a:cxn>
                <a:cxn ang="0">
                  <a:pos x="connsiteX19283" y="connsiteY19283"/>
                </a:cxn>
                <a:cxn ang="0">
                  <a:pos x="connsiteX19284" y="connsiteY19284"/>
                </a:cxn>
                <a:cxn ang="0">
                  <a:pos x="connsiteX19285" y="connsiteY19285"/>
                </a:cxn>
                <a:cxn ang="0">
                  <a:pos x="connsiteX19286" y="connsiteY19286"/>
                </a:cxn>
                <a:cxn ang="0">
                  <a:pos x="connsiteX19287" y="connsiteY19287"/>
                </a:cxn>
                <a:cxn ang="0">
                  <a:pos x="connsiteX19288" y="connsiteY19288"/>
                </a:cxn>
                <a:cxn ang="0">
                  <a:pos x="connsiteX19289" y="connsiteY19289"/>
                </a:cxn>
                <a:cxn ang="0">
                  <a:pos x="connsiteX19290" y="connsiteY19290"/>
                </a:cxn>
                <a:cxn ang="0">
                  <a:pos x="connsiteX19291" y="connsiteY19291"/>
                </a:cxn>
                <a:cxn ang="0">
                  <a:pos x="connsiteX19292" y="connsiteY19292"/>
                </a:cxn>
                <a:cxn ang="0">
                  <a:pos x="connsiteX19293" y="connsiteY19293"/>
                </a:cxn>
                <a:cxn ang="0">
                  <a:pos x="connsiteX19294" y="connsiteY19294"/>
                </a:cxn>
                <a:cxn ang="0">
                  <a:pos x="connsiteX19295" y="connsiteY19295"/>
                </a:cxn>
                <a:cxn ang="0">
                  <a:pos x="connsiteX19296" y="connsiteY19296"/>
                </a:cxn>
                <a:cxn ang="0">
                  <a:pos x="connsiteX19297" y="connsiteY19297"/>
                </a:cxn>
                <a:cxn ang="0">
                  <a:pos x="connsiteX19298" y="connsiteY19298"/>
                </a:cxn>
                <a:cxn ang="0">
                  <a:pos x="connsiteX19299" y="connsiteY19299"/>
                </a:cxn>
                <a:cxn ang="0">
                  <a:pos x="connsiteX19300" y="connsiteY19300"/>
                </a:cxn>
                <a:cxn ang="0">
                  <a:pos x="connsiteX19301" y="connsiteY19301"/>
                </a:cxn>
                <a:cxn ang="0">
                  <a:pos x="connsiteX19302" y="connsiteY19302"/>
                </a:cxn>
                <a:cxn ang="0">
                  <a:pos x="connsiteX19303" y="connsiteY19303"/>
                </a:cxn>
                <a:cxn ang="0">
                  <a:pos x="connsiteX19304" y="connsiteY19304"/>
                </a:cxn>
                <a:cxn ang="0">
                  <a:pos x="connsiteX19305" y="connsiteY19305"/>
                </a:cxn>
                <a:cxn ang="0">
                  <a:pos x="connsiteX19306" y="connsiteY19306"/>
                </a:cxn>
                <a:cxn ang="0">
                  <a:pos x="connsiteX19307" y="connsiteY19307"/>
                </a:cxn>
                <a:cxn ang="0">
                  <a:pos x="connsiteX19308" y="connsiteY19308"/>
                </a:cxn>
                <a:cxn ang="0">
                  <a:pos x="connsiteX19309" y="connsiteY19309"/>
                </a:cxn>
                <a:cxn ang="0">
                  <a:pos x="connsiteX19310" y="connsiteY19310"/>
                </a:cxn>
                <a:cxn ang="0">
                  <a:pos x="connsiteX19311" y="connsiteY19311"/>
                </a:cxn>
                <a:cxn ang="0">
                  <a:pos x="connsiteX19312" y="connsiteY19312"/>
                </a:cxn>
                <a:cxn ang="0">
                  <a:pos x="connsiteX19313" y="connsiteY19313"/>
                </a:cxn>
                <a:cxn ang="0">
                  <a:pos x="connsiteX19314" y="connsiteY19314"/>
                </a:cxn>
                <a:cxn ang="0">
                  <a:pos x="connsiteX19315" y="connsiteY19315"/>
                </a:cxn>
                <a:cxn ang="0">
                  <a:pos x="connsiteX19316" y="connsiteY19316"/>
                </a:cxn>
                <a:cxn ang="0">
                  <a:pos x="connsiteX19317" y="connsiteY19317"/>
                </a:cxn>
                <a:cxn ang="0">
                  <a:pos x="connsiteX19318" y="connsiteY19318"/>
                </a:cxn>
                <a:cxn ang="0">
                  <a:pos x="connsiteX19319" y="connsiteY19319"/>
                </a:cxn>
                <a:cxn ang="0">
                  <a:pos x="connsiteX19320" y="connsiteY19320"/>
                </a:cxn>
                <a:cxn ang="0">
                  <a:pos x="connsiteX19321" y="connsiteY19321"/>
                </a:cxn>
                <a:cxn ang="0">
                  <a:pos x="connsiteX19322" y="connsiteY19322"/>
                </a:cxn>
                <a:cxn ang="0">
                  <a:pos x="connsiteX19323" y="connsiteY19323"/>
                </a:cxn>
                <a:cxn ang="0">
                  <a:pos x="connsiteX19324" y="connsiteY19324"/>
                </a:cxn>
                <a:cxn ang="0">
                  <a:pos x="connsiteX19325" y="connsiteY19325"/>
                </a:cxn>
                <a:cxn ang="0">
                  <a:pos x="connsiteX19326" y="connsiteY19326"/>
                </a:cxn>
                <a:cxn ang="0">
                  <a:pos x="connsiteX19327" y="connsiteY19327"/>
                </a:cxn>
                <a:cxn ang="0">
                  <a:pos x="connsiteX19328" y="connsiteY19328"/>
                </a:cxn>
                <a:cxn ang="0">
                  <a:pos x="connsiteX19329" y="connsiteY19329"/>
                </a:cxn>
                <a:cxn ang="0">
                  <a:pos x="connsiteX19330" y="connsiteY19330"/>
                </a:cxn>
                <a:cxn ang="0">
                  <a:pos x="connsiteX19331" y="connsiteY19331"/>
                </a:cxn>
                <a:cxn ang="0">
                  <a:pos x="connsiteX19332" y="connsiteY19332"/>
                </a:cxn>
                <a:cxn ang="0">
                  <a:pos x="connsiteX19333" y="connsiteY19333"/>
                </a:cxn>
                <a:cxn ang="0">
                  <a:pos x="connsiteX19334" y="connsiteY19334"/>
                </a:cxn>
                <a:cxn ang="0">
                  <a:pos x="connsiteX19335" y="connsiteY19335"/>
                </a:cxn>
                <a:cxn ang="0">
                  <a:pos x="connsiteX19336" y="connsiteY19336"/>
                </a:cxn>
                <a:cxn ang="0">
                  <a:pos x="connsiteX19337" y="connsiteY19337"/>
                </a:cxn>
                <a:cxn ang="0">
                  <a:pos x="connsiteX19338" y="connsiteY19338"/>
                </a:cxn>
                <a:cxn ang="0">
                  <a:pos x="connsiteX19339" y="connsiteY19339"/>
                </a:cxn>
                <a:cxn ang="0">
                  <a:pos x="connsiteX19340" y="connsiteY19340"/>
                </a:cxn>
                <a:cxn ang="0">
                  <a:pos x="connsiteX19341" y="connsiteY19341"/>
                </a:cxn>
                <a:cxn ang="0">
                  <a:pos x="connsiteX19342" y="connsiteY19342"/>
                </a:cxn>
                <a:cxn ang="0">
                  <a:pos x="connsiteX19343" y="connsiteY19343"/>
                </a:cxn>
                <a:cxn ang="0">
                  <a:pos x="connsiteX19344" y="connsiteY19344"/>
                </a:cxn>
                <a:cxn ang="0">
                  <a:pos x="connsiteX19345" y="connsiteY19345"/>
                </a:cxn>
                <a:cxn ang="0">
                  <a:pos x="connsiteX19346" y="connsiteY19346"/>
                </a:cxn>
                <a:cxn ang="0">
                  <a:pos x="connsiteX19347" y="connsiteY19347"/>
                </a:cxn>
                <a:cxn ang="0">
                  <a:pos x="connsiteX19348" y="connsiteY19348"/>
                </a:cxn>
                <a:cxn ang="0">
                  <a:pos x="connsiteX19349" y="connsiteY19349"/>
                </a:cxn>
                <a:cxn ang="0">
                  <a:pos x="connsiteX19350" y="connsiteY19350"/>
                </a:cxn>
                <a:cxn ang="0">
                  <a:pos x="connsiteX19351" y="connsiteY19351"/>
                </a:cxn>
                <a:cxn ang="0">
                  <a:pos x="connsiteX19352" y="connsiteY19352"/>
                </a:cxn>
                <a:cxn ang="0">
                  <a:pos x="connsiteX19353" y="connsiteY19353"/>
                </a:cxn>
                <a:cxn ang="0">
                  <a:pos x="connsiteX19354" y="connsiteY19354"/>
                </a:cxn>
                <a:cxn ang="0">
                  <a:pos x="connsiteX19355" y="connsiteY19355"/>
                </a:cxn>
                <a:cxn ang="0">
                  <a:pos x="connsiteX19356" y="connsiteY19356"/>
                </a:cxn>
                <a:cxn ang="0">
                  <a:pos x="connsiteX19357" y="connsiteY19357"/>
                </a:cxn>
                <a:cxn ang="0">
                  <a:pos x="connsiteX19358" y="connsiteY19358"/>
                </a:cxn>
                <a:cxn ang="0">
                  <a:pos x="connsiteX19359" y="connsiteY19359"/>
                </a:cxn>
                <a:cxn ang="0">
                  <a:pos x="connsiteX19360" y="connsiteY19360"/>
                </a:cxn>
                <a:cxn ang="0">
                  <a:pos x="connsiteX19361" y="connsiteY19361"/>
                </a:cxn>
                <a:cxn ang="0">
                  <a:pos x="connsiteX19362" y="connsiteY19362"/>
                </a:cxn>
                <a:cxn ang="0">
                  <a:pos x="connsiteX19363" y="connsiteY19363"/>
                </a:cxn>
                <a:cxn ang="0">
                  <a:pos x="connsiteX19364" y="connsiteY19364"/>
                </a:cxn>
                <a:cxn ang="0">
                  <a:pos x="connsiteX19365" y="connsiteY19365"/>
                </a:cxn>
                <a:cxn ang="0">
                  <a:pos x="connsiteX19366" y="connsiteY19366"/>
                </a:cxn>
                <a:cxn ang="0">
                  <a:pos x="connsiteX19367" y="connsiteY19367"/>
                </a:cxn>
                <a:cxn ang="0">
                  <a:pos x="connsiteX19368" y="connsiteY19368"/>
                </a:cxn>
                <a:cxn ang="0">
                  <a:pos x="connsiteX19369" y="connsiteY19369"/>
                </a:cxn>
                <a:cxn ang="0">
                  <a:pos x="connsiteX19370" y="connsiteY19370"/>
                </a:cxn>
                <a:cxn ang="0">
                  <a:pos x="connsiteX19371" y="connsiteY19371"/>
                </a:cxn>
                <a:cxn ang="0">
                  <a:pos x="connsiteX19372" y="connsiteY19372"/>
                </a:cxn>
                <a:cxn ang="0">
                  <a:pos x="connsiteX19373" y="connsiteY19373"/>
                </a:cxn>
                <a:cxn ang="0">
                  <a:pos x="connsiteX19374" y="connsiteY19374"/>
                </a:cxn>
                <a:cxn ang="0">
                  <a:pos x="connsiteX19375" y="connsiteY19375"/>
                </a:cxn>
                <a:cxn ang="0">
                  <a:pos x="connsiteX19376" y="connsiteY19376"/>
                </a:cxn>
                <a:cxn ang="0">
                  <a:pos x="connsiteX19377" y="connsiteY19377"/>
                </a:cxn>
                <a:cxn ang="0">
                  <a:pos x="connsiteX19378" y="connsiteY19378"/>
                </a:cxn>
                <a:cxn ang="0">
                  <a:pos x="connsiteX19379" y="connsiteY19379"/>
                </a:cxn>
                <a:cxn ang="0">
                  <a:pos x="connsiteX19380" y="connsiteY19380"/>
                </a:cxn>
                <a:cxn ang="0">
                  <a:pos x="connsiteX19381" y="connsiteY19381"/>
                </a:cxn>
                <a:cxn ang="0">
                  <a:pos x="connsiteX19382" y="connsiteY19382"/>
                </a:cxn>
                <a:cxn ang="0">
                  <a:pos x="connsiteX19383" y="connsiteY19383"/>
                </a:cxn>
                <a:cxn ang="0">
                  <a:pos x="connsiteX19384" y="connsiteY19384"/>
                </a:cxn>
                <a:cxn ang="0">
                  <a:pos x="connsiteX19385" y="connsiteY19385"/>
                </a:cxn>
                <a:cxn ang="0">
                  <a:pos x="connsiteX19386" y="connsiteY19386"/>
                </a:cxn>
                <a:cxn ang="0">
                  <a:pos x="connsiteX19387" y="connsiteY19387"/>
                </a:cxn>
                <a:cxn ang="0">
                  <a:pos x="connsiteX19388" y="connsiteY19388"/>
                </a:cxn>
                <a:cxn ang="0">
                  <a:pos x="connsiteX19389" y="connsiteY19389"/>
                </a:cxn>
                <a:cxn ang="0">
                  <a:pos x="connsiteX19390" y="connsiteY19390"/>
                </a:cxn>
                <a:cxn ang="0">
                  <a:pos x="connsiteX19391" y="connsiteY19391"/>
                </a:cxn>
                <a:cxn ang="0">
                  <a:pos x="connsiteX19392" y="connsiteY19392"/>
                </a:cxn>
                <a:cxn ang="0">
                  <a:pos x="connsiteX19393" y="connsiteY19393"/>
                </a:cxn>
                <a:cxn ang="0">
                  <a:pos x="connsiteX19394" y="connsiteY19394"/>
                </a:cxn>
                <a:cxn ang="0">
                  <a:pos x="connsiteX19395" y="connsiteY19395"/>
                </a:cxn>
                <a:cxn ang="0">
                  <a:pos x="connsiteX19396" y="connsiteY19396"/>
                </a:cxn>
                <a:cxn ang="0">
                  <a:pos x="connsiteX19397" y="connsiteY19397"/>
                </a:cxn>
                <a:cxn ang="0">
                  <a:pos x="connsiteX19398" y="connsiteY19398"/>
                </a:cxn>
                <a:cxn ang="0">
                  <a:pos x="connsiteX19399" y="connsiteY19399"/>
                </a:cxn>
                <a:cxn ang="0">
                  <a:pos x="connsiteX19400" y="connsiteY19400"/>
                </a:cxn>
                <a:cxn ang="0">
                  <a:pos x="connsiteX19401" y="connsiteY19401"/>
                </a:cxn>
                <a:cxn ang="0">
                  <a:pos x="connsiteX19402" y="connsiteY19402"/>
                </a:cxn>
                <a:cxn ang="0">
                  <a:pos x="connsiteX19403" y="connsiteY19403"/>
                </a:cxn>
                <a:cxn ang="0">
                  <a:pos x="connsiteX19404" y="connsiteY19404"/>
                </a:cxn>
                <a:cxn ang="0">
                  <a:pos x="connsiteX19405" y="connsiteY19405"/>
                </a:cxn>
                <a:cxn ang="0">
                  <a:pos x="connsiteX19406" y="connsiteY19406"/>
                </a:cxn>
                <a:cxn ang="0">
                  <a:pos x="connsiteX19407" y="connsiteY19407"/>
                </a:cxn>
                <a:cxn ang="0">
                  <a:pos x="connsiteX19408" y="connsiteY19408"/>
                </a:cxn>
                <a:cxn ang="0">
                  <a:pos x="connsiteX19409" y="connsiteY19409"/>
                </a:cxn>
                <a:cxn ang="0">
                  <a:pos x="connsiteX19410" y="connsiteY19410"/>
                </a:cxn>
                <a:cxn ang="0">
                  <a:pos x="connsiteX19411" y="connsiteY19411"/>
                </a:cxn>
                <a:cxn ang="0">
                  <a:pos x="connsiteX19412" y="connsiteY19412"/>
                </a:cxn>
                <a:cxn ang="0">
                  <a:pos x="connsiteX19413" y="connsiteY19413"/>
                </a:cxn>
                <a:cxn ang="0">
                  <a:pos x="connsiteX19414" y="connsiteY19414"/>
                </a:cxn>
                <a:cxn ang="0">
                  <a:pos x="connsiteX19415" y="connsiteY19415"/>
                </a:cxn>
                <a:cxn ang="0">
                  <a:pos x="connsiteX19416" y="connsiteY19416"/>
                </a:cxn>
                <a:cxn ang="0">
                  <a:pos x="connsiteX19417" y="connsiteY19417"/>
                </a:cxn>
                <a:cxn ang="0">
                  <a:pos x="connsiteX19418" y="connsiteY19418"/>
                </a:cxn>
                <a:cxn ang="0">
                  <a:pos x="connsiteX19419" y="connsiteY19419"/>
                </a:cxn>
                <a:cxn ang="0">
                  <a:pos x="connsiteX19420" y="connsiteY19420"/>
                </a:cxn>
                <a:cxn ang="0">
                  <a:pos x="connsiteX19421" y="connsiteY19421"/>
                </a:cxn>
                <a:cxn ang="0">
                  <a:pos x="connsiteX19422" y="connsiteY19422"/>
                </a:cxn>
                <a:cxn ang="0">
                  <a:pos x="connsiteX19423" y="connsiteY19423"/>
                </a:cxn>
                <a:cxn ang="0">
                  <a:pos x="connsiteX19424" y="connsiteY19424"/>
                </a:cxn>
                <a:cxn ang="0">
                  <a:pos x="connsiteX19425" y="connsiteY19425"/>
                </a:cxn>
                <a:cxn ang="0">
                  <a:pos x="connsiteX19426" y="connsiteY19426"/>
                </a:cxn>
                <a:cxn ang="0">
                  <a:pos x="connsiteX19427" y="connsiteY19427"/>
                </a:cxn>
                <a:cxn ang="0">
                  <a:pos x="connsiteX19428" y="connsiteY19428"/>
                </a:cxn>
                <a:cxn ang="0">
                  <a:pos x="connsiteX19429" y="connsiteY19429"/>
                </a:cxn>
                <a:cxn ang="0">
                  <a:pos x="connsiteX19430" y="connsiteY19430"/>
                </a:cxn>
                <a:cxn ang="0">
                  <a:pos x="connsiteX19431" y="connsiteY19431"/>
                </a:cxn>
                <a:cxn ang="0">
                  <a:pos x="connsiteX19432" y="connsiteY19432"/>
                </a:cxn>
                <a:cxn ang="0">
                  <a:pos x="connsiteX19433" y="connsiteY19433"/>
                </a:cxn>
                <a:cxn ang="0">
                  <a:pos x="connsiteX19434" y="connsiteY19434"/>
                </a:cxn>
                <a:cxn ang="0">
                  <a:pos x="connsiteX19435" y="connsiteY19435"/>
                </a:cxn>
                <a:cxn ang="0">
                  <a:pos x="connsiteX19436" y="connsiteY19436"/>
                </a:cxn>
                <a:cxn ang="0">
                  <a:pos x="connsiteX19437" y="connsiteY19437"/>
                </a:cxn>
                <a:cxn ang="0">
                  <a:pos x="connsiteX19438" y="connsiteY19438"/>
                </a:cxn>
                <a:cxn ang="0">
                  <a:pos x="connsiteX19439" y="connsiteY19439"/>
                </a:cxn>
                <a:cxn ang="0">
                  <a:pos x="connsiteX19440" y="connsiteY19440"/>
                </a:cxn>
                <a:cxn ang="0">
                  <a:pos x="connsiteX19441" y="connsiteY19441"/>
                </a:cxn>
                <a:cxn ang="0">
                  <a:pos x="connsiteX19442" y="connsiteY19442"/>
                </a:cxn>
                <a:cxn ang="0">
                  <a:pos x="connsiteX19443" y="connsiteY19443"/>
                </a:cxn>
                <a:cxn ang="0">
                  <a:pos x="connsiteX19444" y="connsiteY19444"/>
                </a:cxn>
                <a:cxn ang="0">
                  <a:pos x="connsiteX19445" y="connsiteY19445"/>
                </a:cxn>
                <a:cxn ang="0">
                  <a:pos x="connsiteX19446" y="connsiteY19446"/>
                </a:cxn>
                <a:cxn ang="0">
                  <a:pos x="connsiteX19447" y="connsiteY19447"/>
                </a:cxn>
                <a:cxn ang="0">
                  <a:pos x="connsiteX19448" y="connsiteY19448"/>
                </a:cxn>
                <a:cxn ang="0">
                  <a:pos x="connsiteX19449" y="connsiteY19449"/>
                </a:cxn>
                <a:cxn ang="0">
                  <a:pos x="connsiteX19450" y="connsiteY19450"/>
                </a:cxn>
                <a:cxn ang="0">
                  <a:pos x="connsiteX19451" y="connsiteY19451"/>
                </a:cxn>
                <a:cxn ang="0">
                  <a:pos x="connsiteX19452" y="connsiteY19452"/>
                </a:cxn>
                <a:cxn ang="0">
                  <a:pos x="connsiteX19453" y="connsiteY19453"/>
                </a:cxn>
                <a:cxn ang="0">
                  <a:pos x="connsiteX19454" y="connsiteY19454"/>
                </a:cxn>
                <a:cxn ang="0">
                  <a:pos x="connsiteX19455" y="connsiteY19455"/>
                </a:cxn>
                <a:cxn ang="0">
                  <a:pos x="connsiteX19456" y="connsiteY19456"/>
                </a:cxn>
                <a:cxn ang="0">
                  <a:pos x="connsiteX19457" y="connsiteY19457"/>
                </a:cxn>
                <a:cxn ang="0">
                  <a:pos x="connsiteX19458" y="connsiteY19458"/>
                </a:cxn>
                <a:cxn ang="0">
                  <a:pos x="connsiteX19459" y="connsiteY19459"/>
                </a:cxn>
                <a:cxn ang="0">
                  <a:pos x="connsiteX19460" y="connsiteY19460"/>
                </a:cxn>
                <a:cxn ang="0">
                  <a:pos x="connsiteX19461" y="connsiteY19461"/>
                </a:cxn>
                <a:cxn ang="0">
                  <a:pos x="connsiteX19462" y="connsiteY19462"/>
                </a:cxn>
                <a:cxn ang="0">
                  <a:pos x="connsiteX19463" y="connsiteY19463"/>
                </a:cxn>
                <a:cxn ang="0">
                  <a:pos x="connsiteX19464" y="connsiteY19464"/>
                </a:cxn>
                <a:cxn ang="0">
                  <a:pos x="connsiteX19465" y="connsiteY19465"/>
                </a:cxn>
                <a:cxn ang="0">
                  <a:pos x="connsiteX19466" y="connsiteY19466"/>
                </a:cxn>
                <a:cxn ang="0">
                  <a:pos x="connsiteX19467" y="connsiteY19467"/>
                </a:cxn>
                <a:cxn ang="0">
                  <a:pos x="connsiteX19468" y="connsiteY19468"/>
                </a:cxn>
                <a:cxn ang="0">
                  <a:pos x="connsiteX19469" y="connsiteY19469"/>
                </a:cxn>
                <a:cxn ang="0">
                  <a:pos x="connsiteX19470" y="connsiteY19470"/>
                </a:cxn>
                <a:cxn ang="0">
                  <a:pos x="connsiteX19471" y="connsiteY19471"/>
                </a:cxn>
                <a:cxn ang="0">
                  <a:pos x="connsiteX19472" y="connsiteY19472"/>
                </a:cxn>
                <a:cxn ang="0">
                  <a:pos x="connsiteX19473" y="connsiteY19473"/>
                </a:cxn>
                <a:cxn ang="0">
                  <a:pos x="connsiteX19474" y="connsiteY19474"/>
                </a:cxn>
                <a:cxn ang="0">
                  <a:pos x="connsiteX19475" y="connsiteY19475"/>
                </a:cxn>
                <a:cxn ang="0">
                  <a:pos x="connsiteX19476" y="connsiteY19476"/>
                </a:cxn>
                <a:cxn ang="0">
                  <a:pos x="connsiteX19477" y="connsiteY19477"/>
                </a:cxn>
                <a:cxn ang="0">
                  <a:pos x="connsiteX19478" y="connsiteY19478"/>
                </a:cxn>
                <a:cxn ang="0">
                  <a:pos x="connsiteX19479" y="connsiteY19479"/>
                </a:cxn>
                <a:cxn ang="0">
                  <a:pos x="connsiteX19480" y="connsiteY19480"/>
                </a:cxn>
                <a:cxn ang="0">
                  <a:pos x="connsiteX19481" y="connsiteY19481"/>
                </a:cxn>
                <a:cxn ang="0">
                  <a:pos x="connsiteX19482" y="connsiteY19482"/>
                </a:cxn>
                <a:cxn ang="0">
                  <a:pos x="connsiteX19483" y="connsiteY19483"/>
                </a:cxn>
                <a:cxn ang="0">
                  <a:pos x="connsiteX19484" y="connsiteY19484"/>
                </a:cxn>
                <a:cxn ang="0">
                  <a:pos x="connsiteX19485" y="connsiteY19485"/>
                </a:cxn>
                <a:cxn ang="0">
                  <a:pos x="connsiteX19486" y="connsiteY19486"/>
                </a:cxn>
                <a:cxn ang="0">
                  <a:pos x="connsiteX19487" y="connsiteY19487"/>
                </a:cxn>
                <a:cxn ang="0">
                  <a:pos x="connsiteX19488" y="connsiteY19488"/>
                </a:cxn>
                <a:cxn ang="0">
                  <a:pos x="connsiteX19489" y="connsiteY19489"/>
                </a:cxn>
                <a:cxn ang="0">
                  <a:pos x="connsiteX19490" y="connsiteY19490"/>
                </a:cxn>
                <a:cxn ang="0">
                  <a:pos x="connsiteX19491" y="connsiteY19491"/>
                </a:cxn>
                <a:cxn ang="0">
                  <a:pos x="connsiteX19492" y="connsiteY19492"/>
                </a:cxn>
                <a:cxn ang="0">
                  <a:pos x="connsiteX19493" y="connsiteY19493"/>
                </a:cxn>
                <a:cxn ang="0">
                  <a:pos x="connsiteX19494" y="connsiteY19494"/>
                </a:cxn>
                <a:cxn ang="0">
                  <a:pos x="connsiteX19495" y="connsiteY19495"/>
                </a:cxn>
                <a:cxn ang="0">
                  <a:pos x="connsiteX19496" y="connsiteY19496"/>
                </a:cxn>
                <a:cxn ang="0">
                  <a:pos x="connsiteX19497" y="connsiteY19497"/>
                </a:cxn>
                <a:cxn ang="0">
                  <a:pos x="connsiteX19498" y="connsiteY19498"/>
                </a:cxn>
                <a:cxn ang="0">
                  <a:pos x="connsiteX19499" y="connsiteY19499"/>
                </a:cxn>
                <a:cxn ang="0">
                  <a:pos x="connsiteX19500" y="connsiteY19500"/>
                </a:cxn>
                <a:cxn ang="0">
                  <a:pos x="connsiteX19501" y="connsiteY19501"/>
                </a:cxn>
                <a:cxn ang="0">
                  <a:pos x="connsiteX19502" y="connsiteY19502"/>
                </a:cxn>
                <a:cxn ang="0">
                  <a:pos x="connsiteX19503" y="connsiteY19503"/>
                </a:cxn>
                <a:cxn ang="0">
                  <a:pos x="connsiteX19504" y="connsiteY19504"/>
                </a:cxn>
                <a:cxn ang="0">
                  <a:pos x="connsiteX19505" y="connsiteY19505"/>
                </a:cxn>
                <a:cxn ang="0">
                  <a:pos x="connsiteX19506" y="connsiteY19506"/>
                </a:cxn>
                <a:cxn ang="0">
                  <a:pos x="connsiteX19507" y="connsiteY19507"/>
                </a:cxn>
                <a:cxn ang="0">
                  <a:pos x="connsiteX19508" y="connsiteY19508"/>
                </a:cxn>
                <a:cxn ang="0">
                  <a:pos x="connsiteX19509" y="connsiteY19509"/>
                </a:cxn>
                <a:cxn ang="0">
                  <a:pos x="connsiteX19510" y="connsiteY19510"/>
                </a:cxn>
                <a:cxn ang="0">
                  <a:pos x="connsiteX19511" y="connsiteY19511"/>
                </a:cxn>
                <a:cxn ang="0">
                  <a:pos x="connsiteX19512" y="connsiteY19512"/>
                </a:cxn>
                <a:cxn ang="0">
                  <a:pos x="connsiteX19513" y="connsiteY19513"/>
                </a:cxn>
                <a:cxn ang="0">
                  <a:pos x="connsiteX19514" y="connsiteY19514"/>
                </a:cxn>
                <a:cxn ang="0">
                  <a:pos x="connsiteX19515" y="connsiteY19515"/>
                </a:cxn>
                <a:cxn ang="0">
                  <a:pos x="connsiteX19516" y="connsiteY19516"/>
                </a:cxn>
                <a:cxn ang="0">
                  <a:pos x="connsiteX19517" y="connsiteY19517"/>
                </a:cxn>
                <a:cxn ang="0">
                  <a:pos x="connsiteX19518" y="connsiteY19518"/>
                </a:cxn>
                <a:cxn ang="0">
                  <a:pos x="connsiteX19519" y="connsiteY19519"/>
                </a:cxn>
                <a:cxn ang="0">
                  <a:pos x="connsiteX19520" y="connsiteY19520"/>
                </a:cxn>
                <a:cxn ang="0">
                  <a:pos x="connsiteX19521" y="connsiteY19521"/>
                </a:cxn>
                <a:cxn ang="0">
                  <a:pos x="connsiteX19522" y="connsiteY19522"/>
                </a:cxn>
                <a:cxn ang="0">
                  <a:pos x="connsiteX19523" y="connsiteY19523"/>
                </a:cxn>
                <a:cxn ang="0">
                  <a:pos x="connsiteX19524" y="connsiteY19524"/>
                </a:cxn>
                <a:cxn ang="0">
                  <a:pos x="connsiteX19525" y="connsiteY19525"/>
                </a:cxn>
                <a:cxn ang="0">
                  <a:pos x="connsiteX19526" y="connsiteY19526"/>
                </a:cxn>
                <a:cxn ang="0">
                  <a:pos x="connsiteX19527" y="connsiteY19527"/>
                </a:cxn>
                <a:cxn ang="0">
                  <a:pos x="connsiteX19528" y="connsiteY19528"/>
                </a:cxn>
                <a:cxn ang="0">
                  <a:pos x="connsiteX19529" y="connsiteY19529"/>
                </a:cxn>
                <a:cxn ang="0">
                  <a:pos x="connsiteX19530" y="connsiteY19530"/>
                </a:cxn>
                <a:cxn ang="0">
                  <a:pos x="connsiteX19531" y="connsiteY19531"/>
                </a:cxn>
                <a:cxn ang="0">
                  <a:pos x="connsiteX19532" y="connsiteY19532"/>
                </a:cxn>
                <a:cxn ang="0">
                  <a:pos x="connsiteX19533" y="connsiteY19533"/>
                </a:cxn>
                <a:cxn ang="0">
                  <a:pos x="connsiteX19534" y="connsiteY19534"/>
                </a:cxn>
                <a:cxn ang="0">
                  <a:pos x="connsiteX19535" y="connsiteY19535"/>
                </a:cxn>
                <a:cxn ang="0">
                  <a:pos x="connsiteX19536" y="connsiteY19536"/>
                </a:cxn>
                <a:cxn ang="0">
                  <a:pos x="connsiteX19537" y="connsiteY19537"/>
                </a:cxn>
                <a:cxn ang="0">
                  <a:pos x="connsiteX19538" y="connsiteY19538"/>
                </a:cxn>
                <a:cxn ang="0">
                  <a:pos x="connsiteX19539" y="connsiteY19539"/>
                </a:cxn>
                <a:cxn ang="0">
                  <a:pos x="connsiteX19540" y="connsiteY19540"/>
                </a:cxn>
                <a:cxn ang="0">
                  <a:pos x="connsiteX19541" y="connsiteY19541"/>
                </a:cxn>
                <a:cxn ang="0">
                  <a:pos x="connsiteX19542" y="connsiteY19542"/>
                </a:cxn>
                <a:cxn ang="0">
                  <a:pos x="connsiteX19543" y="connsiteY19543"/>
                </a:cxn>
                <a:cxn ang="0">
                  <a:pos x="connsiteX19544" y="connsiteY19544"/>
                </a:cxn>
                <a:cxn ang="0">
                  <a:pos x="connsiteX19545" y="connsiteY19545"/>
                </a:cxn>
                <a:cxn ang="0">
                  <a:pos x="connsiteX19546" y="connsiteY19546"/>
                </a:cxn>
                <a:cxn ang="0">
                  <a:pos x="connsiteX19547" y="connsiteY19547"/>
                </a:cxn>
                <a:cxn ang="0">
                  <a:pos x="connsiteX19548" y="connsiteY19548"/>
                </a:cxn>
                <a:cxn ang="0">
                  <a:pos x="connsiteX19549" y="connsiteY19549"/>
                </a:cxn>
                <a:cxn ang="0">
                  <a:pos x="connsiteX19550" y="connsiteY19550"/>
                </a:cxn>
                <a:cxn ang="0">
                  <a:pos x="connsiteX19551" y="connsiteY19551"/>
                </a:cxn>
                <a:cxn ang="0">
                  <a:pos x="connsiteX19552" y="connsiteY19552"/>
                </a:cxn>
                <a:cxn ang="0">
                  <a:pos x="connsiteX19553" y="connsiteY19553"/>
                </a:cxn>
                <a:cxn ang="0">
                  <a:pos x="connsiteX19554" y="connsiteY19554"/>
                </a:cxn>
                <a:cxn ang="0">
                  <a:pos x="connsiteX19555" y="connsiteY19555"/>
                </a:cxn>
                <a:cxn ang="0">
                  <a:pos x="connsiteX19556" y="connsiteY19556"/>
                </a:cxn>
                <a:cxn ang="0">
                  <a:pos x="connsiteX19557" y="connsiteY19557"/>
                </a:cxn>
                <a:cxn ang="0">
                  <a:pos x="connsiteX19558" y="connsiteY19558"/>
                </a:cxn>
                <a:cxn ang="0">
                  <a:pos x="connsiteX19559" y="connsiteY19559"/>
                </a:cxn>
                <a:cxn ang="0">
                  <a:pos x="connsiteX19560" y="connsiteY19560"/>
                </a:cxn>
                <a:cxn ang="0">
                  <a:pos x="connsiteX19561" y="connsiteY19561"/>
                </a:cxn>
                <a:cxn ang="0">
                  <a:pos x="connsiteX19562" y="connsiteY19562"/>
                </a:cxn>
                <a:cxn ang="0">
                  <a:pos x="connsiteX19563" y="connsiteY19563"/>
                </a:cxn>
                <a:cxn ang="0">
                  <a:pos x="connsiteX19564" y="connsiteY19564"/>
                </a:cxn>
                <a:cxn ang="0">
                  <a:pos x="connsiteX19565" y="connsiteY19565"/>
                </a:cxn>
                <a:cxn ang="0">
                  <a:pos x="connsiteX19566" y="connsiteY19566"/>
                </a:cxn>
                <a:cxn ang="0">
                  <a:pos x="connsiteX19567" y="connsiteY19567"/>
                </a:cxn>
                <a:cxn ang="0">
                  <a:pos x="connsiteX19568" y="connsiteY19568"/>
                </a:cxn>
                <a:cxn ang="0">
                  <a:pos x="connsiteX19569" y="connsiteY19569"/>
                </a:cxn>
                <a:cxn ang="0">
                  <a:pos x="connsiteX19570" y="connsiteY19570"/>
                </a:cxn>
                <a:cxn ang="0">
                  <a:pos x="connsiteX19571" y="connsiteY19571"/>
                </a:cxn>
                <a:cxn ang="0">
                  <a:pos x="connsiteX19572" y="connsiteY19572"/>
                </a:cxn>
                <a:cxn ang="0">
                  <a:pos x="connsiteX19573" y="connsiteY19573"/>
                </a:cxn>
                <a:cxn ang="0">
                  <a:pos x="connsiteX19574" y="connsiteY19574"/>
                </a:cxn>
                <a:cxn ang="0">
                  <a:pos x="connsiteX19575" y="connsiteY19575"/>
                </a:cxn>
                <a:cxn ang="0">
                  <a:pos x="connsiteX19576" y="connsiteY19576"/>
                </a:cxn>
                <a:cxn ang="0">
                  <a:pos x="connsiteX19577" y="connsiteY19577"/>
                </a:cxn>
                <a:cxn ang="0">
                  <a:pos x="connsiteX19578" y="connsiteY19578"/>
                </a:cxn>
                <a:cxn ang="0">
                  <a:pos x="connsiteX19579" y="connsiteY19579"/>
                </a:cxn>
                <a:cxn ang="0">
                  <a:pos x="connsiteX19580" y="connsiteY19580"/>
                </a:cxn>
                <a:cxn ang="0">
                  <a:pos x="connsiteX19581" y="connsiteY19581"/>
                </a:cxn>
                <a:cxn ang="0">
                  <a:pos x="connsiteX19582" y="connsiteY19582"/>
                </a:cxn>
                <a:cxn ang="0">
                  <a:pos x="connsiteX19583" y="connsiteY19583"/>
                </a:cxn>
                <a:cxn ang="0">
                  <a:pos x="connsiteX19584" y="connsiteY19584"/>
                </a:cxn>
                <a:cxn ang="0">
                  <a:pos x="connsiteX19585" y="connsiteY19585"/>
                </a:cxn>
                <a:cxn ang="0">
                  <a:pos x="connsiteX19586" y="connsiteY19586"/>
                </a:cxn>
                <a:cxn ang="0">
                  <a:pos x="connsiteX19587" y="connsiteY19587"/>
                </a:cxn>
                <a:cxn ang="0">
                  <a:pos x="connsiteX19588" y="connsiteY19588"/>
                </a:cxn>
                <a:cxn ang="0">
                  <a:pos x="connsiteX19589" y="connsiteY19589"/>
                </a:cxn>
                <a:cxn ang="0">
                  <a:pos x="connsiteX19590" y="connsiteY19590"/>
                </a:cxn>
                <a:cxn ang="0">
                  <a:pos x="connsiteX19591" y="connsiteY19591"/>
                </a:cxn>
                <a:cxn ang="0">
                  <a:pos x="connsiteX19592" y="connsiteY19592"/>
                </a:cxn>
                <a:cxn ang="0">
                  <a:pos x="connsiteX19593" y="connsiteY19593"/>
                </a:cxn>
                <a:cxn ang="0">
                  <a:pos x="connsiteX19594" y="connsiteY19594"/>
                </a:cxn>
                <a:cxn ang="0">
                  <a:pos x="connsiteX19595" y="connsiteY19595"/>
                </a:cxn>
                <a:cxn ang="0">
                  <a:pos x="connsiteX19596" y="connsiteY19596"/>
                </a:cxn>
                <a:cxn ang="0">
                  <a:pos x="connsiteX19597" y="connsiteY19597"/>
                </a:cxn>
                <a:cxn ang="0">
                  <a:pos x="connsiteX19598" y="connsiteY19598"/>
                </a:cxn>
                <a:cxn ang="0">
                  <a:pos x="connsiteX19599" y="connsiteY19599"/>
                </a:cxn>
                <a:cxn ang="0">
                  <a:pos x="connsiteX19600" y="connsiteY19600"/>
                </a:cxn>
                <a:cxn ang="0">
                  <a:pos x="connsiteX19601" y="connsiteY19601"/>
                </a:cxn>
                <a:cxn ang="0">
                  <a:pos x="connsiteX19602" y="connsiteY19602"/>
                </a:cxn>
                <a:cxn ang="0">
                  <a:pos x="connsiteX19603" y="connsiteY19603"/>
                </a:cxn>
                <a:cxn ang="0">
                  <a:pos x="connsiteX19604" y="connsiteY19604"/>
                </a:cxn>
                <a:cxn ang="0">
                  <a:pos x="connsiteX19605" y="connsiteY19605"/>
                </a:cxn>
                <a:cxn ang="0">
                  <a:pos x="connsiteX19606" y="connsiteY19606"/>
                </a:cxn>
                <a:cxn ang="0">
                  <a:pos x="connsiteX19607" y="connsiteY19607"/>
                </a:cxn>
                <a:cxn ang="0">
                  <a:pos x="connsiteX19608" y="connsiteY19608"/>
                </a:cxn>
                <a:cxn ang="0">
                  <a:pos x="connsiteX19609" y="connsiteY19609"/>
                </a:cxn>
                <a:cxn ang="0">
                  <a:pos x="connsiteX19610" y="connsiteY19610"/>
                </a:cxn>
                <a:cxn ang="0">
                  <a:pos x="connsiteX19611" y="connsiteY19611"/>
                </a:cxn>
                <a:cxn ang="0">
                  <a:pos x="connsiteX19612" y="connsiteY19612"/>
                </a:cxn>
                <a:cxn ang="0">
                  <a:pos x="connsiteX19613" y="connsiteY19613"/>
                </a:cxn>
                <a:cxn ang="0">
                  <a:pos x="connsiteX19614" y="connsiteY19614"/>
                </a:cxn>
                <a:cxn ang="0">
                  <a:pos x="connsiteX19615" y="connsiteY19615"/>
                </a:cxn>
                <a:cxn ang="0">
                  <a:pos x="connsiteX19616" y="connsiteY19616"/>
                </a:cxn>
                <a:cxn ang="0">
                  <a:pos x="connsiteX19617" y="connsiteY19617"/>
                </a:cxn>
                <a:cxn ang="0">
                  <a:pos x="connsiteX19618" y="connsiteY19618"/>
                </a:cxn>
                <a:cxn ang="0">
                  <a:pos x="connsiteX19619" y="connsiteY19619"/>
                </a:cxn>
                <a:cxn ang="0">
                  <a:pos x="connsiteX19620" y="connsiteY19620"/>
                </a:cxn>
                <a:cxn ang="0">
                  <a:pos x="connsiteX19621" y="connsiteY19621"/>
                </a:cxn>
                <a:cxn ang="0">
                  <a:pos x="connsiteX19622" y="connsiteY19622"/>
                </a:cxn>
                <a:cxn ang="0">
                  <a:pos x="connsiteX19623" y="connsiteY19623"/>
                </a:cxn>
                <a:cxn ang="0">
                  <a:pos x="connsiteX19624" y="connsiteY19624"/>
                </a:cxn>
                <a:cxn ang="0">
                  <a:pos x="connsiteX19625" y="connsiteY19625"/>
                </a:cxn>
                <a:cxn ang="0">
                  <a:pos x="connsiteX19626" y="connsiteY19626"/>
                </a:cxn>
                <a:cxn ang="0">
                  <a:pos x="connsiteX19627" y="connsiteY19627"/>
                </a:cxn>
                <a:cxn ang="0">
                  <a:pos x="connsiteX19628" y="connsiteY19628"/>
                </a:cxn>
                <a:cxn ang="0">
                  <a:pos x="connsiteX19629" y="connsiteY19629"/>
                </a:cxn>
                <a:cxn ang="0">
                  <a:pos x="connsiteX19630" y="connsiteY19630"/>
                </a:cxn>
                <a:cxn ang="0">
                  <a:pos x="connsiteX19631" y="connsiteY19631"/>
                </a:cxn>
                <a:cxn ang="0">
                  <a:pos x="connsiteX19632" y="connsiteY19632"/>
                </a:cxn>
                <a:cxn ang="0">
                  <a:pos x="connsiteX19633" y="connsiteY19633"/>
                </a:cxn>
                <a:cxn ang="0">
                  <a:pos x="connsiteX19634" y="connsiteY19634"/>
                </a:cxn>
                <a:cxn ang="0">
                  <a:pos x="connsiteX19635" y="connsiteY19635"/>
                </a:cxn>
                <a:cxn ang="0">
                  <a:pos x="connsiteX19636" y="connsiteY19636"/>
                </a:cxn>
                <a:cxn ang="0">
                  <a:pos x="connsiteX19637" y="connsiteY19637"/>
                </a:cxn>
                <a:cxn ang="0">
                  <a:pos x="connsiteX19638" y="connsiteY19638"/>
                </a:cxn>
                <a:cxn ang="0">
                  <a:pos x="connsiteX19639" y="connsiteY19639"/>
                </a:cxn>
                <a:cxn ang="0">
                  <a:pos x="connsiteX19640" y="connsiteY19640"/>
                </a:cxn>
                <a:cxn ang="0">
                  <a:pos x="connsiteX19641" y="connsiteY19641"/>
                </a:cxn>
                <a:cxn ang="0">
                  <a:pos x="connsiteX19642" y="connsiteY19642"/>
                </a:cxn>
                <a:cxn ang="0">
                  <a:pos x="connsiteX19643" y="connsiteY19643"/>
                </a:cxn>
                <a:cxn ang="0">
                  <a:pos x="connsiteX19644" y="connsiteY19644"/>
                </a:cxn>
                <a:cxn ang="0">
                  <a:pos x="connsiteX19645" y="connsiteY19645"/>
                </a:cxn>
                <a:cxn ang="0">
                  <a:pos x="connsiteX19646" y="connsiteY19646"/>
                </a:cxn>
                <a:cxn ang="0">
                  <a:pos x="connsiteX19647" y="connsiteY19647"/>
                </a:cxn>
                <a:cxn ang="0">
                  <a:pos x="connsiteX19648" y="connsiteY19648"/>
                </a:cxn>
                <a:cxn ang="0">
                  <a:pos x="connsiteX19649" y="connsiteY19649"/>
                </a:cxn>
                <a:cxn ang="0">
                  <a:pos x="connsiteX19650" y="connsiteY19650"/>
                </a:cxn>
                <a:cxn ang="0">
                  <a:pos x="connsiteX19651" y="connsiteY19651"/>
                </a:cxn>
                <a:cxn ang="0">
                  <a:pos x="connsiteX19652" y="connsiteY19652"/>
                </a:cxn>
                <a:cxn ang="0">
                  <a:pos x="connsiteX19653" y="connsiteY19653"/>
                </a:cxn>
                <a:cxn ang="0">
                  <a:pos x="connsiteX19654" y="connsiteY19654"/>
                </a:cxn>
                <a:cxn ang="0">
                  <a:pos x="connsiteX19655" y="connsiteY19655"/>
                </a:cxn>
                <a:cxn ang="0">
                  <a:pos x="connsiteX19656" y="connsiteY19656"/>
                </a:cxn>
                <a:cxn ang="0">
                  <a:pos x="connsiteX19657" y="connsiteY19657"/>
                </a:cxn>
                <a:cxn ang="0">
                  <a:pos x="connsiteX19658" y="connsiteY19658"/>
                </a:cxn>
                <a:cxn ang="0">
                  <a:pos x="connsiteX19659" y="connsiteY19659"/>
                </a:cxn>
                <a:cxn ang="0">
                  <a:pos x="connsiteX19660" y="connsiteY19660"/>
                </a:cxn>
                <a:cxn ang="0">
                  <a:pos x="connsiteX19661" y="connsiteY19661"/>
                </a:cxn>
                <a:cxn ang="0">
                  <a:pos x="connsiteX19662" y="connsiteY19662"/>
                </a:cxn>
                <a:cxn ang="0">
                  <a:pos x="connsiteX19663" y="connsiteY19663"/>
                </a:cxn>
                <a:cxn ang="0">
                  <a:pos x="connsiteX19664" y="connsiteY19664"/>
                </a:cxn>
                <a:cxn ang="0">
                  <a:pos x="connsiteX19665" y="connsiteY19665"/>
                </a:cxn>
                <a:cxn ang="0">
                  <a:pos x="connsiteX19666" y="connsiteY19666"/>
                </a:cxn>
                <a:cxn ang="0">
                  <a:pos x="connsiteX19667" y="connsiteY19667"/>
                </a:cxn>
                <a:cxn ang="0">
                  <a:pos x="connsiteX19668" y="connsiteY19668"/>
                </a:cxn>
                <a:cxn ang="0">
                  <a:pos x="connsiteX19669" y="connsiteY19669"/>
                </a:cxn>
                <a:cxn ang="0">
                  <a:pos x="connsiteX19670" y="connsiteY19670"/>
                </a:cxn>
                <a:cxn ang="0">
                  <a:pos x="connsiteX19671" y="connsiteY19671"/>
                </a:cxn>
                <a:cxn ang="0">
                  <a:pos x="connsiteX19672" y="connsiteY19672"/>
                </a:cxn>
                <a:cxn ang="0">
                  <a:pos x="connsiteX19673" y="connsiteY19673"/>
                </a:cxn>
                <a:cxn ang="0">
                  <a:pos x="connsiteX19674" y="connsiteY19674"/>
                </a:cxn>
                <a:cxn ang="0">
                  <a:pos x="connsiteX19675" y="connsiteY19675"/>
                </a:cxn>
                <a:cxn ang="0">
                  <a:pos x="connsiteX19676" y="connsiteY19676"/>
                </a:cxn>
                <a:cxn ang="0">
                  <a:pos x="connsiteX19677" y="connsiteY19677"/>
                </a:cxn>
                <a:cxn ang="0">
                  <a:pos x="connsiteX19678" y="connsiteY19678"/>
                </a:cxn>
                <a:cxn ang="0">
                  <a:pos x="connsiteX19679" y="connsiteY19679"/>
                </a:cxn>
                <a:cxn ang="0">
                  <a:pos x="connsiteX19680" y="connsiteY19680"/>
                </a:cxn>
                <a:cxn ang="0">
                  <a:pos x="connsiteX19681" y="connsiteY19681"/>
                </a:cxn>
                <a:cxn ang="0">
                  <a:pos x="connsiteX19682" y="connsiteY19682"/>
                </a:cxn>
                <a:cxn ang="0">
                  <a:pos x="connsiteX19683" y="connsiteY19683"/>
                </a:cxn>
                <a:cxn ang="0">
                  <a:pos x="connsiteX19684" y="connsiteY19684"/>
                </a:cxn>
                <a:cxn ang="0">
                  <a:pos x="connsiteX19685" y="connsiteY19685"/>
                </a:cxn>
                <a:cxn ang="0">
                  <a:pos x="connsiteX19686" y="connsiteY19686"/>
                </a:cxn>
                <a:cxn ang="0">
                  <a:pos x="connsiteX19687" y="connsiteY19687"/>
                </a:cxn>
                <a:cxn ang="0">
                  <a:pos x="connsiteX19688" y="connsiteY19688"/>
                </a:cxn>
                <a:cxn ang="0">
                  <a:pos x="connsiteX19689" y="connsiteY19689"/>
                </a:cxn>
                <a:cxn ang="0">
                  <a:pos x="connsiteX19690" y="connsiteY19690"/>
                </a:cxn>
                <a:cxn ang="0">
                  <a:pos x="connsiteX19691" y="connsiteY19691"/>
                </a:cxn>
                <a:cxn ang="0">
                  <a:pos x="connsiteX19692" y="connsiteY19692"/>
                </a:cxn>
                <a:cxn ang="0">
                  <a:pos x="connsiteX19693" y="connsiteY19693"/>
                </a:cxn>
                <a:cxn ang="0">
                  <a:pos x="connsiteX19694" y="connsiteY19694"/>
                </a:cxn>
                <a:cxn ang="0">
                  <a:pos x="connsiteX19695" y="connsiteY19695"/>
                </a:cxn>
                <a:cxn ang="0">
                  <a:pos x="connsiteX19696" y="connsiteY19696"/>
                </a:cxn>
                <a:cxn ang="0">
                  <a:pos x="connsiteX19697" y="connsiteY19697"/>
                </a:cxn>
                <a:cxn ang="0">
                  <a:pos x="connsiteX19698" y="connsiteY19698"/>
                </a:cxn>
                <a:cxn ang="0">
                  <a:pos x="connsiteX19699" y="connsiteY19699"/>
                </a:cxn>
                <a:cxn ang="0">
                  <a:pos x="connsiteX19700" y="connsiteY19700"/>
                </a:cxn>
                <a:cxn ang="0">
                  <a:pos x="connsiteX19701" y="connsiteY19701"/>
                </a:cxn>
                <a:cxn ang="0">
                  <a:pos x="connsiteX19702" y="connsiteY19702"/>
                </a:cxn>
                <a:cxn ang="0">
                  <a:pos x="connsiteX19703" y="connsiteY19703"/>
                </a:cxn>
                <a:cxn ang="0">
                  <a:pos x="connsiteX19704" y="connsiteY19704"/>
                </a:cxn>
                <a:cxn ang="0">
                  <a:pos x="connsiteX19705" y="connsiteY19705"/>
                </a:cxn>
                <a:cxn ang="0">
                  <a:pos x="connsiteX19706" y="connsiteY19706"/>
                </a:cxn>
                <a:cxn ang="0">
                  <a:pos x="connsiteX19707" y="connsiteY19707"/>
                </a:cxn>
                <a:cxn ang="0">
                  <a:pos x="connsiteX19708" y="connsiteY19708"/>
                </a:cxn>
                <a:cxn ang="0">
                  <a:pos x="connsiteX19709" y="connsiteY19709"/>
                </a:cxn>
                <a:cxn ang="0">
                  <a:pos x="connsiteX19710" y="connsiteY19710"/>
                </a:cxn>
                <a:cxn ang="0">
                  <a:pos x="connsiteX19711" y="connsiteY19711"/>
                </a:cxn>
                <a:cxn ang="0">
                  <a:pos x="connsiteX19712" y="connsiteY19712"/>
                </a:cxn>
                <a:cxn ang="0">
                  <a:pos x="connsiteX19713" y="connsiteY19713"/>
                </a:cxn>
                <a:cxn ang="0">
                  <a:pos x="connsiteX19714" y="connsiteY19714"/>
                </a:cxn>
                <a:cxn ang="0">
                  <a:pos x="connsiteX19715" y="connsiteY19715"/>
                </a:cxn>
                <a:cxn ang="0">
                  <a:pos x="connsiteX19716" y="connsiteY19716"/>
                </a:cxn>
                <a:cxn ang="0">
                  <a:pos x="connsiteX19717" y="connsiteY19717"/>
                </a:cxn>
                <a:cxn ang="0">
                  <a:pos x="connsiteX19718" y="connsiteY19718"/>
                </a:cxn>
                <a:cxn ang="0">
                  <a:pos x="connsiteX19719" y="connsiteY19719"/>
                </a:cxn>
                <a:cxn ang="0">
                  <a:pos x="connsiteX19720" y="connsiteY19720"/>
                </a:cxn>
                <a:cxn ang="0">
                  <a:pos x="connsiteX19721" y="connsiteY19721"/>
                </a:cxn>
                <a:cxn ang="0">
                  <a:pos x="connsiteX19722" y="connsiteY19722"/>
                </a:cxn>
                <a:cxn ang="0">
                  <a:pos x="connsiteX19723" y="connsiteY19723"/>
                </a:cxn>
                <a:cxn ang="0">
                  <a:pos x="connsiteX19724" y="connsiteY19724"/>
                </a:cxn>
                <a:cxn ang="0">
                  <a:pos x="connsiteX19725" y="connsiteY19725"/>
                </a:cxn>
                <a:cxn ang="0">
                  <a:pos x="connsiteX19726" y="connsiteY19726"/>
                </a:cxn>
                <a:cxn ang="0">
                  <a:pos x="connsiteX19727" y="connsiteY19727"/>
                </a:cxn>
                <a:cxn ang="0">
                  <a:pos x="connsiteX19728" y="connsiteY19728"/>
                </a:cxn>
                <a:cxn ang="0">
                  <a:pos x="connsiteX19729" y="connsiteY19729"/>
                </a:cxn>
                <a:cxn ang="0">
                  <a:pos x="connsiteX19730" y="connsiteY19730"/>
                </a:cxn>
                <a:cxn ang="0">
                  <a:pos x="connsiteX19731" y="connsiteY19731"/>
                </a:cxn>
                <a:cxn ang="0">
                  <a:pos x="connsiteX19732" y="connsiteY19732"/>
                </a:cxn>
                <a:cxn ang="0">
                  <a:pos x="connsiteX19733" y="connsiteY19733"/>
                </a:cxn>
                <a:cxn ang="0">
                  <a:pos x="connsiteX19734" y="connsiteY19734"/>
                </a:cxn>
                <a:cxn ang="0">
                  <a:pos x="connsiteX19735" y="connsiteY19735"/>
                </a:cxn>
                <a:cxn ang="0">
                  <a:pos x="connsiteX19736" y="connsiteY19736"/>
                </a:cxn>
                <a:cxn ang="0">
                  <a:pos x="connsiteX19737" y="connsiteY19737"/>
                </a:cxn>
                <a:cxn ang="0">
                  <a:pos x="connsiteX19738" y="connsiteY19738"/>
                </a:cxn>
                <a:cxn ang="0">
                  <a:pos x="connsiteX19739" y="connsiteY19739"/>
                </a:cxn>
                <a:cxn ang="0">
                  <a:pos x="connsiteX19740" y="connsiteY19740"/>
                </a:cxn>
                <a:cxn ang="0">
                  <a:pos x="connsiteX19741" y="connsiteY19741"/>
                </a:cxn>
                <a:cxn ang="0">
                  <a:pos x="connsiteX19742" y="connsiteY19742"/>
                </a:cxn>
                <a:cxn ang="0">
                  <a:pos x="connsiteX19743" y="connsiteY19743"/>
                </a:cxn>
                <a:cxn ang="0">
                  <a:pos x="connsiteX19744" y="connsiteY19744"/>
                </a:cxn>
                <a:cxn ang="0">
                  <a:pos x="connsiteX19745" y="connsiteY19745"/>
                </a:cxn>
                <a:cxn ang="0">
                  <a:pos x="connsiteX19746" y="connsiteY19746"/>
                </a:cxn>
                <a:cxn ang="0">
                  <a:pos x="connsiteX19747" y="connsiteY19747"/>
                </a:cxn>
                <a:cxn ang="0">
                  <a:pos x="connsiteX19748" y="connsiteY19748"/>
                </a:cxn>
                <a:cxn ang="0">
                  <a:pos x="connsiteX19749" y="connsiteY19749"/>
                </a:cxn>
                <a:cxn ang="0">
                  <a:pos x="connsiteX19750" y="connsiteY19750"/>
                </a:cxn>
                <a:cxn ang="0">
                  <a:pos x="connsiteX19751" y="connsiteY19751"/>
                </a:cxn>
                <a:cxn ang="0">
                  <a:pos x="connsiteX19752" y="connsiteY19752"/>
                </a:cxn>
                <a:cxn ang="0">
                  <a:pos x="connsiteX19753" y="connsiteY19753"/>
                </a:cxn>
                <a:cxn ang="0">
                  <a:pos x="connsiteX19754" y="connsiteY19754"/>
                </a:cxn>
                <a:cxn ang="0">
                  <a:pos x="connsiteX19755" y="connsiteY19755"/>
                </a:cxn>
                <a:cxn ang="0">
                  <a:pos x="connsiteX19756" y="connsiteY19756"/>
                </a:cxn>
                <a:cxn ang="0">
                  <a:pos x="connsiteX19757" y="connsiteY19757"/>
                </a:cxn>
                <a:cxn ang="0">
                  <a:pos x="connsiteX19758" y="connsiteY19758"/>
                </a:cxn>
                <a:cxn ang="0">
                  <a:pos x="connsiteX19759" y="connsiteY19759"/>
                </a:cxn>
                <a:cxn ang="0">
                  <a:pos x="connsiteX19760" y="connsiteY19760"/>
                </a:cxn>
                <a:cxn ang="0">
                  <a:pos x="connsiteX19761" y="connsiteY19761"/>
                </a:cxn>
                <a:cxn ang="0">
                  <a:pos x="connsiteX19762" y="connsiteY19762"/>
                </a:cxn>
                <a:cxn ang="0">
                  <a:pos x="connsiteX19763" y="connsiteY19763"/>
                </a:cxn>
                <a:cxn ang="0">
                  <a:pos x="connsiteX19764" y="connsiteY19764"/>
                </a:cxn>
                <a:cxn ang="0">
                  <a:pos x="connsiteX19765" y="connsiteY19765"/>
                </a:cxn>
                <a:cxn ang="0">
                  <a:pos x="connsiteX19766" y="connsiteY19766"/>
                </a:cxn>
                <a:cxn ang="0">
                  <a:pos x="connsiteX19767" y="connsiteY19767"/>
                </a:cxn>
                <a:cxn ang="0">
                  <a:pos x="connsiteX19768" y="connsiteY19768"/>
                </a:cxn>
                <a:cxn ang="0">
                  <a:pos x="connsiteX19769" y="connsiteY19769"/>
                </a:cxn>
                <a:cxn ang="0">
                  <a:pos x="connsiteX19770" y="connsiteY19770"/>
                </a:cxn>
                <a:cxn ang="0">
                  <a:pos x="connsiteX19771" y="connsiteY19771"/>
                </a:cxn>
                <a:cxn ang="0">
                  <a:pos x="connsiteX19772" y="connsiteY19772"/>
                </a:cxn>
                <a:cxn ang="0">
                  <a:pos x="connsiteX19773" y="connsiteY19773"/>
                </a:cxn>
                <a:cxn ang="0">
                  <a:pos x="connsiteX19774" y="connsiteY19774"/>
                </a:cxn>
                <a:cxn ang="0">
                  <a:pos x="connsiteX19775" y="connsiteY19775"/>
                </a:cxn>
                <a:cxn ang="0">
                  <a:pos x="connsiteX19776" y="connsiteY19776"/>
                </a:cxn>
                <a:cxn ang="0">
                  <a:pos x="connsiteX19777" y="connsiteY19777"/>
                </a:cxn>
                <a:cxn ang="0">
                  <a:pos x="connsiteX19778" y="connsiteY19778"/>
                </a:cxn>
                <a:cxn ang="0">
                  <a:pos x="connsiteX19779" y="connsiteY19779"/>
                </a:cxn>
                <a:cxn ang="0">
                  <a:pos x="connsiteX19780" y="connsiteY19780"/>
                </a:cxn>
                <a:cxn ang="0">
                  <a:pos x="connsiteX19781" y="connsiteY19781"/>
                </a:cxn>
                <a:cxn ang="0">
                  <a:pos x="connsiteX19782" y="connsiteY19782"/>
                </a:cxn>
                <a:cxn ang="0">
                  <a:pos x="connsiteX19783" y="connsiteY19783"/>
                </a:cxn>
                <a:cxn ang="0">
                  <a:pos x="connsiteX19784" y="connsiteY19784"/>
                </a:cxn>
                <a:cxn ang="0">
                  <a:pos x="connsiteX19785" y="connsiteY19785"/>
                </a:cxn>
                <a:cxn ang="0">
                  <a:pos x="connsiteX19786" y="connsiteY19786"/>
                </a:cxn>
                <a:cxn ang="0">
                  <a:pos x="connsiteX19787" y="connsiteY19787"/>
                </a:cxn>
                <a:cxn ang="0">
                  <a:pos x="connsiteX19788" y="connsiteY19788"/>
                </a:cxn>
                <a:cxn ang="0">
                  <a:pos x="connsiteX19789" y="connsiteY19789"/>
                </a:cxn>
                <a:cxn ang="0">
                  <a:pos x="connsiteX19790" y="connsiteY19790"/>
                </a:cxn>
                <a:cxn ang="0">
                  <a:pos x="connsiteX19791" y="connsiteY19791"/>
                </a:cxn>
                <a:cxn ang="0">
                  <a:pos x="connsiteX19792" y="connsiteY19792"/>
                </a:cxn>
                <a:cxn ang="0">
                  <a:pos x="connsiteX19793" y="connsiteY19793"/>
                </a:cxn>
                <a:cxn ang="0">
                  <a:pos x="connsiteX19794" y="connsiteY19794"/>
                </a:cxn>
                <a:cxn ang="0">
                  <a:pos x="connsiteX19795" y="connsiteY19795"/>
                </a:cxn>
                <a:cxn ang="0">
                  <a:pos x="connsiteX19796" y="connsiteY19796"/>
                </a:cxn>
                <a:cxn ang="0">
                  <a:pos x="connsiteX19797" y="connsiteY19797"/>
                </a:cxn>
                <a:cxn ang="0">
                  <a:pos x="connsiteX19798" y="connsiteY19798"/>
                </a:cxn>
                <a:cxn ang="0">
                  <a:pos x="connsiteX19799" y="connsiteY19799"/>
                </a:cxn>
                <a:cxn ang="0">
                  <a:pos x="connsiteX19800" y="connsiteY19800"/>
                </a:cxn>
                <a:cxn ang="0">
                  <a:pos x="connsiteX19801" y="connsiteY19801"/>
                </a:cxn>
                <a:cxn ang="0">
                  <a:pos x="connsiteX19802" y="connsiteY19802"/>
                </a:cxn>
                <a:cxn ang="0">
                  <a:pos x="connsiteX19803" y="connsiteY19803"/>
                </a:cxn>
                <a:cxn ang="0">
                  <a:pos x="connsiteX19804" y="connsiteY19804"/>
                </a:cxn>
                <a:cxn ang="0">
                  <a:pos x="connsiteX19805" y="connsiteY19805"/>
                </a:cxn>
                <a:cxn ang="0">
                  <a:pos x="connsiteX19806" y="connsiteY19806"/>
                </a:cxn>
                <a:cxn ang="0">
                  <a:pos x="connsiteX19807" y="connsiteY19807"/>
                </a:cxn>
                <a:cxn ang="0">
                  <a:pos x="connsiteX19808" y="connsiteY19808"/>
                </a:cxn>
                <a:cxn ang="0">
                  <a:pos x="connsiteX19809" y="connsiteY19809"/>
                </a:cxn>
                <a:cxn ang="0">
                  <a:pos x="connsiteX19810" y="connsiteY19810"/>
                </a:cxn>
                <a:cxn ang="0">
                  <a:pos x="connsiteX19811" y="connsiteY19811"/>
                </a:cxn>
                <a:cxn ang="0">
                  <a:pos x="connsiteX19812" y="connsiteY19812"/>
                </a:cxn>
                <a:cxn ang="0">
                  <a:pos x="connsiteX19813" y="connsiteY19813"/>
                </a:cxn>
                <a:cxn ang="0">
                  <a:pos x="connsiteX19814" y="connsiteY19814"/>
                </a:cxn>
                <a:cxn ang="0">
                  <a:pos x="connsiteX19815" y="connsiteY19815"/>
                </a:cxn>
                <a:cxn ang="0">
                  <a:pos x="connsiteX19816" y="connsiteY19816"/>
                </a:cxn>
                <a:cxn ang="0">
                  <a:pos x="connsiteX19817" y="connsiteY19817"/>
                </a:cxn>
                <a:cxn ang="0">
                  <a:pos x="connsiteX19818" y="connsiteY19818"/>
                </a:cxn>
                <a:cxn ang="0">
                  <a:pos x="connsiteX19819" y="connsiteY19819"/>
                </a:cxn>
                <a:cxn ang="0">
                  <a:pos x="connsiteX19820" y="connsiteY19820"/>
                </a:cxn>
                <a:cxn ang="0">
                  <a:pos x="connsiteX19821" y="connsiteY19821"/>
                </a:cxn>
                <a:cxn ang="0">
                  <a:pos x="connsiteX19822" y="connsiteY19822"/>
                </a:cxn>
                <a:cxn ang="0">
                  <a:pos x="connsiteX19823" y="connsiteY19823"/>
                </a:cxn>
                <a:cxn ang="0">
                  <a:pos x="connsiteX19824" y="connsiteY19824"/>
                </a:cxn>
                <a:cxn ang="0">
                  <a:pos x="connsiteX19825" y="connsiteY19825"/>
                </a:cxn>
                <a:cxn ang="0">
                  <a:pos x="connsiteX19826" y="connsiteY19826"/>
                </a:cxn>
                <a:cxn ang="0">
                  <a:pos x="connsiteX19827" y="connsiteY19827"/>
                </a:cxn>
                <a:cxn ang="0">
                  <a:pos x="connsiteX19828" y="connsiteY19828"/>
                </a:cxn>
                <a:cxn ang="0">
                  <a:pos x="connsiteX19829" y="connsiteY19829"/>
                </a:cxn>
                <a:cxn ang="0">
                  <a:pos x="connsiteX19830" y="connsiteY19830"/>
                </a:cxn>
                <a:cxn ang="0">
                  <a:pos x="connsiteX19831" y="connsiteY19831"/>
                </a:cxn>
                <a:cxn ang="0">
                  <a:pos x="connsiteX19832" y="connsiteY19832"/>
                </a:cxn>
                <a:cxn ang="0">
                  <a:pos x="connsiteX19833" y="connsiteY19833"/>
                </a:cxn>
                <a:cxn ang="0">
                  <a:pos x="connsiteX19834" y="connsiteY19834"/>
                </a:cxn>
                <a:cxn ang="0">
                  <a:pos x="connsiteX19835" y="connsiteY19835"/>
                </a:cxn>
                <a:cxn ang="0">
                  <a:pos x="connsiteX19836" y="connsiteY19836"/>
                </a:cxn>
                <a:cxn ang="0">
                  <a:pos x="connsiteX19837" y="connsiteY19837"/>
                </a:cxn>
                <a:cxn ang="0">
                  <a:pos x="connsiteX19838" y="connsiteY19838"/>
                </a:cxn>
                <a:cxn ang="0">
                  <a:pos x="connsiteX19839" y="connsiteY19839"/>
                </a:cxn>
                <a:cxn ang="0">
                  <a:pos x="connsiteX19840" y="connsiteY19840"/>
                </a:cxn>
                <a:cxn ang="0">
                  <a:pos x="connsiteX19841" y="connsiteY19841"/>
                </a:cxn>
                <a:cxn ang="0">
                  <a:pos x="connsiteX19842" y="connsiteY19842"/>
                </a:cxn>
                <a:cxn ang="0">
                  <a:pos x="connsiteX19843" y="connsiteY19843"/>
                </a:cxn>
                <a:cxn ang="0">
                  <a:pos x="connsiteX19844" y="connsiteY19844"/>
                </a:cxn>
                <a:cxn ang="0">
                  <a:pos x="connsiteX19845" y="connsiteY19845"/>
                </a:cxn>
                <a:cxn ang="0">
                  <a:pos x="connsiteX19846" y="connsiteY19846"/>
                </a:cxn>
                <a:cxn ang="0">
                  <a:pos x="connsiteX19847" y="connsiteY19847"/>
                </a:cxn>
                <a:cxn ang="0">
                  <a:pos x="connsiteX19848" y="connsiteY19848"/>
                </a:cxn>
                <a:cxn ang="0">
                  <a:pos x="connsiteX19849" y="connsiteY19849"/>
                </a:cxn>
                <a:cxn ang="0">
                  <a:pos x="connsiteX19850" y="connsiteY19850"/>
                </a:cxn>
                <a:cxn ang="0">
                  <a:pos x="connsiteX19851" y="connsiteY19851"/>
                </a:cxn>
                <a:cxn ang="0">
                  <a:pos x="connsiteX19852" y="connsiteY19852"/>
                </a:cxn>
                <a:cxn ang="0">
                  <a:pos x="connsiteX19853" y="connsiteY19853"/>
                </a:cxn>
                <a:cxn ang="0">
                  <a:pos x="connsiteX19854" y="connsiteY19854"/>
                </a:cxn>
                <a:cxn ang="0">
                  <a:pos x="connsiteX19855" y="connsiteY19855"/>
                </a:cxn>
                <a:cxn ang="0">
                  <a:pos x="connsiteX19856" y="connsiteY19856"/>
                </a:cxn>
                <a:cxn ang="0">
                  <a:pos x="connsiteX19857" y="connsiteY19857"/>
                </a:cxn>
                <a:cxn ang="0">
                  <a:pos x="connsiteX19858" y="connsiteY19858"/>
                </a:cxn>
                <a:cxn ang="0">
                  <a:pos x="connsiteX19859" y="connsiteY19859"/>
                </a:cxn>
                <a:cxn ang="0">
                  <a:pos x="connsiteX19860" y="connsiteY19860"/>
                </a:cxn>
                <a:cxn ang="0">
                  <a:pos x="connsiteX19861" y="connsiteY19861"/>
                </a:cxn>
                <a:cxn ang="0">
                  <a:pos x="connsiteX19862" y="connsiteY19862"/>
                </a:cxn>
                <a:cxn ang="0">
                  <a:pos x="connsiteX19863" y="connsiteY19863"/>
                </a:cxn>
                <a:cxn ang="0">
                  <a:pos x="connsiteX19864" y="connsiteY19864"/>
                </a:cxn>
                <a:cxn ang="0">
                  <a:pos x="connsiteX19865" y="connsiteY19865"/>
                </a:cxn>
                <a:cxn ang="0">
                  <a:pos x="connsiteX19866" y="connsiteY19866"/>
                </a:cxn>
                <a:cxn ang="0">
                  <a:pos x="connsiteX19867" y="connsiteY19867"/>
                </a:cxn>
                <a:cxn ang="0">
                  <a:pos x="connsiteX19868" y="connsiteY19868"/>
                </a:cxn>
                <a:cxn ang="0">
                  <a:pos x="connsiteX19869" y="connsiteY19869"/>
                </a:cxn>
                <a:cxn ang="0">
                  <a:pos x="connsiteX19870" y="connsiteY19870"/>
                </a:cxn>
                <a:cxn ang="0">
                  <a:pos x="connsiteX19871" y="connsiteY19871"/>
                </a:cxn>
                <a:cxn ang="0">
                  <a:pos x="connsiteX19872" y="connsiteY19872"/>
                </a:cxn>
                <a:cxn ang="0">
                  <a:pos x="connsiteX19873" y="connsiteY19873"/>
                </a:cxn>
                <a:cxn ang="0">
                  <a:pos x="connsiteX19874" y="connsiteY19874"/>
                </a:cxn>
                <a:cxn ang="0">
                  <a:pos x="connsiteX19875" y="connsiteY19875"/>
                </a:cxn>
                <a:cxn ang="0">
                  <a:pos x="connsiteX19876" y="connsiteY19876"/>
                </a:cxn>
                <a:cxn ang="0">
                  <a:pos x="connsiteX19877" y="connsiteY19877"/>
                </a:cxn>
                <a:cxn ang="0">
                  <a:pos x="connsiteX19878" y="connsiteY19878"/>
                </a:cxn>
                <a:cxn ang="0">
                  <a:pos x="connsiteX19879" y="connsiteY19879"/>
                </a:cxn>
                <a:cxn ang="0">
                  <a:pos x="connsiteX19880" y="connsiteY19880"/>
                </a:cxn>
                <a:cxn ang="0">
                  <a:pos x="connsiteX19881" y="connsiteY19881"/>
                </a:cxn>
                <a:cxn ang="0">
                  <a:pos x="connsiteX19882" y="connsiteY19882"/>
                </a:cxn>
                <a:cxn ang="0">
                  <a:pos x="connsiteX19883" y="connsiteY19883"/>
                </a:cxn>
                <a:cxn ang="0">
                  <a:pos x="connsiteX19884" y="connsiteY19884"/>
                </a:cxn>
                <a:cxn ang="0">
                  <a:pos x="connsiteX19885" y="connsiteY19885"/>
                </a:cxn>
                <a:cxn ang="0">
                  <a:pos x="connsiteX19886" y="connsiteY19886"/>
                </a:cxn>
                <a:cxn ang="0">
                  <a:pos x="connsiteX19887" y="connsiteY19887"/>
                </a:cxn>
                <a:cxn ang="0">
                  <a:pos x="connsiteX19888" y="connsiteY19888"/>
                </a:cxn>
                <a:cxn ang="0">
                  <a:pos x="connsiteX19889" y="connsiteY19889"/>
                </a:cxn>
                <a:cxn ang="0">
                  <a:pos x="connsiteX19890" y="connsiteY19890"/>
                </a:cxn>
                <a:cxn ang="0">
                  <a:pos x="connsiteX19891" y="connsiteY19891"/>
                </a:cxn>
                <a:cxn ang="0">
                  <a:pos x="connsiteX19892" y="connsiteY19892"/>
                </a:cxn>
                <a:cxn ang="0">
                  <a:pos x="connsiteX19893" y="connsiteY19893"/>
                </a:cxn>
                <a:cxn ang="0">
                  <a:pos x="connsiteX19894" y="connsiteY19894"/>
                </a:cxn>
                <a:cxn ang="0">
                  <a:pos x="connsiteX19895" y="connsiteY19895"/>
                </a:cxn>
                <a:cxn ang="0">
                  <a:pos x="connsiteX19896" y="connsiteY19896"/>
                </a:cxn>
                <a:cxn ang="0">
                  <a:pos x="connsiteX19897" y="connsiteY19897"/>
                </a:cxn>
                <a:cxn ang="0">
                  <a:pos x="connsiteX19898" y="connsiteY19898"/>
                </a:cxn>
                <a:cxn ang="0">
                  <a:pos x="connsiteX19899" y="connsiteY19899"/>
                </a:cxn>
                <a:cxn ang="0">
                  <a:pos x="connsiteX19900" y="connsiteY19900"/>
                </a:cxn>
                <a:cxn ang="0">
                  <a:pos x="connsiteX19901" y="connsiteY19901"/>
                </a:cxn>
                <a:cxn ang="0">
                  <a:pos x="connsiteX19902" y="connsiteY19902"/>
                </a:cxn>
                <a:cxn ang="0">
                  <a:pos x="connsiteX19903" y="connsiteY19903"/>
                </a:cxn>
                <a:cxn ang="0">
                  <a:pos x="connsiteX19904" y="connsiteY19904"/>
                </a:cxn>
                <a:cxn ang="0">
                  <a:pos x="connsiteX19905" y="connsiteY19905"/>
                </a:cxn>
                <a:cxn ang="0">
                  <a:pos x="connsiteX19906" y="connsiteY19906"/>
                </a:cxn>
                <a:cxn ang="0">
                  <a:pos x="connsiteX19907" y="connsiteY19907"/>
                </a:cxn>
                <a:cxn ang="0">
                  <a:pos x="connsiteX19908" y="connsiteY19908"/>
                </a:cxn>
                <a:cxn ang="0">
                  <a:pos x="connsiteX19909" y="connsiteY19909"/>
                </a:cxn>
                <a:cxn ang="0">
                  <a:pos x="connsiteX19910" y="connsiteY19910"/>
                </a:cxn>
                <a:cxn ang="0">
                  <a:pos x="connsiteX19911" y="connsiteY19911"/>
                </a:cxn>
                <a:cxn ang="0">
                  <a:pos x="connsiteX19912" y="connsiteY19912"/>
                </a:cxn>
                <a:cxn ang="0">
                  <a:pos x="connsiteX19913" y="connsiteY19913"/>
                </a:cxn>
                <a:cxn ang="0">
                  <a:pos x="connsiteX19914" y="connsiteY19914"/>
                </a:cxn>
                <a:cxn ang="0">
                  <a:pos x="connsiteX19915" y="connsiteY19915"/>
                </a:cxn>
                <a:cxn ang="0">
                  <a:pos x="connsiteX19916" y="connsiteY19916"/>
                </a:cxn>
                <a:cxn ang="0">
                  <a:pos x="connsiteX19917" y="connsiteY19917"/>
                </a:cxn>
                <a:cxn ang="0">
                  <a:pos x="connsiteX19918" y="connsiteY19918"/>
                </a:cxn>
                <a:cxn ang="0">
                  <a:pos x="connsiteX19919" y="connsiteY19919"/>
                </a:cxn>
                <a:cxn ang="0">
                  <a:pos x="connsiteX19920" y="connsiteY19920"/>
                </a:cxn>
                <a:cxn ang="0">
                  <a:pos x="connsiteX19921" y="connsiteY19921"/>
                </a:cxn>
                <a:cxn ang="0">
                  <a:pos x="connsiteX19922" y="connsiteY19922"/>
                </a:cxn>
                <a:cxn ang="0">
                  <a:pos x="connsiteX19923" y="connsiteY19923"/>
                </a:cxn>
                <a:cxn ang="0">
                  <a:pos x="connsiteX19924" y="connsiteY19924"/>
                </a:cxn>
                <a:cxn ang="0">
                  <a:pos x="connsiteX19925" y="connsiteY19925"/>
                </a:cxn>
                <a:cxn ang="0">
                  <a:pos x="connsiteX19926" y="connsiteY19926"/>
                </a:cxn>
                <a:cxn ang="0">
                  <a:pos x="connsiteX19927" y="connsiteY19927"/>
                </a:cxn>
                <a:cxn ang="0">
                  <a:pos x="connsiteX19928" y="connsiteY19928"/>
                </a:cxn>
                <a:cxn ang="0">
                  <a:pos x="connsiteX19929" y="connsiteY19929"/>
                </a:cxn>
                <a:cxn ang="0">
                  <a:pos x="connsiteX19930" y="connsiteY19930"/>
                </a:cxn>
                <a:cxn ang="0">
                  <a:pos x="connsiteX19931" y="connsiteY19931"/>
                </a:cxn>
                <a:cxn ang="0">
                  <a:pos x="connsiteX19932" y="connsiteY19932"/>
                </a:cxn>
                <a:cxn ang="0">
                  <a:pos x="connsiteX19933" y="connsiteY19933"/>
                </a:cxn>
                <a:cxn ang="0">
                  <a:pos x="connsiteX19934" y="connsiteY19934"/>
                </a:cxn>
                <a:cxn ang="0">
                  <a:pos x="connsiteX19935" y="connsiteY19935"/>
                </a:cxn>
                <a:cxn ang="0">
                  <a:pos x="connsiteX19936" y="connsiteY19936"/>
                </a:cxn>
                <a:cxn ang="0">
                  <a:pos x="connsiteX19937" y="connsiteY19937"/>
                </a:cxn>
                <a:cxn ang="0">
                  <a:pos x="connsiteX19938" y="connsiteY19938"/>
                </a:cxn>
                <a:cxn ang="0">
                  <a:pos x="connsiteX19939" y="connsiteY19939"/>
                </a:cxn>
                <a:cxn ang="0">
                  <a:pos x="connsiteX19940" y="connsiteY19940"/>
                </a:cxn>
                <a:cxn ang="0">
                  <a:pos x="connsiteX19941" y="connsiteY19941"/>
                </a:cxn>
                <a:cxn ang="0">
                  <a:pos x="connsiteX19942" y="connsiteY19942"/>
                </a:cxn>
                <a:cxn ang="0">
                  <a:pos x="connsiteX19943" y="connsiteY19943"/>
                </a:cxn>
                <a:cxn ang="0">
                  <a:pos x="connsiteX19944" y="connsiteY19944"/>
                </a:cxn>
                <a:cxn ang="0">
                  <a:pos x="connsiteX19945" y="connsiteY19945"/>
                </a:cxn>
                <a:cxn ang="0">
                  <a:pos x="connsiteX19946" y="connsiteY19946"/>
                </a:cxn>
                <a:cxn ang="0">
                  <a:pos x="connsiteX19947" y="connsiteY19947"/>
                </a:cxn>
                <a:cxn ang="0">
                  <a:pos x="connsiteX19948" y="connsiteY19948"/>
                </a:cxn>
                <a:cxn ang="0">
                  <a:pos x="connsiteX19949" y="connsiteY19949"/>
                </a:cxn>
                <a:cxn ang="0">
                  <a:pos x="connsiteX19950" y="connsiteY19950"/>
                </a:cxn>
                <a:cxn ang="0">
                  <a:pos x="connsiteX19951" y="connsiteY19951"/>
                </a:cxn>
                <a:cxn ang="0">
                  <a:pos x="connsiteX19952" y="connsiteY19952"/>
                </a:cxn>
                <a:cxn ang="0">
                  <a:pos x="connsiteX19953" y="connsiteY19953"/>
                </a:cxn>
                <a:cxn ang="0">
                  <a:pos x="connsiteX19954" y="connsiteY19954"/>
                </a:cxn>
                <a:cxn ang="0">
                  <a:pos x="connsiteX19955" y="connsiteY19955"/>
                </a:cxn>
                <a:cxn ang="0">
                  <a:pos x="connsiteX19956" y="connsiteY19956"/>
                </a:cxn>
                <a:cxn ang="0">
                  <a:pos x="connsiteX19957" y="connsiteY19957"/>
                </a:cxn>
                <a:cxn ang="0">
                  <a:pos x="connsiteX19958" y="connsiteY19958"/>
                </a:cxn>
                <a:cxn ang="0">
                  <a:pos x="connsiteX19959" y="connsiteY19959"/>
                </a:cxn>
                <a:cxn ang="0">
                  <a:pos x="connsiteX19960" y="connsiteY19960"/>
                </a:cxn>
                <a:cxn ang="0">
                  <a:pos x="connsiteX19961" y="connsiteY19961"/>
                </a:cxn>
                <a:cxn ang="0">
                  <a:pos x="connsiteX19962" y="connsiteY19962"/>
                </a:cxn>
                <a:cxn ang="0">
                  <a:pos x="connsiteX19963" y="connsiteY19963"/>
                </a:cxn>
                <a:cxn ang="0">
                  <a:pos x="connsiteX19964" y="connsiteY19964"/>
                </a:cxn>
                <a:cxn ang="0">
                  <a:pos x="connsiteX19965" y="connsiteY19965"/>
                </a:cxn>
                <a:cxn ang="0">
                  <a:pos x="connsiteX19966" y="connsiteY19966"/>
                </a:cxn>
                <a:cxn ang="0">
                  <a:pos x="connsiteX19967" y="connsiteY19967"/>
                </a:cxn>
                <a:cxn ang="0">
                  <a:pos x="connsiteX19968" y="connsiteY19968"/>
                </a:cxn>
                <a:cxn ang="0">
                  <a:pos x="connsiteX19969" y="connsiteY19969"/>
                </a:cxn>
                <a:cxn ang="0">
                  <a:pos x="connsiteX19970" y="connsiteY19970"/>
                </a:cxn>
                <a:cxn ang="0">
                  <a:pos x="connsiteX19971" y="connsiteY19971"/>
                </a:cxn>
                <a:cxn ang="0">
                  <a:pos x="connsiteX19972" y="connsiteY19972"/>
                </a:cxn>
                <a:cxn ang="0">
                  <a:pos x="connsiteX19973" y="connsiteY19973"/>
                </a:cxn>
                <a:cxn ang="0">
                  <a:pos x="connsiteX19974" y="connsiteY19974"/>
                </a:cxn>
                <a:cxn ang="0">
                  <a:pos x="connsiteX19975" y="connsiteY19975"/>
                </a:cxn>
                <a:cxn ang="0">
                  <a:pos x="connsiteX19976" y="connsiteY19976"/>
                </a:cxn>
                <a:cxn ang="0">
                  <a:pos x="connsiteX19977" y="connsiteY19977"/>
                </a:cxn>
                <a:cxn ang="0">
                  <a:pos x="connsiteX19978" y="connsiteY19978"/>
                </a:cxn>
                <a:cxn ang="0">
                  <a:pos x="connsiteX19979" y="connsiteY19979"/>
                </a:cxn>
                <a:cxn ang="0">
                  <a:pos x="connsiteX19980" y="connsiteY19980"/>
                </a:cxn>
                <a:cxn ang="0">
                  <a:pos x="connsiteX19981" y="connsiteY19981"/>
                </a:cxn>
                <a:cxn ang="0">
                  <a:pos x="connsiteX19982" y="connsiteY19982"/>
                </a:cxn>
                <a:cxn ang="0">
                  <a:pos x="connsiteX19983" y="connsiteY19983"/>
                </a:cxn>
                <a:cxn ang="0">
                  <a:pos x="connsiteX19984" y="connsiteY19984"/>
                </a:cxn>
                <a:cxn ang="0">
                  <a:pos x="connsiteX19985" y="connsiteY19985"/>
                </a:cxn>
                <a:cxn ang="0">
                  <a:pos x="connsiteX19986" y="connsiteY19986"/>
                </a:cxn>
                <a:cxn ang="0">
                  <a:pos x="connsiteX19987" y="connsiteY19987"/>
                </a:cxn>
                <a:cxn ang="0">
                  <a:pos x="connsiteX19988" y="connsiteY19988"/>
                </a:cxn>
                <a:cxn ang="0">
                  <a:pos x="connsiteX19989" y="connsiteY19989"/>
                </a:cxn>
                <a:cxn ang="0">
                  <a:pos x="connsiteX19990" y="connsiteY19990"/>
                </a:cxn>
                <a:cxn ang="0">
                  <a:pos x="connsiteX19991" y="connsiteY19991"/>
                </a:cxn>
                <a:cxn ang="0">
                  <a:pos x="connsiteX19992" y="connsiteY19992"/>
                </a:cxn>
                <a:cxn ang="0">
                  <a:pos x="connsiteX19993" y="connsiteY19993"/>
                </a:cxn>
                <a:cxn ang="0">
                  <a:pos x="connsiteX19994" y="connsiteY19994"/>
                </a:cxn>
                <a:cxn ang="0">
                  <a:pos x="connsiteX19995" y="connsiteY19995"/>
                </a:cxn>
                <a:cxn ang="0">
                  <a:pos x="connsiteX19996" y="connsiteY19996"/>
                </a:cxn>
                <a:cxn ang="0">
                  <a:pos x="connsiteX19997" y="connsiteY19997"/>
                </a:cxn>
                <a:cxn ang="0">
                  <a:pos x="connsiteX19998" y="connsiteY19998"/>
                </a:cxn>
                <a:cxn ang="0">
                  <a:pos x="connsiteX19999" y="connsiteY19999"/>
                </a:cxn>
                <a:cxn ang="0">
                  <a:pos x="connsiteX20000" y="connsiteY20000"/>
                </a:cxn>
                <a:cxn ang="0">
                  <a:pos x="connsiteX20001" y="connsiteY20001"/>
                </a:cxn>
                <a:cxn ang="0">
                  <a:pos x="connsiteX20002" y="connsiteY20002"/>
                </a:cxn>
                <a:cxn ang="0">
                  <a:pos x="connsiteX20003" y="connsiteY20003"/>
                </a:cxn>
                <a:cxn ang="0">
                  <a:pos x="connsiteX20004" y="connsiteY20004"/>
                </a:cxn>
                <a:cxn ang="0">
                  <a:pos x="connsiteX20005" y="connsiteY20005"/>
                </a:cxn>
                <a:cxn ang="0">
                  <a:pos x="connsiteX20006" y="connsiteY20006"/>
                </a:cxn>
                <a:cxn ang="0">
                  <a:pos x="connsiteX20007" y="connsiteY20007"/>
                </a:cxn>
                <a:cxn ang="0">
                  <a:pos x="connsiteX20008" y="connsiteY20008"/>
                </a:cxn>
                <a:cxn ang="0">
                  <a:pos x="connsiteX20009" y="connsiteY20009"/>
                </a:cxn>
                <a:cxn ang="0">
                  <a:pos x="connsiteX20010" y="connsiteY20010"/>
                </a:cxn>
                <a:cxn ang="0">
                  <a:pos x="connsiteX20011" y="connsiteY20011"/>
                </a:cxn>
                <a:cxn ang="0">
                  <a:pos x="connsiteX20012" y="connsiteY20012"/>
                </a:cxn>
                <a:cxn ang="0">
                  <a:pos x="connsiteX20013" y="connsiteY20013"/>
                </a:cxn>
                <a:cxn ang="0">
                  <a:pos x="connsiteX20014" y="connsiteY20014"/>
                </a:cxn>
                <a:cxn ang="0">
                  <a:pos x="connsiteX20015" y="connsiteY20015"/>
                </a:cxn>
                <a:cxn ang="0">
                  <a:pos x="connsiteX20016" y="connsiteY20016"/>
                </a:cxn>
                <a:cxn ang="0">
                  <a:pos x="connsiteX20017" y="connsiteY20017"/>
                </a:cxn>
                <a:cxn ang="0">
                  <a:pos x="connsiteX20018" y="connsiteY20018"/>
                </a:cxn>
                <a:cxn ang="0">
                  <a:pos x="connsiteX20019" y="connsiteY20019"/>
                </a:cxn>
                <a:cxn ang="0">
                  <a:pos x="connsiteX20020" y="connsiteY20020"/>
                </a:cxn>
                <a:cxn ang="0">
                  <a:pos x="connsiteX20021" y="connsiteY20021"/>
                </a:cxn>
                <a:cxn ang="0">
                  <a:pos x="connsiteX20022" y="connsiteY20022"/>
                </a:cxn>
                <a:cxn ang="0">
                  <a:pos x="connsiteX20023" y="connsiteY20023"/>
                </a:cxn>
                <a:cxn ang="0">
                  <a:pos x="connsiteX20024" y="connsiteY20024"/>
                </a:cxn>
                <a:cxn ang="0">
                  <a:pos x="connsiteX20025" y="connsiteY20025"/>
                </a:cxn>
                <a:cxn ang="0">
                  <a:pos x="connsiteX20026" y="connsiteY20026"/>
                </a:cxn>
                <a:cxn ang="0">
                  <a:pos x="connsiteX20027" y="connsiteY20027"/>
                </a:cxn>
                <a:cxn ang="0">
                  <a:pos x="connsiteX20028" y="connsiteY20028"/>
                </a:cxn>
                <a:cxn ang="0">
                  <a:pos x="connsiteX20029" y="connsiteY20029"/>
                </a:cxn>
                <a:cxn ang="0">
                  <a:pos x="connsiteX20030" y="connsiteY20030"/>
                </a:cxn>
                <a:cxn ang="0">
                  <a:pos x="connsiteX20031" y="connsiteY20031"/>
                </a:cxn>
                <a:cxn ang="0">
                  <a:pos x="connsiteX20032" y="connsiteY20032"/>
                </a:cxn>
                <a:cxn ang="0">
                  <a:pos x="connsiteX20033" y="connsiteY20033"/>
                </a:cxn>
                <a:cxn ang="0">
                  <a:pos x="connsiteX20034" y="connsiteY20034"/>
                </a:cxn>
                <a:cxn ang="0">
                  <a:pos x="connsiteX20035" y="connsiteY20035"/>
                </a:cxn>
                <a:cxn ang="0">
                  <a:pos x="connsiteX20036" y="connsiteY20036"/>
                </a:cxn>
                <a:cxn ang="0">
                  <a:pos x="connsiteX20037" y="connsiteY20037"/>
                </a:cxn>
                <a:cxn ang="0">
                  <a:pos x="connsiteX20038" y="connsiteY20038"/>
                </a:cxn>
                <a:cxn ang="0">
                  <a:pos x="connsiteX20039" y="connsiteY20039"/>
                </a:cxn>
                <a:cxn ang="0">
                  <a:pos x="connsiteX20040" y="connsiteY20040"/>
                </a:cxn>
                <a:cxn ang="0">
                  <a:pos x="connsiteX20041" y="connsiteY20041"/>
                </a:cxn>
                <a:cxn ang="0">
                  <a:pos x="connsiteX20042" y="connsiteY20042"/>
                </a:cxn>
                <a:cxn ang="0">
                  <a:pos x="connsiteX20043" y="connsiteY20043"/>
                </a:cxn>
                <a:cxn ang="0">
                  <a:pos x="connsiteX20044" y="connsiteY20044"/>
                </a:cxn>
                <a:cxn ang="0">
                  <a:pos x="connsiteX20045" y="connsiteY20045"/>
                </a:cxn>
                <a:cxn ang="0">
                  <a:pos x="connsiteX20046" y="connsiteY20046"/>
                </a:cxn>
                <a:cxn ang="0">
                  <a:pos x="connsiteX20047" y="connsiteY20047"/>
                </a:cxn>
                <a:cxn ang="0">
                  <a:pos x="connsiteX20048" y="connsiteY20048"/>
                </a:cxn>
                <a:cxn ang="0">
                  <a:pos x="connsiteX20049" y="connsiteY20049"/>
                </a:cxn>
                <a:cxn ang="0">
                  <a:pos x="connsiteX20050" y="connsiteY20050"/>
                </a:cxn>
                <a:cxn ang="0">
                  <a:pos x="connsiteX20051" y="connsiteY20051"/>
                </a:cxn>
                <a:cxn ang="0">
                  <a:pos x="connsiteX20052" y="connsiteY20052"/>
                </a:cxn>
                <a:cxn ang="0">
                  <a:pos x="connsiteX20053" y="connsiteY20053"/>
                </a:cxn>
                <a:cxn ang="0">
                  <a:pos x="connsiteX20054" y="connsiteY20054"/>
                </a:cxn>
                <a:cxn ang="0">
                  <a:pos x="connsiteX20055" y="connsiteY20055"/>
                </a:cxn>
                <a:cxn ang="0">
                  <a:pos x="connsiteX20056" y="connsiteY20056"/>
                </a:cxn>
                <a:cxn ang="0">
                  <a:pos x="connsiteX20057" y="connsiteY20057"/>
                </a:cxn>
                <a:cxn ang="0">
                  <a:pos x="connsiteX20058" y="connsiteY20058"/>
                </a:cxn>
                <a:cxn ang="0">
                  <a:pos x="connsiteX20059" y="connsiteY20059"/>
                </a:cxn>
                <a:cxn ang="0">
                  <a:pos x="connsiteX20060" y="connsiteY20060"/>
                </a:cxn>
                <a:cxn ang="0">
                  <a:pos x="connsiteX20061" y="connsiteY20061"/>
                </a:cxn>
                <a:cxn ang="0">
                  <a:pos x="connsiteX20062" y="connsiteY20062"/>
                </a:cxn>
                <a:cxn ang="0">
                  <a:pos x="connsiteX20063" y="connsiteY20063"/>
                </a:cxn>
                <a:cxn ang="0">
                  <a:pos x="connsiteX20064" y="connsiteY20064"/>
                </a:cxn>
                <a:cxn ang="0">
                  <a:pos x="connsiteX20065" y="connsiteY20065"/>
                </a:cxn>
                <a:cxn ang="0">
                  <a:pos x="connsiteX20066" y="connsiteY20066"/>
                </a:cxn>
                <a:cxn ang="0">
                  <a:pos x="connsiteX20067" y="connsiteY20067"/>
                </a:cxn>
                <a:cxn ang="0">
                  <a:pos x="connsiteX20068" y="connsiteY20068"/>
                </a:cxn>
                <a:cxn ang="0">
                  <a:pos x="connsiteX20069" y="connsiteY20069"/>
                </a:cxn>
                <a:cxn ang="0">
                  <a:pos x="connsiteX20070" y="connsiteY20070"/>
                </a:cxn>
                <a:cxn ang="0">
                  <a:pos x="connsiteX20071" y="connsiteY20071"/>
                </a:cxn>
                <a:cxn ang="0">
                  <a:pos x="connsiteX20072" y="connsiteY20072"/>
                </a:cxn>
                <a:cxn ang="0">
                  <a:pos x="connsiteX20073" y="connsiteY20073"/>
                </a:cxn>
                <a:cxn ang="0">
                  <a:pos x="connsiteX20074" y="connsiteY20074"/>
                </a:cxn>
                <a:cxn ang="0">
                  <a:pos x="connsiteX20075" y="connsiteY20075"/>
                </a:cxn>
                <a:cxn ang="0">
                  <a:pos x="connsiteX20076" y="connsiteY20076"/>
                </a:cxn>
                <a:cxn ang="0">
                  <a:pos x="connsiteX20077" y="connsiteY20077"/>
                </a:cxn>
                <a:cxn ang="0">
                  <a:pos x="connsiteX20078" y="connsiteY20078"/>
                </a:cxn>
                <a:cxn ang="0">
                  <a:pos x="connsiteX20079" y="connsiteY20079"/>
                </a:cxn>
                <a:cxn ang="0">
                  <a:pos x="connsiteX20080" y="connsiteY20080"/>
                </a:cxn>
                <a:cxn ang="0">
                  <a:pos x="connsiteX20081" y="connsiteY20081"/>
                </a:cxn>
                <a:cxn ang="0">
                  <a:pos x="connsiteX20082" y="connsiteY20082"/>
                </a:cxn>
                <a:cxn ang="0">
                  <a:pos x="connsiteX20083" y="connsiteY20083"/>
                </a:cxn>
                <a:cxn ang="0">
                  <a:pos x="connsiteX20084" y="connsiteY20084"/>
                </a:cxn>
                <a:cxn ang="0">
                  <a:pos x="connsiteX20085" y="connsiteY20085"/>
                </a:cxn>
                <a:cxn ang="0">
                  <a:pos x="connsiteX20086" y="connsiteY20086"/>
                </a:cxn>
                <a:cxn ang="0">
                  <a:pos x="connsiteX20087" y="connsiteY20087"/>
                </a:cxn>
                <a:cxn ang="0">
                  <a:pos x="connsiteX20088" y="connsiteY20088"/>
                </a:cxn>
                <a:cxn ang="0">
                  <a:pos x="connsiteX20089" y="connsiteY20089"/>
                </a:cxn>
                <a:cxn ang="0">
                  <a:pos x="connsiteX20090" y="connsiteY20090"/>
                </a:cxn>
                <a:cxn ang="0">
                  <a:pos x="connsiteX20091" y="connsiteY20091"/>
                </a:cxn>
                <a:cxn ang="0">
                  <a:pos x="connsiteX20092" y="connsiteY20092"/>
                </a:cxn>
                <a:cxn ang="0">
                  <a:pos x="connsiteX20093" y="connsiteY20093"/>
                </a:cxn>
                <a:cxn ang="0">
                  <a:pos x="connsiteX20094" y="connsiteY20094"/>
                </a:cxn>
                <a:cxn ang="0">
                  <a:pos x="connsiteX20095" y="connsiteY20095"/>
                </a:cxn>
                <a:cxn ang="0">
                  <a:pos x="connsiteX20096" y="connsiteY20096"/>
                </a:cxn>
                <a:cxn ang="0">
                  <a:pos x="connsiteX20097" y="connsiteY20097"/>
                </a:cxn>
                <a:cxn ang="0">
                  <a:pos x="connsiteX20098" y="connsiteY20098"/>
                </a:cxn>
                <a:cxn ang="0">
                  <a:pos x="connsiteX20099" y="connsiteY20099"/>
                </a:cxn>
                <a:cxn ang="0">
                  <a:pos x="connsiteX20100" y="connsiteY20100"/>
                </a:cxn>
                <a:cxn ang="0">
                  <a:pos x="connsiteX20101" y="connsiteY20101"/>
                </a:cxn>
                <a:cxn ang="0">
                  <a:pos x="connsiteX20102" y="connsiteY20102"/>
                </a:cxn>
                <a:cxn ang="0">
                  <a:pos x="connsiteX20103" y="connsiteY20103"/>
                </a:cxn>
                <a:cxn ang="0">
                  <a:pos x="connsiteX20104" y="connsiteY20104"/>
                </a:cxn>
                <a:cxn ang="0">
                  <a:pos x="connsiteX20105" y="connsiteY20105"/>
                </a:cxn>
                <a:cxn ang="0">
                  <a:pos x="connsiteX20106" y="connsiteY20106"/>
                </a:cxn>
                <a:cxn ang="0">
                  <a:pos x="connsiteX20107" y="connsiteY20107"/>
                </a:cxn>
                <a:cxn ang="0">
                  <a:pos x="connsiteX20108" y="connsiteY20108"/>
                </a:cxn>
                <a:cxn ang="0">
                  <a:pos x="connsiteX20109" y="connsiteY20109"/>
                </a:cxn>
                <a:cxn ang="0">
                  <a:pos x="connsiteX20110" y="connsiteY20110"/>
                </a:cxn>
                <a:cxn ang="0">
                  <a:pos x="connsiteX20111" y="connsiteY20111"/>
                </a:cxn>
                <a:cxn ang="0">
                  <a:pos x="connsiteX20112" y="connsiteY20112"/>
                </a:cxn>
                <a:cxn ang="0">
                  <a:pos x="connsiteX20113" y="connsiteY20113"/>
                </a:cxn>
                <a:cxn ang="0">
                  <a:pos x="connsiteX20114" y="connsiteY20114"/>
                </a:cxn>
                <a:cxn ang="0">
                  <a:pos x="connsiteX20115" y="connsiteY20115"/>
                </a:cxn>
                <a:cxn ang="0">
                  <a:pos x="connsiteX20116" y="connsiteY20116"/>
                </a:cxn>
                <a:cxn ang="0">
                  <a:pos x="connsiteX20117" y="connsiteY20117"/>
                </a:cxn>
                <a:cxn ang="0">
                  <a:pos x="connsiteX20118" y="connsiteY20118"/>
                </a:cxn>
                <a:cxn ang="0">
                  <a:pos x="connsiteX20119" y="connsiteY20119"/>
                </a:cxn>
                <a:cxn ang="0">
                  <a:pos x="connsiteX20120" y="connsiteY20120"/>
                </a:cxn>
                <a:cxn ang="0">
                  <a:pos x="connsiteX20121" y="connsiteY20121"/>
                </a:cxn>
                <a:cxn ang="0">
                  <a:pos x="connsiteX20122" y="connsiteY20122"/>
                </a:cxn>
                <a:cxn ang="0">
                  <a:pos x="connsiteX20123" y="connsiteY20123"/>
                </a:cxn>
                <a:cxn ang="0">
                  <a:pos x="connsiteX20124" y="connsiteY20124"/>
                </a:cxn>
                <a:cxn ang="0">
                  <a:pos x="connsiteX20125" y="connsiteY20125"/>
                </a:cxn>
                <a:cxn ang="0">
                  <a:pos x="connsiteX20126" y="connsiteY20126"/>
                </a:cxn>
                <a:cxn ang="0">
                  <a:pos x="connsiteX20127" y="connsiteY20127"/>
                </a:cxn>
                <a:cxn ang="0">
                  <a:pos x="connsiteX20128" y="connsiteY20128"/>
                </a:cxn>
                <a:cxn ang="0">
                  <a:pos x="connsiteX20129" y="connsiteY20129"/>
                </a:cxn>
                <a:cxn ang="0">
                  <a:pos x="connsiteX20130" y="connsiteY20130"/>
                </a:cxn>
                <a:cxn ang="0">
                  <a:pos x="connsiteX20131" y="connsiteY20131"/>
                </a:cxn>
                <a:cxn ang="0">
                  <a:pos x="connsiteX20132" y="connsiteY20132"/>
                </a:cxn>
                <a:cxn ang="0">
                  <a:pos x="connsiteX20133" y="connsiteY20133"/>
                </a:cxn>
                <a:cxn ang="0">
                  <a:pos x="connsiteX20134" y="connsiteY20134"/>
                </a:cxn>
                <a:cxn ang="0">
                  <a:pos x="connsiteX20135" y="connsiteY20135"/>
                </a:cxn>
                <a:cxn ang="0">
                  <a:pos x="connsiteX20136" y="connsiteY20136"/>
                </a:cxn>
                <a:cxn ang="0">
                  <a:pos x="connsiteX20137" y="connsiteY20137"/>
                </a:cxn>
                <a:cxn ang="0">
                  <a:pos x="connsiteX20138" y="connsiteY20138"/>
                </a:cxn>
                <a:cxn ang="0">
                  <a:pos x="connsiteX20139" y="connsiteY20139"/>
                </a:cxn>
                <a:cxn ang="0">
                  <a:pos x="connsiteX20140" y="connsiteY20140"/>
                </a:cxn>
                <a:cxn ang="0">
                  <a:pos x="connsiteX20141" y="connsiteY20141"/>
                </a:cxn>
                <a:cxn ang="0">
                  <a:pos x="connsiteX20142" y="connsiteY20142"/>
                </a:cxn>
                <a:cxn ang="0">
                  <a:pos x="connsiteX20143" y="connsiteY20143"/>
                </a:cxn>
                <a:cxn ang="0">
                  <a:pos x="connsiteX20144" y="connsiteY20144"/>
                </a:cxn>
                <a:cxn ang="0">
                  <a:pos x="connsiteX20145" y="connsiteY20145"/>
                </a:cxn>
                <a:cxn ang="0">
                  <a:pos x="connsiteX20146" y="connsiteY20146"/>
                </a:cxn>
                <a:cxn ang="0">
                  <a:pos x="connsiteX20147" y="connsiteY20147"/>
                </a:cxn>
                <a:cxn ang="0">
                  <a:pos x="connsiteX20148" y="connsiteY20148"/>
                </a:cxn>
                <a:cxn ang="0">
                  <a:pos x="connsiteX20149" y="connsiteY20149"/>
                </a:cxn>
                <a:cxn ang="0">
                  <a:pos x="connsiteX20150" y="connsiteY20150"/>
                </a:cxn>
                <a:cxn ang="0">
                  <a:pos x="connsiteX20151" y="connsiteY20151"/>
                </a:cxn>
                <a:cxn ang="0">
                  <a:pos x="connsiteX20152" y="connsiteY20152"/>
                </a:cxn>
                <a:cxn ang="0">
                  <a:pos x="connsiteX20153" y="connsiteY20153"/>
                </a:cxn>
                <a:cxn ang="0">
                  <a:pos x="connsiteX20154" y="connsiteY20154"/>
                </a:cxn>
                <a:cxn ang="0">
                  <a:pos x="connsiteX20155" y="connsiteY20155"/>
                </a:cxn>
                <a:cxn ang="0">
                  <a:pos x="connsiteX20156" y="connsiteY20156"/>
                </a:cxn>
                <a:cxn ang="0">
                  <a:pos x="connsiteX20157" y="connsiteY20157"/>
                </a:cxn>
                <a:cxn ang="0">
                  <a:pos x="connsiteX20158" y="connsiteY20158"/>
                </a:cxn>
                <a:cxn ang="0">
                  <a:pos x="connsiteX20159" y="connsiteY20159"/>
                </a:cxn>
                <a:cxn ang="0">
                  <a:pos x="connsiteX20160" y="connsiteY20160"/>
                </a:cxn>
                <a:cxn ang="0">
                  <a:pos x="connsiteX20161" y="connsiteY20161"/>
                </a:cxn>
                <a:cxn ang="0">
                  <a:pos x="connsiteX20162" y="connsiteY20162"/>
                </a:cxn>
                <a:cxn ang="0">
                  <a:pos x="connsiteX20163" y="connsiteY20163"/>
                </a:cxn>
                <a:cxn ang="0">
                  <a:pos x="connsiteX20164" y="connsiteY20164"/>
                </a:cxn>
                <a:cxn ang="0">
                  <a:pos x="connsiteX20165" y="connsiteY20165"/>
                </a:cxn>
                <a:cxn ang="0">
                  <a:pos x="connsiteX20166" y="connsiteY20166"/>
                </a:cxn>
                <a:cxn ang="0">
                  <a:pos x="connsiteX20167" y="connsiteY20167"/>
                </a:cxn>
                <a:cxn ang="0">
                  <a:pos x="connsiteX20168" y="connsiteY20168"/>
                </a:cxn>
                <a:cxn ang="0">
                  <a:pos x="connsiteX20169" y="connsiteY20169"/>
                </a:cxn>
                <a:cxn ang="0">
                  <a:pos x="connsiteX20170" y="connsiteY20170"/>
                </a:cxn>
                <a:cxn ang="0">
                  <a:pos x="connsiteX20171" y="connsiteY20171"/>
                </a:cxn>
                <a:cxn ang="0">
                  <a:pos x="connsiteX20172" y="connsiteY20172"/>
                </a:cxn>
                <a:cxn ang="0">
                  <a:pos x="connsiteX20173" y="connsiteY20173"/>
                </a:cxn>
                <a:cxn ang="0">
                  <a:pos x="connsiteX20174" y="connsiteY20174"/>
                </a:cxn>
                <a:cxn ang="0">
                  <a:pos x="connsiteX20175" y="connsiteY20175"/>
                </a:cxn>
                <a:cxn ang="0">
                  <a:pos x="connsiteX20176" y="connsiteY20176"/>
                </a:cxn>
                <a:cxn ang="0">
                  <a:pos x="connsiteX20177" y="connsiteY20177"/>
                </a:cxn>
                <a:cxn ang="0">
                  <a:pos x="connsiteX20178" y="connsiteY20178"/>
                </a:cxn>
                <a:cxn ang="0">
                  <a:pos x="connsiteX20179" y="connsiteY20179"/>
                </a:cxn>
                <a:cxn ang="0">
                  <a:pos x="connsiteX20180" y="connsiteY20180"/>
                </a:cxn>
                <a:cxn ang="0">
                  <a:pos x="connsiteX20181" y="connsiteY20181"/>
                </a:cxn>
                <a:cxn ang="0">
                  <a:pos x="connsiteX20182" y="connsiteY20182"/>
                </a:cxn>
                <a:cxn ang="0">
                  <a:pos x="connsiteX20183" y="connsiteY20183"/>
                </a:cxn>
                <a:cxn ang="0">
                  <a:pos x="connsiteX20184" y="connsiteY20184"/>
                </a:cxn>
                <a:cxn ang="0">
                  <a:pos x="connsiteX20185" y="connsiteY20185"/>
                </a:cxn>
                <a:cxn ang="0">
                  <a:pos x="connsiteX20186" y="connsiteY20186"/>
                </a:cxn>
                <a:cxn ang="0">
                  <a:pos x="connsiteX20187" y="connsiteY20187"/>
                </a:cxn>
                <a:cxn ang="0">
                  <a:pos x="connsiteX20188" y="connsiteY20188"/>
                </a:cxn>
                <a:cxn ang="0">
                  <a:pos x="connsiteX20189" y="connsiteY20189"/>
                </a:cxn>
                <a:cxn ang="0">
                  <a:pos x="connsiteX20190" y="connsiteY20190"/>
                </a:cxn>
                <a:cxn ang="0">
                  <a:pos x="connsiteX20191" y="connsiteY20191"/>
                </a:cxn>
                <a:cxn ang="0">
                  <a:pos x="connsiteX20192" y="connsiteY20192"/>
                </a:cxn>
                <a:cxn ang="0">
                  <a:pos x="connsiteX20193" y="connsiteY20193"/>
                </a:cxn>
                <a:cxn ang="0">
                  <a:pos x="connsiteX20194" y="connsiteY20194"/>
                </a:cxn>
                <a:cxn ang="0">
                  <a:pos x="connsiteX20195" y="connsiteY20195"/>
                </a:cxn>
                <a:cxn ang="0">
                  <a:pos x="connsiteX20196" y="connsiteY20196"/>
                </a:cxn>
                <a:cxn ang="0">
                  <a:pos x="connsiteX20197" y="connsiteY20197"/>
                </a:cxn>
                <a:cxn ang="0">
                  <a:pos x="connsiteX20198" y="connsiteY20198"/>
                </a:cxn>
                <a:cxn ang="0">
                  <a:pos x="connsiteX20199" y="connsiteY20199"/>
                </a:cxn>
                <a:cxn ang="0">
                  <a:pos x="connsiteX20200" y="connsiteY20200"/>
                </a:cxn>
                <a:cxn ang="0">
                  <a:pos x="connsiteX20201" y="connsiteY20201"/>
                </a:cxn>
                <a:cxn ang="0">
                  <a:pos x="connsiteX20202" y="connsiteY20202"/>
                </a:cxn>
                <a:cxn ang="0">
                  <a:pos x="connsiteX20203" y="connsiteY20203"/>
                </a:cxn>
                <a:cxn ang="0">
                  <a:pos x="connsiteX20204" y="connsiteY20204"/>
                </a:cxn>
                <a:cxn ang="0">
                  <a:pos x="connsiteX20205" y="connsiteY20205"/>
                </a:cxn>
                <a:cxn ang="0">
                  <a:pos x="connsiteX20206" y="connsiteY20206"/>
                </a:cxn>
                <a:cxn ang="0">
                  <a:pos x="connsiteX20207" y="connsiteY20207"/>
                </a:cxn>
                <a:cxn ang="0">
                  <a:pos x="connsiteX20208" y="connsiteY20208"/>
                </a:cxn>
                <a:cxn ang="0">
                  <a:pos x="connsiteX20209" y="connsiteY20209"/>
                </a:cxn>
                <a:cxn ang="0">
                  <a:pos x="connsiteX20210" y="connsiteY20210"/>
                </a:cxn>
                <a:cxn ang="0">
                  <a:pos x="connsiteX20211" y="connsiteY20211"/>
                </a:cxn>
                <a:cxn ang="0">
                  <a:pos x="connsiteX20212" y="connsiteY20212"/>
                </a:cxn>
                <a:cxn ang="0">
                  <a:pos x="connsiteX20213" y="connsiteY20213"/>
                </a:cxn>
                <a:cxn ang="0">
                  <a:pos x="connsiteX20214" y="connsiteY20214"/>
                </a:cxn>
                <a:cxn ang="0">
                  <a:pos x="connsiteX20215" y="connsiteY20215"/>
                </a:cxn>
                <a:cxn ang="0">
                  <a:pos x="connsiteX20216" y="connsiteY20216"/>
                </a:cxn>
                <a:cxn ang="0">
                  <a:pos x="connsiteX20217" y="connsiteY20217"/>
                </a:cxn>
                <a:cxn ang="0">
                  <a:pos x="connsiteX20218" y="connsiteY20218"/>
                </a:cxn>
                <a:cxn ang="0">
                  <a:pos x="connsiteX20219" y="connsiteY20219"/>
                </a:cxn>
                <a:cxn ang="0">
                  <a:pos x="connsiteX20220" y="connsiteY20220"/>
                </a:cxn>
                <a:cxn ang="0">
                  <a:pos x="connsiteX20221" y="connsiteY20221"/>
                </a:cxn>
                <a:cxn ang="0">
                  <a:pos x="connsiteX20222" y="connsiteY20222"/>
                </a:cxn>
                <a:cxn ang="0">
                  <a:pos x="connsiteX20223" y="connsiteY20223"/>
                </a:cxn>
                <a:cxn ang="0">
                  <a:pos x="connsiteX20224" y="connsiteY20224"/>
                </a:cxn>
                <a:cxn ang="0">
                  <a:pos x="connsiteX20225" y="connsiteY20225"/>
                </a:cxn>
                <a:cxn ang="0">
                  <a:pos x="connsiteX20226" y="connsiteY20226"/>
                </a:cxn>
                <a:cxn ang="0">
                  <a:pos x="connsiteX20227" y="connsiteY20227"/>
                </a:cxn>
                <a:cxn ang="0">
                  <a:pos x="connsiteX20228" y="connsiteY20228"/>
                </a:cxn>
                <a:cxn ang="0">
                  <a:pos x="connsiteX20229" y="connsiteY20229"/>
                </a:cxn>
                <a:cxn ang="0">
                  <a:pos x="connsiteX20230" y="connsiteY20230"/>
                </a:cxn>
                <a:cxn ang="0">
                  <a:pos x="connsiteX20231" y="connsiteY20231"/>
                </a:cxn>
                <a:cxn ang="0">
                  <a:pos x="connsiteX20232" y="connsiteY20232"/>
                </a:cxn>
                <a:cxn ang="0">
                  <a:pos x="connsiteX20233" y="connsiteY20233"/>
                </a:cxn>
                <a:cxn ang="0">
                  <a:pos x="connsiteX20234" y="connsiteY20234"/>
                </a:cxn>
                <a:cxn ang="0">
                  <a:pos x="connsiteX20235" y="connsiteY20235"/>
                </a:cxn>
                <a:cxn ang="0">
                  <a:pos x="connsiteX20236" y="connsiteY20236"/>
                </a:cxn>
                <a:cxn ang="0">
                  <a:pos x="connsiteX20237" y="connsiteY20237"/>
                </a:cxn>
                <a:cxn ang="0">
                  <a:pos x="connsiteX20238" y="connsiteY20238"/>
                </a:cxn>
                <a:cxn ang="0">
                  <a:pos x="connsiteX20239" y="connsiteY20239"/>
                </a:cxn>
                <a:cxn ang="0">
                  <a:pos x="connsiteX20240" y="connsiteY20240"/>
                </a:cxn>
                <a:cxn ang="0">
                  <a:pos x="connsiteX20241" y="connsiteY20241"/>
                </a:cxn>
                <a:cxn ang="0">
                  <a:pos x="connsiteX20242" y="connsiteY20242"/>
                </a:cxn>
                <a:cxn ang="0">
                  <a:pos x="connsiteX20243" y="connsiteY20243"/>
                </a:cxn>
                <a:cxn ang="0">
                  <a:pos x="connsiteX20244" y="connsiteY20244"/>
                </a:cxn>
                <a:cxn ang="0">
                  <a:pos x="connsiteX20245" y="connsiteY20245"/>
                </a:cxn>
                <a:cxn ang="0">
                  <a:pos x="connsiteX20246" y="connsiteY20246"/>
                </a:cxn>
                <a:cxn ang="0">
                  <a:pos x="connsiteX20247" y="connsiteY20247"/>
                </a:cxn>
                <a:cxn ang="0">
                  <a:pos x="connsiteX20248" y="connsiteY20248"/>
                </a:cxn>
                <a:cxn ang="0">
                  <a:pos x="connsiteX20249" y="connsiteY20249"/>
                </a:cxn>
                <a:cxn ang="0">
                  <a:pos x="connsiteX20250" y="connsiteY20250"/>
                </a:cxn>
                <a:cxn ang="0">
                  <a:pos x="connsiteX20251" y="connsiteY20251"/>
                </a:cxn>
                <a:cxn ang="0">
                  <a:pos x="connsiteX20252" y="connsiteY20252"/>
                </a:cxn>
                <a:cxn ang="0">
                  <a:pos x="connsiteX20253" y="connsiteY20253"/>
                </a:cxn>
                <a:cxn ang="0">
                  <a:pos x="connsiteX20254" y="connsiteY20254"/>
                </a:cxn>
                <a:cxn ang="0">
                  <a:pos x="connsiteX20255" y="connsiteY20255"/>
                </a:cxn>
                <a:cxn ang="0">
                  <a:pos x="connsiteX20256" y="connsiteY20256"/>
                </a:cxn>
                <a:cxn ang="0">
                  <a:pos x="connsiteX20257" y="connsiteY20257"/>
                </a:cxn>
                <a:cxn ang="0">
                  <a:pos x="connsiteX20258" y="connsiteY20258"/>
                </a:cxn>
                <a:cxn ang="0">
                  <a:pos x="connsiteX20259" y="connsiteY20259"/>
                </a:cxn>
                <a:cxn ang="0">
                  <a:pos x="connsiteX20260" y="connsiteY20260"/>
                </a:cxn>
                <a:cxn ang="0">
                  <a:pos x="connsiteX20261" y="connsiteY20261"/>
                </a:cxn>
                <a:cxn ang="0">
                  <a:pos x="connsiteX20262" y="connsiteY20262"/>
                </a:cxn>
                <a:cxn ang="0">
                  <a:pos x="connsiteX20263" y="connsiteY20263"/>
                </a:cxn>
                <a:cxn ang="0">
                  <a:pos x="connsiteX20264" y="connsiteY20264"/>
                </a:cxn>
                <a:cxn ang="0">
                  <a:pos x="connsiteX20265" y="connsiteY20265"/>
                </a:cxn>
                <a:cxn ang="0">
                  <a:pos x="connsiteX20266" y="connsiteY20266"/>
                </a:cxn>
                <a:cxn ang="0">
                  <a:pos x="connsiteX20267" y="connsiteY20267"/>
                </a:cxn>
                <a:cxn ang="0">
                  <a:pos x="connsiteX20268" y="connsiteY20268"/>
                </a:cxn>
                <a:cxn ang="0">
                  <a:pos x="connsiteX20269" y="connsiteY20269"/>
                </a:cxn>
                <a:cxn ang="0">
                  <a:pos x="connsiteX20270" y="connsiteY20270"/>
                </a:cxn>
                <a:cxn ang="0">
                  <a:pos x="connsiteX20271" y="connsiteY20271"/>
                </a:cxn>
                <a:cxn ang="0">
                  <a:pos x="connsiteX20272" y="connsiteY20272"/>
                </a:cxn>
                <a:cxn ang="0">
                  <a:pos x="connsiteX20273" y="connsiteY20273"/>
                </a:cxn>
                <a:cxn ang="0">
                  <a:pos x="connsiteX20274" y="connsiteY20274"/>
                </a:cxn>
                <a:cxn ang="0">
                  <a:pos x="connsiteX20275" y="connsiteY20275"/>
                </a:cxn>
                <a:cxn ang="0">
                  <a:pos x="connsiteX20276" y="connsiteY20276"/>
                </a:cxn>
                <a:cxn ang="0">
                  <a:pos x="connsiteX20277" y="connsiteY20277"/>
                </a:cxn>
                <a:cxn ang="0">
                  <a:pos x="connsiteX20278" y="connsiteY20278"/>
                </a:cxn>
                <a:cxn ang="0">
                  <a:pos x="connsiteX20279" y="connsiteY20279"/>
                </a:cxn>
                <a:cxn ang="0">
                  <a:pos x="connsiteX20280" y="connsiteY20280"/>
                </a:cxn>
                <a:cxn ang="0">
                  <a:pos x="connsiteX20281" y="connsiteY20281"/>
                </a:cxn>
                <a:cxn ang="0">
                  <a:pos x="connsiteX20282" y="connsiteY20282"/>
                </a:cxn>
                <a:cxn ang="0">
                  <a:pos x="connsiteX20283" y="connsiteY20283"/>
                </a:cxn>
                <a:cxn ang="0">
                  <a:pos x="connsiteX20284" y="connsiteY20284"/>
                </a:cxn>
                <a:cxn ang="0">
                  <a:pos x="connsiteX20285" y="connsiteY20285"/>
                </a:cxn>
                <a:cxn ang="0">
                  <a:pos x="connsiteX20286" y="connsiteY20286"/>
                </a:cxn>
                <a:cxn ang="0">
                  <a:pos x="connsiteX20287" y="connsiteY20287"/>
                </a:cxn>
                <a:cxn ang="0">
                  <a:pos x="connsiteX20288" y="connsiteY20288"/>
                </a:cxn>
                <a:cxn ang="0">
                  <a:pos x="connsiteX20289" y="connsiteY20289"/>
                </a:cxn>
                <a:cxn ang="0">
                  <a:pos x="connsiteX20290" y="connsiteY20290"/>
                </a:cxn>
                <a:cxn ang="0">
                  <a:pos x="connsiteX20291" y="connsiteY20291"/>
                </a:cxn>
                <a:cxn ang="0">
                  <a:pos x="connsiteX20292" y="connsiteY20292"/>
                </a:cxn>
                <a:cxn ang="0">
                  <a:pos x="connsiteX20293" y="connsiteY20293"/>
                </a:cxn>
                <a:cxn ang="0">
                  <a:pos x="connsiteX20294" y="connsiteY20294"/>
                </a:cxn>
                <a:cxn ang="0">
                  <a:pos x="connsiteX20295" y="connsiteY20295"/>
                </a:cxn>
                <a:cxn ang="0">
                  <a:pos x="connsiteX20296" y="connsiteY20296"/>
                </a:cxn>
                <a:cxn ang="0">
                  <a:pos x="connsiteX20297" y="connsiteY20297"/>
                </a:cxn>
                <a:cxn ang="0">
                  <a:pos x="connsiteX20298" y="connsiteY20298"/>
                </a:cxn>
                <a:cxn ang="0">
                  <a:pos x="connsiteX20299" y="connsiteY20299"/>
                </a:cxn>
                <a:cxn ang="0">
                  <a:pos x="connsiteX20300" y="connsiteY20300"/>
                </a:cxn>
                <a:cxn ang="0">
                  <a:pos x="connsiteX20301" y="connsiteY20301"/>
                </a:cxn>
                <a:cxn ang="0">
                  <a:pos x="connsiteX20302" y="connsiteY20302"/>
                </a:cxn>
                <a:cxn ang="0">
                  <a:pos x="connsiteX20303" y="connsiteY20303"/>
                </a:cxn>
                <a:cxn ang="0">
                  <a:pos x="connsiteX20304" y="connsiteY20304"/>
                </a:cxn>
                <a:cxn ang="0">
                  <a:pos x="connsiteX20305" y="connsiteY20305"/>
                </a:cxn>
                <a:cxn ang="0">
                  <a:pos x="connsiteX20306" y="connsiteY20306"/>
                </a:cxn>
                <a:cxn ang="0">
                  <a:pos x="connsiteX20307" y="connsiteY20307"/>
                </a:cxn>
                <a:cxn ang="0">
                  <a:pos x="connsiteX20308" y="connsiteY20308"/>
                </a:cxn>
                <a:cxn ang="0">
                  <a:pos x="connsiteX20309" y="connsiteY20309"/>
                </a:cxn>
                <a:cxn ang="0">
                  <a:pos x="connsiteX20310" y="connsiteY20310"/>
                </a:cxn>
                <a:cxn ang="0">
                  <a:pos x="connsiteX20311" y="connsiteY20311"/>
                </a:cxn>
                <a:cxn ang="0">
                  <a:pos x="connsiteX20312" y="connsiteY20312"/>
                </a:cxn>
                <a:cxn ang="0">
                  <a:pos x="connsiteX20313" y="connsiteY20313"/>
                </a:cxn>
                <a:cxn ang="0">
                  <a:pos x="connsiteX20314" y="connsiteY20314"/>
                </a:cxn>
                <a:cxn ang="0">
                  <a:pos x="connsiteX20315" y="connsiteY20315"/>
                </a:cxn>
                <a:cxn ang="0">
                  <a:pos x="connsiteX20316" y="connsiteY20316"/>
                </a:cxn>
                <a:cxn ang="0">
                  <a:pos x="connsiteX20317" y="connsiteY20317"/>
                </a:cxn>
                <a:cxn ang="0">
                  <a:pos x="connsiteX20318" y="connsiteY20318"/>
                </a:cxn>
                <a:cxn ang="0">
                  <a:pos x="connsiteX20319" y="connsiteY20319"/>
                </a:cxn>
                <a:cxn ang="0">
                  <a:pos x="connsiteX20320" y="connsiteY20320"/>
                </a:cxn>
                <a:cxn ang="0">
                  <a:pos x="connsiteX20321" y="connsiteY20321"/>
                </a:cxn>
                <a:cxn ang="0">
                  <a:pos x="connsiteX20322" y="connsiteY20322"/>
                </a:cxn>
                <a:cxn ang="0">
                  <a:pos x="connsiteX20323" y="connsiteY20323"/>
                </a:cxn>
                <a:cxn ang="0">
                  <a:pos x="connsiteX20324" y="connsiteY20324"/>
                </a:cxn>
                <a:cxn ang="0">
                  <a:pos x="connsiteX20325" y="connsiteY20325"/>
                </a:cxn>
                <a:cxn ang="0">
                  <a:pos x="connsiteX20326" y="connsiteY20326"/>
                </a:cxn>
                <a:cxn ang="0">
                  <a:pos x="connsiteX20327" y="connsiteY20327"/>
                </a:cxn>
                <a:cxn ang="0">
                  <a:pos x="connsiteX20328" y="connsiteY20328"/>
                </a:cxn>
                <a:cxn ang="0">
                  <a:pos x="connsiteX20329" y="connsiteY20329"/>
                </a:cxn>
                <a:cxn ang="0">
                  <a:pos x="connsiteX20330" y="connsiteY20330"/>
                </a:cxn>
                <a:cxn ang="0">
                  <a:pos x="connsiteX20331" y="connsiteY20331"/>
                </a:cxn>
                <a:cxn ang="0">
                  <a:pos x="connsiteX20332" y="connsiteY20332"/>
                </a:cxn>
                <a:cxn ang="0">
                  <a:pos x="connsiteX20333" y="connsiteY20333"/>
                </a:cxn>
                <a:cxn ang="0">
                  <a:pos x="connsiteX20334" y="connsiteY20334"/>
                </a:cxn>
                <a:cxn ang="0">
                  <a:pos x="connsiteX20335" y="connsiteY20335"/>
                </a:cxn>
                <a:cxn ang="0">
                  <a:pos x="connsiteX20336" y="connsiteY20336"/>
                </a:cxn>
                <a:cxn ang="0">
                  <a:pos x="connsiteX20337" y="connsiteY20337"/>
                </a:cxn>
                <a:cxn ang="0">
                  <a:pos x="connsiteX20338" y="connsiteY20338"/>
                </a:cxn>
                <a:cxn ang="0">
                  <a:pos x="connsiteX20339" y="connsiteY20339"/>
                </a:cxn>
                <a:cxn ang="0">
                  <a:pos x="connsiteX20340" y="connsiteY20340"/>
                </a:cxn>
                <a:cxn ang="0">
                  <a:pos x="connsiteX20341" y="connsiteY20341"/>
                </a:cxn>
                <a:cxn ang="0">
                  <a:pos x="connsiteX20342" y="connsiteY20342"/>
                </a:cxn>
                <a:cxn ang="0">
                  <a:pos x="connsiteX20343" y="connsiteY20343"/>
                </a:cxn>
                <a:cxn ang="0">
                  <a:pos x="connsiteX20344" y="connsiteY20344"/>
                </a:cxn>
                <a:cxn ang="0">
                  <a:pos x="connsiteX20345" y="connsiteY20345"/>
                </a:cxn>
                <a:cxn ang="0">
                  <a:pos x="connsiteX20346" y="connsiteY20346"/>
                </a:cxn>
                <a:cxn ang="0">
                  <a:pos x="connsiteX20347" y="connsiteY20347"/>
                </a:cxn>
                <a:cxn ang="0">
                  <a:pos x="connsiteX20348" y="connsiteY20348"/>
                </a:cxn>
                <a:cxn ang="0">
                  <a:pos x="connsiteX20349" y="connsiteY20349"/>
                </a:cxn>
                <a:cxn ang="0">
                  <a:pos x="connsiteX20350" y="connsiteY20350"/>
                </a:cxn>
                <a:cxn ang="0">
                  <a:pos x="connsiteX20351" y="connsiteY20351"/>
                </a:cxn>
                <a:cxn ang="0">
                  <a:pos x="connsiteX20352" y="connsiteY20352"/>
                </a:cxn>
                <a:cxn ang="0">
                  <a:pos x="connsiteX20353" y="connsiteY20353"/>
                </a:cxn>
                <a:cxn ang="0">
                  <a:pos x="connsiteX20354" y="connsiteY20354"/>
                </a:cxn>
                <a:cxn ang="0">
                  <a:pos x="connsiteX20355" y="connsiteY20355"/>
                </a:cxn>
                <a:cxn ang="0">
                  <a:pos x="connsiteX20356" y="connsiteY20356"/>
                </a:cxn>
                <a:cxn ang="0">
                  <a:pos x="connsiteX20357" y="connsiteY20357"/>
                </a:cxn>
                <a:cxn ang="0">
                  <a:pos x="connsiteX20358" y="connsiteY20358"/>
                </a:cxn>
                <a:cxn ang="0">
                  <a:pos x="connsiteX20359" y="connsiteY20359"/>
                </a:cxn>
                <a:cxn ang="0">
                  <a:pos x="connsiteX20360" y="connsiteY20360"/>
                </a:cxn>
                <a:cxn ang="0">
                  <a:pos x="connsiteX20361" y="connsiteY20361"/>
                </a:cxn>
                <a:cxn ang="0">
                  <a:pos x="connsiteX20362" y="connsiteY20362"/>
                </a:cxn>
                <a:cxn ang="0">
                  <a:pos x="connsiteX20363" y="connsiteY20363"/>
                </a:cxn>
                <a:cxn ang="0">
                  <a:pos x="connsiteX20364" y="connsiteY20364"/>
                </a:cxn>
                <a:cxn ang="0">
                  <a:pos x="connsiteX20365" y="connsiteY20365"/>
                </a:cxn>
                <a:cxn ang="0">
                  <a:pos x="connsiteX20366" y="connsiteY20366"/>
                </a:cxn>
                <a:cxn ang="0">
                  <a:pos x="connsiteX20367" y="connsiteY20367"/>
                </a:cxn>
                <a:cxn ang="0">
                  <a:pos x="connsiteX20368" y="connsiteY20368"/>
                </a:cxn>
                <a:cxn ang="0">
                  <a:pos x="connsiteX20369" y="connsiteY20369"/>
                </a:cxn>
                <a:cxn ang="0">
                  <a:pos x="connsiteX20370" y="connsiteY20370"/>
                </a:cxn>
                <a:cxn ang="0">
                  <a:pos x="connsiteX20371" y="connsiteY20371"/>
                </a:cxn>
                <a:cxn ang="0">
                  <a:pos x="connsiteX20372" y="connsiteY20372"/>
                </a:cxn>
                <a:cxn ang="0">
                  <a:pos x="connsiteX20373" y="connsiteY20373"/>
                </a:cxn>
                <a:cxn ang="0">
                  <a:pos x="connsiteX20374" y="connsiteY20374"/>
                </a:cxn>
                <a:cxn ang="0">
                  <a:pos x="connsiteX20375" y="connsiteY20375"/>
                </a:cxn>
                <a:cxn ang="0">
                  <a:pos x="connsiteX20376" y="connsiteY20376"/>
                </a:cxn>
                <a:cxn ang="0">
                  <a:pos x="connsiteX20377" y="connsiteY20377"/>
                </a:cxn>
                <a:cxn ang="0">
                  <a:pos x="connsiteX20378" y="connsiteY20378"/>
                </a:cxn>
                <a:cxn ang="0">
                  <a:pos x="connsiteX20379" y="connsiteY20379"/>
                </a:cxn>
                <a:cxn ang="0">
                  <a:pos x="connsiteX20380" y="connsiteY20380"/>
                </a:cxn>
                <a:cxn ang="0">
                  <a:pos x="connsiteX20381" y="connsiteY20381"/>
                </a:cxn>
                <a:cxn ang="0">
                  <a:pos x="connsiteX20382" y="connsiteY20382"/>
                </a:cxn>
                <a:cxn ang="0">
                  <a:pos x="connsiteX20383" y="connsiteY20383"/>
                </a:cxn>
                <a:cxn ang="0">
                  <a:pos x="connsiteX20384" y="connsiteY20384"/>
                </a:cxn>
                <a:cxn ang="0">
                  <a:pos x="connsiteX20385" y="connsiteY20385"/>
                </a:cxn>
                <a:cxn ang="0">
                  <a:pos x="connsiteX20386" y="connsiteY20386"/>
                </a:cxn>
                <a:cxn ang="0">
                  <a:pos x="connsiteX20387" y="connsiteY20387"/>
                </a:cxn>
                <a:cxn ang="0">
                  <a:pos x="connsiteX20388" y="connsiteY20388"/>
                </a:cxn>
                <a:cxn ang="0">
                  <a:pos x="connsiteX20389" y="connsiteY20389"/>
                </a:cxn>
                <a:cxn ang="0">
                  <a:pos x="connsiteX20390" y="connsiteY20390"/>
                </a:cxn>
                <a:cxn ang="0">
                  <a:pos x="connsiteX20391" y="connsiteY20391"/>
                </a:cxn>
                <a:cxn ang="0">
                  <a:pos x="connsiteX20392" y="connsiteY20392"/>
                </a:cxn>
                <a:cxn ang="0">
                  <a:pos x="connsiteX20393" y="connsiteY20393"/>
                </a:cxn>
                <a:cxn ang="0">
                  <a:pos x="connsiteX20394" y="connsiteY20394"/>
                </a:cxn>
                <a:cxn ang="0">
                  <a:pos x="connsiteX20395" y="connsiteY20395"/>
                </a:cxn>
                <a:cxn ang="0">
                  <a:pos x="connsiteX20396" y="connsiteY20396"/>
                </a:cxn>
                <a:cxn ang="0">
                  <a:pos x="connsiteX20397" y="connsiteY20397"/>
                </a:cxn>
                <a:cxn ang="0">
                  <a:pos x="connsiteX20398" y="connsiteY20398"/>
                </a:cxn>
                <a:cxn ang="0">
                  <a:pos x="connsiteX20399" y="connsiteY20399"/>
                </a:cxn>
                <a:cxn ang="0">
                  <a:pos x="connsiteX20400" y="connsiteY20400"/>
                </a:cxn>
                <a:cxn ang="0">
                  <a:pos x="connsiteX20401" y="connsiteY20401"/>
                </a:cxn>
                <a:cxn ang="0">
                  <a:pos x="connsiteX20402" y="connsiteY20402"/>
                </a:cxn>
                <a:cxn ang="0">
                  <a:pos x="connsiteX20403" y="connsiteY20403"/>
                </a:cxn>
                <a:cxn ang="0">
                  <a:pos x="connsiteX20404" y="connsiteY20404"/>
                </a:cxn>
                <a:cxn ang="0">
                  <a:pos x="connsiteX20405" y="connsiteY20405"/>
                </a:cxn>
                <a:cxn ang="0">
                  <a:pos x="connsiteX20406" y="connsiteY20406"/>
                </a:cxn>
                <a:cxn ang="0">
                  <a:pos x="connsiteX20407" y="connsiteY20407"/>
                </a:cxn>
                <a:cxn ang="0">
                  <a:pos x="connsiteX20408" y="connsiteY20408"/>
                </a:cxn>
                <a:cxn ang="0">
                  <a:pos x="connsiteX20409" y="connsiteY20409"/>
                </a:cxn>
                <a:cxn ang="0">
                  <a:pos x="connsiteX20410" y="connsiteY20410"/>
                </a:cxn>
                <a:cxn ang="0">
                  <a:pos x="connsiteX20411" y="connsiteY20411"/>
                </a:cxn>
                <a:cxn ang="0">
                  <a:pos x="connsiteX20412" y="connsiteY20412"/>
                </a:cxn>
                <a:cxn ang="0">
                  <a:pos x="connsiteX20413" y="connsiteY20413"/>
                </a:cxn>
                <a:cxn ang="0">
                  <a:pos x="connsiteX20414" y="connsiteY20414"/>
                </a:cxn>
                <a:cxn ang="0">
                  <a:pos x="connsiteX20415" y="connsiteY20415"/>
                </a:cxn>
                <a:cxn ang="0">
                  <a:pos x="connsiteX20416" y="connsiteY20416"/>
                </a:cxn>
                <a:cxn ang="0">
                  <a:pos x="connsiteX20417" y="connsiteY20417"/>
                </a:cxn>
                <a:cxn ang="0">
                  <a:pos x="connsiteX20418" y="connsiteY20418"/>
                </a:cxn>
                <a:cxn ang="0">
                  <a:pos x="connsiteX20419" y="connsiteY20419"/>
                </a:cxn>
                <a:cxn ang="0">
                  <a:pos x="connsiteX20420" y="connsiteY20420"/>
                </a:cxn>
                <a:cxn ang="0">
                  <a:pos x="connsiteX20421" y="connsiteY20421"/>
                </a:cxn>
                <a:cxn ang="0">
                  <a:pos x="connsiteX20422" y="connsiteY20422"/>
                </a:cxn>
                <a:cxn ang="0">
                  <a:pos x="connsiteX20423" y="connsiteY20423"/>
                </a:cxn>
                <a:cxn ang="0">
                  <a:pos x="connsiteX20424" y="connsiteY20424"/>
                </a:cxn>
                <a:cxn ang="0">
                  <a:pos x="connsiteX20425" y="connsiteY20425"/>
                </a:cxn>
                <a:cxn ang="0">
                  <a:pos x="connsiteX20426" y="connsiteY20426"/>
                </a:cxn>
                <a:cxn ang="0">
                  <a:pos x="connsiteX20427" y="connsiteY20427"/>
                </a:cxn>
                <a:cxn ang="0">
                  <a:pos x="connsiteX20428" y="connsiteY20428"/>
                </a:cxn>
                <a:cxn ang="0">
                  <a:pos x="connsiteX20429" y="connsiteY20429"/>
                </a:cxn>
                <a:cxn ang="0">
                  <a:pos x="connsiteX20430" y="connsiteY20430"/>
                </a:cxn>
                <a:cxn ang="0">
                  <a:pos x="connsiteX20431" y="connsiteY20431"/>
                </a:cxn>
                <a:cxn ang="0">
                  <a:pos x="connsiteX20432" y="connsiteY20432"/>
                </a:cxn>
                <a:cxn ang="0">
                  <a:pos x="connsiteX20433" y="connsiteY20433"/>
                </a:cxn>
                <a:cxn ang="0">
                  <a:pos x="connsiteX20434" y="connsiteY20434"/>
                </a:cxn>
                <a:cxn ang="0">
                  <a:pos x="connsiteX20435" y="connsiteY20435"/>
                </a:cxn>
                <a:cxn ang="0">
                  <a:pos x="connsiteX20436" y="connsiteY20436"/>
                </a:cxn>
                <a:cxn ang="0">
                  <a:pos x="connsiteX20437" y="connsiteY20437"/>
                </a:cxn>
                <a:cxn ang="0">
                  <a:pos x="connsiteX20438" y="connsiteY20438"/>
                </a:cxn>
                <a:cxn ang="0">
                  <a:pos x="connsiteX20439" y="connsiteY20439"/>
                </a:cxn>
                <a:cxn ang="0">
                  <a:pos x="connsiteX20440" y="connsiteY20440"/>
                </a:cxn>
                <a:cxn ang="0">
                  <a:pos x="connsiteX20441" y="connsiteY20441"/>
                </a:cxn>
                <a:cxn ang="0">
                  <a:pos x="connsiteX20442" y="connsiteY20442"/>
                </a:cxn>
                <a:cxn ang="0">
                  <a:pos x="connsiteX20443" y="connsiteY20443"/>
                </a:cxn>
                <a:cxn ang="0">
                  <a:pos x="connsiteX20444" y="connsiteY20444"/>
                </a:cxn>
                <a:cxn ang="0">
                  <a:pos x="connsiteX20445" y="connsiteY20445"/>
                </a:cxn>
                <a:cxn ang="0">
                  <a:pos x="connsiteX20446" y="connsiteY20446"/>
                </a:cxn>
                <a:cxn ang="0">
                  <a:pos x="connsiteX20447" y="connsiteY20447"/>
                </a:cxn>
                <a:cxn ang="0">
                  <a:pos x="connsiteX20448" y="connsiteY20448"/>
                </a:cxn>
                <a:cxn ang="0">
                  <a:pos x="connsiteX20449" y="connsiteY20449"/>
                </a:cxn>
                <a:cxn ang="0">
                  <a:pos x="connsiteX20450" y="connsiteY20450"/>
                </a:cxn>
                <a:cxn ang="0">
                  <a:pos x="connsiteX20451" y="connsiteY20451"/>
                </a:cxn>
                <a:cxn ang="0">
                  <a:pos x="connsiteX20452" y="connsiteY20452"/>
                </a:cxn>
                <a:cxn ang="0">
                  <a:pos x="connsiteX20453" y="connsiteY20453"/>
                </a:cxn>
                <a:cxn ang="0">
                  <a:pos x="connsiteX20454" y="connsiteY20454"/>
                </a:cxn>
                <a:cxn ang="0">
                  <a:pos x="connsiteX20455" y="connsiteY20455"/>
                </a:cxn>
                <a:cxn ang="0">
                  <a:pos x="connsiteX20456" y="connsiteY20456"/>
                </a:cxn>
                <a:cxn ang="0">
                  <a:pos x="connsiteX20457" y="connsiteY20457"/>
                </a:cxn>
                <a:cxn ang="0">
                  <a:pos x="connsiteX20458" y="connsiteY20458"/>
                </a:cxn>
                <a:cxn ang="0">
                  <a:pos x="connsiteX20459" y="connsiteY20459"/>
                </a:cxn>
                <a:cxn ang="0">
                  <a:pos x="connsiteX20460" y="connsiteY20460"/>
                </a:cxn>
                <a:cxn ang="0">
                  <a:pos x="connsiteX20461" y="connsiteY20461"/>
                </a:cxn>
                <a:cxn ang="0">
                  <a:pos x="connsiteX20462" y="connsiteY20462"/>
                </a:cxn>
                <a:cxn ang="0">
                  <a:pos x="connsiteX20463" y="connsiteY20463"/>
                </a:cxn>
                <a:cxn ang="0">
                  <a:pos x="connsiteX20464" y="connsiteY20464"/>
                </a:cxn>
                <a:cxn ang="0">
                  <a:pos x="connsiteX20465" y="connsiteY20465"/>
                </a:cxn>
                <a:cxn ang="0">
                  <a:pos x="connsiteX20466" y="connsiteY20466"/>
                </a:cxn>
                <a:cxn ang="0">
                  <a:pos x="connsiteX20467" y="connsiteY20467"/>
                </a:cxn>
                <a:cxn ang="0">
                  <a:pos x="connsiteX20468" y="connsiteY20468"/>
                </a:cxn>
                <a:cxn ang="0">
                  <a:pos x="connsiteX20469" y="connsiteY20469"/>
                </a:cxn>
                <a:cxn ang="0">
                  <a:pos x="connsiteX20470" y="connsiteY20470"/>
                </a:cxn>
                <a:cxn ang="0">
                  <a:pos x="connsiteX20471" y="connsiteY20471"/>
                </a:cxn>
                <a:cxn ang="0">
                  <a:pos x="connsiteX20472" y="connsiteY20472"/>
                </a:cxn>
                <a:cxn ang="0">
                  <a:pos x="connsiteX20473" y="connsiteY20473"/>
                </a:cxn>
                <a:cxn ang="0">
                  <a:pos x="connsiteX20474" y="connsiteY20474"/>
                </a:cxn>
                <a:cxn ang="0">
                  <a:pos x="connsiteX20475" y="connsiteY20475"/>
                </a:cxn>
                <a:cxn ang="0">
                  <a:pos x="connsiteX20476" y="connsiteY20476"/>
                </a:cxn>
                <a:cxn ang="0">
                  <a:pos x="connsiteX20477" y="connsiteY20477"/>
                </a:cxn>
                <a:cxn ang="0">
                  <a:pos x="connsiteX20478" y="connsiteY20478"/>
                </a:cxn>
                <a:cxn ang="0">
                  <a:pos x="connsiteX20479" y="connsiteY20479"/>
                </a:cxn>
                <a:cxn ang="0">
                  <a:pos x="connsiteX20480" y="connsiteY20480"/>
                </a:cxn>
                <a:cxn ang="0">
                  <a:pos x="connsiteX20481" y="connsiteY20481"/>
                </a:cxn>
                <a:cxn ang="0">
                  <a:pos x="connsiteX20482" y="connsiteY20482"/>
                </a:cxn>
                <a:cxn ang="0">
                  <a:pos x="connsiteX20483" y="connsiteY20483"/>
                </a:cxn>
                <a:cxn ang="0">
                  <a:pos x="connsiteX20484" y="connsiteY20484"/>
                </a:cxn>
                <a:cxn ang="0">
                  <a:pos x="connsiteX20485" y="connsiteY20485"/>
                </a:cxn>
                <a:cxn ang="0">
                  <a:pos x="connsiteX20486" y="connsiteY20486"/>
                </a:cxn>
                <a:cxn ang="0">
                  <a:pos x="connsiteX20487" y="connsiteY20487"/>
                </a:cxn>
                <a:cxn ang="0">
                  <a:pos x="connsiteX20488" y="connsiteY20488"/>
                </a:cxn>
                <a:cxn ang="0">
                  <a:pos x="connsiteX20489" y="connsiteY20489"/>
                </a:cxn>
                <a:cxn ang="0">
                  <a:pos x="connsiteX20490" y="connsiteY20490"/>
                </a:cxn>
                <a:cxn ang="0">
                  <a:pos x="connsiteX20491" y="connsiteY20491"/>
                </a:cxn>
                <a:cxn ang="0">
                  <a:pos x="connsiteX20492" y="connsiteY20492"/>
                </a:cxn>
                <a:cxn ang="0">
                  <a:pos x="connsiteX20493" y="connsiteY20493"/>
                </a:cxn>
                <a:cxn ang="0">
                  <a:pos x="connsiteX20494" y="connsiteY20494"/>
                </a:cxn>
                <a:cxn ang="0">
                  <a:pos x="connsiteX20495" y="connsiteY20495"/>
                </a:cxn>
                <a:cxn ang="0">
                  <a:pos x="connsiteX20496" y="connsiteY20496"/>
                </a:cxn>
                <a:cxn ang="0">
                  <a:pos x="connsiteX20497" y="connsiteY20497"/>
                </a:cxn>
                <a:cxn ang="0">
                  <a:pos x="connsiteX20498" y="connsiteY20498"/>
                </a:cxn>
                <a:cxn ang="0">
                  <a:pos x="connsiteX20499" y="connsiteY20499"/>
                </a:cxn>
                <a:cxn ang="0">
                  <a:pos x="connsiteX20500" y="connsiteY20500"/>
                </a:cxn>
                <a:cxn ang="0">
                  <a:pos x="connsiteX20501" y="connsiteY20501"/>
                </a:cxn>
                <a:cxn ang="0">
                  <a:pos x="connsiteX20502" y="connsiteY20502"/>
                </a:cxn>
                <a:cxn ang="0">
                  <a:pos x="connsiteX20503" y="connsiteY20503"/>
                </a:cxn>
                <a:cxn ang="0">
                  <a:pos x="connsiteX20504" y="connsiteY20504"/>
                </a:cxn>
                <a:cxn ang="0">
                  <a:pos x="connsiteX20505" y="connsiteY20505"/>
                </a:cxn>
                <a:cxn ang="0">
                  <a:pos x="connsiteX20506" y="connsiteY20506"/>
                </a:cxn>
                <a:cxn ang="0">
                  <a:pos x="connsiteX20507" y="connsiteY20507"/>
                </a:cxn>
                <a:cxn ang="0">
                  <a:pos x="connsiteX20508" y="connsiteY20508"/>
                </a:cxn>
                <a:cxn ang="0">
                  <a:pos x="connsiteX20509" y="connsiteY20509"/>
                </a:cxn>
                <a:cxn ang="0">
                  <a:pos x="connsiteX20510" y="connsiteY20510"/>
                </a:cxn>
                <a:cxn ang="0">
                  <a:pos x="connsiteX20511" y="connsiteY20511"/>
                </a:cxn>
                <a:cxn ang="0">
                  <a:pos x="connsiteX20512" y="connsiteY20512"/>
                </a:cxn>
                <a:cxn ang="0">
                  <a:pos x="connsiteX20513" y="connsiteY20513"/>
                </a:cxn>
                <a:cxn ang="0">
                  <a:pos x="connsiteX20514" y="connsiteY20514"/>
                </a:cxn>
                <a:cxn ang="0">
                  <a:pos x="connsiteX20515" y="connsiteY20515"/>
                </a:cxn>
                <a:cxn ang="0">
                  <a:pos x="connsiteX20516" y="connsiteY20516"/>
                </a:cxn>
                <a:cxn ang="0">
                  <a:pos x="connsiteX20517" y="connsiteY20517"/>
                </a:cxn>
                <a:cxn ang="0">
                  <a:pos x="connsiteX20518" y="connsiteY20518"/>
                </a:cxn>
                <a:cxn ang="0">
                  <a:pos x="connsiteX20519" y="connsiteY20519"/>
                </a:cxn>
                <a:cxn ang="0">
                  <a:pos x="connsiteX20520" y="connsiteY20520"/>
                </a:cxn>
                <a:cxn ang="0">
                  <a:pos x="connsiteX20521" y="connsiteY20521"/>
                </a:cxn>
                <a:cxn ang="0">
                  <a:pos x="connsiteX20522" y="connsiteY20522"/>
                </a:cxn>
                <a:cxn ang="0">
                  <a:pos x="connsiteX20523" y="connsiteY20523"/>
                </a:cxn>
                <a:cxn ang="0">
                  <a:pos x="connsiteX20524" y="connsiteY20524"/>
                </a:cxn>
                <a:cxn ang="0">
                  <a:pos x="connsiteX20525" y="connsiteY20525"/>
                </a:cxn>
                <a:cxn ang="0">
                  <a:pos x="connsiteX20526" y="connsiteY20526"/>
                </a:cxn>
                <a:cxn ang="0">
                  <a:pos x="connsiteX20527" y="connsiteY20527"/>
                </a:cxn>
                <a:cxn ang="0">
                  <a:pos x="connsiteX20528" y="connsiteY20528"/>
                </a:cxn>
                <a:cxn ang="0">
                  <a:pos x="connsiteX20529" y="connsiteY20529"/>
                </a:cxn>
                <a:cxn ang="0">
                  <a:pos x="connsiteX20530" y="connsiteY20530"/>
                </a:cxn>
                <a:cxn ang="0">
                  <a:pos x="connsiteX20531" y="connsiteY20531"/>
                </a:cxn>
                <a:cxn ang="0">
                  <a:pos x="connsiteX20532" y="connsiteY20532"/>
                </a:cxn>
                <a:cxn ang="0">
                  <a:pos x="connsiteX20533" y="connsiteY20533"/>
                </a:cxn>
                <a:cxn ang="0">
                  <a:pos x="connsiteX20534" y="connsiteY20534"/>
                </a:cxn>
                <a:cxn ang="0">
                  <a:pos x="connsiteX20535" y="connsiteY20535"/>
                </a:cxn>
                <a:cxn ang="0">
                  <a:pos x="connsiteX20536" y="connsiteY20536"/>
                </a:cxn>
                <a:cxn ang="0">
                  <a:pos x="connsiteX20537" y="connsiteY20537"/>
                </a:cxn>
                <a:cxn ang="0">
                  <a:pos x="connsiteX20538" y="connsiteY20538"/>
                </a:cxn>
                <a:cxn ang="0">
                  <a:pos x="connsiteX20539" y="connsiteY20539"/>
                </a:cxn>
                <a:cxn ang="0">
                  <a:pos x="connsiteX20540" y="connsiteY20540"/>
                </a:cxn>
                <a:cxn ang="0">
                  <a:pos x="connsiteX20541" y="connsiteY20541"/>
                </a:cxn>
                <a:cxn ang="0">
                  <a:pos x="connsiteX20542" y="connsiteY20542"/>
                </a:cxn>
                <a:cxn ang="0">
                  <a:pos x="connsiteX20543" y="connsiteY20543"/>
                </a:cxn>
                <a:cxn ang="0">
                  <a:pos x="connsiteX20544" y="connsiteY20544"/>
                </a:cxn>
                <a:cxn ang="0">
                  <a:pos x="connsiteX20545" y="connsiteY20545"/>
                </a:cxn>
                <a:cxn ang="0">
                  <a:pos x="connsiteX20546" y="connsiteY20546"/>
                </a:cxn>
                <a:cxn ang="0">
                  <a:pos x="connsiteX20547" y="connsiteY20547"/>
                </a:cxn>
                <a:cxn ang="0">
                  <a:pos x="connsiteX20548" y="connsiteY20548"/>
                </a:cxn>
                <a:cxn ang="0">
                  <a:pos x="connsiteX20549" y="connsiteY20549"/>
                </a:cxn>
                <a:cxn ang="0">
                  <a:pos x="connsiteX20550" y="connsiteY20550"/>
                </a:cxn>
                <a:cxn ang="0">
                  <a:pos x="connsiteX20551" y="connsiteY20551"/>
                </a:cxn>
                <a:cxn ang="0">
                  <a:pos x="connsiteX20552" y="connsiteY20552"/>
                </a:cxn>
                <a:cxn ang="0">
                  <a:pos x="connsiteX20553" y="connsiteY20553"/>
                </a:cxn>
                <a:cxn ang="0">
                  <a:pos x="connsiteX20554" y="connsiteY20554"/>
                </a:cxn>
                <a:cxn ang="0">
                  <a:pos x="connsiteX20555" y="connsiteY20555"/>
                </a:cxn>
                <a:cxn ang="0">
                  <a:pos x="connsiteX20556" y="connsiteY20556"/>
                </a:cxn>
                <a:cxn ang="0">
                  <a:pos x="connsiteX20557" y="connsiteY20557"/>
                </a:cxn>
                <a:cxn ang="0">
                  <a:pos x="connsiteX20558" y="connsiteY20558"/>
                </a:cxn>
                <a:cxn ang="0">
                  <a:pos x="connsiteX20559" y="connsiteY20559"/>
                </a:cxn>
                <a:cxn ang="0">
                  <a:pos x="connsiteX20560" y="connsiteY20560"/>
                </a:cxn>
                <a:cxn ang="0">
                  <a:pos x="connsiteX20561" y="connsiteY20561"/>
                </a:cxn>
                <a:cxn ang="0">
                  <a:pos x="connsiteX20562" y="connsiteY20562"/>
                </a:cxn>
                <a:cxn ang="0">
                  <a:pos x="connsiteX20563" y="connsiteY20563"/>
                </a:cxn>
                <a:cxn ang="0">
                  <a:pos x="connsiteX20564" y="connsiteY20564"/>
                </a:cxn>
                <a:cxn ang="0">
                  <a:pos x="connsiteX20565" y="connsiteY20565"/>
                </a:cxn>
                <a:cxn ang="0">
                  <a:pos x="connsiteX20566" y="connsiteY20566"/>
                </a:cxn>
                <a:cxn ang="0">
                  <a:pos x="connsiteX20567" y="connsiteY20567"/>
                </a:cxn>
                <a:cxn ang="0">
                  <a:pos x="connsiteX20568" y="connsiteY20568"/>
                </a:cxn>
                <a:cxn ang="0">
                  <a:pos x="connsiteX20569" y="connsiteY20569"/>
                </a:cxn>
                <a:cxn ang="0">
                  <a:pos x="connsiteX20570" y="connsiteY20570"/>
                </a:cxn>
                <a:cxn ang="0">
                  <a:pos x="connsiteX20571" y="connsiteY20571"/>
                </a:cxn>
                <a:cxn ang="0">
                  <a:pos x="connsiteX20572" y="connsiteY20572"/>
                </a:cxn>
                <a:cxn ang="0">
                  <a:pos x="connsiteX20573" y="connsiteY20573"/>
                </a:cxn>
                <a:cxn ang="0">
                  <a:pos x="connsiteX20574" y="connsiteY20574"/>
                </a:cxn>
                <a:cxn ang="0">
                  <a:pos x="connsiteX20575" y="connsiteY20575"/>
                </a:cxn>
                <a:cxn ang="0">
                  <a:pos x="connsiteX20576" y="connsiteY20576"/>
                </a:cxn>
                <a:cxn ang="0">
                  <a:pos x="connsiteX20577" y="connsiteY20577"/>
                </a:cxn>
                <a:cxn ang="0">
                  <a:pos x="connsiteX20578" y="connsiteY20578"/>
                </a:cxn>
                <a:cxn ang="0">
                  <a:pos x="connsiteX20579" y="connsiteY20579"/>
                </a:cxn>
                <a:cxn ang="0">
                  <a:pos x="connsiteX20580" y="connsiteY20580"/>
                </a:cxn>
                <a:cxn ang="0">
                  <a:pos x="connsiteX20581" y="connsiteY20581"/>
                </a:cxn>
                <a:cxn ang="0">
                  <a:pos x="connsiteX20582" y="connsiteY20582"/>
                </a:cxn>
                <a:cxn ang="0">
                  <a:pos x="connsiteX20583" y="connsiteY20583"/>
                </a:cxn>
                <a:cxn ang="0">
                  <a:pos x="connsiteX20584" y="connsiteY20584"/>
                </a:cxn>
                <a:cxn ang="0">
                  <a:pos x="connsiteX20585" y="connsiteY20585"/>
                </a:cxn>
                <a:cxn ang="0">
                  <a:pos x="connsiteX20586" y="connsiteY20586"/>
                </a:cxn>
                <a:cxn ang="0">
                  <a:pos x="connsiteX20587" y="connsiteY20587"/>
                </a:cxn>
                <a:cxn ang="0">
                  <a:pos x="connsiteX20588" y="connsiteY20588"/>
                </a:cxn>
                <a:cxn ang="0">
                  <a:pos x="connsiteX20589" y="connsiteY20589"/>
                </a:cxn>
                <a:cxn ang="0">
                  <a:pos x="connsiteX20590" y="connsiteY20590"/>
                </a:cxn>
                <a:cxn ang="0">
                  <a:pos x="connsiteX20591" y="connsiteY20591"/>
                </a:cxn>
                <a:cxn ang="0">
                  <a:pos x="connsiteX20592" y="connsiteY20592"/>
                </a:cxn>
                <a:cxn ang="0">
                  <a:pos x="connsiteX20593" y="connsiteY20593"/>
                </a:cxn>
                <a:cxn ang="0">
                  <a:pos x="connsiteX20594" y="connsiteY20594"/>
                </a:cxn>
                <a:cxn ang="0">
                  <a:pos x="connsiteX20595" y="connsiteY20595"/>
                </a:cxn>
                <a:cxn ang="0">
                  <a:pos x="connsiteX20596" y="connsiteY20596"/>
                </a:cxn>
                <a:cxn ang="0">
                  <a:pos x="connsiteX20597" y="connsiteY20597"/>
                </a:cxn>
                <a:cxn ang="0">
                  <a:pos x="connsiteX20598" y="connsiteY20598"/>
                </a:cxn>
                <a:cxn ang="0">
                  <a:pos x="connsiteX20599" y="connsiteY20599"/>
                </a:cxn>
                <a:cxn ang="0">
                  <a:pos x="connsiteX20600" y="connsiteY20600"/>
                </a:cxn>
                <a:cxn ang="0">
                  <a:pos x="connsiteX20601" y="connsiteY20601"/>
                </a:cxn>
                <a:cxn ang="0">
                  <a:pos x="connsiteX20602" y="connsiteY20602"/>
                </a:cxn>
                <a:cxn ang="0">
                  <a:pos x="connsiteX20603" y="connsiteY20603"/>
                </a:cxn>
                <a:cxn ang="0">
                  <a:pos x="connsiteX20604" y="connsiteY20604"/>
                </a:cxn>
                <a:cxn ang="0">
                  <a:pos x="connsiteX20605" y="connsiteY20605"/>
                </a:cxn>
                <a:cxn ang="0">
                  <a:pos x="connsiteX20606" y="connsiteY20606"/>
                </a:cxn>
                <a:cxn ang="0">
                  <a:pos x="connsiteX20607" y="connsiteY20607"/>
                </a:cxn>
                <a:cxn ang="0">
                  <a:pos x="connsiteX20608" y="connsiteY20608"/>
                </a:cxn>
                <a:cxn ang="0">
                  <a:pos x="connsiteX20609" y="connsiteY20609"/>
                </a:cxn>
                <a:cxn ang="0">
                  <a:pos x="connsiteX20610" y="connsiteY20610"/>
                </a:cxn>
                <a:cxn ang="0">
                  <a:pos x="connsiteX20611" y="connsiteY20611"/>
                </a:cxn>
                <a:cxn ang="0">
                  <a:pos x="connsiteX20612" y="connsiteY20612"/>
                </a:cxn>
                <a:cxn ang="0">
                  <a:pos x="connsiteX20613" y="connsiteY20613"/>
                </a:cxn>
                <a:cxn ang="0">
                  <a:pos x="connsiteX20614" y="connsiteY20614"/>
                </a:cxn>
                <a:cxn ang="0">
                  <a:pos x="connsiteX20615" y="connsiteY20615"/>
                </a:cxn>
                <a:cxn ang="0">
                  <a:pos x="connsiteX20616" y="connsiteY20616"/>
                </a:cxn>
                <a:cxn ang="0">
                  <a:pos x="connsiteX20617" y="connsiteY20617"/>
                </a:cxn>
                <a:cxn ang="0">
                  <a:pos x="connsiteX20618" y="connsiteY20618"/>
                </a:cxn>
                <a:cxn ang="0">
                  <a:pos x="connsiteX20619" y="connsiteY20619"/>
                </a:cxn>
                <a:cxn ang="0">
                  <a:pos x="connsiteX20620" y="connsiteY20620"/>
                </a:cxn>
                <a:cxn ang="0">
                  <a:pos x="connsiteX20621" y="connsiteY20621"/>
                </a:cxn>
                <a:cxn ang="0">
                  <a:pos x="connsiteX20622" y="connsiteY20622"/>
                </a:cxn>
                <a:cxn ang="0">
                  <a:pos x="connsiteX20623" y="connsiteY20623"/>
                </a:cxn>
                <a:cxn ang="0">
                  <a:pos x="connsiteX20624" y="connsiteY20624"/>
                </a:cxn>
                <a:cxn ang="0">
                  <a:pos x="connsiteX20625" y="connsiteY20625"/>
                </a:cxn>
                <a:cxn ang="0">
                  <a:pos x="connsiteX20626" y="connsiteY20626"/>
                </a:cxn>
                <a:cxn ang="0">
                  <a:pos x="connsiteX20627" y="connsiteY20627"/>
                </a:cxn>
                <a:cxn ang="0">
                  <a:pos x="connsiteX20628" y="connsiteY20628"/>
                </a:cxn>
                <a:cxn ang="0">
                  <a:pos x="connsiteX20629" y="connsiteY20629"/>
                </a:cxn>
                <a:cxn ang="0">
                  <a:pos x="connsiteX20630" y="connsiteY20630"/>
                </a:cxn>
                <a:cxn ang="0">
                  <a:pos x="connsiteX20631" y="connsiteY20631"/>
                </a:cxn>
                <a:cxn ang="0">
                  <a:pos x="connsiteX20632" y="connsiteY20632"/>
                </a:cxn>
                <a:cxn ang="0">
                  <a:pos x="connsiteX20633" y="connsiteY20633"/>
                </a:cxn>
                <a:cxn ang="0">
                  <a:pos x="connsiteX20634" y="connsiteY20634"/>
                </a:cxn>
                <a:cxn ang="0">
                  <a:pos x="connsiteX20635" y="connsiteY20635"/>
                </a:cxn>
                <a:cxn ang="0">
                  <a:pos x="connsiteX20636" y="connsiteY20636"/>
                </a:cxn>
                <a:cxn ang="0">
                  <a:pos x="connsiteX20637" y="connsiteY20637"/>
                </a:cxn>
                <a:cxn ang="0">
                  <a:pos x="connsiteX20638" y="connsiteY20638"/>
                </a:cxn>
                <a:cxn ang="0">
                  <a:pos x="connsiteX20639" y="connsiteY20639"/>
                </a:cxn>
                <a:cxn ang="0">
                  <a:pos x="connsiteX20640" y="connsiteY20640"/>
                </a:cxn>
                <a:cxn ang="0">
                  <a:pos x="connsiteX20641" y="connsiteY20641"/>
                </a:cxn>
                <a:cxn ang="0">
                  <a:pos x="connsiteX20642" y="connsiteY20642"/>
                </a:cxn>
                <a:cxn ang="0">
                  <a:pos x="connsiteX20643" y="connsiteY20643"/>
                </a:cxn>
                <a:cxn ang="0">
                  <a:pos x="connsiteX20644" y="connsiteY20644"/>
                </a:cxn>
                <a:cxn ang="0">
                  <a:pos x="connsiteX20645" y="connsiteY20645"/>
                </a:cxn>
                <a:cxn ang="0">
                  <a:pos x="connsiteX20646" y="connsiteY20646"/>
                </a:cxn>
                <a:cxn ang="0">
                  <a:pos x="connsiteX20647" y="connsiteY20647"/>
                </a:cxn>
                <a:cxn ang="0">
                  <a:pos x="connsiteX20648" y="connsiteY20648"/>
                </a:cxn>
                <a:cxn ang="0">
                  <a:pos x="connsiteX20649" y="connsiteY20649"/>
                </a:cxn>
                <a:cxn ang="0">
                  <a:pos x="connsiteX20650" y="connsiteY20650"/>
                </a:cxn>
                <a:cxn ang="0">
                  <a:pos x="connsiteX20651" y="connsiteY20651"/>
                </a:cxn>
                <a:cxn ang="0">
                  <a:pos x="connsiteX20652" y="connsiteY20652"/>
                </a:cxn>
                <a:cxn ang="0">
                  <a:pos x="connsiteX20653" y="connsiteY20653"/>
                </a:cxn>
                <a:cxn ang="0">
                  <a:pos x="connsiteX20654" y="connsiteY20654"/>
                </a:cxn>
                <a:cxn ang="0">
                  <a:pos x="connsiteX20655" y="connsiteY20655"/>
                </a:cxn>
                <a:cxn ang="0">
                  <a:pos x="connsiteX20656" y="connsiteY20656"/>
                </a:cxn>
                <a:cxn ang="0">
                  <a:pos x="connsiteX20657" y="connsiteY20657"/>
                </a:cxn>
                <a:cxn ang="0">
                  <a:pos x="connsiteX20658" y="connsiteY20658"/>
                </a:cxn>
                <a:cxn ang="0">
                  <a:pos x="connsiteX20659" y="connsiteY20659"/>
                </a:cxn>
                <a:cxn ang="0">
                  <a:pos x="connsiteX20660" y="connsiteY20660"/>
                </a:cxn>
                <a:cxn ang="0">
                  <a:pos x="connsiteX20661" y="connsiteY20661"/>
                </a:cxn>
                <a:cxn ang="0">
                  <a:pos x="connsiteX20662" y="connsiteY20662"/>
                </a:cxn>
                <a:cxn ang="0">
                  <a:pos x="connsiteX20663" y="connsiteY20663"/>
                </a:cxn>
                <a:cxn ang="0">
                  <a:pos x="connsiteX20664" y="connsiteY20664"/>
                </a:cxn>
                <a:cxn ang="0">
                  <a:pos x="connsiteX20665" y="connsiteY20665"/>
                </a:cxn>
                <a:cxn ang="0">
                  <a:pos x="connsiteX20666" y="connsiteY20666"/>
                </a:cxn>
                <a:cxn ang="0">
                  <a:pos x="connsiteX20667" y="connsiteY20667"/>
                </a:cxn>
                <a:cxn ang="0">
                  <a:pos x="connsiteX20668" y="connsiteY20668"/>
                </a:cxn>
                <a:cxn ang="0">
                  <a:pos x="connsiteX20669" y="connsiteY20669"/>
                </a:cxn>
                <a:cxn ang="0">
                  <a:pos x="connsiteX20670" y="connsiteY20670"/>
                </a:cxn>
                <a:cxn ang="0">
                  <a:pos x="connsiteX20671" y="connsiteY20671"/>
                </a:cxn>
                <a:cxn ang="0">
                  <a:pos x="connsiteX20672" y="connsiteY20672"/>
                </a:cxn>
                <a:cxn ang="0">
                  <a:pos x="connsiteX20673" y="connsiteY20673"/>
                </a:cxn>
                <a:cxn ang="0">
                  <a:pos x="connsiteX20674" y="connsiteY20674"/>
                </a:cxn>
                <a:cxn ang="0">
                  <a:pos x="connsiteX20675" y="connsiteY20675"/>
                </a:cxn>
                <a:cxn ang="0">
                  <a:pos x="connsiteX20676" y="connsiteY20676"/>
                </a:cxn>
                <a:cxn ang="0">
                  <a:pos x="connsiteX20677" y="connsiteY20677"/>
                </a:cxn>
                <a:cxn ang="0">
                  <a:pos x="connsiteX20678" y="connsiteY20678"/>
                </a:cxn>
                <a:cxn ang="0">
                  <a:pos x="connsiteX20679" y="connsiteY20679"/>
                </a:cxn>
                <a:cxn ang="0">
                  <a:pos x="connsiteX20680" y="connsiteY20680"/>
                </a:cxn>
                <a:cxn ang="0">
                  <a:pos x="connsiteX20681" y="connsiteY20681"/>
                </a:cxn>
                <a:cxn ang="0">
                  <a:pos x="connsiteX20682" y="connsiteY20682"/>
                </a:cxn>
                <a:cxn ang="0">
                  <a:pos x="connsiteX20683" y="connsiteY20683"/>
                </a:cxn>
                <a:cxn ang="0">
                  <a:pos x="connsiteX20684" y="connsiteY20684"/>
                </a:cxn>
                <a:cxn ang="0">
                  <a:pos x="connsiteX20685" y="connsiteY20685"/>
                </a:cxn>
                <a:cxn ang="0">
                  <a:pos x="connsiteX20686" y="connsiteY20686"/>
                </a:cxn>
                <a:cxn ang="0">
                  <a:pos x="connsiteX20687" y="connsiteY20687"/>
                </a:cxn>
                <a:cxn ang="0">
                  <a:pos x="connsiteX20688" y="connsiteY20688"/>
                </a:cxn>
                <a:cxn ang="0">
                  <a:pos x="connsiteX20689" y="connsiteY20689"/>
                </a:cxn>
                <a:cxn ang="0">
                  <a:pos x="connsiteX20690" y="connsiteY20690"/>
                </a:cxn>
                <a:cxn ang="0">
                  <a:pos x="connsiteX20691" y="connsiteY20691"/>
                </a:cxn>
                <a:cxn ang="0">
                  <a:pos x="connsiteX20692" y="connsiteY20692"/>
                </a:cxn>
                <a:cxn ang="0">
                  <a:pos x="connsiteX20693" y="connsiteY20693"/>
                </a:cxn>
                <a:cxn ang="0">
                  <a:pos x="connsiteX20694" y="connsiteY20694"/>
                </a:cxn>
                <a:cxn ang="0">
                  <a:pos x="connsiteX20695" y="connsiteY20695"/>
                </a:cxn>
                <a:cxn ang="0">
                  <a:pos x="connsiteX20696" y="connsiteY20696"/>
                </a:cxn>
                <a:cxn ang="0">
                  <a:pos x="connsiteX20697" y="connsiteY20697"/>
                </a:cxn>
                <a:cxn ang="0">
                  <a:pos x="connsiteX20698" y="connsiteY20698"/>
                </a:cxn>
                <a:cxn ang="0">
                  <a:pos x="connsiteX20699" y="connsiteY20699"/>
                </a:cxn>
                <a:cxn ang="0">
                  <a:pos x="connsiteX20700" y="connsiteY20700"/>
                </a:cxn>
                <a:cxn ang="0">
                  <a:pos x="connsiteX20701" y="connsiteY20701"/>
                </a:cxn>
                <a:cxn ang="0">
                  <a:pos x="connsiteX20702" y="connsiteY20702"/>
                </a:cxn>
                <a:cxn ang="0">
                  <a:pos x="connsiteX20703" y="connsiteY20703"/>
                </a:cxn>
                <a:cxn ang="0">
                  <a:pos x="connsiteX20704" y="connsiteY20704"/>
                </a:cxn>
                <a:cxn ang="0">
                  <a:pos x="connsiteX20705" y="connsiteY20705"/>
                </a:cxn>
                <a:cxn ang="0">
                  <a:pos x="connsiteX20706" y="connsiteY20706"/>
                </a:cxn>
                <a:cxn ang="0">
                  <a:pos x="connsiteX20707" y="connsiteY20707"/>
                </a:cxn>
                <a:cxn ang="0">
                  <a:pos x="connsiteX20708" y="connsiteY20708"/>
                </a:cxn>
                <a:cxn ang="0">
                  <a:pos x="connsiteX20709" y="connsiteY20709"/>
                </a:cxn>
                <a:cxn ang="0">
                  <a:pos x="connsiteX20710" y="connsiteY20710"/>
                </a:cxn>
                <a:cxn ang="0">
                  <a:pos x="connsiteX20711" y="connsiteY20711"/>
                </a:cxn>
                <a:cxn ang="0">
                  <a:pos x="connsiteX20712" y="connsiteY20712"/>
                </a:cxn>
                <a:cxn ang="0">
                  <a:pos x="connsiteX20713" y="connsiteY20713"/>
                </a:cxn>
                <a:cxn ang="0">
                  <a:pos x="connsiteX20714" y="connsiteY20714"/>
                </a:cxn>
                <a:cxn ang="0">
                  <a:pos x="connsiteX20715" y="connsiteY20715"/>
                </a:cxn>
                <a:cxn ang="0">
                  <a:pos x="connsiteX20716" y="connsiteY20716"/>
                </a:cxn>
                <a:cxn ang="0">
                  <a:pos x="connsiteX20717" y="connsiteY20717"/>
                </a:cxn>
                <a:cxn ang="0">
                  <a:pos x="connsiteX20718" y="connsiteY20718"/>
                </a:cxn>
                <a:cxn ang="0">
                  <a:pos x="connsiteX20719" y="connsiteY20719"/>
                </a:cxn>
                <a:cxn ang="0">
                  <a:pos x="connsiteX20720" y="connsiteY20720"/>
                </a:cxn>
                <a:cxn ang="0">
                  <a:pos x="connsiteX20721" y="connsiteY20721"/>
                </a:cxn>
                <a:cxn ang="0">
                  <a:pos x="connsiteX20722" y="connsiteY20722"/>
                </a:cxn>
                <a:cxn ang="0">
                  <a:pos x="connsiteX20723" y="connsiteY20723"/>
                </a:cxn>
                <a:cxn ang="0">
                  <a:pos x="connsiteX20724" y="connsiteY20724"/>
                </a:cxn>
                <a:cxn ang="0">
                  <a:pos x="connsiteX20725" y="connsiteY20725"/>
                </a:cxn>
                <a:cxn ang="0">
                  <a:pos x="connsiteX20726" y="connsiteY20726"/>
                </a:cxn>
                <a:cxn ang="0">
                  <a:pos x="connsiteX20727" y="connsiteY20727"/>
                </a:cxn>
                <a:cxn ang="0">
                  <a:pos x="connsiteX20728" y="connsiteY20728"/>
                </a:cxn>
                <a:cxn ang="0">
                  <a:pos x="connsiteX20729" y="connsiteY20729"/>
                </a:cxn>
                <a:cxn ang="0">
                  <a:pos x="connsiteX20730" y="connsiteY20730"/>
                </a:cxn>
                <a:cxn ang="0">
                  <a:pos x="connsiteX20731" y="connsiteY20731"/>
                </a:cxn>
                <a:cxn ang="0">
                  <a:pos x="connsiteX20732" y="connsiteY20732"/>
                </a:cxn>
                <a:cxn ang="0">
                  <a:pos x="connsiteX20733" y="connsiteY20733"/>
                </a:cxn>
                <a:cxn ang="0">
                  <a:pos x="connsiteX20734" y="connsiteY20734"/>
                </a:cxn>
                <a:cxn ang="0">
                  <a:pos x="connsiteX20735" y="connsiteY20735"/>
                </a:cxn>
                <a:cxn ang="0">
                  <a:pos x="connsiteX20736" y="connsiteY20736"/>
                </a:cxn>
                <a:cxn ang="0">
                  <a:pos x="connsiteX20737" y="connsiteY20737"/>
                </a:cxn>
                <a:cxn ang="0">
                  <a:pos x="connsiteX20738" y="connsiteY20738"/>
                </a:cxn>
                <a:cxn ang="0">
                  <a:pos x="connsiteX20739" y="connsiteY20739"/>
                </a:cxn>
                <a:cxn ang="0">
                  <a:pos x="connsiteX20740" y="connsiteY20740"/>
                </a:cxn>
                <a:cxn ang="0">
                  <a:pos x="connsiteX20741" y="connsiteY20741"/>
                </a:cxn>
                <a:cxn ang="0">
                  <a:pos x="connsiteX20742" y="connsiteY20742"/>
                </a:cxn>
                <a:cxn ang="0">
                  <a:pos x="connsiteX20743" y="connsiteY20743"/>
                </a:cxn>
                <a:cxn ang="0">
                  <a:pos x="connsiteX20744" y="connsiteY20744"/>
                </a:cxn>
                <a:cxn ang="0">
                  <a:pos x="connsiteX20745" y="connsiteY20745"/>
                </a:cxn>
                <a:cxn ang="0">
                  <a:pos x="connsiteX20746" y="connsiteY20746"/>
                </a:cxn>
                <a:cxn ang="0">
                  <a:pos x="connsiteX20747" y="connsiteY20747"/>
                </a:cxn>
                <a:cxn ang="0">
                  <a:pos x="connsiteX20748" y="connsiteY20748"/>
                </a:cxn>
                <a:cxn ang="0">
                  <a:pos x="connsiteX20749" y="connsiteY20749"/>
                </a:cxn>
                <a:cxn ang="0">
                  <a:pos x="connsiteX20750" y="connsiteY20750"/>
                </a:cxn>
                <a:cxn ang="0">
                  <a:pos x="connsiteX20751" y="connsiteY20751"/>
                </a:cxn>
                <a:cxn ang="0">
                  <a:pos x="connsiteX20752" y="connsiteY20752"/>
                </a:cxn>
                <a:cxn ang="0">
                  <a:pos x="connsiteX20753" y="connsiteY20753"/>
                </a:cxn>
                <a:cxn ang="0">
                  <a:pos x="connsiteX20754" y="connsiteY20754"/>
                </a:cxn>
                <a:cxn ang="0">
                  <a:pos x="connsiteX20755" y="connsiteY20755"/>
                </a:cxn>
                <a:cxn ang="0">
                  <a:pos x="connsiteX20756" y="connsiteY20756"/>
                </a:cxn>
                <a:cxn ang="0">
                  <a:pos x="connsiteX20757" y="connsiteY20757"/>
                </a:cxn>
                <a:cxn ang="0">
                  <a:pos x="connsiteX20758" y="connsiteY20758"/>
                </a:cxn>
                <a:cxn ang="0">
                  <a:pos x="connsiteX20759" y="connsiteY20759"/>
                </a:cxn>
                <a:cxn ang="0">
                  <a:pos x="connsiteX20760" y="connsiteY20760"/>
                </a:cxn>
                <a:cxn ang="0">
                  <a:pos x="connsiteX20761" y="connsiteY20761"/>
                </a:cxn>
                <a:cxn ang="0">
                  <a:pos x="connsiteX20762" y="connsiteY20762"/>
                </a:cxn>
                <a:cxn ang="0">
                  <a:pos x="connsiteX20763" y="connsiteY20763"/>
                </a:cxn>
                <a:cxn ang="0">
                  <a:pos x="connsiteX20764" y="connsiteY20764"/>
                </a:cxn>
                <a:cxn ang="0">
                  <a:pos x="connsiteX20765" y="connsiteY20765"/>
                </a:cxn>
                <a:cxn ang="0">
                  <a:pos x="connsiteX20766" y="connsiteY20766"/>
                </a:cxn>
                <a:cxn ang="0">
                  <a:pos x="connsiteX20767" y="connsiteY20767"/>
                </a:cxn>
                <a:cxn ang="0">
                  <a:pos x="connsiteX20768" y="connsiteY20768"/>
                </a:cxn>
                <a:cxn ang="0">
                  <a:pos x="connsiteX20769" y="connsiteY20769"/>
                </a:cxn>
                <a:cxn ang="0">
                  <a:pos x="connsiteX20770" y="connsiteY20770"/>
                </a:cxn>
                <a:cxn ang="0">
                  <a:pos x="connsiteX20771" y="connsiteY20771"/>
                </a:cxn>
                <a:cxn ang="0">
                  <a:pos x="connsiteX20772" y="connsiteY20772"/>
                </a:cxn>
                <a:cxn ang="0">
                  <a:pos x="connsiteX20773" y="connsiteY20773"/>
                </a:cxn>
                <a:cxn ang="0">
                  <a:pos x="connsiteX20774" y="connsiteY20774"/>
                </a:cxn>
                <a:cxn ang="0">
                  <a:pos x="connsiteX20775" y="connsiteY20775"/>
                </a:cxn>
                <a:cxn ang="0">
                  <a:pos x="connsiteX20776" y="connsiteY20776"/>
                </a:cxn>
                <a:cxn ang="0">
                  <a:pos x="connsiteX20777" y="connsiteY20777"/>
                </a:cxn>
                <a:cxn ang="0">
                  <a:pos x="connsiteX20778" y="connsiteY20778"/>
                </a:cxn>
                <a:cxn ang="0">
                  <a:pos x="connsiteX20779" y="connsiteY20779"/>
                </a:cxn>
                <a:cxn ang="0">
                  <a:pos x="connsiteX20780" y="connsiteY20780"/>
                </a:cxn>
                <a:cxn ang="0">
                  <a:pos x="connsiteX20781" y="connsiteY20781"/>
                </a:cxn>
                <a:cxn ang="0">
                  <a:pos x="connsiteX20782" y="connsiteY20782"/>
                </a:cxn>
                <a:cxn ang="0">
                  <a:pos x="connsiteX20783" y="connsiteY20783"/>
                </a:cxn>
                <a:cxn ang="0">
                  <a:pos x="connsiteX20784" y="connsiteY20784"/>
                </a:cxn>
                <a:cxn ang="0">
                  <a:pos x="connsiteX20785" y="connsiteY20785"/>
                </a:cxn>
                <a:cxn ang="0">
                  <a:pos x="connsiteX20786" y="connsiteY20786"/>
                </a:cxn>
                <a:cxn ang="0">
                  <a:pos x="connsiteX20787" y="connsiteY20787"/>
                </a:cxn>
                <a:cxn ang="0">
                  <a:pos x="connsiteX20788" y="connsiteY20788"/>
                </a:cxn>
                <a:cxn ang="0">
                  <a:pos x="connsiteX20789" y="connsiteY20789"/>
                </a:cxn>
                <a:cxn ang="0">
                  <a:pos x="connsiteX20790" y="connsiteY20790"/>
                </a:cxn>
                <a:cxn ang="0">
                  <a:pos x="connsiteX20791" y="connsiteY20791"/>
                </a:cxn>
                <a:cxn ang="0">
                  <a:pos x="connsiteX20792" y="connsiteY20792"/>
                </a:cxn>
                <a:cxn ang="0">
                  <a:pos x="connsiteX20793" y="connsiteY20793"/>
                </a:cxn>
                <a:cxn ang="0">
                  <a:pos x="connsiteX20794" y="connsiteY20794"/>
                </a:cxn>
                <a:cxn ang="0">
                  <a:pos x="connsiteX20795" y="connsiteY20795"/>
                </a:cxn>
                <a:cxn ang="0">
                  <a:pos x="connsiteX20796" y="connsiteY20796"/>
                </a:cxn>
                <a:cxn ang="0">
                  <a:pos x="connsiteX20797" y="connsiteY20797"/>
                </a:cxn>
                <a:cxn ang="0">
                  <a:pos x="connsiteX20798" y="connsiteY20798"/>
                </a:cxn>
                <a:cxn ang="0">
                  <a:pos x="connsiteX20799" y="connsiteY20799"/>
                </a:cxn>
                <a:cxn ang="0">
                  <a:pos x="connsiteX20800" y="connsiteY20800"/>
                </a:cxn>
                <a:cxn ang="0">
                  <a:pos x="connsiteX20801" y="connsiteY20801"/>
                </a:cxn>
                <a:cxn ang="0">
                  <a:pos x="connsiteX20802" y="connsiteY20802"/>
                </a:cxn>
                <a:cxn ang="0">
                  <a:pos x="connsiteX20803" y="connsiteY20803"/>
                </a:cxn>
                <a:cxn ang="0">
                  <a:pos x="connsiteX20804" y="connsiteY20804"/>
                </a:cxn>
                <a:cxn ang="0">
                  <a:pos x="connsiteX20805" y="connsiteY20805"/>
                </a:cxn>
                <a:cxn ang="0">
                  <a:pos x="connsiteX20806" y="connsiteY20806"/>
                </a:cxn>
                <a:cxn ang="0">
                  <a:pos x="connsiteX20807" y="connsiteY20807"/>
                </a:cxn>
                <a:cxn ang="0">
                  <a:pos x="connsiteX20808" y="connsiteY20808"/>
                </a:cxn>
                <a:cxn ang="0">
                  <a:pos x="connsiteX20809" y="connsiteY20809"/>
                </a:cxn>
                <a:cxn ang="0">
                  <a:pos x="connsiteX20810" y="connsiteY20810"/>
                </a:cxn>
                <a:cxn ang="0">
                  <a:pos x="connsiteX20811" y="connsiteY20811"/>
                </a:cxn>
                <a:cxn ang="0">
                  <a:pos x="connsiteX20812" y="connsiteY20812"/>
                </a:cxn>
                <a:cxn ang="0">
                  <a:pos x="connsiteX20813" y="connsiteY20813"/>
                </a:cxn>
                <a:cxn ang="0">
                  <a:pos x="connsiteX20814" y="connsiteY20814"/>
                </a:cxn>
                <a:cxn ang="0">
                  <a:pos x="connsiteX20815" y="connsiteY20815"/>
                </a:cxn>
                <a:cxn ang="0">
                  <a:pos x="connsiteX20816" y="connsiteY20816"/>
                </a:cxn>
                <a:cxn ang="0">
                  <a:pos x="connsiteX20817" y="connsiteY20817"/>
                </a:cxn>
                <a:cxn ang="0">
                  <a:pos x="connsiteX20818" y="connsiteY20818"/>
                </a:cxn>
                <a:cxn ang="0">
                  <a:pos x="connsiteX20819" y="connsiteY20819"/>
                </a:cxn>
                <a:cxn ang="0">
                  <a:pos x="connsiteX20820" y="connsiteY20820"/>
                </a:cxn>
                <a:cxn ang="0">
                  <a:pos x="connsiteX20821" y="connsiteY20821"/>
                </a:cxn>
                <a:cxn ang="0">
                  <a:pos x="connsiteX20822" y="connsiteY20822"/>
                </a:cxn>
                <a:cxn ang="0">
                  <a:pos x="connsiteX20823" y="connsiteY20823"/>
                </a:cxn>
                <a:cxn ang="0">
                  <a:pos x="connsiteX20824" y="connsiteY20824"/>
                </a:cxn>
                <a:cxn ang="0">
                  <a:pos x="connsiteX20825" y="connsiteY20825"/>
                </a:cxn>
                <a:cxn ang="0">
                  <a:pos x="connsiteX20826" y="connsiteY20826"/>
                </a:cxn>
                <a:cxn ang="0">
                  <a:pos x="connsiteX20827" y="connsiteY20827"/>
                </a:cxn>
                <a:cxn ang="0">
                  <a:pos x="connsiteX20828" y="connsiteY20828"/>
                </a:cxn>
                <a:cxn ang="0">
                  <a:pos x="connsiteX20829" y="connsiteY20829"/>
                </a:cxn>
                <a:cxn ang="0">
                  <a:pos x="connsiteX20830" y="connsiteY20830"/>
                </a:cxn>
                <a:cxn ang="0">
                  <a:pos x="connsiteX20831" y="connsiteY20831"/>
                </a:cxn>
                <a:cxn ang="0">
                  <a:pos x="connsiteX20832" y="connsiteY20832"/>
                </a:cxn>
                <a:cxn ang="0">
                  <a:pos x="connsiteX20833" y="connsiteY20833"/>
                </a:cxn>
                <a:cxn ang="0">
                  <a:pos x="connsiteX20834" y="connsiteY20834"/>
                </a:cxn>
                <a:cxn ang="0">
                  <a:pos x="connsiteX20835" y="connsiteY20835"/>
                </a:cxn>
                <a:cxn ang="0">
                  <a:pos x="connsiteX20836" y="connsiteY20836"/>
                </a:cxn>
                <a:cxn ang="0">
                  <a:pos x="connsiteX20837" y="connsiteY20837"/>
                </a:cxn>
                <a:cxn ang="0">
                  <a:pos x="connsiteX20838" y="connsiteY20838"/>
                </a:cxn>
                <a:cxn ang="0">
                  <a:pos x="connsiteX20839" y="connsiteY20839"/>
                </a:cxn>
                <a:cxn ang="0">
                  <a:pos x="connsiteX20840" y="connsiteY20840"/>
                </a:cxn>
                <a:cxn ang="0">
                  <a:pos x="connsiteX20841" y="connsiteY20841"/>
                </a:cxn>
                <a:cxn ang="0">
                  <a:pos x="connsiteX20842" y="connsiteY20842"/>
                </a:cxn>
                <a:cxn ang="0">
                  <a:pos x="connsiteX20843" y="connsiteY20843"/>
                </a:cxn>
                <a:cxn ang="0">
                  <a:pos x="connsiteX20844" y="connsiteY20844"/>
                </a:cxn>
                <a:cxn ang="0">
                  <a:pos x="connsiteX20845" y="connsiteY20845"/>
                </a:cxn>
                <a:cxn ang="0">
                  <a:pos x="connsiteX20846" y="connsiteY20846"/>
                </a:cxn>
                <a:cxn ang="0">
                  <a:pos x="connsiteX20847" y="connsiteY20847"/>
                </a:cxn>
                <a:cxn ang="0">
                  <a:pos x="connsiteX20848" y="connsiteY20848"/>
                </a:cxn>
                <a:cxn ang="0">
                  <a:pos x="connsiteX20849" y="connsiteY20849"/>
                </a:cxn>
                <a:cxn ang="0">
                  <a:pos x="connsiteX20850" y="connsiteY20850"/>
                </a:cxn>
                <a:cxn ang="0">
                  <a:pos x="connsiteX20851" y="connsiteY20851"/>
                </a:cxn>
                <a:cxn ang="0">
                  <a:pos x="connsiteX20852" y="connsiteY20852"/>
                </a:cxn>
                <a:cxn ang="0">
                  <a:pos x="connsiteX20853" y="connsiteY20853"/>
                </a:cxn>
                <a:cxn ang="0">
                  <a:pos x="connsiteX20854" y="connsiteY20854"/>
                </a:cxn>
                <a:cxn ang="0">
                  <a:pos x="connsiteX20855" y="connsiteY20855"/>
                </a:cxn>
                <a:cxn ang="0">
                  <a:pos x="connsiteX20856" y="connsiteY20856"/>
                </a:cxn>
                <a:cxn ang="0">
                  <a:pos x="connsiteX20857" y="connsiteY20857"/>
                </a:cxn>
                <a:cxn ang="0">
                  <a:pos x="connsiteX20858" y="connsiteY20858"/>
                </a:cxn>
                <a:cxn ang="0">
                  <a:pos x="connsiteX20859" y="connsiteY20859"/>
                </a:cxn>
                <a:cxn ang="0">
                  <a:pos x="connsiteX20860" y="connsiteY20860"/>
                </a:cxn>
                <a:cxn ang="0">
                  <a:pos x="connsiteX20861" y="connsiteY20861"/>
                </a:cxn>
                <a:cxn ang="0">
                  <a:pos x="connsiteX20862" y="connsiteY20862"/>
                </a:cxn>
                <a:cxn ang="0">
                  <a:pos x="connsiteX20863" y="connsiteY20863"/>
                </a:cxn>
                <a:cxn ang="0">
                  <a:pos x="connsiteX20864" y="connsiteY20864"/>
                </a:cxn>
                <a:cxn ang="0">
                  <a:pos x="connsiteX20865" y="connsiteY20865"/>
                </a:cxn>
                <a:cxn ang="0">
                  <a:pos x="connsiteX20866" y="connsiteY20866"/>
                </a:cxn>
                <a:cxn ang="0">
                  <a:pos x="connsiteX20867" y="connsiteY20867"/>
                </a:cxn>
                <a:cxn ang="0">
                  <a:pos x="connsiteX20868" y="connsiteY20868"/>
                </a:cxn>
                <a:cxn ang="0">
                  <a:pos x="connsiteX20869" y="connsiteY20869"/>
                </a:cxn>
                <a:cxn ang="0">
                  <a:pos x="connsiteX20870" y="connsiteY20870"/>
                </a:cxn>
                <a:cxn ang="0">
                  <a:pos x="connsiteX20871" y="connsiteY20871"/>
                </a:cxn>
                <a:cxn ang="0">
                  <a:pos x="connsiteX20872" y="connsiteY20872"/>
                </a:cxn>
                <a:cxn ang="0">
                  <a:pos x="connsiteX20873" y="connsiteY20873"/>
                </a:cxn>
                <a:cxn ang="0">
                  <a:pos x="connsiteX20874" y="connsiteY20874"/>
                </a:cxn>
                <a:cxn ang="0">
                  <a:pos x="connsiteX20875" y="connsiteY20875"/>
                </a:cxn>
                <a:cxn ang="0">
                  <a:pos x="connsiteX20876" y="connsiteY20876"/>
                </a:cxn>
                <a:cxn ang="0">
                  <a:pos x="connsiteX20877" y="connsiteY20877"/>
                </a:cxn>
                <a:cxn ang="0">
                  <a:pos x="connsiteX20878" y="connsiteY20878"/>
                </a:cxn>
                <a:cxn ang="0">
                  <a:pos x="connsiteX20879" y="connsiteY20879"/>
                </a:cxn>
                <a:cxn ang="0">
                  <a:pos x="connsiteX20880" y="connsiteY20880"/>
                </a:cxn>
                <a:cxn ang="0">
                  <a:pos x="connsiteX20881" y="connsiteY20881"/>
                </a:cxn>
                <a:cxn ang="0">
                  <a:pos x="connsiteX20882" y="connsiteY20882"/>
                </a:cxn>
                <a:cxn ang="0">
                  <a:pos x="connsiteX20883" y="connsiteY20883"/>
                </a:cxn>
                <a:cxn ang="0">
                  <a:pos x="connsiteX20884" y="connsiteY20884"/>
                </a:cxn>
                <a:cxn ang="0">
                  <a:pos x="connsiteX20885" y="connsiteY20885"/>
                </a:cxn>
                <a:cxn ang="0">
                  <a:pos x="connsiteX20886" y="connsiteY20886"/>
                </a:cxn>
                <a:cxn ang="0">
                  <a:pos x="connsiteX20887" y="connsiteY20887"/>
                </a:cxn>
                <a:cxn ang="0">
                  <a:pos x="connsiteX20888" y="connsiteY20888"/>
                </a:cxn>
                <a:cxn ang="0">
                  <a:pos x="connsiteX20889" y="connsiteY20889"/>
                </a:cxn>
                <a:cxn ang="0">
                  <a:pos x="connsiteX20890" y="connsiteY20890"/>
                </a:cxn>
                <a:cxn ang="0">
                  <a:pos x="connsiteX20891" y="connsiteY20891"/>
                </a:cxn>
                <a:cxn ang="0">
                  <a:pos x="connsiteX20892" y="connsiteY20892"/>
                </a:cxn>
                <a:cxn ang="0">
                  <a:pos x="connsiteX20893" y="connsiteY20893"/>
                </a:cxn>
                <a:cxn ang="0">
                  <a:pos x="connsiteX20894" y="connsiteY20894"/>
                </a:cxn>
                <a:cxn ang="0">
                  <a:pos x="connsiteX20895" y="connsiteY20895"/>
                </a:cxn>
                <a:cxn ang="0">
                  <a:pos x="connsiteX20896" y="connsiteY20896"/>
                </a:cxn>
                <a:cxn ang="0">
                  <a:pos x="connsiteX20897" y="connsiteY20897"/>
                </a:cxn>
                <a:cxn ang="0">
                  <a:pos x="connsiteX20898" y="connsiteY20898"/>
                </a:cxn>
                <a:cxn ang="0">
                  <a:pos x="connsiteX20899" y="connsiteY20899"/>
                </a:cxn>
                <a:cxn ang="0">
                  <a:pos x="connsiteX20900" y="connsiteY20900"/>
                </a:cxn>
                <a:cxn ang="0">
                  <a:pos x="connsiteX20901" y="connsiteY20901"/>
                </a:cxn>
                <a:cxn ang="0">
                  <a:pos x="connsiteX20902" y="connsiteY20902"/>
                </a:cxn>
                <a:cxn ang="0">
                  <a:pos x="connsiteX20903" y="connsiteY20903"/>
                </a:cxn>
                <a:cxn ang="0">
                  <a:pos x="connsiteX20904" y="connsiteY20904"/>
                </a:cxn>
                <a:cxn ang="0">
                  <a:pos x="connsiteX20905" y="connsiteY20905"/>
                </a:cxn>
                <a:cxn ang="0">
                  <a:pos x="connsiteX20906" y="connsiteY20906"/>
                </a:cxn>
                <a:cxn ang="0">
                  <a:pos x="connsiteX20907" y="connsiteY20907"/>
                </a:cxn>
                <a:cxn ang="0">
                  <a:pos x="connsiteX20908" y="connsiteY20908"/>
                </a:cxn>
                <a:cxn ang="0">
                  <a:pos x="connsiteX20909" y="connsiteY20909"/>
                </a:cxn>
                <a:cxn ang="0">
                  <a:pos x="connsiteX20910" y="connsiteY20910"/>
                </a:cxn>
                <a:cxn ang="0">
                  <a:pos x="connsiteX20911" y="connsiteY20911"/>
                </a:cxn>
                <a:cxn ang="0">
                  <a:pos x="connsiteX20912" y="connsiteY20912"/>
                </a:cxn>
                <a:cxn ang="0">
                  <a:pos x="connsiteX20913" y="connsiteY20913"/>
                </a:cxn>
                <a:cxn ang="0">
                  <a:pos x="connsiteX20914" y="connsiteY20914"/>
                </a:cxn>
                <a:cxn ang="0">
                  <a:pos x="connsiteX20915" y="connsiteY20915"/>
                </a:cxn>
                <a:cxn ang="0">
                  <a:pos x="connsiteX20916" y="connsiteY20916"/>
                </a:cxn>
                <a:cxn ang="0">
                  <a:pos x="connsiteX20917" y="connsiteY20917"/>
                </a:cxn>
                <a:cxn ang="0">
                  <a:pos x="connsiteX20918" y="connsiteY20918"/>
                </a:cxn>
                <a:cxn ang="0">
                  <a:pos x="connsiteX20919" y="connsiteY20919"/>
                </a:cxn>
                <a:cxn ang="0">
                  <a:pos x="connsiteX20920" y="connsiteY20920"/>
                </a:cxn>
                <a:cxn ang="0">
                  <a:pos x="connsiteX20921" y="connsiteY20921"/>
                </a:cxn>
                <a:cxn ang="0">
                  <a:pos x="connsiteX20922" y="connsiteY20922"/>
                </a:cxn>
                <a:cxn ang="0">
                  <a:pos x="connsiteX20923" y="connsiteY20923"/>
                </a:cxn>
                <a:cxn ang="0">
                  <a:pos x="connsiteX20924" y="connsiteY20924"/>
                </a:cxn>
                <a:cxn ang="0">
                  <a:pos x="connsiteX20925" y="connsiteY20925"/>
                </a:cxn>
                <a:cxn ang="0">
                  <a:pos x="connsiteX20926" y="connsiteY20926"/>
                </a:cxn>
                <a:cxn ang="0">
                  <a:pos x="connsiteX20927" y="connsiteY20927"/>
                </a:cxn>
                <a:cxn ang="0">
                  <a:pos x="connsiteX20928" y="connsiteY20928"/>
                </a:cxn>
                <a:cxn ang="0">
                  <a:pos x="connsiteX20929" y="connsiteY20929"/>
                </a:cxn>
                <a:cxn ang="0">
                  <a:pos x="connsiteX20930" y="connsiteY20930"/>
                </a:cxn>
                <a:cxn ang="0">
                  <a:pos x="connsiteX20931" y="connsiteY20931"/>
                </a:cxn>
                <a:cxn ang="0">
                  <a:pos x="connsiteX20932" y="connsiteY20932"/>
                </a:cxn>
                <a:cxn ang="0">
                  <a:pos x="connsiteX20933" y="connsiteY20933"/>
                </a:cxn>
                <a:cxn ang="0">
                  <a:pos x="connsiteX20934" y="connsiteY20934"/>
                </a:cxn>
                <a:cxn ang="0">
                  <a:pos x="connsiteX20935" y="connsiteY20935"/>
                </a:cxn>
                <a:cxn ang="0">
                  <a:pos x="connsiteX20936" y="connsiteY20936"/>
                </a:cxn>
                <a:cxn ang="0">
                  <a:pos x="connsiteX20937" y="connsiteY20937"/>
                </a:cxn>
                <a:cxn ang="0">
                  <a:pos x="connsiteX20938" y="connsiteY20938"/>
                </a:cxn>
                <a:cxn ang="0">
                  <a:pos x="connsiteX20939" y="connsiteY20939"/>
                </a:cxn>
                <a:cxn ang="0">
                  <a:pos x="connsiteX20940" y="connsiteY20940"/>
                </a:cxn>
                <a:cxn ang="0">
                  <a:pos x="connsiteX20941" y="connsiteY20941"/>
                </a:cxn>
                <a:cxn ang="0">
                  <a:pos x="connsiteX20942" y="connsiteY20942"/>
                </a:cxn>
                <a:cxn ang="0">
                  <a:pos x="connsiteX20943" y="connsiteY20943"/>
                </a:cxn>
                <a:cxn ang="0">
                  <a:pos x="connsiteX20944" y="connsiteY20944"/>
                </a:cxn>
                <a:cxn ang="0">
                  <a:pos x="connsiteX20945" y="connsiteY20945"/>
                </a:cxn>
                <a:cxn ang="0">
                  <a:pos x="connsiteX20946" y="connsiteY20946"/>
                </a:cxn>
                <a:cxn ang="0">
                  <a:pos x="connsiteX20947" y="connsiteY20947"/>
                </a:cxn>
                <a:cxn ang="0">
                  <a:pos x="connsiteX20948" y="connsiteY20948"/>
                </a:cxn>
                <a:cxn ang="0">
                  <a:pos x="connsiteX20949" y="connsiteY20949"/>
                </a:cxn>
                <a:cxn ang="0">
                  <a:pos x="connsiteX20950" y="connsiteY20950"/>
                </a:cxn>
                <a:cxn ang="0">
                  <a:pos x="connsiteX20951" y="connsiteY20951"/>
                </a:cxn>
                <a:cxn ang="0">
                  <a:pos x="connsiteX20952" y="connsiteY20952"/>
                </a:cxn>
                <a:cxn ang="0">
                  <a:pos x="connsiteX20953" y="connsiteY20953"/>
                </a:cxn>
                <a:cxn ang="0">
                  <a:pos x="connsiteX20954" y="connsiteY20954"/>
                </a:cxn>
                <a:cxn ang="0">
                  <a:pos x="connsiteX20955" y="connsiteY20955"/>
                </a:cxn>
                <a:cxn ang="0">
                  <a:pos x="connsiteX20956" y="connsiteY20956"/>
                </a:cxn>
                <a:cxn ang="0">
                  <a:pos x="connsiteX20957" y="connsiteY20957"/>
                </a:cxn>
                <a:cxn ang="0">
                  <a:pos x="connsiteX20958" y="connsiteY20958"/>
                </a:cxn>
                <a:cxn ang="0">
                  <a:pos x="connsiteX20959" y="connsiteY20959"/>
                </a:cxn>
                <a:cxn ang="0">
                  <a:pos x="connsiteX20960" y="connsiteY20960"/>
                </a:cxn>
                <a:cxn ang="0">
                  <a:pos x="connsiteX20961" y="connsiteY20961"/>
                </a:cxn>
                <a:cxn ang="0">
                  <a:pos x="connsiteX20962" y="connsiteY20962"/>
                </a:cxn>
                <a:cxn ang="0">
                  <a:pos x="connsiteX20963" y="connsiteY20963"/>
                </a:cxn>
                <a:cxn ang="0">
                  <a:pos x="connsiteX20964" y="connsiteY20964"/>
                </a:cxn>
                <a:cxn ang="0">
                  <a:pos x="connsiteX20965" y="connsiteY20965"/>
                </a:cxn>
                <a:cxn ang="0">
                  <a:pos x="connsiteX20966" y="connsiteY20966"/>
                </a:cxn>
                <a:cxn ang="0">
                  <a:pos x="connsiteX20967" y="connsiteY20967"/>
                </a:cxn>
                <a:cxn ang="0">
                  <a:pos x="connsiteX20968" y="connsiteY20968"/>
                </a:cxn>
                <a:cxn ang="0">
                  <a:pos x="connsiteX20969" y="connsiteY20969"/>
                </a:cxn>
                <a:cxn ang="0">
                  <a:pos x="connsiteX20970" y="connsiteY20970"/>
                </a:cxn>
                <a:cxn ang="0">
                  <a:pos x="connsiteX20971" y="connsiteY20971"/>
                </a:cxn>
                <a:cxn ang="0">
                  <a:pos x="connsiteX20972" y="connsiteY20972"/>
                </a:cxn>
                <a:cxn ang="0">
                  <a:pos x="connsiteX20973" y="connsiteY20973"/>
                </a:cxn>
                <a:cxn ang="0">
                  <a:pos x="connsiteX20974" y="connsiteY20974"/>
                </a:cxn>
                <a:cxn ang="0">
                  <a:pos x="connsiteX20975" y="connsiteY20975"/>
                </a:cxn>
                <a:cxn ang="0">
                  <a:pos x="connsiteX20976" y="connsiteY20976"/>
                </a:cxn>
                <a:cxn ang="0">
                  <a:pos x="connsiteX20977" y="connsiteY20977"/>
                </a:cxn>
                <a:cxn ang="0">
                  <a:pos x="connsiteX20978" y="connsiteY20978"/>
                </a:cxn>
                <a:cxn ang="0">
                  <a:pos x="connsiteX20979" y="connsiteY20979"/>
                </a:cxn>
                <a:cxn ang="0">
                  <a:pos x="connsiteX20980" y="connsiteY20980"/>
                </a:cxn>
                <a:cxn ang="0">
                  <a:pos x="connsiteX20981" y="connsiteY20981"/>
                </a:cxn>
                <a:cxn ang="0">
                  <a:pos x="connsiteX20982" y="connsiteY20982"/>
                </a:cxn>
                <a:cxn ang="0">
                  <a:pos x="connsiteX20983" y="connsiteY20983"/>
                </a:cxn>
                <a:cxn ang="0">
                  <a:pos x="connsiteX20984" y="connsiteY20984"/>
                </a:cxn>
                <a:cxn ang="0">
                  <a:pos x="connsiteX20985" y="connsiteY20985"/>
                </a:cxn>
                <a:cxn ang="0">
                  <a:pos x="connsiteX20986" y="connsiteY20986"/>
                </a:cxn>
                <a:cxn ang="0">
                  <a:pos x="connsiteX20987" y="connsiteY20987"/>
                </a:cxn>
                <a:cxn ang="0">
                  <a:pos x="connsiteX20988" y="connsiteY20988"/>
                </a:cxn>
                <a:cxn ang="0">
                  <a:pos x="connsiteX20989" y="connsiteY20989"/>
                </a:cxn>
                <a:cxn ang="0">
                  <a:pos x="connsiteX20990" y="connsiteY20990"/>
                </a:cxn>
                <a:cxn ang="0">
                  <a:pos x="connsiteX20991" y="connsiteY20991"/>
                </a:cxn>
                <a:cxn ang="0">
                  <a:pos x="connsiteX20992" y="connsiteY20992"/>
                </a:cxn>
                <a:cxn ang="0">
                  <a:pos x="connsiteX20993" y="connsiteY20993"/>
                </a:cxn>
                <a:cxn ang="0">
                  <a:pos x="connsiteX20994" y="connsiteY20994"/>
                </a:cxn>
                <a:cxn ang="0">
                  <a:pos x="connsiteX20995" y="connsiteY20995"/>
                </a:cxn>
                <a:cxn ang="0">
                  <a:pos x="connsiteX20996" y="connsiteY20996"/>
                </a:cxn>
                <a:cxn ang="0">
                  <a:pos x="connsiteX20997" y="connsiteY20997"/>
                </a:cxn>
                <a:cxn ang="0">
                  <a:pos x="connsiteX20998" y="connsiteY20998"/>
                </a:cxn>
                <a:cxn ang="0">
                  <a:pos x="connsiteX20999" y="connsiteY20999"/>
                </a:cxn>
                <a:cxn ang="0">
                  <a:pos x="connsiteX21000" y="connsiteY21000"/>
                </a:cxn>
                <a:cxn ang="0">
                  <a:pos x="connsiteX21001" y="connsiteY21001"/>
                </a:cxn>
                <a:cxn ang="0">
                  <a:pos x="connsiteX21002" y="connsiteY21002"/>
                </a:cxn>
                <a:cxn ang="0">
                  <a:pos x="connsiteX21003" y="connsiteY21003"/>
                </a:cxn>
                <a:cxn ang="0">
                  <a:pos x="connsiteX21004" y="connsiteY21004"/>
                </a:cxn>
                <a:cxn ang="0">
                  <a:pos x="connsiteX21005" y="connsiteY21005"/>
                </a:cxn>
                <a:cxn ang="0">
                  <a:pos x="connsiteX21006" y="connsiteY21006"/>
                </a:cxn>
                <a:cxn ang="0">
                  <a:pos x="connsiteX21007" y="connsiteY21007"/>
                </a:cxn>
                <a:cxn ang="0">
                  <a:pos x="connsiteX21008" y="connsiteY21008"/>
                </a:cxn>
                <a:cxn ang="0">
                  <a:pos x="connsiteX21009" y="connsiteY21009"/>
                </a:cxn>
                <a:cxn ang="0">
                  <a:pos x="connsiteX21010" y="connsiteY21010"/>
                </a:cxn>
                <a:cxn ang="0">
                  <a:pos x="connsiteX21011" y="connsiteY21011"/>
                </a:cxn>
                <a:cxn ang="0">
                  <a:pos x="connsiteX21012" y="connsiteY21012"/>
                </a:cxn>
                <a:cxn ang="0">
                  <a:pos x="connsiteX21013" y="connsiteY21013"/>
                </a:cxn>
                <a:cxn ang="0">
                  <a:pos x="connsiteX21014" y="connsiteY21014"/>
                </a:cxn>
                <a:cxn ang="0">
                  <a:pos x="connsiteX21015" y="connsiteY21015"/>
                </a:cxn>
                <a:cxn ang="0">
                  <a:pos x="connsiteX21016" y="connsiteY21016"/>
                </a:cxn>
                <a:cxn ang="0">
                  <a:pos x="connsiteX21017" y="connsiteY21017"/>
                </a:cxn>
                <a:cxn ang="0">
                  <a:pos x="connsiteX21018" y="connsiteY21018"/>
                </a:cxn>
                <a:cxn ang="0">
                  <a:pos x="connsiteX21019" y="connsiteY21019"/>
                </a:cxn>
                <a:cxn ang="0">
                  <a:pos x="connsiteX21020" y="connsiteY21020"/>
                </a:cxn>
                <a:cxn ang="0">
                  <a:pos x="connsiteX21021" y="connsiteY21021"/>
                </a:cxn>
                <a:cxn ang="0">
                  <a:pos x="connsiteX21022" y="connsiteY21022"/>
                </a:cxn>
                <a:cxn ang="0">
                  <a:pos x="connsiteX21023" y="connsiteY21023"/>
                </a:cxn>
                <a:cxn ang="0">
                  <a:pos x="connsiteX21024" y="connsiteY21024"/>
                </a:cxn>
                <a:cxn ang="0">
                  <a:pos x="connsiteX21025" y="connsiteY21025"/>
                </a:cxn>
                <a:cxn ang="0">
                  <a:pos x="connsiteX21026" y="connsiteY21026"/>
                </a:cxn>
                <a:cxn ang="0">
                  <a:pos x="connsiteX21027" y="connsiteY21027"/>
                </a:cxn>
                <a:cxn ang="0">
                  <a:pos x="connsiteX21028" y="connsiteY21028"/>
                </a:cxn>
                <a:cxn ang="0">
                  <a:pos x="connsiteX21029" y="connsiteY21029"/>
                </a:cxn>
                <a:cxn ang="0">
                  <a:pos x="connsiteX21030" y="connsiteY21030"/>
                </a:cxn>
                <a:cxn ang="0">
                  <a:pos x="connsiteX21031" y="connsiteY21031"/>
                </a:cxn>
                <a:cxn ang="0">
                  <a:pos x="connsiteX21032" y="connsiteY21032"/>
                </a:cxn>
                <a:cxn ang="0">
                  <a:pos x="connsiteX21033" y="connsiteY21033"/>
                </a:cxn>
                <a:cxn ang="0">
                  <a:pos x="connsiteX21034" y="connsiteY21034"/>
                </a:cxn>
                <a:cxn ang="0">
                  <a:pos x="connsiteX21035" y="connsiteY21035"/>
                </a:cxn>
                <a:cxn ang="0">
                  <a:pos x="connsiteX21036" y="connsiteY21036"/>
                </a:cxn>
                <a:cxn ang="0">
                  <a:pos x="connsiteX21037" y="connsiteY21037"/>
                </a:cxn>
                <a:cxn ang="0">
                  <a:pos x="connsiteX21038" y="connsiteY21038"/>
                </a:cxn>
                <a:cxn ang="0">
                  <a:pos x="connsiteX21039" y="connsiteY21039"/>
                </a:cxn>
                <a:cxn ang="0">
                  <a:pos x="connsiteX21040" y="connsiteY21040"/>
                </a:cxn>
                <a:cxn ang="0">
                  <a:pos x="connsiteX21041" y="connsiteY21041"/>
                </a:cxn>
                <a:cxn ang="0">
                  <a:pos x="connsiteX21042" y="connsiteY21042"/>
                </a:cxn>
                <a:cxn ang="0">
                  <a:pos x="connsiteX21043" y="connsiteY21043"/>
                </a:cxn>
                <a:cxn ang="0">
                  <a:pos x="connsiteX21044" y="connsiteY21044"/>
                </a:cxn>
                <a:cxn ang="0">
                  <a:pos x="connsiteX21045" y="connsiteY21045"/>
                </a:cxn>
                <a:cxn ang="0">
                  <a:pos x="connsiteX21046" y="connsiteY21046"/>
                </a:cxn>
                <a:cxn ang="0">
                  <a:pos x="connsiteX21047" y="connsiteY21047"/>
                </a:cxn>
                <a:cxn ang="0">
                  <a:pos x="connsiteX21048" y="connsiteY21048"/>
                </a:cxn>
                <a:cxn ang="0">
                  <a:pos x="connsiteX21049" y="connsiteY21049"/>
                </a:cxn>
                <a:cxn ang="0">
                  <a:pos x="connsiteX21050" y="connsiteY21050"/>
                </a:cxn>
                <a:cxn ang="0">
                  <a:pos x="connsiteX21051" y="connsiteY21051"/>
                </a:cxn>
                <a:cxn ang="0">
                  <a:pos x="connsiteX21052" y="connsiteY21052"/>
                </a:cxn>
                <a:cxn ang="0">
                  <a:pos x="connsiteX21053" y="connsiteY21053"/>
                </a:cxn>
                <a:cxn ang="0">
                  <a:pos x="connsiteX21054" y="connsiteY21054"/>
                </a:cxn>
                <a:cxn ang="0">
                  <a:pos x="connsiteX21055" y="connsiteY21055"/>
                </a:cxn>
                <a:cxn ang="0">
                  <a:pos x="connsiteX21056" y="connsiteY21056"/>
                </a:cxn>
                <a:cxn ang="0">
                  <a:pos x="connsiteX21057" y="connsiteY21057"/>
                </a:cxn>
                <a:cxn ang="0">
                  <a:pos x="connsiteX21058" y="connsiteY21058"/>
                </a:cxn>
                <a:cxn ang="0">
                  <a:pos x="connsiteX21059" y="connsiteY21059"/>
                </a:cxn>
                <a:cxn ang="0">
                  <a:pos x="connsiteX21060" y="connsiteY21060"/>
                </a:cxn>
                <a:cxn ang="0">
                  <a:pos x="connsiteX21061" y="connsiteY21061"/>
                </a:cxn>
                <a:cxn ang="0">
                  <a:pos x="connsiteX21062" y="connsiteY21062"/>
                </a:cxn>
                <a:cxn ang="0">
                  <a:pos x="connsiteX21063" y="connsiteY21063"/>
                </a:cxn>
                <a:cxn ang="0">
                  <a:pos x="connsiteX21064" y="connsiteY21064"/>
                </a:cxn>
                <a:cxn ang="0">
                  <a:pos x="connsiteX21065" y="connsiteY21065"/>
                </a:cxn>
                <a:cxn ang="0">
                  <a:pos x="connsiteX21066" y="connsiteY21066"/>
                </a:cxn>
                <a:cxn ang="0">
                  <a:pos x="connsiteX21067" y="connsiteY21067"/>
                </a:cxn>
                <a:cxn ang="0">
                  <a:pos x="connsiteX21068" y="connsiteY21068"/>
                </a:cxn>
                <a:cxn ang="0">
                  <a:pos x="connsiteX21069" y="connsiteY21069"/>
                </a:cxn>
                <a:cxn ang="0">
                  <a:pos x="connsiteX21070" y="connsiteY21070"/>
                </a:cxn>
                <a:cxn ang="0">
                  <a:pos x="connsiteX21071" y="connsiteY21071"/>
                </a:cxn>
                <a:cxn ang="0">
                  <a:pos x="connsiteX21072" y="connsiteY21072"/>
                </a:cxn>
                <a:cxn ang="0">
                  <a:pos x="connsiteX21073" y="connsiteY21073"/>
                </a:cxn>
                <a:cxn ang="0">
                  <a:pos x="connsiteX21074" y="connsiteY21074"/>
                </a:cxn>
                <a:cxn ang="0">
                  <a:pos x="connsiteX21075" y="connsiteY21075"/>
                </a:cxn>
                <a:cxn ang="0">
                  <a:pos x="connsiteX21076" y="connsiteY21076"/>
                </a:cxn>
                <a:cxn ang="0">
                  <a:pos x="connsiteX21077" y="connsiteY21077"/>
                </a:cxn>
                <a:cxn ang="0">
                  <a:pos x="connsiteX21078" y="connsiteY21078"/>
                </a:cxn>
                <a:cxn ang="0">
                  <a:pos x="connsiteX21079" y="connsiteY21079"/>
                </a:cxn>
                <a:cxn ang="0">
                  <a:pos x="connsiteX21080" y="connsiteY21080"/>
                </a:cxn>
                <a:cxn ang="0">
                  <a:pos x="connsiteX21081" y="connsiteY21081"/>
                </a:cxn>
                <a:cxn ang="0">
                  <a:pos x="connsiteX21082" y="connsiteY21082"/>
                </a:cxn>
                <a:cxn ang="0">
                  <a:pos x="connsiteX21083" y="connsiteY21083"/>
                </a:cxn>
                <a:cxn ang="0">
                  <a:pos x="connsiteX21084" y="connsiteY21084"/>
                </a:cxn>
                <a:cxn ang="0">
                  <a:pos x="connsiteX21085" y="connsiteY21085"/>
                </a:cxn>
                <a:cxn ang="0">
                  <a:pos x="connsiteX21086" y="connsiteY21086"/>
                </a:cxn>
                <a:cxn ang="0">
                  <a:pos x="connsiteX21087" y="connsiteY21087"/>
                </a:cxn>
                <a:cxn ang="0">
                  <a:pos x="connsiteX21088" y="connsiteY21088"/>
                </a:cxn>
                <a:cxn ang="0">
                  <a:pos x="connsiteX21089" y="connsiteY21089"/>
                </a:cxn>
                <a:cxn ang="0">
                  <a:pos x="connsiteX21090" y="connsiteY21090"/>
                </a:cxn>
                <a:cxn ang="0">
                  <a:pos x="connsiteX21091" y="connsiteY21091"/>
                </a:cxn>
                <a:cxn ang="0">
                  <a:pos x="connsiteX21092" y="connsiteY21092"/>
                </a:cxn>
                <a:cxn ang="0">
                  <a:pos x="connsiteX21093" y="connsiteY21093"/>
                </a:cxn>
                <a:cxn ang="0">
                  <a:pos x="connsiteX21094" y="connsiteY21094"/>
                </a:cxn>
                <a:cxn ang="0">
                  <a:pos x="connsiteX21095" y="connsiteY21095"/>
                </a:cxn>
                <a:cxn ang="0">
                  <a:pos x="connsiteX21096" y="connsiteY21096"/>
                </a:cxn>
                <a:cxn ang="0">
                  <a:pos x="connsiteX21097" y="connsiteY21097"/>
                </a:cxn>
                <a:cxn ang="0">
                  <a:pos x="connsiteX21098" y="connsiteY21098"/>
                </a:cxn>
                <a:cxn ang="0">
                  <a:pos x="connsiteX21099" y="connsiteY21099"/>
                </a:cxn>
                <a:cxn ang="0">
                  <a:pos x="connsiteX21100" y="connsiteY21100"/>
                </a:cxn>
                <a:cxn ang="0">
                  <a:pos x="connsiteX21101" y="connsiteY21101"/>
                </a:cxn>
                <a:cxn ang="0">
                  <a:pos x="connsiteX21102" y="connsiteY21102"/>
                </a:cxn>
                <a:cxn ang="0">
                  <a:pos x="connsiteX21103" y="connsiteY21103"/>
                </a:cxn>
                <a:cxn ang="0">
                  <a:pos x="connsiteX21104" y="connsiteY21104"/>
                </a:cxn>
                <a:cxn ang="0">
                  <a:pos x="connsiteX21105" y="connsiteY21105"/>
                </a:cxn>
                <a:cxn ang="0">
                  <a:pos x="connsiteX21106" y="connsiteY21106"/>
                </a:cxn>
                <a:cxn ang="0">
                  <a:pos x="connsiteX21107" y="connsiteY21107"/>
                </a:cxn>
                <a:cxn ang="0">
                  <a:pos x="connsiteX21108" y="connsiteY21108"/>
                </a:cxn>
                <a:cxn ang="0">
                  <a:pos x="connsiteX21109" y="connsiteY21109"/>
                </a:cxn>
                <a:cxn ang="0">
                  <a:pos x="connsiteX21110" y="connsiteY21110"/>
                </a:cxn>
                <a:cxn ang="0">
                  <a:pos x="connsiteX21111" y="connsiteY21111"/>
                </a:cxn>
                <a:cxn ang="0">
                  <a:pos x="connsiteX21112" y="connsiteY21112"/>
                </a:cxn>
                <a:cxn ang="0">
                  <a:pos x="connsiteX21113" y="connsiteY21113"/>
                </a:cxn>
                <a:cxn ang="0">
                  <a:pos x="connsiteX21114" y="connsiteY21114"/>
                </a:cxn>
                <a:cxn ang="0">
                  <a:pos x="connsiteX21115" y="connsiteY21115"/>
                </a:cxn>
                <a:cxn ang="0">
                  <a:pos x="connsiteX21116" y="connsiteY21116"/>
                </a:cxn>
                <a:cxn ang="0">
                  <a:pos x="connsiteX21117" y="connsiteY21117"/>
                </a:cxn>
                <a:cxn ang="0">
                  <a:pos x="connsiteX21118" y="connsiteY21118"/>
                </a:cxn>
                <a:cxn ang="0">
                  <a:pos x="connsiteX21119" y="connsiteY21119"/>
                </a:cxn>
                <a:cxn ang="0">
                  <a:pos x="connsiteX21120" y="connsiteY21120"/>
                </a:cxn>
                <a:cxn ang="0">
                  <a:pos x="connsiteX21121" y="connsiteY21121"/>
                </a:cxn>
                <a:cxn ang="0">
                  <a:pos x="connsiteX21122" y="connsiteY21122"/>
                </a:cxn>
                <a:cxn ang="0">
                  <a:pos x="connsiteX21123" y="connsiteY21123"/>
                </a:cxn>
                <a:cxn ang="0">
                  <a:pos x="connsiteX21124" y="connsiteY21124"/>
                </a:cxn>
                <a:cxn ang="0">
                  <a:pos x="connsiteX21125" y="connsiteY21125"/>
                </a:cxn>
                <a:cxn ang="0">
                  <a:pos x="connsiteX21126" y="connsiteY21126"/>
                </a:cxn>
                <a:cxn ang="0">
                  <a:pos x="connsiteX21127" y="connsiteY21127"/>
                </a:cxn>
                <a:cxn ang="0">
                  <a:pos x="connsiteX21128" y="connsiteY21128"/>
                </a:cxn>
                <a:cxn ang="0">
                  <a:pos x="connsiteX21129" y="connsiteY21129"/>
                </a:cxn>
                <a:cxn ang="0">
                  <a:pos x="connsiteX21130" y="connsiteY21130"/>
                </a:cxn>
                <a:cxn ang="0">
                  <a:pos x="connsiteX21131" y="connsiteY21131"/>
                </a:cxn>
                <a:cxn ang="0">
                  <a:pos x="connsiteX21132" y="connsiteY21132"/>
                </a:cxn>
                <a:cxn ang="0">
                  <a:pos x="connsiteX21133" y="connsiteY21133"/>
                </a:cxn>
                <a:cxn ang="0">
                  <a:pos x="connsiteX21134" y="connsiteY21134"/>
                </a:cxn>
                <a:cxn ang="0">
                  <a:pos x="connsiteX21135" y="connsiteY21135"/>
                </a:cxn>
                <a:cxn ang="0">
                  <a:pos x="connsiteX21136" y="connsiteY21136"/>
                </a:cxn>
                <a:cxn ang="0">
                  <a:pos x="connsiteX21137" y="connsiteY21137"/>
                </a:cxn>
                <a:cxn ang="0">
                  <a:pos x="connsiteX21138" y="connsiteY21138"/>
                </a:cxn>
                <a:cxn ang="0">
                  <a:pos x="connsiteX21139" y="connsiteY21139"/>
                </a:cxn>
                <a:cxn ang="0">
                  <a:pos x="connsiteX21140" y="connsiteY21140"/>
                </a:cxn>
                <a:cxn ang="0">
                  <a:pos x="connsiteX21141" y="connsiteY21141"/>
                </a:cxn>
                <a:cxn ang="0">
                  <a:pos x="connsiteX21142" y="connsiteY21142"/>
                </a:cxn>
                <a:cxn ang="0">
                  <a:pos x="connsiteX21143" y="connsiteY21143"/>
                </a:cxn>
                <a:cxn ang="0">
                  <a:pos x="connsiteX21144" y="connsiteY21144"/>
                </a:cxn>
                <a:cxn ang="0">
                  <a:pos x="connsiteX21145" y="connsiteY21145"/>
                </a:cxn>
                <a:cxn ang="0">
                  <a:pos x="connsiteX21146" y="connsiteY21146"/>
                </a:cxn>
                <a:cxn ang="0">
                  <a:pos x="connsiteX21147" y="connsiteY21147"/>
                </a:cxn>
                <a:cxn ang="0">
                  <a:pos x="connsiteX21148" y="connsiteY21148"/>
                </a:cxn>
                <a:cxn ang="0">
                  <a:pos x="connsiteX21149" y="connsiteY21149"/>
                </a:cxn>
                <a:cxn ang="0">
                  <a:pos x="connsiteX21150" y="connsiteY21150"/>
                </a:cxn>
                <a:cxn ang="0">
                  <a:pos x="connsiteX21151" y="connsiteY21151"/>
                </a:cxn>
                <a:cxn ang="0">
                  <a:pos x="connsiteX21152" y="connsiteY21152"/>
                </a:cxn>
                <a:cxn ang="0">
                  <a:pos x="connsiteX21153" y="connsiteY21153"/>
                </a:cxn>
                <a:cxn ang="0">
                  <a:pos x="connsiteX21154" y="connsiteY21154"/>
                </a:cxn>
                <a:cxn ang="0">
                  <a:pos x="connsiteX21155" y="connsiteY21155"/>
                </a:cxn>
                <a:cxn ang="0">
                  <a:pos x="connsiteX21156" y="connsiteY21156"/>
                </a:cxn>
                <a:cxn ang="0">
                  <a:pos x="connsiteX21157" y="connsiteY21157"/>
                </a:cxn>
                <a:cxn ang="0">
                  <a:pos x="connsiteX21158" y="connsiteY21158"/>
                </a:cxn>
                <a:cxn ang="0">
                  <a:pos x="connsiteX21159" y="connsiteY21159"/>
                </a:cxn>
                <a:cxn ang="0">
                  <a:pos x="connsiteX21160" y="connsiteY21160"/>
                </a:cxn>
                <a:cxn ang="0">
                  <a:pos x="connsiteX21161" y="connsiteY21161"/>
                </a:cxn>
                <a:cxn ang="0">
                  <a:pos x="connsiteX21162" y="connsiteY21162"/>
                </a:cxn>
                <a:cxn ang="0">
                  <a:pos x="connsiteX21163" y="connsiteY21163"/>
                </a:cxn>
                <a:cxn ang="0">
                  <a:pos x="connsiteX21164" y="connsiteY21164"/>
                </a:cxn>
                <a:cxn ang="0">
                  <a:pos x="connsiteX21165" y="connsiteY21165"/>
                </a:cxn>
                <a:cxn ang="0">
                  <a:pos x="connsiteX21166" y="connsiteY21166"/>
                </a:cxn>
                <a:cxn ang="0">
                  <a:pos x="connsiteX21167" y="connsiteY21167"/>
                </a:cxn>
                <a:cxn ang="0">
                  <a:pos x="connsiteX21168" y="connsiteY21168"/>
                </a:cxn>
                <a:cxn ang="0">
                  <a:pos x="connsiteX21169" y="connsiteY21169"/>
                </a:cxn>
                <a:cxn ang="0">
                  <a:pos x="connsiteX21170" y="connsiteY21170"/>
                </a:cxn>
                <a:cxn ang="0">
                  <a:pos x="connsiteX21171" y="connsiteY21171"/>
                </a:cxn>
                <a:cxn ang="0">
                  <a:pos x="connsiteX21172" y="connsiteY21172"/>
                </a:cxn>
                <a:cxn ang="0">
                  <a:pos x="connsiteX21173" y="connsiteY21173"/>
                </a:cxn>
                <a:cxn ang="0">
                  <a:pos x="connsiteX21174" y="connsiteY21174"/>
                </a:cxn>
                <a:cxn ang="0">
                  <a:pos x="connsiteX21175" y="connsiteY21175"/>
                </a:cxn>
                <a:cxn ang="0">
                  <a:pos x="connsiteX21176" y="connsiteY21176"/>
                </a:cxn>
                <a:cxn ang="0">
                  <a:pos x="connsiteX21177" y="connsiteY21177"/>
                </a:cxn>
                <a:cxn ang="0">
                  <a:pos x="connsiteX21178" y="connsiteY21178"/>
                </a:cxn>
                <a:cxn ang="0">
                  <a:pos x="connsiteX21179" y="connsiteY21179"/>
                </a:cxn>
                <a:cxn ang="0">
                  <a:pos x="connsiteX21180" y="connsiteY21180"/>
                </a:cxn>
                <a:cxn ang="0">
                  <a:pos x="connsiteX21181" y="connsiteY21181"/>
                </a:cxn>
                <a:cxn ang="0">
                  <a:pos x="connsiteX21182" y="connsiteY21182"/>
                </a:cxn>
                <a:cxn ang="0">
                  <a:pos x="connsiteX21183" y="connsiteY21183"/>
                </a:cxn>
                <a:cxn ang="0">
                  <a:pos x="connsiteX21184" y="connsiteY21184"/>
                </a:cxn>
                <a:cxn ang="0">
                  <a:pos x="connsiteX21185" y="connsiteY21185"/>
                </a:cxn>
                <a:cxn ang="0">
                  <a:pos x="connsiteX21186" y="connsiteY21186"/>
                </a:cxn>
                <a:cxn ang="0">
                  <a:pos x="connsiteX21187" y="connsiteY21187"/>
                </a:cxn>
                <a:cxn ang="0">
                  <a:pos x="connsiteX21188" y="connsiteY21188"/>
                </a:cxn>
                <a:cxn ang="0">
                  <a:pos x="connsiteX21189" y="connsiteY21189"/>
                </a:cxn>
                <a:cxn ang="0">
                  <a:pos x="connsiteX21190" y="connsiteY21190"/>
                </a:cxn>
                <a:cxn ang="0">
                  <a:pos x="connsiteX21191" y="connsiteY21191"/>
                </a:cxn>
                <a:cxn ang="0">
                  <a:pos x="connsiteX21192" y="connsiteY21192"/>
                </a:cxn>
                <a:cxn ang="0">
                  <a:pos x="connsiteX21193" y="connsiteY21193"/>
                </a:cxn>
                <a:cxn ang="0">
                  <a:pos x="connsiteX21194" y="connsiteY21194"/>
                </a:cxn>
                <a:cxn ang="0">
                  <a:pos x="connsiteX21195" y="connsiteY21195"/>
                </a:cxn>
                <a:cxn ang="0">
                  <a:pos x="connsiteX21196" y="connsiteY21196"/>
                </a:cxn>
                <a:cxn ang="0">
                  <a:pos x="connsiteX21197" y="connsiteY21197"/>
                </a:cxn>
                <a:cxn ang="0">
                  <a:pos x="connsiteX21198" y="connsiteY21198"/>
                </a:cxn>
                <a:cxn ang="0">
                  <a:pos x="connsiteX21199" y="connsiteY21199"/>
                </a:cxn>
                <a:cxn ang="0">
                  <a:pos x="connsiteX21200" y="connsiteY21200"/>
                </a:cxn>
                <a:cxn ang="0">
                  <a:pos x="connsiteX21201" y="connsiteY21201"/>
                </a:cxn>
                <a:cxn ang="0">
                  <a:pos x="connsiteX21202" y="connsiteY21202"/>
                </a:cxn>
                <a:cxn ang="0">
                  <a:pos x="connsiteX21203" y="connsiteY21203"/>
                </a:cxn>
                <a:cxn ang="0">
                  <a:pos x="connsiteX21204" y="connsiteY21204"/>
                </a:cxn>
                <a:cxn ang="0">
                  <a:pos x="connsiteX21205" y="connsiteY21205"/>
                </a:cxn>
                <a:cxn ang="0">
                  <a:pos x="connsiteX21206" y="connsiteY21206"/>
                </a:cxn>
                <a:cxn ang="0">
                  <a:pos x="connsiteX21207" y="connsiteY21207"/>
                </a:cxn>
                <a:cxn ang="0">
                  <a:pos x="connsiteX21208" y="connsiteY21208"/>
                </a:cxn>
                <a:cxn ang="0">
                  <a:pos x="connsiteX21209" y="connsiteY21209"/>
                </a:cxn>
                <a:cxn ang="0">
                  <a:pos x="connsiteX21210" y="connsiteY21210"/>
                </a:cxn>
                <a:cxn ang="0">
                  <a:pos x="connsiteX21211" y="connsiteY21211"/>
                </a:cxn>
                <a:cxn ang="0">
                  <a:pos x="connsiteX21212" y="connsiteY21212"/>
                </a:cxn>
                <a:cxn ang="0">
                  <a:pos x="connsiteX21213" y="connsiteY21213"/>
                </a:cxn>
                <a:cxn ang="0">
                  <a:pos x="connsiteX21214" y="connsiteY21214"/>
                </a:cxn>
                <a:cxn ang="0">
                  <a:pos x="connsiteX21215" y="connsiteY21215"/>
                </a:cxn>
                <a:cxn ang="0">
                  <a:pos x="connsiteX21216" y="connsiteY21216"/>
                </a:cxn>
                <a:cxn ang="0">
                  <a:pos x="connsiteX21217" y="connsiteY21217"/>
                </a:cxn>
                <a:cxn ang="0">
                  <a:pos x="connsiteX21218" y="connsiteY21218"/>
                </a:cxn>
                <a:cxn ang="0">
                  <a:pos x="connsiteX21219" y="connsiteY21219"/>
                </a:cxn>
                <a:cxn ang="0">
                  <a:pos x="connsiteX21220" y="connsiteY21220"/>
                </a:cxn>
                <a:cxn ang="0">
                  <a:pos x="connsiteX21221" y="connsiteY21221"/>
                </a:cxn>
                <a:cxn ang="0">
                  <a:pos x="connsiteX21222" y="connsiteY21222"/>
                </a:cxn>
                <a:cxn ang="0">
                  <a:pos x="connsiteX21223" y="connsiteY21223"/>
                </a:cxn>
                <a:cxn ang="0">
                  <a:pos x="connsiteX21224" y="connsiteY21224"/>
                </a:cxn>
                <a:cxn ang="0">
                  <a:pos x="connsiteX21225" y="connsiteY21225"/>
                </a:cxn>
                <a:cxn ang="0">
                  <a:pos x="connsiteX21226" y="connsiteY21226"/>
                </a:cxn>
                <a:cxn ang="0">
                  <a:pos x="connsiteX21227" y="connsiteY21227"/>
                </a:cxn>
                <a:cxn ang="0">
                  <a:pos x="connsiteX21228" y="connsiteY21228"/>
                </a:cxn>
                <a:cxn ang="0">
                  <a:pos x="connsiteX21229" y="connsiteY21229"/>
                </a:cxn>
                <a:cxn ang="0">
                  <a:pos x="connsiteX21230" y="connsiteY21230"/>
                </a:cxn>
                <a:cxn ang="0">
                  <a:pos x="connsiteX21231" y="connsiteY21231"/>
                </a:cxn>
                <a:cxn ang="0">
                  <a:pos x="connsiteX21232" y="connsiteY21232"/>
                </a:cxn>
                <a:cxn ang="0">
                  <a:pos x="connsiteX21233" y="connsiteY21233"/>
                </a:cxn>
                <a:cxn ang="0">
                  <a:pos x="connsiteX21234" y="connsiteY21234"/>
                </a:cxn>
                <a:cxn ang="0">
                  <a:pos x="connsiteX21235" y="connsiteY21235"/>
                </a:cxn>
                <a:cxn ang="0">
                  <a:pos x="connsiteX21236" y="connsiteY21236"/>
                </a:cxn>
                <a:cxn ang="0">
                  <a:pos x="connsiteX21237" y="connsiteY21237"/>
                </a:cxn>
                <a:cxn ang="0">
                  <a:pos x="connsiteX21238" y="connsiteY21238"/>
                </a:cxn>
                <a:cxn ang="0">
                  <a:pos x="connsiteX21239" y="connsiteY21239"/>
                </a:cxn>
                <a:cxn ang="0">
                  <a:pos x="connsiteX21240" y="connsiteY21240"/>
                </a:cxn>
                <a:cxn ang="0">
                  <a:pos x="connsiteX21241" y="connsiteY21241"/>
                </a:cxn>
                <a:cxn ang="0">
                  <a:pos x="connsiteX21242" y="connsiteY21242"/>
                </a:cxn>
                <a:cxn ang="0">
                  <a:pos x="connsiteX21243" y="connsiteY21243"/>
                </a:cxn>
                <a:cxn ang="0">
                  <a:pos x="connsiteX21244" y="connsiteY21244"/>
                </a:cxn>
                <a:cxn ang="0">
                  <a:pos x="connsiteX21245" y="connsiteY21245"/>
                </a:cxn>
                <a:cxn ang="0">
                  <a:pos x="connsiteX21246" y="connsiteY21246"/>
                </a:cxn>
                <a:cxn ang="0">
                  <a:pos x="connsiteX21247" y="connsiteY21247"/>
                </a:cxn>
                <a:cxn ang="0">
                  <a:pos x="connsiteX21248" y="connsiteY21248"/>
                </a:cxn>
                <a:cxn ang="0">
                  <a:pos x="connsiteX21249" y="connsiteY21249"/>
                </a:cxn>
                <a:cxn ang="0">
                  <a:pos x="connsiteX21250" y="connsiteY21250"/>
                </a:cxn>
                <a:cxn ang="0">
                  <a:pos x="connsiteX21251" y="connsiteY21251"/>
                </a:cxn>
                <a:cxn ang="0">
                  <a:pos x="connsiteX21252" y="connsiteY21252"/>
                </a:cxn>
                <a:cxn ang="0">
                  <a:pos x="connsiteX21253" y="connsiteY21253"/>
                </a:cxn>
                <a:cxn ang="0">
                  <a:pos x="connsiteX21254" y="connsiteY21254"/>
                </a:cxn>
                <a:cxn ang="0">
                  <a:pos x="connsiteX21255" y="connsiteY21255"/>
                </a:cxn>
                <a:cxn ang="0">
                  <a:pos x="connsiteX21256" y="connsiteY21256"/>
                </a:cxn>
                <a:cxn ang="0">
                  <a:pos x="connsiteX21257" y="connsiteY21257"/>
                </a:cxn>
                <a:cxn ang="0">
                  <a:pos x="connsiteX21258" y="connsiteY21258"/>
                </a:cxn>
                <a:cxn ang="0">
                  <a:pos x="connsiteX21259" y="connsiteY21259"/>
                </a:cxn>
                <a:cxn ang="0">
                  <a:pos x="connsiteX21260" y="connsiteY21260"/>
                </a:cxn>
                <a:cxn ang="0">
                  <a:pos x="connsiteX21261" y="connsiteY21261"/>
                </a:cxn>
                <a:cxn ang="0">
                  <a:pos x="connsiteX21262" y="connsiteY21262"/>
                </a:cxn>
                <a:cxn ang="0">
                  <a:pos x="connsiteX21263" y="connsiteY21263"/>
                </a:cxn>
                <a:cxn ang="0">
                  <a:pos x="connsiteX21264" y="connsiteY21264"/>
                </a:cxn>
                <a:cxn ang="0">
                  <a:pos x="connsiteX21265" y="connsiteY21265"/>
                </a:cxn>
                <a:cxn ang="0">
                  <a:pos x="connsiteX21266" y="connsiteY21266"/>
                </a:cxn>
                <a:cxn ang="0">
                  <a:pos x="connsiteX21267" y="connsiteY21267"/>
                </a:cxn>
                <a:cxn ang="0">
                  <a:pos x="connsiteX21268" y="connsiteY21268"/>
                </a:cxn>
                <a:cxn ang="0">
                  <a:pos x="connsiteX21269" y="connsiteY21269"/>
                </a:cxn>
                <a:cxn ang="0">
                  <a:pos x="connsiteX21270" y="connsiteY21270"/>
                </a:cxn>
                <a:cxn ang="0">
                  <a:pos x="connsiteX21271" y="connsiteY21271"/>
                </a:cxn>
                <a:cxn ang="0">
                  <a:pos x="connsiteX21272" y="connsiteY21272"/>
                </a:cxn>
                <a:cxn ang="0">
                  <a:pos x="connsiteX21273" y="connsiteY21273"/>
                </a:cxn>
                <a:cxn ang="0">
                  <a:pos x="connsiteX21274" y="connsiteY21274"/>
                </a:cxn>
                <a:cxn ang="0">
                  <a:pos x="connsiteX21275" y="connsiteY21275"/>
                </a:cxn>
                <a:cxn ang="0">
                  <a:pos x="connsiteX21276" y="connsiteY21276"/>
                </a:cxn>
                <a:cxn ang="0">
                  <a:pos x="connsiteX21277" y="connsiteY21277"/>
                </a:cxn>
                <a:cxn ang="0">
                  <a:pos x="connsiteX21278" y="connsiteY21278"/>
                </a:cxn>
                <a:cxn ang="0">
                  <a:pos x="connsiteX21279" y="connsiteY21279"/>
                </a:cxn>
                <a:cxn ang="0">
                  <a:pos x="connsiteX21280" y="connsiteY21280"/>
                </a:cxn>
                <a:cxn ang="0">
                  <a:pos x="connsiteX21281" y="connsiteY21281"/>
                </a:cxn>
                <a:cxn ang="0">
                  <a:pos x="connsiteX21282" y="connsiteY21282"/>
                </a:cxn>
                <a:cxn ang="0">
                  <a:pos x="connsiteX21283" y="connsiteY21283"/>
                </a:cxn>
                <a:cxn ang="0">
                  <a:pos x="connsiteX21284" y="connsiteY21284"/>
                </a:cxn>
                <a:cxn ang="0">
                  <a:pos x="connsiteX21285" y="connsiteY21285"/>
                </a:cxn>
                <a:cxn ang="0">
                  <a:pos x="connsiteX21286" y="connsiteY21286"/>
                </a:cxn>
                <a:cxn ang="0">
                  <a:pos x="connsiteX21287" y="connsiteY21287"/>
                </a:cxn>
                <a:cxn ang="0">
                  <a:pos x="connsiteX21288" y="connsiteY21288"/>
                </a:cxn>
                <a:cxn ang="0">
                  <a:pos x="connsiteX21289" y="connsiteY21289"/>
                </a:cxn>
                <a:cxn ang="0">
                  <a:pos x="connsiteX21290" y="connsiteY21290"/>
                </a:cxn>
                <a:cxn ang="0">
                  <a:pos x="connsiteX21291" y="connsiteY21291"/>
                </a:cxn>
                <a:cxn ang="0">
                  <a:pos x="connsiteX21292" y="connsiteY21292"/>
                </a:cxn>
                <a:cxn ang="0">
                  <a:pos x="connsiteX21293" y="connsiteY21293"/>
                </a:cxn>
                <a:cxn ang="0">
                  <a:pos x="connsiteX21294" y="connsiteY21294"/>
                </a:cxn>
                <a:cxn ang="0">
                  <a:pos x="connsiteX21295" y="connsiteY21295"/>
                </a:cxn>
                <a:cxn ang="0">
                  <a:pos x="connsiteX21296" y="connsiteY21296"/>
                </a:cxn>
                <a:cxn ang="0">
                  <a:pos x="connsiteX21297" y="connsiteY21297"/>
                </a:cxn>
                <a:cxn ang="0">
                  <a:pos x="connsiteX21298" y="connsiteY21298"/>
                </a:cxn>
                <a:cxn ang="0">
                  <a:pos x="connsiteX21299" y="connsiteY21299"/>
                </a:cxn>
                <a:cxn ang="0">
                  <a:pos x="connsiteX21300" y="connsiteY21300"/>
                </a:cxn>
                <a:cxn ang="0">
                  <a:pos x="connsiteX21301" y="connsiteY21301"/>
                </a:cxn>
                <a:cxn ang="0">
                  <a:pos x="connsiteX21302" y="connsiteY21302"/>
                </a:cxn>
                <a:cxn ang="0">
                  <a:pos x="connsiteX21303" y="connsiteY21303"/>
                </a:cxn>
                <a:cxn ang="0">
                  <a:pos x="connsiteX21304" y="connsiteY21304"/>
                </a:cxn>
                <a:cxn ang="0">
                  <a:pos x="connsiteX21305" y="connsiteY21305"/>
                </a:cxn>
                <a:cxn ang="0">
                  <a:pos x="connsiteX21306" y="connsiteY21306"/>
                </a:cxn>
                <a:cxn ang="0">
                  <a:pos x="connsiteX21307" y="connsiteY21307"/>
                </a:cxn>
                <a:cxn ang="0">
                  <a:pos x="connsiteX21308" y="connsiteY21308"/>
                </a:cxn>
                <a:cxn ang="0">
                  <a:pos x="connsiteX21309" y="connsiteY21309"/>
                </a:cxn>
                <a:cxn ang="0">
                  <a:pos x="connsiteX21310" y="connsiteY21310"/>
                </a:cxn>
                <a:cxn ang="0">
                  <a:pos x="connsiteX21311" y="connsiteY21311"/>
                </a:cxn>
                <a:cxn ang="0">
                  <a:pos x="connsiteX21312" y="connsiteY21312"/>
                </a:cxn>
                <a:cxn ang="0">
                  <a:pos x="connsiteX21313" y="connsiteY21313"/>
                </a:cxn>
                <a:cxn ang="0">
                  <a:pos x="connsiteX21314" y="connsiteY21314"/>
                </a:cxn>
                <a:cxn ang="0">
                  <a:pos x="connsiteX21315" y="connsiteY21315"/>
                </a:cxn>
                <a:cxn ang="0">
                  <a:pos x="connsiteX21316" y="connsiteY21316"/>
                </a:cxn>
                <a:cxn ang="0">
                  <a:pos x="connsiteX21317" y="connsiteY21317"/>
                </a:cxn>
                <a:cxn ang="0">
                  <a:pos x="connsiteX21318" y="connsiteY21318"/>
                </a:cxn>
                <a:cxn ang="0">
                  <a:pos x="connsiteX21319" y="connsiteY21319"/>
                </a:cxn>
                <a:cxn ang="0">
                  <a:pos x="connsiteX21320" y="connsiteY21320"/>
                </a:cxn>
                <a:cxn ang="0">
                  <a:pos x="connsiteX21321" y="connsiteY21321"/>
                </a:cxn>
                <a:cxn ang="0">
                  <a:pos x="connsiteX21322" y="connsiteY21322"/>
                </a:cxn>
                <a:cxn ang="0">
                  <a:pos x="connsiteX21323" y="connsiteY21323"/>
                </a:cxn>
                <a:cxn ang="0">
                  <a:pos x="connsiteX21324" y="connsiteY21324"/>
                </a:cxn>
                <a:cxn ang="0">
                  <a:pos x="connsiteX21325" y="connsiteY21325"/>
                </a:cxn>
                <a:cxn ang="0">
                  <a:pos x="connsiteX21326" y="connsiteY21326"/>
                </a:cxn>
                <a:cxn ang="0">
                  <a:pos x="connsiteX21327" y="connsiteY21327"/>
                </a:cxn>
                <a:cxn ang="0">
                  <a:pos x="connsiteX21328" y="connsiteY21328"/>
                </a:cxn>
                <a:cxn ang="0">
                  <a:pos x="connsiteX21329" y="connsiteY21329"/>
                </a:cxn>
                <a:cxn ang="0">
                  <a:pos x="connsiteX21330" y="connsiteY21330"/>
                </a:cxn>
                <a:cxn ang="0">
                  <a:pos x="connsiteX21331" y="connsiteY21331"/>
                </a:cxn>
                <a:cxn ang="0">
                  <a:pos x="connsiteX21332" y="connsiteY21332"/>
                </a:cxn>
                <a:cxn ang="0">
                  <a:pos x="connsiteX21333" y="connsiteY21333"/>
                </a:cxn>
                <a:cxn ang="0">
                  <a:pos x="connsiteX21334" y="connsiteY21334"/>
                </a:cxn>
                <a:cxn ang="0">
                  <a:pos x="connsiteX21335" y="connsiteY21335"/>
                </a:cxn>
                <a:cxn ang="0">
                  <a:pos x="connsiteX21336" y="connsiteY21336"/>
                </a:cxn>
                <a:cxn ang="0">
                  <a:pos x="connsiteX21337" y="connsiteY21337"/>
                </a:cxn>
                <a:cxn ang="0">
                  <a:pos x="connsiteX21338" y="connsiteY21338"/>
                </a:cxn>
                <a:cxn ang="0">
                  <a:pos x="connsiteX21339" y="connsiteY21339"/>
                </a:cxn>
                <a:cxn ang="0">
                  <a:pos x="connsiteX21340" y="connsiteY21340"/>
                </a:cxn>
                <a:cxn ang="0">
                  <a:pos x="connsiteX21341" y="connsiteY21341"/>
                </a:cxn>
                <a:cxn ang="0">
                  <a:pos x="connsiteX21342" y="connsiteY21342"/>
                </a:cxn>
                <a:cxn ang="0">
                  <a:pos x="connsiteX21343" y="connsiteY21343"/>
                </a:cxn>
                <a:cxn ang="0">
                  <a:pos x="connsiteX21344" y="connsiteY21344"/>
                </a:cxn>
                <a:cxn ang="0">
                  <a:pos x="connsiteX21345" y="connsiteY21345"/>
                </a:cxn>
                <a:cxn ang="0">
                  <a:pos x="connsiteX21346" y="connsiteY21346"/>
                </a:cxn>
                <a:cxn ang="0">
                  <a:pos x="connsiteX21347" y="connsiteY21347"/>
                </a:cxn>
                <a:cxn ang="0">
                  <a:pos x="connsiteX21348" y="connsiteY21348"/>
                </a:cxn>
                <a:cxn ang="0">
                  <a:pos x="connsiteX21349" y="connsiteY21349"/>
                </a:cxn>
                <a:cxn ang="0">
                  <a:pos x="connsiteX21350" y="connsiteY21350"/>
                </a:cxn>
                <a:cxn ang="0">
                  <a:pos x="connsiteX21351" y="connsiteY21351"/>
                </a:cxn>
                <a:cxn ang="0">
                  <a:pos x="connsiteX21352" y="connsiteY21352"/>
                </a:cxn>
                <a:cxn ang="0">
                  <a:pos x="connsiteX21353" y="connsiteY21353"/>
                </a:cxn>
                <a:cxn ang="0">
                  <a:pos x="connsiteX21354" y="connsiteY21354"/>
                </a:cxn>
                <a:cxn ang="0">
                  <a:pos x="connsiteX21355" y="connsiteY21355"/>
                </a:cxn>
                <a:cxn ang="0">
                  <a:pos x="connsiteX21356" y="connsiteY21356"/>
                </a:cxn>
                <a:cxn ang="0">
                  <a:pos x="connsiteX21357" y="connsiteY21357"/>
                </a:cxn>
                <a:cxn ang="0">
                  <a:pos x="connsiteX21358" y="connsiteY21358"/>
                </a:cxn>
                <a:cxn ang="0">
                  <a:pos x="connsiteX21359" y="connsiteY21359"/>
                </a:cxn>
                <a:cxn ang="0">
                  <a:pos x="connsiteX21360" y="connsiteY21360"/>
                </a:cxn>
                <a:cxn ang="0">
                  <a:pos x="connsiteX21361" y="connsiteY21361"/>
                </a:cxn>
                <a:cxn ang="0">
                  <a:pos x="connsiteX21362" y="connsiteY21362"/>
                </a:cxn>
                <a:cxn ang="0">
                  <a:pos x="connsiteX21363" y="connsiteY21363"/>
                </a:cxn>
                <a:cxn ang="0">
                  <a:pos x="connsiteX21364" y="connsiteY21364"/>
                </a:cxn>
                <a:cxn ang="0">
                  <a:pos x="connsiteX21365" y="connsiteY21365"/>
                </a:cxn>
                <a:cxn ang="0">
                  <a:pos x="connsiteX21366" y="connsiteY21366"/>
                </a:cxn>
                <a:cxn ang="0">
                  <a:pos x="connsiteX21367" y="connsiteY21367"/>
                </a:cxn>
                <a:cxn ang="0">
                  <a:pos x="connsiteX21368" y="connsiteY21368"/>
                </a:cxn>
                <a:cxn ang="0">
                  <a:pos x="connsiteX21369" y="connsiteY21369"/>
                </a:cxn>
                <a:cxn ang="0">
                  <a:pos x="connsiteX21370" y="connsiteY21370"/>
                </a:cxn>
                <a:cxn ang="0">
                  <a:pos x="connsiteX21371" y="connsiteY21371"/>
                </a:cxn>
                <a:cxn ang="0">
                  <a:pos x="connsiteX21372" y="connsiteY21372"/>
                </a:cxn>
                <a:cxn ang="0">
                  <a:pos x="connsiteX21373" y="connsiteY21373"/>
                </a:cxn>
                <a:cxn ang="0">
                  <a:pos x="connsiteX21374" y="connsiteY21374"/>
                </a:cxn>
                <a:cxn ang="0">
                  <a:pos x="connsiteX21375" y="connsiteY21375"/>
                </a:cxn>
                <a:cxn ang="0">
                  <a:pos x="connsiteX21376" y="connsiteY21376"/>
                </a:cxn>
                <a:cxn ang="0">
                  <a:pos x="connsiteX21377" y="connsiteY21377"/>
                </a:cxn>
                <a:cxn ang="0">
                  <a:pos x="connsiteX21378" y="connsiteY21378"/>
                </a:cxn>
                <a:cxn ang="0">
                  <a:pos x="connsiteX21379" y="connsiteY21379"/>
                </a:cxn>
                <a:cxn ang="0">
                  <a:pos x="connsiteX21380" y="connsiteY21380"/>
                </a:cxn>
                <a:cxn ang="0">
                  <a:pos x="connsiteX21381" y="connsiteY21381"/>
                </a:cxn>
                <a:cxn ang="0">
                  <a:pos x="connsiteX21382" y="connsiteY21382"/>
                </a:cxn>
                <a:cxn ang="0">
                  <a:pos x="connsiteX21383" y="connsiteY21383"/>
                </a:cxn>
                <a:cxn ang="0">
                  <a:pos x="connsiteX21384" y="connsiteY21384"/>
                </a:cxn>
                <a:cxn ang="0">
                  <a:pos x="connsiteX21385" y="connsiteY21385"/>
                </a:cxn>
                <a:cxn ang="0">
                  <a:pos x="connsiteX21386" y="connsiteY21386"/>
                </a:cxn>
                <a:cxn ang="0">
                  <a:pos x="connsiteX21387" y="connsiteY21387"/>
                </a:cxn>
                <a:cxn ang="0">
                  <a:pos x="connsiteX21388" y="connsiteY21388"/>
                </a:cxn>
                <a:cxn ang="0">
                  <a:pos x="connsiteX21389" y="connsiteY21389"/>
                </a:cxn>
                <a:cxn ang="0">
                  <a:pos x="connsiteX21390" y="connsiteY21390"/>
                </a:cxn>
                <a:cxn ang="0">
                  <a:pos x="connsiteX21391" y="connsiteY21391"/>
                </a:cxn>
                <a:cxn ang="0">
                  <a:pos x="connsiteX21392" y="connsiteY21392"/>
                </a:cxn>
                <a:cxn ang="0">
                  <a:pos x="connsiteX21393" y="connsiteY21393"/>
                </a:cxn>
                <a:cxn ang="0">
                  <a:pos x="connsiteX21394" y="connsiteY21394"/>
                </a:cxn>
                <a:cxn ang="0">
                  <a:pos x="connsiteX21395" y="connsiteY21395"/>
                </a:cxn>
                <a:cxn ang="0">
                  <a:pos x="connsiteX21396" y="connsiteY21396"/>
                </a:cxn>
                <a:cxn ang="0">
                  <a:pos x="connsiteX21397" y="connsiteY21397"/>
                </a:cxn>
                <a:cxn ang="0">
                  <a:pos x="connsiteX21398" y="connsiteY21398"/>
                </a:cxn>
                <a:cxn ang="0">
                  <a:pos x="connsiteX21399" y="connsiteY21399"/>
                </a:cxn>
                <a:cxn ang="0">
                  <a:pos x="connsiteX21400" y="connsiteY21400"/>
                </a:cxn>
                <a:cxn ang="0">
                  <a:pos x="connsiteX21401" y="connsiteY21401"/>
                </a:cxn>
                <a:cxn ang="0">
                  <a:pos x="connsiteX21402" y="connsiteY21402"/>
                </a:cxn>
                <a:cxn ang="0">
                  <a:pos x="connsiteX21403" y="connsiteY21403"/>
                </a:cxn>
                <a:cxn ang="0">
                  <a:pos x="connsiteX21404" y="connsiteY21404"/>
                </a:cxn>
                <a:cxn ang="0">
                  <a:pos x="connsiteX21405" y="connsiteY21405"/>
                </a:cxn>
                <a:cxn ang="0">
                  <a:pos x="connsiteX21406" y="connsiteY21406"/>
                </a:cxn>
                <a:cxn ang="0">
                  <a:pos x="connsiteX21407" y="connsiteY21407"/>
                </a:cxn>
                <a:cxn ang="0">
                  <a:pos x="connsiteX21408" y="connsiteY21408"/>
                </a:cxn>
                <a:cxn ang="0">
                  <a:pos x="connsiteX21409" y="connsiteY21409"/>
                </a:cxn>
                <a:cxn ang="0">
                  <a:pos x="connsiteX21410" y="connsiteY21410"/>
                </a:cxn>
                <a:cxn ang="0">
                  <a:pos x="connsiteX21411" y="connsiteY21411"/>
                </a:cxn>
                <a:cxn ang="0">
                  <a:pos x="connsiteX21412" y="connsiteY21412"/>
                </a:cxn>
                <a:cxn ang="0">
                  <a:pos x="connsiteX21413" y="connsiteY21413"/>
                </a:cxn>
                <a:cxn ang="0">
                  <a:pos x="connsiteX21414" y="connsiteY21414"/>
                </a:cxn>
                <a:cxn ang="0">
                  <a:pos x="connsiteX21415" y="connsiteY21415"/>
                </a:cxn>
                <a:cxn ang="0">
                  <a:pos x="connsiteX21416" y="connsiteY21416"/>
                </a:cxn>
                <a:cxn ang="0">
                  <a:pos x="connsiteX21417" y="connsiteY21417"/>
                </a:cxn>
                <a:cxn ang="0">
                  <a:pos x="connsiteX21418" y="connsiteY21418"/>
                </a:cxn>
                <a:cxn ang="0">
                  <a:pos x="connsiteX21419" y="connsiteY21419"/>
                </a:cxn>
                <a:cxn ang="0">
                  <a:pos x="connsiteX21420" y="connsiteY21420"/>
                </a:cxn>
                <a:cxn ang="0">
                  <a:pos x="connsiteX21421" y="connsiteY21421"/>
                </a:cxn>
                <a:cxn ang="0">
                  <a:pos x="connsiteX21422" y="connsiteY21422"/>
                </a:cxn>
                <a:cxn ang="0">
                  <a:pos x="connsiteX21423" y="connsiteY21423"/>
                </a:cxn>
                <a:cxn ang="0">
                  <a:pos x="connsiteX21424" y="connsiteY21424"/>
                </a:cxn>
                <a:cxn ang="0">
                  <a:pos x="connsiteX21425" y="connsiteY21425"/>
                </a:cxn>
                <a:cxn ang="0">
                  <a:pos x="connsiteX21426" y="connsiteY21426"/>
                </a:cxn>
                <a:cxn ang="0">
                  <a:pos x="connsiteX21427" y="connsiteY21427"/>
                </a:cxn>
                <a:cxn ang="0">
                  <a:pos x="connsiteX21428" y="connsiteY21428"/>
                </a:cxn>
                <a:cxn ang="0">
                  <a:pos x="connsiteX21429" y="connsiteY21429"/>
                </a:cxn>
                <a:cxn ang="0">
                  <a:pos x="connsiteX21430" y="connsiteY21430"/>
                </a:cxn>
                <a:cxn ang="0">
                  <a:pos x="connsiteX21431" y="connsiteY21431"/>
                </a:cxn>
                <a:cxn ang="0">
                  <a:pos x="connsiteX21432" y="connsiteY21432"/>
                </a:cxn>
                <a:cxn ang="0">
                  <a:pos x="connsiteX21433" y="connsiteY21433"/>
                </a:cxn>
                <a:cxn ang="0">
                  <a:pos x="connsiteX21434" y="connsiteY21434"/>
                </a:cxn>
                <a:cxn ang="0">
                  <a:pos x="connsiteX21435" y="connsiteY21435"/>
                </a:cxn>
                <a:cxn ang="0">
                  <a:pos x="connsiteX21436" y="connsiteY21436"/>
                </a:cxn>
                <a:cxn ang="0">
                  <a:pos x="connsiteX21437" y="connsiteY21437"/>
                </a:cxn>
                <a:cxn ang="0">
                  <a:pos x="connsiteX21438" y="connsiteY21438"/>
                </a:cxn>
                <a:cxn ang="0">
                  <a:pos x="connsiteX21439" y="connsiteY21439"/>
                </a:cxn>
                <a:cxn ang="0">
                  <a:pos x="connsiteX21440" y="connsiteY21440"/>
                </a:cxn>
                <a:cxn ang="0">
                  <a:pos x="connsiteX21441" y="connsiteY21441"/>
                </a:cxn>
                <a:cxn ang="0">
                  <a:pos x="connsiteX21442" y="connsiteY21442"/>
                </a:cxn>
                <a:cxn ang="0">
                  <a:pos x="connsiteX21443" y="connsiteY21443"/>
                </a:cxn>
                <a:cxn ang="0">
                  <a:pos x="connsiteX21444" y="connsiteY21444"/>
                </a:cxn>
                <a:cxn ang="0">
                  <a:pos x="connsiteX21445" y="connsiteY21445"/>
                </a:cxn>
                <a:cxn ang="0">
                  <a:pos x="connsiteX21446" y="connsiteY21446"/>
                </a:cxn>
                <a:cxn ang="0">
                  <a:pos x="connsiteX21447" y="connsiteY21447"/>
                </a:cxn>
                <a:cxn ang="0">
                  <a:pos x="connsiteX21448" y="connsiteY21448"/>
                </a:cxn>
                <a:cxn ang="0">
                  <a:pos x="connsiteX21449" y="connsiteY21449"/>
                </a:cxn>
                <a:cxn ang="0">
                  <a:pos x="connsiteX21450" y="connsiteY21450"/>
                </a:cxn>
                <a:cxn ang="0">
                  <a:pos x="connsiteX21451" y="connsiteY21451"/>
                </a:cxn>
                <a:cxn ang="0">
                  <a:pos x="connsiteX21452" y="connsiteY21452"/>
                </a:cxn>
                <a:cxn ang="0">
                  <a:pos x="connsiteX21453" y="connsiteY21453"/>
                </a:cxn>
                <a:cxn ang="0">
                  <a:pos x="connsiteX21454" y="connsiteY21454"/>
                </a:cxn>
                <a:cxn ang="0">
                  <a:pos x="connsiteX21455" y="connsiteY21455"/>
                </a:cxn>
                <a:cxn ang="0">
                  <a:pos x="connsiteX21456" y="connsiteY21456"/>
                </a:cxn>
                <a:cxn ang="0">
                  <a:pos x="connsiteX21457" y="connsiteY21457"/>
                </a:cxn>
                <a:cxn ang="0">
                  <a:pos x="connsiteX21458" y="connsiteY21458"/>
                </a:cxn>
                <a:cxn ang="0">
                  <a:pos x="connsiteX21459" y="connsiteY21459"/>
                </a:cxn>
                <a:cxn ang="0">
                  <a:pos x="connsiteX21460" y="connsiteY21460"/>
                </a:cxn>
                <a:cxn ang="0">
                  <a:pos x="connsiteX21461" y="connsiteY21461"/>
                </a:cxn>
                <a:cxn ang="0">
                  <a:pos x="connsiteX21462" y="connsiteY21462"/>
                </a:cxn>
                <a:cxn ang="0">
                  <a:pos x="connsiteX21463" y="connsiteY21463"/>
                </a:cxn>
                <a:cxn ang="0">
                  <a:pos x="connsiteX21464" y="connsiteY21464"/>
                </a:cxn>
                <a:cxn ang="0">
                  <a:pos x="connsiteX21465" y="connsiteY21465"/>
                </a:cxn>
                <a:cxn ang="0">
                  <a:pos x="connsiteX21466" y="connsiteY21466"/>
                </a:cxn>
                <a:cxn ang="0">
                  <a:pos x="connsiteX21467" y="connsiteY21467"/>
                </a:cxn>
                <a:cxn ang="0">
                  <a:pos x="connsiteX21468" y="connsiteY21468"/>
                </a:cxn>
                <a:cxn ang="0">
                  <a:pos x="connsiteX21469" y="connsiteY21469"/>
                </a:cxn>
                <a:cxn ang="0">
                  <a:pos x="connsiteX21470" y="connsiteY21470"/>
                </a:cxn>
                <a:cxn ang="0">
                  <a:pos x="connsiteX21471" y="connsiteY21471"/>
                </a:cxn>
                <a:cxn ang="0">
                  <a:pos x="connsiteX21472" y="connsiteY21472"/>
                </a:cxn>
                <a:cxn ang="0">
                  <a:pos x="connsiteX21473" y="connsiteY21473"/>
                </a:cxn>
                <a:cxn ang="0">
                  <a:pos x="connsiteX21474" y="connsiteY21474"/>
                </a:cxn>
                <a:cxn ang="0">
                  <a:pos x="connsiteX21475" y="connsiteY21475"/>
                </a:cxn>
                <a:cxn ang="0">
                  <a:pos x="connsiteX21476" y="connsiteY21476"/>
                </a:cxn>
                <a:cxn ang="0">
                  <a:pos x="connsiteX21477" y="connsiteY21477"/>
                </a:cxn>
                <a:cxn ang="0">
                  <a:pos x="connsiteX21478" y="connsiteY21478"/>
                </a:cxn>
                <a:cxn ang="0">
                  <a:pos x="connsiteX21479" y="connsiteY21479"/>
                </a:cxn>
                <a:cxn ang="0">
                  <a:pos x="connsiteX21480" y="connsiteY21480"/>
                </a:cxn>
                <a:cxn ang="0">
                  <a:pos x="connsiteX21481" y="connsiteY21481"/>
                </a:cxn>
                <a:cxn ang="0">
                  <a:pos x="connsiteX21482" y="connsiteY21482"/>
                </a:cxn>
                <a:cxn ang="0">
                  <a:pos x="connsiteX21483" y="connsiteY21483"/>
                </a:cxn>
                <a:cxn ang="0">
                  <a:pos x="connsiteX21484" y="connsiteY21484"/>
                </a:cxn>
                <a:cxn ang="0">
                  <a:pos x="connsiteX21485" y="connsiteY21485"/>
                </a:cxn>
                <a:cxn ang="0">
                  <a:pos x="connsiteX21486" y="connsiteY21486"/>
                </a:cxn>
                <a:cxn ang="0">
                  <a:pos x="connsiteX21487" y="connsiteY21487"/>
                </a:cxn>
                <a:cxn ang="0">
                  <a:pos x="connsiteX21488" y="connsiteY21488"/>
                </a:cxn>
                <a:cxn ang="0">
                  <a:pos x="connsiteX21489" y="connsiteY21489"/>
                </a:cxn>
                <a:cxn ang="0">
                  <a:pos x="connsiteX21490" y="connsiteY21490"/>
                </a:cxn>
                <a:cxn ang="0">
                  <a:pos x="connsiteX21491" y="connsiteY21491"/>
                </a:cxn>
                <a:cxn ang="0">
                  <a:pos x="connsiteX21492" y="connsiteY21492"/>
                </a:cxn>
                <a:cxn ang="0">
                  <a:pos x="connsiteX21493" y="connsiteY21493"/>
                </a:cxn>
                <a:cxn ang="0">
                  <a:pos x="connsiteX21494" y="connsiteY21494"/>
                </a:cxn>
                <a:cxn ang="0">
                  <a:pos x="connsiteX21495" y="connsiteY21495"/>
                </a:cxn>
                <a:cxn ang="0">
                  <a:pos x="connsiteX21496" y="connsiteY21496"/>
                </a:cxn>
                <a:cxn ang="0">
                  <a:pos x="connsiteX21497" y="connsiteY21497"/>
                </a:cxn>
                <a:cxn ang="0">
                  <a:pos x="connsiteX21498" y="connsiteY21498"/>
                </a:cxn>
                <a:cxn ang="0">
                  <a:pos x="connsiteX21499" y="connsiteY21499"/>
                </a:cxn>
                <a:cxn ang="0">
                  <a:pos x="connsiteX21500" y="connsiteY21500"/>
                </a:cxn>
                <a:cxn ang="0">
                  <a:pos x="connsiteX21501" y="connsiteY21501"/>
                </a:cxn>
                <a:cxn ang="0">
                  <a:pos x="connsiteX21502" y="connsiteY21502"/>
                </a:cxn>
                <a:cxn ang="0">
                  <a:pos x="connsiteX21503" y="connsiteY21503"/>
                </a:cxn>
                <a:cxn ang="0">
                  <a:pos x="connsiteX21504" y="connsiteY21504"/>
                </a:cxn>
                <a:cxn ang="0">
                  <a:pos x="connsiteX21505" y="connsiteY21505"/>
                </a:cxn>
                <a:cxn ang="0">
                  <a:pos x="connsiteX21506" y="connsiteY21506"/>
                </a:cxn>
                <a:cxn ang="0">
                  <a:pos x="connsiteX21507" y="connsiteY21507"/>
                </a:cxn>
                <a:cxn ang="0">
                  <a:pos x="connsiteX21508" y="connsiteY21508"/>
                </a:cxn>
                <a:cxn ang="0">
                  <a:pos x="connsiteX21509" y="connsiteY21509"/>
                </a:cxn>
                <a:cxn ang="0">
                  <a:pos x="connsiteX21510" y="connsiteY21510"/>
                </a:cxn>
                <a:cxn ang="0">
                  <a:pos x="connsiteX21511" y="connsiteY21511"/>
                </a:cxn>
                <a:cxn ang="0">
                  <a:pos x="connsiteX21512" y="connsiteY21512"/>
                </a:cxn>
                <a:cxn ang="0">
                  <a:pos x="connsiteX21513" y="connsiteY21513"/>
                </a:cxn>
                <a:cxn ang="0">
                  <a:pos x="connsiteX21514" y="connsiteY21514"/>
                </a:cxn>
                <a:cxn ang="0">
                  <a:pos x="connsiteX21515" y="connsiteY21515"/>
                </a:cxn>
                <a:cxn ang="0">
                  <a:pos x="connsiteX21516" y="connsiteY21516"/>
                </a:cxn>
                <a:cxn ang="0">
                  <a:pos x="connsiteX21517" y="connsiteY21517"/>
                </a:cxn>
                <a:cxn ang="0">
                  <a:pos x="connsiteX21518" y="connsiteY21518"/>
                </a:cxn>
                <a:cxn ang="0">
                  <a:pos x="connsiteX21519" y="connsiteY21519"/>
                </a:cxn>
                <a:cxn ang="0">
                  <a:pos x="connsiteX21520" y="connsiteY21520"/>
                </a:cxn>
                <a:cxn ang="0">
                  <a:pos x="connsiteX21521" y="connsiteY21521"/>
                </a:cxn>
                <a:cxn ang="0">
                  <a:pos x="connsiteX21522" y="connsiteY21522"/>
                </a:cxn>
                <a:cxn ang="0">
                  <a:pos x="connsiteX21523" y="connsiteY21523"/>
                </a:cxn>
                <a:cxn ang="0">
                  <a:pos x="connsiteX21524" y="connsiteY21524"/>
                </a:cxn>
                <a:cxn ang="0">
                  <a:pos x="connsiteX21525" y="connsiteY21525"/>
                </a:cxn>
                <a:cxn ang="0">
                  <a:pos x="connsiteX21526" y="connsiteY21526"/>
                </a:cxn>
                <a:cxn ang="0">
                  <a:pos x="connsiteX21527" y="connsiteY21527"/>
                </a:cxn>
                <a:cxn ang="0">
                  <a:pos x="connsiteX21528" y="connsiteY21528"/>
                </a:cxn>
                <a:cxn ang="0">
                  <a:pos x="connsiteX21529" y="connsiteY21529"/>
                </a:cxn>
                <a:cxn ang="0">
                  <a:pos x="connsiteX21530" y="connsiteY21530"/>
                </a:cxn>
                <a:cxn ang="0">
                  <a:pos x="connsiteX21531" y="connsiteY21531"/>
                </a:cxn>
                <a:cxn ang="0">
                  <a:pos x="connsiteX21532" y="connsiteY21532"/>
                </a:cxn>
                <a:cxn ang="0">
                  <a:pos x="connsiteX21533" y="connsiteY21533"/>
                </a:cxn>
                <a:cxn ang="0">
                  <a:pos x="connsiteX21534" y="connsiteY21534"/>
                </a:cxn>
                <a:cxn ang="0">
                  <a:pos x="connsiteX21535" y="connsiteY21535"/>
                </a:cxn>
                <a:cxn ang="0">
                  <a:pos x="connsiteX21536" y="connsiteY21536"/>
                </a:cxn>
                <a:cxn ang="0">
                  <a:pos x="connsiteX21537" y="connsiteY21537"/>
                </a:cxn>
                <a:cxn ang="0">
                  <a:pos x="connsiteX21538" y="connsiteY21538"/>
                </a:cxn>
                <a:cxn ang="0">
                  <a:pos x="connsiteX21539" y="connsiteY21539"/>
                </a:cxn>
                <a:cxn ang="0">
                  <a:pos x="connsiteX21540" y="connsiteY21540"/>
                </a:cxn>
                <a:cxn ang="0">
                  <a:pos x="connsiteX21541" y="connsiteY21541"/>
                </a:cxn>
                <a:cxn ang="0">
                  <a:pos x="connsiteX21542" y="connsiteY21542"/>
                </a:cxn>
                <a:cxn ang="0">
                  <a:pos x="connsiteX21543" y="connsiteY21543"/>
                </a:cxn>
                <a:cxn ang="0">
                  <a:pos x="connsiteX21544" y="connsiteY21544"/>
                </a:cxn>
                <a:cxn ang="0">
                  <a:pos x="connsiteX21545" y="connsiteY21545"/>
                </a:cxn>
                <a:cxn ang="0">
                  <a:pos x="connsiteX21546" y="connsiteY21546"/>
                </a:cxn>
                <a:cxn ang="0">
                  <a:pos x="connsiteX21547" y="connsiteY21547"/>
                </a:cxn>
                <a:cxn ang="0">
                  <a:pos x="connsiteX21548" y="connsiteY21548"/>
                </a:cxn>
                <a:cxn ang="0">
                  <a:pos x="connsiteX21549" y="connsiteY21549"/>
                </a:cxn>
                <a:cxn ang="0">
                  <a:pos x="connsiteX21550" y="connsiteY21550"/>
                </a:cxn>
                <a:cxn ang="0">
                  <a:pos x="connsiteX21551" y="connsiteY21551"/>
                </a:cxn>
                <a:cxn ang="0">
                  <a:pos x="connsiteX21552" y="connsiteY21552"/>
                </a:cxn>
                <a:cxn ang="0">
                  <a:pos x="connsiteX21553" y="connsiteY21553"/>
                </a:cxn>
                <a:cxn ang="0">
                  <a:pos x="connsiteX21554" y="connsiteY21554"/>
                </a:cxn>
                <a:cxn ang="0">
                  <a:pos x="connsiteX21555" y="connsiteY21555"/>
                </a:cxn>
                <a:cxn ang="0">
                  <a:pos x="connsiteX21556" y="connsiteY21556"/>
                </a:cxn>
                <a:cxn ang="0">
                  <a:pos x="connsiteX21557" y="connsiteY21557"/>
                </a:cxn>
                <a:cxn ang="0">
                  <a:pos x="connsiteX21558" y="connsiteY21558"/>
                </a:cxn>
                <a:cxn ang="0">
                  <a:pos x="connsiteX21559" y="connsiteY21559"/>
                </a:cxn>
                <a:cxn ang="0">
                  <a:pos x="connsiteX21560" y="connsiteY21560"/>
                </a:cxn>
                <a:cxn ang="0">
                  <a:pos x="connsiteX21561" y="connsiteY21561"/>
                </a:cxn>
                <a:cxn ang="0">
                  <a:pos x="connsiteX21562" y="connsiteY21562"/>
                </a:cxn>
                <a:cxn ang="0">
                  <a:pos x="connsiteX21563" y="connsiteY21563"/>
                </a:cxn>
                <a:cxn ang="0">
                  <a:pos x="connsiteX21564" y="connsiteY21564"/>
                </a:cxn>
                <a:cxn ang="0">
                  <a:pos x="connsiteX21565" y="connsiteY21565"/>
                </a:cxn>
                <a:cxn ang="0">
                  <a:pos x="connsiteX21566" y="connsiteY21566"/>
                </a:cxn>
                <a:cxn ang="0">
                  <a:pos x="connsiteX21567" y="connsiteY21567"/>
                </a:cxn>
                <a:cxn ang="0">
                  <a:pos x="connsiteX21568" y="connsiteY21568"/>
                </a:cxn>
                <a:cxn ang="0">
                  <a:pos x="connsiteX21569" y="connsiteY21569"/>
                </a:cxn>
                <a:cxn ang="0">
                  <a:pos x="connsiteX21570" y="connsiteY21570"/>
                </a:cxn>
                <a:cxn ang="0">
                  <a:pos x="connsiteX21571" y="connsiteY21571"/>
                </a:cxn>
                <a:cxn ang="0">
                  <a:pos x="connsiteX21572" y="connsiteY21572"/>
                </a:cxn>
                <a:cxn ang="0">
                  <a:pos x="connsiteX21573" y="connsiteY21573"/>
                </a:cxn>
                <a:cxn ang="0">
                  <a:pos x="connsiteX21574" y="connsiteY21574"/>
                </a:cxn>
                <a:cxn ang="0">
                  <a:pos x="connsiteX21575" y="connsiteY21575"/>
                </a:cxn>
                <a:cxn ang="0">
                  <a:pos x="connsiteX21576" y="connsiteY21576"/>
                </a:cxn>
                <a:cxn ang="0">
                  <a:pos x="connsiteX21577" y="connsiteY21577"/>
                </a:cxn>
                <a:cxn ang="0">
                  <a:pos x="connsiteX21578" y="connsiteY21578"/>
                </a:cxn>
                <a:cxn ang="0">
                  <a:pos x="connsiteX21579" y="connsiteY21579"/>
                </a:cxn>
                <a:cxn ang="0">
                  <a:pos x="connsiteX21580" y="connsiteY21580"/>
                </a:cxn>
                <a:cxn ang="0">
                  <a:pos x="connsiteX21581" y="connsiteY21581"/>
                </a:cxn>
                <a:cxn ang="0">
                  <a:pos x="connsiteX21582" y="connsiteY21582"/>
                </a:cxn>
                <a:cxn ang="0">
                  <a:pos x="connsiteX21583" y="connsiteY21583"/>
                </a:cxn>
                <a:cxn ang="0">
                  <a:pos x="connsiteX21584" y="connsiteY21584"/>
                </a:cxn>
                <a:cxn ang="0">
                  <a:pos x="connsiteX21585" y="connsiteY21585"/>
                </a:cxn>
                <a:cxn ang="0">
                  <a:pos x="connsiteX21586" y="connsiteY21586"/>
                </a:cxn>
                <a:cxn ang="0">
                  <a:pos x="connsiteX21587" y="connsiteY21587"/>
                </a:cxn>
                <a:cxn ang="0">
                  <a:pos x="connsiteX21588" y="connsiteY21588"/>
                </a:cxn>
                <a:cxn ang="0">
                  <a:pos x="connsiteX21589" y="connsiteY21589"/>
                </a:cxn>
                <a:cxn ang="0">
                  <a:pos x="connsiteX21590" y="connsiteY21590"/>
                </a:cxn>
                <a:cxn ang="0">
                  <a:pos x="connsiteX21591" y="connsiteY21591"/>
                </a:cxn>
                <a:cxn ang="0">
                  <a:pos x="connsiteX21592" y="connsiteY21592"/>
                </a:cxn>
                <a:cxn ang="0">
                  <a:pos x="connsiteX21593" y="connsiteY21593"/>
                </a:cxn>
                <a:cxn ang="0">
                  <a:pos x="connsiteX21594" y="connsiteY21594"/>
                </a:cxn>
                <a:cxn ang="0">
                  <a:pos x="connsiteX21595" y="connsiteY21595"/>
                </a:cxn>
                <a:cxn ang="0">
                  <a:pos x="connsiteX21596" y="connsiteY21596"/>
                </a:cxn>
                <a:cxn ang="0">
                  <a:pos x="connsiteX21597" y="connsiteY21597"/>
                </a:cxn>
                <a:cxn ang="0">
                  <a:pos x="connsiteX21598" y="connsiteY21598"/>
                </a:cxn>
                <a:cxn ang="0">
                  <a:pos x="connsiteX21599" y="connsiteY21599"/>
                </a:cxn>
                <a:cxn ang="0">
                  <a:pos x="connsiteX21600" y="connsiteY21600"/>
                </a:cxn>
                <a:cxn ang="0">
                  <a:pos x="connsiteX21601" y="connsiteY21601"/>
                </a:cxn>
                <a:cxn ang="0">
                  <a:pos x="connsiteX21602" y="connsiteY21602"/>
                </a:cxn>
                <a:cxn ang="0">
                  <a:pos x="connsiteX21603" y="connsiteY21603"/>
                </a:cxn>
                <a:cxn ang="0">
                  <a:pos x="connsiteX21604" y="connsiteY21604"/>
                </a:cxn>
                <a:cxn ang="0">
                  <a:pos x="connsiteX21605" y="connsiteY21605"/>
                </a:cxn>
                <a:cxn ang="0">
                  <a:pos x="connsiteX21606" y="connsiteY21606"/>
                </a:cxn>
                <a:cxn ang="0">
                  <a:pos x="connsiteX21607" y="connsiteY21607"/>
                </a:cxn>
                <a:cxn ang="0">
                  <a:pos x="connsiteX21608" y="connsiteY21608"/>
                </a:cxn>
                <a:cxn ang="0">
                  <a:pos x="connsiteX21609" y="connsiteY21609"/>
                </a:cxn>
                <a:cxn ang="0">
                  <a:pos x="connsiteX21610" y="connsiteY21610"/>
                </a:cxn>
                <a:cxn ang="0">
                  <a:pos x="connsiteX21611" y="connsiteY21611"/>
                </a:cxn>
                <a:cxn ang="0">
                  <a:pos x="connsiteX21612" y="connsiteY21612"/>
                </a:cxn>
                <a:cxn ang="0">
                  <a:pos x="connsiteX21613" y="connsiteY21613"/>
                </a:cxn>
                <a:cxn ang="0">
                  <a:pos x="connsiteX21614" y="connsiteY21614"/>
                </a:cxn>
                <a:cxn ang="0">
                  <a:pos x="connsiteX21615" y="connsiteY21615"/>
                </a:cxn>
                <a:cxn ang="0">
                  <a:pos x="connsiteX21616" y="connsiteY21616"/>
                </a:cxn>
                <a:cxn ang="0">
                  <a:pos x="connsiteX21617" y="connsiteY21617"/>
                </a:cxn>
                <a:cxn ang="0">
                  <a:pos x="connsiteX21618" y="connsiteY21618"/>
                </a:cxn>
                <a:cxn ang="0">
                  <a:pos x="connsiteX21619" y="connsiteY21619"/>
                </a:cxn>
                <a:cxn ang="0">
                  <a:pos x="connsiteX21620" y="connsiteY21620"/>
                </a:cxn>
                <a:cxn ang="0">
                  <a:pos x="connsiteX21621" y="connsiteY21621"/>
                </a:cxn>
                <a:cxn ang="0">
                  <a:pos x="connsiteX21622" y="connsiteY21622"/>
                </a:cxn>
                <a:cxn ang="0">
                  <a:pos x="connsiteX21623" y="connsiteY21623"/>
                </a:cxn>
                <a:cxn ang="0">
                  <a:pos x="connsiteX21624" y="connsiteY21624"/>
                </a:cxn>
                <a:cxn ang="0">
                  <a:pos x="connsiteX21625" y="connsiteY21625"/>
                </a:cxn>
                <a:cxn ang="0">
                  <a:pos x="connsiteX21626" y="connsiteY21626"/>
                </a:cxn>
                <a:cxn ang="0">
                  <a:pos x="connsiteX21627" y="connsiteY21627"/>
                </a:cxn>
                <a:cxn ang="0">
                  <a:pos x="connsiteX21628" y="connsiteY21628"/>
                </a:cxn>
                <a:cxn ang="0">
                  <a:pos x="connsiteX21629" y="connsiteY21629"/>
                </a:cxn>
                <a:cxn ang="0">
                  <a:pos x="connsiteX21630" y="connsiteY21630"/>
                </a:cxn>
                <a:cxn ang="0">
                  <a:pos x="connsiteX21631" y="connsiteY21631"/>
                </a:cxn>
                <a:cxn ang="0">
                  <a:pos x="connsiteX21632" y="connsiteY21632"/>
                </a:cxn>
                <a:cxn ang="0">
                  <a:pos x="connsiteX21633" y="connsiteY21633"/>
                </a:cxn>
                <a:cxn ang="0">
                  <a:pos x="connsiteX21634" y="connsiteY21634"/>
                </a:cxn>
                <a:cxn ang="0">
                  <a:pos x="connsiteX21635" y="connsiteY21635"/>
                </a:cxn>
                <a:cxn ang="0">
                  <a:pos x="connsiteX21636" y="connsiteY21636"/>
                </a:cxn>
                <a:cxn ang="0">
                  <a:pos x="connsiteX21637" y="connsiteY21637"/>
                </a:cxn>
                <a:cxn ang="0">
                  <a:pos x="connsiteX21638" y="connsiteY21638"/>
                </a:cxn>
                <a:cxn ang="0">
                  <a:pos x="connsiteX21639" y="connsiteY21639"/>
                </a:cxn>
                <a:cxn ang="0">
                  <a:pos x="connsiteX21640" y="connsiteY21640"/>
                </a:cxn>
                <a:cxn ang="0">
                  <a:pos x="connsiteX21641" y="connsiteY21641"/>
                </a:cxn>
                <a:cxn ang="0">
                  <a:pos x="connsiteX21642" y="connsiteY21642"/>
                </a:cxn>
                <a:cxn ang="0">
                  <a:pos x="connsiteX21643" y="connsiteY21643"/>
                </a:cxn>
                <a:cxn ang="0">
                  <a:pos x="connsiteX21644" y="connsiteY21644"/>
                </a:cxn>
                <a:cxn ang="0">
                  <a:pos x="connsiteX21645" y="connsiteY21645"/>
                </a:cxn>
                <a:cxn ang="0">
                  <a:pos x="connsiteX21646" y="connsiteY21646"/>
                </a:cxn>
                <a:cxn ang="0">
                  <a:pos x="connsiteX21647" y="connsiteY21647"/>
                </a:cxn>
                <a:cxn ang="0">
                  <a:pos x="connsiteX21648" y="connsiteY21648"/>
                </a:cxn>
                <a:cxn ang="0">
                  <a:pos x="connsiteX21649" y="connsiteY21649"/>
                </a:cxn>
                <a:cxn ang="0">
                  <a:pos x="connsiteX21650" y="connsiteY21650"/>
                </a:cxn>
                <a:cxn ang="0">
                  <a:pos x="connsiteX21651" y="connsiteY21651"/>
                </a:cxn>
                <a:cxn ang="0">
                  <a:pos x="connsiteX21652" y="connsiteY21652"/>
                </a:cxn>
                <a:cxn ang="0">
                  <a:pos x="connsiteX21653" y="connsiteY21653"/>
                </a:cxn>
                <a:cxn ang="0">
                  <a:pos x="connsiteX21654" y="connsiteY21654"/>
                </a:cxn>
                <a:cxn ang="0">
                  <a:pos x="connsiteX21655" y="connsiteY21655"/>
                </a:cxn>
                <a:cxn ang="0">
                  <a:pos x="connsiteX21656" y="connsiteY21656"/>
                </a:cxn>
                <a:cxn ang="0">
                  <a:pos x="connsiteX21657" y="connsiteY21657"/>
                </a:cxn>
                <a:cxn ang="0">
                  <a:pos x="connsiteX21658" y="connsiteY21658"/>
                </a:cxn>
                <a:cxn ang="0">
                  <a:pos x="connsiteX21659" y="connsiteY21659"/>
                </a:cxn>
                <a:cxn ang="0">
                  <a:pos x="connsiteX21660" y="connsiteY21660"/>
                </a:cxn>
                <a:cxn ang="0">
                  <a:pos x="connsiteX21661" y="connsiteY21661"/>
                </a:cxn>
                <a:cxn ang="0">
                  <a:pos x="connsiteX21662" y="connsiteY21662"/>
                </a:cxn>
                <a:cxn ang="0">
                  <a:pos x="connsiteX21663" y="connsiteY21663"/>
                </a:cxn>
                <a:cxn ang="0">
                  <a:pos x="connsiteX21664" y="connsiteY21664"/>
                </a:cxn>
                <a:cxn ang="0">
                  <a:pos x="connsiteX21665" y="connsiteY21665"/>
                </a:cxn>
                <a:cxn ang="0">
                  <a:pos x="connsiteX21666" y="connsiteY21666"/>
                </a:cxn>
                <a:cxn ang="0">
                  <a:pos x="connsiteX21667" y="connsiteY21667"/>
                </a:cxn>
                <a:cxn ang="0">
                  <a:pos x="connsiteX21668" y="connsiteY21668"/>
                </a:cxn>
                <a:cxn ang="0">
                  <a:pos x="connsiteX21669" y="connsiteY21669"/>
                </a:cxn>
                <a:cxn ang="0">
                  <a:pos x="connsiteX21670" y="connsiteY21670"/>
                </a:cxn>
                <a:cxn ang="0">
                  <a:pos x="connsiteX21671" y="connsiteY21671"/>
                </a:cxn>
                <a:cxn ang="0">
                  <a:pos x="connsiteX21672" y="connsiteY21672"/>
                </a:cxn>
                <a:cxn ang="0">
                  <a:pos x="connsiteX21673" y="connsiteY21673"/>
                </a:cxn>
                <a:cxn ang="0">
                  <a:pos x="connsiteX21674" y="connsiteY21674"/>
                </a:cxn>
                <a:cxn ang="0">
                  <a:pos x="connsiteX21675" y="connsiteY21675"/>
                </a:cxn>
                <a:cxn ang="0">
                  <a:pos x="connsiteX21676" y="connsiteY21676"/>
                </a:cxn>
                <a:cxn ang="0">
                  <a:pos x="connsiteX21677" y="connsiteY21677"/>
                </a:cxn>
                <a:cxn ang="0">
                  <a:pos x="connsiteX21678" y="connsiteY21678"/>
                </a:cxn>
                <a:cxn ang="0">
                  <a:pos x="connsiteX21679" y="connsiteY21679"/>
                </a:cxn>
                <a:cxn ang="0">
                  <a:pos x="connsiteX21680" y="connsiteY21680"/>
                </a:cxn>
                <a:cxn ang="0">
                  <a:pos x="connsiteX21681" y="connsiteY21681"/>
                </a:cxn>
                <a:cxn ang="0">
                  <a:pos x="connsiteX21682" y="connsiteY21682"/>
                </a:cxn>
                <a:cxn ang="0">
                  <a:pos x="connsiteX21683" y="connsiteY21683"/>
                </a:cxn>
                <a:cxn ang="0">
                  <a:pos x="connsiteX21684" y="connsiteY21684"/>
                </a:cxn>
                <a:cxn ang="0">
                  <a:pos x="connsiteX21685" y="connsiteY21685"/>
                </a:cxn>
                <a:cxn ang="0">
                  <a:pos x="connsiteX21686" y="connsiteY21686"/>
                </a:cxn>
                <a:cxn ang="0">
                  <a:pos x="connsiteX21687" y="connsiteY21687"/>
                </a:cxn>
                <a:cxn ang="0">
                  <a:pos x="connsiteX21688" y="connsiteY21688"/>
                </a:cxn>
                <a:cxn ang="0">
                  <a:pos x="connsiteX21689" y="connsiteY21689"/>
                </a:cxn>
                <a:cxn ang="0">
                  <a:pos x="connsiteX21690" y="connsiteY21690"/>
                </a:cxn>
                <a:cxn ang="0">
                  <a:pos x="connsiteX21691" y="connsiteY21691"/>
                </a:cxn>
                <a:cxn ang="0">
                  <a:pos x="connsiteX21692" y="connsiteY21692"/>
                </a:cxn>
                <a:cxn ang="0">
                  <a:pos x="connsiteX21693" y="connsiteY21693"/>
                </a:cxn>
                <a:cxn ang="0">
                  <a:pos x="connsiteX21694" y="connsiteY21694"/>
                </a:cxn>
                <a:cxn ang="0">
                  <a:pos x="connsiteX21695" y="connsiteY21695"/>
                </a:cxn>
                <a:cxn ang="0">
                  <a:pos x="connsiteX21696" y="connsiteY21696"/>
                </a:cxn>
                <a:cxn ang="0">
                  <a:pos x="connsiteX21697" y="connsiteY21697"/>
                </a:cxn>
                <a:cxn ang="0">
                  <a:pos x="connsiteX21698" y="connsiteY21698"/>
                </a:cxn>
                <a:cxn ang="0">
                  <a:pos x="connsiteX21699" y="connsiteY21699"/>
                </a:cxn>
                <a:cxn ang="0">
                  <a:pos x="connsiteX21700" y="connsiteY21700"/>
                </a:cxn>
                <a:cxn ang="0">
                  <a:pos x="connsiteX21701" y="connsiteY21701"/>
                </a:cxn>
                <a:cxn ang="0">
                  <a:pos x="connsiteX21702" y="connsiteY21702"/>
                </a:cxn>
                <a:cxn ang="0">
                  <a:pos x="connsiteX21703" y="connsiteY21703"/>
                </a:cxn>
                <a:cxn ang="0">
                  <a:pos x="connsiteX21704" y="connsiteY21704"/>
                </a:cxn>
                <a:cxn ang="0">
                  <a:pos x="connsiteX21705" y="connsiteY21705"/>
                </a:cxn>
                <a:cxn ang="0">
                  <a:pos x="connsiteX21706" y="connsiteY21706"/>
                </a:cxn>
                <a:cxn ang="0">
                  <a:pos x="connsiteX21707" y="connsiteY21707"/>
                </a:cxn>
                <a:cxn ang="0">
                  <a:pos x="connsiteX21708" y="connsiteY21708"/>
                </a:cxn>
                <a:cxn ang="0">
                  <a:pos x="connsiteX21709" y="connsiteY21709"/>
                </a:cxn>
                <a:cxn ang="0">
                  <a:pos x="connsiteX21710" y="connsiteY21710"/>
                </a:cxn>
                <a:cxn ang="0">
                  <a:pos x="connsiteX21711" y="connsiteY21711"/>
                </a:cxn>
                <a:cxn ang="0">
                  <a:pos x="connsiteX21712" y="connsiteY21712"/>
                </a:cxn>
                <a:cxn ang="0">
                  <a:pos x="connsiteX21713" y="connsiteY21713"/>
                </a:cxn>
                <a:cxn ang="0">
                  <a:pos x="connsiteX21714" y="connsiteY21714"/>
                </a:cxn>
                <a:cxn ang="0">
                  <a:pos x="connsiteX21715" y="connsiteY21715"/>
                </a:cxn>
                <a:cxn ang="0">
                  <a:pos x="connsiteX21716" y="connsiteY21716"/>
                </a:cxn>
                <a:cxn ang="0">
                  <a:pos x="connsiteX21717" y="connsiteY21717"/>
                </a:cxn>
                <a:cxn ang="0">
                  <a:pos x="connsiteX21718" y="connsiteY21718"/>
                </a:cxn>
                <a:cxn ang="0">
                  <a:pos x="connsiteX21719" y="connsiteY21719"/>
                </a:cxn>
                <a:cxn ang="0">
                  <a:pos x="connsiteX21720" y="connsiteY21720"/>
                </a:cxn>
                <a:cxn ang="0">
                  <a:pos x="connsiteX21721" y="connsiteY21721"/>
                </a:cxn>
                <a:cxn ang="0">
                  <a:pos x="connsiteX21722" y="connsiteY21722"/>
                </a:cxn>
                <a:cxn ang="0">
                  <a:pos x="connsiteX21723" y="connsiteY21723"/>
                </a:cxn>
                <a:cxn ang="0">
                  <a:pos x="connsiteX21724" y="connsiteY21724"/>
                </a:cxn>
                <a:cxn ang="0">
                  <a:pos x="connsiteX21725" y="connsiteY21725"/>
                </a:cxn>
                <a:cxn ang="0">
                  <a:pos x="connsiteX21726" y="connsiteY21726"/>
                </a:cxn>
                <a:cxn ang="0">
                  <a:pos x="connsiteX21727" y="connsiteY21727"/>
                </a:cxn>
                <a:cxn ang="0">
                  <a:pos x="connsiteX21728" y="connsiteY21728"/>
                </a:cxn>
                <a:cxn ang="0">
                  <a:pos x="connsiteX21729" y="connsiteY21729"/>
                </a:cxn>
                <a:cxn ang="0">
                  <a:pos x="connsiteX21730" y="connsiteY21730"/>
                </a:cxn>
                <a:cxn ang="0">
                  <a:pos x="connsiteX21731" y="connsiteY21731"/>
                </a:cxn>
                <a:cxn ang="0">
                  <a:pos x="connsiteX21732" y="connsiteY21732"/>
                </a:cxn>
                <a:cxn ang="0">
                  <a:pos x="connsiteX21733" y="connsiteY21733"/>
                </a:cxn>
                <a:cxn ang="0">
                  <a:pos x="connsiteX21734" y="connsiteY21734"/>
                </a:cxn>
                <a:cxn ang="0">
                  <a:pos x="connsiteX21735" y="connsiteY21735"/>
                </a:cxn>
                <a:cxn ang="0">
                  <a:pos x="connsiteX21736" y="connsiteY21736"/>
                </a:cxn>
                <a:cxn ang="0">
                  <a:pos x="connsiteX21737" y="connsiteY21737"/>
                </a:cxn>
                <a:cxn ang="0">
                  <a:pos x="connsiteX21738" y="connsiteY21738"/>
                </a:cxn>
                <a:cxn ang="0">
                  <a:pos x="connsiteX21739" y="connsiteY21739"/>
                </a:cxn>
                <a:cxn ang="0">
                  <a:pos x="connsiteX21740" y="connsiteY21740"/>
                </a:cxn>
                <a:cxn ang="0">
                  <a:pos x="connsiteX21741" y="connsiteY21741"/>
                </a:cxn>
                <a:cxn ang="0">
                  <a:pos x="connsiteX21742" y="connsiteY21742"/>
                </a:cxn>
                <a:cxn ang="0">
                  <a:pos x="connsiteX21743" y="connsiteY21743"/>
                </a:cxn>
                <a:cxn ang="0">
                  <a:pos x="connsiteX21744" y="connsiteY21744"/>
                </a:cxn>
                <a:cxn ang="0">
                  <a:pos x="connsiteX21745" y="connsiteY21745"/>
                </a:cxn>
                <a:cxn ang="0">
                  <a:pos x="connsiteX21746" y="connsiteY21746"/>
                </a:cxn>
                <a:cxn ang="0">
                  <a:pos x="connsiteX21747" y="connsiteY21747"/>
                </a:cxn>
                <a:cxn ang="0">
                  <a:pos x="connsiteX21748" y="connsiteY21748"/>
                </a:cxn>
                <a:cxn ang="0">
                  <a:pos x="connsiteX21749" y="connsiteY21749"/>
                </a:cxn>
                <a:cxn ang="0">
                  <a:pos x="connsiteX21750" y="connsiteY21750"/>
                </a:cxn>
                <a:cxn ang="0">
                  <a:pos x="connsiteX21751" y="connsiteY21751"/>
                </a:cxn>
                <a:cxn ang="0">
                  <a:pos x="connsiteX21752" y="connsiteY21752"/>
                </a:cxn>
                <a:cxn ang="0">
                  <a:pos x="connsiteX21753" y="connsiteY21753"/>
                </a:cxn>
                <a:cxn ang="0">
                  <a:pos x="connsiteX21754" y="connsiteY21754"/>
                </a:cxn>
                <a:cxn ang="0">
                  <a:pos x="connsiteX21755" y="connsiteY21755"/>
                </a:cxn>
                <a:cxn ang="0">
                  <a:pos x="connsiteX21756" y="connsiteY21756"/>
                </a:cxn>
                <a:cxn ang="0">
                  <a:pos x="connsiteX21757" y="connsiteY21757"/>
                </a:cxn>
                <a:cxn ang="0">
                  <a:pos x="connsiteX21758" y="connsiteY21758"/>
                </a:cxn>
                <a:cxn ang="0">
                  <a:pos x="connsiteX21759" y="connsiteY21759"/>
                </a:cxn>
                <a:cxn ang="0">
                  <a:pos x="connsiteX21760" y="connsiteY21760"/>
                </a:cxn>
                <a:cxn ang="0">
                  <a:pos x="connsiteX21761" y="connsiteY21761"/>
                </a:cxn>
                <a:cxn ang="0">
                  <a:pos x="connsiteX21762" y="connsiteY21762"/>
                </a:cxn>
                <a:cxn ang="0">
                  <a:pos x="connsiteX21763" y="connsiteY21763"/>
                </a:cxn>
                <a:cxn ang="0">
                  <a:pos x="connsiteX21764" y="connsiteY21764"/>
                </a:cxn>
                <a:cxn ang="0">
                  <a:pos x="connsiteX21765" y="connsiteY21765"/>
                </a:cxn>
                <a:cxn ang="0">
                  <a:pos x="connsiteX21766" y="connsiteY21766"/>
                </a:cxn>
                <a:cxn ang="0">
                  <a:pos x="connsiteX21767" y="connsiteY21767"/>
                </a:cxn>
                <a:cxn ang="0">
                  <a:pos x="connsiteX21768" y="connsiteY21768"/>
                </a:cxn>
                <a:cxn ang="0">
                  <a:pos x="connsiteX21769" y="connsiteY21769"/>
                </a:cxn>
                <a:cxn ang="0">
                  <a:pos x="connsiteX21770" y="connsiteY21770"/>
                </a:cxn>
                <a:cxn ang="0">
                  <a:pos x="connsiteX21771" y="connsiteY21771"/>
                </a:cxn>
                <a:cxn ang="0">
                  <a:pos x="connsiteX21772" y="connsiteY21772"/>
                </a:cxn>
                <a:cxn ang="0">
                  <a:pos x="connsiteX21773" y="connsiteY21773"/>
                </a:cxn>
                <a:cxn ang="0">
                  <a:pos x="connsiteX21774" y="connsiteY21774"/>
                </a:cxn>
                <a:cxn ang="0">
                  <a:pos x="connsiteX21775" y="connsiteY21775"/>
                </a:cxn>
                <a:cxn ang="0">
                  <a:pos x="connsiteX21776" y="connsiteY21776"/>
                </a:cxn>
                <a:cxn ang="0">
                  <a:pos x="connsiteX21777" y="connsiteY21777"/>
                </a:cxn>
                <a:cxn ang="0">
                  <a:pos x="connsiteX21778" y="connsiteY21778"/>
                </a:cxn>
                <a:cxn ang="0">
                  <a:pos x="connsiteX21779" y="connsiteY21779"/>
                </a:cxn>
                <a:cxn ang="0">
                  <a:pos x="connsiteX21780" y="connsiteY21780"/>
                </a:cxn>
                <a:cxn ang="0">
                  <a:pos x="connsiteX21781" y="connsiteY21781"/>
                </a:cxn>
                <a:cxn ang="0">
                  <a:pos x="connsiteX21782" y="connsiteY21782"/>
                </a:cxn>
                <a:cxn ang="0">
                  <a:pos x="connsiteX21783" y="connsiteY21783"/>
                </a:cxn>
                <a:cxn ang="0">
                  <a:pos x="connsiteX21784" y="connsiteY21784"/>
                </a:cxn>
                <a:cxn ang="0">
                  <a:pos x="connsiteX21785" y="connsiteY21785"/>
                </a:cxn>
                <a:cxn ang="0">
                  <a:pos x="connsiteX21786" y="connsiteY21786"/>
                </a:cxn>
                <a:cxn ang="0">
                  <a:pos x="connsiteX21787" y="connsiteY21787"/>
                </a:cxn>
                <a:cxn ang="0">
                  <a:pos x="connsiteX21788" y="connsiteY21788"/>
                </a:cxn>
                <a:cxn ang="0">
                  <a:pos x="connsiteX21789" y="connsiteY21789"/>
                </a:cxn>
                <a:cxn ang="0">
                  <a:pos x="connsiteX21790" y="connsiteY21790"/>
                </a:cxn>
                <a:cxn ang="0">
                  <a:pos x="connsiteX21791" y="connsiteY21791"/>
                </a:cxn>
                <a:cxn ang="0">
                  <a:pos x="connsiteX21792" y="connsiteY21792"/>
                </a:cxn>
                <a:cxn ang="0">
                  <a:pos x="connsiteX21793" y="connsiteY21793"/>
                </a:cxn>
                <a:cxn ang="0">
                  <a:pos x="connsiteX21794" y="connsiteY21794"/>
                </a:cxn>
                <a:cxn ang="0">
                  <a:pos x="connsiteX21795" y="connsiteY21795"/>
                </a:cxn>
                <a:cxn ang="0">
                  <a:pos x="connsiteX21796" y="connsiteY21796"/>
                </a:cxn>
                <a:cxn ang="0">
                  <a:pos x="connsiteX21797" y="connsiteY21797"/>
                </a:cxn>
                <a:cxn ang="0">
                  <a:pos x="connsiteX21798" y="connsiteY21798"/>
                </a:cxn>
                <a:cxn ang="0">
                  <a:pos x="connsiteX21799" y="connsiteY21799"/>
                </a:cxn>
                <a:cxn ang="0">
                  <a:pos x="connsiteX21800" y="connsiteY21800"/>
                </a:cxn>
                <a:cxn ang="0">
                  <a:pos x="connsiteX21801" y="connsiteY21801"/>
                </a:cxn>
                <a:cxn ang="0">
                  <a:pos x="connsiteX21802" y="connsiteY21802"/>
                </a:cxn>
                <a:cxn ang="0">
                  <a:pos x="connsiteX21803" y="connsiteY21803"/>
                </a:cxn>
                <a:cxn ang="0">
                  <a:pos x="connsiteX21804" y="connsiteY21804"/>
                </a:cxn>
                <a:cxn ang="0">
                  <a:pos x="connsiteX21805" y="connsiteY21805"/>
                </a:cxn>
                <a:cxn ang="0">
                  <a:pos x="connsiteX21806" y="connsiteY21806"/>
                </a:cxn>
                <a:cxn ang="0">
                  <a:pos x="connsiteX21807" y="connsiteY21807"/>
                </a:cxn>
                <a:cxn ang="0">
                  <a:pos x="connsiteX21808" y="connsiteY21808"/>
                </a:cxn>
                <a:cxn ang="0">
                  <a:pos x="connsiteX21809" y="connsiteY21809"/>
                </a:cxn>
                <a:cxn ang="0">
                  <a:pos x="connsiteX21810" y="connsiteY21810"/>
                </a:cxn>
                <a:cxn ang="0">
                  <a:pos x="connsiteX21811" y="connsiteY21811"/>
                </a:cxn>
                <a:cxn ang="0">
                  <a:pos x="connsiteX21812" y="connsiteY21812"/>
                </a:cxn>
                <a:cxn ang="0">
                  <a:pos x="connsiteX21813" y="connsiteY21813"/>
                </a:cxn>
                <a:cxn ang="0">
                  <a:pos x="connsiteX21814" y="connsiteY21814"/>
                </a:cxn>
                <a:cxn ang="0">
                  <a:pos x="connsiteX21815" y="connsiteY21815"/>
                </a:cxn>
                <a:cxn ang="0">
                  <a:pos x="connsiteX21816" y="connsiteY21816"/>
                </a:cxn>
                <a:cxn ang="0">
                  <a:pos x="connsiteX21817" y="connsiteY21817"/>
                </a:cxn>
                <a:cxn ang="0">
                  <a:pos x="connsiteX21818" y="connsiteY21818"/>
                </a:cxn>
                <a:cxn ang="0">
                  <a:pos x="connsiteX21819" y="connsiteY21819"/>
                </a:cxn>
                <a:cxn ang="0">
                  <a:pos x="connsiteX21820" y="connsiteY21820"/>
                </a:cxn>
                <a:cxn ang="0">
                  <a:pos x="connsiteX21821" y="connsiteY21821"/>
                </a:cxn>
                <a:cxn ang="0">
                  <a:pos x="connsiteX21822" y="connsiteY21822"/>
                </a:cxn>
                <a:cxn ang="0">
                  <a:pos x="connsiteX21823" y="connsiteY21823"/>
                </a:cxn>
                <a:cxn ang="0">
                  <a:pos x="connsiteX21824" y="connsiteY21824"/>
                </a:cxn>
                <a:cxn ang="0">
                  <a:pos x="connsiteX21825" y="connsiteY21825"/>
                </a:cxn>
                <a:cxn ang="0">
                  <a:pos x="connsiteX21826" y="connsiteY21826"/>
                </a:cxn>
                <a:cxn ang="0">
                  <a:pos x="connsiteX21827" y="connsiteY21827"/>
                </a:cxn>
                <a:cxn ang="0">
                  <a:pos x="connsiteX21828" y="connsiteY21828"/>
                </a:cxn>
                <a:cxn ang="0">
                  <a:pos x="connsiteX21829" y="connsiteY21829"/>
                </a:cxn>
                <a:cxn ang="0">
                  <a:pos x="connsiteX21830" y="connsiteY21830"/>
                </a:cxn>
                <a:cxn ang="0">
                  <a:pos x="connsiteX21831" y="connsiteY21831"/>
                </a:cxn>
                <a:cxn ang="0">
                  <a:pos x="connsiteX21832" y="connsiteY21832"/>
                </a:cxn>
                <a:cxn ang="0">
                  <a:pos x="connsiteX21833" y="connsiteY21833"/>
                </a:cxn>
                <a:cxn ang="0">
                  <a:pos x="connsiteX21834" y="connsiteY21834"/>
                </a:cxn>
                <a:cxn ang="0">
                  <a:pos x="connsiteX21835" y="connsiteY21835"/>
                </a:cxn>
                <a:cxn ang="0">
                  <a:pos x="connsiteX21836" y="connsiteY21836"/>
                </a:cxn>
                <a:cxn ang="0">
                  <a:pos x="connsiteX21837" y="connsiteY21837"/>
                </a:cxn>
                <a:cxn ang="0">
                  <a:pos x="connsiteX21838" y="connsiteY21838"/>
                </a:cxn>
                <a:cxn ang="0">
                  <a:pos x="connsiteX21839" y="connsiteY21839"/>
                </a:cxn>
                <a:cxn ang="0">
                  <a:pos x="connsiteX21840" y="connsiteY21840"/>
                </a:cxn>
                <a:cxn ang="0">
                  <a:pos x="connsiteX21841" y="connsiteY21841"/>
                </a:cxn>
                <a:cxn ang="0">
                  <a:pos x="connsiteX21842" y="connsiteY21842"/>
                </a:cxn>
                <a:cxn ang="0">
                  <a:pos x="connsiteX21843" y="connsiteY21843"/>
                </a:cxn>
                <a:cxn ang="0">
                  <a:pos x="connsiteX21844" y="connsiteY21844"/>
                </a:cxn>
                <a:cxn ang="0">
                  <a:pos x="connsiteX21845" y="connsiteY21845"/>
                </a:cxn>
                <a:cxn ang="0">
                  <a:pos x="connsiteX21846" y="connsiteY21846"/>
                </a:cxn>
                <a:cxn ang="0">
                  <a:pos x="connsiteX21847" y="connsiteY21847"/>
                </a:cxn>
                <a:cxn ang="0">
                  <a:pos x="connsiteX21848" y="connsiteY21848"/>
                </a:cxn>
                <a:cxn ang="0">
                  <a:pos x="connsiteX21849" y="connsiteY21849"/>
                </a:cxn>
                <a:cxn ang="0">
                  <a:pos x="connsiteX21850" y="connsiteY21850"/>
                </a:cxn>
                <a:cxn ang="0">
                  <a:pos x="connsiteX21851" y="connsiteY21851"/>
                </a:cxn>
                <a:cxn ang="0">
                  <a:pos x="connsiteX21852" y="connsiteY21852"/>
                </a:cxn>
                <a:cxn ang="0">
                  <a:pos x="connsiteX21853" y="connsiteY21853"/>
                </a:cxn>
                <a:cxn ang="0">
                  <a:pos x="connsiteX21854" y="connsiteY21854"/>
                </a:cxn>
                <a:cxn ang="0">
                  <a:pos x="connsiteX21855" y="connsiteY21855"/>
                </a:cxn>
                <a:cxn ang="0">
                  <a:pos x="connsiteX21856" y="connsiteY21856"/>
                </a:cxn>
                <a:cxn ang="0">
                  <a:pos x="connsiteX21857" y="connsiteY21857"/>
                </a:cxn>
                <a:cxn ang="0">
                  <a:pos x="connsiteX21858" y="connsiteY21858"/>
                </a:cxn>
                <a:cxn ang="0">
                  <a:pos x="connsiteX21859" y="connsiteY21859"/>
                </a:cxn>
                <a:cxn ang="0">
                  <a:pos x="connsiteX21860" y="connsiteY21860"/>
                </a:cxn>
                <a:cxn ang="0">
                  <a:pos x="connsiteX21861" y="connsiteY21861"/>
                </a:cxn>
                <a:cxn ang="0">
                  <a:pos x="connsiteX21862" y="connsiteY21862"/>
                </a:cxn>
                <a:cxn ang="0">
                  <a:pos x="connsiteX21863" y="connsiteY21863"/>
                </a:cxn>
                <a:cxn ang="0">
                  <a:pos x="connsiteX21864" y="connsiteY21864"/>
                </a:cxn>
                <a:cxn ang="0">
                  <a:pos x="connsiteX21865" y="connsiteY21865"/>
                </a:cxn>
                <a:cxn ang="0">
                  <a:pos x="connsiteX21866" y="connsiteY21866"/>
                </a:cxn>
                <a:cxn ang="0">
                  <a:pos x="connsiteX21867" y="connsiteY21867"/>
                </a:cxn>
                <a:cxn ang="0">
                  <a:pos x="connsiteX21868" y="connsiteY21868"/>
                </a:cxn>
                <a:cxn ang="0">
                  <a:pos x="connsiteX21869" y="connsiteY21869"/>
                </a:cxn>
                <a:cxn ang="0">
                  <a:pos x="connsiteX21870" y="connsiteY21870"/>
                </a:cxn>
                <a:cxn ang="0">
                  <a:pos x="connsiteX21871" y="connsiteY21871"/>
                </a:cxn>
                <a:cxn ang="0">
                  <a:pos x="connsiteX21872" y="connsiteY21872"/>
                </a:cxn>
                <a:cxn ang="0">
                  <a:pos x="connsiteX21873" y="connsiteY21873"/>
                </a:cxn>
                <a:cxn ang="0">
                  <a:pos x="connsiteX21874" y="connsiteY21874"/>
                </a:cxn>
                <a:cxn ang="0">
                  <a:pos x="connsiteX21875" y="connsiteY21875"/>
                </a:cxn>
                <a:cxn ang="0">
                  <a:pos x="connsiteX21876" y="connsiteY21876"/>
                </a:cxn>
                <a:cxn ang="0">
                  <a:pos x="connsiteX21877" y="connsiteY21877"/>
                </a:cxn>
                <a:cxn ang="0">
                  <a:pos x="connsiteX21878" y="connsiteY21878"/>
                </a:cxn>
                <a:cxn ang="0">
                  <a:pos x="connsiteX21879" y="connsiteY21879"/>
                </a:cxn>
                <a:cxn ang="0">
                  <a:pos x="connsiteX21880" y="connsiteY21880"/>
                </a:cxn>
                <a:cxn ang="0">
                  <a:pos x="connsiteX21881" y="connsiteY21881"/>
                </a:cxn>
                <a:cxn ang="0">
                  <a:pos x="connsiteX21882" y="connsiteY21882"/>
                </a:cxn>
                <a:cxn ang="0">
                  <a:pos x="connsiteX21883" y="connsiteY21883"/>
                </a:cxn>
                <a:cxn ang="0">
                  <a:pos x="connsiteX21884" y="connsiteY21884"/>
                </a:cxn>
                <a:cxn ang="0">
                  <a:pos x="connsiteX21885" y="connsiteY21885"/>
                </a:cxn>
                <a:cxn ang="0">
                  <a:pos x="connsiteX21886" y="connsiteY21886"/>
                </a:cxn>
                <a:cxn ang="0">
                  <a:pos x="connsiteX21887" y="connsiteY21887"/>
                </a:cxn>
                <a:cxn ang="0">
                  <a:pos x="connsiteX21888" y="connsiteY21888"/>
                </a:cxn>
                <a:cxn ang="0">
                  <a:pos x="connsiteX21889" y="connsiteY21889"/>
                </a:cxn>
                <a:cxn ang="0">
                  <a:pos x="connsiteX21890" y="connsiteY21890"/>
                </a:cxn>
                <a:cxn ang="0">
                  <a:pos x="connsiteX21891" y="connsiteY21891"/>
                </a:cxn>
                <a:cxn ang="0">
                  <a:pos x="connsiteX21892" y="connsiteY21892"/>
                </a:cxn>
                <a:cxn ang="0">
                  <a:pos x="connsiteX21893" y="connsiteY21893"/>
                </a:cxn>
                <a:cxn ang="0">
                  <a:pos x="connsiteX21894" y="connsiteY21894"/>
                </a:cxn>
                <a:cxn ang="0">
                  <a:pos x="connsiteX21895" y="connsiteY21895"/>
                </a:cxn>
                <a:cxn ang="0">
                  <a:pos x="connsiteX21896" y="connsiteY21896"/>
                </a:cxn>
                <a:cxn ang="0">
                  <a:pos x="connsiteX21897" y="connsiteY21897"/>
                </a:cxn>
                <a:cxn ang="0">
                  <a:pos x="connsiteX21898" y="connsiteY21898"/>
                </a:cxn>
                <a:cxn ang="0">
                  <a:pos x="connsiteX21899" y="connsiteY21899"/>
                </a:cxn>
                <a:cxn ang="0">
                  <a:pos x="connsiteX21900" y="connsiteY21900"/>
                </a:cxn>
                <a:cxn ang="0">
                  <a:pos x="connsiteX21901" y="connsiteY21901"/>
                </a:cxn>
                <a:cxn ang="0">
                  <a:pos x="connsiteX21902" y="connsiteY21902"/>
                </a:cxn>
                <a:cxn ang="0">
                  <a:pos x="connsiteX21903" y="connsiteY21903"/>
                </a:cxn>
                <a:cxn ang="0">
                  <a:pos x="connsiteX21904" y="connsiteY21904"/>
                </a:cxn>
                <a:cxn ang="0">
                  <a:pos x="connsiteX21905" y="connsiteY21905"/>
                </a:cxn>
                <a:cxn ang="0">
                  <a:pos x="connsiteX21906" y="connsiteY21906"/>
                </a:cxn>
                <a:cxn ang="0">
                  <a:pos x="connsiteX21907" y="connsiteY21907"/>
                </a:cxn>
                <a:cxn ang="0">
                  <a:pos x="connsiteX21908" y="connsiteY21908"/>
                </a:cxn>
                <a:cxn ang="0">
                  <a:pos x="connsiteX21909" y="connsiteY21909"/>
                </a:cxn>
                <a:cxn ang="0">
                  <a:pos x="connsiteX21910" y="connsiteY21910"/>
                </a:cxn>
                <a:cxn ang="0">
                  <a:pos x="connsiteX21911" y="connsiteY21911"/>
                </a:cxn>
                <a:cxn ang="0">
                  <a:pos x="connsiteX21912" y="connsiteY21912"/>
                </a:cxn>
                <a:cxn ang="0">
                  <a:pos x="connsiteX21913" y="connsiteY21913"/>
                </a:cxn>
                <a:cxn ang="0">
                  <a:pos x="connsiteX21914" y="connsiteY21914"/>
                </a:cxn>
                <a:cxn ang="0">
                  <a:pos x="connsiteX21915" y="connsiteY21915"/>
                </a:cxn>
                <a:cxn ang="0">
                  <a:pos x="connsiteX21916" y="connsiteY21916"/>
                </a:cxn>
                <a:cxn ang="0">
                  <a:pos x="connsiteX21917" y="connsiteY21917"/>
                </a:cxn>
                <a:cxn ang="0">
                  <a:pos x="connsiteX21918" y="connsiteY21918"/>
                </a:cxn>
                <a:cxn ang="0">
                  <a:pos x="connsiteX21919" y="connsiteY21919"/>
                </a:cxn>
                <a:cxn ang="0">
                  <a:pos x="connsiteX21920" y="connsiteY21920"/>
                </a:cxn>
                <a:cxn ang="0">
                  <a:pos x="connsiteX21921" y="connsiteY21921"/>
                </a:cxn>
                <a:cxn ang="0">
                  <a:pos x="connsiteX21922" y="connsiteY21922"/>
                </a:cxn>
                <a:cxn ang="0">
                  <a:pos x="connsiteX21923" y="connsiteY21923"/>
                </a:cxn>
                <a:cxn ang="0">
                  <a:pos x="connsiteX21924" y="connsiteY21924"/>
                </a:cxn>
                <a:cxn ang="0">
                  <a:pos x="connsiteX21925" y="connsiteY21925"/>
                </a:cxn>
                <a:cxn ang="0">
                  <a:pos x="connsiteX21926" y="connsiteY21926"/>
                </a:cxn>
                <a:cxn ang="0">
                  <a:pos x="connsiteX21927" y="connsiteY21927"/>
                </a:cxn>
                <a:cxn ang="0">
                  <a:pos x="connsiteX21928" y="connsiteY21928"/>
                </a:cxn>
                <a:cxn ang="0">
                  <a:pos x="connsiteX21929" y="connsiteY21929"/>
                </a:cxn>
                <a:cxn ang="0">
                  <a:pos x="connsiteX21930" y="connsiteY21930"/>
                </a:cxn>
                <a:cxn ang="0">
                  <a:pos x="connsiteX21931" y="connsiteY21931"/>
                </a:cxn>
                <a:cxn ang="0">
                  <a:pos x="connsiteX21932" y="connsiteY21932"/>
                </a:cxn>
                <a:cxn ang="0">
                  <a:pos x="connsiteX21933" y="connsiteY21933"/>
                </a:cxn>
                <a:cxn ang="0">
                  <a:pos x="connsiteX21934" y="connsiteY21934"/>
                </a:cxn>
                <a:cxn ang="0">
                  <a:pos x="connsiteX21935" y="connsiteY21935"/>
                </a:cxn>
                <a:cxn ang="0">
                  <a:pos x="connsiteX21936" y="connsiteY21936"/>
                </a:cxn>
                <a:cxn ang="0">
                  <a:pos x="connsiteX21937" y="connsiteY21937"/>
                </a:cxn>
                <a:cxn ang="0">
                  <a:pos x="connsiteX21938" y="connsiteY21938"/>
                </a:cxn>
                <a:cxn ang="0">
                  <a:pos x="connsiteX21939" y="connsiteY21939"/>
                </a:cxn>
                <a:cxn ang="0">
                  <a:pos x="connsiteX21940" y="connsiteY21940"/>
                </a:cxn>
                <a:cxn ang="0">
                  <a:pos x="connsiteX21941" y="connsiteY21941"/>
                </a:cxn>
                <a:cxn ang="0">
                  <a:pos x="connsiteX21942" y="connsiteY21942"/>
                </a:cxn>
                <a:cxn ang="0">
                  <a:pos x="connsiteX21943" y="connsiteY21943"/>
                </a:cxn>
                <a:cxn ang="0">
                  <a:pos x="connsiteX21944" y="connsiteY21944"/>
                </a:cxn>
                <a:cxn ang="0">
                  <a:pos x="connsiteX21945" y="connsiteY21945"/>
                </a:cxn>
                <a:cxn ang="0">
                  <a:pos x="connsiteX21946" y="connsiteY21946"/>
                </a:cxn>
                <a:cxn ang="0">
                  <a:pos x="connsiteX21947" y="connsiteY21947"/>
                </a:cxn>
                <a:cxn ang="0">
                  <a:pos x="connsiteX21948" y="connsiteY21948"/>
                </a:cxn>
                <a:cxn ang="0">
                  <a:pos x="connsiteX21949" y="connsiteY21949"/>
                </a:cxn>
                <a:cxn ang="0">
                  <a:pos x="connsiteX21950" y="connsiteY21950"/>
                </a:cxn>
                <a:cxn ang="0">
                  <a:pos x="connsiteX21951" y="connsiteY21951"/>
                </a:cxn>
                <a:cxn ang="0">
                  <a:pos x="connsiteX21952" y="connsiteY21952"/>
                </a:cxn>
                <a:cxn ang="0">
                  <a:pos x="connsiteX21953" y="connsiteY21953"/>
                </a:cxn>
                <a:cxn ang="0">
                  <a:pos x="connsiteX21954" y="connsiteY21954"/>
                </a:cxn>
                <a:cxn ang="0">
                  <a:pos x="connsiteX21955" y="connsiteY21955"/>
                </a:cxn>
                <a:cxn ang="0">
                  <a:pos x="connsiteX21956" y="connsiteY21956"/>
                </a:cxn>
                <a:cxn ang="0">
                  <a:pos x="connsiteX21957" y="connsiteY21957"/>
                </a:cxn>
                <a:cxn ang="0">
                  <a:pos x="connsiteX21958" y="connsiteY21958"/>
                </a:cxn>
                <a:cxn ang="0">
                  <a:pos x="connsiteX21959" y="connsiteY21959"/>
                </a:cxn>
                <a:cxn ang="0">
                  <a:pos x="connsiteX21960" y="connsiteY21960"/>
                </a:cxn>
                <a:cxn ang="0">
                  <a:pos x="connsiteX21961" y="connsiteY21961"/>
                </a:cxn>
                <a:cxn ang="0">
                  <a:pos x="connsiteX21962" y="connsiteY21962"/>
                </a:cxn>
                <a:cxn ang="0">
                  <a:pos x="connsiteX21963" y="connsiteY21963"/>
                </a:cxn>
                <a:cxn ang="0">
                  <a:pos x="connsiteX21964" y="connsiteY21964"/>
                </a:cxn>
                <a:cxn ang="0">
                  <a:pos x="connsiteX21965" y="connsiteY21965"/>
                </a:cxn>
                <a:cxn ang="0">
                  <a:pos x="connsiteX21966" y="connsiteY21966"/>
                </a:cxn>
                <a:cxn ang="0">
                  <a:pos x="connsiteX21967" y="connsiteY21967"/>
                </a:cxn>
                <a:cxn ang="0">
                  <a:pos x="connsiteX21968" y="connsiteY21968"/>
                </a:cxn>
                <a:cxn ang="0">
                  <a:pos x="connsiteX21969" y="connsiteY21969"/>
                </a:cxn>
                <a:cxn ang="0">
                  <a:pos x="connsiteX21970" y="connsiteY21970"/>
                </a:cxn>
                <a:cxn ang="0">
                  <a:pos x="connsiteX21971" y="connsiteY21971"/>
                </a:cxn>
                <a:cxn ang="0">
                  <a:pos x="connsiteX21972" y="connsiteY21972"/>
                </a:cxn>
                <a:cxn ang="0">
                  <a:pos x="connsiteX21973" y="connsiteY21973"/>
                </a:cxn>
                <a:cxn ang="0">
                  <a:pos x="connsiteX21974" y="connsiteY21974"/>
                </a:cxn>
                <a:cxn ang="0">
                  <a:pos x="connsiteX21975" y="connsiteY21975"/>
                </a:cxn>
                <a:cxn ang="0">
                  <a:pos x="connsiteX21976" y="connsiteY21976"/>
                </a:cxn>
                <a:cxn ang="0">
                  <a:pos x="connsiteX21977" y="connsiteY21977"/>
                </a:cxn>
                <a:cxn ang="0">
                  <a:pos x="connsiteX21978" y="connsiteY21978"/>
                </a:cxn>
                <a:cxn ang="0">
                  <a:pos x="connsiteX21979" y="connsiteY21979"/>
                </a:cxn>
                <a:cxn ang="0">
                  <a:pos x="connsiteX21980" y="connsiteY21980"/>
                </a:cxn>
                <a:cxn ang="0">
                  <a:pos x="connsiteX21981" y="connsiteY21981"/>
                </a:cxn>
                <a:cxn ang="0">
                  <a:pos x="connsiteX21982" y="connsiteY21982"/>
                </a:cxn>
                <a:cxn ang="0">
                  <a:pos x="connsiteX21983" y="connsiteY21983"/>
                </a:cxn>
                <a:cxn ang="0">
                  <a:pos x="connsiteX21984" y="connsiteY21984"/>
                </a:cxn>
                <a:cxn ang="0">
                  <a:pos x="connsiteX21985" y="connsiteY21985"/>
                </a:cxn>
                <a:cxn ang="0">
                  <a:pos x="connsiteX21986" y="connsiteY21986"/>
                </a:cxn>
                <a:cxn ang="0">
                  <a:pos x="connsiteX21987" y="connsiteY21987"/>
                </a:cxn>
                <a:cxn ang="0">
                  <a:pos x="connsiteX21988" y="connsiteY21988"/>
                </a:cxn>
                <a:cxn ang="0">
                  <a:pos x="connsiteX21989" y="connsiteY21989"/>
                </a:cxn>
                <a:cxn ang="0">
                  <a:pos x="connsiteX21990" y="connsiteY21990"/>
                </a:cxn>
                <a:cxn ang="0">
                  <a:pos x="connsiteX21991" y="connsiteY21991"/>
                </a:cxn>
                <a:cxn ang="0">
                  <a:pos x="connsiteX21992" y="connsiteY21992"/>
                </a:cxn>
                <a:cxn ang="0">
                  <a:pos x="connsiteX21993" y="connsiteY21993"/>
                </a:cxn>
                <a:cxn ang="0">
                  <a:pos x="connsiteX21994" y="connsiteY21994"/>
                </a:cxn>
                <a:cxn ang="0">
                  <a:pos x="connsiteX21995" y="connsiteY21995"/>
                </a:cxn>
                <a:cxn ang="0">
                  <a:pos x="connsiteX21996" y="connsiteY21996"/>
                </a:cxn>
                <a:cxn ang="0">
                  <a:pos x="connsiteX21997" y="connsiteY21997"/>
                </a:cxn>
                <a:cxn ang="0">
                  <a:pos x="connsiteX21998" y="connsiteY21998"/>
                </a:cxn>
                <a:cxn ang="0">
                  <a:pos x="connsiteX21999" y="connsiteY21999"/>
                </a:cxn>
                <a:cxn ang="0">
                  <a:pos x="connsiteX22000" y="connsiteY22000"/>
                </a:cxn>
                <a:cxn ang="0">
                  <a:pos x="connsiteX22001" y="connsiteY22001"/>
                </a:cxn>
                <a:cxn ang="0">
                  <a:pos x="connsiteX22002" y="connsiteY22002"/>
                </a:cxn>
                <a:cxn ang="0">
                  <a:pos x="connsiteX22003" y="connsiteY22003"/>
                </a:cxn>
                <a:cxn ang="0">
                  <a:pos x="connsiteX22004" y="connsiteY22004"/>
                </a:cxn>
                <a:cxn ang="0">
                  <a:pos x="connsiteX22005" y="connsiteY22005"/>
                </a:cxn>
                <a:cxn ang="0">
                  <a:pos x="connsiteX22006" y="connsiteY22006"/>
                </a:cxn>
                <a:cxn ang="0">
                  <a:pos x="connsiteX22007" y="connsiteY22007"/>
                </a:cxn>
                <a:cxn ang="0">
                  <a:pos x="connsiteX22008" y="connsiteY22008"/>
                </a:cxn>
                <a:cxn ang="0">
                  <a:pos x="connsiteX22009" y="connsiteY22009"/>
                </a:cxn>
                <a:cxn ang="0">
                  <a:pos x="connsiteX22010" y="connsiteY22010"/>
                </a:cxn>
                <a:cxn ang="0">
                  <a:pos x="connsiteX22011" y="connsiteY22011"/>
                </a:cxn>
                <a:cxn ang="0">
                  <a:pos x="connsiteX22012" y="connsiteY22012"/>
                </a:cxn>
                <a:cxn ang="0">
                  <a:pos x="connsiteX22013" y="connsiteY22013"/>
                </a:cxn>
                <a:cxn ang="0">
                  <a:pos x="connsiteX22014" y="connsiteY22014"/>
                </a:cxn>
                <a:cxn ang="0">
                  <a:pos x="connsiteX22015" y="connsiteY22015"/>
                </a:cxn>
                <a:cxn ang="0">
                  <a:pos x="connsiteX22016" y="connsiteY22016"/>
                </a:cxn>
                <a:cxn ang="0">
                  <a:pos x="connsiteX22017" y="connsiteY22017"/>
                </a:cxn>
                <a:cxn ang="0">
                  <a:pos x="connsiteX22018" y="connsiteY22018"/>
                </a:cxn>
                <a:cxn ang="0">
                  <a:pos x="connsiteX22019" y="connsiteY22019"/>
                </a:cxn>
                <a:cxn ang="0">
                  <a:pos x="connsiteX22020" y="connsiteY22020"/>
                </a:cxn>
                <a:cxn ang="0">
                  <a:pos x="connsiteX22021" y="connsiteY22021"/>
                </a:cxn>
                <a:cxn ang="0">
                  <a:pos x="connsiteX22022" y="connsiteY22022"/>
                </a:cxn>
                <a:cxn ang="0">
                  <a:pos x="connsiteX22023" y="connsiteY22023"/>
                </a:cxn>
                <a:cxn ang="0">
                  <a:pos x="connsiteX22024" y="connsiteY22024"/>
                </a:cxn>
                <a:cxn ang="0">
                  <a:pos x="connsiteX22025" y="connsiteY22025"/>
                </a:cxn>
                <a:cxn ang="0">
                  <a:pos x="connsiteX22026" y="connsiteY22026"/>
                </a:cxn>
                <a:cxn ang="0">
                  <a:pos x="connsiteX22027" y="connsiteY22027"/>
                </a:cxn>
                <a:cxn ang="0">
                  <a:pos x="connsiteX22028" y="connsiteY22028"/>
                </a:cxn>
                <a:cxn ang="0">
                  <a:pos x="connsiteX22029" y="connsiteY22029"/>
                </a:cxn>
                <a:cxn ang="0">
                  <a:pos x="connsiteX22030" y="connsiteY22030"/>
                </a:cxn>
                <a:cxn ang="0">
                  <a:pos x="connsiteX22031" y="connsiteY22031"/>
                </a:cxn>
                <a:cxn ang="0">
                  <a:pos x="connsiteX22032" y="connsiteY22032"/>
                </a:cxn>
                <a:cxn ang="0">
                  <a:pos x="connsiteX22033" y="connsiteY22033"/>
                </a:cxn>
                <a:cxn ang="0">
                  <a:pos x="connsiteX22034" y="connsiteY22034"/>
                </a:cxn>
                <a:cxn ang="0">
                  <a:pos x="connsiteX22035" y="connsiteY22035"/>
                </a:cxn>
                <a:cxn ang="0">
                  <a:pos x="connsiteX22036" y="connsiteY22036"/>
                </a:cxn>
                <a:cxn ang="0">
                  <a:pos x="connsiteX22037" y="connsiteY22037"/>
                </a:cxn>
                <a:cxn ang="0">
                  <a:pos x="connsiteX22038" y="connsiteY22038"/>
                </a:cxn>
                <a:cxn ang="0">
                  <a:pos x="connsiteX22039" y="connsiteY22039"/>
                </a:cxn>
                <a:cxn ang="0">
                  <a:pos x="connsiteX22040" y="connsiteY22040"/>
                </a:cxn>
                <a:cxn ang="0">
                  <a:pos x="connsiteX22041" y="connsiteY22041"/>
                </a:cxn>
                <a:cxn ang="0">
                  <a:pos x="connsiteX22042" y="connsiteY22042"/>
                </a:cxn>
                <a:cxn ang="0">
                  <a:pos x="connsiteX22043" y="connsiteY22043"/>
                </a:cxn>
                <a:cxn ang="0">
                  <a:pos x="connsiteX22044" y="connsiteY22044"/>
                </a:cxn>
                <a:cxn ang="0">
                  <a:pos x="connsiteX22045" y="connsiteY22045"/>
                </a:cxn>
                <a:cxn ang="0">
                  <a:pos x="connsiteX22046" y="connsiteY22046"/>
                </a:cxn>
                <a:cxn ang="0">
                  <a:pos x="connsiteX22047" y="connsiteY22047"/>
                </a:cxn>
                <a:cxn ang="0">
                  <a:pos x="connsiteX22048" y="connsiteY22048"/>
                </a:cxn>
                <a:cxn ang="0">
                  <a:pos x="connsiteX22049" y="connsiteY22049"/>
                </a:cxn>
                <a:cxn ang="0">
                  <a:pos x="connsiteX22050" y="connsiteY22050"/>
                </a:cxn>
                <a:cxn ang="0">
                  <a:pos x="connsiteX22051" y="connsiteY22051"/>
                </a:cxn>
                <a:cxn ang="0">
                  <a:pos x="connsiteX22052" y="connsiteY22052"/>
                </a:cxn>
                <a:cxn ang="0">
                  <a:pos x="connsiteX22053" y="connsiteY22053"/>
                </a:cxn>
                <a:cxn ang="0">
                  <a:pos x="connsiteX22054" y="connsiteY22054"/>
                </a:cxn>
                <a:cxn ang="0">
                  <a:pos x="connsiteX22055" y="connsiteY22055"/>
                </a:cxn>
                <a:cxn ang="0">
                  <a:pos x="connsiteX22056" y="connsiteY22056"/>
                </a:cxn>
                <a:cxn ang="0">
                  <a:pos x="connsiteX22057" y="connsiteY22057"/>
                </a:cxn>
                <a:cxn ang="0">
                  <a:pos x="connsiteX22058" y="connsiteY22058"/>
                </a:cxn>
                <a:cxn ang="0">
                  <a:pos x="connsiteX22059" y="connsiteY22059"/>
                </a:cxn>
                <a:cxn ang="0">
                  <a:pos x="connsiteX22060" y="connsiteY22060"/>
                </a:cxn>
                <a:cxn ang="0">
                  <a:pos x="connsiteX22061" y="connsiteY22061"/>
                </a:cxn>
                <a:cxn ang="0">
                  <a:pos x="connsiteX22062" y="connsiteY22062"/>
                </a:cxn>
                <a:cxn ang="0">
                  <a:pos x="connsiteX22063" y="connsiteY22063"/>
                </a:cxn>
                <a:cxn ang="0">
                  <a:pos x="connsiteX22064" y="connsiteY22064"/>
                </a:cxn>
                <a:cxn ang="0">
                  <a:pos x="connsiteX22065" y="connsiteY22065"/>
                </a:cxn>
                <a:cxn ang="0">
                  <a:pos x="connsiteX22066" y="connsiteY22066"/>
                </a:cxn>
                <a:cxn ang="0">
                  <a:pos x="connsiteX22067" y="connsiteY22067"/>
                </a:cxn>
                <a:cxn ang="0">
                  <a:pos x="connsiteX22068" y="connsiteY22068"/>
                </a:cxn>
                <a:cxn ang="0">
                  <a:pos x="connsiteX22069" y="connsiteY22069"/>
                </a:cxn>
                <a:cxn ang="0">
                  <a:pos x="connsiteX22070" y="connsiteY22070"/>
                </a:cxn>
                <a:cxn ang="0">
                  <a:pos x="connsiteX22071" y="connsiteY22071"/>
                </a:cxn>
                <a:cxn ang="0">
                  <a:pos x="connsiteX22072" y="connsiteY22072"/>
                </a:cxn>
                <a:cxn ang="0">
                  <a:pos x="connsiteX22073" y="connsiteY22073"/>
                </a:cxn>
                <a:cxn ang="0">
                  <a:pos x="connsiteX22074" y="connsiteY22074"/>
                </a:cxn>
                <a:cxn ang="0">
                  <a:pos x="connsiteX22075" y="connsiteY22075"/>
                </a:cxn>
                <a:cxn ang="0">
                  <a:pos x="connsiteX22076" y="connsiteY22076"/>
                </a:cxn>
                <a:cxn ang="0">
                  <a:pos x="connsiteX22077" y="connsiteY22077"/>
                </a:cxn>
                <a:cxn ang="0">
                  <a:pos x="connsiteX22078" y="connsiteY22078"/>
                </a:cxn>
                <a:cxn ang="0">
                  <a:pos x="connsiteX22079" y="connsiteY22079"/>
                </a:cxn>
                <a:cxn ang="0">
                  <a:pos x="connsiteX22080" y="connsiteY22080"/>
                </a:cxn>
                <a:cxn ang="0">
                  <a:pos x="connsiteX22081" y="connsiteY22081"/>
                </a:cxn>
                <a:cxn ang="0">
                  <a:pos x="connsiteX22082" y="connsiteY22082"/>
                </a:cxn>
                <a:cxn ang="0">
                  <a:pos x="connsiteX22083" y="connsiteY22083"/>
                </a:cxn>
                <a:cxn ang="0">
                  <a:pos x="connsiteX22084" y="connsiteY22084"/>
                </a:cxn>
                <a:cxn ang="0">
                  <a:pos x="connsiteX22085" y="connsiteY22085"/>
                </a:cxn>
                <a:cxn ang="0">
                  <a:pos x="connsiteX22086" y="connsiteY22086"/>
                </a:cxn>
                <a:cxn ang="0">
                  <a:pos x="connsiteX22087" y="connsiteY22087"/>
                </a:cxn>
                <a:cxn ang="0">
                  <a:pos x="connsiteX22088" y="connsiteY22088"/>
                </a:cxn>
                <a:cxn ang="0">
                  <a:pos x="connsiteX22089" y="connsiteY22089"/>
                </a:cxn>
                <a:cxn ang="0">
                  <a:pos x="connsiteX22090" y="connsiteY22090"/>
                </a:cxn>
                <a:cxn ang="0">
                  <a:pos x="connsiteX22091" y="connsiteY22091"/>
                </a:cxn>
                <a:cxn ang="0">
                  <a:pos x="connsiteX22092" y="connsiteY22092"/>
                </a:cxn>
                <a:cxn ang="0">
                  <a:pos x="connsiteX22093" y="connsiteY22093"/>
                </a:cxn>
                <a:cxn ang="0">
                  <a:pos x="connsiteX22094" y="connsiteY22094"/>
                </a:cxn>
                <a:cxn ang="0">
                  <a:pos x="connsiteX22095" y="connsiteY22095"/>
                </a:cxn>
                <a:cxn ang="0">
                  <a:pos x="connsiteX22096" y="connsiteY22096"/>
                </a:cxn>
                <a:cxn ang="0">
                  <a:pos x="connsiteX22097" y="connsiteY22097"/>
                </a:cxn>
                <a:cxn ang="0">
                  <a:pos x="connsiteX22098" y="connsiteY22098"/>
                </a:cxn>
                <a:cxn ang="0">
                  <a:pos x="connsiteX22099" y="connsiteY22099"/>
                </a:cxn>
                <a:cxn ang="0">
                  <a:pos x="connsiteX22100" y="connsiteY22100"/>
                </a:cxn>
                <a:cxn ang="0">
                  <a:pos x="connsiteX22101" y="connsiteY22101"/>
                </a:cxn>
                <a:cxn ang="0">
                  <a:pos x="connsiteX22102" y="connsiteY22102"/>
                </a:cxn>
                <a:cxn ang="0">
                  <a:pos x="connsiteX22103" y="connsiteY22103"/>
                </a:cxn>
                <a:cxn ang="0">
                  <a:pos x="connsiteX22104" y="connsiteY22104"/>
                </a:cxn>
                <a:cxn ang="0">
                  <a:pos x="connsiteX22105" y="connsiteY22105"/>
                </a:cxn>
                <a:cxn ang="0">
                  <a:pos x="connsiteX22106" y="connsiteY22106"/>
                </a:cxn>
                <a:cxn ang="0">
                  <a:pos x="connsiteX22107" y="connsiteY22107"/>
                </a:cxn>
                <a:cxn ang="0">
                  <a:pos x="connsiteX22108" y="connsiteY22108"/>
                </a:cxn>
                <a:cxn ang="0">
                  <a:pos x="connsiteX22109" y="connsiteY22109"/>
                </a:cxn>
                <a:cxn ang="0">
                  <a:pos x="connsiteX22110" y="connsiteY22110"/>
                </a:cxn>
                <a:cxn ang="0">
                  <a:pos x="connsiteX22111" y="connsiteY22111"/>
                </a:cxn>
                <a:cxn ang="0">
                  <a:pos x="connsiteX22112" y="connsiteY22112"/>
                </a:cxn>
                <a:cxn ang="0">
                  <a:pos x="connsiteX22113" y="connsiteY22113"/>
                </a:cxn>
                <a:cxn ang="0">
                  <a:pos x="connsiteX22114" y="connsiteY22114"/>
                </a:cxn>
                <a:cxn ang="0">
                  <a:pos x="connsiteX22115" y="connsiteY22115"/>
                </a:cxn>
                <a:cxn ang="0">
                  <a:pos x="connsiteX22116" y="connsiteY22116"/>
                </a:cxn>
                <a:cxn ang="0">
                  <a:pos x="connsiteX22117" y="connsiteY22117"/>
                </a:cxn>
                <a:cxn ang="0">
                  <a:pos x="connsiteX22118" y="connsiteY22118"/>
                </a:cxn>
                <a:cxn ang="0">
                  <a:pos x="connsiteX22119" y="connsiteY22119"/>
                </a:cxn>
                <a:cxn ang="0">
                  <a:pos x="connsiteX22120" y="connsiteY22120"/>
                </a:cxn>
                <a:cxn ang="0">
                  <a:pos x="connsiteX22121" y="connsiteY22121"/>
                </a:cxn>
                <a:cxn ang="0">
                  <a:pos x="connsiteX22122" y="connsiteY22122"/>
                </a:cxn>
                <a:cxn ang="0">
                  <a:pos x="connsiteX22123" y="connsiteY22123"/>
                </a:cxn>
                <a:cxn ang="0">
                  <a:pos x="connsiteX22124" y="connsiteY22124"/>
                </a:cxn>
                <a:cxn ang="0">
                  <a:pos x="connsiteX22125" y="connsiteY22125"/>
                </a:cxn>
                <a:cxn ang="0">
                  <a:pos x="connsiteX22126" y="connsiteY22126"/>
                </a:cxn>
                <a:cxn ang="0">
                  <a:pos x="connsiteX22127" y="connsiteY22127"/>
                </a:cxn>
                <a:cxn ang="0">
                  <a:pos x="connsiteX22128" y="connsiteY22128"/>
                </a:cxn>
                <a:cxn ang="0">
                  <a:pos x="connsiteX22129" y="connsiteY22129"/>
                </a:cxn>
                <a:cxn ang="0">
                  <a:pos x="connsiteX22130" y="connsiteY22130"/>
                </a:cxn>
                <a:cxn ang="0">
                  <a:pos x="connsiteX22131" y="connsiteY22131"/>
                </a:cxn>
                <a:cxn ang="0">
                  <a:pos x="connsiteX22132" y="connsiteY22132"/>
                </a:cxn>
                <a:cxn ang="0">
                  <a:pos x="connsiteX22133" y="connsiteY22133"/>
                </a:cxn>
                <a:cxn ang="0">
                  <a:pos x="connsiteX22134" y="connsiteY22134"/>
                </a:cxn>
                <a:cxn ang="0">
                  <a:pos x="connsiteX22135" y="connsiteY22135"/>
                </a:cxn>
                <a:cxn ang="0">
                  <a:pos x="connsiteX22136" y="connsiteY22136"/>
                </a:cxn>
                <a:cxn ang="0">
                  <a:pos x="connsiteX22137" y="connsiteY22137"/>
                </a:cxn>
                <a:cxn ang="0">
                  <a:pos x="connsiteX22138" y="connsiteY22138"/>
                </a:cxn>
                <a:cxn ang="0">
                  <a:pos x="connsiteX22139" y="connsiteY22139"/>
                </a:cxn>
                <a:cxn ang="0">
                  <a:pos x="connsiteX22140" y="connsiteY22140"/>
                </a:cxn>
                <a:cxn ang="0">
                  <a:pos x="connsiteX22141" y="connsiteY22141"/>
                </a:cxn>
                <a:cxn ang="0">
                  <a:pos x="connsiteX22142" y="connsiteY22142"/>
                </a:cxn>
                <a:cxn ang="0">
                  <a:pos x="connsiteX22143" y="connsiteY22143"/>
                </a:cxn>
                <a:cxn ang="0">
                  <a:pos x="connsiteX22144" y="connsiteY22144"/>
                </a:cxn>
                <a:cxn ang="0">
                  <a:pos x="connsiteX22145" y="connsiteY22145"/>
                </a:cxn>
                <a:cxn ang="0">
                  <a:pos x="connsiteX22146" y="connsiteY22146"/>
                </a:cxn>
                <a:cxn ang="0">
                  <a:pos x="connsiteX22147" y="connsiteY22147"/>
                </a:cxn>
                <a:cxn ang="0">
                  <a:pos x="connsiteX22148" y="connsiteY22148"/>
                </a:cxn>
                <a:cxn ang="0">
                  <a:pos x="connsiteX22149" y="connsiteY22149"/>
                </a:cxn>
                <a:cxn ang="0">
                  <a:pos x="connsiteX22150" y="connsiteY22150"/>
                </a:cxn>
                <a:cxn ang="0">
                  <a:pos x="connsiteX22151" y="connsiteY22151"/>
                </a:cxn>
                <a:cxn ang="0">
                  <a:pos x="connsiteX22152" y="connsiteY22152"/>
                </a:cxn>
                <a:cxn ang="0">
                  <a:pos x="connsiteX22153" y="connsiteY22153"/>
                </a:cxn>
                <a:cxn ang="0">
                  <a:pos x="connsiteX22154" y="connsiteY22154"/>
                </a:cxn>
                <a:cxn ang="0">
                  <a:pos x="connsiteX22155" y="connsiteY22155"/>
                </a:cxn>
                <a:cxn ang="0">
                  <a:pos x="connsiteX22156" y="connsiteY22156"/>
                </a:cxn>
                <a:cxn ang="0">
                  <a:pos x="connsiteX22157" y="connsiteY22157"/>
                </a:cxn>
                <a:cxn ang="0">
                  <a:pos x="connsiteX22158" y="connsiteY22158"/>
                </a:cxn>
                <a:cxn ang="0">
                  <a:pos x="connsiteX22159" y="connsiteY22159"/>
                </a:cxn>
                <a:cxn ang="0">
                  <a:pos x="connsiteX22160" y="connsiteY22160"/>
                </a:cxn>
                <a:cxn ang="0">
                  <a:pos x="connsiteX22161" y="connsiteY22161"/>
                </a:cxn>
                <a:cxn ang="0">
                  <a:pos x="connsiteX22162" y="connsiteY22162"/>
                </a:cxn>
                <a:cxn ang="0">
                  <a:pos x="connsiteX22163" y="connsiteY22163"/>
                </a:cxn>
                <a:cxn ang="0">
                  <a:pos x="connsiteX22164" y="connsiteY22164"/>
                </a:cxn>
                <a:cxn ang="0">
                  <a:pos x="connsiteX22165" y="connsiteY22165"/>
                </a:cxn>
                <a:cxn ang="0">
                  <a:pos x="connsiteX22166" y="connsiteY22166"/>
                </a:cxn>
                <a:cxn ang="0">
                  <a:pos x="connsiteX22167" y="connsiteY22167"/>
                </a:cxn>
                <a:cxn ang="0">
                  <a:pos x="connsiteX22168" y="connsiteY22168"/>
                </a:cxn>
                <a:cxn ang="0">
                  <a:pos x="connsiteX22169" y="connsiteY22169"/>
                </a:cxn>
                <a:cxn ang="0">
                  <a:pos x="connsiteX22170" y="connsiteY22170"/>
                </a:cxn>
                <a:cxn ang="0">
                  <a:pos x="connsiteX22171" y="connsiteY22171"/>
                </a:cxn>
                <a:cxn ang="0">
                  <a:pos x="connsiteX22172" y="connsiteY22172"/>
                </a:cxn>
                <a:cxn ang="0">
                  <a:pos x="connsiteX22173" y="connsiteY22173"/>
                </a:cxn>
                <a:cxn ang="0">
                  <a:pos x="connsiteX22174" y="connsiteY22174"/>
                </a:cxn>
                <a:cxn ang="0">
                  <a:pos x="connsiteX22175" y="connsiteY22175"/>
                </a:cxn>
                <a:cxn ang="0">
                  <a:pos x="connsiteX22176" y="connsiteY22176"/>
                </a:cxn>
                <a:cxn ang="0">
                  <a:pos x="connsiteX22177" y="connsiteY22177"/>
                </a:cxn>
                <a:cxn ang="0">
                  <a:pos x="connsiteX22178" y="connsiteY22178"/>
                </a:cxn>
                <a:cxn ang="0">
                  <a:pos x="connsiteX22179" y="connsiteY22179"/>
                </a:cxn>
                <a:cxn ang="0">
                  <a:pos x="connsiteX22180" y="connsiteY22180"/>
                </a:cxn>
                <a:cxn ang="0">
                  <a:pos x="connsiteX22181" y="connsiteY22181"/>
                </a:cxn>
                <a:cxn ang="0">
                  <a:pos x="connsiteX22182" y="connsiteY22182"/>
                </a:cxn>
                <a:cxn ang="0">
                  <a:pos x="connsiteX22183" y="connsiteY22183"/>
                </a:cxn>
                <a:cxn ang="0">
                  <a:pos x="connsiteX22184" y="connsiteY22184"/>
                </a:cxn>
                <a:cxn ang="0">
                  <a:pos x="connsiteX22185" y="connsiteY22185"/>
                </a:cxn>
                <a:cxn ang="0">
                  <a:pos x="connsiteX22186" y="connsiteY22186"/>
                </a:cxn>
                <a:cxn ang="0">
                  <a:pos x="connsiteX22187" y="connsiteY22187"/>
                </a:cxn>
                <a:cxn ang="0">
                  <a:pos x="connsiteX22188" y="connsiteY22188"/>
                </a:cxn>
                <a:cxn ang="0">
                  <a:pos x="connsiteX22189" y="connsiteY22189"/>
                </a:cxn>
                <a:cxn ang="0">
                  <a:pos x="connsiteX22190" y="connsiteY22190"/>
                </a:cxn>
                <a:cxn ang="0">
                  <a:pos x="connsiteX22191" y="connsiteY22191"/>
                </a:cxn>
                <a:cxn ang="0">
                  <a:pos x="connsiteX22192" y="connsiteY22192"/>
                </a:cxn>
                <a:cxn ang="0">
                  <a:pos x="connsiteX22193" y="connsiteY22193"/>
                </a:cxn>
                <a:cxn ang="0">
                  <a:pos x="connsiteX22194" y="connsiteY22194"/>
                </a:cxn>
                <a:cxn ang="0">
                  <a:pos x="connsiteX22195" y="connsiteY22195"/>
                </a:cxn>
                <a:cxn ang="0">
                  <a:pos x="connsiteX22196" y="connsiteY22196"/>
                </a:cxn>
                <a:cxn ang="0">
                  <a:pos x="connsiteX22197" y="connsiteY22197"/>
                </a:cxn>
                <a:cxn ang="0">
                  <a:pos x="connsiteX22198" y="connsiteY22198"/>
                </a:cxn>
                <a:cxn ang="0">
                  <a:pos x="connsiteX22199" y="connsiteY22199"/>
                </a:cxn>
                <a:cxn ang="0">
                  <a:pos x="connsiteX22200" y="connsiteY22200"/>
                </a:cxn>
                <a:cxn ang="0">
                  <a:pos x="connsiteX22201" y="connsiteY22201"/>
                </a:cxn>
                <a:cxn ang="0">
                  <a:pos x="connsiteX22202" y="connsiteY22202"/>
                </a:cxn>
                <a:cxn ang="0">
                  <a:pos x="connsiteX22203" y="connsiteY22203"/>
                </a:cxn>
                <a:cxn ang="0">
                  <a:pos x="connsiteX22204" y="connsiteY22204"/>
                </a:cxn>
                <a:cxn ang="0">
                  <a:pos x="connsiteX22205" y="connsiteY22205"/>
                </a:cxn>
                <a:cxn ang="0">
                  <a:pos x="connsiteX22206" y="connsiteY22206"/>
                </a:cxn>
                <a:cxn ang="0">
                  <a:pos x="connsiteX22207" y="connsiteY22207"/>
                </a:cxn>
                <a:cxn ang="0">
                  <a:pos x="connsiteX22208" y="connsiteY22208"/>
                </a:cxn>
                <a:cxn ang="0">
                  <a:pos x="connsiteX22209" y="connsiteY22209"/>
                </a:cxn>
                <a:cxn ang="0">
                  <a:pos x="connsiteX22210" y="connsiteY22210"/>
                </a:cxn>
                <a:cxn ang="0">
                  <a:pos x="connsiteX22211" y="connsiteY22211"/>
                </a:cxn>
                <a:cxn ang="0">
                  <a:pos x="connsiteX22212" y="connsiteY22212"/>
                </a:cxn>
                <a:cxn ang="0">
                  <a:pos x="connsiteX22213" y="connsiteY22213"/>
                </a:cxn>
                <a:cxn ang="0">
                  <a:pos x="connsiteX22214" y="connsiteY22214"/>
                </a:cxn>
                <a:cxn ang="0">
                  <a:pos x="connsiteX22215" y="connsiteY22215"/>
                </a:cxn>
                <a:cxn ang="0">
                  <a:pos x="connsiteX22216" y="connsiteY22216"/>
                </a:cxn>
                <a:cxn ang="0">
                  <a:pos x="connsiteX22217" y="connsiteY22217"/>
                </a:cxn>
                <a:cxn ang="0">
                  <a:pos x="connsiteX22218" y="connsiteY22218"/>
                </a:cxn>
                <a:cxn ang="0">
                  <a:pos x="connsiteX22219" y="connsiteY22219"/>
                </a:cxn>
                <a:cxn ang="0">
                  <a:pos x="connsiteX22220" y="connsiteY22220"/>
                </a:cxn>
                <a:cxn ang="0">
                  <a:pos x="connsiteX22221" y="connsiteY22221"/>
                </a:cxn>
                <a:cxn ang="0">
                  <a:pos x="connsiteX22222" y="connsiteY22222"/>
                </a:cxn>
                <a:cxn ang="0">
                  <a:pos x="connsiteX22223" y="connsiteY22223"/>
                </a:cxn>
                <a:cxn ang="0">
                  <a:pos x="connsiteX22224" y="connsiteY22224"/>
                </a:cxn>
                <a:cxn ang="0">
                  <a:pos x="connsiteX22225" y="connsiteY22225"/>
                </a:cxn>
                <a:cxn ang="0">
                  <a:pos x="connsiteX22226" y="connsiteY22226"/>
                </a:cxn>
                <a:cxn ang="0">
                  <a:pos x="connsiteX22227" y="connsiteY22227"/>
                </a:cxn>
                <a:cxn ang="0">
                  <a:pos x="connsiteX22228" y="connsiteY22228"/>
                </a:cxn>
                <a:cxn ang="0">
                  <a:pos x="connsiteX22229" y="connsiteY22229"/>
                </a:cxn>
                <a:cxn ang="0">
                  <a:pos x="connsiteX22230" y="connsiteY22230"/>
                </a:cxn>
                <a:cxn ang="0">
                  <a:pos x="connsiteX22231" y="connsiteY22231"/>
                </a:cxn>
                <a:cxn ang="0">
                  <a:pos x="connsiteX22232" y="connsiteY22232"/>
                </a:cxn>
                <a:cxn ang="0">
                  <a:pos x="connsiteX22233" y="connsiteY22233"/>
                </a:cxn>
                <a:cxn ang="0">
                  <a:pos x="connsiteX22234" y="connsiteY22234"/>
                </a:cxn>
                <a:cxn ang="0">
                  <a:pos x="connsiteX22235" y="connsiteY22235"/>
                </a:cxn>
                <a:cxn ang="0">
                  <a:pos x="connsiteX22236" y="connsiteY22236"/>
                </a:cxn>
                <a:cxn ang="0">
                  <a:pos x="connsiteX22237" y="connsiteY22237"/>
                </a:cxn>
                <a:cxn ang="0">
                  <a:pos x="connsiteX22238" y="connsiteY22238"/>
                </a:cxn>
                <a:cxn ang="0">
                  <a:pos x="connsiteX22239" y="connsiteY22239"/>
                </a:cxn>
                <a:cxn ang="0">
                  <a:pos x="connsiteX22240" y="connsiteY22240"/>
                </a:cxn>
                <a:cxn ang="0">
                  <a:pos x="connsiteX22241" y="connsiteY22241"/>
                </a:cxn>
                <a:cxn ang="0">
                  <a:pos x="connsiteX22242" y="connsiteY22242"/>
                </a:cxn>
                <a:cxn ang="0">
                  <a:pos x="connsiteX22243" y="connsiteY22243"/>
                </a:cxn>
                <a:cxn ang="0">
                  <a:pos x="connsiteX22244" y="connsiteY22244"/>
                </a:cxn>
                <a:cxn ang="0">
                  <a:pos x="connsiteX22245" y="connsiteY22245"/>
                </a:cxn>
                <a:cxn ang="0">
                  <a:pos x="connsiteX22246" y="connsiteY22246"/>
                </a:cxn>
                <a:cxn ang="0">
                  <a:pos x="connsiteX22247" y="connsiteY22247"/>
                </a:cxn>
                <a:cxn ang="0">
                  <a:pos x="connsiteX22248" y="connsiteY22248"/>
                </a:cxn>
                <a:cxn ang="0">
                  <a:pos x="connsiteX22249" y="connsiteY22249"/>
                </a:cxn>
                <a:cxn ang="0">
                  <a:pos x="connsiteX22250" y="connsiteY22250"/>
                </a:cxn>
                <a:cxn ang="0">
                  <a:pos x="connsiteX22251" y="connsiteY22251"/>
                </a:cxn>
                <a:cxn ang="0">
                  <a:pos x="connsiteX22252" y="connsiteY22252"/>
                </a:cxn>
                <a:cxn ang="0">
                  <a:pos x="connsiteX22253" y="connsiteY22253"/>
                </a:cxn>
                <a:cxn ang="0">
                  <a:pos x="connsiteX22254" y="connsiteY22254"/>
                </a:cxn>
                <a:cxn ang="0">
                  <a:pos x="connsiteX22255" y="connsiteY22255"/>
                </a:cxn>
                <a:cxn ang="0">
                  <a:pos x="connsiteX22256" y="connsiteY22256"/>
                </a:cxn>
                <a:cxn ang="0">
                  <a:pos x="connsiteX22257" y="connsiteY22257"/>
                </a:cxn>
                <a:cxn ang="0">
                  <a:pos x="connsiteX22258" y="connsiteY22258"/>
                </a:cxn>
                <a:cxn ang="0">
                  <a:pos x="connsiteX22259" y="connsiteY22259"/>
                </a:cxn>
                <a:cxn ang="0">
                  <a:pos x="connsiteX22260" y="connsiteY22260"/>
                </a:cxn>
                <a:cxn ang="0">
                  <a:pos x="connsiteX22261" y="connsiteY22261"/>
                </a:cxn>
                <a:cxn ang="0">
                  <a:pos x="connsiteX22262" y="connsiteY22262"/>
                </a:cxn>
                <a:cxn ang="0">
                  <a:pos x="connsiteX22263" y="connsiteY22263"/>
                </a:cxn>
                <a:cxn ang="0">
                  <a:pos x="connsiteX22264" y="connsiteY22264"/>
                </a:cxn>
                <a:cxn ang="0">
                  <a:pos x="connsiteX22265" y="connsiteY22265"/>
                </a:cxn>
                <a:cxn ang="0">
                  <a:pos x="connsiteX22266" y="connsiteY22266"/>
                </a:cxn>
                <a:cxn ang="0">
                  <a:pos x="connsiteX22267" y="connsiteY22267"/>
                </a:cxn>
                <a:cxn ang="0">
                  <a:pos x="connsiteX22268" y="connsiteY22268"/>
                </a:cxn>
                <a:cxn ang="0">
                  <a:pos x="connsiteX22269" y="connsiteY22269"/>
                </a:cxn>
                <a:cxn ang="0">
                  <a:pos x="connsiteX22270" y="connsiteY22270"/>
                </a:cxn>
                <a:cxn ang="0">
                  <a:pos x="connsiteX22271" y="connsiteY22271"/>
                </a:cxn>
                <a:cxn ang="0">
                  <a:pos x="connsiteX22272" y="connsiteY22272"/>
                </a:cxn>
                <a:cxn ang="0">
                  <a:pos x="connsiteX22273" y="connsiteY22273"/>
                </a:cxn>
                <a:cxn ang="0">
                  <a:pos x="connsiteX22274" y="connsiteY22274"/>
                </a:cxn>
                <a:cxn ang="0">
                  <a:pos x="connsiteX22275" y="connsiteY22275"/>
                </a:cxn>
                <a:cxn ang="0">
                  <a:pos x="connsiteX22276" y="connsiteY22276"/>
                </a:cxn>
                <a:cxn ang="0">
                  <a:pos x="connsiteX22277" y="connsiteY22277"/>
                </a:cxn>
                <a:cxn ang="0">
                  <a:pos x="connsiteX22278" y="connsiteY22278"/>
                </a:cxn>
                <a:cxn ang="0">
                  <a:pos x="connsiteX22279" y="connsiteY22279"/>
                </a:cxn>
                <a:cxn ang="0">
                  <a:pos x="connsiteX22280" y="connsiteY22280"/>
                </a:cxn>
                <a:cxn ang="0">
                  <a:pos x="connsiteX22281" y="connsiteY22281"/>
                </a:cxn>
                <a:cxn ang="0">
                  <a:pos x="connsiteX22282" y="connsiteY22282"/>
                </a:cxn>
                <a:cxn ang="0">
                  <a:pos x="connsiteX22283" y="connsiteY22283"/>
                </a:cxn>
                <a:cxn ang="0">
                  <a:pos x="connsiteX22284" y="connsiteY22284"/>
                </a:cxn>
                <a:cxn ang="0">
                  <a:pos x="connsiteX22285" y="connsiteY22285"/>
                </a:cxn>
                <a:cxn ang="0">
                  <a:pos x="connsiteX22286" y="connsiteY22286"/>
                </a:cxn>
                <a:cxn ang="0">
                  <a:pos x="connsiteX22287" y="connsiteY22287"/>
                </a:cxn>
                <a:cxn ang="0">
                  <a:pos x="connsiteX22288" y="connsiteY22288"/>
                </a:cxn>
                <a:cxn ang="0">
                  <a:pos x="connsiteX22289" y="connsiteY22289"/>
                </a:cxn>
                <a:cxn ang="0">
                  <a:pos x="connsiteX22290" y="connsiteY22290"/>
                </a:cxn>
                <a:cxn ang="0">
                  <a:pos x="connsiteX22291" y="connsiteY22291"/>
                </a:cxn>
                <a:cxn ang="0">
                  <a:pos x="connsiteX22292" y="connsiteY22292"/>
                </a:cxn>
                <a:cxn ang="0">
                  <a:pos x="connsiteX22293" y="connsiteY22293"/>
                </a:cxn>
                <a:cxn ang="0">
                  <a:pos x="connsiteX22294" y="connsiteY22294"/>
                </a:cxn>
                <a:cxn ang="0">
                  <a:pos x="connsiteX22295" y="connsiteY22295"/>
                </a:cxn>
                <a:cxn ang="0">
                  <a:pos x="connsiteX22296" y="connsiteY22296"/>
                </a:cxn>
                <a:cxn ang="0">
                  <a:pos x="connsiteX22297" y="connsiteY22297"/>
                </a:cxn>
                <a:cxn ang="0">
                  <a:pos x="connsiteX22298" y="connsiteY22298"/>
                </a:cxn>
                <a:cxn ang="0">
                  <a:pos x="connsiteX22299" y="connsiteY22299"/>
                </a:cxn>
                <a:cxn ang="0">
                  <a:pos x="connsiteX22300" y="connsiteY22300"/>
                </a:cxn>
                <a:cxn ang="0">
                  <a:pos x="connsiteX22301" y="connsiteY22301"/>
                </a:cxn>
                <a:cxn ang="0">
                  <a:pos x="connsiteX22302" y="connsiteY22302"/>
                </a:cxn>
                <a:cxn ang="0">
                  <a:pos x="connsiteX22303" y="connsiteY22303"/>
                </a:cxn>
                <a:cxn ang="0">
                  <a:pos x="connsiteX22304" y="connsiteY22304"/>
                </a:cxn>
                <a:cxn ang="0">
                  <a:pos x="connsiteX22305" y="connsiteY22305"/>
                </a:cxn>
                <a:cxn ang="0">
                  <a:pos x="connsiteX22306" y="connsiteY22306"/>
                </a:cxn>
                <a:cxn ang="0">
                  <a:pos x="connsiteX22307" y="connsiteY22307"/>
                </a:cxn>
                <a:cxn ang="0">
                  <a:pos x="connsiteX22308" y="connsiteY22308"/>
                </a:cxn>
                <a:cxn ang="0">
                  <a:pos x="connsiteX22309" y="connsiteY22309"/>
                </a:cxn>
                <a:cxn ang="0">
                  <a:pos x="connsiteX22310" y="connsiteY22310"/>
                </a:cxn>
                <a:cxn ang="0">
                  <a:pos x="connsiteX22311" y="connsiteY22311"/>
                </a:cxn>
                <a:cxn ang="0">
                  <a:pos x="connsiteX22312" y="connsiteY22312"/>
                </a:cxn>
                <a:cxn ang="0">
                  <a:pos x="connsiteX22313" y="connsiteY22313"/>
                </a:cxn>
                <a:cxn ang="0">
                  <a:pos x="connsiteX22314" y="connsiteY22314"/>
                </a:cxn>
                <a:cxn ang="0">
                  <a:pos x="connsiteX22315" y="connsiteY22315"/>
                </a:cxn>
                <a:cxn ang="0">
                  <a:pos x="connsiteX22316" y="connsiteY22316"/>
                </a:cxn>
                <a:cxn ang="0">
                  <a:pos x="connsiteX22317" y="connsiteY22317"/>
                </a:cxn>
                <a:cxn ang="0">
                  <a:pos x="connsiteX22318" y="connsiteY22318"/>
                </a:cxn>
                <a:cxn ang="0">
                  <a:pos x="connsiteX22319" y="connsiteY22319"/>
                </a:cxn>
                <a:cxn ang="0">
                  <a:pos x="connsiteX22320" y="connsiteY22320"/>
                </a:cxn>
                <a:cxn ang="0">
                  <a:pos x="connsiteX22321" y="connsiteY22321"/>
                </a:cxn>
                <a:cxn ang="0">
                  <a:pos x="connsiteX22322" y="connsiteY22322"/>
                </a:cxn>
                <a:cxn ang="0">
                  <a:pos x="connsiteX22323" y="connsiteY22323"/>
                </a:cxn>
                <a:cxn ang="0">
                  <a:pos x="connsiteX22324" y="connsiteY22324"/>
                </a:cxn>
                <a:cxn ang="0">
                  <a:pos x="connsiteX22325" y="connsiteY22325"/>
                </a:cxn>
                <a:cxn ang="0">
                  <a:pos x="connsiteX22326" y="connsiteY22326"/>
                </a:cxn>
                <a:cxn ang="0">
                  <a:pos x="connsiteX22327" y="connsiteY22327"/>
                </a:cxn>
                <a:cxn ang="0">
                  <a:pos x="connsiteX22328" y="connsiteY22328"/>
                </a:cxn>
                <a:cxn ang="0">
                  <a:pos x="connsiteX22329" y="connsiteY22329"/>
                </a:cxn>
                <a:cxn ang="0">
                  <a:pos x="connsiteX22330" y="connsiteY22330"/>
                </a:cxn>
                <a:cxn ang="0">
                  <a:pos x="connsiteX22331" y="connsiteY22331"/>
                </a:cxn>
                <a:cxn ang="0">
                  <a:pos x="connsiteX22332" y="connsiteY22332"/>
                </a:cxn>
                <a:cxn ang="0">
                  <a:pos x="connsiteX22333" y="connsiteY22333"/>
                </a:cxn>
                <a:cxn ang="0">
                  <a:pos x="connsiteX22334" y="connsiteY22334"/>
                </a:cxn>
                <a:cxn ang="0">
                  <a:pos x="connsiteX22335" y="connsiteY22335"/>
                </a:cxn>
                <a:cxn ang="0">
                  <a:pos x="connsiteX22336" y="connsiteY22336"/>
                </a:cxn>
                <a:cxn ang="0">
                  <a:pos x="connsiteX22337" y="connsiteY22337"/>
                </a:cxn>
                <a:cxn ang="0">
                  <a:pos x="connsiteX22338" y="connsiteY22338"/>
                </a:cxn>
                <a:cxn ang="0">
                  <a:pos x="connsiteX22339" y="connsiteY22339"/>
                </a:cxn>
                <a:cxn ang="0">
                  <a:pos x="connsiteX22340" y="connsiteY22340"/>
                </a:cxn>
                <a:cxn ang="0">
                  <a:pos x="connsiteX22341" y="connsiteY22341"/>
                </a:cxn>
                <a:cxn ang="0">
                  <a:pos x="connsiteX22342" y="connsiteY22342"/>
                </a:cxn>
                <a:cxn ang="0">
                  <a:pos x="connsiteX22343" y="connsiteY22343"/>
                </a:cxn>
                <a:cxn ang="0">
                  <a:pos x="connsiteX22344" y="connsiteY22344"/>
                </a:cxn>
                <a:cxn ang="0">
                  <a:pos x="connsiteX22345" y="connsiteY22345"/>
                </a:cxn>
                <a:cxn ang="0">
                  <a:pos x="connsiteX22346" y="connsiteY22346"/>
                </a:cxn>
                <a:cxn ang="0">
                  <a:pos x="connsiteX22347" y="connsiteY22347"/>
                </a:cxn>
                <a:cxn ang="0">
                  <a:pos x="connsiteX22348" y="connsiteY22348"/>
                </a:cxn>
                <a:cxn ang="0">
                  <a:pos x="connsiteX22349" y="connsiteY22349"/>
                </a:cxn>
                <a:cxn ang="0">
                  <a:pos x="connsiteX22350" y="connsiteY22350"/>
                </a:cxn>
                <a:cxn ang="0">
                  <a:pos x="connsiteX22351" y="connsiteY22351"/>
                </a:cxn>
                <a:cxn ang="0">
                  <a:pos x="connsiteX22352" y="connsiteY22352"/>
                </a:cxn>
                <a:cxn ang="0">
                  <a:pos x="connsiteX22353" y="connsiteY22353"/>
                </a:cxn>
                <a:cxn ang="0">
                  <a:pos x="connsiteX22354" y="connsiteY22354"/>
                </a:cxn>
                <a:cxn ang="0">
                  <a:pos x="connsiteX22355" y="connsiteY22355"/>
                </a:cxn>
                <a:cxn ang="0">
                  <a:pos x="connsiteX22356" y="connsiteY22356"/>
                </a:cxn>
                <a:cxn ang="0">
                  <a:pos x="connsiteX22357" y="connsiteY22357"/>
                </a:cxn>
                <a:cxn ang="0">
                  <a:pos x="connsiteX22358" y="connsiteY22358"/>
                </a:cxn>
                <a:cxn ang="0">
                  <a:pos x="connsiteX22359" y="connsiteY22359"/>
                </a:cxn>
                <a:cxn ang="0">
                  <a:pos x="connsiteX22360" y="connsiteY22360"/>
                </a:cxn>
                <a:cxn ang="0">
                  <a:pos x="connsiteX22361" y="connsiteY22361"/>
                </a:cxn>
                <a:cxn ang="0">
                  <a:pos x="connsiteX22362" y="connsiteY22362"/>
                </a:cxn>
                <a:cxn ang="0">
                  <a:pos x="connsiteX22363" y="connsiteY22363"/>
                </a:cxn>
                <a:cxn ang="0">
                  <a:pos x="connsiteX22364" y="connsiteY22364"/>
                </a:cxn>
                <a:cxn ang="0">
                  <a:pos x="connsiteX22365" y="connsiteY22365"/>
                </a:cxn>
                <a:cxn ang="0">
                  <a:pos x="connsiteX22366" y="connsiteY22366"/>
                </a:cxn>
                <a:cxn ang="0">
                  <a:pos x="connsiteX22367" y="connsiteY22367"/>
                </a:cxn>
                <a:cxn ang="0">
                  <a:pos x="connsiteX22368" y="connsiteY22368"/>
                </a:cxn>
                <a:cxn ang="0">
                  <a:pos x="connsiteX22369" y="connsiteY22369"/>
                </a:cxn>
                <a:cxn ang="0">
                  <a:pos x="connsiteX22370" y="connsiteY22370"/>
                </a:cxn>
                <a:cxn ang="0">
                  <a:pos x="connsiteX22371" y="connsiteY22371"/>
                </a:cxn>
                <a:cxn ang="0">
                  <a:pos x="connsiteX22372" y="connsiteY22372"/>
                </a:cxn>
                <a:cxn ang="0">
                  <a:pos x="connsiteX22373" y="connsiteY22373"/>
                </a:cxn>
                <a:cxn ang="0">
                  <a:pos x="connsiteX22374" y="connsiteY22374"/>
                </a:cxn>
                <a:cxn ang="0">
                  <a:pos x="connsiteX22375" y="connsiteY22375"/>
                </a:cxn>
                <a:cxn ang="0">
                  <a:pos x="connsiteX22376" y="connsiteY22376"/>
                </a:cxn>
                <a:cxn ang="0">
                  <a:pos x="connsiteX22377" y="connsiteY22377"/>
                </a:cxn>
                <a:cxn ang="0">
                  <a:pos x="connsiteX22378" y="connsiteY22378"/>
                </a:cxn>
                <a:cxn ang="0">
                  <a:pos x="connsiteX22379" y="connsiteY22379"/>
                </a:cxn>
                <a:cxn ang="0">
                  <a:pos x="connsiteX22380" y="connsiteY22380"/>
                </a:cxn>
                <a:cxn ang="0">
                  <a:pos x="connsiteX22381" y="connsiteY22381"/>
                </a:cxn>
                <a:cxn ang="0">
                  <a:pos x="connsiteX22382" y="connsiteY22382"/>
                </a:cxn>
                <a:cxn ang="0">
                  <a:pos x="connsiteX22383" y="connsiteY22383"/>
                </a:cxn>
                <a:cxn ang="0">
                  <a:pos x="connsiteX22384" y="connsiteY22384"/>
                </a:cxn>
                <a:cxn ang="0">
                  <a:pos x="connsiteX22385" y="connsiteY22385"/>
                </a:cxn>
                <a:cxn ang="0">
                  <a:pos x="connsiteX22386" y="connsiteY22386"/>
                </a:cxn>
                <a:cxn ang="0">
                  <a:pos x="connsiteX22387" y="connsiteY22387"/>
                </a:cxn>
                <a:cxn ang="0">
                  <a:pos x="connsiteX22388" y="connsiteY22388"/>
                </a:cxn>
                <a:cxn ang="0">
                  <a:pos x="connsiteX22389" y="connsiteY22389"/>
                </a:cxn>
                <a:cxn ang="0">
                  <a:pos x="connsiteX22390" y="connsiteY22390"/>
                </a:cxn>
                <a:cxn ang="0">
                  <a:pos x="connsiteX22391" y="connsiteY22391"/>
                </a:cxn>
                <a:cxn ang="0">
                  <a:pos x="connsiteX22392" y="connsiteY22392"/>
                </a:cxn>
                <a:cxn ang="0">
                  <a:pos x="connsiteX22393" y="connsiteY22393"/>
                </a:cxn>
                <a:cxn ang="0">
                  <a:pos x="connsiteX22394" y="connsiteY22394"/>
                </a:cxn>
                <a:cxn ang="0">
                  <a:pos x="connsiteX22395" y="connsiteY22395"/>
                </a:cxn>
                <a:cxn ang="0">
                  <a:pos x="connsiteX22396" y="connsiteY22396"/>
                </a:cxn>
                <a:cxn ang="0">
                  <a:pos x="connsiteX22397" y="connsiteY22397"/>
                </a:cxn>
                <a:cxn ang="0">
                  <a:pos x="connsiteX22398" y="connsiteY22398"/>
                </a:cxn>
                <a:cxn ang="0">
                  <a:pos x="connsiteX22399" y="connsiteY22399"/>
                </a:cxn>
                <a:cxn ang="0">
                  <a:pos x="connsiteX22400" y="connsiteY22400"/>
                </a:cxn>
                <a:cxn ang="0">
                  <a:pos x="connsiteX22401" y="connsiteY22401"/>
                </a:cxn>
                <a:cxn ang="0">
                  <a:pos x="connsiteX22402" y="connsiteY22402"/>
                </a:cxn>
                <a:cxn ang="0">
                  <a:pos x="connsiteX22403" y="connsiteY22403"/>
                </a:cxn>
                <a:cxn ang="0">
                  <a:pos x="connsiteX22404" y="connsiteY22404"/>
                </a:cxn>
                <a:cxn ang="0">
                  <a:pos x="connsiteX22405" y="connsiteY22405"/>
                </a:cxn>
                <a:cxn ang="0">
                  <a:pos x="connsiteX22406" y="connsiteY22406"/>
                </a:cxn>
                <a:cxn ang="0">
                  <a:pos x="connsiteX22407" y="connsiteY22407"/>
                </a:cxn>
                <a:cxn ang="0">
                  <a:pos x="connsiteX22408" y="connsiteY22408"/>
                </a:cxn>
                <a:cxn ang="0">
                  <a:pos x="connsiteX22409" y="connsiteY22409"/>
                </a:cxn>
                <a:cxn ang="0">
                  <a:pos x="connsiteX22410" y="connsiteY22410"/>
                </a:cxn>
                <a:cxn ang="0">
                  <a:pos x="connsiteX22411" y="connsiteY22411"/>
                </a:cxn>
                <a:cxn ang="0">
                  <a:pos x="connsiteX22412" y="connsiteY22412"/>
                </a:cxn>
                <a:cxn ang="0">
                  <a:pos x="connsiteX22413" y="connsiteY22413"/>
                </a:cxn>
                <a:cxn ang="0">
                  <a:pos x="connsiteX22414" y="connsiteY22414"/>
                </a:cxn>
                <a:cxn ang="0">
                  <a:pos x="connsiteX22415" y="connsiteY22415"/>
                </a:cxn>
                <a:cxn ang="0">
                  <a:pos x="connsiteX22416" y="connsiteY22416"/>
                </a:cxn>
                <a:cxn ang="0">
                  <a:pos x="connsiteX22417" y="connsiteY22417"/>
                </a:cxn>
                <a:cxn ang="0">
                  <a:pos x="connsiteX22418" y="connsiteY22418"/>
                </a:cxn>
                <a:cxn ang="0">
                  <a:pos x="connsiteX22419" y="connsiteY22419"/>
                </a:cxn>
                <a:cxn ang="0">
                  <a:pos x="connsiteX22420" y="connsiteY22420"/>
                </a:cxn>
                <a:cxn ang="0">
                  <a:pos x="connsiteX22421" y="connsiteY22421"/>
                </a:cxn>
                <a:cxn ang="0">
                  <a:pos x="connsiteX22422" y="connsiteY22422"/>
                </a:cxn>
                <a:cxn ang="0">
                  <a:pos x="connsiteX22423" y="connsiteY22423"/>
                </a:cxn>
                <a:cxn ang="0">
                  <a:pos x="connsiteX22424" y="connsiteY22424"/>
                </a:cxn>
                <a:cxn ang="0">
                  <a:pos x="connsiteX22425" y="connsiteY22425"/>
                </a:cxn>
                <a:cxn ang="0">
                  <a:pos x="connsiteX22426" y="connsiteY22426"/>
                </a:cxn>
                <a:cxn ang="0">
                  <a:pos x="connsiteX22427" y="connsiteY22427"/>
                </a:cxn>
                <a:cxn ang="0">
                  <a:pos x="connsiteX22428" y="connsiteY22428"/>
                </a:cxn>
                <a:cxn ang="0">
                  <a:pos x="connsiteX22429" y="connsiteY22429"/>
                </a:cxn>
                <a:cxn ang="0">
                  <a:pos x="connsiteX22430" y="connsiteY22430"/>
                </a:cxn>
                <a:cxn ang="0">
                  <a:pos x="connsiteX22431" y="connsiteY22431"/>
                </a:cxn>
                <a:cxn ang="0">
                  <a:pos x="connsiteX22432" y="connsiteY22432"/>
                </a:cxn>
                <a:cxn ang="0">
                  <a:pos x="connsiteX22433" y="connsiteY22433"/>
                </a:cxn>
                <a:cxn ang="0">
                  <a:pos x="connsiteX22434" y="connsiteY22434"/>
                </a:cxn>
                <a:cxn ang="0">
                  <a:pos x="connsiteX22435" y="connsiteY22435"/>
                </a:cxn>
                <a:cxn ang="0">
                  <a:pos x="connsiteX22436" y="connsiteY22436"/>
                </a:cxn>
                <a:cxn ang="0">
                  <a:pos x="connsiteX22437" y="connsiteY22437"/>
                </a:cxn>
                <a:cxn ang="0">
                  <a:pos x="connsiteX22438" y="connsiteY22438"/>
                </a:cxn>
                <a:cxn ang="0">
                  <a:pos x="connsiteX22439" y="connsiteY22439"/>
                </a:cxn>
                <a:cxn ang="0">
                  <a:pos x="connsiteX22440" y="connsiteY22440"/>
                </a:cxn>
                <a:cxn ang="0">
                  <a:pos x="connsiteX22441" y="connsiteY22441"/>
                </a:cxn>
                <a:cxn ang="0">
                  <a:pos x="connsiteX22442" y="connsiteY22442"/>
                </a:cxn>
                <a:cxn ang="0">
                  <a:pos x="connsiteX22443" y="connsiteY22443"/>
                </a:cxn>
                <a:cxn ang="0">
                  <a:pos x="connsiteX22444" y="connsiteY22444"/>
                </a:cxn>
                <a:cxn ang="0">
                  <a:pos x="connsiteX22445" y="connsiteY22445"/>
                </a:cxn>
                <a:cxn ang="0">
                  <a:pos x="connsiteX22446" y="connsiteY22446"/>
                </a:cxn>
                <a:cxn ang="0">
                  <a:pos x="connsiteX22447" y="connsiteY22447"/>
                </a:cxn>
                <a:cxn ang="0">
                  <a:pos x="connsiteX22448" y="connsiteY22448"/>
                </a:cxn>
                <a:cxn ang="0">
                  <a:pos x="connsiteX22449" y="connsiteY22449"/>
                </a:cxn>
                <a:cxn ang="0">
                  <a:pos x="connsiteX22450" y="connsiteY22450"/>
                </a:cxn>
                <a:cxn ang="0">
                  <a:pos x="connsiteX22451" y="connsiteY22451"/>
                </a:cxn>
                <a:cxn ang="0">
                  <a:pos x="connsiteX22452" y="connsiteY22452"/>
                </a:cxn>
                <a:cxn ang="0">
                  <a:pos x="connsiteX22453" y="connsiteY22453"/>
                </a:cxn>
                <a:cxn ang="0">
                  <a:pos x="connsiteX22454" y="connsiteY22454"/>
                </a:cxn>
                <a:cxn ang="0">
                  <a:pos x="connsiteX22455" y="connsiteY22455"/>
                </a:cxn>
                <a:cxn ang="0">
                  <a:pos x="connsiteX22456" y="connsiteY22456"/>
                </a:cxn>
                <a:cxn ang="0">
                  <a:pos x="connsiteX22457" y="connsiteY22457"/>
                </a:cxn>
                <a:cxn ang="0">
                  <a:pos x="connsiteX22458" y="connsiteY22458"/>
                </a:cxn>
                <a:cxn ang="0">
                  <a:pos x="connsiteX22459" y="connsiteY22459"/>
                </a:cxn>
                <a:cxn ang="0">
                  <a:pos x="connsiteX22460" y="connsiteY22460"/>
                </a:cxn>
                <a:cxn ang="0">
                  <a:pos x="connsiteX22461" y="connsiteY22461"/>
                </a:cxn>
                <a:cxn ang="0">
                  <a:pos x="connsiteX22462" y="connsiteY22462"/>
                </a:cxn>
                <a:cxn ang="0">
                  <a:pos x="connsiteX22463" y="connsiteY22463"/>
                </a:cxn>
                <a:cxn ang="0">
                  <a:pos x="connsiteX22464" y="connsiteY22464"/>
                </a:cxn>
                <a:cxn ang="0">
                  <a:pos x="connsiteX22465" y="connsiteY22465"/>
                </a:cxn>
                <a:cxn ang="0">
                  <a:pos x="connsiteX22466" y="connsiteY22466"/>
                </a:cxn>
                <a:cxn ang="0">
                  <a:pos x="connsiteX22467" y="connsiteY22467"/>
                </a:cxn>
                <a:cxn ang="0">
                  <a:pos x="connsiteX22468" y="connsiteY22468"/>
                </a:cxn>
                <a:cxn ang="0">
                  <a:pos x="connsiteX22469" y="connsiteY22469"/>
                </a:cxn>
                <a:cxn ang="0">
                  <a:pos x="connsiteX22470" y="connsiteY22470"/>
                </a:cxn>
                <a:cxn ang="0">
                  <a:pos x="connsiteX22471" y="connsiteY22471"/>
                </a:cxn>
                <a:cxn ang="0">
                  <a:pos x="connsiteX22472" y="connsiteY22472"/>
                </a:cxn>
                <a:cxn ang="0">
                  <a:pos x="connsiteX22473" y="connsiteY22473"/>
                </a:cxn>
                <a:cxn ang="0">
                  <a:pos x="connsiteX22474" y="connsiteY22474"/>
                </a:cxn>
                <a:cxn ang="0">
                  <a:pos x="connsiteX22475" y="connsiteY22475"/>
                </a:cxn>
                <a:cxn ang="0">
                  <a:pos x="connsiteX22476" y="connsiteY22476"/>
                </a:cxn>
                <a:cxn ang="0">
                  <a:pos x="connsiteX22477" y="connsiteY22477"/>
                </a:cxn>
                <a:cxn ang="0">
                  <a:pos x="connsiteX22478" y="connsiteY22478"/>
                </a:cxn>
                <a:cxn ang="0">
                  <a:pos x="connsiteX22479" y="connsiteY22479"/>
                </a:cxn>
                <a:cxn ang="0">
                  <a:pos x="connsiteX22480" y="connsiteY22480"/>
                </a:cxn>
                <a:cxn ang="0">
                  <a:pos x="connsiteX22481" y="connsiteY22481"/>
                </a:cxn>
                <a:cxn ang="0">
                  <a:pos x="connsiteX22482" y="connsiteY22482"/>
                </a:cxn>
                <a:cxn ang="0">
                  <a:pos x="connsiteX22483" y="connsiteY22483"/>
                </a:cxn>
                <a:cxn ang="0">
                  <a:pos x="connsiteX22484" y="connsiteY22484"/>
                </a:cxn>
                <a:cxn ang="0">
                  <a:pos x="connsiteX22485" y="connsiteY22485"/>
                </a:cxn>
                <a:cxn ang="0">
                  <a:pos x="connsiteX22486" y="connsiteY22486"/>
                </a:cxn>
                <a:cxn ang="0">
                  <a:pos x="connsiteX22487" y="connsiteY22487"/>
                </a:cxn>
                <a:cxn ang="0">
                  <a:pos x="connsiteX22488" y="connsiteY22488"/>
                </a:cxn>
                <a:cxn ang="0">
                  <a:pos x="connsiteX22489" y="connsiteY22489"/>
                </a:cxn>
                <a:cxn ang="0">
                  <a:pos x="connsiteX22490" y="connsiteY22490"/>
                </a:cxn>
                <a:cxn ang="0">
                  <a:pos x="connsiteX22491" y="connsiteY22491"/>
                </a:cxn>
                <a:cxn ang="0">
                  <a:pos x="connsiteX22492" y="connsiteY22492"/>
                </a:cxn>
                <a:cxn ang="0">
                  <a:pos x="connsiteX22493" y="connsiteY22493"/>
                </a:cxn>
                <a:cxn ang="0">
                  <a:pos x="connsiteX22494" y="connsiteY22494"/>
                </a:cxn>
                <a:cxn ang="0">
                  <a:pos x="connsiteX22495" y="connsiteY22495"/>
                </a:cxn>
                <a:cxn ang="0">
                  <a:pos x="connsiteX22496" y="connsiteY22496"/>
                </a:cxn>
                <a:cxn ang="0">
                  <a:pos x="connsiteX22497" y="connsiteY22497"/>
                </a:cxn>
                <a:cxn ang="0">
                  <a:pos x="connsiteX22498" y="connsiteY22498"/>
                </a:cxn>
                <a:cxn ang="0">
                  <a:pos x="connsiteX22499" y="connsiteY22499"/>
                </a:cxn>
                <a:cxn ang="0">
                  <a:pos x="connsiteX22500" y="connsiteY22500"/>
                </a:cxn>
                <a:cxn ang="0">
                  <a:pos x="connsiteX22501" y="connsiteY22501"/>
                </a:cxn>
                <a:cxn ang="0">
                  <a:pos x="connsiteX22502" y="connsiteY22502"/>
                </a:cxn>
                <a:cxn ang="0">
                  <a:pos x="connsiteX22503" y="connsiteY22503"/>
                </a:cxn>
                <a:cxn ang="0">
                  <a:pos x="connsiteX22504" y="connsiteY22504"/>
                </a:cxn>
                <a:cxn ang="0">
                  <a:pos x="connsiteX22505" y="connsiteY22505"/>
                </a:cxn>
                <a:cxn ang="0">
                  <a:pos x="connsiteX22506" y="connsiteY22506"/>
                </a:cxn>
                <a:cxn ang="0">
                  <a:pos x="connsiteX22507" y="connsiteY22507"/>
                </a:cxn>
                <a:cxn ang="0">
                  <a:pos x="connsiteX22508" y="connsiteY22508"/>
                </a:cxn>
                <a:cxn ang="0">
                  <a:pos x="connsiteX22509" y="connsiteY22509"/>
                </a:cxn>
                <a:cxn ang="0">
                  <a:pos x="connsiteX22510" y="connsiteY22510"/>
                </a:cxn>
                <a:cxn ang="0">
                  <a:pos x="connsiteX22511" y="connsiteY22511"/>
                </a:cxn>
                <a:cxn ang="0">
                  <a:pos x="connsiteX22512" y="connsiteY22512"/>
                </a:cxn>
                <a:cxn ang="0">
                  <a:pos x="connsiteX22513" y="connsiteY22513"/>
                </a:cxn>
                <a:cxn ang="0">
                  <a:pos x="connsiteX22514" y="connsiteY22514"/>
                </a:cxn>
                <a:cxn ang="0">
                  <a:pos x="connsiteX22515" y="connsiteY22515"/>
                </a:cxn>
                <a:cxn ang="0">
                  <a:pos x="connsiteX22516" y="connsiteY22516"/>
                </a:cxn>
                <a:cxn ang="0">
                  <a:pos x="connsiteX22517" y="connsiteY22517"/>
                </a:cxn>
                <a:cxn ang="0">
                  <a:pos x="connsiteX22518" y="connsiteY22518"/>
                </a:cxn>
                <a:cxn ang="0">
                  <a:pos x="connsiteX22519" y="connsiteY22519"/>
                </a:cxn>
                <a:cxn ang="0">
                  <a:pos x="connsiteX22520" y="connsiteY22520"/>
                </a:cxn>
                <a:cxn ang="0">
                  <a:pos x="connsiteX22521" y="connsiteY22521"/>
                </a:cxn>
                <a:cxn ang="0">
                  <a:pos x="connsiteX22522" y="connsiteY22522"/>
                </a:cxn>
                <a:cxn ang="0">
                  <a:pos x="connsiteX22523" y="connsiteY22523"/>
                </a:cxn>
                <a:cxn ang="0">
                  <a:pos x="connsiteX22524" y="connsiteY22524"/>
                </a:cxn>
                <a:cxn ang="0">
                  <a:pos x="connsiteX22525" y="connsiteY22525"/>
                </a:cxn>
                <a:cxn ang="0">
                  <a:pos x="connsiteX22526" y="connsiteY22526"/>
                </a:cxn>
                <a:cxn ang="0">
                  <a:pos x="connsiteX22527" y="connsiteY22527"/>
                </a:cxn>
                <a:cxn ang="0">
                  <a:pos x="connsiteX22528" y="connsiteY22528"/>
                </a:cxn>
                <a:cxn ang="0">
                  <a:pos x="connsiteX22529" y="connsiteY22529"/>
                </a:cxn>
                <a:cxn ang="0">
                  <a:pos x="connsiteX22530" y="connsiteY22530"/>
                </a:cxn>
                <a:cxn ang="0">
                  <a:pos x="connsiteX22531" y="connsiteY22531"/>
                </a:cxn>
                <a:cxn ang="0">
                  <a:pos x="connsiteX22532" y="connsiteY22532"/>
                </a:cxn>
                <a:cxn ang="0">
                  <a:pos x="connsiteX22533" y="connsiteY22533"/>
                </a:cxn>
                <a:cxn ang="0">
                  <a:pos x="connsiteX22534" y="connsiteY22534"/>
                </a:cxn>
                <a:cxn ang="0">
                  <a:pos x="connsiteX22535" y="connsiteY22535"/>
                </a:cxn>
                <a:cxn ang="0">
                  <a:pos x="connsiteX22536" y="connsiteY22536"/>
                </a:cxn>
                <a:cxn ang="0">
                  <a:pos x="connsiteX22537" y="connsiteY22537"/>
                </a:cxn>
                <a:cxn ang="0">
                  <a:pos x="connsiteX22538" y="connsiteY22538"/>
                </a:cxn>
                <a:cxn ang="0">
                  <a:pos x="connsiteX22539" y="connsiteY22539"/>
                </a:cxn>
                <a:cxn ang="0">
                  <a:pos x="connsiteX22540" y="connsiteY22540"/>
                </a:cxn>
                <a:cxn ang="0">
                  <a:pos x="connsiteX22541" y="connsiteY22541"/>
                </a:cxn>
                <a:cxn ang="0">
                  <a:pos x="connsiteX22542" y="connsiteY22542"/>
                </a:cxn>
                <a:cxn ang="0">
                  <a:pos x="connsiteX22543" y="connsiteY22543"/>
                </a:cxn>
                <a:cxn ang="0">
                  <a:pos x="connsiteX22544" y="connsiteY22544"/>
                </a:cxn>
                <a:cxn ang="0">
                  <a:pos x="connsiteX22545" y="connsiteY22545"/>
                </a:cxn>
                <a:cxn ang="0">
                  <a:pos x="connsiteX22546" y="connsiteY22546"/>
                </a:cxn>
                <a:cxn ang="0">
                  <a:pos x="connsiteX22547" y="connsiteY22547"/>
                </a:cxn>
                <a:cxn ang="0">
                  <a:pos x="connsiteX22548" y="connsiteY22548"/>
                </a:cxn>
                <a:cxn ang="0">
                  <a:pos x="connsiteX22549" y="connsiteY22549"/>
                </a:cxn>
                <a:cxn ang="0">
                  <a:pos x="connsiteX22550" y="connsiteY22550"/>
                </a:cxn>
                <a:cxn ang="0">
                  <a:pos x="connsiteX22551" y="connsiteY22551"/>
                </a:cxn>
                <a:cxn ang="0">
                  <a:pos x="connsiteX22552" y="connsiteY22552"/>
                </a:cxn>
                <a:cxn ang="0">
                  <a:pos x="connsiteX22553" y="connsiteY22553"/>
                </a:cxn>
                <a:cxn ang="0">
                  <a:pos x="connsiteX22554" y="connsiteY22554"/>
                </a:cxn>
                <a:cxn ang="0">
                  <a:pos x="connsiteX22555" y="connsiteY22555"/>
                </a:cxn>
                <a:cxn ang="0">
                  <a:pos x="connsiteX22556" y="connsiteY22556"/>
                </a:cxn>
                <a:cxn ang="0">
                  <a:pos x="connsiteX22557" y="connsiteY22557"/>
                </a:cxn>
                <a:cxn ang="0">
                  <a:pos x="connsiteX22558" y="connsiteY22558"/>
                </a:cxn>
                <a:cxn ang="0">
                  <a:pos x="connsiteX22559" y="connsiteY22559"/>
                </a:cxn>
                <a:cxn ang="0">
                  <a:pos x="connsiteX22560" y="connsiteY22560"/>
                </a:cxn>
                <a:cxn ang="0">
                  <a:pos x="connsiteX22561" y="connsiteY22561"/>
                </a:cxn>
                <a:cxn ang="0">
                  <a:pos x="connsiteX22562" y="connsiteY22562"/>
                </a:cxn>
                <a:cxn ang="0">
                  <a:pos x="connsiteX22563" y="connsiteY22563"/>
                </a:cxn>
                <a:cxn ang="0">
                  <a:pos x="connsiteX22564" y="connsiteY22564"/>
                </a:cxn>
                <a:cxn ang="0">
                  <a:pos x="connsiteX22565" y="connsiteY22565"/>
                </a:cxn>
                <a:cxn ang="0">
                  <a:pos x="connsiteX22566" y="connsiteY22566"/>
                </a:cxn>
                <a:cxn ang="0">
                  <a:pos x="connsiteX22567" y="connsiteY22567"/>
                </a:cxn>
                <a:cxn ang="0">
                  <a:pos x="connsiteX22568" y="connsiteY22568"/>
                </a:cxn>
                <a:cxn ang="0">
                  <a:pos x="connsiteX22569" y="connsiteY22569"/>
                </a:cxn>
                <a:cxn ang="0">
                  <a:pos x="connsiteX22570" y="connsiteY22570"/>
                </a:cxn>
                <a:cxn ang="0">
                  <a:pos x="connsiteX22571" y="connsiteY22571"/>
                </a:cxn>
                <a:cxn ang="0">
                  <a:pos x="connsiteX22572" y="connsiteY22572"/>
                </a:cxn>
                <a:cxn ang="0">
                  <a:pos x="connsiteX22573" y="connsiteY22573"/>
                </a:cxn>
                <a:cxn ang="0">
                  <a:pos x="connsiteX22574" y="connsiteY22574"/>
                </a:cxn>
                <a:cxn ang="0">
                  <a:pos x="connsiteX22575" y="connsiteY22575"/>
                </a:cxn>
                <a:cxn ang="0">
                  <a:pos x="connsiteX22576" y="connsiteY22576"/>
                </a:cxn>
                <a:cxn ang="0">
                  <a:pos x="connsiteX22577" y="connsiteY22577"/>
                </a:cxn>
                <a:cxn ang="0">
                  <a:pos x="connsiteX22578" y="connsiteY22578"/>
                </a:cxn>
                <a:cxn ang="0">
                  <a:pos x="connsiteX22579" y="connsiteY22579"/>
                </a:cxn>
                <a:cxn ang="0">
                  <a:pos x="connsiteX22580" y="connsiteY22580"/>
                </a:cxn>
                <a:cxn ang="0">
                  <a:pos x="connsiteX22581" y="connsiteY22581"/>
                </a:cxn>
                <a:cxn ang="0">
                  <a:pos x="connsiteX22582" y="connsiteY22582"/>
                </a:cxn>
                <a:cxn ang="0">
                  <a:pos x="connsiteX22583" y="connsiteY22583"/>
                </a:cxn>
                <a:cxn ang="0">
                  <a:pos x="connsiteX22584" y="connsiteY22584"/>
                </a:cxn>
                <a:cxn ang="0">
                  <a:pos x="connsiteX22585" y="connsiteY22585"/>
                </a:cxn>
                <a:cxn ang="0">
                  <a:pos x="connsiteX22586" y="connsiteY22586"/>
                </a:cxn>
                <a:cxn ang="0">
                  <a:pos x="connsiteX22587" y="connsiteY22587"/>
                </a:cxn>
                <a:cxn ang="0">
                  <a:pos x="connsiteX22588" y="connsiteY22588"/>
                </a:cxn>
                <a:cxn ang="0">
                  <a:pos x="connsiteX22589" y="connsiteY22589"/>
                </a:cxn>
                <a:cxn ang="0">
                  <a:pos x="connsiteX22590" y="connsiteY22590"/>
                </a:cxn>
                <a:cxn ang="0">
                  <a:pos x="connsiteX22591" y="connsiteY22591"/>
                </a:cxn>
                <a:cxn ang="0">
                  <a:pos x="connsiteX22592" y="connsiteY22592"/>
                </a:cxn>
                <a:cxn ang="0">
                  <a:pos x="connsiteX22593" y="connsiteY22593"/>
                </a:cxn>
                <a:cxn ang="0">
                  <a:pos x="connsiteX22594" y="connsiteY22594"/>
                </a:cxn>
                <a:cxn ang="0">
                  <a:pos x="connsiteX22595" y="connsiteY22595"/>
                </a:cxn>
                <a:cxn ang="0">
                  <a:pos x="connsiteX22596" y="connsiteY22596"/>
                </a:cxn>
                <a:cxn ang="0">
                  <a:pos x="connsiteX22597" y="connsiteY22597"/>
                </a:cxn>
                <a:cxn ang="0">
                  <a:pos x="connsiteX22598" y="connsiteY22598"/>
                </a:cxn>
                <a:cxn ang="0">
                  <a:pos x="connsiteX22599" y="connsiteY22599"/>
                </a:cxn>
                <a:cxn ang="0">
                  <a:pos x="connsiteX22600" y="connsiteY22600"/>
                </a:cxn>
                <a:cxn ang="0">
                  <a:pos x="connsiteX22601" y="connsiteY22601"/>
                </a:cxn>
                <a:cxn ang="0">
                  <a:pos x="connsiteX22602" y="connsiteY22602"/>
                </a:cxn>
                <a:cxn ang="0">
                  <a:pos x="connsiteX22603" y="connsiteY22603"/>
                </a:cxn>
                <a:cxn ang="0">
                  <a:pos x="connsiteX22604" y="connsiteY22604"/>
                </a:cxn>
                <a:cxn ang="0">
                  <a:pos x="connsiteX22605" y="connsiteY22605"/>
                </a:cxn>
                <a:cxn ang="0">
                  <a:pos x="connsiteX22606" y="connsiteY22606"/>
                </a:cxn>
                <a:cxn ang="0">
                  <a:pos x="connsiteX22607" y="connsiteY22607"/>
                </a:cxn>
                <a:cxn ang="0">
                  <a:pos x="connsiteX22608" y="connsiteY22608"/>
                </a:cxn>
                <a:cxn ang="0">
                  <a:pos x="connsiteX22609" y="connsiteY22609"/>
                </a:cxn>
                <a:cxn ang="0">
                  <a:pos x="connsiteX22610" y="connsiteY22610"/>
                </a:cxn>
                <a:cxn ang="0">
                  <a:pos x="connsiteX22611" y="connsiteY22611"/>
                </a:cxn>
                <a:cxn ang="0">
                  <a:pos x="connsiteX22612" y="connsiteY22612"/>
                </a:cxn>
                <a:cxn ang="0">
                  <a:pos x="connsiteX22613" y="connsiteY22613"/>
                </a:cxn>
                <a:cxn ang="0">
                  <a:pos x="connsiteX22614" y="connsiteY22614"/>
                </a:cxn>
                <a:cxn ang="0">
                  <a:pos x="connsiteX22615" y="connsiteY22615"/>
                </a:cxn>
                <a:cxn ang="0">
                  <a:pos x="connsiteX22616" y="connsiteY22616"/>
                </a:cxn>
                <a:cxn ang="0">
                  <a:pos x="connsiteX22617" y="connsiteY22617"/>
                </a:cxn>
                <a:cxn ang="0">
                  <a:pos x="connsiteX22618" y="connsiteY22618"/>
                </a:cxn>
                <a:cxn ang="0">
                  <a:pos x="connsiteX22619" y="connsiteY22619"/>
                </a:cxn>
                <a:cxn ang="0">
                  <a:pos x="connsiteX22620" y="connsiteY22620"/>
                </a:cxn>
                <a:cxn ang="0">
                  <a:pos x="connsiteX22621" y="connsiteY22621"/>
                </a:cxn>
                <a:cxn ang="0">
                  <a:pos x="connsiteX22622" y="connsiteY22622"/>
                </a:cxn>
                <a:cxn ang="0">
                  <a:pos x="connsiteX22623" y="connsiteY22623"/>
                </a:cxn>
                <a:cxn ang="0">
                  <a:pos x="connsiteX22624" y="connsiteY22624"/>
                </a:cxn>
                <a:cxn ang="0">
                  <a:pos x="connsiteX22625" y="connsiteY22625"/>
                </a:cxn>
                <a:cxn ang="0">
                  <a:pos x="connsiteX22626" y="connsiteY22626"/>
                </a:cxn>
                <a:cxn ang="0">
                  <a:pos x="connsiteX22627" y="connsiteY22627"/>
                </a:cxn>
                <a:cxn ang="0">
                  <a:pos x="connsiteX22628" y="connsiteY22628"/>
                </a:cxn>
                <a:cxn ang="0">
                  <a:pos x="connsiteX22629" y="connsiteY22629"/>
                </a:cxn>
                <a:cxn ang="0">
                  <a:pos x="connsiteX22630" y="connsiteY22630"/>
                </a:cxn>
                <a:cxn ang="0">
                  <a:pos x="connsiteX22631" y="connsiteY22631"/>
                </a:cxn>
                <a:cxn ang="0">
                  <a:pos x="connsiteX22632" y="connsiteY22632"/>
                </a:cxn>
                <a:cxn ang="0">
                  <a:pos x="connsiteX22633" y="connsiteY22633"/>
                </a:cxn>
                <a:cxn ang="0">
                  <a:pos x="connsiteX22634" y="connsiteY22634"/>
                </a:cxn>
                <a:cxn ang="0">
                  <a:pos x="connsiteX22635" y="connsiteY22635"/>
                </a:cxn>
                <a:cxn ang="0">
                  <a:pos x="connsiteX22636" y="connsiteY22636"/>
                </a:cxn>
                <a:cxn ang="0">
                  <a:pos x="connsiteX22637" y="connsiteY22637"/>
                </a:cxn>
                <a:cxn ang="0">
                  <a:pos x="connsiteX22638" y="connsiteY22638"/>
                </a:cxn>
                <a:cxn ang="0">
                  <a:pos x="connsiteX22639" y="connsiteY22639"/>
                </a:cxn>
                <a:cxn ang="0">
                  <a:pos x="connsiteX22640" y="connsiteY22640"/>
                </a:cxn>
                <a:cxn ang="0">
                  <a:pos x="connsiteX22641" y="connsiteY22641"/>
                </a:cxn>
                <a:cxn ang="0">
                  <a:pos x="connsiteX22642" y="connsiteY22642"/>
                </a:cxn>
                <a:cxn ang="0">
                  <a:pos x="connsiteX22643" y="connsiteY22643"/>
                </a:cxn>
                <a:cxn ang="0">
                  <a:pos x="connsiteX22644" y="connsiteY22644"/>
                </a:cxn>
                <a:cxn ang="0">
                  <a:pos x="connsiteX22645" y="connsiteY22645"/>
                </a:cxn>
                <a:cxn ang="0">
                  <a:pos x="connsiteX22646" y="connsiteY22646"/>
                </a:cxn>
                <a:cxn ang="0">
                  <a:pos x="connsiteX22647" y="connsiteY22647"/>
                </a:cxn>
                <a:cxn ang="0">
                  <a:pos x="connsiteX22648" y="connsiteY22648"/>
                </a:cxn>
                <a:cxn ang="0">
                  <a:pos x="connsiteX22649" y="connsiteY22649"/>
                </a:cxn>
                <a:cxn ang="0">
                  <a:pos x="connsiteX22650" y="connsiteY22650"/>
                </a:cxn>
                <a:cxn ang="0">
                  <a:pos x="connsiteX22651" y="connsiteY22651"/>
                </a:cxn>
                <a:cxn ang="0">
                  <a:pos x="connsiteX22652" y="connsiteY22652"/>
                </a:cxn>
                <a:cxn ang="0">
                  <a:pos x="connsiteX22653" y="connsiteY22653"/>
                </a:cxn>
                <a:cxn ang="0">
                  <a:pos x="connsiteX22654" y="connsiteY22654"/>
                </a:cxn>
                <a:cxn ang="0">
                  <a:pos x="connsiteX22655" y="connsiteY22655"/>
                </a:cxn>
                <a:cxn ang="0">
                  <a:pos x="connsiteX22656" y="connsiteY22656"/>
                </a:cxn>
                <a:cxn ang="0">
                  <a:pos x="connsiteX22657" y="connsiteY22657"/>
                </a:cxn>
                <a:cxn ang="0">
                  <a:pos x="connsiteX22658" y="connsiteY22658"/>
                </a:cxn>
                <a:cxn ang="0">
                  <a:pos x="connsiteX22659" y="connsiteY22659"/>
                </a:cxn>
                <a:cxn ang="0">
                  <a:pos x="connsiteX22660" y="connsiteY22660"/>
                </a:cxn>
                <a:cxn ang="0">
                  <a:pos x="connsiteX22661" y="connsiteY22661"/>
                </a:cxn>
                <a:cxn ang="0">
                  <a:pos x="connsiteX22662" y="connsiteY22662"/>
                </a:cxn>
                <a:cxn ang="0">
                  <a:pos x="connsiteX22663" y="connsiteY22663"/>
                </a:cxn>
                <a:cxn ang="0">
                  <a:pos x="connsiteX22664" y="connsiteY22664"/>
                </a:cxn>
                <a:cxn ang="0">
                  <a:pos x="connsiteX22665" y="connsiteY22665"/>
                </a:cxn>
                <a:cxn ang="0">
                  <a:pos x="connsiteX22666" y="connsiteY22666"/>
                </a:cxn>
                <a:cxn ang="0">
                  <a:pos x="connsiteX22667" y="connsiteY22667"/>
                </a:cxn>
                <a:cxn ang="0">
                  <a:pos x="connsiteX22668" y="connsiteY22668"/>
                </a:cxn>
                <a:cxn ang="0">
                  <a:pos x="connsiteX22669" y="connsiteY22669"/>
                </a:cxn>
                <a:cxn ang="0">
                  <a:pos x="connsiteX22670" y="connsiteY22670"/>
                </a:cxn>
                <a:cxn ang="0">
                  <a:pos x="connsiteX22671" y="connsiteY22671"/>
                </a:cxn>
                <a:cxn ang="0">
                  <a:pos x="connsiteX22672" y="connsiteY22672"/>
                </a:cxn>
                <a:cxn ang="0">
                  <a:pos x="connsiteX22673" y="connsiteY22673"/>
                </a:cxn>
                <a:cxn ang="0">
                  <a:pos x="connsiteX22674" y="connsiteY22674"/>
                </a:cxn>
                <a:cxn ang="0">
                  <a:pos x="connsiteX22675" y="connsiteY22675"/>
                </a:cxn>
                <a:cxn ang="0">
                  <a:pos x="connsiteX22676" y="connsiteY22676"/>
                </a:cxn>
                <a:cxn ang="0">
                  <a:pos x="connsiteX22677" y="connsiteY22677"/>
                </a:cxn>
                <a:cxn ang="0">
                  <a:pos x="connsiteX22678" y="connsiteY22678"/>
                </a:cxn>
                <a:cxn ang="0">
                  <a:pos x="connsiteX22679" y="connsiteY22679"/>
                </a:cxn>
                <a:cxn ang="0">
                  <a:pos x="connsiteX22680" y="connsiteY22680"/>
                </a:cxn>
                <a:cxn ang="0">
                  <a:pos x="connsiteX22681" y="connsiteY22681"/>
                </a:cxn>
                <a:cxn ang="0">
                  <a:pos x="connsiteX22682" y="connsiteY22682"/>
                </a:cxn>
                <a:cxn ang="0">
                  <a:pos x="connsiteX22683" y="connsiteY22683"/>
                </a:cxn>
                <a:cxn ang="0">
                  <a:pos x="connsiteX22684" y="connsiteY22684"/>
                </a:cxn>
                <a:cxn ang="0">
                  <a:pos x="connsiteX22685" y="connsiteY22685"/>
                </a:cxn>
                <a:cxn ang="0">
                  <a:pos x="connsiteX22686" y="connsiteY22686"/>
                </a:cxn>
                <a:cxn ang="0">
                  <a:pos x="connsiteX22687" y="connsiteY22687"/>
                </a:cxn>
                <a:cxn ang="0">
                  <a:pos x="connsiteX22688" y="connsiteY22688"/>
                </a:cxn>
                <a:cxn ang="0">
                  <a:pos x="connsiteX22689" y="connsiteY22689"/>
                </a:cxn>
                <a:cxn ang="0">
                  <a:pos x="connsiteX22690" y="connsiteY22690"/>
                </a:cxn>
                <a:cxn ang="0">
                  <a:pos x="connsiteX22691" y="connsiteY22691"/>
                </a:cxn>
                <a:cxn ang="0">
                  <a:pos x="connsiteX22692" y="connsiteY22692"/>
                </a:cxn>
                <a:cxn ang="0">
                  <a:pos x="connsiteX22693" y="connsiteY22693"/>
                </a:cxn>
                <a:cxn ang="0">
                  <a:pos x="connsiteX22694" y="connsiteY22694"/>
                </a:cxn>
                <a:cxn ang="0">
                  <a:pos x="connsiteX22695" y="connsiteY22695"/>
                </a:cxn>
                <a:cxn ang="0">
                  <a:pos x="connsiteX22696" y="connsiteY22696"/>
                </a:cxn>
                <a:cxn ang="0">
                  <a:pos x="connsiteX22697" y="connsiteY22697"/>
                </a:cxn>
                <a:cxn ang="0">
                  <a:pos x="connsiteX22698" y="connsiteY22698"/>
                </a:cxn>
                <a:cxn ang="0">
                  <a:pos x="connsiteX22699" y="connsiteY22699"/>
                </a:cxn>
                <a:cxn ang="0">
                  <a:pos x="connsiteX22700" y="connsiteY22700"/>
                </a:cxn>
                <a:cxn ang="0">
                  <a:pos x="connsiteX22701" y="connsiteY22701"/>
                </a:cxn>
                <a:cxn ang="0">
                  <a:pos x="connsiteX22702" y="connsiteY22702"/>
                </a:cxn>
                <a:cxn ang="0">
                  <a:pos x="connsiteX22703" y="connsiteY22703"/>
                </a:cxn>
                <a:cxn ang="0">
                  <a:pos x="connsiteX22704" y="connsiteY22704"/>
                </a:cxn>
                <a:cxn ang="0">
                  <a:pos x="connsiteX22705" y="connsiteY22705"/>
                </a:cxn>
                <a:cxn ang="0">
                  <a:pos x="connsiteX22706" y="connsiteY22706"/>
                </a:cxn>
                <a:cxn ang="0">
                  <a:pos x="connsiteX22707" y="connsiteY22707"/>
                </a:cxn>
                <a:cxn ang="0">
                  <a:pos x="connsiteX22708" y="connsiteY22708"/>
                </a:cxn>
                <a:cxn ang="0">
                  <a:pos x="connsiteX22709" y="connsiteY22709"/>
                </a:cxn>
                <a:cxn ang="0">
                  <a:pos x="connsiteX22710" y="connsiteY22710"/>
                </a:cxn>
                <a:cxn ang="0">
                  <a:pos x="connsiteX22711" y="connsiteY22711"/>
                </a:cxn>
                <a:cxn ang="0">
                  <a:pos x="connsiteX22712" y="connsiteY22712"/>
                </a:cxn>
                <a:cxn ang="0">
                  <a:pos x="connsiteX22713" y="connsiteY22713"/>
                </a:cxn>
                <a:cxn ang="0">
                  <a:pos x="connsiteX22714" y="connsiteY22714"/>
                </a:cxn>
                <a:cxn ang="0">
                  <a:pos x="connsiteX22715" y="connsiteY22715"/>
                </a:cxn>
                <a:cxn ang="0">
                  <a:pos x="connsiteX22716" y="connsiteY22716"/>
                </a:cxn>
                <a:cxn ang="0">
                  <a:pos x="connsiteX22717" y="connsiteY22717"/>
                </a:cxn>
                <a:cxn ang="0">
                  <a:pos x="connsiteX22718" y="connsiteY22718"/>
                </a:cxn>
                <a:cxn ang="0">
                  <a:pos x="connsiteX22719" y="connsiteY22719"/>
                </a:cxn>
                <a:cxn ang="0">
                  <a:pos x="connsiteX22720" y="connsiteY22720"/>
                </a:cxn>
                <a:cxn ang="0">
                  <a:pos x="connsiteX22721" y="connsiteY22721"/>
                </a:cxn>
                <a:cxn ang="0">
                  <a:pos x="connsiteX22722" y="connsiteY22722"/>
                </a:cxn>
                <a:cxn ang="0">
                  <a:pos x="connsiteX22723" y="connsiteY22723"/>
                </a:cxn>
                <a:cxn ang="0">
                  <a:pos x="connsiteX22724" y="connsiteY22724"/>
                </a:cxn>
                <a:cxn ang="0">
                  <a:pos x="connsiteX22725" y="connsiteY22725"/>
                </a:cxn>
                <a:cxn ang="0">
                  <a:pos x="connsiteX22726" y="connsiteY22726"/>
                </a:cxn>
                <a:cxn ang="0">
                  <a:pos x="connsiteX22727" y="connsiteY22727"/>
                </a:cxn>
                <a:cxn ang="0">
                  <a:pos x="connsiteX22728" y="connsiteY22728"/>
                </a:cxn>
                <a:cxn ang="0">
                  <a:pos x="connsiteX22729" y="connsiteY22729"/>
                </a:cxn>
                <a:cxn ang="0">
                  <a:pos x="connsiteX22730" y="connsiteY22730"/>
                </a:cxn>
                <a:cxn ang="0">
                  <a:pos x="connsiteX22731" y="connsiteY22731"/>
                </a:cxn>
                <a:cxn ang="0">
                  <a:pos x="connsiteX22732" y="connsiteY22732"/>
                </a:cxn>
                <a:cxn ang="0">
                  <a:pos x="connsiteX22733" y="connsiteY22733"/>
                </a:cxn>
                <a:cxn ang="0">
                  <a:pos x="connsiteX22734" y="connsiteY22734"/>
                </a:cxn>
                <a:cxn ang="0">
                  <a:pos x="connsiteX22735" y="connsiteY22735"/>
                </a:cxn>
                <a:cxn ang="0">
                  <a:pos x="connsiteX22736" y="connsiteY22736"/>
                </a:cxn>
                <a:cxn ang="0">
                  <a:pos x="connsiteX22737" y="connsiteY22737"/>
                </a:cxn>
                <a:cxn ang="0">
                  <a:pos x="connsiteX22738" y="connsiteY22738"/>
                </a:cxn>
                <a:cxn ang="0">
                  <a:pos x="connsiteX22739" y="connsiteY22739"/>
                </a:cxn>
                <a:cxn ang="0">
                  <a:pos x="connsiteX22740" y="connsiteY22740"/>
                </a:cxn>
                <a:cxn ang="0">
                  <a:pos x="connsiteX22741" y="connsiteY22741"/>
                </a:cxn>
                <a:cxn ang="0">
                  <a:pos x="connsiteX22742" y="connsiteY22742"/>
                </a:cxn>
                <a:cxn ang="0">
                  <a:pos x="connsiteX22743" y="connsiteY22743"/>
                </a:cxn>
                <a:cxn ang="0">
                  <a:pos x="connsiteX22744" y="connsiteY22744"/>
                </a:cxn>
                <a:cxn ang="0">
                  <a:pos x="connsiteX22745" y="connsiteY22745"/>
                </a:cxn>
                <a:cxn ang="0">
                  <a:pos x="connsiteX22746" y="connsiteY22746"/>
                </a:cxn>
                <a:cxn ang="0">
                  <a:pos x="connsiteX22747" y="connsiteY22747"/>
                </a:cxn>
                <a:cxn ang="0">
                  <a:pos x="connsiteX22748" y="connsiteY22748"/>
                </a:cxn>
                <a:cxn ang="0">
                  <a:pos x="connsiteX22749" y="connsiteY22749"/>
                </a:cxn>
                <a:cxn ang="0">
                  <a:pos x="connsiteX22750" y="connsiteY22750"/>
                </a:cxn>
                <a:cxn ang="0">
                  <a:pos x="connsiteX22751" y="connsiteY22751"/>
                </a:cxn>
                <a:cxn ang="0">
                  <a:pos x="connsiteX22752" y="connsiteY22752"/>
                </a:cxn>
                <a:cxn ang="0">
                  <a:pos x="connsiteX22753" y="connsiteY22753"/>
                </a:cxn>
                <a:cxn ang="0">
                  <a:pos x="connsiteX22754" y="connsiteY22754"/>
                </a:cxn>
                <a:cxn ang="0">
                  <a:pos x="connsiteX22755" y="connsiteY22755"/>
                </a:cxn>
                <a:cxn ang="0">
                  <a:pos x="connsiteX22756" y="connsiteY22756"/>
                </a:cxn>
                <a:cxn ang="0">
                  <a:pos x="connsiteX22757" y="connsiteY22757"/>
                </a:cxn>
                <a:cxn ang="0">
                  <a:pos x="connsiteX22758" y="connsiteY22758"/>
                </a:cxn>
                <a:cxn ang="0">
                  <a:pos x="connsiteX22759" y="connsiteY22759"/>
                </a:cxn>
                <a:cxn ang="0">
                  <a:pos x="connsiteX22760" y="connsiteY22760"/>
                </a:cxn>
                <a:cxn ang="0">
                  <a:pos x="connsiteX22761" y="connsiteY22761"/>
                </a:cxn>
                <a:cxn ang="0">
                  <a:pos x="connsiteX22762" y="connsiteY22762"/>
                </a:cxn>
                <a:cxn ang="0">
                  <a:pos x="connsiteX22763" y="connsiteY22763"/>
                </a:cxn>
                <a:cxn ang="0">
                  <a:pos x="connsiteX22764" y="connsiteY22764"/>
                </a:cxn>
                <a:cxn ang="0">
                  <a:pos x="connsiteX22765" y="connsiteY22765"/>
                </a:cxn>
                <a:cxn ang="0">
                  <a:pos x="connsiteX22766" y="connsiteY22766"/>
                </a:cxn>
                <a:cxn ang="0">
                  <a:pos x="connsiteX22767" y="connsiteY22767"/>
                </a:cxn>
                <a:cxn ang="0">
                  <a:pos x="connsiteX22768" y="connsiteY22768"/>
                </a:cxn>
                <a:cxn ang="0">
                  <a:pos x="connsiteX22769" y="connsiteY22769"/>
                </a:cxn>
                <a:cxn ang="0">
                  <a:pos x="connsiteX22770" y="connsiteY22770"/>
                </a:cxn>
                <a:cxn ang="0">
                  <a:pos x="connsiteX22771" y="connsiteY22771"/>
                </a:cxn>
                <a:cxn ang="0">
                  <a:pos x="connsiteX22772" y="connsiteY22772"/>
                </a:cxn>
                <a:cxn ang="0">
                  <a:pos x="connsiteX22773" y="connsiteY22773"/>
                </a:cxn>
                <a:cxn ang="0">
                  <a:pos x="connsiteX22774" y="connsiteY22774"/>
                </a:cxn>
                <a:cxn ang="0">
                  <a:pos x="connsiteX22775" y="connsiteY22775"/>
                </a:cxn>
                <a:cxn ang="0">
                  <a:pos x="connsiteX22776" y="connsiteY22776"/>
                </a:cxn>
                <a:cxn ang="0">
                  <a:pos x="connsiteX22777" y="connsiteY22777"/>
                </a:cxn>
                <a:cxn ang="0">
                  <a:pos x="connsiteX22778" y="connsiteY22778"/>
                </a:cxn>
                <a:cxn ang="0">
                  <a:pos x="connsiteX22779" y="connsiteY22779"/>
                </a:cxn>
                <a:cxn ang="0">
                  <a:pos x="connsiteX22780" y="connsiteY22780"/>
                </a:cxn>
                <a:cxn ang="0">
                  <a:pos x="connsiteX22781" y="connsiteY22781"/>
                </a:cxn>
                <a:cxn ang="0">
                  <a:pos x="connsiteX22782" y="connsiteY22782"/>
                </a:cxn>
                <a:cxn ang="0">
                  <a:pos x="connsiteX22783" y="connsiteY22783"/>
                </a:cxn>
                <a:cxn ang="0">
                  <a:pos x="connsiteX22784" y="connsiteY22784"/>
                </a:cxn>
                <a:cxn ang="0">
                  <a:pos x="connsiteX22785" y="connsiteY22785"/>
                </a:cxn>
                <a:cxn ang="0">
                  <a:pos x="connsiteX22786" y="connsiteY22786"/>
                </a:cxn>
                <a:cxn ang="0">
                  <a:pos x="connsiteX22787" y="connsiteY22787"/>
                </a:cxn>
                <a:cxn ang="0">
                  <a:pos x="connsiteX22788" y="connsiteY22788"/>
                </a:cxn>
                <a:cxn ang="0">
                  <a:pos x="connsiteX22789" y="connsiteY22789"/>
                </a:cxn>
                <a:cxn ang="0">
                  <a:pos x="connsiteX22790" y="connsiteY22790"/>
                </a:cxn>
                <a:cxn ang="0">
                  <a:pos x="connsiteX22791" y="connsiteY22791"/>
                </a:cxn>
                <a:cxn ang="0">
                  <a:pos x="connsiteX22792" y="connsiteY22792"/>
                </a:cxn>
                <a:cxn ang="0">
                  <a:pos x="connsiteX22793" y="connsiteY22793"/>
                </a:cxn>
                <a:cxn ang="0">
                  <a:pos x="connsiteX22794" y="connsiteY22794"/>
                </a:cxn>
                <a:cxn ang="0">
                  <a:pos x="connsiteX22795" y="connsiteY22795"/>
                </a:cxn>
                <a:cxn ang="0">
                  <a:pos x="connsiteX22796" y="connsiteY22796"/>
                </a:cxn>
                <a:cxn ang="0">
                  <a:pos x="connsiteX22797" y="connsiteY22797"/>
                </a:cxn>
                <a:cxn ang="0">
                  <a:pos x="connsiteX22798" y="connsiteY22798"/>
                </a:cxn>
                <a:cxn ang="0">
                  <a:pos x="connsiteX22799" y="connsiteY22799"/>
                </a:cxn>
                <a:cxn ang="0">
                  <a:pos x="connsiteX22800" y="connsiteY22800"/>
                </a:cxn>
                <a:cxn ang="0">
                  <a:pos x="connsiteX22801" y="connsiteY22801"/>
                </a:cxn>
                <a:cxn ang="0">
                  <a:pos x="connsiteX22802" y="connsiteY22802"/>
                </a:cxn>
                <a:cxn ang="0">
                  <a:pos x="connsiteX22803" y="connsiteY22803"/>
                </a:cxn>
                <a:cxn ang="0">
                  <a:pos x="connsiteX22804" y="connsiteY22804"/>
                </a:cxn>
                <a:cxn ang="0">
                  <a:pos x="connsiteX22805" y="connsiteY22805"/>
                </a:cxn>
                <a:cxn ang="0">
                  <a:pos x="connsiteX22806" y="connsiteY22806"/>
                </a:cxn>
                <a:cxn ang="0">
                  <a:pos x="connsiteX22807" y="connsiteY22807"/>
                </a:cxn>
                <a:cxn ang="0">
                  <a:pos x="connsiteX22808" y="connsiteY22808"/>
                </a:cxn>
                <a:cxn ang="0">
                  <a:pos x="connsiteX22809" y="connsiteY22809"/>
                </a:cxn>
                <a:cxn ang="0">
                  <a:pos x="connsiteX22810" y="connsiteY22810"/>
                </a:cxn>
                <a:cxn ang="0">
                  <a:pos x="connsiteX22811" y="connsiteY22811"/>
                </a:cxn>
                <a:cxn ang="0">
                  <a:pos x="connsiteX22812" y="connsiteY22812"/>
                </a:cxn>
                <a:cxn ang="0">
                  <a:pos x="connsiteX22813" y="connsiteY22813"/>
                </a:cxn>
                <a:cxn ang="0">
                  <a:pos x="connsiteX22814" y="connsiteY22814"/>
                </a:cxn>
                <a:cxn ang="0">
                  <a:pos x="connsiteX22815" y="connsiteY22815"/>
                </a:cxn>
                <a:cxn ang="0">
                  <a:pos x="connsiteX22816" y="connsiteY22816"/>
                </a:cxn>
                <a:cxn ang="0">
                  <a:pos x="connsiteX22817" y="connsiteY22817"/>
                </a:cxn>
                <a:cxn ang="0">
                  <a:pos x="connsiteX22818" y="connsiteY22818"/>
                </a:cxn>
                <a:cxn ang="0">
                  <a:pos x="connsiteX22819" y="connsiteY22819"/>
                </a:cxn>
                <a:cxn ang="0">
                  <a:pos x="connsiteX22820" y="connsiteY22820"/>
                </a:cxn>
                <a:cxn ang="0">
                  <a:pos x="connsiteX22821" y="connsiteY22821"/>
                </a:cxn>
                <a:cxn ang="0">
                  <a:pos x="connsiteX22822" y="connsiteY22822"/>
                </a:cxn>
                <a:cxn ang="0">
                  <a:pos x="connsiteX22823" y="connsiteY22823"/>
                </a:cxn>
                <a:cxn ang="0">
                  <a:pos x="connsiteX22824" y="connsiteY22824"/>
                </a:cxn>
                <a:cxn ang="0">
                  <a:pos x="connsiteX22825" y="connsiteY22825"/>
                </a:cxn>
                <a:cxn ang="0">
                  <a:pos x="connsiteX22826" y="connsiteY22826"/>
                </a:cxn>
                <a:cxn ang="0">
                  <a:pos x="connsiteX22827" y="connsiteY22827"/>
                </a:cxn>
                <a:cxn ang="0">
                  <a:pos x="connsiteX22828" y="connsiteY22828"/>
                </a:cxn>
                <a:cxn ang="0">
                  <a:pos x="connsiteX22829" y="connsiteY22829"/>
                </a:cxn>
                <a:cxn ang="0">
                  <a:pos x="connsiteX22830" y="connsiteY22830"/>
                </a:cxn>
                <a:cxn ang="0">
                  <a:pos x="connsiteX22831" y="connsiteY22831"/>
                </a:cxn>
                <a:cxn ang="0">
                  <a:pos x="connsiteX22832" y="connsiteY22832"/>
                </a:cxn>
                <a:cxn ang="0">
                  <a:pos x="connsiteX22833" y="connsiteY22833"/>
                </a:cxn>
                <a:cxn ang="0">
                  <a:pos x="connsiteX22834" y="connsiteY22834"/>
                </a:cxn>
                <a:cxn ang="0">
                  <a:pos x="connsiteX22835" y="connsiteY22835"/>
                </a:cxn>
                <a:cxn ang="0">
                  <a:pos x="connsiteX22836" y="connsiteY22836"/>
                </a:cxn>
                <a:cxn ang="0">
                  <a:pos x="connsiteX22837" y="connsiteY22837"/>
                </a:cxn>
                <a:cxn ang="0">
                  <a:pos x="connsiteX22838" y="connsiteY22838"/>
                </a:cxn>
                <a:cxn ang="0">
                  <a:pos x="connsiteX22839" y="connsiteY22839"/>
                </a:cxn>
                <a:cxn ang="0">
                  <a:pos x="connsiteX22840" y="connsiteY22840"/>
                </a:cxn>
                <a:cxn ang="0">
                  <a:pos x="connsiteX22841" y="connsiteY22841"/>
                </a:cxn>
                <a:cxn ang="0">
                  <a:pos x="connsiteX22842" y="connsiteY22842"/>
                </a:cxn>
                <a:cxn ang="0">
                  <a:pos x="connsiteX22843" y="connsiteY22843"/>
                </a:cxn>
                <a:cxn ang="0">
                  <a:pos x="connsiteX22844" y="connsiteY22844"/>
                </a:cxn>
                <a:cxn ang="0">
                  <a:pos x="connsiteX22845" y="connsiteY22845"/>
                </a:cxn>
                <a:cxn ang="0">
                  <a:pos x="connsiteX22846" y="connsiteY22846"/>
                </a:cxn>
                <a:cxn ang="0">
                  <a:pos x="connsiteX22847" y="connsiteY22847"/>
                </a:cxn>
                <a:cxn ang="0">
                  <a:pos x="connsiteX22848" y="connsiteY22848"/>
                </a:cxn>
                <a:cxn ang="0">
                  <a:pos x="connsiteX22849" y="connsiteY22849"/>
                </a:cxn>
                <a:cxn ang="0">
                  <a:pos x="connsiteX22850" y="connsiteY22850"/>
                </a:cxn>
                <a:cxn ang="0">
                  <a:pos x="connsiteX22851" y="connsiteY22851"/>
                </a:cxn>
                <a:cxn ang="0">
                  <a:pos x="connsiteX22852" y="connsiteY22852"/>
                </a:cxn>
                <a:cxn ang="0">
                  <a:pos x="connsiteX22853" y="connsiteY22853"/>
                </a:cxn>
                <a:cxn ang="0">
                  <a:pos x="connsiteX22854" y="connsiteY22854"/>
                </a:cxn>
                <a:cxn ang="0">
                  <a:pos x="connsiteX22855" y="connsiteY22855"/>
                </a:cxn>
                <a:cxn ang="0">
                  <a:pos x="connsiteX22856" y="connsiteY22856"/>
                </a:cxn>
                <a:cxn ang="0">
                  <a:pos x="connsiteX22857" y="connsiteY22857"/>
                </a:cxn>
                <a:cxn ang="0">
                  <a:pos x="connsiteX22858" y="connsiteY22858"/>
                </a:cxn>
                <a:cxn ang="0">
                  <a:pos x="connsiteX22859" y="connsiteY22859"/>
                </a:cxn>
                <a:cxn ang="0">
                  <a:pos x="connsiteX22860" y="connsiteY22860"/>
                </a:cxn>
                <a:cxn ang="0">
                  <a:pos x="connsiteX22861" y="connsiteY22861"/>
                </a:cxn>
                <a:cxn ang="0">
                  <a:pos x="connsiteX22862" y="connsiteY22862"/>
                </a:cxn>
                <a:cxn ang="0">
                  <a:pos x="connsiteX22863" y="connsiteY22863"/>
                </a:cxn>
                <a:cxn ang="0">
                  <a:pos x="connsiteX22864" y="connsiteY22864"/>
                </a:cxn>
                <a:cxn ang="0">
                  <a:pos x="connsiteX22865" y="connsiteY22865"/>
                </a:cxn>
                <a:cxn ang="0">
                  <a:pos x="connsiteX22866" y="connsiteY22866"/>
                </a:cxn>
                <a:cxn ang="0">
                  <a:pos x="connsiteX22867" y="connsiteY22867"/>
                </a:cxn>
                <a:cxn ang="0">
                  <a:pos x="connsiteX22868" y="connsiteY22868"/>
                </a:cxn>
                <a:cxn ang="0">
                  <a:pos x="connsiteX22869" y="connsiteY22869"/>
                </a:cxn>
                <a:cxn ang="0">
                  <a:pos x="connsiteX22870" y="connsiteY22870"/>
                </a:cxn>
                <a:cxn ang="0">
                  <a:pos x="connsiteX22871" y="connsiteY22871"/>
                </a:cxn>
                <a:cxn ang="0">
                  <a:pos x="connsiteX22872" y="connsiteY22872"/>
                </a:cxn>
                <a:cxn ang="0">
                  <a:pos x="connsiteX22873" y="connsiteY22873"/>
                </a:cxn>
                <a:cxn ang="0">
                  <a:pos x="connsiteX22874" y="connsiteY22874"/>
                </a:cxn>
                <a:cxn ang="0">
                  <a:pos x="connsiteX22875" y="connsiteY22875"/>
                </a:cxn>
                <a:cxn ang="0">
                  <a:pos x="connsiteX22876" y="connsiteY22876"/>
                </a:cxn>
                <a:cxn ang="0">
                  <a:pos x="connsiteX22877" y="connsiteY22877"/>
                </a:cxn>
                <a:cxn ang="0">
                  <a:pos x="connsiteX22878" y="connsiteY22878"/>
                </a:cxn>
                <a:cxn ang="0">
                  <a:pos x="connsiteX22879" y="connsiteY22879"/>
                </a:cxn>
                <a:cxn ang="0">
                  <a:pos x="connsiteX22880" y="connsiteY22880"/>
                </a:cxn>
                <a:cxn ang="0">
                  <a:pos x="connsiteX22881" y="connsiteY22881"/>
                </a:cxn>
                <a:cxn ang="0">
                  <a:pos x="connsiteX22882" y="connsiteY22882"/>
                </a:cxn>
                <a:cxn ang="0">
                  <a:pos x="connsiteX22883" y="connsiteY22883"/>
                </a:cxn>
                <a:cxn ang="0">
                  <a:pos x="connsiteX22884" y="connsiteY22884"/>
                </a:cxn>
                <a:cxn ang="0">
                  <a:pos x="connsiteX22885" y="connsiteY22885"/>
                </a:cxn>
                <a:cxn ang="0">
                  <a:pos x="connsiteX22886" y="connsiteY22886"/>
                </a:cxn>
                <a:cxn ang="0">
                  <a:pos x="connsiteX22887" y="connsiteY22887"/>
                </a:cxn>
                <a:cxn ang="0">
                  <a:pos x="connsiteX22888" y="connsiteY22888"/>
                </a:cxn>
                <a:cxn ang="0">
                  <a:pos x="connsiteX22889" y="connsiteY22889"/>
                </a:cxn>
                <a:cxn ang="0">
                  <a:pos x="connsiteX22890" y="connsiteY22890"/>
                </a:cxn>
                <a:cxn ang="0">
                  <a:pos x="connsiteX22891" y="connsiteY22891"/>
                </a:cxn>
                <a:cxn ang="0">
                  <a:pos x="connsiteX22892" y="connsiteY22892"/>
                </a:cxn>
                <a:cxn ang="0">
                  <a:pos x="connsiteX22893" y="connsiteY22893"/>
                </a:cxn>
                <a:cxn ang="0">
                  <a:pos x="connsiteX22894" y="connsiteY22894"/>
                </a:cxn>
                <a:cxn ang="0">
                  <a:pos x="connsiteX22895" y="connsiteY22895"/>
                </a:cxn>
                <a:cxn ang="0">
                  <a:pos x="connsiteX22896" y="connsiteY22896"/>
                </a:cxn>
                <a:cxn ang="0">
                  <a:pos x="connsiteX22897" y="connsiteY22897"/>
                </a:cxn>
                <a:cxn ang="0">
                  <a:pos x="connsiteX22898" y="connsiteY22898"/>
                </a:cxn>
                <a:cxn ang="0">
                  <a:pos x="connsiteX22899" y="connsiteY22899"/>
                </a:cxn>
                <a:cxn ang="0">
                  <a:pos x="connsiteX22900" y="connsiteY22900"/>
                </a:cxn>
                <a:cxn ang="0">
                  <a:pos x="connsiteX22901" y="connsiteY22901"/>
                </a:cxn>
                <a:cxn ang="0">
                  <a:pos x="connsiteX22902" y="connsiteY22902"/>
                </a:cxn>
                <a:cxn ang="0">
                  <a:pos x="connsiteX22903" y="connsiteY22903"/>
                </a:cxn>
                <a:cxn ang="0">
                  <a:pos x="connsiteX22904" y="connsiteY22904"/>
                </a:cxn>
                <a:cxn ang="0">
                  <a:pos x="connsiteX22905" y="connsiteY22905"/>
                </a:cxn>
                <a:cxn ang="0">
                  <a:pos x="connsiteX22906" y="connsiteY22906"/>
                </a:cxn>
                <a:cxn ang="0">
                  <a:pos x="connsiteX22907" y="connsiteY22907"/>
                </a:cxn>
                <a:cxn ang="0">
                  <a:pos x="connsiteX22908" y="connsiteY22908"/>
                </a:cxn>
                <a:cxn ang="0">
                  <a:pos x="connsiteX22909" y="connsiteY22909"/>
                </a:cxn>
                <a:cxn ang="0">
                  <a:pos x="connsiteX22910" y="connsiteY22910"/>
                </a:cxn>
                <a:cxn ang="0">
                  <a:pos x="connsiteX22911" y="connsiteY22911"/>
                </a:cxn>
                <a:cxn ang="0">
                  <a:pos x="connsiteX22912" y="connsiteY22912"/>
                </a:cxn>
                <a:cxn ang="0">
                  <a:pos x="connsiteX22913" y="connsiteY22913"/>
                </a:cxn>
                <a:cxn ang="0">
                  <a:pos x="connsiteX22914" y="connsiteY22914"/>
                </a:cxn>
                <a:cxn ang="0">
                  <a:pos x="connsiteX22915" y="connsiteY22915"/>
                </a:cxn>
                <a:cxn ang="0">
                  <a:pos x="connsiteX22916" y="connsiteY22916"/>
                </a:cxn>
                <a:cxn ang="0">
                  <a:pos x="connsiteX22917" y="connsiteY22917"/>
                </a:cxn>
                <a:cxn ang="0">
                  <a:pos x="connsiteX22918" y="connsiteY22918"/>
                </a:cxn>
                <a:cxn ang="0">
                  <a:pos x="connsiteX22919" y="connsiteY22919"/>
                </a:cxn>
                <a:cxn ang="0">
                  <a:pos x="connsiteX22920" y="connsiteY22920"/>
                </a:cxn>
                <a:cxn ang="0">
                  <a:pos x="connsiteX22921" y="connsiteY22921"/>
                </a:cxn>
                <a:cxn ang="0">
                  <a:pos x="connsiteX22922" y="connsiteY22922"/>
                </a:cxn>
                <a:cxn ang="0">
                  <a:pos x="connsiteX22923" y="connsiteY22923"/>
                </a:cxn>
                <a:cxn ang="0">
                  <a:pos x="connsiteX22924" y="connsiteY22924"/>
                </a:cxn>
                <a:cxn ang="0">
                  <a:pos x="connsiteX22925" y="connsiteY22925"/>
                </a:cxn>
                <a:cxn ang="0">
                  <a:pos x="connsiteX22926" y="connsiteY22926"/>
                </a:cxn>
                <a:cxn ang="0">
                  <a:pos x="connsiteX22927" y="connsiteY22927"/>
                </a:cxn>
                <a:cxn ang="0">
                  <a:pos x="connsiteX22928" y="connsiteY22928"/>
                </a:cxn>
                <a:cxn ang="0">
                  <a:pos x="connsiteX22929" y="connsiteY22929"/>
                </a:cxn>
                <a:cxn ang="0">
                  <a:pos x="connsiteX22930" y="connsiteY22930"/>
                </a:cxn>
                <a:cxn ang="0">
                  <a:pos x="connsiteX22931" y="connsiteY22931"/>
                </a:cxn>
                <a:cxn ang="0">
                  <a:pos x="connsiteX22932" y="connsiteY22932"/>
                </a:cxn>
                <a:cxn ang="0">
                  <a:pos x="connsiteX22933" y="connsiteY22933"/>
                </a:cxn>
                <a:cxn ang="0">
                  <a:pos x="connsiteX22934" y="connsiteY22934"/>
                </a:cxn>
                <a:cxn ang="0">
                  <a:pos x="connsiteX22935" y="connsiteY22935"/>
                </a:cxn>
                <a:cxn ang="0">
                  <a:pos x="connsiteX22936" y="connsiteY22936"/>
                </a:cxn>
                <a:cxn ang="0">
                  <a:pos x="connsiteX22937" y="connsiteY22937"/>
                </a:cxn>
                <a:cxn ang="0">
                  <a:pos x="connsiteX22938" y="connsiteY22938"/>
                </a:cxn>
                <a:cxn ang="0">
                  <a:pos x="connsiteX22939" y="connsiteY22939"/>
                </a:cxn>
                <a:cxn ang="0">
                  <a:pos x="connsiteX22940" y="connsiteY22940"/>
                </a:cxn>
                <a:cxn ang="0">
                  <a:pos x="connsiteX22941" y="connsiteY22941"/>
                </a:cxn>
                <a:cxn ang="0">
                  <a:pos x="connsiteX22942" y="connsiteY22942"/>
                </a:cxn>
                <a:cxn ang="0">
                  <a:pos x="connsiteX22943" y="connsiteY22943"/>
                </a:cxn>
                <a:cxn ang="0">
                  <a:pos x="connsiteX22944" y="connsiteY22944"/>
                </a:cxn>
                <a:cxn ang="0">
                  <a:pos x="connsiteX22945" y="connsiteY22945"/>
                </a:cxn>
                <a:cxn ang="0">
                  <a:pos x="connsiteX22946" y="connsiteY22946"/>
                </a:cxn>
                <a:cxn ang="0">
                  <a:pos x="connsiteX22947" y="connsiteY22947"/>
                </a:cxn>
                <a:cxn ang="0">
                  <a:pos x="connsiteX22948" y="connsiteY22948"/>
                </a:cxn>
                <a:cxn ang="0">
                  <a:pos x="connsiteX22949" y="connsiteY22949"/>
                </a:cxn>
                <a:cxn ang="0">
                  <a:pos x="connsiteX22950" y="connsiteY22950"/>
                </a:cxn>
                <a:cxn ang="0">
                  <a:pos x="connsiteX22951" y="connsiteY22951"/>
                </a:cxn>
                <a:cxn ang="0">
                  <a:pos x="connsiteX22952" y="connsiteY22952"/>
                </a:cxn>
                <a:cxn ang="0">
                  <a:pos x="connsiteX22953" y="connsiteY22953"/>
                </a:cxn>
                <a:cxn ang="0">
                  <a:pos x="connsiteX22954" y="connsiteY22954"/>
                </a:cxn>
                <a:cxn ang="0">
                  <a:pos x="connsiteX22955" y="connsiteY22955"/>
                </a:cxn>
                <a:cxn ang="0">
                  <a:pos x="connsiteX22956" y="connsiteY22956"/>
                </a:cxn>
                <a:cxn ang="0">
                  <a:pos x="connsiteX22957" y="connsiteY22957"/>
                </a:cxn>
                <a:cxn ang="0">
                  <a:pos x="connsiteX22958" y="connsiteY22958"/>
                </a:cxn>
                <a:cxn ang="0">
                  <a:pos x="connsiteX22959" y="connsiteY22959"/>
                </a:cxn>
                <a:cxn ang="0">
                  <a:pos x="connsiteX22960" y="connsiteY22960"/>
                </a:cxn>
                <a:cxn ang="0">
                  <a:pos x="connsiteX22961" y="connsiteY22961"/>
                </a:cxn>
                <a:cxn ang="0">
                  <a:pos x="connsiteX22962" y="connsiteY22962"/>
                </a:cxn>
                <a:cxn ang="0">
                  <a:pos x="connsiteX22963" y="connsiteY22963"/>
                </a:cxn>
                <a:cxn ang="0">
                  <a:pos x="connsiteX22964" y="connsiteY22964"/>
                </a:cxn>
                <a:cxn ang="0">
                  <a:pos x="connsiteX22965" y="connsiteY22965"/>
                </a:cxn>
                <a:cxn ang="0">
                  <a:pos x="connsiteX22966" y="connsiteY22966"/>
                </a:cxn>
                <a:cxn ang="0">
                  <a:pos x="connsiteX22967" y="connsiteY22967"/>
                </a:cxn>
                <a:cxn ang="0">
                  <a:pos x="connsiteX22968" y="connsiteY22968"/>
                </a:cxn>
                <a:cxn ang="0">
                  <a:pos x="connsiteX22969" y="connsiteY22969"/>
                </a:cxn>
                <a:cxn ang="0">
                  <a:pos x="connsiteX22970" y="connsiteY22970"/>
                </a:cxn>
                <a:cxn ang="0">
                  <a:pos x="connsiteX22971" y="connsiteY22971"/>
                </a:cxn>
                <a:cxn ang="0">
                  <a:pos x="connsiteX22972" y="connsiteY22972"/>
                </a:cxn>
                <a:cxn ang="0">
                  <a:pos x="connsiteX22973" y="connsiteY22973"/>
                </a:cxn>
                <a:cxn ang="0">
                  <a:pos x="connsiteX22974" y="connsiteY22974"/>
                </a:cxn>
                <a:cxn ang="0">
                  <a:pos x="connsiteX22975" y="connsiteY22975"/>
                </a:cxn>
                <a:cxn ang="0">
                  <a:pos x="connsiteX22976" y="connsiteY22976"/>
                </a:cxn>
                <a:cxn ang="0">
                  <a:pos x="connsiteX22977" y="connsiteY22977"/>
                </a:cxn>
                <a:cxn ang="0">
                  <a:pos x="connsiteX22978" y="connsiteY22978"/>
                </a:cxn>
                <a:cxn ang="0">
                  <a:pos x="connsiteX22979" y="connsiteY22979"/>
                </a:cxn>
                <a:cxn ang="0">
                  <a:pos x="connsiteX22980" y="connsiteY22980"/>
                </a:cxn>
                <a:cxn ang="0">
                  <a:pos x="connsiteX22981" y="connsiteY22981"/>
                </a:cxn>
                <a:cxn ang="0">
                  <a:pos x="connsiteX22982" y="connsiteY22982"/>
                </a:cxn>
                <a:cxn ang="0">
                  <a:pos x="connsiteX22983" y="connsiteY22983"/>
                </a:cxn>
                <a:cxn ang="0">
                  <a:pos x="connsiteX22984" y="connsiteY22984"/>
                </a:cxn>
                <a:cxn ang="0">
                  <a:pos x="connsiteX22985" y="connsiteY22985"/>
                </a:cxn>
                <a:cxn ang="0">
                  <a:pos x="connsiteX22986" y="connsiteY22986"/>
                </a:cxn>
                <a:cxn ang="0">
                  <a:pos x="connsiteX22987" y="connsiteY22987"/>
                </a:cxn>
                <a:cxn ang="0">
                  <a:pos x="connsiteX22988" y="connsiteY22988"/>
                </a:cxn>
                <a:cxn ang="0">
                  <a:pos x="connsiteX22989" y="connsiteY22989"/>
                </a:cxn>
                <a:cxn ang="0">
                  <a:pos x="connsiteX22990" y="connsiteY22990"/>
                </a:cxn>
                <a:cxn ang="0">
                  <a:pos x="connsiteX22991" y="connsiteY22991"/>
                </a:cxn>
                <a:cxn ang="0">
                  <a:pos x="connsiteX22992" y="connsiteY22992"/>
                </a:cxn>
                <a:cxn ang="0">
                  <a:pos x="connsiteX22993" y="connsiteY22993"/>
                </a:cxn>
                <a:cxn ang="0">
                  <a:pos x="connsiteX22994" y="connsiteY22994"/>
                </a:cxn>
                <a:cxn ang="0">
                  <a:pos x="connsiteX22995" y="connsiteY22995"/>
                </a:cxn>
                <a:cxn ang="0">
                  <a:pos x="connsiteX22996" y="connsiteY22996"/>
                </a:cxn>
                <a:cxn ang="0">
                  <a:pos x="connsiteX22997" y="connsiteY22997"/>
                </a:cxn>
                <a:cxn ang="0">
                  <a:pos x="connsiteX22998" y="connsiteY22998"/>
                </a:cxn>
                <a:cxn ang="0">
                  <a:pos x="connsiteX22999" y="connsiteY22999"/>
                </a:cxn>
                <a:cxn ang="0">
                  <a:pos x="connsiteX23000" y="connsiteY23000"/>
                </a:cxn>
                <a:cxn ang="0">
                  <a:pos x="connsiteX23001" y="connsiteY23001"/>
                </a:cxn>
                <a:cxn ang="0">
                  <a:pos x="connsiteX23002" y="connsiteY23002"/>
                </a:cxn>
                <a:cxn ang="0">
                  <a:pos x="connsiteX23003" y="connsiteY23003"/>
                </a:cxn>
                <a:cxn ang="0">
                  <a:pos x="connsiteX23004" y="connsiteY23004"/>
                </a:cxn>
                <a:cxn ang="0">
                  <a:pos x="connsiteX23005" y="connsiteY23005"/>
                </a:cxn>
                <a:cxn ang="0">
                  <a:pos x="connsiteX23006" y="connsiteY23006"/>
                </a:cxn>
                <a:cxn ang="0">
                  <a:pos x="connsiteX23007" y="connsiteY23007"/>
                </a:cxn>
                <a:cxn ang="0">
                  <a:pos x="connsiteX23008" y="connsiteY23008"/>
                </a:cxn>
                <a:cxn ang="0">
                  <a:pos x="connsiteX23009" y="connsiteY23009"/>
                </a:cxn>
                <a:cxn ang="0">
                  <a:pos x="connsiteX23010" y="connsiteY23010"/>
                </a:cxn>
                <a:cxn ang="0">
                  <a:pos x="connsiteX23011" y="connsiteY23011"/>
                </a:cxn>
                <a:cxn ang="0">
                  <a:pos x="connsiteX23012" y="connsiteY23012"/>
                </a:cxn>
                <a:cxn ang="0">
                  <a:pos x="connsiteX23013" y="connsiteY23013"/>
                </a:cxn>
                <a:cxn ang="0">
                  <a:pos x="connsiteX23014" y="connsiteY23014"/>
                </a:cxn>
                <a:cxn ang="0">
                  <a:pos x="connsiteX23015" y="connsiteY23015"/>
                </a:cxn>
                <a:cxn ang="0">
                  <a:pos x="connsiteX23016" y="connsiteY23016"/>
                </a:cxn>
                <a:cxn ang="0">
                  <a:pos x="connsiteX23017" y="connsiteY23017"/>
                </a:cxn>
                <a:cxn ang="0">
                  <a:pos x="connsiteX23018" y="connsiteY23018"/>
                </a:cxn>
                <a:cxn ang="0">
                  <a:pos x="connsiteX23019" y="connsiteY23019"/>
                </a:cxn>
                <a:cxn ang="0">
                  <a:pos x="connsiteX23020" y="connsiteY23020"/>
                </a:cxn>
                <a:cxn ang="0">
                  <a:pos x="connsiteX23021" y="connsiteY23021"/>
                </a:cxn>
                <a:cxn ang="0">
                  <a:pos x="connsiteX23022" y="connsiteY23022"/>
                </a:cxn>
                <a:cxn ang="0">
                  <a:pos x="connsiteX23023" y="connsiteY23023"/>
                </a:cxn>
                <a:cxn ang="0">
                  <a:pos x="connsiteX23024" y="connsiteY23024"/>
                </a:cxn>
                <a:cxn ang="0">
                  <a:pos x="connsiteX23025" y="connsiteY23025"/>
                </a:cxn>
                <a:cxn ang="0">
                  <a:pos x="connsiteX23026" y="connsiteY23026"/>
                </a:cxn>
                <a:cxn ang="0">
                  <a:pos x="connsiteX23027" y="connsiteY23027"/>
                </a:cxn>
                <a:cxn ang="0">
                  <a:pos x="connsiteX23028" y="connsiteY23028"/>
                </a:cxn>
                <a:cxn ang="0">
                  <a:pos x="connsiteX23029" y="connsiteY23029"/>
                </a:cxn>
                <a:cxn ang="0">
                  <a:pos x="connsiteX23030" y="connsiteY23030"/>
                </a:cxn>
                <a:cxn ang="0">
                  <a:pos x="connsiteX23031" y="connsiteY23031"/>
                </a:cxn>
                <a:cxn ang="0">
                  <a:pos x="connsiteX23032" y="connsiteY23032"/>
                </a:cxn>
                <a:cxn ang="0">
                  <a:pos x="connsiteX23033" y="connsiteY23033"/>
                </a:cxn>
                <a:cxn ang="0">
                  <a:pos x="connsiteX23034" y="connsiteY23034"/>
                </a:cxn>
                <a:cxn ang="0">
                  <a:pos x="connsiteX23035" y="connsiteY23035"/>
                </a:cxn>
                <a:cxn ang="0">
                  <a:pos x="connsiteX23036" y="connsiteY23036"/>
                </a:cxn>
                <a:cxn ang="0">
                  <a:pos x="connsiteX23037" y="connsiteY23037"/>
                </a:cxn>
                <a:cxn ang="0">
                  <a:pos x="connsiteX23038" y="connsiteY23038"/>
                </a:cxn>
                <a:cxn ang="0">
                  <a:pos x="connsiteX23039" y="connsiteY23039"/>
                </a:cxn>
                <a:cxn ang="0">
                  <a:pos x="connsiteX23040" y="connsiteY23040"/>
                </a:cxn>
                <a:cxn ang="0">
                  <a:pos x="connsiteX23041" y="connsiteY23041"/>
                </a:cxn>
                <a:cxn ang="0">
                  <a:pos x="connsiteX23042" y="connsiteY23042"/>
                </a:cxn>
                <a:cxn ang="0">
                  <a:pos x="connsiteX23043" y="connsiteY23043"/>
                </a:cxn>
                <a:cxn ang="0">
                  <a:pos x="connsiteX23044" y="connsiteY23044"/>
                </a:cxn>
                <a:cxn ang="0">
                  <a:pos x="connsiteX23045" y="connsiteY23045"/>
                </a:cxn>
                <a:cxn ang="0">
                  <a:pos x="connsiteX23046" y="connsiteY23046"/>
                </a:cxn>
                <a:cxn ang="0">
                  <a:pos x="connsiteX23047" y="connsiteY23047"/>
                </a:cxn>
                <a:cxn ang="0">
                  <a:pos x="connsiteX23048" y="connsiteY23048"/>
                </a:cxn>
                <a:cxn ang="0">
                  <a:pos x="connsiteX23049" y="connsiteY23049"/>
                </a:cxn>
                <a:cxn ang="0">
                  <a:pos x="connsiteX23050" y="connsiteY23050"/>
                </a:cxn>
                <a:cxn ang="0">
                  <a:pos x="connsiteX23051" y="connsiteY23051"/>
                </a:cxn>
                <a:cxn ang="0">
                  <a:pos x="connsiteX23052" y="connsiteY23052"/>
                </a:cxn>
                <a:cxn ang="0">
                  <a:pos x="connsiteX23053" y="connsiteY23053"/>
                </a:cxn>
                <a:cxn ang="0">
                  <a:pos x="connsiteX23054" y="connsiteY23054"/>
                </a:cxn>
                <a:cxn ang="0">
                  <a:pos x="connsiteX23055" y="connsiteY23055"/>
                </a:cxn>
                <a:cxn ang="0">
                  <a:pos x="connsiteX23056" y="connsiteY23056"/>
                </a:cxn>
                <a:cxn ang="0">
                  <a:pos x="connsiteX23057" y="connsiteY23057"/>
                </a:cxn>
                <a:cxn ang="0">
                  <a:pos x="connsiteX23058" y="connsiteY23058"/>
                </a:cxn>
                <a:cxn ang="0">
                  <a:pos x="connsiteX23059" y="connsiteY23059"/>
                </a:cxn>
                <a:cxn ang="0">
                  <a:pos x="connsiteX23060" y="connsiteY23060"/>
                </a:cxn>
                <a:cxn ang="0">
                  <a:pos x="connsiteX23061" y="connsiteY23061"/>
                </a:cxn>
                <a:cxn ang="0">
                  <a:pos x="connsiteX23062" y="connsiteY23062"/>
                </a:cxn>
                <a:cxn ang="0">
                  <a:pos x="connsiteX23063" y="connsiteY23063"/>
                </a:cxn>
                <a:cxn ang="0">
                  <a:pos x="connsiteX23064" y="connsiteY23064"/>
                </a:cxn>
                <a:cxn ang="0">
                  <a:pos x="connsiteX23065" y="connsiteY23065"/>
                </a:cxn>
                <a:cxn ang="0">
                  <a:pos x="connsiteX23066" y="connsiteY23066"/>
                </a:cxn>
                <a:cxn ang="0">
                  <a:pos x="connsiteX23067" y="connsiteY23067"/>
                </a:cxn>
                <a:cxn ang="0">
                  <a:pos x="connsiteX23068" y="connsiteY23068"/>
                </a:cxn>
                <a:cxn ang="0">
                  <a:pos x="connsiteX23069" y="connsiteY23069"/>
                </a:cxn>
                <a:cxn ang="0">
                  <a:pos x="connsiteX23070" y="connsiteY23070"/>
                </a:cxn>
                <a:cxn ang="0">
                  <a:pos x="connsiteX23071" y="connsiteY23071"/>
                </a:cxn>
                <a:cxn ang="0">
                  <a:pos x="connsiteX23072" y="connsiteY23072"/>
                </a:cxn>
                <a:cxn ang="0">
                  <a:pos x="connsiteX23073" y="connsiteY23073"/>
                </a:cxn>
                <a:cxn ang="0">
                  <a:pos x="connsiteX23074" y="connsiteY23074"/>
                </a:cxn>
                <a:cxn ang="0">
                  <a:pos x="connsiteX23075" y="connsiteY23075"/>
                </a:cxn>
                <a:cxn ang="0">
                  <a:pos x="connsiteX23076" y="connsiteY23076"/>
                </a:cxn>
                <a:cxn ang="0">
                  <a:pos x="connsiteX23077" y="connsiteY23077"/>
                </a:cxn>
                <a:cxn ang="0">
                  <a:pos x="connsiteX23078" y="connsiteY23078"/>
                </a:cxn>
                <a:cxn ang="0">
                  <a:pos x="connsiteX23079" y="connsiteY23079"/>
                </a:cxn>
                <a:cxn ang="0">
                  <a:pos x="connsiteX23080" y="connsiteY23080"/>
                </a:cxn>
                <a:cxn ang="0">
                  <a:pos x="connsiteX23081" y="connsiteY23081"/>
                </a:cxn>
                <a:cxn ang="0">
                  <a:pos x="connsiteX23082" y="connsiteY23082"/>
                </a:cxn>
                <a:cxn ang="0">
                  <a:pos x="connsiteX23083" y="connsiteY23083"/>
                </a:cxn>
                <a:cxn ang="0">
                  <a:pos x="connsiteX23084" y="connsiteY23084"/>
                </a:cxn>
                <a:cxn ang="0">
                  <a:pos x="connsiteX23085" y="connsiteY23085"/>
                </a:cxn>
                <a:cxn ang="0">
                  <a:pos x="connsiteX23086" y="connsiteY23086"/>
                </a:cxn>
                <a:cxn ang="0">
                  <a:pos x="connsiteX23087" y="connsiteY23087"/>
                </a:cxn>
                <a:cxn ang="0">
                  <a:pos x="connsiteX23088" y="connsiteY23088"/>
                </a:cxn>
                <a:cxn ang="0">
                  <a:pos x="connsiteX23089" y="connsiteY23089"/>
                </a:cxn>
                <a:cxn ang="0">
                  <a:pos x="connsiteX23090" y="connsiteY23090"/>
                </a:cxn>
                <a:cxn ang="0">
                  <a:pos x="connsiteX23091" y="connsiteY23091"/>
                </a:cxn>
                <a:cxn ang="0">
                  <a:pos x="connsiteX23092" y="connsiteY23092"/>
                </a:cxn>
                <a:cxn ang="0">
                  <a:pos x="connsiteX23093" y="connsiteY23093"/>
                </a:cxn>
                <a:cxn ang="0">
                  <a:pos x="connsiteX23094" y="connsiteY23094"/>
                </a:cxn>
                <a:cxn ang="0">
                  <a:pos x="connsiteX23095" y="connsiteY23095"/>
                </a:cxn>
                <a:cxn ang="0">
                  <a:pos x="connsiteX23096" y="connsiteY23096"/>
                </a:cxn>
                <a:cxn ang="0">
                  <a:pos x="connsiteX23097" y="connsiteY23097"/>
                </a:cxn>
                <a:cxn ang="0">
                  <a:pos x="connsiteX23098" y="connsiteY23098"/>
                </a:cxn>
                <a:cxn ang="0">
                  <a:pos x="connsiteX23099" y="connsiteY23099"/>
                </a:cxn>
                <a:cxn ang="0">
                  <a:pos x="connsiteX23100" y="connsiteY23100"/>
                </a:cxn>
                <a:cxn ang="0">
                  <a:pos x="connsiteX23101" y="connsiteY23101"/>
                </a:cxn>
                <a:cxn ang="0">
                  <a:pos x="connsiteX23102" y="connsiteY23102"/>
                </a:cxn>
                <a:cxn ang="0">
                  <a:pos x="connsiteX23103" y="connsiteY23103"/>
                </a:cxn>
                <a:cxn ang="0">
                  <a:pos x="connsiteX23104" y="connsiteY23104"/>
                </a:cxn>
                <a:cxn ang="0">
                  <a:pos x="connsiteX23105" y="connsiteY23105"/>
                </a:cxn>
                <a:cxn ang="0">
                  <a:pos x="connsiteX23106" y="connsiteY23106"/>
                </a:cxn>
                <a:cxn ang="0">
                  <a:pos x="connsiteX23107" y="connsiteY23107"/>
                </a:cxn>
                <a:cxn ang="0">
                  <a:pos x="connsiteX23108" y="connsiteY23108"/>
                </a:cxn>
                <a:cxn ang="0">
                  <a:pos x="connsiteX23109" y="connsiteY23109"/>
                </a:cxn>
                <a:cxn ang="0">
                  <a:pos x="connsiteX23110" y="connsiteY23110"/>
                </a:cxn>
                <a:cxn ang="0">
                  <a:pos x="connsiteX23111" y="connsiteY23111"/>
                </a:cxn>
                <a:cxn ang="0">
                  <a:pos x="connsiteX23112" y="connsiteY23112"/>
                </a:cxn>
                <a:cxn ang="0">
                  <a:pos x="connsiteX23113" y="connsiteY23113"/>
                </a:cxn>
                <a:cxn ang="0">
                  <a:pos x="connsiteX23114" y="connsiteY23114"/>
                </a:cxn>
                <a:cxn ang="0">
                  <a:pos x="connsiteX23115" y="connsiteY23115"/>
                </a:cxn>
                <a:cxn ang="0">
                  <a:pos x="connsiteX23116" y="connsiteY23116"/>
                </a:cxn>
                <a:cxn ang="0">
                  <a:pos x="connsiteX23117" y="connsiteY23117"/>
                </a:cxn>
                <a:cxn ang="0">
                  <a:pos x="connsiteX23118" y="connsiteY23118"/>
                </a:cxn>
                <a:cxn ang="0">
                  <a:pos x="connsiteX23119" y="connsiteY23119"/>
                </a:cxn>
                <a:cxn ang="0">
                  <a:pos x="connsiteX23120" y="connsiteY23120"/>
                </a:cxn>
                <a:cxn ang="0">
                  <a:pos x="connsiteX23121" y="connsiteY23121"/>
                </a:cxn>
                <a:cxn ang="0">
                  <a:pos x="connsiteX23122" y="connsiteY23122"/>
                </a:cxn>
                <a:cxn ang="0">
                  <a:pos x="connsiteX23123" y="connsiteY23123"/>
                </a:cxn>
                <a:cxn ang="0">
                  <a:pos x="connsiteX23124" y="connsiteY23124"/>
                </a:cxn>
                <a:cxn ang="0">
                  <a:pos x="connsiteX23125" y="connsiteY23125"/>
                </a:cxn>
                <a:cxn ang="0">
                  <a:pos x="connsiteX23126" y="connsiteY23126"/>
                </a:cxn>
                <a:cxn ang="0">
                  <a:pos x="connsiteX23127" y="connsiteY23127"/>
                </a:cxn>
                <a:cxn ang="0">
                  <a:pos x="connsiteX23128" y="connsiteY23128"/>
                </a:cxn>
                <a:cxn ang="0">
                  <a:pos x="connsiteX23129" y="connsiteY23129"/>
                </a:cxn>
                <a:cxn ang="0">
                  <a:pos x="connsiteX23130" y="connsiteY23130"/>
                </a:cxn>
                <a:cxn ang="0">
                  <a:pos x="connsiteX23131" y="connsiteY23131"/>
                </a:cxn>
                <a:cxn ang="0">
                  <a:pos x="connsiteX23132" y="connsiteY23132"/>
                </a:cxn>
                <a:cxn ang="0">
                  <a:pos x="connsiteX23133" y="connsiteY23133"/>
                </a:cxn>
                <a:cxn ang="0">
                  <a:pos x="connsiteX23134" y="connsiteY23134"/>
                </a:cxn>
                <a:cxn ang="0">
                  <a:pos x="connsiteX23135" y="connsiteY23135"/>
                </a:cxn>
                <a:cxn ang="0">
                  <a:pos x="connsiteX23136" y="connsiteY23136"/>
                </a:cxn>
                <a:cxn ang="0">
                  <a:pos x="connsiteX23137" y="connsiteY23137"/>
                </a:cxn>
                <a:cxn ang="0">
                  <a:pos x="connsiteX23138" y="connsiteY23138"/>
                </a:cxn>
                <a:cxn ang="0">
                  <a:pos x="connsiteX23139" y="connsiteY23139"/>
                </a:cxn>
                <a:cxn ang="0">
                  <a:pos x="connsiteX23140" y="connsiteY23140"/>
                </a:cxn>
                <a:cxn ang="0">
                  <a:pos x="connsiteX23141" y="connsiteY23141"/>
                </a:cxn>
                <a:cxn ang="0">
                  <a:pos x="connsiteX23142" y="connsiteY23142"/>
                </a:cxn>
                <a:cxn ang="0">
                  <a:pos x="connsiteX23143" y="connsiteY23143"/>
                </a:cxn>
                <a:cxn ang="0">
                  <a:pos x="connsiteX23144" y="connsiteY23144"/>
                </a:cxn>
                <a:cxn ang="0">
                  <a:pos x="connsiteX23145" y="connsiteY23145"/>
                </a:cxn>
                <a:cxn ang="0">
                  <a:pos x="connsiteX23146" y="connsiteY23146"/>
                </a:cxn>
                <a:cxn ang="0">
                  <a:pos x="connsiteX23147" y="connsiteY23147"/>
                </a:cxn>
                <a:cxn ang="0">
                  <a:pos x="connsiteX23148" y="connsiteY23148"/>
                </a:cxn>
                <a:cxn ang="0">
                  <a:pos x="connsiteX23149" y="connsiteY23149"/>
                </a:cxn>
                <a:cxn ang="0">
                  <a:pos x="connsiteX23150" y="connsiteY23150"/>
                </a:cxn>
                <a:cxn ang="0">
                  <a:pos x="connsiteX23151" y="connsiteY23151"/>
                </a:cxn>
                <a:cxn ang="0">
                  <a:pos x="connsiteX23152" y="connsiteY23152"/>
                </a:cxn>
                <a:cxn ang="0">
                  <a:pos x="connsiteX23153" y="connsiteY23153"/>
                </a:cxn>
                <a:cxn ang="0">
                  <a:pos x="connsiteX23154" y="connsiteY23154"/>
                </a:cxn>
                <a:cxn ang="0">
                  <a:pos x="connsiteX23155" y="connsiteY23155"/>
                </a:cxn>
                <a:cxn ang="0">
                  <a:pos x="connsiteX23156" y="connsiteY23156"/>
                </a:cxn>
                <a:cxn ang="0">
                  <a:pos x="connsiteX23157" y="connsiteY23157"/>
                </a:cxn>
                <a:cxn ang="0">
                  <a:pos x="connsiteX23158" y="connsiteY23158"/>
                </a:cxn>
                <a:cxn ang="0">
                  <a:pos x="connsiteX23159" y="connsiteY23159"/>
                </a:cxn>
                <a:cxn ang="0">
                  <a:pos x="connsiteX23160" y="connsiteY23160"/>
                </a:cxn>
                <a:cxn ang="0">
                  <a:pos x="connsiteX23161" y="connsiteY23161"/>
                </a:cxn>
                <a:cxn ang="0">
                  <a:pos x="connsiteX23162" y="connsiteY23162"/>
                </a:cxn>
                <a:cxn ang="0">
                  <a:pos x="connsiteX23163" y="connsiteY23163"/>
                </a:cxn>
                <a:cxn ang="0">
                  <a:pos x="connsiteX23164" y="connsiteY23164"/>
                </a:cxn>
                <a:cxn ang="0">
                  <a:pos x="connsiteX23165" y="connsiteY23165"/>
                </a:cxn>
                <a:cxn ang="0">
                  <a:pos x="connsiteX23166" y="connsiteY23166"/>
                </a:cxn>
                <a:cxn ang="0">
                  <a:pos x="connsiteX23167" y="connsiteY23167"/>
                </a:cxn>
                <a:cxn ang="0">
                  <a:pos x="connsiteX23168" y="connsiteY23168"/>
                </a:cxn>
                <a:cxn ang="0">
                  <a:pos x="connsiteX23169" y="connsiteY23169"/>
                </a:cxn>
                <a:cxn ang="0">
                  <a:pos x="connsiteX23170" y="connsiteY23170"/>
                </a:cxn>
                <a:cxn ang="0">
                  <a:pos x="connsiteX23171" y="connsiteY23171"/>
                </a:cxn>
                <a:cxn ang="0">
                  <a:pos x="connsiteX23172" y="connsiteY23172"/>
                </a:cxn>
                <a:cxn ang="0">
                  <a:pos x="connsiteX23173" y="connsiteY23173"/>
                </a:cxn>
                <a:cxn ang="0">
                  <a:pos x="connsiteX23174" y="connsiteY23174"/>
                </a:cxn>
                <a:cxn ang="0">
                  <a:pos x="connsiteX23175" y="connsiteY23175"/>
                </a:cxn>
                <a:cxn ang="0">
                  <a:pos x="connsiteX23176" y="connsiteY23176"/>
                </a:cxn>
                <a:cxn ang="0">
                  <a:pos x="connsiteX23177" y="connsiteY23177"/>
                </a:cxn>
                <a:cxn ang="0">
                  <a:pos x="connsiteX23178" y="connsiteY23178"/>
                </a:cxn>
                <a:cxn ang="0">
                  <a:pos x="connsiteX23179" y="connsiteY23179"/>
                </a:cxn>
                <a:cxn ang="0">
                  <a:pos x="connsiteX23180" y="connsiteY23180"/>
                </a:cxn>
                <a:cxn ang="0">
                  <a:pos x="connsiteX23181" y="connsiteY23181"/>
                </a:cxn>
                <a:cxn ang="0">
                  <a:pos x="connsiteX23182" y="connsiteY23182"/>
                </a:cxn>
                <a:cxn ang="0">
                  <a:pos x="connsiteX23183" y="connsiteY23183"/>
                </a:cxn>
                <a:cxn ang="0">
                  <a:pos x="connsiteX23184" y="connsiteY23184"/>
                </a:cxn>
                <a:cxn ang="0">
                  <a:pos x="connsiteX23185" y="connsiteY23185"/>
                </a:cxn>
                <a:cxn ang="0">
                  <a:pos x="connsiteX23186" y="connsiteY23186"/>
                </a:cxn>
                <a:cxn ang="0">
                  <a:pos x="connsiteX23187" y="connsiteY23187"/>
                </a:cxn>
                <a:cxn ang="0">
                  <a:pos x="connsiteX23188" y="connsiteY23188"/>
                </a:cxn>
                <a:cxn ang="0">
                  <a:pos x="connsiteX23189" y="connsiteY23189"/>
                </a:cxn>
                <a:cxn ang="0">
                  <a:pos x="connsiteX23190" y="connsiteY23190"/>
                </a:cxn>
                <a:cxn ang="0">
                  <a:pos x="connsiteX23191" y="connsiteY23191"/>
                </a:cxn>
                <a:cxn ang="0">
                  <a:pos x="connsiteX23192" y="connsiteY23192"/>
                </a:cxn>
                <a:cxn ang="0">
                  <a:pos x="connsiteX23193" y="connsiteY23193"/>
                </a:cxn>
                <a:cxn ang="0">
                  <a:pos x="connsiteX23194" y="connsiteY23194"/>
                </a:cxn>
                <a:cxn ang="0">
                  <a:pos x="connsiteX23195" y="connsiteY23195"/>
                </a:cxn>
                <a:cxn ang="0">
                  <a:pos x="connsiteX23196" y="connsiteY23196"/>
                </a:cxn>
                <a:cxn ang="0">
                  <a:pos x="connsiteX23197" y="connsiteY23197"/>
                </a:cxn>
                <a:cxn ang="0">
                  <a:pos x="connsiteX23198" y="connsiteY23198"/>
                </a:cxn>
                <a:cxn ang="0">
                  <a:pos x="connsiteX23199" y="connsiteY23199"/>
                </a:cxn>
                <a:cxn ang="0">
                  <a:pos x="connsiteX23200" y="connsiteY23200"/>
                </a:cxn>
                <a:cxn ang="0">
                  <a:pos x="connsiteX23201" y="connsiteY23201"/>
                </a:cxn>
                <a:cxn ang="0">
                  <a:pos x="connsiteX23202" y="connsiteY23202"/>
                </a:cxn>
                <a:cxn ang="0">
                  <a:pos x="connsiteX23203" y="connsiteY23203"/>
                </a:cxn>
                <a:cxn ang="0">
                  <a:pos x="connsiteX23204" y="connsiteY23204"/>
                </a:cxn>
                <a:cxn ang="0">
                  <a:pos x="connsiteX23205" y="connsiteY23205"/>
                </a:cxn>
                <a:cxn ang="0">
                  <a:pos x="connsiteX23206" y="connsiteY23206"/>
                </a:cxn>
                <a:cxn ang="0">
                  <a:pos x="connsiteX23207" y="connsiteY23207"/>
                </a:cxn>
                <a:cxn ang="0">
                  <a:pos x="connsiteX23208" y="connsiteY23208"/>
                </a:cxn>
                <a:cxn ang="0">
                  <a:pos x="connsiteX23209" y="connsiteY23209"/>
                </a:cxn>
                <a:cxn ang="0">
                  <a:pos x="connsiteX23210" y="connsiteY23210"/>
                </a:cxn>
                <a:cxn ang="0">
                  <a:pos x="connsiteX23211" y="connsiteY23211"/>
                </a:cxn>
                <a:cxn ang="0">
                  <a:pos x="connsiteX23212" y="connsiteY23212"/>
                </a:cxn>
                <a:cxn ang="0">
                  <a:pos x="connsiteX23213" y="connsiteY23213"/>
                </a:cxn>
                <a:cxn ang="0">
                  <a:pos x="connsiteX23214" y="connsiteY23214"/>
                </a:cxn>
                <a:cxn ang="0">
                  <a:pos x="connsiteX23215" y="connsiteY23215"/>
                </a:cxn>
                <a:cxn ang="0">
                  <a:pos x="connsiteX23216" y="connsiteY23216"/>
                </a:cxn>
                <a:cxn ang="0">
                  <a:pos x="connsiteX23217" y="connsiteY23217"/>
                </a:cxn>
                <a:cxn ang="0">
                  <a:pos x="connsiteX23218" y="connsiteY23218"/>
                </a:cxn>
                <a:cxn ang="0">
                  <a:pos x="connsiteX23219" y="connsiteY23219"/>
                </a:cxn>
                <a:cxn ang="0">
                  <a:pos x="connsiteX23220" y="connsiteY23220"/>
                </a:cxn>
                <a:cxn ang="0">
                  <a:pos x="connsiteX23221" y="connsiteY23221"/>
                </a:cxn>
                <a:cxn ang="0">
                  <a:pos x="connsiteX23222" y="connsiteY23222"/>
                </a:cxn>
                <a:cxn ang="0">
                  <a:pos x="connsiteX23223" y="connsiteY23223"/>
                </a:cxn>
                <a:cxn ang="0">
                  <a:pos x="connsiteX23224" y="connsiteY23224"/>
                </a:cxn>
                <a:cxn ang="0">
                  <a:pos x="connsiteX23225" y="connsiteY23225"/>
                </a:cxn>
                <a:cxn ang="0">
                  <a:pos x="connsiteX23226" y="connsiteY23226"/>
                </a:cxn>
                <a:cxn ang="0">
                  <a:pos x="connsiteX23227" y="connsiteY23227"/>
                </a:cxn>
                <a:cxn ang="0">
                  <a:pos x="connsiteX23228" y="connsiteY23228"/>
                </a:cxn>
                <a:cxn ang="0">
                  <a:pos x="connsiteX23229" y="connsiteY23229"/>
                </a:cxn>
                <a:cxn ang="0">
                  <a:pos x="connsiteX23230" y="connsiteY23230"/>
                </a:cxn>
                <a:cxn ang="0">
                  <a:pos x="connsiteX23231" y="connsiteY23231"/>
                </a:cxn>
                <a:cxn ang="0">
                  <a:pos x="connsiteX23232" y="connsiteY23232"/>
                </a:cxn>
                <a:cxn ang="0">
                  <a:pos x="connsiteX23233" y="connsiteY23233"/>
                </a:cxn>
                <a:cxn ang="0">
                  <a:pos x="connsiteX23234" y="connsiteY23234"/>
                </a:cxn>
                <a:cxn ang="0">
                  <a:pos x="connsiteX23235" y="connsiteY23235"/>
                </a:cxn>
                <a:cxn ang="0">
                  <a:pos x="connsiteX23236" y="connsiteY23236"/>
                </a:cxn>
                <a:cxn ang="0">
                  <a:pos x="connsiteX23237" y="connsiteY23237"/>
                </a:cxn>
                <a:cxn ang="0">
                  <a:pos x="connsiteX23238" y="connsiteY23238"/>
                </a:cxn>
                <a:cxn ang="0">
                  <a:pos x="connsiteX23239" y="connsiteY23239"/>
                </a:cxn>
                <a:cxn ang="0">
                  <a:pos x="connsiteX23240" y="connsiteY23240"/>
                </a:cxn>
                <a:cxn ang="0">
                  <a:pos x="connsiteX23241" y="connsiteY23241"/>
                </a:cxn>
                <a:cxn ang="0">
                  <a:pos x="connsiteX23242" y="connsiteY23242"/>
                </a:cxn>
                <a:cxn ang="0">
                  <a:pos x="connsiteX23243" y="connsiteY23243"/>
                </a:cxn>
                <a:cxn ang="0">
                  <a:pos x="connsiteX23244" y="connsiteY23244"/>
                </a:cxn>
                <a:cxn ang="0">
                  <a:pos x="connsiteX23245" y="connsiteY23245"/>
                </a:cxn>
                <a:cxn ang="0">
                  <a:pos x="connsiteX23246" y="connsiteY23246"/>
                </a:cxn>
                <a:cxn ang="0">
                  <a:pos x="connsiteX23247" y="connsiteY23247"/>
                </a:cxn>
                <a:cxn ang="0">
                  <a:pos x="connsiteX23248" y="connsiteY23248"/>
                </a:cxn>
                <a:cxn ang="0">
                  <a:pos x="connsiteX23249" y="connsiteY23249"/>
                </a:cxn>
                <a:cxn ang="0">
                  <a:pos x="connsiteX23250" y="connsiteY23250"/>
                </a:cxn>
                <a:cxn ang="0">
                  <a:pos x="connsiteX23251" y="connsiteY23251"/>
                </a:cxn>
                <a:cxn ang="0">
                  <a:pos x="connsiteX23252" y="connsiteY23252"/>
                </a:cxn>
                <a:cxn ang="0">
                  <a:pos x="connsiteX23253" y="connsiteY23253"/>
                </a:cxn>
                <a:cxn ang="0">
                  <a:pos x="connsiteX23254" y="connsiteY23254"/>
                </a:cxn>
                <a:cxn ang="0">
                  <a:pos x="connsiteX23255" y="connsiteY23255"/>
                </a:cxn>
                <a:cxn ang="0">
                  <a:pos x="connsiteX23256" y="connsiteY23256"/>
                </a:cxn>
                <a:cxn ang="0">
                  <a:pos x="connsiteX23257" y="connsiteY23257"/>
                </a:cxn>
                <a:cxn ang="0">
                  <a:pos x="connsiteX23258" y="connsiteY23258"/>
                </a:cxn>
                <a:cxn ang="0">
                  <a:pos x="connsiteX23259" y="connsiteY23259"/>
                </a:cxn>
                <a:cxn ang="0">
                  <a:pos x="connsiteX23260" y="connsiteY23260"/>
                </a:cxn>
                <a:cxn ang="0">
                  <a:pos x="connsiteX23261" y="connsiteY23261"/>
                </a:cxn>
                <a:cxn ang="0">
                  <a:pos x="connsiteX23262" y="connsiteY23262"/>
                </a:cxn>
                <a:cxn ang="0">
                  <a:pos x="connsiteX23263" y="connsiteY23263"/>
                </a:cxn>
                <a:cxn ang="0">
                  <a:pos x="connsiteX23264" y="connsiteY23264"/>
                </a:cxn>
                <a:cxn ang="0">
                  <a:pos x="connsiteX23265" y="connsiteY23265"/>
                </a:cxn>
                <a:cxn ang="0">
                  <a:pos x="connsiteX23266" y="connsiteY23266"/>
                </a:cxn>
                <a:cxn ang="0">
                  <a:pos x="connsiteX23267" y="connsiteY23267"/>
                </a:cxn>
                <a:cxn ang="0">
                  <a:pos x="connsiteX23268" y="connsiteY23268"/>
                </a:cxn>
                <a:cxn ang="0">
                  <a:pos x="connsiteX23269" y="connsiteY23269"/>
                </a:cxn>
                <a:cxn ang="0">
                  <a:pos x="connsiteX23270" y="connsiteY23270"/>
                </a:cxn>
                <a:cxn ang="0">
                  <a:pos x="connsiteX23271" y="connsiteY23271"/>
                </a:cxn>
                <a:cxn ang="0">
                  <a:pos x="connsiteX23272" y="connsiteY23272"/>
                </a:cxn>
                <a:cxn ang="0">
                  <a:pos x="connsiteX23273" y="connsiteY23273"/>
                </a:cxn>
                <a:cxn ang="0">
                  <a:pos x="connsiteX23274" y="connsiteY23274"/>
                </a:cxn>
                <a:cxn ang="0">
                  <a:pos x="connsiteX23275" y="connsiteY23275"/>
                </a:cxn>
                <a:cxn ang="0">
                  <a:pos x="connsiteX23276" y="connsiteY23276"/>
                </a:cxn>
                <a:cxn ang="0">
                  <a:pos x="connsiteX23277" y="connsiteY23277"/>
                </a:cxn>
                <a:cxn ang="0">
                  <a:pos x="connsiteX23278" y="connsiteY23278"/>
                </a:cxn>
                <a:cxn ang="0">
                  <a:pos x="connsiteX23279" y="connsiteY23279"/>
                </a:cxn>
                <a:cxn ang="0">
                  <a:pos x="connsiteX23280" y="connsiteY23280"/>
                </a:cxn>
                <a:cxn ang="0">
                  <a:pos x="connsiteX23281" y="connsiteY23281"/>
                </a:cxn>
                <a:cxn ang="0">
                  <a:pos x="connsiteX23282" y="connsiteY23282"/>
                </a:cxn>
                <a:cxn ang="0">
                  <a:pos x="connsiteX23283" y="connsiteY23283"/>
                </a:cxn>
                <a:cxn ang="0">
                  <a:pos x="connsiteX23284" y="connsiteY23284"/>
                </a:cxn>
                <a:cxn ang="0">
                  <a:pos x="connsiteX23285" y="connsiteY23285"/>
                </a:cxn>
                <a:cxn ang="0">
                  <a:pos x="connsiteX23286" y="connsiteY23286"/>
                </a:cxn>
                <a:cxn ang="0">
                  <a:pos x="connsiteX23287" y="connsiteY23287"/>
                </a:cxn>
                <a:cxn ang="0">
                  <a:pos x="connsiteX23288" y="connsiteY23288"/>
                </a:cxn>
                <a:cxn ang="0">
                  <a:pos x="connsiteX23289" y="connsiteY23289"/>
                </a:cxn>
                <a:cxn ang="0">
                  <a:pos x="connsiteX23290" y="connsiteY23290"/>
                </a:cxn>
                <a:cxn ang="0">
                  <a:pos x="connsiteX23291" y="connsiteY23291"/>
                </a:cxn>
                <a:cxn ang="0">
                  <a:pos x="connsiteX23292" y="connsiteY23292"/>
                </a:cxn>
                <a:cxn ang="0">
                  <a:pos x="connsiteX23293" y="connsiteY23293"/>
                </a:cxn>
                <a:cxn ang="0">
                  <a:pos x="connsiteX23294" y="connsiteY23294"/>
                </a:cxn>
                <a:cxn ang="0">
                  <a:pos x="connsiteX23295" y="connsiteY23295"/>
                </a:cxn>
                <a:cxn ang="0">
                  <a:pos x="connsiteX23296" y="connsiteY23296"/>
                </a:cxn>
                <a:cxn ang="0">
                  <a:pos x="connsiteX23297" y="connsiteY23297"/>
                </a:cxn>
                <a:cxn ang="0">
                  <a:pos x="connsiteX23298" y="connsiteY23298"/>
                </a:cxn>
                <a:cxn ang="0">
                  <a:pos x="connsiteX23299" y="connsiteY23299"/>
                </a:cxn>
                <a:cxn ang="0">
                  <a:pos x="connsiteX23300" y="connsiteY23300"/>
                </a:cxn>
                <a:cxn ang="0">
                  <a:pos x="connsiteX23301" y="connsiteY23301"/>
                </a:cxn>
                <a:cxn ang="0">
                  <a:pos x="connsiteX23302" y="connsiteY23302"/>
                </a:cxn>
                <a:cxn ang="0">
                  <a:pos x="connsiteX23303" y="connsiteY23303"/>
                </a:cxn>
                <a:cxn ang="0">
                  <a:pos x="connsiteX23304" y="connsiteY23304"/>
                </a:cxn>
                <a:cxn ang="0">
                  <a:pos x="connsiteX23305" y="connsiteY23305"/>
                </a:cxn>
                <a:cxn ang="0">
                  <a:pos x="connsiteX23306" y="connsiteY23306"/>
                </a:cxn>
                <a:cxn ang="0">
                  <a:pos x="connsiteX23307" y="connsiteY23307"/>
                </a:cxn>
                <a:cxn ang="0">
                  <a:pos x="connsiteX23308" y="connsiteY23308"/>
                </a:cxn>
                <a:cxn ang="0">
                  <a:pos x="connsiteX23309" y="connsiteY23309"/>
                </a:cxn>
                <a:cxn ang="0">
                  <a:pos x="connsiteX23310" y="connsiteY23310"/>
                </a:cxn>
                <a:cxn ang="0">
                  <a:pos x="connsiteX23311" y="connsiteY23311"/>
                </a:cxn>
                <a:cxn ang="0">
                  <a:pos x="connsiteX23312" y="connsiteY23312"/>
                </a:cxn>
                <a:cxn ang="0">
                  <a:pos x="connsiteX23313" y="connsiteY23313"/>
                </a:cxn>
                <a:cxn ang="0">
                  <a:pos x="connsiteX23314" y="connsiteY23314"/>
                </a:cxn>
                <a:cxn ang="0">
                  <a:pos x="connsiteX23315" y="connsiteY23315"/>
                </a:cxn>
                <a:cxn ang="0">
                  <a:pos x="connsiteX23316" y="connsiteY23316"/>
                </a:cxn>
                <a:cxn ang="0">
                  <a:pos x="connsiteX23317" y="connsiteY23317"/>
                </a:cxn>
                <a:cxn ang="0">
                  <a:pos x="connsiteX23318" y="connsiteY23318"/>
                </a:cxn>
                <a:cxn ang="0">
                  <a:pos x="connsiteX23319" y="connsiteY23319"/>
                </a:cxn>
                <a:cxn ang="0">
                  <a:pos x="connsiteX23320" y="connsiteY23320"/>
                </a:cxn>
                <a:cxn ang="0">
                  <a:pos x="connsiteX23321" y="connsiteY23321"/>
                </a:cxn>
                <a:cxn ang="0">
                  <a:pos x="connsiteX23322" y="connsiteY23322"/>
                </a:cxn>
                <a:cxn ang="0">
                  <a:pos x="connsiteX23323" y="connsiteY23323"/>
                </a:cxn>
                <a:cxn ang="0">
                  <a:pos x="connsiteX23324" y="connsiteY23324"/>
                </a:cxn>
                <a:cxn ang="0">
                  <a:pos x="connsiteX23325" y="connsiteY23325"/>
                </a:cxn>
                <a:cxn ang="0">
                  <a:pos x="connsiteX23326" y="connsiteY23326"/>
                </a:cxn>
                <a:cxn ang="0">
                  <a:pos x="connsiteX23327" y="connsiteY23327"/>
                </a:cxn>
                <a:cxn ang="0">
                  <a:pos x="connsiteX23328" y="connsiteY23328"/>
                </a:cxn>
                <a:cxn ang="0">
                  <a:pos x="connsiteX23329" y="connsiteY23329"/>
                </a:cxn>
                <a:cxn ang="0">
                  <a:pos x="connsiteX23330" y="connsiteY23330"/>
                </a:cxn>
                <a:cxn ang="0">
                  <a:pos x="connsiteX23331" y="connsiteY23331"/>
                </a:cxn>
                <a:cxn ang="0">
                  <a:pos x="connsiteX23332" y="connsiteY23332"/>
                </a:cxn>
                <a:cxn ang="0">
                  <a:pos x="connsiteX23333" y="connsiteY23333"/>
                </a:cxn>
                <a:cxn ang="0">
                  <a:pos x="connsiteX23334" y="connsiteY23334"/>
                </a:cxn>
                <a:cxn ang="0">
                  <a:pos x="connsiteX23335" y="connsiteY23335"/>
                </a:cxn>
                <a:cxn ang="0">
                  <a:pos x="connsiteX23336" y="connsiteY23336"/>
                </a:cxn>
                <a:cxn ang="0">
                  <a:pos x="connsiteX23337" y="connsiteY23337"/>
                </a:cxn>
                <a:cxn ang="0">
                  <a:pos x="connsiteX23338" y="connsiteY23338"/>
                </a:cxn>
                <a:cxn ang="0">
                  <a:pos x="connsiteX23339" y="connsiteY23339"/>
                </a:cxn>
                <a:cxn ang="0">
                  <a:pos x="connsiteX23340" y="connsiteY23340"/>
                </a:cxn>
                <a:cxn ang="0">
                  <a:pos x="connsiteX23341" y="connsiteY23341"/>
                </a:cxn>
                <a:cxn ang="0">
                  <a:pos x="connsiteX23342" y="connsiteY23342"/>
                </a:cxn>
                <a:cxn ang="0">
                  <a:pos x="connsiteX23343" y="connsiteY23343"/>
                </a:cxn>
                <a:cxn ang="0">
                  <a:pos x="connsiteX23344" y="connsiteY23344"/>
                </a:cxn>
                <a:cxn ang="0">
                  <a:pos x="connsiteX23345" y="connsiteY23345"/>
                </a:cxn>
                <a:cxn ang="0">
                  <a:pos x="connsiteX23346" y="connsiteY23346"/>
                </a:cxn>
                <a:cxn ang="0">
                  <a:pos x="connsiteX23347" y="connsiteY23347"/>
                </a:cxn>
                <a:cxn ang="0">
                  <a:pos x="connsiteX23348" y="connsiteY23348"/>
                </a:cxn>
                <a:cxn ang="0">
                  <a:pos x="connsiteX23349" y="connsiteY23349"/>
                </a:cxn>
                <a:cxn ang="0">
                  <a:pos x="connsiteX23350" y="connsiteY23350"/>
                </a:cxn>
                <a:cxn ang="0">
                  <a:pos x="connsiteX23351" y="connsiteY23351"/>
                </a:cxn>
                <a:cxn ang="0">
                  <a:pos x="connsiteX23352" y="connsiteY23352"/>
                </a:cxn>
                <a:cxn ang="0">
                  <a:pos x="connsiteX23353" y="connsiteY23353"/>
                </a:cxn>
                <a:cxn ang="0">
                  <a:pos x="connsiteX23354" y="connsiteY23354"/>
                </a:cxn>
                <a:cxn ang="0">
                  <a:pos x="connsiteX23355" y="connsiteY23355"/>
                </a:cxn>
                <a:cxn ang="0">
                  <a:pos x="connsiteX23356" y="connsiteY23356"/>
                </a:cxn>
                <a:cxn ang="0">
                  <a:pos x="connsiteX23357" y="connsiteY23357"/>
                </a:cxn>
                <a:cxn ang="0">
                  <a:pos x="connsiteX23358" y="connsiteY23358"/>
                </a:cxn>
                <a:cxn ang="0">
                  <a:pos x="connsiteX23359" y="connsiteY23359"/>
                </a:cxn>
                <a:cxn ang="0">
                  <a:pos x="connsiteX23360" y="connsiteY23360"/>
                </a:cxn>
                <a:cxn ang="0">
                  <a:pos x="connsiteX23361" y="connsiteY23361"/>
                </a:cxn>
                <a:cxn ang="0">
                  <a:pos x="connsiteX23362" y="connsiteY23362"/>
                </a:cxn>
                <a:cxn ang="0">
                  <a:pos x="connsiteX23363" y="connsiteY23363"/>
                </a:cxn>
                <a:cxn ang="0">
                  <a:pos x="connsiteX23364" y="connsiteY23364"/>
                </a:cxn>
                <a:cxn ang="0">
                  <a:pos x="connsiteX23365" y="connsiteY23365"/>
                </a:cxn>
                <a:cxn ang="0">
                  <a:pos x="connsiteX23366" y="connsiteY23366"/>
                </a:cxn>
                <a:cxn ang="0">
                  <a:pos x="connsiteX23367" y="connsiteY23367"/>
                </a:cxn>
                <a:cxn ang="0">
                  <a:pos x="connsiteX23368" y="connsiteY23368"/>
                </a:cxn>
                <a:cxn ang="0">
                  <a:pos x="connsiteX23369" y="connsiteY23369"/>
                </a:cxn>
                <a:cxn ang="0">
                  <a:pos x="connsiteX23370" y="connsiteY23370"/>
                </a:cxn>
                <a:cxn ang="0">
                  <a:pos x="connsiteX23371" y="connsiteY23371"/>
                </a:cxn>
                <a:cxn ang="0">
                  <a:pos x="connsiteX23372" y="connsiteY23372"/>
                </a:cxn>
                <a:cxn ang="0">
                  <a:pos x="connsiteX23373" y="connsiteY23373"/>
                </a:cxn>
                <a:cxn ang="0">
                  <a:pos x="connsiteX23374" y="connsiteY23374"/>
                </a:cxn>
                <a:cxn ang="0">
                  <a:pos x="connsiteX23375" y="connsiteY23375"/>
                </a:cxn>
                <a:cxn ang="0">
                  <a:pos x="connsiteX23376" y="connsiteY23376"/>
                </a:cxn>
                <a:cxn ang="0">
                  <a:pos x="connsiteX23377" y="connsiteY23377"/>
                </a:cxn>
                <a:cxn ang="0">
                  <a:pos x="connsiteX23378" y="connsiteY23378"/>
                </a:cxn>
                <a:cxn ang="0">
                  <a:pos x="connsiteX23379" y="connsiteY23379"/>
                </a:cxn>
                <a:cxn ang="0">
                  <a:pos x="connsiteX23380" y="connsiteY23380"/>
                </a:cxn>
                <a:cxn ang="0">
                  <a:pos x="connsiteX23381" y="connsiteY23381"/>
                </a:cxn>
                <a:cxn ang="0">
                  <a:pos x="connsiteX23382" y="connsiteY23382"/>
                </a:cxn>
                <a:cxn ang="0">
                  <a:pos x="connsiteX23383" y="connsiteY23383"/>
                </a:cxn>
                <a:cxn ang="0">
                  <a:pos x="connsiteX23384" y="connsiteY23384"/>
                </a:cxn>
                <a:cxn ang="0">
                  <a:pos x="connsiteX23385" y="connsiteY23385"/>
                </a:cxn>
                <a:cxn ang="0">
                  <a:pos x="connsiteX23386" y="connsiteY23386"/>
                </a:cxn>
                <a:cxn ang="0">
                  <a:pos x="connsiteX23387" y="connsiteY23387"/>
                </a:cxn>
                <a:cxn ang="0">
                  <a:pos x="connsiteX23388" y="connsiteY23388"/>
                </a:cxn>
                <a:cxn ang="0">
                  <a:pos x="connsiteX23389" y="connsiteY23389"/>
                </a:cxn>
                <a:cxn ang="0">
                  <a:pos x="connsiteX23390" y="connsiteY23390"/>
                </a:cxn>
                <a:cxn ang="0">
                  <a:pos x="connsiteX23391" y="connsiteY23391"/>
                </a:cxn>
                <a:cxn ang="0">
                  <a:pos x="connsiteX23392" y="connsiteY23392"/>
                </a:cxn>
                <a:cxn ang="0">
                  <a:pos x="connsiteX23393" y="connsiteY23393"/>
                </a:cxn>
                <a:cxn ang="0">
                  <a:pos x="connsiteX23394" y="connsiteY23394"/>
                </a:cxn>
                <a:cxn ang="0">
                  <a:pos x="connsiteX23395" y="connsiteY23395"/>
                </a:cxn>
                <a:cxn ang="0">
                  <a:pos x="connsiteX23396" y="connsiteY23396"/>
                </a:cxn>
                <a:cxn ang="0">
                  <a:pos x="connsiteX23397" y="connsiteY23397"/>
                </a:cxn>
                <a:cxn ang="0">
                  <a:pos x="connsiteX23398" y="connsiteY23398"/>
                </a:cxn>
                <a:cxn ang="0">
                  <a:pos x="connsiteX23399" y="connsiteY23399"/>
                </a:cxn>
                <a:cxn ang="0">
                  <a:pos x="connsiteX23400" y="connsiteY23400"/>
                </a:cxn>
                <a:cxn ang="0">
                  <a:pos x="connsiteX23401" y="connsiteY23401"/>
                </a:cxn>
                <a:cxn ang="0">
                  <a:pos x="connsiteX23402" y="connsiteY23402"/>
                </a:cxn>
                <a:cxn ang="0">
                  <a:pos x="connsiteX23403" y="connsiteY23403"/>
                </a:cxn>
                <a:cxn ang="0">
                  <a:pos x="connsiteX23404" y="connsiteY23404"/>
                </a:cxn>
                <a:cxn ang="0">
                  <a:pos x="connsiteX23405" y="connsiteY23405"/>
                </a:cxn>
                <a:cxn ang="0">
                  <a:pos x="connsiteX23406" y="connsiteY23406"/>
                </a:cxn>
                <a:cxn ang="0">
                  <a:pos x="connsiteX23407" y="connsiteY23407"/>
                </a:cxn>
                <a:cxn ang="0">
                  <a:pos x="connsiteX23408" y="connsiteY23408"/>
                </a:cxn>
                <a:cxn ang="0">
                  <a:pos x="connsiteX23409" y="connsiteY23409"/>
                </a:cxn>
                <a:cxn ang="0">
                  <a:pos x="connsiteX23410" y="connsiteY23410"/>
                </a:cxn>
                <a:cxn ang="0">
                  <a:pos x="connsiteX23411" y="connsiteY23411"/>
                </a:cxn>
                <a:cxn ang="0">
                  <a:pos x="connsiteX23412" y="connsiteY23412"/>
                </a:cxn>
                <a:cxn ang="0">
                  <a:pos x="connsiteX23413" y="connsiteY23413"/>
                </a:cxn>
                <a:cxn ang="0">
                  <a:pos x="connsiteX23414" y="connsiteY23414"/>
                </a:cxn>
                <a:cxn ang="0">
                  <a:pos x="connsiteX23415" y="connsiteY23415"/>
                </a:cxn>
                <a:cxn ang="0">
                  <a:pos x="connsiteX23416" y="connsiteY23416"/>
                </a:cxn>
                <a:cxn ang="0">
                  <a:pos x="connsiteX23417" y="connsiteY23417"/>
                </a:cxn>
                <a:cxn ang="0">
                  <a:pos x="connsiteX23418" y="connsiteY23418"/>
                </a:cxn>
                <a:cxn ang="0">
                  <a:pos x="connsiteX23419" y="connsiteY23419"/>
                </a:cxn>
                <a:cxn ang="0">
                  <a:pos x="connsiteX23420" y="connsiteY23420"/>
                </a:cxn>
                <a:cxn ang="0">
                  <a:pos x="connsiteX23421" y="connsiteY23421"/>
                </a:cxn>
                <a:cxn ang="0">
                  <a:pos x="connsiteX23422" y="connsiteY23422"/>
                </a:cxn>
                <a:cxn ang="0">
                  <a:pos x="connsiteX23423" y="connsiteY23423"/>
                </a:cxn>
                <a:cxn ang="0">
                  <a:pos x="connsiteX23424" y="connsiteY23424"/>
                </a:cxn>
                <a:cxn ang="0">
                  <a:pos x="connsiteX23425" y="connsiteY23425"/>
                </a:cxn>
                <a:cxn ang="0">
                  <a:pos x="connsiteX23426" y="connsiteY23426"/>
                </a:cxn>
                <a:cxn ang="0">
                  <a:pos x="connsiteX23427" y="connsiteY23427"/>
                </a:cxn>
                <a:cxn ang="0">
                  <a:pos x="connsiteX23428" y="connsiteY23428"/>
                </a:cxn>
                <a:cxn ang="0">
                  <a:pos x="connsiteX23429" y="connsiteY23429"/>
                </a:cxn>
                <a:cxn ang="0">
                  <a:pos x="connsiteX23430" y="connsiteY23430"/>
                </a:cxn>
                <a:cxn ang="0">
                  <a:pos x="connsiteX23431" y="connsiteY23431"/>
                </a:cxn>
                <a:cxn ang="0">
                  <a:pos x="connsiteX23432" y="connsiteY23432"/>
                </a:cxn>
                <a:cxn ang="0">
                  <a:pos x="connsiteX23433" y="connsiteY23433"/>
                </a:cxn>
                <a:cxn ang="0">
                  <a:pos x="connsiteX23434" y="connsiteY23434"/>
                </a:cxn>
                <a:cxn ang="0">
                  <a:pos x="connsiteX23435" y="connsiteY23435"/>
                </a:cxn>
                <a:cxn ang="0">
                  <a:pos x="connsiteX23436" y="connsiteY23436"/>
                </a:cxn>
                <a:cxn ang="0">
                  <a:pos x="connsiteX23437" y="connsiteY23437"/>
                </a:cxn>
                <a:cxn ang="0">
                  <a:pos x="connsiteX23438" y="connsiteY23438"/>
                </a:cxn>
                <a:cxn ang="0">
                  <a:pos x="connsiteX23439" y="connsiteY23439"/>
                </a:cxn>
                <a:cxn ang="0">
                  <a:pos x="connsiteX23440" y="connsiteY23440"/>
                </a:cxn>
                <a:cxn ang="0">
                  <a:pos x="connsiteX23441" y="connsiteY23441"/>
                </a:cxn>
                <a:cxn ang="0">
                  <a:pos x="connsiteX23442" y="connsiteY23442"/>
                </a:cxn>
                <a:cxn ang="0">
                  <a:pos x="connsiteX23443" y="connsiteY23443"/>
                </a:cxn>
                <a:cxn ang="0">
                  <a:pos x="connsiteX23444" y="connsiteY23444"/>
                </a:cxn>
                <a:cxn ang="0">
                  <a:pos x="connsiteX23445" y="connsiteY23445"/>
                </a:cxn>
                <a:cxn ang="0">
                  <a:pos x="connsiteX23446" y="connsiteY23446"/>
                </a:cxn>
                <a:cxn ang="0">
                  <a:pos x="connsiteX23447" y="connsiteY23447"/>
                </a:cxn>
                <a:cxn ang="0">
                  <a:pos x="connsiteX23448" y="connsiteY23448"/>
                </a:cxn>
                <a:cxn ang="0">
                  <a:pos x="connsiteX23449" y="connsiteY23449"/>
                </a:cxn>
                <a:cxn ang="0">
                  <a:pos x="connsiteX23450" y="connsiteY23450"/>
                </a:cxn>
                <a:cxn ang="0">
                  <a:pos x="connsiteX23451" y="connsiteY23451"/>
                </a:cxn>
                <a:cxn ang="0">
                  <a:pos x="connsiteX23452" y="connsiteY23452"/>
                </a:cxn>
                <a:cxn ang="0">
                  <a:pos x="connsiteX23453" y="connsiteY23453"/>
                </a:cxn>
                <a:cxn ang="0">
                  <a:pos x="connsiteX23454" y="connsiteY23454"/>
                </a:cxn>
                <a:cxn ang="0">
                  <a:pos x="connsiteX23455" y="connsiteY23455"/>
                </a:cxn>
                <a:cxn ang="0">
                  <a:pos x="connsiteX23456" y="connsiteY23456"/>
                </a:cxn>
                <a:cxn ang="0">
                  <a:pos x="connsiteX23457" y="connsiteY23457"/>
                </a:cxn>
                <a:cxn ang="0">
                  <a:pos x="connsiteX23458" y="connsiteY23458"/>
                </a:cxn>
                <a:cxn ang="0">
                  <a:pos x="connsiteX23459" y="connsiteY23459"/>
                </a:cxn>
                <a:cxn ang="0">
                  <a:pos x="connsiteX23460" y="connsiteY23460"/>
                </a:cxn>
                <a:cxn ang="0">
                  <a:pos x="connsiteX23461" y="connsiteY23461"/>
                </a:cxn>
                <a:cxn ang="0">
                  <a:pos x="connsiteX23462" y="connsiteY23462"/>
                </a:cxn>
                <a:cxn ang="0">
                  <a:pos x="connsiteX23463" y="connsiteY23463"/>
                </a:cxn>
                <a:cxn ang="0">
                  <a:pos x="connsiteX23464" y="connsiteY23464"/>
                </a:cxn>
                <a:cxn ang="0">
                  <a:pos x="connsiteX23465" y="connsiteY23465"/>
                </a:cxn>
                <a:cxn ang="0">
                  <a:pos x="connsiteX23466" y="connsiteY23466"/>
                </a:cxn>
                <a:cxn ang="0">
                  <a:pos x="connsiteX23467" y="connsiteY23467"/>
                </a:cxn>
                <a:cxn ang="0">
                  <a:pos x="connsiteX23468" y="connsiteY23468"/>
                </a:cxn>
                <a:cxn ang="0">
                  <a:pos x="connsiteX23469" y="connsiteY23469"/>
                </a:cxn>
                <a:cxn ang="0">
                  <a:pos x="connsiteX23470" y="connsiteY23470"/>
                </a:cxn>
                <a:cxn ang="0">
                  <a:pos x="connsiteX23471" y="connsiteY23471"/>
                </a:cxn>
                <a:cxn ang="0">
                  <a:pos x="connsiteX23472" y="connsiteY23472"/>
                </a:cxn>
                <a:cxn ang="0">
                  <a:pos x="connsiteX23473" y="connsiteY23473"/>
                </a:cxn>
                <a:cxn ang="0">
                  <a:pos x="connsiteX23474" y="connsiteY23474"/>
                </a:cxn>
                <a:cxn ang="0">
                  <a:pos x="connsiteX23475" y="connsiteY23475"/>
                </a:cxn>
                <a:cxn ang="0">
                  <a:pos x="connsiteX23476" y="connsiteY23476"/>
                </a:cxn>
                <a:cxn ang="0">
                  <a:pos x="connsiteX23477" y="connsiteY23477"/>
                </a:cxn>
                <a:cxn ang="0">
                  <a:pos x="connsiteX23478" y="connsiteY23478"/>
                </a:cxn>
                <a:cxn ang="0">
                  <a:pos x="connsiteX23479" y="connsiteY23479"/>
                </a:cxn>
                <a:cxn ang="0">
                  <a:pos x="connsiteX23480" y="connsiteY23480"/>
                </a:cxn>
                <a:cxn ang="0">
                  <a:pos x="connsiteX23481" y="connsiteY23481"/>
                </a:cxn>
                <a:cxn ang="0">
                  <a:pos x="connsiteX23482" y="connsiteY23482"/>
                </a:cxn>
                <a:cxn ang="0">
                  <a:pos x="connsiteX23483" y="connsiteY23483"/>
                </a:cxn>
                <a:cxn ang="0">
                  <a:pos x="connsiteX23484" y="connsiteY23484"/>
                </a:cxn>
                <a:cxn ang="0">
                  <a:pos x="connsiteX23485" y="connsiteY23485"/>
                </a:cxn>
                <a:cxn ang="0">
                  <a:pos x="connsiteX23486" y="connsiteY23486"/>
                </a:cxn>
                <a:cxn ang="0">
                  <a:pos x="connsiteX23487" y="connsiteY23487"/>
                </a:cxn>
                <a:cxn ang="0">
                  <a:pos x="connsiteX23488" y="connsiteY23488"/>
                </a:cxn>
                <a:cxn ang="0">
                  <a:pos x="connsiteX23489" y="connsiteY23489"/>
                </a:cxn>
                <a:cxn ang="0">
                  <a:pos x="connsiteX23490" y="connsiteY23490"/>
                </a:cxn>
                <a:cxn ang="0">
                  <a:pos x="connsiteX23491" y="connsiteY23491"/>
                </a:cxn>
                <a:cxn ang="0">
                  <a:pos x="connsiteX23492" y="connsiteY23492"/>
                </a:cxn>
                <a:cxn ang="0">
                  <a:pos x="connsiteX23493" y="connsiteY23493"/>
                </a:cxn>
                <a:cxn ang="0">
                  <a:pos x="connsiteX23494" y="connsiteY23494"/>
                </a:cxn>
                <a:cxn ang="0">
                  <a:pos x="connsiteX23495" y="connsiteY23495"/>
                </a:cxn>
                <a:cxn ang="0">
                  <a:pos x="connsiteX23496" y="connsiteY23496"/>
                </a:cxn>
                <a:cxn ang="0">
                  <a:pos x="connsiteX23497" y="connsiteY23497"/>
                </a:cxn>
                <a:cxn ang="0">
                  <a:pos x="connsiteX23498" y="connsiteY23498"/>
                </a:cxn>
                <a:cxn ang="0">
                  <a:pos x="connsiteX23499" y="connsiteY23499"/>
                </a:cxn>
                <a:cxn ang="0">
                  <a:pos x="connsiteX23500" y="connsiteY23500"/>
                </a:cxn>
                <a:cxn ang="0">
                  <a:pos x="connsiteX23501" y="connsiteY23501"/>
                </a:cxn>
                <a:cxn ang="0">
                  <a:pos x="connsiteX23502" y="connsiteY23502"/>
                </a:cxn>
                <a:cxn ang="0">
                  <a:pos x="connsiteX23503" y="connsiteY23503"/>
                </a:cxn>
                <a:cxn ang="0">
                  <a:pos x="connsiteX23504" y="connsiteY23504"/>
                </a:cxn>
                <a:cxn ang="0">
                  <a:pos x="connsiteX23505" y="connsiteY23505"/>
                </a:cxn>
                <a:cxn ang="0">
                  <a:pos x="connsiteX23506" y="connsiteY23506"/>
                </a:cxn>
                <a:cxn ang="0">
                  <a:pos x="connsiteX23507" y="connsiteY23507"/>
                </a:cxn>
                <a:cxn ang="0">
                  <a:pos x="connsiteX23508" y="connsiteY23508"/>
                </a:cxn>
                <a:cxn ang="0">
                  <a:pos x="connsiteX23509" y="connsiteY23509"/>
                </a:cxn>
                <a:cxn ang="0">
                  <a:pos x="connsiteX23510" y="connsiteY23510"/>
                </a:cxn>
                <a:cxn ang="0">
                  <a:pos x="connsiteX23511" y="connsiteY23511"/>
                </a:cxn>
                <a:cxn ang="0">
                  <a:pos x="connsiteX23512" y="connsiteY23512"/>
                </a:cxn>
                <a:cxn ang="0">
                  <a:pos x="connsiteX23513" y="connsiteY23513"/>
                </a:cxn>
                <a:cxn ang="0">
                  <a:pos x="connsiteX23514" y="connsiteY23514"/>
                </a:cxn>
                <a:cxn ang="0">
                  <a:pos x="connsiteX23515" y="connsiteY23515"/>
                </a:cxn>
                <a:cxn ang="0">
                  <a:pos x="connsiteX23516" y="connsiteY23516"/>
                </a:cxn>
                <a:cxn ang="0">
                  <a:pos x="connsiteX23517" y="connsiteY23517"/>
                </a:cxn>
                <a:cxn ang="0">
                  <a:pos x="connsiteX23518" y="connsiteY23518"/>
                </a:cxn>
                <a:cxn ang="0">
                  <a:pos x="connsiteX23519" y="connsiteY23519"/>
                </a:cxn>
                <a:cxn ang="0">
                  <a:pos x="connsiteX23520" y="connsiteY23520"/>
                </a:cxn>
                <a:cxn ang="0">
                  <a:pos x="connsiteX23521" y="connsiteY23521"/>
                </a:cxn>
                <a:cxn ang="0">
                  <a:pos x="connsiteX23522" y="connsiteY23522"/>
                </a:cxn>
                <a:cxn ang="0">
                  <a:pos x="connsiteX23523" y="connsiteY23523"/>
                </a:cxn>
                <a:cxn ang="0">
                  <a:pos x="connsiteX23524" y="connsiteY23524"/>
                </a:cxn>
                <a:cxn ang="0">
                  <a:pos x="connsiteX23525" y="connsiteY23525"/>
                </a:cxn>
                <a:cxn ang="0">
                  <a:pos x="connsiteX23526" y="connsiteY23526"/>
                </a:cxn>
                <a:cxn ang="0">
                  <a:pos x="connsiteX23527" y="connsiteY23527"/>
                </a:cxn>
                <a:cxn ang="0">
                  <a:pos x="connsiteX23528" y="connsiteY23528"/>
                </a:cxn>
                <a:cxn ang="0">
                  <a:pos x="connsiteX23529" y="connsiteY23529"/>
                </a:cxn>
                <a:cxn ang="0">
                  <a:pos x="connsiteX23530" y="connsiteY23530"/>
                </a:cxn>
                <a:cxn ang="0">
                  <a:pos x="connsiteX23531" y="connsiteY23531"/>
                </a:cxn>
                <a:cxn ang="0">
                  <a:pos x="connsiteX23532" y="connsiteY23532"/>
                </a:cxn>
                <a:cxn ang="0">
                  <a:pos x="connsiteX23533" y="connsiteY23533"/>
                </a:cxn>
                <a:cxn ang="0">
                  <a:pos x="connsiteX23534" y="connsiteY23534"/>
                </a:cxn>
                <a:cxn ang="0">
                  <a:pos x="connsiteX23535" y="connsiteY23535"/>
                </a:cxn>
                <a:cxn ang="0">
                  <a:pos x="connsiteX23536" y="connsiteY23536"/>
                </a:cxn>
                <a:cxn ang="0">
                  <a:pos x="connsiteX23537" y="connsiteY23537"/>
                </a:cxn>
                <a:cxn ang="0">
                  <a:pos x="connsiteX23538" y="connsiteY23538"/>
                </a:cxn>
                <a:cxn ang="0">
                  <a:pos x="connsiteX23539" y="connsiteY23539"/>
                </a:cxn>
                <a:cxn ang="0">
                  <a:pos x="connsiteX23540" y="connsiteY23540"/>
                </a:cxn>
                <a:cxn ang="0">
                  <a:pos x="connsiteX23541" y="connsiteY23541"/>
                </a:cxn>
                <a:cxn ang="0">
                  <a:pos x="connsiteX23542" y="connsiteY23542"/>
                </a:cxn>
                <a:cxn ang="0">
                  <a:pos x="connsiteX23543" y="connsiteY23543"/>
                </a:cxn>
                <a:cxn ang="0">
                  <a:pos x="connsiteX23544" y="connsiteY23544"/>
                </a:cxn>
                <a:cxn ang="0">
                  <a:pos x="connsiteX23545" y="connsiteY23545"/>
                </a:cxn>
                <a:cxn ang="0">
                  <a:pos x="connsiteX23546" y="connsiteY23546"/>
                </a:cxn>
                <a:cxn ang="0">
                  <a:pos x="connsiteX23547" y="connsiteY23547"/>
                </a:cxn>
                <a:cxn ang="0">
                  <a:pos x="connsiteX23548" y="connsiteY23548"/>
                </a:cxn>
                <a:cxn ang="0">
                  <a:pos x="connsiteX23549" y="connsiteY23549"/>
                </a:cxn>
                <a:cxn ang="0">
                  <a:pos x="connsiteX23550" y="connsiteY23550"/>
                </a:cxn>
                <a:cxn ang="0">
                  <a:pos x="connsiteX23551" y="connsiteY23551"/>
                </a:cxn>
                <a:cxn ang="0">
                  <a:pos x="connsiteX23552" y="connsiteY23552"/>
                </a:cxn>
                <a:cxn ang="0">
                  <a:pos x="connsiteX23553" y="connsiteY23553"/>
                </a:cxn>
                <a:cxn ang="0">
                  <a:pos x="connsiteX23554" y="connsiteY23554"/>
                </a:cxn>
                <a:cxn ang="0">
                  <a:pos x="connsiteX23555" y="connsiteY23555"/>
                </a:cxn>
                <a:cxn ang="0">
                  <a:pos x="connsiteX23556" y="connsiteY23556"/>
                </a:cxn>
                <a:cxn ang="0">
                  <a:pos x="connsiteX23557" y="connsiteY23557"/>
                </a:cxn>
                <a:cxn ang="0">
                  <a:pos x="connsiteX23558" y="connsiteY23558"/>
                </a:cxn>
                <a:cxn ang="0">
                  <a:pos x="connsiteX23559" y="connsiteY23559"/>
                </a:cxn>
                <a:cxn ang="0">
                  <a:pos x="connsiteX23560" y="connsiteY23560"/>
                </a:cxn>
                <a:cxn ang="0">
                  <a:pos x="connsiteX23561" y="connsiteY23561"/>
                </a:cxn>
                <a:cxn ang="0">
                  <a:pos x="connsiteX23562" y="connsiteY23562"/>
                </a:cxn>
                <a:cxn ang="0">
                  <a:pos x="connsiteX23563" y="connsiteY23563"/>
                </a:cxn>
                <a:cxn ang="0">
                  <a:pos x="connsiteX23564" y="connsiteY23564"/>
                </a:cxn>
                <a:cxn ang="0">
                  <a:pos x="connsiteX23565" y="connsiteY23565"/>
                </a:cxn>
                <a:cxn ang="0">
                  <a:pos x="connsiteX23566" y="connsiteY23566"/>
                </a:cxn>
                <a:cxn ang="0">
                  <a:pos x="connsiteX23567" y="connsiteY23567"/>
                </a:cxn>
                <a:cxn ang="0">
                  <a:pos x="connsiteX23568" y="connsiteY23568"/>
                </a:cxn>
                <a:cxn ang="0">
                  <a:pos x="connsiteX23569" y="connsiteY23569"/>
                </a:cxn>
                <a:cxn ang="0">
                  <a:pos x="connsiteX23570" y="connsiteY23570"/>
                </a:cxn>
                <a:cxn ang="0">
                  <a:pos x="connsiteX23571" y="connsiteY23571"/>
                </a:cxn>
                <a:cxn ang="0">
                  <a:pos x="connsiteX23572" y="connsiteY23572"/>
                </a:cxn>
                <a:cxn ang="0">
                  <a:pos x="connsiteX23573" y="connsiteY23573"/>
                </a:cxn>
                <a:cxn ang="0">
                  <a:pos x="connsiteX23574" y="connsiteY23574"/>
                </a:cxn>
                <a:cxn ang="0">
                  <a:pos x="connsiteX23575" y="connsiteY23575"/>
                </a:cxn>
                <a:cxn ang="0">
                  <a:pos x="connsiteX23576" y="connsiteY23576"/>
                </a:cxn>
                <a:cxn ang="0">
                  <a:pos x="connsiteX23577" y="connsiteY23577"/>
                </a:cxn>
                <a:cxn ang="0">
                  <a:pos x="connsiteX23578" y="connsiteY23578"/>
                </a:cxn>
                <a:cxn ang="0">
                  <a:pos x="connsiteX23579" y="connsiteY23579"/>
                </a:cxn>
                <a:cxn ang="0">
                  <a:pos x="connsiteX23580" y="connsiteY23580"/>
                </a:cxn>
                <a:cxn ang="0">
                  <a:pos x="connsiteX23581" y="connsiteY23581"/>
                </a:cxn>
                <a:cxn ang="0">
                  <a:pos x="connsiteX23582" y="connsiteY23582"/>
                </a:cxn>
                <a:cxn ang="0">
                  <a:pos x="connsiteX23583" y="connsiteY23583"/>
                </a:cxn>
                <a:cxn ang="0">
                  <a:pos x="connsiteX23584" y="connsiteY23584"/>
                </a:cxn>
                <a:cxn ang="0">
                  <a:pos x="connsiteX23585" y="connsiteY23585"/>
                </a:cxn>
                <a:cxn ang="0">
                  <a:pos x="connsiteX23586" y="connsiteY23586"/>
                </a:cxn>
                <a:cxn ang="0">
                  <a:pos x="connsiteX23587" y="connsiteY23587"/>
                </a:cxn>
                <a:cxn ang="0">
                  <a:pos x="connsiteX23588" y="connsiteY23588"/>
                </a:cxn>
                <a:cxn ang="0">
                  <a:pos x="connsiteX23589" y="connsiteY23589"/>
                </a:cxn>
                <a:cxn ang="0">
                  <a:pos x="connsiteX23590" y="connsiteY23590"/>
                </a:cxn>
                <a:cxn ang="0">
                  <a:pos x="connsiteX23591" y="connsiteY23591"/>
                </a:cxn>
                <a:cxn ang="0">
                  <a:pos x="connsiteX23592" y="connsiteY23592"/>
                </a:cxn>
                <a:cxn ang="0">
                  <a:pos x="connsiteX23593" y="connsiteY23593"/>
                </a:cxn>
                <a:cxn ang="0">
                  <a:pos x="connsiteX23594" y="connsiteY23594"/>
                </a:cxn>
                <a:cxn ang="0">
                  <a:pos x="connsiteX23595" y="connsiteY23595"/>
                </a:cxn>
                <a:cxn ang="0">
                  <a:pos x="connsiteX23596" y="connsiteY23596"/>
                </a:cxn>
                <a:cxn ang="0">
                  <a:pos x="connsiteX23597" y="connsiteY23597"/>
                </a:cxn>
                <a:cxn ang="0">
                  <a:pos x="connsiteX23598" y="connsiteY23598"/>
                </a:cxn>
                <a:cxn ang="0">
                  <a:pos x="connsiteX23599" y="connsiteY23599"/>
                </a:cxn>
                <a:cxn ang="0">
                  <a:pos x="connsiteX23600" y="connsiteY23600"/>
                </a:cxn>
                <a:cxn ang="0">
                  <a:pos x="connsiteX23601" y="connsiteY23601"/>
                </a:cxn>
                <a:cxn ang="0">
                  <a:pos x="connsiteX23602" y="connsiteY23602"/>
                </a:cxn>
                <a:cxn ang="0">
                  <a:pos x="connsiteX23603" y="connsiteY23603"/>
                </a:cxn>
                <a:cxn ang="0">
                  <a:pos x="connsiteX23604" y="connsiteY23604"/>
                </a:cxn>
                <a:cxn ang="0">
                  <a:pos x="connsiteX23605" y="connsiteY23605"/>
                </a:cxn>
                <a:cxn ang="0">
                  <a:pos x="connsiteX23606" y="connsiteY23606"/>
                </a:cxn>
                <a:cxn ang="0">
                  <a:pos x="connsiteX23607" y="connsiteY23607"/>
                </a:cxn>
                <a:cxn ang="0">
                  <a:pos x="connsiteX23608" y="connsiteY23608"/>
                </a:cxn>
                <a:cxn ang="0">
                  <a:pos x="connsiteX23609" y="connsiteY23609"/>
                </a:cxn>
                <a:cxn ang="0">
                  <a:pos x="connsiteX23610" y="connsiteY23610"/>
                </a:cxn>
                <a:cxn ang="0">
                  <a:pos x="connsiteX23611" y="connsiteY23611"/>
                </a:cxn>
                <a:cxn ang="0">
                  <a:pos x="connsiteX23612" y="connsiteY23612"/>
                </a:cxn>
                <a:cxn ang="0">
                  <a:pos x="connsiteX23613" y="connsiteY23613"/>
                </a:cxn>
                <a:cxn ang="0">
                  <a:pos x="connsiteX23614" y="connsiteY23614"/>
                </a:cxn>
                <a:cxn ang="0">
                  <a:pos x="connsiteX23615" y="connsiteY23615"/>
                </a:cxn>
                <a:cxn ang="0">
                  <a:pos x="connsiteX23616" y="connsiteY23616"/>
                </a:cxn>
                <a:cxn ang="0">
                  <a:pos x="connsiteX23617" y="connsiteY23617"/>
                </a:cxn>
                <a:cxn ang="0">
                  <a:pos x="connsiteX23618" y="connsiteY23618"/>
                </a:cxn>
                <a:cxn ang="0">
                  <a:pos x="connsiteX23619" y="connsiteY23619"/>
                </a:cxn>
                <a:cxn ang="0">
                  <a:pos x="connsiteX23620" y="connsiteY23620"/>
                </a:cxn>
                <a:cxn ang="0">
                  <a:pos x="connsiteX23621" y="connsiteY23621"/>
                </a:cxn>
                <a:cxn ang="0">
                  <a:pos x="connsiteX23622" y="connsiteY23622"/>
                </a:cxn>
                <a:cxn ang="0">
                  <a:pos x="connsiteX23623" y="connsiteY23623"/>
                </a:cxn>
                <a:cxn ang="0">
                  <a:pos x="connsiteX23624" y="connsiteY23624"/>
                </a:cxn>
                <a:cxn ang="0">
                  <a:pos x="connsiteX23625" y="connsiteY23625"/>
                </a:cxn>
                <a:cxn ang="0">
                  <a:pos x="connsiteX23626" y="connsiteY23626"/>
                </a:cxn>
                <a:cxn ang="0">
                  <a:pos x="connsiteX23627" y="connsiteY23627"/>
                </a:cxn>
                <a:cxn ang="0">
                  <a:pos x="connsiteX23628" y="connsiteY23628"/>
                </a:cxn>
                <a:cxn ang="0">
                  <a:pos x="connsiteX23629" y="connsiteY23629"/>
                </a:cxn>
                <a:cxn ang="0">
                  <a:pos x="connsiteX23630" y="connsiteY23630"/>
                </a:cxn>
                <a:cxn ang="0">
                  <a:pos x="connsiteX23631" y="connsiteY23631"/>
                </a:cxn>
                <a:cxn ang="0">
                  <a:pos x="connsiteX23632" y="connsiteY23632"/>
                </a:cxn>
                <a:cxn ang="0">
                  <a:pos x="connsiteX23633" y="connsiteY23633"/>
                </a:cxn>
                <a:cxn ang="0">
                  <a:pos x="connsiteX23634" y="connsiteY23634"/>
                </a:cxn>
                <a:cxn ang="0">
                  <a:pos x="connsiteX23635" y="connsiteY23635"/>
                </a:cxn>
                <a:cxn ang="0">
                  <a:pos x="connsiteX23636" y="connsiteY23636"/>
                </a:cxn>
                <a:cxn ang="0">
                  <a:pos x="connsiteX23637" y="connsiteY23637"/>
                </a:cxn>
                <a:cxn ang="0">
                  <a:pos x="connsiteX23638" y="connsiteY23638"/>
                </a:cxn>
                <a:cxn ang="0">
                  <a:pos x="connsiteX23639" y="connsiteY23639"/>
                </a:cxn>
                <a:cxn ang="0">
                  <a:pos x="connsiteX23640" y="connsiteY23640"/>
                </a:cxn>
                <a:cxn ang="0">
                  <a:pos x="connsiteX23641" y="connsiteY23641"/>
                </a:cxn>
                <a:cxn ang="0">
                  <a:pos x="connsiteX23642" y="connsiteY23642"/>
                </a:cxn>
                <a:cxn ang="0">
                  <a:pos x="connsiteX23643" y="connsiteY23643"/>
                </a:cxn>
                <a:cxn ang="0">
                  <a:pos x="connsiteX23644" y="connsiteY23644"/>
                </a:cxn>
                <a:cxn ang="0">
                  <a:pos x="connsiteX23645" y="connsiteY23645"/>
                </a:cxn>
                <a:cxn ang="0">
                  <a:pos x="connsiteX23646" y="connsiteY23646"/>
                </a:cxn>
                <a:cxn ang="0">
                  <a:pos x="connsiteX23647" y="connsiteY23647"/>
                </a:cxn>
                <a:cxn ang="0">
                  <a:pos x="connsiteX23648" y="connsiteY23648"/>
                </a:cxn>
                <a:cxn ang="0">
                  <a:pos x="connsiteX23649" y="connsiteY23649"/>
                </a:cxn>
                <a:cxn ang="0">
                  <a:pos x="connsiteX23650" y="connsiteY23650"/>
                </a:cxn>
                <a:cxn ang="0">
                  <a:pos x="connsiteX23651" y="connsiteY23651"/>
                </a:cxn>
                <a:cxn ang="0">
                  <a:pos x="connsiteX23652" y="connsiteY23652"/>
                </a:cxn>
                <a:cxn ang="0">
                  <a:pos x="connsiteX23653" y="connsiteY23653"/>
                </a:cxn>
                <a:cxn ang="0">
                  <a:pos x="connsiteX23654" y="connsiteY23654"/>
                </a:cxn>
                <a:cxn ang="0">
                  <a:pos x="connsiteX23655" y="connsiteY23655"/>
                </a:cxn>
                <a:cxn ang="0">
                  <a:pos x="connsiteX23656" y="connsiteY23656"/>
                </a:cxn>
                <a:cxn ang="0">
                  <a:pos x="connsiteX23657" y="connsiteY23657"/>
                </a:cxn>
                <a:cxn ang="0">
                  <a:pos x="connsiteX23658" y="connsiteY23658"/>
                </a:cxn>
                <a:cxn ang="0">
                  <a:pos x="connsiteX23659" y="connsiteY23659"/>
                </a:cxn>
                <a:cxn ang="0">
                  <a:pos x="connsiteX23660" y="connsiteY23660"/>
                </a:cxn>
                <a:cxn ang="0">
                  <a:pos x="connsiteX23661" y="connsiteY23661"/>
                </a:cxn>
                <a:cxn ang="0">
                  <a:pos x="connsiteX23662" y="connsiteY23662"/>
                </a:cxn>
                <a:cxn ang="0">
                  <a:pos x="connsiteX23663" y="connsiteY23663"/>
                </a:cxn>
                <a:cxn ang="0">
                  <a:pos x="connsiteX23664" y="connsiteY23664"/>
                </a:cxn>
                <a:cxn ang="0">
                  <a:pos x="connsiteX23665" y="connsiteY23665"/>
                </a:cxn>
                <a:cxn ang="0">
                  <a:pos x="connsiteX23666" y="connsiteY23666"/>
                </a:cxn>
                <a:cxn ang="0">
                  <a:pos x="connsiteX23667" y="connsiteY23667"/>
                </a:cxn>
                <a:cxn ang="0">
                  <a:pos x="connsiteX23668" y="connsiteY23668"/>
                </a:cxn>
                <a:cxn ang="0">
                  <a:pos x="connsiteX23669" y="connsiteY23669"/>
                </a:cxn>
                <a:cxn ang="0">
                  <a:pos x="connsiteX23670" y="connsiteY23670"/>
                </a:cxn>
                <a:cxn ang="0">
                  <a:pos x="connsiteX23671" y="connsiteY23671"/>
                </a:cxn>
                <a:cxn ang="0">
                  <a:pos x="connsiteX23672" y="connsiteY23672"/>
                </a:cxn>
                <a:cxn ang="0">
                  <a:pos x="connsiteX23673" y="connsiteY23673"/>
                </a:cxn>
                <a:cxn ang="0">
                  <a:pos x="connsiteX23674" y="connsiteY23674"/>
                </a:cxn>
                <a:cxn ang="0">
                  <a:pos x="connsiteX23675" y="connsiteY23675"/>
                </a:cxn>
                <a:cxn ang="0">
                  <a:pos x="connsiteX23676" y="connsiteY23676"/>
                </a:cxn>
                <a:cxn ang="0">
                  <a:pos x="connsiteX23677" y="connsiteY23677"/>
                </a:cxn>
                <a:cxn ang="0">
                  <a:pos x="connsiteX23678" y="connsiteY23678"/>
                </a:cxn>
                <a:cxn ang="0">
                  <a:pos x="connsiteX23679" y="connsiteY23679"/>
                </a:cxn>
                <a:cxn ang="0">
                  <a:pos x="connsiteX23680" y="connsiteY23680"/>
                </a:cxn>
                <a:cxn ang="0">
                  <a:pos x="connsiteX23681" y="connsiteY23681"/>
                </a:cxn>
                <a:cxn ang="0">
                  <a:pos x="connsiteX23682" y="connsiteY23682"/>
                </a:cxn>
                <a:cxn ang="0">
                  <a:pos x="connsiteX23683" y="connsiteY23683"/>
                </a:cxn>
                <a:cxn ang="0">
                  <a:pos x="connsiteX23684" y="connsiteY23684"/>
                </a:cxn>
                <a:cxn ang="0">
                  <a:pos x="connsiteX23685" y="connsiteY23685"/>
                </a:cxn>
                <a:cxn ang="0">
                  <a:pos x="connsiteX23686" y="connsiteY23686"/>
                </a:cxn>
                <a:cxn ang="0">
                  <a:pos x="connsiteX23687" y="connsiteY23687"/>
                </a:cxn>
                <a:cxn ang="0">
                  <a:pos x="connsiteX23688" y="connsiteY23688"/>
                </a:cxn>
                <a:cxn ang="0">
                  <a:pos x="connsiteX23689" y="connsiteY23689"/>
                </a:cxn>
                <a:cxn ang="0">
                  <a:pos x="connsiteX23690" y="connsiteY23690"/>
                </a:cxn>
                <a:cxn ang="0">
                  <a:pos x="connsiteX23691" y="connsiteY23691"/>
                </a:cxn>
                <a:cxn ang="0">
                  <a:pos x="connsiteX23692" y="connsiteY23692"/>
                </a:cxn>
                <a:cxn ang="0">
                  <a:pos x="connsiteX23693" y="connsiteY23693"/>
                </a:cxn>
                <a:cxn ang="0">
                  <a:pos x="connsiteX23694" y="connsiteY23694"/>
                </a:cxn>
                <a:cxn ang="0">
                  <a:pos x="connsiteX23695" y="connsiteY23695"/>
                </a:cxn>
                <a:cxn ang="0">
                  <a:pos x="connsiteX23696" y="connsiteY23696"/>
                </a:cxn>
                <a:cxn ang="0">
                  <a:pos x="connsiteX23697" y="connsiteY23697"/>
                </a:cxn>
                <a:cxn ang="0">
                  <a:pos x="connsiteX23698" y="connsiteY23698"/>
                </a:cxn>
                <a:cxn ang="0">
                  <a:pos x="connsiteX23699" y="connsiteY23699"/>
                </a:cxn>
                <a:cxn ang="0">
                  <a:pos x="connsiteX23700" y="connsiteY23700"/>
                </a:cxn>
                <a:cxn ang="0">
                  <a:pos x="connsiteX23701" y="connsiteY23701"/>
                </a:cxn>
                <a:cxn ang="0">
                  <a:pos x="connsiteX23702" y="connsiteY23702"/>
                </a:cxn>
                <a:cxn ang="0">
                  <a:pos x="connsiteX23703" y="connsiteY23703"/>
                </a:cxn>
                <a:cxn ang="0">
                  <a:pos x="connsiteX23704" y="connsiteY23704"/>
                </a:cxn>
                <a:cxn ang="0">
                  <a:pos x="connsiteX23705" y="connsiteY23705"/>
                </a:cxn>
                <a:cxn ang="0">
                  <a:pos x="connsiteX23706" y="connsiteY23706"/>
                </a:cxn>
                <a:cxn ang="0">
                  <a:pos x="connsiteX23707" y="connsiteY23707"/>
                </a:cxn>
                <a:cxn ang="0">
                  <a:pos x="connsiteX23708" y="connsiteY23708"/>
                </a:cxn>
                <a:cxn ang="0">
                  <a:pos x="connsiteX23709" y="connsiteY23709"/>
                </a:cxn>
                <a:cxn ang="0">
                  <a:pos x="connsiteX23710" y="connsiteY23710"/>
                </a:cxn>
                <a:cxn ang="0">
                  <a:pos x="connsiteX23711" y="connsiteY23711"/>
                </a:cxn>
                <a:cxn ang="0">
                  <a:pos x="connsiteX23712" y="connsiteY23712"/>
                </a:cxn>
                <a:cxn ang="0">
                  <a:pos x="connsiteX23713" y="connsiteY23713"/>
                </a:cxn>
                <a:cxn ang="0">
                  <a:pos x="connsiteX23714" y="connsiteY23714"/>
                </a:cxn>
                <a:cxn ang="0">
                  <a:pos x="connsiteX23715" y="connsiteY23715"/>
                </a:cxn>
                <a:cxn ang="0">
                  <a:pos x="connsiteX23716" y="connsiteY23716"/>
                </a:cxn>
                <a:cxn ang="0">
                  <a:pos x="connsiteX23717" y="connsiteY23717"/>
                </a:cxn>
                <a:cxn ang="0">
                  <a:pos x="connsiteX23718" y="connsiteY23718"/>
                </a:cxn>
                <a:cxn ang="0">
                  <a:pos x="connsiteX23719" y="connsiteY23719"/>
                </a:cxn>
                <a:cxn ang="0">
                  <a:pos x="connsiteX23720" y="connsiteY23720"/>
                </a:cxn>
                <a:cxn ang="0">
                  <a:pos x="connsiteX23721" y="connsiteY23721"/>
                </a:cxn>
                <a:cxn ang="0">
                  <a:pos x="connsiteX23722" y="connsiteY23722"/>
                </a:cxn>
                <a:cxn ang="0">
                  <a:pos x="connsiteX23723" y="connsiteY23723"/>
                </a:cxn>
                <a:cxn ang="0">
                  <a:pos x="connsiteX23724" y="connsiteY23724"/>
                </a:cxn>
                <a:cxn ang="0">
                  <a:pos x="connsiteX23725" y="connsiteY23725"/>
                </a:cxn>
                <a:cxn ang="0">
                  <a:pos x="connsiteX23726" y="connsiteY23726"/>
                </a:cxn>
                <a:cxn ang="0">
                  <a:pos x="connsiteX23727" y="connsiteY23727"/>
                </a:cxn>
                <a:cxn ang="0">
                  <a:pos x="connsiteX23728" y="connsiteY23728"/>
                </a:cxn>
                <a:cxn ang="0">
                  <a:pos x="connsiteX23729" y="connsiteY23729"/>
                </a:cxn>
                <a:cxn ang="0">
                  <a:pos x="connsiteX23730" y="connsiteY23730"/>
                </a:cxn>
                <a:cxn ang="0">
                  <a:pos x="connsiteX23731" y="connsiteY23731"/>
                </a:cxn>
                <a:cxn ang="0">
                  <a:pos x="connsiteX23732" y="connsiteY23732"/>
                </a:cxn>
                <a:cxn ang="0">
                  <a:pos x="connsiteX23733" y="connsiteY23733"/>
                </a:cxn>
                <a:cxn ang="0">
                  <a:pos x="connsiteX23734" y="connsiteY23734"/>
                </a:cxn>
                <a:cxn ang="0">
                  <a:pos x="connsiteX23735" y="connsiteY23735"/>
                </a:cxn>
                <a:cxn ang="0">
                  <a:pos x="connsiteX23736" y="connsiteY23736"/>
                </a:cxn>
                <a:cxn ang="0">
                  <a:pos x="connsiteX23737" y="connsiteY23737"/>
                </a:cxn>
                <a:cxn ang="0">
                  <a:pos x="connsiteX23738" y="connsiteY23738"/>
                </a:cxn>
                <a:cxn ang="0">
                  <a:pos x="connsiteX23739" y="connsiteY23739"/>
                </a:cxn>
                <a:cxn ang="0">
                  <a:pos x="connsiteX23740" y="connsiteY23740"/>
                </a:cxn>
                <a:cxn ang="0">
                  <a:pos x="connsiteX23741" y="connsiteY23741"/>
                </a:cxn>
                <a:cxn ang="0">
                  <a:pos x="connsiteX23742" y="connsiteY23742"/>
                </a:cxn>
                <a:cxn ang="0">
                  <a:pos x="connsiteX23743" y="connsiteY23743"/>
                </a:cxn>
                <a:cxn ang="0">
                  <a:pos x="connsiteX23744" y="connsiteY23744"/>
                </a:cxn>
                <a:cxn ang="0">
                  <a:pos x="connsiteX23745" y="connsiteY23745"/>
                </a:cxn>
                <a:cxn ang="0">
                  <a:pos x="connsiteX23746" y="connsiteY23746"/>
                </a:cxn>
                <a:cxn ang="0">
                  <a:pos x="connsiteX23747" y="connsiteY23747"/>
                </a:cxn>
                <a:cxn ang="0">
                  <a:pos x="connsiteX23748" y="connsiteY23748"/>
                </a:cxn>
                <a:cxn ang="0">
                  <a:pos x="connsiteX23749" y="connsiteY23749"/>
                </a:cxn>
                <a:cxn ang="0">
                  <a:pos x="connsiteX23750" y="connsiteY23750"/>
                </a:cxn>
                <a:cxn ang="0">
                  <a:pos x="connsiteX23751" y="connsiteY23751"/>
                </a:cxn>
                <a:cxn ang="0">
                  <a:pos x="connsiteX23752" y="connsiteY23752"/>
                </a:cxn>
                <a:cxn ang="0">
                  <a:pos x="connsiteX23753" y="connsiteY23753"/>
                </a:cxn>
                <a:cxn ang="0">
                  <a:pos x="connsiteX23754" y="connsiteY23754"/>
                </a:cxn>
                <a:cxn ang="0">
                  <a:pos x="connsiteX23755" y="connsiteY23755"/>
                </a:cxn>
                <a:cxn ang="0">
                  <a:pos x="connsiteX23756" y="connsiteY23756"/>
                </a:cxn>
                <a:cxn ang="0">
                  <a:pos x="connsiteX23757" y="connsiteY23757"/>
                </a:cxn>
                <a:cxn ang="0">
                  <a:pos x="connsiteX23758" y="connsiteY23758"/>
                </a:cxn>
                <a:cxn ang="0">
                  <a:pos x="connsiteX23759" y="connsiteY23759"/>
                </a:cxn>
                <a:cxn ang="0">
                  <a:pos x="connsiteX23760" y="connsiteY23760"/>
                </a:cxn>
                <a:cxn ang="0">
                  <a:pos x="connsiteX23761" y="connsiteY23761"/>
                </a:cxn>
                <a:cxn ang="0">
                  <a:pos x="connsiteX23762" y="connsiteY23762"/>
                </a:cxn>
                <a:cxn ang="0">
                  <a:pos x="connsiteX23763" y="connsiteY23763"/>
                </a:cxn>
                <a:cxn ang="0">
                  <a:pos x="connsiteX23764" y="connsiteY23764"/>
                </a:cxn>
                <a:cxn ang="0">
                  <a:pos x="connsiteX23765" y="connsiteY23765"/>
                </a:cxn>
                <a:cxn ang="0">
                  <a:pos x="connsiteX23766" y="connsiteY23766"/>
                </a:cxn>
                <a:cxn ang="0">
                  <a:pos x="connsiteX23767" y="connsiteY23767"/>
                </a:cxn>
                <a:cxn ang="0">
                  <a:pos x="connsiteX23768" y="connsiteY23768"/>
                </a:cxn>
                <a:cxn ang="0">
                  <a:pos x="connsiteX23769" y="connsiteY23769"/>
                </a:cxn>
                <a:cxn ang="0">
                  <a:pos x="connsiteX23770" y="connsiteY23770"/>
                </a:cxn>
                <a:cxn ang="0">
                  <a:pos x="connsiteX23771" y="connsiteY23771"/>
                </a:cxn>
                <a:cxn ang="0">
                  <a:pos x="connsiteX23772" y="connsiteY23772"/>
                </a:cxn>
                <a:cxn ang="0">
                  <a:pos x="connsiteX23773" y="connsiteY23773"/>
                </a:cxn>
                <a:cxn ang="0">
                  <a:pos x="connsiteX23774" y="connsiteY23774"/>
                </a:cxn>
                <a:cxn ang="0">
                  <a:pos x="connsiteX23775" y="connsiteY23775"/>
                </a:cxn>
                <a:cxn ang="0">
                  <a:pos x="connsiteX23776" y="connsiteY23776"/>
                </a:cxn>
                <a:cxn ang="0">
                  <a:pos x="connsiteX23777" y="connsiteY23777"/>
                </a:cxn>
                <a:cxn ang="0">
                  <a:pos x="connsiteX23778" y="connsiteY23778"/>
                </a:cxn>
                <a:cxn ang="0">
                  <a:pos x="connsiteX23779" y="connsiteY23779"/>
                </a:cxn>
                <a:cxn ang="0">
                  <a:pos x="connsiteX23780" y="connsiteY23780"/>
                </a:cxn>
                <a:cxn ang="0">
                  <a:pos x="connsiteX23781" y="connsiteY23781"/>
                </a:cxn>
                <a:cxn ang="0">
                  <a:pos x="connsiteX23782" y="connsiteY23782"/>
                </a:cxn>
                <a:cxn ang="0">
                  <a:pos x="connsiteX23783" y="connsiteY23783"/>
                </a:cxn>
                <a:cxn ang="0">
                  <a:pos x="connsiteX23784" y="connsiteY23784"/>
                </a:cxn>
                <a:cxn ang="0">
                  <a:pos x="connsiteX23785" y="connsiteY23785"/>
                </a:cxn>
                <a:cxn ang="0">
                  <a:pos x="connsiteX23786" y="connsiteY23786"/>
                </a:cxn>
                <a:cxn ang="0">
                  <a:pos x="connsiteX23787" y="connsiteY23787"/>
                </a:cxn>
                <a:cxn ang="0">
                  <a:pos x="connsiteX23788" y="connsiteY23788"/>
                </a:cxn>
                <a:cxn ang="0">
                  <a:pos x="connsiteX23789" y="connsiteY23789"/>
                </a:cxn>
                <a:cxn ang="0">
                  <a:pos x="connsiteX23790" y="connsiteY23790"/>
                </a:cxn>
                <a:cxn ang="0">
                  <a:pos x="connsiteX23791" y="connsiteY23791"/>
                </a:cxn>
                <a:cxn ang="0">
                  <a:pos x="connsiteX23792" y="connsiteY23792"/>
                </a:cxn>
                <a:cxn ang="0">
                  <a:pos x="connsiteX23793" y="connsiteY23793"/>
                </a:cxn>
                <a:cxn ang="0">
                  <a:pos x="connsiteX23794" y="connsiteY23794"/>
                </a:cxn>
                <a:cxn ang="0">
                  <a:pos x="connsiteX23795" y="connsiteY23795"/>
                </a:cxn>
                <a:cxn ang="0">
                  <a:pos x="connsiteX23796" y="connsiteY23796"/>
                </a:cxn>
                <a:cxn ang="0">
                  <a:pos x="connsiteX23797" y="connsiteY23797"/>
                </a:cxn>
                <a:cxn ang="0">
                  <a:pos x="connsiteX23798" y="connsiteY23798"/>
                </a:cxn>
                <a:cxn ang="0">
                  <a:pos x="connsiteX23799" y="connsiteY23799"/>
                </a:cxn>
                <a:cxn ang="0">
                  <a:pos x="connsiteX23800" y="connsiteY23800"/>
                </a:cxn>
                <a:cxn ang="0">
                  <a:pos x="connsiteX23801" y="connsiteY23801"/>
                </a:cxn>
                <a:cxn ang="0">
                  <a:pos x="connsiteX23802" y="connsiteY23802"/>
                </a:cxn>
                <a:cxn ang="0">
                  <a:pos x="connsiteX23803" y="connsiteY23803"/>
                </a:cxn>
                <a:cxn ang="0">
                  <a:pos x="connsiteX23804" y="connsiteY23804"/>
                </a:cxn>
                <a:cxn ang="0">
                  <a:pos x="connsiteX23805" y="connsiteY23805"/>
                </a:cxn>
                <a:cxn ang="0">
                  <a:pos x="connsiteX23806" y="connsiteY23806"/>
                </a:cxn>
                <a:cxn ang="0">
                  <a:pos x="connsiteX23807" y="connsiteY23807"/>
                </a:cxn>
                <a:cxn ang="0">
                  <a:pos x="connsiteX23808" y="connsiteY23808"/>
                </a:cxn>
                <a:cxn ang="0">
                  <a:pos x="connsiteX23809" y="connsiteY23809"/>
                </a:cxn>
                <a:cxn ang="0">
                  <a:pos x="connsiteX23810" y="connsiteY23810"/>
                </a:cxn>
                <a:cxn ang="0">
                  <a:pos x="connsiteX23811" y="connsiteY23811"/>
                </a:cxn>
                <a:cxn ang="0">
                  <a:pos x="connsiteX23812" y="connsiteY23812"/>
                </a:cxn>
                <a:cxn ang="0">
                  <a:pos x="connsiteX23813" y="connsiteY23813"/>
                </a:cxn>
                <a:cxn ang="0">
                  <a:pos x="connsiteX23814" y="connsiteY23814"/>
                </a:cxn>
                <a:cxn ang="0">
                  <a:pos x="connsiteX23815" y="connsiteY23815"/>
                </a:cxn>
                <a:cxn ang="0">
                  <a:pos x="connsiteX23816" y="connsiteY23816"/>
                </a:cxn>
                <a:cxn ang="0">
                  <a:pos x="connsiteX23817" y="connsiteY23817"/>
                </a:cxn>
                <a:cxn ang="0">
                  <a:pos x="connsiteX23818" y="connsiteY23818"/>
                </a:cxn>
                <a:cxn ang="0">
                  <a:pos x="connsiteX23819" y="connsiteY23819"/>
                </a:cxn>
                <a:cxn ang="0">
                  <a:pos x="connsiteX23820" y="connsiteY23820"/>
                </a:cxn>
                <a:cxn ang="0">
                  <a:pos x="connsiteX23821" y="connsiteY23821"/>
                </a:cxn>
                <a:cxn ang="0">
                  <a:pos x="connsiteX23822" y="connsiteY23822"/>
                </a:cxn>
                <a:cxn ang="0">
                  <a:pos x="connsiteX23823" y="connsiteY23823"/>
                </a:cxn>
                <a:cxn ang="0">
                  <a:pos x="connsiteX23824" y="connsiteY23824"/>
                </a:cxn>
                <a:cxn ang="0">
                  <a:pos x="connsiteX23825" y="connsiteY23825"/>
                </a:cxn>
                <a:cxn ang="0">
                  <a:pos x="connsiteX23826" y="connsiteY23826"/>
                </a:cxn>
                <a:cxn ang="0">
                  <a:pos x="connsiteX23827" y="connsiteY23827"/>
                </a:cxn>
                <a:cxn ang="0">
                  <a:pos x="connsiteX23828" y="connsiteY23828"/>
                </a:cxn>
                <a:cxn ang="0">
                  <a:pos x="connsiteX23829" y="connsiteY23829"/>
                </a:cxn>
                <a:cxn ang="0">
                  <a:pos x="connsiteX23830" y="connsiteY23830"/>
                </a:cxn>
                <a:cxn ang="0">
                  <a:pos x="connsiteX23831" y="connsiteY23831"/>
                </a:cxn>
                <a:cxn ang="0">
                  <a:pos x="connsiteX23832" y="connsiteY23832"/>
                </a:cxn>
                <a:cxn ang="0">
                  <a:pos x="connsiteX23833" y="connsiteY23833"/>
                </a:cxn>
                <a:cxn ang="0">
                  <a:pos x="connsiteX23834" y="connsiteY23834"/>
                </a:cxn>
                <a:cxn ang="0">
                  <a:pos x="connsiteX23835" y="connsiteY23835"/>
                </a:cxn>
                <a:cxn ang="0">
                  <a:pos x="connsiteX23836" y="connsiteY23836"/>
                </a:cxn>
                <a:cxn ang="0">
                  <a:pos x="connsiteX23837" y="connsiteY23837"/>
                </a:cxn>
                <a:cxn ang="0">
                  <a:pos x="connsiteX23838" y="connsiteY23838"/>
                </a:cxn>
                <a:cxn ang="0">
                  <a:pos x="connsiteX23839" y="connsiteY23839"/>
                </a:cxn>
                <a:cxn ang="0">
                  <a:pos x="connsiteX23840" y="connsiteY23840"/>
                </a:cxn>
                <a:cxn ang="0">
                  <a:pos x="connsiteX23841" y="connsiteY23841"/>
                </a:cxn>
                <a:cxn ang="0">
                  <a:pos x="connsiteX23842" y="connsiteY23842"/>
                </a:cxn>
                <a:cxn ang="0">
                  <a:pos x="connsiteX23843" y="connsiteY23843"/>
                </a:cxn>
                <a:cxn ang="0">
                  <a:pos x="connsiteX23844" y="connsiteY23844"/>
                </a:cxn>
                <a:cxn ang="0">
                  <a:pos x="connsiteX23845" y="connsiteY23845"/>
                </a:cxn>
                <a:cxn ang="0">
                  <a:pos x="connsiteX23846" y="connsiteY23846"/>
                </a:cxn>
                <a:cxn ang="0">
                  <a:pos x="connsiteX23847" y="connsiteY23847"/>
                </a:cxn>
                <a:cxn ang="0">
                  <a:pos x="connsiteX23848" y="connsiteY23848"/>
                </a:cxn>
                <a:cxn ang="0">
                  <a:pos x="connsiteX23849" y="connsiteY23849"/>
                </a:cxn>
                <a:cxn ang="0">
                  <a:pos x="connsiteX23850" y="connsiteY23850"/>
                </a:cxn>
                <a:cxn ang="0">
                  <a:pos x="connsiteX23851" y="connsiteY23851"/>
                </a:cxn>
                <a:cxn ang="0">
                  <a:pos x="connsiteX23852" y="connsiteY23852"/>
                </a:cxn>
                <a:cxn ang="0">
                  <a:pos x="connsiteX23853" y="connsiteY23853"/>
                </a:cxn>
                <a:cxn ang="0">
                  <a:pos x="connsiteX23854" y="connsiteY23854"/>
                </a:cxn>
                <a:cxn ang="0">
                  <a:pos x="connsiteX23855" y="connsiteY23855"/>
                </a:cxn>
                <a:cxn ang="0">
                  <a:pos x="connsiteX23856" y="connsiteY23856"/>
                </a:cxn>
                <a:cxn ang="0">
                  <a:pos x="connsiteX23857" y="connsiteY23857"/>
                </a:cxn>
                <a:cxn ang="0">
                  <a:pos x="connsiteX23858" y="connsiteY23858"/>
                </a:cxn>
                <a:cxn ang="0">
                  <a:pos x="connsiteX23859" y="connsiteY23859"/>
                </a:cxn>
                <a:cxn ang="0">
                  <a:pos x="connsiteX23860" y="connsiteY23860"/>
                </a:cxn>
                <a:cxn ang="0">
                  <a:pos x="connsiteX23861" y="connsiteY23861"/>
                </a:cxn>
                <a:cxn ang="0">
                  <a:pos x="connsiteX23862" y="connsiteY23862"/>
                </a:cxn>
                <a:cxn ang="0">
                  <a:pos x="connsiteX23863" y="connsiteY23863"/>
                </a:cxn>
                <a:cxn ang="0">
                  <a:pos x="connsiteX23864" y="connsiteY23864"/>
                </a:cxn>
                <a:cxn ang="0">
                  <a:pos x="connsiteX23865" y="connsiteY23865"/>
                </a:cxn>
                <a:cxn ang="0">
                  <a:pos x="connsiteX23866" y="connsiteY23866"/>
                </a:cxn>
                <a:cxn ang="0">
                  <a:pos x="connsiteX23867" y="connsiteY23867"/>
                </a:cxn>
                <a:cxn ang="0">
                  <a:pos x="connsiteX23868" y="connsiteY23868"/>
                </a:cxn>
                <a:cxn ang="0">
                  <a:pos x="connsiteX23869" y="connsiteY23869"/>
                </a:cxn>
                <a:cxn ang="0">
                  <a:pos x="connsiteX23870" y="connsiteY23870"/>
                </a:cxn>
                <a:cxn ang="0">
                  <a:pos x="connsiteX23871" y="connsiteY23871"/>
                </a:cxn>
                <a:cxn ang="0">
                  <a:pos x="connsiteX23872" y="connsiteY23872"/>
                </a:cxn>
                <a:cxn ang="0">
                  <a:pos x="connsiteX23873" y="connsiteY23873"/>
                </a:cxn>
                <a:cxn ang="0">
                  <a:pos x="connsiteX23874" y="connsiteY23874"/>
                </a:cxn>
                <a:cxn ang="0">
                  <a:pos x="connsiteX23875" y="connsiteY23875"/>
                </a:cxn>
                <a:cxn ang="0">
                  <a:pos x="connsiteX23876" y="connsiteY23876"/>
                </a:cxn>
                <a:cxn ang="0">
                  <a:pos x="connsiteX23877" y="connsiteY23877"/>
                </a:cxn>
                <a:cxn ang="0">
                  <a:pos x="connsiteX23878" y="connsiteY23878"/>
                </a:cxn>
                <a:cxn ang="0">
                  <a:pos x="connsiteX23879" y="connsiteY23879"/>
                </a:cxn>
                <a:cxn ang="0">
                  <a:pos x="connsiteX23880" y="connsiteY23880"/>
                </a:cxn>
                <a:cxn ang="0">
                  <a:pos x="connsiteX23881" y="connsiteY23881"/>
                </a:cxn>
                <a:cxn ang="0">
                  <a:pos x="connsiteX23882" y="connsiteY23882"/>
                </a:cxn>
                <a:cxn ang="0">
                  <a:pos x="connsiteX23883" y="connsiteY23883"/>
                </a:cxn>
                <a:cxn ang="0">
                  <a:pos x="connsiteX23884" y="connsiteY23884"/>
                </a:cxn>
                <a:cxn ang="0">
                  <a:pos x="connsiteX23885" y="connsiteY23885"/>
                </a:cxn>
                <a:cxn ang="0">
                  <a:pos x="connsiteX23886" y="connsiteY23886"/>
                </a:cxn>
                <a:cxn ang="0">
                  <a:pos x="connsiteX23887" y="connsiteY23887"/>
                </a:cxn>
                <a:cxn ang="0">
                  <a:pos x="connsiteX23888" y="connsiteY23888"/>
                </a:cxn>
                <a:cxn ang="0">
                  <a:pos x="connsiteX23889" y="connsiteY23889"/>
                </a:cxn>
                <a:cxn ang="0">
                  <a:pos x="connsiteX23890" y="connsiteY23890"/>
                </a:cxn>
                <a:cxn ang="0">
                  <a:pos x="connsiteX23891" y="connsiteY23891"/>
                </a:cxn>
                <a:cxn ang="0">
                  <a:pos x="connsiteX23892" y="connsiteY23892"/>
                </a:cxn>
                <a:cxn ang="0">
                  <a:pos x="connsiteX23893" y="connsiteY23893"/>
                </a:cxn>
                <a:cxn ang="0">
                  <a:pos x="connsiteX23894" y="connsiteY23894"/>
                </a:cxn>
                <a:cxn ang="0">
                  <a:pos x="connsiteX23895" y="connsiteY23895"/>
                </a:cxn>
                <a:cxn ang="0">
                  <a:pos x="connsiteX23896" y="connsiteY23896"/>
                </a:cxn>
                <a:cxn ang="0">
                  <a:pos x="connsiteX23897" y="connsiteY23897"/>
                </a:cxn>
                <a:cxn ang="0">
                  <a:pos x="connsiteX23898" y="connsiteY23898"/>
                </a:cxn>
                <a:cxn ang="0">
                  <a:pos x="connsiteX23899" y="connsiteY23899"/>
                </a:cxn>
                <a:cxn ang="0">
                  <a:pos x="connsiteX23900" y="connsiteY23900"/>
                </a:cxn>
                <a:cxn ang="0">
                  <a:pos x="connsiteX23901" y="connsiteY23901"/>
                </a:cxn>
                <a:cxn ang="0">
                  <a:pos x="connsiteX23902" y="connsiteY23902"/>
                </a:cxn>
                <a:cxn ang="0">
                  <a:pos x="connsiteX23903" y="connsiteY23903"/>
                </a:cxn>
                <a:cxn ang="0">
                  <a:pos x="connsiteX23904" y="connsiteY23904"/>
                </a:cxn>
                <a:cxn ang="0">
                  <a:pos x="connsiteX23905" y="connsiteY23905"/>
                </a:cxn>
                <a:cxn ang="0">
                  <a:pos x="connsiteX23906" y="connsiteY23906"/>
                </a:cxn>
                <a:cxn ang="0">
                  <a:pos x="connsiteX23907" y="connsiteY23907"/>
                </a:cxn>
                <a:cxn ang="0">
                  <a:pos x="connsiteX23908" y="connsiteY23908"/>
                </a:cxn>
                <a:cxn ang="0">
                  <a:pos x="connsiteX23909" y="connsiteY23909"/>
                </a:cxn>
                <a:cxn ang="0">
                  <a:pos x="connsiteX23910" y="connsiteY23910"/>
                </a:cxn>
                <a:cxn ang="0">
                  <a:pos x="connsiteX23911" y="connsiteY23911"/>
                </a:cxn>
                <a:cxn ang="0">
                  <a:pos x="connsiteX23912" y="connsiteY23912"/>
                </a:cxn>
                <a:cxn ang="0">
                  <a:pos x="connsiteX23913" y="connsiteY23913"/>
                </a:cxn>
                <a:cxn ang="0">
                  <a:pos x="connsiteX23914" y="connsiteY23914"/>
                </a:cxn>
                <a:cxn ang="0">
                  <a:pos x="connsiteX23915" y="connsiteY23915"/>
                </a:cxn>
                <a:cxn ang="0">
                  <a:pos x="connsiteX23916" y="connsiteY23916"/>
                </a:cxn>
                <a:cxn ang="0">
                  <a:pos x="connsiteX23917" y="connsiteY23917"/>
                </a:cxn>
                <a:cxn ang="0">
                  <a:pos x="connsiteX23918" y="connsiteY23918"/>
                </a:cxn>
                <a:cxn ang="0">
                  <a:pos x="connsiteX23919" y="connsiteY23919"/>
                </a:cxn>
                <a:cxn ang="0">
                  <a:pos x="connsiteX23920" y="connsiteY23920"/>
                </a:cxn>
                <a:cxn ang="0">
                  <a:pos x="connsiteX23921" y="connsiteY23921"/>
                </a:cxn>
                <a:cxn ang="0">
                  <a:pos x="connsiteX23922" y="connsiteY23922"/>
                </a:cxn>
                <a:cxn ang="0">
                  <a:pos x="connsiteX23923" y="connsiteY23923"/>
                </a:cxn>
                <a:cxn ang="0">
                  <a:pos x="connsiteX23924" y="connsiteY23924"/>
                </a:cxn>
                <a:cxn ang="0">
                  <a:pos x="connsiteX23925" y="connsiteY23925"/>
                </a:cxn>
                <a:cxn ang="0">
                  <a:pos x="connsiteX23926" y="connsiteY23926"/>
                </a:cxn>
                <a:cxn ang="0">
                  <a:pos x="connsiteX23927" y="connsiteY23927"/>
                </a:cxn>
                <a:cxn ang="0">
                  <a:pos x="connsiteX23928" y="connsiteY23928"/>
                </a:cxn>
                <a:cxn ang="0">
                  <a:pos x="connsiteX23929" y="connsiteY23929"/>
                </a:cxn>
                <a:cxn ang="0">
                  <a:pos x="connsiteX23930" y="connsiteY23930"/>
                </a:cxn>
                <a:cxn ang="0">
                  <a:pos x="connsiteX23931" y="connsiteY23931"/>
                </a:cxn>
                <a:cxn ang="0">
                  <a:pos x="connsiteX23932" y="connsiteY23932"/>
                </a:cxn>
                <a:cxn ang="0">
                  <a:pos x="connsiteX23933" y="connsiteY23933"/>
                </a:cxn>
                <a:cxn ang="0">
                  <a:pos x="connsiteX23934" y="connsiteY23934"/>
                </a:cxn>
                <a:cxn ang="0">
                  <a:pos x="connsiteX23935" y="connsiteY23935"/>
                </a:cxn>
                <a:cxn ang="0">
                  <a:pos x="connsiteX23936" y="connsiteY23936"/>
                </a:cxn>
                <a:cxn ang="0">
                  <a:pos x="connsiteX23937" y="connsiteY23937"/>
                </a:cxn>
                <a:cxn ang="0">
                  <a:pos x="connsiteX23938" y="connsiteY23938"/>
                </a:cxn>
                <a:cxn ang="0">
                  <a:pos x="connsiteX23939" y="connsiteY23939"/>
                </a:cxn>
                <a:cxn ang="0">
                  <a:pos x="connsiteX23940" y="connsiteY23940"/>
                </a:cxn>
                <a:cxn ang="0">
                  <a:pos x="connsiteX23941" y="connsiteY23941"/>
                </a:cxn>
                <a:cxn ang="0">
                  <a:pos x="connsiteX23942" y="connsiteY23942"/>
                </a:cxn>
                <a:cxn ang="0">
                  <a:pos x="connsiteX23943" y="connsiteY23943"/>
                </a:cxn>
                <a:cxn ang="0">
                  <a:pos x="connsiteX23944" y="connsiteY23944"/>
                </a:cxn>
                <a:cxn ang="0">
                  <a:pos x="connsiteX23945" y="connsiteY23945"/>
                </a:cxn>
                <a:cxn ang="0">
                  <a:pos x="connsiteX23946" y="connsiteY23946"/>
                </a:cxn>
                <a:cxn ang="0">
                  <a:pos x="connsiteX23947" y="connsiteY23947"/>
                </a:cxn>
                <a:cxn ang="0">
                  <a:pos x="connsiteX23948" y="connsiteY23948"/>
                </a:cxn>
                <a:cxn ang="0">
                  <a:pos x="connsiteX23949" y="connsiteY23949"/>
                </a:cxn>
                <a:cxn ang="0">
                  <a:pos x="connsiteX23950" y="connsiteY23950"/>
                </a:cxn>
                <a:cxn ang="0">
                  <a:pos x="connsiteX23951" y="connsiteY23951"/>
                </a:cxn>
                <a:cxn ang="0">
                  <a:pos x="connsiteX23952" y="connsiteY23952"/>
                </a:cxn>
                <a:cxn ang="0">
                  <a:pos x="connsiteX23953" y="connsiteY23953"/>
                </a:cxn>
                <a:cxn ang="0">
                  <a:pos x="connsiteX23954" y="connsiteY23954"/>
                </a:cxn>
                <a:cxn ang="0">
                  <a:pos x="connsiteX23955" y="connsiteY23955"/>
                </a:cxn>
                <a:cxn ang="0">
                  <a:pos x="connsiteX23956" y="connsiteY23956"/>
                </a:cxn>
                <a:cxn ang="0">
                  <a:pos x="connsiteX23957" y="connsiteY23957"/>
                </a:cxn>
                <a:cxn ang="0">
                  <a:pos x="connsiteX23958" y="connsiteY23958"/>
                </a:cxn>
                <a:cxn ang="0">
                  <a:pos x="connsiteX23959" y="connsiteY23959"/>
                </a:cxn>
                <a:cxn ang="0">
                  <a:pos x="connsiteX23960" y="connsiteY23960"/>
                </a:cxn>
                <a:cxn ang="0">
                  <a:pos x="connsiteX23961" y="connsiteY23961"/>
                </a:cxn>
                <a:cxn ang="0">
                  <a:pos x="connsiteX23962" y="connsiteY23962"/>
                </a:cxn>
                <a:cxn ang="0">
                  <a:pos x="connsiteX23963" y="connsiteY23963"/>
                </a:cxn>
                <a:cxn ang="0">
                  <a:pos x="connsiteX23964" y="connsiteY23964"/>
                </a:cxn>
                <a:cxn ang="0">
                  <a:pos x="connsiteX23965" y="connsiteY23965"/>
                </a:cxn>
                <a:cxn ang="0">
                  <a:pos x="connsiteX23966" y="connsiteY23966"/>
                </a:cxn>
                <a:cxn ang="0">
                  <a:pos x="connsiteX23967" y="connsiteY23967"/>
                </a:cxn>
                <a:cxn ang="0">
                  <a:pos x="connsiteX23968" y="connsiteY23968"/>
                </a:cxn>
                <a:cxn ang="0">
                  <a:pos x="connsiteX23969" y="connsiteY23969"/>
                </a:cxn>
                <a:cxn ang="0">
                  <a:pos x="connsiteX23970" y="connsiteY23970"/>
                </a:cxn>
                <a:cxn ang="0">
                  <a:pos x="connsiteX23971" y="connsiteY23971"/>
                </a:cxn>
                <a:cxn ang="0">
                  <a:pos x="connsiteX23972" y="connsiteY23972"/>
                </a:cxn>
                <a:cxn ang="0">
                  <a:pos x="connsiteX23973" y="connsiteY23973"/>
                </a:cxn>
                <a:cxn ang="0">
                  <a:pos x="connsiteX23974" y="connsiteY23974"/>
                </a:cxn>
                <a:cxn ang="0">
                  <a:pos x="connsiteX23975" y="connsiteY23975"/>
                </a:cxn>
                <a:cxn ang="0">
                  <a:pos x="connsiteX23976" y="connsiteY23976"/>
                </a:cxn>
                <a:cxn ang="0">
                  <a:pos x="connsiteX23977" y="connsiteY23977"/>
                </a:cxn>
                <a:cxn ang="0">
                  <a:pos x="connsiteX23978" y="connsiteY23978"/>
                </a:cxn>
                <a:cxn ang="0">
                  <a:pos x="connsiteX23979" y="connsiteY23979"/>
                </a:cxn>
                <a:cxn ang="0">
                  <a:pos x="connsiteX23980" y="connsiteY23980"/>
                </a:cxn>
                <a:cxn ang="0">
                  <a:pos x="connsiteX23981" y="connsiteY23981"/>
                </a:cxn>
                <a:cxn ang="0">
                  <a:pos x="connsiteX23982" y="connsiteY23982"/>
                </a:cxn>
                <a:cxn ang="0">
                  <a:pos x="connsiteX23983" y="connsiteY23983"/>
                </a:cxn>
                <a:cxn ang="0">
                  <a:pos x="connsiteX23984" y="connsiteY23984"/>
                </a:cxn>
                <a:cxn ang="0">
                  <a:pos x="connsiteX23985" y="connsiteY23985"/>
                </a:cxn>
                <a:cxn ang="0">
                  <a:pos x="connsiteX23986" y="connsiteY23986"/>
                </a:cxn>
                <a:cxn ang="0">
                  <a:pos x="connsiteX23987" y="connsiteY23987"/>
                </a:cxn>
                <a:cxn ang="0">
                  <a:pos x="connsiteX23988" y="connsiteY23988"/>
                </a:cxn>
                <a:cxn ang="0">
                  <a:pos x="connsiteX23989" y="connsiteY23989"/>
                </a:cxn>
                <a:cxn ang="0">
                  <a:pos x="connsiteX23990" y="connsiteY23990"/>
                </a:cxn>
                <a:cxn ang="0">
                  <a:pos x="connsiteX23991" y="connsiteY23991"/>
                </a:cxn>
                <a:cxn ang="0">
                  <a:pos x="connsiteX23992" y="connsiteY23992"/>
                </a:cxn>
                <a:cxn ang="0">
                  <a:pos x="connsiteX23993" y="connsiteY23993"/>
                </a:cxn>
                <a:cxn ang="0">
                  <a:pos x="connsiteX23994" y="connsiteY23994"/>
                </a:cxn>
                <a:cxn ang="0">
                  <a:pos x="connsiteX23995" y="connsiteY23995"/>
                </a:cxn>
                <a:cxn ang="0">
                  <a:pos x="connsiteX23996" y="connsiteY23996"/>
                </a:cxn>
                <a:cxn ang="0">
                  <a:pos x="connsiteX23997" y="connsiteY23997"/>
                </a:cxn>
                <a:cxn ang="0">
                  <a:pos x="connsiteX23998" y="connsiteY23998"/>
                </a:cxn>
                <a:cxn ang="0">
                  <a:pos x="connsiteX23999" y="connsiteY23999"/>
                </a:cxn>
                <a:cxn ang="0">
                  <a:pos x="connsiteX24000" y="connsiteY24000"/>
                </a:cxn>
                <a:cxn ang="0">
                  <a:pos x="connsiteX24001" y="connsiteY24001"/>
                </a:cxn>
                <a:cxn ang="0">
                  <a:pos x="connsiteX24002" y="connsiteY24002"/>
                </a:cxn>
                <a:cxn ang="0">
                  <a:pos x="connsiteX24003" y="connsiteY24003"/>
                </a:cxn>
                <a:cxn ang="0">
                  <a:pos x="connsiteX24004" y="connsiteY24004"/>
                </a:cxn>
                <a:cxn ang="0">
                  <a:pos x="connsiteX24005" y="connsiteY24005"/>
                </a:cxn>
                <a:cxn ang="0">
                  <a:pos x="connsiteX24006" y="connsiteY24006"/>
                </a:cxn>
                <a:cxn ang="0">
                  <a:pos x="connsiteX24007" y="connsiteY24007"/>
                </a:cxn>
                <a:cxn ang="0">
                  <a:pos x="connsiteX24008" y="connsiteY24008"/>
                </a:cxn>
                <a:cxn ang="0">
                  <a:pos x="connsiteX24009" y="connsiteY24009"/>
                </a:cxn>
                <a:cxn ang="0">
                  <a:pos x="connsiteX24010" y="connsiteY24010"/>
                </a:cxn>
                <a:cxn ang="0">
                  <a:pos x="connsiteX24011" y="connsiteY24011"/>
                </a:cxn>
                <a:cxn ang="0">
                  <a:pos x="connsiteX24012" y="connsiteY24012"/>
                </a:cxn>
                <a:cxn ang="0">
                  <a:pos x="connsiteX24013" y="connsiteY24013"/>
                </a:cxn>
                <a:cxn ang="0">
                  <a:pos x="connsiteX24014" y="connsiteY24014"/>
                </a:cxn>
                <a:cxn ang="0">
                  <a:pos x="connsiteX24015" y="connsiteY24015"/>
                </a:cxn>
                <a:cxn ang="0">
                  <a:pos x="connsiteX24016" y="connsiteY24016"/>
                </a:cxn>
                <a:cxn ang="0">
                  <a:pos x="connsiteX24017" y="connsiteY24017"/>
                </a:cxn>
                <a:cxn ang="0">
                  <a:pos x="connsiteX24018" y="connsiteY24018"/>
                </a:cxn>
                <a:cxn ang="0">
                  <a:pos x="connsiteX24019" y="connsiteY24019"/>
                </a:cxn>
                <a:cxn ang="0">
                  <a:pos x="connsiteX24020" y="connsiteY24020"/>
                </a:cxn>
                <a:cxn ang="0">
                  <a:pos x="connsiteX24021" y="connsiteY24021"/>
                </a:cxn>
                <a:cxn ang="0">
                  <a:pos x="connsiteX24022" y="connsiteY24022"/>
                </a:cxn>
                <a:cxn ang="0">
                  <a:pos x="connsiteX24023" y="connsiteY24023"/>
                </a:cxn>
                <a:cxn ang="0">
                  <a:pos x="connsiteX24024" y="connsiteY24024"/>
                </a:cxn>
                <a:cxn ang="0">
                  <a:pos x="connsiteX24025" y="connsiteY24025"/>
                </a:cxn>
                <a:cxn ang="0">
                  <a:pos x="connsiteX24026" y="connsiteY24026"/>
                </a:cxn>
                <a:cxn ang="0">
                  <a:pos x="connsiteX24027" y="connsiteY24027"/>
                </a:cxn>
                <a:cxn ang="0">
                  <a:pos x="connsiteX24028" y="connsiteY24028"/>
                </a:cxn>
                <a:cxn ang="0">
                  <a:pos x="connsiteX24029" y="connsiteY24029"/>
                </a:cxn>
                <a:cxn ang="0">
                  <a:pos x="connsiteX24030" y="connsiteY24030"/>
                </a:cxn>
                <a:cxn ang="0">
                  <a:pos x="connsiteX24031" y="connsiteY24031"/>
                </a:cxn>
                <a:cxn ang="0">
                  <a:pos x="connsiteX24032" y="connsiteY24032"/>
                </a:cxn>
                <a:cxn ang="0">
                  <a:pos x="connsiteX24033" y="connsiteY24033"/>
                </a:cxn>
                <a:cxn ang="0">
                  <a:pos x="connsiteX24034" y="connsiteY24034"/>
                </a:cxn>
                <a:cxn ang="0">
                  <a:pos x="connsiteX24035" y="connsiteY24035"/>
                </a:cxn>
                <a:cxn ang="0">
                  <a:pos x="connsiteX24036" y="connsiteY24036"/>
                </a:cxn>
                <a:cxn ang="0">
                  <a:pos x="connsiteX24037" y="connsiteY24037"/>
                </a:cxn>
                <a:cxn ang="0">
                  <a:pos x="connsiteX24038" y="connsiteY24038"/>
                </a:cxn>
                <a:cxn ang="0">
                  <a:pos x="connsiteX24039" y="connsiteY24039"/>
                </a:cxn>
                <a:cxn ang="0">
                  <a:pos x="connsiteX24040" y="connsiteY24040"/>
                </a:cxn>
                <a:cxn ang="0">
                  <a:pos x="connsiteX24041" y="connsiteY24041"/>
                </a:cxn>
                <a:cxn ang="0">
                  <a:pos x="connsiteX24042" y="connsiteY24042"/>
                </a:cxn>
                <a:cxn ang="0">
                  <a:pos x="connsiteX24043" y="connsiteY24043"/>
                </a:cxn>
                <a:cxn ang="0">
                  <a:pos x="connsiteX24044" y="connsiteY24044"/>
                </a:cxn>
                <a:cxn ang="0">
                  <a:pos x="connsiteX24045" y="connsiteY24045"/>
                </a:cxn>
                <a:cxn ang="0">
                  <a:pos x="connsiteX24046" y="connsiteY24046"/>
                </a:cxn>
                <a:cxn ang="0">
                  <a:pos x="connsiteX24047" y="connsiteY24047"/>
                </a:cxn>
                <a:cxn ang="0">
                  <a:pos x="connsiteX24048" y="connsiteY24048"/>
                </a:cxn>
                <a:cxn ang="0">
                  <a:pos x="connsiteX24049" y="connsiteY24049"/>
                </a:cxn>
                <a:cxn ang="0">
                  <a:pos x="connsiteX24050" y="connsiteY24050"/>
                </a:cxn>
                <a:cxn ang="0">
                  <a:pos x="connsiteX24051" y="connsiteY24051"/>
                </a:cxn>
                <a:cxn ang="0">
                  <a:pos x="connsiteX24052" y="connsiteY24052"/>
                </a:cxn>
                <a:cxn ang="0">
                  <a:pos x="connsiteX24053" y="connsiteY24053"/>
                </a:cxn>
                <a:cxn ang="0">
                  <a:pos x="connsiteX24054" y="connsiteY24054"/>
                </a:cxn>
                <a:cxn ang="0">
                  <a:pos x="connsiteX24055" y="connsiteY24055"/>
                </a:cxn>
                <a:cxn ang="0">
                  <a:pos x="connsiteX24056" y="connsiteY24056"/>
                </a:cxn>
                <a:cxn ang="0">
                  <a:pos x="connsiteX24057" y="connsiteY24057"/>
                </a:cxn>
                <a:cxn ang="0">
                  <a:pos x="connsiteX24058" y="connsiteY24058"/>
                </a:cxn>
                <a:cxn ang="0">
                  <a:pos x="connsiteX24059" y="connsiteY24059"/>
                </a:cxn>
                <a:cxn ang="0">
                  <a:pos x="connsiteX24060" y="connsiteY24060"/>
                </a:cxn>
                <a:cxn ang="0">
                  <a:pos x="connsiteX24061" y="connsiteY24061"/>
                </a:cxn>
                <a:cxn ang="0">
                  <a:pos x="connsiteX24062" y="connsiteY24062"/>
                </a:cxn>
                <a:cxn ang="0">
                  <a:pos x="connsiteX24063" y="connsiteY24063"/>
                </a:cxn>
                <a:cxn ang="0">
                  <a:pos x="connsiteX24064" y="connsiteY24064"/>
                </a:cxn>
                <a:cxn ang="0">
                  <a:pos x="connsiteX24065" y="connsiteY24065"/>
                </a:cxn>
                <a:cxn ang="0">
                  <a:pos x="connsiteX24066" y="connsiteY24066"/>
                </a:cxn>
                <a:cxn ang="0">
                  <a:pos x="connsiteX24067" y="connsiteY24067"/>
                </a:cxn>
                <a:cxn ang="0">
                  <a:pos x="connsiteX24068" y="connsiteY24068"/>
                </a:cxn>
                <a:cxn ang="0">
                  <a:pos x="connsiteX24069" y="connsiteY24069"/>
                </a:cxn>
                <a:cxn ang="0">
                  <a:pos x="connsiteX24070" y="connsiteY24070"/>
                </a:cxn>
                <a:cxn ang="0">
                  <a:pos x="connsiteX24071" y="connsiteY24071"/>
                </a:cxn>
                <a:cxn ang="0">
                  <a:pos x="connsiteX24072" y="connsiteY24072"/>
                </a:cxn>
                <a:cxn ang="0">
                  <a:pos x="connsiteX24073" y="connsiteY24073"/>
                </a:cxn>
                <a:cxn ang="0">
                  <a:pos x="connsiteX24074" y="connsiteY24074"/>
                </a:cxn>
                <a:cxn ang="0">
                  <a:pos x="connsiteX24075" y="connsiteY24075"/>
                </a:cxn>
                <a:cxn ang="0">
                  <a:pos x="connsiteX24076" y="connsiteY24076"/>
                </a:cxn>
                <a:cxn ang="0">
                  <a:pos x="connsiteX24077" y="connsiteY24077"/>
                </a:cxn>
                <a:cxn ang="0">
                  <a:pos x="connsiteX24078" y="connsiteY24078"/>
                </a:cxn>
                <a:cxn ang="0">
                  <a:pos x="connsiteX24079" y="connsiteY24079"/>
                </a:cxn>
                <a:cxn ang="0">
                  <a:pos x="connsiteX24080" y="connsiteY24080"/>
                </a:cxn>
                <a:cxn ang="0">
                  <a:pos x="connsiteX24081" y="connsiteY24081"/>
                </a:cxn>
                <a:cxn ang="0">
                  <a:pos x="connsiteX24082" y="connsiteY24082"/>
                </a:cxn>
                <a:cxn ang="0">
                  <a:pos x="connsiteX24083" y="connsiteY24083"/>
                </a:cxn>
                <a:cxn ang="0">
                  <a:pos x="connsiteX24084" y="connsiteY24084"/>
                </a:cxn>
                <a:cxn ang="0">
                  <a:pos x="connsiteX24085" y="connsiteY24085"/>
                </a:cxn>
                <a:cxn ang="0">
                  <a:pos x="connsiteX24086" y="connsiteY24086"/>
                </a:cxn>
                <a:cxn ang="0">
                  <a:pos x="connsiteX24087" y="connsiteY24087"/>
                </a:cxn>
                <a:cxn ang="0">
                  <a:pos x="connsiteX24088" y="connsiteY24088"/>
                </a:cxn>
                <a:cxn ang="0">
                  <a:pos x="connsiteX24089" y="connsiteY24089"/>
                </a:cxn>
                <a:cxn ang="0">
                  <a:pos x="connsiteX24090" y="connsiteY24090"/>
                </a:cxn>
                <a:cxn ang="0">
                  <a:pos x="connsiteX24091" y="connsiteY24091"/>
                </a:cxn>
                <a:cxn ang="0">
                  <a:pos x="connsiteX24092" y="connsiteY24092"/>
                </a:cxn>
                <a:cxn ang="0">
                  <a:pos x="connsiteX24093" y="connsiteY24093"/>
                </a:cxn>
                <a:cxn ang="0">
                  <a:pos x="connsiteX24094" y="connsiteY24094"/>
                </a:cxn>
                <a:cxn ang="0">
                  <a:pos x="connsiteX24095" y="connsiteY24095"/>
                </a:cxn>
                <a:cxn ang="0">
                  <a:pos x="connsiteX24096" y="connsiteY24096"/>
                </a:cxn>
                <a:cxn ang="0">
                  <a:pos x="connsiteX24097" y="connsiteY24097"/>
                </a:cxn>
                <a:cxn ang="0">
                  <a:pos x="connsiteX24098" y="connsiteY24098"/>
                </a:cxn>
                <a:cxn ang="0">
                  <a:pos x="connsiteX24099" y="connsiteY24099"/>
                </a:cxn>
                <a:cxn ang="0">
                  <a:pos x="connsiteX24100" y="connsiteY24100"/>
                </a:cxn>
                <a:cxn ang="0">
                  <a:pos x="connsiteX24101" y="connsiteY24101"/>
                </a:cxn>
                <a:cxn ang="0">
                  <a:pos x="connsiteX24102" y="connsiteY24102"/>
                </a:cxn>
                <a:cxn ang="0">
                  <a:pos x="connsiteX24103" y="connsiteY24103"/>
                </a:cxn>
                <a:cxn ang="0">
                  <a:pos x="connsiteX24104" y="connsiteY24104"/>
                </a:cxn>
                <a:cxn ang="0">
                  <a:pos x="connsiteX24105" y="connsiteY24105"/>
                </a:cxn>
                <a:cxn ang="0">
                  <a:pos x="connsiteX24106" y="connsiteY24106"/>
                </a:cxn>
                <a:cxn ang="0">
                  <a:pos x="connsiteX24107" y="connsiteY24107"/>
                </a:cxn>
                <a:cxn ang="0">
                  <a:pos x="connsiteX24108" y="connsiteY24108"/>
                </a:cxn>
                <a:cxn ang="0">
                  <a:pos x="connsiteX24109" y="connsiteY24109"/>
                </a:cxn>
                <a:cxn ang="0">
                  <a:pos x="connsiteX24110" y="connsiteY24110"/>
                </a:cxn>
                <a:cxn ang="0">
                  <a:pos x="connsiteX24111" y="connsiteY24111"/>
                </a:cxn>
                <a:cxn ang="0">
                  <a:pos x="connsiteX24112" y="connsiteY24112"/>
                </a:cxn>
                <a:cxn ang="0">
                  <a:pos x="connsiteX24113" y="connsiteY24113"/>
                </a:cxn>
                <a:cxn ang="0">
                  <a:pos x="connsiteX24114" y="connsiteY24114"/>
                </a:cxn>
                <a:cxn ang="0">
                  <a:pos x="connsiteX24115" y="connsiteY24115"/>
                </a:cxn>
                <a:cxn ang="0">
                  <a:pos x="connsiteX24116" y="connsiteY24116"/>
                </a:cxn>
                <a:cxn ang="0">
                  <a:pos x="connsiteX24117" y="connsiteY24117"/>
                </a:cxn>
                <a:cxn ang="0">
                  <a:pos x="connsiteX24118" y="connsiteY24118"/>
                </a:cxn>
                <a:cxn ang="0">
                  <a:pos x="connsiteX24119" y="connsiteY24119"/>
                </a:cxn>
                <a:cxn ang="0">
                  <a:pos x="connsiteX24120" y="connsiteY24120"/>
                </a:cxn>
                <a:cxn ang="0">
                  <a:pos x="connsiteX24121" y="connsiteY24121"/>
                </a:cxn>
                <a:cxn ang="0">
                  <a:pos x="connsiteX24122" y="connsiteY24122"/>
                </a:cxn>
                <a:cxn ang="0">
                  <a:pos x="connsiteX24123" y="connsiteY24123"/>
                </a:cxn>
                <a:cxn ang="0">
                  <a:pos x="connsiteX24124" y="connsiteY24124"/>
                </a:cxn>
                <a:cxn ang="0">
                  <a:pos x="connsiteX24125" y="connsiteY24125"/>
                </a:cxn>
                <a:cxn ang="0">
                  <a:pos x="connsiteX24126" y="connsiteY24126"/>
                </a:cxn>
                <a:cxn ang="0">
                  <a:pos x="connsiteX24127" y="connsiteY24127"/>
                </a:cxn>
                <a:cxn ang="0">
                  <a:pos x="connsiteX24128" y="connsiteY24128"/>
                </a:cxn>
                <a:cxn ang="0">
                  <a:pos x="connsiteX24129" y="connsiteY24129"/>
                </a:cxn>
                <a:cxn ang="0">
                  <a:pos x="connsiteX24130" y="connsiteY24130"/>
                </a:cxn>
                <a:cxn ang="0">
                  <a:pos x="connsiteX24131" y="connsiteY24131"/>
                </a:cxn>
                <a:cxn ang="0">
                  <a:pos x="connsiteX24132" y="connsiteY24132"/>
                </a:cxn>
                <a:cxn ang="0">
                  <a:pos x="connsiteX24133" y="connsiteY24133"/>
                </a:cxn>
                <a:cxn ang="0">
                  <a:pos x="connsiteX24134" y="connsiteY24134"/>
                </a:cxn>
                <a:cxn ang="0">
                  <a:pos x="connsiteX24135" y="connsiteY24135"/>
                </a:cxn>
                <a:cxn ang="0">
                  <a:pos x="connsiteX24136" y="connsiteY24136"/>
                </a:cxn>
                <a:cxn ang="0">
                  <a:pos x="connsiteX24137" y="connsiteY24137"/>
                </a:cxn>
                <a:cxn ang="0">
                  <a:pos x="connsiteX24138" y="connsiteY24138"/>
                </a:cxn>
                <a:cxn ang="0">
                  <a:pos x="connsiteX24139" y="connsiteY24139"/>
                </a:cxn>
                <a:cxn ang="0">
                  <a:pos x="connsiteX24140" y="connsiteY24140"/>
                </a:cxn>
                <a:cxn ang="0">
                  <a:pos x="connsiteX24141" y="connsiteY24141"/>
                </a:cxn>
                <a:cxn ang="0">
                  <a:pos x="connsiteX24142" y="connsiteY24142"/>
                </a:cxn>
                <a:cxn ang="0">
                  <a:pos x="connsiteX24143" y="connsiteY24143"/>
                </a:cxn>
                <a:cxn ang="0">
                  <a:pos x="connsiteX24144" y="connsiteY24144"/>
                </a:cxn>
                <a:cxn ang="0">
                  <a:pos x="connsiteX24145" y="connsiteY24145"/>
                </a:cxn>
                <a:cxn ang="0">
                  <a:pos x="connsiteX24146" y="connsiteY24146"/>
                </a:cxn>
                <a:cxn ang="0">
                  <a:pos x="connsiteX24147" y="connsiteY24147"/>
                </a:cxn>
                <a:cxn ang="0">
                  <a:pos x="connsiteX24148" y="connsiteY24148"/>
                </a:cxn>
                <a:cxn ang="0">
                  <a:pos x="connsiteX24149" y="connsiteY24149"/>
                </a:cxn>
                <a:cxn ang="0">
                  <a:pos x="connsiteX24150" y="connsiteY24150"/>
                </a:cxn>
                <a:cxn ang="0">
                  <a:pos x="connsiteX24151" y="connsiteY24151"/>
                </a:cxn>
                <a:cxn ang="0">
                  <a:pos x="connsiteX24152" y="connsiteY24152"/>
                </a:cxn>
                <a:cxn ang="0">
                  <a:pos x="connsiteX24153" y="connsiteY24153"/>
                </a:cxn>
                <a:cxn ang="0">
                  <a:pos x="connsiteX24154" y="connsiteY24154"/>
                </a:cxn>
                <a:cxn ang="0">
                  <a:pos x="connsiteX24155" y="connsiteY24155"/>
                </a:cxn>
                <a:cxn ang="0">
                  <a:pos x="connsiteX24156" y="connsiteY24156"/>
                </a:cxn>
                <a:cxn ang="0">
                  <a:pos x="connsiteX24157" y="connsiteY24157"/>
                </a:cxn>
                <a:cxn ang="0">
                  <a:pos x="connsiteX24158" y="connsiteY24158"/>
                </a:cxn>
                <a:cxn ang="0">
                  <a:pos x="connsiteX24159" y="connsiteY24159"/>
                </a:cxn>
                <a:cxn ang="0">
                  <a:pos x="connsiteX24160" y="connsiteY24160"/>
                </a:cxn>
                <a:cxn ang="0">
                  <a:pos x="connsiteX24161" y="connsiteY24161"/>
                </a:cxn>
                <a:cxn ang="0">
                  <a:pos x="connsiteX24162" y="connsiteY24162"/>
                </a:cxn>
                <a:cxn ang="0">
                  <a:pos x="connsiteX24163" y="connsiteY24163"/>
                </a:cxn>
                <a:cxn ang="0">
                  <a:pos x="connsiteX24164" y="connsiteY24164"/>
                </a:cxn>
                <a:cxn ang="0">
                  <a:pos x="connsiteX24165" y="connsiteY24165"/>
                </a:cxn>
                <a:cxn ang="0">
                  <a:pos x="connsiteX24166" y="connsiteY24166"/>
                </a:cxn>
                <a:cxn ang="0">
                  <a:pos x="connsiteX24167" y="connsiteY24167"/>
                </a:cxn>
                <a:cxn ang="0">
                  <a:pos x="connsiteX24168" y="connsiteY24168"/>
                </a:cxn>
                <a:cxn ang="0">
                  <a:pos x="connsiteX24169" y="connsiteY24169"/>
                </a:cxn>
                <a:cxn ang="0">
                  <a:pos x="connsiteX24170" y="connsiteY24170"/>
                </a:cxn>
                <a:cxn ang="0">
                  <a:pos x="connsiteX24171" y="connsiteY24171"/>
                </a:cxn>
                <a:cxn ang="0">
                  <a:pos x="connsiteX24172" y="connsiteY24172"/>
                </a:cxn>
                <a:cxn ang="0">
                  <a:pos x="connsiteX24173" y="connsiteY24173"/>
                </a:cxn>
                <a:cxn ang="0">
                  <a:pos x="connsiteX24174" y="connsiteY24174"/>
                </a:cxn>
                <a:cxn ang="0">
                  <a:pos x="connsiteX24175" y="connsiteY24175"/>
                </a:cxn>
                <a:cxn ang="0">
                  <a:pos x="connsiteX24176" y="connsiteY24176"/>
                </a:cxn>
                <a:cxn ang="0">
                  <a:pos x="connsiteX24177" y="connsiteY24177"/>
                </a:cxn>
                <a:cxn ang="0">
                  <a:pos x="connsiteX24178" y="connsiteY24178"/>
                </a:cxn>
                <a:cxn ang="0">
                  <a:pos x="connsiteX24179" y="connsiteY24179"/>
                </a:cxn>
                <a:cxn ang="0">
                  <a:pos x="connsiteX24180" y="connsiteY24180"/>
                </a:cxn>
                <a:cxn ang="0">
                  <a:pos x="connsiteX24181" y="connsiteY24181"/>
                </a:cxn>
                <a:cxn ang="0">
                  <a:pos x="connsiteX24182" y="connsiteY24182"/>
                </a:cxn>
                <a:cxn ang="0">
                  <a:pos x="connsiteX24183" y="connsiteY24183"/>
                </a:cxn>
                <a:cxn ang="0">
                  <a:pos x="connsiteX24184" y="connsiteY24184"/>
                </a:cxn>
                <a:cxn ang="0">
                  <a:pos x="connsiteX24185" y="connsiteY24185"/>
                </a:cxn>
                <a:cxn ang="0">
                  <a:pos x="connsiteX24186" y="connsiteY24186"/>
                </a:cxn>
                <a:cxn ang="0">
                  <a:pos x="connsiteX24187" y="connsiteY24187"/>
                </a:cxn>
                <a:cxn ang="0">
                  <a:pos x="connsiteX24188" y="connsiteY24188"/>
                </a:cxn>
                <a:cxn ang="0">
                  <a:pos x="connsiteX24189" y="connsiteY24189"/>
                </a:cxn>
                <a:cxn ang="0">
                  <a:pos x="connsiteX24190" y="connsiteY24190"/>
                </a:cxn>
                <a:cxn ang="0">
                  <a:pos x="connsiteX24191" y="connsiteY24191"/>
                </a:cxn>
                <a:cxn ang="0">
                  <a:pos x="connsiteX24192" y="connsiteY24192"/>
                </a:cxn>
                <a:cxn ang="0">
                  <a:pos x="connsiteX24193" y="connsiteY24193"/>
                </a:cxn>
                <a:cxn ang="0">
                  <a:pos x="connsiteX24194" y="connsiteY24194"/>
                </a:cxn>
                <a:cxn ang="0">
                  <a:pos x="connsiteX24195" y="connsiteY24195"/>
                </a:cxn>
                <a:cxn ang="0">
                  <a:pos x="connsiteX24196" y="connsiteY24196"/>
                </a:cxn>
                <a:cxn ang="0">
                  <a:pos x="connsiteX24197" y="connsiteY24197"/>
                </a:cxn>
                <a:cxn ang="0">
                  <a:pos x="connsiteX24198" y="connsiteY24198"/>
                </a:cxn>
                <a:cxn ang="0">
                  <a:pos x="connsiteX24199" y="connsiteY24199"/>
                </a:cxn>
                <a:cxn ang="0">
                  <a:pos x="connsiteX24200" y="connsiteY24200"/>
                </a:cxn>
                <a:cxn ang="0">
                  <a:pos x="connsiteX24201" y="connsiteY24201"/>
                </a:cxn>
                <a:cxn ang="0">
                  <a:pos x="connsiteX24202" y="connsiteY24202"/>
                </a:cxn>
                <a:cxn ang="0">
                  <a:pos x="connsiteX24203" y="connsiteY24203"/>
                </a:cxn>
                <a:cxn ang="0">
                  <a:pos x="connsiteX24204" y="connsiteY24204"/>
                </a:cxn>
                <a:cxn ang="0">
                  <a:pos x="connsiteX24205" y="connsiteY24205"/>
                </a:cxn>
                <a:cxn ang="0">
                  <a:pos x="connsiteX24206" y="connsiteY24206"/>
                </a:cxn>
                <a:cxn ang="0">
                  <a:pos x="connsiteX24207" y="connsiteY24207"/>
                </a:cxn>
                <a:cxn ang="0">
                  <a:pos x="connsiteX24208" y="connsiteY24208"/>
                </a:cxn>
                <a:cxn ang="0">
                  <a:pos x="connsiteX24209" y="connsiteY24209"/>
                </a:cxn>
                <a:cxn ang="0">
                  <a:pos x="connsiteX24210" y="connsiteY24210"/>
                </a:cxn>
                <a:cxn ang="0">
                  <a:pos x="connsiteX24211" y="connsiteY24211"/>
                </a:cxn>
                <a:cxn ang="0">
                  <a:pos x="connsiteX24212" y="connsiteY24212"/>
                </a:cxn>
                <a:cxn ang="0">
                  <a:pos x="connsiteX24213" y="connsiteY24213"/>
                </a:cxn>
                <a:cxn ang="0">
                  <a:pos x="connsiteX24214" y="connsiteY24214"/>
                </a:cxn>
                <a:cxn ang="0">
                  <a:pos x="connsiteX24215" y="connsiteY24215"/>
                </a:cxn>
                <a:cxn ang="0">
                  <a:pos x="connsiteX24216" y="connsiteY24216"/>
                </a:cxn>
                <a:cxn ang="0">
                  <a:pos x="connsiteX24217" y="connsiteY24217"/>
                </a:cxn>
                <a:cxn ang="0">
                  <a:pos x="connsiteX24218" y="connsiteY24218"/>
                </a:cxn>
                <a:cxn ang="0">
                  <a:pos x="connsiteX24219" y="connsiteY24219"/>
                </a:cxn>
                <a:cxn ang="0">
                  <a:pos x="connsiteX24220" y="connsiteY24220"/>
                </a:cxn>
                <a:cxn ang="0">
                  <a:pos x="connsiteX24221" y="connsiteY24221"/>
                </a:cxn>
                <a:cxn ang="0">
                  <a:pos x="connsiteX24222" y="connsiteY24222"/>
                </a:cxn>
                <a:cxn ang="0">
                  <a:pos x="connsiteX24223" y="connsiteY24223"/>
                </a:cxn>
                <a:cxn ang="0">
                  <a:pos x="connsiteX24224" y="connsiteY24224"/>
                </a:cxn>
                <a:cxn ang="0">
                  <a:pos x="connsiteX24225" y="connsiteY24225"/>
                </a:cxn>
                <a:cxn ang="0">
                  <a:pos x="connsiteX24226" y="connsiteY24226"/>
                </a:cxn>
                <a:cxn ang="0">
                  <a:pos x="connsiteX24227" y="connsiteY24227"/>
                </a:cxn>
                <a:cxn ang="0">
                  <a:pos x="connsiteX24228" y="connsiteY24228"/>
                </a:cxn>
                <a:cxn ang="0">
                  <a:pos x="connsiteX24229" y="connsiteY24229"/>
                </a:cxn>
                <a:cxn ang="0">
                  <a:pos x="connsiteX24230" y="connsiteY24230"/>
                </a:cxn>
                <a:cxn ang="0">
                  <a:pos x="connsiteX24231" y="connsiteY24231"/>
                </a:cxn>
                <a:cxn ang="0">
                  <a:pos x="connsiteX24232" y="connsiteY24232"/>
                </a:cxn>
                <a:cxn ang="0">
                  <a:pos x="connsiteX24233" y="connsiteY24233"/>
                </a:cxn>
                <a:cxn ang="0">
                  <a:pos x="connsiteX24234" y="connsiteY24234"/>
                </a:cxn>
                <a:cxn ang="0">
                  <a:pos x="connsiteX24235" y="connsiteY24235"/>
                </a:cxn>
                <a:cxn ang="0">
                  <a:pos x="connsiteX24236" y="connsiteY24236"/>
                </a:cxn>
                <a:cxn ang="0">
                  <a:pos x="connsiteX24237" y="connsiteY24237"/>
                </a:cxn>
                <a:cxn ang="0">
                  <a:pos x="connsiteX24238" y="connsiteY24238"/>
                </a:cxn>
                <a:cxn ang="0">
                  <a:pos x="connsiteX24239" y="connsiteY24239"/>
                </a:cxn>
                <a:cxn ang="0">
                  <a:pos x="connsiteX24240" y="connsiteY24240"/>
                </a:cxn>
                <a:cxn ang="0">
                  <a:pos x="connsiteX24241" y="connsiteY24241"/>
                </a:cxn>
                <a:cxn ang="0">
                  <a:pos x="connsiteX24242" y="connsiteY24242"/>
                </a:cxn>
                <a:cxn ang="0">
                  <a:pos x="connsiteX24243" y="connsiteY24243"/>
                </a:cxn>
                <a:cxn ang="0">
                  <a:pos x="connsiteX24244" y="connsiteY24244"/>
                </a:cxn>
                <a:cxn ang="0">
                  <a:pos x="connsiteX24245" y="connsiteY24245"/>
                </a:cxn>
                <a:cxn ang="0">
                  <a:pos x="connsiteX24246" y="connsiteY24246"/>
                </a:cxn>
                <a:cxn ang="0">
                  <a:pos x="connsiteX24247" y="connsiteY24247"/>
                </a:cxn>
                <a:cxn ang="0">
                  <a:pos x="connsiteX24248" y="connsiteY24248"/>
                </a:cxn>
                <a:cxn ang="0">
                  <a:pos x="connsiteX24249" y="connsiteY24249"/>
                </a:cxn>
                <a:cxn ang="0">
                  <a:pos x="connsiteX24250" y="connsiteY24250"/>
                </a:cxn>
                <a:cxn ang="0">
                  <a:pos x="connsiteX24251" y="connsiteY24251"/>
                </a:cxn>
                <a:cxn ang="0">
                  <a:pos x="connsiteX24252" y="connsiteY24252"/>
                </a:cxn>
                <a:cxn ang="0">
                  <a:pos x="connsiteX24253" y="connsiteY24253"/>
                </a:cxn>
                <a:cxn ang="0">
                  <a:pos x="connsiteX24254" y="connsiteY24254"/>
                </a:cxn>
                <a:cxn ang="0">
                  <a:pos x="connsiteX24255" y="connsiteY24255"/>
                </a:cxn>
                <a:cxn ang="0">
                  <a:pos x="connsiteX24256" y="connsiteY24256"/>
                </a:cxn>
                <a:cxn ang="0">
                  <a:pos x="connsiteX24257" y="connsiteY24257"/>
                </a:cxn>
                <a:cxn ang="0">
                  <a:pos x="connsiteX24258" y="connsiteY24258"/>
                </a:cxn>
                <a:cxn ang="0">
                  <a:pos x="connsiteX24259" y="connsiteY24259"/>
                </a:cxn>
                <a:cxn ang="0">
                  <a:pos x="connsiteX24260" y="connsiteY24260"/>
                </a:cxn>
                <a:cxn ang="0">
                  <a:pos x="connsiteX24261" y="connsiteY24261"/>
                </a:cxn>
                <a:cxn ang="0">
                  <a:pos x="connsiteX24262" y="connsiteY24262"/>
                </a:cxn>
                <a:cxn ang="0">
                  <a:pos x="connsiteX24263" y="connsiteY24263"/>
                </a:cxn>
                <a:cxn ang="0">
                  <a:pos x="connsiteX24264" y="connsiteY24264"/>
                </a:cxn>
                <a:cxn ang="0">
                  <a:pos x="connsiteX24265" y="connsiteY24265"/>
                </a:cxn>
                <a:cxn ang="0">
                  <a:pos x="connsiteX24266" y="connsiteY24266"/>
                </a:cxn>
                <a:cxn ang="0">
                  <a:pos x="connsiteX24267" y="connsiteY24267"/>
                </a:cxn>
                <a:cxn ang="0">
                  <a:pos x="connsiteX24268" y="connsiteY24268"/>
                </a:cxn>
                <a:cxn ang="0">
                  <a:pos x="connsiteX24269" y="connsiteY24269"/>
                </a:cxn>
                <a:cxn ang="0">
                  <a:pos x="connsiteX24270" y="connsiteY24270"/>
                </a:cxn>
                <a:cxn ang="0">
                  <a:pos x="connsiteX24271" y="connsiteY24271"/>
                </a:cxn>
                <a:cxn ang="0">
                  <a:pos x="connsiteX24272" y="connsiteY24272"/>
                </a:cxn>
                <a:cxn ang="0">
                  <a:pos x="connsiteX24273" y="connsiteY24273"/>
                </a:cxn>
                <a:cxn ang="0">
                  <a:pos x="connsiteX24274" y="connsiteY24274"/>
                </a:cxn>
                <a:cxn ang="0">
                  <a:pos x="connsiteX24275" y="connsiteY24275"/>
                </a:cxn>
                <a:cxn ang="0">
                  <a:pos x="connsiteX24276" y="connsiteY24276"/>
                </a:cxn>
                <a:cxn ang="0">
                  <a:pos x="connsiteX24277" y="connsiteY24277"/>
                </a:cxn>
                <a:cxn ang="0">
                  <a:pos x="connsiteX24278" y="connsiteY24278"/>
                </a:cxn>
                <a:cxn ang="0">
                  <a:pos x="connsiteX24279" y="connsiteY24279"/>
                </a:cxn>
                <a:cxn ang="0">
                  <a:pos x="connsiteX24280" y="connsiteY24280"/>
                </a:cxn>
                <a:cxn ang="0">
                  <a:pos x="connsiteX24281" y="connsiteY24281"/>
                </a:cxn>
                <a:cxn ang="0">
                  <a:pos x="connsiteX24282" y="connsiteY24282"/>
                </a:cxn>
                <a:cxn ang="0">
                  <a:pos x="connsiteX24283" y="connsiteY24283"/>
                </a:cxn>
                <a:cxn ang="0">
                  <a:pos x="connsiteX24284" y="connsiteY24284"/>
                </a:cxn>
                <a:cxn ang="0">
                  <a:pos x="connsiteX24285" y="connsiteY24285"/>
                </a:cxn>
                <a:cxn ang="0">
                  <a:pos x="connsiteX24286" y="connsiteY24286"/>
                </a:cxn>
                <a:cxn ang="0">
                  <a:pos x="connsiteX24287" y="connsiteY24287"/>
                </a:cxn>
                <a:cxn ang="0">
                  <a:pos x="connsiteX24288" y="connsiteY24288"/>
                </a:cxn>
                <a:cxn ang="0">
                  <a:pos x="connsiteX24289" y="connsiteY24289"/>
                </a:cxn>
                <a:cxn ang="0">
                  <a:pos x="connsiteX24290" y="connsiteY24290"/>
                </a:cxn>
                <a:cxn ang="0">
                  <a:pos x="connsiteX24291" y="connsiteY24291"/>
                </a:cxn>
                <a:cxn ang="0">
                  <a:pos x="connsiteX24292" y="connsiteY24292"/>
                </a:cxn>
                <a:cxn ang="0">
                  <a:pos x="connsiteX24293" y="connsiteY24293"/>
                </a:cxn>
                <a:cxn ang="0">
                  <a:pos x="connsiteX24294" y="connsiteY24294"/>
                </a:cxn>
                <a:cxn ang="0">
                  <a:pos x="connsiteX24295" y="connsiteY24295"/>
                </a:cxn>
                <a:cxn ang="0">
                  <a:pos x="connsiteX24296" y="connsiteY24296"/>
                </a:cxn>
                <a:cxn ang="0">
                  <a:pos x="connsiteX24297" y="connsiteY24297"/>
                </a:cxn>
                <a:cxn ang="0">
                  <a:pos x="connsiteX24298" y="connsiteY24298"/>
                </a:cxn>
                <a:cxn ang="0">
                  <a:pos x="connsiteX24299" y="connsiteY24299"/>
                </a:cxn>
                <a:cxn ang="0">
                  <a:pos x="connsiteX24300" y="connsiteY24300"/>
                </a:cxn>
                <a:cxn ang="0">
                  <a:pos x="connsiteX24301" y="connsiteY24301"/>
                </a:cxn>
                <a:cxn ang="0">
                  <a:pos x="connsiteX24302" y="connsiteY24302"/>
                </a:cxn>
                <a:cxn ang="0">
                  <a:pos x="connsiteX24303" y="connsiteY24303"/>
                </a:cxn>
                <a:cxn ang="0">
                  <a:pos x="connsiteX24304" y="connsiteY24304"/>
                </a:cxn>
                <a:cxn ang="0">
                  <a:pos x="connsiteX24305" y="connsiteY24305"/>
                </a:cxn>
                <a:cxn ang="0">
                  <a:pos x="connsiteX24306" y="connsiteY24306"/>
                </a:cxn>
                <a:cxn ang="0">
                  <a:pos x="connsiteX24307" y="connsiteY24307"/>
                </a:cxn>
                <a:cxn ang="0">
                  <a:pos x="connsiteX24308" y="connsiteY24308"/>
                </a:cxn>
                <a:cxn ang="0">
                  <a:pos x="connsiteX24309" y="connsiteY24309"/>
                </a:cxn>
                <a:cxn ang="0">
                  <a:pos x="connsiteX24310" y="connsiteY24310"/>
                </a:cxn>
                <a:cxn ang="0">
                  <a:pos x="connsiteX24311" y="connsiteY24311"/>
                </a:cxn>
                <a:cxn ang="0">
                  <a:pos x="connsiteX24312" y="connsiteY24312"/>
                </a:cxn>
                <a:cxn ang="0">
                  <a:pos x="connsiteX24313" y="connsiteY24313"/>
                </a:cxn>
                <a:cxn ang="0">
                  <a:pos x="connsiteX24314" y="connsiteY24314"/>
                </a:cxn>
                <a:cxn ang="0">
                  <a:pos x="connsiteX24315" y="connsiteY24315"/>
                </a:cxn>
                <a:cxn ang="0">
                  <a:pos x="connsiteX24316" y="connsiteY24316"/>
                </a:cxn>
                <a:cxn ang="0">
                  <a:pos x="connsiteX24317" y="connsiteY24317"/>
                </a:cxn>
                <a:cxn ang="0">
                  <a:pos x="connsiteX24318" y="connsiteY24318"/>
                </a:cxn>
                <a:cxn ang="0">
                  <a:pos x="connsiteX24319" y="connsiteY24319"/>
                </a:cxn>
                <a:cxn ang="0">
                  <a:pos x="connsiteX24320" y="connsiteY24320"/>
                </a:cxn>
                <a:cxn ang="0">
                  <a:pos x="connsiteX24321" y="connsiteY24321"/>
                </a:cxn>
                <a:cxn ang="0">
                  <a:pos x="connsiteX24322" y="connsiteY24322"/>
                </a:cxn>
                <a:cxn ang="0">
                  <a:pos x="connsiteX24323" y="connsiteY24323"/>
                </a:cxn>
                <a:cxn ang="0">
                  <a:pos x="connsiteX24324" y="connsiteY24324"/>
                </a:cxn>
                <a:cxn ang="0">
                  <a:pos x="connsiteX24325" y="connsiteY24325"/>
                </a:cxn>
                <a:cxn ang="0">
                  <a:pos x="connsiteX24326" y="connsiteY24326"/>
                </a:cxn>
                <a:cxn ang="0">
                  <a:pos x="connsiteX24327" y="connsiteY24327"/>
                </a:cxn>
                <a:cxn ang="0">
                  <a:pos x="connsiteX24328" y="connsiteY24328"/>
                </a:cxn>
                <a:cxn ang="0">
                  <a:pos x="connsiteX24329" y="connsiteY24329"/>
                </a:cxn>
                <a:cxn ang="0">
                  <a:pos x="connsiteX24330" y="connsiteY24330"/>
                </a:cxn>
                <a:cxn ang="0">
                  <a:pos x="connsiteX24331" y="connsiteY24331"/>
                </a:cxn>
                <a:cxn ang="0">
                  <a:pos x="connsiteX24332" y="connsiteY24332"/>
                </a:cxn>
                <a:cxn ang="0">
                  <a:pos x="connsiteX24333" y="connsiteY24333"/>
                </a:cxn>
                <a:cxn ang="0">
                  <a:pos x="connsiteX24334" y="connsiteY24334"/>
                </a:cxn>
                <a:cxn ang="0">
                  <a:pos x="connsiteX24335" y="connsiteY24335"/>
                </a:cxn>
                <a:cxn ang="0">
                  <a:pos x="connsiteX24336" y="connsiteY24336"/>
                </a:cxn>
                <a:cxn ang="0">
                  <a:pos x="connsiteX24337" y="connsiteY24337"/>
                </a:cxn>
                <a:cxn ang="0">
                  <a:pos x="connsiteX24338" y="connsiteY24338"/>
                </a:cxn>
                <a:cxn ang="0">
                  <a:pos x="connsiteX24339" y="connsiteY24339"/>
                </a:cxn>
                <a:cxn ang="0">
                  <a:pos x="connsiteX24340" y="connsiteY24340"/>
                </a:cxn>
                <a:cxn ang="0">
                  <a:pos x="connsiteX24341" y="connsiteY24341"/>
                </a:cxn>
                <a:cxn ang="0">
                  <a:pos x="connsiteX24342" y="connsiteY24342"/>
                </a:cxn>
                <a:cxn ang="0">
                  <a:pos x="connsiteX24343" y="connsiteY24343"/>
                </a:cxn>
                <a:cxn ang="0">
                  <a:pos x="connsiteX24344" y="connsiteY24344"/>
                </a:cxn>
                <a:cxn ang="0">
                  <a:pos x="connsiteX24345" y="connsiteY24345"/>
                </a:cxn>
                <a:cxn ang="0">
                  <a:pos x="connsiteX24346" y="connsiteY24346"/>
                </a:cxn>
                <a:cxn ang="0">
                  <a:pos x="connsiteX24347" y="connsiteY24347"/>
                </a:cxn>
                <a:cxn ang="0">
                  <a:pos x="connsiteX24348" y="connsiteY24348"/>
                </a:cxn>
                <a:cxn ang="0">
                  <a:pos x="connsiteX24349" y="connsiteY24349"/>
                </a:cxn>
                <a:cxn ang="0">
                  <a:pos x="connsiteX24350" y="connsiteY24350"/>
                </a:cxn>
                <a:cxn ang="0">
                  <a:pos x="connsiteX24351" y="connsiteY24351"/>
                </a:cxn>
                <a:cxn ang="0">
                  <a:pos x="connsiteX24352" y="connsiteY24352"/>
                </a:cxn>
                <a:cxn ang="0">
                  <a:pos x="connsiteX24353" y="connsiteY24353"/>
                </a:cxn>
                <a:cxn ang="0">
                  <a:pos x="connsiteX24354" y="connsiteY24354"/>
                </a:cxn>
                <a:cxn ang="0">
                  <a:pos x="connsiteX24355" y="connsiteY24355"/>
                </a:cxn>
                <a:cxn ang="0">
                  <a:pos x="connsiteX24356" y="connsiteY24356"/>
                </a:cxn>
                <a:cxn ang="0">
                  <a:pos x="connsiteX24357" y="connsiteY24357"/>
                </a:cxn>
                <a:cxn ang="0">
                  <a:pos x="connsiteX24358" y="connsiteY24358"/>
                </a:cxn>
                <a:cxn ang="0">
                  <a:pos x="connsiteX24359" y="connsiteY24359"/>
                </a:cxn>
                <a:cxn ang="0">
                  <a:pos x="connsiteX24360" y="connsiteY24360"/>
                </a:cxn>
                <a:cxn ang="0">
                  <a:pos x="connsiteX24361" y="connsiteY24361"/>
                </a:cxn>
                <a:cxn ang="0">
                  <a:pos x="connsiteX24362" y="connsiteY24362"/>
                </a:cxn>
                <a:cxn ang="0">
                  <a:pos x="connsiteX24363" y="connsiteY24363"/>
                </a:cxn>
                <a:cxn ang="0">
                  <a:pos x="connsiteX24364" y="connsiteY24364"/>
                </a:cxn>
                <a:cxn ang="0">
                  <a:pos x="connsiteX24365" y="connsiteY24365"/>
                </a:cxn>
                <a:cxn ang="0">
                  <a:pos x="connsiteX24366" y="connsiteY24366"/>
                </a:cxn>
                <a:cxn ang="0">
                  <a:pos x="connsiteX24367" y="connsiteY24367"/>
                </a:cxn>
                <a:cxn ang="0">
                  <a:pos x="connsiteX24368" y="connsiteY24368"/>
                </a:cxn>
                <a:cxn ang="0">
                  <a:pos x="connsiteX24369" y="connsiteY24369"/>
                </a:cxn>
                <a:cxn ang="0">
                  <a:pos x="connsiteX24370" y="connsiteY24370"/>
                </a:cxn>
                <a:cxn ang="0">
                  <a:pos x="connsiteX24371" y="connsiteY24371"/>
                </a:cxn>
                <a:cxn ang="0">
                  <a:pos x="connsiteX24372" y="connsiteY24372"/>
                </a:cxn>
                <a:cxn ang="0">
                  <a:pos x="connsiteX24373" y="connsiteY24373"/>
                </a:cxn>
                <a:cxn ang="0">
                  <a:pos x="connsiteX24374" y="connsiteY24374"/>
                </a:cxn>
                <a:cxn ang="0">
                  <a:pos x="connsiteX24375" y="connsiteY24375"/>
                </a:cxn>
                <a:cxn ang="0">
                  <a:pos x="connsiteX24376" y="connsiteY24376"/>
                </a:cxn>
                <a:cxn ang="0">
                  <a:pos x="connsiteX24377" y="connsiteY24377"/>
                </a:cxn>
                <a:cxn ang="0">
                  <a:pos x="connsiteX24378" y="connsiteY24378"/>
                </a:cxn>
                <a:cxn ang="0">
                  <a:pos x="connsiteX24379" y="connsiteY24379"/>
                </a:cxn>
                <a:cxn ang="0">
                  <a:pos x="connsiteX24380" y="connsiteY24380"/>
                </a:cxn>
                <a:cxn ang="0">
                  <a:pos x="connsiteX24381" y="connsiteY24381"/>
                </a:cxn>
                <a:cxn ang="0">
                  <a:pos x="connsiteX24382" y="connsiteY24382"/>
                </a:cxn>
                <a:cxn ang="0">
                  <a:pos x="connsiteX24383" y="connsiteY24383"/>
                </a:cxn>
                <a:cxn ang="0">
                  <a:pos x="connsiteX24384" y="connsiteY24384"/>
                </a:cxn>
                <a:cxn ang="0">
                  <a:pos x="connsiteX24385" y="connsiteY24385"/>
                </a:cxn>
                <a:cxn ang="0">
                  <a:pos x="connsiteX24386" y="connsiteY24386"/>
                </a:cxn>
                <a:cxn ang="0">
                  <a:pos x="connsiteX24387" y="connsiteY24387"/>
                </a:cxn>
                <a:cxn ang="0">
                  <a:pos x="connsiteX24388" y="connsiteY24388"/>
                </a:cxn>
                <a:cxn ang="0">
                  <a:pos x="connsiteX24389" y="connsiteY24389"/>
                </a:cxn>
                <a:cxn ang="0">
                  <a:pos x="connsiteX24390" y="connsiteY24390"/>
                </a:cxn>
                <a:cxn ang="0">
                  <a:pos x="connsiteX24391" y="connsiteY24391"/>
                </a:cxn>
                <a:cxn ang="0">
                  <a:pos x="connsiteX24392" y="connsiteY24392"/>
                </a:cxn>
                <a:cxn ang="0">
                  <a:pos x="connsiteX24393" y="connsiteY24393"/>
                </a:cxn>
                <a:cxn ang="0">
                  <a:pos x="connsiteX24394" y="connsiteY24394"/>
                </a:cxn>
                <a:cxn ang="0">
                  <a:pos x="connsiteX24395" y="connsiteY24395"/>
                </a:cxn>
                <a:cxn ang="0">
                  <a:pos x="connsiteX24396" y="connsiteY24396"/>
                </a:cxn>
                <a:cxn ang="0">
                  <a:pos x="connsiteX24397" y="connsiteY24397"/>
                </a:cxn>
                <a:cxn ang="0">
                  <a:pos x="connsiteX24398" y="connsiteY24398"/>
                </a:cxn>
                <a:cxn ang="0">
                  <a:pos x="connsiteX24399" y="connsiteY24399"/>
                </a:cxn>
                <a:cxn ang="0">
                  <a:pos x="connsiteX24400" y="connsiteY24400"/>
                </a:cxn>
                <a:cxn ang="0">
                  <a:pos x="connsiteX24401" y="connsiteY24401"/>
                </a:cxn>
                <a:cxn ang="0">
                  <a:pos x="connsiteX24402" y="connsiteY24402"/>
                </a:cxn>
                <a:cxn ang="0">
                  <a:pos x="connsiteX24403" y="connsiteY24403"/>
                </a:cxn>
                <a:cxn ang="0">
                  <a:pos x="connsiteX24404" y="connsiteY24404"/>
                </a:cxn>
                <a:cxn ang="0">
                  <a:pos x="connsiteX24405" y="connsiteY24405"/>
                </a:cxn>
                <a:cxn ang="0">
                  <a:pos x="connsiteX24406" y="connsiteY24406"/>
                </a:cxn>
                <a:cxn ang="0">
                  <a:pos x="connsiteX24407" y="connsiteY24407"/>
                </a:cxn>
                <a:cxn ang="0">
                  <a:pos x="connsiteX24408" y="connsiteY24408"/>
                </a:cxn>
                <a:cxn ang="0">
                  <a:pos x="connsiteX24409" y="connsiteY24409"/>
                </a:cxn>
                <a:cxn ang="0">
                  <a:pos x="connsiteX24410" y="connsiteY24410"/>
                </a:cxn>
                <a:cxn ang="0">
                  <a:pos x="connsiteX24411" y="connsiteY24411"/>
                </a:cxn>
                <a:cxn ang="0">
                  <a:pos x="connsiteX24412" y="connsiteY24412"/>
                </a:cxn>
                <a:cxn ang="0">
                  <a:pos x="connsiteX24413" y="connsiteY24413"/>
                </a:cxn>
                <a:cxn ang="0">
                  <a:pos x="connsiteX24414" y="connsiteY24414"/>
                </a:cxn>
                <a:cxn ang="0">
                  <a:pos x="connsiteX24415" y="connsiteY24415"/>
                </a:cxn>
                <a:cxn ang="0">
                  <a:pos x="connsiteX24416" y="connsiteY24416"/>
                </a:cxn>
                <a:cxn ang="0">
                  <a:pos x="connsiteX24417" y="connsiteY24417"/>
                </a:cxn>
                <a:cxn ang="0">
                  <a:pos x="connsiteX24418" y="connsiteY24418"/>
                </a:cxn>
                <a:cxn ang="0">
                  <a:pos x="connsiteX24419" y="connsiteY24419"/>
                </a:cxn>
                <a:cxn ang="0">
                  <a:pos x="connsiteX24420" y="connsiteY24420"/>
                </a:cxn>
                <a:cxn ang="0">
                  <a:pos x="connsiteX24421" y="connsiteY24421"/>
                </a:cxn>
                <a:cxn ang="0">
                  <a:pos x="connsiteX24422" y="connsiteY24422"/>
                </a:cxn>
                <a:cxn ang="0">
                  <a:pos x="connsiteX24423" y="connsiteY24423"/>
                </a:cxn>
                <a:cxn ang="0">
                  <a:pos x="connsiteX24424" y="connsiteY24424"/>
                </a:cxn>
                <a:cxn ang="0">
                  <a:pos x="connsiteX24425" y="connsiteY24425"/>
                </a:cxn>
                <a:cxn ang="0">
                  <a:pos x="connsiteX24426" y="connsiteY24426"/>
                </a:cxn>
                <a:cxn ang="0">
                  <a:pos x="connsiteX24427" y="connsiteY24427"/>
                </a:cxn>
                <a:cxn ang="0">
                  <a:pos x="connsiteX24428" y="connsiteY24428"/>
                </a:cxn>
                <a:cxn ang="0">
                  <a:pos x="connsiteX24429" y="connsiteY24429"/>
                </a:cxn>
                <a:cxn ang="0">
                  <a:pos x="connsiteX24430" y="connsiteY24430"/>
                </a:cxn>
                <a:cxn ang="0">
                  <a:pos x="connsiteX24431" y="connsiteY24431"/>
                </a:cxn>
                <a:cxn ang="0">
                  <a:pos x="connsiteX24432" y="connsiteY24432"/>
                </a:cxn>
                <a:cxn ang="0">
                  <a:pos x="connsiteX24433" y="connsiteY24433"/>
                </a:cxn>
                <a:cxn ang="0">
                  <a:pos x="connsiteX24434" y="connsiteY24434"/>
                </a:cxn>
                <a:cxn ang="0">
                  <a:pos x="connsiteX24435" y="connsiteY24435"/>
                </a:cxn>
                <a:cxn ang="0">
                  <a:pos x="connsiteX24436" y="connsiteY24436"/>
                </a:cxn>
                <a:cxn ang="0">
                  <a:pos x="connsiteX24437" y="connsiteY24437"/>
                </a:cxn>
                <a:cxn ang="0">
                  <a:pos x="connsiteX24438" y="connsiteY24438"/>
                </a:cxn>
                <a:cxn ang="0">
                  <a:pos x="connsiteX24439" y="connsiteY24439"/>
                </a:cxn>
                <a:cxn ang="0">
                  <a:pos x="connsiteX24440" y="connsiteY24440"/>
                </a:cxn>
                <a:cxn ang="0">
                  <a:pos x="connsiteX24441" y="connsiteY24441"/>
                </a:cxn>
                <a:cxn ang="0">
                  <a:pos x="connsiteX24442" y="connsiteY24442"/>
                </a:cxn>
                <a:cxn ang="0">
                  <a:pos x="connsiteX24443" y="connsiteY24443"/>
                </a:cxn>
                <a:cxn ang="0">
                  <a:pos x="connsiteX24444" y="connsiteY24444"/>
                </a:cxn>
                <a:cxn ang="0">
                  <a:pos x="connsiteX24445" y="connsiteY24445"/>
                </a:cxn>
                <a:cxn ang="0">
                  <a:pos x="connsiteX24446" y="connsiteY24446"/>
                </a:cxn>
                <a:cxn ang="0">
                  <a:pos x="connsiteX24447" y="connsiteY24447"/>
                </a:cxn>
                <a:cxn ang="0">
                  <a:pos x="connsiteX24448" y="connsiteY24448"/>
                </a:cxn>
                <a:cxn ang="0">
                  <a:pos x="connsiteX24449" y="connsiteY24449"/>
                </a:cxn>
                <a:cxn ang="0">
                  <a:pos x="connsiteX24450" y="connsiteY24450"/>
                </a:cxn>
                <a:cxn ang="0">
                  <a:pos x="connsiteX24451" y="connsiteY24451"/>
                </a:cxn>
                <a:cxn ang="0">
                  <a:pos x="connsiteX24452" y="connsiteY24452"/>
                </a:cxn>
                <a:cxn ang="0">
                  <a:pos x="connsiteX24453" y="connsiteY24453"/>
                </a:cxn>
                <a:cxn ang="0">
                  <a:pos x="connsiteX24454" y="connsiteY24454"/>
                </a:cxn>
                <a:cxn ang="0">
                  <a:pos x="connsiteX24455" y="connsiteY24455"/>
                </a:cxn>
                <a:cxn ang="0">
                  <a:pos x="connsiteX24456" y="connsiteY24456"/>
                </a:cxn>
                <a:cxn ang="0">
                  <a:pos x="connsiteX24457" y="connsiteY24457"/>
                </a:cxn>
                <a:cxn ang="0">
                  <a:pos x="connsiteX24458" y="connsiteY24458"/>
                </a:cxn>
                <a:cxn ang="0">
                  <a:pos x="connsiteX24459" y="connsiteY24459"/>
                </a:cxn>
                <a:cxn ang="0">
                  <a:pos x="connsiteX24460" y="connsiteY24460"/>
                </a:cxn>
                <a:cxn ang="0">
                  <a:pos x="connsiteX24461" y="connsiteY24461"/>
                </a:cxn>
                <a:cxn ang="0">
                  <a:pos x="connsiteX24462" y="connsiteY24462"/>
                </a:cxn>
                <a:cxn ang="0">
                  <a:pos x="connsiteX24463" y="connsiteY24463"/>
                </a:cxn>
                <a:cxn ang="0">
                  <a:pos x="connsiteX24464" y="connsiteY24464"/>
                </a:cxn>
                <a:cxn ang="0">
                  <a:pos x="connsiteX24465" y="connsiteY24465"/>
                </a:cxn>
                <a:cxn ang="0">
                  <a:pos x="connsiteX24466" y="connsiteY24466"/>
                </a:cxn>
                <a:cxn ang="0">
                  <a:pos x="connsiteX24467" y="connsiteY24467"/>
                </a:cxn>
                <a:cxn ang="0">
                  <a:pos x="connsiteX24468" y="connsiteY24468"/>
                </a:cxn>
                <a:cxn ang="0">
                  <a:pos x="connsiteX24469" y="connsiteY24469"/>
                </a:cxn>
                <a:cxn ang="0">
                  <a:pos x="connsiteX24470" y="connsiteY24470"/>
                </a:cxn>
                <a:cxn ang="0">
                  <a:pos x="connsiteX24471" y="connsiteY24471"/>
                </a:cxn>
                <a:cxn ang="0">
                  <a:pos x="connsiteX24472" y="connsiteY24472"/>
                </a:cxn>
                <a:cxn ang="0">
                  <a:pos x="connsiteX24473" y="connsiteY24473"/>
                </a:cxn>
                <a:cxn ang="0">
                  <a:pos x="connsiteX24474" y="connsiteY24474"/>
                </a:cxn>
                <a:cxn ang="0">
                  <a:pos x="connsiteX24475" y="connsiteY24475"/>
                </a:cxn>
                <a:cxn ang="0">
                  <a:pos x="connsiteX24476" y="connsiteY24476"/>
                </a:cxn>
                <a:cxn ang="0">
                  <a:pos x="connsiteX24477" y="connsiteY24477"/>
                </a:cxn>
                <a:cxn ang="0">
                  <a:pos x="connsiteX24478" y="connsiteY24478"/>
                </a:cxn>
                <a:cxn ang="0">
                  <a:pos x="connsiteX24479" y="connsiteY24479"/>
                </a:cxn>
                <a:cxn ang="0">
                  <a:pos x="connsiteX24480" y="connsiteY24480"/>
                </a:cxn>
                <a:cxn ang="0">
                  <a:pos x="connsiteX24481" y="connsiteY24481"/>
                </a:cxn>
                <a:cxn ang="0">
                  <a:pos x="connsiteX24482" y="connsiteY24482"/>
                </a:cxn>
                <a:cxn ang="0">
                  <a:pos x="connsiteX24483" y="connsiteY24483"/>
                </a:cxn>
                <a:cxn ang="0">
                  <a:pos x="connsiteX24484" y="connsiteY24484"/>
                </a:cxn>
                <a:cxn ang="0">
                  <a:pos x="connsiteX24485" y="connsiteY24485"/>
                </a:cxn>
                <a:cxn ang="0">
                  <a:pos x="connsiteX24486" y="connsiteY24486"/>
                </a:cxn>
                <a:cxn ang="0">
                  <a:pos x="connsiteX24487" y="connsiteY24487"/>
                </a:cxn>
                <a:cxn ang="0">
                  <a:pos x="connsiteX24488" y="connsiteY24488"/>
                </a:cxn>
                <a:cxn ang="0">
                  <a:pos x="connsiteX24489" y="connsiteY24489"/>
                </a:cxn>
                <a:cxn ang="0">
                  <a:pos x="connsiteX24490" y="connsiteY24490"/>
                </a:cxn>
                <a:cxn ang="0">
                  <a:pos x="connsiteX24491" y="connsiteY24491"/>
                </a:cxn>
                <a:cxn ang="0">
                  <a:pos x="connsiteX24492" y="connsiteY24492"/>
                </a:cxn>
                <a:cxn ang="0">
                  <a:pos x="connsiteX24493" y="connsiteY24493"/>
                </a:cxn>
                <a:cxn ang="0">
                  <a:pos x="connsiteX24494" y="connsiteY24494"/>
                </a:cxn>
                <a:cxn ang="0">
                  <a:pos x="connsiteX24495" y="connsiteY24495"/>
                </a:cxn>
                <a:cxn ang="0">
                  <a:pos x="connsiteX24496" y="connsiteY24496"/>
                </a:cxn>
                <a:cxn ang="0">
                  <a:pos x="connsiteX24497" y="connsiteY24497"/>
                </a:cxn>
                <a:cxn ang="0">
                  <a:pos x="connsiteX24498" y="connsiteY24498"/>
                </a:cxn>
                <a:cxn ang="0">
                  <a:pos x="connsiteX24499" y="connsiteY24499"/>
                </a:cxn>
                <a:cxn ang="0">
                  <a:pos x="connsiteX24500" y="connsiteY24500"/>
                </a:cxn>
                <a:cxn ang="0">
                  <a:pos x="connsiteX24501" y="connsiteY24501"/>
                </a:cxn>
                <a:cxn ang="0">
                  <a:pos x="connsiteX24502" y="connsiteY24502"/>
                </a:cxn>
                <a:cxn ang="0">
                  <a:pos x="connsiteX24503" y="connsiteY24503"/>
                </a:cxn>
                <a:cxn ang="0">
                  <a:pos x="connsiteX24504" y="connsiteY24504"/>
                </a:cxn>
                <a:cxn ang="0">
                  <a:pos x="connsiteX24505" y="connsiteY24505"/>
                </a:cxn>
                <a:cxn ang="0">
                  <a:pos x="connsiteX24506" y="connsiteY24506"/>
                </a:cxn>
                <a:cxn ang="0">
                  <a:pos x="connsiteX24507" y="connsiteY24507"/>
                </a:cxn>
                <a:cxn ang="0">
                  <a:pos x="connsiteX24508" y="connsiteY24508"/>
                </a:cxn>
                <a:cxn ang="0">
                  <a:pos x="connsiteX24509" y="connsiteY24509"/>
                </a:cxn>
                <a:cxn ang="0">
                  <a:pos x="connsiteX24510" y="connsiteY24510"/>
                </a:cxn>
                <a:cxn ang="0">
                  <a:pos x="connsiteX24511" y="connsiteY24511"/>
                </a:cxn>
                <a:cxn ang="0">
                  <a:pos x="connsiteX24512" y="connsiteY24512"/>
                </a:cxn>
                <a:cxn ang="0">
                  <a:pos x="connsiteX24513" y="connsiteY24513"/>
                </a:cxn>
                <a:cxn ang="0">
                  <a:pos x="connsiteX24514" y="connsiteY24514"/>
                </a:cxn>
                <a:cxn ang="0">
                  <a:pos x="connsiteX24515" y="connsiteY24515"/>
                </a:cxn>
                <a:cxn ang="0">
                  <a:pos x="connsiteX24516" y="connsiteY24516"/>
                </a:cxn>
                <a:cxn ang="0">
                  <a:pos x="connsiteX24517" y="connsiteY24517"/>
                </a:cxn>
                <a:cxn ang="0">
                  <a:pos x="connsiteX24518" y="connsiteY24518"/>
                </a:cxn>
                <a:cxn ang="0">
                  <a:pos x="connsiteX24519" y="connsiteY24519"/>
                </a:cxn>
                <a:cxn ang="0">
                  <a:pos x="connsiteX24520" y="connsiteY24520"/>
                </a:cxn>
                <a:cxn ang="0">
                  <a:pos x="connsiteX24521" y="connsiteY24521"/>
                </a:cxn>
                <a:cxn ang="0">
                  <a:pos x="connsiteX24522" y="connsiteY24522"/>
                </a:cxn>
                <a:cxn ang="0">
                  <a:pos x="connsiteX24523" y="connsiteY24523"/>
                </a:cxn>
                <a:cxn ang="0">
                  <a:pos x="connsiteX24524" y="connsiteY24524"/>
                </a:cxn>
                <a:cxn ang="0">
                  <a:pos x="connsiteX24525" y="connsiteY24525"/>
                </a:cxn>
                <a:cxn ang="0">
                  <a:pos x="connsiteX24526" y="connsiteY24526"/>
                </a:cxn>
                <a:cxn ang="0">
                  <a:pos x="connsiteX24527" y="connsiteY24527"/>
                </a:cxn>
                <a:cxn ang="0">
                  <a:pos x="connsiteX24528" y="connsiteY24528"/>
                </a:cxn>
                <a:cxn ang="0">
                  <a:pos x="connsiteX24529" y="connsiteY24529"/>
                </a:cxn>
                <a:cxn ang="0">
                  <a:pos x="connsiteX24530" y="connsiteY24530"/>
                </a:cxn>
                <a:cxn ang="0">
                  <a:pos x="connsiteX24531" y="connsiteY24531"/>
                </a:cxn>
                <a:cxn ang="0">
                  <a:pos x="connsiteX24532" y="connsiteY24532"/>
                </a:cxn>
                <a:cxn ang="0">
                  <a:pos x="connsiteX24533" y="connsiteY24533"/>
                </a:cxn>
                <a:cxn ang="0">
                  <a:pos x="connsiteX24534" y="connsiteY24534"/>
                </a:cxn>
                <a:cxn ang="0">
                  <a:pos x="connsiteX24535" y="connsiteY24535"/>
                </a:cxn>
                <a:cxn ang="0">
                  <a:pos x="connsiteX24536" y="connsiteY24536"/>
                </a:cxn>
                <a:cxn ang="0">
                  <a:pos x="connsiteX24537" y="connsiteY24537"/>
                </a:cxn>
                <a:cxn ang="0">
                  <a:pos x="connsiteX24538" y="connsiteY24538"/>
                </a:cxn>
                <a:cxn ang="0">
                  <a:pos x="connsiteX24539" y="connsiteY24539"/>
                </a:cxn>
                <a:cxn ang="0">
                  <a:pos x="connsiteX24540" y="connsiteY24540"/>
                </a:cxn>
                <a:cxn ang="0">
                  <a:pos x="connsiteX24541" y="connsiteY24541"/>
                </a:cxn>
                <a:cxn ang="0">
                  <a:pos x="connsiteX24542" y="connsiteY24542"/>
                </a:cxn>
                <a:cxn ang="0">
                  <a:pos x="connsiteX24543" y="connsiteY24543"/>
                </a:cxn>
                <a:cxn ang="0">
                  <a:pos x="connsiteX24544" y="connsiteY24544"/>
                </a:cxn>
                <a:cxn ang="0">
                  <a:pos x="connsiteX24545" y="connsiteY24545"/>
                </a:cxn>
                <a:cxn ang="0">
                  <a:pos x="connsiteX24546" y="connsiteY24546"/>
                </a:cxn>
                <a:cxn ang="0">
                  <a:pos x="connsiteX24547" y="connsiteY24547"/>
                </a:cxn>
                <a:cxn ang="0">
                  <a:pos x="connsiteX24548" y="connsiteY24548"/>
                </a:cxn>
                <a:cxn ang="0">
                  <a:pos x="connsiteX24549" y="connsiteY24549"/>
                </a:cxn>
                <a:cxn ang="0">
                  <a:pos x="connsiteX24550" y="connsiteY24550"/>
                </a:cxn>
                <a:cxn ang="0">
                  <a:pos x="connsiteX24551" y="connsiteY24551"/>
                </a:cxn>
                <a:cxn ang="0">
                  <a:pos x="connsiteX24552" y="connsiteY24552"/>
                </a:cxn>
                <a:cxn ang="0">
                  <a:pos x="connsiteX24553" y="connsiteY24553"/>
                </a:cxn>
                <a:cxn ang="0">
                  <a:pos x="connsiteX24554" y="connsiteY24554"/>
                </a:cxn>
                <a:cxn ang="0">
                  <a:pos x="connsiteX24555" y="connsiteY24555"/>
                </a:cxn>
                <a:cxn ang="0">
                  <a:pos x="connsiteX24556" y="connsiteY24556"/>
                </a:cxn>
                <a:cxn ang="0">
                  <a:pos x="connsiteX24557" y="connsiteY24557"/>
                </a:cxn>
                <a:cxn ang="0">
                  <a:pos x="connsiteX24558" y="connsiteY24558"/>
                </a:cxn>
                <a:cxn ang="0">
                  <a:pos x="connsiteX24559" y="connsiteY24559"/>
                </a:cxn>
                <a:cxn ang="0">
                  <a:pos x="connsiteX24560" y="connsiteY24560"/>
                </a:cxn>
                <a:cxn ang="0">
                  <a:pos x="connsiteX24561" y="connsiteY24561"/>
                </a:cxn>
                <a:cxn ang="0">
                  <a:pos x="connsiteX24562" y="connsiteY24562"/>
                </a:cxn>
                <a:cxn ang="0">
                  <a:pos x="connsiteX24563" y="connsiteY24563"/>
                </a:cxn>
                <a:cxn ang="0">
                  <a:pos x="connsiteX24564" y="connsiteY24564"/>
                </a:cxn>
                <a:cxn ang="0">
                  <a:pos x="connsiteX24565" y="connsiteY24565"/>
                </a:cxn>
                <a:cxn ang="0">
                  <a:pos x="connsiteX24566" y="connsiteY24566"/>
                </a:cxn>
                <a:cxn ang="0">
                  <a:pos x="connsiteX24567" y="connsiteY24567"/>
                </a:cxn>
                <a:cxn ang="0">
                  <a:pos x="connsiteX24568" y="connsiteY24568"/>
                </a:cxn>
                <a:cxn ang="0">
                  <a:pos x="connsiteX24569" y="connsiteY24569"/>
                </a:cxn>
                <a:cxn ang="0">
                  <a:pos x="connsiteX24570" y="connsiteY24570"/>
                </a:cxn>
                <a:cxn ang="0">
                  <a:pos x="connsiteX24571" y="connsiteY24571"/>
                </a:cxn>
                <a:cxn ang="0">
                  <a:pos x="connsiteX24572" y="connsiteY24572"/>
                </a:cxn>
                <a:cxn ang="0">
                  <a:pos x="connsiteX24573" y="connsiteY24573"/>
                </a:cxn>
                <a:cxn ang="0">
                  <a:pos x="connsiteX24574" y="connsiteY24574"/>
                </a:cxn>
                <a:cxn ang="0">
                  <a:pos x="connsiteX24575" y="connsiteY24575"/>
                </a:cxn>
                <a:cxn ang="0">
                  <a:pos x="connsiteX24576" y="connsiteY24576"/>
                </a:cxn>
                <a:cxn ang="0">
                  <a:pos x="connsiteX24577" y="connsiteY24577"/>
                </a:cxn>
                <a:cxn ang="0">
                  <a:pos x="connsiteX24578" y="connsiteY24578"/>
                </a:cxn>
                <a:cxn ang="0">
                  <a:pos x="connsiteX24579" y="connsiteY24579"/>
                </a:cxn>
                <a:cxn ang="0">
                  <a:pos x="connsiteX24580" y="connsiteY24580"/>
                </a:cxn>
                <a:cxn ang="0">
                  <a:pos x="connsiteX24581" y="connsiteY24581"/>
                </a:cxn>
                <a:cxn ang="0">
                  <a:pos x="connsiteX24582" y="connsiteY24582"/>
                </a:cxn>
                <a:cxn ang="0">
                  <a:pos x="connsiteX24583" y="connsiteY24583"/>
                </a:cxn>
                <a:cxn ang="0">
                  <a:pos x="connsiteX24584" y="connsiteY24584"/>
                </a:cxn>
                <a:cxn ang="0">
                  <a:pos x="connsiteX24585" y="connsiteY24585"/>
                </a:cxn>
                <a:cxn ang="0">
                  <a:pos x="connsiteX24586" y="connsiteY24586"/>
                </a:cxn>
                <a:cxn ang="0">
                  <a:pos x="connsiteX24587" y="connsiteY24587"/>
                </a:cxn>
                <a:cxn ang="0">
                  <a:pos x="connsiteX24588" y="connsiteY24588"/>
                </a:cxn>
                <a:cxn ang="0">
                  <a:pos x="connsiteX24589" y="connsiteY24589"/>
                </a:cxn>
                <a:cxn ang="0">
                  <a:pos x="connsiteX24590" y="connsiteY24590"/>
                </a:cxn>
                <a:cxn ang="0">
                  <a:pos x="connsiteX24591" y="connsiteY24591"/>
                </a:cxn>
                <a:cxn ang="0">
                  <a:pos x="connsiteX24592" y="connsiteY24592"/>
                </a:cxn>
                <a:cxn ang="0">
                  <a:pos x="connsiteX24593" y="connsiteY24593"/>
                </a:cxn>
                <a:cxn ang="0">
                  <a:pos x="connsiteX24594" y="connsiteY24594"/>
                </a:cxn>
                <a:cxn ang="0">
                  <a:pos x="connsiteX24595" y="connsiteY24595"/>
                </a:cxn>
                <a:cxn ang="0">
                  <a:pos x="connsiteX24596" y="connsiteY24596"/>
                </a:cxn>
                <a:cxn ang="0">
                  <a:pos x="connsiteX24597" y="connsiteY24597"/>
                </a:cxn>
                <a:cxn ang="0">
                  <a:pos x="connsiteX24598" y="connsiteY24598"/>
                </a:cxn>
                <a:cxn ang="0">
                  <a:pos x="connsiteX24599" y="connsiteY24599"/>
                </a:cxn>
                <a:cxn ang="0">
                  <a:pos x="connsiteX24600" y="connsiteY24600"/>
                </a:cxn>
                <a:cxn ang="0">
                  <a:pos x="connsiteX24601" y="connsiteY24601"/>
                </a:cxn>
                <a:cxn ang="0">
                  <a:pos x="connsiteX24602" y="connsiteY24602"/>
                </a:cxn>
                <a:cxn ang="0">
                  <a:pos x="connsiteX24603" y="connsiteY24603"/>
                </a:cxn>
                <a:cxn ang="0">
                  <a:pos x="connsiteX24604" y="connsiteY24604"/>
                </a:cxn>
                <a:cxn ang="0">
                  <a:pos x="connsiteX24605" y="connsiteY24605"/>
                </a:cxn>
                <a:cxn ang="0">
                  <a:pos x="connsiteX24606" y="connsiteY24606"/>
                </a:cxn>
                <a:cxn ang="0">
                  <a:pos x="connsiteX24607" y="connsiteY24607"/>
                </a:cxn>
                <a:cxn ang="0">
                  <a:pos x="connsiteX24608" y="connsiteY24608"/>
                </a:cxn>
                <a:cxn ang="0">
                  <a:pos x="connsiteX24609" y="connsiteY24609"/>
                </a:cxn>
                <a:cxn ang="0">
                  <a:pos x="connsiteX24610" y="connsiteY24610"/>
                </a:cxn>
                <a:cxn ang="0">
                  <a:pos x="connsiteX24611" y="connsiteY24611"/>
                </a:cxn>
                <a:cxn ang="0">
                  <a:pos x="connsiteX24612" y="connsiteY24612"/>
                </a:cxn>
                <a:cxn ang="0">
                  <a:pos x="connsiteX24613" y="connsiteY24613"/>
                </a:cxn>
                <a:cxn ang="0">
                  <a:pos x="connsiteX24614" y="connsiteY24614"/>
                </a:cxn>
                <a:cxn ang="0">
                  <a:pos x="connsiteX24615" y="connsiteY24615"/>
                </a:cxn>
                <a:cxn ang="0">
                  <a:pos x="connsiteX24616" y="connsiteY24616"/>
                </a:cxn>
                <a:cxn ang="0">
                  <a:pos x="connsiteX24617" y="connsiteY24617"/>
                </a:cxn>
                <a:cxn ang="0">
                  <a:pos x="connsiteX24618" y="connsiteY24618"/>
                </a:cxn>
                <a:cxn ang="0">
                  <a:pos x="connsiteX24619" y="connsiteY24619"/>
                </a:cxn>
                <a:cxn ang="0">
                  <a:pos x="connsiteX24620" y="connsiteY24620"/>
                </a:cxn>
                <a:cxn ang="0">
                  <a:pos x="connsiteX24621" y="connsiteY24621"/>
                </a:cxn>
                <a:cxn ang="0">
                  <a:pos x="connsiteX24622" y="connsiteY24622"/>
                </a:cxn>
                <a:cxn ang="0">
                  <a:pos x="connsiteX24623" y="connsiteY24623"/>
                </a:cxn>
                <a:cxn ang="0">
                  <a:pos x="connsiteX24624" y="connsiteY24624"/>
                </a:cxn>
                <a:cxn ang="0">
                  <a:pos x="connsiteX24625" y="connsiteY24625"/>
                </a:cxn>
                <a:cxn ang="0">
                  <a:pos x="connsiteX24626" y="connsiteY24626"/>
                </a:cxn>
                <a:cxn ang="0">
                  <a:pos x="connsiteX24627" y="connsiteY24627"/>
                </a:cxn>
                <a:cxn ang="0">
                  <a:pos x="connsiteX24628" y="connsiteY24628"/>
                </a:cxn>
                <a:cxn ang="0">
                  <a:pos x="connsiteX24629" y="connsiteY24629"/>
                </a:cxn>
                <a:cxn ang="0">
                  <a:pos x="connsiteX24630" y="connsiteY24630"/>
                </a:cxn>
                <a:cxn ang="0">
                  <a:pos x="connsiteX24631" y="connsiteY24631"/>
                </a:cxn>
                <a:cxn ang="0">
                  <a:pos x="connsiteX24632" y="connsiteY24632"/>
                </a:cxn>
                <a:cxn ang="0">
                  <a:pos x="connsiteX24633" y="connsiteY24633"/>
                </a:cxn>
                <a:cxn ang="0">
                  <a:pos x="connsiteX24634" y="connsiteY24634"/>
                </a:cxn>
                <a:cxn ang="0">
                  <a:pos x="connsiteX24635" y="connsiteY24635"/>
                </a:cxn>
                <a:cxn ang="0">
                  <a:pos x="connsiteX24636" y="connsiteY24636"/>
                </a:cxn>
                <a:cxn ang="0">
                  <a:pos x="connsiteX24637" y="connsiteY24637"/>
                </a:cxn>
                <a:cxn ang="0">
                  <a:pos x="connsiteX24638" y="connsiteY24638"/>
                </a:cxn>
                <a:cxn ang="0">
                  <a:pos x="connsiteX24639" y="connsiteY24639"/>
                </a:cxn>
                <a:cxn ang="0">
                  <a:pos x="connsiteX24640" y="connsiteY24640"/>
                </a:cxn>
                <a:cxn ang="0">
                  <a:pos x="connsiteX24641" y="connsiteY24641"/>
                </a:cxn>
                <a:cxn ang="0">
                  <a:pos x="connsiteX24642" y="connsiteY24642"/>
                </a:cxn>
                <a:cxn ang="0">
                  <a:pos x="connsiteX24643" y="connsiteY24643"/>
                </a:cxn>
                <a:cxn ang="0">
                  <a:pos x="connsiteX24644" y="connsiteY24644"/>
                </a:cxn>
                <a:cxn ang="0">
                  <a:pos x="connsiteX24645" y="connsiteY24645"/>
                </a:cxn>
                <a:cxn ang="0">
                  <a:pos x="connsiteX24646" y="connsiteY24646"/>
                </a:cxn>
                <a:cxn ang="0">
                  <a:pos x="connsiteX24647" y="connsiteY24647"/>
                </a:cxn>
                <a:cxn ang="0">
                  <a:pos x="connsiteX24648" y="connsiteY24648"/>
                </a:cxn>
                <a:cxn ang="0">
                  <a:pos x="connsiteX24649" y="connsiteY24649"/>
                </a:cxn>
                <a:cxn ang="0">
                  <a:pos x="connsiteX24650" y="connsiteY24650"/>
                </a:cxn>
                <a:cxn ang="0">
                  <a:pos x="connsiteX24651" y="connsiteY24651"/>
                </a:cxn>
                <a:cxn ang="0">
                  <a:pos x="connsiteX24652" y="connsiteY24652"/>
                </a:cxn>
                <a:cxn ang="0">
                  <a:pos x="connsiteX24653" y="connsiteY24653"/>
                </a:cxn>
                <a:cxn ang="0">
                  <a:pos x="connsiteX24654" y="connsiteY24654"/>
                </a:cxn>
                <a:cxn ang="0">
                  <a:pos x="connsiteX24655" y="connsiteY24655"/>
                </a:cxn>
                <a:cxn ang="0">
                  <a:pos x="connsiteX24656" y="connsiteY24656"/>
                </a:cxn>
                <a:cxn ang="0">
                  <a:pos x="connsiteX24657" y="connsiteY24657"/>
                </a:cxn>
                <a:cxn ang="0">
                  <a:pos x="connsiteX24658" y="connsiteY24658"/>
                </a:cxn>
                <a:cxn ang="0">
                  <a:pos x="connsiteX24659" y="connsiteY24659"/>
                </a:cxn>
                <a:cxn ang="0">
                  <a:pos x="connsiteX24660" y="connsiteY24660"/>
                </a:cxn>
                <a:cxn ang="0">
                  <a:pos x="connsiteX24661" y="connsiteY24661"/>
                </a:cxn>
                <a:cxn ang="0">
                  <a:pos x="connsiteX24662" y="connsiteY24662"/>
                </a:cxn>
                <a:cxn ang="0">
                  <a:pos x="connsiteX24663" y="connsiteY24663"/>
                </a:cxn>
                <a:cxn ang="0">
                  <a:pos x="connsiteX24664" y="connsiteY24664"/>
                </a:cxn>
                <a:cxn ang="0">
                  <a:pos x="connsiteX24665" y="connsiteY24665"/>
                </a:cxn>
                <a:cxn ang="0">
                  <a:pos x="connsiteX24666" y="connsiteY24666"/>
                </a:cxn>
                <a:cxn ang="0">
                  <a:pos x="connsiteX24667" y="connsiteY24667"/>
                </a:cxn>
                <a:cxn ang="0">
                  <a:pos x="connsiteX24668" y="connsiteY24668"/>
                </a:cxn>
                <a:cxn ang="0">
                  <a:pos x="connsiteX24669" y="connsiteY24669"/>
                </a:cxn>
                <a:cxn ang="0">
                  <a:pos x="connsiteX24670" y="connsiteY24670"/>
                </a:cxn>
                <a:cxn ang="0">
                  <a:pos x="connsiteX24671" y="connsiteY24671"/>
                </a:cxn>
                <a:cxn ang="0">
                  <a:pos x="connsiteX24672" y="connsiteY24672"/>
                </a:cxn>
                <a:cxn ang="0">
                  <a:pos x="connsiteX24673" y="connsiteY24673"/>
                </a:cxn>
                <a:cxn ang="0">
                  <a:pos x="connsiteX24674" y="connsiteY24674"/>
                </a:cxn>
                <a:cxn ang="0">
                  <a:pos x="connsiteX24675" y="connsiteY24675"/>
                </a:cxn>
                <a:cxn ang="0">
                  <a:pos x="connsiteX24676" y="connsiteY24676"/>
                </a:cxn>
                <a:cxn ang="0">
                  <a:pos x="connsiteX24677" y="connsiteY24677"/>
                </a:cxn>
                <a:cxn ang="0">
                  <a:pos x="connsiteX24678" y="connsiteY24678"/>
                </a:cxn>
                <a:cxn ang="0">
                  <a:pos x="connsiteX24679" y="connsiteY24679"/>
                </a:cxn>
                <a:cxn ang="0">
                  <a:pos x="connsiteX24680" y="connsiteY24680"/>
                </a:cxn>
                <a:cxn ang="0">
                  <a:pos x="connsiteX24681" y="connsiteY24681"/>
                </a:cxn>
                <a:cxn ang="0">
                  <a:pos x="connsiteX24682" y="connsiteY24682"/>
                </a:cxn>
                <a:cxn ang="0">
                  <a:pos x="connsiteX24683" y="connsiteY24683"/>
                </a:cxn>
                <a:cxn ang="0">
                  <a:pos x="connsiteX24684" y="connsiteY24684"/>
                </a:cxn>
                <a:cxn ang="0">
                  <a:pos x="connsiteX24685" y="connsiteY24685"/>
                </a:cxn>
                <a:cxn ang="0">
                  <a:pos x="connsiteX24686" y="connsiteY24686"/>
                </a:cxn>
                <a:cxn ang="0">
                  <a:pos x="connsiteX24687" y="connsiteY24687"/>
                </a:cxn>
                <a:cxn ang="0">
                  <a:pos x="connsiteX24688" y="connsiteY24688"/>
                </a:cxn>
                <a:cxn ang="0">
                  <a:pos x="connsiteX24689" y="connsiteY24689"/>
                </a:cxn>
                <a:cxn ang="0">
                  <a:pos x="connsiteX24690" y="connsiteY24690"/>
                </a:cxn>
                <a:cxn ang="0">
                  <a:pos x="connsiteX24691" y="connsiteY24691"/>
                </a:cxn>
                <a:cxn ang="0">
                  <a:pos x="connsiteX24692" y="connsiteY24692"/>
                </a:cxn>
                <a:cxn ang="0">
                  <a:pos x="connsiteX24693" y="connsiteY24693"/>
                </a:cxn>
                <a:cxn ang="0">
                  <a:pos x="connsiteX24694" y="connsiteY24694"/>
                </a:cxn>
                <a:cxn ang="0">
                  <a:pos x="connsiteX24695" y="connsiteY24695"/>
                </a:cxn>
                <a:cxn ang="0">
                  <a:pos x="connsiteX24696" y="connsiteY24696"/>
                </a:cxn>
                <a:cxn ang="0">
                  <a:pos x="connsiteX24697" y="connsiteY24697"/>
                </a:cxn>
                <a:cxn ang="0">
                  <a:pos x="connsiteX24698" y="connsiteY24698"/>
                </a:cxn>
                <a:cxn ang="0">
                  <a:pos x="connsiteX24699" y="connsiteY24699"/>
                </a:cxn>
                <a:cxn ang="0">
                  <a:pos x="connsiteX24700" y="connsiteY24700"/>
                </a:cxn>
                <a:cxn ang="0">
                  <a:pos x="connsiteX24701" y="connsiteY24701"/>
                </a:cxn>
                <a:cxn ang="0">
                  <a:pos x="connsiteX24702" y="connsiteY24702"/>
                </a:cxn>
                <a:cxn ang="0">
                  <a:pos x="connsiteX24703" y="connsiteY24703"/>
                </a:cxn>
                <a:cxn ang="0">
                  <a:pos x="connsiteX24704" y="connsiteY24704"/>
                </a:cxn>
                <a:cxn ang="0">
                  <a:pos x="connsiteX24705" y="connsiteY24705"/>
                </a:cxn>
                <a:cxn ang="0">
                  <a:pos x="connsiteX24706" y="connsiteY24706"/>
                </a:cxn>
                <a:cxn ang="0">
                  <a:pos x="connsiteX24707" y="connsiteY24707"/>
                </a:cxn>
                <a:cxn ang="0">
                  <a:pos x="connsiteX24708" y="connsiteY24708"/>
                </a:cxn>
                <a:cxn ang="0">
                  <a:pos x="connsiteX24709" y="connsiteY24709"/>
                </a:cxn>
                <a:cxn ang="0">
                  <a:pos x="connsiteX24710" y="connsiteY24710"/>
                </a:cxn>
                <a:cxn ang="0">
                  <a:pos x="connsiteX24711" y="connsiteY24711"/>
                </a:cxn>
                <a:cxn ang="0">
                  <a:pos x="connsiteX24712" y="connsiteY24712"/>
                </a:cxn>
                <a:cxn ang="0">
                  <a:pos x="connsiteX24713" y="connsiteY24713"/>
                </a:cxn>
                <a:cxn ang="0">
                  <a:pos x="connsiteX24714" y="connsiteY24714"/>
                </a:cxn>
                <a:cxn ang="0">
                  <a:pos x="connsiteX24715" y="connsiteY24715"/>
                </a:cxn>
                <a:cxn ang="0">
                  <a:pos x="connsiteX24716" y="connsiteY24716"/>
                </a:cxn>
                <a:cxn ang="0">
                  <a:pos x="connsiteX24717" y="connsiteY24717"/>
                </a:cxn>
                <a:cxn ang="0">
                  <a:pos x="connsiteX24718" y="connsiteY24718"/>
                </a:cxn>
                <a:cxn ang="0">
                  <a:pos x="connsiteX24719" y="connsiteY24719"/>
                </a:cxn>
                <a:cxn ang="0">
                  <a:pos x="connsiteX24720" y="connsiteY24720"/>
                </a:cxn>
                <a:cxn ang="0">
                  <a:pos x="connsiteX24721" y="connsiteY24721"/>
                </a:cxn>
                <a:cxn ang="0">
                  <a:pos x="connsiteX24722" y="connsiteY24722"/>
                </a:cxn>
                <a:cxn ang="0">
                  <a:pos x="connsiteX24723" y="connsiteY24723"/>
                </a:cxn>
                <a:cxn ang="0">
                  <a:pos x="connsiteX24724" y="connsiteY24724"/>
                </a:cxn>
                <a:cxn ang="0">
                  <a:pos x="connsiteX24725" y="connsiteY24725"/>
                </a:cxn>
                <a:cxn ang="0">
                  <a:pos x="connsiteX24726" y="connsiteY24726"/>
                </a:cxn>
                <a:cxn ang="0">
                  <a:pos x="connsiteX24727" y="connsiteY24727"/>
                </a:cxn>
                <a:cxn ang="0">
                  <a:pos x="connsiteX24728" y="connsiteY24728"/>
                </a:cxn>
                <a:cxn ang="0">
                  <a:pos x="connsiteX24729" y="connsiteY24729"/>
                </a:cxn>
                <a:cxn ang="0">
                  <a:pos x="connsiteX24730" y="connsiteY24730"/>
                </a:cxn>
                <a:cxn ang="0">
                  <a:pos x="connsiteX24731" y="connsiteY24731"/>
                </a:cxn>
                <a:cxn ang="0">
                  <a:pos x="connsiteX24732" y="connsiteY24732"/>
                </a:cxn>
                <a:cxn ang="0">
                  <a:pos x="connsiteX24733" y="connsiteY24733"/>
                </a:cxn>
                <a:cxn ang="0">
                  <a:pos x="connsiteX24734" y="connsiteY24734"/>
                </a:cxn>
                <a:cxn ang="0">
                  <a:pos x="connsiteX24735" y="connsiteY24735"/>
                </a:cxn>
                <a:cxn ang="0">
                  <a:pos x="connsiteX24736" y="connsiteY24736"/>
                </a:cxn>
                <a:cxn ang="0">
                  <a:pos x="connsiteX24737" y="connsiteY24737"/>
                </a:cxn>
                <a:cxn ang="0">
                  <a:pos x="connsiteX24738" y="connsiteY24738"/>
                </a:cxn>
                <a:cxn ang="0">
                  <a:pos x="connsiteX24739" y="connsiteY24739"/>
                </a:cxn>
                <a:cxn ang="0">
                  <a:pos x="connsiteX24740" y="connsiteY24740"/>
                </a:cxn>
                <a:cxn ang="0">
                  <a:pos x="connsiteX24741" y="connsiteY24741"/>
                </a:cxn>
                <a:cxn ang="0">
                  <a:pos x="connsiteX24742" y="connsiteY24742"/>
                </a:cxn>
                <a:cxn ang="0">
                  <a:pos x="connsiteX24743" y="connsiteY24743"/>
                </a:cxn>
                <a:cxn ang="0">
                  <a:pos x="connsiteX24744" y="connsiteY24744"/>
                </a:cxn>
                <a:cxn ang="0">
                  <a:pos x="connsiteX24745" y="connsiteY24745"/>
                </a:cxn>
                <a:cxn ang="0">
                  <a:pos x="connsiteX24746" y="connsiteY24746"/>
                </a:cxn>
                <a:cxn ang="0">
                  <a:pos x="connsiteX24747" y="connsiteY24747"/>
                </a:cxn>
                <a:cxn ang="0">
                  <a:pos x="connsiteX24748" y="connsiteY24748"/>
                </a:cxn>
                <a:cxn ang="0">
                  <a:pos x="connsiteX24749" y="connsiteY24749"/>
                </a:cxn>
                <a:cxn ang="0">
                  <a:pos x="connsiteX24750" y="connsiteY24750"/>
                </a:cxn>
                <a:cxn ang="0">
                  <a:pos x="connsiteX24751" y="connsiteY24751"/>
                </a:cxn>
                <a:cxn ang="0">
                  <a:pos x="connsiteX24752" y="connsiteY24752"/>
                </a:cxn>
                <a:cxn ang="0">
                  <a:pos x="connsiteX24753" y="connsiteY24753"/>
                </a:cxn>
                <a:cxn ang="0">
                  <a:pos x="connsiteX24754" y="connsiteY24754"/>
                </a:cxn>
                <a:cxn ang="0">
                  <a:pos x="connsiteX24755" y="connsiteY24755"/>
                </a:cxn>
                <a:cxn ang="0">
                  <a:pos x="connsiteX24756" y="connsiteY24756"/>
                </a:cxn>
                <a:cxn ang="0">
                  <a:pos x="connsiteX24757" y="connsiteY24757"/>
                </a:cxn>
                <a:cxn ang="0">
                  <a:pos x="connsiteX24758" y="connsiteY24758"/>
                </a:cxn>
                <a:cxn ang="0">
                  <a:pos x="connsiteX24759" y="connsiteY24759"/>
                </a:cxn>
                <a:cxn ang="0">
                  <a:pos x="connsiteX24760" y="connsiteY24760"/>
                </a:cxn>
                <a:cxn ang="0">
                  <a:pos x="connsiteX24761" y="connsiteY24761"/>
                </a:cxn>
                <a:cxn ang="0">
                  <a:pos x="connsiteX24762" y="connsiteY24762"/>
                </a:cxn>
                <a:cxn ang="0">
                  <a:pos x="connsiteX24763" y="connsiteY24763"/>
                </a:cxn>
                <a:cxn ang="0">
                  <a:pos x="connsiteX24764" y="connsiteY24764"/>
                </a:cxn>
                <a:cxn ang="0">
                  <a:pos x="connsiteX24765" y="connsiteY24765"/>
                </a:cxn>
                <a:cxn ang="0">
                  <a:pos x="connsiteX24766" y="connsiteY24766"/>
                </a:cxn>
                <a:cxn ang="0">
                  <a:pos x="connsiteX24767" y="connsiteY24767"/>
                </a:cxn>
                <a:cxn ang="0">
                  <a:pos x="connsiteX24768" y="connsiteY24768"/>
                </a:cxn>
                <a:cxn ang="0">
                  <a:pos x="connsiteX24769" y="connsiteY24769"/>
                </a:cxn>
                <a:cxn ang="0">
                  <a:pos x="connsiteX24770" y="connsiteY24770"/>
                </a:cxn>
                <a:cxn ang="0">
                  <a:pos x="connsiteX24771" y="connsiteY24771"/>
                </a:cxn>
                <a:cxn ang="0">
                  <a:pos x="connsiteX24772" y="connsiteY24772"/>
                </a:cxn>
                <a:cxn ang="0">
                  <a:pos x="connsiteX24773" y="connsiteY24773"/>
                </a:cxn>
                <a:cxn ang="0">
                  <a:pos x="connsiteX24774" y="connsiteY24774"/>
                </a:cxn>
                <a:cxn ang="0">
                  <a:pos x="connsiteX24775" y="connsiteY24775"/>
                </a:cxn>
                <a:cxn ang="0">
                  <a:pos x="connsiteX24776" y="connsiteY24776"/>
                </a:cxn>
                <a:cxn ang="0">
                  <a:pos x="connsiteX24777" y="connsiteY24777"/>
                </a:cxn>
                <a:cxn ang="0">
                  <a:pos x="connsiteX24778" y="connsiteY24778"/>
                </a:cxn>
                <a:cxn ang="0">
                  <a:pos x="connsiteX24779" y="connsiteY24779"/>
                </a:cxn>
                <a:cxn ang="0">
                  <a:pos x="connsiteX24780" y="connsiteY24780"/>
                </a:cxn>
                <a:cxn ang="0">
                  <a:pos x="connsiteX24781" y="connsiteY24781"/>
                </a:cxn>
                <a:cxn ang="0">
                  <a:pos x="connsiteX24782" y="connsiteY24782"/>
                </a:cxn>
                <a:cxn ang="0">
                  <a:pos x="connsiteX24783" y="connsiteY24783"/>
                </a:cxn>
                <a:cxn ang="0">
                  <a:pos x="connsiteX24784" y="connsiteY24784"/>
                </a:cxn>
                <a:cxn ang="0">
                  <a:pos x="connsiteX24785" y="connsiteY24785"/>
                </a:cxn>
                <a:cxn ang="0">
                  <a:pos x="connsiteX24786" y="connsiteY24786"/>
                </a:cxn>
                <a:cxn ang="0">
                  <a:pos x="connsiteX24787" y="connsiteY24787"/>
                </a:cxn>
                <a:cxn ang="0">
                  <a:pos x="connsiteX24788" y="connsiteY24788"/>
                </a:cxn>
                <a:cxn ang="0">
                  <a:pos x="connsiteX24789" y="connsiteY24789"/>
                </a:cxn>
                <a:cxn ang="0">
                  <a:pos x="connsiteX24790" y="connsiteY24790"/>
                </a:cxn>
                <a:cxn ang="0">
                  <a:pos x="connsiteX24791" y="connsiteY24791"/>
                </a:cxn>
                <a:cxn ang="0">
                  <a:pos x="connsiteX24792" y="connsiteY24792"/>
                </a:cxn>
                <a:cxn ang="0">
                  <a:pos x="connsiteX24793" y="connsiteY24793"/>
                </a:cxn>
                <a:cxn ang="0">
                  <a:pos x="connsiteX24794" y="connsiteY24794"/>
                </a:cxn>
                <a:cxn ang="0">
                  <a:pos x="connsiteX24795" y="connsiteY24795"/>
                </a:cxn>
                <a:cxn ang="0">
                  <a:pos x="connsiteX24796" y="connsiteY24796"/>
                </a:cxn>
                <a:cxn ang="0">
                  <a:pos x="connsiteX24797" y="connsiteY24797"/>
                </a:cxn>
                <a:cxn ang="0">
                  <a:pos x="connsiteX24798" y="connsiteY24798"/>
                </a:cxn>
                <a:cxn ang="0">
                  <a:pos x="connsiteX24799" y="connsiteY24799"/>
                </a:cxn>
                <a:cxn ang="0">
                  <a:pos x="connsiteX24800" y="connsiteY24800"/>
                </a:cxn>
                <a:cxn ang="0">
                  <a:pos x="connsiteX24801" y="connsiteY24801"/>
                </a:cxn>
                <a:cxn ang="0">
                  <a:pos x="connsiteX24802" y="connsiteY24802"/>
                </a:cxn>
                <a:cxn ang="0">
                  <a:pos x="connsiteX24803" y="connsiteY24803"/>
                </a:cxn>
                <a:cxn ang="0">
                  <a:pos x="connsiteX24804" y="connsiteY24804"/>
                </a:cxn>
                <a:cxn ang="0">
                  <a:pos x="connsiteX24805" y="connsiteY24805"/>
                </a:cxn>
                <a:cxn ang="0">
                  <a:pos x="connsiteX24806" y="connsiteY24806"/>
                </a:cxn>
                <a:cxn ang="0">
                  <a:pos x="connsiteX24807" y="connsiteY24807"/>
                </a:cxn>
                <a:cxn ang="0">
                  <a:pos x="connsiteX24808" y="connsiteY24808"/>
                </a:cxn>
                <a:cxn ang="0">
                  <a:pos x="connsiteX24809" y="connsiteY24809"/>
                </a:cxn>
                <a:cxn ang="0">
                  <a:pos x="connsiteX24810" y="connsiteY24810"/>
                </a:cxn>
                <a:cxn ang="0">
                  <a:pos x="connsiteX24811" y="connsiteY24811"/>
                </a:cxn>
                <a:cxn ang="0">
                  <a:pos x="connsiteX24812" y="connsiteY24812"/>
                </a:cxn>
                <a:cxn ang="0">
                  <a:pos x="connsiteX24813" y="connsiteY24813"/>
                </a:cxn>
                <a:cxn ang="0">
                  <a:pos x="connsiteX24814" y="connsiteY24814"/>
                </a:cxn>
                <a:cxn ang="0">
                  <a:pos x="connsiteX24815" y="connsiteY24815"/>
                </a:cxn>
                <a:cxn ang="0">
                  <a:pos x="connsiteX24816" y="connsiteY24816"/>
                </a:cxn>
                <a:cxn ang="0">
                  <a:pos x="connsiteX24817" y="connsiteY24817"/>
                </a:cxn>
                <a:cxn ang="0">
                  <a:pos x="connsiteX24818" y="connsiteY24818"/>
                </a:cxn>
                <a:cxn ang="0">
                  <a:pos x="connsiteX24819" y="connsiteY24819"/>
                </a:cxn>
                <a:cxn ang="0">
                  <a:pos x="connsiteX24820" y="connsiteY24820"/>
                </a:cxn>
                <a:cxn ang="0">
                  <a:pos x="connsiteX24821" y="connsiteY24821"/>
                </a:cxn>
                <a:cxn ang="0">
                  <a:pos x="connsiteX24822" y="connsiteY24822"/>
                </a:cxn>
                <a:cxn ang="0">
                  <a:pos x="connsiteX24823" y="connsiteY24823"/>
                </a:cxn>
                <a:cxn ang="0">
                  <a:pos x="connsiteX24824" y="connsiteY24824"/>
                </a:cxn>
                <a:cxn ang="0">
                  <a:pos x="connsiteX24825" y="connsiteY24825"/>
                </a:cxn>
                <a:cxn ang="0">
                  <a:pos x="connsiteX24826" y="connsiteY24826"/>
                </a:cxn>
                <a:cxn ang="0">
                  <a:pos x="connsiteX24827" y="connsiteY24827"/>
                </a:cxn>
                <a:cxn ang="0">
                  <a:pos x="connsiteX24828" y="connsiteY24828"/>
                </a:cxn>
                <a:cxn ang="0">
                  <a:pos x="connsiteX24829" y="connsiteY24829"/>
                </a:cxn>
                <a:cxn ang="0">
                  <a:pos x="connsiteX24830" y="connsiteY24830"/>
                </a:cxn>
                <a:cxn ang="0">
                  <a:pos x="connsiteX24831" y="connsiteY24831"/>
                </a:cxn>
                <a:cxn ang="0">
                  <a:pos x="connsiteX24832" y="connsiteY24832"/>
                </a:cxn>
                <a:cxn ang="0">
                  <a:pos x="connsiteX24833" y="connsiteY24833"/>
                </a:cxn>
                <a:cxn ang="0">
                  <a:pos x="connsiteX24834" y="connsiteY24834"/>
                </a:cxn>
                <a:cxn ang="0">
                  <a:pos x="connsiteX24835" y="connsiteY24835"/>
                </a:cxn>
                <a:cxn ang="0">
                  <a:pos x="connsiteX24836" y="connsiteY24836"/>
                </a:cxn>
                <a:cxn ang="0">
                  <a:pos x="connsiteX24837" y="connsiteY24837"/>
                </a:cxn>
                <a:cxn ang="0">
                  <a:pos x="connsiteX24838" y="connsiteY24838"/>
                </a:cxn>
                <a:cxn ang="0">
                  <a:pos x="connsiteX24839" y="connsiteY24839"/>
                </a:cxn>
                <a:cxn ang="0">
                  <a:pos x="connsiteX24840" y="connsiteY24840"/>
                </a:cxn>
                <a:cxn ang="0">
                  <a:pos x="connsiteX24841" y="connsiteY24841"/>
                </a:cxn>
                <a:cxn ang="0">
                  <a:pos x="connsiteX24842" y="connsiteY24842"/>
                </a:cxn>
                <a:cxn ang="0">
                  <a:pos x="connsiteX24843" y="connsiteY24843"/>
                </a:cxn>
                <a:cxn ang="0">
                  <a:pos x="connsiteX24844" y="connsiteY24844"/>
                </a:cxn>
                <a:cxn ang="0">
                  <a:pos x="connsiteX24845" y="connsiteY24845"/>
                </a:cxn>
                <a:cxn ang="0">
                  <a:pos x="connsiteX24846" y="connsiteY24846"/>
                </a:cxn>
                <a:cxn ang="0">
                  <a:pos x="connsiteX24847" y="connsiteY24847"/>
                </a:cxn>
                <a:cxn ang="0">
                  <a:pos x="connsiteX24848" y="connsiteY24848"/>
                </a:cxn>
                <a:cxn ang="0">
                  <a:pos x="connsiteX24849" y="connsiteY24849"/>
                </a:cxn>
                <a:cxn ang="0">
                  <a:pos x="connsiteX24850" y="connsiteY24850"/>
                </a:cxn>
                <a:cxn ang="0">
                  <a:pos x="connsiteX24851" y="connsiteY24851"/>
                </a:cxn>
                <a:cxn ang="0">
                  <a:pos x="connsiteX24852" y="connsiteY24852"/>
                </a:cxn>
                <a:cxn ang="0">
                  <a:pos x="connsiteX24853" y="connsiteY24853"/>
                </a:cxn>
                <a:cxn ang="0">
                  <a:pos x="connsiteX24854" y="connsiteY24854"/>
                </a:cxn>
                <a:cxn ang="0">
                  <a:pos x="connsiteX24855" y="connsiteY24855"/>
                </a:cxn>
                <a:cxn ang="0">
                  <a:pos x="connsiteX24856" y="connsiteY24856"/>
                </a:cxn>
                <a:cxn ang="0">
                  <a:pos x="connsiteX24857" y="connsiteY24857"/>
                </a:cxn>
                <a:cxn ang="0">
                  <a:pos x="connsiteX24858" y="connsiteY24858"/>
                </a:cxn>
                <a:cxn ang="0">
                  <a:pos x="connsiteX24859" y="connsiteY24859"/>
                </a:cxn>
                <a:cxn ang="0">
                  <a:pos x="connsiteX24860" y="connsiteY24860"/>
                </a:cxn>
                <a:cxn ang="0">
                  <a:pos x="connsiteX24861" y="connsiteY24861"/>
                </a:cxn>
                <a:cxn ang="0">
                  <a:pos x="connsiteX24862" y="connsiteY24862"/>
                </a:cxn>
                <a:cxn ang="0">
                  <a:pos x="connsiteX24863" y="connsiteY24863"/>
                </a:cxn>
                <a:cxn ang="0">
                  <a:pos x="connsiteX24864" y="connsiteY24864"/>
                </a:cxn>
                <a:cxn ang="0">
                  <a:pos x="connsiteX24865" y="connsiteY24865"/>
                </a:cxn>
                <a:cxn ang="0">
                  <a:pos x="connsiteX24866" y="connsiteY24866"/>
                </a:cxn>
                <a:cxn ang="0">
                  <a:pos x="connsiteX24867" y="connsiteY24867"/>
                </a:cxn>
                <a:cxn ang="0">
                  <a:pos x="connsiteX24868" y="connsiteY24868"/>
                </a:cxn>
                <a:cxn ang="0">
                  <a:pos x="connsiteX24869" y="connsiteY24869"/>
                </a:cxn>
                <a:cxn ang="0">
                  <a:pos x="connsiteX24870" y="connsiteY24870"/>
                </a:cxn>
                <a:cxn ang="0">
                  <a:pos x="connsiteX24871" y="connsiteY24871"/>
                </a:cxn>
                <a:cxn ang="0">
                  <a:pos x="connsiteX24872" y="connsiteY24872"/>
                </a:cxn>
                <a:cxn ang="0">
                  <a:pos x="connsiteX24873" y="connsiteY24873"/>
                </a:cxn>
                <a:cxn ang="0">
                  <a:pos x="connsiteX24874" y="connsiteY24874"/>
                </a:cxn>
                <a:cxn ang="0">
                  <a:pos x="connsiteX24875" y="connsiteY24875"/>
                </a:cxn>
                <a:cxn ang="0">
                  <a:pos x="connsiteX24876" y="connsiteY24876"/>
                </a:cxn>
                <a:cxn ang="0">
                  <a:pos x="connsiteX24877" y="connsiteY24877"/>
                </a:cxn>
                <a:cxn ang="0">
                  <a:pos x="connsiteX24878" y="connsiteY24878"/>
                </a:cxn>
                <a:cxn ang="0">
                  <a:pos x="connsiteX24879" y="connsiteY24879"/>
                </a:cxn>
                <a:cxn ang="0">
                  <a:pos x="connsiteX24880" y="connsiteY24880"/>
                </a:cxn>
                <a:cxn ang="0">
                  <a:pos x="connsiteX24881" y="connsiteY24881"/>
                </a:cxn>
                <a:cxn ang="0">
                  <a:pos x="connsiteX24882" y="connsiteY24882"/>
                </a:cxn>
                <a:cxn ang="0">
                  <a:pos x="connsiteX24883" y="connsiteY24883"/>
                </a:cxn>
                <a:cxn ang="0">
                  <a:pos x="connsiteX24884" y="connsiteY24884"/>
                </a:cxn>
                <a:cxn ang="0">
                  <a:pos x="connsiteX24885" y="connsiteY24885"/>
                </a:cxn>
                <a:cxn ang="0">
                  <a:pos x="connsiteX24886" y="connsiteY24886"/>
                </a:cxn>
                <a:cxn ang="0">
                  <a:pos x="connsiteX24887" y="connsiteY24887"/>
                </a:cxn>
                <a:cxn ang="0">
                  <a:pos x="connsiteX24888" y="connsiteY24888"/>
                </a:cxn>
                <a:cxn ang="0">
                  <a:pos x="connsiteX24889" y="connsiteY24889"/>
                </a:cxn>
                <a:cxn ang="0">
                  <a:pos x="connsiteX24890" y="connsiteY24890"/>
                </a:cxn>
                <a:cxn ang="0">
                  <a:pos x="connsiteX24891" y="connsiteY24891"/>
                </a:cxn>
                <a:cxn ang="0">
                  <a:pos x="connsiteX24892" y="connsiteY24892"/>
                </a:cxn>
                <a:cxn ang="0">
                  <a:pos x="connsiteX24893" y="connsiteY24893"/>
                </a:cxn>
                <a:cxn ang="0">
                  <a:pos x="connsiteX24894" y="connsiteY24894"/>
                </a:cxn>
                <a:cxn ang="0">
                  <a:pos x="connsiteX24895" y="connsiteY24895"/>
                </a:cxn>
                <a:cxn ang="0">
                  <a:pos x="connsiteX24896" y="connsiteY24896"/>
                </a:cxn>
                <a:cxn ang="0">
                  <a:pos x="connsiteX24897" y="connsiteY24897"/>
                </a:cxn>
                <a:cxn ang="0">
                  <a:pos x="connsiteX24898" y="connsiteY24898"/>
                </a:cxn>
                <a:cxn ang="0">
                  <a:pos x="connsiteX24899" y="connsiteY24899"/>
                </a:cxn>
                <a:cxn ang="0">
                  <a:pos x="connsiteX24900" y="connsiteY24900"/>
                </a:cxn>
                <a:cxn ang="0">
                  <a:pos x="connsiteX24901" y="connsiteY24901"/>
                </a:cxn>
                <a:cxn ang="0">
                  <a:pos x="connsiteX24902" y="connsiteY24902"/>
                </a:cxn>
                <a:cxn ang="0">
                  <a:pos x="connsiteX24903" y="connsiteY24903"/>
                </a:cxn>
                <a:cxn ang="0">
                  <a:pos x="connsiteX24904" y="connsiteY24904"/>
                </a:cxn>
                <a:cxn ang="0">
                  <a:pos x="connsiteX24905" y="connsiteY24905"/>
                </a:cxn>
                <a:cxn ang="0">
                  <a:pos x="connsiteX24906" y="connsiteY24906"/>
                </a:cxn>
                <a:cxn ang="0">
                  <a:pos x="connsiteX24907" y="connsiteY24907"/>
                </a:cxn>
                <a:cxn ang="0">
                  <a:pos x="connsiteX24908" y="connsiteY24908"/>
                </a:cxn>
                <a:cxn ang="0">
                  <a:pos x="connsiteX24909" y="connsiteY24909"/>
                </a:cxn>
                <a:cxn ang="0">
                  <a:pos x="connsiteX24910" y="connsiteY24910"/>
                </a:cxn>
                <a:cxn ang="0">
                  <a:pos x="connsiteX24911" y="connsiteY24911"/>
                </a:cxn>
                <a:cxn ang="0">
                  <a:pos x="connsiteX24912" y="connsiteY24912"/>
                </a:cxn>
                <a:cxn ang="0">
                  <a:pos x="connsiteX24913" y="connsiteY24913"/>
                </a:cxn>
                <a:cxn ang="0">
                  <a:pos x="connsiteX24914" y="connsiteY24914"/>
                </a:cxn>
                <a:cxn ang="0">
                  <a:pos x="connsiteX24915" y="connsiteY24915"/>
                </a:cxn>
                <a:cxn ang="0">
                  <a:pos x="connsiteX24916" y="connsiteY24916"/>
                </a:cxn>
                <a:cxn ang="0">
                  <a:pos x="connsiteX24917" y="connsiteY24917"/>
                </a:cxn>
                <a:cxn ang="0">
                  <a:pos x="connsiteX24918" y="connsiteY24918"/>
                </a:cxn>
                <a:cxn ang="0">
                  <a:pos x="connsiteX24919" y="connsiteY24919"/>
                </a:cxn>
                <a:cxn ang="0">
                  <a:pos x="connsiteX24920" y="connsiteY24920"/>
                </a:cxn>
                <a:cxn ang="0">
                  <a:pos x="connsiteX24921" y="connsiteY24921"/>
                </a:cxn>
                <a:cxn ang="0">
                  <a:pos x="connsiteX24922" y="connsiteY24922"/>
                </a:cxn>
                <a:cxn ang="0">
                  <a:pos x="connsiteX24923" y="connsiteY24923"/>
                </a:cxn>
                <a:cxn ang="0">
                  <a:pos x="connsiteX24924" y="connsiteY24924"/>
                </a:cxn>
                <a:cxn ang="0">
                  <a:pos x="connsiteX24925" y="connsiteY24925"/>
                </a:cxn>
                <a:cxn ang="0">
                  <a:pos x="connsiteX24926" y="connsiteY24926"/>
                </a:cxn>
                <a:cxn ang="0">
                  <a:pos x="connsiteX24927" y="connsiteY24927"/>
                </a:cxn>
                <a:cxn ang="0">
                  <a:pos x="connsiteX24928" y="connsiteY24928"/>
                </a:cxn>
                <a:cxn ang="0">
                  <a:pos x="connsiteX24929" y="connsiteY24929"/>
                </a:cxn>
                <a:cxn ang="0">
                  <a:pos x="connsiteX24930" y="connsiteY24930"/>
                </a:cxn>
                <a:cxn ang="0">
                  <a:pos x="connsiteX24931" y="connsiteY24931"/>
                </a:cxn>
                <a:cxn ang="0">
                  <a:pos x="connsiteX24932" y="connsiteY24932"/>
                </a:cxn>
                <a:cxn ang="0">
                  <a:pos x="connsiteX24933" y="connsiteY24933"/>
                </a:cxn>
                <a:cxn ang="0">
                  <a:pos x="connsiteX24934" y="connsiteY24934"/>
                </a:cxn>
                <a:cxn ang="0">
                  <a:pos x="connsiteX24935" y="connsiteY24935"/>
                </a:cxn>
                <a:cxn ang="0">
                  <a:pos x="connsiteX24936" y="connsiteY24936"/>
                </a:cxn>
                <a:cxn ang="0">
                  <a:pos x="connsiteX24937" y="connsiteY24937"/>
                </a:cxn>
                <a:cxn ang="0">
                  <a:pos x="connsiteX24938" y="connsiteY24938"/>
                </a:cxn>
                <a:cxn ang="0">
                  <a:pos x="connsiteX24939" y="connsiteY24939"/>
                </a:cxn>
                <a:cxn ang="0">
                  <a:pos x="connsiteX24940" y="connsiteY24940"/>
                </a:cxn>
                <a:cxn ang="0">
                  <a:pos x="connsiteX24941" y="connsiteY24941"/>
                </a:cxn>
                <a:cxn ang="0">
                  <a:pos x="connsiteX24942" y="connsiteY24942"/>
                </a:cxn>
                <a:cxn ang="0">
                  <a:pos x="connsiteX24943" y="connsiteY24943"/>
                </a:cxn>
                <a:cxn ang="0">
                  <a:pos x="connsiteX24944" y="connsiteY24944"/>
                </a:cxn>
                <a:cxn ang="0">
                  <a:pos x="connsiteX24945" y="connsiteY24945"/>
                </a:cxn>
                <a:cxn ang="0">
                  <a:pos x="connsiteX24946" y="connsiteY24946"/>
                </a:cxn>
                <a:cxn ang="0">
                  <a:pos x="connsiteX24947" y="connsiteY24947"/>
                </a:cxn>
                <a:cxn ang="0">
                  <a:pos x="connsiteX24948" y="connsiteY24948"/>
                </a:cxn>
                <a:cxn ang="0">
                  <a:pos x="connsiteX24949" y="connsiteY24949"/>
                </a:cxn>
                <a:cxn ang="0">
                  <a:pos x="connsiteX24950" y="connsiteY24950"/>
                </a:cxn>
                <a:cxn ang="0">
                  <a:pos x="connsiteX24951" y="connsiteY24951"/>
                </a:cxn>
                <a:cxn ang="0">
                  <a:pos x="connsiteX24952" y="connsiteY24952"/>
                </a:cxn>
                <a:cxn ang="0">
                  <a:pos x="connsiteX24953" y="connsiteY24953"/>
                </a:cxn>
                <a:cxn ang="0">
                  <a:pos x="connsiteX24954" y="connsiteY24954"/>
                </a:cxn>
                <a:cxn ang="0">
                  <a:pos x="connsiteX24955" y="connsiteY24955"/>
                </a:cxn>
                <a:cxn ang="0">
                  <a:pos x="connsiteX24956" y="connsiteY24956"/>
                </a:cxn>
                <a:cxn ang="0">
                  <a:pos x="connsiteX24957" y="connsiteY24957"/>
                </a:cxn>
                <a:cxn ang="0">
                  <a:pos x="connsiteX24958" y="connsiteY24958"/>
                </a:cxn>
                <a:cxn ang="0">
                  <a:pos x="connsiteX24959" y="connsiteY24959"/>
                </a:cxn>
                <a:cxn ang="0">
                  <a:pos x="connsiteX24960" y="connsiteY24960"/>
                </a:cxn>
                <a:cxn ang="0">
                  <a:pos x="connsiteX24961" y="connsiteY24961"/>
                </a:cxn>
                <a:cxn ang="0">
                  <a:pos x="connsiteX24962" y="connsiteY24962"/>
                </a:cxn>
                <a:cxn ang="0">
                  <a:pos x="connsiteX24963" y="connsiteY24963"/>
                </a:cxn>
                <a:cxn ang="0">
                  <a:pos x="connsiteX24964" y="connsiteY24964"/>
                </a:cxn>
                <a:cxn ang="0">
                  <a:pos x="connsiteX24965" y="connsiteY24965"/>
                </a:cxn>
                <a:cxn ang="0">
                  <a:pos x="connsiteX24966" y="connsiteY24966"/>
                </a:cxn>
                <a:cxn ang="0">
                  <a:pos x="connsiteX24967" y="connsiteY24967"/>
                </a:cxn>
                <a:cxn ang="0">
                  <a:pos x="connsiteX24968" y="connsiteY24968"/>
                </a:cxn>
                <a:cxn ang="0">
                  <a:pos x="connsiteX24969" y="connsiteY24969"/>
                </a:cxn>
                <a:cxn ang="0">
                  <a:pos x="connsiteX24970" y="connsiteY24970"/>
                </a:cxn>
                <a:cxn ang="0">
                  <a:pos x="connsiteX24971" y="connsiteY24971"/>
                </a:cxn>
                <a:cxn ang="0">
                  <a:pos x="connsiteX24972" y="connsiteY24972"/>
                </a:cxn>
                <a:cxn ang="0">
                  <a:pos x="connsiteX24973" y="connsiteY24973"/>
                </a:cxn>
                <a:cxn ang="0">
                  <a:pos x="connsiteX24974" y="connsiteY24974"/>
                </a:cxn>
                <a:cxn ang="0">
                  <a:pos x="connsiteX24975" y="connsiteY24975"/>
                </a:cxn>
                <a:cxn ang="0">
                  <a:pos x="connsiteX24976" y="connsiteY24976"/>
                </a:cxn>
                <a:cxn ang="0">
                  <a:pos x="connsiteX24977" y="connsiteY24977"/>
                </a:cxn>
                <a:cxn ang="0">
                  <a:pos x="connsiteX24978" y="connsiteY24978"/>
                </a:cxn>
                <a:cxn ang="0">
                  <a:pos x="connsiteX24979" y="connsiteY24979"/>
                </a:cxn>
                <a:cxn ang="0">
                  <a:pos x="connsiteX24980" y="connsiteY24980"/>
                </a:cxn>
                <a:cxn ang="0">
                  <a:pos x="connsiteX24981" y="connsiteY24981"/>
                </a:cxn>
                <a:cxn ang="0">
                  <a:pos x="connsiteX24982" y="connsiteY24982"/>
                </a:cxn>
                <a:cxn ang="0">
                  <a:pos x="connsiteX24983" y="connsiteY24983"/>
                </a:cxn>
                <a:cxn ang="0">
                  <a:pos x="connsiteX24984" y="connsiteY24984"/>
                </a:cxn>
                <a:cxn ang="0">
                  <a:pos x="connsiteX24985" y="connsiteY24985"/>
                </a:cxn>
                <a:cxn ang="0">
                  <a:pos x="connsiteX24986" y="connsiteY24986"/>
                </a:cxn>
                <a:cxn ang="0">
                  <a:pos x="connsiteX24987" y="connsiteY24987"/>
                </a:cxn>
                <a:cxn ang="0">
                  <a:pos x="connsiteX24988" y="connsiteY24988"/>
                </a:cxn>
                <a:cxn ang="0">
                  <a:pos x="connsiteX24989" y="connsiteY24989"/>
                </a:cxn>
                <a:cxn ang="0">
                  <a:pos x="connsiteX24990" y="connsiteY24990"/>
                </a:cxn>
                <a:cxn ang="0">
                  <a:pos x="connsiteX24991" y="connsiteY24991"/>
                </a:cxn>
                <a:cxn ang="0">
                  <a:pos x="connsiteX24992" y="connsiteY24992"/>
                </a:cxn>
                <a:cxn ang="0">
                  <a:pos x="connsiteX24993" y="connsiteY24993"/>
                </a:cxn>
                <a:cxn ang="0">
                  <a:pos x="connsiteX24994" y="connsiteY24994"/>
                </a:cxn>
                <a:cxn ang="0">
                  <a:pos x="connsiteX24995" y="connsiteY24995"/>
                </a:cxn>
                <a:cxn ang="0">
                  <a:pos x="connsiteX24996" y="connsiteY24996"/>
                </a:cxn>
                <a:cxn ang="0">
                  <a:pos x="connsiteX24997" y="connsiteY24997"/>
                </a:cxn>
                <a:cxn ang="0">
                  <a:pos x="connsiteX24998" y="connsiteY24998"/>
                </a:cxn>
                <a:cxn ang="0">
                  <a:pos x="connsiteX24999" y="connsiteY24999"/>
                </a:cxn>
                <a:cxn ang="0">
                  <a:pos x="connsiteX25000" y="connsiteY25000"/>
                </a:cxn>
                <a:cxn ang="0">
                  <a:pos x="connsiteX25001" y="connsiteY25001"/>
                </a:cxn>
                <a:cxn ang="0">
                  <a:pos x="connsiteX25002" y="connsiteY25002"/>
                </a:cxn>
                <a:cxn ang="0">
                  <a:pos x="connsiteX25003" y="connsiteY25003"/>
                </a:cxn>
                <a:cxn ang="0">
                  <a:pos x="connsiteX25004" y="connsiteY25004"/>
                </a:cxn>
                <a:cxn ang="0">
                  <a:pos x="connsiteX25005" y="connsiteY25005"/>
                </a:cxn>
                <a:cxn ang="0">
                  <a:pos x="connsiteX25006" y="connsiteY25006"/>
                </a:cxn>
                <a:cxn ang="0">
                  <a:pos x="connsiteX25007" y="connsiteY25007"/>
                </a:cxn>
                <a:cxn ang="0">
                  <a:pos x="connsiteX25008" y="connsiteY25008"/>
                </a:cxn>
                <a:cxn ang="0">
                  <a:pos x="connsiteX25009" y="connsiteY25009"/>
                </a:cxn>
                <a:cxn ang="0">
                  <a:pos x="connsiteX25010" y="connsiteY25010"/>
                </a:cxn>
                <a:cxn ang="0">
                  <a:pos x="connsiteX25011" y="connsiteY25011"/>
                </a:cxn>
                <a:cxn ang="0">
                  <a:pos x="connsiteX25012" y="connsiteY25012"/>
                </a:cxn>
                <a:cxn ang="0">
                  <a:pos x="connsiteX25013" y="connsiteY25013"/>
                </a:cxn>
                <a:cxn ang="0">
                  <a:pos x="connsiteX25014" y="connsiteY25014"/>
                </a:cxn>
                <a:cxn ang="0">
                  <a:pos x="connsiteX25015" y="connsiteY25015"/>
                </a:cxn>
                <a:cxn ang="0">
                  <a:pos x="connsiteX25016" y="connsiteY25016"/>
                </a:cxn>
                <a:cxn ang="0">
                  <a:pos x="connsiteX25017" y="connsiteY25017"/>
                </a:cxn>
                <a:cxn ang="0">
                  <a:pos x="connsiteX25018" y="connsiteY25018"/>
                </a:cxn>
                <a:cxn ang="0">
                  <a:pos x="connsiteX25019" y="connsiteY25019"/>
                </a:cxn>
                <a:cxn ang="0">
                  <a:pos x="connsiteX25020" y="connsiteY25020"/>
                </a:cxn>
                <a:cxn ang="0">
                  <a:pos x="connsiteX25021" y="connsiteY25021"/>
                </a:cxn>
                <a:cxn ang="0">
                  <a:pos x="connsiteX25022" y="connsiteY25022"/>
                </a:cxn>
                <a:cxn ang="0">
                  <a:pos x="connsiteX25023" y="connsiteY25023"/>
                </a:cxn>
                <a:cxn ang="0">
                  <a:pos x="connsiteX25024" y="connsiteY25024"/>
                </a:cxn>
                <a:cxn ang="0">
                  <a:pos x="connsiteX25025" y="connsiteY25025"/>
                </a:cxn>
                <a:cxn ang="0">
                  <a:pos x="connsiteX25026" y="connsiteY25026"/>
                </a:cxn>
                <a:cxn ang="0">
                  <a:pos x="connsiteX25027" y="connsiteY25027"/>
                </a:cxn>
                <a:cxn ang="0">
                  <a:pos x="connsiteX25028" y="connsiteY25028"/>
                </a:cxn>
                <a:cxn ang="0">
                  <a:pos x="connsiteX25029" y="connsiteY25029"/>
                </a:cxn>
                <a:cxn ang="0">
                  <a:pos x="connsiteX25030" y="connsiteY25030"/>
                </a:cxn>
                <a:cxn ang="0">
                  <a:pos x="connsiteX25031" y="connsiteY25031"/>
                </a:cxn>
                <a:cxn ang="0">
                  <a:pos x="connsiteX25032" y="connsiteY25032"/>
                </a:cxn>
                <a:cxn ang="0">
                  <a:pos x="connsiteX25033" y="connsiteY25033"/>
                </a:cxn>
                <a:cxn ang="0">
                  <a:pos x="connsiteX25034" y="connsiteY25034"/>
                </a:cxn>
                <a:cxn ang="0">
                  <a:pos x="connsiteX25035" y="connsiteY25035"/>
                </a:cxn>
                <a:cxn ang="0">
                  <a:pos x="connsiteX25036" y="connsiteY25036"/>
                </a:cxn>
                <a:cxn ang="0">
                  <a:pos x="connsiteX25037" y="connsiteY25037"/>
                </a:cxn>
                <a:cxn ang="0">
                  <a:pos x="connsiteX25038" y="connsiteY25038"/>
                </a:cxn>
                <a:cxn ang="0">
                  <a:pos x="connsiteX25039" y="connsiteY25039"/>
                </a:cxn>
                <a:cxn ang="0">
                  <a:pos x="connsiteX25040" y="connsiteY25040"/>
                </a:cxn>
                <a:cxn ang="0">
                  <a:pos x="connsiteX25041" y="connsiteY25041"/>
                </a:cxn>
                <a:cxn ang="0">
                  <a:pos x="connsiteX25042" y="connsiteY25042"/>
                </a:cxn>
                <a:cxn ang="0">
                  <a:pos x="connsiteX25043" y="connsiteY25043"/>
                </a:cxn>
                <a:cxn ang="0">
                  <a:pos x="connsiteX25044" y="connsiteY25044"/>
                </a:cxn>
                <a:cxn ang="0">
                  <a:pos x="connsiteX25045" y="connsiteY25045"/>
                </a:cxn>
                <a:cxn ang="0">
                  <a:pos x="connsiteX25046" y="connsiteY25046"/>
                </a:cxn>
                <a:cxn ang="0">
                  <a:pos x="connsiteX25047" y="connsiteY25047"/>
                </a:cxn>
                <a:cxn ang="0">
                  <a:pos x="connsiteX25048" y="connsiteY25048"/>
                </a:cxn>
                <a:cxn ang="0">
                  <a:pos x="connsiteX25049" y="connsiteY25049"/>
                </a:cxn>
                <a:cxn ang="0">
                  <a:pos x="connsiteX25050" y="connsiteY25050"/>
                </a:cxn>
                <a:cxn ang="0">
                  <a:pos x="connsiteX25051" y="connsiteY25051"/>
                </a:cxn>
                <a:cxn ang="0">
                  <a:pos x="connsiteX25052" y="connsiteY25052"/>
                </a:cxn>
                <a:cxn ang="0">
                  <a:pos x="connsiteX25053" y="connsiteY25053"/>
                </a:cxn>
                <a:cxn ang="0">
                  <a:pos x="connsiteX25054" y="connsiteY25054"/>
                </a:cxn>
                <a:cxn ang="0">
                  <a:pos x="connsiteX25055" y="connsiteY25055"/>
                </a:cxn>
                <a:cxn ang="0">
                  <a:pos x="connsiteX25056" y="connsiteY25056"/>
                </a:cxn>
                <a:cxn ang="0">
                  <a:pos x="connsiteX25057" y="connsiteY25057"/>
                </a:cxn>
                <a:cxn ang="0">
                  <a:pos x="connsiteX25058" y="connsiteY25058"/>
                </a:cxn>
                <a:cxn ang="0">
                  <a:pos x="connsiteX25059" y="connsiteY25059"/>
                </a:cxn>
                <a:cxn ang="0">
                  <a:pos x="connsiteX25060" y="connsiteY25060"/>
                </a:cxn>
                <a:cxn ang="0">
                  <a:pos x="connsiteX25061" y="connsiteY25061"/>
                </a:cxn>
                <a:cxn ang="0">
                  <a:pos x="connsiteX25062" y="connsiteY25062"/>
                </a:cxn>
                <a:cxn ang="0">
                  <a:pos x="connsiteX25063" y="connsiteY25063"/>
                </a:cxn>
                <a:cxn ang="0">
                  <a:pos x="connsiteX25064" y="connsiteY25064"/>
                </a:cxn>
                <a:cxn ang="0">
                  <a:pos x="connsiteX25065" y="connsiteY25065"/>
                </a:cxn>
                <a:cxn ang="0">
                  <a:pos x="connsiteX25066" y="connsiteY25066"/>
                </a:cxn>
                <a:cxn ang="0">
                  <a:pos x="connsiteX25067" y="connsiteY25067"/>
                </a:cxn>
                <a:cxn ang="0">
                  <a:pos x="connsiteX25068" y="connsiteY25068"/>
                </a:cxn>
                <a:cxn ang="0">
                  <a:pos x="connsiteX25069" y="connsiteY25069"/>
                </a:cxn>
                <a:cxn ang="0">
                  <a:pos x="connsiteX25070" y="connsiteY25070"/>
                </a:cxn>
                <a:cxn ang="0">
                  <a:pos x="connsiteX25071" y="connsiteY25071"/>
                </a:cxn>
                <a:cxn ang="0">
                  <a:pos x="connsiteX25072" y="connsiteY25072"/>
                </a:cxn>
                <a:cxn ang="0">
                  <a:pos x="connsiteX25073" y="connsiteY25073"/>
                </a:cxn>
                <a:cxn ang="0">
                  <a:pos x="connsiteX25074" y="connsiteY25074"/>
                </a:cxn>
                <a:cxn ang="0">
                  <a:pos x="connsiteX25075" y="connsiteY25075"/>
                </a:cxn>
                <a:cxn ang="0">
                  <a:pos x="connsiteX25076" y="connsiteY25076"/>
                </a:cxn>
                <a:cxn ang="0">
                  <a:pos x="connsiteX25077" y="connsiteY25077"/>
                </a:cxn>
                <a:cxn ang="0">
                  <a:pos x="connsiteX25078" y="connsiteY25078"/>
                </a:cxn>
                <a:cxn ang="0">
                  <a:pos x="connsiteX25079" y="connsiteY25079"/>
                </a:cxn>
                <a:cxn ang="0">
                  <a:pos x="connsiteX25080" y="connsiteY25080"/>
                </a:cxn>
                <a:cxn ang="0">
                  <a:pos x="connsiteX25081" y="connsiteY25081"/>
                </a:cxn>
                <a:cxn ang="0">
                  <a:pos x="connsiteX25082" y="connsiteY25082"/>
                </a:cxn>
                <a:cxn ang="0">
                  <a:pos x="connsiteX25083" y="connsiteY25083"/>
                </a:cxn>
                <a:cxn ang="0">
                  <a:pos x="connsiteX25084" y="connsiteY25084"/>
                </a:cxn>
                <a:cxn ang="0">
                  <a:pos x="connsiteX25085" y="connsiteY25085"/>
                </a:cxn>
                <a:cxn ang="0">
                  <a:pos x="connsiteX25086" y="connsiteY25086"/>
                </a:cxn>
                <a:cxn ang="0">
                  <a:pos x="connsiteX25087" y="connsiteY25087"/>
                </a:cxn>
                <a:cxn ang="0">
                  <a:pos x="connsiteX25088" y="connsiteY25088"/>
                </a:cxn>
                <a:cxn ang="0">
                  <a:pos x="connsiteX25089" y="connsiteY25089"/>
                </a:cxn>
                <a:cxn ang="0">
                  <a:pos x="connsiteX25090" y="connsiteY25090"/>
                </a:cxn>
                <a:cxn ang="0">
                  <a:pos x="connsiteX25091" y="connsiteY25091"/>
                </a:cxn>
                <a:cxn ang="0">
                  <a:pos x="connsiteX25092" y="connsiteY25092"/>
                </a:cxn>
                <a:cxn ang="0">
                  <a:pos x="connsiteX25093" y="connsiteY25093"/>
                </a:cxn>
                <a:cxn ang="0">
                  <a:pos x="connsiteX25094" y="connsiteY25094"/>
                </a:cxn>
                <a:cxn ang="0">
                  <a:pos x="connsiteX25095" y="connsiteY25095"/>
                </a:cxn>
                <a:cxn ang="0">
                  <a:pos x="connsiteX25096" y="connsiteY25096"/>
                </a:cxn>
                <a:cxn ang="0">
                  <a:pos x="connsiteX25097" y="connsiteY25097"/>
                </a:cxn>
                <a:cxn ang="0">
                  <a:pos x="connsiteX25098" y="connsiteY25098"/>
                </a:cxn>
                <a:cxn ang="0">
                  <a:pos x="connsiteX25099" y="connsiteY25099"/>
                </a:cxn>
                <a:cxn ang="0">
                  <a:pos x="connsiteX25100" y="connsiteY25100"/>
                </a:cxn>
                <a:cxn ang="0">
                  <a:pos x="connsiteX25101" y="connsiteY25101"/>
                </a:cxn>
                <a:cxn ang="0">
                  <a:pos x="connsiteX25102" y="connsiteY25102"/>
                </a:cxn>
                <a:cxn ang="0">
                  <a:pos x="connsiteX25103" y="connsiteY25103"/>
                </a:cxn>
                <a:cxn ang="0">
                  <a:pos x="connsiteX25104" y="connsiteY25104"/>
                </a:cxn>
                <a:cxn ang="0">
                  <a:pos x="connsiteX25105" y="connsiteY25105"/>
                </a:cxn>
                <a:cxn ang="0">
                  <a:pos x="connsiteX25106" y="connsiteY25106"/>
                </a:cxn>
                <a:cxn ang="0">
                  <a:pos x="connsiteX25107" y="connsiteY25107"/>
                </a:cxn>
                <a:cxn ang="0">
                  <a:pos x="connsiteX25108" y="connsiteY25108"/>
                </a:cxn>
                <a:cxn ang="0">
                  <a:pos x="connsiteX25109" y="connsiteY25109"/>
                </a:cxn>
                <a:cxn ang="0">
                  <a:pos x="connsiteX25110" y="connsiteY25110"/>
                </a:cxn>
                <a:cxn ang="0">
                  <a:pos x="connsiteX25111" y="connsiteY25111"/>
                </a:cxn>
                <a:cxn ang="0">
                  <a:pos x="connsiteX25112" y="connsiteY25112"/>
                </a:cxn>
                <a:cxn ang="0">
                  <a:pos x="connsiteX25113" y="connsiteY25113"/>
                </a:cxn>
                <a:cxn ang="0">
                  <a:pos x="connsiteX25114" y="connsiteY25114"/>
                </a:cxn>
                <a:cxn ang="0">
                  <a:pos x="connsiteX25115" y="connsiteY25115"/>
                </a:cxn>
                <a:cxn ang="0">
                  <a:pos x="connsiteX25116" y="connsiteY25116"/>
                </a:cxn>
                <a:cxn ang="0">
                  <a:pos x="connsiteX25117" y="connsiteY25117"/>
                </a:cxn>
                <a:cxn ang="0">
                  <a:pos x="connsiteX25118" y="connsiteY25118"/>
                </a:cxn>
                <a:cxn ang="0">
                  <a:pos x="connsiteX25119" y="connsiteY25119"/>
                </a:cxn>
                <a:cxn ang="0">
                  <a:pos x="connsiteX25120" y="connsiteY25120"/>
                </a:cxn>
                <a:cxn ang="0">
                  <a:pos x="connsiteX25121" y="connsiteY25121"/>
                </a:cxn>
                <a:cxn ang="0">
                  <a:pos x="connsiteX25122" y="connsiteY25122"/>
                </a:cxn>
                <a:cxn ang="0">
                  <a:pos x="connsiteX25123" y="connsiteY25123"/>
                </a:cxn>
                <a:cxn ang="0">
                  <a:pos x="connsiteX25124" y="connsiteY25124"/>
                </a:cxn>
                <a:cxn ang="0">
                  <a:pos x="connsiteX25125" y="connsiteY25125"/>
                </a:cxn>
                <a:cxn ang="0">
                  <a:pos x="connsiteX25126" y="connsiteY25126"/>
                </a:cxn>
                <a:cxn ang="0">
                  <a:pos x="connsiteX25127" y="connsiteY25127"/>
                </a:cxn>
                <a:cxn ang="0">
                  <a:pos x="connsiteX25128" y="connsiteY25128"/>
                </a:cxn>
                <a:cxn ang="0">
                  <a:pos x="connsiteX25129" y="connsiteY25129"/>
                </a:cxn>
                <a:cxn ang="0">
                  <a:pos x="connsiteX25130" y="connsiteY25130"/>
                </a:cxn>
                <a:cxn ang="0">
                  <a:pos x="connsiteX25131" y="connsiteY25131"/>
                </a:cxn>
                <a:cxn ang="0">
                  <a:pos x="connsiteX25132" y="connsiteY25132"/>
                </a:cxn>
                <a:cxn ang="0">
                  <a:pos x="connsiteX25133" y="connsiteY25133"/>
                </a:cxn>
                <a:cxn ang="0">
                  <a:pos x="connsiteX25134" y="connsiteY25134"/>
                </a:cxn>
                <a:cxn ang="0">
                  <a:pos x="connsiteX25135" y="connsiteY25135"/>
                </a:cxn>
                <a:cxn ang="0">
                  <a:pos x="connsiteX25136" y="connsiteY25136"/>
                </a:cxn>
                <a:cxn ang="0">
                  <a:pos x="connsiteX25137" y="connsiteY25137"/>
                </a:cxn>
                <a:cxn ang="0">
                  <a:pos x="connsiteX25138" y="connsiteY25138"/>
                </a:cxn>
                <a:cxn ang="0">
                  <a:pos x="connsiteX25139" y="connsiteY25139"/>
                </a:cxn>
                <a:cxn ang="0">
                  <a:pos x="connsiteX25140" y="connsiteY25140"/>
                </a:cxn>
                <a:cxn ang="0">
                  <a:pos x="connsiteX25141" y="connsiteY25141"/>
                </a:cxn>
                <a:cxn ang="0">
                  <a:pos x="connsiteX25142" y="connsiteY25142"/>
                </a:cxn>
                <a:cxn ang="0">
                  <a:pos x="connsiteX25143" y="connsiteY25143"/>
                </a:cxn>
                <a:cxn ang="0">
                  <a:pos x="connsiteX25144" y="connsiteY25144"/>
                </a:cxn>
                <a:cxn ang="0">
                  <a:pos x="connsiteX25145" y="connsiteY25145"/>
                </a:cxn>
                <a:cxn ang="0">
                  <a:pos x="connsiteX25146" y="connsiteY25146"/>
                </a:cxn>
                <a:cxn ang="0">
                  <a:pos x="connsiteX25147" y="connsiteY25147"/>
                </a:cxn>
                <a:cxn ang="0">
                  <a:pos x="connsiteX25148" y="connsiteY25148"/>
                </a:cxn>
                <a:cxn ang="0">
                  <a:pos x="connsiteX25149" y="connsiteY25149"/>
                </a:cxn>
                <a:cxn ang="0">
                  <a:pos x="connsiteX25150" y="connsiteY25150"/>
                </a:cxn>
                <a:cxn ang="0">
                  <a:pos x="connsiteX25151" y="connsiteY25151"/>
                </a:cxn>
                <a:cxn ang="0">
                  <a:pos x="connsiteX25152" y="connsiteY25152"/>
                </a:cxn>
                <a:cxn ang="0">
                  <a:pos x="connsiteX25153" y="connsiteY25153"/>
                </a:cxn>
                <a:cxn ang="0">
                  <a:pos x="connsiteX25154" y="connsiteY25154"/>
                </a:cxn>
                <a:cxn ang="0">
                  <a:pos x="connsiteX25155" y="connsiteY25155"/>
                </a:cxn>
                <a:cxn ang="0">
                  <a:pos x="connsiteX25156" y="connsiteY25156"/>
                </a:cxn>
                <a:cxn ang="0">
                  <a:pos x="connsiteX25157" y="connsiteY25157"/>
                </a:cxn>
                <a:cxn ang="0">
                  <a:pos x="connsiteX25158" y="connsiteY25158"/>
                </a:cxn>
                <a:cxn ang="0">
                  <a:pos x="connsiteX25159" y="connsiteY25159"/>
                </a:cxn>
                <a:cxn ang="0">
                  <a:pos x="connsiteX25160" y="connsiteY25160"/>
                </a:cxn>
                <a:cxn ang="0">
                  <a:pos x="connsiteX25161" y="connsiteY25161"/>
                </a:cxn>
                <a:cxn ang="0">
                  <a:pos x="connsiteX25162" y="connsiteY25162"/>
                </a:cxn>
                <a:cxn ang="0">
                  <a:pos x="connsiteX25163" y="connsiteY25163"/>
                </a:cxn>
                <a:cxn ang="0">
                  <a:pos x="connsiteX25164" y="connsiteY25164"/>
                </a:cxn>
                <a:cxn ang="0">
                  <a:pos x="connsiteX25165" y="connsiteY25165"/>
                </a:cxn>
                <a:cxn ang="0">
                  <a:pos x="connsiteX25166" y="connsiteY25166"/>
                </a:cxn>
                <a:cxn ang="0">
                  <a:pos x="connsiteX25167" y="connsiteY25167"/>
                </a:cxn>
                <a:cxn ang="0">
                  <a:pos x="connsiteX25168" y="connsiteY25168"/>
                </a:cxn>
                <a:cxn ang="0">
                  <a:pos x="connsiteX25169" y="connsiteY25169"/>
                </a:cxn>
                <a:cxn ang="0">
                  <a:pos x="connsiteX25170" y="connsiteY25170"/>
                </a:cxn>
                <a:cxn ang="0">
                  <a:pos x="connsiteX25171" y="connsiteY25171"/>
                </a:cxn>
                <a:cxn ang="0">
                  <a:pos x="connsiteX25172" y="connsiteY25172"/>
                </a:cxn>
                <a:cxn ang="0">
                  <a:pos x="connsiteX25173" y="connsiteY25173"/>
                </a:cxn>
                <a:cxn ang="0">
                  <a:pos x="connsiteX25174" y="connsiteY25174"/>
                </a:cxn>
                <a:cxn ang="0">
                  <a:pos x="connsiteX25175" y="connsiteY25175"/>
                </a:cxn>
                <a:cxn ang="0">
                  <a:pos x="connsiteX25176" y="connsiteY25176"/>
                </a:cxn>
                <a:cxn ang="0">
                  <a:pos x="connsiteX25177" y="connsiteY25177"/>
                </a:cxn>
                <a:cxn ang="0">
                  <a:pos x="connsiteX25178" y="connsiteY25178"/>
                </a:cxn>
                <a:cxn ang="0">
                  <a:pos x="connsiteX25179" y="connsiteY25179"/>
                </a:cxn>
                <a:cxn ang="0">
                  <a:pos x="connsiteX25180" y="connsiteY25180"/>
                </a:cxn>
                <a:cxn ang="0">
                  <a:pos x="connsiteX25181" y="connsiteY25181"/>
                </a:cxn>
                <a:cxn ang="0">
                  <a:pos x="connsiteX25182" y="connsiteY25182"/>
                </a:cxn>
                <a:cxn ang="0">
                  <a:pos x="connsiteX25183" y="connsiteY25183"/>
                </a:cxn>
                <a:cxn ang="0">
                  <a:pos x="connsiteX25184" y="connsiteY25184"/>
                </a:cxn>
                <a:cxn ang="0">
                  <a:pos x="connsiteX25185" y="connsiteY25185"/>
                </a:cxn>
                <a:cxn ang="0">
                  <a:pos x="connsiteX25186" y="connsiteY25186"/>
                </a:cxn>
                <a:cxn ang="0">
                  <a:pos x="connsiteX25187" y="connsiteY25187"/>
                </a:cxn>
                <a:cxn ang="0">
                  <a:pos x="connsiteX25188" y="connsiteY25188"/>
                </a:cxn>
                <a:cxn ang="0">
                  <a:pos x="connsiteX25189" y="connsiteY25189"/>
                </a:cxn>
                <a:cxn ang="0">
                  <a:pos x="connsiteX25190" y="connsiteY25190"/>
                </a:cxn>
                <a:cxn ang="0">
                  <a:pos x="connsiteX25191" y="connsiteY25191"/>
                </a:cxn>
                <a:cxn ang="0">
                  <a:pos x="connsiteX25192" y="connsiteY25192"/>
                </a:cxn>
                <a:cxn ang="0">
                  <a:pos x="connsiteX25193" y="connsiteY25193"/>
                </a:cxn>
                <a:cxn ang="0">
                  <a:pos x="connsiteX25194" y="connsiteY25194"/>
                </a:cxn>
                <a:cxn ang="0">
                  <a:pos x="connsiteX25195" y="connsiteY25195"/>
                </a:cxn>
                <a:cxn ang="0">
                  <a:pos x="connsiteX25196" y="connsiteY25196"/>
                </a:cxn>
                <a:cxn ang="0">
                  <a:pos x="connsiteX25197" y="connsiteY25197"/>
                </a:cxn>
                <a:cxn ang="0">
                  <a:pos x="connsiteX25198" y="connsiteY25198"/>
                </a:cxn>
                <a:cxn ang="0">
                  <a:pos x="connsiteX25199" y="connsiteY25199"/>
                </a:cxn>
                <a:cxn ang="0">
                  <a:pos x="connsiteX25200" y="connsiteY25200"/>
                </a:cxn>
                <a:cxn ang="0">
                  <a:pos x="connsiteX25201" y="connsiteY25201"/>
                </a:cxn>
                <a:cxn ang="0">
                  <a:pos x="connsiteX25202" y="connsiteY25202"/>
                </a:cxn>
                <a:cxn ang="0">
                  <a:pos x="connsiteX25203" y="connsiteY25203"/>
                </a:cxn>
                <a:cxn ang="0">
                  <a:pos x="connsiteX25204" y="connsiteY25204"/>
                </a:cxn>
                <a:cxn ang="0">
                  <a:pos x="connsiteX25205" y="connsiteY25205"/>
                </a:cxn>
                <a:cxn ang="0">
                  <a:pos x="connsiteX25206" y="connsiteY25206"/>
                </a:cxn>
                <a:cxn ang="0">
                  <a:pos x="connsiteX25207" y="connsiteY25207"/>
                </a:cxn>
                <a:cxn ang="0">
                  <a:pos x="connsiteX25208" y="connsiteY25208"/>
                </a:cxn>
                <a:cxn ang="0">
                  <a:pos x="connsiteX25209" y="connsiteY25209"/>
                </a:cxn>
                <a:cxn ang="0">
                  <a:pos x="connsiteX25210" y="connsiteY25210"/>
                </a:cxn>
                <a:cxn ang="0">
                  <a:pos x="connsiteX25211" y="connsiteY25211"/>
                </a:cxn>
                <a:cxn ang="0">
                  <a:pos x="connsiteX25212" y="connsiteY25212"/>
                </a:cxn>
                <a:cxn ang="0">
                  <a:pos x="connsiteX25213" y="connsiteY25213"/>
                </a:cxn>
                <a:cxn ang="0">
                  <a:pos x="connsiteX25214" y="connsiteY25214"/>
                </a:cxn>
                <a:cxn ang="0">
                  <a:pos x="connsiteX25215" y="connsiteY25215"/>
                </a:cxn>
                <a:cxn ang="0">
                  <a:pos x="connsiteX25216" y="connsiteY25216"/>
                </a:cxn>
                <a:cxn ang="0">
                  <a:pos x="connsiteX25217" y="connsiteY25217"/>
                </a:cxn>
                <a:cxn ang="0">
                  <a:pos x="connsiteX25218" y="connsiteY25218"/>
                </a:cxn>
                <a:cxn ang="0">
                  <a:pos x="connsiteX25219" y="connsiteY25219"/>
                </a:cxn>
                <a:cxn ang="0">
                  <a:pos x="connsiteX25220" y="connsiteY25220"/>
                </a:cxn>
                <a:cxn ang="0">
                  <a:pos x="connsiteX25221" y="connsiteY25221"/>
                </a:cxn>
                <a:cxn ang="0">
                  <a:pos x="connsiteX25222" y="connsiteY25222"/>
                </a:cxn>
                <a:cxn ang="0">
                  <a:pos x="connsiteX25223" y="connsiteY25223"/>
                </a:cxn>
                <a:cxn ang="0">
                  <a:pos x="connsiteX25224" y="connsiteY25224"/>
                </a:cxn>
                <a:cxn ang="0">
                  <a:pos x="connsiteX25225" y="connsiteY25225"/>
                </a:cxn>
                <a:cxn ang="0">
                  <a:pos x="connsiteX25226" y="connsiteY25226"/>
                </a:cxn>
                <a:cxn ang="0">
                  <a:pos x="connsiteX25227" y="connsiteY25227"/>
                </a:cxn>
                <a:cxn ang="0">
                  <a:pos x="connsiteX25228" y="connsiteY25228"/>
                </a:cxn>
                <a:cxn ang="0">
                  <a:pos x="connsiteX25229" y="connsiteY25229"/>
                </a:cxn>
                <a:cxn ang="0">
                  <a:pos x="connsiteX25230" y="connsiteY25230"/>
                </a:cxn>
                <a:cxn ang="0">
                  <a:pos x="connsiteX25231" y="connsiteY25231"/>
                </a:cxn>
                <a:cxn ang="0">
                  <a:pos x="connsiteX25232" y="connsiteY25232"/>
                </a:cxn>
                <a:cxn ang="0">
                  <a:pos x="connsiteX25233" y="connsiteY25233"/>
                </a:cxn>
                <a:cxn ang="0">
                  <a:pos x="connsiteX25234" y="connsiteY25234"/>
                </a:cxn>
                <a:cxn ang="0">
                  <a:pos x="connsiteX25235" y="connsiteY25235"/>
                </a:cxn>
                <a:cxn ang="0">
                  <a:pos x="connsiteX25236" y="connsiteY25236"/>
                </a:cxn>
                <a:cxn ang="0">
                  <a:pos x="connsiteX25237" y="connsiteY25237"/>
                </a:cxn>
                <a:cxn ang="0">
                  <a:pos x="connsiteX25238" y="connsiteY25238"/>
                </a:cxn>
                <a:cxn ang="0">
                  <a:pos x="connsiteX25239" y="connsiteY25239"/>
                </a:cxn>
                <a:cxn ang="0">
                  <a:pos x="connsiteX25240" y="connsiteY25240"/>
                </a:cxn>
                <a:cxn ang="0">
                  <a:pos x="connsiteX25241" y="connsiteY25241"/>
                </a:cxn>
                <a:cxn ang="0">
                  <a:pos x="connsiteX25242" y="connsiteY25242"/>
                </a:cxn>
                <a:cxn ang="0">
                  <a:pos x="connsiteX25243" y="connsiteY25243"/>
                </a:cxn>
                <a:cxn ang="0">
                  <a:pos x="connsiteX25244" y="connsiteY25244"/>
                </a:cxn>
                <a:cxn ang="0">
                  <a:pos x="connsiteX25245" y="connsiteY25245"/>
                </a:cxn>
                <a:cxn ang="0">
                  <a:pos x="connsiteX25246" y="connsiteY25246"/>
                </a:cxn>
                <a:cxn ang="0">
                  <a:pos x="connsiteX25247" y="connsiteY25247"/>
                </a:cxn>
                <a:cxn ang="0">
                  <a:pos x="connsiteX25248" y="connsiteY25248"/>
                </a:cxn>
                <a:cxn ang="0">
                  <a:pos x="connsiteX25249" y="connsiteY25249"/>
                </a:cxn>
                <a:cxn ang="0">
                  <a:pos x="connsiteX25250" y="connsiteY25250"/>
                </a:cxn>
                <a:cxn ang="0">
                  <a:pos x="connsiteX25251" y="connsiteY25251"/>
                </a:cxn>
                <a:cxn ang="0">
                  <a:pos x="connsiteX25252" y="connsiteY25252"/>
                </a:cxn>
                <a:cxn ang="0">
                  <a:pos x="connsiteX25253" y="connsiteY25253"/>
                </a:cxn>
                <a:cxn ang="0">
                  <a:pos x="connsiteX25254" y="connsiteY25254"/>
                </a:cxn>
                <a:cxn ang="0">
                  <a:pos x="connsiteX25255" y="connsiteY25255"/>
                </a:cxn>
                <a:cxn ang="0">
                  <a:pos x="connsiteX25256" y="connsiteY25256"/>
                </a:cxn>
                <a:cxn ang="0">
                  <a:pos x="connsiteX25257" y="connsiteY25257"/>
                </a:cxn>
                <a:cxn ang="0">
                  <a:pos x="connsiteX25258" y="connsiteY25258"/>
                </a:cxn>
                <a:cxn ang="0">
                  <a:pos x="connsiteX25259" y="connsiteY25259"/>
                </a:cxn>
                <a:cxn ang="0">
                  <a:pos x="connsiteX25260" y="connsiteY25260"/>
                </a:cxn>
                <a:cxn ang="0">
                  <a:pos x="connsiteX25261" y="connsiteY25261"/>
                </a:cxn>
                <a:cxn ang="0">
                  <a:pos x="connsiteX25262" y="connsiteY25262"/>
                </a:cxn>
                <a:cxn ang="0">
                  <a:pos x="connsiteX25263" y="connsiteY25263"/>
                </a:cxn>
                <a:cxn ang="0">
                  <a:pos x="connsiteX25264" y="connsiteY25264"/>
                </a:cxn>
                <a:cxn ang="0">
                  <a:pos x="connsiteX25265" y="connsiteY25265"/>
                </a:cxn>
                <a:cxn ang="0">
                  <a:pos x="connsiteX25266" y="connsiteY25266"/>
                </a:cxn>
                <a:cxn ang="0">
                  <a:pos x="connsiteX25267" y="connsiteY25267"/>
                </a:cxn>
                <a:cxn ang="0">
                  <a:pos x="connsiteX25268" y="connsiteY25268"/>
                </a:cxn>
                <a:cxn ang="0">
                  <a:pos x="connsiteX25269" y="connsiteY25269"/>
                </a:cxn>
                <a:cxn ang="0">
                  <a:pos x="connsiteX25270" y="connsiteY25270"/>
                </a:cxn>
                <a:cxn ang="0">
                  <a:pos x="connsiteX25271" y="connsiteY25271"/>
                </a:cxn>
                <a:cxn ang="0">
                  <a:pos x="connsiteX25272" y="connsiteY25272"/>
                </a:cxn>
                <a:cxn ang="0">
                  <a:pos x="connsiteX25273" y="connsiteY25273"/>
                </a:cxn>
                <a:cxn ang="0">
                  <a:pos x="connsiteX25274" y="connsiteY25274"/>
                </a:cxn>
                <a:cxn ang="0">
                  <a:pos x="connsiteX25275" y="connsiteY25275"/>
                </a:cxn>
                <a:cxn ang="0">
                  <a:pos x="connsiteX25276" y="connsiteY25276"/>
                </a:cxn>
                <a:cxn ang="0">
                  <a:pos x="connsiteX25277" y="connsiteY25277"/>
                </a:cxn>
                <a:cxn ang="0">
                  <a:pos x="connsiteX25278" y="connsiteY25278"/>
                </a:cxn>
                <a:cxn ang="0">
                  <a:pos x="connsiteX25279" y="connsiteY25279"/>
                </a:cxn>
                <a:cxn ang="0">
                  <a:pos x="connsiteX25280" y="connsiteY25280"/>
                </a:cxn>
                <a:cxn ang="0">
                  <a:pos x="connsiteX25281" y="connsiteY25281"/>
                </a:cxn>
                <a:cxn ang="0">
                  <a:pos x="connsiteX25282" y="connsiteY25282"/>
                </a:cxn>
                <a:cxn ang="0">
                  <a:pos x="connsiteX25283" y="connsiteY25283"/>
                </a:cxn>
                <a:cxn ang="0">
                  <a:pos x="connsiteX25284" y="connsiteY25284"/>
                </a:cxn>
                <a:cxn ang="0">
                  <a:pos x="connsiteX25285" y="connsiteY25285"/>
                </a:cxn>
                <a:cxn ang="0">
                  <a:pos x="connsiteX25286" y="connsiteY25286"/>
                </a:cxn>
                <a:cxn ang="0">
                  <a:pos x="connsiteX25287" y="connsiteY25287"/>
                </a:cxn>
                <a:cxn ang="0">
                  <a:pos x="connsiteX25288" y="connsiteY25288"/>
                </a:cxn>
                <a:cxn ang="0">
                  <a:pos x="connsiteX25289" y="connsiteY25289"/>
                </a:cxn>
                <a:cxn ang="0">
                  <a:pos x="connsiteX25290" y="connsiteY25290"/>
                </a:cxn>
                <a:cxn ang="0">
                  <a:pos x="connsiteX25291" y="connsiteY25291"/>
                </a:cxn>
                <a:cxn ang="0">
                  <a:pos x="connsiteX25292" y="connsiteY25292"/>
                </a:cxn>
                <a:cxn ang="0">
                  <a:pos x="connsiteX25293" y="connsiteY25293"/>
                </a:cxn>
                <a:cxn ang="0">
                  <a:pos x="connsiteX25294" y="connsiteY25294"/>
                </a:cxn>
                <a:cxn ang="0">
                  <a:pos x="connsiteX25295" y="connsiteY25295"/>
                </a:cxn>
                <a:cxn ang="0">
                  <a:pos x="connsiteX25296" y="connsiteY25296"/>
                </a:cxn>
                <a:cxn ang="0">
                  <a:pos x="connsiteX25297" y="connsiteY25297"/>
                </a:cxn>
                <a:cxn ang="0">
                  <a:pos x="connsiteX25298" y="connsiteY25298"/>
                </a:cxn>
                <a:cxn ang="0">
                  <a:pos x="connsiteX25299" y="connsiteY25299"/>
                </a:cxn>
                <a:cxn ang="0">
                  <a:pos x="connsiteX25300" y="connsiteY25300"/>
                </a:cxn>
                <a:cxn ang="0">
                  <a:pos x="connsiteX25301" y="connsiteY25301"/>
                </a:cxn>
                <a:cxn ang="0">
                  <a:pos x="connsiteX25302" y="connsiteY25302"/>
                </a:cxn>
                <a:cxn ang="0">
                  <a:pos x="connsiteX25303" y="connsiteY25303"/>
                </a:cxn>
                <a:cxn ang="0">
                  <a:pos x="connsiteX25304" y="connsiteY25304"/>
                </a:cxn>
                <a:cxn ang="0">
                  <a:pos x="connsiteX25305" y="connsiteY25305"/>
                </a:cxn>
                <a:cxn ang="0">
                  <a:pos x="connsiteX25306" y="connsiteY25306"/>
                </a:cxn>
                <a:cxn ang="0">
                  <a:pos x="connsiteX25307" y="connsiteY25307"/>
                </a:cxn>
                <a:cxn ang="0">
                  <a:pos x="connsiteX25308" y="connsiteY25308"/>
                </a:cxn>
                <a:cxn ang="0">
                  <a:pos x="connsiteX25309" y="connsiteY25309"/>
                </a:cxn>
                <a:cxn ang="0">
                  <a:pos x="connsiteX25310" y="connsiteY25310"/>
                </a:cxn>
                <a:cxn ang="0">
                  <a:pos x="connsiteX25311" y="connsiteY25311"/>
                </a:cxn>
                <a:cxn ang="0">
                  <a:pos x="connsiteX25312" y="connsiteY25312"/>
                </a:cxn>
                <a:cxn ang="0">
                  <a:pos x="connsiteX25313" y="connsiteY25313"/>
                </a:cxn>
                <a:cxn ang="0">
                  <a:pos x="connsiteX25314" y="connsiteY25314"/>
                </a:cxn>
                <a:cxn ang="0">
                  <a:pos x="connsiteX25315" y="connsiteY25315"/>
                </a:cxn>
                <a:cxn ang="0">
                  <a:pos x="connsiteX25316" y="connsiteY25316"/>
                </a:cxn>
                <a:cxn ang="0">
                  <a:pos x="connsiteX25317" y="connsiteY25317"/>
                </a:cxn>
                <a:cxn ang="0">
                  <a:pos x="connsiteX25318" y="connsiteY25318"/>
                </a:cxn>
                <a:cxn ang="0">
                  <a:pos x="connsiteX25319" y="connsiteY25319"/>
                </a:cxn>
                <a:cxn ang="0">
                  <a:pos x="connsiteX25320" y="connsiteY25320"/>
                </a:cxn>
                <a:cxn ang="0">
                  <a:pos x="connsiteX25321" y="connsiteY25321"/>
                </a:cxn>
                <a:cxn ang="0">
                  <a:pos x="connsiteX25322" y="connsiteY25322"/>
                </a:cxn>
                <a:cxn ang="0">
                  <a:pos x="connsiteX25323" y="connsiteY25323"/>
                </a:cxn>
                <a:cxn ang="0">
                  <a:pos x="connsiteX25324" y="connsiteY25324"/>
                </a:cxn>
                <a:cxn ang="0">
                  <a:pos x="connsiteX25325" y="connsiteY25325"/>
                </a:cxn>
                <a:cxn ang="0">
                  <a:pos x="connsiteX25326" y="connsiteY25326"/>
                </a:cxn>
                <a:cxn ang="0">
                  <a:pos x="connsiteX25327" y="connsiteY25327"/>
                </a:cxn>
                <a:cxn ang="0">
                  <a:pos x="connsiteX25328" y="connsiteY25328"/>
                </a:cxn>
                <a:cxn ang="0">
                  <a:pos x="connsiteX25329" y="connsiteY25329"/>
                </a:cxn>
                <a:cxn ang="0">
                  <a:pos x="connsiteX25330" y="connsiteY25330"/>
                </a:cxn>
                <a:cxn ang="0">
                  <a:pos x="connsiteX25331" y="connsiteY25331"/>
                </a:cxn>
                <a:cxn ang="0">
                  <a:pos x="connsiteX25332" y="connsiteY25332"/>
                </a:cxn>
                <a:cxn ang="0">
                  <a:pos x="connsiteX25333" y="connsiteY25333"/>
                </a:cxn>
                <a:cxn ang="0">
                  <a:pos x="connsiteX25334" y="connsiteY25334"/>
                </a:cxn>
                <a:cxn ang="0">
                  <a:pos x="connsiteX25335" y="connsiteY25335"/>
                </a:cxn>
                <a:cxn ang="0">
                  <a:pos x="connsiteX25336" y="connsiteY25336"/>
                </a:cxn>
                <a:cxn ang="0">
                  <a:pos x="connsiteX25337" y="connsiteY25337"/>
                </a:cxn>
                <a:cxn ang="0">
                  <a:pos x="connsiteX25338" y="connsiteY25338"/>
                </a:cxn>
                <a:cxn ang="0">
                  <a:pos x="connsiteX25339" y="connsiteY25339"/>
                </a:cxn>
                <a:cxn ang="0">
                  <a:pos x="connsiteX25340" y="connsiteY25340"/>
                </a:cxn>
                <a:cxn ang="0">
                  <a:pos x="connsiteX25341" y="connsiteY25341"/>
                </a:cxn>
                <a:cxn ang="0">
                  <a:pos x="connsiteX25342" y="connsiteY25342"/>
                </a:cxn>
                <a:cxn ang="0">
                  <a:pos x="connsiteX25343" y="connsiteY25343"/>
                </a:cxn>
                <a:cxn ang="0">
                  <a:pos x="connsiteX25344" y="connsiteY25344"/>
                </a:cxn>
                <a:cxn ang="0">
                  <a:pos x="connsiteX25345" y="connsiteY25345"/>
                </a:cxn>
                <a:cxn ang="0">
                  <a:pos x="connsiteX25346" y="connsiteY25346"/>
                </a:cxn>
                <a:cxn ang="0">
                  <a:pos x="connsiteX25347" y="connsiteY25347"/>
                </a:cxn>
                <a:cxn ang="0">
                  <a:pos x="connsiteX25348" y="connsiteY25348"/>
                </a:cxn>
                <a:cxn ang="0">
                  <a:pos x="connsiteX25349" y="connsiteY25349"/>
                </a:cxn>
                <a:cxn ang="0">
                  <a:pos x="connsiteX25350" y="connsiteY25350"/>
                </a:cxn>
                <a:cxn ang="0">
                  <a:pos x="connsiteX25351" y="connsiteY25351"/>
                </a:cxn>
                <a:cxn ang="0">
                  <a:pos x="connsiteX25352" y="connsiteY25352"/>
                </a:cxn>
                <a:cxn ang="0">
                  <a:pos x="connsiteX25353" y="connsiteY25353"/>
                </a:cxn>
                <a:cxn ang="0">
                  <a:pos x="connsiteX25354" y="connsiteY25354"/>
                </a:cxn>
                <a:cxn ang="0">
                  <a:pos x="connsiteX25355" y="connsiteY25355"/>
                </a:cxn>
                <a:cxn ang="0">
                  <a:pos x="connsiteX25356" y="connsiteY25356"/>
                </a:cxn>
                <a:cxn ang="0">
                  <a:pos x="connsiteX25357" y="connsiteY25357"/>
                </a:cxn>
                <a:cxn ang="0">
                  <a:pos x="connsiteX25358" y="connsiteY25358"/>
                </a:cxn>
                <a:cxn ang="0">
                  <a:pos x="connsiteX25359" y="connsiteY25359"/>
                </a:cxn>
                <a:cxn ang="0">
                  <a:pos x="connsiteX25360" y="connsiteY25360"/>
                </a:cxn>
                <a:cxn ang="0">
                  <a:pos x="connsiteX25361" y="connsiteY25361"/>
                </a:cxn>
                <a:cxn ang="0">
                  <a:pos x="connsiteX25362" y="connsiteY25362"/>
                </a:cxn>
                <a:cxn ang="0">
                  <a:pos x="connsiteX25363" y="connsiteY25363"/>
                </a:cxn>
                <a:cxn ang="0">
                  <a:pos x="connsiteX25364" y="connsiteY25364"/>
                </a:cxn>
                <a:cxn ang="0">
                  <a:pos x="connsiteX25365" y="connsiteY25365"/>
                </a:cxn>
                <a:cxn ang="0">
                  <a:pos x="connsiteX25366" y="connsiteY25366"/>
                </a:cxn>
                <a:cxn ang="0">
                  <a:pos x="connsiteX25367" y="connsiteY25367"/>
                </a:cxn>
                <a:cxn ang="0">
                  <a:pos x="connsiteX25368" y="connsiteY25368"/>
                </a:cxn>
                <a:cxn ang="0">
                  <a:pos x="connsiteX25369" y="connsiteY25369"/>
                </a:cxn>
                <a:cxn ang="0">
                  <a:pos x="connsiteX25370" y="connsiteY25370"/>
                </a:cxn>
                <a:cxn ang="0">
                  <a:pos x="connsiteX25371" y="connsiteY25371"/>
                </a:cxn>
                <a:cxn ang="0">
                  <a:pos x="connsiteX25372" y="connsiteY25372"/>
                </a:cxn>
                <a:cxn ang="0">
                  <a:pos x="connsiteX25373" y="connsiteY25373"/>
                </a:cxn>
                <a:cxn ang="0">
                  <a:pos x="connsiteX25374" y="connsiteY25374"/>
                </a:cxn>
                <a:cxn ang="0">
                  <a:pos x="connsiteX25375" y="connsiteY25375"/>
                </a:cxn>
                <a:cxn ang="0">
                  <a:pos x="connsiteX25376" y="connsiteY25376"/>
                </a:cxn>
                <a:cxn ang="0">
                  <a:pos x="connsiteX25377" y="connsiteY25377"/>
                </a:cxn>
                <a:cxn ang="0">
                  <a:pos x="connsiteX25378" y="connsiteY25378"/>
                </a:cxn>
                <a:cxn ang="0">
                  <a:pos x="connsiteX25379" y="connsiteY25379"/>
                </a:cxn>
                <a:cxn ang="0">
                  <a:pos x="connsiteX25380" y="connsiteY25380"/>
                </a:cxn>
                <a:cxn ang="0">
                  <a:pos x="connsiteX25381" y="connsiteY25381"/>
                </a:cxn>
                <a:cxn ang="0">
                  <a:pos x="connsiteX25382" y="connsiteY25382"/>
                </a:cxn>
                <a:cxn ang="0">
                  <a:pos x="connsiteX25383" y="connsiteY25383"/>
                </a:cxn>
                <a:cxn ang="0">
                  <a:pos x="connsiteX25384" y="connsiteY25384"/>
                </a:cxn>
                <a:cxn ang="0">
                  <a:pos x="connsiteX25385" y="connsiteY25385"/>
                </a:cxn>
                <a:cxn ang="0">
                  <a:pos x="connsiteX25386" y="connsiteY25386"/>
                </a:cxn>
                <a:cxn ang="0">
                  <a:pos x="connsiteX25387" y="connsiteY25387"/>
                </a:cxn>
                <a:cxn ang="0">
                  <a:pos x="connsiteX25388" y="connsiteY25388"/>
                </a:cxn>
                <a:cxn ang="0">
                  <a:pos x="connsiteX25389" y="connsiteY25389"/>
                </a:cxn>
                <a:cxn ang="0">
                  <a:pos x="connsiteX25390" y="connsiteY25390"/>
                </a:cxn>
                <a:cxn ang="0">
                  <a:pos x="connsiteX25391" y="connsiteY25391"/>
                </a:cxn>
                <a:cxn ang="0">
                  <a:pos x="connsiteX25392" y="connsiteY25392"/>
                </a:cxn>
                <a:cxn ang="0">
                  <a:pos x="connsiteX25393" y="connsiteY25393"/>
                </a:cxn>
                <a:cxn ang="0">
                  <a:pos x="connsiteX25394" y="connsiteY25394"/>
                </a:cxn>
                <a:cxn ang="0">
                  <a:pos x="connsiteX25395" y="connsiteY25395"/>
                </a:cxn>
                <a:cxn ang="0">
                  <a:pos x="connsiteX25396" y="connsiteY25396"/>
                </a:cxn>
                <a:cxn ang="0">
                  <a:pos x="connsiteX25397" y="connsiteY25397"/>
                </a:cxn>
                <a:cxn ang="0">
                  <a:pos x="connsiteX25398" y="connsiteY25398"/>
                </a:cxn>
                <a:cxn ang="0">
                  <a:pos x="connsiteX25399" y="connsiteY25399"/>
                </a:cxn>
                <a:cxn ang="0">
                  <a:pos x="connsiteX25400" y="connsiteY25400"/>
                </a:cxn>
                <a:cxn ang="0">
                  <a:pos x="connsiteX25401" y="connsiteY25401"/>
                </a:cxn>
                <a:cxn ang="0">
                  <a:pos x="connsiteX25402" y="connsiteY25402"/>
                </a:cxn>
                <a:cxn ang="0">
                  <a:pos x="connsiteX25403" y="connsiteY25403"/>
                </a:cxn>
                <a:cxn ang="0">
                  <a:pos x="connsiteX25404" y="connsiteY25404"/>
                </a:cxn>
                <a:cxn ang="0">
                  <a:pos x="connsiteX25405" y="connsiteY25405"/>
                </a:cxn>
                <a:cxn ang="0">
                  <a:pos x="connsiteX25406" y="connsiteY25406"/>
                </a:cxn>
                <a:cxn ang="0">
                  <a:pos x="connsiteX25407" y="connsiteY25407"/>
                </a:cxn>
                <a:cxn ang="0">
                  <a:pos x="connsiteX25408" y="connsiteY25408"/>
                </a:cxn>
                <a:cxn ang="0">
                  <a:pos x="connsiteX25409" y="connsiteY25409"/>
                </a:cxn>
                <a:cxn ang="0">
                  <a:pos x="connsiteX25410" y="connsiteY25410"/>
                </a:cxn>
                <a:cxn ang="0">
                  <a:pos x="connsiteX25411" y="connsiteY25411"/>
                </a:cxn>
                <a:cxn ang="0">
                  <a:pos x="connsiteX25412" y="connsiteY25412"/>
                </a:cxn>
                <a:cxn ang="0">
                  <a:pos x="connsiteX25413" y="connsiteY25413"/>
                </a:cxn>
                <a:cxn ang="0">
                  <a:pos x="connsiteX25414" y="connsiteY25414"/>
                </a:cxn>
                <a:cxn ang="0">
                  <a:pos x="connsiteX25415" y="connsiteY25415"/>
                </a:cxn>
                <a:cxn ang="0">
                  <a:pos x="connsiteX25416" y="connsiteY25416"/>
                </a:cxn>
                <a:cxn ang="0">
                  <a:pos x="connsiteX25417" y="connsiteY25417"/>
                </a:cxn>
                <a:cxn ang="0">
                  <a:pos x="connsiteX25418" y="connsiteY25418"/>
                </a:cxn>
                <a:cxn ang="0">
                  <a:pos x="connsiteX25419" y="connsiteY25419"/>
                </a:cxn>
                <a:cxn ang="0">
                  <a:pos x="connsiteX25420" y="connsiteY25420"/>
                </a:cxn>
                <a:cxn ang="0">
                  <a:pos x="connsiteX25421" y="connsiteY25421"/>
                </a:cxn>
                <a:cxn ang="0">
                  <a:pos x="connsiteX25422" y="connsiteY25422"/>
                </a:cxn>
                <a:cxn ang="0">
                  <a:pos x="connsiteX25423" y="connsiteY25423"/>
                </a:cxn>
                <a:cxn ang="0">
                  <a:pos x="connsiteX25424" y="connsiteY25424"/>
                </a:cxn>
                <a:cxn ang="0">
                  <a:pos x="connsiteX25425" y="connsiteY25425"/>
                </a:cxn>
                <a:cxn ang="0">
                  <a:pos x="connsiteX25426" y="connsiteY25426"/>
                </a:cxn>
                <a:cxn ang="0">
                  <a:pos x="connsiteX25427" y="connsiteY25427"/>
                </a:cxn>
                <a:cxn ang="0">
                  <a:pos x="connsiteX25428" y="connsiteY25428"/>
                </a:cxn>
                <a:cxn ang="0">
                  <a:pos x="connsiteX25429" y="connsiteY25429"/>
                </a:cxn>
                <a:cxn ang="0">
                  <a:pos x="connsiteX25430" y="connsiteY25430"/>
                </a:cxn>
                <a:cxn ang="0">
                  <a:pos x="connsiteX25431" y="connsiteY25431"/>
                </a:cxn>
                <a:cxn ang="0">
                  <a:pos x="connsiteX25432" y="connsiteY25432"/>
                </a:cxn>
                <a:cxn ang="0">
                  <a:pos x="connsiteX25433" y="connsiteY25433"/>
                </a:cxn>
                <a:cxn ang="0">
                  <a:pos x="connsiteX25434" y="connsiteY25434"/>
                </a:cxn>
                <a:cxn ang="0">
                  <a:pos x="connsiteX25435" y="connsiteY25435"/>
                </a:cxn>
                <a:cxn ang="0">
                  <a:pos x="connsiteX25436" y="connsiteY25436"/>
                </a:cxn>
                <a:cxn ang="0">
                  <a:pos x="connsiteX25437" y="connsiteY25437"/>
                </a:cxn>
                <a:cxn ang="0">
                  <a:pos x="connsiteX25438" y="connsiteY25438"/>
                </a:cxn>
                <a:cxn ang="0">
                  <a:pos x="connsiteX25439" y="connsiteY25439"/>
                </a:cxn>
                <a:cxn ang="0">
                  <a:pos x="connsiteX25440" y="connsiteY25440"/>
                </a:cxn>
                <a:cxn ang="0">
                  <a:pos x="connsiteX25441" y="connsiteY25441"/>
                </a:cxn>
                <a:cxn ang="0">
                  <a:pos x="connsiteX25442" y="connsiteY25442"/>
                </a:cxn>
                <a:cxn ang="0">
                  <a:pos x="connsiteX25443" y="connsiteY25443"/>
                </a:cxn>
                <a:cxn ang="0">
                  <a:pos x="connsiteX25444" y="connsiteY25444"/>
                </a:cxn>
                <a:cxn ang="0">
                  <a:pos x="connsiteX25445" y="connsiteY25445"/>
                </a:cxn>
                <a:cxn ang="0">
                  <a:pos x="connsiteX25446" y="connsiteY25446"/>
                </a:cxn>
                <a:cxn ang="0">
                  <a:pos x="connsiteX25447" y="connsiteY25447"/>
                </a:cxn>
                <a:cxn ang="0">
                  <a:pos x="connsiteX25448" y="connsiteY25448"/>
                </a:cxn>
                <a:cxn ang="0">
                  <a:pos x="connsiteX25449" y="connsiteY25449"/>
                </a:cxn>
                <a:cxn ang="0">
                  <a:pos x="connsiteX25450" y="connsiteY25450"/>
                </a:cxn>
                <a:cxn ang="0">
                  <a:pos x="connsiteX25451" y="connsiteY25451"/>
                </a:cxn>
                <a:cxn ang="0">
                  <a:pos x="connsiteX25452" y="connsiteY25452"/>
                </a:cxn>
                <a:cxn ang="0">
                  <a:pos x="connsiteX25453" y="connsiteY25453"/>
                </a:cxn>
                <a:cxn ang="0">
                  <a:pos x="connsiteX25454" y="connsiteY25454"/>
                </a:cxn>
                <a:cxn ang="0">
                  <a:pos x="connsiteX25455" y="connsiteY25455"/>
                </a:cxn>
                <a:cxn ang="0">
                  <a:pos x="connsiteX25456" y="connsiteY25456"/>
                </a:cxn>
                <a:cxn ang="0">
                  <a:pos x="connsiteX25457" y="connsiteY25457"/>
                </a:cxn>
                <a:cxn ang="0">
                  <a:pos x="connsiteX25458" y="connsiteY25458"/>
                </a:cxn>
                <a:cxn ang="0">
                  <a:pos x="connsiteX25459" y="connsiteY25459"/>
                </a:cxn>
                <a:cxn ang="0">
                  <a:pos x="connsiteX25460" y="connsiteY25460"/>
                </a:cxn>
                <a:cxn ang="0">
                  <a:pos x="connsiteX25461" y="connsiteY25461"/>
                </a:cxn>
                <a:cxn ang="0">
                  <a:pos x="connsiteX25462" y="connsiteY25462"/>
                </a:cxn>
                <a:cxn ang="0">
                  <a:pos x="connsiteX25463" y="connsiteY25463"/>
                </a:cxn>
                <a:cxn ang="0">
                  <a:pos x="connsiteX25464" y="connsiteY25464"/>
                </a:cxn>
                <a:cxn ang="0">
                  <a:pos x="connsiteX25465" y="connsiteY25465"/>
                </a:cxn>
                <a:cxn ang="0">
                  <a:pos x="connsiteX25466" y="connsiteY25466"/>
                </a:cxn>
                <a:cxn ang="0">
                  <a:pos x="connsiteX25467" y="connsiteY25467"/>
                </a:cxn>
                <a:cxn ang="0">
                  <a:pos x="connsiteX25468" y="connsiteY25468"/>
                </a:cxn>
                <a:cxn ang="0">
                  <a:pos x="connsiteX25469" y="connsiteY25469"/>
                </a:cxn>
                <a:cxn ang="0">
                  <a:pos x="connsiteX25470" y="connsiteY25470"/>
                </a:cxn>
                <a:cxn ang="0">
                  <a:pos x="connsiteX25471" y="connsiteY25471"/>
                </a:cxn>
                <a:cxn ang="0">
                  <a:pos x="connsiteX25472" y="connsiteY25472"/>
                </a:cxn>
                <a:cxn ang="0">
                  <a:pos x="connsiteX25473" y="connsiteY25473"/>
                </a:cxn>
                <a:cxn ang="0">
                  <a:pos x="connsiteX25474" y="connsiteY25474"/>
                </a:cxn>
                <a:cxn ang="0">
                  <a:pos x="connsiteX25475" y="connsiteY25475"/>
                </a:cxn>
                <a:cxn ang="0">
                  <a:pos x="connsiteX25476" y="connsiteY25476"/>
                </a:cxn>
                <a:cxn ang="0">
                  <a:pos x="connsiteX25477" y="connsiteY25477"/>
                </a:cxn>
                <a:cxn ang="0">
                  <a:pos x="connsiteX25478" y="connsiteY25478"/>
                </a:cxn>
                <a:cxn ang="0">
                  <a:pos x="connsiteX25479" y="connsiteY25479"/>
                </a:cxn>
                <a:cxn ang="0">
                  <a:pos x="connsiteX25480" y="connsiteY25480"/>
                </a:cxn>
                <a:cxn ang="0">
                  <a:pos x="connsiteX25481" y="connsiteY25481"/>
                </a:cxn>
                <a:cxn ang="0">
                  <a:pos x="connsiteX25482" y="connsiteY25482"/>
                </a:cxn>
                <a:cxn ang="0">
                  <a:pos x="connsiteX25483" y="connsiteY25483"/>
                </a:cxn>
                <a:cxn ang="0">
                  <a:pos x="connsiteX25484" y="connsiteY25484"/>
                </a:cxn>
                <a:cxn ang="0">
                  <a:pos x="connsiteX25485" y="connsiteY25485"/>
                </a:cxn>
                <a:cxn ang="0">
                  <a:pos x="connsiteX25486" y="connsiteY25486"/>
                </a:cxn>
                <a:cxn ang="0">
                  <a:pos x="connsiteX25487" y="connsiteY25487"/>
                </a:cxn>
                <a:cxn ang="0">
                  <a:pos x="connsiteX25488" y="connsiteY25488"/>
                </a:cxn>
                <a:cxn ang="0">
                  <a:pos x="connsiteX25489" y="connsiteY25489"/>
                </a:cxn>
                <a:cxn ang="0">
                  <a:pos x="connsiteX25490" y="connsiteY25490"/>
                </a:cxn>
                <a:cxn ang="0">
                  <a:pos x="connsiteX25491" y="connsiteY25491"/>
                </a:cxn>
                <a:cxn ang="0">
                  <a:pos x="connsiteX25492" y="connsiteY25492"/>
                </a:cxn>
                <a:cxn ang="0">
                  <a:pos x="connsiteX25493" y="connsiteY25493"/>
                </a:cxn>
                <a:cxn ang="0">
                  <a:pos x="connsiteX25494" y="connsiteY25494"/>
                </a:cxn>
                <a:cxn ang="0">
                  <a:pos x="connsiteX25495" y="connsiteY25495"/>
                </a:cxn>
                <a:cxn ang="0">
                  <a:pos x="connsiteX25496" y="connsiteY25496"/>
                </a:cxn>
                <a:cxn ang="0">
                  <a:pos x="connsiteX25497" y="connsiteY25497"/>
                </a:cxn>
                <a:cxn ang="0">
                  <a:pos x="connsiteX25498" y="connsiteY25498"/>
                </a:cxn>
                <a:cxn ang="0">
                  <a:pos x="connsiteX25499" y="connsiteY25499"/>
                </a:cxn>
                <a:cxn ang="0">
                  <a:pos x="connsiteX25500" y="connsiteY25500"/>
                </a:cxn>
                <a:cxn ang="0">
                  <a:pos x="connsiteX25501" y="connsiteY25501"/>
                </a:cxn>
                <a:cxn ang="0">
                  <a:pos x="connsiteX25502" y="connsiteY25502"/>
                </a:cxn>
                <a:cxn ang="0">
                  <a:pos x="connsiteX25503" y="connsiteY25503"/>
                </a:cxn>
                <a:cxn ang="0">
                  <a:pos x="connsiteX25504" y="connsiteY25504"/>
                </a:cxn>
                <a:cxn ang="0">
                  <a:pos x="connsiteX25505" y="connsiteY25505"/>
                </a:cxn>
                <a:cxn ang="0">
                  <a:pos x="connsiteX25506" y="connsiteY25506"/>
                </a:cxn>
                <a:cxn ang="0">
                  <a:pos x="connsiteX25507" y="connsiteY25507"/>
                </a:cxn>
                <a:cxn ang="0">
                  <a:pos x="connsiteX25508" y="connsiteY25508"/>
                </a:cxn>
                <a:cxn ang="0">
                  <a:pos x="connsiteX25509" y="connsiteY25509"/>
                </a:cxn>
                <a:cxn ang="0">
                  <a:pos x="connsiteX25510" y="connsiteY25510"/>
                </a:cxn>
                <a:cxn ang="0">
                  <a:pos x="connsiteX25511" y="connsiteY25511"/>
                </a:cxn>
                <a:cxn ang="0">
                  <a:pos x="connsiteX25512" y="connsiteY25512"/>
                </a:cxn>
                <a:cxn ang="0">
                  <a:pos x="connsiteX25513" y="connsiteY25513"/>
                </a:cxn>
                <a:cxn ang="0">
                  <a:pos x="connsiteX25514" y="connsiteY25514"/>
                </a:cxn>
                <a:cxn ang="0">
                  <a:pos x="connsiteX25515" y="connsiteY25515"/>
                </a:cxn>
                <a:cxn ang="0">
                  <a:pos x="connsiteX25516" y="connsiteY25516"/>
                </a:cxn>
                <a:cxn ang="0">
                  <a:pos x="connsiteX25517" y="connsiteY25517"/>
                </a:cxn>
                <a:cxn ang="0">
                  <a:pos x="connsiteX25518" y="connsiteY25518"/>
                </a:cxn>
                <a:cxn ang="0">
                  <a:pos x="connsiteX25519" y="connsiteY25519"/>
                </a:cxn>
                <a:cxn ang="0">
                  <a:pos x="connsiteX25520" y="connsiteY25520"/>
                </a:cxn>
                <a:cxn ang="0">
                  <a:pos x="connsiteX25521" y="connsiteY25521"/>
                </a:cxn>
                <a:cxn ang="0">
                  <a:pos x="connsiteX25522" y="connsiteY25522"/>
                </a:cxn>
                <a:cxn ang="0">
                  <a:pos x="connsiteX25523" y="connsiteY25523"/>
                </a:cxn>
                <a:cxn ang="0">
                  <a:pos x="connsiteX25524" y="connsiteY25524"/>
                </a:cxn>
                <a:cxn ang="0">
                  <a:pos x="connsiteX25525" y="connsiteY25525"/>
                </a:cxn>
                <a:cxn ang="0">
                  <a:pos x="connsiteX25526" y="connsiteY25526"/>
                </a:cxn>
                <a:cxn ang="0">
                  <a:pos x="connsiteX25527" y="connsiteY25527"/>
                </a:cxn>
                <a:cxn ang="0">
                  <a:pos x="connsiteX25528" y="connsiteY25528"/>
                </a:cxn>
                <a:cxn ang="0">
                  <a:pos x="connsiteX25529" y="connsiteY25529"/>
                </a:cxn>
                <a:cxn ang="0">
                  <a:pos x="connsiteX25530" y="connsiteY25530"/>
                </a:cxn>
                <a:cxn ang="0">
                  <a:pos x="connsiteX25531" y="connsiteY25531"/>
                </a:cxn>
                <a:cxn ang="0">
                  <a:pos x="connsiteX25532" y="connsiteY25532"/>
                </a:cxn>
                <a:cxn ang="0">
                  <a:pos x="connsiteX25533" y="connsiteY25533"/>
                </a:cxn>
                <a:cxn ang="0">
                  <a:pos x="connsiteX25534" y="connsiteY25534"/>
                </a:cxn>
                <a:cxn ang="0">
                  <a:pos x="connsiteX25535" y="connsiteY25535"/>
                </a:cxn>
                <a:cxn ang="0">
                  <a:pos x="connsiteX25536" y="connsiteY25536"/>
                </a:cxn>
                <a:cxn ang="0">
                  <a:pos x="connsiteX25537" y="connsiteY25537"/>
                </a:cxn>
                <a:cxn ang="0">
                  <a:pos x="connsiteX25538" y="connsiteY25538"/>
                </a:cxn>
                <a:cxn ang="0">
                  <a:pos x="connsiteX25539" y="connsiteY25539"/>
                </a:cxn>
                <a:cxn ang="0">
                  <a:pos x="connsiteX25540" y="connsiteY25540"/>
                </a:cxn>
                <a:cxn ang="0">
                  <a:pos x="connsiteX25541" y="connsiteY25541"/>
                </a:cxn>
                <a:cxn ang="0">
                  <a:pos x="connsiteX25542" y="connsiteY25542"/>
                </a:cxn>
                <a:cxn ang="0">
                  <a:pos x="connsiteX25543" y="connsiteY25543"/>
                </a:cxn>
                <a:cxn ang="0">
                  <a:pos x="connsiteX25544" y="connsiteY25544"/>
                </a:cxn>
                <a:cxn ang="0">
                  <a:pos x="connsiteX25545" y="connsiteY25545"/>
                </a:cxn>
                <a:cxn ang="0">
                  <a:pos x="connsiteX25546" y="connsiteY25546"/>
                </a:cxn>
                <a:cxn ang="0">
                  <a:pos x="connsiteX25547" y="connsiteY25547"/>
                </a:cxn>
                <a:cxn ang="0">
                  <a:pos x="connsiteX25548" y="connsiteY25548"/>
                </a:cxn>
                <a:cxn ang="0">
                  <a:pos x="connsiteX25549" y="connsiteY25549"/>
                </a:cxn>
                <a:cxn ang="0">
                  <a:pos x="connsiteX25550" y="connsiteY25550"/>
                </a:cxn>
                <a:cxn ang="0">
                  <a:pos x="connsiteX25551" y="connsiteY25551"/>
                </a:cxn>
                <a:cxn ang="0">
                  <a:pos x="connsiteX25552" y="connsiteY25552"/>
                </a:cxn>
                <a:cxn ang="0">
                  <a:pos x="connsiteX25553" y="connsiteY25553"/>
                </a:cxn>
                <a:cxn ang="0">
                  <a:pos x="connsiteX25554" y="connsiteY25554"/>
                </a:cxn>
                <a:cxn ang="0">
                  <a:pos x="connsiteX25555" y="connsiteY25555"/>
                </a:cxn>
                <a:cxn ang="0">
                  <a:pos x="connsiteX25556" y="connsiteY25556"/>
                </a:cxn>
                <a:cxn ang="0">
                  <a:pos x="connsiteX25557" y="connsiteY25557"/>
                </a:cxn>
                <a:cxn ang="0">
                  <a:pos x="connsiteX25558" y="connsiteY25558"/>
                </a:cxn>
                <a:cxn ang="0">
                  <a:pos x="connsiteX25559" y="connsiteY25559"/>
                </a:cxn>
                <a:cxn ang="0">
                  <a:pos x="connsiteX25560" y="connsiteY25560"/>
                </a:cxn>
                <a:cxn ang="0">
                  <a:pos x="connsiteX25561" y="connsiteY25561"/>
                </a:cxn>
                <a:cxn ang="0">
                  <a:pos x="connsiteX25562" y="connsiteY25562"/>
                </a:cxn>
                <a:cxn ang="0">
                  <a:pos x="connsiteX25563" y="connsiteY25563"/>
                </a:cxn>
                <a:cxn ang="0">
                  <a:pos x="connsiteX25564" y="connsiteY25564"/>
                </a:cxn>
                <a:cxn ang="0">
                  <a:pos x="connsiteX25565" y="connsiteY25565"/>
                </a:cxn>
                <a:cxn ang="0">
                  <a:pos x="connsiteX25566" y="connsiteY25566"/>
                </a:cxn>
                <a:cxn ang="0">
                  <a:pos x="connsiteX25567" y="connsiteY25567"/>
                </a:cxn>
                <a:cxn ang="0">
                  <a:pos x="connsiteX25568" y="connsiteY25568"/>
                </a:cxn>
                <a:cxn ang="0">
                  <a:pos x="connsiteX25569" y="connsiteY25569"/>
                </a:cxn>
                <a:cxn ang="0">
                  <a:pos x="connsiteX25570" y="connsiteY25570"/>
                </a:cxn>
                <a:cxn ang="0">
                  <a:pos x="connsiteX25571" y="connsiteY25571"/>
                </a:cxn>
                <a:cxn ang="0">
                  <a:pos x="connsiteX25572" y="connsiteY25572"/>
                </a:cxn>
                <a:cxn ang="0">
                  <a:pos x="connsiteX25573" y="connsiteY25573"/>
                </a:cxn>
                <a:cxn ang="0">
                  <a:pos x="connsiteX25574" y="connsiteY25574"/>
                </a:cxn>
                <a:cxn ang="0">
                  <a:pos x="connsiteX25575" y="connsiteY25575"/>
                </a:cxn>
                <a:cxn ang="0">
                  <a:pos x="connsiteX25576" y="connsiteY25576"/>
                </a:cxn>
                <a:cxn ang="0">
                  <a:pos x="connsiteX25577" y="connsiteY25577"/>
                </a:cxn>
                <a:cxn ang="0">
                  <a:pos x="connsiteX25578" y="connsiteY25578"/>
                </a:cxn>
                <a:cxn ang="0">
                  <a:pos x="connsiteX25579" y="connsiteY25579"/>
                </a:cxn>
                <a:cxn ang="0">
                  <a:pos x="connsiteX25580" y="connsiteY25580"/>
                </a:cxn>
                <a:cxn ang="0">
                  <a:pos x="connsiteX25581" y="connsiteY25581"/>
                </a:cxn>
                <a:cxn ang="0">
                  <a:pos x="connsiteX25582" y="connsiteY25582"/>
                </a:cxn>
                <a:cxn ang="0">
                  <a:pos x="connsiteX25583" y="connsiteY25583"/>
                </a:cxn>
                <a:cxn ang="0">
                  <a:pos x="connsiteX25584" y="connsiteY25584"/>
                </a:cxn>
                <a:cxn ang="0">
                  <a:pos x="connsiteX25585" y="connsiteY25585"/>
                </a:cxn>
                <a:cxn ang="0">
                  <a:pos x="connsiteX25586" y="connsiteY25586"/>
                </a:cxn>
                <a:cxn ang="0">
                  <a:pos x="connsiteX25587" y="connsiteY25587"/>
                </a:cxn>
                <a:cxn ang="0">
                  <a:pos x="connsiteX25588" y="connsiteY25588"/>
                </a:cxn>
                <a:cxn ang="0">
                  <a:pos x="connsiteX25589" y="connsiteY25589"/>
                </a:cxn>
                <a:cxn ang="0">
                  <a:pos x="connsiteX25590" y="connsiteY25590"/>
                </a:cxn>
                <a:cxn ang="0">
                  <a:pos x="connsiteX25591" y="connsiteY25591"/>
                </a:cxn>
                <a:cxn ang="0">
                  <a:pos x="connsiteX25592" y="connsiteY25592"/>
                </a:cxn>
                <a:cxn ang="0">
                  <a:pos x="connsiteX25593" y="connsiteY25593"/>
                </a:cxn>
                <a:cxn ang="0">
                  <a:pos x="connsiteX25594" y="connsiteY25594"/>
                </a:cxn>
                <a:cxn ang="0">
                  <a:pos x="connsiteX25595" y="connsiteY25595"/>
                </a:cxn>
                <a:cxn ang="0">
                  <a:pos x="connsiteX25596" y="connsiteY25596"/>
                </a:cxn>
                <a:cxn ang="0">
                  <a:pos x="connsiteX25597" y="connsiteY25597"/>
                </a:cxn>
                <a:cxn ang="0">
                  <a:pos x="connsiteX25598" y="connsiteY25598"/>
                </a:cxn>
                <a:cxn ang="0">
                  <a:pos x="connsiteX25599" y="connsiteY25599"/>
                </a:cxn>
                <a:cxn ang="0">
                  <a:pos x="connsiteX25600" y="connsiteY25600"/>
                </a:cxn>
                <a:cxn ang="0">
                  <a:pos x="connsiteX25601" y="connsiteY25601"/>
                </a:cxn>
                <a:cxn ang="0">
                  <a:pos x="connsiteX25602" y="connsiteY25602"/>
                </a:cxn>
                <a:cxn ang="0">
                  <a:pos x="connsiteX25603" y="connsiteY25603"/>
                </a:cxn>
                <a:cxn ang="0">
                  <a:pos x="connsiteX25604" y="connsiteY25604"/>
                </a:cxn>
                <a:cxn ang="0">
                  <a:pos x="connsiteX25605" y="connsiteY25605"/>
                </a:cxn>
                <a:cxn ang="0">
                  <a:pos x="connsiteX25606" y="connsiteY25606"/>
                </a:cxn>
                <a:cxn ang="0">
                  <a:pos x="connsiteX25607" y="connsiteY25607"/>
                </a:cxn>
                <a:cxn ang="0">
                  <a:pos x="connsiteX25608" y="connsiteY25608"/>
                </a:cxn>
                <a:cxn ang="0">
                  <a:pos x="connsiteX25609" y="connsiteY25609"/>
                </a:cxn>
                <a:cxn ang="0">
                  <a:pos x="connsiteX25610" y="connsiteY25610"/>
                </a:cxn>
                <a:cxn ang="0">
                  <a:pos x="connsiteX25611" y="connsiteY25611"/>
                </a:cxn>
                <a:cxn ang="0">
                  <a:pos x="connsiteX25612" y="connsiteY25612"/>
                </a:cxn>
                <a:cxn ang="0">
                  <a:pos x="connsiteX25613" y="connsiteY25613"/>
                </a:cxn>
                <a:cxn ang="0">
                  <a:pos x="connsiteX25614" y="connsiteY25614"/>
                </a:cxn>
                <a:cxn ang="0">
                  <a:pos x="connsiteX25615" y="connsiteY25615"/>
                </a:cxn>
                <a:cxn ang="0">
                  <a:pos x="connsiteX25616" y="connsiteY25616"/>
                </a:cxn>
                <a:cxn ang="0">
                  <a:pos x="connsiteX25617" y="connsiteY25617"/>
                </a:cxn>
                <a:cxn ang="0">
                  <a:pos x="connsiteX25618" y="connsiteY25618"/>
                </a:cxn>
                <a:cxn ang="0">
                  <a:pos x="connsiteX25619" y="connsiteY25619"/>
                </a:cxn>
                <a:cxn ang="0">
                  <a:pos x="connsiteX25620" y="connsiteY25620"/>
                </a:cxn>
                <a:cxn ang="0">
                  <a:pos x="connsiteX25621" y="connsiteY25621"/>
                </a:cxn>
                <a:cxn ang="0">
                  <a:pos x="connsiteX25622" y="connsiteY25622"/>
                </a:cxn>
                <a:cxn ang="0">
                  <a:pos x="connsiteX25623" y="connsiteY25623"/>
                </a:cxn>
                <a:cxn ang="0">
                  <a:pos x="connsiteX25624" y="connsiteY25624"/>
                </a:cxn>
                <a:cxn ang="0">
                  <a:pos x="connsiteX25625" y="connsiteY25625"/>
                </a:cxn>
                <a:cxn ang="0">
                  <a:pos x="connsiteX25626" y="connsiteY25626"/>
                </a:cxn>
                <a:cxn ang="0">
                  <a:pos x="connsiteX25627" y="connsiteY25627"/>
                </a:cxn>
                <a:cxn ang="0">
                  <a:pos x="connsiteX25628" y="connsiteY25628"/>
                </a:cxn>
                <a:cxn ang="0">
                  <a:pos x="connsiteX25629" y="connsiteY25629"/>
                </a:cxn>
                <a:cxn ang="0">
                  <a:pos x="connsiteX25630" y="connsiteY25630"/>
                </a:cxn>
                <a:cxn ang="0">
                  <a:pos x="connsiteX25631" y="connsiteY25631"/>
                </a:cxn>
                <a:cxn ang="0">
                  <a:pos x="connsiteX25632" y="connsiteY25632"/>
                </a:cxn>
                <a:cxn ang="0">
                  <a:pos x="connsiteX25633" y="connsiteY25633"/>
                </a:cxn>
                <a:cxn ang="0">
                  <a:pos x="connsiteX25634" y="connsiteY25634"/>
                </a:cxn>
                <a:cxn ang="0">
                  <a:pos x="connsiteX25635" y="connsiteY25635"/>
                </a:cxn>
                <a:cxn ang="0">
                  <a:pos x="connsiteX25636" y="connsiteY25636"/>
                </a:cxn>
                <a:cxn ang="0">
                  <a:pos x="connsiteX25637" y="connsiteY25637"/>
                </a:cxn>
                <a:cxn ang="0">
                  <a:pos x="connsiteX25638" y="connsiteY25638"/>
                </a:cxn>
                <a:cxn ang="0">
                  <a:pos x="connsiteX25639" y="connsiteY25639"/>
                </a:cxn>
                <a:cxn ang="0">
                  <a:pos x="connsiteX25640" y="connsiteY25640"/>
                </a:cxn>
                <a:cxn ang="0">
                  <a:pos x="connsiteX25641" y="connsiteY25641"/>
                </a:cxn>
                <a:cxn ang="0">
                  <a:pos x="connsiteX25642" y="connsiteY25642"/>
                </a:cxn>
                <a:cxn ang="0">
                  <a:pos x="connsiteX25643" y="connsiteY25643"/>
                </a:cxn>
                <a:cxn ang="0">
                  <a:pos x="connsiteX25644" y="connsiteY25644"/>
                </a:cxn>
                <a:cxn ang="0">
                  <a:pos x="connsiteX25645" y="connsiteY25645"/>
                </a:cxn>
                <a:cxn ang="0">
                  <a:pos x="connsiteX25646" y="connsiteY25646"/>
                </a:cxn>
                <a:cxn ang="0">
                  <a:pos x="connsiteX25647" y="connsiteY25647"/>
                </a:cxn>
                <a:cxn ang="0">
                  <a:pos x="connsiteX25648" y="connsiteY25648"/>
                </a:cxn>
                <a:cxn ang="0">
                  <a:pos x="connsiteX25649" y="connsiteY25649"/>
                </a:cxn>
                <a:cxn ang="0">
                  <a:pos x="connsiteX25650" y="connsiteY25650"/>
                </a:cxn>
                <a:cxn ang="0">
                  <a:pos x="connsiteX25651" y="connsiteY25651"/>
                </a:cxn>
                <a:cxn ang="0">
                  <a:pos x="connsiteX25652" y="connsiteY25652"/>
                </a:cxn>
                <a:cxn ang="0">
                  <a:pos x="connsiteX25653" y="connsiteY25653"/>
                </a:cxn>
                <a:cxn ang="0">
                  <a:pos x="connsiteX25654" y="connsiteY25654"/>
                </a:cxn>
                <a:cxn ang="0">
                  <a:pos x="connsiteX25655" y="connsiteY25655"/>
                </a:cxn>
                <a:cxn ang="0">
                  <a:pos x="connsiteX25656" y="connsiteY25656"/>
                </a:cxn>
                <a:cxn ang="0">
                  <a:pos x="connsiteX25657" y="connsiteY25657"/>
                </a:cxn>
                <a:cxn ang="0">
                  <a:pos x="connsiteX25658" y="connsiteY25658"/>
                </a:cxn>
                <a:cxn ang="0">
                  <a:pos x="connsiteX25659" y="connsiteY25659"/>
                </a:cxn>
                <a:cxn ang="0">
                  <a:pos x="connsiteX25660" y="connsiteY25660"/>
                </a:cxn>
                <a:cxn ang="0">
                  <a:pos x="connsiteX25661" y="connsiteY25661"/>
                </a:cxn>
                <a:cxn ang="0">
                  <a:pos x="connsiteX25662" y="connsiteY25662"/>
                </a:cxn>
                <a:cxn ang="0">
                  <a:pos x="connsiteX25663" y="connsiteY25663"/>
                </a:cxn>
                <a:cxn ang="0">
                  <a:pos x="connsiteX25664" y="connsiteY25664"/>
                </a:cxn>
                <a:cxn ang="0">
                  <a:pos x="connsiteX25665" y="connsiteY25665"/>
                </a:cxn>
                <a:cxn ang="0">
                  <a:pos x="connsiteX25666" y="connsiteY25666"/>
                </a:cxn>
                <a:cxn ang="0">
                  <a:pos x="connsiteX25667" y="connsiteY25667"/>
                </a:cxn>
                <a:cxn ang="0">
                  <a:pos x="connsiteX25668" y="connsiteY25668"/>
                </a:cxn>
                <a:cxn ang="0">
                  <a:pos x="connsiteX25669" y="connsiteY25669"/>
                </a:cxn>
                <a:cxn ang="0">
                  <a:pos x="connsiteX25670" y="connsiteY25670"/>
                </a:cxn>
                <a:cxn ang="0">
                  <a:pos x="connsiteX25671" y="connsiteY25671"/>
                </a:cxn>
                <a:cxn ang="0">
                  <a:pos x="connsiteX25672" y="connsiteY25672"/>
                </a:cxn>
                <a:cxn ang="0">
                  <a:pos x="connsiteX25673" y="connsiteY25673"/>
                </a:cxn>
                <a:cxn ang="0">
                  <a:pos x="connsiteX25674" y="connsiteY25674"/>
                </a:cxn>
                <a:cxn ang="0">
                  <a:pos x="connsiteX25675" y="connsiteY25675"/>
                </a:cxn>
                <a:cxn ang="0">
                  <a:pos x="connsiteX25676" y="connsiteY25676"/>
                </a:cxn>
                <a:cxn ang="0">
                  <a:pos x="connsiteX25677" y="connsiteY25677"/>
                </a:cxn>
                <a:cxn ang="0">
                  <a:pos x="connsiteX25678" y="connsiteY25678"/>
                </a:cxn>
                <a:cxn ang="0">
                  <a:pos x="connsiteX25679" y="connsiteY25679"/>
                </a:cxn>
                <a:cxn ang="0">
                  <a:pos x="connsiteX25680" y="connsiteY25680"/>
                </a:cxn>
                <a:cxn ang="0">
                  <a:pos x="connsiteX25681" y="connsiteY25681"/>
                </a:cxn>
                <a:cxn ang="0">
                  <a:pos x="connsiteX25682" y="connsiteY25682"/>
                </a:cxn>
                <a:cxn ang="0">
                  <a:pos x="connsiteX25683" y="connsiteY25683"/>
                </a:cxn>
                <a:cxn ang="0">
                  <a:pos x="connsiteX25684" y="connsiteY25684"/>
                </a:cxn>
                <a:cxn ang="0">
                  <a:pos x="connsiteX25685" y="connsiteY25685"/>
                </a:cxn>
                <a:cxn ang="0">
                  <a:pos x="connsiteX25686" y="connsiteY25686"/>
                </a:cxn>
                <a:cxn ang="0">
                  <a:pos x="connsiteX25687" y="connsiteY25687"/>
                </a:cxn>
                <a:cxn ang="0">
                  <a:pos x="connsiteX25688" y="connsiteY25688"/>
                </a:cxn>
                <a:cxn ang="0">
                  <a:pos x="connsiteX25689" y="connsiteY25689"/>
                </a:cxn>
                <a:cxn ang="0">
                  <a:pos x="connsiteX25690" y="connsiteY25690"/>
                </a:cxn>
                <a:cxn ang="0">
                  <a:pos x="connsiteX25691" y="connsiteY25691"/>
                </a:cxn>
                <a:cxn ang="0">
                  <a:pos x="connsiteX25692" y="connsiteY25692"/>
                </a:cxn>
                <a:cxn ang="0">
                  <a:pos x="connsiteX25693" y="connsiteY25693"/>
                </a:cxn>
                <a:cxn ang="0">
                  <a:pos x="connsiteX25694" y="connsiteY25694"/>
                </a:cxn>
                <a:cxn ang="0">
                  <a:pos x="connsiteX25695" y="connsiteY25695"/>
                </a:cxn>
                <a:cxn ang="0">
                  <a:pos x="connsiteX25696" y="connsiteY25696"/>
                </a:cxn>
                <a:cxn ang="0">
                  <a:pos x="connsiteX25697" y="connsiteY25697"/>
                </a:cxn>
                <a:cxn ang="0">
                  <a:pos x="connsiteX25698" y="connsiteY25698"/>
                </a:cxn>
                <a:cxn ang="0">
                  <a:pos x="connsiteX25699" y="connsiteY25699"/>
                </a:cxn>
                <a:cxn ang="0">
                  <a:pos x="connsiteX25700" y="connsiteY25700"/>
                </a:cxn>
                <a:cxn ang="0">
                  <a:pos x="connsiteX25701" y="connsiteY25701"/>
                </a:cxn>
                <a:cxn ang="0">
                  <a:pos x="connsiteX25702" y="connsiteY25702"/>
                </a:cxn>
                <a:cxn ang="0">
                  <a:pos x="connsiteX25703" y="connsiteY25703"/>
                </a:cxn>
                <a:cxn ang="0">
                  <a:pos x="connsiteX25704" y="connsiteY25704"/>
                </a:cxn>
                <a:cxn ang="0">
                  <a:pos x="connsiteX25705" y="connsiteY25705"/>
                </a:cxn>
                <a:cxn ang="0">
                  <a:pos x="connsiteX25706" y="connsiteY25706"/>
                </a:cxn>
                <a:cxn ang="0">
                  <a:pos x="connsiteX25707" y="connsiteY25707"/>
                </a:cxn>
                <a:cxn ang="0">
                  <a:pos x="connsiteX25708" y="connsiteY25708"/>
                </a:cxn>
                <a:cxn ang="0">
                  <a:pos x="connsiteX25709" y="connsiteY25709"/>
                </a:cxn>
                <a:cxn ang="0">
                  <a:pos x="connsiteX25710" y="connsiteY25710"/>
                </a:cxn>
                <a:cxn ang="0">
                  <a:pos x="connsiteX25711" y="connsiteY25711"/>
                </a:cxn>
                <a:cxn ang="0">
                  <a:pos x="connsiteX25712" y="connsiteY25712"/>
                </a:cxn>
                <a:cxn ang="0">
                  <a:pos x="connsiteX25713" y="connsiteY25713"/>
                </a:cxn>
                <a:cxn ang="0">
                  <a:pos x="connsiteX25714" y="connsiteY25714"/>
                </a:cxn>
                <a:cxn ang="0">
                  <a:pos x="connsiteX25715" y="connsiteY25715"/>
                </a:cxn>
                <a:cxn ang="0">
                  <a:pos x="connsiteX25716" y="connsiteY25716"/>
                </a:cxn>
                <a:cxn ang="0">
                  <a:pos x="connsiteX25717" y="connsiteY25717"/>
                </a:cxn>
                <a:cxn ang="0">
                  <a:pos x="connsiteX25718" y="connsiteY25718"/>
                </a:cxn>
                <a:cxn ang="0">
                  <a:pos x="connsiteX25719" y="connsiteY25719"/>
                </a:cxn>
                <a:cxn ang="0">
                  <a:pos x="connsiteX25720" y="connsiteY25720"/>
                </a:cxn>
                <a:cxn ang="0">
                  <a:pos x="connsiteX25721" y="connsiteY25721"/>
                </a:cxn>
                <a:cxn ang="0">
                  <a:pos x="connsiteX25722" y="connsiteY25722"/>
                </a:cxn>
                <a:cxn ang="0">
                  <a:pos x="connsiteX25723" y="connsiteY25723"/>
                </a:cxn>
                <a:cxn ang="0">
                  <a:pos x="connsiteX25724" y="connsiteY25724"/>
                </a:cxn>
                <a:cxn ang="0">
                  <a:pos x="connsiteX25725" y="connsiteY25725"/>
                </a:cxn>
                <a:cxn ang="0">
                  <a:pos x="connsiteX25726" y="connsiteY25726"/>
                </a:cxn>
                <a:cxn ang="0">
                  <a:pos x="connsiteX25727" y="connsiteY25727"/>
                </a:cxn>
                <a:cxn ang="0">
                  <a:pos x="connsiteX25728" y="connsiteY25728"/>
                </a:cxn>
                <a:cxn ang="0">
                  <a:pos x="connsiteX25729" y="connsiteY25729"/>
                </a:cxn>
                <a:cxn ang="0">
                  <a:pos x="connsiteX25730" y="connsiteY25730"/>
                </a:cxn>
                <a:cxn ang="0">
                  <a:pos x="connsiteX25731" y="connsiteY25731"/>
                </a:cxn>
                <a:cxn ang="0">
                  <a:pos x="connsiteX25732" y="connsiteY25732"/>
                </a:cxn>
                <a:cxn ang="0">
                  <a:pos x="connsiteX25733" y="connsiteY25733"/>
                </a:cxn>
                <a:cxn ang="0">
                  <a:pos x="connsiteX25734" y="connsiteY25734"/>
                </a:cxn>
                <a:cxn ang="0">
                  <a:pos x="connsiteX25735" y="connsiteY25735"/>
                </a:cxn>
                <a:cxn ang="0">
                  <a:pos x="connsiteX25736" y="connsiteY25736"/>
                </a:cxn>
                <a:cxn ang="0">
                  <a:pos x="connsiteX25737" y="connsiteY25737"/>
                </a:cxn>
                <a:cxn ang="0">
                  <a:pos x="connsiteX25738" y="connsiteY25738"/>
                </a:cxn>
                <a:cxn ang="0">
                  <a:pos x="connsiteX25739" y="connsiteY25739"/>
                </a:cxn>
                <a:cxn ang="0">
                  <a:pos x="connsiteX25740" y="connsiteY25740"/>
                </a:cxn>
                <a:cxn ang="0">
                  <a:pos x="connsiteX25741" y="connsiteY25741"/>
                </a:cxn>
                <a:cxn ang="0">
                  <a:pos x="connsiteX25742" y="connsiteY25742"/>
                </a:cxn>
                <a:cxn ang="0">
                  <a:pos x="connsiteX25743" y="connsiteY25743"/>
                </a:cxn>
                <a:cxn ang="0">
                  <a:pos x="connsiteX25744" y="connsiteY25744"/>
                </a:cxn>
                <a:cxn ang="0">
                  <a:pos x="connsiteX25745" y="connsiteY25745"/>
                </a:cxn>
                <a:cxn ang="0">
                  <a:pos x="connsiteX25746" y="connsiteY25746"/>
                </a:cxn>
                <a:cxn ang="0">
                  <a:pos x="connsiteX25747" y="connsiteY25747"/>
                </a:cxn>
                <a:cxn ang="0">
                  <a:pos x="connsiteX25748" y="connsiteY25748"/>
                </a:cxn>
                <a:cxn ang="0">
                  <a:pos x="connsiteX25749" y="connsiteY25749"/>
                </a:cxn>
                <a:cxn ang="0">
                  <a:pos x="connsiteX25750" y="connsiteY25750"/>
                </a:cxn>
                <a:cxn ang="0">
                  <a:pos x="connsiteX25751" y="connsiteY25751"/>
                </a:cxn>
                <a:cxn ang="0">
                  <a:pos x="connsiteX25752" y="connsiteY25752"/>
                </a:cxn>
                <a:cxn ang="0">
                  <a:pos x="connsiteX25753" y="connsiteY25753"/>
                </a:cxn>
                <a:cxn ang="0">
                  <a:pos x="connsiteX25754" y="connsiteY25754"/>
                </a:cxn>
                <a:cxn ang="0">
                  <a:pos x="connsiteX25755" y="connsiteY25755"/>
                </a:cxn>
                <a:cxn ang="0">
                  <a:pos x="connsiteX25756" y="connsiteY25756"/>
                </a:cxn>
                <a:cxn ang="0">
                  <a:pos x="connsiteX25757" y="connsiteY25757"/>
                </a:cxn>
                <a:cxn ang="0">
                  <a:pos x="connsiteX25758" y="connsiteY25758"/>
                </a:cxn>
                <a:cxn ang="0">
                  <a:pos x="connsiteX25759" y="connsiteY25759"/>
                </a:cxn>
                <a:cxn ang="0">
                  <a:pos x="connsiteX25760" y="connsiteY25760"/>
                </a:cxn>
                <a:cxn ang="0">
                  <a:pos x="connsiteX25761" y="connsiteY25761"/>
                </a:cxn>
                <a:cxn ang="0">
                  <a:pos x="connsiteX25762" y="connsiteY25762"/>
                </a:cxn>
                <a:cxn ang="0">
                  <a:pos x="connsiteX25763" y="connsiteY25763"/>
                </a:cxn>
                <a:cxn ang="0">
                  <a:pos x="connsiteX25764" y="connsiteY25764"/>
                </a:cxn>
                <a:cxn ang="0">
                  <a:pos x="connsiteX25765" y="connsiteY25765"/>
                </a:cxn>
                <a:cxn ang="0">
                  <a:pos x="connsiteX25766" y="connsiteY25766"/>
                </a:cxn>
                <a:cxn ang="0">
                  <a:pos x="connsiteX25767" y="connsiteY25767"/>
                </a:cxn>
                <a:cxn ang="0">
                  <a:pos x="connsiteX25768" y="connsiteY25768"/>
                </a:cxn>
                <a:cxn ang="0">
                  <a:pos x="connsiteX25769" y="connsiteY25769"/>
                </a:cxn>
                <a:cxn ang="0">
                  <a:pos x="connsiteX25770" y="connsiteY25770"/>
                </a:cxn>
                <a:cxn ang="0">
                  <a:pos x="connsiteX25771" y="connsiteY25771"/>
                </a:cxn>
                <a:cxn ang="0">
                  <a:pos x="connsiteX25772" y="connsiteY25772"/>
                </a:cxn>
                <a:cxn ang="0">
                  <a:pos x="connsiteX25773" y="connsiteY25773"/>
                </a:cxn>
                <a:cxn ang="0">
                  <a:pos x="connsiteX25774" y="connsiteY25774"/>
                </a:cxn>
                <a:cxn ang="0">
                  <a:pos x="connsiteX25775" y="connsiteY25775"/>
                </a:cxn>
                <a:cxn ang="0">
                  <a:pos x="connsiteX25776" y="connsiteY25776"/>
                </a:cxn>
                <a:cxn ang="0">
                  <a:pos x="connsiteX25777" y="connsiteY25777"/>
                </a:cxn>
                <a:cxn ang="0">
                  <a:pos x="connsiteX25778" y="connsiteY25778"/>
                </a:cxn>
                <a:cxn ang="0">
                  <a:pos x="connsiteX25779" y="connsiteY25779"/>
                </a:cxn>
                <a:cxn ang="0">
                  <a:pos x="connsiteX25780" y="connsiteY25780"/>
                </a:cxn>
                <a:cxn ang="0">
                  <a:pos x="connsiteX25781" y="connsiteY25781"/>
                </a:cxn>
                <a:cxn ang="0">
                  <a:pos x="connsiteX25782" y="connsiteY25782"/>
                </a:cxn>
                <a:cxn ang="0">
                  <a:pos x="connsiteX25783" y="connsiteY25783"/>
                </a:cxn>
                <a:cxn ang="0">
                  <a:pos x="connsiteX25784" y="connsiteY25784"/>
                </a:cxn>
                <a:cxn ang="0">
                  <a:pos x="connsiteX25785" y="connsiteY25785"/>
                </a:cxn>
                <a:cxn ang="0">
                  <a:pos x="connsiteX25786" y="connsiteY25786"/>
                </a:cxn>
                <a:cxn ang="0">
                  <a:pos x="connsiteX25787" y="connsiteY25787"/>
                </a:cxn>
                <a:cxn ang="0">
                  <a:pos x="connsiteX25788" y="connsiteY25788"/>
                </a:cxn>
                <a:cxn ang="0">
                  <a:pos x="connsiteX25789" y="connsiteY25789"/>
                </a:cxn>
                <a:cxn ang="0">
                  <a:pos x="connsiteX25790" y="connsiteY25790"/>
                </a:cxn>
                <a:cxn ang="0">
                  <a:pos x="connsiteX25791" y="connsiteY25791"/>
                </a:cxn>
                <a:cxn ang="0">
                  <a:pos x="connsiteX25792" y="connsiteY25792"/>
                </a:cxn>
                <a:cxn ang="0">
                  <a:pos x="connsiteX25793" y="connsiteY25793"/>
                </a:cxn>
                <a:cxn ang="0">
                  <a:pos x="connsiteX25794" y="connsiteY25794"/>
                </a:cxn>
                <a:cxn ang="0">
                  <a:pos x="connsiteX25795" y="connsiteY25795"/>
                </a:cxn>
                <a:cxn ang="0">
                  <a:pos x="connsiteX25796" y="connsiteY25796"/>
                </a:cxn>
                <a:cxn ang="0">
                  <a:pos x="connsiteX25797" y="connsiteY25797"/>
                </a:cxn>
                <a:cxn ang="0">
                  <a:pos x="connsiteX25798" y="connsiteY25798"/>
                </a:cxn>
                <a:cxn ang="0">
                  <a:pos x="connsiteX25799" y="connsiteY25799"/>
                </a:cxn>
                <a:cxn ang="0">
                  <a:pos x="connsiteX25800" y="connsiteY25800"/>
                </a:cxn>
                <a:cxn ang="0">
                  <a:pos x="connsiteX25801" y="connsiteY25801"/>
                </a:cxn>
                <a:cxn ang="0">
                  <a:pos x="connsiteX25802" y="connsiteY25802"/>
                </a:cxn>
                <a:cxn ang="0">
                  <a:pos x="connsiteX25803" y="connsiteY25803"/>
                </a:cxn>
                <a:cxn ang="0">
                  <a:pos x="connsiteX25804" y="connsiteY25804"/>
                </a:cxn>
                <a:cxn ang="0">
                  <a:pos x="connsiteX25805" y="connsiteY25805"/>
                </a:cxn>
                <a:cxn ang="0">
                  <a:pos x="connsiteX25806" y="connsiteY25806"/>
                </a:cxn>
                <a:cxn ang="0">
                  <a:pos x="connsiteX25807" y="connsiteY25807"/>
                </a:cxn>
                <a:cxn ang="0">
                  <a:pos x="connsiteX25808" y="connsiteY25808"/>
                </a:cxn>
                <a:cxn ang="0">
                  <a:pos x="connsiteX25809" y="connsiteY25809"/>
                </a:cxn>
                <a:cxn ang="0">
                  <a:pos x="connsiteX25810" y="connsiteY25810"/>
                </a:cxn>
                <a:cxn ang="0">
                  <a:pos x="connsiteX25811" y="connsiteY25811"/>
                </a:cxn>
                <a:cxn ang="0">
                  <a:pos x="connsiteX25812" y="connsiteY25812"/>
                </a:cxn>
                <a:cxn ang="0">
                  <a:pos x="connsiteX25813" y="connsiteY25813"/>
                </a:cxn>
                <a:cxn ang="0">
                  <a:pos x="connsiteX25814" y="connsiteY25814"/>
                </a:cxn>
                <a:cxn ang="0">
                  <a:pos x="connsiteX25815" y="connsiteY25815"/>
                </a:cxn>
                <a:cxn ang="0">
                  <a:pos x="connsiteX25816" y="connsiteY25816"/>
                </a:cxn>
                <a:cxn ang="0">
                  <a:pos x="connsiteX25817" y="connsiteY25817"/>
                </a:cxn>
                <a:cxn ang="0">
                  <a:pos x="connsiteX25818" y="connsiteY25818"/>
                </a:cxn>
                <a:cxn ang="0">
                  <a:pos x="connsiteX25819" y="connsiteY25819"/>
                </a:cxn>
                <a:cxn ang="0">
                  <a:pos x="connsiteX25820" y="connsiteY25820"/>
                </a:cxn>
                <a:cxn ang="0">
                  <a:pos x="connsiteX25821" y="connsiteY25821"/>
                </a:cxn>
                <a:cxn ang="0">
                  <a:pos x="connsiteX25822" y="connsiteY25822"/>
                </a:cxn>
                <a:cxn ang="0">
                  <a:pos x="connsiteX25823" y="connsiteY25823"/>
                </a:cxn>
                <a:cxn ang="0">
                  <a:pos x="connsiteX25824" y="connsiteY25824"/>
                </a:cxn>
                <a:cxn ang="0">
                  <a:pos x="connsiteX25825" y="connsiteY25825"/>
                </a:cxn>
                <a:cxn ang="0">
                  <a:pos x="connsiteX25826" y="connsiteY25826"/>
                </a:cxn>
                <a:cxn ang="0">
                  <a:pos x="connsiteX25827" y="connsiteY25827"/>
                </a:cxn>
                <a:cxn ang="0">
                  <a:pos x="connsiteX25828" y="connsiteY25828"/>
                </a:cxn>
                <a:cxn ang="0">
                  <a:pos x="connsiteX25829" y="connsiteY25829"/>
                </a:cxn>
                <a:cxn ang="0">
                  <a:pos x="connsiteX25830" y="connsiteY25830"/>
                </a:cxn>
                <a:cxn ang="0">
                  <a:pos x="connsiteX25831" y="connsiteY25831"/>
                </a:cxn>
                <a:cxn ang="0">
                  <a:pos x="connsiteX25832" y="connsiteY25832"/>
                </a:cxn>
                <a:cxn ang="0">
                  <a:pos x="connsiteX25833" y="connsiteY25833"/>
                </a:cxn>
                <a:cxn ang="0">
                  <a:pos x="connsiteX25834" y="connsiteY25834"/>
                </a:cxn>
                <a:cxn ang="0">
                  <a:pos x="connsiteX25835" y="connsiteY25835"/>
                </a:cxn>
                <a:cxn ang="0">
                  <a:pos x="connsiteX25836" y="connsiteY25836"/>
                </a:cxn>
                <a:cxn ang="0">
                  <a:pos x="connsiteX25837" y="connsiteY25837"/>
                </a:cxn>
                <a:cxn ang="0">
                  <a:pos x="connsiteX25838" y="connsiteY25838"/>
                </a:cxn>
                <a:cxn ang="0">
                  <a:pos x="connsiteX25839" y="connsiteY25839"/>
                </a:cxn>
                <a:cxn ang="0">
                  <a:pos x="connsiteX25840" y="connsiteY25840"/>
                </a:cxn>
                <a:cxn ang="0">
                  <a:pos x="connsiteX25841" y="connsiteY25841"/>
                </a:cxn>
                <a:cxn ang="0">
                  <a:pos x="connsiteX25842" y="connsiteY25842"/>
                </a:cxn>
                <a:cxn ang="0">
                  <a:pos x="connsiteX25843" y="connsiteY25843"/>
                </a:cxn>
                <a:cxn ang="0">
                  <a:pos x="connsiteX25844" y="connsiteY25844"/>
                </a:cxn>
                <a:cxn ang="0">
                  <a:pos x="connsiteX25845" y="connsiteY25845"/>
                </a:cxn>
                <a:cxn ang="0">
                  <a:pos x="connsiteX25846" y="connsiteY25846"/>
                </a:cxn>
                <a:cxn ang="0">
                  <a:pos x="connsiteX25847" y="connsiteY25847"/>
                </a:cxn>
                <a:cxn ang="0">
                  <a:pos x="connsiteX25848" y="connsiteY25848"/>
                </a:cxn>
                <a:cxn ang="0">
                  <a:pos x="connsiteX25849" y="connsiteY25849"/>
                </a:cxn>
                <a:cxn ang="0">
                  <a:pos x="connsiteX25850" y="connsiteY25850"/>
                </a:cxn>
                <a:cxn ang="0">
                  <a:pos x="connsiteX25851" y="connsiteY25851"/>
                </a:cxn>
                <a:cxn ang="0">
                  <a:pos x="connsiteX25852" y="connsiteY25852"/>
                </a:cxn>
                <a:cxn ang="0">
                  <a:pos x="connsiteX25853" y="connsiteY25853"/>
                </a:cxn>
                <a:cxn ang="0">
                  <a:pos x="connsiteX25854" y="connsiteY25854"/>
                </a:cxn>
                <a:cxn ang="0">
                  <a:pos x="connsiteX25855" y="connsiteY25855"/>
                </a:cxn>
                <a:cxn ang="0">
                  <a:pos x="connsiteX25856" y="connsiteY25856"/>
                </a:cxn>
                <a:cxn ang="0">
                  <a:pos x="connsiteX25857" y="connsiteY25857"/>
                </a:cxn>
                <a:cxn ang="0">
                  <a:pos x="connsiteX25858" y="connsiteY25858"/>
                </a:cxn>
                <a:cxn ang="0">
                  <a:pos x="connsiteX25859" y="connsiteY25859"/>
                </a:cxn>
                <a:cxn ang="0">
                  <a:pos x="connsiteX25860" y="connsiteY25860"/>
                </a:cxn>
                <a:cxn ang="0">
                  <a:pos x="connsiteX25861" y="connsiteY25861"/>
                </a:cxn>
                <a:cxn ang="0">
                  <a:pos x="connsiteX25862" y="connsiteY25862"/>
                </a:cxn>
                <a:cxn ang="0">
                  <a:pos x="connsiteX25863" y="connsiteY25863"/>
                </a:cxn>
                <a:cxn ang="0">
                  <a:pos x="connsiteX25864" y="connsiteY25864"/>
                </a:cxn>
                <a:cxn ang="0">
                  <a:pos x="connsiteX25865" y="connsiteY25865"/>
                </a:cxn>
                <a:cxn ang="0">
                  <a:pos x="connsiteX25866" y="connsiteY25866"/>
                </a:cxn>
                <a:cxn ang="0">
                  <a:pos x="connsiteX25867" y="connsiteY25867"/>
                </a:cxn>
                <a:cxn ang="0">
                  <a:pos x="connsiteX25868" y="connsiteY25868"/>
                </a:cxn>
                <a:cxn ang="0">
                  <a:pos x="connsiteX25869" y="connsiteY25869"/>
                </a:cxn>
                <a:cxn ang="0">
                  <a:pos x="connsiteX25870" y="connsiteY25870"/>
                </a:cxn>
                <a:cxn ang="0">
                  <a:pos x="connsiteX25871" y="connsiteY25871"/>
                </a:cxn>
                <a:cxn ang="0">
                  <a:pos x="connsiteX25872" y="connsiteY25872"/>
                </a:cxn>
                <a:cxn ang="0">
                  <a:pos x="connsiteX25873" y="connsiteY25873"/>
                </a:cxn>
                <a:cxn ang="0">
                  <a:pos x="connsiteX25874" y="connsiteY25874"/>
                </a:cxn>
                <a:cxn ang="0">
                  <a:pos x="connsiteX25875" y="connsiteY25875"/>
                </a:cxn>
                <a:cxn ang="0">
                  <a:pos x="connsiteX25876" y="connsiteY25876"/>
                </a:cxn>
                <a:cxn ang="0">
                  <a:pos x="connsiteX25877" y="connsiteY25877"/>
                </a:cxn>
                <a:cxn ang="0">
                  <a:pos x="connsiteX25878" y="connsiteY25878"/>
                </a:cxn>
                <a:cxn ang="0">
                  <a:pos x="connsiteX25879" y="connsiteY25879"/>
                </a:cxn>
                <a:cxn ang="0">
                  <a:pos x="connsiteX25880" y="connsiteY25880"/>
                </a:cxn>
                <a:cxn ang="0">
                  <a:pos x="connsiteX25881" y="connsiteY25881"/>
                </a:cxn>
                <a:cxn ang="0">
                  <a:pos x="connsiteX25882" y="connsiteY25882"/>
                </a:cxn>
                <a:cxn ang="0">
                  <a:pos x="connsiteX25883" y="connsiteY25883"/>
                </a:cxn>
                <a:cxn ang="0">
                  <a:pos x="connsiteX25884" y="connsiteY25884"/>
                </a:cxn>
                <a:cxn ang="0">
                  <a:pos x="connsiteX25885" y="connsiteY25885"/>
                </a:cxn>
                <a:cxn ang="0">
                  <a:pos x="connsiteX25886" y="connsiteY25886"/>
                </a:cxn>
                <a:cxn ang="0">
                  <a:pos x="connsiteX25887" y="connsiteY25887"/>
                </a:cxn>
                <a:cxn ang="0">
                  <a:pos x="connsiteX25888" y="connsiteY25888"/>
                </a:cxn>
                <a:cxn ang="0">
                  <a:pos x="connsiteX25889" y="connsiteY25889"/>
                </a:cxn>
                <a:cxn ang="0">
                  <a:pos x="connsiteX25890" y="connsiteY25890"/>
                </a:cxn>
                <a:cxn ang="0">
                  <a:pos x="connsiteX25891" y="connsiteY25891"/>
                </a:cxn>
                <a:cxn ang="0">
                  <a:pos x="connsiteX25892" y="connsiteY25892"/>
                </a:cxn>
                <a:cxn ang="0">
                  <a:pos x="connsiteX25893" y="connsiteY25893"/>
                </a:cxn>
                <a:cxn ang="0">
                  <a:pos x="connsiteX25894" y="connsiteY25894"/>
                </a:cxn>
                <a:cxn ang="0">
                  <a:pos x="connsiteX25895" y="connsiteY25895"/>
                </a:cxn>
                <a:cxn ang="0">
                  <a:pos x="connsiteX25896" y="connsiteY25896"/>
                </a:cxn>
                <a:cxn ang="0">
                  <a:pos x="connsiteX25897" y="connsiteY25897"/>
                </a:cxn>
                <a:cxn ang="0">
                  <a:pos x="connsiteX25898" y="connsiteY25898"/>
                </a:cxn>
                <a:cxn ang="0">
                  <a:pos x="connsiteX25899" y="connsiteY25899"/>
                </a:cxn>
                <a:cxn ang="0">
                  <a:pos x="connsiteX25900" y="connsiteY25900"/>
                </a:cxn>
                <a:cxn ang="0">
                  <a:pos x="connsiteX25901" y="connsiteY25901"/>
                </a:cxn>
                <a:cxn ang="0">
                  <a:pos x="connsiteX25902" y="connsiteY25902"/>
                </a:cxn>
                <a:cxn ang="0">
                  <a:pos x="connsiteX25903" y="connsiteY25903"/>
                </a:cxn>
                <a:cxn ang="0">
                  <a:pos x="connsiteX25904" y="connsiteY25904"/>
                </a:cxn>
                <a:cxn ang="0">
                  <a:pos x="connsiteX25905" y="connsiteY25905"/>
                </a:cxn>
                <a:cxn ang="0">
                  <a:pos x="connsiteX25906" y="connsiteY25906"/>
                </a:cxn>
                <a:cxn ang="0">
                  <a:pos x="connsiteX25907" y="connsiteY25907"/>
                </a:cxn>
                <a:cxn ang="0">
                  <a:pos x="connsiteX25908" y="connsiteY25908"/>
                </a:cxn>
                <a:cxn ang="0">
                  <a:pos x="connsiteX25909" y="connsiteY25909"/>
                </a:cxn>
                <a:cxn ang="0">
                  <a:pos x="connsiteX25910" y="connsiteY25910"/>
                </a:cxn>
                <a:cxn ang="0">
                  <a:pos x="connsiteX25911" y="connsiteY25911"/>
                </a:cxn>
                <a:cxn ang="0">
                  <a:pos x="connsiteX25912" y="connsiteY25912"/>
                </a:cxn>
                <a:cxn ang="0">
                  <a:pos x="connsiteX25913" y="connsiteY25913"/>
                </a:cxn>
                <a:cxn ang="0">
                  <a:pos x="connsiteX25914" y="connsiteY25914"/>
                </a:cxn>
                <a:cxn ang="0">
                  <a:pos x="connsiteX25915" y="connsiteY25915"/>
                </a:cxn>
                <a:cxn ang="0">
                  <a:pos x="connsiteX25916" y="connsiteY25916"/>
                </a:cxn>
                <a:cxn ang="0">
                  <a:pos x="connsiteX25917" y="connsiteY25917"/>
                </a:cxn>
                <a:cxn ang="0">
                  <a:pos x="connsiteX25918" y="connsiteY25918"/>
                </a:cxn>
                <a:cxn ang="0">
                  <a:pos x="connsiteX25919" y="connsiteY25919"/>
                </a:cxn>
                <a:cxn ang="0">
                  <a:pos x="connsiteX25920" y="connsiteY25920"/>
                </a:cxn>
                <a:cxn ang="0">
                  <a:pos x="connsiteX25921" y="connsiteY25921"/>
                </a:cxn>
                <a:cxn ang="0">
                  <a:pos x="connsiteX25922" y="connsiteY25922"/>
                </a:cxn>
                <a:cxn ang="0">
                  <a:pos x="connsiteX25923" y="connsiteY25923"/>
                </a:cxn>
                <a:cxn ang="0">
                  <a:pos x="connsiteX25924" y="connsiteY25924"/>
                </a:cxn>
                <a:cxn ang="0">
                  <a:pos x="connsiteX25925" y="connsiteY25925"/>
                </a:cxn>
                <a:cxn ang="0">
                  <a:pos x="connsiteX25926" y="connsiteY25926"/>
                </a:cxn>
                <a:cxn ang="0">
                  <a:pos x="connsiteX25927" y="connsiteY25927"/>
                </a:cxn>
                <a:cxn ang="0">
                  <a:pos x="connsiteX25928" y="connsiteY25928"/>
                </a:cxn>
                <a:cxn ang="0">
                  <a:pos x="connsiteX25929" y="connsiteY25929"/>
                </a:cxn>
                <a:cxn ang="0">
                  <a:pos x="connsiteX25930" y="connsiteY25930"/>
                </a:cxn>
                <a:cxn ang="0">
                  <a:pos x="connsiteX25931" y="connsiteY25931"/>
                </a:cxn>
                <a:cxn ang="0">
                  <a:pos x="connsiteX25932" y="connsiteY25932"/>
                </a:cxn>
                <a:cxn ang="0">
                  <a:pos x="connsiteX25933" y="connsiteY25933"/>
                </a:cxn>
                <a:cxn ang="0">
                  <a:pos x="connsiteX25934" y="connsiteY25934"/>
                </a:cxn>
                <a:cxn ang="0">
                  <a:pos x="connsiteX25935" y="connsiteY25935"/>
                </a:cxn>
                <a:cxn ang="0">
                  <a:pos x="connsiteX25936" y="connsiteY25936"/>
                </a:cxn>
                <a:cxn ang="0">
                  <a:pos x="connsiteX25937" y="connsiteY25937"/>
                </a:cxn>
                <a:cxn ang="0">
                  <a:pos x="connsiteX25938" y="connsiteY25938"/>
                </a:cxn>
                <a:cxn ang="0">
                  <a:pos x="connsiteX25939" y="connsiteY25939"/>
                </a:cxn>
                <a:cxn ang="0">
                  <a:pos x="connsiteX25940" y="connsiteY25940"/>
                </a:cxn>
                <a:cxn ang="0">
                  <a:pos x="connsiteX25941" y="connsiteY25941"/>
                </a:cxn>
                <a:cxn ang="0">
                  <a:pos x="connsiteX25942" y="connsiteY25942"/>
                </a:cxn>
                <a:cxn ang="0">
                  <a:pos x="connsiteX25943" y="connsiteY25943"/>
                </a:cxn>
                <a:cxn ang="0">
                  <a:pos x="connsiteX25944" y="connsiteY25944"/>
                </a:cxn>
                <a:cxn ang="0">
                  <a:pos x="connsiteX25945" y="connsiteY25945"/>
                </a:cxn>
                <a:cxn ang="0">
                  <a:pos x="connsiteX25946" y="connsiteY25946"/>
                </a:cxn>
                <a:cxn ang="0">
                  <a:pos x="connsiteX25947" y="connsiteY25947"/>
                </a:cxn>
                <a:cxn ang="0">
                  <a:pos x="connsiteX25948" y="connsiteY25948"/>
                </a:cxn>
                <a:cxn ang="0">
                  <a:pos x="connsiteX25949" y="connsiteY25949"/>
                </a:cxn>
                <a:cxn ang="0">
                  <a:pos x="connsiteX25950" y="connsiteY25950"/>
                </a:cxn>
                <a:cxn ang="0">
                  <a:pos x="connsiteX25951" y="connsiteY25951"/>
                </a:cxn>
                <a:cxn ang="0">
                  <a:pos x="connsiteX25952" y="connsiteY25952"/>
                </a:cxn>
                <a:cxn ang="0">
                  <a:pos x="connsiteX25953" y="connsiteY25953"/>
                </a:cxn>
                <a:cxn ang="0">
                  <a:pos x="connsiteX25954" y="connsiteY25954"/>
                </a:cxn>
                <a:cxn ang="0">
                  <a:pos x="connsiteX25955" y="connsiteY25955"/>
                </a:cxn>
                <a:cxn ang="0">
                  <a:pos x="connsiteX25956" y="connsiteY25956"/>
                </a:cxn>
                <a:cxn ang="0">
                  <a:pos x="connsiteX25957" y="connsiteY25957"/>
                </a:cxn>
                <a:cxn ang="0">
                  <a:pos x="connsiteX25958" y="connsiteY25958"/>
                </a:cxn>
                <a:cxn ang="0">
                  <a:pos x="connsiteX25959" y="connsiteY25959"/>
                </a:cxn>
                <a:cxn ang="0">
                  <a:pos x="connsiteX25960" y="connsiteY25960"/>
                </a:cxn>
                <a:cxn ang="0">
                  <a:pos x="connsiteX25961" y="connsiteY25961"/>
                </a:cxn>
                <a:cxn ang="0">
                  <a:pos x="connsiteX25962" y="connsiteY25962"/>
                </a:cxn>
                <a:cxn ang="0">
                  <a:pos x="connsiteX25963" y="connsiteY25963"/>
                </a:cxn>
                <a:cxn ang="0">
                  <a:pos x="connsiteX25964" y="connsiteY25964"/>
                </a:cxn>
                <a:cxn ang="0">
                  <a:pos x="connsiteX25965" y="connsiteY25965"/>
                </a:cxn>
                <a:cxn ang="0">
                  <a:pos x="connsiteX25966" y="connsiteY25966"/>
                </a:cxn>
                <a:cxn ang="0">
                  <a:pos x="connsiteX25967" y="connsiteY25967"/>
                </a:cxn>
                <a:cxn ang="0">
                  <a:pos x="connsiteX25968" y="connsiteY25968"/>
                </a:cxn>
                <a:cxn ang="0">
                  <a:pos x="connsiteX25969" y="connsiteY25969"/>
                </a:cxn>
                <a:cxn ang="0">
                  <a:pos x="connsiteX25970" y="connsiteY25970"/>
                </a:cxn>
                <a:cxn ang="0">
                  <a:pos x="connsiteX25971" y="connsiteY25971"/>
                </a:cxn>
                <a:cxn ang="0">
                  <a:pos x="connsiteX25972" y="connsiteY25972"/>
                </a:cxn>
                <a:cxn ang="0">
                  <a:pos x="connsiteX25973" y="connsiteY25973"/>
                </a:cxn>
                <a:cxn ang="0">
                  <a:pos x="connsiteX25974" y="connsiteY25974"/>
                </a:cxn>
                <a:cxn ang="0">
                  <a:pos x="connsiteX25975" y="connsiteY25975"/>
                </a:cxn>
                <a:cxn ang="0">
                  <a:pos x="connsiteX25976" y="connsiteY25976"/>
                </a:cxn>
                <a:cxn ang="0">
                  <a:pos x="connsiteX25977" y="connsiteY25977"/>
                </a:cxn>
                <a:cxn ang="0">
                  <a:pos x="connsiteX25978" y="connsiteY25978"/>
                </a:cxn>
                <a:cxn ang="0">
                  <a:pos x="connsiteX25979" y="connsiteY25979"/>
                </a:cxn>
                <a:cxn ang="0">
                  <a:pos x="connsiteX25980" y="connsiteY25980"/>
                </a:cxn>
                <a:cxn ang="0">
                  <a:pos x="connsiteX25981" y="connsiteY25981"/>
                </a:cxn>
                <a:cxn ang="0">
                  <a:pos x="connsiteX25982" y="connsiteY25982"/>
                </a:cxn>
                <a:cxn ang="0">
                  <a:pos x="connsiteX25983" y="connsiteY25983"/>
                </a:cxn>
                <a:cxn ang="0">
                  <a:pos x="connsiteX25984" y="connsiteY25984"/>
                </a:cxn>
                <a:cxn ang="0">
                  <a:pos x="connsiteX25985" y="connsiteY25985"/>
                </a:cxn>
                <a:cxn ang="0">
                  <a:pos x="connsiteX25986" y="connsiteY25986"/>
                </a:cxn>
                <a:cxn ang="0">
                  <a:pos x="connsiteX25987" y="connsiteY25987"/>
                </a:cxn>
                <a:cxn ang="0">
                  <a:pos x="connsiteX25988" y="connsiteY25988"/>
                </a:cxn>
                <a:cxn ang="0">
                  <a:pos x="connsiteX25989" y="connsiteY25989"/>
                </a:cxn>
                <a:cxn ang="0">
                  <a:pos x="connsiteX25990" y="connsiteY25990"/>
                </a:cxn>
                <a:cxn ang="0">
                  <a:pos x="connsiteX25991" y="connsiteY25991"/>
                </a:cxn>
                <a:cxn ang="0">
                  <a:pos x="connsiteX25992" y="connsiteY25992"/>
                </a:cxn>
                <a:cxn ang="0">
                  <a:pos x="connsiteX25993" y="connsiteY25993"/>
                </a:cxn>
                <a:cxn ang="0">
                  <a:pos x="connsiteX25994" y="connsiteY25994"/>
                </a:cxn>
                <a:cxn ang="0">
                  <a:pos x="connsiteX25995" y="connsiteY25995"/>
                </a:cxn>
                <a:cxn ang="0">
                  <a:pos x="connsiteX25996" y="connsiteY25996"/>
                </a:cxn>
                <a:cxn ang="0">
                  <a:pos x="connsiteX25997" y="connsiteY25997"/>
                </a:cxn>
                <a:cxn ang="0">
                  <a:pos x="connsiteX25998" y="connsiteY25998"/>
                </a:cxn>
                <a:cxn ang="0">
                  <a:pos x="connsiteX25999" y="connsiteY25999"/>
                </a:cxn>
                <a:cxn ang="0">
                  <a:pos x="connsiteX26000" y="connsiteY26000"/>
                </a:cxn>
                <a:cxn ang="0">
                  <a:pos x="connsiteX26001" y="connsiteY26001"/>
                </a:cxn>
                <a:cxn ang="0">
                  <a:pos x="connsiteX26002" y="connsiteY26002"/>
                </a:cxn>
                <a:cxn ang="0">
                  <a:pos x="connsiteX26003" y="connsiteY26003"/>
                </a:cxn>
                <a:cxn ang="0">
                  <a:pos x="connsiteX26004" y="connsiteY26004"/>
                </a:cxn>
                <a:cxn ang="0">
                  <a:pos x="connsiteX26005" y="connsiteY26005"/>
                </a:cxn>
                <a:cxn ang="0">
                  <a:pos x="connsiteX26006" y="connsiteY26006"/>
                </a:cxn>
                <a:cxn ang="0">
                  <a:pos x="connsiteX26007" y="connsiteY26007"/>
                </a:cxn>
                <a:cxn ang="0">
                  <a:pos x="connsiteX26008" y="connsiteY26008"/>
                </a:cxn>
                <a:cxn ang="0">
                  <a:pos x="connsiteX26009" y="connsiteY26009"/>
                </a:cxn>
                <a:cxn ang="0">
                  <a:pos x="connsiteX26010" y="connsiteY26010"/>
                </a:cxn>
                <a:cxn ang="0">
                  <a:pos x="connsiteX26011" y="connsiteY26011"/>
                </a:cxn>
                <a:cxn ang="0">
                  <a:pos x="connsiteX26012" y="connsiteY26012"/>
                </a:cxn>
                <a:cxn ang="0">
                  <a:pos x="connsiteX26013" y="connsiteY26013"/>
                </a:cxn>
                <a:cxn ang="0">
                  <a:pos x="connsiteX26014" y="connsiteY26014"/>
                </a:cxn>
                <a:cxn ang="0">
                  <a:pos x="connsiteX26015" y="connsiteY26015"/>
                </a:cxn>
                <a:cxn ang="0">
                  <a:pos x="connsiteX26016" y="connsiteY26016"/>
                </a:cxn>
                <a:cxn ang="0">
                  <a:pos x="connsiteX26017" y="connsiteY26017"/>
                </a:cxn>
                <a:cxn ang="0">
                  <a:pos x="connsiteX26018" y="connsiteY26018"/>
                </a:cxn>
                <a:cxn ang="0">
                  <a:pos x="connsiteX26019" y="connsiteY26019"/>
                </a:cxn>
                <a:cxn ang="0">
                  <a:pos x="connsiteX26020" y="connsiteY26020"/>
                </a:cxn>
                <a:cxn ang="0">
                  <a:pos x="connsiteX26021" y="connsiteY26021"/>
                </a:cxn>
                <a:cxn ang="0">
                  <a:pos x="connsiteX26022" y="connsiteY26022"/>
                </a:cxn>
                <a:cxn ang="0">
                  <a:pos x="connsiteX26023" y="connsiteY26023"/>
                </a:cxn>
                <a:cxn ang="0">
                  <a:pos x="connsiteX26024" y="connsiteY26024"/>
                </a:cxn>
                <a:cxn ang="0">
                  <a:pos x="connsiteX26025" y="connsiteY26025"/>
                </a:cxn>
                <a:cxn ang="0">
                  <a:pos x="connsiteX26026" y="connsiteY26026"/>
                </a:cxn>
                <a:cxn ang="0">
                  <a:pos x="connsiteX26027" y="connsiteY26027"/>
                </a:cxn>
                <a:cxn ang="0">
                  <a:pos x="connsiteX26028" y="connsiteY26028"/>
                </a:cxn>
                <a:cxn ang="0">
                  <a:pos x="connsiteX26029" y="connsiteY26029"/>
                </a:cxn>
                <a:cxn ang="0">
                  <a:pos x="connsiteX26030" y="connsiteY26030"/>
                </a:cxn>
                <a:cxn ang="0">
                  <a:pos x="connsiteX26031" y="connsiteY26031"/>
                </a:cxn>
                <a:cxn ang="0">
                  <a:pos x="connsiteX26032" y="connsiteY26032"/>
                </a:cxn>
                <a:cxn ang="0">
                  <a:pos x="connsiteX26033" y="connsiteY26033"/>
                </a:cxn>
                <a:cxn ang="0">
                  <a:pos x="connsiteX26034" y="connsiteY26034"/>
                </a:cxn>
                <a:cxn ang="0">
                  <a:pos x="connsiteX26035" y="connsiteY26035"/>
                </a:cxn>
                <a:cxn ang="0">
                  <a:pos x="connsiteX26036" y="connsiteY26036"/>
                </a:cxn>
                <a:cxn ang="0">
                  <a:pos x="connsiteX26037" y="connsiteY26037"/>
                </a:cxn>
                <a:cxn ang="0">
                  <a:pos x="connsiteX26038" y="connsiteY26038"/>
                </a:cxn>
                <a:cxn ang="0">
                  <a:pos x="connsiteX26039" y="connsiteY26039"/>
                </a:cxn>
                <a:cxn ang="0">
                  <a:pos x="connsiteX26040" y="connsiteY26040"/>
                </a:cxn>
                <a:cxn ang="0">
                  <a:pos x="connsiteX26041" y="connsiteY26041"/>
                </a:cxn>
                <a:cxn ang="0">
                  <a:pos x="connsiteX26042" y="connsiteY26042"/>
                </a:cxn>
                <a:cxn ang="0">
                  <a:pos x="connsiteX26043" y="connsiteY26043"/>
                </a:cxn>
                <a:cxn ang="0">
                  <a:pos x="connsiteX26044" y="connsiteY26044"/>
                </a:cxn>
                <a:cxn ang="0">
                  <a:pos x="connsiteX26045" y="connsiteY26045"/>
                </a:cxn>
                <a:cxn ang="0">
                  <a:pos x="connsiteX26046" y="connsiteY26046"/>
                </a:cxn>
                <a:cxn ang="0">
                  <a:pos x="connsiteX26047" y="connsiteY26047"/>
                </a:cxn>
                <a:cxn ang="0">
                  <a:pos x="connsiteX26048" y="connsiteY26048"/>
                </a:cxn>
                <a:cxn ang="0">
                  <a:pos x="connsiteX26049" y="connsiteY26049"/>
                </a:cxn>
                <a:cxn ang="0">
                  <a:pos x="connsiteX26050" y="connsiteY26050"/>
                </a:cxn>
                <a:cxn ang="0">
                  <a:pos x="connsiteX26051" y="connsiteY26051"/>
                </a:cxn>
                <a:cxn ang="0">
                  <a:pos x="connsiteX26052" y="connsiteY26052"/>
                </a:cxn>
                <a:cxn ang="0">
                  <a:pos x="connsiteX26053" y="connsiteY26053"/>
                </a:cxn>
                <a:cxn ang="0">
                  <a:pos x="connsiteX26054" y="connsiteY26054"/>
                </a:cxn>
                <a:cxn ang="0">
                  <a:pos x="connsiteX26055" y="connsiteY26055"/>
                </a:cxn>
                <a:cxn ang="0">
                  <a:pos x="connsiteX26056" y="connsiteY26056"/>
                </a:cxn>
                <a:cxn ang="0">
                  <a:pos x="connsiteX26057" y="connsiteY26057"/>
                </a:cxn>
                <a:cxn ang="0">
                  <a:pos x="connsiteX26058" y="connsiteY26058"/>
                </a:cxn>
                <a:cxn ang="0">
                  <a:pos x="connsiteX26059" y="connsiteY26059"/>
                </a:cxn>
                <a:cxn ang="0">
                  <a:pos x="connsiteX26060" y="connsiteY26060"/>
                </a:cxn>
                <a:cxn ang="0">
                  <a:pos x="connsiteX26061" y="connsiteY26061"/>
                </a:cxn>
                <a:cxn ang="0">
                  <a:pos x="connsiteX26062" y="connsiteY26062"/>
                </a:cxn>
                <a:cxn ang="0">
                  <a:pos x="connsiteX26063" y="connsiteY26063"/>
                </a:cxn>
                <a:cxn ang="0">
                  <a:pos x="connsiteX26064" y="connsiteY26064"/>
                </a:cxn>
                <a:cxn ang="0">
                  <a:pos x="connsiteX26065" y="connsiteY26065"/>
                </a:cxn>
                <a:cxn ang="0">
                  <a:pos x="connsiteX26066" y="connsiteY26066"/>
                </a:cxn>
                <a:cxn ang="0">
                  <a:pos x="connsiteX26067" y="connsiteY26067"/>
                </a:cxn>
                <a:cxn ang="0">
                  <a:pos x="connsiteX26068" y="connsiteY26068"/>
                </a:cxn>
                <a:cxn ang="0">
                  <a:pos x="connsiteX26069" y="connsiteY26069"/>
                </a:cxn>
                <a:cxn ang="0">
                  <a:pos x="connsiteX26070" y="connsiteY26070"/>
                </a:cxn>
                <a:cxn ang="0">
                  <a:pos x="connsiteX26071" y="connsiteY26071"/>
                </a:cxn>
                <a:cxn ang="0">
                  <a:pos x="connsiteX26072" y="connsiteY26072"/>
                </a:cxn>
                <a:cxn ang="0">
                  <a:pos x="connsiteX26073" y="connsiteY26073"/>
                </a:cxn>
                <a:cxn ang="0">
                  <a:pos x="connsiteX26074" y="connsiteY26074"/>
                </a:cxn>
                <a:cxn ang="0">
                  <a:pos x="connsiteX26075" y="connsiteY26075"/>
                </a:cxn>
                <a:cxn ang="0">
                  <a:pos x="connsiteX26076" y="connsiteY26076"/>
                </a:cxn>
                <a:cxn ang="0">
                  <a:pos x="connsiteX26077" y="connsiteY26077"/>
                </a:cxn>
                <a:cxn ang="0">
                  <a:pos x="connsiteX26078" y="connsiteY26078"/>
                </a:cxn>
                <a:cxn ang="0">
                  <a:pos x="connsiteX26079" y="connsiteY26079"/>
                </a:cxn>
                <a:cxn ang="0">
                  <a:pos x="connsiteX26080" y="connsiteY26080"/>
                </a:cxn>
                <a:cxn ang="0">
                  <a:pos x="connsiteX26081" y="connsiteY26081"/>
                </a:cxn>
                <a:cxn ang="0">
                  <a:pos x="connsiteX26082" y="connsiteY26082"/>
                </a:cxn>
                <a:cxn ang="0">
                  <a:pos x="connsiteX26083" y="connsiteY26083"/>
                </a:cxn>
                <a:cxn ang="0">
                  <a:pos x="connsiteX26084" y="connsiteY26084"/>
                </a:cxn>
                <a:cxn ang="0">
                  <a:pos x="connsiteX26085" y="connsiteY26085"/>
                </a:cxn>
                <a:cxn ang="0">
                  <a:pos x="connsiteX26086" y="connsiteY26086"/>
                </a:cxn>
                <a:cxn ang="0">
                  <a:pos x="connsiteX26087" y="connsiteY26087"/>
                </a:cxn>
                <a:cxn ang="0">
                  <a:pos x="connsiteX26088" y="connsiteY26088"/>
                </a:cxn>
                <a:cxn ang="0">
                  <a:pos x="connsiteX26089" y="connsiteY26089"/>
                </a:cxn>
                <a:cxn ang="0">
                  <a:pos x="connsiteX26090" y="connsiteY26090"/>
                </a:cxn>
                <a:cxn ang="0">
                  <a:pos x="connsiteX26091" y="connsiteY26091"/>
                </a:cxn>
                <a:cxn ang="0">
                  <a:pos x="connsiteX26092" y="connsiteY26092"/>
                </a:cxn>
                <a:cxn ang="0">
                  <a:pos x="connsiteX26093" y="connsiteY26093"/>
                </a:cxn>
                <a:cxn ang="0">
                  <a:pos x="connsiteX26094" y="connsiteY26094"/>
                </a:cxn>
                <a:cxn ang="0">
                  <a:pos x="connsiteX26095" y="connsiteY26095"/>
                </a:cxn>
                <a:cxn ang="0">
                  <a:pos x="connsiteX26096" y="connsiteY26096"/>
                </a:cxn>
                <a:cxn ang="0">
                  <a:pos x="connsiteX26097" y="connsiteY26097"/>
                </a:cxn>
                <a:cxn ang="0">
                  <a:pos x="connsiteX26098" y="connsiteY26098"/>
                </a:cxn>
                <a:cxn ang="0">
                  <a:pos x="connsiteX26099" y="connsiteY26099"/>
                </a:cxn>
                <a:cxn ang="0">
                  <a:pos x="connsiteX26100" y="connsiteY26100"/>
                </a:cxn>
                <a:cxn ang="0">
                  <a:pos x="connsiteX26101" y="connsiteY26101"/>
                </a:cxn>
                <a:cxn ang="0">
                  <a:pos x="connsiteX26102" y="connsiteY26102"/>
                </a:cxn>
                <a:cxn ang="0">
                  <a:pos x="connsiteX26103" y="connsiteY26103"/>
                </a:cxn>
                <a:cxn ang="0">
                  <a:pos x="connsiteX26104" y="connsiteY26104"/>
                </a:cxn>
                <a:cxn ang="0">
                  <a:pos x="connsiteX26105" y="connsiteY26105"/>
                </a:cxn>
                <a:cxn ang="0">
                  <a:pos x="connsiteX26106" y="connsiteY26106"/>
                </a:cxn>
                <a:cxn ang="0">
                  <a:pos x="connsiteX26107" y="connsiteY26107"/>
                </a:cxn>
                <a:cxn ang="0">
                  <a:pos x="connsiteX26108" y="connsiteY26108"/>
                </a:cxn>
                <a:cxn ang="0">
                  <a:pos x="connsiteX26109" y="connsiteY26109"/>
                </a:cxn>
                <a:cxn ang="0">
                  <a:pos x="connsiteX26110" y="connsiteY26110"/>
                </a:cxn>
                <a:cxn ang="0">
                  <a:pos x="connsiteX26111" y="connsiteY26111"/>
                </a:cxn>
                <a:cxn ang="0">
                  <a:pos x="connsiteX26112" y="connsiteY26112"/>
                </a:cxn>
                <a:cxn ang="0">
                  <a:pos x="connsiteX26113" y="connsiteY26113"/>
                </a:cxn>
                <a:cxn ang="0">
                  <a:pos x="connsiteX26114" y="connsiteY26114"/>
                </a:cxn>
                <a:cxn ang="0">
                  <a:pos x="connsiteX26115" y="connsiteY26115"/>
                </a:cxn>
                <a:cxn ang="0">
                  <a:pos x="connsiteX26116" y="connsiteY26116"/>
                </a:cxn>
                <a:cxn ang="0">
                  <a:pos x="connsiteX26117" y="connsiteY26117"/>
                </a:cxn>
                <a:cxn ang="0">
                  <a:pos x="connsiteX26118" y="connsiteY26118"/>
                </a:cxn>
                <a:cxn ang="0">
                  <a:pos x="connsiteX26119" y="connsiteY26119"/>
                </a:cxn>
                <a:cxn ang="0">
                  <a:pos x="connsiteX26120" y="connsiteY26120"/>
                </a:cxn>
                <a:cxn ang="0">
                  <a:pos x="connsiteX26121" y="connsiteY26121"/>
                </a:cxn>
                <a:cxn ang="0">
                  <a:pos x="connsiteX26122" y="connsiteY26122"/>
                </a:cxn>
                <a:cxn ang="0">
                  <a:pos x="connsiteX26123" y="connsiteY26123"/>
                </a:cxn>
                <a:cxn ang="0">
                  <a:pos x="connsiteX26124" y="connsiteY26124"/>
                </a:cxn>
                <a:cxn ang="0">
                  <a:pos x="connsiteX26125" y="connsiteY26125"/>
                </a:cxn>
                <a:cxn ang="0">
                  <a:pos x="connsiteX26126" y="connsiteY26126"/>
                </a:cxn>
                <a:cxn ang="0">
                  <a:pos x="connsiteX26127" y="connsiteY26127"/>
                </a:cxn>
                <a:cxn ang="0">
                  <a:pos x="connsiteX26128" y="connsiteY26128"/>
                </a:cxn>
                <a:cxn ang="0">
                  <a:pos x="connsiteX26129" y="connsiteY26129"/>
                </a:cxn>
                <a:cxn ang="0">
                  <a:pos x="connsiteX26130" y="connsiteY26130"/>
                </a:cxn>
                <a:cxn ang="0">
                  <a:pos x="connsiteX26131" y="connsiteY26131"/>
                </a:cxn>
                <a:cxn ang="0">
                  <a:pos x="connsiteX26132" y="connsiteY26132"/>
                </a:cxn>
                <a:cxn ang="0">
                  <a:pos x="connsiteX26133" y="connsiteY26133"/>
                </a:cxn>
                <a:cxn ang="0">
                  <a:pos x="connsiteX26134" y="connsiteY26134"/>
                </a:cxn>
                <a:cxn ang="0">
                  <a:pos x="connsiteX26135" y="connsiteY26135"/>
                </a:cxn>
                <a:cxn ang="0">
                  <a:pos x="connsiteX26136" y="connsiteY26136"/>
                </a:cxn>
                <a:cxn ang="0">
                  <a:pos x="connsiteX26137" y="connsiteY26137"/>
                </a:cxn>
                <a:cxn ang="0">
                  <a:pos x="connsiteX26138" y="connsiteY26138"/>
                </a:cxn>
                <a:cxn ang="0">
                  <a:pos x="connsiteX26139" y="connsiteY26139"/>
                </a:cxn>
                <a:cxn ang="0">
                  <a:pos x="connsiteX26140" y="connsiteY26140"/>
                </a:cxn>
                <a:cxn ang="0">
                  <a:pos x="connsiteX26141" y="connsiteY26141"/>
                </a:cxn>
                <a:cxn ang="0">
                  <a:pos x="connsiteX26142" y="connsiteY26142"/>
                </a:cxn>
                <a:cxn ang="0">
                  <a:pos x="connsiteX26143" y="connsiteY26143"/>
                </a:cxn>
                <a:cxn ang="0">
                  <a:pos x="connsiteX26144" y="connsiteY26144"/>
                </a:cxn>
                <a:cxn ang="0">
                  <a:pos x="connsiteX26145" y="connsiteY26145"/>
                </a:cxn>
                <a:cxn ang="0">
                  <a:pos x="connsiteX26146" y="connsiteY26146"/>
                </a:cxn>
                <a:cxn ang="0">
                  <a:pos x="connsiteX26147" y="connsiteY26147"/>
                </a:cxn>
                <a:cxn ang="0">
                  <a:pos x="connsiteX26148" y="connsiteY26148"/>
                </a:cxn>
                <a:cxn ang="0">
                  <a:pos x="connsiteX26149" y="connsiteY26149"/>
                </a:cxn>
                <a:cxn ang="0">
                  <a:pos x="connsiteX26150" y="connsiteY26150"/>
                </a:cxn>
                <a:cxn ang="0">
                  <a:pos x="connsiteX26151" y="connsiteY26151"/>
                </a:cxn>
                <a:cxn ang="0">
                  <a:pos x="connsiteX26152" y="connsiteY26152"/>
                </a:cxn>
                <a:cxn ang="0">
                  <a:pos x="connsiteX26153" y="connsiteY26153"/>
                </a:cxn>
                <a:cxn ang="0">
                  <a:pos x="connsiteX26154" y="connsiteY26154"/>
                </a:cxn>
                <a:cxn ang="0">
                  <a:pos x="connsiteX26155" y="connsiteY26155"/>
                </a:cxn>
                <a:cxn ang="0">
                  <a:pos x="connsiteX26156" y="connsiteY26156"/>
                </a:cxn>
                <a:cxn ang="0">
                  <a:pos x="connsiteX26157" y="connsiteY26157"/>
                </a:cxn>
                <a:cxn ang="0">
                  <a:pos x="connsiteX26158" y="connsiteY26158"/>
                </a:cxn>
                <a:cxn ang="0">
                  <a:pos x="connsiteX26159" y="connsiteY26159"/>
                </a:cxn>
                <a:cxn ang="0">
                  <a:pos x="connsiteX26160" y="connsiteY26160"/>
                </a:cxn>
                <a:cxn ang="0">
                  <a:pos x="connsiteX26161" y="connsiteY26161"/>
                </a:cxn>
                <a:cxn ang="0">
                  <a:pos x="connsiteX26162" y="connsiteY26162"/>
                </a:cxn>
                <a:cxn ang="0">
                  <a:pos x="connsiteX26163" y="connsiteY26163"/>
                </a:cxn>
                <a:cxn ang="0">
                  <a:pos x="connsiteX26164" y="connsiteY26164"/>
                </a:cxn>
                <a:cxn ang="0">
                  <a:pos x="connsiteX26165" y="connsiteY26165"/>
                </a:cxn>
                <a:cxn ang="0">
                  <a:pos x="connsiteX26166" y="connsiteY26166"/>
                </a:cxn>
                <a:cxn ang="0">
                  <a:pos x="connsiteX26167" y="connsiteY26167"/>
                </a:cxn>
                <a:cxn ang="0">
                  <a:pos x="connsiteX26168" y="connsiteY26168"/>
                </a:cxn>
                <a:cxn ang="0">
                  <a:pos x="connsiteX26169" y="connsiteY26169"/>
                </a:cxn>
                <a:cxn ang="0">
                  <a:pos x="connsiteX26170" y="connsiteY26170"/>
                </a:cxn>
                <a:cxn ang="0">
                  <a:pos x="connsiteX26171" y="connsiteY26171"/>
                </a:cxn>
                <a:cxn ang="0">
                  <a:pos x="connsiteX26172" y="connsiteY26172"/>
                </a:cxn>
                <a:cxn ang="0">
                  <a:pos x="connsiteX26173" y="connsiteY26173"/>
                </a:cxn>
                <a:cxn ang="0">
                  <a:pos x="connsiteX26174" y="connsiteY26174"/>
                </a:cxn>
                <a:cxn ang="0">
                  <a:pos x="connsiteX26175" y="connsiteY26175"/>
                </a:cxn>
                <a:cxn ang="0">
                  <a:pos x="connsiteX26176" y="connsiteY26176"/>
                </a:cxn>
                <a:cxn ang="0">
                  <a:pos x="connsiteX26177" y="connsiteY26177"/>
                </a:cxn>
                <a:cxn ang="0">
                  <a:pos x="connsiteX26178" y="connsiteY26178"/>
                </a:cxn>
                <a:cxn ang="0">
                  <a:pos x="connsiteX26179" y="connsiteY26179"/>
                </a:cxn>
                <a:cxn ang="0">
                  <a:pos x="connsiteX26180" y="connsiteY26180"/>
                </a:cxn>
                <a:cxn ang="0">
                  <a:pos x="connsiteX26181" y="connsiteY26181"/>
                </a:cxn>
                <a:cxn ang="0">
                  <a:pos x="connsiteX26182" y="connsiteY26182"/>
                </a:cxn>
                <a:cxn ang="0">
                  <a:pos x="connsiteX26183" y="connsiteY26183"/>
                </a:cxn>
                <a:cxn ang="0">
                  <a:pos x="connsiteX26184" y="connsiteY26184"/>
                </a:cxn>
                <a:cxn ang="0">
                  <a:pos x="connsiteX26185" y="connsiteY26185"/>
                </a:cxn>
                <a:cxn ang="0">
                  <a:pos x="connsiteX26186" y="connsiteY26186"/>
                </a:cxn>
                <a:cxn ang="0">
                  <a:pos x="connsiteX26187" y="connsiteY26187"/>
                </a:cxn>
                <a:cxn ang="0">
                  <a:pos x="connsiteX26188" y="connsiteY26188"/>
                </a:cxn>
                <a:cxn ang="0">
                  <a:pos x="connsiteX26189" y="connsiteY26189"/>
                </a:cxn>
                <a:cxn ang="0">
                  <a:pos x="connsiteX26190" y="connsiteY26190"/>
                </a:cxn>
                <a:cxn ang="0">
                  <a:pos x="connsiteX26191" y="connsiteY26191"/>
                </a:cxn>
                <a:cxn ang="0">
                  <a:pos x="connsiteX26192" y="connsiteY26192"/>
                </a:cxn>
                <a:cxn ang="0">
                  <a:pos x="connsiteX26193" y="connsiteY26193"/>
                </a:cxn>
                <a:cxn ang="0">
                  <a:pos x="connsiteX26194" y="connsiteY26194"/>
                </a:cxn>
                <a:cxn ang="0">
                  <a:pos x="connsiteX26195" y="connsiteY26195"/>
                </a:cxn>
                <a:cxn ang="0">
                  <a:pos x="connsiteX26196" y="connsiteY26196"/>
                </a:cxn>
                <a:cxn ang="0">
                  <a:pos x="connsiteX26197" y="connsiteY26197"/>
                </a:cxn>
                <a:cxn ang="0">
                  <a:pos x="connsiteX26198" y="connsiteY26198"/>
                </a:cxn>
                <a:cxn ang="0">
                  <a:pos x="connsiteX26199" y="connsiteY26199"/>
                </a:cxn>
                <a:cxn ang="0">
                  <a:pos x="connsiteX26200" y="connsiteY26200"/>
                </a:cxn>
                <a:cxn ang="0">
                  <a:pos x="connsiteX26201" y="connsiteY26201"/>
                </a:cxn>
                <a:cxn ang="0">
                  <a:pos x="connsiteX26202" y="connsiteY26202"/>
                </a:cxn>
                <a:cxn ang="0">
                  <a:pos x="connsiteX26203" y="connsiteY26203"/>
                </a:cxn>
                <a:cxn ang="0">
                  <a:pos x="connsiteX26204" y="connsiteY26204"/>
                </a:cxn>
                <a:cxn ang="0">
                  <a:pos x="connsiteX26205" y="connsiteY26205"/>
                </a:cxn>
                <a:cxn ang="0">
                  <a:pos x="connsiteX26206" y="connsiteY26206"/>
                </a:cxn>
                <a:cxn ang="0">
                  <a:pos x="connsiteX26207" y="connsiteY26207"/>
                </a:cxn>
                <a:cxn ang="0">
                  <a:pos x="connsiteX26208" y="connsiteY26208"/>
                </a:cxn>
                <a:cxn ang="0">
                  <a:pos x="connsiteX26209" y="connsiteY26209"/>
                </a:cxn>
                <a:cxn ang="0">
                  <a:pos x="connsiteX26210" y="connsiteY26210"/>
                </a:cxn>
                <a:cxn ang="0">
                  <a:pos x="connsiteX26211" y="connsiteY26211"/>
                </a:cxn>
                <a:cxn ang="0">
                  <a:pos x="connsiteX26212" y="connsiteY26212"/>
                </a:cxn>
                <a:cxn ang="0">
                  <a:pos x="connsiteX26213" y="connsiteY26213"/>
                </a:cxn>
                <a:cxn ang="0">
                  <a:pos x="connsiteX26214" y="connsiteY26214"/>
                </a:cxn>
                <a:cxn ang="0">
                  <a:pos x="connsiteX26215" y="connsiteY26215"/>
                </a:cxn>
                <a:cxn ang="0">
                  <a:pos x="connsiteX26216" y="connsiteY26216"/>
                </a:cxn>
                <a:cxn ang="0">
                  <a:pos x="connsiteX26217" y="connsiteY26217"/>
                </a:cxn>
                <a:cxn ang="0">
                  <a:pos x="connsiteX26218" y="connsiteY26218"/>
                </a:cxn>
                <a:cxn ang="0">
                  <a:pos x="connsiteX26219" y="connsiteY26219"/>
                </a:cxn>
                <a:cxn ang="0">
                  <a:pos x="connsiteX26220" y="connsiteY26220"/>
                </a:cxn>
                <a:cxn ang="0">
                  <a:pos x="connsiteX26221" y="connsiteY26221"/>
                </a:cxn>
                <a:cxn ang="0">
                  <a:pos x="connsiteX26222" y="connsiteY26222"/>
                </a:cxn>
                <a:cxn ang="0">
                  <a:pos x="connsiteX26223" y="connsiteY26223"/>
                </a:cxn>
                <a:cxn ang="0">
                  <a:pos x="connsiteX26224" y="connsiteY26224"/>
                </a:cxn>
                <a:cxn ang="0">
                  <a:pos x="connsiteX26225" y="connsiteY26225"/>
                </a:cxn>
                <a:cxn ang="0">
                  <a:pos x="connsiteX26226" y="connsiteY26226"/>
                </a:cxn>
                <a:cxn ang="0">
                  <a:pos x="connsiteX26227" y="connsiteY26227"/>
                </a:cxn>
                <a:cxn ang="0">
                  <a:pos x="connsiteX26228" y="connsiteY26228"/>
                </a:cxn>
                <a:cxn ang="0">
                  <a:pos x="connsiteX26229" y="connsiteY26229"/>
                </a:cxn>
                <a:cxn ang="0">
                  <a:pos x="connsiteX26230" y="connsiteY26230"/>
                </a:cxn>
                <a:cxn ang="0">
                  <a:pos x="connsiteX26231" y="connsiteY26231"/>
                </a:cxn>
                <a:cxn ang="0">
                  <a:pos x="connsiteX26232" y="connsiteY26232"/>
                </a:cxn>
                <a:cxn ang="0">
                  <a:pos x="connsiteX26233" y="connsiteY26233"/>
                </a:cxn>
                <a:cxn ang="0">
                  <a:pos x="connsiteX26234" y="connsiteY26234"/>
                </a:cxn>
                <a:cxn ang="0">
                  <a:pos x="connsiteX26235" y="connsiteY26235"/>
                </a:cxn>
                <a:cxn ang="0">
                  <a:pos x="connsiteX26236" y="connsiteY26236"/>
                </a:cxn>
                <a:cxn ang="0">
                  <a:pos x="connsiteX26237" y="connsiteY26237"/>
                </a:cxn>
                <a:cxn ang="0">
                  <a:pos x="connsiteX26238" y="connsiteY26238"/>
                </a:cxn>
                <a:cxn ang="0">
                  <a:pos x="connsiteX26239" y="connsiteY26239"/>
                </a:cxn>
                <a:cxn ang="0">
                  <a:pos x="connsiteX26240" y="connsiteY26240"/>
                </a:cxn>
                <a:cxn ang="0">
                  <a:pos x="connsiteX26241" y="connsiteY26241"/>
                </a:cxn>
                <a:cxn ang="0">
                  <a:pos x="connsiteX26242" y="connsiteY26242"/>
                </a:cxn>
                <a:cxn ang="0">
                  <a:pos x="connsiteX26243" y="connsiteY26243"/>
                </a:cxn>
                <a:cxn ang="0">
                  <a:pos x="connsiteX26244" y="connsiteY26244"/>
                </a:cxn>
                <a:cxn ang="0">
                  <a:pos x="connsiteX26245" y="connsiteY26245"/>
                </a:cxn>
                <a:cxn ang="0">
                  <a:pos x="connsiteX26246" y="connsiteY26246"/>
                </a:cxn>
                <a:cxn ang="0">
                  <a:pos x="connsiteX26247" y="connsiteY26247"/>
                </a:cxn>
                <a:cxn ang="0">
                  <a:pos x="connsiteX26248" y="connsiteY26248"/>
                </a:cxn>
                <a:cxn ang="0">
                  <a:pos x="connsiteX26249" y="connsiteY26249"/>
                </a:cxn>
                <a:cxn ang="0">
                  <a:pos x="connsiteX26250" y="connsiteY26250"/>
                </a:cxn>
                <a:cxn ang="0">
                  <a:pos x="connsiteX26251" y="connsiteY26251"/>
                </a:cxn>
                <a:cxn ang="0">
                  <a:pos x="connsiteX26252" y="connsiteY26252"/>
                </a:cxn>
                <a:cxn ang="0">
                  <a:pos x="connsiteX26253" y="connsiteY26253"/>
                </a:cxn>
                <a:cxn ang="0">
                  <a:pos x="connsiteX26254" y="connsiteY26254"/>
                </a:cxn>
                <a:cxn ang="0">
                  <a:pos x="connsiteX26255" y="connsiteY26255"/>
                </a:cxn>
                <a:cxn ang="0">
                  <a:pos x="connsiteX26256" y="connsiteY26256"/>
                </a:cxn>
                <a:cxn ang="0">
                  <a:pos x="connsiteX26257" y="connsiteY26257"/>
                </a:cxn>
                <a:cxn ang="0">
                  <a:pos x="connsiteX26258" y="connsiteY26258"/>
                </a:cxn>
                <a:cxn ang="0">
                  <a:pos x="connsiteX26259" y="connsiteY26259"/>
                </a:cxn>
                <a:cxn ang="0">
                  <a:pos x="connsiteX26260" y="connsiteY26260"/>
                </a:cxn>
                <a:cxn ang="0">
                  <a:pos x="connsiteX26261" y="connsiteY26261"/>
                </a:cxn>
                <a:cxn ang="0">
                  <a:pos x="connsiteX26262" y="connsiteY26262"/>
                </a:cxn>
                <a:cxn ang="0">
                  <a:pos x="connsiteX26263" y="connsiteY26263"/>
                </a:cxn>
                <a:cxn ang="0">
                  <a:pos x="connsiteX26264" y="connsiteY26264"/>
                </a:cxn>
                <a:cxn ang="0">
                  <a:pos x="connsiteX26265" y="connsiteY26265"/>
                </a:cxn>
                <a:cxn ang="0">
                  <a:pos x="connsiteX26266" y="connsiteY26266"/>
                </a:cxn>
                <a:cxn ang="0">
                  <a:pos x="connsiteX26267" y="connsiteY26267"/>
                </a:cxn>
                <a:cxn ang="0">
                  <a:pos x="connsiteX26268" y="connsiteY26268"/>
                </a:cxn>
                <a:cxn ang="0">
                  <a:pos x="connsiteX26269" y="connsiteY26269"/>
                </a:cxn>
                <a:cxn ang="0">
                  <a:pos x="connsiteX26270" y="connsiteY26270"/>
                </a:cxn>
                <a:cxn ang="0">
                  <a:pos x="connsiteX26271" y="connsiteY26271"/>
                </a:cxn>
                <a:cxn ang="0">
                  <a:pos x="connsiteX26272" y="connsiteY26272"/>
                </a:cxn>
                <a:cxn ang="0">
                  <a:pos x="connsiteX26273" y="connsiteY26273"/>
                </a:cxn>
                <a:cxn ang="0">
                  <a:pos x="connsiteX26274" y="connsiteY26274"/>
                </a:cxn>
                <a:cxn ang="0">
                  <a:pos x="connsiteX26275" y="connsiteY26275"/>
                </a:cxn>
                <a:cxn ang="0">
                  <a:pos x="connsiteX26276" y="connsiteY26276"/>
                </a:cxn>
                <a:cxn ang="0">
                  <a:pos x="connsiteX26277" y="connsiteY26277"/>
                </a:cxn>
                <a:cxn ang="0">
                  <a:pos x="connsiteX26278" y="connsiteY26278"/>
                </a:cxn>
                <a:cxn ang="0">
                  <a:pos x="connsiteX26279" y="connsiteY26279"/>
                </a:cxn>
                <a:cxn ang="0">
                  <a:pos x="connsiteX26280" y="connsiteY26280"/>
                </a:cxn>
                <a:cxn ang="0">
                  <a:pos x="connsiteX26281" y="connsiteY26281"/>
                </a:cxn>
                <a:cxn ang="0">
                  <a:pos x="connsiteX26282" y="connsiteY26282"/>
                </a:cxn>
                <a:cxn ang="0">
                  <a:pos x="connsiteX26283" y="connsiteY26283"/>
                </a:cxn>
                <a:cxn ang="0">
                  <a:pos x="connsiteX26284" y="connsiteY26284"/>
                </a:cxn>
                <a:cxn ang="0">
                  <a:pos x="connsiteX26285" y="connsiteY26285"/>
                </a:cxn>
                <a:cxn ang="0">
                  <a:pos x="connsiteX26286" y="connsiteY26286"/>
                </a:cxn>
                <a:cxn ang="0">
                  <a:pos x="connsiteX26287" y="connsiteY26287"/>
                </a:cxn>
                <a:cxn ang="0">
                  <a:pos x="connsiteX26288" y="connsiteY26288"/>
                </a:cxn>
                <a:cxn ang="0">
                  <a:pos x="connsiteX26289" y="connsiteY26289"/>
                </a:cxn>
                <a:cxn ang="0">
                  <a:pos x="connsiteX26290" y="connsiteY26290"/>
                </a:cxn>
                <a:cxn ang="0">
                  <a:pos x="connsiteX26291" y="connsiteY26291"/>
                </a:cxn>
                <a:cxn ang="0">
                  <a:pos x="connsiteX26292" y="connsiteY26292"/>
                </a:cxn>
                <a:cxn ang="0">
                  <a:pos x="connsiteX26293" y="connsiteY26293"/>
                </a:cxn>
                <a:cxn ang="0">
                  <a:pos x="connsiteX26294" y="connsiteY26294"/>
                </a:cxn>
                <a:cxn ang="0">
                  <a:pos x="connsiteX26295" y="connsiteY26295"/>
                </a:cxn>
                <a:cxn ang="0">
                  <a:pos x="connsiteX26296" y="connsiteY26296"/>
                </a:cxn>
                <a:cxn ang="0">
                  <a:pos x="connsiteX26297" y="connsiteY26297"/>
                </a:cxn>
                <a:cxn ang="0">
                  <a:pos x="connsiteX26298" y="connsiteY26298"/>
                </a:cxn>
                <a:cxn ang="0">
                  <a:pos x="connsiteX26299" y="connsiteY26299"/>
                </a:cxn>
                <a:cxn ang="0">
                  <a:pos x="connsiteX26300" y="connsiteY26300"/>
                </a:cxn>
                <a:cxn ang="0">
                  <a:pos x="connsiteX26301" y="connsiteY26301"/>
                </a:cxn>
                <a:cxn ang="0">
                  <a:pos x="connsiteX26302" y="connsiteY26302"/>
                </a:cxn>
                <a:cxn ang="0">
                  <a:pos x="connsiteX26303" y="connsiteY26303"/>
                </a:cxn>
                <a:cxn ang="0">
                  <a:pos x="connsiteX26304" y="connsiteY26304"/>
                </a:cxn>
                <a:cxn ang="0">
                  <a:pos x="connsiteX26305" y="connsiteY26305"/>
                </a:cxn>
                <a:cxn ang="0">
                  <a:pos x="connsiteX26306" y="connsiteY26306"/>
                </a:cxn>
                <a:cxn ang="0">
                  <a:pos x="connsiteX26307" y="connsiteY26307"/>
                </a:cxn>
                <a:cxn ang="0">
                  <a:pos x="connsiteX26308" y="connsiteY26308"/>
                </a:cxn>
                <a:cxn ang="0">
                  <a:pos x="connsiteX26309" y="connsiteY26309"/>
                </a:cxn>
                <a:cxn ang="0">
                  <a:pos x="connsiteX26310" y="connsiteY26310"/>
                </a:cxn>
                <a:cxn ang="0">
                  <a:pos x="connsiteX26311" y="connsiteY26311"/>
                </a:cxn>
                <a:cxn ang="0">
                  <a:pos x="connsiteX26312" y="connsiteY26312"/>
                </a:cxn>
                <a:cxn ang="0">
                  <a:pos x="connsiteX26313" y="connsiteY26313"/>
                </a:cxn>
                <a:cxn ang="0">
                  <a:pos x="connsiteX26314" y="connsiteY26314"/>
                </a:cxn>
                <a:cxn ang="0">
                  <a:pos x="connsiteX26315" y="connsiteY26315"/>
                </a:cxn>
                <a:cxn ang="0">
                  <a:pos x="connsiteX26316" y="connsiteY26316"/>
                </a:cxn>
                <a:cxn ang="0">
                  <a:pos x="connsiteX26317" y="connsiteY26317"/>
                </a:cxn>
                <a:cxn ang="0">
                  <a:pos x="connsiteX26318" y="connsiteY26318"/>
                </a:cxn>
                <a:cxn ang="0">
                  <a:pos x="connsiteX26319" y="connsiteY26319"/>
                </a:cxn>
                <a:cxn ang="0">
                  <a:pos x="connsiteX26320" y="connsiteY26320"/>
                </a:cxn>
                <a:cxn ang="0">
                  <a:pos x="connsiteX26321" y="connsiteY26321"/>
                </a:cxn>
                <a:cxn ang="0">
                  <a:pos x="connsiteX26322" y="connsiteY26322"/>
                </a:cxn>
                <a:cxn ang="0">
                  <a:pos x="connsiteX26323" y="connsiteY26323"/>
                </a:cxn>
                <a:cxn ang="0">
                  <a:pos x="connsiteX26324" y="connsiteY26324"/>
                </a:cxn>
                <a:cxn ang="0">
                  <a:pos x="connsiteX26325" y="connsiteY26325"/>
                </a:cxn>
                <a:cxn ang="0">
                  <a:pos x="connsiteX26326" y="connsiteY26326"/>
                </a:cxn>
                <a:cxn ang="0">
                  <a:pos x="connsiteX26327" y="connsiteY26327"/>
                </a:cxn>
                <a:cxn ang="0">
                  <a:pos x="connsiteX26328" y="connsiteY26328"/>
                </a:cxn>
                <a:cxn ang="0">
                  <a:pos x="connsiteX26329" y="connsiteY26329"/>
                </a:cxn>
                <a:cxn ang="0">
                  <a:pos x="connsiteX26330" y="connsiteY26330"/>
                </a:cxn>
                <a:cxn ang="0">
                  <a:pos x="connsiteX26331" y="connsiteY26331"/>
                </a:cxn>
                <a:cxn ang="0">
                  <a:pos x="connsiteX26332" y="connsiteY26332"/>
                </a:cxn>
                <a:cxn ang="0">
                  <a:pos x="connsiteX26333" y="connsiteY26333"/>
                </a:cxn>
                <a:cxn ang="0">
                  <a:pos x="connsiteX26334" y="connsiteY26334"/>
                </a:cxn>
                <a:cxn ang="0">
                  <a:pos x="connsiteX26335" y="connsiteY26335"/>
                </a:cxn>
                <a:cxn ang="0">
                  <a:pos x="connsiteX26336" y="connsiteY26336"/>
                </a:cxn>
                <a:cxn ang="0">
                  <a:pos x="connsiteX26337" y="connsiteY26337"/>
                </a:cxn>
                <a:cxn ang="0">
                  <a:pos x="connsiteX26338" y="connsiteY26338"/>
                </a:cxn>
                <a:cxn ang="0">
                  <a:pos x="connsiteX26339" y="connsiteY26339"/>
                </a:cxn>
                <a:cxn ang="0">
                  <a:pos x="connsiteX26340" y="connsiteY26340"/>
                </a:cxn>
                <a:cxn ang="0">
                  <a:pos x="connsiteX26341" y="connsiteY26341"/>
                </a:cxn>
                <a:cxn ang="0">
                  <a:pos x="connsiteX26342" y="connsiteY26342"/>
                </a:cxn>
                <a:cxn ang="0">
                  <a:pos x="connsiteX26343" y="connsiteY26343"/>
                </a:cxn>
                <a:cxn ang="0">
                  <a:pos x="connsiteX26344" y="connsiteY26344"/>
                </a:cxn>
                <a:cxn ang="0">
                  <a:pos x="connsiteX26345" y="connsiteY26345"/>
                </a:cxn>
                <a:cxn ang="0">
                  <a:pos x="connsiteX26346" y="connsiteY26346"/>
                </a:cxn>
                <a:cxn ang="0">
                  <a:pos x="connsiteX26347" y="connsiteY26347"/>
                </a:cxn>
                <a:cxn ang="0">
                  <a:pos x="connsiteX26348" y="connsiteY26348"/>
                </a:cxn>
                <a:cxn ang="0">
                  <a:pos x="connsiteX26349" y="connsiteY26349"/>
                </a:cxn>
                <a:cxn ang="0">
                  <a:pos x="connsiteX26350" y="connsiteY26350"/>
                </a:cxn>
                <a:cxn ang="0">
                  <a:pos x="connsiteX26351" y="connsiteY26351"/>
                </a:cxn>
                <a:cxn ang="0">
                  <a:pos x="connsiteX26352" y="connsiteY26352"/>
                </a:cxn>
                <a:cxn ang="0">
                  <a:pos x="connsiteX26353" y="connsiteY26353"/>
                </a:cxn>
                <a:cxn ang="0">
                  <a:pos x="connsiteX26354" y="connsiteY26354"/>
                </a:cxn>
                <a:cxn ang="0">
                  <a:pos x="connsiteX26355" y="connsiteY26355"/>
                </a:cxn>
                <a:cxn ang="0">
                  <a:pos x="connsiteX26356" y="connsiteY26356"/>
                </a:cxn>
                <a:cxn ang="0">
                  <a:pos x="connsiteX26357" y="connsiteY26357"/>
                </a:cxn>
                <a:cxn ang="0">
                  <a:pos x="connsiteX26358" y="connsiteY26358"/>
                </a:cxn>
                <a:cxn ang="0">
                  <a:pos x="connsiteX26359" y="connsiteY26359"/>
                </a:cxn>
                <a:cxn ang="0">
                  <a:pos x="connsiteX26360" y="connsiteY26360"/>
                </a:cxn>
                <a:cxn ang="0">
                  <a:pos x="connsiteX26361" y="connsiteY26361"/>
                </a:cxn>
                <a:cxn ang="0">
                  <a:pos x="connsiteX26362" y="connsiteY26362"/>
                </a:cxn>
                <a:cxn ang="0">
                  <a:pos x="connsiteX26363" y="connsiteY26363"/>
                </a:cxn>
                <a:cxn ang="0">
                  <a:pos x="connsiteX26364" y="connsiteY26364"/>
                </a:cxn>
                <a:cxn ang="0">
                  <a:pos x="connsiteX26365" y="connsiteY26365"/>
                </a:cxn>
                <a:cxn ang="0">
                  <a:pos x="connsiteX26366" y="connsiteY26366"/>
                </a:cxn>
                <a:cxn ang="0">
                  <a:pos x="connsiteX26367" y="connsiteY26367"/>
                </a:cxn>
                <a:cxn ang="0">
                  <a:pos x="connsiteX26368" y="connsiteY26368"/>
                </a:cxn>
                <a:cxn ang="0">
                  <a:pos x="connsiteX26369" y="connsiteY26369"/>
                </a:cxn>
                <a:cxn ang="0">
                  <a:pos x="connsiteX26370" y="connsiteY26370"/>
                </a:cxn>
                <a:cxn ang="0">
                  <a:pos x="connsiteX26371" y="connsiteY26371"/>
                </a:cxn>
                <a:cxn ang="0">
                  <a:pos x="connsiteX26372" y="connsiteY26372"/>
                </a:cxn>
                <a:cxn ang="0">
                  <a:pos x="connsiteX26373" y="connsiteY26373"/>
                </a:cxn>
                <a:cxn ang="0">
                  <a:pos x="connsiteX26374" y="connsiteY26374"/>
                </a:cxn>
                <a:cxn ang="0">
                  <a:pos x="connsiteX26375" y="connsiteY26375"/>
                </a:cxn>
                <a:cxn ang="0">
                  <a:pos x="connsiteX26376" y="connsiteY26376"/>
                </a:cxn>
                <a:cxn ang="0">
                  <a:pos x="connsiteX26377" y="connsiteY26377"/>
                </a:cxn>
                <a:cxn ang="0">
                  <a:pos x="connsiteX26378" y="connsiteY26378"/>
                </a:cxn>
                <a:cxn ang="0">
                  <a:pos x="connsiteX26379" y="connsiteY26379"/>
                </a:cxn>
                <a:cxn ang="0">
                  <a:pos x="connsiteX26380" y="connsiteY26380"/>
                </a:cxn>
                <a:cxn ang="0">
                  <a:pos x="connsiteX26381" y="connsiteY26381"/>
                </a:cxn>
                <a:cxn ang="0">
                  <a:pos x="connsiteX26382" y="connsiteY26382"/>
                </a:cxn>
                <a:cxn ang="0">
                  <a:pos x="connsiteX26383" y="connsiteY26383"/>
                </a:cxn>
                <a:cxn ang="0">
                  <a:pos x="connsiteX26384" y="connsiteY26384"/>
                </a:cxn>
                <a:cxn ang="0">
                  <a:pos x="connsiteX26385" y="connsiteY26385"/>
                </a:cxn>
                <a:cxn ang="0">
                  <a:pos x="connsiteX26386" y="connsiteY26386"/>
                </a:cxn>
                <a:cxn ang="0">
                  <a:pos x="connsiteX26387" y="connsiteY26387"/>
                </a:cxn>
                <a:cxn ang="0">
                  <a:pos x="connsiteX26388" y="connsiteY26388"/>
                </a:cxn>
                <a:cxn ang="0">
                  <a:pos x="connsiteX26389" y="connsiteY26389"/>
                </a:cxn>
                <a:cxn ang="0">
                  <a:pos x="connsiteX26390" y="connsiteY26390"/>
                </a:cxn>
                <a:cxn ang="0">
                  <a:pos x="connsiteX26391" y="connsiteY26391"/>
                </a:cxn>
                <a:cxn ang="0">
                  <a:pos x="connsiteX26392" y="connsiteY26392"/>
                </a:cxn>
                <a:cxn ang="0">
                  <a:pos x="connsiteX26393" y="connsiteY26393"/>
                </a:cxn>
                <a:cxn ang="0">
                  <a:pos x="connsiteX26394" y="connsiteY26394"/>
                </a:cxn>
                <a:cxn ang="0">
                  <a:pos x="connsiteX26395" y="connsiteY26395"/>
                </a:cxn>
                <a:cxn ang="0">
                  <a:pos x="connsiteX26396" y="connsiteY26396"/>
                </a:cxn>
                <a:cxn ang="0">
                  <a:pos x="connsiteX26397" y="connsiteY26397"/>
                </a:cxn>
                <a:cxn ang="0">
                  <a:pos x="connsiteX26398" y="connsiteY26398"/>
                </a:cxn>
                <a:cxn ang="0">
                  <a:pos x="connsiteX26399" y="connsiteY26399"/>
                </a:cxn>
                <a:cxn ang="0">
                  <a:pos x="connsiteX26400" y="connsiteY26400"/>
                </a:cxn>
                <a:cxn ang="0">
                  <a:pos x="connsiteX26401" y="connsiteY26401"/>
                </a:cxn>
                <a:cxn ang="0">
                  <a:pos x="connsiteX26402" y="connsiteY26402"/>
                </a:cxn>
                <a:cxn ang="0">
                  <a:pos x="connsiteX26403" y="connsiteY26403"/>
                </a:cxn>
                <a:cxn ang="0">
                  <a:pos x="connsiteX26404" y="connsiteY26404"/>
                </a:cxn>
                <a:cxn ang="0">
                  <a:pos x="connsiteX26405" y="connsiteY26405"/>
                </a:cxn>
                <a:cxn ang="0">
                  <a:pos x="connsiteX26406" y="connsiteY26406"/>
                </a:cxn>
                <a:cxn ang="0">
                  <a:pos x="connsiteX26407" y="connsiteY26407"/>
                </a:cxn>
                <a:cxn ang="0">
                  <a:pos x="connsiteX26408" y="connsiteY26408"/>
                </a:cxn>
                <a:cxn ang="0">
                  <a:pos x="connsiteX26409" y="connsiteY26409"/>
                </a:cxn>
                <a:cxn ang="0">
                  <a:pos x="connsiteX26410" y="connsiteY26410"/>
                </a:cxn>
                <a:cxn ang="0">
                  <a:pos x="connsiteX26411" y="connsiteY26411"/>
                </a:cxn>
                <a:cxn ang="0">
                  <a:pos x="connsiteX26412" y="connsiteY26412"/>
                </a:cxn>
                <a:cxn ang="0">
                  <a:pos x="connsiteX26413" y="connsiteY26413"/>
                </a:cxn>
                <a:cxn ang="0">
                  <a:pos x="connsiteX26414" y="connsiteY26414"/>
                </a:cxn>
                <a:cxn ang="0">
                  <a:pos x="connsiteX26415" y="connsiteY26415"/>
                </a:cxn>
                <a:cxn ang="0">
                  <a:pos x="connsiteX26416" y="connsiteY26416"/>
                </a:cxn>
                <a:cxn ang="0">
                  <a:pos x="connsiteX26417" y="connsiteY26417"/>
                </a:cxn>
                <a:cxn ang="0">
                  <a:pos x="connsiteX26418" y="connsiteY26418"/>
                </a:cxn>
                <a:cxn ang="0">
                  <a:pos x="connsiteX26419" y="connsiteY26419"/>
                </a:cxn>
                <a:cxn ang="0">
                  <a:pos x="connsiteX26420" y="connsiteY26420"/>
                </a:cxn>
                <a:cxn ang="0">
                  <a:pos x="connsiteX26421" y="connsiteY26421"/>
                </a:cxn>
                <a:cxn ang="0">
                  <a:pos x="connsiteX26422" y="connsiteY26422"/>
                </a:cxn>
                <a:cxn ang="0">
                  <a:pos x="connsiteX26423" y="connsiteY26423"/>
                </a:cxn>
                <a:cxn ang="0">
                  <a:pos x="connsiteX26424" y="connsiteY26424"/>
                </a:cxn>
                <a:cxn ang="0">
                  <a:pos x="connsiteX26425" y="connsiteY26425"/>
                </a:cxn>
                <a:cxn ang="0">
                  <a:pos x="connsiteX26426" y="connsiteY26426"/>
                </a:cxn>
                <a:cxn ang="0">
                  <a:pos x="connsiteX26427" y="connsiteY26427"/>
                </a:cxn>
                <a:cxn ang="0">
                  <a:pos x="connsiteX26428" y="connsiteY26428"/>
                </a:cxn>
                <a:cxn ang="0">
                  <a:pos x="connsiteX26429" y="connsiteY26429"/>
                </a:cxn>
                <a:cxn ang="0">
                  <a:pos x="connsiteX26430" y="connsiteY26430"/>
                </a:cxn>
                <a:cxn ang="0">
                  <a:pos x="connsiteX26431" y="connsiteY26431"/>
                </a:cxn>
                <a:cxn ang="0">
                  <a:pos x="connsiteX26432" y="connsiteY26432"/>
                </a:cxn>
                <a:cxn ang="0">
                  <a:pos x="connsiteX26433" y="connsiteY26433"/>
                </a:cxn>
                <a:cxn ang="0">
                  <a:pos x="connsiteX26434" y="connsiteY26434"/>
                </a:cxn>
                <a:cxn ang="0">
                  <a:pos x="connsiteX26435" y="connsiteY26435"/>
                </a:cxn>
                <a:cxn ang="0">
                  <a:pos x="connsiteX26436" y="connsiteY26436"/>
                </a:cxn>
                <a:cxn ang="0">
                  <a:pos x="connsiteX26437" y="connsiteY26437"/>
                </a:cxn>
                <a:cxn ang="0">
                  <a:pos x="connsiteX26438" y="connsiteY26438"/>
                </a:cxn>
                <a:cxn ang="0">
                  <a:pos x="connsiteX26439" y="connsiteY26439"/>
                </a:cxn>
                <a:cxn ang="0">
                  <a:pos x="connsiteX26440" y="connsiteY26440"/>
                </a:cxn>
                <a:cxn ang="0">
                  <a:pos x="connsiteX26441" y="connsiteY26441"/>
                </a:cxn>
                <a:cxn ang="0">
                  <a:pos x="connsiteX26442" y="connsiteY26442"/>
                </a:cxn>
                <a:cxn ang="0">
                  <a:pos x="connsiteX26443" y="connsiteY26443"/>
                </a:cxn>
                <a:cxn ang="0">
                  <a:pos x="connsiteX26444" y="connsiteY26444"/>
                </a:cxn>
                <a:cxn ang="0">
                  <a:pos x="connsiteX26445" y="connsiteY26445"/>
                </a:cxn>
                <a:cxn ang="0">
                  <a:pos x="connsiteX26446" y="connsiteY26446"/>
                </a:cxn>
                <a:cxn ang="0">
                  <a:pos x="connsiteX26447" y="connsiteY26447"/>
                </a:cxn>
                <a:cxn ang="0">
                  <a:pos x="connsiteX26448" y="connsiteY26448"/>
                </a:cxn>
                <a:cxn ang="0">
                  <a:pos x="connsiteX26449" y="connsiteY26449"/>
                </a:cxn>
                <a:cxn ang="0">
                  <a:pos x="connsiteX26450" y="connsiteY26450"/>
                </a:cxn>
                <a:cxn ang="0">
                  <a:pos x="connsiteX26451" y="connsiteY26451"/>
                </a:cxn>
                <a:cxn ang="0">
                  <a:pos x="connsiteX26452" y="connsiteY26452"/>
                </a:cxn>
                <a:cxn ang="0">
                  <a:pos x="connsiteX26453" y="connsiteY26453"/>
                </a:cxn>
                <a:cxn ang="0">
                  <a:pos x="connsiteX26454" y="connsiteY26454"/>
                </a:cxn>
                <a:cxn ang="0">
                  <a:pos x="connsiteX26455" y="connsiteY26455"/>
                </a:cxn>
                <a:cxn ang="0">
                  <a:pos x="connsiteX26456" y="connsiteY26456"/>
                </a:cxn>
                <a:cxn ang="0">
                  <a:pos x="connsiteX26457" y="connsiteY26457"/>
                </a:cxn>
                <a:cxn ang="0">
                  <a:pos x="connsiteX26458" y="connsiteY26458"/>
                </a:cxn>
                <a:cxn ang="0">
                  <a:pos x="connsiteX26459" y="connsiteY26459"/>
                </a:cxn>
                <a:cxn ang="0">
                  <a:pos x="connsiteX26460" y="connsiteY26460"/>
                </a:cxn>
                <a:cxn ang="0">
                  <a:pos x="connsiteX26461" y="connsiteY26461"/>
                </a:cxn>
                <a:cxn ang="0">
                  <a:pos x="connsiteX26462" y="connsiteY26462"/>
                </a:cxn>
                <a:cxn ang="0">
                  <a:pos x="connsiteX26463" y="connsiteY26463"/>
                </a:cxn>
                <a:cxn ang="0">
                  <a:pos x="connsiteX26464" y="connsiteY26464"/>
                </a:cxn>
                <a:cxn ang="0">
                  <a:pos x="connsiteX26465" y="connsiteY26465"/>
                </a:cxn>
                <a:cxn ang="0">
                  <a:pos x="connsiteX26466" y="connsiteY26466"/>
                </a:cxn>
                <a:cxn ang="0">
                  <a:pos x="connsiteX26467" y="connsiteY26467"/>
                </a:cxn>
                <a:cxn ang="0">
                  <a:pos x="connsiteX26468" y="connsiteY26468"/>
                </a:cxn>
                <a:cxn ang="0">
                  <a:pos x="connsiteX26469" y="connsiteY26469"/>
                </a:cxn>
                <a:cxn ang="0">
                  <a:pos x="connsiteX26470" y="connsiteY26470"/>
                </a:cxn>
                <a:cxn ang="0">
                  <a:pos x="connsiteX26471" y="connsiteY26471"/>
                </a:cxn>
                <a:cxn ang="0">
                  <a:pos x="connsiteX26472" y="connsiteY26472"/>
                </a:cxn>
                <a:cxn ang="0">
                  <a:pos x="connsiteX26473" y="connsiteY26473"/>
                </a:cxn>
                <a:cxn ang="0">
                  <a:pos x="connsiteX26474" y="connsiteY26474"/>
                </a:cxn>
                <a:cxn ang="0">
                  <a:pos x="connsiteX26475" y="connsiteY26475"/>
                </a:cxn>
                <a:cxn ang="0">
                  <a:pos x="connsiteX26476" y="connsiteY26476"/>
                </a:cxn>
                <a:cxn ang="0">
                  <a:pos x="connsiteX26477" y="connsiteY26477"/>
                </a:cxn>
                <a:cxn ang="0">
                  <a:pos x="connsiteX26478" y="connsiteY26478"/>
                </a:cxn>
                <a:cxn ang="0">
                  <a:pos x="connsiteX26479" y="connsiteY26479"/>
                </a:cxn>
                <a:cxn ang="0">
                  <a:pos x="connsiteX26480" y="connsiteY26480"/>
                </a:cxn>
                <a:cxn ang="0">
                  <a:pos x="connsiteX26481" y="connsiteY26481"/>
                </a:cxn>
                <a:cxn ang="0">
                  <a:pos x="connsiteX26482" y="connsiteY26482"/>
                </a:cxn>
                <a:cxn ang="0">
                  <a:pos x="connsiteX26483" y="connsiteY26483"/>
                </a:cxn>
                <a:cxn ang="0">
                  <a:pos x="connsiteX26484" y="connsiteY26484"/>
                </a:cxn>
                <a:cxn ang="0">
                  <a:pos x="connsiteX26485" y="connsiteY26485"/>
                </a:cxn>
                <a:cxn ang="0">
                  <a:pos x="connsiteX26486" y="connsiteY26486"/>
                </a:cxn>
                <a:cxn ang="0">
                  <a:pos x="connsiteX26487" y="connsiteY26487"/>
                </a:cxn>
                <a:cxn ang="0">
                  <a:pos x="connsiteX26488" y="connsiteY26488"/>
                </a:cxn>
                <a:cxn ang="0">
                  <a:pos x="connsiteX26489" y="connsiteY26489"/>
                </a:cxn>
                <a:cxn ang="0">
                  <a:pos x="connsiteX26490" y="connsiteY26490"/>
                </a:cxn>
                <a:cxn ang="0">
                  <a:pos x="connsiteX26491" y="connsiteY26491"/>
                </a:cxn>
                <a:cxn ang="0">
                  <a:pos x="connsiteX26492" y="connsiteY26492"/>
                </a:cxn>
                <a:cxn ang="0">
                  <a:pos x="connsiteX26493" y="connsiteY26493"/>
                </a:cxn>
                <a:cxn ang="0">
                  <a:pos x="connsiteX26494" y="connsiteY26494"/>
                </a:cxn>
                <a:cxn ang="0">
                  <a:pos x="connsiteX26495" y="connsiteY26495"/>
                </a:cxn>
                <a:cxn ang="0">
                  <a:pos x="connsiteX26496" y="connsiteY26496"/>
                </a:cxn>
                <a:cxn ang="0">
                  <a:pos x="connsiteX26497" y="connsiteY26497"/>
                </a:cxn>
                <a:cxn ang="0">
                  <a:pos x="connsiteX26498" y="connsiteY26498"/>
                </a:cxn>
                <a:cxn ang="0">
                  <a:pos x="connsiteX26499" y="connsiteY26499"/>
                </a:cxn>
                <a:cxn ang="0">
                  <a:pos x="connsiteX26500" y="connsiteY26500"/>
                </a:cxn>
                <a:cxn ang="0">
                  <a:pos x="connsiteX26501" y="connsiteY26501"/>
                </a:cxn>
                <a:cxn ang="0">
                  <a:pos x="connsiteX26502" y="connsiteY26502"/>
                </a:cxn>
                <a:cxn ang="0">
                  <a:pos x="connsiteX26503" y="connsiteY26503"/>
                </a:cxn>
                <a:cxn ang="0">
                  <a:pos x="connsiteX26504" y="connsiteY26504"/>
                </a:cxn>
                <a:cxn ang="0">
                  <a:pos x="connsiteX26505" y="connsiteY26505"/>
                </a:cxn>
                <a:cxn ang="0">
                  <a:pos x="connsiteX26506" y="connsiteY26506"/>
                </a:cxn>
                <a:cxn ang="0">
                  <a:pos x="connsiteX26507" y="connsiteY26507"/>
                </a:cxn>
                <a:cxn ang="0">
                  <a:pos x="connsiteX26508" y="connsiteY26508"/>
                </a:cxn>
                <a:cxn ang="0">
                  <a:pos x="connsiteX26509" y="connsiteY26509"/>
                </a:cxn>
                <a:cxn ang="0">
                  <a:pos x="connsiteX26510" y="connsiteY26510"/>
                </a:cxn>
                <a:cxn ang="0">
                  <a:pos x="connsiteX26511" y="connsiteY26511"/>
                </a:cxn>
                <a:cxn ang="0">
                  <a:pos x="connsiteX26512" y="connsiteY26512"/>
                </a:cxn>
                <a:cxn ang="0">
                  <a:pos x="connsiteX26513" y="connsiteY26513"/>
                </a:cxn>
                <a:cxn ang="0">
                  <a:pos x="connsiteX26514" y="connsiteY26514"/>
                </a:cxn>
                <a:cxn ang="0">
                  <a:pos x="connsiteX26515" y="connsiteY26515"/>
                </a:cxn>
                <a:cxn ang="0">
                  <a:pos x="connsiteX26516" y="connsiteY26516"/>
                </a:cxn>
                <a:cxn ang="0">
                  <a:pos x="connsiteX26517" y="connsiteY26517"/>
                </a:cxn>
                <a:cxn ang="0">
                  <a:pos x="connsiteX26518" y="connsiteY26518"/>
                </a:cxn>
                <a:cxn ang="0">
                  <a:pos x="connsiteX26519" y="connsiteY26519"/>
                </a:cxn>
                <a:cxn ang="0">
                  <a:pos x="connsiteX26520" y="connsiteY26520"/>
                </a:cxn>
                <a:cxn ang="0">
                  <a:pos x="connsiteX26521" y="connsiteY26521"/>
                </a:cxn>
                <a:cxn ang="0">
                  <a:pos x="connsiteX26522" y="connsiteY26522"/>
                </a:cxn>
                <a:cxn ang="0">
                  <a:pos x="connsiteX26523" y="connsiteY26523"/>
                </a:cxn>
                <a:cxn ang="0">
                  <a:pos x="connsiteX26524" y="connsiteY26524"/>
                </a:cxn>
                <a:cxn ang="0">
                  <a:pos x="connsiteX26525" y="connsiteY26525"/>
                </a:cxn>
                <a:cxn ang="0">
                  <a:pos x="connsiteX26526" y="connsiteY26526"/>
                </a:cxn>
                <a:cxn ang="0">
                  <a:pos x="connsiteX26527" y="connsiteY26527"/>
                </a:cxn>
                <a:cxn ang="0">
                  <a:pos x="connsiteX26528" y="connsiteY26528"/>
                </a:cxn>
                <a:cxn ang="0">
                  <a:pos x="connsiteX26529" y="connsiteY26529"/>
                </a:cxn>
                <a:cxn ang="0">
                  <a:pos x="connsiteX26530" y="connsiteY26530"/>
                </a:cxn>
                <a:cxn ang="0">
                  <a:pos x="connsiteX26531" y="connsiteY26531"/>
                </a:cxn>
                <a:cxn ang="0">
                  <a:pos x="connsiteX26532" y="connsiteY26532"/>
                </a:cxn>
                <a:cxn ang="0">
                  <a:pos x="connsiteX26533" y="connsiteY26533"/>
                </a:cxn>
                <a:cxn ang="0">
                  <a:pos x="connsiteX26534" y="connsiteY26534"/>
                </a:cxn>
                <a:cxn ang="0">
                  <a:pos x="connsiteX26535" y="connsiteY26535"/>
                </a:cxn>
                <a:cxn ang="0">
                  <a:pos x="connsiteX26536" y="connsiteY26536"/>
                </a:cxn>
                <a:cxn ang="0">
                  <a:pos x="connsiteX26537" y="connsiteY26537"/>
                </a:cxn>
                <a:cxn ang="0">
                  <a:pos x="connsiteX26538" y="connsiteY26538"/>
                </a:cxn>
                <a:cxn ang="0">
                  <a:pos x="connsiteX26539" y="connsiteY26539"/>
                </a:cxn>
                <a:cxn ang="0">
                  <a:pos x="connsiteX26540" y="connsiteY26540"/>
                </a:cxn>
                <a:cxn ang="0">
                  <a:pos x="connsiteX26541" y="connsiteY26541"/>
                </a:cxn>
                <a:cxn ang="0">
                  <a:pos x="connsiteX26542" y="connsiteY26542"/>
                </a:cxn>
                <a:cxn ang="0">
                  <a:pos x="connsiteX26543" y="connsiteY26543"/>
                </a:cxn>
                <a:cxn ang="0">
                  <a:pos x="connsiteX26544" y="connsiteY26544"/>
                </a:cxn>
                <a:cxn ang="0">
                  <a:pos x="connsiteX26545" y="connsiteY26545"/>
                </a:cxn>
                <a:cxn ang="0">
                  <a:pos x="connsiteX26546" y="connsiteY26546"/>
                </a:cxn>
                <a:cxn ang="0">
                  <a:pos x="connsiteX26547" y="connsiteY26547"/>
                </a:cxn>
                <a:cxn ang="0">
                  <a:pos x="connsiteX26548" y="connsiteY26548"/>
                </a:cxn>
                <a:cxn ang="0">
                  <a:pos x="connsiteX26549" y="connsiteY26549"/>
                </a:cxn>
                <a:cxn ang="0">
                  <a:pos x="connsiteX26550" y="connsiteY26550"/>
                </a:cxn>
                <a:cxn ang="0">
                  <a:pos x="connsiteX26551" y="connsiteY26551"/>
                </a:cxn>
                <a:cxn ang="0">
                  <a:pos x="connsiteX26552" y="connsiteY26552"/>
                </a:cxn>
                <a:cxn ang="0">
                  <a:pos x="connsiteX26553" y="connsiteY26553"/>
                </a:cxn>
                <a:cxn ang="0">
                  <a:pos x="connsiteX26554" y="connsiteY26554"/>
                </a:cxn>
                <a:cxn ang="0">
                  <a:pos x="connsiteX26555" y="connsiteY26555"/>
                </a:cxn>
                <a:cxn ang="0">
                  <a:pos x="connsiteX26556" y="connsiteY26556"/>
                </a:cxn>
                <a:cxn ang="0">
                  <a:pos x="connsiteX26557" y="connsiteY26557"/>
                </a:cxn>
                <a:cxn ang="0">
                  <a:pos x="connsiteX26558" y="connsiteY26558"/>
                </a:cxn>
                <a:cxn ang="0">
                  <a:pos x="connsiteX26559" y="connsiteY26559"/>
                </a:cxn>
                <a:cxn ang="0">
                  <a:pos x="connsiteX26560" y="connsiteY26560"/>
                </a:cxn>
                <a:cxn ang="0">
                  <a:pos x="connsiteX26561" y="connsiteY26561"/>
                </a:cxn>
                <a:cxn ang="0">
                  <a:pos x="connsiteX26562" y="connsiteY26562"/>
                </a:cxn>
                <a:cxn ang="0">
                  <a:pos x="connsiteX26563" y="connsiteY26563"/>
                </a:cxn>
                <a:cxn ang="0">
                  <a:pos x="connsiteX26564" y="connsiteY26564"/>
                </a:cxn>
                <a:cxn ang="0">
                  <a:pos x="connsiteX26565" y="connsiteY26565"/>
                </a:cxn>
                <a:cxn ang="0">
                  <a:pos x="connsiteX26566" y="connsiteY26566"/>
                </a:cxn>
                <a:cxn ang="0">
                  <a:pos x="connsiteX26567" y="connsiteY26567"/>
                </a:cxn>
                <a:cxn ang="0">
                  <a:pos x="connsiteX26568" y="connsiteY26568"/>
                </a:cxn>
                <a:cxn ang="0">
                  <a:pos x="connsiteX26569" y="connsiteY26569"/>
                </a:cxn>
                <a:cxn ang="0">
                  <a:pos x="connsiteX26570" y="connsiteY26570"/>
                </a:cxn>
                <a:cxn ang="0">
                  <a:pos x="connsiteX26571" y="connsiteY26571"/>
                </a:cxn>
                <a:cxn ang="0">
                  <a:pos x="connsiteX26572" y="connsiteY26572"/>
                </a:cxn>
                <a:cxn ang="0">
                  <a:pos x="connsiteX26573" y="connsiteY26573"/>
                </a:cxn>
                <a:cxn ang="0">
                  <a:pos x="connsiteX26574" y="connsiteY26574"/>
                </a:cxn>
                <a:cxn ang="0">
                  <a:pos x="connsiteX26575" y="connsiteY26575"/>
                </a:cxn>
                <a:cxn ang="0">
                  <a:pos x="connsiteX26576" y="connsiteY26576"/>
                </a:cxn>
                <a:cxn ang="0">
                  <a:pos x="connsiteX26577" y="connsiteY26577"/>
                </a:cxn>
                <a:cxn ang="0">
                  <a:pos x="connsiteX26578" y="connsiteY26578"/>
                </a:cxn>
                <a:cxn ang="0">
                  <a:pos x="connsiteX26579" y="connsiteY26579"/>
                </a:cxn>
                <a:cxn ang="0">
                  <a:pos x="connsiteX26580" y="connsiteY26580"/>
                </a:cxn>
                <a:cxn ang="0">
                  <a:pos x="connsiteX26581" y="connsiteY26581"/>
                </a:cxn>
                <a:cxn ang="0">
                  <a:pos x="connsiteX26582" y="connsiteY26582"/>
                </a:cxn>
                <a:cxn ang="0">
                  <a:pos x="connsiteX26583" y="connsiteY26583"/>
                </a:cxn>
                <a:cxn ang="0">
                  <a:pos x="connsiteX26584" y="connsiteY26584"/>
                </a:cxn>
                <a:cxn ang="0">
                  <a:pos x="connsiteX26585" y="connsiteY26585"/>
                </a:cxn>
                <a:cxn ang="0">
                  <a:pos x="connsiteX26586" y="connsiteY26586"/>
                </a:cxn>
                <a:cxn ang="0">
                  <a:pos x="connsiteX26587" y="connsiteY26587"/>
                </a:cxn>
                <a:cxn ang="0">
                  <a:pos x="connsiteX26588" y="connsiteY26588"/>
                </a:cxn>
                <a:cxn ang="0">
                  <a:pos x="connsiteX26589" y="connsiteY26589"/>
                </a:cxn>
                <a:cxn ang="0">
                  <a:pos x="connsiteX26590" y="connsiteY26590"/>
                </a:cxn>
                <a:cxn ang="0">
                  <a:pos x="connsiteX26591" y="connsiteY26591"/>
                </a:cxn>
                <a:cxn ang="0">
                  <a:pos x="connsiteX26592" y="connsiteY26592"/>
                </a:cxn>
                <a:cxn ang="0">
                  <a:pos x="connsiteX26593" y="connsiteY26593"/>
                </a:cxn>
                <a:cxn ang="0">
                  <a:pos x="connsiteX26594" y="connsiteY26594"/>
                </a:cxn>
                <a:cxn ang="0">
                  <a:pos x="connsiteX26595" y="connsiteY26595"/>
                </a:cxn>
                <a:cxn ang="0">
                  <a:pos x="connsiteX26596" y="connsiteY26596"/>
                </a:cxn>
                <a:cxn ang="0">
                  <a:pos x="connsiteX26597" y="connsiteY26597"/>
                </a:cxn>
                <a:cxn ang="0">
                  <a:pos x="connsiteX26598" y="connsiteY26598"/>
                </a:cxn>
                <a:cxn ang="0">
                  <a:pos x="connsiteX26599" y="connsiteY26599"/>
                </a:cxn>
                <a:cxn ang="0">
                  <a:pos x="connsiteX26600" y="connsiteY26600"/>
                </a:cxn>
                <a:cxn ang="0">
                  <a:pos x="connsiteX26601" y="connsiteY26601"/>
                </a:cxn>
                <a:cxn ang="0">
                  <a:pos x="connsiteX26602" y="connsiteY26602"/>
                </a:cxn>
                <a:cxn ang="0">
                  <a:pos x="connsiteX26603" y="connsiteY26603"/>
                </a:cxn>
                <a:cxn ang="0">
                  <a:pos x="connsiteX26604" y="connsiteY26604"/>
                </a:cxn>
                <a:cxn ang="0">
                  <a:pos x="connsiteX26605" y="connsiteY26605"/>
                </a:cxn>
                <a:cxn ang="0">
                  <a:pos x="connsiteX26606" y="connsiteY26606"/>
                </a:cxn>
                <a:cxn ang="0">
                  <a:pos x="connsiteX26607" y="connsiteY26607"/>
                </a:cxn>
                <a:cxn ang="0">
                  <a:pos x="connsiteX26608" y="connsiteY26608"/>
                </a:cxn>
                <a:cxn ang="0">
                  <a:pos x="connsiteX26609" y="connsiteY26609"/>
                </a:cxn>
                <a:cxn ang="0">
                  <a:pos x="connsiteX26610" y="connsiteY26610"/>
                </a:cxn>
                <a:cxn ang="0">
                  <a:pos x="connsiteX26611" y="connsiteY26611"/>
                </a:cxn>
                <a:cxn ang="0">
                  <a:pos x="connsiteX26612" y="connsiteY26612"/>
                </a:cxn>
                <a:cxn ang="0">
                  <a:pos x="connsiteX26613" y="connsiteY26613"/>
                </a:cxn>
                <a:cxn ang="0">
                  <a:pos x="connsiteX26614" y="connsiteY26614"/>
                </a:cxn>
                <a:cxn ang="0">
                  <a:pos x="connsiteX26615" y="connsiteY26615"/>
                </a:cxn>
                <a:cxn ang="0">
                  <a:pos x="connsiteX26616" y="connsiteY26616"/>
                </a:cxn>
                <a:cxn ang="0">
                  <a:pos x="connsiteX26617" y="connsiteY26617"/>
                </a:cxn>
                <a:cxn ang="0">
                  <a:pos x="connsiteX26618" y="connsiteY26618"/>
                </a:cxn>
                <a:cxn ang="0">
                  <a:pos x="connsiteX26619" y="connsiteY26619"/>
                </a:cxn>
                <a:cxn ang="0">
                  <a:pos x="connsiteX26620" y="connsiteY26620"/>
                </a:cxn>
                <a:cxn ang="0">
                  <a:pos x="connsiteX26621" y="connsiteY26621"/>
                </a:cxn>
                <a:cxn ang="0">
                  <a:pos x="connsiteX26622" y="connsiteY26622"/>
                </a:cxn>
                <a:cxn ang="0">
                  <a:pos x="connsiteX26623" y="connsiteY26623"/>
                </a:cxn>
                <a:cxn ang="0">
                  <a:pos x="connsiteX26624" y="connsiteY26624"/>
                </a:cxn>
                <a:cxn ang="0">
                  <a:pos x="connsiteX26625" y="connsiteY26625"/>
                </a:cxn>
                <a:cxn ang="0">
                  <a:pos x="connsiteX26626" y="connsiteY26626"/>
                </a:cxn>
                <a:cxn ang="0">
                  <a:pos x="connsiteX26627" y="connsiteY26627"/>
                </a:cxn>
                <a:cxn ang="0">
                  <a:pos x="connsiteX26628" y="connsiteY26628"/>
                </a:cxn>
                <a:cxn ang="0">
                  <a:pos x="connsiteX26629" y="connsiteY26629"/>
                </a:cxn>
                <a:cxn ang="0">
                  <a:pos x="connsiteX26630" y="connsiteY26630"/>
                </a:cxn>
                <a:cxn ang="0">
                  <a:pos x="connsiteX26631" y="connsiteY26631"/>
                </a:cxn>
                <a:cxn ang="0">
                  <a:pos x="connsiteX26632" y="connsiteY26632"/>
                </a:cxn>
                <a:cxn ang="0">
                  <a:pos x="connsiteX26633" y="connsiteY26633"/>
                </a:cxn>
                <a:cxn ang="0">
                  <a:pos x="connsiteX26634" y="connsiteY26634"/>
                </a:cxn>
                <a:cxn ang="0">
                  <a:pos x="connsiteX26635" y="connsiteY26635"/>
                </a:cxn>
                <a:cxn ang="0">
                  <a:pos x="connsiteX26636" y="connsiteY26636"/>
                </a:cxn>
                <a:cxn ang="0">
                  <a:pos x="connsiteX26637" y="connsiteY26637"/>
                </a:cxn>
                <a:cxn ang="0">
                  <a:pos x="connsiteX26638" y="connsiteY26638"/>
                </a:cxn>
                <a:cxn ang="0">
                  <a:pos x="connsiteX26639" y="connsiteY26639"/>
                </a:cxn>
                <a:cxn ang="0">
                  <a:pos x="connsiteX26640" y="connsiteY26640"/>
                </a:cxn>
                <a:cxn ang="0">
                  <a:pos x="connsiteX26641" y="connsiteY26641"/>
                </a:cxn>
                <a:cxn ang="0">
                  <a:pos x="connsiteX26642" y="connsiteY26642"/>
                </a:cxn>
                <a:cxn ang="0">
                  <a:pos x="connsiteX26643" y="connsiteY26643"/>
                </a:cxn>
                <a:cxn ang="0">
                  <a:pos x="connsiteX26644" y="connsiteY26644"/>
                </a:cxn>
                <a:cxn ang="0">
                  <a:pos x="connsiteX26645" y="connsiteY26645"/>
                </a:cxn>
                <a:cxn ang="0">
                  <a:pos x="connsiteX26646" y="connsiteY26646"/>
                </a:cxn>
                <a:cxn ang="0">
                  <a:pos x="connsiteX26647" y="connsiteY26647"/>
                </a:cxn>
                <a:cxn ang="0">
                  <a:pos x="connsiteX26648" y="connsiteY26648"/>
                </a:cxn>
                <a:cxn ang="0">
                  <a:pos x="connsiteX26649" y="connsiteY26649"/>
                </a:cxn>
                <a:cxn ang="0">
                  <a:pos x="connsiteX26650" y="connsiteY26650"/>
                </a:cxn>
                <a:cxn ang="0">
                  <a:pos x="connsiteX26651" y="connsiteY26651"/>
                </a:cxn>
                <a:cxn ang="0">
                  <a:pos x="connsiteX26652" y="connsiteY26652"/>
                </a:cxn>
                <a:cxn ang="0">
                  <a:pos x="connsiteX26653" y="connsiteY26653"/>
                </a:cxn>
                <a:cxn ang="0">
                  <a:pos x="connsiteX26654" y="connsiteY26654"/>
                </a:cxn>
                <a:cxn ang="0">
                  <a:pos x="connsiteX26655" y="connsiteY26655"/>
                </a:cxn>
                <a:cxn ang="0">
                  <a:pos x="connsiteX26656" y="connsiteY26656"/>
                </a:cxn>
                <a:cxn ang="0">
                  <a:pos x="connsiteX26657" y="connsiteY26657"/>
                </a:cxn>
                <a:cxn ang="0">
                  <a:pos x="connsiteX26658" y="connsiteY26658"/>
                </a:cxn>
                <a:cxn ang="0">
                  <a:pos x="connsiteX26659" y="connsiteY26659"/>
                </a:cxn>
                <a:cxn ang="0">
                  <a:pos x="connsiteX26660" y="connsiteY26660"/>
                </a:cxn>
                <a:cxn ang="0">
                  <a:pos x="connsiteX26661" y="connsiteY26661"/>
                </a:cxn>
                <a:cxn ang="0">
                  <a:pos x="connsiteX26662" y="connsiteY26662"/>
                </a:cxn>
                <a:cxn ang="0">
                  <a:pos x="connsiteX26663" y="connsiteY26663"/>
                </a:cxn>
                <a:cxn ang="0">
                  <a:pos x="connsiteX26664" y="connsiteY26664"/>
                </a:cxn>
                <a:cxn ang="0">
                  <a:pos x="connsiteX26665" y="connsiteY26665"/>
                </a:cxn>
                <a:cxn ang="0">
                  <a:pos x="connsiteX26666" y="connsiteY26666"/>
                </a:cxn>
                <a:cxn ang="0">
                  <a:pos x="connsiteX26667" y="connsiteY26667"/>
                </a:cxn>
                <a:cxn ang="0">
                  <a:pos x="connsiteX26668" y="connsiteY26668"/>
                </a:cxn>
                <a:cxn ang="0">
                  <a:pos x="connsiteX26669" y="connsiteY26669"/>
                </a:cxn>
                <a:cxn ang="0">
                  <a:pos x="connsiteX26670" y="connsiteY26670"/>
                </a:cxn>
                <a:cxn ang="0">
                  <a:pos x="connsiteX26671" y="connsiteY26671"/>
                </a:cxn>
                <a:cxn ang="0">
                  <a:pos x="connsiteX26672" y="connsiteY26672"/>
                </a:cxn>
                <a:cxn ang="0">
                  <a:pos x="connsiteX26673" y="connsiteY26673"/>
                </a:cxn>
                <a:cxn ang="0">
                  <a:pos x="connsiteX26674" y="connsiteY26674"/>
                </a:cxn>
                <a:cxn ang="0">
                  <a:pos x="connsiteX26675" y="connsiteY26675"/>
                </a:cxn>
                <a:cxn ang="0">
                  <a:pos x="connsiteX26676" y="connsiteY26676"/>
                </a:cxn>
                <a:cxn ang="0">
                  <a:pos x="connsiteX26677" y="connsiteY26677"/>
                </a:cxn>
                <a:cxn ang="0">
                  <a:pos x="connsiteX26678" y="connsiteY26678"/>
                </a:cxn>
                <a:cxn ang="0">
                  <a:pos x="connsiteX26679" y="connsiteY26679"/>
                </a:cxn>
                <a:cxn ang="0">
                  <a:pos x="connsiteX26680" y="connsiteY26680"/>
                </a:cxn>
                <a:cxn ang="0">
                  <a:pos x="connsiteX26681" y="connsiteY26681"/>
                </a:cxn>
                <a:cxn ang="0">
                  <a:pos x="connsiteX26682" y="connsiteY26682"/>
                </a:cxn>
                <a:cxn ang="0">
                  <a:pos x="connsiteX26683" y="connsiteY26683"/>
                </a:cxn>
                <a:cxn ang="0">
                  <a:pos x="connsiteX26684" y="connsiteY26684"/>
                </a:cxn>
                <a:cxn ang="0">
                  <a:pos x="connsiteX26685" y="connsiteY26685"/>
                </a:cxn>
                <a:cxn ang="0">
                  <a:pos x="connsiteX26686" y="connsiteY26686"/>
                </a:cxn>
                <a:cxn ang="0">
                  <a:pos x="connsiteX26687" y="connsiteY26687"/>
                </a:cxn>
                <a:cxn ang="0">
                  <a:pos x="connsiteX26688" y="connsiteY26688"/>
                </a:cxn>
                <a:cxn ang="0">
                  <a:pos x="connsiteX26689" y="connsiteY26689"/>
                </a:cxn>
                <a:cxn ang="0">
                  <a:pos x="connsiteX26690" y="connsiteY26690"/>
                </a:cxn>
                <a:cxn ang="0">
                  <a:pos x="connsiteX26691" y="connsiteY26691"/>
                </a:cxn>
                <a:cxn ang="0">
                  <a:pos x="connsiteX26692" y="connsiteY26692"/>
                </a:cxn>
                <a:cxn ang="0">
                  <a:pos x="connsiteX26693" y="connsiteY26693"/>
                </a:cxn>
                <a:cxn ang="0">
                  <a:pos x="connsiteX26694" y="connsiteY26694"/>
                </a:cxn>
                <a:cxn ang="0">
                  <a:pos x="connsiteX26695" y="connsiteY26695"/>
                </a:cxn>
                <a:cxn ang="0">
                  <a:pos x="connsiteX26696" y="connsiteY26696"/>
                </a:cxn>
                <a:cxn ang="0">
                  <a:pos x="connsiteX26697" y="connsiteY26697"/>
                </a:cxn>
                <a:cxn ang="0">
                  <a:pos x="connsiteX26698" y="connsiteY26698"/>
                </a:cxn>
                <a:cxn ang="0">
                  <a:pos x="connsiteX26699" y="connsiteY26699"/>
                </a:cxn>
                <a:cxn ang="0">
                  <a:pos x="connsiteX26700" y="connsiteY26700"/>
                </a:cxn>
                <a:cxn ang="0">
                  <a:pos x="connsiteX26701" y="connsiteY26701"/>
                </a:cxn>
                <a:cxn ang="0">
                  <a:pos x="connsiteX26702" y="connsiteY26702"/>
                </a:cxn>
                <a:cxn ang="0">
                  <a:pos x="connsiteX26703" y="connsiteY26703"/>
                </a:cxn>
                <a:cxn ang="0">
                  <a:pos x="connsiteX26704" y="connsiteY26704"/>
                </a:cxn>
                <a:cxn ang="0">
                  <a:pos x="connsiteX26705" y="connsiteY26705"/>
                </a:cxn>
                <a:cxn ang="0">
                  <a:pos x="connsiteX26706" y="connsiteY26706"/>
                </a:cxn>
                <a:cxn ang="0">
                  <a:pos x="connsiteX26707" y="connsiteY26707"/>
                </a:cxn>
                <a:cxn ang="0">
                  <a:pos x="connsiteX26708" y="connsiteY26708"/>
                </a:cxn>
                <a:cxn ang="0">
                  <a:pos x="connsiteX26709" y="connsiteY26709"/>
                </a:cxn>
                <a:cxn ang="0">
                  <a:pos x="connsiteX26710" y="connsiteY26710"/>
                </a:cxn>
                <a:cxn ang="0">
                  <a:pos x="connsiteX26711" y="connsiteY26711"/>
                </a:cxn>
                <a:cxn ang="0">
                  <a:pos x="connsiteX26712" y="connsiteY26712"/>
                </a:cxn>
                <a:cxn ang="0">
                  <a:pos x="connsiteX26713" y="connsiteY26713"/>
                </a:cxn>
                <a:cxn ang="0">
                  <a:pos x="connsiteX26714" y="connsiteY26714"/>
                </a:cxn>
                <a:cxn ang="0">
                  <a:pos x="connsiteX26715" y="connsiteY26715"/>
                </a:cxn>
                <a:cxn ang="0">
                  <a:pos x="connsiteX26716" y="connsiteY26716"/>
                </a:cxn>
                <a:cxn ang="0">
                  <a:pos x="connsiteX26717" y="connsiteY26717"/>
                </a:cxn>
                <a:cxn ang="0">
                  <a:pos x="connsiteX26718" y="connsiteY26718"/>
                </a:cxn>
                <a:cxn ang="0">
                  <a:pos x="connsiteX26719" y="connsiteY26719"/>
                </a:cxn>
                <a:cxn ang="0">
                  <a:pos x="connsiteX26720" y="connsiteY26720"/>
                </a:cxn>
                <a:cxn ang="0">
                  <a:pos x="connsiteX26721" y="connsiteY26721"/>
                </a:cxn>
                <a:cxn ang="0">
                  <a:pos x="connsiteX26722" y="connsiteY26722"/>
                </a:cxn>
                <a:cxn ang="0">
                  <a:pos x="connsiteX26723" y="connsiteY26723"/>
                </a:cxn>
                <a:cxn ang="0">
                  <a:pos x="connsiteX26724" y="connsiteY26724"/>
                </a:cxn>
                <a:cxn ang="0">
                  <a:pos x="connsiteX26725" y="connsiteY26725"/>
                </a:cxn>
                <a:cxn ang="0">
                  <a:pos x="connsiteX26726" y="connsiteY26726"/>
                </a:cxn>
                <a:cxn ang="0">
                  <a:pos x="connsiteX26727" y="connsiteY26727"/>
                </a:cxn>
                <a:cxn ang="0">
                  <a:pos x="connsiteX26728" y="connsiteY26728"/>
                </a:cxn>
                <a:cxn ang="0">
                  <a:pos x="connsiteX26729" y="connsiteY26729"/>
                </a:cxn>
                <a:cxn ang="0">
                  <a:pos x="connsiteX26730" y="connsiteY26730"/>
                </a:cxn>
                <a:cxn ang="0">
                  <a:pos x="connsiteX26731" y="connsiteY26731"/>
                </a:cxn>
                <a:cxn ang="0">
                  <a:pos x="connsiteX26732" y="connsiteY26732"/>
                </a:cxn>
                <a:cxn ang="0">
                  <a:pos x="connsiteX26733" y="connsiteY26733"/>
                </a:cxn>
                <a:cxn ang="0">
                  <a:pos x="connsiteX26734" y="connsiteY26734"/>
                </a:cxn>
                <a:cxn ang="0">
                  <a:pos x="connsiteX26735" y="connsiteY26735"/>
                </a:cxn>
                <a:cxn ang="0">
                  <a:pos x="connsiteX26736" y="connsiteY26736"/>
                </a:cxn>
                <a:cxn ang="0">
                  <a:pos x="connsiteX26737" y="connsiteY26737"/>
                </a:cxn>
                <a:cxn ang="0">
                  <a:pos x="connsiteX26738" y="connsiteY26738"/>
                </a:cxn>
                <a:cxn ang="0">
                  <a:pos x="connsiteX26739" y="connsiteY26739"/>
                </a:cxn>
                <a:cxn ang="0">
                  <a:pos x="connsiteX26740" y="connsiteY26740"/>
                </a:cxn>
                <a:cxn ang="0">
                  <a:pos x="connsiteX26741" y="connsiteY26741"/>
                </a:cxn>
                <a:cxn ang="0">
                  <a:pos x="connsiteX26742" y="connsiteY26742"/>
                </a:cxn>
                <a:cxn ang="0">
                  <a:pos x="connsiteX26743" y="connsiteY26743"/>
                </a:cxn>
                <a:cxn ang="0">
                  <a:pos x="connsiteX26744" y="connsiteY26744"/>
                </a:cxn>
                <a:cxn ang="0">
                  <a:pos x="connsiteX26745" y="connsiteY26745"/>
                </a:cxn>
                <a:cxn ang="0">
                  <a:pos x="connsiteX26746" y="connsiteY26746"/>
                </a:cxn>
                <a:cxn ang="0">
                  <a:pos x="connsiteX26747" y="connsiteY26747"/>
                </a:cxn>
                <a:cxn ang="0">
                  <a:pos x="connsiteX26748" y="connsiteY26748"/>
                </a:cxn>
                <a:cxn ang="0">
                  <a:pos x="connsiteX26749" y="connsiteY26749"/>
                </a:cxn>
                <a:cxn ang="0">
                  <a:pos x="connsiteX26750" y="connsiteY26750"/>
                </a:cxn>
                <a:cxn ang="0">
                  <a:pos x="connsiteX26751" y="connsiteY26751"/>
                </a:cxn>
                <a:cxn ang="0">
                  <a:pos x="connsiteX26752" y="connsiteY26752"/>
                </a:cxn>
                <a:cxn ang="0">
                  <a:pos x="connsiteX26753" y="connsiteY26753"/>
                </a:cxn>
                <a:cxn ang="0">
                  <a:pos x="connsiteX26754" y="connsiteY26754"/>
                </a:cxn>
                <a:cxn ang="0">
                  <a:pos x="connsiteX26755" y="connsiteY26755"/>
                </a:cxn>
                <a:cxn ang="0">
                  <a:pos x="connsiteX26756" y="connsiteY26756"/>
                </a:cxn>
                <a:cxn ang="0">
                  <a:pos x="connsiteX26757" y="connsiteY26757"/>
                </a:cxn>
                <a:cxn ang="0">
                  <a:pos x="connsiteX26758" y="connsiteY26758"/>
                </a:cxn>
                <a:cxn ang="0">
                  <a:pos x="connsiteX26759" y="connsiteY26759"/>
                </a:cxn>
                <a:cxn ang="0">
                  <a:pos x="connsiteX26760" y="connsiteY26760"/>
                </a:cxn>
                <a:cxn ang="0">
                  <a:pos x="connsiteX26761" y="connsiteY26761"/>
                </a:cxn>
                <a:cxn ang="0">
                  <a:pos x="connsiteX26762" y="connsiteY26762"/>
                </a:cxn>
                <a:cxn ang="0">
                  <a:pos x="connsiteX26763" y="connsiteY26763"/>
                </a:cxn>
                <a:cxn ang="0">
                  <a:pos x="connsiteX26764" y="connsiteY26764"/>
                </a:cxn>
                <a:cxn ang="0">
                  <a:pos x="connsiteX26765" y="connsiteY26765"/>
                </a:cxn>
                <a:cxn ang="0">
                  <a:pos x="connsiteX26766" y="connsiteY26766"/>
                </a:cxn>
                <a:cxn ang="0">
                  <a:pos x="connsiteX26767" y="connsiteY26767"/>
                </a:cxn>
                <a:cxn ang="0">
                  <a:pos x="connsiteX26768" y="connsiteY26768"/>
                </a:cxn>
                <a:cxn ang="0">
                  <a:pos x="connsiteX26769" y="connsiteY26769"/>
                </a:cxn>
                <a:cxn ang="0">
                  <a:pos x="connsiteX26770" y="connsiteY26770"/>
                </a:cxn>
                <a:cxn ang="0">
                  <a:pos x="connsiteX26771" y="connsiteY26771"/>
                </a:cxn>
                <a:cxn ang="0">
                  <a:pos x="connsiteX26772" y="connsiteY26772"/>
                </a:cxn>
                <a:cxn ang="0">
                  <a:pos x="connsiteX26773" y="connsiteY26773"/>
                </a:cxn>
                <a:cxn ang="0">
                  <a:pos x="connsiteX26774" y="connsiteY26774"/>
                </a:cxn>
                <a:cxn ang="0">
                  <a:pos x="connsiteX26775" y="connsiteY26775"/>
                </a:cxn>
                <a:cxn ang="0">
                  <a:pos x="connsiteX26776" y="connsiteY26776"/>
                </a:cxn>
                <a:cxn ang="0">
                  <a:pos x="connsiteX26777" y="connsiteY26777"/>
                </a:cxn>
                <a:cxn ang="0">
                  <a:pos x="connsiteX26778" y="connsiteY26778"/>
                </a:cxn>
                <a:cxn ang="0">
                  <a:pos x="connsiteX26779" y="connsiteY26779"/>
                </a:cxn>
                <a:cxn ang="0">
                  <a:pos x="connsiteX26780" y="connsiteY26780"/>
                </a:cxn>
                <a:cxn ang="0">
                  <a:pos x="connsiteX26781" y="connsiteY26781"/>
                </a:cxn>
                <a:cxn ang="0">
                  <a:pos x="connsiteX26782" y="connsiteY26782"/>
                </a:cxn>
                <a:cxn ang="0">
                  <a:pos x="connsiteX26783" y="connsiteY26783"/>
                </a:cxn>
                <a:cxn ang="0">
                  <a:pos x="connsiteX26784" y="connsiteY26784"/>
                </a:cxn>
                <a:cxn ang="0">
                  <a:pos x="connsiteX26785" y="connsiteY26785"/>
                </a:cxn>
                <a:cxn ang="0">
                  <a:pos x="connsiteX26786" y="connsiteY26786"/>
                </a:cxn>
                <a:cxn ang="0">
                  <a:pos x="connsiteX26787" y="connsiteY26787"/>
                </a:cxn>
                <a:cxn ang="0">
                  <a:pos x="connsiteX26788" y="connsiteY26788"/>
                </a:cxn>
                <a:cxn ang="0">
                  <a:pos x="connsiteX26789" y="connsiteY26789"/>
                </a:cxn>
                <a:cxn ang="0">
                  <a:pos x="connsiteX26790" y="connsiteY26790"/>
                </a:cxn>
                <a:cxn ang="0">
                  <a:pos x="connsiteX26791" y="connsiteY26791"/>
                </a:cxn>
                <a:cxn ang="0">
                  <a:pos x="connsiteX26792" y="connsiteY26792"/>
                </a:cxn>
                <a:cxn ang="0">
                  <a:pos x="connsiteX26793" y="connsiteY26793"/>
                </a:cxn>
                <a:cxn ang="0">
                  <a:pos x="connsiteX26794" y="connsiteY26794"/>
                </a:cxn>
                <a:cxn ang="0">
                  <a:pos x="connsiteX26795" y="connsiteY26795"/>
                </a:cxn>
                <a:cxn ang="0">
                  <a:pos x="connsiteX26796" y="connsiteY26796"/>
                </a:cxn>
                <a:cxn ang="0">
                  <a:pos x="connsiteX26797" y="connsiteY26797"/>
                </a:cxn>
                <a:cxn ang="0">
                  <a:pos x="connsiteX26798" y="connsiteY26798"/>
                </a:cxn>
                <a:cxn ang="0">
                  <a:pos x="connsiteX26799" y="connsiteY26799"/>
                </a:cxn>
                <a:cxn ang="0">
                  <a:pos x="connsiteX26800" y="connsiteY26800"/>
                </a:cxn>
                <a:cxn ang="0">
                  <a:pos x="connsiteX26801" y="connsiteY26801"/>
                </a:cxn>
                <a:cxn ang="0">
                  <a:pos x="connsiteX26802" y="connsiteY26802"/>
                </a:cxn>
                <a:cxn ang="0">
                  <a:pos x="connsiteX26803" y="connsiteY26803"/>
                </a:cxn>
                <a:cxn ang="0">
                  <a:pos x="connsiteX26804" y="connsiteY26804"/>
                </a:cxn>
                <a:cxn ang="0">
                  <a:pos x="connsiteX26805" y="connsiteY26805"/>
                </a:cxn>
                <a:cxn ang="0">
                  <a:pos x="connsiteX26806" y="connsiteY26806"/>
                </a:cxn>
                <a:cxn ang="0">
                  <a:pos x="connsiteX26807" y="connsiteY26807"/>
                </a:cxn>
                <a:cxn ang="0">
                  <a:pos x="connsiteX26808" y="connsiteY26808"/>
                </a:cxn>
                <a:cxn ang="0">
                  <a:pos x="connsiteX26809" y="connsiteY26809"/>
                </a:cxn>
                <a:cxn ang="0">
                  <a:pos x="connsiteX26810" y="connsiteY26810"/>
                </a:cxn>
                <a:cxn ang="0">
                  <a:pos x="connsiteX26811" y="connsiteY26811"/>
                </a:cxn>
                <a:cxn ang="0">
                  <a:pos x="connsiteX26812" y="connsiteY26812"/>
                </a:cxn>
                <a:cxn ang="0">
                  <a:pos x="connsiteX26813" y="connsiteY26813"/>
                </a:cxn>
                <a:cxn ang="0">
                  <a:pos x="connsiteX26814" y="connsiteY26814"/>
                </a:cxn>
                <a:cxn ang="0">
                  <a:pos x="connsiteX26815" y="connsiteY26815"/>
                </a:cxn>
                <a:cxn ang="0">
                  <a:pos x="connsiteX26816" y="connsiteY26816"/>
                </a:cxn>
                <a:cxn ang="0">
                  <a:pos x="connsiteX26817" y="connsiteY26817"/>
                </a:cxn>
                <a:cxn ang="0">
                  <a:pos x="connsiteX26818" y="connsiteY26818"/>
                </a:cxn>
                <a:cxn ang="0">
                  <a:pos x="connsiteX26819" y="connsiteY26819"/>
                </a:cxn>
                <a:cxn ang="0">
                  <a:pos x="connsiteX26820" y="connsiteY26820"/>
                </a:cxn>
                <a:cxn ang="0">
                  <a:pos x="connsiteX26821" y="connsiteY26821"/>
                </a:cxn>
                <a:cxn ang="0">
                  <a:pos x="connsiteX26822" y="connsiteY26822"/>
                </a:cxn>
                <a:cxn ang="0">
                  <a:pos x="connsiteX26823" y="connsiteY26823"/>
                </a:cxn>
                <a:cxn ang="0">
                  <a:pos x="connsiteX26824" y="connsiteY26824"/>
                </a:cxn>
                <a:cxn ang="0">
                  <a:pos x="connsiteX26825" y="connsiteY26825"/>
                </a:cxn>
                <a:cxn ang="0">
                  <a:pos x="connsiteX26826" y="connsiteY26826"/>
                </a:cxn>
                <a:cxn ang="0">
                  <a:pos x="connsiteX26827" y="connsiteY26827"/>
                </a:cxn>
                <a:cxn ang="0">
                  <a:pos x="connsiteX26828" y="connsiteY26828"/>
                </a:cxn>
                <a:cxn ang="0">
                  <a:pos x="connsiteX26829" y="connsiteY26829"/>
                </a:cxn>
                <a:cxn ang="0">
                  <a:pos x="connsiteX26830" y="connsiteY26830"/>
                </a:cxn>
                <a:cxn ang="0">
                  <a:pos x="connsiteX26831" y="connsiteY26831"/>
                </a:cxn>
                <a:cxn ang="0">
                  <a:pos x="connsiteX26832" y="connsiteY26832"/>
                </a:cxn>
                <a:cxn ang="0">
                  <a:pos x="connsiteX26833" y="connsiteY26833"/>
                </a:cxn>
                <a:cxn ang="0">
                  <a:pos x="connsiteX26834" y="connsiteY26834"/>
                </a:cxn>
                <a:cxn ang="0">
                  <a:pos x="connsiteX26835" y="connsiteY26835"/>
                </a:cxn>
                <a:cxn ang="0">
                  <a:pos x="connsiteX26836" y="connsiteY26836"/>
                </a:cxn>
                <a:cxn ang="0">
                  <a:pos x="connsiteX26837" y="connsiteY26837"/>
                </a:cxn>
                <a:cxn ang="0">
                  <a:pos x="connsiteX26838" y="connsiteY26838"/>
                </a:cxn>
                <a:cxn ang="0">
                  <a:pos x="connsiteX26839" y="connsiteY26839"/>
                </a:cxn>
                <a:cxn ang="0">
                  <a:pos x="connsiteX26840" y="connsiteY26840"/>
                </a:cxn>
                <a:cxn ang="0">
                  <a:pos x="connsiteX26841" y="connsiteY26841"/>
                </a:cxn>
                <a:cxn ang="0">
                  <a:pos x="connsiteX26842" y="connsiteY26842"/>
                </a:cxn>
                <a:cxn ang="0">
                  <a:pos x="connsiteX26843" y="connsiteY26843"/>
                </a:cxn>
                <a:cxn ang="0">
                  <a:pos x="connsiteX26844" y="connsiteY26844"/>
                </a:cxn>
                <a:cxn ang="0">
                  <a:pos x="connsiteX26845" y="connsiteY26845"/>
                </a:cxn>
                <a:cxn ang="0">
                  <a:pos x="connsiteX26846" y="connsiteY26846"/>
                </a:cxn>
                <a:cxn ang="0">
                  <a:pos x="connsiteX26847" y="connsiteY26847"/>
                </a:cxn>
                <a:cxn ang="0">
                  <a:pos x="connsiteX26848" y="connsiteY26848"/>
                </a:cxn>
                <a:cxn ang="0">
                  <a:pos x="connsiteX26849" y="connsiteY26849"/>
                </a:cxn>
                <a:cxn ang="0">
                  <a:pos x="connsiteX26850" y="connsiteY26850"/>
                </a:cxn>
                <a:cxn ang="0">
                  <a:pos x="connsiteX26851" y="connsiteY26851"/>
                </a:cxn>
                <a:cxn ang="0">
                  <a:pos x="connsiteX26852" y="connsiteY26852"/>
                </a:cxn>
                <a:cxn ang="0">
                  <a:pos x="connsiteX26853" y="connsiteY26853"/>
                </a:cxn>
                <a:cxn ang="0">
                  <a:pos x="connsiteX26854" y="connsiteY26854"/>
                </a:cxn>
                <a:cxn ang="0">
                  <a:pos x="connsiteX26855" y="connsiteY26855"/>
                </a:cxn>
                <a:cxn ang="0">
                  <a:pos x="connsiteX26856" y="connsiteY26856"/>
                </a:cxn>
                <a:cxn ang="0">
                  <a:pos x="connsiteX26857" y="connsiteY26857"/>
                </a:cxn>
                <a:cxn ang="0">
                  <a:pos x="connsiteX26858" y="connsiteY26858"/>
                </a:cxn>
                <a:cxn ang="0">
                  <a:pos x="connsiteX26859" y="connsiteY26859"/>
                </a:cxn>
                <a:cxn ang="0">
                  <a:pos x="connsiteX26860" y="connsiteY26860"/>
                </a:cxn>
                <a:cxn ang="0">
                  <a:pos x="connsiteX26861" y="connsiteY26861"/>
                </a:cxn>
                <a:cxn ang="0">
                  <a:pos x="connsiteX26862" y="connsiteY26862"/>
                </a:cxn>
                <a:cxn ang="0">
                  <a:pos x="connsiteX26863" y="connsiteY26863"/>
                </a:cxn>
                <a:cxn ang="0">
                  <a:pos x="connsiteX26864" y="connsiteY26864"/>
                </a:cxn>
                <a:cxn ang="0">
                  <a:pos x="connsiteX26865" y="connsiteY26865"/>
                </a:cxn>
                <a:cxn ang="0">
                  <a:pos x="connsiteX26866" y="connsiteY26866"/>
                </a:cxn>
                <a:cxn ang="0">
                  <a:pos x="connsiteX26867" y="connsiteY26867"/>
                </a:cxn>
                <a:cxn ang="0">
                  <a:pos x="connsiteX26868" y="connsiteY26868"/>
                </a:cxn>
                <a:cxn ang="0">
                  <a:pos x="connsiteX26869" y="connsiteY26869"/>
                </a:cxn>
                <a:cxn ang="0">
                  <a:pos x="connsiteX26870" y="connsiteY26870"/>
                </a:cxn>
                <a:cxn ang="0">
                  <a:pos x="connsiteX26871" y="connsiteY26871"/>
                </a:cxn>
                <a:cxn ang="0">
                  <a:pos x="connsiteX26872" y="connsiteY26872"/>
                </a:cxn>
                <a:cxn ang="0">
                  <a:pos x="connsiteX26873" y="connsiteY26873"/>
                </a:cxn>
                <a:cxn ang="0">
                  <a:pos x="connsiteX26874" y="connsiteY26874"/>
                </a:cxn>
                <a:cxn ang="0">
                  <a:pos x="connsiteX26875" y="connsiteY26875"/>
                </a:cxn>
                <a:cxn ang="0">
                  <a:pos x="connsiteX26876" y="connsiteY26876"/>
                </a:cxn>
                <a:cxn ang="0">
                  <a:pos x="connsiteX26877" y="connsiteY26877"/>
                </a:cxn>
                <a:cxn ang="0">
                  <a:pos x="connsiteX26878" y="connsiteY26878"/>
                </a:cxn>
                <a:cxn ang="0">
                  <a:pos x="connsiteX26879" y="connsiteY26879"/>
                </a:cxn>
                <a:cxn ang="0">
                  <a:pos x="connsiteX26880" y="connsiteY26880"/>
                </a:cxn>
                <a:cxn ang="0">
                  <a:pos x="connsiteX26881" y="connsiteY26881"/>
                </a:cxn>
                <a:cxn ang="0">
                  <a:pos x="connsiteX26882" y="connsiteY26882"/>
                </a:cxn>
                <a:cxn ang="0">
                  <a:pos x="connsiteX26883" y="connsiteY26883"/>
                </a:cxn>
                <a:cxn ang="0">
                  <a:pos x="connsiteX26884" y="connsiteY26884"/>
                </a:cxn>
                <a:cxn ang="0">
                  <a:pos x="connsiteX26885" y="connsiteY26885"/>
                </a:cxn>
                <a:cxn ang="0">
                  <a:pos x="connsiteX26886" y="connsiteY26886"/>
                </a:cxn>
                <a:cxn ang="0">
                  <a:pos x="connsiteX26887" y="connsiteY26887"/>
                </a:cxn>
                <a:cxn ang="0">
                  <a:pos x="connsiteX26888" y="connsiteY26888"/>
                </a:cxn>
                <a:cxn ang="0">
                  <a:pos x="connsiteX26889" y="connsiteY26889"/>
                </a:cxn>
                <a:cxn ang="0">
                  <a:pos x="connsiteX26890" y="connsiteY26890"/>
                </a:cxn>
                <a:cxn ang="0">
                  <a:pos x="connsiteX26891" y="connsiteY26891"/>
                </a:cxn>
                <a:cxn ang="0">
                  <a:pos x="connsiteX26892" y="connsiteY26892"/>
                </a:cxn>
                <a:cxn ang="0">
                  <a:pos x="connsiteX26893" y="connsiteY26893"/>
                </a:cxn>
                <a:cxn ang="0">
                  <a:pos x="connsiteX26894" y="connsiteY26894"/>
                </a:cxn>
                <a:cxn ang="0">
                  <a:pos x="connsiteX26895" y="connsiteY26895"/>
                </a:cxn>
                <a:cxn ang="0">
                  <a:pos x="connsiteX26896" y="connsiteY26896"/>
                </a:cxn>
                <a:cxn ang="0">
                  <a:pos x="connsiteX26897" y="connsiteY26897"/>
                </a:cxn>
                <a:cxn ang="0">
                  <a:pos x="connsiteX26898" y="connsiteY26898"/>
                </a:cxn>
                <a:cxn ang="0">
                  <a:pos x="connsiteX26899" y="connsiteY26899"/>
                </a:cxn>
                <a:cxn ang="0">
                  <a:pos x="connsiteX26900" y="connsiteY26900"/>
                </a:cxn>
                <a:cxn ang="0">
                  <a:pos x="connsiteX26901" y="connsiteY26901"/>
                </a:cxn>
                <a:cxn ang="0">
                  <a:pos x="connsiteX26902" y="connsiteY26902"/>
                </a:cxn>
                <a:cxn ang="0">
                  <a:pos x="connsiteX26903" y="connsiteY26903"/>
                </a:cxn>
                <a:cxn ang="0">
                  <a:pos x="connsiteX26904" y="connsiteY26904"/>
                </a:cxn>
                <a:cxn ang="0">
                  <a:pos x="connsiteX26905" y="connsiteY26905"/>
                </a:cxn>
                <a:cxn ang="0">
                  <a:pos x="connsiteX26906" y="connsiteY26906"/>
                </a:cxn>
                <a:cxn ang="0">
                  <a:pos x="connsiteX26907" y="connsiteY26907"/>
                </a:cxn>
                <a:cxn ang="0">
                  <a:pos x="connsiteX26908" y="connsiteY26908"/>
                </a:cxn>
                <a:cxn ang="0">
                  <a:pos x="connsiteX26909" y="connsiteY26909"/>
                </a:cxn>
                <a:cxn ang="0">
                  <a:pos x="connsiteX26910" y="connsiteY26910"/>
                </a:cxn>
                <a:cxn ang="0">
                  <a:pos x="connsiteX26911" y="connsiteY26911"/>
                </a:cxn>
                <a:cxn ang="0">
                  <a:pos x="connsiteX26912" y="connsiteY26912"/>
                </a:cxn>
                <a:cxn ang="0">
                  <a:pos x="connsiteX26913" y="connsiteY26913"/>
                </a:cxn>
                <a:cxn ang="0">
                  <a:pos x="connsiteX26914" y="connsiteY26914"/>
                </a:cxn>
                <a:cxn ang="0">
                  <a:pos x="connsiteX26915" y="connsiteY26915"/>
                </a:cxn>
                <a:cxn ang="0">
                  <a:pos x="connsiteX26916" y="connsiteY26916"/>
                </a:cxn>
                <a:cxn ang="0">
                  <a:pos x="connsiteX26917" y="connsiteY26917"/>
                </a:cxn>
                <a:cxn ang="0">
                  <a:pos x="connsiteX26918" y="connsiteY26918"/>
                </a:cxn>
                <a:cxn ang="0">
                  <a:pos x="connsiteX26919" y="connsiteY26919"/>
                </a:cxn>
                <a:cxn ang="0">
                  <a:pos x="connsiteX26920" y="connsiteY26920"/>
                </a:cxn>
                <a:cxn ang="0">
                  <a:pos x="connsiteX26921" y="connsiteY26921"/>
                </a:cxn>
                <a:cxn ang="0">
                  <a:pos x="connsiteX26922" y="connsiteY26922"/>
                </a:cxn>
                <a:cxn ang="0">
                  <a:pos x="connsiteX26923" y="connsiteY26923"/>
                </a:cxn>
                <a:cxn ang="0">
                  <a:pos x="connsiteX26924" y="connsiteY26924"/>
                </a:cxn>
                <a:cxn ang="0">
                  <a:pos x="connsiteX26925" y="connsiteY26925"/>
                </a:cxn>
                <a:cxn ang="0">
                  <a:pos x="connsiteX26926" y="connsiteY26926"/>
                </a:cxn>
                <a:cxn ang="0">
                  <a:pos x="connsiteX26927" y="connsiteY26927"/>
                </a:cxn>
                <a:cxn ang="0">
                  <a:pos x="connsiteX26928" y="connsiteY26928"/>
                </a:cxn>
                <a:cxn ang="0">
                  <a:pos x="connsiteX26929" y="connsiteY26929"/>
                </a:cxn>
                <a:cxn ang="0">
                  <a:pos x="connsiteX26930" y="connsiteY26930"/>
                </a:cxn>
                <a:cxn ang="0">
                  <a:pos x="connsiteX26931" y="connsiteY26931"/>
                </a:cxn>
                <a:cxn ang="0">
                  <a:pos x="connsiteX26932" y="connsiteY26932"/>
                </a:cxn>
                <a:cxn ang="0">
                  <a:pos x="connsiteX26933" y="connsiteY26933"/>
                </a:cxn>
                <a:cxn ang="0">
                  <a:pos x="connsiteX26934" y="connsiteY26934"/>
                </a:cxn>
                <a:cxn ang="0">
                  <a:pos x="connsiteX26935" y="connsiteY26935"/>
                </a:cxn>
                <a:cxn ang="0">
                  <a:pos x="connsiteX26936" y="connsiteY26936"/>
                </a:cxn>
                <a:cxn ang="0">
                  <a:pos x="connsiteX26937" y="connsiteY26937"/>
                </a:cxn>
                <a:cxn ang="0">
                  <a:pos x="connsiteX26938" y="connsiteY26938"/>
                </a:cxn>
                <a:cxn ang="0">
                  <a:pos x="connsiteX26939" y="connsiteY26939"/>
                </a:cxn>
                <a:cxn ang="0">
                  <a:pos x="connsiteX26940" y="connsiteY26940"/>
                </a:cxn>
                <a:cxn ang="0">
                  <a:pos x="connsiteX26941" y="connsiteY26941"/>
                </a:cxn>
                <a:cxn ang="0">
                  <a:pos x="connsiteX26942" y="connsiteY26942"/>
                </a:cxn>
                <a:cxn ang="0">
                  <a:pos x="connsiteX26943" y="connsiteY26943"/>
                </a:cxn>
                <a:cxn ang="0">
                  <a:pos x="connsiteX26944" y="connsiteY26944"/>
                </a:cxn>
                <a:cxn ang="0">
                  <a:pos x="connsiteX26945" y="connsiteY26945"/>
                </a:cxn>
                <a:cxn ang="0">
                  <a:pos x="connsiteX26946" y="connsiteY26946"/>
                </a:cxn>
                <a:cxn ang="0">
                  <a:pos x="connsiteX26947" y="connsiteY26947"/>
                </a:cxn>
                <a:cxn ang="0">
                  <a:pos x="connsiteX26948" y="connsiteY26948"/>
                </a:cxn>
                <a:cxn ang="0">
                  <a:pos x="connsiteX26949" y="connsiteY26949"/>
                </a:cxn>
                <a:cxn ang="0">
                  <a:pos x="connsiteX26950" y="connsiteY26950"/>
                </a:cxn>
                <a:cxn ang="0">
                  <a:pos x="connsiteX26951" y="connsiteY26951"/>
                </a:cxn>
                <a:cxn ang="0">
                  <a:pos x="connsiteX26952" y="connsiteY26952"/>
                </a:cxn>
                <a:cxn ang="0">
                  <a:pos x="connsiteX26953" y="connsiteY26953"/>
                </a:cxn>
                <a:cxn ang="0">
                  <a:pos x="connsiteX26954" y="connsiteY26954"/>
                </a:cxn>
                <a:cxn ang="0">
                  <a:pos x="connsiteX26955" y="connsiteY26955"/>
                </a:cxn>
                <a:cxn ang="0">
                  <a:pos x="connsiteX26956" y="connsiteY26956"/>
                </a:cxn>
                <a:cxn ang="0">
                  <a:pos x="connsiteX26957" y="connsiteY26957"/>
                </a:cxn>
                <a:cxn ang="0">
                  <a:pos x="connsiteX26958" y="connsiteY26958"/>
                </a:cxn>
                <a:cxn ang="0">
                  <a:pos x="connsiteX26959" y="connsiteY26959"/>
                </a:cxn>
                <a:cxn ang="0">
                  <a:pos x="connsiteX26960" y="connsiteY26960"/>
                </a:cxn>
                <a:cxn ang="0">
                  <a:pos x="connsiteX26961" y="connsiteY26961"/>
                </a:cxn>
                <a:cxn ang="0">
                  <a:pos x="connsiteX26962" y="connsiteY26962"/>
                </a:cxn>
                <a:cxn ang="0">
                  <a:pos x="connsiteX26963" y="connsiteY26963"/>
                </a:cxn>
                <a:cxn ang="0">
                  <a:pos x="connsiteX26964" y="connsiteY26964"/>
                </a:cxn>
                <a:cxn ang="0">
                  <a:pos x="connsiteX26965" y="connsiteY26965"/>
                </a:cxn>
                <a:cxn ang="0">
                  <a:pos x="connsiteX26966" y="connsiteY26966"/>
                </a:cxn>
                <a:cxn ang="0">
                  <a:pos x="connsiteX26967" y="connsiteY26967"/>
                </a:cxn>
                <a:cxn ang="0">
                  <a:pos x="connsiteX26968" y="connsiteY26968"/>
                </a:cxn>
                <a:cxn ang="0">
                  <a:pos x="connsiteX26969" y="connsiteY26969"/>
                </a:cxn>
                <a:cxn ang="0">
                  <a:pos x="connsiteX26970" y="connsiteY26970"/>
                </a:cxn>
                <a:cxn ang="0">
                  <a:pos x="connsiteX26971" y="connsiteY26971"/>
                </a:cxn>
                <a:cxn ang="0">
                  <a:pos x="connsiteX26972" y="connsiteY26972"/>
                </a:cxn>
                <a:cxn ang="0">
                  <a:pos x="connsiteX26973" y="connsiteY26973"/>
                </a:cxn>
                <a:cxn ang="0">
                  <a:pos x="connsiteX26974" y="connsiteY26974"/>
                </a:cxn>
                <a:cxn ang="0">
                  <a:pos x="connsiteX26975" y="connsiteY26975"/>
                </a:cxn>
                <a:cxn ang="0">
                  <a:pos x="connsiteX26976" y="connsiteY26976"/>
                </a:cxn>
                <a:cxn ang="0">
                  <a:pos x="connsiteX26977" y="connsiteY26977"/>
                </a:cxn>
                <a:cxn ang="0">
                  <a:pos x="connsiteX26978" y="connsiteY26978"/>
                </a:cxn>
                <a:cxn ang="0">
                  <a:pos x="connsiteX26979" y="connsiteY26979"/>
                </a:cxn>
                <a:cxn ang="0">
                  <a:pos x="connsiteX26980" y="connsiteY26980"/>
                </a:cxn>
                <a:cxn ang="0">
                  <a:pos x="connsiteX26981" y="connsiteY26981"/>
                </a:cxn>
                <a:cxn ang="0">
                  <a:pos x="connsiteX26982" y="connsiteY26982"/>
                </a:cxn>
                <a:cxn ang="0">
                  <a:pos x="connsiteX26983" y="connsiteY26983"/>
                </a:cxn>
                <a:cxn ang="0">
                  <a:pos x="connsiteX26984" y="connsiteY26984"/>
                </a:cxn>
                <a:cxn ang="0">
                  <a:pos x="connsiteX26985" y="connsiteY26985"/>
                </a:cxn>
                <a:cxn ang="0">
                  <a:pos x="connsiteX26986" y="connsiteY26986"/>
                </a:cxn>
                <a:cxn ang="0">
                  <a:pos x="connsiteX26987" y="connsiteY26987"/>
                </a:cxn>
                <a:cxn ang="0">
                  <a:pos x="connsiteX26988" y="connsiteY26988"/>
                </a:cxn>
                <a:cxn ang="0">
                  <a:pos x="connsiteX26989" y="connsiteY26989"/>
                </a:cxn>
                <a:cxn ang="0">
                  <a:pos x="connsiteX26990" y="connsiteY26990"/>
                </a:cxn>
                <a:cxn ang="0">
                  <a:pos x="connsiteX26991" y="connsiteY26991"/>
                </a:cxn>
                <a:cxn ang="0">
                  <a:pos x="connsiteX26992" y="connsiteY26992"/>
                </a:cxn>
                <a:cxn ang="0">
                  <a:pos x="connsiteX26993" y="connsiteY26993"/>
                </a:cxn>
                <a:cxn ang="0">
                  <a:pos x="connsiteX26994" y="connsiteY26994"/>
                </a:cxn>
                <a:cxn ang="0">
                  <a:pos x="connsiteX26995" y="connsiteY26995"/>
                </a:cxn>
                <a:cxn ang="0">
                  <a:pos x="connsiteX26996" y="connsiteY26996"/>
                </a:cxn>
                <a:cxn ang="0">
                  <a:pos x="connsiteX26997" y="connsiteY26997"/>
                </a:cxn>
                <a:cxn ang="0">
                  <a:pos x="connsiteX26998" y="connsiteY26998"/>
                </a:cxn>
                <a:cxn ang="0">
                  <a:pos x="connsiteX26999" y="connsiteY26999"/>
                </a:cxn>
                <a:cxn ang="0">
                  <a:pos x="connsiteX27000" y="connsiteY27000"/>
                </a:cxn>
                <a:cxn ang="0">
                  <a:pos x="connsiteX27001" y="connsiteY27001"/>
                </a:cxn>
                <a:cxn ang="0">
                  <a:pos x="connsiteX27002" y="connsiteY27002"/>
                </a:cxn>
                <a:cxn ang="0">
                  <a:pos x="connsiteX27003" y="connsiteY27003"/>
                </a:cxn>
                <a:cxn ang="0">
                  <a:pos x="connsiteX27004" y="connsiteY27004"/>
                </a:cxn>
                <a:cxn ang="0">
                  <a:pos x="connsiteX27005" y="connsiteY27005"/>
                </a:cxn>
                <a:cxn ang="0">
                  <a:pos x="connsiteX27006" y="connsiteY27006"/>
                </a:cxn>
                <a:cxn ang="0">
                  <a:pos x="connsiteX27007" y="connsiteY27007"/>
                </a:cxn>
                <a:cxn ang="0">
                  <a:pos x="connsiteX27008" y="connsiteY27008"/>
                </a:cxn>
                <a:cxn ang="0">
                  <a:pos x="connsiteX27009" y="connsiteY27009"/>
                </a:cxn>
                <a:cxn ang="0">
                  <a:pos x="connsiteX27010" y="connsiteY27010"/>
                </a:cxn>
                <a:cxn ang="0">
                  <a:pos x="connsiteX27011" y="connsiteY27011"/>
                </a:cxn>
                <a:cxn ang="0">
                  <a:pos x="connsiteX27012" y="connsiteY27012"/>
                </a:cxn>
                <a:cxn ang="0">
                  <a:pos x="connsiteX27013" y="connsiteY27013"/>
                </a:cxn>
                <a:cxn ang="0">
                  <a:pos x="connsiteX27014" y="connsiteY27014"/>
                </a:cxn>
                <a:cxn ang="0">
                  <a:pos x="connsiteX27015" y="connsiteY27015"/>
                </a:cxn>
                <a:cxn ang="0">
                  <a:pos x="connsiteX27016" y="connsiteY27016"/>
                </a:cxn>
                <a:cxn ang="0">
                  <a:pos x="connsiteX27017" y="connsiteY27017"/>
                </a:cxn>
                <a:cxn ang="0">
                  <a:pos x="connsiteX27018" y="connsiteY27018"/>
                </a:cxn>
                <a:cxn ang="0">
                  <a:pos x="connsiteX27019" y="connsiteY27019"/>
                </a:cxn>
                <a:cxn ang="0">
                  <a:pos x="connsiteX27020" y="connsiteY27020"/>
                </a:cxn>
                <a:cxn ang="0">
                  <a:pos x="connsiteX27021" y="connsiteY27021"/>
                </a:cxn>
                <a:cxn ang="0">
                  <a:pos x="connsiteX27022" y="connsiteY27022"/>
                </a:cxn>
                <a:cxn ang="0">
                  <a:pos x="connsiteX27023" y="connsiteY27023"/>
                </a:cxn>
                <a:cxn ang="0">
                  <a:pos x="connsiteX27024" y="connsiteY27024"/>
                </a:cxn>
                <a:cxn ang="0">
                  <a:pos x="connsiteX27025" y="connsiteY27025"/>
                </a:cxn>
                <a:cxn ang="0">
                  <a:pos x="connsiteX27026" y="connsiteY27026"/>
                </a:cxn>
                <a:cxn ang="0">
                  <a:pos x="connsiteX27027" y="connsiteY27027"/>
                </a:cxn>
                <a:cxn ang="0">
                  <a:pos x="connsiteX27028" y="connsiteY27028"/>
                </a:cxn>
                <a:cxn ang="0">
                  <a:pos x="connsiteX27029" y="connsiteY27029"/>
                </a:cxn>
                <a:cxn ang="0">
                  <a:pos x="connsiteX27030" y="connsiteY27030"/>
                </a:cxn>
                <a:cxn ang="0">
                  <a:pos x="connsiteX27031" y="connsiteY27031"/>
                </a:cxn>
                <a:cxn ang="0">
                  <a:pos x="connsiteX27032" y="connsiteY27032"/>
                </a:cxn>
                <a:cxn ang="0">
                  <a:pos x="connsiteX27033" y="connsiteY27033"/>
                </a:cxn>
                <a:cxn ang="0">
                  <a:pos x="connsiteX27034" y="connsiteY27034"/>
                </a:cxn>
                <a:cxn ang="0">
                  <a:pos x="connsiteX27035" y="connsiteY27035"/>
                </a:cxn>
                <a:cxn ang="0">
                  <a:pos x="connsiteX27036" y="connsiteY27036"/>
                </a:cxn>
                <a:cxn ang="0">
                  <a:pos x="connsiteX27037" y="connsiteY27037"/>
                </a:cxn>
                <a:cxn ang="0">
                  <a:pos x="connsiteX27038" y="connsiteY27038"/>
                </a:cxn>
                <a:cxn ang="0">
                  <a:pos x="connsiteX27039" y="connsiteY27039"/>
                </a:cxn>
                <a:cxn ang="0">
                  <a:pos x="connsiteX27040" y="connsiteY27040"/>
                </a:cxn>
                <a:cxn ang="0">
                  <a:pos x="connsiteX27041" y="connsiteY27041"/>
                </a:cxn>
                <a:cxn ang="0">
                  <a:pos x="connsiteX27042" y="connsiteY27042"/>
                </a:cxn>
                <a:cxn ang="0">
                  <a:pos x="connsiteX27043" y="connsiteY27043"/>
                </a:cxn>
                <a:cxn ang="0">
                  <a:pos x="connsiteX27044" y="connsiteY27044"/>
                </a:cxn>
                <a:cxn ang="0">
                  <a:pos x="connsiteX27045" y="connsiteY27045"/>
                </a:cxn>
                <a:cxn ang="0">
                  <a:pos x="connsiteX27046" y="connsiteY27046"/>
                </a:cxn>
                <a:cxn ang="0">
                  <a:pos x="connsiteX27047" y="connsiteY27047"/>
                </a:cxn>
                <a:cxn ang="0">
                  <a:pos x="connsiteX27048" y="connsiteY27048"/>
                </a:cxn>
                <a:cxn ang="0">
                  <a:pos x="connsiteX27049" y="connsiteY27049"/>
                </a:cxn>
                <a:cxn ang="0">
                  <a:pos x="connsiteX27050" y="connsiteY27050"/>
                </a:cxn>
                <a:cxn ang="0">
                  <a:pos x="connsiteX27051" y="connsiteY27051"/>
                </a:cxn>
                <a:cxn ang="0">
                  <a:pos x="connsiteX27052" y="connsiteY27052"/>
                </a:cxn>
                <a:cxn ang="0">
                  <a:pos x="connsiteX27053" y="connsiteY27053"/>
                </a:cxn>
                <a:cxn ang="0">
                  <a:pos x="connsiteX27054" y="connsiteY27054"/>
                </a:cxn>
                <a:cxn ang="0">
                  <a:pos x="connsiteX27055" y="connsiteY27055"/>
                </a:cxn>
                <a:cxn ang="0">
                  <a:pos x="connsiteX27056" y="connsiteY27056"/>
                </a:cxn>
                <a:cxn ang="0">
                  <a:pos x="connsiteX27057" y="connsiteY27057"/>
                </a:cxn>
                <a:cxn ang="0">
                  <a:pos x="connsiteX27058" y="connsiteY27058"/>
                </a:cxn>
                <a:cxn ang="0">
                  <a:pos x="connsiteX27059" y="connsiteY27059"/>
                </a:cxn>
                <a:cxn ang="0">
                  <a:pos x="connsiteX27060" y="connsiteY27060"/>
                </a:cxn>
                <a:cxn ang="0">
                  <a:pos x="connsiteX27061" y="connsiteY27061"/>
                </a:cxn>
                <a:cxn ang="0">
                  <a:pos x="connsiteX27062" y="connsiteY27062"/>
                </a:cxn>
                <a:cxn ang="0">
                  <a:pos x="connsiteX27063" y="connsiteY27063"/>
                </a:cxn>
                <a:cxn ang="0">
                  <a:pos x="connsiteX27064" y="connsiteY27064"/>
                </a:cxn>
                <a:cxn ang="0">
                  <a:pos x="connsiteX27065" y="connsiteY27065"/>
                </a:cxn>
                <a:cxn ang="0">
                  <a:pos x="connsiteX27066" y="connsiteY27066"/>
                </a:cxn>
                <a:cxn ang="0">
                  <a:pos x="connsiteX27067" y="connsiteY27067"/>
                </a:cxn>
                <a:cxn ang="0">
                  <a:pos x="connsiteX27068" y="connsiteY27068"/>
                </a:cxn>
                <a:cxn ang="0">
                  <a:pos x="connsiteX27069" y="connsiteY27069"/>
                </a:cxn>
                <a:cxn ang="0">
                  <a:pos x="connsiteX27070" y="connsiteY27070"/>
                </a:cxn>
                <a:cxn ang="0">
                  <a:pos x="connsiteX27071" y="connsiteY27071"/>
                </a:cxn>
                <a:cxn ang="0">
                  <a:pos x="connsiteX27072" y="connsiteY27072"/>
                </a:cxn>
                <a:cxn ang="0">
                  <a:pos x="connsiteX27073" y="connsiteY27073"/>
                </a:cxn>
                <a:cxn ang="0">
                  <a:pos x="connsiteX27074" y="connsiteY27074"/>
                </a:cxn>
                <a:cxn ang="0">
                  <a:pos x="connsiteX27075" y="connsiteY27075"/>
                </a:cxn>
                <a:cxn ang="0">
                  <a:pos x="connsiteX27076" y="connsiteY27076"/>
                </a:cxn>
                <a:cxn ang="0">
                  <a:pos x="connsiteX27077" y="connsiteY27077"/>
                </a:cxn>
                <a:cxn ang="0">
                  <a:pos x="connsiteX27078" y="connsiteY27078"/>
                </a:cxn>
                <a:cxn ang="0">
                  <a:pos x="connsiteX27079" y="connsiteY27079"/>
                </a:cxn>
                <a:cxn ang="0">
                  <a:pos x="connsiteX27080" y="connsiteY27080"/>
                </a:cxn>
                <a:cxn ang="0">
                  <a:pos x="connsiteX27081" y="connsiteY27081"/>
                </a:cxn>
                <a:cxn ang="0">
                  <a:pos x="connsiteX27082" y="connsiteY27082"/>
                </a:cxn>
                <a:cxn ang="0">
                  <a:pos x="connsiteX27083" y="connsiteY27083"/>
                </a:cxn>
                <a:cxn ang="0">
                  <a:pos x="connsiteX27084" y="connsiteY27084"/>
                </a:cxn>
                <a:cxn ang="0">
                  <a:pos x="connsiteX27085" y="connsiteY27085"/>
                </a:cxn>
                <a:cxn ang="0">
                  <a:pos x="connsiteX27086" y="connsiteY27086"/>
                </a:cxn>
                <a:cxn ang="0">
                  <a:pos x="connsiteX27087" y="connsiteY27087"/>
                </a:cxn>
                <a:cxn ang="0">
                  <a:pos x="connsiteX27088" y="connsiteY27088"/>
                </a:cxn>
                <a:cxn ang="0">
                  <a:pos x="connsiteX27089" y="connsiteY27089"/>
                </a:cxn>
                <a:cxn ang="0">
                  <a:pos x="connsiteX27090" y="connsiteY27090"/>
                </a:cxn>
                <a:cxn ang="0">
                  <a:pos x="connsiteX27091" y="connsiteY27091"/>
                </a:cxn>
                <a:cxn ang="0">
                  <a:pos x="connsiteX27092" y="connsiteY27092"/>
                </a:cxn>
                <a:cxn ang="0">
                  <a:pos x="connsiteX27093" y="connsiteY27093"/>
                </a:cxn>
                <a:cxn ang="0">
                  <a:pos x="connsiteX27094" y="connsiteY27094"/>
                </a:cxn>
                <a:cxn ang="0">
                  <a:pos x="connsiteX27095" y="connsiteY27095"/>
                </a:cxn>
                <a:cxn ang="0">
                  <a:pos x="connsiteX27096" y="connsiteY27096"/>
                </a:cxn>
                <a:cxn ang="0">
                  <a:pos x="connsiteX27097" y="connsiteY27097"/>
                </a:cxn>
                <a:cxn ang="0">
                  <a:pos x="connsiteX27098" y="connsiteY27098"/>
                </a:cxn>
                <a:cxn ang="0">
                  <a:pos x="connsiteX27099" y="connsiteY27099"/>
                </a:cxn>
                <a:cxn ang="0">
                  <a:pos x="connsiteX27100" y="connsiteY27100"/>
                </a:cxn>
                <a:cxn ang="0">
                  <a:pos x="connsiteX27101" y="connsiteY27101"/>
                </a:cxn>
                <a:cxn ang="0">
                  <a:pos x="connsiteX27102" y="connsiteY27102"/>
                </a:cxn>
                <a:cxn ang="0">
                  <a:pos x="connsiteX27103" y="connsiteY27103"/>
                </a:cxn>
                <a:cxn ang="0">
                  <a:pos x="connsiteX27104" y="connsiteY27104"/>
                </a:cxn>
                <a:cxn ang="0">
                  <a:pos x="connsiteX27105" y="connsiteY27105"/>
                </a:cxn>
                <a:cxn ang="0">
                  <a:pos x="connsiteX27106" y="connsiteY27106"/>
                </a:cxn>
                <a:cxn ang="0">
                  <a:pos x="connsiteX27107" y="connsiteY27107"/>
                </a:cxn>
                <a:cxn ang="0">
                  <a:pos x="connsiteX27108" y="connsiteY27108"/>
                </a:cxn>
                <a:cxn ang="0">
                  <a:pos x="connsiteX27109" y="connsiteY27109"/>
                </a:cxn>
                <a:cxn ang="0">
                  <a:pos x="connsiteX27110" y="connsiteY27110"/>
                </a:cxn>
                <a:cxn ang="0">
                  <a:pos x="connsiteX27111" y="connsiteY27111"/>
                </a:cxn>
                <a:cxn ang="0">
                  <a:pos x="connsiteX27112" y="connsiteY27112"/>
                </a:cxn>
                <a:cxn ang="0">
                  <a:pos x="connsiteX27113" y="connsiteY27113"/>
                </a:cxn>
                <a:cxn ang="0">
                  <a:pos x="connsiteX27114" y="connsiteY27114"/>
                </a:cxn>
                <a:cxn ang="0">
                  <a:pos x="connsiteX27115" y="connsiteY27115"/>
                </a:cxn>
                <a:cxn ang="0">
                  <a:pos x="connsiteX27116" y="connsiteY27116"/>
                </a:cxn>
                <a:cxn ang="0">
                  <a:pos x="connsiteX27117" y="connsiteY27117"/>
                </a:cxn>
                <a:cxn ang="0">
                  <a:pos x="connsiteX27118" y="connsiteY27118"/>
                </a:cxn>
                <a:cxn ang="0">
                  <a:pos x="connsiteX27119" y="connsiteY27119"/>
                </a:cxn>
                <a:cxn ang="0">
                  <a:pos x="connsiteX27120" y="connsiteY27120"/>
                </a:cxn>
                <a:cxn ang="0">
                  <a:pos x="connsiteX27121" y="connsiteY27121"/>
                </a:cxn>
                <a:cxn ang="0">
                  <a:pos x="connsiteX27122" y="connsiteY27122"/>
                </a:cxn>
                <a:cxn ang="0">
                  <a:pos x="connsiteX27123" y="connsiteY27123"/>
                </a:cxn>
                <a:cxn ang="0">
                  <a:pos x="connsiteX27124" y="connsiteY27124"/>
                </a:cxn>
                <a:cxn ang="0">
                  <a:pos x="connsiteX27125" y="connsiteY27125"/>
                </a:cxn>
                <a:cxn ang="0">
                  <a:pos x="connsiteX27126" y="connsiteY27126"/>
                </a:cxn>
                <a:cxn ang="0">
                  <a:pos x="connsiteX27127" y="connsiteY27127"/>
                </a:cxn>
                <a:cxn ang="0">
                  <a:pos x="connsiteX27128" y="connsiteY27128"/>
                </a:cxn>
                <a:cxn ang="0">
                  <a:pos x="connsiteX27129" y="connsiteY27129"/>
                </a:cxn>
                <a:cxn ang="0">
                  <a:pos x="connsiteX27130" y="connsiteY27130"/>
                </a:cxn>
                <a:cxn ang="0">
                  <a:pos x="connsiteX27131" y="connsiteY27131"/>
                </a:cxn>
                <a:cxn ang="0">
                  <a:pos x="connsiteX27132" y="connsiteY27132"/>
                </a:cxn>
                <a:cxn ang="0">
                  <a:pos x="connsiteX27133" y="connsiteY27133"/>
                </a:cxn>
                <a:cxn ang="0">
                  <a:pos x="connsiteX27134" y="connsiteY27134"/>
                </a:cxn>
                <a:cxn ang="0">
                  <a:pos x="connsiteX27135" y="connsiteY27135"/>
                </a:cxn>
                <a:cxn ang="0">
                  <a:pos x="connsiteX27136" y="connsiteY27136"/>
                </a:cxn>
                <a:cxn ang="0">
                  <a:pos x="connsiteX27137" y="connsiteY27137"/>
                </a:cxn>
                <a:cxn ang="0">
                  <a:pos x="connsiteX27138" y="connsiteY27138"/>
                </a:cxn>
                <a:cxn ang="0">
                  <a:pos x="connsiteX27139" y="connsiteY27139"/>
                </a:cxn>
                <a:cxn ang="0">
                  <a:pos x="connsiteX27140" y="connsiteY27140"/>
                </a:cxn>
                <a:cxn ang="0">
                  <a:pos x="connsiteX27141" y="connsiteY27141"/>
                </a:cxn>
                <a:cxn ang="0">
                  <a:pos x="connsiteX27142" y="connsiteY27142"/>
                </a:cxn>
                <a:cxn ang="0">
                  <a:pos x="connsiteX27143" y="connsiteY27143"/>
                </a:cxn>
                <a:cxn ang="0">
                  <a:pos x="connsiteX27144" y="connsiteY27144"/>
                </a:cxn>
                <a:cxn ang="0">
                  <a:pos x="connsiteX27145" y="connsiteY27145"/>
                </a:cxn>
                <a:cxn ang="0">
                  <a:pos x="connsiteX27146" y="connsiteY27146"/>
                </a:cxn>
                <a:cxn ang="0">
                  <a:pos x="connsiteX27147" y="connsiteY27147"/>
                </a:cxn>
                <a:cxn ang="0">
                  <a:pos x="connsiteX27148" y="connsiteY27148"/>
                </a:cxn>
                <a:cxn ang="0">
                  <a:pos x="connsiteX27149" y="connsiteY27149"/>
                </a:cxn>
                <a:cxn ang="0">
                  <a:pos x="connsiteX27150" y="connsiteY27150"/>
                </a:cxn>
                <a:cxn ang="0">
                  <a:pos x="connsiteX27151" y="connsiteY27151"/>
                </a:cxn>
                <a:cxn ang="0">
                  <a:pos x="connsiteX27152" y="connsiteY27152"/>
                </a:cxn>
                <a:cxn ang="0">
                  <a:pos x="connsiteX27153" y="connsiteY27153"/>
                </a:cxn>
                <a:cxn ang="0">
                  <a:pos x="connsiteX27154" y="connsiteY27154"/>
                </a:cxn>
                <a:cxn ang="0">
                  <a:pos x="connsiteX27155" y="connsiteY27155"/>
                </a:cxn>
                <a:cxn ang="0">
                  <a:pos x="connsiteX27156" y="connsiteY27156"/>
                </a:cxn>
                <a:cxn ang="0">
                  <a:pos x="connsiteX27157" y="connsiteY27157"/>
                </a:cxn>
                <a:cxn ang="0">
                  <a:pos x="connsiteX27158" y="connsiteY27158"/>
                </a:cxn>
                <a:cxn ang="0">
                  <a:pos x="connsiteX27159" y="connsiteY27159"/>
                </a:cxn>
                <a:cxn ang="0">
                  <a:pos x="connsiteX27160" y="connsiteY27160"/>
                </a:cxn>
                <a:cxn ang="0">
                  <a:pos x="connsiteX27161" y="connsiteY27161"/>
                </a:cxn>
                <a:cxn ang="0">
                  <a:pos x="connsiteX27162" y="connsiteY27162"/>
                </a:cxn>
                <a:cxn ang="0">
                  <a:pos x="connsiteX27163" y="connsiteY27163"/>
                </a:cxn>
                <a:cxn ang="0">
                  <a:pos x="connsiteX27164" y="connsiteY27164"/>
                </a:cxn>
                <a:cxn ang="0">
                  <a:pos x="connsiteX27165" y="connsiteY27165"/>
                </a:cxn>
                <a:cxn ang="0">
                  <a:pos x="connsiteX27166" y="connsiteY27166"/>
                </a:cxn>
                <a:cxn ang="0">
                  <a:pos x="connsiteX27167" y="connsiteY27167"/>
                </a:cxn>
                <a:cxn ang="0">
                  <a:pos x="connsiteX27168" y="connsiteY27168"/>
                </a:cxn>
                <a:cxn ang="0">
                  <a:pos x="connsiteX27169" y="connsiteY27169"/>
                </a:cxn>
                <a:cxn ang="0">
                  <a:pos x="connsiteX27170" y="connsiteY27170"/>
                </a:cxn>
                <a:cxn ang="0">
                  <a:pos x="connsiteX27171" y="connsiteY27171"/>
                </a:cxn>
                <a:cxn ang="0">
                  <a:pos x="connsiteX27172" y="connsiteY27172"/>
                </a:cxn>
                <a:cxn ang="0">
                  <a:pos x="connsiteX27173" y="connsiteY27173"/>
                </a:cxn>
                <a:cxn ang="0">
                  <a:pos x="connsiteX27174" y="connsiteY27174"/>
                </a:cxn>
                <a:cxn ang="0">
                  <a:pos x="connsiteX27175" y="connsiteY27175"/>
                </a:cxn>
                <a:cxn ang="0">
                  <a:pos x="connsiteX27176" y="connsiteY27176"/>
                </a:cxn>
                <a:cxn ang="0">
                  <a:pos x="connsiteX27177" y="connsiteY27177"/>
                </a:cxn>
                <a:cxn ang="0">
                  <a:pos x="connsiteX27178" y="connsiteY27178"/>
                </a:cxn>
                <a:cxn ang="0">
                  <a:pos x="connsiteX27179" y="connsiteY27179"/>
                </a:cxn>
                <a:cxn ang="0">
                  <a:pos x="connsiteX27180" y="connsiteY27180"/>
                </a:cxn>
                <a:cxn ang="0">
                  <a:pos x="connsiteX27181" y="connsiteY27181"/>
                </a:cxn>
                <a:cxn ang="0">
                  <a:pos x="connsiteX27182" y="connsiteY27182"/>
                </a:cxn>
                <a:cxn ang="0">
                  <a:pos x="connsiteX27183" y="connsiteY27183"/>
                </a:cxn>
                <a:cxn ang="0">
                  <a:pos x="connsiteX27184" y="connsiteY27184"/>
                </a:cxn>
                <a:cxn ang="0">
                  <a:pos x="connsiteX27185" y="connsiteY27185"/>
                </a:cxn>
                <a:cxn ang="0">
                  <a:pos x="connsiteX27186" y="connsiteY27186"/>
                </a:cxn>
                <a:cxn ang="0">
                  <a:pos x="connsiteX27187" y="connsiteY27187"/>
                </a:cxn>
                <a:cxn ang="0">
                  <a:pos x="connsiteX27188" y="connsiteY27188"/>
                </a:cxn>
                <a:cxn ang="0">
                  <a:pos x="connsiteX27189" y="connsiteY27189"/>
                </a:cxn>
                <a:cxn ang="0">
                  <a:pos x="connsiteX27190" y="connsiteY27190"/>
                </a:cxn>
                <a:cxn ang="0">
                  <a:pos x="connsiteX27191" y="connsiteY27191"/>
                </a:cxn>
                <a:cxn ang="0">
                  <a:pos x="connsiteX27192" y="connsiteY27192"/>
                </a:cxn>
                <a:cxn ang="0">
                  <a:pos x="connsiteX27193" y="connsiteY27193"/>
                </a:cxn>
                <a:cxn ang="0">
                  <a:pos x="connsiteX27194" y="connsiteY27194"/>
                </a:cxn>
                <a:cxn ang="0">
                  <a:pos x="connsiteX27195" y="connsiteY27195"/>
                </a:cxn>
                <a:cxn ang="0">
                  <a:pos x="connsiteX27196" y="connsiteY27196"/>
                </a:cxn>
                <a:cxn ang="0">
                  <a:pos x="connsiteX27197" y="connsiteY27197"/>
                </a:cxn>
                <a:cxn ang="0">
                  <a:pos x="connsiteX27198" y="connsiteY27198"/>
                </a:cxn>
                <a:cxn ang="0">
                  <a:pos x="connsiteX27199" y="connsiteY27199"/>
                </a:cxn>
                <a:cxn ang="0">
                  <a:pos x="connsiteX27200" y="connsiteY27200"/>
                </a:cxn>
                <a:cxn ang="0">
                  <a:pos x="connsiteX27201" y="connsiteY27201"/>
                </a:cxn>
                <a:cxn ang="0">
                  <a:pos x="connsiteX27202" y="connsiteY27202"/>
                </a:cxn>
                <a:cxn ang="0">
                  <a:pos x="connsiteX27203" y="connsiteY27203"/>
                </a:cxn>
                <a:cxn ang="0">
                  <a:pos x="connsiteX27204" y="connsiteY27204"/>
                </a:cxn>
                <a:cxn ang="0">
                  <a:pos x="connsiteX27205" y="connsiteY27205"/>
                </a:cxn>
                <a:cxn ang="0">
                  <a:pos x="connsiteX27206" y="connsiteY27206"/>
                </a:cxn>
                <a:cxn ang="0">
                  <a:pos x="connsiteX27207" y="connsiteY27207"/>
                </a:cxn>
                <a:cxn ang="0">
                  <a:pos x="connsiteX27208" y="connsiteY27208"/>
                </a:cxn>
                <a:cxn ang="0">
                  <a:pos x="connsiteX27209" y="connsiteY27209"/>
                </a:cxn>
                <a:cxn ang="0">
                  <a:pos x="connsiteX27210" y="connsiteY27210"/>
                </a:cxn>
                <a:cxn ang="0">
                  <a:pos x="connsiteX27211" y="connsiteY27211"/>
                </a:cxn>
                <a:cxn ang="0">
                  <a:pos x="connsiteX27212" y="connsiteY27212"/>
                </a:cxn>
                <a:cxn ang="0">
                  <a:pos x="connsiteX27213" y="connsiteY27213"/>
                </a:cxn>
                <a:cxn ang="0">
                  <a:pos x="connsiteX27214" y="connsiteY27214"/>
                </a:cxn>
                <a:cxn ang="0">
                  <a:pos x="connsiteX27215" y="connsiteY27215"/>
                </a:cxn>
                <a:cxn ang="0">
                  <a:pos x="connsiteX27216" y="connsiteY27216"/>
                </a:cxn>
                <a:cxn ang="0">
                  <a:pos x="connsiteX27217" y="connsiteY27217"/>
                </a:cxn>
                <a:cxn ang="0">
                  <a:pos x="connsiteX27218" y="connsiteY27218"/>
                </a:cxn>
                <a:cxn ang="0">
                  <a:pos x="connsiteX27219" y="connsiteY27219"/>
                </a:cxn>
                <a:cxn ang="0">
                  <a:pos x="connsiteX27220" y="connsiteY27220"/>
                </a:cxn>
                <a:cxn ang="0">
                  <a:pos x="connsiteX27221" y="connsiteY27221"/>
                </a:cxn>
                <a:cxn ang="0">
                  <a:pos x="connsiteX27222" y="connsiteY27222"/>
                </a:cxn>
                <a:cxn ang="0">
                  <a:pos x="connsiteX27223" y="connsiteY27223"/>
                </a:cxn>
                <a:cxn ang="0">
                  <a:pos x="connsiteX27224" y="connsiteY27224"/>
                </a:cxn>
                <a:cxn ang="0">
                  <a:pos x="connsiteX27225" y="connsiteY27225"/>
                </a:cxn>
                <a:cxn ang="0">
                  <a:pos x="connsiteX27226" y="connsiteY27226"/>
                </a:cxn>
                <a:cxn ang="0">
                  <a:pos x="connsiteX27227" y="connsiteY27227"/>
                </a:cxn>
                <a:cxn ang="0">
                  <a:pos x="connsiteX27228" y="connsiteY27228"/>
                </a:cxn>
                <a:cxn ang="0">
                  <a:pos x="connsiteX27229" y="connsiteY27229"/>
                </a:cxn>
                <a:cxn ang="0">
                  <a:pos x="connsiteX27230" y="connsiteY27230"/>
                </a:cxn>
                <a:cxn ang="0">
                  <a:pos x="connsiteX27231" y="connsiteY27231"/>
                </a:cxn>
                <a:cxn ang="0">
                  <a:pos x="connsiteX27232" y="connsiteY27232"/>
                </a:cxn>
                <a:cxn ang="0">
                  <a:pos x="connsiteX27233" y="connsiteY27233"/>
                </a:cxn>
                <a:cxn ang="0">
                  <a:pos x="connsiteX27234" y="connsiteY27234"/>
                </a:cxn>
                <a:cxn ang="0">
                  <a:pos x="connsiteX27235" y="connsiteY27235"/>
                </a:cxn>
                <a:cxn ang="0">
                  <a:pos x="connsiteX27236" y="connsiteY27236"/>
                </a:cxn>
                <a:cxn ang="0">
                  <a:pos x="connsiteX27237" y="connsiteY27237"/>
                </a:cxn>
                <a:cxn ang="0">
                  <a:pos x="connsiteX27238" y="connsiteY27238"/>
                </a:cxn>
                <a:cxn ang="0">
                  <a:pos x="connsiteX27239" y="connsiteY27239"/>
                </a:cxn>
                <a:cxn ang="0">
                  <a:pos x="connsiteX27240" y="connsiteY27240"/>
                </a:cxn>
                <a:cxn ang="0">
                  <a:pos x="connsiteX27241" y="connsiteY27241"/>
                </a:cxn>
                <a:cxn ang="0">
                  <a:pos x="connsiteX27242" y="connsiteY27242"/>
                </a:cxn>
                <a:cxn ang="0">
                  <a:pos x="connsiteX27243" y="connsiteY27243"/>
                </a:cxn>
                <a:cxn ang="0">
                  <a:pos x="connsiteX27244" y="connsiteY27244"/>
                </a:cxn>
                <a:cxn ang="0">
                  <a:pos x="connsiteX27245" y="connsiteY27245"/>
                </a:cxn>
                <a:cxn ang="0">
                  <a:pos x="connsiteX27246" y="connsiteY27246"/>
                </a:cxn>
                <a:cxn ang="0">
                  <a:pos x="connsiteX27247" y="connsiteY27247"/>
                </a:cxn>
                <a:cxn ang="0">
                  <a:pos x="connsiteX27248" y="connsiteY27248"/>
                </a:cxn>
                <a:cxn ang="0">
                  <a:pos x="connsiteX27249" y="connsiteY27249"/>
                </a:cxn>
                <a:cxn ang="0">
                  <a:pos x="connsiteX27250" y="connsiteY27250"/>
                </a:cxn>
                <a:cxn ang="0">
                  <a:pos x="connsiteX27251" y="connsiteY27251"/>
                </a:cxn>
                <a:cxn ang="0">
                  <a:pos x="connsiteX27252" y="connsiteY27252"/>
                </a:cxn>
                <a:cxn ang="0">
                  <a:pos x="connsiteX27253" y="connsiteY27253"/>
                </a:cxn>
                <a:cxn ang="0">
                  <a:pos x="connsiteX27254" y="connsiteY27254"/>
                </a:cxn>
                <a:cxn ang="0">
                  <a:pos x="connsiteX27255" y="connsiteY27255"/>
                </a:cxn>
                <a:cxn ang="0">
                  <a:pos x="connsiteX27256" y="connsiteY27256"/>
                </a:cxn>
                <a:cxn ang="0">
                  <a:pos x="connsiteX27257" y="connsiteY27257"/>
                </a:cxn>
                <a:cxn ang="0">
                  <a:pos x="connsiteX27258" y="connsiteY27258"/>
                </a:cxn>
                <a:cxn ang="0">
                  <a:pos x="connsiteX27259" y="connsiteY27259"/>
                </a:cxn>
                <a:cxn ang="0">
                  <a:pos x="connsiteX27260" y="connsiteY27260"/>
                </a:cxn>
                <a:cxn ang="0">
                  <a:pos x="connsiteX27261" y="connsiteY27261"/>
                </a:cxn>
                <a:cxn ang="0">
                  <a:pos x="connsiteX27262" y="connsiteY27262"/>
                </a:cxn>
                <a:cxn ang="0">
                  <a:pos x="connsiteX27263" y="connsiteY27263"/>
                </a:cxn>
                <a:cxn ang="0">
                  <a:pos x="connsiteX27264" y="connsiteY27264"/>
                </a:cxn>
                <a:cxn ang="0">
                  <a:pos x="connsiteX27265" y="connsiteY27265"/>
                </a:cxn>
                <a:cxn ang="0">
                  <a:pos x="connsiteX27266" y="connsiteY27266"/>
                </a:cxn>
                <a:cxn ang="0">
                  <a:pos x="connsiteX27267" y="connsiteY27267"/>
                </a:cxn>
                <a:cxn ang="0">
                  <a:pos x="connsiteX27268" y="connsiteY27268"/>
                </a:cxn>
                <a:cxn ang="0">
                  <a:pos x="connsiteX27269" y="connsiteY27269"/>
                </a:cxn>
                <a:cxn ang="0">
                  <a:pos x="connsiteX27270" y="connsiteY27270"/>
                </a:cxn>
                <a:cxn ang="0">
                  <a:pos x="connsiteX27271" y="connsiteY27271"/>
                </a:cxn>
                <a:cxn ang="0">
                  <a:pos x="connsiteX27272" y="connsiteY27272"/>
                </a:cxn>
                <a:cxn ang="0">
                  <a:pos x="connsiteX27273" y="connsiteY27273"/>
                </a:cxn>
                <a:cxn ang="0">
                  <a:pos x="connsiteX27274" y="connsiteY27274"/>
                </a:cxn>
                <a:cxn ang="0">
                  <a:pos x="connsiteX27275" y="connsiteY27275"/>
                </a:cxn>
                <a:cxn ang="0">
                  <a:pos x="connsiteX27276" y="connsiteY27276"/>
                </a:cxn>
                <a:cxn ang="0">
                  <a:pos x="connsiteX27277" y="connsiteY27277"/>
                </a:cxn>
                <a:cxn ang="0">
                  <a:pos x="connsiteX27278" y="connsiteY27278"/>
                </a:cxn>
                <a:cxn ang="0">
                  <a:pos x="connsiteX27279" y="connsiteY27279"/>
                </a:cxn>
                <a:cxn ang="0">
                  <a:pos x="connsiteX27280" y="connsiteY27280"/>
                </a:cxn>
                <a:cxn ang="0">
                  <a:pos x="connsiteX27281" y="connsiteY27281"/>
                </a:cxn>
                <a:cxn ang="0">
                  <a:pos x="connsiteX27282" y="connsiteY27282"/>
                </a:cxn>
                <a:cxn ang="0">
                  <a:pos x="connsiteX27283" y="connsiteY27283"/>
                </a:cxn>
                <a:cxn ang="0">
                  <a:pos x="connsiteX27284" y="connsiteY27284"/>
                </a:cxn>
                <a:cxn ang="0">
                  <a:pos x="connsiteX27285" y="connsiteY27285"/>
                </a:cxn>
                <a:cxn ang="0">
                  <a:pos x="connsiteX27286" y="connsiteY27286"/>
                </a:cxn>
                <a:cxn ang="0">
                  <a:pos x="connsiteX27287" y="connsiteY27287"/>
                </a:cxn>
                <a:cxn ang="0">
                  <a:pos x="connsiteX27288" y="connsiteY27288"/>
                </a:cxn>
                <a:cxn ang="0">
                  <a:pos x="connsiteX27289" y="connsiteY27289"/>
                </a:cxn>
                <a:cxn ang="0">
                  <a:pos x="connsiteX27290" y="connsiteY27290"/>
                </a:cxn>
                <a:cxn ang="0">
                  <a:pos x="connsiteX27291" y="connsiteY27291"/>
                </a:cxn>
                <a:cxn ang="0">
                  <a:pos x="connsiteX27292" y="connsiteY27292"/>
                </a:cxn>
                <a:cxn ang="0">
                  <a:pos x="connsiteX27293" y="connsiteY27293"/>
                </a:cxn>
                <a:cxn ang="0">
                  <a:pos x="connsiteX27294" y="connsiteY27294"/>
                </a:cxn>
                <a:cxn ang="0">
                  <a:pos x="connsiteX27295" y="connsiteY27295"/>
                </a:cxn>
                <a:cxn ang="0">
                  <a:pos x="connsiteX27296" y="connsiteY27296"/>
                </a:cxn>
                <a:cxn ang="0">
                  <a:pos x="connsiteX27297" y="connsiteY27297"/>
                </a:cxn>
                <a:cxn ang="0">
                  <a:pos x="connsiteX27298" y="connsiteY27298"/>
                </a:cxn>
                <a:cxn ang="0">
                  <a:pos x="connsiteX27299" y="connsiteY27299"/>
                </a:cxn>
                <a:cxn ang="0">
                  <a:pos x="connsiteX27300" y="connsiteY27300"/>
                </a:cxn>
                <a:cxn ang="0">
                  <a:pos x="connsiteX27301" y="connsiteY27301"/>
                </a:cxn>
                <a:cxn ang="0">
                  <a:pos x="connsiteX27302" y="connsiteY27302"/>
                </a:cxn>
                <a:cxn ang="0">
                  <a:pos x="connsiteX27303" y="connsiteY27303"/>
                </a:cxn>
                <a:cxn ang="0">
                  <a:pos x="connsiteX27304" y="connsiteY27304"/>
                </a:cxn>
                <a:cxn ang="0">
                  <a:pos x="connsiteX27305" y="connsiteY27305"/>
                </a:cxn>
                <a:cxn ang="0">
                  <a:pos x="connsiteX27306" y="connsiteY27306"/>
                </a:cxn>
                <a:cxn ang="0">
                  <a:pos x="connsiteX27307" y="connsiteY27307"/>
                </a:cxn>
                <a:cxn ang="0">
                  <a:pos x="connsiteX27308" y="connsiteY27308"/>
                </a:cxn>
                <a:cxn ang="0">
                  <a:pos x="connsiteX27309" y="connsiteY27309"/>
                </a:cxn>
                <a:cxn ang="0">
                  <a:pos x="connsiteX27310" y="connsiteY27310"/>
                </a:cxn>
                <a:cxn ang="0">
                  <a:pos x="connsiteX27311" y="connsiteY27311"/>
                </a:cxn>
                <a:cxn ang="0">
                  <a:pos x="connsiteX27312" y="connsiteY27312"/>
                </a:cxn>
                <a:cxn ang="0">
                  <a:pos x="connsiteX27313" y="connsiteY27313"/>
                </a:cxn>
                <a:cxn ang="0">
                  <a:pos x="connsiteX27314" y="connsiteY27314"/>
                </a:cxn>
                <a:cxn ang="0">
                  <a:pos x="connsiteX27315" y="connsiteY27315"/>
                </a:cxn>
                <a:cxn ang="0">
                  <a:pos x="connsiteX27316" y="connsiteY27316"/>
                </a:cxn>
                <a:cxn ang="0">
                  <a:pos x="connsiteX27317" y="connsiteY27317"/>
                </a:cxn>
                <a:cxn ang="0">
                  <a:pos x="connsiteX27318" y="connsiteY27318"/>
                </a:cxn>
                <a:cxn ang="0">
                  <a:pos x="connsiteX27319" y="connsiteY27319"/>
                </a:cxn>
                <a:cxn ang="0">
                  <a:pos x="connsiteX27320" y="connsiteY27320"/>
                </a:cxn>
                <a:cxn ang="0">
                  <a:pos x="connsiteX27321" y="connsiteY27321"/>
                </a:cxn>
                <a:cxn ang="0">
                  <a:pos x="connsiteX27322" y="connsiteY27322"/>
                </a:cxn>
                <a:cxn ang="0">
                  <a:pos x="connsiteX27323" y="connsiteY27323"/>
                </a:cxn>
                <a:cxn ang="0">
                  <a:pos x="connsiteX27324" y="connsiteY27324"/>
                </a:cxn>
                <a:cxn ang="0">
                  <a:pos x="connsiteX27325" y="connsiteY27325"/>
                </a:cxn>
                <a:cxn ang="0">
                  <a:pos x="connsiteX27326" y="connsiteY27326"/>
                </a:cxn>
                <a:cxn ang="0">
                  <a:pos x="connsiteX27327" y="connsiteY27327"/>
                </a:cxn>
                <a:cxn ang="0">
                  <a:pos x="connsiteX27328" y="connsiteY27328"/>
                </a:cxn>
                <a:cxn ang="0">
                  <a:pos x="connsiteX27329" y="connsiteY27329"/>
                </a:cxn>
                <a:cxn ang="0">
                  <a:pos x="connsiteX27330" y="connsiteY27330"/>
                </a:cxn>
                <a:cxn ang="0">
                  <a:pos x="connsiteX27331" y="connsiteY27331"/>
                </a:cxn>
                <a:cxn ang="0">
                  <a:pos x="connsiteX27332" y="connsiteY27332"/>
                </a:cxn>
                <a:cxn ang="0">
                  <a:pos x="connsiteX27333" y="connsiteY27333"/>
                </a:cxn>
                <a:cxn ang="0">
                  <a:pos x="connsiteX27334" y="connsiteY27334"/>
                </a:cxn>
                <a:cxn ang="0">
                  <a:pos x="connsiteX27335" y="connsiteY27335"/>
                </a:cxn>
                <a:cxn ang="0">
                  <a:pos x="connsiteX27336" y="connsiteY27336"/>
                </a:cxn>
                <a:cxn ang="0">
                  <a:pos x="connsiteX27337" y="connsiteY27337"/>
                </a:cxn>
                <a:cxn ang="0">
                  <a:pos x="connsiteX27338" y="connsiteY27338"/>
                </a:cxn>
                <a:cxn ang="0">
                  <a:pos x="connsiteX27339" y="connsiteY27339"/>
                </a:cxn>
                <a:cxn ang="0">
                  <a:pos x="connsiteX27340" y="connsiteY27340"/>
                </a:cxn>
                <a:cxn ang="0">
                  <a:pos x="connsiteX27341" y="connsiteY27341"/>
                </a:cxn>
                <a:cxn ang="0">
                  <a:pos x="connsiteX27342" y="connsiteY27342"/>
                </a:cxn>
                <a:cxn ang="0">
                  <a:pos x="connsiteX27343" y="connsiteY27343"/>
                </a:cxn>
                <a:cxn ang="0">
                  <a:pos x="connsiteX27344" y="connsiteY27344"/>
                </a:cxn>
                <a:cxn ang="0">
                  <a:pos x="connsiteX27345" y="connsiteY27345"/>
                </a:cxn>
                <a:cxn ang="0">
                  <a:pos x="connsiteX27346" y="connsiteY27346"/>
                </a:cxn>
                <a:cxn ang="0">
                  <a:pos x="connsiteX27347" y="connsiteY27347"/>
                </a:cxn>
                <a:cxn ang="0">
                  <a:pos x="connsiteX27348" y="connsiteY27348"/>
                </a:cxn>
                <a:cxn ang="0">
                  <a:pos x="connsiteX27349" y="connsiteY27349"/>
                </a:cxn>
                <a:cxn ang="0">
                  <a:pos x="connsiteX27350" y="connsiteY27350"/>
                </a:cxn>
                <a:cxn ang="0">
                  <a:pos x="connsiteX27351" y="connsiteY27351"/>
                </a:cxn>
                <a:cxn ang="0">
                  <a:pos x="connsiteX27352" y="connsiteY27352"/>
                </a:cxn>
                <a:cxn ang="0">
                  <a:pos x="connsiteX27353" y="connsiteY27353"/>
                </a:cxn>
                <a:cxn ang="0">
                  <a:pos x="connsiteX27354" y="connsiteY27354"/>
                </a:cxn>
                <a:cxn ang="0">
                  <a:pos x="connsiteX27355" y="connsiteY27355"/>
                </a:cxn>
                <a:cxn ang="0">
                  <a:pos x="connsiteX27356" y="connsiteY27356"/>
                </a:cxn>
                <a:cxn ang="0">
                  <a:pos x="connsiteX27357" y="connsiteY27357"/>
                </a:cxn>
                <a:cxn ang="0">
                  <a:pos x="connsiteX27358" y="connsiteY27358"/>
                </a:cxn>
                <a:cxn ang="0">
                  <a:pos x="connsiteX27359" y="connsiteY27359"/>
                </a:cxn>
                <a:cxn ang="0">
                  <a:pos x="connsiteX27360" y="connsiteY27360"/>
                </a:cxn>
                <a:cxn ang="0">
                  <a:pos x="connsiteX27361" y="connsiteY27361"/>
                </a:cxn>
                <a:cxn ang="0">
                  <a:pos x="connsiteX27362" y="connsiteY27362"/>
                </a:cxn>
                <a:cxn ang="0">
                  <a:pos x="connsiteX27363" y="connsiteY27363"/>
                </a:cxn>
                <a:cxn ang="0">
                  <a:pos x="connsiteX27364" y="connsiteY27364"/>
                </a:cxn>
                <a:cxn ang="0">
                  <a:pos x="connsiteX27365" y="connsiteY27365"/>
                </a:cxn>
                <a:cxn ang="0">
                  <a:pos x="connsiteX27366" y="connsiteY27366"/>
                </a:cxn>
                <a:cxn ang="0">
                  <a:pos x="connsiteX27367" y="connsiteY27367"/>
                </a:cxn>
                <a:cxn ang="0">
                  <a:pos x="connsiteX27368" y="connsiteY27368"/>
                </a:cxn>
                <a:cxn ang="0">
                  <a:pos x="connsiteX27369" y="connsiteY27369"/>
                </a:cxn>
                <a:cxn ang="0">
                  <a:pos x="connsiteX27370" y="connsiteY27370"/>
                </a:cxn>
                <a:cxn ang="0">
                  <a:pos x="connsiteX27371" y="connsiteY27371"/>
                </a:cxn>
                <a:cxn ang="0">
                  <a:pos x="connsiteX27372" y="connsiteY27372"/>
                </a:cxn>
                <a:cxn ang="0">
                  <a:pos x="connsiteX27373" y="connsiteY27373"/>
                </a:cxn>
                <a:cxn ang="0">
                  <a:pos x="connsiteX27374" y="connsiteY27374"/>
                </a:cxn>
                <a:cxn ang="0">
                  <a:pos x="connsiteX27375" y="connsiteY27375"/>
                </a:cxn>
                <a:cxn ang="0">
                  <a:pos x="connsiteX27376" y="connsiteY27376"/>
                </a:cxn>
                <a:cxn ang="0">
                  <a:pos x="connsiteX27377" y="connsiteY27377"/>
                </a:cxn>
                <a:cxn ang="0">
                  <a:pos x="connsiteX27378" y="connsiteY27378"/>
                </a:cxn>
                <a:cxn ang="0">
                  <a:pos x="connsiteX27379" y="connsiteY27379"/>
                </a:cxn>
                <a:cxn ang="0">
                  <a:pos x="connsiteX27380" y="connsiteY27380"/>
                </a:cxn>
                <a:cxn ang="0">
                  <a:pos x="connsiteX27381" y="connsiteY27381"/>
                </a:cxn>
                <a:cxn ang="0">
                  <a:pos x="connsiteX27382" y="connsiteY27382"/>
                </a:cxn>
                <a:cxn ang="0">
                  <a:pos x="connsiteX27383" y="connsiteY27383"/>
                </a:cxn>
                <a:cxn ang="0">
                  <a:pos x="connsiteX27384" y="connsiteY27384"/>
                </a:cxn>
                <a:cxn ang="0">
                  <a:pos x="connsiteX27385" y="connsiteY27385"/>
                </a:cxn>
                <a:cxn ang="0">
                  <a:pos x="connsiteX27386" y="connsiteY27386"/>
                </a:cxn>
                <a:cxn ang="0">
                  <a:pos x="connsiteX27387" y="connsiteY27387"/>
                </a:cxn>
                <a:cxn ang="0">
                  <a:pos x="connsiteX27388" y="connsiteY27388"/>
                </a:cxn>
                <a:cxn ang="0">
                  <a:pos x="connsiteX27389" y="connsiteY27389"/>
                </a:cxn>
                <a:cxn ang="0">
                  <a:pos x="connsiteX27390" y="connsiteY27390"/>
                </a:cxn>
                <a:cxn ang="0">
                  <a:pos x="connsiteX27391" y="connsiteY27391"/>
                </a:cxn>
                <a:cxn ang="0">
                  <a:pos x="connsiteX27392" y="connsiteY27392"/>
                </a:cxn>
                <a:cxn ang="0">
                  <a:pos x="connsiteX27393" y="connsiteY27393"/>
                </a:cxn>
                <a:cxn ang="0">
                  <a:pos x="connsiteX27394" y="connsiteY27394"/>
                </a:cxn>
                <a:cxn ang="0">
                  <a:pos x="connsiteX27395" y="connsiteY27395"/>
                </a:cxn>
                <a:cxn ang="0">
                  <a:pos x="connsiteX27396" y="connsiteY27396"/>
                </a:cxn>
                <a:cxn ang="0">
                  <a:pos x="connsiteX27397" y="connsiteY27397"/>
                </a:cxn>
                <a:cxn ang="0">
                  <a:pos x="connsiteX27398" y="connsiteY27398"/>
                </a:cxn>
                <a:cxn ang="0">
                  <a:pos x="connsiteX27399" y="connsiteY27399"/>
                </a:cxn>
                <a:cxn ang="0">
                  <a:pos x="connsiteX27400" y="connsiteY27400"/>
                </a:cxn>
                <a:cxn ang="0">
                  <a:pos x="connsiteX27401" y="connsiteY27401"/>
                </a:cxn>
                <a:cxn ang="0">
                  <a:pos x="connsiteX27402" y="connsiteY27402"/>
                </a:cxn>
                <a:cxn ang="0">
                  <a:pos x="connsiteX27403" y="connsiteY27403"/>
                </a:cxn>
                <a:cxn ang="0">
                  <a:pos x="connsiteX27404" y="connsiteY27404"/>
                </a:cxn>
                <a:cxn ang="0">
                  <a:pos x="connsiteX27405" y="connsiteY27405"/>
                </a:cxn>
                <a:cxn ang="0">
                  <a:pos x="connsiteX27406" y="connsiteY27406"/>
                </a:cxn>
                <a:cxn ang="0">
                  <a:pos x="connsiteX27407" y="connsiteY27407"/>
                </a:cxn>
                <a:cxn ang="0">
                  <a:pos x="connsiteX27408" y="connsiteY27408"/>
                </a:cxn>
                <a:cxn ang="0">
                  <a:pos x="connsiteX27409" y="connsiteY27409"/>
                </a:cxn>
                <a:cxn ang="0">
                  <a:pos x="connsiteX27410" y="connsiteY27410"/>
                </a:cxn>
                <a:cxn ang="0">
                  <a:pos x="connsiteX27411" y="connsiteY27411"/>
                </a:cxn>
                <a:cxn ang="0">
                  <a:pos x="connsiteX27412" y="connsiteY27412"/>
                </a:cxn>
                <a:cxn ang="0">
                  <a:pos x="connsiteX27413" y="connsiteY27413"/>
                </a:cxn>
                <a:cxn ang="0">
                  <a:pos x="connsiteX27414" y="connsiteY27414"/>
                </a:cxn>
                <a:cxn ang="0">
                  <a:pos x="connsiteX27415" y="connsiteY27415"/>
                </a:cxn>
                <a:cxn ang="0">
                  <a:pos x="connsiteX27416" y="connsiteY27416"/>
                </a:cxn>
                <a:cxn ang="0">
                  <a:pos x="connsiteX27417" y="connsiteY27417"/>
                </a:cxn>
                <a:cxn ang="0">
                  <a:pos x="connsiteX27418" y="connsiteY27418"/>
                </a:cxn>
                <a:cxn ang="0">
                  <a:pos x="connsiteX27419" y="connsiteY27419"/>
                </a:cxn>
                <a:cxn ang="0">
                  <a:pos x="connsiteX27420" y="connsiteY27420"/>
                </a:cxn>
                <a:cxn ang="0">
                  <a:pos x="connsiteX27421" y="connsiteY27421"/>
                </a:cxn>
                <a:cxn ang="0">
                  <a:pos x="connsiteX27422" y="connsiteY27422"/>
                </a:cxn>
                <a:cxn ang="0">
                  <a:pos x="connsiteX27423" y="connsiteY27423"/>
                </a:cxn>
                <a:cxn ang="0">
                  <a:pos x="connsiteX27424" y="connsiteY27424"/>
                </a:cxn>
                <a:cxn ang="0">
                  <a:pos x="connsiteX27425" y="connsiteY27425"/>
                </a:cxn>
                <a:cxn ang="0">
                  <a:pos x="connsiteX27426" y="connsiteY27426"/>
                </a:cxn>
                <a:cxn ang="0">
                  <a:pos x="connsiteX27427" y="connsiteY27427"/>
                </a:cxn>
                <a:cxn ang="0">
                  <a:pos x="connsiteX27428" y="connsiteY27428"/>
                </a:cxn>
                <a:cxn ang="0">
                  <a:pos x="connsiteX27429" y="connsiteY27429"/>
                </a:cxn>
                <a:cxn ang="0">
                  <a:pos x="connsiteX27430" y="connsiteY27430"/>
                </a:cxn>
                <a:cxn ang="0">
                  <a:pos x="connsiteX27431" y="connsiteY27431"/>
                </a:cxn>
                <a:cxn ang="0">
                  <a:pos x="connsiteX27432" y="connsiteY27432"/>
                </a:cxn>
                <a:cxn ang="0">
                  <a:pos x="connsiteX27433" y="connsiteY27433"/>
                </a:cxn>
                <a:cxn ang="0">
                  <a:pos x="connsiteX27434" y="connsiteY27434"/>
                </a:cxn>
                <a:cxn ang="0">
                  <a:pos x="connsiteX27435" y="connsiteY27435"/>
                </a:cxn>
                <a:cxn ang="0">
                  <a:pos x="connsiteX27436" y="connsiteY27436"/>
                </a:cxn>
                <a:cxn ang="0">
                  <a:pos x="connsiteX27437" y="connsiteY27437"/>
                </a:cxn>
                <a:cxn ang="0">
                  <a:pos x="connsiteX27438" y="connsiteY27438"/>
                </a:cxn>
                <a:cxn ang="0">
                  <a:pos x="connsiteX27439" y="connsiteY27439"/>
                </a:cxn>
                <a:cxn ang="0">
                  <a:pos x="connsiteX27440" y="connsiteY27440"/>
                </a:cxn>
                <a:cxn ang="0">
                  <a:pos x="connsiteX27441" y="connsiteY27441"/>
                </a:cxn>
                <a:cxn ang="0">
                  <a:pos x="connsiteX27442" y="connsiteY27442"/>
                </a:cxn>
                <a:cxn ang="0">
                  <a:pos x="connsiteX27443" y="connsiteY27443"/>
                </a:cxn>
                <a:cxn ang="0">
                  <a:pos x="connsiteX27444" y="connsiteY27444"/>
                </a:cxn>
                <a:cxn ang="0">
                  <a:pos x="connsiteX27445" y="connsiteY27445"/>
                </a:cxn>
                <a:cxn ang="0">
                  <a:pos x="connsiteX27446" y="connsiteY27446"/>
                </a:cxn>
                <a:cxn ang="0">
                  <a:pos x="connsiteX27447" y="connsiteY27447"/>
                </a:cxn>
                <a:cxn ang="0">
                  <a:pos x="connsiteX27448" y="connsiteY27448"/>
                </a:cxn>
                <a:cxn ang="0">
                  <a:pos x="connsiteX27449" y="connsiteY27449"/>
                </a:cxn>
                <a:cxn ang="0">
                  <a:pos x="connsiteX27450" y="connsiteY27450"/>
                </a:cxn>
                <a:cxn ang="0">
                  <a:pos x="connsiteX27451" y="connsiteY27451"/>
                </a:cxn>
                <a:cxn ang="0">
                  <a:pos x="connsiteX27452" y="connsiteY27452"/>
                </a:cxn>
                <a:cxn ang="0">
                  <a:pos x="connsiteX27453" y="connsiteY27453"/>
                </a:cxn>
                <a:cxn ang="0">
                  <a:pos x="connsiteX27454" y="connsiteY27454"/>
                </a:cxn>
                <a:cxn ang="0">
                  <a:pos x="connsiteX27455" y="connsiteY27455"/>
                </a:cxn>
                <a:cxn ang="0">
                  <a:pos x="connsiteX27456" y="connsiteY27456"/>
                </a:cxn>
                <a:cxn ang="0">
                  <a:pos x="connsiteX27457" y="connsiteY27457"/>
                </a:cxn>
                <a:cxn ang="0">
                  <a:pos x="connsiteX27458" y="connsiteY27458"/>
                </a:cxn>
                <a:cxn ang="0">
                  <a:pos x="connsiteX27459" y="connsiteY27459"/>
                </a:cxn>
                <a:cxn ang="0">
                  <a:pos x="connsiteX27460" y="connsiteY27460"/>
                </a:cxn>
                <a:cxn ang="0">
                  <a:pos x="connsiteX27461" y="connsiteY27461"/>
                </a:cxn>
                <a:cxn ang="0">
                  <a:pos x="connsiteX27462" y="connsiteY27462"/>
                </a:cxn>
                <a:cxn ang="0">
                  <a:pos x="connsiteX27463" y="connsiteY27463"/>
                </a:cxn>
                <a:cxn ang="0">
                  <a:pos x="connsiteX27464" y="connsiteY27464"/>
                </a:cxn>
                <a:cxn ang="0">
                  <a:pos x="connsiteX27465" y="connsiteY27465"/>
                </a:cxn>
                <a:cxn ang="0">
                  <a:pos x="connsiteX27466" y="connsiteY27466"/>
                </a:cxn>
                <a:cxn ang="0">
                  <a:pos x="connsiteX27467" y="connsiteY27467"/>
                </a:cxn>
                <a:cxn ang="0">
                  <a:pos x="connsiteX27468" y="connsiteY27468"/>
                </a:cxn>
                <a:cxn ang="0">
                  <a:pos x="connsiteX27469" y="connsiteY27469"/>
                </a:cxn>
                <a:cxn ang="0">
                  <a:pos x="connsiteX27470" y="connsiteY27470"/>
                </a:cxn>
                <a:cxn ang="0">
                  <a:pos x="connsiteX27471" y="connsiteY27471"/>
                </a:cxn>
                <a:cxn ang="0">
                  <a:pos x="connsiteX27472" y="connsiteY27472"/>
                </a:cxn>
                <a:cxn ang="0">
                  <a:pos x="connsiteX27473" y="connsiteY27473"/>
                </a:cxn>
                <a:cxn ang="0">
                  <a:pos x="connsiteX27474" y="connsiteY27474"/>
                </a:cxn>
                <a:cxn ang="0">
                  <a:pos x="connsiteX27475" y="connsiteY27475"/>
                </a:cxn>
                <a:cxn ang="0">
                  <a:pos x="connsiteX27476" y="connsiteY27476"/>
                </a:cxn>
                <a:cxn ang="0">
                  <a:pos x="connsiteX27477" y="connsiteY27477"/>
                </a:cxn>
                <a:cxn ang="0">
                  <a:pos x="connsiteX27478" y="connsiteY27478"/>
                </a:cxn>
                <a:cxn ang="0">
                  <a:pos x="connsiteX27479" y="connsiteY27479"/>
                </a:cxn>
                <a:cxn ang="0">
                  <a:pos x="connsiteX27480" y="connsiteY27480"/>
                </a:cxn>
                <a:cxn ang="0">
                  <a:pos x="connsiteX27481" y="connsiteY27481"/>
                </a:cxn>
                <a:cxn ang="0">
                  <a:pos x="connsiteX27482" y="connsiteY27482"/>
                </a:cxn>
                <a:cxn ang="0">
                  <a:pos x="connsiteX27483" y="connsiteY27483"/>
                </a:cxn>
                <a:cxn ang="0">
                  <a:pos x="connsiteX27484" y="connsiteY27484"/>
                </a:cxn>
                <a:cxn ang="0">
                  <a:pos x="connsiteX27485" y="connsiteY27485"/>
                </a:cxn>
                <a:cxn ang="0">
                  <a:pos x="connsiteX27486" y="connsiteY27486"/>
                </a:cxn>
                <a:cxn ang="0">
                  <a:pos x="connsiteX27487" y="connsiteY27487"/>
                </a:cxn>
                <a:cxn ang="0">
                  <a:pos x="connsiteX27488" y="connsiteY27488"/>
                </a:cxn>
                <a:cxn ang="0">
                  <a:pos x="connsiteX27489" y="connsiteY27489"/>
                </a:cxn>
                <a:cxn ang="0">
                  <a:pos x="connsiteX27490" y="connsiteY27490"/>
                </a:cxn>
                <a:cxn ang="0">
                  <a:pos x="connsiteX27491" y="connsiteY27491"/>
                </a:cxn>
                <a:cxn ang="0">
                  <a:pos x="connsiteX27492" y="connsiteY27492"/>
                </a:cxn>
                <a:cxn ang="0">
                  <a:pos x="connsiteX27493" y="connsiteY27493"/>
                </a:cxn>
                <a:cxn ang="0">
                  <a:pos x="connsiteX27494" y="connsiteY27494"/>
                </a:cxn>
                <a:cxn ang="0">
                  <a:pos x="connsiteX27495" y="connsiteY27495"/>
                </a:cxn>
                <a:cxn ang="0">
                  <a:pos x="connsiteX27496" y="connsiteY27496"/>
                </a:cxn>
                <a:cxn ang="0">
                  <a:pos x="connsiteX27497" y="connsiteY27497"/>
                </a:cxn>
                <a:cxn ang="0">
                  <a:pos x="connsiteX27498" y="connsiteY27498"/>
                </a:cxn>
                <a:cxn ang="0">
                  <a:pos x="connsiteX27499" y="connsiteY27499"/>
                </a:cxn>
                <a:cxn ang="0">
                  <a:pos x="connsiteX27500" y="connsiteY27500"/>
                </a:cxn>
                <a:cxn ang="0">
                  <a:pos x="connsiteX27501" y="connsiteY27501"/>
                </a:cxn>
                <a:cxn ang="0">
                  <a:pos x="connsiteX27502" y="connsiteY27502"/>
                </a:cxn>
                <a:cxn ang="0">
                  <a:pos x="connsiteX27503" y="connsiteY27503"/>
                </a:cxn>
                <a:cxn ang="0">
                  <a:pos x="connsiteX27504" y="connsiteY27504"/>
                </a:cxn>
                <a:cxn ang="0">
                  <a:pos x="connsiteX27505" y="connsiteY27505"/>
                </a:cxn>
                <a:cxn ang="0">
                  <a:pos x="connsiteX27506" y="connsiteY27506"/>
                </a:cxn>
                <a:cxn ang="0">
                  <a:pos x="connsiteX27507" y="connsiteY27507"/>
                </a:cxn>
                <a:cxn ang="0">
                  <a:pos x="connsiteX27508" y="connsiteY27508"/>
                </a:cxn>
                <a:cxn ang="0">
                  <a:pos x="connsiteX27509" y="connsiteY27509"/>
                </a:cxn>
                <a:cxn ang="0">
                  <a:pos x="connsiteX27510" y="connsiteY27510"/>
                </a:cxn>
                <a:cxn ang="0">
                  <a:pos x="connsiteX27511" y="connsiteY27511"/>
                </a:cxn>
                <a:cxn ang="0">
                  <a:pos x="connsiteX27512" y="connsiteY27512"/>
                </a:cxn>
                <a:cxn ang="0">
                  <a:pos x="connsiteX27513" y="connsiteY27513"/>
                </a:cxn>
                <a:cxn ang="0">
                  <a:pos x="connsiteX27514" y="connsiteY27514"/>
                </a:cxn>
                <a:cxn ang="0">
                  <a:pos x="connsiteX27515" y="connsiteY27515"/>
                </a:cxn>
                <a:cxn ang="0">
                  <a:pos x="connsiteX27516" y="connsiteY27516"/>
                </a:cxn>
                <a:cxn ang="0">
                  <a:pos x="connsiteX27517" y="connsiteY27517"/>
                </a:cxn>
                <a:cxn ang="0">
                  <a:pos x="connsiteX27518" y="connsiteY27518"/>
                </a:cxn>
                <a:cxn ang="0">
                  <a:pos x="connsiteX27519" y="connsiteY27519"/>
                </a:cxn>
                <a:cxn ang="0">
                  <a:pos x="connsiteX27520" y="connsiteY27520"/>
                </a:cxn>
                <a:cxn ang="0">
                  <a:pos x="connsiteX27521" y="connsiteY27521"/>
                </a:cxn>
                <a:cxn ang="0">
                  <a:pos x="connsiteX27522" y="connsiteY27522"/>
                </a:cxn>
                <a:cxn ang="0">
                  <a:pos x="connsiteX27523" y="connsiteY27523"/>
                </a:cxn>
                <a:cxn ang="0">
                  <a:pos x="connsiteX27524" y="connsiteY27524"/>
                </a:cxn>
                <a:cxn ang="0">
                  <a:pos x="connsiteX27525" y="connsiteY27525"/>
                </a:cxn>
                <a:cxn ang="0">
                  <a:pos x="connsiteX27526" y="connsiteY27526"/>
                </a:cxn>
                <a:cxn ang="0">
                  <a:pos x="connsiteX27527" y="connsiteY27527"/>
                </a:cxn>
                <a:cxn ang="0">
                  <a:pos x="connsiteX27528" y="connsiteY27528"/>
                </a:cxn>
                <a:cxn ang="0">
                  <a:pos x="connsiteX27529" y="connsiteY27529"/>
                </a:cxn>
                <a:cxn ang="0">
                  <a:pos x="connsiteX27530" y="connsiteY27530"/>
                </a:cxn>
                <a:cxn ang="0">
                  <a:pos x="connsiteX27531" y="connsiteY27531"/>
                </a:cxn>
                <a:cxn ang="0">
                  <a:pos x="connsiteX27532" y="connsiteY27532"/>
                </a:cxn>
                <a:cxn ang="0">
                  <a:pos x="connsiteX27533" y="connsiteY27533"/>
                </a:cxn>
                <a:cxn ang="0">
                  <a:pos x="connsiteX27534" y="connsiteY27534"/>
                </a:cxn>
                <a:cxn ang="0">
                  <a:pos x="connsiteX27535" y="connsiteY27535"/>
                </a:cxn>
                <a:cxn ang="0">
                  <a:pos x="connsiteX27536" y="connsiteY27536"/>
                </a:cxn>
                <a:cxn ang="0">
                  <a:pos x="connsiteX27537" y="connsiteY27537"/>
                </a:cxn>
                <a:cxn ang="0">
                  <a:pos x="connsiteX27538" y="connsiteY27538"/>
                </a:cxn>
                <a:cxn ang="0">
                  <a:pos x="connsiteX27539" y="connsiteY27539"/>
                </a:cxn>
                <a:cxn ang="0">
                  <a:pos x="connsiteX27540" y="connsiteY27540"/>
                </a:cxn>
                <a:cxn ang="0">
                  <a:pos x="connsiteX27541" y="connsiteY27541"/>
                </a:cxn>
                <a:cxn ang="0">
                  <a:pos x="connsiteX27542" y="connsiteY27542"/>
                </a:cxn>
                <a:cxn ang="0">
                  <a:pos x="connsiteX27543" y="connsiteY27543"/>
                </a:cxn>
                <a:cxn ang="0">
                  <a:pos x="connsiteX27544" y="connsiteY27544"/>
                </a:cxn>
                <a:cxn ang="0">
                  <a:pos x="connsiteX27545" y="connsiteY27545"/>
                </a:cxn>
                <a:cxn ang="0">
                  <a:pos x="connsiteX27546" y="connsiteY27546"/>
                </a:cxn>
                <a:cxn ang="0">
                  <a:pos x="connsiteX27547" y="connsiteY27547"/>
                </a:cxn>
                <a:cxn ang="0">
                  <a:pos x="connsiteX27548" y="connsiteY27548"/>
                </a:cxn>
                <a:cxn ang="0">
                  <a:pos x="connsiteX27549" y="connsiteY27549"/>
                </a:cxn>
                <a:cxn ang="0">
                  <a:pos x="connsiteX27550" y="connsiteY27550"/>
                </a:cxn>
                <a:cxn ang="0">
                  <a:pos x="connsiteX27551" y="connsiteY27551"/>
                </a:cxn>
                <a:cxn ang="0">
                  <a:pos x="connsiteX27552" y="connsiteY27552"/>
                </a:cxn>
                <a:cxn ang="0">
                  <a:pos x="connsiteX27553" y="connsiteY27553"/>
                </a:cxn>
                <a:cxn ang="0">
                  <a:pos x="connsiteX27554" y="connsiteY27554"/>
                </a:cxn>
                <a:cxn ang="0">
                  <a:pos x="connsiteX27555" y="connsiteY27555"/>
                </a:cxn>
                <a:cxn ang="0">
                  <a:pos x="connsiteX27556" y="connsiteY27556"/>
                </a:cxn>
                <a:cxn ang="0">
                  <a:pos x="connsiteX27557" y="connsiteY27557"/>
                </a:cxn>
                <a:cxn ang="0">
                  <a:pos x="connsiteX27558" y="connsiteY27558"/>
                </a:cxn>
                <a:cxn ang="0">
                  <a:pos x="connsiteX27559" y="connsiteY27559"/>
                </a:cxn>
                <a:cxn ang="0">
                  <a:pos x="connsiteX27560" y="connsiteY27560"/>
                </a:cxn>
                <a:cxn ang="0">
                  <a:pos x="connsiteX27561" y="connsiteY27561"/>
                </a:cxn>
                <a:cxn ang="0">
                  <a:pos x="connsiteX27562" y="connsiteY27562"/>
                </a:cxn>
                <a:cxn ang="0">
                  <a:pos x="connsiteX27563" y="connsiteY27563"/>
                </a:cxn>
                <a:cxn ang="0">
                  <a:pos x="connsiteX27564" y="connsiteY27564"/>
                </a:cxn>
                <a:cxn ang="0">
                  <a:pos x="connsiteX27565" y="connsiteY27565"/>
                </a:cxn>
                <a:cxn ang="0">
                  <a:pos x="connsiteX27566" y="connsiteY27566"/>
                </a:cxn>
                <a:cxn ang="0">
                  <a:pos x="connsiteX27567" y="connsiteY27567"/>
                </a:cxn>
                <a:cxn ang="0">
                  <a:pos x="connsiteX27568" y="connsiteY27568"/>
                </a:cxn>
                <a:cxn ang="0">
                  <a:pos x="connsiteX27569" y="connsiteY27569"/>
                </a:cxn>
                <a:cxn ang="0">
                  <a:pos x="connsiteX27570" y="connsiteY27570"/>
                </a:cxn>
                <a:cxn ang="0">
                  <a:pos x="connsiteX27571" y="connsiteY27571"/>
                </a:cxn>
                <a:cxn ang="0">
                  <a:pos x="connsiteX27572" y="connsiteY27572"/>
                </a:cxn>
                <a:cxn ang="0">
                  <a:pos x="connsiteX27573" y="connsiteY27573"/>
                </a:cxn>
                <a:cxn ang="0">
                  <a:pos x="connsiteX27574" y="connsiteY27574"/>
                </a:cxn>
                <a:cxn ang="0">
                  <a:pos x="connsiteX27575" y="connsiteY27575"/>
                </a:cxn>
                <a:cxn ang="0">
                  <a:pos x="connsiteX27576" y="connsiteY27576"/>
                </a:cxn>
                <a:cxn ang="0">
                  <a:pos x="connsiteX27577" y="connsiteY27577"/>
                </a:cxn>
                <a:cxn ang="0">
                  <a:pos x="connsiteX27578" y="connsiteY27578"/>
                </a:cxn>
                <a:cxn ang="0">
                  <a:pos x="connsiteX27579" y="connsiteY27579"/>
                </a:cxn>
                <a:cxn ang="0">
                  <a:pos x="connsiteX27580" y="connsiteY27580"/>
                </a:cxn>
                <a:cxn ang="0">
                  <a:pos x="connsiteX27581" y="connsiteY27581"/>
                </a:cxn>
                <a:cxn ang="0">
                  <a:pos x="connsiteX27582" y="connsiteY27582"/>
                </a:cxn>
                <a:cxn ang="0">
                  <a:pos x="connsiteX27583" y="connsiteY27583"/>
                </a:cxn>
                <a:cxn ang="0">
                  <a:pos x="connsiteX27584" y="connsiteY27584"/>
                </a:cxn>
                <a:cxn ang="0">
                  <a:pos x="connsiteX27585" y="connsiteY27585"/>
                </a:cxn>
                <a:cxn ang="0">
                  <a:pos x="connsiteX27586" y="connsiteY27586"/>
                </a:cxn>
                <a:cxn ang="0">
                  <a:pos x="connsiteX27587" y="connsiteY27587"/>
                </a:cxn>
                <a:cxn ang="0">
                  <a:pos x="connsiteX27588" y="connsiteY27588"/>
                </a:cxn>
                <a:cxn ang="0">
                  <a:pos x="connsiteX27589" y="connsiteY27589"/>
                </a:cxn>
                <a:cxn ang="0">
                  <a:pos x="connsiteX27590" y="connsiteY27590"/>
                </a:cxn>
                <a:cxn ang="0">
                  <a:pos x="connsiteX27591" y="connsiteY27591"/>
                </a:cxn>
                <a:cxn ang="0">
                  <a:pos x="connsiteX27592" y="connsiteY27592"/>
                </a:cxn>
                <a:cxn ang="0">
                  <a:pos x="connsiteX27593" y="connsiteY27593"/>
                </a:cxn>
                <a:cxn ang="0">
                  <a:pos x="connsiteX27594" y="connsiteY27594"/>
                </a:cxn>
                <a:cxn ang="0">
                  <a:pos x="connsiteX27595" y="connsiteY27595"/>
                </a:cxn>
                <a:cxn ang="0">
                  <a:pos x="connsiteX27596" y="connsiteY27596"/>
                </a:cxn>
                <a:cxn ang="0">
                  <a:pos x="connsiteX27597" y="connsiteY27597"/>
                </a:cxn>
                <a:cxn ang="0">
                  <a:pos x="connsiteX27598" y="connsiteY27598"/>
                </a:cxn>
                <a:cxn ang="0">
                  <a:pos x="connsiteX27599" y="connsiteY27599"/>
                </a:cxn>
                <a:cxn ang="0">
                  <a:pos x="connsiteX27600" y="connsiteY27600"/>
                </a:cxn>
                <a:cxn ang="0">
                  <a:pos x="connsiteX27601" y="connsiteY27601"/>
                </a:cxn>
                <a:cxn ang="0">
                  <a:pos x="connsiteX27602" y="connsiteY27602"/>
                </a:cxn>
                <a:cxn ang="0">
                  <a:pos x="connsiteX27603" y="connsiteY27603"/>
                </a:cxn>
                <a:cxn ang="0">
                  <a:pos x="connsiteX27604" y="connsiteY27604"/>
                </a:cxn>
                <a:cxn ang="0">
                  <a:pos x="connsiteX27605" y="connsiteY27605"/>
                </a:cxn>
                <a:cxn ang="0">
                  <a:pos x="connsiteX27606" y="connsiteY27606"/>
                </a:cxn>
                <a:cxn ang="0">
                  <a:pos x="connsiteX27607" y="connsiteY27607"/>
                </a:cxn>
                <a:cxn ang="0">
                  <a:pos x="connsiteX27608" y="connsiteY27608"/>
                </a:cxn>
                <a:cxn ang="0">
                  <a:pos x="connsiteX27609" y="connsiteY27609"/>
                </a:cxn>
                <a:cxn ang="0">
                  <a:pos x="connsiteX27610" y="connsiteY27610"/>
                </a:cxn>
                <a:cxn ang="0">
                  <a:pos x="connsiteX27611" y="connsiteY27611"/>
                </a:cxn>
                <a:cxn ang="0">
                  <a:pos x="connsiteX27612" y="connsiteY27612"/>
                </a:cxn>
                <a:cxn ang="0">
                  <a:pos x="connsiteX27613" y="connsiteY27613"/>
                </a:cxn>
                <a:cxn ang="0">
                  <a:pos x="connsiteX27614" y="connsiteY27614"/>
                </a:cxn>
                <a:cxn ang="0">
                  <a:pos x="connsiteX27615" y="connsiteY27615"/>
                </a:cxn>
                <a:cxn ang="0">
                  <a:pos x="connsiteX27616" y="connsiteY27616"/>
                </a:cxn>
                <a:cxn ang="0">
                  <a:pos x="connsiteX27617" y="connsiteY27617"/>
                </a:cxn>
                <a:cxn ang="0">
                  <a:pos x="connsiteX27618" y="connsiteY27618"/>
                </a:cxn>
                <a:cxn ang="0">
                  <a:pos x="connsiteX27619" y="connsiteY27619"/>
                </a:cxn>
                <a:cxn ang="0">
                  <a:pos x="connsiteX27620" y="connsiteY27620"/>
                </a:cxn>
                <a:cxn ang="0">
                  <a:pos x="connsiteX27621" y="connsiteY27621"/>
                </a:cxn>
                <a:cxn ang="0">
                  <a:pos x="connsiteX27622" y="connsiteY27622"/>
                </a:cxn>
                <a:cxn ang="0">
                  <a:pos x="connsiteX27623" y="connsiteY27623"/>
                </a:cxn>
                <a:cxn ang="0">
                  <a:pos x="connsiteX27624" y="connsiteY27624"/>
                </a:cxn>
                <a:cxn ang="0">
                  <a:pos x="connsiteX27625" y="connsiteY27625"/>
                </a:cxn>
                <a:cxn ang="0">
                  <a:pos x="connsiteX27626" y="connsiteY27626"/>
                </a:cxn>
                <a:cxn ang="0">
                  <a:pos x="connsiteX27627" y="connsiteY27627"/>
                </a:cxn>
                <a:cxn ang="0">
                  <a:pos x="connsiteX27628" y="connsiteY27628"/>
                </a:cxn>
                <a:cxn ang="0">
                  <a:pos x="connsiteX27629" y="connsiteY27629"/>
                </a:cxn>
                <a:cxn ang="0">
                  <a:pos x="connsiteX27630" y="connsiteY27630"/>
                </a:cxn>
                <a:cxn ang="0">
                  <a:pos x="connsiteX27631" y="connsiteY27631"/>
                </a:cxn>
                <a:cxn ang="0">
                  <a:pos x="connsiteX27632" y="connsiteY27632"/>
                </a:cxn>
                <a:cxn ang="0">
                  <a:pos x="connsiteX27633" y="connsiteY27633"/>
                </a:cxn>
                <a:cxn ang="0">
                  <a:pos x="connsiteX27634" y="connsiteY27634"/>
                </a:cxn>
                <a:cxn ang="0">
                  <a:pos x="connsiteX27635" y="connsiteY27635"/>
                </a:cxn>
                <a:cxn ang="0">
                  <a:pos x="connsiteX27636" y="connsiteY27636"/>
                </a:cxn>
                <a:cxn ang="0">
                  <a:pos x="connsiteX27637" y="connsiteY27637"/>
                </a:cxn>
                <a:cxn ang="0">
                  <a:pos x="connsiteX27638" y="connsiteY27638"/>
                </a:cxn>
                <a:cxn ang="0">
                  <a:pos x="connsiteX27639" y="connsiteY27639"/>
                </a:cxn>
                <a:cxn ang="0">
                  <a:pos x="connsiteX27640" y="connsiteY27640"/>
                </a:cxn>
                <a:cxn ang="0">
                  <a:pos x="connsiteX27641" y="connsiteY27641"/>
                </a:cxn>
                <a:cxn ang="0">
                  <a:pos x="connsiteX27642" y="connsiteY27642"/>
                </a:cxn>
                <a:cxn ang="0">
                  <a:pos x="connsiteX27643" y="connsiteY27643"/>
                </a:cxn>
                <a:cxn ang="0">
                  <a:pos x="connsiteX27644" y="connsiteY27644"/>
                </a:cxn>
                <a:cxn ang="0">
                  <a:pos x="connsiteX27645" y="connsiteY27645"/>
                </a:cxn>
                <a:cxn ang="0">
                  <a:pos x="connsiteX27646" y="connsiteY27646"/>
                </a:cxn>
                <a:cxn ang="0">
                  <a:pos x="connsiteX27647" y="connsiteY27647"/>
                </a:cxn>
                <a:cxn ang="0">
                  <a:pos x="connsiteX27648" y="connsiteY27648"/>
                </a:cxn>
                <a:cxn ang="0">
                  <a:pos x="connsiteX27649" y="connsiteY27649"/>
                </a:cxn>
                <a:cxn ang="0">
                  <a:pos x="connsiteX27650" y="connsiteY27650"/>
                </a:cxn>
                <a:cxn ang="0">
                  <a:pos x="connsiteX27651" y="connsiteY27651"/>
                </a:cxn>
                <a:cxn ang="0">
                  <a:pos x="connsiteX27652" y="connsiteY27652"/>
                </a:cxn>
                <a:cxn ang="0">
                  <a:pos x="connsiteX27653" y="connsiteY27653"/>
                </a:cxn>
                <a:cxn ang="0">
                  <a:pos x="connsiteX27654" y="connsiteY27654"/>
                </a:cxn>
                <a:cxn ang="0">
                  <a:pos x="connsiteX27655" y="connsiteY27655"/>
                </a:cxn>
                <a:cxn ang="0">
                  <a:pos x="connsiteX27656" y="connsiteY27656"/>
                </a:cxn>
                <a:cxn ang="0">
                  <a:pos x="connsiteX27657" y="connsiteY27657"/>
                </a:cxn>
                <a:cxn ang="0">
                  <a:pos x="connsiteX27658" y="connsiteY27658"/>
                </a:cxn>
                <a:cxn ang="0">
                  <a:pos x="connsiteX27659" y="connsiteY27659"/>
                </a:cxn>
                <a:cxn ang="0">
                  <a:pos x="connsiteX27660" y="connsiteY27660"/>
                </a:cxn>
                <a:cxn ang="0">
                  <a:pos x="connsiteX27661" y="connsiteY27661"/>
                </a:cxn>
                <a:cxn ang="0">
                  <a:pos x="connsiteX27662" y="connsiteY27662"/>
                </a:cxn>
                <a:cxn ang="0">
                  <a:pos x="connsiteX27663" y="connsiteY27663"/>
                </a:cxn>
                <a:cxn ang="0">
                  <a:pos x="connsiteX27664" y="connsiteY27664"/>
                </a:cxn>
                <a:cxn ang="0">
                  <a:pos x="connsiteX27665" y="connsiteY27665"/>
                </a:cxn>
                <a:cxn ang="0">
                  <a:pos x="connsiteX27666" y="connsiteY27666"/>
                </a:cxn>
                <a:cxn ang="0">
                  <a:pos x="connsiteX27667" y="connsiteY27667"/>
                </a:cxn>
                <a:cxn ang="0">
                  <a:pos x="connsiteX27668" y="connsiteY27668"/>
                </a:cxn>
                <a:cxn ang="0">
                  <a:pos x="connsiteX27669" y="connsiteY27669"/>
                </a:cxn>
                <a:cxn ang="0">
                  <a:pos x="connsiteX27670" y="connsiteY27670"/>
                </a:cxn>
                <a:cxn ang="0">
                  <a:pos x="connsiteX27671" y="connsiteY27671"/>
                </a:cxn>
                <a:cxn ang="0">
                  <a:pos x="connsiteX27672" y="connsiteY27672"/>
                </a:cxn>
                <a:cxn ang="0">
                  <a:pos x="connsiteX27673" y="connsiteY27673"/>
                </a:cxn>
                <a:cxn ang="0">
                  <a:pos x="connsiteX27674" y="connsiteY27674"/>
                </a:cxn>
                <a:cxn ang="0">
                  <a:pos x="connsiteX27675" y="connsiteY27675"/>
                </a:cxn>
                <a:cxn ang="0">
                  <a:pos x="connsiteX27676" y="connsiteY27676"/>
                </a:cxn>
                <a:cxn ang="0">
                  <a:pos x="connsiteX27677" y="connsiteY27677"/>
                </a:cxn>
                <a:cxn ang="0">
                  <a:pos x="connsiteX27678" y="connsiteY27678"/>
                </a:cxn>
                <a:cxn ang="0">
                  <a:pos x="connsiteX27679" y="connsiteY27679"/>
                </a:cxn>
                <a:cxn ang="0">
                  <a:pos x="connsiteX27680" y="connsiteY27680"/>
                </a:cxn>
                <a:cxn ang="0">
                  <a:pos x="connsiteX27681" y="connsiteY27681"/>
                </a:cxn>
                <a:cxn ang="0">
                  <a:pos x="connsiteX27682" y="connsiteY27682"/>
                </a:cxn>
                <a:cxn ang="0">
                  <a:pos x="connsiteX27683" y="connsiteY27683"/>
                </a:cxn>
                <a:cxn ang="0">
                  <a:pos x="connsiteX27684" y="connsiteY27684"/>
                </a:cxn>
                <a:cxn ang="0">
                  <a:pos x="connsiteX27685" y="connsiteY27685"/>
                </a:cxn>
                <a:cxn ang="0">
                  <a:pos x="connsiteX27686" y="connsiteY27686"/>
                </a:cxn>
                <a:cxn ang="0">
                  <a:pos x="connsiteX27687" y="connsiteY27687"/>
                </a:cxn>
                <a:cxn ang="0">
                  <a:pos x="connsiteX27688" y="connsiteY27688"/>
                </a:cxn>
                <a:cxn ang="0">
                  <a:pos x="connsiteX27689" y="connsiteY27689"/>
                </a:cxn>
                <a:cxn ang="0">
                  <a:pos x="connsiteX27690" y="connsiteY27690"/>
                </a:cxn>
                <a:cxn ang="0">
                  <a:pos x="connsiteX27691" y="connsiteY27691"/>
                </a:cxn>
                <a:cxn ang="0">
                  <a:pos x="connsiteX27692" y="connsiteY27692"/>
                </a:cxn>
                <a:cxn ang="0">
                  <a:pos x="connsiteX27693" y="connsiteY27693"/>
                </a:cxn>
                <a:cxn ang="0">
                  <a:pos x="connsiteX27694" y="connsiteY27694"/>
                </a:cxn>
                <a:cxn ang="0">
                  <a:pos x="connsiteX27695" y="connsiteY27695"/>
                </a:cxn>
                <a:cxn ang="0">
                  <a:pos x="connsiteX27696" y="connsiteY27696"/>
                </a:cxn>
                <a:cxn ang="0">
                  <a:pos x="connsiteX27697" y="connsiteY27697"/>
                </a:cxn>
                <a:cxn ang="0">
                  <a:pos x="connsiteX27698" y="connsiteY27698"/>
                </a:cxn>
                <a:cxn ang="0">
                  <a:pos x="connsiteX27699" y="connsiteY27699"/>
                </a:cxn>
                <a:cxn ang="0">
                  <a:pos x="connsiteX27700" y="connsiteY27700"/>
                </a:cxn>
                <a:cxn ang="0">
                  <a:pos x="connsiteX27701" y="connsiteY27701"/>
                </a:cxn>
                <a:cxn ang="0">
                  <a:pos x="connsiteX27702" y="connsiteY27702"/>
                </a:cxn>
                <a:cxn ang="0">
                  <a:pos x="connsiteX27703" y="connsiteY27703"/>
                </a:cxn>
                <a:cxn ang="0">
                  <a:pos x="connsiteX27704" y="connsiteY27704"/>
                </a:cxn>
                <a:cxn ang="0">
                  <a:pos x="connsiteX27705" y="connsiteY27705"/>
                </a:cxn>
                <a:cxn ang="0">
                  <a:pos x="connsiteX27706" y="connsiteY27706"/>
                </a:cxn>
                <a:cxn ang="0">
                  <a:pos x="connsiteX27707" y="connsiteY27707"/>
                </a:cxn>
                <a:cxn ang="0">
                  <a:pos x="connsiteX27708" y="connsiteY27708"/>
                </a:cxn>
                <a:cxn ang="0">
                  <a:pos x="connsiteX27709" y="connsiteY27709"/>
                </a:cxn>
                <a:cxn ang="0">
                  <a:pos x="connsiteX27710" y="connsiteY27710"/>
                </a:cxn>
                <a:cxn ang="0">
                  <a:pos x="connsiteX27711" y="connsiteY27711"/>
                </a:cxn>
                <a:cxn ang="0">
                  <a:pos x="connsiteX27712" y="connsiteY27712"/>
                </a:cxn>
                <a:cxn ang="0">
                  <a:pos x="connsiteX27713" y="connsiteY27713"/>
                </a:cxn>
                <a:cxn ang="0">
                  <a:pos x="connsiteX27714" y="connsiteY27714"/>
                </a:cxn>
                <a:cxn ang="0">
                  <a:pos x="connsiteX27715" y="connsiteY27715"/>
                </a:cxn>
                <a:cxn ang="0">
                  <a:pos x="connsiteX27716" y="connsiteY27716"/>
                </a:cxn>
                <a:cxn ang="0">
                  <a:pos x="connsiteX27717" y="connsiteY27717"/>
                </a:cxn>
                <a:cxn ang="0">
                  <a:pos x="connsiteX27718" y="connsiteY27718"/>
                </a:cxn>
                <a:cxn ang="0">
                  <a:pos x="connsiteX27719" y="connsiteY27719"/>
                </a:cxn>
                <a:cxn ang="0">
                  <a:pos x="connsiteX27720" y="connsiteY27720"/>
                </a:cxn>
                <a:cxn ang="0">
                  <a:pos x="connsiteX27721" y="connsiteY27721"/>
                </a:cxn>
                <a:cxn ang="0">
                  <a:pos x="connsiteX27722" y="connsiteY27722"/>
                </a:cxn>
                <a:cxn ang="0">
                  <a:pos x="connsiteX27723" y="connsiteY27723"/>
                </a:cxn>
                <a:cxn ang="0">
                  <a:pos x="connsiteX27724" y="connsiteY27724"/>
                </a:cxn>
                <a:cxn ang="0">
                  <a:pos x="connsiteX27725" y="connsiteY27725"/>
                </a:cxn>
                <a:cxn ang="0">
                  <a:pos x="connsiteX27726" y="connsiteY27726"/>
                </a:cxn>
                <a:cxn ang="0">
                  <a:pos x="connsiteX27727" y="connsiteY27727"/>
                </a:cxn>
                <a:cxn ang="0">
                  <a:pos x="connsiteX27728" y="connsiteY27728"/>
                </a:cxn>
                <a:cxn ang="0">
                  <a:pos x="connsiteX27729" y="connsiteY27729"/>
                </a:cxn>
                <a:cxn ang="0">
                  <a:pos x="connsiteX27730" y="connsiteY27730"/>
                </a:cxn>
                <a:cxn ang="0">
                  <a:pos x="connsiteX27731" y="connsiteY27731"/>
                </a:cxn>
                <a:cxn ang="0">
                  <a:pos x="connsiteX27732" y="connsiteY27732"/>
                </a:cxn>
                <a:cxn ang="0">
                  <a:pos x="connsiteX27733" y="connsiteY27733"/>
                </a:cxn>
                <a:cxn ang="0">
                  <a:pos x="connsiteX27734" y="connsiteY27734"/>
                </a:cxn>
                <a:cxn ang="0">
                  <a:pos x="connsiteX27735" y="connsiteY27735"/>
                </a:cxn>
                <a:cxn ang="0">
                  <a:pos x="connsiteX27736" y="connsiteY27736"/>
                </a:cxn>
                <a:cxn ang="0">
                  <a:pos x="connsiteX27737" y="connsiteY27737"/>
                </a:cxn>
                <a:cxn ang="0">
                  <a:pos x="connsiteX27738" y="connsiteY27738"/>
                </a:cxn>
                <a:cxn ang="0">
                  <a:pos x="connsiteX27739" y="connsiteY27739"/>
                </a:cxn>
                <a:cxn ang="0">
                  <a:pos x="connsiteX27740" y="connsiteY27740"/>
                </a:cxn>
                <a:cxn ang="0">
                  <a:pos x="connsiteX27741" y="connsiteY27741"/>
                </a:cxn>
                <a:cxn ang="0">
                  <a:pos x="connsiteX27742" y="connsiteY27742"/>
                </a:cxn>
                <a:cxn ang="0">
                  <a:pos x="connsiteX27743" y="connsiteY27743"/>
                </a:cxn>
                <a:cxn ang="0">
                  <a:pos x="connsiteX27744" y="connsiteY27744"/>
                </a:cxn>
                <a:cxn ang="0">
                  <a:pos x="connsiteX27745" y="connsiteY27745"/>
                </a:cxn>
                <a:cxn ang="0">
                  <a:pos x="connsiteX27746" y="connsiteY27746"/>
                </a:cxn>
                <a:cxn ang="0">
                  <a:pos x="connsiteX27747" y="connsiteY27747"/>
                </a:cxn>
                <a:cxn ang="0">
                  <a:pos x="connsiteX27748" y="connsiteY27748"/>
                </a:cxn>
                <a:cxn ang="0">
                  <a:pos x="connsiteX27749" y="connsiteY27749"/>
                </a:cxn>
                <a:cxn ang="0">
                  <a:pos x="connsiteX27750" y="connsiteY27750"/>
                </a:cxn>
                <a:cxn ang="0">
                  <a:pos x="connsiteX27751" y="connsiteY27751"/>
                </a:cxn>
                <a:cxn ang="0">
                  <a:pos x="connsiteX27752" y="connsiteY27752"/>
                </a:cxn>
                <a:cxn ang="0">
                  <a:pos x="connsiteX27753" y="connsiteY27753"/>
                </a:cxn>
                <a:cxn ang="0">
                  <a:pos x="connsiteX27754" y="connsiteY27754"/>
                </a:cxn>
                <a:cxn ang="0">
                  <a:pos x="connsiteX27755" y="connsiteY27755"/>
                </a:cxn>
                <a:cxn ang="0">
                  <a:pos x="connsiteX27756" y="connsiteY27756"/>
                </a:cxn>
                <a:cxn ang="0">
                  <a:pos x="connsiteX27757" y="connsiteY27757"/>
                </a:cxn>
                <a:cxn ang="0">
                  <a:pos x="connsiteX27758" y="connsiteY27758"/>
                </a:cxn>
                <a:cxn ang="0">
                  <a:pos x="connsiteX27759" y="connsiteY27759"/>
                </a:cxn>
                <a:cxn ang="0">
                  <a:pos x="connsiteX27760" y="connsiteY27760"/>
                </a:cxn>
                <a:cxn ang="0">
                  <a:pos x="connsiteX27761" y="connsiteY27761"/>
                </a:cxn>
                <a:cxn ang="0">
                  <a:pos x="connsiteX27762" y="connsiteY27762"/>
                </a:cxn>
                <a:cxn ang="0">
                  <a:pos x="connsiteX27763" y="connsiteY27763"/>
                </a:cxn>
                <a:cxn ang="0">
                  <a:pos x="connsiteX27764" y="connsiteY27764"/>
                </a:cxn>
                <a:cxn ang="0">
                  <a:pos x="connsiteX27765" y="connsiteY27765"/>
                </a:cxn>
                <a:cxn ang="0">
                  <a:pos x="connsiteX27766" y="connsiteY27766"/>
                </a:cxn>
                <a:cxn ang="0">
                  <a:pos x="connsiteX27767" y="connsiteY27767"/>
                </a:cxn>
                <a:cxn ang="0">
                  <a:pos x="connsiteX27768" y="connsiteY27768"/>
                </a:cxn>
                <a:cxn ang="0">
                  <a:pos x="connsiteX27769" y="connsiteY27769"/>
                </a:cxn>
                <a:cxn ang="0">
                  <a:pos x="connsiteX27770" y="connsiteY27770"/>
                </a:cxn>
                <a:cxn ang="0">
                  <a:pos x="connsiteX27771" y="connsiteY27771"/>
                </a:cxn>
                <a:cxn ang="0">
                  <a:pos x="connsiteX27772" y="connsiteY27772"/>
                </a:cxn>
                <a:cxn ang="0">
                  <a:pos x="connsiteX27773" y="connsiteY27773"/>
                </a:cxn>
                <a:cxn ang="0">
                  <a:pos x="connsiteX27774" y="connsiteY27774"/>
                </a:cxn>
                <a:cxn ang="0">
                  <a:pos x="connsiteX27775" y="connsiteY27775"/>
                </a:cxn>
                <a:cxn ang="0">
                  <a:pos x="connsiteX27776" y="connsiteY27776"/>
                </a:cxn>
                <a:cxn ang="0">
                  <a:pos x="connsiteX27777" y="connsiteY27777"/>
                </a:cxn>
                <a:cxn ang="0">
                  <a:pos x="connsiteX27778" y="connsiteY27778"/>
                </a:cxn>
                <a:cxn ang="0">
                  <a:pos x="connsiteX27779" y="connsiteY27779"/>
                </a:cxn>
                <a:cxn ang="0">
                  <a:pos x="connsiteX27780" y="connsiteY27780"/>
                </a:cxn>
                <a:cxn ang="0">
                  <a:pos x="connsiteX27781" y="connsiteY27781"/>
                </a:cxn>
                <a:cxn ang="0">
                  <a:pos x="connsiteX27782" y="connsiteY27782"/>
                </a:cxn>
                <a:cxn ang="0">
                  <a:pos x="connsiteX27783" y="connsiteY27783"/>
                </a:cxn>
                <a:cxn ang="0">
                  <a:pos x="connsiteX27784" y="connsiteY27784"/>
                </a:cxn>
                <a:cxn ang="0">
                  <a:pos x="connsiteX27785" y="connsiteY27785"/>
                </a:cxn>
                <a:cxn ang="0">
                  <a:pos x="connsiteX27786" y="connsiteY27786"/>
                </a:cxn>
                <a:cxn ang="0">
                  <a:pos x="connsiteX27787" y="connsiteY27787"/>
                </a:cxn>
                <a:cxn ang="0">
                  <a:pos x="connsiteX27788" y="connsiteY27788"/>
                </a:cxn>
                <a:cxn ang="0">
                  <a:pos x="connsiteX27789" y="connsiteY27789"/>
                </a:cxn>
                <a:cxn ang="0">
                  <a:pos x="connsiteX27790" y="connsiteY27790"/>
                </a:cxn>
                <a:cxn ang="0">
                  <a:pos x="connsiteX27791" y="connsiteY27791"/>
                </a:cxn>
                <a:cxn ang="0">
                  <a:pos x="connsiteX27792" y="connsiteY27792"/>
                </a:cxn>
                <a:cxn ang="0">
                  <a:pos x="connsiteX27793" y="connsiteY27793"/>
                </a:cxn>
                <a:cxn ang="0">
                  <a:pos x="connsiteX27794" y="connsiteY27794"/>
                </a:cxn>
                <a:cxn ang="0">
                  <a:pos x="connsiteX27795" y="connsiteY27795"/>
                </a:cxn>
                <a:cxn ang="0">
                  <a:pos x="connsiteX27796" y="connsiteY27796"/>
                </a:cxn>
                <a:cxn ang="0">
                  <a:pos x="connsiteX27797" y="connsiteY27797"/>
                </a:cxn>
                <a:cxn ang="0">
                  <a:pos x="connsiteX27798" y="connsiteY27798"/>
                </a:cxn>
                <a:cxn ang="0">
                  <a:pos x="connsiteX27799" y="connsiteY27799"/>
                </a:cxn>
                <a:cxn ang="0">
                  <a:pos x="connsiteX27800" y="connsiteY27800"/>
                </a:cxn>
                <a:cxn ang="0">
                  <a:pos x="connsiteX27801" y="connsiteY27801"/>
                </a:cxn>
                <a:cxn ang="0">
                  <a:pos x="connsiteX27802" y="connsiteY27802"/>
                </a:cxn>
                <a:cxn ang="0">
                  <a:pos x="connsiteX27803" y="connsiteY27803"/>
                </a:cxn>
                <a:cxn ang="0">
                  <a:pos x="connsiteX27804" y="connsiteY27804"/>
                </a:cxn>
                <a:cxn ang="0">
                  <a:pos x="connsiteX27805" y="connsiteY27805"/>
                </a:cxn>
                <a:cxn ang="0">
                  <a:pos x="connsiteX27806" y="connsiteY27806"/>
                </a:cxn>
                <a:cxn ang="0">
                  <a:pos x="connsiteX27807" y="connsiteY27807"/>
                </a:cxn>
                <a:cxn ang="0">
                  <a:pos x="connsiteX27808" y="connsiteY27808"/>
                </a:cxn>
                <a:cxn ang="0">
                  <a:pos x="connsiteX27809" y="connsiteY27809"/>
                </a:cxn>
                <a:cxn ang="0">
                  <a:pos x="connsiteX27810" y="connsiteY27810"/>
                </a:cxn>
                <a:cxn ang="0">
                  <a:pos x="connsiteX27811" y="connsiteY27811"/>
                </a:cxn>
                <a:cxn ang="0">
                  <a:pos x="connsiteX27812" y="connsiteY27812"/>
                </a:cxn>
                <a:cxn ang="0">
                  <a:pos x="connsiteX27813" y="connsiteY27813"/>
                </a:cxn>
                <a:cxn ang="0">
                  <a:pos x="connsiteX27814" y="connsiteY27814"/>
                </a:cxn>
                <a:cxn ang="0">
                  <a:pos x="connsiteX27815" y="connsiteY27815"/>
                </a:cxn>
                <a:cxn ang="0">
                  <a:pos x="connsiteX27816" y="connsiteY27816"/>
                </a:cxn>
                <a:cxn ang="0">
                  <a:pos x="connsiteX27817" y="connsiteY27817"/>
                </a:cxn>
                <a:cxn ang="0">
                  <a:pos x="connsiteX27818" y="connsiteY27818"/>
                </a:cxn>
                <a:cxn ang="0">
                  <a:pos x="connsiteX27819" y="connsiteY27819"/>
                </a:cxn>
                <a:cxn ang="0">
                  <a:pos x="connsiteX27820" y="connsiteY27820"/>
                </a:cxn>
                <a:cxn ang="0">
                  <a:pos x="connsiteX27821" y="connsiteY27821"/>
                </a:cxn>
                <a:cxn ang="0">
                  <a:pos x="connsiteX27822" y="connsiteY27822"/>
                </a:cxn>
                <a:cxn ang="0">
                  <a:pos x="connsiteX27823" y="connsiteY27823"/>
                </a:cxn>
                <a:cxn ang="0">
                  <a:pos x="connsiteX27824" y="connsiteY27824"/>
                </a:cxn>
                <a:cxn ang="0">
                  <a:pos x="connsiteX27825" y="connsiteY27825"/>
                </a:cxn>
                <a:cxn ang="0">
                  <a:pos x="connsiteX27826" y="connsiteY27826"/>
                </a:cxn>
                <a:cxn ang="0">
                  <a:pos x="connsiteX27827" y="connsiteY27827"/>
                </a:cxn>
                <a:cxn ang="0">
                  <a:pos x="connsiteX27828" y="connsiteY27828"/>
                </a:cxn>
                <a:cxn ang="0">
                  <a:pos x="connsiteX27829" y="connsiteY27829"/>
                </a:cxn>
                <a:cxn ang="0">
                  <a:pos x="connsiteX27830" y="connsiteY27830"/>
                </a:cxn>
                <a:cxn ang="0">
                  <a:pos x="connsiteX27831" y="connsiteY27831"/>
                </a:cxn>
                <a:cxn ang="0">
                  <a:pos x="connsiteX27832" y="connsiteY27832"/>
                </a:cxn>
                <a:cxn ang="0">
                  <a:pos x="connsiteX27833" y="connsiteY27833"/>
                </a:cxn>
                <a:cxn ang="0">
                  <a:pos x="connsiteX27834" y="connsiteY27834"/>
                </a:cxn>
                <a:cxn ang="0">
                  <a:pos x="connsiteX27835" y="connsiteY27835"/>
                </a:cxn>
                <a:cxn ang="0">
                  <a:pos x="connsiteX27836" y="connsiteY27836"/>
                </a:cxn>
                <a:cxn ang="0">
                  <a:pos x="connsiteX27837" y="connsiteY27837"/>
                </a:cxn>
                <a:cxn ang="0">
                  <a:pos x="connsiteX27838" y="connsiteY27838"/>
                </a:cxn>
                <a:cxn ang="0">
                  <a:pos x="connsiteX27839" y="connsiteY27839"/>
                </a:cxn>
                <a:cxn ang="0">
                  <a:pos x="connsiteX27840" y="connsiteY27840"/>
                </a:cxn>
                <a:cxn ang="0">
                  <a:pos x="connsiteX27841" y="connsiteY27841"/>
                </a:cxn>
                <a:cxn ang="0">
                  <a:pos x="connsiteX27842" y="connsiteY27842"/>
                </a:cxn>
                <a:cxn ang="0">
                  <a:pos x="connsiteX27843" y="connsiteY27843"/>
                </a:cxn>
                <a:cxn ang="0">
                  <a:pos x="connsiteX27844" y="connsiteY27844"/>
                </a:cxn>
                <a:cxn ang="0">
                  <a:pos x="connsiteX27845" y="connsiteY27845"/>
                </a:cxn>
                <a:cxn ang="0">
                  <a:pos x="connsiteX27846" y="connsiteY27846"/>
                </a:cxn>
                <a:cxn ang="0">
                  <a:pos x="connsiteX27847" y="connsiteY27847"/>
                </a:cxn>
                <a:cxn ang="0">
                  <a:pos x="connsiteX27848" y="connsiteY27848"/>
                </a:cxn>
                <a:cxn ang="0">
                  <a:pos x="connsiteX27849" y="connsiteY27849"/>
                </a:cxn>
                <a:cxn ang="0">
                  <a:pos x="connsiteX27850" y="connsiteY27850"/>
                </a:cxn>
                <a:cxn ang="0">
                  <a:pos x="connsiteX27851" y="connsiteY27851"/>
                </a:cxn>
                <a:cxn ang="0">
                  <a:pos x="connsiteX27852" y="connsiteY27852"/>
                </a:cxn>
                <a:cxn ang="0">
                  <a:pos x="connsiteX27853" y="connsiteY27853"/>
                </a:cxn>
                <a:cxn ang="0">
                  <a:pos x="connsiteX27854" y="connsiteY27854"/>
                </a:cxn>
                <a:cxn ang="0">
                  <a:pos x="connsiteX27855" y="connsiteY27855"/>
                </a:cxn>
                <a:cxn ang="0">
                  <a:pos x="connsiteX27856" y="connsiteY27856"/>
                </a:cxn>
                <a:cxn ang="0">
                  <a:pos x="connsiteX27857" y="connsiteY27857"/>
                </a:cxn>
                <a:cxn ang="0">
                  <a:pos x="connsiteX27858" y="connsiteY27858"/>
                </a:cxn>
                <a:cxn ang="0">
                  <a:pos x="connsiteX27859" y="connsiteY27859"/>
                </a:cxn>
                <a:cxn ang="0">
                  <a:pos x="connsiteX27860" y="connsiteY27860"/>
                </a:cxn>
                <a:cxn ang="0">
                  <a:pos x="connsiteX27861" y="connsiteY27861"/>
                </a:cxn>
                <a:cxn ang="0">
                  <a:pos x="connsiteX27862" y="connsiteY27862"/>
                </a:cxn>
                <a:cxn ang="0">
                  <a:pos x="connsiteX27863" y="connsiteY27863"/>
                </a:cxn>
                <a:cxn ang="0">
                  <a:pos x="connsiteX27864" y="connsiteY27864"/>
                </a:cxn>
                <a:cxn ang="0">
                  <a:pos x="connsiteX27865" y="connsiteY27865"/>
                </a:cxn>
                <a:cxn ang="0">
                  <a:pos x="connsiteX27866" y="connsiteY27866"/>
                </a:cxn>
                <a:cxn ang="0">
                  <a:pos x="connsiteX27867" y="connsiteY27867"/>
                </a:cxn>
                <a:cxn ang="0">
                  <a:pos x="connsiteX27868" y="connsiteY27868"/>
                </a:cxn>
                <a:cxn ang="0">
                  <a:pos x="connsiteX27869" y="connsiteY27869"/>
                </a:cxn>
                <a:cxn ang="0">
                  <a:pos x="connsiteX27870" y="connsiteY27870"/>
                </a:cxn>
                <a:cxn ang="0">
                  <a:pos x="connsiteX27871" y="connsiteY27871"/>
                </a:cxn>
                <a:cxn ang="0">
                  <a:pos x="connsiteX27872" y="connsiteY27872"/>
                </a:cxn>
                <a:cxn ang="0">
                  <a:pos x="connsiteX27873" y="connsiteY27873"/>
                </a:cxn>
                <a:cxn ang="0">
                  <a:pos x="connsiteX27874" y="connsiteY27874"/>
                </a:cxn>
                <a:cxn ang="0">
                  <a:pos x="connsiteX27875" y="connsiteY27875"/>
                </a:cxn>
                <a:cxn ang="0">
                  <a:pos x="connsiteX27876" y="connsiteY27876"/>
                </a:cxn>
                <a:cxn ang="0">
                  <a:pos x="connsiteX27877" y="connsiteY27877"/>
                </a:cxn>
                <a:cxn ang="0">
                  <a:pos x="connsiteX27878" y="connsiteY27878"/>
                </a:cxn>
                <a:cxn ang="0">
                  <a:pos x="connsiteX27879" y="connsiteY27879"/>
                </a:cxn>
                <a:cxn ang="0">
                  <a:pos x="connsiteX27880" y="connsiteY27880"/>
                </a:cxn>
                <a:cxn ang="0">
                  <a:pos x="connsiteX27881" y="connsiteY27881"/>
                </a:cxn>
                <a:cxn ang="0">
                  <a:pos x="connsiteX27882" y="connsiteY27882"/>
                </a:cxn>
                <a:cxn ang="0">
                  <a:pos x="connsiteX27883" y="connsiteY27883"/>
                </a:cxn>
                <a:cxn ang="0">
                  <a:pos x="connsiteX27884" y="connsiteY27884"/>
                </a:cxn>
                <a:cxn ang="0">
                  <a:pos x="connsiteX27885" y="connsiteY27885"/>
                </a:cxn>
                <a:cxn ang="0">
                  <a:pos x="connsiteX27886" y="connsiteY27886"/>
                </a:cxn>
                <a:cxn ang="0">
                  <a:pos x="connsiteX27887" y="connsiteY27887"/>
                </a:cxn>
                <a:cxn ang="0">
                  <a:pos x="connsiteX27888" y="connsiteY27888"/>
                </a:cxn>
                <a:cxn ang="0">
                  <a:pos x="connsiteX27889" y="connsiteY27889"/>
                </a:cxn>
                <a:cxn ang="0">
                  <a:pos x="connsiteX27890" y="connsiteY27890"/>
                </a:cxn>
                <a:cxn ang="0">
                  <a:pos x="connsiteX27891" y="connsiteY27891"/>
                </a:cxn>
                <a:cxn ang="0">
                  <a:pos x="connsiteX27892" y="connsiteY27892"/>
                </a:cxn>
                <a:cxn ang="0">
                  <a:pos x="connsiteX27893" y="connsiteY27893"/>
                </a:cxn>
                <a:cxn ang="0">
                  <a:pos x="connsiteX27894" y="connsiteY27894"/>
                </a:cxn>
                <a:cxn ang="0">
                  <a:pos x="connsiteX27895" y="connsiteY27895"/>
                </a:cxn>
                <a:cxn ang="0">
                  <a:pos x="connsiteX27896" y="connsiteY27896"/>
                </a:cxn>
                <a:cxn ang="0">
                  <a:pos x="connsiteX27897" y="connsiteY27897"/>
                </a:cxn>
                <a:cxn ang="0">
                  <a:pos x="connsiteX27898" y="connsiteY27898"/>
                </a:cxn>
                <a:cxn ang="0">
                  <a:pos x="connsiteX27899" y="connsiteY27899"/>
                </a:cxn>
                <a:cxn ang="0">
                  <a:pos x="connsiteX27900" y="connsiteY27900"/>
                </a:cxn>
                <a:cxn ang="0">
                  <a:pos x="connsiteX27901" y="connsiteY27901"/>
                </a:cxn>
                <a:cxn ang="0">
                  <a:pos x="connsiteX27902" y="connsiteY27902"/>
                </a:cxn>
                <a:cxn ang="0">
                  <a:pos x="connsiteX27903" y="connsiteY27903"/>
                </a:cxn>
                <a:cxn ang="0">
                  <a:pos x="connsiteX27904" y="connsiteY27904"/>
                </a:cxn>
                <a:cxn ang="0">
                  <a:pos x="connsiteX27905" y="connsiteY27905"/>
                </a:cxn>
                <a:cxn ang="0">
                  <a:pos x="connsiteX27906" y="connsiteY27906"/>
                </a:cxn>
                <a:cxn ang="0">
                  <a:pos x="connsiteX27907" y="connsiteY27907"/>
                </a:cxn>
                <a:cxn ang="0">
                  <a:pos x="connsiteX27908" y="connsiteY27908"/>
                </a:cxn>
                <a:cxn ang="0">
                  <a:pos x="connsiteX27909" y="connsiteY27909"/>
                </a:cxn>
                <a:cxn ang="0">
                  <a:pos x="connsiteX27910" y="connsiteY27910"/>
                </a:cxn>
                <a:cxn ang="0">
                  <a:pos x="connsiteX27911" y="connsiteY27911"/>
                </a:cxn>
                <a:cxn ang="0">
                  <a:pos x="connsiteX27912" y="connsiteY27912"/>
                </a:cxn>
                <a:cxn ang="0">
                  <a:pos x="connsiteX27913" y="connsiteY27913"/>
                </a:cxn>
                <a:cxn ang="0">
                  <a:pos x="connsiteX27914" y="connsiteY27914"/>
                </a:cxn>
                <a:cxn ang="0">
                  <a:pos x="connsiteX27915" y="connsiteY27915"/>
                </a:cxn>
                <a:cxn ang="0">
                  <a:pos x="connsiteX27916" y="connsiteY27916"/>
                </a:cxn>
                <a:cxn ang="0">
                  <a:pos x="connsiteX27917" y="connsiteY27917"/>
                </a:cxn>
                <a:cxn ang="0">
                  <a:pos x="connsiteX27918" y="connsiteY27918"/>
                </a:cxn>
                <a:cxn ang="0">
                  <a:pos x="connsiteX27919" y="connsiteY27919"/>
                </a:cxn>
                <a:cxn ang="0">
                  <a:pos x="connsiteX27920" y="connsiteY27920"/>
                </a:cxn>
                <a:cxn ang="0">
                  <a:pos x="connsiteX27921" y="connsiteY27921"/>
                </a:cxn>
                <a:cxn ang="0">
                  <a:pos x="connsiteX27922" y="connsiteY27922"/>
                </a:cxn>
                <a:cxn ang="0">
                  <a:pos x="connsiteX27923" y="connsiteY27923"/>
                </a:cxn>
                <a:cxn ang="0">
                  <a:pos x="connsiteX27924" y="connsiteY27924"/>
                </a:cxn>
                <a:cxn ang="0">
                  <a:pos x="connsiteX27925" y="connsiteY27925"/>
                </a:cxn>
                <a:cxn ang="0">
                  <a:pos x="connsiteX27926" y="connsiteY27926"/>
                </a:cxn>
                <a:cxn ang="0">
                  <a:pos x="connsiteX27927" y="connsiteY27927"/>
                </a:cxn>
                <a:cxn ang="0">
                  <a:pos x="connsiteX27928" y="connsiteY27928"/>
                </a:cxn>
                <a:cxn ang="0">
                  <a:pos x="connsiteX27929" y="connsiteY27929"/>
                </a:cxn>
                <a:cxn ang="0">
                  <a:pos x="connsiteX27930" y="connsiteY27930"/>
                </a:cxn>
                <a:cxn ang="0">
                  <a:pos x="connsiteX27931" y="connsiteY27931"/>
                </a:cxn>
                <a:cxn ang="0">
                  <a:pos x="connsiteX27932" y="connsiteY27932"/>
                </a:cxn>
                <a:cxn ang="0">
                  <a:pos x="connsiteX27933" y="connsiteY27933"/>
                </a:cxn>
                <a:cxn ang="0">
                  <a:pos x="connsiteX27934" y="connsiteY27934"/>
                </a:cxn>
                <a:cxn ang="0">
                  <a:pos x="connsiteX27935" y="connsiteY27935"/>
                </a:cxn>
                <a:cxn ang="0">
                  <a:pos x="connsiteX27936" y="connsiteY27936"/>
                </a:cxn>
                <a:cxn ang="0">
                  <a:pos x="connsiteX27937" y="connsiteY27937"/>
                </a:cxn>
                <a:cxn ang="0">
                  <a:pos x="connsiteX27938" y="connsiteY27938"/>
                </a:cxn>
                <a:cxn ang="0">
                  <a:pos x="connsiteX27939" y="connsiteY27939"/>
                </a:cxn>
                <a:cxn ang="0">
                  <a:pos x="connsiteX27940" y="connsiteY27940"/>
                </a:cxn>
                <a:cxn ang="0">
                  <a:pos x="connsiteX27941" y="connsiteY27941"/>
                </a:cxn>
                <a:cxn ang="0">
                  <a:pos x="connsiteX27942" y="connsiteY27942"/>
                </a:cxn>
                <a:cxn ang="0">
                  <a:pos x="connsiteX27943" y="connsiteY27943"/>
                </a:cxn>
                <a:cxn ang="0">
                  <a:pos x="connsiteX27944" y="connsiteY27944"/>
                </a:cxn>
                <a:cxn ang="0">
                  <a:pos x="connsiteX27945" y="connsiteY27945"/>
                </a:cxn>
                <a:cxn ang="0">
                  <a:pos x="connsiteX27946" y="connsiteY27946"/>
                </a:cxn>
                <a:cxn ang="0">
                  <a:pos x="connsiteX27947" y="connsiteY27947"/>
                </a:cxn>
                <a:cxn ang="0">
                  <a:pos x="connsiteX27948" y="connsiteY27948"/>
                </a:cxn>
                <a:cxn ang="0">
                  <a:pos x="connsiteX27949" y="connsiteY27949"/>
                </a:cxn>
                <a:cxn ang="0">
                  <a:pos x="connsiteX27950" y="connsiteY27950"/>
                </a:cxn>
                <a:cxn ang="0">
                  <a:pos x="connsiteX27951" y="connsiteY27951"/>
                </a:cxn>
                <a:cxn ang="0">
                  <a:pos x="connsiteX27952" y="connsiteY27952"/>
                </a:cxn>
                <a:cxn ang="0">
                  <a:pos x="connsiteX27953" y="connsiteY27953"/>
                </a:cxn>
                <a:cxn ang="0">
                  <a:pos x="connsiteX27954" y="connsiteY27954"/>
                </a:cxn>
                <a:cxn ang="0">
                  <a:pos x="connsiteX27955" y="connsiteY27955"/>
                </a:cxn>
                <a:cxn ang="0">
                  <a:pos x="connsiteX27956" y="connsiteY27956"/>
                </a:cxn>
                <a:cxn ang="0">
                  <a:pos x="connsiteX27957" y="connsiteY27957"/>
                </a:cxn>
                <a:cxn ang="0">
                  <a:pos x="connsiteX27958" y="connsiteY27958"/>
                </a:cxn>
                <a:cxn ang="0">
                  <a:pos x="connsiteX27959" y="connsiteY27959"/>
                </a:cxn>
                <a:cxn ang="0">
                  <a:pos x="connsiteX27960" y="connsiteY27960"/>
                </a:cxn>
                <a:cxn ang="0">
                  <a:pos x="connsiteX27961" y="connsiteY27961"/>
                </a:cxn>
                <a:cxn ang="0">
                  <a:pos x="connsiteX27962" y="connsiteY27962"/>
                </a:cxn>
                <a:cxn ang="0">
                  <a:pos x="connsiteX27963" y="connsiteY27963"/>
                </a:cxn>
                <a:cxn ang="0">
                  <a:pos x="connsiteX27964" y="connsiteY27964"/>
                </a:cxn>
                <a:cxn ang="0">
                  <a:pos x="connsiteX27965" y="connsiteY27965"/>
                </a:cxn>
                <a:cxn ang="0">
                  <a:pos x="connsiteX27966" y="connsiteY27966"/>
                </a:cxn>
                <a:cxn ang="0">
                  <a:pos x="connsiteX27967" y="connsiteY27967"/>
                </a:cxn>
                <a:cxn ang="0">
                  <a:pos x="connsiteX27968" y="connsiteY27968"/>
                </a:cxn>
                <a:cxn ang="0">
                  <a:pos x="connsiteX27969" y="connsiteY27969"/>
                </a:cxn>
                <a:cxn ang="0">
                  <a:pos x="connsiteX27970" y="connsiteY27970"/>
                </a:cxn>
                <a:cxn ang="0">
                  <a:pos x="connsiteX27971" y="connsiteY27971"/>
                </a:cxn>
                <a:cxn ang="0">
                  <a:pos x="connsiteX27972" y="connsiteY27972"/>
                </a:cxn>
                <a:cxn ang="0">
                  <a:pos x="connsiteX27973" y="connsiteY27973"/>
                </a:cxn>
                <a:cxn ang="0">
                  <a:pos x="connsiteX27974" y="connsiteY27974"/>
                </a:cxn>
                <a:cxn ang="0">
                  <a:pos x="connsiteX27975" y="connsiteY27975"/>
                </a:cxn>
                <a:cxn ang="0">
                  <a:pos x="connsiteX27976" y="connsiteY27976"/>
                </a:cxn>
                <a:cxn ang="0">
                  <a:pos x="connsiteX27977" y="connsiteY27977"/>
                </a:cxn>
                <a:cxn ang="0">
                  <a:pos x="connsiteX27978" y="connsiteY27978"/>
                </a:cxn>
                <a:cxn ang="0">
                  <a:pos x="connsiteX27979" y="connsiteY27979"/>
                </a:cxn>
                <a:cxn ang="0">
                  <a:pos x="connsiteX27980" y="connsiteY27980"/>
                </a:cxn>
                <a:cxn ang="0">
                  <a:pos x="connsiteX27981" y="connsiteY27981"/>
                </a:cxn>
                <a:cxn ang="0">
                  <a:pos x="connsiteX27982" y="connsiteY27982"/>
                </a:cxn>
                <a:cxn ang="0">
                  <a:pos x="connsiteX27983" y="connsiteY27983"/>
                </a:cxn>
                <a:cxn ang="0">
                  <a:pos x="connsiteX27984" y="connsiteY27984"/>
                </a:cxn>
                <a:cxn ang="0">
                  <a:pos x="connsiteX27985" y="connsiteY27985"/>
                </a:cxn>
                <a:cxn ang="0">
                  <a:pos x="connsiteX27986" y="connsiteY27986"/>
                </a:cxn>
                <a:cxn ang="0">
                  <a:pos x="connsiteX27987" y="connsiteY27987"/>
                </a:cxn>
                <a:cxn ang="0">
                  <a:pos x="connsiteX27988" y="connsiteY27988"/>
                </a:cxn>
                <a:cxn ang="0">
                  <a:pos x="connsiteX27989" y="connsiteY27989"/>
                </a:cxn>
                <a:cxn ang="0">
                  <a:pos x="connsiteX27990" y="connsiteY27990"/>
                </a:cxn>
                <a:cxn ang="0">
                  <a:pos x="connsiteX27991" y="connsiteY27991"/>
                </a:cxn>
                <a:cxn ang="0">
                  <a:pos x="connsiteX27992" y="connsiteY27992"/>
                </a:cxn>
                <a:cxn ang="0">
                  <a:pos x="connsiteX27993" y="connsiteY27993"/>
                </a:cxn>
                <a:cxn ang="0">
                  <a:pos x="connsiteX27994" y="connsiteY27994"/>
                </a:cxn>
                <a:cxn ang="0">
                  <a:pos x="connsiteX27995" y="connsiteY27995"/>
                </a:cxn>
                <a:cxn ang="0">
                  <a:pos x="connsiteX27996" y="connsiteY27996"/>
                </a:cxn>
                <a:cxn ang="0">
                  <a:pos x="connsiteX27997" y="connsiteY27997"/>
                </a:cxn>
                <a:cxn ang="0">
                  <a:pos x="connsiteX27998" y="connsiteY27998"/>
                </a:cxn>
                <a:cxn ang="0">
                  <a:pos x="connsiteX27999" y="connsiteY27999"/>
                </a:cxn>
                <a:cxn ang="0">
                  <a:pos x="connsiteX28000" y="connsiteY28000"/>
                </a:cxn>
                <a:cxn ang="0">
                  <a:pos x="connsiteX28001" y="connsiteY28001"/>
                </a:cxn>
                <a:cxn ang="0">
                  <a:pos x="connsiteX28002" y="connsiteY28002"/>
                </a:cxn>
                <a:cxn ang="0">
                  <a:pos x="connsiteX28003" y="connsiteY28003"/>
                </a:cxn>
                <a:cxn ang="0">
                  <a:pos x="connsiteX28004" y="connsiteY28004"/>
                </a:cxn>
                <a:cxn ang="0">
                  <a:pos x="connsiteX28005" y="connsiteY28005"/>
                </a:cxn>
                <a:cxn ang="0">
                  <a:pos x="connsiteX28006" y="connsiteY28006"/>
                </a:cxn>
                <a:cxn ang="0">
                  <a:pos x="connsiteX28007" y="connsiteY28007"/>
                </a:cxn>
                <a:cxn ang="0">
                  <a:pos x="connsiteX28008" y="connsiteY28008"/>
                </a:cxn>
                <a:cxn ang="0">
                  <a:pos x="connsiteX28009" y="connsiteY28009"/>
                </a:cxn>
                <a:cxn ang="0">
                  <a:pos x="connsiteX28010" y="connsiteY28010"/>
                </a:cxn>
                <a:cxn ang="0">
                  <a:pos x="connsiteX28011" y="connsiteY28011"/>
                </a:cxn>
                <a:cxn ang="0">
                  <a:pos x="connsiteX28012" y="connsiteY28012"/>
                </a:cxn>
                <a:cxn ang="0">
                  <a:pos x="connsiteX28013" y="connsiteY28013"/>
                </a:cxn>
                <a:cxn ang="0">
                  <a:pos x="connsiteX28014" y="connsiteY28014"/>
                </a:cxn>
                <a:cxn ang="0">
                  <a:pos x="connsiteX28015" y="connsiteY28015"/>
                </a:cxn>
                <a:cxn ang="0">
                  <a:pos x="connsiteX28016" y="connsiteY28016"/>
                </a:cxn>
                <a:cxn ang="0">
                  <a:pos x="connsiteX28017" y="connsiteY28017"/>
                </a:cxn>
                <a:cxn ang="0">
                  <a:pos x="connsiteX28018" y="connsiteY28018"/>
                </a:cxn>
                <a:cxn ang="0">
                  <a:pos x="connsiteX28019" y="connsiteY28019"/>
                </a:cxn>
                <a:cxn ang="0">
                  <a:pos x="connsiteX28020" y="connsiteY28020"/>
                </a:cxn>
                <a:cxn ang="0">
                  <a:pos x="connsiteX28021" y="connsiteY28021"/>
                </a:cxn>
                <a:cxn ang="0">
                  <a:pos x="connsiteX28022" y="connsiteY28022"/>
                </a:cxn>
                <a:cxn ang="0">
                  <a:pos x="connsiteX28023" y="connsiteY28023"/>
                </a:cxn>
                <a:cxn ang="0">
                  <a:pos x="connsiteX28024" y="connsiteY28024"/>
                </a:cxn>
                <a:cxn ang="0">
                  <a:pos x="connsiteX28025" y="connsiteY28025"/>
                </a:cxn>
                <a:cxn ang="0">
                  <a:pos x="connsiteX28026" y="connsiteY28026"/>
                </a:cxn>
                <a:cxn ang="0">
                  <a:pos x="connsiteX28027" y="connsiteY28027"/>
                </a:cxn>
                <a:cxn ang="0">
                  <a:pos x="connsiteX28028" y="connsiteY28028"/>
                </a:cxn>
                <a:cxn ang="0">
                  <a:pos x="connsiteX28029" y="connsiteY28029"/>
                </a:cxn>
                <a:cxn ang="0">
                  <a:pos x="connsiteX28030" y="connsiteY28030"/>
                </a:cxn>
                <a:cxn ang="0">
                  <a:pos x="connsiteX28031" y="connsiteY28031"/>
                </a:cxn>
                <a:cxn ang="0">
                  <a:pos x="connsiteX28032" y="connsiteY28032"/>
                </a:cxn>
                <a:cxn ang="0">
                  <a:pos x="connsiteX28033" y="connsiteY28033"/>
                </a:cxn>
                <a:cxn ang="0">
                  <a:pos x="connsiteX28034" y="connsiteY28034"/>
                </a:cxn>
                <a:cxn ang="0">
                  <a:pos x="connsiteX28035" y="connsiteY28035"/>
                </a:cxn>
                <a:cxn ang="0">
                  <a:pos x="connsiteX28036" y="connsiteY28036"/>
                </a:cxn>
                <a:cxn ang="0">
                  <a:pos x="connsiteX28037" y="connsiteY28037"/>
                </a:cxn>
                <a:cxn ang="0">
                  <a:pos x="connsiteX28038" y="connsiteY28038"/>
                </a:cxn>
                <a:cxn ang="0">
                  <a:pos x="connsiteX28039" y="connsiteY28039"/>
                </a:cxn>
                <a:cxn ang="0">
                  <a:pos x="connsiteX28040" y="connsiteY28040"/>
                </a:cxn>
                <a:cxn ang="0">
                  <a:pos x="connsiteX28041" y="connsiteY28041"/>
                </a:cxn>
                <a:cxn ang="0">
                  <a:pos x="connsiteX28042" y="connsiteY28042"/>
                </a:cxn>
                <a:cxn ang="0">
                  <a:pos x="connsiteX28043" y="connsiteY28043"/>
                </a:cxn>
                <a:cxn ang="0">
                  <a:pos x="connsiteX28044" y="connsiteY28044"/>
                </a:cxn>
                <a:cxn ang="0">
                  <a:pos x="connsiteX28045" y="connsiteY28045"/>
                </a:cxn>
                <a:cxn ang="0">
                  <a:pos x="connsiteX28046" y="connsiteY28046"/>
                </a:cxn>
                <a:cxn ang="0">
                  <a:pos x="connsiteX28047" y="connsiteY28047"/>
                </a:cxn>
                <a:cxn ang="0">
                  <a:pos x="connsiteX28048" y="connsiteY28048"/>
                </a:cxn>
                <a:cxn ang="0">
                  <a:pos x="connsiteX28049" y="connsiteY28049"/>
                </a:cxn>
                <a:cxn ang="0">
                  <a:pos x="connsiteX28050" y="connsiteY28050"/>
                </a:cxn>
                <a:cxn ang="0">
                  <a:pos x="connsiteX28051" y="connsiteY28051"/>
                </a:cxn>
                <a:cxn ang="0">
                  <a:pos x="connsiteX28052" y="connsiteY28052"/>
                </a:cxn>
                <a:cxn ang="0">
                  <a:pos x="connsiteX28053" y="connsiteY28053"/>
                </a:cxn>
                <a:cxn ang="0">
                  <a:pos x="connsiteX28054" y="connsiteY28054"/>
                </a:cxn>
                <a:cxn ang="0">
                  <a:pos x="connsiteX28055" y="connsiteY28055"/>
                </a:cxn>
                <a:cxn ang="0">
                  <a:pos x="connsiteX28056" y="connsiteY28056"/>
                </a:cxn>
                <a:cxn ang="0">
                  <a:pos x="connsiteX28057" y="connsiteY28057"/>
                </a:cxn>
                <a:cxn ang="0">
                  <a:pos x="connsiteX28058" y="connsiteY28058"/>
                </a:cxn>
                <a:cxn ang="0">
                  <a:pos x="connsiteX28059" y="connsiteY28059"/>
                </a:cxn>
                <a:cxn ang="0">
                  <a:pos x="connsiteX28060" y="connsiteY28060"/>
                </a:cxn>
                <a:cxn ang="0">
                  <a:pos x="connsiteX28061" y="connsiteY28061"/>
                </a:cxn>
                <a:cxn ang="0">
                  <a:pos x="connsiteX28062" y="connsiteY28062"/>
                </a:cxn>
                <a:cxn ang="0">
                  <a:pos x="connsiteX28063" y="connsiteY28063"/>
                </a:cxn>
                <a:cxn ang="0">
                  <a:pos x="connsiteX28064" y="connsiteY28064"/>
                </a:cxn>
                <a:cxn ang="0">
                  <a:pos x="connsiteX28065" y="connsiteY28065"/>
                </a:cxn>
                <a:cxn ang="0">
                  <a:pos x="connsiteX28066" y="connsiteY28066"/>
                </a:cxn>
                <a:cxn ang="0">
                  <a:pos x="connsiteX28067" y="connsiteY28067"/>
                </a:cxn>
                <a:cxn ang="0">
                  <a:pos x="connsiteX28068" y="connsiteY28068"/>
                </a:cxn>
                <a:cxn ang="0">
                  <a:pos x="connsiteX28069" y="connsiteY28069"/>
                </a:cxn>
                <a:cxn ang="0">
                  <a:pos x="connsiteX28070" y="connsiteY28070"/>
                </a:cxn>
                <a:cxn ang="0">
                  <a:pos x="connsiteX28071" y="connsiteY28071"/>
                </a:cxn>
                <a:cxn ang="0">
                  <a:pos x="connsiteX28072" y="connsiteY28072"/>
                </a:cxn>
                <a:cxn ang="0">
                  <a:pos x="connsiteX28073" y="connsiteY28073"/>
                </a:cxn>
                <a:cxn ang="0">
                  <a:pos x="connsiteX28074" y="connsiteY28074"/>
                </a:cxn>
                <a:cxn ang="0">
                  <a:pos x="connsiteX28075" y="connsiteY28075"/>
                </a:cxn>
                <a:cxn ang="0">
                  <a:pos x="connsiteX28076" y="connsiteY28076"/>
                </a:cxn>
                <a:cxn ang="0">
                  <a:pos x="connsiteX28077" y="connsiteY28077"/>
                </a:cxn>
                <a:cxn ang="0">
                  <a:pos x="connsiteX28078" y="connsiteY28078"/>
                </a:cxn>
                <a:cxn ang="0">
                  <a:pos x="connsiteX28079" y="connsiteY28079"/>
                </a:cxn>
                <a:cxn ang="0">
                  <a:pos x="connsiteX28080" y="connsiteY28080"/>
                </a:cxn>
                <a:cxn ang="0">
                  <a:pos x="connsiteX28081" y="connsiteY28081"/>
                </a:cxn>
                <a:cxn ang="0">
                  <a:pos x="connsiteX28082" y="connsiteY28082"/>
                </a:cxn>
                <a:cxn ang="0">
                  <a:pos x="connsiteX28083" y="connsiteY28083"/>
                </a:cxn>
                <a:cxn ang="0">
                  <a:pos x="connsiteX28084" y="connsiteY28084"/>
                </a:cxn>
                <a:cxn ang="0">
                  <a:pos x="connsiteX28085" y="connsiteY28085"/>
                </a:cxn>
                <a:cxn ang="0">
                  <a:pos x="connsiteX28086" y="connsiteY28086"/>
                </a:cxn>
                <a:cxn ang="0">
                  <a:pos x="connsiteX28087" y="connsiteY28087"/>
                </a:cxn>
                <a:cxn ang="0">
                  <a:pos x="connsiteX28088" y="connsiteY28088"/>
                </a:cxn>
                <a:cxn ang="0">
                  <a:pos x="connsiteX28089" y="connsiteY28089"/>
                </a:cxn>
                <a:cxn ang="0">
                  <a:pos x="connsiteX28090" y="connsiteY28090"/>
                </a:cxn>
                <a:cxn ang="0">
                  <a:pos x="connsiteX28091" y="connsiteY28091"/>
                </a:cxn>
                <a:cxn ang="0">
                  <a:pos x="connsiteX28092" y="connsiteY28092"/>
                </a:cxn>
                <a:cxn ang="0">
                  <a:pos x="connsiteX28093" y="connsiteY28093"/>
                </a:cxn>
                <a:cxn ang="0">
                  <a:pos x="connsiteX28094" y="connsiteY28094"/>
                </a:cxn>
                <a:cxn ang="0">
                  <a:pos x="connsiteX28095" y="connsiteY28095"/>
                </a:cxn>
                <a:cxn ang="0">
                  <a:pos x="connsiteX28096" y="connsiteY28096"/>
                </a:cxn>
                <a:cxn ang="0">
                  <a:pos x="connsiteX28097" y="connsiteY28097"/>
                </a:cxn>
                <a:cxn ang="0">
                  <a:pos x="connsiteX28098" y="connsiteY28098"/>
                </a:cxn>
                <a:cxn ang="0">
                  <a:pos x="connsiteX28099" y="connsiteY28099"/>
                </a:cxn>
                <a:cxn ang="0">
                  <a:pos x="connsiteX28100" y="connsiteY28100"/>
                </a:cxn>
                <a:cxn ang="0">
                  <a:pos x="connsiteX28101" y="connsiteY28101"/>
                </a:cxn>
                <a:cxn ang="0">
                  <a:pos x="connsiteX28102" y="connsiteY28102"/>
                </a:cxn>
                <a:cxn ang="0">
                  <a:pos x="connsiteX28103" y="connsiteY28103"/>
                </a:cxn>
                <a:cxn ang="0">
                  <a:pos x="connsiteX28104" y="connsiteY28104"/>
                </a:cxn>
                <a:cxn ang="0">
                  <a:pos x="connsiteX28105" y="connsiteY28105"/>
                </a:cxn>
                <a:cxn ang="0">
                  <a:pos x="connsiteX28106" y="connsiteY28106"/>
                </a:cxn>
                <a:cxn ang="0">
                  <a:pos x="connsiteX28107" y="connsiteY28107"/>
                </a:cxn>
                <a:cxn ang="0">
                  <a:pos x="connsiteX28108" y="connsiteY28108"/>
                </a:cxn>
                <a:cxn ang="0">
                  <a:pos x="connsiteX28109" y="connsiteY28109"/>
                </a:cxn>
                <a:cxn ang="0">
                  <a:pos x="connsiteX28110" y="connsiteY28110"/>
                </a:cxn>
                <a:cxn ang="0">
                  <a:pos x="connsiteX28111" y="connsiteY28111"/>
                </a:cxn>
                <a:cxn ang="0">
                  <a:pos x="connsiteX28112" y="connsiteY28112"/>
                </a:cxn>
                <a:cxn ang="0">
                  <a:pos x="connsiteX28113" y="connsiteY28113"/>
                </a:cxn>
                <a:cxn ang="0">
                  <a:pos x="connsiteX28114" y="connsiteY28114"/>
                </a:cxn>
                <a:cxn ang="0">
                  <a:pos x="connsiteX28115" y="connsiteY28115"/>
                </a:cxn>
                <a:cxn ang="0">
                  <a:pos x="connsiteX28116" y="connsiteY28116"/>
                </a:cxn>
                <a:cxn ang="0">
                  <a:pos x="connsiteX28117" y="connsiteY28117"/>
                </a:cxn>
                <a:cxn ang="0">
                  <a:pos x="connsiteX28118" y="connsiteY28118"/>
                </a:cxn>
                <a:cxn ang="0">
                  <a:pos x="connsiteX28119" y="connsiteY28119"/>
                </a:cxn>
                <a:cxn ang="0">
                  <a:pos x="connsiteX28120" y="connsiteY28120"/>
                </a:cxn>
                <a:cxn ang="0">
                  <a:pos x="connsiteX28121" y="connsiteY28121"/>
                </a:cxn>
                <a:cxn ang="0">
                  <a:pos x="connsiteX28122" y="connsiteY28122"/>
                </a:cxn>
                <a:cxn ang="0">
                  <a:pos x="connsiteX28123" y="connsiteY28123"/>
                </a:cxn>
                <a:cxn ang="0">
                  <a:pos x="connsiteX28124" y="connsiteY28124"/>
                </a:cxn>
                <a:cxn ang="0">
                  <a:pos x="connsiteX28125" y="connsiteY28125"/>
                </a:cxn>
                <a:cxn ang="0">
                  <a:pos x="connsiteX28126" y="connsiteY28126"/>
                </a:cxn>
                <a:cxn ang="0">
                  <a:pos x="connsiteX28127" y="connsiteY28127"/>
                </a:cxn>
                <a:cxn ang="0">
                  <a:pos x="connsiteX28128" y="connsiteY28128"/>
                </a:cxn>
                <a:cxn ang="0">
                  <a:pos x="connsiteX28129" y="connsiteY28129"/>
                </a:cxn>
                <a:cxn ang="0">
                  <a:pos x="connsiteX28130" y="connsiteY28130"/>
                </a:cxn>
                <a:cxn ang="0">
                  <a:pos x="connsiteX28131" y="connsiteY28131"/>
                </a:cxn>
                <a:cxn ang="0">
                  <a:pos x="connsiteX28132" y="connsiteY28132"/>
                </a:cxn>
                <a:cxn ang="0">
                  <a:pos x="connsiteX28133" y="connsiteY28133"/>
                </a:cxn>
                <a:cxn ang="0">
                  <a:pos x="connsiteX28134" y="connsiteY28134"/>
                </a:cxn>
                <a:cxn ang="0">
                  <a:pos x="connsiteX28135" y="connsiteY28135"/>
                </a:cxn>
                <a:cxn ang="0">
                  <a:pos x="connsiteX28136" y="connsiteY28136"/>
                </a:cxn>
                <a:cxn ang="0">
                  <a:pos x="connsiteX28137" y="connsiteY28137"/>
                </a:cxn>
                <a:cxn ang="0">
                  <a:pos x="connsiteX28138" y="connsiteY28138"/>
                </a:cxn>
                <a:cxn ang="0">
                  <a:pos x="connsiteX28139" y="connsiteY28139"/>
                </a:cxn>
                <a:cxn ang="0">
                  <a:pos x="connsiteX28140" y="connsiteY28140"/>
                </a:cxn>
                <a:cxn ang="0">
                  <a:pos x="connsiteX28141" y="connsiteY28141"/>
                </a:cxn>
                <a:cxn ang="0">
                  <a:pos x="connsiteX28142" y="connsiteY28142"/>
                </a:cxn>
                <a:cxn ang="0">
                  <a:pos x="connsiteX28143" y="connsiteY28143"/>
                </a:cxn>
                <a:cxn ang="0">
                  <a:pos x="connsiteX28144" y="connsiteY28144"/>
                </a:cxn>
                <a:cxn ang="0">
                  <a:pos x="connsiteX28145" y="connsiteY28145"/>
                </a:cxn>
                <a:cxn ang="0">
                  <a:pos x="connsiteX28146" y="connsiteY28146"/>
                </a:cxn>
                <a:cxn ang="0">
                  <a:pos x="connsiteX28147" y="connsiteY28147"/>
                </a:cxn>
                <a:cxn ang="0">
                  <a:pos x="connsiteX28148" y="connsiteY28148"/>
                </a:cxn>
                <a:cxn ang="0">
                  <a:pos x="connsiteX28149" y="connsiteY28149"/>
                </a:cxn>
                <a:cxn ang="0">
                  <a:pos x="connsiteX28150" y="connsiteY28150"/>
                </a:cxn>
                <a:cxn ang="0">
                  <a:pos x="connsiteX28151" y="connsiteY28151"/>
                </a:cxn>
                <a:cxn ang="0">
                  <a:pos x="connsiteX28152" y="connsiteY28152"/>
                </a:cxn>
                <a:cxn ang="0">
                  <a:pos x="connsiteX28153" y="connsiteY28153"/>
                </a:cxn>
                <a:cxn ang="0">
                  <a:pos x="connsiteX28154" y="connsiteY28154"/>
                </a:cxn>
                <a:cxn ang="0">
                  <a:pos x="connsiteX28155" y="connsiteY28155"/>
                </a:cxn>
                <a:cxn ang="0">
                  <a:pos x="connsiteX28156" y="connsiteY28156"/>
                </a:cxn>
                <a:cxn ang="0">
                  <a:pos x="connsiteX28157" y="connsiteY28157"/>
                </a:cxn>
                <a:cxn ang="0">
                  <a:pos x="connsiteX28158" y="connsiteY28158"/>
                </a:cxn>
                <a:cxn ang="0">
                  <a:pos x="connsiteX28159" y="connsiteY28159"/>
                </a:cxn>
                <a:cxn ang="0">
                  <a:pos x="connsiteX28160" y="connsiteY28160"/>
                </a:cxn>
                <a:cxn ang="0">
                  <a:pos x="connsiteX28161" y="connsiteY28161"/>
                </a:cxn>
                <a:cxn ang="0">
                  <a:pos x="connsiteX28162" y="connsiteY28162"/>
                </a:cxn>
                <a:cxn ang="0">
                  <a:pos x="connsiteX28163" y="connsiteY28163"/>
                </a:cxn>
                <a:cxn ang="0">
                  <a:pos x="connsiteX28164" y="connsiteY28164"/>
                </a:cxn>
                <a:cxn ang="0">
                  <a:pos x="connsiteX28165" y="connsiteY28165"/>
                </a:cxn>
                <a:cxn ang="0">
                  <a:pos x="connsiteX28166" y="connsiteY28166"/>
                </a:cxn>
                <a:cxn ang="0">
                  <a:pos x="connsiteX28167" y="connsiteY28167"/>
                </a:cxn>
                <a:cxn ang="0">
                  <a:pos x="connsiteX28168" y="connsiteY28168"/>
                </a:cxn>
                <a:cxn ang="0">
                  <a:pos x="connsiteX28169" y="connsiteY28169"/>
                </a:cxn>
                <a:cxn ang="0">
                  <a:pos x="connsiteX28170" y="connsiteY28170"/>
                </a:cxn>
                <a:cxn ang="0">
                  <a:pos x="connsiteX28171" y="connsiteY28171"/>
                </a:cxn>
                <a:cxn ang="0">
                  <a:pos x="connsiteX28172" y="connsiteY28172"/>
                </a:cxn>
                <a:cxn ang="0">
                  <a:pos x="connsiteX28173" y="connsiteY28173"/>
                </a:cxn>
                <a:cxn ang="0">
                  <a:pos x="connsiteX28174" y="connsiteY28174"/>
                </a:cxn>
                <a:cxn ang="0">
                  <a:pos x="connsiteX28175" y="connsiteY28175"/>
                </a:cxn>
                <a:cxn ang="0">
                  <a:pos x="connsiteX28176" y="connsiteY28176"/>
                </a:cxn>
                <a:cxn ang="0">
                  <a:pos x="connsiteX28177" y="connsiteY28177"/>
                </a:cxn>
                <a:cxn ang="0">
                  <a:pos x="connsiteX28178" y="connsiteY28178"/>
                </a:cxn>
                <a:cxn ang="0">
                  <a:pos x="connsiteX28179" y="connsiteY28179"/>
                </a:cxn>
                <a:cxn ang="0">
                  <a:pos x="connsiteX28180" y="connsiteY28180"/>
                </a:cxn>
                <a:cxn ang="0">
                  <a:pos x="connsiteX28181" y="connsiteY28181"/>
                </a:cxn>
                <a:cxn ang="0">
                  <a:pos x="connsiteX28182" y="connsiteY28182"/>
                </a:cxn>
                <a:cxn ang="0">
                  <a:pos x="connsiteX28183" y="connsiteY28183"/>
                </a:cxn>
                <a:cxn ang="0">
                  <a:pos x="connsiteX28184" y="connsiteY28184"/>
                </a:cxn>
                <a:cxn ang="0">
                  <a:pos x="connsiteX28185" y="connsiteY28185"/>
                </a:cxn>
                <a:cxn ang="0">
                  <a:pos x="connsiteX28186" y="connsiteY28186"/>
                </a:cxn>
                <a:cxn ang="0">
                  <a:pos x="connsiteX28187" y="connsiteY28187"/>
                </a:cxn>
                <a:cxn ang="0">
                  <a:pos x="connsiteX28188" y="connsiteY28188"/>
                </a:cxn>
                <a:cxn ang="0">
                  <a:pos x="connsiteX28189" y="connsiteY28189"/>
                </a:cxn>
                <a:cxn ang="0">
                  <a:pos x="connsiteX28190" y="connsiteY28190"/>
                </a:cxn>
                <a:cxn ang="0">
                  <a:pos x="connsiteX28191" y="connsiteY28191"/>
                </a:cxn>
                <a:cxn ang="0">
                  <a:pos x="connsiteX28192" y="connsiteY28192"/>
                </a:cxn>
                <a:cxn ang="0">
                  <a:pos x="connsiteX28193" y="connsiteY28193"/>
                </a:cxn>
                <a:cxn ang="0">
                  <a:pos x="connsiteX28194" y="connsiteY28194"/>
                </a:cxn>
                <a:cxn ang="0">
                  <a:pos x="connsiteX28195" y="connsiteY28195"/>
                </a:cxn>
                <a:cxn ang="0">
                  <a:pos x="connsiteX28196" y="connsiteY28196"/>
                </a:cxn>
                <a:cxn ang="0">
                  <a:pos x="connsiteX28197" y="connsiteY28197"/>
                </a:cxn>
                <a:cxn ang="0">
                  <a:pos x="connsiteX28198" y="connsiteY28198"/>
                </a:cxn>
                <a:cxn ang="0">
                  <a:pos x="connsiteX28199" y="connsiteY28199"/>
                </a:cxn>
                <a:cxn ang="0">
                  <a:pos x="connsiteX28200" y="connsiteY28200"/>
                </a:cxn>
                <a:cxn ang="0">
                  <a:pos x="connsiteX28201" y="connsiteY28201"/>
                </a:cxn>
                <a:cxn ang="0">
                  <a:pos x="connsiteX28202" y="connsiteY28202"/>
                </a:cxn>
                <a:cxn ang="0">
                  <a:pos x="connsiteX28203" y="connsiteY28203"/>
                </a:cxn>
                <a:cxn ang="0">
                  <a:pos x="connsiteX28204" y="connsiteY28204"/>
                </a:cxn>
                <a:cxn ang="0">
                  <a:pos x="connsiteX28205" y="connsiteY28205"/>
                </a:cxn>
                <a:cxn ang="0">
                  <a:pos x="connsiteX28206" y="connsiteY28206"/>
                </a:cxn>
                <a:cxn ang="0">
                  <a:pos x="connsiteX28207" y="connsiteY28207"/>
                </a:cxn>
                <a:cxn ang="0">
                  <a:pos x="connsiteX28208" y="connsiteY28208"/>
                </a:cxn>
                <a:cxn ang="0">
                  <a:pos x="connsiteX28209" y="connsiteY28209"/>
                </a:cxn>
                <a:cxn ang="0">
                  <a:pos x="connsiteX28210" y="connsiteY28210"/>
                </a:cxn>
                <a:cxn ang="0">
                  <a:pos x="connsiteX28211" y="connsiteY28211"/>
                </a:cxn>
                <a:cxn ang="0">
                  <a:pos x="connsiteX28212" y="connsiteY28212"/>
                </a:cxn>
                <a:cxn ang="0">
                  <a:pos x="connsiteX28213" y="connsiteY28213"/>
                </a:cxn>
                <a:cxn ang="0">
                  <a:pos x="connsiteX28214" y="connsiteY28214"/>
                </a:cxn>
                <a:cxn ang="0">
                  <a:pos x="connsiteX28215" y="connsiteY28215"/>
                </a:cxn>
                <a:cxn ang="0">
                  <a:pos x="connsiteX28216" y="connsiteY28216"/>
                </a:cxn>
                <a:cxn ang="0">
                  <a:pos x="connsiteX28217" y="connsiteY28217"/>
                </a:cxn>
                <a:cxn ang="0">
                  <a:pos x="connsiteX28218" y="connsiteY28218"/>
                </a:cxn>
                <a:cxn ang="0">
                  <a:pos x="connsiteX28219" y="connsiteY28219"/>
                </a:cxn>
                <a:cxn ang="0">
                  <a:pos x="connsiteX28220" y="connsiteY28220"/>
                </a:cxn>
                <a:cxn ang="0">
                  <a:pos x="connsiteX28221" y="connsiteY28221"/>
                </a:cxn>
                <a:cxn ang="0">
                  <a:pos x="connsiteX28222" y="connsiteY28222"/>
                </a:cxn>
                <a:cxn ang="0">
                  <a:pos x="connsiteX28223" y="connsiteY28223"/>
                </a:cxn>
                <a:cxn ang="0">
                  <a:pos x="connsiteX28224" y="connsiteY28224"/>
                </a:cxn>
                <a:cxn ang="0">
                  <a:pos x="connsiteX28225" y="connsiteY28225"/>
                </a:cxn>
                <a:cxn ang="0">
                  <a:pos x="connsiteX28226" y="connsiteY28226"/>
                </a:cxn>
                <a:cxn ang="0">
                  <a:pos x="connsiteX28227" y="connsiteY28227"/>
                </a:cxn>
                <a:cxn ang="0">
                  <a:pos x="connsiteX28228" y="connsiteY28228"/>
                </a:cxn>
                <a:cxn ang="0">
                  <a:pos x="connsiteX28229" y="connsiteY28229"/>
                </a:cxn>
                <a:cxn ang="0">
                  <a:pos x="connsiteX28230" y="connsiteY28230"/>
                </a:cxn>
                <a:cxn ang="0">
                  <a:pos x="connsiteX28231" y="connsiteY28231"/>
                </a:cxn>
                <a:cxn ang="0">
                  <a:pos x="connsiteX28232" y="connsiteY28232"/>
                </a:cxn>
                <a:cxn ang="0">
                  <a:pos x="connsiteX28233" y="connsiteY28233"/>
                </a:cxn>
                <a:cxn ang="0">
                  <a:pos x="connsiteX28234" y="connsiteY28234"/>
                </a:cxn>
                <a:cxn ang="0">
                  <a:pos x="connsiteX28235" y="connsiteY28235"/>
                </a:cxn>
                <a:cxn ang="0">
                  <a:pos x="connsiteX28236" y="connsiteY28236"/>
                </a:cxn>
                <a:cxn ang="0">
                  <a:pos x="connsiteX28237" y="connsiteY28237"/>
                </a:cxn>
                <a:cxn ang="0">
                  <a:pos x="connsiteX28238" y="connsiteY28238"/>
                </a:cxn>
                <a:cxn ang="0">
                  <a:pos x="connsiteX28239" y="connsiteY28239"/>
                </a:cxn>
                <a:cxn ang="0">
                  <a:pos x="connsiteX28240" y="connsiteY28240"/>
                </a:cxn>
                <a:cxn ang="0">
                  <a:pos x="connsiteX28241" y="connsiteY28241"/>
                </a:cxn>
                <a:cxn ang="0">
                  <a:pos x="connsiteX28242" y="connsiteY28242"/>
                </a:cxn>
                <a:cxn ang="0">
                  <a:pos x="connsiteX28243" y="connsiteY28243"/>
                </a:cxn>
                <a:cxn ang="0">
                  <a:pos x="connsiteX28244" y="connsiteY28244"/>
                </a:cxn>
                <a:cxn ang="0">
                  <a:pos x="connsiteX28245" y="connsiteY28245"/>
                </a:cxn>
                <a:cxn ang="0">
                  <a:pos x="connsiteX28246" y="connsiteY28246"/>
                </a:cxn>
                <a:cxn ang="0">
                  <a:pos x="connsiteX28247" y="connsiteY28247"/>
                </a:cxn>
                <a:cxn ang="0">
                  <a:pos x="connsiteX28248" y="connsiteY28248"/>
                </a:cxn>
                <a:cxn ang="0">
                  <a:pos x="connsiteX28249" y="connsiteY28249"/>
                </a:cxn>
                <a:cxn ang="0">
                  <a:pos x="connsiteX28250" y="connsiteY28250"/>
                </a:cxn>
                <a:cxn ang="0">
                  <a:pos x="connsiteX28251" y="connsiteY28251"/>
                </a:cxn>
                <a:cxn ang="0">
                  <a:pos x="connsiteX28252" y="connsiteY28252"/>
                </a:cxn>
                <a:cxn ang="0">
                  <a:pos x="connsiteX28253" y="connsiteY28253"/>
                </a:cxn>
                <a:cxn ang="0">
                  <a:pos x="connsiteX28254" y="connsiteY28254"/>
                </a:cxn>
                <a:cxn ang="0">
                  <a:pos x="connsiteX28255" y="connsiteY28255"/>
                </a:cxn>
                <a:cxn ang="0">
                  <a:pos x="connsiteX28256" y="connsiteY28256"/>
                </a:cxn>
                <a:cxn ang="0">
                  <a:pos x="connsiteX28257" y="connsiteY28257"/>
                </a:cxn>
                <a:cxn ang="0">
                  <a:pos x="connsiteX28258" y="connsiteY28258"/>
                </a:cxn>
                <a:cxn ang="0">
                  <a:pos x="connsiteX28259" y="connsiteY28259"/>
                </a:cxn>
                <a:cxn ang="0">
                  <a:pos x="connsiteX28260" y="connsiteY28260"/>
                </a:cxn>
                <a:cxn ang="0">
                  <a:pos x="connsiteX28261" y="connsiteY28261"/>
                </a:cxn>
                <a:cxn ang="0">
                  <a:pos x="connsiteX28262" y="connsiteY28262"/>
                </a:cxn>
                <a:cxn ang="0">
                  <a:pos x="connsiteX28263" y="connsiteY28263"/>
                </a:cxn>
                <a:cxn ang="0">
                  <a:pos x="connsiteX28264" y="connsiteY28264"/>
                </a:cxn>
                <a:cxn ang="0">
                  <a:pos x="connsiteX28265" y="connsiteY28265"/>
                </a:cxn>
                <a:cxn ang="0">
                  <a:pos x="connsiteX28266" y="connsiteY28266"/>
                </a:cxn>
                <a:cxn ang="0">
                  <a:pos x="connsiteX28267" y="connsiteY28267"/>
                </a:cxn>
                <a:cxn ang="0">
                  <a:pos x="connsiteX28268" y="connsiteY28268"/>
                </a:cxn>
                <a:cxn ang="0">
                  <a:pos x="connsiteX28269" y="connsiteY28269"/>
                </a:cxn>
                <a:cxn ang="0">
                  <a:pos x="connsiteX28270" y="connsiteY28270"/>
                </a:cxn>
                <a:cxn ang="0">
                  <a:pos x="connsiteX28271" y="connsiteY28271"/>
                </a:cxn>
                <a:cxn ang="0">
                  <a:pos x="connsiteX28272" y="connsiteY28272"/>
                </a:cxn>
                <a:cxn ang="0">
                  <a:pos x="connsiteX28273" y="connsiteY28273"/>
                </a:cxn>
                <a:cxn ang="0">
                  <a:pos x="connsiteX28274" y="connsiteY28274"/>
                </a:cxn>
                <a:cxn ang="0">
                  <a:pos x="connsiteX28275" y="connsiteY28275"/>
                </a:cxn>
                <a:cxn ang="0">
                  <a:pos x="connsiteX28276" y="connsiteY28276"/>
                </a:cxn>
                <a:cxn ang="0">
                  <a:pos x="connsiteX28277" y="connsiteY28277"/>
                </a:cxn>
                <a:cxn ang="0">
                  <a:pos x="connsiteX28278" y="connsiteY28278"/>
                </a:cxn>
                <a:cxn ang="0">
                  <a:pos x="connsiteX28279" y="connsiteY28279"/>
                </a:cxn>
                <a:cxn ang="0">
                  <a:pos x="connsiteX28280" y="connsiteY28280"/>
                </a:cxn>
                <a:cxn ang="0">
                  <a:pos x="connsiteX28281" y="connsiteY28281"/>
                </a:cxn>
                <a:cxn ang="0">
                  <a:pos x="connsiteX28282" y="connsiteY28282"/>
                </a:cxn>
                <a:cxn ang="0">
                  <a:pos x="connsiteX28283" y="connsiteY28283"/>
                </a:cxn>
                <a:cxn ang="0">
                  <a:pos x="connsiteX28284" y="connsiteY28284"/>
                </a:cxn>
                <a:cxn ang="0">
                  <a:pos x="connsiteX28285" y="connsiteY28285"/>
                </a:cxn>
                <a:cxn ang="0">
                  <a:pos x="connsiteX28286" y="connsiteY28286"/>
                </a:cxn>
                <a:cxn ang="0">
                  <a:pos x="connsiteX28287" y="connsiteY28287"/>
                </a:cxn>
                <a:cxn ang="0">
                  <a:pos x="connsiteX28288" y="connsiteY28288"/>
                </a:cxn>
                <a:cxn ang="0">
                  <a:pos x="connsiteX28289" y="connsiteY28289"/>
                </a:cxn>
                <a:cxn ang="0">
                  <a:pos x="connsiteX28290" y="connsiteY28290"/>
                </a:cxn>
                <a:cxn ang="0">
                  <a:pos x="connsiteX28291" y="connsiteY28291"/>
                </a:cxn>
                <a:cxn ang="0">
                  <a:pos x="connsiteX28292" y="connsiteY28292"/>
                </a:cxn>
                <a:cxn ang="0">
                  <a:pos x="connsiteX28293" y="connsiteY28293"/>
                </a:cxn>
                <a:cxn ang="0">
                  <a:pos x="connsiteX28294" y="connsiteY28294"/>
                </a:cxn>
                <a:cxn ang="0">
                  <a:pos x="connsiteX28295" y="connsiteY28295"/>
                </a:cxn>
                <a:cxn ang="0">
                  <a:pos x="connsiteX28296" y="connsiteY28296"/>
                </a:cxn>
                <a:cxn ang="0">
                  <a:pos x="connsiteX28297" y="connsiteY28297"/>
                </a:cxn>
                <a:cxn ang="0">
                  <a:pos x="connsiteX28298" y="connsiteY28298"/>
                </a:cxn>
                <a:cxn ang="0">
                  <a:pos x="connsiteX28299" y="connsiteY28299"/>
                </a:cxn>
                <a:cxn ang="0">
                  <a:pos x="connsiteX28300" y="connsiteY28300"/>
                </a:cxn>
                <a:cxn ang="0">
                  <a:pos x="connsiteX28301" y="connsiteY28301"/>
                </a:cxn>
                <a:cxn ang="0">
                  <a:pos x="connsiteX28302" y="connsiteY28302"/>
                </a:cxn>
                <a:cxn ang="0">
                  <a:pos x="connsiteX28303" y="connsiteY28303"/>
                </a:cxn>
                <a:cxn ang="0">
                  <a:pos x="connsiteX28304" y="connsiteY28304"/>
                </a:cxn>
                <a:cxn ang="0">
                  <a:pos x="connsiteX28305" y="connsiteY28305"/>
                </a:cxn>
                <a:cxn ang="0">
                  <a:pos x="connsiteX28306" y="connsiteY28306"/>
                </a:cxn>
                <a:cxn ang="0">
                  <a:pos x="connsiteX28307" y="connsiteY28307"/>
                </a:cxn>
                <a:cxn ang="0">
                  <a:pos x="connsiteX28308" y="connsiteY28308"/>
                </a:cxn>
                <a:cxn ang="0">
                  <a:pos x="connsiteX28309" y="connsiteY28309"/>
                </a:cxn>
                <a:cxn ang="0">
                  <a:pos x="connsiteX28310" y="connsiteY28310"/>
                </a:cxn>
                <a:cxn ang="0">
                  <a:pos x="connsiteX28311" y="connsiteY28311"/>
                </a:cxn>
                <a:cxn ang="0">
                  <a:pos x="connsiteX28312" y="connsiteY28312"/>
                </a:cxn>
                <a:cxn ang="0">
                  <a:pos x="connsiteX28313" y="connsiteY28313"/>
                </a:cxn>
                <a:cxn ang="0">
                  <a:pos x="connsiteX28314" y="connsiteY28314"/>
                </a:cxn>
                <a:cxn ang="0">
                  <a:pos x="connsiteX28315" y="connsiteY28315"/>
                </a:cxn>
                <a:cxn ang="0">
                  <a:pos x="connsiteX28316" y="connsiteY28316"/>
                </a:cxn>
                <a:cxn ang="0">
                  <a:pos x="connsiteX28317" y="connsiteY28317"/>
                </a:cxn>
                <a:cxn ang="0">
                  <a:pos x="connsiteX28318" y="connsiteY28318"/>
                </a:cxn>
                <a:cxn ang="0">
                  <a:pos x="connsiteX28319" y="connsiteY28319"/>
                </a:cxn>
                <a:cxn ang="0">
                  <a:pos x="connsiteX28320" y="connsiteY28320"/>
                </a:cxn>
                <a:cxn ang="0">
                  <a:pos x="connsiteX28321" y="connsiteY28321"/>
                </a:cxn>
                <a:cxn ang="0">
                  <a:pos x="connsiteX28322" y="connsiteY28322"/>
                </a:cxn>
                <a:cxn ang="0">
                  <a:pos x="connsiteX28323" y="connsiteY28323"/>
                </a:cxn>
                <a:cxn ang="0">
                  <a:pos x="connsiteX28324" y="connsiteY28324"/>
                </a:cxn>
                <a:cxn ang="0">
                  <a:pos x="connsiteX28325" y="connsiteY28325"/>
                </a:cxn>
                <a:cxn ang="0">
                  <a:pos x="connsiteX28326" y="connsiteY28326"/>
                </a:cxn>
                <a:cxn ang="0">
                  <a:pos x="connsiteX28327" y="connsiteY28327"/>
                </a:cxn>
                <a:cxn ang="0">
                  <a:pos x="connsiteX28328" y="connsiteY28328"/>
                </a:cxn>
                <a:cxn ang="0">
                  <a:pos x="connsiteX28329" y="connsiteY28329"/>
                </a:cxn>
                <a:cxn ang="0">
                  <a:pos x="connsiteX28330" y="connsiteY28330"/>
                </a:cxn>
                <a:cxn ang="0">
                  <a:pos x="connsiteX28331" y="connsiteY28331"/>
                </a:cxn>
                <a:cxn ang="0">
                  <a:pos x="connsiteX28332" y="connsiteY28332"/>
                </a:cxn>
                <a:cxn ang="0">
                  <a:pos x="connsiteX28333" y="connsiteY28333"/>
                </a:cxn>
                <a:cxn ang="0">
                  <a:pos x="connsiteX28334" y="connsiteY28334"/>
                </a:cxn>
                <a:cxn ang="0">
                  <a:pos x="connsiteX28335" y="connsiteY28335"/>
                </a:cxn>
                <a:cxn ang="0">
                  <a:pos x="connsiteX28336" y="connsiteY28336"/>
                </a:cxn>
                <a:cxn ang="0">
                  <a:pos x="connsiteX28337" y="connsiteY28337"/>
                </a:cxn>
                <a:cxn ang="0">
                  <a:pos x="connsiteX28338" y="connsiteY28338"/>
                </a:cxn>
                <a:cxn ang="0">
                  <a:pos x="connsiteX28339" y="connsiteY28339"/>
                </a:cxn>
                <a:cxn ang="0">
                  <a:pos x="connsiteX28340" y="connsiteY28340"/>
                </a:cxn>
                <a:cxn ang="0">
                  <a:pos x="connsiteX28341" y="connsiteY28341"/>
                </a:cxn>
                <a:cxn ang="0">
                  <a:pos x="connsiteX28342" y="connsiteY28342"/>
                </a:cxn>
                <a:cxn ang="0">
                  <a:pos x="connsiteX28343" y="connsiteY28343"/>
                </a:cxn>
                <a:cxn ang="0">
                  <a:pos x="connsiteX28344" y="connsiteY28344"/>
                </a:cxn>
                <a:cxn ang="0">
                  <a:pos x="connsiteX28345" y="connsiteY28345"/>
                </a:cxn>
                <a:cxn ang="0">
                  <a:pos x="connsiteX28346" y="connsiteY28346"/>
                </a:cxn>
                <a:cxn ang="0">
                  <a:pos x="connsiteX28347" y="connsiteY28347"/>
                </a:cxn>
                <a:cxn ang="0">
                  <a:pos x="connsiteX28348" y="connsiteY28348"/>
                </a:cxn>
                <a:cxn ang="0">
                  <a:pos x="connsiteX28349" y="connsiteY28349"/>
                </a:cxn>
                <a:cxn ang="0">
                  <a:pos x="connsiteX28350" y="connsiteY28350"/>
                </a:cxn>
                <a:cxn ang="0">
                  <a:pos x="connsiteX28351" y="connsiteY28351"/>
                </a:cxn>
                <a:cxn ang="0">
                  <a:pos x="connsiteX28352" y="connsiteY28352"/>
                </a:cxn>
                <a:cxn ang="0">
                  <a:pos x="connsiteX28353" y="connsiteY28353"/>
                </a:cxn>
                <a:cxn ang="0">
                  <a:pos x="connsiteX28354" y="connsiteY28354"/>
                </a:cxn>
                <a:cxn ang="0">
                  <a:pos x="connsiteX28355" y="connsiteY28355"/>
                </a:cxn>
                <a:cxn ang="0">
                  <a:pos x="connsiteX28356" y="connsiteY28356"/>
                </a:cxn>
                <a:cxn ang="0">
                  <a:pos x="connsiteX28357" y="connsiteY28357"/>
                </a:cxn>
                <a:cxn ang="0">
                  <a:pos x="connsiteX28358" y="connsiteY28358"/>
                </a:cxn>
                <a:cxn ang="0">
                  <a:pos x="connsiteX28359" y="connsiteY28359"/>
                </a:cxn>
                <a:cxn ang="0">
                  <a:pos x="connsiteX28360" y="connsiteY28360"/>
                </a:cxn>
                <a:cxn ang="0">
                  <a:pos x="connsiteX28361" y="connsiteY28361"/>
                </a:cxn>
                <a:cxn ang="0">
                  <a:pos x="connsiteX28362" y="connsiteY28362"/>
                </a:cxn>
                <a:cxn ang="0">
                  <a:pos x="connsiteX28363" y="connsiteY28363"/>
                </a:cxn>
                <a:cxn ang="0">
                  <a:pos x="connsiteX28364" y="connsiteY28364"/>
                </a:cxn>
                <a:cxn ang="0">
                  <a:pos x="connsiteX28365" y="connsiteY28365"/>
                </a:cxn>
                <a:cxn ang="0">
                  <a:pos x="connsiteX28366" y="connsiteY28366"/>
                </a:cxn>
                <a:cxn ang="0">
                  <a:pos x="connsiteX28367" y="connsiteY28367"/>
                </a:cxn>
                <a:cxn ang="0">
                  <a:pos x="connsiteX28368" y="connsiteY28368"/>
                </a:cxn>
                <a:cxn ang="0">
                  <a:pos x="connsiteX28369" y="connsiteY28369"/>
                </a:cxn>
                <a:cxn ang="0">
                  <a:pos x="connsiteX28370" y="connsiteY28370"/>
                </a:cxn>
                <a:cxn ang="0">
                  <a:pos x="connsiteX28371" y="connsiteY28371"/>
                </a:cxn>
                <a:cxn ang="0">
                  <a:pos x="connsiteX28372" y="connsiteY28372"/>
                </a:cxn>
                <a:cxn ang="0">
                  <a:pos x="connsiteX28373" y="connsiteY28373"/>
                </a:cxn>
                <a:cxn ang="0">
                  <a:pos x="connsiteX28374" y="connsiteY28374"/>
                </a:cxn>
                <a:cxn ang="0">
                  <a:pos x="connsiteX28375" y="connsiteY28375"/>
                </a:cxn>
                <a:cxn ang="0">
                  <a:pos x="connsiteX28376" y="connsiteY28376"/>
                </a:cxn>
                <a:cxn ang="0">
                  <a:pos x="connsiteX28377" y="connsiteY28377"/>
                </a:cxn>
                <a:cxn ang="0">
                  <a:pos x="connsiteX28378" y="connsiteY28378"/>
                </a:cxn>
                <a:cxn ang="0">
                  <a:pos x="connsiteX28379" y="connsiteY28379"/>
                </a:cxn>
                <a:cxn ang="0">
                  <a:pos x="connsiteX28380" y="connsiteY28380"/>
                </a:cxn>
                <a:cxn ang="0">
                  <a:pos x="connsiteX28381" y="connsiteY28381"/>
                </a:cxn>
                <a:cxn ang="0">
                  <a:pos x="connsiteX28382" y="connsiteY28382"/>
                </a:cxn>
                <a:cxn ang="0">
                  <a:pos x="connsiteX28383" y="connsiteY28383"/>
                </a:cxn>
                <a:cxn ang="0">
                  <a:pos x="connsiteX28384" y="connsiteY28384"/>
                </a:cxn>
                <a:cxn ang="0">
                  <a:pos x="connsiteX28385" y="connsiteY28385"/>
                </a:cxn>
                <a:cxn ang="0">
                  <a:pos x="connsiteX28386" y="connsiteY28386"/>
                </a:cxn>
                <a:cxn ang="0">
                  <a:pos x="connsiteX28387" y="connsiteY28387"/>
                </a:cxn>
                <a:cxn ang="0">
                  <a:pos x="connsiteX28388" y="connsiteY28388"/>
                </a:cxn>
                <a:cxn ang="0">
                  <a:pos x="connsiteX28389" y="connsiteY28389"/>
                </a:cxn>
                <a:cxn ang="0">
                  <a:pos x="connsiteX28390" y="connsiteY28390"/>
                </a:cxn>
                <a:cxn ang="0">
                  <a:pos x="connsiteX28391" y="connsiteY28391"/>
                </a:cxn>
                <a:cxn ang="0">
                  <a:pos x="connsiteX28392" y="connsiteY28392"/>
                </a:cxn>
                <a:cxn ang="0">
                  <a:pos x="connsiteX28393" y="connsiteY28393"/>
                </a:cxn>
                <a:cxn ang="0">
                  <a:pos x="connsiteX28394" y="connsiteY28394"/>
                </a:cxn>
                <a:cxn ang="0">
                  <a:pos x="connsiteX28395" y="connsiteY28395"/>
                </a:cxn>
                <a:cxn ang="0">
                  <a:pos x="connsiteX28396" y="connsiteY28396"/>
                </a:cxn>
                <a:cxn ang="0">
                  <a:pos x="connsiteX28397" y="connsiteY28397"/>
                </a:cxn>
                <a:cxn ang="0">
                  <a:pos x="connsiteX28398" y="connsiteY28398"/>
                </a:cxn>
                <a:cxn ang="0">
                  <a:pos x="connsiteX28399" y="connsiteY28399"/>
                </a:cxn>
                <a:cxn ang="0">
                  <a:pos x="connsiteX28400" y="connsiteY28400"/>
                </a:cxn>
                <a:cxn ang="0">
                  <a:pos x="connsiteX28401" y="connsiteY28401"/>
                </a:cxn>
                <a:cxn ang="0">
                  <a:pos x="connsiteX28402" y="connsiteY28402"/>
                </a:cxn>
                <a:cxn ang="0">
                  <a:pos x="connsiteX28403" y="connsiteY28403"/>
                </a:cxn>
                <a:cxn ang="0">
                  <a:pos x="connsiteX28404" y="connsiteY28404"/>
                </a:cxn>
                <a:cxn ang="0">
                  <a:pos x="connsiteX28405" y="connsiteY28405"/>
                </a:cxn>
                <a:cxn ang="0">
                  <a:pos x="connsiteX28406" y="connsiteY28406"/>
                </a:cxn>
                <a:cxn ang="0">
                  <a:pos x="connsiteX28407" y="connsiteY28407"/>
                </a:cxn>
                <a:cxn ang="0">
                  <a:pos x="connsiteX28408" y="connsiteY28408"/>
                </a:cxn>
                <a:cxn ang="0">
                  <a:pos x="connsiteX28409" y="connsiteY28409"/>
                </a:cxn>
                <a:cxn ang="0">
                  <a:pos x="connsiteX28410" y="connsiteY28410"/>
                </a:cxn>
                <a:cxn ang="0">
                  <a:pos x="connsiteX28411" y="connsiteY28411"/>
                </a:cxn>
                <a:cxn ang="0">
                  <a:pos x="connsiteX28412" y="connsiteY28412"/>
                </a:cxn>
                <a:cxn ang="0">
                  <a:pos x="connsiteX28413" y="connsiteY28413"/>
                </a:cxn>
                <a:cxn ang="0">
                  <a:pos x="connsiteX28414" y="connsiteY28414"/>
                </a:cxn>
                <a:cxn ang="0">
                  <a:pos x="connsiteX28415" y="connsiteY28415"/>
                </a:cxn>
                <a:cxn ang="0">
                  <a:pos x="connsiteX28416" y="connsiteY28416"/>
                </a:cxn>
                <a:cxn ang="0">
                  <a:pos x="connsiteX28417" y="connsiteY28417"/>
                </a:cxn>
                <a:cxn ang="0">
                  <a:pos x="connsiteX28418" y="connsiteY28418"/>
                </a:cxn>
                <a:cxn ang="0">
                  <a:pos x="connsiteX28419" y="connsiteY28419"/>
                </a:cxn>
                <a:cxn ang="0">
                  <a:pos x="connsiteX28420" y="connsiteY28420"/>
                </a:cxn>
                <a:cxn ang="0">
                  <a:pos x="connsiteX28421" y="connsiteY28421"/>
                </a:cxn>
                <a:cxn ang="0">
                  <a:pos x="connsiteX28422" y="connsiteY28422"/>
                </a:cxn>
                <a:cxn ang="0">
                  <a:pos x="connsiteX28423" y="connsiteY28423"/>
                </a:cxn>
                <a:cxn ang="0">
                  <a:pos x="connsiteX28424" y="connsiteY28424"/>
                </a:cxn>
                <a:cxn ang="0">
                  <a:pos x="connsiteX28425" y="connsiteY28425"/>
                </a:cxn>
                <a:cxn ang="0">
                  <a:pos x="connsiteX28426" y="connsiteY28426"/>
                </a:cxn>
                <a:cxn ang="0">
                  <a:pos x="connsiteX28427" y="connsiteY28427"/>
                </a:cxn>
                <a:cxn ang="0">
                  <a:pos x="connsiteX28428" y="connsiteY28428"/>
                </a:cxn>
                <a:cxn ang="0">
                  <a:pos x="connsiteX28429" y="connsiteY28429"/>
                </a:cxn>
                <a:cxn ang="0">
                  <a:pos x="connsiteX28430" y="connsiteY28430"/>
                </a:cxn>
                <a:cxn ang="0">
                  <a:pos x="connsiteX28431" y="connsiteY28431"/>
                </a:cxn>
                <a:cxn ang="0">
                  <a:pos x="connsiteX28432" y="connsiteY28432"/>
                </a:cxn>
                <a:cxn ang="0">
                  <a:pos x="connsiteX28433" y="connsiteY28433"/>
                </a:cxn>
                <a:cxn ang="0">
                  <a:pos x="connsiteX28434" y="connsiteY28434"/>
                </a:cxn>
                <a:cxn ang="0">
                  <a:pos x="connsiteX28435" y="connsiteY28435"/>
                </a:cxn>
                <a:cxn ang="0">
                  <a:pos x="connsiteX28436" y="connsiteY28436"/>
                </a:cxn>
                <a:cxn ang="0">
                  <a:pos x="connsiteX28437" y="connsiteY28437"/>
                </a:cxn>
                <a:cxn ang="0">
                  <a:pos x="connsiteX28438" y="connsiteY28438"/>
                </a:cxn>
                <a:cxn ang="0">
                  <a:pos x="connsiteX28439" y="connsiteY28439"/>
                </a:cxn>
                <a:cxn ang="0">
                  <a:pos x="connsiteX28440" y="connsiteY28440"/>
                </a:cxn>
                <a:cxn ang="0">
                  <a:pos x="connsiteX28441" y="connsiteY28441"/>
                </a:cxn>
                <a:cxn ang="0">
                  <a:pos x="connsiteX28442" y="connsiteY28442"/>
                </a:cxn>
                <a:cxn ang="0">
                  <a:pos x="connsiteX28443" y="connsiteY28443"/>
                </a:cxn>
                <a:cxn ang="0">
                  <a:pos x="connsiteX28444" y="connsiteY28444"/>
                </a:cxn>
                <a:cxn ang="0">
                  <a:pos x="connsiteX28445" y="connsiteY28445"/>
                </a:cxn>
                <a:cxn ang="0">
                  <a:pos x="connsiteX28446" y="connsiteY28446"/>
                </a:cxn>
                <a:cxn ang="0">
                  <a:pos x="connsiteX28447" y="connsiteY28447"/>
                </a:cxn>
                <a:cxn ang="0">
                  <a:pos x="connsiteX28448" y="connsiteY28448"/>
                </a:cxn>
                <a:cxn ang="0">
                  <a:pos x="connsiteX28449" y="connsiteY28449"/>
                </a:cxn>
                <a:cxn ang="0">
                  <a:pos x="connsiteX28450" y="connsiteY28450"/>
                </a:cxn>
                <a:cxn ang="0">
                  <a:pos x="connsiteX28451" y="connsiteY28451"/>
                </a:cxn>
                <a:cxn ang="0">
                  <a:pos x="connsiteX28452" y="connsiteY28452"/>
                </a:cxn>
                <a:cxn ang="0">
                  <a:pos x="connsiteX28453" y="connsiteY28453"/>
                </a:cxn>
                <a:cxn ang="0">
                  <a:pos x="connsiteX28454" y="connsiteY28454"/>
                </a:cxn>
                <a:cxn ang="0">
                  <a:pos x="connsiteX28455" y="connsiteY28455"/>
                </a:cxn>
                <a:cxn ang="0">
                  <a:pos x="connsiteX28456" y="connsiteY28456"/>
                </a:cxn>
                <a:cxn ang="0">
                  <a:pos x="connsiteX28457" y="connsiteY28457"/>
                </a:cxn>
                <a:cxn ang="0">
                  <a:pos x="connsiteX28458" y="connsiteY28458"/>
                </a:cxn>
                <a:cxn ang="0">
                  <a:pos x="connsiteX28459" y="connsiteY28459"/>
                </a:cxn>
                <a:cxn ang="0">
                  <a:pos x="connsiteX28460" y="connsiteY28460"/>
                </a:cxn>
                <a:cxn ang="0">
                  <a:pos x="connsiteX28461" y="connsiteY28461"/>
                </a:cxn>
                <a:cxn ang="0">
                  <a:pos x="connsiteX28462" y="connsiteY28462"/>
                </a:cxn>
                <a:cxn ang="0">
                  <a:pos x="connsiteX28463" y="connsiteY28463"/>
                </a:cxn>
                <a:cxn ang="0">
                  <a:pos x="connsiteX28464" y="connsiteY28464"/>
                </a:cxn>
                <a:cxn ang="0">
                  <a:pos x="connsiteX28465" y="connsiteY28465"/>
                </a:cxn>
                <a:cxn ang="0">
                  <a:pos x="connsiteX28466" y="connsiteY28466"/>
                </a:cxn>
                <a:cxn ang="0">
                  <a:pos x="connsiteX28467" y="connsiteY28467"/>
                </a:cxn>
                <a:cxn ang="0">
                  <a:pos x="connsiteX28468" y="connsiteY28468"/>
                </a:cxn>
                <a:cxn ang="0">
                  <a:pos x="connsiteX28469" y="connsiteY28469"/>
                </a:cxn>
                <a:cxn ang="0">
                  <a:pos x="connsiteX28470" y="connsiteY28470"/>
                </a:cxn>
                <a:cxn ang="0">
                  <a:pos x="connsiteX28471" y="connsiteY28471"/>
                </a:cxn>
                <a:cxn ang="0">
                  <a:pos x="connsiteX28472" y="connsiteY28472"/>
                </a:cxn>
                <a:cxn ang="0">
                  <a:pos x="connsiteX28473" y="connsiteY28473"/>
                </a:cxn>
                <a:cxn ang="0">
                  <a:pos x="connsiteX28474" y="connsiteY28474"/>
                </a:cxn>
                <a:cxn ang="0">
                  <a:pos x="connsiteX28475" y="connsiteY28475"/>
                </a:cxn>
                <a:cxn ang="0">
                  <a:pos x="connsiteX28476" y="connsiteY28476"/>
                </a:cxn>
                <a:cxn ang="0">
                  <a:pos x="connsiteX28477" y="connsiteY28477"/>
                </a:cxn>
                <a:cxn ang="0">
                  <a:pos x="connsiteX28478" y="connsiteY28478"/>
                </a:cxn>
                <a:cxn ang="0">
                  <a:pos x="connsiteX28479" y="connsiteY28479"/>
                </a:cxn>
                <a:cxn ang="0">
                  <a:pos x="connsiteX28480" y="connsiteY28480"/>
                </a:cxn>
                <a:cxn ang="0">
                  <a:pos x="connsiteX28481" y="connsiteY28481"/>
                </a:cxn>
                <a:cxn ang="0">
                  <a:pos x="connsiteX28482" y="connsiteY28482"/>
                </a:cxn>
                <a:cxn ang="0">
                  <a:pos x="connsiteX28483" y="connsiteY28483"/>
                </a:cxn>
                <a:cxn ang="0">
                  <a:pos x="connsiteX28484" y="connsiteY28484"/>
                </a:cxn>
                <a:cxn ang="0">
                  <a:pos x="connsiteX28485" y="connsiteY28485"/>
                </a:cxn>
                <a:cxn ang="0">
                  <a:pos x="connsiteX28486" y="connsiteY28486"/>
                </a:cxn>
                <a:cxn ang="0">
                  <a:pos x="connsiteX28487" y="connsiteY28487"/>
                </a:cxn>
                <a:cxn ang="0">
                  <a:pos x="connsiteX28488" y="connsiteY28488"/>
                </a:cxn>
                <a:cxn ang="0">
                  <a:pos x="connsiteX28489" y="connsiteY28489"/>
                </a:cxn>
                <a:cxn ang="0">
                  <a:pos x="connsiteX28490" y="connsiteY28490"/>
                </a:cxn>
                <a:cxn ang="0">
                  <a:pos x="connsiteX28491" y="connsiteY28491"/>
                </a:cxn>
                <a:cxn ang="0">
                  <a:pos x="connsiteX28492" y="connsiteY28492"/>
                </a:cxn>
                <a:cxn ang="0">
                  <a:pos x="connsiteX28493" y="connsiteY28493"/>
                </a:cxn>
                <a:cxn ang="0">
                  <a:pos x="connsiteX28494" y="connsiteY28494"/>
                </a:cxn>
                <a:cxn ang="0">
                  <a:pos x="connsiteX28495" y="connsiteY28495"/>
                </a:cxn>
                <a:cxn ang="0">
                  <a:pos x="connsiteX28496" y="connsiteY28496"/>
                </a:cxn>
                <a:cxn ang="0">
                  <a:pos x="connsiteX28497" y="connsiteY28497"/>
                </a:cxn>
                <a:cxn ang="0">
                  <a:pos x="connsiteX28498" y="connsiteY28498"/>
                </a:cxn>
                <a:cxn ang="0">
                  <a:pos x="connsiteX28499" y="connsiteY28499"/>
                </a:cxn>
                <a:cxn ang="0">
                  <a:pos x="connsiteX28500" y="connsiteY28500"/>
                </a:cxn>
                <a:cxn ang="0">
                  <a:pos x="connsiteX28501" y="connsiteY28501"/>
                </a:cxn>
                <a:cxn ang="0">
                  <a:pos x="connsiteX28502" y="connsiteY28502"/>
                </a:cxn>
                <a:cxn ang="0">
                  <a:pos x="connsiteX28503" y="connsiteY28503"/>
                </a:cxn>
                <a:cxn ang="0">
                  <a:pos x="connsiteX28504" y="connsiteY28504"/>
                </a:cxn>
                <a:cxn ang="0">
                  <a:pos x="connsiteX28505" y="connsiteY28505"/>
                </a:cxn>
                <a:cxn ang="0">
                  <a:pos x="connsiteX28506" y="connsiteY28506"/>
                </a:cxn>
                <a:cxn ang="0">
                  <a:pos x="connsiteX28507" y="connsiteY28507"/>
                </a:cxn>
                <a:cxn ang="0">
                  <a:pos x="connsiteX28508" y="connsiteY28508"/>
                </a:cxn>
                <a:cxn ang="0">
                  <a:pos x="connsiteX28509" y="connsiteY28509"/>
                </a:cxn>
                <a:cxn ang="0">
                  <a:pos x="connsiteX28510" y="connsiteY28510"/>
                </a:cxn>
                <a:cxn ang="0">
                  <a:pos x="connsiteX28511" y="connsiteY28511"/>
                </a:cxn>
                <a:cxn ang="0">
                  <a:pos x="connsiteX28512" y="connsiteY28512"/>
                </a:cxn>
                <a:cxn ang="0">
                  <a:pos x="connsiteX28513" y="connsiteY28513"/>
                </a:cxn>
                <a:cxn ang="0">
                  <a:pos x="connsiteX28514" y="connsiteY28514"/>
                </a:cxn>
                <a:cxn ang="0">
                  <a:pos x="connsiteX28515" y="connsiteY28515"/>
                </a:cxn>
                <a:cxn ang="0">
                  <a:pos x="connsiteX28516" y="connsiteY28516"/>
                </a:cxn>
                <a:cxn ang="0">
                  <a:pos x="connsiteX28517" y="connsiteY28517"/>
                </a:cxn>
                <a:cxn ang="0">
                  <a:pos x="connsiteX28518" y="connsiteY28518"/>
                </a:cxn>
                <a:cxn ang="0">
                  <a:pos x="connsiteX28519" y="connsiteY28519"/>
                </a:cxn>
                <a:cxn ang="0">
                  <a:pos x="connsiteX28520" y="connsiteY28520"/>
                </a:cxn>
                <a:cxn ang="0">
                  <a:pos x="connsiteX28521" y="connsiteY28521"/>
                </a:cxn>
                <a:cxn ang="0">
                  <a:pos x="connsiteX28522" y="connsiteY28522"/>
                </a:cxn>
                <a:cxn ang="0">
                  <a:pos x="connsiteX28523" y="connsiteY28523"/>
                </a:cxn>
                <a:cxn ang="0">
                  <a:pos x="connsiteX28524" y="connsiteY28524"/>
                </a:cxn>
                <a:cxn ang="0">
                  <a:pos x="connsiteX28525" y="connsiteY28525"/>
                </a:cxn>
                <a:cxn ang="0">
                  <a:pos x="connsiteX28526" y="connsiteY28526"/>
                </a:cxn>
                <a:cxn ang="0">
                  <a:pos x="connsiteX28527" y="connsiteY28527"/>
                </a:cxn>
                <a:cxn ang="0">
                  <a:pos x="connsiteX28528" y="connsiteY28528"/>
                </a:cxn>
                <a:cxn ang="0">
                  <a:pos x="connsiteX28529" y="connsiteY28529"/>
                </a:cxn>
                <a:cxn ang="0">
                  <a:pos x="connsiteX28530" y="connsiteY28530"/>
                </a:cxn>
                <a:cxn ang="0">
                  <a:pos x="connsiteX28531" y="connsiteY28531"/>
                </a:cxn>
                <a:cxn ang="0">
                  <a:pos x="connsiteX28532" y="connsiteY28532"/>
                </a:cxn>
                <a:cxn ang="0">
                  <a:pos x="connsiteX28533" y="connsiteY28533"/>
                </a:cxn>
                <a:cxn ang="0">
                  <a:pos x="connsiteX28534" y="connsiteY28534"/>
                </a:cxn>
                <a:cxn ang="0">
                  <a:pos x="connsiteX28535" y="connsiteY28535"/>
                </a:cxn>
                <a:cxn ang="0">
                  <a:pos x="connsiteX28536" y="connsiteY28536"/>
                </a:cxn>
                <a:cxn ang="0">
                  <a:pos x="connsiteX28537" y="connsiteY28537"/>
                </a:cxn>
                <a:cxn ang="0">
                  <a:pos x="connsiteX28538" y="connsiteY28538"/>
                </a:cxn>
                <a:cxn ang="0">
                  <a:pos x="connsiteX28539" y="connsiteY28539"/>
                </a:cxn>
                <a:cxn ang="0">
                  <a:pos x="connsiteX28540" y="connsiteY28540"/>
                </a:cxn>
                <a:cxn ang="0">
                  <a:pos x="connsiteX28541" y="connsiteY28541"/>
                </a:cxn>
                <a:cxn ang="0">
                  <a:pos x="connsiteX28542" y="connsiteY28542"/>
                </a:cxn>
                <a:cxn ang="0">
                  <a:pos x="connsiteX28543" y="connsiteY28543"/>
                </a:cxn>
                <a:cxn ang="0">
                  <a:pos x="connsiteX28544" y="connsiteY28544"/>
                </a:cxn>
                <a:cxn ang="0">
                  <a:pos x="connsiteX28545" y="connsiteY28545"/>
                </a:cxn>
                <a:cxn ang="0">
                  <a:pos x="connsiteX28546" y="connsiteY28546"/>
                </a:cxn>
                <a:cxn ang="0">
                  <a:pos x="connsiteX28547" y="connsiteY28547"/>
                </a:cxn>
                <a:cxn ang="0">
                  <a:pos x="connsiteX28548" y="connsiteY28548"/>
                </a:cxn>
                <a:cxn ang="0">
                  <a:pos x="connsiteX28549" y="connsiteY28549"/>
                </a:cxn>
                <a:cxn ang="0">
                  <a:pos x="connsiteX28550" y="connsiteY28550"/>
                </a:cxn>
                <a:cxn ang="0">
                  <a:pos x="connsiteX28551" y="connsiteY28551"/>
                </a:cxn>
                <a:cxn ang="0">
                  <a:pos x="connsiteX28552" y="connsiteY28552"/>
                </a:cxn>
                <a:cxn ang="0">
                  <a:pos x="connsiteX28553" y="connsiteY28553"/>
                </a:cxn>
                <a:cxn ang="0">
                  <a:pos x="connsiteX28554" y="connsiteY28554"/>
                </a:cxn>
                <a:cxn ang="0">
                  <a:pos x="connsiteX28555" y="connsiteY28555"/>
                </a:cxn>
                <a:cxn ang="0">
                  <a:pos x="connsiteX28556" y="connsiteY28556"/>
                </a:cxn>
                <a:cxn ang="0">
                  <a:pos x="connsiteX28557" y="connsiteY28557"/>
                </a:cxn>
                <a:cxn ang="0">
                  <a:pos x="connsiteX28558" y="connsiteY28558"/>
                </a:cxn>
                <a:cxn ang="0">
                  <a:pos x="connsiteX28559" y="connsiteY28559"/>
                </a:cxn>
                <a:cxn ang="0">
                  <a:pos x="connsiteX28560" y="connsiteY28560"/>
                </a:cxn>
                <a:cxn ang="0">
                  <a:pos x="connsiteX28561" y="connsiteY28561"/>
                </a:cxn>
                <a:cxn ang="0">
                  <a:pos x="connsiteX28562" y="connsiteY28562"/>
                </a:cxn>
                <a:cxn ang="0">
                  <a:pos x="connsiteX28563" y="connsiteY28563"/>
                </a:cxn>
                <a:cxn ang="0">
                  <a:pos x="connsiteX28564" y="connsiteY28564"/>
                </a:cxn>
                <a:cxn ang="0">
                  <a:pos x="connsiteX28565" y="connsiteY28565"/>
                </a:cxn>
                <a:cxn ang="0">
                  <a:pos x="connsiteX28566" y="connsiteY28566"/>
                </a:cxn>
                <a:cxn ang="0">
                  <a:pos x="connsiteX28567" y="connsiteY28567"/>
                </a:cxn>
                <a:cxn ang="0">
                  <a:pos x="connsiteX28568" y="connsiteY28568"/>
                </a:cxn>
                <a:cxn ang="0">
                  <a:pos x="connsiteX28569" y="connsiteY28569"/>
                </a:cxn>
                <a:cxn ang="0">
                  <a:pos x="connsiteX28570" y="connsiteY28570"/>
                </a:cxn>
                <a:cxn ang="0">
                  <a:pos x="connsiteX28571" y="connsiteY28571"/>
                </a:cxn>
                <a:cxn ang="0">
                  <a:pos x="connsiteX28572" y="connsiteY28572"/>
                </a:cxn>
                <a:cxn ang="0">
                  <a:pos x="connsiteX28573" y="connsiteY28573"/>
                </a:cxn>
                <a:cxn ang="0">
                  <a:pos x="connsiteX28574" y="connsiteY28574"/>
                </a:cxn>
                <a:cxn ang="0">
                  <a:pos x="connsiteX28575" y="connsiteY28575"/>
                </a:cxn>
                <a:cxn ang="0">
                  <a:pos x="connsiteX28576" y="connsiteY28576"/>
                </a:cxn>
                <a:cxn ang="0">
                  <a:pos x="connsiteX28577" y="connsiteY28577"/>
                </a:cxn>
                <a:cxn ang="0">
                  <a:pos x="connsiteX28578" y="connsiteY28578"/>
                </a:cxn>
                <a:cxn ang="0">
                  <a:pos x="connsiteX28579" y="connsiteY28579"/>
                </a:cxn>
                <a:cxn ang="0">
                  <a:pos x="connsiteX28580" y="connsiteY28580"/>
                </a:cxn>
                <a:cxn ang="0">
                  <a:pos x="connsiteX28581" y="connsiteY28581"/>
                </a:cxn>
                <a:cxn ang="0">
                  <a:pos x="connsiteX28582" y="connsiteY28582"/>
                </a:cxn>
                <a:cxn ang="0">
                  <a:pos x="connsiteX28583" y="connsiteY28583"/>
                </a:cxn>
                <a:cxn ang="0">
                  <a:pos x="connsiteX28584" y="connsiteY28584"/>
                </a:cxn>
                <a:cxn ang="0">
                  <a:pos x="connsiteX28585" y="connsiteY28585"/>
                </a:cxn>
                <a:cxn ang="0">
                  <a:pos x="connsiteX28586" y="connsiteY28586"/>
                </a:cxn>
                <a:cxn ang="0">
                  <a:pos x="connsiteX28587" y="connsiteY28587"/>
                </a:cxn>
                <a:cxn ang="0">
                  <a:pos x="connsiteX28588" y="connsiteY28588"/>
                </a:cxn>
                <a:cxn ang="0">
                  <a:pos x="connsiteX28589" y="connsiteY28589"/>
                </a:cxn>
                <a:cxn ang="0">
                  <a:pos x="connsiteX28590" y="connsiteY28590"/>
                </a:cxn>
                <a:cxn ang="0">
                  <a:pos x="connsiteX28591" y="connsiteY28591"/>
                </a:cxn>
                <a:cxn ang="0">
                  <a:pos x="connsiteX28592" y="connsiteY28592"/>
                </a:cxn>
                <a:cxn ang="0">
                  <a:pos x="connsiteX28593" y="connsiteY28593"/>
                </a:cxn>
                <a:cxn ang="0">
                  <a:pos x="connsiteX28594" y="connsiteY28594"/>
                </a:cxn>
                <a:cxn ang="0">
                  <a:pos x="connsiteX28595" y="connsiteY28595"/>
                </a:cxn>
                <a:cxn ang="0">
                  <a:pos x="connsiteX28596" y="connsiteY28596"/>
                </a:cxn>
                <a:cxn ang="0">
                  <a:pos x="connsiteX28597" y="connsiteY28597"/>
                </a:cxn>
                <a:cxn ang="0">
                  <a:pos x="connsiteX28598" y="connsiteY28598"/>
                </a:cxn>
                <a:cxn ang="0">
                  <a:pos x="connsiteX28599" y="connsiteY28599"/>
                </a:cxn>
                <a:cxn ang="0">
                  <a:pos x="connsiteX28600" y="connsiteY28600"/>
                </a:cxn>
                <a:cxn ang="0">
                  <a:pos x="connsiteX28601" y="connsiteY28601"/>
                </a:cxn>
                <a:cxn ang="0">
                  <a:pos x="connsiteX28602" y="connsiteY28602"/>
                </a:cxn>
                <a:cxn ang="0">
                  <a:pos x="connsiteX28603" y="connsiteY28603"/>
                </a:cxn>
                <a:cxn ang="0">
                  <a:pos x="connsiteX28604" y="connsiteY28604"/>
                </a:cxn>
                <a:cxn ang="0">
                  <a:pos x="connsiteX28605" y="connsiteY28605"/>
                </a:cxn>
                <a:cxn ang="0">
                  <a:pos x="connsiteX28606" y="connsiteY28606"/>
                </a:cxn>
                <a:cxn ang="0">
                  <a:pos x="connsiteX28607" y="connsiteY28607"/>
                </a:cxn>
                <a:cxn ang="0">
                  <a:pos x="connsiteX28608" y="connsiteY28608"/>
                </a:cxn>
                <a:cxn ang="0">
                  <a:pos x="connsiteX28609" y="connsiteY28609"/>
                </a:cxn>
                <a:cxn ang="0">
                  <a:pos x="connsiteX28610" y="connsiteY28610"/>
                </a:cxn>
                <a:cxn ang="0">
                  <a:pos x="connsiteX28611" y="connsiteY28611"/>
                </a:cxn>
                <a:cxn ang="0">
                  <a:pos x="connsiteX28612" y="connsiteY28612"/>
                </a:cxn>
                <a:cxn ang="0">
                  <a:pos x="connsiteX28613" y="connsiteY28613"/>
                </a:cxn>
                <a:cxn ang="0">
                  <a:pos x="connsiteX28614" y="connsiteY28614"/>
                </a:cxn>
                <a:cxn ang="0">
                  <a:pos x="connsiteX28615" y="connsiteY28615"/>
                </a:cxn>
                <a:cxn ang="0">
                  <a:pos x="connsiteX28616" y="connsiteY28616"/>
                </a:cxn>
                <a:cxn ang="0">
                  <a:pos x="connsiteX28617" y="connsiteY28617"/>
                </a:cxn>
                <a:cxn ang="0">
                  <a:pos x="connsiteX28618" y="connsiteY28618"/>
                </a:cxn>
                <a:cxn ang="0">
                  <a:pos x="connsiteX28619" y="connsiteY28619"/>
                </a:cxn>
                <a:cxn ang="0">
                  <a:pos x="connsiteX28620" y="connsiteY28620"/>
                </a:cxn>
                <a:cxn ang="0">
                  <a:pos x="connsiteX28621" y="connsiteY28621"/>
                </a:cxn>
                <a:cxn ang="0">
                  <a:pos x="connsiteX28622" y="connsiteY28622"/>
                </a:cxn>
                <a:cxn ang="0">
                  <a:pos x="connsiteX28623" y="connsiteY28623"/>
                </a:cxn>
                <a:cxn ang="0">
                  <a:pos x="connsiteX28624" y="connsiteY28624"/>
                </a:cxn>
                <a:cxn ang="0">
                  <a:pos x="connsiteX28625" y="connsiteY28625"/>
                </a:cxn>
                <a:cxn ang="0">
                  <a:pos x="connsiteX28626" y="connsiteY28626"/>
                </a:cxn>
                <a:cxn ang="0">
                  <a:pos x="connsiteX28627" y="connsiteY28627"/>
                </a:cxn>
                <a:cxn ang="0">
                  <a:pos x="connsiteX28628" y="connsiteY28628"/>
                </a:cxn>
                <a:cxn ang="0">
                  <a:pos x="connsiteX28629" y="connsiteY28629"/>
                </a:cxn>
                <a:cxn ang="0">
                  <a:pos x="connsiteX28630" y="connsiteY28630"/>
                </a:cxn>
                <a:cxn ang="0">
                  <a:pos x="connsiteX28631" y="connsiteY28631"/>
                </a:cxn>
                <a:cxn ang="0">
                  <a:pos x="connsiteX28632" y="connsiteY28632"/>
                </a:cxn>
                <a:cxn ang="0">
                  <a:pos x="connsiteX28633" y="connsiteY28633"/>
                </a:cxn>
                <a:cxn ang="0">
                  <a:pos x="connsiteX28634" y="connsiteY28634"/>
                </a:cxn>
                <a:cxn ang="0">
                  <a:pos x="connsiteX28635" y="connsiteY28635"/>
                </a:cxn>
                <a:cxn ang="0">
                  <a:pos x="connsiteX28636" y="connsiteY28636"/>
                </a:cxn>
                <a:cxn ang="0">
                  <a:pos x="connsiteX28637" y="connsiteY28637"/>
                </a:cxn>
                <a:cxn ang="0">
                  <a:pos x="connsiteX28638" y="connsiteY28638"/>
                </a:cxn>
                <a:cxn ang="0">
                  <a:pos x="connsiteX28639" y="connsiteY28639"/>
                </a:cxn>
                <a:cxn ang="0">
                  <a:pos x="connsiteX28640" y="connsiteY28640"/>
                </a:cxn>
                <a:cxn ang="0">
                  <a:pos x="connsiteX28641" y="connsiteY28641"/>
                </a:cxn>
                <a:cxn ang="0">
                  <a:pos x="connsiteX28642" y="connsiteY28642"/>
                </a:cxn>
                <a:cxn ang="0">
                  <a:pos x="connsiteX28643" y="connsiteY28643"/>
                </a:cxn>
                <a:cxn ang="0">
                  <a:pos x="connsiteX28644" y="connsiteY28644"/>
                </a:cxn>
                <a:cxn ang="0">
                  <a:pos x="connsiteX28645" y="connsiteY28645"/>
                </a:cxn>
                <a:cxn ang="0">
                  <a:pos x="connsiteX28646" y="connsiteY28646"/>
                </a:cxn>
                <a:cxn ang="0">
                  <a:pos x="connsiteX28647" y="connsiteY28647"/>
                </a:cxn>
                <a:cxn ang="0">
                  <a:pos x="connsiteX28648" y="connsiteY28648"/>
                </a:cxn>
                <a:cxn ang="0">
                  <a:pos x="connsiteX28649" y="connsiteY28649"/>
                </a:cxn>
                <a:cxn ang="0">
                  <a:pos x="connsiteX28650" y="connsiteY28650"/>
                </a:cxn>
                <a:cxn ang="0">
                  <a:pos x="connsiteX28651" y="connsiteY28651"/>
                </a:cxn>
                <a:cxn ang="0">
                  <a:pos x="connsiteX28652" y="connsiteY28652"/>
                </a:cxn>
                <a:cxn ang="0">
                  <a:pos x="connsiteX28653" y="connsiteY28653"/>
                </a:cxn>
                <a:cxn ang="0">
                  <a:pos x="connsiteX28654" y="connsiteY28654"/>
                </a:cxn>
                <a:cxn ang="0">
                  <a:pos x="connsiteX28655" y="connsiteY28655"/>
                </a:cxn>
                <a:cxn ang="0">
                  <a:pos x="connsiteX28656" y="connsiteY28656"/>
                </a:cxn>
                <a:cxn ang="0">
                  <a:pos x="connsiteX28657" y="connsiteY28657"/>
                </a:cxn>
                <a:cxn ang="0">
                  <a:pos x="connsiteX28658" y="connsiteY28658"/>
                </a:cxn>
                <a:cxn ang="0">
                  <a:pos x="connsiteX28659" y="connsiteY28659"/>
                </a:cxn>
                <a:cxn ang="0">
                  <a:pos x="connsiteX28660" y="connsiteY28660"/>
                </a:cxn>
                <a:cxn ang="0">
                  <a:pos x="connsiteX28661" y="connsiteY28661"/>
                </a:cxn>
                <a:cxn ang="0">
                  <a:pos x="connsiteX28662" y="connsiteY28662"/>
                </a:cxn>
                <a:cxn ang="0">
                  <a:pos x="connsiteX28663" y="connsiteY28663"/>
                </a:cxn>
                <a:cxn ang="0">
                  <a:pos x="connsiteX28664" y="connsiteY28664"/>
                </a:cxn>
                <a:cxn ang="0">
                  <a:pos x="connsiteX28665" y="connsiteY28665"/>
                </a:cxn>
                <a:cxn ang="0">
                  <a:pos x="connsiteX28666" y="connsiteY28666"/>
                </a:cxn>
                <a:cxn ang="0">
                  <a:pos x="connsiteX28667" y="connsiteY28667"/>
                </a:cxn>
                <a:cxn ang="0">
                  <a:pos x="connsiteX28668" y="connsiteY28668"/>
                </a:cxn>
                <a:cxn ang="0">
                  <a:pos x="connsiteX28669" y="connsiteY28669"/>
                </a:cxn>
                <a:cxn ang="0">
                  <a:pos x="connsiteX28670" y="connsiteY28670"/>
                </a:cxn>
                <a:cxn ang="0">
                  <a:pos x="connsiteX28671" y="connsiteY28671"/>
                </a:cxn>
                <a:cxn ang="0">
                  <a:pos x="connsiteX28672" y="connsiteY28672"/>
                </a:cxn>
                <a:cxn ang="0">
                  <a:pos x="connsiteX28673" y="connsiteY28673"/>
                </a:cxn>
                <a:cxn ang="0">
                  <a:pos x="connsiteX28674" y="connsiteY28674"/>
                </a:cxn>
                <a:cxn ang="0">
                  <a:pos x="connsiteX28675" y="connsiteY28675"/>
                </a:cxn>
                <a:cxn ang="0">
                  <a:pos x="connsiteX28676" y="connsiteY28676"/>
                </a:cxn>
                <a:cxn ang="0">
                  <a:pos x="connsiteX28677" y="connsiteY28677"/>
                </a:cxn>
                <a:cxn ang="0">
                  <a:pos x="connsiteX28678" y="connsiteY28678"/>
                </a:cxn>
                <a:cxn ang="0">
                  <a:pos x="connsiteX28679" y="connsiteY28679"/>
                </a:cxn>
                <a:cxn ang="0">
                  <a:pos x="connsiteX28680" y="connsiteY28680"/>
                </a:cxn>
                <a:cxn ang="0">
                  <a:pos x="connsiteX28681" y="connsiteY28681"/>
                </a:cxn>
                <a:cxn ang="0">
                  <a:pos x="connsiteX28682" y="connsiteY28682"/>
                </a:cxn>
                <a:cxn ang="0">
                  <a:pos x="connsiteX28683" y="connsiteY28683"/>
                </a:cxn>
                <a:cxn ang="0">
                  <a:pos x="connsiteX28684" y="connsiteY28684"/>
                </a:cxn>
                <a:cxn ang="0">
                  <a:pos x="connsiteX28685" y="connsiteY28685"/>
                </a:cxn>
                <a:cxn ang="0">
                  <a:pos x="connsiteX28686" y="connsiteY28686"/>
                </a:cxn>
                <a:cxn ang="0">
                  <a:pos x="connsiteX28687" y="connsiteY28687"/>
                </a:cxn>
                <a:cxn ang="0">
                  <a:pos x="connsiteX28688" y="connsiteY28688"/>
                </a:cxn>
                <a:cxn ang="0">
                  <a:pos x="connsiteX28689" y="connsiteY28689"/>
                </a:cxn>
                <a:cxn ang="0">
                  <a:pos x="connsiteX28690" y="connsiteY28690"/>
                </a:cxn>
                <a:cxn ang="0">
                  <a:pos x="connsiteX28691" y="connsiteY28691"/>
                </a:cxn>
                <a:cxn ang="0">
                  <a:pos x="connsiteX28692" y="connsiteY28692"/>
                </a:cxn>
                <a:cxn ang="0">
                  <a:pos x="connsiteX28693" y="connsiteY28693"/>
                </a:cxn>
                <a:cxn ang="0">
                  <a:pos x="connsiteX28694" y="connsiteY28694"/>
                </a:cxn>
                <a:cxn ang="0">
                  <a:pos x="connsiteX28695" y="connsiteY28695"/>
                </a:cxn>
                <a:cxn ang="0">
                  <a:pos x="connsiteX28696" y="connsiteY28696"/>
                </a:cxn>
                <a:cxn ang="0">
                  <a:pos x="connsiteX28697" y="connsiteY28697"/>
                </a:cxn>
                <a:cxn ang="0">
                  <a:pos x="connsiteX28698" y="connsiteY28698"/>
                </a:cxn>
                <a:cxn ang="0">
                  <a:pos x="connsiteX28699" y="connsiteY28699"/>
                </a:cxn>
                <a:cxn ang="0">
                  <a:pos x="connsiteX28700" y="connsiteY28700"/>
                </a:cxn>
                <a:cxn ang="0">
                  <a:pos x="connsiteX28701" y="connsiteY28701"/>
                </a:cxn>
                <a:cxn ang="0">
                  <a:pos x="connsiteX28702" y="connsiteY28702"/>
                </a:cxn>
                <a:cxn ang="0">
                  <a:pos x="connsiteX28703" y="connsiteY28703"/>
                </a:cxn>
                <a:cxn ang="0">
                  <a:pos x="connsiteX28704" y="connsiteY28704"/>
                </a:cxn>
                <a:cxn ang="0">
                  <a:pos x="connsiteX28705" y="connsiteY28705"/>
                </a:cxn>
                <a:cxn ang="0">
                  <a:pos x="connsiteX28706" y="connsiteY28706"/>
                </a:cxn>
                <a:cxn ang="0">
                  <a:pos x="connsiteX28707" y="connsiteY28707"/>
                </a:cxn>
                <a:cxn ang="0">
                  <a:pos x="connsiteX28708" y="connsiteY28708"/>
                </a:cxn>
                <a:cxn ang="0">
                  <a:pos x="connsiteX28709" y="connsiteY28709"/>
                </a:cxn>
                <a:cxn ang="0">
                  <a:pos x="connsiteX28710" y="connsiteY28710"/>
                </a:cxn>
                <a:cxn ang="0">
                  <a:pos x="connsiteX28711" y="connsiteY28711"/>
                </a:cxn>
                <a:cxn ang="0">
                  <a:pos x="connsiteX28712" y="connsiteY28712"/>
                </a:cxn>
                <a:cxn ang="0">
                  <a:pos x="connsiteX28713" y="connsiteY28713"/>
                </a:cxn>
                <a:cxn ang="0">
                  <a:pos x="connsiteX28714" y="connsiteY28714"/>
                </a:cxn>
                <a:cxn ang="0">
                  <a:pos x="connsiteX28715" y="connsiteY28715"/>
                </a:cxn>
                <a:cxn ang="0">
                  <a:pos x="connsiteX28716" y="connsiteY28716"/>
                </a:cxn>
                <a:cxn ang="0">
                  <a:pos x="connsiteX28717" y="connsiteY28717"/>
                </a:cxn>
                <a:cxn ang="0">
                  <a:pos x="connsiteX28718" y="connsiteY28718"/>
                </a:cxn>
                <a:cxn ang="0">
                  <a:pos x="connsiteX28719" y="connsiteY28719"/>
                </a:cxn>
                <a:cxn ang="0">
                  <a:pos x="connsiteX28720" y="connsiteY28720"/>
                </a:cxn>
                <a:cxn ang="0">
                  <a:pos x="connsiteX28721" y="connsiteY28721"/>
                </a:cxn>
                <a:cxn ang="0">
                  <a:pos x="connsiteX28722" y="connsiteY28722"/>
                </a:cxn>
                <a:cxn ang="0">
                  <a:pos x="connsiteX28723" y="connsiteY28723"/>
                </a:cxn>
                <a:cxn ang="0">
                  <a:pos x="connsiteX28724" y="connsiteY28724"/>
                </a:cxn>
                <a:cxn ang="0">
                  <a:pos x="connsiteX28725" y="connsiteY28725"/>
                </a:cxn>
                <a:cxn ang="0">
                  <a:pos x="connsiteX28726" y="connsiteY28726"/>
                </a:cxn>
                <a:cxn ang="0">
                  <a:pos x="connsiteX28727" y="connsiteY28727"/>
                </a:cxn>
                <a:cxn ang="0">
                  <a:pos x="connsiteX28728" y="connsiteY28728"/>
                </a:cxn>
                <a:cxn ang="0">
                  <a:pos x="connsiteX28729" y="connsiteY28729"/>
                </a:cxn>
                <a:cxn ang="0">
                  <a:pos x="connsiteX28730" y="connsiteY28730"/>
                </a:cxn>
                <a:cxn ang="0">
                  <a:pos x="connsiteX28731" y="connsiteY28731"/>
                </a:cxn>
                <a:cxn ang="0">
                  <a:pos x="connsiteX28732" y="connsiteY28732"/>
                </a:cxn>
                <a:cxn ang="0">
                  <a:pos x="connsiteX28733" y="connsiteY28733"/>
                </a:cxn>
                <a:cxn ang="0">
                  <a:pos x="connsiteX28734" y="connsiteY28734"/>
                </a:cxn>
                <a:cxn ang="0">
                  <a:pos x="connsiteX28735" y="connsiteY28735"/>
                </a:cxn>
                <a:cxn ang="0">
                  <a:pos x="connsiteX28736" y="connsiteY28736"/>
                </a:cxn>
                <a:cxn ang="0">
                  <a:pos x="connsiteX28737" y="connsiteY28737"/>
                </a:cxn>
                <a:cxn ang="0">
                  <a:pos x="connsiteX28738" y="connsiteY28738"/>
                </a:cxn>
                <a:cxn ang="0">
                  <a:pos x="connsiteX28739" y="connsiteY28739"/>
                </a:cxn>
                <a:cxn ang="0">
                  <a:pos x="connsiteX28740" y="connsiteY28740"/>
                </a:cxn>
                <a:cxn ang="0">
                  <a:pos x="connsiteX28741" y="connsiteY28741"/>
                </a:cxn>
                <a:cxn ang="0">
                  <a:pos x="connsiteX28742" y="connsiteY28742"/>
                </a:cxn>
                <a:cxn ang="0">
                  <a:pos x="connsiteX28743" y="connsiteY28743"/>
                </a:cxn>
                <a:cxn ang="0">
                  <a:pos x="connsiteX28744" y="connsiteY28744"/>
                </a:cxn>
                <a:cxn ang="0">
                  <a:pos x="connsiteX28745" y="connsiteY28745"/>
                </a:cxn>
                <a:cxn ang="0">
                  <a:pos x="connsiteX28746" y="connsiteY28746"/>
                </a:cxn>
                <a:cxn ang="0">
                  <a:pos x="connsiteX28747" y="connsiteY28747"/>
                </a:cxn>
                <a:cxn ang="0">
                  <a:pos x="connsiteX28748" y="connsiteY28748"/>
                </a:cxn>
                <a:cxn ang="0">
                  <a:pos x="connsiteX28749" y="connsiteY28749"/>
                </a:cxn>
                <a:cxn ang="0">
                  <a:pos x="connsiteX28750" y="connsiteY28750"/>
                </a:cxn>
                <a:cxn ang="0">
                  <a:pos x="connsiteX28751" y="connsiteY28751"/>
                </a:cxn>
                <a:cxn ang="0">
                  <a:pos x="connsiteX28752" y="connsiteY28752"/>
                </a:cxn>
                <a:cxn ang="0">
                  <a:pos x="connsiteX28753" y="connsiteY28753"/>
                </a:cxn>
                <a:cxn ang="0">
                  <a:pos x="connsiteX28754" y="connsiteY28754"/>
                </a:cxn>
                <a:cxn ang="0">
                  <a:pos x="connsiteX28755" y="connsiteY28755"/>
                </a:cxn>
                <a:cxn ang="0">
                  <a:pos x="connsiteX28756" y="connsiteY28756"/>
                </a:cxn>
                <a:cxn ang="0">
                  <a:pos x="connsiteX28757" y="connsiteY28757"/>
                </a:cxn>
                <a:cxn ang="0">
                  <a:pos x="connsiteX28758" y="connsiteY28758"/>
                </a:cxn>
                <a:cxn ang="0">
                  <a:pos x="connsiteX28759" y="connsiteY28759"/>
                </a:cxn>
                <a:cxn ang="0">
                  <a:pos x="connsiteX28760" y="connsiteY28760"/>
                </a:cxn>
                <a:cxn ang="0">
                  <a:pos x="connsiteX28761" y="connsiteY28761"/>
                </a:cxn>
                <a:cxn ang="0">
                  <a:pos x="connsiteX28762" y="connsiteY28762"/>
                </a:cxn>
                <a:cxn ang="0">
                  <a:pos x="connsiteX28763" y="connsiteY28763"/>
                </a:cxn>
                <a:cxn ang="0">
                  <a:pos x="connsiteX28764" y="connsiteY28764"/>
                </a:cxn>
                <a:cxn ang="0">
                  <a:pos x="connsiteX28765" y="connsiteY28765"/>
                </a:cxn>
                <a:cxn ang="0">
                  <a:pos x="connsiteX28766" y="connsiteY28766"/>
                </a:cxn>
                <a:cxn ang="0">
                  <a:pos x="connsiteX28767" y="connsiteY28767"/>
                </a:cxn>
                <a:cxn ang="0">
                  <a:pos x="connsiteX28768" y="connsiteY28768"/>
                </a:cxn>
                <a:cxn ang="0">
                  <a:pos x="connsiteX28769" y="connsiteY28769"/>
                </a:cxn>
                <a:cxn ang="0">
                  <a:pos x="connsiteX28770" y="connsiteY28770"/>
                </a:cxn>
                <a:cxn ang="0">
                  <a:pos x="connsiteX28771" y="connsiteY28771"/>
                </a:cxn>
                <a:cxn ang="0">
                  <a:pos x="connsiteX28772" y="connsiteY28772"/>
                </a:cxn>
                <a:cxn ang="0">
                  <a:pos x="connsiteX28773" y="connsiteY28773"/>
                </a:cxn>
                <a:cxn ang="0">
                  <a:pos x="connsiteX28774" y="connsiteY28774"/>
                </a:cxn>
                <a:cxn ang="0">
                  <a:pos x="connsiteX28775" y="connsiteY28775"/>
                </a:cxn>
                <a:cxn ang="0">
                  <a:pos x="connsiteX28776" y="connsiteY28776"/>
                </a:cxn>
                <a:cxn ang="0">
                  <a:pos x="connsiteX28777" y="connsiteY28777"/>
                </a:cxn>
                <a:cxn ang="0">
                  <a:pos x="connsiteX28778" y="connsiteY28778"/>
                </a:cxn>
                <a:cxn ang="0">
                  <a:pos x="connsiteX28779" y="connsiteY28779"/>
                </a:cxn>
                <a:cxn ang="0">
                  <a:pos x="connsiteX28780" y="connsiteY28780"/>
                </a:cxn>
                <a:cxn ang="0">
                  <a:pos x="connsiteX28781" y="connsiteY28781"/>
                </a:cxn>
                <a:cxn ang="0">
                  <a:pos x="connsiteX28782" y="connsiteY28782"/>
                </a:cxn>
                <a:cxn ang="0">
                  <a:pos x="connsiteX28783" y="connsiteY28783"/>
                </a:cxn>
                <a:cxn ang="0">
                  <a:pos x="connsiteX28784" y="connsiteY28784"/>
                </a:cxn>
                <a:cxn ang="0">
                  <a:pos x="connsiteX28785" y="connsiteY28785"/>
                </a:cxn>
                <a:cxn ang="0">
                  <a:pos x="connsiteX28786" y="connsiteY28786"/>
                </a:cxn>
                <a:cxn ang="0">
                  <a:pos x="connsiteX28787" y="connsiteY28787"/>
                </a:cxn>
                <a:cxn ang="0">
                  <a:pos x="connsiteX28788" y="connsiteY28788"/>
                </a:cxn>
                <a:cxn ang="0">
                  <a:pos x="connsiteX28789" y="connsiteY28789"/>
                </a:cxn>
                <a:cxn ang="0">
                  <a:pos x="connsiteX28790" y="connsiteY28790"/>
                </a:cxn>
                <a:cxn ang="0">
                  <a:pos x="connsiteX28791" y="connsiteY28791"/>
                </a:cxn>
                <a:cxn ang="0">
                  <a:pos x="connsiteX28792" y="connsiteY28792"/>
                </a:cxn>
                <a:cxn ang="0">
                  <a:pos x="connsiteX28793" y="connsiteY28793"/>
                </a:cxn>
                <a:cxn ang="0">
                  <a:pos x="connsiteX28794" y="connsiteY28794"/>
                </a:cxn>
                <a:cxn ang="0">
                  <a:pos x="connsiteX28795" y="connsiteY28795"/>
                </a:cxn>
                <a:cxn ang="0">
                  <a:pos x="connsiteX28796" y="connsiteY28796"/>
                </a:cxn>
                <a:cxn ang="0">
                  <a:pos x="connsiteX28797" y="connsiteY28797"/>
                </a:cxn>
                <a:cxn ang="0">
                  <a:pos x="connsiteX28798" y="connsiteY28798"/>
                </a:cxn>
                <a:cxn ang="0">
                  <a:pos x="connsiteX28799" y="connsiteY28799"/>
                </a:cxn>
                <a:cxn ang="0">
                  <a:pos x="connsiteX28800" y="connsiteY28800"/>
                </a:cxn>
                <a:cxn ang="0">
                  <a:pos x="connsiteX28801" y="connsiteY28801"/>
                </a:cxn>
                <a:cxn ang="0">
                  <a:pos x="connsiteX28802" y="connsiteY28802"/>
                </a:cxn>
                <a:cxn ang="0">
                  <a:pos x="connsiteX28803" y="connsiteY28803"/>
                </a:cxn>
                <a:cxn ang="0">
                  <a:pos x="connsiteX28804" y="connsiteY28804"/>
                </a:cxn>
                <a:cxn ang="0">
                  <a:pos x="connsiteX28805" y="connsiteY28805"/>
                </a:cxn>
                <a:cxn ang="0">
                  <a:pos x="connsiteX28806" y="connsiteY28806"/>
                </a:cxn>
                <a:cxn ang="0">
                  <a:pos x="connsiteX28807" y="connsiteY28807"/>
                </a:cxn>
                <a:cxn ang="0">
                  <a:pos x="connsiteX28808" y="connsiteY28808"/>
                </a:cxn>
                <a:cxn ang="0">
                  <a:pos x="connsiteX28809" y="connsiteY28809"/>
                </a:cxn>
                <a:cxn ang="0">
                  <a:pos x="connsiteX28810" y="connsiteY28810"/>
                </a:cxn>
                <a:cxn ang="0">
                  <a:pos x="connsiteX28811" y="connsiteY28811"/>
                </a:cxn>
                <a:cxn ang="0">
                  <a:pos x="connsiteX28812" y="connsiteY28812"/>
                </a:cxn>
                <a:cxn ang="0">
                  <a:pos x="connsiteX28813" y="connsiteY28813"/>
                </a:cxn>
                <a:cxn ang="0">
                  <a:pos x="connsiteX28814" y="connsiteY28814"/>
                </a:cxn>
                <a:cxn ang="0">
                  <a:pos x="connsiteX28815" y="connsiteY28815"/>
                </a:cxn>
                <a:cxn ang="0">
                  <a:pos x="connsiteX28816" y="connsiteY28816"/>
                </a:cxn>
                <a:cxn ang="0">
                  <a:pos x="connsiteX28817" y="connsiteY28817"/>
                </a:cxn>
                <a:cxn ang="0">
                  <a:pos x="connsiteX28818" y="connsiteY28818"/>
                </a:cxn>
                <a:cxn ang="0">
                  <a:pos x="connsiteX28819" y="connsiteY28819"/>
                </a:cxn>
                <a:cxn ang="0">
                  <a:pos x="connsiteX28820" y="connsiteY28820"/>
                </a:cxn>
                <a:cxn ang="0">
                  <a:pos x="connsiteX28821" y="connsiteY28821"/>
                </a:cxn>
                <a:cxn ang="0">
                  <a:pos x="connsiteX28822" y="connsiteY28822"/>
                </a:cxn>
                <a:cxn ang="0">
                  <a:pos x="connsiteX28823" y="connsiteY28823"/>
                </a:cxn>
                <a:cxn ang="0">
                  <a:pos x="connsiteX28824" y="connsiteY28824"/>
                </a:cxn>
                <a:cxn ang="0">
                  <a:pos x="connsiteX28825" y="connsiteY28825"/>
                </a:cxn>
                <a:cxn ang="0">
                  <a:pos x="connsiteX28826" y="connsiteY28826"/>
                </a:cxn>
                <a:cxn ang="0">
                  <a:pos x="connsiteX28827" y="connsiteY28827"/>
                </a:cxn>
                <a:cxn ang="0">
                  <a:pos x="connsiteX28828" y="connsiteY28828"/>
                </a:cxn>
                <a:cxn ang="0">
                  <a:pos x="connsiteX28829" y="connsiteY28829"/>
                </a:cxn>
                <a:cxn ang="0">
                  <a:pos x="connsiteX28830" y="connsiteY28830"/>
                </a:cxn>
                <a:cxn ang="0">
                  <a:pos x="connsiteX28831" y="connsiteY28831"/>
                </a:cxn>
                <a:cxn ang="0">
                  <a:pos x="connsiteX28832" y="connsiteY28832"/>
                </a:cxn>
                <a:cxn ang="0">
                  <a:pos x="connsiteX28833" y="connsiteY28833"/>
                </a:cxn>
                <a:cxn ang="0">
                  <a:pos x="connsiteX28834" y="connsiteY28834"/>
                </a:cxn>
                <a:cxn ang="0">
                  <a:pos x="connsiteX28835" y="connsiteY28835"/>
                </a:cxn>
                <a:cxn ang="0">
                  <a:pos x="connsiteX28836" y="connsiteY28836"/>
                </a:cxn>
                <a:cxn ang="0">
                  <a:pos x="connsiteX28837" y="connsiteY28837"/>
                </a:cxn>
                <a:cxn ang="0">
                  <a:pos x="connsiteX28838" y="connsiteY28838"/>
                </a:cxn>
                <a:cxn ang="0">
                  <a:pos x="connsiteX28839" y="connsiteY28839"/>
                </a:cxn>
                <a:cxn ang="0">
                  <a:pos x="connsiteX28840" y="connsiteY28840"/>
                </a:cxn>
                <a:cxn ang="0">
                  <a:pos x="connsiteX28841" y="connsiteY28841"/>
                </a:cxn>
                <a:cxn ang="0">
                  <a:pos x="connsiteX28842" y="connsiteY28842"/>
                </a:cxn>
                <a:cxn ang="0">
                  <a:pos x="connsiteX28843" y="connsiteY28843"/>
                </a:cxn>
                <a:cxn ang="0">
                  <a:pos x="connsiteX28844" y="connsiteY28844"/>
                </a:cxn>
                <a:cxn ang="0">
                  <a:pos x="connsiteX28845" y="connsiteY28845"/>
                </a:cxn>
                <a:cxn ang="0">
                  <a:pos x="connsiteX28846" y="connsiteY28846"/>
                </a:cxn>
                <a:cxn ang="0">
                  <a:pos x="connsiteX28847" y="connsiteY28847"/>
                </a:cxn>
                <a:cxn ang="0">
                  <a:pos x="connsiteX28848" y="connsiteY28848"/>
                </a:cxn>
                <a:cxn ang="0">
                  <a:pos x="connsiteX28849" y="connsiteY28849"/>
                </a:cxn>
                <a:cxn ang="0">
                  <a:pos x="connsiteX28850" y="connsiteY28850"/>
                </a:cxn>
                <a:cxn ang="0">
                  <a:pos x="connsiteX28851" y="connsiteY28851"/>
                </a:cxn>
                <a:cxn ang="0">
                  <a:pos x="connsiteX28852" y="connsiteY28852"/>
                </a:cxn>
                <a:cxn ang="0">
                  <a:pos x="connsiteX28853" y="connsiteY28853"/>
                </a:cxn>
                <a:cxn ang="0">
                  <a:pos x="connsiteX28854" y="connsiteY28854"/>
                </a:cxn>
                <a:cxn ang="0">
                  <a:pos x="connsiteX28855" y="connsiteY28855"/>
                </a:cxn>
                <a:cxn ang="0">
                  <a:pos x="connsiteX28856" y="connsiteY28856"/>
                </a:cxn>
                <a:cxn ang="0">
                  <a:pos x="connsiteX28857" y="connsiteY28857"/>
                </a:cxn>
                <a:cxn ang="0">
                  <a:pos x="connsiteX28858" y="connsiteY28858"/>
                </a:cxn>
                <a:cxn ang="0">
                  <a:pos x="connsiteX28859" y="connsiteY28859"/>
                </a:cxn>
                <a:cxn ang="0">
                  <a:pos x="connsiteX28860" y="connsiteY28860"/>
                </a:cxn>
                <a:cxn ang="0">
                  <a:pos x="connsiteX28861" y="connsiteY28861"/>
                </a:cxn>
                <a:cxn ang="0">
                  <a:pos x="connsiteX28862" y="connsiteY28862"/>
                </a:cxn>
                <a:cxn ang="0">
                  <a:pos x="connsiteX28863" y="connsiteY28863"/>
                </a:cxn>
                <a:cxn ang="0">
                  <a:pos x="connsiteX28864" y="connsiteY28864"/>
                </a:cxn>
                <a:cxn ang="0">
                  <a:pos x="connsiteX28865" y="connsiteY28865"/>
                </a:cxn>
                <a:cxn ang="0">
                  <a:pos x="connsiteX28866" y="connsiteY28866"/>
                </a:cxn>
                <a:cxn ang="0">
                  <a:pos x="connsiteX28867" y="connsiteY28867"/>
                </a:cxn>
                <a:cxn ang="0">
                  <a:pos x="connsiteX28868" y="connsiteY28868"/>
                </a:cxn>
                <a:cxn ang="0">
                  <a:pos x="connsiteX28869" y="connsiteY28869"/>
                </a:cxn>
                <a:cxn ang="0">
                  <a:pos x="connsiteX28870" y="connsiteY28870"/>
                </a:cxn>
                <a:cxn ang="0">
                  <a:pos x="connsiteX28871" y="connsiteY28871"/>
                </a:cxn>
                <a:cxn ang="0">
                  <a:pos x="connsiteX28872" y="connsiteY28872"/>
                </a:cxn>
                <a:cxn ang="0">
                  <a:pos x="connsiteX28873" y="connsiteY28873"/>
                </a:cxn>
                <a:cxn ang="0">
                  <a:pos x="connsiteX28874" y="connsiteY28874"/>
                </a:cxn>
                <a:cxn ang="0">
                  <a:pos x="connsiteX28875" y="connsiteY28875"/>
                </a:cxn>
                <a:cxn ang="0">
                  <a:pos x="connsiteX28876" y="connsiteY28876"/>
                </a:cxn>
                <a:cxn ang="0">
                  <a:pos x="connsiteX28877" y="connsiteY28877"/>
                </a:cxn>
                <a:cxn ang="0">
                  <a:pos x="connsiteX28878" y="connsiteY28878"/>
                </a:cxn>
                <a:cxn ang="0">
                  <a:pos x="connsiteX28879" y="connsiteY28879"/>
                </a:cxn>
                <a:cxn ang="0">
                  <a:pos x="connsiteX28880" y="connsiteY28880"/>
                </a:cxn>
                <a:cxn ang="0">
                  <a:pos x="connsiteX28881" y="connsiteY28881"/>
                </a:cxn>
                <a:cxn ang="0">
                  <a:pos x="connsiteX28882" y="connsiteY28882"/>
                </a:cxn>
                <a:cxn ang="0">
                  <a:pos x="connsiteX28883" y="connsiteY28883"/>
                </a:cxn>
                <a:cxn ang="0">
                  <a:pos x="connsiteX28884" y="connsiteY28884"/>
                </a:cxn>
                <a:cxn ang="0">
                  <a:pos x="connsiteX28885" y="connsiteY28885"/>
                </a:cxn>
                <a:cxn ang="0">
                  <a:pos x="connsiteX28886" y="connsiteY28886"/>
                </a:cxn>
                <a:cxn ang="0">
                  <a:pos x="connsiteX28887" y="connsiteY28887"/>
                </a:cxn>
                <a:cxn ang="0">
                  <a:pos x="connsiteX28888" y="connsiteY28888"/>
                </a:cxn>
                <a:cxn ang="0">
                  <a:pos x="connsiteX28889" y="connsiteY28889"/>
                </a:cxn>
                <a:cxn ang="0">
                  <a:pos x="connsiteX28890" y="connsiteY28890"/>
                </a:cxn>
                <a:cxn ang="0">
                  <a:pos x="connsiteX28891" y="connsiteY28891"/>
                </a:cxn>
                <a:cxn ang="0">
                  <a:pos x="connsiteX28892" y="connsiteY28892"/>
                </a:cxn>
                <a:cxn ang="0">
                  <a:pos x="connsiteX28893" y="connsiteY28893"/>
                </a:cxn>
                <a:cxn ang="0">
                  <a:pos x="connsiteX28894" y="connsiteY28894"/>
                </a:cxn>
                <a:cxn ang="0">
                  <a:pos x="connsiteX28895" y="connsiteY28895"/>
                </a:cxn>
                <a:cxn ang="0">
                  <a:pos x="connsiteX28896" y="connsiteY28896"/>
                </a:cxn>
                <a:cxn ang="0">
                  <a:pos x="connsiteX28897" y="connsiteY28897"/>
                </a:cxn>
                <a:cxn ang="0">
                  <a:pos x="connsiteX28898" y="connsiteY28898"/>
                </a:cxn>
                <a:cxn ang="0">
                  <a:pos x="connsiteX28899" y="connsiteY28899"/>
                </a:cxn>
                <a:cxn ang="0">
                  <a:pos x="connsiteX28900" y="connsiteY28900"/>
                </a:cxn>
                <a:cxn ang="0">
                  <a:pos x="connsiteX28901" y="connsiteY28901"/>
                </a:cxn>
                <a:cxn ang="0">
                  <a:pos x="connsiteX28902" y="connsiteY28902"/>
                </a:cxn>
                <a:cxn ang="0">
                  <a:pos x="connsiteX28903" y="connsiteY28903"/>
                </a:cxn>
                <a:cxn ang="0">
                  <a:pos x="connsiteX28904" y="connsiteY28904"/>
                </a:cxn>
                <a:cxn ang="0">
                  <a:pos x="connsiteX28905" y="connsiteY28905"/>
                </a:cxn>
                <a:cxn ang="0">
                  <a:pos x="connsiteX28906" y="connsiteY28906"/>
                </a:cxn>
                <a:cxn ang="0">
                  <a:pos x="connsiteX28907" y="connsiteY28907"/>
                </a:cxn>
                <a:cxn ang="0">
                  <a:pos x="connsiteX28908" y="connsiteY28908"/>
                </a:cxn>
                <a:cxn ang="0">
                  <a:pos x="connsiteX28909" y="connsiteY28909"/>
                </a:cxn>
                <a:cxn ang="0">
                  <a:pos x="connsiteX28910" y="connsiteY28910"/>
                </a:cxn>
                <a:cxn ang="0">
                  <a:pos x="connsiteX28911" y="connsiteY28911"/>
                </a:cxn>
                <a:cxn ang="0">
                  <a:pos x="connsiteX28912" y="connsiteY28912"/>
                </a:cxn>
                <a:cxn ang="0">
                  <a:pos x="connsiteX28913" y="connsiteY28913"/>
                </a:cxn>
                <a:cxn ang="0">
                  <a:pos x="connsiteX28914" y="connsiteY28914"/>
                </a:cxn>
                <a:cxn ang="0">
                  <a:pos x="connsiteX28915" y="connsiteY28915"/>
                </a:cxn>
                <a:cxn ang="0">
                  <a:pos x="connsiteX28916" y="connsiteY28916"/>
                </a:cxn>
                <a:cxn ang="0">
                  <a:pos x="connsiteX28917" y="connsiteY28917"/>
                </a:cxn>
                <a:cxn ang="0">
                  <a:pos x="connsiteX28918" y="connsiteY28918"/>
                </a:cxn>
                <a:cxn ang="0">
                  <a:pos x="connsiteX28919" y="connsiteY28919"/>
                </a:cxn>
                <a:cxn ang="0">
                  <a:pos x="connsiteX28920" y="connsiteY28920"/>
                </a:cxn>
                <a:cxn ang="0">
                  <a:pos x="connsiteX28921" y="connsiteY28921"/>
                </a:cxn>
                <a:cxn ang="0">
                  <a:pos x="connsiteX28922" y="connsiteY28922"/>
                </a:cxn>
                <a:cxn ang="0">
                  <a:pos x="connsiteX28923" y="connsiteY28923"/>
                </a:cxn>
                <a:cxn ang="0">
                  <a:pos x="connsiteX28924" y="connsiteY28924"/>
                </a:cxn>
                <a:cxn ang="0">
                  <a:pos x="connsiteX28925" y="connsiteY28925"/>
                </a:cxn>
                <a:cxn ang="0">
                  <a:pos x="connsiteX28926" y="connsiteY28926"/>
                </a:cxn>
                <a:cxn ang="0">
                  <a:pos x="connsiteX28927" y="connsiteY28927"/>
                </a:cxn>
                <a:cxn ang="0">
                  <a:pos x="connsiteX28928" y="connsiteY28928"/>
                </a:cxn>
                <a:cxn ang="0">
                  <a:pos x="connsiteX28929" y="connsiteY28929"/>
                </a:cxn>
                <a:cxn ang="0">
                  <a:pos x="connsiteX28930" y="connsiteY28930"/>
                </a:cxn>
                <a:cxn ang="0">
                  <a:pos x="connsiteX28931" y="connsiteY28931"/>
                </a:cxn>
                <a:cxn ang="0">
                  <a:pos x="connsiteX28932" y="connsiteY28932"/>
                </a:cxn>
                <a:cxn ang="0">
                  <a:pos x="connsiteX28933" y="connsiteY28933"/>
                </a:cxn>
                <a:cxn ang="0">
                  <a:pos x="connsiteX28934" y="connsiteY28934"/>
                </a:cxn>
                <a:cxn ang="0">
                  <a:pos x="connsiteX28935" y="connsiteY28935"/>
                </a:cxn>
                <a:cxn ang="0">
                  <a:pos x="connsiteX28936" y="connsiteY28936"/>
                </a:cxn>
                <a:cxn ang="0">
                  <a:pos x="connsiteX28937" y="connsiteY28937"/>
                </a:cxn>
                <a:cxn ang="0">
                  <a:pos x="connsiteX28938" y="connsiteY28938"/>
                </a:cxn>
                <a:cxn ang="0">
                  <a:pos x="connsiteX28939" y="connsiteY28939"/>
                </a:cxn>
                <a:cxn ang="0">
                  <a:pos x="connsiteX28940" y="connsiteY28940"/>
                </a:cxn>
                <a:cxn ang="0">
                  <a:pos x="connsiteX28941" y="connsiteY28941"/>
                </a:cxn>
                <a:cxn ang="0">
                  <a:pos x="connsiteX28942" y="connsiteY28942"/>
                </a:cxn>
                <a:cxn ang="0">
                  <a:pos x="connsiteX28943" y="connsiteY28943"/>
                </a:cxn>
                <a:cxn ang="0">
                  <a:pos x="connsiteX28944" y="connsiteY28944"/>
                </a:cxn>
                <a:cxn ang="0">
                  <a:pos x="connsiteX28945" y="connsiteY28945"/>
                </a:cxn>
                <a:cxn ang="0">
                  <a:pos x="connsiteX28946" y="connsiteY28946"/>
                </a:cxn>
                <a:cxn ang="0">
                  <a:pos x="connsiteX28947" y="connsiteY28947"/>
                </a:cxn>
                <a:cxn ang="0">
                  <a:pos x="connsiteX28948" y="connsiteY28948"/>
                </a:cxn>
                <a:cxn ang="0">
                  <a:pos x="connsiteX28949" y="connsiteY28949"/>
                </a:cxn>
                <a:cxn ang="0">
                  <a:pos x="connsiteX28950" y="connsiteY28950"/>
                </a:cxn>
                <a:cxn ang="0">
                  <a:pos x="connsiteX28951" y="connsiteY28951"/>
                </a:cxn>
                <a:cxn ang="0">
                  <a:pos x="connsiteX28952" y="connsiteY28952"/>
                </a:cxn>
                <a:cxn ang="0">
                  <a:pos x="connsiteX28953" y="connsiteY28953"/>
                </a:cxn>
                <a:cxn ang="0">
                  <a:pos x="connsiteX28954" y="connsiteY28954"/>
                </a:cxn>
                <a:cxn ang="0">
                  <a:pos x="connsiteX28955" y="connsiteY28955"/>
                </a:cxn>
                <a:cxn ang="0">
                  <a:pos x="connsiteX28956" y="connsiteY28956"/>
                </a:cxn>
                <a:cxn ang="0">
                  <a:pos x="connsiteX28957" y="connsiteY28957"/>
                </a:cxn>
                <a:cxn ang="0">
                  <a:pos x="connsiteX28958" y="connsiteY28958"/>
                </a:cxn>
                <a:cxn ang="0">
                  <a:pos x="connsiteX28959" y="connsiteY28959"/>
                </a:cxn>
                <a:cxn ang="0">
                  <a:pos x="connsiteX28960" y="connsiteY28960"/>
                </a:cxn>
                <a:cxn ang="0">
                  <a:pos x="connsiteX28961" y="connsiteY28961"/>
                </a:cxn>
                <a:cxn ang="0">
                  <a:pos x="connsiteX28962" y="connsiteY28962"/>
                </a:cxn>
                <a:cxn ang="0">
                  <a:pos x="connsiteX28963" y="connsiteY28963"/>
                </a:cxn>
                <a:cxn ang="0">
                  <a:pos x="connsiteX28964" y="connsiteY28964"/>
                </a:cxn>
                <a:cxn ang="0">
                  <a:pos x="connsiteX28965" y="connsiteY28965"/>
                </a:cxn>
                <a:cxn ang="0">
                  <a:pos x="connsiteX28966" y="connsiteY28966"/>
                </a:cxn>
                <a:cxn ang="0">
                  <a:pos x="connsiteX28967" y="connsiteY28967"/>
                </a:cxn>
                <a:cxn ang="0">
                  <a:pos x="connsiteX28968" y="connsiteY28968"/>
                </a:cxn>
                <a:cxn ang="0">
                  <a:pos x="connsiteX28969" y="connsiteY28969"/>
                </a:cxn>
                <a:cxn ang="0">
                  <a:pos x="connsiteX28970" y="connsiteY28970"/>
                </a:cxn>
                <a:cxn ang="0">
                  <a:pos x="connsiteX28971" y="connsiteY28971"/>
                </a:cxn>
                <a:cxn ang="0">
                  <a:pos x="connsiteX28972" y="connsiteY28972"/>
                </a:cxn>
                <a:cxn ang="0">
                  <a:pos x="connsiteX28973" y="connsiteY28973"/>
                </a:cxn>
                <a:cxn ang="0">
                  <a:pos x="connsiteX28974" y="connsiteY28974"/>
                </a:cxn>
                <a:cxn ang="0">
                  <a:pos x="connsiteX28975" y="connsiteY28975"/>
                </a:cxn>
                <a:cxn ang="0">
                  <a:pos x="connsiteX28976" y="connsiteY28976"/>
                </a:cxn>
                <a:cxn ang="0">
                  <a:pos x="connsiteX28977" y="connsiteY28977"/>
                </a:cxn>
                <a:cxn ang="0">
                  <a:pos x="connsiteX28978" y="connsiteY28978"/>
                </a:cxn>
                <a:cxn ang="0">
                  <a:pos x="connsiteX28979" y="connsiteY28979"/>
                </a:cxn>
                <a:cxn ang="0">
                  <a:pos x="connsiteX28980" y="connsiteY28980"/>
                </a:cxn>
                <a:cxn ang="0">
                  <a:pos x="connsiteX28981" y="connsiteY28981"/>
                </a:cxn>
                <a:cxn ang="0">
                  <a:pos x="connsiteX28982" y="connsiteY28982"/>
                </a:cxn>
                <a:cxn ang="0">
                  <a:pos x="connsiteX28983" y="connsiteY28983"/>
                </a:cxn>
                <a:cxn ang="0">
                  <a:pos x="connsiteX28984" y="connsiteY28984"/>
                </a:cxn>
                <a:cxn ang="0">
                  <a:pos x="connsiteX28985" y="connsiteY28985"/>
                </a:cxn>
                <a:cxn ang="0">
                  <a:pos x="connsiteX28986" y="connsiteY28986"/>
                </a:cxn>
                <a:cxn ang="0">
                  <a:pos x="connsiteX28987" y="connsiteY28987"/>
                </a:cxn>
                <a:cxn ang="0">
                  <a:pos x="connsiteX28988" y="connsiteY28988"/>
                </a:cxn>
                <a:cxn ang="0">
                  <a:pos x="connsiteX28989" y="connsiteY28989"/>
                </a:cxn>
                <a:cxn ang="0">
                  <a:pos x="connsiteX28990" y="connsiteY28990"/>
                </a:cxn>
                <a:cxn ang="0">
                  <a:pos x="connsiteX28991" y="connsiteY28991"/>
                </a:cxn>
                <a:cxn ang="0">
                  <a:pos x="connsiteX28992" y="connsiteY28992"/>
                </a:cxn>
                <a:cxn ang="0">
                  <a:pos x="connsiteX28993" y="connsiteY28993"/>
                </a:cxn>
                <a:cxn ang="0">
                  <a:pos x="connsiteX28994" y="connsiteY28994"/>
                </a:cxn>
                <a:cxn ang="0">
                  <a:pos x="connsiteX28995" y="connsiteY28995"/>
                </a:cxn>
                <a:cxn ang="0">
                  <a:pos x="connsiteX28996" y="connsiteY28996"/>
                </a:cxn>
                <a:cxn ang="0">
                  <a:pos x="connsiteX28997" y="connsiteY28997"/>
                </a:cxn>
                <a:cxn ang="0">
                  <a:pos x="connsiteX28998" y="connsiteY28998"/>
                </a:cxn>
                <a:cxn ang="0">
                  <a:pos x="connsiteX28999" y="connsiteY28999"/>
                </a:cxn>
                <a:cxn ang="0">
                  <a:pos x="connsiteX29000" y="connsiteY29000"/>
                </a:cxn>
                <a:cxn ang="0">
                  <a:pos x="connsiteX29001" y="connsiteY29001"/>
                </a:cxn>
                <a:cxn ang="0">
                  <a:pos x="connsiteX29002" y="connsiteY29002"/>
                </a:cxn>
                <a:cxn ang="0">
                  <a:pos x="connsiteX29003" y="connsiteY29003"/>
                </a:cxn>
                <a:cxn ang="0">
                  <a:pos x="connsiteX29004" y="connsiteY29004"/>
                </a:cxn>
                <a:cxn ang="0">
                  <a:pos x="connsiteX29005" y="connsiteY29005"/>
                </a:cxn>
                <a:cxn ang="0">
                  <a:pos x="connsiteX29006" y="connsiteY29006"/>
                </a:cxn>
                <a:cxn ang="0">
                  <a:pos x="connsiteX29007" y="connsiteY29007"/>
                </a:cxn>
                <a:cxn ang="0">
                  <a:pos x="connsiteX29008" y="connsiteY29008"/>
                </a:cxn>
                <a:cxn ang="0">
                  <a:pos x="connsiteX29009" y="connsiteY29009"/>
                </a:cxn>
                <a:cxn ang="0">
                  <a:pos x="connsiteX29010" y="connsiteY29010"/>
                </a:cxn>
                <a:cxn ang="0">
                  <a:pos x="connsiteX29011" y="connsiteY29011"/>
                </a:cxn>
                <a:cxn ang="0">
                  <a:pos x="connsiteX29012" y="connsiteY29012"/>
                </a:cxn>
                <a:cxn ang="0">
                  <a:pos x="connsiteX29013" y="connsiteY29013"/>
                </a:cxn>
                <a:cxn ang="0">
                  <a:pos x="connsiteX29014" y="connsiteY29014"/>
                </a:cxn>
                <a:cxn ang="0">
                  <a:pos x="connsiteX29015" y="connsiteY29015"/>
                </a:cxn>
                <a:cxn ang="0">
                  <a:pos x="connsiteX29016" y="connsiteY29016"/>
                </a:cxn>
                <a:cxn ang="0">
                  <a:pos x="connsiteX29017" y="connsiteY29017"/>
                </a:cxn>
                <a:cxn ang="0">
                  <a:pos x="connsiteX29018" y="connsiteY29018"/>
                </a:cxn>
                <a:cxn ang="0">
                  <a:pos x="connsiteX29019" y="connsiteY29019"/>
                </a:cxn>
                <a:cxn ang="0">
                  <a:pos x="connsiteX29020" y="connsiteY29020"/>
                </a:cxn>
                <a:cxn ang="0">
                  <a:pos x="connsiteX29021" y="connsiteY29021"/>
                </a:cxn>
                <a:cxn ang="0">
                  <a:pos x="connsiteX29022" y="connsiteY29022"/>
                </a:cxn>
                <a:cxn ang="0">
                  <a:pos x="connsiteX29023" y="connsiteY29023"/>
                </a:cxn>
                <a:cxn ang="0">
                  <a:pos x="connsiteX29024" y="connsiteY29024"/>
                </a:cxn>
                <a:cxn ang="0">
                  <a:pos x="connsiteX29025" y="connsiteY29025"/>
                </a:cxn>
                <a:cxn ang="0">
                  <a:pos x="connsiteX29026" y="connsiteY29026"/>
                </a:cxn>
                <a:cxn ang="0">
                  <a:pos x="connsiteX29027" y="connsiteY29027"/>
                </a:cxn>
                <a:cxn ang="0">
                  <a:pos x="connsiteX29028" y="connsiteY29028"/>
                </a:cxn>
                <a:cxn ang="0">
                  <a:pos x="connsiteX29029" y="connsiteY29029"/>
                </a:cxn>
                <a:cxn ang="0">
                  <a:pos x="connsiteX29030" y="connsiteY29030"/>
                </a:cxn>
                <a:cxn ang="0">
                  <a:pos x="connsiteX29031" y="connsiteY29031"/>
                </a:cxn>
                <a:cxn ang="0">
                  <a:pos x="connsiteX29032" y="connsiteY29032"/>
                </a:cxn>
                <a:cxn ang="0">
                  <a:pos x="connsiteX29033" y="connsiteY29033"/>
                </a:cxn>
                <a:cxn ang="0">
                  <a:pos x="connsiteX29034" y="connsiteY29034"/>
                </a:cxn>
                <a:cxn ang="0">
                  <a:pos x="connsiteX29035" y="connsiteY29035"/>
                </a:cxn>
                <a:cxn ang="0">
                  <a:pos x="connsiteX29036" y="connsiteY29036"/>
                </a:cxn>
                <a:cxn ang="0">
                  <a:pos x="connsiteX29037" y="connsiteY29037"/>
                </a:cxn>
                <a:cxn ang="0">
                  <a:pos x="connsiteX29038" y="connsiteY29038"/>
                </a:cxn>
                <a:cxn ang="0">
                  <a:pos x="connsiteX29039" y="connsiteY29039"/>
                </a:cxn>
                <a:cxn ang="0">
                  <a:pos x="connsiteX29040" y="connsiteY29040"/>
                </a:cxn>
                <a:cxn ang="0">
                  <a:pos x="connsiteX29041" y="connsiteY29041"/>
                </a:cxn>
                <a:cxn ang="0">
                  <a:pos x="connsiteX29042" y="connsiteY29042"/>
                </a:cxn>
                <a:cxn ang="0">
                  <a:pos x="connsiteX29043" y="connsiteY29043"/>
                </a:cxn>
                <a:cxn ang="0">
                  <a:pos x="connsiteX29044" y="connsiteY29044"/>
                </a:cxn>
                <a:cxn ang="0">
                  <a:pos x="connsiteX29045" y="connsiteY29045"/>
                </a:cxn>
                <a:cxn ang="0">
                  <a:pos x="connsiteX29046" y="connsiteY29046"/>
                </a:cxn>
                <a:cxn ang="0">
                  <a:pos x="connsiteX29047" y="connsiteY29047"/>
                </a:cxn>
                <a:cxn ang="0">
                  <a:pos x="connsiteX29048" y="connsiteY29048"/>
                </a:cxn>
                <a:cxn ang="0">
                  <a:pos x="connsiteX29049" y="connsiteY29049"/>
                </a:cxn>
                <a:cxn ang="0">
                  <a:pos x="connsiteX29050" y="connsiteY29050"/>
                </a:cxn>
                <a:cxn ang="0">
                  <a:pos x="connsiteX29051" y="connsiteY29051"/>
                </a:cxn>
                <a:cxn ang="0">
                  <a:pos x="connsiteX29052" y="connsiteY29052"/>
                </a:cxn>
                <a:cxn ang="0">
                  <a:pos x="connsiteX29053" y="connsiteY29053"/>
                </a:cxn>
                <a:cxn ang="0">
                  <a:pos x="connsiteX29054" y="connsiteY29054"/>
                </a:cxn>
                <a:cxn ang="0">
                  <a:pos x="connsiteX29055" y="connsiteY29055"/>
                </a:cxn>
                <a:cxn ang="0">
                  <a:pos x="connsiteX29056" y="connsiteY29056"/>
                </a:cxn>
                <a:cxn ang="0">
                  <a:pos x="connsiteX29057" y="connsiteY29057"/>
                </a:cxn>
                <a:cxn ang="0">
                  <a:pos x="connsiteX29058" y="connsiteY29058"/>
                </a:cxn>
                <a:cxn ang="0">
                  <a:pos x="connsiteX29059" y="connsiteY29059"/>
                </a:cxn>
                <a:cxn ang="0">
                  <a:pos x="connsiteX29060" y="connsiteY29060"/>
                </a:cxn>
                <a:cxn ang="0">
                  <a:pos x="connsiteX29061" y="connsiteY29061"/>
                </a:cxn>
                <a:cxn ang="0">
                  <a:pos x="connsiteX29062" y="connsiteY29062"/>
                </a:cxn>
                <a:cxn ang="0">
                  <a:pos x="connsiteX29063" y="connsiteY29063"/>
                </a:cxn>
                <a:cxn ang="0">
                  <a:pos x="connsiteX29064" y="connsiteY29064"/>
                </a:cxn>
                <a:cxn ang="0">
                  <a:pos x="connsiteX29065" y="connsiteY29065"/>
                </a:cxn>
                <a:cxn ang="0">
                  <a:pos x="connsiteX29066" y="connsiteY29066"/>
                </a:cxn>
                <a:cxn ang="0">
                  <a:pos x="connsiteX29067" y="connsiteY29067"/>
                </a:cxn>
                <a:cxn ang="0">
                  <a:pos x="connsiteX29068" y="connsiteY29068"/>
                </a:cxn>
                <a:cxn ang="0">
                  <a:pos x="connsiteX29069" y="connsiteY29069"/>
                </a:cxn>
                <a:cxn ang="0">
                  <a:pos x="connsiteX29070" y="connsiteY29070"/>
                </a:cxn>
                <a:cxn ang="0">
                  <a:pos x="connsiteX29071" y="connsiteY29071"/>
                </a:cxn>
                <a:cxn ang="0">
                  <a:pos x="connsiteX29072" y="connsiteY29072"/>
                </a:cxn>
                <a:cxn ang="0">
                  <a:pos x="connsiteX29073" y="connsiteY29073"/>
                </a:cxn>
                <a:cxn ang="0">
                  <a:pos x="connsiteX29074" y="connsiteY29074"/>
                </a:cxn>
                <a:cxn ang="0">
                  <a:pos x="connsiteX29075" y="connsiteY29075"/>
                </a:cxn>
                <a:cxn ang="0">
                  <a:pos x="connsiteX29076" y="connsiteY29076"/>
                </a:cxn>
                <a:cxn ang="0">
                  <a:pos x="connsiteX29077" y="connsiteY29077"/>
                </a:cxn>
                <a:cxn ang="0">
                  <a:pos x="connsiteX29078" y="connsiteY29078"/>
                </a:cxn>
                <a:cxn ang="0">
                  <a:pos x="connsiteX29079" y="connsiteY29079"/>
                </a:cxn>
                <a:cxn ang="0">
                  <a:pos x="connsiteX29080" y="connsiteY29080"/>
                </a:cxn>
                <a:cxn ang="0">
                  <a:pos x="connsiteX29081" y="connsiteY29081"/>
                </a:cxn>
                <a:cxn ang="0">
                  <a:pos x="connsiteX29082" y="connsiteY29082"/>
                </a:cxn>
                <a:cxn ang="0">
                  <a:pos x="connsiteX29083" y="connsiteY29083"/>
                </a:cxn>
                <a:cxn ang="0">
                  <a:pos x="connsiteX29084" y="connsiteY29084"/>
                </a:cxn>
                <a:cxn ang="0">
                  <a:pos x="connsiteX29085" y="connsiteY29085"/>
                </a:cxn>
                <a:cxn ang="0">
                  <a:pos x="connsiteX29086" y="connsiteY29086"/>
                </a:cxn>
                <a:cxn ang="0">
                  <a:pos x="connsiteX29087" y="connsiteY29087"/>
                </a:cxn>
                <a:cxn ang="0">
                  <a:pos x="connsiteX29088" y="connsiteY29088"/>
                </a:cxn>
                <a:cxn ang="0">
                  <a:pos x="connsiteX29089" y="connsiteY29089"/>
                </a:cxn>
                <a:cxn ang="0">
                  <a:pos x="connsiteX29090" y="connsiteY29090"/>
                </a:cxn>
                <a:cxn ang="0">
                  <a:pos x="connsiteX29091" y="connsiteY29091"/>
                </a:cxn>
                <a:cxn ang="0">
                  <a:pos x="connsiteX29092" y="connsiteY29092"/>
                </a:cxn>
                <a:cxn ang="0">
                  <a:pos x="connsiteX29093" y="connsiteY29093"/>
                </a:cxn>
                <a:cxn ang="0">
                  <a:pos x="connsiteX29094" y="connsiteY29094"/>
                </a:cxn>
                <a:cxn ang="0">
                  <a:pos x="connsiteX29095" y="connsiteY29095"/>
                </a:cxn>
                <a:cxn ang="0">
                  <a:pos x="connsiteX29096" y="connsiteY29096"/>
                </a:cxn>
                <a:cxn ang="0">
                  <a:pos x="connsiteX29097" y="connsiteY29097"/>
                </a:cxn>
                <a:cxn ang="0">
                  <a:pos x="connsiteX29098" y="connsiteY29098"/>
                </a:cxn>
                <a:cxn ang="0">
                  <a:pos x="connsiteX29099" y="connsiteY29099"/>
                </a:cxn>
                <a:cxn ang="0">
                  <a:pos x="connsiteX29100" y="connsiteY29100"/>
                </a:cxn>
                <a:cxn ang="0">
                  <a:pos x="connsiteX29101" y="connsiteY29101"/>
                </a:cxn>
                <a:cxn ang="0">
                  <a:pos x="connsiteX29102" y="connsiteY29102"/>
                </a:cxn>
                <a:cxn ang="0">
                  <a:pos x="connsiteX29103" y="connsiteY29103"/>
                </a:cxn>
                <a:cxn ang="0">
                  <a:pos x="connsiteX29104" y="connsiteY29104"/>
                </a:cxn>
                <a:cxn ang="0">
                  <a:pos x="connsiteX29105" y="connsiteY29105"/>
                </a:cxn>
                <a:cxn ang="0">
                  <a:pos x="connsiteX29106" y="connsiteY29106"/>
                </a:cxn>
                <a:cxn ang="0">
                  <a:pos x="connsiteX29107" y="connsiteY29107"/>
                </a:cxn>
                <a:cxn ang="0">
                  <a:pos x="connsiteX29108" y="connsiteY29108"/>
                </a:cxn>
                <a:cxn ang="0">
                  <a:pos x="connsiteX29109" y="connsiteY29109"/>
                </a:cxn>
                <a:cxn ang="0">
                  <a:pos x="connsiteX29110" y="connsiteY29110"/>
                </a:cxn>
                <a:cxn ang="0">
                  <a:pos x="connsiteX29111" y="connsiteY29111"/>
                </a:cxn>
                <a:cxn ang="0">
                  <a:pos x="connsiteX29112" y="connsiteY29112"/>
                </a:cxn>
                <a:cxn ang="0">
                  <a:pos x="connsiteX29113" y="connsiteY29113"/>
                </a:cxn>
                <a:cxn ang="0">
                  <a:pos x="connsiteX29114" y="connsiteY29114"/>
                </a:cxn>
                <a:cxn ang="0">
                  <a:pos x="connsiteX29115" y="connsiteY29115"/>
                </a:cxn>
                <a:cxn ang="0">
                  <a:pos x="connsiteX29116" y="connsiteY29116"/>
                </a:cxn>
                <a:cxn ang="0">
                  <a:pos x="connsiteX29117" y="connsiteY29117"/>
                </a:cxn>
                <a:cxn ang="0">
                  <a:pos x="connsiteX29118" y="connsiteY29118"/>
                </a:cxn>
                <a:cxn ang="0">
                  <a:pos x="connsiteX29119" y="connsiteY29119"/>
                </a:cxn>
                <a:cxn ang="0">
                  <a:pos x="connsiteX29120" y="connsiteY29120"/>
                </a:cxn>
                <a:cxn ang="0">
                  <a:pos x="connsiteX29121" y="connsiteY29121"/>
                </a:cxn>
                <a:cxn ang="0">
                  <a:pos x="connsiteX29122" y="connsiteY29122"/>
                </a:cxn>
                <a:cxn ang="0">
                  <a:pos x="connsiteX29123" y="connsiteY29123"/>
                </a:cxn>
                <a:cxn ang="0">
                  <a:pos x="connsiteX29124" y="connsiteY29124"/>
                </a:cxn>
                <a:cxn ang="0">
                  <a:pos x="connsiteX29125" y="connsiteY29125"/>
                </a:cxn>
                <a:cxn ang="0">
                  <a:pos x="connsiteX29126" y="connsiteY29126"/>
                </a:cxn>
                <a:cxn ang="0">
                  <a:pos x="connsiteX29127" y="connsiteY29127"/>
                </a:cxn>
                <a:cxn ang="0">
                  <a:pos x="connsiteX29128" y="connsiteY29128"/>
                </a:cxn>
                <a:cxn ang="0">
                  <a:pos x="connsiteX29129" y="connsiteY29129"/>
                </a:cxn>
                <a:cxn ang="0">
                  <a:pos x="connsiteX29130" y="connsiteY29130"/>
                </a:cxn>
                <a:cxn ang="0">
                  <a:pos x="connsiteX29131" y="connsiteY29131"/>
                </a:cxn>
                <a:cxn ang="0">
                  <a:pos x="connsiteX29132" y="connsiteY29132"/>
                </a:cxn>
                <a:cxn ang="0">
                  <a:pos x="connsiteX29133" y="connsiteY29133"/>
                </a:cxn>
                <a:cxn ang="0">
                  <a:pos x="connsiteX29134" y="connsiteY29134"/>
                </a:cxn>
                <a:cxn ang="0">
                  <a:pos x="connsiteX29135" y="connsiteY29135"/>
                </a:cxn>
                <a:cxn ang="0">
                  <a:pos x="connsiteX29136" y="connsiteY29136"/>
                </a:cxn>
                <a:cxn ang="0">
                  <a:pos x="connsiteX29137" y="connsiteY29137"/>
                </a:cxn>
                <a:cxn ang="0">
                  <a:pos x="connsiteX29138" y="connsiteY29138"/>
                </a:cxn>
                <a:cxn ang="0">
                  <a:pos x="connsiteX29139" y="connsiteY29139"/>
                </a:cxn>
                <a:cxn ang="0">
                  <a:pos x="connsiteX29140" y="connsiteY29140"/>
                </a:cxn>
                <a:cxn ang="0">
                  <a:pos x="connsiteX29141" y="connsiteY29141"/>
                </a:cxn>
                <a:cxn ang="0">
                  <a:pos x="connsiteX29142" y="connsiteY29142"/>
                </a:cxn>
                <a:cxn ang="0">
                  <a:pos x="connsiteX29143" y="connsiteY29143"/>
                </a:cxn>
                <a:cxn ang="0">
                  <a:pos x="connsiteX29144" y="connsiteY29144"/>
                </a:cxn>
                <a:cxn ang="0">
                  <a:pos x="connsiteX29145" y="connsiteY29145"/>
                </a:cxn>
                <a:cxn ang="0">
                  <a:pos x="connsiteX29146" y="connsiteY29146"/>
                </a:cxn>
                <a:cxn ang="0">
                  <a:pos x="connsiteX29147" y="connsiteY29147"/>
                </a:cxn>
                <a:cxn ang="0">
                  <a:pos x="connsiteX29148" y="connsiteY29148"/>
                </a:cxn>
                <a:cxn ang="0">
                  <a:pos x="connsiteX29149" y="connsiteY29149"/>
                </a:cxn>
                <a:cxn ang="0">
                  <a:pos x="connsiteX29150" y="connsiteY29150"/>
                </a:cxn>
                <a:cxn ang="0">
                  <a:pos x="connsiteX29151" y="connsiteY29151"/>
                </a:cxn>
                <a:cxn ang="0">
                  <a:pos x="connsiteX29152" y="connsiteY29152"/>
                </a:cxn>
                <a:cxn ang="0">
                  <a:pos x="connsiteX29153" y="connsiteY29153"/>
                </a:cxn>
                <a:cxn ang="0">
                  <a:pos x="connsiteX29154" y="connsiteY29154"/>
                </a:cxn>
                <a:cxn ang="0">
                  <a:pos x="connsiteX29155" y="connsiteY29155"/>
                </a:cxn>
                <a:cxn ang="0">
                  <a:pos x="connsiteX29156" y="connsiteY29156"/>
                </a:cxn>
                <a:cxn ang="0">
                  <a:pos x="connsiteX29157" y="connsiteY29157"/>
                </a:cxn>
                <a:cxn ang="0">
                  <a:pos x="connsiteX29158" y="connsiteY29158"/>
                </a:cxn>
                <a:cxn ang="0">
                  <a:pos x="connsiteX29159" y="connsiteY29159"/>
                </a:cxn>
                <a:cxn ang="0">
                  <a:pos x="connsiteX29160" y="connsiteY29160"/>
                </a:cxn>
                <a:cxn ang="0">
                  <a:pos x="connsiteX29161" y="connsiteY29161"/>
                </a:cxn>
                <a:cxn ang="0">
                  <a:pos x="connsiteX29162" y="connsiteY29162"/>
                </a:cxn>
                <a:cxn ang="0">
                  <a:pos x="connsiteX29163" y="connsiteY29163"/>
                </a:cxn>
                <a:cxn ang="0">
                  <a:pos x="connsiteX29164" y="connsiteY29164"/>
                </a:cxn>
                <a:cxn ang="0">
                  <a:pos x="connsiteX29165" y="connsiteY29165"/>
                </a:cxn>
                <a:cxn ang="0">
                  <a:pos x="connsiteX29166" y="connsiteY29166"/>
                </a:cxn>
                <a:cxn ang="0">
                  <a:pos x="connsiteX29167" y="connsiteY29167"/>
                </a:cxn>
                <a:cxn ang="0">
                  <a:pos x="connsiteX29168" y="connsiteY29168"/>
                </a:cxn>
                <a:cxn ang="0">
                  <a:pos x="connsiteX29169" y="connsiteY29169"/>
                </a:cxn>
                <a:cxn ang="0">
                  <a:pos x="connsiteX29170" y="connsiteY29170"/>
                </a:cxn>
                <a:cxn ang="0">
                  <a:pos x="connsiteX29171" y="connsiteY29171"/>
                </a:cxn>
                <a:cxn ang="0">
                  <a:pos x="connsiteX29172" y="connsiteY29172"/>
                </a:cxn>
                <a:cxn ang="0">
                  <a:pos x="connsiteX29173" y="connsiteY29173"/>
                </a:cxn>
                <a:cxn ang="0">
                  <a:pos x="connsiteX29174" y="connsiteY29174"/>
                </a:cxn>
                <a:cxn ang="0">
                  <a:pos x="connsiteX29175" y="connsiteY29175"/>
                </a:cxn>
                <a:cxn ang="0">
                  <a:pos x="connsiteX29176" y="connsiteY29176"/>
                </a:cxn>
                <a:cxn ang="0">
                  <a:pos x="connsiteX29177" y="connsiteY29177"/>
                </a:cxn>
                <a:cxn ang="0">
                  <a:pos x="connsiteX29178" y="connsiteY29178"/>
                </a:cxn>
                <a:cxn ang="0">
                  <a:pos x="connsiteX29179" y="connsiteY29179"/>
                </a:cxn>
                <a:cxn ang="0">
                  <a:pos x="connsiteX29180" y="connsiteY29180"/>
                </a:cxn>
                <a:cxn ang="0">
                  <a:pos x="connsiteX29181" y="connsiteY29181"/>
                </a:cxn>
                <a:cxn ang="0">
                  <a:pos x="connsiteX29182" y="connsiteY29182"/>
                </a:cxn>
                <a:cxn ang="0">
                  <a:pos x="connsiteX29183" y="connsiteY29183"/>
                </a:cxn>
                <a:cxn ang="0">
                  <a:pos x="connsiteX29184" y="connsiteY29184"/>
                </a:cxn>
                <a:cxn ang="0">
                  <a:pos x="connsiteX29185" y="connsiteY29185"/>
                </a:cxn>
                <a:cxn ang="0">
                  <a:pos x="connsiteX29186" y="connsiteY29186"/>
                </a:cxn>
                <a:cxn ang="0">
                  <a:pos x="connsiteX29187" y="connsiteY29187"/>
                </a:cxn>
                <a:cxn ang="0">
                  <a:pos x="connsiteX29188" y="connsiteY29188"/>
                </a:cxn>
                <a:cxn ang="0">
                  <a:pos x="connsiteX29189" y="connsiteY29189"/>
                </a:cxn>
                <a:cxn ang="0">
                  <a:pos x="connsiteX29190" y="connsiteY29190"/>
                </a:cxn>
                <a:cxn ang="0">
                  <a:pos x="connsiteX29191" y="connsiteY29191"/>
                </a:cxn>
                <a:cxn ang="0">
                  <a:pos x="connsiteX29192" y="connsiteY29192"/>
                </a:cxn>
                <a:cxn ang="0">
                  <a:pos x="connsiteX29193" y="connsiteY29193"/>
                </a:cxn>
                <a:cxn ang="0">
                  <a:pos x="connsiteX29194" y="connsiteY29194"/>
                </a:cxn>
                <a:cxn ang="0">
                  <a:pos x="connsiteX29195" y="connsiteY29195"/>
                </a:cxn>
                <a:cxn ang="0">
                  <a:pos x="connsiteX29196" y="connsiteY29196"/>
                </a:cxn>
                <a:cxn ang="0">
                  <a:pos x="connsiteX29197" y="connsiteY29197"/>
                </a:cxn>
                <a:cxn ang="0">
                  <a:pos x="connsiteX29198" y="connsiteY29198"/>
                </a:cxn>
                <a:cxn ang="0">
                  <a:pos x="connsiteX29199" y="connsiteY29199"/>
                </a:cxn>
                <a:cxn ang="0">
                  <a:pos x="connsiteX29200" y="connsiteY29200"/>
                </a:cxn>
                <a:cxn ang="0">
                  <a:pos x="connsiteX29201" y="connsiteY29201"/>
                </a:cxn>
                <a:cxn ang="0">
                  <a:pos x="connsiteX29202" y="connsiteY29202"/>
                </a:cxn>
                <a:cxn ang="0">
                  <a:pos x="connsiteX29203" y="connsiteY29203"/>
                </a:cxn>
                <a:cxn ang="0">
                  <a:pos x="connsiteX29204" y="connsiteY29204"/>
                </a:cxn>
                <a:cxn ang="0">
                  <a:pos x="connsiteX29205" y="connsiteY29205"/>
                </a:cxn>
                <a:cxn ang="0">
                  <a:pos x="connsiteX29206" y="connsiteY29206"/>
                </a:cxn>
                <a:cxn ang="0">
                  <a:pos x="connsiteX29207" y="connsiteY29207"/>
                </a:cxn>
                <a:cxn ang="0">
                  <a:pos x="connsiteX29208" y="connsiteY29208"/>
                </a:cxn>
                <a:cxn ang="0">
                  <a:pos x="connsiteX29209" y="connsiteY29209"/>
                </a:cxn>
                <a:cxn ang="0">
                  <a:pos x="connsiteX29210" y="connsiteY29210"/>
                </a:cxn>
                <a:cxn ang="0">
                  <a:pos x="connsiteX29211" y="connsiteY29211"/>
                </a:cxn>
                <a:cxn ang="0">
                  <a:pos x="connsiteX29212" y="connsiteY29212"/>
                </a:cxn>
                <a:cxn ang="0">
                  <a:pos x="connsiteX29213" y="connsiteY29213"/>
                </a:cxn>
                <a:cxn ang="0">
                  <a:pos x="connsiteX29214" y="connsiteY29214"/>
                </a:cxn>
                <a:cxn ang="0">
                  <a:pos x="connsiteX29215" y="connsiteY29215"/>
                </a:cxn>
                <a:cxn ang="0">
                  <a:pos x="connsiteX29216" y="connsiteY29216"/>
                </a:cxn>
                <a:cxn ang="0">
                  <a:pos x="connsiteX29217" y="connsiteY29217"/>
                </a:cxn>
                <a:cxn ang="0">
                  <a:pos x="connsiteX29218" y="connsiteY29218"/>
                </a:cxn>
                <a:cxn ang="0">
                  <a:pos x="connsiteX29219" y="connsiteY29219"/>
                </a:cxn>
                <a:cxn ang="0">
                  <a:pos x="connsiteX29220" y="connsiteY29220"/>
                </a:cxn>
                <a:cxn ang="0">
                  <a:pos x="connsiteX29221" y="connsiteY29221"/>
                </a:cxn>
                <a:cxn ang="0">
                  <a:pos x="connsiteX29222" y="connsiteY29222"/>
                </a:cxn>
                <a:cxn ang="0">
                  <a:pos x="connsiteX29223" y="connsiteY29223"/>
                </a:cxn>
                <a:cxn ang="0">
                  <a:pos x="connsiteX29224" y="connsiteY29224"/>
                </a:cxn>
                <a:cxn ang="0">
                  <a:pos x="connsiteX29225" y="connsiteY29225"/>
                </a:cxn>
                <a:cxn ang="0">
                  <a:pos x="connsiteX29226" y="connsiteY29226"/>
                </a:cxn>
                <a:cxn ang="0">
                  <a:pos x="connsiteX29227" y="connsiteY29227"/>
                </a:cxn>
                <a:cxn ang="0">
                  <a:pos x="connsiteX29228" y="connsiteY29228"/>
                </a:cxn>
                <a:cxn ang="0">
                  <a:pos x="connsiteX29229" y="connsiteY29229"/>
                </a:cxn>
                <a:cxn ang="0">
                  <a:pos x="connsiteX29230" y="connsiteY29230"/>
                </a:cxn>
                <a:cxn ang="0">
                  <a:pos x="connsiteX29231" y="connsiteY29231"/>
                </a:cxn>
                <a:cxn ang="0">
                  <a:pos x="connsiteX29232" y="connsiteY29232"/>
                </a:cxn>
                <a:cxn ang="0">
                  <a:pos x="connsiteX29233" y="connsiteY29233"/>
                </a:cxn>
                <a:cxn ang="0">
                  <a:pos x="connsiteX29234" y="connsiteY29234"/>
                </a:cxn>
                <a:cxn ang="0">
                  <a:pos x="connsiteX29235" y="connsiteY29235"/>
                </a:cxn>
                <a:cxn ang="0">
                  <a:pos x="connsiteX29236" y="connsiteY29236"/>
                </a:cxn>
                <a:cxn ang="0">
                  <a:pos x="connsiteX29237" y="connsiteY29237"/>
                </a:cxn>
                <a:cxn ang="0">
                  <a:pos x="connsiteX29238" y="connsiteY29238"/>
                </a:cxn>
                <a:cxn ang="0">
                  <a:pos x="connsiteX29239" y="connsiteY29239"/>
                </a:cxn>
                <a:cxn ang="0">
                  <a:pos x="connsiteX29240" y="connsiteY29240"/>
                </a:cxn>
                <a:cxn ang="0">
                  <a:pos x="connsiteX29241" y="connsiteY29241"/>
                </a:cxn>
                <a:cxn ang="0">
                  <a:pos x="connsiteX29242" y="connsiteY29242"/>
                </a:cxn>
                <a:cxn ang="0">
                  <a:pos x="connsiteX29243" y="connsiteY29243"/>
                </a:cxn>
                <a:cxn ang="0">
                  <a:pos x="connsiteX29244" y="connsiteY29244"/>
                </a:cxn>
                <a:cxn ang="0">
                  <a:pos x="connsiteX29245" y="connsiteY29245"/>
                </a:cxn>
                <a:cxn ang="0">
                  <a:pos x="connsiteX29246" y="connsiteY29246"/>
                </a:cxn>
                <a:cxn ang="0">
                  <a:pos x="connsiteX29247" y="connsiteY29247"/>
                </a:cxn>
                <a:cxn ang="0">
                  <a:pos x="connsiteX29248" y="connsiteY29248"/>
                </a:cxn>
                <a:cxn ang="0">
                  <a:pos x="connsiteX29249" y="connsiteY29249"/>
                </a:cxn>
                <a:cxn ang="0">
                  <a:pos x="connsiteX29250" y="connsiteY29250"/>
                </a:cxn>
                <a:cxn ang="0">
                  <a:pos x="connsiteX29251" y="connsiteY29251"/>
                </a:cxn>
                <a:cxn ang="0">
                  <a:pos x="connsiteX29252" y="connsiteY29252"/>
                </a:cxn>
                <a:cxn ang="0">
                  <a:pos x="connsiteX29253" y="connsiteY29253"/>
                </a:cxn>
                <a:cxn ang="0">
                  <a:pos x="connsiteX29254" y="connsiteY29254"/>
                </a:cxn>
                <a:cxn ang="0">
                  <a:pos x="connsiteX29255" y="connsiteY29255"/>
                </a:cxn>
                <a:cxn ang="0">
                  <a:pos x="connsiteX29256" y="connsiteY29256"/>
                </a:cxn>
                <a:cxn ang="0">
                  <a:pos x="connsiteX29257" y="connsiteY29257"/>
                </a:cxn>
                <a:cxn ang="0">
                  <a:pos x="connsiteX29258" y="connsiteY29258"/>
                </a:cxn>
                <a:cxn ang="0">
                  <a:pos x="connsiteX29259" y="connsiteY29259"/>
                </a:cxn>
                <a:cxn ang="0">
                  <a:pos x="connsiteX29260" y="connsiteY29260"/>
                </a:cxn>
                <a:cxn ang="0">
                  <a:pos x="connsiteX29261" y="connsiteY29261"/>
                </a:cxn>
                <a:cxn ang="0">
                  <a:pos x="connsiteX29262" y="connsiteY29262"/>
                </a:cxn>
                <a:cxn ang="0">
                  <a:pos x="connsiteX29263" y="connsiteY29263"/>
                </a:cxn>
                <a:cxn ang="0">
                  <a:pos x="connsiteX29264" y="connsiteY29264"/>
                </a:cxn>
                <a:cxn ang="0">
                  <a:pos x="connsiteX29265" y="connsiteY29265"/>
                </a:cxn>
                <a:cxn ang="0">
                  <a:pos x="connsiteX29266" y="connsiteY29266"/>
                </a:cxn>
                <a:cxn ang="0">
                  <a:pos x="connsiteX29267" y="connsiteY29267"/>
                </a:cxn>
                <a:cxn ang="0">
                  <a:pos x="connsiteX29268" y="connsiteY29268"/>
                </a:cxn>
                <a:cxn ang="0">
                  <a:pos x="connsiteX29269" y="connsiteY29269"/>
                </a:cxn>
                <a:cxn ang="0">
                  <a:pos x="connsiteX29270" y="connsiteY29270"/>
                </a:cxn>
                <a:cxn ang="0">
                  <a:pos x="connsiteX29271" y="connsiteY29271"/>
                </a:cxn>
                <a:cxn ang="0">
                  <a:pos x="connsiteX29272" y="connsiteY29272"/>
                </a:cxn>
                <a:cxn ang="0">
                  <a:pos x="connsiteX29273" y="connsiteY29273"/>
                </a:cxn>
                <a:cxn ang="0">
                  <a:pos x="connsiteX29274" y="connsiteY29274"/>
                </a:cxn>
                <a:cxn ang="0">
                  <a:pos x="connsiteX29275" y="connsiteY29275"/>
                </a:cxn>
                <a:cxn ang="0">
                  <a:pos x="connsiteX29276" y="connsiteY29276"/>
                </a:cxn>
                <a:cxn ang="0">
                  <a:pos x="connsiteX29277" y="connsiteY29277"/>
                </a:cxn>
                <a:cxn ang="0">
                  <a:pos x="connsiteX29278" y="connsiteY29278"/>
                </a:cxn>
                <a:cxn ang="0">
                  <a:pos x="connsiteX29279" y="connsiteY29279"/>
                </a:cxn>
                <a:cxn ang="0">
                  <a:pos x="connsiteX29280" y="connsiteY29280"/>
                </a:cxn>
                <a:cxn ang="0">
                  <a:pos x="connsiteX29281" y="connsiteY29281"/>
                </a:cxn>
                <a:cxn ang="0">
                  <a:pos x="connsiteX29282" y="connsiteY29282"/>
                </a:cxn>
                <a:cxn ang="0">
                  <a:pos x="connsiteX29283" y="connsiteY29283"/>
                </a:cxn>
                <a:cxn ang="0">
                  <a:pos x="connsiteX29284" y="connsiteY29284"/>
                </a:cxn>
                <a:cxn ang="0">
                  <a:pos x="connsiteX29285" y="connsiteY29285"/>
                </a:cxn>
                <a:cxn ang="0">
                  <a:pos x="connsiteX29286" y="connsiteY29286"/>
                </a:cxn>
                <a:cxn ang="0">
                  <a:pos x="connsiteX29287" y="connsiteY29287"/>
                </a:cxn>
                <a:cxn ang="0">
                  <a:pos x="connsiteX29288" y="connsiteY29288"/>
                </a:cxn>
                <a:cxn ang="0">
                  <a:pos x="connsiteX29289" y="connsiteY29289"/>
                </a:cxn>
                <a:cxn ang="0">
                  <a:pos x="connsiteX29290" y="connsiteY29290"/>
                </a:cxn>
                <a:cxn ang="0">
                  <a:pos x="connsiteX29291" y="connsiteY29291"/>
                </a:cxn>
                <a:cxn ang="0">
                  <a:pos x="connsiteX29292" y="connsiteY29292"/>
                </a:cxn>
                <a:cxn ang="0">
                  <a:pos x="connsiteX29293" y="connsiteY29293"/>
                </a:cxn>
                <a:cxn ang="0">
                  <a:pos x="connsiteX29294" y="connsiteY29294"/>
                </a:cxn>
                <a:cxn ang="0">
                  <a:pos x="connsiteX29295" y="connsiteY29295"/>
                </a:cxn>
                <a:cxn ang="0">
                  <a:pos x="connsiteX29296" y="connsiteY29296"/>
                </a:cxn>
                <a:cxn ang="0">
                  <a:pos x="connsiteX29297" y="connsiteY29297"/>
                </a:cxn>
                <a:cxn ang="0">
                  <a:pos x="connsiteX29298" y="connsiteY29298"/>
                </a:cxn>
                <a:cxn ang="0">
                  <a:pos x="connsiteX29299" y="connsiteY29299"/>
                </a:cxn>
                <a:cxn ang="0">
                  <a:pos x="connsiteX29300" y="connsiteY29300"/>
                </a:cxn>
                <a:cxn ang="0">
                  <a:pos x="connsiteX29301" y="connsiteY29301"/>
                </a:cxn>
                <a:cxn ang="0">
                  <a:pos x="connsiteX29302" y="connsiteY29302"/>
                </a:cxn>
                <a:cxn ang="0">
                  <a:pos x="connsiteX29303" y="connsiteY29303"/>
                </a:cxn>
                <a:cxn ang="0">
                  <a:pos x="connsiteX29304" y="connsiteY29304"/>
                </a:cxn>
                <a:cxn ang="0">
                  <a:pos x="connsiteX29305" y="connsiteY29305"/>
                </a:cxn>
                <a:cxn ang="0">
                  <a:pos x="connsiteX29306" y="connsiteY29306"/>
                </a:cxn>
                <a:cxn ang="0">
                  <a:pos x="connsiteX29307" y="connsiteY29307"/>
                </a:cxn>
                <a:cxn ang="0">
                  <a:pos x="connsiteX29308" y="connsiteY29308"/>
                </a:cxn>
                <a:cxn ang="0">
                  <a:pos x="connsiteX29309" y="connsiteY29309"/>
                </a:cxn>
                <a:cxn ang="0">
                  <a:pos x="connsiteX29310" y="connsiteY29310"/>
                </a:cxn>
                <a:cxn ang="0">
                  <a:pos x="connsiteX29311" y="connsiteY29311"/>
                </a:cxn>
                <a:cxn ang="0">
                  <a:pos x="connsiteX29312" y="connsiteY29312"/>
                </a:cxn>
                <a:cxn ang="0">
                  <a:pos x="connsiteX29313" y="connsiteY29313"/>
                </a:cxn>
                <a:cxn ang="0">
                  <a:pos x="connsiteX29314" y="connsiteY29314"/>
                </a:cxn>
                <a:cxn ang="0">
                  <a:pos x="connsiteX29315" y="connsiteY29315"/>
                </a:cxn>
                <a:cxn ang="0">
                  <a:pos x="connsiteX29316" y="connsiteY29316"/>
                </a:cxn>
                <a:cxn ang="0">
                  <a:pos x="connsiteX29317" y="connsiteY29317"/>
                </a:cxn>
                <a:cxn ang="0">
                  <a:pos x="connsiteX29318" y="connsiteY29318"/>
                </a:cxn>
                <a:cxn ang="0">
                  <a:pos x="connsiteX29319" y="connsiteY29319"/>
                </a:cxn>
                <a:cxn ang="0">
                  <a:pos x="connsiteX29320" y="connsiteY29320"/>
                </a:cxn>
                <a:cxn ang="0">
                  <a:pos x="connsiteX29321" y="connsiteY29321"/>
                </a:cxn>
                <a:cxn ang="0">
                  <a:pos x="connsiteX29322" y="connsiteY29322"/>
                </a:cxn>
                <a:cxn ang="0">
                  <a:pos x="connsiteX29323" y="connsiteY29323"/>
                </a:cxn>
                <a:cxn ang="0">
                  <a:pos x="connsiteX29324" y="connsiteY29324"/>
                </a:cxn>
                <a:cxn ang="0">
                  <a:pos x="connsiteX29325" y="connsiteY29325"/>
                </a:cxn>
                <a:cxn ang="0">
                  <a:pos x="connsiteX29326" y="connsiteY29326"/>
                </a:cxn>
                <a:cxn ang="0">
                  <a:pos x="connsiteX29327" y="connsiteY29327"/>
                </a:cxn>
                <a:cxn ang="0">
                  <a:pos x="connsiteX29328" y="connsiteY29328"/>
                </a:cxn>
                <a:cxn ang="0">
                  <a:pos x="connsiteX29329" y="connsiteY29329"/>
                </a:cxn>
                <a:cxn ang="0">
                  <a:pos x="connsiteX29330" y="connsiteY29330"/>
                </a:cxn>
                <a:cxn ang="0">
                  <a:pos x="connsiteX29331" y="connsiteY29331"/>
                </a:cxn>
                <a:cxn ang="0">
                  <a:pos x="connsiteX29332" y="connsiteY29332"/>
                </a:cxn>
                <a:cxn ang="0">
                  <a:pos x="connsiteX29333" y="connsiteY29333"/>
                </a:cxn>
                <a:cxn ang="0">
                  <a:pos x="connsiteX29334" y="connsiteY29334"/>
                </a:cxn>
                <a:cxn ang="0">
                  <a:pos x="connsiteX29335" y="connsiteY29335"/>
                </a:cxn>
                <a:cxn ang="0">
                  <a:pos x="connsiteX29336" y="connsiteY29336"/>
                </a:cxn>
                <a:cxn ang="0">
                  <a:pos x="connsiteX29337" y="connsiteY29337"/>
                </a:cxn>
                <a:cxn ang="0">
                  <a:pos x="connsiteX29338" y="connsiteY29338"/>
                </a:cxn>
                <a:cxn ang="0">
                  <a:pos x="connsiteX29339" y="connsiteY29339"/>
                </a:cxn>
                <a:cxn ang="0">
                  <a:pos x="connsiteX29340" y="connsiteY29340"/>
                </a:cxn>
                <a:cxn ang="0">
                  <a:pos x="connsiteX29341" y="connsiteY29341"/>
                </a:cxn>
                <a:cxn ang="0">
                  <a:pos x="connsiteX29342" y="connsiteY29342"/>
                </a:cxn>
                <a:cxn ang="0">
                  <a:pos x="connsiteX29343" y="connsiteY29343"/>
                </a:cxn>
                <a:cxn ang="0">
                  <a:pos x="connsiteX29344" y="connsiteY29344"/>
                </a:cxn>
                <a:cxn ang="0">
                  <a:pos x="connsiteX29345" y="connsiteY29345"/>
                </a:cxn>
                <a:cxn ang="0">
                  <a:pos x="connsiteX29346" y="connsiteY29346"/>
                </a:cxn>
                <a:cxn ang="0">
                  <a:pos x="connsiteX29347" y="connsiteY29347"/>
                </a:cxn>
                <a:cxn ang="0">
                  <a:pos x="connsiteX29348" y="connsiteY29348"/>
                </a:cxn>
                <a:cxn ang="0">
                  <a:pos x="connsiteX29349" y="connsiteY29349"/>
                </a:cxn>
                <a:cxn ang="0">
                  <a:pos x="connsiteX29350" y="connsiteY29350"/>
                </a:cxn>
                <a:cxn ang="0">
                  <a:pos x="connsiteX29351" y="connsiteY29351"/>
                </a:cxn>
                <a:cxn ang="0">
                  <a:pos x="connsiteX29352" y="connsiteY29352"/>
                </a:cxn>
                <a:cxn ang="0">
                  <a:pos x="connsiteX29353" y="connsiteY29353"/>
                </a:cxn>
                <a:cxn ang="0">
                  <a:pos x="connsiteX29354" y="connsiteY29354"/>
                </a:cxn>
                <a:cxn ang="0">
                  <a:pos x="connsiteX29355" y="connsiteY29355"/>
                </a:cxn>
                <a:cxn ang="0">
                  <a:pos x="connsiteX29356" y="connsiteY29356"/>
                </a:cxn>
                <a:cxn ang="0">
                  <a:pos x="connsiteX29357" y="connsiteY29357"/>
                </a:cxn>
                <a:cxn ang="0">
                  <a:pos x="connsiteX29358" y="connsiteY29358"/>
                </a:cxn>
                <a:cxn ang="0">
                  <a:pos x="connsiteX29359" y="connsiteY29359"/>
                </a:cxn>
                <a:cxn ang="0">
                  <a:pos x="connsiteX29360" y="connsiteY29360"/>
                </a:cxn>
                <a:cxn ang="0">
                  <a:pos x="connsiteX29361" y="connsiteY29361"/>
                </a:cxn>
                <a:cxn ang="0">
                  <a:pos x="connsiteX29362" y="connsiteY29362"/>
                </a:cxn>
                <a:cxn ang="0">
                  <a:pos x="connsiteX29363" y="connsiteY29363"/>
                </a:cxn>
                <a:cxn ang="0">
                  <a:pos x="connsiteX29364" y="connsiteY29364"/>
                </a:cxn>
                <a:cxn ang="0">
                  <a:pos x="connsiteX29365" y="connsiteY29365"/>
                </a:cxn>
                <a:cxn ang="0">
                  <a:pos x="connsiteX29366" y="connsiteY29366"/>
                </a:cxn>
                <a:cxn ang="0">
                  <a:pos x="connsiteX29367" y="connsiteY29367"/>
                </a:cxn>
                <a:cxn ang="0">
                  <a:pos x="connsiteX29368" y="connsiteY29368"/>
                </a:cxn>
                <a:cxn ang="0">
                  <a:pos x="connsiteX29369" y="connsiteY29369"/>
                </a:cxn>
                <a:cxn ang="0">
                  <a:pos x="connsiteX29370" y="connsiteY29370"/>
                </a:cxn>
                <a:cxn ang="0">
                  <a:pos x="connsiteX29371" y="connsiteY29371"/>
                </a:cxn>
                <a:cxn ang="0">
                  <a:pos x="connsiteX29372" y="connsiteY29372"/>
                </a:cxn>
                <a:cxn ang="0">
                  <a:pos x="connsiteX29373" y="connsiteY29373"/>
                </a:cxn>
                <a:cxn ang="0">
                  <a:pos x="connsiteX29374" y="connsiteY29374"/>
                </a:cxn>
                <a:cxn ang="0">
                  <a:pos x="connsiteX29375" y="connsiteY29375"/>
                </a:cxn>
                <a:cxn ang="0">
                  <a:pos x="connsiteX29376" y="connsiteY29376"/>
                </a:cxn>
                <a:cxn ang="0">
                  <a:pos x="connsiteX29377" y="connsiteY29377"/>
                </a:cxn>
                <a:cxn ang="0">
                  <a:pos x="connsiteX29378" y="connsiteY29378"/>
                </a:cxn>
                <a:cxn ang="0">
                  <a:pos x="connsiteX29379" y="connsiteY29379"/>
                </a:cxn>
                <a:cxn ang="0">
                  <a:pos x="connsiteX29380" y="connsiteY29380"/>
                </a:cxn>
                <a:cxn ang="0">
                  <a:pos x="connsiteX29381" y="connsiteY29381"/>
                </a:cxn>
                <a:cxn ang="0">
                  <a:pos x="connsiteX29382" y="connsiteY29382"/>
                </a:cxn>
                <a:cxn ang="0">
                  <a:pos x="connsiteX29383" y="connsiteY29383"/>
                </a:cxn>
                <a:cxn ang="0">
                  <a:pos x="connsiteX29384" y="connsiteY29384"/>
                </a:cxn>
                <a:cxn ang="0">
                  <a:pos x="connsiteX29385" y="connsiteY29385"/>
                </a:cxn>
                <a:cxn ang="0">
                  <a:pos x="connsiteX29386" y="connsiteY29386"/>
                </a:cxn>
                <a:cxn ang="0">
                  <a:pos x="connsiteX29387" y="connsiteY29387"/>
                </a:cxn>
                <a:cxn ang="0">
                  <a:pos x="connsiteX29388" y="connsiteY29388"/>
                </a:cxn>
                <a:cxn ang="0">
                  <a:pos x="connsiteX29389" y="connsiteY29389"/>
                </a:cxn>
                <a:cxn ang="0">
                  <a:pos x="connsiteX29390" y="connsiteY29390"/>
                </a:cxn>
                <a:cxn ang="0">
                  <a:pos x="connsiteX29391" y="connsiteY29391"/>
                </a:cxn>
                <a:cxn ang="0">
                  <a:pos x="connsiteX29392" y="connsiteY29392"/>
                </a:cxn>
                <a:cxn ang="0">
                  <a:pos x="connsiteX29393" y="connsiteY29393"/>
                </a:cxn>
                <a:cxn ang="0">
                  <a:pos x="connsiteX29394" y="connsiteY29394"/>
                </a:cxn>
                <a:cxn ang="0">
                  <a:pos x="connsiteX29395" y="connsiteY29395"/>
                </a:cxn>
                <a:cxn ang="0">
                  <a:pos x="connsiteX29396" y="connsiteY29396"/>
                </a:cxn>
                <a:cxn ang="0">
                  <a:pos x="connsiteX29397" y="connsiteY29397"/>
                </a:cxn>
                <a:cxn ang="0">
                  <a:pos x="connsiteX29398" y="connsiteY29398"/>
                </a:cxn>
                <a:cxn ang="0">
                  <a:pos x="connsiteX29399" y="connsiteY29399"/>
                </a:cxn>
                <a:cxn ang="0">
                  <a:pos x="connsiteX29400" y="connsiteY29400"/>
                </a:cxn>
                <a:cxn ang="0">
                  <a:pos x="connsiteX29401" y="connsiteY29401"/>
                </a:cxn>
                <a:cxn ang="0">
                  <a:pos x="connsiteX29402" y="connsiteY29402"/>
                </a:cxn>
                <a:cxn ang="0">
                  <a:pos x="connsiteX29403" y="connsiteY29403"/>
                </a:cxn>
                <a:cxn ang="0">
                  <a:pos x="connsiteX29404" y="connsiteY29404"/>
                </a:cxn>
                <a:cxn ang="0">
                  <a:pos x="connsiteX29405" y="connsiteY29405"/>
                </a:cxn>
                <a:cxn ang="0">
                  <a:pos x="connsiteX29406" y="connsiteY29406"/>
                </a:cxn>
                <a:cxn ang="0">
                  <a:pos x="connsiteX29407" y="connsiteY29407"/>
                </a:cxn>
                <a:cxn ang="0">
                  <a:pos x="connsiteX29408" y="connsiteY29408"/>
                </a:cxn>
                <a:cxn ang="0">
                  <a:pos x="connsiteX29409" y="connsiteY29409"/>
                </a:cxn>
                <a:cxn ang="0">
                  <a:pos x="connsiteX29410" y="connsiteY29410"/>
                </a:cxn>
                <a:cxn ang="0">
                  <a:pos x="connsiteX29411" y="connsiteY29411"/>
                </a:cxn>
                <a:cxn ang="0">
                  <a:pos x="connsiteX29412" y="connsiteY29412"/>
                </a:cxn>
                <a:cxn ang="0">
                  <a:pos x="connsiteX29413" y="connsiteY29413"/>
                </a:cxn>
                <a:cxn ang="0">
                  <a:pos x="connsiteX29414" y="connsiteY29414"/>
                </a:cxn>
                <a:cxn ang="0">
                  <a:pos x="connsiteX29415" y="connsiteY29415"/>
                </a:cxn>
                <a:cxn ang="0">
                  <a:pos x="connsiteX29416" y="connsiteY29416"/>
                </a:cxn>
                <a:cxn ang="0">
                  <a:pos x="connsiteX29417" y="connsiteY29417"/>
                </a:cxn>
                <a:cxn ang="0">
                  <a:pos x="connsiteX29418" y="connsiteY29418"/>
                </a:cxn>
                <a:cxn ang="0">
                  <a:pos x="connsiteX29419" y="connsiteY29419"/>
                </a:cxn>
                <a:cxn ang="0">
                  <a:pos x="connsiteX29420" y="connsiteY29420"/>
                </a:cxn>
                <a:cxn ang="0">
                  <a:pos x="connsiteX29421" y="connsiteY29421"/>
                </a:cxn>
                <a:cxn ang="0">
                  <a:pos x="connsiteX29422" y="connsiteY29422"/>
                </a:cxn>
                <a:cxn ang="0">
                  <a:pos x="connsiteX29423" y="connsiteY29423"/>
                </a:cxn>
                <a:cxn ang="0">
                  <a:pos x="connsiteX29424" y="connsiteY29424"/>
                </a:cxn>
                <a:cxn ang="0">
                  <a:pos x="connsiteX29425" y="connsiteY29425"/>
                </a:cxn>
                <a:cxn ang="0">
                  <a:pos x="connsiteX29426" y="connsiteY29426"/>
                </a:cxn>
                <a:cxn ang="0">
                  <a:pos x="connsiteX29427" y="connsiteY29427"/>
                </a:cxn>
                <a:cxn ang="0">
                  <a:pos x="connsiteX29428" y="connsiteY29428"/>
                </a:cxn>
                <a:cxn ang="0">
                  <a:pos x="connsiteX29429" y="connsiteY29429"/>
                </a:cxn>
                <a:cxn ang="0">
                  <a:pos x="connsiteX29430" y="connsiteY29430"/>
                </a:cxn>
                <a:cxn ang="0">
                  <a:pos x="connsiteX29431" y="connsiteY29431"/>
                </a:cxn>
                <a:cxn ang="0">
                  <a:pos x="connsiteX29432" y="connsiteY29432"/>
                </a:cxn>
                <a:cxn ang="0">
                  <a:pos x="connsiteX29433" y="connsiteY29433"/>
                </a:cxn>
                <a:cxn ang="0">
                  <a:pos x="connsiteX29434" y="connsiteY29434"/>
                </a:cxn>
                <a:cxn ang="0">
                  <a:pos x="connsiteX29435" y="connsiteY29435"/>
                </a:cxn>
                <a:cxn ang="0">
                  <a:pos x="connsiteX29436" y="connsiteY29436"/>
                </a:cxn>
                <a:cxn ang="0">
                  <a:pos x="connsiteX29437" y="connsiteY29437"/>
                </a:cxn>
                <a:cxn ang="0">
                  <a:pos x="connsiteX29438" y="connsiteY29438"/>
                </a:cxn>
                <a:cxn ang="0">
                  <a:pos x="connsiteX29439" y="connsiteY29439"/>
                </a:cxn>
                <a:cxn ang="0">
                  <a:pos x="connsiteX29440" y="connsiteY29440"/>
                </a:cxn>
                <a:cxn ang="0">
                  <a:pos x="connsiteX29441" y="connsiteY29441"/>
                </a:cxn>
                <a:cxn ang="0">
                  <a:pos x="connsiteX29442" y="connsiteY29442"/>
                </a:cxn>
                <a:cxn ang="0">
                  <a:pos x="connsiteX29443" y="connsiteY29443"/>
                </a:cxn>
                <a:cxn ang="0">
                  <a:pos x="connsiteX29444" y="connsiteY29444"/>
                </a:cxn>
                <a:cxn ang="0">
                  <a:pos x="connsiteX29445" y="connsiteY29445"/>
                </a:cxn>
                <a:cxn ang="0">
                  <a:pos x="connsiteX29446" y="connsiteY29446"/>
                </a:cxn>
                <a:cxn ang="0">
                  <a:pos x="connsiteX29447" y="connsiteY29447"/>
                </a:cxn>
                <a:cxn ang="0">
                  <a:pos x="connsiteX29448" y="connsiteY29448"/>
                </a:cxn>
                <a:cxn ang="0">
                  <a:pos x="connsiteX29449" y="connsiteY29449"/>
                </a:cxn>
                <a:cxn ang="0">
                  <a:pos x="connsiteX29450" y="connsiteY29450"/>
                </a:cxn>
                <a:cxn ang="0">
                  <a:pos x="connsiteX29451" y="connsiteY29451"/>
                </a:cxn>
                <a:cxn ang="0">
                  <a:pos x="connsiteX29452" y="connsiteY29452"/>
                </a:cxn>
                <a:cxn ang="0">
                  <a:pos x="connsiteX29453" y="connsiteY29453"/>
                </a:cxn>
                <a:cxn ang="0">
                  <a:pos x="connsiteX29454" y="connsiteY29454"/>
                </a:cxn>
                <a:cxn ang="0">
                  <a:pos x="connsiteX29455" y="connsiteY29455"/>
                </a:cxn>
                <a:cxn ang="0">
                  <a:pos x="connsiteX29456" y="connsiteY29456"/>
                </a:cxn>
                <a:cxn ang="0">
                  <a:pos x="connsiteX29457" y="connsiteY29457"/>
                </a:cxn>
                <a:cxn ang="0">
                  <a:pos x="connsiteX29458" y="connsiteY29458"/>
                </a:cxn>
                <a:cxn ang="0">
                  <a:pos x="connsiteX29459" y="connsiteY29459"/>
                </a:cxn>
                <a:cxn ang="0">
                  <a:pos x="connsiteX29460" y="connsiteY29460"/>
                </a:cxn>
                <a:cxn ang="0">
                  <a:pos x="connsiteX29461" y="connsiteY29461"/>
                </a:cxn>
                <a:cxn ang="0">
                  <a:pos x="connsiteX29462" y="connsiteY29462"/>
                </a:cxn>
                <a:cxn ang="0">
                  <a:pos x="connsiteX29463" y="connsiteY29463"/>
                </a:cxn>
                <a:cxn ang="0">
                  <a:pos x="connsiteX29464" y="connsiteY29464"/>
                </a:cxn>
                <a:cxn ang="0">
                  <a:pos x="connsiteX29465" y="connsiteY29465"/>
                </a:cxn>
                <a:cxn ang="0">
                  <a:pos x="connsiteX29466" y="connsiteY29466"/>
                </a:cxn>
                <a:cxn ang="0">
                  <a:pos x="connsiteX29467" y="connsiteY29467"/>
                </a:cxn>
                <a:cxn ang="0">
                  <a:pos x="connsiteX29468" y="connsiteY29468"/>
                </a:cxn>
                <a:cxn ang="0">
                  <a:pos x="connsiteX29469" y="connsiteY29469"/>
                </a:cxn>
                <a:cxn ang="0">
                  <a:pos x="connsiteX29470" y="connsiteY29470"/>
                </a:cxn>
                <a:cxn ang="0">
                  <a:pos x="connsiteX29471" y="connsiteY29471"/>
                </a:cxn>
                <a:cxn ang="0">
                  <a:pos x="connsiteX29472" y="connsiteY29472"/>
                </a:cxn>
                <a:cxn ang="0">
                  <a:pos x="connsiteX29473" y="connsiteY29473"/>
                </a:cxn>
                <a:cxn ang="0">
                  <a:pos x="connsiteX29474" y="connsiteY29474"/>
                </a:cxn>
                <a:cxn ang="0">
                  <a:pos x="connsiteX29475" y="connsiteY29475"/>
                </a:cxn>
                <a:cxn ang="0">
                  <a:pos x="connsiteX29476" y="connsiteY29476"/>
                </a:cxn>
                <a:cxn ang="0">
                  <a:pos x="connsiteX29477" y="connsiteY29477"/>
                </a:cxn>
                <a:cxn ang="0">
                  <a:pos x="connsiteX29478" y="connsiteY29478"/>
                </a:cxn>
                <a:cxn ang="0">
                  <a:pos x="connsiteX29479" y="connsiteY29479"/>
                </a:cxn>
                <a:cxn ang="0">
                  <a:pos x="connsiteX29480" y="connsiteY29480"/>
                </a:cxn>
                <a:cxn ang="0">
                  <a:pos x="connsiteX29481" y="connsiteY29481"/>
                </a:cxn>
                <a:cxn ang="0">
                  <a:pos x="connsiteX29482" y="connsiteY29482"/>
                </a:cxn>
                <a:cxn ang="0">
                  <a:pos x="connsiteX29483" y="connsiteY29483"/>
                </a:cxn>
                <a:cxn ang="0">
                  <a:pos x="connsiteX29484" y="connsiteY29484"/>
                </a:cxn>
                <a:cxn ang="0">
                  <a:pos x="connsiteX29485" y="connsiteY29485"/>
                </a:cxn>
                <a:cxn ang="0">
                  <a:pos x="connsiteX29486" y="connsiteY29486"/>
                </a:cxn>
                <a:cxn ang="0">
                  <a:pos x="connsiteX29487" y="connsiteY29487"/>
                </a:cxn>
                <a:cxn ang="0">
                  <a:pos x="connsiteX29488" y="connsiteY29488"/>
                </a:cxn>
                <a:cxn ang="0">
                  <a:pos x="connsiteX29489" y="connsiteY29489"/>
                </a:cxn>
                <a:cxn ang="0">
                  <a:pos x="connsiteX29490" y="connsiteY29490"/>
                </a:cxn>
                <a:cxn ang="0">
                  <a:pos x="connsiteX29491" y="connsiteY29491"/>
                </a:cxn>
                <a:cxn ang="0">
                  <a:pos x="connsiteX29492" y="connsiteY29492"/>
                </a:cxn>
                <a:cxn ang="0">
                  <a:pos x="connsiteX29493" y="connsiteY29493"/>
                </a:cxn>
                <a:cxn ang="0">
                  <a:pos x="connsiteX29494" y="connsiteY29494"/>
                </a:cxn>
                <a:cxn ang="0">
                  <a:pos x="connsiteX29495" y="connsiteY29495"/>
                </a:cxn>
                <a:cxn ang="0">
                  <a:pos x="connsiteX29496" y="connsiteY29496"/>
                </a:cxn>
                <a:cxn ang="0">
                  <a:pos x="connsiteX29497" y="connsiteY29497"/>
                </a:cxn>
                <a:cxn ang="0">
                  <a:pos x="connsiteX29498" y="connsiteY29498"/>
                </a:cxn>
                <a:cxn ang="0">
                  <a:pos x="connsiteX29499" y="connsiteY29499"/>
                </a:cxn>
                <a:cxn ang="0">
                  <a:pos x="connsiteX29500" y="connsiteY29500"/>
                </a:cxn>
                <a:cxn ang="0">
                  <a:pos x="connsiteX29501" y="connsiteY29501"/>
                </a:cxn>
                <a:cxn ang="0">
                  <a:pos x="connsiteX29502" y="connsiteY29502"/>
                </a:cxn>
                <a:cxn ang="0">
                  <a:pos x="connsiteX29503" y="connsiteY29503"/>
                </a:cxn>
                <a:cxn ang="0">
                  <a:pos x="connsiteX29504" y="connsiteY29504"/>
                </a:cxn>
                <a:cxn ang="0">
                  <a:pos x="connsiteX29505" y="connsiteY29505"/>
                </a:cxn>
                <a:cxn ang="0">
                  <a:pos x="connsiteX29506" y="connsiteY29506"/>
                </a:cxn>
                <a:cxn ang="0">
                  <a:pos x="connsiteX29507" y="connsiteY29507"/>
                </a:cxn>
                <a:cxn ang="0">
                  <a:pos x="connsiteX29508" y="connsiteY29508"/>
                </a:cxn>
                <a:cxn ang="0">
                  <a:pos x="connsiteX29509" y="connsiteY29509"/>
                </a:cxn>
                <a:cxn ang="0">
                  <a:pos x="connsiteX29510" y="connsiteY29510"/>
                </a:cxn>
                <a:cxn ang="0">
                  <a:pos x="connsiteX29511" y="connsiteY29511"/>
                </a:cxn>
                <a:cxn ang="0">
                  <a:pos x="connsiteX29512" y="connsiteY29512"/>
                </a:cxn>
                <a:cxn ang="0">
                  <a:pos x="connsiteX29513" y="connsiteY29513"/>
                </a:cxn>
                <a:cxn ang="0">
                  <a:pos x="connsiteX29514" y="connsiteY29514"/>
                </a:cxn>
                <a:cxn ang="0">
                  <a:pos x="connsiteX29515" y="connsiteY29515"/>
                </a:cxn>
                <a:cxn ang="0">
                  <a:pos x="connsiteX29516" y="connsiteY29516"/>
                </a:cxn>
                <a:cxn ang="0">
                  <a:pos x="connsiteX29517" y="connsiteY29517"/>
                </a:cxn>
                <a:cxn ang="0">
                  <a:pos x="connsiteX29518" y="connsiteY29518"/>
                </a:cxn>
                <a:cxn ang="0">
                  <a:pos x="connsiteX29519" y="connsiteY29519"/>
                </a:cxn>
                <a:cxn ang="0">
                  <a:pos x="connsiteX29520" y="connsiteY29520"/>
                </a:cxn>
                <a:cxn ang="0">
                  <a:pos x="connsiteX29521" y="connsiteY29521"/>
                </a:cxn>
                <a:cxn ang="0">
                  <a:pos x="connsiteX29522" y="connsiteY29522"/>
                </a:cxn>
                <a:cxn ang="0">
                  <a:pos x="connsiteX29523" y="connsiteY29523"/>
                </a:cxn>
                <a:cxn ang="0">
                  <a:pos x="connsiteX29524" y="connsiteY29524"/>
                </a:cxn>
                <a:cxn ang="0">
                  <a:pos x="connsiteX29525" y="connsiteY29525"/>
                </a:cxn>
                <a:cxn ang="0">
                  <a:pos x="connsiteX29526" y="connsiteY29526"/>
                </a:cxn>
                <a:cxn ang="0">
                  <a:pos x="connsiteX29527" y="connsiteY29527"/>
                </a:cxn>
                <a:cxn ang="0">
                  <a:pos x="connsiteX29528" y="connsiteY29528"/>
                </a:cxn>
                <a:cxn ang="0">
                  <a:pos x="connsiteX29529" y="connsiteY29529"/>
                </a:cxn>
                <a:cxn ang="0">
                  <a:pos x="connsiteX29530" y="connsiteY29530"/>
                </a:cxn>
                <a:cxn ang="0">
                  <a:pos x="connsiteX29531" y="connsiteY29531"/>
                </a:cxn>
                <a:cxn ang="0">
                  <a:pos x="connsiteX29532" y="connsiteY29532"/>
                </a:cxn>
                <a:cxn ang="0">
                  <a:pos x="connsiteX29533" y="connsiteY29533"/>
                </a:cxn>
                <a:cxn ang="0">
                  <a:pos x="connsiteX29534" y="connsiteY29534"/>
                </a:cxn>
                <a:cxn ang="0">
                  <a:pos x="connsiteX29535" y="connsiteY29535"/>
                </a:cxn>
                <a:cxn ang="0">
                  <a:pos x="connsiteX29536" y="connsiteY29536"/>
                </a:cxn>
                <a:cxn ang="0">
                  <a:pos x="connsiteX29537" y="connsiteY29537"/>
                </a:cxn>
                <a:cxn ang="0">
                  <a:pos x="connsiteX29538" y="connsiteY29538"/>
                </a:cxn>
                <a:cxn ang="0">
                  <a:pos x="connsiteX29539" y="connsiteY29539"/>
                </a:cxn>
                <a:cxn ang="0">
                  <a:pos x="connsiteX29540" y="connsiteY29540"/>
                </a:cxn>
                <a:cxn ang="0">
                  <a:pos x="connsiteX29541" y="connsiteY29541"/>
                </a:cxn>
                <a:cxn ang="0">
                  <a:pos x="connsiteX29542" y="connsiteY29542"/>
                </a:cxn>
                <a:cxn ang="0">
                  <a:pos x="connsiteX29543" y="connsiteY29543"/>
                </a:cxn>
                <a:cxn ang="0">
                  <a:pos x="connsiteX29544" y="connsiteY29544"/>
                </a:cxn>
                <a:cxn ang="0">
                  <a:pos x="connsiteX29545" y="connsiteY29545"/>
                </a:cxn>
                <a:cxn ang="0">
                  <a:pos x="connsiteX29546" y="connsiteY29546"/>
                </a:cxn>
                <a:cxn ang="0">
                  <a:pos x="connsiteX29547" y="connsiteY29547"/>
                </a:cxn>
                <a:cxn ang="0">
                  <a:pos x="connsiteX29548" y="connsiteY29548"/>
                </a:cxn>
                <a:cxn ang="0">
                  <a:pos x="connsiteX29549" y="connsiteY29549"/>
                </a:cxn>
                <a:cxn ang="0">
                  <a:pos x="connsiteX29550" y="connsiteY29550"/>
                </a:cxn>
                <a:cxn ang="0">
                  <a:pos x="connsiteX29551" y="connsiteY29551"/>
                </a:cxn>
                <a:cxn ang="0">
                  <a:pos x="connsiteX29552" y="connsiteY29552"/>
                </a:cxn>
                <a:cxn ang="0">
                  <a:pos x="connsiteX29553" y="connsiteY29553"/>
                </a:cxn>
                <a:cxn ang="0">
                  <a:pos x="connsiteX29554" y="connsiteY29554"/>
                </a:cxn>
                <a:cxn ang="0">
                  <a:pos x="connsiteX29555" y="connsiteY29555"/>
                </a:cxn>
                <a:cxn ang="0">
                  <a:pos x="connsiteX29556" y="connsiteY29556"/>
                </a:cxn>
                <a:cxn ang="0">
                  <a:pos x="connsiteX29557" y="connsiteY29557"/>
                </a:cxn>
                <a:cxn ang="0">
                  <a:pos x="connsiteX29558" y="connsiteY29558"/>
                </a:cxn>
                <a:cxn ang="0">
                  <a:pos x="connsiteX29559" y="connsiteY29559"/>
                </a:cxn>
                <a:cxn ang="0">
                  <a:pos x="connsiteX29560" y="connsiteY29560"/>
                </a:cxn>
                <a:cxn ang="0">
                  <a:pos x="connsiteX29561" y="connsiteY29561"/>
                </a:cxn>
                <a:cxn ang="0">
                  <a:pos x="connsiteX29562" y="connsiteY29562"/>
                </a:cxn>
                <a:cxn ang="0">
                  <a:pos x="connsiteX29563" y="connsiteY29563"/>
                </a:cxn>
                <a:cxn ang="0">
                  <a:pos x="connsiteX29564" y="connsiteY29564"/>
                </a:cxn>
                <a:cxn ang="0">
                  <a:pos x="connsiteX29565" y="connsiteY29565"/>
                </a:cxn>
                <a:cxn ang="0">
                  <a:pos x="connsiteX29566" y="connsiteY29566"/>
                </a:cxn>
                <a:cxn ang="0">
                  <a:pos x="connsiteX29567" y="connsiteY29567"/>
                </a:cxn>
                <a:cxn ang="0">
                  <a:pos x="connsiteX29568" y="connsiteY29568"/>
                </a:cxn>
                <a:cxn ang="0">
                  <a:pos x="connsiteX29569" y="connsiteY29569"/>
                </a:cxn>
                <a:cxn ang="0">
                  <a:pos x="connsiteX29570" y="connsiteY29570"/>
                </a:cxn>
                <a:cxn ang="0">
                  <a:pos x="connsiteX29571" y="connsiteY29571"/>
                </a:cxn>
                <a:cxn ang="0">
                  <a:pos x="connsiteX29572" y="connsiteY29572"/>
                </a:cxn>
                <a:cxn ang="0">
                  <a:pos x="connsiteX29573" y="connsiteY29573"/>
                </a:cxn>
                <a:cxn ang="0">
                  <a:pos x="connsiteX29574" y="connsiteY29574"/>
                </a:cxn>
                <a:cxn ang="0">
                  <a:pos x="connsiteX29575" y="connsiteY29575"/>
                </a:cxn>
                <a:cxn ang="0">
                  <a:pos x="connsiteX29576" y="connsiteY29576"/>
                </a:cxn>
                <a:cxn ang="0">
                  <a:pos x="connsiteX29577" y="connsiteY29577"/>
                </a:cxn>
                <a:cxn ang="0">
                  <a:pos x="connsiteX29578" y="connsiteY29578"/>
                </a:cxn>
                <a:cxn ang="0">
                  <a:pos x="connsiteX29579" y="connsiteY29579"/>
                </a:cxn>
                <a:cxn ang="0">
                  <a:pos x="connsiteX29580" y="connsiteY29580"/>
                </a:cxn>
                <a:cxn ang="0">
                  <a:pos x="connsiteX29581" y="connsiteY29581"/>
                </a:cxn>
                <a:cxn ang="0">
                  <a:pos x="connsiteX29582" y="connsiteY29582"/>
                </a:cxn>
                <a:cxn ang="0">
                  <a:pos x="connsiteX29583" y="connsiteY29583"/>
                </a:cxn>
                <a:cxn ang="0">
                  <a:pos x="connsiteX29584" y="connsiteY29584"/>
                </a:cxn>
                <a:cxn ang="0">
                  <a:pos x="connsiteX29585" y="connsiteY29585"/>
                </a:cxn>
                <a:cxn ang="0">
                  <a:pos x="connsiteX29586" y="connsiteY29586"/>
                </a:cxn>
                <a:cxn ang="0">
                  <a:pos x="connsiteX29587" y="connsiteY29587"/>
                </a:cxn>
                <a:cxn ang="0">
                  <a:pos x="connsiteX29588" y="connsiteY29588"/>
                </a:cxn>
                <a:cxn ang="0">
                  <a:pos x="connsiteX29589" y="connsiteY29589"/>
                </a:cxn>
                <a:cxn ang="0">
                  <a:pos x="connsiteX29590" y="connsiteY29590"/>
                </a:cxn>
                <a:cxn ang="0">
                  <a:pos x="connsiteX29591" y="connsiteY29591"/>
                </a:cxn>
                <a:cxn ang="0">
                  <a:pos x="connsiteX29592" y="connsiteY29592"/>
                </a:cxn>
                <a:cxn ang="0">
                  <a:pos x="connsiteX29593" y="connsiteY29593"/>
                </a:cxn>
                <a:cxn ang="0">
                  <a:pos x="connsiteX29594" y="connsiteY29594"/>
                </a:cxn>
                <a:cxn ang="0">
                  <a:pos x="connsiteX29595" y="connsiteY29595"/>
                </a:cxn>
                <a:cxn ang="0">
                  <a:pos x="connsiteX29596" y="connsiteY29596"/>
                </a:cxn>
                <a:cxn ang="0">
                  <a:pos x="connsiteX29597" y="connsiteY29597"/>
                </a:cxn>
                <a:cxn ang="0">
                  <a:pos x="connsiteX29598" y="connsiteY29598"/>
                </a:cxn>
                <a:cxn ang="0">
                  <a:pos x="connsiteX29599" y="connsiteY29599"/>
                </a:cxn>
                <a:cxn ang="0">
                  <a:pos x="connsiteX29600" y="connsiteY29600"/>
                </a:cxn>
                <a:cxn ang="0">
                  <a:pos x="connsiteX29601" y="connsiteY29601"/>
                </a:cxn>
                <a:cxn ang="0">
                  <a:pos x="connsiteX29602" y="connsiteY29602"/>
                </a:cxn>
                <a:cxn ang="0">
                  <a:pos x="connsiteX29603" y="connsiteY29603"/>
                </a:cxn>
                <a:cxn ang="0">
                  <a:pos x="connsiteX29604" y="connsiteY29604"/>
                </a:cxn>
                <a:cxn ang="0">
                  <a:pos x="connsiteX29605" y="connsiteY29605"/>
                </a:cxn>
                <a:cxn ang="0">
                  <a:pos x="connsiteX29606" y="connsiteY29606"/>
                </a:cxn>
                <a:cxn ang="0">
                  <a:pos x="connsiteX29607" y="connsiteY29607"/>
                </a:cxn>
                <a:cxn ang="0">
                  <a:pos x="connsiteX29608" y="connsiteY29608"/>
                </a:cxn>
                <a:cxn ang="0">
                  <a:pos x="connsiteX29609" y="connsiteY29609"/>
                </a:cxn>
                <a:cxn ang="0">
                  <a:pos x="connsiteX29610" y="connsiteY29610"/>
                </a:cxn>
                <a:cxn ang="0">
                  <a:pos x="connsiteX29611" y="connsiteY29611"/>
                </a:cxn>
                <a:cxn ang="0">
                  <a:pos x="connsiteX29612" y="connsiteY29612"/>
                </a:cxn>
                <a:cxn ang="0">
                  <a:pos x="connsiteX29613" y="connsiteY29613"/>
                </a:cxn>
                <a:cxn ang="0">
                  <a:pos x="connsiteX29614" y="connsiteY29614"/>
                </a:cxn>
                <a:cxn ang="0">
                  <a:pos x="connsiteX29615" y="connsiteY29615"/>
                </a:cxn>
                <a:cxn ang="0">
                  <a:pos x="connsiteX29616" y="connsiteY29616"/>
                </a:cxn>
                <a:cxn ang="0">
                  <a:pos x="connsiteX29617" y="connsiteY29617"/>
                </a:cxn>
                <a:cxn ang="0">
                  <a:pos x="connsiteX29618" y="connsiteY29618"/>
                </a:cxn>
                <a:cxn ang="0">
                  <a:pos x="connsiteX29619" y="connsiteY29619"/>
                </a:cxn>
                <a:cxn ang="0">
                  <a:pos x="connsiteX29620" y="connsiteY29620"/>
                </a:cxn>
                <a:cxn ang="0">
                  <a:pos x="connsiteX29621" y="connsiteY29621"/>
                </a:cxn>
                <a:cxn ang="0">
                  <a:pos x="connsiteX29622" y="connsiteY29622"/>
                </a:cxn>
                <a:cxn ang="0">
                  <a:pos x="connsiteX29623" y="connsiteY29623"/>
                </a:cxn>
                <a:cxn ang="0">
                  <a:pos x="connsiteX29624" y="connsiteY29624"/>
                </a:cxn>
                <a:cxn ang="0">
                  <a:pos x="connsiteX29625" y="connsiteY29625"/>
                </a:cxn>
                <a:cxn ang="0">
                  <a:pos x="connsiteX29626" y="connsiteY29626"/>
                </a:cxn>
                <a:cxn ang="0">
                  <a:pos x="connsiteX29627" y="connsiteY29627"/>
                </a:cxn>
                <a:cxn ang="0">
                  <a:pos x="connsiteX29628" y="connsiteY29628"/>
                </a:cxn>
                <a:cxn ang="0">
                  <a:pos x="connsiteX29629" y="connsiteY29629"/>
                </a:cxn>
                <a:cxn ang="0">
                  <a:pos x="connsiteX29630" y="connsiteY29630"/>
                </a:cxn>
                <a:cxn ang="0">
                  <a:pos x="connsiteX29631" y="connsiteY29631"/>
                </a:cxn>
                <a:cxn ang="0">
                  <a:pos x="connsiteX29632" y="connsiteY29632"/>
                </a:cxn>
                <a:cxn ang="0">
                  <a:pos x="connsiteX29633" y="connsiteY29633"/>
                </a:cxn>
                <a:cxn ang="0">
                  <a:pos x="connsiteX29634" y="connsiteY29634"/>
                </a:cxn>
                <a:cxn ang="0">
                  <a:pos x="connsiteX29635" y="connsiteY29635"/>
                </a:cxn>
                <a:cxn ang="0">
                  <a:pos x="connsiteX29636" y="connsiteY29636"/>
                </a:cxn>
                <a:cxn ang="0">
                  <a:pos x="connsiteX29637" y="connsiteY29637"/>
                </a:cxn>
                <a:cxn ang="0">
                  <a:pos x="connsiteX29638" y="connsiteY29638"/>
                </a:cxn>
                <a:cxn ang="0">
                  <a:pos x="connsiteX29639" y="connsiteY29639"/>
                </a:cxn>
                <a:cxn ang="0">
                  <a:pos x="connsiteX29640" y="connsiteY29640"/>
                </a:cxn>
                <a:cxn ang="0">
                  <a:pos x="connsiteX29641" y="connsiteY29641"/>
                </a:cxn>
                <a:cxn ang="0">
                  <a:pos x="connsiteX29642" y="connsiteY29642"/>
                </a:cxn>
                <a:cxn ang="0">
                  <a:pos x="connsiteX29643" y="connsiteY29643"/>
                </a:cxn>
                <a:cxn ang="0">
                  <a:pos x="connsiteX29644" y="connsiteY29644"/>
                </a:cxn>
                <a:cxn ang="0">
                  <a:pos x="connsiteX29645" y="connsiteY29645"/>
                </a:cxn>
                <a:cxn ang="0">
                  <a:pos x="connsiteX29646" y="connsiteY29646"/>
                </a:cxn>
                <a:cxn ang="0">
                  <a:pos x="connsiteX29647" y="connsiteY29647"/>
                </a:cxn>
                <a:cxn ang="0">
                  <a:pos x="connsiteX29648" y="connsiteY29648"/>
                </a:cxn>
                <a:cxn ang="0">
                  <a:pos x="connsiteX29649" y="connsiteY29649"/>
                </a:cxn>
                <a:cxn ang="0">
                  <a:pos x="connsiteX29650" y="connsiteY29650"/>
                </a:cxn>
                <a:cxn ang="0">
                  <a:pos x="connsiteX29651" y="connsiteY29651"/>
                </a:cxn>
                <a:cxn ang="0">
                  <a:pos x="connsiteX29652" y="connsiteY29652"/>
                </a:cxn>
                <a:cxn ang="0">
                  <a:pos x="connsiteX29653" y="connsiteY29653"/>
                </a:cxn>
                <a:cxn ang="0">
                  <a:pos x="connsiteX29654" y="connsiteY29654"/>
                </a:cxn>
                <a:cxn ang="0">
                  <a:pos x="connsiteX29655" y="connsiteY29655"/>
                </a:cxn>
                <a:cxn ang="0">
                  <a:pos x="connsiteX29656" y="connsiteY29656"/>
                </a:cxn>
                <a:cxn ang="0">
                  <a:pos x="connsiteX29657" y="connsiteY29657"/>
                </a:cxn>
                <a:cxn ang="0">
                  <a:pos x="connsiteX29658" y="connsiteY29658"/>
                </a:cxn>
                <a:cxn ang="0">
                  <a:pos x="connsiteX29659" y="connsiteY29659"/>
                </a:cxn>
                <a:cxn ang="0">
                  <a:pos x="connsiteX29660" y="connsiteY29660"/>
                </a:cxn>
                <a:cxn ang="0">
                  <a:pos x="connsiteX29661" y="connsiteY29661"/>
                </a:cxn>
                <a:cxn ang="0">
                  <a:pos x="connsiteX29662" y="connsiteY29662"/>
                </a:cxn>
                <a:cxn ang="0">
                  <a:pos x="connsiteX29663" y="connsiteY29663"/>
                </a:cxn>
                <a:cxn ang="0">
                  <a:pos x="connsiteX29664" y="connsiteY29664"/>
                </a:cxn>
                <a:cxn ang="0">
                  <a:pos x="connsiteX29665" y="connsiteY29665"/>
                </a:cxn>
                <a:cxn ang="0">
                  <a:pos x="connsiteX29666" y="connsiteY29666"/>
                </a:cxn>
                <a:cxn ang="0">
                  <a:pos x="connsiteX29667" y="connsiteY29667"/>
                </a:cxn>
                <a:cxn ang="0">
                  <a:pos x="connsiteX29668" y="connsiteY29668"/>
                </a:cxn>
                <a:cxn ang="0">
                  <a:pos x="connsiteX29669" y="connsiteY29669"/>
                </a:cxn>
                <a:cxn ang="0">
                  <a:pos x="connsiteX29670" y="connsiteY29670"/>
                </a:cxn>
                <a:cxn ang="0">
                  <a:pos x="connsiteX29671" y="connsiteY29671"/>
                </a:cxn>
                <a:cxn ang="0">
                  <a:pos x="connsiteX29672" y="connsiteY29672"/>
                </a:cxn>
                <a:cxn ang="0">
                  <a:pos x="connsiteX29673" y="connsiteY29673"/>
                </a:cxn>
                <a:cxn ang="0">
                  <a:pos x="connsiteX29674" y="connsiteY29674"/>
                </a:cxn>
                <a:cxn ang="0">
                  <a:pos x="connsiteX29675" y="connsiteY29675"/>
                </a:cxn>
                <a:cxn ang="0">
                  <a:pos x="connsiteX29676" y="connsiteY29676"/>
                </a:cxn>
                <a:cxn ang="0">
                  <a:pos x="connsiteX29677" y="connsiteY29677"/>
                </a:cxn>
                <a:cxn ang="0">
                  <a:pos x="connsiteX29678" y="connsiteY29678"/>
                </a:cxn>
                <a:cxn ang="0">
                  <a:pos x="connsiteX29679" y="connsiteY29679"/>
                </a:cxn>
                <a:cxn ang="0">
                  <a:pos x="connsiteX29680" y="connsiteY29680"/>
                </a:cxn>
                <a:cxn ang="0">
                  <a:pos x="connsiteX29681" y="connsiteY29681"/>
                </a:cxn>
                <a:cxn ang="0">
                  <a:pos x="connsiteX29682" y="connsiteY29682"/>
                </a:cxn>
                <a:cxn ang="0">
                  <a:pos x="connsiteX29683" y="connsiteY29683"/>
                </a:cxn>
                <a:cxn ang="0">
                  <a:pos x="connsiteX29684" y="connsiteY29684"/>
                </a:cxn>
                <a:cxn ang="0">
                  <a:pos x="connsiteX29685" y="connsiteY29685"/>
                </a:cxn>
                <a:cxn ang="0">
                  <a:pos x="connsiteX29686" y="connsiteY29686"/>
                </a:cxn>
                <a:cxn ang="0">
                  <a:pos x="connsiteX29687" y="connsiteY29687"/>
                </a:cxn>
                <a:cxn ang="0">
                  <a:pos x="connsiteX29688" y="connsiteY29688"/>
                </a:cxn>
                <a:cxn ang="0">
                  <a:pos x="connsiteX29689" y="connsiteY29689"/>
                </a:cxn>
                <a:cxn ang="0">
                  <a:pos x="connsiteX29690" y="connsiteY29690"/>
                </a:cxn>
                <a:cxn ang="0">
                  <a:pos x="connsiteX29691" y="connsiteY29691"/>
                </a:cxn>
                <a:cxn ang="0">
                  <a:pos x="connsiteX29692" y="connsiteY29692"/>
                </a:cxn>
                <a:cxn ang="0">
                  <a:pos x="connsiteX29693" y="connsiteY29693"/>
                </a:cxn>
                <a:cxn ang="0">
                  <a:pos x="connsiteX29694" y="connsiteY29694"/>
                </a:cxn>
                <a:cxn ang="0">
                  <a:pos x="connsiteX29695" y="connsiteY29695"/>
                </a:cxn>
                <a:cxn ang="0">
                  <a:pos x="connsiteX29696" y="connsiteY29696"/>
                </a:cxn>
                <a:cxn ang="0">
                  <a:pos x="connsiteX29697" y="connsiteY29697"/>
                </a:cxn>
                <a:cxn ang="0">
                  <a:pos x="connsiteX29698" y="connsiteY29698"/>
                </a:cxn>
                <a:cxn ang="0">
                  <a:pos x="connsiteX29699" y="connsiteY29699"/>
                </a:cxn>
                <a:cxn ang="0">
                  <a:pos x="connsiteX29700" y="connsiteY29700"/>
                </a:cxn>
                <a:cxn ang="0">
                  <a:pos x="connsiteX29701" y="connsiteY29701"/>
                </a:cxn>
                <a:cxn ang="0">
                  <a:pos x="connsiteX29702" y="connsiteY29702"/>
                </a:cxn>
                <a:cxn ang="0">
                  <a:pos x="connsiteX29703" y="connsiteY29703"/>
                </a:cxn>
                <a:cxn ang="0">
                  <a:pos x="connsiteX29704" y="connsiteY29704"/>
                </a:cxn>
                <a:cxn ang="0">
                  <a:pos x="connsiteX29705" y="connsiteY29705"/>
                </a:cxn>
                <a:cxn ang="0">
                  <a:pos x="connsiteX29706" y="connsiteY29706"/>
                </a:cxn>
                <a:cxn ang="0">
                  <a:pos x="connsiteX29707" y="connsiteY29707"/>
                </a:cxn>
                <a:cxn ang="0">
                  <a:pos x="connsiteX29708" y="connsiteY29708"/>
                </a:cxn>
                <a:cxn ang="0">
                  <a:pos x="connsiteX29709" y="connsiteY29709"/>
                </a:cxn>
                <a:cxn ang="0">
                  <a:pos x="connsiteX29710" y="connsiteY29710"/>
                </a:cxn>
                <a:cxn ang="0">
                  <a:pos x="connsiteX29711" y="connsiteY29711"/>
                </a:cxn>
                <a:cxn ang="0">
                  <a:pos x="connsiteX29712" y="connsiteY29712"/>
                </a:cxn>
                <a:cxn ang="0">
                  <a:pos x="connsiteX29713" y="connsiteY29713"/>
                </a:cxn>
                <a:cxn ang="0">
                  <a:pos x="connsiteX29714" y="connsiteY29714"/>
                </a:cxn>
                <a:cxn ang="0">
                  <a:pos x="connsiteX29715" y="connsiteY29715"/>
                </a:cxn>
                <a:cxn ang="0">
                  <a:pos x="connsiteX29716" y="connsiteY29716"/>
                </a:cxn>
                <a:cxn ang="0">
                  <a:pos x="connsiteX29717" y="connsiteY29717"/>
                </a:cxn>
                <a:cxn ang="0">
                  <a:pos x="connsiteX29718" y="connsiteY29718"/>
                </a:cxn>
                <a:cxn ang="0">
                  <a:pos x="connsiteX29719" y="connsiteY29719"/>
                </a:cxn>
                <a:cxn ang="0">
                  <a:pos x="connsiteX29720" y="connsiteY29720"/>
                </a:cxn>
                <a:cxn ang="0">
                  <a:pos x="connsiteX29721" y="connsiteY29721"/>
                </a:cxn>
                <a:cxn ang="0">
                  <a:pos x="connsiteX29722" y="connsiteY29722"/>
                </a:cxn>
                <a:cxn ang="0">
                  <a:pos x="connsiteX29723" y="connsiteY29723"/>
                </a:cxn>
                <a:cxn ang="0">
                  <a:pos x="connsiteX29724" y="connsiteY29724"/>
                </a:cxn>
                <a:cxn ang="0">
                  <a:pos x="connsiteX29725" y="connsiteY29725"/>
                </a:cxn>
                <a:cxn ang="0">
                  <a:pos x="connsiteX29726" y="connsiteY29726"/>
                </a:cxn>
                <a:cxn ang="0">
                  <a:pos x="connsiteX29727" y="connsiteY29727"/>
                </a:cxn>
                <a:cxn ang="0">
                  <a:pos x="connsiteX29728" y="connsiteY29728"/>
                </a:cxn>
                <a:cxn ang="0">
                  <a:pos x="connsiteX29729" y="connsiteY29729"/>
                </a:cxn>
                <a:cxn ang="0">
                  <a:pos x="connsiteX29730" y="connsiteY29730"/>
                </a:cxn>
                <a:cxn ang="0">
                  <a:pos x="connsiteX29731" y="connsiteY29731"/>
                </a:cxn>
                <a:cxn ang="0">
                  <a:pos x="connsiteX29732" y="connsiteY29732"/>
                </a:cxn>
                <a:cxn ang="0">
                  <a:pos x="connsiteX29733" y="connsiteY29733"/>
                </a:cxn>
                <a:cxn ang="0">
                  <a:pos x="connsiteX29734" y="connsiteY29734"/>
                </a:cxn>
                <a:cxn ang="0">
                  <a:pos x="connsiteX29735" y="connsiteY29735"/>
                </a:cxn>
                <a:cxn ang="0">
                  <a:pos x="connsiteX29736" y="connsiteY29736"/>
                </a:cxn>
                <a:cxn ang="0">
                  <a:pos x="connsiteX29737" y="connsiteY29737"/>
                </a:cxn>
                <a:cxn ang="0">
                  <a:pos x="connsiteX29738" y="connsiteY29738"/>
                </a:cxn>
                <a:cxn ang="0">
                  <a:pos x="connsiteX29739" y="connsiteY29739"/>
                </a:cxn>
                <a:cxn ang="0">
                  <a:pos x="connsiteX29740" y="connsiteY29740"/>
                </a:cxn>
                <a:cxn ang="0">
                  <a:pos x="connsiteX29741" y="connsiteY29741"/>
                </a:cxn>
                <a:cxn ang="0">
                  <a:pos x="connsiteX29742" y="connsiteY29742"/>
                </a:cxn>
                <a:cxn ang="0">
                  <a:pos x="connsiteX29743" y="connsiteY29743"/>
                </a:cxn>
                <a:cxn ang="0">
                  <a:pos x="connsiteX29744" y="connsiteY29744"/>
                </a:cxn>
                <a:cxn ang="0">
                  <a:pos x="connsiteX29745" y="connsiteY29745"/>
                </a:cxn>
                <a:cxn ang="0">
                  <a:pos x="connsiteX29746" y="connsiteY29746"/>
                </a:cxn>
                <a:cxn ang="0">
                  <a:pos x="connsiteX29747" y="connsiteY29747"/>
                </a:cxn>
                <a:cxn ang="0">
                  <a:pos x="connsiteX29748" y="connsiteY29748"/>
                </a:cxn>
                <a:cxn ang="0">
                  <a:pos x="connsiteX29749" y="connsiteY29749"/>
                </a:cxn>
                <a:cxn ang="0">
                  <a:pos x="connsiteX29750" y="connsiteY29750"/>
                </a:cxn>
                <a:cxn ang="0">
                  <a:pos x="connsiteX29751" y="connsiteY29751"/>
                </a:cxn>
                <a:cxn ang="0">
                  <a:pos x="connsiteX29752" y="connsiteY29752"/>
                </a:cxn>
                <a:cxn ang="0">
                  <a:pos x="connsiteX29753" y="connsiteY29753"/>
                </a:cxn>
                <a:cxn ang="0">
                  <a:pos x="connsiteX29754" y="connsiteY29754"/>
                </a:cxn>
                <a:cxn ang="0">
                  <a:pos x="connsiteX29755" y="connsiteY29755"/>
                </a:cxn>
                <a:cxn ang="0">
                  <a:pos x="connsiteX29756" y="connsiteY29756"/>
                </a:cxn>
                <a:cxn ang="0">
                  <a:pos x="connsiteX29757" y="connsiteY29757"/>
                </a:cxn>
                <a:cxn ang="0">
                  <a:pos x="connsiteX29758" y="connsiteY29758"/>
                </a:cxn>
                <a:cxn ang="0">
                  <a:pos x="connsiteX29759" y="connsiteY29759"/>
                </a:cxn>
                <a:cxn ang="0">
                  <a:pos x="connsiteX29760" y="connsiteY29760"/>
                </a:cxn>
                <a:cxn ang="0">
                  <a:pos x="connsiteX29761" y="connsiteY29761"/>
                </a:cxn>
                <a:cxn ang="0">
                  <a:pos x="connsiteX29762" y="connsiteY29762"/>
                </a:cxn>
                <a:cxn ang="0">
                  <a:pos x="connsiteX29763" y="connsiteY29763"/>
                </a:cxn>
                <a:cxn ang="0">
                  <a:pos x="connsiteX29764" y="connsiteY29764"/>
                </a:cxn>
                <a:cxn ang="0">
                  <a:pos x="connsiteX29765" y="connsiteY29765"/>
                </a:cxn>
                <a:cxn ang="0">
                  <a:pos x="connsiteX29766" y="connsiteY29766"/>
                </a:cxn>
                <a:cxn ang="0">
                  <a:pos x="connsiteX29767" y="connsiteY29767"/>
                </a:cxn>
                <a:cxn ang="0">
                  <a:pos x="connsiteX29768" y="connsiteY29768"/>
                </a:cxn>
                <a:cxn ang="0">
                  <a:pos x="connsiteX29769" y="connsiteY29769"/>
                </a:cxn>
                <a:cxn ang="0">
                  <a:pos x="connsiteX29770" y="connsiteY29770"/>
                </a:cxn>
                <a:cxn ang="0">
                  <a:pos x="connsiteX29771" y="connsiteY29771"/>
                </a:cxn>
                <a:cxn ang="0">
                  <a:pos x="connsiteX29772" y="connsiteY29772"/>
                </a:cxn>
                <a:cxn ang="0">
                  <a:pos x="connsiteX29773" y="connsiteY29773"/>
                </a:cxn>
                <a:cxn ang="0">
                  <a:pos x="connsiteX29774" y="connsiteY29774"/>
                </a:cxn>
                <a:cxn ang="0">
                  <a:pos x="connsiteX29775" y="connsiteY29775"/>
                </a:cxn>
                <a:cxn ang="0">
                  <a:pos x="connsiteX29776" y="connsiteY29776"/>
                </a:cxn>
                <a:cxn ang="0">
                  <a:pos x="connsiteX29777" y="connsiteY29777"/>
                </a:cxn>
                <a:cxn ang="0">
                  <a:pos x="connsiteX29778" y="connsiteY29778"/>
                </a:cxn>
                <a:cxn ang="0">
                  <a:pos x="connsiteX29779" y="connsiteY29779"/>
                </a:cxn>
                <a:cxn ang="0">
                  <a:pos x="connsiteX29780" y="connsiteY29780"/>
                </a:cxn>
                <a:cxn ang="0">
                  <a:pos x="connsiteX29781" y="connsiteY29781"/>
                </a:cxn>
                <a:cxn ang="0">
                  <a:pos x="connsiteX29782" y="connsiteY29782"/>
                </a:cxn>
                <a:cxn ang="0">
                  <a:pos x="connsiteX29783" y="connsiteY29783"/>
                </a:cxn>
                <a:cxn ang="0">
                  <a:pos x="connsiteX29784" y="connsiteY29784"/>
                </a:cxn>
                <a:cxn ang="0">
                  <a:pos x="connsiteX29785" y="connsiteY29785"/>
                </a:cxn>
                <a:cxn ang="0">
                  <a:pos x="connsiteX29786" y="connsiteY29786"/>
                </a:cxn>
                <a:cxn ang="0">
                  <a:pos x="connsiteX29787" y="connsiteY29787"/>
                </a:cxn>
                <a:cxn ang="0">
                  <a:pos x="connsiteX29788" y="connsiteY29788"/>
                </a:cxn>
                <a:cxn ang="0">
                  <a:pos x="connsiteX29789" y="connsiteY29789"/>
                </a:cxn>
                <a:cxn ang="0">
                  <a:pos x="connsiteX29790" y="connsiteY29790"/>
                </a:cxn>
                <a:cxn ang="0">
                  <a:pos x="connsiteX29791" y="connsiteY29791"/>
                </a:cxn>
                <a:cxn ang="0">
                  <a:pos x="connsiteX29792" y="connsiteY29792"/>
                </a:cxn>
                <a:cxn ang="0">
                  <a:pos x="connsiteX29793" y="connsiteY29793"/>
                </a:cxn>
                <a:cxn ang="0">
                  <a:pos x="connsiteX29794" y="connsiteY29794"/>
                </a:cxn>
                <a:cxn ang="0">
                  <a:pos x="connsiteX29795" y="connsiteY29795"/>
                </a:cxn>
                <a:cxn ang="0">
                  <a:pos x="connsiteX29796" y="connsiteY29796"/>
                </a:cxn>
                <a:cxn ang="0">
                  <a:pos x="connsiteX29797" y="connsiteY29797"/>
                </a:cxn>
                <a:cxn ang="0">
                  <a:pos x="connsiteX29798" y="connsiteY29798"/>
                </a:cxn>
                <a:cxn ang="0">
                  <a:pos x="connsiteX29799" y="connsiteY29799"/>
                </a:cxn>
                <a:cxn ang="0">
                  <a:pos x="connsiteX29800" y="connsiteY29800"/>
                </a:cxn>
                <a:cxn ang="0">
                  <a:pos x="connsiteX29801" y="connsiteY29801"/>
                </a:cxn>
                <a:cxn ang="0">
                  <a:pos x="connsiteX29802" y="connsiteY29802"/>
                </a:cxn>
                <a:cxn ang="0">
                  <a:pos x="connsiteX29803" y="connsiteY29803"/>
                </a:cxn>
                <a:cxn ang="0">
                  <a:pos x="connsiteX29804" y="connsiteY29804"/>
                </a:cxn>
                <a:cxn ang="0">
                  <a:pos x="connsiteX29805" y="connsiteY29805"/>
                </a:cxn>
                <a:cxn ang="0">
                  <a:pos x="connsiteX29806" y="connsiteY29806"/>
                </a:cxn>
                <a:cxn ang="0">
                  <a:pos x="connsiteX29807" y="connsiteY29807"/>
                </a:cxn>
                <a:cxn ang="0">
                  <a:pos x="connsiteX29808" y="connsiteY29808"/>
                </a:cxn>
                <a:cxn ang="0">
                  <a:pos x="connsiteX29809" y="connsiteY29809"/>
                </a:cxn>
                <a:cxn ang="0">
                  <a:pos x="connsiteX29810" y="connsiteY29810"/>
                </a:cxn>
                <a:cxn ang="0">
                  <a:pos x="connsiteX29811" y="connsiteY29811"/>
                </a:cxn>
                <a:cxn ang="0">
                  <a:pos x="connsiteX29812" y="connsiteY29812"/>
                </a:cxn>
                <a:cxn ang="0">
                  <a:pos x="connsiteX29813" y="connsiteY29813"/>
                </a:cxn>
                <a:cxn ang="0">
                  <a:pos x="connsiteX29814" y="connsiteY29814"/>
                </a:cxn>
                <a:cxn ang="0">
                  <a:pos x="connsiteX29815" y="connsiteY29815"/>
                </a:cxn>
                <a:cxn ang="0">
                  <a:pos x="connsiteX29816" y="connsiteY29816"/>
                </a:cxn>
                <a:cxn ang="0">
                  <a:pos x="connsiteX29817" y="connsiteY29817"/>
                </a:cxn>
                <a:cxn ang="0">
                  <a:pos x="connsiteX29818" y="connsiteY29818"/>
                </a:cxn>
                <a:cxn ang="0">
                  <a:pos x="connsiteX29819" y="connsiteY29819"/>
                </a:cxn>
                <a:cxn ang="0">
                  <a:pos x="connsiteX29820" y="connsiteY29820"/>
                </a:cxn>
                <a:cxn ang="0">
                  <a:pos x="connsiteX29821" y="connsiteY29821"/>
                </a:cxn>
                <a:cxn ang="0">
                  <a:pos x="connsiteX29822" y="connsiteY29822"/>
                </a:cxn>
                <a:cxn ang="0">
                  <a:pos x="connsiteX29823" y="connsiteY29823"/>
                </a:cxn>
                <a:cxn ang="0">
                  <a:pos x="connsiteX29824" y="connsiteY29824"/>
                </a:cxn>
                <a:cxn ang="0">
                  <a:pos x="connsiteX29825" y="connsiteY29825"/>
                </a:cxn>
                <a:cxn ang="0">
                  <a:pos x="connsiteX29826" y="connsiteY29826"/>
                </a:cxn>
                <a:cxn ang="0">
                  <a:pos x="connsiteX29827" y="connsiteY29827"/>
                </a:cxn>
                <a:cxn ang="0">
                  <a:pos x="connsiteX29828" y="connsiteY29828"/>
                </a:cxn>
                <a:cxn ang="0">
                  <a:pos x="connsiteX29829" y="connsiteY29829"/>
                </a:cxn>
                <a:cxn ang="0">
                  <a:pos x="connsiteX29830" y="connsiteY29830"/>
                </a:cxn>
                <a:cxn ang="0">
                  <a:pos x="connsiteX29831" y="connsiteY29831"/>
                </a:cxn>
                <a:cxn ang="0">
                  <a:pos x="connsiteX29832" y="connsiteY29832"/>
                </a:cxn>
                <a:cxn ang="0">
                  <a:pos x="connsiteX29833" y="connsiteY29833"/>
                </a:cxn>
                <a:cxn ang="0">
                  <a:pos x="connsiteX29834" y="connsiteY29834"/>
                </a:cxn>
                <a:cxn ang="0">
                  <a:pos x="connsiteX29835" y="connsiteY29835"/>
                </a:cxn>
                <a:cxn ang="0">
                  <a:pos x="connsiteX29836" y="connsiteY29836"/>
                </a:cxn>
                <a:cxn ang="0">
                  <a:pos x="connsiteX29837" y="connsiteY29837"/>
                </a:cxn>
                <a:cxn ang="0">
                  <a:pos x="connsiteX29838" y="connsiteY29838"/>
                </a:cxn>
                <a:cxn ang="0">
                  <a:pos x="connsiteX29839" y="connsiteY29839"/>
                </a:cxn>
                <a:cxn ang="0">
                  <a:pos x="connsiteX29840" y="connsiteY29840"/>
                </a:cxn>
                <a:cxn ang="0">
                  <a:pos x="connsiteX29841" y="connsiteY29841"/>
                </a:cxn>
                <a:cxn ang="0">
                  <a:pos x="connsiteX29842" y="connsiteY29842"/>
                </a:cxn>
                <a:cxn ang="0">
                  <a:pos x="connsiteX29843" y="connsiteY29843"/>
                </a:cxn>
                <a:cxn ang="0">
                  <a:pos x="connsiteX29844" y="connsiteY29844"/>
                </a:cxn>
                <a:cxn ang="0">
                  <a:pos x="connsiteX29845" y="connsiteY29845"/>
                </a:cxn>
                <a:cxn ang="0">
                  <a:pos x="connsiteX29846" y="connsiteY29846"/>
                </a:cxn>
                <a:cxn ang="0">
                  <a:pos x="connsiteX29847" y="connsiteY29847"/>
                </a:cxn>
                <a:cxn ang="0">
                  <a:pos x="connsiteX29848" y="connsiteY29848"/>
                </a:cxn>
                <a:cxn ang="0">
                  <a:pos x="connsiteX29849" y="connsiteY29849"/>
                </a:cxn>
                <a:cxn ang="0">
                  <a:pos x="connsiteX29850" y="connsiteY29850"/>
                </a:cxn>
                <a:cxn ang="0">
                  <a:pos x="connsiteX29851" y="connsiteY29851"/>
                </a:cxn>
                <a:cxn ang="0">
                  <a:pos x="connsiteX29852" y="connsiteY29852"/>
                </a:cxn>
                <a:cxn ang="0">
                  <a:pos x="connsiteX29853" y="connsiteY29853"/>
                </a:cxn>
                <a:cxn ang="0">
                  <a:pos x="connsiteX29854" y="connsiteY29854"/>
                </a:cxn>
                <a:cxn ang="0">
                  <a:pos x="connsiteX29855" y="connsiteY29855"/>
                </a:cxn>
                <a:cxn ang="0">
                  <a:pos x="connsiteX29856" y="connsiteY29856"/>
                </a:cxn>
                <a:cxn ang="0">
                  <a:pos x="connsiteX29857" y="connsiteY29857"/>
                </a:cxn>
                <a:cxn ang="0">
                  <a:pos x="connsiteX29858" y="connsiteY29858"/>
                </a:cxn>
                <a:cxn ang="0">
                  <a:pos x="connsiteX29859" y="connsiteY29859"/>
                </a:cxn>
                <a:cxn ang="0">
                  <a:pos x="connsiteX29860" y="connsiteY29860"/>
                </a:cxn>
                <a:cxn ang="0">
                  <a:pos x="connsiteX29861" y="connsiteY29861"/>
                </a:cxn>
                <a:cxn ang="0">
                  <a:pos x="connsiteX29862" y="connsiteY29862"/>
                </a:cxn>
                <a:cxn ang="0">
                  <a:pos x="connsiteX29863" y="connsiteY29863"/>
                </a:cxn>
                <a:cxn ang="0">
                  <a:pos x="connsiteX29864" y="connsiteY29864"/>
                </a:cxn>
                <a:cxn ang="0">
                  <a:pos x="connsiteX29865" y="connsiteY29865"/>
                </a:cxn>
                <a:cxn ang="0">
                  <a:pos x="connsiteX29866" y="connsiteY29866"/>
                </a:cxn>
                <a:cxn ang="0">
                  <a:pos x="connsiteX29867" y="connsiteY29867"/>
                </a:cxn>
                <a:cxn ang="0">
                  <a:pos x="connsiteX29868" y="connsiteY29868"/>
                </a:cxn>
                <a:cxn ang="0">
                  <a:pos x="connsiteX29869" y="connsiteY29869"/>
                </a:cxn>
                <a:cxn ang="0">
                  <a:pos x="connsiteX29870" y="connsiteY29870"/>
                </a:cxn>
                <a:cxn ang="0">
                  <a:pos x="connsiteX29871" y="connsiteY29871"/>
                </a:cxn>
                <a:cxn ang="0">
                  <a:pos x="connsiteX29872" y="connsiteY29872"/>
                </a:cxn>
                <a:cxn ang="0">
                  <a:pos x="connsiteX29873" y="connsiteY29873"/>
                </a:cxn>
                <a:cxn ang="0">
                  <a:pos x="connsiteX29874" y="connsiteY29874"/>
                </a:cxn>
                <a:cxn ang="0">
                  <a:pos x="connsiteX29875" y="connsiteY29875"/>
                </a:cxn>
                <a:cxn ang="0">
                  <a:pos x="connsiteX29876" y="connsiteY29876"/>
                </a:cxn>
                <a:cxn ang="0">
                  <a:pos x="connsiteX29877" y="connsiteY29877"/>
                </a:cxn>
                <a:cxn ang="0">
                  <a:pos x="connsiteX29878" y="connsiteY29878"/>
                </a:cxn>
                <a:cxn ang="0">
                  <a:pos x="connsiteX29879" y="connsiteY29879"/>
                </a:cxn>
                <a:cxn ang="0">
                  <a:pos x="connsiteX29880" y="connsiteY29880"/>
                </a:cxn>
                <a:cxn ang="0">
                  <a:pos x="connsiteX29881" y="connsiteY29881"/>
                </a:cxn>
                <a:cxn ang="0">
                  <a:pos x="connsiteX29882" y="connsiteY29882"/>
                </a:cxn>
                <a:cxn ang="0">
                  <a:pos x="connsiteX29883" y="connsiteY29883"/>
                </a:cxn>
                <a:cxn ang="0">
                  <a:pos x="connsiteX29884" y="connsiteY29884"/>
                </a:cxn>
                <a:cxn ang="0">
                  <a:pos x="connsiteX29885" y="connsiteY29885"/>
                </a:cxn>
                <a:cxn ang="0">
                  <a:pos x="connsiteX29886" y="connsiteY29886"/>
                </a:cxn>
                <a:cxn ang="0">
                  <a:pos x="connsiteX29887" y="connsiteY29887"/>
                </a:cxn>
                <a:cxn ang="0">
                  <a:pos x="connsiteX29888" y="connsiteY29888"/>
                </a:cxn>
                <a:cxn ang="0">
                  <a:pos x="connsiteX29889" y="connsiteY29889"/>
                </a:cxn>
                <a:cxn ang="0">
                  <a:pos x="connsiteX29890" y="connsiteY29890"/>
                </a:cxn>
                <a:cxn ang="0">
                  <a:pos x="connsiteX29891" y="connsiteY29891"/>
                </a:cxn>
                <a:cxn ang="0">
                  <a:pos x="connsiteX29892" y="connsiteY29892"/>
                </a:cxn>
                <a:cxn ang="0">
                  <a:pos x="connsiteX29893" y="connsiteY29893"/>
                </a:cxn>
                <a:cxn ang="0">
                  <a:pos x="connsiteX29894" y="connsiteY29894"/>
                </a:cxn>
                <a:cxn ang="0">
                  <a:pos x="connsiteX29895" y="connsiteY29895"/>
                </a:cxn>
                <a:cxn ang="0">
                  <a:pos x="connsiteX29896" y="connsiteY29896"/>
                </a:cxn>
                <a:cxn ang="0">
                  <a:pos x="connsiteX29897" y="connsiteY29897"/>
                </a:cxn>
                <a:cxn ang="0">
                  <a:pos x="connsiteX29898" y="connsiteY29898"/>
                </a:cxn>
                <a:cxn ang="0">
                  <a:pos x="connsiteX29899" y="connsiteY29899"/>
                </a:cxn>
                <a:cxn ang="0">
                  <a:pos x="connsiteX29900" y="connsiteY29900"/>
                </a:cxn>
                <a:cxn ang="0">
                  <a:pos x="connsiteX29901" y="connsiteY29901"/>
                </a:cxn>
                <a:cxn ang="0">
                  <a:pos x="connsiteX29902" y="connsiteY29902"/>
                </a:cxn>
                <a:cxn ang="0">
                  <a:pos x="connsiteX29903" y="connsiteY29903"/>
                </a:cxn>
                <a:cxn ang="0">
                  <a:pos x="connsiteX29904" y="connsiteY29904"/>
                </a:cxn>
                <a:cxn ang="0">
                  <a:pos x="connsiteX29905" y="connsiteY29905"/>
                </a:cxn>
                <a:cxn ang="0">
                  <a:pos x="connsiteX29906" y="connsiteY29906"/>
                </a:cxn>
                <a:cxn ang="0">
                  <a:pos x="connsiteX29907" y="connsiteY29907"/>
                </a:cxn>
                <a:cxn ang="0">
                  <a:pos x="connsiteX29908" y="connsiteY29908"/>
                </a:cxn>
                <a:cxn ang="0">
                  <a:pos x="connsiteX29909" y="connsiteY29909"/>
                </a:cxn>
                <a:cxn ang="0">
                  <a:pos x="connsiteX29910" y="connsiteY29910"/>
                </a:cxn>
                <a:cxn ang="0">
                  <a:pos x="connsiteX29911" y="connsiteY29911"/>
                </a:cxn>
                <a:cxn ang="0">
                  <a:pos x="connsiteX29912" y="connsiteY29912"/>
                </a:cxn>
                <a:cxn ang="0">
                  <a:pos x="connsiteX29913" y="connsiteY29913"/>
                </a:cxn>
                <a:cxn ang="0">
                  <a:pos x="connsiteX29914" y="connsiteY29914"/>
                </a:cxn>
                <a:cxn ang="0">
                  <a:pos x="connsiteX29915" y="connsiteY29915"/>
                </a:cxn>
                <a:cxn ang="0">
                  <a:pos x="connsiteX29916" y="connsiteY29916"/>
                </a:cxn>
                <a:cxn ang="0">
                  <a:pos x="connsiteX29917" y="connsiteY29917"/>
                </a:cxn>
                <a:cxn ang="0">
                  <a:pos x="connsiteX29918" y="connsiteY29918"/>
                </a:cxn>
                <a:cxn ang="0">
                  <a:pos x="connsiteX29919" y="connsiteY29919"/>
                </a:cxn>
                <a:cxn ang="0">
                  <a:pos x="connsiteX29920" y="connsiteY29920"/>
                </a:cxn>
                <a:cxn ang="0">
                  <a:pos x="connsiteX29921" y="connsiteY29921"/>
                </a:cxn>
                <a:cxn ang="0">
                  <a:pos x="connsiteX29922" y="connsiteY29922"/>
                </a:cxn>
                <a:cxn ang="0">
                  <a:pos x="connsiteX29923" y="connsiteY29923"/>
                </a:cxn>
                <a:cxn ang="0">
                  <a:pos x="connsiteX29924" y="connsiteY29924"/>
                </a:cxn>
                <a:cxn ang="0">
                  <a:pos x="connsiteX29925" y="connsiteY29925"/>
                </a:cxn>
                <a:cxn ang="0">
                  <a:pos x="connsiteX29926" y="connsiteY29926"/>
                </a:cxn>
                <a:cxn ang="0">
                  <a:pos x="connsiteX29927" y="connsiteY29927"/>
                </a:cxn>
                <a:cxn ang="0">
                  <a:pos x="connsiteX29928" y="connsiteY29928"/>
                </a:cxn>
                <a:cxn ang="0">
                  <a:pos x="connsiteX29929" y="connsiteY29929"/>
                </a:cxn>
                <a:cxn ang="0">
                  <a:pos x="connsiteX29930" y="connsiteY29930"/>
                </a:cxn>
                <a:cxn ang="0">
                  <a:pos x="connsiteX29931" y="connsiteY29931"/>
                </a:cxn>
                <a:cxn ang="0">
                  <a:pos x="connsiteX29932" y="connsiteY29932"/>
                </a:cxn>
                <a:cxn ang="0">
                  <a:pos x="connsiteX29933" y="connsiteY29933"/>
                </a:cxn>
                <a:cxn ang="0">
                  <a:pos x="connsiteX29934" y="connsiteY29934"/>
                </a:cxn>
                <a:cxn ang="0">
                  <a:pos x="connsiteX29935" y="connsiteY29935"/>
                </a:cxn>
                <a:cxn ang="0">
                  <a:pos x="connsiteX29936" y="connsiteY29936"/>
                </a:cxn>
                <a:cxn ang="0">
                  <a:pos x="connsiteX29937" y="connsiteY29937"/>
                </a:cxn>
                <a:cxn ang="0">
                  <a:pos x="connsiteX29938" y="connsiteY29938"/>
                </a:cxn>
                <a:cxn ang="0">
                  <a:pos x="connsiteX29939" y="connsiteY29939"/>
                </a:cxn>
                <a:cxn ang="0">
                  <a:pos x="connsiteX29940" y="connsiteY29940"/>
                </a:cxn>
                <a:cxn ang="0">
                  <a:pos x="connsiteX29941" y="connsiteY29941"/>
                </a:cxn>
                <a:cxn ang="0">
                  <a:pos x="connsiteX29942" y="connsiteY29942"/>
                </a:cxn>
                <a:cxn ang="0">
                  <a:pos x="connsiteX29943" y="connsiteY29943"/>
                </a:cxn>
                <a:cxn ang="0">
                  <a:pos x="connsiteX29944" y="connsiteY29944"/>
                </a:cxn>
                <a:cxn ang="0">
                  <a:pos x="connsiteX29945" y="connsiteY29945"/>
                </a:cxn>
                <a:cxn ang="0">
                  <a:pos x="connsiteX29946" y="connsiteY29946"/>
                </a:cxn>
                <a:cxn ang="0">
                  <a:pos x="connsiteX29947" y="connsiteY29947"/>
                </a:cxn>
                <a:cxn ang="0">
                  <a:pos x="connsiteX29948" y="connsiteY29948"/>
                </a:cxn>
                <a:cxn ang="0">
                  <a:pos x="connsiteX29949" y="connsiteY29949"/>
                </a:cxn>
                <a:cxn ang="0">
                  <a:pos x="connsiteX29950" y="connsiteY29950"/>
                </a:cxn>
                <a:cxn ang="0">
                  <a:pos x="connsiteX29951" y="connsiteY29951"/>
                </a:cxn>
                <a:cxn ang="0">
                  <a:pos x="connsiteX29952" y="connsiteY29952"/>
                </a:cxn>
                <a:cxn ang="0">
                  <a:pos x="connsiteX29953" y="connsiteY29953"/>
                </a:cxn>
                <a:cxn ang="0">
                  <a:pos x="connsiteX29954" y="connsiteY29954"/>
                </a:cxn>
                <a:cxn ang="0">
                  <a:pos x="connsiteX29955" y="connsiteY29955"/>
                </a:cxn>
                <a:cxn ang="0">
                  <a:pos x="connsiteX29956" y="connsiteY29956"/>
                </a:cxn>
                <a:cxn ang="0">
                  <a:pos x="connsiteX29957" y="connsiteY29957"/>
                </a:cxn>
                <a:cxn ang="0">
                  <a:pos x="connsiteX29958" y="connsiteY29958"/>
                </a:cxn>
                <a:cxn ang="0">
                  <a:pos x="connsiteX29959" y="connsiteY29959"/>
                </a:cxn>
                <a:cxn ang="0">
                  <a:pos x="connsiteX29960" y="connsiteY29960"/>
                </a:cxn>
                <a:cxn ang="0">
                  <a:pos x="connsiteX29961" y="connsiteY29961"/>
                </a:cxn>
                <a:cxn ang="0">
                  <a:pos x="connsiteX29962" y="connsiteY29962"/>
                </a:cxn>
                <a:cxn ang="0">
                  <a:pos x="connsiteX29963" y="connsiteY29963"/>
                </a:cxn>
                <a:cxn ang="0">
                  <a:pos x="connsiteX29964" y="connsiteY29964"/>
                </a:cxn>
                <a:cxn ang="0">
                  <a:pos x="connsiteX29965" y="connsiteY29965"/>
                </a:cxn>
                <a:cxn ang="0">
                  <a:pos x="connsiteX29966" y="connsiteY29966"/>
                </a:cxn>
                <a:cxn ang="0">
                  <a:pos x="connsiteX29967" y="connsiteY29967"/>
                </a:cxn>
                <a:cxn ang="0">
                  <a:pos x="connsiteX29968" y="connsiteY29968"/>
                </a:cxn>
                <a:cxn ang="0">
                  <a:pos x="connsiteX29969" y="connsiteY29969"/>
                </a:cxn>
                <a:cxn ang="0">
                  <a:pos x="connsiteX29970" y="connsiteY29970"/>
                </a:cxn>
                <a:cxn ang="0">
                  <a:pos x="connsiteX29971" y="connsiteY29971"/>
                </a:cxn>
                <a:cxn ang="0">
                  <a:pos x="connsiteX29972" y="connsiteY29972"/>
                </a:cxn>
                <a:cxn ang="0">
                  <a:pos x="connsiteX29973" y="connsiteY29973"/>
                </a:cxn>
                <a:cxn ang="0">
                  <a:pos x="connsiteX29974" y="connsiteY29974"/>
                </a:cxn>
                <a:cxn ang="0">
                  <a:pos x="connsiteX29975" y="connsiteY29975"/>
                </a:cxn>
                <a:cxn ang="0">
                  <a:pos x="connsiteX29976" y="connsiteY29976"/>
                </a:cxn>
                <a:cxn ang="0">
                  <a:pos x="connsiteX29977" y="connsiteY29977"/>
                </a:cxn>
                <a:cxn ang="0">
                  <a:pos x="connsiteX29978" y="connsiteY29978"/>
                </a:cxn>
                <a:cxn ang="0">
                  <a:pos x="connsiteX29979" y="connsiteY29979"/>
                </a:cxn>
                <a:cxn ang="0">
                  <a:pos x="connsiteX29980" y="connsiteY29980"/>
                </a:cxn>
                <a:cxn ang="0">
                  <a:pos x="connsiteX29981" y="connsiteY29981"/>
                </a:cxn>
                <a:cxn ang="0">
                  <a:pos x="connsiteX29982" y="connsiteY29982"/>
                </a:cxn>
                <a:cxn ang="0">
                  <a:pos x="connsiteX29983" y="connsiteY29983"/>
                </a:cxn>
                <a:cxn ang="0">
                  <a:pos x="connsiteX29984" y="connsiteY29984"/>
                </a:cxn>
                <a:cxn ang="0">
                  <a:pos x="connsiteX29985" y="connsiteY29985"/>
                </a:cxn>
                <a:cxn ang="0">
                  <a:pos x="connsiteX29986" y="connsiteY29986"/>
                </a:cxn>
                <a:cxn ang="0">
                  <a:pos x="connsiteX29987" y="connsiteY29987"/>
                </a:cxn>
                <a:cxn ang="0">
                  <a:pos x="connsiteX29988" y="connsiteY29988"/>
                </a:cxn>
                <a:cxn ang="0">
                  <a:pos x="connsiteX29989" y="connsiteY29989"/>
                </a:cxn>
                <a:cxn ang="0">
                  <a:pos x="connsiteX29990" y="connsiteY29990"/>
                </a:cxn>
                <a:cxn ang="0">
                  <a:pos x="connsiteX29991" y="connsiteY29991"/>
                </a:cxn>
                <a:cxn ang="0">
                  <a:pos x="connsiteX29992" y="connsiteY29992"/>
                </a:cxn>
                <a:cxn ang="0">
                  <a:pos x="connsiteX29993" y="connsiteY29993"/>
                </a:cxn>
                <a:cxn ang="0">
                  <a:pos x="connsiteX29994" y="connsiteY29994"/>
                </a:cxn>
                <a:cxn ang="0">
                  <a:pos x="connsiteX29995" y="connsiteY29995"/>
                </a:cxn>
                <a:cxn ang="0">
                  <a:pos x="connsiteX29996" y="connsiteY29996"/>
                </a:cxn>
                <a:cxn ang="0">
                  <a:pos x="connsiteX29997" y="connsiteY29997"/>
                </a:cxn>
                <a:cxn ang="0">
                  <a:pos x="connsiteX29998" y="connsiteY29998"/>
                </a:cxn>
                <a:cxn ang="0">
                  <a:pos x="connsiteX29999" y="connsiteY29999"/>
                </a:cxn>
                <a:cxn ang="0">
                  <a:pos x="connsiteX30000" y="connsiteY30000"/>
                </a:cxn>
                <a:cxn ang="0">
                  <a:pos x="connsiteX30001" y="connsiteY30001"/>
                </a:cxn>
                <a:cxn ang="0">
                  <a:pos x="connsiteX30002" y="connsiteY30002"/>
                </a:cxn>
                <a:cxn ang="0">
                  <a:pos x="connsiteX30003" y="connsiteY30003"/>
                </a:cxn>
                <a:cxn ang="0">
                  <a:pos x="connsiteX30004" y="connsiteY30004"/>
                </a:cxn>
                <a:cxn ang="0">
                  <a:pos x="connsiteX30005" y="connsiteY30005"/>
                </a:cxn>
                <a:cxn ang="0">
                  <a:pos x="connsiteX30006" y="connsiteY30006"/>
                </a:cxn>
                <a:cxn ang="0">
                  <a:pos x="connsiteX30007" y="connsiteY30007"/>
                </a:cxn>
                <a:cxn ang="0">
                  <a:pos x="connsiteX30008" y="connsiteY30008"/>
                </a:cxn>
                <a:cxn ang="0">
                  <a:pos x="connsiteX30009" y="connsiteY30009"/>
                </a:cxn>
                <a:cxn ang="0">
                  <a:pos x="connsiteX30010" y="connsiteY30010"/>
                </a:cxn>
                <a:cxn ang="0">
                  <a:pos x="connsiteX30011" y="connsiteY30011"/>
                </a:cxn>
                <a:cxn ang="0">
                  <a:pos x="connsiteX30012" y="connsiteY30012"/>
                </a:cxn>
                <a:cxn ang="0">
                  <a:pos x="connsiteX30013" y="connsiteY30013"/>
                </a:cxn>
                <a:cxn ang="0">
                  <a:pos x="connsiteX30014" y="connsiteY30014"/>
                </a:cxn>
                <a:cxn ang="0">
                  <a:pos x="connsiteX30015" y="connsiteY30015"/>
                </a:cxn>
                <a:cxn ang="0">
                  <a:pos x="connsiteX30016" y="connsiteY30016"/>
                </a:cxn>
                <a:cxn ang="0">
                  <a:pos x="connsiteX30017" y="connsiteY30017"/>
                </a:cxn>
                <a:cxn ang="0">
                  <a:pos x="connsiteX30018" y="connsiteY30018"/>
                </a:cxn>
                <a:cxn ang="0">
                  <a:pos x="connsiteX30019" y="connsiteY30019"/>
                </a:cxn>
                <a:cxn ang="0">
                  <a:pos x="connsiteX30020" y="connsiteY30020"/>
                </a:cxn>
                <a:cxn ang="0">
                  <a:pos x="connsiteX30021" y="connsiteY30021"/>
                </a:cxn>
                <a:cxn ang="0">
                  <a:pos x="connsiteX30022" y="connsiteY30022"/>
                </a:cxn>
                <a:cxn ang="0">
                  <a:pos x="connsiteX30023" y="connsiteY30023"/>
                </a:cxn>
                <a:cxn ang="0">
                  <a:pos x="connsiteX30024" y="connsiteY30024"/>
                </a:cxn>
                <a:cxn ang="0">
                  <a:pos x="connsiteX30025" y="connsiteY30025"/>
                </a:cxn>
                <a:cxn ang="0">
                  <a:pos x="connsiteX30026" y="connsiteY30026"/>
                </a:cxn>
                <a:cxn ang="0">
                  <a:pos x="connsiteX30027" y="connsiteY30027"/>
                </a:cxn>
                <a:cxn ang="0">
                  <a:pos x="connsiteX30028" y="connsiteY30028"/>
                </a:cxn>
                <a:cxn ang="0">
                  <a:pos x="connsiteX30029" y="connsiteY30029"/>
                </a:cxn>
                <a:cxn ang="0">
                  <a:pos x="connsiteX30030" y="connsiteY30030"/>
                </a:cxn>
                <a:cxn ang="0">
                  <a:pos x="connsiteX30031" y="connsiteY30031"/>
                </a:cxn>
                <a:cxn ang="0">
                  <a:pos x="connsiteX30032" y="connsiteY30032"/>
                </a:cxn>
                <a:cxn ang="0">
                  <a:pos x="connsiteX30033" y="connsiteY30033"/>
                </a:cxn>
                <a:cxn ang="0">
                  <a:pos x="connsiteX30034" y="connsiteY30034"/>
                </a:cxn>
                <a:cxn ang="0">
                  <a:pos x="connsiteX30035" y="connsiteY30035"/>
                </a:cxn>
                <a:cxn ang="0">
                  <a:pos x="connsiteX30036" y="connsiteY30036"/>
                </a:cxn>
                <a:cxn ang="0">
                  <a:pos x="connsiteX30037" y="connsiteY30037"/>
                </a:cxn>
                <a:cxn ang="0">
                  <a:pos x="connsiteX30038" y="connsiteY30038"/>
                </a:cxn>
                <a:cxn ang="0">
                  <a:pos x="connsiteX30039" y="connsiteY30039"/>
                </a:cxn>
                <a:cxn ang="0">
                  <a:pos x="connsiteX30040" y="connsiteY30040"/>
                </a:cxn>
                <a:cxn ang="0">
                  <a:pos x="connsiteX30041" y="connsiteY30041"/>
                </a:cxn>
                <a:cxn ang="0">
                  <a:pos x="connsiteX30042" y="connsiteY30042"/>
                </a:cxn>
                <a:cxn ang="0">
                  <a:pos x="connsiteX30043" y="connsiteY30043"/>
                </a:cxn>
                <a:cxn ang="0">
                  <a:pos x="connsiteX30044" y="connsiteY30044"/>
                </a:cxn>
                <a:cxn ang="0">
                  <a:pos x="connsiteX30045" y="connsiteY30045"/>
                </a:cxn>
                <a:cxn ang="0">
                  <a:pos x="connsiteX30046" y="connsiteY30046"/>
                </a:cxn>
                <a:cxn ang="0">
                  <a:pos x="connsiteX30047" y="connsiteY30047"/>
                </a:cxn>
                <a:cxn ang="0">
                  <a:pos x="connsiteX30048" y="connsiteY30048"/>
                </a:cxn>
                <a:cxn ang="0">
                  <a:pos x="connsiteX30049" y="connsiteY30049"/>
                </a:cxn>
                <a:cxn ang="0">
                  <a:pos x="connsiteX30050" y="connsiteY30050"/>
                </a:cxn>
                <a:cxn ang="0">
                  <a:pos x="connsiteX30051" y="connsiteY30051"/>
                </a:cxn>
                <a:cxn ang="0">
                  <a:pos x="connsiteX30052" y="connsiteY30052"/>
                </a:cxn>
                <a:cxn ang="0">
                  <a:pos x="connsiteX30053" y="connsiteY30053"/>
                </a:cxn>
                <a:cxn ang="0">
                  <a:pos x="connsiteX30054" y="connsiteY30054"/>
                </a:cxn>
                <a:cxn ang="0">
                  <a:pos x="connsiteX30055" y="connsiteY30055"/>
                </a:cxn>
                <a:cxn ang="0">
                  <a:pos x="connsiteX30056" y="connsiteY30056"/>
                </a:cxn>
                <a:cxn ang="0">
                  <a:pos x="connsiteX30057" y="connsiteY30057"/>
                </a:cxn>
                <a:cxn ang="0">
                  <a:pos x="connsiteX30058" y="connsiteY30058"/>
                </a:cxn>
                <a:cxn ang="0">
                  <a:pos x="connsiteX30059" y="connsiteY30059"/>
                </a:cxn>
                <a:cxn ang="0">
                  <a:pos x="connsiteX30060" y="connsiteY30060"/>
                </a:cxn>
                <a:cxn ang="0">
                  <a:pos x="connsiteX30061" y="connsiteY30061"/>
                </a:cxn>
                <a:cxn ang="0">
                  <a:pos x="connsiteX30062" y="connsiteY30062"/>
                </a:cxn>
                <a:cxn ang="0">
                  <a:pos x="connsiteX30063" y="connsiteY30063"/>
                </a:cxn>
                <a:cxn ang="0">
                  <a:pos x="connsiteX30064" y="connsiteY30064"/>
                </a:cxn>
                <a:cxn ang="0">
                  <a:pos x="connsiteX30065" y="connsiteY30065"/>
                </a:cxn>
                <a:cxn ang="0">
                  <a:pos x="connsiteX30066" y="connsiteY30066"/>
                </a:cxn>
                <a:cxn ang="0">
                  <a:pos x="connsiteX30067" y="connsiteY30067"/>
                </a:cxn>
                <a:cxn ang="0">
                  <a:pos x="connsiteX30068" y="connsiteY30068"/>
                </a:cxn>
                <a:cxn ang="0">
                  <a:pos x="connsiteX30069" y="connsiteY30069"/>
                </a:cxn>
                <a:cxn ang="0">
                  <a:pos x="connsiteX30070" y="connsiteY30070"/>
                </a:cxn>
                <a:cxn ang="0">
                  <a:pos x="connsiteX30071" y="connsiteY30071"/>
                </a:cxn>
                <a:cxn ang="0">
                  <a:pos x="connsiteX30072" y="connsiteY30072"/>
                </a:cxn>
                <a:cxn ang="0">
                  <a:pos x="connsiteX30073" y="connsiteY30073"/>
                </a:cxn>
                <a:cxn ang="0">
                  <a:pos x="connsiteX30074" y="connsiteY30074"/>
                </a:cxn>
                <a:cxn ang="0">
                  <a:pos x="connsiteX30075" y="connsiteY30075"/>
                </a:cxn>
                <a:cxn ang="0">
                  <a:pos x="connsiteX30076" y="connsiteY30076"/>
                </a:cxn>
                <a:cxn ang="0">
                  <a:pos x="connsiteX30077" y="connsiteY30077"/>
                </a:cxn>
                <a:cxn ang="0">
                  <a:pos x="connsiteX30078" y="connsiteY30078"/>
                </a:cxn>
                <a:cxn ang="0">
                  <a:pos x="connsiteX30079" y="connsiteY30079"/>
                </a:cxn>
                <a:cxn ang="0">
                  <a:pos x="connsiteX30080" y="connsiteY30080"/>
                </a:cxn>
                <a:cxn ang="0">
                  <a:pos x="connsiteX30081" y="connsiteY30081"/>
                </a:cxn>
                <a:cxn ang="0">
                  <a:pos x="connsiteX30082" y="connsiteY30082"/>
                </a:cxn>
                <a:cxn ang="0">
                  <a:pos x="connsiteX30083" y="connsiteY30083"/>
                </a:cxn>
                <a:cxn ang="0">
                  <a:pos x="connsiteX30084" y="connsiteY30084"/>
                </a:cxn>
                <a:cxn ang="0">
                  <a:pos x="connsiteX30085" y="connsiteY30085"/>
                </a:cxn>
                <a:cxn ang="0">
                  <a:pos x="connsiteX30086" y="connsiteY30086"/>
                </a:cxn>
                <a:cxn ang="0">
                  <a:pos x="connsiteX30087" y="connsiteY30087"/>
                </a:cxn>
                <a:cxn ang="0">
                  <a:pos x="connsiteX30088" y="connsiteY30088"/>
                </a:cxn>
                <a:cxn ang="0">
                  <a:pos x="connsiteX30089" y="connsiteY30089"/>
                </a:cxn>
                <a:cxn ang="0">
                  <a:pos x="connsiteX30090" y="connsiteY30090"/>
                </a:cxn>
                <a:cxn ang="0">
                  <a:pos x="connsiteX30091" y="connsiteY30091"/>
                </a:cxn>
                <a:cxn ang="0">
                  <a:pos x="connsiteX30092" y="connsiteY30092"/>
                </a:cxn>
                <a:cxn ang="0">
                  <a:pos x="connsiteX30093" y="connsiteY30093"/>
                </a:cxn>
                <a:cxn ang="0">
                  <a:pos x="connsiteX30094" y="connsiteY30094"/>
                </a:cxn>
                <a:cxn ang="0">
                  <a:pos x="connsiteX30095" y="connsiteY30095"/>
                </a:cxn>
                <a:cxn ang="0">
                  <a:pos x="connsiteX30096" y="connsiteY30096"/>
                </a:cxn>
                <a:cxn ang="0">
                  <a:pos x="connsiteX30097" y="connsiteY30097"/>
                </a:cxn>
                <a:cxn ang="0">
                  <a:pos x="connsiteX30098" y="connsiteY30098"/>
                </a:cxn>
                <a:cxn ang="0">
                  <a:pos x="connsiteX30099" y="connsiteY30099"/>
                </a:cxn>
                <a:cxn ang="0">
                  <a:pos x="connsiteX30100" y="connsiteY30100"/>
                </a:cxn>
                <a:cxn ang="0">
                  <a:pos x="connsiteX30101" y="connsiteY30101"/>
                </a:cxn>
                <a:cxn ang="0">
                  <a:pos x="connsiteX30102" y="connsiteY30102"/>
                </a:cxn>
                <a:cxn ang="0">
                  <a:pos x="connsiteX30103" y="connsiteY30103"/>
                </a:cxn>
                <a:cxn ang="0">
                  <a:pos x="connsiteX30104" y="connsiteY30104"/>
                </a:cxn>
                <a:cxn ang="0">
                  <a:pos x="connsiteX30105" y="connsiteY30105"/>
                </a:cxn>
                <a:cxn ang="0">
                  <a:pos x="connsiteX30106" y="connsiteY30106"/>
                </a:cxn>
                <a:cxn ang="0">
                  <a:pos x="connsiteX30107" y="connsiteY30107"/>
                </a:cxn>
                <a:cxn ang="0">
                  <a:pos x="connsiteX30108" y="connsiteY30108"/>
                </a:cxn>
                <a:cxn ang="0">
                  <a:pos x="connsiteX30109" y="connsiteY30109"/>
                </a:cxn>
                <a:cxn ang="0">
                  <a:pos x="connsiteX30110" y="connsiteY30110"/>
                </a:cxn>
                <a:cxn ang="0">
                  <a:pos x="connsiteX30111" y="connsiteY30111"/>
                </a:cxn>
                <a:cxn ang="0">
                  <a:pos x="connsiteX30112" y="connsiteY30112"/>
                </a:cxn>
                <a:cxn ang="0">
                  <a:pos x="connsiteX30113" y="connsiteY30113"/>
                </a:cxn>
                <a:cxn ang="0">
                  <a:pos x="connsiteX30114" y="connsiteY30114"/>
                </a:cxn>
                <a:cxn ang="0">
                  <a:pos x="connsiteX30115" y="connsiteY30115"/>
                </a:cxn>
                <a:cxn ang="0">
                  <a:pos x="connsiteX30116" y="connsiteY30116"/>
                </a:cxn>
                <a:cxn ang="0">
                  <a:pos x="connsiteX30117" y="connsiteY30117"/>
                </a:cxn>
                <a:cxn ang="0">
                  <a:pos x="connsiteX30118" y="connsiteY30118"/>
                </a:cxn>
                <a:cxn ang="0">
                  <a:pos x="connsiteX30119" y="connsiteY30119"/>
                </a:cxn>
                <a:cxn ang="0">
                  <a:pos x="connsiteX30120" y="connsiteY30120"/>
                </a:cxn>
                <a:cxn ang="0">
                  <a:pos x="connsiteX30121" y="connsiteY30121"/>
                </a:cxn>
                <a:cxn ang="0">
                  <a:pos x="connsiteX30122" y="connsiteY30122"/>
                </a:cxn>
                <a:cxn ang="0">
                  <a:pos x="connsiteX30123" y="connsiteY30123"/>
                </a:cxn>
                <a:cxn ang="0">
                  <a:pos x="connsiteX30124" y="connsiteY30124"/>
                </a:cxn>
                <a:cxn ang="0">
                  <a:pos x="connsiteX30125" y="connsiteY30125"/>
                </a:cxn>
                <a:cxn ang="0">
                  <a:pos x="connsiteX30126" y="connsiteY30126"/>
                </a:cxn>
                <a:cxn ang="0">
                  <a:pos x="connsiteX30127" y="connsiteY30127"/>
                </a:cxn>
                <a:cxn ang="0">
                  <a:pos x="connsiteX30128" y="connsiteY30128"/>
                </a:cxn>
                <a:cxn ang="0">
                  <a:pos x="connsiteX30129" y="connsiteY30129"/>
                </a:cxn>
                <a:cxn ang="0">
                  <a:pos x="connsiteX30130" y="connsiteY30130"/>
                </a:cxn>
                <a:cxn ang="0">
                  <a:pos x="connsiteX30131" y="connsiteY30131"/>
                </a:cxn>
                <a:cxn ang="0">
                  <a:pos x="connsiteX30132" y="connsiteY30132"/>
                </a:cxn>
                <a:cxn ang="0">
                  <a:pos x="connsiteX30133" y="connsiteY30133"/>
                </a:cxn>
                <a:cxn ang="0">
                  <a:pos x="connsiteX30134" y="connsiteY30134"/>
                </a:cxn>
                <a:cxn ang="0">
                  <a:pos x="connsiteX30135" y="connsiteY30135"/>
                </a:cxn>
                <a:cxn ang="0">
                  <a:pos x="connsiteX30136" y="connsiteY30136"/>
                </a:cxn>
                <a:cxn ang="0">
                  <a:pos x="connsiteX30137" y="connsiteY30137"/>
                </a:cxn>
                <a:cxn ang="0">
                  <a:pos x="connsiteX30138" y="connsiteY30138"/>
                </a:cxn>
                <a:cxn ang="0">
                  <a:pos x="connsiteX30139" y="connsiteY30139"/>
                </a:cxn>
                <a:cxn ang="0">
                  <a:pos x="connsiteX30140" y="connsiteY30140"/>
                </a:cxn>
                <a:cxn ang="0">
                  <a:pos x="connsiteX30141" y="connsiteY30141"/>
                </a:cxn>
                <a:cxn ang="0">
                  <a:pos x="connsiteX30142" y="connsiteY30142"/>
                </a:cxn>
                <a:cxn ang="0">
                  <a:pos x="connsiteX30143" y="connsiteY30143"/>
                </a:cxn>
                <a:cxn ang="0">
                  <a:pos x="connsiteX30144" y="connsiteY30144"/>
                </a:cxn>
                <a:cxn ang="0">
                  <a:pos x="connsiteX30145" y="connsiteY30145"/>
                </a:cxn>
                <a:cxn ang="0">
                  <a:pos x="connsiteX30146" y="connsiteY30146"/>
                </a:cxn>
                <a:cxn ang="0">
                  <a:pos x="connsiteX30147" y="connsiteY30147"/>
                </a:cxn>
                <a:cxn ang="0">
                  <a:pos x="connsiteX30148" y="connsiteY30148"/>
                </a:cxn>
                <a:cxn ang="0">
                  <a:pos x="connsiteX30149" y="connsiteY30149"/>
                </a:cxn>
                <a:cxn ang="0">
                  <a:pos x="connsiteX30150" y="connsiteY30150"/>
                </a:cxn>
                <a:cxn ang="0">
                  <a:pos x="connsiteX30151" y="connsiteY30151"/>
                </a:cxn>
                <a:cxn ang="0">
                  <a:pos x="connsiteX30152" y="connsiteY30152"/>
                </a:cxn>
                <a:cxn ang="0">
                  <a:pos x="connsiteX30153" y="connsiteY30153"/>
                </a:cxn>
                <a:cxn ang="0">
                  <a:pos x="connsiteX30154" y="connsiteY30154"/>
                </a:cxn>
                <a:cxn ang="0">
                  <a:pos x="connsiteX30155" y="connsiteY30155"/>
                </a:cxn>
                <a:cxn ang="0">
                  <a:pos x="connsiteX30156" y="connsiteY30156"/>
                </a:cxn>
                <a:cxn ang="0">
                  <a:pos x="connsiteX30157" y="connsiteY30157"/>
                </a:cxn>
                <a:cxn ang="0">
                  <a:pos x="connsiteX30158" y="connsiteY30158"/>
                </a:cxn>
                <a:cxn ang="0">
                  <a:pos x="connsiteX30159" y="connsiteY30159"/>
                </a:cxn>
                <a:cxn ang="0">
                  <a:pos x="connsiteX30160" y="connsiteY30160"/>
                </a:cxn>
                <a:cxn ang="0">
                  <a:pos x="connsiteX30161" y="connsiteY30161"/>
                </a:cxn>
                <a:cxn ang="0">
                  <a:pos x="connsiteX30162" y="connsiteY30162"/>
                </a:cxn>
                <a:cxn ang="0">
                  <a:pos x="connsiteX30163" y="connsiteY30163"/>
                </a:cxn>
                <a:cxn ang="0">
                  <a:pos x="connsiteX30164" y="connsiteY30164"/>
                </a:cxn>
                <a:cxn ang="0">
                  <a:pos x="connsiteX30165" y="connsiteY30165"/>
                </a:cxn>
                <a:cxn ang="0">
                  <a:pos x="connsiteX30166" y="connsiteY30166"/>
                </a:cxn>
                <a:cxn ang="0">
                  <a:pos x="connsiteX30167" y="connsiteY30167"/>
                </a:cxn>
                <a:cxn ang="0">
                  <a:pos x="connsiteX30168" y="connsiteY30168"/>
                </a:cxn>
                <a:cxn ang="0">
                  <a:pos x="connsiteX30169" y="connsiteY30169"/>
                </a:cxn>
                <a:cxn ang="0">
                  <a:pos x="connsiteX30170" y="connsiteY30170"/>
                </a:cxn>
                <a:cxn ang="0">
                  <a:pos x="connsiteX30171" y="connsiteY30171"/>
                </a:cxn>
                <a:cxn ang="0">
                  <a:pos x="connsiteX30172" y="connsiteY30172"/>
                </a:cxn>
                <a:cxn ang="0">
                  <a:pos x="connsiteX30173" y="connsiteY30173"/>
                </a:cxn>
                <a:cxn ang="0">
                  <a:pos x="connsiteX30174" y="connsiteY30174"/>
                </a:cxn>
                <a:cxn ang="0">
                  <a:pos x="connsiteX30175" y="connsiteY30175"/>
                </a:cxn>
                <a:cxn ang="0">
                  <a:pos x="connsiteX30176" y="connsiteY30176"/>
                </a:cxn>
                <a:cxn ang="0">
                  <a:pos x="connsiteX30177" y="connsiteY30177"/>
                </a:cxn>
                <a:cxn ang="0">
                  <a:pos x="connsiteX30178" y="connsiteY30178"/>
                </a:cxn>
                <a:cxn ang="0">
                  <a:pos x="connsiteX30179" y="connsiteY30179"/>
                </a:cxn>
                <a:cxn ang="0">
                  <a:pos x="connsiteX30180" y="connsiteY30180"/>
                </a:cxn>
                <a:cxn ang="0">
                  <a:pos x="connsiteX30181" y="connsiteY30181"/>
                </a:cxn>
                <a:cxn ang="0">
                  <a:pos x="connsiteX30182" y="connsiteY30182"/>
                </a:cxn>
                <a:cxn ang="0">
                  <a:pos x="connsiteX30183" y="connsiteY30183"/>
                </a:cxn>
                <a:cxn ang="0">
                  <a:pos x="connsiteX30184" y="connsiteY30184"/>
                </a:cxn>
                <a:cxn ang="0">
                  <a:pos x="connsiteX30185" y="connsiteY30185"/>
                </a:cxn>
                <a:cxn ang="0">
                  <a:pos x="connsiteX30186" y="connsiteY30186"/>
                </a:cxn>
                <a:cxn ang="0">
                  <a:pos x="connsiteX30187" y="connsiteY30187"/>
                </a:cxn>
                <a:cxn ang="0">
                  <a:pos x="connsiteX30188" y="connsiteY30188"/>
                </a:cxn>
                <a:cxn ang="0">
                  <a:pos x="connsiteX30189" y="connsiteY30189"/>
                </a:cxn>
                <a:cxn ang="0">
                  <a:pos x="connsiteX30190" y="connsiteY30190"/>
                </a:cxn>
                <a:cxn ang="0">
                  <a:pos x="connsiteX30191" y="connsiteY30191"/>
                </a:cxn>
                <a:cxn ang="0">
                  <a:pos x="connsiteX30192" y="connsiteY30192"/>
                </a:cxn>
                <a:cxn ang="0">
                  <a:pos x="connsiteX30193" y="connsiteY30193"/>
                </a:cxn>
                <a:cxn ang="0">
                  <a:pos x="connsiteX30194" y="connsiteY30194"/>
                </a:cxn>
                <a:cxn ang="0">
                  <a:pos x="connsiteX30195" y="connsiteY30195"/>
                </a:cxn>
                <a:cxn ang="0">
                  <a:pos x="connsiteX30196" y="connsiteY30196"/>
                </a:cxn>
                <a:cxn ang="0">
                  <a:pos x="connsiteX30197" y="connsiteY30197"/>
                </a:cxn>
                <a:cxn ang="0">
                  <a:pos x="connsiteX30198" y="connsiteY30198"/>
                </a:cxn>
                <a:cxn ang="0">
                  <a:pos x="connsiteX30199" y="connsiteY30199"/>
                </a:cxn>
                <a:cxn ang="0">
                  <a:pos x="connsiteX30200" y="connsiteY30200"/>
                </a:cxn>
                <a:cxn ang="0">
                  <a:pos x="connsiteX30201" y="connsiteY30201"/>
                </a:cxn>
                <a:cxn ang="0">
                  <a:pos x="connsiteX30202" y="connsiteY30202"/>
                </a:cxn>
                <a:cxn ang="0">
                  <a:pos x="connsiteX30203" y="connsiteY30203"/>
                </a:cxn>
                <a:cxn ang="0">
                  <a:pos x="connsiteX30204" y="connsiteY30204"/>
                </a:cxn>
                <a:cxn ang="0">
                  <a:pos x="connsiteX30205" y="connsiteY30205"/>
                </a:cxn>
                <a:cxn ang="0">
                  <a:pos x="connsiteX30206" y="connsiteY30206"/>
                </a:cxn>
                <a:cxn ang="0">
                  <a:pos x="connsiteX30207" y="connsiteY30207"/>
                </a:cxn>
                <a:cxn ang="0">
                  <a:pos x="connsiteX30208" y="connsiteY30208"/>
                </a:cxn>
                <a:cxn ang="0">
                  <a:pos x="connsiteX30209" y="connsiteY30209"/>
                </a:cxn>
                <a:cxn ang="0">
                  <a:pos x="connsiteX30210" y="connsiteY30210"/>
                </a:cxn>
                <a:cxn ang="0">
                  <a:pos x="connsiteX30211" y="connsiteY30211"/>
                </a:cxn>
                <a:cxn ang="0">
                  <a:pos x="connsiteX30212" y="connsiteY30212"/>
                </a:cxn>
                <a:cxn ang="0">
                  <a:pos x="connsiteX30213" y="connsiteY30213"/>
                </a:cxn>
                <a:cxn ang="0">
                  <a:pos x="connsiteX30214" y="connsiteY30214"/>
                </a:cxn>
                <a:cxn ang="0">
                  <a:pos x="connsiteX30215" y="connsiteY30215"/>
                </a:cxn>
                <a:cxn ang="0">
                  <a:pos x="connsiteX30216" y="connsiteY30216"/>
                </a:cxn>
                <a:cxn ang="0">
                  <a:pos x="connsiteX30217" y="connsiteY30217"/>
                </a:cxn>
                <a:cxn ang="0">
                  <a:pos x="connsiteX30218" y="connsiteY30218"/>
                </a:cxn>
                <a:cxn ang="0">
                  <a:pos x="connsiteX30219" y="connsiteY30219"/>
                </a:cxn>
                <a:cxn ang="0">
                  <a:pos x="connsiteX30220" y="connsiteY30220"/>
                </a:cxn>
                <a:cxn ang="0">
                  <a:pos x="connsiteX30221" y="connsiteY30221"/>
                </a:cxn>
                <a:cxn ang="0">
                  <a:pos x="connsiteX30222" y="connsiteY30222"/>
                </a:cxn>
                <a:cxn ang="0">
                  <a:pos x="connsiteX30223" y="connsiteY30223"/>
                </a:cxn>
                <a:cxn ang="0">
                  <a:pos x="connsiteX30224" y="connsiteY30224"/>
                </a:cxn>
                <a:cxn ang="0">
                  <a:pos x="connsiteX30225" y="connsiteY30225"/>
                </a:cxn>
                <a:cxn ang="0">
                  <a:pos x="connsiteX30226" y="connsiteY30226"/>
                </a:cxn>
                <a:cxn ang="0">
                  <a:pos x="connsiteX30227" y="connsiteY30227"/>
                </a:cxn>
                <a:cxn ang="0">
                  <a:pos x="connsiteX30228" y="connsiteY30228"/>
                </a:cxn>
                <a:cxn ang="0">
                  <a:pos x="connsiteX30229" y="connsiteY30229"/>
                </a:cxn>
                <a:cxn ang="0">
                  <a:pos x="connsiteX30230" y="connsiteY30230"/>
                </a:cxn>
                <a:cxn ang="0">
                  <a:pos x="connsiteX30231" y="connsiteY30231"/>
                </a:cxn>
                <a:cxn ang="0">
                  <a:pos x="connsiteX30232" y="connsiteY30232"/>
                </a:cxn>
                <a:cxn ang="0">
                  <a:pos x="connsiteX30233" y="connsiteY30233"/>
                </a:cxn>
                <a:cxn ang="0">
                  <a:pos x="connsiteX30234" y="connsiteY30234"/>
                </a:cxn>
                <a:cxn ang="0">
                  <a:pos x="connsiteX30235" y="connsiteY30235"/>
                </a:cxn>
                <a:cxn ang="0">
                  <a:pos x="connsiteX30236" y="connsiteY30236"/>
                </a:cxn>
                <a:cxn ang="0">
                  <a:pos x="connsiteX30237" y="connsiteY30237"/>
                </a:cxn>
                <a:cxn ang="0">
                  <a:pos x="connsiteX30238" y="connsiteY30238"/>
                </a:cxn>
                <a:cxn ang="0">
                  <a:pos x="connsiteX30239" y="connsiteY30239"/>
                </a:cxn>
                <a:cxn ang="0">
                  <a:pos x="connsiteX30240" y="connsiteY30240"/>
                </a:cxn>
                <a:cxn ang="0">
                  <a:pos x="connsiteX30241" y="connsiteY30241"/>
                </a:cxn>
                <a:cxn ang="0">
                  <a:pos x="connsiteX30242" y="connsiteY30242"/>
                </a:cxn>
                <a:cxn ang="0">
                  <a:pos x="connsiteX30243" y="connsiteY30243"/>
                </a:cxn>
                <a:cxn ang="0">
                  <a:pos x="connsiteX30244" y="connsiteY30244"/>
                </a:cxn>
                <a:cxn ang="0">
                  <a:pos x="connsiteX30245" y="connsiteY30245"/>
                </a:cxn>
                <a:cxn ang="0">
                  <a:pos x="connsiteX30246" y="connsiteY30246"/>
                </a:cxn>
                <a:cxn ang="0">
                  <a:pos x="connsiteX30247" y="connsiteY30247"/>
                </a:cxn>
                <a:cxn ang="0">
                  <a:pos x="connsiteX30248" y="connsiteY30248"/>
                </a:cxn>
                <a:cxn ang="0">
                  <a:pos x="connsiteX30249" y="connsiteY30249"/>
                </a:cxn>
                <a:cxn ang="0">
                  <a:pos x="connsiteX30250" y="connsiteY30250"/>
                </a:cxn>
                <a:cxn ang="0">
                  <a:pos x="connsiteX30251" y="connsiteY30251"/>
                </a:cxn>
                <a:cxn ang="0">
                  <a:pos x="connsiteX30252" y="connsiteY30252"/>
                </a:cxn>
                <a:cxn ang="0">
                  <a:pos x="connsiteX30253" y="connsiteY30253"/>
                </a:cxn>
                <a:cxn ang="0">
                  <a:pos x="connsiteX30254" y="connsiteY30254"/>
                </a:cxn>
                <a:cxn ang="0">
                  <a:pos x="connsiteX30255" y="connsiteY30255"/>
                </a:cxn>
                <a:cxn ang="0">
                  <a:pos x="connsiteX30256" y="connsiteY30256"/>
                </a:cxn>
                <a:cxn ang="0">
                  <a:pos x="connsiteX30257" y="connsiteY30257"/>
                </a:cxn>
                <a:cxn ang="0">
                  <a:pos x="connsiteX30258" y="connsiteY30258"/>
                </a:cxn>
                <a:cxn ang="0">
                  <a:pos x="connsiteX30259" y="connsiteY30259"/>
                </a:cxn>
                <a:cxn ang="0">
                  <a:pos x="connsiteX30260" y="connsiteY30260"/>
                </a:cxn>
                <a:cxn ang="0">
                  <a:pos x="connsiteX30261" y="connsiteY30261"/>
                </a:cxn>
                <a:cxn ang="0">
                  <a:pos x="connsiteX30262" y="connsiteY30262"/>
                </a:cxn>
                <a:cxn ang="0">
                  <a:pos x="connsiteX30263" y="connsiteY30263"/>
                </a:cxn>
                <a:cxn ang="0">
                  <a:pos x="connsiteX30264" y="connsiteY30264"/>
                </a:cxn>
                <a:cxn ang="0">
                  <a:pos x="connsiteX30265" y="connsiteY30265"/>
                </a:cxn>
                <a:cxn ang="0">
                  <a:pos x="connsiteX30266" y="connsiteY30266"/>
                </a:cxn>
                <a:cxn ang="0">
                  <a:pos x="connsiteX30267" y="connsiteY30267"/>
                </a:cxn>
                <a:cxn ang="0">
                  <a:pos x="connsiteX30268" y="connsiteY30268"/>
                </a:cxn>
                <a:cxn ang="0">
                  <a:pos x="connsiteX30269" y="connsiteY30269"/>
                </a:cxn>
                <a:cxn ang="0">
                  <a:pos x="connsiteX30270" y="connsiteY30270"/>
                </a:cxn>
                <a:cxn ang="0">
                  <a:pos x="connsiteX30271" y="connsiteY30271"/>
                </a:cxn>
                <a:cxn ang="0">
                  <a:pos x="connsiteX30272" y="connsiteY30272"/>
                </a:cxn>
                <a:cxn ang="0">
                  <a:pos x="connsiteX30273" y="connsiteY30273"/>
                </a:cxn>
                <a:cxn ang="0">
                  <a:pos x="connsiteX30274" y="connsiteY30274"/>
                </a:cxn>
                <a:cxn ang="0">
                  <a:pos x="connsiteX30275" y="connsiteY30275"/>
                </a:cxn>
                <a:cxn ang="0">
                  <a:pos x="connsiteX30276" y="connsiteY30276"/>
                </a:cxn>
                <a:cxn ang="0">
                  <a:pos x="connsiteX30277" y="connsiteY30277"/>
                </a:cxn>
                <a:cxn ang="0">
                  <a:pos x="connsiteX30278" y="connsiteY30278"/>
                </a:cxn>
                <a:cxn ang="0">
                  <a:pos x="connsiteX30279" y="connsiteY30279"/>
                </a:cxn>
                <a:cxn ang="0">
                  <a:pos x="connsiteX30280" y="connsiteY30280"/>
                </a:cxn>
                <a:cxn ang="0">
                  <a:pos x="connsiteX30281" y="connsiteY30281"/>
                </a:cxn>
                <a:cxn ang="0">
                  <a:pos x="connsiteX30282" y="connsiteY30282"/>
                </a:cxn>
                <a:cxn ang="0">
                  <a:pos x="connsiteX30283" y="connsiteY30283"/>
                </a:cxn>
                <a:cxn ang="0">
                  <a:pos x="connsiteX30284" y="connsiteY30284"/>
                </a:cxn>
                <a:cxn ang="0">
                  <a:pos x="connsiteX30285" y="connsiteY30285"/>
                </a:cxn>
                <a:cxn ang="0">
                  <a:pos x="connsiteX30286" y="connsiteY30286"/>
                </a:cxn>
                <a:cxn ang="0">
                  <a:pos x="connsiteX30287" y="connsiteY30287"/>
                </a:cxn>
                <a:cxn ang="0">
                  <a:pos x="connsiteX30288" y="connsiteY30288"/>
                </a:cxn>
                <a:cxn ang="0">
                  <a:pos x="connsiteX30289" y="connsiteY30289"/>
                </a:cxn>
                <a:cxn ang="0">
                  <a:pos x="connsiteX30290" y="connsiteY30290"/>
                </a:cxn>
                <a:cxn ang="0">
                  <a:pos x="connsiteX30291" y="connsiteY30291"/>
                </a:cxn>
                <a:cxn ang="0">
                  <a:pos x="connsiteX30292" y="connsiteY30292"/>
                </a:cxn>
                <a:cxn ang="0">
                  <a:pos x="connsiteX30293" y="connsiteY30293"/>
                </a:cxn>
                <a:cxn ang="0">
                  <a:pos x="connsiteX30294" y="connsiteY30294"/>
                </a:cxn>
                <a:cxn ang="0">
                  <a:pos x="connsiteX30295" y="connsiteY30295"/>
                </a:cxn>
                <a:cxn ang="0">
                  <a:pos x="connsiteX30296" y="connsiteY30296"/>
                </a:cxn>
                <a:cxn ang="0">
                  <a:pos x="connsiteX30297" y="connsiteY30297"/>
                </a:cxn>
                <a:cxn ang="0">
                  <a:pos x="connsiteX30298" y="connsiteY30298"/>
                </a:cxn>
                <a:cxn ang="0">
                  <a:pos x="connsiteX30299" y="connsiteY30299"/>
                </a:cxn>
                <a:cxn ang="0">
                  <a:pos x="connsiteX30300" y="connsiteY30300"/>
                </a:cxn>
                <a:cxn ang="0">
                  <a:pos x="connsiteX30301" y="connsiteY30301"/>
                </a:cxn>
                <a:cxn ang="0">
                  <a:pos x="connsiteX30302" y="connsiteY30302"/>
                </a:cxn>
                <a:cxn ang="0">
                  <a:pos x="connsiteX30303" y="connsiteY30303"/>
                </a:cxn>
                <a:cxn ang="0">
                  <a:pos x="connsiteX30304" y="connsiteY30304"/>
                </a:cxn>
                <a:cxn ang="0">
                  <a:pos x="connsiteX30305" y="connsiteY30305"/>
                </a:cxn>
                <a:cxn ang="0">
                  <a:pos x="connsiteX30306" y="connsiteY30306"/>
                </a:cxn>
                <a:cxn ang="0">
                  <a:pos x="connsiteX30307" y="connsiteY30307"/>
                </a:cxn>
                <a:cxn ang="0">
                  <a:pos x="connsiteX30308" y="connsiteY30308"/>
                </a:cxn>
                <a:cxn ang="0">
                  <a:pos x="connsiteX30309" y="connsiteY30309"/>
                </a:cxn>
                <a:cxn ang="0">
                  <a:pos x="connsiteX30310" y="connsiteY30310"/>
                </a:cxn>
                <a:cxn ang="0">
                  <a:pos x="connsiteX30311" y="connsiteY30311"/>
                </a:cxn>
                <a:cxn ang="0">
                  <a:pos x="connsiteX30312" y="connsiteY30312"/>
                </a:cxn>
                <a:cxn ang="0">
                  <a:pos x="connsiteX30313" y="connsiteY30313"/>
                </a:cxn>
                <a:cxn ang="0">
                  <a:pos x="connsiteX30314" y="connsiteY30314"/>
                </a:cxn>
                <a:cxn ang="0">
                  <a:pos x="connsiteX30315" y="connsiteY30315"/>
                </a:cxn>
                <a:cxn ang="0">
                  <a:pos x="connsiteX30316" y="connsiteY30316"/>
                </a:cxn>
                <a:cxn ang="0">
                  <a:pos x="connsiteX30317" y="connsiteY30317"/>
                </a:cxn>
                <a:cxn ang="0">
                  <a:pos x="connsiteX30318" y="connsiteY30318"/>
                </a:cxn>
                <a:cxn ang="0">
                  <a:pos x="connsiteX30319" y="connsiteY30319"/>
                </a:cxn>
                <a:cxn ang="0">
                  <a:pos x="connsiteX30320" y="connsiteY30320"/>
                </a:cxn>
                <a:cxn ang="0">
                  <a:pos x="connsiteX30321" y="connsiteY30321"/>
                </a:cxn>
                <a:cxn ang="0">
                  <a:pos x="connsiteX30322" y="connsiteY30322"/>
                </a:cxn>
                <a:cxn ang="0">
                  <a:pos x="connsiteX30323" y="connsiteY30323"/>
                </a:cxn>
                <a:cxn ang="0">
                  <a:pos x="connsiteX30324" y="connsiteY30324"/>
                </a:cxn>
                <a:cxn ang="0">
                  <a:pos x="connsiteX30325" y="connsiteY30325"/>
                </a:cxn>
                <a:cxn ang="0">
                  <a:pos x="connsiteX30326" y="connsiteY30326"/>
                </a:cxn>
                <a:cxn ang="0">
                  <a:pos x="connsiteX30327" y="connsiteY30327"/>
                </a:cxn>
                <a:cxn ang="0">
                  <a:pos x="connsiteX30328" y="connsiteY30328"/>
                </a:cxn>
                <a:cxn ang="0">
                  <a:pos x="connsiteX30329" y="connsiteY30329"/>
                </a:cxn>
                <a:cxn ang="0">
                  <a:pos x="connsiteX30330" y="connsiteY30330"/>
                </a:cxn>
                <a:cxn ang="0">
                  <a:pos x="connsiteX30331" y="connsiteY30331"/>
                </a:cxn>
                <a:cxn ang="0">
                  <a:pos x="connsiteX30332" y="connsiteY30332"/>
                </a:cxn>
                <a:cxn ang="0">
                  <a:pos x="connsiteX30333" y="connsiteY30333"/>
                </a:cxn>
                <a:cxn ang="0">
                  <a:pos x="connsiteX30334" y="connsiteY30334"/>
                </a:cxn>
                <a:cxn ang="0">
                  <a:pos x="connsiteX30335" y="connsiteY30335"/>
                </a:cxn>
                <a:cxn ang="0">
                  <a:pos x="connsiteX30336" y="connsiteY30336"/>
                </a:cxn>
                <a:cxn ang="0">
                  <a:pos x="connsiteX30337" y="connsiteY30337"/>
                </a:cxn>
                <a:cxn ang="0">
                  <a:pos x="connsiteX30338" y="connsiteY30338"/>
                </a:cxn>
                <a:cxn ang="0">
                  <a:pos x="connsiteX30339" y="connsiteY30339"/>
                </a:cxn>
                <a:cxn ang="0">
                  <a:pos x="connsiteX30340" y="connsiteY30340"/>
                </a:cxn>
                <a:cxn ang="0">
                  <a:pos x="connsiteX30341" y="connsiteY30341"/>
                </a:cxn>
                <a:cxn ang="0">
                  <a:pos x="connsiteX30342" y="connsiteY30342"/>
                </a:cxn>
                <a:cxn ang="0">
                  <a:pos x="connsiteX30343" y="connsiteY30343"/>
                </a:cxn>
                <a:cxn ang="0">
                  <a:pos x="connsiteX30344" y="connsiteY30344"/>
                </a:cxn>
                <a:cxn ang="0">
                  <a:pos x="connsiteX30345" y="connsiteY30345"/>
                </a:cxn>
                <a:cxn ang="0">
                  <a:pos x="connsiteX30346" y="connsiteY30346"/>
                </a:cxn>
                <a:cxn ang="0">
                  <a:pos x="connsiteX30347" y="connsiteY30347"/>
                </a:cxn>
                <a:cxn ang="0">
                  <a:pos x="connsiteX30348" y="connsiteY30348"/>
                </a:cxn>
                <a:cxn ang="0">
                  <a:pos x="connsiteX30349" y="connsiteY30349"/>
                </a:cxn>
                <a:cxn ang="0">
                  <a:pos x="connsiteX30350" y="connsiteY30350"/>
                </a:cxn>
                <a:cxn ang="0">
                  <a:pos x="connsiteX30351" y="connsiteY30351"/>
                </a:cxn>
                <a:cxn ang="0">
                  <a:pos x="connsiteX30352" y="connsiteY30352"/>
                </a:cxn>
                <a:cxn ang="0">
                  <a:pos x="connsiteX30353" y="connsiteY30353"/>
                </a:cxn>
                <a:cxn ang="0">
                  <a:pos x="connsiteX30354" y="connsiteY30354"/>
                </a:cxn>
                <a:cxn ang="0">
                  <a:pos x="connsiteX30355" y="connsiteY30355"/>
                </a:cxn>
                <a:cxn ang="0">
                  <a:pos x="connsiteX30356" y="connsiteY30356"/>
                </a:cxn>
                <a:cxn ang="0">
                  <a:pos x="connsiteX30357" y="connsiteY30357"/>
                </a:cxn>
                <a:cxn ang="0">
                  <a:pos x="connsiteX30358" y="connsiteY30358"/>
                </a:cxn>
                <a:cxn ang="0">
                  <a:pos x="connsiteX30359" y="connsiteY30359"/>
                </a:cxn>
                <a:cxn ang="0">
                  <a:pos x="connsiteX30360" y="connsiteY30360"/>
                </a:cxn>
                <a:cxn ang="0">
                  <a:pos x="connsiteX30361" y="connsiteY30361"/>
                </a:cxn>
                <a:cxn ang="0">
                  <a:pos x="connsiteX30362" y="connsiteY30362"/>
                </a:cxn>
                <a:cxn ang="0">
                  <a:pos x="connsiteX30363" y="connsiteY30363"/>
                </a:cxn>
                <a:cxn ang="0">
                  <a:pos x="connsiteX30364" y="connsiteY30364"/>
                </a:cxn>
                <a:cxn ang="0">
                  <a:pos x="connsiteX30365" y="connsiteY30365"/>
                </a:cxn>
                <a:cxn ang="0">
                  <a:pos x="connsiteX30366" y="connsiteY30366"/>
                </a:cxn>
                <a:cxn ang="0">
                  <a:pos x="connsiteX30367" y="connsiteY30367"/>
                </a:cxn>
                <a:cxn ang="0">
                  <a:pos x="connsiteX30368" y="connsiteY30368"/>
                </a:cxn>
                <a:cxn ang="0">
                  <a:pos x="connsiteX30369" y="connsiteY30369"/>
                </a:cxn>
                <a:cxn ang="0">
                  <a:pos x="connsiteX30370" y="connsiteY30370"/>
                </a:cxn>
                <a:cxn ang="0">
                  <a:pos x="connsiteX30371" y="connsiteY30371"/>
                </a:cxn>
                <a:cxn ang="0">
                  <a:pos x="connsiteX30372" y="connsiteY30372"/>
                </a:cxn>
                <a:cxn ang="0">
                  <a:pos x="connsiteX30373" y="connsiteY30373"/>
                </a:cxn>
                <a:cxn ang="0">
                  <a:pos x="connsiteX30374" y="connsiteY30374"/>
                </a:cxn>
                <a:cxn ang="0">
                  <a:pos x="connsiteX30375" y="connsiteY30375"/>
                </a:cxn>
                <a:cxn ang="0">
                  <a:pos x="connsiteX30376" y="connsiteY30376"/>
                </a:cxn>
                <a:cxn ang="0">
                  <a:pos x="connsiteX30377" y="connsiteY30377"/>
                </a:cxn>
                <a:cxn ang="0">
                  <a:pos x="connsiteX30378" y="connsiteY30378"/>
                </a:cxn>
                <a:cxn ang="0">
                  <a:pos x="connsiteX30379" y="connsiteY30379"/>
                </a:cxn>
                <a:cxn ang="0">
                  <a:pos x="connsiteX30380" y="connsiteY30380"/>
                </a:cxn>
                <a:cxn ang="0">
                  <a:pos x="connsiteX30381" y="connsiteY30381"/>
                </a:cxn>
                <a:cxn ang="0">
                  <a:pos x="connsiteX30382" y="connsiteY30382"/>
                </a:cxn>
                <a:cxn ang="0">
                  <a:pos x="connsiteX30383" y="connsiteY30383"/>
                </a:cxn>
                <a:cxn ang="0">
                  <a:pos x="connsiteX30384" y="connsiteY30384"/>
                </a:cxn>
                <a:cxn ang="0">
                  <a:pos x="connsiteX30385" y="connsiteY30385"/>
                </a:cxn>
                <a:cxn ang="0">
                  <a:pos x="connsiteX30386" y="connsiteY30386"/>
                </a:cxn>
                <a:cxn ang="0">
                  <a:pos x="connsiteX30387" y="connsiteY30387"/>
                </a:cxn>
                <a:cxn ang="0">
                  <a:pos x="connsiteX30388" y="connsiteY30388"/>
                </a:cxn>
                <a:cxn ang="0">
                  <a:pos x="connsiteX30389" y="connsiteY30389"/>
                </a:cxn>
                <a:cxn ang="0">
                  <a:pos x="connsiteX30390" y="connsiteY30390"/>
                </a:cxn>
                <a:cxn ang="0">
                  <a:pos x="connsiteX30391" y="connsiteY30391"/>
                </a:cxn>
                <a:cxn ang="0">
                  <a:pos x="connsiteX30392" y="connsiteY30392"/>
                </a:cxn>
                <a:cxn ang="0">
                  <a:pos x="connsiteX30393" y="connsiteY30393"/>
                </a:cxn>
                <a:cxn ang="0">
                  <a:pos x="connsiteX30394" y="connsiteY30394"/>
                </a:cxn>
                <a:cxn ang="0">
                  <a:pos x="connsiteX30395" y="connsiteY30395"/>
                </a:cxn>
                <a:cxn ang="0">
                  <a:pos x="connsiteX30396" y="connsiteY30396"/>
                </a:cxn>
                <a:cxn ang="0">
                  <a:pos x="connsiteX30397" y="connsiteY30397"/>
                </a:cxn>
                <a:cxn ang="0">
                  <a:pos x="connsiteX30398" y="connsiteY30398"/>
                </a:cxn>
                <a:cxn ang="0">
                  <a:pos x="connsiteX30399" y="connsiteY30399"/>
                </a:cxn>
                <a:cxn ang="0">
                  <a:pos x="connsiteX30400" y="connsiteY30400"/>
                </a:cxn>
                <a:cxn ang="0">
                  <a:pos x="connsiteX30401" y="connsiteY30401"/>
                </a:cxn>
                <a:cxn ang="0">
                  <a:pos x="connsiteX30402" y="connsiteY30402"/>
                </a:cxn>
                <a:cxn ang="0">
                  <a:pos x="connsiteX30403" y="connsiteY30403"/>
                </a:cxn>
                <a:cxn ang="0">
                  <a:pos x="connsiteX30404" y="connsiteY30404"/>
                </a:cxn>
                <a:cxn ang="0">
                  <a:pos x="connsiteX30405" y="connsiteY30405"/>
                </a:cxn>
                <a:cxn ang="0">
                  <a:pos x="connsiteX30406" y="connsiteY30406"/>
                </a:cxn>
                <a:cxn ang="0">
                  <a:pos x="connsiteX30407" y="connsiteY30407"/>
                </a:cxn>
                <a:cxn ang="0">
                  <a:pos x="connsiteX30408" y="connsiteY30408"/>
                </a:cxn>
                <a:cxn ang="0">
                  <a:pos x="connsiteX30409" y="connsiteY30409"/>
                </a:cxn>
                <a:cxn ang="0">
                  <a:pos x="connsiteX30410" y="connsiteY30410"/>
                </a:cxn>
                <a:cxn ang="0">
                  <a:pos x="connsiteX30411" y="connsiteY30411"/>
                </a:cxn>
                <a:cxn ang="0">
                  <a:pos x="connsiteX30412" y="connsiteY30412"/>
                </a:cxn>
                <a:cxn ang="0">
                  <a:pos x="connsiteX30413" y="connsiteY30413"/>
                </a:cxn>
                <a:cxn ang="0">
                  <a:pos x="connsiteX30414" y="connsiteY30414"/>
                </a:cxn>
                <a:cxn ang="0">
                  <a:pos x="connsiteX30415" y="connsiteY30415"/>
                </a:cxn>
                <a:cxn ang="0">
                  <a:pos x="connsiteX30416" y="connsiteY30416"/>
                </a:cxn>
                <a:cxn ang="0">
                  <a:pos x="connsiteX30417" y="connsiteY30417"/>
                </a:cxn>
                <a:cxn ang="0">
                  <a:pos x="connsiteX30418" y="connsiteY30418"/>
                </a:cxn>
                <a:cxn ang="0">
                  <a:pos x="connsiteX30419" y="connsiteY30419"/>
                </a:cxn>
                <a:cxn ang="0">
                  <a:pos x="connsiteX30420" y="connsiteY30420"/>
                </a:cxn>
                <a:cxn ang="0">
                  <a:pos x="connsiteX30421" y="connsiteY30421"/>
                </a:cxn>
                <a:cxn ang="0">
                  <a:pos x="connsiteX30422" y="connsiteY30422"/>
                </a:cxn>
                <a:cxn ang="0">
                  <a:pos x="connsiteX30423" y="connsiteY30423"/>
                </a:cxn>
                <a:cxn ang="0">
                  <a:pos x="connsiteX30424" y="connsiteY30424"/>
                </a:cxn>
                <a:cxn ang="0">
                  <a:pos x="connsiteX30425" y="connsiteY30425"/>
                </a:cxn>
                <a:cxn ang="0">
                  <a:pos x="connsiteX30426" y="connsiteY30426"/>
                </a:cxn>
                <a:cxn ang="0">
                  <a:pos x="connsiteX30427" y="connsiteY30427"/>
                </a:cxn>
                <a:cxn ang="0">
                  <a:pos x="connsiteX30428" y="connsiteY30428"/>
                </a:cxn>
                <a:cxn ang="0">
                  <a:pos x="connsiteX30429" y="connsiteY30429"/>
                </a:cxn>
                <a:cxn ang="0">
                  <a:pos x="connsiteX30430" y="connsiteY30430"/>
                </a:cxn>
                <a:cxn ang="0">
                  <a:pos x="connsiteX30431" y="connsiteY30431"/>
                </a:cxn>
                <a:cxn ang="0">
                  <a:pos x="connsiteX30432" y="connsiteY30432"/>
                </a:cxn>
                <a:cxn ang="0">
                  <a:pos x="connsiteX30433" y="connsiteY30433"/>
                </a:cxn>
                <a:cxn ang="0">
                  <a:pos x="connsiteX30434" y="connsiteY30434"/>
                </a:cxn>
                <a:cxn ang="0">
                  <a:pos x="connsiteX30435" y="connsiteY30435"/>
                </a:cxn>
                <a:cxn ang="0">
                  <a:pos x="connsiteX30436" y="connsiteY30436"/>
                </a:cxn>
                <a:cxn ang="0">
                  <a:pos x="connsiteX30437" y="connsiteY30437"/>
                </a:cxn>
                <a:cxn ang="0">
                  <a:pos x="connsiteX30438" y="connsiteY30438"/>
                </a:cxn>
                <a:cxn ang="0">
                  <a:pos x="connsiteX30439" y="connsiteY30439"/>
                </a:cxn>
                <a:cxn ang="0">
                  <a:pos x="connsiteX30440" y="connsiteY30440"/>
                </a:cxn>
                <a:cxn ang="0">
                  <a:pos x="connsiteX30441" y="connsiteY30441"/>
                </a:cxn>
                <a:cxn ang="0">
                  <a:pos x="connsiteX30442" y="connsiteY30442"/>
                </a:cxn>
                <a:cxn ang="0">
                  <a:pos x="connsiteX30443" y="connsiteY30443"/>
                </a:cxn>
                <a:cxn ang="0">
                  <a:pos x="connsiteX30444" y="connsiteY30444"/>
                </a:cxn>
                <a:cxn ang="0">
                  <a:pos x="connsiteX30445" y="connsiteY30445"/>
                </a:cxn>
                <a:cxn ang="0">
                  <a:pos x="connsiteX30446" y="connsiteY30446"/>
                </a:cxn>
                <a:cxn ang="0">
                  <a:pos x="connsiteX30447" y="connsiteY30447"/>
                </a:cxn>
                <a:cxn ang="0">
                  <a:pos x="connsiteX30448" y="connsiteY30448"/>
                </a:cxn>
                <a:cxn ang="0">
                  <a:pos x="connsiteX30449" y="connsiteY30449"/>
                </a:cxn>
                <a:cxn ang="0">
                  <a:pos x="connsiteX30450" y="connsiteY30450"/>
                </a:cxn>
                <a:cxn ang="0">
                  <a:pos x="connsiteX30451" y="connsiteY30451"/>
                </a:cxn>
                <a:cxn ang="0">
                  <a:pos x="connsiteX30452" y="connsiteY30452"/>
                </a:cxn>
                <a:cxn ang="0">
                  <a:pos x="connsiteX30453" y="connsiteY30453"/>
                </a:cxn>
                <a:cxn ang="0">
                  <a:pos x="connsiteX30454" y="connsiteY30454"/>
                </a:cxn>
                <a:cxn ang="0">
                  <a:pos x="connsiteX30455" y="connsiteY30455"/>
                </a:cxn>
                <a:cxn ang="0">
                  <a:pos x="connsiteX30456" y="connsiteY30456"/>
                </a:cxn>
                <a:cxn ang="0">
                  <a:pos x="connsiteX30457" y="connsiteY30457"/>
                </a:cxn>
                <a:cxn ang="0">
                  <a:pos x="connsiteX30458" y="connsiteY30458"/>
                </a:cxn>
                <a:cxn ang="0">
                  <a:pos x="connsiteX30459" y="connsiteY30459"/>
                </a:cxn>
                <a:cxn ang="0">
                  <a:pos x="connsiteX30460" y="connsiteY30460"/>
                </a:cxn>
                <a:cxn ang="0">
                  <a:pos x="connsiteX30461" y="connsiteY30461"/>
                </a:cxn>
                <a:cxn ang="0">
                  <a:pos x="connsiteX30462" y="connsiteY30462"/>
                </a:cxn>
                <a:cxn ang="0">
                  <a:pos x="connsiteX30463" y="connsiteY30463"/>
                </a:cxn>
                <a:cxn ang="0">
                  <a:pos x="connsiteX30464" y="connsiteY30464"/>
                </a:cxn>
                <a:cxn ang="0">
                  <a:pos x="connsiteX30465" y="connsiteY30465"/>
                </a:cxn>
                <a:cxn ang="0">
                  <a:pos x="connsiteX30466" y="connsiteY30466"/>
                </a:cxn>
                <a:cxn ang="0">
                  <a:pos x="connsiteX30467" y="connsiteY30467"/>
                </a:cxn>
                <a:cxn ang="0">
                  <a:pos x="connsiteX30468" y="connsiteY30468"/>
                </a:cxn>
                <a:cxn ang="0">
                  <a:pos x="connsiteX30469" y="connsiteY30469"/>
                </a:cxn>
                <a:cxn ang="0">
                  <a:pos x="connsiteX30470" y="connsiteY30470"/>
                </a:cxn>
                <a:cxn ang="0">
                  <a:pos x="connsiteX30471" y="connsiteY30471"/>
                </a:cxn>
                <a:cxn ang="0">
                  <a:pos x="connsiteX30472" y="connsiteY30472"/>
                </a:cxn>
                <a:cxn ang="0">
                  <a:pos x="connsiteX30473" y="connsiteY30473"/>
                </a:cxn>
                <a:cxn ang="0">
                  <a:pos x="connsiteX30474" y="connsiteY30474"/>
                </a:cxn>
                <a:cxn ang="0">
                  <a:pos x="connsiteX30475" y="connsiteY30475"/>
                </a:cxn>
                <a:cxn ang="0">
                  <a:pos x="connsiteX30476" y="connsiteY30476"/>
                </a:cxn>
                <a:cxn ang="0">
                  <a:pos x="connsiteX30477" y="connsiteY30477"/>
                </a:cxn>
                <a:cxn ang="0">
                  <a:pos x="connsiteX30478" y="connsiteY30478"/>
                </a:cxn>
                <a:cxn ang="0">
                  <a:pos x="connsiteX30479" y="connsiteY30479"/>
                </a:cxn>
                <a:cxn ang="0">
                  <a:pos x="connsiteX30480" y="connsiteY30480"/>
                </a:cxn>
                <a:cxn ang="0">
                  <a:pos x="connsiteX30481" y="connsiteY30481"/>
                </a:cxn>
                <a:cxn ang="0">
                  <a:pos x="connsiteX30482" y="connsiteY30482"/>
                </a:cxn>
                <a:cxn ang="0">
                  <a:pos x="connsiteX30483" y="connsiteY30483"/>
                </a:cxn>
                <a:cxn ang="0">
                  <a:pos x="connsiteX30484" y="connsiteY30484"/>
                </a:cxn>
                <a:cxn ang="0">
                  <a:pos x="connsiteX30485" y="connsiteY30485"/>
                </a:cxn>
                <a:cxn ang="0">
                  <a:pos x="connsiteX30486" y="connsiteY30486"/>
                </a:cxn>
                <a:cxn ang="0">
                  <a:pos x="connsiteX30487" y="connsiteY30487"/>
                </a:cxn>
                <a:cxn ang="0">
                  <a:pos x="connsiteX30488" y="connsiteY30488"/>
                </a:cxn>
                <a:cxn ang="0">
                  <a:pos x="connsiteX30489" y="connsiteY30489"/>
                </a:cxn>
                <a:cxn ang="0">
                  <a:pos x="connsiteX30490" y="connsiteY30490"/>
                </a:cxn>
                <a:cxn ang="0">
                  <a:pos x="connsiteX30491" y="connsiteY30491"/>
                </a:cxn>
                <a:cxn ang="0">
                  <a:pos x="connsiteX30492" y="connsiteY30492"/>
                </a:cxn>
                <a:cxn ang="0">
                  <a:pos x="connsiteX30493" y="connsiteY30493"/>
                </a:cxn>
                <a:cxn ang="0">
                  <a:pos x="connsiteX30494" y="connsiteY30494"/>
                </a:cxn>
                <a:cxn ang="0">
                  <a:pos x="connsiteX30495" y="connsiteY30495"/>
                </a:cxn>
                <a:cxn ang="0">
                  <a:pos x="connsiteX30496" y="connsiteY30496"/>
                </a:cxn>
                <a:cxn ang="0">
                  <a:pos x="connsiteX30497" y="connsiteY30497"/>
                </a:cxn>
                <a:cxn ang="0">
                  <a:pos x="connsiteX30498" y="connsiteY30498"/>
                </a:cxn>
                <a:cxn ang="0">
                  <a:pos x="connsiteX30499" y="connsiteY30499"/>
                </a:cxn>
                <a:cxn ang="0">
                  <a:pos x="connsiteX30500" y="connsiteY30500"/>
                </a:cxn>
                <a:cxn ang="0">
                  <a:pos x="connsiteX30501" y="connsiteY30501"/>
                </a:cxn>
                <a:cxn ang="0">
                  <a:pos x="connsiteX30502" y="connsiteY30502"/>
                </a:cxn>
                <a:cxn ang="0">
                  <a:pos x="connsiteX30503" y="connsiteY30503"/>
                </a:cxn>
                <a:cxn ang="0">
                  <a:pos x="connsiteX30504" y="connsiteY30504"/>
                </a:cxn>
                <a:cxn ang="0">
                  <a:pos x="connsiteX30505" y="connsiteY30505"/>
                </a:cxn>
                <a:cxn ang="0">
                  <a:pos x="connsiteX30506" y="connsiteY30506"/>
                </a:cxn>
                <a:cxn ang="0">
                  <a:pos x="connsiteX30507" y="connsiteY30507"/>
                </a:cxn>
                <a:cxn ang="0">
                  <a:pos x="connsiteX30508" y="connsiteY30508"/>
                </a:cxn>
                <a:cxn ang="0">
                  <a:pos x="connsiteX30509" y="connsiteY30509"/>
                </a:cxn>
                <a:cxn ang="0">
                  <a:pos x="connsiteX30510" y="connsiteY30510"/>
                </a:cxn>
                <a:cxn ang="0">
                  <a:pos x="connsiteX30511" y="connsiteY30511"/>
                </a:cxn>
                <a:cxn ang="0">
                  <a:pos x="connsiteX30512" y="connsiteY30512"/>
                </a:cxn>
                <a:cxn ang="0">
                  <a:pos x="connsiteX30513" y="connsiteY30513"/>
                </a:cxn>
                <a:cxn ang="0">
                  <a:pos x="connsiteX30514" y="connsiteY30514"/>
                </a:cxn>
                <a:cxn ang="0">
                  <a:pos x="connsiteX30515" y="connsiteY30515"/>
                </a:cxn>
                <a:cxn ang="0">
                  <a:pos x="connsiteX30516" y="connsiteY30516"/>
                </a:cxn>
                <a:cxn ang="0">
                  <a:pos x="connsiteX30517" y="connsiteY30517"/>
                </a:cxn>
                <a:cxn ang="0">
                  <a:pos x="connsiteX30518" y="connsiteY30518"/>
                </a:cxn>
                <a:cxn ang="0">
                  <a:pos x="connsiteX30519" y="connsiteY30519"/>
                </a:cxn>
                <a:cxn ang="0">
                  <a:pos x="connsiteX30520" y="connsiteY30520"/>
                </a:cxn>
                <a:cxn ang="0">
                  <a:pos x="connsiteX30521" y="connsiteY30521"/>
                </a:cxn>
                <a:cxn ang="0">
                  <a:pos x="connsiteX30522" y="connsiteY30522"/>
                </a:cxn>
                <a:cxn ang="0">
                  <a:pos x="connsiteX30523" y="connsiteY30523"/>
                </a:cxn>
                <a:cxn ang="0">
                  <a:pos x="connsiteX30524" y="connsiteY30524"/>
                </a:cxn>
                <a:cxn ang="0">
                  <a:pos x="connsiteX30525" y="connsiteY30525"/>
                </a:cxn>
                <a:cxn ang="0">
                  <a:pos x="connsiteX30526" y="connsiteY30526"/>
                </a:cxn>
                <a:cxn ang="0">
                  <a:pos x="connsiteX30527" y="connsiteY30527"/>
                </a:cxn>
                <a:cxn ang="0">
                  <a:pos x="connsiteX30528" y="connsiteY30528"/>
                </a:cxn>
                <a:cxn ang="0">
                  <a:pos x="connsiteX30529" y="connsiteY30529"/>
                </a:cxn>
                <a:cxn ang="0">
                  <a:pos x="connsiteX30530" y="connsiteY30530"/>
                </a:cxn>
                <a:cxn ang="0">
                  <a:pos x="connsiteX30531" y="connsiteY30531"/>
                </a:cxn>
                <a:cxn ang="0">
                  <a:pos x="connsiteX30532" y="connsiteY30532"/>
                </a:cxn>
                <a:cxn ang="0">
                  <a:pos x="connsiteX30533" y="connsiteY30533"/>
                </a:cxn>
                <a:cxn ang="0">
                  <a:pos x="connsiteX30534" y="connsiteY30534"/>
                </a:cxn>
                <a:cxn ang="0">
                  <a:pos x="connsiteX30535" y="connsiteY30535"/>
                </a:cxn>
                <a:cxn ang="0">
                  <a:pos x="connsiteX30536" y="connsiteY30536"/>
                </a:cxn>
                <a:cxn ang="0">
                  <a:pos x="connsiteX30537" y="connsiteY30537"/>
                </a:cxn>
                <a:cxn ang="0">
                  <a:pos x="connsiteX30538" y="connsiteY30538"/>
                </a:cxn>
                <a:cxn ang="0">
                  <a:pos x="connsiteX30539" y="connsiteY30539"/>
                </a:cxn>
                <a:cxn ang="0">
                  <a:pos x="connsiteX30540" y="connsiteY30540"/>
                </a:cxn>
                <a:cxn ang="0">
                  <a:pos x="connsiteX30541" y="connsiteY30541"/>
                </a:cxn>
                <a:cxn ang="0">
                  <a:pos x="connsiteX30542" y="connsiteY30542"/>
                </a:cxn>
                <a:cxn ang="0">
                  <a:pos x="connsiteX30543" y="connsiteY30543"/>
                </a:cxn>
                <a:cxn ang="0">
                  <a:pos x="connsiteX30544" y="connsiteY30544"/>
                </a:cxn>
                <a:cxn ang="0">
                  <a:pos x="connsiteX30545" y="connsiteY30545"/>
                </a:cxn>
                <a:cxn ang="0">
                  <a:pos x="connsiteX30546" y="connsiteY30546"/>
                </a:cxn>
                <a:cxn ang="0">
                  <a:pos x="connsiteX30547" y="connsiteY30547"/>
                </a:cxn>
                <a:cxn ang="0">
                  <a:pos x="connsiteX30548" y="connsiteY30548"/>
                </a:cxn>
                <a:cxn ang="0">
                  <a:pos x="connsiteX30549" y="connsiteY30549"/>
                </a:cxn>
                <a:cxn ang="0">
                  <a:pos x="connsiteX30550" y="connsiteY30550"/>
                </a:cxn>
                <a:cxn ang="0">
                  <a:pos x="connsiteX30551" y="connsiteY30551"/>
                </a:cxn>
                <a:cxn ang="0">
                  <a:pos x="connsiteX30552" y="connsiteY30552"/>
                </a:cxn>
                <a:cxn ang="0">
                  <a:pos x="connsiteX30553" y="connsiteY30553"/>
                </a:cxn>
                <a:cxn ang="0">
                  <a:pos x="connsiteX30554" y="connsiteY30554"/>
                </a:cxn>
                <a:cxn ang="0">
                  <a:pos x="connsiteX30555" y="connsiteY30555"/>
                </a:cxn>
                <a:cxn ang="0">
                  <a:pos x="connsiteX30556" y="connsiteY30556"/>
                </a:cxn>
                <a:cxn ang="0">
                  <a:pos x="connsiteX30557" y="connsiteY30557"/>
                </a:cxn>
                <a:cxn ang="0">
                  <a:pos x="connsiteX30558" y="connsiteY30558"/>
                </a:cxn>
                <a:cxn ang="0">
                  <a:pos x="connsiteX30559" y="connsiteY30559"/>
                </a:cxn>
                <a:cxn ang="0">
                  <a:pos x="connsiteX30560" y="connsiteY30560"/>
                </a:cxn>
                <a:cxn ang="0">
                  <a:pos x="connsiteX30561" y="connsiteY30561"/>
                </a:cxn>
                <a:cxn ang="0">
                  <a:pos x="connsiteX30562" y="connsiteY30562"/>
                </a:cxn>
                <a:cxn ang="0">
                  <a:pos x="connsiteX30563" y="connsiteY30563"/>
                </a:cxn>
                <a:cxn ang="0">
                  <a:pos x="connsiteX30564" y="connsiteY30564"/>
                </a:cxn>
                <a:cxn ang="0">
                  <a:pos x="connsiteX30565" y="connsiteY30565"/>
                </a:cxn>
                <a:cxn ang="0">
                  <a:pos x="connsiteX30566" y="connsiteY30566"/>
                </a:cxn>
                <a:cxn ang="0">
                  <a:pos x="connsiteX30567" y="connsiteY30567"/>
                </a:cxn>
                <a:cxn ang="0">
                  <a:pos x="connsiteX30568" y="connsiteY30568"/>
                </a:cxn>
                <a:cxn ang="0">
                  <a:pos x="connsiteX30569" y="connsiteY30569"/>
                </a:cxn>
                <a:cxn ang="0">
                  <a:pos x="connsiteX30570" y="connsiteY30570"/>
                </a:cxn>
                <a:cxn ang="0">
                  <a:pos x="connsiteX30571" y="connsiteY30571"/>
                </a:cxn>
                <a:cxn ang="0">
                  <a:pos x="connsiteX30572" y="connsiteY30572"/>
                </a:cxn>
                <a:cxn ang="0">
                  <a:pos x="connsiteX30573" y="connsiteY30573"/>
                </a:cxn>
                <a:cxn ang="0">
                  <a:pos x="connsiteX30574" y="connsiteY30574"/>
                </a:cxn>
                <a:cxn ang="0">
                  <a:pos x="connsiteX30575" y="connsiteY30575"/>
                </a:cxn>
                <a:cxn ang="0">
                  <a:pos x="connsiteX30576" y="connsiteY30576"/>
                </a:cxn>
                <a:cxn ang="0">
                  <a:pos x="connsiteX30577" y="connsiteY30577"/>
                </a:cxn>
                <a:cxn ang="0">
                  <a:pos x="connsiteX30578" y="connsiteY30578"/>
                </a:cxn>
                <a:cxn ang="0">
                  <a:pos x="connsiteX30579" y="connsiteY30579"/>
                </a:cxn>
                <a:cxn ang="0">
                  <a:pos x="connsiteX30580" y="connsiteY30580"/>
                </a:cxn>
                <a:cxn ang="0">
                  <a:pos x="connsiteX30581" y="connsiteY30581"/>
                </a:cxn>
                <a:cxn ang="0">
                  <a:pos x="connsiteX30582" y="connsiteY30582"/>
                </a:cxn>
                <a:cxn ang="0">
                  <a:pos x="connsiteX30583" y="connsiteY30583"/>
                </a:cxn>
                <a:cxn ang="0">
                  <a:pos x="connsiteX30584" y="connsiteY30584"/>
                </a:cxn>
                <a:cxn ang="0">
                  <a:pos x="connsiteX30585" y="connsiteY30585"/>
                </a:cxn>
                <a:cxn ang="0">
                  <a:pos x="connsiteX30586" y="connsiteY30586"/>
                </a:cxn>
                <a:cxn ang="0">
                  <a:pos x="connsiteX30587" y="connsiteY30587"/>
                </a:cxn>
                <a:cxn ang="0">
                  <a:pos x="connsiteX30588" y="connsiteY30588"/>
                </a:cxn>
                <a:cxn ang="0">
                  <a:pos x="connsiteX30589" y="connsiteY30589"/>
                </a:cxn>
                <a:cxn ang="0">
                  <a:pos x="connsiteX30590" y="connsiteY30590"/>
                </a:cxn>
                <a:cxn ang="0">
                  <a:pos x="connsiteX30591" y="connsiteY30591"/>
                </a:cxn>
                <a:cxn ang="0">
                  <a:pos x="connsiteX30592" y="connsiteY30592"/>
                </a:cxn>
                <a:cxn ang="0">
                  <a:pos x="connsiteX30593" y="connsiteY30593"/>
                </a:cxn>
                <a:cxn ang="0">
                  <a:pos x="connsiteX30594" y="connsiteY30594"/>
                </a:cxn>
                <a:cxn ang="0">
                  <a:pos x="connsiteX30595" y="connsiteY30595"/>
                </a:cxn>
                <a:cxn ang="0">
                  <a:pos x="connsiteX30596" y="connsiteY30596"/>
                </a:cxn>
                <a:cxn ang="0">
                  <a:pos x="connsiteX30597" y="connsiteY30597"/>
                </a:cxn>
                <a:cxn ang="0">
                  <a:pos x="connsiteX30598" y="connsiteY30598"/>
                </a:cxn>
                <a:cxn ang="0">
                  <a:pos x="connsiteX30599" y="connsiteY30599"/>
                </a:cxn>
                <a:cxn ang="0">
                  <a:pos x="connsiteX30600" y="connsiteY30600"/>
                </a:cxn>
                <a:cxn ang="0">
                  <a:pos x="connsiteX30601" y="connsiteY30601"/>
                </a:cxn>
                <a:cxn ang="0">
                  <a:pos x="connsiteX30602" y="connsiteY30602"/>
                </a:cxn>
                <a:cxn ang="0">
                  <a:pos x="connsiteX30603" y="connsiteY30603"/>
                </a:cxn>
                <a:cxn ang="0">
                  <a:pos x="connsiteX30604" y="connsiteY30604"/>
                </a:cxn>
                <a:cxn ang="0">
                  <a:pos x="connsiteX30605" y="connsiteY30605"/>
                </a:cxn>
                <a:cxn ang="0">
                  <a:pos x="connsiteX30606" y="connsiteY30606"/>
                </a:cxn>
                <a:cxn ang="0">
                  <a:pos x="connsiteX30607" y="connsiteY30607"/>
                </a:cxn>
                <a:cxn ang="0">
                  <a:pos x="connsiteX30608" y="connsiteY30608"/>
                </a:cxn>
                <a:cxn ang="0">
                  <a:pos x="connsiteX30609" y="connsiteY30609"/>
                </a:cxn>
                <a:cxn ang="0">
                  <a:pos x="connsiteX30610" y="connsiteY30610"/>
                </a:cxn>
                <a:cxn ang="0">
                  <a:pos x="connsiteX30611" y="connsiteY30611"/>
                </a:cxn>
                <a:cxn ang="0">
                  <a:pos x="connsiteX30612" y="connsiteY30612"/>
                </a:cxn>
                <a:cxn ang="0">
                  <a:pos x="connsiteX30613" y="connsiteY30613"/>
                </a:cxn>
                <a:cxn ang="0">
                  <a:pos x="connsiteX30614" y="connsiteY30614"/>
                </a:cxn>
                <a:cxn ang="0">
                  <a:pos x="connsiteX30615" y="connsiteY30615"/>
                </a:cxn>
                <a:cxn ang="0">
                  <a:pos x="connsiteX30616" y="connsiteY30616"/>
                </a:cxn>
                <a:cxn ang="0">
                  <a:pos x="connsiteX30617" y="connsiteY30617"/>
                </a:cxn>
                <a:cxn ang="0">
                  <a:pos x="connsiteX30618" y="connsiteY30618"/>
                </a:cxn>
                <a:cxn ang="0">
                  <a:pos x="connsiteX30619" y="connsiteY30619"/>
                </a:cxn>
                <a:cxn ang="0">
                  <a:pos x="connsiteX30620" y="connsiteY30620"/>
                </a:cxn>
                <a:cxn ang="0">
                  <a:pos x="connsiteX30621" y="connsiteY30621"/>
                </a:cxn>
                <a:cxn ang="0">
                  <a:pos x="connsiteX30622" y="connsiteY30622"/>
                </a:cxn>
                <a:cxn ang="0">
                  <a:pos x="connsiteX30623" y="connsiteY30623"/>
                </a:cxn>
                <a:cxn ang="0">
                  <a:pos x="connsiteX30624" y="connsiteY30624"/>
                </a:cxn>
                <a:cxn ang="0">
                  <a:pos x="connsiteX30625" y="connsiteY30625"/>
                </a:cxn>
                <a:cxn ang="0">
                  <a:pos x="connsiteX30626" y="connsiteY30626"/>
                </a:cxn>
                <a:cxn ang="0">
                  <a:pos x="connsiteX30627" y="connsiteY30627"/>
                </a:cxn>
                <a:cxn ang="0">
                  <a:pos x="connsiteX30628" y="connsiteY30628"/>
                </a:cxn>
                <a:cxn ang="0">
                  <a:pos x="connsiteX30629" y="connsiteY30629"/>
                </a:cxn>
                <a:cxn ang="0">
                  <a:pos x="connsiteX30630" y="connsiteY30630"/>
                </a:cxn>
                <a:cxn ang="0">
                  <a:pos x="connsiteX30631" y="connsiteY30631"/>
                </a:cxn>
                <a:cxn ang="0">
                  <a:pos x="connsiteX30632" y="connsiteY30632"/>
                </a:cxn>
                <a:cxn ang="0">
                  <a:pos x="connsiteX30633" y="connsiteY30633"/>
                </a:cxn>
                <a:cxn ang="0">
                  <a:pos x="connsiteX30634" y="connsiteY30634"/>
                </a:cxn>
                <a:cxn ang="0">
                  <a:pos x="connsiteX30635" y="connsiteY30635"/>
                </a:cxn>
                <a:cxn ang="0">
                  <a:pos x="connsiteX30636" y="connsiteY30636"/>
                </a:cxn>
                <a:cxn ang="0">
                  <a:pos x="connsiteX30637" y="connsiteY30637"/>
                </a:cxn>
                <a:cxn ang="0">
                  <a:pos x="connsiteX30638" y="connsiteY30638"/>
                </a:cxn>
                <a:cxn ang="0">
                  <a:pos x="connsiteX30639" y="connsiteY30639"/>
                </a:cxn>
                <a:cxn ang="0">
                  <a:pos x="connsiteX30640" y="connsiteY30640"/>
                </a:cxn>
                <a:cxn ang="0">
                  <a:pos x="connsiteX30641" y="connsiteY30641"/>
                </a:cxn>
                <a:cxn ang="0">
                  <a:pos x="connsiteX30642" y="connsiteY30642"/>
                </a:cxn>
                <a:cxn ang="0">
                  <a:pos x="connsiteX30643" y="connsiteY30643"/>
                </a:cxn>
                <a:cxn ang="0">
                  <a:pos x="connsiteX30644" y="connsiteY30644"/>
                </a:cxn>
                <a:cxn ang="0">
                  <a:pos x="connsiteX30645" y="connsiteY30645"/>
                </a:cxn>
                <a:cxn ang="0">
                  <a:pos x="connsiteX30646" y="connsiteY30646"/>
                </a:cxn>
                <a:cxn ang="0">
                  <a:pos x="connsiteX30647" y="connsiteY30647"/>
                </a:cxn>
                <a:cxn ang="0">
                  <a:pos x="connsiteX30648" y="connsiteY30648"/>
                </a:cxn>
                <a:cxn ang="0">
                  <a:pos x="connsiteX30649" y="connsiteY30649"/>
                </a:cxn>
                <a:cxn ang="0">
                  <a:pos x="connsiteX30650" y="connsiteY30650"/>
                </a:cxn>
                <a:cxn ang="0">
                  <a:pos x="connsiteX30651" y="connsiteY30651"/>
                </a:cxn>
                <a:cxn ang="0">
                  <a:pos x="connsiteX30652" y="connsiteY30652"/>
                </a:cxn>
                <a:cxn ang="0">
                  <a:pos x="connsiteX30653" y="connsiteY30653"/>
                </a:cxn>
                <a:cxn ang="0">
                  <a:pos x="connsiteX30654" y="connsiteY30654"/>
                </a:cxn>
                <a:cxn ang="0">
                  <a:pos x="connsiteX30655" y="connsiteY30655"/>
                </a:cxn>
                <a:cxn ang="0">
                  <a:pos x="connsiteX30656" y="connsiteY30656"/>
                </a:cxn>
                <a:cxn ang="0">
                  <a:pos x="connsiteX30657" y="connsiteY30657"/>
                </a:cxn>
                <a:cxn ang="0">
                  <a:pos x="connsiteX30658" y="connsiteY30658"/>
                </a:cxn>
                <a:cxn ang="0">
                  <a:pos x="connsiteX30659" y="connsiteY30659"/>
                </a:cxn>
                <a:cxn ang="0">
                  <a:pos x="connsiteX30660" y="connsiteY30660"/>
                </a:cxn>
                <a:cxn ang="0">
                  <a:pos x="connsiteX30661" y="connsiteY30661"/>
                </a:cxn>
                <a:cxn ang="0">
                  <a:pos x="connsiteX30662" y="connsiteY30662"/>
                </a:cxn>
                <a:cxn ang="0">
                  <a:pos x="connsiteX30663" y="connsiteY30663"/>
                </a:cxn>
                <a:cxn ang="0">
                  <a:pos x="connsiteX30664" y="connsiteY30664"/>
                </a:cxn>
                <a:cxn ang="0">
                  <a:pos x="connsiteX30665" y="connsiteY30665"/>
                </a:cxn>
                <a:cxn ang="0">
                  <a:pos x="connsiteX30666" y="connsiteY30666"/>
                </a:cxn>
                <a:cxn ang="0">
                  <a:pos x="connsiteX30667" y="connsiteY30667"/>
                </a:cxn>
                <a:cxn ang="0">
                  <a:pos x="connsiteX30668" y="connsiteY30668"/>
                </a:cxn>
                <a:cxn ang="0">
                  <a:pos x="connsiteX30669" y="connsiteY30669"/>
                </a:cxn>
                <a:cxn ang="0">
                  <a:pos x="connsiteX30670" y="connsiteY30670"/>
                </a:cxn>
                <a:cxn ang="0">
                  <a:pos x="connsiteX30671" y="connsiteY30671"/>
                </a:cxn>
                <a:cxn ang="0">
                  <a:pos x="connsiteX30672" y="connsiteY30672"/>
                </a:cxn>
                <a:cxn ang="0">
                  <a:pos x="connsiteX30673" y="connsiteY30673"/>
                </a:cxn>
                <a:cxn ang="0">
                  <a:pos x="connsiteX30674" y="connsiteY30674"/>
                </a:cxn>
                <a:cxn ang="0">
                  <a:pos x="connsiteX30675" y="connsiteY30675"/>
                </a:cxn>
                <a:cxn ang="0">
                  <a:pos x="connsiteX30676" y="connsiteY30676"/>
                </a:cxn>
                <a:cxn ang="0">
                  <a:pos x="connsiteX30677" y="connsiteY30677"/>
                </a:cxn>
                <a:cxn ang="0">
                  <a:pos x="connsiteX30678" y="connsiteY30678"/>
                </a:cxn>
                <a:cxn ang="0">
                  <a:pos x="connsiteX30679" y="connsiteY30679"/>
                </a:cxn>
                <a:cxn ang="0">
                  <a:pos x="connsiteX30680" y="connsiteY30680"/>
                </a:cxn>
                <a:cxn ang="0">
                  <a:pos x="connsiteX30681" y="connsiteY30681"/>
                </a:cxn>
                <a:cxn ang="0">
                  <a:pos x="connsiteX30682" y="connsiteY30682"/>
                </a:cxn>
                <a:cxn ang="0">
                  <a:pos x="connsiteX30683" y="connsiteY30683"/>
                </a:cxn>
                <a:cxn ang="0">
                  <a:pos x="connsiteX30684" y="connsiteY30684"/>
                </a:cxn>
                <a:cxn ang="0">
                  <a:pos x="connsiteX30685" y="connsiteY30685"/>
                </a:cxn>
                <a:cxn ang="0">
                  <a:pos x="connsiteX30686" y="connsiteY30686"/>
                </a:cxn>
                <a:cxn ang="0">
                  <a:pos x="connsiteX30687" y="connsiteY30687"/>
                </a:cxn>
                <a:cxn ang="0">
                  <a:pos x="connsiteX30688" y="connsiteY30688"/>
                </a:cxn>
                <a:cxn ang="0">
                  <a:pos x="connsiteX30689" y="connsiteY30689"/>
                </a:cxn>
                <a:cxn ang="0">
                  <a:pos x="connsiteX30690" y="connsiteY30690"/>
                </a:cxn>
                <a:cxn ang="0">
                  <a:pos x="connsiteX30691" y="connsiteY30691"/>
                </a:cxn>
                <a:cxn ang="0">
                  <a:pos x="connsiteX30692" y="connsiteY30692"/>
                </a:cxn>
                <a:cxn ang="0">
                  <a:pos x="connsiteX30693" y="connsiteY30693"/>
                </a:cxn>
                <a:cxn ang="0">
                  <a:pos x="connsiteX30694" y="connsiteY30694"/>
                </a:cxn>
                <a:cxn ang="0">
                  <a:pos x="connsiteX30695" y="connsiteY30695"/>
                </a:cxn>
                <a:cxn ang="0">
                  <a:pos x="connsiteX30696" y="connsiteY30696"/>
                </a:cxn>
                <a:cxn ang="0">
                  <a:pos x="connsiteX30697" y="connsiteY30697"/>
                </a:cxn>
                <a:cxn ang="0">
                  <a:pos x="connsiteX30698" y="connsiteY30698"/>
                </a:cxn>
                <a:cxn ang="0">
                  <a:pos x="connsiteX30699" y="connsiteY30699"/>
                </a:cxn>
                <a:cxn ang="0">
                  <a:pos x="connsiteX30700" y="connsiteY30700"/>
                </a:cxn>
                <a:cxn ang="0">
                  <a:pos x="connsiteX30701" y="connsiteY30701"/>
                </a:cxn>
                <a:cxn ang="0">
                  <a:pos x="connsiteX30702" y="connsiteY30702"/>
                </a:cxn>
                <a:cxn ang="0">
                  <a:pos x="connsiteX30703" y="connsiteY30703"/>
                </a:cxn>
                <a:cxn ang="0">
                  <a:pos x="connsiteX30704" y="connsiteY30704"/>
                </a:cxn>
                <a:cxn ang="0">
                  <a:pos x="connsiteX30705" y="connsiteY30705"/>
                </a:cxn>
                <a:cxn ang="0">
                  <a:pos x="connsiteX30706" y="connsiteY30706"/>
                </a:cxn>
                <a:cxn ang="0">
                  <a:pos x="connsiteX30707" y="connsiteY30707"/>
                </a:cxn>
                <a:cxn ang="0">
                  <a:pos x="connsiteX30708" y="connsiteY30708"/>
                </a:cxn>
                <a:cxn ang="0">
                  <a:pos x="connsiteX30709" y="connsiteY30709"/>
                </a:cxn>
                <a:cxn ang="0">
                  <a:pos x="connsiteX30710" y="connsiteY30710"/>
                </a:cxn>
                <a:cxn ang="0">
                  <a:pos x="connsiteX30711" y="connsiteY30711"/>
                </a:cxn>
                <a:cxn ang="0">
                  <a:pos x="connsiteX30712" y="connsiteY30712"/>
                </a:cxn>
                <a:cxn ang="0">
                  <a:pos x="connsiteX30713" y="connsiteY30713"/>
                </a:cxn>
                <a:cxn ang="0">
                  <a:pos x="connsiteX30714" y="connsiteY30714"/>
                </a:cxn>
                <a:cxn ang="0">
                  <a:pos x="connsiteX30715" y="connsiteY30715"/>
                </a:cxn>
                <a:cxn ang="0">
                  <a:pos x="connsiteX30716" y="connsiteY30716"/>
                </a:cxn>
                <a:cxn ang="0">
                  <a:pos x="connsiteX30717" y="connsiteY30717"/>
                </a:cxn>
                <a:cxn ang="0">
                  <a:pos x="connsiteX30718" y="connsiteY30718"/>
                </a:cxn>
                <a:cxn ang="0">
                  <a:pos x="connsiteX30719" y="connsiteY30719"/>
                </a:cxn>
                <a:cxn ang="0">
                  <a:pos x="connsiteX30720" y="connsiteY30720"/>
                </a:cxn>
                <a:cxn ang="0">
                  <a:pos x="connsiteX30721" y="connsiteY30721"/>
                </a:cxn>
                <a:cxn ang="0">
                  <a:pos x="connsiteX30722" y="connsiteY30722"/>
                </a:cxn>
                <a:cxn ang="0">
                  <a:pos x="connsiteX30723" y="connsiteY30723"/>
                </a:cxn>
                <a:cxn ang="0">
                  <a:pos x="connsiteX30724" y="connsiteY30724"/>
                </a:cxn>
                <a:cxn ang="0">
                  <a:pos x="connsiteX30725" y="connsiteY30725"/>
                </a:cxn>
                <a:cxn ang="0">
                  <a:pos x="connsiteX30726" y="connsiteY30726"/>
                </a:cxn>
                <a:cxn ang="0">
                  <a:pos x="connsiteX30727" y="connsiteY30727"/>
                </a:cxn>
                <a:cxn ang="0">
                  <a:pos x="connsiteX30728" y="connsiteY30728"/>
                </a:cxn>
                <a:cxn ang="0">
                  <a:pos x="connsiteX30729" y="connsiteY30729"/>
                </a:cxn>
                <a:cxn ang="0">
                  <a:pos x="connsiteX30730" y="connsiteY30730"/>
                </a:cxn>
                <a:cxn ang="0">
                  <a:pos x="connsiteX30731" y="connsiteY30731"/>
                </a:cxn>
                <a:cxn ang="0">
                  <a:pos x="connsiteX30732" y="connsiteY30732"/>
                </a:cxn>
                <a:cxn ang="0">
                  <a:pos x="connsiteX30733" y="connsiteY30733"/>
                </a:cxn>
                <a:cxn ang="0">
                  <a:pos x="connsiteX30734" y="connsiteY30734"/>
                </a:cxn>
                <a:cxn ang="0">
                  <a:pos x="connsiteX30735" y="connsiteY30735"/>
                </a:cxn>
                <a:cxn ang="0">
                  <a:pos x="connsiteX30736" y="connsiteY30736"/>
                </a:cxn>
                <a:cxn ang="0">
                  <a:pos x="connsiteX30737" y="connsiteY30737"/>
                </a:cxn>
                <a:cxn ang="0">
                  <a:pos x="connsiteX30738" y="connsiteY30738"/>
                </a:cxn>
                <a:cxn ang="0">
                  <a:pos x="connsiteX30739" y="connsiteY30739"/>
                </a:cxn>
                <a:cxn ang="0">
                  <a:pos x="connsiteX30740" y="connsiteY30740"/>
                </a:cxn>
                <a:cxn ang="0">
                  <a:pos x="connsiteX30741" y="connsiteY30741"/>
                </a:cxn>
                <a:cxn ang="0">
                  <a:pos x="connsiteX30742" y="connsiteY30742"/>
                </a:cxn>
                <a:cxn ang="0">
                  <a:pos x="connsiteX30743" y="connsiteY30743"/>
                </a:cxn>
                <a:cxn ang="0">
                  <a:pos x="connsiteX30744" y="connsiteY30744"/>
                </a:cxn>
                <a:cxn ang="0">
                  <a:pos x="connsiteX30745" y="connsiteY30745"/>
                </a:cxn>
                <a:cxn ang="0">
                  <a:pos x="connsiteX30746" y="connsiteY30746"/>
                </a:cxn>
                <a:cxn ang="0">
                  <a:pos x="connsiteX30747" y="connsiteY30747"/>
                </a:cxn>
                <a:cxn ang="0">
                  <a:pos x="connsiteX30748" y="connsiteY30748"/>
                </a:cxn>
                <a:cxn ang="0">
                  <a:pos x="connsiteX30749" y="connsiteY30749"/>
                </a:cxn>
                <a:cxn ang="0">
                  <a:pos x="connsiteX30750" y="connsiteY30750"/>
                </a:cxn>
                <a:cxn ang="0">
                  <a:pos x="connsiteX30751" y="connsiteY30751"/>
                </a:cxn>
                <a:cxn ang="0">
                  <a:pos x="connsiteX30752" y="connsiteY30752"/>
                </a:cxn>
                <a:cxn ang="0">
                  <a:pos x="connsiteX30753" y="connsiteY30753"/>
                </a:cxn>
                <a:cxn ang="0">
                  <a:pos x="connsiteX30754" y="connsiteY30754"/>
                </a:cxn>
                <a:cxn ang="0">
                  <a:pos x="connsiteX30755" y="connsiteY30755"/>
                </a:cxn>
                <a:cxn ang="0">
                  <a:pos x="connsiteX30756" y="connsiteY30756"/>
                </a:cxn>
                <a:cxn ang="0">
                  <a:pos x="connsiteX30757" y="connsiteY30757"/>
                </a:cxn>
                <a:cxn ang="0">
                  <a:pos x="connsiteX30758" y="connsiteY30758"/>
                </a:cxn>
                <a:cxn ang="0">
                  <a:pos x="connsiteX30759" y="connsiteY30759"/>
                </a:cxn>
                <a:cxn ang="0">
                  <a:pos x="connsiteX30760" y="connsiteY30760"/>
                </a:cxn>
                <a:cxn ang="0">
                  <a:pos x="connsiteX30761" y="connsiteY30761"/>
                </a:cxn>
                <a:cxn ang="0">
                  <a:pos x="connsiteX30762" y="connsiteY30762"/>
                </a:cxn>
                <a:cxn ang="0">
                  <a:pos x="connsiteX30763" y="connsiteY30763"/>
                </a:cxn>
                <a:cxn ang="0">
                  <a:pos x="connsiteX30764" y="connsiteY30764"/>
                </a:cxn>
                <a:cxn ang="0">
                  <a:pos x="connsiteX30765" y="connsiteY30765"/>
                </a:cxn>
                <a:cxn ang="0">
                  <a:pos x="connsiteX30766" y="connsiteY30766"/>
                </a:cxn>
                <a:cxn ang="0">
                  <a:pos x="connsiteX30767" y="connsiteY30767"/>
                </a:cxn>
                <a:cxn ang="0">
                  <a:pos x="connsiteX30768" y="connsiteY30768"/>
                </a:cxn>
                <a:cxn ang="0">
                  <a:pos x="connsiteX30769" y="connsiteY30769"/>
                </a:cxn>
                <a:cxn ang="0">
                  <a:pos x="connsiteX30770" y="connsiteY30770"/>
                </a:cxn>
                <a:cxn ang="0">
                  <a:pos x="connsiteX30771" y="connsiteY30771"/>
                </a:cxn>
                <a:cxn ang="0">
                  <a:pos x="connsiteX30772" y="connsiteY30772"/>
                </a:cxn>
                <a:cxn ang="0">
                  <a:pos x="connsiteX30773" y="connsiteY30773"/>
                </a:cxn>
                <a:cxn ang="0">
                  <a:pos x="connsiteX30774" y="connsiteY30774"/>
                </a:cxn>
                <a:cxn ang="0">
                  <a:pos x="connsiteX30775" y="connsiteY30775"/>
                </a:cxn>
                <a:cxn ang="0">
                  <a:pos x="connsiteX30776" y="connsiteY30776"/>
                </a:cxn>
                <a:cxn ang="0">
                  <a:pos x="connsiteX30777" y="connsiteY30777"/>
                </a:cxn>
                <a:cxn ang="0">
                  <a:pos x="connsiteX30778" y="connsiteY30778"/>
                </a:cxn>
                <a:cxn ang="0">
                  <a:pos x="connsiteX30779" y="connsiteY30779"/>
                </a:cxn>
                <a:cxn ang="0">
                  <a:pos x="connsiteX30780" y="connsiteY30780"/>
                </a:cxn>
                <a:cxn ang="0">
                  <a:pos x="connsiteX30781" y="connsiteY30781"/>
                </a:cxn>
                <a:cxn ang="0">
                  <a:pos x="connsiteX30782" y="connsiteY30782"/>
                </a:cxn>
                <a:cxn ang="0">
                  <a:pos x="connsiteX30783" y="connsiteY30783"/>
                </a:cxn>
                <a:cxn ang="0">
                  <a:pos x="connsiteX30784" y="connsiteY30784"/>
                </a:cxn>
                <a:cxn ang="0">
                  <a:pos x="connsiteX30785" y="connsiteY30785"/>
                </a:cxn>
                <a:cxn ang="0">
                  <a:pos x="connsiteX30786" y="connsiteY30786"/>
                </a:cxn>
                <a:cxn ang="0">
                  <a:pos x="connsiteX30787" y="connsiteY30787"/>
                </a:cxn>
                <a:cxn ang="0">
                  <a:pos x="connsiteX30788" y="connsiteY30788"/>
                </a:cxn>
                <a:cxn ang="0">
                  <a:pos x="connsiteX30789" y="connsiteY30789"/>
                </a:cxn>
                <a:cxn ang="0">
                  <a:pos x="connsiteX30790" y="connsiteY30790"/>
                </a:cxn>
                <a:cxn ang="0">
                  <a:pos x="connsiteX30791" y="connsiteY30791"/>
                </a:cxn>
                <a:cxn ang="0">
                  <a:pos x="connsiteX30792" y="connsiteY30792"/>
                </a:cxn>
                <a:cxn ang="0">
                  <a:pos x="connsiteX30793" y="connsiteY30793"/>
                </a:cxn>
                <a:cxn ang="0">
                  <a:pos x="connsiteX30794" y="connsiteY30794"/>
                </a:cxn>
                <a:cxn ang="0">
                  <a:pos x="connsiteX30795" y="connsiteY30795"/>
                </a:cxn>
                <a:cxn ang="0">
                  <a:pos x="connsiteX30796" y="connsiteY30796"/>
                </a:cxn>
                <a:cxn ang="0">
                  <a:pos x="connsiteX30797" y="connsiteY30797"/>
                </a:cxn>
                <a:cxn ang="0">
                  <a:pos x="connsiteX30798" y="connsiteY30798"/>
                </a:cxn>
                <a:cxn ang="0">
                  <a:pos x="connsiteX30799" y="connsiteY30799"/>
                </a:cxn>
                <a:cxn ang="0">
                  <a:pos x="connsiteX30800" y="connsiteY30800"/>
                </a:cxn>
                <a:cxn ang="0">
                  <a:pos x="connsiteX30801" y="connsiteY30801"/>
                </a:cxn>
                <a:cxn ang="0">
                  <a:pos x="connsiteX30802" y="connsiteY30802"/>
                </a:cxn>
                <a:cxn ang="0">
                  <a:pos x="connsiteX30803" y="connsiteY30803"/>
                </a:cxn>
                <a:cxn ang="0">
                  <a:pos x="connsiteX30804" y="connsiteY30804"/>
                </a:cxn>
                <a:cxn ang="0">
                  <a:pos x="connsiteX30805" y="connsiteY30805"/>
                </a:cxn>
                <a:cxn ang="0">
                  <a:pos x="connsiteX30806" y="connsiteY30806"/>
                </a:cxn>
                <a:cxn ang="0">
                  <a:pos x="connsiteX30807" y="connsiteY30807"/>
                </a:cxn>
                <a:cxn ang="0">
                  <a:pos x="connsiteX30808" y="connsiteY30808"/>
                </a:cxn>
                <a:cxn ang="0">
                  <a:pos x="connsiteX30809" y="connsiteY30809"/>
                </a:cxn>
                <a:cxn ang="0">
                  <a:pos x="connsiteX30810" y="connsiteY30810"/>
                </a:cxn>
                <a:cxn ang="0">
                  <a:pos x="connsiteX30811" y="connsiteY30811"/>
                </a:cxn>
                <a:cxn ang="0">
                  <a:pos x="connsiteX30812" y="connsiteY30812"/>
                </a:cxn>
                <a:cxn ang="0">
                  <a:pos x="connsiteX30813" y="connsiteY30813"/>
                </a:cxn>
                <a:cxn ang="0">
                  <a:pos x="connsiteX30814" y="connsiteY30814"/>
                </a:cxn>
                <a:cxn ang="0">
                  <a:pos x="connsiteX30815" y="connsiteY30815"/>
                </a:cxn>
                <a:cxn ang="0">
                  <a:pos x="connsiteX30816" y="connsiteY30816"/>
                </a:cxn>
                <a:cxn ang="0">
                  <a:pos x="connsiteX30817" y="connsiteY30817"/>
                </a:cxn>
                <a:cxn ang="0">
                  <a:pos x="connsiteX30818" y="connsiteY30818"/>
                </a:cxn>
                <a:cxn ang="0">
                  <a:pos x="connsiteX30819" y="connsiteY30819"/>
                </a:cxn>
                <a:cxn ang="0">
                  <a:pos x="connsiteX30820" y="connsiteY30820"/>
                </a:cxn>
                <a:cxn ang="0">
                  <a:pos x="connsiteX30821" y="connsiteY30821"/>
                </a:cxn>
                <a:cxn ang="0">
                  <a:pos x="connsiteX30822" y="connsiteY30822"/>
                </a:cxn>
                <a:cxn ang="0">
                  <a:pos x="connsiteX30823" y="connsiteY30823"/>
                </a:cxn>
                <a:cxn ang="0">
                  <a:pos x="connsiteX30824" y="connsiteY30824"/>
                </a:cxn>
                <a:cxn ang="0">
                  <a:pos x="connsiteX30825" y="connsiteY30825"/>
                </a:cxn>
                <a:cxn ang="0">
                  <a:pos x="connsiteX30826" y="connsiteY30826"/>
                </a:cxn>
                <a:cxn ang="0">
                  <a:pos x="connsiteX30827" y="connsiteY30827"/>
                </a:cxn>
                <a:cxn ang="0">
                  <a:pos x="connsiteX30828" y="connsiteY30828"/>
                </a:cxn>
                <a:cxn ang="0">
                  <a:pos x="connsiteX30829" y="connsiteY30829"/>
                </a:cxn>
                <a:cxn ang="0">
                  <a:pos x="connsiteX30830" y="connsiteY30830"/>
                </a:cxn>
                <a:cxn ang="0">
                  <a:pos x="connsiteX30831" y="connsiteY30831"/>
                </a:cxn>
                <a:cxn ang="0">
                  <a:pos x="connsiteX30832" y="connsiteY30832"/>
                </a:cxn>
                <a:cxn ang="0">
                  <a:pos x="connsiteX30833" y="connsiteY30833"/>
                </a:cxn>
                <a:cxn ang="0">
                  <a:pos x="connsiteX30834" y="connsiteY30834"/>
                </a:cxn>
                <a:cxn ang="0">
                  <a:pos x="connsiteX30835" y="connsiteY30835"/>
                </a:cxn>
                <a:cxn ang="0">
                  <a:pos x="connsiteX30836" y="connsiteY30836"/>
                </a:cxn>
                <a:cxn ang="0">
                  <a:pos x="connsiteX30837" y="connsiteY30837"/>
                </a:cxn>
                <a:cxn ang="0">
                  <a:pos x="connsiteX30838" y="connsiteY30838"/>
                </a:cxn>
                <a:cxn ang="0">
                  <a:pos x="connsiteX30839" y="connsiteY30839"/>
                </a:cxn>
                <a:cxn ang="0">
                  <a:pos x="connsiteX30840" y="connsiteY30840"/>
                </a:cxn>
                <a:cxn ang="0">
                  <a:pos x="connsiteX30841" y="connsiteY30841"/>
                </a:cxn>
                <a:cxn ang="0">
                  <a:pos x="connsiteX30842" y="connsiteY30842"/>
                </a:cxn>
                <a:cxn ang="0">
                  <a:pos x="connsiteX30843" y="connsiteY30843"/>
                </a:cxn>
                <a:cxn ang="0">
                  <a:pos x="connsiteX30844" y="connsiteY30844"/>
                </a:cxn>
                <a:cxn ang="0">
                  <a:pos x="connsiteX30845" y="connsiteY30845"/>
                </a:cxn>
                <a:cxn ang="0">
                  <a:pos x="connsiteX30846" y="connsiteY30846"/>
                </a:cxn>
                <a:cxn ang="0">
                  <a:pos x="connsiteX30847" y="connsiteY30847"/>
                </a:cxn>
                <a:cxn ang="0">
                  <a:pos x="connsiteX30848" y="connsiteY30848"/>
                </a:cxn>
                <a:cxn ang="0">
                  <a:pos x="connsiteX30849" y="connsiteY30849"/>
                </a:cxn>
                <a:cxn ang="0">
                  <a:pos x="connsiteX30850" y="connsiteY30850"/>
                </a:cxn>
                <a:cxn ang="0">
                  <a:pos x="connsiteX30851" y="connsiteY30851"/>
                </a:cxn>
                <a:cxn ang="0">
                  <a:pos x="connsiteX30852" y="connsiteY30852"/>
                </a:cxn>
                <a:cxn ang="0">
                  <a:pos x="connsiteX30853" y="connsiteY30853"/>
                </a:cxn>
                <a:cxn ang="0">
                  <a:pos x="connsiteX30854" y="connsiteY30854"/>
                </a:cxn>
                <a:cxn ang="0">
                  <a:pos x="connsiteX30855" y="connsiteY30855"/>
                </a:cxn>
                <a:cxn ang="0">
                  <a:pos x="connsiteX30856" y="connsiteY30856"/>
                </a:cxn>
                <a:cxn ang="0">
                  <a:pos x="connsiteX30857" y="connsiteY30857"/>
                </a:cxn>
                <a:cxn ang="0">
                  <a:pos x="connsiteX30858" y="connsiteY30858"/>
                </a:cxn>
                <a:cxn ang="0">
                  <a:pos x="connsiteX30859" y="connsiteY30859"/>
                </a:cxn>
                <a:cxn ang="0">
                  <a:pos x="connsiteX30860" y="connsiteY30860"/>
                </a:cxn>
                <a:cxn ang="0">
                  <a:pos x="connsiteX30861" y="connsiteY30861"/>
                </a:cxn>
                <a:cxn ang="0">
                  <a:pos x="connsiteX30862" y="connsiteY30862"/>
                </a:cxn>
                <a:cxn ang="0">
                  <a:pos x="connsiteX30863" y="connsiteY30863"/>
                </a:cxn>
                <a:cxn ang="0">
                  <a:pos x="connsiteX30864" y="connsiteY30864"/>
                </a:cxn>
                <a:cxn ang="0">
                  <a:pos x="connsiteX30865" y="connsiteY30865"/>
                </a:cxn>
                <a:cxn ang="0">
                  <a:pos x="connsiteX30866" y="connsiteY30866"/>
                </a:cxn>
                <a:cxn ang="0">
                  <a:pos x="connsiteX30867" y="connsiteY30867"/>
                </a:cxn>
                <a:cxn ang="0">
                  <a:pos x="connsiteX30868" y="connsiteY30868"/>
                </a:cxn>
                <a:cxn ang="0">
                  <a:pos x="connsiteX30869" y="connsiteY30869"/>
                </a:cxn>
                <a:cxn ang="0">
                  <a:pos x="connsiteX30870" y="connsiteY30870"/>
                </a:cxn>
                <a:cxn ang="0">
                  <a:pos x="connsiteX30871" y="connsiteY30871"/>
                </a:cxn>
                <a:cxn ang="0">
                  <a:pos x="connsiteX30872" y="connsiteY30872"/>
                </a:cxn>
                <a:cxn ang="0">
                  <a:pos x="connsiteX30873" y="connsiteY30873"/>
                </a:cxn>
                <a:cxn ang="0">
                  <a:pos x="connsiteX30874" y="connsiteY30874"/>
                </a:cxn>
                <a:cxn ang="0">
                  <a:pos x="connsiteX30875" y="connsiteY30875"/>
                </a:cxn>
                <a:cxn ang="0">
                  <a:pos x="connsiteX30876" y="connsiteY30876"/>
                </a:cxn>
                <a:cxn ang="0">
                  <a:pos x="connsiteX30877" y="connsiteY30877"/>
                </a:cxn>
                <a:cxn ang="0">
                  <a:pos x="connsiteX30878" y="connsiteY30878"/>
                </a:cxn>
                <a:cxn ang="0">
                  <a:pos x="connsiteX30879" y="connsiteY30879"/>
                </a:cxn>
                <a:cxn ang="0">
                  <a:pos x="connsiteX30880" y="connsiteY30880"/>
                </a:cxn>
                <a:cxn ang="0">
                  <a:pos x="connsiteX30881" y="connsiteY30881"/>
                </a:cxn>
                <a:cxn ang="0">
                  <a:pos x="connsiteX30882" y="connsiteY30882"/>
                </a:cxn>
                <a:cxn ang="0">
                  <a:pos x="connsiteX30883" y="connsiteY30883"/>
                </a:cxn>
                <a:cxn ang="0">
                  <a:pos x="connsiteX30884" y="connsiteY30884"/>
                </a:cxn>
                <a:cxn ang="0">
                  <a:pos x="connsiteX30885" y="connsiteY30885"/>
                </a:cxn>
                <a:cxn ang="0">
                  <a:pos x="connsiteX30886" y="connsiteY30886"/>
                </a:cxn>
                <a:cxn ang="0">
                  <a:pos x="connsiteX30887" y="connsiteY30887"/>
                </a:cxn>
                <a:cxn ang="0">
                  <a:pos x="connsiteX30888" y="connsiteY30888"/>
                </a:cxn>
                <a:cxn ang="0">
                  <a:pos x="connsiteX30889" y="connsiteY30889"/>
                </a:cxn>
                <a:cxn ang="0">
                  <a:pos x="connsiteX30890" y="connsiteY30890"/>
                </a:cxn>
                <a:cxn ang="0">
                  <a:pos x="connsiteX30891" y="connsiteY30891"/>
                </a:cxn>
                <a:cxn ang="0">
                  <a:pos x="connsiteX30892" y="connsiteY30892"/>
                </a:cxn>
                <a:cxn ang="0">
                  <a:pos x="connsiteX30893" y="connsiteY30893"/>
                </a:cxn>
                <a:cxn ang="0">
                  <a:pos x="connsiteX30894" y="connsiteY30894"/>
                </a:cxn>
                <a:cxn ang="0">
                  <a:pos x="connsiteX30895" y="connsiteY30895"/>
                </a:cxn>
                <a:cxn ang="0">
                  <a:pos x="connsiteX30896" y="connsiteY30896"/>
                </a:cxn>
                <a:cxn ang="0">
                  <a:pos x="connsiteX30897" y="connsiteY30897"/>
                </a:cxn>
                <a:cxn ang="0">
                  <a:pos x="connsiteX30898" y="connsiteY30898"/>
                </a:cxn>
                <a:cxn ang="0">
                  <a:pos x="connsiteX30899" y="connsiteY30899"/>
                </a:cxn>
                <a:cxn ang="0">
                  <a:pos x="connsiteX30900" y="connsiteY30900"/>
                </a:cxn>
                <a:cxn ang="0">
                  <a:pos x="connsiteX30901" y="connsiteY30901"/>
                </a:cxn>
                <a:cxn ang="0">
                  <a:pos x="connsiteX30902" y="connsiteY30902"/>
                </a:cxn>
                <a:cxn ang="0">
                  <a:pos x="connsiteX30903" y="connsiteY30903"/>
                </a:cxn>
                <a:cxn ang="0">
                  <a:pos x="connsiteX30904" y="connsiteY30904"/>
                </a:cxn>
                <a:cxn ang="0">
                  <a:pos x="connsiteX30905" y="connsiteY30905"/>
                </a:cxn>
                <a:cxn ang="0">
                  <a:pos x="connsiteX30906" y="connsiteY30906"/>
                </a:cxn>
                <a:cxn ang="0">
                  <a:pos x="connsiteX30907" y="connsiteY30907"/>
                </a:cxn>
                <a:cxn ang="0">
                  <a:pos x="connsiteX30908" y="connsiteY30908"/>
                </a:cxn>
                <a:cxn ang="0">
                  <a:pos x="connsiteX30909" y="connsiteY30909"/>
                </a:cxn>
                <a:cxn ang="0">
                  <a:pos x="connsiteX30910" y="connsiteY30910"/>
                </a:cxn>
                <a:cxn ang="0">
                  <a:pos x="connsiteX30911" y="connsiteY30911"/>
                </a:cxn>
                <a:cxn ang="0">
                  <a:pos x="connsiteX30912" y="connsiteY30912"/>
                </a:cxn>
                <a:cxn ang="0">
                  <a:pos x="connsiteX30913" y="connsiteY30913"/>
                </a:cxn>
                <a:cxn ang="0">
                  <a:pos x="connsiteX30914" y="connsiteY30914"/>
                </a:cxn>
                <a:cxn ang="0">
                  <a:pos x="connsiteX30915" y="connsiteY30915"/>
                </a:cxn>
                <a:cxn ang="0">
                  <a:pos x="connsiteX30916" y="connsiteY30916"/>
                </a:cxn>
                <a:cxn ang="0">
                  <a:pos x="connsiteX30917" y="connsiteY30917"/>
                </a:cxn>
                <a:cxn ang="0">
                  <a:pos x="connsiteX30918" y="connsiteY30918"/>
                </a:cxn>
                <a:cxn ang="0">
                  <a:pos x="connsiteX30919" y="connsiteY30919"/>
                </a:cxn>
                <a:cxn ang="0">
                  <a:pos x="connsiteX30920" y="connsiteY30920"/>
                </a:cxn>
                <a:cxn ang="0">
                  <a:pos x="connsiteX30921" y="connsiteY30921"/>
                </a:cxn>
                <a:cxn ang="0">
                  <a:pos x="connsiteX30922" y="connsiteY30922"/>
                </a:cxn>
                <a:cxn ang="0">
                  <a:pos x="connsiteX30923" y="connsiteY30923"/>
                </a:cxn>
                <a:cxn ang="0">
                  <a:pos x="connsiteX30924" y="connsiteY30924"/>
                </a:cxn>
                <a:cxn ang="0">
                  <a:pos x="connsiteX30925" y="connsiteY30925"/>
                </a:cxn>
                <a:cxn ang="0">
                  <a:pos x="connsiteX30926" y="connsiteY30926"/>
                </a:cxn>
                <a:cxn ang="0">
                  <a:pos x="connsiteX30927" y="connsiteY30927"/>
                </a:cxn>
                <a:cxn ang="0">
                  <a:pos x="connsiteX30928" y="connsiteY30928"/>
                </a:cxn>
                <a:cxn ang="0">
                  <a:pos x="connsiteX30929" y="connsiteY30929"/>
                </a:cxn>
                <a:cxn ang="0">
                  <a:pos x="connsiteX30930" y="connsiteY30930"/>
                </a:cxn>
                <a:cxn ang="0">
                  <a:pos x="connsiteX30931" y="connsiteY30931"/>
                </a:cxn>
                <a:cxn ang="0">
                  <a:pos x="connsiteX30932" y="connsiteY30932"/>
                </a:cxn>
                <a:cxn ang="0">
                  <a:pos x="connsiteX30933" y="connsiteY30933"/>
                </a:cxn>
                <a:cxn ang="0">
                  <a:pos x="connsiteX30934" y="connsiteY30934"/>
                </a:cxn>
                <a:cxn ang="0">
                  <a:pos x="connsiteX30935" y="connsiteY30935"/>
                </a:cxn>
                <a:cxn ang="0">
                  <a:pos x="connsiteX30936" y="connsiteY30936"/>
                </a:cxn>
                <a:cxn ang="0">
                  <a:pos x="connsiteX30937" y="connsiteY30937"/>
                </a:cxn>
                <a:cxn ang="0">
                  <a:pos x="connsiteX30938" y="connsiteY30938"/>
                </a:cxn>
                <a:cxn ang="0">
                  <a:pos x="connsiteX30939" y="connsiteY30939"/>
                </a:cxn>
                <a:cxn ang="0">
                  <a:pos x="connsiteX30940" y="connsiteY30940"/>
                </a:cxn>
                <a:cxn ang="0">
                  <a:pos x="connsiteX30941" y="connsiteY30941"/>
                </a:cxn>
                <a:cxn ang="0">
                  <a:pos x="connsiteX30942" y="connsiteY30942"/>
                </a:cxn>
                <a:cxn ang="0">
                  <a:pos x="connsiteX30943" y="connsiteY30943"/>
                </a:cxn>
                <a:cxn ang="0">
                  <a:pos x="connsiteX30944" y="connsiteY30944"/>
                </a:cxn>
                <a:cxn ang="0">
                  <a:pos x="connsiteX30945" y="connsiteY30945"/>
                </a:cxn>
                <a:cxn ang="0">
                  <a:pos x="connsiteX30946" y="connsiteY30946"/>
                </a:cxn>
                <a:cxn ang="0">
                  <a:pos x="connsiteX30947" y="connsiteY30947"/>
                </a:cxn>
                <a:cxn ang="0">
                  <a:pos x="connsiteX30948" y="connsiteY30948"/>
                </a:cxn>
                <a:cxn ang="0">
                  <a:pos x="connsiteX30949" y="connsiteY30949"/>
                </a:cxn>
                <a:cxn ang="0">
                  <a:pos x="connsiteX30950" y="connsiteY30950"/>
                </a:cxn>
                <a:cxn ang="0">
                  <a:pos x="connsiteX30951" y="connsiteY30951"/>
                </a:cxn>
                <a:cxn ang="0">
                  <a:pos x="connsiteX30952" y="connsiteY30952"/>
                </a:cxn>
                <a:cxn ang="0">
                  <a:pos x="connsiteX30953" y="connsiteY30953"/>
                </a:cxn>
                <a:cxn ang="0">
                  <a:pos x="connsiteX30954" y="connsiteY30954"/>
                </a:cxn>
                <a:cxn ang="0">
                  <a:pos x="connsiteX30955" y="connsiteY30955"/>
                </a:cxn>
                <a:cxn ang="0">
                  <a:pos x="connsiteX30956" y="connsiteY30956"/>
                </a:cxn>
                <a:cxn ang="0">
                  <a:pos x="connsiteX30957" y="connsiteY30957"/>
                </a:cxn>
                <a:cxn ang="0">
                  <a:pos x="connsiteX30958" y="connsiteY30958"/>
                </a:cxn>
                <a:cxn ang="0">
                  <a:pos x="connsiteX30959" y="connsiteY30959"/>
                </a:cxn>
                <a:cxn ang="0">
                  <a:pos x="connsiteX30960" y="connsiteY30960"/>
                </a:cxn>
                <a:cxn ang="0">
                  <a:pos x="connsiteX30961" y="connsiteY30961"/>
                </a:cxn>
                <a:cxn ang="0">
                  <a:pos x="connsiteX30962" y="connsiteY30962"/>
                </a:cxn>
                <a:cxn ang="0">
                  <a:pos x="connsiteX30963" y="connsiteY30963"/>
                </a:cxn>
                <a:cxn ang="0">
                  <a:pos x="connsiteX30964" y="connsiteY30964"/>
                </a:cxn>
                <a:cxn ang="0">
                  <a:pos x="connsiteX30965" y="connsiteY30965"/>
                </a:cxn>
                <a:cxn ang="0">
                  <a:pos x="connsiteX30966" y="connsiteY30966"/>
                </a:cxn>
                <a:cxn ang="0">
                  <a:pos x="connsiteX30967" y="connsiteY30967"/>
                </a:cxn>
                <a:cxn ang="0">
                  <a:pos x="connsiteX30968" y="connsiteY30968"/>
                </a:cxn>
                <a:cxn ang="0">
                  <a:pos x="connsiteX30969" y="connsiteY30969"/>
                </a:cxn>
                <a:cxn ang="0">
                  <a:pos x="connsiteX30970" y="connsiteY30970"/>
                </a:cxn>
                <a:cxn ang="0">
                  <a:pos x="connsiteX30971" y="connsiteY30971"/>
                </a:cxn>
                <a:cxn ang="0">
                  <a:pos x="connsiteX30972" y="connsiteY30972"/>
                </a:cxn>
                <a:cxn ang="0">
                  <a:pos x="connsiteX30973" y="connsiteY30973"/>
                </a:cxn>
                <a:cxn ang="0">
                  <a:pos x="connsiteX30974" y="connsiteY30974"/>
                </a:cxn>
                <a:cxn ang="0">
                  <a:pos x="connsiteX30975" y="connsiteY30975"/>
                </a:cxn>
                <a:cxn ang="0">
                  <a:pos x="connsiteX30976" y="connsiteY30976"/>
                </a:cxn>
                <a:cxn ang="0">
                  <a:pos x="connsiteX30977" y="connsiteY30977"/>
                </a:cxn>
                <a:cxn ang="0">
                  <a:pos x="connsiteX30978" y="connsiteY30978"/>
                </a:cxn>
                <a:cxn ang="0">
                  <a:pos x="connsiteX30979" y="connsiteY30979"/>
                </a:cxn>
                <a:cxn ang="0">
                  <a:pos x="connsiteX30980" y="connsiteY30980"/>
                </a:cxn>
                <a:cxn ang="0">
                  <a:pos x="connsiteX30981" y="connsiteY30981"/>
                </a:cxn>
                <a:cxn ang="0">
                  <a:pos x="connsiteX30982" y="connsiteY30982"/>
                </a:cxn>
                <a:cxn ang="0">
                  <a:pos x="connsiteX30983" y="connsiteY30983"/>
                </a:cxn>
                <a:cxn ang="0">
                  <a:pos x="connsiteX30984" y="connsiteY30984"/>
                </a:cxn>
                <a:cxn ang="0">
                  <a:pos x="connsiteX30985" y="connsiteY30985"/>
                </a:cxn>
                <a:cxn ang="0">
                  <a:pos x="connsiteX30986" y="connsiteY30986"/>
                </a:cxn>
                <a:cxn ang="0">
                  <a:pos x="connsiteX30987" y="connsiteY30987"/>
                </a:cxn>
                <a:cxn ang="0">
                  <a:pos x="connsiteX30988" y="connsiteY30988"/>
                </a:cxn>
                <a:cxn ang="0">
                  <a:pos x="connsiteX30989" y="connsiteY30989"/>
                </a:cxn>
                <a:cxn ang="0">
                  <a:pos x="connsiteX30990" y="connsiteY30990"/>
                </a:cxn>
                <a:cxn ang="0">
                  <a:pos x="connsiteX30991" y="connsiteY30991"/>
                </a:cxn>
                <a:cxn ang="0">
                  <a:pos x="connsiteX30992" y="connsiteY30992"/>
                </a:cxn>
                <a:cxn ang="0">
                  <a:pos x="connsiteX30993" y="connsiteY30993"/>
                </a:cxn>
                <a:cxn ang="0">
                  <a:pos x="connsiteX30994" y="connsiteY30994"/>
                </a:cxn>
                <a:cxn ang="0">
                  <a:pos x="connsiteX30995" y="connsiteY30995"/>
                </a:cxn>
                <a:cxn ang="0">
                  <a:pos x="connsiteX30996" y="connsiteY30996"/>
                </a:cxn>
                <a:cxn ang="0">
                  <a:pos x="connsiteX30997" y="connsiteY30997"/>
                </a:cxn>
                <a:cxn ang="0">
                  <a:pos x="connsiteX30998" y="connsiteY30998"/>
                </a:cxn>
                <a:cxn ang="0">
                  <a:pos x="connsiteX30999" y="connsiteY30999"/>
                </a:cxn>
                <a:cxn ang="0">
                  <a:pos x="connsiteX31000" y="connsiteY31000"/>
                </a:cxn>
                <a:cxn ang="0">
                  <a:pos x="connsiteX31001" y="connsiteY31001"/>
                </a:cxn>
                <a:cxn ang="0">
                  <a:pos x="connsiteX31002" y="connsiteY31002"/>
                </a:cxn>
                <a:cxn ang="0">
                  <a:pos x="connsiteX31003" y="connsiteY31003"/>
                </a:cxn>
                <a:cxn ang="0">
                  <a:pos x="connsiteX31004" y="connsiteY31004"/>
                </a:cxn>
                <a:cxn ang="0">
                  <a:pos x="connsiteX31005" y="connsiteY31005"/>
                </a:cxn>
                <a:cxn ang="0">
                  <a:pos x="connsiteX31006" y="connsiteY31006"/>
                </a:cxn>
                <a:cxn ang="0">
                  <a:pos x="connsiteX31007" y="connsiteY31007"/>
                </a:cxn>
                <a:cxn ang="0">
                  <a:pos x="connsiteX31008" y="connsiteY31008"/>
                </a:cxn>
                <a:cxn ang="0">
                  <a:pos x="connsiteX31009" y="connsiteY31009"/>
                </a:cxn>
                <a:cxn ang="0">
                  <a:pos x="connsiteX31010" y="connsiteY31010"/>
                </a:cxn>
                <a:cxn ang="0">
                  <a:pos x="connsiteX31011" y="connsiteY31011"/>
                </a:cxn>
                <a:cxn ang="0">
                  <a:pos x="connsiteX31012" y="connsiteY31012"/>
                </a:cxn>
                <a:cxn ang="0">
                  <a:pos x="connsiteX31013" y="connsiteY31013"/>
                </a:cxn>
                <a:cxn ang="0">
                  <a:pos x="connsiteX31014" y="connsiteY31014"/>
                </a:cxn>
                <a:cxn ang="0">
                  <a:pos x="connsiteX31015" y="connsiteY31015"/>
                </a:cxn>
                <a:cxn ang="0">
                  <a:pos x="connsiteX31016" y="connsiteY31016"/>
                </a:cxn>
                <a:cxn ang="0">
                  <a:pos x="connsiteX31017" y="connsiteY31017"/>
                </a:cxn>
                <a:cxn ang="0">
                  <a:pos x="connsiteX31018" y="connsiteY31018"/>
                </a:cxn>
                <a:cxn ang="0">
                  <a:pos x="connsiteX31019" y="connsiteY31019"/>
                </a:cxn>
                <a:cxn ang="0">
                  <a:pos x="connsiteX31020" y="connsiteY31020"/>
                </a:cxn>
                <a:cxn ang="0">
                  <a:pos x="connsiteX31021" y="connsiteY31021"/>
                </a:cxn>
                <a:cxn ang="0">
                  <a:pos x="connsiteX31022" y="connsiteY31022"/>
                </a:cxn>
                <a:cxn ang="0">
                  <a:pos x="connsiteX31023" y="connsiteY31023"/>
                </a:cxn>
                <a:cxn ang="0">
                  <a:pos x="connsiteX31024" y="connsiteY31024"/>
                </a:cxn>
                <a:cxn ang="0">
                  <a:pos x="connsiteX31025" y="connsiteY31025"/>
                </a:cxn>
                <a:cxn ang="0">
                  <a:pos x="connsiteX31026" y="connsiteY31026"/>
                </a:cxn>
                <a:cxn ang="0">
                  <a:pos x="connsiteX31027" y="connsiteY31027"/>
                </a:cxn>
                <a:cxn ang="0">
                  <a:pos x="connsiteX31028" y="connsiteY31028"/>
                </a:cxn>
                <a:cxn ang="0">
                  <a:pos x="connsiteX31029" y="connsiteY31029"/>
                </a:cxn>
                <a:cxn ang="0">
                  <a:pos x="connsiteX31030" y="connsiteY31030"/>
                </a:cxn>
                <a:cxn ang="0">
                  <a:pos x="connsiteX31031" y="connsiteY31031"/>
                </a:cxn>
                <a:cxn ang="0">
                  <a:pos x="connsiteX31032" y="connsiteY31032"/>
                </a:cxn>
                <a:cxn ang="0">
                  <a:pos x="connsiteX31033" y="connsiteY31033"/>
                </a:cxn>
                <a:cxn ang="0">
                  <a:pos x="connsiteX31034" y="connsiteY31034"/>
                </a:cxn>
                <a:cxn ang="0">
                  <a:pos x="connsiteX31035" y="connsiteY31035"/>
                </a:cxn>
                <a:cxn ang="0">
                  <a:pos x="connsiteX31036" y="connsiteY31036"/>
                </a:cxn>
                <a:cxn ang="0">
                  <a:pos x="connsiteX31037" y="connsiteY31037"/>
                </a:cxn>
                <a:cxn ang="0">
                  <a:pos x="connsiteX31038" y="connsiteY31038"/>
                </a:cxn>
                <a:cxn ang="0">
                  <a:pos x="connsiteX31039" y="connsiteY31039"/>
                </a:cxn>
                <a:cxn ang="0">
                  <a:pos x="connsiteX31040" y="connsiteY31040"/>
                </a:cxn>
                <a:cxn ang="0">
                  <a:pos x="connsiteX31041" y="connsiteY31041"/>
                </a:cxn>
                <a:cxn ang="0">
                  <a:pos x="connsiteX31042" y="connsiteY31042"/>
                </a:cxn>
                <a:cxn ang="0">
                  <a:pos x="connsiteX31043" y="connsiteY31043"/>
                </a:cxn>
                <a:cxn ang="0">
                  <a:pos x="connsiteX31044" y="connsiteY31044"/>
                </a:cxn>
                <a:cxn ang="0">
                  <a:pos x="connsiteX31045" y="connsiteY31045"/>
                </a:cxn>
                <a:cxn ang="0">
                  <a:pos x="connsiteX31046" y="connsiteY31046"/>
                </a:cxn>
                <a:cxn ang="0">
                  <a:pos x="connsiteX31047" y="connsiteY31047"/>
                </a:cxn>
                <a:cxn ang="0">
                  <a:pos x="connsiteX31048" y="connsiteY31048"/>
                </a:cxn>
                <a:cxn ang="0">
                  <a:pos x="connsiteX31049" y="connsiteY31049"/>
                </a:cxn>
                <a:cxn ang="0">
                  <a:pos x="connsiteX31050" y="connsiteY31050"/>
                </a:cxn>
                <a:cxn ang="0">
                  <a:pos x="connsiteX31051" y="connsiteY31051"/>
                </a:cxn>
                <a:cxn ang="0">
                  <a:pos x="connsiteX31052" y="connsiteY31052"/>
                </a:cxn>
                <a:cxn ang="0">
                  <a:pos x="connsiteX31053" y="connsiteY31053"/>
                </a:cxn>
                <a:cxn ang="0">
                  <a:pos x="connsiteX31054" y="connsiteY31054"/>
                </a:cxn>
                <a:cxn ang="0">
                  <a:pos x="connsiteX31055" y="connsiteY31055"/>
                </a:cxn>
                <a:cxn ang="0">
                  <a:pos x="connsiteX31056" y="connsiteY31056"/>
                </a:cxn>
                <a:cxn ang="0">
                  <a:pos x="connsiteX31057" y="connsiteY31057"/>
                </a:cxn>
                <a:cxn ang="0">
                  <a:pos x="connsiteX31058" y="connsiteY31058"/>
                </a:cxn>
                <a:cxn ang="0">
                  <a:pos x="connsiteX31059" y="connsiteY31059"/>
                </a:cxn>
                <a:cxn ang="0">
                  <a:pos x="connsiteX31060" y="connsiteY31060"/>
                </a:cxn>
                <a:cxn ang="0">
                  <a:pos x="connsiteX31061" y="connsiteY31061"/>
                </a:cxn>
                <a:cxn ang="0">
                  <a:pos x="connsiteX31062" y="connsiteY31062"/>
                </a:cxn>
                <a:cxn ang="0">
                  <a:pos x="connsiteX31063" y="connsiteY31063"/>
                </a:cxn>
                <a:cxn ang="0">
                  <a:pos x="connsiteX31064" y="connsiteY31064"/>
                </a:cxn>
                <a:cxn ang="0">
                  <a:pos x="connsiteX31065" y="connsiteY31065"/>
                </a:cxn>
                <a:cxn ang="0">
                  <a:pos x="connsiteX31066" y="connsiteY31066"/>
                </a:cxn>
                <a:cxn ang="0">
                  <a:pos x="connsiteX31067" y="connsiteY31067"/>
                </a:cxn>
                <a:cxn ang="0">
                  <a:pos x="connsiteX31068" y="connsiteY31068"/>
                </a:cxn>
                <a:cxn ang="0">
                  <a:pos x="connsiteX31069" y="connsiteY31069"/>
                </a:cxn>
                <a:cxn ang="0">
                  <a:pos x="connsiteX31070" y="connsiteY31070"/>
                </a:cxn>
                <a:cxn ang="0">
                  <a:pos x="connsiteX31071" y="connsiteY31071"/>
                </a:cxn>
                <a:cxn ang="0">
                  <a:pos x="connsiteX31072" y="connsiteY31072"/>
                </a:cxn>
                <a:cxn ang="0">
                  <a:pos x="connsiteX31073" y="connsiteY31073"/>
                </a:cxn>
                <a:cxn ang="0">
                  <a:pos x="connsiteX31074" y="connsiteY31074"/>
                </a:cxn>
                <a:cxn ang="0">
                  <a:pos x="connsiteX31075" y="connsiteY31075"/>
                </a:cxn>
                <a:cxn ang="0">
                  <a:pos x="connsiteX31076" y="connsiteY31076"/>
                </a:cxn>
                <a:cxn ang="0">
                  <a:pos x="connsiteX31077" y="connsiteY31077"/>
                </a:cxn>
                <a:cxn ang="0">
                  <a:pos x="connsiteX31078" y="connsiteY31078"/>
                </a:cxn>
                <a:cxn ang="0">
                  <a:pos x="connsiteX31079" y="connsiteY31079"/>
                </a:cxn>
                <a:cxn ang="0">
                  <a:pos x="connsiteX31080" y="connsiteY31080"/>
                </a:cxn>
                <a:cxn ang="0">
                  <a:pos x="connsiteX31081" y="connsiteY31081"/>
                </a:cxn>
                <a:cxn ang="0">
                  <a:pos x="connsiteX31082" y="connsiteY31082"/>
                </a:cxn>
                <a:cxn ang="0">
                  <a:pos x="connsiteX31083" y="connsiteY31083"/>
                </a:cxn>
                <a:cxn ang="0">
                  <a:pos x="connsiteX31084" y="connsiteY31084"/>
                </a:cxn>
                <a:cxn ang="0">
                  <a:pos x="connsiteX31085" y="connsiteY31085"/>
                </a:cxn>
                <a:cxn ang="0">
                  <a:pos x="connsiteX31086" y="connsiteY31086"/>
                </a:cxn>
                <a:cxn ang="0">
                  <a:pos x="connsiteX31087" y="connsiteY31087"/>
                </a:cxn>
                <a:cxn ang="0">
                  <a:pos x="connsiteX31088" y="connsiteY31088"/>
                </a:cxn>
                <a:cxn ang="0">
                  <a:pos x="connsiteX31089" y="connsiteY31089"/>
                </a:cxn>
                <a:cxn ang="0">
                  <a:pos x="connsiteX31090" y="connsiteY31090"/>
                </a:cxn>
                <a:cxn ang="0">
                  <a:pos x="connsiteX31091" y="connsiteY31091"/>
                </a:cxn>
                <a:cxn ang="0">
                  <a:pos x="connsiteX31092" y="connsiteY31092"/>
                </a:cxn>
                <a:cxn ang="0">
                  <a:pos x="connsiteX31093" y="connsiteY31093"/>
                </a:cxn>
                <a:cxn ang="0">
                  <a:pos x="connsiteX31094" y="connsiteY31094"/>
                </a:cxn>
                <a:cxn ang="0">
                  <a:pos x="connsiteX31095" y="connsiteY31095"/>
                </a:cxn>
                <a:cxn ang="0">
                  <a:pos x="connsiteX31096" y="connsiteY31096"/>
                </a:cxn>
                <a:cxn ang="0">
                  <a:pos x="connsiteX31097" y="connsiteY31097"/>
                </a:cxn>
                <a:cxn ang="0">
                  <a:pos x="connsiteX31098" y="connsiteY31098"/>
                </a:cxn>
                <a:cxn ang="0">
                  <a:pos x="connsiteX31099" y="connsiteY31099"/>
                </a:cxn>
                <a:cxn ang="0">
                  <a:pos x="connsiteX31100" y="connsiteY31100"/>
                </a:cxn>
                <a:cxn ang="0">
                  <a:pos x="connsiteX31101" y="connsiteY31101"/>
                </a:cxn>
                <a:cxn ang="0">
                  <a:pos x="connsiteX31102" y="connsiteY31102"/>
                </a:cxn>
                <a:cxn ang="0">
                  <a:pos x="connsiteX31103" y="connsiteY31103"/>
                </a:cxn>
                <a:cxn ang="0">
                  <a:pos x="connsiteX31104" y="connsiteY31104"/>
                </a:cxn>
                <a:cxn ang="0">
                  <a:pos x="connsiteX31105" y="connsiteY31105"/>
                </a:cxn>
                <a:cxn ang="0">
                  <a:pos x="connsiteX31106" y="connsiteY31106"/>
                </a:cxn>
                <a:cxn ang="0">
                  <a:pos x="connsiteX31107" y="connsiteY31107"/>
                </a:cxn>
                <a:cxn ang="0">
                  <a:pos x="connsiteX31108" y="connsiteY31108"/>
                </a:cxn>
                <a:cxn ang="0">
                  <a:pos x="connsiteX31109" y="connsiteY31109"/>
                </a:cxn>
                <a:cxn ang="0">
                  <a:pos x="connsiteX31110" y="connsiteY31110"/>
                </a:cxn>
                <a:cxn ang="0">
                  <a:pos x="connsiteX31111" y="connsiteY31111"/>
                </a:cxn>
                <a:cxn ang="0">
                  <a:pos x="connsiteX31112" y="connsiteY31112"/>
                </a:cxn>
                <a:cxn ang="0">
                  <a:pos x="connsiteX31113" y="connsiteY31113"/>
                </a:cxn>
                <a:cxn ang="0">
                  <a:pos x="connsiteX31114" y="connsiteY31114"/>
                </a:cxn>
                <a:cxn ang="0">
                  <a:pos x="connsiteX31115" y="connsiteY31115"/>
                </a:cxn>
                <a:cxn ang="0">
                  <a:pos x="connsiteX31116" y="connsiteY31116"/>
                </a:cxn>
                <a:cxn ang="0">
                  <a:pos x="connsiteX31117" y="connsiteY31117"/>
                </a:cxn>
                <a:cxn ang="0">
                  <a:pos x="connsiteX31118" y="connsiteY31118"/>
                </a:cxn>
                <a:cxn ang="0">
                  <a:pos x="connsiteX31119" y="connsiteY31119"/>
                </a:cxn>
                <a:cxn ang="0">
                  <a:pos x="connsiteX31120" y="connsiteY31120"/>
                </a:cxn>
                <a:cxn ang="0">
                  <a:pos x="connsiteX31121" y="connsiteY31121"/>
                </a:cxn>
                <a:cxn ang="0">
                  <a:pos x="connsiteX31122" y="connsiteY31122"/>
                </a:cxn>
                <a:cxn ang="0">
                  <a:pos x="connsiteX31123" y="connsiteY31123"/>
                </a:cxn>
                <a:cxn ang="0">
                  <a:pos x="connsiteX31124" y="connsiteY31124"/>
                </a:cxn>
                <a:cxn ang="0">
                  <a:pos x="connsiteX31125" y="connsiteY31125"/>
                </a:cxn>
                <a:cxn ang="0">
                  <a:pos x="connsiteX31126" y="connsiteY31126"/>
                </a:cxn>
                <a:cxn ang="0">
                  <a:pos x="connsiteX31127" y="connsiteY31127"/>
                </a:cxn>
                <a:cxn ang="0">
                  <a:pos x="connsiteX31128" y="connsiteY31128"/>
                </a:cxn>
                <a:cxn ang="0">
                  <a:pos x="connsiteX31129" y="connsiteY31129"/>
                </a:cxn>
                <a:cxn ang="0">
                  <a:pos x="connsiteX31130" y="connsiteY31130"/>
                </a:cxn>
                <a:cxn ang="0">
                  <a:pos x="connsiteX31131" y="connsiteY31131"/>
                </a:cxn>
                <a:cxn ang="0">
                  <a:pos x="connsiteX31132" y="connsiteY31132"/>
                </a:cxn>
                <a:cxn ang="0">
                  <a:pos x="connsiteX31133" y="connsiteY31133"/>
                </a:cxn>
                <a:cxn ang="0">
                  <a:pos x="connsiteX31134" y="connsiteY31134"/>
                </a:cxn>
                <a:cxn ang="0">
                  <a:pos x="connsiteX31135" y="connsiteY31135"/>
                </a:cxn>
                <a:cxn ang="0">
                  <a:pos x="connsiteX31136" y="connsiteY31136"/>
                </a:cxn>
                <a:cxn ang="0">
                  <a:pos x="connsiteX31137" y="connsiteY31137"/>
                </a:cxn>
                <a:cxn ang="0">
                  <a:pos x="connsiteX31138" y="connsiteY31138"/>
                </a:cxn>
                <a:cxn ang="0">
                  <a:pos x="connsiteX31139" y="connsiteY31139"/>
                </a:cxn>
                <a:cxn ang="0">
                  <a:pos x="connsiteX31140" y="connsiteY31140"/>
                </a:cxn>
                <a:cxn ang="0">
                  <a:pos x="connsiteX31141" y="connsiteY31141"/>
                </a:cxn>
                <a:cxn ang="0">
                  <a:pos x="connsiteX31142" y="connsiteY31142"/>
                </a:cxn>
                <a:cxn ang="0">
                  <a:pos x="connsiteX31143" y="connsiteY31143"/>
                </a:cxn>
                <a:cxn ang="0">
                  <a:pos x="connsiteX31144" y="connsiteY31144"/>
                </a:cxn>
                <a:cxn ang="0">
                  <a:pos x="connsiteX31145" y="connsiteY31145"/>
                </a:cxn>
                <a:cxn ang="0">
                  <a:pos x="connsiteX31146" y="connsiteY31146"/>
                </a:cxn>
                <a:cxn ang="0">
                  <a:pos x="connsiteX31147" y="connsiteY31147"/>
                </a:cxn>
                <a:cxn ang="0">
                  <a:pos x="connsiteX31148" y="connsiteY31148"/>
                </a:cxn>
                <a:cxn ang="0">
                  <a:pos x="connsiteX31149" y="connsiteY31149"/>
                </a:cxn>
                <a:cxn ang="0">
                  <a:pos x="connsiteX31150" y="connsiteY31150"/>
                </a:cxn>
                <a:cxn ang="0">
                  <a:pos x="connsiteX31151" y="connsiteY31151"/>
                </a:cxn>
                <a:cxn ang="0">
                  <a:pos x="connsiteX31152" y="connsiteY31152"/>
                </a:cxn>
                <a:cxn ang="0">
                  <a:pos x="connsiteX31153" y="connsiteY31153"/>
                </a:cxn>
                <a:cxn ang="0">
                  <a:pos x="connsiteX31154" y="connsiteY31154"/>
                </a:cxn>
                <a:cxn ang="0">
                  <a:pos x="connsiteX31155" y="connsiteY31155"/>
                </a:cxn>
                <a:cxn ang="0">
                  <a:pos x="connsiteX31156" y="connsiteY31156"/>
                </a:cxn>
                <a:cxn ang="0">
                  <a:pos x="connsiteX31157" y="connsiteY31157"/>
                </a:cxn>
                <a:cxn ang="0">
                  <a:pos x="connsiteX31158" y="connsiteY31158"/>
                </a:cxn>
                <a:cxn ang="0">
                  <a:pos x="connsiteX31159" y="connsiteY31159"/>
                </a:cxn>
                <a:cxn ang="0">
                  <a:pos x="connsiteX31160" y="connsiteY31160"/>
                </a:cxn>
                <a:cxn ang="0">
                  <a:pos x="connsiteX31161" y="connsiteY31161"/>
                </a:cxn>
                <a:cxn ang="0">
                  <a:pos x="connsiteX31162" y="connsiteY31162"/>
                </a:cxn>
                <a:cxn ang="0">
                  <a:pos x="connsiteX31163" y="connsiteY31163"/>
                </a:cxn>
                <a:cxn ang="0">
                  <a:pos x="connsiteX31164" y="connsiteY31164"/>
                </a:cxn>
                <a:cxn ang="0">
                  <a:pos x="connsiteX31165" y="connsiteY31165"/>
                </a:cxn>
                <a:cxn ang="0">
                  <a:pos x="connsiteX31166" y="connsiteY31166"/>
                </a:cxn>
                <a:cxn ang="0">
                  <a:pos x="connsiteX31167" y="connsiteY31167"/>
                </a:cxn>
                <a:cxn ang="0">
                  <a:pos x="connsiteX31168" y="connsiteY31168"/>
                </a:cxn>
                <a:cxn ang="0">
                  <a:pos x="connsiteX31169" y="connsiteY31169"/>
                </a:cxn>
                <a:cxn ang="0">
                  <a:pos x="connsiteX31170" y="connsiteY31170"/>
                </a:cxn>
                <a:cxn ang="0">
                  <a:pos x="connsiteX31171" y="connsiteY31171"/>
                </a:cxn>
                <a:cxn ang="0">
                  <a:pos x="connsiteX31172" y="connsiteY31172"/>
                </a:cxn>
                <a:cxn ang="0">
                  <a:pos x="connsiteX31173" y="connsiteY31173"/>
                </a:cxn>
                <a:cxn ang="0">
                  <a:pos x="connsiteX31174" y="connsiteY31174"/>
                </a:cxn>
                <a:cxn ang="0">
                  <a:pos x="connsiteX31175" y="connsiteY31175"/>
                </a:cxn>
                <a:cxn ang="0">
                  <a:pos x="connsiteX31176" y="connsiteY31176"/>
                </a:cxn>
                <a:cxn ang="0">
                  <a:pos x="connsiteX31177" y="connsiteY31177"/>
                </a:cxn>
                <a:cxn ang="0">
                  <a:pos x="connsiteX31178" y="connsiteY31178"/>
                </a:cxn>
                <a:cxn ang="0">
                  <a:pos x="connsiteX31179" y="connsiteY31179"/>
                </a:cxn>
                <a:cxn ang="0">
                  <a:pos x="connsiteX31180" y="connsiteY31180"/>
                </a:cxn>
                <a:cxn ang="0">
                  <a:pos x="connsiteX31181" y="connsiteY31181"/>
                </a:cxn>
                <a:cxn ang="0">
                  <a:pos x="connsiteX31182" y="connsiteY31182"/>
                </a:cxn>
                <a:cxn ang="0">
                  <a:pos x="connsiteX31183" y="connsiteY31183"/>
                </a:cxn>
                <a:cxn ang="0">
                  <a:pos x="connsiteX31184" y="connsiteY31184"/>
                </a:cxn>
                <a:cxn ang="0">
                  <a:pos x="connsiteX31185" y="connsiteY31185"/>
                </a:cxn>
                <a:cxn ang="0">
                  <a:pos x="connsiteX31186" y="connsiteY31186"/>
                </a:cxn>
                <a:cxn ang="0">
                  <a:pos x="connsiteX31187" y="connsiteY31187"/>
                </a:cxn>
                <a:cxn ang="0">
                  <a:pos x="connsiteX31188" y="connsiteY31188"/>
                </a:cxn>
                <a:cxn ang="0">
                  <a:pos x="connsiteX31189" y="connsiteY31189"/>
                </a:cxn>
                <a:cxn ang="0">
                  <a:pos x="connsiteX31190" y="connsiteY31190"/>
                </a:cxn>
                <a:cxn ang="0">
                  <a:pos x="connsiteX31191" y="connsiteY31191"/>
                </a:cxn>
                <a:cxn ang="0">
                  <a:pos x="connsiteX31192" y="connsiteY31192"/>
                </a:cxn>
                <a:cxn ang="0">
                  <a:pos x="connsiteX31193" y="connsiteY31193"/>
                </a:cxn>
                <a:cxn ang="0">
                  <a:pos x="connsiteX31194" y="connsiteY31194"/>
                </a:cxn>
                <a:cxn ang="0">
                  <a:pos x="connsiteX31195" y="connsiteY31195"/>
                </a:cxn>
                <a:cxn ang="0">
                  <a:pos x="connsiteX31196" y="connsiteY31196"/>
                </a:cxn>
                <a:cxn ang="0">
                  <a:pos x="connsiteX31197" y="connsiteY31197"/>
                </a:cxn>
                <a:cxn ang="0">
                  <a:pos x="connsiteX31198" y="connsiteY31198"/>
                </a:cxn>
                <a:cxn ang="0">
                  <a:pos x="connsiteX31199" y="connsiteY31199"/>
                </a:cxn>
                <a:cxn ang="0">
                  <a:pos x="connsiteX31200" y="connsiteY31200"/>
                </a:cxn>
                <a:cxn ang="0">
                  <a:pos x="connsiteX31201" y="connsiteY31201"/>
                </a:cxn>
                <a:cxn ang="0">
                  <a:pos x="connsiteX31202" y="connsiteY31202"/>
                </a:cxn>
                <a:cxn ang="0">
                  <a:pos x="connsiteX31203" y="connsiteY31203"/>
                </a:cxn>
                <a:cxn ang="0">
                  <a:pos x="connsiteX31204" y="connsiteY31204"/>
                </a:cxn>
                <a:cxn ang="0">
                  <a:pos x="connsiteX31205" y="connsiteY31205"/>
                </a:cxn>
                <a:cxn ang="0">
                  <a:pos x="connsiteX31206" y="connsiteY31206"/>
                </a:cxn>
                <a:cxn ang="0">
                  <a:pos x="connsiteX31207" y="connsiteY31207"/>
                </a:cxn>
                <a:cxn ang="0">
                  <a:pos x="connsiteX31208" y="connsiteY31208"/>
                </a:cxn>
                <a:cxn ang="0">
                  <a:pos x="connsiteX31209" y="connsiteY31209"/>
                </a:cxn>
                <a:cxn ang="0">
                  <a:pos x="connsiteX31210" y="connsiteY31210"/>
                </a:cxn>
                <a:cxn ang="0">
                  <a:pos x="connsiteX31211" y="connsiteY31211"/>
                </a:cxn>
                <a:cxn ang="0">
                  <a:pos x="connsiteX31212" y="connsiteY31212"/>
                </a:cxn>
                <a:cxn ang="0">
                  <a:pos x="connsiteX31213" y="connsiteY31213"/>
                </a:cxn>
                <a:cxn ang="0">
                  <a:pos x="connsiteX31214" y="connsiteY31214"/>
                </a:cxn>
                <a:cxn ang="0">
                  <a:pos x="connsiteX31215" y="connsiteY31215"/>
                </a:cxn>
                <a:cxn ang="0">
                  <a:pos x="connsiteX31216" y="connsiteY31216"/>
                </a:cxn>
                <a:cxn ang="0">
                  <a:pos x="connsiteX31217" y="connsiteY31217"/>
                </a:cxn>
                <a:cxn ang="0">
                  <a:pos x="connsiteX31218" y="connsiteY31218"/>
                </a:cxn>
                <a:cxn ang="0">
                  <a:pos x="connsiteX31219" y="connsiteY31219"/>
                </a:cxn>
                <a:cxn ang="0">
                  <a:pos x="connsiteX31220" y="connsiteY31220"/>
                </a:cxn>
                <a:cxn ang="0">
                  <a:pos x="connsiteX31221" y="connsiteY31221"/>
                </a:cxn>
                <a:cxn ang="0">
                  <a:pos x="connsiteX31222" y="connsiteY31222"/>
                </a:cxn>
                <a:cxn ang="0">
                  <a:pos x="connsiteX31223" y="connsiteY31223"/>
                </a:cxn>
                <a:cxn ang="0">
                  <a:pos x="connsiteX31224" y="connsiteY31224"/>
                </a:cxn>
                <a:cxn ang="0">
                  <a:pos x="connsiteX31225" y="connsiteY31225"/>
                </a:cxn>
                <a:cxn ang="0">
                  <a:pos x="connsiteX31226" y="connsiteY31226"/>
                </a:cxn>
                <a:cxn ang="0">
                  <a:pos x="connsiteX31227" y="connsiteY31227"/>
                </a:cxn>
                <a:cxn ang="0">
                  <a:pos x="connsiteX31228" y="connsiteY31228"/>
                </a:cxn>
                <a:cxn ang="0">
                  <a:pos x="connsiteX31229" y="connsiteY31229"/>
                </a:cxn>
                <a:cxn ang="0">
                  <a:pos x="connsiteX31230" y="connsiteY31230"/>
                </a:cxn>
                <a:cxn ang="0">
                  <a:pos x="connsiteX31231" y="connsiteY31231"/>
                </a:cxn>
                <a:cxn ang="0">
                  <a:pos x="connsiteX31232" y="connsiteY31232"/>
                </a:cxn>
                <a:cxn ang="0">
                  <a:pos x="connsiteX31233" y="connsiteY31233"/>
                </a:cxn>
                <a:cxn ang="0">
                  <a:pos x="connsiteX31234" y="connsiteY31234"/>
                </a:cxn>
                <a:cxn ang="0">
                  <a:pos x="connsiteX31235" y="connsiteY31235"/>
                </a:cxn>
                <a:cxn ang="0">
                  <a:pos x="connsiteX31236" y="connsiteY31236"/>
                </a:cxn>
                <a:cxn ang="0">
                  <a:pos x="connsiteX31237" y="connsiteY31237"/>
                </a:cxn>
                <a:cxn ang="0">
                  <a:pos x="connsiteX31238" y="connsiteY31238"/>
                </a:cxn>
                <a:cxn ang="0">
                  <a:pos x="connsiteX31239" y="connsiteY31239"/>
                </a:cxn>
                <a:cxn ang="0">
                  <a:pos x="connsiteX31240" y="connsiteY31240"/>
                </a:cxn>
                <a:cxn ang="0">
                  <a:pos x="connsiteX31241" y="connsiteY31241"/>
                </a:cxn>
                <a:cxn ang="0">
                  <a:pos x="connsiteX31242" y="connsiteY31242"/>
                </a:cxn>
                <a:cxn ang="0">
                  <a:pos x="connsiteX31243" y="connsiteY31243"/>
                </a:cxn>
                <a:cxn ang="0">
                  <a:pos x="connsiteX31244" y="connsiteY31244"/>
                </a:cxn>
                <a:cxn ang="0">
                  <a:pos x="connsiteX31245" y="connsiteY31245"/>
                </a:cxn>
                <a:cxn ang="0">
                  <a:pos x="connsiteX31246" y="connsiteY31246"/>
                </a:cxn>
                <a:cxn ang="0">
                  <a:pos x="connsiteX31247" y="connsiteY31247"/>
                </a:cxn>
                <a:cxn ang="0">
                  <a:pos x="connsiteX31248" y="connsiteY31248"/>
                </a:cxn>
                <a:cxn ang="0">
                  <a:pos x="connsiteX31249" y="connsiteY31249"/>
                </a:cxn>
                <a:cxn ang="0">
                  <a:pos x="connsiteX31250" y="connsiteY31250"/>
                </a:cxn>
                <a:cxn ang="0">
                  <a:pos x="connsiteX31251" y="connsiteY31251"/>
                </a:cxn>
                <a:cxn ang="0">
                  <a:pos x="connsiteX31252" y="connsiteY31252"/>
                </a:cxn>
                <a:cxn ang="0">
                  <a:pos x="connsiteX31253" y="connsiteY31253"/>
                </a:cxn>
                <a:cxn ang="0">
                  <a:pos x="connsiteX31254" y="connsiteY31254"/>
                </a:cxn>
                <a:cxn ang="0">
                  <a:pos x="connsiteX31255" y="connsiteY31255"/>
                </a:cxn>
                <a:cxn ang="0">
                  <a:pos x="connsiteX31256" y="connsiteY31256"/>
                </a:cxn>
                <a:cxn ang="0">
                  <a:pos x="connsiteX31257" y="connsiteY31257"/>
                </a:cxn>
                <a:cxn ang="0">
                  <a:pos x="connsiteX31258" y="connsiteY31258"/>
                </a:cxn>
                <a:cxn ang="0">
                  <a:pos x="connsiteX31259" y="connsiteY31259"/>
                </a:cxn>
                <a:cxn ang="0">
                  <a:pos x="connsiteX31260" y="connsiteY31260"/>
                </a:cxn>
                <a:cxn ang="0">
                  <a:pos x="connsiteX31261" y="connsiteY31261"/>
                </a:cxn>
                <a:cxn ang="0">
                  <a:pos x="connsiteX31262" y="connsiteY31262"/>
                </a:cxn>
                <a:cxn ang="0">
                  <a:pos x="connsiteX31263" y="connsiteY31263"/>
                </a:cxn>
                <a:cxn ang="0">
                  <a:pos x="connsiteX31264" y="connsiteY31264"/>
                </a:cxn>
                <a:cxn ang="0">
                  <a:pos x="connsiteX31265" y="connsiteY31265"/>
                </a:cxn>
                <a:cxn ang="0">
                  <a:pos x="connsiteX31266" y="connsiteY31266"/>
                </a:cxn>
                <a:cxn ang="0">
                  <a:pos x="connsiteX31267" y="connsiteY31267"/>
                </a:cxn>
                <a:cxn ang="0">
                  <a:pos x="connsiteX31268" y="connsiteY31268"/>
                </a:cxn>
                <a:cxn ang="0">
                  <a:pos x="connsiteX31269" y="connsiteY31269"/>
                </a:cxn>
                <a:cxn ang="0">
                  <a:pos x="connsiteX31270" y="connsiteY31270"/>
                </a:cxn>
                <a:cxn ang="0">
                  <a:pos x="connsiteX31271" y="connsiteY31271"/>
                </a:cxn>
                <a:cxn ang="0">
                  <a:pos x="connsiteX31272" y="connsiteY31272"/>
                </a:cxn>
                <a:cxn ang="0">
                  <a:pos x="connsiteX31273" y="connsiteY31273"/>
                </a:cxn>
                <a:cxn ang="0">
                  <a:pos x="connsiteX31274" y="connsiteY31274"/>
                </a:cxn>
                <a:cxn ang="0">
                  <a:pos x="connsiteX31275" y="connsiteY31275"/>
                </a:cxn>
                <a:cxn ang="0">
                  <a:pos x="connsiteX31276" y="connsiteY31276"/>
                </a:cxn>
                <a:cxn ang="0">
                  <a:pos x="connsiteX31277" y="connsiteY31277"/>
                </a:cxn>
                <a:cxn ang="0">
                  <a:pos x="connsiteX31278" y="connsiteY31278"/>
                </a:cxn>
                <a:cxn ang="0">
                  <a:pos x="connsiteX31279" y="connsiteY31279"/>
                </a:cxn>
                <a:cxn ang="0">
                  <a:pos x="connsiteX31280" y="connsiteY31280"/>
                </a:cxn>
                <a:cxn ang="0">
                  <a:pos x="connsiteX31281" y="connsiteY31281"/>
                </a:cxn>
                <a:cxn ang="0">
                  <a:pos x="connsiteX31282" y="connsiteY31282"/>
                </a:cxn>
                <a:cxn ang="0">
                  <a:pos x="connsiteX31283" y="connsiteY31283"/>
                </a:cxn>
                <a:cxn ang="0">
                  <a:pos x="connsiteX31284" y="connsiteY31284"/>
                </a:cxn>
                <a:cxn ang="0">
                  <a:pos x="connsiteX31285" y="connsiteY31285"/>
                </a:cxn>
                <a:cxn ang="0">
                  <a:pos x="connsiteX31286" y="connsiteY31286"/>
                </a:cxn>
                <a:cxn ang="0">
                  <a:pos x="connsiteX31287" y="connsiteY31287"/>
                </a:cxn>
                <a:cxn ang="0">
                  <a:pos x="connsiteX31288" y="connsiteY31288"/>
                </a:cxn>
                <a:cxn ang="0">
                  <a:pos x="connsiteX31289" y="connsiteY31289"/>
                </a:cxn>
                <a:cxn ang="0">
                  <a:pos x="connsiteX31290" y="connsiteY31290"/>
                </a:cxn>
                <a:cxn ang="0">
                  <a:pos x="connsiteX31291" y="connsiteY31291"/>
                </a:cxn>
                <a:cxn ang="0">
                  <a:pos x="connsiteX31292" y="connsiteY31292"/>
                </a:cxn>
                <a:cxn ang="0">
                  <a:pos x="connsiteX31293" y="connsiteY31293"/>
                </a:cxn>
                <a:cxn ang="0">
                  <a:pos x="connsiteX31294" y="connsiteY31294"/>
                </a:cxn>
                <a:cxn ang="0">
                  <a:pos x="connsiteX31295" y="connsiteY31295"/>
                </a:cxn>
                <a:cxn ang="0">
                  <a:pos x="connsiteX31296" y="connsiteY31296"/>
                </a:cxn>
                <a:cxn ang="0">
                  <a:pos x="connsiteX31297" y="connsiteY31297"/>
                </a:cxn>
                <a:cxn ang="0">
                  <a:pos x="connsiteX31298" y="connsiteY31298"/>
                </a:cxn>
                <a:cxn ang="0">
                  <a:pos x="connsiteX31299" y="connsiteY31299"/>
                </a:cxn>
                <a:cxn ang="0">
                  <a:pos x="connsiteX31300" y="connsiteY31300"/>
                </a:cxn>
                <a:cxn ang="0">
                  <a:pos x="connsiteX31301" y="connsiteY31301"/>
                </a:cxn>
                <a:cxn ang="0">
                  <a:pos x="connsiteX31302" y="connsiteY31302"/>
                </a:cxn>
                <a:cxn ang="0">
                  <a:pos x="connsiteX31303" y="connsiteY31303"/>
                </a:cxn>
                <a:cxn ang="0">
                  <a:pos x="connsiteX31304" y="connsiteY31304"/>
                </a:cxn>
                <a:cxn ang="0">
                  <a:pos x="connsiteX31305" y="connsiteY31305"/>
                </a:cxn>
                <a:cxn ang="0">
                  <a:pos x="connsiteX31306" y="connsiteY31306"/>
                </a:cxn>
                <a:cxn ang="0">
                  <a:pos x="connsiteX31307" y="connsiteY31307"/>
                </a:cxn>
                <a:cxn ang="0">
                  <a:pos x="connsiteX31308" y="connsiteY31308"/>
                </a:cxn>
                <a:cxn ang="0">
                  <a:pos x="connsiteX31309" y="connsiteY31309"/>
                </a:cxn>
                <a:cxn ang="0">
                  <a:pos x="connsiteX31310" y="connsiteY31310"/>
                </a:cxn>
                <a:cxn ang="0">
                  <a:pos x="connsiteX31311" y="connsiteY31311"/>
                </a:cxn>
                <a:cxn ang="0">
                  <a:pos x="connsiteX31312" y="connsiteY31312"/>
                </a:cxn>
                <a:cxn ang="0">
                  <a:pos x="connsiteX31313" y="connsiteY31313"/>
                </a:cxn>
                <a:cxn ang="0">
                  <a:pos x="connsiteX31314" y="connsiteY31314"/>
                </a:cxn>
                <a:cxn ang="0">
                  <a:pos x="connsiteX31315" y="connsiteY31315"/>
                </a:cxn>
                <a:cxn ang="0">
                  <a:pos x="connsiteX31316" y="connsiteY31316"/>
                </a:cxn>
                <a:cxn ang="0">
                  <a:pos x="connsiteX31317" y="connsiteY31317"/>
                </a:cxn>
                <a:cxn ang="0">
                  <a:pos x="connsiteX31318" y="connsiteY31318"/>
                </a:cxn>
                <a:cxn ang="0">
                  <a:pos x="connsiteX31319" y="connsiteY31319"/>
                </a:cxn>
                <a:cxn ang="0">
                  <a:pos x="connsiteX31320" y="connsiteY31320"/>
                </a:cxn>
                <a:cxn ang="0">
                  <a:pos x="connsiteX31321" y="connsiteY31321"/>
                </a:cxn>
                <a:cxn ang="0">
                  <a:pos x="connsiteX31322" y="connsiteY31322"/>
                </a:cxn>
                <a:cxn ang="0">
                  <a:pos x="connsiteX31323" y="connsiteY31323"/>
                </a:cxn>
                <a:cxn ang="0">
                  <a:pos x="connsiteX31324" y="connsiteY31324"/>
                </a:cxn>
                <a:cxn ang="0">
                  <a:pos x="connsiteX31325" y="connsiteY31325"/>
                </a:cxn>
                <a:cxn ang="0">
                  <a:pos x="connsiteX31326" y="connsiteY31326"/>
                </a:cxn>
                <a:cxn ang="0">
                  <a:pos x="connsiteX31327" y="connsiteY31327"/>
                </a:cxn>
                <a:cxn ang="0">
                  <a:pos x="connsiteX31328" y="connsiteY31328"/>
                </a:cxn>
                <a:cxn ang="0">
                  <a:pos x="connsiteX31329" y="connsiteY31329"/>
                </a:cxn>
                <a:cxn ang="0">
                  <a:pos x="connsiteX31330" y="connsiteY31330"/>
                </a:cxn>
                <a:cxn ang="0">
                  <a:pos x="connsiteX31331" y="connsiteY31331"/>
                </a:cxn>
                <a:cxn ang="0">
                  <a:pos x="connsiteX31332" y="connsiteY31332"/>
                </a:cxn>
                <a:cxn ang="0">
                  <a:pos x="connsiteX31333" y="connsiteY31333"/>
                </a:cxn>
                <a:cxn ang="0">
                  <a:pos x="connsiteX31334" y="connsiteY31334"/>
                </a:cxn>
                <a:cxn ang="0">
                  <a:pos x="connsiteX31335" y="connsiteY31335"/>
                </a:cxn>
                <a:cxn ang="0">
                  <a:pos x="connsiteX31336" y="connsiteY31336"/>
                </a:cxn>
                <a:cxn ang="0">
                  <a:pos x="connsiteX31337" y="connsiteY31337"/>
                </a:cxn>
                <a:cxn ang="0">
                  <a:pos x="connsiteX31338" y="connsiteY31338"/>
                </a:cxn>
                <a:cxn ang="0">
                  <a:pos x="connsiteX31339" y="connsiteY31339"/>
                </a:cxn>
                <a:cxn ang="0">
                  <a:pos x="connsiteX31340" y="connsiteY31340"/>
                </a:cxn>
                <a:cxn ang="0">
                  <a:pos x="connsiteX31341" y="connsiteY31341"/>
                </a:cxn>
                <a:cxn ang="0">
                  <a:pos x="connsiteX31342" y="connsiteY31342"/>
                </a:cxn>
                <a:cxn ang="0">
                  <a:pos x="connsiteX31343" y="connsiteY31343"/>
                </a:cxn>
                <a:cxn ang="0">
                  <a:pos x="connsiteX31344" y="connsiteY31344"/>
                </a:cxn>
                <a:cxn ang="0">
                  <a:pos x="connsiteX31345" y="connsiteY31345"/>
                </a:cxn>
                <a:cxn ang="0">
                  <a:pos x="connsiteX31346" y="connsiteY31346"/>
                </a:cxn>
                <a:cxn ang="0">
                  <a:pos x="connsiteX31347" y="connsiteY31347"/>
                </a:cxn>
                <a:cxn ang="0">
                  <a:pos x="connsiteX31348" y="connsiteY31348"/>
                </a:cxn>
                <a:cxn ang="0">
                  <a:pos x="connsiteX31349" y="connsiteY31349"/>
                </a:cxn>
                <a:cxn ang="0">
                  <a:pos x="connsiteX31350" y="connsiteY31350"/>
                </a:cxn>
                <a:cxn ang="0">
                  <a:pos x="connsiteX31351" y="connsiteY31351"/>
                </a:cxn>
                <a:cxn ang="0">
                  <a:pos x="connsiteX31352" y="connsiteY31352"/>
                </a:cxn>
                <a:cxn ang="0">
                  <a:pos x="connsiteX31353" y="connsiteY31353"/>
                </a:cxn>
                <a:cxn ang="0">
                  <a:pos x="connsiteX31354" y="connsiteY31354"/>
                </a:cxn>
                <a:cxn ang="0">
                  <a:pos x="connsiteX31355" y="connsiteY31355"/>
                </a:cxn>
                <a:cxn ang="0">
                  <a:pos x="connsiteX31356" y="connsiteY31356"/>
                </a:cxn>
                <a:cxn ang="0">
                  <a:pos x="connsiteX31357" y="connsiteY31357"/>
                </a:cxn>
                <a:cxn ang="0">
                  <a:pos x="connsiteX31358" y="connsiteY31358"/>
                </a:cxn>
                <a:cxn ang="0">
                  <a:pos x="connsiteX31359" y="connsiteY31359"/>
                </a:cxn>
                <a:cxn ang="0">
                  <a:pos x="connsiteX31360" y="connsiteY31360"/>
                </a:cxn>
                <a:cxn ang="0">
                  <a:pos x="connsiteX31361" y="connsiteY31361"/>
                </a:cxn>
                <a:cxn ang="0">
                  <a:pos x="connsiteX31362" y="connsiteY31362"/>
                </a:cxn>
                <a:cxn ang="0">
                  <a:pos x="connsiteX31363" y="connsiteY31363"/>
                </a:cxn>
                <a:cxn ang="0">
                  <a:pos x="connsiteX31364" y="connsiteY31364"/>
                </a:cxn>
                <a:cxn ang="0">
                  <a:pos x="connsiteX31365" y="connsiteY31365"/>
                </a:cxn>
                <a:cxn ang="0">
                  <a:pos x="connsiteX31366" y="connsiteY31366"/>
                </a:cxn>
                <a:cxn ang="0">
                  <a:pos x="connsiteX31367" y="connsiteY31367"/>
                </a:cxn>
                <a:cxn ang="0">
                  <a:pos x="connsiteX31368" y="connsiteY31368"/>
                </a:cxn>
                <a:cxn ang="0">
                  <a:pos x="connsiteX31369" y="connsiteY31369"/>
                </a:cxn>
                <a:cxn ang="0">
                  <a:pos x="connsiteX31370" y="connsiteY31370"/>
                </a:cxn>
                <a:cxn ang="0">
                  <a:pos x="connsiteX31371" y="connsiteY31371"/>
                </a:cxn>
                <a:cxn ang="0">
                  <a:pos x="connsiteX31372" y="connsiteY31372"/>
                </a:cxn>
                <a:cxn ang="0">
                  <a:pos x="connsiteX31373" y="connsiteY31373"/>
                </a:cxn>
                <a:cxn ang="0">
                  <a:pos x="connsiteX31374" y="connsiteY31374"/>
                </a:cxn>
                <a:cxn ang="0">
                  <a:pos x="connsiteX31375" y="connsiteY31375"/>
                </a:cxn>
                <a:cxn ang="0">
                  <a:pos x="connsiteX31376" y="connsiteY31376"/>
                </a:cxn>
                <a:cxn ang="0">
                  <a:pos x="connsiteX31377" y="connsiteY31377"/>
                </a:cxn>
                <a:cxn ang="0">
                  <a:pos x="connsiteX31378" y="connsiteY31378"/>
                </a:cxn>
                <a:cxn ang="0">
                  <a:pos x="connsiteX31379" y="connsiteY31379"/>
                </a:cxn>
                <a:cxn ang="0">
                  <a:pos x="connsiteX31380" y="connsiteY31380"/>
                </a:cxn>
                <a:cxn ang="0">
                  <a:pos x="connsiteX31381" y="connsiteY31381"/>
                </a:cxn>
                <a:cxn ang="0">
                  <a:pos x="connsiteX31382" y="connsiteY31382"/>
                </a:cxn>
                <a:cxn ang="0">
                  <a:pos x="connsiteX31383" y="connsiteY31383"/>
                </a:cxn>
                <a:cxn ang="0">
                  <a:pos x="connsiteX31384" y="connsiteY31384"/>
                </a:cxn>
                <a:cxn ang="0">
                  <a:pos x="connsiteX31385" y="connsiteY31385"/>
                </a:cxn>
                <a:cxn ang="0">
                  <a:pos x="connsiteX31386" y="connsiteY31386"/>
                </a:cxn>
                <a:cxn ang="0">
                  <a:pos x="connsiteX31387" y="connsiteY31387"/>
                </a:cxn>
                <a:cxn ang="0">
                  <a:pos x="connsiteX31388" y="connsiteY31388"/>
                </a:cxn>
                <a:cxn ang="0">
                  <a:pos x="connsiteX31389" y="connsiteY31389"/>
                </a:cxn>
                <a:cxn ang="0">
                  <a:pos x="connsiteX31390" y="connsiteY31390"/>
                </a:cxn>
                <a:cxn ang="0">
                  <a:pos x="connsiteX31391" y="connsiteY31391"/>
                </a:cxn>
                <a:cxn ang="0">
                  <a:pos x="connsiteX31392" y="connsiteY31392"/>
                </a:cxn>
                <a:cxn ang="0">
                  <a:pos x="connsiteX31393" y="connsiteY31393"/>
                </a:cxn>
                <a:cxn ang="0">
                  <a:pos x="connsiteX31394" y="connsiteY31394"/>
                </a:cxn>
                <a:cxn ang="0">
                  <a:pos x="connsiteX31395" y="connsiteY31395"/>
                </a:cxn>
                <a:cxn ang="0">
                  <a:pos x="connsiteX31396" y="connsiteY31396"/>
                </a:cxn>
                <a:cxn ang="0">
                  <a:pos x="connsiteX31397" y="connsiteY31397"/>
                </a:cxn>
                <a:cxn ang="0">
                  <a:pos x="connsiteX31398" y="connsiteY31398"/>
                </a:cxn>
                <a:cxn ang="0">
                  <a:pos x="connsiteX31399" y="connsiteY31399"/>
                </a:cxn>
                <a:cxn ang="0">
                  <a:pos x="connsiteX31400" y="connsiteY31400"/>
                </a:cxn>
                <a:cxn ang="0">
                  <a:pos x="connsiteX31401" y="connsiteY31401"/>
                </a:cxn>
                <a:cxn ang="0">
                  <a:pos x="connsiteX31402" y="connsiteY31402"/>
                </a:cxn>
                <a:cxn ang="0">
                  <a:pos x="connsiteX31403" y="connsiteY31403"/>
                </a:cxn>
                <a:cxn ang="0">
                  <a:pos x="connsiteX31404" y="connsiteY31404"/>
                </a:cxn>
                <a:cxn ang="0">
                  <a:pos x="connsiteX31405" y="connsiteY31405"/>
                </a:cxn>
                <a:cxn ang="0">
                  <a:pos x="connsiteX31406" y="connsiteY31406"/>
                </a:cxn>
                <a:cxn ang="0">
                  <a:pos x="connsiteX31407" y="connsiteY31407"/>
                </a:cxn>
                <a:cxn ang="0">
                  <a:pos x="connsiteX31408" y="connsiteY31408"/>
                </a:cxn>
                <a:cxn ang="0">
                  <a:pos x="connsiteX31409" y="connsiteY31409"/>
                </a:cxn>
                <a:cxn ang="0">
                  <a:pos x="connsiteX31410" y="connsiteY31410"/>
                </a:cxn>
                <a:cxn ang="0">
                  <a:pos x="connsiteX31411" y="connsiteY31411"/>
                </a:cxn>
                <a:cxn ang="0">
                  <a:pos x="connsiteX31412" y="connsiteY31412"/>
                </a:cxn>
                <a:cxn ang="0">
                  <a:pos x="connsiteX31413" y="connsiteY31413"/>
                </a:cxn>
                <a:cxn ang="0">
                  <a:pos x="connsiteX31414" y="connsiteY31414"/>
                </a:cxn>
                <a:cxn ang="0">
                  <a:pos x="connsiteX31415" y="connsiteY31415"/>
                </a:cxn>
                <a:cxn ang="0">
                  <a:pos x="connsiteX31416" y="connsiteY31416"/>
                </a:cxn>
                <a:cxn ang="0">
                  <a:pos x="connsiteX31417" y="connsiteY31417"/>
                </a:cxn>
                <a:cxn ang="0">
                  <a:pos x="connsiteX31418" y="connsiteY31418"/>
                </a:cxn>
                <a:cxn ang="0">
                  <a:pos x="connsiteX31419" y="connsiteY31419"/>
                </a:cxn>
                <a:cxn ang="0">
                  <a:pos x="connsiteX31420" y="connsiteY31420"/>
                </a:cxn>
                <a:cxn ang="0">
                  <a:pos x="connsiteX31421" y="connsiteY31421"/>
                </a:cxn>
                <a:cxn ang="0">
                  <a:pos x="connsiteX31422" y="connsiteY31422"/>
                </a:cxn>
                <a:cxn ang="0">
                  <a:pos x="connsiteX31423" y="connsiteY31423"/>
                </a:cxn>
                <a:cxn ang="0">
                  <a:pos x="connsiteX31424" y="connsiteY31424"/>
                </a:cxn>
                <a:cxn ang="0">
                  <a:pos x="connsiteX31425" y="connsiteY31425"/>
                </a:cxn>
                <a:cxn ang="0">
                  <a:pos x="connsiteX31426" y="connsiteY31426"/>
                </a:cxn>
                <a:cxn ang="0">
                  <a:pos x="connsiteX31427" y="connsiteY31427"/>
                </a:cxn>
                <a:cxn ang="0">
                  <a:pos x="connsiteX31428" y="connsiteY31428"/>
                </a:cxn>
                <a:cxn ang="0">
                  <a:pos x="connsiteX31429" y="connsiteY31429"/>
                </a:cxn>
                <a:cxn ang="0">
                  <a:pos x="connsiteX31430" y="connsiteY31430"/>
                </a:cxn>
                <a:cxn ang="0">
                  <a:pos x="connsiteX31431" y="connsiteY31431"/>
                </a:cxn>
                <a:cxn ang="0">
                  <a:pos x="connsiteX31432" y="connsiteY31432"/>
                </a:cxn>
                <a:cxn ang="0">
                  <a:pos x="connsiteX31433" y="connsiteY31433"/>
                </a:cxn>
                <a:cxn ang="0">
                  <a:pos x="connsiteX31434" y="connsiteY31434"/>
                </a:cxn>
                <a:cxn ang="0">
                  <a:pos x="connsiteX31435" y="connsiteY31435"/>
                </a:cxn>
                <a:cxn ang="0">
                  <a:pos x="connsiteX31436" y="connsiteY31436"/>
                </a:cxn>
                <a:cxn ang="0">
                  <a:pos x="connsiteX31437" y="connsiteY31437"/>
                </a:cxn>
                <a:cxn ang="0">
                  <a:pos x="connsiteX31438" y="connsiteY31438"/>
                </a:cxn>
                <a:cxn ang="0">
                  <a:pos x="connsiteX31439" y="connsiteY31439"/>
                </a:cxn>
                <a:cxn ang="0">
                  <a:pos x="connsiteX31440" y="connsiteY31440"/>
                </a:cxn>
                <a:cxn ang="0">
                  <a:pos x="connsiteX31441" y="connsiteY31441"/>
                </a:cxn>
                <a:cxn ang="0">
                  <a:pos x="connsiteX31442" y="connsiteY31442"/>
                </a:cxn>
                <a:cxn ang="0">
                  <a:pos x="connsiteX31443" y="connsiteY31443"/>
                </a:cxn>
                <a:cxn ang="0">
                  <a:pos x="connsiteX31444" y="connsiteY31444"/>
                </a:cxn>
                <a:cxn ang="0">
                  <a:pos x="connsiteX31445" y="connsiteY31445"/>
                </a:cxn>
                <a:cxn ang="0">
                  <a:pos x="connsiteX31446" y="connsiteY31446"/>
                </a:cxn>
                <a:cxn ang="0">
                  <a:pos x="connsiteX31447" y="connsiteY31447"/>
                </a:cxn>
                <a:cxn ang="0">
                  <a:pos x="connsiteX31448" y="connsiteY31448"/>
                </a:cxn>
                <a:cxn ang="0">
                  <a:pos x="connsiteX31449" y="connsiteY31449"/>
                </a:cxn>
                <a:cxn ang="0">
                  <a:pos x="connsiteX31450" y="connsiteY31450"/>
                </a:cxn>
                <a:cxn ang="0">
                  <a:pos x="connsiteX31451" y="connsiteY31451"/>
                </a:cxn>
                <a:cxn ang="0">
                  <a:pos x="connsiteX31452" y="connsiteY31452"/>
                </a:cxn>
                <a:cxn ang="0">
                  <a:pos x="connsiteX31453" y="connsiteY31453"/>
                </a:cxn>
                <a:cxn ang="0">
                  <a:pos x="connsiteX31454" y="connsiteY31454"/>
                </a:cxn>
                <a:cxn ang="0">
                  <a:pos x="connsiteX31455" y="connsiteY31455"/>
                </a:cxn>
                <a:cxn ang="0">
                  <a:pos x="connsiteX31456" y="connsiteY31456"/>
                </a:cxn>
                <a:cxn ang="0">
                  <a:pos x="connsiteX31457" y="connsiteY31457"/>
                </a:cxn>
                <a:cxn ang="0">
                  <a:pos x="connsiteX31458" y="connsiteY31458"/>
                </a:cxn>
                <a:cxn ang="0">
                  <a:pos x="connsiteX31459" y="connsiteY31459"/>
                </a:cxn>
                <a:cxn ang="0">
                  <a:pos x="connsiteX31460" y="connsiteY31460"/>
                </a:cxn>
                <a:cxn ang="0">
                  <a:pos x="connsiteX31461" y="connsiteY31461"/>
                </a:cxn>
                <a:cxn ang="0">
                  <a:pos x="connsiteX31462" y="connsiteY31462"/>
                </a:cxn>
                <a:cxn ang="0">
                  <a:pos x="connsiteX31463" y="connsiteY31463"/>
                </a:cxn>
                <a:cxn ang="0">
                  <a:pos x="connsiteX31464" y="connsiteY31464"/>
                </a:cxn>
                <a:cxn ang="0">
                  <a:pos x="connsiteX31465" y="connsiteY31465"/>
                </a:cxn>
                <a:cxn ang="0">
                  <a:pos x="connsiteX31466" y="connsiteY31466"/>
                </a:cxn>
                <a:cxn ang="0">
                  <a:pos x="connsiteX31467" y="connsiteY31467"/>
                </a:cxn>
                <a:cxn ang="0">
                  <a:pos x="connsiteX31468" y="connsiteY31468"/>
                </a:cxn>
                <a:cxn ang="0">
                  <a:pos x="connsiteX31469" y="connsiteY31469"/>
                </a:cxn>
                <a:cxn ang="0">
                  <a:pos x="connsiteX31470" y="connsiteY31470"/>
                </a:cxn>
                <a:cxn ang="0">
                  <a:pos x="connsiteX31471" y="connsiteY31471"/>
                </a:cxn>
                <a:cxn ang="0">
                  <a:pos x="connsiteX31472" y="connsiteY31472"/>
                </a:cxn>
                <a:cxn ang="0">
                  <a:pos x="connsiteX31473" y="connsiteY31473"/>
                </a:cxn>
                <a:cxn ang="0">
                  <a:pos x="connsiteX31474" y="connsiteY31474"/>
                </a:cxn>
                <a:cxn ang="0">
                  <a:pos x="connsiteX31475" y="connsiteY31475"/>
                </a:cxn>
                <a:cxn ang="0">
                  <a:pos x="connsiteX31476" y="connsiteY31476"/>
                </a:cxn>
                <a:cxn ang="0">
                  <a:pos x="connsiteX31477" y="connsiteY31477"/>
                </a:cxn>
                <a:cxn ang="0">
                  <a:pos x="connsiteX31478" y="connsiteY31478"/>
                </a:cxn>
                <a:cxn ang="0">
                  <a:pos x="connsiteX31479" y="connsiteY31479"/>
                </a:cxn>
                <a:cxn ang="0">
                  <a:pos x="connsiteX31480" y="connsiteY31480"/>
                </a:cxn>
                <a:cxn ang="0">
                  <a:pos x="connsiteX31481" y="connsiteY31481"/>
                </a:cxn>
                <a:cxn ang="0">
                  <a:pos x="connsiteX31482" y="connsiteY31482"/>
                </a:cxn>
                <a:cxn ang="0">
                  <a:pos x="connsiteX31483" y="connsiteY31483"/>
                </a:cxn>
                <a:cxn ang="0">
                  <a:pos x="connsiteX31484" y="connsiteY31484"/>
                </a:cxn>
                <a:cxn ang="0">
                  <a:pos x="connsiteX31485" y="connsiteY31485"/>
                </a:cxn>
                <a:cxn ang="0">
                  <a:pos x="connsiteX31486" y="connsiteY31486"/>
                </a:cxn>
                <a:cxn ang="0">
                  <a:pos x="connsiteX31487" y="connsiteY31487"/>
                </a:cxn>
                <a:cxn ang="0">
                  <a:pos x="connsiteX31488" y="connsiteY31488"/>
                </a:cxn>
                <a:cxn ang="0">
                  <a:pos x="connsiteX31489" y="connsiteY31489"/>
                </a:cxn>
                <a:cxn ang="0">
                  <a:pos x="connsiteX31490" y="connsiteY31490"/>
                </a:cxn>
                <a:cxn ang="0">
                  <a:pos x="connsiteX31491" y="connsiteY31491"/>
                </a:cxn>
                <a:cxn ang="0">
                  <a:pos x="connsiteX31492" y="connsiteY31492"/>
                </a:cxn>
                <a:cxn ang="0">
                  <a:pos x="connsiteX31493" y="connsiteY31493"/>
                </a:cxn>
                <a:cxn ang="0">
                  <a:pos x="connsiteX31494" y="connsiteY31494"/>
                </a:cxn>
                <a:cxn ang="0">
                  <a:pos x="connsiteX31495" y="connsiteY31495"/>
                </a:cxn>
                <a:cxn ang="0">
                  <a:pos x="connsiteX31496" y="connsiteY31496"/>
                </a:cxn>
                <a:cxn ang="0">
                  <a:pos x="connsiteX31497" y="connsiteY31497"/>
                </a:cxn>
                <a:cxn ang="0">
                  <a:pos x="connsiteX31498" y="connsiteY31498"/>
                </a:cxn>
                <a:cxn ang="0">
                  <a:pos x="connsiteX31499" y="connsiteY31499"/>
                </a:cxn>
                <a:cxn ang="0">
                  <a:pos x="connsiteX31500" y="connsiteY31500"/>
                </a:cxn>
                <a:cxn ang="0">
                  <a:pos x="connsiteX31501" y="connsiteY31501"/>
                </a:cxn>
                <a:cxn ang="0">
                  <a:pos x="connsiteX31502" y="connsiteY31502"/>
                </a:cxn>
                <a:cxn ang="0">
                  <a:pos x="connsiteX31503" y="connsiteY31503"/>
                </a:cxn>
                <a:cxn ang="0">
                  <a:pos x="connsiteX31504" y="connsiteY31504"/>
                </a:cxn>
                <a:cxn ang="0">
                  <a:pos x="connsiteX31505" y="connsiteY31505"/>
                </a:cxn>
                <a:cxn ang="0">
                  <a:pos x="connsiteX31506" y="connsiteY31506"/>
                </a:cxn>
                <a:cxn ang="0">
                  <a:pos x="connsiteX31507" y="connsiteY31507"/>
                </a:cxn>
                <a:cxn ang="0">
                  <a:pos x="connsiteX31508" y="connsiteY31508"/>
                </a:cxn>
                <a:cxn ang="0">
                  <a:pos x="connsiteX31509" y="connsiteY31509"/>
                </a:cxn>
                <a:cxn ang="0">
                  <a:pos x="connsiteX31510" y="connsiteY31510"/>
                </a:cxn>
                <a:cxn ang="0">
                  <a:pos x="connsiteX31511" y="connsiteY31511"/>
                </a:cxn>
                <a:cxn ang="0">
                  <a:pos x="connsiteX31512" y="connsiteY31512"/>
                </a:cxn>
                <a:cxn ang="0">
                  <a:pos x="connsiteX31513" y="connsiteY31513"/>
                </a:cxn>
                <a:cxn ang="0">
                  <a:pos x="connsiteX31514" y="connsiteY31514"/>
                </a:cxn>
                <a:cxn ang="0">
                  <a:pos x="connsiteX31515" y="connsiteY31515"/>
                </a:cxn>
                <a:cxn ang="0">
                  <a:pos x="connsiteX31516" y="connsiteY31516"/>
                </a:cxn>
                <a:cxn ang="0">
                  <a:pos x="connsiteX31517" y="connsiteY31517"/>
                </a:cxn>
                <a:cxn ang="0">
                  <a:pos x="connsiteX31518" y="connsiteY31518"/>
                </a:cxn>
                <a:cxn ang="0">
                  <a:pos x="connsiteX31519" y="connsiteY31519"/>
                </a:cxn>
                <a:cxn ang="0">
                  <a:pos x="connsiteX31520" y="connsiteY31520"/>
                </a:cxn>
                <a:cxn ang="0">
                  <a:pos x="connsiteX31521" y="connsiteY31521"/>
                </a:cxn>
                <a:cxn ang="0">
                  <a:pos x="connsiteX31522" y="connsiteY31522"/>
                </a:cxn>
                <a:cxn ang="0">
                  <a:pos x="connsiteX31523" y="connsiteY31523"/>
                </a:cxn>
                <a:cxn ang="0">
                  <a:pos x="connsiteX31524" y="connsiteY31524"/>
                </a:cxn>
                <a:cxn ang="0">
                  <a:pos x="connsiteX31525" y="connsiteY31525"/>
                </a:cxn>
                <a:cxn ang="0">
                  <a:pos x="connsiteX31526" y="connsiteY31526"/>
                </a:cxn>
                <a:cxn ang="0">
                  <a:pos x="connsiteX31527" y="connsiteY31527"/>
                </a:cxn>
                <a:cxn ang="0">
                  <a:pos x="connsiteX31528" y="connsiteY31528"/>
                </a:cxn>
                <a:cxn ang="0">
                  <a:pos x="connsiteX31529" y="connsiteY31529"/>
                </a:cxn>
                <a:cxn ang="0">
                  <a:pos x="connsiteX31530" y="connsiteY31530"/>
                </a:cxn>
                <a:cxn ang="0">
                  <a:pos x="connsiteX31531" y="connsiteY31531"/>
                </a:cxn>
                <a:cxn ang="0">
                  <a:pos x="connsiteX31532" y="connsiteY31532"/>
                </a:cxn>
                <a:cxn ang="0">
                  <a:pos x="connsiteX31533" y="connsiteY31533"/>
                </a:cxn>
                <a:cxn ang="0">
                  <a:pos x="connsiteX31534" y="connsiteY31534"/>
                </a:cxn>
                <a:cxn ang="0">
                  <a:pos x="connsiteX31535" y="connsiteY31535"/>
                </a:cxn>
                <a:cxn ang="0">
                  <a:pos x="connsiteX31536" y="connsiteY31536"/>
                </a:cxn>
                <a:cxn ang="0">
                  <a:pos x="connsiteX31537" y="connsiteY31537"/>
                </a:cxn>
                <a:cxn ang="0">
                  <a:pos x="connsiteX31538" y="connsiteY31538"/>
                </a:cxn>
                <a:cxn ang="0">
                  <a:pos x="connsiteX31539" y="connsiteY31539"/>
                </a:cxn>
                <a:cxn ang="0">
                  <a:pos x="connsiteX31540" y="connsiteY31540"/>
                </a:cxn>
                <a:cxn ang="0">
                  <a:pos x="connsiteX31541" y="connsiteY31541"/>
                </a:cxn>
                <a:cxn ang="0">
                  <a:pos x="connsiteX31542" y="connsiteY31542"/>
                </a:cxn>
                <a:cxn ang="0">
                  <a:pos x="connsiteX31543" y="connsiteY31543"/>
                </a:cxn>
                <a:cxn ang="0">
                  <a:pos x="connsiteX31544" y="connsiteY31544"/>
                </a:cxn>
                <a:cxn ang="0">
                  <a:pos x="connsiteX31545" y="connsiteY31545"/>
                </a:cxn>
                <a:cxn ang="0">
                  <a:pos x="connsiteX31546" y="connsiteY31546"/>
                </a:cxn>
                <a:cxn ang="0">
                  <a:pos x="connsiteX31547" y="connsiteY31547"/>
                </a:cxn>
                <a:cxn ang="0">
                  <a:pos x="connsiteX31548" y="connsiteY31548"/>
                </a:cxn>
                <a:cxn ang="0">
                  <a:pos x="connsiteX31549" y="connsiteY31549"/>
                </a:cxn>
                <a:cxn ang="0">
                  <a:pos x="connsiteX31550" y="connsiteY31550"/>
                </a:cxn>
                <a:cxn ang="0">
                  <a:pos x="connsiteX31551" y="connsiteY31551"/>
                </a:cxn>
                <a:cxn ang="0">
                  <a:pos x="connsiteX31552" y="connsiteY31552"/>
                </a:cxn>
                <a:cxn ang="0">
                  <a:pos x="connsiteX31553" y="connsiteY31553"/>
                </a:cxn>
                <a:cxn ang="0">
                  <a:pos x="connsiteX31554" y="connsiteY31554"/>
                </a:cxn>
                <a:cxn ang="0">
                  <a:pos x="connsiteX31555" y="connsiteY31555"/>
                </a:cxn>
                <a:cxn ang="0">
                  <a:pos x="connsiteX31556" y="connsiteY31556"/>
                </a:cxn>
                <a:cxn ang="0">
                  <a:pos x="connsiteX31557" y="connsiteY31557"/>
                </a:cxn>
                <a:cxn ang="0">
                  <a:pos x="connsiteX31558" y="connsiteY31558"/>
                </a:cxn>
                <a:cxn ang="0">
                  <a:pos x="connsiteX31559" y="connsiteY31559"/>
                </a:cxn>
                <a:cxn ang="0">
                  <a:pos x="connsiteX31560" y="connsiteY31560"/>
                </a:cxn>
                <a:cxn ang="0">
                  <a:pos x="connsiteX31561" y="connsiteY31561"/>
                </a:cxn>
                <a:cxn ang="0">
                  <a:pos x="connsiteX31562" y="connsiteY31562"/>
                </a:cxn>
                <a:cxn ang="0">
                  <a:pos x="connsiteX31563" y="connsiteY31563"/>
                </a:cxn>
                <a:cxn ang="0">
                  <a:pos x="connsiteX31564" y="connsiteY31564"/>
                </a:cxn>
                <a:cxn ang="0">
                  <a:pos x="connsiteX31565" y="connsiteY31565"/>
                </a:cxn>
                <a:cxn ang="0">
                  <a:pos x="connsiteX31566" y="connsiteY31566"/>
                </a:cxn>
                <a:cxn ang="0">
                  <a:pos x="connsiteX31567" y="connsiteY31567"/>
                </a:cxn>
                <a:cxn ang="0">
                  <a:pos x="connsiteX31568" y="connsiteY31568"/>
                </a:cxn>
                <a:cxn ang="0">
                  <a:pos x="connsiteX31569" y="connsiteY31569"/>
                </a:cxn>
                <a:cxn ang="0">
                  <a:pos x="connsiteX31570" y="connsiteY31570"/>
                </a:cxn>
                <a:cxn ang="0">
                  <a:pos x="connsiteX31571" y="connsiteY31571"/>
                </a:cxn>
                <a:cxn ang="0">
                  <a:pos x="connsiteX31572" y="connsiteY31572"/>
                </a:cxn>
                <a:cxn ang="0">
                  <a:pos x="connsiteX31573" y="connsiteY31573"/>
                </a:cxn>
                <a:cxn ang="0">
                  <a:pos x="connsiteX31574" y="connsiteY31574"/>
                </a:cxn>
                <a:cxn ang="0">
                  <a:pos x="connsiteX31575" y="connsiteY31575"/>
                </a:cxn>
                <a:cxn ang="0">
                  <a:pos x="connsiteX31576" y="connsiteY31576"/>
                </a:cxn>
                <a:cxn ang="0">
                  <a:pos x="connsiteX31577" y="connsiteY31577"/>
                </a:cxn>
                <a:cxn ang="0">
                  <a:pos x="connsiteX31578" y="connsiteY31578"/>
                </a:cxn>
                <a:cxn ang="0">
                  <a:pos x="connsiteX31579" y="connsiteY31579"/>
                </a:cxn>
                <a:cxn ang="0">
                  <a:pos x="connsiteX31580" y="connsiteY31580"/>
                </a:cxn>
                <a:cxn ang="0">
                  <a:pos x="connsiteX31581" y="connsiteY31581"/>
                </a:cxn>
                <a:cxn ang="0">
                  <a:pos x="connsiteX31582" y="connsiteY31582"/>
                </a:cxn>
                <a:cxn ang="0">
                  <a:pos x="connsiteX31583" y="connsiteY31583"/>
                </a:cxn>
                <a:cxn ang="0">
                  <a:pos x="connsiteX31584" y="connsiteY31584"/>
                </a:cxn>
                <a:cxn ang="0">
                  <a:pos x="connsiteX31585" y="connsiteY31585"/>
                </a:cxn>
                <a:cxn ang="0">
                  <a:pos x="connsiteX31586" y="connsiteY31586"/>
                </a:cxn>
                <a:cxn ang="0">
                  <a:pos x="connsiteX31587" y="connsiteY31587"/>
                </a:cxn>
                <a:cxn ang="0">
                  <a:pos x="connsiteX31588" y="connsiteY31588"/>
                </a:cxn>
                <a:cxn ang="0">
                  <a:pos x="connsiteX31589" y="connsiteY31589"/>
                </a:cxn>
                <a:cxn ang="0">
                  <a:pos x="connsiteX31590" y="connsiteY31590"/>
                </a:cxn>
                <a:cxn ang="0">
                  <a:pos x="connsiteX31591" y="connsiteY31591"/>
                </a:cxn>
                <a:cxn ang="0">
                  <a:pos x="connsiteX31592" y="connsiteY31592"/>
                </a:cxn>
                <a:cxn ang="0">
                  <a:pos x="connsiteX31593" y="connsiteY31593"/>
                </a:cxn>
                <a:cxn ang="0">
                  <a:pos x="connsiteX31594" y="connsiteY31594"/>
                </a:cxn>
                <a:cxn ang="0">
                  <a:pos x="connsiteX31595" y="connsiteY31595"/>
                </a:cxn>
                <a:cxn ang="0">
                  <a:pos x="connsiteX31596" y="connsiteY31596"/>
                </a:cxn>
                <a:cxn ang="0">
                  <a:pos x="connsiteX31597" y="connsiteY31597"/>
                </a:cxn>
                <a:cxn ang="0">
                  <a:pos x="connsiteX31598" y="connsiteY31598"/>
                </a:cxn>
                <a:cxn ang="0">
                  <a:pos x="connsiteX31599" y="connsiteY31599"/>
                </a:cxn>
                <a:cxn ang="0">
                  <a:pos x="connsiteX31600" y="connsiteY31600"/>
                </a:cxn>
                <a:cxn ang="0">
                  <a:pos x="connsiteX31601" y="connsiteY31601"/>
                </a:cxn>
                <a:cxn ang="0">
                  <a:pos x="connsiteX31602" y="connsiteY31602"/>
                </a:cxn>
                <a:cxn ang="0">
                  <a:pos x="connsiteX31603" y="connsiteY31603"/>
                </a:cxn>
                <a:cxn ang="0">
                  <a:pos x="connsiteX31604" y="connsiteY31604"/>
                </a:cxn>
                <a:cxn ang="0">
                  <a:pos x="connsiteX31605" y="connsiteY31605"/>
                </a:cxn>
                <a:cxn ang="0">
                  <a:pos x="connsiteX31606" y="connsiteY31606"/>
                </a:cxn>
                <a:cxn ang="0">
                  <a:pos x="connsiteX31607" y="connsiteY31607"/>
                </a:cxn>
                <a:cxn ang="0">
                  <a:pos x="connsiteX31608" y="connsiteY31608"/>
                </a:cxn>
                <a:cxn ang="0">
                  <a:pos x="connsiteX31609" y="connsiteY31609"/>
                </a:cxn>
                <a:cxn ang="0">
                  <a:pos x="connsiteX31610" y="connsiteY31610"/>
                </a:cxn>
                <a:cxn ang="0">
                  <a:pos x="connsiteX31611" y="connsiteY31611"/>
                </a:cxn>
                <a:cxn ang="0">
                  <a:pos x="connsiteX31612" y="connsiteY31612"/>
                </a:cxn>
                <a:cxn ang="0">
                  <a:pos x="connsiteX31613" y="connsiteY31613"/>
                </a:cxn>
                <a:cxn ang="0">
                  <a:pos x="connsiteX31614" y="connsiteY31614"/>
                </a:cxn>
                <a:cxn ang="0">
                  <a:pos x="connsiteX31615" y="connsiteY31615"/>
                </a:cxn>
                <a:cxn ang="0">
                  <a:pos x="connsiteX31616" y="connsiteY31616"/>
                </a:cxn>
                <a:cxn ang="0">
                  <a:pos x="connsiteX31617" y="connsiteY31617"/>
                </a:cxn>
                <a:cxn ang="0">
                  <a:pos x="connsiteX31618" y="connsiteY31618"/>
                </a:cxn>
                <a:cxn ang="0">
                  <a:pos x="connsiteX31619" y="connsiteY31619"/>
                </a:cxn>
                <a:cxn ang="0">
                  <a:pos x="connsiteX31620" y="connsiteY31620"/>
                </a:cxn>
                <a:cxn ang="0">
                  <a:pos x="connsiteX31621" y="connsiteY31621"/>
                </a:cxn>
                <a:cxn ang="0">
                  <a:pos x="connsiteX31622" y="connsiteY31622"/>
                </a:cxn>
                <a:cxn ang="0">
                  <a:pos x="connsiteX31623" y="connsiteY31623"/>
                </a:cxn>
                <a:cxn ang="0">
                  <a:pos x="connsiteX31624" y="connsiteY31624"/>
                </a:cxn>
                <a:cxn ang="0">
                  <a:pos x="connsiteX31625" y="connsiteY31625"/>
                </a:cxn>
                <a:cxn ang="0">
                  <a:pos x="connsiteX31626" y="connsiteY31626"/>
                </a:cxn>
                <a:cxn ang="0">
                  <a:pos x="connsiteX31627" y="connsiteY31627"/>
                </a:cxn>
                <a:cxn ang="0">
                  <a:pos x="connsiteX31628" y="connsiteY31628"/>
                </a:cxn>
                <a:cxn ang="0">
                  <a:pos x="connsiteX31629" y="connsiteY31629"/>
                </a:cxn>
                <a:cxn ang="0">
                  <a:pos x="connsiteX31630" y="connsiteY31630"/>
                </a:cxn>
                <a:cxn ang="0">
                  <a:pos x="connsiteX31631" y="connsiteY31631"/>
                </a:cxn>
                <a:cxn ang="0">
                  <a:pos x="connsiteX31632" y="connsiteY31632"/>
                </a:cxn>
                <a:cxn ang="0">
                  <a:pos x="connsiteX31633" y="connsiteY31633"/>
                </a:cxn>
                <a:cxn ang="0">
                  <a:pos x="connsiteX31634" y="connsiteY31634"/>
                </a:cxn>
                <a:cxn ang="0">
                  <a:pos x="connsiteX31635" y="connsiteY31635"/>
                </a:cxn>
                <a:cxn ang="0">
                  <a:pos x="connsiteX31636" y="connsiteY31636"/>
                </a:cxn>
                <a:cxn ang="0">
                  <a:pos x="connsiteX31637" y="connsiteY31637"/>
                </a:cxn>
                <a:cxn ang="0">
                  <a:pos x="connsiteX31638" y="connsiteY31638"/>
                </a:cxn>
                <a:cxn ang="0">
                  <a:pos x="connsiteX31639" y="connsiteY31639"/>
                </a:cxn>
                <a:cxn ang="0">
                  <a:pos x="connsiteX31640" y="connsiteY31640"/>
                </a:cxn>
                <a:cxn ang="0">
                  <a:pos x="connsiteX31641" y="connsiteY31641"/>
                </a:cxn>
                <a:cxn ang="0">
                  <a:pos x="connsiteX31642" y="connsiteY31642"/>
                </a:cxn>
                <a:cxn ang="0">
                  <a:pos x="connsiteX31643" y="connsiteY31643"/>
                </a:cxn>
                <a:cxn ang="0">
                  <a:pos x="connsiteX31644" y="connsiteY31644"/>
                </a:cxn>
                <a:cxn ang="0">
                  <a:pos x="connsiteX31645" y="connsiteY31645"/>
                </a:cxn>
                <a:cxn ang="0">
                  <a:pos x="connsiteX31646" y="connsiteY31646"/>
                </a:cxn>
                <a:cxn ang="0">
                  <a:pos x="connsiteX31647" y="connsiteY31647"/>
                </a:cxn>
                <a:cxn ang="0">
                  <a:pos x="connsiteX31648" y="connsiteY31648"/>
                </a:cxn>
                <a:cxn ang="0">
                  <a:pos x="connsiteX31649" y="connsiteY31649"/>
                </a:cxn>
                <a:cxn ang="0">
                  <a:pos x="connsiteX31650" y="connsiteY31650"/>
                </a:cxn>
                <a:cxn ang="0">
                  <a:pos x="connsiteX31651" y="connsiteY31651"/>
                </a:cxn>
                <a:cxn ang="0">
                  <a:pos x="connsiteX31652" y="connsiteY31652"/>
                </a:cxn>
                <a:cxn ang="0">
                  <a:pos x="connsiteX31653" y="connsiteY31653"/>
                </a:cxn>
                <a:cxn ang="0">
                  <a:pos x="connsiteX31654" y="connsiteY31654"/>
                </a:cxn>
                <a:cxn ang="0">
                  <a:pos x="connsiteX31655" y="connsiteY31655"/>
                </a:cxn>
                <a:cxn ang="0">
                  <a:pos x="connsiteX31656" y="connsiteY31656"/>
                </a:cxn>
                <a:cxn ang="0">
                  <a:pos x="connsiteX31657" y="connsiteY31657"/>
                </a:cxn>
                <a:cxn ang="0">
                  <a:pos x="connsiteX31658" y="connsiteY31658"/>
                </a:cxn>
                <a:cxn ang="0">
                  <a:pos x="connsiteX31659" y="connsiteY31659"/>
                </a:cxn>
                <a:cxn ang="0">
                  <a:pos x="connsiteX31660" y="connsiteY31660"/>
                </a:cxn>
                <a:cxn ang="0">
                  <a:pos x="connsiteX31661" y="connsiteY31661"/>
                </a:cxn>
                <a:cxn ang="0">
                  <a:pos x="connsiteX31662" y="connsiteY31662"/>
                </a:cxn>
                <a:cxn ang="0">
                  <a:pos x="connsiteX31663" y="connsiteY31663"/>
                </a:cxn>
                <a:cxn ang="0">
                  <a:pos x="connsiteX31664" y="connsiteY31664"/>
                </a:cxn>
                <a:cxn ang="0">
                  <a:pos x="connsiteX31665" y="connsiteY31665"/>
                </a:cxn>
                <a:cxn ang="0">
                  <a:pos x="connsiteX31666" y="connsiteY31666"/>
                </a:cxn>
                <a:cxn ang="0">
                  <a:pos x="connsiteX31667" y="connsiteY31667"/>
                </a:cxn>
                <a:cxn ang="0">
                  <a:pos x="connsiteX31668" y="connsiteY31668"/>
                </a:cxn>
                <a:cxn ang="0">
                  <a:pos x="connsiteX31669" y="connsiteY31669"/>
                </a:cxn>
                <a:cxn ang="0">
                  <a:pos x="connsiteX31670" y="connsiteY31670"/>
                </a:cxn>
                <a:cxn ang="0">
                  <a:pos x="connsiteX31671" y="connsiteY31671"/>
                </a:cxn>
                <a:cxn ang="0">
                  <a:pos x="connsiteX31672" y="connsiteY31672"/>
                </a:cxn>
                <a:cxn ang="0">
                  <a:pos x="connsiteX31673" y="connsiteY31673"/>
                </a:cxn>
                <a:cxn ang="0">
                  <a:pos x="connsiteX31674" y="connsiteY31674"/>
                </a:cxn>
                <a:cxn ang="0">
                  <a:pos x="connsiteX31675" y="connsiteY31675"/>
                </a:cxn>
                <a:cxn ang="0">
                  <a:pos x="connsiteX31676" y="connsiteY31676"/>
                </a:cxn>
                <a:cxn ang="0">
                  <a:pos x="connsiteX31677" y="connsiteY31677"/>
                </a:cxn>
                <a:cxn ang="0">
                  <a:pos x="connsiteX31678" y="connsiteY31678"/>
                </a:cxn>
                <a:cxn ang="0">
                  <a:pos x="connsiteX31679" y="connsiteY31679"/>
                </a:cxn>
                <a:cxn ang="0">
                  <a:pos x="connsiteX31680" y="connsiteY31680"/>
                </a:cxn>
                <a:cxn ang="0">
                  <a:pos x="connsiteX31681" y="connsiteY31681"/>
                </a:cxn>
                <a:cxn ang="0">
                  <a:pos x="connsiteX31682" y="connsiteY31682"/>
                </a:cxn>
                <a:cxn ang="0">
                  <a:pos x="connsiteX31683" y="connsiteY31683"/>
                </a:cxn>
                <a:cxn ang="0">
                  <a:pos x="connsiteX31684" y="connsiteY31684"/>
                </a:cxn>
                <a:cxn ang="0">
                  <a:pos x="connsiteX31685" y="connsiteY31685"/>
                </a:cxn>
                <a:cxn ang="0">
                  <a:pos x="connsiteX31686" y="connsiteY31686"/>
                </a:cxn>
                <a:cxn ang="0">
                  <a:pos x="connsiteX31687" y="connsiteY31687"/>
                </a:cxn>
                <a:cxn ang="0">
                  <a:pos x="connsiteX31688" y="connsiteY31688"/>
                </a:cxn>
                <a:cxn ang="0">
                  <a:pos x="connsiteX31689" y="connsiteY31689"/>
                </a:cxn>
                <a:cxn ang="0">
                  <a:pos x="connsiteX31690" y="connsiteY31690"/>
                </a:cxn>
                <a:cxn ang="0">
                  <a:pos x="connsiteX31691" y="connsiteY31691"/>
                </a:cxn>
                <a:cxn ang="0">
                  <a:pos x="connsiteX31692" y="connsiteY31692"/>
                </a:cxn>
                <a:cxn ang="0">
                  <a:pos x="connsiteX31693" y="connsiteY31693"/>
                </a:cxn>
                <a:cxn ang="0">
                  <a:pos x="connsiteX31694" y="connsiteY31694"/>
                </a:cxn>
                <a:cxn ang="0">
                  <a:pos x="connsiteX31695" y="connsiteY31695"/>
                </a:cxn>
                <a:cxn ang="0">
                  <a:pos x="connsiteX31696" y="connsiteY31696"/>
                </a:cxn>
                <a:cxn ang="0">
                  <a:pos x="connsiteX31697" y="connsiteY31697"/>
                </a:cxn>
                <a:cxn ang="0">
                  <a:pos x="connsiteX31698" y="connsiteY31698"/>
                </a:cxn>
                <a:cxn ang="0">
                  <a:pos x="connsiteX31699" y="connsiteY31699"/>
                </a:cxn>
                <a:cxn ang="0">
                  <a:pos x="connsiteX31700" y="connsiteY31700"/>
                </a:cxn>
                <a:cxn ang="0">
                  <a:pos x="connsiteX31701" y="connsiteY31701"/>
                </a:cxn>
                <a:cxn ang="0">
                  <a:pos x="connsiteX31702" y="connsiteY31702"/>
                </a:cxn>
                <a:cxn ang="0">
                  <a:pos x="connsiteX31703" y="connsiteY31703"/>
                </a:cxn>
                <a:cxn ang="0">
                  <a:pos x="connsiteX31704" y="connsiteY31704"/>
                </a:cxn>
                <a:cxn ang="0">
                  <a:pos x="connsiteX31705" y="connsiteY31705"/>
                </a:cxn>
                <a:cxn ang="0">
                  <a:pos x="connsiteX31706" y="connsiteY31706"/>
                </a:cxn>
                <a:cxn ang="0">
                  <a:pos x="connsiteX31707" y="connsiteY31707"/>
                </a:cxn>
                <a:cxn ang="0">
                  <a:pos x="connsiteX31708" y="connsiteY31708"/>
                </a:cxn>
                <a:cxn ang="0">
                  <a:pos x="connsiteX31709" y="connsiteY31709"/>
                </a:cxn>
                <a:cxn ang="0">
                  <a:pos x="connsiteX31710" y="connsiteY31710"/>
                </a:cxn>
                <a:cxn ang="0">
                  <a:pos x="connsiteX31711" y="connsiteY31711"/>
                </a:cxn>
                <a:cxn ang="0">
                  <a:pos x="connsiteX31712" y="connsiteY31712"/>
                </a:cxn>
                <a:cxn ang="0">
                  <a:pos x="connsiteX31713" y="connsiteY31713"/>
                </a:cxn>
                <a:cxn ang="0">
                  <a:pos x="connsiteX31714" y="connsiteY31714"/>
                </a:cxn>
                <a:cxn ang="0">
                  <a:pos x="connsiteX31715" y="connsiteY31715"/>
                </a:cxn>
                <a:cxn ang="0">
                  <a:pos x="connsiteX31716" y="connsiteY31716"/>
                </a:cxn>
                <a:cxn ang="0">
                  <a:pos x="connsiteX31717" y="connsiteY31717"/>
                </a:cxn>
                <a:cxn ang="0">
                  <a:pos x="connsiteX31718" y="connsiteY31718"/>
                </a:cxn>
                <a:cxn ang="0">
                  <a:pos x="connsiteX31719" y="connsiteY31719"/>
                </a:cxn>
                <a:cxn ang="0">
                  <a:pos x="connsiteX31720" y="connsiteY31720"/>
                </a:cxn>
                <a:cxn ang="0">
                  <a:pos x="connsiteX31721" y="connsiteY31721"/>
                </a:cxn>
                <a:cxn ang="0">
                  <a:pos x="connsiteX31722" y="connsiteY31722"/>
                </a:cxn>
                <a:cxn ang="0">
                  <a:pos x="connsiteX31723" y="connsiteY31723"/>
                </a:cxn>
                <a:cxn ang="0">
                  <a:pos x="connsiteX31724" y="connsiteY31724"/>
                </a:cxn>
                <a:cxn ang="0">
                  <a:pos x="connsiteX31725" y="connsiteY31725"/>
                </a:cxn>
                <a:cxn ang="0">
                  <a:pos x="connsiteX31726" y="connsiteY31726"/>
                </a:cxn>
                <a:cxn ang="0">
                  <a:pos x="connsiteX31727" y="connsiteY31727"/>
                </a:cxn>
                <a:cxn ang="0">
                  <a:pos x="connsiteX31728" y="connsiteY31728"/>
                </a:cxn>
                <a:cxn ang="0">
                  <a:pos x="connsiteX31729" y="connsiteY31729"/>
                </a:cxn>
                <a:cxn ang="0">
                  <a:pos x="connsiteX31730" y="connsiteY31730"/>
                </a:cxn>
                <a:cxn ang="0">
                  <a:pos x="connsiteX31731" y="connsiteY31731"/>
                </a:cxn>
                <a:cxn ang="0">
                  <a:pos x="connsiteX31732" y="connsiteY31732"/>
                </a:cxn>
                <a:cxn ang="0">
                  <a:pos x="connsiteX31733" y="connsiteY31733"/>
                </a:cxn>
                <a:cxn ang="0">
                  <a:pos x="connsiteX31734" y="connsiteY31734"/>
                </a:cxn>
                <a:cxn ang="0">
                  <a:pos x="connsiteX31735" y="connsiteY31735"/>
                </a:cxn>
                <a:cxn ang="0">
                  <a:pos x="connsiteX31736" y="connsiteY31736"/>
                </a:cxn>
                <a:cxn ang="0">
                  <a:pos x="connsiteX31737" y="connsiteY31737"/>
                </a:cxn>
                <a:cxn ang="0">
                  <a:pos x="connsiteX31738" y="connsiteY31738"/>
                </a:cxn>
                <a:cxn ang="0">
                  <a:pos x="connsiteX31739" y="connsiteY31739"/>
                </a:cxn>
                <a:cxn ang="0">
                  <a:pos x="connsiteX31740" y="connsiteY31740"/>
                </a:cxn>
                <a:cxn ang="0">
                  <a:pos x="connsiteX31741" y="connsiteY31741"/>
                </a:cxn>
                <a:cxn ang="0">
                  <a:pos x="connsiteX31742" y="connsiteY31742"/>
                </a:cxn>
                <a:cxn ang="0">
                  <a:pos x="connsiteX31743" y="connsiteY31743"/>
                </a:cxn>
                <a:cxn ang="0">
                  <a:pos x="connsiteX31744" y="connsiteY31744"/>
                </a:cxn>
                <a:cxn ang="0">
                  <a:pos x="connsiteX31745" y="connsiteY31745"/>
                </a:cxn>
                <a:cxn ang="0">
                  <a:pos x="connsiteX31746" y="connsiteY31746"/>
                </a:cxn>
                <a:cxn ang="0">
                  <a:pos x="connsiteX31747" y="connsiteY31747"/>
                </a:cxn>
                <a:cxn ang="0">
                  <a:pos x="connsiteX31748" y="connsiteY31748"/>
                </a:cxn>
                <a:cxn ang="0">
                  <a:pos x="connsiteX31749" y="connsiteY31749"/>
                </a:cxn>
                <a:cxn ang="0">
                  <a:pos x="connsiteX31750" y="connsiteY31750"/>
                </a:cxn>
                <a:cxn ang="0">
                  <a:pos x="connsiteX31751" y="connsiteY31751"/>
                </a:cxn>
                <a:cxn ang="0">
                  <a:pos x="connsiteX31752" y="connsiteY31752"/>
                </a:cxn>
                <a:cxn ang="0">
                  <a:pos x="connsiteX31753" y="connsiteY31753"/>
                </a:cxn>
                <a:cxn ang="0">
                  <a:pos x="connsiteX31754" y="connsiteY31754"/>
                </a:cxn>
                <a:cxn ang="0">
                  <a:pos x="connsiteX31755" y="connsiteY31755"/>
                </a:cxn>
                <a:cxn ang="0">
                  <a:pos x="connsiteX31756" y="connsiteY31756"/>
                </a:cxn>
                <a:cxn ang="0">
                  <a:pos x="connsiteX31757" y="connsiteY31757"/>
                </a:cxn>
                <a:cxn ang="0">
                  <a:pos x="connsiteX31758" y="connsiteY31758"/>
                </a:cxn>
                <a:cxn ang="0">
                  <a:pos x="connsiteX31759" y="connsiteY31759"/>
                </a:cxn>
                <a:cxn ang="0">
                  <a:pos x="connsiteX31760" y="connsiteY31760"/>
                </a:cxn>
                <a:cxn ang="0">
                  <a:pos x="connsiteX31761" y="connsiteY31761"/>
                </a:cxn>
                <a:cxn ang="0">
                  <a:pos x="connsiteX31762" y="connsiteY31762"/>
                </a:cxn>
                <a:cxn ang="0">
                  <a:pos x="connsiteX31763" y="connsiteY31763"/>
                </a:cxn>
                <a:cxn ang="0">
                  <a:pos x="connsiteX31764" y="connsiteY31764"/>
                </a:cxn>
                <a:cxn ang="0">
                  <a:pos x="connsiteX31765" y="connsiteY31765"/>
                </a:cxn>
                <a:cxn ang="0">
                  <a:pos x="connsiteX31766" y="connsiteY31766"/>
                </a:cxn>
                <a:cxn ang="0">
                  <a:pos x="connsiteX31767" y="connsiteY31767"/>
                </a:cxn>
                <a:cxn ang="0">
                  <a:pos x="connsiteX31768" y="connsiteY31768"/>
                </a:cxn>
                <a:cxn ang="0">
                  <a:pos x="connsiteX31769" y="connsiteY31769"/>
                </a:cxn>
                <a:cxn ang="0">
                  <a:pos x="connsiteX31770" y="connsiteY31770"/>
                </a:cxn>
                <a:cxn ang="0">
                  <a:pos x="connsiteX31771" y="connsiteY31771"/>
                </a:cxn>
                <a:cxn ang="0">
                  <a:pos x="connsiteX31772" y="connsiteY31772"/>
                </a:cxn>
                <a:cxn ang="0">
                  <a:pos x="connsiteX31773" y="connsiteY31773"/>
                </a:cxn>
                <a:cxn ang="0">
                  <a:pos x="connsiteX31774" y="connsiteY31774"/>
                </a:cxn>
                <a:cxn ang="0">
                  <a:pos x="connsiteX31775" y="connsiteY31775"/>
                </a:cxn>
                <a:cxn ang="0">
                  <a:pos x="connsiteX31776" y="connsiteY31776"/>
                </a:cxn>
                <a:cxn ang="0">
                  <a:pos x="connsiteX31777" y="connsiteY31777"/>
                </a:cxn>
                <a:cxn ang="0">
                  <a:pos x="connsiteX31778" y="connsiteY31778"/>
                </a:cxn>
                <a:cxn ang="0">
                  <a:pos x="connsiteX31779" y="connsiteY31779"/>
                </a:cxn>
                <a:cxn ang="0">
                  <a:pos x="connsiteX31780" y="connsiteY31780"/>
                </a:cxn>
                <a:cxn ang="0">
                  <a:pos x="connsiteX31781" y="connsiteY31781"/>
                </a:cxn>
                <a:cxn ang="0">
                  <a:pos x="connsiteX31782" y="connsiteY31782"/>
                </a:cxn>
                <a:cxn ang="0">
                  <a:pos x="connsiteX31783" y="connsiteY31783"/>
                </a:cxn>
                <a:cxn ang="0">
                  <a:pos x="connsiteX31784" y="connsiteY31784"/>
                </a:cxn>
                <a:cxn ang="0">
                  <a:pos x="connsiteX31785" y="connsiteY31785"/>
                </a:cxn>
                <a:cxn ang="0">
                  <a:pos x="connsiteX31786" y="connsiteY31786"/>
                </a:cxn>
                <a:cxn ang="0">
                  <a:pos x="connsiteX31787" y="connsiteY31787"/>
                </a:cxn>
                <a:cxn ang="0">
                  <a:pos x="connsiteX31788" y="connsiteY31788"/>
                </a:cxn>
                <a:cxn ang="0">
                  <a:pos x="connsiteX31789" y="connsiteY31789"/>
                </a:cxn>
                <a:cxn ang="0">
                  <a:pos x="connsiteX31790" y="connsiteY31790"/>
                </a:cxn>
                <a:cxn ang="0">
                  <a:pos x="connsiteX31791" y="connsiteY31791"/>
                </a:cxn>
                <a:cxn ang="0">
                  <a:pos x="connsiteX31792" y="connsiteY31792"/>
                </a:cxn>
                <a:cxn ang="0">
                  <a:pos x="connsiteX31793" y="connsiteY31793"/>
                </a:cxn>
                <a:cxn ang="0">
                  <a:pos x="connsiteX31794" y="connsiteY31794"/>
                </a:cxn>
                <a:cxn ang="0">
                  <a:pos x="connsiteX31795" y="connsiteY31795"/>
                </a:cxn>
                <a:cxn ang="0">
                  <a:pos x="connsiteX31796" y="connsiteY31796"/>
                </a:cxn>
                <a:cxn ang="0">
                  <a:pos x="connsiteX31797" y="connsiteY31797"/>
                </a:cxn>
                <a:cxn ang="0">
                  <a:pos x="connsiteX31798" y="connsiteY31798"/>
                </a:cxn>
                <a:cxn ang="0">
                  <a:pos x="connsiteX31799" y="connsiteY31799"/>
                </a:cxn>
                <a:cxn ang="0">
                  <a:pos x="connsiteX31800" y="connsiteY31800"/>
                </a:cxn>
                <a:cxn ang="0">
                  <a:pos x="connsiteX31801" y="connsiteY31801"/>
                </a:cxn>
                <a:cxn ang="0">
                  <a:pos x="connsiteX31802" y="connsiteY31802"/>
                </a:cxn>
                <a:cxn ang="0">
                  <a:pos x="connsiteX31803" y="connsiteY31803"/>
                </a:cxn>
                <a:cxn ang="0">
                  <a:pos x="connsiteX31804" y="connsiteY31804"/>
                </a:cxn>
                <a:cxn ang="0">
                  <a:pos x="connsiteX31805" y="connsiteY31805"/>
                </a:cxn>
                <a:cxn ang="0">
                  <a:pos x="connsiteX31806" y="connsiteY31806"/>
                </a:cxn>
                <a:cxn ang="0">
                  <a:pos x="connsiteX31807" y="connsiteY31807"/>
                </a:cxn>
                <a:cxn ang="0">
                  <a:pos x="connsiteX31808" y="connsiteY31808"/>
                </a:cxn>
                <a:cxn ang="0">
                  <a:pos x="connsiteX31809" y="connsiteY31809"/>
                </a:cxn>
                <a:cxn ang="0">
                  <a:pos x="connsiteX31810" y="connsiteY31810"/>
                </a:cxn>
                <a:cxn ang="0">
                  <a:pos x="connsiteX31811" y="connsiteY31811"/>
                </a:cxn>
                <a:cxn ang="0">
                  <a:pos x="connsiteX31812" y="connsiteY31812"/>
                </a:cxn>
                <a:cxn ang="0">
                  <a:pos x="connsiteX31813" y="connsiteY31813"/>
                </a:cxn>
                <a:cxn ang="0">
                  <a:pos x="connsiteX31814" y="connsiteY31814"/>
                </a:cxn>
                <a:cxn ang="0">
                  <a:pos x="connsiteX31815" y="connsiteY31815"/>
                </a:cxn>
                <a:cxn ang="0">
                  <a:pos x="connsiteX31816" y="connsiteY31816"/>
                </a:cxn>
                <a:cxn ang="0">
                  <a:pos x="connsiteX31817" y="connsiteY31817"/>
                </a:cxn>
                <a:cxn ang="0">
                  <a:pos x="connsiteX31818" y="connsiteY31818"/>
                </a:cxn>
                <a:cxn ang="0">
                  <a:pos x="connsiteX31819" y="connsiteY31819"/>
                </a:cxn>
                <a:cxn ang="0">
                  <a:pos x="connsiteX31820" y="connsiteY31820"/>
                </a:cxn>
                <a:cxn ang="0">
                  <a:pos x="connsiteX31821" y="connsiteY31821"/>
                </a:cxn>
                <a:cxn ang="0">
                  <a:pos x="connsiteX31822" y="connsiteY31822"/>
                </a:cxn>
                <a:cxn ang="0">
                  <a:pos x="connsiteX31823" y="connsiteY31823"/>
                </a:cxn>
                <a:cxn ang="0">
                  <a:pos x="connsiteX31824" y="connsiteY31824"/>
                </a:cxn>
                <a:cxn ang="0">
                  <a:pos x="connsiteX31825" y="connsiteY31825"/>
                </a:cxn>
                <a:cxn ang="0">
                  <a:pos x="connsiteX31826" y="connsiteY31826"/>
                </a:cxn>
                <a:cxn ang="0">
                  <a:pos x="connsiteX31827" y="connsiteY31827"/>
                </a:cxn>
                <a:cxn ang="0">
                  <a:pos x="connsiteX31828" y="connsiteY31828"/>
                </a:cxn>
                <a:cxn ang="0">
                  <a:pos x="connsiteX31829" y="connsiteY31829"/>
                </a:cxn>
                <a:cxn ang="0">
                  <a:pos x="connsiteX31830" y="connsiteY31830"/>
                </a:cxn>
                <a:cxn ang="0">
                  <a:pos x="connsiteX31831" y="connsiteY31831"/>
                </a:cxn>
                <a:cxn ang="0">
                  <a:pos x="connsiteX31832" y="connsiteY31832"/>
                </a:cxn>
                <a:cxn ang="0">
                  <a:pos x="connsiteX31833" y="connsiteY31833"/>
                </a:cxn>
                <a:cxn ang="0">
                  <a:pos x="connsiteX31834" y="connsiteY31834"/>
                </a:cxn>
                <a:cxn ang="0">
                  <a:pos x="connsiteX31835" y="connsiteY31835"/>
                </a:cxn>
                <a:cxn ang="0">
                  <a:pos x="connsiteX31836" y="connsiteY31836"/>
                </a:cxn>
                <a:cxn ang="0">
                  <a:pos x="connsiteX31837" y="connsiteY31837"/>
                </a:cxn>
                <a:cxn ang="0">
                  <a:pos x="connsiteX31838" y="connsiteY31838"/>
                </a:cxn>
                <a:cxn ang="0">
                  <a:pos x="connsiteX31839" y="connsiteY31839"/>
                </a:cxn>
                <a:cxn ang="0">
                  <a:pos x="connsiteX31840" y="connsiteY31840"/>
                </a:cxn>
                <a:cxn ang="0">
                  <a:pos x="connsiteX31841" y="connsiteY31841"/>
                </a:cxn>
                <a:cxn ang="0">
                  <a:pos x="connsiteX31842" y="connsiteY31842"/>
                </a:cxn>
                <a:cxn ang="0">
                  <a:pos x="connsiteX31843" y="connsiteY31843"/>
                </a:cxn>
                <a:cxn ang="0">
                  <a:pos x="connsiteX31844" y="connsiteY31844"/>
                </a:cxn>
                <a:cxn ang="0">
                  <a:pos x="connsiteX31845" y="connsiteY31845"/>
                </a:cxn>
                <a:cxn ang="0">
                  <a:pos x="connsiteX31846" y="connsiteY31846"/>
                </a:cxn>
                <a:cxn ang="0">
                  <a:pos x="connsiteX31847" y="connsiteY31847"/>
                </a:cxn>
                <a:cxn ang="0">
                  <a:pos x="connsiteX31848" y="connsiteY31848"/>
                </a:cxn>
                <a:cxn ang="0">
                  <a:pos x="connsiteX31849" y="connsiteY31849"/>
                </a:cxn>
                <a:cxn ang="0">
                  <a:pos x="connsiteX31850" y="connsiteY31850"/>
                </a:cxn>
                <a:cxn ang="0">
                  <a:pos x="connsiteX31851" y="connsiteY31851"/>
                </a:cxn>
                <a:cxn ang="0">
                  <a:pos x="connsiteX31852" y="connsiteY31852"/>
                </a:cxn>
                <a:cxn ang="0">
                  <a:pos x="connsiteX31853" y="connsiteY31853"/>
                </a:cxn>
                <a:cxn ang="0">
                  <a:pos x="connsiteX31854" y="connsiteY31854"/>
                </a:cxn>
                <a:cxn ang="0">
                  <a:pos x="connsiteX31855" y="connsiteY31855"/>
                </a:cxn>
                <a:cxn ang="0">
                  <a:pos x="connsiteX31856" y="connsiteY31856"/>
                </a:cxn>
                <a:cxn ang="0">
                  <a:pos x="connsiteX31857" y="connsiteY31857"/>
                </a:cxn>
                <a:cxn ang="0">
                  <a:pos x="connsiteX31858" y="connsiteY31858"/>
                </a:cxn>
                <a:cxn ang="0">
                  <a:pos x="connsiteX31859" y="connsiteY31859"/>
                </a:cxn>
                <a:cxn ang="0">
                  <a:pos x="connsiteX31860" y="connsiteY31860"/>
                </a:cxn>
                <a:cxn ang="0">
                  <a:pos x="connsiteX31861" y="connsiteY31861"/>
                </a:cxn>
                <a:cxn ang="0">
                  <a:pos x="connsiteX31862" y="connsiteY31862"/>
                </a:cxn>
                <a:cxn ang="0">
                  <a:pos x="connsiteX31863" y="connsiteY31863"/>
                </a:cxn>
                <a:cxn ang="0">
                  <a:pos x="connsiteX31864" y="connsiteY31864"/>
                </a:cxn>
                <a:cxn ang="0">
                  <a:pos x="connsiteX31865" y="connsiteY31865"/>
                </a:cxn>
                <a:cxn ang="0">
                  <a:pos x="connsiteX31866" y="connsiteY31866"/>
                </a:cxn>
                <a:cxn ang="0">
                  <a:pos x="connsiteX31867" y="connsiteY31867"/>
                </a:cxn>
                <a:cxn ang="0">
                  <a:pos x="connsiteX31868" y="connsiteY31868"/>
                </a:cxn>
                <a:cxn ang="0">
                  <a:pos x="connsiteX31869" y="connsiteY31869"/>
                </a:cxn>
                <a:cxn ang="0">
                  <a:pos x="connsiteX31870" y="connsiteY31870"/>
                </a:cxn>
                <a:cxn ang="0">
                  <a:pos x="connsiteX31871" y="connsiteY31871"/>
                </a:cxn>
                <a:cxn ang="0">
                  <a:pos x="connsiteX31872" y="connsiteY31872"/>
                </a:cxn>
                <a:cxn ang="0">
                  <a:pos x="connsiteX31873" y="connsiteY31873"/>
                </a:cxn>
                <a:cxn ang="0">
                  <a:pos x="connsiteX31874" y="connsiteY31874"/>
                </a:cxn>
                <a:cxn ang="0">
                  <a:pos x="connsiteX31875" y="connsiteY31875"/>
                </a:cxn>
                <a:cxn ang="0">
                  <a:pos x="connsiteX31876" y="connsiteY31876"/>
                </a:cxn>
                <a:cxn ang="0">
                  <a:pos x="connsiteX31877" y="connsiteY31877"/>
                </a:cxn>
                <a:cxn ang="0">
                  <a:pos x="connsiteX31878" y="connsiteY31878"/>
                </a:cxn>
                <a:cxn ang="0">
                  <a:pos x="connsiteX31879" y="connsiteY31879"/>
                </a:cxn>
                <a:cxn ang="0">
                  <a:pos x="connsiteX31880" y="connsiteY31880"/>
                </a:cxn>
                <a:cxn ang="0">
                  <a:pos x="connsiteX31881" y="connsiteY31881"/>
                </a:cxn>
                <a:cxn ang="0">
                  <a:pos x="connsiteX31882" y="connsiteY31882"/>
                </a:cxn>
                <a:cxn ang="0">
                  <a:pos x="connsiteX31883" y="connsiteY31883"/>
                </a:cxn>
                <a:cxn ang="0">
                  <a:pos x="connsiteX31884" y="connsiteY31884"/>
                </a:cxn>
                <a:cxn ang="0">
                  <a:pos x="connsiteX31885" y="connsiteY31885"/>
                </a:cxn>
                <a:cxn ang="0">
                  <a:pos x="connsiteX31886" y="connsiteY31886"/>
                </a:cxn>
                <a:cxn ang="0">
                  <a:pos x="connsiteX31887" y="connsiteY31887"/>
                </a:cxn>
                <a:cxn ang="0">
                  <a:pos x="connsiteX31888" y="connsiteY31888"/>
                </a:cxn>
                <a:cxn ang="0">
                  <a:pos x="connsiteX31889" y="connsiteY31889"/>
                </a:cxn>
                <a:cxn ang="0">
                  <a:pos x="connsiteX31890" y="connsiteY31890"/>
                </a:cxn>
                <a:cxn ang="0">
                  <a:pos x="connsiteX31891" y="connsiteY31891"/>
                </a:cxn>
                <a:cxn ang="0">
                  <a:pos x="connsiteX31892" y="connsiteY31892"/>
                </a:cxn>
                <a:cxn ang="0">
                  <a:pos x="connsiteX31893" y="connsiteY31893"/>
                </a:cxn>
                <a:cxn ang="0">
                  <a:pos x="connsiteX31894" y="connsiteY31894"/>
                </a:cxn>
                <a:cxn ang="0">
                  <a:pos x="connsiteX31895" y="connsiteY31895"/>
                </a:cxn>
                <a:cxn ang="0">
                  <a:pos x="connsiteX31896" y="connsiteY31896"/>
                </a:cxn>
                <a:cxn ang="0">
                  <a:pos x="connsiteX31897" y="connsiteY31897"/>
                </a:cxn>
                <a:cxn ang="0">
                  <a:pos x="connsiteX31898" y="connsiteY31898"/>
                </a:cxn>
                <a:cxn ang="0">
                  <a:pos x="connsiteX31899" y="connsiteY31899"/>
                </a:cxn>
                <a:cxn ang="0">
                  <a:pos x="connsiteX31900" y="connsiteY31900"/>
                </a:cxn>
                <a:cxn ang="0">
                  <a:pos x="connsiteX31901" y="connsiteY31901"/>
                </a:cxn>
                <a:cxn ang="0">
                  <a:pos x="connsiteX31902" y="connsiteY31902"/>
                </a:cxn>
                <a:cxn ang="0">
                  <a:pos x="connsiteX31903" y="connsiteY31903"/>
                </a:cxn>
                <a:cxn ang="0">
                  <a:pos x="connsiteX31904" y="connsiteY31904"/>
                </a:cxn>
                <a:cxn ang="0">
                  <a:pos x="connsiteX31905" y="connsiteY31905"/>
                </a:cxn>
                <a:cxn ang="0">
                  <a:pos x="connsiteX31906" y="connsiteY31906"/>
                </a:cxn>
                <a:cxn ang="0">
                  <a:pos x="connsiteX31907" y="connsiteY31907"/>
                </a:cxn>
                <a:cxn ang="0">
                  <a:pos x="connsiteX31908" y="connsiteY31908"/>
                </a:cxn>
                <a:cxn ang="0">
                  <a:pos x="connsiteX31909" y="connsiteY31909"/>
                </a:cxn>
                <a:cxn ang="0">
                  <a:pos x="connsiteX31910" y="connsiteY31910"/>
                </a:cxn>
                <a:cxn ang="0">
                  <a:pos x="connsiteX31911" y="connsiteY31911"/>
                </a:cxn>
                <a:cxn ang="0">
                  <a:pos x="connsiteX31912" y="connsiteY31912"/>
                </a:cxn>
                <a:cxn ang="0">
                  <a:pos x="connsiteX31913" y="connsiteY31913"/>
                </a:cxn>
                <a:cxn ang="0">
                  <a:pos x="connsiteX31914" y="connsiteY31914"/>
                </a:cxn>
                <a:cxn ang="0">
                  <a:pos x="connsiteX31915" y="connsiteY31915"/>
                </a:cxn>
                <a:cxn ang="0">
                  <a:pos x="connsiteX31916" y="connsiteY31916"/>
                </a:cxn>
                <a:cxn ang="0">
                  <a:pos x="connsiteX31917" y="connsiteY31917"/>
                </a:cxn>
                <a:cxn ang="0">
                  <a:pos x="connsiteX31918" y="connsiteY31918"/>
                </a:cxn>
                <a:cxn ang="0">
                  <a:pos x="connsiteX31919" y="connsiteY31919"/>
                </a:cxn>
                <a:cxn ang="0">
                  <a:pos x="connsiteX31920" y="connsiteY31920"/>
                </a:cxn>
                <a:cxn ang="0">
                  <a:pos x="connsiteX31921" y="connsiteY31921"/>
                </a:cxn>
                <a:cxn ang="0">
                  <a:pos x="connsiteX31922" y="connsiteY31922"/>
                </a:cxn>
                <a:cxn ang="0">
                  <a:pos x="connsiteX31923" y="connsiteY31923"/>
                </a:cxn>
                <a:cxn ang="0">
                  <a:pos x="connsiteX31924" y="connsiteY31924"/>
                </a:cxn>
                <a:cxn ang="0">
                  <a:pos x="connsiteX31925" y="connsiteY31925"/>
                </a:cxn>
                <a:cxn ang="0">
                  <a:pos x="connsiteX31926" y="connsiteY31926"/>
                </a:cxn>
                <a:cxn ang="0">
                  <a:pos x="connsiteX31927" y="connsiteY31927"/>
                </a:cxn>
                <a:cxn ang="0">
                  <a:pos x="connsiteX31928" y="connsiteY31928"/>
                </a:cxn>
                <a:cxn ang="0">
                  <a:pos x="connsiteX31929" y="connsiteY31929"/>
                </a:cxn>
                <a:cxn ang="0">
                  <a:pos x="connsiteX31930" y="connsiteY31930"/>
                </a:cxn>
                <a:cxn ang="0">
                  <a:pos x="connsiteX31931" y="connsiteY31931"/>
                </a:cxn>
                <a:cxn ang="0">
                  <a:pos x="connsiteX31932" y="connsiteY31932"/>
                </a:cxn>
                <a:cxn ang="0">
                  <a:pos x="connsiteX31933" y="connsiteY31933"/>
                </a:cxn>
                <a:cxn ang="0">
                  <a:pos x="connsiteX31934" y="connsiteY31934"/>
                </a:cxn>
                <a:cxn ang="0">
                  <a:pos x="connsiteX31935" y="connsiteY31935"/>
                </a:cxn>
                <a:cxn ang="0">
                  <a:pos x="connsiteX31936" y="connsiteY31936"/>
                </a:cxn>
                <a:cxn ang="0">
                  <a:pos x="connsiteX31937" y="connsiteY31937"/>
                </a:cxn>
                <a:cxn ang="0">
                  <a:pos x="connsiteX31938" y="connsiteY31938"/>
                </a:cxn>
                <a:cxn ang="0">
                  <a:pos x="connsiteX31939" y="connsiteY31939"/>
                </a:cxn>
                <a:cxn ang="0">
                  <a:pos x="connsiteX31940" y="connsiteY31940"/>
                </a:cxn>
                <a:cxn ang="0">
                  <a:pos x="connsiteX31941" y="connsiteY31941"/>
                </a:cxn>
                <a:cxn ang="0">
                  <a:pos x="connsiteX31942" y="connsiteY31942"/>
                </a:cxn>
                <a:cxn ang="0">
                  <a:pos x="connsiteX31943" y="connsiteY31943"/>
                </a:cxn>
                <a:cxn ang="0">
                  <a:pos x="connsiteX31944" y="connsiteY31944"/>
                </a:cxn>
                <a:cxn ang="0">
                  <a:pos x="connsiteX31945" y="connsiteY31945"/>
                </a:cxn>
                <a:cxn ang="0">
                  <a:pos x="connsiteX31946" y="connsiteY31946"/>
                </a:cxn>
                <a:cxn ang="0">
                  <a:pos x="connsiteX31947" y="connsiteY31947"/>
                </a:cxn>
                <a:cxn ang="0">
                  <a:pos x="connsiteX31948" y="connsiteY31948"/>
                </a:cxn>
                <a:cxn ang="0">
                  <a:pos x="connsiteX31949" y="connsiteY31949"/>
                </a:cxn>
                <a:cxn ang="0">
                  <a:pos x="connsiteX31950" y="connsiteY31950"/>
                </a:cxn>
                <a:cxn ang="0">
                  <a:pos x="connsiteX31951" y="connsiteY31951"/>
                </a:cxn>
                <a:cxn ang="0">
                  <a:pos x="connsiteX31952" y="connsiteY31952"/>
                </a:cxn>
                <a:cxn ang="0">
                  <a:pos x="connsiteX31953" y="connsiteY31953"/>
                </a:cxn>
                <a:cxn ang="0">
                  <a:pos x="connsiteX31954" y="connsiteY31954"/>
                </a:cxn>
                <a:cxn ang="0">
                  <a:pos x="connsiteX31955" y="connsiteY31955"/>
                </a:cxn>
                <a:cxn ang="0">
                  <a:pos x="connsiteX31956" y="connsiteY31956"/>
                </a:cxn>
                <a:cxn ang="0">
                  <a:pos x="connsiteX31957" y="connsiteY31957"/>
                </a:cxn>
                <a:cxn ang="0">
                  <a:pos x="connsiteX31958" y="connsiteY31958"/>
                </a:cxn>
                <a:cxn ang="0">
                  <a:pos x="connsiteX31959" y="connsiteY31959"/>
                </a:cxn>
                <a:cxn ang="0">
                  <a:pos x="connsiteX31960" y="connsiteY31960"/>
                </a:cxn>
                <a:cxn ang="0">
                  <a:pos x="connsiteX31961" y="connsiteY31961"/>
                </a:cxn>
                <a:cxn ang="0">
                  <a:pos x="connsiteX31962" y="connsiteY31962"/>
                </a:cxn>
                <a:cxn ang="0">
                  <a:pos x="connsiteX31963" y="connsiteY31963"/>
                </a:cxn>
                <a:cxn ang="0">
                  <a:pos x="connsiteX31964" y="connsiteY31964"/>
                </a:cxn>
                <a:cxn ang="0">
                  <a:pos x="connsiteX31965" y="connsiteY31965"/>
                </a:cxn>
                <a:cxn ang="0">
                  <a:pos x="connsiteX31966" y="connsiteY31966"/>
                </a:cxn>
                <a:cxn ang="0">
                  <a:pos x="connsiteX31967" y="connsiteY31967"/>
                </a:cxn>
                <a:cxn ang="0">
                  <a:pos x="connsiteX31968" y="connsiteY31968"/>
                </a:cxn>
                <a:cxn ang="0">
                  <a:pos x="connsiteX31969" y="connsiteY31969"/>
                </a:cxn>
                <a:cxn ang="0">
                  <a:pos x="connsiteX31970" y="connsiteY31970"/>
                </a:cxn>
                <a:cxn ang="0">
                  <a:pos x="connsiteX31971" y="connsiteY31971"/>
                </a:cxn>
                <a:cxn ang="0">
                  <a:pos x="connsiteX31972" y="connsiteY31972"/>
                </a:cxn>
                <a:cxn ang="0">
                  <a:pos x="connsiteX31973" y="connsiteY31973"/>
                </a:cxn>
                <a:cxn ang="0">
                  <a:pos x="connsiteX31974" y="connsiteY31974"/>
                </a:cxn>
                <a:cxn ang="0">
                  <a:pos x="connsiteX31975" y="connsiteY31975"/>
                </a:cxn>
                <a:cxn ang="0">
                  <a:pos x="connsiteX31976" y="connsiteY31976"/>
                </a:cxn>
                <a:cxn ang="0">
                  <a:pos x="connsiteX31977" y="connsiteY31977"/>
                </a:cxn>
                <a:cxn ang="0">
                  <a:pos x="connsiteX31978" y="connsiteY31978"/>
                </a:cxn>
                <a:cxn ang="0">
                  <a:pos x="connsiteX31979" y="connsiteY31979"/>
                </a:cxn>
                <a:cxn ang="0">
                  <a:pos x="connsiteX31980" y="connsiteY31980"/>
                </a:cxn>
                <a:cxn ang="0">
                  <a:pos x="connsiteX31981" y="connsiteY31981"/>
                </a:cxn>
                <a:cxn ang="0">
                  <a:pos x="connsiteX31982" y="connsiteY31982"/>
                </a:cxn>
                <a:cxn ang="0">
                  <a:pos x="connsiteX31983" y="connsiteY31983"/>
                </a:cxn>
                <a:cxn ang="0">
                  <a:pos x="connsiteX31984" y="connsiteY31984"/>
                </a:cxn>
                <a:cxn ang="0">
                  <a:pos x="connsiteX31985" y="connsiteY31985"/>
                </a:cxn>
                <a:cxn ang="0">
                  <a:pos x="connsiteX31986" y="connsiteY31986"/>
                </a:cxn>
                <a:cxn ang="0">
                  <a:pos x="connsiteX31987" y="connsiteY31987"/>
                </a:cxn>
                <a:cxn ang="0">
                  <a:pos x="connsiteX31988" y="connsiteY31988"/>
                </a:cxn>
                <a:cxn ang="0">
                  <a:pos x="connsiteX31989" y="connsiteY31989"/>
                </a:cxn>
                <a:cxn ang="0">
                  <a:pos x="connsiteX31990" y="connsiteY31990"/>
                </a:cxn>
                <a:cxn ang="0">
                  <a:pos x="connsiteX31991" y="connsiteY31991"/>
                </a:cxn>
                <a:cxn ang="0">
                  <a:pos x="connsiteX31992" y="connsiteY31992"/>
                </a:cxn>
                <a:cxn ang="0">
                  <a:pos x="connsiteX31993" y="connsiteY31993"/>
                </a:cxn>
                <a:cxn ang="0">
                  <a:pos x="connsiteX31994" y="connsiteY31994"/>
                </a:cxn>
                <a:cxn ang="0">
                  <a:pos x="connsiteX31995" y="connsiteY31995"/>
                </a:cxn>
                <a:cxn ang="0">
                  <a:pos x="connsiteX31996" y="connsiteY31996"/>
                </a:cxn>
                <a:cxn ang="0">
                  <a:pos x="connsiteX31997" y="connsiteY31997"/>
                </a:cxn>
                <a:cxn ang="0">
                  <a:pos x="connsiteX31998" y="connsiteY31998"/>
                </a:cxn>
                <a:cxn ang="0">
                  <a:pos x="connsiteX31999" y="connsiteY31999"/>
                </a:cxn>
                <a:cxn ang="0">
                  <a:pos x="connsiteX32000" y="connsiteY32000"/>
                </a:cxn>
                <a:cxn ang="0">
                  <a:pos x="connsiteX32001" y="connsiteY32001"/>
                </a:cxn>
                <a:cxn ang="0">
                  <a:pos x="connsiteX32002" y="connsiteY32002"/>
                </a:cxn>
                <a:cxn ang="0">
                  <a:pos x="connsiteX32003" y="connsiteY32003"/>
                </a:cxn>
                <a:cxn ang="0">
                  <a:pos x="connsiteX32004" y="connsiteY32004"/>
                </a:cxn>
                <a:cxn ang="0">
                  <a:pos x="connsiteX32005" y="connsiteY32005"/>
                </a:cxn>
                <a:cxn ang="0">
                  <a:pos x="connsiteX32006" y="connsiteY32006"/>
                </a:cxn>
                <a:cxn ang="0">
                  <a:pos x="connsiteX32007" y="connsiteY32007"/>
                </a:cxn>
                <a:cxn ang="0">
                  <a:pos x="connsiteX32008" y="connsiteY32008"/>
                </a:cxn>
                <a:cxn ang="0">
                  <a:pos x="connsiteX32009" y="connsiteY32009"/>
                </a:cxn>
                <a:cxn ang="0">
                  <a:pos x="connsiteX32010" y="connsiteY32010"/>
                </a:cxn>
                <a:cxn ang="0">
                  <a:pos x="connsiteX32011" y="connsiteY32011"/>
                </a:cxn>
                <a:cxn ang="0">
                  <a:pos x="connsiteX32012" y="connsiteY32012"/>
                </a:cxn>
                <a:cxn ang="0">
                  <a:pos x="connsiteX32013" y="connsiteY32013"/>
                </a:cxn>
                <a:cxn ang="0">
                  <a:pos x="connsiteX32014" y="connsiteY32014"/>
                </a:cxn>
                <a:cxn ang="0">
                  <a:pos x="connsiteX32015" y="connsiteY32015"/>
                </a:cxn>
                <a:cxn ang="0">
                  <a:pos x="connsiteX32016" y="connsiteY32016"/>
                </a:cxn>
                <a:cxn ang="0">
                  <a:pos x="connsiteX32017" y="connsiteY32017"/>
                </a:cxn>
                <a:cxn ang="0">
                  <a:pos x="connsiteX32018" y="connsiteY32018"/>
                </a:cxn>
                <a:cxn ang="0">
                  <a:pos x="connsiteX32019" y="connsiteY32019"/>
                </a:cxn>
                <a:cxn ang="0">
                  <a:pos x="connsiteX32020" y="connsiteY32020"/>
                </a:cxn>
                <a:cxn ang="0">
                  <a:pos x="connsiteX32021" y="connsiteY32021"/>
                </a:cxn>
                <a:cxn ang="0">
                  <a:pos x="connsiteX32022" y="connsiteY32022"/>
                </a:cxn>
                <a:cxn ang="0">
                  <a:pos x="connsiteX32023" y="connsiteY32023"/>
                </a:cxn>
                <a:cxn ang="0">
                  <a:pos x="connsiteX32024" y="connsiteY32024"/>
                </a:cxn>
                <a:cxn ang="0">
                  <a:pos x="connsiteX32025" y="connsiteY32025"/>
                </a:cxn>
                <a:cxn ang="0">
                  <a:pos x="connsiteX32026" y="connsiteY32026"/>
                </a:cxn>
                <a:cxn ang="0">
                  <a:pos x="connsiteX32027" y="connsiteY32027"/>
                </a:cxn>
                <a:cxn ang="0">
                  <a:pos x="connsiteX32028" y="connsiteY32028"/>
                </a:cxn>
                <a:cxn ang="0">
                  <a:pos x="connsiteX32029" y="connsiteY32029"/>
                </a:cxn>
                <a:cxn ang="0">
                  <a:pos x="connsiteX32030" y="connsiteY32030"/>
                </a:cxn>
                <a:cxn ang="0">
                  <a:pos x="connsiteX32031" y="connsiteY32031"/>
                </a:cxn>
                <a:cxn ang="0">
                  <a:pos x="connsiteX32032" y="connsiteY32032"/>
                </a:cxn>
                <a:cxn ang="0">
                  <a:pos x="connsiteX32033" y="connsiteY32033"/>
                </a:cxn>
                <a:cxn ang="0">
                  <a:pos x="connsiteX32034" y="connsiteY32034"/>
                </a:cxn>
                <a:cxn ang="0">
                  <a:pos x="connsiteX32035" y="connsiteY32035"/>
                </a:cxn>
                <a:cxn ang="0">
                  <a:pos x="connsiteX32036" y="connsiteY32036"/>
                </a:cxn>
                <a:cxn ang="0">
                  <a:pos x="connsiteX32037" y="connsiteY32037"/>
                </a:cxn>
                <a:cxn ang="0">
                  <a:pos x="connsiteX32038" y="connsiteY32038"/>
                </a:cxn>
                <a:cxn ang="0">
                  <a:pos x="connsiteX32039" y="connsiteY32039"/>
                </a:cxn>
                <a:cxn ang="0">
                  <a:pos x="connsiteX32040" y="connsiteY32040"/>
                </a:cxn>
                <a:cxn ang="0">
                  <a:pos x="connsiteX32041" y="connsiteY32041"/>
                </a:cxn>
                <a:cxn ang="0">
                  <a:pos x="connsiteX32042" y="connsiteY32042"/>
                </a:cxn>
                <a:cxn ang="0">
                  <a:pos x="connsiteX32043" y="connsiteY32043"/>
                </a:cxn>
                <a:cxn ang="0">
                  <a:pos x="connsiteX32044" y="connsiteY32044"/>
                </a:cxn>
                <a:cxn ang="0">
                  <a:pos x="connsiteX32045" y="connsiteY32045"/>
                </a:cxn>
                <a:cxn ang="0">
                  <a:pos x="connsiteX32046" y="connsiteY32046"/>
                </a:cxn>
                <a:cxn ang="0">
                  <a:pos x="connsiteX32047" y="connsiteY32047"/>
                </a:cxn>
                <a:cxn ang="0">
                  <a:pos x="connsiteX32048" y="connsiteY32048"/>
                </a:cxn>
                <a:cxn ang="0">
                  <a:pos x="connsiteX32049" y="connsiteY32049"/>
                </a:cxn>
                <a:cxn ang="0">
                  <a:pos x="connsiteX32050" y="connsiteY32050"/>
                </a:cxn>
                <a:cxn ang="0">
                  <a:pos x="connsiteX32051" y="connsiteY32051"/>
                </a:cxn>
                <a:cxn ang="0">
                  <a:pos x="connsiteX32052" y="connsiteY32052"/>
                </a:cxn>
                <a:cxn ang="0">
                  <a:pos x="connsiteX32053" y="connsiteY32053"/>
                </a:cxn>
                <a:cxn ang="0">
                  <a:pos x="connsiteX32054" y="connsiteY32054"/>
                </a:cxn>
                <a:cxn ang="0">
                  <a:pos x="connsiteX32055" y="connsiteY32055"/>
                </a:cxn>
                <a:cxn ang="0">
                  <a:pos x="connsiteX32056" y="connsiteY32056"/>
                </a:cxn>
                <a:cxn ang="0">
                  <a:pos x="connsiteX32057" y="connsiteY32057"/>
                </a:cxn>
                <a:cxn ang="0">
                  <a:pos x="connsiteX32058" y="connsiteY32058"/>
                </a:cxn>
                <a:cxn ang="0">
                  <a:pos x="connsiteX32059" y="connsiteY32059"/>
                </a:cxn>
                <a:cxn ang="0">
                  <a:pos x="connsiteX32060" y="connsiteY32060"/>
                </a:cxn>
                <a:cxn ang="0">
                  <a:pos x="connsiteX32061" y="connsiteY32061"/>
                </a:cxn>
                <a:cxn ang="0">
                  <a:pos x="connsiteX32062" y="connsiteY32062"/>
                </a:cxn>
                <a:cxn ang="0">
                  <a:pos x="connsiteX32063" y="connsiteY32063"/>
                </a:cxn>
                <a:cxn ang="0">
                  <a:pos x="connsiteX32064" y="connsiteY32064"/>
                </a:cxn>
                <a:cxn ang="0">
                  <a:pos x="connsiteX32065" y="connsiteY32065"/>
                </a:cxn>
                <a:cxn ang="0">
                  <a:pos x="connsiteX32066" y="connsiteY32066"/>
                </a:cxn>
                <a:cxn ang="0">
                  <a:pos x="connsiteX32067" y="connsiteY32067"/>
                </a:cxn>
                <a:cxn ang="0">
                  <a:pos x="connsiteX32068" y="connsiteY32068"/>
                </a:cxn>
                <a:cxn ang="0">
                  <a:pos x="connsiteX32069" y="connsiteY32069"/>
                </a:cxn>
                <a:cxn ang="0">
                  <a:pos x="connsiteX32070" y="connsiteY32070"/>
                </a:cxn>
                <a:cxn ang="0">
                  <a:pos x="connsiteX32071" y="connsiteY32071"/>
                </a:cxn>
                <a:cxn ang="0">
                  <a:pos x="connsiteX32072" y="connsiteY32072"/>
                </a:cxn>
                <a:cxn ang="0">
                  <a:pos x="connsiteX32073" y="connsiteY32073"/>
                </a:cxn>
                <a:cxn ang="0">
                  <a:pos x="connsiteX32074" y="connsiteY32074"/>
                </a:cxn>
                <a:cxn ang="0">
                  <a:pos x="connsiteX32075" y="connsiteY32075"/>
                </a:cxn>
                <a:cxn ang="0">
                  <a:pos x="connsiteX32076" y="connsiteY32076"/>
                </a:cxn>
                <a:cxn ang="0">
                  <a:pos x="connsiteX32077" y="connsiteY32077"/>
                </a:cxn>
                <a:cxn ang="0">
                  <a:pos x="connsiteX32078" y="connsiteY32078"/>
                </a:cxn>
                <a:cxn ang="0">
                  <a:pos x="connsiteX32079" y="connsiteY32079"/>
                </a:cxn>
                <a:cxn ang="0">
                  <a:pos x="connsiteX32080" y="connsiteY32080"/>
                </a:cxn>
                <a:cxn ang="0">
                  <a:pos x="connsiteX32081" y="connsiteY32081"/>
                </a:cxn>
                <a:cxn ang="0">
                  <a:pos x="connsiteX32082" y="connsiteY32082"/>
                </a:cxn>
                <a:cxn ang="0">
                  <a:pos x="connsiteX32083" y="connsiteY32083"/>
                </a:cxn>
                <a:cxn ang="0">
                  <a:pos x="connsiteX32084" y="connsiteY32084"/>
                </a:cxn>
                <a:cxn ang="0">
                  <a:pos x="connsiteX32085" y="connsiteY32085"/>
                </a:cxn>
                <a:cxn ang="0">
                  <a:pos x="connsiteX32086" y="connsiteY32086"/>
                </a:cxn>
                <a:cxn ang="0">
                  <a:pos x="connsiteX32087" y="connsiteY32087"/>
                </a:cxn>
                <a:cxn ang="0">
                  <a:pos x="connsiteX32088" y="connsiteY32088"/>
                </a:cxn>
                <a:cxn ang="0">
                  <a:pos x="connsiteX32089" y="connsiteY32089"/>
                </a:cxn>
                <a:cxn ang="0">
                  <a:pos x="connsiteX32090" y="connsiteY32090"/>
                </a:cxn>
                <a:cxn ang="0">
                  <a:pos x="connsiteX32091" y="connsiteY32091"/>
                </a:cxn>
                <a:cxn ang="0">
                  <a:pos x="connsiteX32092" y="connsiteY32092"/>
                </a:cxn>
                <a:cxn ang="0">
                  <a:pos x="connsiteX32093" y="connsiteY32093"/>
                </a:cxn>
                <a:cxn ang="0">
                  <a:pos x="connsiteX32094" y="connsiteY32094"/>
                </a:cxn>
                <a:cxn ang="0">
                  <a:pos x="connsiteX32095" y="connsiteY32095"/>
                </a:cxn>
                <a:cxn ang="0">
                  <a:pos x="connsiteX32096" y="connsiteY32096"/>
                </a:cxn>
                <a:cxn ang="0">
                  <a:pos x="connsiteX32097" y="connsiteY32097"/>
                </a:cxn>
                <a:cxn ang="0">
                  <a:pos x="connsiteX32098" y="connsiteY32098"/>
                </a:cxn>
                <a:cxn ang="0">
                  <a:pos x="connsiteX32099" y="connsiteY32099"/>
                </a:cxn>
                <a:cxn ang="0">
                  <a:pos x="connsiteX32100" y="connsiteY32100"/>
                </a:cxn>
                <a:cxn ang="0">
                  <a:pos x="connsiteX32101" y="connsiteY32101"/>
                </a:cxn>
                <a:cxn ang="0">
                  <a:pos x="connsiteX32102" y="connsiteY32102"/>
                </a:cxn>
                <a:cxn ang="0">
                  <a:pos x="connsiteX32103" y="connsiteY32103"/>
                </a:cxn>
                <a:cxn ang="0">
                  <a:pos x="connsiteX32104" y="connsiteY32104"/>
                </a:cxn>
                <a:cxn ang="0">
                  <a:pos x="connsiteX32105" y="connsiteY32105"/>
                </a:cxn>
                <a:cxn ang="0">
                  <a:pos x="connsiteX32106" y="connsiteY32106"/>
                </a:cxn>
                <a:cxn ang="0">
                  <a:pos x="connsiteX32107" y="connsiteY32107"/>
                </a:cxn>
                <a:cxn ang="0">
                  <a:pos x="connsiteX32108" y="connsiteY32108"/>
                </a:cxn>
                <a:cxn ang="0">
                  <a:pos x="connsiteX32109" y="connsiteY32109"/>
                </a:cxn>
                <a:cxn ang="0">
                  <a:pos x="connsiteX32110" y="connsiteY32110"/>
                </a:cxn>
                <a:cxn ang="0">
                  <a:pos x="connsiteX32111" y="connsiteY32111"/>
                </a:cxn>
                <a:cxn ang="0">
                  <a:pos x="connsiteX32112" y="connsiteY32112"/>
                </a:cxn>
                <a:cxn ang="0">
                  <a:pos x="connsiteX32113" y="connsiteY32113"/>
                </a:cxn>
                <a:cxn ang="0">
                  <a:pos x="connsiteX32114" y="connsiteY32114"/>
                </a:cxn>
                <a:cxn ang="0">
                  <a:pos x="connsiteX32115" y="connsiteY32115"/>
                </a:cxn>
                <a:cxn ang="0">
                  <a:pos x="connsiteX32116" y="connsiteY32116"/>
                </a:cxn>
                <a:cxn ang="0">
                  <a:pos x="connsiteX32117" y="connsiteY32117"/>
                </a:cxn>
                <a:cxn ang="0">
                  <a:pos x="connsiteX32118" y="connsiteY32118"/>
                </a:cxn>
                <a:cxn ang="0">
                  <a:pos x="connsiteX32119" y="connsiteY32119"/>
                </a:cxn>
                <a:cxn ang="0">
                  <a:pos x="connsiteX32120" y="connsiteY32120"/>
                </a:cxn>
                <a:cxn ang="0">
                  <a:pos x="connsiteX32121" y="connsiteY32121"/>
                </a:cxn>
                <a:cxn ang="0">
                  <a:pos x="connsiteX32122" y="connsiteY32122"/>
                </a:cxn>
                <a:cxn ang="0">
                  <a:pos x="connsiteX32123" y="connsiteY32123"/>
                </a:cxn>
                <a:cxn ang="0">
                  <a:pos x="connsiteX32124" y="connsiteY32124"/>
                </a:cxn>
                <a:cxn ang="0">
                  <a:pos x="connsiteX32125" y="connsiteY32125"/>
                </a:cxn>
                <a:cxn ang="0">
                  <a:pos x="connsiteX32126" y="connsiteY32126"/>
                </a:cxn>
                <a:cxn ang="0">
                  <a:pos x="connsiteX32127" y="connsiteY32127"/>
                </a:cxn>
                <a:cxn ang="0">
                  <a:pos x="connsiteX32128" y="connsiteY32128"/>
                </a:cxn>
                <a:cxn ang="0">
                  <a:pos x="connsiteX32129" y="connsiteY32129"/>
                </a:cxn>
                <a:cxn ang="0">
                  <a:pos x="connsiteX32130" y="connsiteY32130"/>
                </a:cxn>
                <a:cxn ang="0">
                  <a:pos x="connsiteX32131" y="connsiteY32131"/>
                </a:cxn>
                <a:cxn ang="0">
                  <a:pos x="connsiteX32132" y="connsiteY32132"/>
                </a:cxn>
                <a:cxn ang="0">
                  <a:pos x="connsiteX32133" y="connsiteY32133"/>
                </a:cxn>
                <a:cxn ang="0">
                  <a:pos x="connsiteX32134" y="connsiteY32134"/>
                </a:cxn>
                <a:cxn ang="0">
                  <a:pos x="connsiteX32135" y="connsiteY32135"/>
                </a:cxn>
                <a:cxn ang="0">
                  <a:pos x="connsiteX32136" y="connsiteY32136"/>
                </a:cxn>
                <a:cxn ang="0">
                  <a:pos x="connsiteX32137" y="connsiteY32137"/>
                </a:cxn>
                <a:cxn ang="0">
                  <a:pos x="connsiteX32138" y="connsiteY32138"/>
                </a:cxn>
                <a:cxn ang="0">
                  <a:pos x="connsiteX32139" y="connsiteY32139"/>
                </a:cxn>
                <a:cxn ang="0">
                  <a:pos x="connsiteX32140" y="connsiteY32140"/>
                </a:cxn>
                <a:cxn ang="0">
                  <a:pos x="connsiteX32141" y="connsiteY32141"/>
                </a:cxn>
                <a:cxn ang="0">
                  <a:pos x="connsiteX32142" y="connsiteY32142"/>
                </a:cxn>
                <a:cxn ang="0">
                  <a:pos x="connsiteX32143" y="connsiteY32143"/>
                </a:cxn>
                <a:cxn ang="0">
                  <a:pos x="connsiteX32144" y="connsiteY32144"/>
                </a:cxn>
                <a:cxn ang="0">
                  <a:pos x="connsiteX32145" y="connsiteY32145"/>
                </a:cxn>
                <a:cxn ang="0">
                  <a:pos x="connsiteX32146" y="connsiteY32146"/>
                </a:cxn>
                <a:cxn ang="0">
                  <a:pos x="connsiteX32147" y="connsiteY32147"/>
                </a:cxn>
                <a:cxn ang="0">
                  <a:pos x="connsiteX32148" y="connsiteY32148"/>
                </a:cxn>
                <a:cxn ang="0">
                  <a:pos x="connsiteX32149" y="connsiteY32149"/>
                </a:cxn>
                <a:cxn ang="0">
                  <a:pos x="connsiteX32150" y="connsiteY32150"/>
                </a:cxn>
                <a:cxn ang="0">
                  <a:pos x="connsiteX32151" y="connsiteY32151"/>
                </a:cxn>
                <a:cxn ang="0">
                  <a:pos x="connsiteX32152" y="connsiteY32152"/>
                </a:cxn>
                <a:cxn ang="0">
                  <a:pos x="connsiteX32153" y="connsiteY32153"/>
                </a:cxn>
                <a:cxn ang="0">
                  <a:pos x="connsiteX32154" y="connsiteY32154"/>
                </a:cxn>
                <a:cxn ang="0">
                  <a:pos x="connsiteX32155" y="connsiteY32155"/>
                </a:cxn>
                <a:cxn ang="0">
                  <a:pos x="connsiteX32156" y="connsiteY32156"/>
                </a:cxn>
                <a:cxn ang="0">
                  <a:pos x="connsiteX32157" y="connsiteY32157"/>
                </a:cxn>
                <a:cxn ang="0">
                  <a:pos x="connsiteX32158" y="connsiteY32158"/>
                </a:cxn>
                <a:cxn ang="0">
                  <a:pos x="connsiteX32159" y="connsiteY32159"/>
                </a:cxn>
                <a:cxn ang="0">
                  <a:pos x="connsiteX32160" y="connsiteY32160"/>
                </a:cxn>
                <a:cxn ang="0">
                  <a:pos x="connsiteX32161" y="connsiteY32161"/>
                </a:cxn>
                <a:cxn ang="0">
                  <a:pos x="connsiteX32162" y="connsiteY32162"/>
                </a:cxn>
                <a:cxn ang="0">
                  <a:pos x="connsiteX32163" y="connsiteY32163"/>
                </a:cxn>
                <a:cxn ang="0">
                  <a:pos x="connsiteX32164" y="connsiteY32164"/>
                </a:cxn>
                <a:cxn ang="0">
                  <a:pos x="connsiteX32165" y="connsiteY32165"/>
                </a:cxn>
                <a:cxn ang="0">
                  <a:pos x="connsiteX32166" y="connsiteY32166"/>
                </a:cxn>
                <a:cxn ang="0">
                  <a:pos x="connsiteX32167" y="connsiteY32167"/>
                </a:cxn>
                <a:cxn ang="0">
                  <a:pos x="connsiteX32168" y="connsiteY32168"/>
                </a:cxn>
                <a:cxn ang="0">
                  <a:pos x="connsiteX32169" y="connsiteY32169"/>
                </a:cxn>
                <a:cxn ang="0">
                  <a:pos x="connsiteX32170" y="connsiteY32170"/>
                </a:cxn>
                <a:cxn ang="0">
                  <a:pos x="connsiteX32171" y="connsiteY32171"/>
                </a:cxn>
                <a:cxn ang="0">
                  <a:pos x="connsiteX32172" y="connsiteY32172"/>
                </a:cxn>
                <a:cxn ang="0">
                  <a:pos x="connsiteX32173" y="connsiteY32173"/>
                </a:cxn>
                <a:cxn ang="0">
                  <a:pos x="connsiteX32174" y="connsiteY32174"/>
                </a:cxn>
                <a:cxn ang="0">
                  <a:pos x="connsiteX32175" y="connsiteY32175"/>
                </a:cxn>
                <a:cxn ang="0">
                  <a:pos x="connsiteX32176" y="connsiteY32176"/>
                </a:cxn>
                <a:cxn ang="0">
                  <a:pos x="connsiteX32177" y="connsiteY32177"/>
                </a:cxn>
                <a:cxn ang="0">
                  <a:pos x="connsiteX32178" y="connsiteY32178"/>
                </a:cxn>
                <a:cxn ang="0">
                  <a:pos x="connsiteX32179" y="connsiteY32179"/>
                </a:cxn>
                <a:cxn ang="0">
                  <a:pos x="connsiteX32180" y="connsiteY32180"/>
                </a:cxn>
                <a:cxn ang="0">
                  <a:pos x="connsiteX32181" y="connsiteY32181"/>
                </a:cxn>
                <a:cxn ang="0">
                  <a:pos x="connsiteX32182" y="connsiteY32182"/>
                </a:cxn>
                <a:cxn ang="0">
                  <a:pos x="connsiteX32183" y="connsiteY32183"/>
                </a:cxn>
                <a:cxn ang="0">
                  <a:pos x="connsiteX32184" y="connsiteY32184"/>
                </a:cxn>
                <a:cxn ang="0">
                  <a:pos x="connsiteX32185" y="connsiteY32185"/>
                </a:cxn>
                <a:cxn ang="0">
                  <a:pos x="connsiteX32186" y="connsiteY32186"/>
                </a:cxn>
                <a:cxn ang="0">
                  <a:pos x="connsiteX32187" y="connsiteY32187"/>
                </a:cxn>
                <a:cxn ang="0">
                  <a:pos x="connsiteX32188" y="connsiteY32188"/>
                </a:cxn>
                <a:cxn ang="0">
                  <a:pos x="connsiteX32189" y="connsiteY32189"/>
                </a:cxn>
                <a:cxn ang="0">
                  <a:pos x="connsiteX32190" y="connsiteY32190"/>
                </a:cxn>
                <a:cxn ang="0">
                  <a:pos x="connsiteX32191" y="connsiteY32191"/>
                </a:cxn>
                <a:cxn ang="0">
                  <a:pos x="connsiteX32192" y="connsiteY32192"/>
                </a:cxn>
                <a:cxn ang="0">
                  <a:pos x="connsiteX32193" y="connsiteY32193"/>
                </a:cxn>
                <a:cxn ang="0">
                  <a:pos x="connsiteX32194" y="connsiteY32194"/>
                </a:cxn>
                <a:cxn ang="0">
                  <a:pos x="connsiteX32195" y="connsiteY32195"/>
                </a:cxn>
                <a:cxn ang="0">
                  <a:pos x="connsiteX32196" y="connsiteY32196"/>
                </a:cxn>
                <a:cxn ang="0">
                  <a:pos x="connsiteX32197" y="connsiteY32197"/>
                </a:cxn>
                <a:cxn ang="0">
                  <a:pos x="connsiteX32198" y="connsiteY32198"/>
                </a:cxn>
                <a:cxn ang="0">
                  <a:pos x="connsiteX32199" y="connsiteY32199"/>
                </a:cxn>
                <a:cxn ang="0">
                  <a:pos x="connsiteX32200" y="connsiteY32200"/>
                </a:cxn>
                <a:cxn ang="0">
                  <a:pos x="connsiteX32201" y="connsiteY32201"/>
                </a:cxn>
                <a:cxn ang="0">
                  <a:pos x="connsiteX32202" y="connsiteY32202"/>
                </a:cxn>
                <a:cxn ang="0">
                  <a:pos x="connsiteX32203" y="connsiteY32203"/>
                </a:cxn>
                <a:cxn ang="0">
                  <a:pos x="connsiteX32204" y="connsiteY32204"/>
                </a:cxn>
                <a:cxn ang="0">
                  <a:pos x="connsiteX32205" y="connsiteY32205"/>
                </a:cxn>
                <a:cxn ang="0">
                  <a:pos x="connsiteX32206" y="connsiteY32206"/>
                </a:cxn>
                <a:cxn ang="0">
                  <a:pos x="connsiteX32207" y="connsiteY32207"/>
                </a:cxn>
                <a:cxn ang="0">
                  <a:pos x="connsiteX32208" y="connsiteY32208"/>
                </a:cxn>
                <a:cxn ang="0">
                  <a:pos x="connsiteX32209" y="connsiteY32209"/>
                </a:cxn>
                <a:cxn ang="0">
                  <a:pos x="connsiteX32210" y="connsiteY32210"/>
                </a:cxn>
                <a:cxn ang="0">
                  <a:pos x="connsiteX32211" y="connsiteY32211"/>
                </a:cxn>
                <a:cxn ang="0">
                  <a:pos x="connsiteX32212" y="connsiteY32212"/>
                </a:cxn>
                <a:cxn ang="0">
                  <a:pos x="connsiteX32213" y="connsiteY32213"/>
                </a:cxn>
                <a:cxn ang="0">
                  <a:pos x="connsiteX32214" y="connsiteY32214"/>
                </a:cxn>
                <a:cxn ang="0">
                  <a:pos x="connsiteX32215" y="connsiteY32215"/>
                </a:cxn>
                <a:cxn ang="0">
                  <a:pos x="connsiteX32216" y="connsiteY32216"/>
                </a:cxn>
                <a:cxn ang="0">
                  <a:pos x="connsiteX32217" y="connsiteY32217"/>
                </a:cxn>
                <a:cxn ang="0">
                  <a:pos x="connsiteX32218" y="connsiteY32218"/>
                </a:cxn>
                <a:cxn ang="0">
                  <a:pos x="connsiteX32219" y="connsiteY32219"/>
                </a:cxn>
                <a:cxn ang="0">
                  <a:pos x="connsiteX32220" y="connsiteY32220"/>
                </a:cxn>
                <a:cxn ang="0">
                  <a:pos x="connsiteX32221" y="connsiteY32221"/>
                </a:cxn>
                <a:cxn ang="0">
                  <a:pos x="connsiteX32222" y="connsiteY32222"/>
                </a:cxn>
                <a:cxn ang="0">
                  <a:pos x="connsiteX32223" y="connsiteY32223"/>
                </a:cxn>
                <a:cxn ang="0">
                  <a:pos x="connsiteX32224" y="connsiteY32224"/>
                </a:cxn>
                <a:cxn ang="0">
                  <a:pos x="connsiteX32225" y="connsiteY32225"/>
                </a:cxn>
                <a:cxn ang="0">
                  <a:pos x="connsiteX32226" y="connsiteY32226"/>
                </a:cxn>
                <a:cxn ang="0">
                  <a:pos x="connsiteX32227" y="connsiteY32227"/>
                </a:cxn>
                <a:cxn ang="0">
                  <a:pos x="connsiteX32228" y="connsiteY32228"/>
                </a:cxn>
                <a:cxn ang="0">
                  <a:pos x="connsiteX32229" y="connsiteY32229"/>
                </a:cxn>
                <a:cxn ang="0">
                  <a:pos x="connsiteX32230" y="connsiteY32230"/>
                </a:cxn>
                <a:cxn ang="0">
                  <a:pos x="connsiteX32231" y="connsiteY32231"/>
                </a:cxn>
                <a:cxn ang="0">
                  <a:pos x="connsiteX32232" y="connsiteY32232"/>
                </a:cxn>
                <a:cxn ang="0">
                  <a:pos x="connsiteX32233" y="connsiteY32233"/>
                </a:cxn>
                <a:cxn ang="0">
                  <a:pos x="connsiteX32234" y="connsiteY32234"/>
                </a:cxn>
                <a:cxn ang="0">
                  <a:pos x="connsiteX32235" y="connsiteY32235"/>
                </a:cxn>
                <a:cxn ang="0">
                  <a:pos x="connsiteX32236" y="connsiteY32236"/>
                </a:cxn>
                <a:cxn ang="0">
                  <a:pos x="connsiteX32237" y="connsiteY32237"/>
                </a:cxn>
                <a:cxn ang="0">
                  <a:pos x="connsiteX32238" y="connsiteY32238"/>
                </a:cxn>
                <a:cxn ang="0">
                  <a:pos x="connsiteX32239" y="connsiteY32239"/>
                </a:cxn>
                <a:cxn ang="0">
                  <a:pos x="connsiteX32240" y="connsiteY32240"/>
                </a:cxn>
                <a:cxn ang="0">
                  <a:pos x="connsiteX32241" y="connsiteY32241"/>
                </a:cxn>
                <a:cxn ang="0">
                  <a:pos x="connsiteX32242" y="connsiteY32242"/>
                </a:cxn>
                <a:cxn ang="0">
                  <a:pos x="connsiteX32243" y="connsiteY32243"/>
                </a:cxn>
                <a:cxn ang="0">
                  <a:pos x="connsiteX32244" y="connsiteY32244"/>
                </a:cxn>
                <a:cxn ang="0">
                  <a:pos x="connsiteX32245" y="connsiteY32245"/>
                </a:cxn>
                <a:cxn ang="0">
                  <a:pos x="connsiteX32246" y="connsiteY32246"/>
                </a:cxn>
                <a:cxn ang="0">
                  <a:pos x="connsiteX32247" y="connsiteY32247"/>
                </a:cxn>
                <a:cxn ang="0">
                  <a:pos x="connsiteX32248" y="connsiteY32248"/>
                </a:cxn>
                <a:cxn ang="0">
                  <a:pos x="connsiteX32249" y="connsiteY32249"/>
                </a:cxn>
                <a:cxn ang="0">
                  <a:pos x="connsiteX32250" y="connsiteY32250"/>
                </a:cxn>
                <a:cxn ang="0">
                  <a:pos x="connsiteX32251" y="connsiteY32251"/>
                </a:cxn>
                <a:cxn ang="0">
                  <a:pos x="connsiteX32252" y="connsiteY32252"/>
                </a:cxn>
                <a:cxn ang="0">
                  <a:pos x="connsiteX32253" y="connsiteY32253"/>
                </a:cxn>
                <a:cxn ang="0">
                  <a:pos x="connsiteX32254" y="connsiteY32254"/>
                </a:cxn>
                <a:cxn ang="0">
                  <a:pos x="connsiteX32255" y="connsiteY32255"/>
                </a:cxn>
                <a:cxn ang="0">
                  <a:pos x="connsiteX32256" y="connsiteY32256"/>
                </a:cxn>
                <a:cxn ang="0">
                  <a:pos x="connsiteX32257" y="connsiteY32257"/>
                </a:cxn>
                <a:cxn ang="0">
                  <a:pos x="connsiteX32258" y="connsiteY32258"/>
                </a:cxn>
                <a:cxn ang="0">
                  <a:pos x="connsiteX32259" y="connsiteY32259"/>
                </a:cxn>
                <a:cxn ang="0">
                  <a:pos x="connsiteX32260" y="connsiteY32260"/>
                </a:cxn>
                <a:cxn ang="0">
                  <a:pos x="connsiteX32261" y="connsiteY32261"/>
                </a:cxn>
                <a:cxn ang="0">
                  <a:pos x="connsiteX32262" y="connsiteY32262"/>
                </a:cxn>
                <a:cxn ang="0">
                  <a:pos x="connsiteX32263" y="connsiteY32263"/>
                </a:cxn>
                <a:cxn ang="0">
                  <a:pos x="connsiteX32264" y="connsiteY32264"/>
                </a:cxn>
                <a:cxn ang="0">
                  <a:pos x="connsiteX32265" y="connsiteY32265"/>
                </a:cxn>
                <a:cxn ang="0">
                  <a:pos x="connsiteX32266" y="connsiteY32266"/>
                </a:cxn>
                <a:cxn ang="0">
                  <a:pos x="connsiteX32267" y="connsiteY32267"/>
                </a:cxn>
                <a:cxn ang="0">
                  <a:pos x="connsiteX32268" y="connsiteY32268"/>
                </a:cxn>
                <a:cxn ang="0">
                  <a:pos x="connsiteX32269" y="connsiteY32269"/>
                </a:cxn>
                <a:cxn ang="0">
                  <a:pos x="connsiteX32270" y="connsiteY32270"/>
                </a:cxn>
                <a:cxn ang="0">
                  <a:pos x="connsiteX32271" y="connsiteY32271"/>
                </a:cxn>
                <a:cxn ang="0">
                  <a:pos x="connsiteX32272" y="connsiteY32272"/>
                </a:cxn>
                <a:cxn ang="0">
                  <a:pos x="connsiteX32273" y="connsiteY32273"/>
                </a:cxn>
                <a:cxn ang="0">
                  <a:pos x="connsiteX32274" y="connsiteY32274"/>
                </a:cxn>
                <a:cxn ang="0">
                  <a:pos x="connsiteX32275" y="connsiteY32275"/>
                </a:cxn>
                <a:cxn ang="0">
                  <a:pos x="connsiteX32276" y="connsiteY32276"/>
                </a:cxn>
                <a:cxn ang="0">
                  <a:pos x="connsiteX32277" y="connsiteY32277"/>
                </a:cxn>
                <a:cxn ang="0">
                  <a:pos x="connsiteX32278" y="connsiteY32278"/>
                </a:cxn>
                <a:cxn ang="0">
                  <a:pos x="connsiteX32279" y="connsiteY32279"/>
                </a:cxn>
                <a:cxn ang="0">
                  <a:pos x="connsiteX32280" y="connsiteY32280"/>
                </a:cxn>
                <a:cxn ang="0">
                  <a:pos x="connsiteX32281" y="connsiteY32281"/>
                </a:cxn>
                <a:cxn ang="0">
                  <a:pos x="connsiteX32282" y="connsiteY32282"/>
                </a:cxn>
                <a:cxn ang="0">
                  <a:pos x="connsiteX32283" y="connsiteY32283"/>
                </a:cxn>
                <a:cxn ang="0">
                  <a:pos x="connsiteX32284" y="connsiteY32284"/>
                </a:cxn>
                <a:cxn ang="0">
                  <a:pos x="connsiteX32285" y="connsiteY32285"/>
                </a:cxn>
                <a:cxn ang="0">
                  <a:pos x="connsiteX32286" y="connsiteY32286"/>
                </a:cxn>
                <a:cxn ang="0">
                  <a:pos x="connsiteX32287" y="connsiteY32287"/>
                </a:cxn>
                <a:cxn ang="0">
                  <a:pos x="connsiteX32288" y="connsiteY32288"/>
                </a:cxn>
                <a:cxn ang="0">
                  <a:pos x="connsiteX32289" y="connsiteY32289"/>
                </a:cxn>
                <a:cxn ang="0">
                  <a:pos x="connsiteX32290" y="connsiteY32290"/>
                </a:cxn>
                <a:cxn ang="0">
                  <a:pos x="connsiteX32291" y="connsiteY32291"/>
                </a:cxn>
                <a:cxn ang="0">
                  <a:pos x="connsiteX32292" y="connsiteY32292"/>
                </a:cxn>
                <a:cxn ang="0">
                  <a:pos x="connsiteX32293" y="connsiteY32293"/>
                </a:cxn>
                <a:cxn ang="0">
                  <a:pos x="connsiteX32294" y="connsiteY32294"/>
                </a:cxn>
                <a:cxn ang="0">
                  <a:pos x="connsiteX32295" y="connsiteY32295"/>
                </a:cxn>
                <a:cxn ang="0">
                  <a:pos x="connsiteX32296" y="connsiteY32296"/>
                </a:cxn>
                <a:cxn ang="0">
                  <a:pos x="connsiteX32297" y="connsiteY32297"/>
                </a:cxn>
                <a:cxn ang="0">
                  <a:pos x="connsiteX32298" y="connsiteY32298"/>
                </a:cxn>
                <a:cxn ang="0">
                  <a:pos x="connsiteX32299" y="connsiteY32299"/>
                </a:cxn>
                <a:cxn ang="0">
                  <a:pos x="connsiteX32300" y="connsiteY32300"/>
                </a:cxn>
                <a:cxn ang="0">
                  <a:pos x="connsiteX32301" y="connsiteY32301"/>
                </a:cxn>
                <a:cxn ang="0">
                  <a:pos x="connsiteX32302" y="connsiteY32302"/>
                </a:cxn>
                <a:cxn ang="0">
                  <a:pos x="connsiteX32303" y="connsiteY32303"/>
                </a:cxn>
                <a:cxn ang="0">
                  <a:pos x="connsiteX32304" y="connsiteY32304"/>
                </a:cxn>
                <a:cxn ang="0">
                  <a:pos x="connsiteX32305" y="connsiteY32305"/>
                </a:cxn>
                <a:cxn ang="0">
                  <a:pos x="connsiteX32306" y="connsiteY32306"/>
                </a:cxn>
                <a:cxn ang="0">
                  <a:pos x="connsiteX32307" y="connsiteY32307"/>
                </a:cxn>
                <a:cxn ang="0">
                  <a:pos x="connsiteX32308" y="connsiteY32308"/>
                </a:cxn>
                <a:cxn ang="0">
                  <a:pos x="connsiteX32309" y="connsiteY32309"/>
                </a:cxn>
                <a:cxn ang="0">
                  <a:pos x="connsiteX32310" y="connsiteY32310"/>
                </a:cxn>
                <a:cxn ang="0">
                  <a:pos x="connsiteX32311" y="connsiteY32311"/>
                </a:cxn>
                <a:cxn ang="0">
                  <a:pos x="connsiteX32312" y="connsiteY32312"/>
                </a:cxn>
                <a:cxn ang="0">
                  <a:pos x="connsiteX32313" y="connsiteY32313"/>
                </a:cxn>
                <a:cxn ang="0">
                  <a:pos x="connsiteX32314" y="connsiteY32314"/>
                </a:cxn>
                <a:cxn ang="0">
                  <a:pos x="connsiteX32315" y="connsiteY32315"/>
                </a:cxn>
                <a:cxn ang="0">
                  <a:pos x="connsiteX32316" y="connsiteY32316"/>
                </a:cxn>
                <a:cxn ang="0">
                  <a:pos x="connsiteX32317" y="connsiteY32317"/>
                </a:cxn>
                <a:cxn ang="0">
                  <a:pos x="connsiteX32318" y="connsiteY32318"/>
                </a:cxn>
                <a:cxn ang="0">
                  <a:pos x="connsiteX32319" y="connsiteY32319"/>
                </a:cxn>
                <a:cxn ang="0">
                  <a:pos x="connsiteX32320" y="connsiteY32320"/>
                </a:cxn>
                <a:cxn ang="0">
                  <a:pos x="connsiteX32321" y="connsiteY32321"/>
                </a:cxn>
                <a:cxn ang="0">
                  <a:pos x="connsiteX32322" y="connsiteY32322"/>
                </a:cxn>
                <a:cxn ang="0">
                  <a:pos x="connsiteX32323" y="connsiteY32323"/>
                </a:cxn>
                <a:cxn ang="0">
                  <a:pos x="connsiteX32324" y="connsiteY32324"/>
                </a:cxn>
                <a:cxn ang="0">
                  <a:pos x="connsiteX32325" y="connsiteY32325"/>
                </a:cxn>
                <a:cxn ang="0">
                  <a:pos x="connsiteX32326" y="connsiteY32326"/>
                </a:cxn>
                <a:cxn ang="0">
                  <a:pos x="connsiteX32327" y="connsiteY32327"/>
                </a:cxn>
                <a:cxn ang="0">
                  <a:pos x="connsiteX32328" y="connsiteY32328"/>
                </a:cxn>
                <a:cxn ang="0">
                  <a:pos x="connsiteX32329" y="connsiteY32329"/>
                </a:cxn>
                <a:cxn ang="0">
                  <a:pos x="connsiteX32330" y="connsiteY32330"/>
                </a:cxn>
                <a:cxn ang="0">
                  <a:pos x="connsiteX32331" y="connsiteY32331"/>
                </a:cxn>
                <a:cxn ang="0">
                  <a:pos x="connsiteX32332" y="connsiteY32332"/>
                </a:cxn>
                <a:cxn ang="0">
                  <a:pos x="connsiteX32333" y="connsiteY32333"/>
                </a:cxn>
                <a:cxn ang="0">
                  <a:pos x="connsiteX32334" y="connsiteY32334"/>
                </a:cxn>
                <a:cxn ang="0">
                  <a:pos x="connsiteX32335" y="connsiteY32335"/>
                </a:cxn>
                <a:cxn ang="0">
                  <a:pos x="connsiteX32336" y="connsiteY32336"/>
                </a:cxn>
                <a:cxn ang="0">
                  <a:pos x="connsiteX32337" y="connsiteY32337"/>
                </a:cxn>
                <a:cxn ang="0">
                  <a:pos x="connsiteX32338" y="connsiteY32338"/>
                </a:cxn>
                <a:cxn ang="0">
                  <a:pos x="connsiteX32339" y="connsiteY32339"/>
                </a:cxn>
                <a:cxn ang="0">
                  <a:pos x="connsiteX32340" y="connsiteY32340"/>
                </a:cxn>
                <a:cxn ang="0">
                  <a:pos x="connsiteX32341" y="connsiteY32341"/>
                </a:cxn>
                <a:cxn ang="0">
                  <a:pos x="connsiteX32342" y="connsiteY32342"/>
                </a:cxn>
                <a:cxn ang="0">
                  <a:pos x="connsiteX32343" y="connsiteY32343"/>
                </a:cxn>
                <a:cxn ang="0">
                  <a:pos x="connsiteX32344" y="connsiteY32344"/>
                </a:cxn>
                <a:cxn ang="0">
                  <a:pos x="connsiteX32345" y="connsiteY32345"/>
                </a:cxn>
                <a:cxn ang="0">
                  <a:pos x="connsiteX32346" y="connsiteY32346"/>
                </a:cxn>
                <a:cxn ang="0">
                  <a:pos x="connsiteX32347" y="connsiteY32347"/>
                </a:cxn>
                <a:cxn ang="0">
                  <a:pos x="connsiteX32348" y="connsiteY32348"/>
                </a:cxn>
                <a:cxn ang="0">
                  <a:pos x="connsiteX32349" y="connsiteY32349"/>
                </a:cxn>
                <a:cxn ang="0">
                  <a:pos x="connsiteX32350" y="connsiteY32350"/>
                </a:cxn>
                <a:cxn ang="0">
                  <a:pos x="connsiteX32351" y="connsiteY32351"/>
                </a:cxn>
                <a:cxn ang="0">
                  <a:pos x="connsiteX32352" y="connsiteY32352"/>
                </a:cxn>
                <a:cxn ang="0">
                  <a:pos x="connsiteX32353" y="connsiteY32353"/>
                </a:cxn>
                <a:cxn ang="0">
                  <a:pos x="connsiteX32354" y="connsiteY32354"/>
                </a:cxn>
                <a:cxn ang="0">
                  <a:pos x="connsiteX32355" y="connsiteY32355"/>
                </a:cxn>
                <a:cxn ang="0">
                  <a:pos x="connsiteX32356" y="connsiteY32356"/>
                </a:cxn>
                <a:cxn ang="0">
                  <a:pos x="connsiteX32357" y="connsiteY32357"/>
                </a:cxn>
                <a:cxn ang="0">
                  <a:pos x="connsiteX32358" y="connsiteY32358"/>
                </a:cxn>
                <a:cxn ang="0">
                  <a:pos x="connsiteX32359" y="connsiteY32359"/>
                </a:cxn>
                <a:cxn ang="0">
                  <a:pos x="connsiteX32360" y="connsiteY32360"/>
                </a:cxn>
                <a:cxn ang="0">
                  <a:pos x="connsiteX32361" y="connsiteY32361"/>
                </a:cxn>
                <a:cxn ang="0">
                  <a:pos x="connsiteX32362" y="connsiteY32362"/>
                </a:cxn>
                <a:cxn ang="0">
                  <a:pos x="connsiteX32363" y="connsiteY32363"/>
                </a:cxn>
                <a:cxn ang="0">
                  <a:pos x="connsiteX32364" y="connsiteY32364"/>
                </a:cxn>
                <a:cxn ang="0">
                  <a:pos x="connsiteX32365" y="connsiteY32365"/>
                </a:cxn>
                <a:cxn ang="0">
                  <a:pos x="connsiteX32366" y="connsiteY32366"/>
                </a:cxn>
                <a:cxn ang="0">
                  <a:pos x="connsiteX32367" y="connsiteY32367"/>
                </a:cxn>
                <a:cxn ang="0">
                  <a:pos x="connsiteX32368" y="connsiteY32368"/>
                </a:cxn>
                <a:cxn ang="0">
                  <a:pos x="connsiteX32369" y="connsiteY32369"/>
                </a:cxn>
                <a:cxn ang="0">
                  <a:pos x="connsiteX32370" y="connsiteY32370"/>
                </a:cxn>
                <a:cxn ang="0">
                  <a:pos x="connsiteX32371" y="connsiteY32371"/>
                </a:cxn>
                <a:cxn ang="0">
                  <a:pos x="connsiteX32372" y="connsiteY32372"/>
                </a:cxn>
                <a:cxn ang="0">
                  <a:pos x="connsiteX32373" y="connsiteY32373"/>
                </a:cxn>
                <a:cxn ang="0">
                  <a:pos x="connsiteX32374" y="connsiteY32374"/>
                </a:cxn>
                <a:cxn ang="0">
                  <a:pos x="connsiteX32375" y="connsiteY32375"/>
                </a:cxn>
                <a:cxn ang="0">
                  <a:pos x="connsiteX32376" y="connsiteY32376"/>
                </a:cxn>
                <a:cxn ang="0">
                  <a:pos x="connsiteX32377" y="connsiteY32377"/>
                </a:cxn>
                <a:cxn ang="0">
                  <a:pos x="connsiteX32378" y="connsiteY32378"/>
                </a:cxn>
                <a:cxn ang="0">
                  <a:pos x="connsiteX32379" y="connsiteY32379"/>
                </a:cxn>
                <a:cxn ang="0">
                  <a:pos x="connsiteX32380" y="connsiteY32380"/>
                </a:cxn>
                <a:cxn ang="0">
                  <a:pos x="connsiteX32381" y="connsiteY32381"/>
                </a:cxn>
                <a:cxn ang="0">
                  <a:pos x="connsiteX32382" y="connsiteY32382"/>
                </a:cxn>
                <a:cxn ang="0">
                  <a:pos x="connsiteX32383" y="connsiteY32383"/>
                </a:cxn>
                <a:cxn ang="0">
                  <a:pos x="connsiteX32384" y="connsiteY32384"/>
                </a:cxn>
                <a:cxn ang="0">
                  <a:pos x="connsiteX32385" y="connsiteY32385"/>
                </a:cxn>
                <a:cxn ang="0">
                  <a:pos x="connsiteX32386" y="connsiteY32386"/>
                </a:cxn>
                <a:cxn ang="0">
                  <a:pos x="connsiteX32387" y="connsiteY32387"/>
                </a:cxn>
                <a:cxn ang="0">
                  <a:pos x="connsiteX32388" y="connsiteY32388"/>
                </a:cxn>
                <a:cxn ang="0">
                  <a:pos x="connsiteX32389" y="connsiteY32389"/>
                </a:cxn>
                <a:cxn ang="0">
                  <a:pos x="connsiteX32390" y="connsiteY32390"/>
                </a:cxn>
                <a:cxn ang="0">
                  <a:pos x="connsiteX32391" y="connsiteY32391"/>
                </a:cxn>
                <a:cxn ang="0">
                  <a:pos x="connsiteX32392" y="connsiteY32392"/>
                </a:cxn>
                <a:cxn ang="0">
                  <a:pos x="connsiteX32393" y="connsiteY32393"/>
                </a:cxn>
                <a:cxn ang="0">
                  <a:pos x="connsiteX32394" y="connsiteY32394"/>
                </a:cxn>
                <a:cxn ang="0">
                  <a:pos x="connsiteX32395" y="connsiteY32395"/>
                </a:cxn>
                <a:cxn ang="0">
                  <a:pos x="connsiteX32396" y="connsiteY32396"/>
                </a:cxn>
                <a:cxn ang="0">
                  <a:pos x="connsiteX32397" y="connsiteY32397"/>
                </a:cxn>
                <a:cxn ang="0">
                  <a:pos x="connsiteX32398" y="connsiteY32398"/>
                </a:cxn>
                <a:cxn ang="0">
                  <a:pos x="connsiteX32399" y="connsiteY32399"/>
                </a:cxn>
                <a:cxn ang="0">
                  <a:pos x="connsiteX32400" y="connsiteY32400"/>
                </a:cxn>
                <a:cxn ang="0">
                  <a:pos x="connsiteX32401" y="connsiteY32401"/>
                </a:cxn>
                <a:cxn ang="0">
                  <a:pos x="connsiteX32402" y="connsiteY32402"/>
                </a:cxn>
                <a:cxn ang="0">
                  <a:pos x="connsiteX32403" y="connsiteY32403"/>
                </a:cxn>
                <a:cxn ang="0">
                  <a:pos x="connsiteX32404" y="connsiteY32404"/>
                </a:cxn>
                <a:cxn ang="0">
                  <a:pos x="connsiteX32405" y="connsiteY32405"/>
                </a:cxn>
                <a:cxn ang="0">
                  <a:pos x="connsiteX32406" y="connsiteY32406"/>
                </a:cxn>
                <a:cxn ang="0">
                  <a:pos x="connsiteX32407" y="connsiteY32407"/>
                </a:cxn>
                <a:cxn ang="0">
                  <a:pos x="connsiteX32408" y="connsiteY32408"/>
                </a:cxn>
                <a:cxn ang="0">
                  <a:pos x="connsiteX32409" y="connsiteY32409"/>
                </a:cxn>
                <a:cxn ang="0">
                  <a:pos x="connsiteX32410" y="connsiteY32410"/>
                </a:cxn>
                <a:cxn ang="0">
                  <a:pos x="connsiteX32411" y="connsiteY32411"/>
                </a:cxn>
                <a:cxn ang="0">
                  <a:pos x="connsiteX32412" y="connsiteY32412"/>
                </a:cxn>
                <a:cxn ang="0">
                  <a:pos x="connsiteX32413" y="connsiteY32413"/>
                </a:cxn>
                <a:cxn ang="0">
                  <a:pos x="connsiteX32414" y="connsiteY32414"/>
                </a:cxn>
                <a:cxn ang="0">
                  <a:pos x="connsiteX32415" y="connsiteY32415"/>
                </a:cxn>
                <a:cxn ang="0">
                  <a:pos x="connsiteX32416" y="connsiteY32416"/>
                </a:cxn>
                <a:cxn ang="0">
                  <a:pos x="connsiteX32417" y="connsiteY32417"/>
                </a:cxn>
                <a:cxn ang="0">
                  <a:pos x="connsiteX32418" y="connsiteY32418"/>
                </a:cxn>
                <a:cxn ang="0">
                  <a:pos x="connsiteX32419" y="connsiteY32419"/>
                </a:cxn>
                <a:cxn ang="0">
                  <a:pos x="connsiteX32420" y="connsiteY32420"/>
                </a:cxn>
                <a:cxn ang="0">
                  <a:pos x="connsiteX32421" y="connsiteY32421"/>
                </a:cxn>
                <a:cxn ang="0">
                  <a:pos x="connsiteX32422" y="connsiteY32422"/>
                </a:cxn>
                <a:cxn ang="0">
                  <a:pos x="connsiteX32423" y="connsiteY32423"/>
                </a:cxn>
                <a:cxn ang="0">
                  <a:pos x="connsiteX32424" y="connsiteY32424"/>
                </a:cxn>
                <a:cxn ang="0">
                  <a:pos x="connsiteX32425" y="connsiteY32425"/>
                </a:cxn>
                <a:cxn ang="0">
                  <a:pos x="connsiteX32426" y="connsiteY32426"/>
                </a:cxn>
                <a:cxn ang="0">
                  <a:pos x="connsiteX32427" y="connsiteY32427"/>
                </a:cxn>
                <a:cxn ang="0">
                  <a:pos x="connsiteX32428" y="connsiteY32428"/>
                </a:cxn>
                <a:cxn ang="0">
                  <a:pos x="connsiteX32429" y="connsiteY32429"/>
                </a:cxn>
                <a:cxn ang="0">
                  <a:pos x="connsiteX32430" y="connsiteY32430"/>
                </a:cxn>
                <a:cxn ang="0">
                  <a:pos x="connsiteX32431" y="connsiteY32431"/>
                </a:cxn>
                <a:cxn ang="0">
                  <a:pos x="connsiteX32432" y="connsiteY32432"/>
                </a:cxn>
                <a:cxn ang="0">
                  <a:pos x="connsiteX32433" y="connsiteY32433"/>
                </a:cxn>
                <a:cxn ang="0">
                  <a:pos x="connsiteX32434" y="connsiteY32434"/>
                </a:cxn>
                <a:cxn ang="0">
                  <a:pos x="connsiteX32435" y="connsiteY32435"/>
                </a:cxn>
                <a:cxn ang="0">
                  <a:pos x="connsiteX32436" y="connsiteY32436"/>
                </a:cxn>
                <a:cxn ang="0">
                  <a:pos x="connsiteX32437" y="connsiteY32437"/>
                </a:cxn>
                <a:cxn ang="0">
                  <a:pos x="connsiteX32438" y="connsiteY32438"/>
                </a:cxn>
                <a:cxn ang="0">
                  <a:pos x="connsiteX32439" y="connsiteY32439"/>
                </a:cxn>
                <a:cxn ang="0">
                  <a:pos x="connsiteX32440" y="connsiteY32440"/>
                </a:cxn>
                <a:cxn ang="0">
                  <a:pos x="connsiteX32441" y="connsiteY32441"/>
                </a:cxn>
                <a:cxn ang="0">
                  <a:pos x="connsiteX32442" y="connsiteY32442"/>
                </a:cxn>
                <a:cxn ang="0">
                  <a:pos x="connsiteX32443" y="connsiteY32443"/>
                </a:cxn>
                <a:cxn ang="0">
                  <a:pos x="connsiteX32444" y="connsiteY32444"/>
                </a:cxn>
                <a:cxn ang="0">
                  <a:pos x="connsiteX32445" y="connsiteY32445"/>
                </a:cxn>
                <a:cxn ang="0">
                  <a:pos x="connsiteX32446" y="connsiteY32446"/>
                </a:cxn>
                <a:cxn ang="0">
                  <a:pos x="connsiteX32447" y="connsiteY32447"/>
                </a:cxn>
                <a:cxn ang="0">
                  <a:pos x="connsiteX32448" y="connsiteY32448"/>
                </a:cxn>
                <a:cxn ang="0">
                  <a:pos x="connsiteX32449" y="connsiteY32449"/>
                </a:cxn>
                <a:cxn ang="0">
                  <a:pos x="connsiteX32450" y="connsiteY32450"/>
                </a:cxn>
                <a:cxn ang="0">
                  <a:pos x="connsiteX32451" y="connsiteY32451"/>
                </a:cxn>
                <a:cxn ang="0">
                  <a:pos x="connsiteX32452" y="connsiteY32452"/>
                </a:cxn>
                <a:cxn ang="0">
                  <a:pos x="connsiteX32453" y="connsiteY32453"/>
                </a:cxn>
                <a:cxn ang="0">
                  <a:pos x="connsiteX32454" y="connsiteY32454"/>
                </a:cxn>
                <a:cxn ang="0">
                  <a:pos x="connsiteX32455" y="connsiteY32455"/>
                </a:cxn>
                <a:cxn ang="0">
                  <a:pos x="connsiteX32456" y="connsiteY32456"/>
                </a:cxn>
                <a:cxn ang="0">
                  <a:pos x="connsiteX32457" y="connsiteY32457"/>
                </a:cxn>
                <a:cxn ang="0">
                  <a:pos x="connsiteX32458" y="connsiteY32458"/>
                </a:cxn>
                <a:cxn ang="0">
                  <a:pos x="connsiteX32459" y="connsiteY32459"/>
                </a:cxn>
                <a:cxn ang="0">
                  <a:pos x="connsiteX32460" y="connsiteY32460"/>
                </a:cxn>
                <a:cxn ang="0">
                  <a:pos x="connsiteX32461" y="connsiteY32461"/>
                </a:cxn>
                <a:cxn ang="0">
                  <a:pos x="connsiteX32462" y="connsiteY32462"/>
                </a:cxn>
                <a:cxn ang="0">
                  <a:pos x="connsiteX32463" y="connsiteY32463"/>
                </a:cxn>
                <a:cxn ang="0">
                  <a:pos x="connsiteX32464" y="connsiteY32464"/>
                </a:cxn>
                <a:cxn ang="0">
                  <a:pos x="connsiteX32465" y="connsiteY32465"/>
                </a:cxn>
                <a:cxn ang="0">
                  <a:pos x="connsiteX32466" y="connsiteY32466"/>
                </a:cxn>
                <a:cxn ang="0">
                  <a:pos x="connsiteX32467" y="connsiteY32467"/>
                </a:cxn>
                <a:cxn ang="0">
                  <a:pos x="connsiteX32468" y="connsiteY32468"/>
                </a:cxn>
                <a:cxn ang="0">
                  <a:pos x="connsiteX32469" y="connsiteY32469"/>
                </a:cxn>
                <a:cxn ang="0">
                  <a:pos x="connsiteX32470" y="connsiteY32470"/>
                </a:cxn>
                <a:cxn ang="0">
                  <a:pos x="connsiteX32471" y="connsiteY32471"/>
                </a:cxn>
                <a:cxn ang="0">
                  <a:pos x="connsiteX32472" y="connsiteY32472"/>
                </a:cxn>
                <a:cxn ang="0">
                  <a:pos x="connsiteX32473" y="connsiteY32473"/>
                </a:cxn>
                <a:cxn ang="0">
                  <a:pos x="connsiteX32474" y="connsiteY32474"/>
                </a:cxn>
                <a:cxn ang="0">
                  <a:pos x="connsiteX32475" y="connsiteY32475"/>
                </a:cxn>
                <a:cxn ang="0">
                  <a:pos x="connsiteX32476" y="connsiteY32476"/>
                </a:cxn>
                <a:cxn ang="0">
                  <a:pos x="connsiteX32477" y="connsiteY32477"/>
                </a:cxn>
                <a:cxn ang="0">
                  <a:pos x="connsiteX32478" y="connsiteY32478"/>
                </a:cxn>
                <a:cxn ang="0">
                  <a:pos x="connsiteX32479" y="connsiteY32479"/>
                </a:cxn>
                <a:cxn ang="0">
                  <a:pos x="connsiteX32480" y="connsiteY32480"/>
                </a:cxn>
                <a:cxn ang="0">
                  <a:pos x="connsiteX32481" y="connsiteY32481"/>
                </a:cxn>
                <a:cxn ang="0">
                  <a:pos x="connsiteX32482" y="connsiteY32482"/>
                </a:cxn>
                <a:cxn ang="0">
                  <a:pos x="connsiteX32483" y="connsiteY32483"/>
                </a:cxn>
                <a:cxn ang="0">
                  <a:pos x="connsiteX32484" y="connsiteY32484"/>
                </a:cxn>
                <a:cxn ang="0">
                  <a:pos x="connsiteX32485" y="connsiteY32485"/>
                </a:cxn>
                <a:cxn ang="0">
                  <a:pos x="connsiteX32486" y="connsiteY32486"/>
                </a:cxn>
                <a:cxn ang="0">
                  <a:pos x="connsiteX32487" y="connsiteY32487"/>
                </a:cxn>
                <a:cxn ang="0">
                  <a:pos x="connsiteX32488" y="connsiteY32488"/>
                </a:cxn>
                <a:cxn ang="0">
                  <a:pos x="connsiteX32489" y="connsiteY32489"/>
                </a:cxn>
                <a:cxn ang="0">
                  <a:pos x="connsiteX32490" y="connsiteY32490"/>
                </a:cxn>
                <a:cxn ang="0">
                  <a:pos x="connsiteX32491" y="connsiteY32491"/>
                </a:cxn>
                <a:cxn ang="0">
                  <a:pos x="connsiteX32492" y="connsiteY32492"/>
                </a:cxn>
                <a:cxn ang="0">
                  <a:pos x="connsiteX32493" y="connsiteY32493"/>
                </a:cxn>
                <a:cxn ang="0">
                  <a:pos x="connsiteX32494" y="connsiteY32494"/>
                </a:cxn>
                <a:cxn ang="0">
                  <a:pos x="connsiteX32495" y="connsiteY32495"/>
                </a:cxn>
                <a:cxn ang="0">
                  <a:pos x="connsiteX32496" y="connsiteY32496"/>
                </a:cxn>
                <a:cxn ang="0">
                  <a:pos x="connsiteX32497" y="connsiteY32497"/>
                </a:cxn>
                <a:cxn ang="0">
                  <a:pos x="connsiteX32498" y="connsiteY32498"/>
                </a:cxn>
                <a:cxn ang="0">
                  <a:pos x="connsiteX32499" y="connsiteY32499"/>
                </a:cxn>
                <a:cxn ang="0">
                  <a:pos x="connsiteX32500" y="connsiteY32500"/>
                </a:cxn>
                <a:cxn ang="0">
                  <a:pos x="connsiteX32501" y="connsiteY32501"/>
                </a:cxn>
                <a:cxn ang="0">
                  <a:pos x="connsiteX32502" y="connsiteY32502"/>
                </a:cxn>
                <a:cxn ang="0">
                  <a:pos x="connsiteX32503" y="connsiteY32503"/>
                </a:cxn>
                <a:cxn ang="0">
                  <a:pos x="connsiteX32504" y="connsiteY32504"/>
                </a:cxn>
                <a:cxn ang="0">
                  <a:pos x="connsiteX32505" y="connsiteY32505"/>
                </a:cxn>
                <a:cxn ang="0">
                  <a:pos x="connsiteX32506" y="connsiteY32506"/>
                </a:cxn>
                <a:cxn ang="0">
                  <a:pos x="connsiteX32507" y="connsiteY32507"/>
                </a:cxn>
                <a:cxn ang="0">
                  <a:pos x="connsiteX32508" y="connsiteY32508"/>
                </a:cxn>
                <a:cxn ang="0">
                  <a:pos x="connsiteX32509" y="connsiteY32509"/>
                </a:cxn>
                <a:cxn ang="0">
                  <a:pos x="connsiteX32510" y="connsiteY32510"/>
                </a:cxn>
                <a:cxn ang="0">
                  <a:pos x="connsiteX32511" y="connsiteY32511"/>
                </a:cxn>
                <a:cxn ang="0">
                  <a:pos x="connsiteX32512" y="connsiteY32512"/>
                </a:cxn>
                <a:cxn ang="0">
                  <a:pos x="connsiteX32513" y="connsiteY32513"/>
                </a:cxn>
                <a:cxn ang="0">
                  <a:pos x="connsiteX32514" y="connsiteY32514"/>
                </a:cxn>
                <a:cxn ang="0">
                  <a:pos x="connsiteX32515" y="connsiteY32515"/>
                </a:cxn>
                <a:cxn ang="0">
                  <a:pos x="connsiteX32516" y="connsiteY32516"/>
                </a:cxn>
                <a:cxn ang="0">
                  <a:pos x="connsiteX32517" y="connsiteY32517"/>
                </a:cxn>
                <a:cxn ang="0">
                  <a:pos x="connsiteX32518" y="connsiteY32518"/>
                </a:cxn>
                <a:cxn ang="0">
                  <a:pos x="connsiteX32519" y="connsiteY32519"/>
                </a:cxn>
                <a:cxn ang="0">
                  <a:pos x="connsiteX32520" y="connsiteY32520"/>
                </a:cxn>
                <a:cxn ang="0">
                  <a:pos x="connsiteX32521" y="connsiteY32521"/>
                </a:cxn>
                <a:cxn ang="0">
                  <a:pos x="connsiteX32522" y="connsiteY32522"/>
                </a:cxn>
                <a:cxn ang="0">
                  <a:pos x="connsiteX32523" y="connsiteY32523"/>
                </a:cxn>
                <a:cxn ang="0">
                  <a:pos x="connsiteX32524" y="connsiteY32524"/>
                </a:cxn>
                <a:cxn ang="0">
                  <a:pos x="connsiteX32525" y="connsiteY32525"/>
                </a:cxn>
                <a:cxn ang="0">
                  <a:pos x="connsiteX32526" y="connsiteY32526"/>
                </a:cxn>
                <a:cxn ang="0">
                  <a:pos x="connsiteX32527" y="connsiteY32527"/>
                </a:cxn>
                <a:cxn ang="0">
                  <a:pos x="connsiteX32528" y="connsiteY32528"/>
                </a:cxn>
                <a:cxn ang="0">
                  <a:pos x="connsiteX32529" y="connsiteY32529"/>
                </a:cxn>
                <a:cxn ang="0">
                  <a:pos x="connsiteX32530" y="connsiteY32530"/>
                </a:cxn>
                <a:cxn ang="0">
                  <a:pos x="connsiteX32531" y="connsiteY32531"/>
                </a:cxn>
                <a:cxn ang="0">
                  <a:pos x="connsiteX32532" y="connsiteY32532"/>
                </a:cxn>
                <a:cxn ang="0">
                  <a:pos x="connsiteX32533" y="connsiteY32533"/>
                </a:cxn>
                <a:cxn ang="0">
                  <a:pos x="connsiteX32534" y="connsiteY32534"/>
                </a:cxn>
                <a:cxn ang="0">
                  <a:pos x="connsiteX32535" y="connsiteY32535"/>
                </a:cxn>
                <a:cxn ang="0">
                  <a:pos x="connsiteX32536" y="connsiteY32536"/>
                </a:cxn>
                <a:cxn ang="0">
                  <a:pos x="connsiteX32537" y="connsiteY32537"/>
                </a:cxn>
                <a:cxn ang="0">
                  <a:pos x="connsiteX32538" y="connsiteY32538"/>
                </a:cxn>
                <a:cxn ang="0">
                  <a:pos x="connsiteX32539" y="connsiteY32539"/>
                </a:cxn>
                <a:cxn ang="0">
                  <a:pos x="connsiteX32540" y="connsiteY32540"/>
                </a:cxn>
                <a:cxn ang="0">
                  <a:pos x="connsiteX32541" y="connsiteY32541"/>
                </a:cxn>
                <a:cxn ang="0">
                  <a:pos x="connsiteX32542" y="connsiteY32542"/>
                </a:cxn>
                <a:cxn ang="0">
                  <a:pos x="connsiteX32543" y="connsiteY32543"/>
                </a:cxn>
                <a:cxn ang="0">
                  <a:pos x="connsiteX32544" y="connsiteY32544"/>
                </a:cxn>
                <a:cxn ang="0">
                  <a:pos x="connsiteX32545" y="connsiteY32545"/>
                </a:cxn>
                <a:cxn ang="0">
                  <a:pos x="connsiteX32546" y="connsiteY32546"/>
                </a:cxn>
                <a:cxn ang="0">
                  <a:pos x="connsiteX32547" y="connsiteY32547"/>
                </a:cxn>
                <a:cxn ang="0">
                  <a:pos x="connsiteX32548" y="connsiteY32548"/>
                </a:cxn>
                <a:cxn ang="0">
                  <a:pos x="connsiteX32549" y="connsiteY32549"/>
                </a:cxn>
                <a:cxn ang="0">
                  <a:pos x="connsiteX32550" y="connsiteY32550"/>
                </a:cxn>
                <a:cxn ang="0">
                  <a:pos x="connsiteX32551" y="connsiteY32551"/>
                </a:cxn>
                <a:cxn ang="0">
                  <a:pos x="connsiteX32552" y="connsiteY32552"/>
                </a:cxn>
                <a:cxn ang="0">
                  <a:pos x="connsiteX32553" y="connsiteY32553"/>
                </a:cxn>
                <a:cxn ang="0">
                  <a:pos x="connsiteX32554" y="connsiteY32554"/>
                </a:cxn>
                <a:cxn ang="0">
                  <a:pos x="connsiteX32555" y="connsiteY32555"/>
                </a:cxn>
                <a:cxn ang="0">
                  <a:pos x="connsiteX32556" y="connsiteY32556"/>
                </a:cxn>
                <a:cxn ang="0">
                  <a:pos x="connsiteX32557" y="connsiteY32557"/>
                </a:cxn>
                <a:cxn ang="0">
                  <a:pos x="connsiteX32558" y="connsiteY32558"/>
                </a:cxn>
                <a:cxn ang="0">
                  <a:pos x="connsiteX32559" y="connsiteY32559"/>
                </a:cxn>
                <a:cxn ang="0">
                  <a:pos x="connsiteX32560" y="connsiteY32560"/>
                </a:cxn>
                <a:cxn ang="0">
                  <a:pos x="connsiteX32561" y="connsiteY32561"/>
                </a:cxn>
                <a:cxn ang="0">
                  <a:pos x="connsiteX32562" y="connsiteY32562"/>
                </a:cxn>
                <a:cxn ang="0">
                  <a:pos x="connsiteX32563" y="connsiteY32563"/>
                </a:cxn>
                <a:cxn ang="0">
                  <a:pos x="connsiteX32564" y="connsiteY32564"/>
                </a:cxn>
                <a:cxn ang="0">
                  <a:pos x="connsiteX32565" y="connsiteY32565"/>
                </a:cxn>
                <a:cxn ang="0">
                  <a:pos x="connsiteX32566" y="connsiteY32566"/>
                </a:cxn>
                <a:cxn ang="0">
                  <a:pos x="connsiteX32567" y="connsiteY32567"/>
                </a:cxn>
                <a:cxn ang="0">
                  <a:pos x="connsiteX32568" y="connsiteY32568"/>
                </a:cxn>
                <a:cxn ang="0">
                  <a:pos x="connsiteX32569" y="connsiteY32569"/>
                </a:cxn>
                <a:cxn ang="0">
                  <a:pos x="connsiteX32570" y="connsiteY32570"/>
                </a:cxn>
                <a:cxn ang="0">
                  <a:pos x="connsiteX32571" y="connsiteY32571"/>
                </a:cxn>
                <a:cxn ang="0">
                  <a:pos x="connsiteX32572" y="connsiteY32572"/>
                </a:cxn>
                <a:cxn ang="0">
                  <a:pos x="connsiteX32573" y="connsiteY32573"/>
                </a:cxn>
                <a:cxn ang="0">
                  <a:pos x="connsiteX32574" y="connsiteY32574"/>
                </a:cxn>
                <a:cxn ang="0">
                  <a:pos x="connsiteX32575" y="connsiteY32575"/>
                </a:cxn>
                <a:cxn ang="0">
                  <a:pos x="connsiteX32576" y="connsiteY32576"/>
                </a:cxn>
                <a:cxn ang="0">
                  <a:pos x="connsiteX32577" y="connsiteY32577"/>
                </a:cxn>
                <a:cxn ang="0">
                  <a:pos x="connsiteX32578" y="connsiteY32578"/>
                </a:cxn>
                <a:cxn ang="0">
                  <a:pos x="connsiteX32579" y="connsiteY32579"/>
                </a:cxn>
                <a:cxn ang="0">
                  <a:pos x="connsiteX32580" y="connsiteY32580"/>
                </a:cxn>
                <a:cxn ang="0">
                  <a:pos x="connsiteX32581" y="connsiteY32581"/>
                </a:cxn>
                <a:cxn ang="0">
                  <a:pos x="connsiteX32582" y="connsiteY32582"/>
                </a:cxn>
                <a:cxn ang="0">
                  <a:pos x="connsiteX32583" y="connsiteY32583"/>
                </a:cxn>
                <a:cxn ang="0">
                  <a:pos x="connsiteX32584" y="connsiteY32584"/>
                </a:cxn>
                <a:cxn ang="0">
                  <a:pos x="connsiteX32585" y="connsiteY32585"/>
                </a:cxn>
                <a:cxn ang="0">
                  <a:pos x="connsiteX32586" y="connsiteY32586"/>
                </a:cxn>
                <a:cxn ang="0">
                  <a:pos x="connsiteX32587" y="connsiteY32587"/>
                </a:cxn>
                <a:cxn ang="0">
                  <a:pos x="connsiteX32588" y="connsiteY32588"/>
                </a:cxn>
                <a:cxn ang="0">
                  <a:pos x="connsiteX32589" y="connsiteY32589"/>
                </a:cxn>
                <a:cxn ang="0">
                  <a:pos x="connsiteX32590" y="connsiteY32590"/>
                </a:cxn>
                <a:cxn ang="0">
                  <a:pos x="connsiteX32591" y="connsiteY32591"/>
                </a:cxn>
                <a:cxn ang="0">
                  <a:pos x="connsiteX32592" y="connsiteY32592"/>
                </a:cxn>
                <a:cxn ang="0">
                  <a:pos x="connsiteX32593" y="connsiteY32593"/>
                </a:cxn>
                <a:cxn ang="0">
                  <a:pos x="connsiteX32594" y="connsiteY32594"/>
                </a:cxn>
                <a:cxn ang="0">
                  <a:pos x="connsiteX32595" y="connsiteY32595"/>
                </a:cxn>
                <a:cxn ang="0">
                  <a:pos x="connsiteX32596" y="connsiteY32596"/>
                </a:cxn>
                <a:cxn ang="0">
                  <a:pos x="connsiteX32597" y="connsiteY32597"/>
                </a:cxn>
                <a:cxn ang="0">
                  <a:pos x="connsiteX32598" y="connsiteY32598"/>
                </a:cxn>
                <a:cxn ang="0">
                  <a:pos x="connsiteX32599" y="connsiteY32599"/>
                </a:cxn>
                <a:cxn ang="0">
                  <a:pos x="connsiteX32600" y="connsiteY32600"/>
                </a:cxn>
                <a:cxn ang="0">
                  <a:pos x="connsiteX32601" y="connsiteY32601"/>
                </a:cxn>
                <a:cxn ang="0">
                  <a:pos x="connsiteX32602" y="connsiteY32602"/>
                </a:cxn>
                <a:cxn ang="0">
                  <a:pos x="connsiteX32603" y="connsiteY32603"/>
                </a:cxn>
                <a:cxn ang="0">
                  <a:pos x="connsiteX32604" y="connsiteY32604"/>
                </a:cxn>
                <a:cxn ang="0">
                  <a:pos x="connsiteX32605" y="connsiteY32605"/>
                </a:cxn>
                <a:cxn ang="0">
                  <a:pos x="connsiteX32606" y="connsiteY32606"/>
                </a:cxn>
                <a:cxn ang="0">
                  <a:pos x="connsiteX32607" y="connsiteY32607"/>
                </a:cxn>
                <a:cxn ang="0">
                  <a:pos x="connsiteX32608" y="connsiteY32608"/>
                </a:cxn>
                <a:cxn ang="0">
                  <a:pos x="connsiteX32609" y="connsiteY32609"/>
                </a:cxn>
                <a:cxn ang="0">
                  <a:pos x="connsiteX32610" y="connsiteY32610"/>
                </a:cxn>
                <a:cxn ang="0">
                  <a:pos x="connsiteX32611" y="connsiteY32611"/>
                </a:cxn>
                <a:cxn ang="0">
                  <a:pos x="connsiteX32612" y="connsiteY32612"/>
                </a:cxn>
                <a:cxn ang="0">
                  <a:pos x="connsiteX32613" y="connsiteY32613"/>
                </a:cxn>
                <a:cxn ang="0">
                  <a:pos x="connsiteX32614" y="connsiteY32614"/>
                </a:cxn>
                <a:cxn ang="0">
                  <a:pos x="connsiteX32615" y="connsiteY32615"/>
                </a:cxn>
                <a:cxn ang="0">
                  <a:pos x="connsiteX32616" y="connsiteY32616"/>
                </a:cxn>
                <a:cxn ang="0">
                  <a:pos x="connsiteX32617" y="connsiteY32617"/>
                </a:cxn>
                <a:cxn ang="0">
                  <a:pos x="connsiteX32618" y="connsiteY32618"/>
                </a:cxn>
                <a:cxn ang="0">
                  <a:pos x="connsiteX32619" y="connsiteY32619"/>
                </a:cxn>
                <a:cxn ang="0">
                  <a:pos x="connsiteX32620" y="connsiteY32620"/>
                </a:cxn>
                <a:cxn ang="0">
                  <a:pos x="connsiteX32621" y="connsiteY32621"/>
                </a:cxn>
                <a:cxn ang="0">
                  <a:pos x="connsiteX32622" y="connsiteY32622"/>
                </a:cxn>
                <a:cxn ang="0">
                  <a:pos x="connsiteX32623" y="connsiteY32623"/>
                </a:cxn>
                <a:cxn ang="0">
                  <a:pos x="connsiteX32624" y="connsiteY32624"/>
                </a:cxn>
                <a:cxn ang="0">
                  <a:pos x="connsiteX32625" y="connsiteY32625"/>
                </a:cxn>
                <a:cxn ang="0">
                  <a:pos x="connsiteX32626" y="connsiteY32626"/>
                </a:cxn>
                <a:cxn ang="0">
                  <a:pos x="connsiteX32627" y="connsiteY32627"/>
                </a:cxn>
                <a:cxn ang="0">
                  <a:pos x="connsiteX32628" y="connsiteY32628"/>
                </a:cxn>
                <a:cxn ang="0">
                  <a:pos x="connsiteX32629" y="connsiteY32629"/>
                </a:cxn>
                <a:cxn ang="0">
                  <a:pos x="connsiteX32630" y="connsiteY32630"/>
                </a:cxn>
                <a:cxn ang="0">
                  <a:pos x="connsiteX32631" y="connsiteY32631"/>
                </a:cxn>
                <a:cxn ang="0">
                  <a:pos x="connsiteX32632" y="connsiteY32632"/>
                </a:cxn>
                <a:cxn ang="0">
                  <a:pos x="connsiteX32633" y="connsiteY32633"/>
                </a:cxn>
                <a:cxn ang="0">
                  <a:pos x="connsiteX32634" y="connsiteY32634"/>
                </a:cxn>
                <a:cxn ang="0">
                  <a:pos x="connsiteX32635" y="connsiteY32635"/>
                </a:cxn>
                <a:cxn ang="0">
                  <a:pos x="connsiteX32636" y="connsiteY32636"/>
                </a:cxn>
                <a:cxn ang="0">
                  <a:pos x="connsiteX32637" y="connsiteY32637"/>
                </a:cxn>
                <a:cxn ang="0">
                  <a:pos x="connsiteX32638" y="connsiteY32638"/>
                </a:cxn>
                <a:cxn ang="0">
                  <a:pos x="connsiteX32639" y="connsiteY32639"/>
                </a:cxn>
                <a:cxn ang="0">
                  <a:pos x="connsiteX32640" y="connsiteY32640"/>
                </a:cxn>
                <a:cxn ang="0">
                  <a:pos x="connsiteX32641" y="connsiteY32641"/>
                </a:cxn>
                <a:cxn ang="0">
                  <a:pos x="connsiteX32642" y="connsiteY32642"/>
                </a:cxn>
                <a:cxn ang="0">
                  <a:pos x="connsiteX32643" y="connsiteY32643"/>
                </a:cxn>
                <a:cxn ang="0">
                  <a:pos x="connsiteX32644" y="connsiteY32644"/>
                </a:cxn>
                <a:cxn ang="0">
                  <a:pos x="connsiteX32645" y="connsiteY32645"/>
                </a:cxn>
                <a:cxn ang="0">
                  <a:pos x="connsiteX32646" y="connsiteY32646"/>
                </a:cxn>
                <a:cxn ang="0">
                  <a:pos x="connsiteX32647" y="connsiteY32647"/>
                </a:cxn>
                <a:cxn ang="0">
                  <a:pos x="connsiteX32648" y="connsiteY32648"/>
                </a:cxn>
                <a:cxn ang="0">
                  <a:pos x="connsiteX32649" y="connsiteY32649"/>
                </a:cxn>
                <a:cxn ang="0">
                  <a:pos x="connsiteX32650" y="connsiteY32650"/>
                </a:cxn>
                <a:cxn ang="0">
                  <a:pos x="connsiteX32651" y="connsiteY32651"/>
                </a:cxn>
                <a:cxn ang="0">
                  <a:pos x="connsiteX32652" y="connsiteY32652"/>
                </a:cxn>
                <a:cxn ang="0">
                  <a:pos x="connsiteX32653" y="connsiteY32653"/>
                </a:cxn>
                <a:cxn ang="0">
                  <a:pos x="connsiteX32654" y="connsiteY32654"/>
                </a:cxn>
                <a:cxn ang="0">
                  <a:pos x="connsiteX32655" y="connsiteY32655"/>
                </a:cxn>
                <a:cxn ang="0">
                  <a:pos x="connsiteX32656" y="connsiteY32656"/>
                </a:cxn>
                <a:cxn ang="0">
                  <a:pos x="connsiteX32657" y="connsiteY32657"/>
                </a:cxn>
                <a:cxn ang="0">
                  <a:pos x="connsiteX32658" y="connsiteY32658"/>
                </a:cxn>
                <a:cxn ang="0">
                  <a:pos x="connsiteX32659" y="connsiteY32659"/>
                </a:cxn>
                <a:cxn ang="0">
                  <a:pos x="connsiteX32660" y="connsiteY32660"/>
                </a:cxn>
                <a:cxn ang="0">
                  <a:pos x="connsiteX32661" y="connsiteY32661"/>
                </a:cxn>
                <a:cxn ang="0">
                  <a:pos x="connsiteX32662" y="connsiteY32662"/>
                </a:cxn>
                <a:cxn ang="0">
                  <a:pos x="connsiteX32663" y="connsiteY32663"/>
                </a:cxn>
                <a:cxn ang="0">
                  <a:pos x="connsiteX32664" y="connsiteY32664"/>
                </a:cxn>
                <a:cxn ang="0">
                  <a:pos x="connsiteX32665" y="connsiteY32665"/>
                </a:cxn>
                <a:cxn ang="0">
                  <a:pos x="connsiteX32666" y="connsiteY32666"/>
                </a:cxn>
                <a:cxn ang="0">
                  <a:pos x="connsiteX32667" y="connsiteY32667"/>
                </a:cxn>
                <a:cxn ang="0">
                  <a:pos x="connsiteX32668" y="connsiteY32668"/>
                </a:cxn>
                <a:cxn ang="0">
                  <a:pos x="connsiteX32669" y="connsiteY32669"/>
                </a:cxn>
                <a:cxn ang="0">
                  <a:pos x="connsiteX32670" y="connsiteY32670"/>
                </a:cxn>
                <a:cxn ang="0">
                  <a:pos x="connsiteX32671" y="connsiteY32671"/>
                </a:cxn>
                <a:cxn ang="0">
                  <a:pos x="connsiteX32672" y="connsiteY32672"/>
                </a:cxn>
                <a:cxn ang="0">
                  <a:pos x="connsiteX32673" y="connsiteY32673"/>
                </a:cxn>
                <a:cxn ang="0">
                  <a:pos x="connsiteX32674" y="connsiteY32674"/>
                </a:cxn>
                <a:cxn ang="0">
                  <a:pos x="connsiteX32675" y="connsiteY32675"/>
                </a:cxn>
                <a:cxn ang="0">
                  <a:pos x="connsiteX32676" y="connsiteY32676"/>
                </a:cxn>
                <a:cxn ang="0">
                  <a:pos x="connsiteX32677" y="connsiteY32677"/>
                </a:cxn>
                <a:cxn ang="0">
                  <a:pos x="connsiteX32678" y="connsiteY32678"/>
                </a:cxn>
                <a:cxn ang="0">
                  <a:pos x="connsiteX32679" y="connsiteY32679"/>
                </a:cxn>
                <a:cxn ang="0">
                  <a:pos x="connsiteX32680" y="connsiteY32680"/>
                </a:cxn>
                <a:cxn ang="0">
                  <a:pos x="connsiteX32681" y="connsiteY32681"/>
                </a:cxn>
                <a:cxn ang="0">
                  <a:pos x="connsiteX32682" y="connsiteY32682"/>
                </a:cxn>
                <a:cxn ang="0">
                  <a:pos x="connsiteX32683" y="connsiteY32683"/>
                </a:cxn>
                <a:cxn ang="0">
                  <a:pos x="connsiteX32684" y="connsiteY32684"/>
                </a:cxn>
                <a:cxn ang="0">
                  <a:pos x="connsiteX32685" y="connsiteY32685"/>
                </a:cxn>
                <a:cxn ang="0">
                  <a:pos x="connsiteX32686" y="connsiteY32686"/>
                </a:cxn>
                <a:cxn ang="0">
                  <a:pos x="connsiteX32687" y="connsiteY32687"/>
                </a:cxn>
                <a:cxn ang="0">
                  <a:pos x="connsiteX32688" y="connsiteY32688"/>
                </a:cxn>
                <a:cxn ang="0">
                  <a:pos x="connsiteX32689" y="connsiteY32689"/>
                </a:cxn>
                <a:cxn ang="0">
                  <a:pos x="connsiteX32690" y="connsiteY32690"/>
                </a:cxn>
                <a:cxn ang="0">
                  <a:pos x="connsiteX32691" y="connsiteY32691"/>
                </a:cxn>
                <a:cxn ang="0">
                  <a:pos x="connsiteX32692" y="connsiteY32692"/>
                </a:cxn>
                <a:cxn ang="0">
                  <a:pos x="connsiteX32693" y="connsiteY32693"/>
                </a:cxn>
                <a:cxn ang="0">
                  <a:pos x="connsiteX32694" y="connsiteY32694"/>
                </a:cxn>
                <a:cxn ang="0">
                  <a:pos x="connsiteX32695" y="connsiteY32695"/>
                </a:cxn>
                <a:cxn ang="0">
                  <a:pos x="connsiteX32696" y="connsiteY32696"/>
                </a:cxn>
                <a:cxn ang="0">
                  <a:pos x="connsiteX32697" y="connsiteY32697"/>
                </a:cxn>
                <a:cxn ang="0">
                  <a:pos x="connsiteX32698" y="connsiteY32698"/>
                </a:cxn>
                <a:cxn ang="0">
                  <a:pos x="connsiteX32699" y="connsiteY32699"/>
                </a:cxn>
                <a:cxn ang="0">
                  <a:pos x="connsiteX32700" y="connsiteY32700"/>
                </a:cxn>
                <a:cxn ang="0">
                  <a:pos x="connsiteX32701" y="connsiteY32701"/>
                </a:cxn>
                <a:cxn ang="0">
                  <a:pos x="connsiteX32702" y="connsiteY32702"/>
                </a:cxn>
                <a:cxn ang="0">
                  <a:pos x="connsiteX32703" y="connsiteY32703"/>
                </a:cxn>
                <a:cxn ang="0">
                  <a:pos x="connsiteX32704" y="connsiteY32704"/>
                </a:cxn>
                <a:cxn ang="0">
                  <a:pos x="connsiteX32705" y="connsiteY32705"/>
                </a:cxn>
                <a:cxn ang="0">
                  <a:pos x="connsiteX32706" y="connsiteY32706"/>
                </a:cxn>
                <a:cxn ang="0">
                  <a:pos x="connsiteX32707" y="connsiteY32707"/>
                </a:cxn>
                <a:cxn ang="0">
                  <a:pos x="connsiteX32708" y="connsiteY32708"/>
                </a:cxn>
                <a:cxn ang="0">
                  <a:pos x="connsiteX32709" y="connsiteY32709"/>
                </a:cxn>
                <a:cxn ang="0">
                  <a:pos x="connsiteX32710" y="connsiteY32710"/>
                </a:cxn>
                <a:cxn ang="0">
                  <a:pos x="connsiteX32711" y="connsiteY32711"/>
                </a:cxn>
                <a:cxn ang="0">
                  <a:pos x="connsiteX32712" y="connsiteY32712"/>
                </a:cxn>
                <a:cxn ang="0">
                  <a:pos x="connsiteX32713" y="connsiteY32713"/>
                </a:cxn>
                <a:cxn ang="0">
                  <a:pos x="connsiteX32714" y="connsiteY32714"/>
                </a:cxn>
                <a:cxn ang="0">
                  <a:pos x="connsiteX32715" y="connsiteY32715"/>
                </a:cxn>
                <a:cxn ang="0">
                  <a:pos x="connsiteX32716" y="connsiteY32716"/>
                </a:cxn>
                <a:cxn ang="0">
                  <a:pos x="connsiteX32717" y="connsiteY32717"/>
                </a:cxn>
                <a:cxn ang="0">
                  <a:pos x="connsiteX32718" y="connsiteY32718"/>
                </a:cxn>
                <a:cxn ang="0">
                  <a:pos x="connsiteX32719" y="connsiteY32719"/>
                </a:cxn>
                <a:cxn ang="0">
                  <a:pos x="connsiteX32720" y="connsiteY32720"/>
                </a:cxn>
                <a:cxn ang="0">
                  <a:pos x="connsiteX32721" y="connsiteY32721"/>
                </a:cxn>
                <a:cxn ang="0">
                  <a:pos x="connsiteX32722" y="connsiteY32722"/>
                </a:cxn>
                <a:cxn ang="0">
                  <a:pos x="connsiteX32723" y="connsiteY32723"/>
                </a:cxn>
                <a:cxn ang="0">
                  <a:pos x="connsiteX32724" y="connsiteY32724"/>
                </a:cxn>
                <a:cxn ang="0">
                  <a:pos x="connsiteX32725" y="connsiteY32725"/>
                </a:cxn>
                <a:cxn ang="0">
                  <a:pos x="connsiteX32726" y="connsiteY32726"/>
                </a:cxn>
                <a:cxn ang="0">
                  <a:pos x="connsiteX32727" y="connsiteY32727"/>
                </a:cxn>
                <a:cxn ang="0">
                  <a:pos x="connsiteX32728" y="connsiteY32728"/>
                </a:cxn>
                <a:cxn ang="0">
                  <a:pos x="connsiteX32729" y="connsiteY32729"/>
                </a:cxn>
                <a:cxn ang="0">
                  <a:pos x="connsiteX32730" y="connsiteY32730"/>
                </a:cxn>
                <a:cxn ang="0">
                  <a:pos x="connsiteX32731" y="connsiteY32731"/>
                </a:cxn>
                <a:cxn ang="0">
                  <a:pos x="connsiteX32732" y="connsiteY32732"/>
                </a:cxn>
                <a:cxn ang="0">
                  <a:pos x="connsiteX32733" y="connsiteY32733"/>
                </a:cxn>
                <a:cxn ang="0">
                  <a:pos x="connsiteX32734" y="connsiteY32734"/>
                </a:cxn>
                <a:cxn ang="0">
                  <a:pos x="connsiteX32735" y="connsiteY32735"/>
                </a:cxn>
                <a:cxn ang="0">
                  <a:pos x="connsiteX32736" y="connsiteY32736"/>
                </a:cxn>
                <a:cxn ang="0">
                  <a:pos x="connsiteX32737" y="connsiteY32737"/>
                </a:cxn>
                <a:cxn ang="0">
                  <a:pos x="connsiteX32738" y="connsiteY32738"/>
                </a:cxn>
                <a:cxn ang="0">
                  <a:pos x="connsiteX32739" y="connsiteY32739"/>
                </a:cxn>
                <a:cxn ang="0">
                  <a:pos x="connsiteX32740" y="connsiteY32740"/>
                </a:cxn>
                <a:cxn ang="0">
                  <a:pos x="connsiteX32741" y="connsiteY32741"/>
                </a:cxn>
                <a:cxn ang="0">
                  <a:pos x="connsiteX32742" y="connsiteY32742"/>
                </a:cxn>
                <a:cxn ang="0">
                  <a:pos x="connsiteX32743" y="connsiteY32743"/>
                </a:cxn>
                <a:cxn ang="0">
                  <a:pos x="connsiteX32744" y="connsiteY32744"/>
                </a:cxn>
                <a:cxn ang="0">
                  <a:pos x="connsiteX32745" y="connsiteY32745"/>
                </a:cxn>
                <a:cxn ang="0">
                  <a:pos x="connsiteX32746" y="connsiteY32746"/>
                </a:cxn>
                <a:cxn ang="0">
                  <a:pos x="connsiteX32747" y="connsiteY32747"/>
                </a:cxn>
                <a:cxn ang="0">
                  <a:pos x="connsiteX32748" y="connsiteY32748"/>
                </a:cxn>
                <a:cxn ang="0">
                  <a:pos x="connsiteX32749" y="connsiteY32749"/>
                </a:cxn>
                <a:cxn ang="0">
                  <a:pos x="connsiteX32750" y="connsiteY32750"/>
                </a:cxn>
                <a:cxn ang="0">
                  <a:pos x="connsiteX32751" y="connsiteY32751"/>
                </a:cxn>
                <a:cxn ang="0">
                  <a:pos x="connsiteX32752" y="connsiteY32752"/>
                </a:cxn>
                <a:cxn ang="0">
                  <a:pos x="connsiteX32753" y="connsiteY32753"/>
                </a:cxn>
                <a:cxn ang="0">
                  <a:pos x="connsiteX32754" y="connsiteY32754"/>
                </a:cxn>
                <a:cxn ang="0">
                  <a:pos x="connsiteX32755" y="connsiteY32755"/>
                </a:cxn>
                <a:cxn ang="0">
                  <a:pos x="connsiteX32756" y="connsiteY32756"/>
                </a:cxn>
                <a:cxn ang="0">
                  <a:pos x="connsiteX32757" y="connsiteY32757"/>
                </a:cxn>
                <a:cxn ang="0">
                  <a:pos x="connsiteX32758" y="connsiteY32758"/>
                </a:cxn>
                <a:cxn ang="0">
                  <a:pos x="connsiteX32759" y="connsiteY32759"/>
                </a:cxn>
                <a:cxn ang="0">
                  <a:pos x="connsiteX32760" y="connsiteY32760"/>
                </a:cxn>
                <a:cxn ang="0">
                  <a:pos x="connsiteX32761" y="connsiteY32761"/>
                </a:cxn>
                <a:cxn ang="0">
                  <a:pos x="connsiteX32762" y="connsiteY32762"/>
                </a:cxn>
                <a:cxn ang="0">
                  <a:pos x="connsiteX32763" y="connsiteY32763"/>
                </a:cxn>
                <a:cxn ang="0">
                  <a:pos x="connsiteX32764" y="connsiteY32764"/>
                </a:cxn>
                <a:cxn ang="0">
                  <a:pos x="connsiteX32765" y="connsiteY32765"/>
                </a:cxn>
                <a:cxn ang="0">
                  <a:pos x="connsiteX32766" y="connsiteY32766"/>
                </a:cxn>
                <a:cxn ang="0">
                  <a:pos x="connsiteX32767" y="connsiteY32767"/>
                </a:cxn>
                <a:cxn ang="0">
                  <a:pos x="connsiteX32768" y="connsiteY32768"/>
                </a:cxn>
                <a:cxn ang="0">
                  <a:pos x="connsiteX32769" y="connsiteY32769"/>
                </a:cxn>
                <a:cxn ang="0">
                  <a:pos x="connsiteX32770" y="connsiteY32770"/>
                </a:cxn>
                <a:cxn ang="0">
                  <a:pos x="connsiteX32771" y="connsiteY32771"/>
                </a:cxn>
                <a:cxn ang="0">
                  <a:pos x="connsiteX32772" y="connsiteY32772"/>
                </a:cxn>
                <a:cxn ang="0">
                  <a:pos x="connsiteX32773" y="connsiteY32773"/>
                </a:cxn>
                <a:cxn ang="0">
                  <a:pos x="connsiteX32774" y="connsiteY32774"/>
                </a:cxn>
                <a:cxn ang="0">
                  <a:pos x="connsiteX32775" y="connsiteY32775"/>
                </a:cxn>
                <a:cxn ang="0">
                  <a:pos x="connsiteX32776" y="connsiteY32776"/>
                </a:cxn>
                <a:cxn ang="0">
                  <a:pos x="connsiteX32777" y="connsiteY32777"/>
                </a:cxn>
                <a:cxn ang="0">
                  <a:pos x="connsiteX32778" y="connsiteY32778"/>
                </a:cxn>
                <a:cxn ang="0">
                  <a:pos x="connsiteX32779" y="connsiteY32779"/>
                </a:cxn>
                <a:cxn ang="0">
                  <a:pos x="connsiteX32780" y="connsiteY32780"/>
                </a:cxn>
                <a:cxn ang="0">
                  <a:pos x="connsiteX32781" y="connsiteY32781"/>
                </a:cxn>
                <a:cxn ang="0">
                  <a:pos x="connsiteX32782" y="connsiteY32782"/>
                </a:cxn>
                <a:cxn ang="0">
                  <a:pos x="connsiteX32783" y="connsiteY32783"/>
                </a:cxn>
                <a:cxn ang="0">
                  <a:pos x="connsiteX32784" y="connsiteY32784"/>
                </a:cxn>
                <a:cxn ang="0">
                  <a:pos x="connsiteX32785" y="connsiteY32785"/>
                </a:cxn>
                <a:cxn ang="0">
                  <a:pos x="connsiteX32786" y="connsiteY32786"/>
                </a:cxn>
                <a:cxn ang="0">
                  <a:pos x="connsiteX32787" y="connsiteY32787"/>
                </a:cxn>
                <a:cxn ang="0">
                  <a:pos x="connsiteX32788" y="connsiteY32788"/>
                </a:cxn>
                <a:cxn ang="0">
                  <a:pos x="connsiteX32789" y="connsiteY32789"/>
                </a:cxn>
                <a:cxn ang="0">
                  <a:pos x="connsiteX32790" y="connsiteY32790"/>
                </a:cxn>
                <a:cxn ang="0">
                  <a:pos x="connsiteX32791" y="connsiteY32791"/>
                </a:cxn>
                <a:cxn ang="0">
                  <a:pos x="connsiteX32792" y="connsiteY32792"/>
                </a:cxn>
                <a:cxn ang="0">
                  <a:pos x="connsiteX32793" y="connsiteY32793"/>
                </a:cxn>
                <a:cxn ang="0">
                  <a:pos x="connsiteX32794" y="connsiteY32794"/>
                </a:cxn>
                <a:cxn ang="0">
                  <a:pos x="connsiteX32795" y="connsiteY32795"/>
                </a:cxn>
                <a:cxn ang="0">
                  <a:pos x="connsiteX32796" y="connsiteY32796"/>
                </a:cxn>
                <a:cxn ang="0">
                  <a:pos x="connsiteX32797" y="connsiteY32797"/>
                </a:cxn>
                <a:cxn ang="0">
                  <a:pos x="connsiteX32798" y="connsiteY32798"/>
                </a:cxn>
                <a:cxn ang="0">
                  <a:pos x="connsiteX32799" y="connsiteY32799"/>
                </a:cxn>
                <a:cxn ang="0">
                  <a:pos x="connsiteX32800" y="connsiteY32800"/>
                </a:cxn>
                <a:cxn ang="0">
                  <a:pos x="connsiteX32801" y="connsiteY32801"/>
                </a:cxn>
                <a:cxn ang="0">
                  <a:pos x="connsiteX32802" y="connsiteY32802"/>
                </a:cxn>
                <a:cxn ang="0">
                  <a:pos x="connsiteX32803" y="connsiteY32803"/>
                </a:cxn>
                <a:cxn ang="0">
                  <a:pos x="connsiteX32804" y="connsiteY32804"/>
                </a:cxn>
                <a:cxn ang="0">
                  <a:pos x="connsiteX32805" y="connsiteY32805"/>
                </a:cxn>
                <a:cxn ang="0">
                  <a:pos x="connsiteX32806" y="connsiteY32806"/>
                </a:cxn>
                <a:cxn ang="0">
                  <a:pos x="connsiteX32807" y="connsiteY32807"/>
                </a:cxn>
                <a:cxn ang="0">
                  <a:pos x="connsiteX32808" y="connsiteY32808"/>
                </a:cxn>
                <a:cxn ang="0">
                  <a:pos x="connsiteX32809" y="connsiteY32809"/>
                </a:cxn>
                <a:cxn ang="0">
                  <a:pos x="connsiteX32810" y="connsiteY32810"/>
                </a:cxn>
                <a:cxn ang="0">
                  <a:pos x="connsiteX32811" y="connsiteY32811"/>
                </a:cxn>
                <a:cxn ang="0">
                  <a:pos x="connsiteX32812" y="connsiteY32812"/>
                </a:cxn>
                <a:cxn ang="0">
                  <a:pos x="connsiteX32813" y="connsiteY32813"/>
                </a:cxn>
                <a:cxn ang="0">
                  <a:pos x="connsiteX32814" y="connsiteY32814"/>
                </a:cxn>
                <a:cxn ang="0">
                  <a:pos x="connsiteX32815" y="connsiteY32815"/>
                </a:cxn>
                <a:cxn ang="0">
                  <a:pos x="connsiteX32816" y="connsiteY32816"/>
                </a:cxn>
                <a:cxn ang="0">
                  <a:pos x="connsiteX32817" y="connsiteY32817"/>
                </a:cxn>
                <a:cxn ang="0">
                  <a:pos x="connsiteX32818" y="connsiteY32818"/>
                </a:cxn>
                <a:cxn ang="0">
                  <a:pos x="connsiteX32819" y="connsiteY32819"/>
                </a:cxn>
                <a:cxn ang="0">
                  <a:pos x="connsiteX32820" y="connsiteY32820"/>
                </a:cxn>
                <a:cxn ang="0">
                  <a:pos x="connsiteX32821" y="connsiteY32821"/>
                </a:cxn>
                <a:cxn ang="0">
                  <a:pos x="connsiteX32822" y="connsiteY32822"/>
                </a:cxn>
                <a:cxn ang="0">
                  <a:pos x="connsiteX32823" y="connsiteY32823"/>
                </a:cxn>
                <a:cxn ang="0">
                  <a:pos x="connsiteX32824" y="connsiteY32824"/>
                </a:cxn>
                <a:cxn ang="0">
                  <a:pos x="connsiteX32825" y="connsiteY32825"/>
                </a:cxn>
                <a:cxn ang="0">
                  <a:pos x="connsiteX32826" y="connsiteY32826"/>
                </a:cxn>
                <a:cxn ang="0">
                  <a:pos x="connsiteX32827" y="connsiteY32827"/>
                </a:cxn>
                <a:cxn ang="0">
                  <a:pos x="connsiteX32828" y="connsiteY32828"/>
                </a:cxn>
                <a:cxn ang="0">
                  <a:pos x="connsiteX32829" y="connsiteY32829"/>
                </a:cxn>
                <a:cxn ang="0">
                  <a:pos x="connsiteX32830" y="connsiteY32830"/>
                </a:cxn>
                <a:cxn ang="0">
                  <a:pos x="connsiteX32831" y="connsiteY32831"/>
                </a:cxn>
                <a:cxn ang="0">
                  <a:pos x="connsiteX32832" y="connsiteY32832"/>
                </a:cxn>
                <a:cxn ang="0">
                  <a:pos x="connsiteX32833" y="connsiteY32833"/>
                </a:cxn>
                <a:cxn ang="0">
                  <a:pos x="connsiteX32834" y="connsiteY32834"/>
                </a:cxn>
                <a:cxn ang="0">
                  <a:pos x="connsiteX32835" y="connsiteY32835"/>
                </a:cxn>
                <a:cxn ang="0">
                  <a:pos x="connsiteX32836" y="connsiteY32836"/>
                </a:cxn>
                <a:cxn ang="0">
                  <a:pos x="connsiteX32837" y="connsiteY32837"/>
                </a:cxn>
                <a:cxn ang="0">
                  <a:pos x="connsiteX32838" y="connsiteY32838"/>
                </a:cxn>
                <a:cxn ang="0">
                  <a:pos x="connsiteX32839" y="connsiteY32839"/>
                </a:cxn>
                <a:cxn ang="0">
                  <a:pos x="connsiteX32840" y="connsiteY32840"/>
                </a:cxn>
                <a:cxn ang="0">
                  <a:pos x="connsiteX32841" y="connsiteY32841"/>
                </a:cxn>
                <a:cxn ang="0">
                  <a:pos x="connsiteX32842" y="connsiteY32842"/>
                </a:cxn>
                <a:cxn ang="0">
                  <a:pos x="connsiteX32843" y="connsiteY32843"/>
                </a:cxn>
                <a:cxn ang="0">
                  <a:pos x="connsiteX32844" y="connsiteY32844"/>
                </a:cxn>
                <a:cxn ang="0">
                  <a:pos x="connsiteX32845" y="connsiteY32845"/>
                </a:cxn>
                <a:cxn ang="0">
                  <a:pos x="connsiteX32846" y="connsiteY32846"/>
                </a:cxn>
                <a:cxn ang="0">
                  <a:pos x="connsiteX32847" y="connsiteY32847"/>
                </a:cxn>
                <a:cxn ang="0">
                  <a:pos x="connsiteX32848" y="connsiteY32848"/>
                </a:cxn>
                <a:cxn ang="0">
                  <a:pos x="connsiteX32849" y="connsiteY32849"/>
                </a:cxn>
                <a:cxn ang="0">
                  <a:pos x="connsiteX32850" y="connsiteY32850"/>
                </a:cxn>
                <a:cxn ang="0">
                  <a:pos x="connsiteX32851" y="connsiteY32851"/>
                </a:cxn>
                <a:cxn ang="0">
                  <a:pos x="connsiteX32852" y="connsiteY32852"/>
                </a:cxn>
                <a:cxn ang="0">
                  <a:pos x="connsiteX32853" y="connsiteY32853"/>
                </a:cxn>
                <a:cxn ang="0">
                  <a:pos x="connsiteX32854" y="connsiteY32854"/>
                </a:cxn>
                <a:cxn ang="0">
                  <a:pos x="connsiteX32855" y="connsiteY32855"/>
                </a:cxn>
                <a:cxn ang="0">
                  <a:pos x="connsiteX32856" y="connsiteY32856"/>
                </a:cxn>
                <a:cxn ang="0">
                  <a:pos x="connsiteX32857" y="connsiteY32857"/>
                </a:cxn>
                <a:cxn ang="0">
                  <a:pos x="connsiteX32858" y="connsiteY32858"/>
                </a:cxn>
                <a:cxn ang="0">
                  <a:pos x="connsiteX32859" y="connsiteY32859"/>
                </a:cxn>
                <a:cxn ang="0">
                  <a:pos x="connsiteX32860" y="connsiteY32860"/>
                </a:cxn>
                <a:cxn ang="0">
                  <a:pos x="connsiteX32861" y="connsiteY32861"/>
                </a:cxn>
                <a:cxn ang="0">
                  <a:pos x="connsiteX32862" y="connsiteY32862"/>
                </a:cxn>
                <a:cxn ang="0">
                  <a:pos x="connsiteX32863" y="connsiteY32863"/>
                </a:cxn>
                <a:cxn ang="0">
                  <a:pos x="connsiteX32864" y="connsiteY32864"/>
                </a:cxn>
                <a:cxn ang="0">
                  <a:pos x="connsiteX32865" y="connsiteY32865"/>
                </a:cxn>
                <a:cxn ang="0">
                  <a:pos x="connsiteX32866" y="connsiteY32866"/>
                </a:cxn>
                <a:cxn ang="0">
                  <a:pos x="connsiteX32867" y="connsiteY32867"/>
                </a:cxn>
                <a:cxn ang="0">
                  <a:pos x="connsiteX32868" y="connsiteY32868"/>
                </a:cxn>
                <a:cxn ang="0">
                  <a:pos x="connsiteX32869" y="connsiteY32869"/>
                </a:cxn>
                <a:cxn ang="0">
                  <a:pos x="connsiteX32870" y="connsiteY32870"/>
                </a:cxn>
                <a:cxn ang="0">
                  <a:pos x="connsiteX32871" y="connsiteY32871"/>
                </a:cxn>
                <a:cxn ang="0">
                  <a:pos x="connsiteX32872" y="connsiteY32872"/>
                </a:cxn>
                <a:cxn ang="0">
                  <a:pos x="connsiteX32873" y="connsiteY32873"/>
                </a:cxn>
                <a:cxn ang="0">
                  <a:pos x="connsiteX32874" y="connsiteY32874"/>
                </a:cxn>
                <a:cxn ang="0">
                  <a:pos x="connsiteX32875" y="connsiteY32875"/>
                </a:cxn>
                <a:cxn ang="0">
                  <a:pos x="connsiteX32876" y="connsiteY32876"/>
                </a:cxn>
                <a:cxn ang="0">
                  <a:pos x="connsiteX32877" y="connsiteY32877"/>
                </a:cxn>
                <a:cxn ang="0">
                  <a:pos x="connsiteX32878" y="connsiteY32878"/>
                </a:cxn>
                <a:cxn ang="0">
                  <a:pos x="connsiteX32879" y="connsiteY32879"/>
                </a:cxn>
                <a:cxn ang="0">
                  <a:pos x="connsiteX32880" y="connsiteY32880"/>
                </a:cxn>
                <a:cxn ang="0">
                  <a:pos x="connsiteX32881" y="connsiteY32881"/>
                </a:cxn>
                <a:cxn ang="0">
                  <a:pos x="connsiteX32882" y="connsiteY32882"/>
                </a:cxn>
                <a:cxn ang="0">
                  <a:pos x="connsiteX32883" y="connsiteY32883"/>
                </a:cxn>
                <a:cxn ang="0">
                  <a:pos x="connsiteX32884" y="connsiteY32884"/>
                </a:cxn>
                <a:cxn ang="0">
                  <a:pos x="connsiteX32885" y="connsiteY32885"/>
                </a:cxn>
                <a:cxn ang="0">
                  <a:pos x="connsiteX32886" y="connsiteY32886"/>
                </a:cxn>
                <a:cxn ang="0">
                  <a:pos x="connsiteX32887" y="connsiteY32887"/>
                </a:cxn>
                <a:cxn ang="0">
                  <a:pos x="connsiteX32888" y="connsiteY32888"/>
                </a:cxn>
                <a:cxn ang="0">
                  <a:pos x="connsiteX32889" y="connsiteY32889"/>
                </a:cxn>
                <a:cxn ang="0">
                  <a:pos x="connsiteX32890" y="connsiteY32890"/>
                </a:cxn>
                <a:cxn ang="0">
                  <a:pos x="connsiteX32891" y="connsiteY32891"/>
                </a:cxn>
                <a:cxn ang="0">
                  <a:pos x="connsiteX32892" y="connsiteY32892"/>
                </a:cxn>
                <a:cxn ang="0">
                  <a:pos x="connsiteX32893" y="connsiteY32893"/>
                </a:cxn>
                <a:cxn ang="0">
                  <a:pos x="connsiteX32894" y="connsiteY32894"/>
                </a:cxn>
                <a:cxn ang="0">
                  <a:pos x="connsiteX32895" y="connsiteY32895"/>
                </a:cxn>
                <a:cxn ang="0">
                  <a:pos x="connsiteX32896" y="connsiteY32896"/>
                </a:cxn>
                <a:cxn ang="0">
                  <a:pos x="connsiteX32897" y="connsiteY32897"/>
                </a:cxn>
                <a:cxn ang="0">
                  <a:pos x="connsiteX32898" y="connsiteY32898"/>
                </a:cxn>
                <a:cxn ang="0">
                  <a:pos x="connsiteX32899" y="connsiteY32899"/>
                </a:cxn>
                <a:cxn ang="0">
                  <a:pos x="connsiteX32900" y="connsiteY32900"/>
                </a:cxn>
                <a:cxn ang="0">
                  <a:pos x="connsiteX32901" y="connsiteY32901"/>
                </a:cxn>
                <a:cxn ang="0">
                  <a:pos x="connsiteX32902" y="connsiteY32902"/>
                </a:cxn>
                <a:cxn ang="0">
                  <a:pos x="connsiteX32903" y="connsiteY32903"/>
                </a:cxn>
                <a:cxn ang="0">
                  <a:pos x="connsiteX32904" y="connsiteY32904"/>
                </a:cxn>
                <a:cxn ang="0">
                  <a:pos x="connsiteX32905" y="connsiteY32905"/>
                </a:cxn>
                <a:cxn ang="0">
                  <a:pos x="connsiteX32906" y="connsiteY32906"/>
                </a:cxn>
                <a:cxn ang="0">
                  <a:pos x="connsiteX32907" y="connsiteY32907"/>
                </a:cxn>
                <a:cxn ang="0">
                  <a:pos x="connsiteX32908" y="connsiteY32908"/>
                </a:cxn>
                <a:cxn ang="0">
                  <a:pos x="connsiteX32909" y="connsiteY32909"/>
                </a:cxn>
                <a:cxn ang="0">
                  <a:pos x="connsiteX32910" y="connsiteY32910"/>
                </a:cxn>
                <a:cxn ang="0">
                  <a:pos x="connsiteX32911" y="connsiteY32911"/>
                </a:cxn>
                <a:cxn ang="0">
                  <a:pos x="connsiteX32912" y="connsiteY32912"/>
                </a:cxn>
                <a:cxn ang="0">
                  <a:pos x="connsiteX32913" y="connsiteY32913"/>
                </a:cxn>
                <a:cxn ang="0">
                  <a:pos x="connsiteX32914" y="connsiteY32914"/>
                </a:cxn>
                <a:cxn ang="0">
                  <a:pos x="connsiteX32915" y="connsiteY32915"/>
                </a:cxn>
                <a:cxn ang="0">
                  <a:pos x="connsiteX32916" y="connsiteY32916"/>
                </a:cxn>
                <a:cxn ang="0">
                  <a:pos x="connsiteX32917" y="connsiteY32917"/>
                </a:cxn>
                <a:cxn ang="0">
                  <a:pos x="connsiteX32918" y="connsiteY32918"/>
                </a:cxn>
                <a:cxn ang="0">
                  <a:pos x="connsiteX32919" y="connsiteY32919"/>
                </a:cxn>
                <a:cxn ang="0">
                  <a:pos x="connsiteX32920" y="connsiteY32920"/>
                </a:cxn>
                <a:cxn ang="0">
                  <a:pos x="connsiteX32921" y="connsiteY32921"/>
                </a:cxn>
                <a:cxn ang="0">
                  <a:pos x="connsiteX32922" y="connsiteY32922"/>
                </a:cxn>
                <a:cxn ang="0">
                  <a:pos x="connsiteX32923" y="connsiteY32923"/>
                </a:cxn>
                <a:cxn ang="0">
                  <a:pos x="connsiteX32924" y="connsiteY32924"/>
                </a:cxn>
                <a:cxn ang="0">
                  <a:pos x="connsiteX32925" y="connsiteY32925"/>
                </a:cxn>
                <a:cxn ang="0">
                  <a:pos x="connsiteX32926" y="connsiteY32926"/>
                </a:cxn>
                <a:cxn ang="0">
                  <a:pos x="connsiteX32927" y="connsiteY32927"/>
                </a:cxn>
                <a:cxn ang="0">
                  <a:pos x="connsiteX32928" y="connsiteY32928"/>
                </a:cxn>
                <a:cxn ang="0">
                  <a:pos x="connsiteX32929" y="connsiteY32929"/>
                </a:cxn>
                <a:cxn ang="0">
                  <a:pos x="connsiteX32930" y="connsiteY32930"/>
                </a:cxn>
                <a:cxn ang="0">
                  <a:pos x="connsiteX32931" y="connsiteY32931"/>
                </a:cxn>
                <a:cxn ang="0">
                  <a:pos x="connsiteX32932" y="connsiteY32932"/>
                </a:cxn>
                <a:cxn ang="0">
                  <a:pos x="connsiteX32933" y="connsiteY32933"/>
                </a:cxn>
                <a:cxn ang="0">
                  <a:pos x="connsiteX32934" y="connsiteY32934"/>
                </a:cxn>
                <a:cxn ang="0">
                  <a:pos x="connsiteX32935" y="connsiteY32935"/>
                </a:cxn>
                <a:cxn ang="0">
                  <a:pos x="connsiteX32936" y="connsiteY32936"/>
                </a:cxn>
                <a:cxn ang="0">
                  <a:pos x="connsiteX32937" y="connsiteY32937"/>
                </a:cxn>
                <a:cxn ang="0">
                  <a:pos x="connsiteX32938" y="connsiteY32938"/>
                </a:cxn>
                <a:cxn ang="0">
                  <a:pos x="connsiteX32939" y="connsiteY32939"/>
                </a:cxn>
                <a:cxn ang="0">
                  <a:pos x="connsiteX32940" y="connsiteY32940"/>
                </a:cxn>
                <a:cxn ang="0">
                  <a:pos x="connsiteX32941" y="connsiteY32941"/>
                </a:cxn>
                <a:cxn ang="0">
                  <a:pos x="connsiteX32942" y="connsiteY32942"/>
                </a:cxn>
                <a:cxn ang="0">
                  <a:pos x="connsiteX32943" y="connsiteY32943"/>
                </a:cxn>
                <a:cxn ang="0">
                  <a:pos x="connsiteX32944" y="connsiteY32944"/>
                </a:cxn>
                <a:cxn ang="0">
                  <a:pos x="connsiteX32945" y="connsiteY32945"/>
                </a:cxn>
                <a:cxn ang="0">
                  <a:pos x="connsiteX32946" y="connsiteY32946"/>
                </a:cxn>
                <a:cxn ang="0">
                  <a:pos x="connsiteX32947" y="connsiteY32947"/>
                </a:cxn>
                <a:cxn ang="0">
                  <a:pos x="connsiteX32948" y="connsiteY32948"/>
                </a:cxn>
                <a:cxn ang="0">
                  <a:pos x="connsiteX32949" y="connsiteY32949"/>
                </a:cxn>
                <a:cxn ang="0">
                  <a:pos x="connsiteX32950" y="connsiteY32950"/>
                </a:cxn>
                <a:cxn ang="0">
                  <a:pos x="connsiteX32951" y="connsiteY32951"/>
                </a:cxn>
                <a:cxn ang="0">
                  <a:pos x="connsiteX32952" y="connsiteY32952"/>
                </a:cxn>
                <a:cxn ang="0">
                  <a:pos x="connsiteX32953" y="connsiteY32953"/>
                </a:cxn>
                <a:cxn ang="0">
                  <a:pos x="connsiteX32954" y="connsiteY32954"/>
                </a:cxn>
                <a:cxn ang="0">
                  <a:pos x="connsiteX32955" y="connsiteY32955"/>
                </a:cxn>
                <a:cxn ang="0">
                  <a:pos x="connsiteX32956" y="connsiteY32956"/>
                </a:cxn>
                <a:cxn ang="0">
                  <a:pos x="connsiteX32957" y="connsiteY32957"/>
                </a:cxn>
                <a:cxn ang="0">
                  <a:pos x="connsiteX32958" y="connsiteY32958"/>
                </a:cxn>
                <a:cxn ang="0">
                  <a:pos x="connsiteX32959" y="connsiteY32959"/>
                </a:cxn>
                <a:cxn ang="0">
                  <a:pos x="connsiteX32960" y="connsiteY32960"/>
                </a:cxn>
                <a:cxn ang="0">
                  <a:pos x="connsiteX32961" y="connsiteY32961"/>
                </a:cxn>
                <a:cxn ang="0">
                  <a:pos x="connsiteX32962" y="connsiteY32962"/>
                </a:cxn>
                <a:cxn ang="0">
                  <a:pos x="connsiteX32963" y="connsiteY32963"/>
                </a:cxn>
                <a:cxn ang="0">
                  <a:pos x="connsiteX32964" y="connsiteY32964"/>
                </a:cxn>
                <a:cxn ang="0">
                  <a:pos x="connsiteX32965" y="connsiteY32965"/>
                </a:cxn>
                <a:cxn ang="0">
                  <a:pos x="connsiteX32966" y="connsiteY32966"/>
                </a:cxn>
                <a:cxn ang="0">
                  <a:pos x="connsiteX32967" y="connsiteY32967"/>
                </a:cxn>
                <a:cxn ang="0">
                  <a:pos x="connsiteX32968" y="connsiteY32968"/>
                </a:cxn>
                <a:cxn ang="0">
                  <a:pos x="connsiteX32969" y="connsiteY32969"/>
                </a:cxn>
                <a:cxn ang="0">
                  <a:pos x="connsiteX32970" y="connsiteY32970"/>
                </a:cxn>
                <a:cxn ang="0">
                  <a:pos x="connsiteX32971" y="connsiteY32971"/>
                </a:cxn>
                <a:cxn ang="0">
                  <a:pos x="connsiteX32972" y="connsiteY32972"/>
                </a:cxn>
                <a:cxn ang="0">
                  <a:pos x="connsiteX32973" y="connsiteY32973"/>
                </a:cxn>
                <a:cxn ang="0">
                  <a:pos x="connsiteX32974" y="connsiteY32974"/>
                </a:cxn>
                <a:cxn ang="0">
                  <a:pos x="connsiteX32975" y="connsiteY32975"/>
                </a:cxn>
                <a:cxn ang="0">
                  <a:pos x="connsiteX32976" y="connsiteY32976"/>
                </a:cxn>
                <a:cxn ang="0">
                  <a:pos x="connsiteX32977" y="connsiteY32977"/>
                </a:cxn>
                <a:cxn ang="0">
                  <a:pos x="connsiteX32978" y="connsiteY32978"/>
                </a:cxn>
                <a:cxn ang="0">
                  <a:pos x="connsiteX32979" y="connsiteY32979"/>
                </a:cxn>
                <a:cxn ang="0">
                  <a:pos x="connsiteX32980" y="connsiteY32980"/>
                </a:cxn>
                <a:cxn ang="0">
                  <a:pos x="connsiteX32981" y="connsiteY32981"/>
                </a:cxn>
                <a:cxn ang="0">
                  <a:pos x="connsiteX32982" y="connsiteY32982"/>
                </a:cxn>
                <a:cxn ang="0">
                  <a:pos x="connsiteX32983" y="connsiteY32983"/>
                </a:cxn>
                <a:cxn ang="0">
                  <a:pos x="connsiteX32984" y="connsiteY32984"/>
                </a:cxn>
                <a:cxn ang="0">
                  <a:pos x="connsiteX32985" y="connsiteY32985"/>
                </a:cxn>
                <a:cxn ang="0">
                  <a:pos x="connsiteX32986" y="connsiteY32986"/>
                </a:cxn>
                <a:cxn ang="0">
                  <a:pos x="connsiteX32987" y="connsiteY32987"/>
                </a:cxn>
                <a:cxn ang="0">
                  <a:pos x="connsiteX32988" y="connsiteY32988"/>
                </a:cxn>
                <a:cxn ang="0">
                  <a:pos x="connsiteX32989" y="connsiteY32989"/>
                </a:cxn>
                <a:cxn ang="0">
                  <a:pos x="connsiteX32990" y="connsiteY32990"/>
                </a:cxn>
                <a:cxn ang="0">
                  <a:pos x="connsiteX32991" y="connsiteY32991"/>
                </a:cxn>
                <a:cxn ang="0">
                  <a:pos x="connsiteX32992" y="connsiteY32992"/>
                </a:cxn>
                <a:cxn ang="0">
                  <a:pos x="connsiteX32993" y="connsiteY32993"/>
                </a:cxn>
                <a:cxn ang="0">
                  <a:pos x="connsiteX32994" y="connsiteY32994"/>
                </a:cxn>
                <a:cxn ang="0">
                  <a:pos x="connsiteX32995" y="connsiteY32995"/>
                </a:cxn>
                <a:cxn ang="0">
                  <a:pos x="connsiteX32996" y="connsiteY32996"/>
                </a:cxn>
                <a:cxn ang="0">
                  <a:pos x="connsiteX32997" y="connsiteY32997"/>
                </a:cxn>
                <a:cxn ang="0">
                  <a:pos x="connsiteX32998" y="connsiteY32998"/>
                </a:cxn>
                <a:cxn ang="0">
                  <a:pos x="connsiteX32999" y="connsiteY32999"/>
                </a:cxn>
                <a:cxn ang="0">
                  <a:pos x="connsiteX33000" y="connsiteY33000"/>
                </a:cxn>
                <a:cxn ang="0">
                  <a:pos x="connsiteX33001" y="connsiteY33001"/>
                </a:cxn>
                <a:cxn ang="0">
                  <a:pos x="connsiteX33002" y="connsiteY33002"/>
                </a:cxn>
                <a:cxn ang="0">
                  <a:pos x="connsiteX33003" y="connsiteY33003"/>
                </a:cxn>
                <a:cxn ang="0">
                  <a:pos x="connsiteX33004" y="connsiteY33004"/>
                </a:cxn>
                <a:cxn ang="0">
                  <a:pos x="connsiteX33005" y="connsiteY33005"/>
                </a:cxn>
                <a:cxn ang="0">
                  <a:pos x="connsiteX33006" y="connsiteY33006"/>
                </a:cxn>
                <a:cxn ang="0">
                  <a:pos x="connsiteX33007" y="connsiteY33007"/>
                </a:cxn>
                <a:cxn ang="0">
                  <a:pos x="connsiteX33008" y="connsiteY33008"/>
                </a:cxn>
                <a:cxn ang="0">
                  <a:pos x="connsiteX33009" y="connsiteY33009"/>
                </a:cxn>
                <a:cxn ang="0">
                  <a:pos x="connsiteX33010" y="connsiteY33010"/>
                </a:cxn>
                <a:cxn ang="0">
                  <a:pos x="connsiteX33011" y="connsiteY33011"/>
                </a:cxn>
                <a:cxn ang="0">
                  <a:pos x="connsiteX33012" y="connsiteY33012"/>
                </a:cxn>
                <a:cxn ang="0">
                  <a:pos x="connsiteX33013" y="connsiteY33013"/>
                </a:cxn>
                <a:cxn ang="0">
                  <a:pos x="connsiteX33014" y="connsiteY33014"/>
                </a:cxn>
                <a:cxn ang="0">
                  <a:pos x="connsiteX33015" y="connsiteY33015"/>
                </a:cxn>
                <a:cxn ang="0">
                  <a:pos x="connsiteX33016" y="connsiteY33016"/>
                </a:cxn>
                <a:cxn ang="0">
                  <a:pos x="connsiteX33017" y="connsiteY33017"/>
                </a:cxn>
                <a:cxn ang="0">
                  <a:pos x="connsiteX33018" y="connsiteY33018"/>
                </a:cxn>
                <a:cxn ang="0">
                  <a:pos x="connsiteX33019" y="connsiteY33019"/>
                </a:cxn>
                <a:cxn ang="0">
                  <a:pos x="connsiteX33020" y="connsiteY33020"/>
                </a:cxn>
                <a:cxn ang="0">
                  <a:pos x="connsiteX33021" y="connsiteY33021"/>
                </a:cxn>
                <a:cxn ang="0">
                  <a:pos x="connsiteX33022" y="connsiteY33022"/>
                </a:cxn>
                <a:cxn ang="0">
                  <a:pos x="connsiteX33023" y="connsiteY33023"/>
                </a:cxn>
                <a:cxn ang="0">
                  <a:pos x="connsiteX33024" y="connsiteY33024"/>
                </a:cxn>
                <a:cxn ang="0">
                  <a:pos x="connsiteX33025" y="connsiteY33025"/>
                </a:cxn>
                <a:cxn ang="0">
                  <a:pos x="connsiteX33026" y="connsiteY33026"/>
                </a:cxn>
                <a:cxn ang="0">
                  <a:pos x="connsiteX33027" y="connsiteY33027"/>
                </a:cxn>
                <a:cxn ang="0">
                  <a:pos x="connsiteX33028" y="connsiteY33028"/>
                </a:cxn>
                <a:cxn ang="0">
                  <a:pos x="connsiteX33029" y="connsiteY33029"/>
                </a:cxn>
                <a:cxn ang="0">
                  <a:pos x="connsiteX33030" y="connsiteY33030"/>
                </a:cxn>
                <a:cxn ang="0">
                  <a:pos x="connsiteX33031" y="connsiteY33031"/>
                </a:cxn>
                <a:cxn ang="0">
                  <a:pos x="connsiteX33032" y="connsiteY33032"/>
                </a:cxn>
                <a:cxn ang="0">
                  <a:pos x="connsiteX33033" y="connsiteY33033"/>
                </a:cxn>
                <a:cxn ang="0">
                  <a:pos x="connsiteX33034" y="connsiteY33034"/>
                </a:cxn>
                <a:cxn ang="0">
                  <a:pos x="connsiteX33035" y="connsiteY33035"/>
                </a:cxn>
                <a:cxn ang="0">
                  <a:pos x="connsiteX33036" y="connsiteY33036"/>
                </a:cxn>
                <a:cxn ang="0">
                  <a:pos x="connsiteX33037" y="connsiteY33037"/>
                </a:cxn>
                <a:cxn ang="0">
                  <a:pos x="connsiteX33038" y="connsiteY33038"/>
                </a:cxn>
                <a:cxn ang="0">
                  <a:pos x="connsiteX33039" y="connsiteY33039"/>
                </a:cxn>
                <a:cxn ang="0">
                  <a:pos x="connsiteX33040" y="connsiteY33040"/>
                </a:cxn>
                <a:cxn ang="0">
                  <a:pos x="connsiteX33041" y="connsiteY33041"/>
                </a:cxn>
                <a:cxn ang="0">
                  <a:pos x="connsiteX33042" y="connsiteY33042"/>
                </a:cxn>
                <a:cxn ang="0">
                  <a:pos x="connsiteX33043" y="connsiteY33043"/>
                </a:cxn>
                <a:cxn ang="0">
                  <a:pos x="connsiteX33044" y="connsiteY33044"/>
                </a:cxn>
                <a:cxn ang="0">
                  <a:pos x="connsiteX33045" y="connsiteY33045"/>
                </a:cxn>
                <a:cxn ang="0">
                  <a:pos x="connsiteX33046" y="connsiteY33046"/>
                </a:cxn>
                <a:cxn ang="0">
                  <a:pos x="connsiteX33047" y="connsiteY33047"/>
                </a:cxn>
                <a:cxn ang="0">
                  <a:pos x="connsiteX33048" y="connsiteY33048"/>
                </a:cxn>
                <a:cxn ang="0">
                  <a:pos x="connsiteX33049" y="connsiteY33049"/>
                </a:cxn>
                <a:cxn ang="0">
                  <a:pos x="connsiteX33050" y="connsiteY33050"/>
                </a:cxn>
                <a:cxn ang="0">
                  <a:pos x="connsiteX33051" y="connsiteY33051"/>
                </a:cxn>
                <a:cxn ang="0">
                  <a:pos x="connsiteX33052" y="connsiteY33052"/>
                </a:cxn>
                <a:cxn ang="0">
                  <a:pos x="connsiteX33053" y="connsiteY33053"/>
                </a:cxn>
                <a:cxn ang="0">
                  <a:pos x="connsiteX33054" y="connsiteY33054"/>
                </a:cxn>
                <a:cxn ang="0">
                  <a:pos x="connsiteX33055" y="connsiteY33055"/>
                </a:cxn>
                <a:cxn ang="0">
                  <a:pos x="connsiteX33056" y="connsiteY33056"/>
                </a:cxn>
                <a:cxn ang="0">
                  <a:pos x="connsiteX33057" y="connsiteY33057"/>
                </a:cxn>
                <a:cxn ang="0">
                  <a:pos x="connsiteX33058" y="connsiteY33058"/>
                </a:cxn>
                <a:cxn ang="0">
                  <a:pos x="connsiteX33059" y="connsiteY33059"/>
                </a:cxn>
                <a:cxn ang="0">
                  <a:pos x="connsiteX33060" y="connsiteY33060"/>
                </a:cxn>
                <a:cxn ang="0">
                  <a:pos x="connsiteX33061" y="connsiteY33061"/>
                </a:cxn>
                <a:cxn ang="0">
                  <a:pos x="connsiteX33062" y="connsiteY33062"/>
                </a:cxn>
                <a:cxn ang="0">
                  <a:pos x="connsiteX33063" y="connsiteY33063"/>
                </a:cxn>
                <a:cxn ang="0">
                  <a:pos x="connsiteX33064" y="connsiteY33064"/>
                </a:cxn>
                <a:cxn ang="0">
                  <a:pos x="connsiteX33065" y="connsiteY33065"/>
                </a:cxn>
                <a:cxn ang="0">
                  <a:pos x="connsiteX33066" y="connsiteY33066"/>
                </a:cxn>
                <a:cxn ang="0">
                  <a:pos x="connsiteX33067" y="connsiteY33067"/>
                </a:cxn>
                <a:cxn ang="0">
                  <a:pos x="connsiteX33068" y="connsiteY33068"/>
                </a:cxn>
                <a:cxn ang="0">
                  <a:pos x="connsiteX33069" y="connsiteY33069"/>
                </a:cxn>
                <a:cxn ang="0">
                  <a:pos x="connsiteX33070" y="connsiteY33070"/>
                </a:cxn>
                <a:cxn ang="0">
                  <a:pos x="connsiteX33071" y="connsiteY33071"/>
                </a:cxn>
                <a:cxn ang="0">
                  <a:pos x="connsiteX33072" y="connsiteY33072"/>
                </a:cxn>
                <a:cxn ang="0">
                  <a:pos x="connsiteX33073" y="connsiteY33073"/>
                </a:cxn>
                <a:cxn ang="0">
                  <a:pos x="connsiteX33074" y="connsiteY33074"/>
                </a:cxn>
                <a:cxn ang="0">
                  <a:pos x="connsiteX33075" y="connsiteY33075"/>
                </a:cxn>
                <a:cxn ang="0">
                  <a:pos x="connsiteX33076" y="connsiteY33076"/>
                </a:cxn>
                <a:cxn ang="0">
                  <a:pos x="connsiteX33077" y="connsiteY33077"/>
                </a:cxn>
                <a:cxn ang="0">
                  <a:pos x="connsiteX33078" y="connsiteY33078"/>
                </a:cxn>
                <a:cxn ang="0">
                  <a:pos x="connsiteX33079" y="connsiteY33079"/>
                </a:cxn>
                <a:cxn ang="0">
                  <a:pos x="connsiteX33080" y="connsiteY33080"/>
                </a:cxn>
                <a:cxn ang="0">
                  <a:pos x="connsiteX33081" y="connsiteY33081"/>
                </a:cxn>
                <a:cxn ang="0">
                  <a:pos x="connsiteX33082" y="connsiteY33082"/>
                </a:cxn>
                <a:cxn ang="0">
                  <a:pos x="connsiteX33083" y="connsiteY33083"/>
                </a:cxn>
                <a:cxn ang="0">
                  <a:pos x="connsiteX33084" y="connsiteY33084"/>
                </a:cxn>
                <a:cxn ang="0">
                  <a:pos x="connsiteX33085" y="connsiteY33085"/>
                </a:cxn>
                <a:cxn ang="0">
                  <a:pos x="connsiteX33086" y="connsiteY33086"/>
                </a:cxn>
                <a:cxn ang="0">
                  <a:pos x="connsiteX33087" y="connsiteY33087"/>
                </a:cxn>
                <a:cxn ang="0">
                  <a:pos x="connsiteX33088" y="connsiteY33088"/>
                </a:cxn>
                <a:cxn ang="0">
                  <a:pos x="connsiteX33089" y="connsiteY33089"/>
                </a:cxn>
                <a:cxn ang="0">
                  <a:pos x="connsiteX33090" y="connsiteY33090"/>
                </a:cxn>
                <a:cxn ang="0">
                  <a:pos x="connsiteX33091" y="connsiteY33091"/>
                </a:cxn>
                <a:cxn ang="0">
                  <a:pos x="connsiteX33092" y="connsiteY33092"/>
                </a:cxn>
                <a:cxn ang="0">
                  <a:pos x="connsiteX33093" y="connsiteY33093"/>
                </a:cxn>
                <a:cxn ang="0">
                  <a:pos x="connsiteX33094" y="connsiteY33094"/>
                </a:cxn>
                <a:cxn ang="0">
                  <a:pos x="connsiteX33095" y="connsiteY33095"/>
                </a:cxn>
                <a:cxn ang="0">
                  <a:pos x="connsiteX33096" y="connsiteY33096"/>
                </a:cxn>
                <a:cxn ang="0">
                  <a:pos x="connsiteX33097" y="connsiteY33097"/>
                </a:cxn>
                <a:cxn ang="0">
                  <a:pos x="connsiteX33098" y="connsiteY33098"/>
                </a:cxn>
                <a:cxn ang="0">
                  <a:pos x="connsiteX33099" y="connsiteY33099"/>
                </a:cxn>
                <a:cxn ang="0">
                  <a:pos x="connsiteX33100" y="connsiteY33100"/>
                </a:cxn>
                <a:cxn ang="0">
                  <a:pos x="connsiteX33101" y="connsiteY33101"/>
                </a:cxn>
                <a:cxn ang="0">
                  <a:pos x="connsiteX33102" y="connsiteY33102"/>
                </a:cxn>
                <a:cxn ang="0">
                  <a:pos x="connsiteX33103" y="connsiteY33103"/>
                </a:cxn>
                <a:cxn ang="0">
                  <a:pos x="connsiteX33104" y="connsiteY33104"/>
                </a:cxn>
                <a:cxn ang="0">
                  <a:pos x="connsiteX33105" y="connsiteY33105"/>
                </a:cxn>
                <a:cxn ang="0">
                  <a:pos x="connsiteX33106" y="connsiteY33106"/>
                </a:cxn>
                <a:cxn ang="0">
                  <a:pos x="connsiteX33107" y="connsiteY33107"/>
                </a:cxn>
                <a:cxn ang="0">
                  <a:pos x="connsiteX33108" y="connsiteY33108"/>
                </a:cxn>
                <a:cxn ang="0">
                  <a:pos x="connsiteX33109" y="connsiteY33109"/>
                </a:cxn>
                <a:cxn ang="0">
                  <a:pos x="connsiteX33110" y="connsiteY33110"/>
                </a:cxn>
                <a:cxn ang="0">
                  <a:pos x="connsiteX33111" y="connsiteY33111"/>
                </a:cxn>
                <a:cxn ang="0">
                  <a:pos x="connsiteX33112" y="connsiteY33112"/>
                </a:cxn>
                <a:cxn ang="0">
                  <a:pos x="connsiteX33113" y="connsiteY33113"/>
                </a:cxn>
                <a:cxn ang="0">
                  <a:pos x="connsiteX33114" y="connsiteY33114"/>
                </a:cxn>
                <a:cxn ang="0">
                  <a:pos x="connsiteX33115" y="connsiteY33115"/>
                </a:cxn>
                <a:cxn ang="0">
                  <a:pos x="connsiteX33116" y="connsiteY33116"/>
                </a:cxn>
                <a:cxn ang="0">
                  <a:pos x="connsiteX33117" y="connsiteY33117"/>
                </a:cxn>
                <a:cxn ang="0">
                  <a:pos x="connsiteX33118" y="connsiteY33118"/>
                </a:cxn>
                <a:cxn ang="0">
                  <a:pos x="connsiteX33119" y="connsiteY33119"/>
                </a:cxn>
                <a:cxn ang="0">
                  <a:pos x="connsiteX33120" y="connsiteY33120"/>
                </a:cxn>
                <a:cxn ang="0">
                  <a:pos x="connsiteX33121" y="connsiteY33121"/>
                </a:cxn>
                <a:cxn ang="0">
                  <a:pos x="connsiteX33122" y="connsiteY33122"/>
                </a:cxn>
                <a:cxn ang="0">
                  <a:pos x="connsiteX33123" y="connsiteY33123"/>
                </a:cxn>
                <a:cxn ang="0">
                  <a:pos x="connsiteX33124" y="connsiteY33124"/>
                </a:cxn>
                <a:cxn ang="0">
                  <a:pos x="connsiteX33125" y="connsiteY33125"/>
                </a:cxn>
                <a:cxn ang="0">
                  <a:pos x="connsiteX33126" y="connsiteY33126"/>
                </a:cxn>
                <a:cxn ang="0">
                  <a:pos x="connsiteX33127" y="connsiteY33127"/>
                </a:cxn>
                <a:cxn ang="0">
                  <a:pos x="connsiteX33128" y="connsiteY33128"/>
                </a:cxn>
                <a:cxn ang="0">
                  <a:pos x="connsiteX33129" y="connsiteY33129"/>
                </a:cxn>
                <a:cxn ang="0">
                  <a:pos x="connsiteX33130" y="connsiteY33130"/>
                </a:cxn>
                <a:cxn ang="0">
                  <a:pos x="connsiteX33131" y="connsiteY33131"/>
                </a:cxn>
                <a:cxn ang="0">
                  <a:pos x="connsiteX33132" y="connsiteY33132"/>
                </a:cxn>
                <a:cxn ang="0">
                  <a:pos x="connsiteX33133" y="connsiteY33133"/>
                </a:cxn>
                <a:cxn ang="0">
                  <a:pos x="connsiteX33134" y="connsiteY33134"/>
                </a:cxn>
                <a:cxn ang="0">
                  <a:pos x="connsiteX33135" y="connsiteY33135"/>
                </a:cxn>
                <a:cxn ang="0">
                  <a:pos x="connsiteX33136" y="connsiteY33136"/>
                </a:cxn>
                <a:cxn ang="0">
                  <a:pos x="connsiteX33137" y="connsiteY33137"/>
                </a:cxn>
                <a:cxn ang="0">
                  <a:pos x="connsiteX33138" y="connsiteY33138"/>
                </a:cxn>
                <a:cxn ang="0">
                  <a:pos x="connsiteX33139" y="connsiteY33139"/>
                </a:cxn>
                <a:cxn ang="0">
                  <a:pos x="connsiteX33140" y="connsiteY33140"/>
                </a:cxn>
                <a:cxn ang="0">
                  <a:pos x="connsiteX33141" y="connsiteY33141"/>
                </a:cxn>
                <a:cxn ang="0">
                  <a:pos x="connsiteX33142" y="connsiteY33142"/>
                </a:cxn>
                <a:cxn ang="0">
                  <a:pos x="connsiteX33143" y="connsiteY33143"/>
                </a:cxn>
                <a:cxn ang="0">
                  <a:pos x="connsiteX33144" y="connsiteY33144"/>
                </a:cxn>
                <a:cxn ang="0">
                  <a:pos x="connsiteX33145" y="connsiteY33145"/>
                </a:cxn>
                <a:cxn ang="0">
                  <a:pos x="connsiteX33146" y="connsiteY33146"/>
                </a:cxn>
                <a:cxn ang="0">
                  <a:pos x="connsiteX33147" y="connsiteY33147"/>
                </a:cxn>
                <a:cxn ang="0">
                  <a:pos x="connsiteX33148" y="connsiteY33148"/>
                </a:cxn>
                <a:cxn ang="0">
                  <a:pos x="connsiteX33149" y="connsiteY33149"/>
                </a:cxn>
                <a:cxn ang="0">
                  <a:pos x="connsiteX33150" y="connsiteY33150"/>
                </a:cxn>
                <a:cxn ang="0">
                  <a:pos x="connsiteX33151" y="connsiteY33151"/>
                </a:cxn>
                <a:cxn ang="0">
                  <a:pos x="connsiteX33152" y="connsiteY33152"/>
                </a:cxn>
                <a:cxn ang="0">
                  <a:pos x="connsiteX33153" y="connsiteY33153"/>
                </a:cxn>
                <a:cxn ang="0">
                  <a:pos x="connsiteX33154" y="connsiteY33154"/>
                </a:cxn>
                <a:cxn ang="0">
                  <a:pos x="connsiteX33155" y="connsiteY33155"/>
                </a:cxn>
                <a:cxn ang="0">
                  <a:pos x="connsiteX33156" y="connsiteY33156"/>
                </a:cxn>
                <a:cxn ang="0">
                  <a:pos x="connsiteX33157" y="connsiteY33157"/>
                </a:cxn>
                <a:cxn ang="0">
                  <a:pos x="connsiteX33158" y="connsiteY33158"/>
                </a:cxn>
                <a:cxn ang="0">
                  <a:pos x="connsiteX33159" y="connsiteY33159"/>
                </a:cxn>
                <a:cxn ang="0">
                  <a:pos x="connsiteX33160" y="connsiteY33160"/>
                </a:cxn>
                <a:cxn ang="0">
                  <a:pos x="connsiteX33161" y="connsiteY33161"/>
                </a:cxn>
                <a:cxn ang="0">
                  <a:pos x="connsiteX33162" y="connsiteY33162"/>
                </a:cxn>
                <a:cxn ang="0">
                  <a:pos x="connsiteX33163" y="connsiteY33163"/>
                </a:cxn>
                <a:cxn ang="0">
                  <a:pos x="connsiteX33164" y="connsiteY33164"/>
                </a:cxn>
                <a:cxn ang="0">
                  <a:pos x="connsiteX33165" y="connsiteY33165"/>
                </a:cxn>
                <a:cxn ang="0">
                  <a:pos x="connsiteX33166" y="connsiteY33166"/>
                </a:cxn>
                <a:cxn ang="0">
                  <a:pos x="connsiteX33167" y="connsiteY33167"/>
                </a:cxn>
                <a:cxn ang="0">
                  <a:pos x="connsiteX33168" y="connsiteY33168"/>
                </a:cxn>
                <a:cxn ang="0">
                  <a:pos x="connsiteX33169" y="connsiteY33169"/>
                </a:cxn>
                <a:cxn ang="0">
                  <a:pos x="connsiteX33170" y="connsiteY33170"/>
                </a:cxn>
                <a:cxn ang="0">
                  <a:pos x="connsiteX33171" y="connsiteY33171"/>
                </a:cxn>
                <a:cxn ang="0">
                  <a:pos x="connsiteX33172" y="connsiteY33172"/>
                </a:cxn>
                <a:cxn ang="0">
                  <a:pos x="connsiteX33173" y="connsiteY33173"/>
                </a:cxn>
                <a:cxn ang="0">
                  <a:pos x="connsiteX33174" y="connsiteY33174"/>
                </a:cxn>
                <a:cxn ang="0">
                  <a:pos x="connsiteX33175" y="connsiteY33175"/>
                </a:cxn>
                <a:cxn ang="0">
                  <a:pos x="connsiteX33176" y="connsiteY33176"/>
                </a:cxn>
                <a:cxn ang="0">
                  <a:pos x="connsiteX33177" y="connsiteY33177"/>
                </a:cxn>
                <a:cxn ang="0">
                  <a:pos x="connsiteX33178" y="connsiteY33178"/>
                </a:cxn>
                <a:cxn ang="0">
                  <a:pos x="connsiteX33179" y="connsiteY33179"/>
                </a:cxn>
                <a:cxn ang="0">
                  <a:pos x="connsiteX33180" y="connsiteY33180"/>
                </a:cxn>
                <a:cxn ang="0">
                  <a:pos x="connsiteX33181" y="connsiteY33181"/>
                </a:cxn>
                <a:cxn ang="0">
                  <a:pos x="connsiteX33182" y="connsiteY33182"/>
                </a:cxn>
                <a:cxn ang="0">
                  <a:pos x="connsiteX33183" y="connsiteY33183"/>
                </a:cxn>
                <a:cxn ang="0">
                  <a:pos x="connsiteX33184" y="connsiteY33184"/>
                </a:cxn>
                <a:cxn ang="0">
                  <a:pos x="connsiteX33185" y="connsiteY33185"/>
                </a:cxn>
                <a:cxn ang="0">
                  <a:pos x="connsiteX33186" y="connsiteY33186"/>
                </a:cxn>
                <a:cxn ang="0">
                  <a:pos x="connsiteX33187" y="connsiteY33187"/>
                </a:cxn>
                <a:cxn ang="0">
                  <a:pos x="connsiteX33188" y="connsiteY33188"/>
                </a:cxn>
                <a:cxn ang="0">
                  <a:pos x="connsiteX33189" y="connsiteY33189"/>
                </a:cxn>
                <a:cxn ang="0">
                  <a:pos x="connsiteX33190" y="connsiteY33190"/>
                </a:cxn>
                <a:cxn ang="0">
                  <a:pos x="connsiteX33191" y="connsiteY33191"/>
                </a:cxn>
                <a:cxn ang="0">
                  <a:pos x="connsiteX33192" y="connsiteY33192"/>
                </a:cxn>
                <a:cxn ang="0">
                  <a:pos x="connsiteX33193" y="connsiteY33193"/>
                </a:cxn>
                <a:cxn ang="0">
                  <a:pos x="connsiteX33194" y="connsiteY33194"/>
                </a:cxn>
                <a:cxn ang="0">
                  <a:pos x="connsiteX33195" y="connsiteY33195"/>
                </a:cxn>
                <a:cxn ang="0">
                  <a:pos x="connsiteX33196" y="connsiteY33196"/>
                </a:cxn>
                <a:cxn ang="0">
                  <a:pos x="connsiteX33197" y="connsiteY33197"/>
                </a:cxn>
                <a:cxn ang="0">
                  <a:pos x="connsiteX33198" y="connsiteY33198"/>
                </a:cxn>
                <a:cxn ang="0">
                  <a:pos x="connsiteX33199" y="connsiteY33199"/>
                </a:cxn>
                <a:cxn ang="0">
                  <a:pos x="connsiteX33200" y="connsiteY33200"/>
                </a:cxn>
                <a:cxn ang="0">
                  <a:pos x="connsiteX33201" y="connsiteY33201"/>
                </a:cxn>
                <a:cxn ang="0">
                  <a:pos x="connsiteX33202" y="connsiteY33202"/>
                </a:cxn>
                <a:cxn ang="0">
                  <a:pos x="connsiteX33203" y="connsiteY33203"/>
                </a:cxn>
                <a:cxn ang="0">
                  <a:pos x="connsiteX33204" y="connsiteY33204"/>
                </a:cxn>
                <a:cxn ang="0">
                  <a:pos x="connsiteX33205" y="connsiteY33205"/>
                </a:cxn>
                <a:cxn ang="0">
                  <a:pos x="connsiteX33206" y="connsiteY33206"/>
                </a:cxn>
                <a:cxn ang="0">
                  <a:pos x="connsiteX33207" y="connsiteY33207"/>
                </a:cxn>
                <a:cxn ang="0">
                  <a:pos x="connsiteX33208" y="connsiteY33208"/>
                </a:cxn>
                <a:cxn ang="0">
                  <a:pos x="connsiteX33209" y="connsiteY33209"/>
                </a:cxn>
                <a:cxn ang="0">
                  <a:pos x="connsiteX33210" y="connsiteY33210"/>
                </a:cxn>
                <a:cxn ang="0">
                  <a:pos x="connsiteX33211" y="connsiteY33211"/>
                </a:cxn>
                <a:cxn ang="0">
                  <a:pos x="connsiteX33212" y="connsiteY33212"/>
                </a:cxn>
                <a:cxn ang="0">
                  <a:pos x="connsiteX33213" y="connsiteY33213"/>
                </a:cxn>
                <a:cxn ang="0">
                  <a:pos x="connsiteX33214" y="connsiteY33214"/>
                </a:cxn>
                <a:cxn ang="0">
                  <a:pos x="connsiteX33215" y="connsiteY33215"/>
                </a:cxn>
                <a:cxn ang="0">
                  <a:pos x="connsiteX33216" y="connsiteY33216"/>
                </a:cxn>
                <a:cxn ang="0">
                  <a:pos x="connsiteX33217" y="connsiteY33217"/>
                </a:cxn>
                <a:cxn ang="0">
                  <a:pos x="connsiteX33218" y="connsiteY33218"/>
                </a:cxn>
                <a:cxn ang="0">
                  <a:pos x="connsiteX33219" y="connsiteY33219"/>
                </a:cxn>
                <a:cxn ang="0">
                  <a:pos x="connsiteX33220" y="connsiteY33220"/>
                </a:cxn>
                <a:cxn ang="0">
                  <a:pos x="connsiteX33221" y="connsiteY33221"/>
                </a:cxn>
                <a:cxn ang="0">
                  <a:pos x="connsiteX33222" y="connsiteY33222"/>
                </a:cxn>
                <a:cxn ang="0">
                  <a:pos x="connsiteX33223" y="connsiteY33223"/>
                </a:cxn>
                <a:cxn ang="0">
                  <a:pos x="connsiteX33224" y="connsiteY33224"/>
                </a:cxn>
                <a:cxn ang="0">
                  <a:pos x="connsiteX33225" y="connsiteY33225"/>
                </a:cxn>
                <a:cxn ang="0">
                  <a:pos x="connsiteX33226" y="connsiteY33226"/>
                </a:cxn>
                <a:cxn ang="0">
                  <a:pos x="connsiteX33227" y="connsiteY33227"/>
                </a:cxn>
                <a:cxn ang="0">
                  <a:pos x="connsiteX33228" y="connsiteY33228"/>
                </a:cxn>
                <a:cxn ang="0">
                  <a:pos x="connsiteX33229" y="connsiteY33229"/>
                </a:cxn>
                <a:cxn ang="0">
                  <a:pos x="connsiteX33230" y="connsiteY33230"/>
                </a:cxn>
                <a:cxn ang="0">
                  <a:pos x="connsiteX33231" y="connsiteY33231"/>
                </a:cxn>
                <a:cxn ang="0">
                  <a:pos x="connsiteX33232" y="connsiteY33232"/>
                </a:cxn>
                <a:cxn ang="0">
                  <a:pos x="connsiteX33233" y="connsiteY33233"/>
                </a:cxn>
                <a:cxn ang="0">
                  <a:pos x="connsiteX33234" y="connsiteY33234"/>
                </a:cxn>
                <a:cxn ang="0">
                  <a:pos x="connsiteX33235" y="connsiteY33235"/>
                </a:cxn>
                <a:cxn ang="0">
                  <a:pos x="connsiteX33236" y="connsiteY33236"/>
                </a:cxn>
                <a:cxn ang="0">
                  <a:pos x="connsiteX33237" y="connsiteY33237"/>
                </a:cxn>
                <a:cxn ang="0">
                  <a:pos x="connsiteX33238" y="connsiteY33238"/>
                </a:cxn>
                <a:cxn ang="0">
                  <a:pos x="connsiteX33239" y="connsiteY33239"/>
                </a:cxn>
                <a:cxn ang="0">
                  <a:pos x="connsiteX33240" y="connsiteY33240"/>
                </a:cxn>
                <a:cxn ang="0">
                  <a:pos x="connsiteX33241" y="connsiteY33241"/>
                </a:cxn>
                <a:cxn ang="0">
                  <a:pos x="connsiteX33242" y="connsiteY33242"/>
                </a:cxn>
                <a:cxn ang="0">
                  <a:pos x="connsiteX33243" y="connsiteY33243"/>
                </a:cxn>
                <a:cxn ang="0">
                  <a:pos x="connsiteX33244" y="connsiteY33244"/>
                </a:cxn>
                <a:cxn ang="0">
                  <a:pos x="connsiteX33245" y="connsiteY33245"/>
                </a:cxn>
                <a:cxn ang="0">
                  <a:pos x="connsiteX33246" y="connsiteY33246"/>
                </a:cxn>
                <a:cxn ang="0">
                  <a:pos x="connsiteX33247" y="connsiteY33247"/>
                </a:cxn>
                <a:cxn ang="0">
                  <a:pos x="connsiteX33248" y="connsiteY33248"/>
                </a:cxn>
                <a:cxn ang="0">
                  <a:pos x="connsiteX33249" y="connsiteY33249"/>
                </a:cxn>
                <a:cxn ang="0">
                  <a:pos x="connsiteX33250" y="connsiteY33250"/>
                </a:cxn>
                <a:cxn ang="0">
                  <a:pos x="connsiteX33251" y="connsiteY33251"/>
                </a:cxn>
                <a:cxn ang="0">
                  <a:pos x="connsiteX33252" y="connsiteY33252"/>
                </a:cxn>
                <a:cxn ang="0">
                  <a:pos x="connsiteX33253" y="connsiteY33253"/>
                </a:cxn>
                <a:cxn ang="0">
                  <a:pos x="connsiteX33254" y="connsiteY33254"/>
                </a:cxn>
                <a:cxn ang="0">
                  <a:pos x="connsiteX33255" y="connsiteY33255"/>
                </a:cxn>
                <a:cxn ang="0">
                  <a:pos x="connsiteX33256" y="connsiteY33256"/>
                </a:cxn>
                <a:cxn ang="0">
                  <a:pos x="connsiteX33257" y="connsiteY33257"/>
                </a:cxn>
                <a:cxn ang="0">
                  <a:pos x="connsiteX33258" y="connsiteY33258"/>
                </a:cxn>
                <a:cxn ang="0">
                  <a:pos x="connsiteX33259" y="connsiteY33259"/>
                </a:cxn>
                <a:cxn ang="0">
                  <a:pos x="connsiteX33260" y="connsiteY33260"/>
                </a:cxn>
                <a:cxn ang="0">
                  <a:pos x="connsiteX33261" y="connsiteY33261"/>
                </a:cxn>
                <a:cxn ang="0">
                  <a:pos x="connsiteX33262" y="connsiteY33262"/>
                </a:cxn>
                <a:cxn ang="0">
                  <a:pos x="connsiteX33263" y="connsiteY33263"/>
                </a:cxn>
                <a:cxn ang="0">
                  <a:pos x="connsiteX33264" y="connsiteY33264"/>
                </a:cxn>
                <a:cxn ang="0">
                  <a:pos x="connsiteX33265" y="connsiteY33265"/>
                </a:cxn>
                <a:cxn ang="0">
                  <a:pos x="connsiteX33266" y="connsiteY33266"/>
                </a:cxn>
                <a:cxn ang="0">
                  <a:pos x="connsiteX33267" y="connsiteY33267"/>
                </a:cxn>
                <a:cxn ang="0">
                  <a:pos x="connsiteX33268" y="connsiteY33268"/>
                </a:cxn>
                <a:cxn ang="0">
                  <a:pos x="connsiteX33269" y="connsiteY33269"/>
                </a:cxn>
                <a:cxn ang="0">
                  <a:pos x="connsiteX33270" y="connsiteY33270"/>
                </a:cxn>
                <a:cxn ang="0">
                  <a:pos x="connsiteX33271" y="connsiteY33271"/>
                </a:cxn>
                <a:cxn ang="0">
                  <a:pos x="connsiteX33272" y="connsiteY33272"/>
                </a:cxn>
                <a:cxn ang="0">
                  <a:pos x="connsiteX33273" y="connsiteY33273"/>
                </a:cxn>
                <a:cxn ang="0">
                  <a:pos x="connsiteX33274" y="connsiteY33274"/>
                </a:cxn>
                <a:cxn ang="0">
                  <a:pos x="connsiteX33275" y="connsiteY33275"/>
                </a:cxn>
                <a:cxn ang="0">
                  <a:pos x="connsiteX33276" y="connsiteY33276"/>
                </a:cxn>
                <a:cxn ang="0">
                  <a:pos x="connsiteX33277" y="connsiteY33277"/>
                </a:cxn>
                <a:cxn ang="0">
                  <a:pos x="connsiteX33278" y="connsiteY33278"/>
                </a:cxn>
                <a:cxn ang="0">
                  <a:pos x="connsiteX33279" y="connsiteY33279"/>
                </a:cxn>
                <a:cxn ang="0">
                  <a:pos x="connsiteX33280" y="connsiteY33280"/>
                </a:cxn>
                <a:cxn ang="0">
                  <a:pos x="connsiteX33281" y="connsiteY33281"/>
                </a:cxn>
                <a:cxn ang="0">
                  <a:pos x="connsiteX33282" y="connsiteY33282"/>
                </a:cxn>
                <a:cxn ang="0">
                  <a:pos x="connsiteX33283" y="connsiteY33283"/>
                </a:cxn>
                <a:cxn ang="0">
                  <a:pos x="connsiteX33284" y="connsiteY33284"/>
                </a:cxn>
                <a:cxn ang="0">
                  <a:pos x="connsiteX33285" y="connsiteY33285"/>
                </a:cxn>
                <a:cxn ang="0">
                  <a:pos x="connsiteX33286" y="connsiteY33286"/>
                </a:cxn>
                <a:cxn ang="0">
                  <a:pos x="connsiteX33287" y="connsiteY33287"/>
                </a:cxn>
                <a:cxn ang="0">
                  <a:pos x="connsiteX33288" y="connsiteY33288"/>
                </a:cxn>
                <a:cxn ang="0">
                  <a:pos x="connsiteX33289" y="connsiteY33289"/>
                </a:cxn>
                <a:cxn ang="0">
                  <a:pos x="connsiteX33290" y="connsiteY33290"/>
                </a:cxn>
                <a:cxn ang="0">
                  <a:pos x="connsiteX33291" y="connsiteY33291"/>
                </a:cxn>
                <a:cxn ang="0">
                  <a:pos x="connsiteX33292" y="connsiteY33292"/>
                </a:cxn>
                <a:cxn ang="0">
                  <a:pos x="connsiteX33293" y="connsiteY33293"/>
                </a:cxn>
                <a:cxn ang="0">
                  <a:pos x="connsiteX33294" y="connsiteY33294"/>
                </a:cxn>
                <a:cxn ang="0">
                  <a:pos x="connsiteX33295" y="connsiteY33295"/>
                </a:cxn>
                <a:cxn ang="0">
                  <a:pos x="connsiteX33296" y="connsiteY33296"/>
                </a:cxn>
                <a:cxn ang="0">
                  <a:pos x="connsiteX33297" y="connsiteY33297"/>
                </a:cxn>
                <a:cxn ang="0">
                  <a:pos x="connsiteX33298" y="connsiteY33298"/>
                </a:cxn>
                <a:cxn ang="0">
                  <a:pos x="connsiteX33299" y="connsiteY33299"/>
                </a:cxn>
                <a:cxn ang="0">
                  <a:pos x="connsiteX33300" y="connsiteY33300"/>
                </a:cxn>
                <a:cxn ang="0">
                  <a:pos x="connsiteX33301" y="connsiteY33301"/>
                </a:cxn>
                <a:cxn ang="0">
                  <a:pos x="connsiteX33302" y="connsiteY33302"/>
                </a:cxn>
                <a:cxn ang="0">
                  <a:pos x="connsiteX33303" y="connsiteY33303"/>
                </a:cxn>
                <a:cxn ang="0">
                  <a:pos x="connsiteX33304" y="connsiteY33304"/>
                </a:cxn>
                <a:cxn ang="0">
                  <a:pos x="connsiteX33305" y="connsiteY33305"/>
                </a:cxn>
                <a:cxn ang="0">
                  <a:pos x="connsiteX33306" y="connsiteY33306"/>
                </a:cxn>
                <a:cxn ang="0">
                  <a:pos x="connsiteX33307" y="connsiteY33307"/>
                </a:cxn>
                <a:cxn ang="0">
                  <a:pos x="connsiteX33308" y="connsiteY33308"/>
                </a:cxn>
                <a:cxn ang="0">
                  <a:pos x="connsiteX33309" y="connsiteY33309"/>
                </a:cxn>
                <a:cxn ang="0">
                  <a:pos x="connsiteX33310" y="connsiteY33310"/>
                </a:cxn>
                <a:cxn ang="0">
                  <a:pos x="connsiteX33311" y="connsiteY33311"/>
                </a:cxn>
                <a:cxn ang="0">
                  <a:pos x="connsiteX33312" y="connsiteY33312"/>
                </a:cxn>
                <a:cxn ang="0">
                  <a:pos x="connsiteX33313" y="connsiteY33313"/>
                </a:cxn>
                <a:cxn ang="0">
                  <a:pos x="connsiteX33314" y="connsiteY33314"/>
                </a:cxn>
                <a:cxn ang="0">
                  <a:pos x="connsiteX33315" y="connsiteY33315"/>
                </a:cxn>
                <a:cxn ang="0">
                  <a:pos x="connsiteX33316" y="connsiteY33316"/>
                </a:cxn>
                <a:cxn ang="0">
                  <a:pos x="connsiteX33317" y="connsiteY33317"/>
                </a:cxn>
                <a:cxn ang="0">
                  <a:pos x="connsiteX33318" y="connsiteY33318"/>
                </a:cxn>
                <a:cxn ang="0">
                  <a:pos x="connsiteX33319" y="connsiteY33319"/>
                </a:cxn>
                <a:cxn ang="0">
                  <a:pos x="connsiteX33320" y="connsiteY33320"/>
                </a:cxn>
                <a:cxn ang="0">
                  <a:pos x="connsiteX33321" y="connsiteY33321"/>
                </a:cxn>
                <a:cxn ang="0">
                  <a:pos x="connsiteX33322" y="connsiteY33322"/>
                </a:cxn>
                <a:cxn ang="0">
                  <a:pos x="connsiteX33323" y="connsiteY33323"/>
                </a:cxn>
                <a:cxn ang="0">
                  <a:pos x="connsiteX33324" y="connsiteY33324"/>
                </a:cxn>
                <a:cxn ang="0">
                  <a:pos x="connsiteX33325" y="connsiteY33325"/>
                </a:cxn>
                <a:cxn ang="0">
                  <a:pos x="connsiteX33326" y="connsiteY33326"/>
                </a:cxn>
                <a:cxn ang="0">
                  <a:pos x="connsiteX33327" y="connsiteY33327"/>
                </a:cxn>
                <a:cxn ang="0">
                  <a:pos x="connsiteX33328" y="connsiteY33328"/>
                </a:cxn>
                <a:cxn ang="0">
                  <a:pos x="connsiteX33329" y="connsiteY33329"/>
                </a:cxn>
                <a:cxn ang="0">
                  <a:pos x="connsiteX33330" y="connsiteY33330"/>
                </a:cxn>
                <a:cxn ang="0">
                  <a:pos x="connsiteX33331" y="connsiteY33331"/>
                </a:cxn>
                <a:cxn ang="0">
                  <a:pos x="connsiteX33332" y="connsiteY33332"/>
                </a:cxn>
                <a:cxn ang="0">
                  <a:pos x="connsiteX33333" y="connsiteY33333"/>
                </a:cxn>
                <a:cxn ang="0">
                  <a:pos x="connsiteX33334" y="connsiteY33334"/>
                </a:cxn>
                <a:cxn ang="0">
                  <a:pos x="connsiteX33335" y="connsiteY33335"/>
                </a:cxn>
                <a:cxn ang="0">
                  <a:pos x="connsiteX33336" y="connsiteY33336"/>
                </a:cxn>
                <a:cxn ang="0">
                  <a:pos x="connsiteX33337" y="connsiteY33337"/>
                </a:cxn>
                <a:cxn ang="0">
                  <a:pos x="connsiteX33338" y="connsiteY33338"/>
                </a:cxn>
                <a:cxn ang="0">
                  <a:pos x="connsiteX33339" y="connsiteY33339"/>
                </a:cxn>
                <a:cxn ang="0">
                  <a:pos x="connsiteX33340" y="connsiteY33340"/>
                </a:cxn>
                <a:cxn ang="0">
                  <a:pos x="connsiteX33341" y="connsiteY33341"/>
                </a:cxn>
                <a:cxn ang="0">
                  <a:pos x="connsiteX33342" y="connsiteY33342"/>
                </a:cxn>
                <a:cxn ang="0">
                  <a:pos x="connsiteX33343" y="connsiteY33343"/>
                </a:cxn>
                <a:cxn ang="0">
                  <a:pos x="connsiteX33344" y="connsiteY33344"/>
                </a:cxn>
                <a:cxn ang="0">
                  <a:pos x="connsiteX33345" y="connsiteY33345"/>
                </a:cxn>
                <a:cxn ang="0">
                  <a:pos x="connsiteX33346" y="connsiteY33346"/>
                </a:cxn>
                <a:cxn ang="0">
                  <a:pos x="connsiteX33347" y="connsiteY33347"/>
                </a:cxn>
                <a:cxn ang="0">
                  <a:pos x="connsiteX33348" y="connsiteY33348"/>
                </a:cxn>
                <a:cxn ang="0">
                  <a:pos x="connsiteX33349" y="connsiteY33349"/>
                </a:cxn>
                <a:cxn ang="0">
                  <a:pos x="connsiteX33350" y="connsiteY33350"/>
                </a:cxn>
                <a:cxn ang="0">
                  <a:pos x="connsiteX33351" y="connsiteY33351"/>
                </a:cxn>
                <a:cxn ang="0">
                  <a:pos x="connsiteX33352" y="connsiteY33352"/>
                </a:cxn>
                <a:cxn ang="0">
                  <a:pos x="connsiteX33353" y="connsiteY33353"/>
                </a:cxn>
                <a:cxn ang="0">
                  <a:pos x="connsiteX33354" y="connsiteY33354"/>
                </a:cxn>
                <a:cxn ang="0">
                  <a:pos x="connsiteX33355" y="connsiteY33355"/>
                </a:cxn>
                <a:cxn ang="0">
                  <a:pos x="connsiteX33356" y="connsiteY33356"/>
                </a:cxn>
                <a:cxn ang="0">
                  <a:pos x="connsiteX33357" y="connsiteY33357"/>
                </a:cxn>
                <a:cxn ang="0">
                  <a:pos x="connsiteX33358" y="connsiteY33358"/>
                </a:cxn>
                <a:cxn ang="0">
                  <a:pos x="connsiteX33359" y="connsiteY33359"/>
                </a:cxn>
                <a:cxn ang="0">
                  <a:pos x="connsiteX33360" y="connsiteY33360"/>
                </a:cxn>
                <a:cxn ang="0">
                  <a:pos x="connsiteX33361" y="connsiteY33361"/>
                </a:cxn>
                <a:cxn ang="0">
                  <a:pos x="connsiteX33362" y="connsiteY33362"/>
                </a:cxn>
                <a:cxn ang="0">
                  <a:pos x="connsiteX33363" y="connsiteY33363"/>
                </a:cxn>
                <a:cxn ang="0">
                  <a:pos x="connsiteX33364" y="connsiteY33364"/>
                </a:cxn>
                <a:cxn ang="0">
                  <a:pos x="connsiteX33365" y="connsiteY33365"/>
                </a:cxn>
                <a:cxn ang="0">
                  <a:pos x="connsiteX33366" y="connsiteY33366"/>
                </a:cxn>
                <a:cxn ang="0">
                  <a:pos x="connsiteX33367" y="connsiteY33367"/>
                </a:cxn>
                <a:cxn ang="0">
                  <a:pos x="connsiteX33368" y="connsiteY33368"/>
                </a:cxn>
                <a:cxn ang="0">
                  <a:pos x="connsiteX33369" y="connsiteY33369"/>
                </a:cxn>
                <a:cxn ang="0">
                  <a:pos x="connsiteX33370" y="connsiteY33370"/>
                </a:cxn>
                <a:cxn ang="0">
                  <a:pos x="connsiteX33371" y="connsiteY33371"/>
                </a:cxn>
                <a:cxn ang="0">
                  <a:pos x="connsiteX33372" y="connsiteY33372"/>
                </a:cxn>
                <a:cxn ang="0">
                  <a:pos x="connsiteX33373" y="connsiteY33373"/>
                </a:cxn>
                <a:cxn ang="0">
                  <a:pos x="connsiteX33374" y="connsiteY33374"/>
                </a:cxn>
                <a:cxn ang="0">
                  <a:pos x="connsiteX33375" y="connsiteY33375"/>
                </a:cxn>
                <a:cxn ang="0">
                  <a:pos x="connsiteX33376" y="connsiteY33376"/>
                </a:cxn>
                <a:cxn ang="0">
                  <a:pos x="connsiteX33377" y="connsiteY33377"/>
                </a:cxn>
                <a:cxn ang="0">
                  <a:pos x="connsiteX33378" y="connsiteY33378"/>
                </a:cxn>
                <a:cxn ang="0">
                  <a:pos x="connsiteX33379" y="connsiteY33379"/>
                </a:cxn>
                <a:cxn ang="0">
                  <a:pos x="connsiteX33380" y="connsiteY33380"/>
                </a:cxn>
                <a:cxn ang="0">
                  <a:pos x="connsiteX33381" y="connsiteY33381"/>
                </a:cxn>
                <a:cxn ang="0">
                  <a:pos x="connsiteX33382" y="connsiteY33382"/>
                </a:cxn>
                <a:cxn ang="0">
                  <a:pos x="connsiteX33383" y="connsiteY33383"/>
                </a:cxn>
                <a:cxn ang="0">
                  <a:pos x="connsiteX33384" y="connsiteY33384"/>
                </a:cxn>
                <a:cxn ang="0">
                  <a:pos x="connsiteX33385" y="connsiteY33385"/>
                </a:cxn>
                <a:cxn ang="0">
                  <a:pos x="connsiteX33386" y="connsiteY33386"/>
                </a:cxn>
                <a:cxn ang="0">
                  <a:pos x="connsiteX33387" y="connsiteY33387"/>
                </a:cxn>
                <a:cxn ang="0">
                  <a:pos x="connsiteX33388" y="connsiteY33388"/>
                </a:cxn>
                <a:cxn ang="0">
                  <a:pos x="connsiteX33389" y="connsiteY33389"/>
                </a:cxn>
                <a:cxn ang="0">
                  <a:pos x="connsiteX33390" y="connsiteY33390"/>
                </a:cxn>
                <a:cxn ang="0">
                  <a:pos x="connsiteX33391" y="connsiteY33391"/>
                </a:cxn>
                <a:cxn ang="0">
                  <a:pos x="connsiteX33392" y="connsiteY33392"/>
                </a:cxn>
                <a:cxn ang="0">
                  <a:pos x="connsiteX33393" y="connsiteY33393"/>
                </a:cxn>
                <a:cxn ang="0">
                  <a:pos x="connsiteX33394" y="connsiteY33394"/>
                </a:cxn>
                <a:cxn ang="0">
                  <a:pos x="connsiteX33395" y="connsiteY33395"/>
                </a:cxn>
                <a:cxn ang="0">
                  <a:pos x="connsiteX33396" y="connsiteY33396"/>
                </a:cxn>
                <a:cxn ang="0">
                  <a:pos x="connsiteX33397" y="connsiteY33397"/>
                </a:cxn>
                <a:cxn ang="0">
                  <a:pos x="connsiteX33398" y="connsiteY33398"/>
                </a:cxn>
                <a:cxn ang="0">
                  <a:pos x="connsiteX33399" y="connsiteY33399"/>
                </a:cxn>
                <a:cxn ang="0">
                  <a:pos x="connsiteX33400" y="connsiteY33400"/>
                </a:cxn>
                <a:cxn ang="0">
                  <a:pos x="connsiteX33401" y="connsiteY33401"/>
                </a:cxn>
                <a:cxn ang="0">
                  <a:pos x="connsiteX33402" y="connsiteY33402"/>
                </a:cxn>
                <a:cxn ang="0">
                  <a:pos x="connsiteX33403" y="connsiteY33403"/>
                </a:cxn>
                <a:cxn ang="0">
                  <a:pos x="connsiteX33404" y="connsiteY33404"/>
                </a:cxn>
                <a:cxn ang="0">
                  <a:pos x="connsiteX33405" y="connsiteY33405"/>
                </a:cxn>
                <a:cxn ang="0">
                  <a:pos x="connsiteX33406" y="connsiteY33406"/>
                </a:cxn>
                <a:cxn ang="0">
                  <a:pos x="connsiteX33407" y="connsiteY33407"/>
                </a:cxn>
                <a:cxn ang="0">
                  <a:pos x="connsiteX33408" y="connsiteY33408"/>
                </a:cxn>
                <a:cxn ang="0">
                  <a:pos x="connsiteX33409" y="connsiteY33409"/>
                </a:cxn>
                <a:cxn ang="0">
                  <a:pos x="connsiteX33410" y="connsiteY33410"/>
                </a:cxn>
                <a:cxn ang="0">
                  <a:pos x="connsiteX33411" y="connsiteY33411"/>
                </a:cxn>
                <a:cxn ang="0">
                  <a:pos x="connsiteX33412" y="connsiteY33412"/>
                </a:cxn>
                <a:cxn ang="0">
                  <a:pos x="connsiteX33413" y="connsiteY33413"/>
                </a:cxn>
                <a:cxn ang="0">
                  <a:pos x="connsiteX33414" y="connsiteY33414"/>
                </a:cxn>
                <a:cxn ang="0">
                  <a:pos x="connsiteX33415" y="connsiteY33415"/>
                </a:cxn>
                <a:cxn ang="0">
                  <a:pos x="connsiteX33416" y="connsiteY33416"/>
                </a:cxn>
                <a:cxn ang="0">
                  <a:pos x="connsiteX33417" y="connsiteY33417"/>
                </a:cxn>
                <a:cxn ang="0">
                  <a:pos x="connsiteX33418" y="connsiteY33418"/>
                </a:cxn>
                <a:cxn ang="0">
                  <a:pos x="connsiteX33419" y="connsiteY33419"/>
                </a:cxn>
                <a:cxn ang="0">
                  <a:pos x="connsiteX33420" y="connsiteY33420"/>
                </a:cxn>
                <a:cxn ang="0">
                  <a:pos x="connsiteX33421" y="connsiteY33421"/>
                </a:cxn>
                <a:cxn ang="0">
                  <a:pos x="connsiteX33422" y="connsiteY33422"/>
                </a:cxn>
                <a:cxn ang="0">
                  <a:pos x="connsiteX33423" y="connsiteY33423"/>
                </a:cxn>
                <a:cxn ang="0">
                  <a:pos x="connsiteX33424" y="connsiteY33424"/>
                </a:cxn>
                <a:cxn ang="0">
                  <a:pos x="connsiteX33425" y="connsiteY33425"/>
                </a:cxn>
                <a:cxn ang="0">
                  <a:pos x="connsiteX33426" y="connsiteY33426"/>
                </a:cxn>
                <a:cxn ang="0">
                  <a:pos x="connsiteX33427" y="connsiteY33427"/>
                </a:cxn>
                <a:cxn ang="0">
                  <a:pos x="connsiteX33428" y="connsiteY33428"/>
                </a:cxn>
                <a:cxn ang="0">
                  <a:pos x="connsiteX33429" y="connsiteY33429"/>
                </a:cxn>
                <a:cxn ang="0">
                  <a:pos x="connsiteX33430" y="connsiteY33430"/>
                </a:cxn>
                <a:cxn ang="0">
                  <a:pos x="connsiteX33431" y="connsiteY33431"/>
                </a:cxn>
                <a:cxn ang="0">
                  <a:pos x="connsiteX33432" y="connsiteY33432"/>
                </a:cxn>
                <a:cxn ang="0">
                  <a:pos x="connsiteX33433" y="connsiteY33433"/>
                </a:cxn>
                <a:cxn ang="0">
                  <a:pos x="connsiteX33434" y="connsiteY33434"/>
                </a:cxn>
                <a:cxn ang="0">
                  <a:pos x="connsiteX33435" y="connsiteY33435"/>
                </a:cxn>
                <a:cxn ang="0">
                  <a:pos x="connsiteX33436" y="connsiteY33436"/>
                </a:cxn>
                <a:cxn ang="0">
                  <a:pos x="connsiteX33437" y="connsiteY33437"/>
                </a:cxn>
                <a:cxn ang="0">
                  <a:pos x="connsiteX33438" y="connsiteY33438"/>
                </a:cxn>
                <a:cxn ang="0">
                  <a:pos x="connsiteX33439" y="connsiteY33439"/>
                </a:cxn>
                <a:cxn ang="0">
                  <a:pos x="connsiteX33440" y="connsiteY33440"/>
                </a:cxn>
                <a:cxn ang="0">
                  <a:pos x="connsiteX33441" y="connsiteY33441"/>
                </a:cxn>
                <a:cxn ang="0">
                  <a:pos x="connsiteX33442" y="connsiteY33442"/>
                </a:cxn>
                <a:cxn ang="0">
                  <a:pos x="connsiteX33443" y="connsiteY33443"/>
                </a:cxn>
                <a:cxn ang="0">
                  <a:pos x="connsiteX33444" y="connsiteY33444"/>
                </a:cxn>
                <a:cxn ang="0">
                  <a:pos x="connsiteX33445" y="connsiteY33445"/>
                </a:cxn>
                <a:cxn ang="0">
                  <a:pos x="connsiteX33446" y="connsiteY33446"/>
                </a:cxn>
                <a:cxn ang="0">
                  <a:pos x="connsiteX33447" y="connsiteY33447"/>
                </a:cxn>
                <a:cxn ang="0">
                  <a:pos x="connsiteX33448" y="connsiteY33448"/>
                </a:cxn>
                <a:cxn ang="0">
                  <a:pos x="connsiteX33449" y="connsiteY33449"/>
                </a:cxn>
                <a:cxn ang="0">
                  <a:pos x="connsiteX33450" y="connsiteY33450"/>
                </a:cxn>
                <a:cxn ang="0">
                  <a:pos x="connsiteX33451" y="connsiteY33451"/>
                </a:cxn>
                <a:cxn ang="0">
                  <a:pos x="connsiteX33452" y="connsiteY33452"/>
                </a:cxn>
                <a:cxn ang="0">
                  <a:pos x="connsiteX33453" y="connsiteY33453"/>
                </a:cxn>
                <a:cxn ang="0">
                  <a:pos x="connsiteX33454" y="connsiteY33454"/>
                </a:cxn>
                <a:cxn ang="0">
                  <a:pos x="connsiteX33455" y="connsiteY33455"/>
                </a:cxn>
                <a:cxn ang="0">
                  <a:pos x="connsiteX33456" y="connsiteY33456"/>
                </a:cxn>
                <a:cxn ang="0">
                  <a:pos x="connsiteX33457" y="connsiteY33457"/>
                </a:cxn>
                <a:cxn ang="0">
                  <a:pos x="connsiteX33458" y="connsiteY33458"/>
                </a:cxn>
                <a:cxn ang="0">
                  <a:pos x="connsiteX33459" y="connsiteY33459"/>
                </a:cxn>
                <a:cxn ang="0">
                  <a:pos x="connsiteX33460" y="connsiteY33460"/>
                </a:cxn>
                <a:cxn ang="0">
                  <a:pos x="connsiteX33461" y="connsiteY33461"/>
                </a:cxn>
                <a:cxn ang="0">
                  <a:pos x="connsiteX33462" y="connsiteY33462"/>
                </a:cxn>
                <a:cxn ang="0">
                  <a:pos x="connsiteX33463" y="connsiteY33463"/>
                </a:cxn>
                <a:cxn ang="0">
                  <a:pos x="connsiteX33464" y="connsiteY33464"/>
                </a:cxn>
                <a:cxn ang="0">
                  <a:pos x="connsiteX33465" y="connsiteY33465"/>
                </a:cxn>
                <a:cxn ang="0">
                  <a:pos x="connsiteX33466" y="connsiteY33466"/>
                </a:cxn>
                <a:cxn ang="0">
                  <a:pos x="connsiteX33467" y="connsiteY33467"/>
                </a:cxn>
                <a:cxn ang="0">
                  <a:pos x="connsiteX33468" y="connsiteY33468"/>
                </a:cxn>
                <a:cxn ang="0">
                  <a:pos x="connsiteX33469" y="connsiteY33469"/>
                </a:cxn>
                <a:cxn ang="0">
                  <a:pos x="connsiteX33470" y="connsiteY33470"/>
                </a:cxn>
                <a:cxn ang="0">
                  <a:pos x="connsiteX33471" y="connsiteY33471"/>
                </a:cxn>
                <a:cxn ang="0">
                  <a:pos x="connsiteX33472" y="connsiteY33472"/>
                </a:cxn>
                <a:cxn ang="0">
                  <a:pos x="connsiteX33473" y="connsiteY33473"/>
                </a:cxn>
                <a:cxn ang="0">
                  <a:pos x="connsiteX33474" y="connsiteY33474"/>
                </a:cxn>
                <a:cxn ang="0">
                  <a:pos x="connsiteX33475" y="connsiteY33475"/>
                </a:cxn>
                <a:cxn ang="0">
                  <a:pos x="connsiteX33476" y="connsiteY33476"/>
                </a:cxn>
                <a:cxn ang="0">
                  <a:pos x="connsiteX33477" y="connsiteY33477"/>
                </a:cxn>
                <a:cxn ang="0">
                  <a:pos x="connsiteX33478" y="connsiteY33478"/>
                </a:cxn>
                <a:cxn ang="0">
                  <a:pos x="connsiteX33479" y="connsiteY33479"/>
                </a:cxn>
                <a:cxn ang="0">
                  <a:pos x="connsiteX33480" y="connsiteY33480"/>
                </a:cxn>
                <a:cxn ang="0">
                  <a:pos x="connsiteX33481" y="connsiteY33481"/>
                </a:cxn>
                <a:cxn ang="0">
                  <a:pos x="connsiteX33482" y="connsiteY33482"/>
                </a:cxn>
                <a:cxn ang="0">
                  <a:pos x="connsiteX33483" y="connsiteY33483"/>
                </a:cxn>
                <a:cxn ang="0">
                  <a:pos x="connsiteX33484" y="connsiteY33484"/>
                </a:cxn>
                <a:cxn ang="0">
                  <a:pos x="connsiteX33485" y="connsiteY33485"/>
                </a:cxn>
                <a:cxn ang="0">
                  <a:pos x="connsiteX33486" y="connsiteY33486"/>
                </a:cxn>
                <a:cxn ang="0">
                  <a:pos x="connsiteX33487" y="connsiteY33487"/>
                </a:cxn>
                <a:cxn ang="0">
                  <a:pos x="connsiteX33488" y="connsiteY33488"/>
                </a:cxn>
                <a:cxn ang="0">
                  <a:pos x="connsiteX33489" y="connsiteY33489"/>
                </a:cxn>
                <a:cxn ang="0">
                  <a:pos x="connsiteX33490" y="connsiteY33490"/>
                </a:cxn>
                <a:cxn ang="0">
                  <a:pos x="connsiteX33491" y="connsiteY33491"/>
                </a:cxn>
                <a:cxn ang="0">
                  <a:pos x="connsiteX33492" y="connsiteY33492"/>
                </a:cxn>
                <a:cxn ang="0">
                  <a:pos x="connsiteX33493" y="connsiteY33493"/>
                </a:cxn>
                <a:cxn ang="0">
                  <a:pos x="connsiteX33494" y="connsiteY33494"/>
                </a:cxn>
                <a:cxn ang="0">
                  <a:pos x="connsiteX33495" y="connsiteY33495"/>
                </a:cxn>
                <a:cxn ang="0">
                  <a:pos x="connsiteX33496" y="connsiteY33496"/>
                </a:cxn>
                <a:cxn ang="0">
                  <a:pos x="connsiteX33497" y="connsiteY33497"/>
                </a:cxn>
                <a:cxn ang="0">
                  <a:pos x="connsiteX33498" y="connsiteY33498"/>
                </a:cxn>
                <a:cxn ang="0">
                  <a:pos x="connsiteX33499" y="connsiteY33499"/>
                </a:cxn>
                <a:cxn ang="0">
                  <a:pos x="connsiteX33500" y="connsiteY33500"/>
                </a:cxn>
                <a:cxn ang="0">
                  <a:pos x="connsiteX33501" y="connsiteY33501"/>
                </a:cxn>
                <a:cxn ang="0">
                  <a:pos x="connsiteX33502" y="connsiteY33502"/>
                </a:cxn>
                <a:cxn ang="0">
                  <a:pos x="connsiteX33503" y="connsiteY33503"/>
                </a:cxn>
                <a:cxn ang="0">
                  <a:pos x="connsiteX33504" y="connsiteY33504"/>
                </a:cxn>
                <a:cxn ang="0">
                  <a:pos x="connsiteX33505" y="connsiteY33505"/>
                </a:cxn>
                <a:cxn ang="0">
                  <a:pos x="connsiteX33506" y="connsiteY33506"/>
                </a:cxn>
                <a:cxn ang="0">
                  <a:pos x="connsiteX33507" y="connsiteY33507"/>
                </a:cxn>
                <a:cxn ang="0">
                  <a:pos x="connsiteX33508" y="connsiteY33508"/>
                </a:cxn>
                <a:cxn ang="0">
                  <a:pos x="connsiteX33509" y="connsiteY33509"/>
                </a:cxn>
                <a:cxn ang="0">
                  <a:pos x="connsiteX33510" y="connsiteY33510"/>
                </a:cxn>
                <a:cxn ang="0">
                  <a:pos x="connsiteX33511" y="connsiteY33511"/>
                </a:cxn>
                <a:cxn ang="0">
                  <a:pos x="connsiteX33512" y="connsiteY33512"/>
                </a:cxn>
                <a:cxn ang="0">
                  <a:pos x="connsiteX33513" y="connsiteY33513"/>
                </a:cxn>
                <a:cxn ang="0">
                  <a:pos x="connsiteX33514" y="connsiteY33514"/>
                </a:cxn>
                <a:cxn ang="0">
                  <a:pos x="connsiteX33515" y="connsiteY33515"/>
                </a:cxn>
                <a:cxn ang="0">
                  <a:pos x="connsiteX33516" y="connsiteY33516"/>
                </a:cxn>
                <a:cxn ang="0">
                  <a:pos x="connsiteX33517" y="connsiteY33517"/>
                </a:cxn>
                <a:cxn ang="0">
                  <a:pos x="connsiteX33518" y="connsiteY33518"/>
                </a:cxn>
                <a:cxn ang="0">
                  <a:pos x="connsiteX33519" y="connsiteY33519"/>
                </a:cxn>
                <a:cxn ang="0">
                  <a:pos x="connsiteX33520" y="connsiteY33520"/>
                </a:cxn>
                <a:cxn ang="0">
                  <a:pos x="connsiteX33521" y="connsiteY33521"/>
                </a:cxn>
                <a:cxn ang="0">
                  <a:pos x="connsiteX33522" y="connsiteY33522"/>
                </a:cxn>
                <a:cxn ang="0">
                  <a:pos x="connsiteX33523" y="connsiteY33523"/>
                </a:cxn>
                <a:cxn ang="0">
                  <a:pos x="connsiteX33524" y="connsiteY33524"/>
                </a:cxn>
                <a:cxn ang="0">
                  <a:pos x="connsiteX33525" y="connsiteY33525"/>
                </a:cxn>
                <a:cxn ang="0">
                  <a:pos x="connsiteX33526" y="connsiteY33526"/>
                </a:cxn>
                <a:cxn ang="0">
                  <a:pos x="connsiteX33527" y="connsiteY33527"/>
                </a:cxn>
                <a:cxn ang="0">
                  <a:pos x="connsiteX33528" y="connsiteY33528"/>
                </a:cxn>
                <a:cxn ang="0">
                  <a:pos x="connsiteX33529" y="connsiteY33529"/>
                </a:cxn>
                <a:cxn ang="0">
                  <a:pos x="connsiteX33530" y="connsiteY33530"/>
                </a:cxn>
                <a:cxn ang="0">
                  <a:pos x="connsiteX33531" y="connsiteY33531"/>
                </a:cxn>
                <a:cxn ang="0">
                  <a:pos x="connsiteX33532" y="connsiteY33532"/>
                </a:cxn>
                <a:cxn ang="0">
                  <a:pos x="connsiteX33533" y="connsiteY33533"/>
                </a:cxn>
                <a:cxn ang="0">
                  <a:pos x="connsiteX33534" y="connsiteY33534"/>
                </a:cxn>
                <a:cxn ang="0">
                  <a:pos x="connsiteX33535" y="connsiteY33535"/>
                </a:cxn>
                <a:cxn ang="0">
                  <a:pos x="connsiteX33536" y="connsiteY33536"/>
                </a:cxn>
                <a:cxn ang="0">
                  <a:pos x="connsiteX33537" y="connsiteY33537"/>
                </a:cxn>
                <a:cxn ang="0">
                  <a:pos x="connsiteX33538" y="connsiteY33538"/>
                </a:cxn>
                <a:cxn ang="0">
                  <a:pos x="connsiteX33539" y="connsiteY33539"/>
                </a:cxn>
                <a:cxn ang="0">
                  <a:pos x="connsiteX33540" y="connsiteY33540"/>
                </a:cxn>
                <a:cxn ang="0">
                  <a:pos x="connsiteX33541" y="connsiteY33541"/>
                </a:cxn>
                <a:cxn ang="0">
                  <a:pos x="connsiteX33542" y="connsiteY33542"/>
                </a:cxn>
                <a:cxn ang="0">
                  <a:pos x="connsiteX33543" y="connsiteY33543"/>
                </a:cxn>
                <a:cxn ang="0">
                  <a:pos x="connsiteX33544" y="connsiteY33544"/>
                </a:cxn>
                <a:cxn ang="0">
                  <a:pos x="connsiteX33545" y="connsiteY33545"/>
                </a:cxn>
                <a:cxn ang="0">
                  <a:pos x="connsiteX33546" y="connsiteY33546"/>
                </a:cxn>
                <a:cxn ang="0">
                  <a:pos x="connsiteX33547" y="connsiteY33547"/>
                </a:cxn>
                <a:cxn ang="0">
                  <a:pos x="connsiteX33548" y="connsiteY33548"/>
                </a:cxn>
                <a:cxn ang="0">
                  <a:pos x="connsiteX33549" y="connsiteY33549"/>
                </a:cxn>
                <a:cxn ang="0">
                  <a:pos x="connsiteX33550" y="connsiteY33550"/>
                </a:cxn>
                <a:cxn ang="0">
                  <a:pos x="connsiteX33551" y="connsiteY33551"/>
                </a:cxn>
                <a:cxn ang="0">
                  <a:pos x="connsiteX33552" y="connsiteY33552"/>
                </a:cxn>
                <a:cxn ang="0">
                  <a:pos x="connsiteX33553" y="connsiteY33553"/>
                </a:cxn>
                <a:cxn ang="0">
                  <a:pos x="connsiteX33554" y="connsiteY33554"/>
                </a:cxn>
                <a:cxn ang="0">
                  <a:pos x="connsiteX33555" y="connsiteY33555"/>
                </a:cxn>
                <a:cxn ang="0">
                  <a:pos x="connsiteX33556" y="connsiteY33556"/>
                </a:cxn>
                <a:cxn ang="0">
                  <a:pos x="connsiteX33557" y="connsiteY33557"/>
                </a:cxn>
                <a:cxn ang="0">
                  <a:pos x="connsiteX33558" y="connsiteY33558"/>
                </a:cxn>
                <a:cxn ang="0">
                  <a:pos x="connsiteX33559" y="connsiteY33559"/>
                </a:cxn>
                <a:cxn ang="0">
                  <a:pos x="connsiteX33560" y="connsiteY33560"/>
                </a:cxn>
                <a:cxn ang="0">
                  <a:pos x="connsiteX33561" y="connsiteY33561"/>
                </a:cxn>
                <a:cxn ang="0">
                  <a:pos x="connsiteX33562" y="connsiteY33562"/>
                </a:cxn>
                <a:cxn ang="0">
                  <a:pos x="connsiteX33563" y="connsiteY33563"/>
                </a:cxn>
                <a:cxn ang="0">
                  <a:pos x="connsiteX33564" y="connsiteY33564"/>
                </a:cxn>
                <a:cxn ang="0">
                  <a:pos x="connsiteX33565" y="connsiteY33565"/>
                </a:cxn>
                <a:cxn ang="0">
                  <a:pos x="connsiteX33566" y="connsiteY33566"/>
                </a:cxn>
                <a:cxn ang="0">
                  <a:pos x="connsiteX33567" y="connsiteY33567"/>
                </a:cxn>
                <a:cxn ang="0">
                  <a:pos x="connsiteX33568" y="connsiteY33568"/>
                </a:cxn>
                <a:cxn ang="0">
                  <a:pos x="connsiteX33569" y="connsiteY33569"/>
                </a:cxn>
                <a:cxn ang="0">
                  <a:pos x="connsiteX33570" y="connsiteY33570"/>
                </a:cxn>
                <a:cxn ang="0">
                  <a:pos x="connsiteX33571" y="connsiteY33571"/>
                </a:cxn>
                <a:cxn ang="0">
                  <a:pos x="connsiteX33572" y="connsiteY33572"/>
                </a:cxn>
                <a:cxn ang="0">
                  <a:pos x="connsiteX33573" y="connsiteY33573"/>
                </a:cxn>
                <a:cxn ang="0">
                  <a:pos x="connsiteX33574" y="connsiteY33574"/>
                </a:cxn>
                <a:cxn ang="0">
                  <a:pos x="connsiteX33575" y="connsiteY33575"/>
                </a:cxn>
                <a:cxn ang="0">
                  <a:pos x="connsiteX33576" y="connsiteY33576"/>
                </a:cxn>
                <a:cxn ang="0">
                  <a:pos x="connsiteX33577" y="connsiteY33577"/>
                </a:cxn>
                <a:cxn ang="0">
                  <a:pos x="connsiteX33578" y="connsiteY33578"/>
                </a:cxn>
                <a:cxn ang="0">
                  <a:pos x="connsiteX33579" y="connsiteY33579"/>
                </a:cxn>
                <a:cxn ang="0">
                  <a:pos x="connsiteX33580" y="connsiteY33580"/>
                </a:cxn>
                <a:cxn ang="0">
                  <a:pos x="connsiteX33581" y="connsiteY33581"/>
                </a:cxn>
                <a:cxn ang="0">
                  <a:pos x="connsiteX33582" y="connsiteY33582"/>
                </a:cxn>
                <a:cxn ang="0">
                  <a:pos x="connsiteX33583" y="connsiteY33583"/>
                </a:cxn>
                <a:cxn ang="0">
                  <a:pos x="connsiteX33584" y="connsiteY33584"/>
                </a:cxn>
                <a:cxn ang="0">
                  <a:pos x="connsiteX33585" y="connsiteY33585"/>
                </a:cxn>
                <a:cxn ang="0">
                  <a:pos x="connsiteX33586" y="connsiteY33586"/>
                </a:cxn>
                <a:cxn ang="0">
                  <a:pos x="connsiteX33587" y="connsiteY33587"/>
                </a:cxn>
                <a:cxn ang="0">
                  <a:pos x="connsiteX33588" y="connsiteY33588"/>
                </a:cxn>
                <a:cxn ang="0">
                  <a:pos x="connsiteX33589" y="connsiteY33589"/>
                </a:cxn>
                <a:cxn ang="0">
                  <a:pos x="connsiteX33590" y="connsiteY33590"/>
                </a:cxn>
                <a:cxn ang="0">
                  <a:pos x="connsiteX33591" y="connsiteY33591"/>
                </a:cxn>
                <a:cxn ang="0">
                  <a:pos x="connsiteX33592" y="connsiteY33592"/>
                </a:cxn>
                <a:cxn ang="0">
                  <a:pos x="connsiteX33593" y="connsiteY33593"/>
                </a:cxn>
                <a:cxn ang="0">
                  <a:pos x="connsiteX33594" y="connsiteY33594"/>
                </a:cxn>
                <a:cxn ang="0">
                  <a:pos x="connsiteX33595" y="connsiteY33595"/>
                </a:cxn>
                <a:cxn ang="0">
                  <a:pos x="connsiteX33596" y="connsiteY33596"/>
                </a:cxn>
                <a:cxn ang="0">
                  <a:pos x="connsiteX33597" y="connsiteY33597"/>
                </a:cxn>
                <a:cxn ang="0">
                  <a:pos x="connsiteX33598" y="connsiteY33598"/>
                </a:cxn>
                <a:cxn ang="0">
                  <a:pos x="connsiteX33599" y="connsiteY33599"/>
                </a:cxn>
                <a:cxn ang="0">
                  <a:pos x="connsiteX33600" y="connsiteY33600"/>
                </a:cxn>
                <a:cxn ang="0">
                  <a:pos x="connsiteX33601" y="connsiteY33601"/>
                </a:cxn>
                <a:cxn ang="0">
                  <a:pos x="connsiteX33602" y="connsiteY33602"/>
                </a:cxn>
                <a:cxn ang="0">
                  <a:pos x="connsiteX33603" y="connsiteY33603"/>
                </a:cxn>
                <a:cxn ang="0">
                  <a:pos x="connsiteX33604" y="connsiteY33604"/>
                </a:cxn>
                <a:cxn ang="0">
                  <a:pos x="connsiteX33605" y="connsiteY33605"/>
                </a:cxn>
                <a:cxn ang="0">
                  <a:pos x="connsiteX33606" y="connsiteY33606"/>
                </a:cxn>
                <a:cxn ang="0">
                  <a:pos x="connsiteX33607" y="connsiteY33607"/>
                </a:cxn>
                <a:cxn ang="0">
                  <a:pos x="connsiteX33608" y="connsiteY33608"/>
                </a:cxn>
                <a:cxn ang="0">
                  <a:pos x="connsiteX33609" y="connsiteY33609"/>
                </a:cxn>
                <a:cxn ang="0">
                  <a:pos x="connsiteX33610" y="connsiteY33610"/>
                </a:cxn>
                <a:cxn ang="0">
                  <a:pos x="connsiteX33611" y="connsiteY33611"/>
                </a:cxn>
                <a:cxn ang="0">
                  <a:pos x="connsiteX33612" y="connsiteY33612"/>
                </a:cxn>
                <a:cxn ang="0">
                  <a:pos x="connsiteX33613" y="connsiteY33613"/>
                </a:cxn>
                <a:cxn ang="0">
                  <a:pos x="connsiteX33614" y="connsiteY33614"/>
                </a:cxn>
                <a:cxn ang="0">
                  <a:pos x="connsiteX33615" y="connsiteY33615"/>
                </a:cxn>
                <a:cxn ang="0">
                  <a:pos x="connsiteX33616" y="connsiteY33616"/>
                </a:cxn>
                <a:cxn ang="0">
                  <a:pos x="connsiteX33617" y="connsiteY33617"/>
                </a:cxn>
                <a:cxn ang="0">
                  <a:pos x="connsiteX33618" y="connsiteY33618"/>
                </a:cxn>
                <a:cxn ang="0">
                  <a:pos x="connsiteX33619" y="connsiteY33619"/>
                </a:cxn>
                <a:cxn ang="0">
                  <a:pos x="connsiteX33620" y="connsiteY33620"/>
                </a:cxn>
                <a:cxn ang="0">
                  <a:pos x="connsiteX33621" y="connsiteY33621"/>
                </a:cxn>
                <a:cxn ang="0">
                  <a:pos x="connsiteX33622" y="connsiteY33622"/>
                </a:cxn>
                <a:cxn ang="0">
                  <a:pos x="connsiteX33623" y="connsiteY33623"/>
                </a:cxn>
                <a:cxn ang="0">
                  <a:pos x="connsiteX33624" y="connsiteY33624"/>
                </a:cxn>
                <a:cxn ang="0">
                  <a:pos x="connsiteX33625" y="connsiteY33625"/>
                </a:cxn>
                <a:cxn ang="0">
                  <a:pos x="connsiteX33626" y="connsiteY33626"/>
                </a:cxn>
                <a:cxn ang="0">
                  <a:pos x="connsiteX33627" y="connsiteY33627"/>
                </a:cxn>
                <a:cxn ang="0">
                  <a:pos x="connsiteX33628" y="connsiteY33628"/>
                </a:cxn>
                <a:cxn ang="0">
                  <a:pos x="connsiteX33629" y="connsiteY33629"/>
                </a:cxn>
                <a:cxn ang="0">
                  <a:pos x="connsiteX33630" y="connsiteY33630"/>
                </a:cxn>
                <a:cxn ang="0">
                  <a:pos x="connsiteX33631" y="connsiteY33631"/>
                </a:cxn>
                <a:cxn ang="0">
                  <a:pos x="connsiteX33632" y="connsiteY33632"/>
                </a:cxn>
                <a:cxn ang="0">
                  <a:pos x="connsiteX33633" y="connsiteY33633"/>
                </a:cxn>
                <a:cxn ang="0">
                  <a:pos x="connsiteX33634" y="connsiteY33634"/>
                </a:cxn>
                <a:cxn ang="0">
                  <a:pos x="connsiteX33635" y="connsiteY33635"/>
                </a:cxn>
                <a:cxn ang="0">
                  <a:pos x="connsiteX33636" y="connsiteY33636"/>
                </a:cxn>
                <a:cxn ang="0">
                  <a:pos x="connsiteX33637" y="connsiteY33637"/>
                </a:cxn>
                <a:cxn ang="0">
                  <a:pos x="connsiteX33638" y="connsiteY33638"/>
                </a:cxn>
                <a:cxn ang="0">
                  <a:pos x="connsiteX33639" y="connsiteY33639"/>
                </a:cxn>
                <a:cxn ang="0">
                  <a:pos x="connsiteX33640" y="connsiteY33640"/>
                </a:cxn>
                <a:cxn ang="0">
                  <a:pos x="connsiteX33641" y="connsiteY33641"/>
                </a:cxn>
                <a:cxn ang="0">
                  <a:pos x="connsiteX33642" y="connsiteY33642"/>
                </a:cxn>
                <a:cxn ang="0">
                  <a:pos x="connsiteX33643" y="connsiteY33643"/>
                </a:cxn>
                <a:cxn ang="0">
                  <a:pos x="connsiteX33644" y="connsiteY33644"/>
                </a:cxn>
                <a:cxn ang="0">
                  <a:pos x="connsiteX33645" y="connsiteY33645"/>
                </a:cxn>
                <a:cxn ang="0">
                  <a:pos x="connsiteX33646" y="connsiteY33646"/>
                </a:cxn>
                <a:cxn ang="0">
                  <a:pos x="connsiteX33647" y="connsiteY33647"/>
                </a:cxn>
                <a:cxn ang="0">
                  <a:pos x="connsiteX33648" y="connsiteY33648"/>
                </a:cxn>
                <a:cxn ang="0">
                  <a:pos x="connsiteX33649" y="connsiteY33649"/>
                </a:cxn>
                <a:cxn ang="0">
                  <a:pos x="connsiteX33650" y="connsiteY33650"/>
                </a:cxn>
                <a:cxn ang="0">
                  <a:pos x="connsiteX33651" y="connsiteY33651"/>
                </a:cxn>
                <a:cxn ang="0">
                  <a:pos x="connsiteX33652" y="connsiteY33652"/>
                </a:cxn>
                <a:cxn ang="0">
                  <a:pos x="connsiteX33653" y="connsiteY33653"/>
                </a:cxn>
                <a:cxn ang="0">
                  <a:pos x="connsiteX33654" y="connsiteY33654"/>
                </a:cxn>
                <a:cxn ang="0">
                  <a:pos x="connsiteX33655" y="connsiteY33655"/>
                </a:cxn>
                <a:cxn ang="0">
                  <a:pos x="connsiteX33656" y="connsiteY33656"/>
                </a:cxn>
                <a:cxn ang="0">
                  <a:pos x="connsiteX33657" y="connsiteY33657"/>
                </a:cxn>
                <a:cxn ang="0">
                  <a:pos x="connsiteX33658" y="connsiteY33658"/>
                </a:cxn>
                <a:cxn ang="0">
                  <a:pos x="connsiteX33659" y="connsiteY33659"/>
                </a:cxn>
                <a:cxn ang="0">
                  <a:pos x="connsiteX33660" y="connsiteY33660"/>
                </a:cxn>
                <a:cxn ang="0">
                  <a:pos x="connsiteX33661" y="connsiteY33661"/>
                </a:cxn>
                <a:cxn ang="0">
                  <a:pos x="connsiteX33662" y="connsiteY33662"/>
                </a:cxn>
                <a:cxn ang="0">
                  <a:pos x="connsiteX33663" y="connsiteY33663"/>
                </a:cxn>
                <a:cxn ang="0">
                  <a:pos x="connsiteX33664" y="connsiteY33664"/>
                </a:cxn>
                <a:cxn ang="0">
                  <a:pos x="connsiteX33665" y="connsiteY33665"/>
                </a:cxn>
                <a:cxn ang="0">
                  <a:pos x="connsiteX33666" y="connsiteY33666"/>
                </a:cxn>
                <a:cxn ang="0">
                  <a:pos x="connsiteX33667" y="connsiteY33667"/>
                </a:cxn>
                <a:cxn ang="0">
                  <a:pos x="connsiteX33668" y="connsiteY33668"/>
                </a:cxn>
                <a:cxn ang="0">
                  <a:pos x="connsiteX33669" y="connsiteY33669"/>
                </a:cxn>
                <a:cxn ang="0">
                  <a:pos x="connsiteX33670" y="connsiteY33670"/>
                </a:cxn>
                <a:cxn ang="0">
                  <a:pos x="connsiteX33671" y="connsiteY33671"/>
                </a:cxn>
                <a:cxn ang="0">
                  <a:pos x="connsiteX33672" y="connsiteY33672"/>
                </a:cxn>
                <a:cxn ang="0">
                  <a:pos x="connsiteX33673" y="connsiteY33673"/>
                </a:cxn>
                <a:cxn ang="0">
                  <a:pos x="connsiteX33674" y="connsiteY33674"/>
                </a:cxn>
                <a:cxn ang="0">
                  <a:pos x="connsiteX33675" y="connsiteY33675"/>
                </a:cxn>
                <a:cxn ang="0">
                  <a:pos x="connsiteX33676" y="connsiteY33676"/>
                </a:cxn>
                <a:cxn ang="0">
                  <a:pos x="connsiteX33677" y="connsiteY33677"/>
                </a:cxn>
                <a:cxn ang="0">
                  <a:pos x="connsiteX33678" y="connsiteY33678"/>
                </a:cxn>
                <a:cxn ang="0">
                  <a:pos x="connsiteX33679" y="connsiteY33679"/>
                </a:cxn>
                <a:cxn ang="0">
                  <a:pos x="connsiteX33680" y="connsiteY33680"/>
                </a:cxn>
                <a:cxn ang="0">
                  <a:pos x="connsiteX33681" y="connsiteY33681"/>
                </a:cxn>
                <a:cxn ang="0">
                  <a:pos x="connsiteX33682" y="connsiteY33682"/>
                </a:cxn>
                <a:cxn ang="0">
                  <a:pos x="connsiteX33683" y="connsiteY33683"/>
                </a:cxn>
                <a:cxn ang="0">
                  <a:pos x="connsiteX33684" y="connsiteY33684"/>
                </a:cxn>
                <a:cxn ang="0">
                  <a:pos x="connsiteX33685" y="connsiteY33685"/>
                </a:cxn>
                <a:cxn ang="0">
                  <a:pos x="connsiteX33686" y="connsiteY33686"/>
                </a:cxn>
                <a:cxn ang="0">
                  <a:pos x="connsiteX33687" y="connsiteY33687"/>
                </a:cxn>
                <a:cxn ang="0">
                  <a:pos x="connsiteX33688" y="connsiteY33688"/>
                </a:cxn>
                <a:cxn ang="0">
                  <a:pos x="connsiteX33689" y="connsiteY33689"/>
                </a:cxn>
                <a:cxn ang="0">
                  <a:pos x="connsiteX33690" y="connsiteY33690"/>
                </a:cxn>
                <a:cxn ang="0">
                  <a:pos x="connsiteX33691" y="connsiteY33691"/>
                </a:cxn>
                <a:cxn ang="0">
                  <a:pos x="connsiteX33692" y="connsiteY33692"/>
                </a:cxn>
                <a:cxn ang="0">
                  <a:pos x="connsiteX33693" y="connsiteY33693"/>
                </a:cxn>
                <a:cxn ang="0">
                  <a:pos x="connsiteX33694" y="connsiteY33694"/>
                </a:cxn>
                <a:cxn ang="0">
                  <a:pos x="connsiteX33695" y="connsiteY33695"/>
                </a:cxn>
                <a:cxn ang="0">
                  <a:pos x="connsiteX33696" y="connsiteY33696"/>
                </a:cxn>
                <a:cxn ang="0">
                  <a:pos x="connsiteX33697" y="connsiteY33697"/>
                </a:cxn>
                <a:cxn ang="0">
                  <a:pos x="connsiteX33698" y="connsiteY33698"/>
                </a:cxn>
                <a:cxn ang="0">
                  <a:pos x="connsiteX33699" y="connsiteY33699"/>
                </a:cxn>
                <a:cxn ang="0">
                  <a:pos x="connsiteX33700" y="connsiteY33700"/>
                </a:cxn>
                <a:cxn ang="0">
                  <a:pos x="connsiteX33701" y="connsiteY33701"/>
                </a:cxn>
                <a:cxn ang="0">
                  <a:pos x="connsiteX33702" y="connsiteY33702"/>
                </a:cxn>
                <a:cxn ang="0">
                  <a:pos x="connsiteX33703" y="connsiteY33703"/>
                </a:cxn>
                <a:cxn ang="0">
                  <a:pos x="connsiteX33704" y="connsiteY33704"/>
                </a:cxn>
                <a:cxn ang="0">
                  <a:pos x="connsiteX33705" y="connsiteY33705"/>
                </a:cxn>
                <a:cxn ang="0">
                  <a:pos x="connsiteX33706" y="connsiteY33706"/>
                </a:cxn>
                <a:cxn ang="0">
                  <a:pos x="connsiteX33707" y="connsiteY33707"/>
                </a:cxn>
                <a:cxn ang="0">
                  <a:pos x="connsiteX33708" y="connsiteY33708"/>
                </a:cxn>
                <a:cxn ang="0">
                  <a:pos x="connsiteX33709" y="connsiteY33709"/>
                </a:cxn>
                <a:cxn ang="0">
                  <a:pos x="connsiteX33710" y="connsiteY33710"/>
                </a:cxn>
                <a:cxn ang="0">
                  <a:pos x="connsiteX33711" y="connsiteY33711"/>
                </a:cxn>
                <a:cxn ang="0">
                  <a:pos x="connsiteX33712" y="connsiteY33712"/>
                </a:cxn>
                <a:cxn ang="0">
                  <a:pos x="connsiteX33713" y="connsiteY33713"/>
                </a:cxn>
                <a:cxn ang="0">
                  <a:pos x="connsiteX33714" y="connsiteY33714"/>
                </a:cxn>
                <a:cxn ang="0">
                  <a:pos x="connsiteX33715" y="connsiteY33715"/>
                </a:cxn>
                <a:cxn ang="0">
                  <a:pos x="connsiteX33716" y="connsiteY33716"/>
                </a:cxn>
                <a:cxn ang="0">
                  <a:pos x="connsiteX33717" y="connsiteY33717"/>
                </a:cxn>
                <a:cxn ang="0">
                  <a:pos x="connsiteX33718" y="connsiteY33718"/>
                </a:cxn>
                <a:cxn ang="0">
                  <a:pos x="connsiteX33719" y="connsiteY33719"/>
                </a:cxn>
                <a:cxn ang="0">
                  <a:pos x="connsiteX33720" y="connsiteY33720"/>
                </a:cxn>
                <a:cxn ang="0">
                  <a:pos x="connsiteX33721" y="connsiteY33721"/>
                </a:cxn>
                <a:cxn ang="0">
                  <a:pos x="connsiteX33722" y="connsiteY33722"/>
                </a:cxn>
                <a:cxn ang="0">
                  <a:pos x="connsiteX33723" y="connsiteY33723"/>
                </a:cxn>
                <a:cxn ang="0">
                  <a:pos x="connsiteX33724" y="connsiteY33724"/>
                </a:cxn>
                <a:cxn ang="0">
                  <a:pos x="connsiteX33725" y="connsiteY33725"/>
                </a:cxn>
                <a:cxn ang="0">
                  <a:pos x="connsiteX33726" y="connsiteY33726"/>
                </a:cxn>
                <a:cxn ang="0">
                  <a:pos x="connsiteX33727" y="connsiteY33727"/>
                </a:cxn>
                <a:cxn ang="0">
                  <a:pos x="connsiteX33728" y="connsiteY33728"/>
                </a:cxn>
                <a:cxn ang="0">
                  <a:pos x="connsiteX33729" y="connsiteY33729"/>
                </a:cxn>
                <a:cxn ang="0">
                  <a:pos x="connsiteX33730" y="connsiteY33730"/>
                </a:cxn>
                <a:cxn ang="0">
                  <a:pos x="connsiteX33731" y="connsiteY33731"/>
                </a:cxn>
                <a:cxn ang="0">
                  <a:pos x="connsiteX33732" y="connsiteY33732"/>
                </a:cxn>
                <a:cxn ang="0">
                  <a:pos x="connsiteX33733" y="connsiteY33733"/>
                </a:cxn>
                <a:cxn ang="0">
                  <a:pos x="connsiteX33734" y="connsiteY33734"/>
                </a:cxn>
                <a:cxn ang="0">
                  <a:pos x="connsiteX33735" y="connsiteY33735"/>
                </a:cxn>
                <a:cxn ang="0">
                  <a:pos x="connsiteX33736" y="connsiteY33736"/>
                </a:cxn>
                <a:cxn ang="0">
                  <a:pos x="connsiteX33737" y="connsiteY33737"/>
                </a:cxn>
                <a:cxn ang="0">
                  <a:pos x="connsiteX33738" y="connsiteY33738"/>
                </a:cxn>
                <a:cxn ang="0">
                  <a:pos x="connsiteX33739" y="connsiteY33739"/>
                </a:cxn>
                <a:cxn ang="0">
                  <a:pos x="connsiteX33740" y="connsiteY33740"/>
                </a:cxn>
                <a:cxn ang="0">
                  <a:pos x="connsiteX33741" y="connsiteY33741"/>
                </a:cxn>
                <a:cxn ang="0">
                  <a:pos x="connsiteX33742" y="connsiteY33742"/>
                </a:cxn>
                <a:cxn ang="0">
                  <a:pos x="connsiteX33743" y="connsiteY33743"/>
                </a:cxn>
                <a:cxn ang="0">
                  <a:pos x="connsiteX33744" y="connsiteY33744"/>
                </a:cxn>
                <a:cxn ang="0">
                  <a:pos x="connsiteX33745" y="connsiteY33745"/>
                </a:cxn>
                <a:cxn ang="0">
                  <a:pos x="connsiteX33746" y="connsiteY33746"/>
                </a:cxn>
                <a:cxn ang="0">
                  <a:pos x="connsiteX33747" y="connsiteY33747"/>
                </a:cxn>
                <a:cxn ang="0">
                  <a:pos x="connsiteX33748" y="connsiteY33748"/>
                </a:cxn>
                <a:cxn ang="0">
                  <a:pos x="connsiteX33749" y="connsiteY33749"/>
                </a:cxn>
                <a:cxn ang="0">
                  <a:pos x="connsiteX33750" y="connsiteY33750"/>
                </a:cxn>
                <a:cxn ang="0">
                  <a:pos x="connsiteX33751" y="connsiteY33751"/>
                </a:cxn>
                <a:cxn ang="0">
                  <a:pos x="connsiteX33752" y="connsiteY33752"/>
                </a:cxn>
                <a:cxn ang="0">
                  <a:pos x="connsiteX33753" y="connsiteY33753"/>
                </a:cxn>
                <a:cxn ang="0">
                  <a:pos x="connsiteX33754" y="connsiteY33754"/>
                </a:cxn>
                <a:cxn ang="0">
                  <a:pos x="connsiteX33755" y="connsiteY33755"/>
                </a:cxn>
                <a:cxn ang="0">
                  <a:pos x="connsiteX33756" y="connsiteY33756"/>
                </a:cxn>
                <a:cxn ang="0">
                  <a:pos x="connsiteX33757" y="connsiteY33757"/>
                </a:cxn>
                <a:cxn ang="0">
                  <a:pos x="connsiteX33758" y="connsiteY33758"/>
                </a:cxn>
                <a:cxn ang="0">
                  <a:pos x="connsiteX33759" y="connsiteY33759"/>
                </a:cxn>
                <a:cxn ang="0">
                  <a:pos x="connsiteX33760" y="connsiteY33760"/>
                </a:cxn>
                <a:cxn ang="0">
                  <a:pos x="connsiteX33761" y="connsiteY33761"/>
                </a:cxn>
                <a:cxn ang="0">
                  <a:pos x="connsiteX33762" y="connsiteY33762"/>
                </a:cxn>
                <a:cxn ang="0">
                  <a:pos x="connsiteX33763" y="connsiteY33763"/>
                </a:cxn>
                <a:cxn ang="0">
                  <a:pos x="connsiteX33764" y="connsiteY33764"/>
                </a:cxn>
                <a:cxn ang="0">
                  <a:pos x="connsiteX33765" y="connsiteY33765"/>
                </a:cxn>
                <a:cxn ang="0">
                  <a:pos x="connsiteX33766" y="connsiteY33766"/>
                </a:cxn>
                <a:cxn ang="0">
                  <a:pos x="connsiteX33767" y="connsiteY33767"/>
                </a:cxn>
                <a:cxn ang="0">
                  <a:pos x="connsiteX33768" y="connsiteY33768"/>
                </a:cxn>
                <a:cxn ang="0">
                  <a:pos x="connsiteX33769" y="connsiteY33769"/>
                </a:cxn>
                <a:cxn ang="0">
                  <a:pos x="connsiteX33770" y="connsiteY33770"/>
                </a:cxn>
                <a:cxn ang="0">
                  <a:pos x="connsiteX33771" y="connsiteY33771"/>
                </a:cxn>
                <a:cxn ang="0">
                  <a:pos x="connsiteX33772" y="connsiteY33772"/>
                </a:cxn>
                <a:cxn ang="0">
                  <a:pos x="connsiteX33773" y="connsiteY33773"/>
                </a:cxn>
                <a:cxn ang="0">
                  <a:pos x="connsiteX33774" y="connsiteY33774"/>
                </a:cxn>
                <a:cxn ang="0">
                  <a:pos x="connsiteX33775" y="connsiteY33775"/>
                </a:cxn>
                <a:cxn ang="0">
                  <a:pos x="connsiteX33776" y="connsiteY33776"/>
                </a:cxn>
                <a:cxn ang="0">
                  <a:pos x="connsiteX33777" y="connsiteY33777"/>
                </a:cxn>
                <a:cxn ang="0">
                  <a:pos x="connsiteX33778" y="connsiteY33778"/>
                </a:cxn>
                <a:cxn ang="0">
                  <a:pos x="connsiteX33779" y="connsiteY33779"/>
                </a:cxn>
                <a:cxn ang="0">
                  <a:pos x="connsiteX33780" y="connsiteY33780"/>
                </a:cxn>
                <a:cxn ang="0">
                  <a:pos x="connsiteX33781" y="connsiteY33781"/>
                </a:cxn>
                <a:cxn ang="0">
                  <a:pos x="connsiteX33782" y="connsiteY33782"/>
                </a:cxn>
                <a:cxn ang="0">
                  <a:pos x="connsiteX33783" y="connsiteY33783"/>
                </a:cxn>
                <a:cxn ang="0">
                  <a:pos x="connsiteX33784" y="connsiteY33784"/>
                </a:cxn>
                <a:cxn ang="0">
                  <a:pos x="connsiteX33785" y="connsiteY33785"/>
                </a:cxn>
                <a:cxn ang="0">
                  <a:pos x="connsiteX33786" y="connsiteY33786"/>
                </a:cxn>
                <a:cxn ang="0">
                  <a:pos x="connsiteX33787" y="connsiteY33787"/>
                </a:cxn>
                <a:cxn ang="0">
                  <a:pos x="connsiteX33788" y="connsiteY33788"/>
                </a:cxn>
                <a:cxn ang="0">
                  <a:pos x="connsiteX33789" y="connsiteY33789"/>
                </a:cxn>
                <a:cxn ang="0">
                  <a:pos x="connsiteX33790" y="connsiteY33790"/>
                </a:cxn>
                <a:cxn ang="0">
                  <a:pos x="connsiteX33791" y="connsiteY33791"/>
                </a:cxn>
                <a:cxn ang="0">
                  <a:pos x="connsiteX33792" y="connsiteY33792"/>
                </a:cxn>
                <a:cxn ang="0">
                  <a:pos x="connsiteX33793" y="connsiteY33793"/>
                </a:cxn>
                <a:cxn ang="0">
                  <a:pos x="connsiteX33794" y="connsiteY33794"/>
                </a:cxn>
                <a:cxn ang="0">
                  <a:pos x="connsiteX33795" y="connsiteY33795"/>
                </a:cxn>
                <a:cxn ang="0">
                  <a:pos x="connsiteX33796" y="connsiteY33796"/>
                </a:cxn>
                <a:cxn ang="0">
                  <a:pos x="connsiteX33797" y="connsiteY33797"/>
                </a:cxn>
                <a:cxn ang="0">
                  <a:pos x="connsiteX33798" y="connsiteY33798"/>
                </a:cxn>
                <a:cxn ang="0">
                  <a:pos x="connsiteX33799" y="connsiteY33799"/>
                </a:cxn>
                <a:cxn ang="0">
                  <a:pos x="connsiteX33800" y="connsiteY33800"/>
                </a:cxn>
                <a:cxn ang="0">
                  <a:pos x="connsiteX33801" y="connsiteY33801"/>
                </a:cxn>
                <a:cxn ang="0">
                  <a:pos x="connsiteX33802" y="connsiteY33802"/>
                </a:cxn>
                <a:cxn ang="0">
                  <a:pos x="connsiteX33803" y="connsiteY33803"/>
                </a:cxn>
                <a:cxn ang="0">
                  <a:pos x="connsiteX33804" y="connsiteY33804"/>
                </a:cxn>
                <a:cxn ang="0">
                  <a:pos x="connsiteX33805" y="connsiteY33805"/>
                </a:cxn>
                <a:cxn ang="0">
                  <a:pos x="connsiteX33806" y="connsiteY33806"/>
                </a:cxn>
                <a:cxn ang="0">
                  <a:pos x="connsiteX33807" y="connsiteY33807"/>
                </a:cxn>
                <a:cxn ang="0">
                  <a:pos x="connsiteX33808" y="connsiteY33808"/>
                </a:cxn>
                <a:cxn ang="0">
                  <a:pos x="connsiteX33809" y="connsiteY33809"/>
                </a:cxn>
                <a:cxn ang="0">
                  <a:pos x="connsiteX33810" y="connsiteY33810"/>
                </a:cxn>
                <a:cxn ang="0">
                  <a:pos x="connsiteX33811" y="connsiteY33811"/>
                </a:cxn>
                <a:cxn ang="0">
                  <a:pos x="connsiteX33812" y="connsiteY33812"/>
                </a:cxn>
                <a:cxn ang="0">
                  <a:pos x="connsiteX33813" y="connsiteY33813"/>
                </a:cxn>
                <a:cxn ang="0">
                  <a:pos x="connsiteX33814" y="connsiteY33814"/>
                </a:cxn>
                <a:cxn ang="0">
                  <a:pos x="connsiteX33815" y="connsiteY33815"/>
                </a:cxn>
                <a:cxn ang="0">
                  <a:pos x="connsiteX33816" y="connsiteY33816"/>
                </a:cxn>
                <a:cxn ang="0">
                  <a:pos x="connsiteX33817" y="connsiteY33817"/>
                </a:cxn>
                <a:cxn ang="0">
                  <a:pos x="connsiteX33818" y="connsiteY33818"/>
                </a:cxn>
                <a:cxn ang="0">
                  <a:pos x="connsiteX33819" y="connsiteY33819"/>
                </a:cxn>
                <a:cxn ang="0">
                  <a:pos x="connsiteX33820" y="connsiteY33820"/>
                </a:cxn>
                <a:cxn ang="0">
                  <a:pos x="connsiteX33821" y="connsiteY33821"/>
                </a:cxn>
                <a:cxn ang="0">
                  <a:pos x="connsiteX33822" y="connsiteY33822"/>
                </a:cxn>
                <a:cxn ang="0">
                  <a:pos x="connsiteX33823" y="connsiteY33823"/>
                </a:cxn>
                <a:cxn ang="0">
                  <a:pos x="connsiteX33824" y="connsiteY33824"/>
                </a:cxn>
                <a:cxn ang="0">
                  <a:pos x="connsiteX33825" y="connsiteY33825"/>
                </a:cxn>
                <a:cxn ang="0">
                  <a:pos x="connsiteX33826" y="connsiteY33826"/>
                </a:cxn>
                <a:cxn ang="0">
                  <a:pos x="connsiteX33827" y="connsiteY33827"/>
                </a:cxn>
                <a:cxn ang="0">
                  <a:pos x="connsiteX33828" y="connsiteY33828"/>
                </a:cxn>
                <a:cxn ang="0">
                  <a:pos x="connsiteX33829" y="connsiteY33829"/>
                </a:cxn>
                <a:cxn ang="0">
                  <a:pos x="connsiteX33830" y="connsiteY33830"/>
                </a:cxn>
                <a:cxn ang="0">
                  <a:pos x="connsiteX33831" y="connsiteY33831"/>
                </a:cxn>
                <a:cxn ang="0">
                  <a:pos x="connsiteX33832" y="connsiteY33832"/>
                </a:cxn>
                <a:cxn ang="0">
                  <a:pos x="connsiteX33833" y="connsiteY33833"/>
                </a:cxn>
                <a:cxn ang="0">
                  <a:pos x="connsiteX33834" y="connsiteY33834"/>
                </a:cxn>
                <a:cxn ang="0">
                  <a:pos x="connsiteX33835" y="connsiteY33835"/>
                </a:cxn>
                <a:cxn ang="0">
                  <a:pos x="connsiteX33836" y="connsiteY33836"/>
                </a:cxn>
                <a:cxn ang="0">
                  <a:pos x="connsiteX33837" y="connsiteY33837"/>
                </a:cxn>
                <a:cxn ang="0">
                  <a:pos x="connsiteX33838" y="connsiteY33838"/>
                </a:cxn>
                <a:cxn ang="0">
                  <a:pos x="connsiteX33839" y="connsiteY33839"/>
                </a:cxn>
                <a:cxn ang="0">
                  <a:pos x="connsiteX33840" y="connsiteY33840"/>
                </a:cxn>
                <a:cxn ang="0">
                  <a:pos x="connsiteX33841" y="connsiteY33841"/>
                </a:cxn>
                <a:cxn ang="0">
                  <a:pos x="connsiteX33842" y="connsiteY33842"/>
                </a:cxn>
                <a:cxn ang="0">
                  <a:pos x="connsiteX33843" y="connsiteY33843"/>
                </a:cxn>
                <a:cxn ang="0">
                  <a:pos x="connsiteX33844" y="connsiteY33844"/>
                </a:cxn>
                <a:cxn ang="0">
                  <a:pos x="connsiteX33845" y="connsiteY33845"/>
                </a:cxn>
                <a:cxn ang="0">
                  <a:pos x="connsiteX33846" y="connsiteY33846"/>
                </a:cxn>
                <a:cxn ang="0">
                  <a:pos x="connsiteX33847" y="connsiteY33847"/>
                </a:cxn>
                <a:cxn ang="0">
                  <a:pos x="connsiteX33848" y="connsiteY33848"/>
                </a:cxn>
                <a:cxn ang="0">
                  <a:pos x="connsiteX33849" y="connsiteY33849"/>
                </a:cxn>
                <a:cxn ang="0">
                  <a:pos x="connsiteX33850" y="connsiteY33850"/>
                </a:cxn>
                <a:cxn ang="0">
                  <a:pos x="connsiteX33851" y="connsiteY33851"/>
                </a:cxn>
                <a:cxn ang="0">
                  <a:pos x="connsiteX33852" y="connsiteY33852"/>
                </a:cxn>
                <a:cxn ang="0">
                  <a:pos x="connsiteX33853" y="connsiteY33853"/>
                </a:cxn>
                <a:cxn ang="0">
                  <a:pos x="connsiteX33854" y="connsiteY33854"/>
                </a:cxn>
                <a:cxn ang="0">
                  <a:pos x="connsiteX33855" y="connsiteY33855"/>
                </a:cxn>
                <a:cxn ang="0">
                  <a:pos x="connsiteX33856" y="connsiteY33856"/>
                </a:cxn>
                <a:cxn ang="0">
                  <a:pos x="connsiteX33857" y="connsiteY33857"/>
                </a:cxn>
                <a:cxn ang="0">
                  <a:pos x="connsiteX33858" y="connsiteY33858"/>
                </a:cxn>
                <a:cxn ang="0">
                  <a:pos x="connsiteX33859" y="connsiteY33859"/>
                </a:cxn>
                <a:cxn ang="0">
                  <a:pos x="connsiteX33860" y="connsiteY33860"/>
                </a:cxn>
                <a:cxn ang="0">
                  <a:pos x="connsiteX33861" y="connsiteY33861"/>
                </a:cxn>
                <a:cxn ang="0">
                  <a:pos x="connsiteX33862" y="connsiteY33862"/>
                </a:cxn>
                <a:cxn ang="0">
                  <a:pos x="connsiteX33863" y="connsiteY33863"/>
                </a:cxn>
                <a:cxn ang="0">
                  <a:pos x="connsiteX33864" y="connsiteY33864"/>
                </a:cxn>
                <a:cxn ang="0">
                  <a:pos x="connsiteX33865" y="connsiteY33865"/>
                </a:cxn>
                <a:cxn ang="0">
                  <a:pos x="connsiteX33866" y="connsiteY33866"/>
                </a:cxn>
                <a:cxn ang="0">
                  <a:pos x="connsiteX33867" y="connsiteY33867"/>
                </a:cxn>
                <a:cxn ang="0">
                  <a:pos x="connsiteX33868" y="connsiteY33868"/>
                </a:cxn>
                <a:cxn ang="0">
                  <a:pos x="connsiteX33869" y="connsiteY33869"/>
                </a:cxn>
                <a:cxn ang="0">
                  <a:pos x="connsiteX33870" y="connsiteY33870"/>
                </a:cxn>
                <a:cxn ang="0">
                  <a:pos x="connsiteX33871" y="connsiteY33871"/>
                </a:cxn>
                <a:cxn ang="0">
                  <a:pos x="connsiteX33872" y="connsiteY33872"/>
                </a:cxn>
                <a:cxn ang="0">
                  <a:pos x="connsiteX33873" y="connsiteY33873"/>
                </a:cxn>
                <a:cxn ang="0">
                  <a:pos x="connsiteX33874" y="connsiteY33874"/>
                </a:cxn>
                <a:cxn ang="0">
                  <a:pos x="connsiteX33875" y="connsiteY33875"/>
                </a:cxn>
                <a:cxn ang="0">
                  <a:pos x="connsiteX33876" y="connsiteY33876"/>
                </a:cxn>
                <a:cxn ang="0">
                  <a:pos x="connsiteX33877" y="connsiteY33877"/>
                </a:cxn>
                <a:cxn ang="0">
                  <a:pos x="connsiteX33878" y="connsiteY33878"/>
                </a:cxn>
                <a:cxn ang="0">
                  <a:pos x="connsiteX33879" y="connsiteY33879"/>
                </a:cxn>
                <a:cxn ang="0">
                  <a:pos x="connsiteX33880" y="connsiteY33880"/>
                </a:cxn>
                <a:cxn ang="0">
                  <a:pos x="connsiteX33881" y="connsiteY33881"/>
                </a:cxn>
                <a:cxn ang="0">
                  <a:pos x="connsiteX33882" y="connsiteY33882"/>
                </a:cxn>
                <a:cxn ang="0">
                  <a:pos x="connsiteX33883" y="connsiteY33883"/>
                </a:cxn>
                <a:cxn ang="0">
                  <a:pos x="connsiteX33884" y="connsiteY33884"/>
                </a:cxn>
                <a:cxn ang="0">
                  <a:pos x="connsiteX33885" y="connsiteY33885"/>
                </a:cxn>
                <a:cxn ang="0">
                  <a:pos x="connsiteX33886" y="connsiteY33886"/>
                </a:cxn>
                <a:cxn ang="0">
                  <a:pos x="connsiteX33887" y="connsiteY33887"/>
                </a:cxn>
                <a:cxn ang="0">
                  <a:pos x="connsiteX33888" y="connsiteY33888"/>
                </a:cxn>
                <a:cxn ang="0">
                  <a:pos x="connsiteX33889" y="connsiteY33889"/>
                </a:cxn>
                <a:cxn ang="0">
                  <a:pos x="connsiteX33890" y="connsiteY33890"/>
                </a:cxn>
                <a:cxn ang="0">
                  <a:pos x="connsiteX33891" y="connsiteY33891"/>
                </a:cxn>
                <a:cxn ang="0">
                  <a:pos x="connsiteX33892" y="connsiteY33892"/>
                </a:cxn>
                <a:cxn ang="0">
                  <a:pos x="connsiteX33893" y="connsiteY33893"/>
                </a:cxn>
                <a:cxn ang="0">
                  <a:pos x="connsiteX33894" y="connsiteY33894"/>
                </a:cxn>
                <a:cxn ang="0">
                  <a:pos x="connsiteX33895" y="connsiteY33895"/>
                </a:cxn>
                <a:cxn ang="0">
                  <a:pos x="connsiteX33896" y="connsiteY33896"/>
                </a:cxn>
                <a:cxn ang="0">
                  <a:pos x="connsiteX33897" y="connsiteY33897"/>
                </a:cxn>
                <a:cxn ang="0">
                  <a:pos x="connsiteX33898" y="connsiteY33898"/>
                </a:cxn>
                <a:cxn ang="0">
                  <a:pos x="connsiteX33899" y="connsiteY33899"/>
                </a:cxn>
                <a:cxn ang="0">
                  <a:pos x="connsiteX33900" y="connsiteY33900"/>
                </a:cxn>
                <a:cxn ang="0">
                  <a:pos x="connsiteX33901" y="connsiteY33901"/>
                </a:cxn>
                <a:cxn ang="0">
                  <a:pos x="connsiteX33902" y="connsiteY33902"/>
                </a:cxn>
                <a:cxn ang="0">
                  <a:pos x="connsiteX33903" y="connsiteY33903"/>
                </a:cxn>
                <a:cxn ang="0">
                  <a:pos x="connsiteX33904" y="connsiteY33904"/>
                </a:cxn>
                <a:cxn ang="0">
                  <a:pos x="connsiteX33905" y="connsiteY33905"/>
                </a:cxn>
                <a:cxn ang="0">
                  <a:pos x="connsiteX33906" y="connsiteY33906"/>
                </a:cxn>
                <a:cxn ang="0">
                  <a:pos x="connsiteX33907" y="connsiteY33907"/>
                </a:cxn>
                <a:cxn ang="0">
                  <a:pos x="connsiteX33908" y="connsiteY33908"/>
                </a:cxn>
                <a:cxn ang="0">
                  <a:pos x="connsiteX33909" y="connsiteY33909"/>
                </a:cxn>
                <a:cxn ang="0">
                  <a:pos x="connsiteX33910" y="connsiteY33910"/>
                </a:cxn>
                <a:cxn ang="0">
                  <a:pos x="connsiteX33911" y="connsiteY33911"/>
                </a:cxn>
                <a:cxn ang="0">
                  <a:pos x="connsiteX33912" y="connsiteY33912"/>
                </a:cxn>
                <a:cxn ang="0">
                  <a:pos x="connsiteX33913" y="connsiteY33913"/>
                </a:cxn>
                <a:cxn ang="0">
                  <a:pos x="connsiteX33914" y="connsiteY33914"/>
                </a:cxn>
                <a:cxn ang="0">
                  <a:pos x="connsiteX33915" y="connsiteY33915"/>
                </a:cxn>
                <a:cxn ang="0">
                  <a:pos x="connsiteX33916" y="connsiteY33916"/>
                </a:cxn>
                <a:cxn ang="0">
                  <a:pos x="connsiteX33917" y="connsiteY33917"/>
                </a:cxn>
                <a:cxn ang="0">
                  <a:pos x="connsiteX33918" y="connsiteY33918"/>
                </a:cxn>
                <a:cxn ang="0">
                  <a:pos x="connsiteX33919" y="connsiteY33919"/>
                </a:cxn>
                <a:cxn ang="0">
                  <a:pos x="connsiteX33920" y="connsiteY33920"/>
                </a:cxn>
                <a:cxn ang="0">
                  <a:pos x="connsiteX33921" y="connsiteY33921"/>
                </a:cxn>
                <a:cxn ang="0">
                  <a:pos x="connsiteX33922" y="connsiteY33922"/>
                </a:cxn>
                <a:cxn ang="0">
                  <a:pos x="connsiteX33923" y="connsiteY33923"/>
                </a:cxn>
                <a:cxn ang="0">
                  <a:pos x="connsiteX33924" y="connsiteY33924"/>
                </a:cxn>
                <a:cxn ang="0">
                  <a:pos x="connsiteX33925" y="connsiteY33925"/>
                </a:cxn>
                <a:cxn ang="0">
                  <a:pos x="connsiteX33926" y="connsiteY33926"/>
                </a:cxn>
                <a:cxn ang="0">
                  <a:pos x="connsiteX33927" y="connsiteY33927"/>
                </a:cxn>
                <a:cxn ang="0">
                  <a:pos x="connsiteX33928" y="connsiteY33928"/>
                </a:cxn>
                <a:cxn ang="0">
                  <a:pos x="connsiteX33929" y="connsiteY33929"/>
                </a:cxn>
                <a:cxn ang="0">
                  <a:pos x="connsiteX33930" y="connsiteY33930"/>
                </a:cxn>
                <a:cxn ang="0">
                  <a:pos x="connsiteX33931" y="connsiteY33931"/>
                </a:cxn>
                <a:cxn ang="0">
                  <a:pos x="connsiteX33932" y="connsiteY33932"/>
                </a:cxn>
                <a:cxn ang="0">
                  <a:pos x="connsiteX33933" y="connsiteY33933"/>
                </a:cxn>
                <a:cxn ang="0">
                  <a:pos x="connsiteX33934" y="connsiteY33934"/>
                </a:cxn>
                <a:cxn ang="0">
                  <a:pos x="connsiteX33935" y="connsiteY33935"/>
                </a:cxn>
                <a:cxn ang="0">
                  <a:pos x="connsiteX33936" y="connsiteY33936"/>
                </a:cxn>
                <a:cxn ang="0">
                  <a:pos x="connsiteX33937" y="connsiteY33937"/>
                </a:cxn>
                <a:cxn ang="0">
                  <a:pos x="connsiteX33938" y="connsiteY33938"/>
                </a:cxn>
                <a:cxn ang="0">
                  <a:pos x="connsiteX33939" y="connsiteY33939"/>
                </a:cxn>
                <a:cxn ang="0">
                  <a:pos x="connsiteX33940" y="connsiteY33940"/>
                </a:cxn>
                <a:cxn ang="0">
                  <a:pos x="connsiteX33941" y="connsiteY33941"/>
                </a:cxn>
                <a:cxn ang="0">
                  <a:pos x="connsiteX33942" y="connsiteY33942"/>
                </a:cxn>
                <a:cxn ang="0">
                  <a:pos x="connsiteX33943" y="connsiteY33943"/>
                </a:cxn>
                <a:cxn ang="0">
                  <a:pos x="connsiteX33944" y="connsiteY33944"/>
                </a:cxn>
                <a:cxn ang="0">
                  <a:pos x="connsiteX33945" y="connsiteY33945"/>
                </a:cxn>
                <a:cxn ang="0">
                  <a:pos x="connsiteX33946" y="connsiteY33946"/>
                </a:cxn>
                <a:cxn ang="0">
                  <a:pos x="connsiteX33947" y="connsiteY33947"/>
                </a:cxn>
                <a:cxn ang="0">
                  <a:pos x="connsiteX33948" y="connsiteY33948"/>
                </a:cxn>
                <a:cxn ang="0">
                  <a:pos x="connsiteX33949" y="connsiteY33949"/>
                </a:cxn>
                <a:cxn ang="0">
                  <a:pos x="connsiteX33950" y="connsiteY33950"/>
                </a:cxn>
                <a:cxn ang="0">
                  <a:pos x="connsiteX33951" y="connsiteY33951"/>
                </a:cxn>
                <a:cxn ang="0">
                  <a:pos x="connsiteX33952" y="connsiteY33952"/>
                </a:cxn>
                <a:cxn ang="0">
                  <a:pos x="connsiteX33953" y="connsiteY33953"/>
                </a:cxn>
                <a:cxn ang="0">
                  <a:pos x="connsiteX33954" y="connsiteY33954"/>
                </a:cxn>
                <a:cxn ang="0">
                  <a:pos x="connsiteX33955" y="connsiteY33955"/>
                </a:cxn>
                <a:cxn ang="0">
                  <a:pos x="connsiteX33956" y="connsiteY33956"/>
                </a:cxn>
                <a:cxn ang="0">
                  <a:pos x="connsiteX33957" y="connsiteY33957"/>
                </a:cxn>
                <a:cxn ang="0">
                  <a:pos x="connsiteX33958" y="connsiteY33958"/>
                </a:cxn>
                <a:cxn ang="0">
                  <a:pos x="connsiteX33959" y="connsiteY33959"/>
                </a:cxn>
                <a:cxn ang="0">
                  <a:pos x="connsiteX33960" y="connsiteY33960"/>
                </a:cxn>
                <a:cxn ang="0">
                  <a:pos x="connsiteX33961" y="connsiteY33961"/>
                </a:cxn>
                <a:cxn ang="0">
                  <a:pos x="connsiteX33962" y="connsiteY33962"/>
                </a:cxn>
                <a:cxn ang="0">
                  <a:pos x="connsiteX33963" y="connsiteY33963"/>
                </a:cxn>
                <a:cxn ang="0">
                  <a:pos x="connsiteX33964" y="connsiteY33964"/>
                </a:cxn>
                <a:cxn ang="0">
                  <a:pos x="connsiteX33965" y="connsiteY33965"/>
                </a:cxn>
                <a:cxn ang="0">
                  <a:pos x="connsiteX33966" y="connsiteY33966"/>
                </a:cxn>
                <a:cxn ang="0">
                  <a:pos x="connsiteX33967" y="connsiteY33967"/>
                </a:cxn>
                <a:cxn ang="0">
                  <a:pos x="connsiteX33968" y="connsiteY33968"/>
                </a:cxn>
                <a:cxn ang="0">
                  <a:pos x="connsiteX33969" y="connsiteY33969"/>
                </a:cxn>
                <a:cxn ang="0">
                  <a:pos x="connsiteX33970" y="connsiteY33970"/>
                </a:cxn>
                <a:cxn ang="0">
                  <a:pos x="connsiteX33971" y="connsiteY33971"/>
                </a:cxn>
                <a:cxn ang="0">
                  <a:pos x="connsiteX33972" y="connsiteY33972"/>
                </a:cxn>
                <a:cxn ang="0">
                  <a:pos x="connsiteX33973" y="connsiteY33973"/>
                </a:cxn>
                <a:cxn ang="0">
                  <a:pos x="connsiteX33974" y="connsiteY33974"/>
                </a:cxn>
                <a:cxn ang="0">
                  <a:pos x="connsiteX33975" y="connsiteY33975"/>
                </a:cxn>
                <a:cxn ang="0">
                  <a:pos x="connsiteX33976" y="connsiteY33976"/>
                </a:cxn>
                <a:cxn ang="0">
                  <a:pos x="connsiteX33977" y="connsiteY33977"/>
                </a:cxn>
                <a:cxn ang="0">
                  <a:pos x="connsiteX33978" y="connsiteY33978"/>
                </a:cxn>
                <a:cxn ang="0">
                  <a:pos x="connsiteX33979" y="connsiteY33979"/>
                </a:cxn>
                <a:cxn ang="0">
                  <a:pos x="connsiteX33980" y="connsiteY33980"/>
                </a:cxn>
                <a:cxn ang="0">
                  <a:pos x="connsiteX33981" y="connsiteY33981"/>
                </a:cxn>
                <a:cxn ang="0">
                  <a:pos x="connsiteX33982" y="connsiteY33982"/>
                </a:cxn>
                <a:cxn ang="0">
                  <a:pos x="connsiteX33983" y="connsiteY33983"/>
                </a:cxn>
                <a:cxn ang="0">
                  <a:pos x="connsiteX33984" y="connsiteY33984"/>
                </a:cxn>
                <a:cxn ang="0">
                  <a:pos x="connsiteX33985" y="connsiteY33985"/>
                </a:cxn>
                <a:cxn ang="0">
                  <a:pos x="connsiteX33986" y="connsiteY33986"/>
                </a:cxn>
                <a:cxn ang="0">
                  <a:pos x="connsiteX33987" y="connsiteY33987"/>
                </a:cxn>
                <a:cxn ang="0">
                  <a:pos x="connsiteX33988" y="connsiteY33988"/>
                </a:cxn>
                <a:cxn ang="0">
                  <a:pos x="connsiteX33989" y="connsiteY33989"/>
                </a:cxn>
                <a:cxn ang="0">
                  <a:pos x="connsiteX33990" y="connsiteY33990"/>
                </a:cxn>
                <a:cxn ang="0">
                  <a:pos x="connsiteX33991" y="connsiteY33991"/>
                </a:cxn>
                <a:cxn ang="0">
                  <a:pos x="connsiteX33992" y="connsiteY33992"/>
                </a:cxn>
                <a:cxn ang="0">
                  <a:pos x="connsiteX33993" y="connsiteY33993"/>
                </a:cxn>
                <a:cxn ang="0">
                  <a:pos x="connsiteX33994" y="connsiteY33994"/>
                </a:cxn>
                <a:cxn ang="0">
                  <a:pos x="connsiteX33995" y="connsiteY33995"/>
                </a:cxn>
                <a:cxn ang="0">
                  <a:pos x="connsiteX33996" y="connsiteY33996"/>
                </a:cxn>
                <a:cxn ang="0">
                  <a:pos x="connsiteX33997" y="connsiteY33997"/>
                </a:cxn>
                <a:cxn ang="0">
                  <a:pos x="connsiteX33998" y="connsiteY33998"/>
                </a:cxn>
                <a:cxn ang="0">
                  <a:pos x="connsiteX33999" y="connsiteY33999"/>
                </a:cxn>
                <a:cxn ang="0">
                  <a:pos x="connsiteX34000" y="connsiteY34000"/>
                </a:cxn>
                <a:cxn ang="0">
                  <a:pos x="connsiteX34001" y="connsiteY34001"/>
                </a:cxn>
                <a:cxn ang="0">
                  <a:pos x="connsiteX34002" y="connsiteY34002"/>
                </a:cxn>
                <a:cxn ang="0">
                  <a:pos x="connsiteX34003" y="connsiteY34003"/>
                </a:cxn>
                <a:cxn ang="0">
                  <a:pos x="connsiteX34004" y="connsiteY34004"/>
                </a:cxn>
                <a:cxn ang="0">
                  <a:pos x="connsiteX34005" y="connsiteY34005"/>
                </a:cxn>
                <a:cxn ang="0">
                  <a:pos x="connsiteX34006" y="connsiteY34006"/>
                </a:cxn>
                <a:cxn ang="0">
                  <a:pos x="connsiteX34007" y="connsiteY34007"/>
                </a:cxn>
                <a:cxn ang="0">
                  <a:pos x="connsiteX34008" y="connsiteY34008"/>
                </a:cxn>
                <a:cxn ang="0">
                  <a:pos x="connsiteX34009" y="connsiteY34009"/>
                </a:cxn>
                <a:cxn ang="0">
                  <a:pos x="connsiteX34010" y="connsiteY34010"/>
                </a:cxn>
                <a:cxn ang="0">
                  <a:pos x="connsiteX34011" y="connsiteY34011"/>
                </a:cxn>
                <a:cxn ang="0">
                  <a:pos x="connsiteX34012" y="connsiteY34012"/>
                </a:cxn>
                <a:cxn ang="0">
                  <a:pos x="connsiteX34013" y="connsiteY34013"/>
                </a:cxn>
                <a:cxn ang="0">
                  <a:pos x="connsiteX34014" y="connsiteY34014"/>
                </a:cxn>
                <a:cxn ang="0">
                  <a:pos x="connsiteX34015" y="connsiteY34015"/>
                </a:cxn>
                <a:cxn ang="0">
                  <a:pos x="connsiteX34016" y="connsiteY34016"/>
                </a:cxn>
                <a:cxn ang="0">
                  <a:pos x="connsiteX34017" y="connsiteY34017"/>
                </a:cxn>
                <a:cxn ang="0">
                  <a:pos x="connsiteX34018" y="connsiteY34018"/>
                </a:cxn>
                <a:cxn ang="0">
                  <a:pos x="connsiteX34019" y="connsiteY34019"/>
                </a:cxn>
                <a:cxn ang="0">
                  <a:pos x="connsiteX34020" y="connsiteY34020"/>
                </a:cxn>
                <a:cxn ang="0">
                  <a:pos x="connsiteX34021" y="connsiteY34021"/>
                </a:cxn>
                <a:cxn ang="0">
                  <a:pos x="connsiteX34022" y="connsiteY34022"/>
                </a:cxn>
                <a:cxn ang="0">
                  <a:pos x="connsiteX34023" y="connsiteY34023"/>
                </a:cxn>
                <a:cxn ang="0">
                  <a:pos x="connsiteX34024" y="connsiteY34024"/>
                </a:cxn>
                <a:cxn ang="0">
                  <a:pos x="connsiteX34025" y="connsiteY34025"/>
                </a:cxn>
                <a:cxn ang="0">
                  <a:pos x="connsiteX34026" y="connsiteY34026"/>
                </a:cxn>
                <a:cxn ang="0">
                  <a:pos x="connsiteX34027" y="connsiteY34027"/>
                </a:cxn>
                <a:cxn ang="0">
                  <a:pos x="connsiteX34028" y="connsiteY34028"/>
                </a:cxn>
                <a:cxn ang="0">
                  <a:pos x="connsiteX34029" y="connsiteY34029"/>
                </a:cxn>
                <a:cxn ang="0">
                  <a:pos x="connsiteX34030" y="connsiteY34030"/>
                </a:cxn>
                <a:cxn ang="0">
                  <a:pos x="connsiteX34031" y="connsiteY34031"/>
                </a:cxn>
                <a:cxn ang="0">
                  <a:pos x="connsiteX34032" y="connsiteY34032"/>
                </a:cxn>
                <a:cxn ang="0">
                  <a:pos x="connsiteX34033" y="connsiteY34033"/>
                </a:cxn>
                <a:cxn ang="0">
                  <a:pos x="connsiteX34034" y="connsiteY34034"/>
                </a:cxn>
                <a:cxn ang="0">
                  <a:pos x="connsiteX34035" y="connsiteY34035"/>
                </a:cxn>
                <a:cxn ang="0">
                  <a:pos x="connsiteX34036" y="connsiteY34036"/>
                </a:cxn>
                <a:cxn ang="0">
                  <a:pos x="connsiteX34037" y="connsiteY34037"/>
                </a:cxn>
                <a:cxn ang="0">
                  <a:pos x="connsiteX34038" y="connsiteY34038"/>
                </a:cxn>
                <a:cxn ang="0">
                  <a:pos x="connsiteX34039" y="connsiteY34039"/>
                </a:cxn>
                <a:cxn ang="0">
                  <a:pos x="connsiteX34040" y="connsiteY34040"/>
                </a:cxn>
                <a:cxn ang="0">
                  <a:pos x="connsiteX34041" y="connsiteY34041"/>
                </a:cxn>
                <a:cxn ang="0">
                  <a:pos x="connsiteX34042" y="connsiteY34042"/>
                </a:cxn>
                <a:cxn ang="0">
                  <a:pos x="connsiteX34043" y="connsiteY34043"/>
                </a:cxn>
                <a:cxn ang="0">
                  <a:pos x="connsiteX34044" y="connsiteY34044"/>
                </a:cxn>
                <a:cxn ang="0">
                  <a:pos x="connsiteX34045" y="connsiteY34045"/>
                </a:cxn>
                <a:cxn ang="0">
                  <a:pos x="connsiteX34046" y="connsiteY34046"/>
                </a:cxn>
                <a:cxn ang="0">
                  <a:pos x="connsiteX34047" y="connsiteY34047"/>
                </a:cxn>
                <a:cxn ang="0">
                  <a:pos x="connsiteX34048" y="connsiteY34048"/>
                </a:cxn>
                <a:cxn ang="0">
                  <a:pos x="connsiteX34049" y="connsiteY34049"/>
                </a:cxn>
                <a:cxn ang="0">
                  <a:pos x="connsiteX34050" y="connsiteY34050"/>
                </a:cxn>
                <a:cxn ang="0">
                  <a:pos x="connsiteX34051" y="connsiteY34051"/>
                </a:cxn>
                <a:cxn ang="0">
                  <a:pos x="connsiteX34052" y="connsiteY34052"/>
                </a:cxn>
                <a:cxn ang="0">
                  <a:pos x="connsiteX34053" y="connsiteY34053"/>
                </a:cxn>
                <a:cxn ang="0">
                  <a:pos x="connsiteX34054" y="connsiteY34054"/>
                </a:cxn>
                <a:cxn ang="0">
                  <a:pos x="connsiteX34055" y="connsiteY34055"/>
                </a:cxn>
                <a:cxn ang="0">
                  <a:pos x="connsiteX34056" y="connsiteY34056"/>
                </a:cxn>
                <a:cxn ang="0">
                  <a:pos x="connsiteX34057" y="connsiteY34057"/>
                </a:cxn>
                <a:cxn ang="0">
                  <a:pos x="connsiteX34058" y="connsiteY34058"/>
                </a:cxn>
                <a:cxn ang="0">
                  <a:pos x="connsiteX34059" y="connsiteY34059"/>
                </a:cxn>
                <a:cxn ang="0">
                  <a:pos x="connsiteX34060" y="connsiteY34060"/>
                </a:cxn>
                <a:cxn ang="0">
                  <a:pos x="connsiteX34061" y="connsiteY34061"/>
                </a:cxn>
                <a:cxn ang="0">
                  <a:pos x="connsiteX34062" y="connsiteY34062"/>
                </a:cxn>
                <a:cxn ang="0">
                  <a:pos x="connsiteX34063" y="connsiteY34063"/>
                </a:cxn>
                <a:cxn ang="0">
                  <a:pos x="connsiteX34064" y="connsiteY34064"/>
                </a:cxn>
                <a:cxn ang="0">
                  <a:pos x="connsiteX34065" y="connsiteY34065"/>
                </a:cxn>
                <a:cxn ang="0">
                  <a:pos x="connsiteX34066" y="connsiteY34066"/>
                </a:cxn>
                <a:cxn ang="0">
                  <a:pos x="connsiteX34067" y="connsiteY34067"/>
                </a:cxn>
                <a:cxn ang="0">
                  <a:pos x="connsiteX34068" y="connsiteY34068"/>
                </a:cxn>
                <a:cxn ang="0">
                  <a:pos x="connsiteX34069" y="connsiteY34069"/>
                </a:cxn>
                <a:cxn ang="0">
                  <a:pos x="connsiteX34070" y="connsiteY34070"/>
                </a:cxn>
                <a:cxn ang="0">
                  <a:pos x="connsiteX34071" y="connsiteY34071"/>
                </a:cxn>
                <a:cxn ang="0">
                  <a:pos x="connsiteX34072" y="connsiteY34072"/>
                </a:cxn>
                <a:cxn ang="0">
                  <a:pos x="connsiteX34073" y="connsiteY34073"/>
                </a:cxn>
                <a:cxn ang="0">
                  <a:pos x="connsiteX34074" y="connsiteY34074"/>
                </a:cxn>
                <a:cxn ang="0">
                  <a:pos x="connsiteX34075" y="connsiteY34075"/>
                </a:cxn>
                <a:cxn ang="0">
                  <a:pos x="connsiteX34076" y="connsiteY34076"/>
                </a:cxn>
                <a:cxn ang="0">
                  <a:pos x="connsiteX34077" y="connsiteY34077"/>
                </a:cxn>
                <a:cxn ang="0">
                  <a:pos x="connsiteX34078" y="connsiteY34078"/>
                </a:cxn>
                <a:cxn ang="0">
                  <a:pos x="connsiteX34079" y="connsiteY34079"/>
                </a:cxn>
                <a:cxn ang="0">
                  <a:pos x="connsiteX34080" y="connsiteY34080"/>
                </a:cxn>
                <a:cxn ang="0">
                  <a:pos x="connsiteX34081" y="connsiteY34081"/>
                </a:cxn>
                <a:cxn ang="0">
                  <a:pos x="connsiteX34082" y="connsiteY34082"/>
                </a:cxn>
                <a:cxn ang="0">
                  <a:pos x="connsiteX34083" y="connsiteY34083"/>
                </a:cxn>
                <a:cxn ang="0">
                  <a:pos x="connsiteX34084" y="connsiteY34084"/>
                </a:cxn>
                <a:cxn ang="0">
                  <a:pos x="connsiteX34085" y="connsiteY34085"/>
                </a:cxn>
                <a:cxn ang="0">
                  <a:pos x="connsiteX34086" y="connsiteY34086"/>
                </a:cxn>
                <a:cxn ang="0">
                  <a:pos x="connsiteX34087" y="connsiteY34087"/>
                </a:cxn>
                <a:cxn ang="0">
                  <a:pos x="connsiteX34088" y="connsiteY34088"/>
                </a:cxn>
                <a:cxn ang="0">
                  <a:pos x="connsiteX34089" y="connsiteY34089"/>
                </a:cxn>
                <a:cxn ang="0">
                  <a:pos x="connsiteX34090" y="connsiteY34090"/>
                </a:cxn>
                <a:cxn ang="0">
                  <a:pos x="connsiteX34091" y="connsiteY34091"/>
                </a:cxn>
                <a:cxn ang="0">
                  <a:pos x="connsiteX34092" y="connsiteY34092"/>
                </a:cxn>
                <a:cxn ang="0">
                  <a:pos x="connsiteX34093" y="connsiteY34093"/>
                </a:cxn>
                <a:cxn ang="0">
                  <a:pos x="connsiteX34094" y="connsiteY34094"/>
                </a:cxn>
                <a:cxn ang="0">
                  <a:pos x="connsiteX34095" y="connsiteY34095"/>
                </a:cxn>
                <a:cxn ang="0">
                  <a:pos x="connsiteX34096" y="connsiteY34096"/>
                </a:cxn>
                <a:cxn ang="0">
                  <a:pos x="connsiteX34097" y="connsiteY34097"/>
                </a:cxn>
                <a:cxn ang="0">
                  <a:pos x="connsiteX34098" y="connsiteY34098"/>
                </a:cxn>
                <a:cxn ang="0">
                  <a:pos x="connsiteX34099" y="connsiteY34099"/>
                </a:cxn>
                <a:cxn ang="0">
                  <a:pos x="connsiteX34100" y="connsiteY34100"/>
                </a:cxn>
                <a:cxn ang="0">
                  <a:pos x="connsiteX34101" y="connsiteY34101"/>
                </a:cxn>
                <a:cxn ang="0">
                  <a:pos x="connsiteX34102" y="connsiteY34102"/>
                </a:cxn>
                <a:cxn ang="0">
                  <a:pos x="connsiteX34103" y="connsiteY34103"/>
                </a:cxn>
                <a:cxn ang="0">
                  <a:pos x="connsiteX34104" y="connsiteY34104"/>
                </a:cxn>
                <a:cxn ang="0">
                  <a:pos x="connsiteX34105" y="connsiteY34105"/>
                </a:cxn>
                <a:cxn ang="0">
                  <a:pos x="connsiteX34106" y="connsiteY34106"/>
                </a:cxn>
                <a:cxn ang="0">
                  <a:pos x="connsiteX34107" y="connsiteY34107"/>
                </a:cxn>
                <a:cxn ang="0">
                  <a:pos x="connsiteX34108" y="connsiteY34108"/>
                </a:cxn>
                <a:cxn ang="0">
                  <a:pos x="connsiteX34109" y="connsiteY34109"/>
                </a:cxn>
                <a:cxn ang="0">
                  <a:pos x="connsiteX34110" y="connsiteY34110"/>
                </a:cxn>
                <a:cxn ang="0">
                  <a:pos x="connsiteX34111" y="connsiteY34111"/>
                </a:cxn>
                <a:cxn ang="0">
                  <a:pos x="connsiteX34112" y="connsiteY34112"/>
                </a:cxn>
                <a:cxn ang="0">
                  <a:pos x="connsiteX34113" y="connsiteY34113"/>
                </a:cxn>
                <a:cxn ang="0">
                  <a:pos x="connsiteX34114" y="connsiteY34114"/>
                </a:cxn>
                <a:cxn ang="0">
                  <a:pos x="connsiteX34115" y="connsiteY34115"/>
                </a:cxn>
                <a:cxn ang="0">
                  <a:pos x="connsiteX34116" y="connsiteY34116"/>
                </a:cxn>
                <a:cxn ang="0">
                  <a:pos x="connsiteX34117" y="connsiteY34117"/>
                </a:cxn>
                <a:cxn ang="0">
                  <a:pos x="connsiteX34118" y="connsiteY34118"/>
                </a:cxn>
                <a:cxn ang="0">
                  <a:pos x="connsiteX34119" y="connsiteY34119"/>
                </a:cxn>
                <a:cxn ang="0">
                  <a:pos x="connsiteX34120" y="connsiteY34120"/>
                </a:cxn>
                <a:cxn ang="0">
                  <a:pos x="connsiteX34121" y="connsiteY34121"/>
                </a:cxn>
                <a:cxn ang="0">
                  <a:pos x="connsiteX34122" y="connsiteY34122"/>
                </a:cxn>
                <a:cxn ang="0">
                  <a:pos x="connsiteX34123" y="connsiteY34123"/>
                </a:cxn>
                <a:cxn ang="0">
                  <a:pos x="connsiteX34124" y="connsiteY34124"/>
                </a:cxn>
                <a:cxn ang="0">
                  <a:pos x="connsiteX34125" y="connsiteY34125"/>
                </a:cxn>
                <a:cxn ang="0">
                  <a:pos x="connsiteX34126" y="connsiteY34126"/>
                </a:cxn>
                <a:cxn ang="0">
                  <a:pos x="connsiteX34127" y="connsiteY34127"/>
                </a:cxn>
                <a:cxn ang="0">
                  <a:pos x="connsiteX34128" y="connsiteY34128"/>
                </a:cxn>
                <a:cxn ang="0">
                  <a:pos x="connsiteX34129" y="connsiteY34129"/>
                </a:cxn>
                <a:cxn ang="0">
                  <a:pos x="connsiteX34130" y="connsiteY34130"/>
                </a:cxn>
                <a:cxn ang="0">
                  <a:pos x="connsiteX34131" y="connsiteY34131"/>
                </a:cxn>
                <a:cxn ang="0">
                  <a:pos x="connsiteX34132" y="connsiteY34132"/>
                </a:cxn>
                <a:cxn ang="0">
                  <a:pos x="connsiteX34133" y="connsiteY34133"/>
                </a:cxn>
                <a:cxn ang="0">
                  <a:pos x="connsiteX34134" y="connsiteY34134"/>
                </a:cxn>
                <a:cxn ang="0">
                  <a:pos x="connsiteX34135" y="connsiteY34135"/>
                </a:cxn>
                <a:cxn ang="0">
                  <a:pos x="connsiteX34136" y="connsiteY34136"/>
                </a:cxn>
                <a:cxn ang="0">
                  <a:pos x="connsiteX34137" y="connsiteY34137"/>
                </a:cxn>
                <a:cxn ang="0">
                  <a:pos x="connsiteX34138" y="connsiteY34138"/>
                </a:cxn>
                <a:cxn ang="0">
                  <a:pos x="connsiteX34139" y="connsiteY34139"/>
                </a:cxn>
                <a:cxn ang="0">
                  <a:pos x="connsiteX34140" y="connsiteY34140"/>
                </a:cxn>
                <a:cxn ang="0">
                  <a:pos x="connsiteX34141" y="connsiteY34141"/>
                </a:cxn>
                <a:cxn ang="0">
                  <a:pos x="connsiteX34142" y="connsiteY34142"/>
                </a:cxn>
                <a:cxn ang="0">
                  <a:pos x="connsiteX34143" y="connsiteY34143"/>
                </a:cxn>
                <a:cxn ang="0">
                  <a:pos x="connsiteX34144" y="connsiteY34144"/>
                </a:cxn>
                <a:cxn ang="0">
                  <a:pos x="connsiteX34145" y="connsiteY34145"/>
                </a:cxn>
                <a:cxn ang="0">
                  <a:pos x="connsiteX34146" y="connsiteY34146"/>
                </a:cxn>
                <a:cxn ang="0">
                  <a:pos x="connsiteX34147" y="connsiteY34147"/>
                </a:cxn>
                <a:cxn ang="0">
                  <a:pos x="connsiteX34148" y="connsiteY34148"/>
                </a:cxn>
                <a:cxn ang="0">
                  <a:pos x="connsiteX34149" y="connsiteY34149"/>
                </a:cxn>
                <a:cxn ang="0">
                  <a:pos x="connsiteX34150" y="connsiteY34150"/>
                </a:cxn>
                <a:cxn ang="0">
                  <a:pos x="connsiteX34151" y="connsiteY34151"/>
                </a:cxn>
                <a:cxn ang="0">
                  <a:pos x="connsiteX34152" y="connsiteY34152"/>
                </a:cxn>
                <a:cxn ang="0">
                  <a:pos x="connsiteX34153" y="connsiteY34153"/>
                </a:cxn>
                <a:cxn ang="0">
                  <a:pos x="connsiteX34154" y="connsiteY34154"/>
                </a:cxn>
                <a:cxn ang="0">
                  <a:pos x="connsiteX34155" y="connsiteY34155"/>
                </a:cxn>
                <a:cxn ang="0">
                  <a:pos x="connsiteX34156" y="connsiteY34156"/>
                </a:cxn>
                <a:cxn ang="0">
                  <a:pos x="connsiteX34157" y="connsiteY34157"/>
                </a:cxn>
                <a:cxn ang="0">
                  <a:pos x="connsiteX34158" y="connsiteY34158"/>
                </a:cxn>
                <a:cxn ang="0">
                  <a:pos x="connsiteX34159" y="connsiteY34159"/>
                </a:cxn>
                <a:cxn ang="0">
                  <a:pos x="connsiteX34160" y="connsiteY34160"/>
                </a:cxn>
                <a:cxn ang="0">
                  <a:pos x="connsiteX34161" y="connsiteY34161"/>
                </a:cxn>
                <a:cxn ang="0">
                  <a:pos x="connsiteX34162" y="connsiteY34162"/>
                </a:cxn>
                <a:cxn ang="0">
                  <a:pos x="connsiteX34163" y="connsiteY34163"/>
                </a:cxn>
                <a:cxn ang="0">
                  <a:pos x="connsiteX34164" y="connsiteY34164"/>
                </a:cxn>
                <a:cxn ang="0">
                  <a:pos x="connsiteX34165" y="connsiteY34165"/>
                </a:cxn>
                <a:cxn ang="0">
                  <a:pos x="connsiteX34166" y="connsiteY34166"/>
                </a:cxn>
                <a:cxn ang="0">
                  <a:pos x="connsiteX34167" y="connsiteY34167"/>
                </a:cxn>
                <a:cxn ang="0">
                  <a:pos x="connsiteX34168" y="connsiteY34168"/>
                </a:cxn>
                <a:cxn ang="0">
                  <a:pos x="connsiteX34169" y="connsiteY34169"/>
                </a:cxn>
                <a:cxn ang="0">
                  <a:pos x="connsiteX34170" y="connsiteY34170"/>
                </a:cxn>
                <a:cxn ang="0">
                  <a:pos x="connsiteX34171" y="connsiteY34171"/>
                </a:cxn>
                <a:cxn ang="0">
                  <a:pos x="connsiteX34172" y="connsiteY34172"/>
                </a:cxn>
                <a:cxn ang="0">
                  <a:pos x="connsiteX34173" y="connsiteY34173"/>
                </a:cxn>
                <a:cxn ang="0">
                  <a:pos x="connsiteX34174" y="connsiteY34174"/>
                </a:cxn>
                <a:cxn ang="0">
                  <a:pos x="connsiteX34175" y="connsiteY34175"/>
                </a:cxn>
                <a:cxn ang="0">
                  <a:pos x="connsiteX34176" y="connsiteY34176"/>
                </a:cxn>
                <a:cxn ang="0">
                  <a:pos x="connsiteX34177" y="connsiteY34177"/>
                </a:cxn>
                <a:cxn ang="0">
                  <a:pos x="connsiteX34178" y="connsiteY34178"/>
                </a:cxn>
                <a:cxn ang="0">
                  <a:pos x="connsiteX34179" y="connsiteY34179"/>
                </a:cxn>
                <a:cxn ang="0">
                  <a:pos x="connsiteX34180" y="connsiteY34180"/>
                </a:cxn>
                <a:cxn ang="0">
                  <a:pos x="connsiteX34181" y="connsiteY34181"/>
                </a:cxn>
                <a:cxn ang="0">
                  <a:pos x="connsiteX34182" y="connsiteY34182"/>
                </a:cxn>
                <a:cxn ang="0">
                  <a:pos x="connsiteX34183" y="connsiteY34183"/>
                </a:cxn>
                <a:cxn ang="0">
                  <a:pos x="connsiteX34184" y="connsiteY34184"/>
                </a:cxn>
                <a:cxn ang="0">
                  <a:pos x="connsiteX34185" y="connsiteY34185"/>
                </a:cxn>
                <a:cxn ang="0">
                  <a:pos x="connsiteX34186" y="connsiteY34186"/>
                </a:cxn>
                <a:cxn ang="0">
                  <a:pos x="connsiteX34187" y="connsiteY34187"/>
                </a:cxn>
                <a:cxn ang="0">
                  <a:pos x="connsiteX34188" y="connsiteY34188"/>
                </a:cxn>
                <a:cxn ang="0">
                  <a:pos x="connsiteX34189" y="connsiteY34189"/>
                </a:cxn>
                <a:cxn ang="0">
                  <a:pos x="connsiteX34190" y="connsiteY34190"/>
                </a:cxn>
                <a:cxn ang="0">
                  <a:pos x="connsiteX34191" y="connsiteY34191"/>
                </a:cxn>
                <a:cxn ang="0">
                  <a:pos x="connsiteX34192" y="connsiteY34192"/>
                </a:cxn>
                <a:cxn ang="0">
                  <a:pos x="connsiteX34193" y="connsiteY34193"/>
                </a:cxn>
                <a:cxn ang="0">
                  <a:pos x="connsiteX34194" y="connsiteY34194"/>
                </a:cxn>
                <a:cxn ang="0">
                  <a:pos x="connsiteX34195" y="connsiteY34195"/>
                </a:cxn>
                <a:cxn ang="0">
                  <a:pos x="connsiteX34196" y="connsiteY34196"/>
                </a:cxn>
                <a:cxn ang="0">
                  <a:pos x="connsiteX34197" y="connsiteY34197"/>
                </a:cxn>
                <a:cxn ang="0">
                  <a:pos x="connsiteX34198" y="connsiteY34198"/>
                </a:cxn>
                <a:cxn ang="0">
                  <a:pos x="connsiteX34199" y="connsiteY34199"/>
                </a:cxn>
                <a:cxn ang="0">
                  <a:pos x="connsiteX34200" y="connsiteY34200"/>
                </a:cxn>
                <a:cxn ang="0">
                  <a:pos x="connsiteX34201" y="connsiteY34201"/>
                </a:cxn>
                <a:cxn ang="0">
                  <a:pos x="connsiteX34202" y="connsiteY34202"/>
                </a:cxn>
                <a:cxn ang="0">
                  <a:pos x="connsiteX34203" y="connsiteY34203"/>
                </a:cxn>
                <a:cxn ang="0">
                  <a:pos x="connsiteX34204" y="connsiteY34204"/>
                </a:cxn>
                <a:cxn ang="0">
                  <a:pos x="connsiteX34205" y="connsiteY34205"/>
                </a:cxn>
                <a:cxn ang="0">
                  <a:pos x="connsiteX34206" y="connsiteY34206"/>
                </a:cxn>
                <a:cxn ang="0">
                  <a:pos x="connsiteX34207" y="connsiteY34207"/>
                </a:cxn>
                <a:cxn ang="0">
                  <a:pos x="connsiteX34208" y="connsiteY34208"/>
                </a:cxn>
                <a:cxn ang="0">
                  <a:pos x="connsiteX34209" y="connsiteY34209"/>
                </a:cxn>
                <a:cxn ang="0">
                  <a:pos x="connsiteX34210" y="connsiteY34210"/>
                </a:cxn>
                <a:cxn ang="0">
                  <a:pos x="connsiteX34211" y="connsiteY34211"/>
                </a:cxn>
                <a:cxn ang="0">
                  <a:pos x="connsiteX34212" y="connsiteY34212"/>
                </a:cxn>
                <a:cxn ang="0">
                  <a:pos x="connsiteX34213" y="connsiteY34213"/>
                </a:cxn>
                <a:cxn ang="0">
                  <a:pos x="connsiteX34214" y="connsiteY34214"/>
                </a:cxn>
                <a:cxn ang="0">
                  <a:pos x="connsiteX34215" y="connsiteY34215"/>
                </a:cxn>
                <a:cxn ang="0">
                  <a:pos x="connsiteX34216" y="connsiteY34216"/>
                </a:cxn>
                <a:cxn ang="0">
                  <a:pos x="connsiteX34217" y="connsiteY34217"/>
                </a:cxn>
                <a:cxn ang="0">
                  <a:pos x="connsiteX34218" y="connsiteY34218"/>
                </a:cxn>
                <a:cxn ang="0">
                  <a:pos x="connsiteX34219" y="connsiteY34219"/>
                </a:cxn>
                <a:cxn ang="0">
                  <a:pos x="connsiteX34220" y="connsiteY34220"/>
                </a:cxn>
                <a:cxn ang="0">
                  <a:pos x="connsiteX34221" y="connsiteY34221"/>
                </a:cxn>
                <a:cxn ang="0">
                  <a:pos x="connsiteX34222" y="connsiteY34222"/>
                </a:cxn>
                <a:cxn ang="0">
                  <a:pos x="connsiteX34223" y="connsiteY34223"/>
                </a:cxn>
                <a:cxn ang="0">
                  <a:pos x="connsiteX34224" y="connsiteY34224"/>
                </a:cxn>
                <a:cxn ang="0">
                  <a:pos x="connsiteX34225" y="connsiteY34225"/>
                </a:cxn>
                <a:cxn ang="0">
                  <a:pos x="connsiteX34226" y="connsiteY34226"/>
                </a:cxn>
                <a:cxn ang="0">
                  <a:pos x="connsiteX34227" y="connsiteY34227"/>
                </a:cxn>
                <a:cxn ang="0">
                  <a:pos x="connsiteX34228" y="connsiteY34228"/>
                </a:cxn>
                <a:cxn ang="0">
                  <a:pos x="connsiteX34229" y="connsiteY34229"/>
                </a:cxn>
                <a:cxn ang="0">
                  <a:pos x="connsiteX34230" y="connsiteY34230"/>
                </a:cxn>
                <a:cxn ang="0">
                  <a:pos x="connsiteX34231" y="connsiteY34231"/>
                </a:cxn>
                <a:cxn ang="0">
                  <a:pos x="connsiteX34232" y="connsiteY34232"/>
                </a:cxn>
                <a:cxn ang="0">
                  <a:pos x="connsiteX34233" y="connsiteY34233"/>
                </a:cxn>
                <a:cxn ang="0">
                  <a:pos x="connsiteX34234" y="connsiteY34234"/>
                </a:cxn>
                <a:cxn ang="0">
                  <a:pos x="connsiteX34235" y="connsiteY34235"/>
                </a:cxn>
                <a:cxn ang="0">
                  <a:pos x="connsiteX34236" y="connsiteY34236"/>
                </a:cxn>
                <a:cxn ang="0">
                  <a:pos x="connsiteX34237" y="connsiteY34237"/>
                </a:cxn>
                <a:cxn ang="0">
                  <a:pos x="connsiteX34238" y="connsiteY34238"/>
                </a:cxn>
                <a:cxn ang="0">
                  <a:pos x="connsiteX34239" y="connsiteY34239"/>
                </a:cxn>
                <a:cxn ang="0">
                  <a:pos x="connsiteX34240" y="connsiteY34240"/>
                </a:cxn>
                <a:cxn ang="0">
                  <a:pos x="connsiteX34241" y="connsiteY34241"/>
                </a:cxn>
                <a:cxn ang="0">
                  <a:pos x="connsiteX34242" y="connsiteY34242"/>
                </a:cxn>
                <a:cxn ang="0">
                  <a:pos x="connsiteX34243" y="connsiteY34243"/>
                </a:cxn>
                <a:cxn ang="0">
                  <a:pos x="connsiteX34244" y="connsiteY34244"/>
                </a:cxn>
                <a:cxn ang="0">
                  <a:pos x="connsiteX34245" y="connsiteY34245"/>
                </a:cxn>
                <a:cxn ang="0">
                  <a:pos x="connsiteX34246" y="connsiteY34246"/>
                </a:cxn>
                <a:cxn ang="0">
                  <a:pos x="connsiteX34247" y="connsiteY34247"/>
                </a:cxn>
                <a:cxn ang="0">
                  <a:pos x="connsiteX34248" y="connsiteY34248"/>
                </a:cxn>
                <a:cxn ang="0">
                  <a:pos x="connsiteX34249" y="connsiteY34249"/>
                </a:cxn>
                <a:cxn ang="0">
                  <a:pos x="connsiteX34250" y="connsiteY34250"/>
                </a:cxn>
                <a:cxn ang="0">
                  <a:pos x="connsiteX34251" y="connsiteY34251"/>
                </a:cxn>
                <a:cxn ang="0">
                  <a:pos x="connsiteX34252" y="connsiteY34252"/>
                </a:cxn>
                <a:cxn ang="0">
                  <a:pos x="connsiteX34253" y="connsiteY34253"/>
                </a:cxn>
                <a:cxn ang="0">
                  <a:pos x="connsiteX34254" y="connsiteY34254"/>
                </a:cxn>
                <a:cxn ang="0">
                  <a:pos x="connsiteX34255" y="connsiteY34255"/>
                </a:cxn>
                <a:cxn ang="0">
                  <a:pos x="connsiteX34256" y="connsiteY34256"/>
                </a:cxn>
                <a:cxn ang="0">
                  <a:pos x="connsiteX34257" y="connsiteY34257"/>
                </a:cxn>
                <a:cxn ang="0">
                  <a:pos x="connsiteX34258" y="connsiteY34258"/>
                </a:cxn>
                <a:cxn ang="0">
                  <a:pos x="connsiteX34259" y="connsiteY34259"/>
                </a:cxn>
                <a:cxn ang="0">
                  <a:pos x="connsiteX34260" y="connsiteY34260"/>
                </a:cxn>
                <a:cxn ang="0">
                  <a:pos x="connsiteX34261" y="connsiteY34261"/>
                </a:cxn>
                <a:cxn ang="0">
                  <a:pos x="connsiteX34262" y="connsiteY34262"/>
                </a:cxn>
                <a:cxn ang="0">
                  <a:pos x="connsiteX34263" y="connsiteY34263"/>
                </a:cxn>
                <a:cxn ang="0">
                  <a:pos x="connsiteX34264" y="connsiteY34264"/>
                </a:cxn>
                <a:cxn ang="0">
                  <a:pos x="connsiteX34265" y="connsiteY34265"/>
                </a:cxn>
                <a:cxn ang="0">
                  <a:pos x="connsiteX34266" y="connsiteY34266"/>
                </a:cxn>
                <a:cxn ang="0">
                  <a:pos x="connsiteX34267" y="connsiteY34267"/>
                </a:cxn>
                <a:cxn ang="0">
                  <a:pos x="connsiteX34268" y="connsiteY34268"/>
                </a:cxn>
                <a:cxn ang="0">
                  <a:pos x="connsiteX34269" y="connsiteY34269"/>
                </a:cxn>
                <a:cxn ang="0">
                  <a:pos x="connsiteX34270" y="connsiteY34270"/>
                </a:cxn>
                <a:cxn ang="0">
                  <a:pos x="connsiteX34271" y="connsiteY34271"/>
                </a:cxn>
                <a:cxn ang="0">
                  <a:pos x="connsiteX34272" y="connsiteY34272"/>
                </a:cxn>
                <a:cxn ang="0">
                  <a:pos x="connsiteX34273" y="connsiteY34273"/>
                </a:cxn>
                <a:cxn ang="0">
                  <a:pos x="connsiteX34274" y="connsiteY34274"/>
                </a:cxn>
                <a:cxn ang="0">
                  <a:pos x="connsiteX34275" y="connsiteY34275"/>
                </a:cxn>
                <a:cxn ang="0">
                  <a:pos x="connsiteX34276" y="connsiteY34276"/>
                </a:cxn>
                <a:cxn ang="0">
                  <a:pos x="connsiteX34277" y="connsiteY34277"/>
                </a:cxn>
                <a:cxn ang="0">
                  <a:pos x="connsiteX34278" y="connsiteY34278"/>
                </a:cxn>
                <a:cxn ang="0">
                  <a:pos x="connsiteX34279" y="connsiteY34279"/>
                </a:cxn>
                <a:cxn ang="0">
                  <a:pos x="connsiteX34280" y="connsiteY34280"/>
                </a:cxn>
                <a:cxn ang="0">
                  <a:pos x="connsiteX34281" y="connsiteY34281"/>
                </a:cxn>
                <a:cxn ang="0">
                  <a:pos x="connsiteX34282" y="connsiteY34282"/>
                </a:cxn>
                <a:cxn ang="0">
                  <a:pos x="connsiteX34283" y="connsiteY34283"/>
                </a:cxn>
                <a:cxn ang="0">
                  <a:pos x="connsiteX34284" y="connsiteY34284"/>
                </a:cxn>
                <a:cxn ang="0">
                  <a:pos x="connsiteX34285" y="connsiteY34285"/>
                </a:cxn>
                <a:cxn ang="0">
                  <a:pos x="connsiteX34286" y="connsiteY34286"/>
                </a:cxn>
                <a:cxn ang="0">
                  <a:pos x="connsiteX34287" y="connsiteY34287"/>
                </a:cxn>
                <a:cxn ang="0">
                  <a:pos x="connsiteX34288" y="connsiteY34288"/>
                </a:cxn>
                <a:cxn ang="0">
                  <a:pos x="connsiteX34289" y="connsiteY34289"/>
                </a:cxn>
                <a:cxn ang="0">
                  <a:pos x="connsiteX34290" y="connsiteY34290"/>
                </a:cxn>
                <a:cxn ang="0">
                  <a:pos x="connsiteX34291" y="connsiteY34291"/>
                </a:cxn>
                <a:cxn ang="0">
                  <a:pos x="connsiteX34292" y="connsiteY34292"/>
                </a:cxn>
                <a:cxn ang="0">
                  <a:pos x="connsiteX34293" y="connsiteY34293"/>
                </a:cxn>
                <a:cxn ang="0">
                  <a:pos x="connsiteX34294" y="connsiteY34294"/>
                </a:cxn>
                <a:cxn ang="0">
                  <a:pos x="connsiteX34295" y="connsiteY34295"/>
                </a:cxn>
                <a:cxn ang="0">
                  <a:pos x="connsiteX34296" y="connsiteY34296"/>
                </a:cxn>
                <a:cxn ang="0">
                  <a:pos x="connsiteX34297" y="connsiteY34297"/>
                </a:cxn>
                <a:cxn ang="0">
                  <a:pos x="connsiteX34298" y="connsiteY34298"/>
                </a:cxn>
                <a:cxn ang="0">
                  <a:pos x="connsiteX34299" y="connsiteY34299"/>
                </a:cxn>
                <a:cxn ang="0">
                  <a:pos x="connsiteX34300" y="connsiteY34300"/>
                </a:cxn>
                <a:cxn ang="0">
                  <a:pos x="connsiteX34301" y="connsiteY34301"/>
                </a:cxn>
                <a:cxn ang="0">
                  <a:pos x="connsiteX34302" y="connsiteY34302"/>
                </a:cxn>
                <a:cxn ang="0">
                  <a:pos x="connsiteX34303" y="connsiteY34303"/>
                </a:cxn>
                <a:cxn ang="0">
                  <a:pos x="connsiteX34304" y="connsiteY34304"/>
                </a:cxn>
                <a:cxn ang="0">
                  <a:pos x="connsiteX34305" y="connsiteY34305"/>
                </a:cxn>
                <a:cxn ang="0">
                  <a:pos x="connsiteX34306" y="connsiteY34306"/>
                </a:cxn>
                <a:cxn ang="0">
                  <a:pos x="connsiteX34307" y="connsiteY34307"/>
                </a:cxn>
                <a:cxn ang="0">
                  <a:pos x="connsiteX34308" y="connsiteY34308"/>
                </a:cxn>
                <a:cxn ang="0">
                  <a:pos x="connsiteX34309" y="connsiteY34309"/>
                </a:cxn>
                <a:cxn ang="0">
                  <a:pos x="connsiteX34310" y="connsiteY34310"/>
                </a:cxn>
                <a:cxn ang="0">
                  <a:pos x="connsiteX34311" y="connsiteY34311"/>
                </a:cxn>
                <a:cxn ang="0">
                  <a:pos x="connsiteX34312" y="connsiteY34312"/>
                </a:cxn>
                <a:cxn ang="0">
                  <a:pos x="connsiteX34313" y="connsiteY34313"/>
                </a:cxn>
                <a:cxn ang="0">
                  <a:pos x="connsiteX34314" y="connsiteY34314"/>
                </a:cxn>
                <a:cxn ang="0">
                  <a:pos x="connsiteX34315" y="connsiteY34315"/>
                </a:cxn>
                <a:cxn ang="0">
                  <a:pos x="connsiteX34316" y="connsiteY34316"/>
                </a:cxn>
                <a:cxn ang="0">
                  <a:pos x="connsiteX34317" y="connsiteY34317"/>
                </a:cxn>
                <a:cxn ang="0">
                  <a:pos x="connsiteX34318" y="connsiteY34318"/>
                </a:cxn>
                <a:cxn ang="0">
                  <a:pos x="connsiteX34319" y="connsiteY34319"/>
                </a:cxn>
                <a:cxn ang="0">
                  <a:pos x="connsiteX34320" y="connsiteY34320"/>
                </a:cxn>
                <a:cxn ang="0">
                  <a:pos x="connsiteX34321" y="connsiteY34321"/>
                </a:cxn>
                <a:cxn ang="0">
                  <a:pos x="connsiteX34322" y="connsiteY34322"/>
                </a:cxn>
                <a:cxn ang="0">
                  <a:pos x="connsiteX34323" y="connsiteY34323"/>
                </a:cxn>
                <a:cxn ang="0">
                  <a:pos x="connsiteX34324" y="connsiteY34324"/>
                </a:cxn>
                <a:cxn ang="0">
                  <a:pos x="connsiteX34325" y="connsiteY34325"/>
                </a:cxn>
                <a:cxn ang="0">
                  <a:pos x="connsiteX34326" y="connsiteY34326"/>
                </a:cxn>
                <a:cxn ang="0">
                  <a:pos x="connsiteX34327" y="connsiteY34327"/>
                </a:cxn>
                <a:cxn ang="0">
                  <a:pos x="connsiteX34328" y="connsiteY34328"/>
                </a:cxn>
                <a:cxn ang="0">
                  <a:pos x="connsiteX34329" y="connsiteY34329"/>
                </a:cxn>
                <a:cxn ang="0">
                  <a:pos x="connsiteX34330" y="connsiteY34330"/>
                </a:cxn>
                <a:cxn ang="0">
                  <a:pos x="connsiteX34331" y="connsiteY34331"/>
                </a:cxn>
                <a:cxn ang="0">
                  <a:pos x="connsiteX34332" y="connsiteY34332"/>
                </a:cxn>
                <a:cxn ang="0">
                  <a:pos x="connsiteX34333" y="connsiteY34333"/>
                </a:cxn>
                <a:cxn ang="0">
                  <a:pos x="connsiteX34334" y="connsiteY34334"/>
                </a:cxn>
                <a:cxn ang="0">
                  <a:pos x="connsiteX34335" y="connsiteY34335"/>
                </a:cxn>
                <a:cxn ang="0">
                  <a:pos x="connsiteX34336" y="connsiteY34336"/>
                </a:cxn>
                <a:cxn ang="0">
                  <a:pos x="connsiteX34337" y="connsiteY34337"/>
                </a:cxn>
                <a:cxn ang="0">
                  <a:pos x="connsiteX34338" y="connsiteY34338"/>
                </a:cxn>
                <a:cxn ang="0">
                  <a:pos x="connsiteX34339" y="connsiteY34339"/>
                </a:cxn>
                <a:cxn ang="0">
                  <a:pos x="connsiteX34340" y="connsiteY34340"/>
                </a:cxn>
                <a:cxn ang="0">
                  <a:pos x="connsiteX34341" y="connsiteY34341"/>
                </a:cxn>
                <a:cxn ang="0">
                  <a:pos x="connsiteX34342" y="connsiteY34342"/>
                </a:cxn>
                <a:cxn ang="0">
                  <a:pos x="connsiteX34343" y="connsiteY34343"/>
                </a:cxn>
                <a:cxn ang="0">
                  <a:pos x="connsiteX34344" y="connsiteY34344"/>
                </a:cxn>
                <a:cxn ang="0">
                  <a:pos x="connsiteX34345" y="connsiteY34345"/>
                </a:cxn>
                <a:cxn ang="0">
                  <a:pos x="connsiteX34346" y="connsiteY34346"/>
                </a:cxn>
                <a:cxn ang="0">
                  <a:pos x="connsiteX34347" y="connsiteY34347"/>
                </a:cxn>
                <a:cxn ang="0">
                  <a:pos x="connsiteX34348" y="connsiteY34348"/>
                </a:cxn>
                <a:cxn ang="0">
                  <a:pos x="connsiteX34349" y="connsiteY34349"/>
                </a:cxn>
                <a:cxn ang="0">
                  <a:pos x="connsiteX34350" y="connsiteY34350"/>
                </a:cxn>
                <a:cxn ang="0">
                  <a:pos x="connsiteX34351" y="connsiteY34351"/>
                </a:cxn>
                <a:cxn ang="0">
                  <a:pos x="connsiteX34352" y="connsiteY34352"/>
                </a:cxn>
                <a:cxn ang="0">
                  <a:pos x="connsiteX34353" y="connsiteY34353"/>
                </a:cxn>
                <a:cxn ang="0">
                  <a:pos x="connsiteX34354" y="connsiteY34354"/>
                </a:cxn>
                <a:cxn ang="0">
                  <a:pos x="connsiteX34355" y="connsiteY34355"/>
                </a:cxn>
                <a:cxn ang="0">
                  <a:pos x="connsiteX34356" y="connsiteY34356"/>
                </a:cxn>
                <a:cxn ang="0">
                  <a:pos x="connsiteX34357" y="connsiteY34357"/>
                </a:cxn>
                <a:cxn ang="0">
                  <a:pos x="connsiteX34358" y="connsiteY34358"/>
                </a:cxn>
                <a:cxn ang="0">
                  <a:pos x="connsiteX34359" y="connsiteY34359"/>
                </a:cxn>
                <a:cxn ang="0">
                  <a:pos x="connsiteX34360" y="connsiteY34360"/>
                </a:cxn>
                <a:cxn ang="0">
                  <a:pos x="connsiteX34361" y="connsiteY34361"/>
                </a:cxn>
                <a:cxn ang="0">
                  <a:pos x="connsiteX34362" y="connsiteY34362"/>
                </a:cxn>
                <a:cxn ang="0">
                  <a:pos x="connsiteX34363" y="connsiteY34363"/>
                </a:cxn>
                <a:cxn ang="0">
                  <a:pos x="connsiteX34364" y="connsiteY34364"/>
                </a:cxn>
                <a:cxn ang="0">
                  <a:pos x="connsiteX34365" y="connsiteY34365"/>
                </a:cxn>
                <a:cxn ang="0">
                  <a:pos x="connsiteX34366" y="connsiteY34366"/>
                </a:cxn>
                <a:cxn ang="0">
                  <a:pos x="connsiteX34367" y="connsiteY34367"/>
                </a:cxn>
                <a:cxn ang="0">
                  <a:pos x="connsiteX34368" y="connsiteY34368"/>
                </a:cxn>
                <a:cxn ang="0">
                  <a:pos x="connsiteX34369" y="connsiteY34369"/>
                </a:cxn>
                <a:cxn ang="0">
                  <a:pos x="connsiteX34370" y="connsiteY34370"/>
                </a:cxn>
                <a:cxn ang="0">
                  <a:pos x="connsiteX34371" y="connsiteY34371"/>
                </a:cxn>
                <a:cxn ang="0">
                  <a:pos x="connsiteX34372" y="connsiteY34372"/>
                </a:cxn>
                <a:cxn ang="0">
                  <a:pos x="connsiteX34373" y="connsiteY34373"/>
                </a:cxn>
                <a:cxn ang="0">
                  <a:pos x="connsiteX34374" y="connsiteY34374"/>
                </a:cxn>
                <a:cxn ang="0">
                  <a:pos x="connsiteX34375" y="connsiteY34375"/>
                </a:cxn>
                <a:cxn ang="0">
                  <a:pos x="connsiteX34376" y="connsiteY34376"/>
                </a:cxn>
                <a:cxn ang="0">
                  <a:pos x="connsiteX34377" y="connsiteY34377"/>
                </a:cxn>
                <a:cxn ang="0">
                  <a:pos x="connsiteX34378" y="connsiteY34378"/>
                </a:cxn>
                <a:cxn ang="0">
                  <a:pos x="connsiteX34379" y="connsiteY34379"/>
                </a:cxn>
                <a:cxn ang="0">
                  <a:pos x="connsiteX34380" y="connsiteY34380"/>
                </a:cxn>
                <a:cxn ang="0">
                  <a:pos x="connsiteX34381" y="connsiteY34381"/>
                </a:cxn>
                <a:cxn ang="0">
                  <a:pos x="connsiteX34382" y="connsiteY34382"/>
                </a:cxn>
                <a:cxn ang="0">
                  <a:pos x="connsiteX34383" y="connsiteY34383"/>
                </a:cxn>
                <a:cxn ang="0">
                  <a:pos x="connsiteX34384" y="connsiteY34384"/>
                </a:cxn>
                <a:cxn ang="0">
                  <a:pos x="connsiteX34385" y="connsiteY34385"/>
                </a:cxn>
                <a:cxn ang="0">
                  <a:pos x="connsiteX34386" y="connsiteY34386"/>
                </a:cxn>
                <a:cxn ang="0">
                  <a:pos x="connsiteX34387" y="connsiteY34387"/>
                </a:cxn>
                <a:cxn ang="0">
                  <a:pos x="connsiteX34388" y="connsiteY34388"/>
                </a:cxn>
                <a:cxn ang="0">
                  <a:pos x="connsiteX34389" y="connsiteY34389"/>
                </a:cxn>
                <a:cxn ang="0">
                  <a:pos x="connsiteX34390" y="connsiteY34390"/>
                </a:cxn>
                <a:cxn ang="0">
                  <a:pos x="connsiteX34391" y="connsiteY34391"/>
                </a:cxn>
                <a:cxn ang="0">
                  <a:pos x="connsiteX34392" y="connsiteY34392"/>
                </a:cxn>
                <a:cxn ang="0">
                  <a:pos x="connsiteX34393" y="connsiteY34393"/>
                </a:cxn>
                <a:cxn ang="0">
                  <a:pos x="connsiteX34394" y="connsiteY34394"/>
                </a:cxn>
                <a:cxn ang="0">
                  <a:pos x="connsiteX34395" y="connsiteY34395"/>
                </a:cxn>
                <a:cxn ang="0">
                  <a:pos x="connsiteX34396" y="connsiteY34396"/>
                </a:cxn>
                <a:cxn ang="0">
                  <a:pos x="connsiteX34397" y="connsiteY34397"/>
                </a:cxn>
                <a:cxn ang="0">
                  <a:pos x="connsiteX34398" y="connsiteY34398"/>
                </a:cxn>
                <a:cxn ang="0">
                  <a:pos x="connsiteX34399" y="connsiteY34399"/>
                </a:cxn>
                <a:cxn ang="0">
                  <a:pos x="connsiteX34400" y="connsiteY34400"/>
                </a:cxn>
                <a:cxn ang="0">
                  <a:pos x="connsiteX34401" y="connsiteY34401"/>
                </a:cxn>
                <a:cxn ang="0">
                  <a:pos x="connsiteX34402" y="connsiteY34402"/>
                </a:cxn>
                <a:cxn ang="0">
                  <a:pos x="connsiteX34403" y="connsiteY34403"/>
                </a:cxn>
                <a:cxn ang="0">
                  <a:pos x="connsiteX34404" y="connsiteY34404"/>
                </a:cxn>
                <a:cxn ang="0">
                  <a:pos x="connsiteX34405" y="connsiteY34405"/>
                </a:cxn>
                <a:cxn ang="0">
                  <a:pos x="connsiteX34406" y="connsiteY34406"/>
                </a:cxn>
                <a:cxn ang="0">
                  <a:pos x="connsiteX34407" y="connsiteY34407"/>
                </a:cxn>
                <a:cxn ang="0">
                  <a:pos x="connsiteX34408" y="connsiteY34408"/>
                </a:cxn>
                <a:cxn ang="0">
                  <a:pos x="connsiteX34409" y="connsiteY34409"/>
                </a:cxn>
                <a:cxn ang="0">
                  <a:pos x="connsiteX34410" y="connsiteY34410"/>
                </a:cxn>
                <a:cxn ang="0">
                  <a:pos x="connsiteX34411" y="connsiteY34411"/>
                </a:cxn>
                <a:cxn ang="0">
                  <a:pos x="connsiteX34412" y="connsiteY34412"/>
                </a:cxn>
                <a:cxn ang="0">
                  <a:pos x="connsiteX34413" y="connsiteY34413"/>
                </a:cxn>
                <a:cxn ang="0">
                  <a:pos x="connsiteX34414" y="connsiteY34414"/>
                </a:cxn>
                <a:cxn ang="0">
                  <a:pos x="connsiteX34415" y="connsiteY34415"/>
                </a:cxn>
                <a:cxn ang="0">
                  <a:pos x="connsiteX34416" y="connsiteY34416"/>
                </a:cxn>
                <a:cxn ang="0">
                  <a:pos x="connsiteX34417" y="connsiteY34417"/>
                </a:cxn>
                <a:cxn ang="0">
                  <a:pos x="connsiteX34418" y="connsiteY34418"/>
                </a:cxn>
                <a:cxn ang="0">
                  <a:pos x="connsiteX34419" y="connsiteY34419"/>
                </a:cxn>
                <a:cxn ang="0">
                  <a:pos x="connsiteX34420" y="connsiteY34420"/>
                </a:cxn>
                <a:cxn ang="0">
                  <a:pos x="connsiteX34421" y="connsiteY34421"/>
                </a:cxn>
                <a:cxn ang="0">
                  <a:pos x="connsiteX34422" y="connsiteY34422"/>
                </a:cxn>
                <a:cxn ang="0">
                  <a:pos x="connsiteX34423" y="connsiteY34423"/>
                </a:cxn>
                <a:cxn ang="0">
                  <a:pos x="connsiteX34424" y="connsiteY34424"/>
                </a:cxn>
                <a:cxn ang="0">
                  <a:pos x="connsiteX34425" y="connsiteY34425"/>
                </a:cxn>
                <a:cxn ang="0">
                  <a:pos x="connsiteX34426" y="connsiteY34426"/>
                </a:cxn>
                <a:cxn ang="0">
                  <a:pos x="connsiteX34427" y="connsiteY34427"/>
                </a:cxn>
                <a:cxn ang="0">
                  <a:pos x="connsiteX34428" y="connsiteY34428"/>
                </a:cxn>
                <a:cxn ang="0">
                  <a:pos x="connsiteX34429" y="connsiteY34429"/>
                </a:cxn>
                <a:cxn ang="0">
                  <a:pos x="connsiteX34430" y="connsiteY34430"/>
                </a:cxn>
                <a:cxn ang="0">
                  <a:pos x="connsiteX34431" y="connsiteY34431"/>
                </a:cxn>
                <a:cxn ang="0">
                  <a:pos x="connsiteX34432" y="connsiteY34432"/>
                </a:cxn>
                <a:cxn ang="0">
                  <a:pos x="connsiteX34433" y="connsiteY34433"/>
                </a:cxn>
                <a:cxn ang="0">
                  <a:pos x="connsiteX34434" y="connsiteY34434"/>
                </a:cxn>
                <a:cxn ang="0">
                  <a:pos x="connsiteX34435" y="connsiteY34435"/>
                </a:cxn>
                <a:cxn ang="0">
                  <a:pos x="connsiteX34436" y="connsiteY34436"/>
                </a:cxn>
                <a:cxn ang="0">
                  <a:pos x="connsiteX34437" y="connsiteY34437"/>
                </a:cxn>
                <a:cxn ang="0">
                  <a:pos x="connsiteX34438" y="connsiteY34438"/>
                </a:cxn>
                <a:cxn ang="0">
                  <a:pos x="connsiteX34439" y="connsiteY34439"/>
                </a:cxn>
                <a:cxn ang="0">
                  <a:pos x="connsiteX34440" y="connsiteY34440"/>
                </a:cxn>
                <a:cxn ang="0">
                  <a:pos x="connsiteX34441" y="connsiteY34441"/>
                </a:cxn>
                <a:cxn ang="0">
                  <a:pos x="connsiteX34442" y="connsiteY34442"/>
                </a:cxn>
                <a:cxn ang="0">
                  <a:pos x="connsiteX34443" y="connsiteY34443"/>
                </a:cxn>
                <a:cxn ang="0">
                  <a:pos x="connsiteX34444" y="connsiteY34444"/>
                </a:cxn>
                <a:cxn ang="0">
                  <a:pos x="connsiteX34445" y="connsiteY34445"/>
                </a:cxn>
                <a:cxn ang="0">
                  <a:pos x="connsiteX34446" y="connsiteY34446"/>
                </a:cxn>
                <a:cxn ang="0">
                  <a:pos x="connsiteX34447" y="connsiteY34447"/>
                </a:cxn>
                <a:cxn ang="0">
                  <a:pos x="connsiteX34448" y="connsiteY34448"/>
                </a:cxn>
                <a:cxn ang="0">
                  <a:pos x="connsiteX34449" y="connsiteY34449"/>
                </a:cxn>
                <a:cxn ang="0">
                  <a:pos x="connsiteX34450" y="connsiteY34450"/>
                </a:cxn>
                <a:cxn ang="0">
                  <a:pos x="connsiteX34451" y="connsiteY34451"/>
                </a:cxn>
                <a:cxn ang="0">
                  <a:pos x="connsiteX34452" y="connsiteY34452"/>
                </a:cxn>
                <a:cxn ang="0">
                  <a:pos x="connsiteX34453" y="connsiteY34453"/>
                </a:cxn>
                <a:cxn ang="0">
                  <a:pos x="connsiteX34454" y="connsiteY34454"/>
                </a:cxn>
                <a:cxn ang="0">
                  <a:pos x="connsiteX34455" y="connsiteY34455"/>
                </a:cxn>
                <a:cxn ang="0">
                  <a:pos x="connsiteX34456" y="connsiteY34456"/>
                </a:cxn>
                <a:cxn ang="0">
                  <a:pos x="connsiteX34457" y="connsiteY34457"/>
                </a:cxn>
                <a:cxn ang="0">
                  <a:pos x="connsiteX34458" y="connsiteY34458"/>
                </a:cxn>
                <a:cxn ang="0">
                  <a:pos x="connsiteX34459" y="connsiteY34459"/>
                </a:cxn>
                <a:cxn ang="0">
                  <a:pos x="connsiteX34460" y="connsiteY34460"/>
                </a:cxn>
                <a:cxn ang="0">
                  <a:pos x="connsiteX34461" y="connsiteY34461"/>
                </a:cxn>
                <a:cxn ang="0">
                  <a:pos x="connsiteX34462" y="connsiteY34462"/>
                </a:cxn>
                <a:cxn ang="0">
                  <a:pos x="connsiteX34463" y="connsiteY34463"/>
                </a:cxn>
                <a:cxn ang="0">
                  <a:pos x="connsiteX34464" y="connsiteY34464"/>
                </a:cxn>
                <a:cxn ang="0">
                  <a:pos x="connsiteX34465" y="connsiteY34465"/>
                </a:cxn>
                <a:cxn ang="0">
                  <a:pos x="connsiteX34466" y="connsiteY34466"/>
                </a:cxn>
                <a:cxn ang="0">
                  <a:pos x="connsiteX34467" y="connsiteY34467"/>
                </a:cxn>
                <a:cxn ang="0">
                  <a:pos x="connsiteX34468" y="connsiteY34468"/>
                </a:cxn>
                <a:cxn ang="0">
                  <a:pos x="connsiteX34469" y="connsiteY34469"/>
                </a:cxn>
                <a:cxn ang="0">
                  <a:pos x="connsiteX34470" y="connsiteY34470"/>
                </a:cxn>
                <a:cxn ang="0">
                  <a:pos x="connsiteX34471" y="connsiteY34471"/>
                </a:cxn>
                <a:cxn ang="0">
                  <a:pos x="connsiteX34472" y="connsiteY34472"/>
                </a:cxn>
                <a:cxn ang="0">
                  <a:pos x="connsiteX34473" y="connsiteY34473"/>
                </a:cxn>
                <a:cxn ang="0">
                  <a:pos x="connsiteX34474" y="connsiteY34474"/>
                </a:cxn>
                <a:cxn ang="0">
                  <a:pos x="connsiteX34475" y="connsiteY34475"/>
                </a:cxn>
                <a:cxn ang="0">
                  <a:pos x="connsiteX34476" y="connsiteY34476"/>
                </a:cxn>
                <a:cxn ang="0">
                  <a:pos x="connsiteX34477" y="connsiteY34477"/>
                </a:cxn>
                <a:cxn ang="0">
                  <a:pos x="connsiteX34478" y="connsiteY34478"/>
                </a:cxn>
                <a:cxn ang="0">
                  <a:pos x="connsiteX34479" y="connsiteY34479"/>
                </a:cxn>
                <a:cxn ang="0">
                  <a:pos x="connsiteX34480" y="connsiteY34480"/>
                </a:cxn>
                <a:cxn ang="0">
                  <a:pos x="connsiteX34481" y="connsiteY34481"/>
                </a:cxn>
                <a:cxn ang="0">
                  <a:pos x="connsiteX34482" y="connsiteY34482"/>
                </a:cxn>
                <a:cxn ang="0">
                  <a:pos x="connsiteX34483" y="connsiteY34483"/>
                </a:cxn>
                <a:cxn ang="0">
                  <a:pos x="connsiteX34484" y="connsiteY34484"/>
                </a:cxn>
                <a:cxn ang="0">
                  <a:pos x="connsiteX34485" y="connsiteY34485"/>
                </a:cxn>
                <a:cxn ang="0">
                  <a:pos x="connsiteX34486" y="connsiteY34486"/>
                </a:cxn>
                <a:cxn ang="0">
                  <a:pos x="connsiteX34487" y="connsiteY34487"/>
                </a:cxn>
                <a:cxn ang="0">
                  <a:pos x="connsiteX34488" y="connsiteY34488"/>
                </a:cxn>
                <a:cxn ang="0">
                  <a:pos x="connsiteX34489" y="connsiteY34489"/>
                </a:cxn>
                <a:cxn ang="0">
                  <a:pos x="connsiteX34490" y="connsiteY34490"/>
                </a:cxn>
                <a:cxn ang="0">
                  <a:pos x="connsiteX34491" y="connsiteY34491"/>
                </a:cxn>
                <a:cxn ang="0">
                  <a:pos x="connsiteX34492" y="connsiteY34492"/>
                </a:cxn>
                <a:cxn ang="0">
                  <a:pos x="connsiteX34493" y="connsiteY34493"/>
                </a:cxn>
                <a:cxn ang="0">
                  <a:pos x="connsiteX34494" y="connsiteY34494"/>
                </a:cxn>
                <a:cxn ang="0">
                  <a:pos x="connsiteX34495" y="connsiteY34495"/>
                </a:cxn>
                <a:cxn ang="0">
                  <a:pos x="connsiteX34496" y="connsiteY34496"/>
                </a:cxn>
                <a:cxn ang="0">
                  <a:pos x="connsiteX34497" y="connsiteY34497"/>
                </a:cxn>
                <a:cxn ang="0">
                  <a:pos x="connsiteX34498" y="connsiteY34498"/>
                </a:cxn>
                <a:cxn ang="0">
                  <a:pos x="connsiteX34499" y="connsiteY34499"/>
                </a:cxn>
                <a:cxn ang="0">
                  <a:pos x="connsiteX34500" y="connsiteY34500"/>
                </a:cxn>
                <a:cxn ang="0">
                  <a:pos x="connsiteX34501" y="connsiteY34501"/>
                </a:cxn>
                <a:cxn ang="0">
                  <a:pos x="connsiteX34502" y="connsiteY34502"/>
                </a:cxn>
                <a:cxn ang="0">
                  <a:pos x="connsiteX34503" y="connsiteY34503"/>
                </a:cxn>
                <a:cxn ang="0">
                  <a:pos x="connsiteX34504" y="connsiteY34504"/>
                </a:cxn>
                <a:cxn ang="0">
                  <a:pos x="connsiteX34505" y="connsiteY34505"/>
                </a:cxn>
                <a:cxn ang="0">
                  <a:pos x="connsiteX34506" y="connsiteY34506"/>
                </a:cxn>
                <a:cxn ang="0">
                  <a:pos x="connsiteX34507" y="connsiteY34507"/>
                </a:cxn>
                <a:cxn ang="0">
                  <a:pos x="connsiteX34508" y="connsiteY34508"/>
                </a:cxn>
                <a:cxn ang="0">
                  <a:pos x="connsiteX34509" y="connsiteY34509"/>
                </a:cxn>
                <a:cxn ang="0">
                  <a:pos x="connsiteX34510" y="connsiteY34510"/>
                </a:cxn>
                <a:cxn ang="0">
                  <a:pos x="connsiteX34511" y="connsiteY34511"/>
                </a:cxn>
                <a:cxn ang="0">
                  <a:pos x="connsiteX34512" y="connsiteY34512"/>
                </a:cxn>
                <a:cxn ang="0">
                  <a:pos x="connsiteX34513" y="connsiteY34513"/>
                </a:cxn>
                <a:cxn ang="0">
                  <a:pos x="connsiteX34514" y="connsiteY34514"/>
                </a:cxn>
                <a:cxn ang="0">
                  <a:pos x="connsiteX34515" y="connsiteY34515"/>
                </a:cxn>
                <a:cxn ang="0">
                  <a:pos x="connsiteX34516" y="connsiteY34516"/>
                </a:cxn>
                <a:cxn ang="0">
                  <a:pos x="connsiteX34517" y="connsiteY34517"/>
                </a:cxn>
                <a:cxn ang="0">
                  <a:pos x="connsiteX34518" y="connsiteY34518"/>
                </a:cxn>
                <a:cxn ang="0">
                  <a:pos x="connsiteX34519" y="connsiteY34519"/>
                </a:cxn>
                <a:cxn ang="0">
                  <a:pos x="connsiteX34520" y="connsiteY34520"/>
                </a:cxn>
                <a:cxn ang="0">
                  <a:pos x="connsiteX34521" y="connsiteY34521"/>
                </a:cxn>
                <a:cxn ang="0">
                  <a:pos x="connsiteX34522" y="connsiteY34522"/>
                </a:cxn>
                <a:cxn ang="0">
                  <a:pos x="connsiteX34523" y="connsiteY34523"/>
                </a:cxn>
                <a:cxn ang="0">
                  <a:pos x="connsiteX34524" y="connsiteY34524"/>
                </a:cxn>
                <a:cxn ang="0">
                  <a:pos x="connsiteX34525" y="connsiteY34525"/>
                </a:cxn>
                <a:cxn ang="0">
                  <a:pos x="connsiteX34526" y="connsiteY34526"/>
                </a:cxn>
                <a:cxn ang="0">
                  <a:pos x="connsiteX34527" y="connsiteY34527"/>
                </a:cxn>
                <a:cxn ang="0">
                  <a:pos x="connsiteX34528" y="connsiteY34528"/>
                </a:cxn>
                <a:cxn ang="0">
                  <a:pos x="connsiteX34529" y="connsiteY34529"/>
                </a:cxn>
                <a:cxn ang="0">
                  <a:pos x="connsiteX34530" y="connsiteY34530"/>
                </a:cxn>
                <a:cxn ang="0">
                  <a:pos x="connsiteX34531" y="connsiteY34531"/>
                </a:cxn>
                <a:cxn ang="0">
                  <a:pos x="connsiteX34532" y="connsiteY34532"/>
                </a:cxn>
                <a:cxn ang="0">
                  <a:pos x="connsiteX34533" y="connsiteY34533"/>
                </a:cxn>
                <a:cxn ang="0">
                  <a:pos x="connsiteX34534" y="connsiteY34534"/>
                </a:cxn>
                <a:cxn ang="0">
                  <a:pos x="connsiteX34535" y="connsiteY34535"/>
                </a:cxn>
                <a:cxn ang="0">
                  <a:pos x="connsiteX34536" y="connsiteY34536"/>
                </a:cxn>
                <a:cxn ang="0">
                  <a:pos x="connsiteX34537" y="connsiteY34537"/>
                </a:cxn>
                <a:cxn ang="0">
                  <a:pos x="connsiteX34538" y="connsiteY34538"/>
                </a:cxn>
                <a:cxn ang="0">
                  <a:pos x="connsiteX34539" y="connsiteY34539"/>
                </a:cxn>
                <a:cxn ang="0">
                  <a:pos x="connsiteX34540" y="connsiteY34540"/>
                </a:cxn>
                <a:cxn ang="0">
                  <a:pos x="connsiteX34541" y="connsiteY34541"/>
                </a:cxn>
                <a:cxn ang="0">
                  <a:pos x="connsiteX34542" y="connsiteY34542"/>
                </a:cxn>
                <a:cxn ang="0">
                  <a:pos x="connsiteX34543" y="connsiteY34543"/>
                </a:cxn>
                <a:cxn ang="0">
                  <a:pos x="connsiteX34544" y="connsiteY34544"/>
                </a:cxn>
                <a:cxn ang="0">
                  <a:pos x="connsiteX34545" y="connsiteY34545"/>
                </a:cxn>
                <a:cxn ang="0">
                  <a:pos x="connsiteX34546" y="connsiteY34546"/>
                </a:cxn>
                <a:cxn ang="0">
                  <a:pos x="connsiteX34547" y="connsiteY34547"/>
                </a:cxn>
                <a:cxn ang="0">
                  <a:pos x="connsiteX34548" y="connsiteY34548"/>
                </a:cxn>
                <a:cxn ang="0">
                  <a:pos x="connsiteX34549" y="connsiteY34549"/>
                </a:cxn>
                <a:cxn ang="0">
                  <a:pos x="connsiteX34550" y="connsiteY34550"/>
                </a:cxn>
                <a:cxn ang="0">
                  <a:pos x="connsiteX34551" y="connsiteY34551"/>
                </a:cxn>
                <a:cxn ang="0">
                  <a:pos x="connsiteX34552" y="connsiteY34552"/>
                </a:cxn>
                <a:cxn ang="0">
                  <a:pos x="connsiteX34553" y="connsiteY34553"/>
                </a:cxn>
                <a:cxn ang="0">
                  <a:pos x="connsiteX34554" y="connsiteY34554"/>
                </a:cxn>
                <a:cxn ang="0">
                  <a:pos x="connsiteX34555" y="connsiteY34555"/>
                </a:cxn>
                <a:cxn ang="0">
                  <a:pos x="connsiteX34556" y="connsiteY34556"/>
                </a:cxn>
                <a:cxn ang="0">
                  <a:pos x="connsiteX34557" y="connsiteY34557"/>
                </a:cxn>
                <a:cxn ang="0">
                  <a:pos x="connsiteX34558" y="connsiteY34558"/>
                </a:cxn>
                <a:cxn ang="0">
                  <a:pos x="connsiteX34559" y="connsiteY34559"/>
                </a:cxn>
                <a:cxn ang="0">
                  <a:pos x="connsiteX34560" y="connsiteY34560"/>
                </a:cxn>
                <a:cxn ang="0">
                  <a:pos x="connsiteX34561" y="connsiteY34561"/>
                </a:cxn>
                <a:cxn ang="0">
                  <a:pos x="connsiteX34562" y="connsiteY34562"/>
                </a:cxn>
                <a:cxn ang="0">
                  <a:pos x="connsiteX34563" y="connsiteY34563"/>
                </a:cxn>
                <a:cxn ang="0">
                  <a:pos x="connsiteX34564" y="connsiteY34564"/>
                </a:cxn>
                <a:cxn ang="0">
                  <a:pos x="connsiteX34565" y="connsiteY34565"/>
                </a:cxn>
                <a:cxn ang="0">
                  <a:pos x="connsiteX34566" y="connsiteY34566"/>
                </a:cxn>
                <a:cxn ang="0">
                  <a:pos x="connsiteX34567" y="connsiteY34567"/>
                </a:cxn>
                <a:cxn ang="0">
                  <a:pos x="connsiteX34568" y="connsiteY34568"/>
                </a:cxn>
                <a:cxn ang="0">
                  <a:pos x="connsiteX34569" y="connsiteY34569"/>
                </a:cxn>
                <a:cxn ang="0">
                  <a:pos x="connsiteX34570" y="connsiteY34570"/>
                </a:cxn>
                <a:cxn ang="0">
                  <a:pos x="connsiteX34571" y="connsiteY34571"/>
                </a:cxn>
                <a:cxn ang="0">
                  <a:pos x="connsiteX34572" y="connsiteY34572"/>
                </a:cxn>
                <a:cxn ang="0">
                  <a:pos x="connsiteX34573" y="connsiteY34573"/>
                </a:cxn>
                <a:cxn ang="0">
                  <a:pos x="connsiteX34574" y="connsiteY34574"/>
                </a:cxn>
                <a:cxn ang="0">
                  <a:pos x="connsiteX34575" y="connsiteY34575"/>
                </a:cxn>
                <a:cxn ang="0">
                  <a:pos x="connsiteX34576" y="connsiteY34576"/>
                </a:cxn>
                <a:cxn ang="0">
                  <a:pos x="connsiteX34577" y="connsiteY34577"/>
                </a:cxn>
                <a:cxn ang="0">
                  <a:pos x="connsiteX34578" y="connsiteY34578"/>
                </a:cxn>
                <a:cxn ang="0">
                  <a:pos x="connsiteX34579" y="connsiteY34579"/>
                </a:cxn>
                <a:cxn ang="0">
                  <a:pos x="connsiteX34580" y="connsiteY34580"/>
                </a:cxn>
                <a:cxn ang="0">
                  <a:pos x="connsiteX34581" y="connsiteY34581"/>
                </a:cxn>
                <a:cxn ang="0">
                  <a:pos x="connsiteX34582" y="connsiteY34582"/>
                </a:cxn>
                <a:cxn ang="0">
                  <a:pos x="connsiteX34583" y="connsiteY34583"/>
                </a:cxn>
                <a:cxn ang="0">
                  <a:pos x="connsiteX34584" y="connsiteY34584"/>
                </a:cxn>
                <a:cxn ang="0">
                  <a:pos x="connsiteX34585" y="connsiteY34585"/>
                </a:cxn>
                <a:cxn ang="0">
                  <a:pos x="connsiteX34586" y="connsiteY34586"/>
                </a:cxn>
                <a:cxn ang="0">
                  <a:pos x="connsiteX34587" y="connsiteY34587"/>
                </a:cxn>
                <a:cxn ang="0">
                  <a:pos x="connsiteX34588" y="connsiteY34588"/>
                </a:cxn>
                <a:cxn ang="0">
                  <a:pos x="connsiteX34589" y="connsiteY34589"/>
                </a:cxn>
                <a:cxn ang="0">
                  <a:pos x="connsiteX34590" y="connsiteY34590"/>
                </a:cxn>
                <a:cxn ang="0">
                  <a:pos x="connsiteX34591" y="connsiteY34591"/>
                </a:cxn>
                <a:cxn ang="0">
                  <a:pos x="connsiteX34592" y="connsiteY34592"/>
                </a:cxn>
                <a:cxn ang="0">
                  <a:pos x="connsiteX34593" y="connsiteY34593"/>
                </a:cxn>
                <a:cxn ang="0">
                  <a:pos x="connsiteX34594" y="connsiteY34594"/>
                </a:cxn>
                <a:cxn ang="0">
                  <a:pos x="connsiteX34595" y="connsiteY34595"/>
                </a:cxn>
                <a:cxn ang="0">
                  <a:pos x="connsiteX34596" y="connsiteY34596"/>
                </a:cxn>
                <a:cxn ang="0">
                  <a:pos x="connsiteX34597" y="connsiteY34597"/>
                </a:cxn>
                <a:cxn ang="0">
                  <a:pos x="connsiteX34598" y="connsiteY34598"/>
                </a:cxn>
                <a:cxn ang="0">
                  <a:pos x="connsiteX34599" y="connsiteY34599"/>
                </a:cxn>
                <a:cxn ang="0">
                  <a:pos x="connsiteX34600" y="connsiteY34600"/>
                </a:cxn>
                <a:cxn ang="0">
                  <a:pos x="connsiteX34601" y="connsiteY34601"/>
                </a:cxn>
                <a:cxn ang="0">
                  <a:pos x="connsiteX34602" y="connsiteY34602"/>
                </a:cxn>
                <a:cxn ang="0">
                  <a:pos x="connsiteX34603" y="connsiteY34603"/>
                </a:cxn>
                <a:cxn ang="0">
                  <a:pos x="connsiteX34604" y="connsiteY34604"/>
                </a:cxn>
                <a:cxn ang="0">
                  <a:pos x="connsiteX34605" y="connsiteY34605"/>
                </a:cxn>
                <a:cxn ang="0">
                  <a:pos x="connsiteX34606" y="connsiteY34606"/>
                </a:cxn>
                <a:cxn ang="0">
                  <a:pos x="connsiteX34607" y="connsiteY34607"/>
                </a:cxn>
                <a:cxn ang="0">
                  <a:pos x="connsiteX34608" y="connsiteY34608"/>
                </a:cxn>
                <a:cxn ang="0">
                  <a:pos x="connsiteX34609" y="connsiteY34609"/>
                </a:cxn>
                <a:cxn ang="0">
                  <a:pos x="connsiteX34610" y="connsiteY34610"/>
                </a:cxn>
                <a:cxn ang="0">
                  <a:pos x="connsiteX34611" y="connsiteY34611"/>
                </a:cxn>
                <a:cxn ang="0">
                  <a:pos x="connsiteX34612" y="connsiteY34612"/>
                </a:cxn>
                <a:cxn ang="0">
                  <a:pos x="connsiteX34613" y="connsiteY34613"/>
                </a:cxn>
                <a:cxn ang="0">
                  <a:pos x="connsiteX34614" y="connsiteY34614"/>
                </a:cxn>
                <a:cxn ang="0">
                  <a:pos x="connsiteX34615" y="connsiteY34615"/>
                </a:cxn>
                <a:cxn ang="0">
                  <a:pos x="connsiteX34616" y="connsiteY34616"/>
                </a:cxn>
                <a:cxn ang="0">
                  <a:pos x="connsiteX34617" y="connsiteY34617"/>
                </a:cxn>
                <a:cxn ang="0">
                  <a:pos x="connsiteX34618" y="connsiteY34618"/>
                </a:cxn>
                <a:cxn ang="0">
                  <a:pos x="connsiteX34619" y="connsiteY34619"/>
                </a:cxn>
                <a:cxn ang="0">
                  <a:pos x="connsiteX34620" y="connsiteY34620"/>
                </a:cxn>
                <a:cxn ang="0">
                  <a:pos x="connsiteX34621" y="connsiteY34621"/>
                </a:cxn>
                <a:cxn ang="0">
                  <a:pos x="connsiteX34622" y="connsiteY34622"/>
                </a:cxn>
                <a:cxn ang="0">
                  <a:pos x="connsiteX34623" y="connsiteY34623"/>
                </a:cxn>
                <a:cxn ang="0">
                  <a:pos x="connsiteX34624" y="connsiteY34624"/>
                </a:cxn>
                <a:cxn ang="0">
                  <a:pos x="connsiteX34625" y="connsiteY34625"/>
                </a:cxn>
                <a:cxn ang="0">
                  <a:pos x="connsiteX34626" y="connsiteY34626"/>
                </a:cxn>
                <a:cxn ang="0">
                  <a:pos x="connsiteX34627" y="connsiteY34627"/>
                </a:cxn>
                <a:cxn ang="0">
                  <a:pos x="connsiteX34628" y="connsiteY34628"/>
                </a:cxn>
                <a:cxn ang="0">
                  <a:pos x="connsiteX34629" y="connsiteY34629"/>
                </a:cxn>
                <a:cxn ang="0">
                  <a:pos x="connsiteX34630" y="connsiteY34630"/>
                </a:cxn>
                <a:cxn ang="0">
                  <a:pos x="connsiteX34631" y="connsiteY34631"/>
                </a:cxn>
                <a:cxn ang="0">
                  <a:pos x="connsiteX34632" y="connsiteY34632"/>
                </a:cxn>
                <a:cxn ang="0">
                  <a:pos x="connsiteX34633" y="connsiteY34633"/>
                </a:cxn>
                <a:cxn ang="0">
                  <a:pos x="connsiteX34634" y="connsiteY34634"/>
                </a:cxn>
                <a:cxn ang="0">
                  <a:pos x="connsiteX34635" y="connsiteY34635"/>
                </a:cxn>
                <a:cxn ang="0">
                  <a:pos x="connsiteX34636" y="connsiteY34636"/>
                </a:cxn>
                <a:cxn ang="0">
                  <a:pos x="connsiteX34637" y="connsiteY34637"/>
                </a:cxn>
                <a:cxn ang="0">
                  <a:pos x="connsiteX34638" y="connsiteY34638"/>
                </a:cxn>
                <a:cxn ang="0">
                  <a:pos x="connsiteX34639" y="connsiteY34639"/>
                </a:cxn>
                <a:cxn ang="0">
                  <a:pos x="connsiteX34640" y="connsiteY34640"/>
                </a:cxn>
                <a:cxn ang="0">
                  <a:pos x="connsiteX34641" y="connsiteY34641"/>
                </a:cxn>
                <a:cxn ang="0">
                  <a:pos x="connsiteX34642" y="connsiteY34642"/>
                </a:cxn>
                <a:cxn ang="0">
                  <a:pos x="connsiteX34643" y="connsiteY34643"/>
                </a:cxn>
                <a:cxn ang="0">
                  <a:pos x="connsiteX34644" y="connsiteY34644"/>
                </a:cxn>
                <a:cxn ang="0">
                  <a:pos x="connsiteX34645" y="connsiteY34645"/>
                </a:cxn>
                <a:cxn ang="0">
                  <a:pos x="connsiteX34646" y="connsiteY34646"/>
                </a:cxn>
                <a:cxn ang="0">
                  <a:pos x="connsiteX34647" y="connsiteY34647"/>
                </a:cxn>
                <a:cxn ang="0">
                  <a:pos x="connsiteX34648" y="connsiteY34648"/>
                </a:cxn>
                <a:cxn ang="0">
                  <a:pos x="connsiteX34649" y="connsiteY34649"/>
                </a:cxn>
                <a:cxn ang="0">
                  <a:pos x="connsiteX34650" y="connsiteY34650"/>
                </a:cxn>
                <a:cxn ang="0">
                  <a:pos x="connsiteX34651" y="connsiteY34651"/>
                </a:cxn>
                <a:cxn ang="0">
                  <a:pos x="connsiteX34652" y="connsiteY34652"/>
                </a:cxn>
                <a:cxn ang="0">
                  <a:pos x="connsiteX34653" y="connsiteY34653"/>
                </a:cxn>
                <a:cxn ang="0">
                  <a:pos x="connsiteX34654" y="connsiteY34654"/>
                </a:cxn>
                <a:cxn ang="0">
                  <a:pos x="connsiteX34655" y="connsiteY34655"/>
                </a:cxn>
                <a:cxn ang="0">
                  <a:pos x="connsiteX34656" y="connsiteY34656"/>
                </a:cxn>
                <a:cxn ang="0">
                  <a:pos x="connsiteX34657" y="connsiteY34657"/>
                </a:cxn>
                <a:cxn ang="0">
                  <a:pos x="connsiteX34658" y="connsiteY34658"/>
                </a:cxn>
                <a:cxn ang="0">
                  <a:pos x="connsiteX34659" y="connsiteY34659"/>
                </a:cxn>
                <a:cxn ang="0">
                  <a:pos x="connsiteX34660" y="connsiteY34660"/>
                </a:cxn>
                <a:cxn ang="0">
                  <a:pos x="connsiteX34661" y="connsiteY34661"/>
                </a:cxn>
                <a:cxn ang="0">
                  <a:pos x="connsiteX34662" y="connsiteY34662"/>
                </a:cxn>
                <a:cxn ang="0">
                  <a:pos x="connsiteX34663" y="connsiteY34663"/>
                </a:cxn>
                <a:cxn ang="0">
                  <a:pos x="connsiteX34664" y="connsiteY34664"/>
                </a:cxn>
                <a:cxn ang="0">
                  <a:pos x="connsiteX34665" y="connsiteY34665"/>
                </a:cxn>
                <a:cxn ang="0">
                  <a:pos x="connsiteX34666" y="connsiteY34666"/>
                </a:cxn>
                <a:cxn ang="0">
                  <a:pos x="connsiteX34667" y="connsiteY34667"/>
                </a:cxn>
                <a:cxn ang="0">
                  <a:pos x="connsiteX34668" y="connsiteY34668"/>
                </a:cxn>
                <a:cxn ang="0">
                  <a:pos x="connsiteX34669" y="connsiteY34669"/>
                </a:cxn>
                <a:cxn ang="0">
                  <a:pos x="connsiteX34670" y="connsiteY34670"/>
                </a:cxn>
                <a:cxn ang="0">
                  <a:pos x="connsiteX34671" y="connsiteY34671"/>
                </a:cxn>
                <a:cxn ang="0">
                  <a:pos x="connsiteX34672" y="connsiteY34672"/>
                </a:cxn>
                <a:cxn ang="0">
                  <a:pos x="connsiteX34673" y="connsiteY34673"/>
                </a:cxn>
                <a:cxn ang="0">
                  <a:pos x="connsiteX34674" y="connsiteY34674"/>
                </a:cxn>
                <a:cxn ang="0">
                  <a:pos x="connsiteX34675" y="connsiteY34675"/>
                </a:cxn>
                <a:cxn ang="0">
                  <a:pos x="connsiteX34676" y="connsiteY34676"/>
                </a:cxn>
                <a:cxn ang="0">
                  <a:pos x="connsiteX34677" y="connsiteY34677"/>
                </a:cxn>
                <a:cxn ang="0">
                  <a:pos x="connsiteX34678" y="connsiteY34678"/>
                </a:cxn>
                <a:cxn ang="0">
                  <a:pos x="connsiteX34679" y="connsiteY34679"/>
                </a:cxn>
                <a:cxn ang="0">
                  <a:pos x="connsiteX34680" y="connsiteY34680"/>
                </a:cxn>
                <a:cxn ang="0">
                  <a:pos x="connsiteX34681" y="connsiteY34681"/>
                </a:cxn>
                <a:cxn ang="0">
                  <a:pos x="connsiteX34682" y="connsiteY34682"/>
                </a:cxn>
                <a:cxn ang="0">
                  <a:pos x="connsiteX34683" y="connsiteY34683"/>
                </a:cxn>
                <a:cxn ang="0">
                  <a:pos x="connsiteX34684" y="connsiteY34684"/>
                </a:cxn>
                <a:cxn ang="0">
                  <a:pos x="connsiteX34685" y="connsiteY34685"/>
                </a:cxn>
                <a:cxn ang="0">
                  <a:pos x="connsiteX34686" y="connsiteY34686"/>
                </a:cxn>
                <a:cxn ang="0">
                  <a:pos x="connsiteX34687" y="connsiteY34687"/>
                </a:cxn>
                <a:cxn ang="0">
                  <a:pos x="connsiteX34688" y="connsiteY34688"/>
                </a:cxn>
                <a:cxn ang="0">
                  <a:pos x="connsiteX34689" y="connsiteY34689"/>
                </a:cxn>
                <a:cxn ang="0">
                  <a:pos x="connsiteX34690" y="connsiteY34690"/>
                </a:cxn>
                <a:cxn ang="0">
                  <a:pos x="connsiteX34691" y="connsiteY34691"/>
                </a:cxn>
                <a:cxn ang="0">
                  <a:pos x="connsiteX34692" y="connsiteY34692"/>
                </a:cxn>
                <a:cxn ang="0">
                  <a:pos x="connsiteX34693" y="connsiteY34693"/>
                </a:cxn>
                <a:cxn ang="0">
                  <a:pos x="connsiteX34694" y="connsiteY34694"/>
                </a:cxn>
                <a:cxn ang="0">
                  <a:pos x="connsiteX34695" y="connsiteY34695"/>
                </a:cxn>
                <a:cxn ang="0">
                  <a:pos x="connsiteX34696" y="connsiteY34696"/>
                </a:cxn>
                <a:cxn ang="0">
                  <a:pos x="connsiteX34697" y="connsiteY34697"/>
                </a:cxn>
                <a:cxn ang="0">
                  <a:pos x="connsiteX34698" y="connsiteY34698"/>
                </a:cxn>
                <a:cxn ang="0">
                  <a:pos x="connsiteX34699" y="connsiteY34699"/>
                </a:cxn>
                <a:cxn ang="0">
                  <a:pos x="connsiteX34700" y="connsiteY34700"/>
                </a:cxn>
                <a:cxn ang="0">
                  <a:pos x="connsiteX34701" y="connsiteY34701"/>
                </a:cxn>
                <a:cxn ang="0">
                  <a:pos x="connsiteX34702" y="connsiteY34702"/>
                </a:cxn>
                <a:cxn ang="0">
                  <a:pos x="connsiteX34703" y="connsiteY34703"/>
                </a:cxn>
                <a:cxn ang="0">
                  <a:pos x="connsiteX34704" y="connsiteY34704"/>
                </a:cxn>
                <a:cxn ang="0">
                  <a:pos x="connsiteX34705" y="connsiteY34705"/>
                </a:cxn>
                <a:cxn ang="0">
                  <a:pos x="connsiteX34706" y="connsiteY34706"/>
                </a:cxn>
                <a:cxn ang="0">
                  <a:pos x="connsiteX34707" y="connsiteY34707"/>
                </a:cxn>
                <a:cxn ang="0">
                  <a:pos x="connsiteX34708" y="connsiteY34708"/>
                </a:cxn>
                <a:cxn ang="0">
                  <a:pos x="connsiteX34709" y="connsiteY34709"/>
                </a:cxn>
                <a:cxn ang="0">
                  <a:pos x="connsiteX34710" y="connsiteY34710"/>
                </a:cxn>
                <a:cxn ang="0">
                  <a:pos x="connsiteX34711" y="connsiteY34711"/>
                </a:cxn>
                <a:cxn ang="0">
                  <a:pos x="connsiteX34712" y="connsiteY34712"/>
                </a:cxn>
                <a:cxn ang="0">
                  <a:pos x="connsiteX34713" y="connsiteY34713"/>
                </a:cxn>
                <a:cxn ang="0">
                  <a:pos x="connsiteX34714" y="connsiteY34714"/>
                </a:cxn>
                <a:cxn ang="0">
                  <a:pos x="connsiteX34715" y="connsiteY34715"/>
                </a:cxn>
                <a:cxn ang="0">
                  <a:pos x="connsiteX34716" y="connsiteY34716"/>
                </a:cxn>
                <a:cxn ang="0">
                  <a:pos x="connsiteX34717" y="connsiteY34717"/>
                </a:cxn>
                <a:cxn ang="0">
                  <a:pos x="connsiteX34718" y="connsiteY34718"/>
                </a:cxn>
                <a:cxn ang="0">
                  <a:pos x="connsiteX34719" y="connsiteY34719"/>
                </a:cxn>
                <a:cxn ang="0">
                  <a:pos x="connsiteX34720" y="connsiteY34720"/>
                </a:cxn>
                <a:cxn ang="0">
                  <a:pos x="connsiteX34721" y="connsiteY34721"/>
                </a:cxn>
                <a:cxn ang="0">
                  <a:pos x="connsiteX34722" y="connsiteY34722"/>
                </a:cxn>
                <a:cxn ang="0">
                  <a:pos x="connsiteX34723" y="connsiteY34723"/>
                </a:cxn>
                <a:cxn ang="0">
                  <a:pos x="connsiteX34724" y="connsiteY34724"/>
                </a:cxn>
                <a:cxn ang="0">
                  <a:pos x="connsiteX34725" y="connsiteY34725"/>
                </a:cxn>
                <a:cxn ang="0">
                  <a:pos x="connsiteX34726" y="connsiteY34726"/>
                </a:cxn>
                <a:cxn ang="0">
                  <a:pos x="connsiteX34727" y="connsiteY34727"/>
                </a:cxn>
                <a:cxn ang="0">
                  <a:pos x="connsiteX34728" y="connsiteY34728"/>
                </a:cxn>
                <a:cxn ang="0">
                  <a:pos x="connsiteX34729" y="connsiteY34729"/>
                </a:cxn>
                <a:cxn ang="0">
                  <a:pos x="connsiteX34730" y="connsiteY34730"/>
                </a:cxn>
                <a:cxn ang="0">
                  <a:pos x="connsiteX34731" y="connsiteY34731"/>
                </a:cxn>
                <a:cxn ang="0">
                  <a:pos x="connsiteX34732" y="connsiteY34732"/>
                </a:cxn>
                <a:cxn ang="0">
                  <a:pos x="connsiteX34733" y="connsiteY34733"/>
                </a:cxn>
                <a:cxn ang="0">
                  <a:pos x="connsiteX34734" y="connsiteY34734"/>
                </a:cxn>
                <a:cxn ang="0">
                  <a:pos x="connsiteX34735" y="connsiteY34735"/>
                </a:cxn>
                <a:cxn ang="0">
                  <a:pos x="connsiteX34736" y="connsiteY34736"/>
                </a:cxn>
                <a:cxn ang="0">
                  <a:pos x="connsiteX34737" y="connsiteY34737"/>
                </a:cxn>
                <a:cxn ang="0">
                  <a:pos x="connsiteX34738" y="connsiteY34738"/>
                </a:cxn>
                <a:cxn ang="0">
                  <a:pos x="connsiteX34739" y="connsiteY34739"/>
                </a:cxn>
                <a:cxn ang="0">
                  <a:pos x="connsiteX34740" y="connsiteY34740"/>
                </a:cxn>
                <a:cxn ang="0">
                  <a:pos x="connsiteX34741" y="connsiteY34741"/>
                </a:cxn>
                <a:cxn ang="0">
                  <a:pos x="connsiteX34742" y="connsiteY34742"/>
                </a:cxn>
                <a:cxn ang="0">
                  <a:pos x="connsiteX34743" y="connsiteY34743"/>
                </a:cxn>
                <a:cxn ang="0">
                  <a:pos x="connsiteX34744" y="connsiteY34744"/>
                </a:cxn>
                <a:cxn ang="0">
                  <a:pos x="connsiteX34745" y="connsiteY34745"/>
                </a:cxn>
                <a:cxn ang="0">
                  <a:pos x="connsiteX34746" y="connsiteY34746"/>
                </a:cxn>
                <a:cxn ang="0">
                  <a:pos x="connsiteX34747" y="connsiteY34747"/>
                </a:cxn>
                <a:cxn ang="0">
                  <a:pos x="connsiteX34748" y="connsiteY34748"/>
                </a:cxn>
                <a:cxn ang="0">
                  <a:pos x="connsiteX34749" y="connsiteY34749"/>
                </a:cxn>
                <a:cxn ang="0">
                  <a:pos x="connsiteX34750" y="connsiteY34750"/>
                </a:cxn>
                <a:cxn ang="0">
                  <a:pos x="connsiteX34751" y="connsiteY34751"/>
                </a:cxn>
                <a:cxn ang="0">
                  <a:pos x="connsiteX34752" y="connsiteY34752"/>
                </a:cxn>
                <a:cxn ang="0">
                  <a:pos x="connsiteX34753" y="connsiteY34753"/>
                </a:cxn>
                <a:cxn ang="0">
                  <a:pos x="connsiteX34754" y="connsiteY34754"/>
                </a:cxn>
                <a:cxn ang="0">
                  <a:pos x="connsiteX34755" y="connsiteY34755"/>
                </a:cxn>
                <a:cxn ang="0">
                  <a:pos x="connsiteX34756" y="connsiteY34756"/>
                </a:cxn>
                <a:cxn ang="0">
                  <a:pos x="connsiteX34757" y="connsiteY34757"/>
                </a:cxn>
                <a:cxn ang="0">
                  <a:pos x="connsiteX34758" y="connsiteY34758"/>
                </a:cxn>
                <a:cxn ang="0">
                  <a:pos x="connsiteX34759" y="connsiteY34759"/>
                </a:cxn>
                <a:cxn ang="0">
                  <a:pos x="connsiteX34760" y="connsiteY34760"/>
                </a:cxn>
                <a:cxn ang="0">
                  <a:pos x="connsiteX34761" y="connsiteY34761"/>
                </a:cxn>
                <a:cxn ang="0">
                  <a:pos x="connsiteX34762" y="connsiteY34762"/>
                </a:cxn>
                <a:cxn ang="0">
                  <a:pos x="connsiteX34763" y="connsiteY34763"/>
                </a:cxn>
                <a:cxn ang="0">
                  <a:pos x="connsiteX34764" y="connsiteY34764"/>
                </a:cxn>
                <a:cxn ang="0">
                  <a:pos x="connsiteX34765" y="connsiteY34765"/>
                </a:cxn>
                <a:cxn ang="0">
                  <a:pos x="connsiteX34766" y="connsiteY34766"/>
                </a:cxn>
                <a:cxn ang="0">
                  <a:pos x="connsiteX34767" y="connsiteY34767"/>
                </a:cxn>
                <a:cxn ang="0">
                  <a:pos x="connsiteX34768" y="connsiteY34768"/>
                </a:cxn>
                <a:cxn ang="0">
                  <a:pos x="connsiteX34769" y="connsiteY34769"/>
                </a:cxn>
                <a:cxn ang="0">
                  <a:pos x="connsiteX34770" y="connsiteY34770"/>
                </a:cxn>
                <a:cxn ang="0">
                  <a:pos x="connsiteX34771" y="connsiteY34771"/>
                </a:cxn>
                <a:cxn ang="0">
                  <a:pos x="connsiteX34772" y="connsiteY34772"/>
                </a:cxn>
                <a:cxn ang="0">
                  <a:pos x="connsiteX34773" y="connsiteY34773"/>
                </a:cxn>
                <a:cxn ang="0">
                  <a:pos x="connsiteX34774" y="connsiteY34774"/>
                </a:cxn>
                <a:cxn ang="0">
                  <a:pos x="connsiteX34775" y="connsiteY34775"/>
                </a:cxn>
                <a:cxn ang="0">
                  <a:pos x="connsiteX34776" y="connsiteY34776"/>
                </a:cxn>
                <a:cxn ang="0">
                  <a:pos x="connsiteX34777" y="connsiteY34777"/>
                </a:cxn>
                <a:cxn ang="0">
                  <a:pos x="connsiteX34778" y="connsiteY34778"/>
                </a:cxn>
                <a:cxn ang="0">
                  <a:pos x="connsiteX34779" y="connsiteY34779"/>
                </a:cxn>
                <a:cxn ang="0">
                  <a:pos x="connsiteX34780" y="connsiteY34780"/>
                </a:cxn>
                <a:cxn ang="0">
                  <a:pos x="connsiteX34781" y="connsiteY34781"/>
                </a:cxn>
                <a:cxn ang="0">
                  <a:pos x="connsiteX34782" y="connsiteY34782"/>
                </a:cxn>
                <a:cxn ang="0">
                  <a:pos x="connsiteX34783" y="connsiteY34783"/>
                </a:cxn>
                <a:cxn ang="0">
                  <a:pos x="connsiteX34784" y="connsiteY34784"/>
                </a:cxn>
                <a:cxn ang="0">
                  <a:pos x="connsiteX34785" y="connsiteY34785"/>
                </a:cxn>
                <a:cxn ang="0">
                  <a:pos x="connsiteX34786" y="connsiteY34786"/>
                </a:cxn>
                <a:cxn ang="0">
                  <a:pos x="connsiteX34787" y="connsiteY34787"/>
                </a:cxn>
                <a:cxn ang="0">
                  <a:pos x="connsiteX34788" y="connsiteY34788"/>
                </a:cxn>
                <a:cxn ang="0">
                  <a:pos x="connsiteX34789" y="connsiteY34789"/>
                </a:cxn>
                <a:cxn ang="0">
                  <a:pos x="connsiteX34790" y="connsiteY34790"/>
                </a:cxn>
                <a:cxn ang="0">
                  <a:pos x="connsiteX34791" y="connsiteY34791"/>
                </a:cxn>
                <a:cxn ang="0">
                  <a:pos x="connsiteX34792" y="connsiteY34792"/>
                </a:cxn>
                <a:cxn ang="0">
                  <a:pos x="connsiteX34793" y="connsiteY34793"/>
                </a:cxn>
                <a:cxn ang="0">
                  <a:pos x="connsiteX34794" y="connsiteY34794"/>
                </a:cxn>
                <a:cxn ang="0">
                  <a:pos x="connsiteX34795" y="connsiteY34795"/>
                </a:cxn>
                <a:cxn ang="0">
                  <a:pos x="connsiteX34796" y="connsiteY34796"/>
                </a:cxn>
                <a:cxn ang="0">
                  <a:pos x="connsiteX34797" y="connsiteY34797"/>
                </a:cxn>
                <a:cxn ang="0">
                  <a:pos x="connsiteX34798" y="connsiteY34798"/>
                </a:cxn>
                <a:cxn ang="0">
                  <a:pos x="connsiteX34799" y="connsiteY34799"/>
                </a:cxn>
                <a:cxn ang="0">
                  <a:pos x="connsiteX34800" y="connsiteY34800"/>
                </a:cxn>
                <a:cxn ang="0">
                  <a:pos x="connsiteX34801" y="connsiteY34801"/>
                </a:cxn>
                <a:cxn ang="0">
                  <a:pos x="connsiteX34802" y="connsiteY34802"/>
                </a:cxn>
                <a:cxn ang="0">
                  <a:pos x="connsiteX34803" y="connsiteY34803"/>
                </a:cxn>
                <a:cxn ang="0">
                  <a:pos x="connsiteX34804" y="connsiteY34804"/>
                </a:cxn>
                <a:cxn ang="0">
                  <a:pos x="connsiteX34805" y="connsiteY34805"/>
                </a:cxn>
                <a:cxn ang="0">
                  <a:pos x="connsiteX34806" y="connsiteY34806"/>
                </a:cxn>
                <a:cxn ang="0">
                  <a:pos x="connsiteX34807" y="connsiteY34807"/>
                </a:cxn>
                <a:cxn ang="0">
                  <a:pos x="connsiteX34808" y="connsiteY34808"/>
                </a:cxn>
                <a:cxn ang="0">
                  <a:pos x="connsiteX34809" y="connsiteY34809"/>
                </a:cxn>
                <a:cxn ang="0">
                  <a:pos x="connsiteX34810" y="connsiteY34810"/>
                </a:cxn>
                <a:cxn ang="0">
                  <a:pos x="connsiteX34811" y="connsiteY34811"/>
                </a:cxn>
                <a:cxn ang="0">
                  <a:pos x="connsiteX34812" y="connsiteY34812"/>
                </a:cxn>
                <a:cxn ang="0">
                  <a:pos x="connsiteX34813" y="connsiteY34813"/>
                </a:cxn>
                <a:cxn ang="0">
                  <a:pos x="connsiteX34814" y="connsiteY34814"/>
                </a:cxn>
                <a:cxn ang="0">
                  <a:pos x="connsiteX34815" y="connsiteY34815"/>
                </a:cxn>
                <a:cxn ang="0">
                  <a:pos x="connsiteX34816" y="connsiteY34816"/>
                </a:cxn>
                <a:cxn ang="0">
                  <a:pos x="connsiteX34817" y="connsiteY34817"/>
                </a:cxn>
                <a:cxn ang="0">
                  <a:pos x="connsiteX34818" y="connsiteY34818"/>
                </a:cxn>
                <a:cxn ang="0">
                  <a:pos x="connsiteX34819" y="connsiteY34819"/>
                </a:cxn>
                <a:cxn ang="0">
                  <a:pos x="connsiteX34820" y="connsiteY34820"/>
                </a:cxn>
                <a:cxn ang="0">
                  <a:pos x="connsiteX34821" y="connsiteY34821"/>
                </a:cxn>
                <a:cxn ang="0">
                  <a:pos x="connsiteX34822" y="connsiteY34822"/>
                </a:cxn>
                <a:cxn ang="0">
                  <a:pos x="connsiteX34823" y="connsiteY34823"/>
                </a:cxn>
                <a:cxn ang="0">
                  <a:pos x="connsiteX34824" y="connsiteY34824"/>
                </a:cxn>
                <a:cxn ang="0">
                  <a:pos x="connsiteX34825" y="connsiteY34825"/>
                </a:cxn>
                <a:cxn ang="0">
                  <a:pos x="connsiteX34826" y="connsiteY34826"/>
                </a:cxn>
                <a:cxn ang="0">
                  <a:pos x="connsiteX34827" y="connsiteY34827"/>
                </a:cxn>
                <a:cxn ang="0">
                  <a:pos x="connsiteX34828" y="connsiteY34828"/>
                </a:cxn>
                <a:cxn ang="0">
                  <a:pos x="connsiteX34829" y="connsiteY34829"/>
                </a:cxn>
                <a:cxn ang="0">
                  <a:pos x="connsiteX34830" y="connsiteY34830"/>
                </a:cxn>
                <a:cxn ang="0">
                  <a:pos x="connsiteX34831" y="connsiteY34831"/>
                </a:cxn>
                <a:cxn ang="0">
                  <a:pos x="connsiteX34832" y="connsiteY34832"/>
                </a:cxn>
                <a:cxn ang="0">
                  <a:pos x="connsiteX34833" y="connsiteY34833"/>
                </a:cxn>
                <a:cxn ang="0">
                  <a:pos x="connsiteX34834" y="connsiteY34834"/>
                </a:cxn>
                <a:cxn ang="0">
                  <a:pos x="connsiteX34835" y="connsiteY34835"/>
                </a:cxn>
                <a:cxn ang="0">
                  <a:pos x="connsiteX34836" y="connsiteY34836"/>
                </a:cxn>
                <a:cxn ang="0">
                  <a:pos x="connsiteX34837" y="connsiteY34837"/>
                </a:cxn>
                <a:cxn ang="0">
                  <a:pos x="connsiteX34838" y="connsiteY34838"/>
                </a:cxn>
                <a:cxn ang="0">
                  <a:pos x="connsiteX34839" y="connsiteY34839"/>
                </a:cxn>
                <a:cxn ang="0">
                  <a:pos x="connsiteX34840" y="connsiteY34840"/>
                </a:cxn>
                <a:cxn ang="0">
                  <a:pos x="connsiteX34841" y="connsiteY34841"/>
                </a:cxn>
                <a:cxn ang="0">
                  <a:pos x="connsiteX34842" y="connsiteY34842"/>
                </a:cxn>
                <a:cxn ang="0">
                  <a:pos x="connsiteX34843" y="connsiteY34843"/>
                </a:cxn>
                <a:cxn ang="0">
                  <a:pos x="connsiteX34844" y="connsiteY34844"/>
                </a:cxn>
                <a:cxn ang="0">
                  <a:pos x="connsiteX34845" y="connsiteY34845"/>
                </a:cxn>
                <a:cxn ang="0">
                  <a:pos x="connsiteX34846" y="connsiteY34846"/>
                </a:cxn>
                <a:cxn ang="0">
                  <a:pos x="connsiteX34847" y="connsiteY34847"/>
                </a:cxn>
                <a:cxn ang="0">
                  <a:pos x="connsiteX34848" y="connsiteY34848"/>
                </a:cxn>
                <a:cxn ang="0">
                  <a:pos x="connsiteX34849" y="connsiteY34849"/>
                </a:cxn>
                <a:cxn ang="0">
                  <a:pos x="connsiteX34850" y="connsiteY34850"/>
                </a:cxn>
                <a:cxn ang="0">
                  <a:pos x="connsiteX34851" y="connsiteY34851"/>
                </a:cxn>
                <a:cxn ang="0">
                  <a:pos x="connsiteX34852" y="connsiteY34852"/>
                </a:cxn>
                <a:cxn ang="0">
                  <a:pos x="connsiteX34853" y="connsiteY34853"/>
                </a:cxn>
                <a:cxn ang="0">
                  <a:pos x="connsiteX34854" y="connsiteY34854"/>
                </a:cxn>
                <a:cxn ang="0">
                  <a:pos x="connsiteX34855" y="connsiteY34855"/>
                </a:cxn>
                <a:cxn ang="0">
                  <a:pos x="connsiteX34856" y="connsiteY34856"/>
                </a:cxn>
                <a:cxn ang="0">
                  <a:pos x="connsiteX34857" y="connsiteY34857"/>
                </a:cxn>
                <a:cxn ang="0">
                  <a:pos x="connsiteX34858" y="connsiteY34858"/>
                </a:cxn>
                <a:cxn ang="0">
                  <a:pos x="connsiteX34859" y="connsiteY34859"/>
                </a:cxn>
                <a:cxn ang="0">
                  <a:pos x="connsiteX34860" y="connsiteY34860"/>
                </a:cxn>
                <a:cxn ang="0">
                  <a:pos x="connsiteX34861" y="connsiteY34861"/>
                </a:cxn>
                <a:cxn ang="0">
                  <a:pos x="connsiteX34862" y="connsiteY34862"/>
                </a:cxn>
                <a:cxn ang="0">
                  <a:pos x="connsiteX34863" y="connsiteY34863"/>
                </a:cxn>
                <a:cxn ang="0">
                  <a:pos x="connsiteX34864" y="connsiteY34864"/>
                </a:cxn>
                <a:cxn ang="0">
                  <a:pos x="connsiteX34865" y="connsiteY34865"/>
                </a:cxn>
                <a:cxn ang="0">
                  <a:pos x="connsiteX34866" y="connsiteY34866"/>
                </a:cxn>
                <a:cxn ang="0">
                  <a:pos x="connsiteX34867" y="connsiteY34867"/>
                </a:cxn>
                <a:cxn ang="0">
                  <a:pos x="connsiteX34868" y="connsiteY34868"/>
                </a:cxn>
                <a:cxn ang="0">
                  <a:pos x="connsiteX34869" y="connsiteY34869"/>
                </a:cxn>
                <a:cxn ang="0">
                  <a:pos x="connsiteX34870" y="connsiteY34870"/>
                </a:cxn>
                <a:cxn ang="0">
                  <a:pos x="connsiteX34871" y="connsiteY34871"/>
                </a:cxn>
                <a:cxn ang="0">
                  <a:pos x="connsiteX34872" y="connsiteY34872"/>
                </a:cxn>
                <a:cxn ang="0">
                  <a:pos x="connsiteX34873" y="connsiteY34873"/>
                </a:cxn>
                <a:cxn ang="0">
                  <a:pos x="connsiteX34874" y="connsiteY34874"/>
                </a:cxn>
                <a:cxn ang="0">
                  <a:pos x="connsiteX34875" y="connsiteY34875"/>
                </a:cxn>
                <a:cxn ang="0">
                  <a:pos x="connsiteX34876" y="connsiteY34876"/>
                </a:cxn>
                <a:cxn ang="0">
                  <a:pos x="connsiteX34877" y="connsiteY34877"/>
                </a:cxn>
                <a:cxn ang="0">
                  <a:pos x="connsiteX34878" y="connsiteY34878"/>
                </a:cxn>
                <a:cxn ang="0">
                  <a:pos x="connsiteX34879" y="connsiteY34879"/>
                </a:cxn>
                <a:cxn ang="0">
                  <a:pos x="connsiteX34880" y="connsiteY34880"/>
                </a:cxn>
                <a:cxn ang="0">
                  <a:pos x="connsiteX34881" y="connsiteY34881"/>
                </a:cxn>
                <a:cxn ang="0">
                  <a:pos x="connsiteX34882" y="connsiteY34882"/>
                </a:cxn>
                <a:cxn ang="0">
                  <a:pos x="connsiteX34883" y="connsiteY34883"/>
                </a:cxn>
                <a:cxn ang="0">
                  <a:pos x="connsiteX34884" y="connsiteY34884"/>
                </a:cxn>
                <a:cxn ang="0">
                  <a:pos x="connsiteX34885" y="connsiteY34885"/>
                </a:cxn>
                <a:cxn ang="0">
                  <a:pos x="connsiteX34886" y="connsiteY34886"/>
                </a:cxn>
                <a:cxn ang="0">
                  <a:pos x="connsiteX34887" y="connsiteY34887"/>
                </a:cxn>
                <a:cxn ang="0">
                  <a:pos x="connsiteX34888" y="connsiteY34888"/>
                </a:cxn>
                <a:cxn ang="0">
                  <a:pos x="connsiteX34889" y="connsiteY34889"/>
                </a:cxn>
                <a:cxn ang="0">
                  <a:pos x="connsiteX34890" y="connsiteY34890"/>
                </a:cxn>
                <a:cxn ang="0">
                  <a:pos x="connsiteX34891" y="connsiteY34891"/>
                </a:cxn>
                <a:cxn ang="0">
                  <a:pos x="connsiteX34892" y="connsiteY34892"/>
                </a:cxn>
                <a:cxn ang="0">
                  <a:pos x="connsiteX34893" y="connsiteY34893"/>
                </a:cxn>
                <a:cxn ang="0">
                  <a:pos x="connsiteX34894" y="connsiteY34894"/>
                </a:cxn>
                <a:cxn ang="0">
                  <a:pos x="connsiteX34895" y="connsiteY34895"/>
                </a:cxn>
                <a:cxn ang="0">
                  <a:pos x="connsiteX34896" y="connsiteY34896"/>
                </a:cxn>
                <a:cxn ang="0">
                  <a:pos x="connsiteX34897" y="connsiteY34897"/>
                </a:cxn>
                <a:cxn ang="0">
                  <a:pos x="connsiteX34898" y="connsiteY34898"/>
                </a:cxn>
                <a:cxn ang="0">
                  <a:pos x="connsiteX34899" y="connsiteY34899"/>
                </a:cxn>
                <a:cxn ang="0">
                  <a:pos x="connsiteX34900" y="connsiteY34900"/>
                </a:cxn>
                <a:cxn ang="0">
                  <a:pos x="connsiteX34901" y="connsiteY34901"/>
                </a:cxn>
                <a:cxn ang="0">
                  <a:pos x="connsiteX34902" y="connsiteY34902"/>
                </a:cxn>
                <a:cxn ang="0">
                  <a:pos x="connsiteX34903" y="connsiteY34903"/>
                </a:cxn>
                <a:cxn ang="0">
                  <a:pos x="connsiteX34904" y="connsiteY34904"/>
                </a:cxn>
                <a:cxn ang="0">
                  <a:pos x="connsiteX34905" y="connsiteY34905"/>
                </a:cxn>
                <a:cxn ang="0">
                  <a:pos x="connsiteX34906" y="connsiteY34906"/>
                </a:cxn>
                <a:cxn ang="0">
                  <a:pos x="connsiteX34907" y="connsiteY34907"/>
                </a:cxn>
                <a:cxn ang="0">
                  <a:pos x="connsiteX34908" y="connsiteY34908"/>
                </a:cxn>
                <a:cxn ang="0">
                  <a:pos x="connsiteX34909" y="connsiteY34909"/>
                </a:cxn>
                <a:cxn ang="0">
                  <a:pos x="connsiteX34910" y="connsiteY34910"/>
                </a:cxn>
                <a:cxn ang="0">
                  <a:pos x="connsiteX34911" y="connsiteY34911"/>
                </a:cxn>
                <a:cxn ang="0">
                  <a:pos x="connsiteX34912" y="connsiteY34912"/>
                </a:cxn>
                <a:cxn ang="0">
                  <a:pos x="connsiteX34913" y="connsiteY34913"/>
                </a:cxn>
                <a:cxn ang="0">
                  <a:pos x="connsiteX34914" y="connsiteY34914"/>
                </a:cxn>
                <a:cxn ang="0">
                  <a:pos x="connsiteX34915" y="connsiteY34915"/>
                </a:cxn>
                <a:cxn ang="0">
                  <a:pos x="connsiteX34916" y="connsiteY34916"/>
                </a:cxn>
                <a:cxn ang="0">
                  <a:pos x="connsiteX34917" y="connsiteY34917"/>
                </a:cxn>
                <a:cxn ang="0">
                  <a:pos x="connsiteX34918" y="connsiteY34918"/>
                </a:cxn>
                <a:cxn ang="0">
                  <a:pos x="connsiteX34919" y="connsiteY34919"/>
                </a:cxn>
                <a:cxn ang="0">
                  <a:pos x="connsiteX34920" y="connsiteY34920"/>
                </a:cxn>
                <a:cxn ang="0">
                  <a:pos x="connsiteX34921" y="connsiteY34921"/>
                </a:cxn>
                <a:cxn ang="0">
                  <a:pos x="connsiteX34922" y="connsiteY34922"/>
                </a:cxn>
                <a:cxn ang="0">
                  <a:pos x="connsiteX34923" y="connsiteY34923"/>
                </a:cxn>
                <a:cxn ang="0">
                  <a:pos x="connsiteX34924" y="connsiteY34924"/>
                </a:cxn>
                <a:cxn ang="0">
                  <a:pos x="connsiteX34925" y="connsiteY34925"/>
                </a:cxn>
                <a:cxn ang="0">
                  <a:pos x="connsiteX34926" y="connsiteY34926"/>
                </a:cxn>
                <a:cxn ang="0">
                  <a:pos x="connsiteX34927" y="connsiteY34927"/>
                </a:cxn>
                <a:cxn ang="0">
                  <a:pos x="connsiteX34928" y="connsiteY34928"/>
                </a:cxn>
                <a:cxn ang="0">
                  <a:pos x="connsiteX34929" y="connsiteY34929"/>
                </a:cxn>
                <a:cxn ang="0">
                  <a:pos x="connsiteX34930" y="connsiteY34930"/>
                </a:cxn>
                <a:cxn ang="0">
                  <a:pos x="connsiteX34931" y="connsiteY34931"/>
                </a:cxn>
                <a:cxn ang="0">
                  <a:pos x="connsiteX34932" y="connsiteY34932"/>
                </a:cxn>
                <a:cxn ang="0">
                  <a:pos x="connsiteX34933" y="connsiteY34933"/>
                </a:cxn>
                <a:cxn ang="0">
                  <a:pos x="connsiteX34934" y="connsiteY34934"/>
                </a:cxn>
                <a:cxn ang="0">
                  <a:pos x="connsiteX34935" y="connsiteY34935"/>
                </a:cxn>
                <a:cxn ang="0">
                  <a:pos x="connsiteX34936" y="connsiteY34936"/>
                </a:cxn>
                <a:cxn ang="0">
                  <a:pos x="connsiteX34937" y="connsiteY34937"/>
                </a:cxn>
                <a:cxn ang="0">
                  <a:pos x="connsiteX34938" y="connsiteY34938"/>
                </a:cxn>
                <a:cxn ang="0">
                  <a:pos x="connsiteX34939" y="connsiteY34939"/>
                </a:cxn>
                <a:cxn ang="0">
                  <a:pos x="connsiteX34940" y="connsiteY34940"/>
                </a:cxn>
                <a:cxn ang="0">
                  <a:pos x="connsiteX34941" y="connsiteY34941"/>
                </a:cxn>
                <a:cxn ang="0">
                  <a:pos x="connsiteX34942" y="connsiteY34942"/>
                </a:cxn>
                <a:cxn ang="0">
                  <a:pos x="connsiteX34943" y="connsiteY34943"/>
                </a:cxn>
                <a:cxn ang="0">
                  <a:pos x="connsiteX34944" y="connsiteY34944"/>
                </a:cxn>
                <a:cxn ang="0">
                  <a:pos x="connsiteX34945" y="connsiteY34945"/>
                </a:cxn>
                <a:cxn ang="0">
                  <a:pos x="connsiteX34946" y="connsiteY34946"/>
                </a:cxn>
                <a:cxn ang="0">
                  <a:pos x="connsiteX34947" y="connsiteY34947"/>
                </a:cxn>
                <a:cxn ang="0">
                  <a:pos x="connsiteX34948" y="connsiteY34948"/>
                </a:cxn>
                <a:cxn ang="0">
                  <a:pos x="connsiteX34949" y="connsiteY34949"/>
                </a:cxn>
                <a:cxn ang="0">
                  <a:pos x="connsiteX34950" y="connsiteY34950"/>
                </a:cxn>
                <a:cxn ang="0">
                  <a:pos x="connsiteX34951" y="connsiteY34951"/>
                </a:cxn>
                <a:cxn ang="0">
                  <a:pos x="connsiteX34952" y="connsiteY34952"/>
                </a:cxn>
                <a:cxn ang="0">
                  <a:pos x="connsiteX34953" y="connsiteY34953"/>
                </a:cxn>
                <a:cxn ang="0">
                  <a:pos x="connsiteX34954" y="connsiteY34954"/>
                </a:cxn>
                <a:cxn ang="0">
                  <a:pos x="connsiteX34955" y="connsiteY34955"/>
                </a:cxn>
                <a:cxn ang="0">
                  <a:pos x="connsiteX34956" y="connsiteY34956"/>
                </a:cxn>
                <a:cxn ang="0">
                  <a:pos x="connsiteX34957" y="connsiteY34957"/>
                </a:cxn>
                <a:cxn ang="0">
                  <a:pos x="connsiteX34958" y="connsiteY34958"/>
                </a:cxn>
                <a:cxn ang="0">
                  <a:pos x="connsiteX34959" y="connsiteY34959"/>
                </a:cxn>
                <a:cxn ang="0">
                  <a:pos x="connsiteX34960" y="connsiteY34960"/>
                </a:cxn>
                <a:cxn ang="0">
                  <a:pos x="connsiteX34961" y="connsiteY34961"/>
                </a:cxn>
                <a:cxn ang="0">
                  <a:pos x="connsiteX34962" y="connsiteY34962"/>
                </a:cxn>
                <a:cxn ang="0">
                  <a:pos x="connsiteX34963" y="connsiteY34963"/>
                </a:cxn>
                <a:cxn ang="0">
                  <a:pos x="connsiteX34964" y="connsiteY34964"/>
                </a:cxn>
                <a:cxn ang="0">
                  <a:pos x="connsiteX34965" y="connsiteY34965"/>
                </a:cxn>
                <a:cxn ang="0">
                  <a:pos x="connsiteX34966" y="connsiteY34966"/>
                </a:cxn>
                <a:cxn ang="0">
                  <a:pos x="connsiteX34967" y="connsiteY34967"/>
                </a:cxn>
                <a:cxn ang="0">
                  <a:pos x="connsiteX34968" y="connsiteY34968"/>
                </a:cxn>
                <a:cxn ang="0">
                  <a:pos x="connsiteX34969" y="connsiteY34969"/>
                </a:cxn>
                <a:cxn ang="0">
                  <a:pos x="connsiteX34970" y="connsiteY34970"/>
                </a:cxn>
                <a:cxn ang="0">
                  <a:pos x="connsiteX34971" y="connsiteY34971"/>
                </a:cxn>
                <a:cxn ang="0">
                  <a:pos x="connsiteX34972" y="connsiteY34972"/>
                </a:cxn>
                <a:cxn ang="0">
                  <a:pos x="connsiteX34973" y="connsiteY34973"/>
                </a:cxn>
                <a:cxn ang="0">
                  <a:pos x="connsiteX34974" y="connsiteY34974"/>
                </a:cxn>
                <a:cxn ang="0">
                  <a:pos x="connsiteX34975" y="connsiteY34975"/>
                </a:cxn>
                <a:cxn ang="0">
                  <a:pos x="connsiteX34976" y="connsiteY34976"/>
                </a:cxn>
                <a:cxn ang="0">
                  <a:pos x="connsiteX34977" y="connsiteY34977"/>
                </a:cxn>
                <a:cxn ang="0">
                  <a:pos x="connsiteX34978" y="connsiteY34978"/>
                </a:cxn>
                <a:cxn ang="0">
                  <a:pos x="connsiteX34979" y="connsiteY34979"/>
                </a:cxn>
                <a:cxn ang="0">
                  <a:pos x="connsiteX34980" y="connsiteY34980"/>
                </a:cxn>
                <a:cxn ang="0">
                  <a:pos x="connsiteX34981" y="connsiteY34981"/>
                </a:cxn>
                <a:cxn ang="0">
                  <a:pos x="connsiteX34982" y="connsiteY34982"/>
                </a:cxn>
                <a:cxn ang="0">
                  <a:pos x="connsiteX34983" y="connsiteY34983"/>
                </a:cxn>
                <a:cxn ang="0">
                  <a:pos x="connsiteX34984" y="connsiteY34984"/>
                </a:cxn>
                <a:cxn ang="0">
                  <a:pos x="connsiteX34985" y="connsiteY34985"/>
                </a:cxn>
                <a:cxn ang="0">
                  <a:pos x="connsiteX34986" y="connsiteY34986"/>
                </a:cxn>
                <a:cxn ang="0">
                  <a:pos x="connsiteX34987" y="connsiteY34987"/>
                </a:cxn>
                <a:cxn ang="0">
                  <a:pos x="connsiteX34988" y="connsiteY34988"/>
                </a:cxn>
                <a:cxn ang="0">
                  <a:pos x="connsiteX34989" y="connsiteY34989"/>
                </a:cxn>
                <a:cxn ang="0">
                  <a:pos x="connsiteX34990" y="connsiteY34990"/>
                </a:cxn>
                <a:cxn ang="0">
                  <a:pos x="connsiteX34991" y="connsiteY34991"/>
                </a:cxn>
                <a:cxn ang="0">
                  <a:pos x="connsiteX34992" y="connsiteY34992"/>
                </a:cxn>
                <a:cxn ang="0">
                  <a:pos x="connsiteX34993" y="connsiteY34993"/>
                </a:cxn>
                <a:cxn ang="0">
                  <a:pos x="connsiteX34994" y="connsiteY34994"/>
                </a:cxn>
                <a:cxn ang="0">
                  <a:pos x="connsiteX34995" y="connsiteY34995"/>
                </a:cxn>
                <a:cxn ang="0">
                  <a:pos x="connsiteX34996" y="connsiteY34996"/>
                </a:cxn>
                <a:cxn ang="0">
                  <a:pos x="connsiteX34997" y="connsiteY34997"/>
                </a:cxn>
                <a:cxn ang="0">
                  <a:pos x="connsiteX34998" y="connsiteY34998"/>
                </a:cxn>
                <a:cxn ang="0">
                  <a:pos x="connsiteX34999" y="connsiteY34999"/>
                </a:cxn>
                <a:cxn ang="0">
                  <a:pos x="connsiteX35000" y="connsiteY35000"/>
                </a:cxn>
                <a:cxn ang="0">
                  <a:pos x="connsiteX35001" y="connsiteY35001"/>
                </a:cxn>
                <a:cxn ang="0">
                  <a:pos x="connsiteX35002" y="connsiteY35002"/>
                </a:cxn>
                <a:cxn ang="0">
                  <a:pos x="connsiteX35003" y="connsiteY35003"/>
                </a:cxn>
                <a:cxn ang="0">
                  <a:pos x="connsiteX35004" y="connsiteY35004"/>
                </a:cxn>
                <a:cxn ang="0">
                  <a:pos x="connsiteX35005" y="connsiteY35005"/>
                </a:cxn>
                <a:cxn ang="0">
                  <a:pos x="connsiteX35006" y="connsiteY35006"/>
                </a:cxn>
                <a:cxn ang="0">
                  <a:pos x="connsiteX35007" y="connsiteY35007"/>
                </a:cxn>
                <a:cxn ang="0">
                  <a:pos x="connsiteX35008" y="connsiteY35008"/>
                </a:cxn>
                <a:cxn ang="0">
                  <a:pos x="connsiteX35009" y="connsiteY35009"/>
                </a:cxn>
                <a:cxn ang="0">
                  <a:pos x="connsiteX35010" y="connsiteY35010"/>
                </a:cxn>
                <a:cxn ang="0">
                  <a:pos x="connsiteX35011" y="connsiteY35011"/>
                </a:cxn>
                <a:cxn ang="0">
                  <a:pos x="connsiteX35012" y="connsiteY35012"/>
                </a:cxn>
                <a:cxn ang="0">
                  <a:pos x="connsiteX35013" y="connsiteY35013"/>
                </a:cxn>
                <a:cxn ang="0">
                  <a:pos x="connsiteX35014" y="connsiteY35014"/>
                </a:cxn>
                <a:cxn ang="0">
                  <a:pos x="connsiteX35015" y="connsiteY35015"/>
                </a:cxn>
                <a:cxn ang="0">
                  <a:pos x="connsiteX35016" y="connsiteY35016"/>
                </a:cxn>
                <a:cxn ang="0">
                  <a:pos x="connsiteX35017" y="connsiteY35017"/>
                </a:cxn>
                <a:cxn ang="0">
                  <a:pos x="connsiteX35018" y="connsiteY35018"/>
                </a:cxn>
                <a:cxn ang="0">
                  <a:pos x="connsiteX35019" y="connsiteY35019"/>
                </a:cxn>
                <a:cxn ang="0">
                  <a:pos x="connsiteX35020" y="connsiteY35020"/>
                </a:cxn>
                <a:cxn ang="0">
                  <a:pos x="connsiteX35021" y="connsiteY35021"/>
                </a:cxn>
                <a:cxn ang="0">
                  <a:pos x="connsiteX35022" y="connsiteY35022"/>
                </a:cxn>
                <a:cxn ang="0">
                  <a:pos x="connsiteX35023" y="connsiteY35023"/>
                </a:cxn>
                <a:cxn ang="0">
                  <a:pos x="connsiteX35024" y="connsiteY35024"/>
                </a:cxn>
                <a:cxn ang="0">
                  <a:pos x="connsiteX35025" y="connsiteY35025"/>
                </a:cxn>
                <a:cxn ang="0">
                  <a:pos x="connsiteX35026" y="connsiteY35026"/>
                </a:cxn>
                <a:cxn ang="0">
                  <a:pos x="connsiteX35027" y="connsiteY35027"/>
                </a:cxn>
                <a:cxn ang="0">
                  <a:pos x="connsiteX35028" y="connsiteY35028"/>
                </a:cxn>
                <a:cxn ang="0">
                  <a:pos x="connsiteX35029" y="connsiteY35029"/>
                </a:cxn>
                <a:cxn ang="0">
                  <a:pos x="connsiteX35030" y="connsiteY35030"/>
                </a:cxn>
                <a:cxn ang="0">
                  <a:pos x="connsiteX35031" y="connsiteY35031"/>
                </a:cxn>
                <a:cxn ang="0">
                  <a:pos x="connsiteX35032" y="connsiteY35032"/>
                </a:cxn>
                <a:cxn ang="0">
                  <a:pos x="connsiteX35033" y="connsiteY35033"/>
                </a:cxn>
                <a:cxn ang="0">
                  <a:pos x="connsiteX35034" y="connsiteY35034"/>
                </a:cxn>
                <a:cxn ang="0">
                  <a:pos x="connsiteX35035" y="connsiteY35035"/>
                </a:cxn>
                <a:cxn ang="0">
                  <a:pos x="connsiteX35036" y="connsiteY35036"/>
                </a:cxn>
                <a:cxn ang="0">
                  <a:pos x="connsiteX35037" y="connsiteY35037"/>
                </a:cxn>
                <a:cxn ang="0">
                  <a:pos x="connsiteX35038" y="connsiteY35038"/>
                </a:cxn>
                <a:cxn ang="0">
                  <a:pos x="connsiteX35039" y="connsiteY35039"/>
                </a:cxn>
                <a:cxn ang="0">
                  <a:pos x="connsiteX35040" y="connsiteY35040"/>
                </a:cxn>
                <a:cxn ang="0">
                  <a:pos x="connsiteX35041" y="connsiteY35041"/>
                </a:cxn>
                <a:cxn ang="0">
                  <a:pos x="connsiteX35042" y="connsiteY35042"/>
                </a:cxn>
                <a:cxn ang="0">
                  <a:pos x="connsiteX35043" y="connsiteY35043"/>
                </a:cxn>
                <a:cxn ang="0">
                  <a:pos x="connsiteX35044" y="connsiteY35044"/>
                </a:cxn>
                <a:cxn ang="0">
                  <a:pos x="connsiteX35045" y="connsiteY35045"/>
                </a:cxn>
                <a:cxn ang="0">
                  <a:pos x="connsiteX35046" y="connsiteY35046"/>
                </a:cxn>
                <a:cxn ang="0">
                  <a:pos x="connsiteX35047" y="connsiteY35047"/>
                </a:cxn>
                <a:cxn ang="0">
                  <a:pos x="connsiteX35048" y="connsiteY35048"/>
                </a:cxn>
                <a:cxn ang="0">
                  <a:pos x="connsiteX35049" y="connsiteY35049"/>
                </a:cxn>
                <a:cxn ang="0">
                  <a:pos x="connsiteX35050" y="connsiteY35050"/>
                </a:cxn>
                <a:cxn ang="0">
                  <a:pos x="connsiteX35051" y="connsiteY35051"/>
                </a:cxn>
                <a:cxn ang="0">
                  <a:pos x="connsiteX35052" y="connsiteY35052"/>
                </a:cxn>
                <a:cxn ang="0">
                  <a:pos x="connsiteX35053" y="connsiteY35053"/>
                </a:cxn>
                <a:cxn ang="0">
                  <a:pos x="connsiteX35054" y="connsiteY35054"/>
                </a:cxn>
                <a:cxn ang="0">
                  <a:pos x="connsiteX35055" y="connsiteY35055"/>
                </a:cxn>
                <a:cxn ang="0">
                  <a:pos x="connsiteX35056" y="connsiteY35056"/>
                </a:cxn>
                <a:cxn ang="0">
                  <a:pos x="connsiteX35057" y="connsiteY35057"/>
                </a:cxn>
                <a:cxn ang="0">
                  <a:pos x="connsiteX35058" y="connsiteY35058"/>
                </a:cxn>
                <a:cxn ang="0">
                  <a:pos x="connsiteX35059" y="connsiteY35059"/>
                </a:cxn>
                <a:cxn ang="0">
                  <a:pos x="connsiteX35060" y="connsiteY35060"/>
                </a:cxn>
                <a:cxn ang="0">
                  <a:pos x="connsiteX35061" y="connsiteY35061"/>
                </a:cxn>
                <a:cxn ang="0">
                  <a:pos x="connsiteX35062" y="connsiteY35062"/>
                </a:cxn>
                <a:cxn ang="0">
                  <a:pos x="connsiteX35063" y="connsiteY35063"/>
                </a:cxn>
                <a:cxn ang="0">
                  <a:pos x="connsiteX35064" y="connsiteY35064"/>
                </a:cxn>
                <a:cxn ang="0">
                  <a:pos x="connsiteX35065" y="connsiteY35065"/>
                </a:cxn>
                <a:cxn ang="0">
                  <a:pos x="connsiteX35066" y="connsiteY35066"/>
                </a:cxn>
                <a:cxn ang="0">
                  <a:pos x="connsiteX35067" y="connsiteY35067"/>
                </a:cxn>
                <a:cxn ang="0">
                  <a:pos x="connsiteX35068" y="connsiteY35068"/>
                </a:cxn>
                <a:cxn ang="0">
                  <a:pos x="connsiteX35069" y="connsiteY35069"/>
                </a:cxn>
                <a:cxn ang="0">
                  <a:pos x="connsiteX35070" y="connsiteY35070"/>
                </a:cxn>
                <a:cxn ang="0">
                  <a:pos x="connsiteX35071" y="connsiteY35071"/>
                </a:cxn>
                <a:cxn ang="0">
                  <a:pos x="connsiteX35072" y="connsiteY35072"/>
                </a:cxn>
                <a:cxn ang="0">
                  <a:pos x="connsiteX35073" y="connsiteY35073"/>
                </a:cxn>
                <a:cxn ang="0">
                  <a:pos x="connsiteX35074" y="connsiteY35074"/>
                </a:cxn>
                <a:cxn ang="0">
                  <a:pos x="connsiteX35075" y="connsiteY35075"/>
                </a:cxn>
                <a:cxn ang="0">
                  <a:pos x="connsiteX35076" y="connsiteY35076"/>
                </a:cxn>
                <a:cxn ang="0">
                  <a:pos x="connsiteX35077" y="connsiteY35077"/>
                </a:cxn>
                <a:cxn ang="0">
                  <a:pos x="connsiteX35078" y="connsiteY35078"/>
                </a:cxn>
                <a:cxn ang="0">
                  <a:pos x="connsiteX35079" y="connsiteY35079"/>
                </a:cxn>
                <a:cxn ang="0">
                  <a:pos x="connsiteX35080" y="connsiteY35080"/>
                </a:cxn>
                <a:cxn ang="0">
                  <a:pos x="connsiteX35081" y="connsiteY35081"/>
                </a:cxn>
                <a:cxn ang="0">
                  <a:pos x="connsiteX35082" y="connsiteY35082"/>
                </a:cxn>
                <a:cxn ang="0">
                  <a:pos x="connsiteX35083" y="connsiteY35083"/>
                </a:cxn>
                <a:cxn ang="0">
                  <a:pos x="connsiteX35084" y="connsiteY35084"/>
                </a:cxn>
                <a:cxn ang="0">
                  <a:pos x="connsiteX35085" y="connsiteY35085"/>
                </a:cxn>
                <a:cxn ang="0">
                  <a:pos x="connsiteX35086" y="connsiteY35086"/>
                </a:cxn>
                <a:cxn ang="0">
                  <a:pos x="connsiteX35087" y="connsiteY35087"/>
                </a:cxn>
                <a:cxn ang="0">
                  <a:pos x="connsiteX35088" y="connsiteY35088"/>
                </a:cxn>
                <a:cxn ang="0">
                  <a:pos x="connsiteX35089" y="connsiteY35089"/>
                </a:cxn>
                <a:cxn ang="0">
                  <a:pos x="connsiteX35090" y="connsiteY35090"/>
                </a:cxn>
                <a:cxn ang="0">
                  <a:pos x="connsiteX35091" y="connsiteY35091"/>
                </a:cxn>
                <a:cxn ang="0">
                  <a:pos x="connsiteX35092" y="connsiteY35092"/>
                </a:cxn>
                <a:cxn ang="0">
                  <a:pos x="connsiteX35093" y="connsiteY35093"/>
                </a:cxn>
                <a:cxn ang="0">
                  <a:pos x="connsiteX35094" y="connsiteY35094"/>
                </a:cxn>
                <a:cxn ang="0">
                  <a:pos x="connsiteX35095" y="connsiteY35095"/>
                </a:cxn>
                <a:cxn ang="0">
                  <a:pos x="connsiteX35096" y="connsiteY35096"/>
                </a:cxn>
                <a:cxn ang="0">
                  <a:pos x="connsiteX35097" y="connsiteY35097"/>
                </a:cxn>
                <a:cxn ang="0">
                  <a:pos x="connsiteX35098" y="connsiteY35098"/>
                </a:cxn>
                <a:cxn ang="0">
                  <a:pos x="connsiteX35099" y="connsiteY35099"/>
                </a:cxn>
                <a:cxn ang="0">
                  <a:pos x="connsiteX35100" y="connsiteY35100"/>
                </a:cxn>
                <a:cxn ang="0">
                  <a:pos x="connsiteX35101" y="connsiteY35101"/>
                </a:cxn>
                <a:cxn ang="0">
                  <a:pos x="connsiteX35102" y="connsiteY35102"/>
                </a:cxn>
                <a:cxn ang="0">
                  <a:pos x="connsiteX35103" y="connsiteY35103"/>
                </a:cxn>
                <a:cxn ang="0">
                  <a:pos x="connsiteX35104" y="connsiteY35104"/>
                </a:cxn>
                <a:cxn ang="0">
                  <a:pos x="connsiteX35105" y="connsiteY35105"/>
                </a:cxn>
                <a:cxn ang="0">
                  <a:pos x="connsiteX35106" y="connsiteY35106"/>
                </a:cxn>
                <a:cxn ang="0">
                  <a:pos x="connsiteX35107" y="connsiteY35107"/>
                </a:cxn>
                <a:cxn ang="0">
                  <a:pos x="connsiteX35108" y="connsiteY35108"/>
                </a:cxn>
                <a:cxn ang="0">
                  <a:pos x="connsiteX35109" y="connsiteY35109"/>
                </a:cxn>
                <a:cxn ang="0">
                  <a:pos x="connsiteX35110" y="connsiteY35110"/>
                </a:cxn>
                <a:cxn ang="0">
                  <a:pos x="connsiteX35111" y="connsiteY35111"/>
                </a:cxn>
                <a:cxn ang="0">
                  <a:pos x="connsiteX35112" y="connsiteY35112"/>
                </a:cxn>
                <a:cxn ang="0">
                  <a:pos x="connsiteX35113" y="connsiteY35113"/>
                </a:cxn>
                <a:cxn ang="0">
                  <a:pos x="connsiteX35114" y="connsiteY35114"/>
                </a:cxn>
                <a:cxn ang="0">
                  <a:pos x="connsiteX35115" y="connsiteY35115"/>
                </a:cxn>
                <a:cxn ang="0">
                  <a:pos x="connsiteX35116" y="connsiteY35116"/>
                </a:cxn>
                <a:cxn ang="0">
                  <a:pos x="connsiteX35117" y="connsiteY35117"/>
                </a:cxn>
                <a:cxn ang="0">
                  <a:pos x="connsiteX35118" y="connsiteY35118"/>
                </a:cxn>
                <a:cxn ang="0">
                  <a:pos x="connsiteX35119" y="connsiteY35119"/>
                </a:cxn>
                <a:cxn ang="0">
                  <a:pos x="connsiteX35120" y="connsiteY35120"/>
                </a:cxn>
                <a:cxn ang="0">
                  <a:pos x="connsiteX35121" y="connsiteY35121"/>
                </a:cxn>
                <a:cxn ang="0">
                  <a:pos x="connsiteX35122" y="connsiteY35122"/>
                </a:cxn>
                <a:cxn ang="0">
                  <a:pos x="connsiteX35123" y="connsiteY35123"/>
                </a:cxn>
                <a:cxn ang="0">
                  <a:pos x="connsiteX35124" y="connsiteY35124"/>
                </a:cxn>
                <a:cxn ang="0">
                  <a:pos x="connsiteX35125" y="connsiteY35125"/>
                </a:cxn>
                <a:cxn ang="0">
                  <a:pos x="connsiteX35126" y="connsiteY35126"/>
                </a:cxn>
                <a:cxn ang="0">
                  <a:pos x="connsiteX35127" y="connsiteY35127"/>
                </a:cxn>
                <a:cxn ang="0">
                  <a:pos x="connsiteX35128" y="connsiteY35128"/>
                </a:cxn>
                <a:cxn ang="0">
                  <a:pos x="connsiteX35129" y="connsiteY35129"/>
                </a:cxn>
                <a:cxn ang="0">
                  <a:pos x="connsiteX35130" y="connsiteY35130"/>
                </a:cxn>
                <a:cxn ang="0">
                  <a:pos x="connsiteX35131" y="connsiteY35131"/>
                </a:cxn>
                <a:cxn ang="0">
                  <a:pos x="connsiteX35132" y="connsiteY35132"/>
                </a:cxn>
                <a:cxn ang="0">
                  <a:pos x="connsiteX35133" y="connsiteY35133"/>
                </a:cxn>
                <a:cxn ang="0">
                  <a:pos x="connsiteX35134" y="connsiteY35134"/>
                </a:cxn>
                <a:cxn ang="0">
                  <a:pos x="connsiteX35135" y="connsiteY35135"/>
                </a:cxn>
                <a:cxn ang="0">
                  <a:pos x="connsiteX35136" y="connsiteY35136"/>
                </a:cxn>
                <a:cxn ang="0">
                  <a:pos x="connsiteX35137" y="connsiteY35137"/>
                </a:cxn>
                <a:cxn ang="0">
                  <a:pos x="connsiteX35138" y="connsiteY35138"/>
                </a:cxn>
                <a:cxn ang="0">
                  <a:pos x="connsiteX35139" y="connsiteY35139"/>
                </a:cxn>
                <a:cxn ang="0">
                  <a:pos x="connsiteX35140" y="connsiteY35140"/>
                </a:cxn>
                <a:cxn ang="0">
                  <a:pos x="connsiteX35141" y="connsiteY35141"/>
                </a:cxn>
                <a:cxn ang="0">
                  <a:pos x="connsiteX35142" y="connsiteY35142"/>
                </a:cxn>
                <a:cxn ang="0">
                  <a:pos x="connsiteX35143" y="connsiteY35143"/>
                </a:cxn>
                <a:cxn ang="0">
                  <a:pos x="connsiteX35144" y="connsiteY35144"/>
                </a:cxn>
                <a:cxn ang="0">
                  <a:pos x="connsiteX35145" y="connsiteY35145"/>
                </a:cxn>
                <a:cxn ang="0">
                  <a:pos x="connsiteX35146" y="connsiteY35146"/>
                </a:cxn>
                <a:cxn ang="0">
                  <a:pos x="connsiteX35147" y="connsiteY35147"/>
                </a:cxn>
                <a:cxn ang="0">
                  <a:pos x="connsiteX35148" y="connsiteY35148"/>
                </a:cxn>
                <a:cxn ang="0">
                  <a:pos x="connsiteX35149" y="connsiteY35149"/>
                </a:cxn>
                <a:cxn ang="0">
                  <a:pos x="connsiteX35150" y="connsiteY35150"/>
                </a:cxn>
                <a:cxn ang="0">
                  <a:pos x="connsiteX35151" y="connsiteY35151"/>
                </a:cxn>
                <a:cxn ang="0">
                  <a:pos x="connsiteX35152" y="connsiteY35152"/>
                </a:cxn>
                <a:cxn ang="0">
                  <a:pos x="connsiteX35153" y="connsiteY35153"/>
                </a:cxn>
                <a:cxn ang="0">
                  <a:pos x="connsiteX35154" y="connsiteY35154"/>
                </a:cxn>
                <a:cxn ang="0">
                  <a:pos x="connsiteX35155" y="connsiteY35155"/>
                </a:cxn>
                <a:cxn ang="0">
                  <a:pos x="connsiteX35156" y="connsiteY35156"/>
                </a:cxn>
                <a:cxn ang="0">
                  <a:pos x="connsiteX35157" y="connsiteY35157"/>
                </a:cxn>
                <a:cxn ang="0">
                  <a:pos x="connsiteX35158" y="connsiteY35158"/>
                </a:cxn>
                <a:cxn ang="0">
                  <a:pos x="connsiteX35159" y="connsiteY35159"/>
                </a:cxn>
                <a:cxn ang="0">
                  <a:pos x="connsiteX35160" y="connsiteY35160"/>
                </a:cxn>
                <a:cxn ang="0">
                  <a:pos x="connsiteX35161" y="connsiteY35161"/>
                </a:cxn>
                <a:cxn ang="0">
                  <a:pos x="connsiteX35162" y="connsiteY35162"/>
                </a:cxn>
                <a:cxn ang="0">
                  <a:pos x="connsiteX35163" y="connsiteY35163"/>
                </a:cxn>
                <a:cxn ang="0">
                  <a:pos x="connsiteX35164" y="connsiteY35164"/>
                </a:cxn>
                <a:cxn ang="0">
                  <a:pos x="connsiteX35165" y="connsiteY35165"/>
                </a:cxn>
                <a:cxn ang="0">
                  <a:pos x="connsiteX35166" y="connsiteY35166"/>
                </a:cxn>
                <a:cxn ang="0">
                  <a:pos x="connsiteX35167" y="connsiteY35167"/>
                </a:cxn>
                <a:cxn ang="0">
                  <a:pos x="connsiteX35168" y="connsiteY35168"/>
                </a:cxn>
                <a:cxn ang="0">
                  <a:pos x="connsiteX35169" y="connsiteY35169"/>
                </a:cxn>
                <a:cxn ang="0">
                  <a:pos x="connsiteX35170" y="connsiteY35170"/>
                </a:cxn>
                <a:cxn ang="0">
                  <a:pos x="connsiteX35171" y="connsiteY35171"/>
                </a:cxn>
                <a:cxn ang="0">
                  <a:pos x="connsiteX35172" y="connsiteY35172"/>
                </a:cxn>
                <a:cxn ang="0">
                  <a:pos x="connsiteX35173" y="connsiteY35173"/>
                </a:cxn>
                <a:cxn ang="0">
                  <a:pos x="connsiteX35174" y="connsiteY35174"/>
                </a:cxn>
                <a:cxn ang="0">
                  <a:pos x="connsiteX35175" y="connsiteY35175"/>
                </a:cxn>
                <a:cxn ang="0">
                  <a:pos x="connsiteX35176" y="connsiteY35176"/>
                </a:cxn>
                <a:cxn ang="0">
                  <a:pos x="connsiteX35177" y="connsiteY35177"/>
                </a:cxn>
                <a:cxn ang="0">
                  <a:pos x="connsiteX35178" y="connsiteY35178"/>
                </a:cxn>
                <a:cxn ang="0">
                  <a:pos x="connsiteX35179" y="connsiteY35179"/>
                </a:cxn>
                <a:cxn ang="0">
                  <a:pos x="connsiteX35180" y="connsiteY35180"/>
                </a:cxn>
                <a:cxn ang="0">
                  <a:pos x="connsiteX35181" y="connsiteY35181"/>
                </a:cxn>
                <a:cxn ang="0">
                  <a:pos x="connsiteX35182" y="connsiteY35182"/>
                </a:cxn>
                <a:cxn ang="0">
                  <a:pos x="connsiteX35183" y="connsiteY35183"/>
                </a:cxn>
                <a:cxn ang="0">
                  <a:pos x="connsiteX35184" y="connsiteY35184"/>
                </a:cxn>
                <a:cxn ang="0">
                  <a:pos x="connsiteX35185" y="connsiteY35185"/>
                </a:cxn>
                <a:cxn ang="0">
                  <a:pos x="connsiteX35186" y="connsiteY35186"/>
                </a:cxn>
                <a:cxn ang="0">
                  <a:pos x="connsiteX35187" y="connsiteY35187"/>
                </a:cxn>
                <a:cxn ang="0">
                  <a:pos x="connsiteX35188" y="connsiteY35188"/>
                </a:cxn>
                <a:cxn ang="0">
                  <a:pos x="connsiteX35189" y="connsiteY35189"/>
                </a:cxn>
                <a:cxn ang="0">
                  <a:pos x="connsiteX35190" y="connsiteY35190"/>
                </a:cxn>
                <a:cxn ang="0">
                  <a:pos x="connsiteX35191" y="connsiteY35191"/>
                </a:cxn>
                <a:cxn ang="0">
                  <a:pos x="connsiteX35192" y="connsiteY35192"/>
                </a:cxn>
                <a:cxn ang="0">
                  <a:pos x="connsiteX35193" y="connsiteY35193"/>
                </a:cxn>
                <a:cxn ang="0">
                  <a:pos x="connsiteX35194" y="connsiteY35194"/>
                </a:cxn>
                <a:cxn ang="0">
                  <a:pos x="connsiteX35195" y="connsiteY35195"/>
                </a:cxn>
                <a:cxn ang="0">
                  <a:pos x="connsiteX35196" y="connsiteY35196"/>
                </a:cxn>
                <a:cxn ang="0">
                  <a:pos x="connsiteX35197" y="connsiteY35197"/>
                </a:cxn>
                <a:cxn ang="0">
                  <a:pos x="connsiteX35198" y="connsiteY35198"/>
                </a:cxn>
                <a:cxn ang="0">
                  <a:pos x="connsiteX35199" y="connsiteY35199"/>
                </a:cxn>
                <a:cxn ang="0">
                  <a:pos x="connsiteX35200" y="connsiteY35200"/>
                </a:cxn>
                <a:cxn ang="0">
                  <a:pos x="connsiteX35201" y="connsiteY35201"/>
                </a:cxn>
                <a:cxn ang="0">
                  <a:pos x="connsiteX35202" y="connsiteY35202"/>
                </a:cxn>
                <a:cxn ang="0">
                  <a:pos x="connsiteX35203" y="connsiteY35203"/>
                </a:cxn>
                <a:cxn ang="0">
                  <a:pos x="connsiteX35204" y="connsiteY35204"/>
                </a:cxn>
                <a:cxn ang="0">
                  <a:pos x="connsiteX35205" y="connsiteY35205"/>
                </a:cxn>
                <a:cxn ang="0">
                  <a:pos x="connsiteX35206" y="connsiteY35206"/>
                </a:cxn>
                <a:cxn ang="0">
                  <a:pos x="connsiteX35207" y="connsiteY35207"/>
                </a:cxn>
                <a:cxn ang="0">
                  <a:pos x="connsiteX35208" y="connsiteY35208"/>
                </a:cxn>
                <a:cxn ang="0">
                  <a:pos x="connsiteX35209" y="connsiteY35209"/>
                </a:cxn>
                <a:cxn ang="0">
                  <a:pos x="connsiteX35210" y="connsiteY35210"/>
                </a:cxn>
                <a:cxn ang="0">
                  <a:pos x="connsiteX35211" y="connsiteY35211"/>
                </a:cxn>
                <a:cxn ang="0">
                  <a:pos x="connsiteX35212" y="connsiteY35212"/>
                </a:cxn>
                <a:cxn ang="0">
                  <a:pos x="connsiteX35213" y="connsiteY35213"/>
                </a:cxn>
                <a:cxn ang="0">
                  <a:pos x="connsiteX35214" y="connsiteY35214"/>
                </a:cxn>
                <a:cxn ang="0">
                  <a:pos x="connsiteX35215" y="connsiteY35215"/>
                </a:cxn>
                <a:cxn ang="0">
                  <a:pos x="connsiteX35216" y="connsiteY35216"/>
                </a:cxn>
                <a:cxn ang="0">
                  <a:pos x="connsiteX35217" y="connsiteY35217"/>
                </a:cxn>
                <a:cxn ang="0">
                  <a:pos x="connsiteX35218" y="connsiteY35218"/>
                </a:cxn>
                <a:cxn ang="0">
                  <a:pos x="connsiteX35219" y="connsiteY35219"/>
                </a:cxn>
                <a:cxn ang="0">
                  <a:pos x="connsiteX35220" y="connsiteY35220"/>
                </a:cxn>
                <a:cxn ang="0">
                  <a:pos x="connsiteX35221" y="connsiteY35221"/>
                </a:cxn>
                <a:cxn ang="0">
                  <a:pos x="connsiteX35222" y="connsiteY35222"/>
                </a:cxn>
                <a:cxn ang="0">
                  <a:pos x="connsiteX35223" y="connsiteY35223"/>
                </a:cxn>
                <a:cxn ang="0">
                  <a:pos x="connsiteX35224" y="connsiteY35224"/>
                </a:cxn>
                <a:cxn ang="0">
                  <a:pos x="connsiteX35225" y="connsiteY35225"/>
                </a:cxn>
                <a:cxn ang="0">
                  <a:pos x="connsiteX35226" y="connsiteY35226"/>
                </a:cxn>
                <a:cxn ang="0">
                  <a:pos x="connsiteX35227" y="connsiteY35227"/>
                </a:cxn>
                <a:cxn ang="0">
                  <a:pos x="connsiteX35228" y="connsiteY35228"/>
                </a:cxn>
                <a:cxn ang="0">
                  <a:pos x="connsiteX35229" y="connsiteY35229"/>
                </a:cxn>
                <a:cxn ang="0">
                  <a:pos x="connsiteX35230" y="connsiteY35230"/>
                </a:cxn>
                <a:cxn ang="0">
                  <a:pos x="connsiteX35231" y="connsiteY35231"/>
                </a:cxn>
                <a:cxn ang="0">
                  <a:pos x="connsiteX35232" y="connsiteY35232"/>
                </a:cxn>
                <a:cxn ang="0">
                  <a:pos x="connsiteX35233" y="connsiteY35233"/>
                </a:cxn>
                <a:cxn ang="0">
                  <a:pos x="connsiteX35234" y="connsiteY35234"/>
                </a:cxn>
                <a:cxn ang="0">
                  <a:pos x="connsiteX35235" y="connsiteY35235"/>
                </a:cxn>
                <a:cxn ang="0">
                  <a:pos x="connsiteX35236" y="connsiteY35236"/>
                </a:cxn>
                <a:cxn ang="0">
                  <a:pos x="connsiteX35237" y="connsiteY35237"/>
                </a:cxn>
                <a:cxn ang="0">
                  <a:pos x="connsiteX35238" y="connsiteY35238"/>
                </a:cxn>
                <a:cxn ang="0">
                  <a:pos x="connsiteX35239" y="connsiteY35239"/>
                </a:cxn>
                <a:cxn ang="0">
                  <a:pos x="connsiteX35240" y="connsiteY35240"/>
                </a:cxn>
                <a:cxn ang="0">
                  <a:pos x="connsiteX35241" y="connsiteY35241"/>
                </a:cxn>
                <a:cxn ang="0">
                  <a:pos x="connsiteX35242" y="connsiteY35242"/>
                </a:cxn>
                <a:cxn ang="0">
                  <a:pos x="connsiteX35243" y="connsiteY35243"/>
                </a:cxn>
                <a:cxn ang="0">
                  <a:pos x="connsiteX35244" y="connsiteY35244"/>
                </a:cxn>
                <a:cxn ang="0">
                  <a:pos x="connsiteX35245" y="connsiteY35245"/>
                </a:cxn>
                <a:cxn ang="0">
                  <a:pos x="connsiteX35246" y="connsiteY35246"/>
                </a:cxn>
                <a:cxn ang="0">
                  <a:pos x="connsiteX35247" y="connsiteY35247"/>
                </a:cxn>
                <a:cxn ang="0">
                  <a:pos x="connsiteX35248" y="connsiteY35248"/>
                </a:cxn>
                <a:cxn ang="0">
                  <a:pos x="connsiteX35249" y="connsiteY35249"/>
                </a:cxn>
                <a:cxn ang="0">
                  <a:pos x="connsiteX35250" y="connsiteY35250"/>
                </a:cxn>
                <a:cxn ang="0">
                  <a:pos x="connsiteX35251" y="connsiteY35251"/>
                </a:cxn>
                <a:cxn ang="0">
                  <a:pos x="connsiteX35252" y="connsiteY35252"/>
                </a:cxn>
                <a:cxn ang="0">
                  <a:pos x="connsiteX35253" y="connsiteY35253"/>
                </a:cxn>
                <a:cxn ang="0">
                  <a:pos x="connsiteX35254" y="connsiteY35254"/>
                </a:cxn>
                <a:cxn ang="0">
                  <a:pos x="connsiteX35255" y="connsiteY35255"/>
                </a:cxn>
                <a:cxn ang="0">
                  <a:pos x="connsiteX35256" y="connsiteY35256"/>
                </a:cxn>
                <a:cxn ang="0">
                  <a:pos x="connsiteX35257" y="connsiteY35257"/>
                </a:cxn>
                <a:cxn ang="0">
                  <a:pos x="connsiteX35258" y="connsiteY35258"/>
                </a:cxn>
                <a:cxn ang="0">
                  <a:pos x="connsiteX35259" y="connsiteY35259"/>
                </a:cxn>
                <a:cxn ang="0">
                  <a:pos x="connsiteX35260" y="connsiteY35260"/>
                </a:cxn>
                <a:cxn ang="0">
                  <a:pos x="connsiteX35261" y="connsiteY35261"/>
                </a:cxn>
                <a:cxn ang="0">
                  <a:pos x="connsiteX35262" y="connsiteY35262"/>
                </a:cxn>
                <a:cxn ang="0">
                  <a:pos x="connsiteX35263" y="connsiteY35263"/>
                </a:cxn>
                <a:cxn ang="0">
                  <a:pos x="connsiteX35264" y="connsiteY35264"/>
                </a:cxn>
                <a:cxn ang="0">
                  <a:pos x="connsiteX35265" y="connsiteY35265"/>
                </a:cxn>
                <a:cxn ang="0">
                  <a:pos x="connsiteX35266" y="connsiteY35266"/>
                </a:cxn>
                <a:cxn ang="0">
                  <a:pos x="connsiteX35267" y="connsiteY35267"/>
                </a:cxn>
                <a:cxn ang="0">
                  <a:pos x="connsiteX35268" y="connsiteY35268"/>
                </a:cxn>
                <a:cxn ang="0">
                  <a:pos x="connsiteX35269" y="connsiteY35269"/>
                </a:cxn>
                <a:cxn ang="0">
                  <a:pos x="connsiteX35270" y="connsiteY35270"/>
                </a:cxn>
                <a:cxn ang="0">
                  <a:pos x="connsiteX35271" y="connsiteY35271"/>
                </a:cxn>
                <a:cxn ang="0">
                  <a:pos x="connsiteX35272" y="connsiteY35272"/>
                </a:cxn>
                <a:cxn ang="0">
                  <a:pos x="connsiteX35273" y="connsiteY35273"/>
                </a:cxn>
                <a:cxn ang="0">
                  <a:pos x="connsiteX35274" y="connsiteY35274"/>
                </a:cxn>
                <a:cxn ang="0">
                  <a:pos x="connsiteX35275" y="connsiteY35275"/>
                </a:cxn>
                <a:cxn ang="0">
                  <a:pos x="connsiteX35276" y="connsiteY35276"/>
                </a:cxn>
                <a:cxn ang="0">
                  <a:pos x="connsiteX35277" y="connsiteY35277"/>
                </a:cxn>
                <a:cxn ang="0">
                  <a:pos x="connsiteX35278" y="connsiteY35278"/>
                </a:cxn>
                <a:cxn ang="0">
                  <a:pos x="connsiteX35279" y="connsiteY35279"/>
                </a:cxn>
                <a:cxn ang="0">
                  <a:pos x="connsiteX35280" y="connsiteY35280"/>
                </a:cxn>
                <a:cxn ang="0">
                  <a:pos x="connsiteX35281" y="connsiteY35281"/>
                </a:cxn>
                <a:cxn ang="0">
                  <a:pos x="connsiteX35282" y="connsiteY35282"/>
                </a:cxn>
                <a:cxn ang="0">
                  <a:pos x="connsiteX35283" y="connsiteY35283"/>
                </a:cxn>
                <a:cxn ang="0">
                  <a:pos x="connsiteX35284" y="connsiteY35284"/>
                </a:cxn>
                <a:cxn ang="0">
                  <a:pos x="connsiteX35285" y="connsiteY35285"/>
                </a:cxn>
                <a:cxn ang="0">
                  <a:pos x="connsiteX35286" y="connsiteY35286"/>
                </a:cxn>
                <a:cxn ang="0">
                  <a:pos x="connsiteX35287" y="connsiteY35287"/>
                </a:cxn>
                <a:cxn ang="0">
                  <a:pos x="connsiteX35288" y="connsiteY35288"/>
                </a:cxn>
                <a:cxn ang="0">
                  <a:pos x="connsiteX35289" y="connsiteY35289"/>
                </a:cxn>
                <a:cxn ang="0">
                  <a:pos x="connsiteX35290" y="connsiteY35290"/>
                </a:cxn>
                <a:cxn ang="0">
                  <a:pos x="connsiteX35291" y="connsiteY35291"/>
                </a:cxn>
                <a:cxn ang="0">
                  <a:pos x="connsiteX35292" y="connsiteY35292"/>
                </a:cxn>
                <a:cxn ang="0">
                  <a:pos x="connsiteX35293" y="connsiteY35293"/>
                </a:cxn>
                <a:cxn ang="0">
                  <a:pos x="connsiteX35294" y="connsiteY35294"/>
                </a:cxn>
                <a:cxn ang="0">
                  <a:pos x="connsiteX35295" y="connsiteY35295"/>
                </a:cxn>
                <a:cxn ang="0">
                  <a:pos x="connsiteX35296" y="connsiteY35296"/>
                </a:cxn>
                <a:cxn ang="0">
                  <a:pos x="connsiteX35297" y="connsiteY35297"/>
                </a:cxn>
                <a:cxn ang="0">
                  <a:pos x="connsiteX35298" y="connsiteY35298"/>
                </a:cxn>
                <a:cxn ang="0">
                  <a:pos x="connsiteX35299" y="connsiteY35299"/>
                </a:cxn>
                <a:cxn ang="0">
                  <a:pos x="connsiteX35300" y="connsiteY35300"/>
                </a:cxn>
                <a:cxn ang="0">
                  <a:pos x="connsiteX35301" y="connsiteY35301"/>
                </a:cxn>
                <a:cxn ang="0">
                  <a:pos x="connsiteX35302" y="connsiteY35302"/>
                </a:cxn>
                <a:cxn ang="0">
                  <a:pos x="connsiteX35303" y="connsiteY35303"/>
                </a:cxn>
                <a:cxn ang="0">
                  <a:pos x="connsiteX35304" y="connsiteY35304"/>
                </a:cxn>
                <a:cxn ang="0">
                  <a:pos x="connsiteX35305" y="connsiteY35305"/>
                </a:cxn>
                <a:cxn ang="0">
                  <a:pos x="connsiteX35306" y="connsiteY35306"/>
                </a:cxn>
                <a:cxn ang="0">
                  <a:pos x="connsiteX35307" y="connsiteY35307"/>
                </a:cxn>
                <a:cxn ang="0">
                  <a:pos x="connsiteX35308" y="connsiteY35308"/>
                </a:cxn>
                <a:cxn ang="0">
                  <a:pos x="connsiteX35309" y="connsiteY35309"/>
                </a:cxn>
                <a:cxn ang="0">
                  <a:pos x="connsiteX35310" y="connsiteY35310"/>
                </a:cxn>
                <a:cxn ang="0">
                  <a:pos x="connsiteX35311" y="connsiteY35311"/>
                </a:cxn>
                <a:cxn ang="0">
                  <a:pos x="connsiteX35312" y="connsiteY35312"/>
                </a:cxn>
                <a:cxn ang="0">
                  <a:pos x="connsiteX35313" y="connsiteY35313"/>
                </a:cxn>
                <a:cxn ang="0">
                  <a:pos x="connsiteX35314" y="connsiteY35314"/>
                </a:cxn>
                <a:cxn ang="0">
                  <a:pos x="connsiteX35315" y="connsiteY35315"/>
                </a:cxn>
                <a:cxn ang="0">
                  <a:pos x="connsiteX35316" y="connsiteY35316"/>
                </a:cxn>
                <a:cxn ang="0">
                  <a:pos x="connsiteX35317" y="connsiteY35317"/>
                </a:cxn>
                <a:cxn ang="0">
                  <a:pos x="connsiteX35318" y="connsiteY35318"/>
                </a:cxn>
                <a:cxn ang="0">
                  <a:pos x="connsiteX35319" y="connsiteY35319"/>
                </a:cxn>
                <a:cxn ang="0">
                  <a:pos x="connsiteX35320" y="connsiteY35320"/>
                </a:cxn>
                <a:cxn ang="0">
                  <a:pos x="connsiteX35321" y="connsiteY35321"/>
                </a:cxn>
                <a:cxn ang="0">
                  <a:pos x="connsiteX35322" y="connsiteY35322"/>
                </a:cxn>
                <a:cxn ang="0">
                  <a:pos x="connsiteX35323" y="connsiteY35323"/>
                </a:cxn>
                <a:cxn ang="0">
                  <a:pos x="connsiteX35324" y="connsiteY35324"/>
                </a:cxn>
                <a:cxn ang="0">
                  <a:pos x="connsiteX35325" y="connsiteY35325"/>
                </a:cxn>
                <a:cxn ang="0">
                  <a:pos x="connsiteX35326" y="connsiteY35326"/>
                </a:cxn>
                <a:cxn ang="0">
                  <a:pos x="connsiteX35327" y="connsiteY35327"/>
                </a:cxn>
                <a:cxn ang="0">
                  <a:pos x="connsiteX35328" y="connsiteY35328"/>
                </a:cxn>
                <a:cxn ang="0">
                  <a:pos x="connsiteX35329" y="connsiteY35329"/>
                </a:cxn>
                <a:cxn ang="0">
                  <a:pos x="connsiteX35330" y="connsiteY35330"/>
                </a:cxn>
                <a:cxn ang="0">
                  <a:pos x="connsiteX35331" y="connsiteY35331"/>
                </a:cxn>
                <a:cxn ang="0">
                  <a:pos x="connsiteX35332" y="connsiteY35332"/>
                </a:cxn>
                <a:cxn ang="0">
                  <a:pos x="connsiteX35333" y="connsiteY35333"/>
                </a:cxn>
                <a:cxn ang="0">
                  <a:pos x="connsiteX35334" y="connsiteY35334"/>
                </a:cxn>
                <a:cxn ang="0">
                  <a:pos x="connsiteX35335" y="connsiteY35335"/>
                </a:cxn>
                <a:cxn ang="0">
                  <a:pos x="connsiteX35336" y="connsiteY35336"/>
                </a:cxn>
                <a:cxn ang="0">
                  <a:pos x="connsiteX35337" y="connsiteY35337"/>
                </a:cxn>
                <a:cxn ang="0">
                  <a:pos x="connsiteX35338" y="connsiteY35338"/>
                </a:cxn>
                <a:cxn ang="0">
                  <a:pos x="connsiteX35339" y="connsiteY35339"/>
                </a:cxn>
                <a:cxn ang="0">
                  <a:pos x="connsiteX35340" y="connsiteY35340"/>
                </a:cxn>
                <a:cxn ang="0">
                  <a:pos x="connsiteX35341" y="connsiteY35341"/>
                </a:cxn>
                <a:cxn ang="0">
                  <a:pos x="connsiteX35342" y="connsiteY35342"/>
                </a:cxn>
                <a:cxn ang="0">
                  <a:pos x="connsiteX35343" y="connsiteY35343"/>
                </a:cxn>
                <a:cxn ang="0">
                  <a:pos x="connsiteX35344" y="connsiteY35344"/>
                </a:cxn>
                <a:cxn ang="0">
                  <a:pos x="connsiteX35345" y="connsiteY35345"/>
                </a:cxn>
                <a:cxn ang="0">
                  <a:pos x="connsiteX35346" y="connsiteY35346"/>
                </a:cxn>
                <a:cxn ang="0">
                  <a:pos x="connsiteX35347" y="connsiteY35347"/>
                </a:cxn>
                <a:cxn ang="0">
                  <a:pos x="connsiteX35348" y="connsiteY35348"/>
                </a:cxn>
                <a:cxn ang="0">
                  <a:pos x="connsiteX35349" y="connsiteY35349"/>
                </a:cxn>
                <a:cxn ang="0">
                  <a:pos x="connsiteX35350" y="connsiteY35350"/>
                </a:cxn>
                <a:cxn ang="0">
                  <a:pos x="connsiteX35351" y="connsiteY35351"/>
                </a:cxn>
                <a:cxn ang="0">
                  <a:pos x="connsiteX35352" y="connsiteY35352"/>
                </a:cxn>
                <a:cxn ang="0">
                  <a:pos x="connsiteX35353" y="connsiteY35353"/>
                </a:cxn>
                <a:cxn ang="0">
                  <a:pos x="connsiteX35354" y="connsiteY35354"/>
                </a:cxn>
                <a:cxn ang="0">
                  <a:pos x="connsiteX35355" y="connsiteY35355"/>
                </a:cxn>
                <a:cxn ang="0">
                  <a:pos x="connsiteX35356" y="connsiteY35356"/>
                </a:cxn>
                <a:cxn ang="0">
                  <a:pos x="connsiteX35357" y="connsiteY35357"/>
                </a:cxn>
                <a:cxn ang="0">
                  <a:pos x="connsiteX35358" y="connsiteY35358"/>
                </a:cxn>
                <a:cxn ang="0">
                  <a:pos x="connsiteX35359" y="connsiteY35359"/>
                </a:cxn>
                <a:cxn ang="0">
                  <a:pos x="connsiteX35360" y="connsiteY35360"/>
                </a:cxn>
                <a:cxn ang="0">
                  <a:pos x="connsiteX35361" y="connsiteY35361"/>
                </a:cxn>
                <a:cxn ang="0">
                  <a:pos x="connsiteX35362" y="connsiteY35362"/>
                </a:cxn>
                <a:cxn ang="0">
                  <a:pos x="connsiteX35363" y="connsiteY35363"/>
                </a:cxn>
                <a:cxn ang="0">
                  <a:pos x="connsiteX35364" y="connsiteY35364"/>
                </a:cxn>
                <a:cxn ang="0">
                  <a:pos x="connsiteX35365" y="connsiteY35365"/>
                </a:cxn>
                <a:cxn ang="0">
                  <a:pos x="connsiteX35366" y="connsiteY35366"/>
                </a:cxn>
                <a:cxn ang="0">
                  <a:pos x="connsiteX35367" y="connsiteY35367"/>
                </a:cxn>
                <a:cxn ang="0">
                  <a:pos x="connsiteX35368" y="connsiteY35368"/>
                </a:cxn>
                <a:cxn ang="0">
                  <a:pos x="connsiteX35369" y="connsiteY35369"/>
                </a:cxn>
                <a:cxn ang="0">
                  <a:pos x="connsiteX35370" y="connsiteY35370"/>
                </a:cxn>
                <a:cxn ang="0">
                  <a:pos x="connsiteX35371" y="connsiteY35371"/>
                </a:cxn>
                <a:cxn ang="0">
                  <a:pos x="connsiteX35372" y="connsiteY35372"/>
                </a:cxn>
                <a:cxn ang="0">
                  <a:pos x="connsiteX35373" y="connsiteY35373"/>
                </a:cxn>
                <a:cxn ang="0">
                  <a:pos x="connsiteX35374" y="connsiteY35374"/>
                </a:cxn>
                <a:cxn ang="0">
                  <a:pos x="connsiteX35375" y="connsiteY35375"/>
                </a:cxn>
                <a:cxn ang="0">
                  <a:pos x="connsiteX35376" y="connsiteY35376"/>
                </a:cxn>
                <a:cxn ang="0">
                  <a:pos x="connsiteX35377" y="connsiteY35377"/>
                </a:cxn>
                <a:cxn ang="0">
                  <a:pos x="connsiteX35378" y="connsiteY35378"/>
                </a:cxn>
                <a:cxn ang="0">
                  <a:pos x="connsiteX35379" y="connsiteY35379"/>
                </a:cxn>
                <a:cxn ang="0">
                  <a:pos x="connsiteX35380" y="connsiteY35380"/>
                </a:cxn>
                <a:cxn ang="0">
                  <a:pos x="connsiteX35381" y="connsiteY35381"/>
                </a:cxn>
                <a:cxn ang="0">
                  <a:pos x="connsiteX35382" y="connsiteY35382"/>
                </a:cxn>
                <a:cxn ang="0">
                  <a:pos x="connsiteX35383" y="connsiteY35383"/>
                </a:cxn>
                <a:cxn ang="0">
                  <a:pos x="connsiteX35384" y="connsiteY35384"/>
                </a:cxn>
                <a:cxn ang="0">
                  <a:pos x="connsiteX35385" y="connsiteY35385"/>
                </a:cxn>
                <a:cxn ang="0">
                  <a:pos x="connsiteX35386" y="connsiteY35386"/>
                </a:cxn>
                <a:cxn ang="0">
                  <a:pos x="connsiteX35387" y="connsiteY35387"/>
                </a:cxn>
                <a:cxn ang="0">
                  <a:pos x="connsiteX35388" y="connsiteY35388"/>
                </a:cxn>
                <a:cxn ang="0">
                  <a:pos x="connsiteX35389" y="connsiteY35389"/>
                </a:cxn>
                <a:cxn ang="0">
                  <a:pos x="connsiteX35390" y="connsiteY35390"/>
                </a:cxn>
                <a:cxn ang="0">
                  <a:pos x="connsiteX35391" y="connsiteY35391"/>
                </a:cxn>
                <a:cxn ang="0">
                  <a:pos x="connsiteX35392" y="connsiteY35392"/>
                </a:cxn>
                <a:cxn ang="0">
                  <a:pos x="connsiteX35393" y="connsiteY35393"/>
                </a:cxn>
                <a:cxn ang="0">
                  <a:pos x="connsiteX35394" y="connsiteY35394"/>
                </a:cxn>
                <a:cxn ang="0">
                  <a:pos x="connsiteX35395" y="connsiteY35395"/>
                </a:cxn>
                <a:cxn ang="0">
                  <a:pos x="connsiteX35396" y="connsiteY35396"/>
                </a:cxn>
                <a:cxn ang="0">
                  <a:pos x="connsiteX35397" y="connsiteY35397"/>
                </a:cxn>
                <a:cxn ang="0">
                  <a:pos x="connsiteX35398" y="connsiteY35398"/>
                </a:cxn>
                <a:cxn ang="0">
                  <a:pos x="connsiteX35399" y="connsiteY35399"/>
                </a:cxn>
                <a:cxn ang="0">
                  <a:pos x="connsiteX35400" y="connsiteY35400"/>
                </a:cxn>
                <a:cxn ang="0">
                  <a:pos x="connsiteX35401" y="connsiteY35401"/>
                </a:cxn>
                <a:cxn ang="0">
                  <a:pos x="connsiteX35402" y="connsiteY35402"/>
                </a:cxn>
                <a:cxn ang="0">
                  <a:pos x="connsiteX35403" y="connsiteY35403"/>
                </a:cxn>
                <a:cxn ang="0">
                  <a:pos x="connsiteX35404" y="connsiteY35404"/>
                </a:cxn>
                <a:cxn ang="0">
                  <a:pos x="connsiteX35405" y="connsiteY35405"/>
                </a:cxn>
                <a:cxn ang="0">
                  <a:pos x="connsiteX35406" y="connsiteY35406"/>
                </a:cxn>
                <a:cxn ang="0">
                  <a:pos x="connsiteX35407" y="connsiteY35407"/>
                </a:cxn>
                <a:cxn ang="0">
                  <a:pos x="connsiteX35408" y="connsiteY35408"/>
                </a:cxn>
                <a:cxn ang="0">
                  <a:pos x="connsiteX35409" y="connsiteY35409"/>
                </a:cxn>
                <a:cxn ang="0">
                  <a:pos x="connsiteX35410" y="connsiteY35410"/>
                </a:cxn>
                <a:cxn ang="0">
                  <a:pos x="connsiteX35411" y="connsiteY35411"/>
                </a:cxn>
                <a:cxn ang="0">
                  <a:pos x="connsiteX35412" y="connsiteY35412"/>
                </a:cxn>
                <a:cxn ang="0">
                  <a:pos x="connsiteX35413" y="connsiteY35413"/>
                </a:cxn>
                <a:cxn ang="0">
                  <a:pos x="connsiteX35414" y="connsiteY35414"/>
                </a:cxn>
                <a:cxn ang="0">
                  <a:pos x="connsiteX35415" y="connsiteY35415"/>
                </a:cxn>
                <a:cxn ang="0">
                  <a:pos x="connsiteX35416" y="connsiteY35416"/>
                </a:cxn>
                <a:cxn ang="0">
                  <a:pos x="connsiteX35417" y="connsiteY35417"/>
                </a:cxn>
                <a:cxn ang="0">
                  <a:pos x="connsiteX35418" y="connsiteY35418"/>
                </a:cxn>
                <a:cxn ang="0">
                  <a:pos x="connsiteX35419" y="connsiteY35419"/>
                </a:cxn>
                <a:cxn ang="0">
                  <a:pos x="connsiteX35420" y="connsiteY35420"/>
                </a:cxn>
                <a:cxn ang="0">
                  <a:pos x="connsiteX35421" y="connsiteY35421"/>
                </a:cxn>
                <a:cxn ang="0">
                  <a:pos x="connsiteX35422" y="connsiteY35422"/>
                </a:cxn>
                <a:cxn ang="0">
                  <a:pos x="connsiteX35423" y="connsiteY35423"/>
                </a:cxn>
                <a:cxn ang="0">
                  <a:pos x="connsiteX35424" y="connsiteY35424"/>
                </a:cxn>
                <a:cxn ang="0">
                  <a:pos x="connsiteX35425" y="connsiteY35425"/>
                </a:cxn>
                <a:cxn ang="0">
                  <a:pos x="connsiteX35426" y="connsiteY35426"/>
                </a:cxn>
                <a:cxn ang="0">
                  <a:pos x="connsiteX35427" y="connsiteY35427"/>
                </a:cxn>
                <a:cxn ang="0">
                  <a:pos x="connsiteX35428" y="connsiteY35428"/>
                </a:cxn>
                <a:cxn ang="0">
                  <a:pos x="connsiteX35429" y="connsiteY35429"/>
                </a:cxn>
                <a:cxn ang="0">
                  <a:pos x="connsiteX35430" y="connsiteY35430"/>
                </a:cxn>
                <a:cxn ang="0">
                  <a:pos x="connsiteX35431" y="connsiteY35431"/>
                </a:cxn>
                <a:cxn ang="0">
                  <a:pos x="connsiteX35432" y="connsiteY35432"/>
                </a:cxn>
                <a:cxn ang="0">
                  <a:pos x="connsiteX35433" y="connsiteY35433"/>
                </a:cxn>
                <a:cxn ang="0">
                  <a:pos x="connsiteX35434" y="connsiteY35434"/>
                </a:cxn>
                <a:cxn ang="0">
                  <a:pos x="connsiteX35435" y="connsiteY35435"/>
                </a:cxn>
                <a:cxn ang="0">
                  <a:pos x="connsiteX35436" y="connsiteY35436"/>
                </a:cxn>
                <a:cxn ang="0">
                  <a:pos x="connsiteX35437" y="connsiteY35437"/>
                </a:cxn>
                <a:cxn ang="0">
                  <a:pos x="connsiteX35438" y="connsiteY35438"/>
                </a:cxn>
                <a:cxn ang="0">
                  <a:pos x="connsiteX35439" y="connsiteY35439"/>
                </a:cxn>
                <a:cxn ang="0">
                  <a:pos x="connsiteX35440" y="connsiteY35440"/>
                </a:cxn>
                <a:cxn ang="0">
                  <a:pos x="connsiteX35441" y="connsiteY35441"/>
                </a:cxn>
                <a:cxn ang="0">
                  <a:pos x="connsiteX35442" y="connsiteY35442"/>
                </a:cxn>
                <a:cxn ang="0">
                  <a:pos x="connsiteX35443" y="connsiteY35443"/>
                </a:cxn>
                <a:cxn ang="0">
                  <a:pos x="connsiteX35444" y="connsiteY35444"/>
                </a:cxn>
                <a:cxn ang="0">
                  <a:pos x="connsiteX35445" y="connsiteY35445"/>
                </a:cxn>
                <a:cxn ang="0">
                  <a:pos x="connsiteX35446" y="connsiteY35446"/>
                </a:cxn>
                <a:cxn ang="0">
                  <a:pos x="connsiteX35447" y="connsiteY35447"/>
                </a:cxn>
                <a:cxn ang="0">
                  <a:pos x="connsiteX35448" y="connsiteY35448"/>
                </a:cxn>
                <a:cxn ang="0">
                  <a:pos x="connsiteX35449" y="connsiteY35449"/>
                </a:cxn>
                <a:cxn ang="0">
                  <a:pos x="connsiteX35450" y="connsiteY35450"/>
                </a:cxn>
                <a:cxn ang="0">
                  <a:pos x="connsiteX35451" y="connsiteY35451"/>
                </a:cxn>
                <a:cxn ang="0">
                  <a:pos x="connsiteX35452" y="connsiteY35452"/>
                </a:cxn>
                <a:cxn ang="0">
                  <a:pos x="connsiteX35453" y="connsiteY35453"/>
                </a:cxn>
                <a:cxn ang="0">
                  <a:pos x="connsiteX35454" y="connsiteY35454"/>
                </a:cxn>
                <a:cxn ang="0">
                  <a:pos x="connsiteX35455" y="connsiteY35455"/>
                </a:cxn>
                <a:cxn ang="0">
                  <a:pos x="connsiteX35456" y="connsiteY35456"/>
                </a:cxn>
                <a:cxn ang="0">
                  <a:pos x="connsiteX35457" y="connsiteY35457"/>
                </a:cxn>
                <a:cxn ang="0">
                  <a:pos x="connsiteX35458" y="connsiteY35458"/>
                </a:cxn>
                <a:cxn ang="0">
                  <a:pos x="connsiteX35459" y="connsiteY35459"/>
                </a:cxn>
                <a:cxn ang="0">
                  <a:pos x="connsiteX35460" y="connsiteY35460"/>
                </a:cxn>
                <a:cxn ang="0">
                  <a:pos x="connsiteX35461" y="connsiteY35461"/>
                </a:cxn>
                <a:cxn ang="0">
                  <a:pos x="connsiteX35462" y="connsiteY35462"/>
                </a:cxn>
                <a:cxn ang="0">
                  <a:pos x="connsiteX35463" y="connsiteY35463"/>
                </a:cxn>
                <a:cxn ang="0">
                  <a:pos x="connsiteX35464" y="connsiteY35464"/>
                </a:cxn>
                <a:cxn ang="0">
                  <a:pos x="connsiteX35465" y="connsiteY35465"/>
                </a:cxn>
                <a:cxn ang="0">
                  <a:pos x="connsiteX35466" y="connsiteY35466"/>
                </a:cxn>
                <a:cxn ang="0">
                  <a:pos x="connsiteX35467" y="connsiteY35467"/>
                </a:cxn>
                <a:cxn ang="0">
                  <a:pos x="connsiteX35468" y="connsiteY35468"/>
                </a:cxn>
                <a:cxn ang="0">
                  <a:pos x="connsiteX35469" y="connsiteY35469"/>
                </a:cxn>
                <a:cxn ang="0">
                  <a:pos x="connsiteX35470" y="connsiteY35470"/>
                </a:cxn>
                <a:cxn ang="0">
                  <a:pos x="connsiteX35471" y="connsiteY35471"/>
                </a:cxn>
                <a:cxn ang="0">
                  <a:pos x="connsiteX35472" y="connsiteY35472"/>
                </a:cxn>
                <a:cxn ang="0">
                  <a:pos x="connsiteX35473" y="connsiteY35473"/>
                </a:cxn>
                <a:cxn ang="0">
                  <a:pos x="connsiteX35474" y="connsiteY35474"/>
                </a:cxn>
                <a:cxn ang="0">
                  <a:pos x="connsiteX35475" y="connsiteY35475"/>
                </a:cxn>
                <a:cxn ang="0">
                  <a:pos x="connsiteX35476" y="connsiteY35476"/>
                </a:cxn>
                <a:cxn ang="0">
                  <a:pos x="connsiteX35477" y="connsiteY35477"/>
                </a:cxn>
                <a:cxn ang="0">
                  <a:pos x="connsiteX35478" y="connsiteY35478"/>
                </a:cxn>
                <a:cxn ang="0">
                  <a:pos x="connsiteX35479" y="connsiteY35479"/>
                </a:cxn>
                <a:cxn ang="0">
                  <a:pos x="connsiteX35480" y="connsiteY35480"/>
                </a:cxn>
                <a:cxn ang="0">
                  <a:pos x="connsiteX35481" y="connsiteY35481"/>
                </a:cxn>
                <a:cxn ang="0">
                  <a:pos x="connsiteX35482" y="connsiteY35482"/>
                </a:cxn>
                <a:cxn ang="0">
                  <a:pos x="connsiteX35483" y="connsiteY35483"/>
                </a:cxn>
                <a:cxn ang="0">
                  <a:pos x="connsiteX35484" y="connsiteY35484"/>
                </a:cxn>
                <a:cxn ang="0">
                  <a:pos x="connsiteX35485" y="connsiteY35485"/>
                </a:cxn>
                <a:cxn ang="0">
                  <a:pos x="connsiteX35486" y="connsiteY35486"/>
                </a:cxn>
                <a:cxn ang="0">
                  <a:pos x="connsiteX35487" y="connsiteY35487"/>
                </a:cxn>
                <a:cxn ang="0">
                  <a:pos x="connsiteX35488" y="connsiteY35488"/>
                </a:cxn>
                <a:cxn ang="0">
                  <a:pos x="connsiteX35489" y="connsiteY35489"/>
                </a:cxn>
                <a:cxn ang="0">
                  <a:pos x="connsiteX35490" y="connsiteY35490"/>
                </a:cxn>
                <a:cxn ang="0">
                  <a:pos x="connsiteX35491" y="connsiteY35491"/>
                </a:cxn>
                <a:cxn ang="0">
                  <a:pos x="connsiteX35492" y="connsiteY35492"/>
                </a:cxn>
                <a:cxn ang="0">
                  <a:pos x="connsiteX35493" y="connsiteY35493"/>
                </a:cxn>
                <a:cxn ang="0">
                  <a:pos x="connsiteX35494" y="connsiteY35494"/>
                </a:cxn>
                <a:cxn ang="0">
                  <a:pos x="connsiteX35495" y="connsiteY35495"/>
                </a:cxn>
                <a:cxn ang="0">
                  <a:pos x="connsiteX35496" y="connsiteY35496"/>
                </a:cxn>
                <a:cxn ang="0">
                  <a:pos x="connsiteX35497" y="connsiteY35497"/>
                </a:cxn>
                <a:cxn ang="0">
                  <a:pos x="connsiteX35498" y="connsiteY35498"/>
                </a:cxn>
                <a:cxn ang="0">
                  <a:pos x="connsiteX35499" y="connsiteY35499"/>
                </a:cxn>
                <a:cxn ang="0">
                  <a:pos x="connsiteX35500" y="connsiteY35500"/>
                </a:cxn>
                <a:cxn ang="0">
                  <a:pos x="connsiteX35501" y="connsiteY35501"/>
                </a:cxn>
                <a:cxn ang="0">
                  <a:pos x="connsiteX35502" y="connsiteY35502"/>
                </a:cxn>
                <a:cxn ang="0">
                  <a:pos x="connsiteX35503" y="connsiteY35503"/>
                </a:cxn>
                <a:cxn ang="0">
                  <a:pos x="connsiteX35504" y="connsiteY35504"/>
                </a:cxn>
                <a:cxn ang="0">
                  <a:pos x="connsiteX35505" y="connsiteY35505"/>
                </a:cxn>
                <a:cxn ang="0">
                  <a:pos x="connsiteX35506" y="connsiteY35506"/>
                </a:cxn>
                <a:cxn ang="0">
                  <a:pos x="connsiteX35507" y="connsiteY35507"/>
                </a:cxn>
                <a:cxn ang="0">
                  <a:pos x="connsiteX35508" y="connsiteY35508"/>
                </a:cxn>
                <a:cxn ang="0">
                  <a:pos x="connsiteX35509" y="connsiteY35509"/>
                </a:cxn>
                <a:cxn ang="0">
                  <a:pos x="connsiteX35510" y="connsiteY35510"/>
                </a:cxn>
                <a:cxn ang="0">
                  <a:pos x="connsiteX35511" y="connsiteY35511"/>
                </a:cxn>
                <a:cxn ang="0">
                  <a:pos x="connsiteX35512" y="connsiteY35512"/>
                </a:cxn>
                <a:cxn ang="0">
                  <a:pos x="connsiteX35513" y="connsiteY35513"/>
                </a:cxn>
                <a:cxn ang="0">
                  <a:pos x="connsiteX35514" y="connsiteY35514"/>
                </a:cxn>
                <a:cxn ang="0">
                  <a:pos x="connsiteX35515" y="connsiteY35515"/>
                </a:cxn>
                <a:cxn ang="0">
                  <a:pos x="connsiteX35516" y="connsiteY35516"/>
                </a:cxn>
                <a:cxn ang="0">
                  <a:pos x="connsiteX35517" y="connsiteY35517"/>
                </a:cxn>
                <a:cxn ang="0">
                  <a:pos x="connsiteX35518" y="connsiteY35518"/>
                </a:cxn>
                <a:cxn ang="0">
                  <a:pos x="connsiteX35519" y="connsiteY35519"/>
                </a:cxn>
                <a:cxn ang="0">
                  <a:pos x="connsiteX35520" y="connsiteY35520"/>
                </a:cxn>
                <a:cxn ang="0">
                  <a:pos x="connsiteX35521" y="connsiteY35521"/>
                </a:cxn>
                <a:cxn ang="0">
                  <a:pos x="connsiteX35522" y="connsiteY35522"/>
                </a:cxn>
                <a:cxn ang="0">
                  <a:pos x="connsiteX35523" y="connsiteY35523"/>
                </a:cxn>
                <a:cxn ang="0">
                  <a:pos x="connsiteX35524" y="connsiteY35524"/>
                </a:cxn>
                <a:cxn ang="0">
                  <a:pos x="connsiteX35525" y="connsiteY35525"/>
                </a:cxn>
                <a:cxn ang="0">
                  <a:pos x="connsiteX35526" y="connsiteY35526"/>
                </a:cxn>
                <a:cxn ang="0">
                  <a:pos x="connsiteX35527" y="connsiteY35527"/>
                </a:cxn>
                <a:cxn ang="0">
                  <a:pos x="connsiteX35528" y="connsiteY35528"/>
                </a:cxn>
                <a:cxn ang="0">
                  <a:pos x="connsiteX35529" y="connsiteY35529"/>
                </a:cxn>
                <a:cxn ang="0">
                  <a:pos x="connsiteX35530" y="connsiteY35530"/>
                </a:cxn>
                <a:cxn ang="0">
                  <a:pos x="connsiteX35531" y="connsiteY35531"/>
                </a:cxn>
                <a:cxn ang="0">
                  <a:pos x="connsiteX35532" y="connsiteY35532"/>
                </a:cxn>
                <a:cxn ang="0">
                  <a:pos x="connsiteX35533" y="connsiteY35533"/>
                </a:cxn>
                <a:cxn ang="0">
                  <a:pos x="connsiteX35534" y="connsiteY35534"/>
                </a:cxn>
                <a:cxn ang="0">
                  <a:pos x="connsiteX35535" y="connsiteY35535"/>
                </a:cxn>
                <a:cxn ang="0">
                  <a:pos x="connsiteX35536" y="connsiteY35536"/>
                </a:cxn>
                <a:cxn ang="0">
                  <a:pos x="connsiteX35537" y="connsiteY35537"/>
                </a:cxn>
                <a:cxn ang="0">
                  <a:pos x="connsiteX35538" y="connsiteY35538"/>
                </a:cxn>
                <a:cxn ang="0">
                  <a:pos x="connsiteX35539" y="connsiteY35539"/>
                </a:cxn>
                <a:cxn ang="0">
                  <a:pos x="connsiteX35540" y="connsiteY35540"/>
                </a:cxn>
                <a:cxn ang="0">
                  <a:pos x="connsiteX35541" y="connsiteY35541"/>
                </a:cxn>
                <a:cxn ang="0">
                  <a:pos x="connsiteX35542" y="connsiteY35542"/>
                </a:cxn>
                <a:cxn ang="0">
                  <a:pos x="connsiteX35543" y="connsiteY35543"/>
                </a:cxn>
                <a:cxn ang="0">
                  <a:pos x="connsiteX35544" y="connsiteY35544"/>
                </a:cxn>
                <a:cxn ang="0">
                  <a:pos x="connsiteX35545" y="connsiteY35545"/>
                </a:cxn>
                <a:cxn ang="0">
                  <a:pos x="connsiteX35546" y="connsiteY35546"/>
                </a:cxn>
                <a:cxn ang="0">
                  <a:pos x="connsiteX35547" y="connsiteY35547"/>
                </a:cxn>
                <a:cxn ang="0">
                  <a:pos x="connsiteX35548" y="connsiteY35548"/>
                </a:cxn>
                <a:cxn ang="0">
                  <a:pos x="connsiteX35549" y="connsiteY35549"/>
                </a:cxn>
                <a:cxn ang="0">
                  <a:pos x="connsiteX35550" y="connsiteY35550"/>
                </a:cxn>
                <a:cxn ang="0">
                  <a:pos x="connsiteX35551" y="connsiteY35551"/>
                </a:cxn>
                <a:cxn ang="0">
                  <a:pos x="connsiteX35552" y="connsiteY35552"/>
                </a:cxn>
                <a:cxn ang="0">
                  <a:pos x="connsiteX35553" y="connsiteY35553"/>
                </a:cxn>
                <a:cxn ang="0">
                  <a:pos x="connsiteX35554" y="connsiteY35554"/>
                </a:cxn>
                <a:cxn ang="0">
                  <a:pos x="connsiteX35555" y="connsiteY35555"/>
                </a:cxn>
                <a:cxn ang="0">
                  <a:pos x="connsiteX35556" y="connsiteY35556"/>
                </a:cxn>
                <a:cxn ang="0">
                  <a:pos x="connsiteX35557" y="connsiteY35557"/>
                </a:cxn>
                <a:cxn ang="0">
                  <a:pos x="connsiteX35558" y="connsiteY35558"/>
                </a:cxn>
                <a:cxn ang="0">
                  <a:pos x="connsiteX35559" y="connsiteY35559"/>
                </a:cxn>
                <a:cxn ang="0">
                  <a:pos x="connsiteX35560" y="connsiteY35560"/>
                </a:cxn>
                <a:cxn ang="0">
                  <a:pos x="connsiteX35561" y="connsiteY35561"/>
                </a:cxn>
                <a:cxn ang="0">
                  <a:pos x="connsiteX35562" y="connsiteY35562"/>
                </a:cxn>
                <a:cxn ang="0">
                  <a:pos x="connsiteX35563" y="connsiteY35563"/>
                </a:cxn>
                <a:cxn ang="0">
                  <a:pos x="connsiteX35564" y="connsiteY35564"/>
                </a:cxn>
                <a:cxn ang="0">
                  <a:pos x="connsiteX35565" y="connsiteY35565"/>
                </a:cxn>
                <a:cxn ang="0">
                  <a:pos x="connsiteX35566" y="connsiteY35566"/>
                </a:cxn>
                <a:cxn ang="0">
                  <a:pos x="connsiteX35567" y="connsiteY35567"/>
                </a:cxn>
                <a:cxn ang="0">
                  <a:pos x="connsiteX35568" y="connsiteY35568"/>
                </a:cxn>
                <a:cxn ang="0">
                  <a:pos x="connsiteX35569" y="connsiteY35569"/>
                </a:cxn>
                <a:cxn ang="0">
                  <a:pos x="connsiteX35570" y="connsiteY35570"/>
                </a:cxn>
                <a:cxn ang="0">
                  <a:pos x="connsiteX35571" y="connsiteY35571"/>
                </a:cxn>
                <a:cxn ang="0">
                  <a:pos x="connsiteX35572" y="connsiteY35572"/>
                </a:cxn>
                <a:cxn ang="0">
                  <a:pos x="connsiteX35573" y="connsiteY35573"/>
                </a:cxn>
                <a:cxn ang="0">
                  <a:pos x="connsiteX35574" y="connsiteY35574"/>
                </a:cxn>
                <a:cxn ang="0">
                  <a:pos x="connsiteX35575" y="connsiteY35575"/>
                </a:cxn>
                <a:cxn ang="0">
                  <a:pos x="connsiteX35576" y="connsiteY35576"/>
                </a:cxn>
                <a:cxn ang="0">
                  <a:pos x="connsiteX35577" y="connsiteY35577"/>
                </a:cxn>
                <a:cxn ang="0">
                  <a:pos x="connsiteX35578" y="connsiteY35578"/>
                </a:cxn>
                <a:cxn ang="0">
                  <a:pos x="connsiteX35579" y="connsiteY35579"/>
                </a:cxn>
                <a:cxn ang="0">
                  <a:pos x="connsiteX35580" y="connsiteY35580"/>
                </a:cxn>
                <a:cxn ang="0">
                  <a:pos x="connsiteX35581" y="connsiteY35581"/>
                </a:cxn>
                <a:cxn ang="0">
                  <a:pos x="connsiteX35582" y="connsiteY35582"/>
                </a:cxn>
                <a:cxn ang="0">
                  <a:pos x="connsiteX35583" y="connsiteY35583"/>
                </a:cxn>
                <a:cxn ang="0">
                  <a:pos x="connsiteX35584" y="connsiteY35584"/>
                </a:cxn>
                <a:cxn ang="0">
                  <a:pos x="connsiteX35585" y="connsiteY35585"/>
                </a:cxn>
                <a:cxn ang="0">
                  <a:pos x="connsiteX35586" y="connsiteY35586"/>
                </a:cxn>
                <a:cxn ang="0">
                  <a:pos x="connsiteX35587" y="connsiteY35587"/>
                </a:cxn>
                <a:cxn ang="0">
                  <a:pos x="connsiteX35588" y="connsiteY35588"/>
                </a:cxn>
                <a:cxn ang="0">
                  <a:pos x="connsiteX35589" y="connsiteY35589"/>
                </a:cxn>
                <a:cxn ang="0">
                  <a:pos x="connsiteX35590" y="connsiteY35590"/>
                </a:cxn>
                <a:cxn ang="0">
                  <a:pos x="connsiteX35591" y="connsiteY35591"/>
                </a:cxn>
                <a:cxn ang="0">
                  <a:pos x="connsiteX35592" y="connsiteY35592"/>
                </a:cxn>
                <a:cxn ang="0">
                  <a:pos x="connsiteX35593" y="connsiteY35593"/>
                </a:cxn>
                <a:cxn ang="0">
                  <a:pos x="connsiteX35594" y="connsiteY35594"/>
                </a:cxn>
                <a:cxn ang="0">
                  <a:pos x="connsiteX35595" y="connsiteY35595"/>
                </a:cxn>
                <a:cxn ang="0">
                  <a:pos x="connsiteX35596" y="connsiteY35596"/>
                </a:cxn>
                <a:cxn ang="0">
                  <a:pos x="connsiteX35597" y="connsiteY35597"/>
                </a:cxn>
                <a:cxn ang="0">
                  <a:pos x="connsiteX35598" y="connsiteY35598"/>
                </a:cxn>
                <a:cxn ang="0">
                  <a:pos x="connsiteX35599" y="connsiteY35599"/>
                </a:cxn>
                <a:cxn ang="0">
                  <a:pos x="connsiteX35600" y="connsiteY35600"/>
                </a:cxn>
                <a:cxn ang="0">
                  <a:pos x="connsiteX35601" y="connsiteY35601"/>
                </a:cxn>
                <a:cxn ang="0">
                  <a:pos x="connsiteX35602" y="connsiteY35602"/>
                </a:cxn>
                <a:cxn ang="0">
                  <a:pos x="connsiteX35603" y="connsiteY35603"/>
                </a:cxn>
                <a:cxn ang="0">
                  <a:pos x="connsiteX35604" y="connsiteY35604"/>
                </a:cxn>
                <a:cxn ang="0">
                  <a:pos x="connsiteX35605" y="connsiteY35605"/>
                </a:cxn>
                <a:cxn ang="0">
                  <a:pos x="connsiteX35606" y="connsiteY35606"/>
                </a:cxn>
                <a:cxn ang="0">
                  <a:pos x="connsiteX35607" y="connsiteY35607"/>
                </a:cxn>
                <a:cxn ang="0">
                  <a:pos x="connsiteX35608" y="connsiteY35608"/>
                </a:cxn>
                <a:cxn ang="0">
                  <a:pos x="connsiteX35609" y="connsiteY35609"/>
                </a:cxn>
                <a:cxn ang="0">
                  <a:pos x="connsiteX35610" y="connsiteY35610"/>
                </a:cxn>
                <a:cxn ang="0">
                  <a:pos x="connsiteX35611" y="connsiteY35611"/>
                </a:cxn>
                <a:cxn ang="0">
                  <a:pos x="connsiteX35612" y="connsiteY35612"/>
                </a:cxn>
                <a:cxn ang="0">
                  <a:pos x="connsiteX35613" y="connsiteY35613"/>
                </a:cxn>
                <a:cxn ang="0">
                  <a:pos x="connsiteX35614" y="connsiteY35614"/>
                </a:cxn>
                <a:cxn ang="0">
                  <a:pos x="connsiteX35615" y="connsiteY35615"/>
                </a:cxn>
                <a:cxn ang="0">
                  <a:pos x="connsiteX35616" y="connsiteY35616"/>
                </a:cxn>
                <a:cxn ang="0">
                  <a:pos x="connsiteX35617" y="connsiteY35617"/>
                </a:cxn>
                <a:cxn ang="0">
                  <a:pos x="connsiteX35618" y="connsiteY35618"/>
                </a:cxn>
                <a:cxn ang="0">
                  <a:pos x="connsiteX35619" y="connsiteY35619"/>
                </a:cxn>
                <a:cxn ang="0">
                  <a:pos x="connsiteX35620" y="connsiteY35620"/>
                </a:cxn>
                <a:cxn ang="0">
                  <a:pos x="connsiteX35621" y="connsiteY35621"/>
                </a:cxn>
                <a:cxn ang="0">
                  <a:pos x="connsiteX35622" y="connsiteY35622"/>
                </a:cxn>
                <a:cxn ang="0">
                  <a:pos x="connsiteX35623" y="connsiteY35623"/>
                </a:cxn>
                <a:cxn ang="0">
                  <a:pos x="connsiteX35624" y="connsiteY35624"/>
                </a:cxn>
                <a:cxn ang="0">
                  <a:pos x="connsiteX35625" y="connsiteY35625"/>
                </a:cxn>
                <a:cxn ang="0">
                  <a:pos x="connsiteX35626" y="connsiteY35626"/>
                </a:cxn>
                <a:cxn ang="0">
                  <a:pos x="connsiteX35627" y="connsiteY35627"/>
                </a:cxn>
                <a:cxn ang="0">
                  <a:pos x="connsiteX35628" y="connsiteY35628"/>
                </a:cxn>
                <a:cxn ang="0">
                  <a:pos x="connsiteX35629" y="connsiteY35629"/>
                </a:cxn>
                <a:cxn ang="0">
                  <a:pos x="connsiteX35630" y="connsiteY35630"/>
                </a:cxn>
                <a:cxn ang="0">
                  <a:pos x="connsiteX35631" y="connsiteY35631"/>
                </a:cxn>
                <a:cxn ang="0">
                  <a:pos x="connsiteX35632" y="connsiteY35632"/>
                </a:cxn>
                <a:cxn ang="0">
                  <a:pos x="connsiteX35633" y="connsiteY35633"/>
                </a:cxn>
                <a:cxn ang="0">
                  <a:pos x="connsiteX35634" y="connsiteY35634"/>
                </a:cxn>
                <a:cxn ang="0">
                  <a:pos x="connsiteX35635" y="connsiteY35635"/>
                </a:cxn>
                <a:cxn ang="0">
                  <a:pos x="connsiteX35636" y="connsiteY35636"/>
                </a:cxn>
                <a:cxn ang="0">
                  <a:pos x="connsiteX35637" y="connsiteY35637"/>
                </a:cxn>
                <a:cxn ang="0">
                  <a:pos x="connsiteX35638" y="connsiteY35638"/>
                </a:cxn>
                <a:cxn ang="0">
                  <a:pos x="connsiteX35639" y="connsiteY35639"/>
                </a:cxn>
                <a:cxn ang="0">
                  <a:pos x="connsiteX35640" y="connsiteY35640"/>
                </a:cxn>
                <a:cxn ang="0">
                  <a:pos x="connsiteX35641" y="connsiteY35641"/>
                </a:cxn>
                <a:cxn ang="0">
                  <a:pos x="connsiteX35642" y="connsiteY35642"/>
                </a:cxn>
                <a:cxn ang="0">
                  <a:pos x="connsiteX35643" y="connsiteY35643"/>
                </a:cxn>
                <a:cxn ang="0">
                  <a:pos x="connsiteX35644" y="connsiteY35644"/>
                </a:cxn>
                <a:cxn ang="0">
                  <a:pos x="connsiteX35645" y="connsiteY35645"/>
                </a:cxn>
                <a:cxn ang="0">
                  <a:pos x="connsiteX35646" y="connsiteY35646"/>
                </a:cxn>
                <a:cxn ang="0">
                  <a:pos x="connsiteX35647" y="connsiteY35647"/>
                </a:cxn>
                <a:cxn ang="0">
                  <a:pos x="connsiteX35648" y="connsiteY35648"/>
                </a:cxn>
                <a:cxn ang="0">
                  <a:pos x="connsiteX35649" y="connsiteY35649"/>
                </a:cxn>
                <a:cxn ang="0">
                  <a:pos x="connsiteX35650" y="connsiteY35650"/>
                </a:cxn>
                <a:cxn ang="0">
                  <a:pos x="connsiteX35651" y="connsiteY35651"/>
                </a:cxn>
                <a:cxn ang="0">
                  <a:pos x="connsiteX35652" y="connsiteY35652"/>
                </a:cxn>
                <a:cxn ang="0">
                  <a:pos x="connsiteX35653" y="connsiteY35653"/>
                </a:cxn>
                <a:cxn ang="0">
                  <a:pos x="connsiteX35654" y="connsiteY35654"/>
                </a:cxn>
                <a:cxn ang="0">
                  <a:pos x="connsiteX35655" y="connsiteY35655"/>
                </a:cxn>
                <a:cxn ang="0">
                  <a:pos x="connsiteX35656" y="connsiteY35656"/>
                </a:cxn>
                <a:cxn ang="0">
                  <a:pos x="connsiteX35657" y="connsiteY35657"/>
                </a:cxn>
                <a:cxn ang="0">
                  <a:pos x="connsiteX35658" y="connsiteY35658"/>
                </a:cxn>
                <a:cxn ang="0">
                  <a:pos x="connsiteX35659" y="connsiteY35659"/>
                </a:cxn>
                <a:cxn ang="0">
                  <a:pos x="connsiteX35660" y="connsiteY35660"/>
                </a:cxn>
                <a:cxn ang="0">
                  <a:pos x="connsiteX35661" y="connsiteY35661"/>
                </a:cxn>
                <a:cxn ang="0">
                  <a:pos x="connsiteX35662" y="connsiteY35662"/>
                </a:cxn>
                <a:cxn ang="0">
                  <a:pos x="connsiteX35663" y="connsiteY35663"/>
                </a:cxn>
                <a:cxn ang="0">
                  <a:pos x="connsiteX35664" y="connsiteY35664"/>
                </a:cxn>
                <a:cxn ang="0">
                  <a:pos x="connsiteX35665" y="connsiteY35665"/>
                </a:cxn>
                <a:cxn ang="0">
                  <a:pos x="connsiteX35666" y="connsiteY35666"/>
                </a:cxn>
                <a:cxn ang="0">
                  <a:pos x="connsiteX35667" y="connsiteY35667"/>
                </a:cxn>
                <a:cxn ang="0">
                  <a:pos x="connsiteX35668" y="connsiteY35668"/>
                </a:cxn>
                <a:cxn ang="0">
                  <a:pos x="connsiteX35669" y="connsiteY35669"/>
                </a:cxn>
                <a:cxn ang="0">
                  <a:pos x="connsiteX35670" y="connsiteY35670"/>
                </a:cxn>
                <a:cxn ang="0">
                  <a:pos x="connsiteX35671" y="connsiteY35671"/>
                </a:cxn>
                <a:cxn ang="0">
                  <a:pos x="connsiteX35672" y="connsiteY35672"/>
                </a:cxn>
                <a:cxn ang="0">
                  <a:pos x="connsiteX35673" y="connsiteY35673"/>
                </a:cxn>
                <a:cxn ang="0">
                  <a:pos x="connsiteX35674" y="connsiteY35674"/>
                </a:cxn>
                <a:cxn ang="0">
                  <a:pos x="connsiteX35675" y="connsiteY35675"/>
                </a:cxn>
                <a:cxn ang="0">
                  <a:pos x="connsiteX35676" y="connsiteY35676"/>
                </a:cxn>
                <a:cxn ang="0">
                  <a:pos x="connsiteX35677" y="connsiteY35677"/>
                </a:cxn>
                <a:cxn ang="0">
                  <a:pos x="connsiteX35678" y="connsiteY35678"/>
                </a:cxn>
                <a:cxn ang="0">
                  <a:pos x="connsiteX35679" y="connsiteY35679"/>
                </a:cxn>
                <a:cxn ang="0">
                  <a:pos x="connsiteX35680" y="connsiteY35680"/>
                </a:cxn>
                <a:cxn ang="0">
                  <a:pos x="connsiteX35681" y="connsiteY35681"/>
                </a:cxn>
                <a:cxn ang="0">
                  <a:pos x="connsiteX35682" y="connsiteY35682"/>
                </a:cxn>
                <a:cxn ang="0">
                  <a:pos x="connsiteX35683" y="connsiteY35683"/>
                </a:cxn>
                <a:cxn ang="0">
                  <a:pos x="connsiteX35684" y="connsiteY35684"/>
                </a:cxn>
                <a:cxn ang="0">
                  <a:pos x="connsiteX35685" y="connsiteY35685"/>
                </a:cxn>
                <a:cxn ang="0">
                  <a:pos x="connsiteX35686" y="connsiteY35686"/>
                </a:cxn>
                <a:cxn ang="0">
                  <a:pos x="connsiteX35687" y="connsiteY35687"/>
                </a:cxn>
                <a:cxn ang="0">
                  <a:pos x="connsiteX35688" y="connsiteY35688"/>
                </a:cxn>
                <a:cxn ang="0">
                  <a:pos x="connsiteX35689" y="connsiteY35689"/>
                </a:cxn>
                <a:cxn ang="0">
                  <a:pos x="connsiteX35690" y="connsiteY35690"/>
                </a:cxn>
                <a:cxn ang="0">
                  <a:pos x="connsiteX35691" y="connsiteY35691"/>
                </a:cxn>
                <a:cxn ang="0">
                  <a:pos x="connsiteX35692" y="connsiteY35692"/>
                </a:cxn>
                <a:cxn ang="0">
                  <a:pos x="connsiteX35693" y="connsiteY35693"/>
                </a:cxn>
                <a:cxn ang="0">
                  <a:pos x="connsiteX35694" y="connsiteY35694"/>
                </a:cxn>
                <a:cxn ang="0">
                  <a:pos x="connsiteX35695" y="connsiteY35695"/>
                </a:cxn>
                <a:cxn ang="0">
                  <a:pos x="connsiteX35696" y="connsiteY35696"/>
                </a:cxn>
                <a:cxn ang="0">
                  <a:pos x="connsiteX35697" y="connsiteY35697"/>
                </a:cxn>
                <a:cxn ang="0">
                  <a:pos x="connsiteX35698" y="connsiteY35698"/>
                </a:cxn>
                <a:cxn ang="0">
                  <a:pos x="connsiteX35699" y="connsiteY35699"/>
                </a:cxn>
                <a:cxn ang="0">
                  <a:pos x="connsiteX35700" y="connsiteY35700"/>
                </a:cxn>
                <a:cxn ang="0">
                  <a:pos x="connsiteX35701" y="connsiteY35701"/>
                </a:cxn>
                <a:cxn ang="0">
                  <a:pos x="connsiteX35702" y="connsiteY35702"/>
                </a:cxn>
                <a:cxn ang="0">
                  <a:pos x="connsiteX35703" y="connsiteY35703"/>
                </a:cxn>
                <a:cxn ang="0">
                  <a:pos x="connsiteX35704" y="connsiteY35704"/>
                </a:cxn>
                <a:cxn ang="0">
                  <a:pos x="connsiteX35705" y="connsiteY35705"/>
                </a:cxn>
                <a:cxn ang="0">
                  <a:pos x="connsiteX35706" y="connsiteY35706"/>
                </a:cxn>
                <a:cxn ang="0">
                  <a:pos x="connsiteX35707" y="connsiteY35707"/>
                </a:cxn>
                <a:cxn ang="0">
                  <a:pos x="connsiteX35708" y="connsiteY35708"/>
                </a:cxn>
                <a:cxn ang="0">
                  <a:pos x="connsiteX35709" y="connsiteY35709"/>
                </a:cxn>
                <a:cxn ang="0">
                  <a:pos x="connsiteX35710" y="connsiteY35710"/>
                </a:cxn>
                <a:cxn ang="0">
                  <a:pos x="connsiteX35711" y="connsiteY35711"/>
                </a:cxn>
                <a:cxn ang="0">
                  <a:pos x="connsiteX35712" y="connsiteY35712"/>
                </a:cxn>
                <a:cxn ang="0">
                  <a:pos x="connsiteX35713" y="connsiteY35713"/>
                </a:cxn>
                <a:cxn ang="0">
                  <a:pos x="connsiteX35714" y="connsiteY35714"/>
                </a:cxn>
                <a:cxn ang="0">
                  <a:pos x="connsiteX35715" y="connsiteY35715"/>
                </a:cxn>
                <a:cxn ang="0">
                  <a:pos x="connsiteX35716" y="connsiteY35716"/>
                </a:cxn>
                <a:cxn ang="0">
                  <a:pos x="connsiteX35717" y="connsiteY35717"/>
                </a:cxn>
                <a:cxn ang="0">
                  <a:pos x="connsiteX35718" y="connsiteY35718"/>
                </a:cxn>
                <a:cxn ang="0">
                  <a:pos x="connsiteX35719" y="connsiteY35719"/>
                </a:cxn>
                <a:cxn ang="0">
                  <a:pos x="connsiteX35720" y="connsiteY35720"/>
                </a:cxn>
                <a:cxn ang="0">
                  <a:pos x="connsiteX35721" y="connsiteY35721"/>
                </a:cxn>
                <a:cxn ang="0">
                  <a:pos x="connsiteX35722" y="connsiteY35722"/>
                </a:cxn>
                <a:cxn ang="0">
                  <a:pos x="connsiteX35723" y="connsiteY35723"/>
                </a:cxn>
                <a:cxn ang="0">
                  <a:pos x="connsiteX35724" y="connsiteY35724"/>
                </a:cxn>
                <a:cxn ang="0">
                  <a:pos x="connsiteX35725" y="connsiteY35725"/>
                </a:cxn>
                <a:cxn ang="0">
                  <a:pos x="connsiteX35726" y="connsiteY35726"/>
                </a:cxn>
                <a:cxn ang="0">
                  <a:pos x="connsiteX35727" y="connsiteY35727"/>
                </a:cxn>
                <a:cxn ang="0">
                  <a:pos x="connsiteX35728" y="connsiteY35728"/>
                </a:cxn>
                <a:cxn ang="0">
                  <a:pos x="connsiteX35729" y="connsiteY35729"/>
                </a:cxn>
                <a:cxn ang="0">
                  <a:pos x="connsiteX35730" y="connsiteY35730"/>
                </a:cxn>
                <a:cxn ang="0">
                  <a:pos x="connsiteX35731" y="connsiteY35731"/>
                </a:cxn>
                <a:cxn ang="0">
                  <a:pos x="connsiteX35732" y="connsiteY35732"/>
                </a:cxn>
                <a:cxn ang="0">
                  <a:pos x="connsiteX35733" y="connsiteY35733"/>
                </a:cxn>
                <a:cxn ang="0">
                  <a:pos x="connsiteX35734" y="connsiteY35734"/>
                </a:cxn>
                <a:cxn ang="0">
                  <a:pos x="connsiteX35735" y="connsiteY35735"/>
                </a:cxn>
                <a:cxn ang="0">
                  <a:pos x="connsiteX35736" y="connsiteY35736"/>
                </a:cxn>
                <a:cxn ang="0">
                  <a:pos x="connsiteX35737" y="connsiteY35737"/>
                </a:cxn>
                <a:cxn ang="0">
                  <a:pos x="connsiteX35738" y="connsiteY35738"/>
                </a:cxn>
                <a:cxn ang="0">
                  <a:pos x="connsiteX35739" y="connsiteY35739"/>
                </a:cxn>
                <a:cxn ang="0">
                  <a:pos x="connsiteX35740" y="connsiteY35740"/>
                </a:cxn>
                <a:cxn ang="0">
                  <a:pos x="connsiteX35741" y="connsiteY35741"/>
                </a:cxn>
                <a:cxn ang="0">
                  <a:pos x="connsiteX35742" y="connsiteY35742"/>
                </a:cxn>
                <a:cxn ang="0">
                  <a:pos x="connsiteX35743" y="connsiteY35743"/>
                </a:cxn>
                <a:cxn ang="0">
                  <a:pos x="connsiteX35744" y="connsiteY35744"/>
                </a:cxn>
                <a:cxn ang="0">
                  <a:pos x="connsiteX35745" y="connsiteY35745"/>
                </a:cxn>
                <a:cxn ang="0">
                  <a:pos x="connsiteX35746" y="connsiteY35746"/>
                </a:cxn>
                <a:cxn ang="0">
                  <a:pos x="connsiteX35747" y="connsiteY35747"/>
                </a:cxn>
                <a:cxn ang="0">
                  <a:pos x="connsiteX35748" y="connsiteY35748"/>
                </a:cxn>
                <a:cxn ang="0">
                  <a:pos x="connsiteX35749" y="connsiteY35749"/>
                </a:cxn>
                <a:cxn ang="0">
                  <a:pos x="connsiteX35750" y="connsiteY35750"/>
                </a:cxn>
                <a:cxn ang="0">
                  <a:pos x="connsiteX35751" y="connsiteY35751"/>
                </a:cxn>
                <a:cxn ang="0">
                  <a:pos x="connsiteX35752" y="connsiteY35752"/>
                </a:cxn>
                <a:cxn ang="0">
                  <a:pos x="connsiteX35753" y="connsiteY35753"/>
                </a:cxn>
                <a:cxn ang="0">
                  <a:pos x="connsiteX35754" y="connsiteY35754"/>
                </a:cxn>
                <a:cxn ang="0">
                  <a:pos x="connsiteX35755" y="connsiteY35755"/>
                </a:cxn>
                <a:cxn ang="0">
                  <a:pos x="connsiteX35756" y="connsiteY35756"/>
                </a:cxn>
                <a:cxn ang="0">
                  <a:pos x="connsiteX35757" y="connsiteY35757"/>
                </a:cxn>
                <a:cxn ang="0">
                  <a:pos x="connsiteX35758" y="connsiteY35758"/>
                </a:cxn>
                <a:cxn ang="0">
                  <a:pos x="connsiteX35759" y="connsiteY35759"/>
                </a:cxn>
                <a:cxn ang="0">
                  <a:pos x="connsiteX35760" y="connsiteY35760"/>
                </a:cxn>
                <a:cxn ang="0">
                  <a:pos x="connsiteX35761" y="connsiteY35761"/>
                </a:cxn>
                <a:cxn ang="0">
                  <a:pos x="connsiteX35762" y="connsiteY35762"/>
                </a:cxn>
                <a:cxn ang="0">
                  <a:pos x="connsiteX35763" y="connsiteY35763"/>
                </a:cxn>
                <a:cxn ang="0">
                  <a:pos x="connsiteX35764" y="connsiteY35764"/>
                </a:cxn>
                <a:cxn ang="0">
                  <a:pos x="connsiteX35765" y="connsiteY35765"/>
                </a:cxn>
                <a:cxn ang="0">
                  <a:pos x="connsiteX35766" y="connsiteY35766"/>
                </a:cxn>
                <a:cxn ang="0">
                  <a:pos x="connsiteX35767" y="connsiteY35767"/>
                </a:cxn>
                <a:cxn ang="0">
                  <a:pos x="connsiteX35768" y="connsiteY35768"/>
                </a:cxn>
                <a:cxn ang="0">
                  <a:pos x="connsiteX35769" y="connsiteY35769"/>
                </a:cxn>
                <a:cxn ang="0">
                  <a:pos x="connsiteX35770" y="connsiteY35770"/>
                </a:cxn>
                <a:cxn ang="0">
                  <a:pos x="connsiteX35771" y="connsiteY35771"/>
                </a:cxn>
                <a:cxn ang="0">
                  <a:pos x="connsiteX35772" y="connsiteY35772"/>
                </a:cxn>
                <a:cxn ang="0">
                  <a:pos x="connsiteX35773" y="connsiteY35773"/>
                </a:cxn>
                <a:cxn ang="0">
                  <a:pos x="connsiteX35774" y="connsiteY35774"/>
                </a:cxn>
                <a:cxn ang="0">
                  <a:pos x="connsiteX35775" y="connsiteY35775"/>
                </a:cxn>
                <a:cxn ang="0">
                  <a:pos x="connsiteX35776" y="connsiteY35776"/>
                </a:cxn>
                <a:cxn ang="0">
                  <a:pos x="connsiteX35777" y="connsiteY35777"/>
                </a:cxn>
                <a:cxn ang="0">
                  <a:pos x="connsiteX35778" y="connsiteY35778"/>
                </a:cxn>
                <a:cxn ang="0">
                  <a:pos x="connsiteX35779" y="connsiteY35779"/>
                </a:cxn>
                <a:cxn ang="0">
                  <a:pos x="connsiteX35780" y="connsiteY35780"/>
                </a:cxn>
                <a:cxn ang="0">
                  <a:pos x="connsiteX35781" y="connsiteY35781"/>
                </a:cxn>
                <a:cxn ang="0">
                  <a:pos x="connsiteX35782" y="connsiteY35782"/>
                </a:cxn>
                <a:cxn ang="0">
                  <a:pos x="connsiteX35783" y="connsiteY35783"/>
                </a:cxn>
                <a:cxn ang="0">
                  <a:pos x="connsiteX35784" y="connsiteY35784"/>
                </a:cxn>
                <a:cxn ang="0">
                  <a:pos x="connsiteX35785" y="connsiteY35785"/>
                </a:cxn>
                <a:cxn ang="0">
                  <a:pos x="connsiteX35786" y="connsiteY35786"/>
                </a:cxn>
                <a:cxn ang="0">
                  <a:pos x="connsiteX35787" y="connsiteY35787"/>
                </a:cxn>
                <a:cxn ang="0">
                  <a:pos x="connsiteX35788" y="connsiteY35788"/>
                </a:cxn>
                <a:cxn ang="0">
                  <a:pos x="connsiteX35789" y="connsiteY35789"/>
                </a:cxn>
                <a:cxn ang="0">
                  <a:pos x="connsiteX35790" y="connsiteY35790"/>
                </a:cxn>
                <a:cxn ang="0">
                  <a:pos x="connsiteX35791" y="connsiteY35791"/>
                </a:cxn>
                <a:cxn ang="0">
                  <a:pos x="connsiteX35792" y="connsiteY35792"/>
                </a:cxn>
                <a:cxn ang="0">
                  <a:pos x="connsiteX35793" y="connsiteY35793"/>
                </a:cxn>
                <a:cxn ang="0">
                  <a:pos x="connsiteX35794" y="connsiteY35794"/>
                </a:cxn>
                <a:cxn ang="0">
                  <a:pos x="connsiteX35795" y="connsiteY35795"/>
                </a:cxn>
                <a:cxn ang="0">
                  <a:pos x="connsiteX35796" y="connsiteY35796"/>
                </a:cxn>
                <a:cxn ang="0">
                  <a:pos x="connsiteX35797" y="connsiteY35797"/>
                </a:cxn>
                <a:cxn ang="0">
                  <a:pos x="connsiteX35798" y="connsiteY35798"/>
                </a:cxn>
                <a:cxn ang="0">
                  <a:pos x="connsiteX35799" y="connsiteY35799"/>
                </a:cxn>
                <a:cxn ang="0">
                  <a:pos x="connsiteX35800" y="connsiteY35800"/>
                </a:cxn>
                <a:cxn ang="0">
                  <a:pos x="connsiteX35801" y="connsiteY35801"/>
                </a:cxn>
                <a:cxn ang="0">
                  <a:pos x="connsiteX35802" y="connsiteY35802"/>
                </a:cxn>
                <a:cxn ang="0">
                  <a:pos x="connsiteX35803" y="connsiteY35803"/>
                </a:cxn>
                <a:cxn ang="0">
                  <a:pos x="connsiteX35804" y="connsiteY35804"/>
                </a:cxn>
                <a:cxn ang="0">
                  <a:pos x="connsiteX35805" y="connsiteY35805"/>
                </a:cxn>
                <a:cxn ang="0">
                  <a:pos x="connsiteX35806" y="connsiteY35806"/>
                </a:cxn>
                <a:cxn ang="0">
                  <a:pos x="connsiteX35807" y="connsiteY35807"/>
                </a:cxn>
                <a:cxn ang="0">
                  <a:pos x="connsiteX35808" y="connsiteY35808"/>
                </a:cxn>
                <a:cxn ang="0">
                  <a:pos x="connsiteX35809" y="connsiteY35809"/>
                </a:cxn>
                <a:cxn ang="0">
                  <a:pos x="connsiteX35810" y="connsiteY35810"/>
                </a:cxn>
                <a:cxn ang="0">
                  <a:pos x="connsiteX35811" y="connsiteY35811"/>
                </a:cxn>
                <a:cxn ang="0">
                  <a:pos x="connsiteX35812" y="connsiteY35812"/>
                </a:cxn>
                <a:cxn ang="0">
                  <a:pos x="connsiteX35813" y="connsiteY35813"/>
                </a:cxn>
                <a:cxn ang="0">
                  <a:pos x="connsiteX35814" y="connsiteY35814"/>
                </a:cxn>
                <a:cxn ang="0">
                  <a:pos x="connsiteX35815" y="connsiteY35815"/>
                </a:cxn>
                <a:cxn ang="0">
                  <a:pos x="connsiteX35816" y="connsiteY35816"/>
                </a:cxn>
                <a:cxn ang="0">
                  <a:pos x="connsiteX35817" y="connsiteY35817"/>
                </a:cxn>
                <a:cxn ang="0">
                  <a:pos x="connsiteX35818" y="connsiteY35818"/>
                </a:cxn>
                <a:cxn ang="0">
                  <a:pos x="connsiteX35819" y="connsiteY35819"/>
                </a:cxn>
                <a:cxn ang="0">
                  <a:pos x="connsiteX35820" y="connsiteY35820"/>
                </a:cxn>
                <a:cxn ang="0">
                  <a:pos x="connsiteX35821" y="connsiteY35821"/>
                </a:cxn>
                <a:cxn ang="0">
                  <a:pos x="connsiteX35822" y="connsiteY35822"/>
                </a:cxn>
                <a:cxn ang="0">
                  <a:pos x="connsiteX35823" y="connsiteY35823"/>
                </a:cxn>
                <a:cxn ang="0">
                  <a:pos x="connsiteX35824" y="connsiteY35824"/>
                </a:cxn>
                <a:cxn ang="0">
                  <a:pos x="connsiteX35825" y="connsiteY35825"/>
                </a:cxn>
                <a:cxn ang="0">
                  <a:pos x="connsiteX35826" y="connsiteY35826"/>
                </a:cxn>
                <a:cxn ang="0">
                  <a:pos x="connsiteX35827" y="connsiteY35827"/>
                </a:cxn>
                <a:cxn ang="0">
                  <a:pos x="connsiteX35828" y="connsiteY35828"/>
                </a:cxn>
                <a:cxn ang="0">
                  <a:pos x="connsiteX35829" y="connsiteY35829"/>
                </a:cxn>
                <a:cxn ang="0">
                  <a:pos x="connsiteX35830" y="connsiteY35830"/>
                </a:cxn>
                <a:cxn ang="0">
                  <a:pos x="connsiteX35831" y="connsiteY35831"/>
                </a:cxn>
                <a:cxn ang="0">
                  <a:pos x="connsiteX35832" y="connsiteY35832"/>
                </a:cxn>
                <a:cxn ang="0">
                  <a:pos x="connsiteX35833" y="connsiteY35833"/>
                </a:cxn>
                <a:cxn ang="0">
                  <a:pos x="connsiteX35834" y="connsiteY35834"/>
                </a:cxn>
                <a:cxn ang="0">
                  <a:pos x="connsiteX35835" y="connsiteY35835"/>
                </a:cxn>
                <a:cxn ang="0">
                  <a:pos x="connsiteX35836" y="connsiteY35836"/>
                </a:cxn>
                <a:cxn ang="0">
                  <a:pos x="connsiteX35837" y="connsiteY35837"/>
                </a:cxn>
                <a:cxn ang="0">
                  <a:pos x="connsiteX35838" y="connsiteY35838"/>
                </a:cxn>
                <a:cxn ang="0">
                  <a:pos x="connsiteX35839" y="connsiteY35839"/>
                </a:cxn>
                <a:cxn ang="0">
                  <a:pos x="connsiteX35840" y="connsiteY35840"/>
                </a:cxn>
                <a:cxn ang="0">
                  <a:pos x="connsiteX35841" y="connsiteY35841"/>
                </a:cxn>
                <a:cxn ang="0">
                  <a:pos x="connsiteX35842" y="connsiteY35842"/>
                </a:cxn>
                <a:cxn ang="0">
                  <a:pos x="connsiteX35843" y="connsiteY35843"/>
                </a:cxn>
                <a:cxn ang="0">
                  <a:pos x="connsiteX35844" y="connsiteY35844"/>
                </a:cxn>
                <a:cxn ang="0">
                  <a:pos x="connsiteX35845" y="connsiteY35845"/>
                </a:cxn>
                <a:cxn ang="0">
                  <a:pos x="connsiteX35846" y="connsiteY35846"/>
                </a:cxn>
                <a:cxn ang="0">
                  <a:pos x="connsiteX35847" y="connsiteY35847"/>
                </a:cxn>
                <a:cxn ang="0">
                  <a:pos x="connsiteX35848" y="connsiteY35848"/>
                </a:cxn>
                <a:cxn ang="0">
                  <a:pos x="connsiteX35849" y="connsiteY35849"/>
                </a:cxn>
                <a:cxn ang="0">
                  <a:pos x="connsiteX35850" y="connsiteY35850"/>
                </a:cxn>
                <a:cxn ang="0">
                  <a:pos x="connsiteX35851" y="connsiteY35851"/>
                </a:cxn>
                <a:cxn ang="0">
                  <a:pos x="connsiteX35852" y="connsiteY35852"/>
                </a:cxn>
                <a:cxn ang="0">
                  <a:pos x="connsiteX35853" y="connsiteY35853"/>
                </a:cxn>
                <a:cxn ang="0">
                  <a:pos x="connsiteX35854" y="connsiteY35854"/>
                </a:cxn>
                <a:cxn ang="0">
                  <a:pos x="connsiteX35855" y="connsiteY35855"/>
                </a:cxn>
                <a:cxn ang="0">
                  <a:pos x="connsiteX35856" y="connsiteY35856"/>
                </a:cxn>
                <a:cxn ang="0">
                  <a:pos x="connsiteX35857" y="connsiteY35857"/>
                </a:cxn>
                <a:cxn ang="0">
                  <a:pos x="connsiteX35858" y="connsiteY35858"/>
                </a:cxn>
                <a:cxn ang="0">
                  <a:pos x="connsiteX35859" y="connsiteY35859"/>
                </a:cxn>
                <a:cxn ang="0">
                  <a:pos x="connsiteX35860" y="connsiteY35860"/>
                </a:cxn>
                <a:cxn ang="0">
                  <a:pos x="connsiteX35861" y="connsiteY35861"/>
                </a:cxn>
                <a:cxn ang="0">
                  <a:pos x="connsiteX35862" y="connsiteY35862"/>
                </a:cxn>
                <a:cxn ang="0">
                  <a:pos x="connsiteX35863" y="connsiteY35863"/>
                </a:cxn>
                <a:cxn ang="0">
                  <a:pos x="connsiteX35864" y="connsiteY35864"/>
                </a:cxn>
                <a:cxn ang="0">
                  <a:pos x="connsiteX35865" y="connsiteY35865"/>
                </a:cxn>
                <a:cxn ang="0">
                  <a:pos x="connsiteX35866" y="connsiteY35866"/>
                </a:cxn>
                <a:cxn ang="0">
                  <a:pos x="connsiteX35867" y="connsiteY35867"/>
                </a:cxn>
                <a:cxn ang="0">
                  <a:pos x="connsiteX35868" y="connsiteY35868"/>
                </a:cxn>
                <a:cxn ang="0">
                  <a:pos x="connsiteX35869" y="connsiteY35869"/>
                </a:cxn>
                <a:cxn ang="0">
                  <a:pos x="connsiteX35870" y="connsiteY35870"/>
                </a:cxn>
                <a:cxn ang="0">
                  <a:pos x="connsiteX35871" y="connsiteY35871"/>
                </a:cxn>
                <a:cxn ang="0">
                  <a:pos x="connsiteX35872" y="connsiteY35872"/>
                </a:cxn>
                <a:cxn ang="0">
                  <a:pos x="connsiteX35873" y="connsiteY35873"/>
                </a:cxn>
                <a:cxn ang="0">
                  <a:pos x="connsiteX35874" y="connsiteY35874"/>
                </a:cxn>
                <a:cxn ang="0">
                  <a:pos x="connsiteX35875" y="connsiteY35875"/>
                </a:cxn>
                <a:cxn ang="0">
                  <a:pos x="connsiteX35876" y="connsiteY35876"/>
                </a:cxn>
                <a:cxn ang="0">
                  <a:pos x="connsiteX35877" y="connsiteY35877"/>
                </a:cxn>
                <a:cxn ang="0">
                  <a:pos x="connsiteX35878" y="connsiteY35878"/>
                </a:cxn>
                <a:cxn ang="0">
                  <a:pos x="connsiteX35879" y="connsiteY35879"/>
                </a:cxn>
                <a:cxn ang="0">
                  <a:pos x="connsiteX35880" y="connsiteY35880"/>
                </a:cxn>
                <a:cxn ang="0">
                  <a:pos x="connsiteX35881" y="connsiteY35881"/>
                </a:cxn>
                <a:cxn ang="0">
                  <a:pos x="connsiteX35882" y="connsiteY35882"/>
                </a:cxn>
                <a:cxn ang="0">
                  <a:pos x="connsiteX35883" y="connsiteY35883"/>
                </a:cxn>
                <a:cxn ang="0">
                  <a:pos x="connsiteX35884" y="connsiteY35884"/>
                </a:cxn>
                <a:cxn ang="0">
                  <a:pos x="connsiteX35885" y="connsiteY35885"/>
                </a:cxn>
                <a:cxn ang="0">
                  <a:pos x="connsiteX35886" y="connsiteY35886"/>
                </a:cxn>
                <a:cxn ang="0">
                  <a:pos x="connsiteX35887" y="connsiteY35887"/>
                </a:cxn>
                <a:cxn ang="0">
                  <a:pos x="connsiteX35888" y="connsiteY35888"/>
                </a:cxn>
                <a:cxn ang="0">
                  <a:pos x="connsiteX35889" y="connsiteY35889"/>
                </a:cxn>
                <a:cxn ang="0">
                  <a:pos x="connsiteX35890" y="connsiteY35890"/>
                </a:cxn>
                <a:cxn ang="0">
                  <a:pos x="connsiteX35891" y="connsiteY35891"/>
                </a:cxn>
                <a:cxn ang="0">
                  <a:pos x="connsiteX35892" y="connsiteY35892"/>
                </a:cxn>
                <a:cxn ang="0">
                  <a:pos x="connsiteX35893" y="connsiteY35893"/>
                </a:cxn>
                <a:cxn ang="0">
                  <a:pos x="connsiteX35894" y="connsiteY35894"/>
                </a:cxn>
                <a:cxn ang="0">
                  <a:pos x="connsiteX35895" y="connsiteY35895"/>
                </a:cxn>
                <a:cxn ang="0">
                  <a:pos x="connsiteX35896" y="connsiteY35896"/>
                </a:cxn>
                <a:cxn ang="0">
                  <a:pos x="connsiteX35897" y="connsiteY35897"/>
                </a:cxn>
                <a:cxn ang="0">
                  <a:pos x="connsiteX35898" y="connsiteY35898"/>
                </a:cxn>
                <a:cxn ang="0">
                  <a:pos x="connsiteX35899" y="connsiteY35899"/>
                </a:cxn>
                <a:cxn ang="0">
                  <a:pos x="connsiteX35900" y="connsiteY35900"/>
                </a:cxn>
                <a:cxn ang="0">
                  <a:pos x="connsiteX35901" y="connsiteY35901"/>
                </a:cxn>
                <a:cxn ang="0">
                  <a:pos x="connsiteX35902" y="connsiteY35902"/>
                </a:cxn>
                <a:cxn ang="0">
                  <a:pos x="connsiteX35903" y="connsiteY35903"/>
                </a:cxn>
                <a:cxn ang="0">
                  <a:pos x="connsiteX35904" y="connsiteY35904"/>
                </a:cxn>
                <a:cxn ang="0">
                  <a:pos x="connsiteX35905" y="connsiteY35905"/>
                </a:cxn>
                <a:cxn ang="0">
                  <a:pos x="connsiteX35906" y="connsiteY35906"/>
                </a:cxn>
                <a:cxn ang="0">
                  <a:pos x="connsiteX35907" y="connsiteY35907"/>
                </a:cxn>
                <a:cxn ang="0">
                  <a:pos x="connsiteX35908" y="connsiteY35908"/>
                </a:cxn>
                <a:cxn ang="0">
                  <a:pos x="connsiteX35909" y="connsiteY35909"/>
                </a:cxn>
                <a:cxn ang="0">
                  <a:pos x="connsiteX35910" y="connsiteY35910"/>
                </a:cxn>
                <a:cxn ang="0">
                  <a:pos x="connsiteX35911" y="connsiteY35911"/>
                </a:cxn>
                <a:cxn ang="0">
                  <a:pos x="connsiteX35912" y="connsiteY35912"/>
                </a:cxn>
                <a:cxn ang="0">
                  <a:pos x="connsiteX35913" y="connsiteY35913"/>
                </a:cxn>
                <a:cxn ang="0">
                  <a:pos x="connsiteX35914" y="connsiteY35914"/>
                </a:cxn>
                <a:cxn ang="0">
                  <a:pos x="connsiteX35915" y="connsiteY35915"/>
                </a:cxn>
                <a:cxn ang="0">
                  <a:pos x="connsiteX35916" y="connsiteY35916"/>
                </a:cxn>
                <a:cxn ang="0">
                  <a:pos x="connsiteX35917" y="connsiteY35917"/>
                </a:cxn>
                <a:cxn ang="0">
                  <a:pos x="connsiteX35918" y="connsiteY35918"/>
                </a:cxn>
                <a:cxn ang="0">
                  <a:pos x="connsiteX35919" y="connsiteY35919"/>
                </a:cxn>
                <a:cxn ang="0">
                  <a:pos x="connsiteX35920" y="connsiteY35920"/>
                </a:cxn>
                <a:cxn ang="0">
                  <a:pos x="connsiteX35921" y="connsiteY35921"/>
                </a:cxn>
                <a:cxn ang="0">
                  <a:pos x="connsiteX35922" y="connsiteY35922"/>
                </a:cxn>
                <a:cxn ang="0">
                  <a:pos x="connsiteX35923" y="connsiteY35923"/>
                </a:cxn>
                <a:cxn ang="0">
                  <a:pos x="connsiteX35924" y="connsiteY35924"/>
                </a:cxn>
                <a:cxn ang="0">
                  <a:pos x="connsiteX35925" y="connsiteY35925"/>
                </a:cxn>
                <a:cxn ang="0">
                  <a:pos x="connsiteX35926" y="connsiteY35926"/>
                </a:cxn>
                <a:cxn ang="0">
                  <a:pos x="connsiteX35927" y="connsiteY35927"/>
                </a:cxn>
                <a:cxn ang="0">
                  <a:pos x="connsiteX35928" y="connsiteY35928"/>
                </a:cxn>
                <a:cxn ang="0">
                  <a:pos x="connsiteX35929" y="connsiteY35929"/>
                </a:cxn>
                <a:cxn ang="0">
                  <a:pos x="connsiteX35930" y="connsiteY35930"/>
                </a:cxn>
                <a:cxn ang="0">
                  <a:pos x="connsiteX35931" y="connsiteY35931"/>
                </a:cxn>
                <a:cxn ang="0">
                  <a:pos x="connsiteX35932" y="connsiteY35932"/>
                </a:cxn>
                <a:cxn ang="0">
                  <a:pos x="connsiteX35933" y="connsiteY35933"/>
                </a:cxn>
                <a:cxn ang="0">
                  <a:pos x="connsiteX35934" y="connsiteY35934"/>
                </a:cxn>
                <a:cxn ang="0">
                  <a:pos x="connsiteX35935" y="connsiteY35935"/>
                </a:cxn>
                <a:cxn ang="0">
                  <a:pos x="connsiteX35936" y="connsiteY35936"/>
                </a:cxn>
                <a:cxn ang="0">
                  <a:pos x="connsiteX35937" y="connsiteY35937"/>
                </a:cxn>
                <a:cxn ang="0">
                  <a:pos x="connsiteX35938" y="connsiteY35938"/>
                </a:cxn>
                <a:cxn ang="0">
                  <a:pos x="connsiteX35939" y="connsiteY35939"/>
                </a:cxn>
                <a:cxn ang="0">
                  <a:pos x="connsiteX35940" y="connsiteY35940"/>
                </a:cxn>
                <a:cxn ang="0">
                  <a:pos x="connsiteX35941" y="connsiteY35941"/>
                </a:cxn>
                <a:cxn ang="0">
                  <a:pos x="connsiteX35942" y="connsiteY35942"/>
                </a:cxn>
                <a:cxn ang="0">
                  <a:pos x="connsiteX35943" y="connsiteY35943"/>
                </a:cxn>
                <a:cxn ang="0">
                  <a:pos x="connsiteX35944" y="connsiteY35944"/>
                </a:cxn>
                <a:cxn ang="0">
                  <a:pos x="connsiteX35945" y="connsiteY35945"/>
                </a:cxn>
                <a:cxn ang="0">
                  <a:pos x="connsiteX35946" y="connsiteY35946"/>
                </a:cxn>
                <a:cxn ang="0">
                  <a:pos x="connsiteX35947" y="connsiteY35947"/>
                </a:cxn>
                <a:cxn ang="0">
                  <a:pos x="connsiteX35948" y="connsiteY35948"/>
                </a:cxn>
                <a:cxn ang="0">
                  <a:pos x="connsiteX35949" y="connsiteY35949"/>
                </a:cxn>
                <a:cxn ang="0">
                  <a:pos x="connsiteX35950" y="connsiteY35950"/>
                </a:cxn>
                <a:cxn ang="0">
                  <a:pos x="connsiteX35951" y="connsiteY35951"/>
                </a:cxn>
                <a:cxn ang="0">
                  <a:pos x="connsiteX35952" y="connsiteY35952"/>
                </a:cxn>
                <a:cxn ang="0">
                  <a:pos x="connsiteX35953" y="connsiteY35953"/>
                </a:cxn>
                <a:cxn ang="0">
                  <a:pos x="connsiteX35954" y="connsiteY35954"/>
                </a:cxn>
                <a:cxn ang="0">
                  <a:pos x="connsiteX35955" y="connsiteY35955"/>
                </a:cxn>
                <a:cxn ang="0">
                  <a:pos x="connsiteX35956" y="connsiteY35956"/>
                </a:cxn>
                <a:cxn ang="0">
                  <a:pos x="connsiteX35957" y="connsiteY35957"/>
                </a:cxn>
                <a:cxn ang="0">
                  <a:pos x="connsiteX35958" y="connsiteY35958"/>
                </a:cxn>
                <a:cxn ang="0">
                  <a:pos x="connsiteX35959" y="connsiteY35959"/>
                </a:cxn>
                <a:cxn ang="0">
                  <a:pos x="connsiteX35960" y="connsiteY35960"/>
                </a:cxn>
                <a:cxn ang="0">
                  <a:pos x="connsiteX35961" y="connsiteY35961"/>
                </a:cxn>
                <a:cxn ang="0">
                  <a:pos x="connsiteX35962" y="connsiteY35962"/>
                </a:cxn>
                <a:cxn ang="0">
                  <a:pos x="connsiteX35963" y="connsiteY35963"/>
                </a:cxn>
                <a:cxn ang="0">
                  <a:pos x="connsiteX35964" y="connsiteY35964"/>
                </a:cxn>
                <a:cxn ang="0">
                  <a:pos x="connsiteX35965" y="connsiteY35965"/>
                </a:cxn>
                <a:cxn ang="0">
                  <a:pos x="connsiteX35966" y="connsiteY35966"/>
                </a:cxn>
                <a:cxn ang="0">
                  <a:pos x="connsiteX35967" y="connsiteY35967"/>
                </a:cxn>
                <a:cxn ang="0">
                  <a:pos x="connsiteX35968" y="connsiteY35968"/>
                </a:cxn>
                <a:cxn ang="0">
                  <a:pos x="connsiteX35969" y="connsiteY35969"/>
                </a:cxn>
                <a:cxn ang="0">
                  <a:pos x="connsiteX35970" y="connsiteY35970"/>
                </a:cxn>
                <a:cxn ang="0">
                  <a:pos x="connsiteX35971" y="connsiteY35971"/>
                </a:cxn>
                <a:cxn ang="0">
                  <a:pos x="connsiteX35972" y="connsiteY35972"/>
                </a:cxn>
                <a:cxn ang="0">
                  <a:pos x="connsiteX35973" y="connsiteY35973"/>
                </a:cxn>
                <a:cxn ang="0">
                  <a:pos x="connsiteX35974" y="connsiteY35974"/>
                </a:cxn>
                <a:cxn ang="0">
                  <a:pos x="connsiteX35975" y="connsiteY35975"/>
                </a:cxn>
                <a:cxn ang="0">
                  <a:pos x="connsiteX35976" y="connsiteY35976"/>
                </a:cxn>
                <a:cxn ang="0">
                  <a:pos x="connsiteX35977" y="connsiteY35977"/>
                </a:cxn>
                <a:cxn ang="0">
                  <a:pos x="connsiteX35978" y="connsiteY35978"/>
                </a:cxn>
                <a:cxn ang="0">
                  <a:pos x="connsiteX35979" y="connsiteY35979"/>
                </a:cxn>
                <a:cxn ang="0">
                  <a:pos x="connsiteX35980" y="connsiteY35980"/>
                </a:cxn>
                <a:cxn ang="0">
                  <a:pos x="connsiteX35981" y="connsiteY35981"/>
                </a:cxn>
                <a:cxn ang="0">
                  <a:pos x="connsiteX35982" y="connsiteY35982"/>
                </a:cxn>
                <a:cxn ang="0">
                  <a:pos x="connsiteX35983" y="connsiteY35983"/>
                </a:cxn>
                <a:cxn ang="0">
                  <a:pos x="connsiteX35984" y="connsiteY35984"/>
                </a:cxn>
                <a:cxn ang="0">
                  <a:pos x="connsiteX35985" y="connsiteY35985"/>
                </a:cxn>
                <a:cxn ang="0">
                  <a:pos x="connsiteX35986" y="connsiteY35986"/>
                </a:cxn>
                <a:cxn ang="0">
                  <a:pos x="connsiteX35987" y="connsiteY35987"/>
                </a:cxn>
                <a:cxn ang="0">
                  <a:pos x="connsiteX35988" y="connsiteY35988"/>
                </a:cxn>
                <a:cxn ang="0">
                  <a:pos x="connsiteX35989" y="connsiteY35989"/>
                </a:cxn>
                <a:cxn ang="0">
                  <a:pos x="connsiteX35990" y="connsiteY35990"/>
                </a:cxn>
                <a:cxn ang="0">
                  <a:pos x="connsiteX35991" y="connsiteY35991"/>
                </a:cxn>
                <a:cxn ang="0">
                  <a:pos x="connsiteX35992" y="connsiteY35992"/>
                </a:cxn>
                <a:cxn ang="0">
                  <a:pos x="connsiteX35993" y="connsiteY35993"/>
                </a:cxn>
                <a:cxn ang="0">
                  <a:pos x="connsiteX35994" y="connsiteY35994"/>
                </a:cxn>
                <a:cxn ang="0">
                  <a:pos x="connsiteX35995" y="connsiteY35995"/>
                </a:cxn>
                <a:cxn ang="0">
                  <a:pos x="connsiteX35996" y="connsiteY35996"/>
                </a:cxn>
                <a:cxn ang="0">
                  <a:pos x="connsiteX35997" y="connsiteY35997"/>
                </a:cxn>
                <a:cxn ang="0">
                  <a:pos x="connsiteX35998" y="connsiteY35998"/>
                </a:cxn>
                <a:cxn ang="0">
                  <a:pos x="connsiteX35999" y="connsiteY35999"/>
                </a:cxn>
                <a:cxn ang="0">
                  <a:pos x="connsiteX36000" y="connsiteY36000"/>
                </a:cxn>
                <a:cxn ang="0">
                  <a:pos x="connsiteX36001" y="connsiteY36001"/>
                </a:cxn>
                <a:cxn ang="0">
                  <a:pos x="connsiteX36002" y="connsiteY36002"/>
                </a:cxn>
                <a:cxn ang="0">
                  <a:pos x="connsiteX36003" y="connsiteY36003"/>
                </a:cxn>
                <a:cxn ang="0">
                  <a:pos x="connsiteX36004" y="connsiteY36004"/>
                </a:cxn>
                <a:cxn ang="0">
                  <a:pos x="connsiteX36005" y="connsiteY36005"/>
                </a:cxn>
                <a:cxn ang="0">
                  <a:pos x="connsiteX36006" y="connsiteY36006"/>
                </a:cxn>
                <a:cxn ang="0">
                  <a:pos x="connsiteX36007" y="connsiteY36007"/>
                </a:cxn>
                <a:cxn ang="0">
                  <a:pos x="connsiteX36008" y="connsiteY36008"/>
                </a:cxn>
                <a:cxn ang="0">
                  <a:pos x="connsiteX36009" y="connsiteY36009"/>
                </a:cxn>
                <a:cxn ang="0">
                  <a:pos x="connsiteX36010" y="connsiteY36010"/>
                </a:cxn>
                <a:cxn ang="0">
                  <a:pos x="connsiteX36011" y="connsiteY36011"/>
                </a:cxn>
                <a:cxn ang="0">
                  <a:pos x="connsiteX36012" y="connsiteY36012"/>
                </a:cxn>
                <a:cxn ang="0">
                  <a:pos x="connsiteX36013" y="connsiteY36013"/>
                </a:cxn>
                <a:cxn ang="0">
                  <a:pos x="connsiteX36014" y="connsiteY36014"/>
                </a:cxn>
                <a:cxn ang="0">
                  <a:pos x="connsiteX36015" y="connsiteY36015"/>
                </a:cxn>
                <a:cxn ang="0">
                  <a:pos x="connsiteX36016" y="connsiteY36016"/>
                </a:cxn>
                <a:cxn ang="0">
                  <a:pos x="connsiteX36017" y="connsiteY36017"/>
                </a:cxn>
                <a:cxn ang="0">
                  <a:pos x="connsiteX36018" y="connsiteY36018"/>
                </a:cxn>
                <a:cxn ang="0">
                  <a:pos x="connsiteX36019" y="connsiteY36019"/>
                </a:cxn>
                <a:cxn ang="0">
                  <a:pos x="connsiteX36020" y="connsiteY36020"/>
                </a:cxn>
                <a:cxn ang="0">
                  <a:pos x="connsiteX36021" y="connsiteY36021"/>
                </a:cxn>
                <a:cxn ang="0">
                  <a:pos x="connsiteX36022" y="connsiteY36022"/>
                </a:cxn>
                <a:cxn ang="0">
                  <a:pos x="connsiteX36023" y="connsiteY36023"/>
                </a:cxn>
                <a:cxn ang="0">
                  <a:pos x="connsiteX36024" y="connsiteY36024"/>
                </a:cxn>
                <a:cxn ang="0">
                  <a:pos x="connsiteX36025" y="connsiteY36025"/>
                </a:cxn>
                <a:cxn ang="0">
                  <a:pos x="connsiteX36026" y="connsiteY36026"/>
                </a:cxn>
                <a:cxn ang="0">
                  <a:pos x="connsiteX36027" y="connsiteY36027"/>
                </a:cxn>
                <a:cxn ang="0">
                  <a:pos x="connsiteX36028" y="connsiteY36028"/>
                </a:cxn>
                <a:cxn ang="0">
                  <a:pos x="connsiteX36029" y="connsiteY36029"/>
                </a:cxn>
                <a:cxn ang="0">
                  <a:pos x="connsiteX36030" y="connsiteY36030"/>
                </a:cxn>
                <a:cxn ang="0">
                  <a:pos x="connsiteX36031" y="connsiteY36031"/>
                </a:cxn>
                <a:cxn ang="0">
                  <a:pos x="connsiteX36032" y="connsiteY36032"/>
                </a:cxn>
                <a:cxn ang="0">
                  <a:pos x="connsiteX36033" y="connsiteY36033"/>
                </a:cxn>
                <a:cxn ang="0">
                  <a:pos x="connsiteX36034" y="connsiteY36034"/>
                </a:cxn>
                <a:cxn ang="0">
                  <a:pos x="connsiteX36035" y="connsiteY36035"/>
                </a:cxn>
                <a:cxn ang="0">
                  <a:pos x="connsiteX36036" y="connsiteY36036"/>
                </a:cxn>
                <a:cxn ang="0">
                  <a:pos x="connsiteX36037" y="connsiteY36037"/>
                </a:cxn>
                <a:cxn ang="0">
                  <a:pos x="connsiteX36038" y="connsiteY36038"/>
                </a:cxn>
                <a:cxn ang="0">
                  <a:pos x="connsiteX36039" y="connsiteY36039"/>
                </a:cxn>
                <a:cxn ang="0">
                  <a:pos x="connsiteX36040" y="connsiteY36040"/>
                </a:cxn>
                <a:cxn ang="0">
                  <a:pos x="connsiteX36041" y="connsiteY36041"/>
                </a:cxn>
                <a:cxn ang="0">
                  <a:pos x="connsiteX36042" y="connsiteY36042"/>
                </a:cxn>
                <a:cxn ang="0">
                  <a:pos x="connsiteX36043" y="connsiteY36043"/>
                </a:cxn>
                <a:cxn ang="0">
                  <a:pos x="connsiteX36044" y="connsiteY36044"/>
                </a:cxn>
                <a:cxn ang="0">
                  <a:pos x="connsiteX36045" y="connsiteY36045"/>
                </a:cxn>
                <a:cxn ang="0">
                  <a:pos x="connsiteX36046" y="connsiteY36046"/>
                </a:cxn>
                <a:cxn ang="0">
                  <a:pos x="connsiteX36047" y="connsiteY36047"/>
                </a:cxn>
                <a:cxn ang="0">
                  <a:pos x="connsiteX36048" y="connsiteY36048"/>
                </a:cxn>
                <a:cxn ang="0">
                  <a:pos x="connsiteX36049" y="connsiteY36049"/>
                </a:cxn>
                <a:cxn ang="0">
                  <a:pos x="connsiteX36050" y="connsiteY36050"/>
                </a:cxn>
                <a:cxn ang="0">
                  <a:pos x="connsiteX36051" y="connsiteY36051"/>
                </a:cxn>
                <a:cxn ang="0">
                  <a:pos x="connsiteX36052" y="connsiteY36052"/>
                </a:cxn>
                <a:cxn ang="0">
                  <a:pos x="connsiteX36053" y="connsiteY36053"/>
                </a:cxn>
                <a:cxn ang="0">
                  <a:pos x="connsiteX36054" y="connsiteY36054"/>
                </a:cxn>
                <a:cxn ang="0">
                  <a:pos x="connsiteX36055" y="connsiteY36055"/>
                </a:cxn>
                <a:cxn ang="0">
                  <a:pos x="connsiteX36056" y="connsiteY36056"/>
                </a:cxn>
                <a:cxn ang="0">
                  <a:pos x="connsiteX36057" y="connsiteY36057"/>
                </a:cxn>
                <a:cxn ang="0">
                  <a:pos x="connsiteX36058" y="connsiteY36058"/>
                </a:cxn>
                <a:cxn ang="0">
                  <a:pos x="connsiteX36059" y="connsiteY36059"/>
                </a:cxn>
                <a:cxn ang="0">
                  <a:pos x="connsiteX36060" y="connsiteY36060"/>
                </a:cxn>
                <a:cxn ang="0">
                  <a:pos x="connsiteX36061" y="connsiteY36061"/>
                </a:cxn>
                <a:cxn ang="0">
                  <a:pos x="connsiteX36062" y="connsiteY36062"/>
                </a:cxn>
                <a:cxn ang="0">
                  <a:pos x="connsiteX36063" y="connsiteY36063"/>
                </a:cxn>
                <a:cxn ang="0">
                  <a:pos x="connsiteX36064" y="connsiteY36064"/>
                </a:cxn>
                <a:cxn ang="0">
                  <a:pos x="connsiteX36065" y="connsiteY36065"/>
                </a:cxn>
                <a:cxn ang="0">
                  <a:pos x="connsiteX36066" y="connsiteY36066"/>
                </a:cxn>
                <a:cxn ang="0">
                  <a:pos x="connsiteX36067" y="connsiteY36067"/>
                </a:cxn>
                <a:cxn ang="0">
                  <a:pos x="connsiteX36068" y="connsiteY36068"/>
                </a:cxn>
                <a:cxn ang="0">
                  <a:pos x="connsiteX36069" y="connsiteY36069"/>
                </a:cxn>
                <a:cxn ang="0">
                  <a:pos x="connsiteX36070" y="connsiteY36070"/>
                </a:cxn>
                <a:cxn ang="0">
                  <a:pos x="connsiteX36071" y="connsiteY36071"/>
                </a:cxn>
                <a:cxn ang="0">
                  <a:pos x="connsiteX36072" y="connsiteY36072"/>
                </a:cxn>
                <a:cxn ang="0">
                  <a:pos x="connsiteX36073" y="connsiteY36073"/>
                </a:cxn>
                <a:cxn ang="0">
                  <a:pos x="connsiteX36074" y="connsiteY36074"/>
                </a:cxn>
                <a:cxn ang="0">
                  <a:pos x="connsiteX36075" y="connsiteY36075"/>
                </a:cxn>
                <a:cxn ang="0">
                  <a:pos x="connsiteX36076" y="connsiteY36076"/>
                </a:cxn>
                <a:cxn ang="0">
                  <a:pos x="connsiteX36077" y="connsiteY36077"/>
                </a:cxn>
                <a:cxn ang="0">
                  <a:pos x="connsiteX36078" y="connsiteY36078"/>
                </a:cxn>
                <a:cxn ang="0">
                  <a:pos x="connsiteX36079" y="connsiteY36079"/>
                </a:cxn>
                <a:cxn ang="0">
                  <a:pos x="connsiteX36080" y="connsiteY36080"/>
                </a:cxn>
                <a:cxn ang="0">
                  <a:pos x="connsiteX36081" y="connsiteY36081"/>
                </a:cxn>
                <a:cxn ang="0">
                  <a:pos x="connsiteX36082" y="connsiteY36082"/>
                </a:cxn>
                <a:cxn ang="0">
                  <a:pos x="connsiteX36083" y="connsiteY36083"/>
                </a:cxn>
                <a:cxn ang="0">
                  <a:pos x="connsiteX36084" y="connsiteY36084"/>
                </a:cxn>
                <a:cxn ang="0">
                  <a:pos x="connsiteX36085" y="connsiteY36085"/>
                </a:cxn>
                <a:cxn ang="0">
                  <a:pos x="connsiteX36086" y="connsiteY36086"/>
                </a:cxn>
                <a:cxn ang="0">
                  <a:pos x="connsiteX36087" y="connsiteY36087"/>
                </a:cxn>
                <a:cxn ang="0">
                  <a:pos x="connsiteX36088" y="connsiteY36088"/>
                </a:cxn>
                <a:cxn ang="0">
                  <a:pos x="connsiteX36089" y="connsiteY36089"/>
                </a:cxn>
                <a:cxn ang="0">
                  <a:pos x="connsiteX36090" y="connsiteY36090"/>
                </a:cxn>
                <a:cxn ang="0">
                  <a:pos x="connsiteX36091" y="connsiteY36091"/>
                </a:cxn>
                <a:cxn ang="0">
                  <a:pos x="connsiteX36092" y="connsiteY36092"/>
                </a:cxn>
                <a:cxn ang="0">
                  <a:pos x="connsiteX36093" y="connsiteY36093"/>
                </a:cxn>
                <a:cxn ang="0">
                  <a:pos x="connsiteX36094" y="connsiteY36094"/>
                </a:cxn>
                <a:cxn ang="0">
                  <a:pos x="connsiteX36095" y="connsiteY36095"/>
                </a:cxn>
                <a:cxn ang="0">
                  <a:pos x="connsiteX36096" y="connsiteY36096"/>
                </a:cxn>
                <a:cxn ang="0">
                  <a:pos x="connsiteX36097" y="connsiteY36097"/>
                </a:cxn>
                <a:cxn ang="0">
                  <a:pos x="connsiteX36098" y="connsiteY36098"/>
                </a:cxn>
                <a:cxn ang="0">
                  <a:pos x="connsiteX36099" y="connsiteY36099"/>
                </a:cxn>
                <a:cxn ang="0">
                  <a:pos x="connsiteX36100" y="connsiteY36100"/>
                </a:cxn>
                <a:cxn ang="0">
                  <a:pos x="connsiteX36101" y="connsiteY36101"/>
                </a:cxn>
                <a:cxn ang="0">
                  <a:pos x="connsiteX36102" y="connsiteY36102"/>
                </a:cxn>
                <a:cxn ang="0">
                  <a:pos x="connsiteX36103" y="connsiteY36103"/>
                </a:cxn>
                <a:cxn ang="0">
                  <a:pos x="connsiteX36104" y="connsiteY36104"/>
                </a:cxn>
                <a:cxn ang="0">
                  <a:pos x="connsiteX36105" y="connsiteY36105"/>
                </a:cxn>
                <a:cxn ang="0">
                  <a:pos x="connsiteX36106" y="connsiteY36106"/>
                </a:cxn>
                <a:cxn ang="0">
                  <a:pos x="connsiteX36107" y="connsiteY36107"/>
                </a:cxn>
                <a:cxn ang="0">
                  <a:pos x="connsiteX36108" y="connsiteY36108"/>
                </a:cxn>
                <a:cxn ang="0">
                  <a:pos x="connsiteX36109" y="connsiteY36109"/>
                </a:cxn>
                <a:cxn ang="0">
                  <a:pos x="connsiteX36110" y="connsiteY36110"/>
                </a:cxn>
                <a:cxn ang="0">
                  <a:pos x="connsiteX36111" y="connsiteY36111"/>
                </a:cxn>
                <a:cxn ang="0">
                  <a:pos x="connsiteX36112" y="connsiteY36112"/>
                </a:cxn>
                <a:cxn ang="0">
                  <a:pos x="connsiteX36113" y="connsiteY36113"/>
                </a:cxn>
                <a:cxn ang="0">
                  <a:pos x="connsiteX36114" y="connsiteY36114"/>
                </a:cxn>
                <a:cxn ang="0">
                  <a:pos x="connsiteX36115" y="connsiteY36115"/>
                </a:cxn>
                <a:cxn ang="0">
                  <a:pos x="connsiteX36116" y="connsiteY36116"/>
                </a:cxn>
                <a:cxn ang="0">
                  <a:pos x="connsiteX36117" y="connsiteY36117"/>
                </a:cxn>
                <a:cxn ang="0">
                  <a:pos x="connsiteX36118" y="connsiteY36118"/>
                </a:cxn>
                <a:cxn ang="0">
                  <a:pos x="connsiteX36119" y="connsiteY36119"/>
                </a:cxn>
                <a:cxn ang="0">
                  <a:pos x="connsiteX36120" y="connsiteY36120"/>
                </a:cxn>
                <a:cxn ang="0">
                  <a:pos x="connsiteX36121" y="connsiteY36121"/>
                </a:cxn>
                <a:cxn ang="0">
                  <a:pos x="connsiteX36122" y="connsiteY36122"/>
                </a:cxn>
                <a:cxn ang="0">
                  <a:pos x="connsiteX36123" y="connsiteY36123"/>
                </a:cxn>
                <a:cxn ang="0">
                  <a:pos x="connsiteX36124" y="connsiteY36124"/>
                </a:cxn>
                <a:cxn ang="0">
                  <a:pos x="connsiteX36125" y="connsiteY36125"/>
                </a:cxn>
                <a:cxn ang="0">
                  <a:pos x="connsiteX36126" y="connsiteY36126"/>
                </a:cxn>
                <a:cxn ang="0">
                  <a:pos x="connsiteX36127" y="connsiteY36127"/>
                </a:cxn>
                <a:cxn ang="0">
                  <a:pos x="connsiteX36128" y="connsiteY36128"/>
                </a:cxn>
                <a:cxn ang="0">
                  <a:pos x="connsiteX36129" y="connsiteY36129"/>
                </a:cxn>
                <a:cxn ang="0">
                  <a:pos x="connsiteX36130" y="connsiteY36130"/>
                </a:cxn>
                <a:cxn ang="0">
                  <a:pos x="connsiteX36131" y="connsiteY36131"/>
                </a:cxn>
                <a:cxn ang="0">
                  <a:pos x="connsiteX36132" y="connsiteY36132"/>
                </a:cxn>
                <a:cxn ang="0">
                  <a:pos x="connsiteX36133" y="connsiteY36133"/>
                </a:cxn>
                <a:cxn ang="0">
                  <a:pos x="connsiteX36134" y="connsiteY36134"/>
                </a:cxn>
                <a:cxn ang="0">
                  <a:pos x="connsiteX36135" y="connsiteY36135"/>
                </a:cxn>
                <a:cxn ang="0">
                  <a:pos x="connsiteX36136" y="connsiteY36136"/>
                </a:cxn>
                <a:cxn ang="0">
                  <a:pos x="connsiteX36137" y="connsiteY36137"/>
                </a:cxn>
                <a:cxn ang="0">
                  <a:pos x="connsiteX36138" y="connsiteY36138"/>
                </a:cxn>
                <a:cxn ang="0">
                  <a:pos x="connsiteX36139" y="connsiteY36139"/>
                </a:cxn>
                <a:cxn ang="0">
                  <a:pos x="connsiteX36140" y="connsiteY36140"/>
                </a:cxn>
                <a:cxn ang="0">
                  <a:pos x="connsiteX36141" y="connsiteY36141"/>
                </a:cxn>
                <a:cxn ang="0">
                  <a:pos x="connsiteX36142" y="connsiteY36142"/>
                </a:cxn>
                <a:cxn ang="0">
                  <a:pos x="connsiteX36143" y="connsiteY36143"/>
                </a:cxn>
                <a:cxn ang="0">
                  <a:pos x="connsiteX36144" y="connsiteY36144"/>
                </a:cxn>
                <a:cxn ang="0">
                  <a:pos x="connsiteX36145" y="connsiteY36145"/>
                </a:cxn>
                <a:cxn ang="0">
                  <a:pos x="connsiteX36146" y="connsiteY36146"/>
                </a:cxn>
                <a:cxn ang="0">
                  <a:pos x="connsiteX36147" y="connsiteY36147"/>
                </a:cxn>
                <a:cxn ang="0">
                  <a:pos x="connsiteX36148" y="connsiteY36148"/>
                </a:cxn>
                <a:cxn ang="0">
                  <a:pos x="connsiteX36149" y="connsiteY36149"/>
                </a:cxn>
                <a:cxn ang="0">
                  <a:pos x="connsiteX36150" y="connsiteY36150"/>
                </a:cxn>
                <a:cxn ang="0">
                  <a:pos x="connsiteX36151" y="connsiteY36151"/>
                </a:cxn>
                <a:cxn ang="0">
                  <a:pos x="connsiteX36152" y="connsiteY36152"/>
                </a:cxn>
                <a:cxn ang="0">
                  <a:pos x="connsiteX36153" y="connsiteY36153"/>
                </a:cxn>
                <a:cxn ang="0">
                  <a:pos x="connsiteX36154" y="connsiteY36154"/>
                </a:cxn>
                <a:cxn ang="0">
                  <a:pos x="connsiteX36155" y="connsiteY36155"/>
                </a:cxn>
                <a:cxn ang="0">
                  <a:pos x="connsiteX36156" y="connsiteY36156"/>
                </a:cxn>
                <a:cxn ang="0">
                  <a:pos x="connsiteX36157" y="connsiteY36157"/>
                </a:cxn>
                <a:cxn ang="0">
                  <a:pos x="connsiteX36158" y="connsiteY36158"/>
                </a:cxn>
                <a:cxn ang="0">
                  <a:pos x="connsiteX36159" y="connsiteY36159"/>
                </a:cxn>
                <a:cxn ang="0">
                  <a:pos x="connsiteX36160" y="connsiteY36160"/>
                </a:cxn>
                <a:cxn ang="0">
                  <a:pos x="connsiteX36161" y="connsiteY36161"/>
                </a:cxn>
                <a:cxn ang="0">
                  <a:pos x="connsiteX36162" y="connsiteY36162"/>
                </a:cxn>
                <a:cxn ang="0">
                  <a:pos x="connsiteX36163" y="connsiteY36163"/>
                </a:cxn>
                <a:cxn ang="0">
                  <a:pos x="connsiteX36164" y="connsiteY36164"/>
                </a:cxn>
                <a:cxn ang="0">
                  <a:pos x="connsiteX36165" y="connsiteY36165"/>
                </a:cxn>
                <a:cxn ang="0">
                  <a:pos x="connsiteX36166" y="connsiteY36166"/>
                </a:cxn>
                <a:cxn ang="0">
                  <a:pos x="connsiteX36167" y="connsiteY36167"/>
                </a:cxn>
                <a:cxn ang="0">
                  <a:pos x="connsiteX36168" y="connsiteY36168"/>
                </a:cxn>
                <a:cxn ang="0">
                  <a:pos x="connsiteX36169" y="connsiteY36169"/>
                </a:cxn>
                <a:cxn ang="0">
                  <a:pos x="connsiteX36170" y="connsiteY36170"/>
                </a:cxn>
                <a:cxn ang="0">
                  <a:pos x="connsiteX36171" y="connsiteY36171"/>
                </a:cxn>
                <a:cxn ang="0">
                  <a:pos x="connsiteX36172" y="connsiteY36172"/>
                </a:cxn>
                <a:cxn ang="0">
                  <a:pos x="connsiteX36173" y="connsiteY36173"/>
                </a:cxn>
                <a:cxn ang="0">
                  <a:pos x="connsiteX36174" y="connsiteY36174"/>
                </a:cxn>
                <a:cxn ang="0">
                  <a:pos x="connsiteX36175" y="connsiteY36175"/>
                </a:cxn>
                <a:cxn ang="0">
                  <a:pos x="connsiteX36176" y="connsiteY36176"/>
                </a:cxn>
                <a:cxn ang="0">
                  <a:pos x="connsiteX36177" y="connsiteY36177"/>
                </a:cxn>
                <a:cxn ang="0">
                  <a:pos x="connsiteX36178" y="connsiteY36178"/>
                </a:cxn>
                <a:cxn ang="0">
                  <a:pos x="connsiteX36179" y="connsiteY36179"/>
                </a:cxn>
                <a:cxn ang="0">
                  <a:pos x="connsiteX36180" y="connsiteY36180"/>
                </a:cxn>
                <a:cxn ang="0">
                  <a:pos x="connsiteX36181" y="connsiteY36181"/>
                </a:cxn>
                <a:cxn ang="0">
                  <a:pos x="connsiteX36182" y="connsiteY36182"/>
                </a:cxn>
                <a:cxn ang="0">
                  <a:pos x="connsiteX36183" y="connsiteY36183"/>
                </a:cxn>
                <a:cxn ang="0">
                  <a:pos x="connsiteX36184" y="connsiteY36184"/>
                </a:cxn>
                <a:cxn ang="0">
                  <a:pos x="connsiteX36185" y="connsiteY36185"/>
                </a:cxn>
                <a:cxn ang="0">
                  <a:pos x="connsiteX36186" y="connsiteY36186"/>
                </a:cxn>
                <a:cxn ang="0">
                  <a:pos x="connsiteX36187" y="connsiteY36187"/>
                </a:cxn>
                <a:cxn ang="0">
                  <a:pos x="connsiteX36188" y="connsiteY36188"/>
                </a:cxn>
                <a:cxn ang="0">
                  <a:pos x="connsiteX36189" y="connsiteY36189"/>
                </a:cxn>
                <a:cxn ang="0">
                  <a:pos x="connsiteX36190" y="connsiteY36190"/>
                </a:cxn>
                <a:cxn ang="0">
                  <a:pos x="connsiteX36191" y="connsiteY36191"/>
                </a:cxn>
                <a:cxn ang="0">
                  <a:pos x="connsiteX36192" y="connsiteY36192"/>
                </a:cxn>
                <a:cxn ang="0">
                  <a:pos x="connsiteX36193" y="connsiteY36193"/>
                </a:cxn>
                <a:cxn ang="0">
                  <a:pos x="connsiteX36194" y="connsiteY36194"/>
                </a:cxn>
                <a:cxn ang="0">
                  <a:pos x="connsiteX36195" y="connsiteY36195"/>
                </a:cxn>
                <a:cxn ang="0">
                  <a:pos x="connsiteX36196" y="connsiteY36196"/>
                </a:cxn>
                <a:cxn ang="0">
                  <a:pos x="connsiteX36197" y="connsiteY36197"/>
                </a:cxn>
                <a:cxn ang="0">
                  <a:pos x="connsiteX36198" y="connsiteY36198"/>
                </a:cxn>
                <a:cxn ang="0">
                  <a:pos x="connsiteX36199" y="connsiteY36199"/>
                </a:cxn>
                <a:cxn ang="0">
                  <a:pos x="connsiteX36200" y="connsiteY36200"/>
                </a:cxn>
                <a:cxn ang="0">
                  <a:pos x="connsiteX36201" y="connsiteY36201"/>
                </a:cxn>
                <a:cxn ang="0">
                  <a:pos x="connsiteX36202" y="connsiteY36202"/>
                </a:cxn>
                <a:cxn ang="0">
                  <a:pos x="connsiteX36203" y="connsiteY36203"/>
                </a:cxn>
                <a:cxn ang="0">
                  <a:pos x="connsiteX36204" y="connsiteY36204"/>
                </a:cxn>
                <a:cxn ang="0">
                  <a:pos x="connsiteX36205" y="connsiteY36205"/>
                </a:cxn>
                <a:cxn ang="0">
                  <a:pos x="connsiteX36206" y="connsiteY36206"/>
                </a:cxn>
                <a:cxn ang="0">
                  <a:pos x="connsiteX36207" y="connsiteY36207"/>
                </a:cxn>
                <a:cxn ang="0">
                  <a:pos x="connsiteX36208" y="connsiteY36208"/>
                </a:cxn>
                <a:cxn ang="0">
                  <a:pos x="connsiteX36209" y="connsiteY36209"/>
                </a:cxn>
                <a:cxn ang="0">
                  <a:pos x="connsiteX36210" y="connsiteY36210"/>
                </a:cxn>
                <a:cxn ang="0">
                  <a:pos x="connsiteX36211" y="connsiteY36211"/>
                </a:cxn>
                <a:cxn ang="0">
                  <a:pos x="connsiteX36212" y="connsiteY36212"/>
                </a:cxn>
                <a:cxn ang="0">
                  <a:pos x="connsiteX36213" y="connsiteY36213"/>
                </a:cxn>
                <a:cxn ang="0">
                  <a:pos x="connsiteX36214" y="connsiteY36214"/>
                </a:cxn>
                <a:cxn ang="0">
                  <a:pos x="connsiteX36215" y="connsiteY36215"/>
                </a:cxn>
                <a:cxn ang="0">
                  <a:pos x="connsiteX36216" y="connsiteY36216"/>
                </a:cxn>
                <a:cxn ang="0">
                  <a:pos x="connsiteX36217" y="connsiteY36217"/>
                </a:cxn>
                <a:cxn ang="0">
                  <a:pos x="connsiteX36218" y="connsiteY36218"/>
                </a:cxn>
                <a:cxn ang="0">
                  <a:pos x="connsiteX36219" y="connsiteY36219"/>
                </a:cxn>
                <a:cxn ang="0">
                  <a:pos x="connsiteX36220" y="connsiteY36220"/>
                </a:cxn>
                <a:cxn ang="0">
                  <a:pos x="connsiteX36221" y="connsiteY36221"/>
                </a:cxn>
                <a:cxn ang="0">
                  <a:pos x="connsiteX36222" y="connsiteY36222"/>
                </a:cxn>
                <a:cxn ang="0">
                  <a:pos x="connsiteX36223" y="connsiteY36223"/>
                </a:cxn>
                <a:cxn ang="0">
                  <a:pos x="connsiteX36224" y="connsiteY36224"/>
                </a:cxn>
                <a:cxn ang="0">
                  <a:pos x="connsiteX36225" y="connsiteY36225"/>
                </a:cxn>
                <a:cxn ang="0">
                  <a:pos x="connsiteX36226" y="connsiteY36226"/>
                </a:cxn>
                <a:cxn ang="0">
                  <a:pos x="connsiteX36227" y="connsiteY36227"/>
                </a:cxn>
                <a:cxn ang="0">
                  <a:pos x="connsiteX36228" y="connsiteY36228"/>
                </a:cxn>
                <a:cxn ang="0">
                  <a:pos x="connsiteX36229" y="connsiteY36229"/>
                </a:cxn>
                <a:cxn ang="0">
                  <a:pos x="connsiteX36230" y="connsiteY36230"/>
                </a:cxn>
                <a:cxn ang="0">
                  <a:pos x="connsiteX36231" y="connsiteY36231"/>
                </a:cxn>
                <a:cxn ang="0">
                  <a:pos x="connsiteX36232" y="connsiteY36232"/>
                </a:cxn>
                <a:cxn ang="0">
                  <a:pos x="connsiteX36233" y="connsiteY36233"/>
                </a:cxn>
                <a:cxn ang="0">
                  <a:pos x="connsiteX36234" y="connsiteY36234"/>
                </a:cxn>
                <a:cxn ang="0">
                  <a:pos x="connsiteX36235" y="connsiteY36235"/>
                </a:cxn>
                <a:cxn ang="0">
                  <a:pos x="connsiteX36236" y="connsiteY36236"/>
                </a:cxn>
                <a:cxn ang="0">
                  <a:pos x="connsiteX36237" y="connsiteY36237"/>
                </a:cxn>
                <a:cxn ang="0">
                  <a:pos x="connsiteX36238" y="connsiteY36238"/>
                </a:cxn>
                <a:cxn ang="0">
                  <a:pos x="connsiteX36239" y="connsiteY36239"/>
                </a:cxn>
                <a:cxn ang="0">
                  <a:pos x="connsiteX36240" y="connsiteY36240"/>
                </a:cxn>
                <a:cxn ang="0">
                  <a:pos x="connsiteX36241" y="connsiteY36241"/>
                </a:cxn>
                <a:cxn ang="0">
                  <a:pos x="connsiteX36242" y="connsiteY36242"/>
                </a:cxn>
                <a:cxn ang="0">
                  <a:pos x="connsiteX36243" y="connsiteY36243"/>
                </a:cxn>
                <a:cxn ang="0">
                  <a:pos x="connsiteX36244" y="connsiteY36244"/>
                </a:cxn>
                <a:cxn ang="0">
                  <a:pos x="connsiteX36245" y="connsiteY36245"/>
                </a:cxn>
                <a:cxn ang="0">
                  <a:pos x="connsiteX36246" y="connsiteY36246"/>
                </a:cxn>
                <a:cxn ang="0">
                  <a:pos x="connsiteX36247" y="connsiteY36247"/>
                </a:cxn>
                <a:cxn ang="0">
                  <a:pos x="connsiteX36248" y="connsiteY36248"/>
                </a:cxn>
                <a:cxn ang="0">
                  <a:pos x="connsiteX36249" y="connsiteY36249"/>
                </a:cxn>
                <a:cxn ang="0">
                  <a:pos x="connsiteX36250" y="connsiteY36250"/>
                </a:cxn>
                <a:cxn ang="0">
                  <a:pos x="connsiteX36251" y="connsiteY36251"/>
                </a:cxn>
                <a:cxn ang="0">
                  <a:pos x="connsiteX36252" y="connsiteY36252"/>
                </a:cxn>
                <a:cxn ang="0">
                  <a:pos x="connsiteX36253" y="connsiteY36253"/>
                </a:cxn>
                <a:cxn ang="0">
                  <a:pos x="connsiteX36254" y="connsiteY36254"/>
                </a:cxn>
                <a:cxn ang="0">
                  <a:pos x="connsiteX36255" y="connsiteY36255"/>
                </a:cxn>
                <a:cxn ang="0">
                  <a:pos x="connsiteX36256" y="connsiteY36256"/>
                </a:cxn>
                <a:cxn ang="0">
                  <a:pos x="connsiteX36257" y="connsiteY36257"/>
                </a:cxn>
                <a:cxn ang="0">
                  <a:pos x="connsiteX36258" y="connsiteY36258"/>
                </a:cxn>
                <a:cxn ang="0">
                  <a:pos x="connsiteX36259" y="connsiteY36259"/>
                </a:cxn>
                <a:cxn ang="0">
                  <a:pos x="connsiteX36260" y="connsiteY36260"/>
                </a:cxn>
                <a:cxn ang="0">
                  <a:pos x="connsiteX36261" y="connsiteY36261"/>
                </a:cxn>
                <a:cxn ang="0">
                  <a:pos x="connsiteX36262" y="connsiteY36262"/>
                </a:cxn>
                <a:cxn ang="0">
                  <a:pos x="connsiteX36263" y="connsiteY36263"/>
                </a:cxn>
                <a:cxn ang="0">
                  <a:pos x="connsiteX36264" y="connsiteY36264"/>
                </a:cxn>
                <a:cxn ang="0">
                  <a:pos x="connsiteX36265" y="connsiteY36265"/>
                </a:cxn>
                <a:cxn ang="0">
                  <a:pos x="connsiteX36266" y="connsiteY36266"/>
                </a:cxn>
                <a:cxn ang="0">
                  <a:pos x="connsiteX36267" y="connsiteY36267"/>
                </a:cxn>
                <a:cxn ang="0">
                  <a:pos x="connsiteX36268" y="connsiteY36268"/>
                </a:cxn>
                <a:cxn ang="0">
                  <a:pos x="connsiteX36269" y="connsiteY36269"/>
                </a:cxn>
                <a:cxn ang="0">
                  <a:pos x="connsiteX36270" y="connsiteY36270"/>
                </a:cxn>
                <a:cxn ang="0">
                  <a:pos x="connsiteX36271" y="connsiteY36271"/>
                </a:cxn>
                <a:cxn ang="0">
                  <a:pos x="connsiteX36272" y="connsiteY36272"/>
                </a:cxn>
                <a:cxn ang="0">
                  <a:pos x="connsiteX36273" y="connsiteY36273"/>
                </a:cxn>
                <a:cxn ang="0">
                  <a:pos x="connsiteX36274" y="connsiteY36274"/>
                </a:cxn>
                <a:cxn ang="0">
                  <a:pos x="connsiteX36275" y="connsiteY36275"/>
                </a:cxn>
                <a:cxn ang="0">
                  <a:pos x="connsiteX36276" y="connsiteY36276"/>
                </a:cxn>
                <a:cxn ang="0">
                  <a:pos x="connsiteX36277" y="connsiteY36277"/>
                </a:cxn>
                <a:cxn ang="0">
                  <a:pos x="connsiteX36278" y="connsiteY36278"/>
                </a:cxn>
                <a:cxn ang="0">
                  <a:pos x="connsiteX36279" y="connsiteY36279"/>
                </a:cxn>
                <a:cxn ang="0">
                  <a:pos x="connsiteX36280" y="connsiteY36280"/>
                </a:cxn>
                <a:cxn ang="0">
                  <a:pos x="connsiteX36281" y="connsiteY36281"/>
                </a:cxn>
                <a:cxn ang="0">
                  <a:pos x="connsiteX36282" y="connsiteY36282"/>
                </a:cxn>
                <a:cxn ang="0">
                  <a:pos x="connsiteX36283" y="connsiteY36283"/>
                </a:cxn>
                <a:cxn ang="0">
                  <a:pos x="connsiteX36284" y="connsiteY36284"/>
                </a:cxn>
                <a:cxn ang="0">
                  <a:pos x="connsiteX36285" y="connsiteY36285"/>
                </a:cxn>
                <a:cxn ang="0">
                  <a:pos x="connsiteX36286" y="connsiteY36286"/>
                </a:cxn>
                <a:cxn ang="0">
                  <a:pos x="connsiteX36287" y="connsiteY36287"/>
                </a:cxn>
                <a:cxn ang="0">
                  <a:pos x="connsiteX36288" y="connsiteY36288"/>
                </a:cxn>
                <a:cxn ang="0">
                  <a:pos x="connsiteX36289" y="connsiteY36289"/>
                </a:cxn>
                <a:cxn ang="0">
                  <a:pos x="connsiteX36290" y="connsiteY36290"/>
                </a:cxn>
                <a:cxn ang="0">
                  <a:pos x="connsiteX36291" y="connsiteY36291"/>
                </a:cxn>
                <a:cxn ang="0">
                  <a:pos x="connsiteX36292" y="connsiteY36292"/>
                </a:cxn>
                <a:cxn ang="0">
                  <a:pos x="connsiteX36293" y="connsiteY36293"/>
                </a:cxn>
                <a:cxn ang="0">
                  <a:pos x="connsiteX36294" y="connsiteY36294"/>
                </a:cxn>
                <a:cxn ang="0">
                  <a:pos x="connsiteX36295" y="connsiteY36295"/>
                </a:cxn>
                <a:cxn ang="0">
                  <a:pos x="connsiteX36296" y="connsiteY36296"/>
                </a:cxn>
                <a:cxn ang="0">
                  <a:pos x="connsiteX36297" y="connsiteY36297"/>
                </a:cxn>
                <a:cxn ang="0">
                  <a:pos x="connsiteX36298" y="connsiteY36298"/>
                </a:cxn>
                <a:cxn ang="0">
                  <a:pos x="connsiteX36299" y="connsiteY36299"/>
                </a:cxn>
                <a:cxn ang="0">
                  <a:pos x="connsiteX36300" y="connsiteY36300"/>
                </a:cxn>
                <a:cxn ang="0">
                  <a:pos x="connsiteX36301" y="connsiteY36301"/>
                </a:cxn>
                <a:cxn ang="0">
                  <a:pos x="connsiteX36302" y="connsiteY36302"/>
                </a:cxn>
                <a:cxn ang="0">
                  <a:pos x="connsiteX36303" y="connsiteY36303"/>
                </a:cxn>
                <a:cxn ang="0">
                  <a:pos x="connsiteX36304" y="connsiteY36304"/>
                </a:cxn>
                <a:cxn ang="0">
                  <a:pos x="connsiteX36305" y="connsiteY36305"/>
                </a:cxn>
                <a:cxn ang="0">
                  <a:pos x="connsiteX36306" y="connsiteY36306"/>
                </a:cxn>
                <a:cxn ang="0">
                  <a:pos x="connsiteX36307" y="connsiteY36307"/>
                </a:cxn>
                <a:cxn ang="0">
                  <a:pos x="connsiteX36308" y="connsiteY36308"/>
                </a:cxn>
                <a:cxn ang="0">
                  <a:pos x="connsiteX36309" y="connsiteY36309"/>
                </a:cxn>
                <a:cxn ang="0">
                  <a:pos x="connsiteX36310" y="connsiteY36310"/>
                </a:cxn>
                <a:cxn ang="0">
                  <a:pos x="connsiteX36311" y="connsiteY36311"/>
                </a:cxn>
                <a:cxn ang="0">
                  <a:pos x="connsiteX36312" y="connsiteY36312"/>
                </a:cxn>
                <a:cxn ang="0">
                  <a:pos x="connsiteX36313" y="connsiteY36313"/>
                </a:cxn>
                <a:cxn ang="0">
                  <a:pos x="connsiteX36314" y="connsiteY36314"/>
                </a:cxn>
                <a:cxn ang="0">
                  <a:pos x="connsiteX36315" y="connsiteY36315"/>
                </a:cxn>
                <a:cxn ang="0">
                  <a:pos x="connsiteX36316" y="connsiteY36316"/>
                </a:cxn>
                <a:cxn ang="0">
                  <a:pos x="connsiteX36317" y="connsiteY36317"/>
                </a:cxn>
                <a:cxn ang="0">
                  <a:pos x="connsiteX36318" y="connsiteY36318"/>
                </a:cxn>
                <a:cxn ang="0">
                  <a:pos x="connsiteX36319" y="connsiteY36319"/>
                </a:cxn>
                <a:cxn ang="0">
                  <a:pos x="connsiteX36320" y="connsiteY36320"/>
                </a:cxn>
                <a:cxn ang="0">
                  <a:pos x="connsiteX36321" y="connsiteY36321"/>
                </a:cxn>
                <a:cxn ang="0">
                  <a:pos x="connsiteX36322" y="connsiteY36322"/>
                </a:cxn>
                <a:cxn ang="0">
                  <a:pos x="connsiteX36323" y="connsiteY36323"/>
                </a:cxn>
                <a:cxn ang="0">
                  <a:pos x="connsiteX36324" y="connsiteY36324"/>
                </a:cxn>
                <a:cxn ang="0">
                  <a:pos x="connsiteX36325" y="connsiteY36325"/>
                </a:cxn>
                <a:cxn ang="0">
                  <a:pos x="connsiteX36326" y="connsiteY36326"/>
                </a:cxn>
                <a:cxn ang="0">
                  <a:pos x="connsiteX36327" y="connsiteY36327"/>
                </a:cxn>
                <a:cxn ang="0">
                  <a:pos x="connsiteX36328" y="connsiteY36328"/>
                </a:cxn>
                <a:cxn ang="0">
                  <a:pos x="connsiteX36329" y="connsiteY36329"/>
                </a:cxn>
                <a:cxn ang="0">
                  <a:pos x="connsiteX36330" y="connsiteY36330"/>
                </a:cxn>
                <a:cxn ang="0">
                  <a:pos x="connsiteX36331" y="connsiteY36331"/>
                </a:cxn>
                <a:cxn ang="0">
                  <a:pos x="connsiteX36332" y="connsiteY36332"/>
                </a:cxn>
                <a:cxn ang="0">
                  <a:pos x="connsiteX36333" y="connsiteY36333"/>
                </a:cxn>
                <a:cxn ang="0">
                  <a:pos x="connsiteX36334" y="connsiteY36334"/>
                </a:cxn>
                <a:cxn ang="0">
                  <a:pos x="connsiteX36335" y="connsiteY36335"/>
                </a:cxn>
                <a:cxn ang="0">
                  <a:pos x="connsiteX36336" y="connsiteY36336"/>
                </a:cxn>
                <a:cxn ang="0">
                  <a:pos x="connsiteX36337" y="connsiteY36337"/>
                </a:cxn>
                <a:cxn ang="0">
                  <a:pos x="connsiteX36338" y="connsiteY36338"/>
                </a:cxn>
                <a:cxn ang="0">
                  <a:pos x="connsiteX36339" y="connsiteY36339"/>
                </a:cxn>
                <a:cxn ang="0">
                  <a:pos x="connsiteX36340" y="connsiteY36340"/>
                </a:cxn>
                <a:cxn ang="0">
                  <a:pos x="connsiteX36341" y="connsiteY36341"/>
                </a:cxn>
                <a:cxn ang="0">
                  <a:pos x="connsiteX36342" y="connsiteY36342"/>
                </a:cxn>
                <a:cxn ang="0">
                  <a:pos x="connsiteX36343" y="connsiteY36343"/>
                </a:cxn>
                <a:cxn ang="0">
                  <a:pos x="connsiteX36344" y="connsiteY36344"/>
                </a:cxn>
                <a:cxn ang="0">
                  <a:pos x="connsiteX36345" y="connsiteY36345"/>
                </a:cxn>
                <a:cxn ang="0">
                  <a:pos x="connsiteX36346" y="connsiteY36346"/>
                </a:cxn>
                <a:cxn ang="0">
                  <a:pos x="connsiteX36347" y="connsiteY36347"/>
                </a:cxn>
                <a:cxn ang="0">
                  <a:pos x="connsiteX36348" y="connsiteY36348"/>
                </a:cxn>
                <a:cxn ang="0">
                  <a:pos x="connsiteX36349" y="connsiteY36349"/>
                </a:cxn>
                <a:cxn ang="0">
                  <a:pos x="connsiteX36350" y="connsiteY36350"/>
                </a:cxn>
                <a:cxn ang="0">
                  <a:pos x="connsiteX36351" y="connsiteY36351"/>
                </a:cxn>
                <a:cxn ang="0">
                  <a:pos x="connsiteX36352" y="connsiteY36352"/>
                </a:cxn>
                <a:cxn ang="0">
                  <a:pos x="connsiteX36353" y="connsiteY36353"/>
                </a:cxn>
                <a:cxn ang="0">
                  <a:pos x="connsiteX36354" y="connsiteY36354"/>
                </a:cxn>
                <a:cxn ang="0">
                  <a:pos x="connsiteX36355" y="connsiteY36355"/>
                </a:cxn>
                <a:cxn ang="0">
                  <a:pos x="connsiteX36356" y="connsiteY36356"/>
                </a:cxn>
                <a:cxn ang="0">
                  <a:pos x="connsiteX36357" y="connsiteY36357"/>
                </a:cxn>
                <a:cxn ang="0">
                  <a:pos x="connsiteX36358" y="connsiteY36358"/>
                </a:cxn>
                <a:cxn ang="0">
                  <a:pos x="connsiteX36359" y="connsiteY36359"/>
                </a:cxn>
                <a:cxn ang="0">
                  <a:pos x="connsiteX36360" y="connsiteY36360"/>
                </a:cxn>
                <a:cxn ang="0">
                  <a:pos x="connsiteX36361" y="connsiteY36361"/>
                </a:cxn>
                <a:cxn ang="0">
                  <a:pos x="connsiteX36362" y="connsiteY36362"/>
                </a:cxn>
                <a:cxn ang="0">
                  <a:pos x="connsiteX36363" y="connsiteY36363"/>
                </a:cxn>
                <a:cxn ang="0">
                  <a:pos x="connsiteX36364" y="connsiteY36364"/>
                </a:cxn>
                <a:cxn ang="0">
                  <a:pos x="connsiteX36365" y="connsiteY36365"/>
                </a:cxn>
                <a:cxn ang="0">
                  <a:pos x="connsiteX36366" y="connsiteY36366"/>
                </a:cxn>
                <a:cxn ang="0">
                  <a:pos x="connsiteX36367" y="connsiteY36367"/>
                </a:cxn>
                <a:cxn ang="0">
                  <a:pos x="connsiteX36368" y="connsiteY36368"/>
                </a:cxn>
                <a:cxn ang="0">
                  <a:pos x="connsiteX36369" y="connsiteY36369"/>
                </a:cxn>
                <a:cxn ang="0">
                  <a:pos x="connsiteX36370" y="connsiteY36370"/>
                </a:cxn>
                <a:cxn ang="0">
                  <a:pos x="connsiteX36371" y="connsiteY36371"/>
                </a:cxn>
                <a:cxn ang="0">
                  <a:pos x="connsiteX36372" y="connsiteY36372"/>
                </a:cxn>
                <a:cxn ang="0">
                  <a:pos x="connsiteX36373" y="connsiteY36373"/>
                </a:cxn>
                <a:cxn ang="0">
                  <a:pos x="connsiteX36374" y="connsiteY36374"/>
                </a:cxn>
                <a:cxn ang="0">
                  <a:pos x="connsiteX36375" y="connsiteY36375"/>
                </a:cxn>
                <a:cxn ang="0">
                  <a:pos x="connsiteX36376" y="connsiteY36376"/>
                </a:cxn>
                <a:cxn ang="0">
                  <a:pos x="connsiteX36377" y="connsiteY36377"/>
                </a:cxn>
                <a:cxn ang="0">
                  <a:pos x="connsiteX36378" y="connsiteY36378"/>
                </a:cxn>
                <a:cxn ang="0">
                  <a:pos x="connsiteX36379" y="connsiteY36379"/>
                </a:cxn>
                <a:cxn ang="0">
                  <a:pos x="connsiteX36380" y="connsiteY36380"/>
                </a:cxn>
                <a:cxn ang="0">
                  <a:pos x="connsiteX36381" y="connsiteY36381"/>
                </a:cxn>
                <a:cxn ang="0">
                  <a:pos x="connsiteX36382" y="connsiteY36382"/>
                </a:cxn>
                <a:cxn ang="0">
                  <a:pos x="connsiteX36383" y="connsiteY36383"/>
                </a:cxn>
                <a:cxn ang="0">
                  <a:pos x="connsiteX36384" y="connsiteY36384"/>
                </a:cxn>
                <a:cxn ang="0">
                  <a:pos x="connsiteX36385" y="connsiteY36385"/>
                </a:cxn>
                <a:cxn ang="0">
                  <a:pos x="connsiteX36386" y="connsiteY36386"/>
                </a:cxn>
                <a:cxn ang="0">
                  <a:pos x="connsiteX36387" y="connsiteY36387"/>
                </a:cxn>
                <a:cxn ang="0">
                  <a:pos x="connsiteX36388" y="connsiteY36388"/>
                </a:cxn>
                <a:cxn ang="0">
                  <a:pos x="connsiteX36389" y="connsiteY36389"/>
                </a:cxn>
                <a:cxn ang="0">
                  <a:pos x="connsiteX36390" y="connsiteY36390"/>
                </a:cxn>
                <a:cxn ang="0">
                  <a:pos x="connsiteX36391" y="connsiteY36391"/>
                </a:cxn>
                <a:cxn ang="0">
                  <a:pos x="connsiteX36392" y="connsiteY36392"/>
                </a:cxn>
                <a:cxn ang="0">
                  <a:pos x="connsiteX36393" y="connsiteY36393"/>
                </a:cxn>
                <a:cxn ang="0">
                  <a:pos x="connsiteX36394" y="connsiteY36394"/>
                </a:cxn>
                <a:cxn ang="0">
                  <a:pos x="connsiteX36395" y="connsiteY36395"/>
                </a:cxn>
                <a:cxn ang="0">
                  <a:pos x="connsiteX36396" y="connsiteY36396"/>
                </a:cxn>
                <a:cxn ang="0">
                  <a:pos x="connsiteX36397" y="connsiteY36397"/>
                </a:cxn>
                <a:cxn ang="0">
                  <a:pos x="connsiteX36398" y="connsiteY36398"/>
                </a:cxn>
                <a:cxn ang="0">
                  <a:pos x="connsiteX36399" y="connsiteY36399"/>
                </a:cxn>
                <a:cxn ang="0">
                  <a:pos x="connsiteX36400" y="connsiteY36400"/>
                </a:cxn>
                <a:cxn ang="0">
                  <a:pos x="connsiteX36401" y="connsiteY36401"/>
                </a:cxn>
                <a:cxn ang="0">
                  <a:pos x="connsiteX36402" y="connsiteY36402"/>
                </a:cxn>
                <a:cxn ang="0">
                  <a:pos x="connsiteX36403" y="connsiteY36403"/>
                </a:cxn>
                <a:cxn ang="0">
                  <a:pos x="connsiteX36404" y="connsiteY36404"/>
                </a:cxn>
                <a:cxn ang="0">
                  <a:pos x="connsiteX36405" y="connsiteY36405"/>
                </a:cxn>
                <a:cxn ang="0">
                  <a:pos x="connsiteX36406" y="connsiteY36406"/>
                </a:cxn>
                <a:cxn ang="0">
                  <a:pos x="connsiteX36407" y="connsiteY36407"/>
                </a:cxn>
                <a:cxn ang="0">
                  <a:pos x="connsiteX36408" y="connsiteY36408"/>
                </a:cxn>
                <a:cxn ang="0">
                  <a:pos x="connsiteX36409" y="connsiteY36409"/>
                </a:cxn>
                <a:cxn ang="0">
                  <a:pos x="connsiteX36410" y="connsiteY36410"/>
                </a:cxn>
                <a:cxn ang="0">
                  <a:pos x="connsiteX36411" y="connsiteY36411"/>
                </a:cxn>
                <a:cxn ang="0">
                  <a:pos x="connsiteX36412" y="connsiteY36412"/>
                </a:cxn>
                <a:cxn ang="0">
                  <a:pos x="connsiteX36413" y="connsiteY36413"/>
                </a:cxn>
                <a:cxn ang="0">
                  <a:pos x="connsiteX36414" y="connsiteY36414"/>
                </a:cxn>
                <a:cxn ang="0">
                  <a:pos x="connsiteX36415" y="connsiteY36415"/>
                </a:cxn>
                <a:cxn ang="0">
                  <a:pos x="connsiteX36416" y="connsiteY36416"/>
                </a:cxn>
                <a:cxn ang="0">
                  <a:pos x="connsiteX36417" y="connsiteY36417"/>
                </a:cxn>
                <a:cxn ang="0">
                  <a:pos x="connsiteX36418" y="connsiteY36418"/>
                </a:cxn>
                <a:cxn ang="0">
                  <a:pos x="connsiteX36419" y="connsiteY36419"/>
                </a:cxn>
                <a:cxn ang="0">
                  <a:pos x="connsiteX36420" y="connsiteY36420"/>
                </a:cxn>
                <a:cxn ang="0">
                  <a:pos x="connsiteX36421" y="connsiteY36421"/>
                </a:cxn>
                <a:cxn ang="0">
                  <a:pos x="connsiteX36422" y="connsiteY36422"/>
                </a:cxn>
                <a:cxn ang="0">
                  <a:pos x="connsiteX36423" y="connsiteY36423"/>
                </a:cxn>
                <a:cxn ang="0">
                  <a:pos x="connsiteX36424" y="connsiteY36424"/>
                </a:cxn>
                <a:cxn ang="0">
                  <a:pos x="connsiteX36425" y="connsiteY36425"/>
                </a:cxn>
                <a:cxn ang="0">
                  <a:pos x="connsiteX36426" y="connsiteY36426"/>
                </a:cxn>
                <a:cxn ang="0">
                  <a:pos x="connsiteX36427" y="connsiteY36427"/>
                </a:cxn>
                <a:cxn ang="0">
                  <a:pos x="connsiteX36428" y="connsiteY36428"/>
                </a:cxn>
                <a:cxn ang="0">
                  <a:pos x="connsiteX36429" y="connsiteY36429"/>
                </a:cxn>
                <a:cxn ang="0">
                  <a:pos x="connsiteX36430" y="connsiteY36430"/>
                </a:cxn>
                <a:cxn ang="0">
                  <a:pos x="connsiteX36431" y="connsiteY36431"/>
                </a:cxn>
                <a:cxn ang="0">
                  <a:pos x="connsiteX36432" y="connsiteY36432"/>
                </a:cxn>
                <a:cxn ang="0">
                  <a:pos x="connsiteX36433" y="connsiteY36433"/>
                </a:cxn>
                <a:cxn ang="0">
                  <a:pos x="connsiteX36434" y="connsiteY36434"/>
                </a:cxn>
                <a:cxn ang="0">
                  <a:pos x="connsiteX36435" y="connsiteY36435"/>
                </a:cxn>
                <a:cxn ang="0">
                  <a:pos x="connsiteX36436" y="connsiteY36436"/>
                </a:cxn>
                <a:cxn ang="0">
                  <a:pos x="connsiteX36437" y="connsiteY36437"/>
                </a:cxn>
                <a:cxn ang="0">
                  <a:pos x="connsiteX36438" y="connsiteY36438"/>
                </a:cxn>
                <a:cxn ang="0">
                  <a:pos x="connsiteX36439" y="connsiteY36439"/>
                </a:cxn>
                <a:cxn ang="0">
                  <a:pos x="connsiteX36440" y="connsiteY36440"/>
                </a:cxn>
                <a:cxn ang="0">
                  <a:pos x="connsiteX36441" y="connsiteY36441"/>
                </a:cxn>
                <a:cxn ang="0">
                  <a:pos x="connsiteX36442" y="connsiteY36442"/>
                </a:cxn>
                <a:cxn ang="0">
                  <a:pos x="connsiteX36443" y="connsiteY36443"/>
                </a:cxn>
                <a:cxn ang="0">
                  <a:pos x="connsiteX36444" y="connsiteY36444"/>
                </a:cxn>
                <a:cxn ang="0">
                  <a:pos x="connsiteX36445" y="connsiteY36445"/>
                </a:cxn>
                <a:cxn ang="0">
                  <a:pos x="connsiteX36446" y="connsiteY36446"/>
                </a:cxn>
                <a:cxn ang="0">
                  <a:pos x="connsiteX36447" y="connsiteY36447"/>
                </a:cxn>
                <a:cxn ang="0">
                  <a:pos x="connsiteX36448" y="connsiteY36448"/>
                </a:cxn>
                <a:cxn ang="0">
                  <a:pos x="connsiteX36449" y="connsiteY36449"/>
                </a:cxn>
                <a:cxn ang="0">
                  <a:pos x="connsiteX36450" y="connsiteY36450"/>
                </a:cxn>
                <a:cxn ang="0">
                  <a:pos x="connsiteX36451" y="connsiteY36451"/>
                </a:cxn>
                <a:cxn ang="0">
                  <a:pos x="connsiteX36452" y="connsiteY36452"/>
                </a:cxn>
                <a:cxn ang="0">
                  <a:pos x="connsiteX36453" y="connsiteY36453"/>
                </a:cxn>
                <a:cxn ang="0">
                  <a:pos x="connsiteX36454" y="connsiteY36454"/>
                </a:cxn>
                <a:cxn ang="0">
                  <a:pos x="connsiteX36455" y="connsiteY36455"/>
                </a:cxn>
                <a:cxn ang="0">
                  <a:pos x="connsiteX36456" y="connsiteY36456"/>
                </a:cxn>
                <a:cxn ang="0">
                  <a:pos x="connsiteX36457" y="connsiteY36457"/>
                </a:cxn>
                <a:cxn ang="0">
                  <a:pos x="connsiteX36458" y="connsiteY36458"/>
                </a:cxn>
                <a:cxn ang="0">
                  <a:pos x="connsiteX36459" y="connsiteY36459"/>
                </a:cxn>
                <a:cxn ang="0">
                  <a:pos x="connsiteX36460" y="connsiteY36460"/>
                </a:cxn>
                <a:cxn ang="0">
                  <a:pos x="connsiteX36461" y="connsiteY36461"/>
                </a:cxn>
                <a:cxn ang="0">
                  <a:pos x="connsiteX36462" y="connsiteY36462"/>
                </a:cxn>
                <a:cxn ang="0">
                  <a:pos x="connsiteX36463" y="connsiteY36463"/>
                </a:cxn>
                <a:cxn ang="0">
                  <a:pos x="connsiteX36464" y="connsiteY36464"/>
                </a:cxn>
                <a:cxn ang="0">
                  <a:pos x="connsiteX36465" y="connsiteY36465"/>
                </a:cxn>
                <a:cxn ang="0">
                  <a:pos x="connsiteX36466" y="connsiteY36466"/>
                </a:cxn>
                <a:cxn ang="0">
                  <a:pos x="connsiteX36467" y="connsiteY36467"/>
                </a:cxn>
                <a:cxn ang="0">
                  <a:pos x="connsiteX36468" y="connsiteY36468"/>
                </a:cxn>
                <a:cxn ang="0">
                  <a:pos x="connsiteX36469" y="connsiteY36469"/>
                </a:cxn>
                <a:cxn ang="0">
                  <a:pos x="connsiteX36470" y="connsiteY36470"/>
                </a:cxn>
                <a:cxn ang="0">
                  <a:pos x="connsiteX36471" y="connsiteY36471"/>
                </a:cxn>
                <a:cxn ang="0">
                  <a:pos x="connsiteX36472" y="connsiteY36472"/>
                </a:cxn>
                <a:cxn ang="0">
                  <a:pos x="connsiteX36473" y="connsiteY36473"/>
                </a:cxn>
                <a:cxn ang="0">
                  <a:pos x="connsiteX36474" y="connsiteY36474"/>
                </a:cxn>
                <a:cxn ang="0">
                  <a:pos x="connsiteX36475" y="connsiteY36475"/>
                </a:cxn>
                <a:cxn ang="0">
                  <a:pos x="connsiteX36476" y="connsiteY36476"/>
                </a:cxn>
                <a:cxn ang="0">
                  <a:pos x="connsiteX36477" y="connsiteY36477"/>
                </a:cxn>
                <a:cxn ang="0">
                  <a:pos x="connsiteX36478" y="connsiteY36478"/>
                </a:cxn>
                <a:cxn ang="0">
                  <a:pos x="connsiteX36479" y="connsiteY36479"/>
                </a:cxn>
                <a:cxn ang="0">
                  <a:pos x="connsiteX36480" y="connsiteY36480"/>
                </a:cxn>
                <a:cxn ang="0">
                  <a:pos x="connsiteX36481" y="connsiteY36481"/>
                </a:cxn>
                <a:cxn ang="0">
                  <a:pos x="connsiteX36482" y="connsiteY36482"/>
                </a:cxn>
                <a:cxn ang="0">
                  <a:pos x="connsiteX36483" y="connsiteY36483"/>
                </a:cxn>
                <a:cxn ang="0">
                  <a:pos x="connsiteX36484" y="connsiteY36484"/>
                </a:cxn>
                <a:cxn ang="0">
                  <a:pos x="connsiteX36485" y="connsiteY36485"/>
                </a:cxn>
                <a:cxn ang="0">
                  <a:pos x="connsiteX36486" y="connsiteY36486"/>
                </a:cxn>
                <a:cxn ang="0">
                  <a:pos x="connsiteX36487" y="connsiteY36487"/>
                </a:cxn>
                <a:cxn ang="0">
                  <a:pos x="connsiteX36488" y="connsiteY36488"/>
                </a:cxn>
                <a:cxn ang="0">
                  <a:pos x="connsiteX36489" y="connsiteY36489"/>
                </a:cxn>
                <a:cxn ang="0">
                  <a:pos x="connsiteX36490" y="connsiteY36490"/>
                </a:cxn>
                <a:cxn ang="0">
                  <a:pos x="connsiteX36491" y="connsiteY36491"/>
                </a:cxn>
                <a:cxn ang="0">
                  <a:pos x="connsiteX36492" y="connsiteY36492"/>
                </a:cxn>
                <a:cxn ang="0">
                  <a:pos x="connsiteX36493" y="connsiteY36493"/>
                </a:cxn>
                <a:cxn ang="0">
                  <a:pos x="connsiteX36494" y="connsiteY36494"/>
                </a:cxn>
                <a:cxn ang="0">
                  <a:pos x="connsiteX36495" y="connsiteY36495"/>
                </a:cxn>
                <a:cxn ang="0">
                  <a:pos x="connsiteX36496" y="connsiteY36496"/>
                </a:cxn>
                <a:cxn ang="0">
                  <a:pos x="connsiteX36497" y="connsiteY36497"/>
                </a:cxn>
                <a:cxn ang="0">
                  <a:pos x="connsiteX36498" y="connsiteY36498"/>
                </a:cxn>
                <a:cxn ang="0">
                  <a:pos x="connsiteX36499" y="connsiteY36499"/>
                </a:cxn>
                <a:cxn ang="0">
                  <a:pos x="connsiteX36500" y="connsiteY36500"/>
                </a:cxn>
                <a:cxn ang="0">
                  <a:pos x="connsiteX36501" y="connsiteY36501"/>
                </a:cxn>
                <a:cxn ang="0">
                  <a:pos x="connsiteX36502" y="connsiteY36502"/>
                </a:cxn>
                <a:cxn ang="0">
                  <a:pos x="connsiteX36503" y="connsiteY36503"/>
                </a:cxn>
                <a:cxn ang="0">
                  <a:pos x="connsiteX36504" y="connsiteY36504"/>
                </a:cxn>
                <a:cxn ang="0">
                  <a:pos x="connsiteX36505" y="connsiteY36505"/>
                </a:cxn>
                <a:cxn ang="0">
                  <a:pos x="connsiteX36506" y="connsiteY36506"/>
                </a:cxn>
                <a:cxn ang="0">
                  <a:pos x="connsiteX36507" y="connsiteY36507"/>
                </a:cxn>
                <a:cxn ang="0">
                  <a:pos x="connsiteX36508" y="connsiteY36508"/>
                </a:cxn>
                <a:cxn ang="0">
                  <a:pos x="connsiteX36509" y="connsiteY36509"/>
                </a:cxn>
                <a:cxn ang="0">
                  <a:pos x="connsiteX36510" y="connsiteY36510"/>
                </a:cxn>
                <a:cxn ang="0">
                  <a:pos x="connsiteX36511" y="connsiteY36511"/>
                </a:cxn>
                <a:cxn ang="0">
                  <a:pos x="connsiteX36512" y="connsiteY36512"/>
                </a:cxn>
                <a:cxn ang="0">
                  <a:pos x="connsiteX36513" y="connsiteY36513"/>
                </a:cxn>
                <a:cxn ang="0">
                  <a:pos x="connsiteX36514" y="connsiteY36514"/>
                </a:cxn>
                <a:cxn ang="0">
                  <a:pos x="connsiteX36515" y="connsiteY36515"/>
                </a:cxn>
                <a:cxn ang="0">
                  <a:pos x="connsiteX36516" y="connsiteY36516"/>
                </a:cxn>
                <a:cxn ang="0">
                  <a:pos x="connsiteX36517" y="connsiteY36517"/>
                </a:cxn>
                <a:cxn ang="0">
                  <a:pos x="connsiteX36518" y="connsiteY36518"/>
                </a:cxn>
                <a:cxn ang="0">
                  <a:pos x="connsiteX36519" y="connsiteY36519"/>
                </a:cxn>
                <a:cxn ang="0">
                  <a:pos x="connsiteX36520" y="connsiteY36520"/>
                </a:cxn>
                <a:cxn ang="0">
                  <a:pos x="connsiteX36521" y="connsiteY36521"/>
                </a:cxn>
                <a:cxn ang="0">
                  <a:pos x="connsiteX36522" y="connsiteY36522"/>
                </a:cxn>
                <a:cxn ang="0">
                  <a:pos x="connsiteX36523" y="connsiteY36523"/>
                </a:cxn>
                <a:cxn ang="0">
                  <a:pos x="connsiteX36524" y="connsiteY36524"/>
                </a:cxn>
                <a:cxn ang="0">
                  <a:pos x="connsiteX36525" y="connsiteY36525"/>
                </a:cxn>
                <a:cxn ang="0">
                  <a:pos x="connsiteX36526" y="connsiteY36526"/>
                </a:cxn>
                <a:cxn ang="0">
                  <a:pos x="connsiteX36527" y="connsiteY36527"/>
                </a:cxn>
                <a:cxn ang="0">
                  <a:pos x="connsiteX36528" y="connsiteY36528"/>
                </a:cxn>
                <a:cxn ang="0">
                  <a:pos x="connsiteX36529" y="connsiteY36529"/>
                </a:cxn>
                <a:cxn ang="0">
                  <a:pos x="connsiteX36530" y="connsiteY36530"/>
                </a:cxn>
                <a:cxn ang="0">
                  <a:pos x="connsiteX36531" y="connsiteY36531"/>
                </a:cxn>
                <a:cxn ang="0">
                  <a:pos x="connsiteX36532" y="connsiteY36532"/>
                </a:cxn>
                <a:cxn ang="0">
                  <a:pos x="connsiteX36533" y="connsiteY36533"/>
                </a:cxn>
                <a:cxn ang="0">
                  <a:pos x="connsiteX36534" y="connsiteY36534"/>
                </a:cxn>
                <a:cxn ang="0">
                  <a:pos x="connsiteX36535" y="connsiteY36535"/>
                </a:cxn>
                <a:cxn ang="0">
                  <a:pos x="connsiteX36536" y="connsiteY36536"/>
                </a:cxn>
                <a:cxn ang="0">
                  <a:pos x="connsiteX36537" y="connsiteY36537"/>
                </a:cxn>
                <a:cxn ang="0">
                  <a:pos x="connsiteX36538" y="connsiteY36538"/>
                </a:cxn>
                <a:cxn ang="0">
                  <a:pos x="connsiteX36539" y="connsiteY36539"/>
                </a:cxn>
                <a:cxn ang="0">
                  <a:pos x="connsiteX36540" y="connsiteY36540"/>
                </a:cxn>
                <a:cxn ang="0">
                  <a:pos x="connsiteX36541" y="connsiteY36541"/>
                </a:cxn>
                <a:cxn ang="0">
                  <a:pos x="connsiteX36542" y="connsiteY36542"/>
                </a:cxn>
                <a:cxn ang="0">
                  <a:pos x="connsiteX36543" y="connsiteY36543"/>
                </a:cxn>
                <a:cxn ang="0">
                  <a:pos x="connsiteX36544" y="connsiteY36544"/>
                </a:cxn>
                <a:cxn ang="0">
                  <a:pos x="connsiteX36545" y="connsiteY36545"/>
                </a:cxn>
                <a:cxn ang="0">
                  <a:pos x="connsiteX36546" y="connsiteY36546"/>
                </a:cxn>
                <a:cxn ang="0">
                  <a:pos x="connsiteX36547" y="connsiteY36547"/>
                </a:cxn>
                <a:cxn ang="0">
                  <a:pos x="connsiteX36548" y="connsiteY36548"/>
                </a:cxn>
                <a:cxn ang="0">
                  <a:pos x="connsiteX36549" y="connsiteY36549"/>
                </a:cxn>
                <a:cxn ang="0">
                  <a:pos x="connsiteX36550" y="connsiteY36550"/>
                </a:cxn>
                <a:cxn ang="0">
                  <a:pos x="connsiteX36551" y="connsiteY36551"/>
                </a:cxn>
                <a:cxn ang="0">
                  <a:pos x="connsiteX36552" y="connsiteY36552"/>
                </a:cxn>
                <a:cxn ang="0">
                  <a:pos x="connsiteX36553" y="connsiteY36553"/>
                </a:cxn>
                <a:cxn ang="0">
                  <a:pos x="connsiteX36554" y="connsiteY36554"/>
                </a:cxn>
                <a:cxn ang="0">
                  <a:pos x="connsiteX36555" y="connsiteY36555"/>
                </a:cxn>
                <a:cxn ang="0">
                  <a:pos x="connsiteX36556" y="connsiteY36556"/>
                </a:cxn>
                <a:cxn ang="0">
                  <a:pos x="connsiteX36557" y="connsiteY36557"/>
                </a:cxn>
                <a:cxn ang="0">
                  <a:pos x="connsiteX36558" y="connsiteY36558"/>
                </a:cxn>
                <a:cxn ang="0">
                  <a:pos x="connsiteX36559" y="connsiteY36559"/>
                </a:cxn>
                <a:cxn ang="0">
                  <a:pos x="connsiteX36560" y="connsiteY36560"/>
                </a:cxn>
                <a:cxn ang="0">
                  <a:pos x="connsiteX36561" y="connsiteY36561"/>
                </a:cxn>
                <a:cxn ang="0">
                  <a:pos x="connsiteX36562" y="connsiteY36562"/>
                </a:cxn>
                <a:cxn ang="0">
                  <a:pos x="connsiteX36563" y="connsiteY36563"/>
                </a:cxn>
                <a:cxn ang="0">
                  <a:pos x="connsiteX36564" y="connsiteY36564"/>
                </a:cxn>
                <a:cxn ang="0">
                  <a:pos x="connsiteX36565" y="connsiteY36565"/>
                </a:cxn>
                <a:cxn ang="0">
                  <a:pos x="connsiteX36566" y="connsiteY36566"/>
                </a:cxn>
                <a:cxn ang="0">
                  <a:pos x="connsiteX36567" y="connsiteY36567"/>
                </a:cxn>
                <a:cxn ang="0">
                  <a:pos x="connsiteX36568" y="connsiteY36568"/>
                </a:cxn>
                <a:cxn ang="0">
                  <a:pos x="connsiteX36569" y="connsiteY36569"/>
                </a:cxn>
                <a:cxn ang="0">
                  <a:pos x="connsiteX36570" y="connsiteY36570"/>
                </a:cxn>
                <a:cxn ang="0">
                  <a:pos x="connsiteX36571" y="connsiteY36571"/>
                </a:cxn>
                <a:cxn ang="0">
                  <a:pos x="connsiteX36572" y="connsiteY36572"/>
                </a:cxn>
                <a:cxn ang="0">
                  <a:pos x="connsiteX36573" y="connsiteY36573"/>
                </a:cxn>
                <a:cxn ang="0">
                  <a:pos x="connsiteX36574" y="connsiteY36574"/>
                </a:cxn>
                <a:cxn ang="0">
                  <a:pos x="connsiteX36575" y="connsiteY36575"/>
                </a:cxn>
                <a:cxn ang="0">
                  <a:pos x="connsiteX36576" y="connsiteY36576"/>
                </a:cxn>
                <a:cxn ang="0">
                  <a:pos x="connsiteX36577" y="connsiteY36577"/>
                </a:cxn>
                <a:cxn ang="0">
                  <a:pos x="connsiteX36578" y="connsiteY36578"/>
                </a:cxn>
                <a:cxn ang="0">
                  <a:pos x="connsiteX36579" y="connsiteY36579"/>
                </a:cxn>
                <a:cxn ang="0">
                  <a:pos x="connsiteX36580" y="connsiteY36580"/>
                </a:cxn>
                <a:cxn ang="0">
                  <a:pos x="connsiteX36581" y="connsiteY36581"/>
                </a:cxn>
                <a:cxn ang="0">
                  <a:pos x="connsiteX36582" y="connsiteY36582"/>
                </a:cxn>
                <a:cxn ang="0">
                  <a:pos x="connsiteX36583" y="connsiteY36583"/>
                </a:cxn>
                <a:cxn ang="0">
                  <a:pos x="connsiteX36584" y="connsiteY36584"/>
                </a:cxn>
                <a:cxn ang="0">
                  <a:pos x="connsiteX36585" y="connsiteY36585"/>
                </a:cxn>
                <a:cxn ang="0">
                  <a:pos x="connsiteX36586" y="connsiteY36586"/>
                </a:cxn>
                <a:cxn ang="0">
                  <a:pos x="connsiteX36587" y="connsiteY36587"/>
                </a:cxn>
                <a:cxn ang="0">
                  <a:pos x="connsiteX36588" y="connsiteY36588"/>
                </a:cxn>
                <a:cxn ang="0">
                  <a:pos x="connsiteX36589" y="connsiteY36589"/>
                </a:cxn>
                <a:cxn ang="0">
                  <a:pos x="connsiteX36590" y="connsiteY36590"/>
                </a:cxn>
                <a:cxn ang="0">
                  <a:pos x="connsiteX36591" y="connsiteY36591"/>
                </a:cxn>
                <a:cxn ang="0">
                  <a:pos x="connsiteX36592" y="connsiteY36592"/>
                </a:cxn>
                <a:cxn ang="0">
                  <a:pos x="connsiteX36593" y="connsiteY36593"/>
                </a:cxn>
                <a:cxn ang="0">
                  <a:pos x="connsiteX36594" y="connsiteY36594"/>
                </a:cxn>
                <a:cxn ang="0">
                  <a:pos x="connsiteX36595" y="connsiteY36595"/>
                </a:cxn>
                <a:cxn ang="0">
                  <a:pos x="connsiteX36596" y="connsiteY36596"/>
                </a:cxn>
                <a:cxn ang="0">
                  <a:pos x="connsiteX36597" y="connsiteY36597"/>
                </a:cxn>
                <a:cxn ang="0">
                  <a:pos x="connsiteX36598" y="connsiteY36598"/>
                </a:cxn>
                <a:cxn ang="0">
                  <a:pos x="connsiteX36599" y="connsiteY36599"/>
                </a:cxn>
                <a:cxn ang="0">
                  <a:pos x="connsiteX36600" y="connsiteY36600"/>
                </a:cxn>
                <a:cxn ang="0">
                  <a:pos x="connsiteX36601" y="connsiteY36601"/>
                </a:cxn>
                <a:cxn ang="0">
                  <a:pos x="connsiteX36602" y="connsiteY36602"/>
                </a:cxn>
                <a:cxn ang="0">
                  <a:pos x="connsiteX36603" y="connsiteY36603"/>
                </a:cxn>
                <a:cxn ang="0">
                  <a:pos x="connsiteX36604" y="connsiteY36604"/>
                </a:cxn>
                <a:cxn ang="0">
                  <a:pos x="connsiteX36605" y="connsiteY36605"/>
                </a:cxn>
                <a:cxn ang="0">
                  <a:pos x="connsiteX36606" y="connsiteY36606"/>
                </a:cxn>
                <a:cxn ang="0">
                  <a:pos x="connsiteX36607" y="connsiteY36607"/>
                </a:cxn>
                <a:cxn ang="0">
                  <a:pos x="connsiteX36608" y="connsiteY36608"/>
                </a:cxn>
                <a:cxn ang="0">
                  <a:pos x="connsiteX36609" y="connsiteY36609"/>
                </a:cxn>
                <a:cxn ang="0">
                  <a:pos x="connsiteX36610" y="connsiteY36610"/>
                </a:cxn>
                <a:cxn ang="0">
                  <a:pos x="connsiteX36611" y="connsiteY36611"/>
                </a:cxn>
                <a:cxn ang="0">
                  <a:pos x="connsiteX36612" y="connsiteY36612"/>
                </a:cxn>
                <a:cxn ang="0">
                  <a:pos x="connsiteX36613" y="connsiteY36613"/>
                </a:cxn>
                <a:cxn ang="0">
                  <a:pos x="connsiteX36614" y="connsiteY36614"/>
                </a:cxn>
                <a:cxn ang="0">
                  <a:pos x="connsiteX36615" y="connsiteY36615"/>
                </a:cxn>
                <a:cxn ang="0">
                  <a:pos x="connsiteX36616" y="connsiteY36616"/>
                </a:cxn>
                <a:cxn ang="0">
                  <a:pos x="connsiteX36617" y="connsiteY36617"/>
                </a:cxn>
                <a:cxn ang="0">
                  <a:pos x="connsiteX36618" y="connsiteY36618"/>
                </a:cxn>
                <a:cxn ang="0">
                  <a:pos x="connsiteX36619" y="connsiteY36619"/>
                </a:cxn>
                <a:cxn ang="0">
                  <a:pos x="connsiteX36620" y="connsiteY36620"/>
                </a:cxn>
                <a:cxn ang="0">
                  <a:pos x="connsiteX36621" y="connsiteY36621"/>
                </a:cxn>
                <a:cxn ang="0">
                  <a:pos x="connsiteX36622" y="connsiteY36622"/>
                </a:cxn>
                <a:cxn ang="0">
                  <a:pos x="connsiteX36623" y="connsiteY36623"/>
                </a:cxn>
                <a:cxn ang="0">
                  <a:pos x="connsiteX36624" y="connsiteY36624"/>
                </a:cxn>
                <a:cxn ang="0">
                  <a:pos x="connsiteX36625" y="connsiteY36625"/>
                </a:cxn>
                <a:cxn ang="0">
                  <a:pos x="connsiteX36626" y="connsiteY36626"/>
                </a:cxn>
                <a:cxn ang="0">
                  <a:pos x="connsiteX36627" y="connsiteY36627"/>
                </a:cxn>
                <a:cxn ang="0">
                  <a:pos x="connsiteX36628" y="connsiteY36628"/>
                </a:cxn>
                <a:cxn ang="0">
                  <a:pos x="connsiteX36629" y="connsiteY36629"/>
                </a:cxn>
                <a:cxn ang="0">
                  <a:pos x="connsiteX36630" y="connsiteY36630"/>
                </a:cxn>
                <a:cxn ang="0">
                  <a:pos x="connsiteX36631" y="connsiteY36631"/>
                </a:cxn>
                <a:cxn ang="0">
                  <a:pos x="connsiteX36632" y="connsiteY36632"/>
                </a:cxn>
                <a:cxn ang="0">
                  <a:pos x="connsiteX36633" y="connsiteY36633"/>
                </a:cxn>
                <a:cxn ang="0">
                  <a:pos x="connsiteX36634" y="connsiteY36634"/>
                </a:cxn>
                <a:cxn ang="0">
                  <a:pos x="connsiteX36635" y="connsiteY36635"/>
                </a:cxn>
                <a:cxn ang="0">
                  <a:pos x="connsiteX36636" y="connsiteY36636"/>
                </a:cxn>
                <a:cxn ang="0">
                  <a:pos x="connsiteX36637" y="connsiteY36637"/>
                </a:cxn>
                <a:cxn ang="0">
                  <a:pos x="connsiteX36638" y="connsiteY36638"/>
                </a:cxn>
                <a:cxn ang="0">
                  <a:pos x="connsiteX36639" y="connsiteY36639"/>
                </a:cxn>
                <a:cxn ang="0">
                  <a:pos x="connsiteX36640" y="connsiteY36640"/>
                </a:cxn>
                <a:cxn ang="0">
                  <a:pos x="connsiteX36641" y="connsiteY36641"/>
                </a:cxn>
                <a:cxn ang="0">
                  <a:pos x="connsiteX36642" y="connsiteY36642"/>
                </a:cxn>
                <a:cxn ang="0">
                  <a:pos x="connsiteX36643" y="connsiteY36643"/>
                </a:cxn>
                <a:cxn ang="0">
                  <a:pos x="connsiteX36644" y="connsiteY36644"/>
                </a:cxn>
                <a:cxn ang="0">
                  <a:pos x="connsiteX36645" y="connsiteY36645"/>
                </a:cxn>
                <a:cxn ang="0">
                  <a:pos x="connsiteX36646" y="connsiteY36646"/>
                </a:cxn>
                <a:cxn ang="0">
                  <a:pos x="connsiteX36647" y="connsiteY36647"/>
                </a:cxn>
                <a:cxn ang="0">
                  <a:pos x="connsiteX36648" y="connsiteY36648"/>
                </a:cxn>
                <a:cxn ang="0">
                  <a:pos x="connsiteX36649" y="connsiteY36649"/>
                </a:cxn>
                <a:cxn ang="0">
                  <a:pos x="connsiteX36650" y="connsiteY36650"/>
                </a:cxn>
                <a:cxn ang="0">
                  <a:pos x="connsiteX36651" y="connsiteY36651"/>
                </a:cxn>
                <a:cxn ang="0">
                  <a:pos x="connsiteX36652" y="connsiteY36652"/>
                </a:cxn>
                <a:cxn ang="0">
                  <a:pos x="connsiteX36653" y="connsiteY36653"/>
                </a:cxn>
                <a:cxn ang="0">
                  <a:pos x="connsiteX36654" y="connsiteY36654"/>
                </a:cxn>
                <a:cxn ang="0">
                  <a:pos x="connsiteX36655" y="connsiteY36655"/>
                </a:cxn>
                <a:cxn ang="0">
                  <a:pos x="connsiteX36656" y="connsiteY36656"/>
                </a:cxn>
                <a:cxn ang="0">
                  <a:pos x="connsiteX36657" y="connsiteY36657"/>
                </a:cxn>
                <a:cxn ang="0">
                  <a:pos x="connsiteX36658" y="connsiteY36658"/>
                </a:cxn>
                <a:cxn ang="0">
                  <a:pos x="connsiteX36659" y="connsiteY36659"/>
                </a:cxn>
                <a:cxn ang="0">
                  <a:pos x="connsiteX36660" y="connsiteY36660"/>
                </a:cxn>
                <a:cxn ang="0">
                  <a:pos x="connsiteX36661" y="connsiteY36661"/>
                </a:cxn>
                <a:cxn ang="0">
                  <a:pos x="connsiteX36662" y="connsiteY36662"/>
                </a:cxn>
                <a:cxn ang="0">
                  <a:pos x="connsiteX36663" y="connsiteY36663"/>
                </a:cxn>
                <a:cxn ang="0">
                  <a:pos x="connsiteX36664" y="connsiteY36664"/>
                </a:cxn>
                <a:cxn ang="0">
                  <a:pos x="connsiteX36665" y="connsiteY36665"/>
                </a:cxn>
                <a:cxn ang="0">
                  <a:pos x="connsiteX36666" y="connsiteY36666"/>
                </a:cxn>
                <a:cxn ang="0">
                  <a:pos x="connsiteX36667" y="connsiteY36667"/>
                </a:cxn>
                <a:cxn ang="0">
                  <a:pos x="connsiteX36668" y="connsiteY36668"/>
                </a:cxn>
                <a:cxn ang="0">
                  <a:pos x="connsiteX36669" y="connsiteY36669"/>
                </a:cxn>
                <a:cxn ang="0">
                  <a:pos x="connsiteX36670" y="connsiteY36670"/>
                </a:cxn>
                <a:cxn ang="0">
                  <a:pos x="connsiteX36671" y="connsiteY36671"/>
                </a:cxn>
                <a:cxn ang="0">
                  <a:pos x="connsiteX36672" y="connsiteY36672"/>
                </a:cxn>
                <a:cxn ang="0">
                  <a:pos x="connsiteX36673" y="connsiteY36673"/>
                </a:cxn>
                <a:cxn ang="0">
                  <a:pos x="connsiteX36674" y="connsiteY36674"/>
                </a:cxn>
                <a:cxn ang="0">
                  <a:pos x="connsiteX36675" y="connsiteY36675"/>
                </a:cxn>
                <a:cxn ang="0">
                  <a:pos x="connsiteX36676" y="connsiteY36676"/>
                </a:cxn>
                <a:cxn ang="0">
                  <a:pos x="connsiteX36677" y="connsiteY36677"/>
                </a:cxn>
                <a:cxn ang="0">
                  <a:pos x="connsiteX36678" y="connsiteY36678"/>
                </a:cxn>
                <a:cxn ang="0">
                  <a:pos x="connsiteX36679" y="connsiteY36679"/>
                </a:cxn>
                <a:cxn ang="0">
                  <a:pos x="connsiteX36680" y="connsiteY36680"/>
                </a:cxn>
                <a:cxn ang="0">
                  <a:pos x="connsiteX36681" y="connsiteY36681"/>
                </a:cxn>
                <a:cxn ang="0">
                  <a:pos x="connsiteX36682" y="connsiteY36682"/>
                </a:cxn>
                <a:cxn ang="0">
                  <a:pos x="connsiteX36683" y="connsiteY36683"/>
                </a:cxn>
                <a:cxn ang="0">
                  <a:pos x="connsiteX36684" y="connsiteY36684"/>
                </a:cxn>
                <a:cxn ang="0">
                  <a:pos x="connsiteX36685" y="connsiteY36685"/>
                </a:cxn>
                <a:cxn ang="0">
                  <a:pos x="connsiteX36686" y="connsiteY36686"/>
                </a:cxn>
                <a:cxn ang="0">
                  <a:pos x="connsiteX36687" y="connsiteY36687"/>
                </a:cxn>
                <a:cxn ang="0">
                  <a:pos x="connsiteX36688" y="connsiteY36688"/>
                </a:cxn>
                <a:cxn ang="0">
                  <a:pos x="connsiteX36689" y="connsiteY36689"/>
                </a:cxn>
                <a:cxn ang="0">
                  <a:pos x="connsiteX36690" y="connsiteY36690"/>
                </a:cxn>
                <a:cxn ang="0">
                  <a:pos x="connsiteX36691" y="connsiteY36691"/>
                </a:cxn>
                <a:cxn ang="0">
                  <a:pos x="connsiteX36692" y="connsiteY36692"/>
                </a:cxn>
                <a:cxn ang="0">
                  <a:pos x="connsiteX36693" y="connsiteY36693"/>
                </a:cxn>
                <a:cxn ang="0">
                  <a:pos x="connsiteX36694" y="connsiteY36694"/>
                </a:cxn>
                <a:cxn ang="0">
                  <a:pos x="connsiteX36695" y="connsiteY36695"/>
                </a:cxn>
                <a:cxn ang="0">
                  <a:pos x="connsiteX36696" y="connsiteY36696"/>
                </a:cxn>
                <a:cxn ang="0">
                  <a:pos x="connsiteX36697" y="connsiteY36697"/>
                </a:cxn>
                <a:cxn ang="0">
                  <a:pos x="connsiteX36698" y="connsiteY36698"/>
                </a:cxn>
                <a:cxn ang="0">
                  <a:pos x="connsiteX36699" y="connsiteY36699"/>
                </a:cxn>
                <a:cxn ang="0">
                  <a:pos x="connsiteX36700" y="connsiteY36700"/>
                </a:cxn>
                <a:cxn ang="0">
                  <a:pos x="connsiteX36701" y="connsiteY36701"/>
                </a:cxn>
                <a:cxn ang="0">
                  <a:pos x="connsiteX36702" y="connsiteY36702"/>
                </a:cxn>
                <a:cxn ang="0">
                  <a:pos x="connsiteX36703" y="connsiteY36703"/>
                </a:cxn>
                <a:cxn ang="0">
                  <a:pos x="connsiteX36704" y="connsiteY36704"/>
                </a:cxn>
                <a:cxn ang="0">
                  <a:pos x="connsiteX36705" y="connsiteY36705"/>
                </a:cxn>
                <a:cxn ang="0">
                  <a:pos x="connsiteX36706" y="connsiteY36706"/>
                </a:cxn>
                <a:cxn ang="0">
                  <a:pos x="connsiteX36707" y="connsiteY36707"/>
                </a:cxn>
                <a:cxn ang="0">
                  <a:pos x="connsiteX36708" y="connsiteY36708"/>
                </a:cxn>
                <a:cxn ang="0">
                  <a:pos x="connsiteX36709" y="connsiteY36709"/>
                </a:cxn>
                <a:cxn ang="0">
                  <a:pos x="connsiteX36710" y="connsiteY36710"/>
                </a:cxn>
                <a:cxn ang="0">
                  <a:pos x="connsiteX36711" y="connsiteY36711"/>
                </a:cxn>
                <a:cxn ang="0">
                  <a:pos x="connsiteX36712" y="connsiteY36712"/>
                </a:cxn>
                <a:cxn ang="0">
                  <a:pos x="connsiteX36713" y="connsiteY36713"/>
                </a:cxn>
                <a:cxn ang="0">
                  <a:pos x="connsiteX36714" y="connsiteY36714"/>
                </a:cxn>
                <a:cxn ang="0">
                  <a:pos x="connsiteX36715" y="connsiteY36715"/>
                </a:cxn>
                <a:cxn ang="0">
                  <a:pos x="connsiteX36716" y="connsiteY36716"/>
                </a:cxn>
                <a:cxn ang="0">
                  <a:pos x="connsiteX36717" y="connsiteY36717"/>
                </a:cxn>
                <a:cxn ang="0">
                  <a:pos x="connsiteX36718" y="connsiteY36718"/>
                </a:cxn>
                <a:cxn ang="0">
                  <a:pos x="connsiteX36719" y="connsiteY36719"/>
                </a:cxn>
                <a:cxn ang="0">
                  <a:pos x="connsiteX36720" y="connsiteY36720"/>
                </a:cxn>
                <a:cxn ang="0">
                  <a:pos x="connsiteX36721" y="connsiteY36721"/>
                </a:cxn>
                <a:cxn ang="0">
                  <a:pos x="connsiteX36722" y="connsiteY36722"/>
                </a:cxn>
                <a:cxn ang="0">
                  <a:pos x="connsiteX36723" y="connsiteY36723"/>
                </a:cxn>
                <a:cxn ang="0">
                  <a:pos x="connsiteX36724" y="connsiteY36724"/>
                </a:cxn>
                <a:cxn ang="0">
                  <a:pos x="connsiteX36725" y="connsiteY36725"/>
                </a:cxn>
                <a:cxn ang="0">
                  <a:pos x="connsiteX36726" y="connsiteY36726"/>
                </a:cxn>
                <a:cxn ang="0">
                  <a:pos x="connsiteX36727" y="connsiteY36727"/>
                </a:cxn>
                <a:cxn ang="0">
                  <a:pos x="connsiteX36728" y="connsiteY36728"/>
                </a:cxn>
                <a:cxn ang="0">
                  <a:pos x="connsiteX36729" y="connsiteY36729"/>
                </a:cxn>
                <a:cxn ang="0">
                  <a:pos x="connsiteX36730" y="connsiteY36730"/>
                </a:cxn>
                <a:cxn ang="0">
                  <a:pos x="connsiteX36731" y="connsiteY36731"/>
                </a:cxn>
                <a:cxn ang="0">
                  <a:pos x="connsiteX36732" y="connsiteY36732"/>
                </a:cxn>
                <a:cxn ang="0">
                  <a:pos x="connsiteX36733" y="connsiteY36733"/>
                </a:cxn>
                <a:cxn ang="0">
                  <a:pos x="connsiteX36734" y="connsiteY36734"/>
                </a:cxn>
                <a:cxn ang="0">
                  <a:pos x="connsiteX36735" y="connsiteY36735"/>
                </a:cxn>
                <a:cxn ang="0">
                  <a:pos x="connsiteX36736" y="connsiteY36736"/>
                </a:cxn>
                <a:cxn ang="0">
                  <a:pos x="connsiteX36737" y="connsiteY36737"/>
                </a:cxn>
                <a:cxn ang="0">
                  <a:pos x="connsiteX36738" y="connsiteY36738"/>
                </a:cxn>
                <a:cxn ang="0">
                  <a:pos x="connsiteX36739" y="connsiteY36739"/>
                </a:cxn>
                <a:cxn ang="0">
                  <a:pos x="connsiteX36740" y="connsiteY36740"/>
                </a:cxn>
                <a:cxn ang="0">
                  <a:pos x="connsiteX36741" y="connsiteY36741"/>
                </a:cxn>
                <a:cxn ang="0">
                  <a:pos x="connsiteX36742" y="connsiteY36742"/>
                </a:cxn>
                <a:cxn ang="0">
                  <a:pos x="connsiteX36743" y="connsiteY36743"/>
                </a:cxn>
                <a:cxn ang="0">
                  <a:pos x="connsiteX36744" y="connsiteY36744"/>
                </a:cxn>
                <a:cxn ang="0">
                  <a:pos x="connsiteX36745" y="connsiteY36745"/>
                </a:cxn>
                <a:cxn ang="0">
                  <a:pos x="connsiteX36746" y="connsiteY36746"/>
                </a:cxn>
                <a:cxn ang="0">
                  <a:pos x="connsiteX36747" y="connsiteY36747"/>
                </a:cxn>
                <a:cxn ang="0">
                  <a:pos x="connsiteX36748" y="connsiteY36748"/>
                </a:cxn>
                <a:cxn ang="0">
                  <a:pos x="connsiteX36749" y="connsiteY36749"/>
                </a:cxn>
                <a:cxn ang="0">
                  <a:pos x="connsiteX36750" y="connsiteY36750"/>
                </a:cxn>
                <a:cxn ang="0">
                  <a:pos x="connsiteX36751" y="connsiteY36751"/>
                </a:cxn>
                <a:cxn ang="0">
                  <a:pos x="connsiteX36752" y="connsiteY36752"/>
                </a:cxn>
                <a:cxn ang="0">
                  <a:pos x="connsiteX36753" y="connsiteY36753"/>
                </a:cxn>
                <a:cxn ang="0">
                  <a:pos x="connsiteX36754" y="connsiteY36754"/>
                </a:cxn>
                <a:cxn ang="0">
                  <a:pos x="connsiteX36755" y="connsiteY36755"/>
                </a:cxn>
                <a:cxn ang="0">
                  <a:pos x="connsiteX36756" y="connsiteY36756"/>
                </a:cxn>
                <a:cxn ang="0">
                  <a:pos x="connsiteX36757" y="connsiteY36757"/>
                </a:cxn>
                <a:cxn ang="0">
                  <a:pos x="connsiteX36758" y="connsiteY36758"/>
                </a:cxn>
                <a:cxn ang="0">
                  <a:pos x="connsiteX36759" y="connsiteY36759"/>
                </a:cxn>
                <a:cxn ang="0">
                  <a:pos x="connsiteX36760" y="connsiteY36760"/>
                </a:cxn>
                <a:cxn ang="0">
                  <a:pos x="connsiteX36761" y="connsiteY36761"/>
                </a:cxn>
                <a:cxn ang="0">
                  <a:pos x="connsiteX36762" y="connsiteY36762"/>
                </a:cxn>
                <a:cxn ang="0">
                  <a:pos x="connsiteX36763" y="connsiteY36763"/>
                </a:cxn>
                <a:cxn ang="0">
                  <a:pos x="connsiteX36764" y="connsiteY36764"/>
                </a:cxn>
                <a:cxn ang="0">
                  <a:pos x="connsiteX36765" y="connsiteY36765"/>
                </a:cxn>
                <a:cxn ang="0">
                  <a:pos x="connsiteX36766" y="connsiteY36766"/>
                </a:cxn>
                <a:cxn ang="0">
                  <a:pos x="connsiteX36767" y="connsiteY36767"/>
                </a:cxn>
                <a:cxn ang="0">
                  <a:pos x="connsiteX36768" y="connsiteY36768"/>
                </a:cxn>
                <a:cxn ang="0">
                  <a:pos x="connsiteX36769" y="connsiteY36769"/>
                </a:cxn>
                <a:cxn ang="0">
                  <a:pos x="connsiteX36770" y="connsiteY36770"/>
                </a:cxn>
                <a:cxn ang="0">
                  <a:pos x="connsiteX36771" y="connsiteY36771"/>
                </a:cxn>
                <a:cxn ang="0">
                  <a:pos x="connsiteX36772" y="connsiteY36772"/>
                </a:cxn>
                <a:cxn ang="0">
                  <a:pos x="connsiteX36773" y="connsiteY36773"/>
                </a:cxn>
                <a:cxn ang="0">
                  <a:pos x="connsiteX36774" y="connsiteY36774"/>
                </a:cxn>
                <a:cxn ang="0">
                  <a:pos x="connsiteX36775" y="connsiteY36775"/>
                </a:cxn>
                <a:cxn ang="0">
                  <a:pos x="connsiteX36776" y="connsiteY36776"/>
                </a:cxn>
                <a:cxn ang="0">
                  <a:pos x="connsiteX36777" y="connsiteY36777"/>
                </a:cxn>
                <a:cxn ang="0">
                  <a:pos x="connsiteX36778" y="connsiteY36778"/>
                </a:cxn>
                <a:cxn ang="0">
                  <a:pos x="connsiteX36779" y="connsiteY36779"/>
                </a:cxn>
                <a:cxn ang="0">
                  <a:pos x="connsiteX36780" y="connsiteY36780"/>
                </a:cxn>
                <a:cxn ang="0">
                  <a:pos x="connsiteX36781" y="connsiteY36781"/>
                </a:cxn>
                <a:cxn ang="0">
                  <a:pos x="connsiteX36782" y="connsiteY36782"/>
                </a:cxn>
                <a:cxn ang="0">
                  <a:pos x="connsiteX36783" y="connsiteY36783"/>
                </a:cxn>
                <a:cxn ang="0">
                  <a:pos x="connsiteX36784" y="connsiteY36784"/>
                </a:cxn>
                <a:cxn ang="0">
                  <a:pos x="connsiteX36785" y="connsiteY36785"/>
                </a:cxn>
                <a:cxn ang="0">
                  <a:pos x="connsiteX36786" y="connsiteY36786"/>
                </a:cxn>
                <a:cxn ang="0">
                  <a:pos x="connsiteX36787" y="connsiteY36787"/>
                </a:cxn>
                <a:cxn ang="0">
                  <a:pos x="connsiteX36788" y="connsiteY36788"/>
                </a:cxn>
                <a:cxn ang="0">
                  <a:pos x="connsiteX36789" y="connsiteY36789"/>
                </a:cxn>
                <a:cxn ang="0">
                  <a:pos x="connsiteX36790" y="connsiteY36790"/>
                </a:cxn>
                <a:cxn ang="0">
                  <a:pos x="connsiteX36791" y="connsiteY36791"/>
                </a:cxn>
                <a:cxn ang="0">
                  <a:pos x="connsiteX36792" y="connsiteY36792"/>
                </a:cxn>
                <a:cxn ang="0">
                  <a:pos x="connsiteX36793" y="connsiteY36793"/>
                </a:cxn>
                <a:cxn ang="0">
                  <a:pos x="connsiteX36794" y="connsiteY36794"/>
                </a:cxn>
                <a:cxn ang="0">
                  <a:pos x="connsiteX36795" y="connsiteY36795"/>
                </a:cxn>
                <a:cxn ang="0">
                  <a:pos x="connsiteX36796" y="connsiteY36796"/>
                </a:cxn>
                <a:cxn ang="0">
                  <a:pos x="connsiteX36797" y="connsiteY36797"/>
                </a:cxn>
                <a:cxn ang="0">
                  <a:pos x="connsiteX36798" y="connsiteY36798"/>
                </a:cxn>
                <a:cxn ang="0">
                  <a:pos x="connsiteX36799" y="connsiteY36799"/>
                </a:cxn>
                <a:cxn ang="0">
                  <a:pos x="connsiteX36800" y="connsiteY36800"/>
                </a:cxn>
                <a:cxn ang="0">
                  <a:pos x="connsiteX36801" y="connsiteY36801"/>
                </a:cxn>
                <a:cxn ang="0">
                  <a:pos x="connsiteX36802" y="connsiteY36802"/>
                </a:cxn>
                <a:cxn ang="0">
                  <a:pos x="connsiteX36803" y="connsiteY36803"/>
                </a:cxn>
                <a:cxn ang="0">
                  <a:pos x="connsiteX36804" y="connsiteY36804"/>
                </a:cxn>
                <a:cxn ang="0">
                  <a:pos x="connsiteX36805" y="connsiteY36805"/>
                </a:cxn>
                <a:cxn ang="0">
                  <a:pos x="connsiteX36806" y="connsiteY36806"/>
                </a:cxn>
                <a:cxn ang="0">
                  <a:pos x="connsiteX36807" y="connsiteY36807"/>
                </a:cxn>
                <a:cxn ang="0">
                  <a:pos x="connsiteX36808" y="connsiteY36808"/>
                </a:cxn>
                <a:cxn ang="0">
                  <a:pos x="connsiteX36809" y="connsiteY36809"/>
                </a:cxn>
                <a:cxn ang="0">
                  <a:pos x="connsiteX36810" y="connsiteY36810"/>
                </a:cxn>
                <a:cxn ang="0">
                  <a:pos x="connsiteX36811" y="connsiteY36811"/>
                </a:cxn>
                <a:cxn ang="0">
                  <a:pos x="connsiteX36812" y="connsiteY36812"/>
                </a:cxn>
                <a:cxn ang="0">
                  <a:pos x="connsiteX36813" y="connsiteY36813"/>
                </a:cxn>
                <a:cxn ang="0">
                  <a:pos x="connsiteX36814" y="connsiteY36814"/>
                </a:cxn>
                <a:cxn ang="0">
                  <a:pos x="connsiteX36815" y="connsiteY36815"/>
                </a:cxn>
                <a:cxn ang="0">
                  <a:pos x="connsiteX36816" y="connsiteY36816"/>
                </a:cxn>
                <a:cxn ang="0">
                  <a:pos x="connsiteX36817" y="connsiteY36817"/>
                </a:cxn>
                <a:cxn ang="0">
                  <a:pos x="connsiteX36818" y="connsiteY36818"/>
                </a:cxn>
                <a:cxn ang="0">
                  <a:pos x="connsiteX36819" y="connsiteY36819"/>
                </a:cxn>
                <a:cxn ang="0">
                  <a:pos x="connsiteX36820" y="connsiteY36820"/>
                </a:cxn>
                <a:cxn ang="0">
                  <a:pos x="connsiteX36821" y="connsiteY36821"/>
                </a:cxn>
                <a:cxn ang="0">
                  <a:pos x="connsiteX36822" y="connsiteY36822"/>
                </a:cxn>
                <a:cxn ang="0">
                  <a:pos x="connsiteX36823" y="connsiteY36823"/>
                </a:cxn>
                <a:cxn ang="0">
                  <a:pos x="connsiteX36824" y="connsiteY36824"/>
                </a:cxn>
                <a:cxn ang="0">
                  <a:pos x="connsiteX36825" y="connsiteY36825"/>
                </a:cxn>
                <a:cxn ang="0">
                  <a:pos x="connsiteX36826" y="connsiteY36826"/>
                </a:cxn>
                <a:cxn ang="0">
                  <a:pos x="connsiteX36827" y="connsiteY36827"/>
                </a:cxn>
                <a:cxn ang="0">
                  <a:pos x="connsiteX36828" y="connsiteY36828"/>
                </a:cxn>
                <a:cxn ang="0">
                  <a:pos x="connsiteX36829" y="connsiteY36829"/>
                </a:cxn>
                <a:cxn ang="0">
                  <a:pos x="connsiteX36830" y="connsiteY36830"/>
                </a:cxn>
                <a:cxn ang="0">
                  <a:pos x="connsiteX36831" y="connsiteY36831"/>
                </a:cxn>
                <a:cxn ang="0">
                  <a:pos x="connsiteX36832" y="connsiteY36832"/>
                </a:cxn>
                <a:cxn ang="0">
                  <a:pos x="connsiteX36833" y="connsiteY36833"/>
                </a:cxn>
                <a:cxn ang="0">
                  <a:pos x="connsiteX36834" y="connsiteY36834"/>
                </a:cxn>
                <a:cxn ang="0">
                  <a:pos x="connsiteX36835" y="connsiteY36835"/>
                </a:cxn>
                <a:cxn ang="0">
                  <a:pos x="connsiteX36836" y="connsiteY36836"/>
                </a:cxn>
                <a:cxn ang="0">
                  <a:pos x="connsiteX36837" y="connsiteY36837"/>
                </a:cxn>
                <a:cxn ang="0">
                  <a:pos x="connsiteX36838" y="connsiteY36838"/>
                </a:cxn>
                <a:cxn ang="0">
                  <a:pos x="connsiteX36839" y="connsiteY36839"/>
                </a:cxn>
                <a:cxn ang="0">
                  <a:pos x="connsiteX36840" y="connsiteY36840"/>
                </a:cxn>
                <a:cxn ang="0">
                  <a:pos x="connsiteX36841" y="connsiteY36841"/>
                </a:cxn>
                <a:cxn ang="0">
                  <a:pos x="connsiteX36842" y="connsiteY36842"/>
                </a:cxn>
                <a:cxn ang="0">
                  <a:pos x="connsiteX36843" y="connsiteY36843"/>
                </a:cxn>
                <a:cxn ang="0">
                  <a:pos x="connsiteX36844" y="connsiteY36844"/>
                </a:cxn>
                <a:cxn ang="0">
                  <a:pos x="connsiteX36845" y="connsiteY36845"/>
                </a:cxn>
                <a:cxn ang="0">
                  <a:pos x="connsiteX36846" y="connsiteY36846"/>
                </a:cxn>
                <a:cxn ang="0">
                  <a:pos x="connsiteX36847" y="connsiteY36847"/>
                </a:cxn>
                <a:cxn ang="0">
                  <a:pos x="connsiteX36848" y="connsiteY36848"/>
                </a:cxn>
                <a:cxn ang="0">
                  <a:pos x="connsiteX36849" y="connsiteY36849"/>
                </a:cxn>
                <a:cxn ang="0">
                  <a:pos x="connsiteX36850" y="connsiteY36850"/>
                </a:cxn>
                <a:cxn ang="0">
                  <a:pos x="connsiteX36851" y="connsiteY36851"/>
                </a:cxn>
                <a:cxn ang="0">
                  <a:pos x="connsiteX36852" y="connsiteY36852"/>
                </a:cxn>
                <a:cxn ang="0">
                  <a:pos x="connsiteX36853" y="connsiteY36853"/>
                </a:cxn>
                <a:cxn ang="0">
                  <a:pos x="connsiteX36854" y="connsiteY36854"/>
                </a:cxn>
                <a:cxn ang="0">
                  <a:pos x="connsiteX36855" y="connsiteY36855"/>
                </a:cxn>
                <a:cxn ang="0">
                  <a:pos x="connsiteX36856" y="connsiteY36856"/>
                </a:cxn>
                <a:cxn ang="0">
                  <a:pos x="connsiteX36857" y="connsiteY36857"/>
                </a:cxn>
                <a:cxn ang="0">
                  <a:pos x="connsiteX36858" y="connsiteY36858"/>
                </a:cxn>
                <a:cxn ang="0">
                  <a:pos x="connsiteX36859" y="connsiteY36859"/>
                </a:cxn>
                <a:cxn ang="0">
                  <a:pos x="connsiteX36860" y="connsiteY36860"/>
                </a:cxn>
                <a:cxn ang="0">
                  <a:pos x="connsiteX36861" y="connsiteY36861"/>
                </a:cxn>
                <a:cxn ang="0">
                  <a:pos x="connsiteX36862" y="connsiteY36862"/>
                </a:cxn>
                <a:cxn ang="0">
                  <a:pos x="connsiteX36863" y="connsiteY36863"/>
                </a:cxn>
                <a:cxn ang="0">
                  <a:pos x="connsiteX36864" y="connsiteY36864"/>
                </a:cxn>
                <a:cxn ang="0">
                  <a:pos x="connsiteX36865" y="connsiteY36865"/>
                </a:cxn>
                <a:cxn ang="0">
                  <a:pos x="connsiteX36866" y="connsiteY36866"/>
                </a:cxn>
                <a:cxn ang="0">
                  <a:pos x="connsiteX36867" y="connsiteY36867"/>
                </a:cxn>
                <a:cxn ang="0">
                  <a:pos x="connsiteX36868" y="connsiteY36868"/>
                </a:cxn>
                <a:cxn ang="0">
                  <a:pos x="connsiteX36869" y="connsiteY36869"/>
                </a:cxn>
                <a:cxn ang="0">
                  <a:pos x="connsiteX36870" y="connsiteY36870"/>
                </a:cxn>
                <a:cxn ang="0">
                  <a:pos x="connsiteX36871" y="connsiteY36871"/>
                </a:cxn>
                <a:cxn ang="0">
                  <a:pos x="connsiteX36872" y="connsiteY36872"/>
                </a:cxn>
                <a:cxn ang="0">
                  <a:pos x="connsiteX36873" y="connsiteY36873"/>
                </a:cxn>
                <a:cxn ang="0">
                  <a:pos x="connsiteX36874" y="connsiteY36874"/>
                </a:cxn>
                <a:cxn ang="0">
                  <a:pos x="connsiteX36875" y="connsiteY36875"/>
                </a:cxn>
                <a:cxn ang="0">
                  <a:pos x="connsiteX36876" y="connsiteY36876"/>
                </a:cxn>
                <a:cxn ang="0">
                  <a:pos x="connsiteX36877" y="connsiteY36877"/>
                </a:cxn>
                <a:cxn ang="0">
                  <a:pos x="connsiteX36878" y="connsiteY36878"/>
                </a:cxn>
                <a:cxn ang="0">
                  <a:pos x="connsiteX36879" y="connsiteY36879"/>
                </a:cxn>
                <a:cxn ang="0">
                  <a:pos x="connsiteX36880" y="connsiteY36880"/>
                </a:cxn>
                <a:cxn ang="0">
                  <a:pos x="connsiteX36881" y="connsiteY36881"/>
                </a:cxn>
                <a:cxn ang="0">
                  <a:pos x="connsiteX36882" y="connsiteY36882"/>
                </a:cxn>
                <a:cxn ang="0">
                  <a:pos x="connsiteX36883" y="connsiteY36883"/>
                </a:cxn>
                <a:cxn ang="0">
                  <a:pos x="connsiteX36884" y="connsiteY36884"/>
                </a:cxn>
                <a:cxn ang="0">
                  <a:pos x="connsiteX36885" y="connsiteY36885"/>
                </a:cxn>
                <a:cxn ang="0">
                  <a:pos x="connsiteX36886" y="connsiteY36886"/>
                </a:cxn>
                <a:cxn ang="0">
                  <a:pos x="connsiteX36887" y="connsiteY36887"/>
                </a:cxn>
                <a:cxn ang="0">
                  <a:pos x="connsiteX36888" y="connsiteY36888"/>
                </a:cxn>
                <a:cxn ang="0">
                  <a:pos x="connsiteX36889" y="connsiteY36889"/>
                </a:cxn>
                <a:cxn ang="0">
                  <a:pos x="connsiteX36890" y="connsiteY36890"/>
                </a:cxn>
                <a:cxn ang="0">
                  <a:pos x="connsiteX36891" y="connsiteY36891"/>
                </a:cxn>
                <a:cxn ang="0">
                  <a:pos x="connsiteX36892" y="connsiteY36892"/>
                </a:cxn>
                <a:cxn ang="0">
                  <a:pos x="connsiteX36893" y="connsiteY36893"/>
                </a:cxn>
                <a:cxn ang="0">
                  <a:pos x="connsiteX36894" y="connsiteY36894"/>
                </a:cxn>
                <a:cxn ang="0">
                  <a:pos x="connsiteX36895" y="connsiteY36895"/>
                </a:cxn>
                <a:cxn ang="0">
                  <a:pos x="connsiteX36896" y="connsiteY36896"/>
                </a:cxn>
                <a:cxn ang="0">
                  <a:pos x="connsiteX36897" y="connsiteY36897"/>
                </a:cxn>
                <a:cxn ang="0">
                  <a:pos x="connsiteX36898" y="connsiteY36898"/>
                </a:cxn>
                <a:cxn ang="0">
                  <a:pos x="connsiteX36899" y="connsiteY36899"/>
                </a:cxn>
                <a:cxn ang="0">
                  <a:pos x="connsiteX36900" y="connsiteY36900"/>
                </a:cxn>
                <a:cxn ang="0">
                  <a:pos x="connsiteX36901" y="connsiteY36901"/>
                </a:cxn>
                <a:cxn ang="0">
                  <a:pos x="connsiteX36902" y="connsiteY36902"/>
                </a:cxn>
                <a:cxn ang="0">
                  <a:pos x="connsiteX36903" y="connsiteY36903"/>
                </a:cxn>
                <a:cxn ang="0">
                  <a:pos x="connsiteX36904" y="connsiteY36904"/>
                </a:cxn>
                <a:cxn ang="0">
                  <a:pos x="connsiteX36905" y="connsiteY36905"/>
                </a:cxn>
                <a:cxn ang="0">
                  <a:pos x="connsiteX36906" y="connsiteY36906"/>
                </a:cxn>
                <a:cxn ang="0">
                  <a:pos x="connsiteX36907" y="connsiteY36907"/>
                </a:cxn>
                <a:cxn ang="0">
                  <a:pos x="connsiteX36908" y="connsiteY36908"/>
                </a:cxn>
                <a:cxn ang="0">
                  <a:pos x="connsiteX36909" y="connsiteY36909"/>
                </a:cxn>
                <a:cxn ang="0">
                  <a:pos x="connsiteX36910" y="connsiteY36910"/>
                </a:cxn>
                <a:cxn ang="0">
                  <a:pos x="connsiteX36911" y="connsiteY36911"/>
                </a:cxn>
                <a:cxn ang="0">
                  <a:pos x="connsiteX36912" y="connsiteY36912"/>
                </a:cxn>
                <a:cxn ang="0">
                  <a:pos x="connsiteX36913" y="connsiteY36913"/>
                </a:cxn>
                <a:cxn ang="0">
                  <a:pos x="connsiteX36914" y="connsiteY36914"/>
                </a:cxn>
                <a:cxn ang="0">
                  <a:pos x="connsiteX36915" y="connsiteY36915"/>
                </a:cxn>
                <a:cxn ang="0">
                  <a:pos x="connsiteX36916" y="connsiteY36916"/>
                </a:cxn>
                <a:cxn ang="0">
                  <a:pos x="connsiteX36917" y="connsiteY36917"/>
                </a:cxn>
                <a:cxn ang="0">
                  <a:pos x="connsiteX36918" y="connsiteY36918"/>
                </a:cxn>
                <a:cxn ang="0">
                  <a:pos x="connsiteX36919" y="connsiteY36919"/>
                </a:cxn>
                <a:cxn ang="0">
                  <a:pos x="connsiteX36920" y="connsiteY36920"/>
                </a:cxn>
                <a:cxn ang="0">
                  <a:pos x="connsiteX36921" y="connsiteY36921"/>
                </a:cxn>
                <a:cxn ang="0">
                  <a:pos x="connsiteX36922" y="connsiteY36922"/>
                </a:cxn>
                <a:cxn ang="0">
                  <a:pos x="connsiteX36923" y="connsiteY36923"/>
                </a:cxn>
                <a:cxn ang="0">
                  <a:pos x="connsiteX36924" y="connsiteY36924"/>
                </a:cxn>
                <a:cxn ang="0">
                  <a:pos x="connsiteX36925" y="connsiteY36925"/>
                </a:cxn>
                <a:cxn ang="0">
                  <a:pos x="connsiteX36926" y="connsiteY36926"/>
                </a:cxn>
                <a:cxn ang="0">
                  <a:pos x="connsiteX36927" y="connsiteY36927"/>
                </a:cxn>
                <a:cxn ang="0">
                  <a:pos x="connsiteX36928" y="connsiteY36928"/>
                </a:cxn>
                <a:cxn ang="0">
                  <a:pos x="connsiteX36929" y="connsiteY36929"/>
                </a:cxn>
                <a:cxn ang="0">
                  <a:pos x="connsiteX36930" y="connsiteY36930"/>
                </a:cxn>
                <a:cxn ang="0">
                  <a:pos x="connsiteX36931" y="connsiteY36931"/>
                </a:cxn>
                <a:cxn ang="0">
                  <a:pos x="connsiteX36932" y="connsiteY36932"/>
                </a:cxn>
                <a:cxn ang="0">
                  <a:pos x="connsiteX36933" y="connsiteY36933"/>
                </a:cxn>
                <a:cxn ang="0">
                  <a:pos x="connsiteX36934" y="connsiteY36934"/>
                </a:cxn>
                <a:cxn ang="0">
                  <a:pos x="connsiteX36935" y="connsiteY36935"/>
                </a:cxn>
                <a:cxn ang="0">
                  <a:pos x="connsiteX36936" y="connsiteY36936"/>
                </a:cxn>
                <a:cxn ang="0">
                  <a:pos x="connsiteX36937" y="connsiteY36937"/>
                </a:cxn>
                <a:cxn ang="0">
                  <a:pos x="connsiteX36938" y="connsiteY36938"/>
                </a:cxn>
                <a:cxn ang="0">
                  <a:pos x="connsiteX36939" y="connsiteY36939"/>
                </a:cxn>
                <a:cxn ang="0">
                  <a:pos x="connsiteX36940" y="connsiteY36940"/>
                </a:cxn>
                <a:cxn ang="0">
                  <a:pos x="connsiteX36941" y="connsiteY36941"/>
                </a:cxn>
                <a:cxn ang="0">
                  <a:pos x="connsiteX36942" y="connsiteY36942"/>
                </a:cxn>
                <a:cxn ang="0">
                  <a:pos x="connsiteX36943" y="connsiteY36943"/>
                </a:cxn>
                <a:cxn ang="0">
                  <a:pos x="connsiteX36944" y="connsiteY36944"/>
                </a:cxn>
                <a:cxn ang="0">
                  <a:pos x="connsiteX36945" y="connsiteY36945"/>
                </a:cxn>
                <a:cxn ang="0">
                  <a:pos x="connsiteX36946" y="connsiteY36946"/>
                </a:cxn>
                <a:cxn ang="0">
                  <a:pos x="connsiteX36947" y="connsiteY36947"/>
                </a:cxn>
                <a:cxn ang="0">
                  <a:pos x="connsiteX36948" y="connsiteY36948"/>
                </a:cxn>
                <a:cxn ang="0">
                  <a:pos x="connsiteX36949" y="connsiteY36949"/>
                </a:cxn>
                <a:cxn ang="0">
                  <a:pos x="connsiteX36950" y="connsiteY36950"/>
                </a:cxn>
                <a:cxn ang="0">
                  <a:pos x="connsiteX36951" y="connsiteY36951"/>
                </a:cxn>
                <a:cxn ang="0">
                  <a:pos x="connsiteX36952" y="connsiteY36952"/>
                </a:cxn>
                <a:cxn ang="0">
                  <a:pos x="connsiteX36953" y="connsiteY36953"/>
                </a:cxn>
                <a:cxn ang="0">
                  <a:pos x="connsiteX36954" y="connsiteY36954"/>
                </a:cxn>
                <a:cxn ang="0">
                  <a:pos x="connsiteX36955" y="connsiteY36955"/>
                </a:cxn>
                <a:cxn ang="0">
                  <a:pos x="connsiteX36956" y="connsiteY36956"/>
                </a:cxn>
                <a:cxn ang="0">
                  <a:pos x="connsiteX36957" y="connsiteY36957"/>
                </a:cxn>
                <a:cxn ang="0">
                  <a:pos x="connsiteX36958" y="connsiteY36958"/>
                </a:cxn>
                <a:cxn ang="0">
                  <a:pos x="connsiteX36959" y="connsiteY36959"/>
                </a:cxn>
                <a:cxn ang="0">
                  <a:pos x="connsiteX36960" y="connsiteY36960"/>
                </a:cxn>
                <a:cxn ang="0">
                  <a:pos x="connsiteX36961" y="connsiteY36961"/>
                </a:cxn>
                <a:cxn ang="0">
                  <a:pos x="connsiteX36962" y="connsiteY36962"/>
                </a:cxn>
                <a:cxn ang="0">
                  <a:pos x="connsiteX36963" y="connsiteY36963"/>
                </a:cxn>
                <a:cxn ang="0">
                  <a:pos x="connsiteX36964" y="connsiteY36964"/>
                </a:cxn>
                <a:cxn ang="0">
                  <a:pos x="connsiteX36965" y="connsiteY36965"/>
                </a:cxn>
                <a:cxn ang="0">
                  <a:pos x="connsiteX36966" y="connsiteY36966"/>
                </a:cxn>
                <a:cxn ang="0">
                  <a:pos x="connsiteX36967" y="connsiteY36967"/>
                </a:cxn>
                <a:cxn ang="0">
                  <a:pos x="connsiteX36968" y="connsiteY36968"/>
                </a:cxn>
                <a:cxn ang="0">
                  <a:pos x="connsiteX36969" y="connsiteY36969"/>
                </a:cxn>
                <a:cxn ang="0">
                  <a:pos x="connsiteX36970" y="connsiteY36970"/>
                </a:cxn>
                <a:cxn ang="0">
                  <a:pos x="connsiteX36971" y="connsiteY36971"/>
                </a:cxn>
                <a:cxn ang="0">
                  <a:pos x="connsiteX36972" y="connsiteY36972"/>
                </a:cxn>
                <a:cxn ang="0">
                  <a:pos x="connsiteX36973" y="connsiteY36973"/>
                </a:cxn>
                <a:cxn ang="0">
                  <a:pos x="connsiteX36974" y="connsiteY36974"/>
                </a:cxn>
                <a:cxn ang="0">
                  <a:pos x="connsiteX36975" y="connsiteY36975"/>
                </a:cxn>
                <a:cxn ang="0">
                  <a:pos x="connsiteX36976" y="connsiteY36976"/>
                </a:cxn>
                <a:cxn ang="0">
                  <a:pos x="connsiteX36977" y="connsiteY36977"/>
                </a:cxn>
                <a:cxn ang="0">
                  <a:pos x="connsiteX36978" y="connsiteY36978"/>
                </a:cxn>
                <a:cxn ang="0">
                  <a:pos x="connsiteX36979" y="connsiteY36979"/>
                </a:cxn>
                <a:cxn ang="0">
                  <a:pos x="connsiteX36980" y="connsiteY36980"/>
                </a:cxn>
                <a:cxn ang="0">
                  <a:pos x="connsiteX36981" y="connsiteY36981"/>
                </a:cxn>
                <a:cxn ang="0">
                  <a:pos x="connsiteX36982" y="connsiteY36982"/>
                </a:cxn>
                <a:cxn ang="0">
                  <a:pos x="connsiteX36983" y="connsiteY36983"/>
                </a:cxn>
                <a:cxn ang="0">
                  <a:pos x="connsiteX36984" y="connsiteY36984"/>
                </a:cxn>
                <a:cxn ang="0">
                  <a:pos x="connsiteX36985" y="connsiteY36985"/>
                </a:cxn>
                <a:cxn ang="0">
                  <a:pos x="connsiteX36986" y="connsiteY36986"/>
                </a:cxn>
                <a:cxn ang="0">
                  <a:pos x="connsiteX36987" y="connsiteY36987"/>
                </a:cxn>
                <a:cxn ang="0">
                  <a:pos x="connsiteX36988" y="connsiteY36988"/>
                </a:cxn>
                <a:cxn ang="0">
                  <a:pos x="connsiteX36989" y="connsiteY36989"/>
                </a:cxn>
                <a:cxn ang="0">
                  <a:pos x="connsiteX36990" y="connsiteY36990"/>
                </a:cxn>
                <a:cxn ang="0">
                  <a:pos x="connsiteX36991" y="connsiteY36991"/>
                </a:cxn>
                <a:cxn ang="0">
                  <a:pos x="connsiteX36992" y="connsiteY36992"/>
                </a:cxn>
                <a:cxn ang="0">
                  <a:pos x="connsiteX36993" y="connsiteY36993"/>
                </a:cxn>
                <a:cxn ang="0">
                  <a:pos x="connsiteX36994" y="connsiteY36994"/>
                </a:cxn>
                <a:cxn ang="0">
                  <a:pos x="connsiteX36995" y="connsiteY36995"/>
                </a:cxn>
                <a:cxn ang="0">
                  <a:pos x="connsiteX36996" y="connsiteY36996"/>
                </a:cxn>
                <a:cxn ang="0">
                  <a:pos x="connsiteX36997" y="connsiteY36997"/>
                </a:cxn>
                <a:cxn ang="0">
                  <a:pos x="connsiteX36998" y="connsiteY36998"/>
                </a:cxn>
                <a:cxn ang="0">
                  <a:pos x="connsiteX36999" y="connsiteY36999"/>
                </a:cxn>
                <a:cxn ang="0">
                  <a:pos x="connsiteX37000" y="connsiteY37000"/>
                </a:cxn>
                <a:cxn ang="0">
                  <a:pos x="connsiteX37001" y="connsiteY37001"/>
                </a:cxn>
                <a:cxn ang="0">
                  <a:pos x="connsiteX37002" y="connsiteY37002"/>
                </a:cxn>
                <a:cxn ang="0">
                  <a:pos x="connsiteX37003" y="connsiteY37003"/>
                </a:cxn>
                <a:cxn ang="0">
                  <a:pos x="connsiteX37004" y="connsiteY37004"/>
                </a:cxn>
                <a:cxn ang="0">
                  <a:pos x="connsiteX37005" y="connsiteY37005"/>
                </a:cxn>
                <a:cxn ang="0">
                  <a:pos x="connsiteX37006" y="connsiteY37006"/>
                </a:cxn>
                <a:cxn ang="0">
                  <a:pos x="connsiteX37007" y="connsiteY37007"/>
                </a:cxn>
                <a:cxn ang="0">
                  <a:pos x="connsiteX37008" y="connsiteY37008"/>
                </a:cxn>
                <a:cxn ang="0">
                  <a:pos x="connsiteX37009" y="connsiteY37009"/>
                </a:cxn>
                <a:cxn ang="0">
                  <a:pos x="connsiteX37010" y="connsiteY37010"/>
                </a:cxn>
                <a:cxn ang="0">
                  <a:pos x="connsiteX37011" y="connsiteY37011"/>
                </a:cxn>
                <a:cxn ang="0">
                  <a:pos x="connsiteX37012" y="connsiteY37012"/>
                </a:cxn>
                <a:cxn ang="0">
                  <a:pos x="connsiteX37013" y="connsiteY37013"/>
                </a:cxn>
                <a:cxn ang="0">
                  <a:pos x="connsiteX37014" y="connsiteY37014"/>
                </a:cxn>
                <a:cxn ang="0">
                  <a:pos x="connsiteX37015" y="connsiteY37015"/>
                </a:cxn>
                <a:cxn ang="0">
                  <a:pos x="connsiteX37016" y="connsiteY37016"/>
                </a:cxn>
                <a:cxn ang="0">
                  <a:pos x="connsiteX37017" y="connsiteY37017"/>
                </a:cxn>
                <a:cxn ang="0">
                  <a:pos x="connsiteX37018" y="connsiteY37018"/>
                </a:cxn>
                <a:cxn ang="0">
                  <a:pos x="connsiteX37019" y="connsiteY37019"/>
                </a:cxn>
                <a:cxn ang="0">
                  <a:pos x="connsiteX37020" y="connsiteY37020"/>
                </a:cxn>
                <a:cxn ang="0">
                  <a:pos x="connsiteX37021" y="connsiteY37021"/>
                </a:cxn>
                <a:cxn ang="0">
                  <a:pos x="connsiteX37022" y="connsiteY37022"/>
                </a:cxn>
                <a:cxn ang="0">
                  <a:pos x="connsiteX37023" y="connsiteY37023"/>
                </a:cxn>
                <a:cxn ang="0">
                  <a:pos x="connsiteX37024" y="connsiteY37024"/>
                </a:cxn>
                <a:cxn ang="0">
                  <a:pos x="connsiteX37025" y="connsiteY37025"/>
                </a:cxn>
                <a:cxn ang="0">
                  <a:pos x="connsiteX37026" y="connsiteY37026"/>
                </a:cxn>
                <a:cxn ang="0">
                  <a:pos x="connsiteX37027" y="connsiteY37027"/>
                </a:cxn>
                <a:cxn ang="0">
                  <a:pos x="connsiteX37028" y="connsiteY37028"/>
                </a:cxn>
                <a:cxn ang="0">
                  <a:pos x="connsiteX37029" y="connsiteY37029"/>
                </a:cxn>
                <a:cxn ang="0">
                  <a:pos x="connsiteX37030" y="connsiteY37030"/>
                </a:cxn>
                <a:cxn ang="0">
                  <a:pos x="connsiteX37031" y="connsiteY37031"/>
                </a:cxn>
                <a:cxn ang="0">
                  <a:pos x="connsiteX37032" y="connsiteY37032"/>
                </a:cxn>
                <a:cxn ang="0">
                  <a:pos x="connsiteX37033" y="connsiteY37033"/>
                </a:cxn>
                <a:cxn ang="0">
                  <a:pos x="connsiteX37034" y="connsiteY37034"/>
                </a:cxn>
                <a:cxn ang="0">
                  <a:pos x="connsiteX37035" y="connsiteY37035"/>
                </a:cxn>
                <a:cxn ang="0">
                  <a:pos x="connsiteX37036" y="connsiteY37036"/>
                </a:cxn>
                <a:cxn ang="0">
                  <a:pos x="connsiteX37037" y="connsiteY37037"/>
                </a:cxn>
                <a:cxn ang="0">
                  <a:pos x="connsiteX37038" y="connsiteY37038"/>
                </a:cxn>
                <a:cxn ang="0">
                  <a:pos x="connsiteX37039" y="connsiteY37039"/>
                </a:cxn>
                <a:cxn ang="0">
                  <a:pos x="connsiteX37040" y="connsiteY37040"/>
                </a:cxn>
                <a:cxn ang="0">
                  <a:pos x="connsiteX37041" y="connsiteY37041"/>
                </a:cxn>
                <a:cxn ang="0">
                  <a:pos x="connsiteX37042" y="connsiteY37042"/>
                </a:cxn>
                <a:cxn ang="0">
                  <a:pos x="connsiteX37043" y="connsiteY37043"/>
                </a:cxn>
                <a:cxn ang="0">
                  <a:pos x="connsiteX37044" y="connsiteY37044"/>
                </a:cxn>
                <a:cxn ang="0">
                  <a:pos x="connsiteX37045" y="connsiteY37045"/>
                </a:cxn>
                <a:cxn ang="0">
                  <a:pos x="connsiteX37046" y="connsiteY37046"/>
                </a:cxn>
                <a:cxn ang="0">
                  <a:pos x="connsiteX37047" y="connsiteY37047"/>
                </a:cxn>
                <a:cxn ang="0">
                  <a:pos x="connsiteX37048" y="connsiteY37048"/>
                </a:cxn>
                <a:cxn ang="0">
                  <a:pos x="connsiteX37049" y="connsiteY37049"/>
                </a:cxn>
                <a:cxn ang="0">
                  <a:pos x="connsiteX37050" y="connsiteY37050"/>
                </a:cxn>
                <a:cxn ang="0">
                  <a:pos x="connsiteX37051" y="connsiteY37051"/>
                </a:cxn>
                <a:cxn ang="0">
                  <a:pos x="connsiteX37052" y="connsiteY37052"/>
                </a:cxn>
                <a:cxn ang="0">
                  <a:pos x="connsiteX37053" y="connsiteY37053"/>
                </a:cxn>
                <a:cxn ang="0">
                  <a:pos x="connsiteX37054" y="connsiteY37054"/>
                </a:cxn>
                <a:cxn ang="0">
                  <a:pos x="connsiteX37055" y="connsiteY37055"/>
                </a:cxn>
                <a:cxn ang="0">
                  <a:pos x="connsiteX37056" y="connsiteY37056"/>
                </a:cxn>
                <a:cxn ang="0">
                  <a:pos x="connsiteX37057" y="connsiteY37057"/>
                </a:cxn>
                <a:cxn ang="0">
                  <a:pos x="connsiteX37058" y="connsiteY37058"/>
                </a:cxn>
                <a:cxn ang="0">
                  <a:pos x="connsiteX37059" y="connsiteY37059"/>
                </a:cxn>
                <a:cxn ang="0">
                  <a:pos x="connsiteX37060" y="connsiteY37060"/>
                </a:cxn>
                <a:cxn ang="0">
                  <a:pos x="connsiteX37061" y="connsiteY37061"/>
                </a:cxn>
                <a:cxn ang="0">
                  <a:pos x="connsiteX37062" y="connsiteY37062"/>
                </a:cxn>
                <a:cxn ang="0">
                  <a:pos x="connsiteX37063" y="connsiteY37063"/>
                </a:cxn>
                <a:cxn ang="0">
                  <a:pos x="connsiteX37064" y="connsiteY37064"/>
                </a:cxn>
                <a:cxn ang="0">
                  <a:pos x="connsiteX37065" y="connsiteY37065"/>
                </a:cxn>
                <a:cxn ang="0">
                  <a:pos x="connsiteX37066" y="connsiteY37066"/>
                </a:cxn>
                <a:cxn ang="0">
                  <a:pos x="connsiteX37067" y="connsiteY37067"/>
                </a:cxn>
                <a:cxn ang="0">
                  <a:pos x="connsiteX37068" y="connsiteY37068"/>
                </a:cxn>
                <a:cxn ang="0">
                  <a:pos x="connsiteX37069" y="connsiteY37069"/>
                </a:cxn>
                <a:cxn ang="0">
                  <a:pos x="connsiteX37070" y="connsiteY37070"/>
                </a:cxn>
                <a:cxn ang="0">
                  <a:pos x="connsiteX37071" y="connsiteY37071"/>
                </a:cxn>
                <a:cxn ang="0">
                  <a:pos x="connsiteX37072" y="connsiteY37072"/>
                </a:cxn>
                <a:cxn ang="0">
                  <a:pos x="connsiteX37073" y="connsiteY37073"/>
                </a:cxn>
                <a:cxn ang="0">
                  <a:pos x="connsiteX37074" y="connsiteY37074"/>
                </a:cxn>
                <a:cxn ang="0">
                  <a:pos x="connsiteX37075" y="connsiteY37075"/>
                </a:cxn>
                <a:cxn ang="0">
                  <a:pos x="connsiteX37076" y="connsiteY37076"/>
                </a:cxn>
                <a:cxn ang="0">
                  <a:pos x="connsiteX37077" y="connsiteY37077"/>
                </a:cxn>
                <a:cxn ang="0">
                  <a:pos x="connsiteX37078" y="connsiteY37078"/>
                </a:cxn>
                <a:cxn ang="0">
                  <a:pos x="connsiteX37079" y="connsiteY37079"/>
                </a:cxn>
                <a:cxn ang="0">
                  <a:pos x="connsiteX37080" y="connsiteY37080"/>
                </a:cxn>
                <a:cxn ang="0">
                  <a:pos x="connsiteX37081" y="connsiteY37081"/>
                </a:cxn>
                <a:cxn ang="0">
                  <a:pos x="connsiteX37082" y="connsiteY37082"/>
                </a:cxn>
                <a:cxn ang="0">
                  <a:pos x="connsiteX37083" y="connsiteY37083"/>
                </a:cxn>
                <a:cxn ang="0">
                  <a:pos x="connsiteX37084" y="connsiteY37084"/>
                </a:cxn>
                <a:cxn ang="0">
                  <a:pos x="connsiteX37085" y="connsiteY37085"/>
                </a:cxn>
                <a:cxn ang="0">
                  <a:pos x="connsiteX37086" y="connsiteY37086"/>
                </a:cxn>
                <a:cxn ang="0">
                  <a:pos x="connsiteX37087" y="connsiteY37087"/>
                </a:cxn>
                <a:cxn ang="0">
                  <a:pos x="connsiteX37088" y="connsiteY37088"/>
                </a:cxn>
                <a:cxn ang="0">
                  <a:pos x="connsiteX37089" y="connsiteY37089"/>
                </a:cxn>
                <a:cxn ang="0">
                  <a:pos x="connsiteX37090" y="connsiteY37090"/>
                </a:cxn>
                <a:cxn ang="0">
                  <a:pos x="connsiteX37091" y="connsiteY37091"/>
                </a:cxn>
                <a:cxn ang="0">
                  <a:pos x="connsiteX37092" y="connsiteY37092"/>
                </a:cxn>
                <a:cxn ang="0">
                  <a:pos x="connsiteX37093" y="connsiteY37093"/>
                </a:cxn>
                <a:cxn ang="0">
                  <a:pos x="connsiteX37094" y="connsiteY37094"/>
                </a:cxn>
                <a:cxn ang="0">
                  <a:pos x="connsiteX37095" y="connsiteY37095"/>
                </a:cxn>
                <a:cxn ang="0">
                  <a:pos x="connsiteX37096" y="connsiteY37096"/>
                </a:cxn>
                <a:cxn ang="0">
                  <a:pos x="connsiteX37097" y="connsiteY37097"/>
                </a:cxn>
                <a:cxn ang="0">
                  <a:pos x="connsiteX37098" y="connsiteY37098"/>
                </a:cxn>
                <a:cxn ang="0">
                  <a:pos x="connsiteX37099" y="connsiteY37099"/>
                </a:cxn>
                <a:cxn ang="0">
                  <a:pos x="connsiteX37100" y="connsiteY37100"/>
                </a:cxn>
                <a:cxn ang="0">
                  <a:pos x="connsiteX37101" y="connsiteY37101"/>
                </a:cxn>
                <a:cxn ang="0">
                  <a:pos x="connsiteX37102" y="connsiteY37102"/>
                </a:cxn>
                <a:cxn ang="0">
                  <a:pos x="connsiteX37103" y="connsiteY37103"/>
                </a:cxn>
                <a:cxn ang="0">
                  <a:pos x="connsiteX37104" y="connsiteY37104"/>
                </a:cxn>
                <a:cxn ang="0">
                  <a:pos x="connsiteX37105" y="connsiteY37105"/>
                </a:cxn>
                <a:cxn ang="0">
                  <a:pos x="connsiteX37106" y="connsiteY37106"/>
                </a:cxn>
                <a:cxn ang="0">
                  <a:pos x="connsiteX37107" y="connsiteY37107"/>
                </a:cxn>
                <a:cxn ang="0">
                  <a:pos x="connsiteX37108" y="connsiteY37108"/>
                </a:cxn>
                <a:cxn ang="0">
                  <a:pos x="connsiteX37109" y="connsiteY37109"/>
                </a:cxn>
                <a:cxn ang="0">
                  <a:pos x="connsiteX37110" y="connsiteY37110"/>
                </a:cxn>
                <a:cxn ang="0">
                  <a:pos x="connsiteX37111" y="connsiteY37111"/>
                </a:cxn>
                <a:cxn ang="0">
                  <a:pos x="connsiteX37112" y="connsiteY37112"/>
                </a:cxn>
                <a:cxn ang="0">
                  <a:pos x="connsiteX37113" y="connsiteY37113"/>
                </a:cxn>
                <a:cxn ang="0">
                  <a:pos x="connsiteX37114" y="connsiteY37114"/>
                </a:cxn>
                <a:cxn ang="0">
                  <a:pos x="connsiteX37115" y="connsiteY37115"/>
                </a:cxn>
                <a:cxn ang="0">
                  <a:pos x="connsiteX37116" y="connsiteY37116"/>
                </a:cxn>
                <a:cxn ang="0">
                  <a:pos x="connsiteX37117" y="connsiteY37117"/>
                </a:cxn>
                <a:cxn ang="0">
                  <a:pos x="connsiteX37118" y="connsiteY37118"/>
                </a:cxn>
                <a:cxn ang="0">
                  <a:pos x="connsiteX37119" y="connsiteY37119"/>
                </a:cxn>
                <a:cxn ang="0">
                  <a:pos x="connsiteX37120" y="connsiteY37120"/>
                </a:cxn>
                <a:cxn ang="0">
                  <a:pos x="connsiteX37121" y="connsiteY37121"/>
                </a:cxn>
                <a:cxn ang="0">
                  <a:pos x="connsiteX37122" y="connsiteY37122"/>
                </a:cxn>
                <a:cxn ang="0">
                  <a:pos x="connsiteX37123" y="connsiteY37123"/>
                </a:cxn>
                <a:cxn ang="0">
                  <a:pos x="connsiteX37124" y="connsiteY37124"/>
                </a:cxn>
                <a:cxn ang="0">
                  <a:pos x="connsiteX37125" y="connsiteY37125"/>
                </a:cxn>
                <a:cxn ang="0">
                  <a:pos x="connsiteX37126" y="connsiteY37126"/>
                </a:cxn>
                <a:cxn ang="0">
                  <a:pos x="connsiteX37127" y="connsiteY37127"/>
                </a:cxn>
                <a:cxn ang="0">
                  <a:pos x="connsiteX37128" y="connsiteY37128"/>
                </a:cxn>
                <a:cxn ang="0">
                  <a:pos x="connsiteX37129" y="connsiteY37129"/>
                </a:cxn>
                <a:cxn ang="0">
                  <a:pos x="connsiteX37130" y="connsiteY37130"/>
                </a:cxn>
                <a:cxn ang="0">
                  <a:pos x="connsiteX37131" y="connsiteY37131"/>
                </a:cxn>
                <a:cxn ang="0">
                  <a:pos x="connsiteX37132" y="connsiteY37132"/>
                </a:cxn>
                <a:cxn ang="0">
                  <a:pos x="connsiteX37133" y="connsiteY37133"/>
                </a:cxn>
                <a:cxn ang="0">
                  <a:pos x="connsiteX37134" y="connsiteY37134"/>
                </a:cxn>
                <a:cxn ang="0">
                  <a:pos x="connsiteX37135" y="connsiteY37135"/>
                </a:cxn>
                <a:cxn ang="0">
                  <a:pos x="connsiteX37136" y="connsiteY37136"/>
                </a:cxn>
                <a:cxn ang="0">
                  <a:pos x="connsiteX37137" y="connsiteY37137"/>
                </a:cxn>
                <a:cxn ang="0">
                  <a:pos x="connsiteX37138" y="connsiteY37138"/>
                </a:cxn>
                <a:cxn ang="0">
                  <a:pos x="connsiteX37139" y="connsiteY37139"/>
                </a:cxn>
                <a:cxn ang="0">
                  <a:pos x="connsiteX37140" y="connsiteY37140"/>
                </a:cxn>
                <a:cxn ang="0">
                  <a:pos x="connsiteX37141" y="connsiteY37141"/>
                </a:cxn>
                <a:cxn ang="0">
                  <a:pos x="connsiteX37142" y="connsiteY37142"/>
                </a:cxn>
                <a:cxn ang="0">
                  <a:pos x="connsiteX37143" y="connsiteY37143"/>
                </a:cxn>
                <a:cxn ang="0">
                  <a:pos x="connsiteX37144" y="connsiteY37144"/>
                </a:cxn>
                <a:cxn ang="0">
                  <a:pos x="connsiteX37145" y="connsiteY37145"/>
                </a:cxn>
                <a:cxn ang="0">
                  <a:pos x="connsiteX37146" y="connsiteY37146"/>
                </a:cxn>
                <a:cxn ang="0">
                  <a:pos x="connsiteX37147" y="connsiteY37147"/>
                </a:cxn>
                <a:cxn ang="0">
                  <a:pos x="connsiteX37148" y="connsiteY37148"/>
                </a:cxn>
                <a:cxn ang="0">
                  <a:pos x="connsiteX37149" y="connsiteY37149"/>
                </a:cxn>
                <a:cxn ang="0">
                  <a:pos x="connsiteX37150" y="connsiteY37150"/>
                </a:cxn>
                <a:cxn ang="0">
                  <a:pos x="connsiteX37151" y="connsiteY37151"/>
                </a:cxn>
                <a:cxn ang="0">
                  <a:pos x="connsiteX37152" y="connsiteY37152"/>
                </a:cxn>
                <a:cxn ang="0">
                  <a:pos x="connsiteX37153" y="connsiteY37153"/>
                </a:cxn>
                <a:cxn ang="0">
                  <a:pos x="connsiteX37154" y="connsiteY37154"/>
                </a:cxn>
                <a:cxn ang="0">
                  <a:pos x="connsiteX37155" y="connsiteY37155"/>
                </a:cxn>
                <a:cxn ang="0">
                  <a:pos x="connsiteX37156" y="connsiteY37156"/>
                </a:cxn>
                <a:cxn ang="0">
                  <a:pos x="connsiteX37157" y="connsiteY37157"/>
                </a:cxn>
                <a:cxn ang="0">
                  <a:pos x="connsiteX37158" y="connsiteY37158"/>
                </a:cxn>
                <a:cxn ang="0">
                  <a:pos x="connsiteX37159" y="connsiteY37159"/>
                </a:cxn>
                <a:cxn ang="0">
                  <a:pos x="connsiteX37160" y="connsiteY37160"/>
                </a:cxn>
                <a:cxn ang="0">
                  <a:pos x="connsiteX37161" y="connsiteY37161"/>
                </a:cxn>
                <a:cxn ang="0">
                  <a:pos x="connsiteX37162" y="connsiteY37162"/>
                </a:cxn>
                <a:cxn ang="0">
                  <a:pos x="connsiteX37163" y="connsiteY37163"/>
                </a:cxn>
                <a:cxn ang="0">
                  <a:pos x="connsiteX37164" y="connsiteY37164"/>
                </a:cxn>
                <a:cxn ang="0">
                  <a:pos x="connsiteX37165" y="connsiteY37165"/>
                </a:cxn>
                <a:cxn ang="0">
                  <a:pos x="connsiteX37166" y="connsiteY37166"/>
                </a:cxn>
                <a:cxn ang="0">
                  <a:pos x="connsiteX37167" y="connsiteY37167"/>
                </a:cxn>
                <a:cxn ang="0">
                  <a:pos x="connsiteX37168" y="connsiteY37168"/>
                </a:cxn>
                <a:cxn ang="0">
                  <a:pos x="connsiteX37169" y="connsiteY37169"/>
                </a:cxn>
                <a:cxn ang="0">
                  <a:pos x="connsiteX37170" y="connsiteY37170"/>
                </a:cxn>
                <a:cxn ang="0">
                  <a:pos x="connsiteX37171" y="connsiteY37171"/>
                </a:cxn>
                <a:cxn ang="0">
                  <a:pos x="connsiteX37172" y="connsiteY37172"/>
                </a:cxn>
                <a:cxn ang="0">
                  <a:pos x="connsiteX37173" y="connsiteY37173"/>
                </a:cxn>
                <a:cxn ang="0">
                  <a:pos x="connsiteX37174" y="connsiteY37174"/>
                </a:cxn>
                <a:cxn ang="0">
                  <a:pos x="connsiteX37175" y="connsiteY37175"/>
                </a:cxn>
                <a:cxn ang="0">
                  <a:pos x="connsiteX37176" y="connsiteY37176"/>
                </a:cxn>
                <a:cxn ang="0">
                  <a:pos x="connsiteX37177" y="connsiteY37177"/>
                </a:cxn>
                <a:cxn ang="0">
                  <a:pos x="connsiteX37178" y="connsiteY37178"/>
                </a:cxn>
                <a:cxn ang="0">
                  <a:pos x="connsiteX37179" y="connsiteY37179"/>
                </a:cxn>
                <a:cxn ang="0">
                  <a:pos x="connsiteX37180" y="connsiteY37180"/>
                </a:cxn>
                <a:cxn ang="0">
                  <a:pos x="connsiteX37181" y="connsiteY37181"/>
                </a:cxn>
                <a:cxn ang="0">
                  <a:pos x="connsiteX37182" y="connsiteY37182"/>
                </a:cxn>
                <a:cxn ang="0">
                  <a:pos x="connsiteX37183" y="connsiteY37183"/>
                </a:cxn>
                <a:cxn ang="0">
                  <a:pos x="connsiteX37184" y="connsiteY37184"/>
                </a:cxn>
                <a:cxn ang="0">
                  <a:pos x="connsiteX37185" y="connsiteY37185"/>
                </a:cxn>
                <a:cxn ang="0">
                  <a:pos x="connsiteX37186" y="connsiteY37186"/>
                </a:cxn>
                <a:cxn ang="0">
                  <a:pos x="connsiteX37187" y="connsiteY37187"/>
                </a:cxn>
                <a:cxn ang="0">
                  <a:pos x="connsiteX37188" y="connsiteY37188"/>
                </a:cxn>
                <a:cxn ang="0">
                  <a:pos x="connsiteX37189" y="connsiteY37189"/>
                </a:cxn>
                <a:cxn ang="0">
                  <a:pos x="connsiteX37190" y="connsiteY37190"/>
                </a:cxn>
                <a:cxn ang="0">
                  <a:pos x="connsiteX37191" y="connsiteY37191"/>
                </a:cxn>
                <a:cxn ang="0">
                  <a:pos x="connsiteX37192" y="connsiteY37192"/>
                </a:cxn>
                <a:cxn ang="0">
                  <a:pos x="connsiteX37193" y="connsiteY37193"/>
                </a:cxn>
                <a:cxn ang="0">
                  <a:pos x="connsiteX37194" y="connsiteY37194"/>
                </a:cxn>
                <a:cxn ang="0">
                  <a:pos x="connsiteX37195" y="connsiteY37195"/>
                </a:cxn>
                <a:cxn ang="0">
                  <a:pos x="connsiteX37196" y="connsiteY37196"/>
                </a:cxn>
                <a:cxn ang="0">
                  <a:pos x="connsiteX37197" y="connsiteY37197"/>
                </a:cxn>
                <a:cxn ang="0">
                  <a:pos x="connsiteX37198" y="connsiteY37198"/>
                </a:cxn>
                <a:cxn ang="0">
                  <a:pos x="connsiteX37199" y="connsiteY37199"/>
                </a:cxn>
                <a:cxn ang="0">
                  <a:pos x="connsiteX37200" y="connsiteY37200"/>
                </a:cxn>
                <a:cxn ang="0">
                  <a:pos x="connsiteX37201" y="connsiteY37201"/>
                </a:cxn>
                <a:cxn ang="0">
                  <a:pos x="connsiteX37202" y="connsiteY37202"/>
                </a:cxn>
                <a:cxn ang="0">
                  <a:pos x="connsiteX37203" y="connsiteY37203"/>
                </a:cxn>
                <a:cxn ang="0">
                  <a:pos x="connsiteX37204" y="connsiteY37204"/>
                </a:cxn>
                <a:cxn ang="0">
                  <a:pos x="connsiteX37205" y="connsiteY37205"/>
                </a:cxn>
                <a:cxn ang="0">
                  <a:pos x="connsiteX37206" y="connsiteY37206"/>
                </a:cxn>
                <a:cxn ang="0">
                  <a:pos x="connsiteX37207" y="connsiteY37207"/>
                </a:cxn>
                <a:cxn ang="0">
                  <a:pos x="connsiteX37208" y="connsiteY37208"/>
                </a:cxn>
                <a:cxn ang="0">
                  <a:pos x="connsiteX37209" y="connsiteY37209"/>
                </a:cxn>
                <a:cxn ang="0">
                  <a:pos x="connsiteX37210" y="connsiteY37210"/>
                </a:cxn>
                <a:cxn ang="0">
                  <a:pos x="connsiteX37211" y="connsiteY37211"/>
                </a:cxn>
                <a:cxn ang="0">
                  <a:pos x="connsiteX37212" y="connsiteY37212"/>
                </a:cxn>
                <a:cxn ang="0">
                  <a:pos x="connsiteX37213" y="connsiteY37213"/>
                </a:cxn>
                <a:cxn ang="0">
                  <a:pos x="connsiteX37214" y="connsiteY37214"/>
                </a:cxn>
                <a:cxn ang="0">
                  <a:pos x="connsiteX37215" y="connsiteY37215"/>
                </a:cxn>
                <a:cxn ang="0">
                  <a:pos x="connsiteX37216" y="connsiteY37216"/>
                </a:cxn>
                <a:cxn ang="0">
                  <a:pos x="connsiteX37217" y="connsiteY37217"/>
                </a:cxn>
                <a:cxn ang="0">
                  <a:pos x="connsiteX37218" y="connsiteY37218"/>
                </a:cxn>
                <a:cxn ang="0">
                  <a:pos x="connsiteX37219" y="connsiteY37219"/>
                </a:cxn>
                <a:cxn ang="0">
                  <a:pos x="connsiteX37220" y="connsiteY37220"/>
                </a:cxn>
                <a:cxn ang="0">
                  <a:pos x="connsiteX37221" y="connsiteY37221"/>
                </a:cxn>
                <a:cxn ang="0">
                  <a:pos x="connsiteX37222" y="connsiteY37222"/>
                </a:cxn>
                <a:cxn ang="0">
                  <a:pos x="connsiteX37223" y="connsiteY37223"/>
                </a:cxn>
                <a:cxn ang="0">
                  <a:pos x="connsiteX37224" y="connsiteY37224"/>
                </a:cxn>
                <a:cxn ang="0">
                  <a:pos x="connsiteX37225" y="connsiteY37225"/>
                </a:cxn>
                <a:cxn ang="0">
                  <a:pos x="connsiteX37226" y="connsiteY37226"/>
                </a:cxn>
                <a:cxn ang="0">
                  <a:pos x="connsiteX37227" y="connsiteY37227"/>
                </a:cxn>
                <a:cxn ang="0">
                  <a:pos x="connsiteX37228" y="connsiteY37228"/>
                </a:cxn>
                <a:cxn ang="0">
                  <a:pos x="connsiteX37229" y="connsiteY37229"/>
                </a:cxn>
                <a:cxn ang="0">
                  <a:pos x="connsiteX37230" y="connsiteY37230"/>
                </a:cxn>
                <a:cxn ang="0">
                  <a:pos x="connsiteX37231" y="connsiteY37231"/>
                </a:cxn>
                <a:cxn ang="0">
                  <a:pos x="connsiteX37232" y="connsiteY37232"/>
                </a:cxn>
                <a:cxn ang="0">
                  <a:pos x="connsiteX37233" y="connsiteY37233"/>
                </a:cxn>
                <a:cxn ang="0">
                  <a:pos x="connsiteX37234" y="connsiteY37234"/>
                </a:cxn>
                <a:cxn ang="0">
                  <a:pos x="connsiteX37235" y="connsiteY37235"/>
                </a:cxn>
                <a:cxn ang="0">
                  <a:pos x="connsiteX37236" y="connsiteY37236"/>
                </a:cxn>
                <a:cxn ang="0">
                  <a:pos x="connsiteX37237" y="connsiteY37237"/>
                </a:cxn>
                <a:cxn ang="0">
                  <a:pos x="connsiteX37238" y="connsiteY37238"/>
                </a:cxn>
                <a:cxn ang="0">
                  <a:pos x="connsiteX37239" y="connsiteY37239"/>
                </a:cxn>
                <a:cxn ang="0">
                  <a:pos x="connsiteX37240" y="connsiteY37240"/>
                </a:cxn>
                <a:cxn ang="0">
                  <a:pos x="connsiteX37241" y="connsiteY37241"/>
                </a:cxn>
                <a:cxn ang="0">
                  <a:pos x="connsiteX37242" y="connsiteY37242"/>
                </a:cxn>
                <a:cxn ang="0">
                  <a:pos x="connsiteX37243" y="connsiteY37243"/>
                </a:cxn>
                <a:cxn ang="0">
                  <a:pos x="connsiteX37244" y="connsiteY37244"/>
                </a:cxn>
                <a:cxn ang="0">
                  <a:pos x="connsiteX37245" y="connsiteY37245"/>
                </a:cxn>
                <a:cxn ang="0">
                  <a:pos x="connsiteX37246" y="connsiteY37246"/>
                </a:cxn>
                <a:cxn ang="0">
                  <a:pos x="connsiteX37247" y="connsiteY37247"/>
                </a:cxn>
                <a:cxn ang="0">
                  <a:pos x="connsiteX37248" y="connsiteY37248"/>
                </a:cxn>
                <a:cxn ang="0">
                  <a:pos x="connsiteX37249" y="connsiteY37249"/>
                </a:cxn>
                <a:cxn ang="0">
                  <a:pos x="connsiteX37250" y="connsiteY37250"/>
                </a:cxn>
                <a:cxn ang="0">
                  <a:pos x="connsiteX37251" y="connsiteY37251"/>
                </a:cxn>
                <a:cxn ang="0">
                  <a:pos x="connsiteX37252" y="connsiteY37252"/>
                </a:cxn>
                <a:cxn ang="0">
                  <a:pos x="connsiteX37253" y="connsiteY37253"/>
                </a:cxn>
                <a:cxn ang="0">
                  <a:pos x="connsiteX37254" y="connsiteY37254"/>
                </a:cxn>
                <a:cxn ang="0">
                  <a:pos x="connsiteX37255" y="connsiteY37255"/>
                </a:cxn>
                <a:cxn ang="0">
                  <a:pos x="connsiteX37256" y="connsiteY37256"/>
                </a:cxn>
                <a:cxn ang="0">
                  <a:pos x="connsiteX37257" y="connsiteY37257"/>
                </a:cxn>
                <a:cxn ang="0">
                  <a:pos x="connsiteX37258" y="connsiteY37258"/>
                </a:cxn>
                <a:cxn ang="0">
                  <a:pos x="connsiteX37259" y="connsiteY37259"/>
                </a:cxn>
                <a:cxn ang="0">
                  <a:pos x="connsiteX37260" y="connsiteY37260"/>
                </a:cxn>
                <a:cxn ang="0">
                  <a:pos x="connsiteX37261" y="connsiteY37261"/>
                </a:cxn>
                <a:cxn ang="0">
                  <a:pos x="connsiteX37262" y="connsiteY37262"/>
                </a:cxn>
                <a:cxn ang="0">
                  <a:pos x="connsiteX37263" y="connsiteY37263"/>
                </a:cxn>
                <a:cxn ang="0">
                  <a:pos x="connsiteX37264" y="connsiteY37264"/>
                </a:cxn>
                <a:cxn ang="0">
                  <a:pos x="connsiteX37265" y="connsiteY37265"/>
                </a:cxn>
                <a:cxn ang="0">
                  <a:pos x="connsiteX37266" y="connsiteY37266"/>
                </a:cxn>
                <a:cxn ang="0">
                  <a:pos x="connsiteX37267" y="connsiteY37267"/>
                </a:cxn>
                <a:cxn ang="0">
                  <a:pos x="connsiteX37268" y="connsiteY37268"/>
                </a:cxn>
                <a:cxn ang="0">
                  <a:pos x="connsiteX37269" y="connsiteY37269"/>
                </a:cxn>
                <a:cxn ang="0">
                  <a:pos x="connsiteX37270" y="connsiteY37270"/>
                </a:cxn>
                <a:cxn ang="0">
                  <a:pos x="connsiteX37271" y="connsiteY37271"/>
                </a:cxn>
                <a:cxn ang="0">
                  <a:pos x="connsiteX37272" y="connsiteY37272"/>
                </a:cxn>
                <a:cxn ang="0">
                  <a:pos x="connsiteX37273" y="connsiteY37273"/>
                </a:cxn>
                <a:cxn ang="0">
                  <a:pos x="connsiteX37274" y="connsiteY37274"/>
                </a:cxn>
                <a:cxn ang="0">
                  <a:pos x="connsiteX37275" y="connsiteY37275"/>
                </a:cxn>
                <a:cxn ang="0">
                  <a:pos x="connsiteX37276" y="connsiteY37276"/>
                </a:cxn>
                <a:cxn ang="0">
                  <a:pos x="connsiteX37277" y="connsiteY37277"/>
                </a:cxn>
                <a:cxn ang="0">
                  <a:pos x="connsiteX37278" y="connsiteY37278"/>
                </a:cxn>
                <a:cxn ang="0">
                  <a:pos x="connsiteX37279" y="connsiteY37279"/>
                </a:cxn>
                <a:cxn ang="0">
                  <a:pos x="connsiteX37280" y="connsiteY37280"/>
                </a:cxn>
                <a:cxn ang="0">
                  <a:pos x="connsiteX37281" y="connsiteY37281"/>
                </a:cxn>
                <a:cxn ang="0">
                  <a:pos x="connsiteX37282" y="connsiteY37282"/>
                </a:cxn>
                <a:cxn ang="0">
                  <a:pos x="connsiteX37283" y="connsiteY37283"/>
                </a:cxn>
                <a:cxn ang="0">
                  <a:pos x="connsiteX37284" y="connsiteY37284"/>
                </a:cxn>
                <a:cxn ang="0">
                  <a:pos x="connsiteX37285" y="connsiteY37285"/>
                </a:cxn>
                <a:cxn ang="0">
                  <a:pos x="connsiteX37286" y="connsiteY37286"/>
                </a:cxn>
                <a:cxn ang="0">
                  <a:pos x="connsiteX37287" y="connsiteY37287"/>
                </a:cxn>
                <a:cxn ang="0">
                  <a:pos x="connsiteX37288" y="connsiteY37288"/>
                </a:cxn>
                <a:cxn ang="0">
                  <a:pos x="connsiteX37289" y="connsiteY37289"/>
                </a:cxn>
                <a:cxn ang="0">
                  <a:pos x="connsiteX37290" y="connsiteY37290"/>
                </a:cxn>
                <a:cxn ang="0">
                  <a:pos x="connsiteX37291" y="connsiteY37291"/>
                </a:cxn>
                <a:cxn ang="0">
                  <a:pos x="connsiteX37292" y="connsiteY37292"/>
                </a:cxn>
                <a:cxn ang="0">
                  <a:pos x="connsiteX37293" y="connsiteY37293"/>
                </a:cxn>
                <a:cxn ang="0">
                  <a:pos x="connsiteX37294" y="connsiteY37294"/>
                </a:cxn>
                <a:cxn ang="0">
                  <a:pos x="connsiteX37295" y="connsiteY37295"/>
                </a:cxn>
                <a:cxn ang="0">
                  <a:pos x="connsiteX37296" y="connsiteY37296"/>
                </a:cxn>
                <a:cxn ang="0">
                  <a:pos x="connsiteX37297" y="connsiteY37297"/>
                </a:cxn>
                <a:cxn ang="0">
                  <a:pos x="connsiteX37298" y="connsiteY37298"/>
                </a:cxn>
                <a:cxn ang="0">
                  <a:pos x="connsiteX37299" y="connsiteY37299"/>
                </a:cxn>
                <a:cxn ang="0">
                  <a:pos x="connsiteX37300" y="connsiteY37300"/>
                </a:cxn>
                <a:cxn ang="0">
                  <a:pos x="connsiteX37301" y="connsiteY37301"/>
                </a:cxn>
                <a:cxn ang="0">
                  <a:pos x="connsiteX37302" y="connsiteY37302"/>
                </a:cxn>
                <a:cxn ang="0">
                  <a:pos x="connsiteX37303" y="connsiteY37303"/>
                </a:cxn>
                <a:cxn ang="0">
                  <a:pos x="connsiteX37304" y="connsiteY37304"/>
                </a:cxn>
                <a:cxn ang="0">
                  <a:pos x="connsiteX37305" y="connsiteY37305"/>
                </a:cxn>
                <a:cxn ang="0">
                  <a:pos x="connsiteX37306" y="connsiteY37306"/>
                </a:cxn>
                <a:cxn ang="0">
                  <a:pos x="connsiteX37307" y="connsiteY37307"/>
                </a:cxn>
                <a:cxn ang="0">
                  <a:pos x="connsiteX37308" y="connsiteY37308"/>
                </a:cxn>
                <a:cxn ang="0">
                  <a:pos x="connsiteX37309" y="connsiteY37309"/>
                </a:cxn>
                <a:cxn ang="0">
                  <a:pos x="connsiteX37310" y="connsiteY37310"/>
                </a:cxn>
                <a:cxn ang="0">
                  <a:pos x="connsiteX37311" y="connsiteY37311"/>
                </a:cxn>
                <a:cxn ang="0">
                  <a:pos x="connsiteX37312" y="connsiteY37312"/>
                </a:cxn>
                <a:cxn ang="0">
                  <a:pos x="connsiteX37313" y="connsiteY37313"/>
                </a:cxn>
                <a:cxn ang="0">
                  <a:pos x="connsiteX37314" y="connsiteY37314"/>
                </a:cxn>
                <a:cxn ang="0">
                  <a:pos x="connsiteX37315" y="connsiteY37315"/>
                </a:cxn>
                <a:cxn ang="0">
                  <a:pos x="connsiteX37316" y="connsiteY37316"/>
                </a:cxn>
                <a:cxn ang="0">
                  <a:pos x="connsiteX37317" y="connsiteY37317"/>
                </a:cxn>
                <a:cxn ang="0">
                  <a:pos x="connsiteX37318" y="connsiteY37318"/>
                </a:cxn>
                <a:cxn ang="0">
                  <a:pos x="connsiteX37319" y="connsiteY37319"/>
                </a:cxn>
                <a:cxn ang="0">
                  <a:pos x="connsiteX37320" y="connsiteY37320"/>
                </a:cxn>
                <a:cxn ang="0">
                  <a:pos x="connsiteX37321" y="connsiteY37321"/>
                </a:cxn>
                <a:cxn ang="0">
                  <a:pos x="connsiteX37322" y="connsiteY37322"/>
                </a:cxn>
                <a:cxn ang="0">
                  <a:pos x="connsiteX37323" y="connsiteY37323"/>
                </a:cxn>
                <a:cxn ang="0">
                  <a:pos x="connsiteX37324" y="connsiteY37324"/>
                </a:cxn>
                <a:cxn ang="0">
                  <a:pos x="connsiteX37325" y="connsiteY37325"/>
                </a:cxn>
                <a:cxn ang="0">
                  <a:pos x="connsiteX37326" y="connsiteY37326"/>
                </a:cxn>
                <a:cxn ang="0">
                  <a:pos x="connsiteX37327" y="connsiteY37327"/>
                </a:cxn>
                <a:cxn ang="0">
                  <a:pos x="connsiteX37328" y="connsiteY37328"/>
                </a:cxn>
                <a:cxn ang="0">
                  <a:pos x="connsiteX37329" y="connsiteY37329"/>
                </a:cxn>
                <a:cxn ang="0">
                  <a:pos x="connsiteX37330" y="connsiteY37330"/>
                </a:cxn>
                <a:cxn ang="0">
                  <a:pos x="connsiteX37331" y="connsiteY37331"/>
                </a:cxn>
                <a:cxn ang="0">
                  <a:pos x="connsiteX37332" y="connsiteY37332"/>
                </a:cxn>
                <a:cxn ang="0">
                  <a:pos x="connsiteX37333" y="connsiteY37333"/>
                </a:cxn>
                <a:cxn ang="0">
                  <a:pos x="connsiteX37334" y="connsiteY37334"/>
                </a:cxn>
                <a:cxn ang="0">
                  <a:pos x="connsiteX37335" y="connsiteY37335"/>
                </a:cxn>
                <a:cxn ang="0">
                  <a:pos x="connsiteX37336" y="connsiteY37336"/>
                </a:cxn>
                <a:cxn ang="0">
                  <a:pos x="connsiteX37337" y="connsiteY37337"/>
                </a:cxn>
                <a:cxn ang="0">
                  <a:pos x="connsiteX37338" y="connsiteY37338"/>
                </a:cxn>
                <a:cxn ang="0">
                  <a:pos x="connsiteX37339" y="connsiteY37339"/>
                </a:cxn>
                <a:cxn ang="0">
                  <a:pos x="connsiteX37340" y="connsiteY37340"/>
                </a:cxn>
                <a:cxn ang="0">
                  <a:pos x="connsiteX37341" y="connsiteY37341"/>
                </a:cxn>
                <a:cxn ang="0">
                  <a:pos x="connsiteX37342" y="connsiteY37342"/>
                </a:cxn>
                <a:cxn ang="0">
                  <a:pos x="connsiteX37343" y="connsiteY37343"/>
                </a:cxn>
                <a:cxn ang="0">
                  <a:pos x="connsiteX37344" y="connsiteY37344"/>
                </a:cxn>
                <a:cxn ang="0">
                  <a:pos x="connsiteX37345" y="connsiteY37345"/>
                </a:cxn>
                <a:cxn ang="0">
                  <a:pos x="connsiteX37346" y="connsiteY37346"/>
                </a:cxn>
                <a:cxn ang="0">
                  <a:pos x="connsiteX37347" y="connsiteY37347"/>
                </a:cxn>
                <a:cxn ang="0">
                  <a:pos x="connsiteX37348" y="connsiteY37348"/>
                </a:cxn>
                <a:cxn ang="0">
                  <a:pos x="connsiteX37349" y="connsiteY37349"/>
                </a:cxn>
                <a:cxn ang="0">
                  <a:pos x="connsiteX37350" y="connsiteY37350"/>
                </a:cxn>
                <a:cxn ang="0">
                  <a:pos x="connsiteX37351" y="connsiteY37351"/>
                </a:cxn>
                <a:cxn ang="0">
                  <a:pos x="connsiteX37352" y="connsiteY37352"/>
                </a:cxn>
                <a:cxn ang="0">
                  <a:pos x="connsiteX37353" y="connsiteY37353"/>
                </a:cxn>
                <a:cxn ang="0">
                  <a:pos x="connsiteX37354" y="connsiteY37354"/>
                </a:cxn>
                <a:cxn ang="0">
                  <a:pos x="connsiteX37355" y="connsiteY37355"/>
                </a:cxn>
                <a:cxn ang="0">
                  <a:pos x="connsiteX37356" y="connsiteY37356"/>
                </a:cxn>
                <a:cxn ang="0">
                  <a:pos x="connsiteX37357" y="connsiteY37357"/>
                </a:cxn>
                <a:cxn ang="0">
                  <a:pos x="connsiteX37358" y="connsiteY37358"/>
                </a:cxn>
                <a:cxn ang="0">
                  <a:pos x="connsiteX37359" y="connsiteY37359"/>
                </a:cxn>
                <a:cxn ang="0">
                  <a:pos x="connsiteX37360" y="connsiteY37360"/>
                </a:cxn>
                <a:cxn ang="0">
                  <a:pos x="connsiteX37361" y="connsiteY37361"/>
                </a:cxn>
                <a:cxn ang="0">
                  <a:pos x="connsiteX37362" y="connsiteY37362"/>
                </a:cxn>
                <a:cxn ang="0">
                  <a:pos x="connsiteX37363" y="connsiteY37363"/>
                </a:cxn>
                <a:cxn ang="0">
                  <a:pos x="connsiteX37364" y="connsiteY37364"/>
                </a:cxn>
                <a:cxn ang="0">
                  <a:pos x="connsiteX37365" y="connsiteY37365"/>
                </a:cxn>
                <a:cxn ang="0">
                  <a:pos x="connsiteX37366" y="connsiteY37366"/>
                </a:cxn>
                <a:cxn ang="0">
                  <a:pos x="connsiteX37367" y="connsiteY37367"/>
                </a:cxn>
                <a:cxn ang="0">
                  <a:pos x="connsiteX37368" y="connsiteY37368"/>
                </a:cxn>
                <a:cxn ang="0">
                  <a:pos x="connsiteX37369" y="connsiteY37369"/>
                </a:cxn>
                <a:cxn ang="0">
                  <a:pos x="connsiteX37370" y="connsiteY37370"/>
                </a:cxn>
                <a:cxn ang="0">
                  <a:pos x="connsiteX37371" y="connsiteY37371"/>
                </a:cxn>
                <a:cxn ang="0">
                  <a:pos x="connsiteX37372" y="connsiteY37372"/>
                </a:cxn>
                <a:cxn ang="0">
                  <a:pos x="connsiteX37373" y="connsiteY37373"/>
                </a:cxn>
                <a:cxn ang="0">
                  <a:pos x="connsiteX37374" y="connsiteY37374"/>
                </a:cxn>
                <a:cxn ang="0">
                  <a:pos x="connsiteX37375" y="connsiteY37375"/>
                </a:cxn>
                <a:cxn ang="0">
                  <a:pos x="connsiteX37376" y="connsiteY37376"/>
                </a:cxn>
                <a:cxn ang="0">
                  <a:pos x="connsiteX37377" y="connsiteY37377"/>
                </a:cxn>
                <a:cxn ang="0">
                  <a:pos x="connsiteX37378" y="connsiteY37378"/>
                </a:cxn>
                <a:cxn ang="0">
                  <a:pos x="connsiteX37379" y="connsiteY37379"/>
                </a:cxn>
                <a:cxn ang="0">
                  <a:pos x="connsiteX37380" y="connsiteY37380"/>
                </a:cxn>
                <a:cxn ang="0">
                  <a:pos x="connsiteX37381" y="connsiteY37381"/>
                </a:cxn>
                <a:cxn ang="0">
                  <a:pos x="connsiteX37382" y="connsiteY37382"/>
                </a:cxn>
                <a:cxn ang="0">
                  <a:pos x="connsiteX37383" y="connsiteY37383"/>
                </a:cxn>
                <a:cxn ang="0">
                  <a:pos x="connsiteX37384" y="connsiteY37384"/>
                </a:cxn>
                <a:cxn ang="0">
                  <a:pos x="connsiteX37385" y="connsiteY37385"/>
                </a:cxn>
                <a:cxn ang="0">
                  <a:pos x="connsiteX37386" y="connsiteY37386"/>
                </a:cxn>
                <a:cxn ang="0">
                  <a:pos x="connsiteX37387" y="connsiteY37387"/>
                </a:cxn>
                <a:cxn ang="0">
                  <a:pos x="connsiteX37388" y="connsiteY37388"/>
                </a:cxn>
                <a:cxn ang="0">
                  <a:pos x="connsiteX37389" y="connsiteY37389"/>
                </a:cxn>
                <a:cxn ang="0">
                  <a:pos x="connsiteX37390" y="connsiteY37390"/>
                </a:cxn>
                <a:cxn ang="0">
                  <a:pos x="connsiteX37391" y="connsiteY37391"/>
                </a:cxn>
                <a:cxn ang="0">
                  <a:pos x="connsiteX37392" y="connsiteY37392"/>
                </a:cxn>
                <a:cxn ang="0">
                  <a:pos x="connsiteX37393" y="connsiteY37393"/>
                </a:cxn>
                <a:cxn ang="0">
                  <a:pos x="connsiteX37394" y="connsiteY37394"/>
                </a:cxn>
                <a:cxn ang="0">
                  <a:pos x="connsiteX37395" y="connsiteY37395"/>
                </a:cxn>
                <a:cxn ang="0">
                  <a:pos x="connsiteX37396" y="connsiteY37396"/>
                </a:cxn>
                <a:cxn ang="0">
                  <a:pos x="connsiteX37397" y="connsiteY37397"/>
                </a:cxn>
                <a:cxn ang="0">
                  <a:pos x="connsiteX37398" y="connsiteY37398"/>
                </a:cxn>
                <a:cxn ang="0">
                  <a:pos x="connsiteX37399" y="connsiteY37399"/>
                </a:cxn>
                <a:cxn ang="0">
                  <a:pos x="connsiteX37400" y="connsiteY37400"/>
                </a:cxn>
                <a:cxn ang="0">
                  <a:pos x="connsiteX37401" y="connsiteY37401"/>
                </a:cxn>
                <a:cxn ang="0">
                  <a:pos x="connsiteX37402" y="connsiteY37402"/>
                </a:cxn>
                <a:cxn ang="0">
                  <a:pos x="connsiteX37403" y="connsiteY37403"/>
                </a:cxn>
                <a:cxn ang="0">
                  <a:pos x="connsiteX37404" y="connsiteY37404"/>
                </a:cxn>
                <a:cxn ang="0">
                  <a:pos x="connsiteX37405" y="connsiteY37405"/>
                </a:cxn>
                <a:cxn ang="0">
                  <a:pos x="connsiteX37406" y="connsiteY37406"/>
                </a:cxn>
                <a:cxn ang="0">
                  <a:pos x="connsiteX37407" y="connsiteY37407"/>
                </a:cxn>
                <a:cxn ang="0">
                  <a:pos x="connsiteX37408" y="connsiteY37408"/>
                </a:cxn>
                <a:cxn ang="0">
                  <a:pos x="connsiteX37409" y="connsiteY37409"/>
                </a:cxn>
                <a:cxn ang="0">
                  <a:pos x="connsiteX37410" y="connsiteY37410"/>
                </a:cxn>
                <a:cxn ang="0">
                  <a:pos x="connsiteX37411" y="connsiteY37411"/>
                </a:cxn>
                <a:cxn ang="0">
                  <a:pos x="connsiteX37412" y="connsiteY37412"/>
                </a:cxn>
                <a:cxn ang="0">
                  <a:pos x="connsiteX37413" y="connsiteY37413"/>
                </a:cxn>
                <a:cxn ang="0">
                  <a:pos x="connsiteX37414" y="connsiteY37414"/>
                </a:cxn>
                <a:cxn ang="0">
                  <a:pos x="connsiteX37415" y="connsiteY37415"/>
                </a:cxn>
                <a:cxn ang="0">
                  <a:pos x="connsiteX37416" y="connsiteY37416"/>
                </a:cxn>
                <a:cxn ang="0">
                  <a:pos x="connsiteX37417" y="connsiteY37417"/>
                </a:cxn>
                <a:cxn ang="0">
                  <a:pos x="connsiteX37418" y="connsiteY37418"/>
                </a:cxn>
                <a:cxn ang="0">
                  <a:pos x="connsiteX37419" y="connsiteY37419"/>
                </a:cxn>
                <a:cxn ang="0">
                  <a:pos x="connsiteX37420" y="connsiteY37420"/>
                </a:cxn>
                <a:cxn ang="0">
                  <a:pos x="connsiteX37421" y="connsiteY37421"/>
                </a:cxn>
                <a:cxn ang="0">
                  <a:pos x="connsiteX37422" y="connsiteY37422"/>
                </a:cxn>
                <a:cxn ang="0">
                  <a:pos x="connsiteX37423" y="connsiteY37423"/>
                </a:cxn>
                <a:cxn ang="0">
                  <a:pos x="connsiteX37424" y="connsiteY37424"/>
                </a:cxn>
                <a:cxn ang="0">
                  <a:pos x="connsiteX37425" y="connsiteY37425"/>
                </a:cxn>
                <a:cxn ang="0">
                  <a:pos x="connsiteX37426" y="connsiteY37426"/>
                </a:cxn>
                <a:cxn ang="0">
                  <a:pos x="connsiteX37427" y="connsiteY37427"/>
                </a:cxn>
                <a:cxn ang="0">
                  <a:pos x="connsiteX37428" y="connsiteY37428"/>
                </a:cxn>
                <a:cxn ang="0">
                  <a:pos x="connsiteX37429" y="connsiteY37429"/>
                </a:cxn>
                <a:cxn ang="0">
                  <a:pos x="connsiteX37430" y="connsiteY37430"/>
                </a:cxn>
                <a:cxn ang="0">
                  <a:pos x="connsiteX37431" y="connsiteY37431"/>
                </a:cxn>
                <a:cxn ang="0">
                  <a:pos x="connsiteX37432" y="connsiteY37432"/>
                </a:cxn>
                <a:cxn ang="0">
                  <a:pos x="connsiteX37433" y="connsiteY37433"/>
                </a:cxn>
                <a:cxn ang="0">
                  <a:pos x="connsiteX37434" y="connsiteY37434"/>
                </a:cxn>
                <a:cxn ang="0">
                  <a:pos x="connsiteX37435" y="connsiteY37435"/>
                </a:cxn>
                <a:cxn ang="0">
                  <a:pos x="connsiteX37436" y="connsiteY37436"/>
                </a:cxn>
                <a:cxn ang="0">
                  <a:pos x="connsiteX37437" y="connsiteY37437"/>
                </a:cxn>
                <a:cxn ang="0">
                  <a:pos x="connsiteX37438" y="connsiteY37438"/>
                </a:cxn>
                <a:cxn ang="0">
                  <a:pos x="connsiteX37439" y="connsiteY37439"/>
                </a:cxn>
                <a:cxn ang="0">
                  <a:pos x="connsiteX37440" y="connsiteY37440"/>
                </a:cxn>
                <a:cxn ang="0">
                  <a:pos x="connsiteX37441" y="connsiteY37441"/>
                </a:cxn>
                <a:cxn ang="0">
                  <a:pos x="connsiteX37442" y="connsiteY37442"/>
                </a:cxn>
                <a:cxn ang="0">
                  <a:pos x="connsiteX37443" y="connsiteY37443"/>
                </a:cxn>
                <a:cxn ang="0">
                  <a:pos x="connsiteX37444" y="connsiteY37444"/>
                </a:cxn>
                <a:cxn ang="0">
                  <a:pos x="connsiteX37445" y="connsiteY37445"/>
                </a:cxn>
                <a:cxn ang="0">
                  <a:pos x="connsiteX37446" y="connsiteY37446"/>
                </a:cxn>
                <a:cxn ang="0">
                  <a:pos x="connsiteX37447" y="connsiteY37447"/>
                </a:cxn>
                <a:cxn ang="0">
                  <a:pos x="connsiteX37448" y="connsiteY37448"/>
                </a:cxn>
                <a:cxn ang="0">
                  <a:pos x="connsiteX37449" y="connsiteY37449"/>
                </a:cxn>
                <a:cxn ang="0">
                  <a:pos x="connsiteX37450" y="connsiteY37450"/>
                </a:cxn>
                <a:cxn ang="0">
                  <a:pos x="connsiteX37451" y="connsiteY37451"/>
                </a:cxn>
                <a:cxn ang="0">
                  <a:pos x="connsiteX37452" y="connsiteY37452"/>
                </a:cxn>
                <a:cxn ang="0">
                  <a:pos x="connsiteX37453" y="connsiteY37453"/>
                </a:cxn>
                <a:cxn ang="0">
                  <a:pos x="connsiteX37454" y="connsiteY37454"/>
                </a:cxn>
                <a:cxn ang="0">
                  <a:pos x="connsiteX37455" y="connsiteY37455"/>
                </a:cxn>
                <a:cxn ang="0">
                  <a:pos x="connsiteX37456" y="connsiteY37456"/>
                </a:cxn>
                <a:cxn ang="0">
                  <a:pos x="connsiteX37457" y="connsiteY37457"/>
                </a:cxn>
                <a:cxn ang="0">
                  <a:pos x="connsiteX37458" y="connsiteY37458"/>
                </a:cxn>
                <a:cxn ang="0">
                  <a:pos x="connsiteX37459" y="connsiteY37459"/>
                </a:cxn>
                <a:cxn ang="0">
                  <a:pos x="connsiteX37460" y="connsiteY37460"/>
                </a:cxn>
                <a:cxn ang="0">
                  <a:pos x="connsiteX37461" y="connsiteY37461"/>
                </a:cxn>
                <a:cxn ang="0">
                  <a:pos x="connsiteX37462" y="connsiteY37462"/>
                </a:cxn>
                <a:cxn ang="0">
                  <a:pos x="connsiteX37463" y="connsiteY37463"/>
                </a:cxn>
                <a:cxn ang="0">
                  <a:pos x="connsiteX37464" y="connsiteY37464"/>
                </a:cxn>
                <a:cxn ang="0">
                  <a:pos x="connsiteX37465" y="connsiteY37465"/>
                </a:cxn>
                <a:cxn ang="0">
                  <a:pos x="connsiteX37466" y="connsiteY37466"/>
                </a:cxn>
                <a:cxn ang="0">
                  <a:pos x="connsiteX37467" y="connsiteY37467"/>
                </a:cxn>
                <a:cxn ang="0">
                  <a:pos x="connsiteX37468" y="connsiteY37468"/>
                </a:cxn>
                <a:cxn ang="0">
                  <a:pos x="connsiteX37469" y="connsiteY37469"/>
                </a:cxn>
                <a:cxn ang="0">
                  <a:pos x="connsiteX37470" y="connsiteY37470"/>
                </a:cxn>
                <a:cxn ang="0">
                  <a:pos x="connsiteX37471" y="connsiteY37471"/>
                </a:cxn>
                <a:cxn ang="0">
                  <a:pos x="connsiteX37472" y="connsiteY37472"/>
                </a:cxn>
                <a:cxn ang="0">
                  <a:pos x="connsiteX37473" y="connsiteY37473"/>
                </a:cxn>
                <a:cxn ang="0">
                  <a:pos x="connsiteX37474" y="connsiteY37474"/>
                </a:cxn>
                <a:cxn ang="0">
                  <a:pos x="connsiteX37475" y="connsiteY37475"/>
                </a:cxn>
                <a:cxn ang="0">
                  <a:pos x="connsiteX37476" y="connsiteY37476"/>
                </a:cxn>
                <a:cxn ang="0">
                  <a:pos x="connsiteX37477" y="connsiteY37477"/>
                </a:cxn>
                <a:cxn ang="0">
                  <a:pos x="connsiteX37478" y="connsiteY37478"/>
                </a:cxn>
                <a:cxn ang="0">
                  <a:pos x="connsiteX37479" y="connsiteY37479"/>
                </a:cxn>
                <a:cxn ang="0">
                  <a:pos x="connsiteX37480" y="connsiteY37480"/>
                </a:cxn>
                <a:cxn ang="0">
                  <a:pos x="connsiteX37481" y="connsiteY37481"/>
                </a:cxn>
                <a:cxn ang="0">
                  <a:pos x="connsiteX37482" y="connsiteY37482"/>
                </a:cxn>
                <a:cxn ang="0">
                  <a:pos x="connsiteX37483" y="connsiteY37483"/>
                </a:cxn>
                <a:cxn ang="0">
                  <a:pos x="connsiteX37484" y="connsiteY37484"/>
                </a:cxn>
                <a:cxn ang="0">
                  <a:pos x="connsiteX37485" y="connsiteY37485"/>
                </a:cxn>
                <a:cxn ang="0">
                  <a:pos x="connsiteX37486" y="connsiteY37486"/>
                </a:cxn>
                <a:cxn ang="0">
                  <a:pos x="connsiteX37487" y="connsiteY37487"/>
                </a:cxn>
                <a:cxn ang="0">
                  <a:pos x="connsiteX37488" y="connsiteY37488"/>
                </a:cxn>
                <a:cxn ang="0">
                  <a:pos x="connsiteX37489" y="connsiteY37489"/>
                </a:cxn>
                <a:cxn ang="0">
                  <a:pos x="connsiteX37490" y="connsiteY37490"/>
                </a:cxn>
                <a:cxn ang="0">
                  <a:pos x="connsiteX37491" y="connsiteY37491"/>
                </a:cxn>
                <a:cxn ang="0">
                  <a:pos x="connsiteX37492" y="connsiteY37492"/>
                </a:cxn>
                <a:cxn ang="0">
                  <a:pos x="connsiteX37493" y="connsiteY37493"/>
                </a:cxn>
                <a:cxn ang="0">
                  <a:pos x="connsiteX37494" y="connsiteY37494"/>
                </a:cxn>
                <a:cxn ang="0">
                  <a:pos x="connsiteX37495" y="connsiteY37495"/>
                </a:cxn>
                <a:cxn ang="0">
                  <a:pos x="connsiteX37496" y="connsiteY37496"/>
                </a:cxn>
                <a:cxn ang="0">
                  <a:pos x="connsiteX37497" y="connsiteY37497"/>
                </a:cxn>
                <a:cxn ang="0">
                  <a:pos x="connsiteX37498" y="connsiteY37498"/>
                </a:cxn>
                <a:cxn ang="0">
                  <a:pos x="connsiteX37499" y="connsiteY37499"/>
                </a:cxn>
                <a:cxn ang="0">
                  <a:pos x="connsiteX37500" y="connsiteY37500"/>
                </a:cxn>
                <a:cxn ang="0">
                  <a:pos x="connsiteX37501" y="connsiteY37501"/>
                </a:cxn>
                <a:cxn ang="0">
                  <a:pos x="connsiteX37502" y="connsiteY37502"/>
                </a:cxn>
                <a:cxn ang="0">
                  <a:pos x="connsiteX37503" y="connsiteY37503"/>
                </a:cxn>
                <a:cxn ang="0">
                  <a:pos x="connsiteX37504" y="connsiteY37504"/>
                </a:cxn>
                <a:cxn ang="0">
                  <a:pos x="connsiteX37505" y="connsiteY37505"/>
                </a:cxn>
                <a:cxn ang="0">
                  <a:pos x="connsiteX37506" y="connsiteY37506"/>
                </a:cxn>
                <a:cxn ang="0">
                  <a:pos x="connsiteX37507" y="connsiteY37507"/>
                </a:cxn>
                <a:cxn ang="0">
                  <a:pos x="connsiteX37508" y="connsiteY37508"/>
                </a:cxn>
                <a:cxn ang="0">
                  <a:pos x="connsiteX37509" y="connsiteY37509"/>
                </a:cxn>
                <a:cxn ang="0">
                  <a:pos x="connsiteX37510" y="connsiteY37510"/>
                </a:cxn>
                <a:cxn ang="0">
                  <a:pos x="connsiteX37511" y="connsiteY37511"/>
                </a:cxn>
                <a:cxn ang="0">
                  <a:pos x="connsiteX37512" y="connsiteY37512"/>
                </a:cxn>
                <a:cxn ang="0">
                  <a:pos x="connsiteX37513" y="connsiteY37513"/>
                </a:cxn>
                <a:cxn ang="0">
                  <a:pos x="connsiteX37514" y="connsiteY37514"/>
                </a:cxn>
                <a:cxn ang="0">
                  <a:pos x="connsiteX37515" y="connsiteY37515"/>
                </a:cxn>
                <a:cxn ang="0">
                  <a:pos x="connsiteX37516" y="connsiteY37516"/>
                </a:cxn>
                <a:cxn ang="0">
                  <a:pos x="connsiteX37517" y="connsiteY37517"/>
                </a:cxn>
                <a:cxn ang="0">
                  <a:pos x="connsiteX37518" y="connsiteY37518"/>
                </a:cxn>
                <a:cxn ang="0">
                  <a:pos x="connsiteX37519" y="connsiteY37519"/>
                </a:cxn>
                <a:cxn ang="0">
                  <a:pos x="connsiteX37520" y="connsiteY37520"/>
                </a:cxn>
                <a:cxn ang="0">
                  <a:pos x="connsiteX37521" y="connsiteY37521"/>
                </a:cxn>
                <a:cxn ang="0">
                  <a:pos x="connsiteX37522" y="connsiteY37522"/>
                </a:cxn>
                <a:cxn ang="0">
                  <a:pos x="connsiteX37523" y="connsiteY37523"/>
                </a:cxn>
                <a:cxn ang="0">
                  <a:pos x="connsiteX37524" y="connsiteY37524"/>
                </a:cxn>
                <a:cxn ang="0">
                  <a:pos x="connsiteX37525" y="connsiteY37525"/>
                </a:cxn>
                <a:cxn ang="0">
                  <a:pos x="connsiteX37526" y="connsiteY37526"/>
                </a:cxn>
                <a:cxn ang="0">
                  <a:pos x="connsiteX37527" y="connsiteY37527"/>
                </a:cxn>
                <a:cxn ang="0">
                  <a:pos x="connsiteX37528" y="connsiteY37528"/>
                </a:cxn>
                <a:cxn ang="0">
                  <a:pos x="connsiteX37529" y="connsiteY37529"/>
                </a:cxn>
                <a:cxn ang="0">
                  <a:pos x="connsiteX37530" y="connsiteY37530"/>
                </a:cxn>
                <a:cxn ang="0">
                  <a:pos x="connsiteX37531" y="connsiteY37531"/>
                </a:cxn>
                <a:cxn ang="0">
                  <a:pos x="connsiteX37532" y="connsiteY37532"/>
                </a:cxn>
                <a:cxn ang="0">
                  <a:pos x="connsiteX37533" y="connsiteY37533"/>
                </a:cxn>
                <a:cxn ang="0">
                  <a:pos x="connsiteX37534" y="connsiteY37534"/>
                </a:cxn>
                <a:cxn ang="0">
                  <a:pos x="connsiteX37535" y="connsiteY37535"/>
                </a:cxn>
                <a:cxn ang="0">
                  <a:pos x="connsiteX37536" y="connsiteY37536"/>
                </a:cxn>
                <a:cxn ang="0">
                  <a:pos x="connsiteX37537" y="connsiteY37537"/>
                </a:cxn>
                <a:cxn ang="0">
                  <a:pos x="connsiteX37538" y="connsiteY37538"/>
                </a:cxn>
                <a:cxn ang="0">
                  <a:pos x="connsiteX37539" y="connsiteY37539"/>
                </a:cxn>
                <a:cxn ang="0">
                  <a:pos x="connsiteX37540" y="connsiteY37540"/>
                </a:cxn>
                <a:cxn ang="0">
                  <a:pos x="connsiteX37541" y="connsiteY37541"/>
                </a:cxn>
                <a:cxn ang="0">
                  <a:pos x="connsiteX37542" y="connsiteY37542"/>
                </a:cxn>
                <a:cxn ang="0">
                  <a:pos x="connsiteX37543" y="connsiteY37543"/>
                </a:cxn>
                <a:cxn ang="0">
                  <a:pos x="connsiteX37544" y="connsiteY37544"/>
                </a:cxn>
                <a:cxn ang="0">
                  <a:pos x="connsiteX37545" y="connsiteY37545"/>
                </a:cxn>
                <a:cxn ang="0">
                  <a:pos x="connsiteX37546" y="connsiteY37546"/>
                </a:cxn>
                <a:cxn ang="0">
                  <a:pos x="connsiteX37547" y="connsiteY37547"/>
                </a:cxn>
                <a:cxn ang="0">
                  <a:pos x="connsiteX37548" y="connsiteY37548"/>
                </a:cxn>
                <a:cxn ang="0">
                  <a:pos x="connsiteX37549" y="connsiteY37549"/>
                </a:cxn>
                <a:cxn ang="0">
                  <a:pos x="connsiteX37550" y="connsiteY37550"/>
                </a:cxn>
                <a:cxn ang="0">
                  <a:pos x="connsiteX37551" y="connsiteY37551"/>
                </a:cxn>
                <a:cxn ang="0">
                  <a:pos x="connsiteX37552" y="connsiteY37552"/>
                </a:cxn>
                <a:cxn ang="0">
                  <a:pos x="connsiteX37553" y="connsiteY37553"/>
                </a:cxn>
                <a:cxn ang="0">
                  <a:pos x="connsiteX37554" y="connsiteY37554"/>
                </a:cxn>
                <a:cxn ang="0">
                  <a:pos x="connsiteX37555" y="connsiteY37555"/>
                </a:cxn>
                <a:cxn ang="0">
                  <a:pos x="connsiteX37556" y="connsiteY37556"/>
                </a:cxn>
                <a:cxn ang="0">
                  <a:pos x="connsiteX37557" y="connsiteY37557"/>
                </a:cxn>
                <a:cxn ang="0">
                  <a:pos x="connsiteX37558" y="connsiteY37558"/>
                </a:cxn>
                <a:cxn ang="0">
                  <a:pos x="connsiteX37559" y="connsiteY37559"/>
                </a:cxn>
                <a:cxn ang="0">
                  <a:pos x="connsiteX37560" y="connsiteY37560"/>
                </a:cxn>
                <a:cxn ang="0">
                  <a:pos x="connsiteX37561" y="connsiteY37561"/>
                </a:cxn>
                <a:cxn ang="0">
                  <a:pos x="connsiteX37562" y="connsiteY37562"/>
                </a:cxn>
                <a:cxn ang="0">
                  <a:pos x="connsiteX37563" y="connsiteY37563"/>
                </a:cxn>
                <a:cxn ang="0">
                  <a:pos x="connsiteX37564" y="connsiteY37564"/>
                </a:cxn>
                <a:cxn ang="0">
                  <a:pos x="connsiteX37565" y="connsiteY37565"/>
                </a:cxn>
                <a:cxn ang="0">
                  <a:pos x="connsiteX37566" y="connsiteY37566"/>
                </a:cxn>
                <a:cxn ang="0">
                  <a:pos x="connsiteX37567" y="connsiteY37567"/>
                </a:cxn>
                <a:cxn ang="0">
                  <a:pos x="connsiteX37568" y="connsiteY37568"/>
                </a:cxn>
                <a:cxn ang="0">
                  <a:pos x="connsiteX37569" y="connsiteY37569"/>
                </a:cxn>
                <a:cxn ang="0">
                  <a:pos x="connsiteX37570" y="connsiteY37570"/>
                </a:cxn>
                <a:cxn ang="0">
                  <a:pos x="connsiteX37571" y="connsiteY37571"/>
                </a:cxn>
                <a:cxn ang="0">
                  <a:pos x="connsiteX37572" y="connsiteY37572"/>
                </a:cxn>
                <a:cxn ang="0">
                  <a:pos x="connsiteX37573" y="connsiteY37573"/>
                </a:cxn>
                <a:cxn ang="0">
                  <a:pos x="connsiteX37574" y="connsiteY37574"/>
                </a:cxn>
                <a:cxn ang="0">
                  <a:pos x="connsiteX37575" y="connsiteY37575"/>
                </a:cxn>
                <a:cxn ang="0">
                  <a:pos x="connsiteX37576" y="connsiteY37576"/>
                </a:cxn>
                <a:cxn ang="0">
                  <a:pos x="connsiteX37577" y="connsiteY37577"/>
                </a:cxn>
                <a:cxn ang="0">
                  <a:pos x="connsiteX37578" y="connsiteY37578"/>
                </a:cxn>
                <a:cxn ang="0">
                  <a:pos x="connsiteX37579" y="connsiteY37579"/>
                </a:cxn>
                <a:cxn ang="0">
                  <a:pos x="connsiteX37580" y="connsiteY37580"/>
                </a:cxn>
                <a:cxn ang="0">
                  <a:pos x="connsiteX37581" y="connsiteY37581"/>
                </a:cxn>
                <a:cxn ang="0">
                  <a:pos x="connsiteX37582" y="connsiteY37582"/>
                </a:cxn>
                <a:cxn ang="0">
                  <a:pos x="connsiteX37583" y="connsiteY37583"/>
                </a:cxn>
                <a:cxn ang="0">
                  <a:pos x="connsiteX37584" y="connsiteY37584"/>
                </a:cxn>
                <a:cxn ang="0">
                  <a:pos x="connsiteX37585" y="connsiteY37585"/>
                </a:cxn>
                <a:cxn ang="0">
                  <a:pos x="connsiteX37586" y="connsiteY37586"/>
                </a:cxn>
                <a:cxn ang="0">
                  <a:pos x="connsiteX37587" y="connsiteY37587"/>
                </a:cxn>
                <a:cxn ang="0">
                  <a:pos x="connsiteX37588" y="connsiteY37588"/>
                </a:cxn>
                <a:cxn ang="0">
                  <a:pos x="connsiteX37589" y="connsiteY37589"/>
                </a:cxn>
                <a:cxn ang="0">
                  <a:pos x="connsiteX37590" y="connsiteY37590"/>
                </a:cxn>
                <a:cxn ang="0">
                  <a:pos x="connsiteX37591" y="connsiteY37591"/>
                </a:cxn>
                <a:cxn ang="0">
                  <a:pos x="connsiteX37592" y="connsiteY37592"/>
                </a:cxn>
                <a:cxn ang="0">
                  <a:pos x="connsiteX37593" y="connsiteY37593"/>
                </a:cxn>
                <a:cxn ang="0">
                  <a:pos x="connsiteX37594" y="connsiteY37594"/>
                </a:cxn>
                <a:cxn ang="0">
                  <a:pos x="connsiteX37595" y="connsiteY37595"/>
                </a:cxn>
                <a:cxn ang="0">
                  <a:pos x="connsiteX37596" y="connsiteY37596"/>
                </a:cxn>
                <a:cxn ang="0">
                  <a:pos x="connsiteX37597" y="connsiteY37597"/>
                </a:cxn>
                <a:cxn ang="0">
                  <a:pos x="connsiteX37598" y="connsiteY37598"/>
                </a:cxn>
                <a:cxn ang="0">
                  <a:pos x="connsiteX37599" y="connsiteY37599"/>
                </a:cxn>
                <a:cxn ang="0">
                  <a:pos x="connsiteX37600" y="connsiteY37600"/>
                </a:cxn>
                <a:cxn ang="0">
                  <a:pos x="connsiteX37601" y="connsiteY37601"/>
                </a:cxn>
                <a:cxn ang="0">
                  <a:pos x="connsiteX37602" y="connsiteY37602"/>
                </a:cxn>
                <a:cxn ang="0">
                  <a:pos x="connsiteX37603" y="connsiteY37603"/>
                </a:cxn>
                <a:cxn ang="0">
                  <a:pos x="connsiteX37604" y="connsiteY37604"/>
                </a:cxn>
                <a:cxn ang="0">
                  <a:pos x="connsiteX37605" y="connsiteY37605"/>
                </a:cxn>
                <a:cxn ang="0">
                  <a:pos x="connsiteX37606" y="connsiteY37606"/>
                </a:cxn>
                <a:cxn ang="0">
                  <a:pos x="connsiteX37607" y="connsiteY37607"/>
                </a:cxn>
                <a:cxn ang="0">
                  <a:pos x="connsiteX37608" y="connsiteY37608"/>
                </a:cxn>
                <a:cxn ang="0">
                  <a:pos x="connsiteX37609" y="connsiteY37609"/>
                </a:cxn>
                <a:cxn ang="0">
                  <a:pos x="connsiteX37610" y="connsiteY37610"/>
                </a:cxn>
                <a:cxn ang="0">
                  <a:pos x="connsiteX37611" y="connsiteY37611"/>
                </a:cxn>
                <a:cxn ang="0">
                  <a:pos x="connsiteX37612" y="connsiteY37612"/>
                </a:cxn>
                <a:cxn ang="0">
                  <a:pos x="connsiteX37613" y="connsiteY37613"/>
                </a:cxn>
                <a:cxn ang="0">
                  <a:pos x="connsiteX37614" y="connsiteY37614"/>
                </a:cxn>
                <a:cxn ang="0">
                  <a:pos x="connsiteX37615" y="connsiteY37615"/>
                </a:cxn>
                <a:cxn ang="0">
                  <a:pos x="connsiteX37616" y="connsiteY37616"/>
                </a:cxn>
                <a:cxn ang="0">
                  <a:pos x="connsiteX37617" y="connsiteY37617"/>
                </a:cxn>
                <a:cxn ang="0">
                  <a:pos x="connsiteX37618" y="connsiteY37618"/>
                </a:cxn>
                <a:cxn ang="0">
                  <a:pos x="connsiteX37619" y="connsiteY37619"/>
                </a:cxn>
                <a:cxn ang="0">
                  <a:pos x="connsiteX37620" y="connsiteY37620"/>
                </a:cxn>
                <a:cxn ang="0">
                  <a:pos x="connsiteX37621" y="connsiteY37621"/>
                </a:cxn>
                <a:cxn ang="0">
                  <a:pos x="connsiteX37622" y="connsiteY37622"/>
                </a:cxn>
                <a:cxn ang="0">
                  <a:pos x="connsiteX37623" y="connsiteY37623"/>
                </a:cxn>
                <a:cxn ang="0">
                  <a:pos x="connsiteX37624" y="connsiteY37624"/>
                </a:cxn>
                <a:cxn ang="0">
                  <a:pos x="connsiteX37625" y="connsiteY37625"/>
                </a:cxn>
                <a:cxn ang="0">
                  <a:pos x="connsiteX37626" y="connsiteY37626"/>
                </a:cxn>
                <a:cxn ang="0">
                  <a:pos x="connsiteX37627" y="connsiteY37627"/>
                </a:cxn>
                <a:cxn ang="0">
                  <a:pos x="connsiteX37628" y="connsiteY37628"/>
                </a:cxn>
                <a:cxn ang="0">
                  <a:pos x="connsiteX37629" y="connsiteY37629"/>
                </a:cxn>
                <a:cxn ang="0">
                  <a:pos x="connsiteX37630" y="connsiteY37630"/>
                </a:cxn>
                <a:cxn ang="0">
                  <a:pos x="connsiteX37631" y="connsiteY37631"/>
                </a:cxn>
                <a:cxn ang="0">
                  <a:pos x="connsiteX37632" y="connsiteY37632"/>
                </a:cxn>
                <a:cxn ang="0">
                  <a:pos x="connsiteX37633" y="connsiteY37633"/>
                </a:cxn>
                <a:cxn ang="0">
                  <a:pos x="connsiteX37634" y="connsiteY37634"/>
                </a:cxn>
                <a:cxn ang="0">
                  <a:pos x="connsiteX37635" y="connsiteY37635"/>
                </a:cxn>
                <a:cxn ang="0">
                  <a:pos x="connsiteX37636" y="connsiteY37636"/>
                </a:cxn>
                <a:cxn ang="0">
                  <a:pos x="connsiteX37637" y="connsiteY37637"/>
                </a:cxn>
                <a:cxn ang="0">
                  <a:pos x="connsiteX37638" y="connsiteY37638"/>
                </a:cxn>
                <a:cxn ang="0">
                  <a:pos x="connsiteX37639" y="connsiteY37639"/>
                </a:cxn>
                <a:cxn ang="0">
                  <a:pos x="connsiteX37640" y="connsiteY37640"/>
                </a:cxn>
                <a:cxn ang="0">
                  <a:pos x="connsiteX37641" y="connsiteY37641"/>
                </a:cxn>
                <a:cxn ang="0">
                  <a:pos x="connsiteX37642" y="connsiteY37642"/>
                </a:cxn>
                <a:cxn ang="0">
                  <a:pos x="connsiteX37643" y="connsiteY37643"/>
                </a:cxn>
                <a:cxn ang="0">
                  <a:pos x="connsiteX37644" y="connsiteY37644"/>
                </a:cxn>
                <a:cxn ang="0">
                  <a:pos x="connsiteX37645" y="connsiteY37645"/>
                </a:cxn>
                <a:cxn ang="0">
                  <a:pos x="connsiteX37646" y="connsiteY37646"/>
                </a:cxn>
                <a:cxn ang="0">
                  <a:pos x="connsiteX37647" y="connsiteY37647"/>
                </a:cxn>
                <a:cxn ang="0">
                  <a:pos x="connsiteX37648" y="connsiteY37648"/>
                </a:cxn>
                <a:cxn ang="0">
                  <a:pos x="connsiteX37649" y="connsiteY37649"/>
                </a:cxn>
                <a:cxn ang="0">
                  <a:pos x="connsiteX37650" y="connsiteY37650"/>
                </a:cxn>
                <a:cxn ang="0">
                  <a:pos x="connsiteX37651" y="connsiteY37651"/>
                </a:cxn>
                <a:cxn ang="0">
                  <a:pos x="connsiteX37652" y="connsiteY37652"/>
                </a:cxn>
                <a:cxn ang="0">
                  <a:pos x="connsiteX37653" y="connsiteY37653"/>
                </a:cxn>
                <a:cxn ang="0">
                  <a:pos x="connsiteX37654" y="connsiteY37654"/>
                </a:cxn>
                <a:cxn ang="0">
                  <a:pos x="connsiteX37655" y="connsiteY37655"/>
                </a:cxn>
                <a:cxn ang="0">
                  <a:pos x="connsiteX37656" y="connsiteY37656"/>
                </a:cxn>
                <a:cxn ang="0">
                  <a:pos x="connsiteX37657" y="connsiteY37657"/>
                </a:cxn>
                <a:cxn ang="0">
                  <a:pos x="connsiteX37658" y="connsiteY37658"/>
                </a:cxn>
                <a:cxn ang="0">
                  <a:pos x="connsiteX37659" y="connsiteY37659"/>
                </a:cxn>
                <a:cxn ang="0">
                  <a:pos x="connsiteX37660" y="connsiteY37660"/>
                </a:cxn>
                <a:cxn ang="0">
                  <a:pos x="connsiteX37661" y="connsiteY37661"/>
                </a:cxn>
                <a:cxn ang="0">
                  <a:pos x="connsiteX37662" y="connsiteY37662"/>
                </a:cxn>
                <a:cxn ang="0">
                  <a:pos x="connsiteX37663" y="connsiteY37663"/>
                </a:cxn>
                <a:cxn ang="0">
                  <a:pos x="connsiteX37664" y="connsiteY37664"/>
                </a:cxn>
                <a:cxn ang="0">
                  <a:pos x="connsiteX37665" y="connsiteY37665"/>
                </a:cxn>
                <a:cxn ang="0">
                  <a:pos x="connsiteX37666" y="connsiteY37666"/>
                </a:cxn>
                <a:cxn ang="0">
                  <a:pos x="connsiteX37667" y="connsiteY37667"/>
                </a:cxn>
                <a:cxn ang="0">
                  <a:pos x="connsiteX37668" y="connsiteY37668"/>
                </a:cxn>
                <a:cxn ang="0">
                  <a:pos x="connsiteX37669" y="connsiteY37669"/>
                </a:cxn>
                <a:cxn ang="0">
                  <a:pos x="connsiteX37670" y="connsiteY37670"/>
                </a:cxn>
                <a:cxn ang="0">
                  <a:pos x="connsiteX37671" y="connsiteY37671"/>
                </a:cxn>
                <a:cxn ang="0">
                  <a:pos x="connsiteX37672" y="connsiteY37672"/>
                </a:cxn>
                <a:cxn ang="0">
                  <a:pos x="connsiteX37673" y="connsiteY37673"/>
                </a:cxn>
                <a:cxn ang="0">
                  <a:pos x="connsiteX37674" y="connsiteY37674"/>
                </a:cxn>
                <a:cxn ang="0">
                  <a:pos x="connsiteX37675" y="connsiteY37675"/>
                </a:cxn>
                <a:cxn ang="0">
                  <a:pos x="connsiteX37676" y="connsiteY37676"/>
                </a:cxn>
                <a:cxn ang="0">
                  <a:pos x="connsiteX37677" y="connsiteY37677"/>
                </a:cxn>
                <a:cxn ang="0">
                  <a:pos x="connsiteX37678" y="connsiteY37678"/>
                </a:cxn>
                <a:cxn ang="0">
                  <a:pos x="connsiteX37679" y="connsiteY37679"/>
                </a:cxn>
                <a:cxn ang="0">
                  <a:pos x="connsiteX37680" y="connsiteY37680"/>
                </a:cxn>
                <a:cxn ang="0">
                  <a:pos x="connsiteX37681" y="connsiteY37681"/>
                </a:cxn>
                <a:cxn ang="0">
                  <a:pos x="connsiteX37682" y="connsiteY37682"/>
                </a:cxn>
                <a:cxn ang="0">
                  <a:pos x="connsiteX37683" y="connsiteY37683"/>
                </a:cxn>
                <a:cxn ang="0">
                  <a:pos x="connsiteX37684" y="connsiteY37684"/>
                </a:cxn>
                <a:cxn ang="0">
                  <a:pos x="connsiteX37685" y="connsiteY37685"/>
                </a:cxn>
                <a:cxn ang="0">
                  <a:pos x="connsiteX37686" y="connsiteY37686"/>
                </a:cxn>
                <a:cxn ang="0">
                  <a:pos x="connsiteX37687" y="connsiteY37687"/>
                </a:cxn>
                <a:cxn ang="0">
                  <a:pos x="connsiteX37688" y="connsiteY37688"/>
                </a:cxn>
                <a:cxn ang="0">
                  <a:pos x="connsiteX37689" y="connsiteY37689"/>
                </a:cxn>
                <a:cxn ang="0">
                  <a:pos x="connsiteX37690" y="connsiteY37690"/>
                </a:cxn>
                <a:cxn ang="0">
                  <a:pos x="connsiteX37691" y="connsiteY37691"/>
                </a:cxn>
                <a:cxn ang="0">
                  <a:pos x="connsiteX37692" y="connsiteY37692"/>
                </a:cxn>
                <a:cxn ang="0">
                  <a:pos x="connsiteX37693" y="connsiteY37693"/>
                </a:cxn>
                <a:cxn ang="0">
                  <a:pos x="connsiteX37694" y="connsiteY37694"/>
                </a:cxn>
                <a:cxn ang="0">
                  <a:pos x="connsiteX37695" y="connsiteY37695"/>
                </a:cxn>
                <a:cxn ang="0">
                  <a:pos x="connsiteX37696" y="connsiteY37696"/>
                </a:cxn>
                <a:cxn ang="0">
                  <a:pos x="connsiteX37697" y="connsiteY37697"/>
                </a:cxn>
                <a:cxn ang="0">
                  <a:pos x="connsiteX37698" y="connsiteY37698"/>
                </a:cxn>
                <a:cxn ang="0">
                  <a:pos x="connsiteX37699" y="connsiteY37699"/>
                </a:cxn>
                <a:cxn ang="0">
                  <a:pos x="connsiteX37700" y="connsiteY37700"/>
                </a:cxn>
                <a:cxn ang="0">
                  <a:pos x="connsiteX37701" y="connsiteY37701"/>
                </a:cxn>
                <a:cxn ang="0">
                  <a:pos x="connsiteX37702" y="connsiteY37702"/>
                </a:cxn>
                <a:cxn ang="0">
                  <a:pos x="connsiteX37703" y="connsiteY37703"/>
                </a:cxn>
                <a:cxn ang="0">
                  <a:pos x="connsiteX37704" y="connsiteY37704"/>
                </a:cxn>
                <a:cxn ang="0">
                  <a:pos x="connsiteX37705" y="connsiteY37705"/>
                </a:cxn>
                <a:cxn ang="0">
                  <a:pos x="connsiteX37706" y="connsiteY37706"/>
                </a:cxn>
                <a:cxn ang="0">
                  <a:pos x="connsiteX37707" y="connsiteY37707"/>
                </a:cxn>
                <a:cxn ang="0">
                  <a:pos x="connsiteX37708" y="connsiteY37708"/>
                </a:cxn>
                <a:cxn ang="0">
                  <a:pos x="connsiteX37709" y="connsiteY37709"/>
                </a:cxn>
                <a:cxn ang="0">
                  <a:pos x="connsiteX37710" y="connsiteY37710"/>
                </a:cxn>
                <a:cxn ang="0">
                  <a:pos x="connsiteX37711" y="connsiteY37711"/>
                </a:cxn>
                <a:cxn ang="0">
                  <a:pos x="connsiteX37712" y="connsiteY37712"/>
                </a:cxn>
                <a:cxn ang="0">
                  <a:pos x="connsiteX37713" y="connsiteY37713"/>
                </a:cxn>
                <a:cxn ang="0">
                  <a:pos x="connsiteX37714" y="connsiteY37714"/>
                </a:cxn>
                <a:cxn ang="0">
                  <a:pos x="connsiteX37715" y="connsiteY37715"/>
                </a:cxn>
                <a:cxn ang="0">
                  <a:pos x="connsiteX37716" y="connsiteY37716"/>
                </a:cxn>
                <a:cxn ang="0">
                  <a:pos x="connsiteX37717" y="connsiteY37717"/>
                </a:cxn>
                <a:cxn ang="0">
                  <a:pos x="connsiteX37718" y="connsiteY37718"/>
                </a:cxn>
                <a:cxn ang="0">
                  <a:pos x="connsiteX37719" y="connsiteY37719"/>
                </a:cxn>
                <a:cxn ang="0">
                  <a:pos x="connsiteX37720" y="connsiteY37720"/>
                </a:cxn>
                <a:cxn ang="0">
                  <a:pos x="connsiteX37721" y="connsiteY37721"/>
                </a:cxn>
                <a:cxn ang="0">
                  <a:pos x="connsiteX37722" y="connsiteY37722"/>
                </a:cxn>
                <a:cxn ang="0">
                  <a:pos x="connsiteX37723" y="connsiteY37723"/>
                </a:cxn>
                <a:cxn ang="0">
                  <a:pos x="connsiteX37724" y="connsiteY37724"/>
                </a:cxn>
                <a:cxn ang="0">
                  <a:pos x="connsiteX37725" y="connsiteY37725"/>
                </a:cxn>
                <a:cxn ang="0">
                  <a:pos x="connsiteX37726" y="connsiteY37726"/>
                </a:cxn>
                <a:cxn ang="0">
                  <a:pos x="connsiteX37727" y="connsiteY37727"/>
                </a:cxn>
                <a:cxn ang="0">
                  <a:pos x="connsiteX37728" y="connsiteY37728"/>
                </a:cxn>
                <a:cxn ang="0">
                  <a:pos x="connsiteX37729" y="connsiteY37729"/>
                </a:cxn>
                <a:cxn ang="0">
                  <a:pos x="connsiteX37730" y="connsiteY37730"/>
                </a:cxn>
                <a:cxn ang="0">
                  <a:pos x="connsiteX37731" y="connsiteY37731"/>
                </a:cxn>
                <a:cxn ang="0">
                  <a:pos x="connsiteX37732" y="connsiteY37732"/>
                </a:cxn>
                <a:cxn ang="0">
                  <a:pos x="connsiteX37733" y="connsiteY37733"/>
                </a:cxn>
                <a:cxn ang="0">
                  <a:pos x="connsiteX37734" y="connsiteY37734"/>
                </a:cxn>
                <a:cxn ang="0">
                  <a:pos x="connsiteX37735" y="connsiteY37735"/>
                </a:cxn>
                <a:cxn ang="0">
                  <a:pos x="connsiteX37736" y="connsiteY37736"/>
                </a:cxn>
                <a:cxn ang="0">
                  <a:pos x="connsiteX37737" y="connsiteY37737"/>
                </a:cxn>
                <a:cxn ang="0">
                  <a:pos x="connsiteX37738" y="connsiteY37738"/>
                </a:cxn>
                <a:cxn ang="0">
                  <a:pos x="connsiteX37739" y="connsiteY37739"/>
                </a:cxn>
                <a:cxn ang="0">
                  <a:pos x="connsiteX37740" y="connsiteY37740"/>
                </a:cxn>
                <a:cxn ang="0">
                  <a:pos x="connsiteX37741" y="connsiteY37741"/>
                </a:cxn>
                <a:cxn ang="0">
                  <a:pos x="connsiteX37742" y="connsiteY37742"/>
                </a:cxn>
                <a:cxn ang="0">
                  <a:pos x="connsiteX37743" y="connsiteY37743"/>
                </a:cxn>
                <a:cxn ang="0">
                  <a:pos x="connsiteX37744" y="connsiteY37744"/>
                </a:cxn>
                <a:cxn ang="0">
                  <a:pos x="connsiteX37745" y="connsiteY37745"/>
                </a:cxn>
                <a:cxn ang="0">
                  <a:pos x="connsiteX37746" y="connsiteY37746"/>
                </a:cxn>
                <a:cxn ang="0">
                  <a:pos x="connsiteX37747" y="connsiteY37747"/>
                </a:cxn>
                <a:cxn ang="0">
                  <a:pos x="connsiteX37748" y="connsiteY37748"/>
                </a:cxn>
                <a:cxn ang="0">
                  <a:pos x="connsiteX37749" y="connsiteY37749"/>
                </a:cxn>
                <a:cxn ang="0">
                  <a:pos x="connsiteX37750" y="connsiteY37750"/>
                </a:cxn>
                <a:cxn ang="0">
                  <a:pos x="connsiteX37751" y="connsiteY37751"/>
                </a:cxn>
                <a:cxn ang="0">
                  <a:pos x="connsiteX37752" y="connsiteY37752"/>
                </a:cxn>
                <a:cxn ang="0">
                  <a:pos x="connsiteX37753" y="connsiteY37753"/>
                </a:cxn>
                <a:cxn ang="0">
                  <a:pos x="connsiteX37754" y="connsiteY37754"/>
                </a:cxn>
                <a:cxn ang="0">
                  <a:pos x="connsiteX37755" y="connsiteY37755"/>
                </a:cxn>
                <a:cxn ang="0">
                  <a:pos x="connsiteX37756" y="connsiteY37756"/>
                </a:cxn>
                <a:cxn ang="0">
                  <a:pos x="connsiteX37757" y="connsiteY37757"/>
                </a:cxn>
                <a:cxn ang="0">
                  <a:pos x="connsiteX37758" y="connsiteY37758"/>
                </a:cxn>
                <a:cxn ang="0">
                  <a:pos x="connsiteX37759" y="connsiteY37759"/>
                </a:cxn>
                <a:cxn ang="0">
                  <a:pos x="connsiteX37760" y="connsiteY37760"/>
                </a:cxn>
                <a:cxn ang="0">
                  <a:pos x="connsiteX37761" y="connsiteY37761"/>
                </a:cxn>
                <a:cxn ang="0">
                  <a:pos x="connsiteX37762" y="connsiteY37762"/>
                </a:cxn>
                <a:cxn ang="0">
                  <a:pos x="connsiteX37763" y="connsiteY37763"/>
                </a:cxn>
                <a:cxn ang="0">
                  <a:pos x="connsiteX37764" y="connsiteY37764"/>
                </a:cxn>
                <a:cxn ang="0">
                  <a:pos x="connsiteX37765" y="connsiteY37765"/>
                </a:cxn>
                <a:cxn ang="0">
                  <a:pos x="connsiteX37766" y="connsiteY37766"/>
                </a:cxn>
                <a:cxn ang="0">
                  <a:pos x="connsiteX37767" y="connsiteY37767"/>
                </a:cxn>
                <a:cxn ang="0">
                  <a:pos x="connsiteX37768" y="connsiteY37768"/>
                </a:cxn>
                <a:cxn ang="0">
                  <a:pos x="connsiteX37769" y="connsiteY37769"/>
                </a:cxn>
                <a:cxn ang="0">
                  <a:pos x="connsiteX37770" y="connsiteY37770"/>
                </a:cxn>
                <a:cxn ang="0">
                  <a:pos x="connsiteX37771" y="connsiteY37771"/>
                </a:cxn>
                <a:cxn ang="0">
                  <a:pos x="connsiteX37772" y="connsiteY37772"/>
                </a:cxn>
                <a:cxn ang="0">
                  <a:pos x="connsiteX37773" y="connsiteY37773"/>
                </a:cxn>
                <a:cxn ang="0">
                  <a:pos x="connsiteX37774" y="connsiteY37774"/>
                </a:cxn>
                <a:cxn ang="0">
                  <a:pos x="connsiteX37775" y="connsiteY37775"/>
                </a:cxn>
                <a:cxn ang="0">
                  <a:pos x="connsiteX37776" y="connsiteY37776"/>
                </a:cxn>
                <a:cxn ang="0">
                  <a:pos x="connsiteX37777" y="connsiteY37777"/>
                </a:cxn>
                <a:cxn ang="0">
                  <a:pos x="connsiteX37778" y="connsiteY37778"/>
                </a:cxn>
                <a:cxn ang="0">
                  <a:pos x="connsiteX37779" y="connsiteY37779"/>
                </a:cxn>
                <a:cxn ang="0">
                  <a:pos x="connsiteX37780" y="connsiteY37780"/>
                </a:cxn>
                <a:cxn ang="0">
                  <a:pos x="connsiteX37781" y="connsiteY37781"/>
                </a:cxn>
                <a:cxn ang="0">
                  <a:pos x="connsiteX37782" y="connsiteY37782"/>
                </a:cxn>
                <a:cxn ang="0">
                  <a:pos x="connsiteX37783" y="connsiteY37783"/>
                </a:cxn>
                <a:cxn ang="0">
                  <a:pos x="connsiteX37784" y="connsiteY37784"/>
                </a:cxn>
                <a:cxn ang="0">
                  <a:pos x="connsiteX37785" y="connsiteY37785"/>
                </a:cxn>
                <a:cxn ang="0">
                  <a:pos x="connsiteX37786" y="connsiteY37786"/>
                </a:cxn>
                <a:cxn ang="0">
                  <a:pos x="connsiteX37787" y="connsiteY37787"/>
                </a:cxn>
                <a:cxn ang="0">
                  <a:pos x="connsiteX37788" y="connsiteY37788"/>
                </a:cxn>
                <a:cxn ang="0">
                  <a:pos x="connsiteX37789" y="connsiteY37789"/>
                </a:cxn>
                <a:cxn ang="0">
                  <a:pos x="connsiteX37790" y="connsiteY37790"/>
                </a:cxn>
                <a:cxn ang="0">
                  <a:pos x="connsiteX37791" y="connsiteY37791"/>
                </a:cxn>
                <a:cxn ang="0">
                  <a:pos x="connsiteX37792" y="connsiteY37792"/>
                </a:cxn>
                <a:cxn ang="0">
                  <a:pos x="connsiteX37793" y="connsiteY37793"/>
                </a:cxn>
                <a:cxn ang="0">
                  <a:pos x="connsiteX37794" y="connsiteY37794"/>
                </a:cxn>
                <a:cxn ang="0">
                  <a:pos x="connsiteX37795" y="connsiteY37795"/>
                </a:cxn>
                <a:cxn ang="0">
                  <a:pos x="connsiteX37796" y="connsiteY37796"/>
                </a:cxn>
                <a:cxn ang="0">
                  <a:pos x="connsiteX37797" y="connsiteY37797"/>
                </a:cxn>
                <a:cxn ang="0">
                  <a:pos x="connsiteX37798" y="connsiteY37798"/>
                </a:cxn>
                <a:cxn ang="0">
                  <a:pos x="connsiteX37799" y="connsiteY37799"/>
                </a:cxn>
                <a:cxn ang="0">
                  <a:pos x="connsiteX37800" y="connsiteY37800"/>
                </a:cxn>
                <a:cxn ang="0">
                  <a:pos x="connsiteX37801" y="connsiteY37801"/>
                </a:cxn>
                <a:cxn ang="0">
                  <a:pos x="connsiteX37802" y="connsiteY37802"/>
                </a:cxn>
                <a:cxn ang="0">
                  <a:pos x="connsiteX37803" y="connsiteY37803"/>
                </a:cxn>
                <a:cxn ang="0">
                  <a:pos x="connsiteX37804" y="connsiteY37804"/>
                </a:cxn>
                <a:cxn ang="0">
                  <a:pos x="connsiteX37805" y="connsiteY37805"/>
                </a:cxn>
                <a:cxn ang="0">
                  <a:pos x="connsiteX37806" y="connsiteY37806"/>
                </a:cxn>
                <a:cxn ang="0">
                  <a:pos x="connsiteX37807" y="connsiteY37807"/>
                </a:cxn>
                <a:cxn ang="0">
                  <a:pos x="connsiteX37808" y="connsiteY37808"/>
                </a:cxn>
                <a:cxn ang="0">
                  <a:pos x="connsiteX37809" y="connsiteY37809"/>
                </a:cxn>
                <a:cxn ang="0">
                  <a:pos x="connsiteX37810" y="connsiteY37810"/>
                </a:cxn>
                <a:cxn ang="0">
                  <a:pos x="connsiteX37811" y="connsiteY37811"/>
                </a:cxn>
                <a:cxn ang="0">
                  <a:pos x="connsiteX37812" y="connsiteY37812"/>
                </a:cxn>
                <a:cxn ang="0">
                  <a:pos x="connsiteX37813" y="connsiteY37813"/>
                </a:cxn>
                <a:cxn ang="0">
                  <a:pos x="connsiteX37814" y="connsiteY37814"/>
                </a:cxn>
                <a:cxn ang="0">
                  <a:pos x="connsiteX37815" y="connsiteY37815"/>
                </a:cxn>
                <a:cxn ang="0">
                  <a:pos x="connsiteX37816" y="connsiteY37816"/>
                </a:cxn>
                <a:cxn ang="0">
                  <a:pos x="connsiteX37817" y="connsiteY37817"/>
                </a:cxn>
                <a:cxn ang="0">
                  <a:pos x="connsiteX37818" y="connsiteY37818"/>
                </a:cxn>
                <a:cxn ang="0">
                  <a:pos x="connsiteX37819" y="connsiteY37819"/>
                </a:cxn>
                <a:cxn ang="0">
                  <a:pos x="connsiteX37820" y="connsiteY37820"/>
                </a:cxn>
                <a:cxn ang="0">
                  <a:pos x="connsiteX37821" y="connsiteY37821"/>
                </a:cxn>
                <a:cxn ang="0">
                  <a:pos x="connsiteX37822" y="connsiteY37822"/>
                </a:cxn>
                <a:cxn ang="0">
                  <a:pos x="connsiteX37823" y="connsiteY37823"/>
                </a:cxn>
                <a:cxn ang="0">
                  <a:pos x="connsiteX37824" y="connsiteY37824"/>
                </a:cxn>
                <a:cxn ang="0">
                  <a:pos x="connsiteX37825" y="connsiteY37825"/>
                </a:cxn>
                <a:cxn ang="0">
                  <a:pos x="connsiteX37826" y="connsiteY37826"/>
                </a:cxn>
                <a:cxn ang="0">
                  <a:pos x="connsiteX37827" y="connsiteY37827"/>
                </a:cxn>
                <a:cxn ang="0">
                  <a:pos x="connsiteX37828" y="connsiteY37828"/>
                </a:cxn>
                <a:cxn ang="0">
                  <a:pos x="connsiteX37829" y="connsiteY37829"/>
                </a:cxn>
                <a:cxn ang="0">
                  <a:pos x="connsiteX37830" y="connsiteY37830"/>
                </a:cxn>
                <a:cxn ang="0">
                  <a:pos x="connsiteX37831" y="connsiteY37831"/>
                </a:cxn>
                <a:cxn ang="0">
                  <a:pos x="connsiteX37832" y="connsiteY37832"/>
                </a:cxn>
                <a:cxn ang="0">
                  <a:pos x="connsiteX37833" y="connsiteY37833"/>
                </a:cxn>
                <a:cxn ang="0">
                  <a:pos x="connsiteX37834" y="connsiteY37834"/>
                </a:cxn>
                <a:cxn ang="0">
                  <a:pos x="connsiteX37835" y="connsiteY37835"/>
                </a:cxn>
                <a:cxn ang="0">
                  <a:pos x="connsiteX37836" y="connsiteY37836"/>
                </a:cxn>
                <a:cxn ang="0">
                  <a:pos x="connsiteX37837" y="connsiteY37837"/>
                </a:cxn>
                <a:cxn ang="0">
                  <a:pos x="connsiteX37838" y="connsiteY37838"/>
                </a:cxn>
                <a:cxn ang="0">
                  <a:pos x="connsiteX37839" y="connsiteY37839"/>
                </a:cxn>
                <a:cxn ang="0">
                  <a:pos x="connsiteX37840" y="connsiteY37840"/>
                </a:cxn>
                <a:cxn ang="0">
                  <a:pos x="connsiteX37841" y="connsiteY37841"/>
                </a:cxn>
                <a:cxn ang="0">
                  <a:pos x="connsiteX37842" y="connsiteY37842"/>
                </a:cxn>
                <a:cxn ang="0">
                  <a:pos x="connsiteX37843" y="connsiteY37843"/>
                </a:cxn>
                <a:cxn ang="0">
                  <a:pos x="connsiteX37844" y="connsiteY37844"/>
                </a:cxn>
                <a:cxn ang="0">
                  <a:pos x="connsiteX37845" y="connsiteY37845"/>
                </a:cxn>
                <a:cxn ang="0">
                  <a:pos x="connsiteX37846" y="connsiteY37846"/>
                </a:cxn>
                <a:cxn ang="0">
                  <a:pos x="connsiteX37847" y="connsiteY37847"/>
                </a:cxn>
                <a:cxn ang="0">
                  <a:pos x="connsiteX37848" y="connsiteY37848"/>
                </a:cxn>
                <a:cxn ang="0">
                  <a:pos x="connsiteX37849" y="connsiteY37849"/>
                </a:cxn>
                <a:cxn ang="0">
                  <a:pos x="connsiteX37850" y="connsiteY37850"/>
                </a:cxn>
                <a:cxn ang="0">
                  <a:pos x="connsiteX37851" y="connsiteY37851"/>
                </a:cxn>
                <a:cxn ang="0">
                  <a:pos x="connsiteX37852" y="connsiteY37852"/>
                </a:cxn>
                <a:cxn ang="0">
                  <a:pos x="connsiteX37853" y="connsiteY37853"/>
                </a:cxn>
                <a:cxn ang="0">
                  <a:pos x="connsiteX37854" y="connsiteY37854"/>
                </a:cxn>
                <a:cxn ang="0">
                  <a:pos x="connsiteX37855" y="connsiteY37855"/>
                </a:cxn>
                <a:cxn ang="0">
                  <a:pos x="connsiteX37856" y="connsiteY37856"/>
                </a:cxn>
                <a:cxn ang="0">
                  <a:pos x="connsiteX37857" y="connsiteY37857"/>
                </a:cxn>
                <a:cxn ang="0">
                  <a:pos x="connsiteX37858" y="connsiteY37858"/>
                </a:cxn>
                <a:cxn ang="0">
                  <a:pos x="connsiteX37859" y="connsiteY37859"/>
                </a:cxn>
                <a:cxn ang="0">
                  <a:pos x="connsiteX37860" y="connsiteY37860"/>
                </a:cxn>
                <a:cxn ang="0">
                  <a:pos x="connsiteX37861" y="connsiteY37861"/>
                </a:cxn>
                <a:cxn ang="0">
                  <a:pos x="connsiteX37862" y="connsiteY37862"/>
                </a:cxn>
                <a:cxn ang="0">
                  <a:pos x="connsiteX37863" y="connsiteY37863"/>
                </a:cxn>
                <a:cxn ang="0">
                  <a:pos x="connsiteX37864" y="connsiteY37864"/>
                </a:cxn>
                <a:cxn ang="0">
                  <a:pos x="connsiteX37865" y="connsiteY37865"/>
                </a:cxn>
                <a:cxn ang="0">
                  <a:pos x="connsiteX37866" y="connsiteY37866"/>
                </a:cxn>
                <a:cxn ang="0">
                  <a:pos x="connsiteX37867" y="connsiteY37867"/>
                </a:cxn>
                <a:cxn ang="0">
                  <a:pos x="connsiteX37868" y="connsiteY37868"/>
                </a:cxn>
                <a:cxn ang="0">
                  <a:pos x="connsiteX37869" y="connsiteY37869"/>
                </a:cxn>
                <a:cxn ang="0">
                  <a:pos x="connsiteX37870" y="connsiteY37870"/>
                </a:cxn>
                <a:cxn ang="0">
                  <a:pos x="connsiteX37871" y="connsiteY37871"/>
                </a:cxn>
                <a:cxn ang="0">
                  <a:pos x="connsiteX37872" y="connsiteY37872"/>
                </a:cxn>
                <a:cxn ang="0">
                  <a:pos x="connsiteX37873" y="connsiteY37873"/>
                </a:cxn>
                <a:cxn ang="0">
                  <a:pos x="connsiteX37874" y="connsiteY37874"/>
                </a:cxn>
                <a:cxn ang="0">
                  <a:pos x="connsiteX37875" y="connsiteY37875"/>
                </a:cxn>
                <a:cxn ang="0">
                  <a:pos x="connsiteX37876" y="connsiteY37876"/>
                </a:cxn>
                <a:cxn ang="0">
                  <a:pos x="connsiteX37877" y="connsiteY37877"/>
                </a:cxn>
                <a:cxn ang="0">
                  <a:pos x="connsiteX37878" y="connsiteY37878"/>
                </a:cxn>
                <a:cxn ang="0">
                  <a:pos x="connsiteX37879" y="connsiteY37879"/>
                </a:cxn>
                <a:cxn ang="0">
                  <a:pos x="connsiteX37880" y="connsiteY37880"/>
                </a:cxn>
                <a:cxn ang="0">
                  <a:pos x="connsiteX37881" y="connsiteY37881"/>
                </a:cxn>
                <a:cxn ang="0">
                  <a:pos x="connsiteX37882" y="connsiteY37882"/>
                </a:cxn>
                <a:cxn ang="0">
                  <a:pos x="connsiteX37883" y="connsiteY37883"/>
                </a:cxn>
                <a:cxn ang="0">
                  <a:pos x="connsiteX37884" y="connsiteY37884"/>
                </a:cxn>
                <a:cxn ang="0">
                  <a:pos x="connsiteX37885" y="connsiteY37885"/>
                </a:cxn>
                <a:cxn ang="0">
                  <a:pos x="connsiteX37886" y="connsiteY37886"/>
                </a:cxn>
                <a:cxn ang="0">
                  <a:pos x="connsiteX37887" y="connsiteY37887"/>
                </a:cxn>
                <a:cxn ang="0">
                  <a:pos x="connsiteX37888" y="connsiteY37888"/>
                </a:cxn>
                <a:cxn ang="0">
                  <a:pos x="connsiteX37889" y="connsiteY37889"/>
                </a:cxn>
                <a:cxn ang="0">
                  <a:pos x="connsiteX37890" y="connsiteY37890"/>
                </a:cxn>
                <a:cxn ang="0">
                  <a:pos x="connsiteX37891" y="connsiteY37891"/>
                </a:cxn>
                <a:cxn ang="0">
                  <a:pos x="connsiteX37892" y="connsiteY37892"/>
                </a:cxn>
                <a:cxn ang="0">
                  <a:pos x="connsiteX37893" y="connsiteY37893"/>
                </a:cxn>
                <a:cxn ang="0">
                  <a:pos x="connsiteX37894" y="connsiteY37894"/>
                </a:cxn>
                <a:cxn ang="0">
                  <a:pos x="connsiteX37895" y="connsiteY37895"/>
                </a:cxn>
                <a:cxn ang="0">
                  <a:pos x="connsiteX37896" y="connsiteY37896"/>
                </a:cxn>
                <a:cxn ang="0">
                  <a:pos x="connsiteX37897" y="connsiteY37897"/>
                </a:cxn>
                <a:cxn ang="0">
                  <a:pos x="connsiteX37898" y="connsiteY37898"/>
                </a:cxn>
                <a:cxn ang="0">
                  <a:pos x="connsiteX37899" y="connsiteY37899"/>
                </a:cxn>
                <a:cxn ang="0">
                  <a:pos x="connsiteX37900" y="connsiteY37900"/>
                </a:cxn>
                <a:cxn ang="0">
                  <a:pos x="connsiteX37901" y="connsiteY37901"/>
                </a:cxn>
                <a:cxn ang="0">
                  <a:pos x="connsiteX37902" y="connsiteY37902"/>
                </a:cxn>
                <a:cxn ang="0">
                  <a:pos x="connsiteX37903" y="connsiteY37903"/>
                </a:cxn>
                <a:cxn ang="0">
                  <a:pos x="connsiteX37904" y="connsiteY37904"/>
                </a:cxn>
                <a:cxn ang="0">
                  <a:pos x="connsiteX37905" y="connsiteY37905"/>
                </a:cxn>
                <a:cxn ang="0">
                  <a:pos x="connsiteX37906" y="connsiteY37906"/>
                </a:cxn>
                <a:cxn ang="0">
                  <a:pos x="connsiteX37907" y="connsiteY37907"/>
                </a:cxn>
                <a:cxn ang="0">
                  <a:pos x="connsiteX37908" y="connsiteY37908"/>
                </a:cxn>
                <a:cxn ang="0">
                  <a:pos x="connsiteX37909" y="connsiteY37909"/>
                </a:cxn>
                <a:cxn ang="0">
                  <a:pos x="connsiteX37910" y="connsiteY37910"/>
                </a:cxn>
                <a:cxn ang="0">
                  <a:pos x="connsiteX37911" y="connsiteY37911"/>
                </a:cxn>
                <a:cxn ang="0">
                  <a:pos x="connsiteX37912" y="connsiteY37912"/>
                </a:cxn>
                <a:cxn ang="0">
                  <a:pos x="connsiteX37913" y="connsiteY37913"/>
                </a:cxn>
                <a:cxn ang="0">
                  <a:pos x="connsiteX37914" y="connsiteY37914"/>
                </a:cxn>
                <a:cxn ang="0">
                  <a:pos x="connsiteX37915" y="connsiteY37915"/>
                </a:cxn>
                <a:cxn ang="0">
                  <a:pos x="connsiteX37916" y="connsiteY37916"/>
                </a:cxn>
                <a:cxn ang="0">
                  <a:pos x="connsiteX37917" y="connsiteY37917"/>
                </a:cxn>
                <a:cxn ang="0">
                  <a:pos x="connsiteX37918" y="connsiteY37918"/>
                </a:cxn>
                <a:cxn ang="0">
                  <a:pos x="connsiteX37919" y="connsiteY37919"/>
                </a:cxn>
                <a:cxn ang="0">
                  <a:pos x="connsiteX37920" y="connsiteY37920"/>
                </a:cxn>
                <a:cxn ang="0">
                  <a:pos x="connsiteX37921" y="connsiteY37921"/>
                </a:cxn>
                <a:cxn ang="0">
                  <a:pos x="connsiteX37922" y="connsiteY37922"/>
                </a:cxn>
                <a:cxn ang="0">
                  <a:pos x="connsiteX37923" y="connsiteY37923"/>
                </a:cxn>
                <a:cxn ang="0">
                  <a:pos x="connsiteX37924" y="connsiteY37924"/>
                </a:cxn>
                <a:cxn ang="0">
                  <a:pos x="connsiteX37925" y="connsiteY37925"/>
                </a:cxn>
                <a:cxn ang="0">
                  <a:pos x="connsiteX37926" y="connsiteY37926"/>
                </a:cxn>
                <a:cxn ang="0">
                  <a:pos x="connsiteX37927" y="connsiteY37927"/>
                </a:cxn>
                <a:cxn ang="0">
                  <a:pos x="connsiteX37928" y="connsiteY37928"/>
                </a:cxn>
                <a:cxn ang="0">
                  <a:pos x="connsiteX37929" y="connsiteY37929"/>
                </a:cxn>
                <a:cxn ang="0">
                  <a:pos x="connsiteX37930" y="connsiteY37930"/>
                </a:cxn>
                <a:cxn ang="0">
                  <a:pos x="connsiteX37931" y="connsiteY37931"/>
                </a:cxn>
                <a:cxn ang="0">
                  <a:pos x="connsiteX37932" y="connsiteY37932"/>
                </a:cxn>
                <a:cxn ang="0">
                  <a:pos x="connsiteX37933" y="connsiteY37933"/>
                </a:cxn>
                <a:cxn ang="0">
                  <a:pos x="connsiteX37934" y="connsiteY37934"/>
                </a:cxn>
                <a:cxn ang="0">
                  <a:pos x="connsiteX37935" y="connsiteY37935"/>
                </a:cxn>
                <a:cxn ang="0">
                  <a:pos x="connsiteX37936" y="connsiteY37936"/>
                </a:cxn>
                <a:cxn ang="0">
                  <a:pos x="connsiteX37937" y="connsiteY37937"/>
                </a:cxn>
                <a:cxn ang="0">
                  <a:pos x="connsiteX37938" y="connsiteY37938"/>
                </a:cxn>
                <a:cxn ang="0">
                  <a:pos x="connsiteX37939" y="connsiteY37939"/>
                </a:cxn>
                <a:cxn ang="0">
                  <a:pos x="connsiteX37940" y="connsiteY37940"/>
                </a:cxn>
                <a:cxn ang="0">
                  <a:pos x="connsiteX37941" y="connsiteY37941"/>
                </a:cxn>
                <a:cxn ang="0">
                  <a:pos x="connsiteX37942" y="connsiteY37942"/>
                </a:cxn>
                <a:cxn ang="0">
                  <a:pos x="connsiteX37943" y="connsiteY37943"/>
                </a:cxn>
                <a:cxn ang="0">
                  <a:pos x="connsiteX37944" y="connsiteY37944"/>
                </a:cxn>
                <a:cxn ang="0">
                  <a:pos x="connsiteX37945" y="connsiteY37945"/>
                </a:cxn>
                <a:cxn ang="0">
                  <a:pos x="connsiteX37946" y="connsiteY37946"/>
                </a:cxn>
                <a:cxn ang="0">
                  <a:pos x="connsiteX37947" y="connsiteY37947"/>
                </a:cxn>
                <a:cxn ang="0">
                  <a:pos x="connsiteX37948" y="connsiteY37948"/>
                </a:cxn>
                <a:cxn ang="0">
                  <a:pos x="connsiteX37949" y="connsiteY37949"/>
                </a:cxn>
                <a:cxn ang="0">
                  <a:pos x="connsiteX37950" y="connsiteY37950"/>
                </a:cxn>
                <a:cxn ang="0">
                  <a:pos x="connsiteX37951" y="connsiteY37951"/>
                </a:cxn>
                <a:cxn ang="0">
                  <a:pos x="connsiteX37952" y="connsiteY37952"/>
                </a:cxn>
                <a:cxn ang="0">
                  <a:pos x="connsiteX37953" y="connsiteY37953"/>
                </a:cxn>
                <a:cxn ang="0">
                  <a:pos x="connsiteX37954" y="connsiteY37954"/>
                </a:cxn>
                <a:cxn ang="0">
                  <a:pos x="connsiteX37955" y="connsiteY37955"/>
                </a:cxn>
                <a:cxn ang="0">
                  <a:pos x="connsiteX37956" y="connsiteY37956"/>
                </a:cxn>
                <a:cxn ang="0">
                  <a:pos x="connsiteX37957" y="connsiteY37957"/>
                </a:cxn>
                <a:cxn ang="0">
                  <a:pos x="connsiteX37958" y="connsiteY37958"/>
                </a:cxn>
                <a:cxn ang="0">
                  <a:pos x="connsiteX37959" y="connsiteY37959"/>
                </a:cxn>
                <a:cxn ang="0">
                  <a:pos x="connsiteX37960" y="connsiteY37960"/>
                </a:cxn>
                <a:cxn ang="0">
                  <a:pos x="connsiteX37961" y="connsiteY37961"/>
                </a:cxn>
                <a:cxn ang="0">
                  <a:pos x="connsiteX37962" y="connsiteY37962"/>
                </a:cxn>
                <a:cxn ang="0">
                  <a:pos x="connsiteX37963" y="connsiteY37963"/>
                </a:cxn>
                <a:cxn ang="0">
                  <a:pos x="connsiteX37964" y="connsiteY37964"/>
                </a:cxn>
                <a:cxn ang="0">
                  <a:pos x="connsiteX37965" y="connsiteY37965"/>
                </a:cxn>
                <a:cxn ang="0">
                  <a:pos x="connsiteX37966" y="connsiteY37966"/>
                </a:cxn>
                <a:cxn ang="0">
                  <a:pos x="connsiteX37967" y="connsiteY37967"/>
                </a:cxn>
                <a:cxn ang="0">
                  <a:pos x="connsiteX37968" y="connsiteY37968"/>
                </a:cxn>
                <a:cxn ang="0">
                  <a:pos x="connsiteX37969" y="connsiteY37969"/>
                </a:cxn>
                <a:cxn ang="0">
                  <a:pos x="connsiteX37970" y="connsiteY37970"/>
                </a:cxn>
                <a:cxn ang="0">
                  <a:pos x="connsiteX37971" y="connsiteY37971"/>
                </a:cxn>
                <a:cxn ang="0">
                  <a:pos x="connsiteX37972" y="connsiteY37972"/>
                </a:cxn>
                <a:cxn ang="0">
                  <a:pos x="connsiteX37973" y="connsiteY37973"/>
                </a:cxn>
                <a:cxn ang="0">
                  <a:pos x="connsiteX37974" y="connsiteY37974"/>
                </a:cxn>
                <a:cxn ang="0">
                  <a:pos x="connsiteX37975" y="connsiteY37975"/>
                </a:cxn>
                <a:cxn ang="0">
                  <a:pos x="connsiteX37976" y="connsiteY37976"/>
                </a:cxn>
                <a:cxn ang="0">
                  <a:pos x="connsiteX37977" y="connsiteY37977"/>
                </a:cxn>
                <a:cxn ang="0">
                  <a:pos x="connsiteX37978" y="connsiteY37978"/>
                </a:cxn>
                <a:cxn ang="0">
                  <a:pos x="connsiteX37979" y="connsiteY37979"/>
                </a:cxn>
                <a:cxn ang="0">
                  <a:pos x="connsiteX37980" y="connsiteY37980"/>
                </a:cxn>
                <a:cxn ang="0">
                  <a:pos x="connsiteX37981" y="connsiteY37981"/>
                </a:cxn>
                <a:cxn ang="0">
                  <a:pos x="connsiteX37982" y="connsiteY37982"/>
                </a:cxn>
                <a:cxn ang="0">
                  <a:pos x="connsiteX37983" y="connsiteY37983"/>
                </a:cxn>
                <a:cxn ang="0">
                  <a:pos x="connsiteX37984" y="connsiteY37984"/>
                </a:cxn>
                <a:cxn ang="0">
                  <a:pos x="connsiteX37985" y="connsiteY37985"/>
                </a:cxn>
                <a:cxn ang="0">
                  <a:pos x="connsiteX37986" y="connsiteY37986"/>
                </a:cxn>
                <a:cxn ang="0">
                  <a:pos x="connsiteX37987" y="connsiteY37987"/>
                </a:cxn>
                <a:cxn ang="0">
                  <a:pos x="connsiteX37988" y="connsiteY37988"/>
                </a:cxn>
                <a:cxn ang="0">
                  <a:pos x="connsiteX37989" y="connsiteY37989"/>
                </a:cxn>
                <a:cxn ang="0">
                  <a:pos x="connsiteX37990" y="connsiteY37990"/>
                </a:cxn>
                <a:cxn ang="0">
                  <a:pos x="connsiteX37991" y="connsiteY37991"/>
                </a:cxn>
                <a:cxn ang="0">
                  <a:pos x="connsiteX37992" y="connsiteY37992"/>
                </a:cxn>
                <a:cxn ang="0">
                  <a:pos x="connsiteX37993" y="connsiteY37993"/>
                </a:cxn>
                <a:cxn ang="0">
                  <a:pos x="connsiteX37994" y="connsiteY37994"/>
                </a:cxn>
                <a:cxn ang="0">
                  <a:pos x="connsiteX37995" y="connsiteY37995"/>
                </a:cxn>
                <a:cxn ang="0">
                  <a:pos x="connsiteX37996" y="connsiteY37996"/>
                </a:cxn>
                <a:cxn ang="0">
                  <a:pos x="connsiteX37997" y="connsiteY37997"/>
                </a:cxn>
                <a:cxn ang="0">
                  <a:pos x="connsiteX37998" y="connsiteY37998"/>
                </a:cxn>
                <a:cxn ang="0">
                  <a:pos x="connsiteX37999" y="connsiteY37999"/>
                </a:cxn>
                <a:cxn ang="0">
                  <a:pos x="connsiteX38000" y="connsiteY38000"/>
                </a:cxn>
                <a:cxn ang="0">
                  <a:pos x="connsiteX38001" y="connsiteY38001"/>
                </a:cxn>
                <a:cxn ang="0">
                  <a:pos x="connsiteX38002" y="connsiteY38002"/>
                </a:cxn>
                <a:cxn ang="0">
                  <a:pos x="connsiteX38003" y="connsiteY38003"/>
                </a:cxn>
                <a:cxn ang="0">
                  <a:pos x="connsiteX38004" y="connsiteY38004"/>
                </a:cxn>
                <a:cxn ang="0">
                  <a:pos x="connsiteX38005" y="connsiteY38005"/>
                </a:cxn>
                <a:cxn ang="0">
                  <a:pos x="connsiteX38006" y="connsiteY38006"/>
                </a:cxn>
                <a:cxn ang="0">
                  <a:pos x="connsiteX38007" y="connsiteY38007"/>
                </a:cxn>
                <a:cxn ang="0">
                  <a:pos x="connsiteX38008" y="connsiteY38008"/>
                </a:cxn>
                <a:cxn ang="0">
                  <a:pos x="connsiteX38009" y="connsiteY38009"/>
                </a:cxn>
                <a:cxn ang="0">
                  <a:pos x="connsiteX38010" y="connsiteY38010"/>
                </a:cxn>
                <a:cxn ang="0">
                  <a:pos x="connsiteX38011" y="connsiteY38011"/>
                </a:cxn>
                <a:cxn ang="0">
                  <a:pos x="connsiteX38012" y="connsiteY38012"/>
                </a:cxn>
                <a:cxn ang="0">
                  <a:pos x="connsiteX38013" y="connsiteY38013"/>
                </a:cxn>
                <a:cxn ang="0">
                  <a:pos x="connsiteX38014" y="connsiteY38014"/>
                </a:cxn>
                <a:cxn ang="0">
                  <a:pos x="connsiteX38015" y="connsiteY38015"/>
                </a:cxn>
                <a:cxn ang="0">
                  <a:pos x="connsiteX38016" y="connsiteY38016"/>
                </a:cxn>
                <a:cxn ang="0">
                  <a:pos x="connsiteX38017" y="connsiteY38017"/>
                </a:cxn>
                <a:cxn ang="0">
                  <a:pos x="connsiteX38018" y="connsiteY38018"/>
                </a:cxn>
                <a:cxn ang="0">
                  <a:pos x="connsiteX38019" y="connsiteY38019"/>
                </a:cxn>
                <a:cxn ang="0">
                  <a:pos x="connsiteX38020" y="connsiteY38020"/>
                </a:cxn>
                <a:cxn ang="0">
                  <a:pos x="connsiteX38021" y="connsiteY38021"/>
                </a:cxn>
                <a:cxn ang="0">
                  <a:pos x="connsiteX38022" y="connsiteY38022"/>
                </a:cxn>
                <a:cxn ang="0">
                  <a:pos x="connsiteX38023" y="connsiteY38023"/>
                </a:cxn>
                <a:cxn ang="0">
                  <a:pos x="connsiteX38024" y="connsiteY38024"/>
                </a:cxn>
                <a:cxn ang="0">
                  <a:pos x="connsiteX38025" y="connsiteY38025"/>
                </a:cxn>
                <a:cxn ang="0">
                  <a:pos x="connsiteX38026" y="connsiteY38026"/>
                </a:cxn>
                <a:cxn ang="0">
                  <a:pos x="connsiteX38027" y="connsiteY38027"/>
                </a:cxn>
                <a:cxn ang="0">
                  <a:pos x="connsiteX38028" y="connsiteY38028"/>
                </a:cxn>
                <a:cxn ang="0">
                  <a:pos x="connsiteX38029" y="connsiteY38029"/>
                </a:cxn>
                <a:cxn ang="0">
                  <a:pos x="connsiteX38030" y="connsiteY38030"/>
                </a:cxn>
                <a:cxn ang="0">
                  <a:pos x="connsiteX38031" y="connsiteY38031"/>
                </a:cxn>
                <a:cxn ang="0">
                  <a:pos x="connsiteX38032" y="connsiteY38032"/>
                </a:cxn>
                <a:cxn ang="0">
                  <a:pos x="connsiteX38033" y="connsiteY38033"/>
                </a:cxn>
                <a:cxn ang="0">
                  <a:pos x="connsiteX38034" y="connsiteY38034"/>
                </a:cxn>
                <a:cxn ang="0">
                  <a:pos x="connsiteX38035" y="connsiteY38035"/>
                </a:cxn>
                <a:cxn ang="0">
                  <a:pos x="connsiteX38036" y="connsiteY38036"/>
                </a:cxn>
                <a:cxn ang="0">
                  <a:pos x="connsiteX38037" y="connsiteY38037"/>
                </a:cxn>
                <a:cxn ang="0">
                  <a:pos x="connsiteX38038" y="connsiteY38038"/>
                </a:cxn>
                <a:cxn ang="0">
                  <a:pos x="connsiteX38039" y="connsiteY38039"/>
                </a:cxn>
                <a:cxn ang="0">
                  <a:pos x="connsiteX38040" y="connsiteY38040"/>
                </a:cxn>
                <a:cxn ang="0">
                  <a:pos x="connsiteX38041" y="connsiteY38041"/>
                </a:cxn>
                <a:cxn ang="0">
                  <a:pos x="connsiteX38042" y="connsiteY38042"/>
                </a:cxn>
                <a:cxn ang="0">
                  <a:pos x="connsiteX38043" y="connsiteY38043"/>
                </a:cxn>
                <a:cxn ang="0">
                  <a:pos x="connsiteX38044" y="connsiteY38044"/>
                </a:cxn>
                <a:cxn ang="0">
                  <a:pos x="connsiteX38045" y="connsiteY38045"/>
                </a:cxn>
                <a:cxn ang="0">
                  <a:pos x="connsiteX38046" y="connsiteY38046"/>
                </a:cxn>
                <a:cxn ang="0">
                  <a:pos x="connsiteX38047" y="connsiteY38047"/>
                </a:cxn>
                <a:cxn ang="0">
                  <a:pos x="connsiteX38048" y="connsiteY38048"/>
                </a:cxn>
                <a:cxn ang="0">
                  <a:pos x="connsiteX38049" y="connsiteY38049"/>
                </a:cxn>
                <a:cxn ang="0">
                  <a:pos x="connsiteX38050" y="connsiteY38050"/>
                </a:cxn>
                <a:cxn ang="0">
                  <a:pos x="connsiteX38051" y="connsiteY38051"/>
                </a:cxn>
                <a:cxn ang="0">
                  <a:pos x="connsiteX38052" y="connsiteY38052"/>
                </a:cxn>
                <a:cxn ang="0">
                  <a:pos x="connsiteX38053" y="connsiteY38053"/>
                </a:cxn>
                <a:cxn ang="0">
                  <a:pos x="connsiteX38054" y="connsiteY38054"/>
                </a:cxn>
                <a:cxn ang="0">
                  <a:pos x="connsiteX38055" y="connsiteY38055"/>
                </a:cxn>
                <a:cxn ang="0">
                  <a:pos x="connsiteX38056" y="connsiteY38056"/>
                </a:cxn>
                <a:cxn ang="0">
                  <a:pos x="connsiteX38057" y="connsiteY38057"/>
                </a:cxn>
                <a:cxn ang="0">
                  <a:pos x="connsiteX38058" y="connsiteY38058"/>
                </a:cxn>
                <a:cxn ang="0">
                  <a:pos x="connsiteX38059" y="connsiteY38059"/>
                </a:cxn>
                <a:cxn ang="0">
                  <a:pos x="connsiteX38060" y="connsiteY38060"/>
                </a:cxn>
                <a:cxn ang="0">
                  <a:pos x="connsiteX38061" y="connsiteY38061"/>
                </a:cxn>
                <a:cxn ang="0">
                  <a:pos x="connsiteX38062" y="connsiteY38062"/>
                </a:cxn>
                <a:cxn ang="0">
                  <a:pos x="connsiteX38063" y="connsiteY38063"/>
                </a:cxn>
                <a:cxn ang="0">
                  <a:pos x="connsiteX38064" y="connsiteY38064"/>
                </a:cxn>
                <a:cxn ang="0">
                  <a:pos x="connsiteX38065" y="connsiteY38065"/>
                </a:cxn>
                <a:cxn ang="0">
                  <a:pos x="connsiteX38066" y="connsiteY38066"/>
                </a:cxn>
                <a:cxn ang="0">
                  <a:pos x="connsiteX38067" y="connsiteY38067"/>
                </a:cxn>
                <a:cxn ang="0">
                  <a:pos x="connsiteX38068" y="connsiteY38068"/>
                </a:cxn>
                <a:cxn ang="0">
                  <a:pos x="connsiteX38069" y="connsiteY38069"/>
                </a:cxn>
                <a:cxn ang="0">
                  <a:pos x="connsiteX38070" y="connsiteY38070"/>
                </a:cxn>
                <a:cxn ang="0">
                  <a:pos x="connsiteX38071" y="connsiteY38071"/>
                </a:cxn>
                <a:cxn ang="0">
                  <a:pos x="connsiteX38072" y="connsiteY38072"/>
                </a:cxn>
                <a:cxn ang="0">
                  <a:pos x="connsiteX38073" y="connsiteY38073"/>
                </a:cxn>
                <a:cxn ang="0">
                  <a:pos x="connsiteX38074" y="connsiteY38074"/>
                </a:cxn>
                <a:cxn ang="0">
                  <a:pos x="connsiteX38075" y="connsiteY38075"/>
                </a:cxn>
                <a:cxn ang="0">
                  <a:pos x="connsiteX38076" y="connsiteY38076"/>
                </a:cxn>
                <a:cxn ang="0">
                  <a:pos x="connsiteX38077" y="connsiteY38077"/>
                </a:cxn>
                <a:cxn ang="0">
                  <a:pos x="connsiteX38078" y="connsiteY38078"/>
                </a:cxn>
                <a:cxn ang="0">
                  <a:pos x="connsiteX38079" y="connsiteY38079"/>
                </a:cxn>
                <a:cxn ang="0">
                  <a:pos x="connsiteX38080" y="connsiteY38080"/>
                </a:cxn>
                <a:cxn ang="0">
                  <a:pos x="connsiteX38081" y="connsiteY38081"/>
                </a:cxn>
                <a:cxn ang="0">
                  <a:pos x="connsiteX38082" y="connsiteY38082"/>
                </a:cxn>
                <a:cxn ang="0">
                  <a:pos x="connsiteX38083" y="connsiteY38083"/>
                </a:cxn>
                <a:cxn ang="0">
                  <a:pos x="connsiteX38084" y="connsiteY38084"/>
                </a:cxn>
                <a:cxn ang="0">
                  <a:pos x="connsiteX38085" y="connsiteY38085"/>
                </a:cxn>
                <a:cxn ang="0">
                  <a:pos x="connsiteX38086" y="connsiteY38086"/>
                </a:cxn>
                <a:cxn ang="0">
                  <a:pos x="connsiteX38087" y="connsiteY38087"/>
                </a:cxn>
                <a:cxn ang="0">
                  <a:pos x="connsiteX38088" y="connsiteY38088"/>
                </a:cxn>
                <a:cxn ang="0">
                  <a:pos x="connsiteX38089" y="connsiteY38089"/>
                </a:cxn>
                <a:cxn ang="0">
                  <a:pos x="connsiteX38090" y="connsiteY38090"/>
                </a:cxn>
                <a:cxn ang="0">
                  <a:pos x="connsiteX38091" y="connsiteY38091"/>
                </a:cxn>
                <a:cxn ang="0">
                  <a:pos x="connsiteX38092" y="connsiteY38092"/>
                </a:cxn>
                <a:cxn ang="0">
                  <a:pos x="connsiteX38093" y="connsiteY38093"/>
                </a:cxn>
                <a:cxn ang="0">
                  <a:pos x="connsiteX38094" y="connsiteY38094"/>
                </a:cxn>
                <a:cxn ang="0">
                  <a:pos x="connsiteX38095" y="connsiteY38095"/>
                </a:cxn>
                <a:cxn ang="0">
                  <a:pos x="connsiteX38096" y="connsiteY38096"/>
                </a:cxn>
                <a:cxn ang="0">
                  <a:pos x="connsiteX38097" y="connsiteY38097"/>
                </a:cxn>
                <a:cxn ang="0">
                  <a:pos x="connsiteX38098" y="connsiteY38098"/>
                </a:cxn>
                <a:cxn ang="0">
                  <a:pos x="connsiteX38099" y="connsiteY38099"/>
                </a:cxn>
                <a:cxn ang="0">
                  <a:pos x="connsiteX38100" y="connsiteY38100"/>
                </a:cxn>
                <a:cxn ang="0">
                  <a:pos x="connsiteX38101" y="connsiteY38101"/>
                </a:cxn>
                <a:cxn ang="0">
                  <a:pos x="connsiteX38102" y="connsiteY38102"/>
                </a:cxn>
                <a:cxn ang="0">
                  <a:pos x="connsiteX38103" y="connsiteY38103"/>
                </a:cxn>
                <a:cxn ang="0">
                  <a:pos x="connsiteX38104" y="connsiteY38104"/>
                </a:cxn>
                <a:cxn ang="0">
                  <a:pos x="connsiteX38105" y="connsiteY38105"/>
                </a:cxn>
                <a:cxn ang="0">
                  <a:pos x="connsiteX38106" y="connsiteY38106"/>
                </a:cxn>
                <a:cxn ang="0">
                  <a:pos x="connsiteX38107" y="connsiteY38107"/>
                </a:cxn>
                <a:cxn ang="0">
                  <a:pos x="connsiteX38108" y="connsiteY38108"/>
                </a:cxn>
                <a:cxn ang="0">
                  <a:pos x="connsiteX38109" y="connsiteY38109"/>
                </a:cxn>
                <a:cxn ang="0">
                  <a:pos x="connsiteX38110" y="connsiteY38110"/>
                </a:cxn>
                <a:cxn ang="0">
                  <a:pos x="connsiteX38111" y="connsiteY38111"/>
                </a:cxn>
                <a:cxn ang="0">
                  <a:pos x="connsiteX38112" y="connsiteY38112"/>
                </a:cxn>
                <a:cxn ang="0">
                  <a:pos x="connsiteX38113" y="connsiteY38113"/>
                </a:cxn>
                <a:cxn ang="0">
                  <a:pos x="connsiteX38114" y="connsiteY38114"/>
                </a:cxn>
                <a:cxn ang="0">
                  <a:pos x="connsiteX38115" y="connsiteY38115"/>
                </a:cxn>
                <a:cxn ang="0">
                  <a:pos x="connsiteX38116" y="connsiteY38116"/>
                </a:cxn>
                <a:cxn ang="0">
                  <a:pos x="connsiteX38117" y="connsiteY38117"/>
                </a:cxn>
                <a:cxn ang="0">
                  <a:pos x="connsiteX38118" y="connsiteY38118"/>
                </a:cxn>
                <a:cxn ang="0">
                  <a:pos x="connsiteX38119" y="connsiteY38119"/>
                </a:cxn>
                <a:cxn ang="0">
                  <a:pos x="connsiteX38120" y="connsiteY38120"/>
                </a:cxn>
                <a:cxn ang="0">
                  <a:pos x="connsiteX38121" y="connsiteY38121"/>
                </a:cxn>
                <a:cxn ang="0">
                  <a:pos x="connsiteX38122" y="connsiteY38122"/>
                </a:cxn>
                <a:cxn ang="0">
                  <a:pos x="connsiteX38123" y="connsiteY38123"/>
                </a:cxn>
                <a:cxn ang="0">
                  <a:pos x="connsiteX38124" y="connsiteY38124"/>
                </a:cxn>
                <a:cxn ang="0">
                  <a:pos x="connsiteX38125" y="connsiteY38125"/>
                </a:cxn>
                <a:cxn ang="0">
                  <a:pos x="connsiteX38126" y="connsiteY38126"/>
                </a:cxn>
                <a:cxn ang="0">
                  <a:pos x="connsiteX38127" y="connsiteY38127"/>
                </a:cxn>
                <a:cxn ang="0">
                  <a:pos x="connsiteX38128" y="connsiteY38128"/>
                </a:cxn>
                <a:cxn ang="0">
                  <a:pos x="connsiteX38129" y="connsiteY38129"/>
                </a:cxn>
                <a:cxn ang="0">
                  <a:pos x="connsiteX38130" y="connsiteY38130"/>
                </a:cxn>
                <a:cxn ang="0">
                  <a:pos x="connsiteX38131" y="connsiteY38131"/>
                </a:cxn>
                <a:cxn ang="0">
                  <a:pos x="connsiteX38132" y="connsiteY38132"/>
                </a:cxn>
                <a:cxn ang="0">
                  <a:pos x="connsiteX38133" y="connsiteY38133"/>
                </a:cxn>
                <a:cxn ang="0">
                  <a:pos x="connsiteX38134" y="connsiteY38134"/>
                </a:cxn>
                <a:cxn ang="0">
                  <a:pos x="connsiteX38135" y="connsiteY38135"/>
                </a:cxn>
                <a:cxn ang="0">
                  <a:pos x="connsiteX38136" y="connsiteY38136"/>
                </a:cxn>
                <a:cxn ang="0">
                  <a:pos x="connsiteX38137" y="connsiteY38137"/>
                </a:cxn>
                <a:cxn ang="0">
                  <a:pos x="connsiteX38138" y="connsiteY38138"/>
                </a:cxn>
                <a:cxn ang="0">
                  <a:pos x="connsiteX38139" y="connsiteY38139"/>
                </a:cxn>
                <a:cxn ang="0">
                  <a:pos x="connsiteX38140" y="connsiteY38140"/>
                </a:cxn>
                <a:cxn ang="0">
                  <a:pos x="connsiteX38141" y="connsiteY38141"/>
                </a:cxn>
                <a:cxn ang="0">
                  <a:pos x="connsiteX38142" y="connsiteY38142"/>
                </a:cxn>
                <a:cxn ang="0">
                  <a:pos x="connsiteX38143" y="connsiteY38143"/>
                </a:cxn>
                <a:cxn ang="0">
                  <a:pos x="connsiteX38144" y="connsiteY38144"/>
                </a:cxn>
                <a:cxn ang="0">
                  <a:pos x="connsiteX38145" y="connsiteY38145"/>
                </a:cxn>
                <a:cxn ang="0">
                  <a:pos x="connsiteX38146" y="connsiteY38146"/>
                </a:cxn>
                <a:cxn ang="0">
                  <a:pos x="connsiteX38147" y="connsiteY38147"/>
                </a:cxn>
                <a:cxn ang="0">
                  <a:pos x="connsiteX38148" y="connsiteY38148"/>
                </a:cxn>
                <a:cxn ang="0">
                  <a:pos x="connsiteX38149" y="connsiteY38149"/>
                </a:cxn>
                <a:cxn ang="0">
                  <a:pos x="connsiteX38150" y="connsiteY38150"/>
                </a:cxn>
                <a:cxn ang="0">
                  <a:pos x="connsiteX38151" y="connsiteY38151"/>
                </a:cxn>
                <a:cxn ang="0">
                  <a:pos x="connsiteX38152" y="connsiteY38152"/>
                </a:cxn>
                <a:cxn ang="0">
                  <a:pos x="connsiteX38153" y="connsiteY38153"/>
                </a:cxn>
                <a:cxn ang="0">
                  <a:pos x="connsiteX38154" y="connsiteY38154"/>
                </a:cxn>
                <a:cxn ang="0">
                  <a:pos x="connsiteX38155" y="connsiteY38155"/>
                </a:cxn>
                <a:cxn ang="0">
                  <a:pos x="connsiteX38156" y="connsiteY38156"/>
                </a:cxn>
                <a:cxn ang="0">
                  <a:pos x="connsiteX38157" y="connsiteY38157"/>
                </a:cxn>
                <a:cxn ang="0">
                  <a:pos x="connsiteX38158" y="connsiteY38158"/>
                </a:cxn>
                <a:cxn ang="0">
                  <a:pos x="connsiteX38159" y="connsiteY38159"/>
                </a:cxn>
                <a:cxn ang="0">
                  <a:pos x="connsiteX38160" y="connsiteY38160"/>
                </a:cxn>
                <a:cxn ang="0">
                  <a:pos x="connsiteX38161" y="connsiteY38161"/>
                </a:cxn>
                <a:cxn ang="0">
                  <a:pos x="connsiteX38162" y="connsiteY38162"/>
                </a:cxn>
                <a:cxn ang="0">
                  <a:pos x="connsiteX38163" y="connsiteY38163"/>
                </a:cxn>
                <a:cxn ang="0">
                  <a:pos x="connsiteX38164" y="connsiteY38164"/>
                </a:cxn>
                <a:cxn ang="0">
                  <a:pos x="connsiteX38165" y="connsiteY38165"/>
                </a:cxn>
                <a:cxn ang="0">
                  <a:pos x="connsiteX38166" y="connsiteY38166"/>
                </a:cxn>
                <a:cxn ang="0">
                  <a:pos x="connsiteX38167" y="connsiteY38167"/>
                </a:cxn>
                <a:cxn ang="0">
                  <a:pos x="connsiteX38168" y="connsiteY38168"/>
                </a:cxn>
                <a:cxn ang="0">
                  <a:pos x="connsiteX38169" y="connsiteY38169"/>
                </a:cxn>
                <a:cxn ang="0">
                  <a:pos x="connsiteX38170" y="connsiteY38170"/>
                </a:cxn>
                <a:cxn ang="0">
                  <a:pos x="connsiteX38171" y="connsiteY38171"/>
                </a:cxn>
                <a:cxn ang="0">
                  <a:pos x="connsiteX38172" y="connsiteY38172"/>
                </a:cxn>
                <a:cxn ang="0">
                  <a:pos x="connsiteX38173" y="connsiteY38173"/>
                </a:cxn>
                <a:cxn ang="0">
                  <a:pos x="connsiteX38174" y="connsiteY38174"/>
                </a:cxn>
                <a:cxn ang="0">
                  <a:pos x="connsiteX38175" y="connsiteY38175"/>
                </a:cxn>
                <a:cxn ang="0">
                  <a:pos x="connsiteX38176" y="connsiteY38176"/>
                </a:cxn>
                <a:cxn ang="0">
                  <a:pos x="connsiteX38177" y="connsiteY38177"/>
                </a:cxn>
                <a:cxn ang="0">
                  <a:pos x="connsiteX38178" y="connsiteY38178"/>
                </a:cxn>
                <a:cxn ang="0">
                  <a:pos x="connsiteX38179" y="connsiteY38179"/>
                </a:cxn>
                <a:cxn ang="0">
                  <a:pos x="connsiteX38180" y="connsiteY38180"/>
                </a:cxn>
                <a:cxn ang="0">
                  <a:pos x="connsiteX38181" y="connsiteY38181"/>
                </a:cxn>
                <a:cxn ang="0">
                  <a:pos x="connsiteX38182" y="connsiteY38182"/>
                </a:cxn>
                <a:cxn ang="0">
                  <a:pos x="connsiteX38183" y="connsiteY38183"/>
                </a:cxn>
                <a:cxn ang="0">
                  <a:pos x="connsiteX38184" y="connsiteY38184"/>
                </a:cxn>
                <a:cxn ang="0">
                  <a:pos x="connsiteX38185" y="connsiteY38185"/>
                </a:cxn>
                <a:cxn ang="0">
                  <a:pos x="connsiteX38186" y="connsiteY38186"/>
                </a:cxn>
                <a:cxn ang="0">
                  <a:pos x="connsiteX38187" y="connsiteY38187"/>
                </a:cxn>
                <a:cxn ang="0">
                  <a:pos x="connsiteX38188" y="connsiteY38188"/>
                </a:cxn>
                <a:cxn ang="0">
                  <a:pos x="connsiteX38189" y="connsiteY38189"/>
                </a:cxn>
                <a:cxn ang="0">
                  <a:pos x="connsiteX38190" y="connsiteY38190"/>
                </a:cxn>
                <a:cxn ang="0">
                  <a:pos x="connsiteX38191" y="connsiteY38191"/>
                </a:cxn>
                <a:cxn ang="0">
                  <a:pos x="connsiteX38192" y="connsiteY38192"/>
                </a:cxn>
                <a:cxn ang="0">
                  <a:pos x="connsiteX38193" y="connsiteY38193"/>
                </a:cxn>
                <a:cxn ang="0">
                  <a:pos x="connsiteX38194" y="connsiteY38194"/>
                </a:cxn>
                <a:cxn ang="0">
                  <a:pos x="connsiteX38195" y="connsiteY38195"/>
                </a:cxn>
                <a:cxn ang="0">
                  <a:pos x="connsiteX38196" y="connsiteY38196"/>
                </a:cxn>
                <a:cxn ang="0">
                  <a:pos x="connsiteX38197" y="connsiteY38197"/>
                </a:cxn>
                <a:cxn ang="0">
                  <a:pos x="connsiteX38198" y="connsiteY38198"/>
                </a:cxn>
                <a:cxn ang="0">
                  <a:pos x="connsiteX38199" y="connsiteY38199"/>
                </a:cxn>
                <a:cxn ang="0">
                  <a:pos x="connsiteX38200" y="connsiteY38200"/>
                </a:cxn>
                <a:cxn ang="0">
                  <a:pos x="connsiteX38201" y="connsiteY38201"/>
                </a:cxn>
                <a:cxn ang="0">
                  <a:pos x="connsiteX38202" y="connsiteY38202"/>
                </a:cxn>
                <a:cxn ang="0">
                  <a:pos x="connsiteX38203" y="connsiteY38203"/>
                </a:cxn>
                <a:cxn ang="0">
                  <a:pos x="connsiteX38204" y="connsiteY38204"/>
                </a:cxn>
                <a:cxn ang="0">
                  <a:pos x="connsiteX38205" y="connsiteY38205"/>
                </a:cxn>
                <a:cxn ang="0">
                  <a:pos x="connsiteX38206" y="connsiteY38206"/>
                </a:cxn>
                <a:cxn ang="0">
                  <a:pos x="connsiteX38207" y="connsiteY38207"/>
                </a:cxn>
                <a:cxn ang="0">
                  <a:pos x="connsiteX38208" y="connsiteY38208"/>
                </a:cxn>
                <a:cxn ang="0">
                  <a:pos x="connsiteX38209" y="connsiteY38209"/>
                </a:cxn>
                <a:cxn ang="0">
                  <a:pos x="connsiteX38210" y="connsiteY38210"/>
                </a:cxn>
                <a:cxn ang="0">
                  <a:pos x="connsiteX38211" y="connsiteY38211"/>
                </a:cxn>
                <a:cxn ang="0">
                  <a:pos x="connsiteX38212" y="connsiteY38212"/>
                </a:cxn>
                <a:cxn ang="0">
                  <a:pos x="connsiteX38213" y="connsiteY38213"/>
                </a:cxn>
                <a:cxn ang="0">
                  <a:pos x="connsiteX38214" y="connsiteY38214"/>
                </a:cxn>
                <a:cxn ang="0">
                  <a:pos x="connsiteX38215" y="connsiteY38215"/>
                </a:cxn>
                <a:cxn ang="0">
                  <a:pos x="connsiteX38216" y="connsiteY38216"/>
                </a:cxn>
                <a:cxn ang="0">
                  <a:pos x="connsiteX38217" y="connsiteY38217"/>
                </a:cxn>
                <a:cxn ang="0">
                  <a:pos x="connsiteX38218" y="connsiteY38218"/>
                </a:cxn>
                <a:cxn ang="0">
                  <a:pos x="connsiteX38219" y="connsiteY38219"/>
                </a:cxn>
                <a:cxn ang="0">
                  <a:pos x="connsiteX38220" y="connsiteY38220"/>
                </a:cxn>
                <a:cxn ang="0">
                  <a:pos x="connsiteX38221" y="connsiteY38221"/>
                </a:cxn>
                <a:cxn ang="0">
                  <a:pos x="connsiteX38222" y="connsiteY38222"/>
                </a:cxn>
                <a:cxn ang="0">
                  <a:pos x="connsiteX38223" y="connsiteY38223"/>
                </a:cxn>
                <a:cxn ang="0">
                  <a:pos x="connsiteX38224" y="connsiteY38224"/>
                </a:cxn>
                <a:cxn ang="0">
                  <a:pos x="connsiteX38225" y="connsiteY38225"/>
                </a:cxn>
                <a:cxn ang="0">
                  <a:pos x="connsiteX38226" y="connsiteY38226"/>
                </a:cxn>
                <a:cxn ang="0">
                  <a:pos x="connsiteX38227" y="connsiteY38227"/>
                </a:cxn>
                <a:cxn ang="0">
                  <a:pos x="connsiteX38228" y="connsiteY38228"/>
                </a:cxn>
                <a:cxn ang="0">
                  <a:pos x="connsiteX38229" y="connsiteY38229"/>
                </a:cxn>
                <a:cxn ang="0">
                  <a:pos x="connsiteX38230" y="connsiteY38230"/>
                </a:cxn>
                <a:cxn ang="0">
                  <a:pos x="connsiteX38231" y="connsiteY38231"/>
                </a:cxn>
                <a:cxn ang="0">
                  <a:pos x="connsiteX38232" y="connsiteY38232"/>
                </a:cxn>
                <a:cxn ang="0">
                  <a:pos x="connsiteX38233" y="connsiteY38233"/>
                </a:cxn>
                <a:cxn ang="0">
                  <a:pos x="connsiteX38234" y="connsiteY38234"/>
                </a:cxn>
                <a:cxn ang="0">
                  <a:pos x="connsiteX38235" y="connsiteY38235"/>
                </a:cxn>
                <a:cxn ang="0">
                  <a:pos x="connsiteX38236" y="connsiteY38236"/>
                </a:cxn>
                <a:cxn ang="0">
                  <a:pos x="connsiteX38237" y="connsiteY38237"/>
                </a:cxn>
                <a:cxn ang="0">
                  <a:pos x="connsiteX38238" y="connsiteY38238"/>
                </a:cxn>
                <a:cxn ang="0">
                  <a:pos x="connsiteX38239" y="connsiteY38239"/>
                </a:cxn>
                <a:cxn ang="0">
                  <a:pos x="connsiteX38240" y="connsiteY38240"/>
                </a:cxn>
                <a:cxn ang="0">
                  <a:pos x="connsiteX38241" y="connsiteY38241"/>
                </a:cxn>
                <a:cxn ang="0">
                  <a:pos x="connsiteX38242" y="connsiteY38242"/>
                </a:cxn>
                <a:cxn ang="0">
                  <a:pos x="connsiteX38243" y="connsiteY38243"/>
                </a:cxn>
                <a:cxn ang="0">
                  <a:pos x="connsiteX38244" y="connsiteY38244"/>
                </a:cxn>
                <a:cxn ang="0">
                  <a:pos x="connsiteX38245" y="connsiteY38245"/>
                </a:cxn>
                <a:cxn ang="0">
                  <a:pos x="connsiteX38246" y="connsiteY38246"/>
                </a:cxn>
                <a:cxn ang="0">
                  <a:pos x="connsiteX38247" y="connsiteY38247"/>
                </a:cxn>
                <a:cxn ang="0">
                  <a:pos x="connsiteX38248" y="connsiteY38248"/>
                </a:cxn>
                <a:cxn ang="0">
                  <a:pos x="connsiteX38249" y="connsiteY38249"/>
                </a:cxn>
                <a:cxn ang="0">
                  <a:pos x="connsiteX38250" y="connsiteY38250"/>
                </a:cxn>
                <a:cxn ang="0">
                  <a:pos x="connsiteX38251" y="connsiteY38251"/>
                </a:cxn>
                <a:cxn ang="0">
                  <a:pos x="connsiteX38252" y="connsiteY38252"/>
                </a:cxn>
                <a:cxn ang="0">
                  <a:pos x="connsiteX38253" y="connsiteY38253"/>
                </a:cxn>
                <a:cxn ang="0">
                  <a:pos x="connsiteX38254" y="connsiteY38254"/>
                </a:cxn>
                <a:cxn ang="0">
                  <a:pos x="connsiteX38255" y="connsiteY38255"/>
                </a:cxn>
                <a:cxn ang="0">
                  <a:pos x="connsiteX38256" y="connsiteY38256"/>
                </a:cxn>
                <a:cxn ang="0">
                  <a:pos x="connsiteX38257" y="connsiteY38257"/>
                </a:cxn>
                <a:cxn ang="0">
                  <a:pos x="connsiteX38258" y="connsiteY38258"/>
                </a:cxn>
                <a:cxn ang="0">
                  <a:pos x="connsiteX38259" y="connsiteY38259"/>
                </a:cxn>
                <a:cxn ang="0">
                  <a:pos x="connsiteX38260" y="connsiteY38260"/>
                </a:cxn>
                <a:cxn ang="0">
                  <a:pos x="connsiteX38261" y="connsiteY38261"/>
                </a:cxn>
                <a:cxn ang="0">
                  <a:pos x="connsiteX38262" y="connsiteY38262"/>
                </a:cxn>
                <a:cxn ang="0">
                  <a:pos x="connsiteX38263" y="connsiteY38263"/>
                </a:cxn>
                <a:cxn ang="0">
                  <a:pos x="connsiteX38264" y="connsiteY38264"/>
                </a:cxn>
                <a:cxn ang="0">
                  <a:pos x="connsiteX38265" y="connsiteY38265"/>
                </a:cxn>
                <a:cxn ang="0">
                  <a:pos x="connsiteX38266" y="connsiteY38266"/>
                </a:cxn>
                <a:cxn ang="0">
                  <a:pos x="connsiteX38267" y="connsiteY38267"/>
                </a:cxn>
                <a:cxn ang="0">
                  <a:pos x="connsiteX38268" y="connsiteY38268"/>
                </a:cxn>
                <a:cxn ang="0">
                  <a:pos x="connsiteX38269" y="connsiteY38269"/>
                </a:cxn>
                <a:cxn ang="0">
                  <a:pos x="connsiteX38270" y="connsiteY38270"/>
                </a:cxn>
                <a:cxn ang="0">
                  <a:pos x="connsiteX38271" y="connsiteY38271"/>
                </a:cxn>
                <a:cxn ang="0">
                  <a:pos x="connsiteX38272" y="connsiteY38272"/>
                </a:cxn>
                <a:cxn ang="0">
                  <a:pos x="connsiteX38273" y="connsiteY38273"/>
                </a:cxn>
                <a:cxn ang="0">
                  <a:pos x="connsiteX38274" y="connsiteY38274"/>
                </a:cxn>
                <a:cxn ang="0">
                  <a:pos x="connsiteX38275" y="connsiteY38275"/>
                </a:cxn>
                <a:cxn ang="0">
                  <a:pos x="connsiteX38276" y="connsiteY38276"/>
                </a:cxn>
                <a:cxn ang="0">
                  <a:pos x="connsiteX38277" y="connsiteY38277"/>
                </a:cxn>
                <a:cxn ang="0">
                  <a:pos x="connsiteX38278" y="connsiteY38278"/>
                </a:cxn>
                <a:cxn ang="0">
                  <a:pos x="connsiteX38279" y="connsiteY38279"/>
                </a:cxn>
                <a:cxn ang="0">
                  <a:pos x="connsiteX38280" y="connsiteY38280"/>
                </a:cxn>
                <a:cxn ang="0">
                  <a:pos x="connsiteX38281" y="connsiteY38281"/>
                </a:cxn>
                <a:cxn ang="0">
                  <a:pos x="connsiteX38282" y="connsiteY38282"/>
                </a:cxn>
                <a:cxn ang="0">
                  <a:pos x="connsiteX38283" y="connsiteY38283"/>
                </a:cxn>
                <a:cxn ang="0">
                  <a:pos x="connsiteX38284" y="connsiteY38284"/>
                </a:cxn>
                <a:cxn ang="0">
                  <a:pos x="connsiteX38285" y="connsiteY38285"/>
                </a:cxn>
                <a:cxn ang="0">
                  <a:pos x="connsiteX38286" y="connsiteY38286"/>
                </a:cxn>
                <a:cxn ang="0">
                  <a:pos x="connsiteX38287" y="connsiteY38287"/>
                </a:cxn>
                <a:cxn ang="0">
                  <a:pos x="connsiteX38288" y="connsiteY38288"/>
                </a:cxn>
                <a:cxn ang="0">
                  <a:pos x="connsiteX38289" y="connsiteY38289"/>
                </a:cxn>
                <a:cxn ang="0">
                  <a:pos x="connsiteX38290" y="connsiteY38290"/>
                </a:cxn>
                <a:cxn ang="0">
                  <a:pos x="connsiteX38291" y="connsiteY38291"/>
                </a:cxn>
                <a:cxn ang="0">
                  <a:pos x="connsiteX38292" y="connsiteY38292"/>
                </a:cxn>
                <a:cxn ang="0">
                  <a:pos x="connsiteX38293" y="connsiteY38293"/>
                </a:cxn>
                <a:cxn ang="0">
                  <a:pos x="connsiteX38294" y="connsiteY38294"/>
                </a:cxn>
                <a:cxn ang="0">
                  <a:pos x="connsiteX38295" y="connsiteY38295"/>
                </a:cxn>
                <a:cxn ang="0">
                  <a:pos x="connsiteX38296" y="connsiteY38296"/>
                </a:cxn>
                <a:cxn ang="0">
                  <a:pos x="connsiteX38297" y="connsiteY38297"/>
                </a:cxn>
                <a:cxn ang="0">
                  <a:pos x="connsiteX38298" y="connsiteY38298"/>
                </a:cxn>
                <a:cxn ang="0">
                  <a:pos x="connsiteX38299" y="connsiteY38299"/>
                </a:cxn>
                <a:cxn ang="0">
                  <a:pos x="connsiteX38300" y="connsiteY38300"/>
                </a:cxn>
                <a:cxn ang="0">
                  <a:pos x="connsiteX38301" y="connsiteY38301"/>
                </a:cxn>
                <a:cxn ang="0">
                  <a:pos x="connsiteX38302" y="connsiteY38302"/>
                </a:cxn>
                <a:cxn ang="0">
                  <a:pos x="connsiteX38303" y="connsiteY38303"/>
                </a:cxn>
                <a:cxn ang="0">
                  <a:pos x="connsiteX38304" y="connsiteY38304"/>
                </a:cxn>
                <a:cxn ang="0">
                  <a:pos x="connsiteX38305" y="connsiteY38305"/>
                </a:cxn>
                <a:cxn ang="0">
                  <a:pos x="connsiteX38306" y="connsiteY38306"/>
                </a:cxn>
                <a:cxn ang="0">
                  <a:pos x="connsiteX38307" y="connsiteY38307"/>
                </a:cxn>
                <a:cxn ang="0">
                  <a:pos x="connsiteX38308" y="connsiteY38308"/>
                </a:cxn>
                <a:cxn ang="0">
                  <a:pos x="connsiteX38309" y="connsiteY38309"/>
                </a:cxn>
                <a:cxn ang="0">
                  <a:pos x="connsiteX38310" y="connsiteY38310"/>
                </a:cxn>
                <a:cxn ang="0">
                  <a:pos x="connsiteX38311" y="connsiteY38311"/>
                </a:cxn>
                <a:cxn ang="0">
                  <a:pos x="connsiteX38312" y="connsiteY38312"/>
                </a:cxn>
                <a:cxn ang="0">
                  <a:pos x="connsiteX38313" y="connsiteY38313"/>
                </a:cxn>
                <a:cxn ang="0">
                  <a:pos x="connsiteX38314" y="connsiteY38314"/>
                </a:cxn>
                <a:cxn ang="0">
                  <a:pos x="connsiteX38315" y="connsiteY38315"/>
                </a:cxn>
                <a:cxn ang="0">
                  <a:pos x="connsiteX38316" y="connsiteY38316"/>
                </a:cxn>
                <a:cxn ang="0">
                  <a:pos x="connsiteX38317" y="connsiteY38317"/>
                </a:cxn>
                <a:cxn ang="0">
                  <a:pos x="connsiteX38318" y="connsiteY38318"/>
                </a:cxn>
                <a:cxn ang="0">
                  <a:pos x="connsiteX38319" y="connsiteY38319"/>
                </a:cxn>
                <a:cxn ang="0">
                  <a:pos x="connsiteX38320" y="connsiteY38320"/>
                </a:cxn>
                <a:cxn ang="0">
                  <a:pos x="connsiteX38321" y="connsiteY38321"/>
                </a:cxn>
                <a:cxn ang="0">
                  <a:pos x="connsiteX38322" y="connsiteY38322"/>
                </a:cxn>
                <a:cxn ang="0">
                  <a:pos x="connsiteX38323" y="connsiteY38323"/>
                </a:cxn>
                <a:cxn ang="0">
                  <a:pos x="connsiteX38324" y="connsiteY38324"/>
                </a:cxn>
                <a:cxn ang="0">
                  <a:pos x="connsiteX38325" y="connsiteY38325"/>
                </a:cxn>
                <a:cxn ang="0">
                  <a:pos x="connsiteX38326" y="connsiteY38326"/>
                </a:cxn>
                <a:cxn ang="0">
                  <a:pos x="connsiteX38327" y="connsiteY38327"/>
                </a:cxn>
                <a:cxn ang="0">
                  <a:pos x="connsiteX38328" y="connsiteY38328"/>
                </a:cxn>
                <a:cxn ang="0">
                  <a:pos x="connsiteX38329" y="connsiteY38329"/>
                </a:cxn>
                <a:cxn ang="0">
                  <a:pos x="connsiteX38330" y="connsiteY38330"/>
                </a:cxn>
                <a:cxn ang="0">
                  <a:pos x="connsiteX38331" y="connsiteY38331"/>
                </a:cxn>
                <a:cxn ang="0">
                  <a:pos x="connsiteX38332" y="connsiteY38332"/>
                </a:cxn>
                <a:cxn ang="0">
                  <a:pos x="connsiteX38333" y="connsiteY38333"/>
                </a:cxn>
                <a:cxn ang="0">
                  <a:pos x="connsiteX38334" y="connsiteY38334"/>
                </a:cxn>
                <a:cxn ang="0">
                  <a:pos x="connsiteX38335" y="connsiteY38335"/>
                </a:cxn>
                <a:cxn ang="0">
                  <a:pos x="connsiteX38336" y="connsiteY38336"/>
                </a:cxn>
                <a:cxn ang="0">
                  <a:pos x="connsiteX38337" y="connsiteY38337"/>
                </a:cxn>
                <a:cxn ang="0">
                  <a:pos x="connsiteX38338" y="connsiteY38338"/>
                </a:cxn>
                <a:cxn ang="0">
                  <a:pos x="connsiteX38339" y="connsiteY38339"/>
                </a:cxn>
                <a:cxn ang="0">
                  <a:pos x="connsiteX38340" y="connsiteY38340"/>
                </a:cxn>
                <a:cxn ang="0">
                  <a:pos x="connsiteX38341" y="connsiteY38341"/>
                </a:cxn>
                <a:cxn ang="0">
                  <a:pos x="connsiteX38342" y="connsiteY38342"/>
                </a:cxn>
                <a:cxn ang="0">
                  <a:pos x="connsiteX38343" y="connsiteY38343"/>
                </a:cxn>
                <a:cxn ang="0">
                  <a:pos x="connsiteX38344" y="connsiteY38344"/>
                </a:cxn>
                <a:cxn ang="0">
                  <a:pos x="connsiteX38345" y="connsiteY38345"/>
                </a:cxn>
                <a:cxn ang="0">
                  <a:pos x="connsiteX38346" y="connsiteY38346"/>
                </a:cxn>
                <a:cxn ang="0">
                  <a:pos x="connsiteX38347" y="connsiteY38347"/>
                </a:cxn>
                <a:cxn ang="0">
                  <a:pos x="connsiteX38348" y="connsiteY38348"/>
                </a:cxn>
                <a:cxn ang="0">
                  <a:pos x="connsiteX38349" y="connsiteY38349"/>
                </a:cxn>
                <a:cxn ang="0">
                  <a:pos x="connsiteX38350" y="connsiteY38350"/>
                </a:cxn>
                <a:cxn ang="0">
                  <a:pos x="connsiteX38351" y="connsiteY38351"/>
                </a:cxn>
                <a:cxn ang="0">
                  <a:pos x="connsiteX38352" y="connsiteY38352"/>
                </a:cxn>
                <a:cxn ang="0">
                  <a:pos x="connsiteX38353" y="connsiteY38353"/>
                </a:cxn>
                <a:cxn ang="0">
                  <a:pos x="connsiteX38354" y="connsiteY38354"/>
                </a:cxn>
                <a:cxn ang="0">
                  <a:pos x="connsiteX38355" y="connsiteY38355"/>
                </a:cxn>
                <a:cxn ang="0">
                  <a:pos x="connsiteX38356" y="connsiteY38356"/>
                </a:cxn>
                <a:cxn ang="0">
                  <a:pos x="connsiteX38357" y="connsiteY38357"/>
                </a:cxn>
                <a:cxn ang="0">
                  <a:pos x="connsiteX38358" y="connsiteY38358"/>
                </a:cxn>
                <a:cxn ang="0">
                  <a:pos x="connsiteX38359" y="connsiteY38359"/>
                </a:cxn>
                <a:cxn ang="0">
                  <a:pos x="connsiteX38360" y="connsiteY38360"/>
                </a:cxn>
                <a:cxn ang="0">
                  <a:pos x="connsiteX38361" y="connsiteY38361"/>
                </a:cxn>
                <a:cxn ang="0">
                  <a:pos x="connsiteX38362" y="connsiteY38362"/>
                </a:cxn>
                <a:cxn ang="0">
                  <a:pos x="connsiteX38363" y="connsiteY38363"/>
                </a:cxn>
                <a:cxn ang="0">
                  <a:pos x="connsiteX38364" y="connsiteY38364"/>
                </a:cxn>
                <a:cxn ang="0">
                  <a:pos x="connsiteX38365" y="connsiteY38365"/>
                </a:cxn>
                <a:cxn ang="0">
                  <a:pos x="connsiteX38366" y="connsiteY38366"/>
                </a:cxn>
                <a:cxn ang="0">
                  <a:pos x="connsiteX38367" y="connsiteY38367"/>
                </a:cxn>
                <a:cxn ang="0">
                  <a:pos x="connsiteX38368" y="connsiteY38368"/>
                </a:cxn>
                <a:cxn ang="0">
                  <a:pos x="connsiteX38369" y="connsiteY38369"/>
                </a:cxn>
                <a:cxn ang="0">
                  <a:pos x="connsiteX38370" y="connsiteY38370"/>
                </a:cxn>
                <a:cxn ang="0">
                  <a:pos x="connsiteX38371" y="connsiteY38371"/>
                </a:cxn>
                <a:cxn ang="0">
                  <a:pos x="connsiteX38372" y="connsiteY38372"/>
                </a:cxn>
                <a:cxn ang="0">
                  <a:pos x="connsiteX38373" y="connsiteY38373"/>
                </a:cxn>
                <a:cxn ang="0">
                  <a:pos x="connsiteX38374" y="connsiteY38374"/>
                </a:cxn>
                <a:cxn ang="0">
                  <a:pos x="connsiteX38375" y="connsiteY38375"/>
                </a:cxn>
                <a:cxn ang="0">
                  <a:pos x="connsiteX38376" y="connsiteY38376"/>
                </a:cxn>
                <a:cxn ang="0">
                  <a:pos x="connsiteX38377" y="connsiteY38377"/>
                </a:cxn>
                <a:cxn ang="0">
                  <a:pos x="connsiteX38378" y="connsiteY38378"/>
                </a:cxn>
                <a:cxn ang="0">
                  <a:pos x="connsiteX38379" y="connsiteY38379"/>
                </a:cxn>
                <a:cxn ang="0">
                  <a:pos x="connsiteX38380" y="connsiteY38380"/>
                </a:cxn>
                <a:cxn ang="0">
                  <a:pos x="connsiteX38381" y="connsiteY38381"/>
                </a:cxn>
                <a:cxn ang="0">
                  <a:pos x="connsiteX38382" y="connsiteY38382"/>
                </a:cxn>
                <a:cxn ang="0">
                  <a:pos x="connsiteX38383" y="connsiteY38383"/>
                </a:cxn>
                <a:cxn ang="0">
                  <a:pos x="connsiteX38384" y="connsiteY38384"/>
                </a:cxn>
                <a:cxn ang="0">
                  <a:pos x="connsiteX38385" y="connsiteY38385"/>
                </a:cxn>
                <a:cxn ang="0">
                  <a:pos x="connsiteX38386" y="connsiteY38386"/>
                </a:cxn>
                <a:cxn ang="0">
                  <a:pos x="connsiteX38387" y="connsiteY38387"/>
                </a:cxn>
                <a:cxn ang="0">
                  <a:pos x="connsiteX38388" y="connsiteY38388"/>
                </a:cxn>
                <a:cxn ang="0">
                  <a:pos x="connsiteX38389" y="connsiteY38389"/>
                </a:cxn>
                <a:cxn ang="0">
                  <a:pos x="connsiteX38390" y="connsiteY38390"/>
                </a:cxn>
                <a:cxn ang="0">
                  <a:pos x="connsiteX38391" y="connsiteY38391"/>
                </a:cxn>
                <a:cxn ang="0">
                  <a:pos x="connsiteX38392" y="connsiteY38392"/>
                </a:cxn>
                <a:cxn ang="0">
                  <a:pos x="connsiteX38393" y="connsiteY38393"/>
                </a:cxn>
                <a:cxn ang="0">
                  <a:pos x="connsiteX38394" y="connsiteY38394"/>
                </a:cxn>
                <a:cxn ang="0">
                  <a:pos x="connsiteX38395" y="connsiteY38395"/>
                </a:cxn>
                <a:cxn ang="0">
                  <a:pos x="connsiteX38396" y="connsiteY38396"/>
                </a:cxn>
                <a:cxn ang="0">
                  <a:pos x="connsiteX38397" y="connsiteY38397"/>
                </a:cxn>
                <a:cxn ang="0">
                  <a:pos x="connsiteX38398" y="connsiteY38398"/>
                </a:cxn>
                <a:cxn ang="0">
                  <a:pos x="connsiteX38399" y="connsiteY38399"/>
                </a:cxn>
                <a:cxn ang="0">
                  <a:pos x="connsiteX38400" y="connsiteY38400"/>
                </a:cxn>
                <a:cxn ang="0">
                  <a:pos x="connsiteX38401" y="connsiteY38401"/>
                </a:cxn>
                <a:cxn ang="0">
                  <a:pos x="connsiteX38402" y="connsiteY38402"/>
                </a:cxn>
                <a:cxn ang="0">
                  <a:pos x="connsiteX38403" y="connsiteY38403"/>
                </a:cxn>
                <a:cxn ang="0">
                  <a:pos x="connsiteX38404" y="connsiteY38404"/>
                </a:cxn>
                <a:cxn ang="0">
                  <a:pos x="connsiteX38405" y="connsiteY38405"/>
                </a:cxn>
                <a:cxn ang="0">
                  <a:pos x="connsiteX38406" y="connsiteY38406"/>
                </a:cxn>
                <a:cxn ang="0">
                  <a:pos x="connsiteX38407" y="connsiteY38407"/>
                </a:cxn>
                <a:cxn ang="0">
                  <a:pos x="connsiteX38408" y="connsiteY38408"/>
                </a:cxn>
                <a:cxn ang="0">
                  <a:pos x="connsiteX38409" y="connsiteY38409"/>
                </a:cxn>
                <a:cxn ang="0">
                  <a:pos x="connsiteX38410" y="connsiteY38410"/>
                </a:cxn>
                <a:cxn ang="0">
                  <a:pos x="connsiteX38411" y="connsiteY38411"/>
                </a:cxn>
                <a:cxn ang="0">
                  <a:pos x="connsiteX38412" y="connsiteY38412"/>
                </a:cxn>
                <a:cxn ang="0">
                  <a:pos x="connsiteX38413" y="connsiteY38413"/>
                </a:cxn>
                <a:cxn ang="0">
                  <a:pos x="connsiteX38414" y="connsiteY38414"/>
                </a:cxn>
                <a:cxn ang="0">
                  <a:pos x="connsiteX38415" y="connsiteY38415"/>
                </a:cxn>
                <a:cxn ang="0">
                  <a:pos x="connsiteX38416" y="connsiteY38416"/>
                </a:cxn>
                <a:cxn ang="0">
                  <a:pos x="connsiteX38417" y="connsiteY38417"/>
                </a:cxn>
                <a:cxn ang="0">
                  <a:pos x="connsiteX38418" y="connsiteY38418"/>
                </a:cxn>
                <a:cxn ang="0">
                  <a:pos x="connsiteX38419" y="connsiteY38419"/>
                </a:cxn>
                <a:cxn ang="0">
                  <a:pos x="connsiteX38420" y="connsiteY38420"/>
                </a:cxn>
                <a:cxn ang="0">
                  <a:pos x="connsiteX38421" y="connsiteY38421"/>
                </a:cxn>
                <a:cxn ang="0">
                  <a:pos x="connsiteX38422" y="connsiteY38422"/>
                </a:cxn>
                <a:cxn ang="0">
                  <a:pos x="connsiteX38423" y="connsiteY38423"/>
                </a:cxn>
                <a:cxn ang="0">
                  <a:pos x="connsiteX38424" y="connsiteY38424"/>
                </a:cxn>
                <a:cxn ang="0">
                  <a:pos x="connsiteX38425" y="connsiteY38425"/>
                </a:cxn>
                <a:cxn ang="0">
                  <a:pos x="connsiteX38426" y="connsiteY38426"/>
                </a:cxn>
                <a:cxn ang="0">
                  <a:pos x="connsiteX38427" y="connsiteY38427"/>
                </a:cxn>
                <a:cxn ang="0">
                  <a:pos x="connsiteX38428" y="connsiteY38428"/>
                </a:cxn>
                <a:cxn ang="0">
                  <a:pos x="connsiteX38429" y="connsiteY38429"/>
                </a:cxn>
                <a:cxn ang="0">
                  <a:pos x="connsiteX38430" y="connsiteY38430"/>
                </a:cxn>
                <a:cxn ang="0">
                  <a:pos x="connsiteX38431" y="connsiteY38431"/>
                </a:cxn>
                <a:cxn ang="0">
                  <a:pos x="connsiteX38432" y="connsiteY38432"/>
                </a:cxn>
                <a:cxn ang="0">
                  <a:pos x="connsiteX38433" y="connsiteY38433"/>
                </a:cxn>
                <a:cxn ang="0">
                  <a:pos x="connsiteX38434" y="connsiteY38434"/>
                </a:cxn>
                <a:cxn ang="0">
                  <a:pos x="connsiteX38435" y="connsiteY38435"/>
                </a:cxn>
                <a:cxn ang="0">
                  <a:pos x="connsiteX38436" y="connsiteY38436"/>
                </a:cxn>
                <a:cxn ang="0">
                  <a:pos x="connsiteX38437" y="connsiteY38437"/>
                </a:cxn>
                <a:cxn ang="0">
                  <a:pos x="connsiteX38438" y="connsiteY38438"/>
                </a:cxn>
                <a:cxn ang="0">
                  <a:pos x="connsiteX38439" y="connsiteY38439"/>
                </a:cxn>
                <a:cxn ang="0">
                  <a:pos x="connsiteX38440" y="connsiteY38440"/>
                </a:cxn>
                <a:cxn ang="0">
                  <a:pos x="connsiteX38441" y="connsiteY38441"/>
                </a:cxn>
                <a:cxn ang="0">
                  <a:pos x="connsiteX38442" y="connsiteY38442"/>
                </a:cxn>
                <a:cxn ang="0">
                  <a:pos x="connsiteX38443" y="connsiteY38443"/>
                </a:cxn>
                <a:cxn ang="0">
                  <a:pos x="connsiteX38444" y="connsiteY38444"/>
                </a:cxn>
                <a:cxn ang="0">
                  <a:pos x="connsiteX38445" y="connsiteY38445"/>
                </a:cxn>
                <a:cxn ang="0">
                  <a:pos x="connsiteX38446" y="connsiteY38446"/>
                </a:cxn>
                <a:cxn ang="0">
                  <a:pos x="connsiteX38447" y="connsiteY38447"/>
                </a:cxn>
                <a:cxn ang="0">
                  <a:pos x="connsiteX38448" y="connsiteY38448"/>
                </a:cxn>
                <a:cxn ang="0">
                  <a:pos x="connsiteX38449" y="connsiteY38449"/>
                </a:cxn>
                <a:cxn ang="0">
                  <a:pos x="connsiteX38450" y="connsiteY38450"/>
                </a:cxn>
                <a:cxn ang="0">
                  <a:pos x="connsiteX38451" y="connsiteY38451"/>
                </a:cxn>
                <a:cxn ang="0">
                  <a:pos x="connsiteX38452" y="connsiteY38452"/>
                </a:cxn>
                <a:cxn ang="0">
                  <a:pos x="connsiteX38453" y="connsiteY38453"/>
                </a:cxn>
                <a:cxn ang="0">
                  <a:pos x="connsiteX38454" y="connsiteY38454"/>
                </a:cxn>
                <a:cxn ang="0">
                  <a:pos x="connsiteX38455" y="connsiteY38455"/>
                </a:cxn>
                <a:cxn ang="0">
                  <a:pos x="connsiteX38456" y="connsiteY38456"/>
                </a:cxn>
                <a:cxn ang="0">
                  <a:pos x="connsiteX38457" y="connsiteY38457"/>
                </a:cxn>
                <a:cxn ang="0">
                  <a:pos x="connsiteX38458" y="connsiteY38458"/>
                </a:cxn>
                <a:cxn ang="0">
                  <a:pos x="connsiteX38459" y="connsiteY38459"/>
                </a:cxn>
                <a:cxn ang="0">
                  <a:pos x="connsiteX38460" y="connsiteY38460"/>
                </a:cxn>
                <a:cxn ang="0">
                  <a:pos x="connsiteX38461" y="connsiteY38461"/>
                </a:cxn>
                <a:cxn ang="0">
                  <a:pos x="connsiteX38462" y="connsiteY38462"/>
                </a:cxn>
                <a:cxn ang="0">
                  <a:pos x="connsiteX38463" y="connsiteY38463"/>
                </a:cxn>
                <a:cxn ang="0">
                  <a:pos x="connsiteX38464" y="connsiteY38464"/>
                </a:cxn>
                <a:cxn ang="0">
                  <a:pos x="connsiteX38465" y="connsiteY38465"/>
                </a:cxn>
                <a:cxn ang="0">
                  <a:pos x="connsiteX38466" y="connsiteY38466"/>
                </a:cxn>
                <a:cxn ang="0">
                  <a:pos x="connsiteX38467" y="connsiteY38467"/>
                </a:cxn>
                <a:cxn ang="0">
                  <a:pos x="connsiteX38468" y="connsiteY38468"/>
                </a:cxn>
                <a:cxn ang="0">
                  <a:pos x="connsiteX38469" y="connsiteY38469"/>
                </a:cxn>
                <a:cxn ang="0">
                  <a:pos x="connsiteX38470" y="connsiteY38470"/>
                </a:cxn>
                <a:cxn ang="0">
                  <a:pos x="connsiteX38471" y="connsiteY38471"/>
                </a:cxn>
                <a:cxn ang="0">
                  <a:pos x="connsiteX38472" y="connsiteY38472"/>
                </a:cxn>
                <a:cxn ang="0">
                  <a:pos x="connsiteX38473" y="connsiteY38473"/>
                </a:cxn>
                <a:cxn ang="0">
                  <a:pos x="connsiteX38474" y="connsiteY38474"/>
                </a:cxn>
                <a:cxn ang="0">
                  <a:pos x="connsiteX38475" y="connsiteY38475"/>
                </a:cxn>
                <a:cxn ang="0">
                  <a:pos x="connsiteX38476" y="connsiteY38476"/>
                </a:cxn>
                <a:cxn ang="0">
                  <a:pos x="connsiteX38477" y="connsiteY38477"/>
                </a:cxn>
                <a:cxn ang="0">
                  <a:pos x="connsiteX38478" y="connsiteY38478"/>
                </a:cxn>
                <a:cxn ang="0">
                  <a:pos x="connsiteX38479" y="connsiteY38479"/>
                </a:cxn>
                <a:cxn ang="0">
                  <a:pos x="connsiteX38480" y="connsiteY38480"/>
                </a:cxn>
                <a:cxn ang="0">
                  <a:pos x="connsiteX38481" y="connsiteY38481"/>
                </a:cxn>
                <a:cxn ang="0">
                  <a:pos x="connsiteX38482" y="connsiteY38482"/>
                </a:cxn>
                <a:cxn ang="0">
                  <a:pos x="connsiteX38483" y="connsiteY38483"/>
                </a:cxn>
                <a:cxn ang="0">
                  <a:pos x="connsiteX38484" y="connsiteY38484"/>
                </a:cxn>
                <a:cxn ang="0">
                  <a:pos x="connsiteX38485" y="connsiteY38485"/>
                </a:cxn>
                <a:cxn ang="0">
                  <a:pos x="connsiteX38486" y="connsiteY38486"/>
                </a:cxn>
                <a:cxn ang="0">
                  <a:pos x="connsiteX38487" y="connsiteY38487"/>
                </a:cxn>
                <a:cxn ang="0">
                  <a:pos x="connsiteX38488" y="connsiteY38488"/>
                </a:cxn>
                <a:cxn ang="0">
                  <a:pos x="connsiteX38489" y="connsiteY38489"/>
                </a:cxn>
                <a:cxn ang="0">
                  <a:pos x="connsiteX38490" y="connsiteY38490"/>
                </a:cxn>
                <a:cxn ang="0">
                  <a:pos x="connsiteX38491" y="connsiteY38491"/>
                </a:cxn>
                <a:cxn ang="0">
                  <a:pos x="connsiteX38492" y="connsiteY38492"/>
                </a:cxn>
                <a:cxn ang="0">
                  <a:pos x="connsiteX38493" y="connsiteY38493"/>
                </a:cxn>
                <a:cxn ang="0">
                  <a:pos x="connsiteX38494" y="connsiteY38494"/>
                </a:cxn>
                <a:cxn ang="0">
                  <a:pos x="connsiteX38495" y="connsiteY38495"/>
                </a:cxn>
                <a:cxn ang="0">
                  <a:pos x="connsiteX38496" y="connsiteY38496"/>
                </a:cxn>
                <a:cxn ang="0">
                  <a:pos x="connsiteX38497" y="connsiteY38497"/>
                </a:cxn>
                <a:cxn ang="0">
                  <a:pos x="connsiteX38498" y="connsiteY38498"/>
                </a:cxn>
                <a:cxn ang="0">
                  <a:pos x="connsiteX38499" y="connsiteY38499"/>
                </a:cxn>
                <a:cxn ang="0">
                  <a:pos x="connsiteX38500" y="connsiteY38500"/>
                </a:cxn>
                <a:cxn ang="0">
                  <a:pos x="connsiteX38501" y="connsiteY38501"/>
                </a:cxn>
                <a:cxn ang="0">
                  <a:pos x="connsiteX38502" y="connsiteY38502"/>
                </a:cxn>
                <a:cxn ang="0">
                  <a:pos x="connsiteX38503" y="connsiteY38503"/>
                </a:cxn>
                <a:cxn ang="0">
                  <a:pos x="connsiteX38504" y="connsiteY38504"/>
                </a:cxn>
                <a:cxn ang="0">
                  <a:pos x="connsiteX38505" y="connsiteY38505"/>
                </a:cxn>
                <a:cxn ang="0">
                  <a:pos x="connsiteX38506" y="connsiteY38506"/>
                </a:cxn>
                <a:cxn ang="0">
                  <a:pos x="connsiteX38507" y="connsiteY38507"/>
                </a:cxn>
                <a:cxn ang="0">
                  <a:pos x="connsiteX38508" y="connsiteY38508"/>
                </a:cxn>
                <a:cxn ang="0">
                  <a:pos x="connsiteX38509" y="connsiteY38509"/>
                </a:cxn>
                <a:cxn ang="0">
                  <a:pos x="connsiteX38510" y="connsiteY38510"/>
                </a:cxn>
                <a:cxn ang="0">
                  <a:pos x="connsiteX38511" y="connsiteY38511"/>
                </a:cxn>
                <a:cxn ang="0">
                  <a:pos x="connsiteX38512" y="connsiteY38512"/>
                </a:cxn>
                <a:cxn ang="0">
                  <a:pos x="connsiteX38513" y="connsiteY38513"/>
                </a:cxn>
                <a:cxn ang="0">
                  <a:pos x="connsiteX38514" y="connsiteY38514"/>
                </a:cxn>
                <a:cxn ang="0">
                  <a:pos x="connsiteX38515" y="connsiteY38515"/>
                </a:cxn>
                <a:cxn ang="0">
                  <a:pos x="connsiteX38516" y="connsiteY38516"/>
                </a:cxn>
                <a:cxn ang="0">
                  <a:pos x="connsiteX38517" y="connsiteY38517"/>
                </a:cxn>
                <a:cxn ang="0">
                  <a:pos x="connsiteX38518" y="connsiteY38518"/>
                </a:cxn>
                <a:cxn ang="0">
                  <a:pos x="connsiteX38519" y="connsiteY38519"/>
                </a:cxn>
                <a:cxn ang="0">
                  <a:pos x="connsiteX38520" y="connsiteY38520"/>
                </a:cxn>
                <a:cxn ang="0">
                  <a:pos x="connsiteX38521" y="connsiteY38521"/>
                </a:cxn>
                <a:cxn ang="0">
                  <a:pos x="connsiteX38522" y="connsiteY38522"/>
                </a:cxn>
                <a:cxn ang="0">
                  <a:pos x="connsiteX38523" y="connsiteY38523"/>
                </a:cxn>
                <a:cxn ang="0">
                  <a:pos x="connsiteX38524" y="connsiteY38524"/>
                </a:cxn>
                <a:cxn ang="0">
                  <a:pos x="connsiteX38525" y="connsiteY38525"/>
                </a:cxn>
                <a:cxn ang="0">
                  <a:pos x="connsiteX38526" y="connsiteY38526"/>
                </a:cxn>
                <a:cxn ang="0">
                  <a:pos x="connsiteX38527" y="connsiteY38527"/>
                </a:cxn>
                <a:cxn ang="0">
                  <a:pos x="connsiteX38528" y="connsiteY38528"/>
                </a:cxn>
                <a:cxn ang="0">
                  <a:pos x="connsiteX38529" y="connsiteY38529"/>
                </a:cxn>
                <a:cxn ang="0">
                  <a:pos x="connsiteX38530" y="connsiteY38530"/>
                </a:cxn>
                <a:cxn ang="0">
                  <a:pos x="connsiteX38531" y="connsiteY38531"/>
                </a:cxn>
                <a:cxn ang="0">
                  <a:pos x="connsiteX38532" y="connsiteY38532"/>
                </a:cxn>
                <a:cxn ang="0">
                  <a:pos x="connsiteX38533" y="connsiteY38533"/>
                </a:cxn>
                <a:cxn ang="0">
                  <a:pos x="connsiteX38534" y="connsiteY38534"/>
                </a:cxn>
                <a:cxn ang="0">
                  <a:pos x="connsiteX38535" y="connsiteY38535"/>
                </a:cxn>
                <a:cxn ang="0">
                  <a:pos x="connsiteX38536" y="connsiteY38536"/>
                </a:cxn>
                <a:cxn ang="0">
                  <a:pos x="connsiteX38537" y="connsiteY38537"/>
                </a:cxn>
                <a:cxn ang="0">
                  <a:pos x="connsiteX38538" y="connsiteY38538"/>
                </a:cxn>
                <a:cxn ang="0">
                  <a:pos x="connsiteX38539" y="connsiteY38539"/>
                </a:cxn>
                <a:cxn ang="0">
                  <a:pos x="connsiteX38540" y="connsiteY38540"/>
                </a:cxn>
                <a:cxn ang="0">
                  <a:pos x="connsiteX38541" y="connsiteY38541"/>
                </a:cxn>
                <a:cxn ang="0">
                  <a:pos x="connsiteX38542" y="connsiteY38542"/>
                </a:cxn>
                <a:cxn ang="0">
                  <a:pos x="connsiteX38543" y="connsiteY38543"/>
                </a:cxn>
                <a:cxn ang="0">
                  <a:pos x="connsiteX38544" y="connsiteY38544"/>
                </a:cxn>
                <a:cxn ang="0">
                  <a:pos x="connsiteX38545" y="connsiteY38545"/>
                </a:cxn>
                <a:cxn ang="0">
                  <a:pos x="connsiteX38546" y="connsiteY38546"/>
                </a:cxn>
                <a:cxn ang="0">
                  <a:pos x="connsiteX38547" y="connsiteY38547"/>
                </a:cxn>
                <a:cxn ang="0">
                  <a:pos x="connsiteX38548" y="connsiteY38548"/>
                </a:cxn>
                <a:cxn ang="0">
                  <a:pos x="connsiteX38549" y="connsiteY38549"/>
                </a:cxn>
                <a:cxn ang="0">
                  <a:pos x="connsiteX38550" y="connsiteY38550"/>
                </a:cxn>
                <a:cxn ang="0">
                  <a:pos x="connsiteX38551" y="connsiteY38551"/>
                </a:cxn>
                <a:cxn ang="0">
                  <a:pos x="connsiteX38552" y="connsiteY38552"/>
                </a:cxn>
                <a:cxn ang="0">
                  <a:pos x="connsiteX38553" y="connsiteY38553"/>
                </a:cxn>
                <a:cxn ang="0">
                  <a:pos x="connsiteX38554" y="connsiteY38554"/>
                </a:cxn>
                <a:cxn ang="0">
                  <a:pos x="connsiteX38555" y="connsiteY38555"/>
                </a:cxn>
                <a:cxn ang="0">
                  <a:pos x="connsiteX38556" y="connsiteY38556"/>
                </a:cxn>
                <a:cxn ang="0">
                  <a:pos x="connsiteX38557" y="connsiteY38557"/>
                </a:cxn>
                <a:cxn ang="0">
                  <a:pos x="connsiteX38558" y="connsiteY38558"/>
                </a:cxn>
                <a:cxn ang="0">
                  <a:pos x="connsiteX38559" y="connsiteY38559"/>
                </a:cxn>
                <a:cxn ang="0">
                  <a:pos x="connsiteX38560" y="connsiteY38560"/>
                </a:cxn>
                <a:cxn ang="0">
                  <a:pos x="connsiteX38561" y="connsiteY38561"/>
                </a:cxn>
                <a:cxn ang="0">
                  <a:pos x="connsiteX38562" y="connsiteY38562"/>
                </a:cxn>
                <a:cxn ang="0">
                  <a:pos x="connsiteX38563" y="connsiteY38563"/>
                </a:cxn>
                <a:cxn ang="0">
                  <a:pos x="connsiteX38564" y="connsiteY38564"/>
                </a:cxn>
                <a:cxn ang="0">
                  <a:pos x="connsiteX38565" y="connsiteY38565"/>
                </a:cxn>
                <a:cxn ang="0">
                  <a:pos x="connsiteX38566" y="connsiteY38566"/>
                </a:cxn>
                <a:cxn ang="0">
                  <a:pos x="connsiteX38567" y="connsiteY38567"/>
                </a:cxn>
                <a:cxn ang="0">
                  <a:pos x="connsiteX38568" y="connsiteY38568"/>
                </a:cxn>
                <a:cxn ang="0">
                  <a:pos x="connsiteX38569" y="connsiteY38569"/>
                </a:cxn>
                <a:cxn ang="0">
                  <a:pos x="connsiteX38570" y="connsiteY38570"/>
                </a:cxn>
                <a:cxn ang="0">
                  <a:pos x="connsiteX38571" y="connsiteY38571"/>
                </a:cxn>
                <a:cxn ang="0">
                  <a:pos x="connsiteX38572" y="connsiteY38572"/>
                </a:cxn>
                <a:cxn ang="0">
                  <a:pos x="connsiteX38573" y="connsiteY38573"/>
                </a:cxn>
                <a:cxn ang="0">
                  <a:pos x="connsiteX38574" y="connsiteY38574"/>
                </a:cxn>
                <a:cxn ang="0">
                  <a:pos x="connsiteX38575" y="connsiteY38575"/>
                </a:cxn>
                <a:cxn ang="0">
                  <a:pos x="connsiteX38576" y="connsiteY38576"/>
                </a:cxn>
                <a:cxn ang="0">
                  <a:pos x="connsiteX38577" y="connsiteY38577"/>
                </a:cxn>
                <a:cxn ang="0">
                  <a:pos x="connsiteX38578" y="connsiteY38578"/>
                </a:cxn>
                <a:cxn ang="0">
                  <a:pos x="connsiteX38579" y="connsiteY38579"/>
                </a:cxn>
                <a:cxn ang="0">
                  <a:pos x="connsiteX38580" y="connsiteY38580"/>
                </a:cxn>
                <a:cxn ang="0">
                  <a:pos x="connsiteX38581" y="connsiteY38581"/>
                </a:cxn>
                <a:cxn ang="0">
                  <a:pos x="connsiteX38582" y="connsiteY38582"/>
                </a:cxn>
                <a:cxn ang="0">
                  <a:pos x="connsiteX38583" y="connsiteY38583"/>
                </a:cxn>
                <a:cxn ang="0">
                  <a:pos x="connsiteX38584" y="connsiteY38584"/>
                </a:cxn>
                <a:cxn ang="0">
                  <a:pos x="connsiteX38585" y="connsiteY38585"/>
                </a:cxn>
                <a:cxn ang="0">
                  <a:pos x="connsiteX38586" y="connsiteY38586"/>
                </a:cxn>
                <a:cxn ang="0">
                  <a:pos x="connsiteX38587" y="connsiteY38587"/>
                </a:cxn>
                <a:cxn ang="0">
                  <a:pos x="connsiteX38588" y="connsiteY38588"/>
                </a:cxn>
                <a:cxn ang="0">
                  <a:pos x="connsiteX38589" y="connsiteY38589"/>
                </a:cxn>
                <a:cxn ang="0">
                  <a:pos x="connsiteX38590" y="connsiteY38590"/>
                </a:cxn>
                <a:cxn ang="0">
                  <a:pos x="connsiteX38591" y="connsiteY38591"/>
                </a:cxn>
                <a:cxn ang="0">
                  <a:pos x="connsiteX38592" y="connsiteY38592"/>
                </a:cxn>
                <a:cxn ang="0">
                  <a:pos x="connsiteX38593" y="connsiteY38593"/>
                </a:cxn>
                <a:cxn ang="0">
                  <a:pos x="connsiteX38594" y="connsiteY38594"/>
                </a:cxn>
                <a:cxn ang="0">
                  <a:pos x="connsiteX38595" y="connsiteY38595"/>
                </a:cxn>
                <a:cxn ang="0">
                  <a:pos x="connsiteX38596" y="connsiteY38596"/>
                </a:cxn>
                <a:cxn ang="0">
                  <a:pos x="connsiteX38597" y="connsiteY38597"/>
                </a:cxn>
                <a:cxn ang="0">
                  <a:pos x="connsiteX38598" y="connsiteY38598"/>
                </a:cxn>
                <a:cxn ang="0">
                  <a:pos x="connsiteX38599" y="connsiteY38599"/>
                </a:cxn>
                <a:cxn ang="0">
                  <a:pos x="connsiteX38600" y="connsiteY38600"/>
                </a:cxn>
                <a:cxn ang="0">
                  <a:pos x="connsiteX38601" y="connsiteY38601"/>
                </a:cxn>
                <a:cxn ang="0">
                  <a:pos x="connsiteX38602" y="connsiteY38602"/>
                </a:cxn>
                <a:cxn ang="0">
                  <a:pos x="connsiteX38603" y="connsiteY38603"/>
                </a:cxn>
                <a:cxn ang="0">
                  <a:pos x="connsiteX38604" y="connsiteY38604"/>
                </a:cxn>
                <a:cxn ang="0">
                  <a:pos x="connsiteX38605" y="connsiteY38605"/>
                </a:cxn>
                <a:cxn ang="0">
                  <a:pos x="connsiteX38606" y="connsiteY38606"/>
                </a:cxn>
                <a:cxn ang="0">
                  <a:pos x="connsiteX38607" y="connsiteY38607"/>
                </a:cxn>
                <a:cxn ang="0">
                  <a:pos x="connsiteX38608" y="connsiteY38608"/>
                </a:cxn>
                <a:cxn ang="0">
                  <a:pos x="connsiteX38609" y="connsiteY38609"/>
                </a:cxn>
                <a:cxn ang="0">
                  <a:pos x="connsiteX38610" y="connsiteY38610"/>
                </a:cxn>
                <a:cxn ang="0">
                  <a:pos x="connsiteX38611" y="connsiteY38611"/>
                </a:cxn>
                <a:cxn ang="0">
                  <a:pos x="connsiteX38612" y="connsiteY38612"/>
                </a:cxn>
                <a:cxn ang="0">
                  <a:pos x="connsiteX38613" y="connsiteY38613"/>
                </a:cxn>
                <a:cxn ang="0">
                  <a:pos x="connsiteX38614" y="connsiteY38614"/>
                </a:cxn>
                <a:cxn ang="0">
                  <a:pos x="connsiteX38615" y="connsiteY38615"/>
                </a:cxn>
                <a:cxn ang="0">
                  <a:pos x="connsiteX38616" y="connsiteY38616"/>
                </a:cxn>
                <a:cxn ang="0">
                  <a:pos x="connsiteX38617" y="connsiteY38617"/>
                </a:cxn>
                <a:cxn ang="0">
                  <a:pos x="connsiteX38618" y="connsiteY38618"/>
                </a:cxn>
                <a:cxn ang="0">
                  <a:pos x="connsiteX38619" y="connsiteY38619"/>
                </a:cxn>
                <a:cxn ang="0">
                  <a:pos x="connsiteX38620" y="connsiteY38620"/>
                </a:cxn>
                <a:cxn ang="0">
                  <a:pos x="connsiteX38621" y="connsiteY38621"/>
                </a:cxn>
                <a:cxn ang="0">
                  <a:pos x="connsiteX38622" y="connsiteY38622"/>
                </a:cxn>
                <a:cxn ang="0">
                  <a:pos x="connsiteX38623" y="connsiteY38623"/>
                </a:cxn>
                <a:cxn ang="0">
                  <a:pos x="connsiteX38624" y="connsiteY38624"/>
                </a:cxn>
                <a:cxn ang="0">
                  <a:pos x="connsiteX38625" y="connsiteY38625"/>
                </a:cxn>
                <a:cxn ang="0">
                  <a:pos x="connsiteX38626" y="connsiteY38626"/>
                </a:cxn>
                <a:cxn ang="0">
                  <a:pos x="connsiteX38627" y="connsiteY38627"/>
                </a:cxn>
                <a:cxn ang="0">
                  <a:pos x="connsiteX38628" y="connsiteY38628"/>
                </a:cxn>
                <a:cxn ang="0">
                  <a:pos x="connsiteX38629" y="connsiteY38629"/>
                </a:cxn>
                <a:cxn ang="0">
                  <a:pos x="connsiteX38630" y="connsiteY38630"/>
                </a:cxn>
                <a:cxn ang="0">
                  <a:pos x="connsiteX38631" y="connsiteY38631"/>
                </a:cxn>
                <a:cxn ang="0">
                  <a:pos x="connsiteX38632" y="connsiteY38632"/>
                </a:cxn>
                <a:cxn ang="0">
                  <a:pos x="connsiteX38633" y="connsiteY38633"/>
                </a:cxn>
                <a:cxn ang="0">
                  <a:pos x="connsiteX38634" y="connsiteY38634"/>
                </a:cxn>
                <a:cxn ang="0">
                  <a:pos x="connsiteX38635" y="connsiteY38635"/>
                </a:cxn>
                <a:cxn ang="0">
                  <a:pos x="connsiteX38636" y="connsiteY38636"/>
                </a:cxn>
                <a:cxn ang="0">
                  <a:pos x="connsiteX38637" y="connsiteY38637"/>
                </a:cxn>
                <a:cxn ang="0">
                  <a:pos x="connsiteX38638" y="connsiteY38638"/>
                </a:cxn>
                <a:cxn ang="0">
                  <a:pos x="connsiteX38639" y="connsiteY38639"/>
                </a:cxn>
                <a:cxn ang="0">
                  <a:pos x="connsiteX38640" y="connsiteY38640"/>
                </a:cxn>
                <a:cxn ang="0">
                  <a:pos x="connsiteX38641" y="connsiteY38641"/>
                </a:cxn>
                <a:cxn ang="0">
                  <a:pos x="connsiteX38642" y="connsiteY38642"/>
                </a:cxn>
                <a:cxn ang="0">
                  <a:pos x="connsiteX38643" y="connsiteY38643"/>
                </a:cxn>
                <a:cxn ang="0">
                  <a:pos x="connsiteX38644" y="connsiteY38644"/>
                </a:cxn>
                <a:cxn ang="0">
                  <a:pos x="connsiteX38645" y="connsiteY38645"/>
                </a:cxn>
                <a:cxn ang="0">
                  <a:pos x="connsiteX38646" y="connsiteY38646"/>
                </a:cxn>
                <a:cxn ang="0">
                  <a:pos x="connsiteX38647" y="connsiteY38647"/>
                </a:cxn>
                <a:cxn ang="0">
                  <a:pos x="connsiteX38648" y="connsiteY38648"/>
                </a:cxn>
                <a:cxn ang="0">
                  <a:pos x="connsiteX38649" y="connsiteY38649"/>
                </a:cxn>
                <a:cxn ang="0">
                  <a:pos x="connsiteX38650" y="connsiteY38650"/>
                </a:cxn>
                <a:cxn ang="0">
                  <a:pos x="connsiteX38651" y="connsiteY38651"/>
                </a:cxn>
                <a:cxn ang="0">
                  <a:pos x="connsiteX38652" y="connsiteY38652"/>
                </a:cxn>
                <a:cxn ang="0">
                  <a:pos x="connsiteX38653" y="connsiteY38653"/>
                </a:cxn>
                <a:cxn ang="0">
                  <a:pos x="connsiteX38654" y="connsiteY38654"/>
                </a:cxn>
                <a:cxn ang="0">
                  <a:pos x="connsiteX38655" y="connsiteY38655"/>
                </a:cxn>
                <a:cxn ang="0">
                  <a:pos x="connsiteX38656" y="connsiteY38656"/>
                </a:cxn>
                <a:cxn ang="0">
                  <a:pos x="connsiteX38657" y="connsiteY38657"/>
                </a:cxn>
                <a:cxn ang="0">
                  <a:pos x="connsiteX38658" y="connsiteY38658"/>
                </a:cxn>
                <a:cxn ang="0">
                  <a:pos x="connsiteX38659" y="connsiteY38659"/>
                </a:cxn>
                <a:cxn ang="0">
                  <a:pos x="connsiteX38660" y="connsiteY38660"/>
                </a:cxn>
                <a:cxn ang="0">
                  <a:pos x="connsiteX38661" y="connsiteY38661"/>
                </a:cxn>
                <a:cxn ang="0">
                  <a:pos x="connsiteX38662" y="connsiteY38662"/>
                </a:cxn>
                <a:cxn ang="0">
                  <a:pos x="connsiteX38663" y="connsiteY38663"/>
                </a:cxn>
                <a:cxn ang="0">
                  <a:pos x="connsiteX38664" y="connsiteY38664"/>
                </a:cxn>
                <a:cxn ang="0">
                  <a:pos x="connsiteX38665" y="connsiteY38665"/>
                </a:cxn>
                <a:cxn ang="0">
                  <a:pos x="connsiteX38666" y="connsiteY38666"/>
                </a:cxn>
                <a:cxn ang="0">
                  <a:pos x="connsiteX38667" y="connsiteY38667"/>
                </a:cxn>
                <a:cxn ang="0">
                  <a:pos x="connsiteX38668" y="connsiteY38668"/>
                </a:cxn>
                <a:cxn ang="0">
                  <a:pos x="connsiteX38669" y="connsiteY38669"/>
                </a:cxn>
                <a:cxn ang="0">
                  <a:pos x="connsiteX38670" y="connsiteY38670"/>
                </a:cxn>
                <a:cxn ang="0">
                  <a:pos x="connsiteX38671" y="connsiteY38671"/>
                </a:cxn>
                <a:cxn ang="0">
                  <a:pos x="connsiteX38672" y="connsiteY38672"/>
                </a:cxn>
                <a:cxn ang="0">
                  <a:pos x="connsiteX38673" y="connsiteY38673"/>
                </a:cxn>
                <a:cxn ang="0">
                  <a:pos x="connsiteX38674" y="connsiteY38674"/>
                </a:cxn>
                <a:cxn ang="0">
                  <a:pos x="connsiteX38675" y="connsiteY38675"/>
                </a:cxn>
                <a:cxn ang="0">
                  <a:pos x="connsiteX38676" y="connsiteY38676"/>
                </a:cxn>
                <a:cxn ang="0">
                  <a:pos x="connsiteX38677" y="connsiteY38677"/>
                </a:cxn>
                <a:cxn ang="0">
                  <a:pos x="connsiteX38678" y="connsiteY38678"/>
                </a:cxn>
                <a:cxn ang="0">
                  <a:pos x="connsiteX38679" y="connsiteY38679"/>
                </a:cxn>
                <a:cxn ang="0">
                  <a:pos x="connsiteX38680" y="connsiteY38680"/>
                </a:cxn>
                <a:cxn ang="0">
                  <a:pos x="connsiteX38681" y="connsiteY38681"/>
                </a:cxn>
                <a:cxn ang="0">
                  <a:pos x="connsiteX38682" y="connsiteY38682"/>
                </a:cxn>
                <a:cxn ang="0">
                  <a:pos x="connsiteX38683" y="connsiteY38683"/>
                </a:cxn>
                <a:cxn ang="0">
                  <a:pos x="connsiteX38684" y="connsiteY38684"/>
                </a:cxn>
                <a:cxn ang="0">
                  <a:pos x="connsiteX38685" y="connsiteY38685"/>
                </a:cxn>
                <a:cxn ang="0">
                  <a:pos x="connsiteX38686" y="connsiteY38686"/>
                </a:cxn>
                <a:cxn ang="0">
                  <a:pos x="connsiteX38687" y="connsiteY38687"/>
                </a:cxn>
                <a:cxn ang="0">
                  <a:pos x="connsiteX38688" y="connsiteY38688"/>
                </a:cxn>
                <a:cxn ang="0">
                  <a:pos x="connsiteX38689" y="connsiteY38689"/>
                </a:cxn>
                <a:cxn ang="0">
                  <a:pos x="connsiteX38690" y="connsiteY38690"/>
                </a:cxn>
                <a:cxn ang="0">
                  <a:pos x="connsiteX38691" y="connsiteY38691"/>
                </a:cxn>
                <a:cxn ang="0">
                  <a:pos x="connsiteX38692" y="connsiteY38692"/>
                </a:cxn>
                <a:cxn ang="0">
                  <a:pos x="connsiteX38693" y="connsiteY38693"/>
                </a:cxn>
                <a:cxn ang="0">
                  <a:pos x="connsiteX38694" y="connsiteY38694"/>
                </a:cxn>
                <a:cxn ang="0">
                  <a:pos x="connsiteX38695" y="connsiteY38695"/>
                </a:cxn>
                <a:cxn ang="0">
                  <a:pos x="connsiteX38696" y="connsiteY38696"/>
                </a:cxn>
                <a:cxn ang="0">
                  <a:pos x="connsiteX38697" y="connsiteY38697"/>
                </a:cxn>
                <a:cxn ang="0">
                  <a:pos x="connsiteX38698" y="connsiteY38698"/>
                </a:cxn>
                <a:cxn ang="0">
                  <a:pos x="connsiteX38699" y="connsiteY38699"/>
                </a:cxn>
                <a:cxn ang="0">
                  <a:pos x="connsiteX38700" y="connsiteY38700"/>
                </a:cxn>
                <a:cxn ang="0">
                  <a:pos x="connsiteX38701" y="connsiteY38701"/>
                </a:cxn>
                <a:cxn ang="0">
                  <a:pos x="connsiteX38702" y="connsiteY38702"/>
                </a:cxn>
                <a:cxn ang="0">
                  <a:pos x="connsiteX38703" y="connsiteY38703"/>
                </a:cxn>
                <a:cxn ang="0">
                  <a:pos x="connsiteX38704" y="connsiteY38704"/>
                </a:cxn>
                <a:cxn ang="0">
                  <a:pos x="connsiteX38705" y="connsiteY38705"/>
                </a:cxn>
                <a:cxn ang="0">
                  <a:pos x="connsiteX38706" y="connsiteY38706"/>
                </a:cxn>
                <a:cxn ang="0">
                  <a:pos x="connsiteX38707" y="connsiteY38707"/>
                </a:cxn>
                <a:cxn ang="0">
                  <a:pos x="connsiteX38708" y="connsiteY38708"/>
                </a:cxn>
                <a:cxn ang="0">
                  <a:pos x="connsiteX38709" y="connsiteY38709"/>
                </a:cxn>
                <a:cxn ang="0">
                  <a:pos x="connsiteX38710" y="connsiteY38710"/>
                </a:cxn>
                <a:cxn ang="0">
                  <a:pos x="connsiteX38711" y="connsiteY38711"/>
                </a:cxn>
                <a:cxn ang="0">
                  <a:pos x="connsiteX38712" y="connsiteY38712"/>
                </a:cxn>
                <a:cxn ang="0">
                  <a:pos x="connsiteX38713" y="connsiteY38713"/>
                </a:cxn>
                <a:cxn ang="0">
                  <a:pos x="connsiteX38714" y="connsiteY38714"/>
                </a:cxn>
                <a:cxn ang="0">
                  <a:pos x="connsiteX38715" y="connsiteY38715"/>
                </a:cxn>
                <a:cxn ang="0">
                  <a:pos x="connsiteX38716" y="connsiteY38716"/>
                </a:cxn>
                <a:cxn ang="0">
                  <a:pos x="connsiteX38717" y="connsiteY38717"/>
                </a:cxn>
                <a:cxn ang="0">
                  <a:pos x="connsiteX38718" y="connsiteY38718"/>
                </a:cxn>
                <a:cxn ang="0">
                  <a:pos x="connsiteX38719" y="connsiteY38719"/>
                </a:cxn>
                <a:cxn ang="0">
                  <a:pos x="connsiteX38720" y="connsiteY38720"/>
                </a:cxn>
                <a:cxn ang="0">
                  <a:pos x="connsiteX38721" y="connsiteY38721"/>
                </a:cxn>
                <a:cxn ang="0">
                  <a:pos x="connsiteX38722" y="connsiteY38722"/>
                </a:cxn>
                <a:cxn ang="0">
                  <a:pos x="connsiteX38723" y="connsiteY38723"/>
                </a:cxn>
                <a:cxn ang="0">
                  <a:pos x="connsiteX38724" y="connsiteY38724"/>
                </a:cxn>
                <a:cxn ang="0">
                  <a:pos x="connsiteX38725" y="connsiteY38725"/>
                </a:cxn>
                <a:cxn ang="0">
                  <a:pos x="connsiteX38726" y="connsiteY38726"/>
                </a:cxn>
                <a:cxn ang="0">
                  <a:pos x="connsiteX38727" y="connsiteY38727"/>
                </a:cxn>
                <a:cxn ang="0">
                  <a:pos x="connsiteX38728" y="connsiteY38728"/>
                </a:cxn>
                <a:cxn ang="0">
                  <a:pos x="connsiteX38729" y="connsiteY38729"/>
                </a:cxn>
                <a:cxn ang="0">
                  <a:pos x="connsiteX38730" y="connsiteY38730"/>
                </a:cxn>
                <a:cxn ang="0">
                  <a:pos x="connsiteX38731" y="connsiteY38731"/>
                </a:cxn>
                <a:cxn ang="0">
                  <a:pos x="connsiteX38732" y="connsiteY38732"/>
                </a:cxn>
                <a:cxn ang="0">
                  <a:pos x="connsiteX38733" y="connsiteY38733"/>
                </a:cxn>
                <a:cxn ang="0">
                  <a:pos x="connsiteX38734" y="connsiteY38734"/>
                </a:cxn>
                <a:cxn ang="0">
                  <a:pos x="connsiteX38735" y="connsiteY38735"/>
                </a:cxn>
                <a:cxn ang="0">
                  <a:pos x="connsiteX38736" y="connsiteY38736"/>
                </a:cxn>
                <a:cxn ang="0">
                  <a:pos x="connsiteX38737" y="connsiteY38737"/>
                </a:cxn>
                <a:cxn ang="0">
                  <a:pos x="connsiteX38738" y="connsiteY38738"/>
                </a:cxn>
                <a:cxn ang="0">
                  <a:pos x="connsiteX38739" y="connsiteY38739"/>
                </a:cxn>
                <a:cxn ang="0">
                  <a:pos x="connsiteX38740" y="connsiteY38740"/>
                </a:cxn>
                <a:cxn ang="0">
                  <a:pos x="connsiteX38741" y="connsiteY38741"/>
                </a:cxn>
                <a:cxn ang="0">
                  <a:pos x="connsiteX38742" y="connsiteY38742"/>
                </a:cxn>
                <a:cxn ang="0">
                  <a:pos x="connsiteX38743" y="connsiteY38743"/>
                </a:cxn>
                <a:cxn ang="0">
                  <a:pos x="connsiteX38744" y="connsiteY38744"/>
                </a:cxn>
                <a:cxn ang="0">
                  <a:pos x="connsiteX38745" y="connsiteY38745"/>
                </a:cxn>
                <a:cxn ang="0">
                  <a:pos x="connsiteX38746" y="connsiteY38746"/>
                </a:cxn>
                <a:cxn ang="0">
                  <a:pos x="connsiteX38747" y="connsiteY38747"/>
                </a:cxn>
                <a:cxn ang="0">
                  <a:pos x="connsiteX38748" y="connsiteY38748"/>
                </a:cxn>
                <a:cxn ang="0">
                  <a:pos x="connsiteX38749" y="connsiteY38749"/>
                </a:cxn>
                <a:cxn ang="0">
                  <a:pos x="connsiteX38750" y="connsiteY38750"/>
                </a:cxn>
                <a:cxn ang="0">
                  <a:pos x="connsiteX38751" y="connsiteY38751"/>
                </a:cxn>
                <a:cxn ang="0">
                  <a:pos x="connsiteX38752" y="connsiteY38752"/>
                </a:cxn>
                <a:cxn ang="0">
                  <a:pos x="connsiteX38753" y="connsiteY38753"/>
                </a:cxn>
                <a:cxn ang="0">
                  <a:pos x="connsiteX38754" y="connsiteY38754"/>
                </a:cxn>
                <a:cxn ang="0">
                  <a:pos x="connsiteX38755" y="connsiteY38755"/>
                </a:cxn>
                <a:cxn ang="0">
                  <a:pos x="connsiteX38756" y="connsiteY38756"/>
                </a:cxn>
                <a:cxn ang="0">
                  <a:pos x="connsiteX38757" y="connsiteY38757"/>
                </a:cxn>
                <a:cxn ang="0">
                  <a:pos x="connsiteX38758" y="connsiteY38758"/>
                </a:cxn>
                <a:cxn ang="0">
                  <a:pos x="connsiteX38759" y="connsiteY38759"/>
                </a:cxn>
                <a:cxn ang="0">
                  <a:pos x="connsiteX38760" y="connsiteY38760"/>
                </a:cxn>
                <a:cxn ang="0">
                  <a:pos x="connsiteX38761" y="connsiteY38761"/>
                </a:cxn>
                <a:cxn ang="0">
                  <a:pos x="connsiteX38762" y="connsiteY38762"/>
                </a:cxn>
                <a:cxn ang="0">
                  <a:pos x="connsiteX38763" y="connsiteY38763"/>
                </a:cxn>
                <a:cxn ang="0">
                  <a:pos x="connsiteX38764" y="connsiteY38764"/>
                </a:cxn>
                <a:cxn ang="0">
                  <a:pos x="connsiteX38765" y="connsiteY38765"/>
                </a:cxn>
                <a:cxn ang="0">
                  <a:pos x="connsiteX38766" y="connsiteY38766"/>
                </a:cxn>
                <a:cxn ang="0">
                  <a:pos x="connsiteX38767" y="connsiteY38767"/>
                </a:cxn>
                <a:cxn ang="0">
                  <a:pos x="connsiteX38768" y="connsiteY38768"/>
                </a:cxn>
                <a:cxn ang="0">
                  <a:pos x="connsiteX38769" y="connsiteY38769"/>
                </a:cxn>
                <a:cxn ang="0">
                  <a:pos x="connsiteX38770" y="connsiteY38770"/>
                </a:cxn>
                <a:cxn ang="0">
                  <a:pos x="connsiteX38771" y="connsiteY38771"/>
                </a:cxn>
                <a:cxn ang="0">
                  <a:pos x="connsiteX38772" y="connsiteY38772"/>
                </a:cxn>
                <a:cxn ang="0">
                  <a:pos x="connsiteX38773" y="connsiteY38773"/>
                </a:cxn>
                <a:cxn ang="0">
                  <a:pos x="connsiteX38774" y="connsiteY38774"/>
                </a:cxn>
                <a:cxn ang="0">
                  <a:pos x="connsiteX38775" y="connsiteY38775"/>
                </a:cxn>
                <a:cxn ang="0">
                  <a:pos x="connsiteX38776" y="connsiteY38776"/>
                </a:cxn>
                <a:cxn ang="0">
                  <a:pos x="connsiteX38777" y="connsiteY38777"/>
                </a:cxn>
                <a:cxn ang="0">
                  <a:pos x="connsiteX38778" y="connsiteY38778"/>
                </a:cxn>
                <a:cxn ang="0">
                  <a:pos x="connsiteX38779" y="connsiteY38779"/>
                </a:cxn>
                <a:cxn ang="0">
                  <a:pos x="connsiteX38780" y="connsiteY38780"/>
                </a:cxn>
                <a:cxn ang="0">
                  <a:pos x="connsiteX38781" y="connsiteY38781"/>
                </a:cxn>
                <a:cxn ang="0">
                  <a:pos x="connsiteX38782" y="connsiteY38782"/>
                </a:cxn>
                <a:cxn ang="0">
                  <a:pos x="connsiteX38783" y="connsiteY38783"/>
                </a:cxn>
                <a:cxn ang="0">
                  <a:pos x="connsiteX38784" y="connsiteY38784"/>
                </a:cxn>
                <a:cxn ang="0">
                  <a:pos x="connsiteX38785" y="connsiteY38785"/>
                </a:cxn>
                <a:cxn ang="0">
                  <a:pos x="connsiteX38786" y="connsiteY38786"/>
                </a:cxn>
                <a:cxn ang="0">
                  <a:pos x="connsiteX38787" y="connsiteY38787"/>
                </a:cxn>
                <a:cxn ang="0">
                  <a:pos x="connsiteX38788" y="connsiteY38788"/>
                </a:cxn>
                <a:cxn ang="0">
                  <a:pos x="connsiteX38789" y="connsiteY38789"/>
                </a:cxn>
                <a:cxn ang="0">
                  <a:pos x="connsiteX38790" y="connsiteY38790"/>
                </a:cxn>
                <a:cxn ang="0">
                  <a:pos x="connsiteX38791" y="connsiteY38791"/>
                </a:cxn>
                <a:cxn ang="0">
                  <a:pos x="connsiteX38792" y="connsiteY38792"/>
                </a:cxn>
                <a:cxn ang="0">
                  <a:pos x="connsiteX38793" y="connsiteY38793"/>
                </a:cxn>
                <a:cxn ang="0">
                  <a:pos x="connsiteX38794" y="connsiteY38794"/>
                </a:cxn>
                <a:cxn ang="0">
                  <a:pos x="connsiteX38795" y="connsiteY38795"/>
                </a:cxn>
                <a:cxn ang="0">
                  <a:pos x="connsiteX38796" y="connsiteY38796"/>
                </a:cxn>
                <a:cxn ang="0">
                  <a:pos x="connsiteX38797" y="connsiteY38797"/>
                </a:cxn>
                <a:cxn ang="0">
                  <a:pos x="connsiteX38798" y="connsiteY38798"/>
                </a:cxn>
                <a:cxn ang="0">
                  <a:pos x="connsiteX38799" y="connsiteY38799"/>
                </a:cxn>
                <a:cxn ang="0">
                  <a:pos x="connsiteX38800" y="connsiteY38800"/>
                </a:cxn>
                <a:cxn ang="0">
                  <a:pos x="connsiteX38801" y="connsiteY38801"/>
                </a:cxn>
                <a:cxn ang="0">
                  <a:pos x="connsiteX38802" y="connsiteY38802"/>
                </a:cxn>
                <a:cxn ang="0">
                  <a:pos x="connsiteX38803" y="connsiteY38803"/>
                </a:cxn>
                <a:cxn ang="0">
                  <a:pos x="connsiteX38804" y="connsiteY38804"/>
                </a:cxn>
                <a:cxn ang="0">
                  <a:pos x="connsiteX38805" y="connsiteY38805"/>
                </a:cxn>
                <a:cxn ang="0">
                  <a:pos x="connsiteX38806" y="connsiteY38806"/>
                </a:cxn>
                <a:cxn ang="0">
                  <a:pos x="connsiteX38807" y="connsiteY38807"/>
                </a:cxn>
                <a:cxn ang="0">
                  <a:pos x="connsiteX38808" y="connsiteY38808"/>
                </a:cxn>
                <a:cxn ang="0">
                  <a:pos x="connsiteX38809" y="connsiteY38809"/>
                </a:cxn>
                <a:cxn ang="0">
                  <a:pos x="connsiteX38810" y="connsiteY38810"/>
                </a:cxn>
                <a:cxn ang="0">
                  <a:pos x="connsiteX38811" y="connsiteY38811"/>
                </a:cxn>
                <a:cxn ang="0">
                  <a:pos x="connsiteX38812" y="connsiteY38812"/>
                </a:cxn>
                <a:cxn ang="0">
                  <a:pos x="connsiteX38813" y="connsiteY38813"/>
                </a:cxn>
                <a:cxn ang="0">
                  <a:pos x="connsiteX38814" y="connsiteY38814"/>
                </a:cxn>
                <a:cxn ang="0">
                  <a:pos x="connsiteX38815" y="connsiteY38815"/>
                </a:cxn>
                <a:cxn ang="0">
                  <a:pos x="connsiteX38816" y="connsiteY38816"/>
                </a:cxn>
                <a:cxn ang="0">
                  <a:pos x="connsiteX38817" y="connsiteY38817"/>
                </a:cxn>
                <a:cxn ang="0">
                  <a:pos x="connsiteX38818" y="connsiteY38818"/>
                </a:cxn>
                <a:cxn ang="0">
                  <a:pos x="connsiteX38819" y="connsiteY38819"/>
                </a:cxn>
                <a:cxn ang="0">
                  <a:pos x="connsiteX38820" y="connsiteY38820"/>
                </a:cxn>
                <a:cxn ang="0">
                  <a:pos x="connsiteX38821" y="connsiteY38821"/>
                </a:cxn>
                <a:cxn ang="0">
                  <a:pos x="connsiteX38822" y="connsiteY38822"/>
                </a:cxn>
                <a:cxn ang="0">
                  <a:pos x="connsiteX38823" y="connsiteY38823"/>
                </a:cxn>
                <a:cxn ang="0">
                  <a:pos x="connsiteX38824" y="connsiteY38824"/>
                </a:cxn>
                <a:cxn ang="0">
                  <a:pos x="connsiteX38825" y="connsiteY38825"/>
                </a:cxn>
                <a:cxn ang="0">
                  <a:pos x="connsiteX38826" y="connsiteY38826"/>
                </a:cxn>
                <a:cxn ang="0">
                  <a:pos x="connsiteX38827" y="connsiteY38827"/>
                </a:cxn>
                <a:cxn ang="0">
                  <a:pos x="connsiteX38828" y="connsiteY38828"/>
                </a:cxn>
                <a:cxn ang="0">
                  <a:pos x="connsiteX38829" y="connsiteY38829"/>
                </a:cxn>
                <a:cxn ang="0">
                  <a:pos x="connsiteX38830" y="connsiteY38830"/>
                </a:cxn>
                <a:cxn ang="0">
                  <a:pos x="connsiteX38831" y="connsiteY38831"/>
                </a:cxn>
                <a:cxn ang="0">
                  <a:pos x="connsiteX38832" y="connsiteY38832"/>
                </a:cxn>
                <a:cxn ang="0">
                  <a:pos x="connsiteX38833" y="connsiteY38833"/>
                </a:cxn>
                <a:cxn ang="0">
                  <a:pos x="connsiteX38834" y="connsiteY38834"/>
                </a:cxn>
                <a:cxn ang="0">
                  <a:pos x="connsiteX38835" y="connsiteY38835"/>
                </a:cxn>
                <a:cxn ang="0">
                  <a:pos x="connsiteX38836" y="connsiteY38836"/>
                </a:cxn>
                <a:cxn ang="0">
                  <a:pos x="connsiteX38837" y="connsiteY38837"/>
                </a:cxn>
                <a:cxn ang="0">
                  <a:pos x="connsiteX38838" y="connsiteY38838"/>
                </a:cxn>
                <a:cxn ang="0">
                  <a:pos x="connsiteX38839" y="connsiteY38839"/>
                </a:cxn>
                <a:cxn ang="0">
                  <a:pos x="connsiteX38840" y="connsiteY38840"/>
                </a:cxn>
                <a:cxn ang="0">
                  <a:pos x="connsiteX38841" y="connsiteY38841"/>
                </a:cxn>
                <a:cxn ang="0">
                  <a:pos x="connsiteX38842" y="connsiteY38842"/>
                </a:cxn>
                <a:cxn ang="0">
                  <a:pos x="connsiteX38843" y="connsiteY38843"/>
                </a:cxn>
                <a:cxn ang="0">
                  <a:pos x="connsiteX38844" y="connsiteY38844"/>
                </a:cxn>
                <a:cxn ang="0">
                  <a:pos x="connsiteX38845" y="connsiteY38845"/>
                </a:cxn>
                <a:cxn ang="0">
                  <a:pos x="connsiteX38846" y="connsiteY38846"/>
                </a:cxn>
                <a:cxn ang="0">
                  <a:pos x="connsiteX38847" y="connsiteY38847"/>
                </a:cxn>
                <a:cxn ang="0">
                  <a:pos x="connsiteX38848" y="connsiteY38848"/>
                </a:cxn>
                <a:cxn ang="0">
                  <a:pos x="connsiteX38849" y="connsiteY38849"/>
                </a:cxn>
                <a:cxn ang="0">
                  <a:pos x="connsiteX38850" y="connsiteY38850"/>
                </a:cxn>
                <a:cxn ang="0">
                  <a:pos x="connsiteX38851" y="connsiteY38851"/>
                </a:cxn>
                <a:cxn ang="0">
                  <a:pos x="connsiteX38852" y="connsiteY38852"/>
                </a:cxn>
                <a:cxn ang="0">
                  <a:pos x="connsiteX38853" y="connsiteY38853"/>
                </a:cxn>
                <a:cxn ang="0">
                  <a:pos x="connsiteX38854" y="connsiteY38854"/>
                </a:cxn>
                <a:cxn ang="0">
                  <a:pos x="connsiteX38855" y="connsiteY38855"/>
                </a:cxn>
                <a:cxn ang="0">
                  <a:pos x="connsiteX38856" y="connsiteY38856"/>
                </a:cxn>
                <a:cxn ang="0">
                  <a:pos x="connsiteX38857" y="connsiteY38857"/>
                </a:cxn>
                <a:cxn ang="0">
                  <a:pos x="connsiteX38858" y="connsiteY38858"/>
                </a:cxn>
                <a:cxn ang="0">
                  <a:pos x="connsiteX38859" y="connsiteY38859"/>
                </a:cxn>
                <a:cxn ang="0">
                  <a:pos x="connsiteX38860" y="connsiteY38860"/>
                </a:cxn>
                <a:cxn ang="0">
                  <a:pos x="connsiteX38861" y="connsiteY38861"/>
                </a:cxn>
                <a:cxn ang="0">
                  <a:pos x="connsiteX38862" y="connsiteY38862"/>
                </a:cxn>
                <a:cxn ang="0">
                  <a:pos x="connsiteX38863" y="connsiteY38863"/>
                </a:cxn>
                <a:cxn ang="0">
                  <a:pos x="connsiteX38864" y="connsiteY38864"/>
                </a:cxn>
                <a:cxn ang="0">
                  <a:pos x="connsiteX38865" y="connsiteY38865"/>
                </a:cxn>
                <a:cxn ang="0">
                  <a:pos x="connsiteX38866" y="connsiteY38866"/>
                </a:cxn>
                <a:cxn ang="0">
                  <a:pos x="connsiteX38867" y="connsiteY38867"/>
                </a:cxn>
                <a:cxn ang="0">
                  <a:pos x="connsiteX38868" y="connsiteY38868"/>
                </a:cxn>
                <a:cxn ang="0">
                  <a:pos x="connsiteX38869" y="connsiteY38869"/>
                </a:cxn>
                <a:cxn ang="0">
                  <a:pos x="connsiteX38870" y="connsiteY38870"/>
                </a:cxn>
                <a:cxn ang="0">
                  <a:pos x="connsiteX38871" y="connsiteY38871"/>
                </a:cxn>
                <a:cxn ang="0">
                  <a:pos x="connsiteX38872" y="connsiteY38872"/>
                </a:cxn>
                <a:cxn ang="0">
                  <a:pos x="connsiteX38873" y="connsiteY38873"/>
                </a:cxn>
                <a:cxn ang="0">
                  <a:pos x="connsiteX38874" y="connsiteY38874"/>
                </a:cxn>
                <a:cxn ang="0">
                  <a:pos x="connsiteX38875" y="connsiteY38875"/>
                </a:cxn>
                <a:cxn ang="0">
                  <a:pos x="connsiteX38876" y="connsiteY38876"/>
                </a:cxn>
                <a:cxn ang="0">
                  <a:pos x="connsiteX38877" y="connsiteY38877"/>
                </a:cxn>
                <a:cxn ang="0">
                  <a:pos x="connsiteX38878" y="connsiteY38878"/>
                </a:cxn>
                <a:cxn ang="0">
                  <a:pos x="connsiteX38879" y="connsiteY38879"/>
                </a:cxn>
                <a:cxn ang="0">
                  <a:pos x="connsiteX38880" y="connsiteY38880"/>
                </a:cxn>
                <a:cxn ang="0">
                  <a:pos x="connsiteX38881" y="connsiteY38881"/>
                </a:cxn>
                <a:cxn ang="0">
                  <a:pos x="connsiteX38882" y="connsiteY38882"/>
                </a:cxn>
                <a:cxn ang="0">
                  <a:pos x="connsiteX38883" y="connsiteY38883"/>
                </a:cxn>
                <a:cxn ang="0">
                  <a:pos x="connsiteX38884" y="connsiteY38884"/>
                </a:cxn>
                <a:cxn ang="0">
                  <a:pos x="connsiteX38885" y="connsiteY38885"/>
                </a:cxn>
                <a:cxn ang="0">
                  <a:pos x="connsiteX38886" y="connsiteY38886"/>
                </a:cxn>
                <a:cxn ang="0">
                  <a:pos x="connsiteX38887" y="connsiteY38887"/>
                </a:cxn>
                <a:cxn ang="0">
                  <a:pos x="connsiteX38888" y="connsiteY38888"/>
                </a:cxn>
                <a:cxn ang="0">
                  <a:pos x="connsiteX38889" y="connsiteY38889"/>
                </a:cxn>
                <a:cxn ang="0">
                  <a:pos x="connsiteX38890" y="connsiteY38890"/>
                </a:cxn>
                <a:cxn ang="0">
                  <a:pos x="connsiteX38891" y="connsiteY38891"/>
                </a:cxn>
                <a:cxn ang="0">
                  <a:pos x="connsiteX38892" y="connsiteY38892"/>
                </a:cxn>
                <a:cxn ang="0">
                  <a:pos x="connsiteX38893" y="connsiteY38893"/>
                </a:cxn>
                <a:cxn ang="0">
                  <a:pos x="connsiteX38894" y="connsiteY38894"/>
                </a:cxn>
                <a:cxn ang="0">
                  <a:pos x="connsiteX38895" y="connsiteY38895"/>
                </a:cxn>
                <a:cxn ang="0">
                  <a:pos x="connsiteX38896" y="connsiteY38896"/>
                </a:cxn>
                <a:cxn ang="0">
                  <a:pos x="connsiteX38897" y="connsiteY38897"/>
                </a:cxn>
                <a:cxn ang="0">
                  <a:pos x="connsiteX38898" y="connsiteY38898"/>
                </a:cxn>
                <a:cxn ang="0">
                  <a:pos x="connsiteX38899" y="connsiteY38899"/>
                </a:cxn>
                <a:cxn ang="0">
                  <a:pos x="connsiteX38900" y="connsiteY38900"/>
                </a:cxn>
                <a:cxn ang="0">
                  <a:pos x="connsiteX38901" y="connsiteY38901"/>
                </a:cxn>
                <a:cxn ang="0">
                  <a:pos x="connsiteX38902" y="connsiteY38902"/>
                </a:cxn>
                <a:cxn ang="0">
                  <a:pos x="connsiteX38903" y="connsiteY38903"/>
                </a:cxn>
                <a:cxn ang="0">
                  <a:pos x="connsiteX38904" y="connsiteY38904"/>
                </a:cxn>
                <a:cxn ang="0">
                  <a:pos x="connsiteX38905" y="connsiteY38905"/>
                </a:cxn>
                <a:cxn ang="0">
                  <a:pos x="connsiteX38906" y="connsiteY38906"/>
                </a:cxn>
                <a:cxn ang="0">
                  <a:pos x="connsiteX38907" y="connsiteY38907"/>
                </a:cxn>
                <a:cxn ang="0">
                  <a:pos x="connsiteX38908" y="connsiteY38908"/>
                </a:cxn>
                <a:cxn ang="0">
                  <a:pos x="connsiteX38909" y="connsiteY38909"/>
                </a:cxn>
                <a:cxn ang="0">
                  <a:pos x="connsiteX38910" y="connsiteY38910"/>
                </a:cxn>
                <a:cxn ang="0">
                  <a:pos x="connsiteX38911" y="connsiteY38911"/>
                </a:cxn>
                <a:cxn ang="0">
                  <a:pos x="connsiteX38912" y="connsiteY38912"/>
                </a:cxn>
                <a:cxn ang="0">
                  <a:pos x="connsiteX38913" y="connsiteY38913"/>
                </a:cxn>
                <a:cxn ang="0">
                  <a:pos x="connsiteX38914" y="connsiteY38914"/>
                </a:cxn>
                <a:cxn ang="0">
                  <a:pos x="connsiteX38915" y="connsiteY38915"/>
                </a:cxn>
                <a:cxn ang="0">
                  <a:pos x="connsiteX38916" y="connsiteY38916"/>
                </a:cxn>
                <a:cxn ang="0">
                  <a:pos x="connsiteX38917" y="connsiteY38917"/>
                </a:cxn>
                <a:cxn ang="0">
                  <a:pos x="connsiteX38918" y="connsiteY38918"/>
                </a:cxn>
                <a:cxn ang="0">
                  <a:pos x="connsiteX38919" y="connsiteY38919"/>
                </a:cxn>
                <a:cxn ang="0">
                  <a:pos x="connsiteX38920" y="connsiteY38920"/>
                </a:cxn>
                <a:cxn ang="0">
                  <a:pos x="connsiteX38921" y="connsiteY38921"/>
                </a:cxn>
                <a:cxn ang="0">
                  <a:pos x="connsiteX38922" y="connsiteY38922"/>
                </a:cxn>
                <a:cxn ang="0">
                  <a:pos x="connsiteX38923" y="connsiteY38923"/>
                </a:cxn>
                <a:cxn ang="0">
                  <a:pos x="connsiteX38924" y="connsiteY38924"/>
                </a:cxn>
                <a:cxn ang="0">
                  <a:pos x="connsiteX38925" y="connsiteY38925"/>
                </a:cxn>
                <a:cxn ang="0">
                  <a:pos x="connsiteX38926" y="connsiteY38926"/>
                </a:cxn>
                <a:cxn ang="0">
                  <a:pos x="connsiteX38927" y="connsiteY38927"/>
                </a:cxn>
                <a:cxn ang="0">
                  <a:pos x="connsiteX38928" y="connsiteY38928"/>
                </a:cxn>
                <a:cxn ang="0">
                  <a:pos x="connsiteX38929" y="connsiteY38929"/>
                </a:cxn>
                <a:cxn ang="0">
                  <a:pos x="connsiteX38930" y="connsiteY38930"/>
                </a:cxn>
                <a:cxn ang="0">
                  <a:pos x="connsiteX38931" y="connsiteY38931"/>
                </a:cxn>
                <a:cxn ang="0">
                  <a:pos x="connsiteX38932" y="connsiteY38932"/>
                </a:cxn>
                <a:cxn ang="0">
                  <a:pos x="connsiteX38933" y="connsiteY38933"/>
                </a:cxn>
                <a:cxn ang="0">
                  <a:pos x="connsiteX38934" y="connsiteY38934"/>
                </a:cxn>
                <a:cxn ang="0">
                  <a:pos x="connsiteX38935" y="connsiteY38935"/>
                </a:cxn>
                <a:cxn ang="0">
                  <a:pos x="connsiteX38936" y="connsiteY38936"/>
                </a:cxn>
                <a:cxn ang="0">
                  <a:pos x="connsiteX38937" y="connsiteY38937"/>
                </a:cxn>
                <a:cxn ang="0">
                  <a:pos x="connsiteX38938" y="connsiteY38938"/>
                </a:cxn>
                <a:cxn ang="0">
                  <a:pos x="connsiteX38939" y="connsiteY38939"/>
                </a:cxn>
                <a:cxn ang="0">
                  <a:pos x="connsiteX38940" y="connsiteY38940"/>
                </a:cxn>
                <a:cxn ang="0">
                  <a:pos x="connsiteX38941" y="connsiteY38941"/>
                </a:cxn>
                <a:cxn ang="0">
                  <a:pos x="connsiteX38942" y="connsiteY38942"/>
                </a:cxn>
                <a:cxn ang="0">
                  <a:pos x="connsiteX38943" y="connsiteY38943"/>
                </a:cxn>
                <a:cxn ang="0">
                  <a:pos x="connsiteX38944" y="connsiteY38944"/>
                </a:cxn>
                <a:cxn ang="0">
                  <a:pos x="connsiteX38945" y="connsiteY38945"/>
                </a:cxn>
                <a:cxn ang="0">
                  <a:pos x="connsiteX38946" y="connsiteY38946"/>
                </a:cxn>
                <a:cxn ang="0">
                  <a:pos x="connsiteX38947" y="connsiteY38947"/>
                </a:cxn>
                <a:cxn ang="0">
                  <a:pos x="connsiteX38948" y="connsiteY38948"/>
                </a:cxn>
                <a:cxn ang="0">
                  <a:pos x="connsiteX38949" y="connsiteY38949"/>
                </a:cxn>
                <a:cxn ang="0">
                  <a:pos x="connsiteX38950" y="connsiteY38950"/>
                </a:cxn>
                <a:cxn ang="0">
                  <a:pos x="connsiteX38951" y="connsiteY38951"/>
                </a:cxn>
                <a:cxn ang="0">
                  <a:pos x="connsiteX38952" y="connsiteY38952"/>
                </a:cxn>
                <a:cxn ang="0">
                  <a:pos x="connsiteX38953" y="connsiteY38953"/>
                </a:cxn>
                <a:cxn ang="0">
                  <a:pos x="connsiteX38954" y="connsiteY38954"/>
                </a:cxn>
                <a:cxn ang="0">
                  <a:pos x="connsiteX38955" y="connsiteY38955"/>
                </a:cxn>
                <a:cxn ang="0">
                  <a:pos x="connsiteX38956" y="connsiteY38956"/>
                </a:cxn>
                <a:cxn ang="0">
                  <a:pos x="connsiteX38957" y="connsiteY38957"/>
                </a:cxn>
                <a:cxn ang="0">
                  <a:pos x="connsiteX38958" y="connsiteY38958"/>
                </a:cxn>
                <a:cxn ang="0">
                  <a:pos x="connsiteX38959" y="connsiteY38959"/>
                </a:cxn>
                <a:cxn ang="0">
                  <a:pos x="connsiteX38960" y="connsiteY38960"/>
                </a:cxn>
                <a:cxn ang="0">
                  <a:pos x="connsiteX38961" y="connsiteY38961"/>
                </a:cxn>
                <a:cxn ang="0">
                  <a:pos x="connsiteX38962" y="connsiteY38962"/>
                </a:cxn>
                <a:cxn ang="0">
                  <a:pos x="connsiteX38963" y="connsiteY38963"/>
                </a:cxn>
                <a:cxn ang="0">
                  <a:pos x="connsiteX38964" y="connsiteY38964"/>
                </a:cxn>
                <a:cxn ang="0">
                  <a:pos x="connsiteX38965" y="connsiteY38965"/>
                </a:cxn>
                <a:cxn ang="0">
                  <a:pos x="connsiteX38966" y="connsiteY38966"/>
                </a:cxn>
                <a:cxn ang="0">
                  <a:pos x="connsiteX38967" y="connsiteY38967"/>
                </a:cxn>
                <a:cxn ang="0">
                  <a:pos x="connsiteX38968" y="connsiteY38968"/>
                </a:cxn>
                <a:cxn ang="0">
                  <a:pos x="connsiteX38969" y="connsiteY38969"/>
                </a:cxn>
                <a:cxn ang="0">
                  <a:pos x="connsiteX38970" y="connsiteY38970"/>
                </a:cxn>
                <a:cxn ang="0">
                  <a:pos x="connsiteX38971" y="connsiteY38971"/>
                </a:cxn>
                <a:cxn ang="0">
                  <a:pos x="connsiteX38972" y="connsiteY38972"/>
                </a:cxn>
                <a:cxn ang="0">
                  <a:pos x="connsiteX38973" y="connsiteY38973"/>
                </a:cxn>
                <a:cxn ang="0">
                  <a:pos x="connsiteX38974" y="connsiteY38974"/>
                </a:cxn>
                <a:cxn ang="0">
                  <a:pos x="connsiteX38975" y="connsiteY38975"/>
                </a:cxn>
                <a:cxn ang="0">
                  <a:pos x="connsiteX38976" y="connsiteY38976"/>
                </a:cxn>
                <a:cxn ang="0">
                  <a:pos x="connsiteX38977" y="connsiteY38977"/>
                </a:cxn>
                <a:cxn ang="0">
                  <a:pos x="connsiteX38978" y="connsiteY38978"/>
                </a:cxn>
                <a:cxn ang="0">
                  <a:pos x="connsiteX38979" y="connsiteY38979"/>
                </a:cxn>
                <a:cxn ang="0">
                  <a:pos x="connsiteX38980" y="connsiteY38980"/>
                </a:cxn>
                <a:cxn ang="0">
                  <a:pos x="connsiteX38981" y="connsiteY38981"/>
                </a:cxn>
                <a:cxn ang="0">
                  <a:pos x="connsiteX38982" y="connsiteY38982"/>
                </a:cxn>
                <a:cxn ang="0">
                  <a:pos x="connsiteX38983" y="connsiteY38983"/>
                </a:cxn>
                <a:cxn ang="0">
                  <a:pos x="connsiteX38984" y="connsiteY38984"/>
                </a:cxn>
                <a:cxn ang="0">
                  <a:pos x="connsiteX38985" y="connsiteY38985"/>
                </a:cxn>
                <a:cxn ang="0">
                  <a:pos x="connsiteX38986" y="connsiteY38986"/>
                </a:cxn>
                <a:cxn ang="0">
                  <a:pos x="connsiteX38987" y="connsiteY38987"/>
                </a:cxn>
                <a:cxn ang="0">
                  <a:pos x="connsiteX38988" y="connsiteY38988"/>
                </a:cxn>
                <a:cxn ang="0">
                  <a:pos x="connsiteX38989" y="connsiteY38989"/>
                </a:cxn>
                <a:cxn ang="0">
                  <a:pos x="connsiteX38990" y="connsiteY38990"/>
                </a:cxn>
                <a:cxn ang="0">
                  <a:pos x="connsiteX38991" y="connsiteY38991"/>
                </a:cxn>
                <a:cxn ang="0">
                  <a:pos x="connsiteX38992" y="connsiteY38992"/>
                </a:cxn>
                <a:cxn ang="0">
                  <a:pos x="connsiteX38993" y="connsiteY38993"/>
                </a:cxn>
                <a:cxn ang="0">
                  <a:pos x="connsiteX38994" y="connsiteY38994"/>
                </a:cxn>
                <a:cxn ang="0">
                  <a:pos x="connsiteX38995" y="connsiteY38995"/>
                </a:cxn>
                <a:cxn ang="0">
                  <a:pos x="connsiteX38996" y="connsiteY38996"/>
                </a:cxn>
                <a:cxn ang="0">
                  <a:pos x="connsiteX38997" y="connsiteY38997"/>
                </a:cxn>
                <a:cxn ang="0">
                  <a:pos x="connsiteX38998" y="connsiteY38998"/>
                </a:cxn>
                <a:cxn ang="0">
                  <a:pos x="connsiteX38999" y="connsiteY38999"/>
                </a:cxn>
                <a:cxn ang="0">
                  <a:pos x="connsiteX39000" y="connsiteY39000"/>
                </a:cxn>
                <a:cxn ang="0">
                  <a:pos x="connsiteX39001" y="connsiteY39001"/>
                </a:cxn>
                <a:cxn ang="0">
                  <a:pos x="connsiteX39002" y="connsiteY39002"/>
                </a:cxn>
                <a:cxn ang="0">
                  <a:pos x="connsiteX39003" y="connsiteY39003"/>
                </a:cxn>
                <a:cxn ang="0">
                  <a:pos x="connsiteX39004" y="connsiteY39004"/>
                </a:cxn>
                <a:cxn ang="0">
                  <a:pos x="connsiteX39005" y="connsiteY39005"/>
                </a:cxn>
                <a:cxn ang="0">
                  <a:pos x="connsiteX39006" y="connsiteY39006"/>
                </a:cxn>
                <a:cxn ang="0">
                  <a:pos x="connsiteX39007" y="connsiteY39007"/>
                </a:cxn>
                <a:cxn ang="0">
                  <a:pos x="connsiteX39008" y="connsiteY39008"/>
                </a:cxn>
                <a:cxn ang="0">
                  <a:pos x="connsiteX39009" y="connsiteY39009"/>
                </a:cxn>
                <a:cxn ang="0">
                  <a:pos x="connsiteX39010" y="connsiteY39010"/>
                </a:cxn>
                <a:cxn ang="0">
                  <a:pos x="connsiteX39011" y="connsiteY39011"/>
                </a:cxn>
                <a:cxn ang="0">
                  <a:pos x="connsiteX39012" y="connsiteY39012"/>
                </a:cxn>
                <a:cxn ang="0">
                  <a:pos x="connsiteX39013" y="connsiteY39013"/>
                </a:cxn>
                <a:cxn ang="0">
                  <a:pos x="connsiteX39014" y="connsiteY39014"/>
                </a:cxn>
                <a:cxn ang="0">
                  <a:pos x="connsiteX39015" y="connsiteY39015"/>
                </a:cxn>
                <a:cxn ang="0">
                  <a:pos x="connsiteX39016" y="connsiteY39016"/>
                </a:cxn>
                <a:cxn ang="0">
                  <a:pos x="connsiteX39017" y="connsiteY39017"/>
                </a:cxn>
                <a:cxn ang="0">
                  <a:pos x="connsiteX39018" y="connsiteY39018"/>
                </a:cxn>
                <a:cxn ang="0">
                  <a:pos x="connsiteX39019" y="connsiteY39019"/>
                </a:cxn>
                <a:cxn ang="0">
                  <a:pos x="connsiteX39020" y="connsiteY39020"/>
                </a:cxn>
                <a:cxn ang="0">
                  <a:pos x="connsiteX39021" y="connsiteY39021"/>
                </a:cxn>
                <a:cxn ang="0">
                  <a:pos x="connsiteX39022" y="connsiteY39022"/>
                </a:cxn>
                <a:cxn ang="0">
                  <a:pos x="connsiteX39023" y="connsiteY39023"/>
                </a:cxn>
                <a:cxn ang="0">
                  <a:pos x="connsiteX39024" y="connsiteY39024"/>
                </a:cxn>
                <a:cxn ang="0">
                  <a:pos x="connsiteX39025" y="connsiteY39025"/>
                </a:cxn>
                <a:cxn ang="0">
                  <a:pos x="connsiteX39026" y="connsiteY39026"/>
                </a:cxn>
                <a:cxn ang="0">
                  <a:pos x="connsiteX39027" y="connsiteY39027"/>
                </a:cxn>
                <a:cxn ang="0">
                  <a:pos x="connsiteX39028" y="connsiteY39028"/>
                </a:cxn>
                <a:cxn ang="0">
                  <a:pos x="connsiteX39029" y="connsiteY39029"/>
                </a:cxn>
                <a:cxn ang="0">
                  <a:pos x="connsiteX39030" y="connsiteY39030"/>
                </a:cxn>
                <a:cxn ang="0">
                  <a:pos x="connsiteX39031" y="connsiteY39031"/>
                </a:cxn>
                <a:cxn ang="0">
                  <a:pos x="connsiteX39032" y="connsiteY39032"/>
                </a:cxn>
                <a:cxn ang="0">
                  <a:pos x="connsiteX39033" y="connsiteY39033"/>
                </a:cxn>
                <a:cxn ang="0">
                  <a:pos x="connsiteX39034" y="connsiteY39034"/>
                </a:cxn>
                <a:cxn ang="0">
                  <a:pos x="connsiteX39035" y="connsiteY39035"/>
                </a:cxn>
                <a:cxn ang="0">
                  <a:pos x="connsiteX39036" y="connsiteY39036"/>
                </a:cxn>
                <a:cxn ang="0">
                  <a:pos x="connsiteX39037" y="connsiteY39037"/>
                </a:cxn>
                <a:cxn ang="0">
                  <a:pos x="connsiteX39038" y="connsiteY39038"/>
                </a:cxn>
                <a:cxn ang="0">
                  <a:pos x="connsiteX39039" y="connsiteY39039"/>
                </a:cxn>
                <a:cxn ang="0">
                  <a:pos x="connsiteX39040" y="connsiteY39040"/>
                </a:cxn>
                <a:cxn ang="0">
                  <a:pos x="connsiteX39041" y="connsiteY39041"/>
                </a:cxn>
                <a:cxn ang="0">
                  <a:pos x="connsiteX39042" y="connsiteY39042"/>
                </a:cxn>
                <a:cxn ang="0">
                  <a:pos x="connsiteX39043" y="connsiteY39043"/>
                </a:cxn>
                <a:cxn ang="0">
                  <a:pos x="connsiteX39044" y="connsiteY39044"/>
                </a:cxn>
                <a:cxn ang="0">
                  <a:pos x="connsiteX39045" y="connsiteY39045"/>
                </a:cxn>
                <a:cxn ang="0">
                  <a:pos x="connsiteX39046" y="connsiteY39046"/>
                </a:cxn>
                <a:cxn ang="0">
                  <a:pos x="connsiteX39047" y="connsiteY39047"/>
                </a:cxn>
                <a:cxn ang="0">
                  <a:pos x="connsiteX39048" y="connsiteY39048"/>
                </a:cxn>
                <a:cxn ang="0">
                  <a:pos x="connsiteX39049" y="connsiteY39049"/>
                </a:cxn>
                <a:cxn ang="0">
                  <a:pos x="connsiteX39050" y="connsiteY39050"/>
                </a:cxn>
                <a:cxn ang="0">
                  <a:pos x="connsiteX39051" y="connsiteY39051"/>
                </a:cxn>
                <a:cxn ang="0">
                  <a:pos x="connsiteX39052" y="connsiteY39052"/>
                </a:cxn>
                <a:cxn ang="0">
                  <a:pos x="connsiteX39053" y="connsiteY39053"/>
                </a:cxn>
                <a:cxn ang="0">
                  <a:pos x="connsiteX39054" y="connsiteY39054"/>
                </a:cxn>
                <a:cxn ang="0">
                  <a:pos x="connsiteX39055" y="connsiteY39055"/>
                </a:cxn>
                <a:cxn ang="0">
                  <a:pos x="connsiteX39056" y="connsiteY39056"/>
                </a:cxn>
                <a:cxn ang="0">
                  <a:pos x="connsiteX39057" y="connsiteY39057"/>
                </a:cxn>
                <a:cxn ang="0">
                  <a:pos x="connsiteX39058" y="connsiteY39058"/>
                </a:cxn>
                <a:cxn ang="0">
                  <a:pos x="connsiteX39059" y="connsiteY39059"/>
                </a:cxn>
                <a:cxn ang="0">
                  <a:pos x="connsiteX39060" y="connsiteY39060"/>
                </a:cxn>
                <a:cxn ang="0">
                  <a:pos x="connsiteX39061" y="connsiteY39061"/>
                </a:cxn>
                <a:cxn ang="0">
                  <a:pos x="connsiteX39062" y="connsiteY39062"/>
                </a:cxn>
                <a:cxn ang="0">
                  <a:pos x="connsiteX39063" y="connsiteY39063"/>
                </a:cxn>
                <a:cxn ang="0">
                  <a:pos x="connsiteX39064" y="connsiteY39064"/>
                </a:cxn>
                <a:cxn ang="0">
                  <a:pos x="connsiteX39065" y="connsiteY39065"/>
                </a:cxn>
                <a:cxn ang="0">
                  <a:pos x="connsiteX39066" y="connsiteY39066"/>
                </a:cxn>
                <a:cxn ang="0">
                  <a:pos x="connsiteX39067" y="connsiteY39067"/>
                </a:cxn>
                <a:cxn ang="0">
                  <a:pos x="connsiteX39068" y="connsiteY39068"/>
                </a:cxn>
                <a:cxn ang="0">
                  <a:pos x="connsiteX39069" y="connsiteY39069"/>
                </a:cxn>
                <a:cxn ang="0">
                  <a:pos x="connsiteX39070" y="connsiteY39070"/>
                </a:cxn>
                <a:cxn ang="0">
                  <a:pos x="connsiteX39071" y="connsiteY39071"/>
                </a:cxn>
                <a:cxn ang="0">
                  <a:pos x="connsiteX39072" y="connsiteY39072"/>
                </a:cxn>
                <a:cxn ang="0">
                  <a:pos x="connsiteX39073" y="connsiteY39073"/>
                </a:cxn>
                <a:cxn ang="0">
                  <a:pos x="connsiteX39074" y="connsiteY39074"/>
                </a:cxn>
                <a:cxn ang="0">
                  <a:pos x="connsiteX39075" y="connsiteY39075"/>
                </a:cxn>
                <a:cxn ang="0">
                  <a:pos x="connsiteX39076" y="connsiteY39076"/>
                </a:cxn>
                <a:cxn ang="0">
                  <a:pos x="connsiteX39077" y="connsiteY39077"/>
                </a:cxn>
                <a:cxn ang="0">
                  <a:pos x="connsiteX39078" y="connsiteY39078"/>
                </a:cxn>
                <a:cxn ang="0">
                  <a:pos x="connsiteX39079" y="connsiteY39079"/>
                </a:cxn>
                <a:cxn ang="0">
                  <a:pos x="connsiteX39080" y="connsiteY39080"/>
                </a:cxn>
                <a:cxn ang="0">
                  <a:pos x="connsiteX39081" y="connsiteY39081"/>
                </a:cxn>
                <a:cxn ang="0">
                  <a:pos x="connsiteX39082" y="connsiteY39082"/>
                </a:cxn>
                <a:cxn ang="0">
                  <a:pos x="connsiteX39083" y="connsiteY39083"/>
                </a:cxn>
                <a:cxn ang="0">
                  <a:pos x="connsiteX39084" y="connsiteY39084"/>
                </a:cxn>
                <a:cxn ang="0">
                  <a:pos x="connsiteX39085" y="connsiteY39085"/>
                </a:cxn>
                <a:cxn ang="0">
                  <a:pos x="connsiteX39086" y="connsiteY39086"/>
                </a:cxn>
                <a:cxn ang="0">
                  <a:pos x="connsiteX39087" y="connsiteY39087"/>
                </a:cxn>
                <a:cxn ang="0">
                  <a:pos x="connsiteX39088" y="connsiteY39088"/>
                </a:cxn>
                <a:cxn ang="0">
                  <a:pos x="connsiteX39089" y="connsiteY39089"/>
                </a:cxn>
                <a:cxn ang="0">
                  <a:pos x="connsiteX39090" y="connsiteY39090"/>
                </a:cxn>
                <a:cxn ang="0">
                  <a:pos x="connsiteX39091" y="connsiteY39091"/>
                </a:cxn>
                <a:cxn ang="0">
                  <a:pos x="connsiteX39092" y="connsiteY39092"/>
                </a:cxn>
                <a:cxn ang="0">
                  <a:pos x="connsiteX39093" y="connsiteY39093"/>
                </a:cxn>
                <a:cxn ang="0">
                  <a:pos x="connsiteX39094" y="connsiteY39094"/>
                </a:cxn>
                <a:cxn ang="0">
                  <a:pos x="connsiteX39095" y="connsiteY39095"/>
                </a:cxn>
                <a:cxn ang="0">
                  <a:pos x="connsiteX39096" y="connsiteY39096"/>
                </a:cxn>
                <a:cxn ang="0">
                  <a:pos x="connsiteX39097" y="connsiteY39097"/>
                </a:cxn>
                <a:cxn ang="0">
                  <a:pos x="connsiteX39098" y="connsiteY39098"/>
                </a:cxn>
                <a:cxn ang="0">
                  <a:pos x="connsiteX39099" y="connsiteY39099"/>
                </a:cxn>
                <a:cxn ang="0">
                  <a:pos x="connsiteX39100" y="connsiteY39100"/>
                </a:cxn>
                <a:cxn ang="0">
                  <a:pos x="connsiteX39101" y="connsiteY39101"/>
                </a:cxn>
                <a:cxn ang="0">
                  <a:pos x="connsiteX39102" y="connsiteY39102"/>
                </a:cxn>
                <a:cxn ang="0">
                  <a:pos x="connsiteX39103" y="connsiteY39103"/>
                </a:cxn>
                <a:cxn ang="0">
                  <a:pos x="connsiteX39104" y="connsiteY39104"/>
                </a:cxn>
                <a:cxn ang="0">
                  <a:pos x="connsiteX39105" y="connsiteY39105"/>
                </a:cxn>
                <a:cxn ang="0">
                  <a:pos x="connsiteX39106" y="connsiteY39106"/>
                </a:cxn>
                <a:cxn ang="0">
                  <a:pos x="connsiteX39107" y="connsiteY39107"/>
                </a:cxn>
                <a:cxn ang="0">
                  <a:pos x="connsiteX39108" y="connsiteY39108"/>
                </a:cxn>
                <a:cxn ang="0">
                  <a:pos x="connsiteX39109" y="connsiteY39109"/>
                </a:cxn>
                <a:cxn ang="0">
                  <a:pos x="connsiteX39110" y="connsiteY39110"/>
                </a:cxn>
                <a:cxn ang="0">
                  <a:pos x="connsiteX39111" y="connsiteY39111"/>
                </a:cxn>
                <a:cxn ang="0">
                  <a:pos x="connsiteX39112" y="connsiteY39112"/>
                </a:cxn>
                <a:cxn ang="0">
                  <a:pos x="connsiteX39113" y="connsiteY39113"/>
                </a:cxn>
                <a:cxn ang="0">
                  <a:pos x="connsiteX39114" y="connsiteY39114"/>
                </a:cxn>
                <a:cxn ang="0">
                  <a:pos x="connsiteX39115" y="connsiteY39115"/>
                </a:cxn>
                <a:cxn ang="0">
                  <a:pos x="connsiteX39116" y="connsiteY39116"/>
                </a:cxn>
                <a:cxn ang="0">
                  <a:pos x="connsiteX39117" y="connsiteY39117"/>
                </a:cxn>
                <a:cxn ang="0">
                  <a:pos x="connsiteX39118" y="connsiteY39118"/>
                </a:cxn>
                <a:cxn ang="0">
                  <a:pos x="connsiteX39119" y="connsiteY39119"/>
                </a:cxn>
                <a:cxn ang="0">
                  <a:pos x="connsiteX39120" y="connsiteY39120"/>
                </a:cxn>
                <a:cxn ang="0">
                  <a:pos x="connsiteX39121" y="connsiteY39121"/>
                </a:cxn>
                <a:cxn ang="0">
                  <a:pos x="connsiteX39122" y="connsiteY39122"/>
                </a:cxn>
                <a:cxn ang="0">
                  <a:pos x="connsiteX39123" y="connsiteY39123"/>
                </a:cxn>
                <a:cxn ang="0">
                  <a:pos x="connsiteX39124" y="connsiteY39124"/>
                </a:cxn>
                <a:cxn ang="0">
                  <a:pos x="connsiteX39125" y="connsiteY39125"/>
                </a:cxn>
                <a:cxn ang="0">
                  <a:pos x="connsiteX39126" y="connsiteY39126"/>
                </a:cxn>
                <a:cxn ang="0">
                  <a:pos x="connsiteX39127" y="connsiteY39127"/>
                </a:cxn>
                <a:cxn ang="0">
                  <a:pos x="connsiteX39128" y="connsiteY39128"/>
                </a:cxn>
                <a:cxn ang="0">
                  <a:pos x="connsiteX39129" y="connsiteY39129"/>
                </a:cxn>
                <a:cxn ang="0">
                  <a:pos x="connsiteX39130" y="connsiteY39130"/>
                </a:cxn>
                <a:cxn ang="0">
                  <a:pos x="connsiteX39131" y="connsiteY39131"/>
                </a:cxn>
                <a:cxn ang="0">
                  <a:pos x="connsiteX39132" y="connsiteY39132"/>
                </a:cxn>
                <a:cxn ang="0">
                  <a:pos x="connsiteX39133" y="connsiteY39133"/>
                </a:cxn>
                <a:cxn ang="0">
                  <a:pos x="connsiteX39134" y="connsiteY39134"/>
                </a:cxn>
                <a:cxn ang="0">
                  <a:pos x="connsiteX39135" y="connsiteY39135"/>
                </a:cxn>
                <a:cxn ang="0">
                  <a:pos x="connsiteX39136" y="connsiteY39136"/>
                </a:cxn>
                <a:cxn ang="0">
                  <a:pos x="connsiteX39137" y="connsiteY39137"/>
                </a:cxn>
                <a:cxn ang="0">
                  <a:pos x="connsiteX39138" y="connsiteY39138"/>
                </a:cxn>
                <a:cxn ang="0">
                  <a:pos x="connsiteX39139" y="connsiteY39139"/>
                </a:cxn>
                <a:cxn ang="0">
                  <a:pos x="connsiteX39140" y="connsiteY39140"/>
                </a:cxn>
                <a:cxn ang="0">
                  <a:pos x="connsiteX39141" y="connsiteY39141"/>
                </a:cxn>
                <a:cxn ang="0">
                  <a:pos x="connsiteX39142" y="connsiteY39142"/>
                </a:cxn>
                <a:cxn ang="0">
                  <a:pos x="connsiteX39143" y="connsiteY39143"/>
                </a:cxn>
                <a:cxn ang="0">
                  <a:pos x="connsiteX39144" y="connsiteY39144"/>
                </a:cxn>
                <a:cxn ang="0">
                  <a:pos x="connsiteX39145" y="connsiteY39145"/>
                </a:cxn>
                <a:cxn ang="0">
                  <a:pos x="connsiteX39146" y="connsiteY39146"/>
                </a:cxn>
                <a:cxn ang="0">
                  <a:pos x="connsiteX39147" y="connsiteY39147"/>
                </a:cxn>
                <a:cxn ang="0">
                  <a:pos x="connsiteX39148" y="connsiteY39148"/>
                </a:cxn>
                <a:cxn ang="0">
                  <a:pos x="connsiteX39149" y="connsiteY39149"/>
                </a:cxn>
                <a:cxn ang="0">
                  <a:pos x="connsiteX39150" y="connsiteY39150"/>
                </a:cxn>
                <a:cxn ang="0">
                  <a:pos x="connsiteX39151" y="connsiteY39151"/>
                </a:cxn>
                <a:cxn ang="0">
                  <a:pos x="connsiteX39152" y="connsiteY39152"/>
                </a:cxn>
                <a:cxn ang="0">
                  <a:pos x="connsiteX39153" y="connsiteY39153"/>
                </a:cxn>
                <a:cxn ang="0">
                  <a:pos x="connsiteX39154" y="connsiteY39154"/>
                </a:cxn>
                <a:cxn ang="0">
                  <a:pos x="connsiteX39155" y="connsiteY39155"/>
                </a:cxn>
                <a:cxn ang="0">
                  <a:pos x="connsiteX39156" y="connsiteY39156"/>
                </a:cxn>
                <a:cxn ang="0">
                  <a:pos x="connsiteX39157" y="connsiteY39157"/>
                </a:cxn>
                <a:cxn ang="0">
                  <a:pos x="connsiteX39158" y="connsiteY39158"/>
                </a:cxn>
                <a:cxn ang="0">
                  <a:pos x="connsiteX39159" y="connsiteY39159"/>
                </a:cxn>
                <a:cxn ang="0">
                  <a:pos x="connsiteX39160" y="connsiteY39160"/>
                </a:cxn>
                <a:cxn ang="0">
                  <a:pos x="connsiteX39161" y="connsiteY39161"/>
                </a:cxn>
                <a:cxn ang="0">
                  <a:pos x="connsiteX39162" y="connsiteY39162"/>
                </a:cxn>
                <a:cxn ang="0">
                  <a:pos x="connsiteX39163" y="connsiteY39163"/>
                </a:cxn>
                <a:cxn ang="0">
                  <a:pos x="connsiteX39164" y="connsiteY39164"/>
                </a:cxn>
                <a:cxn ang="0">
                  <a:pos x="connsiteX39165" y="connsiteY39165"/>
                </a:cxn>
                <a:cxn ang="0">
                  <a:pos x="connsiteX39166" y="connsiteY39166"/>
                </a:cxn>
                <a:cxn ang="0">
                  <a:pos x="connsiteX39167" y="connsiteY39167"/>
                </a:cxn>
                <a:cxn ang="0">
                  <a:pos x="connsiteX39168" y="connsiteY39168"/>
                </a:cxn>
                <a:cxn ang="0">
                  <a:pos x="connsiteX39169" y="connsiteY39169"/>
                </a:cxn>
                <a:cxn ang="0">
                  <a:pos x="connsiteX39170" y="connsiteY39170"/>
                </a:cxn>
                <a:cxn ang="0">
                  <a:pos x="connsiteX39171" y="connsiteY39171"/>
                </a:cxn>
                <a:cxn ang="0">
                  <a:pos x="connsiteX39172" y="connsiteY39172"/>
                </a:cxn>
                <a:cxn ang="0">
                  <a:pos x="connsiteX39173" y="connsiteY39173"/>
                </a:cxn>
                <a:cxn ang="0">
                  <a:pos x="connsiteX39174" y="connsiteY39174"/>
                </a:cxn>
                <a:cxn ang="0">
                  <a:pos x="connsiteX39175" y="connsiteY39175"/>
                </a:cxn>
                <a:cxn ang="0">
                  <a:pos x="connsiteX39176" y="connsiteY39176"/>
                </a:cxn>
                <a:cxn ang="0">
                  <a:pos x="connsiteX39177" y="connsiteY39177"/>
                </a:cxn>
                <a:cxn ang="0">
                  <a:pos x="connsiteX39178" y="connsiteY39178"/>
                </a:cxn>
                <a:cxn ang="0">
                  <a:pos x="connsiteX39179" y="connsiteY39179"/>
                </a:cxn>
                <a:cxn ang="0">
                  <a:pos x="connsiteX39180" y="connsiteY39180"/>
                </a:cxn>
                <a:cxn ang="0">
                  <a:pos x="connsiteX39181" y="connsiteY39181"/>
                </a:cxn>
                <a:cxn ang="0">
                  <a:pos x="connsiteX39182" y="connsiteY39182"/>
                </a:cxn>
                <a:cxn ang="0">
                  <a:pos x="connsiteX39183" y="connsiteY39183"/>
                </a:cxn>
                <a:cxn ang="0">
                  <a:pos x="connsiteX39184" y="connsiteY39184"/>
                </a:cxn>
                <a:cxn ang="0">
                  <a:pos x="connsiteX39185" y="connsiteY39185"/>
                </a:cxn>
                <a:cxn ang="0">
                  <a:pos x="connsiteX39186" y="connsiteY39186"/>
                </a:cxn>
                <a:cxn ang="0">
                  <a:pos x="connsiteX39187" y="connsiteY39187"/>
                </a:cxn>
                <a:cxn ang="0">
                  <a:pos x="connsiteX39188" y="connsiteY39188"/>
                </a:cxn>
                <a:cxn ang="0">
                  <a:pos x="connsiteX39189" y="connsiteY39189"/>
                </a:cxn>
                <a:cxn ang="0">
                  <a:pos x="connsiteX39190" y="connsiteY39190"/>
                </a:cxn>
                <a:cxn ang="0">
                  <a:pos x="connsiteX39191" y="connsiteY39191"/>
                </a:cxn>
                <a:cxn ang="0">
                  <a:pos x="connsiteX39192" y="connsiteY39192"/>
                </a:cxn>
                <a:cxn ang="0">
                  <a:pos x="connsiteX39193" y="connsiteY39193"/>
                </a:cxn>
                <a:cxn ang="0">
                  <a:pos x="connsiteX39194" y="connsiteY39194"/>
                </a:cxn>
                <a:cxn ang="0">
                  <a:pos x="connsiteX39195" y="connsiteY39195"/>
                </a:cxn>
                <a:cxn ang="0">
                  <a:pos x="connsiteX39196" y="connsiteY39196"/>
                </a:cxn>
                <a:cxn ang="0">
                  <a:pos x="connsiteX39197" y="connsiteY39197"/>
                </a:cxn>
                <a:cxn ang="0">
                  <a:pos x="connsiteX39198" y="connsiteY39198"/>
                </a:cxn>
                <a:cxn ang="0">
                  <a:pos x="connsiteX39199" y="connsiteY39199"/>
                </a:cxn>
                <a:cxn ang="0">
                  <a:pos x="connsiteX39200" y="connsiteY39200"/>
                </a:cxn>
                <a:cxn ang="0">
                  <a:pos x="connsiteX39201" y="connsiteY39201"/>
                </a:cxn>
                <a:cxn ang="0">
                  <a:pos x="connsiteX39202" y="connsiteY39202"/>
                </a:cxn>
                <a:cxn ang="0">
                  <a:pos x="connsiteX39203" y="connsiteY39203"/>
                </a:cxn>
                <a:cxn ang="0">
                  <a:pos x="connsiteX39204" y="connsiteY39204"/>
                </a:cxn>
                <a:cxn ang="0">
                  <a:pos x="connsiteX39205" y="connsiteY39205"/>
                </a:cxn>
                <a:cxn ang="0">
                  <a:pos x="connsiteX39206" y="connsiteY39206"/>
                </a:cxn>
                <a:cxn ang="0">
                  <a:pos x="connsiteX39207" y="connsiteY39207"/>
                </a:cxn>
                <a:cxn ang="0">
                  <a:pos x="connsiteX39208" y="connsiteY39208"/>
                </a:cxn>
                <a:cxn ang="0">
                  <a:pos x="connsiteX39209" y="connsiteY39209"/>
                </a:cxn>
                <a:cxn ang="0">
                  <a:pos x="connsiteX39210" y="connsiteY39210"/>
                </a:cxn>
                <a:cxn ang="0">
                  <a:pos x="connsiteX39211" y="connsiteY39211"/>
                </a:cxn>
                <a:cxn ang="0">
                  <a:pos x="connsiteX39212" y="connsiteY39212"/>
                </a:cxn>
                <a:cxn ang="0">
                  <a:pos x="connsiteX39213" y="connsiteY39213"/>
                </a:cxn>
                <a:cxn ang="0">
                  <a:pos x="connsiteX39214" y="connsiteY39214"/>
                </a:cxn>
                <a:cxn ang="0">
                  <a:pos x="connsiteX39215" y="connsiteY39215"/>
                </a:cxn>
                <a:cxn ang="0">
                  <a:pos x="connsiteX39216" y="connsiteY39216"/>
                </a:cxn>
                <a:cxn ang="0">
                  <a:pos x="connsiteX39217" y="connsiteY39217"/>
                </a:cxn>
                <a:cxn ang="0">
                  <a:pos x="connsiteX39218" y="connsiteY39218"/>
                </a:cxn>
                <a:cxn ang="0">
                  <a:pos x="connsiteX39219" y="connsiteY39219"/>
                </a:cxn>
                <a:cxn ang="0">
                  <a:pos x="connsiteX39220" y="connsiteY39220"/>
                </a:cxn>
                <a:cxn ang="0">
                  <a:pos x="connsiteX39221" y="connsiteY39221"/>
                </a:cxn>
                <a:cxn ang="0">
                  <a:pos x="connsiteX39222" y="connsiteY39222"/>
                </a:cxn>
                <a:cxn ang="0">
                  <a:pos x="connsiteX39223" y="connsiteY39223"/>
                </a:cxn>
                <a:cxn ang="0">
                  <a:pos x="connsiteX39224" y="connsiteY39224"/>
                </a:cxn>
                <a:cxn ang="0">
                  <a:pos x="connsiteX39225" y="connsiteY39225"/>
                </a:cxn>
                <a:cxn ang="0">
                  <a:pos x="connsiteX39226" y="connsiteY39226"/>
                </a:cxn>
                <a:cxn ang="0">
                  <a:pos x="connsiteX39227" y="connsiteY39227"/>
                </a:cxn>
                <a:cxn ang="0">
                  <a:pos x="connsiteX39228" y="connsiteY39228"/>
                </a:cxn>
                <a:cxn ang="0">
                  <a:pos x="connsiteX39229" y="connsiteY39229"/>
                </a:cxn>
                <a:cxn ang="0">
                  <a:pos x="connsiteX39230" y="connsiteY39230"/>
                </a:cxn>
                <a:cxn ang="0">
                  <a:pos x="connsiteX39231" y="connsiteY39231"/>
                </a:cxn>
                <a:cxn ang="0">
                  <a:pos x="connsiteX39232" y="connsiteY39232"/>
                </a:cxn>
                <a:cxn ang="0">
                  <a:pos x="connsiteX39233" y="connsiteY39233"/>
                </a:cxn>
                <a:cxn ang="0">
                  <a:pos x="connsiteX39234" y="connsiteY39234"/>
                </a:cxn>
                <a:cxn ang="0">
                  <a:pos x="connsiteX39235" y="connsiteY39235"/>
                </a:cxn>
                <a:cxn ang="0">
                  <a:pos x="connsiteX39236" y="connsiteY39236"/>
                </a:cxn>
                <a:cxn ang="0">
                  <a:pos x="connsiteX39237" y="connsiteY39237"/>
                </a:cxn>
                <a:cxn ang="0">
                  <a:pos x="connsiteX39238" y="connsiteY39238"/>
                </a:cxn>
                <a:cxn ang="0">
                  <a:pos x="connsiteX39239" y="connsiteY39239"/>
                </a:cxn>
                <a:cxn ang="0">
                  <a:pos x="connsiteX39240" y="connsiteY39240"/>
                </a:cxn>
                <a:cxn ang="0">
                  <a:pos x="connsiteX39241" y="connsiteY39241"/>
                </a:cxn>
                <a:cxn ang="0">
                  <a:pos x="connsiteX39242" y="connsiteY39242"/>
                </a:cxn>
                <a:cxn ang="0">
                  <a:pos x="connsiteX39243" y="connsiteY39243"/>
                </a:cxn>
                <a:cxn ang="0">
                  <a:pos x="connsiteX39244" y="connsiteY39244"/>
                </a:cxn>
                <a:cxn ang="0">
                  <a:pos x="connsiteX39245" y="connsiteY39245"/>
                </a:cxn>
                <a:cxn ang="0">
                  <a:pos x="connsiteX39246" y="connsiteY39246"/>
                </a:cxn>
                <a:cxn ang="0">
                  <a:pos x="connsiteX39247" y="connsiteY39247"/>
                </a:cxn>
                <a:cxn ang="0">
                  <a:pos x="connsiteX39248" y="connsiteY39248"/>
                </a:cxn>
                <a:cxn ang="0">
                  <a:pos x="connsiteX39249" y="connsiteY39249"/>
                </a:cxn>
                <a:cxn ang="0">
                  <a:pos x="connsiteX39250" y="connsiteY39250"/>
                </a:cxn>
                <a:cxn ang="0">
                  <a:pos x="connsiteX39251" y="connsiteY39251"/>
                </a:cxn>
                <a:cxn ang="0">
                  <a:pos x="connsiteX39252" y="connsiteY39252"/>
                </a:cxn>
                <a:cxn ang="0">
                  <a:pos x="connsiteX39253" y="connsiteY39253"/>
                </a:cxn>
                <a:cxn ang="0">
                  <a:pos x="connsiteX39254" y="connsiteY39254"/>
                </a:cxn>
                <a:cxn ang="0">
                  <a:pos x="connsiteX39255" y="connsiteY39255"/>
                </a:cxn>
                <a:cxn ang="0">
                  <a:pos x="connsiteX39256" y="connsiteY39256"/>
                </a:cxn>
                <a:cxn ang="0">
                  <a:pos x="connsiteX39257" y="connsiteY39257"/>
                </a:cxn>
                <a:cxn ang="0">
                  <a:pos x="connsiteX39258" y="connsiteY39258"/>
                </a:cxn>
                <a:cxn ang="0">
                  <a:pos x="connsiteX39259" y="connsiteY39259"/>
                </a:cxn>
                <a:cxn ang="0">
                  <a:pos x="connsiteX39260" y="connsiteY39260"/>
                </a:cxn>
                <a:cxn ang="0">
                  <a:pos x="connsiteX39261" y="connsiteY39261"/>
                </a:cxn>
                <a:cxn ang="0">
                  <a:pos x="connsiteX39262" y="connsiteY39262"/>
                </a:cxn>
                <a:cxn ang="0">
                  <a:pos x="connsiteX39263" y="connsiteY39263"/>
                </a:cxn>
                <a:cxn ang="0">
                  <a:pos x="connsiteX39264" y="connsiteY39264"/>
                </a:cxn>
                <a:cxn ang="0">
                  <a:pos x="connsiteX39265" y="connsiteY39265"/>
                </a:cxn>
                <a:cxn ang="0">
                  <a:pos x="connsiteX39266" y="connsiteY39266"/>
                </a:cxn>
                <a:cxn ang="0">
                  <a:pos x="connsiteX39267" y="connsiteY39267"/>
                </a:cxn>
                <a:cxn ang="0">
                  <a:pos x="connsiteX39268" y="connsiteY39268"/>
                </a:cxn>
                <a:cxn ang="0">
                  <a:pos x="connsiteX39269" y="connsiteY39269"/>
                </a:cxn>
                <a:cxn ang="0">
                  <a:pos x="connsiteX39270" y="connsiteY39270"/>
                </a:cxn>
                <a:cxn ang="0">
                  <a:pos x="connsiteX39271" y="connsiteY39271"/>
                </a:cxn>
                <a:cxn ang="0">
                  <a:pos x="connsiteX39272" y="connsiteY39272"/>
                </a:cxn>
                <a:cxn ang="0">
                  <a:pos x="connsiteX39273" y="connsiteY39273"/>
                </a:cxn>
                <a:cxn ang="0">
                  <a:pos x="connsiteX39274" y="connsiteY39274"/>
                </a:cxn>
                <a:cxn ang="0">
                  <a:pos x="connsiteX39275" y="connsiteY39275"/>
                </a:cxn>
                <a:cxn ang="0">
                  <a:pos x="connsiteX39276" y="connsiteY39276"/>
                </a:cxn>
                <a:cxn ang="0">
                  <a:pos x="connsiteX39277" y="connsiteY39277"/>
                </a:cxn>
                <a:cxn ang="0">
                  <a:pos x="connsiteX39278" y="connsiteY39278"/>
                </a:cxn>
                <a:cxn ang="0">
                  <a:pos x="connsiteX39279" y="connsiteY39279"/>
                </a:cxn>
                <a:cxn ang="0">
                  <a:pos x="connsiteX39280" y="connsiteY39280"/>
                </a:cxn>
                <a:cxn ang="0">
                  <a:pos x="connsiteX39281" y="connsiteY39281"/>
                </a:cxn>
                <a:cxn ang="0">
                  <a:pos x="connsiteX39282" y="connsiteY39282"/>
                </a:cxn>
                <a:cxn ang="0">
                  <a:pos x="connsiteX39283" y="connsiteY39283"/>
                </a:cxn>
                <a:cxn ang="0">
                  <a:pos x="connsiteX39284" y="connsiteY39284"/>
                </a:cxn>
                <a:cxn ang="0">
                  <a:pos x="connsiteX39285" y="connsiteY39285"/>
                </a:cxn>
                <a:cxn ang="0">
                  <a:pos x="connsiteX39286" y="connsiteY39286"/>
                </a:cxn>
                <a:cxn ang="0">
                  <a:pos x="connsiteX39287" y="connsiteY39287"/>
                </a:cxn>
                <a:cxn ang="0">
                  <a:pos x="connsiteX39288" y="connsiteY39288"/>
                </a:cxn>
                <a:cxn ang="0">
                  <a:pos x="connsiteX39289" y="connsiteY39289"/>
                </a:cxn>
                <a:cxn ang="0">
                  <a:pos x="connsiteX39290" y="connsiteY39290"/>
                </a:cxn>
                <a:cxn ang="0">
                  <a:pos x="connsiteX39291" y="connsiteY39291"/>
                </a:cxn>
                <a:cxn ang="0">
                  <a:pos x="connsiteX39292" y="connsiteY39292"/>
                </a:cxn>
                <a:cxn ang="0">
                  <a:pos x="connsiteX39293" y="connsiteY39293"/>
                </a:cxn>
                <a:cxn ang="0">
                  <a:pos x="connsiteX39294" y="connsiteY39294"/>
                </a:cxn>
                <a:cxn ang="0">
                  <a:pos x="connsiteX39295" y="connsiteY39295"/>
                </a:cxn>
                <a:cxn ang="0">
                  <a:pos x="connsiteX39296" y="connsiteY39296"/>
                </a:cxn>
                <a:cxn ang="0">
                  <a:pos x="connsiteX39297" y="connsiteY39297"/>
                </a:cxn>
                <a:cxn ang="0">
                  <a:pos x="connsiteX39298" y="connsiteY39298"/>
                </a:cxn>
                <a:cxn ang="0">
                  <a:pos x="connsiteX39299" y="connsiteY39299"/>
                </a:cxn>
                <a:cxn ang="0">
                  <a:pos x="connsiteX39300" y="connsiteY39300"/>
                </a:cxn>
                <a:cxn ang="0">
                  <a:pos x="connsiteX39301" y="connsiteY39301"/>
                </a:cxn>
                <a:cxn ang="0">
                  <a:pos x="connsiteX39302" y="connsiteY39302"/>
                </a:cxn>
                <a:cxn ang="0">
                  <a:pos x="connsiteX39303" y="connsiteY39303"/>
                </a:cxn>
                <a:cxn ang="0">
                  <a:pos x="connsiteX39304" y="connsiteY39304"/>
                </a:cxn>
                <a:cxn ang="0">
                  <a:pos x="connsiteX39305" y="connsiteY39305"/>
                </a:cxn>
                <a:cxn ang="0">
                  <a:pos x="connsiteX39306" y="connsiteY39306"/>
                </a:cxn>
                <a:cxn ang="0">
                  <a:pos x="connsiteX39307" y="connsiteY39307"/>
                </a:cxn>
                <a:cxn ang="0">
                  <a:pos x="connsiteX39308" y="connsiteY39308"/>
                </a:cxn>
                <a:cxn ang="0">
                  <a:pos x="connsiteX39309" y="connsiteY39309"/>
                </a:cxn>
                <a:cxn ang="0">
                  <a:pos x="connsiteX39310" y="connsiteY39310"/>
                </a:cxn>
                <a:cxn ang="0">
                  <a:pos x="connsiteX39311" y="connsiteY39311"/>
                </a:cxn>
                <a:cxn ang="0">
                  <a:pos x="connsiteX39312" y="connsiteY39312"/>
                </a:cxn>
                <a:cxn ang="0">
                  <a:pos x="connsiteX39313" y="connsiteY39313"/>
                </a:cxn>
                <a:cxn ang="0">
                  <a:pos x="connsiteX39314" y="connsiteY39314"/>
                </a:cxn>
                <a:cxn ang="0">
                  <a:pos x="connsiteX39315" y="connsiteY39315"/>
                </a:cxn>
                <a:cxn ang="0">
                  <a:pos x="connsiteX39316" y="connsiteY39316"/>
                </a:cxn>
                <a:cxn ang="0">
                  <a:pos x="connsiteX39317" y="connsiteY39317"/>
                </a:cxn>
                <a:cxn ang="0">
                  <a:pos x="connsiteX39318" y="connsiteY39318"/>
                </a:cxn>
                <a:cxn ang="0">
                  <a:pos x="connsiteX39319" y="connsiteY39319"/>
                </a:cxn>
                <a:cxn ang="0">
                  <a:pos x="connsiteX39320" y="connsiteY39320"/>
                </a:cxn>
                <a:cxn ang="0">
                  <a:pos x="connsiteX39321" y="connsiteY39321"/>
                </a:cxn>
                <a:cxn ang="0">
                  <a:pos x="connsiteX39322" y="connsiteY39322"/>
                </a:cxn>
                <a:cxn ang="0">
                  <a:pos x="connsiteX39323" y="connsiteY39323"/>
                </a:cxn>
                <a:cxn ang="0">
                  <a:pos x="connsiteX39324" y="connsiteY39324"/>
                </a:cxn>
                <a:cxn ang="0">
                  <a:pos x="connsiteX39325" y="connsiteY39325"/>
                </a:cxn>
                <a:cxn ang="0">
                  <a:pos x="connsiteX39326" y="connsiteY39326"/>
                </a:cxn>
                <a:cxn ang="0">
                  <a:pos x="connsiteX39327" y="connsiteY39327"/>
                </a:cxn>
                <a:cxn ang="0">
                  <a:pos x="connsiteX39328" y="connsiteY39328"/>
                </a:cxn>
                <a:cxn ang="0">
                  <a:pos x="connsiteX39329" y="connsiteY39329"/>
                </a:cxn>
                <a:cxn ang="0">
                  <a:pos x="connsiteX39330" y="connsiteY39330"/>
                </a:cxn>
                <a:cxn ang="0">
                  <a:pos x="connsiteX39331" y="connsiteY39331"/>
                </a:cxn>
                <a:cxn ang="0">
                  <a:pos x="connsiteX39332" y="connsiteY39332"/>
                </a:cxn>
                <a:cxn ang="0">
                  <a:pos x="connsiteX39333" y="connsiteY39333"/>
                </a:cxn>
                <a:cxn ang="0">
                  <a:pos x="connsiteX39334" y="connsiteY39334"/>
                </a:cxn>
                <a:cxn ang="0">
                  <a:pos x="connsiteX39335" y="connsiteY39335"/>
                </a:cxn>
                <a:cxn ang="0">
                  <a:pos x="connsiteX39336" y="connsiteY39336"/>
                </a:cxn>
                <a:cxn ang="0">
                  <a:pos x="connsiteX39337" y="connsiteY39337"/>
                </a:cxn>
                <a:cxn ang="0">
                  <a:pos x="connsiteX39338" y="connsiteY39338"/>
                </a:cxn>
                <a:cxn ang="0">
                  <a:pos x="connsiteX39339" y="connsiteY39339"/>
                </a:cxn>
                <a:cxn ang="0">
                  <a:pos x="connsiteX39340" y="connsiteY39340"/>
                </a:cxn>
                <a:cxn ang="0">
                  <a:pos x="connsiteX39341" y="connsiteY39341"/>
                </a:cxn>
                <a:cxn ang="0">
                  <a:pos x="connsiteX39342" y="connsiteY39342"/>
                </a:cxn>
                <a:cxn ang="0">
                  <a:pos x="connsiteX39343" y="connsiteY39343"/>
                </a:cxn>
                <a:cxn ang="0">
                  <a:pos x="connsiteX39344" y="connsiteY39344"/>
                </a:cxn>
                <a:cxn ang="0">
                  <a:pos x="connsiteX39345" y="connsiteY39345"/>
                </a:cxn>
                <a:cxn ang="0">
                  <a:pos x="connsiteX39346" y="connsiteY39346"/>
                </a:cxn>
                <a:cxn ang="0">
                  <a:pos x="connsiteX39347" y="connsiteY39347"/>
                </a:cxn>
                <a:cxn ang="0">
                  <a:pos x="connsiteX39348" y="connsiteY39348"/>
                </a:cxn>
                <a:cxn ang="0">
                  <a:pos x="connsiteX39349" y="connsiteY39349"/>
                </a:cxn>
                <a:cxn ang="0">
                  <a:pos x="connsiteX39350" y="connsiteY39350"/>
                </a:cxn>
                <a:cxn ang="0">
                  <a:pos x="connsiteX39351" y="connsiteY39351"/>
                </a:cxn>
                <a:cxn ang="0">
                  <a:pos x="connsiteX39352" y="connsiteY39352"/>
                </a:cxn>
                <a:cxn ang="0">
                  <a:pos x="connsiteX39353" y="connsiteY39353"/>
                </a:cxn>
                <a:cxn ang="0">
                  <a:pos x="connsiteX39354" y="connsiteY39354"/>
                </a:cxn>
                <a:cxn ang="0">
                  <a:pos x="connsiteX39355" y="connsiteY39355"/>
                </a:cxn>
                <a:cxn ang="0">
                  <a:pos x="connsiteX39356" y="connsiteY39356"/>
                </a:cxn>
                <a:cxn ang="0">
                  <a:pos x="connsiteX39357" y="connsiteY39357"/>
                </a:cxn>
                <a:cxn ang="0">
                  <a:pos x="connsiteX39358" y="connsiteY39358"/>
                </a:cxn>
                <a:cxn ang="0">
                  <a:pos x="connsiteX39359" y="connsiteY39359"/>
                </a:cxn>
                <a:cxn ang="0">
                  <a:pos x="connsiteX39360" y="connsiteY39360"/>
                </a:cxn>
                <a:cxn ang="0">
                  <a:pos x="connsiteX39361" y="connsiteY39361"/>
                </a:cxn>
                <a:cxn ang="0">
                  <a:pos x="connsiteX39362" y="connsiteY39362"/>
                </a:cxn>
                <a:cxn ang="0">
                  <a:pos x="connsiteX39363" y="connsiteY39363"/>
                </a:cxn>
                <a:cxn ang="0">
                  <a:pos x="connsiteX39364" y="connsiteY39364"/>
                </a:cxn>
                <a:cxn ang="0">
                  <a:pos x="connsiteX39365" y="connsiteY39365"/>
                </a:cxn>
                <a:cxn ang="0">
                  <a:pos x="connsiteX39366" y="connsiteY39366"/>
                </a:cxn>
                <a:cxn ang="0">
                  <a:pos x="connsiteX39367" y="connsiteY39367"/>
                </a:cxn>
                <a:cxn ang="0">
                  <a:pos x="connsiteX39368" y="connsiteY39368"/>
                </a:cxn>
                <a:cxn ang="0">
                  <a:pos x="connsiteX39369" y="connsiteY39369"/>
                </a:cxn>
                <a:cxn ang="0">
                  <a:pos x="connsiteX39370" y="connsiteY39370"/>
                </a:cxn>
                <a:cxn ang="0">
                  <a:pos x="connsiteX39371" y="connsiteY39371"/>
                </a:cxn>
                <a:cxn ang="0">
                  <a:pos x="connsiteX39372" y="connsiteY39372"/>
                </a:cxn>
                <a:cxn ang="0">
                  <a:pos x="connsiteX39373" y="connsiteY39373"/>
                </a:cxn>
                <a:cxn ang="0">
                  <a:pos x="connsiteX39374" y="connsiteY39374"/>
                </a:cxn>
                <a:cxn ang="0">
                  <a:pos x="connsiteX39375" y="connsiteY39375"/>
                </a:cxn>
                <a:cxn ang="0">
                  <a:pos x="connsiteX39376" y="connsiteY39376"/>
                </a:cxn>
                <a:cxn ang="0">
                  <a:pos x="connsiteX39377" y="connsiteY39377"/>
                </a:cxn>
                <a:cxn ang="0">
                  <a:pos x="connsiteX39378" y="connsiteY39378"/>
                </a:cxn>
                <a:cxn ang="0">
                  <a:pos x="connsiteX39379" y="connsiteY39379"/>
                </a:cxn>
                <a:cxn ang="0">
                  <a:pos x="connsiteX39380" y="connsiteY39380"/>
                </a:cxn>
                <a:cxn ang="0">
                  <a:pos x="connsiteX39381" y="connsiteY39381"/>
                </a:cxn>
                <a:cxn ang="0">
                  <a:pos x="connsiteX39382" y="connsiteY39382"/>
                </a:cxn>
                <a:cxn ang="0">
                  <a:pos x="connsiteX39383" y="connsiteY39383"/>
                </a:cxn>
                <a:cxn ang="0">
                  <a:pos x="connsiteX39384" y="connsiteY39384"/>
                </a:cxn>
                <a:cxn ang="0">
                  <a:pos x="connsiteX39385" y="connsiteY39385"/>
                </a:cxn>
                <a:cxn ang="0">
                  <a:pos x="connsiteX39386" y="connsiteY39386"/>
                </a:cxn>
                <a:cxn ang="0">
                  <a:pos x="connsiteX39387" y="connsiteY39387"/>
                </a:cxn>
                <a:cxn ang="0">
                  <a:pos x="connsiteX39388" y="connsiteY39388"/>
                </a:cxn>
                <a:cxn ang="0">
                  <a:pos x="connsiteX39389" y="connsiteY39389"/>
                </a:cxn>
                <a:cxn ang="0">
                  <a:pos x="connsiteX39390" y="connsiteY39390"/>
                </a:cxn>
                <a:cxn ang="0">
                  <a:pos x="connsiteX39391" y="connsiteY39391"/>
                </a:cxn>
                <a:cxn ang="0">
                  <a:pos x="connsiteX39392" y="connsiteY39392"/>
                </a:cxn>
                <a:cxn ang="0">
                  <a:pos x="connsiteX39393" y="connsiteY39393"/>
                </a:cxn>
                <a:cxn ang="0">
                  <a:pos x="connsiteX39394" y="connsiteY39394"/>
                </a:cxn>
                <a:cxn ang="0">
                  <a:pos x="connsiteX39395" y="connsiteY39395"/>
                </a:cxn>
                <a:cxn ang="0">
                  <a:pos x="connsiteX39396" y="connsiteY39396"/>
                </a:cxn>
                <a:cxn ang="0">
                  <a:pos x="connsiteX39397" y="connsiteY39397"/>
                </a:cxn>
                <a:cxn ang="0">
                  <a:pos x="connsiteX39398" y="connsiteY39398"/>
                </a:cxn>
                <a:cxn ang="0">
                  <a:pos x="connsiteX39399" y="connsiteY39399"/>
                </a:cxn>
                <a:cxn ang="0">
                  <a:pos x="connsiteX39400" y="connsiteY39400"/>
                </a:cxn>
                <a:cxn ang="0">
                  <a:pos x="connsiteX39401" y="connsiteY39401"/>
                </a:cxn>
                <a:cxn ang="0">
                  <a:pos x="connsiteX39402" y="connsiteY39402"/>
                </a:cxn>
                <a:cxn ang="0">
                  <a:pos x="connsiteX39403" y="connsiteY39403"/>
                </a:cxn>
                <a:cxn ang="0">
                  <a:pos x="connsiteX39404" y="connsiteY39404"/>
                </a:cxn>
                <a:cxn ang="0">
                  <a:pos x="connsiteX39405" y="connsiteY39405"/>
                </a:cxn>
                <a:cxn ang="0">
                  <a:pos x="connsiteX39406" y="connsiteY39406"/>
                </a:cxn>
                <a:cxn ang="0">
                  <a:pos x="connsiteX39407" y="connsiteY39407"/>
                </a:cxn>
                <a:cxn ang="0">
                  <a:pos x="connsiteX39408" y="connsiteY39408"/>
                </a:cxn>
                <a:cxn ang="0">
                  <a:pos x="connsiteX39409" y="connsiteY39409"/>
                </a:cxn>
                <a:cxn ang="0">
                  <a:pos x="connsiteX39410" y="connsiteY39410"/>
                </a:cxn>
                <a:cxn ang="0">
                  <a:pos x="connsiteX39411" y="connsiteY39411"/>
                </a:cxn>
                <a:cxn ang="0">
                  <a:pos x="connsiteX39412" y="connsiteY39412"/>
                </a:cxn>
                <a:cxn ang="0">
                  <a:pos x="connsiteX39413" y="connsiteY39413"/>
                </a:cxn>
                <a:cxn ang="0">
                  <a:pos x="connsiteX39414" y="connsiteY39414"/>
                </a:cxn>
                <a:cxn ang="0">
                  <a:pos x="connsiteX39415" y="connsiteY39415"/>
                </a:cxn>
                <a:cxn ang="0">
                  <a:pos x="connsiteX39416" y="connsiteY39416"/>
                </a:cxn>
                <a:cxn ang="0">
                  <a:pos x="connsiteX39417" y="connsiteY39417"/>
                </a:cxn>
                <a:cxn ang="0">
                  <a:pos x="connsiteX39418" y="connsiteY39418"/>
                </a:cxn>
                <a:cxn ang="0">
                  <a:pos x="connsiteX39419" y="connsiteY39419"/>
                </a:cxn>
                <a:cxn ang="0">
                  <a:pos x="connsiteX39420" y="connsiteY39420"/>
                </a:cxn>
                <a:cxn ang="0">
                  <a:pos x="connsiteX39421" y="connsiteY39421"/>
                </a:cxn>
                <a:cxn ang="0">
                  <a:pos x="connsiteX39422" y="connsiteY39422"/>
                </a:cxn>
                <a:cxn ang="0">
                  <a:pos x="connsiteX39423" y="connsiteY39423"/>
                </a:cxn>
                <a:cxn ang="0">
                  <a:pos x="connsiteX39424" y="connsiteY39424"/>
                </a:cxn>
                <a:cxn ang="0">
                  <a:pos x="connsiteX39425" y="connsiteY39425"/>
                </a:cxn>
                <a:cxn ang="0">
                  <a:pos x="connsiteX39426" y="connsiteY39426"/>
                </a:cxn>
                <a:cxn ang="0">
                  <a:pos x="connsiteX39427" y="connsiteY39427"/>
                </a:cxn>
                <a:cxn ang="0">
                  <a:pos x="connsiteX39428" y="connsiteY39428"/>
                </a:cxn>
                <a:cxn ang="0">
                  <a:pos x="connsiteX39429" y="connsiteY39429"/>
                </a:cxn>
                <a:cxn ang="0">
                  <a:pos x="connsiteX39430" y="connsiteY39430"/>
                </a:cxn>
                <a:cxn ang="0">
                  <a:pos x="connsiteX39431" y="connsiteY39431"/>
                </a:cxn>
                <a:cxn ang="0">
                  <a:pos x="connsiteX39432" y="connsiteY39432"/>
                </a:cxn>
                <a:cxn ang="0">
                  <a:pos x="connsiteX39433" y="connsiteY39433"/>
                </a:cxn>
                <a:cxn ang="0">
                  <a:pos x="connsiteX39434" y="connsiteY39434"/>
                </a:cxn>
                <a:cxn ang="0">
                  <a:pos x="connsiteX39435" y="connsiteY39435"/>
                </a:cxn>
                <a:cxn ang="0">
                  <a:pos x="connsiteX39436" y="connsiteY39436"/>
                </a:cxn>
                <a:cxn ang="0">
                  <a:pos x="connsiteX39437" y="connsiteY39437"/>
                </a:cxn>
                <a:cxn ang="0">
                  <a:pos x="connsiteX39438" y="connsiteY39438"/>
                </a:cxn>
                <a:cxn ang="0">
                  <a:pos x="connsiteX39439" y="connsiteY39439"/>
                </a:cxn>
                <a:cxn ang="0">
                  <a:pos x="connsiteX39440" y="connsiteY39440"/>
                </a:cxn>
                <a:cxn ang="0">
                  <a:pos x="connsiteX39441" y="connsiteY39441"/>
                </a:cxn>
                <a:cxn ang="0">
                  <a:pos x="connsiteX39442" y="connsiteY39442"/>
                </a:cxn>
                <a:cxn ang="0">
                  <a:pos x="connsiteX39443" y="connsiteY39443"/>
                </a:cxn>
                <a:cxn ang="0">
                  <a:pos x="connsiteX39444" y="connsiteY39444"/>
                </a:cxn>
                <a:cxn ang="0">
                  <a:pos x="connsiteX39445" y="connsiteY39445"/>
                </a:cxn>
                <a:cxn ang="0">
                  <a:pos x="connsiteX39446" y="connsiteY39446"/>
                </a:cxn>
                <a:cxn ang="0">
                  <a:pos x="connsiteX39447" y="connsiteY39447"/>
                </a:cxn>
                <a:cxn ang="0">
                  <a:pos x="connsiteX39448" y="connsiteY39448"/>
                </a:cxn>
                <a:cxn ang="0">
                  <a:pos x="connsiteX39449" y="connsiteY39449"/>
                </a:cxn>
                <a:cxn ang="0">
                  <a:pos x="connsiteX39450" y="connsiteY39450"/>
                </a:cxn>
                <a:cxn ang="0">
                  <a:pos x="connsiteX39451" y="connsiteY39451"/>
                </a:cxn>
                <a:cxn ang="0">
                  <a:pos x="connsiteX39452" y="connsiteY39452"/>
                </a:cxn>
                <a:cxn ang="0">
                  <a:pos x="connsiteX39453" y="connsiteY39453"/>
                </a:cxn>
                <a:cxn ang="0">
                  <a:pos x="connsiteX39454" y="connsiteY39454"/>
                </a:cxn>
                <a:cxn ang="0">
                  <a:pos x="connsiteX39455" y="connsiteY39455"/>
                </a:cxn>
                <a:cxn ang="0">
                  <a:pos x="connsiteX39456" y="connsiteY39456"/>
                </a:cxn>
                <a:cxn ang="0">
                  <a:pos x="connsiteX39457" y="connsiteY39457"/>
                </a:cxn>
                <a:cxn ang="0">
                  <a:pos x="connsiteX39458" y="connsiteY39458"/>
                </a:cxn>
                <a:cxn ang="0">
                  <a:pos x="connsiteX39459" y="connsiteY39459"/>
                </a:cxn>
                <a:cxn ang="0">
                  <a:pos x="connsiteX39460" y="connsiteY39460"/>
                </a:cxn>
                <a:cxn ang="0">
                  <a:pos x="connsiteX39461" y="connsiteY39461"/>
                </a:cxn>
                <a:cxn ang="0">
                  <a:pos x="connsiteX39462" y="connsiteY39462"/>
                </a:cxn>
                <a:cxn ang="0">
                  <a:pos x="connsiteX39463" y="connsiteY39463"/>
                </a:cxn>
                <a:cxn ang="0">
                  <a:pos x="connsiteX39464" y="connsiteY39464"/>
                </a:cxn>
                <a:cxn ang="0">
                  <a:pos x="connsiteX39465" y="connsiteY39465"/>
                </a:cxn>
                <a:cxn ang="0">
                  <a:pos x="connsiteX39466" y="connsiteY39466"/>
                </a:cxn>
                <a:cxn ang="0">
                  <a:pos x="connsiteX39467" y="connsiteY39467"/>
                </a:cxn>
                <a:cxn ang="0">
                  <a:pos x="connsiteX39468" y="connsiteY39468"/>
                </a:cxn>
                <a:cxn ang="0">
                  <a:pos x="connsiteX39469" y="connsiteY39469"/>
                </a:cxn>
                <a:cxn ang="0">
                  <a:pos x="connsiteX39470" y="connsiteY39470"/>
                </a:cxn>
                <a:cxn ang="0">
                  <a:pos x="connsiteX39471" y="connsiteY39471"/>
                </a:cxn>
                <a:cxn ang="0">
                  <a:pos x="connsiteX39472" y="connsiteY39472"/>
                </a:cxn>
                <a:cxn ang="0">
                  <a:pos x="connsiteX39473" y="connsiteY39473"/>
                </a:cxn>
                <a:cxn ang="0">
                  <a:pos x="connsiteX39474" y="connsiteY39474"/>
                </a:cxn>
                <a:cxn ang="0">
                  <a:pos x="connsiteX39475" y="connsiteY39475"/>
                </a:cxn>
                <a:cxn ang="0">
                  <a:pos x="connsiteX39476" y="connsiteY39476"/>
                </a:cxn>
                <a:cxn ang="0">
                  <a:pos x="connsiteX39477" y="connsiteY39477"/>
                </a:cxn>
                <a:cxn ang="0">
                  <a:pos x="connsiteX39478" y="connsiteY39478"/>
                </a:cxn>
                <a:cxn ang="0">
                  <a:pos x="connsiteX39479" y="connsiteY39479"/>
                </a:cxn>
                <a:cxn ang="0">
                  <a:pos x="connsiteX39480" y="connsiteY39480"/>
                </a:cxn>
                <a:cxn ang="0">
                  <a:pos x="connsiteX39481" y="connsiteY39481"/>
                </a:cxn>
                <a:cxn ang="0">
                  <a:pos x="connsiteX39482" y="connsiteY39482"/>
                </a:cxn>
                <a:cxn ang="0">
                  <a:pos x="connsiteX39483" y="connsiteY39483"/>
                </a:cxn>
                <a:cxn ang="0">
                  <a:pos x="connsiteX39484" y="connsiteY39484"/>
                </a:cxn>
                <a:cxn ang="0">
                  <a:pos x="connsiteX39485" y="connsiteY39485"/>
                </a:cxn>
                <a:cxn ang="0">
                  <a:pos x="connsiteX39486" y="connsiteY39486"/>
                </a:cxn>
                <a:cxn ang="0">
                  <a:pos x="connsiteX39487" y="connsiteY39487"/>
                </a:cxn>
                <a:cxn ang="0">
                  <a:pos x="connsiteX39488" y="connsiteY39488"/>
                </a:cxn>
                <a:cxn ang="0">
                  <a:pos x="connsiteX39489" y="connsiteY39489"/>
                </a:cxn>
                <a:cxn ang="0">
                  <a:pos x="connsiteX39490" y="connsiteY39490"/>
                </a:cxn>
                <a:cxn ang="0">
                  <a:pos x="connsiteX39491" y="connsiteY39491"/>
                </a:cxn>
                <a:cxn ang="0">
                  <a:pos x="connsiteX39492" y="connsiteY39492"/>
                </a:cxn>
                <a:cxn ang="0">
                  <a:pos x="connsiteX39493" y="connsiteY39493"/>
                </a:cxn>
                <a:cxn ang="0">
                  <a:pos x="connsiteX39494" y="connsiteY39494"/>
                </a:cxn>
                <a:cxn ang="0">
                  <a:pos x="connsiteX39495" y="connsiteY39495"/>
                </a:cxn>
                <a:cxn ang="0">
                  <a:pos x="connsiteX39496" y="connsiteY39496"/>
                </a:cxn>
                <a:cxn ang="0">
                  <a:pos x="connsiteX39497" y="connsiteY39497"/>
                </a:cxn>
                <a:cxn ang="0">
                  <a:pos x="connsiteX39498" y="connsiteY39498"/>
                </a:cxn>
                <a:cxn ang="0">
                  <a:pos x="connsiteX39499" y="connsiteY39499"/>
                </a:cxn>
                <a:cxn ang="0">
                  <a:pos x="connsiteX39500" y="connsiteY39500"/>
                </a:cxn>
                <a:cxn ang="0">
                  <a:pos x="connsiteX39501" y="connsiteY39501"/>
                </a:cxn>
                <a:cxn ang="0">
                  <a:pos x="connsiteX39502" y="connsiteY39502"/>
                </a:cxn>
                <a:cxn ang="0">
                  <a:pos x="connsiteX39503" y="connsiteY39503"/>
                </a:cxn>
                <a:cxn ang="0">
                  <a:pos x="connsiteX39504" y="connsiteY39504"/>
                </a:cxn>
                <a:cxn ang="0">
                  <a:pos x="connsiteX39505" y="connsiteY39505"/>
                </a:cxn>
                <a:cxn ang="0">
                  <a:pos x="connsiteX39506" y="connsiteY39506"/>
                </a:cxn>
                <a:cxn ang="0">
                  <a:pos x="connsiteX39507" y="connsiteY39507"/>
                </a:cxn>
                <a:cxn ang="0">
                  <a:pos x="connsiteX39508" y="connsiteY39508"/>
                </a:cxn>
                <a:cxn ang="0">
                  <a:pos x="connsiteX39509" y="connsiteY39509"/>
                </a:cxn>
                <a:cxn ang="0">
                  <a:pos x="connsiteX39510" y="connsiteY39510"/>
                </a:cxn>
                <a:cxn ang="0">
                  <a:pos x="connsiteX39511" y="connsiteY39511"/>
                </a:cxn>
                <a:cxn ang="0">
                  <a:pos x="connsiteX39512" y="connsiteY39512"/>
                </a:cxn>
                <a:cxn ang="0">
                  <a:pos x="connsiteX39513" y="connsiteY39513"/>
                </a:cxn>
                <a:cxn ang="0">
                  <a:pos x="connsiteX39514" y="connsiteY39514"/>
                </a:cxn>
                <a:cxn ang="0">
                  <a:pos x="connsiteX39515" y="connsiteY39515"/>
                </a:cxn>
                <a:cxn ang="0">
                  <a:pos x="connsiteX39516" y="connsiteY39516"/>
                </a:cxn>
                <a:cxn ang="0">
                  <a:pos x="connsiteX39517" y="connsiteY39517"/>
                </a:cxn>
                <a:cxn ang="0">
                  <a:pos x="connsiteX39518" y="connsiteY39518"/>
                </a:cxn>
                <a:cxn ang="0">
                  <a:pos x="connsiteX39519" y="connsiteY39519"/>
                </a:cxn>
                <a:cxn ang="0">
                  <a:pos x="connsiteX39520" y="connsiteY39520"/>
                </a:cxn>
                <a:cxn ang="0">
                  <a:pos x="connsiteX39521" y="connsiteY39521"/>
                </a:cxn>
                <a:cxn ang="0">
                  <a:pos x="connsiteX39522" y="connsiteY39522"/>
                </a:cxn>
                <a:cxn ang="0">
                  <a:pos x="connsiteX39523" y="connsiteY39523"/>
                </a:cxn>
                <a:cxn ang="0">
                  <a:pos x="connsiteX39524" y="connsiteY39524"/>
                </a:cxn>
                <a:cxn ang="0">
                  <a:pos x="connsiteX39525" y="connsiteY39525"/>
                </a:cxn>
                <a:cxn ang="0">
                  <a:pos x="connsiteX39526" y="connsiteY39526"/>
                </a:cxn>
                <a:cxn ang="0">
                  <a:pos x="connsiteX39527" y="connsiteY39527"/>
                </a:cxn>
                <a:cxn ang="0">
                  <a:pos x="connsiteX39528" y="connsiteY39528"/>
                </a:cxn>
                <a:cxn ang="0">
                  <a:pos x="connsiteX39529" y="connsiteY39529"/>
                </a:cxn>
                <a:cxn ang="0">
                  <a:pos x="connsiteX39530" y="connsiteY39530"/>
                </a:cxn>
                <a:cxn ang="0">
                  <a:pos x="connsiteX39531" y="connsiteY39531"/>
                </a:cxn>
                <a:cxn ang="0">
                  <a:pos x="connsiteX39532" y="connsiteY39532"/>
                </a:cxn>
                <a:cxn ang="0">
                  <a:pos x="connsiteX39533" y="connsiteY39533"/>
                </a:cxn>
                <a:cxn ang="0">
                  <a:pos x="connsiteX39534" y="connsiteY39534"/>
                </a:cxn>
                <a:cxn ang="0">
                  <a:pos x="connsiteX39535" y="connsiteY39535"/>
                </a:cxn>
                <a:cxn ang="0">
                  <a:pos x="connsiteX39536" y="connsiteY39536"/>
                </a:cxn>
                <a:cxn ang="0">
                  <a:pos x="connsiteX39537" y="connsiteY39537"/>
                </a:cxn>
                <a:cxn ang="0">
                  <a:pos x="connsiteX39538" y="connsiteY39538"/>
                </a:cxn>
                <a:cxn ang="0">
                  <a:pos x="connsiteX39539" y="connsiteY39539"/>
                </a:cxn>
                <a:cxn ang="0">
                  <a:pos x="connsiteX39540" y="connsiteY39540"/>
                </a:cxn>
                <a:cxn ang="0">
                  <a:pos x="connsiteX39541" y="connsiteY39541"/>
                </a:cxn>
                <a:cxn ang="0">
                  <a:pos x="connsiteX39542" y="connsiteY39542"/>
                </a:cxn>
                <a:cxn ang="0">
                  <a:pos x="connsiteX39543" y="connsiteY39543"/>
                </a:cxn>
                <a:cxn ang="0">
                  <a:pos x="connsiteX39544" y="connsiteY39544"/>
                </a:cxn>
                <a:cxn ang="0">
                  <a:pos x="connsiteX39545" y="connsiteY39545"/>
                </a:cxn>
                <a:cxn ang="0">
                  <a:pos x="connsiteX39546" y="connsiteY39546"/>
                </a:cxn>
                <a:cxn ang="0">
                  <a:pos x="connsiteX39547" y="connsiteY39547"/>
                </a:cxn>
                <a:cxn ang="0">
                  <a:pos x="connsiteX39548" y="connsiteY39548"/>
                </a:cxn>
                <a:cxn ang="0">
                  <a:pos x="connsiteX39549" y="connsiteY39549"/>
                </a:cxn>
                <a:cxn ang="0">
                  <a:pos x="connsiteX39550" y="connsiteY39550"/>
                </a:cxn>
                <a:cxn ang="0">
                  <a:pos x="connsiteX39551" y="connsiteY39551"/>
                </a:cxn>
                <a:cxn ang="0">
                  <a:pos x="connsiteX39552" y="connsiteY39552"/>
                </a:cxn>
                <a:cxn ang="0">
                  <a:pos x="connsiteX39553" y="connsiteY39553"/>
                </a:cxn>
                <a:cxn ang="0">
                  <a:pos x="connsiteX39554" y="connsiteY39554"/>
                </a:cxn>
                <a:cxn ang="0">
                  <a:pos x="connsiteX39555" y="connsiteY39555"/>
                </a:cxn>
                <a:cxn ang="0">
                  <a:pos x="connsiteX39556" y="connsiteY39556"/>
                </a:cxn>
                <a:cxn ang="0">
                  <a:pos x="connsiteX39557" y="connsiteY39557"/>
                </a:cxn>
                <a:cxn ang="0">
                  <a:pos x="connsiteX39558" y="connsiteY39558"/>
                </a:cxn>
                <a:cxn ang="0">
                  <a:pos x="connsiteX39559" y="connsiteY39559"/>
                </a:cxn>
                <a:cxn ang="0">
                  <a:pos x="connsiteX39560" y="connsiteY39560"/>
                </a:cxn>
                <a:cxn ang="0">
                  <a:pos x="connsiteX39561" y="connsiteY39561"/>
                </a:cxn>
                <a:cxn ang="0">
                  <a:pos x="connsiteX39562" y="connsiteY39562"/>
                </a:cxn>
                <a:cxn ang="0">
                  <a:pos x="connsiteX39563" y="connsiteY39563"/>
                </a:cxn>
                <a:cxn ang="0">
                  <a:pos x="connsiteX39564" y="connsiteY39564"/>
                </a:cxn>
                <a:cxn ang="0">
                  <a:pos x="connsiteX39565" y="connsiteY39565"/>
                </a:cxn>
                <a:cxn ang="0">
                  <a:pos x="connsiteX39566" y="connsiteY39566"/>
                </a:cxn>
                <a:cxn ang="0">
                  <a:pos x="connsiteX39567" y="connsiteY39567"/>
                </a:cxn>
                <a:cxn ang="0">
                  <a:pos x="connsiteX39568" y="connsiteY39568"/>
                </a:cxn>
                <a:cxn ang="0">
                  <a:pos x="connsiteX39569" y="connsiteY39569"/>
                </a:cxn>
                <a:cxn ang="0">
                  <a:pos x="connsiteX39570" y="connsiteY39570"/>
                </a:cxn>
                <a:cxn ang="0">
                  <a:pos x="connsiteX39571" y="connsiteY39571"/>
                </a:cxn>
                <a:cxn ang="0">
                  <a:pos x="connsiteX39572" y="connsiteY39572"/>
                </a:cxn>
                <a:cxn ang="0">
                  <a:pos x="connsiteX39573" y="connsiteY39573"/>
                </a:cxn>
                <a:cxn ang="0">
                  <a:pos x="connsiteX39574" y="connsiteY39574"/>
                </a:cxn>
                <a:cxn ang="0">
                  <a:pos x="connsiteX39575" y="connsiteY39575"/>
                </a:cxn>
                <a:cxn ang="0">
                  <a:pos x="connsiteX39576" y="connsiteY39576"/>
                </a:cxn>
                <a:cxn ang="0">
                  <a:pos x="connsiteX39577" y="connsiteY39577"/>
                </a:cxn>
                <a:cxn ang="0">
                  <a:pos x="connsiteX39578" y="connsiteY39578"/>
                </a:cxn>
                <a:cxn ang="0">
                  <a:pos x="connsiteX39579" y="connsiteY39579"/>
                </a:cxn>
                <a:cxn ang="0">
                  <a:pos x="connsiteX39580" y="connsiteY39580"/>
                </a:cxn>
                <a:cxn ang="0">
                  <a:pos x="connsiteX39581" y="connsiteY39581"/>
                </a:cxn>
                <a:cxn ang="0">
                  <a:pos x="connsiteX39582" y="connsiteY39582"/>
                </a:cxn>
                <a:cxn ang="0">
                  <a:pos x="connsiteX39583" y="connsiteY39583"/>
                </a:cxn>
                <a:cxn ang="0">
                  <a:pos x="connsiteX39584" y="connsiteY39584"/>
                </a:cxn>
                <a:cxn ang="0">
                  <a:pos x="connsiteX39585" y="connsiteY39585"/>
                </a:cxn>
                <a:cxn ang="0">
                  <a:pos x="connsiteX39586" y="connsiteY39586"/>
                </a:cxn>
                <a:cxn ang="0">
                  <a:pos x="connsiteX39587" y="connsiteY39587"/>
                </a:cxn>
                <a:cxn ang="0">
                  <a:pos x="connsiteX39588" y="connsiteY39588"/>
                </a:cxn>
                <a:cxn ang="0">
                  <a:pos x="connsiteX39589" y="connsiteY39589"/>
                </a:cxn>
                <a:cxn ang="0">
                  <a:pos x="connsiteX39590" y="connsiteY39590"/>
                </a:cxn>
                <a:cxn ang="0">
                  <a:pos x="connsiteX39591" y="connsiteY39591"/>
                </a:cxn>
                <a:cxn ang="0">
                  <a:pos x="connsiteX39592" y="connsiteY39592"/>
                </a:cxn>
                <a:cxn ang="0">
                  <a:pos x="connsiteX39593" y="connsiteY39593"/>
                </a:cxn>
                <a:cxn ang="0">
                  <a:pos x="connsiteX39594" y="connsiteY39594"/>
                </a:cxn>
                <a:cxn ang="0">
                  <a:pos x="connsiteX39595" y="connsiteY39595"/>
                </a:cxn>
                <a:cxn ang="0">
                  <a:pos x="connsiteX39596" y="connsiteY39596"/>
                </a:cxn>
                <a:cxn ang="0">
                  <a:pos x="connsiteX39597" y="connsiteY39597"/>
                </a:cxn>
                <a:cxn ang="0">
                  <a:pos x="connsiteX39598" y="connsiteY39598"/>
                </a:cxn>
                <a:cxn ang="0">
                  <a:pos x="connsiteX39599" y="connsiteY39599"/>
                </a:cxn>
                <a:cxn ang="0">
                  <a:pos x="connsiteX39600" y="connsiteY39600"/>
                </a:cxn>
                <a:cxn ang="0">
                  <a:pos x="connsiteX39601" y="connsiteY39601"/>
                </a:cxn>
                <a:cxn ang="0">
                  <a:pos x="connsiteX39602" y="connsiteY39602"/>
                </a:cxn>
                <a:cxn ang="0">
                  <a:pos x="connsiteX39603" y="connsiteY39603"/>
                </a:cxn>
                <a:cxn ang="0">
                  <a:pos x="connsiteX39604" y="connsiteY39604"/>
                </a:cxn>
                <a:cxn ang="0">
                  <a:pos x="connsiteX39605" y="connsiteY39605"/>
                </a:cxn>
                <a:cxn ang="0">
                  <a:pos x="connsiteX39606" y="connsiteY39606"/>
                </a:cxn>
                <a:cxn ang="0">
                  <a:pos x="connsiteX39607" y="connsiteY39607"/>
                </a:cxn>
                <a:cxn ang="0">
                  <a:pos x="connsiteX39608" y="connsiteY39608"/>
                </a:cxn>
                <a:cxn ang="0">
                  <a:pos x="connsiteX39609" y="connsiteY39609"/>
                </a:cxn>
                <a:cxn ang="0">
                  <a:pos x="connsiteX39610" y="connsiteY39610"/>
                </a:cxn>
                <a:cxn ang="0">
                  <a:pos x="connsiteX39611" y="connsiteY39611"/>
                </a:cxn>
                <a:cxn ang="0">
                  <a:pos x="connsiteX39612" y="connsiteY39612"/>
                </a:cxn>
                <a:cxn ang="0">
                  <a:pos x="connsiteX39613" y="connsiteY39613"/>
                </a:cxn>
                <a:cxn ang="0">
                  <a:pos x="connsiteX39614" y="connsiteY39614"/>
                </a:cxn>
                <a:cxn ang="0">
                  <a:pos x="connsiteX39615" y="connsiteY39615"/>
                </a:cxn>
                <a:cxn ang="0">
                  <a:pos x="connsiteX39616" y="connsiteY39616"/>
                </a:cxn>
                <a:cxn ang="0">
                  <a:pos x="connsiteX39617" y="connsiteY39617"/>
                </a:cxn>
                <a:cxn ang="0">
                  <a:pos x="connsiteX39618" y="connsiteY39618"/>
                </a:cxn>
                <a:cxn ang="0">
                  <a:pos x="connsiteX39619" y="connsiteY39619"/>
                </a:cxn>
                <a:cxn ang="0">
                  <a:pos x="connsiteX39620" y="connsiteY39620"/>
                </a:cxn>
                <a:cxn ang="0">
                  <a:pos x="connsiteX39621" y="connsiteY39621"/>
                </a:cxn>
                <a:cxn ang="0">
                  <a:pos x="connsiteX39622" y="connsiteY39622"/>
                </a:cxn>
                <a:cxn ang="0">
                  <a:pos x="connsiteX39623" y="connsiteY39623"/>
                </a:cxn>
                <a:cxn ang="0">
                  <a:pos x="connsiteX39624" y="connsiteY39624"/>
                </a:cxn>
                <a:cxn ang="0">
                  <a:pos x="connsiteX39625" y="connsiteY39625"/>
                </a:cxn>
                <a:cxn ang="0">
                  <a:pos x="connsiteX39626" y="connsiteY39626"/>
                </a:cxn>
                <a:cxn ang="0">
                  <a:pos x="connsiteX39627" y="connsiteY39627"/>
                </a:cxn>
                <a:cxn ang="0">
                  <a:pos x="connsiteX39628" y="connsiteY39628"/>
                </a:cxn>
                <a:cxn ang="0">
                  <a:pos x="connsiteX39629" y="connsiteY39629"/>
                </a:cxn>
                <a:cxn ang="0">
                  <a:pos x="connsiteX39630" y="connsiteY39630"/>
                </a:cxn>
                <a:cxn ang="0">
                  <a:pos x="connsiteX39631" y="connsiteY39631"/>
                </a:cxn>
                <a:cxn ang="0">
                  <a:pos x="connsiteX39632" y="connsiteY39632"/>
                </a:cxn>
                <a:cxn ang="0">
                  <a:pos x="connsiteX39633" y="connsiteY39633"/>
                </a:cxn>
                <a:cxn ang="0">
                  <a:pos x="connsiteX39634" y="connsiteY39634"/>
                </a:cxn>
                <a:cxn ang="0">
                  <a:pos x="connsiteX39635" y="connsiteY39635"/>
                </a:cxn>
                <a:cxn ang="0">
                  <a:pos x="connsiteX39636" y="connsiteY39636"/>
                </a:cxn>
                <a:cxn ang="0">
                  <a:pos x="connsiteX39637" y="connsiteY39637"/>
                </a:cxn>
                <a:cxn ang="0">
                  <a:pos x="connsiteX39638" y="connsiteY39638"/>
                </a:cxn>
                <a:cxn ang="0">
                  <a:pos x="connsiteX39639" y="connsiteY39639"/>
                </a:cxn>
                <a:cxn ang="0">
                  <a:pos x="connsiteX39640" y="connsiteY39640"/>
                </a:cxn>
                <a:cxn ang="0">
                  <a:pos x="connsiteX39641" y="connsiteY39641"/>
                </a:cxn>
                <a:cxn ang="0">
                  <a:pos x="connsiteX39642" y="connsiteY39642"/>
                </a:cxn>
                <a:cxn ang="0">
                  <a:pos x="connsiteX39643" y="connsiteY39643"/>
                </a:cxn>
                <a:cxn ang="0">
                  <a:pos x="connsiteX39644" y="connsiteY39644"/>
                </a:cxn>
                <a:cxn ang="0">
                  <a:pos x="connsiteX39645" y="connsiteY39645"/>
                </a:cxn>
                <a:cxn ang="0">
                  <a:pos x="connsiteX39646" y="connsiteY39646"/>
                </a:cxn>
                <a:cxn ang="0">
                  <a:pos x="connsiteX39647" y="connsiteY39647"/>
                </a:cxn>
                <a:cxn ang="0">
                  <a:pos x="connsiteX39648" y="connsiteY39648"/>
                </a:cxn>
                <a:cxn ang="0">
                  <a:pos x="connsiteX39649" y="connsiteY39649"/>
                </a:cxn>
                <a:cxn ang="0">
                  <a:pos x="connsiteX39650" y="connsiteY39650"/>
                </a:cxn>
                <a:cxn ang="0">
                  <a:pos x="connsiteX39651" y="connsiteY39651"/>
                </a:cxn>
                <a:cxn ang="0">
                  <a:pos x="connsiteX39652" y="connsiteY39652"/>
                </a:cxn>
                <a:cxn ang="0">
                  <a:pos x="connsiteX39653" y="connsiteY39653"/>
                </a:cxn>
                <a:cxn ang="0">
                  <a:pos x="connsiteX39654" y="connsiteY39654"/>
                </a:cxn>
                <a:cxn ang="0">
                  <a:pos x="connsiteX39655" y="connsiteY39655"/>
                </a:cxn>
                <a:cxn ang="0">
                  <a:pos x="connsiteX39656" y="connsiteY39656"/>
                </a:cxn>
                <a:cxn ang="0">
                  <a:pos x="connsiteX39657" y="connsiteY39657"/>
                </a:cxn>
                <a:cxn ang="0">
                  <a:pos x="connsiteX39658" y="connsiteY39658"/>
                </a:cxn>
                <a:cxn ang="0">
                  <a:pos x="connsiteX39659" y="connsiteY39659"/>
                </a:cxn>
                <a:cxn ang="0">
                  <a:pos x="connsiteX39660" y="connsiteY39660"/>
                </a:cxn>
                <a:cxn ang="0">
                  <a:pos x="connsiteX39661" y="connsiteY39661"/>
                </a:cxn>
                <a:cxn ang="0">
                  <a:pos x="connsiteX39662" y="connsiteY39662"/>
                </a:cxn>
                <a:cxn ang="0">
                  <a:pos x="connsiteX39663" y="connsiteY39663"/>
                </a:cxn>
                <a:cxn ang="0">
                  <a:pos x="connsiteX39664" y="connsiteY39664"/>
                </a:cxn>
                <a:cxn ang="0">
                  <a:pos x="connsiteX39665" y="connsiteY39665"/>
                </a:cxn>
                <a:cxn ang="0">
                  <a:pos x="connsiteX39666" y="connsiteY39666"/>
                </a:cxn>
                <a:cxn ang="0">
                  <a:pos x="connsiteX39667" y="connsiteY39667"/>
                </a:cxn>
                <a:cxn ang="0">
                  <a:pos x="connsiteX39668" y="connsiteY39668"/>
                </a:cxn>
                <a:cxn ang="0">
                  <a:pos x="connsiteX39669" y="connsiteY39669"/>
                </a:cxn>
                <a:cxn ang="0">
                  <a:pos x="connsiteX39670" y="connsiteY39670"/>
                </a:cxn>
                <a:cxn ang="0">
                  <a:pos x="connsiteX39671" y="connsiteY39671"/>
                </a:cxn>
                <a:cxn ang="0">
                  <a:pos x="connsiteX39672" y="connsiteY39672"/>
                </a:cxn>
                <a:cxn ang="0">
                  <a:pos x="connsiteX39673" y="connsiteY39673"/>
                </a:cxn>
                <a:cxn ang="0">
                  <a:pos x="connsiteX39674" y="connsiteY39674"/>
                </a:cxn>
                <a:cxn ang="0">
                  <a:pos x="connsiteX39675" y="connsiteY39675"/>
                </a:cxn>
                <a:cxn ang="0">
                  <a:pos x="connsiteX39676" y="connsiteY39676"/>
                </a:cxn>
                <a:cxn ang="0">
                  <a:pos x="connsiteX39677" y="connsiteY39677"/>
                </a:cxn>
                <a:cxn ang="0">
                  <a:pos x="connsiteX39678" y="connsiteY39678"/>
                </a:cxn>
                <a:cxn ang="0">
                  <a:pos x="connsiteX39679" y="connsiteY39679"/>
                </a:cxn>
                <a:cxn ang="0">
                  <a:pos x="connsiteX39680" y="connsiteY39680"/>
                </a:cxn>
                <a:cxn ang="0">
                  <a:pos x="connsiteX39681" y="connsiteY39681"/>
                </a:cxn>
                <a:cxn ang="0">
                  <a:pos x="connsiteX39682" y="connsiteY39682"/>
                </a:cxn>
                <a:cxn ang="0">
                  <a:pos x="connsiteX39683" y="connsiteY39683"/>
                </a:cxn>
                <a:cxn ang="0">
                  <a:pos x="connsiteX39684" y="connsiteY39684"/>
                </a:cxn>
                <a:cxn ang="0">
                  <a:pos x="connsiteX39685" y="connsiteY39685"/>
                </a:cxn>
                <a:cxn ang="0">
                  <a:pos x="connsiteX39686" y="connsiteY39686"/>
                </a:cxn>
                <a:cxn ang="0">
                  <a:pos x="connsiteX39687" y="connsiteY39687"/>
                </a:cxn>
                <a:cxn ang="0">
                  <a:pos x="connsiteX39688" y="connsiteY39688"/>
                </a:cxn>
                <a:cxn ang="0">
                  <a:pos x="connsiteX39689" y="connsiteY39689"/>
                </a:cxn>
                <a:cxn ang="0">
                  <a:pos x="connsiteX39690" y="connsiteY39690"/>
                </a:cxn>
                <a:cxn ang="0">
                  <a:pos x="connsiteX39691" y="connsiteY39691"/>
                </a:cxn>
                <a:cxn ang="0">
                  <a:pos x="connsiteX39692" y="connsiteY39692"/>
                </a:cxn>
                <a:cxn ang="0">
                  <a:pos x="connsiteX39693" y="connsiteY39693"/>
                </a:cxn>
                <a:cxn ang="0">
                  <a:pos x="connsiteX39694" y="connsiteY39694"/>
                </a:cxn>
                <a:cxn ang="0">
                  <a:pos x="connsiteX39695" y="connsiteY39695"/>
                </a:cxn>
                <a:cxn ang="0">
                  <a:pos x="connsiteX39696" y="connsiteY39696"/>
                </a:cxn>
                <a:cxn ang="0">
                  <a:pos x="connsiteX39697" y="connsiteY39697"/>
                </a:cxn>
                <a:cxn ang="0">
                  <a:pos x="connsiteX39698" y="connsiteY39698"/>
                </a:cxn>
                <a:cxn ang="0">
                  <a:pos x="connsiteX39699" y="connsiteY39699"/>
                </a:cxn>
                <a:cxn ang="0">
                  <a:pos x="connsiteX39700" y="connsiteY39700"/>
                </a:cxn>
                <a:cxn ang="0">
                  <a:pos x="connsiteX39701" y="connsiteY39701"/>
                </a:cxn>
                <a:cxn ang="0">
                  <a:pos x="connsiteX39702" y="connsiteY39702"/>
                </a:cxn>
                <a:cxn ang="0">
                  <a:pos x="connsiteX39703" y="connsiteY39703"/>
                </a:cxn>
                <a:cxn ang="0">
                  <a:pos x="connsiteX39704" y="connsiteY39704"/>
                </a:cxn>
                <a:cxn ang="0">
                  <a:pos x="connsiteX39705" y="connsiteY39705"/>
                </a:cxn>
                <a:cxn ang="0">
                  <a:pos x="connsiteX39706" y="connsiteY39706"/>
                </a:cxn>
                <a:cxn ang="0">
                  <a:pos x="connsiteX39707" y="connsiteY39707"/>
                </a:cxn>
                <a:cxn ang="0">
                  <a:pos x="connsiteX39708" y="connsiteY39708"/>
                </a:cxn>
                <a:cxn ang="0">
                  <a:pos x="connsiteX39709" y="connsiteY39709"/>
                </a:cxn>
                <a:cxn ang="0">
                  <a:pos x="connsiteX39710" y="connsiteY39710"/>
                </a:cxn>
                <a:cxn ang="0">
                  <a:pos x="connsiteX39711" y="connsiteY39711"/>
                </a:cxn>
                <a:cxn ang="0">
                  <a:pos x="connsiteX39712" y="connsiteY39712"/>
                </a:cxn>
                <a:cxn ang="0">
                  <a:pos x="connsiteX39713" y="connsiteY39713"/>
                </a:cxn>
                <a:cxn ang="0">
                  <a:pos x="connsiteX39714" y="connsiteY39714"/>
                </a:cxn>
                <a:cxn ang="0">
                  <a:pos x="connsiteX39715" y="connsiteY39715"/>
                </a:cxn>
                <a:cxn ang="0">
                  <a:pos x="connsiteX39716" y="connsiteY39716"/>
                </a:cxn>
                <a:cxn ang="0">
                  <a:pos x="connsiteX39717" y="connsiteY39717"/>
                </a:cxn>
                <a:cxn ang="0">
                  <a:pos x="connsiteX39718" y="connsiteY39718"/>
                </a:cxn>
                <a:cxn ang="0">
                  <a:pos x="connsiteX39719" y="connsiteY39719"/>
                </a:cxn>
                <a:cxn ang="0">
                  <a:pos x="connsiteX39720" y="connsiteY39720"/>
                </a:cxn>
                <a:cxn ang="0">
                  <a:pos x="connsiteX39721" y="connsiteY39721"/>
                </a:cxn>
                <a:cxn ang="0">
                  <a:pos x="connsiteX39722" y="connsiteY39722"/>
                </a:cxn>
                <a:cxn ang="0">
                  <a:pos x="connsiteX39723" y="connsiteY39723"/>
                </a:cxn>
                <a:cxn ang="0">
                  <a:pos x="connsiteX39724" y="connsiteY39724"/>
                </a:cxn>
                <a:cxn ang="0">
                  <a:pos x="connsiteX39725" y="connsiteY39725"/>
                </a:cxn>
                <a:cxn ang="0">
                  <a:pos x="connsiteX39726" y="connsiteY39726"/>
                </a:cxn>
                <a:cxn ang="0">
                  <a:pos x="connsiteX39727" y="connsiteY39727"/>
                </a:cxn>
                <a:cxn ang="0">
                  <a:pos x="connsiteX39728" y="connsiteY39728"/>
                </a:cxn>
                <a:cxn ang="0">
                  <a:pos x="connsiteX39729" y="connsiteY39729"/>
                </a:cxn>
                <a:cxn ang="0">
                  <a:pos x="connsiteX39730" y="connsiteY39730"/>
                </a:cxn>
                <a:cxn ang="0">
                  <a:pos x="connsiteX39731" y="connsiteY39731"/>
                </a:cxn>
                <a:cxn ang="0">
                  <a:pos x="connsiteX39732" y="connsiteY39732"/>
                </a:cxn>
                <a:cxn ang="0">
                  <a:pos x="connsiteX39733" y="connsiteY39733"/>
                </a:cxn>
                <a:cxn ang="0">
                  <a:pos x="connsiteX39734" y="connsiteY39734"/>
                </a:cxn>
                <a:cxn ang="0">
                  <a:pos x="connsiteX39735" y="connsiteY39735"/>
                </a:cxn>
                <a:cxn ang="0">
                  <a:pos x="connsiteX39736" y="connsiteY39736"/>
                </a:cxn>
                <a:cxn ang="0">
                  <a:pos x="connsiteX39737" y="connsiteY39737"/>
                </a:cxn>
                <a:cxn ang="0">
                  <a:pos x="connsiteX39738" y="connsiteY39738"/>
                </a:cxn>
                <a:cxn ang="0">
                  <a:pos x="connsiteX39739" y="connsiteY39739"/>
                </a:cxn>
                <a:cxn ang="0">
                  <a:pos x="connsiteX39740" y="connsiteY39740"/>
                </a:cxn>
                <a:cxn ang="0">
                  <a:pos x="connsiteX39741" y="connsiteY39741"/>
                </a:cxn>
                <a:cxn ang="0">
                  <a:pos x="connsiteX39742" y="connsiteY39742"/>
                </a:cxn>
                <a:cxn ang="0">
                  <a:pos x="connsiteX39743" y="connsiteY39743"/>
                </a:cxn>
                <a:cxn ang="0">
                  <a:pos x="connsiteX39744" y="connsiteY39744"/>
                </a:cxn>
                <a:cxn ang="0">
                  <a:pos x="connsiteX39745" y="connsiteY39745"/>
                </a:cxn>
                <a:cxn ang="0">
                  <a:pos x="connsiteX39746" y="connsiteY39746"/>
                </a:cxn>
                <a:cxn ang="0">
                  <a:pos x="connsiteX39747" y="connsiteY39747"/>
                </a:cxn>
                <a:cxn ang="0">
                  <a:pos x="connsiteX39748" y="connsiteY39748"/>
                </a:cxn>
                <a:cxn ang="0">
                  <a:pos x="connsiteX39749" y="connsiteY39749"/>
                </a:cxn>
                <a:cxn ang="0">
                  <a:pos x="connsiteX39750" y="connsiteY39750"/>
                </a:cxn>
                <a:cxn ang="0">
                  <a:pos x="connsiteX39751" y="connsiteY39751"/>
                </a:cxn>
                <a:cxn ang="0">
                  <a:pos x="connsiteX39752" y="connsiteY39752"/>
                </a:cxn>
                <a:cxn ang="0">
                  <a:pos x="connsiteX39753" y="connsiteY39753"/>
                </a:cxn>
                <a:cxn ang="0">
                  <a:pos x="connsiteX39754" y="connsiteY39754"/>
                </a:cxn>
                <a:cxn ang="0">
                  <a:pos x="connsiteX39755" y="connsiteY39755"/>
                </a:cxn>
                <a:cxn ang="0">
                  <a:pos x="connsiteX39756" y="connsiteY39756"/>
                </a:cxn>
                <a:cxn ang="0">
                  <a:pos x="connsiteX39757" y="connsiteY39757"/>
                </a:cxn>
                <a:cxn ang="0">
                  <a:pos x="connsiteX39758" y="connsiteY39758"/>
                </a:cxn>
                <a:cxn ang="0">
                  <a:pos x="connsiteX39759" y="connsiteY39759"/>
                </a:cxn>
                <a:cxn ang="0">
                  <a:pos x="connsiteX39760" y="connsiteY39760"/>
                </a:cxn>
                <a:cxn ang="0">
                  <a:pos x="connsiteX39761" y="connsiteY39761"/>
                </a:cxn>
                <a:cxn ang="0">
                  <a:pos x="connsiteX39762" y="connsiteY39762"/>
                </a:cxn>
                <a:cxn ang="0">
                  <a:pos x="connsiteX39763" y="connsiteY39763"/>
                </a:cxn>
                <a:cxn ang="0">
                  <a:pos x="connsiteX39764" y="connsiteY39764"/>
                </a:cxn>
                <a:cxn ang="0">
                  <a:pos x="connsiteX39765" y="connsiteY39765"/>
                </a:cxn>
                <a:cxn ang="0">
                  <a:pos x="connsiteX39766" y="connsiteY39766"/>
                </a:cxn>
                <a:cxn ang="0">
                  <a:pos x="connsiteX39767" y="connsiteY39767"/>
                </a:cxn>
                <a:cxn ang="0">
                  <a:pos x="connsiteX39768" y="connsiteY39768"/>
                </a:cxn>
                <a:cxn ang="0">
                  <a:pos x="connsiteX39769" y="connsiteY39769"/>
                </a:cxn>
                <a:cxn ang="0">
                  <a:pos x="connsiteX39770" y="connsiteY39770"/>
                </a:cxn>
                <a:cxn ang="0">
                  <a:pos x="connsiteX39771" y="connsiteY39771"/>
                </a:cxn>
                <a:cxn ang="0">
                  <a:pos x="connsiteX39772" y="connsiteY39772"/>
                </a:cxn>
                <a:cxn ang="0">
                  <a:pos x="connsiteX39773" y="connsiteY39773"/>
                </a:cxn>
                <a:cxn ang="0">
                  <a:pos x="connsiteX39774" y="connsiteY39774"/>
                </a:cxn>
                <a:cxn ang="0">
                  <a:pos x="connsiteX39775" y="connsiteY39775"/>
                </a:cxn>
                <a:cxn ang="0">
                  <a:pos x="connsiteX39776" y="connsiteY39776"/>
                </a:cxn>
                <a:cxn ang="0">
                  <a:pos x="connsiteX39777" y="connsiteY39777"/>
                </a:cxn>
                <a:cxn ang="0">
                  <a:pos x="connsiteX39778" y="connsiteY39778"/>
                </a:cxn>
                <a:cxn ang="0">
                  <a:pos x="connsiteX39779" y="connsiteY39779"/>
                </a:cxn>
                <a:cxn ang="0">
                  <a:pos x="connsiteX39780" y="connsiteY39780"/>
                </a:cxn>
                <a:cxn ang="0">
                  <a:pos x="connsiteX39781" y="connsiteY39781"/>
                </a:cxn>
                <a:cxn ang="0">
                  <a:pos x="connsiteX39782" y="connsiteY39782"/>
                </a:cxn>
                <a:cxn ang="0">
                  <a:pos x="connsiteX39783" y="connsiteY39783"/>
                </a:cxn>
                <a:cxn ang="0">
                  <a:pos x="connsiteX39784" y="connsiteY39784"/>
                </a:cxn>
                <a:cxn ang="0">
                  <a:pos x="connsiteX39785" y="connsiteY39785"/>
                </a:cxn>
                <a:cxn ang="0">
                  <a:pos x="connsiteX39786" y="connsiteY39786"/>
                </a:cxn>
                <a:cxn ang="0">
                  <a:pos x="connsiteX39787" y="connsiteY39787"/>
                </a:cxn>
                <a:cxn ang="0">
                  <a:pos x="connsiteX39788" y="connsiteY39788"/>
                </a:cxn>
                <a:cxn ang="0">
                  <a:pos x="connsiteX39789" y="connsiteY39789"/>
                </a:cxn>
                <a:cxn ang="0">
                  <a:pos x="connsiteX39790" y="connsiteY39790"/>
                </a:cxn>
                <a:cxn ang="0">
                  <a:pos x="connsiteX39791" y="connsiteY39791"/>
                </a:cxn>
                <a:cxn ang="0">
                  <a:pos x="connsiteX39792" y="connsiteY39792"/>
                </a:cxn>
                <a:cxn ang="0">
                  <a:pos x="connsiteX39793" y="connsiteY39793"/>
                </a:cxn>
                <a:cxn ang="0">
                  <a:pos x="connsiteX39794" y="connsiteY39794"/>
                </a:cxn>
                <a:cxn ang="0">
                  <a:pos x="connsiteX39795" y="connsiteY39795"/>
                </a:cxn>
                <a:cxn ang="0">
                  <a:pos x="connsiteX39796" y="connsiteY39796"/>
                </a:cxn>
                <a:cxn ang="0">
                  <a:pos x="connsiteX39797" y="connsiteY39797"/>
                </a:cxn>
                <a:cxn ang="0">
                  <a:pos x="connsiteX39798" y="connsiteY39798"/>
                </a:cxn>
                <a:cxn ang="0">
                  <a:pos x="connsiteX39799" y="connsiteY39799"/>
                </a:cxn>
                <a:cxn ang="0">
                  <a:pos x="connsiteX39800" y="connsiteY39800"/>
                </a:cxn>
                <a:cxn ang="0">
                  <a:pos x="connsiteX39801" y="connsiteY39801"/>
                </a:cxn>
                <a:cxn ang="0">
                  <a:pos x="connsiteX39802" y="connsiteY39802"/>
                </a:cxn>
                <a:cxn ang="0">
                  <a:pos x="connsiteX39803" y="connsiteY39803"/>
                </a:cxn>
                <a:cxn ang="0">
                  <a:pos x="connsiteX39804" y="connsiteY39804"/>
                </a:cxn>
                <a:cxn ang="0">
                  <a:pos x="connsiteX39805" y="connsiteY39805"/>
                </a:cxn>
                <a:cxn ang="0">
                  <a:pos x="connsiteX39806" y="connsiteY39806"/>
                </a:cxn>
                <a:cxn ang="0">
                  <a:pos x="connsiteX39807" y="connsiteY39807"/>
                </a:cxn>
                <a:cxn ang="0">
                  <a:pos x="connsiteX39808" y="connsiteY39808"/>
                </a:cxn>
                <a:cxn ang="0">
                  <a:pos x="connsiteX39809" y="connsiteY39809"/>
                </a:cxn>
                <a:cxn ang="0">
                  <a:pos x="connsiteX39810" y="connsiteY39810"/>
                </a:cxn>
                <a:cxn ang="0">
                  <a:pos x="connsiteX39811" y="connsiteY39811"/>
                </a:cxn>
                <a:cxn ang="0">
                  <a:pos x="connsiteX39812" y="connsiteY39812"/>
                </a:cxn>
                <a:cxn ang="0">
                  <a:pos x="connsiteX39813" y="connsiteY39813"/>
                </a:cxn>
                <a:cxn ang="0">
                  <a:pos x="connsiteX39814" y="connsiteY39814"/>
                </a:cxn>
                <a:cxn ang="0">
                  <a:pos x="connsiteX39815" y="connsiteY39815"/>
                </a:cxn>
                <a:cxn ang="0">
                  <a:pos x="connsiteX39816" y="connsiteY39816"/>
                </a:cxn>
                <a:cxn ang="0">
                  <a:pos x="connsiteX39817" y="connsiteY39817"/>
                </a:cxn>
                <a:cxn ang="0">
                  <a:pos x="connsiteX39818" y="connsiteY39818"/>
                </a:cxn>
                <a:cxn ang="0">
                  <a:pos x="connsiteX39819" y="connsiteY39819"/>
                </a:cxn>
                <a:cxn ang="0">
                  <a:pos x="connsiteX39820" y="connsiteY39820"/>
                </a:cxn>
                <a:cxn ang="0">
                  <a:pos x="connsiteX39821" y="connsiteY39821"/>
                </a:cxn>
                <a:cxn ang="0">
                  <a:pos x="connsiteX39822" y="connsiteY39822"/>
                </a:cxn>
                <a:cxn ang="0">
                  <a:pos x="connsiteX39823" y="connsiteY39823"/>
                </a:cxn>
                <a:cxn ang="0">
                  <a:pos x="connsiteX39824" y="connsiteY39824"/>
                </a:cxn>
                <a:cxn ang="0">
                  <a:pos x="connsiteX39825" y="connsiteY39825"/>
                </a:cxn>
                <a:cxn ang="0">
                  <a:pos x="connsiteX39826" y="connsiteY39826"/>
                </a:cxn>
                <a:cxn ang="0">
                  <a:pos x="connsiteX39827" y="connsiteY39827"/>
                </a:cxn>
                <a:cxn ang="0">
                  <a:pos x="connsiteX39828" y="connsiteY39828"/>
                </a:cxn>
                <a:cxn ang="0">
                  <a:pos x="connsiteX39829" y="connsiteY39829"/>
                </a:cxn>
                <a:cxn ang="0">
                  <a:pos x="connsiteX39830" y="connsiteY39830"/>
                </a:cxn>
                <a:cxn ang="0">
                  <a:pos x="connsiteX39831" y="connsiteY39831"/>
                </a:cxn>
                <a:cxn ang="0">
                  <a:pos x="connsiteX39832" y="connsiteY39832"/>
                </a:cxn>
                <a:cxn ang="0">
                  <a:pos x="connsiteX39833" y="connsiteY39833"/>
                </a:cxn>
                <a:cxn ang="0">
                  <a:pos x="connsiteX39834" y="connsiteY39834"/>
                </a:cxn>
                <a:cxn ang="0">
                  <a:pos x="connsiteX39835" y="connsiteY39835"/>
                </a:cxn>
                <a:cxn ang="0">
                  <a:pos x="connsiteX39836" y="connsiteY39836"/>
                </a:cxn>
                <a:cxn ang="0">
                  <a:pos x="connsiteX39837" y="connsiteY39837"/>
                </a:cxn>
                <a:cxn ang="0">
                  <a:pos x="connsiteX39838" y="connsiteY39838"/>
                </a:cxn>
                <a:cxn ang="0">
                  <a:pos x="connsiteX39839" y="connsiteY39839"/>
                </a:cxn>
                <a:cxn ang="0">
                  <a:pos x="connsiteX39840" y="connsiteY39840"/>
                </a:cxn>
                <a:cxn ang="0">
                  <a:pos x="connsiteX39841" y="connsiteY39841"/>
                </a:cxn>
                <a:cxn ang="0">
                  <a:pos x="connsiteX39842" y="connsiteY39842"/>
                </a:cxn>
                <a:cxn ang="0">
                  <a:pos x="connsiteX39843" y="connsiteY39843"/>
                </a:cxn>
                <a:cxn ang="0">
                  <a:pos x="connsiteX39844" y="connsiteY39844"/>
                </a:cxn>
                <a:cxn ang="0">
                  <a:pos x="connsiteX39845" y="connsiteY39845"/>
                </a:cxn>
                <a:cxn ang="0">
                  <a:pos x="connsiteX39846" y="connsiteY39846"/>
                </a:cxn>
                <a:cxn ang="0">
                  <a:pos x="connsiteX39847" y="connsiteY39847"/>
                </a:cxn>
                <a:cxn ang="0">
                  <a:pos x="connsiteX39848" y="connsiteY39848"/>
                </a:cxn>
                <a:cxn ang="0">
                  <a:pos x="connsiteX39849" y="connsiteY39849"/>
                </a:cxn>
                <a:cxn ang="0">
                  <a:pos x="connsiteX39850" y="connsiteY39850"/>
                </a:cxn>
                <a:cxn ang="0">
                  <a:pos x="connsiteX39851" y="connsiteY39851"/>
                </a:cxn>
                <a:cxn ang="0">
                  <a:pos x="connsiteX39852" y="connsiteY39852"/>
                </a:cxn>
                <a:cxn ang="0">
                  <a:pos x="connsiteX39853" y="connsiteY39853"/>
                </a:cxn>
                <a:cxn ang="0">
                  <a:pos x="connsiteX39854" y="connsiteY39854"/>
                </a:cxn>
                <a:cxn ang="0">
                  <a:pos x="connsiteX39855" y="connsiteY39855"/>
                </a:cxn>
                <a:cxn ang="0">
                  <a:pos x="connsiteX39856" y="connsiteY39856"/>
                </a:cxn>
                <a:cxn ang="0">
                  <a:pos x="connsiteX39857" y="connsiteY39857"/>
                </a:cxn>
                <a:cxn ang="0">
                  <a:pos x="connsiteX39858" y="connsiteY39858"/>
                </a:cxn>
                <a:cxn ang="0">
                  <a:pos x="connsiteX39859" y="connsiteY39859"/>
                </a:cxn>
                <a:cxn ang="0">
                  <a:pos x="connsiteX39860" y="connsiteY39860"/>
                </a:cxn>
                <a:cxn ang="0">
                  <a:pos x="connsiteX39861" y="connsiteY39861"/>
                </a:cxn>
                <a:cxn ang="0">
                  <a:pos x="connsiteX39862" y="connsiteY39862"/>
                </a:cxn>
                <a:cxn ang="0">
                  <a:pos x="connsiteX39863" y="connsiteY39863"/>
                </a:cxn>
                <a:cxn ang="0">
                  <a:pos x="connsiteX39864" y="connsiteY39864"/>
                </a:cxn>
                <a:cxn ang="0">
                  <a:pos x="connsiteX39865" y="connsiteY39865"/>
                </a:cxn>
                <a:cxn ang="0">
                  <a:pos x="connsiteX39866" y="connsiteY39866"/>
                </a:cxn>
                <a:cxn ang="0">
                  <a:pos x="connsiteX39867" y="connsiteY39867"/>
                </a:cxn>
                <a:cxn ang="0">
                  <a:pos x="connsiteX39868" y="connsiteY39868"/>
                </a:cxn>
                <a:cxn ang="0">
                  <a:pos x="connsiteX39869" y="connsiteY39869"/>
                </a:cxn>
                <a:cxn ang="0">
                  <a:pos x="connsiteX39870" y="connsiteY39870"/>
                </a:cxn>
                <a:cxn ang="0">
                  <a:pos x="connsiteX39871" y="connsiteY39871"/>
                </a:cxn>
                <a:cxn ang="0">
                  <a:pos x="connsiteX39872" y="connsiteY39872"/>
                </a:cxn>
                <a:cxn ang="0">
                  <a:pos x="connsiteX39873" y="connsiteY39873"/>
                </a:cxn>
                <a:cxn ang="0">
                  <a:pos x="connsiteX39874" y="connsiteY39874"/>
                </a:cxn>
                <a:cxn ang="0">
                  <a:pos x="connsiteX39875" y="connsiteY39875"/>
                </a:cxn>
                <a:cxn ang="0">
                  <a:pos x="connsiteX39876" y="connsiteY39876"/>
                </a:cxn>
                <a:cxn ang="0">
                  <a:pos x="connsiteX39877" y="connsiteY39877"/>
                </a:cxn>
                <a:cxn ang="0">
                  <a:pos x="connsiteX39878" y="connsiteY39878"/>
                </a:cxn>
                <a:cxn ang="0">
                  <a:pos x="connsiteX39879" y="connsiteY39879"/>
                </a:cxn>
                <a:cxn ang="0">
                  <a:pos x="connsiteX39880" y="connsiteY39880"/>
                </a:cxn>
                <a:cxn ang="0">
                  <a:pos x="connsiteX39881" y="connsiteY39881"/>
                </a:cxn>
                <a:cxn ang="0">
                  <a:pos x="connsiteX39882" y="connsiteY39882"/>
                </a:cxn>
                <a:cxn ang="0">
                  <a:pos x="connsiteX39883" y="connsiteY39883"/>
                </a:cxn>
                <a:cxn ang="0">
                  <a:pos x="connsiteX39884" y="connsiteY39884"/>
                </a:cxn>
                <a:cxn ang="0">
                  <a:pos x="connsiteX39885" y="connsiteY39885"/>
                </a:cxn>
                <a:cxn ang="0">
                  <a:pos x="connsiteX39886" y="connsiteY39886"/>
                </a:cxn>
                <a:cxn ang="0">
                  <a:pos x="connsiteX39887" y="connsiteY39887"/>
                </a:cxn>
                <a:cxn ang="0">
                  <a:pos x="connsiteX39888" y="connsiteY39888"/>
                </a:cxn>
                <a:cxn ang="0">
                  <a:pos x="connsiteX39889" y="connsiteY39889"/>
                </a:cxn>
                <a:cxn ang="0">
                  <a:pos x="connsiteX39890" y="connsiteY39890"/>
                </a:cxn>
                <a:cxn ang="0">
                  <a:pos x="connsiteX39891" y="connsiteY39891"/>
                </a:cxn>
                <a:cxn ang="0">
                  <a:pos x="connsiteX39892" y="connsiteY39892"/>
                </a:cxn>
                <a:cxn ang="0">
                  <a:pos x="connsiteX39893" y="connsiteY39893"/>
                </a:cxn>
                <a:cxn ang="0">
                  <a:pos x="connsiteX39894" y="connsiteY39894"/>
                </a:cxn>
                <a:cxn ang="0">
                  <a:pos x="connsiteX39895" y="connsiteY39895"/>
                </a:cxn>
                <a:cxn ang="0">
                  <a:pos x="connsiteX39896" y="connsiteY39896"/>
                </a:cxn>
                <a:cxn ang="0">
                  <a:pos x="connsiteX39897" y="connsiteY39897"/>
                </a:cxn>
                <a:cxn ang="0">
                  <a:pos x="connsiteX39898" y="connsiteY39898"/>
                </a:cxn>
                <a:cxn ang="0">
                  <a:pos x="connsiteX39899" y="connsiteY39899"/>
                </a:cxn>
                <a:cxn ang="0">
                  <a:pos x="connsiteX39900" y="connsiteY39900"/>
                </a:cxn>
                <a:cxn ang="0">
                  <a:pos x="connsiteX39901" y="connsiteY39901"/>
                </a:cxn>
                <a:cxn ang="0">
                  <a:pos x="connsiteX39902" y="connsiteY39902"/>
                </a:cxn>
                <a:cxn ang="0">
                  <a:pos x="connsiteX39903" y="connsiteY39903"/>
                </a:cxn>
                <a:cxn ang="0">
                  <a:pos x="connsiteX39904" y="connsiteY39904"/>
                </a:cxn>
                <a:cxn ang="0">
                  <a:pos x="connsiteX39905" y="connsiteY39905"/>
                </a:cxn>
                <a:cxn ang="0">
                  <a:pos x="connsiteX39906" y="connsiteY39906"/>
                </a:cxn>
                <a:cxn ang="0">
                  <a:pos x="connsiteX39907" y="connsiteY39907"/>
                </a:cxn>
                <a:cxn ang="0">
                  <a:pos x="connsiteX39908" y="connsiteY39908"/>
                </a:cxn>
                <a:cxn ang="0">
                  <a:pos x="connsiteX39909" y="connsiteY39909"/>
                </a:cxn>
                <a:cxn ang="0">
                  <a:pos x="connsiteX39910" y="connsiteY39910"/>
                </a:cxn>
                <a:cxn ang="0">
                  <a:pos x="connsiteX39911" y="connsiteY39911"/>
                </a:cxn>
                <a:cxn ang="0">
                  <a:pos x="connsiteX39912" y="connsiteY39912"/>
                </a:cxn>
                <a:cxn ang="0">
                  <a:pos x="connsiteX39913" y="connsiteY39913"/>
                </a:cxn>
                <a:cxn ang="0">
                  <a:pos x="connsiteX39914" y="connsiteY39914"/>
                </a:cxn>
                <a:cxn ang="0">
                  <a:pos x="connsiteX39915" y="connsiteY39915"/>
                </a:cxn>
                <a:cxn ang="0">
                  <a:pos x="connsiteX39916" y="connsiteY39916"/>
                </a:cxn>
                <a:cxn ang="0">
                  <a:pos x="connsiteX39917" y="connsiteY39917"/>
                </a:cxn>
                <a:cxn ang="0">
                  <a:pos x="connsiteX39918" y="connsiteY39918"/>
                </a:cxn>
                <a:cxn ang="0">
                  <a:pos x="connsiteX39919" y="connsiteY39919"/>
                </a:cxn>
                <a:cxn ang="0">
                  <a:pos x="connsiteX39920" y="connsiteY39920"/>
                </a:cxn>
                <a:cxn ang="0">
                  <a:pos x="connsiteX39921" y="connsiteY39921"/>
                </a:cxn>
                <a:cxn ang="0">
                  <a:pos x="connsiteX39922" y="connsiteY39922"/>
                </a:cxn>
                <a:cxn ang="0">
                  <a:pos x="connsiteX39923" y="connsiteY39923"/>
                </a:cxn>
                <a:cxn ang="0">
                  <a:pos x="connsiteX39924" y="connsiteY39924"/>
                </a:cxn>
                <a:cxn ang="0">
                  <a:pos x="connsiteX39925" y="connsiteY39925"/>
                </a:cxn>
                <a:cxn ang="0">
                  <a:pos x="connsiteX39926" y="connsiteY39926"/>
                </a:cxn>
                <a:cxn ang="0">
                  <a:pos x="connsiteX39927" y="connsiteY39927"/>
                </a:cxn>
                <a:cxn ang="0">
                  <a:pos x="connsiteX39928" y="connsiteY39928"/>
                </a:cxn>
                <a:cxn ang="0">
                  <a:pos x="connsiteX39929" y="connsiteY39929"/>
                </a:cxn>
                <a:cxn ang="0">
                  <a:pos x="connsiteX39930" y="connsiteY39930"/>
                </a:cxn>
                <a:cxn ang="0">
                  <a:pos x="connsiteX39931" y="connsiteY39931"/>
                </a:cxn>
                <a:cxn ang="0">
                  <a:pos x="connsiteX39932" y="connsiteY39932"/>
                </a:cxn>
                <a:cxn ang="0">
                  <a:pos x="connsiteX39933" y="connsiteY39933"/>
                </a:cxn>
                <a:cxn ang="0">
                  <a:pos x="connsiteX39934" y="connsiteY39934"/>
                </a:cxn>
                <a:cxn ang="0">
                  <a:pos x="connsiteX39935" y="connsiteY39935"/>
                </a:cxn>
                <a:cxn ang="0">
                  <a:pos x="connsiteX39936" y="connsiteY39936"/>
                </a:cxn>
                <a:cxn ang="0">
                  <a:pos x="connsiteX39937" y="connsiteY39937"/>
                </a:cxn>
                <a:cxn ang="0">
                  <a:pos x="connsiteX39938" y="connsiteY39938"/>
                </a:cxn>
                <a:cxn ang="0">
                  <a:pos x="connsiteX39939" y="connsiteY39939"/>
                </a:cxn>
                <a:cxn ang="0">
                  <a:pos x="connsiteX39940" y="connsiteY39940"/>
                </a:cxn>
                <a:cxn ang="0">
                  <a:pos x="connsiteX39941" y="connsiteY39941"/>
                </a:cxn>
                <a:cxn ang="0">
                  <a:pos x="connsiteX39942" y="connsiteY39942"/>
                </a:cxn>
                <a:cxn ang="0">
                  <a:pos x="connsiteX39943" y="connsiteY39943"/>
                </a:cxn>
                <a:cxn ang="0">
                  <a:pos x="connsiteX39944" y="connsiteY39944"/>
                </a:cxn>
                <a:cxn ang="0">
                  <a:pos x="connsiteX39945" y="connsiteY39945"/>
                </a:cxn>
                <a:cxn ang="0">
                  <a:pos x="connsiteX39946" y="connsiteY39946"/>
                </a:cxn>
                <a:cxn ang="0">
                  <a:pos x="connsiteX39947" y="connsiteY39947"/>
                </a:cxn>
                <a:cxn ang="0">
                  <a:pos x="connsiteX39948" y="connsiteY39948"/>
                </a:cxn>
                <a:cxn ang="0">
                  <a:pos x="connsiteX39949" y="connsiteY39949"/>
                </a:cxn>
                <a:cxn ang="0">
                  <a:pos x="connsiteX39950" y="connsiteY39950"/>
                </a:cxn>
                <a:cxn ang="0">
                  <a:pos x="connsiteX39951" y="connsiteY39951"/>
                </a:cxn>
                <a:cxn ang="0">
                  <a:pos x="connsiteX39952" y="connsiteY39952"/>
                </a:cxn>
                <a:cxn ang="0">
                  <a:pos x="connsiteX39953" y="connsiteY39953"/>
                </a:cxn>
                <a:cxn ang="0">
                  <a:pos x="connsiteX39954" y="connsiteY39954"/>
                </a:cxn>
                <a:cxn ang="0">
                  <a:pos x="connsiteX39955" y="connsiteY39955"/>
                </a:cxn>
                <a:cxn ang="0">
                  <a:pos x="connsiteX39956" y="connsiteY39956"/>
                </a:cxn>
                <a:cxn ang="0">
                  <a:pos x="connsiteX39957" y="connsiteY39957"/>
                </a:cxn>
                <a:cxn ang="0">
                  <a:pos x="connsiteX39958" y="connsiteY39958"/>
                </a:cxn>
                <a:cxn ang="0">
                  <a:pos x="connsiteX39959" y="connsiteY39959"/>
                </a:cxn>
                <a:cxn ang="0">
                  <a:pos x="connsiteX39960" y="connsiteY39960"/>
                </a:cxn>
                <a:cxn ang="0">
                  <a:pos x="connsiteX39961" y="connsiteY39961"/>
                </a:cxn>
                <a:cxn ang="0">
                  <a:pos x="connsiteX39962" y="connsiteY39962"/>
                </a:cxn>
                <a:cxn ang="0">
                  <a:pos x="connsiteX39963" y="connsiteY39963"/>
                </a:cxn>
                <a:cxn ang="0">
                  <a:pos x="connsiteX39964" y="connsiteY39964"/>
                </a:cxn>
                <a:cxn ang="0">
                  <a:pos x="connsiteX39965" y="connsiteY39965"/>
                </a:cxn>
                <a:cxn ang="0">
                  <a:pos x="connsiteX39966" y="connsiteY39966"/>
                </a:cxn>
                <a:cxn ang="0">
                  <a:pos x="connsiteX39967" y="connsiteY39967"/>
                </a:cxn>
                <a:cxn ang="0">
                  <a:pos x="connsiteX39968" y="connsiteY39968"/>
                </a:cxn>
                <a:cxn ang="0">
                  <a:pos x="connsiteX39969" y="connsiteY39969"/>
                </a:cxn>
                <a:cxn ang="0">
                  <a:pos x="connsiteX39970" y="connsiteY39970"/>
                </a:cxn>
                <a:cxn ang="0">
                  <a:pos x="connsiteX39971" y="connsiteY39971"/>
                </a:cxn>
                <a:cxn ang="0">
                  <a:pos x="connsiteX39972" y="connsiteY39972"/>
                </a:cxn>
                <a:cxn ang="0">
                  <a:pos x="connsiteX39973" y="connsiteY39973"/>
                </a:cxn>
                <a:cxn ang="0">
                  <a:pos x="connsiteX39974" y="connsiteY39974"/>
                </a:cxn>
                <a:cxn ang="0">
                  <a:pos x="connsiteX39975" y="connsiteY39975"/>
                </a:cxn>
                <a:cxn ang="0">
                  <a:pos x="connsiteX39976" y="connsiteY39976"/>
                </a:cxn>
                <a:cxn ang="0">
                  <a:pos x="connsiteX39977" y="connsiteY39977"/>
                </a:cxn>
                <a:cxn ang="0">
                  <a:pos x="connsiteX39978" y="connsiteY39978"/>
                </a:cxn>
                <a:cxn ang="0">
                  <a:pos x="connsiteX39979" y="connsiteY39979"/>
                </a:cxn>
                <a:cxn ang="0">
                  <a:pos x="connsiteX39980" y="connsiteY39980"/>
                </a:cxn>
                <a:cxn ang="0">
                  <a:pos x="connsiteX39981" y="connsiteY39981"/>
                </a:cxn>
                <a:cxn ang="0">
                  <a:pos x="connsiteX39982" y="connsiteY39982"/>
                </a:cxn>
                <a:cxn ang="0">
                  <a:pos x="connsiteX39983" y="connsiteY39983"/>
                </a:cxn>
                <a:cxn ang="0">
                  <a:pos x="connsiteX39984" y="connsiteY39984"/>
                </a:cxn>
                <a:cxn ang="0">
                  <a:pos x="connsiteX39985" y="connsiteY39985"/>
                </a:cxn>
                <a:cxn ang="0">
                  <a:pos x="connsiteX39986" y="connsiteY39986"/>
                </a:cxn>
                <a:cxn ang="0">
                  <a:pos x="connsiteX39987" y="connsiteY39987"/>
                </a:cxn>
                <a:cxn ang="0">
                  <a:pos x="connsiteX39988" y="connsiteY39988"/>
                </a:cxn>
                <a:cxn ang="0">
                  <a:pos x="connsiteX39989" y="connsiteY39989"/>
                </a:cxn>
                <a:cxn ang="0">
                  <a:pos x="connsiteX39990" y="connsiteY39990"/>
                </a:cxn>
                <a:cxn ang="0">
                  <a:pos x="connsiteX39991" y="connsiteY39991"/>
                </a:cxn>
                <a:cxn ang="0">
                  <a:pos x="connsiteX39992" y="connsiteY39992"/>
                </a:cxn>
                <a:cxn ang="0">
                  <a:pos x="connsiteX39993" y="connsiteY39993"/>
                </a:cxn>
                <a:cxn ang="0">
                  <a:pos x="connsiteX39994" y="connsiteY39994"/>
                </a:cxn>
                <a:cxn ang="0">
                  <a:pos x="connsiteX39995" y="connsiteY39995"/>
                </a:cxn>
                <a:cxn ang="0">
                  <a:pos x="connsiteX39996" y="connsiteY39996"/>
                </a:cxn>
                <a:cxn ang="0">
                  <a:pos x="connsiteX39997" y="connsiteY39997"/>
                </a:cxn>
                <a:cxn ang="0">
                  <a:pos x="connsiteX39998" y="connsiteY39998"/>
                </a:cxn>
                <a:cxn ang="0">
                  <a:pos x="connsiteX39999" y="connsiteY39999"/>
                </a:cxn>
                <a:cxn ang="0">
                  <a:pos x="connsiteX40000" y="connsiteY40000"/>
                </a:cxn>
                <a:cxn ang="0">
                  <a:pos x="connsiteX40001" y="connsiteY40001"/>
                </a:cxn>
                <a:cxn ang="0">
                  <a:pos x="connsiteX40002" y="connsiteY40002"/>
                </a:cxn>
                <a:cxn ang="0">
                  <a:pos x="connsiteX40003" y="connsiteY40003"/>
                </a:cxn>
                <a:cxn ang="0">
                  <a:pos x="connsiteX40004" y="connsiteY40004"/>
                </a:cxn>
                <a:cxn ang="0">
                  <a:pos x="connsiteX40005" y="connsiteY40005"/>
                </a:cxn>
                <a:cxn ang="0">
                  <a:pos x="connsiteX40006" y="connsiteY40006"/>
                </a:cxn>
                <a:cxn ang="0">
                  <a:pos x="connsiteX40007" y="connsiteY40007"/>
                </a:cxn>
                <a:cxn ang="0">
                  <a:pos x="connsiteX40008" y="connsiteY40008"/>
                </a:cxn>
                <a:cxn ang="0">
                  <a:pos x="connsiteX40009" y="connsiteY40009"/>
                </a:cxn>
                <a:cxn ang="0">
                  <a:pos x="connsiteX40010" y="connsiteY40010"/>
                </a:cxn>
                <a:cxn ang="0">
                  <a:pos x="connsiteX40011" y="connsiteY40011"/>
                </a:cxn>
                <a:cxn ang="0">
                  <a:pos x="connsiteX40012" y="connsiteY40012"/>
                </a:cxn>
                <a:cxn ang="0">
                  <a:pos x="connsiteX40013" y="connsiteY40013"/>
                </a:cxn>
                <a:cxn ang="0">
                  <a:pos x="connsiteX40014" y="connsiteY40014"/>
                </a:cxn>
                <a:cxn ang="0">
                  <a:pos x="connsiteX40015" y="connsiteY40015"/>
                </a:cxn>
                <a:cxn ang="0">
                  <a:pos x="connsiteX40016" y="connsiteY40016"/>
                </a:cxn>
                <a:cxn ang="0">
                  <a:pos x="connsiteX40017" y="connsiteY40017"/>
                </a:cxn>
                <a:cxn ang="0">
                  <a:pos x="connsiteX40018" y="connsiteY40018"/>
                </a:cxn>
                <a:cxn ang="0">
                  <a:pos x="connsiteX40019" y="connsiteY40019"/>
                </a:cxn>
                <a:cxn ang="0">
                  <a:pos x="connsiteX40020" y="connsiteY40020"/>
                </a:cxn>
                <a:cxn ang="0">
                  <a:pos x="connsiteX40021" y="connsiteY40021"/>
                </a:cxn>
                <a:cxn ang="0">
                  <a:pos x="connsiteX40022" y="connsiteY40022"/>
                </a:cxn>
                <a:cxn ang="0">
                  <a:pos x="connsiteX40023" y="connsiteY40023"/>
                </a:cxn>
                <a:cxn ang="0">
                  <a:pos x="connsiteX40024" y="connsiteY40024"/>
                </a:cxn>
                <a:cxn ang="0">
                  <a:pos x="connsiteX40025" y="connsiteY40025"/>
                </a:cxn>
                <a:cxn ang="0">
                  <a:pos x="connsiteX40026" y="connsiteY40026"/>
                </a:cxn>
                <a:cxn ang="0">
                  <a:pos x="connsiteX40027" y="connsiteY40027"/>
                </a:cxn>
                <a:cxn ang="0">
                  <a:pos x="connsiteX40028" y="connsiteY40028"/>
                </a:cxn>
                <a:cxn ang="0">
                  <a:pos x="connsiteX40029" y="connsiteY40029"/>
                </a:cxn>
                <a:cxn ang="0">
                  <a:pos x="connsiteX40030" y="connsiteY40030"/>
                </a:cxn>
                <a:cxn ang="0">
                  <a:pos x="connsiteX40031" y="connsiteY40031"/>
                </a:cxn>
                <a:cxn ang="0">
                  <a:pos x="connsiteX40032" y="connsiteY40032"/>
                </a:cxn>
                <a:cxn ang="0">
                  <a:pos x="connsiteX40033" y="connsiteY40033"/>
                </a:cxn>
                <a:cxn ang="0">
                  <a:pos x="connsiteX40034" y="connsiteY40034"/>
                </a:cxn>
                <a:cxn ang="0">
                  <a:pos x="connsiteX40035" y="connsiteY40035"/>
                </a:cxn>
                <a:cxn ang="0">
                  <a:pos x="connsiteX40036" y="connsiteY40036"/>
                </a:cxn>
                <a:cxn ang="0">
                  <a:pos x="connsiteX40037" y="connsiteY40037"/>
                </a:cxn>
                <a:cxn ang="0">
                  <a:pos x="connsiteX40038" y="connsiteY40038"/>
                </a:cxn>
                <a:cxn ang="0">
                  <a:pos x="connsiteX40039" y="connsiteY40039"/>
                </a:cxn>
                <a:cxn ang="0">
                  <a:pos x="connsiteX40040" y="connsiteY40040"/>
                </a:cxn>
                <a:cxn ang="0">
                  <a:pos x="connsiteX40041" y="connsiteY40041"/>
                </a:cxn>
                <a:cxn ang="0">
                  <a:pos x="connsiteX40042" y="connsiteY40042"/>
                </a:cxn>
                <a:cxn ang="0">
                  <a:pos x="connsiteX40043" y="connsiteY40043"/>
                </a:cxn>
                <a:cxn ang="0">
                  <a:pos x="connsiteX40044" y="connsiteY40044"/>
                </a:cxn>
                <a:cxn ang="0">
                  <a:pos x="connsiteX40045" y="connsiteY40045"/>
                </a:cxn>
                <a:cxn ang="0">
                  <a:pos x="connsiteX40046" y="connsiteY40046"/>
                </a:cxn>
                <a:cxn ang="0">
                  <a:pos x="connsiteX40047" y="connsiteY40047"/>
                </a:cxn>
                <a:cxn ang="0">
                  <a:pos x="connsiteX40048" y="connsiteY40048"/>
                </a:cxn>
                <a:cxn ang="0">
                  <a:pos x="connsiteX40049" y="connsiteY40049"/>
                </a:cxn>
                <a:cxn ang="0">
                  <a:pos x="connsiteX40050" y="connsiteY40050"/>
                </a:cxn>
                <a:cxn ang="0">
                  <a:pos x="connsiteX40051" y="connsiteY40051"/>
                </a:cxn>
                <a:cxn ang="0">
                  <a:pos x="connsiteX40052" y="connsiteY40052"/>
                </a:cxn>
                <a:cxn ang="0">
                  <a:pos x="connsiteX40053" y="connsiteY40053"/>
                </a:cxn>
                <a:cxn ang="0">
                  <a:pos x="connsiteX40054" y="connsiteY40054"/>
                </a:cxn>
                <a:cxn ang="0">
                  <a:pos x="connsiteX40055" y="connsiteY40055"/>
                </a:cxn>
                <a:cxn ang="0">
                  <a:pos x="connsiteX40056" y="connsiteY40056"/>
                </a:cxn>
                <a:cxn ang="0">
                  <a:pos x="connsiteX40057" y="connsiteY40057"/>
                </a:cxn>
                <a:cxn ang="0">
                  <a:pos x="connsiteX40058" y="connsiteY40058"/>
                </a:cxn>
                <a:cxn ang="0">
                  <a:pos x="connsiteX40059" y="connsiteY40059"/>
                </a:cxn>
                <a:cxn ang="0">
                  <a:pos x="connsiteX40060" y="connsiteY40060"/>
                </a:cxn>
                <a:cxn ang="0">
                  <a:pos x="connsiteX40061" y="connsiteY40061"/>
                </a:cxn>
                <a:cxn ang="0">
                  <a:pos x="connsiteX40062" y="connsiteY40062"/>
                </a:cxn>
                <a:cxn ang="0">
                  <a:pos x="connsiteX40063" y="connsiteY40063"/>
                </a:cxn>
                <a:cxn ang="0">
                  <a:pos x="connsiteX40064" y="connsiteY40064"/>
                </a:cxn>
                <a:cxn ang="0">
                  <a:pos x="connsiteX40065" y="connsiteY40065"/>
                </a:cxn>
                <a:cxn ang="0">
                  <a:pos x="connsiteX40066" y="connsiteY40066"/>
                </a:cxn>
                <a:cxn ang="0">
                  <a:pos x="connsiteX40067" y="connsiteY40067"/>
                </a:cxn>
                <a:cxn ang="0">
                  <a:pos x="connsiteX40068" y="connsiteY40068"/>
                </a:cxn>
                <a:cxn ang="0">
                  <a:pos x="connsiteX40069" y="connsiteY40069"/>
                </a:cxn>
                <a:cxn ang="0">
                  <a:pos x="connsiteX40070" y="connsiteY40070"/>
                </a:cxn>
                <a:cxn ang="0">
                  <a:pos x="connsiteX40071" y="connsiteY40071"/>
                </a:cxn>
                <a:cxn ang="0">
                  <a:pos x="connsiteX40072" y="connsiteY40072"/>
                </a:cxn>
                <a:cxn ang="0">
                  <a:pos x="connsiteX40073" y="connsiteY40073"/>
                </a:cxn>
                <a:cxn ang="0">
                  <a:pos x="connsiteX40074" y="connsiteY40074"/>
                </a:cxn>
                <a:cxn ang="0">
                  <a:pos x="connsiteX40075" y="connsiteY40075"/>
                </a:cxn>
                <a:cxn ang="0">
                  <a:pos x="connsiteX40076" y="connsiteY40076"/>
                </a:cxn>
                <a:cxn ang="0">
                  <a:pos x="connsiteX40077" y="connsiteY40077"/>
                </a:cxn>
                <a:cxn ang="0">
                  <a:pos x="connsiteX40078" y="connsiteY40078"/>
                </a:cxn>
                <a:cxn ang="0">
                  <a:pos x="connsiteX40079" y="connsiteY40079"/>
                </a:cxn>
                <a:cxn ang="0">
                  <a:pos x="connsiteX40080" y="connsiteY40080"/>
                </a:cxn>
                <a:cxn ang="0">
                  <a:pos x="connsiteX40081" y="connsiteY40081"/>
                </a:cxn>
                <a:cxn ang="0">
                  <a:pos x="connsiteX40082" y="connsiteY40082"/>
                </a:cxn>
                <a:cxn ang="0">
                  <a:pos x="connsiteX40083" y="connsiteY40083"/>
                </a:cxn>
                <a:cxn ang="0">
                  <a:pos x="connsiteX40084" y="connsiteY40084"/>
                </a:cxn>
                <a:cxn ang="0">
                  <a:pos x="connsiteX40085" y="connsiteY40085"/>
                </a:cxn>
                <a:cxn ang="0">
                  <a:pos x="connsiteX40086" y="connsiteY40086"/>
                </a:cxn>
                <a:cxn ang="0">
                  <a:pos x="connsiteX40087" y="connsiteY40087"/>
                </a:cxn>
                <a:cxn ang="0">
                  <a:pos x="connsiteX40088" y="connsiteY40088"/>
                </a:cxn>
                <a:cxn ang="0">
                  <a:pos x="connsiteX40089" y="connsiteY40089"/>
                </a:cxn>
                <a:cxn ang="0">
                  <a:pos x="connsiteX40090" y="connsiteY40090"/>
                </a:cxn>
                <a:cxn ang="0">
                  <a:pos x="connsiteX40091" y="connsiteY40091"/>
                </a:cxn>
                <a:cxn ang="0">
                  <a:pos x="connsiteX40092" y="connsiteY40092"/>
                </a:cxn>
                <a:cxn ang="0">
                  <a:pos x="connsiteX40093" y="connsiteY40093"/>
                </a:cxn>
                <a:cxn ang="0">
                  <a:pos x="connsiteX40094" y="connsiteY40094"/>
                </a:cxn>
                <a:cxn ang="0">
                  <a:pos x="connsiteX40095" y="connsiteY40095"/>
                </a:cxn>
                <a:cxn ang="0">
                  <a:pos x="connsiteX40096" y="connsiteY40096"/>
                </a:cxn>
                <a:cxn ang="0">
                  <a:pos x="connsiteX40097" y="connsiteY40097"/>
                </a:cxn>
                <a:cxn ang="0">
                  <a:pos x="connsiteX40098" y="connsiteY40098"/>
                </a:cxn>
                <a:cxn ang="0">
                  <a:pos x="connsiteX40099" y="connsiteY40099"/>
                </a:cxn>
                <a:cxn ang="0">
                  <a:pos x="connsiteX40100" y="connsiteY40100"/>
                </a:cxn>
                <a:cxn ang="0">
                  <a:pos x="connsiteX40101" y="connsiteY40101"/>
                </a:cxn>
                <a:cxn ang="0">
                  <a:pos x="connsiteX40102" y="connsiteY40102"/>
                </a:cxn>
                <a:cxn ang="0">
                  <a:pos x="connsiteX40103" y="connsiteY40103"/>
                </a:cxn>
                <a:cxn ang="0">
                  <a:pos x="connsiteX40104" y="connsiteY40104"/>
                </a:cxn>
                <a:cxn ang="0">
                  <a:pos x="connsiteX40105" y="connsiteY40105"/>
                </a:cxn>
                <a:cxn ang="0">
                  <a:pos x="connsiteX40106" y="connsiteY40106"/>
                </a:cxn>
                <a:cxn ang="0">
                  <a:pos x="connsiteX40107" y="connsiteY40107"/>
                </a:cxn>
                <a:cxn ang="0">
                  <a:pos x="connsiteX40108" y="connsiteY40108"/>
                </a:cxn>
                <a:cxn ang="0">
                  <a:pos x="connsiteX40109" y="connsiteY40109"/>
                </a:cxn>
                <a:cxn ang="0">
                  <a:pos x="connsiteX40110" y="connsiteY40110"/>
                </a:cxn>
                <a:cxn ang="0">
                  <a:pos x="connsiteX40111" y="connsiteY40111"/>
                </a:cxn>
                <a:cxn ang="0">
                  <a:pos x="connsiteX40112" y="connsiteY40112"/>
                </a:cxn>
                <a:cxn ang="0">
                  <a:pos x="connsiteX40113" y="connsiteY40113"/>
                </a:cxn>
                <a:cxn ang="0">
                  <a:pos x="connsiteX40114" y="connsiteY40114"/>
                </a:cxn>
                <a:cxn ang="0">
                  <a:pos x="connsiteX40115" y="connsiteY40115"/>
                </a:cxn>
                <a:cxn ang="0">
                  <a:pos x="connsiteX40116" y="connsiteY40116"/>
                </a:cxn>
                <a:cxn ang="0">
                  <a:pos x="connsiteX40117" y="connsiteY40117"/>
                </a:cxn>
                <a:cxn ang="0">
                  <a:pos x="connsiteX40118" y="connsiteY40118"/>
                </a:cxn>
                <a:cxn ang="0">
                  <a:pos x="connsiteX40119" y="connsiteY40119"/>
                </a:cxn>
                <a:cxn ang="0">
                  <a:pos x="connsiteX40120" y="connsiteY40120"/>
                </a:cxn>
                <a:cxn ang="0">
                  <a:pos x="connsiteX40121" y="connsiteY40121"/>
                </a:cxn>
                <a:cxn ang="0">
                  <a:pos x="connsiteX40122" y="connsiteY40122"/>
                </a:cxn>
                <a:cxn ang="0">
                  <a:pos x="connsiteX40123" y="connsiteY40123"/>
                </a:cxn>
                <a:cxn ang="0">
                  <a:pos x="connsiteX40124" y="connsiteY40124"/>
                </a:cxn>
                <a:cxn ang="0">
                  <a:pos x="connsiteX40125" y="connsiteY40125"/>
                </a:cxn>
                <a:cxn ang="0">
                  <a:pos x="connsiteX40126" y="connsiteY40126"/>
                </a:cxn>
                <a:cxn ang="0">
                  <a:pos x="connsiteX40127" y="connsiteY40127"/>
                </a:cxn>
                <a:cxn ang="0">
                  <a:pos x="connsiteX40128" y="connsiteY40128"/>
                </a:cxn>
                <a:cxn ang="0">
                  <a:pos x="connsiteX40129" y="connsiteY40129"/>
                </a:cxn>
                <a:cxn ang="0">
                  <a:pos x="connsiteX40130" y="connsiteY40130"/>
                </a:cxn>
                <a:cxn ang="0">
                  <a:pos x="connsiteX40131" y="connsiteY40131"/>
                </a:cxn>
                <a:cxn ang="0">
                  <a:pos x="connsiteX40132" y="connsiteY40132"/>
                </a:cxn>
                <a:cxn ang="0">
                  <a:pos x="connsiteX40133" y="connsiteY40133"/>
                </a:cxn>
                <a:cxn ang="0">
                  <a:pos x="connsiteX40134" y="connsiteY40134"/>
                </a:cxn>
                <a:cxn ang="0">
                  <a:pos x="connsiteX40135" y="connsiteY40135"/>
                </a:cxn>
                <a:cxn ang="0">
                  <a:pos x="connsiteX40136" y="connsiteY40136"/>
                </a:cxn>
                <a:cxn ang="0">
                  <a:pos x="connsiteX40137" y="connsiteY40137"/>
                </a:cxn>
                <a:cxn ang="0">
                  <a:pos x="connsiteX40138" y="connsiteY40138"/>
                </a:cxn>
                <a:cxn ang="0">
                  <a:pos x="connsiteX40139" y="connsiteY40139"/>
                </a:cxn>
                <a:cxn ang="0">
                  <a:pos x="connsiteX40140" y="connsiteY40140"/>
                </a:cxn>
                <a:cxn ang="0">
                  <a:pos x="connsiteX40141" y="connsiteY40141"/>
                </a:cxn>
                <a:cxn ang="0">
                  <a:pos x="connsiteX40142" y="connsiteY40142"/>
                </a:cxn>
                <a:cxn ang="0">
                  <a:pos x="connsiteX40143" y="connsiteY40143"/>
                </a:cxn>
                <a:cxn ang="0">
                  <a:pos x="connsiteX40144" y="connsiteY40144"/>
                </a:cxn>
                <a:cxn ang="0">
                  <a:pos x="connsiteX40145" y="connsiteY40145"/>
                </a:cxn>
                <a:cxn ang="0">
                  <a:pos x="connsiteX40146" y="connsiteY40146"/>
                </a:cxn>
                <a:cxn ang="0">
                  <a:pos x="connsiteX40147" y="connsiteY40147"/>
                </a:cxn>
                <a:cxn ang="0">
                  <a:pos x="connsiteX40148" y="connsiteY40148"/>
                </a:cxn>
                <a:cxn ang="0">
                  <a:pos x="connsiteX40149" y="connsiteY40149"/>
                </a:cxn>
                <a:cxn ang="0">
                  <a:pos x="connsiteX40150" y="connsiteY40150"/>
                </a:cxn>
                <a:cxn ang="0">
                  <a:pos x="connsiteX40151" y="connsiteY40151"/>
                </a:cxn>
                <a:cxn ang="0">
                  <a:pos x="connsiteX40152" y="connsiteY40152"/>
                </a:cxn>
                <a:cxn ang="0">
                  <a:pos x="connsiteX40153" y="connsiteY40153"/>
                </a:cxn>
                <a:cxn ang="0">
                  <a:pos x="connsiteX40154" y="connsiteY40154"/>
                </a:cxn>
                <a:cxn ang="0">
                  <a:pos x="connsiteX40155" y="connsiteY40155"/>
                </a:cxn>
                <a:cxn ang="0">
                  <a:pos x="connsiteX40156" y="connsiteY40156"/>
                </a:cxn>
                <a:cxn ang="0">
                  <a:pos x="connsiteX40157" y="connsiteY40157"/>
                </a:cxn>
                <a:cxn ang="0">
                  <a:pos x="connsiteX40158" y="connsiteY40158"/>
                </a:cxn>
                <a:cxn ang="0">
                  <a:pos x="connsiteX40159" y="connsiteY40159"/>
                </a:cxn>
                <a:cxn ang="0">
                  <a:pos x="connsiteX40160" y="connsiteY40160"/>
                </a:cxn>
                <a:cxn ang="0">
                  <a:pos x="connsiteX40161" y="connsiteY40161"/>
                </a:cxn>
                <a:cxn ang="0">
                  <a:pos x="connsiteX40162" y="connsiteY40162"/>
                </a:cxn>
                <a:cxn ang="0">
                  <a:pos x="connsiteX40163" y="connsiteY40163"/>
                </a:cxn>
                <a:cxn ang="0">
                  <a:pos x="connsiteX40164" y="connsiteY40164"/>
                </a:cxn>
                <a:cxn ang="0">
                  <a:pos x="connsiteX40165" y="connsiteY40165"/>
                </a:cxn>
                <a:cxn ang="0">
                  <a:pos x="connsiteX40166" y="connsiteY40166"/>
                </a:cxn>
                <a:cxn ang="0">
                  <a:pos x="connsiteX40167" y="connsiteY40167"/>
                </a:cxn>
                <a:cxn ang="0">
                  <a:pos x="connsiteX40168" y="connsiteY40168"/>
                </a:cxn>
                <a:cxn ang="0">
                  <a:pos x="connsiteX40169" y="connsiteY40169"/>
                </a:cxn>
                <a:cxn ang="0">
                  <a:pos x="connsiteX40170" y="connsiteY40170"/>
                </a:cxn>
                <a:cxn ang="0">
                  <a:pos x="connsiteX40171" y="connsiteY40171"/>
                </a:cxn>
                <a:cxn ang="0">
                  <a:pos x="connsiteX40172" y="connsiteY40172"/>
                </a:cxn>
                <a:cxn ang="0">
                  <a:pos x="connsiteX40173" y="connsiteY40173"/>
                </a:cxn>
                <a:cxn ang="0">
                  <a:pos x="connsiteX40174" y="connsiteY40174"/>
                </a:cxn>
                <a:cxn ang="0">
                  <a:pos x="connsiteX40175" y="connsiteY40175"/>
                </a:cxn>
                <a:cxn ang="0">
                  <a:pos x="connsiteX40176" y="connsiteY40176"/>
                </a:cxn>
                <a:cxn ang="0">
                  <a:pos x="connsiteX40177" y="connsiteY40177"/>
                </a:cxn>
                <a:cxn ang="0">
                  <a:pos x="connsiteX40178" y="connsiteY40178"/>
                </a:cxn>
                <a:cxn ang="0">
                  <a:pos x="connsiteX40179" y="connsiteY40179"/>
                </a:cxn>
                <a:cxn ang="0">
                  <a:pos x="connsiteX40180" y="connsiteY40180"/>
                </a:cxn>
                <a:cxn ang="0">
                  <a:pos x="connsiteX40181" y="connsiteY40181"/>
                </a:cxn>
                <a:cxn ang="0">
                  <a:pos x="connsiteX40182" y="connsiteY40182"/>
                </a:cxn>
                <a:cxn ang="0">
                  <a:pos x="connsiteX40183" y="connsiteY40183"/>
                </a:cxn>
                <a:cxn ang="0">
                  <a:pos x="connsiteX40184" y="connsiteY40184"/>
                </a:cxn>
                <a:cxn ang="0">
                  <a:pos x="connsiteX40185" y="connsiteY40185"/>
                </a:cxn>
                <a:cxn ang="0">
                  <a:pos x="connsiteX40186" y="connsiteY40186"/>
                </a:cxn>
                <a:cxn ang="0">
                  <a:pos x="connsiteX40187" y="connsiteY40187"/>
                </a:cxn>
                <a:cxn ang="0">
                  <a:pos x="connsiteX40188" y="connsiteY40188"/>
                </a:cxn>
                <a:cxn ang="0">
                  <a:pos x="connsiteX40189" y="connsiteY40189"/>
                </a:cxn>
                <a:cxn ang="0">
                  <a:pos x="connsiteX40190" y="connsiteY40190"/>
                </a:cxn>
                <a:cxn ang="0">
                  <a:pos x="connsiteX40191" y="connsiteY40191"/>
                </a:cxn>
                <a:cxn ang="0">
                  <a:pos x="connsiteX40192" y="connsiteY40192"/>
                </a:cxn>
                <a:cxn ang="0">
                  <a:pos x="connsiteX40193" y="connsiteY40193"/>
                </a:cxn>
                <a:cxn ang="0">
                  <a:pos x="connsiteX40194" y="connsiteY40194"/>
                </a:cxn>
                <a:cxn ang="0">
                  <a:pos x="connsiteX40195" y="connsiteY40195"/>
                </a:cxn>
                <a:cxn ang="0">
                  <a:pos x="connsiteX40196" y="connsiteY40196"/>
                </a:cxn>
                <a:cxn ang="0">
                  <a:pos x="connsiteX40197" y="connsiteY40197"/>
                </a:cxn>
                <a:cxn ang="0">
                  <a:pos x="connsiteX40198" y="connsiteY40198"/>
                </a:cxn>
                <a:cxn ang="0">
                  <a:pos x="connsiteX40199" y="connsiteY40199"/>
                </a:cxn>
                <a:cxn ang="0">
                  <a:pos x="connsiteX40200" y="connsiteY40200"/>
                </a:cxn>
                <a:cxn ang="0">
                  <a:pos x="connsiteX40201" y="connsiteY40201"/>
                </a:cxn>
                <a:cxn ang="0">
                  <a:pos x="connsiteX40202" y="connsiteY40202"/>
                </a:cxn>
                <a:cxn ang="0">
                  <a:pos x="connsiteX40203" y="connsiteY40203"/>
                </a:cxn>
                <a:cxn ang="0">
                  <a:pos x="connsiteX40204" y="connsiteY40204"/>
                </a:cxn>
                <a:cxn ang="0">
                  <a:pos x="connsiteX40205" y="connsiteY40205"/>
                </a:cxn>
                <a:cxn ang="0">
                  <a:pos x="connsiteX40206" y="connsiteY40206"/>
                </a:cxn>
                <a:cxn ang="0">
                  <a:pos x="connsiteX40207" y="connsiteY40207"/>
                </a:cxn>
                <a:cxn ang="0">
                  <a:pos x="connsiteX40208" y="connsiteY40208"/>
                </a:cxn>
                <a:cxn ang="0">
                  <a:pos x="connsiteX40209" y="connsiteY40209"/>
                </a:cxn>
                <a:cxn ang="0">
                  <a:pos x="connsiteX40210" y="connsiteY40210"/>
                </a:cxn>
                <a:cxn ang="0">
                  <a:pos x="connsiteX40211" y="connsiteY40211"/>
                </a:cxn>
                <a:cxn ang="0">
                  <a:pos x="connsiteX40212" y="connsiteY40212"/>
                </a:cxn>
                <a:cxn ang="0">
                  <a:pos x="connsiteX40213" y="connsiteY40213"/>
                </a:cxn>
                <a:cxn ang="0">
                  <a:pos x="connsiteX40214" y="connsiteY40214"/>
                </a:cxn>
                <a:cxn ang="0">
                  <a:pos x="connsiteX40215" y="connsiteY40215"/>
                </a:cxn>
                <a:cxn ang="0">
                  <a:pos x="connsiteX40216" y="connsiteY40216"/>
                </a:cxn>
                <a:cxn ang="0">
                  <a:pos x="connsiteX40217" y="connsiteY40217"/>
                </a:cxn>
                <a:cxn ang="0">
                  <a:pos x="connsiteX40218" y="connsiteY40218"/>
                </a:cxn>
                <a:cxn ang="0">
                  <a:pos x="connsiteX40219" y="connsiteY40219"/>
                </a:cxn>
                <a:cxn ang="0">
                  <a:pos x="connsiteX40220" y="connsiteY40220"/>
                </a:cxn>
                <a:cxn ang="0">
                  <a:pos x="connsiteX40221" y="connsiteY40221"/>
                </a:cxn>
                <a:cxn ang="0">
                  <a:pos x="connsiteX40222" y="connsiteY40222"/>
                </a:cxn>
                <a:cxn ang="0">
                  <a:pos x="connsiteX40223" y="connsiteY40223"/>
                </a:cxn>
                <a:cxn ang="0">
                  <a:pos x="connsiteX40224" y="connsiteY40224"/>
                </a:cxn>
                <a:cxn ang="0">
                  <a:pos x="connsiteX40225" y="connsiteY40225"/>
                </a:cxn>
                <a:cxn ang="0">
                  <a:pos x="connsiteX40226" y="connsiteY40226"/>
                </a:cxn>
                <a:cxn ang="0">
                  <a:pos x="connsiteX40227" y="connsiteY40227"/>
                </a:cxn>
                <a:cxn ang="0">
                  <a:pos x="connsiteX40228" y="connsiteY40228"/>
                </a:cxn>
                <a:cxn ang="0">
                  <a:pos x="connsiteX40229" y="connsiteY40229"/>
                </a:cxn>
                <a:cxn ang="0">
                  <a:pos x="connsiteX40230" y="connsiteY40230"/>
                </a:cxn>
                <a:cxn ang="0">
                  <a:pos x="connsiteX40231" y="connsiteY40231"/>
                </a:cxn>
                <a:cxn ang="0">
                  <a:pos x="connsiteX40232" y="connsiteY40232"/>
                </a:cxn>
                <a:cxn ang="0">
                  <a:pos x="connsiteX40233" y="connsiteY40233"/>
                </a:cxn>
                <a:cxn ang="0">
                  <a:pos x="connsiteX40234" y="connsiteY40234"/>
                </a:cxn>
                <a:cxn ang="0">
                  <a:pos x="connsiteX40235" y="connsiteY40235"/>
                </a:cxn>
                <a:cxn ang="0">
                  <a:pos x="connsiteX40236" y="connsiteY40236"/>
                </a:cxn>
                <a:cxn ang="0">
                  <a:pos x="connsiteX40237" y="connsiteY40237"/>
                </a:cxn>
                <a:cxn ang="0">
                  <a:pos x="connsiteX40238" y="connsiteY40238"/>
                </a:cxn>
                <a:cxn ang="0">
                  <a:pos x="connsiteX40239" y="connsiteY40239"/>
                </a:cxn>
                <a:cxn ang="0">
                  <a:pos x="connsiteX40240" y="connsiteY40240"/>
                </a:cxn>
                <a:cxn ang="0">
                  <a:pos x="connsiteX40241" y="connsiteY40241"/>
                </a:cxn>
                <a:cxn ang="0">
                  <a:pos x="connsiteX40242" y="connsiteY40242"/>
                </a:cxn>
                <a:cxn ang="0">
                  <a:pos x="connsiteX40243" y="connsiteY40243"/>
                </a:cxn>
                <a:cxn ang="0">
                  <a:pos x="connsiteX40244" y="connsiteY40244"/>
                </a:cxn>
                <a:cxn ang="0">
                  <a:pos x="connsiteX40245" y="connsiteY40245"/>
                </a:cxn>
                <a:cxn ang="0">
                  <a:pos x="connsiteX40246" y="connsiteY40246"/>
                </a:cxn>
                <a:cxn ang="0">
                  <a:pos x="connsiteX40247" y="connsiteY40247"/>
                </a:cxn>
                <a:cxn ang="0">
                  <a:pos x="connsiteX40248" y="connsiteY40248"/>
                </a:cxn>
                <a:cxn ang="0">
                  <a:pos x="connsiteX40249" y="connsiteY40249"/>
                </a:cxn>
                <a:cxn ang="0">
                  <a:pos x="connsiteX40250" y="connsiteY40250"/>
                </a:cxn>
                <a:cxn ang="0">
                  <a:pos x="connsiteX40251" y="connsiteY40251"/>
                </a:cxn>
                <a:cxn ang="0">
                  <a:pos x="connsiteX40252" y="connsiteY40252"/>
                </a:cxn>
                <a:cxn ang="0">
                  <a:pos x="connsiteX40253" y="connsiteY40253"/>
                </a:cxn>
                <a:cxn ang="0">
                  <a:pos x="connsiteX40254" y="connsiteY40254"/>
                </a:cxn>
                <a:cxn ang="0">
                  <a:pos x="connsiteX40255" y="connsiteY40255"/>
                </a:cxn>
                <a:cxn ang="0">
                  <a:pos x="connsiteX40256" y="connsiteY40256"/>
                </a:cxn>
                <a:cxn ang="0">
                  <a:pos x="connsiteX40257" y="connsiteY40257"/>
                </a:cxn>
                <a:cxn ang="0">
                  <a:pos x="connsiteX40258" y="connsiteY40258"/>
                </a:cxn>
                <a:cxn ang="0">
                  <a:pos x="connsiteX40259" y="connsiteY40259"/>
                </a:cxn>
                <a:cxn ang="0">
                  <a:pos x="connsiteX40260" y="connsiteY40260"/>
                </a:cxn>
                <a:cxn ang="0">
                  <a:pos x="connsiteX40261" y="connsiteY40261"/>
                </a:cxn>
                <a:cxn ang="0">
                  <a:pos x="connsiteX40262" y="connsiteY40262"/>
                </a:cxn>
                <a:cxn ang="0">
                  <a:pos x="connsiteX40263" y="connsiteY40263"/>
                </a:cxn>
                <a:cxn ang="0">
                  <a:pos x="connsiteX40264" y="connsiteY40264"/>
                </a:cxn>
                <a:cxn ang="0">
                  <a:pos x="connsiteX40265" y="connsiteY40265"/>
                </a:cxn>
                <a:cxn ang="0">
                  <a:pos x="connsiteX40266" y="connsiteY40266"/>
                </a:cxn>
                <a:cxn ang="0">
                  <a:pos x="connsiteX40267" y="connsiteY40267"/>
                </a:cxn>
                <a:cxn ang="0">
                  <a:pos x="connsiteX40268" y="connsiteY40268"/>
                </a:cxn>
                <a:cxn ang="0">
                  <a:pos x="connsiteX40269" y="connsiteY40269"/>
                </a:cxn>
                <a:cxn ang="0">
                  <a:pos x="connsiteX40270" y="connsiteY40270"/>
                </a:cxn>
                <a:cxn ang="0">
                  <a:pos x="connsiteX40271" y="connsiteY40271"/>
                </a:cxn>
                <a:cxn ang="0">
                  <a:pos x="connsiteX40272" y="connsiteY40272"/>
                </a:cxn>
                <a:cxn ang="0">
                  <a:pos x="connsiteX40273" y="connsiteY40273"/>
                </a:cxn>
                <a:cxn ang="0">
                  <a:pos x="connsiteX40274" y="connsiteY40274"/>
                </a:cxn>
                <a:cxn ang="0">
                  <a:pos x="connsiteX40275" y="connsiteY40275"/>
                </a:cxn>
                <a:cxn ang="0">
                  <a:pos x="connsiteX40276" y="connsiteY40276"/>
                </a:cxn>
                <a:cxn ang="0">
                  <a:pos x="connsiteX40277" y="connsiteY40277"/>
                </a:cxn>
                <a:cxn ang="0">
                  <a:pos x="connsiteX40278" y="connsiteY40278"/>
                </a:cxn>
                <a:cxn ang="0">
                  <a:pos x="connsiteX40279" y="connsiteY40279"/>
                </a:cxn>
                <a:cxn ang="0">
                  <a:pos x="connsiteX40280" y="connsiteY40280"/>
                </a:cxn>
                <a:cxn ang="0">
                  <a:pos x="connsiteX40281" y="connsiteY40281"/>
                </a:cxn>
                <a:cxn ang="0">
                  <a:pos x="connsiteX40282" y="connsiteY40282"/>
                </a:cxn>
                <a:cxn ang="0">
                  <a:pos x="connsiteX40283" y="connsiteY40283"/>
                </a:cxn>
                <a:cxn ang="0">
                  <a:pos x="connsiteX40284" y="connsiteY40284"/>
                </a:cxn>
                <a:cxn ang="0">
                  <a:pos x="connsiteX40285" y="connsiteY40285"/>
                </a:cxn>
                <a:cxn ang="0">
                  <a:pos x="connsiteX40286" y="connsiteY40286"/>
                </a:cxn>
                <a:cxn ang="0">
                  <a:pos x="connsiteX40287" y="connsiteY40287"/>
                </a:cxn>
                <a:cxn ang="0">
                  <a:pos x="connsiteX40288" y="connsiteY40288"/>
                </a:cxn>
                <a:cxn ang="0">
                  <a:pos x="connsiteX40289" y="connsiteY40289"/>
                </a:cxn>
                <a:cxn ang="0">
                  <a:pos x="connsiteX40290" y="connsiteY40290"/>
                </a:cxn>
                <a:cxn ang="0">
                  <a:pos x="connsiteX40291" y="connsiteY40291"/>
                </a:cxn>
                <a:cxn ang="0">
                  <a:pos x="connsiteX40292" y="connsiteY40292"/>
                </a:cxn>
                <a:cxn ang="0">
                  <a:pos x="connsiteX40293" y="connsiteY40293"/>
                </a:cxn>
                <a:cxn ang="0">
                  <a:pos x="connsiteX40294" y="connsiteY40294"/>
                </a:cxn>
                <a:cxn ang="0">
                  <a:pos x="connsiteX40295" y="connsiteY40295"/>
                </a:cxn>
                <a:cxn ang="0">
                  <a:pos x="connsiteX40296" y="connsiteY40296"/>
                </a:cxn>
                <a:cxn ang="0">
                  <a:pos x="connsiteX40297" y="connsiteY40297"/>
                </a:cxn>
                <a:cxn ang="0">
                  <a:pos x="connsiteX40298" y="connsiteY40298"/>
                </a:cxn>
                <a:cxn ang="0">
                  <a:pos x="connsiteX40299" y="connsiteY40299"/>
                </a:cxn>
                <a:cxn ang="0">
                  <a:pos x="connsiteX40300" y="connsiteY40300"/>
                </a:cxn>
                <a:cxn ang="0">
                  <a:pos x="connsiteX40301" y="connsiteY40301"/>
                </a:cxn>
                <a:cxn ang="0">
                  <a:pos x="connsiteX40302" y="connsiteY40302"/>
                </a:cxn>
                <a:cxn ang="0">
                  <a:pos x="connsiteX40303" y="connsiteY40303"/>
                </a:cxn>
                <a:cxn ang="0">
                  <a:pos x="connsiteX40304" y="connsiteY40304"/>
                </a:cxn>
                <a:cxn ang="0">
                  <a:pos x="connsiteX40305" y="connsiteY40305"/>
                </a:cxn>
                <a:cxn ang="0">
                  <a:pos x="connsiteX40306" y="connsiteY40306"/>
                </a:cxn>
                <a:cxn ang="0">
                  <a:pos x="connsiteX40307" y="connsiteY40307"/>
                </a:cxn>
                <a:cxn ang="0">
                  <a:pos x="connsiteX40308" y="connsiteY40308"/>
                </a:cxn>
                <a:cxn ang="0">
                  <a:pos x="connsiteX40309" y="connsiteY40309"/>
                </a:cxn>
                <a:cxn ang="0">
                  <a:pos x="connsiteX40310" y="connsiteY40310"/>
                </a:cxn>
                <a:cxn ang="0">
                  <a:pos x="connsiteX40311" y="connsiteY40311"/>
                </a:cxn>
                <a:cxn ang="0">
                  <a:pos x="connsiteX40312" y="connsiteY40312"/>
                </a:cxn>
                <a:cxn ang="0">
                  <a:pos x="connsiteX40313" y="connsiteY40313"/>
                </a:cxn>
                <a:cxn ang="0">
                  <a:pos x="connsiteX40314" y="connsiteY40314"/>
                </a:cxn>
                <a:cxn ang="0">
                  <a:pos x="connsiteX40315" y="connsiteY40315"/>
                </a:cxn>
                <a:cxn ang="0">
                  <a:pos x="connsiteX40316" y="connsiteY40316"/>
                </a:cxn>
                <a:cxn ang="0">
                  <a:pos x="connsiteX40317" y="connsiteY40317"/>
                </a:cxn>
                <a:cxn ang="0">
                  <a:pos x="connsiteX40318" y="connsiteY40318"/>
                </a:cxn>
                <a:cxn ang="0">
                  <a:pos x="connsiteX40319" y="connsiteY40319"/>
                </a:cxn>
                <a:cxn ang="0">
                  <a:pos x="connsiteX40320" y="connsiteY40320"/>
                </a:cxn>
                <a:cxn ang="0">
                  <a:pos x="connsiteX40321" y="connsiteY40321"/>
                </a:cxn>
                <a:cxn ang="0">
                  <a:pos x="connsiteX40322" y="connsiteY40322"/>
                </a:cxn>
                <a:cxn ang="0">
                  <a:pos x="connsiteX40323" y="connsiteY40323"/>
                </a:cxn>
                <a:cxn ang="0">
                  <a:pos x="connsiteX40324" y="connsiteY40324"/>
                </a:cxn>
                <a:cxn ang="0">
                  <a:pos x="connsiteX40325" y="connsiteY40325"/>
                </a:cxn>
                <a:cxn ang="0">
                  <a:pos x="connsiteX40326" y="connsiteY40326"/>
                </a:cxn>
                <a:cxn ang="0">
                  <a:pos x="connsiteX40327" y="connsiteY40327"/>
                </a:cxn>
                <a:cxn ang="0">
                  <a:pos x="connsiteX40328" y="connsiteY40328"/>
                </a:cxn>
                <a:cxn ang="0">
                  <a:pos x="connsiteX40329" y="connsiteY40329"/>
                </a:cxn>
                <a:cxn ang="0">
                  <a:pos x="connsiteX40330" y="connsiteY40330"/>
                </a:cxn>
                <a:cxn ang="0">
                  <a:pos x="connsiteX40331" y="connsiteY40331"/>
                </a:cxn>
                <a:cxn ang="0">
                  <a:pos x="connsiteX40332" y="connsiteY40332"/>
                </a:cxn>
                <a:cxn ang="0">
                  <a:pos x="connsiteX40333" y="connsiteY40333"/>
                </a:cxn>
                <a:cxn ang="0">
                  <a:pos x="connsiteX40334" y="connsiteY40334"/>
                </a:cxn>
                <a:cxn ang="0">
                  <a:pos x="connsiteX40335" y="connsiteY40335"/>
                </a:cxn>
                <a:cxn ang="0">
                  <a:pos x="connsiteX40336" y="connsiteY40336"/>
                </a:cxn>
                <a:cxn ang="0">
                  <a:pos x="connsiteX40337" y="connsiteY40337"/>
                </a:cxn>
                <a:cxn ang="0">
                  <a:pos x="connsiteX40338" y="connsiteY40338"/>
                </a:cxn>
                <a:cxn ang="0">
                  <a:pos x="connsiteX40339" y="connsiteY40339"/>
                </a:cxn>
                <a:cxn ang="0">
                  <a:pos x="connsiteX40340" y="connsiteY40340"/>
                </a:cxn>
                <a:cxn ang="0">
                  <a:pos x="connsiteX40341" y="connsiteY40341"/>
                </a:cxn>
                <a:cxn ang="0">
                  <a:pos x="connsiteX40342" y="connsiteY40342"/>
                </a:cxn>
                <a:cxn ang="0">
                  <a:pos x="connsiteX40343" y="connsiteY40343"/>
                </a:cxn>
                <a:cxn ang="0">
                  <a:pos x="connsiteX40344" y="connsiteY40344"/>
                </a:cxn>
                <a:cxn ang="0">
                  <a:pos x="connsiteX40345" y="connsiteY40345"/>
                </a:cxn>
                <a:cxn ang="0">
                  <a:pos x="connsiteX40346" y="connsiteY40346"/>
                </a:cxn>
                <a:cxn ang="0">
                  <a:pos x="connsiteX40347" y="connsiteY40347"/>
                </a:cxn>
                <a:cxn ang="0">
                  <a:pos x="connsiteX40348" y="connsiteY40348"/>
                </a:cxn>
                <a:cxn ang="0">
                  <a:pos x="connsiteX40349" y="connsiteY40349"/>
                </a:cxn>
                <a:cxn ang="0">
                  <a:pos x="connsiteX40350" y="connsiteY40350"/>
                </a:cxn>
                <a:cxn ang="0">
                  <a:pos x="connsiteX40351" y="connsiteY40351"/>
                </a:cxn>
                <a:cxn ang="0">
                  <a:pos x="connsiteX40352" y="connsiteY40352"/>
                </a:cxn>
                <a:cxn ang="0">
                  <a:pos x="connsiteX40353" y="connsiteY40353"/>
                </a:cxn>
                <a:cxn ang="0">
                  <a:pos x="connsiteX40354" y="connsiteY40354"/>
                </a:cxn>
                <a:cxn ang="0">
                  <a:pos x="connsiteX40355" y="connsiteY40355"/>
                </a:cxn>
                <a:cxn ang="0">
                  <a:pos x="connsiteX40356" y="connsiteY40356"/>
                </a:cxn>
                <a:cxn ang="0">
                  <a:pos x="connsiteX40357" y="connsiteY40357"/>
                </a:cxn>
                <a:cxn ang="0">
                  <a:pos x="connsiteX40358" y="connsiteY40358"/>
                </a:cxn>
                <a:cxn ang="0">
                  <a:pos x="connsiteX40359" y="connsiteY40359"/>
                </a:cxn>
                <a:cxn ang="0">
                  <a:pos x="connsiteX40360" y="connsiteY40360"/>
                </a:cxn>
                <a:cxn ang="0">
                  <a:pos x="connsiteX40361" y="connsiteY40361"/>
                </a:cxn>
                <a:cxn ang="0">
                  <a:pos x="connsiteX40362" y="connsiteY40362"/>
                </a:cxn>
                <a:cxn ang="0">
                  <a:pos x="connsiteX40363" y="connsiteY40363"/>
                </a:cxn>
                <a:cxn ang="0">
                  <a:pos x="connsiteX40364" y="connsiteY40364"/>
                </a:cxn>
                <a:cxn ang="0">
                  <a:pos x="connsiteX40365" y="connsiteY40365"/>
                </a:cxn>
                <a:cxn ang="0">
                  <a:pos x="connsiteX40366" y="connsiteY40366"/>
                </a:cxn>
                <a:cxn ang="0">
                  <a:pos x="connsiteX40367" y="connsiteY40367"/>
                </a:cxn>
                <a:cxn ang="0">
                  <a:pos x="connsiteX40368" y="connsiteY40368"/>
                </a:cxn>
                <a:cxn ang="0">
                  <a:pos x="connsiteX40369" y="connsiteY40369"/>
                </a:cxn>
                <a:cxn ang="0">
                  <a:pos x="connsiteX40370" y="connsiteY40370"/>
                </a:cxn>
                <a:cxn ang="0">
                  <a:pos x="connsiteX40371" y="connsiteY40371"/>
                </a:cxn>
                <a:cxn ang="0">
                  <a:pos x="connsiteX40372" y="connsiteY40372"/>
                </a:cxn>
                <a:cxn ang="0">
                  <a:pos x="connsiteX40373" y="connsiteY40373"/>
                </a:cxn>
                <a:cxn ang="0">
                  <a:pos x="connsiteX40374" y="connsiteY40374"/>
                </a:cxn>
                <a:cxn ang="0">
                  <a:pos x="connsiteX40375" y="connsiteY40375"/>
                </a:cxn>
                <a:cxn ang="0">
                  <a:pos x="connsiteX40376" y="connsiteY40376"/>
                </a:cxn>
                <a:cxn ang="0">
                  <a:pos x="connsiteX40377" y="connsiteY40377"/>
                </a:cxn>
                <a:cxn ang="0">
                  <a:pos x="connsiteX40378" y="connsiteY40378"/>
                </a:cxn>
                <a:cxn ang="0">
                  <a:pos x="connsiteX40379" y="connsiteY40379"/>
                </a:cxn>
                <a:cxn ang="0">
                  <a:pos x="connsiteX40380" y="connsiteY40380"/>
                </a:cxn>
                <a:cxn ang="0">
                  <a:pos x="connsiteX40381" y="connsiteY40381"/>
                </a:cxn>
                <a:cxn ang="0">
                  <a:pos x="connsiteX40382" y="connsiteY40382"/>
                </a:cxn>
                <a:cxn ang="0">
                  <a:pos x="connsiteX40383" y="connsiteY40383"/>
                </a:cxn>
                <a:cxn ang="0">
                  <a:pos x="connsiteX40384" y="connsiteY40384"/>
                </a:cxn>
                <a:cxn ang="0">
                  <a:pos x="connsiteX40385" y="connsiteY40385"/>
                </a:cxn>
                <a:cxn ang="0">
                  <a:pos x="connsiteX40386" y="connsiteY40386"/>
                </a:cxn>
                <a:cxn ang="0">
                  <a:pos x="connsiteX40387" y="connsiteY40387"/>
                </a:cxn>
                <a:cxn ang="0">
                  <a:pos x="connsiteX40388" y="connsiteY40388"/>
                </a:cxn>
                <a:cxn ang="0">
                  <a:pos x="connsiteX40389" y="connsiteY40389"/>
                </a:cxn>
                <a:cxn ang="0">
                  <a:pos x="connsiteX40390" y="connsiteY40390"/>
                </a:cxn>
                <a:cxn ang="0">
                  <a:pos x="connsiteX40391" y="connsiteY40391"/>
                </a:cxn>
                <a:cxn ang="0">
                  <a:pos x="connsiteX40392" y="connsiteY40392"/>
                </a:cxn>
                <a:cxn ang="0">
                  <a:pos x="connsiteX40393" y="connsiteY40393"/>
                </a:cxn>
                <a:cxn ang="0">
                  <a:pos x="connsiteX40394" y="connsiteY40394"/>
                </a:cxn>
                <a:cxn ang="0">
                  <a:pos x="connsiteX40395" y="connsiteY40395"/>
                </a:cxn>
                <a:cxn ang="0">
                  <a:pos x="connsiteX40396" y="connsiteY40396"/>
                </a:cxn>
                <a:cxn ang="0">
                  <a:pos x="connsiteX40397" y="connsiteY40397"/>
                </a:cxn>
                <a:cxn ang="0">
                  <a:pos x="connsiteX40398" y="connsiteY40398"/>
                </a:cxn>
                <a:cxn ang="0">
                  <a:pos x="connsiteX40399" y="connsiteY40399"/>
                </a:cxn>
                <a:cxn ang="0">
                  <a:pos x="connsiteX40400" y="connsiteY40400"/>
                </a:cxn>
                <a:cxn ang="0">
                  <a:pos x="connsiteX40401" y="connsiteY40401"/>
                </a:cxn>
                <a:cxn ang="0">
                  <a:pos x="connsiteX40402" y="connsiteY40402"/>
                </a:cxn>
                <a:cxn ang="0">
                  <a:pos x="connsiteX40403" y="connsiteY40403"/>
                </a:cxn>
                <a:cxn ang="0">
                  <a:pos x="connsiteX40404" y="connsiteY40404"/>
                </a:cxn>
                <a:cxn ang="0">
                  <a:pos x="connsiteX40405" y="connsiteY40405"/>
                </a:cxn>
                <a:cxn ang="0">
                  <a:pos x="connsiteX40406" y="connsiteY40406"/>
                </a:cxn>
                <a:cxn ang="0">
                  <a:pos x="connsiteX40407" y="connsiteY40407"/>
                </a:cxn>
                <a:cxn ang="0">
                  <a:pos x="connsiteX40408" y="connsiteY40408"/>
                </a:cxn>
                <a:cxn ang="0">
                  <a:pos x="connsiteX40409" y="connsiteY40409"/>
                </a:cxn>
                <a:cxn ang="0">
                  <a:pos x="connsiteX40410" y="connsiteY40410"/>
                </a:cxn>
                <a:cxn ang="0">
                  <a:pos x="connsiteX40411" y="connsiteY40411"/>
                </a:cxn>
                <a:cxn ang="0">
                  <a:pos x="connsiteX40412" y="connsiteY40412"/>
                </a:cxn>
                <a:cxn ang="0">
                  <a:pos x="connsiteX40413" y="connsiteY40413"/>
                </a:cxn>
                <a:cxn ang="0">
                  <a:pos x="connsiteX40414" y="connsiteY40414"/>
                </a:cxn>
                <a:cxn ang="0">
                  <a:pos x="connsiteX40415" y="connsiteY40415"/>
                </a:cxn>
                <a:cxn ang="0">
                  <a:pos x="connsiteX40416" y="connsiteY40416"/>
                </a:cxn>
                <a:cxn ang="0">
                  <a:pos x="connsiteX40417" y="connsiteY40417"/>
                </a:cxn>
                <a:cxn ang="0">
                  <a:pos x="connsiteX40418" y="connsiteY40418"/>
                </a:cxn>
                <a:cxn ang="0">
                  <a:pos x="connsiteX40419" y="connsiteY40419"/>
                </a:cxn>
                <a:cxn ang="0">
                  <a:pos x="connsiteX40420" y="connsiteY40420"/>
                </a:cxn>
                <a:cxn ang="0">
                  <a:pos x="connsiteX40421" y="connsiteY40421"/>
                </a:cxn>
                <a:cxn ang="0">
                  <a:pos x="connsiteX40422" y="connsiteY40422"/>
                </a:cxn>
                <a:cxn ang="0">
                  <a:pos x="connsiteX40423" y="connsiteY40423"/>
                </a:cxn>
                <a:cxn ang="0">
                  <a:pos x="connsiteX40424" y="connsiteY40424"/>
                </a:cxn>
                <a:cxn ang="0">
                  <a:pos x="connsiteX40425" y="connsiteY40425"/>
                </a:cxn>
                <a:cxn ang="0">
                  <a:pos x="connsiteX40426" y="connsiteY40426"/>
                </a:cxn>
                <a:cxn ang="0">
                  <a:pos x="connsiteX40427" y="connsiteY40427"/>
                </a:cxn>
                <a:cxn ang="0">
                  <a:pos x="connsiteX40428" y="connsiteY40428"/>
                </a:cxn>
                <a:cxn ang="0">
                  <a:pos x="connsiteX40429" y="connsiteY40429"/>
                </a:cxn>
                <a:cxn ang="0">
                  <a:pos x="connsiteX40430" y="connsiteY40430"/>
                </a:cxn>
                <a:cxn ang="0">
                  <a:pos x="connsiteX40431" y="connsiteY40431"/>
                </a:cxn>
                <a:cxn ang="0">
                  <a:pos x="connsiteX40432" y="connsiteY40432"/>
                </a:cxn>
                <a:cxn ang="0">
                  <a:pos x="connsiteX40433" y="connsiteY40433"/>
                </a:cxn>
                <a:cxn ang="0">
                  <a:pos x="connsiteX40434" y="connsiteY40434"/>
                </a:cxn>
                <a:cxn ang="0">
                  <a:pos x="connsiteX40435" y="connsiteY40435"/>
                </a:cxn>
                <a:cxn ang="0">
                  <a:pos x="connsiteX40436" y="connsiteY40436"/>
                </a:cxn>
                <a:cxn ang="0">
                  <a:pos x="connsiteX40437" y="connsiteY40437"/>
                </a:cxn>
                <a:cxn ang="0">
                  <a:pos x="connsiteX40438" y="connsiteY40438"/>
                </a:cxn>
                <a:cxn ang="0">
                  <a:pos x="connsiteX40439" y="connsiteY40439"/>
                </a:cxn>
                <a:cxn ang="0">
                  <a:pos x="connsiteX40440" y="connsiteY40440"/>
                </a:cxn>
                <a:cxn ang="0">
                  <a:pos x="connsiteX40441" y="connsiteY40441"/>
                </a:cxn>
                <a:cxn ang="0">
                  <a:pos x="connsiteX40442" y="connsiteY40442"/>
                </a:cxn>
                <a:cxn ang="0">
                  <a:pos x="connsiteX40443" y="connsiteY40443"/>
                </a:cxn>
                <a:cxn ang="0">
                  <a:pos x="connsiteX40444" y="connsiteY40444"/>
                </a:cxn>
                <a:cxn ang="0">
                  <a:pos x="connsiteX40445" y="connsiteY40445"/>
                </a:cxn>
                <a:cxn ang="0">
                  <a:pos x="connsiteX40446" y="connsiteY40446"/>
                </a:cxn>
                <a:cxn ang="0">
                  <a:pos x="connsiteX40447" y="connsiteY40447"/>
                </a:cxn>
                <a:cxn ang="0">
                  <a:pos x="connsiteX40448" y="connsiteY40448"/>
                </a:cxn>
                <a:cxn ang="0">
                  <a:pos x="connsiteX40449" y="connsiteY40449"/>
                </a:cxn>
                <a:cxn ang="0">
                  <a:pos x="connsiteX40450" y="connsiteY40450"/>
                </a:cxn>
                <a:cxn ang="0">
                  <a:pos x="connsiteX40451" y="connsiteY40451"/>
                </a:cxn>
                <a:cxn ang="0">
                  <a:pos x="connsiteX40452" y="connsiteY40452"/>
                </a:cxn>
                <a:cxn ang="0">
                  <a:pos x="connsiteX40453" y="connsiteY40453"/>
                </a:cxn>
                <a:cxn ang="0">
                  <a:pos x="connsiteX40454" y="connsiteY40454"/>
                </a:cxn>
                <a:cxn ang="0">
                  <a:pos x="connsiteX40455" y="connsiteY40455"/>
                </a:cxn>
                <a:cxn ang="0">
                  <a:pos x="connsiteX40456" y="connsiteY40456"/>
                </a:cxn>
                <a:cxn ang="0">
                  <a:pos x="connsiteX40457" y="connsiteY40457"/>
                </a:cxn>
                <a:cxn ang="0">
                  <a:pos x="connsiteX40458" y="connsiteY40458"/>
                </a:cxn>
                <a:cxn ang="0">
                  <a:pos x="connsiteX40459" y="connsiteY40459"/>
                </a:cxn>
                <a:cxn ang="0">
                  <a:pos x="connsiteX40460" y="connsiteY40460"/>
                </a:cxn>
                <a:cxn ang="0">
                  <a:pos x="connsiteX40461" y="connsiteY40461"/>
                </a:cxn>
                <a:cxn ang="0">
                  <a:pos x="connsiteX40462" y="connsiteY40462"/>
                </a:cxn>
                <a:cxn ang="0">
                  <a:pos x="connsiteX40463" y="connsiteY40463"/>
                </a:cxn>
                <a:cxn ang="0">
                  <a:pos x="connsiteX40464" y="connsiteY40464"/>
                </a:cxn>
                <a:cxn ang="0">
                  <a:pos x="connsiteX40465" y="connsiteY40465"/>
                </a:cxn>
                <a:cxn ang="0">
                  <a:pos x="connsiteX40466" y="connsiteY40466"/>
                </a:cxn>
                <a:cxn ang="0">
                  <a:pos x="connsiteX40467" y="connsiteY40467"/>
                </a:cxn>
                <a:cxn ang="0">
                  <a:pos x="connsiteX40468" y="connsiteY40468"/>
                </a:cxn>
                <a:cxn ang="0">
                  <a:pos x="connsiteX40469" y="connsiteY40469"/>
                </a:cxn>
                <a:cxn ang="0">
                  <a:pos x="connsiteX40470" y="connsiteY40470"/>
                </a:cxn>
                <a:cxn ang="0">
                  <a:pos x="connsiteX40471" y="connsiteY40471"/>
                </a:cxn>
                <a:cxn ang="0">
                  <a:pos x="connsiteX40472" y="connsiteY40472"/>
                </a:cxn>
                <a:cxn ang="0">
                  <a:pos x="connsiteX40473" y="connsiteY40473"/>
                </a:cxn>
                <a:cxn ang="0">
                  <a:pos x="connsiteX40474" y="connsiteY40474"/>
                </a:cxn>
                <a:cxn ang="0">
                  <a:pos x="connsiteX40475" y="connsiteY40475"/>
                </a:cxn>
                <a:cxn ang="0">
                  <a:pos x="connsiteX40476" y="connsiteY40476"/>
                </a:cxn>
                <a:cxn ang="0">
                  <a:pos x="connsiteX40477" y="connsiteY40477"/>
                </a:cxn>
                <a:cxn ang="0">
                  <a:pos x="connsiteX40478" y="connsiteY40478"/>
                </a:cxn>
                <a:cxn ang="0">
                  <a:pos x="connsiteX40479" y="connsiteY40479"/>
                </a:cxn>
                <a:cxn ang="0">
                  <a:pos x="connsiteX40480" y="connsiteY40480"/>
                </a:cxn>
                <a:cxn ang="0">
                  <a:pos x="connsiteX40481" y="connsiteY40481"/>
                </a:cxn>
                <a:cxn ang="0">
                  <a:pos x="connsiteX40482" y="connsiteY40482"/>
                </a:cxn>
                <a:cxn ang="0">
                  <a:pos x="connsiteX40483" y="connsiteY40483"/>
                </a:cxn>
                <a:cxn ang="0">
                  <a:pos x="connsiteX40484" y="connsiteY40484"/>
                </a:cxn>
                <a:cxn ang="0">
                  <a:pos x="connsiteX40485" y="connsiteY40485"/>
                </a:cxn>
                <a:cxn ang="0">
                  <a:pos x="connsiteX40486" y="connsiteY40486"/>
                </a:cxn>
                <a:cxn ang="0">
                  <a:pos x="connsiteX40487" y="connsiteY40487"/>
                </a:cxn>
                <a:cxn ang="0">
                  <a:pos x="connsiteX40488" y="connsiteY40488"/>
                </a:cxn>
                <a:cxn ang="0">
                  <a:pos x="connsiteX40489" y="connsiteY40489"/>
                </a:cxn>
                <a:cxn ang="0">
                  <a:pos x="connsiteX40490" y="connsiteY40490"/>
                </a:cxn>
                <a:cxn ang="0">
                  <a:pos x="connsiteX40491" y="connsiteY40491"/>
                </a:cxn>
                <a:cxn ang="0">
                  <a:pos x="connsiteX40492" y="connsiteY40492"/>
                </a:cxn>
                <a:cxn ang="0">
                  <a:pos x="connsiteX40493" y="connsiteY40493"/>
                </a:cxn>
                <a:cxn ang="0">
                  <a:pos x="connsiteX40494" y="connsiteY40494"/>
                </a:cxn>
                <a:cxn ang="0">
                  <a:pos x="connsiteX40495" y="connsiteY40495"/>
                </a:cxn>
                <a:cxn ang="0">
                  <a:pos x="connsiteX40496" y="connsiteY40496"/>
                </a:cxn>
                <a:cxn ang="0">
                  <a:pos x="connsiteX40497" y="connsiteY40497"/>
                </a:cxn>
                <a:cxn ang="0">
                  <a:pos x="connsiteX40498" y="connsiteY40498"/>
                </a:cxn>
                <a:cxn ang="0">
                  <a:pos x="connsiteX40499" y="connsiteY40499"/>
                </a:cxn>
                <a:cxn ang="0">
                  <a:pos x="connsiteX40500" y="connsiteY40500"/>
                </a:cxn>
                <a:cxn ang="0">
                  <a:pos x="connsiteX40501" y="connsiteY40501"/>
                </a:cxn>
                <a:cxn ang="0">
                  <a:pos x="connsiteX40502" y="connsiteY40502"/>
                </a:cxn>
                <a:cxn ang="0">
                  <a:pos x="connsiteX40503" y="connsiteY40503"/>
                </a:cxn>
                <a:cxn ang="0">
                  <a:pos x="connsiteX40504" y="connsiteY40504"/>
                </a:cxn>
                <a:cxn ang="0">
                  <a:pos x="connsiteX40505" y="connsiteY40505"/>
                </a:cxn>
                <a:cxn ang="0">
                  <a:pos x="connsiteX40506" y="connsiteY40506"/>
                </a:cxn>
                <a:cxn ang="0">
                  <a:pos x="connsiteX40507" y="connsiteY40507"/>
                </a:cxn>
                <a:cxn ang="0">
                  <a:pos x="connsiteX40508" y="connsiteY40508"/>
                </a:cxn>
                <a:cxn ang="0">
                  <a:pos x="connsiteX40509" y="connsiteY40509"/>
                </a:cxn>
                <a:cxn ang="0">
                  <a:pos x="connsiteX40510" y="connsiteY40510"/>
                </a:cxn>
                <a:cxn ang="0">
                  <a:pos x="connsiteX40511" y="connsiteY40511"/>
                </a:cxn>
                <a:cxn ang="0">
                  <a:pos x="connsiteX40512" y="connsiteY40512"/>
                </a:cxn>
              </a:cxnLst>
              <a:rect l="l" t="t" r="r" b="b"/>
              <a:pathLst>
                <a:path w="2566912" h="1447571">
                  <a:moveTo>
                    <a:pt x="716288" y="92735"/>
                  </a:moveTo>
                  <a:cubicBezTo>
                    <a:pt x="716384" y="91306"/>
                    <a:pt x="714955" y="89878"/>
                    <a:pt x="713812" y="89782"/>
                  </a:cubicBezTo>
                  <a:cubicBezTo>
                    <a:pt x="713049" y="89687"/>
                    <a:pt x="712383" y="90163"/>
                    <a:pt x="712193" y="91021"/>
                  </a:cubicBezTo>
                  <a:cubicBezTo>
                    <a:pt x="711716" y="92640"/>
                    <a:pt x="711430" y="94831"/>
                    <a:pt x="712193" y="95688"/>
                  </a:cubicBezTo>
                  <a:cubicBezTo>
                    <a:pt x="712383" y="95878"/>
                    <a:pt x="712669" y="96069"/>
                    <a:pt x="712954" y="96069"/>
                  </a:cubicBezTo>
                  <a:cubicBezTo>
                    <a:pt x="714192" y="96069"/>
                    <a:pt x="716193" y="93307"/>
                    <a:pt x="716288" y="92735"/>
                  </a:cubicBezTo>
                  <a:close/>
                  <a:moveTo>
                    <a:pt x="712954" y="91211"/>
                  </a:moveTo>
                  <a:cubicBezTo>
                    <a:pt x="713049" y="90735"/>
                    <a:pt x="713335" y="90640"/>
                    <a:pt x="713526" y="90640"/>
                  </a:cubicBezTo>
                  <a:cubicBezTo>
                    <a:pt x="713526" y="90640"/>
                    <a:pt x="713621" y="90640"/>
                    <a:pt x="713621" y="90640"/>
                  </a:cubicBezTo>
                  <a:cubicBezTo>
                    <a:pt x="714383" y="90735"/>
                    <a:pt x="715431" y="91687"/>
                    <a:pt x="715335" y="92735"/>
                  </a:cubicBezTo>
                  <a:cubicBezTo>
                    <a:pt x="715240" y="93211"/>
                    <a:pt x="713526" y="95212"/>
                    <a:pt x="712859" y="95212"/>
                  </a:cubicBezTo>
                  <a:cubicBezTo>
                    <a:pt x="712859" y="95212"/>
                    <a:pt x="712764" y="95212"/>
                    <a:pt x="712764" y="95116"/>
                  </a:cubicBezTo>
                  <a:cubicBezTo>
                    <a:pt x="712383" y="94735"/>
                    <a:pt x="712478" y="93021"/>
                    <a:pt x="712954" y="91211"/>
                  </a:cubicBezTo>
                  <a:close/>
                  <a:moveTo>
                    <a:pt x="2527753" y="1059237"/>
                  </a:moveTo>
                  <a:cubicBezTo>
                    <a:pt x="2527753" y="1059237"/>
                    <a:pt x="2527753" y="1059237"/>
                    <a:pt x="2527753" y="1059237"/>
                  </a:cubicBezTo>
                  <a:cubicBezTo>
                    <a:pt x="2527943" y="1059237"/>
                    <a:pt x="2528324" y="1059142"/>
                    <a:pt x="2528420" y="1058570"/>
                  </a:cubicBezTo>
                  <a:cubicBezTo>
                    <a:pt x="2528800" y="1056951"/>
                    <a:pt x="2528038" y="1054570"/>
                    <a:pt x="2527943" y="1054475"/>
                  </a:cubicBezTo>
                  <a:lnTo>
                    <a:pt x="2527943" y="1054475"/>
                  </a:lnTo>
                  <a:cubicBezTo>
                    <a:pt x="2527657" y="1053808"/>
                    <a:pt x="2526610" y="1052760"/>
                    <a:pt x="2525848" y="1053046"/>
                  </a:cubicBezTo>
                  <a:cubicBezTo>
                    <a:pt x="2525562" y="1053141"/>
                    <a:pt x="2525181" y="1053332"/>
                    <a:pt x="2525276" y="1054093"/>
                  </a:cubicBezTo>
                  <a:cubicBezTo>
                    <a:pt x="2525371" y="1054475"/>
                    <a:pt x="2526514" y="1059237"/>
                    <a:pt x="2527753" y="1059237"/>
                  </a:cubicBezTo>
                  <a:close/>
                  <a:moveTo>
                    <a:pt x="2526228" y="1053713"/>
                  </a:moveTo>
                  <a:cubicBezTo>
                    <a:pt x="2526514" y="1053903"/>
                    <a:pt x="2526895" y="1054284"/>
                    <a:pt x="2527086" y="1054665"/>
                  </a:cubicBezTo>
                  <a:cubicBezTo>
                    <a:pt x="2527181" y="1054855"/>
                    <a:pt x="2527657" y="1056475"/>
                    <a:pt x="2527562" y="1057808"/>
                  </a:cubicBezTo>
                  <a:cubicBezTo>
                    <a:pt x="2526991" y="1056856"/>
                    <a:pt x="2526324" y="1054760"/>
                    <a:pt x="2526228" y="1053713"/>
                  </a:cubicBezTo>
                  <a:cubicBezTo>
                    <a:pt x="2526228" y="1053808"/>
                    <a:pt x="2526228" y="1053808"/>
                    <a:pt x="2526228" y="1053713"/>
                  </a:cubicBezTo>
                  <a:close/>
                  <a:moveTo>
                    <a:pt x="2527467" y="1033329"/>
                  </a:moveTo>
                  <a:cubicBezTo>
                    <a:pt x="2527753" y="1033234"/>
                    <a:pt x="2528134" y="1033043"/>
                    <a:pt x="2528324" y="1032376"/>
                  </a:cubicBezTo>
                  <a:cubicBezTo>
                    <a:pt x="2528610" y="1030853"/>
                    <a:pt x="2527753" y="1028281"/>
                    <a:pt x="2527657" y="1027995"/>
                  </a:cubicBezTo>
                  <a:cubicBezTo>
                    <a:pt x="2527467" y="1027424"/>
                    <a:pt x="2526324" y="1024852"/>
                    <a:pt x="2525276" y="1024852"/>
                  </a:cubicBezTo>
                  <a:lnTo>
                    <a:pt x="2525276" y="1024852"/>
                  </a:lnTo>
                  <a:cubicBezTo>
                    <a:pt x="2525085" y="1024852"/>
                    <a:pt x="2524609" y="1024947"/>
                    <a:pt x="2524514" y="1025614"/>
                  </a:cubicBezTo>
                  <a:cubicBezTo>
                    <a:pt x="2523942" y="1028090"/>
                    <a:pt x="2523562" y="1030757"/>
                    <a:pt x="2524514" y="1031710"/>
                  </a:cubicBezTo>
                  <a:cubicBezTo>
                    <a:pt x="2524895" y="1032091"/>
                    <a:pt x="2526228" y="1033329"/>
                    <a:pt x="2527277" y="1033329"/>
                  </a:cubicBezTo>
                  <a:cubicBezTo>
                    <a:pt x="2527277" y="1033424"/>
                    <a:pt x="2527371" y="1033424"/>
                    <a:pt x="2527467" y="1033329"/>
                  </a:cubicBezTo>
                  <a:close/>
                  <a:moveTo>
                    <a:pt x="2525276" y="1025804"/>
                  </a:moveTo>
                  <a:cubicBezTo>
                    <a:pt x="2525752" y="1026185"/>
                    <a:pt x="2526610" y="1027614"/>
                    <a:pt x="2526705" y="1028186"/>
                  </a:cubicBezTo>
                  <a:lnTo>
                    <a:pt x="2526705" y="1028281"/>
                  </a:lnTo>
                  <a:cubicBezTo>
                    <a:pt x="2526705" y="1028281"/>
                    <a:pt x="2527657" y="1030853"/>
                    <a:pt x="2527371" y="1032281"/>
                  </a:cubicBezTo>
                  <a:cubicBezTo>
                    <a:pt x="2527371" y="1032472"/>
                    <a:pt x="2527277" y="1032567"/>
                    <a:pt x="2527181" y="1032567"/>
                  </a:cubicBezTo>
                  <a:cubicBezTo>
                    <a:pt x="2526895" y="1032662"/>
                    <a:pt x="2525943" y="1032091"/>
                    <a:pt x="2524990" y="1031138"/>
                  </a:cubicBezTo>
                  <a:cubicBezTo>
                    <a:pt x="2524705" y="1030853"/>
                    <a:pt x="2524419" y="1029614"/>
                    <a:pt x="2525276" y="1025804"/>
                  </a:cubicBezTo>
                  <a:close/>
                  <a:moveTo>
                    <a:pt x="712669" y="80543"/>
                  </a:moveTo>
                  <a:cubicBezTo>
                    <a:pt x="712859" y="80543"/>
                    <a:pt x="712954" y="80638"/>
                    <a:pt x="713145" y="80638"/>
                  </a:cubicBezTo>
                  <a:cubicBezTo>
                    <a:pt x="713430" y="80638"/>
                    <a:pt x="713621" y="80543"/>
                    <a:pt x="713907" y="80448"/>
                  </a:cubicBezTo>
                  <a:cubicBezTo>
                    <a:pt x="714002" y="80353"/>
                    <a:pt x="714192" y="80257"/>
                    <a:pt x="714383" y="80162"/>
                  </a:cubicBezTo>
                  <a:cubicBezTo>
                    <a:pt x="715431" y="79591"/>
                    <a:pt x="716764" y="78829"/>
                    <a:pt x="716669" y="77495"/>
                  </a:cubicBezTo>
                  <a:cubicBezTo>
                    <a:pt x="716574" y="76257"/>
                    <a:pt x="714764" y="71875"/>
                    <a:pt x="714669" y="71685"/>
                  </a:cubicBezTo>
                  <a:lnTo>
                    <a:pt x="714574" y="71590"/>
                  </a:lnTo>
                  <a:cubicBezTo>
                    <a:pt x="712859" y="70066"/>
                    <a:pt x="711906" y="69208"/>
                    <a:pt x="711144" y="69494"/>
                  </a:cubicBezTo>
                  <a:cubicBezTo>
                    <a:pt x="710573" y="69685"/>
                    <a:pt x="710478" y="70351"/>
                    <a:pt x="710478" y="70637"/>
                  </a:cubicBezTo>
                  <a:cubicBezTo>
                    <a:pt x="710478" y="71113"/>
                    <a:pt x="710287" y="71590"/>
                    <a:pt x="710192" y="72161"/>
                  </a:cubicBezTo>
                  <a:cubicBezTo>
                    <a:pt x="709906" y="73399"/>
                    <a:pt x="709525" y="74828"/>
                    <a:pt x="710097" y="76733"/>
                  </a:cubicBezTo>
                  <a:cubicBezTo>
                    <a:pt x="710573" y="78257"/>
                    <a:pt x="711430" y="80162"/>
                    <a:pt x="712669" y="80543"/>
                  </a:cubicBezTo>
                  <a:close/>
                  <a:moveTo>
                    <a:pt x="711049" y="72352"/>
                  </a:moveTo>
                  <a:cubicBezTo>
                    <a:pt x="711240" y="71780"/>
                    <a:pt x="711335" y="71304"/>
                    <a:pt x="711335" y="70732"/>
                  </a:cubicBezTo>
                  <a:cubicBezTo>
                    <a:pt x="711335" y="70542"/>
                    <a:pt x="711430" y="70351"/>
                    <a:pt x="711430" y="70351"/>
                  </a:cubicBezTo>
                  <a:cubicBezTo>
                    <a:pt x="711811" y="70351"/>
                    <a:pt x="713145" y="71494"/>
                    <a:pt x="713812" y="72161"/>
                  </a:cubicBezTo>
                  <a:cubicBezTo>
                    <a:pt x="714383" y="73495"/>
                    <a:pt x="715621" y="76733"/>
                    <a:pt x="715717" y="77686"/>
                  </a:cubicBezTo>
                  <a:cubicBezTo>
                    <a:pt x="715811" y="78448"/>
                    <a:pt x="715050" y="78924"/>
                    <a:pt x="713907" y="79495"/>
                  </a:cubicBezTo>
                  <a:cubicBezTo>
                    <a:pt x="713716" y="79591"/>
                    <a:pt x="713621" y="79686"/>
                    <a:pt x="713430" y="79781"/>
                  </a:cubicBezTo>
                  <a:cubicBezTo>
                    <a:pt x="713240" y="79876"/>
                    <a:pt x="713145" y="79876"/>
                    <a:pt x="712954" y="79876"/>
                  </a:cubicBezTo>
                  <a:cubicBezTo>
                    <a:pt x="712669" y="79781"/>
                    <a:pt x="711811" y="79305"/>
                    <a:pt x="710859" y="76543"/>
                  </a:cubicBezTo>
                  <a:cubicBezTo>
                    <a:pt x="710383" y="74733"/>
                    <a:pt x="710668" y="73495"/>
                    <a:pt x="711049" y="72352"/>
                  </a:cubicBezTo>
                  <a:close/>
                  <a:moveTo>
                    <a:pt x="827635" y="353911"/>
                  </a:moveTo>
                  <a:cubicBezTo>
                    <a:pt x="827159" y="354006"/>
                    <a:pt x="826683" y="354387"/>
                    <a:pt x="826778" y="355149"/>
                  </a:cubicBezTo>
                  <a:cubicBezTo>
                    <a:pt x="826873" y="356006"/>
                    <a:pt x="827540" y="359435"/>
                    <a:pt x="828588" y="359911"/>
                  </a:cubicBezTo>
                  <a:cubicBezTo>
                    <a:pt x="828683" y="359911"/>
                    <a:pt x="828778" y="360007"/>
                    <a:pt x="828874" y="360007"/>
                  </a:cubicBezTo>
                  <a:cubicBezTo>
                    <a:pt x="828969" y="360007"/>
                    <a:pt x="829159" y="360007"/>
                    <a:pt x="829255" y="359911"/>
                  </a:cubicBezTo>
                  <a:cubicBezTo>
                    <a:pt x="830302" y="359245"/>
                    <a:pt x="830302" y="356578"/>
                    <a:pt x="830207" y="355720"/>
                  </a:cubicBezTo>
                  <a:cubicBezTo>
                    <a:pt x="829921" y="354673"/>
                    <a:pt x="828588" y="353720"/>
                    <a:pt x="827635" y="353911"/>
                  </a:cubicBezTo>
                  <a:close/>
                  <a:moveTo>
                    <a:pt x="829255" y="355816"/>
                  </a:moveTo>
                  <a:cubicBezTo>
                    <a:pt x="829445" y="356768"/>
                    <a:pt x="829159" y="358483"/>
                    <a:pt x="828874" y="358959"/>
                  </a:cubicBezTo>
                  <a:cubicBezTo>
                    <a:pt x="828492" y="358483"/>
                    <a:pt x="827826" y="356292"/>
                    <a:pt x="827730" y="354958"/>
                  </a:cubicBezTo>
                  <a:cubicBezTo>
                    <a:pt x="827730" y="354768"/>
                    <a:pt x="827730" y="354673"/>
                    <a:pt x="827730" y="354673"/>
                  </a:cubicBezTo>
                  <a:cubicBezTo>
                    <a:pt x="827730" y="354673"/>
                    <a:pt x="827730" y="354673"/>
                    <a:pt x="827826" y="354673"/>
                  </a:cubicBezTo>
                  <a:cubicBezTo>
                    <a:pt x="827921" y="354673"/>
                    <a:pt x="828016" y="354673"/>
                    <a:pt x="828112" y="354768"/>
                  </a:cubicBezTo>
                  <a:cubicBezTo>
                    <a:pt x="828588" y="354958"/>
                    <a:pt x="829159" y="355339"/>
                    <a:pt x="829255" y="355816"/>
                  </a:cubicBezTo>
                  <a:lnTo>
                    <a:pt x="829255" y="355816"/>
                  </a:lnTo>
                  <a:close/>
                  <a:moveTo>
                    <a:pt x="2562233" y="1420616"/>
                  </a:moveTo>
                  <a:cubicBezTo>
                    <a:pt x="2561566" y="1420425"/>
                    <a:pt x="2560995" y="1420330"/>
                    <a:pt x="2559757" y="1420901"/>
                  </a:cubicBezTo>
                  <a:cubicBezTo>
                    <a:pt x="2559280" y="1421092"/>
                    <a:pt x="2557471" y="1422044"/>
                    <a:pt x="2557375" y="1422140"/>
                  </a:cubicBezTo>
                  <a:cubicBezTo>
                    <a:pt x="2556899" y="1422521"/>
                    <a:pt x="2556042" y="1423187"/>
                    <a:pt x="2556232" y="1423854"/>
                  </a:cubicBezTo>
                  <a:cubicBezTo>
                    <a:pt x="2556232" y="1424045"/>
                    <a:pt x="2556423" y="1424330"/>
                    <a:pt x="2556995" y="1424425"/>
                  </a:cubicBezTo>
                  <a:cubicBezTo>
                    <a:pt x="2557471" y="1424521"/>
                    <a:pt x="2557851" y="1424425"/>
                    <a:pt x="2558233" y="1424425"/>
                  </a:cubicBezTo>
                  <a:cubicBezTo>
                    <a:pt x="2558328" y="1424425"/>
                    <a:pt x="2558518" y="1424425"/>
                    <a:pt x="2558614" y="1424425"/>
                  </a:cubicBezTo>
                  <a:cubicBezTo>
                    <a:pt x="2558614" y="1424425"/>
                    <a:pt x="2558614" y="1424521"/>
                    <a:pt x="2558518" y="1424616"/>
                  </a:cubicBezTo>
                  <a:cubicBezTo>
                    <a:pt x="2558328" y="1424997"/>
                    <a:pt x="2558042" y="1425473"/>
                    <a:pt x="2557661" y="1425854"/>
                  </a:cubicBezTo>
                  <a:cubicBezTo>
                    <a:pt x="2557185" y="1426426"/>
                    <a:pt x="2556804" y="1426902"/>
                    <a:pt x="2556995" y="1427378"/>
                  </a:cubicBezTo>
                  <a:cubicBezTo>
                    <a:pt x="2557090" y="1427569"/>
                    <a:pt x="2557185" y="1427759"/>
                    <a:pt x="2557566" y="1427759"/>
                  </a:cubicBezTo>
                  <a:cubicBezTo>
                    <a:pt x="2557947" y="1427854"/>
                    <a:pt x="2558233" y="1427854"/>
                    <a:pt x="2558518" y="1427854"/>
                  </a:cubicBezTo>
                  <a:cubicBezTo>
                    <a:pt x="2559185" y="1427854"/>
                    <a:pt x="2559757" y="1427664"/>
                    <a:pt x="2560519" y="1427188"/>
                  </a:cubicBezTo>
                  <a:cubicBezTo>
                    <a:pt x="2560709" y="1426997"/>
                    <a:pt x="2560900" y="1426902"/>
                    <a:pt x="2561090" y="1426807"/>
                  </a:cubicBezTo>
                  <a:cubicBezTo>
                    <a:pt x="2561757" y="1426426"/>
                    <a:pt x="2562329" y="1426045"/>
                    <a:pt x="2562329" y="1425092"/>
                  </a:cubicBezTo>
                  <a:cubicBezTo>
                    <a:pt x="2562424" y="1424140"/>
                    <a:pt x="2562614" y="1423759"/>
                    <a:pt x="2563185" y="1422901"/>
                  </a:cubicBezTo>
                  <a:cubicBezTo>
                    <a:pt x="2563567" y="1422330"/>
                    <a:pt x="2563948" y="1421854"/>
                    <a:pt x="2563662" y="1421378"/>
                  </a:cubicBezTo>
                  <a:cubicBezTo>
                    <a:pt x="2563471" y="1420996"/>
                    <a:pt x="2563090" y="1420901"/>
                    <a:pt x="2562709" y="1420806"/>
                  </a:cubicBezTo>
                  <a:cubicBezTo>
                    <a:pt x="2562614" y="1420711"/>
                    <a:pt x="2562424" y="1420711"/>
                    <a:pt x="2562233" y="1420616"/>
                  </a:cubicBezTo>
                  <a:close/>
                  <a:moveTo>
                    <a:pt x="2562900" y="1421568"/>
                  </a:moveTo>
                  <a:cubicBezTo>
                    <a:pt x="2562900" y="1421663"/>
                    <a:pt x="2562614" y="1422044"/>
                    <a:pt x="2562424" y="1422425"/>
                  </a:cubicBezTo>
                  <a:cubicBezTo>
                    <a:pt x="2561757" y="1423378"/>
                    <a:pt x="2561566" y="1423949"/>
                    <a:pt x="2561471" y="1424902"/>
                  </a:cubicBezTo>
                  <a:cubicBezTo>
                    <a:pt x="2561471" y="1425473"/>
                    <a:pt x="2561186" y="1425664"/>
                    <a:pt x="2560614" y="1425950"/>
                  </a:cubicBezTo>
                  <a:cubicBezTo>
                    <a:pt x="2560423" y="1426045"/>
                    <a:pt x="2560233" y="1426235"/>
                    <a:pt x="2560043" y="1426330"/>
                  </a:cubicBezTo>
                  <a:cubicBezTo>
                    <a:pt x="2559376" y="1426807"/>
                    <a:pt x="2558804" y="1426902"/>
                    <a:pt x="2557947" y="1426712"/>
                  </a:cubicBezTo>
                  <a:cubicBezTo>
                    <a:pt x="2558042" y="1426521"/>
                    <a:pt x="2558233" y="1426235"/>
                    <a:pt x="2558423" y="1426045"/>
                  </a:cubicBezTo>
                  <a:cubicBezTo>
                    <a:pt x="2558804" y="1425568"/>
                    <a:pt x="2559185" y="1425092"/>
                    <a:pt x="2559376" y="1424521"/>
                  </a:cubicBezTo>
                  <a:cubicBezTo>
                    <a:pt x="2559471" y="1424235"/>
                    <a:pt x="2559566" y="1423854"/>
                    <a:pt x="2559376" y="1423568"/>
                  </a:cubicBezTo>
                  <a:cubicBezTo>
                    <a:pt x="2559090" y="1423283"/>
                    <a:pt x="2558709" y="1423283"/>
                    <a:pt x="2558233" y="1423378"/>
                  </a:cubicBezTo>
                  <a:cubicBezTo>
                    <a:pt x="2557947" y="1423378"/>
                    <a:pt x="2557661" y="1423473"/>
                    <a:pt x="2557280" y="1423378"/>
                  </a:cubicBezTo>
                  <a:cubicBezTo>
                    <a:pt x="2557375" y="1423187"/>
                    <a:pt x="2557756" y="1422901"/>
                    <a:pt x="2558042" y="1422711"/>
                  </a:cubicBezTo>
                  <a:cubicBezTo>
                    <a:pt x="2558042" y="1422711"/>
                    <a:pt x="2559852" y="1421758"/>
                    <a:pt x="2560328" y="1421568"/>
                  </a:cubicBezTo>
                  <a:cubicBezTo>
                    <a:pt x="2561280" y="1421092"/>
                    <a:pt x="2561566" y="1421187"/>
                    <a:pt x="2562233" y="1421282"/>
                  </a:cubicBezTo>
                  <a:cubicBezTo>
                    <a:pt x="2562424" y="1421282"/>
                    <a:pt x="2562614" y="1421378"/>
                    <a:pt x="2562805" y="1421378"/>
                  </a:cubicBezTo>
                  <a:cubicBezTo>
                    <a:pt x="2562709" y="1421568"/>
                    <a:pt x="2562805" y="1421568"/>
                    <a:pt x="2562900" y="1421568"/>
                  </a:cubicBezTo>
                  <a:lnTo>
                    <a:pt x="2562900" y="1421568"/>
                  </a:lnTo>
                  <a:close/>
                  <a:moveTo>
                    <a:pt x="2538801" y="1022851"/>
                  </a:moveTo>
                  <a:cubicBezTo>
                    <a:pt x="2538135" y="1021994"/>
                    <a:pt x="2536516" y="1021137"/>
                    <a:pt x="2535659" y="1021518"/>
                  </a:cubicBezTo>
                  <a:cubicBezTo>
                    <a:pt x="2535468" y="1021613"/>
                    <a:pt x="2534992" y="1021994"/>
                    <a:pt x="2535277" y="1022756"/>
                  </a:cubicBezTo>
                  <a:cubicBezTo>
                    <a:pt x="2535849" y="1024280"/>
                    <a:pt x="2536230" y="1025328"/>
                    <a:pt x="2536325" y="1026662"/>
                  </a:cubicBezTo>
                  <a:cubicBezTo>
                    <a:pt x="2536706" y="1030376"/>
                    <a:pt x="2537468" y="1032091"/>
                    <a:pt x="2538706" y="1032091"/>
                  </a:cubicBezTo>
                  <a:cubicBezTo>
                    <a:pt x="2539754" y="1032091"/>
                    <a:pt x="2540326" y="1031710"/>
                    <a:pt x="2540707" y="1031424"/>
                  </a:cubicBezTo>
                  <a:cubicBezTo>
                    <a:pt x="2540993" y="1031138"/>
                    <a:pt x="2541278" y="1030662"/>
                    <a:pt x="2541183" y="1029805"/>
                  </a:cubicBezTo>
                  <a:cubicBezTo>
                    <a:pt x="2540993" y="1028662"/>
                    <a:pt x="2538992" y="1023137"/>
                    <a:pt x="2538897" y="1022947"/>
                  </a:cubicBezTo>
                  <a:lnTo>
                    <a:pt x="2538801" y="1022851"/>
                  </a:lnTo>
                  <a:close/>
                  <a:moveTo>
                    <a:pt x="2540040" y="1030948"/>
                  </a:moveTo>
                  <a:cubicBezTo>
                    <a:pt x="2539849" y="1031233"/>
                    <a:pt x="2539373" y="1031329"/>
                    <a:pt x="2538801" y="1031329"/>
                  </a:cubicBezTo>
                  <a:cubicBezTo>
                    <a:pt x="2538706" y="1031329"/>
                    <a:pt x="2537754" y="1031233"/>
                    <a:pt x="2537278" y="1026662"/>
                  </a:cubicBezTo>
                  <a:cubicBezTo>
                    <a:pt x="2537087" y="1025328"/>
                    <a:pt x="2536706" y="1024090"/>
                    <a:pt x="2536135" y="1022661"/>
                  </a:cubicBezTo>
                  <a:cubicBezTo>
                    <a:pt x="2536039" y="1022470"/>
                    <a:pt x="2536039" y="1022470"/>
                    <a:pt x="2536039" y="1022375"/>
                  </a:cubicBezTo>
                  <a:cubicBezTo>
                    <a:pt x="2536325" y="1022375"/>
                    <a:pt x="2537468" y="1022756"/>
                    <a:pt x="2537945" y="1023423"/>
                  </a:cubicBezTo>
                  <a:cubicBezTo>
                    <a:pt x="2538516" y="1025042"/>
                    <a:pt x="2540040" y="1029233"/>
                    <a:pt x="2540230" y="1030091"/>
                  </a:cubicBezTo>
                  <a:cubicBezTo>
                    <a:pt x="2540326" y="1030376"/>
                    <a:pt x="2540230" y="1030662"/>
                    <a:pt x="2540040" y="1030948"/>
                  </a:cubicBezTo>
                  <a:close/>
                  <a:moveTo>
                    <a:pt x="2538230" y="1038663"/>
                  </a:moveTo>
                  <a:cubicBezTo>
                    <a:pt x="2537945" y="1038758"/>
                    <a:pt x="2537468" y="1039044"/>
                    <a:pt x="2537563" y="1039901"/>
                  </a:cubicBezTo>
                  <a:lnTo>
                    <a:pt x="2537659" y="1040378"/>
                  </a:lnTo>
                  <a:cubicBezTo>
                    <a:pt x="2537754" y="1041520"/>
                    <a:pt x="2537849" y="1042378"/>
                    <a:pt x="2538897" y="1043425"/>
                  </a:cubicBezTo>
                  <a:cubicBezTo>
                    <a:pt x="2540135" y="1044759"/>
                    <a:pt x="2541087" y="1045616"/>
                    <a:pt x="2541945" y="1045616"/>
                  </a:cubicBezTo>
                  <a:cubicBezTo>
                    <a:pt x="2542040" y="1045616"/>
                    <a:pt x="2542136" y="1045616"/>
                    <a:pt x="2542136" y="1045616"/>
                  </a:cubicBezTo>
                  <a:cubicBezTo>
                    <a:pt x="2542326" y="1045616"/>
                    <a:pt x="2542612" y="1045426"/>
                    <a:pt x="2542802" y="1044949"/>
                  </a:cubicBezTo>
                  <a:cubicBezTo>
                    <a:pt x="2543088" y="1043711"/>
                    <a:pt x="2540993" y="1040473"/>
                    <a:pt x="2540611" y="1039806"/>
                  </a:cubicBezTo>
                  <a:cubicBezTo>
                    <a:pt x="2539944" y="1038949"/>
                    <a:pt x="2538992" y="1038472"/>
                    <a:pt x="2538230" y="1038663"/>
                  </a:cubicBezTo>
                  <a:close/>
                  <a:moveTo>
                    <a:pt x="2539564" y="1042854"/>
                  </a:moveTo>
                  <a:cubicBezTo>
                    <a:pt x="2538706" y="1041997"/>
                    <a:pt x="2538611" y="1041330"/>
                    <a:pt x="2538516" y="1040282"/>
                  </a:cubicBezTo>
                  <a:lnTo>
                    <a:pt x="2538421" y="1039806"/>
                  </a:lnTo>
                  <a:cubicBezTo>
                    <a:pt x="2538421" y="1039616"/>
                    <a:pt x="2538421" y="1039520"/>
                    <a:pt x="2538421" y="1039520"/>
                  </a:cubicBezTo>
                  <a:cubicBezTo>
                    <a:pt x="2538421" y="1039520"/>
                    <a:pt x="2538421" y="1039520"/>
                    <a:pt x="2538516" y="1039520"/>
                  </a:cubicBezTo>
                  <a:cubicBezTo>
                    <a:pt x="2538706" y="1039520"/>
                    <a:pt x="2539278" y="1039806"/>
                    <a:pt x="2539564" y="1040378"/>
                  </a:cubicBezTo>
                  <a:lnTo>
                    <a:pt x="2539564" y="1040378"/>
                  </a:lnTo>
                  <a:cubicBezTo>
                    <a:pt x="2540516" y="1041806"/>
                    <a:pt x="2541754" y="1044092"/>
                    <a:pt x="2541659" y="1044949"/>
                  </a:cubicBezTo>
                  <a:cubicBezTo>
                    <a:pt x="2541278" y="1044664"/>
                    <a:pt x="2540040" y="1043330"/>
                    <a:pt x="2539564" y="1042854"/>
                  </a:cubicBezTo>
                  <a:close/>
                  <a:moveTo>
                    <a:pt x="2366399" y="432778"/>
                  </a:moveTo>
                  <a:cubicBezTo>
                    <a:pt x="2367637" y="432206"/>
                    <a:pt x="2368590" y="430206"/>
                    <a:pt x="2369257" y="428968"/>
                  </a:cubicBezTo>
                  <a:cubicBezTo>
                    <a:pt x="2369447" y="428682"/>
                    <a:pt x="2369543" y="428396"/>
                    <a:pt x="2369637" y="428206"/>
                  </a:cubicBezTo>
                  <a:cubicBezTo>
                    <a:pt x="2370114" y="427349"/>
                    <a:pt x="2371542" y="425920"/>
                    <a:pt x="2371542" y="425920"/>
                  </a:cubicBezTo>
                  <a:lnTo>
                    <a:pt x="2371638" y="425824"/>
                  </a:lnTo>
                  <a:cubicBezTo>
                    <a:pt x="2372019" y="425062"/>
                    <a:pt x="2372305" y="423062"/>
                    <a:pt x="2371352" y="422586"/>
                  </a:cubicBezTo>
                  <a:cubicBezTo>
                    <a:pt x="2371066" y="422395"/>
                    <a:pt x="2370495" y="422395"/>
                    <a:pt x="2369828" y="423253"/>
                  </a:cubicBezTo>
                  <a:cubicBezTo>
                    <a:pt x="2368018" y="425348"/>
                    <a:pt x="2366875" y="428872"/>
                    <a:pt x="2366875" y="428872"/>
                  </a:cubicBezTo>
                  <a:cubicBezTo>
                    <a:pt x="2366780" y="429063"/>
                    <a:pt x="2366495" y="429634"/>
                    <a:pt x="2366304" y="430111"/>
                  </a:cubicBezTo>
                  <a:cubicBezTo>
                    <a:pt x="2365352" y="431730"/>
                    <a:pt x="2365066" y="432492"/>
                    <a:pt x="2365446" y="432873"/>
                  </a:cubicBezTo>
                  <a:cubicBezTo>
                    <a:pt x="2365542" y="432968"/>
                    <a:pt x="2365637" y="433063"/>
                    <a:pt x="2365828" y="433063"/>
                  </a:cubicBezTo>
                  <a:cubicBezTo>
                    <a:pt x="2366018" y="432873"/>
                    <a:pt x="2366209" y="432873"/>
                    <a:pt x="2366399" y="432778"/>
                  </a:cubicBezTo>
                  <a:close/>
                  <a:moveTo>
                    <a:pt x="2367066" y="430396"/>
                  </a:moveTo>
                  <a:cubicBezTo>
                    <a:pt x="2367351" y="429825"/>
                    <a:pt x="2367637" y="429349"/>
                    <a:pt x="2367733" y="429063"/>
                  </a:cubicBezTo>
                  <a:cubicBezTo>
                    <a:pt x="2368018" y="428111"/>
                    <a:pt x="2369161" y="425348"/>
                    <a:pt x="2370495" y="423729"/>
                  </a:cubicBezTo>
                  <a:cubicBezTo>
                    <a:pt x="2370686" y="423443"/>
                    <a:pt x="2370876" y="423348"/>
                    <a:pt x="2370876" y="423348"/>
                  </a:cubicBezTo>
                  <a:cubicBezTo>
                    <a:pt x="2371066" y="423634"/>
                    <a:pt x="2371066" y="424777"/>
                    <a:pt x="2370780" y="425443"/>
                  </a:cubicBezTo>
                  <a:cubicBezTo>
                    <a:pt x="2370495" y="425729"/>
                    <a:pt x="2369257" y="427063"/>
                    <a:pt x="2368780" y="427920"/>
                  </a:cubicBezTo>
                  <a:cubicBezTo>
                    <a:pt x="2368685" y="428111"/>
                    <a:pt x="2368494" y="428396"/>
                    <a:pt x="2368399" y="428777"/>
                  </a:cubicBezTo>
                  <a:cubicBezTo>
                    <a:pt x="2367923" y="429730"/>
                    <a:pt x="2367256" y="431158"/>
                    <a:pt x="2366399" y="431920"/>
                  </a:cubicBezTo>
                  <a:cubicBezTo>
                    <a:pt x="2366590" y="431349"/>
                    <a:pt x="2366875" y="430778"/>
                    <a:pt x="2367066" y="430396"/>
                  </a:cubicBezTo>
                  <a:close/>
                  <a:moveTo>
                    <a:pt x="2300962" y="938555"/>
                  </a:moveTo>
                  <a:cubicBezTo>
                    <a:pt x="2300772" y="938650"/>
                    <a:pt x="2300486" y="938746"/>
                    <a:pt x="2300105" y="938841"/>
                  </a:cubicBezTo>
                  <a:cubicBezTo>
                    <a:pt x="2299153" y="939127"/>
                    <a:pt x="2298200" y="939508"/>
                    <a:pt x="2298010" y="940079"/>
                  </a:cubicBezTo>
                  <a:cubicBezTo>
                    <a:pt x="2297914" y="940270"/>
                    <a:pt x="2297914" y="940555"/>
                    <a:pt x="2298105" y="940841"/>
                  </a:cubicBezTo>
                  <a:cubicBezTo>
                    <a:pt x="2298486" y="941317"/>
                    <a:pt x="2299153" y="941508"/>
                    <a:pt x="2299915" y="941508"/>
                  </a:cubicBezTo>
                  <a:cubicBezTo>
                    <a:pt x="2300772" y="941508"/>
                    <a:pt x="2301629" y="941317"/>
                    <a:pt x="2301819" y="941222"/>
                  </a:cubicBezTo>
                  <a:lnTo>
                    <a:pt x="2301915" y="941222"/>
                  </a:lnTo>
                  <a:lnTo>
                    <a:pt x="2302010" y="941127"/>
                  </a:lnTo>
                  <a:cubicBezTo>
                    <a:pt x="2302677" y="940555"/>
                    <a:pt x="2302677" y="939317"/>
                    <a:pt x="2302201" y="938746"/>
                  </a:cubicBezTo>
                  <a:cubicBezTo>
                    <a:pt x="2302010" y="938460"/>
                    <a:pt x="2301439" y="938365"/>
                    <a:pt x="2300962" y="938555"/>
                  </a:cubicBezTo>
                  <a:close/>
                  <a:moveTo>
                    <a:pt x="2301534" y="940555"/>
                  </a:moveTo>
                  <a:cubicBezTo>
                    <a:pt x="2300581" y="940746"/>
                    <a:pt x="2299248" y="940841"/>
                    <a:pt x="2298962" y="940365"/>
                  </a:cubicBezTo>
                  <a:cubicBezTo>
                    <a:pt x="2299057" y="940174"/>
                    <a:pt x="2300105" y="939793"/>
                    <a:pt x="2300486" y="939603"/>
                  </a:cubicBezTo>
                  <a:cubicBezTo>
                    <a:pt x="2300867" y="939508"/>
                    <a:pt x="2301153" y="939412"/>
                    <a:pt x="2301439" y="939222"/>
                  </a:cubicBezTo>
                  <a:cubicBezTo>
                    <a:pt x="2301439" y="939222"/>
                    <a:pt x="2301439" y="939222"/>
                    <a:pt x="2301534" y="939222"/>
                  </a:cubicBezTo>
                  <a:cubicBezTo>
                    <a:pt x="2301534" y="939222"/>
                    <a:pt x="2301534" y="939222"/>
                    <a:pt x="2301629" y="939317"/>
                  </a:cubicBezTo>
                  <a:cubicBezTo>
                    <a:pt x="2301724" y="939603"/>
                    <a:pt x="2301724" y="940270"/>
                    <a:pt x="2301534" y="940555"/>
                  </a:cubicBezTo>
                  <a:close/>
                  <a:moveTo>
                    <a:pt x="2376115" y="416109"/>
                  </a:moveTo>
                  <a:cubicBezTo>
                    <a:pt x="2377448" y="415633"/>
                    <a:pt x="2378496" y="414204"/>
                    <a:pt x="2378496" y="414204"/>
                  </a:cubicBezTo>
                  <a:lnTo>
                    <a:pt x="2378591" y="414109"/>
                  </a:lnTo>
                  <a:lnTo>
                    <a:pt x="2378591" y="414013"/>
                  </a:lnTo>
                  <a:cubicBezTo>
                    <a:pt x="2378591" y="413632"/>
                    <a:pt x="2378401" y="412013"/>
                    <a:pt x="2377543" y="411823"/>
                  </a:cubicBezTo>
                  <a:cubicBezTo>
                    <a:pt x="2377353" y="411823"/>
                    <a:pt x="2376972" y="411728"/>
                    <a:pt x="2376686" y="412299"/>
                  </a:cubicBezTo>
                  <a:lnTo>
                    <a:pt x="2376496" y="412585"/>
                  </a:lnTo>
                  <a:cubicBezTo>
                    <a:pt x="2375162" y="414871"/>
                    <a:pt x="2374877" y="415633"/>
                    <a:pt x="2375257" y="416109"/>
                  </a:cubicBezTo>
                  <a:cubicBezTo>
                    <a:pt x="2375353" y="416204"/>
                    <a:pt x="2375448" y="416299"/>
                    <a:pt x="2375734" y="416299"/>
                  </a:cubicBezTo>
                  <a:cubicBezTo>
                    <a:pt x="2375829" y="416204"/>
                    <a:pt x="2375924" y="416109"/>
                    <a:pt x="2376115" y="416109"/>
                  </a:cubicBezTo>
                  <a:close/>
                  <a:moveTo>
                    <a:pt x="2377258" y="412870"/>
                  </a:moveTo>
                  <a:lnTo>
                    <a:pt x="2377353" y="412775"/>
                  </a:lnTo>
                  <a:cubicBezTo>
                    <a:pt x="2377448" y="413061"/>
                    <a:pt x="2377639" y="413537"/>
                    <a:pt x="2377639" y="413823"/>
                  </a:cubicBezTo>
                  <a:cubicBezTo>
                    <a:pt x="2377353" y="414204"/>
                    <a:pt x="2376781" y="414775"/>
                    <a:pt x="2376115" y="415157"/>
                  </a:cubicBezTo>
                  <a:cubicBezTo>
                    <a:pt x="2376210" y="414775"/>
                    <a:pt x="2376686" y="414013"/>
                    <a:pt x="2377258" y="412870"/>
                  </a:cubicBezTo>
                  <a:close/>
                  <a:moveTo>
                    <a:pt x="2285627" y="562413"/>
                  </a:moveTo>
                  <a:cubicBezTo>
                    <a:pt x="2284579" y="562222"/>
                    <a:pt x="2283436" y="561937"/>
                    <a:pt x="2282198" y="562603"/>
                  </a:cubicBezTo>
                  <a:cubicBezTo>
                    <a:pt x="2282008" y="562699"/>
                    <a:pt x="2281722" y="562794"/>
                    <a:pt x="2281531" y="562889"/>
                  </a:cubicBezTo>
                  <a:cubicBezTo>
                    <a:pt x="2280198" y="563461"/>
                    <a:pt x="2278484" y="564223"/>
                    <a:pt x="2278102" y="565747"/>
                  </a:cubicBezTo>
                  <a:cubicBezTo>
                    <a:pt x="2278007" y="566223"/>
                    <a:pt x="2277912" y="566699"/>
                    <a:pt x="2277817" y="567271"/>
                  </a:cubicBezTo>
                  <a:cubicBezTo>
                    <a:pt x="2277626" y="568604"/>
                    <a:pt x="2277340" y="570033"/>
                    <a:pt x="2276864" y="570890"/>
                  </a:cubicBezTo>
                  <a:cubicBezTo>
                    <a:pt x="2276579" y="571366"/>
                    <a:pt x="2276388" y="572033"/>
                    <a:pt x="2276102" y="572891"/>
                  </a:cubicBezTo>
                  <a:cubicBezTo>
                    <a:pt x="2275626" y="574319"/>
                    <a:pt x="2274959" y="576415"/>
                    <a:pt x="2274102" y="576605"/>
                  </a:cubicBezTo>
                  <a:cubicBezTo>
                    <a:pt x="2271911" y="577177"/>
                    <a:pt x="2270578" y="577843"/>
                    <a:pt x="2270102" y="578605"/>
                  </a:cubicBezTo>
                  <a:cubicBezTo>
                    <a:pt x="2269911" y="578891"/>
                    <a:pt x="2269911" y="579272"/>
                    <a:pt x="2270006" y="579558"/>
                  </a:cubicBezTo>
                  <a:cubicBezTo>
                    <a:pt x="2270292" y="580415"/>
                    <a:pt x="2272768" y="583844"/>
                    <a:pt x="2274197" y="583558"/>
                  </a:cubicBezTo>
                  <a:cubicBezTo>
                    <a:pt x="2274483" y="583463"/>
                    <a:pt x="2274769" y="583368"/>
                    <a:pt x="2275054" y="583273"/>
                  </a:cubicBezTo>
                  <a:cubicBezTo>
                    <a:pt x="2275626" y="583082"/>
                    <a:pt x="2276197" y="582796"/>
                    <a:pt x="2276959" y="583082"/>
                  </a:cubicBezTo>
                  <a:cubicBezTo>
                    <a:pt x="2277150" y="583178"/>
                    <a:pt x="2277435" y="583273"/>
                    <a:pt x="2277721" y="583368"/>
                  </a:cubicBezTo>
                  <a:cubicBezTo>
                    <a:pt x="2279055" y="583844"/>
                    <a:pt x="2280770" y="584511"/>
                    <a:pt x="2281626" y="583082"/>
                  </a:cubicBezTo>
                  <a:cubicBezTo>
                    <a:pt x="2281722" y="582892"/>
                    <a:pt x="2281912" y="582606"/>
                    <a:pt x="2282103" y="582320"/>
                  </a:cubicBezTo>
                  <a:cubicBezTo>
                    <a:pt x="2282579" y="581368"/>
                    <a:pt x="2283818" y="579177"/>
                    <a:pt x="2284484" y="579177"/>
                  </a:cubicBezTo>
                  <a:cubicBezTo>
                    <a:pt x="2284770" y="579177"/>
                    <a:pt x="2285055" y="579177"/>
                    <a:pt x="2285341" y="579272"/>
                  </a:cubicBezTo>
                  <a:cubicBezTo>
                    <a:pt x="2286484" y="579367"/>
                    <a:pt x="2287818" y="579463"/>
                    <a:pt x="2288770" y="578701"/>
                  </a:cubicBezTo>
                  <a:cubicBezTo>
                    <a:pt x="2289056" y="578415"/>
                    <a:pt x="2290009" y="577843"/>
                    <a:pt x="2290961" y="577367"/>
                  </a:cubicBezTo>
                  <a:cubicBezTo>
                    <a:pt x="2293533" y="575843"/>
                    <a:pt x="2295533" y="574605"/>
                    <a:pt x="2296105" y="573557"/>
                  </a:cubicBezTo>
                  <a:cubicBezTo>
                    <a:pt x="2296867" y="572128"/>
                    <a:pt x="2298867" y="570319"/>
                    <a:pt x="2299629" y="570509"/>
                  </a:cubicBezTo>
                  <a:cubicBezTo>
                    <a:pt x="2300676" y="570700"/>
                    <a:pt x="2302582" y="572319"/>
                    <a:pt x="2302486" y="573367"/>
                  </a:cubicBezTo>
                  <a:lnTo>
                    <a:pt x="2302486" y="573938"/>
                  </a:lnTo>
                  <a:cubicBezTo>
                    <a:pt x="2302296" y="576129"/>
                    <a:pt x="2302201" y="578129"/>
                    <a:pt x="2303344" y="578605"/>
                  </a:cubicBezTo>
                  <a:cubicBezTo>
                    <a:pt x="2304391" y="578987"/>
                    <a:pt x="2306010" y="580225"/>
                    <a:pt x="2306392" y="581082"/>
                  </a:cubicBezTo>
                  <a:cubicBezTo>
                    <a:pt x="2306773" y="581939"/>
                    <a:pt x="2307439" y="583368"/>
                    <a:pt x="2308963" y="584701"/>
                  </a:cubicBezTo>
                  <a:cubicBezTo>
                    <a:pt x="2310106" y="585654"/>
                    <a:pt x="2310868" y="586130"/>
                    <a:pt x="2311535" y="586130"/>
                  </a:cubicBezTo>
                  <a:cubicBezTo>
                    <a:pt x="2311630" y="586130"/>
                    <a:pt x="2311821" y="586130"/>
                    <a:pt x="2311916" y="586035"/>
                  </a:cubicBezTo>
                  <a:cubicBezTo>
                    <a:pt x="2312393" y="585845"/>
                    <a:pt x="2312678" y="585463"/>
                    <a:pt x="2312869" y="584892"/>
                  </a:cubicBezTo>
                  <a:cubicBezTo>
                    <a:pt x="2312964" y="584416"/>
                    <a:pt x="2313059" y="583749"/>
                    <a:pt x="2313154" y="583082"/>
                  </a:cubicBezTo>
                  <a:cubicBezTo>
                    <a:pt x="2313250" y="582034"/>
                    <a:pt x="2313536" y="579939"/>
                    <a:pt x="2313916" y="579749"/>
                  </a:cubicBezTo>
                  <a:cubicBezTo>
                    <a:pt x="2314202" y="579653"/>
                    <a:pt x="2314488" y="579558"/>
                    <a:pt x="2314869" y="579367"/>
                  </a:cubicBezTo>
                  <a:cubicBezTo>
                    <a:pt x="2316012" y="578987"/>
                    <a:pt x="2317441" y="578510"/>
                    <a:pt x="2318107" y="577558"/>
                  </a:cubicBezTo>
                  <a:cubicBezTo>
                    <a:pt x="2318203" y="577367"/>
                    <a:pt x="2318393" y="577177"/>
                    <a:pt x="2318488" y="576986"/>
                  </a:cubicBezTo>
                  <a:cubicBezTo>
                    <a:pt x="2319250" y="575938"/>
                    <a:pt x="2320012" y="574891"/>
                    <a:pt x="2319060" y="574319"/>
                  </a:cubicBezTo>
                  <a:cubicBezTo>
                    <a:pt x="2318870" y="574224"/>
                    <a:pt x="2318584" y="574033"/>
                    <a:pt x="2318107" y="573748"/>
                  </a:cubicBezTo>
                  <a:cubicBezTo>
                    <a:pt x="2317155" y="573271"/>
                    <a:pt x="2315535" y="572319"/>
                    <a:pt x="2315250" y="571843"/>
                  </a:cubicBezTo>
                  <a:cubicBezTo>
                    <a:pt x="2314869" y="571081"/>
                    <a:pt x="2315345" y="568318"/>
                    <a:pt x="2315726" y="568033"/>
                  </a:cubicBezTo>
                  <a:cubicBezTo>
                    <a:pt x="2316202" y="567842"/>
                    <a:pt x="2318012" y="568223"/>
                    <a:pt x="2318584" y="568985"/>
                  </a:cubicBezTo>
                  <a:cubicBezTo>
                    <a:pt x="2318679" y="569176"/>
                    <a:pt x="2318774" y="569271"/>
                    <a:pt x="2318965" y="569462"/>
                  </a:cubicBezTo>
                  <a:cubicBezTo>
                    <a:pt x="2319536" y="570414"/>
                    <a:pt x="2320393" y="571557"/>
                    <a:pt x="2321441" y="571747"/>
                  </a:cubicBezTo>
                  <a:cubicBezTo>
                    <a:pt x="2321727" y="571843"/>
                    <a:pt x="2322012" y="571938"/>
                    <a:pt x="2322298" y="572033"/>
                  </a:cubicBezTo>
                  <a:cubicBezTo>
                    <a:pt x="2323251" y="572319"/>
                    <a:pt x="2324394" y="572700"/>
                    <a:pt x="2325442" y="571938"/>
                  </a:cubicBezTo>
                  <a:cubicBezTo>
                    <a:pt x="2325918" y="571652"/>
                    <a:pt x="2326203" y="571271"/>
                    <a:pt x="2326489" y="570890"/>
                  </a:cubicBezTo>
                  <a:cubicBezTo>
                    <a:pt x="2326966" y="570224"/>
                    <a:pt x="2327252" y="569938"/>
                    <a:pt x="2328204" y="570033"/>
                  </a:cubicBezTo>
                  <a:cubicBezTo>
                    <a:pt x="2328680" y="570128"/>
                    <a:pt x="2329156" y="570224"/>
                    <a:pt x="2329728" y="570319"/>
                  </a:cubicBezTo>
                  <a:cubicBezTo>
                    <a:pt x="2331443" y="570604"/>
                    <a:pt x="2332680" y="570890"/>
                    <a:pt x="2333062" y="570033"/>
                  </a:cubicBezTo>
                  <a:cubicBezTo>
                    <a:pt x="2333157" y="569747"/>
                    <a:pt x="2333157" y="569271"/>
                    <a:pt x="2333157" y="568033"/>
                  </a:cubicBezTo>
                  <a:cubicBezTo>
                    <a:pt x="2333157" y="566985"/>
                    <a:pt x="2333252" y="564890"/>
                    <a:pt x="2333442" y="564223"/>
                  </a:cubicBezTo>
                  <a:lnTo>
                    <a:pt x="2333538" y="564318"/>
                  </a:lnTo>
                  <a:cubicBezTo>
                    <a:pt x="2334681" y="565270"/>
                    <a:pt x="2335252" y="565747"/>
                    <a:pt x="2336681" y="565747"/>
                  </a:cubicBezTo>
                  <a:cubicBezTo>
                    <a:pt x="2338205" y="565747"/>
                    <a:pt x="2340968" y="564318"/>
                    <a:pt x="2341634" y="563080"/>
                  </a:cubicBezTo>
                  <a:cubicBezTo>
                    <a:pt x="2343634" y="558889"/>
                    <a:pt x="2344301" y="556317"/>
                    <a:pt x="2343634" y="555650"/>
                  </a:cubicBezTo>
                  <a:cubicBezTo>
                    <a:pt x="2343349" y="555365"/>
                    <a:pt x="2342967" y="555079"/>
                    <a:pt x="2342682" y="554793"/>
                  </a:cubicBezTo>
                  <a:cubicBezTo>
                    <a:pt x="2342015" y="554221"/>
                    <a:pt x="2341158" y="553650"/>
                    <a:pt x="2341253" y="553078"/>
                  </a:cubicBezTo>
                  <a:cubicBezTo>
                    <a:pt x="2341253" y="552602"/>
                    <a:pt x="2341158" y="551269"/>
                    <a:pt x="2341062" y="549649"/>
                  </a:cubicBezTo>
                  <a:cubicBezTo>
                    <a:pt x="2340872" y="547554"/>
                    <a:pt x="2340682" y="544887"/>
                    <a:pt x="2340777" y="543553"/>
                  </a:cubicBezTo>
                  <a:cubicBezTo>
                    <a:pt x="2340872" y="541363"/>
                    <a:pt x="2340015" y="535457"/>
                    <a:pt x="2339062" y="534314"/>
                  </a:cubicBezTo>
                  <a:cubicBezTo>
                    <a:pt x="2338872" y="534028"/>
                    <a:pt x="2337634" y="531647"/>
                    <a:pt x="2337348" y="530695"/>
                  </a:cubicBezTo>
                  <a:cubicBezTo>
                    <a:pt x="2337062" y="529933"/>
                    <a:pt x="2337253" y="528028"/>
                    <a:pt x="2337348" y="526504"/>
                  </a:cubicBezTo>
                  <a:cubicBezTo>
                    <a:pt x="2337348" y="526028"/>
                    <a:pt x="2337443" y="525551"/>
                    <a:pt x="2337443" y="525075"/>
                  </a:cubicBezTo>
                  <a:cubicBezTo>
                    <a:pt x="2337538" y="524122"/>
                    <a:pt x="2337634" y="524027"/>
                    <a:pt x="2338110" y="523837"/>
                  </a:cubicBezTo>
                  <a:cubicBezTo>
                    <a:pt x="2338300" y="523741"/>
                    <a:pt x="2338681" y="523646"/>
                    <a:pt x="2338967" y="523361"/>
                  </a:cubicBezTo>
                  <a:cubicBezTo>
                    <a:pt x="2340301" y="522503"/>
                    <a:pt x="2340491" y="519836"/>
                    <a:pt x="2340586" y="519265"/>
                  </a:cubicBezTo>
                  <a:cubicBezTo>
                    <a:pt x="2340682" y="518312"/>
                    <a:pt x="2341062" y="517550"/>
                    <a:pt x="2341729" y="516883"/>
                  </a:cubicBezTo>
                  <a:cubicBezTo>
                    <a:pt x="2341920" y="516693"/>
                    <a:pt x="2342015" y="516503"/>
                    <a:pt x="2342015" y="516121"/>
                  </a:cubicBezTo>
                  <a:cubicBezTo>
                    <a:pt x="2342015" y="514883"/>
                    <a:pt x="2340205" y="512597"/>
                    <a:pt x="2339443" y="512121"/>
                  </a:cubicBezTo>
                  <a:cubicBezTo>
                    <a:pt x="2338872" y="511740"/>
                    <a:pt x="2338681" y="510025"/>
                    <a:pt x="2338586" y="509073"/>
                  </a:cubicBezTo>
                  <a:cubicBezTo>
                    <a:pt x="2338586" y="508692"/>
                    <a:pt x="2338491" y="508406"/>
                    <a:pt x="2338491" y="508216"/>
                  </a:cubicBezTo>
                  <a:cubicBezTo>
                    <a:pt x="2338300" y="507454"/>
                    <a:pt x="2337634" y="507168"/>
                    <a:pt x="2336681" y="506882"/>
                  </a:cubicBezTo>
                  <a:cubicBezTo>
                    <a:pt x="2336205" y="506692"/>
                    <a:pt x="2335634" y="506501"/>
                    <a:pt x="2334967" y="506215"/>
                  </a:cubicBezTo>
                  <a:cubicBezTo>
                    <a:pt x="2334014" y="505739"/>
                    <a:pt x="2333729" y="504882"/>
                    <a:pt x="2333347" y="503929"/>
                  </a:cubicBezTo>
                  <a:cubicBezTo>
                    <a:pt x="2333157" y="503358"/>
                    <a:pt x="2332871" y="502691"/>
                    <a:pt x="2332395" y="502120"/>
                  </a:cubicBezTo>
                  <a:cubicBezTo>
                    <a:pt x="2331443" y="500882"/>
                    <a:pt x="2331157" y="498595"/>
                    <a:pt x="2331157" y="498595"/>
                  </a:cubicBezTo>
                  <a:cubicBezTo>
                    <a:pt x="2331061" y="497738"/>
                    <a:pt x="2329728" y="495452"/>
                    <a:pt x="2328680" y="495452"/>
                  </a:cubicBezTo>
                  <a:lnTo>
                    <a:pt x="2328680" y="495452"/>
                  </a:lnTo>
                  <a:cubicBezTo>
                    <a:pt x="2328490" y="495452"/>
                    <a:pt x="2328013" y="495547"/>
                    <a:pt x="2327918" y="496119"/>
                  </a:cubicBezTo>
                  <a:cubicBezTo>
                    <a:pt x="2327632" y="497357"/>
                    <a:pt x="2326775" y="498215"/>
                    <a:pt x="2326394" y="498215"/>
                  </a:cubicBezTo>
                  <a:cubicBezTo>
                    <a:pt x="2326394" y="498215"/>
                    <a:pt x="2322108" y="498215"/>
                    <a:pt x="2321918" y="499929"/>
                  </a:cubicBezTo>
                  <a:cubicBezTo>
                    <a:pt x="2321822" y="501072"/>
                    <a:pt x="2321251" y="502215"/>
                    <a:pt x="2320489" y="502977"/>
                  </a:cubicBezTo>
                  <a:cubicBezTo>
                    <a:pt x="2319536" y="503834"/>
                    <a:pt x="2318584" y="504691"/>
                    <a:pt x="2319346" y="506120"/>
                  </a:cubicBezTo>
                  <a:cubicBezTo>
                    <a:pt x="2319536" y="506501"/>
                    <a:pt x="2320012" y="506978"/>
                    <a:pt x="2320393" y="507454"/>
                  </a:cubicBezTo>
                  <a:cubicBezTo>
                    <a:pt x="2321346" y="508406"/>
                    <a:pt x="2322394" y="509549"/>
                    <a:pt x="2322394" y="510787"/>
                  </a:cubicBezTo>
                  <a:cubicBezTo>
                    <a:pt x="2322298" y="511835"/>
                    <a:pt x="2322108" y="513645"/>
                    <a:pt x="2322012" y="515264"/>
                  </a:cubicBezTo>
                  <a:cubicBezTo>
                    <a:pt x="2321822" y="516788"/>
                    <a:pt x="2321727" y="518122"/>
                    <a:pt x="2321632" y="518884"/>
                  </a:cubicBezTo>
                  <a:cubicBezTo>
                    <a:pt x="2321536" y="519646"/>
                    <a:pt x="2321536" y="520503"/>
                    <a:pt x="2321536" y="521360"/>
                  </a:cubicBezTo>
                  <a:cubicBezTo>
                    <a:pt x="2321536" y="522313"/>
                    <a:pt x="2321536" y="523265"/>
                    <a:pt x="2321441" y="524122"/>
                  </a:cubicBezTo>
                  <a:cubicBezTo>
                    <a:pt x="2321346" y="525932"/>
                    <a:pt x="2319346" y="534600"/>
                    <a:pt x="2318488" y="536029"/>
                  </a:cubicBezTo>
                  <a:cubicBezTo>
                    <a:pt x="2317821" y="537076"/>
                    <a:pt x="2316869" y="538220"/>
                    <a:pt x="2316107" y="539267"/>
                  </a:cubicBezTo>
                  <a:cubicBezTo>
                    <a:pt x="2315726" y="539743"/>
                    <a:pt x="2315345" y="540220"/>
                    <a:pt x="2315059" y="540601"/>
                  </a:cubicBezTo>
                  <a:lnTo>
                    <a:pt x="2314869" y="540887"/>
                  </a:lnTo>
                  <a:cubicBezTo>
                    <a:pt x="2314202" y="541744"/>
                    <a:pt x="2312773" y="543649"/>
                    <a:pt x="2312011" y="543744"/>
                  </a:cubicBezTo>
                  <a:cubicBezTo>
                    <a:pt x="2311916" y="543744"/>
                    <a:pt x="2311821" y="543744"/>
                    <a:pt x="2311726" y="543649"/>
                  </a:cubicBezTo>
                  <a:cubicBezTo>
                    <a:pt x="2310868" y="542696"/>
                    <a:pt x="2310201" y="541172"/>
                    <a:pt x="2310106" y="539458"/>
                  </a:cubicBezTo>
                  <a:cubicBezTo>
                    <a:pt x="2310011" y="538410"/>
                    <a:pt x="2309345" y="536410"/>
                    <a:pt x="2308202" y="536315"/>
                  </a:cubicBezTo>
                  <a:cubicBezTo>
                    <a:pt x="2307916" y="536315"/>
                    <a:pt x="2307439" y="536315"/>
                    <a:pt x="2307059" y="536981"/>
                  </a:cubicBezTo>
                  <a:cubicBezTo>
                    <a:pt x="2306296" y="538315"/>
                    <a:pt x="2305630" y="540410"/>
                    <a:pt x="2306296" y="541934"/>
                  </a:cubicBezTo>
                  <a:lnTo>
                    <a:pt x="2306487" y="542411"/>
                  </a:lnTo>
                  <a:cubicBezTo>
                    <a:pt x="2306963" y="543458"/>
                    <a:pt x="2307820" y="545268"/>
                    <a:pt x="2307249" y="545840"/>
                  </a:cubicBezTo>
                  <a:cubicBezTo>
                    <a:pt x="2306296" y="546697"/>
                    <a:pt x="2305249" y="548316"/>
                    <a:pt x="2304582" y="549745"/>
                  </a:cubicBezTo>
                  <a:cubicBezTo>
                    <a:pt x="2304391" y="550126"/>
                    <a:pt x="2304201" y="550507"/>
                    <a:pt x="2304011" y="550888"/>
                  </a:cubicBezTo>
                  <a:cubicBezTo>
                    <a:pt x="2303344" y="551936"/>
                    <a:pt x="2302677" y="553078"/>
                    <a:pt x="2302962" y="554603"/>
                  </a:cubicBezTo>
                  <a:cubicBezTo>
                    <a:pt x="2303153" y="555745"/>
                    <a:pt x="2303248" y="556508"/>
                    <a:pt x="2303248" y="557174"/>
                  </a:cubicBezTo>
                  <a:cubicBezTo>
                    <a:pt x="2303248" y="557650"/>
                    <a:pt x="2303344" y="558127"/>
                    <a:pt x="2303344" y="558508"/>
                  </a:cubicBezTo>
                  <a:cubicBezTo>
                    <a:pt x="2303344" y="558698"/>
                    <a:pt x="2303439" y="558984"/>
                    <a:pt x="2303629" y="559365"/>
                  </a:cubicBezTo>
                  <a:cubicBezTo>
                    <a:pt x="2304105" y="560603"/>
                    <a:pt x="2304487" y="561937"/>
                    <a:pt x="2303629" y="562222"/>
                  </a:cubicBezTo>
                  <a:cubicBezTo>
                    <a:pt x="2302105" y="562794"/>
                    <a:pt x="2301248" y="562984"/>
                    <a:pt x="2300962" y="562603"/>
                  </a:cubicBezTo>
                  <a:cubicBezTo>
                    <a:pt x="2300486" y="561746"/>
                    <a:pt x="2298962" y="560889"/>
                    <a:pt x="2296771" y="560889"/>
                  </a:cubicBezTo>
                  <a:cubicBezTo>
                    <a:pt x="2294771" y="560889"/>
                    <a:pt x="2290675" y="561556"/>
                    <a:pt x="2289818" y="562032"/>
                  </a:cubicBezTo>
                  <a:cubicBezTo>
                    <a:pt x="2289152" y="562413"/>
                    <a:pt x="2287913" y="562794"/>
                    <a:pt x="2286675" y="562603"/>
                  </a:cubicBezTo>
                  <a:cubicBezTo>
                    <a:pt x="2286104" y="562508"/>
                    <a:pt x="2285817" y="562508"/>
                    <a:pt x="2285627" y="562413"/>
                  </a:cubicBezTo>
                  <a:close/>
                  <a:moveTo>
                    <a:pt x="2289913" y="562603"/>
                  </a:moveTo>
                  <a:cubicBezTo>
                    <a:pt x="2290485" y="562222"/>
                    <a:pt x="2294200" y="561556"/>
                    <a:pt x="2296295" y="561556"/>
                  </a:cubicBezTo>
                  <a:cubicBezTo>
                    <a:pt x="2298200" y="561556"/>
                    <a:pt x="2299343" y="562318"/>
                    <a:pt x="2299724" y="562889"/>
                  </a:cubicBezTo>
                  <a:cubicBezTo>
                    <a:pt x="2300391" y="563937"/>
                    <a:pt x="2302010" y="563461"/>
                    <a:pt x="2303534" y="562794"/>
                  </a:cubicBezTo>
                  <a:cubicBezTo>
                    <a:pt x="2305249" y="562127"/>
                    <a:pt x="2304487" y="560032"/>
                    <a:pt x="2304105" y="558889"/>
                  </a:cubicBezTo>
                  <a:cubicBezTo>
                    <a:pt x="2304011" y="558603"/>
                    <a:pt x="2303915" y="558317"/>
                    <a:pt x="2303915" y="558222"/>
                  </a:cubicBezTo>
                  <a:cubicBezTo>
                    <a:pt x="2303820" y="557841"/>
                    <a:pt x="2303820" y="557460"/>
                    <a:pt x="2303820" y="556984"/>
                  </a:cubicBezTo>
                  <a:cubicBezTo>
                    <a:pt x="2303820" y="556317"/>
                    <a:pt x="2303725" y="555460"/>
                    <a:pt x="2303534" y="554317"/>
                  </a:cubicBezTo>
                  <a:cubicBezTo>
                    <a:pt x="2303344" y="553078"/>
                    <a:pt x="2303915" y="552126"/>
                    <a:pt x="2304487" y="551174"/>
                  </a:cubicBezTo>
                  <a:cubicBezTo>
                    <a:pt x="2304772" y="550792"/>
                    <a:pt x="2304963" y="550316"/>
                    <a:pt x="2305154" y="549935"/>
                  </a:cubicBezTo>
                  <a:cubicBezTo>
                    <a:pt x="2305725" y="548602"/>
                    <a:pt x="2306677" y="547173"/>
                    <a:pt x="2307535" y="546316"/>
                  </a:cubicBezTo>
                  <a:cubicBezTo>
                    <a:pt x="2308582" y="545363"/>
                    <a:pt x="2307725" y="543458"/>
                    <a:pt x="2307059" y="541934"/>
                  </a:cubicBezTo>
                  <a:lnTo>
                    <a:pt x="2306868" y="541458"/>
                  </a:lnTo>
                  <a:cubicBezTo>
                    <a:pt x="2306296" y="540315"/>
                    <a:pt x="2306868" y="538410"/>
                    <a:pt x="2307630" y="537172"/>
                  </a:cubicBezTo>
                  <a:cubicBezTo>
                    <a:pt x="2307725" y="537076"/>
                    <a:pt x="2307725" y="536981"/>
                    <a:pt x="2307725" y="536981"/>
                  </a:cubicBezTo>
                  <a:cubicBezTo>
                    <a:pt x="2308011" y="536981"/>
                    <a:pt x="2308773" y="538220"/>
                    <a:pt x="2308868" y="539458"/>
                  </a:cubicBezTo>
                  <a:cubicBezTo>
                    <a:pt x="2309059" y="541267"/>
                    <a:pt x="2309725" y="543077"/>
                    <a:pt x="2310773" y="544125"/>
                  </a:cubicBezTo>
                  <a:cubicBezTo>
                    <a:pt x="2311059" y="544411"/>
                    <a:pt x="2311440" y="544506"/>
                    <a:pt x="2311821" y="544506"/>
                  </a:cubicBezTo>
                  <a:cubicBezTo>
                    <a:pt x="2312964" y="544411"/>
                    <a:pt x="2314202" y="542887"/>
                    <a:pt x="2315440" y="541267"/>
                  </a:cubicBezTo>
                  <a:lnTo>
                    <a:pt x="2315631" y="540982"/>
                  </a:lnTo>
                  <a:cubicBezTo>
                    <a:pt x="2315917" y="540601"/>
                    <a:pt x="2316298" y="540124"/>
                    <a:pt x="2316678" y="539648"/>
                  </a:cubicBezTo>
                  <a:cubicBezTo>
                    <a:pt x="2317536" y="538600"/>
                    <a:pt x="2318393" y="537458"/>
                    <a:pt x="2319155" y="536410"/>
                  </a:cubicBezTo>
                  <a:cubicBezTo>
                    <a:pt x="2320203" y="534791"/>
                    <a:pt x="2322203" y="525837"/>
                    <a:pt x="2322298" y="524122"/>
                  </a:cubicBezTo>
                  <a:cubicBezTo>
                    <a:pt x="2322394" y="523170"/>
                    <a:pt x="2322394" y="522217"/>
                    <a:pt x="2322394" y="521265"/>
                  </a:cubicBezTo>
                  <a:cubicBezTo>
                    <a:pt x="2322394" y="520408"/>
                    <a:pt x="2322394" y="519550"/>
                    <a:pt x="2322489" y="518788"/>
                  </a:cubicBezTo>
                  <a:cubicBezTo>
                    <a:pt x="2322584" y="518026"/>
                    <a:pt x="2322679" y="516693"/>
                    <a:pt x="2322870" y="515169"/>
                  </a:cubicBezTo>
                  <a:cubicBezTo>
                    <a:pt x="2323061" y="513454"/>
                    <a:pt x="2323251" y="511645"/>
                    <a:pt x="2323251" y="510597"/>
                  </a:cubicBezTo>
                  <a:cubicBezTo>
                    <a:pt x="2323346" y="509073"/>
                    <a:pt x="2322108" y="507740"/>
                    <a:pt x="2321060" y="506692"/>
                  </a:cubicBezTo>
                  <a:cubicBezTo>
                    <a:pt x="2320679" y="506215"/>
                    <a:pt x="2320203" y="505834"/>
                    <a:pt x="2320108" y="505549"/>
                  </a:cubicBezTo>
                  <a:cubicBezTo>
                    <a:pt x="2319631" y="504787"/>
                    <a:pt x="2320108" y="504311"/>
                    <a:pt x="2321060" y="503358"/>
                  </a:cubicBezTo>
                  <a:cubicBezTo>
                    <a:pt x="2322012" y="502501"/>
                    <a:pt x="2322679" y="501072"/>
                    <a:pt x="2322775" y="499738"/>
                  </a:cubicBezTo>
                  <a:cubicBezTo>
                    <a:pt x="2322775" y="499262"/>
                    <a:pt x="2324870" y="498786"/>
                    <a:pt x="2326203" y="498786"/>
                  </a:cubicBezTo>
                  <a:cubicBezTo>
                    <a:pt x="2327156" y="498786"/>
                    <a:pt x="2328204" y="497643"/>
                    <a:pt x="2328680" y="496119"/>
                  </a:cubicBezTo>
                  <a:cubicBezTo>
                    <a:pt x="2329156" y="496500"/>
                    <a:pt x="2330014" y="497738"/>
                    <a:pt x="2330109" y="498500"/>
                  </a:cubicBezTo>
                  <a:cubicBezTo>
                    <a:pt x="2330109" y="498595"/>
                    <a:pt x="2330394" y="501072"/>
                    <a:pt x="2331537" y="502405"/>
                  </a:cubicBezTo>
                  <a:cubicBezTo>
                    <a:pt x="2331919" y="502882"/>
                    <a:pt x="2332109" y="503453"/>
                    <a:pt x="2332300" y="504025"/>
                  </a:cubicBezTo>
                  <a:cubicBezTo>
                    <a:pt x="2332680" y="505072"/>
                    <a:pt x="2333062" y="506120"/>
                    <a:pt x="2334300" y="506692"/>
                  </a:cubicBezTo>
                  <a:cubicBezTo>
                    <a:pt x="2334967" y="507073"/>
                    <a:pt x="2335634" y="507263"/>
                    <a:pt x="2336110" y="507454"/>
                  </a:cubicBezTo>
                  <a:cubicBezTo>
                    <a:pt x="2336967" y="507740"/>
                    <a:pt x="2337348" y="507930"/>
                    <a:pt x="2337443" y="508216"/>
                  </a:cubicBezTo>
                  <a:cubicBezTo>
                    <a:pt x="2337443" y="508406"/>
                    <a:pt x="2337538" y="508692"/>
                    <a:pt x="2337538" y="509073"/>
                  </a:cubicBezTo>
                  <a:cubicBezTo>
                    <a:pt x="2337634" y="510311"/>
                    <a:pt x="2337824" y="512026"/>
                    <a:pt x="2338681" y="512692"/>
                  </a:cubicBezTo>
                  <a:cubicBezTo>
                    <a:pt x="2339634" y="513454"/>
                    <a:pt x="2341158" y="515836"/>
                    <a:pt x="2340872" y="516312"/>
                  </a:cubicBezTo>
                  <a:cubicBezTo>
                    <a:pt x="2340015" y="517074"/>
                    <a:pt x="2339539" y="518122"/>
                    <a:pt x="2339443" y="519265"/>
                  </a:cubicBezTo>
                  <a:cubicBezTo>
                    <a:pt x="2339348" y="520598"/>
                    <a:pt x="2338967" y="522217"/>
                    <a:pt x="2338300" y="522694"/>
                  </a:cubicBezTo>
                  <a:cubicBezTo>
                    <a:pt x="2338110" y="522884"/>
                    <a:pt x="2337824" y="522979"/>
                    <a:pt x="2337634" y="522979"/>
                  </a:cubicBezTo>
                  <a:cubicBezTo>
                    <a:pt x="2336967" y="523265"/>
                    <a:pt x="2336491" y="523551"/>
                    <a:pt x="2336395" y="524980"/>
                  </a:cubicBezTo>
                  <a:cubicBezTo>
                    <a:pt x="2336395" y="525361"/>
                    <a:pt x="2336300" y="525837"/>
                    <a:pt x="2336300" y="526408"/>
                  </a:cubicBezTo>
                  <a:cubicBezTo>
                    <a:pt x="2336110" y="528028"/>
                    <a:pt x="2336014" y="529933"/>
                    <a:pt x="2336300" y="530885"/>
                  </a:cubicBezTo>
                  <a:cubicBezTo>
                    <a:pt x="2336681" y="532028"/>
                    <a:pt x="2338110" y="534600"/>
                    <a:pt x="2338110" y="534695"/>
                  </a:cubicBezTo>
                  <a:lnTo>
                    <a:pt x="2338205" y="534791"/>
                  </a:lnTo>
                  <a:cubicBezTo>
                    <a:pt x="2338872" y="535553"/>
                    <a:pt x="2339919" y="541267"/>
                    <a:pt x="2339824" y="543553"/>
                  </a:cubicBezTo>
                  <a:cubicBezTo>
                    <a:pt x="2339729" y="544887"/>
                    <a:pt x="2339919" y="547554"/>
                    <a:pt x="2340110" y="549745"/>
                  </a:cubicBezTo>
                  <a:cubicBezTo>
                    <a:pt x="2340205" y="551174"/>
                    <a:pt x="2340301" y="552602"/>
                    <a:pt x="2340301" y="552983"/>
                  </a:cubicBezTo>
                  <a:cubicBezTo>
                    <a:pt x="2340205" y="553936"/>
                    <a:pt x="2341158" y="554698"/>
                    <a:pt x="2342015" y="555365"/>
                  </a:cubicBezTo>
                  <a:cubicBezTo>
                    <a:pt x="2342396" y="555650"/>
                    <a:pt x="2342682" y="555841"/>
                    <a:pt x="2342872" y="556126"/>
                  </a:cubicBezTo>
                  <a:cubicBezTo>
                    <a:pt x="2343158" y="556412"/>
                    <a:pt x="2342777" y="558412"/>
                    <a:pt x="2340777" y="562699"/>
                  </a:cubicBezTo>
                  <a:cubicBezTo>
                    <a:pt x="2340396" y="563556"/>
                    <a:pt x="2338015" y="564890"/>
                    <a:pt x="2336777" y="564890"/>
                  </a:cubicBezTo>
                  <a:cubicBezTo>
                    <a:pt x="2335634" y="564890"/>
                    <a:pt x="2335348" y="564604"/>
                    <a:pt x="2334205" y="563651"/>
                  </a:cubicBezTo>
                  <a:lnTo>
                    <a:pt x="2334014" y="563461"/>
                  </a:lnTo>
                  <a:cubicBezTo>
                    <a:pt x="2333633" y="563175"/>
                    <a:pt x="2333347" y="563175"/>
                    <a:pt x="2333157" y="563270"/>
                  </a:cubicBezTo>
                  <a:cubicBezTo>
                    <a:pt x="2332490" y="563556"/>
                    <a:pt x="2332300" y="564794"/>
                    <a:pt x="2332300" y="568033"/>
                  </a:cubicBezTo>
                  <a:cubicBezTo>
                    <a:pt x="2332300" y="568699"/>
                    <a:pt x="2332300" y="569652"/>
                    <a:pt x="2332300" y="569747"/>
                  </a:cubicBezTo>
                  <a:cubicBezTo>
                    <a:pt x="2332014" y="569938"/>
                    <a:pt x="2330776" y="569652"/>
                    <a:pt x="2330014" y="569557"/>
                  </a:cubicBezTo>
                  <a:cubicBezTo>
                    <a:pt x="2329537" y="569462"/>
                    <a:pt x="2328966" y="569366"/>
                    <a:pt x="2328490" y="569271"/>
                  </a:cubicBezTo>
                  <a:cubicBezTo>
                    <a:pt x="2326966" y="569080"/>
                    <a:pt x="2326394" y="569842"/>
                    <a:pt x="2325918" y="570509"/>
                  </a:cubicBezTo>
                  <a:cubicBezTo>
                    <a:pt x="2325632" y="570795"/>
                    <a:pt x="2325442" y="571081"/>
                    <a:pt x="2325060" y="571366"/>
                  </a:cubicBezTo>
                  <a:cubicBezTo>
                    <a:pt x="2324394" y="571843"/>
                    <a:pt x="2323822" y="571652"/>
                    <a:pt x="2322775" y="571366"/>
                  </a:cubicBezTo>
                  <a:cubicBezTo>
                    <a:pt x="2322489" y="571271"/>
                    <a:pt x="2322108" y="571176"/>
                    <a:pt x="2321822" y="571081"/>
                  </a:cubicBezTo>
                  <a:cubicBezTo>
                    <a:pt x="2321060" y="570890"/>
                    <a:pt x="2320393" y="569938"/>
                    <a:pt x="2319917" y="569176"/>
                  </a:cubicBezTo>
                  <a:cubicBezTo>
                    <a:pt x="2319822" y="568985"/>
                    <a:pt x="2319631" y="568795"/>
                    <a:pt x="2319536" y="568699"/>
                  </a:cubicBezTo>
                  <a:cubicBezTo>
                    <a:pt x="2318774" y="567652"/>
                    <a:pt x="2316584" y="567175"/>
                    <a:pt x="2315631" y="567461"/>
                  </a:cubicBezTo>
                  <a:cubicBezTo>
                    <a:pt x="2315345" y="567557"/>
                    <a:pt x="2315155" y="567747"/>
                    <a:pt x="2315059" y="568033"/>
                  </a:cubicBezTo>
                  <a:cubicBezTo>
                    <a:pt x="2314583" y="568985"/>
                    <a:pt x="2314202" y="571462"/>
                    <a:pt x="2314679" y="572414"/>
                  </a:cubicBezTo>
                  <a:cubicBezTo>
                    <a:pt x="2314964" y="573081"/>
                    <a:pt x="2316298" y="573843"/>
                    <a:pt x="2317917" y="574700"/>
                  </a:cubicBezTo>
                  <a:cubicBezTo>
                    <a:pt x="2318298" y="574891"/>
                    <a:pt x="2318584" y="575081"/>
                    <a:pt x="2318774" y="575176"/>
                  </a:cubicBezTo>
                  <a:cubicBezTo>
                    <a:pt x="2318965" y="575367"/>
                    <a:pt x="2318393" y="576224"/>
                    <a:pt x="2318012" y="576700"/>
                  </a:cubicBezTo>
                  <a:cubicBezTo>
                    <a:pt x="2317917" y="576891"/>
                    <a:pt x="2317727" y="577082"/>
                    <a:pt x="2317631" y="577272"/>
                  </a:cubicBezTo>
                  <a:cubicBezTo>
                    <a:pt x="2317155" y="577939"/>
                    <a:pt x="2315917" y="578320"/>
                    <a:pt x="2314964" y="578701"/>
                  </a:cubicBezTo>
                  <a:cubicBezTo>
                    <a:pt x="2314488" y="578891"/>
                    <a:pt x="2314107" y="578987"/>
                    <a:pt x="2313821" y="579082"/>
                  </a:cubicBezTo>
                  <a:cubicBezTo>
                    <a:pt x="2312964" y="579463"/>
                    <a:pt x="2312773" y="580891"/>
                    <a:pt x="2312487" y="583178"/>
                  </a:cubicBezTo>
                  <a:cubicBezTo>
                    <a:pt x="2312393" y="583844"/>
                    <a:pt x="2312393" y="584511"/>
                    <a:pt x="2312297" y="584892"/>
                  </a:cubicBezTo>
                  <a:cubicBezTo>
                    <a:pt x="2312202" y="585178"/>
                    <a:pt x="2312107" y="585368"/>
                    <a:pt x="2312011" y="585368"/>
                  </a:cubicBezTo>
                  <a:cubicBezTo>
                    <a:pt x="2311916" y="585368"/>
                    <a:pt x="2311440" y="585463"/>
                    <a:pt x="2309916" y="584130"/>
                  </a:cubicBezTo>
                  <a:cubicBezTo>
                    <a:pt x="2308487" y="582892"/>
                    <a:pt x="2307916" y="581558"/>
                    <a:pt x="2307535" y="580701"/>
                  </a:cubicBezTo>
                  <a:cubicBezTo>
                    <a:pt x="2307059" y="579749"/>
                    <a:pt x="2305249" y="578320"/>
                    <a:pt x="2304105" y="577843"/>
                  </a:cubicBezTo>
                  <a:cubicBezTo>
                    <a:pt x="2303439" y="577558"/>
                    <a:pt x="2303629" y="574986"/>
                    <a:pt x="2303725" y="573938"/>
                  </a:cubicBezTo>
                  <a:lnTo>
                    <a:pt x="2303725" y="573367"/>
                  </a:lnTo>
                  <a:cubicBezTo>
                    <a:pt x="2303820" y="571747"/>
                    <a:pt x="2301439" y="569938"/>
                    <a:pt x="2300200" y="569652"/>
                  </a:cubicBezTo>
                  <a:cubicBezTo>
                    <a:pt x="2300105" y="569652"/>
                    <a:pt x="2300010" y="569652"/>
                    <a:pt x="2299915" y="569652"/>
                  </a:cubicBezTo>
                  <a:cubicBezTo>
                    <a:pt x="2298486" y="569652"/>
                    <a:pt x="2296295" y="571747"/>
                    <a:pt x="2295533" y="573176"/>
                  </a:cubicBezTo>
                  <a:cubicBezTo>
                    <a:pt x="2295057" y="574033"/>
                    <a:pt x="2292485" y="575558"/>
                    <a:pt x="2290771" y="576605"/>
                  </a:cubicBezTo>
                  <a:cubicBezTo>
                    <a:pt x="2289723" y="577272"/>
                    <a:pt x="2288866" y="577748"/>
                    <a:pt x="2288485" y="578129"/>
                  </a:cubicBezTo>
                  <a:cubicBezTo>
                    <a:pt x="2287913" y="578701"/>
                    <a:pt x="2286865" y="578605"/>
                    <a:pt x="2285817" y="578510"/>
                  </a:cubicBezTo>
                  <a:cubicBezTo>
                    <a:pt x="2285437" y="578510"/>
                    <a:pt x="2285151" y="578415"/>
                    <a:pt x="2284865" y="578415"/>
                  </a:cubicBezTo>
                  <a:cubicBezTo>
                    <a:pt x="2283722" y="578415"/>
                    <a:pt x="2282769" y="580034"/>
                    <a:pt x="2281626" y="582034"/>
                  </a:cubicBezTo>
                  <a:cubicBezTo>
                    <a:pt x="2281436" y="582320"/>
                    <a:pt x="2281341" y="582606"/>
                    <a:pt x="2281150" y="582796"/>
                  </a:cubicBezTo>
                  <a:cubicBezTo>
                    <a:pt x="2280770" y="583463"/>
                    <a:pt x="2280007" y="583273"/>
                    <a:pt x="2278388" y="582606"/>
                  </a:cubicBezTo>
                  <a:cubicBezTo>
                    <a:pt x="2278102" y="582511"/>
                    <a:pt x="2277817" y="582416"/>
                    <a:pt x="2277626" y="582320"/>
                  </a:cubicBezTo>
                  <a:cubicBezTo>
                    <a:pt x="2276483" y="581939"/>
                    <a:pt x="2275721" y="582225"/>
                    <a:pt x="2275054" y="582511"/>
                  </a:cubicBezTo>
                  <a:cubicBezTo>
                    <a:pt x="2274864" y="582606"/>
                    <a:pt x="2274578" y="582701"/>
                    <a:pt x="2274387" y="582701"/>
                  </a:cubicBezTo>
                  <a:lnTo>
                    <a:pt x="2274387" y="582701"/>
                  </a:lnTo>
                  <a:cubicBezTo>
                    <a:pt x="2273816" y="582701"/>
                    <a:pt x="2271721" y="580320"/>
                    <a:pt x="2271245" y="579177"/>
                  </a:cubicBezTo>
                  <a:cubicBezTo>
                    <a:pt x="2271245" y="579082"/>
                    <a:pt x="2271245" y="578987"/>
                    <a:pt x="2271245" y="578891"/>
                  </a:cubicBezTo>
                  <a:cubicBezTo>
                    <a:pt x="2271530" y="578415"/>
                    <a:pt x="2272864" y="577843"/>
                    <a:pt x="2274673" y="577272"/>
                  </a:cubicBezTo>
                  <a:cubicBezTo>
                    <a:pt x="2276007" y="576891"/>
                    <a:pt x="2276769" y="574795"/>
                    <a:pt x="2277340" y="572986"/>
                  </a:cubicBezTo>
                  <a:cubicBezTo>
                    <a:pt x="2277626" y="572224"/>
                    <a:pt x="2277817" y="571557"/>
                    <a:pt x="2278102" y="571176"/>
                  </a:cubicBezTo>
                  <a:cubicBezTo>
                    <a:pt x="2278674" y="570128"/>
                    <a:pt x="2278960" y="568604"/>
                    <a:pt x="2279150" y="567271"/>
                  </a:cubicBezTo>
                  <a:cubicBezTo>
                    <a:pt x="2279245" y="566795"/>
                    <a:pt x="2279341" y="566223"/>
                    <a:pt x="2279436" y="565842"/>
                  </a:cubicBezTo>
                  <a:cubicBezTo>
                    <a:pt x="2279627" y="564794"/>
                    <a:pt x="2281055" y="564128"/>
                    <a:pt x="2282293" y="563556"/>
                  </a:cubicBezTo>
                  <a:cubicBezTo>
                    <a:pt x="2282579" y="563461"/>
                    <a:pt x="2282769" y="563366"/>
                    <a:pt x="2282960" y="563270"/>
                  </a:cubicBezTo>
                  <a:cubicBezTo>
                    <a:pt x="2283912" y="562794"/>
                    <a:pt x="2284770" y="562984"/>
                    <a:pt x="2285817" y="563175"/>
                  </a:cubicBezTo>
                  <a:cubicBezTo>
                    <a:pt x="2286104" y="563270"/>
                    <a:pt x="2286294" y="563270"/>
                    <a:pt x="2286580" y="563270"/>
                  </a:cubicBezTo>
                  <a:cubicBezTo>
                    <a:pt x="2287532" y="563556"/>
                    <a:pt x="2289056" y="563175"/>
                    <a:pt x="2289913" y="562603"/>
                  </a:cubicBezTo>
                  <a:close/>
                  <a:moveTo>
                    <a:pt x="880594" y="509645"/>
                  </a:moveTo>
                  <a:cubicBezTo>
                    <a:pt x="880880" y="510311"/>
                    <a:pt x="881451" y="510597"/>
                    <a:pt x="882214" y="510597"/>
                  </a:cubicBezTo>
                  <a:cubicBezTo>
                    <a:pt x="883833" y="510597"/>
                    <a:pt x="885928" y="510121"/>
                    <a:pt x="886595" y="508787"/>
                  </a:cubicBezTo>
                  <a:cubicBezTo>
                    <a:pt x="886785" y="508501"/>
                    <a:pt x="889548" y="502024"/>
                    <a:pt x="889167" y="501167"/>
                  </a:cubicBezTo>
                  <a:lnTo>
                    <a:pt x="889071" y="500977"/>
                  </a:lnTo>
                  <a:lnTo>
                    <a:pt x="888881" y="500882"/>
                  </a:lnTo>
                  <a:cubicBezTo>
                    <a:pt x="888786" y="500882"/>
                    <a:pt x="888595" y="500786"/>
                    <a:pt x="888405" y="500786"/>
                  </a:cubicBezTo>
                  <a:cubicBezTo>
                    <a:pt x="886309" y="500310"/>
                    <a:pt x="885166" y="499834"/>
                    <a:pt x="884976" y="499453"/>
                  </a:cubicBezTo>
                  <a:cubicBezTo>
                    <a:pt x="885357" y="498691"/>
                    <a:pt x="885833" y="497357"/>
                    <a:pt x="886024" y="496500"/>
                  </a:cubicBezTo>
                  <a:cubicBezTo>
                    <a:pt x="886119" y="496119"/>
                    <a:pt x="886214" y="495833"/>
                    <a:pt x="886309" y="495738"/>
                  </a:cubicBezTo>
                  <a:lnTo>
                    <a:pt x="886405" y="495547"/>
                  </a:lnTo>
                  <a:cubicBezTo>
                    <a:pt x="886690" y="494976"/>
                    <a:pt x="887261" y="493642"/>
                    <a:pt x="886119" y="492690"/>
                  </a:cubicBezTo>
                  <a:cubicBezTo>
                    <a:pt x="885738" y="492404"/>
                    <a:pt x="885357" y="492118"/>
                    <a:pt x="885071" y="491928"/>
                  </a:cubicBezTo>
                  <a:cubicBezTo>
                    <a:pt x="884309" y="491452"/>
                    <a:pt x="884309" y="491452"/>
                    <a:pt x="884499" y="491166"/>
                  </a:cubicBezTo>
                  <a:cubicBezTo>
                    <a:pt x="885166" y="490023"/>
                    <a:pt x="885833" y="488499"/>
                    <a:pt x="885357" y="487642"/>
                  </a:cubicBezTo>
                  <a:cubicBezTo>
                    <a:pt x="885262" y="487451"/>
                    <a:pt x="884880" y="487165"/>
                    <a:pt x="884309" y="487165"/>
                  </a:cubicBezTo>
                  <a:cubicBezTo>
                    <a:pt x="883356" y="487165"/>
                    <a:pt x="881833" y="487070"/>
                    <a:pt x="880594" y="487070"/>
                  </a:cubicBezTo>
                  <a:cubicBezTo>
                    <a:pt x="879737" y="487070"/>
                    <a:pt x="878880" y="486975"/>
                    <a:pt x="878594" y="486975"/>
                  </a:cubicBezTo>
                  <a:cubicBezTo>
                    <a:pt x="877927" y="486975"/>
                    <a:pt x="874498" y="485641"/>
                    <a:pt x="874212" y="485261"/>
                  </a:cubicBezTo>
                  <a:lnTo>
                    <a:pt x="874118" y="484975"/>
                  </a:lnTo>
                  <a:cubicBezTo>
                    <a:pt x="873069" y="482403"/>
                    <a:pt x="872117" y="480879"/>
                    <a:pt x="871069" y="481260"/>
                  </a:cubicBezTo>
                  <a:cubicBezTo>
                    <a:pt x="869736" y="481641"/>
                    <a:pt x="869164" y="481546"/>
                    <a:pt x="868974" y="481355"/>
                  </a:cubicBezTo>
                  <a:cubicBezTo>
                    <a:pt x="868688" y="481070"/>
                    <a:pt x="868688" y="480498"/>
                    <a:pt x="869069" y="479545"/>
                  </a:cubicBezTo>
                  <a:cubicBezTo>
                    <a:pt x="869831" y="477450"/>
                    <a:pt x="871165" y="473830"/>
                    <a:pt x="872498" y="473545"/>
                  </a:cubicBezTo>
                  <a:cubicBezTo>
                    <a:pt x="873831" y="473259"/>
                    <a:pt x="877451" y="471354"/>
                    <a:pt x="877546" y="470116"/>
                  </a:cubicBezTo>
                  <a:cubicBezTo>
                    <a:pt x="877642" y="469163"/>
                    <a:pt x="878594" y="466972"/>
                    <a:pt x="879165" y="466591"/>
                  </a:cubicBezTo>
                  <a:cubicBezTo>
                    <a:pt x="880023" y="466115"/>
                    <a:pt x="881451" y="464305"/>
                    <a:pt x="881166" y="463258"/>
                  </a:cubicBezTo>
                  <a:cubicBezTo>
                    <a:pt x="881071" y="462782"/>
                    <a:pt x="880594" y="462305"/>
                    <a:pt x="879165" y="462305"/>
                  </a:cubicBezTo>
                  <a:cubicBezTo>
                    <a:pt x="876403" y="462400"/>
                    <a:pt x="873165" y="463162"/>
                    <a:pt x="872403" y="464401"/>
                  </a:cubicBezTo>
                  <a:cubicBezTo>
                    <a:pt x="872308" y="464686"/>
                    <a:pt x="872022" y="465163"/>
                    <a:pt x="871641" y="465734"/>
                  </a:cubicBezTo>
                  <a:cubicBezTo>
                    <a:pt x="870974" y="466972"/>
                    <a:pt x="869545" y="469544"/>
                    <a:pt x="869260" y="469830"/>
                  </a:cubicBezTo>
                  <a:cubicBezTo>
                    <a:pt x="868784" y="470306"/>
                    <a:pt x="864306" y="474783"/>
                    <a:pt x="863735" y="475354"/>
                  </a:cubicBezTo>
                  <a:cubicBezTo>
                    <a:pt x="863544" y="475545"/>
                    <a:pt x="862878" y="476212"/>
                    <a:pt x="862116" y="477069"/>
                  </a:cubicBezTo>
                  <a:cubicBezTo>
                    <a:pt x="860401" y="478783"/>
                    <a:pt x="858115" y="481165"/>
                    <a:pt x="857544" y="482022"/>
                  </a:cubicBezTo>
                  <a:cubicBezTo>
                    <a:pt x="856687" y="483260"/>
                    <a:pt x="853448" y="486975"/>
                    <a:pt x="852686" y="487642"/>
                  </a:cubicBezTo>
                  <a:cubicBezTo>
                    <a:pt x="852210" y="488023"/>
                    <a:pt x="851067" y="488880"/>
                    <a:pt x="850019" y="489832"/>
                  </a:cubicBezTo>
                  <a:cubicBezTo>
                    <a:pt x="849257" y="490499"/>
                    <a:pt x="848400" y="491166"/>
                    <a:pt x="847828" y="491642"/>
                  </a:cubicBezTo>
                  <a:cubicBezTo>
                    <a:pt x="847447" y="491928"/>
                    <a:pt x="846971" y="492309"/>
                    <a:pt x="846399" y="492595"/>
                  </a:cubicBezTo>
                  <a:cubicBezTo>
                    <a:pt x="845066" y="493452"/>
                    <a:pt x="843733" y="494309"/>
                    <a:pt x="844304" y="495262"/>
                  </a:cubicBezTo>
                  <a:cubicBezTo>
                    <a:pt x="844399" y="495452"/>
                    <a:pt x="844590" y="495643"/>
                    <a:pt x="844685" y="495833"/>
                  </a:cubicBezTo>
                  <a:cubicBezTo>
                    <a:pt x="845352" y="496786"/>
                    <a:pt x="845923" y="497643"/>
                    <a:pt x="845447" y="498119"/>
                  </a:cubicBezTo>
                  <a:cubicBezTo>
                    <a:pt x="844685" y="498881"/>
                    <a:pt x="844018" y="500310"/>
                    <a:pt x="844494" y="501072"/>
                  </a:cubicBezTo>
                  <a:cubicBezTo>
                    <a:pt x="844685" y="501453"/>
                    <a:pt x="845161" y="501643"/>
                    <a:pt x="845828" y="501548"/>
                  </a:cubicBezTo>
                  <a:cubicBezTo>
                    <a:pt x="846495" y="501453"/>
                    <a:pt x="847542" y="501072"/>
                    <a:pt x="848781" y="500596"/>
                  </a:cubicBezTo>
                  <a:cubicBezTo>
                    <a:pt x="850400" y="500024"/>
                    <a:pt x="852210" y="499357"/>
                    <a:pt x="853067" y="499262"/>
                  </a:cubicBezTo>
                  <a:cubicBezTo>
                    <a:pt x="854686" y="499072"/>
                    <a:pt x="860878" y="499548"/>
                    <a:pt x="861925" y="500120"/>
                  </a:cubicBezTo>
                  <a:cubicBezTo>
                    <a:pt x="862783" y="500596"/>
                    <a:pt x="866307" y="502024"/>
                    <a:pt x="867355" y="501834"/>
                  </a:cubicBezTo>
                  <a:cubicBezTo>
                    <a:pt x="867735" y="501834"/>
                    <a:pt x="869355" y="502691"/>
                    <a:pt x="869640" y="503358"/>
                  </a:cubicBezTo>
                  <a:cubicBezTo>
                    <a:pt x="869736" y="503549"/>
                    <a:pt x="869640" y="503549"/>
                    <a:pt x="869640" y="503549"/>
                  </a:cubicBezTo>
                  <a:cubicBezTo>
                    <a:pt x="869355" y="503739"/>
                    <a:pt x="868784" y="504025"/>
                    <a:pt x="868211" y="504311"/>
                  </a:cubicBezTo>
                  <a:cubicBezTo>
                    <a:pt x="866688" y="505072"/>
                    <a:pt x="865830" y="505549"/>
                    <a:pt x="865830" y="506120"/>
                  </a:cubicBezTo>
                  <a:cubicBezTo>
                    <a:pt x="865830" y="506311"/>
                    <a:pt x="865926" y="506596"/>
                    <a:pt x="866402" y="506692"/>
                  </a:cubicBezTo>
                  <a:cubicBezTo>
                    <a:pt x="867450" y="507073"/>
                    <a:pt x="870117" y="506787"/>
                    <a:pt x="872784" y="506501"/>
                  </a:cubicBezTo>
                  <a:lnTo>
                    <a:pt x="873355" y="506406"/>
                  </a:lnTo>
                  <a:cubicBezTo>
                    <a:pt x="874594" y="506215"/>
                    <a:pt x="876499" y="506215"/>
                    <a:pt x="877736" y="506215"/>
                  </a:cubicBezTo>
                  <a:cubicBezTo>
                    <a:pt x="879070" y="506215"/>
                    <a:pt x="880975" y="506596"/>
                    <a:pt x="881166" y="506978"/>
                  </a:cubicBezTo>
                  <a:cubicBezTo>
                    <a:pt x="880404" y="507740"/>
                    <a:pt x="880213" y="508882"/>
                    <a:pt x="880594" y="509645"/>
                  </a:cubicBezTo>
                  <a:close/>
                  <a:moveTo>
                    <a:pt x="877642" y="505549"/>
                  </a:moveTo>
                  <a:cubicBezTo>
                    <a:pt x="876403" y="505549"/>
                    <a:pt x="874403" y="505549"/>
                    <a:pt x="873165" y="505739"/>
                  </a:cubicBezTo>
                  <a:lnTo>
                    <a:pt x="872593" y="505834"/>
                  </a:lnTo>
                  <a:cubicBezTo>
                    <a:pt x="871165" y="506025"/>
                    <a:pt x="868021" y="506406"/>
                    <a:pt x="866783" y="506120"/>
                  </a:cubicBezTo>
                  <a:cubicBezTo>
                    <a:pt x="867164" y="505834"/>
                    <a:pt x="868021" y="505453"/>
                    <a:pt x="868498" y="505168"/>
                  </a:cubicBezTo>
                  <a:cubicBezTo>
                    <a:pt x="869069" y="504882"/>
                    <a:pt x="869640" y="504596"/>
                    <a:pt x="870021" y="504311"/>
                  </a:cubicBezTo>
                  <a:cubicBezTo>
                    <a:pt x="870498" y="504025"/>
                    <a:pt x="870593" y="503549"/>
                    <a:pt x="870403" y="503072"/>
                  </a:cubicBezTo>
                  <a:cubicBezTo>
                    <a:pt x="870021" y="502120"/>
                    <a:pt x="868021" y="500977"/>
                    <a:pt x="867164" y="501167"/>
                  </a:cubicBezTo>
                  <a:cubicBezTo>
                    <a:pt x="866592" y="501262"/>
                    <a:pt x="863830" y="500310"/>
                    <a:pt x="862306" y="499548"/>
                  </a:cubicBezTo>
                  <a:cubicBezTo>
                    <a:pt x="860973" y="498881"/>
                    <a:pt x="854496" y="498405"/>
                    <a:pt x="852876" y="498595"/>
                  </a:cubicBezTo>
                  <a:cubicBezTo>
                    <a:pt x="851924" y="498691"/>
                    <a:pt x="850114" y="499357"/>
                    <a:pt x="848305" y="499929"/>
                  </a:cubicBezTo>
                  <a:cubicBezTo>
                    <a:pt x="847162" y="500310"/>
                    <a:pt x="846019" y="500786"/>
                    <a:pt x="845447" y="500882"/>
                  </a:cubicBezTo>
                  <a:cubicBezTo>
                    <a:pt x="845161" y="500977"/>
                    <a:pt x="845161" y="500882"/>
                    <a:pt x="845161" y="500786"/>
                  </a:cubicBezTo>
                  <a:cubicBezTo>
                    <a:pt x="844971" y="500405"/>
                    <a:pt x="845256" y="499357"/>
                    <a:pt x="845923" y="498786"/>
                  </a:cubicBezTo>
                  <a:cubicBezTo>
                    <a:pt x="846971" y="497833"/>
                    <a:pt x="846019" y="496405"/>
                    <a:pt x="845352" y="495452"/>
                  </a:cubicBezTo>
                  <a:cubicBezTo>
                    <a:pt x="845161" y="495262"/>
                    <a:pt x="845066" y="495071"/>
                    <a:pt x="844971" y="494881"/>
                  </a:cubicBezTo>
                  <a:cubicBezTo>
                    <a:pt x="844780" y="494595"/>
                    <a:pt x="845923" y="493833"/>
                    <a:pt x="846780" y="493357"/>
                  </a:cubicBezTo>
                  <a:cubicBezTo>
                    <a:pt x="847257" y="493071"/>
                    <a:pt x="847828" y="492690"/>
                    <a:pt x="848305" y="492309"/>
                  </a:cubicBezTo>
                  <a:cubicBezTo>
                    <a:pt x="848876" y="491833"/>
                    <a:pt x="849638" y="491166"/>
                    <a:pt x="850495" y="490499"/>
                  </a:cubicBezTo>
                  <a:cubicBezTo>
                    <a:pt x="851543" y="489642"/>
                    <a:pt x="852686" y="488690"/>
                    <a:pt x="853162" y="488308"/>
                  </a:cubicBezTo>
                  <a:cubicBezTo>
                    <a:pt x="854115" y="487642"/>
                    <a:pt x="857353" y="483736"/>
                    <a:pt x="858210" y="482498"/>
                  </a:cubicBezTo>
                  <a:cubicBezTo>
                    <a:pt x="858782" y="481736"/>
                    <a:pt x="861163" y="479260"/>
                    <a:pt x="862687" y="477640"/>
                  </a:cubicBezTo>
                  <a:cubicBezTo>
                    <a:pt x="863544" y="476783"/>
                    <a:pt x="864116" y="476116"/>
                    <a:pt x="864306" y="475926"/>
                  </a:cubicBezTo>
                  <a:cubicBezTo>
                    <a:pt x="864783" y="475354"/>
                    <a:pt x="869260" y="470878"/>
                    <a:pt x="869736" y="470401"/>
                  </a:cubicBezTo>
                  <a:cubicBezTo>
                    <a:pt x="870117" y="470116"/>
                    <a:pt x="870879" y="468687"/>
                    <a:pt x="872308" y="466020"/>
                  </a:cubicBezTo>
                  <a:cubicBezTo>
                    <a:pt x="872593" y="465449"/>
                    <a:pt x="872879" y="464972"/>
                    <a:pt x="872974" y="464782"/>
                  </a:cubicBezTo>
                  <a:cubicBezTo>
                    <a:pt x="873355" y="464115"/>
                    <a:pt x="875737" y="463353"/>
                    <a:pt x="878880" y="463162"/>
                  </a:cubicBezTo>
                  <a:cubicBezTo>
                    <a:pt x="879546" y="463162"/>
                    <a:pt x="879832" y="463258"/>
                    <a:pt x="879928" y="463543"/>
                  </a:cubicBezTo>
                  <a:cubicBezTo>
                    <a:pt x="880118" y="464210"/>
                    <a:pt x="879070" y="465544"/>
                    <a:pt x="878403" y="465925"/>
                  </a:cubicBezTo>
                  <a:cubicBezTo>
                    <a:pt x="877356" y="466496"/>
                    <a:pt x="876403" y="469163"/>
                    <a:pt x="876308" y="470116"/>
                  </a:cubicBezTo>
                  <a:cubicBezTo>
                    <a:pt x="876308" y="470687"/>
                    <a:pt x="873546" y="472497"/>
                    <a:pt x="872022" y="472783"/>
                  </a:cubicBezTo>
                  <a:cubicBezTo>
                    <a:pt x="870307" y="473164"/>
                    <a:pt x="869164" y="476021"/>
                    <a:pt x="867926" y="479355"/>
                  </a:cubicBezTo>
                  <a:cubicBezTo>
                    <a:pt x="867450" y="480593"/>
                    <a:pt x="867545" y="481450"/>
                    <a:pt x="868117" y="481927"/>
                  </a:cubicBezTo>
                  <a:cubicBezTo>
                    <a:pt x="868974" y="482689"/>
                    <a:pt x="870593" y="482117"/>
                    <a:pt x="871069" y="482022"/>
                  </a:cubicBezTo>
                  <a:cubicBezTo>
                    <a:pt x="871260" y="482022"/>
                    <a:pt x="871831" y="482403"/>
                    <a:pt x="873069" y="485356"/>
                  </a:cubicBezTo>
                  <a:lnTo>
                    <a:pt x="873165" y="485641"/>
                  </a:lnTo>
                  <a:cubicBezTo>
                    <a:pt x="873546" y="486499"/>
                    <a:pt x="877451" y="487832"/>
                    <a:pt x="878403" y="487832"/>
                  </a:cubicBezTo>
                  <a:cubicBezTo>
                    <a:pt x="878689" y="487832"/>
                    <a:pt x="879451" y="487832"/>
                    <a:pt x="880404" y="487928"/>
                  </a:cubicBezTo>
                  <a:cubicBezTo>
                    <a:pt x="881642" y="487928"/>
                    <a:pt x="883166" y="488023"/>
                    <a:pt x="884119" y="488023"/>
                  </a:cubicBezTo>
                  <a:cubicBezTo>
                    <a:pt x="884309" y="488023"/>
                    <a:pt x="884404" y="488118"/>
                    <a:pt x="884404" y="488118"/>
                  </a:cubicBezTo>
                  <a:cubicBezTo>
                    <a:pt x="884595" y="488404"/>
                    <a:pt x="884404" y="489356"/>
                    <a:pt x="883547" y="490785"/>
                  </a:cubicBezTo>
                  <a:cubicBezTo>
                    <a:pt x="882976" y="491737"/>
                    <a:pt x="883833" y="492214"/>
                    <a:pt x="884404" y="492595"/>
                  </a:cubicBezTo>
                  <a:cubicBezTo>
                    <a:pt x="884690" y="492785"/>
                    <a:pt x="885071" y="492976"/>
                    <a:pt x="885357" y="493261"/>
                  </a:cubicBezTo>
                  <a:cubicBezTo>
                    <a:pt x="886024" y="493833"/>
                    <a:pt x="885738" y="494595"/>
                    <a:pt x="885452" y="495262"/>
                  </a:cubicBezTo>
                  <a:lnTo>
                    <a:pt x="885357" y="495452"/>
                  </a:lnTo>
                  <a:cubicBezTo>
                    <a:pt x="885262" y="495643"/>
                    <a:pt x="885166" y="495928"/>
                    <a:pt x="885071" y="496309"/>
                  </a:cubicBezTo>
                  <a:cubicBezTo>
                    <a:pt x="884785" y="497167"/>
                    <a:pt x="884404" y="498405"/>
                    <a:pt x="884023" y="499072"/>
                  </a:cubicBezTo>
                  <a:cubicBezTo>
                    <a:pt x="883928" y="499262"/>
                    <a:pt x="883928" y="499548"/>
                    <a:pt x="884023" y="499834"/>
                  </a:cubicBezTo>
                  <a:cubicBezTo>
                    <a:pt x="884404" y="500596"/>
                    <a:pt x="885833" y="501072"/>
                    <a:pt x="888024" y="501548"/>
                  </a:cubicBezTo>
                  <a:cubicBezTo>
                    <a:pt x="888119" y="501548"/>
                    <a:pt x="888214" y="501548"/>
                    <a:pt x="888214" y="501643"/>
                  </a:cubicBezTo>
                  <a:cubicBezTo>
                    <a:pt x="888024" y="502691"/>
                    <a:pt x="886309" y="507358"/>
                    <a:pt x="885642" y="508501"/>
                  </a:cubicBezTo>
                  <a:cubicBezTo>
                    <a:pt x="885166" y="509359"/>
                    <a:pt x="883547" y="509740"/>
                    <a:pt x="882214" y="509740"/>
                  </a:cubicBezTo>
                  <a:cubicBezTo>
                    <a:pt x="881833" y="509740"/>
                    <a:pt x="881547" y="509549"/>
                    <a:pt x="881356" y="509168"/>
                  </a:cubicBezTo>
                  <a:cubicBezTo>
                    <a:pt x="881071" y="508597"/>
                    <a:pt x="881261" y="507835"/>
                    <a:pt x="881642" y="507454"/>
                  </a:cubicBezTo>
                  <a:cubicBezTo>
                    <a:pt x="882023" y="507073"/>
                    <a:pt x="881928" y="506787"/>
                    <a:pt x="881833" y="506596"/>
                  </a:cubicBezTo>
                  <a:cubicBezTo>
                    <a:pt x="881356" y="505644"/>
                    <a:pt x="877642" y="505549"/>
                    <a:pt x="877642" y="505549"/>
                  </a:cubicBezTo>
                  <a:close/>
                  <a:moveTo>
                    <a:pt x="682379" y="211226"/>
                  </a:moveTo>
                  <a:cubicBezTo>
                    <a:pt x="682569" y="211226"/>
                    <a:pt x="682760" y="211321"/>
                    <a:pt x="682951" y="211321"/>
                  </a:cubicBezTo>
                  <a:cubicBezTo>
                    <a:pt x="684284" y="211512"/>
                    <a:pt x="685237" y="211702"/>
                    <a:pt x="685522" y="212560"/>
                  </a:cubicBezTo>
                  <a:cubicBezTo>
                    <a:pt x="685713" y="213512"/>
                    <a:pt x="686570" y="213893"/>
                    <a:pt x="687427" y="214369"/>
                  </a:cubicBezTo>
                  <a:cubicBezTo>
                    <a:pt x="688094" y="214750"/>
                    <a:pt x="688856" y="215131"/>
                    <a:pt x="689428" y="215798"/>
                  </a:cubicBezTo>
                  <a:cubicBezTo>
                    <a:pt x="690666" y="217322"/>
                    <a:pt x="693237" y="219418"/>
                    <a:pt x="695047" y="219418"/>
                  </a:cubicBezTo>
                  <a:cubicBezTo>
                    <a:pt x="695238" y="219418"/>
                    <a:pt x="695428" y="219418"/>
                    <a:pt x="695714" y="219418"/>
                  </a:cubicBezTo>
                  <a:cubicBezTo>
                    <a:pt x="695905" y="219418"/>
                    <a:pt x="696190" y="219418"/>
                    <a:pt x="696381" y="219418"/>
                  </a:cubicBezTo>
                  <a:cubicBezTo>
                    <a:pt x="697619" y="219418"/>
                    <a:pt x="699143" y="219227"/>
                    <a:pt x="699619" y="217417"/>
                  </a:cubicBezTo>
                  <a:cubicBezTo>
                    <a:pt x="700191" y="215322"/>
                    <a:pt x="699905" y="213226"/>
                    <a:pt x="699619" y="211131"/>
                  </a:cubicBezTo>
                  <a:cubicBezTo>
                    <a:pt x="699524" y="210274"/>
                    <a:pt x="699524" y="209321"/>
                    <a:pt x="699524" y="208464"/>
                  </a:cubicBezTo>
                  <a:cubicBezTo>
                    <a:pt x="699524" y="207321"/>
                    <a:pt x="699619" y="206273"/>
                    <a:pt x="699238" y="205511"/>
                  </a:cubicBezTo>
                  <a:cubicBezTo>
                    <a:pt x="699143" y="205321"/>
                    <a:pt x="699048" y="205130"/>
                    <a:pt x="698953" y="204844"/>
                  </a:cubicBezTo>
                  <a:cubicBezTo>
                    <a:pt x="698286" y="203225"/>
                    <a:pt x="697143" y="200272"/>
                    <a:pt x="694571" y="199891"/>
                  </a:cubicBezTo>
                  <a:lnTo>
                    <a:pt x="694476" y="199891"/>
                  </a:lnTo>
                  <a:cubicBezTo>
                    <a:pt x="693047" y="199701"/>
                    <a:pt x="690380" y="199320"/>
                    <a:pt x="689808" y="200844"/>
                  </a:cubicBezTo>
                  <a:cubicBezTo>
                    <a:pt x="689713" y="201034"/>
                    <a:pt x="689618" y="201225"/>
                    <a:pt x="689523" y="201415"/>
                  </a:cubicBezTo>
                  <a:cubicBezTo>
                    <a:pt x="689046" y="202654"/>
                    <a:pt x="687809" y="205987"/>
                    <a:pt x="686475" y="205987"/>
                  </a:cubicBezTo>
                  <a:cubicBezTo>
                    <a:pt x="683331" y="205987"/>
                    <a:pt x="680283" y="206083"/>
                    <a:pt x="680188" y="207607"/>
                  </a:cubicBezTo>
                  <a:cubicBezTo>
                    <a:pt x="680188" y="209226"/>
                    <a:pt x="680950" y="211036"/>
                    <a:pt x="682379" y="211226"/>
                  </a:cubicBezTo>
                  <a:close/>
                  <a:moveTo>
                    <a:pt x="686570" y="206940"/>
                  </a:moveTo>
                  <a:cubicBezTo>
                    <a:pt x="688380" y="206940"/>
                    <a:pt x="689618" y="204273"/>
                    <a:pt x="690571" y="201701"/>
                  </a:cubicBezTo>
                  <a:cubicBezTo>
                    <a:pt x="690666" y="201415"/>
                    <a:pt x="690761" y="201225"/>
                    <a:pt x="690761" y="201130"/>
                  </a:cubicBezTo>
                  <a:cubicBezTo>
                    <a:pt x="690951" y="200749"/>
                    <a:pt x="691618" y="200558"/>
                    <a:pt x="692380" y="200558"/>
                  </a:cubicBezTo>
                  <a:cubicBezTo>
                    <a:pt x="693143" y="200558"/>
                    <a:pt x="693904" y="200653"/>
                    <a:pt x="694380" y="200749"/>
                  </a:cubicBezTo>
                  <a:lnTo>
                    <a:pt x="694476" y="200749"/>
                  </a:lnTo>
                  <a:cubicBezTo>
                    <a:pt x="696571" y="201034"/>
                    <a:pt x="697619" y="203701"/>
                    <a:pt x="698190" y="205130"/>
                  </a:cubicBezTo>
                  <a:cubicBezTo>
                    <a:pt x="698286" y="205416"/>
                    <a:pt x="698381" y="205606"/>
                    <a:pt x="698476" y="205797"/>
                  </a:cubicBezTo>
                  <a:cubicBezTo>
                    <a:pt x="698762" y="206368"/>
                    <a:pt x="698667" y="207416"/>
                    <a:pt x="698667" y="208464"/>
                  </a:cubicBezTo>
                  <a:cubicBezTo>
                    <a:pt x="698667" y="209321"/>
                    <a:pt x="698571" y="210274"/>
                    <a:pt x="698762" y="211226"/>
                  </a:cubicBezTo>
                  <a:cubicBezTo>
                    <a:pt x="699048" y="213322"/>
                    <a:pt x="699333" y="215227"/>
                    <a:pt x="698762" y="217227"/>
                  </a:cubicBezTo>
                  <a:cubicBezTo>
                    <a:pt x="698381" y="218560"/>
                    <a:pt x="697428" y="218560"/>
                    <a:pt x="695809" y="218560"/>
                  </a:cubicBezTo>
                  <a:cubicBezTo>
                    <a:pt x="695619" y="218560"/>
                    <a:pt x="695333" y="218560"/>
                    <a:pt x="695142" y="218560"/>
                  </a:cubicBezTo>
                  <a:cubicBezTo>
                    <a:pt x="693904" y="218560"/>
                    <a:pt x="691523" y="216846"/>
                    <a:pt x="690190" y="215227"/>
                  </a:cubicBezTo>
                  <a:cubicBezTo>
                    <a:pt x="689523" y="214369"/>
                    <a:pt x="688665" y="213988"/>
                    <a:pt x="687903" y="213607"/>
                  </a:cubicBezTo>
                  <a:cubicBezTo>
                    <a:pt x="687046" y="213131"/>
                    <a:pt x="686570" y="212845"/>
                    <a:pt x="686380" y="212274"/>
                  </a:cubicBezTo>
                  <a:cubicBezTo>
                    <a:pt x="685999" y="210750"/>
                    <a:pt x="684379" y="210559"/>
                    <a:pt x="683141" y="210464"/>
                  </a:cubicBezTo>
                  <a:cubicBezTo>
                    <a:pt x="682951" y="210464"/>
                    <a:pt x="682760" y="210369"/>
                    <a:pt x="682569" y="210369"/>
                  </a:cubicBezTo>
                  <a:cubicBezTo>
                    <a:pt x="681617" y="210178"/>
                    <a:pt x="681141" y="208845"/>
                    <a:pt x="681236" y="207702"/>
                  </a:cubicBezTo>
                  <a:cubicBezTo>
                    <a:pt x="681236" y="207416"/>
                    <a:pt x="682189" y="206940"/>
                    <a:pt x="686570" y="206940"/>
                  </a:cubicBezTo>
                  <a:close/>
                  <a:moveTo>
                    <a:pt x="895644" y="287140"/>
                  </a:moveTo>
                  <a:lnTo>
                    <a:pt x="896025" y="287045"/>
                  </a:lnTo>
                  <a:cubicBezTo>
                    <a:pt x="896882" y="286950"/>
                    <a:pt x="897739" y="285807"/>
                    <a:pt x="898882" y="284188"/>
                  </a:cubicBezTo>
                  <a:cubicBezTo>
                    <a:pt x="899263" y="283711"/>
                    <a:pt x="899740" y="283045"/>
                    <a:pt x="899835" y="282949"/>
                  </a:cubicBezTo>
                  <a:cubicBezTo>
                    <a:pt x="900692" y="282378"/>
                    <a:pt x="901549" y="280663"/>
                    <a:pt x="901454" y="279520"/>
                  </a:cubicBezTo>
                  <a:cubicBezTo>
                    <a:pt x="901359" y="278092"/>
                    <a:pt x="896977" y="277901"/>
                    <a:pt x="895739" y="277901"/>
                  </a:cubicBezTo>
                  <a:cubicBezTo>
                    <a:pt x="894787" y="277901"/>
                    <a:pt x="893834" y="278663"/>
                    <a:pt x="892977" y="279425"/>
                  </a:cubicBezTo>
                  <a:cubicBezTo>
                    <a:pt x="892596" y="279711"/>
                    <a:pt x="892310" y="279997"/>
                    <a:pt x="892024" y="280092"/>
                  </a:cubicBezTo>
                  <a:cubicBezTo>
                    <a:pt x="891643" y="280282"/>
                    <a:pt x="890024" y="279520"/>
                    <a:pt x="888310" y="277996"/>
                  </a:cubicBezTo>
                  <a:cubicBezTo>
                    <a:pt x="886976" y="276758"/>
                    <a:pt x="887167" y="273996"/>
                    <a:pt x="887167" y="273710"/>
                  </a:cubicBezTo>
                  <a:cubicBezTo>
                    <a:pt x="887261" y="272853"/>
                    <a:pt x="886405" y="269995"/>
                    <a:pt x="885928" y="269233"/>
                  </a:cubicBezTo>
                  <a:cubicBezTo>
                    <a:pt x="885642" y="268757"/>
                    <a:pt x="884785" y="267995"/>
                    <a:pt x="883928" y="267138"/>
                  </a:cubicBezTo>
                  <a:cubicBezTo>
                    <a:pt x="883356" y="266566"/>
                    <a:pt x="882690" y="265995"/>
                    <a:pt x="882499" y="265709"/>
                  </a:cubicBezTo>
                  <a:cubicBezTo>
                    <a:pt x="881928" y="265042"/>
                    <a:pt x="880308" y="262947"/>
                    <a:pt x="879642" y="262375"/>
                  </a:cubicBezTo>
                  <a:cubicBezTo>
                    <a:pt x="879261" y="262090"/>
                    <a:pt x="877546" y="260756"/>
                    <a:pt x="876594" y="260566"/>
                  </a:cubicBezTo>
                  <a:cubicBezTo>
                    <a:pt x="876308" y="260470"/>
                    <a:pt x="875832" y="259137"/>
                    <a:pt x="875737" y="257137"/>
                  </a:cubicBezTo>
                  <a:cubicBezTo>
                    <a:pt x="875641" y="255708"/>
                    <a:pt x="875165" y="254755"/>
                    <a:pt x="874118" y="254089"/>
                  </a:cubicBezTo>
                  <a:cubicBezTo>
                    <a:pt x="873641" y="253803"/>
                    <a:pt x="873069" y="252660"/>
                    <a:pt x="872498" y="251707"/>
                  </a:cubicBezTo>
                  <a:cubicBezTo>
                    <a:pt x="872117" y="251041"/>
                    <a:pt x="871831" y="250374"/>
                    <a:pt x="871450" y="249898"/>
                  </a:cubicBezTo>
                  <a:cubicBezTo>
                    <a:pt x="871546" y="249612"/>
                    <a:pt x="872498" y="249326"/>
                    <a:pt x="876308" y="248945"/>
                  </a:cubicBezTo>
                  <a:lnTo>
                    <a:pt x="876784" y="248945"/>
                  </a:lnTo>
                  <a:cubicBezTo>
                    <a:pt x="877546" y="248850"/>
                    <a:pt x="877832" y="248374"/>
                    <a:pt x="877832" y="247993"/>
                  </a:cubicBezTo>
                  <a:cubicBezTo>
                    <a:pt x="877832" y="247040"/>
                    <a:pt x="876403" y="245707"/>
                    <a:pt x="875355" y="245707"/>
                  </a:cubicBezTo>
                  <a:cubicBezTo>
                    <a:pt x="874498" y="245707"/>
                    <a:pt x="874308" y="244659"/>
                    <a:pt x="874308" y="244183"/>
                  </a:cubicBezTo>
                  <a:cubicBezTo>
                    <a:pt x="874594" y="243611"/>
                    <a:pt x="878403" y="241325"/>
                    <a:pt x="880118" y="240373"/>
                  </a:cubicBezTo>
                  <a:cubicBezTo>
                    <a:pt x="881071" y="239801"/>
                    <a:pt x="881737" y="239420"/>
                    <a:pt x="881928" y="239230"/>
                  </a:cubicBezTo>
                  <a:cubicBezTo>
                    <a:pt x="883071" y="238372"/>
                    <a:pt x="882690" y="235610"/>
                    <a:pt x="882309" y="234658"/>
                  </a:cubicBezTo>
                  <a:lnTo>
                    <a:pt x="882214" y="234467"/>
                  </a:lnTo>
                  <a:cubicBezTo>
                    <a:pt x="881833" y="233419"/>
                    <a:pt x="881356" y="232086"/>
                    <a:pt x="879832" y="232086"/>
                  </a:cubicBezTo>
                  <a:cubicBezTo>
                    <a:pt x="878880" y="232086"/>
                    <a:pt x="878213" y="232753"/>
                    <a:pt x="877642" y="233419"/>
                  </a:cubicBezTo>
                  <a:cubicBezTo>
                    <a:pt x="877260" y="233800"/>
                    <a:pt x="876880" y="234181"/>
                    <a:pt x="876594" y="234277"/>
                  </a:cubicBezTo>
                  <a:cubicBezTo>
                    <a:pt x="876022" y="234372"/>
                    <a:pt x="875260" y="234086"/>
                    <a:pt x="874308" y="233419"/>
                  </a:cubicBezTo>
                  <a:cubicBezTo>
                    <a:pt x="873927" y="233134"/>
                    <a:pt x="873165" y="233419"/>
                    <a:pt x="871641" y="234086"/>
                  </a:cubicBezTo>
                  <a:cubicBezTo>
                    <a:pt x="870783" y="234467"/>
                    <a:pt x="869640" y="234943"/>
                    <a:pt x="869069" y="234848"/>
                  </a:cubicBezTo>
                  <a:cubicBezTo>
                    <a:pt x="868878" y="234562"/>
                    <a:pt x="869164" y="233610"/>
                    <a:pt x="869355" y="233134"/>
                  </a:cubicBezTo>
                  <a:cubicBezTo>
                    <a:pt x="869355" y="232943"/>
                    <a:pt x="869450" y="232848"/>
                    <a:pt x="869450" y="232753"/>
                  </a:cubicBezTo>
                  <a:cubicBezTo>
                    <a:pt x="869640" y="232181"/>
                    <a:pt x="870498" y="231800"/>
                    <a:pt x="871069" y="231705"/>
                  </a:cubicBezTo>
                  <a:cubicBezTo>
                    <a:pt x="871736" y="231514"/>
                    <a:pt x="875927" y="230467"/>
                    <a:pt x="877451" y="229990"/>
                  </a:cubicBezTo>
                  <a:cubicBezTo>
                    <a:pt x="877927" y="229800"/>
                    <a:pt x="878213" y="229514"/>
                    <a:pt x="878309" y="229038"/>
                  </a:cubicBezTo>
                  <a:cubicBezTo>
                    <a:pt x="878594" y="227800"/>
                    <a:pt x="877356" y="225799"/>
                    <a:pt x="876403" y="225133"/>
                  </a:cubicBezTo>
                  <a:cubicBezTo>
                    <a:pt x="875070" y="224180"/>
                    <a:pt x="871641" y="225228"/>
                    <a:pt x="870783" y="225704"/>
                  </a:cubicBezTo>
                  <a:cubicBezTo>
                    <a:pt x="870117" y="226085"/>
                    <a:pt x="867926" y="226085"/>
                    <a:pt x="866592" y="225514"/>
                  </a:cubicBezTo>
                  <a:cubicBezTo>
                    <a:pt x="866116" y="225323"/>
                    <a:pt x="866307" y="224466"/>
                    <a:pt x="866688" y="223513"/>
                  </a:cubicBezTo>
                  <a:cubicBezTo>
                    <a:pt x="866974" y="222847"/>
                    <a:pt x="867164" y="222275"/>
                    <a:pt x="866783" y="221894"/>
                  </a:cubicBezTo>
                  <a:cubicBezTo>
                    <a:pt x="866116" y="221227"/>
                    <a:pt x="861925" y="221513"/>
                    <a:pt x="861449" y="221608"/>
                  </a:cubicBezTo>
                  <a:cubicBezTo>
                    <a:pt x="860878" y="221704"/>
                    <a:pt x="856115" y="221799"/>
                    <a:pt x="854496" y="221608"/>
                  </a:cubicBezTo>
                  <a:cubicBezTo>
                    <a:pt x="854210" y="221608"/>
                    <a:pt x="854210" y="221513"/>
                    <a:pt x="854210" y="221513"/>
                  </a:cubicBezTo>
                  <a:cubicBezTo>
                    <a:pt x="854115" y="221037"/>
                    <a:pt x="854972" y="219989"/>
                    <a:pt x="855258" y="219799"/>
                  </a:cubicBezTo>
                  <a:cubicBezTo>
                    <a:pt x="855734" y="219513"/>
                    <a:pt x="857925" y="218656"/>
                    <a:pt x="858686" y="218656"/>
                  </a:cubicBezTo>
                  <a:cubicBezTo>
                    <a:pt x="859830" y="218656"/>
                    <a:pt x="864878" y="215989"/>
                    <a:pt x="865926" y="214465"/>
                  </a:cubicBezTo>
                  <a:cubicBezTo>
                    <a:pt x="866116" y="214179"/>
                    <a:pt x="866212" y="213703"/>
                    <a:pt x="865830" y="213036"/>
                  </a:cubicBezTo>
                  <a:cubicBezTo>
                    <a:pt x="865069" y="211702"/>
                    <a:pt x="862306" y="210369"/>
                    <a:pt x="861640" y="210369"/>
                  </a:cubicBezTo>
                  <a:cubicBezTo>
                    <a:pt x="861163" y="210369"/>
                    <a:pt x="858306" y="209226"/>
                    <a:pt x="856401" y="208369"/>
                  </a:cubicBezTo>
                  <a:cubicBezTo>
                    <a:pt x="856020" y="208178"/>
                    <a:pt x="855639" y="208178"/>
                    <a:pt x="855353" y="208369"/>
                  </a:cubicBezTo>
                  <a:cubicBezTo>
                    <a:pt x="854210" y="208750"/>
                    <a:pt x="853162" y="210274"/>
                    <a:pt x="852305" y="211702"/>
                  </a:cubicBezTo>
                  <a:lnTo>
                    <a:pt x="852210" y="211798"/>
                  </a:lnTo>
                  <a:cubicBezTo>
                    <a:pt x="851829" y="212560"/>
                    <a:pt x="850210" y="213226"/>
                    <a:pt x="849257" y="213131"/>
                  </a:cubicBezTo>
                  <a:cubicBezTo>
                    <a:pt x="849067" y="213131"/>
                    <a:pt x="848400" y="212845"/>
                    <a:pt x="848019" y="210369"/>
                  </a:cubicBezTo>
                  <a:cubicBezTo>
                    <a:pt x="847924" y="209702"/>
                    <a:pt x="846971" y="209131"/>
                    <a:pt x="845543" y="208273"/>
                  </a:cubicBezTo>
                  <a:cubicBezTo>
                    <a:pt x="845066" y="207988"/>
                    <a:pt x="844590" y="207702"/>
                    <a:pt x="844209" y="207511"/>
                  </a:cubicBezTo>
                  <a:cubicBezTo>
                    <a:pt x="843256" y="206845"/>
                    <a:pt x="842590" y="205797"/>
                    <a:pt x="842494" y="205035"/>
                  </a:cubicBezTo>
                  <a:cubicBezTo>
                    <a:pt x="842399" y="204368"/>
                    <a:pt x="843542" y="203892"/>
                    <a:pt x="844114" y="203606"/>
                  </a:cubicBezTo>
                  <a:cubicBezTo>
                    <a:pt x="844590" y="203320"/>
                    <a:pt x="844876" y="202749"/>
                    <a:pt x="845066" y="202368"/>
                  </a:cubicBezTo>
                  <a:cubicBezTo>
                    <a:pt x="845256" y="201796"/>
                    <a:pt x="845352" y="200939"/>
                    <a:pt x="844971" y="200368"/>
                  </a:cubicBezTo>
                  <a:cubicBezTo>
                    <a:pt x="844494" y="199701"/>
                    <a:pt x="842590" y="199606"/>
                    <a:pt x="839256" y="199606"/>
                  </a:cubicBezTo>
                  <a:cubicBezTo>
                    <a:pt x="839160" y="199606"/>
                    <a:pt x="839065" y="199606"/>
                    <a:pt x="839065" y="199606"/>
                  </a:cubicBezTo>
                  <a:cubicBezTo>
                    <a:pt x="838875" y="199320"/>
                    <a:pt x="839732" y="197891"/>
                    <a:pt x="840209" y="197129"/>
                  </a:cubicBezTo>
                  <a:cubicBezTo>
                    <a:pt x="840685" y="196367"/>
                    <a:pt x="841065" y="195605"/>
                    <a:pt x="841351" y="194938"/>
                  </a:cubicBezTo>
                  <a:cubicBezTo>
                    <a:pt x="841637" y="194176"/>
                    <a:pt x="841446" y="193700"/>
                    <a:pt x="841256" y="193319"/>
                  </a:cubicBezTo>
                  <a:cubicBezTo>
                    <a:pt x="840399" y="192176"/>
                    <a:pt x="837732" y="192081"/>
                    <a:pt x="837160" y="192081"/>
                  </a:cubicBezTo>
                  <a:lnTo>
                    <a:pt x="837160" y="192081"/>
                  </a:lnTo>
                  <a:cubicBezTo>
                    <a:pt x="836874" y="192081"/>
                    <a:pt x="836112" y="191319"/>
                    <a:pt x="835541" y="190652"/>
                  </a:cubicBezTo>
                  <a:cubicBezTo>
                    <a:pt x="834589" y="189700"/>
                    <a:pt x="833446" y="188652"/>
                    <a:pt x="832017" y="187699"/>
                  </a:cubicBezTo>
                  <a:cubicBezTo>
                    <a:pt x="829255" y="185890"/>
                    <a:pt x="826969" y="186842"/>
                    <a:pt x="825635" y="187414"/>
                  </a:cubicBezTo>
                  <a:lnTo>
                    <a:pt x="825349" y="187509"/>
                  </a:lnTo>
                  <a:cubicBezTo>
                    <a:pt x="824301" y="187890"/>
                    <a:pt x="824206" y="189509"/>
                    <a:pt x="824016" y="191605"/>
                  </a:cubicBezTo>
                  <a:cubicBezTo>
                    <a:pt x="824016" y="192176"/>
                    <a:pt x="823921" y="192652"/>
                    <a:pt x="823921" y="193033"/>
                  </a:cubicBezTo>
                  <a:cubicBezTo>
                    <a:pt x="823825" y="193700"/>
                    <a:pt x="823254" y="193795"/>
                    <a:pt x="822111" y="193700"/>
                  </a:cubicBezTo>
                  <a:lnTo>
                    <a:pt x="821825" y="193700"/>
                  </a:lnTo>
                  <a:cubicBezTo>
                    <a:pt x="820873" y="193700"/>
                    <a:pt x="820301" y="194462"/>
                    <a:pt x="819825" y="194938"/>
                  </a:cubicBezTo>
                  <a:cubicBezTo>
                    <a:pt x="819730" y="195034"/>
                    <a:pt x="819634" y="195129"/>
                    <a:pt x="819634" y="195224"/>
                  </a:cubicBezTo>
                  <a:cubicBezTo>
                    <a:pt x="819349" y="194843"/>
                    <a:pt x="818872" y="193700"/>
                    <a:pt x="818682" y="192557"/>
                  </a:cubicBezTo>
                  <a:cubicBezTo>
                    <a:pt x="818587" y="191700"/>
                    <a:pt x="818682" y="190462"/>
                    <a:pt x="818777" y="189319"/>
                  </a:cubicBezTo>
                  <a:cubicBezTo>
                    <a:pt x="818872" y="188461"/>
                    <a:pt x="818872" y="187699"/>
                    <a:pt x="818872" y="187223"/>
                  </a:cubicBezTo>
                  <a:cubicBezTo>
                    <a:pt x="818872" y="186842"/>
                    <a:pt x="818587" y="186747"/>
                    <a:pt x="818491" y="186747"/>
                  </a:cubicBezTo>
                  <a:cubicBezTo>
                    <a:pt x="817920" y="186556"/>
                    <a:pt x="817253" y="187223"/>
                    <a:pt x="815158" y="189604"/>
                  </a:cubicBezTo>
                  <a:cubicBezTo>
                    <a:pt x="814491" y="190366"/>
                    <a:pt x="813729" y="191224"/>
                    <a:pt x="813443" y="191414"/>
                  </a:cubicBezTo>
                  <a:cubicBezTo>
                    <a:pt x="812490" y="192081"/>
                    <a:pt x="809633" y="194081"/>
                    <a:pt x="808395" y="194653"/>
                  </a:cubicBezTo>
                  <a:cubicBezTo>
                    <a:pt x="808299" y="193891"/>
                    <a:pt x="809157" y="191128"/>
                    <a:pt x="809538" y="190557"/>
                  </a:cubicBezTo>
                  <a:cubicBezTo>
                    <a:pt x="809919" y="189985"/>
                    <a:pt x="809919" y="189223"/>
                    <a:pt x="809919" y="188366"/>
                  </a:cubicBezTo>
                  <a:cubicBezTo>
                    <a:pt x="809919" y="187890"/>
                    <a:pt x="809919" y="187414"/>
                    <a:pt x="810014" y="187033"/>
                  </a:cubicBezTo>
                  <a:cubicBezTo>
                    <a:pt x="810109" y="186652"/>
                    <a:pt x="810776" y="186271"/>
                    <a:pt x="811443" y="185794"/>
                  </a:cubicBezTo>
                  <a:cubicBezTo>
                    <a:pt x="812395" y="185223"/>
                    <a:pt x="813538" y="184461"/>
                    <a:pt x="814300" y="183318"/>
                  </a:cubicBezTo>
                  <a:cubicBezTo>
                    <a:pt x="815348" y="181794"/>
                    <a:pt x="814872" y="178936"/>
                    <a:pt x="814491" y="176841"/>
                  </a:cubicBezTo>
                  <a:cubicBezTo>
                    <a:pt x="814396" y="176079"/>
                    <a:pt x="814205" y="175412"/>
                    <a:pt x="814205" y="175126"/>
                  </a:cubicBezTo>
                  <a:cubicBezTo>
                    <a:pt x="814300" y="174174"/>
                    <a:pt x="814967" y="173317"/>
                    <a:pt x="815539" y="172555"/>
                  </a:cubicBezTo>
                  <a:cubicBezTo>
                    <a:pt x="815634" y="172364"/>
                    <a:pt x="815824" y="172269"/>
                    <a:pt x="815919" y="172078"/>
                  </a:cubicBezTo>
                  <a:cubicBezTo>
                    <a:pt x="816586" y="171221"/>
                    <a:pt x="816777" y="170459"/>
                    <a:pt x="816586" y="169697"/>
                  </a:cubicBezTo>
                  <a:cubicBezTo>
                    <a:pt x="816301" y="168840"/>
                    <a:pt x="809252" y="166840"/>
                    <a:pt x="808585" y="166840"/>
                  </a:cubicBezTo>
                  <a:cubicBezTo>
                    <a:pt x="807252" y="166840"/>
                    <a:pt x="805537" y="168364"/>
                    <a:pt x="805061" y="169126"/>
                  </a:cubicBezTo>
                  <a:cubicBezTo>
                    <a:pt x="804775" y="169316"/>
                    <a:pt x="803061" y="169126"/>
                    <a:pt x="802109" y="168935"/>
                  </a:cubicBezTo>
                  <a:cubicBezTo>
                    <a:pt x="800870" y="168745"/>
                    <a:pt x="799822" y="168649"/>
                    <a:pt x="799251" y="168745"/>
                  </a:cubicBezTo>
                  <a:cubicBezTo>
                    <a:pt x="797918" y="169126"/>
                    <a:pt x="796298" y="171031"/>
                    <a:pt x="795917" y="171697"/>
                  </a:cubicBezTo>
                  <a:cubicBezTo>
                    <a:pt x="795822" y="171888"/>
                    <a:pt x="795060" y="172174"/>
                    <a:pt x="793060" y="171888"/>
                  </a:cubicBezTo>
                  <a:cubicBezTo>
                    <a:pt x="792488" y="171793"/>
                    <a:pt x="791821" y="172078"/>
                    <a:pt x="791059" y="172650"/>
                  </a:cubicBezTo>
                  <a:cubicBezTo>
                    <a:pt x="789916" y="173507"/>
                    <a:pt x="788487" y="175222"/>
                    <a:pt x="788487" y="175984"/>
                  </a:cubicBezTo>
                  <a:cubicBezTo>
                    <a:pt x="788487" y="176365"/>
                    <a:pt x="788773" y="177412"/>
                    <a:pt x="789249" y="179222"/>
                  </a:cubicBezTo>
                  <a:cubicBezTo>
                    <a:pt x="789726" y="180937"/>
                    <a:pt x="790297" y="183127"/>
                    <a:pt x="790202" y="183794"/>
                  </a:cubicBezTo>
                  <a:cubicBezTo>
                    <a:pt x="790202" y="183985"/>
                    <a:pt x="790107" y="183985"/>
                    <a:pt x="790107" y="183985"/>
                  </a:cubicBezTo>
                  <a:cubicBezTo>
                    <a:pt x="789630" y="184175"/>
                    <a:pt x="788297" y="183604"/>
                    <a:pt x="787535" y="182937"/>
                  </a:cubicBezTo>
                  <a:cubicBezTo>
                    <a:pt x="787249" y="182556"/>
                    <a:pt x="786868" y="182651"/>
                    <a:pt x="786583" y="182651"/>
                  </a:cubicBezTo>
                  <a:cubicBezTo>
                    <a:pt x="785154" y="183032"/>
                    <a:pt x="783725" y="187033"/>
                    <a:pt x="783725" y="187128"/>
                  </a:cubicBezTo>
                  <a:cubicBezTo>
                    <a:pt x="783439" y="187890"/>
                    <a:pt x="783915" y="191986"/>
                    <a:pt x="784296" y="192938"/>
                  </a:cubicBezTo>
                  <a:cubicBezTo>
                    <a:pt x="784582" y="193510"/>
                    <a:pt x="784011" y="194462"/>
                    <a:pt x="782773" y="195510"/>
                  </a:cubicBezTo>
                  <a:cubicBezTo>
                    <a:pt x="782201" y="195986"/>
                    <a:pt x="781915" y="196843"/>
                    <a:pt x="781630" y="197605"/>
                  </a:cubicBezTo>
                  <a:cubicBezTo>
                    <a:pt x="781439" y="197986"/>
                    <a:pt x="781249" y="198653"/>
                    <a:pt x="781153" y="198748"/>
                  </a:cubicBezTo>
                  <a:cubicBezTo>
                    <a:pt x="780582" y="198748"/>
                    <a:pt x="779534" y="198177"/>
                    <a:pt x="779439" y="197224"/>
                  </a:cubicBezTo>
                  <a:cubicBezTo>
                    <a:pt x="779344" y="196558"/>
                    <a:pt x="779534" y="195319"/>
                    <a:pt x="779724" y="194462"/>
                  </a:cubicBezTo>
                  <a:cubicBezTo>
                    <a:pt x="779820" y="193986"/>
                    <a:pt x="779820" y="193700"/>
                    <a:pt x="779820" y="193414"/>
                  </a:cubicBezTo>
                  <a:cubicBezTo>
                    <a:pt x="779820" y="193129"/>
                    <a:pt x="779915" y="192462"/>
                    <a:pt x="780105" y="191605"/>
                  </a:cubicBezTo>
                  <a:cubicBezTo>
                    <a:pt x="780296" y="190462"/>
                    <a:pt x="780487" y="189128"/>
                    <a:pt x="780487" y="188557"/>
                  </a:cubicBezTo>
                  <a:cubicBezTo>
                    <a:pt x="780582" y="187795"/>
                    <a:pt x="781249" y="186556"/>
                    <a:pt x="781820" y="185699"/>
                  </a:cubicBezTo>
                  <a:cubicBezTo>
                    <a:pt x="781915" y="185509"/>
                    <a:pt x="782010" y="185318"/>
                    <a:pt x="782106" y="185223"/>
                  </a:cubicBezTo>
                  <a:cubicBezTo>
                    <a:pt x="782677" y="184270"/>
                    <a:pt x="782296" y="182651"/>
                    <a:pt x="782106" y="181127"/>
                  </a:cubicBezTo>
                  <a:lnTo>
                    <a:pt x="782010" y="180556"/>
                  </a:lnTo>
                  <a:cubicBezTo>
                    <a:pt x="781820" y="179413"/>
                    <a:pt x="786011" y="169888"/>
                    <a:pt x="786487" y="169221"/>
                  </a:cubicBezTo>
                  <a:cubicBezTo>
                    <a:pt x="786868" y="168649"/>
                    <a:pt x="790012" y="166459"/>
                    <a:pt x="792011" y="165887"/>
                  </a:cubicBezTo>
                  <a:cubicBezTo>
                    <a:pt x="792298" y="165792"/>
                    <a:pt x="792774" y="165697"/>
                    <a:pt x="793250" y="165601"/>
                  </a:cubicBezTo>
                  <a:cubicBezTo>
                    <a:pt x="795155" y="165125"/>
                    <a:pt x="797346" y="164554"/>
                    <a:pt x="797631" y="163411"/>
                  </a:cubicBezTo>
                  <a:lnTo>
                    <a:pt x="797631" y="163220"/>
                  </a:lnTo>
                  <a:cubicBezTo>
                    <a:pt x="797822" y="162172"/>
                    <a:pt x="797918" y="161410"/>
                    <a:pt x="796203" y="160934"/>
                  </a:cubicBezTo>
                  <a:cubicBezTo>
                    <a:pt x="795726" y="160839"/>
                    <a:pt x="795060" y="160553"/>
                    <a:pt x="794393" y="160267"/>
                  </a:cubicBezTo>
                  <a:cubicBezTo>
                    <a:pt x="792774" y="159601"/>
                    <a:pt x="791059" y="158934"/>
                    <a:pt x="789916" y="159029"/>
                  </a:cubicBezTo>
                  <a:cubicBezTo>
                    <a:pt x="788487" y="159220"/>
                    <a:pt x="783153" y="160077"/>
                    <a:pt x="781725" y="160744"/>
                  </a:cubicBezTo>
                  <a:cubicBezTo>
                    <a:pt x="781249" y="161029"/>
                    <a:pt x="779534" y="161029"/>
                    <a:pt x="778105" y="161125"/>
                  </a:cubicBezTo>
                  <a:cubicBezTo>
                    <a:pt x="775629" y="161220"/>
                    <a:pt x="774200" y="161410"/>
                    <a:pt x="773724" y="161887"/>
                  </a:cubicBezTo>
                  <a:cubicBezTo>
                    <a:pt x="773628" y="162077"/>
                    <a:pt x="773343" y="162268"/>
                    <a:pt x="773057" y="162553"/>
                  </a:cubicBezTo>
                  <a:cubicBezTo>
                    <a:pt x="771819" y="163792"/>
                    <a:pt x="769914" y="165601"/>
                    <a:pt x="769819" y="167030"/>
                  </a:cubicBezTo>
                  <a:cubicBezTo>
                    <a:pt x="769819" y="167316"/>
                    <a:pt x="769819" y="167697"/>
                    <a:pt x="769819" y="167983"/>
                  </a:cubicBezTo>
                  <a:cubicBezTo>
                    <a:pt x="769819" y="169507"/>
                    <a:pt x="769723" y="169983"/>
                    <a:pt x="768771" y="170173"/>
                  </a:cubicBezTo>
                  <a:cubicBezTo>
                    <a:pt x="767723" y="170364"/>
                    <a:pt x="762484" y="171602"/>
                    <a:pt x="761817" y="172650"/>
                  </a:cubicBezTo>
                  <a:cubicBezTo>
                    <a:pt x="761627" y="172936"/>
                    <a:pt x="761246" y="173602"/>
                    <a:pt x="760770" y="174745"/>
                  </a:cubicBezTo>
                  <a:cubicBezTo>
                    <a:pt x="760103" y="176079"/>
                    <a:pt x="758960" y="178651"/>
                    <a:pt x="758484" y="178936"/>
                  </a:cubicBezTo>
                  <a:cubicBezTo>
                    <a:pt x="757626" y="179603"/>
                    <a:pt x="754198" y="185413"/>
                    <a:pt x="754484" y="187033"/>
                  </a:cubicBezTo>
                  <a:cubicBezTo>
                    <a:pt x="754674" y="188461"/>
                    <a:pt x="755721" y="190747"/>
                    <a:pt x="757150" y="191319"/>
                  </a:cubicBezTo>
                  <a:cubicBezTo>
                    <a:pt x="757626" y="191509"/>
                    <a:pt x="758769" y="191890"/>
                    <a:pt x="759912" y="192176"/>
                  </a:cubicBezTo>
                  <a:cubicBezTo>
                    <a:pt x="761246" y="192557"/>
                    <a:pt x="763342" y="193224"/>
                    <a:pt x="763627" y="193414"/>
                  </a:cubicBezTo>
                  <a:cubicBezTo>
                    <a:pt x="763723" y="193510"/>
                    <a:pt x="763818" y="193510"/>
                    <a:pt x="763913" y="193605"/>
                  </a:cubicBezTo>
                  <a:cubicBezTo>
                    <a:pt x="764485" y="193891"/>
                    <a:pt x="765437" y="194462"/>
                    <a:pt x="765723" y="195319"/>
                  </a:cubicBezTo>
                  <a:cubicBezTo>
                    <a:pt x="765913" y="195986"/>
                    <a:pt x="765723" y="196843"/>
                    <a:pt x="765342" y="197224"/>
                  </a:cubicBezTo>
                  <a:cubicBezTo>
                    <a:pt x="765151" y="197415"/>
                    <a:pt x="764961" y="197415"/>
                    <a:pt x="764675" y="197415"/>
                  </a:cubicBezTo>
                  <a:cubicBezTo>
                    <a:pt x="764103" y="197320"/>
                    <a:pt x="763342" y="196653"/>
                    <a:pt x="762675" y="195986"/>
                  </a:cubicBezTo>
                  <a:cubicBezTo>
                    <a:pt x="762103" y="195415"/>
                    <a:pt x="761532" y="194938"/>
                    <a:pt x="761055" y="194748"/>
                  </a:cubicBezTo>
                  <a:cubicBezTo>
                    <a:pt x="760865" y="194653"/>
                    <a:pt x="760579" y="194557"/>
                    <a:pt x="760294" y="194462"/>
                  </a:cubicBezTo>
                  <a:cubicBezTo>
                    <a:pt x="756960" y="193129"/>
                    <a:pt x="754960" y="192652"/>
                    <a:pt x="754293" y="193319"/>
                  </a:cubicBezTo>
                  <a:cubicBezTo>
                    <a:pt x="753531" y="194176"/>
                    <a:pt x="753055" y="196177"/>
                    <a:pt x="753340" y="197510"/>
                  </a:cubicBezTo>
                  <a:cubicBezTo>
                    <a:pt x="753435" y="197986"/>
                    <a:pt x="753911" y="198748"/>
                    <a:pt x="754674" y="199987"/>
                  </a:cubicBezTo>
                  <a:cubicBezTo>
                    <a:pt x="755436" y="201130"/>
                    <a:pt x="757055" y="203892"/>
                    <a:pt x="756674" y="204368"/>
                  </a:cubicBezTo>
                  <a:cubicBezTo>
                    <a:pt x="755817" y="205321"/>
                    <a:pt x="755912" y="207321"/>
                    <a:pt x="756674" y="208273"/>
                  </a:cubicBezTo>
                  <a:cubicBezTo>
                    <a:pt x="757055" y="208750"/>
                    <a:pt x="757626" y="208940"/>
                    <a:pt x="758293" y="208654"/>
                  </a:cubicBezTo>
                  <a:cubicBezTo>
                    <a:pt x="758865" y="208369"/>
                    <a:pt x="759722" y="207797"/>
                    <a:pt x="760579" y="207226"/>
                  </a:cubicBezTo>
                  <a:cubicBezTo>
                    <a:pt x="761341" y="206654"/>
                    <a:pt x="762770" y="205702"/>
                    <a:pt x="763151" y="205702"/>
                  </a:cubicBezTo>
                  <a:cubicBezTo>
                    <a:pt x="763532" y="205987"/>
                    <a:pt x="764294" y="206178"/>
                    <a:pt x="765628" y="206368"/>
                  </a:cubicBezTo>
                  <a:cubicBezTo>
                    <a:pt x="766961" y="206654"/>
                    <a:pt x="768866" y="206940"/>
                    <a:pt x="769152" y="207511"/>
                  </a:cubicBezTo>
                  <a:cubicBezTo>
                    <a:pt x="769343" y="207892"/>
                    <a:pt x="769437" y="208559"/>
                    <a:pt x="769628" y="209131"/>
                  </a:cubicBezTo>
                  <a:cubicBezTo>
                    <a:pt x="769914" y="210655"/>
                    <a:pt x="770295" y="212179"/>
                    <a:pt x="771342" y="212560"/>
                  </a:cubicBezTo>
                  <a:cubicBezTo>
                    <a:pt x="772009" y="212845"/>
                    <a:pt x="772867" y="212941"/>
                    <a:pt x="773628" y="213036"/>
                  </a:cubicBezTo>
                  <a:cubicBezTo>
                    <a:pt x="774390" y="213131"/>
                    <a:pt x="775248" y="213226"/>
                    <a:pt x="775629" y="213512"/>
                  </a:cubicBezTo>
                  <a:cubicBezTo>
                    <a:pt x="775819" y="213607"/>
                    <a:pt x="780296" y="215798"/>
                    <a:pt x="782106" y="215989"/>
                  </a:cubicBezTo>
                  <a:cubicBezTo>
                    <a:pt x="783630" y="216179"/>
                    <a:pt x="786201" y="217132"/>
                    <a:pt x="786773" y="217989"/>
                  </a:cubicBezTo>
                  <a:cubicBezTo>
                    <a:pt x="787344" y="218941"/>
                    <a:pt x="790297" y="221704"/>
                    <a:pt x="791917" y="221894"/>
                  </a:cubicBezTo>
                  <a:cubicBezTo>
                    <a:pt x="792298" y="221989"/>
                    <a:pt x="792584" y="221799"/>
                    <a:pt x="792774" y="221704"/>
                  </a:cubicBezTo>
                  <a:cubicBezTo>
                    <a:pt x="793155" y="221323"/>
                    <a:pt x="793155" y="220751"/>
                    <a:pt x="793155" y="220180"/>
                  </a:cubicBezTo>
                  <a:cubicBezTo>
                    <a:pt x="793155" y="219418"/>
                    <a:pt x="793155" y="219037"/>
                    <a:pt x="793345" y="219037"/>
                  </a:cubicBezTo>
                  <a:cubicBezTo>
                    <a:pt x="794488" y="218941"/>
                    <a:pt x="796203" y="219799"/>
                    <a:pt x="797441" y="220465"/>
                  </a:cubicBezTo>
                  <a:lnTo>
                    <a:pt x="797918" y="220751"/>
                  </a:lnTo>
                  <a:cubicBezTo>
                    <a:pt x="799060" y="221323"/>
                    <a:pt x="800299" y="222561"/>
                    <a:pt x="800870" y="223132"/>
                  </a:cubicBezTo>
                  <a:cubicBezTo>
                    <a:pt x="800965" y="223228"/>
                    <a:pt x="801060" y="223323"/>
                    <a:pt x="801156" y="223513"/>
                  </a:cubicBezTo>
                  <a:cubicBezTo>
                    <a:pt x="801346" y="223894"/>
                    <a:pt x="801536" y="224371"/>
                    <a:pt x="803346" y="225514"/>
                  </a:cubicBezTo>
                  <a:cubicBezTo>
                    <a:pt x="806109" y="227228"/>
                    <a:pt x="807347" y="226466"/>
                    <a:pt x="808585" y="225323"/>
                  </a:cubicBezTo>
                  <a:cubicBezTo>
                    <a:pt x="809728" y="224275"/>
                    <a:pt x="809728" y="222561"/>
                    <a:pt x="809824" y="221227"/>
                  </a:cubicBezTo>
                  <a:cubicBezTo>
                    <a:pt x="809824" y="220942"/>
                    <a:pt x="809824" y="220751"/>
                    <a:pt x="809824" y="220561"/>
                  </a:cubicBezTo>
                  <a:cubicBezTo>
                    <a:pt x="809919" y="219322"/>
                    <a:pt x="811061" y="216084"/>
                    <a:pt x="811634" y="215417"/>
                  </a:cubicBezTo>
                  <a:cubicBezTo>
                    <a:pt x="811919" y="215131"/>
                    <a:pt x="813919" y="214846"/>
                    <a:pt x="814586" y="215227"/>
                  </a:cubicBezTo>
                  <a:cubicBezTo>
                    <a:pt x="814681" y="215322"/>
                    <a:pt x="814681" y="215322"/>
                    <a:pt x="814681" y="215417"/>
                  </a:cubicBezTo>
                  <a:cubicBezTo>
                    <a:pt x="814586" y="215608"/>
                    <a:pt x="814396" y="215798"/>
                    <a:pt x="814300" y="216084"/>
                  </a:cubicBezTo>
                  <a:cubicBezTo>
                    <a:pt x="813538" y="217322"/>
                    <a:pt x="812586" y="218846"/>
                    <a:pt x="812967" y="219799"/>
                  </a:cubicBezTo>
                  <a:cubicBezTo>
                    <a:pt x="813062" y="220084"/>
                    <a:pt x="813348" y="220370"/>
                    <a:pt x="813729" y="220465"/>
                  </a:cubicBezTo>
                  <a:cubicBezTo>
                    <a:pt x="813919" y="220561"/>
                    <a:pt x="814205" y="220561"/>
                    <a:pt x="814491" y="220656"/>
                  </a:cubicBezTo>
                  <a:cubicBezTo>
                    <a:pt x="815824" y="221037"/>
                    <a:pt x="818491" y="221799"/>
                    <a:pt x="818587" y="222561"/>
                  </a:cubicBezTo>
                  <a:cubicBezTo>
                    <a:pt x="818587" y="222847"/>
                    <a:pt x="818396" y="223418"/>
                    <a:pt x="818205" y="224085"/>
                  </a:cubicBezTo>
                  <a:cubicBezTo>
                    <a:pt x="817634" y="225990"/>
                    <a:pt x="816681" y="228752"/>
                    <a:pt x="819063" y="229705"/>
                  </a:cubicBezTo>
                  <a:lnTo>
                    <a:pt x="819730" y="229990"/>
                  </a:lnTo>
                  <a:cubicBezTo>
                    <a:pt x="821920" y="230848"/>
                    <a:pt x="822015" y="230848"/>
                    <a:pt x="822111" y="231895"/>
                  </a:cubicBezTo>
                  <a:cubicBezTo>
                    <a:pt x="822206" y="232372"/>
                    <a:pt x="822206" y="232753"/>
                    <a:pt x="822206" y="233134"/>
                  </a:cubicBezTo>
                  <a:cubicBezTo>
                    <a:pt x="822206" y="233896"/>
                    <a:pt x="822301" y="234562"/>
                    <a:pt x="822682" y="235324"/>
                  </a:cubicBezTo>
                  <a:cubicBezTo>
                    <a:pt x="823158" y="236277"/>
                    <a:pt x="822587" y="238087"/>
                    <a:pt x="822206" y="238277"/>
                  </a:cubicBezTo>
                  <a:lnTo>
                    <a:pt x="821920" y="238372"/>
                  </a:lnTo>
                  <a:cubicBezTo>
                    <a:pt x="819825" y="239325"/>
                    <a:pt x="817920" y="240277"/>
                    <a:pt x="817824" y="241325"/>
                  </a:cubicBezTo>
                  <a:cubicBezTo>
                    <a:pt x="817729" y="242659"/>
                    <a:pt x="818587" y="243611"/>
                    <a:pt x="820015" y="243611"/>
                  </a:cubicBezTo>
                  <a:cubicBezTo>
                    <a:pt x="821539" y="243611"/>
                    <a:pt x="823254" y="242754"/>
                    <a:pt x="824016" y="242087"/>
                  </a:cubicBezTo>
                  <a:cubicBezTo>
                    <a:pt x="825064" y="241325"/>
                    <a:pt x="826683" y="240563"/>
                    <a:pt x="827064" y="240658"/>
                  </a:cubicBezTo>
                  <a:cubicBezTo>
                    <a:pt x="827064" y="240658"/>
                    <a:pt x="827159" y="240658"/>
                    <a:pt x="827159" y="240754"/>
                  </a:cubicBezTo>
                  <a:lnTo>
                    <a:pt x="827254" y="241230"/>
                  </a:lnTo>
                  <a:cubicBezTo>
                    <a:pt x="827635" y="243230"/>
                    <a:pt x="828016" y="245230"/>
                    <a:pt x="828969" y="245707"/>
                  </a:cubicBezTo>
                  <a:cubicBezTo>
                    <a:pt x="829255" y="245802"/>
                    <a:pt x="829540" y="245897"/>
                    <a:pt x="829826" y="245707"/>
                  </a:cubicBezTo>
                  <a:cubicBezTo>
                    <a:pt x="830111" y="245611"/>
                    <a:pt x="830493" y="245421"/>
                    <a:pt x="831064" y="245230"/>
                  </a:cubicBezTo>
                  <a:cubicBezTo>
                    <a:pt x="834969" y="243611"/>
                    <a:pt x="836018" y="243421"/>
                    <a:pt x="836208" y="243706"/>
                  </a:cubicBezTo>
                  <a:cubicBezTo>
                    <a:pt x="836303" y="245230"/>
                    <a:pt x="836112" y="248278"/>
                    <a:pt x="835827" y="249326"/>
                  </a:cubicBezTo>
                  <a:cubicBezTo>
                    <a:pt x="835636" y="250374"/>
                    <a:pt x="835255" y="252755"/>
                    <a:pt x="835351" y="253898"/>
                  </a:cubicBezTo>
                  <a:cubicBezTo>
                    <a:pt x="835351" y="254374"/>
                    <a:pt x="835636" y="255041"/>
                    <a:pt x="835827" y="255898"/>
                  </a:cubicBezTo>
                  <a:cubicBezTo>
                    <a:pt x="836112" y="256851"/>
                    <a:pt x="836589" y="258565"/>
                    <a:pt x="836494" y="258851"/>
                  </a:cubicBezTo>
                  <a:cubicBezTo>
                    <a:pt x="836398" y="259042"/>
                    <a:pt x="836208" y="259327"/>
                    <a:pt x="836112" y="259518"/>
                  </a:cubicBezTo>
                  <a:cubicBezTo>
                    <a:pt x="835731" y="260185"/>
                    <a:pt x="835255" y="260851"/>
                    <a:pt x="835541" y="261518"/>
                  </a:cubicBezTo>
                  <a:cubicBezTo>
                    <a:pt x="835636" y="261709"/>
                    <a:pt x="835827" y="261994"/>
                    <a:pt x="836018" y="262280"/>
                  </a:cubicBezTo>
                  <a:cubicBezTo>
                    <a:pt x="836208" y="262471"/>
                    <a:pt x="836494" y="262852"/>
                    <a:pt x="836589" y="263137"/>
                  </a:cubicBezTo>
                  <a:cubicBezTo>
                    <a:pt x="835636" y="263328"/>
                    <a:pt x="833636" y="263709"/>
                    <a:pt x="833350" y="265138"/>
                  </a:cubicBezTo>
                  <a:cubicBezTo>
                    <a:pt x="832779" y="267995"/>
                    <a:pt x="832303" y="268376"/>
                    <a:pt x="832112" y="268471"/>
                  </a:cubicBezTo>
                  <a:lnTo>
                    <a:pt x="831826" y="268567"/>
                  </a:lnTo>
                  <a:cubicBezTo>
                    <a:pt x="825730" y="270853"/>
                    <a:pt x="824587" y="271424"/>
                    <a:pt x="824301" y="271615"/>
                  </a:cubicBezTo>
                  <a:cubicBezTo>
                    <a:pt x="823921" y="271900"/>
                    <a:pt x="822587" y="273139"/>
                    <a:pt x="820777" y="274948"/>
                  </a:cubicBezTo>
                  <a:cubicBezTo>
                    <a:pt x="819920" y="275806"/>
                    <a:pt x="819063" y="276663"/>
                    <a:pt x="818682" y="277044"/>
                  </a:cubicBezTo>
                  <a:cubicBezTo>
                    <a:pt x="818491" y="277234"/>
                    <a:pt x="818205" y="277425"/>
                    <a:pt x="818015" y="277615"/>
                  </a:cubicBezTo>
                  <a:cubicBezTo>
                    <a:pt x="817062" y="278377"/>
                    <a:pt x="815919" y="279330"/>
                    <a:pt x="815919" y="280759"/>
                  </a:cubicBezTo>
                  <a:cubicBezTo>
                    <a:pt x="815919" y="281044"/>
                    <a:pt x="815919" y="281521"/>
                    <a:pt x="816015" y="281902"/>
                  </a:cubicBezTo>
                  <a:cubicBezTo>
                    <a:pt x="816110" y="282949"/>
                    <a:pt x="816301" y="285426"/>
                    <a:pt x="815919" y="285807"/>
                  </a:cubicBezTo>
                  <a:cubicBezTo>
                    <a:pt x="814776" y="286855"/>
                    <a:pt x="812490" y="288474"/>
                    <a:pt x="811919" y="288474"/>
                  </a:cubicBezTo>
                  <a:cubicBezTo>
                    <a:pt x="811728" y="288379"/>
                    <a:pt x="811443" y="288283"/>
                    <a:pt x="811157" y="288093"/>
                  </a:cubicBezTo>
                  <a:cubicBezTo>
                    <a:pt x="810205" y="287617"/>
                    <a:pt x="809252" y="287045"/>
                    <a:pt x="808395" y="287331"/>
                  </a:cubicBezTo>
                  <a:cubicBezTo>
                    <a:pt x="807443" y="287712"/>
                    <a:pt x="804108" y="288188"/>
                    <a:pt x="803728" y="287807"/>
                  </a:cubicBezTo>
                  <a:cubicBezTo>
                    <a:pt x="803251" y="287045"/>
                    <a:pt x="801536" y="285140"/>
                    <a:pt x="800203" y="285140"/>
                  </a:cubicBezTo>
                  <a:lnTo>
                    <a:pt x="794965" y="285140"/>
                  </a:lnTo>
                  <a:cubicBezTo>
                    <a:pt x="794774" y="285140"/>
                    <a:pt x="794583" y="285140"/>
                    <a:pt x="794393" y="285140"/>
                  </a:cubicBezTo>
                  <a:cubicBezTo>
                    <a:pt x="792869" y="285045"/>
                    <a:pt x="790392" y="285045"/>
                    <a:pt x="790012" y="286378"/>
                  </a:cubicBezTo>
                  <a:cubicBezTo>
                    <a:pt x="789916" y="286664"/>
                    <a:pt x="789821" y="287140"/>
                    <a:pt x="789726" y="287521"/>
                  </a:cubicBezTo>
                  <a:cubicBezTo>
                    <a:pt x="789535" y="288283"/>
                    <a:pt x="789249" y="289712"/>
                    <a:pt x="788773" y="289712"/>
                  </a:cubicBezTo>
                  <a:cubicBezTo>
                    <a:pt x="787630" y="289712"/>
                    <a:pt x="785916" y="290379"/>
                    <a:pt x="785249" y="291331"/>
                  </a:cubicBezTo>
                  <a:cubicBezTo>
                    <a:pt x="784868" y="291903"/>
                    <a:pt x="783344" y="294475"/>
                    <a:pt x="783630" y="295808"/>
                  </a:cubicBezTo>
                  <a:cubicBezTo>
                    <a:pt x="783915" y="297142"/>
                    <a:pt x="786583" y="299618"/>
                    <a:pt x="789440" y="300285"/>
                  </a:cubicBezTo>
                  <a:cubicBezTo>
                    <a:pt x="791821" y="300856"/>
                    <a:pt x="796869" y="300952"/>
                    <a:pt x="798012" y="300285"/>
                  </a:cubicBezTo>
                  <a:cubicBezTo>
                    <a:pt x="798298" y="300094"/>
                    <a:pt x="798298" y="299904"/>
                    <a:pt x="798298" y="299809"/>
                  </a:cubicBezTo>
                  <a:cubicBezTo>
                    <a:pt x="798394" y="299047"/>
                    <a:pt x="798965" y="297332"/>
                    <a:pt x="799346" y="297046"/>
                  </a:cubicBezTo>
                  <a:cubicBezTo>
                    <a:pt x="799917" y="296475"/>
                    <a:pt x="800870" y="293998"/>
                    <a:pt x="800299" y="292951"/>
                  </a:cubicBezTo>
                  <a:cubicBezTo>
                    <a:pt x="800013" y="292379"/>
                    <a:pt x="800108" y="291427"/>
                    <a:pt x="800299" y="291236"/>
                  </a:cubicBezTo>
                  <a:cubicBezTo>
                    <a:pt x="800299" y="291236"/>
                    <a:pt x="800394" y="291141"/>
                    <a:pt x="800584" y="291236"/>
                  </a:cubicBezTo>
                  <a:cubicBezTo>
                    <a:pt x="801442" y="291522"/>
                    <a:pt x="802489" y="292189"/>
                    <a:pt x="802585" y="293236"/>
                  </a:cubicBezTo>
                  <a:lnTo>
                    <a:pt x="802585" y="293522"/>
                  </a:lnTo>
                  <a:cubicBezTo>
                    <a:pt x="802680" y="295141"/>
                    <a:pt x="802870" y="297046"/>
                    <a:pt x="803442" y="297904"/>
                  </a:cubicBezTo>
                  <a:cubicBezTo>
                    <a:pt x="803918" y="298570"/>
                    <a:pt x="806014" y="300571"/>
                    <a:pt x="807061" y="300475"/>
                  </a:cubicBezTo>
                  <a:cubicBezTo>
                    <a:pt x="807347" y="300475"/>
                    <a:pt x="807633" y="300285"/>
                    <a:pt x="807728" y="299999"/>
                  </a:cubicBezTo>
                  <a:cubicBezTo>
                    <a:pt x="808299" y="298666"/>
                    <a:pt x="808966" y="297713"/>
                    <a:pt x="809157" y="297618"/>
                  </a:cubicBezTo>
                  <a:cubicBezTo>
                    <a:pt x="809157" y="297618"/>
                    <a:pt x="809252" y="297618"/>
                    <a:pt x="809252" y="297808"/>
                  </a:cubicBezTo>
                  <a:cubicBezTo>
                    <a:pt x="809538" y="298380"/>
                    <a:pt x="809728" y="299428"/>
                    <a:pt x="809919" y="300380"/>
                  </a:cubicBezTo>
                  <a:cubicBezTo>
                    <a:pt x="810205" y="301714"/>
                    <a:pt x="810395" y="302571"/>
                    <a:pt x="810776" y="302857"/>
                  </a:cubicBezTo>
                  <a:cubicBezTo>
                    <a:pt x="811443" y="303333"/>
                    <a:pt x="813348" y="305238"/>
                    <a:pt x="813538" y="306857"/>
                  </a:cubicBezTo>
                  <a:cubicBezTo>
                    <a:pt x="813538" y="307238"/>
                    <a:pt x="813633" y="307619"/>
                    <a:pt x="813633" y="308000"/>
                  </a:cubicBezTo>
                  <a:cubicBezTo>
                    <a:pt x="813729" y="309238"/>
                    <a:pt x="813729" y="310191"/>
                    <a:pt x="814586" y="311239"/>
                  </a:cubicBezTo>
                  <a:cubicBezTo>
                    <a:pt x="815729" y="312667"/>
                    <a:pt x="817539" y="316573"/>
                    <a:pt x="817920" y="317620"/>
                  </a:cubicBezTo>
                  <a:lnTo>
                    <a:pt x="818015" y="317811"/>
                  </a:lnTo>
                  <a:cubicBezTo>
                    <a:pt x="818396" y="318763"/>
                    <a:pt x="818587" y="319430"/>
                    <a:pt x="818205" y="319811"/>
                  </a:cubicBezTo>
                  <a:cubicBezTo>
                    <a:pt x="818015" y="319906"/>
                    <a:pt x="818015" y="320097"/>
                    <a:pt x="818015" y="320287"/>
                  </a:cubicBezTo>
                  <a:cubicBezTo>
                    <a:pt x="818205" y="321526"/>
                    <a:pt x="824397" y="325526"/>
                    <a:pt x="825064" y="325812"/>
                  </a:cubicBezTo>
                  <a:cubicBezTo>
                    <a:pt x="825921" y="326193"/>
                    <a:pt x="826206" y="326955"/>
                    <a:pt x="826397" y="328003"/>
                  </a:cubicBezTo>
                  <a:cubicBezTo>
                    <a:pt x="826587" y="328860"/>
                    <a:pt x="827635" y="329336"/>
                    <a:pt x="828588" y="329717"/>
                  </a:cubicBezTo>
                  <a:cubicBezTo>
                    <a:pt x="829064" y="329908"/>
                    <a:pt x="829540" y="330098"/>
                    <a:pt x="829921" y="330384"/>
                  </a:cubicBezTo>
                  <a:cubicBezTo>
                    <a:pt x="831064" y="331051"/>
                    <a:pt x="831540" y="332194"/>
                    <a:pt x="831826" y="332860"/>
                  </a:cubicBezTo>
                  <a:cubicBezTo>
                    <a:pt x="832207" y="333718"/>
                    <a:pt x="838684" y="337337"/>
                    <a:pt x="839446" y="337528"/>
                  </a:cubicBezTo>
                  <a:cubicBezTo>
                    <a:pt x="839732" y="337623"/>
                    <a:pt x="841065" y="338194"/>
                    <a:pt x="842304" y="338766"/>
                  </a:cubicBezTo>
                  <a:cubicBezTo>
                    <a:pt x="844304" y="339623"/>
                    <a:pt x="845637" y="340290"/>
                    <a:pt x="846114" y="340290"/>
                  </a:cubicBezTo>
                  <a:cubicBezTo>
                    <a:pt x="846209" y="340290"/>
                    <a:pt x="846209" y="340290"/>
                    <a:pt x="846304" y="340290"/>
                  </a:cubicBezTo>
                  <a:cubicBezTo>
                    <a:pt x="847924" y="340290"/>
                    <a:pt x="849257" y="336480"/>
                    <a:pt x="849257" y="336480"/>
                  </a:cubicBezTo>
                  <a:cubicBezTo>
                    <a:pt x="849543" y="335623"/>
                    <a:pt x="848495" y="333527"/>
                    <a:pt x="846304" y="329908"/>
                  </a:cubicBezTo>
                  <a:cubicBezTo>
                    <a:pt x="846019" y="329431"/>
                    <a:pt x="845733" y="328955"/>
                    <a:pt x="845543" y="328669"/>
                  </a:cubicBezTo>
                  <a:cubicBezTo>
                    <a:pt x="844876" y="327431"/>
                    <a:pt x="844018" y="327336"/>
                    <a:pt x="843256" y="327145"/>
                  </a:cubicBezTo>
                  <a:cubicBezTo>
                    <a:pt x="842971" y="327050"/>
                    <a:pt x="842590" y="327050"/>
                    <a:pt x="842304" y="326955"/>
                  </a:cubicBezTo>
                  <a:cubicBezTo>
                    <a:pt x="841351" y="326574"/>
                    <a:pt x="841161" y="325431"/>
                    <a:pt x="840875" y="324478"/>
                  </a:cubicBezTo>
                  <a:lnTo>
                    <a:pt x="840780" y="324193"/>
                  </a:lnTo>
                  <a:cubicBezTo>
                    <a:pt x="840589" y="323621"/>
                    <a:pt x="840399" y="323145"/>
                    <a:pt x="840113" y="322764"/>
                  </a:cubicBezTo>
                  <a:cubicBezTo>
                    <a:pt x="839923" y="322383"/>
                    <a:pt x="839636" y="322097"/>
                    <a:pt x="839446" y="321526"/>
                  </a:cubicBezTo>
                  <a:cubicBezTo>
                    <a:pt x="839446" y="321430"/>
                    <a:pt x="839446" y="321335"/>
                    <a:pt x="839542" y="321335"/>
                  </a:cubicBezTo>
                  <a:cubicBezTo>
                    <a:pt x="840018" y="320954"/>
                    <a:pt x="842018" y="320859"/>
                    <a:pt x="843066" y="321145"/>
                  </a:cubicBezTo>
                  <a:cubicBezTo>
                    <a:pt x="844018" y="321430"/>
                    <a:pt x="846019" y="323431"/>
                    <a:pt x="847257" y="324574"/>
                  </a:cubicBezTo>
                  <a:cubicBezTo>
                    <a:pt x="847733" y="325050"/>
                    <a:pt x="848114" y="325431"/>
                    <a:pt x="848400" y="325621"/>
                  </a:cubicBezTo>
                  <a:lnTo>
                    <a:pt x="848781" y="325907"/>
                  </a:lnTo>
                  <a:cubicBezTo>
                    <a:pt x="850019" y="326955"/>
                    <a:pt x="851162" y="327907"/>
                    <a:pt x="852019" y="328003"/>
                  </a:cubicBezTo>
                  <a:cubicBezTo>
                    <a:pt x="852781" y="328098"/>
                    <a:pt x="855068" y="329908"/>
                    <a:pt x="856115" y="331336"/>
                  </a:cubicBezTo>
                  <a:cubicBezTo>
                    <a:pt x="856401" y="331622"/>
                    <a:pt x="856687" y="331813"/>
                    <a:pt x="857163" y="331717"/>
                  </a:cubicBezTo>
                  <a:cubicBezTo>
                    <a:pt x="858877" y="331432"/>
                    <a:pt x="861163" y="327526"/>
                    <a:pt x="861544" y="326574"/>
                  </a:cubicBezTo>
                  <a:cubicBezTo>
                    <a:pt x="861830" y="325907"/>
                    <a:pt x="862497" y="325621"/>
                    <a:pt x="863354" y="325336"/>
                  </a:cubicBezTo>
                  <a:cubicBezTo>
                    <a:pt x="863926" y="325145"/>
                    <a:pt x="864402" y="324955"/>
                    <a:pt x="864878" y="324574"/>
                  </a:cubicBezTo>
                  <a:cubicBezTo>
                    <a:pt x="865735" y="323907"/>
                    <a:pt x="865545" y="321621"/>
                    <a:pt x="865164" y="318763"/>
                  </a:cubicBezTo>
                  <a:cubicBezTo>
                    <a:pt x="865069" y="318192"/>
                    <a:pt x="864973" y="317620"/>
                    <a:pt x="864973" y="317335"/>
                  </a:cubicBezTo>
                  <a:cubicBezTo>
                    <a:pt x="864973" y="316477"/>
                    <a:pt x="865164" y="314953"/>
                    <a:pt x="865259" y="313715"/>
                  </a:cubicBezTo>
                  <a:cubicBezTo>
                    <a:pt x="865354" y="312953"/>
                    <a:pt x="865449" y="312286"/>
                    <a:pt x="865449" y="311905"/>
                  </a:cubicBezTo>
                  <a:cubicBezTo>
                    <a:pt x="865545" y="310477"/>
                    <a:pt x="862783" y="304857"/>
                    <a:pt x="862211" y="304000"/>
                  </a:cubicBezTo>
                  <a:cubicBezTo>
                    <a:pt x="861830" y="303428"/>
                    <a:pt x="861163" y="302952"/>
                    <a:pt x="860401" y="302380"/>
                  </a:cubicBezTo>
                  <a:cubicBezTo>
                    <a:pt x="859735" y="301904"/>
                    <a:pt x="859068" y="301428"/>
                    <a:pt x="858592" y="300856"/>
                  </a:cubicBezTo>
                  <a:cubicBezTo>
                    <a:pt x="857449" y="299713"/>
                    <a:pt x="856401" y="295046"/>
                    <a:pt x="856210" y="293427"/>
                  </a:cubicBezTo>
                  <a:cubicBezTo>
                    <a:pt x="856020" y="292189"/>
                    <a:pt x="855544" y="291617"/>
                    <a:pt x="854972" y="291141"/>
                  </a:cubicBezTo>
                  <a:cubicBezTo>
                    <a:pt x="854686" y="290855"/>
                    <a:pt x="854496" y="290665"/>
                    <a:pt x="854210" y="290379"/>
                  </a:cubicBezTo>
                  <a:cubicBezTo>
                    <a:pt x="854210" y="290379"/>
                    <a:pt x="854210" y="290379"/>
                    <a:pt x="854210" y="290284"/>
                  </a:cubicBezTo>
                  <a:cubicBezTo>
                    <a:pt x="854591" y="290093"/>
                    <a:pt x="855734" y="290188"/>
                    <a:pt x="856305" y="290188"/>
                  </a:cubicBezTo>
                  <a:cubicBezTo>
                    <a:pt x="856591" y="290188"/>
                    <a:pt x="856877" y="290188"/>
                    <a:pt x="857067" y="290188"/>
                  </a:cubicBezTo>
                  <a:cubicBezTo>
                    <a:pt x="858592" y="290188"/>
                    <a:pt x="858973" y="289522"/>
                    <a:pt x="859353" y="288664"/>
                  </a:cubicBezTo>
                  <a:cubicBezTo>
                    <a:pt x="859639" y="288093"/>
                    <a:pt x="859353" y="287236"/>
                    <a:pt x="858973" y="285712"/>
                  </a:cubicBezTo>
                  <a:cubicBezTo>
                    <a:pt x="858782" y="285045"/>
                    <a:pt x="858592" y="284283"/>
                    <a:pt x="858592" y="283807"/>
                  </a:cubicBezTo>
                  <a:cubicBezTo>
                    <a:pt x="858592" y="283807"/>
                    <a:pt x="858592" y="283616"/>
                    <a:pt x="858782" y="283426"/>
                  </a:cubicBezTo>
                  <a:cubicBezTo>
                    <a:pt x="859544" y="282759"/>
                    <a:pt x="861735" y="282283"/>
                    <a:pt x="862401" y="282283"/>
                  </a:cubicBezTo>
                  <a:cubicBezTo>
                    <a:pt x="862973" y="282283"/>
                    <a:pt x="865259" y="284759"/>
                    <a:pt x="865926" y="286093"/>
                  </a:cubicBezTo>
                  <a:cubicBezTo>
                    <a:pt x="866402" y="287045"/>
                    <a:pt x="867831" y="287331"/>
                    <a:pt x="869069" y="287521"/>
                  </a:cubicBezTo>
                  <a:cubicBezTo>
                    <a:pt x="869450" y="287617"/>
                    <a:pt x="869831" y="287617"/>
                    <a:pt x="870117" y="287712"/>
                  </a:cubicBezTo>
                  <a:cubicBezTo>
                    <a:pt x="870307" y="287712"/>
                    <a:pt x="870403" y="287807"/>
                    <a:pt x="870498" y="287998"/>
                  </a:cubicBezTo>
                  <a:cubicBezTo>
                    <a:pt x="870783" y="288474"/>
                    <a:pt x="870498" y="289426"/>
                    <a:pt x="870117" y="290093"/>
                  </a:cubicBezTo>
                  <a:cubicBezTo>
                    <a:pt x="869640" y="291046"/>
                    <a:pt x="869736" y="293617"/>
                    <a:pt x="870117" y="294951"/>
                  </a:cubicBezTo>
                  <a:cubicBezTo>
                    <a:pt x="870307" y="295808"/>
                    <a:pt x="871736" y="297618"/>
                    <a:pt x="873546" y="299904"/>
                  </a:cubicBezTo>
                  <a:cubicBezTo>
                    <a:pt x="874403" y="300952"/>
                    <a:pt x="875260" y="302095"/>
                    <a:pt x="875355" y="302380"/>
                  </a:cubicBezTo>
                  <a:cubicBezTo>
                    <a:pt x="875355" y="302380"/>
                    <a:pt x="876880" y="305619"/>
                    <a:pt x="878499" y="305333"/>
                  </a:cubicBezTo>
                  <a:cubicBezTo>
                    <a:pt x="878880" y="305238"/>
                    <a:pt x="879832" y="305143"/>
                    <a:pt x="881737" y="298094"/>
                  </a:cubicBezTo>
                  <a:cubicBezTo>
                    <a:pt x="881833" y="297808"/>
                    <a:pt x="881928" y="297808"/>
                    <a:pt x="881928" y="297808"/>
                  </a:cubicBezTo>
                  <a:cubicBezTo>
                    <a:pt x="882309" y="297618"/>
                    <a:pt x="883261" y="298094"/>
                    <a:pt x="884595" y="298951"/>
                  </a:cubicBezTo>
                  <a:cubicBezTo>
                    <a:pt x="884785" y="299142"/>
                    <a:pt x="885071" y="299142"/>
                    <a:pt x="885357" y="299047"/>
                  </a:cubicBezTo>
                  <a:cubicBezTo>
                    <a:pt x="886024" y="298761"/>
                    <a:pt x="886405" y="297713"/>
                    <a:pt x="886785" y="296094"/>
                  </a:cubicBezTo>
                  <a:cubicBezTo>
                    <a:pt x="886881" y="295618"/>
                    <a:pt x="887071" y="295141"/>
                    <a:pt x="887071" y="295046"/>
                  </a:cubicBezTo>
                  <a:cubicBezTo>
                    <a:pt x="887357" y="294760"/>
                    <a:pt x="889167" y="294379"/>
                    <a:pt x="890024" y="294189"/>
                  </a:cubicBezTo>
                  <a:cubicBezTo>
                    <a:pt x="890596" y="294094"/>
                    <a:pt x="891167" y="293998"/>
                    <a:pt x="891453" y="293808"/>
                  </a:cubicBezTo>
                  <a:cubicBezTo>
                    <a:pt x="892501" y="293427"/>
                    <a:pt x="892691" y="290855"/>
                    <a:pt x="892596" y="288760"/>
                  </a:cubicBezTo>
                  <a:cubicBezTo>
                    <a:pt x="892596" y="288474"/>
                    <a:pt x="892596" y="288188"/>
                    <a:pt x="892786" y="287998"/>
                  </a:cubicBezTo>
                  <a:cubicBezTo>
                    <a:pt x="893262" y="287426"/>
                    <a:pt x="894787" y="287236"/>
                    <a:pt x="895644" y="287140"/>
                  </a:cubicBezTo>
                  <a:close/>
                  <a:moveTo>
                    <a:pt x="892024" y="287617"/>
                  </a:moveTo>
                  <a:cubicBezTo>
                    <a:pt x="891643" y="287998"/>
                    <a:pt x="891548" y="288474"/>
                    <a:pt x="891643" y="288950"/>
                  </a:cubicBezTo>
                  <a:cubicBezTo>
                    <a:pt x="891739" y="290950"/>
                    <a:pt x="891548" y="292855"/>
                    <a:pt x="891167" y="293141"/>
                  </a:cubicBezTo>
                  <a:cubicBezTo>
                    <a:pt x="890881" y="293236"/>
                    <a:pt x="890405" y="293332"/>
                    <a:pt x="889833" y="293427"/>
                  </a:cubicBezTo>
                  <a:cubicBezTo>
                    <a:pt x="887834" y="293808"/>
                    <a:pt x="886595" y="294189"/>
                    <a:pt x="886214" y="294665"/>
                  </a:cubicBezTo>
                  <a:cubicBezTo>
                    <a:pt x="886119" y="294856"/>
                    <a:pt x="886024" y="295237"/>
                    <a:pt x="885833" y="295999"/>
                  </a:cubicBezTo>
                  <a:cubicBezTo>
                    <a:pt x="885642" y="296570"/>
                    <a:pt x="885357" y="297904"/>
                    <a:pt x="884976" y="298285"/>
                  </a:cubicBezTo>
                  <a:cubicBezTo>
                    <a:pt x="883737" y="297427"/>
                    <a:pt x="882404" y="296761"/>
                    <a:pt x="881547" y="297046"/>
                  </a:cubicBezTo>
                  <a:cubicBezTo>
                    <a:pt x="881261" y="297142"/>
                    <a:pt x="880880" y="297427"/>
                    <a:pt x="880785" y="297999"/>
                  </a:cubicBezTo>
                  <a:cubicBezTo>
                    <a:pt x="879165" y="304000"/>
                    <a:pt x="878403" y="304571"/>
                    <a:pt x="878309" y="304571"/>
                  </a:cubicBezTo>
                  <a:cubicBezTo>
                    <a:pt x="877832" y="304666"/>
                    <a:pt x="876594" y="303238"/>
                    <a:pt x="876117" y="301999"/>
                  </a:cubicBezTo>
                  <a:cubicBezTo>
                    <a:pt x="875927" y="301618"/>
                    <a:pt x="875260" y="300761"/>
                    <a:pt x="874212" y="299332"/>
                  </a:cubicBezTo>
                  <a:cubicBezTo>
                    <a:pt x="872879" y="297713"/>
                    <a:pt x="871165" y="295427"/>
                    <a:pt x="870974" y="294665"/>
                  </a:cubicBezTo>
                  <a:cubicBezTo>
                    <a:pt x="870593" y="293332"/>
                    <a:pt x="870593" y="290950"/>
                    <a:pt x="870974" y="290284"/>
                  </a:cubicBezTo>
                  <a:cubicBezTo>
                    <a:pt x="871069" y="289998"/>
                    <a:pt x="871831" y="288474"/>
                    <a:pt x="871355" y="287521"/>
                  </a:cubicBezTo>
                  <a:cubicBezTo>
                    <a:pt x="871165" y="287140"/>
                    <a:pt x="870879" y="286950"/>
                    <a:pt x="870498" y="286855"/>
                  </a:cubicBezTo>
                  <a:cubicBezTo>
                    <a:pt x="870212" y="286759"/>
                    <a:pt x="869831" y="286759"/>
                    <a:pt x="869450" y="286664"/>
                  </a:cubicBezTo>
                  <a:cubicBezTo>
                    <a:pt x="868402" y="286474"/>
                    <a:pt x="867259" y="286283"/>
                    <a:pt x="866974" y="285712"/>
                  </a:cubicBezTo>
                  <a:cubicBezTo>
                    <a:pt x="866592" y="284950"/>
                    <a:pt x="864116" y="281521"/>
                    <a:pt x="862687" y="281521"/>
                  </a:cubicBezTo>
                  <a:cubicBezTo>
                    <a:pt x="861830" y="281521"/>
                    <a:pt x="859449" y="281997"/>
                    <a:pt x="858401" y="282949"/>
                  </a:cubicBezTo>
                  <a:cubicBezTo>
                    <a:pt x="858020" y="283330"/>
                    <a:pt x="857925" y="283711"/>
                    <a:pt x="857925" y="283997"/>
                  </a:cubicBezTo>
                  <a:cubicBezTo>
                    <a:pt x="857925" y="284569"/>
                    <a:pt x="858115" y="285235"/>
                    <a:pt x="858401" y="285997"/>
                  </a:cubicBezTo>
                  <a:cubicBezTo>
                    <a:pt x="858592" y="286855"/>
                    <a:pt x="858973" y="288093"/>
                    <a:pt x="858782" y="288474"/>
                  </a:cubicBezTo>
                  <a:cubicBezTo>
                    <a:pt x="858401" y="289141"/>
                    <a:pt x="858306" y="289426"/>
                    <a:pt x="857449" y="289426"/>
                  </a:cubicBezTo>
                  <a:cubicBezTo>
                    <a:pt x="857258" y="289426"/>
                    <a:pt x="856972" y="289426"/>
                    <a:pt x="856687" y="289426"/>
                  </a:cubicBezTo>
                  <a:cubicBezTo>
                    <a:pt x="855162" y="289331"/>
                    <a:pt x="854115" y="289426"/>
                    <a:pt x="853734" y="289903"/>
                  </a:cubicBezTo>
                  <a:cubicBezTo>
                    <a:pt x="853639" y="290093"/>
                    <a:pt x="853543" y="290379"/>
                    <a:pt x="853829" y="290855"/>
                  </a:cubicBezTo>
                  <a:cubicBezTo>
                    <a:pt x="854115" y="291236"/>
                    <a:pt x="854401" y="291522"/>
                    <a:pt x="854686" y="291808"/>
                  </a:cubicBezTo>
                  <a:cubicBezTo>
                    <a:pt x="855162" y="292284"/>
                    <a:pt x="855544" y="292665"/>
                    <a:pt x="855639" y="293617"/>
                  </a:cubicBezTo>
                  <a:cubicBezTo>
                    <a:pt x="855829" y="295237"/>
                    <a:pt x="856972" y="300190"/>
                    <a:pt x="858306" y="301523"/>
                  </a:cubicBezTo>
                  <a:cubicBezTo>
                    <a:pt x="858877" y="302095"/>
                    <a:pt x="859639" y="302666"/>
                    <a:pt x="860211" y="303047"/>
                  </a:cubicBezTo>
                  <a:cubicBezTo>
                    <a:pt x="860878" y="303523"/>
                    <a:pt x="861544" y="304095"/>
                    <a:pt x="861830" y="304476"/>
                  </a:cubicBezTo>
                  <a:cubicBezTo>
                    <a:pt x="862497" y="305524"/>
                    <a:pt x="864973" y="310858"/>
                    <a:pt x="864973" y="311905"/>
                  </a:cubicBezTo>
                  <a:cubicBezTo>
                    <a:pt x="864973" y="312382"/>
                    <a:pt x="864878" y="312953"/>
                    <a:pt x="864783" y="313715"/>
                  </a:cubicBezTo>
                  <a:cubicBezTo>
                    <a:pt x="864593" y="315049"/>
                    <a:pt x="864402" y="316573"/>
                    <a:pt x="864497" y="317525"/>
                  </a:cubicBezTo>
                  <a:cubicBezTo>
                    <a:pt x="864497" y="317906"/>
                    <a:pt x="864593" y="318382"/>
                    <a:pt x="864687" y="319049"/>
                  </a:cubicBezTo>
                  <a:cubicBezTo>
                    <a:pt x="864878" y="320287"/>
                    <a:pt x="865259" y="323621"/>
                    <a:pt x="864687" y="324097"/>
                  </a:cubicBezTo>
                  <a:cubicBezTo>
                    <a:pt x="864402" y="324383"/>
                    <a:pt x="863926" y="324478"/>
                    <a:pt x="863449" y="324669"/>
                  </a:cubicBezTo>
                  <a:cubicBezTo>
                    <a:pt x="862497" y="324955"/>
                    <a:pt x="861449" y="325336"/>
                    <a:pt x="861068" y="326383"/>
                  </a:cubicBezTo>
                  <a:cubicBezTo>
                    <a:pt x="860496" y="327717"/>
                    <a:pt x="858401" y="330765"/>
                    <a:pt x="857449" y="330955"/>
                  </a:cubicBezTo>
                  <a:cubicBezTo>
                    <a:pt x="857449" y="330955"/>
                    <a:pt x="857353" y="330955"/>
                    <a:pt x="857258" y="330860"/>
                  </a:cubicBezTo>
                  <a:cubicBezTo>
                    <a:pt x="856305" y="329527"/>
                    <a:pt x="853829" y="327336"/>
                    <a:pt x="852591" y="327145"/>
                  </a:cubicBezTo>
                  <a:cubicBezTo>
                    <a:pt x="851924" y="327050"/>
                    <a:pt x="850590" y="325907"/>
                    <a:pt x="849828" y="325240"/>
                  </a:cubicBezTo>
                  <a:lnTo>
                    <a:pt x="849448" y="324955"/>
                  </a:lnTo>
                  <a:cubicBezTo>
                    <a:pt x="849257" y="324764"/>
                    <a:pt x="848876" y="324383"/>
                    <a:pt x="848400" y="323907"/>
                  </a:cubicBezTo>
                  <a:cubicBezTo>
                    <a:pt x="846590" y="322192"/>
                    <a:pt x="844971" y="320573"/>
                    <a:pt x="843923" y="320287"/>
                  </a:cubicBezTo>
                  <a:cubicBezTo>
                    <a:pt x="842780" y="319906"/>
                    <a:pt x="840303" y="319906"/>
                    <a:pt x="839446" y="320668"/>
                  </a:cubicBezTo>
                  <a:cubicBezTo>
                    <a:pt x="839065" y="320954"/>
                    <a:pt x="838970" y="321335"/>
                    <a:pt x="839160" y="321716"/>
                  </a:cubicBezTo>
                  <a:cubicBezTo>
                    <a:pt x="839351" y="322383"/>
                    <a:pt x="839636" y="322764"/>
                    <a:pt x="839827" y="323145"/>
                  </a:cubicBezTo>
                  <a:cubicBezTo>
                    <a:pt x="840018" y="323526"/>
                    <a:pt x="840303" y="323812"/>
                    <a:pt x="840399" y="324288"/>
                  </a:cubicBezTo>
                  <a:lnTo>
                    <a:pt x="840494" y="324574"/>
                  </a:lnTo>
                  <a:cubicBezTo>
                    <a:pt x="840685" y="325621"/>
                    <a:pt x="841065" y="327145"/>
                    <a:pt x="842399" y="327622"/>
                  </a:cubicBezTo>
                  <a:cubicBezTo>
                    <a:pt x="842780" y="327812"/>
                    <a:pt x="843256" y="327812"/>
                    <a:pt x="843542" y="327907"/>
                  </a:cubicBezTo>
                  <a:cubicBezTo>
                    <a:pt x="844304" y="328003"/>
                    <a:pt x="844780" y="328098"/>
                    <a:pt x="845256" y="328955"/>
                  </a:cubicBezTo>
                  <a:cubicBezTo>
                    <a:pt x="845447" y="329241"/>
                    <a:pt x="845637" y="329717"/>
                    <a:pt x="846019" y="330193"/>
                  </a:cubicBezTo>
                  <a:cubicBezTo>
                    <a:pt x="846876" y="331622"/>
                    <a:pt x="849161" y="335432"/>
                    <a:pt x="848876" y="336194"/>
                  </a:cubicBezTo>
                  <a:cubicBezTo>
                    <a:pt x="848305" y="337813"/>
                    <a:pt x="847162" y="339433"/>
                    <a:pt x="846780" y="339433"/>
                  </a:cubicBezTo>
                  <a:cubicBezTo>
                    <a:pt x="846780" y="339433"/>
                    <a:pt x="846780" y="339433"/>
                    <a:pt x="846780" y="339433"/>
                  </a:cubicBezTo>
                  <a:cubicBezTo>
                    <a:pt x="846304" y="339337"/>
                    <a:pt x="844590" y="338575"/>
                    <a:pt x="843161" y="337909"/>
                  </a:cubicBezTo>
                  <a:cubicBezTo>
                    <a:pt x="841542" y="337147"/>
                    <a:pt x="840494" y="336766"/>
                    <a:pt x="840113" y="336670"/>
                  </a:cubicBezTo>
                  <a:cubicBezTo>
                    <a:pt x="839446" y="336480"/>
                    <a:pt x="833446" y="333051"/>
                    <a:pt x="833065" y="332479"/>
                  </a:cubicBezTo>
                  <a:cubicBezTo>
                    <a:pt x="832779" y="331813"/>
                    <a:pt x="832207" y="330574"/>
                    <a:pt x="830874" y="329717"/>
                  </a:cubicBezTo>
                  <a:cubicBezTo>
                    <a:pt x="830398" y="329431"/>
                    <a:pt x="829921" y="329241"/>
                    <a:pt x="829445" y="329050"/>
                  </a:cubicBezTo>
                  <a:cubicBezTo>
                    <a:pt x="828588" y="328669"/>
                    <a:pt x="827826" y="328384"/>
                    <a:pt x="827730" y="327812"/>
                  </a:cubicBezTo>
                  <a:cubicBezTo>
                    <a:pt x="827540" y="326764"/>
                    <a:pt x="827254" y="325621"/>
                    <a:pt x="825921" y="325050"/>
                  </a:cubicBezTo>
                  <a:cubicBezTo>
                    <a:pt x="824873" y="324574"/>
                    <a:pt x="819825" y="321145"/>
                    <a:pt x="819349" y="320192"/>
                  </a:cubicBezTo>
                  <a:cubicBezTo>
                    <a:pt x="820015" y="319430"/>
                    <a:pt x="819634" y="318478"/>
                    <a:pt x="819253" y="317525"/>
                  </a:cubicBezTo>
                  <a:lnTo>
                    <a:pt x="819158" y="317335"/>
                  </a:lnTo>
                  <a:cubicBezTo>
                    <a:pt x="818777" y="316287"/>
                    <a:pt x="816872" y="312286"/>
                    <a:pt x="815729" y="310762"/>
                  </a:cubicBezTo>
                  <a:cubicBezTo>
                    <a:pt x="815062" y="309905"/>
                    <a:pt x="814967" y="309143"/>
                    <a:pt x="814872" y="308000"/>
                  </a:cubicBezTo>
                  <a:cubicBezTo>
                    <a:pt x="814872" y="307619"/>
                    <a:pt x="814776" y="307238"/>
                    <a:pt x="814776" y="306857"/>
                  </a:cubicBezTo>
                  <a:cubicBezTo>
                    <a:pt x="814586" y="304857"/>
                    <a:pt x="812300" y="302761"/>
                    <a:pt x="811728" y="302285"/>
                  </a:cubicBezTo>
                  <a:cubicBezTo>
                    <a:pt x="811538" y="302095"/>
                    <a:pt x="811348" y="301047"/>
                    <a:pt x="811157" y="300285"/>
                  </a:cubicBezTo>
                  <a:cubicBezTo>
                    <a:pt x="810967" y="299237"/>
                    <a:pt x="810776" y="298189"/>
                    <a:pt x="810395" y="297523"/>
                  </a:cubicBezTo>
                  <a:cubicBezTo>
                    <a:pt x="810109" y="296951"/>
                    <a:pt x="809728" y="296856"/>
                    <a:pt x="809442" y="296951"/>
                  </a:cubicBezTo>
                  <a:cubicBezTo>
                    <a:pt x="808585" y="297046"/>
                    <a:pt x="807728" y="298570"/>
                    <a:pt x="807156" y="299809"/>
                  </a:cubicBezTo>
                  <a:cubicBezTo>
                    <a:pt x="806585" y="299713"/>
                    <a:pt x="804966" y="298380"/>
                    <a:pt x="804394" y="297618"/>
                  </a:cubicBezTo>
                  <a:cubicBezTo>
                    <a:pt x="803918" y="296856"/>
                    <a:pt x="803728" y="294665"/>
                    <a:pt x="803632" y="293617"/>
                  </a:cubicBezTo>
                  <a:lnTo>
                    <a:pt x="803632" y="293332"/>
                  </a:lnTo>
                  <a:cubicBezTo>
                    <a:pt x="803537" y="292189"/>
                    <a:pt x="802680" y="291236"/>
                    <a:pt x="801156" y="290665"/>
                  </a:cubicBezTo>
                  <a:cubicBezTo>
                    <a:pt x="800489" y="290379"/>
                    <a:pt x="800013" y="290665"/>
                    <a:pt x="799822" y="290855"/>
                  </a:cubicBezTo>
                  <a:cubicBezTo>
                    <a:pt x="799155" y="291427"/>
                    <a:pt x="799251" y="292855"/>
                    <a:pt x="799537" y="293522"/>
                  </a:cubicBezTo>
                  <a:cubicBezTo>
                    <a:pt x="799917" y="294284"/>
                    <a:pt x="799155" y="296380"/>
                    <a:pt x="798774" y="296761"/>
                  </a:cubicBezTo>
                  <a:cubicBezTo>
                    <a:pt x="798108" y="297332"/>
                    <a:pt x="797536" y="299142"/>
                    <a:pt x="797536" y="299999"/>
                  </a:cubicBezTo>
                  <a:cubicBezTo>
                    <a:pt x="796774" y="300380"/>
                    <a:pt x="792488" y="300475"/>
                    <a:pt x="789821" y="299904"/>
                  </a:cubicBezTo>
                  <a:cubicBezTo>
                    <a:pt x="787059" y="299332"/>
                    <a:pt x="784868" y="296951"/>
                    <a:pt x="784678" y="296094"/>
                  </a:cubicBezTo>
                  <a:cubicBezTo>
                    <a:pt x="784487" y="295237"/>
                    <a:pt x="785535" y="293141"/>
                    <a:pt x="786201" y="292284"/>
                  </a:cubicBezTo>
                  <a:cubicBezTo>
                    <a:pt x="786583" y="291712"/>
                    <a:pt x="787916" y="291141"/>
                    <a:pt x="788869" y="291141"/>
                  </a:cubicBezTo>
                  <a:cubicBezTo>
                    <a:pt x="790107" y="291141"/>
                    <a:pt x="790392" y="289617"/>
                    <a:pt x="790774" y="288188"/>
                  </a:cubicBezTo>
                  <a:cubicBezTo>
                    <a:pt x="790869" y="287807"/>
                    <a:pt x="790964" y="287426"/>
                    <a:pt x="791059" y="287140"/>
                  </a:cubicBezTo>
                  <a:cubicBezTo>
                    <a:pt x="791250" y="286378"/>
                    <a:pt x="793536" y="286474"/>
                    <a:pt x="794488" y="286569"/>
                  </a:cubicBezTo>
                  <a:cubicBezTo>
                    <a:pt x="794679" y="286569"/>
                    <a:pt x="794965" y="286569"/>
                    <a:pt x="795060" y="286569"/>
                  </a:cubicBezTo>
                  <a:lnTo>
                    <a:pt x="800299" y="286569"/>
                  </a:lnTo>
                  <a:cubicBezTo>
                    <a:pt x="801156" y="286569"/>
                    <a:pt x="802680" y="288093"/>
                    <a:pt x="803061" y="288855"/>
                  </a:cubicBezTo>
                  <a:cubicBezTo>
                    <a:pt x="803728" y="290093"/>
                    <a:pt x="808585" y="288855"/>
                    <a:pt x="808871" y="288760"/>
                  </a:cubicBezTo>
                  <a:cubicBezTo>
                    <a:pt x="809252" y="288664"/>
                    <a:pt x="810205" y="289141"/>
                    <a:pt x="810776" y="289426"/>
                  </a:cubicBezTo>
                  <a:cubicBezTo>
                    <a:pt x="811061" y="289617"/>
                    <a:pt x="811348" y="289712"/>
                    <a:pt x="811538" y="289807"/>
                  </a:cubicBezTo>
                  <a:cubicBezTo>
                    <a:pt x="812776" y="290284"/>
                    <a:pt x="816491" y="286950"/>
                    <a:pt x="816491" y="286950"/>
                  </a:cubicBezTo>
                  <a:cubicBezTo>
                    <a:pt x="817158" y="286378"/>
                    <a:pt x="817062" y="284664"/>
                    <a:pt x="816872" y="282378"/>
                  </a:cubicBezTo>
                  <a:cubicBezTo>
                    <a:pt x="816872" y="281902"/>
                    <a:pt x="816777" y="281521"/>
                    <a:pt x="816777" y="281235"/>
                  </a:cubicBezTo>
                  <a:cubicBezTo>
                    <a:pt x="816777" y="280187"/>
                    <a:pt x="817634" y="279520"/>
                    <a:pt x="818491" y="278758"/>
                  </a:cubicBezTo>
                  <a:cubicBezTo>
                    <a:pt x="818777" y="278568"/>
                    <a:pt x="818967" y="278377"/>
                    <a:pt x="819158" y="278187"/>
                  </a:cubicBezTo>
                  <a:cubicBezTo>
                    <a:pt x="819539" y="277806"/>
                    <a:pt x="820396" y="277044"/>
                    <a:pt x="821349" y="276091"/>
                  </a:cubicBezTo>
                  <a:cubicBezTo>
                    <a:pt x="822587" y="274853"/>
                    <a:pt x="824397" y="273139"/>
                    <a:pt x="824778" y="272853"/>
                  </a:cubicBezTo>
                  <a:cubicBezTo>
                    <a:pt x="824968" y="272758"/>
                    <a:pt x="826016" y="272186"/>
                    <a:pt x="832112" y="269900"/>
                  </a:cubicBezTo>
                  <a:lnTo>
                    <a:pt x="832398" y="269805"/>
                  </a:lnTo>
                  <a:cubicBezTo>
                    <a:pt x="833160" y="269519"/>
                    <a:pt x="833731" y="268376"/>
                    <a:pt x="834208" y="265804"/>
                  </a:cubicBezTo>
                  <a:cubicBezTo>
                    <a:pt x="834398" y="264947"/>
                    <a:pt x="835636" y="264661"/>
                    <a:pt x="836779" y="264471"/>
                  </a:cubicBezTo>
                  <a:cubicBezTo>
                    <a:pt x="837160" y="264376"/>
                    <a:pt x="837351" y="264185"/>
                    <a:pt x="837446" y="264090"/>
                  </a:cubicBezTo>
                  <a:cubicBezTo>
                    <a:pt x="837732" y="263614"/>
                    <a:pt x="837255" y="263042"/>
                    <a:pt x="836779" y="262375"/>
                  </a:cubicBezTo>
                  <a:cubicBezTo>
                    <a:pt x="836589" y="262185"/>
                    <a:pt x="836398" y="261899"/>
                    <a:pt x="836398" y="261709"/>
                  </a:cubicBezTo>
                  <a:cubicBezTo>
                    <a:pt x="836303" y="261423"/>
                    <a:pt x="836589" y="260947"/>
                    <a:pt x="836874" y="260470"/>
                  </a:cubicBezTo>
                  <a:cubicBezTo>
                    <a:pt x="837065" y="260185"/>
                    <a:pt x="837160" y="259994"/>
                    <a:pt x="837351" y="259708"/>
                  </a:cubicBezTo>
                  <a:cubicBezTo>
                    <a:pt x="837637" y="259137"/>
                    <a:pt x="837351" y="257994"/>
                    <a:pt x="836779" y="256184"/>
                  </a:cubicBezTo>
                  <a:cubicBezTo>
                    <a:pt x="836589" y="255422"/>
                    <a:pt x="836303" y="254660"/>
                    <a:pt x="836303" y="254279"/>
                  </a:cubicBezTo>
                  <a:cubicBezTo>
                    <a:pt x="836208" y="253327"/>
                    <a:pt x="836494" y="251041"/>
                    <a:pt x="836779" y="249898"/>
                  </a:cubicBezTo>
                  <a:cubicBezTo>
                    <a:pt x="837065" y="248755"/>
                    <a:pt x="837255" y="245707"/>
                    <a:pt x="837160" y="244087"/>
                  </a:cubicBezTo>
                  <a:cubicBezTo>
                    <a:pt x="837160" y="243802"/>
                    <a:pt x="836970" y="243516"/>
                    <a:pt x="836684" y="243421"/>
                  </a:cubicBezTo>
                  <a:cubicBezTo>
                    <a:pt x="835731" y="242944"/>
                    <a:pt x="833446" y="243802"/>
                    <a:pt x="830778" y="244945"/>
                  </a:cubicBezTo>
                  <a:cubicBezTo>
                    <a:pt x="830302" y="245135"/>
                    <a:pt x="829826" y="245326"/>
                    <a:pt x="829540" y="245421"/>
                  </a:cubicBezTo>
                  <a:cubicBezTo>
                    <a:pt x="828874" y="245135"/>
                    <a:pt x="828397" y="242468"/>
                    <a:pt x="828207" y="241420"/>
                  </a:cubicBezTo>
                  <a:lnTo>
                    <a:pt x="828112" y="240944"/>
                  </a:lnTo>
                  <a:cubicBezTo>
                    <a:pt x="828016" y="240563"/>
                    <a:pt x="827826" y="240373"/>
                    <a:pt x="827445" y="240277"/>
                  </a:cubicBezTo>
                  <a:cubicBezTo>
                    <a:pt x="826206" y="239896"/>
                    <a:pt x="823540" y="241801"/>
                    <a:pt x="823444" y="241801"/>
                  </a:cubicBezTo>
                  <a:cubicBezTo>
                    <a:pt x="822682" y="242373"/>
                    <a:pt x="821159" y="243040"/>
                    <a:pt x="820015" y="243040"/>
                  </a:cubicBezTo>
                  <a:cubicBezTo>
                    <a:pt x="818777" y="243040"/>
                    <a:pt x="818587" y="242182"/>
                    <a:pt x="818682" y="241611"/>
                  </a:cubicBezTo>
                  <a:cubicBezTo>
                    <a:pt x="818682" y="241325"/>
                    <a:pt x="819158" y="240754"/>
                    <a:pt x="822206" y="239325"/>
                  </a:cubicBezTo>
                  <a:lnTo>
                    <a:pt x="822492" y="239134"/>
                  </a:lnTo>
                  <a:cubicBezTo>
                    <a:pt x="822873" y="238944"/>
                    <a:pt x="823158" y="238563"/>
                    <a:pt x="823349" y="237991"/>
                  </a:cubicBezTo>
                  <a:cubicBezTo>
                    <a:pt x="823730" y="237134"/>
                    <a:pt x="823825" y="235801"/>
                    <a:pt x="823444" y="235039"/>
                  </a:cubicBezTo>
                  <a:cubicBezTo>
                    <a:pt x="823158" y="234372"/>
                    <a:pt x="823063" y="233800"/>
                    <a:pt x="823063" y="233134"/>
                  </a:cubicBezTo>
                  <a:cubicBezTo>
                    <a:pt x="823063" y="232753"/>
                    <a:pt x="822968" y="232276"/>
                    <a:pt x="822968" y="231800"/>
                  </a:cubicBezTo>
                  <a:cubicBezTo>
                    <a:pt x="822682" y="230371"/>
                    <a:pt x="822301" y="230181"/>
                    <a:pt x="820015" y="229324"/>
                  </a:cubicBezTo>
                  <a:lnTo>
                    <a:pt x="819349" y="229038"/>
                  </a:lnTo>
                  <a:cubicBezTo>
                    <a:pt x="817824" y="228466"/>
                    <a:pt x="818301" y="226466"/>
                    <a:pt x="818967" y="224371"/>
                  </a:cubicBezTo>
                  <a:cubicBezTo>
                    <a:pt x="819253" y="223609"/>
                    <a:pt x="819444" y="223037"/>
                    <a:pt x="819349" y="222561"/>
                  </a:cubicBezTo>
                  <a:cubicBezTo>
                    <a:pt x="819253" y="221227"/>
                    <a:pt x="816586" y="220465"/>
                    <a:pt x="814681" y="219989"/>
                  </a:cubicBezTo>
                  <a:cubicBezTo>
                    <a:pt x="814396" y="219894"/>
                    <a:pt x="814205" y="219894"/>
                    <a:pt x="814015" y="219799"/>
                  </a:cubicBezTo>
                  <a:cubicBezTo>
                    <a:pt x="813824" y="219703"/>
                    <a:pt x="813824" y="219703"/>
                    <a:pt x="813729" y="219608"/>
                  </a:cubicBezTo>
                  <a:cubicBezTo>
                    <a:pt x="813538" y="219037"/>
                    <a:pt x="814491" y="217513"/>
                    <a:pt x="815062" y="216560"/>
                  </a:cubicBezTo>
                  <a:cubicBezTo>
                    <a:pt x="815253" y="216274"/>
                    <a:pt x="815348" y="216084"/>
                    <a:pt x="815443" y="215893"/>
                  </a:cubicBezTo>
                  <a:cubicBezTo>
                    <a:pt x="815729" y="215417"/>
                    <a:pt x="815539" y="214941"/>
                    <a:pt x="815062" y="214655"/>
                  </a:cubicBezTo>
                  <a:cubicBezTo>
                    <a:pt x="814110" y="214084"/>
                    <a:pt x="811538" y="214274"/>
                    <a:pt x="810871" y="215036"/>
                  </a:cubicBezTo>
                  <a:cubicBezTo>
                    <a:pt x="810109" y="215893"/>
                    <a:pt x="808871" y="219322"/>
                    <a:pt x="808871" y="220656"/>
                  </a:cubicBezTo>
                  <a:cubicBezTo>
                    <a:pt x="808871" y="220846"/>
                    <a:pt x="808871" y="221132"/>
                    <a:pt x="808871" y="221323"/>
                  </a:cubicBezTo>
                  <a:cubicBezTo>
                    <a:pt x="808871" y="222466"/>
                    <a:pt x="808776" y="223990"/>
                    <a:pt x="807919" y="224752"/>
                  </a:cubicBezTo>
                  <a:cubicBezTo>
                    <a:pt x="806871" y="225704"/>
                    <a:pt x="806109" y="226276"/>
                    <a:pt x="803918" y="224847"/>
                  </a:cubicBezTo>
                  <a:cubicBezTo>
                    <a:pt x="802299" y="223799"/>
                    <a:pt x="802109" y="223513"/>
                    <a:pt x="802013" y="223132"/>
                  </a:cubicBezTo>
                  <a:cubicBezTo>
                    <a:pt x="801918" y="222942"/>
                    <a:pt x="801823" y="222751"/>
                    <a:pt x="801632" y="222561"/>
                  </a:cubicBezTo>
                  <a:cubicBezTo>
                    <a:pt x="801060" y="221989"/>
                    <a:pt x="799822" y="220656"/>
                    <a:pt x="798489" y="219989"/>
                  </a:cubicBezTo>
                  <a:lnTo>
                    <a:pt x="798012" y="219703"/>
                  </a:lnTo>
                  <a:cubicBezTo>
                    <a:pt x="796679" y="219037"/>
                    <a:pt x="794774" y="218084"/>
                    <a:pt x="793440" y="218179"/>
                  </a:cubicBezTo>
                  <a:cubicBezTo>
                    <a:pt x="792298" y="218275"/>
                    <a:pt x="792298" y="219418"/>
                    <a:pt x="792393" y="220180"/>
                  </a:cubicBezTo>
                  <a:cubicBezTo>
                    <a:pt x="792393" y="220465"/>
                    <a:pt x="792393" y="220942"/>
                    <a:pt x="792298" y="221037"/>
                  </a:cubicBezTo>
                  <a:cubicBezTo>
                    <a:pt x="791155" y="220942"/>
                    <a:pt x="788393" y="218465"/>
                    <a:pt x="787726" y="217513"/>
                  </a:cubicBezTo>
                  <a:cubicBezTo>
                    <a:pt x="787059" y="216370"/>
                    <a:pt x="784011" y="215322"/>
                    <a:pt x="782486" y="215131"/>
                  </a:cubicBezTo>
                  <a:cubicBezTo>
                    <a:pt x="781058" y="215036"/>
                    <a:pt x="777534" y="213322"/>
                    <a:pt x="776296" y="212750"/>
                  </a:cubicBezTo>
                  <a:cubicBezTo>
                    <a:pt x="775724" y="212464"/>
                    <a:pt x="774867" y="212369"/>
                    <a:pt x="774010" y="212274"/>
                  </a:cubicBezTo>
                  <a:cubicBezTo>
                    <a:pt x="773248" y="212179"/>
                    <a:pt x="772390" y="212083"/>
                    <a:pt x="771914" y="211893"/>
                  </a:cubicBezTo>
                  <a:cubicBezTo>
                    <a:pt x="771342" y="211702"/>
                    <a:pt x="770962" y="210083"/>
                    <a:pt x="770771" y="209035"/>
                  </a:cubicBezTo>
                  <a:cubicBezTo>
                    <a:pt x="770580" y="208369"/>
                    <a:pt x="770485" y="207702"/>
                    <a:pt x="770295" y="207226"/>
                  </a:cubicBezTo>
                  <a:cubicBezTo>
                    <a:pt x="769914" y="206273"/>
                    <a:pt x="768009" y="205987"/>
                    <a:pt x="766199" y="205606"/>
                  </a:cubicBezTo>
                  <a:cubicBezTo>
                    <a:pt x="765342" y="205416"/>
                    <a:pt x="764389" y="205225"/>
                    <a:pt x="764103" y="205130"/>
                  </a:cubicBezTo>
                  <a:cubicBezTo>
                    <a:pt x="763342" y="204559"/>
                    <a:pt x="762103" y="205416"/>
                    <a:pt x="760389" y="206654"/>
                  </a:cubicBezTo>
                  <a:cubicBezTo>
                    <a:pt x="759627" y="207226"/>
                    <a:pt x="758865" y="207797"/>
                    <a:pt x="758293" y="207988"/>
                  </a:cubicBezTo>
                  <a:cubicBezTo>
                    <a:pt x="758198" y="207988"/>
                    <a:pt x="758008" y="208083"/>
                    <a:pt x="757817" y="207797"/>
                  </a:cubicBezTo>
                  <a:cubicBezTo>
                    <a:pt x="757246" y="207130"/>
                    <a:pt x="757246" y="205511"/>
                    <a:pt x="757817" y="204940"/>
                  </a:cubicBezTo>
                  <a:cubicBezTo>
                    <a:pt x="758674" y="204082"/>
                    <a:pt x="757626" y="202273"/>
                    <a:pt x="756007" y="199606"/>
                  </a:cubicBezTo>
                  <a:cubicBezTo>
                    <a:pt x="755436" y="198653"/>
                    <a:pt x="754864" y="197701"/>
                    <a:pt x="754769" y="197320"/>
                  </a:cubicBezTo>
                  <a:cubicBezTo>
                    <a:pt x="754578" y="196272"/>
                    <a:pt x="754960" y="194462"/>
                    <a:pt x="755531" y="193891"/>
                  </a:cubicBezTo>
                  <a:cubicBezTo>
                    <a:pt x="755912" y="193700"/>
                    <a:pt x="757626" y="194176"/>
                    <a:pt x="760484" y="195224"/>
                  </a:cubicBezTo>
                  <a:cubicBezTo>
                    <a:pt x="760865" y="195319"/>
                    <a:pt x="761151" y="195510"/>
                    <a:pt x="761341" y="195510"/>
                  </a:cubicBezTo>
                  <a:cubicBezTo>
                    <a:pt x="761627" y="195605"/>
                    <a:pt x="762199" y="196081"/>
                    <a:pt x="762675" y="196558"/>
                  </a:cubicBezTo>
                  <a:cubicBezTo>
                    <a:pt x="763436" y="197224"/>
                    <a:pt x="764199" y="197986"/>
                    <a:pt x="764961" y="198177"/>
                  </a:cubicBezTo>
                  <a:cubicBezTo>
                    <a:pt x="765532" y="198272"/>
                    <a:pt x="766104" y="198177"/>
                    <a:pt x="766485" y="197796"/>
                  </a:cubicBezTo>
                  <a:cubicBezTo>
                    <a:pt x="767151" y="197129"/>
                    <a:pt x="767437" y="195986"/>
                    <a:pt x="767151" y="195034"/>
                  </a:cubicBezTo>
                  <a:cubicBezTo>
                    <a:pt x="766771" y="193891"/>
                    <a:pt x="765628" y="193224"/>
                    <a:pt x="765056" y="192843"/>
                  </a:cubicBezTo>
                  <a:cubicBezTo>
                    <a:pt x="764961" y="192748"/>
                    <a:pt x="764865" y="192748"/>
                    <a:pt x="764770" y="192652"/>
                  </a:cubicBezTo>
                  <a:cubicBezTo>
                    <a:pt x="764485" y="192462"/>
                    <a:pt x="763342" y="192081"/>
                    <a:pt x="760865" y="191319"/>
                  </a:cubicBezTo>
                  <a:cubicBezTo>
                    <a:pt x="759722" y="190938"/>
                    <a:pt x="758674" y="190652"/>
                    <a:pt x="758103" y="190462"/>
                  </a:cubicBezTo>
                  <a:cubicBezTo>
                    <a:pt x="757150" y="190081"/>
                    <a:pt x="756198" y="188176"/>
                    <a:pt x="755912" y="186747"/>
                  </a:cubicBezTo>
                  <a:cubicBezTo>
                    <a:pt x="755721" y="185509"/>
                    <a:pt x="758865" y="179984"/>
                    <a:pt x="759531" y="179508"/>
                  </a:cubicBezTo>
                  <a:cubicBezTo>
                    <a:pt x="760103" y="179032"/>
                    <a:pt x="760960" y="177317"/>
                    <a:pt x="762103" y="174936"/>
                  </a:cubicBezTo>
                  <a:cubicBezTo>
                    <a:pt x="762484" y="174079"/>
                    <a:pt x="762960" y="173221"/>
                    <a:pt x="763056" y="172936"/>
                  </a:cubicBezTo>
                  <a:cubicBezTo>
                    <a:pt x="763436" y="172459"/>
                    <a:pt x="767247" y="171221"/>
                    <a:pt x="769437" y="170840"/>
                  </a:cubicBezTo>
                  <a:cubicBezTo>
                    <a:pt x="771247" y="170554"/>
                    <a:pt x="771247" y="169030"/>
                    <a:pt x="771342" y="167792"/>
                  </a:cubicBezTo>
                  <a:cubicBezTo>
                    <a:pt x="771342" y="167506"/>
                    <a:pt x="771342" y="167221"/>
                    <a:pt x="771342" y="166935"/>
                  </a:cubicBezTo>
                  <a:cubicBezTo>
                    <a:pt x="771438" y="165792"/>
                    <a:pt x="773343" y="163982"/>
                    <a:pt x="774295" y="163030"/>
                  </a:cubicBezTo>
                  <a:cubicBezTo>
                    <a:pt x="774581" y="162744"/>
                    <a:pt x="774867" y="162458"/>
                    <a:pt x="775057" y="162363"/>
                  </a:cubicBezTo>
                  <a:cubicBezTo>
                    <a:pt x="775343" y="162077"/>
                    <a:pt x="777534" y="161982"/>
                    <a:pt x="778772" y="161887"/>
                  </a:cubicBezTo>
                  <a:cubicBezTo>
                    <a:pt x="780487" y="161791"/>
                    <a:pt x="782010" y="161696"/>
                    <a:pt x="782773" y="161410"/>
                  </a:cubicBezTo>
                  <a:cubicBezTo>
                    <a:pt x="784011" y="160839"/>
                    <a:pt x="789154" y="159982"/>
                    <a:pt x="790678" y="159791"/>
                  </a:cubicBezTo>
                  <a:cubicBezTo>
                    <a:pt x="791535" y="159696"/>
                    <a:pt x="793345" y="160363"/>
                    <a:pt x="794679" y="160934"/>
                  </a:cubicBezTo>
                  <a:cubicBezTo>
                    <a:pt x="795346" y="161220"/>
                    <a:pt x="796012" y="161506"/>
                    <a:pt x="796584" y="161601"/>
                  </a:cubicBezTo>
                  <a:cubicBezTo>
                    <a:pt x="797727" y="161887"/>
                    <a:pt x="797631" y="162077"/>
                    <a:pt x="797441" y="163030"/>
                  </a:cubicBezTo>
                  <a:lnTo>
                    <a:pt x="797441" y="163220"/>
                  </a:lnTo>
                  <a:cubicBezTo>
                    <a:pt x="797346" y="163792"/>
                    <a:pt x="794965" y="164363"/>
                    <a:pt x="793821" y="164649"/>
                  </a:cubicBezTo>
                  <a:cubicBezTo>
                    <a:pt x="793345" y="164744"/>
                    <a:pt x="792869" y="164935"/>
                    <a:pt x="792584" y="165030"/>
                  </a:cubicBezTo>
                  <a:cubicBezTo>
                    <a:pt x="790583" y="165697"/>
                    <a:pt x="787154" y="167887"/>
                    <a:pt x="786487" y="168745"/>
                  </a:cubicBezTo>
                  <a:cubicBezTo>
                    <a:pt x="785916" y="169507"/>
                    <a:pt x="781630" y="179127"/>
                    <a:pt x="781820" y="180651"/>
                  </a:cubicBezTo>
                  <a:lnTo>
                    <a:pt x="781915" y="181222"/>
                  </a:lnTo>
                  <a:cubicBezTo>
                    <a:pt x="782106" y="182365"/>
                    <a:pt x="782392" y="184175"/>
                    <a:pt x="782010" y="184842"/>
                  </a:cubicBezTo>
                  <a:cubicBezTo>
                    <a:pt x="781915" y="185032"/>
                    <a:pt x="781820" y="185128"/>
                    <a:pt x="781725" y="185318"/>
                  </a:cubicBezTo>
                  <a:cubicBezTo>
                    <a:pt x="781153" y="186271"/>
                    <a:pt x="780391" y="187509"/>
                    <a:pt x="780296" y="188557"/>
                  </a:cubicBezTo>
                  <a:cubicBezTo>
                    <a:pt x="780296" y="189128"/>
                    <a:pt x="780105" y="190462"/>
                    <a:pt x="779915" y="191605"/>
                  </a:cubicBezTo>
                  <a:cubicBezTo>
                    <a:pt x="779820" y="192462"/>
                    <a:pt x="779724" y="193224"/>
                    <a:pt x="779629" y="193510"/>
                  </a:cubicBezTo>
                  <a:cubicBezTo>
                    <a:pt x="779629" y="193700"/>
                    <a:pt x="779534" y="194081"/>
                    <a:pt x="779534" y="194462"/>
                  </a:cubicBezTo>
                  <a:cubicBezTo>
                    <a:pt x="779344" y="195415"/>
                    <a:pt x="779153" y="196653"/>
                    <a:pt x="779248" y="197415"/>
                  </a:cubicBezTo>
                  <a:cubicBezTo>
                    <a:pt x="779344" y="198748"/>
                    <a:pt x="780867" y="199606"/>
                    <a:pt x="781820" y="199606"/>
                  </a:cubicBezTo>
                  <a:cubicBezTo>
                    <a:pt x="782582" y="199606"/>
                    <a:pt x="782868" y="198844"/>
                    <a:pt x="783249" y="197891"/>
                  </a:cubicBezTo>
                  <a:cubicBezTo>
                    <a:pt x="783535" y="197224"/>
                    <a:pt x="783725" y="196462"/>
                    <a:pt x="784201" y="196081"/>
                  </a:cubicBezTo>
                  <a:cubicBezTo>
                    <a:pt x="785725" y="194653"/>
                    <a:pt x="786392" y="193510"/>
                    <a:pt x="785916" y="192557"/>
                  </a:cubicBezTo>
                  <a:cubicBezTo>
                    <a:pt x="785535" y="191700"/>
                    <a:pt x="785154" y="187795"/>
                    <a:pt x="785344" y="187318"/>
                  </a:cubicBezTo>
                  <a:cubicBezTo>
                    <a:pt x="785821" y="185890"/>
                    <a:pt x="786964" y="183604"/>
                    <a:pt x="787535" y="183508"/>
                  </a:cubicBezTo>
                  <a:cubicBezTo>
                    <a:pt x="788393" y="184366"/>
                    <a:pt x="790107" y="185128"/>
                    <a:pt x="791059" y="184842"/>
                  </a:cubicBezTo>
                  <a:cubicBezTo>
                    <a:pt x="791535" y="184651"/>
                    <a:pt x="791726" y="184366"/>
                    <a:pt x="791821" y="183889"/>
                  </a:cubicBezTo>
                  <a:cubicBezTo>
                    <a:pt x="791821" y="183223"/>
                    <a:pt x="791440" y="181508"/>
                    <a:pt x="790774" y="179127"/>
                  </a:cubicBezTo>
                  <a:cubicBezTo>
                    <a:pt x="790488" y="177889"/>
                    <a:pt x="790012" y="176365"/>
                    <a:pt x="790107" y="176079"/>
                  </a:cubicBezTo>
                  <a:cubicBezTo>
                    <a:pt x="790107" y="175793"/>
                    <a:pt x="791155" y="174364"/>
                    <a:pt x="792393" y="173412"/>
                  </a:cubicBezTo>
                  <a:cubicBezTo>
                    <a:pt x="792964" y="173031"/>
                    <a:pt x="793345" y="172840"/>
                    <a:pt x="793631" y="172840"/>
                  </a:cubicBezTo>
                  <a:cubicBezTo>
                    <a:pt x="795822" y="173031"/>
                    <a:pt x="797060" y="172840"/>
                    <a:pt x="797441" y="172174"/>
                  </a:cubicBezTo>
                  <a:cubicBezTo>
                    <a:pt x="797822" y="171507"/>
                    <a:pt x="799251" y="169888"/>
                    <a:pt x="800203" y="169602"/>
                  </a:cubicBezTo>
                  <a:cubicBezTo>
                    <a:pt x="800584" y="169507"/>
                    <a:pt x="801727" y="169697"/>
                    <a:pt x="802680" y="169792"/>
                  </a:cubicBezTo>
                  <a:cubicBezTo>
                    <a:pt x="804775" y="170078"/>
                    <a:pt x="806109" y="170269"/>
                    <a:pt x="806490" y="169602"/>
                  </a:cubicBezTo>
                  <a:cubicBezTo>
                    <a:pt x="807061" y="168840"/>
                    <a:pt x="808395" y="167697"/>
                    <a:pt x="809252" y="167697"/>
                  </a:cubicBezTo>
                  <a:cubicBezTo>
                    <a:pt x="810205" y="167697"/>
                    <a:pt x="815729" y="169507"/>
                    <a:pt x="816491" y="170078"/>
                  </a:cubicBezTo>
                  <a:cubicBezTo>
                    <a:pt x="816586" y="170364"/>
                    <a:pt x="816586" y="170840"/>
                    <a:pt x="815919" y="171697"/>
                  </a:cubicBezTo>
                  <a:cubicBezTo>
                    <a:pt x="815824" y="171888"/>
                    <a:pt x="815729" y="171983"/>
                    <a:pt x="815539" y="172174"/>
                  </a:cubicBezTo>
                  <a:cubicBezTo>
                    <a:pt x="814872" y="173031"/>
                    <a:pt x="814110" y="173983"/>
                    <a:pt x="814015" y="175126"/>
                  </a:cubicBezTo>
                  <a:cubicBezTo>
                    <a:pt x="814015" y="175507"/>
                    <a:pt x="814110" y="176174"/>
                    <a:pt x="814300" y="177031"/>
                  </a:cubicBezTo>
                  <a:cubicBezTo>
                    <a:pt x="814586" y="178841"/>
                    <a:pt x="815158" y="181603"/>
                    <a:pt x="814205" y="182842"/>
                  </a:cubicBezTo>
                  <a:cubicBezTo>
                    <a:pt x="813538" y="183794"/>
                    <a:pt x="812490" y="184461"/>
                    <a:pt x="811634" y="185032"/>
                  </a:cubicBezTo>
                  <a:cubicBezTo>
                    <a:pt x="810681" y="185604"/>
                    <a:pt x="809919" y="186080"/>
                    <a:pt x="809824" y="186842"/>
                  </a:cubicBezTo>
                  <a:cubicBezTo>
                    <a:pt x="809728" y="187318"/>
                    <a:pt x="809728" y="187890"/>
                    <a:pt x="809728" y="188366"/>
                  </a:cubicBezTo>
                  <a:cubicBezTo>
                    <a:pt x="809728" y="189033"/>
                    <a:pt x="809728" y="189700"/>
                    <a:pt x="809538" y="190081"/>
                  </a:cubicBezTo>
                  <a:cubicBezTo>
                    <a:pt x="809157" y="190557"/>
                    <a:pt x="807728" y="194462"/>
                    <a:pt x="808490" y="195319"/>
                  </a:cubicBezTo>
                  <a:cubicBezTo>
                    <a:pt x="808680" y="195510"/>
                    <a:pt x="808966" y="195605"/>
                    <a:pt x="809347" y="195415"/>
                  </a:cubicBezTo>
                  <a:cubicBezTo>
                    <a:pt x="810490" y="194938"/>
                    <a:pt x="813729" y="192748"/>
                    <a:pt x="814776" y="191986"/>
                  </a:cubicBezTo>
                  <a:cubicBezTo>
                    <a:pt x="815158" y="191700"/>
                    <a:pt x="815824" y="190938"/>
                    <a:pt x="816681" y="189985"/>
                  </a:cubicBezTo>
                  <a:cubicBezTo>
                    <a:pt x="817348" y="189319"/>
                    <a:pt x="818301" y="188176"/>
                    <a:pt x="818777" y="187699"/>
                  </a:cubicBezTo>
                  <a:cubicBezTo>
                    <a:pt x="818777" y="188080"/>
                    <a:pt x="818682" y="188652"/>
                    <a:pt x="818682" y="189223"/>
                  </a:cubicBezTo>
                  <a:cubicBezTo>
                    <a:pt x="818587" y="190366"/>
                    <a:pt x="818491" y="191700"/>
                    <a:pt x="818587" y="192652"/>
                  </a:cubicBezTo>
                  <a:cubicBezTo>
                    <a:pt x="818682" y="193605"/>
                    <a:pt x="819349" y="195891"/>
                    <a:pt x="820206" y="196081"/>
                  </a:cubicBezTo>
                  <a:cubicBezTo>
                    <a:pt x="820492" y="196177"/>
                    <a:pt x="820682" y="196081"/>
                    <a:pt x="820873" y="195891"/>
                  </a:cubicBezTo>
                  <a:cubicBezTo>
                    <a:pt x="821063" y="195796"/>
                    <a:pt x="821159" y="195605"/>
                    <a:pt x="821349" y="195415"/>
                  </a:cubicBezTo>
                  <a:cubicBezTo>
                    <a:pt x="821825" y="194938"/>
                    <a:pt x="822111" y="194557"/>
                    <a:pt x="822587" y="194557"/>
                  </a:cubicBezTo>
                  <a:lnTo>
                    <a:pt x="822873" y="194557"/>
                  </a:lnTo>
                  <a:cubicBezTo>
                    <a:pt x="823825" y="194557"/>
                    <a:pt x="825349" y="194557"/>
                    <a:pt x="825635" y="193129"/>
                  </a:cubicBezTo>
                  <a:cubicBezTo>
                    <a:pt x="825730" y="192748"/>
                    <a:pt x="825730" y="192271"/>
                    <a:pt x="825730" y="191605"/>
                  </a:cubicBezTo>
                  <a:cubicBezTo>
                    <a:pt x="825826" y="190557"/>
                    <a:pt x="825921" y="188461"/>
                    <a:pt x="826493" y="188271"/>
                  </a:cubicBezTo>
                  <a:lnTo>
                    <a:pt x="826778" y="188176"/>
                  </a:lnTo>
                  <a:cubicBezTo>
                    <a:pt x="827921" y="187699"/>
                    <a:pt x="829921" y="186842"/>
                    <a:pt x="832207" y="188366"/>
                  </a:cubicBezTo>
                  <a:cubicBezTo>
                    <a:pt x="833541" y="189319"/>
                    <a:pt x="834684" y="190366"/>
                    <a:pt x="835636" y="191224"/>
                  </a:cubicBezTo>
                  <a:cubicBezTo>
                    <a:pt x="836779" y="192367"/>
                    <a:pt x="837351" y="192843"/>
                    <a:pt x="837922" y="192843"/>
                  </a:cubicBezTo>
                  <a:cubicBezTo>
                    <a:pt x="838875" y="192843"/>
                    <a:pt x="840780" y="193033"/>
                    <a:pt x="841351" y="193795"/>
                  </a:cubicBezTo>
                  <a:cubicBezTo>
                    <a:pt x="841446" y="193986"/>
                    <a:pt x="841542" y="194176"/>
                    <a:pt x="841351" y="194653"/>
                  </a:cubicBezTo>
                  <a:cubicBezTo>
                    <a:pt x="841065" y="195319"/>
                    <a:pt x="840685" y="195986"/>
                    <a:pt x="840209" y="196748"/>
                  </a:cubicBezTo>
                  <a:cubicBezTo>
                    <a:pt x="839351" y="198177"/>
                    <a:pt x="838684" y="199415"/>
                    <a:pt x="839065" y="200082"/>
                  </a:cubicBezTo>
                  <a:cubicBezTo>
                    <a:pt x="839160" y="200272"/>
                    <a:pt x="839446" y="200463"/>
                    <a:pt x="839923" y="200463"/>
                  </a:cubicBezTo>
                  <a:cubicBezTo>
                    <a:pt x="842971" y="200463"/>
                    <a:pt x="844685" y="200653"/>
                    <a:pt x="844971" y="200939"/>
                  </a:cubicBezTo>
                  <a:cubicBezTo>
                    <a:pt x="845066" y="201130"/>
                    <a:pt x="845161" y="201701"/>
                    <a:pt x="844971" y="202273"/>
                  </a:cubicBezTo>
                  <a:cubicBezTo>
                    <a:pt x="844876" y="202749"/>
                    <a:pt x="844590" y="202939"/>
                    <a:pt x="844590" y="202939"/>
                  </a:cubicBezTo>
                  <a:cubicBezTo>
                    <a:pt x="843828" y="203320"/>
                    <a:pt x="842304" y="203987"/>
                    <a:pt x="842494" y="205225"/>
                  </a:cubicBezTo>
                  <a:cubicBezTo>
                    <a:pt x="842590" y="206273"/>
                    <a:pt x="843351" y="207416"/>
                    <a:pt x="844494" y="208273"/>
                  </a:cubicBezTo>
                  <a:cubicBezTo>
                    <a:pt x="844876" y="208559"/>
                    <a:pt x="845352" y="208845"/>
                    <a:pt x="845923" y="209131"/>
                  </a:cubicBezTo>
                  <a:cubicBezTo>
                    <a:pt x="846685" y="209512"/>
                    <a:pt x="848019" y="210274"/>
                    <a:pt x="848019" y="210655"/>
                  </a:cubicBezTo>
                  <a:cubicBezTo>
                    <a:pt x="848305" y="212845"/>
                    <a:pt x="848971" y="213893"/>
                    <a:pt x="849924" y="214084"/>
                  </a:cubicBezTo>
                  <a:cubicBezTo>
                    <a:pt x="851257" y="214274"/>
                    <a:pt x="853258" y="213417"/>
                    <a:pt x="853829" y="212274"/>
                  </a:cubicBezTo>
                  <a:lnTo>
                    <a:pt x="853924" y="212179"/>
                  </a:lnTo>
                  <a:cubicBezTo>
                    <a:pt x="854305" y="211417"/>
                    <a:pt x="855448" y="209512"/>
                    <a:pt x="856401" y="209226"/>
                  </a:cubicBezTo>
                  <a:cubicBezTo>
                    <a:pt x="856591" y="209131"/>
                    <a:pt x="856687" y="209226"/>
                    <a:pt x="856782" y="209226"/>
                  </a:cubicBezTo>
                  <a:cubicBezTo>
                    <a:pt x="856782" y="209226"/>
                    <a:pt x="861449" y="211226"/>
                    <a:pt x="862401" y="211226"/>
                  </a:cubicBezTo>
                  <a:cubicBezTo>
                    <a:pt x="862783" y="211226"/>
                    <a:pt x="865354" y="212464"/>
                    <a:pt x="865926" y="213607"/>
                  </a:cubicBezTo>
                  <a:cubicBezTo>
                    <a:pt x="866116" y="213893"/>
                    <a:pt x="866021" y="214084"/>
                    <a:pt x="865926" y="214179"/>
                  </a:cubicBezTo>
                  <a:cubicBezTo>
                    <a:pt x="865069" y="215512"/>
                    <a:pt x="860306" y="217989"/>
                    <a:pt x="859544" y="217989"/>
                  </a:cubicBezTo>
                  <a:cubicBezTo>
                    <a:pt x="858401" y="217989"/>
                    <a:pt x="856020" y="218941"/>
                    <a:pt x="855544" y="219322"/>
                  </a:cubicBezTo>
                  <a:cubicBezTo>
                    <a:pt x="855068" y="219608"/>
                    <a:pt x="853829" y="221037"/>
                    <a:pt x="854019" y="221894"/>
                  </a:cubicBezTo>
                  <a:cubicBezTo>
                    <a:pt x="854115" y="222180"/>
                    <a:pt x="854305" y="222561"/>
                    <a:pt x="855068" y="222656"/>
                  </a:cubicBezTo>
                  <a:cubicBezTo>
                    <a:pt x="856591" y="222847"/>
                    <a:pt x="861640" y="222847"/>
                    <a:pt x="862401" y="222656"/>
                  </a:cubicBezTo>
                  <a:cubicBezTo>
                    <a:pt x="863068" y="222466"/>
                    <a:pt x="866402" y="222466"/>
                    <a:pt x="866878" y="222656"/>
                  </a:cubicBezTo>
                  <a:cubicBezTo>
                    <a:pt x="866878" y="222751"/>
                    <a:pt x="866783" y="223228"/>
                    <a:pt x="866592" y="223609"/>
                  </a:cubicBezTo>
                  <a:cubicBezTo>
                    <a:pt x="866212" y="224656"/>
                    <a:pt x="865735" y="225990"/>
                    <a:pt x="866974" y="226561"/>
                  </a:cubicBezTo>
                  <a:cubicBezTo>
                    <a:pt x="868402" y="227228"/>
                    <a:pt x="870974" y="227228"/>
                    <a:pt x="872022" y="226657"/>
                  </a:cubicBezTo>
                  <a:cubicBezTo>
                    <a:pt x="872879" y="226180"/>
                    <a:pt x="875832" y="225418"/>
                    <a:pt x="876594" y="225990"/>
                  </a:cubicBezTo>
                  <a:cubicBezTo>
                    <a:pt x="877356" y="226561"/>
                    <a:pt x="878403" y="228371"/>
                    <a:pt x="878213" y="229133"/>
                  </a:cubicBezTo>
                  <a:cubicBezTo>
                    <a:pt x="878213" y="229324"/>
                    <a:pt x="878118" y="229419"/>
                    <a:pt x="877927" y="229419"/>
                  </a:cubicBezTo>
                  <a:cubicBezTo>
                    <a:pt x="876499" y="229895"/>
                    <a:pt x="872308" y="230943"/>
                    <a:pt x="871641" y="231133"/>
                  </a:cubicBezTo>
                  <a:cubicBezTo>
                    <a:pt x="870688" y="231324"/>
                    <a:pt x="869545" y="231895"/>
                    <a:pt x="869260" y="232848"/>
                  </a:cubicBezTo>
                  <a:cubicBezTo>
                    <a:pt x="869260" y="232943"/>
                    <a:pt x="869164" y="233038"/>
                    <a:pt x="869164" y="233229"/>
                  </a:cubicBezTo>
                  <a:cubicBezTo>
                    <a:pt x="868878" y="234277"/>
                    <a:pt x="868593" y="235134"/>
                    <a:pt x="869069" y="235610"/>
                  </a:cubicBezTo>
                  <a:cubicBezTo>
                    <a:pt x="869164" y="235801"/>
                    <a:pt x="869450" y="235991"/>
                    <a:pt x="869831" y="235991"/>
                  </a:cubicBezTo>
                  <a:cubicBezTo>
                    <a:pt x="870498" y="235991"/>
                    <a:pt x="871546" y="235515"/>
                    <a:pt x="872689" y="235134"/>
                  </a:cubicBezTo>
                  <a:cubicBezTo>
                    <a:pt x="873355" y="234848"/>
                    <a:pt x="874212" y="234467"/>
                    <a:pt x="874498" y="234467"/>
                  </a:cubicBezTo>
                  <a:cubicBezTo>
                    <a:pt x="875260" y="235039"/>
                    <a:pt x="876403" y="235610"/>
                    <a:pt x="877451" y="235420"/>
                  </a:cubicBezTo>
                  <a:cubicBezTo>
                    <a:pt x="878023" y="235324"/>
                    <a:pt x="878499" y="234848"/>
                    <a:pt x="879070" y="234277"/>
                  </a:cubicBezTo>
                  <a:cubicBezTo>
                    <a:pt x="879546" y="233800"/>
                    <a:pt x="880118" y="233229"/>
                    <a:pt x="880594" y="233229"/>
                  </a:cubicBezTo>
                  <a:cubicBezTo>
                    <a:pt x="881451" y="233229"/>
                    <a:pt x="881737" y="233991"/>
                    <a:pt x="882214" y="235134"/>
                  </a:cubicBezTo>
                  <a:lnTo>
                    <a:pt x="882309" y="235324"/>
                  </a:lnTo>
                  <a:cubicBezTo>
                    <a:pt x="882690" y="236467"/>
                    <a:pt x="882785" y="238563"/>
                    <a:pt x="882214" y="239039"/>
                  </a:cubicBezTo>
                  <a:cubicBezTo>
                    <a:pt x="882023" y="239230"/>
                    <a:pt x="881261" y="239611"/>
                    <a:pt x="880499" y="240087"/>
                  </a:cubicBezTo>
                  <a:cubicBezTo>
                    <a:pt x="875737" y="242849"/>
                    <a:pt x="874308" y="243897"/>
                    <a:pt x="874308" y="244564"/>
                  </a:cubicBezTo>
                  <a:cubicBezTo>
                    <a:pt x="874212" y="245707"/>
                    <a:pt x="874784" y="246945"/>
                    <a:pt x="876213" y="246945"/>
                  </a:cubicBezTo>
                  <a:cubicBezTo>
                    <a:pt x="876499" y="246945"/>
                    <a:pt x="877165" y="247421"/>
                    <a:pt x="877546" y="247993"/>
                  </a:cubicBezTo>
                  <a:cubicBezTo>
                    <a:pt x="877736" y="248278"/>
                    <a:pt x="877832" y="248564"/>
                    <a:pt x="877736" y="248564"/>
                  </a:cubicBezTo>
                  <a:cubicBezTo>
                    <a:pt x="877736" y="248564"/>
                    <a:pt x="877736" y="248564"/>
                    <a:pt x="877546" y="248564"/>
                  </a:cubicBezTo>
                  <a:lnTo>
                    <a:pt x="877070" y="248564"/>
                  </a:lnTo>
                  <a:cubicBezTo>
                    <a:pt x="873831" y="248850"/>
                    <a:pt x="871926" y="249136"/>
                    <a:pt x="871450" y="249993"/>
                  </a:cubicBezTo>
                  <a:cubicBezTo>
                    <a:pt x="871355" y="250183"/>
                    <a:pt x="871260" y="250469"/>
                    <a:pt x="871546" y="250850"/>
                  </a:cubicBezTo>
                  <a:cubicBezTo>
                    <a:pt x="871831" y="251326"/>
                    <a:pt x="872212" y="251898"/>
                    <a:pt x="872498" y="252565"/>
                  </a:cubicBezTo>
                  <a:cubicBezTo>
                    <a:pt x="873069" y="253708"/>
                    <a:pt x="873736" y="254851"/>
                    <a:pt x="874308" y="255232"/>
                  </a:cubicBezTo>
                  <a:cubicBezTo>
                    <a:pt x="875165" y="255803"/>
                    <a:pt x="875451" y="256470"/>
                    <a:pt x="875546" y="257708"/>
                  </a:cubicBezTo>
                  <a:cubicBezTo>
                    <a:pt x="875641" y="259137"/>
                    <a:pt x="875927" y="261709"/>
                    <a:pt x="877070" y="261899"/>
                  </a:cubicBezTo>
                  <a:cubicBezTo>
                    <a:pt x="877642" y="261994"/>
                    <a:pt x="878880" y="262852"/>
                    <a:pt x="879832" y="263518"/>
                  </a:cubicBezTo>
                  <a:cubicBezTo>
                    <a:pt x="880404" y="263899"/>
                    <a:pt x="881833" y="265709"/>
                    <a:pt x="882594" y="266662"/>
                  </a:cubicBezTo>
                  <a:cubicBezTo>
                    <a:pt x="882880" y="267043"/>
                    <a:pt x="883452" y="267614"/>
                    <a:pt x="884119" y="268186"/>
                  </a:cubicBezTo>
                  <a:cubicBezTo>
                    <a:pt x="884880" y="268852"/>
                    <a:pt x="885738" y="269710"/>
                    <a:pt x="886024" y="270091"/>
                  </a:cubicBezTo>
                  <a:cubicBezTo>
                    <a:pt x="886405" y="270853"/>
                    <a:pt x="887167" y="273520"/>
                    <a:pt x="887167" y="274186"/>
                  </a:cubicBezTo>
                  <a:cubicBezTo>
                    <a:pt x="887167" y="274758"/>
                    <a:pt x="887071" y="277711"/>
                    <a:pt x="888595" y="279044"/>
                  </a:cubicBezTo>
                  <a:cubicBezTo>
                    <a:pt x="888690" y="279139"/>
                    <a:pt x="891929" y="282092"/>
                    <a:pt x="893453" y="281235"/>
                  </a:cubicBezTo>
                  <a:cubicBezTo>
                    <a:pt x="893739" y="281044"/>
                    <a:pt x="894120" y="280759"/>
                    <a:pt x="894501" y="280473"/>
                  </a:cubicBezTo>
                  <a:cubicBezTo>
                    <a:pt x="895167" y="279901"/>
                    <a:pt x="896120" y="279139"/>
                    <a:pt x="896692" y="279139"/>
                  </a:cubicBezTo>
                  <a:cubicBezTo>
                    <a:pt x="899454" y="279139"/>
                    <a:pt x="901549" y="279616"/>
                    <a:pt x="901549" y="279997"/>
                  </a:cubicBezTo>
                  <a:cubicBezTo>
                    <a:pt x="901644" y="280949"/>
                    <a:pt x="900787" y="282283"/>
                    <a:pt x="900311" y="282664"/>
                  </a:cubicBezTo>
                  <a:cubicBezTo>
                    <a:pt x="900025" y="282854"/>
                    <a:pt x="899644" y="283330"/>
                    <a:pt x="899073" y="284188"/>
                  </a:cubicBezTo>
                  <a:cubicBezTo>
                    <a:pt x="898501" y="285045"/>
                    <a:pt x="897453" y="286569"/>
                    <a:pt x="896882" y="286569"/>
                  </a:cubicBezTo>
                  <a:lnTo>
                    <a:pt x="896501" y="286569"/>
                  </a:lnTo>
                  <a:cubicBezTo>
                    <a:pt x="894501" y="286474"/>
                    <a:pt x="892786" y="286664"/>
                    <a:pt x="892024" y="287617"/>
                  </a:cubicBezTo>
                  <a:close/>
                  <a:moveTo>
                    <a:pt x="684760" y="136836"/>
                  </a:moveTo>
                  <a:lnTo>
                    <a:pt x="684855" y="136360"/>
                  </a:lnTo>
                  <a:cubicBezTo>
                    <a:pt x="685141" y="135217"/>
                    <a:pt x="685522" y="133693"/>
                    <a:pt x="684855" y="132931"/>
                  </a:cubicBezTo>
                  <a:cubicBezTo>
                    <a:pt x="684570" y="132645"/>
                    <a:pt x="684284" y="132454"/>
                    <a:pt x="683808" y="132359"/>
                  </a:cubicBezTo>
                  <a:cubicBezTo>
                    <a:pt x="682093" y="132169"/>
                    <a:pt x="680665" y="132550"/>
                    <a:pt x="680093" y="131883"/>
                  </a:cubicBezTo>
                  <a:cubicBezTo>
                    <a:pt x="679331" y="131121"/>
                    <a:pt x="678378" y="129883"/>
                    <a:pt x="678378" y="129883"/>
                  </a:cubicBezTo>
                  <a:lnTo>
                    <a:pt x="678284" y="129787"/>
                  </a:lnTo>
                  <a:cubicBezTo>
                    <a:pt x="676855" y="128930"/>
                    <a:pt x="675616" y="128835"/>
                    <a:pt x="674473" y="129406"/>
                  </a:cubicBezTo>
                  <a:cubicBezTo>
                    <a:pt x="672949" y="130168"/>
                    <a:pt x="672283" y="131311"/>
                    <a:pt x="672759" y="132740"/>
                  </a:cubicBezTo>
                  <a:cubicBezTo>
                    <a:pt x="672949" y="133407"/>
                    <a:pt x="676092" y="141027"/>
                    <a:pt x="677998" y="141027"/>
                  </a:cubicBezTo>
                  <a:cubicBezTo>
                    <a:pt x="679236" y="140836"/>
                    <a:pt x="684379" y="138550"/>
                    <a:pt x="684760" y="136836"/>
                  </a:cubicBezTo>
                  <a:close/>
                  <a:moveTo>
                    <a:pt x="677998" y="140074"/>
                  </a:moveTo>
                  <a:cubicBezTo>
                    <a:pt x="677045" y="139884"/>
                    <a:pt x="674283" y="134455"/>
                    <a:pt x="673616" y="132359"/>
                  </a:cubicBezTo>
                  <a:cubicBezTo>
                    <a:pt x="673235" y="131311"/>
                    <a:pt x="673616" y="130549"/>
                    <a:pt x="674854" y="129978"/>
                  </a:cubicBezTo>
                  <a:cubicBezTo>
                    <a:pt x="675140" y="129883"/>
                    <a:pt x="675426" y="129787"/>
                    <a:pt x="675807" y="129787"/>
                  </a:cubicBezTo>
                  <a:cubicBezTo>
                    <a:pt x="676283" y="129787"/>
                    <a:pt x="676855" y="129883"/>
                    <a:pt x="677711" y="130359"/>
                  </a:cubicBezTo>
                  <a:cubicBezTo>
                    <a:pt x="677902" y="130645"/>
                    <a:pt x="678760" y="131692"/>
                    <a:pt x="679426" y="132359"/>
                  </a:cubicBezTo>
                  <a:cubicBezTo>
                    <a:pt x="680379" y="133312"/>
                    <a:pt x="681998" y="132931"/>
                    <a:pt x="683712" y="133121"/>
                  </a:cubicBezTo>
                  <a:cubicBezTo>
                    <a:pt x="683903" y="133121"/>
                    <a:pt x="684094" y="133216"/>
                    <a:pt x="684189" y="133312"/>
                  </a:cubicBezTo>
                  <a:cubicBezTo>
                    <a:pt x="684570" y="133883"/>
                    <a:pt x="684284" y="135217"/>
                    <a:pt x="684094" y="136169"/>
                  </a:cubicBezTo>
                  <a:lnTo>
                    <a:pt x="683998" y="136741"/>
                  </a:lnTo>
                  <a:cubicBezTo>
                    <a:pt x="683618" y="137884"/>
                    <a:pt x="679236" y="140074"/>
                    <a:pt x="677998" y="140074"/>
                  </a:cubicBezTo>
                  <a:close/>
                  <a:moveTo>
                    <a:pt x="702858" y="145599"/>
                  </a:moveTo>
                  <a:cubicBezTo>
                    <a:pt x="703334" y="146647"/>
                    <a:pt x="703715" y="147790"/>
                    <a:pt x="703144" y="148361"/>
                  </a:cubicBezTo>
                  <a:cubicBezTo>
                    <a:pt x="702858" y="148742"/>
                    <a:pt x="702477" y="149218"/>
                    <a:pt x="702096" y="149790"/>
                  </a:cubicBezTo>
                  <a:cubicBezTo>
                    <a:pt x="701429" y="150742"/>
                    <a:pt x="700381" y="152171"/>
                    <a:pt x="699810" y="152266"/>
                  </a:cubicBezTo>
                  <a:cubicBezTo>
                    <a:pt x="699810" y="152266"/>
                    <a:pt x="699715" y="152266"/>
                    <a:pt x="699619" y="152171"/>
                  </a:cubicBezTo>
                  <a:cubicBezTo>
                    <a:pt x="699238" y="151885"/>
                    <a:pt x="698762" y="151314"/>
                    <a:pt x="698190" y="150742"/>
                  </a:cubicBezTo>
                  <a:cubicBezTo>
                    <a:pt x="696761" y="149314"/>
                    <a:pt x="695809" y="148266"/>
                    <a:pt x="694952" y="148171"/>
                  </a:cubicBezTo>
                  <a:cubicBezTo>
                    <a:pt x="693999" y="147980"/>
                    <a:pt x="691999" y="149218"/>
                    <a:pt x="690951" y="150361"/>
                  </a:cubicBezTo>
                  <a:cubicBezTo>
                    <a:pt x="690190" y="151314"/>
                    <a:pt x="689904" y="152171"/>
                    <a:pt x="690380" y="152838"/>
                  </a:cubicBezTo>
                  <a:cubicBezTo>
                    <a:pt x="690666" y="153314"/>
                    <a:pt x="691047" y="153790"/>
                    <a:pt x="691333" y="154171"/>
                  </a:cubicBezTo>
                  <a:cubicBezTo>
                    <a:pt x="691999" y="155124"/>
                    <a:pt x="692666" y="155886"/>
                    <a:pt x="692761" y="157410"/>
                  </a:cubicBezTo>
                  <a:cubicBezTo>
                    <a:pt x="692856" y="157886"/>
                    <a:pt x="692856" y="158362"/>
                    <a:pt x="692856" y="158839"/>
                  </a:cubicBezTo>
                  <a:cubicBezTo>
                    <a:pt x="692952" y="160839"/>
                    <a:pt x="693143" y="163125"/>
                    <a:pt x="695238" y="163506"/>
                  </a:cubicBezTo>
                  <a:cubicBezTo>
                    <a:pt x="697714" y="163982"/>
                    <a:pt x="698190" y="164363"/>
                    <a:pt x="698095" y="165601"/>
                  </a:cubicBezTo>
                  <a:cubicBezTo>
                    <a:pt x="698095" y="166078"/>
                    <a:pt x="698095" y="166840"/>
                    <a:pt x="698095" y="167602"/>
                  </a:cubicBezTo>
                  <a:cubicBezTo>
                    <a:pt x="698095" y="169316"/>
                    <a:pt x="698190" y="171602"/>
                    <a:pt x="697714" y="172364"/>
                  </a:cubicBezTo>
                  <a:cubicBezTo>
                    <a:pt x="697238" y="173221"/>
                    <a:pt x="696476" y="175984"/>
                    <a:pt x="697524" y="177127"/>
                  </a:cubicBezTo>
                  <a:cubicBezTo>
                    <a:pt x="697714" y="177317"/>
                    <a:pt x="698095" y="177603"/>
                    <a:pt x="698667" y="177603"/>
                  </a:cubicBezTo>
                  <a:cubicBezTo>
                    <a:pt x="698857" y="177603"/>
                    <a:pt x="699143" y="177603"/>
                    <a:pt x="699429" y="177508"/>
                  </a:cubicBezTo>
                  <a:cubicBezTo>
                    <a:pt x="702096" y="176650"/>
                    <a:pt x="704953" y="174555"/>
                    <a:pt x="705334" y="173126"/>
                  </a:cubicBezTo>
                  <a:cubicBezTo>
                    <a:pt x="705620" y="172078"/>
                    <a:pt x="706382" y="170650"/>
                    <a:pt x="706859" y="170459"/>
                  </a:cubicBezTo>
                  <a:cubicBezTo>
                    <a:pt x="706859" y="170459"/>
                    <a:pt x="706953" y="170459"/>
                    <a:pt x="707049" y="170554"/>
                  </a:cubicBezTo>
                  <a:cubicBezTo>
                    <a:pt x="708192" y="171507"/>
                    <a:pt x="709525" y="172364"/>
                    <a:pt x="711049" y="171888"/>
                  </a:cubicBezTo>
                  <a:cubicBezTo>
                    <a:pt x="712193" y="171507"/>
                    <a:pt x="716955" y="168554"/>
                    <a:pt x="716764" y="166744"/>
                  </a:cubicBezTo>
                  <a:cubicBezTo>
                    <a:pt x="716764" y="166268"/>
                    <a:pt x="716574" y="165697"/>
                    <a:pt x="716288" y="165125"/>
                  </a:cubicBezTo>
                  <a:cubicBezTo>
                    <a:pt x="715811" y="163887"/>
                    <a:pt x="715431" y="162649"/>
                    <a:pt x="716288" y="161982"/>
                  </a:cubicBezTo>
                  <a:cubicBezTo>
                    <a:pt x="716574" y="161791"/>
                    <a:pt x="716860" y="161601"/>
                    <a:pt x="717050" y="161410"/>
                  </a:cubicBezTo>
                  <a:cubicBezTo>
                    <a:pt x="718003" y="160648"/>
                    <a:pt x="718479" y="160363"/>
                    <a:pt x="718574" y="159029"/>
                  </a:cubicBezTo>
                  <a:cubicBezTo>
                    <a:pt x="718669" y="157505"/>
                    <a:pt x="718383" y="155791"/>
                    <a:pt x="717717" y="154743"/>
                  </a:cubicBezTo>
                  <a:cubicBezTo>
                    <a:pt x="717336" y="154076"/>
                    <a:pt x="715526" y="151981"/>
                    <a:pt x="714288" y="152076"/>
                  </a:cubicBezTo>
                  <a:cubicBezTo>
                    <a:pt x="714002" y="152076"/>
                    <a:pt x="713621" y="152266"/>
                    <a:pt x="713430" y="152838"/>
                  </a:cubicBezTo>
                  <a:cubicBezTo>
                    <a:pt x="713240" y="153409"/>
                    <a:pt x="712478" y="153981"/>
                    <a:pt x="711811" y="154171"/>
                  </a:cubicBezTo>
                  <a:cubicBezTo>
                    <a:pt x="711335" y="154362"/>
                    <a:pt x="711049" y="154362"/>
                    <a:pt x="711049" y="154267"/>
                  </a:cubicBezTo>
                  <a:cubicBezTo>
                    <a:pt x="711240" y="153505"/>
                    <a:pt x="711811" y="151695"/>
                    <a:pt x="713430" y="150838"/>
                  </a:cubicBezTo>
                  <a:cubicBezTo>
                    <a:pt x="715145" y="149980"/>
                    <a:pt x="717431" y="149885"/>
                    <a:pt x="718098" y="149885"/>
                  </a:cubicBezTo>
                  <a:cubicBezTo>
                    <a:pt x="719431" y="149885"/>
                    <a:pt x="723432" y="148837"/>
                    <a:pt x="724575" y="148171"/>
                  </a:cubicBezTo>
                  <a:cubicBezTo>
                    <a:pt x="725813" y="147504"/>
                    <a:pt x="726385" y="146932"/>
                    <a:pt x="726385" y="145789"/>
                  </a:cubicBezTo>
                  <a:cubicBezTo>
                    <a:pt x="726385" y="145504"/>
                    <a:pt x="726480" y="145123"/>
                    <a:pt x="726575" y="144742"/>
                  </a:cubicBezTo>
                  <a:cubicBezTo>
                    <a:pt x="726765" y="143789"/>
                    <a:pt x="727051" y="142741"/>
                    <a:pt x="726575" y="142075"/>
                  </a:cubicBezTo>
                  <a:cubicBezTo>
                    <a:pt x="725813" y="141027"/>
                    <a:pt x="723432" y="140455"/>
                    <a:pt x="721431" y="140455"/>
                  </a:cubicBezTo>
                  <a:cubicBezTo>
                    <a:pt x="720860" y="140455"/>
                    <a:pt x="720289" y="140551"/>
                    <a:pt x="719622" y="140741"/>
                  </a:cubicBezTo>
                  <a:cubicBezTo>
                    <a:pt x="718765" y="140932"/>
                    <a:pt x="717907" y="141122"/>
                    <a:pt x="717240" y="140932"/>
                  </a:cubicBezTo>
                  <a:cubicBezTo>
                    <a:pt x="716860" y="140836"/>
                    <a:pt x="716384" y="140455"/>
                    <a:pt x="715907" y="140170"/>
                  </a:cubicBezTo>
                  <a:cubicBezTo>
                    <a:pt x="714955" y="139598"/>
                    <a:pt x="713907" y="138836"/>
                    <a:pt x="712573" y="138836"/>
                  </a:cubicBezTo>
                  <a:cubicBezTo>
                    <a:pt x="710668" y="138836"/>
                    <a:pt x="708858" y="138836"/>
                    <a:pt x="706573" y="139884"/>
                  </a:cubicBezTo>
                  <a:cubicBezTo>
                    <a:pt x="704477" y="140836"/>
                    <a:pt x="702096" y="142170"/>
                    <a:pt x="702286" y="143980"/>
                  </a:cubicBezTo>
                  <a:cubicBezTo>
                    <a:pt x="702381" y="144361"/>
                    <a:pt x="702572" y="144932"/>
                    <a:pt x="702858" y="145599"/>
                  </a:cubicBezTo>
                  <a:close/>
                  <a:moveTo>
                    <a:pt x="706953" y="140360"/>
                  </a:moveTo>
                  <a:cubicBezTo>
                    <a:pt x="709049" y="139408"/>
                    <a:pt x="710668" y="139408"/>
                    <a:pt x="712478" y="139408"/>
                  </a:cubicBezTo>
                  <a:cubicBezTo>
                    <a:pt x="713526" y="139408"/>
                    <a:pt x="714478" y="139979"/>
                    <a:pt x="715335" y="140551"/>
                  </a:cubicBezTo>
                  <a:cubicBezTo>
                    <a:pt x="715907" y="140932"/>
                    <a:pt x="716384" y="141217"/>
                    <a:pt x="716860" y="141408"/>
                  </a:cubicBezTo>
                  <a:cubicBezTo>
                    <a:pt x="717717" y="141694"/>
                    <a:pt x="718765" y="141503"/>
                    <a:pt x="719717" y="141217"/>
                  </a:cubicBezTo>
                  <a:cubicBezTo>
                    <a:pt x="720289" y="141122"/>
                    <a:pt x="720860" y="140932"/>
                    <a:pt x="721241" y="140932"/>
                  </a:cubicBezTo>
                  <a:cubicBezTo>
                    <a:pt x="723432" y="140932"/>
                    <a:pt x="725242" y="141598"/>
                    <a:pt x="725623" y="142170"/>
                  </a:cubicBezTo>
                  <a:cubicBezTo>
                    <a:pt x="725909" y="142551"/>
                    <a:pt x="725718" y="143503"/>
                    <a:pt x="725527" y="144265"/>
                  </a:cubicBezTo>
                  <a:cubicBezTo>
                    <a:pt x="725432" y="144646"/>
                    <a:pt x="725336" y="145123"/>
                    <a:pt x="725336" y="145408"/>
                  </a:cubicBezTo>
                  <a:cubicBezTo>
                    <a:pt x="725242" y="146266"/>
                    <a:pt x="724956" y="146551"/>
                    <a:pt x="723908" y="147123"/>
                  </a:cubicBezTo>
                  <a:cubicBezTo>
                    <a:pt x="722860" y="147694"/>
                    <a:pt x="719050" y="148647"/>
                    <a:pt x="717907" y="148647"/>
                  </a:cubicBezTo>
                  <a:cubicBezTo>
                    <a:pt x="717145" y="148647"/>
                    <a:pt x="714574" y="148742"/>
                    <a:pt x="712764" y="149695"/>
                  </a:cubicBezTo>
                  <a:cubicBezTo>
                    <a:pt x="710859" y="150742"/>
                    <a:pt x="710192" y="152838"/>
                    <a:pt x="710001" y="153695"/>
                  </a:cubicBezTo>
                  <a:cubicBezTo>
                    <a:pt x="709906" y="154171"/>
                    <a:pt x="710097" y="154552"/>
                    <a:pt x="710668" y="154648"/>
                  </a:cubicBezTo>
                  <a:cubicBezTo>
                    <a:pt x="711621" y="154838"/>
                    <a:pt x="713716" y="153886"/>
                    <a:pt x="714192" y="152552"/>
                  </a:cubicBezTo>
                  <a:cubicBezTo>
                    <a:pt x="714192" y="152457"/>
                    <a:pt x="714288" y="152457"/>
                    <a:pt x="714288" y="152457"/>
                  </a:cubicBezTo>
                  <a:cubicBezTo>
                    <a:pt x="714669" y="152362"/>
                    <a:pt x="716288" y="153695"/>
                    <a:pt x="716860" y="154743"/>
                  </a:cubicBezTo>
                  <a:cubicBezTo>
                    <a:pt x="717431" y="155695"/>
                    <a:pt x="717717" y="157315"/>
                    <a:pt x="717621" y="158648"/>
                  </a:cubicBezTo>
                  <a:cubicBezTo>
                    <a:pt x="717526" y="159601"/>
                    <a:pt x="717431" y="159791"/>
                    <a:pt x="716478" y="160458"/>
                  </a:cubicBezTo>
                  <a:cubicBezTo>
                    <a:pt x="716288" y="160648"/>
                    <a:pt x="716002" y="160839"/>
                    <a:pt x="715717" y="161029"/>
                  </a:cubicBezTo>
                  <a:cubicBezTo>
                    <a:pt x="714383" y="162077"/>
                    <a:pt x="714955" y="163696"/>
                    <a:pt x="715431" y="165030"/>
                  </a:cubicBezTo>
                  <a:cubicBezTo>
                    <a:pt x="715621" y="165601"/>
                    <a:pt x="715811" y="166078"/>
                    <a:pt x="715811" y="166459"/>
                  </a:cubicBezTo>
                  <a:cubicBezTo>
                    <a:pt x="715907" y="167506"/>
                    <a:pt x="712097" y="170269"/>
                    <a:pt x="710764" y="170745"/>
                  </a:cubicBezTo>
                  <a:cubicBezTo>
                    <a:pt x="709716" y="171126"/>
                    <a:pt x="708573" y="170364"/>
                    <a:pt x="707715" y="169602"/>
                  </a:cubicBezTo>
                  <a:cubicBezTo>
                    <a:pt x="707430" y="169316"/>
                    <a:pt x="707049" y="169316"/>
                    <a:pt x="706668" y="169411"/>
                  </a:cubicBezTo>
                  <a:cubicBezTo>
                    <a:pt x="705525" y="169792"/>
                    <a:pt x="704667" y="171888"/>
                    <a:pt x="704477" y="172745"/>
                  </a:cubicBezTo>
                  <a:cubicBezTo>
                    <a:pt x="704191" y="173793"/>
                    <a:pt x="701715" y="175698"/>
                    <a:pt x="699238" y="176555"/>
                  </a:cubicBezTo>
                  <a:cubicBezTo>
                    <a:pt x="698667" y="176746"/>
                    <a:pt x="698476" y="176555"/>
                    <a:pt x="698286" y="176460"/>
                  </a:cubicBezTo>
                  <a:cubicBezTo>
                    <a:pt x="697619" y="175793"/>
                    <a:pt x="698095" y="173412"/>
                    <a:pt x="698571" y="172650"/>
                  </a:cubicBezTo>
                  <a:cubicBezTo>
                    <a:pt x="699143" y="171697"/>
                    <a:pt x="699143" y="169411"/>
                    <a:pt x="699048" y="167411"/>
                  </a:cubicBezTo>
                  <a:cubicBezTo>
                    <a:pt x="699048" y="166649"/>
                    <a:pt x="699048" y="165982"/>
                    <a:pt x="699048" y="165506"/>
                  </a:cubicBezTo>
                  <a:cubicBezTo>
                    <a:pt x="699143" y="163506"/>
                    <a:pt x="697619" y="163030"/>
                    <a:pt x="695428" y="162649"/>
                  </a:cubicBezTo>
                  <a:cubicBezTo>
                    <a:pt x="693999" y="162363"/>
                    <a:pt x="693809" y="160934"/>
                    <a:pt x="693714" y="158743"/>
                  </a:cubicBezTo>
                  <a:cubicBezTo>
                    <a:pt x="693714" y="158267"/>
                    <a:pt x="693619" y="157696"/>
                    <a:pt x="693619" y="157315"/>
                  </a:cubicBezTo>
                  <a:cubicBezTo>
                    <a:pt x="693428" y="155695"/>
                    <a:pt x="692761" y="154743"/>
                    <a:pt x="691999" y="153790"/>
                  </a:cubicBezTo>
                  <a:cubicBezTo>
                    <a:pt x="691714" y="153409"/>
                    <a:pt x="691428" y="152933"/>
                    <a:pt x="691142" y="152457"/>
                  </a:cubicBezTo>
                  <a:cubicBezTo>
                    <a:pt x="690856" y="151981"/>
                    <a:pt x="691237" y="151314"/>
                    <a:pt x="691618" y="150933"/>
                  </a:cubicBezTo>
                  <a:cubicBezTo>
                    <a:pt x="692666" y="149790"/>
                    <a:pt x="694190" y="149028"/>
                    <a:pt x="694666" y="149028"/>
                  </a:cubicBezTo>
                  <a:cubicBezTo>
                    <a:pt x="694666" y="149028"/>
                    <a:pt x="694666" y="149028"/>
                    <a:pt x="694762" y="149028"/>
                  </a:cubicBezTo>
                  <a:cubicBezTo>
                    <a:pt x="695333" y="149123"/>
                    <a:pt x="696571" y="150457"/>
                    <a:pt x="697524" y="151409"/>
                  </a:cubicBezTo>
                  <a:cubicBezTo>
                    <a:pt x="698095" y="151981"/>
                    <a:pt x="698571" y="152457"/>
                    <a:pt x="698953" y="152838"/>
                  </a:cubicBezTo>
                  <a:cubicBezTo>
                    <a:pt x="699238" y="153028"/>
                    <a:pt x="699524" y="153124"/>
                    <a:pt x="699905" y="153124"/>
                  </a:cubicBezTo>
                  <a:cubicBezTo>
                    <a:pt x="700953" y="152933"/>
                    <a:pt x="701905" y="151600"/>
                    <a:pt x="702858" y="150266"/>
                  </a:cubicBezTo>
                  <a:cubicBezTo>
                    <a:pt x="703239" y="149695"/>
                    <a:pt x="703620" y="149218"/>
                    <a:pt x="703905" y="148933"/>
                  </a:cubicBezTo>
                  <a:cubicBezTo>
                    <a:pt x="704858" y="147980"/>
                    <a:pt x="704287" y="146551"/>
                    <a:pt x="703810" y="145313"/>
                  </a:cubicBezTo>
                  <a:cubicBezTo>
                    <a:pt x="703620" y="144742"/>
                    <a:pt x="703334" y="144170"/>
                    <a:pt x="703334" y="143694"/>
                  </a:cubicBezTo>
                  <a:cubicBezTo>
                    <a:pt x="703144" y="142741"/>
                    <a:pt x="704382" y="141598"/>
                    <a:pt x="706953" y="140360"/>
                  </a:cubicBezTo>
                  <a:close/>
                  <a:moveTo>
                    <a:pt x="860782" y="505930"/>
                  </a:moveTo>
                  <a:cubicBezTo>
                    <a:pt x="860211" y="505834"/>
                    <a:pt x="859830" y="506120"/>
                    <a:pt x="859639" y="506692"/>
                  </a:cubicBezTo>
                  <a:lnTo>
                    <a:pt x="859544" y="506978"/>
                  </a:lnTo>
                  <a:cubicBezTo>
                    <a:pt x="859163" y="508311"/>
                    <a:pt x="858877" y="509454"/>
                    <a:pt x="859353" y="510025"/>
                  </a:cubicBezTo>
                  <a:cubicBezTo>
                    <a:pt x="859544" y="510216"/>
                    <a:pt x="859735" y="510311"/>
                    <a:pt x="860020" y="510311"/>
                  </a:cubicBezTo>
                  <a:cubicBezTo>
                    <a:pt x="861544" y="510311"/>
                    <a:pt x="862306" y="507454"/>
                    <a:pt x="862306" y="507263"/>
                  </a:cubicBezTo>
                  <a:cubicBezTo>
                    <a:pt x="862401" y="506692"/>
                    <a:pt x="861544" y="506025"/>
                    <a:pt x="860782" y="505930"/>
                  </a:cubicBezTo>
                  <a:close/>
                  <a:moveTo>
                    <a:pt x="860115" y="509454"/>
                  </a:moveTo>
                  <a:cubicBezTo>
                    <a:pt x="860020" y="509359"/>
                    <a:pt x="859925" y="508882"/>
                    <a:pt x="860496" y="507073"/>
                  </a:cubicBezTo>
                  <a:lnTo>
                    <a:pt x="860592" y="506692"/>
                  </a:lnTo>
                  <a:cubicBezTo>
                    <a:pt x="860592" y="506692"/>
                    <a:pt x="860592" y="506692"/>
                    <a:pt x="860592" y="506692"/>
                  </a:cubicBezTo>
                  <a:cubicBezTo>
                    <a:pt x="860687" y="506692"/>
                    <a:pt x="860782" y="506692"/>
                    <a:pt x="860973" y="506787"/>
                  </a:cubicBezTo>
                  <a:cubicBezTo>
                    <a:pt x="861258" y="506978"/>
                    <a:pt x="861449" y="507168"/>
                    <a:pt x="861449" y="507263"/>
                  </a:cubicBezTo>
                  <a:cubicBezTo>
                    <a:pt x="861354" y="507835"/>
                    <a:pt x="860592" y="509454"/>
                    <a:pt x="860115" y="509454"/>
                  </a:cubicBezTo>
                  <a:close/>
                  <a:moveTo>
                    <a:pt x="2529181" y="1023137"/>
                  </a:moveTo>
                  <a:cubicBezTo>
                    <a:pt x="2529276" y="1023137"/>
                    <a:pt x="2529372" y="1023137"/>
                    <a:pt x="2529467" y="1023042"/>
                  </a:cubicBezTo>
                  <a:lnTo>
                    <a:pt x="2529753" y="1022947"/>
                  </a:lnTo>
                  <a:cubicBezTo>
                    <a:pt x="2530515" y="1022566"/>
                    <a:pt x="2531658" y="1022090"/>
                    <a:pt x="2530991" y="1020375"/>
                  </a:cubicBezTo>
                  <a:cubicBezTo>
                    <a:pt x="2530801" y="1019899"/>
                    <a:pt x="2530705" y="1019232"/>
                    <a:pt x="2530515" y="1018565"/>
                  </a:cubicBezTo>
                  <a:cubicBezTo>
                    <a:pt x="2530229" y="1017232"/>
                    <a:pt x="2529943" y="1015708"/>
                    <a:pt x="2528991" y="1014755"/>
                  </a:cubicBezTo>
                  <a:cubicBezTo>
                    <a:pt x="2527657" y="1013326"/>
                    <a:pt x="2525943" y="1011612"/>
                    <a:pt x="2525276" y="1011231"/>
                  </a:cubicBezTo>
                  <a:cubicBezTo>
                    <a:pt x="2524514" y="1010755"/>
                    <a:pt x="2522514" y="1010659"/>
                    <a:pt x="2521752" y="1011326"/>
                  </a:cubicBezTo>
                  <a:cubicBezTo>
                    <a:pt x="2521561" y="1011517"/>
                    <a:pt x="2521085" y="1011993"/>
                    <a:pt x="2521561" y="1012660"/>
                  </a:cubicBezTo>
                  <a:cubicBezTo>
                    <a:pt x="2522133" y="1013517"/>
                    <a:pt x="2522895" y="1014565"/>
                    <a:pt x="2523562" y="1015422"/>
                  </a:cubicBezTo>
                  <a:cubicBezTo>
                    <a:pt x="2523942" y="1015898"/>
                    <a:pt x="2524229" y="1016279"/>
                    <a:pt x="2524419" y="1016565"/>
                  </a:cubicBezTo>
                  <a:cubicBezTo>
                    <a:pt x="2524609" y="1016755"/>
                    <a:pt x="2524895" y="1017327"/>
                    <a:pt x="2525276" y="1018089"/>
                  </a:cubicBezTo>
                  <a:cubicBezTo>
                    <a:pt x="2527371" y="1021613"/>
                    <a:pt x="2528324" y="1023137"/>
                    <a:pt x="2529181" y="1023137"/>
                  </a:cubicBezTo>
                  <a:close/>
                  <a:moveTo>
                    <a:pt x="2525371" y="1016089"/>
                  </a:moveTo>
                  <a:cubicBezTo>
                    <a:pt x="2525181" y="1015803"/>
                    <a:pt x="2524800" y="1015327"/>
                    <a:pt x="2524419" y="1014850"/>
                  </a:cubicBezTo>
                  <a:cubicBezTo>
                    <a:pt x="2523752" y="1013993"/>
                    <a:pt x="2522990" y="1012945"/>
                    <a:pt x="2522419" y="1012088"/>
                  </a:cubicBezTo>
                  <a:cubicBezTo>
                    <a:pt x="2522323" y="1011898"/>
                    <a:pt x="2522323" y="1011803"/>
                    <a:pt x="2522419" y="1011803"/>
                  </a:cubicBezTo>
                  <a:cubicBezTo>
                    <a:pt x="2522609" y="1011612"/>
                    <a:pt x="2523086" y="1011517"/>
                    <a:pt x="2523562" y="1011517"/>
                  </a:cubicBezTo>
                  <a:cubicBezTo>
                    <a:pt x="2524038" y="1011517"/>
                    <a:pt x="2524514" y="1011612"/>
                    <a:pt x="2524800" y="1011707"/>
                  </a:cubicBezTo>
                  <a:lnTo>
                    <a:pt x="2524800" y="1011707"/>
                  </a:lnTo>
                  <a:cubicBezTo>
                    <a:pt x="2525371" y="1012088"/>
                    <a:pt x="2527086" y="1013898"/>
                    <a:pt x="2528420" y="1015136"/>
                  </a:cubicBezTo>
                  <a:cubicBezTo>
                    <a:pt x="2529181" y="1015898"/>
                    <a:pt x="2529467" y="1017327"/>
                    <a:pt x="2529753" y="1018661"/>
                  </a:cubicBezTo>
                  <a:cubicBezTo>
                    <a:pt x="2529943" y="1019327"/>
                    <a:pt x="2530039" y="1019994"/>
                    <a:pt x="2530229" y="1020566"/>
                  </a:cubicBezTo>
                  <a:cubicBezTo>
                    <a:pt x="2530610" y="1021613"/>
                    <a:pt x="2530324" y="1021708"/>
                    <a:pt x="2529467" y="1022090"/>
                  </a:cubicBezTo>
                  <a:lnTo>
                    <a:pt x="2529276" y="1022185"/>
                  </a:lnTo>
                  <a:cubicBezTo>
                    <a:pt x="2528610" y="1021804"/>
                    <a:pt x="2526991" y="1018851"/>
                    <a:pt x="2526324" y="1017517"/>
                  </a:cubicBezTo>
                  <a:cubicBezTo>
                    <a:pt x="2525848" y="1016946"/>
                    <a:pt x="2525562" y="1016279"/>
                    <a:pt x="2525371" y="1016089"/>
                  </a:cubicBezTo>
                  <a:close/>
                  <a:moveTo>
                    <a:pt x="2295819" y="577082"/>
                  </a:moveTo>
                  <a:cubicBezTo>
                    <a:pt x="2294390" y="577082"/>
                    <a:pt x="2293057" y="578129"/>
                    <a:pt x="2292580" y="578796"/>
                  </a:cubicBezTo>
                  <a:cubicBezTo>
                    <a:pt x="2292104" y="579367"/>
                    <a:pt x="2291533" y="579749"/>
                    <a:pt x="2290771" y="579939"/>
                  </a:cubicBezTo>
                  <a:cubicBezTo>
                    <a:pt x="2290580" y="580034"/>
                    <a:pt x="2290295" y="580034"/>
                    <a:pt x="2290009" y="580034"/>
                  </a:cubicBezTo>
                  <a:cubicBezTo>
                    <a:pt x="2289152" y="580129"/>
                    <a:pt x="2287913" y="580225"/>
                    <a:pt x="2287437" y="581272"/>
                  </a:cubicBezTo>
                  <a:cubicBezTo>
                    <a:pt x="2286960" y="582320"/>
                    <a:pt x="2286104" y="583844"/>
                    <a:pt x="2285627" y="584797"/>
                  </a:cubicBezTo>
                  <a:cubicBezTo>
                    <a:pt x="2285532" y="584987"/>
                    <a:pt x="2285437" y="585083"/>
                    <a:pt x="2285246" y="585368"/>
                  </a:cubicBezTo>
                  <a:cubicBezTo>
                    <a:pt x="2284579" y="586321"/>
                    <a:pt x="2283627" y="587845"/>
                    <a:pt x="2284484" y="588797"/>
                  </a:cubicBezTo>
                  <a:cubicBezTo>
                    <a:pt x="2284961" y="589274"/>
                    <a:pt x="2285341" y="589940"/>
                    <a:pt x="2285627" y="590512"/>
                  </a:cubicBezTo>
                  <a:cubicBezTo>
                    <a:pt x="2285817" y="590893"/>
                    <a:pt x="2286008" y="591274"/>
                    <a:pt x="2286294" y="591655"/>
                  </a:cubicBezTo>
                  <a:cubicBezTo>
                    <a:pt x="2286484" y="591941"/>
                    <a:pt x="2286675" y="592417"/>
                    <a:pt x="2286960" y="592988"/>
                  </a:cubicBezTo>
                  <a:cubicBezTo>
                    <a:pt x="2287437" y="594226"/>
                    <a:pt x="2288103" y="595750"/>
                    <a:pt x="2289152" y="596227"/>
                  </a:cubicBezTo>
                  <a:cubicBezTo>
                    <a:pt x="2289818" y="596512"/>
                    <a:pt x="2290580" y="596798"/>
                    <a:pt x="2291247" y="596798"/>
                  </a:cubicBezTo>
                  <a:cubicBezTo>
                    <a:pt x="2291628" y="596798"/>
                    <a:pt x="2292009" y="596703"/>
                    <a:pt x="2292390" y="596512"/>
                  </a:cubicBezTo>
                  <a:cubicBezTo>
                    <a:pt x="2292676" y="596322"/>
                    <a:pt x="2293057" y="595846"/>
                    <a:pt x="2292866" y="595084"/>
                  </a:cubicBezTo>
                  <a:cubicBezTo>
                    <a:pt x="2292390" y="592893"/>
                    <a:pt x="2292294" y="590226"/>
                    <a:pt x="2293057" y="589845"/>
                  </a:cubicBezTo>
                  <a:cubicBezTo>
                    <a:pt x="2293343" y="589654"/>
                    <a:pt x="2293628" y="589464"/>
                    <a:pt x="2293914" y="589274"/>
                  </a:cubicBezTo>
                  <a:cubicBezTo>
                    <a:pt x="2295057" y="588416"/>
                    <a:pt x="2295914" y="587940"/>
                    <a:pt x="2296962" y="588512"/>
                  </a:cubicBezTo>
                  <a:lnTo>
                    <a:pt x="2297438" y="588797"/>
                  </a:lnTo>
                  <a:cubicBezTo>
                    <a:pt x="2298677" y="589559"/>
                    <a:pt x="2299343" y="590036"/>
                    <a:pt x="2300010" y="589845"/>
                  </a:cubicBezTo>
                  <a:cubicBezTo>
                    <a:pt x="2300296" y="589750"/>
                    <a:pt x="2300486" y="589559"/>
                    <a:pt x="2300581" y="589178"/>
                  </a:cubicBezTo>
                  <a:cubicBezTo>
                    <a:pt x="2300867" y="588321"/>
                    <a:pt x="2302105" y="583463"/>
                    <a:pt x="2302105" y="583178"/>
                  </a:cubicBezTo>
                  <a:lnTo>
                    <a:pt x="2302105" y="583082"/>
                  </a:lnTo>
                  <a:cubicBezTo>
                    <a:pt x="2302105" y="582796"/>
                    <a:pt x="2302201" y="582511"/>
                    <a:pt x="2302201" y="582225"/>
                  </a:cubicBezTo>
                  <a:cubicBezTo>
                    <a:pt x="2302391" y="580987"/>
                    <a:pt x="2302582" y="579653"/>
                    <a:pt x="2301724" y="578987"/>
                  </a:cubicBezTo>
                  <a:cubicBezTo>
                    <a:pt x="2300676" y="578129"/>
                    <a:pt x="2296962" y="577082"/>
                    <a:pt x="2295819" y="577082"/>
                  </a:cubicBezTo>
                  <a:close/>
                  <a:moveTo>
                    <a:pt x="2301153" y="582034"/>
                  </a:moveTo>
                  <a:cubicBezTo>
                    <a:pt x="2301153" y="582320"/>
                    <a:pt x="2301058" y="582701"/>
                    <a:pt x="2301058" y="582892"/>
                  </a:cubicBezTo>
                  <a:cubicBezTo>
                    <a:pt x="2300962" y="583368"/>
                    <a:pt x="2299820" y="587940"/>
                    <a:pt x="2299534" y="588797"/>
                  </a:cubicBezTo>
                  <a:cubicBezTo>
                    <a:pt x="2299534" y="588797"/>
                    <a:pt x="2299534" y="588892"/>
                    <a:pt x="2299534" y="588892"/>
                  </a:cubicBezTo>
                  <a:cubicBezTo>
                    <a:pt x="2299248" y="588892"/>
                    <a:pt x="2298486" y="588416"/>
                    <a:pt x="2297819" y="587940"/>
                  </a:cubicBezTo>
                  <a:lnTo>
                    <a:pt x="2297343" y="587654"/>
                  </a:lnTo>
                  <a:cubicBezTo>
                    <a:pt x="2295724" y="586607"/>
                    <a:pt x="2294295" y="587654"/>
                    <a:pt x="2293247" y="588416"/>
                  </a:cubicBezTo>
                  <a:cubicBezTo>
                    <a:pt x="2292961" y="588607"/>
                    <a:pt x="2292676" y="588797"/>
                    <a:pt x="2292485" y="588988"/>
                  </a:cubicBezTo>
                  <a:cubicBezTo>
                    <a:pt x="2290771" y="589940"/>
                    <a:pt x="2291723" y="594608"/>
                    <a:pt x="2291914" y="595179"/>
                  </a:cubicBezTo>
                  <a:cubicBezTo>
                    <a:pt x="2291914" y="595370"/>
                    <a:pt x="2292009" y="595655"/>
                    <a:pt x="2291818" y="595750"/>
                  </a:cubicBezTo>
                  <a:cubicBezTo>
                    <a:pt x="2291533" y="595941"/>
                    <a:pt x="2290485" y="595846"/>
                    <a:pt x="2289628" y="595370"/>
                  </a:cubicBezTo>
                  <a:cubicBezTo>
                    <a:pt x="2288866" y="594988"/>
                    <a:pt x="2288294" y="593560"/>
                    <a:pt x="2287818" y="592512"/>
                  </a:cubicBezTo>
                  <a:cubicBezTo>
                    <a:pt x="2287532" y="591941"/>
                    <a:pt x="2287342" y="591369"/>
                    <a:pt x="2287151" y="591083"/>
                  </a:cubicBezTo>
                  <a:cubicBezTo>
                    <a:pt x="2286960" y="590797"/>
                    <a:pt x="2286770" y="590416"/>
                    <a:pt x="2286484" y="590036"/>
                  </a:cubicBezTo>
                  <a:cubicBezTo>
                    <a:pt x="2286104" y="589369"/>
                    <a:pt x="2285817" y="588797"/>
                    <a:pt x="2285246" y="588130"/>
                  </a:cubicBezTo>
                  <a:cubicBezTo>
                    <a:pt x="2284770" y="587654"/>
                    <a:pt x="2285532" y="586416"/>
                    <a:pt x="2286104" y="585654"/>
                  </a:cubicBezTo>
                  <a:cubicBezTo>
                    <a:pt x="2286199" y="585463"/>
                    <a:pt x="2286389" y="585273"/>
                    <a:pt x="2286484" y="585083"/>
                  </a:cubicBezTo>
                  <a:cubicBezTo>
                    <a:pt x="2287056" y="584130"/>
                    <a:pt x="2287818" y="582606"/>
                    <a:pt x="2288294" y="581558"/>
                  </a:cubicBezTo>
                  <a:cubicBezTo>
                    <a:pt x="2288580" y="580987"/>
                    <a:pt x="2289152" y="580891"/>
                    <a:pt x="2290104" y="580796"/>
                  </a:cubicBezTo>
                  <a:cubicBezTo>
                    <a:pt x="2290390" y="580796"/>
                    <a:pt x="2290771" y="580701"/>
                    <a:pt x="2290961" y="580701"/>
                  </a:cubicBezTo>
                  <a:cubicBezTo>
                    <a:pt x="2292009" y="580415"/>
                    <a:pt x="2292771" y="579939"/>
                    <a:pt x="2293343" y="579177"/>
                  </a:cubicBezTo>
                  <a:cubicBezTo>
                    <a:pt x="2293723" y="578605"/>
                    <a:pt x="2294771" y="577843"/>
                    <a:pt x="2295819" y="577843"/>
                  </a:cubicBezTo>
                  <a:cubicBezTo>
                    <a:pt x="2296867" y="577843"/>
                    <a:pt x="2300391" y="578891"/>
                    <a:pt x="2301153" y="579558"/>
                  </a:cubicBezTo>
                  <a:cubicBezTo>
                    <a:pt x="2301534" y="579939"/>
                    <a:pt x="2301343" y="581177"/>
                    <a:pt x="2301153" y="582034"/>
                  </a:cubicBezTo>
                  <a:close/>
                  <a:moveTo>
                    <a:pt x="659995" y="195415"/>
                  </a:moveTo>
                  <a:cubicBezTo>
                    <a:pt x="660757" y="195891"/>
                    <a:pt x="661900" y="196653"/>
                    <a:pt x="663234" y="196272"/>
                  </a:cubicBezTo>
                  <a:cubicBezTo>
                    <a:pt x="664568" y="195891"/>
                    <a:pt x="667996" y="195700"/>
                    <a:pt x="668568" y="195700"/>
                  </a:cubicBezTo>
                  <a:cubicBezTo>
                    <a:pt x="669520" y="195986"/>
                    <a:pt x="673235" y="197129"/>
                    <a:pt x="674378" y="196939"/>
                  </a:cubicBezTo>
                  <a:cubicBezTo>
                    <a:pt x="675712" y="196653"/>
                    <a:pt x="677902" y="194176"/>
                    <a:pt x="678188" y="192938"/>
                  </a:cubicBezTo>
                  <a:cubicBezTo>
                    <a:pt x="678474" y="191414"/>
                    <a:pt x="677998" y="188938"/>
                    <a:pt x="677711" y="187223"/>
                  </a:cubicBezTo>
                  <a:cubicBezTo>
                    <a:pt x="677426" y="185794"/>
                    <a:pt x="675045" y="184556"/>
                    <a:pt x="673330" y="183604"/>
                  </a:cubicBezTo>
                  <a:cubicBezTo>
                    <a:pt x="672854" y="183318"/>
                    <a:pt x="672378" y="183032"/>
                    <a:pt x="672092" y="182842"/>
                  </a:cubicBezTo>
                  <a:cubicBezTo>
                    <a:pt x="671140" y="182270"/>
                    <a:pt x="670378" y="180651"/>
                    <a:pt x="669996" y="178555"/>
                  </a:cubicBezTo>
                  <a:cubicBezTo>
                    <a:pt x="669711" y="177317"/>
                    <a:pt x="668759" y="177127"/>
                    <a:pt x="667806" y="177031"/>
                  </a:cubicBezTo>
                  <a:cubicBezTo>
                    <a:pt x="667330" y="176936"/>
                    <a:pt x="666758" y="176936"/>
                    <a:pt x="666282" y="176650"/>
                  </a:cubicBezTo>
                  <a:cubicBezTo>
                    <a:pt x="664948" y="175888"/>
                    <a:pt x="664568" y="173221"/>
                    <a:pt x="664472" y="172459"/>
                  </a:cubicBezTo>
                  <a:cubicBezTo>
                    <a:pt x="664377" y="171697"/>
                    <a:pt x="667234" y="170364"/>
                    <a:pt x="668282" y="170078"/>
                  </a:cubicBezTo>
                  <a:cubicBezTo>
                    <a:pt x="669615" y="169792"/>
                    <a:pt x="670187" y="161696"/>
                    <a:pt x="670378" y="159220"/>
                  </a:cubicBezTo>
                  <a:cubicBezTo>
                    <a:pt x="670473" y="157124"/>
                    <a:pt x="670378" y="153219"/>
                    <a:pt x="670187" y="152171"/>
                  </a:cubicBezTo>
                  <a:cubicBezTo>
                    <a:pt x="670092" y="151219"/>
                    <a:pt x="670949" y="147599"/>
                    <a:pt x="671901" y="145599"/>
                  </a:cubicBezTo>
                  <a:cubicBezTo>
                    <a:pt x="672854" y="143599"/>
                    <a:pt x="670568" y="142551"/>
                    <a:pt x="669520" y="142075"/>
                  </a:cubicBezTo>
                  <a:cubicBezTo>
                    <a:pt x="669330" y="141979"/>
                    <a:pt x="669139" y="141884"/>
                    <a:pt x="669044" y="141789"/>
                  </a:cubicBezTo>
                  <a:cubicBezTo>
                    <a:pt x="668568" y="141408"/>
                    <a:pt x="667806" y="140551"/>
                    <a:pt x="667234" y="138931"/>
                  </a:cubicBezTo>
                  <a:cubicBezTo>
                    <a:pt x="666663" y="137122"/>
                    <a:pt x="662472" y="134836"/>
                    <a:pt x="661519" y="134550"/>
                  </a:cubicBezTo>
                  <a:cubicBezTo>
                    <a:pt x="660757" y="134359"/>
                    <a:pt x="659710" y="135121"/>
                    <a:pt x="658471" y="136169"/>
                  </a:cubicBezTo>
                  <a:cubicBezTo>
                    <a:pt x="657995" y="136550"/>
                    <a:pt x="657424" y="136931"/>
                    <a:pt x="656947" y="137312"/>
                  </a:cubicBezTo>
                  <a:cubicBezTo>
                    <a:pt x="655423" y="138265"/>
                    <a:pt x="655519" y="141979"/>
                    <a:pt x="655804" y="145027"/>
                  </a:cubicBezTo>
                  <a:lnTo>
                    <a:pt x="655804" y="145218"/>
                  </a:lnTo>
                  <a:cubicBezTo>
                    <a:pt x="655899" y="145980"/>
                    <a:pt x="655233" y="147313"/>
                    <a:pt x="654661" y="148456"/>
                  </a:cubicBezTo>
                  <a:cubicBezTo>
                    <a:pt x="654280" y="149314"/>
                    <a:pt x="653899" y="150171"/>
                    <a:pt x="653709" y="150838"/>
                  </a:cubicBezTo>
                  <a:cubicBezTo>
                    <a:pt x="653614" y="151028"/>
                    <a:pt x="653518" y="151123"/>
                    <a:pt x="653423" y="151219"/>
                  </a:cubicBezTo>
                  <a:cubicBezTo>
                    <a:pt x="653137" y="151409"/>
                    <a:pt x="652280" y="151409"/>
                    <a:pt x="650280" y="150552"/>
                  </a:cubicBezTo>
                  <a:cubicBezTo>
                    <a:pt x="649042" y="150076"/>
                    <a:pt x="648851" y="147790"/>
                    <a:pt x="648851" y="146837"/>
                  </a:cubicBezTo>
                  <a:lnTo>
                    <a:pt x="649327" y="139027"/>
                  </a:lnTo>
                  <a:cubicBezTo>
                    <a:pt x="649518" y="136836"/>
                    <a:pt x="646565" y="133788"/>
                    <a:pt x="644279" y="133121"/>
                  </a:cubicBezTo>
                  <a:cubicBezTo>
                    <a:pt x="643612" y="132931"/>
                    <a:pt x="643136" y="133121"/>
                    <a:pt x="642946" y="133312"/>
                  </a:cubicBezTo>
                  <a:cubicBezTo>
                    <a:pt x="641993" y="133978"/>
                    <a:pt x="641993" y="135788"/>
                    <a:pt x="641993" y="137217"/>
                  </a:cubicBezTo>
                  <a:cubicBezTo>
                    <a:pt x="641993" y="137503"/>
                    <a:pt x="641993" y="137884"/>
                    <a:pt x="641993" y="138074"/>
                  </a:cubicBezTo>
                  <a:lnTo>
                    <a:pt x="641803" y="141884"/>
                  </a:lnTo>
                  <a:cubicBezTo>
                    <a:pt x="641707" y="141979"/>
                    <a:pt x="640945" y="141979"/>
                    <a:pt x="637802" y="140455"/>
                  </a:cubicBezTo>
                  <a:lnTo>
                    <a:pt x="637612" y="140360"/>
                  </a:lnTo>
                  <a:cubicBezTo>
                    <a:pt x="637040" y="140074"/>
                    <a:pt x="635897" y="140360"/>
                    <a:pt x="633801" y="140741"/>
                  </a:cubicBezTo>
                  <a:cubicBezTo>
                    <a:pt x="632563" y="141027"/>
                    <a:pt x="631230" y="141313"/>
                    <a:pt x="630277" y="141313"/>
                  </a:cubicBezTo>
                  <a:cubicBezTo>
                    <a:pt x="630753" y="140932"/>
                    <a:pt x="632182" y="140074"/>
                    <a:pt x="635802" y="138360"/>
                  </a:cubicBezTo>
                  <a:cubicBezTo>
                    <a:pt x="637326" y="137693"/>
                    <a:pt x="636278" y="134074"/>
                    <a:pt x="635802" y="132550"/>
                  </a:cubicBezTo>
                  <a:lnTo>
                    <a:pt x="635706" y="132359"/>
                  </a:lnTo>
                  <a:cubicBezTo>
                    <a:pt x="634659" y="131502"/>
                    <a:pt x="632278" y="129406"/>
                    <a:pt x="631325" y="129406"/>
                  </a:cubicBezTo>
                  <a:cubicBezTo>
                    <a:pt x="630753" y="129406"/>
                    <a:pt x="629896" y="129978"/>
                    <a:pt x="628563" y="130835"/>
                  </a:cubicBezTo>
                  <a:cubicBezTo>
                    <a:pt x="627896" y="131311"/>
                    <a:pt x="627134" y="131788"/>
                    <a:pt x="626753" y="131883"/>
                  </a:cubicBezTo>
                  <a:cubicBezTo>
                    <a:pt x="625991" y="132169"/>
                    <a:pt x="624276" y="131311"/>
                    <a:pt x="623133" y="130359"/>
                  </a:cubicBezTo>
                  <a:cubicBezTo>
                    <a:pt x="622753" y="130073"/>
                    <a:pt x="624086" y="128454"/>
                    <a:pt x="624658" y="127692"/>
                  </a:cubicBezTo>
                  <a:cubicBezTo>
                    <a:pt x="625229" y="127025"/>
                    <a:pt x="625610" y="126549"/>
                    <a:pt x="625705" y="126263"/>
                  </a:cubicBezTo>
                  <a:cubicBezTo>
                    <a:pt x="625991" y="125406"/>
                    <a:pt x="625705" y="122072"/>
                    <a:pt x="625610" y="121405"/>
                  </a:cubicBezTo>
                  <a:lnTo>
                    <a:pt x="625515" y="121215"/>
                  </a:lnTo>
                  <a:cubicBezTo>
                    <a:pt x="625039" y="120453"/>
                    <a:pt x="622848" y="119405"/>
                    <a:pt x="621419" y="119405"/>
                  </a:cubicBezTo>
                  <a:cubicBezTo>
                    <a:pt x="619990" y="119405"/>
                    <a:pt x="614561" y="120643"/>
                    <a:pt x="613513" y="121120"/>
                  </a:cubicBezTo>
                  <a:cubicBezTo>
                    <a:pt x="613037" y="121310"/>
                    <a:pt x="611989" y="121786"/>
                    <a:pt x="610560" y="122548"/>
                  </a:cubicBezTo>
                  <a:cubicBezTo>
                    <a:pt x="608465" y="123596"/>
                    <a:pt x="605512" y="125025"/>
                    <a:pt x="604655" y="125215"/>
                  </a:cubicBezTo>
                  <a:cubicBezTo>
                    <a:pt x="603988" y="125406"/>
                    <a:pt x="602750" y="125596"/>
                    <a:pt x="601511" y="125692"/>
                  </a:cubicBezTo>
                  <a:cubicBezTo>
                    <a:pt x="600178" y="125882"/>
                    <a:pt x="598940" y="125977"/>
                    <a:pt x="598178" y="126263"/>
                  </a:cubicBezTo>
                  <a:lnTo>
                    <a:pt x="597702" y="126358"/>
                  </a:lnTo>
                  <a:cubicBezTo>
                    <a:pt x="594749" y="127216"/>
                    <a:pt x="591986" y="128263"/>
                    <a:pt x="591892" y="129692"/>
                  </a:cubicBezTo>
                  <a:cubicBezTo>
                    <a:pt x="591796" y="130835"/>
                    <a:pt x="590939" y="131407"/>
                    <a:pt x="589796" y="132073"/>
                  </a:cubicBezTo>
                  <a:lnTo>
                    <a:pt x="589605" y="132169"/>
                  </a:lnTo>
                  <a:cubicBezTo>
                    <a:pt x="589129" y="132454"/>
                    <a:pt x="588272" y="132835"/>
                    <a:pt x="587319" y="133216"/>
                  </a:cubicBezTo>
                  <a:cubicBezTo>
                    <a:pt x="585224" y="134074"/>
                    <a:pt x="583795" y="134645"/>
                    <a:pt x="583319" y="135407"/>
                  </a:cubicBezTo>
                  <a:cubicBezTo>
                    <a:pt x="583224" y="135598"/>
                    <a:pt x="583034" y="135788"/>
                    <a:pt x="582938" y="135979"/>
                  </a:cubicBezTo>
                  <a:cubicBezTo>
                    <a:pt x="582176" y="136931"/>
                    <a:pt x="580938" y="138455"/>
                    <a:pt x="582461" y="140170"/>
                  </a:cubicBezTo>
                  <a:cubicBezTo>
                    <a:pt x="583128" y="140932"/>
                    <a:pt x="583700" y="141503"/>
                    <a:pt x="584176" y="141979"/>
                  </a:cubicBezTo>
                  <a:cubicBezTo>
                    <a:pt x="584843" y="142646"/>
                    <a:pt x="585415" y="143122"/>
                    <a:pt x="585986" y="144075"/>
                  </a:cubicBezTo>
                  <a:cubicBezTo>
                    <a:pt x="587034" y="145789"/>
                    <a:pt x="587510" y="146266"/>
                    <a:pt x="589796" y="146551"/>
                  </a:cubicBezTo>
                  <a:lnTo>
                    <a:pt x="590463" y="146647"/>
                  </a:lnTo>
                  <a:cubicBezTo>
                    <a:pt x="592463" y="146837"/>
                    <a:pt x="594558" y="147123"/>
                    <a:pt x="595892" y="145789"/>
                  </a:cubicBezTo>
                  <a:cubicBezTo>
                    <a:pt x="596083" y="145599"/>
                    <a:pt x="596368" y="145408"/>
                    <a:pt x="596559" y="145123"/>
                  </a:cubicBezTo>
                  <a:cubicBezTo>
                    <a:pt x="597511" y="144265"/>
                    <a:pt x="598273" y="143599"/>
                    <a:pt x="598940" y="143408"/>
                  </a:cubicBezTo>
                  <a:cubicBezTo>
                    <a:pt x="599130" y="143408"/>
                    <a:pt x="599797" y="143218"/>
                    <a:pt x="599892" y="143313"/>
                  </a:cubicBezTo>
                  <a:cubicBezTo>
                    <a:pt x="599892" y="143313"/>
                    <a:pt x="599988" y="143599"/>
                    <a:pt x="599226" y="144646"/>
                  </a:cubicBezTo>
                  <a:cubicBezTo>
                    <a:pt x="597606" y="146837"/>
                    <a:pt x="593606" y="149123"/>
                    <a:pt x="591892" y="149123"/>
                  </a:cubicBezTo>
                  <a:cubicBezTo>
                    <a:pt x="589891" y="149123"/>
                    <a:pt x="583510" y="149218"/>
                    <a:pt x="582843" y="151028"/>
                  </a:cubicBezTo>
                  <a:cubicBezTo>
                    <a:pt x="582271" y="152552"/>
                    <a:pt x="583414" y="154267"/>
                    <a:pt x="584557" y="155695"/>
                  </a:cubicBezTo>
                  <a:lnTo>
                    <a:pt x="584938" y="156172"/>
                  </a:lnTo>
                  <a:cubicBezTo>
                    <a:pt x="585796" y="157315"/>
                    <a:pt x="586653" y="158362"/>
                    <a:pt x="588081" y="158553"/>
                  </a:cubicBezTo>
                  <a:cubicBezTo>
                    <a:pt x="589891" y="158839"/>
                    <a:pt x="595797" y="159791"/>
                    <a:pt x="596749" y="160172"/>
                  </a:cubicBezTo>
                  <a:cubicBezTo>
                    <a:pt x="597511" y="160458"/>
                    <a:pt x="603321" y="162363"/>
                    <a:pt x="607131" y="163601"/>
                  </a:cubicBezTo>
                  <a:cubicBezTo>
                    <a:pt x="608370" y="163982"/>
                    <a:pt x="609322" y="164363"/>
                    <a:pt x="609799" y="164458"/>
                  </a:cubicBezTo>
                  <a:cubicBezTo>
                    <a:pt x="611036" y="164839"/>
                    <a:pt x="611894" y="165506"/>
                    <a:pt x="611894" y="166078"/>
                  </a:cubicBezTo>
                  <a:cubicBezTo>
                    <a:pt x="611894" y="166363"/>
                    <a:pt x="611703" y="166649"/>
                    <a:pt x="611227" y="167030"/>
                  </a:cubicBezTo>
                  <a:cubicBezTo>
                    <a:pt x="609417" y="168173"/>
                    <a:pt x="605798" y="168364"/>
                    <a:pt x="604750" y="167602"/>
                  </a:cubicBezTo>
                  <a:cubicBezTo>
                    <a:pt x="604560" y="167411"/>
                    <a:pt x="604179" y="167221"/>
                    <a:pt x="603798" y="166935"/>
                  </a:cubicBezTo>
                  <a:cubicBezTo>
                    <a:pt x="601035" y="164935"/>
                    <a:pt x="597987" y="162839"/>
                    <a:pt x="596559" y="162839"/>
                  </a:cubicBezTo>
                  <a:cubicBezTo>
                    <a:pt x="596083" y="162839"/>
                    <a:pt x="595035" y="162744"/>
                    <a:pt x="593892" y="162744"/>
                  </a:cubicBezTo>
                  <a:cubicBezTo>
                    <a:pt x="590653" y="162553"/>
                    <a:pt x="588177" y="162458"/>
                    <a:pt x="587224" y="162649"/>
                  </a:cubicBezTo>
                  <a:cubicBezTo>
                    <a:pt x="587034" y="162744"/>
                    <a:pt x="586653" y="162744"/>
                    <a:pt x="586176" y="162839"/>
                  </a:cubicBezTo>
                  <a:cubicBezTo>
                    <a:pt x="583605" y="163411"/>
                    <a:pt x="578366" y="164458"/>
                    <a:pt x="578271" y="167697"/>
                  </a:cubicBezTo>
                  <a:cubicBezTo>
                    <a:pt x="578271" y="171221"/>
                    <a:pt x="580366" y="175507"/>
                    <a:pt x="581319" y="176174"/>
                  </a:cubicBezTo>
                  <a:cubicBezTo>
                    <a:pt x="581605" y="176365"/>
                    <a:pt x="582557" y="176936"/>
                    <a:pt x="583795" y="177793"/>
                  </a:cubicBezTo>
                  <a:cubicBezTo>
                    <a:pt x="585891" y="179127"/>
                    <a:pt x="589796" y="181508"/>
                    <a:pt x="590177" y="181984"/>
                  </a:cubicBezTo>
                  <a:cubicBezTo>
                    <a:pt x="590272" y="182175"/>
                    <a:pt x="590463" y="182365"/>
                    <a:pt x="590653" y="182556"/>
                  </a:cubicBezTo>
                  <a:cubicBezTo>
                    <a:pt x="591606" y="183699"/>
                    <a:pt x="592463" y="184747"/>
                    <a:pt x="591606" y="185604"/>
                  </a:cubicBezTo>
                  <a:cubicBezTo>
                    <a:pt x="591415" y="185794"/>
                    <a:pt x="591225" y="185985"/>
                    <a:pt x="591034" y="186175"/>
                  </a:cubicBezTo>
                  <a:cubicBezTo>
                    <a:pt x="589701" y="187414"/>
                    <a:pt x="587796" y="189414"/>
                    <a:pt x="587891" y="191128"/>
                  </a:cubicBezTo>
                  <a:cubicBezTo>
                    <a:pt x="587986" y="191890"/>
                    <a:pt x="588462" y="192557"/>
                    <a:pt x="589224" y="193129"/>
                  </a:cubicBezTo>
                  <a:cubicBezTo>
                    <a:pt x="591225" y="194367"/>
                    <a:pt x="595416" y="195129"/>
                    <a:pt x="598749" y="195700"/>
                  </a:cubicBezTo>
                  <a:cubicBezTo>
                    <a:pt x="600464" y="195986"/>
                    <a:pt x="602464" y="196367"/>
                    <a:pt x="602750" y="196558"/>
                  </a:cubicBezTo>
                  <a:cubicBezTo>
                    <a:pt x="603607" y="197224"/>
                    <a:pt x="605131" y="198463"/>
                    <a:pt x="608179" y="198463"/>
                  </a:cubicBezTo>
                  <a:cubicBezTo>
                    <a:pt x="609037" y="198463"/>
                    <a:pt x="610180" y="198558"/>
                    <a:pt x="611323" y="198558"/>
                  </a:cubicBezTo>
                  <a:cubicBezTo>
                    <a:pt x="613990" y="198748"/>
                    <a:pt x="616847" y="198844"/>
                    <a:pt x="618085" y="198367"/>
                  </a:cubicBezTo>
                  <a:cubicBezTo>
                    <a:pt x="618657" y="198177"/>
                    <a:pt x="619514" y="197796"/>
                    <a:pt x="620276" y="197510"/>
                  </a:cubicBezTo>
                  <a:cubicBezTo>
                    <a:pt x="621419" y="197034"/>
                    <a:pt x="623229" y="196367"/>
                    <a:pt x="623515" y="196367"/>
                  </a:cubicBezTo>
                  <a:cubicBezTo>
                    <a:pt x="623610" y="196367"/>
                    <a:pt x="623991" y="196367"/>
                    <a:pt x="624467" y="196462"/>
                  </a:cubicBezTo>
                  <a:cubicBezTo>
                    <a:pt x="628182" y="196843"/>
                    <a:pt x="630277" y="196939"/>
                    <a:pt x="630944" y="196177"/>
                  </a:cubicBezTo>
                  <a:cubicBezTo>
                    <a:pt x="631611" y="195319"/>
                    <a:pt x="634278" y="193224"/>
                    <a:pt x="635230" y="192843"/>
                  </a:cubicBezTo>
                  <a:lnTo>
                    <a:pt x="635421" y="192748"/>
                  </a:lnTo>
                  <a:cubicBezTo>
                    <a:pt x="637802" y="191890"/>
                    <a:pt x="639135" y="191700"/>
                    <a:pt x="639326" y="192176"/>
                  </a:cubicBezTo>
                  <a:cubicBezTo>
                    <a:pt x="639802" y="193224"/>
                    <a:pt x="642279" y="198082"/>
                    <a:pt x="643422" y="199225"/>
                  </a:cubicBezTo>
                  <a:cubicBezTo>
                    <a:pt x="644469" y="200368"/>
                    <a:pt x="647994" y="202558"/>
                    <a:pt x="649232" y="203225"/>
                  </a:cubicBezTo>
                  <a:cubicBezTo>
                    <a:pt x="649423" y="203320"/>
                    <a:pt x="649803" y="203511"/>
                    <a:pt x="650280" y="203797"/>
                  </a:cubicBezTo>
                  <a:cubicBezTo>
                    <a:pt x="653137" y="205416"/>
                    <a:pt x="655995" y="206940"/>
                    <a:pt x="657709" y="206940"/>
                  </a:cubicBezTo>
                  <a:cubicBezTo>
                    <a:pt x="658185" y="206940"/>
                    <a:pt x="658567" y="206845"/>
                    <a:pt x="658852" y="206559"/>
                  </a:cubicBezTo>
                  <a:cubicBezTo>
                    <a:pt x="661424" y="204559"/>
                    <a:pt x="662948" y="203130"/>
                    <a:pt x="663519" y="202177"/>
                  </a:cubicBezTo>
                  <a:cubicBezTo>
                    <a:pt x="664091" y="201130"/>
                    <a:pt x="664186" y="199034"/>
                    <a:pt x="663329" y="198463"/>
                  </a:cubicBezTo>
                  <a:cubicBezTo>
                    <a:pt x="663139" y="198367"/>
                    <a:pt x="662662" y="198082"/>
                    <a:pt x="661996" y="198653"/>
                  </a:cubicBezTo>
                  <a:cubicBezTo>
                    <a:pt x="660757" y="199606"/>
                    <a:pt x="659043" y="200368"/>
                    <a:pt x="658661" y="200177"/>
                  </a:cubicBezTo>
                  <a:cubicBezTo>
                    <a:pt x="658661" y="200177"/>
                    <a:pt x="658661" y="199987"/>
                    <a:pt x="658661" y="199987"/>
                  </a:cubicBezTo>
                  <a:cubicBezTo>
                    <a:pt x="658757" y="198272"/>
                    <a:pt x="659138" y="195605"/>
                    <a:pt x="659519" y="194748"/>
                  </a:cubicBezTo>
                  <a:cubicBezTo>
                    <a:pt x="659710" y="195224"/>
                    <a:pt x="659900" y="195319"/>
                    <a:pt x="659995" y="195415"/>
                  </a:cubicBezTo>
                  <a:close/>
                  <a:moveTo>
                    <a:pt x="657900" y="200368"/>
                  </a:moveTo>
                  <a:cubicBezTo>
                    <a:pt x="657900" y="200939"/>
                    <a:pt x="658185" y="201225"/>
                    <a:pt x="658376" y="201320"/>
                  </a:cubicBezTo>
                  <a:cubicBezTo>
                    <a:pt x="659424" y="201796"/>
                    <a:pt x="661710" y="200368"/>
                    <a:pt x="662662" y="199701"/>
                  </a:cubicBezTo>
                  <a:cubicBezTo>
                    <a:pt x="662758" y="199606"/>
                    <a:pt x="662853" y="199606"/>
                    <a:pt x="662853" y="199606"/>
                  </a:cubicBezTo>
                  <a:cubicBezTo>
                    <a:pt x="662853" y="199606"/>
                    <a:pt x="662948" y="199701"/>
                    <a:pt x="663043" y="199891"/>
                  </a:cubicBezTo>
                  <a:cubicBezTo>
                    <a:pt x="663329" y="200558"/>
                    <a:pt x="663234" y="201701"/>
                    <a:pt x="662853" y="202368"/>
                  </a:cubicBezTo>
                  <a:cubicBezTo>
                    <a:pt x="662091" y="203701"/>
                    <a:pt x="659328" y="205797"/>
                    <a:pt x="658471" y="206559"/>
                  </a:cubicBezTo>
                  <a:cubicBezTo>
                    <a:pt x="657424" y="207321"/>
                    <a:pt x="652566" y="204559"/>
                    <a:pt x="650946" y="203606"/>
                  </a:cubicBezTo>
                  <a:cubicBezTo>
                    <a:pt x="650470" y="203320"/>
                    <a:pt x="650089" y="203130"/>
                    <a:pt x="649899" y="203035"/>
                  </a:cubicBezTo>
                  <a:cubicBezTo>
                    <a:pt x="648660" y="202368"/>
                    <a:pt x="645231" y="200177"/>
                    <a:pt x="644374" y="199225"/>
                  </a:cubicBezTo>
                  <a:cubicBezTo>
                    <a:pt x="643422" y="198272"/>
                    <a:pt x="641040" y="193700"/>
                    <a:pt x="640469" y="192367"/>
                  </a:cubicBezTo>
                  <a:cubicBezTo>
                    <a:pt x="640184" y="191795"/>
                    <a:pt x="639611" y="191605"/>
                    <a:pt x="638945" y="191605"/>
                  </a:cubicBezTo>
                  <a:cubicBezTo>
                    <a:pt x="637802" y="191605"/>
                    <a:pt x="636278" y="192176"/>
                    <a:pt x="635326" y="192557"/>
                  </a:cubicBezTo>
                  <a:lnTo>
                    <a:pt x="635135" y="192652"/>
                  </a:lnTo>
                  <a:cubicBezTo>
                    <a:pt x="633992" y="193129"/>
                    <a:pt x="631230" y="195415"/>
                    <a:pt x="630468" y="196272"/>
                  </a:cubicBezTo>
                  <a:cubicBezTo>
                    <a:pt x="630086" y="196558"/>
                    <a:pt x="628277" y="196558"/>
                    <a:pt x="624848" y="196177"/>
                  </a:cubicBezTo>
                  <a:cubicBezTo>
                    <a:pt x="624372" y="196081"/>
                    <a:pt x="623991" y="196081"/>
                    <a:pt x="623800" y="196081"/>
                  </a:cubicBezTo>
                  <a:cubicBezTo>
                    <a:pt x="623324" y="196081"/>
                    <a:pt x="622276" y="196462"/>
                    <a:pt x="620181" y="197320"/>
                  </a:cubicBezTo>
                  <a:cubicBezTo>
                    <a:pt x="619419" y="197605"/>
                    <a:pt x="618562" y="197986"/>
                    <a:pt x="617990" y="198177"/>
                  </a:cubicBezTo>
                  <a:cubicBezTo>
                    <a:pt x="616943" y="198558"/>
                    <a:pt x="613990" y="198367"/>
                    <a:pt x="611609" y="198272"/>
                  </a:cubicBezTo>
                  <a:cubicBezTo>
                    <a:pt x="610465" y="198177"/>
                    <a:pt x="609322" y="198177"/>
                    <a:pt x="608370" y="198177"/>
                  </a:cubicBezTo>
                  <a:cubicBezTo>
                    <a:pt x="605798" y="198177"/>
                    <a:pt x="604560" y="197320"/>
                    <a:pt x="603512" y="196462"/>
                  </a:cubicBezTo>
                  <a:cubicBezTo>
                    <a:pt x="603036" y="196081"/>
                    <a:pt x="601702" y="195796"/>
                    <a:pt x="599035" y="195415"/>
                  </a:cubicBezTo>
                  <a:cubicBezTo>
                    <a:pt x="595987" y="194843"/>
                    <a:pt x="591796" y="194176"/>
                    <a:pt x="589891" y="192938"/>
                  </a:cubicBezTo>
                  <a:cubicBezTo>
                    <a:pt x="589224" y="192557"/>
                    <a:pt x="588939" y="192081"/>
                    <a:pt x="588844" y="191509"/>
                  </a:cubicBezTo>
                  <a:cubicBezTo>
                    <a:pt x="588748" y="190081"/>
                    <a:pt x="590558" y="188271"/>
                    <a:pt x="591701" y="187128"/>
                  </a:cubicBezTo>
                  <a:cubicBezTo>
                    <a:pt x="591892" y="186937"/>
                    <a:pt x="592177" y="186747"/>
                    <a:pt x="592273" y="186556"/>
                  </a:cubicBezTo>
                  <a:cubicBezTo>
                    <a:pt x="593606" y="185128"/>
                    <a:pt x="592177" y="183508"/>
                    <a:pt x="591320" y="182461"/>
                  </a:cubicBezTo>
                  <a:cubicBezTo>
                    <a:pt x="591130" y="182270"/>
                    <a:pt x="591034" y="182080"/>
                    <a:pt x="590844" y="181984"/>
                  </a:cubicBezTo>
                  <a:cubicBezTo>
                    <a:pt x="590463" y="181413"/>
                    <a:pt x="587796" y="179698"/>
                    <a:pt x="584271" y="177508"/>
                  </a:cubicBezTo>
                  <a:cubicBezTo>
                    <a:pt x="583128" y="176746"/>
                    <a:pt x="582081" y="176174"/>
                    <a:pt x="581795" y="175888"/>
                  </a:cubicBezTo>
                  <a:cubicBezTo>
                    <a:pt x="581128" y="175412"/>
                    <a:pt x="579033" y="171412"/>
                    <a:pt x="579128" y="167983"/>
                  </a:cubicBezTo>
                  <a:cubicBezTo>
                    <a:pt x="579128" y="165411"/>
                    <a:pt x="583890" y="164458"/>
                    <a:pt x="586272" y="163982"/>
                  </a:cubicBezTo>
                  <a:cubicBezTo>
                    <a:pt x="586748" y="163887"/>
                    <a:pt x="587224" y="163792"/>
                    <a:pt x="587415" y="163696"/>
                  </a:cubicBezTo>
                  <a:cubicBezTo>
                    <a:pt x="588177" y="163411"/>
                    <a:pt x="591510" y="163696"/>
                    <a:pt x="593701" y="163792"/>
                  </a:cubicBezTo>
                  <a:cubicBezTo>
                    <a:pt x="594844" y="163887"/>
                    <a:pt x="595797" y="163887"/>
                    <a:pt x="596368" y="163887"/>
                  </a:cubicBezTo>
                  <a:cubicBezTo>
                    <a:pt x="597606" y="163887"/>
                    <a:pt x="601417" y="166649"/>
                    <a:pt x="603131" y="167792"/>
                  </a:cubicBezTo>
                  <a:cubicBezTo>
                    <a:pt x="603512" y="168078"/>
                    <a:pt x="603893" y="168364"/>
                    <a:pt x="604083" y="168459"/>
                  </a:cubicBezTo>
                  <a:cubicBezTo>
                    <a:pt x="605512" y="169411"/>
                    <a:pt x="609608" y="169126"/>
                    <a:pt x="611609" y="167887"/>
                  </a:cubicBezTo>
                  <a:cubicBezTo>
                    <a:pt x="612561" y="167316"/>
                    <a:pt x="612751" y="166649"/>
                    <a:pt x="612751" y="166173"/>
                  </a:cubicBezTo>
                  <a:cubicBezTo>
                    <a:pt x="612656" y="165125"/>
                    <a:pt x="611323" y="164268"/>
                    <a:pt x="610084" y="163887"/>
                  </a:cubicBezTo>
                  <a:cubicBezTo>
                    <a:pt x="609608" y="163696"/>
                    <a:pt x="608655" y="163411"/>
                    <a:pt x="607418" y="163030"/>
                  </a:cubicBezTo>
                  <a:cubicBezTo>
                    <a:pt x="603798" y="161887"/>
                    <a:pt x="597797" y="159886"/>
                    <a:pt x="597035" y="159601"/>
                  </a:cubicBezTo>
                  <a:cubicBezTo>
                    <a:pt x="595892" y="159124"/>
                    <a:pt x="589510" y="158172"/>
                    <a:pt x="588177" y="157981"/>
                  </a:cubicBezTo>
                  <a:cubicBezTo>
                    <a:pt x="587034" y="157791"/>
                    <a:pt x="586367" y="156934"/>
                    <a:pt x="585605" y="155886"/>
                  </a:cubicBezTo>
                  <a:lnTo>
                    <a:pt x="585224" y="155410"/>
                  </a:lnTo>
                  <a:cubicBezTo>
                    <a:pt x="584176" y="154171"/>
                    <a:pt x="583224" y="152647"/>
                    <a:pt x="583700" y="151504"/>
                  </a:cubicBezTo>
                  <a:cubicBezTo>
                    <a:pt x="583986" y="150742"/>
                    <a:pt x="587605" y="150171"/>
                    <a:pt x="591796" y="150171"/>
                  </a:cubicBezTo>
                  <a:cubicBezTo>
                    <a:pt x="593892" y="150171"/>
                    <a:pt x="598273" y="147599"/>
                    <a:pt x="599892" y="145218"/>
                  </a:cubicBezTo>
                  <a:cubicBezTo>
                    <a:pt x="600750" y="144075"/>
                    <a:pt x="600940" y="143408"/>
                    <a:pt x="600655" y="143027"/>
                  </a:cubicBezTo>
                  <a:cubicBezTo>
                    <a:pt x="600274" y="142551"/>
                    <a:pt x="599416" y="142646"/>
                    <a:pt x="598749" y="142837"/>
                  </a:cubicBezTo>
                  <a:cubicBezTo>
                    <a:pt x="597702" y="143027"/>
                    <a:pt x="596844" y="143789"/>
                    <a:pt x="595797" y="144837"/>
                  </a:cubicBezTo>
                  <a:cubicBezTo>
                    <a:pt x="595606" y="145027"/>
                    <a:pt x="595321" y="145218"/>
                    <a:pt x="595130" y="145408"/>
                  </a:cubicBezTo>
                  <a:cubicBezTo>
                    <a:pt x="594082" y="146361"/>
                    <a:pt x="592273" y="146170"/>
                    <a:pt x="590463" y="145980"/>
                  </a:cubicBezTo>
                  <a:lnTo>
                    <a:pt x="589796" y="145885"/>
                  </a:lnTo>
                  <a:cubicBezTo>
                    <a:pt x="587891" y="145694"/>
                    <a:pt x="587605" y="145408"/>
                    <a:pt x="586653" y="143789"/>
                  </a:cubicBezTo>
                  <a:cubicBezTo>
                    <a:pt x="586081" y="142741"/>
                    <a:pt x="585415" y="142265"/>
                    <a:pt x="584748" y="141598"/>
                  </a:cubicBezTo>
                  <a:cubicBezTo>
                    <a:pt x="584271" y="141122"/>
                    <a:pt x="583700" y="140646"/>
                    <a:pt x="583034" y="139884"/>
                  </a:cubicBezTo>
                  <a:cubicBezTo>
                    <a:pt x="581890" y="138550"/>
                    <a:pt x="582748" y="137598"/>
                    <a:pt x="583510" y="136645"/>
                  </a:cubicBezTo>
                  <a:cubicBezTo>
                    <a:pt x="583700" y="136455"/>
                    <a:pt x="583795" y="136264"/>
                    <a:pt x="583986" y="136074"/>
                  </a:cubicBezTo>
                  <a:cubicBezTo>
                    <a:pt x="584367" y="135598"/>
                    <a:pt x="586176" y="134836"/>
                    <a:pt x="587510" y="134264"/>
                  </a:cubicBezTo>
                  <a:cubicBezTo>
                    <a:pt x="588462" y="133883"/>
                    <a:pt x="589415" y="133502"/>
                    <a:pt x="589987" y="133121"/>
                  </a:cubicBezTo>
                  <a:lnTo>
                    <a:pt x="590177" y="133026"/>
                  </a:lnTo>
                  <a:cubicBezTo>
                    <a:pt x="591415" y="132264"/>
                    <a:pt x="592653" y="131502"/>
                    <a:pt x="592749" y="129978"/>
                  </a:cubicBezTo>
                  <a:cubicBezTo>
                    <a:pt x="592749" y="129311"/>
                    <a:pt x="594558" y="128454"/>
                    <a:pt x="597893" y="127406"/>
                  </a:cubicBezTo>
                  <a:lnTo>
                    <a:pt x="598369" y="127311"/>
                  </a:lnTo>
                  <a:cubicBezTo>
                    <a:pt x="599035" y="127120"/>
                    <a:pt x="600274" y="126930"/>
                    <a:pt x="601511" y="126835"/>
                  </a:cubicBezTo>
                  <a:cubicBezTo>
                    <a:pt x="602750" y="126644"/>
                    <a:pt x="603988" y="126549"/>
                    <a:pt x="604750" y="126358"/>
                  </a:cubicBezTo>
                  <a:cubicBezTo>
                    <a:pt x="605703" y="126073"/>
                    <a:pt x="608465" y="124739"/>
                    <a:pt x="610846" y="123596"/>
                  </a:cubicBezTo>
                  <a:cubicBezTo>
                    <a:pt x="612180" y="122929"/>
                    <a:pt x="613323" y="122358"/>
                    <a:pt x="613704" y="122263"/>
                  </a:cubicBezTo>
                  <a:cubicBezTo>
                    <a:pt x="614751" y="121882"/>
                    <a:pt x="620085" y="120643"/>
                    <a:pt x="621228" y="120643"/>
                  </a:cubicBezTo>
                  <a:cubicBezTo>
                    <a:pt x="622276" y="120643"/>
                    <a:pt x="624086" y="121501"/>
                    <a:pt x="624562" y="121977"/>
                  </a:cubicBezTo>
                  <a:cubicBezTo>
                    <a:pt x="624753" y="123501"/>
                    <a:pt x="624848" y="125882"/>
                    <a:pt x="624658" y="126454"/>
                  </a:cubicBezTo>
                  <a:cubicBezTo>
                    <a:pt x="624562" y="126644"/>
                    <a:pt x="624181" y="127216"/>
                    <a:pt x="623800" y="127597"/>
                  </a:cubicBezTo>
                  <a:cubicBezTo>
                    <a:pt x="622657" y="128930"/>
                    <a:pt x="621419" y="130549"/>
                    <a:pt x="622371" y="131311"/>
                  </a:cubicBezTo>
                  <a:cubicBezTo>
                    <a:pt x="622467" y="131407"/>
                    <a:pt x="625229" y="133693"/>
                    <a:pt x="626944" y="133026"/>
                  </a:cubicBezTo>
                  <a:cubicBezTo>
                    <a:pt x="627420" y="132835"/>
                    <a:pt x="628182" y="132359"/>
                    <a:pt x="628944" y="131883"/>
                  </a:cubicBezTo>
                  <a:cubicBezTo>
                    <a:pt x="629610" y="131407"/>
                    <a:pt x="630849" y="130645"/>
                    <a:pt x="631135" y="130645"/>
                  </a:cubicBezTo>
                  <a:cubicBezTo>
                    <a:pt x="631611" y="130645"/>
                    <a:pt x="633421" y="132073"/>
                    <a:pt x="634849" y="133312"/>
                  </a:cubicBezTo>
                  <a:cubicBezTo>
                    <a:pt x="635611" y="135598"/>
                    <a:pt x="635802" y="137788"/>
                    <a:pt x="635326" y="138074"/>
                  </a:cubicBezTo>
                  <a:cubicBezTo>
                    <a:pt x="628944" y="141122"/>
                    <a:pt x="628944" y="141694"/>
                    <a:pt x="629039" y="142075"/>
                  </a:cubicBezTo>
                  <a:cubicBezTo>
                    <a:pt x="629039" y="142265"/>
                    <a:pt x="629134" y="142551"/>
                    <a:pt x="629706" y="142551"/>
                  </a:cubicBezTo>
                  <a:cubicBezTo>
                    <a:pt x="630659" y="142646"/>
                    <a:pt x="632278" y="142265"/>
                    <a:pt x="633897" y="141979"/>
                  </a:cubicBezTo>
                  <a:cubicBezTo>
                    <a:pt x="635040" y="141694"/>
                    <a:pt x="636754" y="141408"/>
                    <a:pt x="637040" y="141503"/>
                  </a:cubicBezTo>
                  <a:lnTo>
                    <a:pt x="637230" y="141598"/>
                  </a:lnTo>
                  <a:cubicBezTo>
                    <a:pt x="639993" y="143027"/>
                    <a:pt x="641421" y="143408"/>
                    <a:pt x="642088" y="143027"/>
                  </a:cubicBezTo>
                  <a:cubicBezTo>
                    <a:pt x="642374" y="142932"/>
                    <a:pt x="642469" y="142646"/>
                    <a:pt x="642565" y="142360"/>
                  </a:cubicBezTo>
                  <a:lnTo>
                    <a:pt x="642850" y="138455"/>
                  </a:lnTo>
                  <a:cubicBezTo>
                    <a:pt x="642850" y="138169"/>
                    <a:pt x="642850" y="137884"/>
                    <a:pt x="642850" y="137598"/>
                  </a:cubicBezTo>
                  <a:cubicBezTo>
                    <a:pt x="642850" y="136645"/>
                    <a:pt x="642850" y="134836"/>
                    <a:pt x="643422" y="134359"/>
                  </a:cubicBezTo>
                  <a:cubicBezTo>
                    <a:pt x="643422" y="134359"/>
                    <a:pt x="643612" y="134264"/>
                    <a:pt x="643993" y="134359"/>
                  </a:cubicBezTo>
                  <a:cubicBezTo>
                    <a:pt x="645898" y="134931"/>
                    <a:pt x="648565" y="137693"/>
                    <a:pt x="648470" y="139503"/>
                  </a:cubicBezTo>
                  <a:lnTo>
                    <a:pt x="647994" y="147313"/>
                  </a:lnTo>
                  <a:cubicBezTo>
                    <a:pt x="647899" y="148266"/>
                    <a:pt x="648184" y="151028"/>
                    <a:pt x="649899" y="151790"/>
                  </a:cubicBezTo>
                  <a:cubicBezTo>
                    <a:pt x="651232" y="152362"/>
                    <a:pt x="652851" y="152933"/>
                    <a:pt x="653804" y="152457"/>
                  </a:cubicBezTo>
                  <a:cubicBezTo>
                    <a:pt x="654090" y="152362"/>
                    <a:pt x="654471" y="152076"/>
                    <a:pt x="654566" y="151504"/>
                  </a:cubicBezTo>
                  <a:cubicBezTo>
                    <a:pt x="654661" y="150933"/>
                    <a:pt x="655043" y="150171"/>
                    <a:pt x="655423" y="149314"/>
                  </a:cubicBezTo>
                  <a:cubicBezTo>
                    <a:pt x="656090" y="147980"/>
                    <a:pt x="656662" y="146551"/>
                    <a:pt x="656662" y="145599"/>
                  </a:cubicBezTo>
                  <a:lnTo>
                    <a:pt x="656662" y="145408"/>
                  </a:lnTo>
                  <a:cubicBezTo>
                    <a:pt x="656185" y="140360"/>
                    <a:pt x="656852" y="138836"/>
                    <a:pt x="657424" y="138455"/>
                  </a:cubicBezTo>
                  <a:cubicBezTo>
                    <a:pt x="657900" y="138074"/>
                    <a:pt x="658471" y="137693"/>
                    <a:pt x="659043" y="137312"/>
                  </a:cubicBezTo>
                  <a:cubicBezTo>
                    <a:pt x="659710" y="136741"/>
                    <a:pt x="660948" y="135788"/>
                    <a:pt x="661233" y="135883"/>
                  </a:cubicBezTo>
                  <a:cubicBezTo>
                    <a:pt x="661996" y="136074"/>
                    <a:pt x="665901" y="138265"/>
                    <a:pt x="666377" y="139693"/>
                  </a:cubicBezTo>
                  <a:cubicBezTo>
                    <a:pt x="666853" y="141217"/>
                    <a:pt x="667615" y="142456"/>
                    <a:pt x="668473" y="142932"/>
                  </a:cubicBezTo>
                  <a:cubicBezTo>
                    <a:pt x="668568" y="143027"/>
                    <a:pt x="668853" y="143122"/>
                    <a:pt x="669139" y="143218"/>
                  </a:cubicBezTo>
                  <a:cubicBezTo>
                    <a:pt x="670473" y="143789"/>
                    <a:pt x="671711" y="144456"/>
                    <a:pt x="671140" y="145694"/>
                  </a:cubicBezTo>
                  <a:cubicBezTo>
                    <a:pt x="670187" y="147694"/>
                    <a:pt x="669235" y="151504"/>
                    <a:pt x="669425" y="152647"/>
                  </a:cubicBezTo>
                  <a:cubicBezTo>
                    <a:pt x="669520" y="153600"/>
                    <a:pt x="669711" y="157505"/>
                    <a:pt x="669615" y="159505"/>
                  </a:cubicBezTo>
                  <a:cubicBezTo>
                    <a:pt x="669425" y="163030"/>
                    <a:pt x="668663" y="168840"/>
                    <a:pt x="668186" y="169602"/>
                  </a:cubicBezTo>
                  <a:cubicBezTo>
                    <a:pt x="667425" y="169888"/>
                    <a:pt x="663519" y="171316"/>
                    <a:pt x="663710" y="172936"/>
                  </a:cubicBezTo>
                  <a:cubicBezTo>
                    <a:pt x="663805" y="174079"/>
                    <a:pt x="664281" y="176746"/>
                    <a:pt x="665901" y="177698"/>
                  </a:cubicBezTo>
                  <a:cubicBezTo>
                    <a:pt x="666567" y="178079"/>
                    <a:pt x="667234" y="178174"/>
                    <a:pt x="667806" y="178174"/>
                  </a:cubicBezTo>
                  <a:cubicBezTo>
                    <a:pt x="668759" y="178270"/>
                    <a:pt x="669044" y="178365"/>
                    <a:pt x="669235" y="179032"/>
                  </a:cubicBezTo>
                  <a:cubicBezTo>
                    <a:pt x="669425" y="180079"/>
                    <a:pt x="670092" y="182746"/>
                    <a:pt x="671616" y="183794"/>
                  </a:cubicBezTo>
                  <a:cubicBezTo>
                    <a:pt x="671901" y="183985"/>
                    <a:pt x="672378" y="184270"/>
                    <a:pt x="672949" y="184556"/>
                  </a:cubicBezTo>
                  <a:cubicBezTo>
                    <a:pt x="674473" y="185318"/>
                    <a:pt x="676664" y="186556"/>
                    <a:pt x="676855" y="187604"/>
                  </a:cubicBezTo>
                  <a:cubicBezTo>
                    <a:pt x="677140" y="189223"/>
                    <a:pt x="677617" y="191605"/>
                    <a:pt x="677331" y="192938"/>
                  </a:cubicBezTo>
                  <a:cubicBezTo>
                    <a:pt x="677045" y="194081"/>
                    <a:pt x="675140" y="196081"/>
                    <a:pt x="674283" y="196272"/>
                  </a:cubicBezTo>
                  <a:cubicBezTo>
                    <a:pt x="673616" y="196367"/>
                    <a:pt x="670758" y="195605"/>
                    <a:pt x="668853" y="195034"/>
                  </a:cubicBezTo>
                  <a:lnTo>
                    <a:pt x="668759" y="195034"/>
                  </a:lnTo>
                  <a:lnTo>
                    <a:pt x="668663" y="195034"/>
                  </a:lnTo>
                  <a:cubicBezTo>
                    <a:pt x="668473" y="195034"/>
                    <a:pt x="664568" y="195224"/>
                    <a:pt x="663043" y="195700"/>
                  </a:cubicBezTo>
                  <a:cubicBezTo>
                    <a:pt x="662186" y="195986"/>
                    <a:pt x="661233" y="195319"/>
                    <a:pt x="660567" y="194938"/>
                  </a:cubicBezTo>
                  <a:cubicBezTo>
                    <a:pt x="660281" y="194748"/>
                    <a:pt x="659995" y="194557"/>
                    <a:pt x="659805" y="194462"/>
                  </a:cubicBezTo>
                  <a:cubicBezTo>
                    <a:pt x="659614" y="194367"/>
                    <a:pt x="659424" y="194462"/>
                    <a:pt x="659234" y="194557"/>
                  </a:cubicBezTo>
                  <a:cubicBezTo>
                    <a:pt x="658281" y="194938"/>
                    <a:pt x="657900" y="200177"/>
                    <a:pt x="657900" y="200368"/>
                  </a:cubicBezTo>
                  <a:close/>
                  <a:moveTo>
                    <a:pt x="622181" y="81877"/>
                  </a:moveTo>
                  <a:cubicBezTo>
                    <a:pt x="622371" y="81877"/>
                    <a:pt x="622562" y="81877"/>
                    <a:pt x="622848" y="81781"/>
                  </a:cubicBezTo>
                  <a:cubicBezTo>
                    <a:pt x="625515" y="80734"/>
                    <a:pt x="629134" y="79114"/>
                    <a:pt x="630277" y="77971"/>
                  </a:cubicBezTo>
                  <a:cubicBezTo>
                    <a:pt x="630849" y="77400"/>
                    <a:pt x="630944" y="76733"/>
                    <a:pt x="630468" y="76257"/>
                  </a:cubicBezTo>
                  <a:cubicBezTo>
                    <a:pt x="629896" y="75685"/>
                    <a:pt x="628658" y="75304"/>
                    <a:pt x="627324" y="75971"/>
                  </a:cubicBezTo>
                  <a:cubicBezTo>
                    <a:pt x="627134" y="76066"/>
                    <a:pt x="626848" y="76162"/>
                    <a:pt x="626562" y="76257"/>
                  </a:cubicBezTo>
                  <a:cubicBezTo>
                    <a:pt x="625324" y="76828"/>
                    <a:pt x="623515" y="77590"/>
                    <a:pt x="622753" y="78543"/>
                  </a:cubicBezTo>
                  <a:cubicBezTo>
                    <a:pt x="622181" y="79210"/>
                    <a:pt x="621038" y="81019"/>
                    <a:pt x="621610" y="81686"/>
                  </a:cubicBezTo>
                  <a:cubicBezTo>
                    <a:pt x="621705" y="81686"/>
                    <a:pt x="621895" y="81877"/>
                    <a:pt x="622181" y="81877"/>
                  </a:cubicBezTo>
                  <a:close/>
                  <a:moveTo>
                    <a:pt x="623419" y="78924"/>
                  </a:moveTo>
                  <a:cubicBezTo>
                    <a:pt x="624086" y="78162"/>
                    <a:pt x="625705" y="77495"/>
                    <a:pt x="626944" y="76924"/>
                  </a:cubicBezTo>
                  <a:cubicBezTo>
                    <a:pt x="627229" y="76828"/>
                    <a:pt x="627515" y="76733"/>
                    <a:pt x="627705" y="76543"/>
                  </a:cubicBezTo>
                  <a:cubicBezTo>
                    <a:pt x="628087" y="76352"/>
                    <a:pt x="628467" y="76257"/>
                    <a:pt x="628753" y="76257"/>
                  </a:cubicBezTo>
                  <a:cubicBezTo>
                    <a:pt x="629230" y="76257"/>
                    <a:pt x="629515" y="76352"/>
                    <a:pt x="629706" y="76638"/>
                  </a:cubicBezTo>
                  <a:cubicBezTo>
                    <a:pt x="629896" y="76828"/>
                    <a:pt x="629801" y="77114"/>
                    <a:pt x="629610" y="77400"/>
                  </a:cubicBezTo>
                  <a:cubicBezTo>
                    <a:pt x="628944" y="78162"/>
                    <a:pt x="626562" y="79400"/>
                    <a:pt x="622562" y="80924"/>
                  </a:cubicBezTo>
                  <a:cubicBezTo>
                    <a:pt x="622467" y="80924"/>
                    <a:pt x="622467" y="81019"/>
                    <a:pt x="622371" y="81019"/>
                  </a:cubicBezTo>
                  <a:cubicBezTo>
                    <a:pt x="622276" y="80638"/>
                    <a:pt x="622753" y="79591"/>
                    <a:pt x="623419" y="78924"/>
                  </a:cubicBezTo>
                  <a:close/>
                  <a:moveTo>
                    <a:pt x="894691" y="125692"/>
                  </a:moveTo>
                  <a:cubicBezTo>
                    <a:pt x="895072" y="125596"/>
                    <a:pt x="895358" y="125215"/>
                    <a:pt x="895453" y="124834"/>
                  </a:cubicBezTo>
                  <a:cubicBezTo>
                    <a:pt x="895644" y="124072"/>
                    <a:pt x="895358" y="123215"/>
                    <a:pt x="894787" y="122548"/>
                  </a:cubicBezTo>
                  <a:cubicBezTo>
                    <a:pt x="894310" y="121977"/>
                    <a:pt x="893644" y="121691"/>
                    <a:pt x="893168" y="121691"/>
                  </a:cubicBezTo>
                  <a:cubicBezTo>
                    <a:pt x="891834" y="121691"/>
                    <a:pt x="889643" y="121786"/>
                    <a:pt x="889167" y="122739"/>
                  </a:cubicBezTo>
                  <a:cubicBezTo>
                    <a:pt x="888976" y="123120"/>
                    <a:pt x="889167" y="123596"/>
                    <a:pt x="889738" y="123977"/>
                  </a:cubicBezTo>
                  <a:cubicBezTo>
                    <a:pt x="890786" y="124834"/>
                    <a:pt x="892691" y="125787"/>
                    <a:pt x="894024" y="125787"/>
                  </a:cubicBezTo>
                  <a:cubicBezTo>
                    <a:pt x="894310" y="125787"/>
                    <a:pt x="894501" y="125692"/>
                    <a:pt x="894691" y="125692"/>
                  </a:cubicBezTo>
                  <a:close/>
                  <a:moveTo>
                    <a:pt x="890024" y="123025"/>
                  </a:moveTo>
                  <a:cubicBezTo>
                    <a:pt x="890215" y="122834"/>
                    <a:pt x="891358" y="122548"/>
                    <a:pt x="893072" y="122548"/>
                  </a:cubicBezTo>
                  <a:cubicBezTo>
                    <a:pt x="893262" y="122548"/>
                    <a:pt x="893739" y="122739"/>
                    <a:pt x="894024" y="123120"/>
                  </a:cubicBezTo>
                  <a:cubicBezTo>
                    <a:pt x="894405" y="123596"/>
                    <a:pt x="894596" y="124168"/>
                    <a:pt x="894501" y="124739"/>
                  </a:cubicBezTo>
                  <a:cubicBezTo>
                    <a:pt x="894501" y="124834"/>
                    <a:pt x="894405" y="124930"/>
                    <a:pt x="894310" y="124930"/>
                  </a:cubicBezTo>
                  <a:cubicBezTo>
                    <a:pt x="893644" y="125120"/>
                    <a:pt x="891739" y="124453"/>
                    <a:pt x="890310" y="123406"/>
                  </a:cubicBezTo>
                  <a:cubicBezTo>
                    <a:pt x="890119" y="123120"/>
                    <a:pt x="890024" y="123025"/>
                    <a:pt x="890024" y="123025"/>
                  </a:cubicBezTo>
                  <a:close/>
                  <a:moveTo>
                    <a:pt x="732195" y="69018"/>
                  </a:moveTo>
                  <a:cubicBezTo>
                    <a:pt x="733147" y="68923"/>
                    <a:pt x="734290" y="68637"/>
                    <a:pt x="735528" y="68446"/>
                  </a:cubicBezTo>
                  <a:cubicBezTo>
                    <a:pt x="736671" y="68256"/>
                    <a:pt x="737910" y="67970"/>
                    <a:pt x="738386" y="67970"/>
                  </a:cubicBezTo>
                  <a:cubicBezTo>
                    <a:pt x="739339" y="67970"/>
                    <a:pt x="741053" y="68542"/>
                    <a:pt x="741910" y="69970"/>
                  </a:cubicBezTo>
                  <a:lnTo>
                    <a:pt x="742482" y="71018"/>
                  </a:lnTo>
                  <a:cubicBezTo>
                    <a:pt x="743339" y="72447"/>
                    <a:pt x="744292" y="74161"/>
                    <a:pt x="744959" y="75304"/>
                  </a:cubicBezTo>
                  <a:cubicBezTo>
                    <a:pt x="745053" y="75590"/>
                    <a:pt x="745244" y="75876"/>
                    <a:pt x="745339" y="76162"/>
                  </a:cubicBezTo>
                  <a:cubicBezTo>
                    <a:pt x="746101" y="77686"/>
                    <a:pt x="746863" y="79400"/>
                    <a:pt x="748197" y="79400"/>
                  </a:cubicBezTo>
                  <a:lnTo>
                    <a:pt x="748673" y="79400"/>
                  </a:lnTo>
                  <a:cubicBezTo>
                    <a:pt x="748864" y="79400"/>
                    <a:pt x="749054" y="79400"/>
                    <a:pt x="749149" y="79400"/>
                  </a:cubicBezTo>
                  <a:cubicBezTo>
                    <a:pt x="750293" y="79400"/>
                    <a:pt x="751626" y="79305"/>
                    <a:pt x="752292" y="78162"/>
                  </a:cubicBezTo>
                  <a:cubicBezTo>
                    <a:pt x="753055" y="76828"/>
                    <a:pt x="754102" y="75114"/>
                    <a:pt x="753245" y="73495"/>
                  </a:cubicBezTo>
                  <a:cubicBezTo>
                    <a:pt x="753055" y="73114"/>
                    <a:pt x="752864" y="72828"/>
                    <a:pt x="752674" y="72542"/>
                  </a:cubicBezTo>
                  <a:cubicBezTo>
                    <a:pt x="752102" y="71590"/>
                    <a:pt x="751530" y="70732"/>
                    <a:pt x="752007" y="69970"/>
                  </a:cubicBezTo>
                  <a:cubicBezTo>
                    <a:pt x="752674" y="68827"/>
                    <a:pt x="753721" y="65875"/>
                    <a:pt x="752674" y="65017"/>
                  </a:cubicBezTo>
                  <a:cubicBezTo>
                    <a:pt x="752388" y="64732"/>
                    <a:pt x="751816" y="64541"/>
                    <a:pt x="751149" y="64255"/>
                  </a:cubicBezTo>
                  <a:cubicBezTo>
                    <a:pt x="750197" y="63779"/>
                    <a:pt x="748673" y="63112"/>
                    <a:pt x="748483" y="62541"/>
                  </a:cubicBezTo>
                  <a:cubicBezTo>
                    <a:pt x="748197" y="61588"/>
                    <a:pt x="745435" y="59302"/>
                    <a:pt x="743720" y="58731"/>
                  </a:cubicBezTo>
                  <a:cubicBezTo>
                    <a:pt x="743053" y="58540"/>
                    <a:pt x="742577" y="58540"/>
                    <a:pt x="742196" y="58636"/>
                  </a:cubicBezTo>
                  <a:cubicBezTo>
                    <a:pt x="742005" y="58731"/>
                    <a:pt x="741910" y="58826"/>
                    <a:pt x="741720" y="58826"/>
                  </a:cubicBezTo>
                  <a:cubicBezTo>
                    <a:pt x="741339" y="59017"/>
                    <a:pt x="740958" y="59207"/>
                    <a:pt x="740768" y="59207"/>
                  </a:cubicBezTo>
                  <a:cubicBezTo>
                    <a:pt x="740672" y="59207"/>
                    <a:pt x="740481" y="59017"/>
                    <a:pt x="740291" y="58255"/>
                  </a:cubicBezTo>
                  <a:cubicBezTo>
                    <a:pt x="740196" y="57778"/>
                    <a:pt x="740101" y="57397"/>
                    <a:pt x="740005" y="57112"/>
                  </a:cubicBezTo>
                  <a:cubicBezTo>
                    <a:pt x="739815" y="56064"/>
                    <a:pt x="739624" y="55302"/>
                    <a:pt x="738386" y="54730"/>
                  </a:cubicBezTo>
                  <a:cubicBezTo>
                    <a:pt x="736957" y="54159"/>
                    <a:pt x="731909" y="52540"/>
                    <a:pt x="731719" y="52444"/>
                  </a:cubicBezTo>
                  <a:lnTo>
                    <a:pt x="731719" y="52444"/>
                  </a:lnTo>
                  <a:cubicBezTo>
                    <a:pt x="731147" y="52349"/>
                    <a:pt x="730576" y="52159"/>
                    <a:pt x="730004" y="51968"/>
                  </a:cubicBezTo>
                  <a:cubicBezTo>
                    <a:pt x="728480" y="51492"/>
                    <a:pt x="727051" y="51016"/>
                    <a:pt x="726194" y="51778"/>
                  </a:cubicBezTo>
                  <a:cubicBezTo>
                    <a:pt x="726003" y="51968"/>
                    <a:pt x="725623" y="52254"/>
                    <a:pt x="725146" y="52540"/>
                  </a:cubicBezTo>
                  <a:cubicBezTo>
                    <a:pt x="723527" y="53778"/>
                    <a:pt x="722384" y="54635"/>
                    <a:pt x="722479" y="55302"/>
                  </a:cubicBezTo>
                  <a:cubicBezTo>
                    <a:pt x="722479" y="55492"/>
                    <a:pt x="722670" y="55778"/>
                    <a:pt x="723146" y="55873"/>
                  </a:cubicBezTo>
                  <a:cubicBezTo>
                    <a:pt x="723813" y="56064"/>
                    <a:pt x="724384" y="56445"/>
                    <a:pt x="724860" y="56921"/>
                  </a:cubicBezTo>
                  <a:cubicBezTo>
                    <a:pt x="725432" y="57302"/>
                    <a:pt x="726099" y="57874"/>
                    <a:pt x="726956" y="58159"/>
                  </a:cubicBezTo>
                  <a:cubicBezTo>
                    <a:pt x="727337" y="58255"/>
                    <a:pt x="727623" y="58350"/>
                    <a:pt x="727908" y="58445"/>
                  </a:cubicBezTo>
                  <a:cubicBezTo>
                    <a:pt x="728766" y="58731"/>
                    <a:pt x="729051" y="58826"/>
                    <a:pt x="729623" y="59779"/>
                  </a:cubicBezTo>
                  <a:cubicBezTo>
                    <a:pt x="730480" y="61303"/>
                    <a:pt x="730956" y="63493"/>
                    <a:pt x="730576" y="63779"/>
                  </a:cubicBezTo>
                  <a:cubicBezTo>
                    <a:pt x="730576" y="63779"/>
                    <a:pt x="730290" y="63779"/>
                    <a:pt x="730004" y="63684"/>
                  </a:cubicBezTo>
                  <a:cubicBezTo>
                    <a:pt x="728956" y="63303"/>
                    <a:pt x="728480" y="63017"/>
                    <a:pt x="728194" y="62827"/>
                  </a:cubicBezTo>
                  <a:cubicBezTo>
                    <a:pt x="727623" y="62541"/>
                    <a:pt x="727432" y="62350"/>
                    <a:pt x="726385" y="62255"/>
                  </a:cubicBezTo>
                  <a:cubicBezTo>
                    <a:pt x="725051" y="62065"/>
                    <a:pt x="722003" y="62827"/>
                    <a:pt x="721336" y="64065"/>
                  </a:cubicBezTo>
                  <a:cubicBezTo>
                    <a:pt x="721146" y="64351"/>
                    <a:pt x="721051" y="65017"/>
                    <a:pt x="722003" y="65684"/>
                  </a:cubicBezTo>
                  <a:cubicBezTo>
                    <a:pt x="724099" y="67113"/>
                    <a:pt x="730099" y="69304"/>
                    <a:pt x="732195" y="69018"/>
                  </a:cubicBezTo>
                  <a:close/>
                  <a:moveTo>
                    <a:pt x="726194" y="63112"/>
                  </a:moveTo>
                  <a:cubicBezTo>
                    <a:pt x="727051" y="63208"/>
                    <a:pt x="727242" y="63303"/>
                    <a:pt x="727623" y="63589"/>
                  </a:cubicBezTo>
                  <a:cubicBezTo>
                    <a:pt x="728004" y="63779"/>
                    <a:pt x="728480" y="64065"/>
                    <a:pt x="729528" y="64541"/>
                  </a:cubicBezTo>
                  <a:cubicBezTo>
                    <a:pt x="730385" y="64922"/>
                    <a:pt x="730956" y="64732"/>
                    <a:pt x="731147" y="64446"/>
                  </a:cubicBezTo>
                  <a:cubicBezTo>
                    <a:pt x="732385" y="63303"/>
                    <a:pt x="730385" y="59493"/>
                    <a:pt x="730385" y="59493"/>
                  </a:cubicBezTo>
                  <a:cubicBezTo>
                    <a:pt x="729718" y="58255"/>
                    <a:pt x="729242" y="58064"/>
                    <a:pt x="728194" y="57778"/>
                  </a:cubicBezTo>
                  <a:cubicBezTo>
                    <a:pt x="727908" y="57683"/>
                    <a:pt x="727623" y="57588"/>
                    <a:pt x="727242" y="57493"/>
                  </a:cubicBezTo>
                  <a:cubicBezTo>
                    <a:pt x="726480" y="57207"/>
                    <a:pt x="725909" y="56826"/>
                    <a:pt x="725336" y="56350"/>
                  </a:cubicBezTo>
                  <a:cubicBezTo>
                    <a:pt x="724765" y="55873"/>
                    <a:pt x="724099" y="55397"/>
                    <a:pt x="723241" y="55207"/>
                  </a:cubicBezTo>
                  <a:cubicBezTo>
                    <a:pt x="723241" y="54826"/>
                    <a:pt x="724860" y="53683"/>
                    <a:pt x="725527" y="53206"/>
                  </a:cubicBezTo>
                  <a:cubicBezTo>
                    <a:pt x="726003" y="52825"/>
                    <a:pt x="726385" y="52540"/>
                    <a:pt x="726670" y="52349"/>
                  </a:cubicBezTo>
                  <a:cubicBezTo>
                    <a:pt x="727051" y="51968"/>
                    <a:pt x="728385" y="52349"/>
                    <a:pt x="729433" y="52730"/>
                  </a:cubicBezTo>
                  <a:cubicBezTo>
                    <a:pt x="730004" y="52921"/>
                    <a:pt x="730671" y="53111"/>
                    <a:pt x="731243" y="53302"/>
                  </a:cubicBezTo>
                  <a:cubicBezTo>
                    <a:pt x="731623" y="53397"/>
                    <a:pt x="736481" y="54921"/>
                    <a:pt x="737815" y="55492"/>
                  </a:cubicBezTo>
                  <a:cubicBezTo>
                    <a:pt x="738672" y="55873"/>
                    <a:pt x="738767" y="56254"/>
                    <a:pt x="738958" y="57302"/>
                  </a:cubicBezTo>
                  <a:cubicBezTo>
                    <a:pt x="739053" y="57683"/>
                    <a:pt x="739148" y="58064"/>
                    <a:pt x="739243" y="58540"/>
                  </a:cubicBezTo>
                  <a:cubicBezTo>
                    <a:pt x="739529" y="59398"/>
                    <a:pt x="739815" y="59874"/>
                    <a:pt x="740196" y="59969"/>
                  </a:cubicBezTo>
                  <a:cubicBezTo>
                    <a:pt x="740768" y="60160"/>
                    <a:pt x="741244" y="59874"/>
                    <a:pt x="741910" y="59588"/>
                  </a:cubicBezTo>
                  <a:cubicBezTo>
                    <a:pt x="742005" y="59493"/>
                    <a:pt x="742196" y="59493"/>
                    <a:pt x="742291" y="59398"/>
                  </a:cubicBezTo>
                  <a:cubicBezTo>
                    <a:pt x="742387" y="59398"/>
                    <a:pt x="742672" y="59398"/>
                    <a:pt x="743053" y="59493"/>
                  </a:cubicBezTo>
                  <a:cubicBezTo>
                    <a:pt x="744768" y="60064"/>
                    <a:pt x="747149" y="62255"/>
                    <a:pt x="747340" y="62827"/>
                  </a:cubicBezTo>
                  <a:cubicBezTo>
                    <a:pt x="747625" y="63684"/>
                    <a:pt x="749054" y="64351"/>
                    <a:pt x="750387" y="64922"/>
                  </a:cubicBezTo>
                  <a:cubicBezTo>
                    <a:pt x="750959" y="65208"/>
                    <a:pt x="751530" y="65494"/>
                    <a:pt x="751721" y="65589"/>
                  </a:cubicBezTo>
                  <a:cubicBezTo>
                    <a:pt x="752197" y="65970"/>
                    <a:pt x="751721" y="68161"/>
                    <a:pt x="750864" y="69589"/>
                  </a:cubicBezTo>
                  <a:cubicBezTo>
                    <a:pt x="750197" y="70732"/>
                    <a:pt x="750864" y="71875"/>
                    <a:pt x="751530" y="72923"/>
                  </a:cubicBezTo>
                  <a:cubicBezTo>
                    <a:pt x="751721" y="73209"/>
                    <a:pt x="751912" y="73495"/>
                    <a:pt x="752102" y="73876"/>
                  </a:cubicBezTo>
                  <a:cubicBezTo>
                    <a:pt x="752769" y="75114"/>
                    <a:pt x="751912" y="76638"/>
                    <a:pt x="751245" y="77781"/>
                  </a:cubicBezTo>
                  <a:cubicBezTo>
                    <a:pt x="750769" y="78543"/>
                    <a:pt x="749816" y="78543"/>
                    <a:pt x="748483" y="78543"/>
                  </a:cubicBezTo>
                  <a:lnTo>
                    <a:pt x="748006" y="78543"/>
                  </a:lnTo>
                  <a:cubicBezTo>
                    <a:pt x="747244" y="78543"/>
                    <a:pt x="746482" y="76828"/>
                    <a:pt x="745911" y="75781"/>
                  </a:cubicBezTo>
                  <a:cubicBezTo>
                    <a:pt x="745720" y="75495"/>
                    <a:pt x="745625" y="75209"/>
                    <a:pt x="745435" y="74923"/>
                  </a:cubicBezTo>
                  <a:cubicBezTo>
                    <a:pt x="744863" y="73780"/>
                    <a:pt x="743815" y="72066"/>
                    <a:pt x="742958" y="70637"/>
                  </a:cubicBezTo>
                  <a:lnTo>
                    <a:pt x="742387" y="69589"/>
                  </a:lnTo>
                  <a:cubicBezTo>
                    <a:pt x="741339" y="67780"/>
                    <a:pt x="739243" y="67113"/>
                    <a:pt x="738100" y="67113"/>
                  </a:cubicBezTo>
                  <a:cubicBezTo>
                    <a:pt x="737529" y="67113"/>
                    <a:pt x="736386" y="67303"/>
                    <a:pt x="735052" y="67589"/>
                  </a:cubicBezTo>
                  <a:cubicBezTo>
                    <a:pt x="733909" y="67780"/>
                    <a:pt x="732766" y="68065"/>
                    <a:pt x="731814" y="68161"/>
                  </a:cubicBezTo>
                  <a:cubicBezTo>
                    <a:pt x="730099" y="68351"/>
                    <a:pt x="724289" y="66351"/>
                    <a:pt x="722194" y="64922"/>
                  </a:cubicBezTo>
                  <a:cubicBezTo>
                    <a:pt x="721812" y="64732"/>
                    <a:pt x="721718" y="64541"/>
                    <a:pt x="721812" y="64351"/>
                  </a:cubicBezTo>
                  <a:cubicBezTo>
                    <a:pt x="722479" y="63684"/>
                    <a:pt x="724956" y="63017"/>
                    <a:pt x="726194" y="63112"/>
                  </a:cubicBezTo>
                  <a:close/>
                  <a:moveTo>
                    <a:pt x="2267339" y="955415"/>
                  </a:moveTo>
                  <a:cubicBezTo>
                    <a:pt x="2268196" y="957510"/>
                    <a:pt x="2268959" y="959034"/>
                    <a:pt x="2270006" y="959224"/>
                  </a:cubicBezTo>
                  <a:cubicBezTo>
                    <a:pt x="2270102" y="959224"/>
                    <a:pt x="2270196" y="959224"/>
                    <a:pt x="2270196" y="959224"/>
                  </a:cubicBezTo>
                  <a:cubicBezTo>
                    <a:pt x="2270387" y="959224"/>
                    <a:pt x="2270673" y="959129"/>
                    <a:pt x="2270959" y="958939"/>
                  </a:cubicBezTo>
                  <a:lnTo>
                    <a:pt x="2271530" y="958558"/>
                  </a:lnTo>
                  <a:cubicBezTo>
                    <a:pt x="2272864" y="957510"/>
                    <a:pt x="2274293" y="956558"/>
                    <a:pt x="2274293" y="955319"/>
                  </a:cubicBezTo>
                  <a:cubicBezTo>
                    <a:pt x="2274387" y="954176"/>
                    <a:pt x="2274007" y="952843"/>
                    <a:pt x="2274007" y="952747"/>
                  </a:cubicBezTo>
                  <a:lnTo>
                    <a:pt x="2274007" y="952557"/>
                  </a:lnTo>
                  <a:lnTo>
                    <a:pt x="2273911" y="952462"/>
                  </a:lnTo>
                  <a:cubicBezTo>
                    <a:pt x="2273721" y="952366"/>
                    <a:pt x="2273530" y="952176"/>
                    <a:pt x="2273244" y="952081"/>
                  </a:cubicBezTo>
                  <a:cubicBezTo>
                    <a:pt x="2271721" y="951128"/>
                    <a:pt x="2270006" y="949985"/>
                    <a:pt x="2269053" y="950747"/>
                  </a:cubicBezTo>
                  <a:cubicBezTo>
                    <a:pt x="2268863" y="950842"/>
                    <a:pt x="2268577" y="951033"/>
                    <a:pt x="2268292" y="951224"/>
                  </a:cubicBezTo>
                  <a:cubicBezTo>
                    <a:pt x="2267434" y="951700"/>
                    <a:pt x="2266005" y="952462"/>
                    <a:pt x="2266767" y="953891"/>
                  </a:cubicBezTo>
                  <a:cubicBezTo>
                    <a:pt x="2266958" y="954462"/>
                    <a:pt x="2267149" y="954938"/>
                    <a:pt x="2267339" y="955415"/>
                  </a:cubicBezTo>
                  <a:close/>
                  <a:moveTo>
                    <a:pt x="2268768" y="952176"/>
                  </a:moveTo>
                  <a:cubicBezTo>
                    <a:pt x="2269149" y="951986"/>
                    <a:pt x="2269530" y="951795"/>
                    <a:pt x="2269720" y="951604"/>
                  </a:cubicBezTo>
                  <a:cubicBezTo>
                    <a:pt x="2269720" y="951604"/>
                    <a:pt x="2269816" y="951604"/>
                    <a:pt x="2269816" y="951604"/>
                  </a:cubicBezTo>
                  <a:cubicBezTo>
                    <a:pt x="2270102" y="951604"/>
                    <a:pt x="2270768" y="951890"/>
                    <a:pt x="2272673" y="953033"/>
                  </a:cubicBezTo>
                  <a:cubicBezTo>
                    <a:pt x="2272864" y="953128"/>
                    <a:pt x="2273054" y="953224"/>
                    <a:pt x="2273149" y="953319"/>
                  </a:cubicBezTo>
                  <a:cubicBezTo>
                    <a:pt x="2273244" y="953700"/>
                    <a:pt x="2273435" y="954653"/>
                    <a:pt x="2273435" y="955510"/>
                  </a:cubicBezTo>
                  <a:cubicBezTo>
                    <a:pt x="2273340" y="956272"/>
                    <a:pt x="2272197" y="957224"/>
                    <a:pt x="2270959" y="958082"/>
                  </a:cubicBezTo>
                  <a:lnTo>
                    <a:pt x="2270387" y="958462"/>
                  </a:lnTo>
                  <a:cubicBezTo>
                    <a:pt x="2270292" y="958558"/>
                    <a:pt x="2270196" y="958558"/>
                    <a:pt x="2270196" y="958558"/>
                  </a:cubicBezTo>
                  <a:cubicBezTo>
                    <a:pt x="2269530" y="958462"/>
                    <a:pt x="2268673" y="956272"/>
                    <a:pt x="2268196" y="955129"/>
                  </a:cubicBezTo>
                  <a:cubicBezTo>
                    <a:pt x="2268006" y="954557"/>
                    <a:pt x="2267720" y="954081"/>
                    <a:pt x="2267530" y="953700"/>
                  </a:cubicBezTo>
                  <a:cubicBezTo>
                    <a:pt x="2267244" y="953033"/>
                    <a:pt x="2267720" y="952747"/>
                    <a:pt x="2268768" y="952176"/>
                  </a:cubicBezTo>
                  <a:close/>
                  <a:moveTo>
                    <a:pt x="2261815" y="822731"/>
                  </a:moveTo>
                  <a:cubicBezTo>
                    <a:pt x="2261910" y="822731"/>
                    <a:pt x="2262005" y="822731"/>
                    <a:pt x="2262100" y="822731"/>
                  </a:cubicBezTo>
                  <a:cubicBezTo>
                    <a:pt x="2262291" y="822731"/>
                    <a:pt x="2262576" y="822636"/>
                    <a:pt x="2262767" y="822541"/>
                  </a:cubicBezTo>
                  <a:lnTo>
                    <a:pt x="2263148" y="822350"/>
                  </a:lnTo>
                  <a:cubicBezTo>
                    <a:pt x="2263910" y="821969"/>
                    <a:pt x="2264577" y="821588"/>
                    <a:pt x="2264768" y="820921"/>
                  </a:cubicBezTo>
                  <a:cubicBezTo>
                    <a:pt x="2264862" y="820541"/>
                    <a:pt x="2264768" y="820159"/>
                    <a:pt x="2264482" y="819778"/>
                  </a:cubicBezTo>
                  <a:cubicBezTo>
                    <a:pt x="2263910" y="819016"/>
                    <a:pt x="2263053" y="818350"/>
                    <a:pt x="2262291" y="817778"/>
                  </a:cubicBezTo>
                  <a:cubicBezTo>
                    <a:pt x="2261910" y="817492"/>
                    <a:pt x="2261434" y="817112"/>
                    <a:pt x="2261243" y="816921"/>
                  </a:cubicBezTo>
                  <a:cubicBezTo>
                    <a:pt x="2260767" y="816445"/>
                    <a:pt x="2260386" y="815873"/>
                    <a:pt x="2260291" y="815683"/>
                  </a:cubicBezTo>
                  <a:cubicBezTo>
                    <a:pt x="2260100" y="815111"/>
                    <a:pt x="2259624" y="814349"/>
                    <a:pt x="2258005" y="813873"/>
                  </a:cubicBezTo>
                  <a:cubicBezTo>
                    <a:pt x="2257338" y="813683"/>
                    <a:pt x="2256290" y="813873"/>
                    <a:pt x="2255623" y="814349"/>
                  </a:cubicBezTo>
                  <a:cubicBezTo>
                    <a:pt x="2255243" y="814730"/>
                    <a:pt x="2254957" y="815111"/>
                    <a:pt x="2255052" y="815683"/>
                  </a:cubicBezTo>
                  <a:cubicBezTo>
                    <a:pt x="2255147" y="816540"/>
                    <a:pt x="2255719" y="818445"/>
                    <a:pt x="2256671" y="818921"/>
                  </a:cubicBezTo>
                  <a:cubicBezTo>
                    <a:pt x="2256957" y="819112"/>
                    <a:pt x="2257338" y="819112"/>
                    <a:pt x="2257529" y="819016"/>
                  </a:cubicBezTo>
                  <a:cubicBezTo>
                    <a:pt x="2257909" y="818921"/>
                    <a:pt x="2258957" y="819683"/>
                    <a:pt x="2259719" y="820445"/>
                  </a:cubicBezTo>
                  <a:cubicBezTo>
                    <a:pt x="2259719" y="820921"/>
                    <a:pt x="2260671" y="822445"/>
                    <a:pt x="2261815" y="822731"/>
                  </a:cubicBezTo>
                  <a:close/>
                  <a:moveTo>
                    <a:pt x="2257338" y="818254"/>
                  </a:moveTo>
                  <a:cubicBezTo>
                    <a:pt x="2257242" y="818254"/>
                    <a:pt x="2257147" y="818254"/>
                    <a:pt x="2257052" y="818254"/>
                  </a:cubicBezTo>
                  <a:cubicBezTo>
                    <a:pt x="2256576" y="817969"/>
                    <a:pt x="2256004" y="816540"/>
                    <a:pt x="2255814" y="815492"/>
                  </a:cubicBezTo>
                  <a:cubicBezTo>
                    <a:pt x="2255814" y="815302"/>
                    <a:pt x="2255814" y="815111"/>
                    <a:pt x="2256004" y="814921"/>
                  </a:cubicBezTo>
                  <a:cubicBezTo>
                    <a:pt x="2256386" y="814635"/>
                    <a:pt x="2257147" y="814540"/>
                    <a:pt x="2257529" y="814635"/>
                  </a:cubicBezTo>
                  <a:cubicBezTo>
                    <a:pt x="2258481" y="814921"/>
                    <a:pt x="2259052" y="815302"/>
                    <a:pt x="2259148" y="815873"/>
                  </a:cubicBezTo>
                  <a:lnTo>
                    <a:pt x="2259243" y="815968"/>
                  </a:lnTo>
                  <a:cubicBezTo>
                    <a:pt x="2259243" y="815968"/>
                    <a:pt x="2259719" y="816635"/>
                    <a:pt x="2260386" y="817302"/>
                  </a:cubicBezTo>
                  <a:cubicBezTo>
                    <a:pt x="2260671" y="817588"/>
                    <a:pt x="2261053" y="817874"/>
                    <a:pt x="2261529" y="818254"/>
                  </a:cubicBezTo>
                  <a:cubicBezTo>
                    <a:pt x="2262291" y="818826"/>
                    <a:pt x="2263148" y="819493"/>
                    <a:pt x="2263624" y="820159"/>
                  </a:cubicBezTo>
                  <a:cubicBezTo>
                    <a:pt x="2263815" y="820350"/>
                    <a:pt x="2263910" y="820541"/>
                    <a:pt x="2263815" y="820731"/>
                  </a:cubicBezTo>
                  <a:cubicBezTo>
                    <a:pt x="2263719" y="821017"/>
                    <a:pt x="2263148" y="821303"/>
                    <a:pt x="2262672" y="821588"/>
                  </a:cubicBezTo>
                  <a:lnTo>
                    <a:pt x="2262291" y="821779"/>
                  </a:lnTo>
                  <a:cubicBezTo>
                    <a:pt x="2262196" y="821779"/>
                    <a:pt x="2262196" y="821874"/>
                    <a:pt x="2262005" y="821779"/>
                  </a:cubicBezTo>
                  <a:cubicBezTo>
                    <a:pt x="2261434" y="821683"/>
                    <a:pt x="2260671" y="820541"/>
                    <a:pt x="2260291" y="819874"/>
                  </a:cubicBezTo>
                  <a:lnTo>
                    <a:pt x="2260195" y="819778"/>
                  </a:lnTo>
                  <a:cubicBezTo>
                    <a:pt x="2259910" y="819588"/>
                    <a:pt x="2258576" y="818254"/>
                    <a:pt x="2257338" y="818254"/>
                  </a:cubicBezTo>
                  <a:close/>
                  <a:moveTo>
                    <a:pt x="897930" y="120453"/>
                  </a:moveTo>
                  <a:cubicBezTo>
                    <a:pt x="898501" y="120358"/>
                    <a:pt x="898882" y="119977"/>
                    <a:pt x="898978" y="119596"/>
                  </a:cubicBezTo>
                  <a:cubicBezTo>
                    <a:pt x="899168" y="119024"/>
                    <a:pt x="898978" y="118453"/>
                    <a:pt x="898501" y="117881"/>
                  </a:cubicBezTo>
                  <a:cubicBezTo>
                    <a:pt x="897930" y="117119"/>
                    <a:pt x="896977" y="116643"/>
                    <a:pt x="896215" y="116643"/>
                  </a:cubicBezTo>
                  <a:cubicBezTo>
                    <a:pt x="896025" y="116643"/>
                    <a:pt x="895834" y="116643"/>
                    <a:pt x="895644" y="116643"/>
                  </a:cubicBezTo>
                  <a:cubicBezTo>
                    <a:pt x="894691" y="116548"/>
                    <a:pt x="893644" y="116548"/>
                    <a:pt x="893262" y="117119"/>
                  </a:cubicBezTo>
                  <a:cubicBezTo>
                    <a:pt x="892977" y="117595"/>
                    <a:pt x="893358" y="118262"/>
                    <a:pt x="893739" y="118643"/>
                  </a:cubicBezTo>
                  <a:cubicBezTo>
                    <a:pt x="894787" y="119881"/>
                    <a:pt x="896310" y="120453"/>
                    <a:pt x="897453" y="120453"/>
                  </a:cubicBezTo>
                  <a:cubicBezTo>
                    <a:pt x="897644" y="120453"/>
                    <a:pt x="897835" y="120453"/>
                    <a:pt x="897930" y="120453"/>
                  </a:cubicBezTo>
                  <a:close/>
                  <a:moveTo>
                    <a:pt x="894024" y="117500"/>
                  </a:moveTo>
                  <a:cubicBezTo>
                    <a:pt x="894215" y="117405"/>
                    <a:pt x="895072" y="117405"/>
                    <a:pt x="895549" y="117405"/>
                  </a:cubicBezTo>
                  <a:cubicBezTo>
                    <a:pt x="895739" y="117405"/>
                    <a:pt x="896025" y="117405"/>
                    <a:pt x="896215" y="117405"/>
                  </a:cubicBezTo>
                  <a:cubicBezTo>
                    <a:pt x="896596" y="117405"/>
                    <a:pt x="897359" y="117786"/>
                    <a:pt x="897739" y="118357"/>
                  </a:cubicBezTo>
                  <a:cubicBezTo>
                    <a:pt x="898025" y="118738"/>
                    <a:pt x="898215" y="119119"/>
                    <a:pt x="898120" y="119310"/>
                  </a:cubicBezTo>
                  <a:cubicBezTo>
                    <a:pt x="898120" y="119405"/>
                    <a:pt x="898120" y="119500"/>
                    <a:pt x="897835" y="119500"/>
                  </a:cubicBezTo>
                  <a:cubicBezTo>
                    <a:pt x="897168" y="119691"/>
                    <a:pt x="895549" y="119215"/>
                    <a:pt x="894501" y="117976"/>
                  </a:cubicBezTo>
                  <a:cubicBezTo>
                    <a:pt x="894120" y="117691"/>
                    <a:pt x="894024" y="117500"/>
                    <a:pt x="894024" y="117500"/>
                  </a:cubicBezTo>
                  <a:close/>
                  <a:moveTo>
                    <a:pt x="2261148" y="667950"/>
                  </a:moveTo>
                  <a:cubicBezTo>
                    <a:pt x="2261243" y="668045"/>
                    <a:pt x="2261338" y="668045"/>
                    <a:pt x="2261529" y="668045"/>
                  </a:cubicBezTo>
                  <a:cubicBezTo>
                    <a:pt x="2261720" y="668045"/>
                    <a:pt x="2261815" y="668045"/>
                    <a:pt x="2262100" y="667855"/>
                  </a:cubicBezTo>
                  <a:cubicBezTo>
                    <a:pt x="2263815" y="666902"/>
                    <a:pt x="2265625" y="663473"/>
                    <a:pt x="2265815" y="662997"/>
                  </a:cubicBezTo>
                  <a:lnTo>
                    <a:pt x="2265815" y="662902"/>
                  </a:lnTo>
                  <a:cubicBezTo>
                    <a:pt x="2266005" y="662045"/>
                    <a:pt x="2265911" y="661092"/>
                    <a:pt x="2265244" y="660901"/>
                  </a:cubicBezTo>
                  <a:cubicBezTo>
                    <a:pt x="2264958" y="660806"/>
                    <a:pt x="2264386" y="660806"/>
                    <a:pt x="2263910" y="661759"/>
                  </a:cubicBezTo>
                  <a:cubicBezTo>
                    <a:pt x="2263815" y="661949"/>
                    <a:pt x="2263624" y="662235"/>
                    <a:pt x="2263434" y="662616"/>
                  </a:cubicBezTo>
                  <a:cubicBezTo>
                    <a:pt x="2261148" y="666426"/>
                    <a:pt x="2260671" y="667474"/>
                    <a:pt x="2261148" y="667950"/>
                  </a:cubicBezTo>
                  <a:close/>
                  <a:moveTo>
                    <a:pt x="2264196" y="663092"/>
                  </a:moveTo>
                  <a:cubicBezTo>
                    <a:pt x="2264386" y="662711"/>
                    <a:pt x="2264577" y="662425"/>
                    <a:pt x="2264672" y="662235"/>
                  </a:cubicBezTo>
                  <a:cubicBezTo>
                    <a:pt x="2264768" y="662045"/>
                    <a:pt x="2264862" y="661949"/>
                    <a:pt x="2264958" y="661854"/>
                  </a:cubicBezTo>
                  <a:cubicBezTo>
                    <a:pt x="2265053" y="662045"/>
                    <a:pt x="2265053" y="662330"/>
                    <a:pt x="2264958" y="662807"/>
                  </a:cubicBezTo>
                  <a:cubicBezTo>
                    <a:pt x="2264482" y="663759"/>
                    <a:pt x="2263243" y="665950"/>
                    <a:pt x="2262005" y="666902"/>
                  </a:cubicBezTo>
                  <a:cubicBezTo>
                    <a:pt x="2262481" y="665950"/>
                    <a:pt x="2263624" y="663949"/>
                    <a:pt x="2264196" y="663092"/>
                  </a:cubicBezTo>
                  <a:close/>
                  <a:moveTo>
                    <a:pt x="736671" y="79305"/>
                  </a:moveTo>
                  <a:cubicBezTo>
                    <a:pt x="736862" y="79305"/>
                    <a:pt x="737053" y="79305"/>
                    <a:pt x="737338" y="79210"/>
                  </a:cubicBezTo>
                  <a:cubicBezTo>
                    <a:pt x="738576" y="79114"/>
                    <a:pt x="739719" y="78924"/>
                    <a:pt x="740101" y="78257"/>
                  </a:cubicBezTo>
                  <a:cubicBezTo>
                    <a:pt x="740291" y="77876"/>
                    <a:pt x="740291" y="77495"/>
                    <a:pt x="739910" y="77019"/>
                  </a:cubicBezTo>
                  <a:cubicBezTo>
                    <a:pt x="738767" y="75304"/>
                    <a:pt x="737148" y="74352"/>
                    <a:pt x="735814" y="74638"/>
                  </a:cubicBezTo>
                  <a:cubicBezTo>
                    <a:pt x="735528" y="74638"/>
                    <a:pt x="735338" y="74733"/>
                    <a:pt x="735052" y="74733"/>
                  </a:cubicBezTo>
                  <a:cubicBezTo>
                    <a:pt x="733909" y="74923"/>
                    <a:pt x="732671" y="75019"/>
                    <a:pt x="732195" y="75876"/>
                  </a:cubicBezTo>
                  <a:cubicBezTo>
                    <a:pt x="732004" y="76162"/>
                    <a:pt x="730671" y="78543"/>
                    <a:pt x="731433" y="79686"/>
                  </a:cubicBezTo>
                  <a:cubicBezTo>
                    <a:pt x="731623" y="79876"/>
                    <a:pt x="731909" y="80162"/>
                    <a:pt x="732576" y="80162"/>
                  </a:cubicBezTo>
                  <a:cubicBezTo>
                    <a:pt x="732671" y="80162"/>
                    <a:pt x="732766" y="80162"/>
                    <a:pt x="732862" y="80162"/>
                  </a:cubicBezTo>
                  <a:cubicBezTo>
                    <a:pt x="734100" y="80067"/>
                    <a:pt x="734671" y="79876"/>
                    <a:pt x="735148" y="79686"/>
                  </a:cubicBezTo>
                  <a:cubicBezTo>
                    <a:pt x="735528" y="79495"/>
                    <a:pt x="735910" y="79400"/>
                    <a:pt x="736671" y="79305"/>
                  </a:cubicBezTo>
                  <a:close/>
                  <a:moveTo>
                    <a:pt x="732766" y="79305"/>
                  </a:moveTo>
                  <a:cubicBezTo>
                    <a:pt x="732385" y="79305"/>
                    <a:pt x="732290" y="79210"/>
                    <a:pt x="732195" y="79210"/>
                  </a:cubicBezTo>
                  <a:cubicBezTo>
                    <a:pt x="731814" y="78733"/>
                    <a:pt x="732480" y="77114"/>
                    <a:pt x="732957" y="76257"/>
                  </a:cubicBezTo>
                  <a:cubicBezTo>
                    <a:pt x="733242" y="75781"/>
                    <a:pt x="734195" y="75685"/>
                    <a:pt x="735052" y="75590"/>
                  </a:cubicBezTo>
                  <a:cubicBezTo>
                    <a:pt x="735338" y="75590"/>
                    <a:pt x="735528" y="75495"/>
                    <a:pt x="735814" y="75495"/>
                  </a:cubicBezTo>
                  <a:lnTo>
                    <a:pt x="735814" y="75495"/>
                  </a:lnTo>
                  <a:cubicBezTo>
                    <a:pt x="735910" y="75495"/>
                    <a:pt x="736005" y="75495"/>
                    <a:pt x="736100" y="75495"/>
                  </a:cubicBezTo>
                  <a:cubicBezTo>
                    <a:pt x="737053" y="75495"/>
                    <a:pt x="738196" y="76257"/>
                    <a:pt x="739053" y="77590"/>
                  </a:cubicBezTo>
                  <a:cubicBezTo>
                    <a:pt x="739243" y="77876"/>
                    <a:pt x="739243" y="77971"/>
                    <a:pt x="739243" y="78067"/>
                  </a:cubicBezTo>
                  <a:cubicBezTo>
                    <a:pt x="739053" y="78352"/>
                    <a:pt x="737910" y="78448"/>
                    <a:pt x="737243" y="78543"/>
                  </a:cubicBezTo>
                  <a:cubicBezTo>
                    <a:pt x="737053" y="78543"/>
                    <a:pt x="736767" y="78543"/>
                    <a:pt x="736576" y="78638"/>
                  </a:cubicBezTo>
                  <a:cubicBezTo>
                    <a:pt x="735719" y="78733"/>
                    <a:pt x="735243" y="78924"/>
                    <a:pt x="734861" y="79019"/>
                  </a:cubicBezTo>
                  <a:cubicBezTo>
                    <a:pt x="734290" y="79019"/>
                    <a:pt x="733814" y="79210"/>
                    <a:pt x="732766" y="79305"/>
                  </a:cubicBezTo>
                  <a:close/>
                  <a:moveTo>
                    <a:pt x="844018" y="144265"/>
                  </a:moveTo>
                  <a:cubicBezTo>
                    <a:pt x="845066" y="144646"/>
                    <a:pt x="846114" y="145027"/>
                    <a:pt x="846971" y="145027"/>
                  </a:cubicBezTo>
                  <a:cubicBezTo>
                    <a:pt x="847542" y="145027"/>
                    <a:pt x="847924" y="144837"/>
                    <a:pt x="848209" y="144456"/>
                  </a:cubicBezTo>
                  <a:cubicBezTo>
                    <a:pt x="848876" y="143408"/>
                    <a:pt x="848971" y="142551"/>
                    <a:pt x="848685" y="142075"/>
                  </a:cubicBezTo>
                  <a:cubicBezTo>
                    <a:pt x="848590" y="141884"/>
                    <a:pt x="848305" y="141598"/>
                    <a:pt x="847733" y="141598"/>
                  </a:cubicBezTo>
                  <a:cubicBezTo>
                    <a:pt x="846685" y="141598"/>
                    <a:pt x="845447" y="141408"/>
                    <a:pt x="845352" y="141408"/>
                  </a:cubicBezTo>
                  <a:cubicBezTo>
                    <a:pt x="844304" y="141217"/>
                    <a:pt x="842971" y="142075"/>
                    <a:pt x="842685" y="142837"/>
                  </a:cubicBezTo>
                  <a:cubicBezTo>
                    <a:pt x="842494" y="143218"/>
                    <a:pt x="842590" y="143789"/>
                    <a:pt x="843351" y="143980"/>
                  </a:cubicBezTo>
                  <a:cubicBezTo>
                    <a:pt x="843542" y="144075"/>
                    <a:pt x="843733" y="144170"/>
                    <a:pt x="844018" y="144265"/>
                  </a:cubicBezTo>
                  <a:close/>
                  <a:moveTo>
                    <a:pt x="844971" y="142265"/>
                  </a:moveTo>
                  <a:cubicBezTo>
                    <a:pt x="844971" y="142265"/>
                    <a:pt x="845066" y="142265"/>
                    <a:pt x="845066" y="142265"/>
                  </a:cubicBezTo>
                  <a:lnTo>
                    <a:pt x="845066" y="142265"/>
                  </a:lnTo>
                  <a:cubicBezTo>
                    <a:pt x="845161" y="142265"/>
                    <a:pt x="846495" y="142456"/>
                    <a:pt x="847638" y="142456"/>
                  </a:cubicBezTo>
                  <a:cubicBezTo>
                    <a:pt x="847733" y="142456"/>
                    <a:pt x="847828" y="142456"/>
                    <a:pt x="847828" y="142551"/>
                  </a:cubicBezTo>
                  <a:cubicBezTo>
                    <a:pt x="847924" y="142646"/>
                    <a:pt x="847924" y="143122"/>
                    <a:pt x="847352" y="144075"/>
                  </a:cubicBezTo>
                  <a:cubicBezTo>
                    <a:pt x="847162" y="144456"/>
                    <a:pt x="845066" y="143694"/>
                    <a:pt x="844399" y="143503"/>
                  </a:cubicBezTo>
                  <a:cubicBezTo>
                    <a:pt x="844114" y="143408"/>
                    <a:pt x="843828" y="143313"/>
                    <a:pt x="843637" y="143218"/>
                  </a:cubicBezTo>
                  <a:cubicBezTo>
                    <a:pt x="843447" y="143122"/>
                    <a:pt x="843447" y="143122"/>
                    <a:pt x="843447" y="143027"/>
                  </a:cubicBezTo>
                  <a:cubicBezTo>
                    <a:pt x="843637" y="142741"/>
                    <a:pt x="844399" y="142265"/>
                    <a:pt x="844971" y="142265"/>
                  </a:cubicBezTo>
                  <a:close/>
                  <a:moveTo>
                    <a:pt x="2288294" y="899408"/>
                  </a:moveTo>
                  <a:cubicBezTo>
                    <a:pt x="2288009" y="899598"/>
                    <a:pt x="2287532" y="899979"/>
                    <a:pt x="2287532" y="900741"/>
                  </a:cubicBezTo>
                  <a:cubicBezTo>
                    <a:pt x="2287437" y="901979"/>
                    <a:pt x="2287342" y="903122"/>
                    <a:pt x="2288961" y="903122"/>
                  </a:cubicBezTo>
                  <a:cubicBezTo>
                    <a:pt x="2290009" y="903122"/>
                    <a:pt x="2290675" y="901693"/>
                    <a:pt x="2290866" y="900932"/>
                  </a:cubicBezTo>
                  <a:cubicBezTo>
                    <a:pt x="2291056" y="899979"/>
                    <a:pt x="2290961" y="899408"/>
                    <a:pt x="2290485" y="899217"/>
                  </a:cubicBezTo>
                  <a:cubicBezTo>
                    <a:pt x="2289818" y="899026"/>
                    <a:pt x="2288961" y="898931"/>
                    <a:pt x="2288294" y="899408"/>
                  </a:cubicBezTo>
                  <a:close/>
                  <a:moveTo>
                    <a:pt x="2290104" y="899979"/>
                  </a:moveTo>
                  <a:cubicBezTo>
                    <a:pt x="2290199" y="900265"/>
                    <a:pt x="2290009" y="901122"/>
                    <a:pt x="2289532" y="901789"/>
                  </a:cubicBezTo>
                  <a:cubicBezTo>
                    <a:pt x="2289342" y="902170"/>
                    <a:pt x="2289056" y="902265"/>
                    <a:pt x="2288961" y="902265"/>
                  </a:cubicBezTo>
                  <a:cubicBezTo>
                    <a:pt x="2288389" y="902265"/>
                    <a:pt x="2288294" y="902170"/>
                    <a:pt x="2288389" y="900741"/>
                  </a:cubicBezTo>
                  <a:cubicBezTo>
                    <a:pt x="2288389" y="900455"/>
                    <a:pt x="2288485" y="900170"/>
                    <a:pt x="2288770" y="900074"/>
                  </a:cubicBezTo>
                  <a:cubicBezTo>
                    <a:pt x="2288961" y="899979"/>
                    <a:pt x="2289152" y="899884"/>
                    <a:pt x="2289437" y="899884"/>
                  </a:cubicBezTo>
                  <a:cubicBezTo>
                    <a:pt x="2289628" y="899884"/>
                    <a:pt x="2289818" y="899979"/>
                    <a:pt x="2290104" y="899979"/>
                  </a:cubicBezTo>
                  <a:close/>
                  <a:moveTo>
                    <a:pt x="2272197" y="639470"/>
                  </a:moveTo>
                  <a:cubicBezTo>
                    <a:pt x="2269911" y="643471"/>
                    <a:pt x="2270292" y="644042"/>
                    <a:pt x="2270482" y="644233"/>
                  </a:cubicBezTo>
                  <a:cubicBezTo>
                    <a:pt x="2270578" y="644423"/>
                    <a:pt x="2270768" y="644518"/>
                    <a:pt x="2271054" y="644518"/>
                  </a:cubicBezTo>
                  <a:cubicBezTo>
                    <a:pt x="2271149" y="644518"/>
                    <a:pt x="2271149" y="644518"/>
                    <a:pt x="2271245" y="644518"/>
                  </a:cubicBezTo>
                  <a:cubicBezTo>
                    <a:pt x="2272578" y="644233"/>
                    <a:pt x="2273721" y="642137"/>
                    <a:pt x="2273816" y="641851"/>
                  </a:cubicBezTo>
                  <a:lnTo>
                    <a:pt x="2273816" y="641756"/>
                  </a:lnTo>
                  <a:cubicBezTo>
                    <a:pt x="2274007" y="641185"/>
                    <a:pt x="2274102" y="639184"/>
                    <a:pt x="2273244" y="638899"/>
                  </a:cubicBezTo>
                  <a:cubicBezTo>
                    <a:pt x="2273054" y="638803"/>
                    <a:pt x="2272578" y="638803"/>
                    <a:pt x="2272197" y="639470"/>
                  </a:cubicBezTo>
                  <a:close/>
                  <a:moveTo>
                    <a:pt x="2272959" y="641470"/>
                  </a:moveTo>
                  <a:cubicBezTo>
                    <a:pt x="2272578" y="642233"/>
                    <a:pt x="2271911" y="643280"/>
                    <a:pt x="2271245" y="643566"/>
                  </a:cubicBezTo>
                  <a:cubicBezTo>
                    <a:pt x="2271245" y="643090"/>
                    <a:pt x="2271721" y="641947"/>
                    <a:pt x="2272959" y="639946"/>
                  </a:cubicBezTo>
                  <a:cubicBezTo>
                    <a:pt x="2273054" y="640328"/>
                    <a:pt x="2273054" y="641090"/>
                    <a:pt x="2272959" y="641470"/>
                  </a:cubicBezTo>
                  <a:close/>
                  <a:moveTo>
                    <a:pt x="764009" y="53873"/>
                  </a:moveTo>
                  <a:cubicBezTo>
                    <a:pt x="764675" y="54064"/>
                    <a:pt x="765437" y="54254"/>
                    <a:pt x="766199" y="54254"/>
                  </a:cubicBezTo>
                  <a:cubicBezTo>
                    <a:pt x="766771" y="54254"/>
                    <a:pt x="767342" y="54159"/>
                    <a:pt x="767818" y="53873"/>
                  </a:cubicBezTo>
                  <a:cubicBezTo>
                    <a:pt x="768294" y="53492"/>
                    <a:pt x="768580" y="53016"/>
                    <a:pt x="768485" y="52254"/>
                  </a:cubicBezTo>
                  <a:cubicBezTo>
                    <a:pt x="768390" y="50158"/>
                    <a:pt x="768199" y="48825"/>
                    <a:pt x="767628" y="47777"/>
                  </a:cubicBezTo>
                  <a:cubicBezTo>
                    <a:pt x="767056" y="46825"/>
                    <a:pt x="765723" y="46253"/>
                    <a:pt x="764675" y="46444"/>
                  </a:cubicBezTo>
                  <a:cubicBezTo>
                    <a:pt x="763913" y="46539"/>
                    <a:pt x="763342" y="47110"/>
                    <a:pt x="763246" y="47777"/>
                  </a:cubicBezTo>
                  <a:cubicBezTo>
                    <a:pt x="762675" y="50254"/>
                    <a:pt x="762389" y="53397"/>
                    <a:pt x="764009" y="53873"/>
                  </a:cubicBezTo>
                  <a:close/>
                  <a:moveTo>
                    <a:pt x="764103" y="47872"/>
                  </a:moveTo>
                  <a:cubicBezTo>
                    <a:pt x="764199" y="47587"/>
                    <a:pt x="764389" y="47301"/>
                    <a:pt x="764770" y="47301"/>
                  </a:cubicBezTo>
                  <a:cubicBezTo>
                    <a:pt x="764865" y="47301"/>
                    <a:pt x="764961" y="47301"/>
                    <a:pt x="765056" y="47301"/>
                  </a:cubicBezTo>
                  <a:cubicBezTo>
                    <a:pt x="765723" y="47301"/>
                    <a:pt x="766485" y="47682"/>
                    <a:pt x="766866" y="48253"/>
                  </a:cubicBezTo>
                  <a:cubicBezTo>
                    <a:pt x="767342" y="49111"/>
                    <a:pt x="767533" y="50349"/>
                    <a:pt x="767628" y="52349"/>
                  </a:cubicBezTo>
                  <a:cubicBezTo>
                    <a:pt x="767628" y="53016"/>
                    <a:pt x="767342" y="53206"/>
                    <a:pt x="767342" y="53206"/>
                  </a:cubicBezTo>
                  <a:cubicBezTo>
                    <a:pt x="766866" y="53587"/>
                    <a:pt x="765818" y="53492"/>
                    <a:pt x="764389" y="53111"/>
                  </a:cubicBezTo>
                  <a:cubicBezTo>
                    <a:pt x="763532" y="52921"/>
                    <a:pt x="763532" y="50730"/>
                    <a:pt x="764103" y="47872"/>
                  </a:cubicBezTo>
                  <a:close/>
                  <a:moveTo>
                    <a:pt x="774105" y="89782"/>
                  </a:moveTo>
                  <a:cubicBezTo>
                    <a:pt x="773057" y="89401"/>
                    <a:pt x="771247" y="89116"/>
                    <a:pt x="770009" y="89497"/>
                  </a:cubicBezTo>
                  <a:cubicBezTo>
                    <a:pt x="769152" y="89782"/>
                    <a:pt x="768104" y="90354"/>
                    <a:pt x="768009" y="91116"/>
                  </a:cubicBezTo>
                  <a:cubicBezTo>
                    <a:pt x="767914" y="91402"/>
                    <a:pt x="768009" y="91973"/>
                    <a:pt x="768771" y="92354"/>
                  </a:cubicBezTo>
                  <a:cubicBezTo>
                    <a:pt x="769628" y="92830"/>
                    <a:pt x="771724" y="93116"/>
                    <a:pt x="773724" y="93497"/>
                  </a:cubicBezTo>
                  <a:cubicBezTo>
                    <a:pt x="774962" y="93688"/>
                    <a:pt x="776296" y="93878"/>
                    <a:pt x="776676" y="94069"/>
                  </a:cubicBezTo>
                  <a:cubicBezTo>
                    <a:pt x="777058" y="94259"/>
                    <a:pt x="777439" y="94354"/>
                    <a:pt x="777915" y="94354"/>
                  </a:cubicBezTo>
                  <a:cubicBezTo>
                    <a:pt x="778201" y="94354"/>
                    <a:pt x="778391" y="94354"/>
                    <a:pt x="778677" y="94259"/>
                  </a:cubicBezTo>
                  <a:cubicBezTo>
                    <a:pt x="779344" y="94069"/>
                    <a:pt x="779915" y="93592"/>
                    <a:pt x="780296" y="92926"/>
                  </a:cubicBezTo>
                  <a:cubicBezTo>
                    <a:pt x="780391" y="92735"/>
                    <a:pt x="780582" y="92449"/>
                    <a:pt x="780772" y="92259"/>
                  </a:cubicBezTo>
                  <a:cubicBezTo>
                    <a:pt x="781439" y="91211"/>
                    <a:pt x="782106" y="90163"/>
                    <a:pt x="781725" y="89592"/>
                  </a:cubicBezTo>
                  <a:cubicBezTo>
                    <a:pt x="781534" y="89306"/>
                    <a:pt x="781153" y="89211"/>
                    <a:pt x="780582" y="89306"/>
                  </a:cubicBezTo>
                  <a:cubicBezTo>
                    <a:pt x="780296" y="89306"/>
                    <a:pt x="780010" y="89401"/>
                    <a:pt x="779724" y="89497"/>
                  </a:cubicBezTo>
                  <a:cubicBezTo>
                    <a:pt x="777915" y="89782"/>
                    <a:pt x="775343" y="90259"/>
                    <a:pt x="774105" y="89782"/>
                  </a:cubicBezTo>
                  <a:close/>
                  <a:moveTo>
                    <a:pt x="780582" y="90163"/>
                  </a:moveTo>
                  <a:cubicBezTo>
                    <a:pt x="780772" y="90163"/>
                    <a:pt x="780772" y="90163"/>
                    <a:pt x="780867" y="90163"/>
                  </a:cubicBezTo>
                  <a:cubicBezTo>
                    <a:pt x="780867" y="90449"/>
                    <a:pt x="780296" y="91497"/>
                    <a:pt x="779915" y="91973"/>
                  </a:cubicBezTo>
                  <a:cubicBezTo>
                    <a:pt x="779724" y="92259"/>
                    <a:pt x="779534" y="92449"/>
                    <a:pt x="779439" y="92735"/>
                  </a:cubicBezTo>
                  <a:cubicBezTo>
                    <a:pt x="779153" y="93211"/>
                    <a:pt x="778868" y="93497"/>
                    <a:pt x="778391" y="93592"/>
                  </a:cubicBezTo>
                  <a:cubicBezTo>
                    <a:pt x="778010" y="93688"/>
                    <a:pt x="777534" y="93688"/>
                    <a:pt x="777153" y="93497"/>
                  </a:cubicBezTo>
                  <a:cubicBezTo>
                    <a:pt x="776676" y="93307"/>
                    <a:pt x="775629" y="93116"/>
                    <a:pt x="773914" y="92830"/>
                  </a:cubicBezTo>
                  <a:cubicBezTo>
                    <a:pt x="772200" y="92545"/>
                    <a:pt x="770009" y="92164"/>
                    <a:pt x="769247" y="91783"/>
                  </a:cubicBezTo>
                  <a:cubicBezTo>
                    <a:pt x="768961" y="91592"/>
                    <a:pt x="768866" y="91497"/>
                    <a:pt x="768866" y="91306"/>
                  </a:cubicBezTo>
                  <a:cubicBezTo>
                    <a:pt x="768961" y="91021"/>
                    <a:pt x="769533" y="90544"/>
                    <a:pt x="770199" y="90354"/>
                  </a:cubicBezTo>
                  <a:cubicBezTo>
                    <a:pt x="770485" y="90259"/>
                    <a:pt x="770866" y="90259"/>
                    <a:pt x="771247" y="90259"/>
                  </a:cubicBezTo>
                  <a:cubicBezTo>
                    <a:pt x="772105" y="90259"/>
                    <a:pt x="773057" y="90449"/>
                    <a:pt x="773628" y="90640"/>
                  </a:cubicBezTo>
                  <a:cubicBezTo>
                    <a:pt x="775057" y="91211"/>
                    <a:pt x="777724" y="90735"/>
                    <a:pt x="779534" y="90354"/>
                  </a:cubicBezTo>
                  <a:cubicBezTo>
                    <a:pt x="780010" y="90259"/>
                    <a:pt x="780296" y="90163"/>
                    <a:pt x="780582" y="90163"/>
                  </a:cubicBezTo>
                  <a:close/>
                  <a:moveTo>
                    <a:pt x="764389" y="85401"/>
                  </a:moveTo>
                  <a:cubicBezTo>
                    <a:pt x="764389" y="85401"/>
                    <a:pt x="764485" y="85401"/>
                    <a:pt x="764485" y="85401"/>
                  </a:cubicBezTo>
                  <a:cubicBezTo>
                    <a:pt x="764770" y="85306"/>
                    <a:pt x="765246" y="85020"/>
                    <a:pt x="765913" y="84544"/>
                  </a:cubicBezTo>
                  <a:cubicBezTo>
                    <a:pt x="766390" y="84163"/>
                    <a:pt x="767437" y="83496"/>
                    <a:pt x="767723" y="83496"/>
                  </a:cubicBezTo>
                  <a:cubicBezTo>
                    <a:pt x="767914" y="83496"/>
                    <a:pt x="768199" y="83591"/>
                    <a:pt x="768485" y="83686"/>
                  </a:cubicBezTo>
                  <a:cubicBezTo>
                    <a:pt x="769343" y="83972"/>
                    <a:pt x="770295" y="84258"/>
                    <a:pt x="771342" y="84067"/>
                  </a:cubicBezTo>
                  <a:cubicBezTo>
                    <a:pt x="772485" y="83972"/>
                    <a:pt x="776772" y="82543"/>
                    <a:pt x="777248" y="81496"/>
                  </a:cubicBezTo>
                  <a:cubicBezTo>
                    <a:pt x="777343" y="81305"/>
                    <a:pt x="779153" y="77495"/>
                    <a:pt x="777153" y="76638"/>
                  </a:cubicBezTo>
                  <a:cubicBezTo>
                    <a:pt x="776391" y="76257"/>
                    <a:pt x="773914" y="75209"/>
                    <a:pt x="773724" y="74542"/>
                  </a:cubicBezTo>
                  <a:cubicBezTo>
                    <a:pt x="773248" y="73114"/>
                    <a:pt x="772485" y="71399"/>
                    <a:pt x="771628" y="71113"/>
                  </a:cubicBezTo>
                  <a:cubicBezTo>
                    <a:pt x="771152" y="70923"/>
                    <a:pt x="768676" y="68923"/>
                    <a:pt x="767247" y="67684"/>
                  </a:cubicBezTo>
                  <a:lnTo>
                    <a:pt x="767247" y="67684"/>
                  </a:lnTo>
                  <a:cubicBezTo>
                    <a:pt x="767151" y="67589"/>
                    <a:pt x="767056" y="67589"/>
                    <a:pt x="766961" y="67494"/>
                  </a:cubicBezTo>
                  <a:cubicBezTo>
                    <a:pt x="766104" y="66827"/>
                    <a:pt x="764103" y="65113"/>
                    <a:pt x="762484" y="66160"/>
                  </a:cubicBezTo>
                  <a:cubicBezTo>
                    <a:pt x="762294" y="66256"/>
                    <a:pt x="762103" y="66446"/>
                    <a:pt x="761913" y="66541"/>
                  </a:cubicBezTo>
                  <a:cubicBezTo>
                    <a:pt x="760770" y="67208"/>
                    <a:pt x="760008" y="67684"/>
                    <a:pt x="759912" y="68827"/>
                  </a:cubicBezTo>
                  <a:cubicBezTo>
                    <a:pt x="759818" y="69875"/>
                    <a:pt x="760294" y="70828"/>
                    <a:pt x="760865" y="71780"/>
                  </a:cubicBezTo>
                  <a:lnTo>
                    <a:pt x="761055" y="72161"/>
                  </a:lnTo>
                  <a:cubicBezTo>
                    <a:pt x="761151" y="72352"/>
                    <a:pt x="761246" y="72542"/>
                    <a:pt x="761437" y="72828"/>
                  </a:cubicBezTo>
                  <a:cubicBezTo>
                    <a:pt x="762960" y="75495"/>
                    <a:pt x="763056" y="76257"/>
                    <a:pt x="762865" y="76447"/>
                  </a:cubicBezTo>
                  <a:cubicBezTo>
                    <a:pt x="762389" y="76543"/>
                    <a:pt x="761817" y="76447"/>
                    <a:pt x="761341" y="76543"/>
                  </a:cubicBezTo>
                  <a:cubicBezTo>
                    <a:pt x="760294" y="76543"/>
                    <a:pt x="759341" y="76543"/>
                    <a:pt x="758865" y="77114"/>
                  </a:cubicBezTo>
                  <a:cubicBezTo>
                    <a:pt x="758579" y="77495"/>
                    <a:pt x="756674" y="80162"/>
                    <a:pt x="757341" y="81210"/>
                  </a:cubicBezTo>
                  <a:cubicBezTo>
                    <a:pt x="757626" y="81877"/>
                    <a:pt x="763151" y="85401"/>
                    <a:pt x="764389" y="85401"/>
                  </a:cubicBezTo>
                  <a:close/>
                  <a:moveTo>
                    <a:pt x="759531" y="77495"/>
                  </a:moveTo>
                  <a:cubicBezTo>
                    <a:pt x="759722" y="77305"/>
                    <a:pt x="760484" y="77305"/>
                    <a:pt x="761246" y="77305"/>
                  </a:cubicBezTo>
                  <a:lnTo>
                    <a:pt x="761246" y="77305"/>
                  </a:lnTo>
                  <a:cubicBezTo>
                    <a:pt x="761722" y="77305"/>
                    <a:pt x="762294" y="77305"/>
                    <a:pt x="762865" y="77209"/>
                  </a:cubicBezTo>
                  <a:cubicBezTo>
                    <a:pt x="763246" y="77209"/>
                    <a:pt x="763532" y="77019"/>
                    <a:pt x="763723" y="76733"/>
                  </a:cubicBezTo>
                  <a:cubicBezTo>
                    <a:pt x="764199" y="75876"/>
                    <a:pt x="763342" y="74257"/>
                    <a:pt x="762294" y="72352"/>
                  </a:cubicBezTo>
                  <a:cubicBezTo>
                    <a:pt x="762103" y="72066"/>
                    <a:pt x="762008" y="71875"/>
                    <a:pt x="761913" y="71685"/>
                  </a:cubicBezTo>
                  <a:lnTo>
                    <a:pt x="761722" y="71304"/>
                  </a:lnTo>
                  <a:cubicBezTo>
                    <a:pt x="761246" y="70447"/>
                    <a:pt x="760865" y="69589"/>
                    <a:pt x="760865" y="68827"/>
                  </a:cubicBezTo>
                  <a:cubicBezTo>
                    <a:pt x="760865" y="68161"/>
                    <a:pt x="761246" y="67875"/>
                    <a:pt x="762389" y="67208"/>
                  </a:cubicBezTo>
                  <a:cubicBezTo>
                    <a:pt x="762580" y="67113"/>
                    <a:pt x="762770" y="66922"/>
                    <a:pt x="763056" y="66827"/>
                  </a:cubicBezTo>
                  <a:cubicBezTo>
                    <a:pt x="764103" y="66160"/>
                    <a:pt x="765723" y="67589"/>
                    <a:pt x="766390" y="68161"/>
                  </a:cubicBezTo>
                  <a:cubicBezTo>
                    <a:pt x="766485" y="68256"/>
                    <a:pt x="766580" y="68351"/>
                    <a:pt x="766675" y="68351"/>
                  </a:cubicBezTo>
                  <a:cubicBezTo>
                    <a:pt x="767342" y="68923"/>
                    <a:pt x="770485" y="71590"/>
                    <a:pt x="771342" y="71971"/>
                  </a:cubicBezTo>
                  <a:cubicBezTo>
                    <a:pt x="771628" y="72066"/>
                    <a:pt x="772295" y="73114"/>
                    <a:pt x="772961" y="74923"/>
                  </a:cubicBezTo>
                  <a:cubicBezTo>
                    <a:pt x="773248" y="75685"/>
                    <a:pt x="774676" y="76543"/>
                    <a:pt x="776867" y="77495"/>
                  </a:cubicBezTo>
                  <a:cubicBezTo>
                    <a:pt x="777819" y="77876"/>
                    <a:pt x="777058" y="80257"/>
                    <a:pt x="776581" y="81305"/>
                  </a:cubicBezTo>
                  <a:cubicBezTo>
                    <a:pt x="776296" y="81781"/>
                    <a:pt x="772867" y="83210"/>
                    <a:pt x="771438" y="83305"/>
                  </a:cubicBezTo>
                  <a:cubicBezTo>
                    <a:pt x="770580" y="83401"/>
                    <a:pt x="769723" y="83115"/>
                    <a:pt x="768961" y="82924"/>
                  </a:cubicBezTo>
                  <a:cubicBezTo>
                    <a:pt x="768676" y="82829"/>
                    <a:pt x="768390" y="82734"/>
                    <a:pt x="768104" y="82734"/>
                  </a:cubicBezTo>
                  <a:cubicBezTo>
                    <a:pt x="767437" y="82639"/>
                    <a:pt x="766675" y="83115"/>
                    <a:pt x="765532" y="83877"/>
                  </a:cubicBezTo>
                  <a:cubicBezTo>
                    <a:pt x="765151" y="84163"/>
                    <a:pt x="764580" y="84544"/>
                    <a:pt x="764580" y="84544"/>
                  </a:cubicBezTo>
                  <a:cubicBezTo>
                    <a:pt x="763723" y="84448"/>
                    <a:pt x="758674" y="81400"/>
                    <a:pt x="758293" y="80734"/>
                  </a:cubicBezTo>
                  <a:cubicBezTo>
                    <a:pt x="757817" y="80257"/>
                    <a:pt x="758960" y="78257"/>
                    <a:pt x="759531" y="77495"/>
                  </a:cubicBezTo>
                  <a:close/>
                  <a:moveTo>
                    <a:pt x="2255909" y="824636"/>
                  </a:moveTo>
                  <a:cubicBezTo>
                    <a:pt x="2254766" y="825684"/>
                    <a:pt x="2253528" y="827017"/>
                    <a:pt x="2253623" y="827970"/>
                  </a:cubicBezTo>
                  <a:cubicBezTo>
                    <a:pt x="2253718" y="828256"/>
                    <a:pt x="2253909" y="828541"/>
                    <a:pt x="2254194" y="828637"/>
                  </a:cubicBezTo>
                  <a:cubicBezTo>
                    <a:pt x="2254385" y="828732"/>
                    <a:pt x="2254480" y="828732"/>
                    <a:pt x="2254671" y="828732"/>
                  </a:cubicBezTo>
                  <a:cubicBezTo>
                    <a:pt x="2255052" y="828732"/>
                    <a:pt x="2255433" y="828637"/>
                    <a:pt x="2255909" y="828351"/>
                  </a:cubicBezTo>
                  <a:cubicBezTo>
                    <a:pt x="2256862" y="827779"/>
                    <a:pt x="2258195" y="826446"/>
                    <a:pt x="2258195" y="826065"/>
                  </a:cubicBezTo>
                  <a:cubicBezTo>
                    <a:pt x="2258290" y="825112"/>
                    <a:pt x="2258005" y="824446"/>
                    <a:pt x="2257433" y="824255"/>
                  </a:cubicBezTo>
                  <a:cubicBezTo>
                    <a:pt x="2257147" y="824065"/>
                    <a:pt x="2256576" y="823970"/>
                    <a:pt x="2255909" y="824636"/>
                  </a:cubicBezTo>
                  <a:close/>
                  <a:moveTo>
                    <a:pt x="2257052" y="824922"/>
                  </a:moveTo>
                  <a:cubicBezTo>
                    <a:pt x="2257147" y="824922"/>
                    <a:pt x="2257338" y="825303"/>
                    <a:pt x="2257338" y="825970"/>
                  </a:cubicBezTo>
                  <a:cubicBezTo>
                    <a:pt x="2257052" y="826446"/>
                    <a:pt x="2255337" y="828065"/>
                    <a:pt x="2254576" y="827779"/>
                  </a:cubicBezTo>
                  <a:cubicBezTo>
                    <a:pt x="2254480" y="827494"/>
                    <a:pt x="2255147" y="826541"/>
                    <a:pt x="2256576" y="825208"/>
                  </a:cubicBezTo>
                  <a:cubicBezTo>
                    <a:pt x="2256766" y="825017"/>
                    <a:pt x="2256957" y="824922"/>
                    <a:pt x="2257052" y="824922"/>
                  </a:cubicBezTo>
                  <a:cubicBezTo>
                    <a:pt x="2257052" y="824922"/>
                    <a:pt x="2257052" y="824922"/>
                    <a:pt x="2257052" y="824922"/>
                  </a:cubicBezTo>
                  <a:close/>
                  <a:moveTo>
                    <a:pt x="750864" y="101784"/>
                  </a:moveTo>
                  <a:cubicBezTo>
                    <a:pt x="751054" y="102260"/>
                    <a:pt x="751340" y="103117"/>
                    <a:pt x="751721" y="103879"/>
                  </a:cubicBezTo>
                  <a:cubicBezTo>
                    <a:pt x="752388" y="105403"/>
                    <a:pt x="753340" y="107594"/>
                    <a:pt x="753245" y="108261"/>
                  </a:cubicBezTo>
                  <a:cubicBezTo>
                    <a:pt x="753150" y="109404"/>
                    <a:pt x="753817" y="112166"/>
                    <a:pt x="755340" y="113214"/>
                  </a:cubicBezTo>
                  <a:lnTo>
                    <a:pt x="756007" y="113595"/>
                  </a:lnTo>
                  <a:cubicBezTo>
                    <a:pt x="757626" y="114643"/>
                    <a:pt x="760008" y="116357"/>
                    <a:pt x="761627" y="116452"/>
                  </a:cubicBezTo>
                  <a:cubicBezTo>
                    <a:pt x="765151" y="116738"/>
                    <a:pt x="765818" y="117310"/>
                    <a:pt x="765913" y="117500"/>
                  </a:cubicBezTo>
                  <a:cubicBezTo>
                    <a:pt x="766199" y="118453"/>
                    <a:pt x="766294" y="119786"/>
                    <a:pt x="765818" y="120358"/>
                  </a:cubicBezTo>
                  <a:cubicBezTo>
                    <a:pt x="765818" y="120358"/>
                    <a:pt x="763723" y="122644"/>
                    <a:pt x="763913" y="124072"/>
                  </a:cubicBezTo>
                  <a:cubicBezTo>
                    <a:pt x="764009" y="125025"/>
                    <a:pt x="763913" y="127787"/>
                    <a:pt x="763532" y="128549"/>
                  </a:cubicBezTo>
                  <a:cubicBezTo>
                    <a:pt x="763056" y="129406"/>
                    <a:pt x="761437" y="132740"/>
                    <a:pt x="761532" y="134169"/>
                  </a:cubicBezTo>
                  <a:cubicBezTo>
                    <a:pt x="761627" y="135217"/>
                    <a:pt x="765246" y="141408"/>
                    <a:pt x="766485" y="141408"/>
                  </a:cubicBezTo>
                  <a:cubicBezTo>
                    <a:pt x="766866" y="141408"/>
                    <a:pt x="767247" y="141122"/>
                    <a:pt x="767914" y="140646"/>
                  </a:cubicBezTo>
                  <a:cubicBezTo>
                    <a:pt x="768294" y="140360"/>
                    <a:pt x="769247" y="139789"/>
                    <a:pt x="769437" y="139884"/>
                  </a:cubicBezTo>
                  <a:cubicBezTo>
                    <a:pt x="769819" y="141122"/>
                    <a:pt x="772200" y="146075"/>
                    <a:pt x="772676" y="146742"/>
                  </a:cubicBezTo>
                  <a:cubicBezTo>
                    <a:pt x="772961" y="147218"/>
                    <a:pt x="773819" y="147694"/>
                    <a:pt x="774771" y="147694"/>
                  </a:cubicBezTo>
                  <a:cubicBezTo>
                    <a:pt x="775533" y="147694"/>
                    <a:pt x="776200" y="147409"/>
                    <a:pt x="776772" y="146932"/>
                  </a:cubicBezTo>
                  <a:cubicBezTo>
                    <a:pt x="777343" y="146266"/>
                    <a:pt x="778772" y="145599"/>
                    <a:pt x="779915" y="144932"/>
                  </a:cubicBezTo>
                  <a:cubicBezTo>
                    <a:pt x="780963" y="144361"/>
                    <a:pt x="781915" y="143884"/>
                    <a:pt x="782392" y="143408"/>
                  </a:cubicBezTo>
                  <a:cubicBezTo>
                    <a:pt x="782963" y="142837"/>
                    <a:pt x="785058" y="142551"/>
                    <a:pt x="785630" y="142932"/>
                  </a:cubicBezTo>
                  <a:cubicBezTo>
                    <a:pt x="785725" y="142932"/>
                    <a:pt x="785725" y="143027"/>
                    <a:pt x="785630" y="143218"/>
                  </a:cubicBezTo>
                  <a:cubicBezTo>
                    <a:pt x="785154" y="144075"/>
                    <a:pt x="783915" y="146361"/>
                    <a:pt x="784487" y="147599"/>
                  </a:cubicBezTo>
                  <a:cubicBezTo>
                    <a:pt x="784678" y="147980"/>
                    <a:pt x="784963" y="148266"/>
                    <a:pt x="785440" y="148361"/>
                  </a:cubicBezTo>
                  <a:cubicBezTo>
                    <a:pt x="786106" y="148552"/>
                    <a:pt x="786868" y="148742"/>
                    <a:pt x="787630" y="148837"/>
                  </a:cubicBezTo>
                  <a:cubicBezTo>
                    <a:pt x="788487" y="149028"/>
                    <a:pt x="789345" y="149123"/>
                    <a:pt x="789726" y="149409"/>
                  </a:cubicBezTo>
                  <a:cubicBezTo>
                    <a:pt x="790488" y="149885"/>
                    <a:pt x="795536" y="151504"/>
                    <a:pt x="796489" y="151504"/>
                  </a:cubicBezTo>
                  <a:cubicBezTo>
                    <a:pt x="796679" y="151504"/>
                    <a:pt x="797060" y="151409"/>
                    <a:pt x="797536" y="151409"/>
                  </a:cubicBezTo>
                  <a:cubicBezTo>
                    <a:pt x="798774" y="151219"/>
                    <a:pt x="800965" y="150838"/>
                    <a:pt x="801918" y="151504"/>
                  </a:cubicBezTo>
                  <a:cubicBezTo>
                    <a:pt x="803537" y="152457"/>
                    <a:pt x="805823" y="153886"/>
                    <a:pt x="807443" y="153886"/>
                  </a:cubicBezTo>
                  <a:cubicBezTo>
                    <a:pt x="807633" y="153886"/>
                    <a:pt x="807919" y="153886"/>
                    <a:pt x="808204" y="153886"/>
                  </a:cubicBezTo>
                  <a:cubicBezTo>
                    <a:pt x="809538" y="153886"/>
                    <a:pt x="811252" y="153886"/>
                    <a:pt x="812300" y="154267"/>
                  </a:cubicBezTo>
                  <a:cubicBezTo>
                    <a:pt x="812681" y="154457"/>
                    <a:pt x="813348" y="154838"/>
                    <a:pt x="814110" y="155219"/>
                  </a:cubicBezTo>
                  <a:cubicBezTo>
                    <a:pt x="816110" y="156362"/>
                    <a:pt x="818872" y="157886"/>
                    <a:pt x="820873" y="158267"/>
                  </a:cubicBezTo>
                  <a:cubicBezTo>
                    <a:pt x="822111" y="158458"/>
                    <a:pt x="823063" y="158648"/>
                    <a:pt x="823730" y="158648"/>
                  </a:cubicBezTo>
                  <a:cubicBezTo>
                    <a:pt x="824587" y="158648"/>
                    <a:pt x="825159" y="158458"/>
                    <a:pt x="825826" y="158077"/>
                  </a:cubicBezTo>
                  <a:cubicBezTo>
                    <a:pt x="826111" y="157886"/>
                    <a:pt x="826302" y="157696"/>
                    <a:pt x="826493" y="157600"/>
                  </a:cubicBezTo>
                  <a:cubicBezTo>
                    <a:pt x="826969" y="157219"/>
                    <a:pt x="827159" y="157029"/>
                    <a:pt x="828016" y="157219"/>
                  </a:cubicBezTo>
                  <a:cubicBezTo>
                    <a:pt x="829635" y="157505"/>
                    <a:pt x="834303" y="157124"/>
                    <a:pt x="834874" y="155695"/>
                  </a:cubicBezTo>
                  <a:cubicBezTo>
                    <a:pt x="834969" y="155505"/>
                    <a:pt x="834969" y="155314"/>
                    <a:pt x="835065" y="155124"/>
                  </a:cubicBezTo>
                  <a:cubicBezTo>
                    <a:pt x="835351" y="154171"/>
                    <a:pt x="835827" y="152743"/>
                    <a:pt x="836684" y="152266"/>
                  </a:cubicBezTo>
                  <a:cubicBezTo>
                    <a:pt x="837160" y="151981"/>
                    <a:pt x="838780" y="150742"/>
                    <a:pt x="839065" y="149504"/>
                  </a:cubicBezTo>
                  <a:cubicBezTo>
                    <a:pt x="839160" y="149028"/>
                    <a:pt x="839065" y="148647"/>
                    <a:pt x="838780" y="148266"/>
                  </a:cubicBezTo>
                  <a:cubicBezTo>
                    <a:pt x="838494" y="147980"/>
                    <a:pt x="838113" y="147599"/>
                    <a:pt x="837732" y="147218"/>
                  </a:cubicBezTo>
                  <a:cubicBezTo>
                    <a:pt x="836684" y="146361"/>
                    <a:pt x="835541" y="145313"/>
                    <a:pt x="835636" y="144075"/>
                  </a:cubicBezTo>
                  <a:cubicBezTo>
                    <a:pt x="835922" y="142265"/>
                    <a:pt x="835731" y="141217"/>
                    <a:pt x="834303" y="141027"/>
                  </a:cubicBezTo>
                  <a:cubicBezTo>
                    <a:pt x="833446" y="140932"/>
                    <a:pt x="832683" y="140360"/>
                    <a:pt x="832017" y="139503"/>
                  </a:cubicBezTo>
                  <a:cubicBezTo>
                    <a:pt x="831255" y="138550"/>
                    <a:pt x="830111" y="137884"/>
                    <a:pt x="829064" y="137693"/>
                  </a:cubicBezTo>
                  <a:cubicBezTo>
                    <a:pt x="828302" y="137503"/>
                    <a:pt x="826778" y="137217"/>
                    <a:pt x="826302" y="136645"/>
                  </a:cubicBezTo>
                  <a:cubicBezTo>
                    <a:pt x="825730" y="135883"/>
                    <a:pt x="822682" y="133026"/>
                    <a:pt x="819063" y="133693"/>
                  </a:cubicBezTo>
                  <a:cubicBezTo>
                    <a:pt x="817253" y="134074"/>
                    <a:pt x="815253" y="135026"/>
                    <a:pt x="813633" y="135788"/>
                  </a:cubicBezTo>
                  <a:cubicBezTo>
                    <a:pt x="812871" y="136169"/>
                    <a:pt x="812014" y="136550"/>
                    <a:pt x="811634" y="136645"/>
                  </a:cubicBezTo>
                  <a:cubicBezTo>
                    <a:pt x="811157" y="135693"/>
                    <a:pt x="809538" y="134836"/>
                    <a:pt x="808204" y="135217"/>
                  </a:cubicBezTo>
                  <a:cubicBezTo>
                    <a:pt x="807823" y="135312"/>
                    <a:pt x="807537" y="135502"/>
                    <a:pt x="807252" y="135598"/>
                  </a:cubicBezTo>
                  <a:cubicBezTo>
                    <a:pt x="806490" y="135979"/>
                    <a:pt x="805918" y="136169"/>
                    <a:pt x="804871" y="135883"/>
                  </a:cubicBezTo>
                  <a:cubicBezTo>
                    <a:pt x="804490" y="135693"/>
                    <a:pt x="803728" y="135407"/>
                    <a:pt x="802870" y="135121"/>
                  </a:cubicBezTo>
                  <a:cubicBezTo>
                    <a:pt x="798489" y="133312"/>
                    <a:pt x="796203" y="132454"/>
                    <a:pt x="795441" y="132835"/>
                  </a:cubicBezTo>
                  <a:cubicBezTo>
                    <a:pt x="795155" y="132931"/>
                    <a:pt x="794869" y="133121"/>
                    <a:pt x="794583" y="133312"/>
                  </a:cubicBezTo>
                  <a:cubicBezTo>
                    <a:pt x="794012" y="133693"/>
                    <a:pt x="793440" y="133978"/>
                    <a:pt x="792774" y="133883"/>
                  </a:cubicBezTo>
                  <a:cubicBezTo>
                    <a:pt x="792107" y="133788"/>
                    <a:pt x="790107" y="133597"/>
                    <a:pt x="789535" y="132740"/>
                  </a:cubicBezTo>
                  <a:cubicBezTo>
                    <a:pt x="789059" y="131978"/>
                    <a:pt x="788011" y="131407"/>
                    <a:pt x="787154" y="131407"/>
                  </a:cubicBezTo>
                  <a:cubicBezTo>
                    <a:pt x="786678" y="131407"/>
                    <a:pt x="786297" y="131502"/>
                    <a:pt x="786106" y="131788"/>
                  </a:cubicBezTo>
                  <a:cubicBezTo>
                    <a:pt x="786011" y="131883"/>
                    <a:pt x="785821" y="132169"/>
                    <a:pt x="785725" y="132359"/>
                  </a:cubicBezTo>
                  <a:cubicBezTo>
                    <a:pt x="785440" y="132835"/>
                    <a:pt x="785058" y="133407"/>
                    <a:pt x="784678" y="133502"/>
                  </a:cubicBezTo>
                  <a:cubicBezTo>
                    <a:pt x="784582" y="133502"/>
                    <a:pt x="784392" y="133502"/>
                    <a:pt x="784296" y="133407"/>
                  </a:cubicBezTo>
                  <a:lnTo>
                    <a:pt x="783915" y="133121"/>
                  </a:lnTo>
                  <a:cubicBezTo>
                    <a:pt x="782582" y="132169"/>
                    <a:pt x="781630" y="131311"/>
                    <a:pt x="782201" y="130645"/>
                  </a:cubicBezTo>
                  <a:cubicBezTo>
                    <a:pt x="783249" y="129406"/>
                    <a:pt x="782677" y="126073"/>
                    <a:pt x="782010" y="125120"/>
                  </a:cubicBezTo>
                  <a:cubicBezTo>
                    <a:pt x="781725" y="124644"/>
                    <a:pt x="781344" y="124644"/>
                    <a:pt x="781153" y="124644"/>
                  </a:cubicBezTo>
                  <a:cubicBezTo>
                    <a:pt x="780867" y="124739"/>
                    <a:pt x="780296" y="124930"/>
                    <a:pt x="779439" y="125311"/>
                  </a:cubicBezTo>
                  <a:cubicBezTo>
                    <a:pt x="778677" y="125596"/>
                    <a:pt x="777248" y="126263"/>
                    <a:pt x="776676" y="126358"/>
                  </a:cubicBezTo>
                  <a:cubicBezTo>
                    <a:pt x="776772" y="126073"/>
                    <a:pt x="777058" y="125692"/>
                    <a:pt x="777343" y="125311"/>
                  </a:cubicBezTo>
                  <a:cubicBezTo>
                    <a:pt x="777629" y="124834"/>
                    <a:pt x="778010" y="124358"/>
                    <a:pt x="778296" y="123882"/>
                  </a:cubicBezTo>
                  <a:cubicBezTo>
                    <a:pt x="778391" y="123596"/>
                    <a:pt x="778581" y="123310"/>
                    <a:pt x="778677" y="123120"/>
                  </a:cubicBezTo>
                  <a:cubicBezTo>
                    <a:pt x="778962" y="122644"/>
                    <a:pt x="779153" y="122263"/>
                    <a:pt x="779058" y="121882"/>
                  </a:cubicBezTo>
                  <a:cubicBezTo>
                    <a:pt x="778962" y="121501"/>
                    <a:pt x="778486" y="121310"/>
                    <a:pt x="778201" y="121215"/>
                  </a:cubicBezTo>
                  <a:cubicBezTo>
                    <a:pt x="777629" y="121024"/>
                    <a:pt x="777439" y="120358"/>
                    <a:pt x="777439" y="119881"/>
                  </a:cubicBezTo>
                  <a:cubicBezTo>
                    <a:pt x="777439" y="119500"/>
                    <a:pt x="777629" y="119310"/>
                    <a:pt x="777724" y="119215"/>
                  </a:cubicBezTo>
                  <a:cubicBezTo>
                    <a:pt x="777915" y="119119"/>
                    <a:pt x="778296" y="119119"/>
                    <a:pt x="778772" y="119024"/>
                  </a:cubicBezTo>
                  <a:cubicBezTo>
                    <a:pt x="780201" y="118834"/>
                    <a:pt x="782392" y="118643"/>
                    <a:pt x="782773" y="117214"/>
                  </a:cubicBezTo>
                  <a:cubicBezTo>
                    <a:pt x="783059" y="116071"/>
                    <a:pt x="782773" y="115214"/>
                    <a:pt x="782582" y="114547"/>
                  </a:cubicBezTo>
                  <a:cubicBezTo>
                    <a:pt x="782486" y="114262"/>
                    <a:pt x="782392" y="113976"/>
                    <a:pt x="782392" y="113690"/>
                  </a:cubicBezTo>
                  <a:cubicBezTo>
                    <a:pt x="782296" y="112642"/>
                    <a:pt x="780677" y="110071"/>
                    <a:pt x="778868" y="109404"/>
                  </a:cubicBezTo>
                  <a:cubicBezTo>
                    <a:pt x="777248" y="108737"/>
                    <a:pt x="772295" y="108166"/>
                    <a:pt x="771342" y="108166"/>
                  </a:cubicBezTo>
                  <a:cubicBezTo>
                    <a:pt x="770771" y="108166"/>
                    <a:pt x="770009" y="108166"/>
                    <a:pt x="769723" y="107880"/>
                  </a:cubicBezTo>
                  <a:cubicBezTo>
                    <a:pt x="769628" y="107689"/>
                    <a:pt x="769533" y="107499"/>
                    <a:pt x="769628" y="107118"/>
                  </a:cubicBezTo>
                  <a:cubicBezTo>
                    <a:pt x="769914" y="106070"/>
                    <a:pt x="770580" y="103594"/>
                    <a:pt x="768866" y="103022"/>
                  </a:cubicBezTo>
                  <a:cubicBezTo>
                    <a:pt x="767533" y="102546"/>
                    <a:pt x="765723" y="101498"/>
                    <a:pt x="765437" y="100927"/>
                  </a:cubicBezTo>
                  <a:cubicBezTo>
                    <a:pt x="765056" y="100260"/>
                    <a:pt x="765437" y="99879"/>
                    <a:pt x="765437" y="99879"/>
                  </a:cubicBezTo>
                  <a:cubicBezTo>
                    <a:pt x="766104" y="99212"/>
                    <a:pt x="766199" y="97783"/>
                    <a:pt x="766008" y="97021"/>
                  </a:cubicBezTo>
                  <a:cubicBezTo>
                    <a:pt x="765913" y="96545"/>
                    <a:pt x="765628" y="96259"/>
                    <a:pt x="765342" y="96164"/>
                  </a:cubicBezTo>
                  <a:cubicBezTo>
                    <a:pt x="765151" y="96164"/>
                    <a:pt x="764865" y="96164"/>
                    <a:pt x="764580" y="96450"/>
                  </a:cubicBezTo>
                  <a:cubicBezTo>
                    <a:pt x="764389" y="96640"/>
                    <a:pt x="764103" y="96926"/>
                    <a:pt x="763913" y="97117"/>
                  </a:cubicBezTo>
                  <a:cubicBezTo>
                    <a:pt x="763246" y="97879"/>
                    <a:pt x="762960" y="98164"/>
                    <a:pt x="762389" y="97974"/>
                  </a:cubicBezTo>
                  <a:cubicBezTo>
                    <a:pt x="760103" y="97402"/>
                    <a:pt x="758389" y="97307"/>
                    <a:pt x="757150" y="97498"/>
                  </a:cubicBezTo>
                  <a:cubicBezTo>
                    <a:pt x="755721" y="97783"/>
                    <a:pt x="752388" y="99307"/>
                    <a:pt x="751340" y="100736"/>
                  </a:cubicBezTo>
                  <a:cubicBezTo>
                    <a:pt x="750769" y="101022"/>
                    <a:pt x="750673" y="101403"/>
                    <a:pt x="750864" y="101784"/>
                  </a:cubicBezTo>
                  <a:close/>
                  <a:moveTo>
                    <a:pt x="751816" y="100927"/>
                  </a:moveTo>
                  <a:cubicBezTo>
                    <a:pt x="752674" y="99688"/>
                    <a:pt x="755721" y="98260"/>
                    <a:pt x="756960" y="98069"/>
                  </a:cubicBezTo>
                  <a:cubicBezTo>
                    <a:pt x="758103" y="97879"/>
                    <a:pt x="759722" y="97974"/>
                    <a:pt x="761817" y="98545"/>
                  </a:cubicBezTo>
                  <a:cubicBezTo>
                    <a:pt x="763056" y="98831"/>
                    <a:pt x="763818" y="97974"/>
                    <a:pt x="764389" y="97307"/>
                  </a:cubicBezTo>
                  <a:cubicBezTo>
                    <a:pt x="764580" y="97117"/>
                    <a:pt x="764675" y="97021"/>
                    <a:pt x="764865" y="96831"/>
                  </a:cubicBezTo>
                  <a:cubicBezTo>
                    <a:pt x="764961" y="97021"/>
                    <a:pt x="765056" y="97307"/>
                    <a:pt x="764961" y="97783"/>
                  </a:cubicBezTo>
                  <a:cubicBezTo>
                    <a:pt x="764961" y="98450"/>
                    <a:pt x="764770" y="98926"/>
                    <a:pt x="764580" y="99022"/>
                  </a:cubicBezTo>
                  <a:lnTo>
                    <a:pt x="764580" y="99022"/>
                  </a:lnTo>
                  <a:cubicBezTo>
                    <a:pt x="764199" y="99307"/>
                    <a:pt x="763913" y="100165"/>
                    <a:pt x="764389" y="101022"/>
                  </a:cubicBezTo>
                  <a:cubicBezTo>
                    <a:pt x="764865" y="101879"/>
                    <a:pt x="766961" y="103022"/>
                    <a:pt x="768294" y="103498"/>
                  </a:cubicBezTo>
                  <a:cubicBezTo>
                    <a:pt x="769056" y="103784"/>
                    <a:pt x="769152" y="104737"/>
                    <a:pt x="768580" y="106737"/>
                  </a:cubicBezTo>
                  <a:cubicBezTo>
                    <a:pt x="768390" y="107308"/>
                    <a:pt x="768485" y="107785"/>
                    <a:pt x="768771" y="108166"/>
                  </a:cubicBezTo>
                  <a:cubicBezTo>
                    <a:pt x="769343" y="108832"/>
                    <a:pt x="770390" y="108832"/>
                    <a:pt x="771152" y="108832"/>
                  </a:cubicBezTo>
                  <a:cubicBezTo>
                    <a:pt x="772009" y="108832"/>
                    <a:pt x="776867" y="109404"/>
                    <a:pt x="778391" y="110071"/>
                  </a:cubicBezTo>
                  <a:cubicBezTo>
                    <a:pt x="779820" y="110642"/>
                    <a:pt x="781249" y="112928"/>
                    <a:pt x="781344" y="113785"/>
                  </a:cubicBezTo>
                  <a:cubicBezTo>
                    <a:pt x="781344" y="114071"/>
                    <a:pt x="781439" y="114452"/>
                    <a:pt x="781630" y="114738"/>
                  </a:cubicBezTo>
                  <a:cubicBezTo>
                    <a:pt x="781820" y="115405"/>
                    <a:pt x="782106" y="116071"/>
                    <a:pt x="781820" y="117024"/>
                  </a:cubicBezTo>
                  <a:cubicBezTo>
                    <a:pt x="781630" y="117881"/>
                    <a:pt x="779820" y="118072"/>
                    <a:pt x="778677" y="118167"/>
                  </a:cubicBezTo>
                  <a:cubicBezTo>
                    <a:pt x="778105" y="118262"/>
                    <a:pt x="777724" y="118262"/>
                    <a:pt x="777439" y="118357"/>
                  </a:cubicBezTo>
                  <a:cubicBezTo>
                    <a:pt x="776962" y="118548"/>
                    <a:pt x="776581" y="119024"/>
                    <a:pt x="776581" y="119786"/>
                  </a:cubicBezTo>
                  <a:cubicBezTo>
                    <a:pt x="776581" y="120643"/>
                    <a:pt x="776962" y="121596"/>
                    <a:pt x="777819" y="121882"/>
                  </a:cubicBezTo>
                  <a:cubicBezTo>
                    <a:pt x="778201" y="121977"/>
                    <a:pt x="778201" y="122072"/>
                    <a:pt x="778201" y="122072"/>
                  </a:cubicBezTo>
                  <a:cubicBezTo>
                    <a:pt x="778201" y="122167"/>
                    <a:pt x="778010" y="122453"/>
                    <a:pt x="777915" y="122644"/>
                  </a:cubicBezTo>
                  <a:cubicBezTo>
                    <a:pt x="777724" y="122929"/>
                    <a:pt x="777629" y="123215"/>
                    <a:pt x="777439" y="123501"/>
                  </a:cubicBezTo>
                  <a:cubicBezTo>
                    <a:pt x="777248" y="123977"/>
                    <a:pt x="776867" y="124358"/>
                    <a:pt x="776581" y="124834"/>
                  </a:cubicBezTo>
                  <a:cubicBezTo>
                    <a:pt x="776105" y="125501"/>
                    <a:pt x="775724" y="126073"/>
                    <a:pt x="775724" y="126644"/>
                  </a:cubicBezTo>
                  <a:cubicBezTo>
                    <a:pt x="775724" y="126835"/>
                    <a:pt x="775819" y="127025"/>
                    <a:pt x="776010" y="127025"/>
                  </a:cubicBezTo>
                  <a:cubicBezTo>
                    <a:pt x="776581" y="127311"/>
                    <a:pt x="777534" y="126930"/>
                    <a:pt x="779724" y="125977"/>
                  </a:cubicBezTo>
                  <a:cubicBezTo>
                    <a:pt x="780201" y="125787"/>
                    <a:pt x="780772" y="125501"/>
                    <a:pt x="781058" y="125406"/>
                  </a:cubicBezTo>
                  <a:cubicBezTo>
                    <a:pt x="781249" y="125596"/>
                    <a:pt x="781534" y="126263"/>
                    <a:pt x="781630" y="127406"/>
                  </a:cubicBezTo>
                  <a:cubicBezTo>
                    <a:pt x="781820" y="128644"/>
                    <a:pt x="781630" y="129692"/>
                    <a:pt x="781344" y="130073"/>
                  </a:cubicBezTo>
                  <a:cubicBezTo>
                    <a:pt x="780105" y="131502"/>
                    <a:pt x="781915" y="132740"/>
                    <a:pt x="783153" y="133693"/>
                  </a:cubicBezTo>
                  <a:lnTo>
                    <a:pt x="783535" y="133978"/>
                  </a:lnTo>
                  <a:cubicBezTo>
                    <a:pt x="783915" y="134264"/>
                    <a:pt x="784296" y="134359"/>
                    <a:pt x="784678" y="134264"/>
                  </a:cubicBezTo>
                  <a:cubicBezTo>
                    <a:pt x="785440" y="134074"/>
                    <a:pt x="785916" y="133312"/>
                    <a:pt x="786392" y="132645"/>
                  </a:cubicBezTo>
                  <a:cubicBezTo>
                    <a:pt x="786487" y="132454"/>
                    <a:pt x="786583" y="132264"/>
                    <a:pt x="786678" y="132169"/>
                  </a:cubicBezTo>
                  <a:cubicBezTo>
                    <a:pt x="786773" y="132073"/>
                    <a:pt x="786868" y="132073"/>
                    <a:pt x="786964" y="132073"/>
                  </a:cubicBezTo>
                  <a:cubicBezTo>
                    <a:pt x="787440" y="132073"/>
                    <a:pt x="788202" y="132454"/>
                    <a:pt x="788583" y="133026"/>
                  </a:cubicBezTo>
                  <a:cubicBezTo>
                    <a:pt x="789249" y="134074"/>
                    <a:pt x="790964" y="134455"/>
                    <a:pt x="792488" y="134550"/>
                  </a:cubicBezTo>
                  <a:cubicBezTo>
                    <a:pt x="793536" y="134645"/>
                    <a:pt x="794298" y="134264"/>
                    <a:pt x="794965" y="133788"/>
                  </a:cubicBezTo>
                  <a:cubicBezTo>
                    <a:pt x="795155" y="133693"/>
                    <a:pt x="795441" y="133502"/>
                    <a:pt x="795631" y="133407"/>
                  </a:cubicBezTo>
                  <a:cubicBezTo>
                    <a:pt x="796393" y="133216"/>
                    <a:pt x="800489" y="134931"/>
                    <a:pt x="802299" y="135693"/>
                  </a:cubicBezTo>
                  <a:cubicBezTo>
                    <a:pt x="803156" y="136074"/>
                    <a:pt x="803823" y="136360"/>
                    <a:pt x="804299" y="136455"/>
                  </a:cubicBezTo>
                  <a:cubicBezTo>
                    <a:pt x="805728" y="136931"/>
                    <a:pt x="806680" y="136550"/>
                    <a:pt x="807443" y="136169"/>
                  </a:cubicBezTo>
                  <a:cubicBezTo>
                    <a:pt x="807728" y="136074"/>
                    <a:pt x="808014" y="135883"/>
                    <a:pt x="808299" y="135883"/>
                  </a:cubicBezTo>
                  <a:cubicBezTo>
                    <a:pt x="809157" y="135693"/>
                    <a:pt x="810490" y="136455"/>
                    <a:pt x="810681" y="137026"/>
                  </a:cubicBezTo>
                  <a:cubicBezTo>
                    <a:pt x="810776" y="137217"/>
                    <a:pt x="810871" y="137312"/>
                    <a:pt x="811061" y="137407"/>
                  </a:cubicBezTo>
                  <a:cubicBezTo>
                    <a:pt x="811538" y="137598"/>
                    <a:pt x="812300" y="137217"/>
                    <a:pt x="813919" y="136455"/>
                  </a:cubicBezTo>
                  <a:cubicBezTo>
                    <a:pt x="815443" y="135693"/>
                    <a:pt x="817348" y="134740"/>
                    <a:pt x="819063" y="134455"/>
                  </a:cubicBezTo>
                  <a:cubicBezTo>
                    <a:pt x="822206" y="133883"/>
                    <a:pt x="824968" y="136360"/>
                    <a:pt x="825444" y="137026"/>
                  </a:cubicBezTo>
                  <a:cubicBezTo>
                    <a:pt x="826111" y="137884"/>
                    <a:pt x="827826" y="138169"/>
                    <a:pt x="828778" y="138455"/>
                  </a:cubicBezTo>
                  <a:cubicBezTo>
                    <a:pt x="829445" y="138550"/>
                    <a:pt x="830398" y="139122"/>
                    <a:pt x="831160" y="139979"/>
                  </a:cubicBezTo>
                  <a:cubicBezTo>
                    <a:pt x="832017" y="141027"/>
                    <a:pt x="832969" y="141694"/>
                    <a:pt x="834017" y="141789"/>
                  </a:cubicBezTo>
                  <a:cubicBezTo>
                    <a:pt x="834493" y="141884"/>
                    <a:pt x="834874" y="141979"/>
                    <a:pt x="834589" y="143980"/>
                  </a:cubicBezTo>
                  <a:cubicBezTo>
                    <a:pt x="834303" y="145599"/>
                    <a:pt x="835731" y="146837"/>
                    <a:pt x="836874" y="147790"/>
                  </a:cubicBezTo>
                  <a:cubicBezTo>
                    <a:pt x="837255" y="148075"/>
                    <a:pt x="837637" y="148456"/>
                    <a:pt x="837827" y="148742"/>
                  </a:cubicBezTo>
                  <a:cubicBezTo>
                    <a:pt x="838017" y="148933"/>
                    <a:pt x="838017" y="149123"/>
                    <a:pt x="838017" y="149314"/>
                  </a:cubicBezTo>
                  <a:cubicBezTo>
                    <a:pt x="837827" y="150076"/>
                    <a:pt x="836874" y="150933"/>
                    <a:pt x="836018" y="151504"/>
                  </a:cubicBezTo>
                  <a:cubicBezTo>
                    <a:pt x="834874" y="152266"/>
                    <a:pt x="834398" y="153790"/>
                    <a:pt x="834017" y="154838"/>
                  </a:cubicBezTo>
                  <a:cubicBezTo>
                    <a:pt x="833922" y="155029"/>
                    <a:pt x="833922" y="155219"/>
                    <a:pt x="833826" y="155410"/>
                  </a:cubicBezTo>
                  <a:cubicBezTo>
                    <a:pt x="833636" y="156076"/>
                    <a:pt x="829826" y="156648"/>
                    <a:pt x="828112" y="156362"/>
                  </a:cubicBezTo>
                  <a:cubicBezTo>
                    <a:pt x="826778" y="156076"/>
                    <a:pt x="826302" y="156457"/>
                    <a:pt x="825730" y="156934"/>
                  </a:cubicBezTo>
                  <a:cubicBezTo>
                    <a:pt x="825540" y="157029"/>
                    <a:pt x="825349" y="157219"/>
                    <a:pt x="825159" y="157410"/>
                  </a:cubicBezTo>
                  <a:cubicBezTo>
                    <a:pt x="824301" y="157886"/>
                    <a:pt x="823444" y="157981"/>
                    <a:pt x="820873" y="157505"/>
                  </a:cubicBezTo>
                  <a:cubicBezTo>
                    <a:pt x="819063" y="157219"/>
                    <a:pt x="816205" y="155600"/>
                    <a:pt x="814396" y="154552"/>
                  </a:cubicBezTo>
                  <a:cubicBezTo>
                    <a:pt x="813538" y="154076"/>
                    <a:pt x="812967" y="153695"/>
                    <a:pt x="812490" y="153505"/>
                  </a:cubicBezTo>
                  <a:cubicBezTo>
                    <a:pt x="811443" y="153028"/>
                    <a:pt x="810109" y="153028"/>
                    <a:pt x="808871" y="153028"/>
                  </a:cubicBezTo>
                  <a:cubicBezTo>
                    <a:pt x="808585" y="153028"/>
                    <a:pt x="808204" y="153028"/>
                    <a:pt x="807919" y="153028"/>
                  </a:cubicBezTo>
                  <a:cubicBezTo>
                    <a:pt x="807633" y="153028"/>
                    <a:pt x="807443" y="153028"/>
                    <a:pt x="807156" y="153028"/>
                  </a:cubicBezTo>
                  <a:cubicBezTo>
                    <a:pt x="805823" y="153028"/>
                    <a:pt x="803537" y="151600"/>
                    <a:pt x="802109" y="150838"/>
                  </a:cubicBezTo>
                  <a:cubicBezTo>
                    <a:pt x="800775" y="150076"/>
                    <a:pt x="798584" y="150457"/>
                    <a:pt x="797060" y="150647"/>
                  </a:cubicBezTo>
                  <a:cubicBezTo>
                    <a:pt x="796679" y="150742"/>
                    <a:pt x="796298" y="150742"/>
                    <a:pt x="796108" y="150742"/>
                  </a:cubicBezTo>
                  <a:cubicBezTo>
                    <a:pt x="795441" y="150742"/>
                    <a:pt x="790488" y="149218"/>
                    <a:pt x="789821" y="148837"/>
                  </a:cubicBezTo>
                  <a:cubicBezTo>
                    <a:pt x="789345" y="148552"/>
                    <a:pt x="788393" y="148361"/>
                    <a:pt x="787440" y="148171"/>
                  </a:cubicBezTo>
                  <a:cubicBezTo>
                    <a:pt x="786773" y="148075"/>
                    <a:pt x="786011" y="147885"/>
                    <a:pt x="785344" y="147694"/>
                  </a:cubicBezTo>
                  <a:cubicBezTo>
                    <a:pt x="785154" y="147599"/>
                    <a:pt x="785058" y="147504"/>
                    <a:pt x="784963" y="147313"/>
                  </a:cubicBezTo>
                  <a:cubicBezTo>
                    <a:pt x="784678" y="146647"/>
                    <a:pt x="785154" y="145218"/>
                    <a:pt x="786106" y="143599"/>
                  </a:cubicBezTo>
                  <a:cubicBezTo>
                    <a:pt x="786392" y="143027"/>
                    <a:pt x="786297" y="142551"/>
                    <a:pt x="785821" y="142265"/>
                  </a:cubicBezTo>
                  <a:cubicBezTo>
                    <a:pt x="784868" y="141694"/>
                    <a:pt x="782296" y="141979"/>
                    <a:pt x="781439" y="142837"/>
                  </a:cubicBezTo>
                  <a:cubicBezTo>
                    <a:pt x="781058" y="143218"/>
                    <a:pt x="780105" y="143694"/>
                    <a:pt x="779153" y="144170"/>
                  </a:cubicBezTo>
                  <a:cubicBezTo>
                    <a:pt x="777819" y="144837"/>
                    <a:pt x="776486" y="145599"/>
                    <a:pt x="775819" y="146361"/>
                  </a:cubicBezTo>
                  <a:cubicBezTo>
                    <a:pt x="775438" y="146742"/>
                    <a:pt x="775057" y="146837"/>
                    <a:pt x="774581" y="146837"/>
                  </a:cubicBezTo>
                  <a:cubicBezTo>
                    <a:pt x="773914" y="146837"/>
                    <a:pt x="773343" y="146456"/>
                    <a:pt x="773152" y="146170"/>
                  </a:cubicBezTo>
                  <a:cubicBezTo>
                    <a:pt x="772771" y="145599"/>
                    <a:pt x="770390" y="140741"/>
                    <a:pt x="770009" y="139503"/>
                  </a:cubicBezTo>
                  <a:cubicBezTo>
                    <a:pt x="769914" y="139122"/>
                    <a:pt x="769628" y="138931"/>
                    <a:pt x="769437" y="138931"/>
                  </a:cubicBezTo>
                  <a:cubicBezTo>
                    <a:pt x="768771" y="138741"/>
                    <a:pt x="767914" y="139312"/>
                    <a:pt x="767056" y="139884"/>
                  </a:cubicBezTo>
                  <a:cubicBezTo>
                    <a:pt x="766771" y="140074"/>
                    <a:pt x="766390" y="140360"/>
                    <a:pt x="766199" y="140455"/>
                  </a:cubicBezTo>
                  <a:cubicBezTo>
                    <a:pt x="765342" y="139884"/>
                    <a:pt x="762199" y="134931"/>
                    <a:pt x="762103" y="133978"/>
                  </a:cubicBezTo>
                  <a:cubicBezTo>
                    <a:pt x="762008" y="132931"/>
                    <a:pt x="763436" y="129883"/>
                    <a:pt x="764009" y="128835"/>
                  </a:cubicBezTo>
                  <a:cubicBezTo>
                    <a:pt x="764675" y="127787"/>
                    <a:pt x="764580" y="124644"/>
                    <a:pt x="764485" y="123882"/>
                  </a:cubicBezTo>
                  <a:cubicBezTo>
                    <a:pt x="764389" y="123215"/>
                    <a:pt x="765437" y="121596"/>
                    <a:pt x="766199" y="120834"/>
                  </a:cubicBezTo>
                  <a:cubicBezTo>
                    <a:pt x="767056" y="119786"/>
                    <a:pt x="766675" y="117976"/>
                    <a:pt x="766485" y="117214"/>
                  </a:cubicBezTo>
                  <a:cubicBezTo>
                    <a:pt x="766199" y="116071"/>
                    <a:pt x="763913" y="115786"/>
                    <a:pt x="761437" y="115500"/>
                  </a:cubicBezTo>
                  <a:cubicBezTo>
                    <a:pt x="760008" y="115405"/>
                    <a:pt x="757722" y="113785"/>
                    <a:pt x="756293" y="112738"/>
                  </a:cubicBezTo>
                  <a:lnTo>
                    <a:pt x="755626" y="112357"/>
                  </a:lnTo>
                  <a:cubicBezTo>
                    <a:pt x="754484" y="111595"/>
                    <a:pt x="753817" y="109118"/>
                    <a:pt x="753911" y="108070"/>
                  </a:cubicBezTo>
                  <a:cubicBezTo>
                    <a:pt x="754007" y="107308"/>
                    <a:pt x="753245" y="105689"/>
                    <a:pt x="752292" y="103403"/>
                  </a:cubicBezTo>
                  <a:cubicBezTo>
                    <a:pt x="751912" y="102546"/>
                    <a:pt x="751626" y="101784"/>
                    <a:pt x="751435" y="101308"/>
                  </a:cubicBezTo>
                  <a:cubicBezTo>
                    <a:pt x="751626" y="101403"/>
                    <a:pt x="751721" y="101212"/>
                    <a:pt x="751816" y="100927"/>
                  </a:cubicBezTo>
                  <a:close/>
                  <a:moveTo>
                    <a:pt x="778486" y="58159"/>
                  </a:moveTo>
                  <a:cubicBezTo>
                    <a:pt x="780772" y="59302"/>
                    <a:pt x="782392" y="60350"/>
                    <a:pt x="782773" y="60826"/>
                  </a:cubicBezTo>
                  <a:cubicBezTo>
                    <a:pt x="782486" y="60826"/>
                    <a:pt x="782201" y="60922"/>
                    <a:pt x="781915" y="60922"/>
                  </a:cubicBezTo>
                  <a:cubicBezTo>
                    <a:pt x="780391" y="61112"/>
                    <a:pt x="778868" y="61398"/>
                    <a:pt x="778391" y="62160"/>
                  </a:cubicBezTo>
                  <a:cubicBezTo>
                    <a:pt x="778296" y="62350"/>
                    <a:pt x="778201" y="62731"/>
                    <a:pt x="778486" y="63208"/>
                  </a:cubicBezTo>
                  <a:cubicBezTo>
                    <a:pt x="779439" y="64636"/>
                    <a:pt x="781820" y="65684"/>
                    <a:pt x="782868" y="65684"/>
                  </a:cubicBezTo>
                  <a:cubicBezTo>
                    <a:pt x="783059" y="65684"/>
                    <a:pt x="783249" y="65684"/>
                    <a:pt x="783535" y="65589"/>
                  </a:cubicBezTo>
                  <a:cubicBezTo>
                    <a:pt x="784392" y="65494"/>
                    <a:pt x="785535" y="65398"/>
                    <a:pt x="786201" y="65970"/>
                  </a:cubicBezTo>
                  <a:cubicBezTo>
                    <a:pt x="787154" y="66827"/>
                    <a:pt x="790107" y="68256"/>
                    <a:pt x="791345" y="67399"/>
                  </a:cubicBezTo>
                  <a:cubicBezTo>
                    <a:pt x="793726" y="65589"/>
                    <a:pt x="794965" y="65303"/>
                    <a:pt x="795441" y="65303"/>
                  </a:cubicBezTo>
                  <a:cubicBezTo>
                    <a:pt x="796203" y="65303"/>
                    <a:pt x="797631" y="66256"/>
                    <a:pt x="798203" y="66827"/>
                  </a:cubicBezTo>
                  <a:cubicBezTo>
                    <a:pt x="797251" y="67018"/>
                    <a:pt x="795917" y="67494"/>
                    <a:pt x="795631" y="68161"/>
                  </a:cubicBezTo>
                  <a:cubicBezTo>
                    <a:pt x="795536" y="68351"/>
                    <a:pt x="795441" y="68732"/>
                    <a:pt x="795917" y="69018"/>
                  </a:cubicBezTo>
                  <a:cubicBezTo>
                    <a:pt x="796679" y="69494"/>
                    <a:pt x="797155" y="70637"/>
                    <a:pt x="796965" y="70923"/>
                  </a:cubicBezTo>
                  <a:cubicBezTo>
                    <a:pt x="796298" y="71018"/>
                    <a:pt x="794393" y="70637"/>
                    <a:pt x="792869" y="70447"/>
                  </a:cubicBezTo>
                  <a:cubicBezTo>
                    <a:pt x="791726" y="70256"/>
                    <a:pt x="790964" y="70161"/>
                    <a:pt x="790678" y="70161"/>
                  </a:cubicBezTo>
                  <a:cubicBezTo>
                    <a:pt x="783725" y="70161"/>
                    <a:pt x="783630" y="71399"/>
                    <a:pt x="783630" y="71780"/>
                  </a:cubicBezTo>
                  <a:cubicBezTo>
                    <a:pt x="783535" y="73304"/>
                    <a:pt x="785344" y="74923"/>
                    <a:pt x="785821" y="75304"/>
                  </a:cubicBezTo>
                  <a:cubicBezTo>
                    <a:pt x="786487" y="75781"/>
                    <a:pt x="788202" y="77876"/>
                    <a:pt x="788106" y="78638"/>
                  </a:cubicBezTo>
                  <a:cubicBezTo>
                    <a:pt x="788011" y="79781"/>
                    <a:pt x="788583" y="81781"/>
                    <a:pt x="789630" y="82543"/>
                  </a:cubicBezTo>
                  <a:cubicBezTo>
                    <a:pt x="790012" y="82734"/>
                    <a:pt x="790678" y="83020"/>
                    <a:pt x="791631" y="83401"/>
                  </a:cubicBezTo>
                  <a:cubicBezTo>
                    <a:pt x="792869" y="83877"/>
                    <a:pt x="795060" y="84734"/>
                    <a:pt x="795155" y="85210"/>
                  </a:cubicBezTo>
                  <a:cubicBezTo>
                    <a:pt x="795441" y="86258"/>
                    <a:pt x="796965" y="88258"/>
                    <a:pt x="798012" y="88830"/>
                  </a:cubicBezTo>
                  <a:cubicBezTo>
                    <a:pt x="798298" y="88925"/>
                    <a:pt x="798584" y="89020"/>
                    <a:pt x="798870" y="88925"/>
                  </a:cubicBezTo>
                  <a:cubicBezTo>
                    <a:pt x="799632" y="88639"/>
                    <a:pt x="802870" y="88068"/>
                    <a:pt x="803537" y="88068"/>
                  </a:cubicBezTo>
                  <a:cubicBezTo>
                    <a:pt x="804585" y="88068"/>
                    <a:pt x="806109" y="88354"/>
                    <a:pt x="806299" y="88639"/>
                  </a:cubicBezTo>
                  <a:cubicBezTo>
                    <a:pt x="806776" y="89782"/>
                    <a:pt x="807347" y="90354"/>
                    <a:pt x="808014" y="90354"/>
                  </a:cubicBezTo>
                  <a:cubicBezTo>
                    <a:pt x="808014" y="90354"/>
                    <a:pt x="808109" y="90354"/>
                    <a:pt x="808109" y="90354"/>
                  </a:cubicBezTo>
                  <a:cubicBezTo>
                    <a:pt x="808395" y="90354"/>
                    <a:pt x="808871" y="90259"/>
                    <a:pt x="809252" y="89782"/>
                  </a:cubicBezTo>
                  <a:cubicBezTo>
                    <a:pt x="809824" y="89116"/>
                    <a:pt x="810395" y="87592"/>
                    <a:pt x="810967" y="86068"/>
                  </a:cubicBezTo>
                  <a:cubicBezTo>
                    <a:pt x="811348" y="85115"/>
                    <a:pt x="811919" y="83686"/>
                    <a:pt x="812205" y="83401"/>
                  </a:cubicBezTo>
                  <a:cubicBezTo>
                    <a:pt x="812395" y="83401"/>
                    <a:pt x="812586" y="83305"/>
                    <a:pt x="812776" y="83210"/>
                  </a:cubicBezTo>
                  <a:cubicBezTo>
                    <a:pt x="813443" y="82924"/>
                    <a:pt x="814776" y="82448"/>
                    <a:pt x="815348" y="82639"/>
                  </a:cubicBezTo>
                  <a:cubicBezTo>
                    <a:pt x="815443" y="82639"/>
                    <a:pt x="815634" y="82734"/>
                    <a:pt x="815729" y="83020"/>
                  </a:cubicBezTo>
                  <a:cubicBezTo>
                    <a:pt x="815824" y="83305"/>
                    <a:pt x="815919" y="83591"/>
                    <a:pt x="816015" y="83877"/>
                  </a:cubicBezTo>
                  <a:cubicBezTo>
                    <a:pt x="816301" y="84829"/>
                    <a:pt x="816491" y="85496"/>
                    <a:pt x="817062" y="85687"/>
                  </a:cubicBezTo>
                  <a:cubicBezTo>
                    <a:pt x="817539" y="85782"/>
                    <a:pt x="817920" y="85496"/>
                    <a:pt x="818110" y="85401"/>
                  </a:cubicBezTo>
                  <a:cubicBezTo>
                    <a:pt x="819158" y="84544"/>
                    <a:pt x="822682" y="82543"/>
                    <a:pt x="823349" y="82448"/>
                  </a:cubicBezTo>
                  <a:lnTo>
                    <a:pt x="823730" y="82353"/>
                  </a:lnTo>
                  <a:cubicBezTo>
                    <a:pt x="828778" y="81496"/>
                    <a:pt x="831255" y="80448"/>
                    <a:pt x="831445" y="79114"/>
                  </a:cubicBezTo>
                  <a:cubicBezTo>
                    <a:pt x="831636" y="77781"/>
                    <a:pt x="831540" y="76162"/>
                    <a:pt x="830684" y="75685"/>
                  </a:cubicBezTo>
                  <a:cubicBezTo>
                    <a:pt x="830493" y="75590"/>
                    <a:pt x="830017" y="75400"/>
                    <a:pt x="829350" y="75685"/>
                  </a:cubicBezTo>
                  <a:cubicBezTo>
                    <a:pt x="828969" y="75876"/>
                    <a:pt x="828588" y="76066"/>
                    <a:pt x="828207" y="76352"/>
                  </a:cubicBezTo>
                  <a:cubicBezTo>
                    <a:pt x="827254" y="76924"/>
                    <a:pt x="826587" y="77305"/>
                    <a:pt x="826016" y="77019"/>
                  </a:cubicBezTo>
                  <a:cubicBezTo>
                    <a:pt x="825159" y="76733"/>
                    <a:pt x="823825" y="75781"/>
                    <a:pt x="823635" y="74828"/>
                  </a:cubicBezTo>
                  <a:cubicBezTo>
                    <a:pt x="823540" y="74447"/>
                    <a:pt x="823730" y="74066"/>
                    <a:pt x="824111" y="73685"/>
                  </a:cubicBezTo>
                  <a:cubicBezTo>
                    <a:pt x="826111" y="71875"/>
                    <a:pt x="828016" y="69875"/>
                    <a:pt x="826778" y="68637"/>
                  </a:cubicBezTo>
                  <a:cubicBezTo>
                    <a:pt x="826493" y="68351"/>
                    <a:pt x="825826" y="67303"/>
                    <a:pt x="825159" y="66160"/>
                  </a:cubicBezTo>
                  <a:cubicBezTo>
                    <a:pt x="823158" y="62827"/>
                    <a:pt x="822301" y="61684"/>
                    <a:pt x="821635" y="61684"/>
                  </a:cubicBezTo>
                  <a:cubicBezTo>
                    <a:pt x="821444" y="61684"/>
                    <a:pt x="821253" y="61779"/>
                    <a:pt x="821063" y="61874"/>
                  </a:cubicBezTo>
                  <a:cubicBezTo>
                    <a:pt x="820968" y="61969"/>
                    <a:pt x="820873" y="62160"/>
                    <a:pt x="820682" y="62255"/>
                  </a:cubicBezTo>
                  <a:cubicBezTo>
                    <a:pt x="820492" y="62541"/>
                    <a:pt x="820110" y="62922"/>
                    <a:pt x="819920" y="62922"/>
                  </a:cubicBezTo>
                  <a:cubicBezTo>
                    <a:pt x="819920" y="62922"/>
                    <a:pt x="819730" y="62827"/>
                    <a:pt x="819539" y="62731"/>
                  </a:cubicBezTo>
                  <a:cubicBezTo>
                    <a:pt x="819158" y="62350"/>
                    <a:pt x="818491" y="61874"/>
                    <a:pt x="817729" y="61398"/>
                  </a:cubicBezTo>
                  <a:cubicBezTo>
                    <a:pt x="816872" y="60922"/>
                    <a:pt x="816015" y="60350"/>
                    <a:pt x="815824" y="59874"/>
                  </a:cubicBezTo>
                  <a:cubicBezTo>
                    <a:pt x="815729" y="59588"/>
                    <a:pt x="815539" y="59207"/>
                    <a:pt x="815443" y="58826"/>
                  </a:cubicBezTo>
                  <a:cubicBezTo>
                    <a:pt x="814872" y="57397"/>
                    <a:pt x="814491" y="56445"/>
                    <a:pt x="814015" y="56159"/>
                  </a:cubicBezTo>
                  <a:cubicBezTo>
                    <a:pt x="813538" y="55969"/>
                    <a:pt x="812205" y="55302"/>
                    <a:pt x="811538" y="53016"/>
                  </a:cubicBezTo>
                  <a:cubicBezTo>
                    <a:pt x="811061" y="51397"/>
                    <a:pt x="809062" y="45015"/>
                    <a:pt x="807823" y="43967"/>
                  </a:cubicBezTo>
                  <a:cubicBezTo>
                    <a:pt x="806776" y="43015"/>
                    <a:pt x="803728" y="40633"/>
                    <a:pt x="803537" y="40538"/>
                  </a:cubicBezTo>
                  <a:lnTo>
                    <a:pt x="803537" y="40538"/>
                  </a:lnTo>
                  <a:cubicBezTo>
                    <a:pt x="802489" y="39871"/>
                    <a:pt x="800108" y="38824"/>
                    <a:pt x="798870" y="39300"/>
                  </a:cubicBezTo>
                  <a:cubicBezTo>
                    <a:pt x="798489" y="39395"/>
                    <a:pt x="798298" y="39681"/>
                    <a:pt x="798203" y="40062"/>
                  </a:cubicBezTo>
                  <a:cubicBezTo>
                    <a:pt x="798012" y="41014"/>
                    <a:pt x="797822" y="42062"/>
                    <a:pt x="797060" y="42253"/>
                  </a:cubicBezTo>
                  <a:cubicBezTo>
                    <a:pt x="796774" y="42348"/>
                    <a:pt x="796108" y="42348"/>
                    <a:pt x="795441" y="42253"/>
                  </a:cubicBezTo>
                  <a:cubicBezTo>
                    <a:pt x="794393" y="42157"/>
                    <a:pt x="793345" y="42157"/>
                    <a:pt x="792584" y="42538"/>
                  </a:cubicBezTo>
                  <a:cubicBezTo>
                    <a:pt x="792393" y="42634"/>
                    <a:pt x="792298" y="42729"/>
                    <a:pt x="792107" y="42824"/>
                  </a:cubicBezTo>
                  <a:cubicBezTo>
                    <a:pt x="791345" y="43205"/>
                    <a:pt x="790392" y="43777"/>
                    <a:pt x="790774" y="45301"/>
                  </a:cubicBezTo>
                  <a:cubicBezTo>
                    <a:pt x="790869" y="45586"/>
                    <a:pt x="790964" y="46063"/>
                    <a:pt x="791155" y="46539"/>
                  </a:cubicBezTo>
                  <a:cubicBezTo>
                    <a:pt x="791631" y="47872"/>
                    <a:pt x="792298" y="50063"/>
                    <a:pt x="791821" y="50730"/>
                  </a:cubicBezTo>
                  <a:cubicBezTo>
                    <a:pt x="791726" y="50825"/>
                    <a:pt x="791631" y="50825"/>
                    <a:pt x="791535" y="50920"/>
                  </a:cubicBezTo>
                  <a:cubicBezTo>
                    <a:pt x="790774" y="51016"/>
                    <a:pt x="789535" y="50920"/>
                    <a:pt x="788297" y="50825"/>
                  </a:cubicBezTo>
                  <a:cubicBezTo>
                    <a:pt x="785725" y="50635"/>
                    <a:pt x="784201" y="50539"/>
                    <a:pt x="783630" y="51301"/>
                  </a:cubicBezTo>
                  <a:cubicBezTo>
                    <a:pt x="782963" y="52159"/>
                    <a:pt x="781725" y="53016"/>
                    <a:pt x="780772" y="53302"/>
                  </a:cubicBezTo>
                  <a:cubicBezTo>
                    <a:pt x="779820" y="53587"/>
                    <a:pt x="777915" y="55302"/>
                    <a:pt x="777629" y="56635"/>
                  </a:cubicBezTo>
                  <a:cubicBezTo>
                    <a:pt x="777724" y="57397"/>
                    <a:pt x="778010" y="57874"/>
                    <a:pt x="778486" y="58159"/>
                  </a:cubicBezTo>
                  <a:close/>
                  <a:moveTo>
                    <a:pt x="781153" y="54349"/>
                  </a:moveTo>
                  <a:cubicBezTo>
                    <a:pt x="782392" y="54064"/>
                    <a:pt x="783820" y="53016"/>
                    <a:pt x="784582" y="52063"/>
                  </a:cubicBezTo>
                  <a:cubicBezTo>
                    <a:pt x="784868" y="51778"/>
                    <a:pt x="787154" y="51873"/>
                    <a:pt x="788393" y="52063"/>
                  </a:cubicBezTo>
                  <a:cubicBezTo>
                    <a:pt x="789726" y="52159"/>
                    <a:pt x="791059" y="52254"/>
                    <a:pt x="791917" y="52159"/>
                  </a:cubicBezTo>
                  <a:cubicBezTo>
                    <a:pt x="792298" y="52063"/>
                    <a:pt x="792678" y="51873"/>
                    <a:pt x="792869" y="51587"/>
                  </a:cubicBezTo>
                  <a:cubicBezTo>
                    <a:pt x="793536" y="50635"/>
                    <a:pt x="792964" y="48825"/>
                    <a:pt x="792298" y="46729"/>
                  </a:cubicBezTo>
                  <a:cubicBezTo>
                    <a:pt x="792107" y="46253"/>
                    <a:pt x="792011" y="45872"/>
                    <a:pt x="791917" y="45491"/>
                  </a:cubicBezTo>
                  <a:cubicBezTo>
                    <a:pt x="791631" y="44539"/>
                    <a:pt x="792011" y="44348"/>
                    <a:pt x="792774" y="43967"/>
                  </a:cubicBezTo>
                  <a:cubicBezTo>
                    <a:pt x="792964" y="43872"/>
                    <a:pt x="793155" y="43777"/>
                    <a:pt x="793345" y="43681"/>
                  </a:cubicBezTo>
                  <a:cubicBezTo>
                    <a:pt x="793821" y="43396"/>
                    <a:pt x="794774" y="43491"/>
                    <a:pt x="795631" y="43491"/>
                  </a:cubicBezTo>
                  <a:cubicBezTo>
                    <a:pt x="796393" y="43491"/>
                    <a:pt x="797060" y="43586"/>
                    <a:pt x="797536" y="43396"/>
                  </a:cubicBezTo>
                  <a:cubicBezTo>
                    <a:pt x="798774" y="43015"/>
                    <a:pt x="799060" y="41681"/>
                    <a:pt x="799251" y="40538"/>
                  </a:cubicBezTo>
                  <a:lnTo>
                    <a:pt x="798774" y="40348"/>
                  </a:lnTo>
                  <a:lnTo>
                    <a:pt x="799346" y="40348"/>
                  </a:lnTo>
                  <a:cubicBezTo>
                    <a:pt x="799917" y="40062"/>
                    <a:pt x="801918" y="40729"/>
                    <a:pt x="803061" y="41491"/>
                  </a:cubicBezTo>
                  <a:cubicBezTo>
                    <a:pt x="803251" y="41681"/>
                    <a:pt x="806299" y="43967"/>
                    <a:pt x="807252" y="44824"/>
                  </a:cubicBezTo>
                  <a:cubicBezTo>
                    <a:pt x="808109" y="45586"/>
                    <a:pt x="809824" y="50444"/>
                    <a:pt x="810681" y="53587"/>
                  </a:cubicBezTo>
                  <a:cubicBezTo>
                    <a:pt x="811443" y="56159"/>
                    <a:pt x="812967" y="56921"/>
                    <a:pt x="813538" y="57207"/>
                  </a:cubicBezTo>
                  <a:cubicBezTo>
                    <a:pt x="813824" y="57397"/>
                    <a:pt x="814396" y="58826"/>
                    <a:pt x="814586" y="59493"/>
                  </a:cubicBezTo>
                  <a:cubicBezTo>
                    <a:pt x="814776" y="59874"/>
                    <a:pt x="814872" y="60255"/>
                    <a:pt x="814967" y="60541"/>
                  </a:cubicBezTo>
                  <a:cubicBezTo>
                    <a:pt x="815253" y="61207"/>
                    <a:pt x="816205" y="61779"/>
                    <a:pt x="817158" y="62350"/>
                  </a:cubicBezTo>
                  <a:cubicBezTo>
                    <a:pt x="817824" y="62731"/>
                    <a:pt x="818491" y="63208"/>
                    <a:pt x="818777" y="63493"/>
                  </a:cubicBezTo>
                  <a:cubicBezTo>
                    <a:pt x="819158" y="63874"/>
                    <a:pt x="819444" y="63970"/>
                    <a:pt x="819825" y="63970"/>
                  </a:cubicBezTo>
                  <a:cubicBezTo>
                    <a:pt x="820396" y="63970"/>
                    <a:pt x="820873" y="63398"/>
                    <a:pt x="821253" y="62922"/>
                  </a:cubicBezTo>
                  <a:cubicBezTo>
                    <a:pt x="821349" y="62827"/>
                    <a:pt x="821349" y="62827"/>
                    <a:pt x="821444" y="62731"/>
                  </a:cubicBezTo>
                  <a:cubicBezTo>
                    <a:pt x="822015" y="63208"/>
                    <a:pt x="823349" y="65398"/>
                    <a:pt x="824206" y="66732"/>
                  </a:cubicBezTo>
                  <a:cubicBezTo>
                    <a:pt x="825064" y="68065"/>
                    <a:pt x="825540" y="68923"/>
                    <a:pt x="825921" y="69304"/>
                  </a:cubicBezTo>
                  <a:cubicBezTo>
                    <a:pt x="826397" y="69875"/>
                    <a:pt x="825540" y="71113"/>
                    <a:pt x="823254" y="73209"/>
                  </a:cubicBezTo>
                  <a:cubicBezTo>
                    <a:pt x="822587" y="73780"/>
                    <a:pt x="822396" y="74447"/>
                    <a:pt x="822492" y="75114"/>
                  </a:cubicBezTo>
                  <a:cubicBezTo>
                    <a:pt x="822778" y="76447"/>
                    <a:pt x="824397" y="77495"/>
                    <a:pt x="825349" y="77876"/>
                  </a:cubicBezTo>
                  <a:cubicBezTo>
                    <a:pt x="826493" y="78257"/>
                    <a:pt x="827540" y="77686"/>
                    <a:pt x="828397" y="77114"/>
                  </a:cubicBezTo>
                  <a:cubicBezTo>
                    <a:pt x="828778" y="76924"/>
                    <a:pt x="829064" y="76638"/>
                    <a:pt x="829445" y="76543"/>
                  </a:cubicBezTo>
                  <a:cubicBezTo>
                    <a:pt x="829731" y="76447"/>
                    <a:pt x="829826" y="76447"/>
                    <a:pt x="829826" y="76543"/>
                  </a:cubicBezTo>
                  <a:cubicBezTo>
                    <a:pt x="830207" y="76733"/>
                    <a:pt x="830398" y="77781"/>
                    <a:pt x="830207" y="79210"/>
                  </a:cubicBezTo>
                  <a:cubicBezTo>
                    <a:pt x="830111" y="79591"/>
                    <a:pt x="829350" y="80638"/>
                    <a:pt x="823349" y="81686"/>
                  </a:cubicBezTo>
                  <a:lnTo>
                    <a:pt x="822968" y="81781"/>
                  </a:lnTo>
                  <a:cubicBezTo>
                    <a:pt x="822015" y="81972"/>
                    <a:pt x="818205" y="84258"/>
                    <a:pt x="817348" y="84925"/>
                  </a:cubicBezTo>
                  <a:cubicBezTo>
                    <a:pt x="817253" y="85020"/>
                    <a:pt x="817158" y="85020"/>
                    <a:pt x="817158" y="85020"/>
                  </a:cubicBezTo>
                  <a:cubicBezTo>
                    <a:pt x="816968" y="84925"/>
                    <a:pt x="816872" y="84258"/>
                    <a:pt x="816681" y="83782"/>
                  </a:cubicBezTo>
                  <a:cubicBezTo>
                    <a:pt x="816586" y="83496"/>
                    <a:pt x="816491" y="83210"/>
                    <a:pt x="816396" y="82924"/>
                  </a:cubicBezTo>
                  <a:cubicBezTo>
                    <a:pt x="816301" y="82448"/>
                    <a:pt x="816015" y="82162"/>
                    <a:pt x="815539" y="82067"/>
                  </a:cubicBezTo>
                  <a:cubicBezTo>
                    <a:pt x="814586" y="81686"/>
                    <a:pt x="813157" y="82258"/>
                    <a:pt x="812205" y="82639"/>
                  </a:cubicBezTo>
                  <a:cubicBezTo>
                    <a:pt x="812014" y="82734"/>
                    <a:pt x="811824" y="82829"/>
                    <a:pt x="811634" y="82829"/>
                  </a:cubicBezTo>
                  <a:cubicBezTo>
                    <a:pt x="811157" y="82924"/>
                    <a:pt x="810776" y="83591"/>
                    <a:pt x="809824" y="85972"/>
                  </a:cubicBezTo>
                  <a:cubicBezTo>
                    <a:pt x="809252" y="87306"/>
                    <a:pt x="808680" y="88830"/>
                    <a:pt x="808204" y="89401"/>
                  </a:cubicBezTo>
                  <a:cubicBezTo>
                    <a:pt x="808109" y="89497"/>
                    <a:pt x="807919" y="89687"/>
                    <a:pt x="807823" y="89687"/>
                  </a:cubicBezTo>
                  <a:cubicBezTo>
                    <a:pt x="807823" y="89687"/>
                    <a:pt x="807347" y="89592"/>
                    <a:pt x="806871" y="88449"/>
                  </a:cubicBezTo>
                  <a:cubicBezTo>
                    <a:pt x="806394" y="87496"/>
                    <a:pt x="803346" y="87401"/>
                    <a:pt x="803346" y="87401"/>
                  </a:cubicBezTo>
                  <a:cubicBezTo>
                    <a:pt x="802585" y="87401"/>
                    <a:pt x="799251" y="88068"/>
                    <a:pt x="798394" y="88354"/>
                  </a:cubicBezTo>
                  <a:cubicBezTo>
                    <a:pt x="797918" y="88354"/>
                    <a:pt x="796108" y="86258"/>
                    <a:pt x="795822" y="85306"/>
                  </a:cubicBezTo>
                  <a:cubicBezTo>
                    <a:pt x="795631" y="84448"/>
                    <a:pt x="794012" y="83782"/>
                    <a:pt x="791726" y="82924"/>
                  </a:cubicBezTo>
                  <a:cubicBezTo>
                    <a:pt x="790964" y="82639"/>
                    <a:pt x="790202" y="82353"/>
                    <a:pt x="789916" y="82162"/>
                  </a:cubicBezTo>
                  <a:cubicBezTo>
                    <a:pt x="789154" y="81686"/>
                    <a:pt x="788678" y="79972"/>
                    <a:pt x="788678" y="78924"/>
                  </a:cubicBezTo>
                  <a:cubicBezTo>
                    <a:pt x="788773" y="77590"/>
                    <a:pt x="786583" y="75304"/>
                    <a:pt x="786106" y="74923"/>
                  </a:cubicBezTo>
                  <a:cubicBezTo>
                    <a:pt x="785440" y="74447"/>
                    <a:pt x="784201" y="73018"/>
                    <a:pt x="784201" y="72066"/>
                  </a:cubicBezTo>
                  <a:cubicBezTo>
                    <a:pt x="784201" y="71875"/>
                    <a:pt x="785725" y="71209"/>
                    <a:pt x="790297" y="71209"/>
                  </a:cubicBezTo>
                  <a:cubicBezTo>
                    <a:pt x="790583" y="71209"/>
                    <a:pt x="791440" y="71399"/>
                    <a:pt x="792298" y="71494"/>
                  </a:cubicBezTo>
                  <a:cubicBezTo>
                    <a:pt x="794298" y="71780"/>
                    <a:pt x="795917" y="72066"/>
                    <a:pt x="796679" y="71971"/>
                  </a:cubicBezTo>
                  <a:cubicBezTo>
                    <a:pt x="797155" y="71875"/>
                    <a:pt x="797441" y="71685"/>
                    <a:pt x="797536" y="71304"/>
                  </a:cubicBezTo>
                  <a:cubicBezTo>
                    <a:pt x="797822" y="70447"/>
                    <a:pt x="796869" y="69113"/>
                    <a:pt x="796108" y="68637"/>
                  </a:cubicBezTo>
                  <a:cubicBezTo>
                    <a:pt x="796203" y="68351"/>
                    <a:pt x="797631" y="67780"/>
                    <a:pt x="798298" y="67780"/>
                  </a:cubicBezTo>
                  <a:cubicBezTo>
                    <a:pt x="798774" y="67780"/>
                    <a:pt x="798965" y="67494"/>
                    <a:pt x="798965" y="67208"/>
                  </a:cubicBezTo>
                  <a:cubicBezTo>
                    <a:pt x="799060" y="66351"/>
                    <a:pt x="796489" y="64636"/>
                    <a:pt x="795155" y="64636"/>
                  </a:cubicBezTo>
                  <a:cubicBezTo>
                    <a:pt x="794012" y="64636"/>
                    <a:pt x="792488" y="65398"/>
                    <a:pt x="790392" y="66922"/>
                  </a:cubicBezTo>
                  <a:cubicBezTo>
                    <a:pt x="789916" y="67303"/>
                    <a:pt x="787535" y="66446"/>
                    <a:pt x="786487" y="65589"/>
                  </a:cubicBezTo>
                  <a:cubicBezTo>
                    <a:pt x="785535" y="64732"/>
                    <a:pt x="784106" y="64922"/>
                    <a:pt x="783153" y="65017"/>
                  </a:cubicBezTo>
                  <a:cubicBezTo>
                    <a:pt x="782963" y="65017"/>
                    <a:pt x="782677" y="65017"/>
                    <a:pt x="782582" y="65017"/>
                  </a:cubicBezTo>
                  <a:cubicBezTo>
                    <a:pt x="781915" y="65017"/>
                    <a:pt x="779724" y="64160"/>
                    <a:pt x="778962" y="62922"/>
                  </a:cubicBezTo>
                  <a:cubicBezTo>
                    <a:pt x="778868" y="62827"/>
                    <a:pt x="778868" y="62731"/>
                    <a:pt x="778868" y="62636"/>
                  </a:cubicBezTo>
                  <a:cubicBezTo>
                    <a:pt x="779058" y="62255"/>
                    <a:pt x="780772" y="61969"/>
                    <a:pt x="781630" y="61874"/>
                  </a:cubicBezTo>
                  <a:cubicBezTo>
                    <a:pt x="782010" y="61779"/>
                    <a:pt x="782392" y="61779"/>
                    <a:pt x="782677" y="61684"/>
                  </a:cubicBezTo>
                  <a:cubicBezTo>
                    <a:pt x="783249" y="61588"/>
                    <a:pt x="783344" y="61303"/>
                    <a:pt x="783439" y="61112"/>
                  </a:cubicBezTo>
                  <a:cubicBezTo>
                    <a:pt x="783535" y="60826"/>
                    <a:pt x="783630" y="60064"/>
                    <a:pt x="778677" y="57493"/>
                  </a:cubicBezTo>
                  <a:cubicBezTo>
                    <a:pt x="778486" y="57397"/>
                    <a:pt x="778391" y="57302"/>
                    <a:pt x="778486" y="57016"/>
                  </a:cubicBezTo>
                  <a:cubicBezTo>
                    <a:pt x="778962" y="55969"/>
                    <a:pt x="780487" y="54540"/>
                    <a:pt x="781153" y="54349"/>
                  </a:cubicBezTo>
                  <a:close/>
                  <a:moveTo>
                    <a:pt x="786868" y="111118"/>
                  </a:moveTo>
                  <a:cubicBezTo>
                    <a:pt x="786106" y="111118"/>
                    <a:pt x="785344" y="111404"/>
                    <a:pt x="784963" y="111880"/>
                  </a:cubicBezTo>
                  <a:cubicBezTo>
                    <a:pt x="784582" y="112261"/>
                    <a:pt x="784392" y="112833"/>
                    <a:pt x="784487" y="113404"/>
                  </a:cubicBezTo>
                  <a:cubicBezTo>
                    <a:pt x="784487" y="113404"/>
                    <a:pt x="785058" y="116643"/>
                    <a:pt x="786297" y="116833"/>
                  </a:cubicBezTo>
                  <a:cubicBezTo>
                    <a:pt x="786297" y="116833"/>
                    <a:pt x="786392" y="116833"/>
                    <a:pt x="786392" y="116833"/>
                  </a:cubicBezTo>
                  <a:cubicBezTo>
                    <a:pt x="786583" y="116833"/>
                    <a:pt x="786868" y="116738"/>
                    <a:pt x="787154" y="116357"/>
                  </a:cubicBezTo>
                  <a:cubicBezTo>
                    <a:pt x="788869" y="113881"/>
                    <a:pt x="788583" y="113309"/>
                    <a:pt x="788487" y="113119"/>
                  </a:cubicBezTo>
                  <a:cubicBezTo>
                    <a:pt x="788393" y="112833"/>
                    <a:pt x="788297" y="112547"/>
                    <a:pt x="788202" y="112261"/>
                  </a:cubicBezTo>
                  <a:cubicBezTo>
                    <a:pt x="788106" y="111785"/>
                    <a:pt x="788011" y="111118"/>
                    <a:pt x="786868" y="111118"/>
                  </a:cubicBezTo>
                  <a:close/>
                  <a:moveTo>
                    <a:pt x="786392" y="115976"/>
                  </a:moveTo>
                  <a:cubicBezTo>
                    <a:pt x="786011" y="115595"/>
                    <a:pt x="785535" y="114262"/>
                    <a:pt x="785344" y="113309"/>
                  </a:cubicBezTo>
                  <a:cubicBezTo>
                    <a:pt x="785249" y="112928"/>
                    <a:pt x="785344" y="112642"/>
                    <a:pt x="785630" y="112452"/>
                  </a:cubicBezTo>
                  <a:cubicBezTo>
                    <a:pt x="785916" y="112166"/>
                    <a:pt x="786297" y="112071"/>
                    <a:pt x="786868" y="112071"/>
                  </a:cubicBezTo>
                  <a:cubicBezTo>
                    <a:pt x="787249" y="112071"/>
                    <a:pt x="787344" y="112071"/>
                    <a:pt x="787440" y="112642"/>
                  </a:cubicBezTo>
                  <a:cubicBezTo>
                    <a:pt x="787535" y="112928"/>
                    <a:pt x="787535" y="113214"/>
                    <a:pt x="787726" y="113595"/>
                  </a:cubicBezTo>
                  <a:cubicBezTo>
                    <a:pt x="787726" y="113690"/>
                    <a:pt x="787440" y="114357"/>
                    <a:pt x="786392" y="115976"/>
                  </a:cubicBezTo>
                  <a:close/>
                  <a:moveTo>
                    <a:pt x="2268482" y="938650"/>
                  </a:moveTo>
                  <a:cubicBezTo>
                    <a:pt x="2268387" y="938841"/>
                    <a:pt x="2268196" y="939412"/>
                    <a:pt x="2269053" y="939793"/>
                  </a:cubicBezTo>
                  <a:cubicBezTo>
                    <a:pt x="2269435" y="939984"/>
                    <a:pt x="2271149" y="940651"/>
                    <a:pt x="2272387" y="940651"/>
                  </a:cubicBezTo>
                  <a:cubicBezTo>
                    <a:pt x="2272768" y="940651"/>
                    <a:pt x="2273054" y="940555"/>
                    <a:pt x="2273340" y="940460"/>
                  </a:cubicBezTo>
                  <a:cubicBezTo>
                    <a:pt x="2273626" y="940270"/>
                    <a:pt x="2273816" y="939984"/>
                    <a:pt x="2273816" y="939698"/>
                  </a:cubicBezTo>
                  <a:cubicBezTo>
                    <a:pt x="2273911" y="938460"/>
                    <a:pt x="2272768" y="938079"/>
                    <a:pt x="2272006" y="937793"/>
                  </a:cubicBezTo>
                  <a:lnTo>
                    <a:pt x="2271816" y="937698"/>
                  </a:lnTo>
                  <a:cubicBezTo>
                    <a:pt x="2270863" y="937412"/>
                    <a:pt x="2268863" y="937888"/>
                    <a:pt x="2268482" y="938650"/>
                  </a:cubicBezTo>
                  <a:close/>
                  <a:moveTo>
                    <a:pt x="2272864" y="939603"/>
                  </a:moveTo>
                  <a:cubicBezTo>
                    <a:pt x="2272864" y="939698"/>
                    <a:pt x="2272864" y="939698"/>
                    <a:pt x="2272768" y="939698"/>
                  </a:cubicBezTo>
                  <a:cubicBezTo>
                    <a:pt x="2272387" y="939889"/>
                    <a:pt x="2271054" y="939698"/>
                    <a:pt x="2269435" y="939032"/>
                  </a:cubicBezTo>
                  <a:cubicBezTo>
                    <a:pt x="2269339" y="939032"/>
                    <a:pt x="2269244" y="938936"/>
                    <a:pt x="2269244" y="938936"/>
                  </a:cubicBezTo>
                  <a:cubicBezTo>
                    <a:pt x="2269530" y="938650"/>
                    <a:pt x="2270863" y="938270"/>
                    <a:pt x="2271435" y="938460"/>
                  </a:cubicBezTo>
                  <a:lnTo>
                    <a:pt x="2271625" y="938555"/>
                  </a:lnTo>
                  <a:cubicBezTo>
                    <a:pt x="2272483" y="938746"/>
                    <a:pt x="2272959" y="938936"/>
                    <a:pt x="2272864" y="939603"/>
                  </a:cubicBezTo>
                  <a:close/>
                  <a:moveTo>
                    <a:pt x="819920" y="184747"/>
                  </a:moveTo>
                  <a:cubicBezTo>
                    <a:pt x="820492" y="184842"/>
                    <a:pt x="821825" y="184556"/>
                    <a:pt x="823825" y="184080"/>
                  </a:cubicBezTo>
                  <a:cubicBezTo>
                    <a:pt x="826016" y="183604"/>
                    <a:pt x="829635" y="182842"/>
                    <a:pt x="830207" y="183223"/>
                  </a:cubicBezTo>
                  <a:cubicBezTo>
                    <a:pt x="830207" y="183223"/>
                    <a:pt x="834398" y="186366"/>
                    <a:pt x="836208" y="186366"/>
                  </a:cubicBezTo>
                  <a:cubicBezTo>
                    <a:pt x="837160" y="186366"/>
                    <a:pt x="838875" y="186080"/>
                    <a:pt x="839732" y="185223"/>
                  </a:cubicBezTo>
                  <a:cubicBezTo>
                    <a:pt x="840113" y="184842"/>
                    <a:pt x="840209" y="184366"/>
                    <a:pt x="840209" y="183889"/>
                  </a:cubicBezTo>
                  <a:cubicBezTo>
                    <a:pt x="840018" y="182556"/>
                    <a:pt x="838113" y="177222"/>
                    <a:pt x="836684" y="175698"/>
                  </a:cubicBezTo>
                  <a:cubicBezTo>
                    <a:pt x="835255" y="174269"/>
                    <a:pt x="828112" y="170840"/>
                    <a:pt x="824587" y="170840"/>
                  </a:cubicBezTo>
                  <a:cubicBezTo>
                    <a:pt x="824397" y="170840"/>
                    <a:pt x="819634" y="170840"/>
                    <a:pt x="818587" y="171697"/>
                  </a:cubicBezTo>
                  <a:cubicBezTo>
                    <a:pt x="817824" y="172364"/>
                    <a:pt x="816396" y="173698"/>
                    <a:pt x="816681" y="174841"/>
                  </a:cubicBezTo>
                  <a:cubicBezTo>
                    <a:pt x="816777" y="175222"/>
                    <a:pt x="817158" y="175698"/>
                    <a:pt x="817634" y="176269"/>
                  </a:cubicBezTo>
                  <a:cubicBezTo>
                    <a:pt x="818205" y="177031"/>
                    <a:pt x="818967" y="177984"/>
                    <a:pt x="818872" y="178651"/>
                  </a:cubicBezTo>
                  <a:cubicBezTo>
                    <a:pt x="818682" y="179413"/>
                    <a:pt x="817824" y="184556"/>
                    <a:pt x="819920" y="184747"/>
                  </a:cubicBezTo>
                  <a:close/>
                  <a:moveTo>
                    <a:pt x="818301" y="175888"/>
                  </a:moveTo>
                  <a:cubicBezTo>
                    <a:pt x="817920" y="175412"/>
                    <a:pt x="817634" y="175031"/>
                    <a:pt x="817539" y="174745"/>
                  </a:cubicBezTo>
                  <a:cubicBezTo>
                    <a:pt x="817348" y="174079"/>
                    <a:pt x="818587" y="172936"/>
                    <a:pt x="819158" y="172364"/>
                  </a:cubicBezTo>
                  <a:cubicBezTo>
                    <a:pt x="819539" y="171983"/>
                    <a:pt x="822301" y="171697"/>
                    <a:pt x="824397" y="171697"/>
                  </a:cubicBezTo>
                  <a:cubicBezTo>
                    <a:pt x="827540" y="171697"/>
                    <a:pt x="834589" y="175031"/>
                    <a:pt x="835827" y="176365"/>
                  </a:cubicBezTo>
                  <a:cubicBezTo>
                    <a:pt x="837065" y="177698"/>
                    <a:pt x="838970" y="182746"/>
                    <a:pt x="839160" y="184175"/>
                  </a:cubicBezTo>
                  <a:cubicBezTo>
                    <a:pt x="839160" y="184366"/>
                    <a:pt x="839160" y="184556"/>
                    <a:pt x="838970" y="184842"/>
                  </a:cubicBezTo>
                  <a:cubicBezTo>
                    <a:pt x="838494" y="185413"/>
                    <a:pt x="837160" y="185699"/>
                    <a:pt x="836208" y="185699"/>
                  </a:cubicBezTo>
                  <a:cubicBezTo>
                    <a:pt x="835255" y="185699"/>
                    <a:pt x="832493" y="183985"/>
                    <a:pt x="830778" y="182746"/>
                  </a:cubicBezTo>
                  <a:cubicBezTo>
                    <a:pt x="830493" y="182556"/>
                    <a:pt x="830017" y="182461"/>
                    <a:pt x="829445" y="182461"/>
                  </a:cubicBezTo>
                  <a:cubicBezTo>
                    <a:pt x="828207" y="182461"/>
                    <a:pt x="826111" y="182842"/>
                    <a:pt x="823540" y="183413"/>
                  </a:cubicBezTo>
                  <a:cubicBezTo>
                    <a:pt x="822015" y="183794"/>
                    <a:pt x="820396" y="184080"/>
                    <a:pt x="819920" y="184080"/>
                  </a:cubicBezTo>
                  <a:cubicBezTo>
                    <a:pt x="819158" y="183985"/>
                    <a:pt x="819158" y="181318"/>
                    <a:pt x="819539" y="179032"/>
                  </a:cubicBezTo>
                  <a:cubicBezTo>
                    <a:pt x="819825" y="177889"/>
                    <a:pt x="819063" y="176841"/>
                    <a:pt x="818301" y="175888"/>
                  </a:cubicBezTo>
                  <a:close/>
                  <a:moveTo>
                    <a:pt x="799727" y="225799"/>
                  </a:moveTo>
                  <a:cubicBezTo>
                    <a:pt x="799060" y="225037"/>
                    <a:pt x="798394" y="224371"/>
                    <a:pt x="797441" y="224371"/>
                  </a:cubicBezTo>
                  <a:cubicBezTo>
                    <a:pt x="796965" y="224371"/>
                    <a:pt x="794774" y="224561"/>
                    <a:pt x="794393" y="225418"/>
                  </a:cubicBezTo>
                  <a:cubicBezTo>
                    <a:pt x="794298" y="225609"/>
                    <a:pt x="794203" y="225990"/>
                    <a:pt x="794774" y="226371"/>
                  </a:cubicBezTo>
                  <a:cubicBezTo>
                    <a:pt x="795631" y="227133"/>
                    <a:pt x="797441" y="228181"/>
                    <a:pt x="798394" y="228181"/>
                  </a:cubicBezTo>
                  <a:cubicBezTo>
                    <a:pt x="798870" y="228181"/>
                    <a:pt x="800108" y="227990"/>
                    <a:pt x="800489" y="227323"/>
                  </a:cubicBezTo>
                  <a:cubicBezTo>
                    <a:pt x="800584" y="227133"/>
                    <a:pt x="800680" y="226657"/>
                    <a:pt x="800203" y="226180"/>
                  </a:cubicBezTo>
                  <a:cubicBezTo>
                    <a:pt x="800013" y="226085"/>
                    <a:pt x="799917" y="225895"/>
                    <a:pt x="799727" y="225799"/>
                  </a:cubicBezTo>
                  <a:close/>
                  <a:moveTo>
                    <a:pt x="798394" y="227419"/>
                  </a:moveTo>
                  <a:cubicBezTo>
                    <a:pt x="797918" y="227419"/>
                    <a:pt x="796584" y="226752"/>
                    <a:pt x="795346" y="225799"/>
                  </a:cubicBezTo>
                  <a:cubicBezTo>
                    <a:pt x="795250" y="225704"/>
                    <a:pt x="795250" y="225704"/>
                    <a:pt x="795250" y="225704"/>
                  </a:cubicBezTo>
                  <a:cubicBezTo>
                    <a:pt x="795441" y="225514"/>
                    <a:pt x="796584" y="225228"/>
                    <a:pt x="797346" y="225228"/>
                  </a:cubicBezTo>
                  <a:cubicBezTo>
                    <a:pt x="797918" y="225228"/>
                    <a:pt x="798394" y="225799"/>
                    <a:pt x="798965" y="226371"/>
                  </a:cubicBezTo>
                  <a:cubicBezTo>
                    <a:pt x="799060" y="226561"/>
                    <a:pt x="799251" y="226657"/>
                    <a:pt x="799346" y="226847"/>
                  </a:cubicBezTo>
                  <a:cubicBezTo>
                    <a:pt x="799441" y="226942"/>
                    <a:pt x="799537" y="227038"/>
                    <a:pt x="799441" y="227038"/>
                  </a:cubicBezTo>
                  <a:cubicBezTo>
                    <a:pt x="799537" y="227228"/>
                    <a:pt x="798870" y="227419"/>
                    <a:pt x="798394" y="227419"/>
                  </a:cubicBezTo>
                  <a:close/>
                  <a:moveTo>
                    <a:pt x="807537" y="262090"/>
                  </a:moveTo>
                  <a:cubicBezTo>
                    <a:pt x="807633" y="262090"/>
                    <a:pt x="807728" y="262090"/>
                    <a:pt x="807728" y="262090"/>
                  </a:cubicBezTo>
                  <a:cubicBezTo>
                    <a:pt x="809062" y="262090"/>
                    <a:pt x="811824" y="261232"/>
                    <a:pt x="814586" y="260185"/>
                  </a:cubicBezTo>
                  <a:cubicBezTo>
                    <a:pt x="814967" y="259994"/>
                    <a:pt x="815348" y="259899"/>
                    <a:pt x="815443" y="259899"/>
                  </a:cubicBezTo>
                  <a:cubicBezTo>
                    <a:pt x="816396" y="259613"/>
                    <a:pt x="820110" y="257041"/>
                    <a:pt x="820110" y="255708"/>
                  </a:cubicBezTo>
                  <a:cubicBezTo>
                    <a:pt x="820206" y="254755"/>
                    <a:pt x="820110" y="250564"/>
                    <a:pt x="819825" y="249898"/>
                  </a:cubicBezTo>
                  <a:cubicBezTo>
                    <a:pt x="819444" y="249040"/>
                    <a:pt x="818682" y="247897"/>
                    <a:pt x="816586" y="248088"/>
                  </a:cubicBezTo>
                  <a:cubicBezTo>
                    <a:pt x="815158" y="248183"/>
                    <a:pt x="810205" y="249231"/>
                    <a:pt x="809347" y="250088"/>
                  </a:cubicBezTo>
                  <a:cubicBezTo>
                    <a:pt x="808776" y="250660"/>
                    <a:pt x="805633" y="253517"/>
                    <a:pt x="805347" y="256184"/>
                  </a:cubicBezTo>
                  <a:cubicBezTo>
                    <a:pt x="805156" y="258470"/>
                    <a:pt x="805442" y="261899"/>
                    <a:pt x="807537" y="262090"/>
                  </a:cubicBezTo>
                  <a:close/>
                  <a:moveTo>
                    <a:pt x="806394" y="256184"/>
                  </a:moveTo>
                  <a:cubicBezTo>
                    <a:pt x="806680" y="253803"/>
                    <a:pt x="809538" y="251136"/>
                    <a:pt x="810109" y="250660"/>
                  </a:cubicBezTo>
                  <a:cubicBezTo>
                    <a:pt x="810585" y="250183"/>
                    <a:pt x="815062" y="249136"/>
                    <a:pt x="816777" y="248945"/>
                  </a:cubicBezTo>
                  <a:cubicBezTo>
                    <a:pt x="816872" y="248945"/>
                    <a:pt x="817062" y="248945"/>
                    <a:pt x="817158" y="248945"/>
                  </a:cubicBezTo>
                  <a:cubicBezTo>
                    <a:pt x="818110" y="248945"/>
                    <a:pt x="818682" y="249326"/>
                    <a:pt x="819063" y="250279"/>
                  </a:cubicBezTo>
                  <a:cubicBezTo>
                    <a:pt x="819253" y="250755"/>
                    <a:pt x="819349" y="254660"/>
                    <a:pt x="819253" y="255803"/>
                  </a:cubicBezTo>
                  <a:cubicBezTo>
                    <a:pt x="819158" y="256565"/>
                    <a:pt x="816110" y="258946"/>
                    <a:pt x="815158" y="259232"/>
                  </a:cubicBezTo>
                  <a:cubicBezTo>
                    <a:pt x="814967" y="259327"/>
                    <a:pt x="814681" y="259423"/>
                    <a:pt x="814205" y="259518"/>
                  </a:cubicBezTo>
                  <a:cubicBezTo>
                    <a:pt x="812586" y="260089"/>
                    <a:pt x="808776" y="261423"/>
                    <a:pt x="807537" y="261328"/>
                  </a:cubicBezTo>
                  <a:cubicBezTo>
                    <a:pt x="806680" y="261232"/>
                    <a:pt x="806014" y="258851"/>
                    <a:pt x="806394" y="256184"/>
                  </a:cubicBezTo>
                  <a:close/>
                  <a:moveTo>
                    <a:pt x="710383" y="103403"/>
                  </a:moveTo>
                  <a:cubicBezTo>
                    <a:pt x="710097" y="103784"/>
                    <a:pt x="710001" y="104260"/>
                    <a:pt x="710192" y="104546"/>
                  </a:cubicBezTo>
                  <a:cubicBezTo>
                    <a:pt x="710478" y="105118"/>
                    <a:pt x="711240" y="105689"/>
                    <a:pt x="712193" y="105880"/>
                  </a:cubicBezTo>
                  <a:cubicBezTo>
                    <a:pt x="712573" y="105975"/>
                    <a:pt x="712954" y="106070"/>
                    <a:pt x="713335" y="106070"/>
                  </a:cubicBezTo>
                  <a:cubicBezTo>
                    <a:pt x="714002" y="106070"/>
                    <a:pt x="714669" y="105880"/>
                    <a:pt x="715240" y="105594"/>
                  </a:cubicBezTo>
                  <a:cubicBezTo>
                    <a:pt x="716764" y="104737"/>
                    <a:pt x="719050" y="102260"/>
                    <a:pt x="718765" y="101212"/>
                  </a:cubicBezTo>
                  <a:cubicBezTo>
                    <a:pt x="718669" y="100927"/>
                    <a:pt x="718383" y="100736"/>
                    <a:pt x="718003" y="100736"/>
                  </a:cubicBezTo>
                  <a:cubicBezTo>
                    <a:pt x="716764" y="100736"/>
                    <a:pt x="714192" y="101689"/>
                    <a:pt x="713621" y="101974"/>
                  </a:cubicBezTo>
                  <a:cubicBezTo>
                    <a:pt x="712383" y="101974"/>
                    <a:pt x="711049" y="102641"/>
                    <a:pt x="710383" y="103403"/>
                  </a:cubicBezTo>
                  <a:close/>
                  <a:moveTo>
                    <a:pt x="713907" y="102736"/>
                  </a:moveTo>
                  <a:cubicBezTo>
                    <a:pt x="714669" y="102451"/>
                    <a:pt x="716860" y="101593"/>
                    <a:pt x="717907" y="101593"/>
                  </a:cubicBezTo>
                  <a:cubicBezTo>
                    <a:pt x="717717" y="102165"/>
                    <a:pt x="716193" y="104070"/>
                    <a:pt x="714764" y="104927"/>
                  </a:cubicBezTo>
                  <a:cubicBezTo>
                    <a:pt x="713907" y="105403"/>
                    <a:pt x="712954" y="105308"/>
                    <a:pt x="712478" y="105213"/>
                  </a:cubicBezTo>
                  <a:cubicBezTo>
                    <a:pt x="711716" y="105022"/>
                    <a:pt x="711144" y="104641"/>
                    <a:pt x="711049" y="104356"/>
                  </a:cubicBezTo>
                  <a:cubicBezTo>
                    <a:pt x="710954" y="104260"/>
                    <a:pt x="711049" y="104070"/>
                    <a:pt x="711144" y="103975"/>
                  </a:cubicBezTo>
                  <a:cubicBezTo>
                    <a:pt x="711526" y="103498"/>
                    <a:pt x="712573" y="102927"/>
                    <a:pt x="713716" y="102927"/>
                  </a:cubicBezTo>
                  <a:lnTo>
                    <a:pt x="713907" y="102736"/>
                  </a:lnTo>
                  <a:close/>
                  <a:moveTo>
                    <a:pt x="2279055" y="939127"/>
                  </a:moveTo>
                  <a:cubicBezTo>
                    <a:pt x="2279912" y="939222"/>
                    <a:pt x="2280674" y="939317"/>
                    <a:pt x="2281341" y="939317"/>
                  </a:cubicBezTo>
                  <a:cubicBezTo>
                    <a:pt x="2283055" y="939317"/>
                    <a:pt x="2283912" y="938936"/>
                    <a:pt x="2284198" y="938174"/>
                  </a:cubicBezTo>
                  <a:cubicBezTo>
                    <a:pt x="2284484" y="937126"/>
                    <a:pt x="2283722" y="936365"/>
                    <a:pt x="2282008" y="935983"/>
                  </a:cubicBezTo>
                  <a:cubicBezTo>
                    <a:pt x="2281150" y="935793"/>
                    <a:pt x="2279627" y="936745"/>
                    <a:pt x="2279055" y="937412"/>
                  </a:cubicBezTo>
                  <a:cubicBezTo>
                    <a:pt x="2278484" y="937888"/>
                    <a:pt x="2278293" y="938365"/>
                    <a:pt x="2278388" y="938746"/>
                  </a:cubicBezTo>
                  <a:cubicBezTo>
                    <a:pt x="2278293" y="938841"/>
                    <a:pt x="2278484" y="939032"/>
                    <a:pt x="2279055" y="939127"/>
                  </a:cubicBezTo>
                  <a:close/>
                  <a:moveTo>
                    <a:pt x="2280103" y="937412"/>
                  </a:moveTo>
                  <a:cubicBezTo>
                    <a:pt x="2280865" y="936841"/>
                    <a:pt x="2281531" y="936650"/>
                    <a:pt x="2281626" y="936650"/>
                  </a:cubicBezTo>
                  <a:cubicBezTo>
                    <a:pt x="2283246" y="937031"/>
                    <a:pt x="2283341" y="937603"/>
                    <a:pt x="2283246" y="937888"/>
                  </a:cubicBezTo>
                  <a:cubicBezTo>
                    <a:pt x="2283151" y="938270"/>
                    <a:pt x="2281817" y="938555"/>
                    <a:pt x="2279150" y="938174"/>
                  </a:cubicBezTo>
                  <a:cubicBezTo>
                    <a:pt x="2279245" y="938174"/>
                    <a:pt x="2279531" y="937888"/>
                    <a:pt x="2280103" y="937412"/>
                  </a:cubicBezTo>
                  <a:close/>
                  <a:moveTo>
                    <a:pt x="805823" y="230181"/>
                  </a:moveTo>
                  <a:cubicBezTo>
                    <a:pt x="805537" y="230276"/>
                    <a:pt x="805251" y="230371"/>
                    <a:pt x="804871" y="230467"/>
                  </a:cubicBezTo>
                  <a:cubicBezTo>
                    <a:pt x="803537" y="230943"/>
                    <a:pt x="801918" y="231514"/>
                    <a:pt x="801156" y="232467"/>
                  </a:cubicBezTo>
                  <a:cubicBezTo>
                    <a:pt x="800965" y="232753"/>
                    <a:pt x="800489" y="233134"/>
                    <a:pt x="800108" y="233515"/>
                  </a:cubicBezTo>
                  <a:cubicBezTo>
                    <a:pt x="798774" y="234848"/>
                    <a:pt x="797918" y="235705"/>
                    <a:pt x="798203" y="236277"/>
                  </a:cubicBezTo>
                  <a:cubicBezTo>
                    <a:pt x="798298" y="236467"/>
                    <a:pt x="798489" y="236658"/>
                    <a:pt x="799060" y="236658"/>
                  </a:cubicBezTo>
                  <a:cubicBezTo>
                    <a:pt x="800965" y="236658"/>
                    <a:pt x="806299" y="233324"/>
                    <a:pt x="806680" y="232753"/>
                  </a:cubicBezTo>
                  <a:cubicBezTo>
                    <a:pt x="807252" y="231991"/>
                    <a:pt x="807537" y="230752"/>
                    <a:pt x="807061" y="230181"/>
                  </a:cubicBezTo>
                  <a:cubicBezTo>
                    <a:pt x="806966" y="230181"/>
                    <a:pt x="806585" y="229895"/>
                    <a:pt x="805823" y="230181"/>
                  </a:cubicBezTo>
                  <a:close/>
                  <a:moveTo>
                    <a:pt x="806014" y="232467"/>
                  </a:moveTo>
                  <a:cubicBezTo>
                    <a:pt x="805537" y="233038"/>
                    <a:pt x="800680" y="235991"/>
                    <a:pt x="799155" y="235991"/>
                  </a:cubicBezTo>
                  <a:cubicBezTo>
                    <a:pt x="799155" y="235991"/>
                    <a:pt x="799155" y="235991"/>
                    <a:pt x="799155" y="235991"/>
                  </a:cubicBezTo>
                  <a:cubicBezTo>
                    <a:pt x="799346" y="235610"/>
                    <a:pt x="800299" y="234658"/>
                    <a:pt x="800870" y="234086"/>
                  </a:cubicBezTo>
                  <a:cubicBezTo>
                    <a:pt x="801346" y="233610"/>
                    <a:pt x="801727" y="233229"/>
                    <a:pt x="802013" y="232943"/>
                  </a:cubicBezTo>
                  <a:cubicBezTo>
                    <a:pt x="802585" y="232181"/>
                    <a:pt x="804108" y="231705"/>
                    <a:pt x="805251" y="231324"/>
                  </a:cubicBezTo>
                  <a:cubicBezTo>
                    <a:pt x="805633" y="231229"/>
                    <a:pt x="805918" y="231038"/>
                    <a:pt x="806204" y="230943"/>
                  </a:cubicBezTo>
                  <a:cubicBezTo>
                    <a:pt x="806299" y="230848"/>
                    <a:pt x="806394" y="230943"/>
                    <a:pt x="806394" y="230943"/>
                  </a:cubicBezTo>
                  <a:cubicBezTo>
                    <a:pt x="806490" y="230943"/>
                    <a:pt x="806490" y="231800"/>
                    <a:pt x="806014" y="232467"/>
                  </a:cubicBezTo>
                  <a:close/>
                  <a:moveTo>
                    <a:pt x="796679" y="318287"/>
                  </a:moveTo>
                  <a:cubicBezTo>
                    <a:pt x="795917" y="317525"/>
                    <a:pt x="794107" y="316668"/>
                    <a:pt x="793440" y="317144"/>
                  </a:cubicBezTo>
                  <a:cubicBezTo>
                    <a:pt x="793250" y="317239"/>
                    <a:pt x="792964" y="317525"/>
                    <a:pt x="793250" y="318192"/>
                  </a:cubicBezTo>
                  <a:cubicBezTo>
                    <a:pt x="794012" y="319621"/>
                    <a:pt x="795250" y="321430"/>
                    <a:pt x="796679" y="321907"/>
                  </a:cubicBezTo>
                  <a:cubicBezTo>
                    <a:pt x="797060" y="322002"/>
                    <a:pt x="797631" y="322192"/>
                    <a:pt x="798298" y="322192"/>
                  </a:cubicBezTo>
                  <a:cubicBezTo>
                    <a:pt x="798679" y="322192"/>
                    <a:pt x="799060" y="322097"/>
                    <a:pt x="799346" y="321811"/>
                  </a:cubicBezTo>
                  <a:cubicBezTo>
                    <a:pt x="799632" y="321526"/>
                    <a:pt x="799537" y="321049"/>
                    <a:pt x="799155" y="320573"/>
                  </a:cubicBezTo>
                  <a:cubicBezTo>
                    <a:pt x="798298" y="319430"/>
                    <a:pt x="796869" y="318478"/>
                    <a:pt x="796679" y="318287"/>
                  </a:cubicBezTo>
                  <a:close/>
                  <a:moveTo>
                    <a:pt x="798489" y="321335"/>
                  </a:moveTo>
                  <a:cubicBezTo>
                    <a:pt x="798298" y="321335"/>
                    <a:pt x="797727" y="321335"/>
                    <a:pt x="797060" y="321049"/>
                  </a:cubicBezTo>
                  <a:cubicBezTo>
                    <a:pt x="796203" y="320764"/>
                    <a:pt x="795155" y="319621"/>
                    <a:pt x="794107" y="317811"/>
                  </a:cubicBezTo>
                  <a:cubicBezTo>
                    <a:pt x="794583" y="317906"/>
                    <a:pt x="795441" y="318287"/>
                    <a:pt x="796012" y="318859"/>
                  </a:cubicBezTo>
                  <a:lnTo>
                    <a:pt x="796108" y="318859"/>
                  </a:lnTo>
                  <a:cubicBezTo>
                    <a:pt x="796108" y="318859"/>
                    <a:pt x="797631" y="319906"/>
                    <a:pt x="798394" y="320954"/>
                  </a:cubicBezTo>
                  <a:cubicBezTo>
                    <a:pt x="798394" y="321145"/>
                    <a:pt x="798489" y="321240"/>
                    <a:pt x="798489" y="321335"/>
                  </a:cubicBezTo>
                  <a:close/>
                  <a:moveTo>
                    <a:pt x="2312297" y="926744"/>
                  </a:moveTo>
                  <a:cubicBezTo>
                    <a:pt x="2312393" y="926458"/>
                    <a:pt x="2312297" y="926173"/>
                    <a:pt x="2312107" y="925982"/>
                  </a:cubicBezTo>
                  <a:cubicBezTo>
                    <a:pt x="2311154" y="925030"/>
                    <a:pt x="2308868" y="924934"/>
                    <a:pt x="2308678" y="924934"/>
                  </a:cubicBezTo>
                  <a:cubicBezTo>
                    <a:pt x="2308678" y="924934"/>
                    <a:pt x="2304772" y="924934"/>
                    <a:pt x="2304296" y="926078"/>
                  </a:cubicBezTo>
                  <a:cubicBezTo>
                    <a:pt x="2304201" y="926268"/>
                    <a:pt x="2303820" y="926649"/>
                    <a:pt x="2303534" y="926935"/>
                  </a:cubicBezTo>
                  <a:cubicBezTo>
                    <a:pt x="2302582" y="927887"/>
                    <a:pt x="2302105" y="928459"/>
                    <a:pt x="2302296" y="928935"/>
                  </a:cubicBezTo>
                  <a:cubicBezTo>
                    <a:pt x="2302296" y="929030"/>
                    <a:pt x="2302486" y="929316"/>
                    <a:pt x="2302868" y="929411"/>
                  </a:cubicBezTo>
                  <a:cubicBezTo>
                    <a:pt x="2303248" y="929507"/>
                    <a:pt x="2303629" y="929507"/>
                    <a:pt x="2304011" y="929507"/>
                  </a:cubicBezTo>
                  <a:cubicBezTo>
                    <a:pt x="2305154" y="929507"/>
                    <a:pt x="2306487" y="929221"/>
                    <a:pt x="2307535" y="928935"/>
                  </a:cubicBezTo>
                  <a:cubicBezTo>
                    <a:pt x="2311916" y="927792"/>
                    <a:pt x="2312202" y="927030"/>
                    <a:pt x="2312297" y="926744"/>
                  </a:cubicBezTo>
                  <a:close/>
                  <a:moveTo>
                    <a:pt x="2303153" y="928649"/>
                  </a:moveTo>
                  <a:cubicBezTo>
                    <a:pt x="2303344" y="928363"/>
                    <a:pt x="2303820" y="927792"/>
                    <a:pt x="2304201" y="927506"/>
                  </a:cubicBezTo>
                  <a:cubicBezTo>
                    <a:pt x="2304677" y="926935"/>
                    <a:pt x="2305058" y="926649"/>
                    <a:pt x="2305154" y="926363"/>
                  </a:cubicBezTo>
                  <a:cubicBezTo>
                    <a:pt x="2305439" y="926078"/>
                    <a:pt x="2307344" y="925792"/>
                    <a:pt x="2308678" y="925792"/>
                  </a:cubicBezTo>
                  <a:cubicBezTo>
                    <a:pt x="2309249" y="925792"/>
                    <a:pt x="2310868" y="925887"/>
                    <a:pt x="2311535" y="926554"/>
                  </a:cubicBezTo>
                  <a:cubicBezTo>
                    <a:pt x="2311535" y="926554"/>
                    <a:pt x="2311344" y="927220"/>
                    <a:pt x="2307249" y="928268"/>
                  </a:cubicBezTo>
                  <a:cubicBezTo>
                    <a:pt x="2305534" y="928649"/>
                    <a:pt x="2304105" y="928840"/>
                    <a:pt x="2303153" y="928649"/>
                  </a:cubicBezTo>
                  <a:close/>
                  <a:moveTo>
                    <a:pt x="2566424" y="1334033"/>
                  </a:moveTo>
                  <a:cubicBezTo>
                    <a:pt x="2566138" y="1333843"/>
                    <a:pt x="2565853" y="1333747"/>
                    <a:pt x="2565471" y="1333843"/>
                  </a:cubicBezTo>
                  <a:cubicBezTo>
                    <a:pt x="2564519" y="1334129"/>
                    <a:pt x="2561757" y="1334986"/>
                    <a:pt x="2560423" y="1335462"/>
                  </a:cubicBezTo>
                  <a:lnTo>
                    <a:pt x="2559757" y="1335653"/>
                  </a:lnTo>
                  <a:cubicBezTo>
                    <a:pt x="2559661" y="1335653"/>
                    <a:pt x="2559376" y="1335748"/>
                    <a:pt x="2558994" y="1335843"/>
                  </a:cubicBezTo>
                  <a:cubicBezTo>
                    <a:pt x="2557756" y="1336129"/>
                    <a:pt x="2556709" y="1336319"/>
                    <a:pt x="2556137" y="1336700"/>
                  </a:cubicBezTo>
                  <a:cubicBezTo>
                    <a:pt x="2555852" y="1336891"/>
                    <a:pt x="2555185" y="1337081"/>
                    <a:pt x="2554613" y="1336986"/>
                  </a:cubicBezTo>
                  <a:cubicBezTo>
                    <a:pt x="2554327" y="1336986"/>
                    <a:pt x="2553946" y="1336891"/>
                    <a:pt x="2553756" y="1336605"/>
                  </a:cubicBezTo>
                  <a:cubicBezTo>
                    <a:pt x="2553184" y="1335843"/>
                    <a:pt x="2552327" y="1333938"/>
                    <a:pt x="2552327" y="1333271"/>
                  </a:cubicBezTo>
                  <a:cubicBezTo>
                    <a:pt x="2552327" y="1332986"/>
                    <a:pt x="2552327" y="1331938"/>
                    <a:pt x="2552232" y="1330604"/>
                  </a:cubicBezTo>
                  <a:cubicBezTo>
                    <a:pt x="2552137" y="1328509"/>
                    <a:pt x="2552041" y="1325366"/>
                    <a:pt x="2552137" y="1324794"/>
                  </a:cubicBezTo>
                  <a:cubicBezTo>
                    <a:pt x="2552422" y="1323461"/>
                    <a:pt x="2553470" y="1319841"/>
                    <a:pt x="2553946" y="1319365"/>
                  </a:cubicBezTo>
                  <a:cubicBezTo>
                    <a:pt x="2554327" y="1318888"/>
                    <a:pt x="2555185" y="1317936"/>
                    <a:pt x="2554423" y="1316888"/>
                  </a:cubicBezTo>
                  <a:cubicBezTo>
                    <a:pt x="2554327" y="1316698"/>
                    <a:pt x="2554137" y="1316317"/>
                    <a:pt x="2554042" y="1315936"/>
                  </a:cubicBezTo>
                  <a:cubicBezTo>
                    <a:pt x="2553756" y="1315079"/>
                    <a:pt x="2553565" y="1314412"/>
                    <a:pt x="2553089" y="1314317"/>
                  </a:cubicBezTo>
                  <a:cubicBezTo>
                    <a:pt x="2552899" y="1314317"/>
                    <a:pt x="2552613" y="1314317"/>
                    <a:pt x="2552327" y="1314507"/>
                  </a:cubicBezTo>
                  <a:cubicBezTo>
                    <a:pt x="2551470" y="1315269"/>
                    <a:pt x="2550422" y="1318222"/>
                    <a:pt x="2550232" y="1319365"/>
                  </a:cubicBezTo>
                  <a:cubicBezTo>
                    <a:pt x="2550041" y="1320032"/>
                    <a:pt x="2549184" y="1321651"/>
                    <a:pt x="2548612" y="1322413"/>
                  </a:cubicBezTo>
                  <a:cubicBezTo>
                    <a:pt x="2548517" y="1321841"/>
                    <a:pt x="2548422" y="1321079"/>
                    <a:pt x="2547946" y="1320222"/>
                  </a:cubicBezTo>
                  <a:cubicBezTo>
                    <a:pt x="2547850" y="1320032"/>
                    <a:pt x="2547660" y="1319746"/>
                    <a:pt x="2547470" y="1319460"/>
                  </a:cubicBezTo>
                  <a:cubicBezTo>
                    <a:pt x="2546136" y="1317174"/>
                    <a:pt x="2545660" y="1315936"/>
                    <a:pt x="2545850" y="1315650"/>
                  </a:cubicBezTo>
                  <a:cubicBezTo>
                    <a:pt x="2546707" y="1314983"/>
                    <a:pt x="2547755" y="1314031"/>
                    <a:pt x="2548041" y="1312792"/>
                  </a:cubicBezTo>
                  <a:cubicBezTo>
                    <a:pt x="2548231" y="1312030"/>
                    <a:pt x="2548612" y="1310792"/>
                    <a:pt x="2548993" y="1309649"/>
                  </a:cubicBezTo>
                  <a:cubicBezTo>
                    <a:pt x="2549184" y="1309078"/>
                    <a:pt x="2549374" y="1308601"/>
                    <a:pt x="2549469" y="1308221"/>
                  </a:cubicBezTo>
                  <a:cubicBezTo>
                    <a:pt x="2549660" y="1307554"/>
                    <a:pt x="2550422" y="1305172"/>
                    <a:pt x="2550232" y="1304125"/>
                  </a:cubicBezTo>
                  <a:cubicBezTo>
                    <a:pt x="2550232" y="1304029"/>
                    <a:pt x="2549755" y="1300886"/>
                    <a:pt x="2548231" y="1300029"/>
                  </a:cubicBezTo>
                  <a:cubicBezTo>
                    <a:pt x="2547755" y="1299743"/>
                    <a:pt x="2547279" y="1299648"/>
                    <a:pt x="2546803" y="1299458"/>
                  </a:cubicBezTo>
                  <a:cubicBezTo>
                    <a:pt x="2545945" y="1299172"/>
                    <a:pt x="2545564" y="1299076"/>
                    <a:pt x="2545564" y="1298696"/>
                  </a:cubicBezTo>
                  <a:cubicBezTo>
                    <a:pt x="2545564" y="1298410"/>
                    <a:pt x="2545755" y="1298029"/>
                    <a:pt x="2545945" y="1297648"/>
                  </a:cubicBezTo>
                  <a:cubicBezTo>
                    <a:pt x="2546231" y="1297076"/>
                    <a:pt x="2546517" y="1296505"/>
                    <a:pt x="2546327" y="1296029"/>
                  </a:cubicBezTo>
                  <a:cubicBezTo>
                    <a:pt x="2546231" y="1295743"/>
                    <a:pt x="2545945" y="1295647"/>
                    <a:pt x="2545660" y="1295552"/>
                  </a:cubicBezTo>
                  <a:cubicBezTo>
                    <a:pt x="2545374" y="1295457"/>
                    <a:pt x="2544993" y="1295362"/>
                    <a:pt x="2544802" y="1295362"/>
                  </a:cubicBezTo>
                  <a:cubicBezTo>
                    <a:pt x="2544040" y="1295267"/>
                    <a:pt x="2543755" y="1295171"/>
                    <a:pt x="2543469" y="1294600"/>
                  </a:cubicBezTo>
                  <a:cubicBezTo>
                    <a:pt x="2543279" y="1294219"/>
                    <a:pt x="2543088" y="1293838"/>
                    <a:pt x="2542802" y="1293457"/>
                  </a:cubicBezTo>
                  <a:cubicBezTo>
                    <a:pt x="2542516" y="1293076"/>
                    <a:pt x="2542230" y="1292504"/>
                    <a:pt x="2542230" y="1292314"/>
                  </a:cubicBezTo>
                  <a:cubicBezTo>
                    <a:pt x="2542326" y="1290790"/>
                    <a:pt x="2542326" y="1289742"/>
                    <a:pt x="2541850" y="1289456"/>
                  </a:cubicBezTo>
                  <a:cubicBezTo>
                    <a:pt x="2541754" y="1289361"/>
                    <a:pt x="2541469" y="1289266"/>
                    <a:pt x="2541087" y="1289456"/>
                  </a:cubicBezTo>
                  <a:cubicBezTo>
                    <a:pt x="2540040" y="1289933"/>
                    <a:pt x="2539373" y="1290790"/>
                    <a:pt x="2539373" y="1291838"/>
                  </a:cubicBezTo>
                  <a:cubicBezTo>
                    <a:pt x="2539373" y="1292409"/>
                    <a:pt x="2539564" y="1292980"/>
                    <a:pt x="2539659" y="1293457"/>
                  </a:cubicBezTo>
                  <a:cubicBezTo>
                    <a:pt x="2539849" y="1294028"/>
                    <a:pt x="2540040" y="1294600"/>
                    <a:pt x="2539944" y="1295076"/>
                  </a:cubicBezTo>
                  <a:cubicBezTo>
                    <a:pt x="2539944" y="1295743"/>
                    <a:pt x="2539659" y="1297457"/>
                    <a:pt x="2539373" y="1298886"/>
                  </a:cubicBezTo>
                  <a:cubicBezTo>
                    <a:pt x="2539183" y="1300029"/>
                    <a:pt x="2538992" y="1300982"/>
                    <a:pt x="2538992" y="1301363"/>
                  </a:cubicBezTo>
                  <a:cubicBezTo>
                    <a:pt x="2538992" y="1301934"/>
                    <a:pt x="2539278" y="1302505"/>
                    <a:pt x="2539468" y="1303077"/>
                  </a:cubicBezTo>
                  <a:cubicBezTo>
                    <a:pt x="2539564" y="1303267"/>
                    <a:pt x="2539659" y="1303363"/>
                    <a:pt x="2539659" y="1303553"/>
                  </a:cubicBezTo>
                  <a:cubicBezTo>
                    <a:pt x="2539754" y="1303839"/>
                    <a:pt x="2539754" y="1304220"/>
                    <a:pt x="2539659" y="1304696"/>
                  </a:cubicBezTo>
                  <a:cubicBezTo>
                    <a:pt x="2539659" y="1305077"/>
                    <a:pt x="2539564" y="1305554"/>
                    <a:pt x="2539659" y="1305934"/>
                  </a:cubicBezTo>
                  <a:cubicBezTo>
                    <a:pt x="2539754" y="1306792"/>
                    <a:pt x="2540326" y="1308697"/>
                    <a:pt x="2540326" y="1308792"/>
                  </a:cubicBezTo>
                  <a:lnTo>
                    <a:pt x="2540993" y="1310792"/>
                  </a:lnTo>
                  <a:cubicBezTo>
                    <a:pt x="2540802" y="1311078"/>
                    <a:pt x="2540516" y="1311840"/>
                    <a:pt x="2540611" y="1312507"/>
                  </a:cubicBezTo>
                  <a:cubicBezTo>
                    <a:pt x="2540611" y="1312792"/>
                    <a:pt x="2540707" y="1313269"/>
                    <a:pt x="2540707" y="1313840"/>
                  </a:cubicBezTo>
                  <a:cubicBezTo>
                    <a:pt x="2540802" y="1315364"/>
                    <a:pt x="2540802" y="1316412"/>
                    <a:pt x="2541087" y="1316793"/>
                  </a:cubicBezTo>
                  <a:cubicBezTo>
                    <a:pt x="2541183" y="1316888"/>
                    <a:pt x="2541183" y="1316983"/>
                    <a:pt x="2541278" y="1317174"/>
                  </a:cubicBezTo>
                  <a:cubicBezTo>
                    <a:pt x="2542326" y="1318698"/>
                    <a:pt x="2542421" y="1319174"/>
                    <a:pt x="2542326" y="1319270"/>
                  </a:cubicBezTo>
                  <a:lnTo>
                    <a:pt x="2542136" y="1319460"/>
                  </a:lnTo>
                  <a:cubicBezTo>
                    <a:pt x="2541564" y="1319841"/>
                    <a:pt x="2540993" y="1320222"/>
                    <a:pt x="2540516" y="1320889"/>
                  </a:cubicBezTo>
                  <a:cubicBezTo>
                    <a:pt x="2539849" y="1321651"/>
                    <a:pt x="2539278" y="1323079"/>
                    <a:pt x="2539373" y="1324032"/>
                  </a:cubicBezTo>
                  <a:cubicBezTo>
                    <a:pt x="2539373" y="1324222"/>
                    <a:pt x="2539468" y="1324508"/>
                    <a:pt x="2539564" y="1324889"/>
                  </a:cubicBezTo>
                  <a:cubicBezTo>
                    <a:pt x="2539754" y="1325651"/>
                    <a:pt x="2540040" y="1326604"/>
                    <a:pt x="2539659" y="1326985"/>
                  </a:cubicBezTo>
                  <a:cubicBezTo>
                    <a:pt x="2538801" y="1327747"/>
                    <a:pt x="2538135" y="1328509"/>
                    <a:pt x="2537468" y="1329747"/>
                  </a:cubicBezTo>
                  <a:lnTo>
                    <a:pt x="2537278" y="1330128"/>
                  </a:lnTo>
                  <a:cubicBezTo>
                    <a:pt x="2536802" y="1331080"/>
                    <a:pt x="2536420" y="1331747"/>
                    <a:pt x="2536516" y="1333462"/>
                  </a:cubicBezTo>
                  <a:cubicBezTo>
                    <a:pt x="2536516" y="1334033"/>
                    <a:pt x="2536611" y="1334700"/>
                    <a:pt x="2536706" y="1335271"/>
                  </a:cubicBezTo>
                  <a:cubicBezTo>
                    <a:pt x="2536802" y="1335748"/>
                    <a:pt x="2536896" y="1336510"/>
                    <a:pt x="2536706" y="1336700"/>
                  </a:cubicBezTo>
                  <a:cubicBezTo>
                    <a:pt x="2535468" y="1336700"/>
                    <a:pt x="2534039" y="1336700"/>
                    <a:pt x="2532896" y="1337272"/>
                  </a:cubicBezTo>
                  <a:cubicBezTo>
                    <a:pt x="2532325" y="1337558"/>
                    <a:pt x="2531372" y="1338415"/>
                    <a:pt x="2530039" y="1339939"/>
                  </a:cubicBezTo>
                  <a:cubicBezTo>
                    <a:pt x="2529086" y="1340891"/>
                    <a:pt x="2528134" y="1341939"/>
                    <a:pt x="2527562" y="1342225"/>
                  </a:cubicBezTo>
                  <a:lnTo>
                    <a:pt x="2526038" y="1343272"/>
                  </a:lnTo>
                  <a:cubicBezTo>
                    <a:pt x="2524705" y="1344130"/>
                    <a:pt x="2523086" y="1345178"/>
                    <a:pt x="2522609" y="1345558"/>
                  </a:cubicBezTo>
                  <a:cubicBezTo>
                    <a:pt x="2522419" y="1345654"/>
                    <a:pt x="2522037" y="1345940"/>
                    <a:pt x="2521561" y="1346130"/>
                  </a:cubicBezTo>
                  <a:cubicBezTo>
                    <a:pt x="2519751" y="1347083"/>
                    <a:pt x="2518323" y="1347749"/>
                    <a:pt x="2518132" y="1348607"/>
                  </a:cubicBezTo>
                  <a:cubicBezTo>
                    <a:pt x="2518037" y="1348988"/>
                    <a:pt x="2517942" y="1349368"/>
                    <a:pt x="2517752" y="1349654"/>
                  </a:cubicBezTo>
                  <a:cubicBezTo>
                    <a:pt x="2517466" y="1350321"/>
                    <a:pt x="2517275" y="1350988"/>
                    <a:pt x="2517180" y="1351750"/>
                  </a:cubicBezTo>
                  <a:cubicBezTo>
                    <a:pt x="2517180" y="1352321"/>
                    <a:pt x="2517085" y="1352797"/>
                    <a:pt x="2516989" y="1353369"/>
                  </a:cubicBezTo>
                  <a:cubicBezTo>
                    <a:pt x="2516894" y="1353941"/>
                    <a:pt x="2516799" y="1354417"/>
                    <a:pt x="2516799" y="1355083"/>
                  </a:cubicBezTo>
                  <a:cubicBezTo>
                    <a:pt x="2516799" y="1355274"/>
                    <a:pt x="2516799" y="1355560"/>
                    <a:pt x="2516703" y="1355846"/>
                  </a:cubicBezTo>
                  <a:cubicBezTo>
                    <a:pt x="2516513" y="1357179"/>
                    <a:pt x="2516323" y="1358893"/>
                    <a:pt x="2517466" y="1359275"/>
                  </a:cubicBezTo>
                  <a:cubicBezTo>
                    <a:pt x="2518418" y="1359560"/>
                    <a:pt x="2520228" y="1359655"/>
                    <a:pt x="2520704" y="1359655"/>
                  </a:cubicBezTo>
                  <a:cubicBezTo>
                    <a:pt x="2521466" y="1360132"/>
                    <a:pt x="2522323" y="1360894"/>
                    <a:pt x="2522323" y="1361370"/>
                  </a:cubicBezTo>
                  <a:cubicBezTo>
                    <a:pt x="2522228" y="1362418"/>
                    <a:pt x="2521847" y="1365656"/>
                    <a:pt x="2521466" y="1367085"/>
                  </a:cubicBezTo>
                  <a:cubicBezTo>
                    <a:pt x="2521371" y="1367371"/>
                    <a:pt x="2521276" y="1367752"/>
                    <a:pt x="2521180" y="1368133"/>
                  </a:cubicBezTo>
                  <a:cubicBezTo>
                    <a:pt x="2520799" y="1369466"/>
                    <a:pt x="2520228" y="1371752"/>
                    <a:pt x="2519466" y="1372229"/>
                  </a:cubicBezTo>
                  <a:cubicBezTo>
                    <a:pt x="2518895" y="1372514"/>
                    <a:pt x="2518228" y="1372800"/>
                    <a:pt x="2517561" y="1372991"/>
                  </a:cubicBezTo>
                  <a:cubicBezTo>
                    <a:pt x="2516799" y="1373276"/>
                    <a:pt x="2516227" y="1373467"/>
                    <a:pt x="2515751" y="1373753"/>
                  </a:cubicBezTo>
                  <a:cubicBezTo>
                    <a:pt x="2515560" y="1373848"/>
                    <a:pt x="2515275" y="1374038"/>
                    <a:pt x="2514989" y="1374133"/>
                  </a:cubicBezTo>
                  <a:cubicBezTo>
                    <a:pt x="2514322" y="1374419"/>
                    <a:pt x="2513370" y="1374800"/>
                    <a:pt x="2513465" y="1375658"/>
                  </a:cubicBezTo>
                  <a:cubicBezTo>
                    <a:pt x="2513561" y="1376324"/>
                    <a:pt x="2513941" y="1376705"/>
                    <a:pt x="2514227" y="1377086"/>
                  </a:cubicBezTo>
                  <a:cubicBezTo>
                    <a:pt x="2514322" y="1377182"/>
                    <a:pt x="2514513" y="1377372"/>
                    <a:pt x="2514608" y="1377467"/>
                  </a:cubicBezTo>
                  <a:cubicBezTo>
                    <a:pt x="2514704" y="1377658"/>
                    <a:pt x="2514894" y="1377848"/>
                    <a:pt x="2515180" y="1378039"/>
                  </a:cubicBezTo>
                  <a:cubicBezTo>
                    <a:pt x="2515656" y="1378420"/>
                    <a:pt x="2515942" y="1378801"/>
                    <a:pt x="2515846" y="1379087"/>
                  </a:cubicBezTo>
                  <a:cubicBezTo>
                    <a:pt x="2515465" y="1379944"/>
                    <a:pt x="2514989" y="1381182"/>
                    <a:pt x="2515465" y="1381658"/>
                  </a:cubicBezTo>
                  <a:cubicBezTo>
                    <a:pt x="2515560" y="1381754"/>
                    <a:pt x="2515751" y="1381944"/>
                    <a:pt x="2516132" y="1381944"/>
                  </a:cubicBezTo>
                  <a:cubicBezTo>
                    <a:pt x="2516227" y="1381944"/>
                    <a:pt x="2516227" y="1381944"/>
                    <a:pt x="2516323" y="1381944"/>
                  </a:cubicBezTo>
                  <a:cubicBezTo>
                    <a:pt x="2517656" y="1381754"/>
                    <a:pt x="2520894" y="1378801"/>
                    <a:pt x="2521847" y="1377848"/>
                  </a:cubicBezTo>
                  <a:cubicBezTo>
                    <a:pt x="2522133" y="1377563"/>
                    <a:pt x="2522419" y="1377182"/>
                    <a:pt x="2522895" y="1376705"/>
                  </a:cubicBezTo>
                  <a:cubicBezTo>
                    <a:pt x="2524419" y="1375086"/>
                    <a:pt x="2526895" y="1372324"/>
                    <a:pt x="2527943" y="1371657"/>
                  </a:cubicBezTo>
                  <a:cubicBezTo>
                    <a:pt x="2528515" y="1371371"/>
                    <a:pt x="2529467" y="1370800"/>
                    <a:pt x="2530705" y="1370133"/>
                  </a:cubicBezTo>
                  <a:cubicBezTo>
                    <a:pt x="2532801" y="1368990"/>
                    <a:pt x="2534896" y="1367847"/>
                    <a:pt x="2535468" y="1367466"/>
                  </a:cubicBezTo>
                  <a:cubicBezTo>
                    <a:pt x="2535944" y="1367085"/>
                    <a:pt x="2536325" y="1366609"/>
                    <a:pt x="2536611" y="1366133"/>
                  </a:cubicBezTo>
                  <a:cubicBezTo>
                    <a:pt x="2536992" y="1365561"/>
                    <a:pt x="2537468" y="1364990"/>
                    <a:pt x="2537945" y="1364704"/>
                  </a:cubicBezTo>
                  <a:cubicBezTo>
                    <a:pt x="2538135" y="1364608"/>
                    <a:pt x="2538325" y="1364513"/>
                    <a:pt x="2538516" y="1364418"/>
                  </a:cubicBezTo>
                  <a:cubicBezTo>
                    <a:pt x="2539468" y="1364037"/>
                    <a:pt x="2540611" y="1363561"/>
                    <a:pt x="2541087" y="1362227"/>
                  </a:cubicBezTo>
                  <a:cubicBezTo>
                    <a:pt x="2541278" y="1361656"/>
                    <a:pt x="2541278" y="1360894"/>
                    <a:pt x="2541278" y="1360227"/>
                  </a:cubicBezTo>
                  <a:cubicBezTo>
                    <a:pt x="2541278" y="1359275"/>
                    <a:pt x="2541278" y="1358322"/>
                    <a:pt x="2541754" y="1358036"/>
                  </a:cubicBezTo>
                  <a:cubicBezTo>
                    <a:pt x="2542136" y="1357846"/>
                    <a:pt x="2542516" y="1357465"/>
                    <a:pt x="2543088" y="1357084"/>
                  </a:cubicBezTo>
                  <a:cubicBezTo>
                    <a:pt x="2543850" y="1356417"/>
                    <a:pt x="2545374" y="1355274"/>
                    <a:pt x="2545850" y="1355369"/>
                  </a:cubicBezTo>
                  <a:cubicBezTo>
                    <a:pt x="2546327" y="1355465"/>
                    <a:pt x="2547184" y="1355941"/>
                    <a:pt x="2547850" y="1356417"/>
                  </a:cubicBezTo>
                  <a:cubicBezTo>
                    <a:pt x="2548612" y="1356893"/>
                    <a:pt x="2549279" y="1357274"/>
                    <a:pt x="2549755" y="1357370"/>
                  </a:cubicBezTo>
                  <a:cubicBezTo>
                    <a:pt x="2550803" y="1357560"/>
                    <a:pt x="2552613" y="1357179"/>
                    <a:pt x="2553089" y="1355941"/>
                  </a:cubicBezTo>
                  <a:cubicBezTo>
                    <a:pt x="2553280" y="1355560"/>
                    <a:pt x="2553280" y="1354988"/>
                    <a:pt x="2553375" y="1354321"/>
                  </a:cubicBezTo>
                  <a:cubicBezTo>
                    <a:pt x="2553470" y="1353464"/>
                    <a:pt x="2553660" y="1352131"/>
                    <a:pt x="2554137" y="1351845"/>
                  </a:cubicBezTo>
                  <a:cubicBezTo>
                    <a:pt x="2555185" y="1351369"/>
                    <a:pt x="2558137" y="1349464"/>
                    <a:pt x="2558614" y="1348702"/>
                  </a:cubicBezTo>
                  <a:cubicBezTo>
                    <a:pt x="2558709" y="1348511"/>
                    <a:pt x="2558804" y="1348321"/>
                    <a:pt x="2558994" y="1348035"/>
                  </a:cubicBezTo>
                  <a:cubicBezTo>
                    <a:pt x="2559376" y="1347273"/>
                    <a:pt x="2560233" y="1345368"/>
                    <a:pt x="2560995" y="1345178"/>
                  </a:cubicBezTo>
                  <a:cubicBezTo>
                    <a:pt x="2562042" y="1344892"/>
                    <a:pt x="2566043" y="1342987"/>
                    <a:pt x="2566138" y="1341653"/>
                  </a:cubicBezTo>
                  <a:cubicBezTo>
                    <a:pt x="2566138" y="1341367"/>
                    <a:pt x="2566138" y="1340987"/>
                    <a:pt x="2566138" y="1340510"/>
                  </a:cubicBezTo>
                  <a:cubicBezTo>
                    <a:pt x="2566138" y="1339653"/>
                    <a:pt x="2566138" y="1338605"/>
                    <a:pt x="2566329" y="1338129"/>
                  </a:cubicBezTo>
                  <a:cubicBezTo>
                    <a:pt x="2566710" y="1337653"/>
                    <a:pt x="2567376" y="1334891"/>
                    <a:pt x="2566424" y="1334033"/>
                  </a:cubicBezTo>
                  <a:close/>
                  <a:moveTo>
                    <a:pt x="2565757" y="1337462"/>
                  </a:moveTo>
                  <a:cubicBezTo>
                    <a:pt x="2565567" y="1338034"/>
                    <a:pt x="2565567" y="1339177"/>
                    <a:pt x="2565567" y="1340034"/>
                  </a:cubicBezTo>
                  <a:cubicBezTo>
                    <a:pt x="2565567" y="1340415"/>
                    <a:pt x="2565567" y="1340796"/>
                    <a:pt x="2565567" y="1341082"/>
                  </a:cubicBezTo>
                  <a:cubicBezTo>
                    <a:pt x="2565567" y="1341653"/>
                    <a:pt x="2562519" y="1343463"/>
                    <a:pt x="2561090" y="1343844"/>
                  </a:cubicBezTo>
                  <a:cubicBezTo>
                    <a:pt x="2560043" y="1344130"/>
                    <a:pt x="2559185" y="1345654"/>
                    <a:pt x="2558423" y="1347273"/>
                  </a:cubicBezTo>
                  <a:cubicBezTo>
                    <a:pt x="2558328" y="1347559"/>
                    <a:pt x="2558233" y="1347749"/>
                    <a:pt x="2558137" y="1347845"/>
                  </a:cubicBezTo>
                  <a:cubicBezTo>
                    <a:pt x="2557851" y="1348321"/>
                    <a:pt x="2555185" y="1350035"/>
                    <a:pt x="2554042" y="1350607"/>
                  </a:cubicBezTo>
                  <a:cubicBezTo>
                    <a:pt x="2553089" y="1351083"/>
                    <a:pt x="2552899" y="1352417"/>
                    <a:pt x="2552804" y="1353750"/>
                  </a:cubicBezTo>
                  <a:cubicBezTo>
                    <a:pt x="2552708" y="1354321"/>
                    <a:pt x="2552613" y="1354893"/>
                    <a:pt x="2552517" y="1355179"/>
                  </a:cubicBezTo>
                  <a:cubicBezTo>
                    <a:pt x="2552232" y="1355941"/>
                    <a:pt x="2550898" y="1356131"/>
                    <a:pt x="2550232" y="1356036"/>
                  </a:cubicBezTo>
                  <a:cubicBezTo>
                    <a:pt x="2549946" y="1355941"/>
                    <a:pt x="2549184" y="1355560"/>
                    <a:pt x="2548612" y="1355179"/>
                  </a:cubicBezTo>
                  <a:cubicBezTo>
                    <a:pt x="2547755" y="1354607"/>
                    <a:pt x="2546898" y="1354131"/>
                    <a:pt x="2546231" y="1354036"/>
                  </a:cubicBezTo>
                  <a:cubicBezTo>
                    <a:pt x="2545374" y="1353941"/>
                    <a:pt x="2544231" y="1354798"/>
                    <a:pt x="2542612" y="1356036"/>
                  </a:cubicBezTo>
                  <a:cubicBezTo>
                    <a:pt x="2542136" y="1356417"/>
                    <a:pt x="2541659" y="1356798"/>
                    <a:pt x="2541373" y="1356988"/>
                  </a:cubicBezTo>
                  <a:cubicBezTo>
                    <a:pt x="2540516" y="1357560"/>
                    <a:pt x="2540516" y="1358703"/>
                    <a:pt x="2540516" y="1359941"/>
                  </a:cubicBezTo>
                  <a:cubicBezTo>
                    <a:pt x="2540516" y="1360608"/>
                    <a:pt x="2540516" y="1361275"/>
                    <a:pt x="2540421" y="1361751"/>
                  </a:cubicBezTo>
                  <a:cubicBezTo>
                    <a:pt x="2540135" y="1362608"/>
                    <a:pt x="2539278" y="1362989"/>
                    <a:pt x="2538421" y="1363370"/>
                  </a:cubicBezTo>
                  <a:cubicBezTo>
                    <a:pt x="2538230" y="1363466"/>
                    <a:pt x="2538040" y="1363561"/>
                    <a:pt x="2537849" y="1363656"/>
                  </a:cubicBezTo>
                  <a:cubicBezTo>
                    <a:pt x="2537182" y="1364037"/>
                    <a:pt x="2536611" y="1364704"/>
                    <a:pt x="2536135" y="1365371"/>
                  </a:cubicBezTo>
                  <a:cubicBezTo>
                    <a:pt x="2535849" y="1365847"/>
                    <a:pt x="2535468" y="1366323"/>
                    <a:pt x="2535182" y="1366513"/>
                  </a:cubicBezTo>
                  <a:cubicBezTo>
                    <a:pt x="2534610" y="1366895"/>
                    <a:pt x="2532325" y="1368133"/>
                    <a:pt x="2530515" y="1369085"/>
                  </a:cubicBezTo>
                  <a:cubicBezTo>
                    <a:pt x="2529372" y="1369752"/>
                    <a:pt x="2528324" y="1370228"/>
                    <a:pt x="2527753" y="1370609"/>
                  </a:cubicBezTo>
                  <a:cubicBezTo>
                    <a:pt x="2526610" y="1371276"/>
                    <a:pt x="2524133" y="1374038"/>
                    <a:pt x="2522514" y="1375848"/>
                  </a:cubicBezTo>
                  <a:cubicBezTo>
                    <a:pt x="2522037" y="1376324"/>
                    <a:pt x="2521752" y="1376705"/>
                    <a:pt x="2521466" y="1376991"/>
                  </a:cubicBezTo>
                  <a:cubicBezTo>
                    <a:pt x="2520228" y="1378325"/>
                    <a:pt x="2517370" y="1380706"/>
                    <a:pt x="2516513" y="1380801"/>
                  </a:cubicBezTo>
                  <a:cubicBezTo>
                    <a:pt x="2516418" y="1380706"/>
                    <a:pt x="2516513" y="1380039"/>
                    <a:pt x="2516989" y="1378991"/>
                  </a:cubicBezTo>
                  <a:cubicBezTo>
                    <a:pt x="2517370" y="1378134"/>
                    <a:pt x="2516609" y="1377467"/>
                    <a:pt x="2516132" y="1377086"/>
                  </a:cubicBezTo>
                  <a:cubicBezTo>
                    <a:pt x="2515942" y="1376896"/>
                    <a:pt x="2515751" y="1376800"/>
                    <a:pt x="2515751" y="1376705"/>
                  </a:cubicBezTo>
                  <a:cubicBezTo>
                    <a:pt x="2515656" y="1376515"/>
                    <a:pt x="2515465" y="1376324"/>
                    <a:pt x="2515275" y="1376134"/>
                  </a:cubicBezTo>
                  <a:cubicBezTo>
                    <a:pt x="2514989" y="1375848"/>
                    <a:pt x="2514704" y="1375562"/>
                    <a:pt x="2514704" y="1375181"/>
                  </a:cubicBezTo>
                  <a:cubicBezTo>
                    <a:pt x="2514704" y="1374991"/>
                    <a:pt x="2514989" y="1374800"/>
                    <a:pt x="2515656" y="1374610"/>
                  </a:cubicBezTo>
                  <a:cubicBezTo>
                    <a:pt x="2516037" y="1374515"/>
                    <a:pt x="2516418" y="1374324"/>
                    <a:pt x="2516703" y="1374133"/>
                  </a:cubicBezTo>
                  <a:cubicBezTo>
                    <a:pt x="2516989" y="1373943"/>
                    <a:pt x="2517561" y="1373753"/>
                    <a:pt x="2518228" y="1373467"/>
                  </a:cubicBezTo>
                  <a:cubicBezTo>
                    <a:pt x="2518895" y="1373276"/>
                    <a:pt x="2519656" y="1372991"/>
                    <a:pt x="2520323" y="1372609"/>
                  </a:cubicBezTo>
                  <a:cubicBezTo>
                    <a:pt x="2521466" y="1371943"/>
                    <a:pt x="2522037" y="1369752"/>
                    <a:pt x="2522514" y="1367942"/>
                  </a:cubicBezTo>
                  <a:cubicBezTo>
                    <a:pt x="2522609" y="1367561"/>
                    <a:pt x="2522704" y="1367180"/>
                    <a:pt x="2522800" y="1366895"/>
                  </a:cubicBezTo>
                  <a:cubicBezTo>
                    <a:pt x="2523276" y="1365371"/>
                    <a:pt x="2523657" y="1362132"/>
                    <a:pt x="2523657" y="1361084"/>
                  </a:cubicBezTo>
                  <a:cubicBezTo>
                    <a:pt x="2523752" y="1359941"/>
                    <a:pt x="2521943" y="1358798"/>
                    <a:pt x="2521561" y="1358608"/>
                  </a:cubicBezTo>
                  <a:lnTo>
                    <a:pt x="2521466" y="1358513"/>
                  </a:lnTo>
                  <a:lnTo>
                    <a:pt x="2521371" y="1358513"/>
                  </a:lnTo>
                  <a:cubicBezTo>
                    <a:pt x="2520799" y="1358513"/>
                    <a:pt x="2519085" y="1358417"/>
                    <a:pt x="2518323" y="1358227"/>
                  </a:cubicBezTo>
                  <a:cubicBezTo>
                    <a:pt x="2517846" y="1358036"/>
                    <a:pt x="2518037" y="1356417"/>
                    <a:pt x="2518132" y="1355560"/>
                  </a:cubicBezTo>
                  <a:cubicBezTo>
                    <a:pt x="2518132" y="1355274"/>
                    <a:pt x="2518228" y="1354988"/>
                    <a:pt x="2518228" y="1354798"/>
                  </a:cubicBezTo>
                  <a:cubicBezTo>
                    <a:pt x="2518228" y="1354226"/>
                    <a:pt x="2518323" y="1353750"/>
                    <a:pt x="2518418" y="1353179"/>
                  </a:cubicBezTo>
                  <a:cubicBezTo>
                    <a:pt x="2518513" y="1352607"/>
                    <a:pt x="2518609" y="1352131"/>
                    <a:pt x="2518609" y="1351464"/>
                  </a:cubicBezTo>
                  <a:cubicBezTo>
                    <a:pt x="2518609" y="1350797"/>
                    <a:pt x="2518895" y="1350130"/>
                    <a:pt x="2519085" y="1349559"/>
                  </a:cubicBezTo>
                  <a:cubicBezTo>
                    <a:pt x="2519275" y="1349178"/>
                    <a:pt x="2519371" y="1348797"/>
                    <a:pt x="2519466" y="1348416"/>
                  </a:cubicBezTo>
                  <a:cubicBezTo>
                    <a:pt x="2519561" y="1347940"/>
                    <a:pt x="2521466" y="1346987"/>
                    <a:pt x="2522419" y="1346511"/>
                  </a:cubicBezTo>
                  <a:cubicBezTo>
                    <a:pt x="2522990" y="1346225"/>
                    <a:pt x="2523371" y="1346035"/>
                    <a:pt x="2523562" y="1345844"/>
                  </a:cubicBezTo>
                  <a:cubicBezTo>
                    <a:pt x="2524038" y="1345463"/>
                    <a:pt x="2525657" y="1344416"/>
                    <a:pt x="2526991" y="1343558"/>
                  </a:cubicBezTo>
                  <a:lnTo>
                    <a:pt x="2528515" y="1342511"/>
                  </a:lnTo>
                  <a:cubicBezTo>
                    <a:pt x="2529181" y="1342129"/>
                    <a:pt x="2530134" y="1341082"/>
                    <a:pt x="2531086" y="1340034"/>
                  </a:cubicBezTo>
                  <a:cubicBezTo>
                    <a:pt x="2532039" y="1339082"/>
                    <a:pt x="2533182" y="1337843"/>
                    <a:pt x="2533658" y="1337558"/>
                  </a:cubicBezTo>
                  <a:cubicBezTo>
                    <a:pt x="2534610" y="1337081"/>
                    <a:pt x="2535944" y="1337081"/>
                    <a:pt x="2537087" y="1337081"/>
                  </a:cubicBezTo>
                  <a:cubicBezTo>
                    <a:pt x="2537563" y="1337081"/>
                    <a:pt x="2537754" y="1336891"/>
                    <a:pt x="2537945" y="1336796"/>
                  </a:cubicBezTo>
                  <a:cubicBezTo>
                    <a:pt x="2538325" y="1336319"/>
                    <a:pt x="2538230" y="1335653"/>
                    <a:pt x="2538040" y="1334700"/>
                  </a:cubicBezTo>
                  <a:cubicBezTo>
                    <a:pt x="2537945" y="1334224"/>
                    <a:pt x="2537849" y="1333652"/>
                    <a:pt x="2537849" y="1333081"/>
                  </a:cubicBezTo>
                  <a:cubicBezTo>
                    <a:pt x="2537849" y="1331557"/>
                    <a:pt x="2538040" y="1331080"/>
                    <a:pt x="2538516" y="1330128"/>
                  </a:cubicBezTo>
                  <a:lnTo>
                    <a:pt x="2538706" y="1329747"/>
                  </a:lnTo>
                  <a:cubicBezTo>
                    <a:pt x="2539278" y="1328604"/>
                    <a:pt x="2539849" y="1327937"/>
                    <a:pt x="2540611" y="1327271"/>
                  </a:cubicBezTo>
                  <a:cubicBezTo>
                    <a:pt x="2541469" y="1326508"/>
                    <a:pt x="2541087" y="1325270"/>
                    <a:pt x="2540802" y="1324318"/>
                  </a:cubicBezTo>
                  <a:cubicBezTo>
                    <a:pt x="2540707" y="1324032"/>
                    <a:pt x="2540611" y="1323842"/>
                    <a:pt x="2540611" y="1323556"/>
                  </a:cubicBezTo>
                  <a:cubicBezTo>
                    <a:pt x="2540516" y="1322889"/>
                    <a:pt x="2540993" y="1321651"/>
                    <a:pt x="2541564" y="1321079"/>
                  </a:cubicBezTo>
                  <a:cubicBezTo>
                    <a:pt x="2542040" y="1320508"/>
                    <a:pt x="2542421" y="1320222"/>
                    <a:pt x="2542992" y="1319841"/>
                  </a:cubicBezTo>
                  <a:lnTo>
                    <a:pt x="2543279" y="1319650"/>
                  </a:lnTo>
                  <a:cubicBezTo>
                    <a:pt x="2544231" y="1318984"/>
                    <a:pt x="2543183" y="1317460"/>
                    <a:pt x="2542421" y="1316412"/>
                  </a:cubicBezTo>
                  <a:cubicBezTo>
                    <a:pt x="2542326" y="1316317"/>
                    <a:pt x="2542230" y="1316221"/>
                    <a:pt x="2542230" y="1316126"/>
                  </a:cubicBezTo>
                  <a:cubicBezTo>
                    <a:pt x="2542040" y="1315841"/>
                    <a:pt x="2542040" y="1314317"/>
                    <a:pt x="2541945" y="1313554"/>
                  </a:cubicBezTo>
                  <a:cubicBezTo>
                    <a:pt x="2541945" y="1312983"/>
                    <a:pt x="2541850" y="1312412"/>
                    <a:pt x="2541850" y="1312126"/>
                  </a:cubicBezTo>
                  <a:cubicBezTo>
                    <a:pt x="2541754" y="1311459"/>
                    <a:pt x="2542230" y="1310792"/>
                    <a:pt x="2542230" y="1310792"/>
                  </a:cubicBezTo>
                  <a:lnTo>
                    <a:pt x="2542326" y="1310602"/>
                  </a:lnTo>
                  <a:lnTo>
                    <a:pt x="2541564" y="1308316"/>
                  </a:lnTo>
                  <a:cubicBezTo>
                    <a:pt x="2541564" y="1308316"/>
                    <a:pt x="2540993" y="1306316"/>
                    <a:pt x="2540897" y="1305554"/>
                  </a:cubicBezTo>
                  <a:cubicBezTo>
                    <a:pt x="2540897" y="1305268"/>
                    <a:pt x="2540897" y="1304887"/>
                    <a:pt x="2540897" y="1304506"/>
                  </a:cubicBezTo>
                  <a:cubicBezTo>
                    <a:pt x="2540993" y="1303934"/>
                    <a:pt x="2540993" y="1303458"/>
                    <a:pt x="2540802" y="1302982"/>
                  </a:cubicBezTo>
                  <a:cubicBezTo>
                    <a:pt x="2540707" y="1302791"/>
                    <a:pt x="2540611" y="1302601"/>
                    <a:pt x="2540516" y="1302505"/>
                  </a:cubicBezTo>
                  <a:cubicBezTo>
                    <a:pt x="2540326" y="1302029"/>
                    <a:pt x="2540040" y="1301648"/>
                    <a:pt x="2540040" y="1301172"/>
                  </a:cubicBezTo>
                  <a:cubicBezTo>
                    <a:pt x="2540040" y="1300886"/>
                    <a:pt x="2540230" y="1299934"/>
                    <a:pt x="2540421" y="1298791"/>
                  </a:cubicBezTo>
                  <a:cubicBezTo>
                    <a:pt x="2540707" y="1297267"/>
                    <a:pt x="2540897" y="1295552"/>
                    <a:pt x="2540993" y="1294886"/>
                  </a:cubicBezTo>
                  <a:cubicBezTo>
                    <a:pt x="2540993" y="1294219"/>
                    <a:pt x="2540802" y="1293552"/>
                    <a:pt x="2540611" y="1292980"/>
                  </a:cubicBezTo>
                  <a:cubicBezTo>
                    <a:pt x="2540421" y="1292504"/>
                    <a:pt x="2540326" y="1292028"/>
                    <a:pt x="2540326" y="1291552"/>
                  </a:cubicBezTo>
                  <a:cubicBezTo>
                    <a:pt x="2540421" y="1290695"/>
                    <a:pt x="2540993" y="1290218"/>
                    <a:pt x="2541469" y="1290028"/>
                  </a:cubicBezTo>
                  <a:cubicBezTo>
                    <a:pt x="2541564" y="1290409"/>
                    <a:pt x="2541469" y="1291457"/>
                    <a:pt x="2541469" y="1292028"/>
                  </a:cubicBezTo>
                  <a:cubicBezTo>
                    <a:pt x="2541469" y="1292409"/>
                    <a:pt x="2541754" y="1292980"/>
                    <a:pt x="2542136" y="1293552"/>
                  </a:cubicBezTo>
                  <a:cubicBezTo>
                    <a:pt x="2542326" y="1293933"/>
                    <a:pt x="2542516" y="1294314"/>
                    <a:pt x="2542707" y="1294695"/>
                  </a:cubicBezTo>
                  <a:cubicBezTo>
                    <a:pt x="2543088" y="1295647"/>
                    <a:pt x="2543850" y="1295743"/>
                    <a:pt x="2544612" y="1295933"/>
                  </a:cubicBezTo>
                  <a:cubicBezTo>
                    <a:pt x="2544898" y="1295933"/>
                    <a:pt x="2545088" y="1296029"/>
                    <a:pt x="2545469" y="1296124"/>
                  </a:cubicBezTo>
                  <a:cubicBezTo>
                    <a:pt x="2545564" y="1296124"/>
                    <a:pt x="2545564" y="1296124"/>
                    <a:pt x="2545660" y="1296219"/>
                  </a:cubicBezTo>
                  <a:cubicBezTo>
                    <a:pt x="2545755" y="1296409"/>
                    <a:pt x="2545469" y="1296886"/>
                    <a:pt x="2545278" y="1297267"/>
                  </a:cubicBezTo>
                  <a:cubicBezTo>
                    <a:pt x="2545088" y="1297743"/>
                    <a:pt x="2544802" y="1298124"/>
                    <a:pt x="2544802" y="1298600"/>
                  </a:cubicBezTo>
                  <a:cubicBezTo>
                    <a:pt x="2544707" y="1299553"/>
                    <a:pt x="2545755" y="1299838"/>
                    <a:pt x="2546612" y="1300124"/>
                  </a:cubicBezTo>
                  <a:cubicBezTo>
                    <a:pt x="2546993" y="1300220"/>
                    <a:pt x="2547470" y="1300410"/>
                    <a:pt x="2547850" y="1300600"/>
                  </a:cubicBezTo>
                  <a:cubicBezTo>
                    <a:pt x="2548708" y="1301077"/>
                    <a:pt x="2549279" y="1302982"/>
                    <a:pt x="2549469" y="1304125"/>
                  </a:cubicBezTo>
                  <a:cubicBezTo>
                    <a:pt x="2549565" y="1304887"/>
                    <a:pt x="2549089" y="1306601"/>
                    <a:pt x="2548708" y="1307935"/>
                  </a:cubicBezTo>
                  <a:cubicBezTo>
                    <a:pt x="2548612" y="1308316"/>
                    <a:pt x="2548422" y="1308887"/>
                    <a:pt x="2548231" y="1309363"/>
                  </a:cubicBezTo>
                  <a:cubicBezTo>
                    <a:pt x="2547850" y="1310507"/>
                    <a:pt x="2547374" y="1311745"/>
                    <a:pt x="2547184" y="1312602"/>
                  </a:cubicBezTo>
                  <a:cubicBezTo>
                    <a:pt x="2546993" y="1313650"/>
                    <a:pt x="2546136" y="1314412"/>
                    <a:pt x="2545278" y="1314983"/>
                  </a:cubicBezTo>
                  <a:cubicBezTo>
                    <a:pt x="2544326" y="1315650"/>
                    <a:pt x="2545278" y="1317555"/>
                    <a:pt x="2546612" y="1319841"/>
                  </a:cubicBezTo>
                  <a:cubicBezTo>
                    <a:pt x="2546803" y="1320127"/>
                    <a:pt x="2546898" y="1320413"/>
                    <a:pt x="2547088" y="1320603"/>
                  </a:cubicBezTo>
                  <a:cubicBezTo>
                    <a:pt x="2547470" y="1321365"/>
                    <a:pt x="2547565" y="1322127"/>
                    <a:pt x="2547660" y="1322699"/>
                  </a:cubicBezTo>
                  <a:cubicBezTo>
                    <a:pt x="2547660" y="1322889"/>
                    <a:pt x="2547660" y="1323079"/>
                    <a:pt x="2547755" y="1323270"/>
                  </a:cubicBezTo>
                  <a:cubicBezTo>
                    <a:pt x="2547850" y="1323556"/>
                    <a:pt x="2548041" y="1323746"/>
                    <a:pt x="2548326" y="1323651"/>
                  </a:cubicBezTo>
                  <a:cubicBezTo>
                    <a:pt x="2549279" y="1323651"/>
                    <a:pt x="2550994" y="1320222"/>
                    <a:pt x="2551184" y="1319460"/>
                  </a:cubicBezTo>
                  <a:cubicBezTo>
                    <a:pt x="2551470" y="1318317"/>
                    <a:pt x="2552327" y="1315936"/>
                    <a:pt x="2552899" y="1315174"/>
                  </a:cubicBezTo>
                  <a:cubicBezTo>
                    <a:pt x="2552994" y="1315364"/>
                    <a:pt x="2553184" y="1315841"/>
                    <a:pt x="2553184" y="1316126"/>
                  </a:cubicBezTo>
                  <a:cubicBezTo>
                    <a:pt x="2553375" y="1316603"/>
                    <a:pt x="2553470" y="1317079"/>
                    <a:pt x="2553660" y="1317365"/>
                  </a:cubicBezTo>
                  <a:cubicBezTo>
                    <a:pt x="2553946" y="1317746"/>
                    <a:pt x="2553851" y="1318126"/>
                    <a:pt x="2553184" y="1318888"/>
                  </a:cubicBezTo>
                  <a:cubicBezTo>
                    <a:pt x="2552517" y="1319650"/>
                    <a:pt x="2551375" y="1324127"/>
                    <a:pt x="2551184" y="1324699"/>
                  </a:cubicBezTo>
                  <a:cubicBezTo>
                    <a:pt x="2550994" y="1325366"/>
                    <a:pt x="2551089" y="1327747"/>
                    <a:pt x="2551184" y="1330700"/>
                  </a:cubicBezTo>
                  <a:cubicBezTo>
                    <a:pt x="2551184" y="1331938"/>
                    <a:pt x="2551279" y="1332986"/>
                    <a:pt x="2551279" y="1333271"/>
                  </a:cubicBezTo>
                  <a:cubicBezTo>
                    <a:pt x="2551184" y="1334224"/>
                    <a:pt x="2552137" y="1336319"/>
                    <a:pt x="2552804" y="1337176"/>
                  </a:cubicBezTo>
                  <a:cubicBezTo>
                    <a:pt x="2553089" y="1337558"/>
                    <a:pt x="2553565" y="1337843"/>
                    <a:pt x="2554232" y="1337938"/>
                  </a:cubicBezTo>
                  <a:cubicBezTo>
                    <a:pt x="2554994" y="1338034"/>
                    <a:pt x="2555946" y="1337843"/>
                    <a:pt x="2556518" y="1337462"/>
                  </a:cubicBezTo>
                  <a:cubicBezTo>
                    <a:pt x="2556899" y="1337176"/>
                    <a:pt x="2558233" y="1336891"/>
                    <a:pt x="2558994" y="1336700"/>
                  </a:cubicBezTo>
                  <a:cubicBezTo>
                    <a:pt x="2559376" y="1336605"/>
                    <a:pt x="2559661" y="1336510"/>
                    <a:pt x="2559852" y="1336510"/>
                  </a:cubicBezTo>
                  <a:lnTo>
                    <a:pt x="2560614" y="1336319"/>
                  </a:lnTo>
                  <a:cubicBezTo>
                    <a:pt x="2561947" y="1335938"/>
                    <a:pt x="2564710" y="1334986"/>
                    <a:pt x="2565662" y="1334700"/>
                  </a:cubicBezTo>
                  <a:cubicBezTo>
                    <a:pt x="2566043" y="1334795"/>
                    <a:pt x="2566138" y="1336319"/>
                    <a:pt x="2565757" y="1337462"/>
                  </a:cubicBezTo>
                  <a:close/>
                  <a:moveTo>
                    <a:pt x="2268196" y="585273"/>
                  </a:moveTo>
                  <a:cubicBezTo>
                    <a:pt x="2267720" y="586225"/>
                    <a:pt x="2266958" y="587178"/>
                    <a:pt x="2266291" y="587940"/>
                  </a:cubicBezTo>
                  <a:lnTo>
                    <a:pt x="2265720" y="588607"/>
                  </a:lnTo>
                  <a:cubicBezTo>
                    <a:pt x="2264101" y="590416"/>
                    <a:pt x="2262576" y="592417"/>
                    <a:pt x="2263434" y="593369"/>
                  </a:cubicBezTo>
                  <a:cubicBezTo>
                    <a:pt x="2263815" y="593750"/>
                    <a:pt x="2264291" y="594036"/>
                    <a:pt x="2264768" y="594226"/>
                  </a:cubicBezTo>
                  <a:cubicBezTo>
                    <a:pt x="2265434" y="594608"/>
                    <a:pt x="2265911" y="594893"/>
                    <a:pt x="2265911" y="595370"/>
                  </a:cubicBezTo>
                  <a:cubicBezTo>
                    <a:pt x="2266005" y="596322"/>
                    <a:pt x="2267910" y="600037"/>
                    <a:pt x="2269435" y="600418"/>
                  </a:cubicBezTo>
                  <a:cubicBezTo>
                    <a:pt x="2269816" y="600513"/>
                    <a:pt x="2270196" y="600418"/>
                    <a:pt x="2270482" y="600132"/>
                  </a:cubicBezTo>
                  <a:cubicBezTo>
                    <a:pt x="2270768" y="599846"/>
                    <a:pt x="2271054" y="599561"/>
                    <a:pt x="2271435" y="599179"/>
                  </a:cubicBezTo>
                  <a:cubicBezTo>
                    <a:pt x="2271911" y="598703"/>
                    <a:pt x="2272673" y="597846"/>
                    <a:pt x="2272959" y="597751"/>
                  </a:cubicBezTo>
                  <a:cubicBezTo>
                    <a:pt x="2272959" y="597751"/>
                    <a:pt x="2273054" y="597846"/>
                    <a:pt x="2273054" y="598322"/>
                  </a:cubicBezTo>
                  <a:cubicBezTo>
                    <a:pt x="2273054" y="599275"/>
                    <a:pt x="2273340" y="600322"/>
                    <a:pt x="2273530" y="601275"/>
                  </a:cubicBezTo>
                  <a:cubicBezTo>
                    <a:pt x="2273721" y="602037"/>
                    <a:pt x="2273911" y="602990"/>
                    <a:pt x="2273911" y="603180"/>
                  </a:cubicBezTo>
                  <a:cubicBezTo>
                    <a:pt x="2272578" y="603180"/>
                    <a:pt x="2271435" y="603275"/>
                    <a:pt x="2270959" y="603847"/>
                  </a:cubicBezTo>
                  <a:cubicBezTo>
                    <a:pt x="2270863" y="604037"/>
                    <a:pt x="2270768" y="604418"/>
                    <a:pt x="2271149" y="604895"/>
                  </a:cubicBezTo>
                  <a:cubicBezTo>
                    <a:pt x="2271340" y="605180"/>
                    <a:pt x="2271530" y="605466"/>
                    <a:pt x="2271816" y="605657"/>
                  </a:cubicBezTo>
                  <a:cubicBezTo>
                    <a:pt x="2272483" y="606514"/>
                    <a:pt x="2273340" y="607371"/>
                    <a:pt x="2273149" y="608038"/>
                  </a:cubicBezTo>
                  <a:cubicBezTo>
                    <a:pt x="2272959" y="608800"/>
                    <a:pt x="2272292" y="611467"/>
                    <a:pt x="2273530" y="612419"/>
                  </a:cubicBezTo>
                  <a:cubicBezTo>
                    <a:pt x="2274007" y="612800"/>
                    <a:pt x="2274673" y="613181"/>
                    <a:pt x="2275340" y="613562"/>
                  </a:cubicBezTo>
                  <a:cubicBezTo>
                    <a:pt x="2276007" y="613943"/>
                    <a:pt x="2276674" y="614324"/>
                    <a:pt x="2277055" y="614610"/>
                  </a:cubicBezTo>
                  <a:lnTo>
                    <a:pt x="2277150" y="614705"/>
                  </a:lnTo>
                  <a:cubicBezTo>
                    <a:pt x="2277817" y="615182"/>
                    <a:pt x="2278484" y="615753"/>
                    <a:pt x="2279150" y="615753"/>
                  </a:cubicBezTo>
                  <a:cubicBezTo>
                    <a:pt x="2279245" y="615753"/>
                    <a:pt x="2279341" y="615753"/>
                    <a:pt x="2279436" y="615753"/>
                  </a:cubicBezTo>
                  <a:cubicBezTo>
                    <a:pt x="2279627" y="615753"/>
                    <a:pt x="2280007" y="615562"/>
                    <a:pt x="2280198" y="615182"/>
                  </a:cubicBezTo>
                  <a:cubicBezTo>
                    <a:pt x="2280388" y="614896"/>
                    <a:pt x="2280579" y="614324"/>
                    <a:pt x="2280770" y="613753"/>
                  </a:cubicBezTo>
                  <a:cubicBezTo>
                    <a:pt x="2281246" y="612515"/>
                    <a:pt x="2281817" y="610800"/>
                    <a:pt x="2282769" y="609847"/>
                  </a:cubicBezTo>
                  <a:cubicBezTo>
                    <a:pt x="2283246" y="609371"/>
                    <a:pt x="2283627" y="609086"/>
                    <a:pt x="2283912" y="608800"/>
                  </a:cubicBezTo>
                  <a:cubicBezTo>
                    <a:pt x="2284389" y="608419"/>
                    <a:pt x="2284770" y="608133"/>
                    <a:pt x="2284770" y="607752"/>
                  </a:cubicBezTo>
                  <a:cubicBezTo>
                    <a:pt x="2284770" y="607371"/>
                    <a:pt x="2284579" y="606990"/>
                    <a:pt x="2284294" y="606704"/>
                  </a:cubicBezTo>
                  <a:cubicBezTo>
                    <a:pt x="2283341" y="605657"/>
                    <a:pt x="2282960" y="604704"/>
                    <a:pt x="2283055" y="603275"/>
                  </a:cubicBezTo>
                  <a:cubicBezTo>
                    <a:pt x="2283151" y="602418"/>
                    <a:pt x="2283436" y="600703"/>
                    <a:pt x="2283722" y="599275"/>
                  </a:cubicBezTo>
                  <a:cubicBezTo>
                    <a:pt x="2283912" y="598227"/>
                    <a:pt x="2284103" y="597560"/>
                    <a:pt x="2284103" y="597274"/>
                  </a:cubicBezTo>
                  <a:cubicBezTo>
                    <a:pt x="2284103" y="597179"/>
                    <a:pt x="2284103" y="596989"/>
                    <a:pt x="2284198" y="596703"/>
                  </a:cubicBezTo>
                  <a:cubicBezTo>
                    <a:pt x="2284484" y="594703"/>
                    <a:pt x="2284675" y="592512"/>
                    <a:pt x="2283912" y="591750"/>
                  </a:cubicBezTo>
                  <a:cubicBezTo>
                    <a:pt x="2283055" y="590893"/>
                    <a:pt x="2281055" y="588130"/>
                    <a:pt x="2280960" y="588035"/>
                  </a:cubicBezTo>
                  <a:lnTo>
                    <a:pt x="2280865" y="587940"/>
                  </a:lnTo>
                  <a:cubicBezTo>
                    <a:pt x="2279912" y="587178"/>
                    <a:pt x="2278674" y="586321"/>
                    <a:pt x="2277721" y="586321"/>
                  </a:cubicBezTo>
                  <a:cubicBezTo>
                    <a:pt x="2277626" y="586321"/>
                    <a:pt x="2277435" y="586321"/>
                    <a:pt x="2277245" y="586321"/>
                  </a:cubicBezTo>
                  <a:cubicBezTo>
                    <a:pt x="2276483" y="586321"/>
                    <a:pt x="2274864" y="586416"/>
                    <a:pt x="2274387" y="586035"/>
                  </a:cubicBezTo>
                  <a:cubicBezTo>
                    <a:pt x="2273721" y="585368"/>
                    <a:pt x="2270673" y="584416"/>
                    <a:pt x="2269244" y="584606"/>
                  </a:cubicBezTo>
                  <a:cubicBezTo>
                    <a:pt x="2268577" y="584701"/>
                    <a:pt x="2268292" y="584987"/>
                    <a:pt x="2268196" y="585273"/>
                  </a:cubicBezTo>
                  <a:close/>
                  <a:moveTo>
                    <a:pt x="2273626" y="586511"/>
                  </a:moveTo>
                  <a:cubicBezTo>
                    <a:pt x="2274293" y="587178"/>
                    <a:pt x="2275721" y="587178"/>
                    <a:pt x="2277150" y="587083"/>
                  </a:cubicBezTo>
                  <a:cubicBezTo>
                    <a:pt x="2277340" y="587083"/>
                    <a:pt x="2277435" y="587083"/>
                    <a:pt x="2277531" y="587083"/>
                  </a:cubicBezTo>
                  <a:cubicBezTo>
                    <a:pt x="2277912" y="587083"/>
                    <a:pt x="2278769" y="587464"/>
                    <a:pt x="2280103" y="588512"/>
                  </a:cubicBezTo>
                  <a:cubicBezTo>
                    <a:pt x="2280388" y="588892"/>
                    <a:pt x="2282198" y="591369"/>
                    <a:pt x="2283055" y="592226"/>
                  </a:cubicBezTo>
                  <a:cubicBezTo>
                    <a:pt x="2283627" y="592798"/>
                    <a:pt x="2283246" y="595655"/>
                    <a:pt x="2283151" y="596608"/>
                  </a:cubicBezTo>
                  <a:cubicBezTo>
                    <a:pt x="2283151" y="596893"/>
                    <a:pt x="2283055" y="597084"/>
                    <a:pt x="2283055" y="597274"/>
                  </a:cubicBezTo>
                  <a:cubicBezTo>
                    <a:pt x="2283055" y="597465"/>
                    <a:pt x="2282865" y="598322"/>
                    <a:pt x="2282674" y="599084"/>
                  </a:cubicBezTo>
                  <a:cubicBezTo>
                    <a:pt x="2282389" y="600513"/>
                    <a:pt x="2282008" y="602228"/>
                    <a:pt x="2281912" y="603180"/>
                  </a:cubicBezTo>
                  <a:cubicBezTo>
                    <a:pt x="2281817" y="604799"/>
                    <a:pt x="2282198" y="606037"/>
                    <a:pt x="2283341" y="607180"/>
                  </a:cubicBezTo>
                  <a:cubicBezTo>
                    <a:pt x="2283627" y="607466"/>
                    <a:pt x="2283627" y="607657"/>
                    <a:pt x="2283627" y="607657"/>
                  </a:cubicBezTo>
                  <a:cubicBezTo>
                    <a:pt x="2283627" y="607752"/>
                    <a:pt x="2283341" y="607942"/>
                    <a:pt x="2283055" y="608133"/>
                  </a:cubicBezTo>
                  <a:cubicBezTo>
                    <a:pt x="2282674" y="608419"/>
                    <a:pt x="2282293" y="608704"/>
                    <a:pt x="2281817" y="609276"/>
                  </a:cubicBezTo>
                  <a:cubicBezTo>
                    <a:pt x="2280770" y="610419"/>
                    <a:pt x="2280103" y="612229"/>
                    <a:pt x="2279627" y="613562"/>
                  </a:cubicBezTo>
                  <a:cubicBezTo>
                    <a:pt x="2279436" y="614134"/>
                    <a:pt x="2279245" y="614610"/>
                    <a:pt x="2279150" y="614896"/>
                  </a:cubicBezTo>
                  <a:cubicBezTo>
                    <a:pt x="2279150" y="614991"/>
                    <a:pt x="2279055" y="614991"/>
                    <a:pt x="2279055" y="614991"/>
                  </a:cubicBezTo>
                  <a:cubicBezTo>
                    <a:pt x="2278769" y="615086"/>
                    <a:pt x="2277912" y="614420"/>
                    <a:pt x="2277531" y="614134"/>
                  </a:cubicBezTo>
                  <a:lnTo>
                    <a:pt x="2277435" y="614038"/>
                  </a:lnTo>
                  <a:cubicBezTo>
                    <a:pt x="2276959" y="613658"/>
                    <a:pt x="2276292" y="613276"/>
                    <a:pt x="2275626" y="612895"/>
                  </a:cubicBezTo>
                  <a:cubicBezTo>
                    <a:pt x="2274959" y="612515"/>
                    <a:pt x="2274293" y="612133"/>
                    <a:pt x="2273911" y="611848"/>
                  </a:cubicBezTo>
                  <a:cubicBezTo>
                    <a:pt x="2273340" y="611467"/>
                    <a:pt x="2273435" y="609752"/>
                    <a:pt x="2273816" y="608324"/>
                  </a:cubicBezTo>
                  <a:cubicBezTo>
                    <a:pt x="2274102" y="607276"/>
                    <a:pt x="2273244" y="606228"/>
                    <a:pt x="2272387" y="605275"/>
                  </a:cubicBezTo>
                  <a:cubicBezTo>
                    <a:pt x="2272197" y="604990"/>
                    <a:pt x="2271911" y="604799"/>
                    <a:pt x="2271721" y="604513"/>
                  </a:cubicBezTo>
                  <a:cubicBezTo>
                    <a:pt x="2271625" y="604418"/>
                    <a:pt x="2271625" y="604323"/>
                    <a:pt x="2271625" y="604323"/>
                  </a:cubicBezTo>
                  <a:cubicBezTo>
                    <a:pt x="2271816" y="604133"/>
                    <a:pt x="2272483" y="604133"/>
                    <a:pt x="2273721" y="604133"/>
                  </a:cubicBezTo>
                  <a:cubicBezTo>
                    <a:pt x="2274007" y="604133"/>
                    <a:pt x="2274197" y="604037"/>
                    <a:pt x="2274387" y="603847"/>
                  </a:cubicBezTo>
                  <a:cubicBezTo>
                    <a:pt x="2274864" y="603370"/>
                    <a:pt x="2274578" y="602513"/>
                    <a:pt x="2274293" y="601180"/>
                  </a:cubicBezTo>
                  <a:cubicBezTo>
                    <a:pt x="2274102" y="600322"/>
                    <a:pt x="2273816" y="599275"/>
                    <a:pt x="2273816" y="598417"/>
                  </a:cubicBezTo>
                  <a:cubicBezTo>
                    <a:pt x="2273816" y="597941"/>
                    <a:pt x="2273721" y="597274"/>
                    <a:pt x="2273149" y="597084"/>
                  </a:cubicBezTo>
                  <a:cubicBezTo>
                    <a:pt x="2272387" y="596893"/>
                    <a:pt x="2271530" y="597751"/>
                    <a:pt x="2270578" y="598799"/>
                  </a:cubicBezTo>
                  <a:cubicBezTo>
                    <a:pt x="2270292" y="599084"/>
                    <a:pt x="2270006" y="599465"/>
                    <a:pt x="2269720" y="599656"/>
                  </a:cubicBezTo>
                  <a:cubicBezTo>
                    <a:pt x="2269720" y="599656"/>
                    <a:pt x="2269625" y="599751"/>
                    <a:pt x="2269530" y="599656"/>
                  </a:cubicBezTo>
                  <a:cubicBezTo>
                    <a:pt x="2268577" y="599370"/>
                    <a:pt x="2266767" y="596227"/>
                    <a:pt x="2266672" y="595179"/>
                  </a:cubicBezTo>
                  <a:cubicBezTo>
                    <a:pt x="2266577" y="594322"/>
                    <a:pt x="2265815" y="593941"/>
                    <a:pt x="2265053" y="593560"/>
                  </a:cubicBezTo>
                  <a:cubicBezTo>
                    <a:pt x="2264672" y="593369"/>
                    <a:pt x="2264196" y="593083"/>
                    <a:pt x="2263910" y="592798"/>
                  </a:cubicBezTo>
                  <a:cubicBezTo>
                    <a:pt x="2263719" y="592512"/>
                    <a:pt x="2263910" y="591750"/>
                    <a:pt x="2266196" y="589083"/>
                  </a:cubicBezTo>
                  <a:lnTo>
                    <a:pt x="2266767" y="588416"/>
                  </a:lnTo>
                  <a:cubicBezTo>
                    <a:pt x="2267434" y="587559"/>
                    <a:pt x="2268292" y="586607"/>
                    <a:pt x="2268863" y="585559"/>
                  </a:cubicBezTo>
                  <a:cubicBezTo>
                    <a:pt x="2268863" y="585463"/>
                    <a:pt x="2268959" y="585463"/>
                    <a:pt x="2269149" y="585463"/>
                  </a:cubicBezTo>
                  <a:cubicBezTo>
                    <a:pt x="2270482" y="585178"/>
                    <a:pt x="2273244" y="586130"/>
                    <a:pt x="2273626" y="586511"/>
                  </a:cubicBezTo>
                  <a:close/>
                  <a:moveTo>
                    <a:pt x="717812" y="104546"/>
                  </a:moveTo>
                  <a:cubicBezTo>
                    <a:pt x="717526" y="105022"/>
                    <a:pt x="715335" y="106451"/>
                    <a:pt x="714574" y="106832"/>
                  </a:cubicBezTo>
                  <a:lnTo>
                    <a:pt x="714383" y="106927"/>
                  </a:lnTo>
                  <a:cubicBezTo>
                    <a:pt x="712383" y="107880"/>
                    <a:pt x="711811" y="108261"/>
                    <a:pt x="711906" y="108737"/>
                  </a:cubicBezTo>
                  <a:cubicBezTo>
                    <a:pt x="711906" y="108928"/>
                    <a:pt x="712002" y="109118"/>
                    <a:pt x="712573" y="109213"/>
                  </a:cubicBezTo>
                  <a:cubicBezTo>
                    <a:pt x="712859" y="109213"/>
                    <a:pt x="713240" y="109309"/>
                    <a:pt x="713526" y="109309"/>
                  </a:cubicBezTo>
                  <a:cubicBezTo>
                    <a:pt x="714669" y="109309"/>
                    <a:pt x="716098" y="109023"/>
                    <a:pt x="717050" y="108547"/>
                  </a:cubicBezTo>
                  <a:cubicBezTo>
                    <a:pt x="718193" y="107880"/>
                    <a:pt x="719336" y="106546"/>
                    <a:pt x="719336" y="106451"/>
                  </a:cubicBezTo>
                  <a:lnTo>
                    <a:pt x="719431" y="106356"/>
                  </a:lnTo>
                  <a:cubicBezTo>
                    <a:pt x="719812" y="105594"/>
                    <a:pt x="719431" y="104451"/>
                    <a:pt x="718765" y="104165"/>
                  </a:cubicBezTo>
                  <a:cubicBezTo>
                    <a:pt x="718479" y="104070"/>
                    <a:pt x="718003" y="104165"/>
                    <a:pt x="717812" y="104546"/>
                  </a:cubicBezTo>
                  <a:close/>
                  <a:moveTo>
                    <a:pt x="716574" y="107880"/>
                  </a:moveTo>
                  <a:cubicBezTo>
                    <a:pt x="715811" y="108356"/>
                    <a:pt x="714383" y="108547"/>
                    <a:pt x="713240" y="108547"/>
                  </a:cubicBezTo>
                  <a:cubicBezTo>
                    <a:pt x="713526" y="108356"/>
                    <a:pt x="714002" y="108070"/>
                    <a:pt x="714859" y="107689"/>
                  </a:cubicBezTo>
                  <a:lnTo>
                    <a:pt x="715050" y="107594"/>
                  </a:lnTo>
                  <a:cubicBezTo>
                    <a:pt x="715717" y="107308"/>
                    <a:pt x="717812" y="105975"/>
                    <a:pt x="718479" y="105118"/>
                  </a:cubicBezTo>
                  <a:cubicBezTo>
                    <a:pt x="718574" y="105308"/>
                    <a:pt x="718669" y="105689"/>
                    <a:pt x="718574" y="106070"/>
                  </a:cubicBezTo>
                  <a:cubicBezTo>
                    <a:pt x="718383" y="106261"/>
                    <a:pt x="717431" y="107308"/>
                    <a:pt x="716574" y="107880"/>
                  </a:cubicBezTo>
                  <a:close/>
                  <a:moveTo>
                    <a:pt x="744673" y="164839"/>
                  </a:moveTo>
                  <a:cubicBezTo>
                    <a:pt x="744959" y="164935"/>
                    <a:pt x="745339" y="165125"/>
                    <a:pt x="745625" y="165220"/>
                  </a:cubicBezTo>
                  <a:cubicBezTo>
                    <a:pt x="747435" y="165982"/>
                    <a:pt x="751054" y="166649"/>
                    <a:pt x="752197" y="166459"/>
                  </a:cubicBezTo>
                  <a:lnTo>
                    <a:pt x="752388" y="166459"/>
                  </a:lnTo>
                  <a:cubicBezTo>
                    <a:pt x="754484" y="166078"/>
                    <a:pt x="755912" y="165792"/>
                    <a:pt x="756198" y="165125"/>
                  </a:cubicBezTo>
                  <a:cubicBezTo>
                    <a:pt x="756293" y="164935"/>
                    <a:pt x="756293" y="164649"/>
                    <a:pt x="756103" y="164458"/>
                  </a:cubicBezTo>
                  <a:cubicBezTo>
                    <a:pt x="755626" y="163792"/>
                    <a:pt x="754769" y="161601"/>
                    <a:pt x="755245" y="160934"/>
                  </a:cubicBezTo>
                  <a:cubicBezTo>
                    <a:pt x="755245" y="160839"/>
                    <a:pt x="755436" y="160744"/>
                    <a:pt x="756007" y="160839"/>
                  </a:cubicBezTo>
                  <a:cubicBezTo>
                    <a:pt x="756579" y="160934"/>
                    <a:pt x="757150" y="161029"/>
                    <a:pt x="757817" y="161220"/>
                  </a:cubicBezTo>
                  <a:cubicBezTo>
                    <a:pt x="761151" y="161887"/>
                    <a:pt x="763436" y="162268"/>
                    <a:pt x="764294" y="161601"/>
                  </a:cubicBezTo>
                  <a:cubicBezTo>
                    <a:pt x="764865" y="161220"/>
                    <a:pt x="765628" y="160267"/>
                    <a:pt x="766485" y="159315"/>
                  </a:cubicBezTo>
                  <a:cubicBezTo>
                    <a:pt x="767247" y="158458"/>
                    <a:pt x="768104" y="157505"/>
                    <a:pt x="768580" y="157124"/>
                  </a:cubicBezTo>
                  <a:cubicBezTo>
                    <a:pt x="769437" y="156457"/>
                    <a:pt x="770676" y="154552"/>
                    <a:pt x="770580" y="153314"/>
                  </a:cubicBezTo>
                  <a:cubicBezTo>
                    <a:pt x="770580" y="152743"/>
                    <a:pt x="770199" y="152457"/>
                    <a:pt x="769914" y="152266"/>
                  </a:cubicBezTo>
                  <a:cubicBezTo>
                    <a:pt x="769819" y="152266"/>
                    <a:pt x="762675" y="148742"/>
                    <a:pt x="761151" y="149314"/>
                  </a:cubicBezTo>
                  <a:cubicBezTo>
                    <a:pt x="760103" y="149695"/>
                    <a:pt x="757817" y="149790"/>
                    <a:pt x="757436" y="149123"/>
                  </a:cubicBezTo>
                  <a:cubicBezTo>
                    <a:pt x="756769" y="148075"/>
                    <a:pt x="753531" y="145123"/>
                    <a:pt x="751054" y="145218"/>
                  </a:cubicBezTo>
                  <a:lnTo>
                    <a:pt x="750483" y="145218"/>
                  </a:lnTo>
                  <a:cubicBezTo>
                    <a:pt x="749435" y="145313"/>
                    <a:pt x="748006" y="145408"/>
                    <a:pt x="747340" y="145218"/>
                  </a:cubicBezTo>
                  <a:cubicBezTo>
                    <a:pt x="747054" y="145123"/>
                    <a:pt x="746768" y="144932"/>
                    <a:pt x="746387" y="144742"/>
                  </a:cubicBezTo>
                  <a:cubicBezTo>
                    <a:pt x="745625" y="144361"/>
                    <a:pt x="744863" y="143789"/>
                    <a:pt x="743815" y="143980"/>
                  </a:cubicBezTo>
                  <a:cubicBezTo>
                    <a:pt x="743530" y="143980"/>
                    <a:pt x="743053" y="143980"/>
                    <a:pt x="742577" y="144075"/>
                  </a:cubicBezTo>
                  <a:cubicBezTo>
                    <a:pt x="740862" y="144075"/>
                    <a:pt x="738862" y="144170"/>
                    <a:pt x="738481" y="145218"/>
                  </a:cubicBezTo>
                  <a:cubicBezTo>
                    <a:pt x="738386" y="145504"/>
                    <a:pt x="738291" y="145789"/>
                    <a:pt x="738196" y="146170"/>
                  </a:cubicBezTo>
                  <a:cubicBezTo>
                    <a:pt x="737910" y="147218"/>
                    <a:pt x="737433" y="148742"/>
                    <a:pt x="736862" y="149123"/>
                  </a:cubicBezTo>
                  <a:cubicBezTo>
                    <a:pt x="735910" y="149695"/>
                    <a:pt x="731528" y="152647"/>
                    <a:pt x="730480" y="153409"/>
                  </a:cubicBezTo>
                  <a:cubicBezTo>
                    <a:pt x="730290" y="153600"/>
                    <a:pt x="729909" y="153790"/>
                    <a:pt x="729528" y="153981"/>
                  </a:cubicBezTo>
                  <a:cubicBezTo>
                    <a:pt x="728290" y="154648"/>
                    <a:pt x="726861" y="155600"/>
                    <a:pt x="727051" y="156838"/>
                  </a:cubicBezTo>
                  <a:cubicBezTo>
                    <a:pt x="727146" y="157410"/>
                    <a:pt x="727337" y="158172"/>
                    <a:pt x="727528" y="158839"/>
                  </a:cubicBezTo>
                  <a:cubicBezTo>
                    <a:pt x="727813" y="159791"/>
                    <a:pt x="728004" y="160744"/>
                    <a:pt x="728004" y="161220"/>
                  </a:cubicBezTo>
                  <a:cubicBezTo>
                    <a:pt x="728004" y="161696"/>
                    <a:pt x="728194" y="162649"/>
                    <a:pt x="728575" y="164268"/>
                  </a:cubicBezTo>
                  <a:cubicBezTo>
                    <a:pt x="728861" y="165316"/>
                    <a:pt x="729242" y="166840"/>
                    <a:pt x="729147" y="167125"/>
                  </a:cubicBezTo>
                  <a:lnTo>
                    <a:pt x="729051" y="167316"/>
                  </a:lnTo>
                  <a:cubicBezTo>
                    <a:pt x="728766" y="167983"/>
                    <a:pt x="728480" y="168935"/>
                    <a:pt x="729242" y="170650"/>
                  </a:cubicBezTo>
                  <a:cubicBezTo>
                    <a:pt x="730004" y="172174"/>
                    <a:pt x="732195" y="173698"/>
                    <a:pt x="733433" y="173888"/>
                  </a:cubicBezTo>
                  <a:cubicBezTo>
                    <a:pt x="733528" y="173888"/>
                    <a:pt x="733624" y="173888"/>
                    <a:pt x="733624" y="173888"/>
                  </a:cubicBezTo>
                  <a:cubicBezTo>
                    <a:pt x="734005" y="173888"/>
                    <a:pt x="734195" y="173793"/>
                    <a:pt x="734385" y="173602"/>
                  </a:cubicBezTo>
                  <a:cubicBezTo>
                    <a:pt x="734576" y="173412"/>
                    <a:pt x="735528" y="172936"/>
                    <a:pt x="736386" y="172459"/>
                  </a:cubicBezTo>
                  <a:cubicBezTo>
                    <a:pt x="739624" y="170745"/>
                    <a:pt x="740958" y="169888"/>
                    <a:pt x="741053" y="169126"/>
                  </a:cubicBezTo>
                  <a:cubicBezTo>
                    <a:pt x="741053" y="168840"/>
                    <a:pt x="740958" y="168364"/>
                    <a:pt x="740862" y="167506"/>
                  </a:cubicBezTo>
                  <a:cubicBezTo>
                    <a:pt x="740672" y="166363"/>
                    <a:pt x="740196" y="164077"/>
                    <a:pt x="740768" y="163506"/>
                  </a:cubicBezTo>
                  <a:cubicBezTo>
                    <a:pt x="741910" y="163696"/>
                    <a:pt x="743244" y="164268"/>
                    <a:pt x="744673" y="164839"/>
                  </a:cubicBezTo>
                  <a:close/>
                  <a:moveTo>
                    <a:pt x="739910" y="163315"/>
                  </a:moveTo>
                  <a:cubicBezTo>
                    <a:pt x="739243" y="164077"/>
                    <a:pt x="739529" y="165792"/>
                    <a:pt x="739910" y="167887"/>
                  </a:cubicBezTo>
                  <a:cubicBezTo>
                    <a:pt x="740005" y="168459"/>
                    <a:pt x="740101" y="169126"/>
                    <a:pt x="740101" y="169221"/>
                  </a:cubicBezTo>
                  <a:cubicBezTo>
                    <a:pt x="739910" y="169697"/>
                    <a:pt x="737243" y="171126"/>
                    <a:pt x="735910" y="171793"/>
                  </a:cubicBezTo>
                  <a:cubicBezTo>
                    <a:pt x="734671" y="172459"/>
                    <a:pt x="734005" y="172840"/>
                    <a:pt x="733719" y="173031"/>
                  </a:cubicBezTo>
                  <a:cubicBezTo>
                    <a:pt x="733242" y="173221"/>
                    <a:pt x="730766" y="171793"/>
                    <a:pt x="730004" y="170269"/>
                  </a:cubicBezTo>
                  <a:cubicBezTo>
                    <a:pt x="729337" y="168935"/>
                    <a:pt x="729623" y="168173"/>
                    <a:pt x="729814" y="167602"/>
                  </a:cubicBezTo>
                  <a:lnTo>
                    <a:pt x="729909" y="167316"/>
                  </a:lnTo>
                  <a:cubicBezTo>
                    <a:pt x="730004" y="166935"/>
                    <a:pt x="729814" y="165982"/>
                    <a:pt x="729337" y="164077"/>
                  </a:cubicBezTo>
                  <a:cubicBezTo>
                    <a:pt x="729051" y="162934"/>
                    <a:pt x="728671" y="161696"/>
                    <a:pt x="728766" y="161315"/>
                  </a:cubicBezTo>
                  <a:cubicBezTo>
                    <a:pt x="728766" y="160744"/>
                    <a:pt x="728575" y="159696"/>
                    <a:pt x="728290" y="158743"/>
                  </a:cubicBezTo>
                  <a:cubicBezTo>
                    <a:pt x="728099" y="158077"/>
                    <a:pt x="727908" y="157410"/>
                    <a:pt x="727813" y="156838"/>
                  </a:cubicBezTo>
                  <a:cubicBezTo>
                    <a:pt x="727718" y="156076"/>
                    <a:pt x="728861" y="155410"/>
                    <a:pt x="729814" y="154838"/>
                  </a:cubicBezTo>
                  <a:cubicBezTo>
                    <a:pt x="730194" y="154648"/>
                    <a:pt x="730576" y="154362"/>
                    <a:pt x="730861" y="154171"/>
                  </a:cubicBezTo>
                  <a:cubicBezTo>
                    <a:pt x="731909" y="153409"/>
                    <a:pt x="736195" y="150457"/>
                    <a:pt x="737148" y="149885"/>
                  </a:cubicBezTo>
                  <a:cubicBezTo>
                    <a:pt x="738100" y="149314"/>
                    <a:pt x="738576" y="147694"/>
                    <a:pt x="738958" y="146456"/>
                  </a:cubicBezTo>
                  <a:cubicBezTo>
                    <a:pt x="739053" y="146075"/>
                    <a:pt x="739148" y="145789"/>
                    <a:pt x="739243" y="145599"/>
                  </a:cubicBezTo>
                  <a:cubicBezTo>
                    <a:pt x="739434" y="145123"/>
                    <a:pt x="741434" y="145027"/>
                    <a:pt x="742482" y="145027"/>
                  </a:cubicBezTo>
                  <a:cubicBezTo>
                    <a:pt x="743053" y="145027"/>
                    <a:pt x="743530" y="145027"/>
                    <a:pt x="743815" y="144932"/>
                  </a:cubicBezTo>
                  <a:cubicBezTo>
                    <a:pt x="743910" y="144932"/>
                    <a:pt x="743910" y="144932"/>
                    <a:pt x="744006" y="144932"/>
                  </a:cubicBezTo>
                  <a:cubicBezTo>
                    <a:pt x="744577" y="144932"/>
                    <a:pt x="745244" y="145313"/>
                    <a:pt x="745815" y="145599"/>
                  </a:cubicBezTo>
                  <a:cubicBezTo>
                    <a:pt x="746196" y="145789"/>
                    <a:pt x="746578" y="145980"/>
                    <a:pt x="746863" y="146170"/>
                  </a:cubicBezTo>
                  <a:cubicBezTo>
                    <a:pt x="747721" y="146456"/>
                    <a:pt x="749244" y="146361"/>
                    <a:pt x="750387" y="146266"/>
                  </a:cubicBezTo>
                  <a:lnTo>
                    <a:pt x="750959" y="146266"/>
                  </a:lnTo>
                  <a:cubicBezTo>
                    <a:pt x="752864" y="146075"/>
                    <a:pt x="755912" y="148837"/>
                    <a:pt x="756483" y="149790"/>
                  </a:cubicBezTo>
                  <a:cubicBezTo>
                    <a:pt x="757246" y="150933"/>
                    <a:pt x="760103" y="150742"/>
                    <a:pt x="761341" y="150266"/>
                  </a:cubicBezTo>
                  <a:cubicBezTo>
                    <a:pt x="762103" y="149980"/>
                    <a:pt x="766580" y="151790"/>
                    <a:pt x="769343" y="153124"/>
                  </a:cubicBezTo>
                  <a:cubicBezTo>
                    <a:pt x="769437" y="153124"/>
                    <a:pt x="769533" y="153219"/>
                    <a:pt x="769533" y="153505"/>
                  </a:cubicBezTo>
                  <a:cubicBezTo>
                    <a:pt x="769628" y="154457"/>
                    <a:pt x="768580" y="156076"/>
                    <a:pt x="767914" y="156553"/>
                  </a:cubicBezTo>
                  <a:cubicBezTo>
                    <a:pt x="767342" y="156934"/>
                    <a:pt x="766580" y="157886"/>
                    <a:pt x="765723" y="158839"/>
                  </a:cubicBezTo>
                  <a:cubicBezTo>
                    <a:pt x="764961" y="159696"/>
                    <a:pt x="764103" y="160648"/>
                    <a:pt x="763627" y="161029"/>
                  </a:cubicBezTo>
                  <a:cubicBezTo>
                    <a:pt x="762960" y="161506"/>
                    <a:pt x="759818" y="160839"/>
                    <a:pt x="757912" y="160458"/>
                  </a:cubicBezTo>
                  <a:cubicBezTo>
                    <a:pt x="757246" y="160363"/>
                    <a:pt x="756674" y="160172"/>
                    <a:pt x="756103" y="160077"/>
                  </a:cubicBezTo>
                  <a:cubicBezTo>
                    <a:pt x="755150" y="159886"/>
                    <a:pt x="754578" y="160267"/>
                    <a:pt x="754388" y="160553"/>
                  </a:cubicBezTo>
                  <a:cubicBezTo>
                    <a:pt x="753531" y="161791"/>
                    <a:pt x="754769" y="164363"/>
                    <a:pt x="755150" y="164935"/>
                  </a:cubicBezTo>
                  <a:cubicBezTo>
                    <a:pt x="754960" y="165125"/>
                    <a:pt x="754293" y="165316"/>
                    <a:pt x="752102" y="165697"/>
                  </a:cubicBezTo>
                  <a:lnTo>
                    <a:pt x="751912" y="165697"/>
                  </a:lnTo>
                  <a:cubicBezTo>
                    <a:pt x="751149" y="165792"/>
                    <a:pt x="747721" y="165316"/>
                    <a:pt x="745911" y="164458"/>
                  </a:cubicBezTo>
                  <a:cubicBezTo>
                    <a:pt x="745625" y="164363"/>
                    <a:pt x="745244" y="164173"/>
                    <a:pt x="744959" y="164077"/>
                  </a:cubicBezTo>
                  <a:cubicBezTo>
                    <a:pt x="743434" y="163411"/>
                    <a:pt x="742005" y="162839"/>
                    <a:pt x="740577" y="162934"/>
                  </a:cubicBezTo>
                  <a:cubicBezTo>
                    <a:pt x="740386" y="163030"/>
                    <a:pt x="740101" y="163125"/>
                    <a:pt x="739910" y="163315"/>
                  </a:cubicBezTo>
                  <a:close/>
                  <a:moveTo>
                    <a:pt x="742196" y="130740"/>
                  </a:moveTo>
                  <a:cubicBezTo>
                    <a:pt x="742482" y="130930"/>
                    <a:pt x="742672" y="131026"/>
                    <a:pt x="742863" y="131121"/>
                  </a:cubicBezTo>
                  <a:cubicBezTo>
                    <a:pt x="742863" y="131121"/>
                    <a:pt x="746101" y="134455"/>
                    <a:pt x="747911" y="134931"/>
                  </a:cubicBezTo>
                  <a:cubicBezTo>
                    <a:pt x="748483" y="135121"/>
                    <a:pt x="749149" y="135407"/>
                    <a:pt x="749816" y="135693"/>
                  </a:cubicBezTo>
                  <a:cubicBezTo>
                    <a:pt x="750864" y="136169"/>
                    <a:pt x="751816" y="136550"/>
                    <a:pt x="752578" y="136550"/>
                  </a:cubicBezTo>
                  <a:cubicBezTo>
                    <a:pt x="753340" y="136550"/>
                    <a:pt x="754578" y="136169"/>
                    <a:pt x="755150" y="133502"/>
                  </a:cubicBezTo>
                  <a:cubicBezTo>
                    <a:pt x="755150" y="133312"/>
                    <a:pt x="755245" y="133121"/>
                    <a:pt x="755340" y="132835"/>
                  </a:cubicBezTo>
                  <a:cubicBezTo>
                    <a:pt x="755912" y="130549"/>
                    <a:pt x="757436" y="124549"/>
                    <a:pt x="751054" y="123025"/>
                  </a:cubicBezTo>
                  <a:cubicBezTo>
                    <a:pt x="750959" y="123025"/>
                    <a:pt x="750673" y="122929"/>
                    <a:pt x="750483" y="122834"/>
                  </a:cubicBezTo>
                  <a:cubicBezTo>
                    <a:pt x="748578" y="122263"/>
                    <a:pt x="746387" y="121691"/>
                    <a:pt x="745339" y="122453"/>
                  </a:cubicBezTo>
                  <a:lnTo>
                    <a:pt x="744959" y="122739"/>
                  </a:lnTo>
                  <a:cubicBezTo>
                    <a:pt x="742101" y="124834"/>
                    <a:pt x="739243" y="127120"/>
                    <a:pt x="740196" y="128740"/>
                  </a:cubicBezTo>
                  <a:cubicBezTo>
                    <a:pt x="740862" y="129978"/>
                    <a:pt x="741624" y="130359"/>
                    <a:pt x="742196" y="130740"/>
                  </a:cubicBezTo>
                  <a:close/>
                  <a:moveTo>
                    <a:pt x="745530" y="123406"/>
                  </a:moveTo>
                  <a:lnTo>
                    <a:pt x="745911" y="123120"/>
                  </a:lnTo>
                  <a:cubicBezTo>
                    <a:pt x="746101" y="123025"/>
                    <a:pt x="746387" y="122929"/>
                    <a:pt x="746768" y="122929"/>
                  </a:cubicBezTo>
                  <a:cubicBezTo>
                    <a:pt x="747816" y="122929"/>
                    <a:pt x="749435" y="123406"/>
                    <a:pt x="750197" y="123596"/>
                  </a:cubicBezTo>
                  <a:cubicBezTo>
                    <a:pt x="750483" y="123691"/>
                    <a:pt x="750673" y="123787"/>
                    <a:pt x="750864" y="123787"/>
                  </a:cubicBezTo>
                  <a:cubicBezTo>
                    <a:pt x="756483" y="125120"/>
                    <a:pt x="755055" y="130454"/>
                    <a:pt x="754484" y="132645"/>
                  </a:cubicBezTo>
                  <a:cubicBezTo>
                    <a:pt x="754388" y="132931"/>
                    <a:pt x="754388" y="133121"/>
                    <a:pt x="754293" y="133312"/>
                  </a:cubicBezTo>
                  <a:cubicBezTo>
                    <a:pt x="754102" y="134169"/>
                    <a:pt x="753721" y="135598"/>
                    <a:pt x="752674" y="135598"/>
                  </a:cubicBezTo>
                  <a:cubicBezTo>
                    <a:pt x="752197" y="135598"/>
                    <a:pt x="751245" y="135217"/>
                    <a:pt x="750293" y="134740"/>
                  </a:cubicBezTo>
                  <a:cubicBezTo>
                    <a:pt x="749626" y="134455"/>
                    <a:pt x="748864" y="134074"/>
                    <a:pt x="748197" y="133978"/>
                  </a:cubicBezTo>
                  <a:cubicBezTo>
                    <a:pt x="746958" y="133597"/>
                    <a:pt x="744386" y="131216"/>
                    <a:pt x="743530" y="130454"/>
                  </a:cubicBezTo>
                  <a:cubicBezTo>
                    <a:pt x="743244" y="130168"/>
                    <a:pt x="742958" y="130073"/>
                    <a:pt x="742672" y="129883"/>
                  </a:cubicBezTo>
                  <a:cubicBezTo>
                    <a:pt x="742101" y="129597"/>
                    <a:pt x="741529" y="129311"/>
                    <a:pt x="740958" y="128263"/>
                  </a:cubicBezTo>
                  <a:cubicBezTo>
                    <a:pt x="740577" y="127597"/>
                    <a:pt x="742101" y="125882"/>
                    <a:pt x="745530" y="123406"/>
                  </a:cubicBezTo>
                  <a:close/>
                  <a:moveTo>
                    <a:pt x="2276483" y="880262"/>
                  </a:moveTo>
                  <a:lnTo>
                    <a:pt x="2276579" y="880072"/>
                  </a:lnTo>
                  <a:cubicBezTo>
                    <a:pt x="2276579" y="879500"/>
                    <a:pt x="2276483" y="877881"/>
                    <a:pt x="2275626" y="877691"/>
                  </a:cubicBezTo>
                  <a:cubicBezTo>
                    <a:pt x="2275150" y="877595"/>
                    <a:pt x="2274769" y="877881"/>
                    <a:pt x="2274387" y="878548"/>
                  </a:cubicBezTo>
                  <a:cubicBezTo>
                    <a:pt x="2274197" y="879024"/>
                    <a:pt x="2273816" y="879595"/>
                    <a:pt x="2273435" y="880072"/>
                  </a:cubicBezTo>
                  <a:cubicBezTo>
                    <a:pt x="2272483" y="881596"/>
                    <a:pt x="2271911" y="882358"/>
                    <a:pt x="2272292" y="882834"/>
                  </a:cubicBezTo>
                  <a:cubicBezTo>
                    <a:pt x="2272387" y="882929"/>
                    <a:pt x="2272578" y="883024"/>
                    <a:pt x="2272864" y="883024"/>
                  </a:cubicBezTo>
                  <a:cubicBezTo>
                    <a:pt x="2272959" y="883024"/>
                    <a:pt x="2273149" y="883024"/>
                    <a:pt x="2273244" y="882929"/>
                  </a:cubicBezTo>
                  <a:cubicBezTo>
                    <a:pt x="2275054" y="882643"/>
                    <a:pt x="2276483" y="880358"/>
                    <a:pt x="2276483" y="880262"/>
                  </a:cubicBezTo>
                  <a:close/>
                  <a:moveTo>
                    <a:pt x="2273149" y="882262"/>
                  </a:moveTo>
                  <a:cubicBezTo>
                    <a:pt x="2273340" y="881882"/>
                    <a:pt x="2273816" y="881024"/>
                    <a:pt x="2274197" y="880548"/>
                  </a:cubicBezTo>
                  <a:cubicBezTo>
                    <a:pt x="2274578" y="879976"/>
                    <a:pt x="2274959" y="879405"/>
                    <a:pt x="2275245" y="878929"/>
                  </a:cubicBezTo>
                  <a:cubicBezTo>
                    <a:pt x="2275340" y="878738"/>
                    <a:pt x="2275340" y="878643"/>
                    <a:pt x="2275436" y="878643"/>
                  </a:cubicBezTo>
                  <a:cubicBezTo>
                    <a:pt x="2275530" y="878833"/>
                    <a:pt x="2275721" y="879405"/>
                    <a:pt x="2275626" y="879976"/>
                  </a:cubicBezTo>
                  <a:cubicBezTo>
                    <a:pt x="2275245" y="880548"/>
                    <a:pt x="2274197" y="881977"/>
                    <a:pt x="2273149" y="882262"/>
                  </a:cubicBezTo>
                  <a:close/>
                  <a:moveTo>
                    <a:pt x="2277150" y="916933"/>
                  </a:moveTo>
                  <a:cubicBezTo>
                    <a:pt x="2277340" y="917410"/>
                    <a:pt x="2277340" y="917981"/>
                    <a:pt x="2277435" y="918648"/>
                  </a:cubicBezTo>
                  <a:cubicBezTo>
                    <a:pt x="2277531" y="919410"/>
                    <a:pt x="2277626" y="920362"/>
                    <a:pt x="2278007" y="921315"/>
                  </a:cubicBezTo>
                  <a:cubicBezTo>
                    <a:pt x="2278484" y="922744"/>
                    <a:pt x="2279245" y="923791"/>
                    <a:pt x="2279912" y="924553"/>
                  </a:cubicBezTo>
                  <a:cubicBezTo>
                    <a:pt x="2280103" y="924744"/>
                    <a:pt x="2280198" y="924934"/>
                    <a:pt x="2280388" y="925125"/>
                  </a:cubicBezTo>
                  <a:cubicBezTo>
                    <a:pt x="2281055" y="925982"/>
                    <a:pt x="2282293" y="927411"/>
                    <a:pt x="2284865" y="928745"/>
                  </a:cubicBezTo>
                  <a:cubicBezTo>
                    <a:pt x="2285151" y="928840"/>
                    <a:pt x="2285437" y="929030"/>
                    <a:pt x="2285722" y="929030"/>
                  </a:cubicBezTo>
                  <a:cubicBezTo>
                    <a:pt x="2285817" y="929030"/>
                    <a:pt x="2286008" y="929030"/>
                    <a:pt x="2286104" y="928935"/>
                  </a:cubicBezTo>
                  <a:cubicBezTo>
                    <a:pt x="2286199" y="928840"/>
                    <a:pt x="2286484" y="928745"/>
                    <a:pt x="2286484" y="928363"/>
                  </a:cubicBezTo>
                  <a:cubicBezTo>
                    <a:pt x="2286484" y="927220"/>
                    <a:pt x="2284389" y="924363"/>
                    <a:pt x="2283341" y="923887"/>
                  </a:cubicBezTo>
                  <a:cubicBezTo>
                    <a:pt x="2283246" y="923791"/>
                    <a:pt x="2283151" y="923791"/>
                    <a:pt x="2283151" y="923696"/>
                  </a:cubicBezTo>
                  <a:cubicBezTo>
                    <a:pt x="2283055" y="923029"/>
                    <a:pt x="2284103" y="921696"/>
                    <a:pt x="2284579" y="921124"/>
                  </a:cubicBezTo>
                  <a:cubicBezTo>
                    <a:pt x="2284675" y="921029"/>
                    <a:pt x="2284770" y="920934"/>
                    <a:pt x="2284865" y="920839"/>
                  </a:cubicBezTo>
                  <a:cubicBezTo>
                    <a:pt x="2285246" y="920362"/>
                    <a:pt x="2288009" y="920362"/>
                    <a:pt x="2289056" y="920362"/>
                  </a:cubicBezTo>
                  <a:cubicBezTo>
                    <a:pt x="2289532" y="920362"/>
                    <a:pt x="2289818" y="920267"/>
                    <a:pt x="2290009" y="919982"/>
                  </a:cubicBezTo>
                  <a:cubicBezTo>
                    <a:pt x="2290295" y="919505"/>
                    <a:pt x="2289913" y="918838"/>
                    <a:pt x="2289532" y="918172"/>
                  </a:cubicBezTo>
                  <a:cubicBezTo>
                    <a:pt x="2289342" y="917791"/>
                    <a:pt x="2289056" y="917410"/>
                    <a:pt x="2289056" y="917219"/>
                  </a:cubicBezTo>
                  <a:cubicBezTo>
                    <a:pt x="2288961" y="916743"/>
                    <a:pt x="2289342" y="916171"/>
                    <a:pt x="2289723" y="915505"/>
                  </a:cubicBezTo>
                  <a:cubicBezTo>
                    <a:pt x="2289913" y="915124"/>
                    <a:pt x="2290199" y="914647"/>
                    <a:pt x="2290390" y="914171"/>
                  </a:cubicBezTo>
                  <a:cubicBezTo>
                    <a:pt x="2290580" y="913695"/>
                    <a:pt x="2290580" y="913124"/>
                    <a:pt x="2290199" y="912647"/>
                  </a:cubicBezTo>
                  <a:cubicBezTo>
                    <a:pt x="2289628" y="911885"/>
                    <a:pt x="2288294" y="911409"/>
                    <a:pt x="2287627" y="911409"/>
                  </a:cubicBezTo>
                  <a:cubicBezTo>
                    <a:pt x="2286960" y="911409"/>
                    <a:pt x="2285913" y="911790"/>
                    <a:pt x="2284961" y="913695"/>
                  </a:cubicBezTo>
                  <a:cubicBezTo>
                    <a:pt x="2284579" y="914552"/>
                    <a:pt x="2283436" y="915505"/>
                    <a:pt x="2282579" y="916171"/>
                  </a:cubicBezTo>
                  <a:cubicBezTo>
                    <a:pt x="2282389" y="916362"/>
                    <a:pt x="2282198" y="916457"/>
                    <a:pt x="2282103" y="916553"/>
                  </a:cubicBezTo>
                  <a:cubicBezTo>
                    <a:pt x="2282103" y="916553"/>
                    <a:pt x="2282008" y="916553"/>
                    <a:pt x="2282008" y="916553"/>
                  </a:cubicBezTo>
                  <a:cubicBezTo>
                    <a:pt x="2281531" y="916457"/>
                    <a:pt x="2280865" y="915600"/>
                    <a:pt x="2280770" y="914933"/>
                  </a:cubicBezTo>
                  <a:cubicBezTo>
                    <a:pt x="2280770" y="914647"/>
                    <a:pt x="2280865" y="914457"/>
                    <a:pt x="2281055" y="914076"/>
                  </a:cubicBezTo>
                  <a:cubicBezTo>
                    <a:pt x="2281341" y="913600"/>
                    <a:pt x="2281626" y="913028"/>
                    <a:pt x="2281436" y="912266"/>
                  </a:cubicBezTo>
                  <a:cubicBezTo>
                    <a:pt x="2281246" y="911599"/>
                    <a:pt x="2282103" y="910457"/>
                    <a:pt x="2282674" y="909695"/>
                  </a:cubicBezTo>
                  <a:cubicBezTo>
                    <a:pt x="2282960" y="909409"/>
                    <a:pt x="2283151" y="909123"/>
                    <a:pt x="2283246" y="908837"/>
                  </a:cubicBezTo>
                  <a:cubicBezTo>
                    <a:pt x="2283818" y="907790"/>
                    <a:pt x="2284198" y="904646"/>
                    <a:pt x="2284294" y="903408"/>
                  </a:cubicBezTo>
                  <a:cubicBezTo>
                    <a:pt x="2284294" y="902741"/>
                    <a:pt x="2283912" y="902551"/>
                    <a:pt x="2283722" y="902551"/>
                  </a:cubicBezTo>
                  <a:cubicBezTo>
                    <a:pt x="2282769" y="902360"/>
                    <a:pt x="2281055" y="904456"/>
                    <a:pt x="2280770" y="905027"/>
                  </a:cubicBezTo>
                  <a:cubicBezTo>
                    <a:pt x="2280579" y="905218"/>
                    <a:pt x="2279436" y="907123"/>
                    <a:pt x="2278674" y="908551"/>
                  </a:cubicBezTo>
                  <a:cubicBezTo>
                    <a:pt x="2278198" y="909409"/>
                    <a:pt x="2277626" y="910075"/>
                    <a:pt x="2277150" y="910647"/>
                  </a:cubicBezTo>
                  <a:cubicBezTo>
                    <a:pt x="2276769" y="911028"/>
                    <a:pt x="2276483" y="911409"/>
                    <a:pt x="2276197" y="911790"/>
                  </a:cubicBezTo>
                  <a:cubicBezTo>
                    <a:pt x="2275721" y="912647"/>
                    <a:pt x="2276292" y="914457"/>
                    <a:pt x="2277055" y="916457"/>
                  </a:cubicBezTo>
                  <a:lnTo>
                    <a:pt x="2277150" y="916933"/>
                  </a:lnTo>
                  <a:close/>
                  <a:moveTo>
                    <a:pt x="2276959" y="912076"/>
                  </a:moveTo>
                  <a:cubicBezTo>
                    <a:pt x="2277150" y="911790"/>
                    <a:pt x="2277435" y="911409"/>
                    <a:pt x="2277817" y="911028"/>
                  </a:cubicBezTo>
                  <a:cubicBezTo>
                    <a:pt x="2278388" y="910457"/>
                    <a:pt x="2278960" y="909695"/>
                    <a:pt x="2279531" y="908742"/>
                  </a:cubicBezTo>
                  <a:cubicBezTo>
                    <a:pt x="2280293" y="907218"/>
                    <a:pt x="2281531" y="905313"/>
                    <a:pt x="2281531" y="905218"/>
                  </a:cubicBezTo>
                  <a:lnTo>
                    <a:pt x="2281531" y="905122"/>
                  </a:lnTo>
                  <a:cubicBezTo>
                    <a:pt x="2281722" y="904741"/>
                    <a:pt x="2282769" y="903599"/>
                    <a:pt x="2283246" y="903313"/>
                  </a:cubicBezTo>
                  <a:cubicBezTo>
                    <a:pt x="2283151" y="904932"/>
                    <a:pt x="2282674" y="907599"/>
                    <a:pt x="2282293" y="908361"/>
                  </a:cubicBezTo>
                  <a:cubicBezTo>
                    <a:pt x="2282198" y="908551"/>
                    <a:pt x="2282008" y="908837"/>
                    <a:pt x="2281722" y="909123"/>
                  </a:cubicBezTo>
                  <a:cubicBezTo>
                    <a:pt x="2280960" y="910171"/>
                    <a:pt x="2280007" y="911409"/>
                    <a:pt x="2280388" y="912362"/>
                  </a:cubicBezTo>
                  <a:cubicBezTo>
                    <a:pt x="2280579" y="912838"/>
                    <a:pt x="2280388" y="913124"/>
                    <a:pt x="2280103" y="913600"/>
                  </a:cubicBezTo>
                  <a:cubicBezTo>
                    <a:pt x="2279912" y="913981"/>
                    <a:pt x="2279627" y="914457"/>
                    <a:pt x="2279721" y="914933"/>
                  </a:cubicBezTo>
                  <a:cubicBezTo>
                    <a:pt x="2279817" y="915695"/>
                    <a:pt x="2280674" y="916933"/>
                    <a:pt x="2281626" y="917124"/>
                  </a:cubicBezTo>
                  <a:cubicBezTo>
                    <a:pt x="2282008" y="917219"/>
                    <a:pt x="2282389" y="917124"/>
                    <a:pt x="2282674" y="916838"/>
                  </a:cubicBezTo>
                  <a:cubicBezTo>
                    <a:pt x="2282769" y="916743"/>
                    <a:pt x="2282960" y="916553"/>
                    <a:pt x="2283151" y="916457"/>
                  </a:cubicBezTo>
                  <a:cubicBezTo>
                    <a:pt x="2284008" y="915695"/>
                    <a:pt x="2285246" y="914647"/>
                    <a:pt x="2285722" y="913600"/>
                  </a:cubicBezTo>
                  <a:cubicBezTo>
                    <a:pt x="2286008" y="912933"/>
                    <a:pt x="2286675" y="911885"/>
                    <a:pt x="2287437" y="911885"/>
                  </a:cubicBezTo>
                  <a:cubicBezTo>
                    <a:pt x="2287913" y="911885"/>
                    <a:pt x="2288866" y="912266"/>
                    <a:pt x="2289246" y="912742"/>
                  </a:cubicBezTo>
                  <a:cubicBezTo>
                    <a:pt x="2289437" y="913028"/>
                    <a:pt x="2289437" y="913219"/>
                    <a:pt x="2289342" y="913504"/>
                  </a:cubicBezTo>
                  <a:cubicBezTo>
                    <a:pt x="2289152" y="913981"/>
                    <a:pt x="2288961" y="914362"/>
                    <a:pt x="2288675" y="914743"/>
                  </a:cubicBezTo>
                  <a:cubicBezTo>
                    <a:pt x="2288199" y="915505"/>
                    <a:pt x="2287818" y="916267"/>
                    <a:pt x="2287913" y="917029"/>
                  </a:cubicBezTo>
                  <a:cubicBezTo>
                    <a:pt x="2288009" y="917410"/>
                    <a:pt x="2288294" y="917791"/>
                    <a:pt x="2288485" y="918267"/>
                  </a:cubicBezTo>
                  <a:cubicBezTo>
                    <a:pt x="2288675" y="918553"/>
                    <a:pt x="2288961" y="918934"/>
                    <a:pt x="2288961" y="919220"/>
                  </a:cubicBezTo>
                  <a:cubicBezTo>
                    <a:pt x="2288961" y="919220"/>
                    <a:pt x="2288866" y="919220"/>
                    <a:pt x="2288866" y="919220"/>
                  </a:cubicBezTo>
                  <a:cubicBezTo>
                    <a:pt x="2286484" y="919220"/>
                    <a:pt x="2284484" y="919315"/>
                    <a:pt x="2283912" y="920077"/>
                  </a:cubicBezTo>
                  <a:cubicBezTo>
                    <a:pt x="2283818" y="920172"/>
                    <a:pt x="2283818" y="920267"/>
                    <a:pt x="2283722" y="920362"/>
                  </a:cubicBezTo>
                  <a:cubicBezTo>
                    <a:pt x="2282865" y="921505"/>
                    <a:pt x="2281912" y="922744"/>
                    <a:pt x="2282103" y="923601"/>
                  </a:cubicBezTo>
                  <a:cubicBezTo>
                    <a:pt x="2282198" y="923887"/>
                    <a:pt x="2282389" y="924172"/>
                    <a:pt x="2282674" y="924363"/>
                  </a:cubicBezTo>
                  <a:cubicBezTo>
                    <a:pt x="2283532" y="924744"/>
                    <a:pt x="2285055" y="927030"/>
                    <a:pt x="2285341" y="927887"/>
                  </a:cubicBezTo>
                  <a:cubicBezTo>
                    <a:pt x="2285341" y="927887"/>
                    <a:pt x="2285246" y="927887"/>
                    <a:pt x="2285151" y="927792"/>
                  </a:cubicBezTo>
                  <a:cubicBezTo>
                    <a:pt x="2282674" y="926458"/>
                    <a:pt x="2281436" y="925030"/>
                    <a:pt x="2280960" y="924363"/>
                  </a:cubicBezTo>
                  <a:cubicBezTo>
                    <a:pt x="2280865" y="924172"/>
                    <a:pt x="2280674" y="923982"/>
                    <a:pt x="2280484" y="923791"/>
                  </a:cubicBezTo>
                  <a:cubicBezTo>
                    <a:pt x="2279912" y="923029"/>
                    <a:pt x="2279150" y="922077"/>
                    <a:pt x="2278769" y="920743"/>
                  </a:cubicBezTo>
                  <a:cubicBezTo>
                    <a:pt x="2278484" y="919791"/>
                    <a:pt x="2278388" y="918934"/>
                    <a:pt x="2278293" y="918172"/>
                  </a:cubicBezTo>
                  <a:cubicBezTo>
                    <a:pt x="2278198" y="917505"/>
                    <a:pt x="2278102" y="916838"/>
                    <a:pt x="2277912" y="916362"/>
                  </a:cubicBezTo>
                  <a:lnTo>
                    <a:pt x="2277721" y="915791"/>
                  </a:lnTo>
                  <a:cubicBezTo>
                    <a:pt x="2277435" y="915124"/>
                    <a:pt x="2276579" y="912742"/>
                    <a:pt x="2276959" y="912076"/>
                  </a:cubicBezTo>
                  <a:close/>
                  <a:moveTo>
                    <a:pt x="730576" y="96069"/>
                  </a:moveTo>
                  <a:cubicBezTo>
                    <a:pt x="730099" y="96164"/>
                    <a:pt x="729528" y="96259"/>
                    <a:pt x="729337" y="96259"/>
                  </a:cubicBezTo>
                  <a:cubicBezTo>
                    <a:pt x="727432" y="95593"/>
                    <a:pt x="726765" y="96355"/>
                    <a:pt x="726480" y="96831"/>
                  </a:cubicBezTo>
                  <a:cubicBezTo>
                    <a:pt x="726194" y="97307"/>
                    <a:pt x="726099" y="97879"/>
                    <a:pt x="726289" y="98260"/>
                  </a:cubicBezTo>
                  <a:cubicBezTo>
                    <a:pt x="726575" y="98641"/>
                    <a:pt x="727146" y="98736"/>
                    <a:pt x="727623" y="98736"/>
                  </a:cubicBezTo>
                  <a:cubicBezTo>
                    <a:pt x="727813" y="98736"/>
                    <a:pt x="728004" y="98736"/>
                    <a:pt x="728194" y="98736"/>
                  </a:cubicBezTo>
                  <a:cubicBezTo>
                    <a:pt x="728480" y="98736"/>
                    <a:pt x="728766" y="98736"/>
                    <a:pt x="729051" y="98736"/>
                  </a:cubicBezTo>
                  <a:cubicBezTo>
                    <a:pt x="730480" y="98736"/>
                    <a:pt x="731623" y="98641"/>
                    <a:pt x="732290" y="98069"/>
                  </a:cubicBezTo>
                  <a:cubicBezTo>
                    <a:pt x="733147" y="97307"/>
                    <a:pt x="733719" y="96640"/>
                    <a:pt x="733528" y="96164"/>
                  </a:cubicBezTo>
                  <a:cubicBezTo>
                    <a:pt x="733433" y="95878"/>
                    <a:pt x="733147" y="95783"/>
                    <a:pt x="732576" y="95783"/>
                  </a:cubicBezTo>
                  <a:cubicBezTo>
                    <a:pt x="732004" y="95783"/>
                    <a:pt x="731243" y="95974"/>
                    <a:pt x="730576" y="96069"/>
                  </a:cubicBezTo>
                  <a:close/>
                  <a:moveTo>
                    <a:pt x="731623" y="97593"/>
                  </a:moveTo>
                  <a:cubicBezTo>
                    <a:pt x="731147" y="97974"/>
                    <a:pt x="729337" y="97974"/>
                    <a:pt x="728290" y="97974"/>
                  </a:cubicBezTo>
                  <a:cubicBezTo>
                    <a:pt x="728099" y="97974"/>
                    <a:pt x="727813" y="97974"/>
                    <a:pt x="727623" y="97974"/>
                  </a:cubicBezTo>
                  <a:cubicBezTo>
                    <a:pt x="727146" y="97974"/>
                    <a:pt x="727051" y="97879"/>
                    <a:pt x="727051" y="97879"/>
                  </a:cubicBezTo>
                  <a:cubicBezTo>
                    <a:pt x="727051" y="97879"/>
                    <a:pt x="726956" y="97783"/>
                    <a:pt x="727242" y="97212"/>
                  </a:cubicBezTo>
                  <a:cubicBezTo>
                    <a:pt x="727337" y="97021"/>
                    <a:pt x="727623" y="96926"/>
                    <a:pt x="727908" y="96926"/>
                  </a:cubicBezTo>
                  <a:cubicBezTo>
                    <a:pt x="728290" y="96926"/>
                    <a:pt x="728671" y="97021"/>
                    <a:pt x="728956" y="97117"/>
                  </a:cubicBezTo>
                  <a:lnTo>
                    <a:pt x="728956" y="97117"/>
                  </a:lnTo>
                  <a:cubicBezTo>
                    <a:pt x="729337" y="97212"/>
                    <a:pt x="729814" y="97117"/>
                    <a:pt x="730671" y="96926"/>
                  </a:cubicBezTo>
                  <a:cubicBezTo>
                    <a:pt x="731337" y="96831"/>
                    <a:pt x="732099" y="96640"/>
                    <a:pt x="732576" y="96640"/>
                  </a:cubicBezTo>
                  <a:cubicBezTo>
                    <a:pt x="732385" y="96831"/>
                    <a:pt x="731909" y="97307"/>
                    <a:pt x="731623" y="97593"/>
                  </a:cubicBezTo>
                  <a:close/>
                  <a:moveTo>
                    <a:pt x="825826" y="255898"/>
                  </a:moveTo>
                  <a:cubicBezTo>
                    <a:pt x="826873" y="255898"/>
                    <a:pt x="828207" y="255517"/>
                    <a:pt x="829159" y="254660"/>
                  </a:cubicBezTo>
                  <a:lnTo>
                    <a:pt x="829159" y="254660"/>
                  </a:lnTo>
                  <a:cubicBezTo>
                    <a:pt x="829635" y="254184"/>
                    <a:pt x="829921" y="253231"/>
                    <a:pt x="829635" y="252660"/>
                  </a:cubicBezTo>
                  <a:cubicBezTo>
                    <a:pt x="829445" y="252374"/>
                    <a:pt x="829159" y="252184"/>
                    <a:pt x="828778" y="252279"/>
                  </a:cubicBezTo>
                  <a:cubicBezTo>
                    <a:pt x="828588" y="252279"/>
                    <a:pt x="828302" y="252374"/>
                    <a:pt x="828112" y="252374"/>
                  </a:cubicBezTo>
                  <a:cubicBezTo>
                    <a:pt x="827635" y="252469"/>
                    <a:pt x="827159" y="252565"/>
                    <a:pt x="826587" y="252469"/>
                  </a:cubicBezTo>
                  <a:lnTo>
                    <a:pt x="826206" y="252374"/>
                  </a:lnTo>
                  <a:cubicBezTo>
                    <a:pt x="824968" y="251993"/>
                    <a:pt x="824016" y="251803"/>
                    <a:pt x="823444" y="252184"/>
                  </a:cubicBezTo>
                  <a:cubicBezTo>
                    <a:pt x="823254" y="252279"/>
                    <a:pt x="823063" y="252565"/>
                    <a:pt x="823158" y="253041"/>
                  </a:cubicBezTo>
                  <a:cubicBezTo>
                    <a:pt x="823349" y="254279"/>
                    <a:pt x="824016" y="255613"/>
                    <a:pt x="825159" y="255898"/>
                  </a:cubicBezTo>
                  <a:cubicBezTo>
                    <a:pt x="825349" y="255803"/>
                    <a:pt x="825635" y="255898"/>
                    <a:pt x="825826" y="255898"/>
                  </a:cubicBezTo>
                  <a:close/>
                  <a:moveTo>
                    <a:pt x="824016" y="252755"/>
                  </a:moveTo>
                  <a:cubicBezTo>
                    <a:pt x="824016" y="252755"/>
                    <a:pt x="824016" y="252755"/>
                    <a:pt x="824016" y="252755"/>
                  </a:cubicBezTo>
                  <a:cubicBezTo>
                    <a:pt x="824301" y="252660"/>
                    <a:pt x="825349" y="252946"/>
                    <a:pt x="825826" y="253041"/>
                  </a:cubicBezTo>
                  <a:lnTo>
                    <a:pt x="826206" y="253136"/>
                  </a:lnTo>
                  <a:cubicBezTo>
                    <a:pt x="827064" y="253327"/>
                    <a:pt x="827730" y="253231"/>
                    <a:pt x="828207" y="253041"/>
                  </a:cubicBezTo>
                  <a:cubicBezTo>
                    <a:pt x="828397" y="253041"/>
                    <a:pt x="828588" y="252946"/>
                    <a:pt x="828778" y="252850"/>
                  </a:cubicBezTo>
                  <a:cubicBezTo>
                    <a:pt x="828874" y="253041"/>
                    <a:pt x="828778" y="253612"/>
                    <a:pt x="828492" y="253898"/>
                  </a:cubicBezTo>
                  <a:cubicBezTo>
                    <a:pt x="827635" y="254755"/>
                    <a:pt x="826111" y="254946"/>
                    <a:pt x="825444" y="254851"/>
                  </a:cubicBezTo>
                  <a:cubicBezTo>
                    <a:pt x="824778" y="254851"/>
                    <a:pt x="824206" y="253993"/>
                    <a:pt x="824016" y="252755"/>
                  </a:cubicBezTo>
                  <a:close/>
                  <a:moveTo>
                    <a:pt x="715526" y="110452"/>
                  </a:moveTo>
                  <a:cubicBezTo>
                    <a:pt x="715526" y="110737"/>
                    <a:pt x="715621" y="111023"/>
                    <a:pt x="716193" y="111214"/>
                  </a:cubicBezTo>
                  <a:cubicBezTo>
                    <a:pt x="717526" y="111690"/>
                    <a:pt x="718860" y="111785"/>
                    <a:pt x="720193" y="111595"/>
                  </a:cubicBezTo>
                  <a:cubicBezTo>
                    <a:pt x="721146" y="111404"/>
                    <a:pt x="723908" y="111309"/>
                    <a:pt x="724289" y="111309"/>
                  </a:cubicBezTo>
                  <a:cubicBezTo>
                    <a:pt x="725146" y="111499"/>
                    <a:pt x="725242" y="111499"/>
                    <a:pt x="725051" y="112357"/>
                  </a:cubicBezTo>
                  <a:cubicBezTo>
                    <a:pt x="724480" y="114262"/>
                    <a:pt x="724289" y="115024"/>
                    <a:pt x="723051" y="116929"/>
                  </a:cubicBezTo>
                  <a:cubicBezTo>
                    <a:pt x="722860" y="117310"/>
                    <a:pt x="722574" y="117786"/>
                    <a:pt x="722194" y="118262"/>
                  </a:cubicBezTo>
                  <a:cubicBezTo>
                    <a:pt x="720669" y="120739"/>
                    <a:pt x="718860" y="123501"/>
                    <a:pt x="720098" y="124549"/>
                  </a:cubicBezTo>
                  <a:cubicBezTo>
                    <a:pt x="721431" y="125692"/>
                    <a:pt x="725623" y="127120"/>
                    <a:pt x="727242" y="127120"/>
                  </a:cubicBezTo>
                  <a:cubicBezTo>
                    <a:pt x="727528" y="127120"/>
                    <a:pt x="728004" y="127120"/>
                    <a:pt x="728385" y="127216"/>
                  </a:cubicBezTo>
                  <a:cubicBezTo>
                    <a:pt x="728956" y="127216"/>
                    <a:pt x="729623" y="127311"/>
                    <a:pt x="730290" y="127311"/>
                  </a:cubicBezTo>
                  <a:cubicBezTo>
                    <a:pt x="731528" y="127311"/>
                    <a:pt x="732862" y="127120"/>
                    <a:pt x="733528" y="126358"/>
                  </a:cubicBezTo>
                  <a:cubicBezTo>
                    <a:pt x="734100" y="125692"/>
                    <a:pt x="734576" y="124739"/>
                    <a:pt x="734957" y="123787"/>
                  </a:cubicBezTo>
                  <a:cubicBezTo>
                    <a:pt x="735338" y="122929"/>
                    <a:pt x="735719" y="121977"/>
                    <a:pt x="736195" y="121501"/>
                  </a:cubicBezTo>
                  <a:cubicBezTo>
                    <a:pt x="736576" y="121215"/>
                    <a:pt x="737053" y="120834"/>
                    <a:pt x="737529" y="120548"/>
                  </a:cubicBezTo>
                  <a:cubicBezTo>
                    <a:pt x="738481" y="119881"/>
                    <a:pt x="739529" y="119119"/>
                    <a:pt x="740386" y="117976"/>
                  </a:cubicBezTo>
                  <a:cubicBezTo>
                    <a:pt x="741624" y="116262"/>
                    <a:pt x="743339" y="109023"/>
                    <a:pt x="743434" y="107785"/>
                  </a:cubicBezTo>
                  <a:cubicBezTo>
                    <a:pt x="743530" y="106356"/>
                    <a:pt x="740672" y="102355"/>
                    <a:pt x="739719" y="101403"/>
                  </a:cubicBezTo>
                  <a:cubicBezTo>
                    <a:pt x="738576" y="100260"/>
                    <a:pt x="731147" y="99784"/>
                    <a:pt x="729814" y="100736"/>
                  </a:cubicBezTo>
                  <a:cubicBezTo>
                    <a:pt x="729433" y="101022"/>
                    <a:pt x="729242" y="101308"/>
                    <a:pt x="729051" y="101689"/>
                  </a:cubicBezTo>
                  <a:cubicBezTo>
                    <a:pt x="728766" y="102070"/>
                    <a:pt x="728575" y="102355"/>
                    <a:pt x="728099" y="102546"/>
                  </a:cubicBezTo>
                  <a:cubicBezTo>
                    <a:pt x="727813" y="102641"/>
                    <a:pt x="727432" y="102736"/>
                    <a:pt x="727051" y="102736"/>
                  </a:cubicBezTo>
                  <a:cubicBezTo>
                    <a:pt x="726194" y="102832"/>
                    <a:pt x="725051" y="102927"/>
                    <a:pt x="724956" y="104165"/>
                  </a:cubicBezTo>
                  <a:cubicBezTo>
                    <a:pt x="724956" y="104546"/>
                    <a:pt x="724956" y="105022"/>
                    <a:pt x="725051" y="105403"/>
                  </a:cubicBezTo>
                  <a:cubicBezTo>
                    <a:pt x="725146" y="106546"/>
                    <a:pt x="725146" y="107023"/>
                    <a:pt x="724860" y="107023"/>
                  </a:cubicBezTo>
                  <a:lnTo>
                    <a:pt x="723051" y="106927"/>
                  </a:lnTo>
                  <a:lnTo>
                    <a:pt x="722955" y="106927"/>
                  </a:lnTo>
                  <a:cubicBezTo>
                    <a:pt x="722955" y="106927"/>
                    <a:pt x="721431" y="107594"/>
                    <a:pt x="720860" y="107689"/>
                  </a:cubicBezTo>
                  <a:cubicBezTo>
                    <a:pt x="720574" y="107785"/>
                    <a:pt x="720289" y="107975"/>
                    <a:pt x="719908" y="108261"/>
                  </a:cubicBezTo>
                  <a:cubicBezTo>
                    <a:pt x="719431" y="108547"/>
                    <a:pt x="718860" y="108928"/>
                    <a:pt x="718479" y="109023"/>
                  </a:cubicBezTo>
                  <a:cubicBezTo>
                    <a:pt x="718479" y="109023"/>
                    <a:pt x="715717" y="109499"/>
                    <a:pt x="715526" y="110452"/>
                  </a:cubicBezTo>
                  <a:close/>
                  <a:moveTo>
                    <a:pt x="720479" y="108832"/>
                  </a:moveTo>
                  <a:cubicBezTo>
                    <a:pt x="720765" y="108642"/>
                    <a:pt x="721051" y="108451"/>
                    <a:pt x="721241" y="108356"/>
                  </a:cubicBezTo>
                  <a:cubicBezTo>
                    <a:pt x="721718" y="108166"/>
                    <a:pt x="722955" y="107689"/>
                    <a:pt x="723241" y="107594"/>
                  </a:cubicBezTo>
                  <a:lnTo>
                    <a:pt x="724860" y="107689"/>
                  </a:lnTo>
                  <a:cubicBezTo>
                    <a:pt x="726194" y="107499"/>
                    <a:pt x="726099" y="106070"/>
                    <a:pt x="726003" y="105118"/>
                  </a:cubicBezTo>
                  <a:cubicBezTo>
                    <a:pt x="726003" y="104737"/>
                    <a:pt x="725909" y="104356"/>
                    <a:pt x="725909" y="104070"/>
                  </a:cubicBezTo>
                  <a:cubicBezTo>
                    <a:pt x="725909" y="103689"/>
                    <a:pt x="726099" y="103594"/>
                    <a:pt x="727146" y="103498"/>
                  </a:cubicBezTo>
                  <a:cubicBezTo>
                    <a:pt x="727623" y="103403"/>
                    <a:pt x="728004" y="103403"/>
                    <a:pt x="728480" y="103213"/>
                  </a:cubicBezTo>
                  <a:cubicBezTo>
                    <a:pt x="729242" y="102927"/>
                    <a:pt x="729623" y="102355"/>
                    <a:pt x="729909" y="101974"/>
                  </a:cubicBezTo>
                  <a:cubicBezTo>
                    <a:pt x="730099" y="101689"/>
                    <a:pt x="730194" y="101498"/>
                    <a:pt x="730480" y="101308"/>
                  </a:cubicBezTo>
                  <a:cubicBezTo>
                    <a:pt x="731433" y="100546"/>
                    <a:pt x="738291" y="101022"/>
                    <a:pt x="739148" y="101879"/>
                  </a:cubicBezTo>
                  <a:cubicBezTo>
                    <a:pt x="740196" y="103022"/>
                    <a:pt x="742767" y="106737"/>
                    <a:pt x="742672" y="107689"/>
                  </a:cubicBezTo>
                  <a:cubicBezTo>
                    <a:pt x="742577" y="109023"/>
                    <a:pt x="740862" y="115976"/>
                    <a:pt x="739719" y="117500"/>
                  </a:cubicBezTo>
                  <a:cubicBezTo>
                    <a:pt x="738958" y="118548"/>
                    <a:pt x="738005" y="119215"/>
                    <a:pt x="737148" y="119881"/>
                  </a:cubicBezTo>
                  <a:cubicBezTo>
                    <a:pt x="736671" y="120262"/>
                    <a:pt x="736195" y="120548"/>
                    <a:pt x="735814" y="120929"/>
                  </a:cubicBezTo>
                  <a:cubicBezTo>
                    <a:pt x="735148" y="121501"/>
                    <a:pt x="734767" y="122548"/>
                    <a:pt x="734385" y="123501"/>
                  </a:cubicBezTo>
                  <a:cubicBezTo>
                    <a:pt x="734005" y="124358"/>
                    <a:pt x="733624" y="125311"/>
                    <a:pt x="733147" y="125787"/>
                  </a:cubicBezTo>
                  <a:cubicBezTo>
                    <a:pt x="732385" y="126549"/>
                    <a:pt x="730194" y="126454"/>
                    <a:pt x="728766" y="126263"/>
                  </a:cubicBezTo>
                  <a:cubicBezTo>
                    <a:pt x="728290" y="126263"/>
                    <a:pt x="727813" y="126168"/>
                    <a:pt x="727528" y="126168"/>
                  </a:cubicBezTo>
                  <a:cubicBezTo>
                    <a:pt x="726194" y="126168"/>
                    <a:pt x="722098" y="124739"/>
                    <a:pt x="720955" y="123787"/>
                  </a:cubicBezTo>
                  <a:cubicBezTo>
                    <a:pt x="720193" y="123215"/>
                    <a:pt x="722194" y="120072"/>
                    <a:pt x="723241" y="118453"/>
                  </a:cubicBezTo>
                  <a:cubicBezTo>
                    <a:pt x="723527" y="117976"/>
                    <a:pt x="723813" y="117500"/>
                    <a:pt x="724099" y="117119"/>
                  </a:cubicBezTo>
                  <a:cubicBezTo>
                    <a:pt x="725336" y="115024"/>
                    <a:pt x="725623" y="114166"/>
                    <a:pt x="726099" y="112357"/>
                  </a:cubicBezTo>
                  <a:cubicBezTo>
                    <a:pt x="726575" y="110833"/>
                    <a:pt x="725718" y="110547"/>
                    <a:pt x="724670" y="110356"/>
                  </a:cubicBezTo>
                  <a:lnTo>
                    <a:pt x="724575" y="110356"/>
                  </a:lnTo>
                  <a:lnTo>
                    <a:pt x="724480" y="110356"/>
                  </a:lnTo>
                  <a:cubicBezTo>
                    <a:pt x="724384" y="110356"/>
                    <a:pt x="721241" y="110547"/>
                    <a:pt x="720193" y="110642"/>
                  </a:cubicBezTo>
                  <a:cubicBezTo>
                    <a:pt x="719050" y="110833"/>
                    <a:pt x="717907" y="110737"/>
                    <a:pt x="716669" y="110356"/>
                  </a:cubicBezTo>
                  <a:cubicBezTo>
                    <a:pt x="716669" y="110356"/>
                    <a:pt x="716669" y="110356"/>
                    <a:pt x="716669" y="110356"/>
                  </a:cubicBezTo>
                  <a:cubicBezTo>
                    <a:pt x="717050" y="110166"/>
                    <a:pt x="718098" y="109785"/>
                    <a:pt x="718765" y="109690"/>
                  </a:cubicBezTo>
                  <a:cubicBezTo>
                    <a:pt x="719241" y="109690"/>
                    <a:pt x="719908" y="109213"/>
                    <a:pt x="720479" y="108832"/>
                  </a:cubicBezTo>
                  <a:close/>
                  <a:moveTo>
                    <a:pt x="1575157" y="267043"/>
                  </a:moveTo>
                  <a:lnTo>
                    <a:pt x="1575538" y="267043"/>
                  </a:lnTo>
                  <a:cubicBezTo>
                    <a:pt x="1575729" y="267043"/>
                    <a:pt x="1575824" y="267043"/>
                    <a:pt x="1576015" y="267043"/>
                  </a:cubicBezTo>
                  <a:cubicBezTo>
                    <a:pt x="1576776" y="267043"/>
                    <a:pt x="1577824" y="266947"/>
                    <a:pt x="1578872" y="266281"/>
                  </a:cubicBezTo>
                  <a:cubicBezTo>
                    <a:pt x="1579729" y="265804"/>
                    <a:pt x="1580205" y="265519"/>
                    <a:pt x="1580682" y="265328"/>
                  </a:cubicBezTo>
                  <a:cubicBezTo>
                    <a:pt x="1581063" y="265138"/>
                    <a:pt x="1581349" y="265042"/>
                    <a:pt x="1581730" y="264852"/>
                  </a:cubicBezTo>
                  <a:cubicBezTo>
                    <a:pt x="1582777" y="264280"/>
                    <a:pt x="1583920" y="262947"/>
                    <a:pt x="1584015" y="261328"/>
                  </a:cubicBezTo>
                  <a:cubicBezTo>
                    <a:pt x="1584111" y="259804"/>
                    <a:pt x="1584206" y="258565"/>
                    <a:pt x="1582492" y="258089"/>
                  </a:cubicBezTo>
                  <a:cubicBezTo>
                    <a:pt x="1581253" y="257803"/>
                    <a:pt x="1579539" y="257708"/>
                    <a:pt x="1577729" y="257899"/>
                  </a:cubicBezTo>
                  <a:cubicBezTo>
                    <a:pt x="1576491" y="257994"/>
                    <a:pt x="1573062" y="259804"/>
                    <a:pt x="1572300" y="260661"/>
                  </a:cubicBezTo>
                  <a:cubicBezTo>
                    <a:pt x="1570490" y="262661"/>
                    <a:pt x="1570109" y="264185"/>
                    <a:pt x="1571252" y="265138"/>
                  </a:cubicBezTo>
                  <a:cubicBezTo>
                    <a:pt x="1572585" y="266471"/>
                    <a:pt x="1574205" y="267043"/>
                    <a:pt x="1575157" y="267043"/>
                  </a:cubicBezTo>
                  <a:close/>
                  <a:moveTo>
                    <a:pt x="1573062" y="261232"/>
                  </a:moveTo>
                  <a:cubicBezTo>
                    <a:pt x="1573728" y="260470"/>
                    <a:pt x="1576872" y="258851"/>
                    <a:pt x="1577824" y="258756"/>
                  </a:cubicBezTo>
                  <a:cubicBezTo>
                    <a:pt x="1578491" y="258661"/>
                    <a:pt x="1579158" y="258661"/>
                    <a:pt x="1579729" y="258661"/>
                  </a:cubicBezTo>
                  <a:cubicBezTo>
                    <a:pt x="1580682" y="258661"/>
                    <a:pt x="1581539" y="258756"/>
                    <a:pt x="1582206" y="258946"/>
                  </a:cubicBezTo>
                  <a:cubicBezTo>
                    <a:pt x="1583159" y="259232"/>
                    <a:pt x="1583159" y="259804"/>
                    <a:pt x="1583063" y="261328"/>
                  </a:cubicBezTo>
                  <a:cubicBezTo>
                    <a:pt x="1582968" y="262756"/>
                    <a:pt x="1581825" y="263709"/>
                    <a:pt x="1581253" y="264090"/>
                  </a:cubicBezTo>
                  <a:cubicBezTo>
                    <a:pt x="1580872" y="264280"/>
                    <a:pt x="1580587" y="264471"/>
                    <a:pt x="1580301" y="264566"/>
                  </a:cubicBezTo>
                  <a:cubicBezTo>
                    <a:pt x="1579824" y="264757"/>
                    <a:pt x="1579253" y="265042"/>
                    <a:pt x="1578396" y="265519"/>
                  </a:cubicBezTo>
                  <a:cubicBezTo>
                    <a:pt x="1577253" y="266185"/>
                    <a:pt x="1576396" y="266090"/>
                    <a:pt x="1575538" y="266090"/>
                  </a:cubicBezTo>
                  <a:lnTo>
                    <a:pt x="1575157" y="266090"/>
                  </a:lnTo>
                  <a:cubicBezTo>
                    <a:pt x="1574395" y="266090"/>
                    <a:pt x="1572967" y="265614"/>
                    <a:pt x="1571824" y="264566"/>
                  </a:cubicBezTo>
                  <a:cubicBezTo>
                    <a:pt x="1571157" y="263995"/>
                    <a:pt x="1571538" y="262852"/>
                    <a:pt x="1573062" y="261232"/>
                  </a:cubicBezTo>
                  <a:close/>
                  <a:moveTo>
                    <a:pt x="1594969" y="83972"/>
                  </a:moveTo>
                  <a:cubicBezTo>
                    <a:pt x="1595541" y="83972"/>
                    <a:pt x="1596208" y="83877"/>
                    <a:pt x="1596779" y="83591"/>
                  </a:cubicBezTo>
                  <a:cubicBezTo>
                    <a:pt x="1597827" y="83020"/>
                    <a:pt x="1599351" y="81591"/>
                    <a:pt x="1599255" y="80734"/>
                  </a:cubicBezTo>
                  <a:cubicBezTo>
                    <a:pt x="1599255" y="80448"/>
                    <a:pt x="1598970" y="80257"/>
                    <a:pt x="1598684" y="80162"/>
                  </a:cubicBezTo>
                  <a:cubicBezTo>
                    <a:pt x="1597827" y="79972"/>
                    <a:pt x="1596493" y="79686"/>
                    <a:pt x="1596493" y="79686"/>
                  </a:cubicBezTo>
                  <a:cubicBezTo>
                    <a:pt x="1595731" y="79495"/>
                    <a:pt x="1593731" y="79686"/>
                    <a:pt x="1593064" y="80543"/>
                  </a:cubicBezTo>
                  <a:lnTo>
                    <a:pt x="1592969" y="80734"/>
                  </a:lnTo>
                  <a:cubicBezTo>
                    <a:pt x="1592493" y="81305"/>
                    <a:pt x="1591826" y="82067"/>
                    <a:pt x="1591921" y="82734"/>
                  </a:cubicBezTo>
                  <a:cubicBezTo>
                    <a:pt x="1591921" y="82924"/>
                    <a:pt x="1592112" y="83210"/>
                    <a:pt x="1592493" y="83496"/>
                  </a:cubicBezTo>
                  <a:cubicBezTo>
                    <a:pt x="1593160" y="83686"/>
                    <a:pt x="1594017" y="83972"/>
                    <a:pt x="1594969" y="83972"/>
                  </a:cubicBezTo>
                  <a:close/>
                  <a:moveTo>
                    <a:pt x="1593636" y="81115"/>
                  </a:moveTo>
                  <a:lnTo>
                    <a:pt x="1593731" y="80924"/>
                  </a:lnTo>
                  <a:cubicBezTo>
                    <a:pt x="1594017" y="80543"/>
                    <a:pt x="1594969" y="80353"/>
                    <a:pt x="1595636" y="80353"/>
                  </a:cubicBezTo>
                  <a:cubicBezTo>
                    <a:pt x="1595826" y="80353"/>
                    <a:pt x="1596017" y="80353"/>
                    <a:pt x="1596112" y="80448"/>
                  </a:cubicBezTo>
                  <a:cubicBezTo>
                    <a:pt x="1596112" y="80448"/>
                    <a:pt x="1597351" y="80734"/>
                    <a:pt x="1598208" y="80924"/>
                  </a:cubicBezTo>
                  <a:cubicBezTo>
                    <a:pt x="1598018" y="81305"/>
                    <a:pt x="1597160" y="82353"/>
                    <a:pt x="1596208" y="82829"/>
                  </a:cubicBezTo>
                  <a:cubicBezTo>
                    <a:pt x="1595160" y="83401"/>
                    <a:pt x="1593827" y="83115"/>
                    <a:pt x="1592874" y="82639"/>
                  </a:cubicBezTo>
                  <a:cubicBezTo>
                    <a:pt x="1592684" y="82543"/>
                    <a:pt x="1592684" y="82448"/>
                    <a:pt x="1592684" y="82448"/>
                  </a:cubicBezTo>
                  <a:cubicBezTo>
                    <a:pt x="1592778" y="82162"/>
                    <a:pt x="1593350" y="81496"/>
                    <a:pt x="1593636" y="81115"/>
                  </a:cubicBezTo>
                  <a:close/>
                  <a:moveTo>
                    <a:pt x="2129512" y="53683"/>
                  </a:moveTo>
                  <a:cubicBezTo>
                    <a:pt x="2129226" y="53683"/>
                    <a:pt x="2128846" y="53683"/>
                    <a:pt x="2128465" y="53587"/>
                  </a:cubicBezTo>
                  <a:cubicBezTo>
                    <a:pt x="2126845" y="53492"/>
                    <a:pt x="2124464" y="53302"/>
                    <a:pt x="2124083" y="54921"/>
                  </a:cubicBezTo>
                  <a:cubicBezTo>
                    <a:pt x="2123797" y="56445"/>
                    <a:pt x="2122559" y="59969"/>
                    <a:pt x="2121893" y="61303"/>
                  </a:cubicBezTo>
                  <a:cubicBezTo>
                    <a:pt x="2121702" y="61684"/>
                    <a:pt x="2121130" y="62350"/>
                    <a:pt x="2120559" y="63112"/>
                  </a:cubicBezTo>
                  <a:cubicBezTo>
                    <a:pt x="2118273" y="66065"/>
                    <a:pt x="2117606" y="67208"/>
                    <a:pt x="2118082" y="67780"/>
                  </a:cubicBezTo>
                  <a:cubicBezTo>
                    <a:pt x="2118178" y="67875"/>
                    <a:pt x="2118368" y="68065"/>
                    <a:pt x="2118654" y="68065"/>
                  </a:cubicBezTo>
                  <a:cubicBezTo>
                    <a:pt x="2118749" y="68065"/>
                    <a:pt x="2118845" y="68065"/>
                    <a:pt x="2118940" y="68065"/>
                  </a:cubicBezTo>
                  <a:cubicBezTo>
                    <a:pt x="2119892" y="67875"/>
                    <a:pt x="2120844" y="67208"/>
                    <a:pt x="2121893" y="66637"/>
                  </a:cubicBezTo>
                  <a:cubicBezTo>
                    <a:pt x="2122940" y="65970"/>
                    <a:pt x="2124083" y="65398"/>
                    <a:pt x="2124845" y="65398"/>
                  </a:cubicBezTo>
                  <a:lnTo>
                    <a:pt x="2131608" y="65398"/>
                  </a:lnTo>
                  <a:cubicBezTo>
                    <a:pt x="2132941" y="65398"/>
                    <a:pt x="2136180" y="64351"/>
                    <a:pt x="2138466" y="63589"/>
                  </a:cubicBezTo>
                  <a:lnTo>
                    <a:pt x="2139323" y="63303"/>
                  </a:lnTo>
                  <a:cubicBezTo>
                    <a:pt x="2142752" y="62255"/>
                    <a:pt x="2144562" y="61493"/>
                    <a:pt x="2144848" y="60826"/>
                  </a:cubicBezTo>
                  <a:cubicBezTo>
                    <a:pt x="2144943" y="60636"/>
                    <a:pt x="2144943" y="60445"/>
                    <a:pt x="2144848" y="60255"/>
                  </a:cubicBezTo>
                  <a:cubicBezTo>
                    <a:pt x="2144657" y="59874"/>
                    <a:pt x="2144181" y="59493"/>
                    <a:pt x="2143609" y="59112"/>
                  </a:cubicBezTo>
                  <a:cubicBezTo>
                    <a:pt x="2143038" y="58636"/>
                    <a:pt x="2142276" y="58064"/>
                    <a:pt x="2142086" y="57683"/>
                  </a:cubicBezTo>
                  <a:cubicBezTo>
                    <a:pt x="2141609" y="56731"/>
                    <a:pt x="2140943" y="55683"/>
                    <a:pt x="2138656" y="55207"/>
                  </a:cubicBezTo>
                  <a:cubicBezTo>
                    <a:pt x="2136466" y="54635"/>
                    <a:pt x="2129798" y="53778"/>
                    <a:pt x="2129512" y="53683"/>
                  </a:cubicBezTo>
                  <a:lnTo>
                    <a:pt x="2129512" y="53683"/>
                  </a:lnTo>
                  <a:close/>
                  <a:moveTo>
                    <a:pt x="2141133" y="57874"/>
                  </a:moveTo>
                  <a:cubicBezTo>
                    <a:pt x="2141419" y="58445"/>
                    <a:pt x="2142180" y="59017"/>
                    <a:pt x="2142942" y="59588"/>
                  </a:cubicBezTo>
                  <a:cubicBezTo>
                    <a:pt x="2143324" y="59874"/>
                    <a:pt x="2143800" y="60255"/>
                    <a:pt x="2143990" y="60445"/>
                  </a:cubicBezTo>
                  <a:cubicBezTo>
                    <a:pt x="2143514" y="61017"/>
                    <a:pt x="2140276" y="61969"/>
                    <a:pt x="2139037" y="62350"/>
                  </a:cubicBezTo>
                  <a:lnTo>
                    <a:pt x="2138180" y="62636"/>
                  </a:lnTo>
                  <a:cubicBezTo>
                    <a:pt x="2136180" y="63303"/>
                    <a:pt x="2132751" y="64351"/>
                    <a:pt x="2131608" y="64351"/>
                  </a:cubicBezTo>
                  <a:lnTo>
                    <a:pt x="2124845" y="64351"/>
                  </a:lnTo>
                  <a:cubicBezTo>
                    <a:pt x="2123797" y="64351"/>
                    <a:pt x="2122654" y="65017"/>
                    <a:pt x="2121416" y="65779"/>
                  </a:cubicBezTo>
                  <a:cubicBezTo>
                    <a:pt x="2120559" y="66256"/>
                    <a:pt x="2119701" y="66827"/>
                    <a:pt x="2118940" y="67018"/>
                  </a:cubicBezTo>
                  <a:cubicBezTo>
                    <a:pt x="2119225" y="66256"/>
                    <a:pt x="2120559" y="64446"/>
                    <a:pt x="2121321" y="63493"/>
                  </a:cubicBezTo>
                  <a:cubicBezTo>
                    <a:pt x="2121893" y="62731"/>
                    <a:pt x="2122464" y="62065"/>
                    <a:pt x="2122654" y="61588"/>
                  </a:cubicBezTo>
                  <a:cubicBezTo>
                    <a:pt x="2123416" y="60255"/>
                    <a:pt x="2124655" y="56635"/>
                    <a:pt x="2124940" y="55016"/>
                  </a:cubicBezTo>
                  <a:cubicBezTo>
                    <a:pt x="2125035" y="54445"/>
                    <a:pt x="2125798" y="54349"/>
                    <a:pt x="2126750" y="54349"/>
                  </a:cubicBezTo>
                  <a:cubicBezTo>
                    <a:pt x="2127227" y="54349"/>
                    <a:pt x="2127703" y="54349"/>
                    <a:pt x="2128274" y="54445"/>
                  </a:cubicBezTo>
                  <a:cubicBezTo>
                    <a:pt x="2128655" y="54445"/>
                    <a:pt x="2129036" y="54540"/>
                    <a:pt x="2129322" y="54540"/>
                  </a:cubicBezTo>
                  <a:cubicBezTo>
                    <a:pt x="2129798" y="54635"/>
                    <a:pt x="2136275" y="55492"/>
                    <a:pt x="2138180" y="55873"/>
                  </a:cubicBezTo>
                  <a:cubicBezTo>
                    <a:pt x="2140180" y="56254"/>
                    <a:pt x="2140752" y="57112"/>
                    <a:pt x="2141133" y="57874"/>
                  </a:cubicBezTo>
                  <a:close/>
                  <a:moveTo>
                    <a:pt x="1588493" y="97688"/>
                  </a:moveTo>
                  <a:cubicBezTo>
                    <a:pt x="1589159" y="97783"/>
                    <a:pt x="1589730" y="97783"/>
                    <a:pt x="1590016" y="97879"/>
                  </a:cubicBezTo>
                  <a:cubicBezTo>
                    <a:pt x="1590778" y="98069"/>
                    <a:pt x="1592588" y="97879"/>
                    <a:pt x="1593827" y="98069"/>
                  </a:cubicBezTo>
                  <a:cubicBezTo>
                    <a:pt x="1594969" y="98260"/>
                    <a:pt x="1596684" y="98355"/>
                    <a:pt x="1597636" y="98355"/>
                  </a:cubicBezTo>
                  <a:cubicBezTo>
                    <a:pt x="1598589" y="98355"/>
                    <a:pt x="1601065" y="97307"/>
                    <a:pt x="1601160" y="96164"/>
                  </a:cubicBezTo>
                  <a:lnTo>
                    <a:pt x="1601160" y="95878"/>
                  </a:lnTo>
                  <a:cubicBezTo>
                    <a:pt x="1601160" y="95402"/>
                    <a:pt x="1601256" y="94926"/>
                    <a:pt x="1600875" y="94640"/>
                  </a:cubicBezTo>
                  <a:cubicBezTo>
                    <a:pt x="1600589" y="94354"/>
                    <a:pt x="1600208" y="94259"/>
                    <a:pt x="1599637" y="94259"/>
                  </a:cubicBezTo>
                  <a:cubicBezTo>
                    <a:pt x="1598398" y="94259"/>
                    <a:pt x="1594683" y="94164"/>
                    <a:pt x="1594112" y="94069"/>
                  </a:cubicBezTo>
                  <a:lnTo>
                    <a:pt x="1594017" y="94069"/>
                  </a:lnTo>
                  <a:cubicBezTo>
                    <a:pt x="1593160" y="93688"/>
                    <a:pt x="1592017" y="93307"/>
                    <a:pt x="1590397" y="93307"/>
                  </a:cubicBezTo>
                  <a:cubicBezTo>
                    <a:pt x="1590207" y="93307"/>
                    <a:pt x="1589921" y="93307"/>
                    <a:pt x="1589730" y="93307"/>
                  </a:cubicBezTo>
                  <a:cubicBezTo>
                    <a:pt x="1588397" y="93307"/>
                    <a:pt x="1587159" y="93307"/>
                    <a:pt x="1586206" y="94069"/>
                  </a:cubicBezTo>
                  <a:cubicBezTo>
                    <a:pt x="1585444" y="94735"/>
                    <a:pt x="1584492" y="95783"/>
                    <a:pt x="1584682" y="96545"/>
                  </a:cubicBezTo>
                  <a:cubicBezTo>
                    <a:pt x="1584778" y="96831"/>
                    <a:pt x="1584968" y="97117"/>
                    <a:pt x="1585349" y="97212"/>
                  </a:cubicBezTo>
                  <a:cubicBezTo>
                    <a:pt x="1586016" y="97498"/>
                    <a:pt x="1587349" y="97593"/>
                    <a:pt x="1588493" y="97688"/>
                  </a:cubicBezTo>
                  <a:close/>
                  <a:moveTo>
                    <a:pt x="1586873" y="94640"/>
                  </a:moveTo>
                  <a:cubicBezTo>
                    <a:pt x="1587349" y="94164"/>
                    <a:pt x="1588111" y="94069"/>
                    <a:pt x="1589064" y="94069"/>
                  </a:cubicBezTo>
                  <a:cubicBezTo>
                    <a:pt x="1589254" y="94069"/>
                    <a:pt x="1589445" y="94069"/>
                    <a:pt x="1589636" y="94069"/>
                  </a:cubicBezTo>
                  <a:cubicBezTo>
                    <a:pt x="1589826" y="94069"/>
                    <a:pt x="1590112" y="94069"/>
                    <a:pt x="1590302" y="94069"/>
                  </a:cubicBezTo>
                  <a:cubicBezTo>
                    <a:pt x="1591635" y="94069"/>
                    <a:pt x="1592778" y="94450"/>
                    <a:pt x="1593540" y="94831"/>
                  </a:cubicBezTo>
                  <a:lnTo>
                    <a:pt x="1593827" y="94926"/>
                  </a:lnTo>
                  <a:cubicBezTo>
                    <a:pt x="1594017" y="94926"/>
                    <a:pt x="1598112" y="95116"/>
                    <a:pt x="1599446" y="95116"/>
                  </a:cubicBezTo>
                  <a:cubicBezTo>
                    <a:pt x="1599922" y="95116"/>
                    <a:pt x="1600017" y="95212"/>
                    <a:pt x="1600113" y="95212"/>
                  </a:cubicBezTo>
                  <a:cubicBezTo>
                    <a:pt x="1600208" y="95307"/>
                    <a:pt x="1600208" y="95593"/>
                    <a:pt x="1600208" y="95878"/>
                  </a:cubicBezTo>
                  <a:lnTo>
                    <a:pt x="1600208" y="96164"/>
                  </a:lnTo>
                  <a:cubicBezTo>
                    <a:pt x="1600208" y="96640"/>
                    <a:pt x="1598398" y="97593"/>
                    <a:pt x="1597636" y="97593"/>
                  </a:cubicBezTo>
                  <a:cubicBezTo>
                    <a:pt x="1596779" y="97593"/>
                    <a:pt x="1595160" y="97402"/>
                    <a:pt x="1594017" y="97307"/>
                  </a:cubicBezTo>
                  <a:cubicBezTo>
                    <a:pt x="1593350" y="97212"/>
                    <a:pt x="1592588" y="97212"/>
                    <a:pt x="1591921" y="97212"/>
                  </a:cubicBezTo>
                  <a:cubicBezTo>
                    <a:pt x="1591255" y="97212"/>
                    <a:pt x="1590683" y="97212"/>
                    <a:pt x="1590397" y="97117"/>
                  </a:cubicBezTo>
                  <a:cubicBezTo>
                    <a:pt x="1590112" y="97021"/>
                    <a:pt x="1589540" y="97021"/>
                    <a:pt x="1588778" y="96926"/>
                  </a:cubicBezTo>
                  <a:cubicBezTo>
                    <a:pt x="1587730" y="96831"/>
                    <a:pt x="1586397" y="96640"/>
                    <a:pt x="1585921" y="96450"/>
                  </a:cubicBezTo>
                  <a:cubicBezTo>
                    <a:pt x="1585825" y="96450"/>
                    <a:pt x="1585825" y="96355"/>
                    <a:pt x="1585825" y="96355"/>
                  </a:cubicBezTo>
                  <a:cubicBezTo>
                    <a:pt x="1585540" y="96164"/>
                    <a:pt x="1586016" y="95497"/>
                    <a:pt x="1586873" y="94640"/>
                  </a:cubicBezTo>
                  <a:close/>
                  <a:moveTo>
                    <a:pt x="2042740" y="930840"/>
                  </a:moveTo>
                  <a:cubicBezTo>
                    <a:pt x="2042454" y="930173"/>
                    <a:pt x="2041502" y="929792"/>
                    <a:pt x="2040739" y="929983"/>
                  </a:cubicBezTo>
                  <a:cubicBezTo>
                    <a:pt x="2040453" y="930078"/>
                    <a:pt x="2039692" y="930364"/>
                    <a:pt x="2039977" y="931602"/>
                  </a:cubicBezTo>
                  <a:cubicBezTo>
                    <a:pt x="2040263" y="932936"/>
                    <a:pt x="2042740" y="935221"/>
                    <a:pt x="2043597" y="935412"/>
                  </a:cubicBezTo>
                  <a:cubicBezTo>
                    <a:pt x="2043692" y="935412"/>
                    <a:pt x="2043692" y="935412"/>
                    <a:pt x="2043787" y="935412"/>
                  </a:cubicBezTo>
                  <a:cubicBezTo>
                    <a:pt x="2044073" y="935412"/>
                    <a:pt x="2044168" y="935317"/>
                    <a:pt x="2044264" y="935221"/>
                  </a:cubicBezTo>
                  <a:cubicBezTo>
                    <a:pt x="2044549" y="934936"/>
                    <a:pt x="2044359" y="934555"/>
                    <a:pt x="2044359" y="934459"/>
                  </a:cubicBezTo>
                  <a:cubicBezTo>
                    <a:pt x="2043787" y="932936"/>
                    <a:pt x="2042835" y="931030"/>
                    <a:pt x="2042740" y="930840"/>
                  </a:cubicBezTo>
                  <a:close/>
                  <a:moveTo>
                    <a:pt x="2040930" y="931412"/>
                  </a:moveTo>
                  <a:cubicBezTo>
                    <a:pt x="2040930" y="931316"/>
                    <a:pt x="2040835" y="930840"/>
                    <a:pt x="2041025" y="930840"/>
                  </a:cubicBezTo>
                  <a:cubicBezTo>
                    <a:pt x="2041025" y="930840"/>
                    <a:pt x="2041120" y="930840"/>
                    <a:pt x="2041120" y="930840"/>
                  </a:cubicBezTo>
                  <a:cubicBezTo>
                    <a:pt x="2041406" y="930840"/>
                    <a:pt x="2041787" y="931030"/>
                    <a:pt x="2041882" y="931316"/>
                  </a:cubicBezTo>
                  <a:lnTo>
                    <a:pt x="2041882" y="931316"/>
                  </a:lnTo>
                  <a:cubicBezTo>
                    <a:pt x="2041882" y="931316"/>
                    <a:pt x="2042644" y="932840"/>
                    <a:pt x="2043216" y="934269"/>
                  </a:cubicBezTo>
                  <a:cubicBezTo>
                    <a:pt x="2042454" y="933602"/>
                    <a:pt x="2041120" y="932269"/>
                    <a:pt x="2040930" y="931412"/>
                  </a:cubicBezTo>
                  <a:close/>
                  <a:moveTo>
                    <a:pt x="2035691" y="911885"/>
                  </a:moveTo>
                  <a:cubicBezTo>
                    <a:pt x="2035405" y="911599"/>
                    <a:pt x="2035119" y="911314"/>
                    <a:pt x="2034929" y="911028"/>
                  </a:cubicBezTo>
                  <a:cubicBezTo>
                    <a:pt x="2034262" y="910171"/>
                    <a:pt x="2032167" y="908170"/>
                    <a:pt x="2032071" y="908075"/>
                  </a:cubicBezTo>
                  <a:lnTo>
                    <a:pt x="2031595" y="907599"/>
                  </a:lnTo>
                  <a:lnTo>
                    <a:pt x="2031310" y="908266"/>
                  </a:lnTo>
                  <a:cubicBezTo>
                    <a:pt x="2031214" y="908361"/>
                    <a:pt x="2031119" y="908551"/>
                    <a:pt x="2031024" y="908742"/>
                  </a:cubicBezTo>
                  <a:cubicBezTo>
                    <a:pt x="2030643" y="909218"/>
                    <a:pt x="2030167" y="909790"/>
                    <a:pt x="2030738" y="910837"/>
                  </a:cubicBezTo>
                  <a:cubicBezTo>
                    <a:pt x="2031405" y="911980"/>
                    <a:pt x="2032929" y="913790"/>
                    <a:pt x="2034453" y="914933"/>
                  </a:cubicBezTo>
                  <a:cubicBezTo>
                    <a:pt x="2035882" y="915981"/>
                    <a:pt x="2036739" y="916267"/>
                    <a:pt x="2037120" y="916267"/>
                  </a:cubicBezTo>
                  <a:cubicBezTo>
                    <a:pt x="2037405" y="916267"/>
                    <a:pt x="2037501" y="916171"/>
                    <a:pt x="2037596" y="916076"/>
                  </a:cubicBezTo>
                  <a:cubicBezTo>
                    <a:pt x="2038167" y="915695"/>
                    <a:pt x="2037787" y="914933"/>
                    <a:pt x="2037691" y="914647"/>
                  </a:cubicBezTo>
                  <a:cubicBezTo>
                    <a:pt x="2037120" y="913409"/>
                    <a:pt x="2036358" y="912552"/>
                    <a:pt x="2035691" y="911885"/>
                  </a:cubicBezTo>
                  <a:close/>
                  <a:moveTo>
                    <a:pt x="2035024" y="914266"/>
                  </a:moveTo>
                  <a:cubicBezTo>
                    <a:pt x="2033500" y="913219"/>
                    <a:pt x="2032071" y="911504"/>
                    <a:pt x="2031500" y="910457"/>
                  </a:cubicBezTo>
                  <a:cubicBezTo>
                    <a:pt x="2031214" y="909885"/>
                    <a:pt x="2031405" y="909599"/>
                    <a:pt x="2031690" y="909218"/>
                  </a:cubicBezTo>
                  <a:cubicBezTo>
                    <a:pt x="2031690" y="909218"/>
                    <a:pt x="2031690" y="909123"/>
                    <a:pt x="2031786" y="909123"/>
                  </a:cubicBezTo>
                  <a:cubicBezTo>
                    <a:pt x="2032453" y="909695"/>
                    <a:pt x="2033691" y="910933"/>
                    <a:pt x="2034072" y="911504"/>
                  </a:cubicBezTo>
                  <a:cubicBezTo>
                    <a:pt x="2034262" y="911790"/>
                    <a:pt x="2034643" y="912171"/>
                    <a:pt x="2034929" y="912457"/>
                  </a:cubicBezTo>
                  <a:cubicBezTo>
                    <a:pt x="2035596" y="913124"/>
                    <a:pt x="2036262" y="913886"/>
                    <a:pt x="2036739" y="914933"/>
                  </a:cubicBezTo>
                  <a:cubicBezTo>
                    <a:pt x="2036834" y="915124"/>
                    <a:pt x="2036834" y="915219"/>
                    <a:pt x="2036834" y="915314"/>
                  </a:cubicBezTo>
                  <a:cubicBezTo>
                    <a:pt x="2036644" y="915219"/>
                    <a:pt x="2035977" y="914933"/>
                    <a:pt x="2035024" y="914266"/>
                  </a:cubicBezTo>
                  <a:close/>
                  <a:moveTo>
                    <a:pt x="1593255" y="91497"/>
                  </a:moveTo>
                  <a:cubicBezTo>
                    <a:pt x="1594112" y="91687"/>
                    <a:pt x="1595065" y="91878"/>
                    <a:pt x="1596303" y="91878"/>
                  </a:cubicBezTo>
                  <a:cubicBezTo>
                    <a:pt x="1597636" y="91878"/>
                    <a:pt x="1598970" y="91021"/>
                    <a:pt x="1599255" y="90259"/>
                  </a:cubicBezTo>
                  <a:cubicBezTo>
                    <a:pt x="1599351" y="89878"/>
                    <a:pt x="1599255" y="89592"/>
                    <a:pt x="1598874" y="89401"/>
                  </a:cubicBezTo>
                  <a:cubicBezTo>
                    <a:pt x="1598208" y="89020"/>
                    <a:pt x="1595826" y="88735"/>
                    <a:pt x="1595541" y="88735"/>
                  </a:cubicBezTo>
                  <a:lnTo>
                    <a:pt x="1595446" y="88735"/>
                  </a:lnTo>
                  <a:cubicBezTo>
                    <a:pt x="1595160" y="88735"/>
                    <a:pt x="1594874" y="88639"/>
                    <a:pt x="1594493" y="88639"/>
                  </a:cubicBezTo>
                  <a:cubicBezTo>
                    <a:pt x="1593636" y="88544"/>
                    <a:pt x="1592684" y="88354"/>
                    <a:pt x="1592302" y="88925"/>
                  </a:cubicBezTo>
                  <a:cubicBezTo>
                    <a:pt x="1591731" y="89782"/>
                    <a:pt x="1591445" y="90354"/>
                    <a:pt x="1591635" y="90830"/>
                  </a:cubicBezTo>
                  <a:cubicBezTo>
                    <a:pt x="1591731" y="91021"/>
                    <a:pt x="1591921" y="91306"/>
                    <a:pt x="1592398" y="91402"/>
                  </a:cubicBezTo>
                  <a:cubicBezTo>
                    <a:pt x="1592778" y="91402"/>
                    <a:pt x="1592969" y="91402"/>
                    <a:pt x="1593255" y="91497"/>
                  </a:cubicBezTo>
                  <a:close/>
                  <a:moveTo>
                    <a:pt x="1593064" y="89306"/>
                  </a:moveTo>
                  <a:cubicBezTo>
                    <a:pt x="1593160" y="89306"/>
                    <a:pt x="1593255" y="89306"/>
                    <a:pt x="1593350" y="89306"/>
                  </a:cubicBezTo>
                  <a:cubicBezTo>
                    <a:pt x="1593636" y="89306"/>
                    <a:pt x="1594112" y="89401"/>
                    <a:pt x="1594398" y="89401"/>
                  </a:cubicBezTo>
                  <a:cubicBezTo>
                    <a:pt x="1594779" y="89497"/>
                    <a:pt x="1595160" y="89497"/>
                    <a:pt x="1595446" y="89497"/>
                  </a:cubicBezTo>
                  <a:cubicBezTo>
                    <a:pt x="1596398" y="89592"/>
                    <a:pt x="1597827" y="89878"/>
                    <a:pt x="1598398" y="90068"/>
                  </a:cubicBezTo>
                  <a:cubicBezTo>
                    <a:pt x="1598208" y="90354"/>
                    <a:pt x="1597351" y="91021"/>
                    <a:pt x="1596398" y="91021"/>
                  </a:cubicBezTo>
                  <a:cubicBezTo>
                    <a:pt x="1595255" y="91021"/>
                    <a:pt x="1594398" y="90830"/>
                    <a:pt x="1593540" y="90640"/>
                  </a:cubicBezTo>
                  <a:cubicBezTo>
                    <a:pt x="1593255" y="90544"/>
                    <a:pt x="1592969" y="90544"/>
                    <a:pt x="1592684" y="90449"/>
                  </a:cubicBezTo>
                  <a:cubicBezTo>
                    <a:pt x="1592684" y="90449"/>
                    <a:pt x="1592588" y="90449"/>
                    <a:pt x="1592493" y="90354"/>
                  </a:cubicBezTo>
                  <a:cubicBezTo>
                    <a:pt x="1592493" y="90354"/>
                    <a:pt x="1592588" y="89973"/>
                    <a:pt x="1593064" y="89306"/>
                  </a:cubicBezTo>
                  <a:close/>
                  <a:moveTo>
                    <a:pt x="1597160" y="86353"/>
                  </a:moveTo>
                  <a:cubicBezTo>
                    <a:pt x="1597065" y="86544"/>
                    <a:pt x="1596874" y="86830"/>
                    <a:pt x="1597351" y="87306"/>
                  </a:cubicBezTo>
                  <a:cubicBezTo>
                    <a:pt x="1597446" y="87401"/>
                    <a:pt x="1597636" y="87592"/>
                    <a:pt x="1597732" y="87782"/>
                  </a:cubicBezTo>
                  <a:cubicBezTo>
                    <a:pt x="1598018" y="88163"/>
                    <a:pt x="1598398" y="88639"/>
                    <a:pt x="1599065" y="88639"/>
                  </a:cubicBezTo>
                  <a:cubicBezTo>
                    <a:pt x="1599351" y="88639"/>
                    <a:pt x="1599637" y="88544"/>
                    <a:pt x="1599922" y="88354"/>
                  </a:cubicBezTo>
                  <a:cubicBezTo>
                    <a:pt x="1600684" y="87877"/>
                    <a:pt x="1600970" y="87306"/>
                    <a:pt x="1600875" y="86734"/>
                  </a:cubicBezTo>
                  <a:cubicBezTo>
                    <a:pt x="1600780" y="86449"/>
                    <a:pt x="1600494" y="85782"/>
                    <a:pt x="1599161" y="85687"/>
                  </a:cubicBezTo>
                  <a:cubicBezTo>
                    <a:pt x="1598779" y="85496"/>
                    <a:pt x="1597541" y="85687"/>
                    <a:pt x="1597160" y="86353"/>
                  </a:cubicBezTo>
                  <a:close/>
                  <a:moveTo>
                    <a:pt x="1599351" y="87592"/>
                  </a:moveTo>
                  <a:cubicBezTo>
                    <a:pt x="1598970" y="87877"/>
                    <a:pt x="1598874" y="87782"/>
                    <a:pt x="1598398" y="87211"/>
                  </a:cubicBezTo>
                  <a:cubicBezTo>
                    <a:pt x="1598303" y="87020"/>
                    <a:pt x="1598112" y="86830"/>
                    <a:pt x="1597922" y="86734"/>
                  </a:cubicBezTo>
                  <a:cubicBezTo>
                    <a:pt x="1598018" y="86639"/>
                    <a:pt x="1598589" y="86449"/>
                    <a:pt x="1598874" y="86449"/>
                  </a:cubicBezTo>
                  <a:cubicBezTo>
                    <a:pt x="1598874" y="86449"/>
                    <a:pt x="1598874" y="86449"/>
                    <a:pt x="1598970" y="86449"/>
                  </a:cubicBezTo>
                  <a:cubicBezTo>
                    <a:pt x="1599541" y="86544"/>
                    <a:pt x="1599827" y="86639"/>
                    <a:pt x="1599922" y="86925"/>
                  </a:cubicBezTo>
                  <a:cubicBezTo>
                    <a:pt x="1600017" y="87115"/>
                    <a:pt x="1599732" y="87401"/>
                    <a:pt x="1599351" y="87592"/>
                  </a:cubicBezTo>
                  <a:close/>
                  <a:moveTo>
                    <a:pt x="2093794" y="978465"/>
                  </a:moveTo>
                  <a:cubicBezTo>
                    <a:pt x="2094079" y="978370"/>
                    <a:pt x="2094270" y="978274"/>
                    <a:pt x="2094365" y="978084"/>
                  </a:cubicBezTo>
                  <a:cubicBezTo>
                    <a:pt x="2094746" y="977512"/>
                    <a:pt x="2094651" y="976465"/>
                    <a:pt x="2094651" y="975226"/>
                  </a:cubicBezTo>
                  <a:cubicBezTo>
                    <a:pt x="2094651" y="974369"/>
                    <a:pt x="2094651" y="973512"/>
                    <a:pt x="2094746" y="972941"/>
                  </a:cubicBezTo>
                  <a:cubicBezTo>
                    <a:pt x="2094937" y="972083"/>
                    <a:pt x="2095317" y="969988"/>
                    <a:pt x="2095699" y="968178"/>
                  </a:cubicBezTo>
                  <a:cubicBezTo>
                    <a:pt x="2095889" y="967225"/>
                    <a:pt x="2096080" y="966273"/>
                    <a:pt x="2096175" y="965701"/>
                  </a:cubicBezTo>
                  <a:cubicBezTo>
                    <a:pt x="2096365" y="964749"/>
                    <a:pt x="2096175" y="963034"/>
                    <a:pt x="2095984" y="961225"/>
                  </a:cubicBezTo>
                  <a:cubicBezTo>
                    <a:pt x="2095794" y="959796"/>
                    <a:pt x="2095603" y="957796"/>
                    <a:pt x="2095794" y="957415"/>
                  </a:cubicBezTo>
                  <a:cubicBezTo>
                    <a:pt x="2096080" y="956938"/>
                    <a:pt x="2096175" y="956176"/>
                    <a:pt x="2096270" y="955510"/>
                  </a:cubicBezTo>
                  <a:cubicBezTo>
                    <a:pt x="2096365" y="954938"/>
                    <a:pt x="2096460" y="954271"/>
                    <a:pt x="2096651" y="953891"/>
                  </a:cubicBezTo>
                  <a:lnTo>
                    <a:pt x="2096651" y="953795"/>
                  </a:lnTo>
                  <a:cubicBezTo>
                    <a:pt x="2096746" y="953605"/>
                    <a:pt x="2098080" y="948937"/>
                    <a:pt x="2098270" y="947128"/>
                  </a:cubicBezTo>
                  <a:cubicBezTo>
                    <a:pt x="2098366" y="945413"/>
                    <a:pt x="2096746" y="944556"/>
                    <a:pt x="2095222" y="943603"/>
                  </a:cubicBezTo>
                  <a:cubicBezTo>
                    <a:pt x="2094937" y="943413"/>
                    <a:pt x="2094555" y="943222"/>
                    <a:pt x="2094270" y="943032"/>
                  </a:cubicBezTo>
                  <a:cubicBezTo>
                    <a:pt x="2093032" y="942270"/>
                    <a:pt x="2092555" y="942175"/>
                    <a:pt x="2091984" y="942175"/>
                  </a:cubicBezTo>
                  <a:cubicBezTo>
                    <a:pt x="2091793" y="942175"/>
                    <a:pt x="2091698" y="942175"/>
                    <a:pt x="2091412" y="942079"/>
                  </a:cubicBezTo>
                  <a:cubicBezTo>
                    <a:pt x="2090841" y="941984"/>
                    <a:pt x="2089888" y="939698"/>
                    <a:pt x="2089698" y="938460"/>
                  </a:cubicBezTo>
                  <a:cubicBezTo>
                    <a:pt x="2089507" y="937317"/>
                    <a:pt x="2088555" y="934841"/>
                    <a:pt x="2087888" y="933697"/>
                  </a:cubicBezTo>
                  <a:cubicBezTo>
                    <a:pt x="2087602" y="933126"/>
                    <a:pt x="2087126" y="932364"/>
                    <a:pt x="2086650" y="931697"/>
                  </a:cubicBezTo>
                  <a:cubicBezTo>
                    <a:pt x="2086174" y="931030"/>
                    <a:pt x="2085697" y="930268"/>
                    <a:pt x="2085412" y="929697"/>
                  </a:cubicBezTo>
                  <a:cubicBezTo>
                    <a:pt x="2084936" y="928935"/>
                    <a:pt x="2084459" y="928649"/>
                    <a:pt x="2083887" y="928459"/>
                  </a:cubicBezTo>
                  <a:cubicBezTo>
                    <a:pt x="2083507" y="928268"/>
                    <a:pt x="2083126" y="928173"/>
                    <a:pt x="2082649" y="927792"/>
                  </a:cubicBezTo>
                  <a:cubicBezTo>
                    <a:pt x="2081506" y="927030"/>
                    <a:pt x="2081601" y="926554"/>
                    <a:pt x="2081601" y="925316"/>
                  </a:cubicBezTo>
                  <a:cubicBezTo>
                    <a:pt x="2081697" y="923887"/>
                    <a:pt x="2081316" y="922458"/>
                    <a:pt x="2080840" y="921791"/>
                  </a:cubicBezTo>
                  <a:cubicBezTo>
                    <a:pt x="2080554" y="921315"/>
                    <a:pt x="2079887" y="920553"/>
                    <a:pt x="2079220" y="919696"/>
                  </a:cubicBezTo>
                  <a:cubicBezTo>
                    <a:pt x="2078839" y="919220"/>
                    <a:pt x="2078459" y="918648"/>
                    <a:pt x="2078077" y="918267"/>
                  </a:cubicBezTo>
                  <a:cubicBezTo>
                    <a:pt x="2077696" y="917791"/>
                    <a:pt x="2077315" y="917410"/>
                    <a:pt x="2076934" y="916933"/>
                  </a:cubicBezTo>
                  <a:cubicBezTo>
                    <a:pt x="2076363" y="916267"/>
                    <a:pt x="2075696" y="915600"/>
                    <a:pt x="2075411" y="915028"/>
                  </a:cubicBezTo>
                  <a:cubicBezTo>
                    <a:pt x="2075220" y="914647"/>
                    <a:pt x="2075029" y="914266"/>
                    <a:pt x="2074934" y="913790"/>
                  </a:cubicBezTo>
                  <a:cubicBezTo>
                    <a:pt x="2074648" y="912838"/>
                    <a:pt x="2074268" y="911885"/>
                    <a:pt x="2073505" y="911409"/>
                  </a:cubicBezTo>
                  <a:cubicBezTo>
                    <a:pt x="2072458" y="910742"/>
                    <a:pt x="2070553" y="909123"/>
                    <a:pt x="2069886" y="908361"/>
                  </a:cubicBezTo>
                  <a:cubicBezTo>
                    <a:pt x="2069124" y="907599"/>
                    <a:pt x="2067600" y="907313"/>
                    <a:pt x="2066933" y="907313"/>
                  </a:cubicBezTo>
                  <a:cubicBezTo>
                    <a:pt x="2066552" y="907313"/>
                    <a:pt x="2065028" y="906266"/>
                    <a:pt x="2064457" y="905789"/>
                  </a:cubicBezTo>
                  <a:cubicBezTo>
                    <a:pt x="2064266" y="905599"/>
                    <a:pt x="2064076" y="905503"/>
                    <a:pt x="2063885" y="905408"/>
                  </a:cubicBezTo>
                  <a:cubicBezTo>
                    <a:pt x="2063599" y="905218"/>
                    <a:pt x="2063218" y="903979"/>
                    <a:pt x="2063028" y="903313"/>
                  </a:cubicBezTo>
                  <a:cubicBezTo>
                    <a:pt x="2062837" y="902646"/>
                    <a:pt x="2062647" y="902074"/>
                    <a:pt x="2062456" y="901789"/>
                  </a:cubicBezTo>
                  <a:cubicBezTo>
                    <a:pt x="2062075" y="901217"/>
                    <a:pt x="2061123" y="901312"/>
                    <a:pt x="2059980" y="901503"/>
                  </a:cubicBezTo>
                  <a:cubicBezTo>
                    <a:pt x="2059313" y="901598"/>
                    <a:pt x="2058551" y="901693"/>
                    <a:pt x="2058075" y="901598"/>
                  </a:cubicBezTo>
                  <a:cubicBezTo>
                    <a:pt x="2056932" y="901408"/>
                    <a:pt x="2055503" y="899598"/>
                    <a:pt x="2054741" y="898550"/>
                  </a:cubicBezTo>
                  <a:lnTo>
                    <a:pt x="2054646" y="898455"/>
                  </a:lnTo>
                  <a:cubicBezTo>
                    <a:pt x="2054265" y="897883"/>
                    <a:pt x="2053884" y="897312"/>
                    <a:pt x="2053598" y="896741"/>
                  </a:cubicBezTo>
                  <a:cubicBezTo>
                    <a:pt x="2053312" y="896169"/>
                    <a:pt x="2052931" y="895502"/>
                    <a:pt x="2052455" y="894740"/>
                  </a:cubicBezTo>
                  <a:cubicBezTo>
                    <a:pt x="2051407" y="893121"/>
                    <a:pt x="2048740" y="890263"/>
                    <a:pt x="2047312" y="888740"/>
                  </a:cubicBezTo>
                  <a:cubicBezTo>
                    <a:pt x="2046359" y="887787"/>
                    <a:pt x="2045026" y="886739"/>
                    <a:pt x="2043787" y="885787"/>
                  </a:cubicBezTo>
                  <a:cubicBezTo>
                    <a:pt x="2043025" y="885215"/>
                    <a:pt x="2042263" y="884644"/>
                    <a:pt x="2041692" y="884072"/>
                  </a:cubicBezTo>
                  <a:cubicBezTo>
                    <a:pt x="2040930" y="883405"/>
                    <a:pt x="2039787" y="882072"/>
                    <a:pt x="2038739" y="880929"/>
                  </a:cubicBezTo>
                  <a:cubicBezTo>
                    <a:pt x="2037691" y="879691"/>
                    <a:pt x="2037024" y="879024"/>
                    <a:pt x="2036739" y="878738"/>
                  </a:cubicBezTo>
                  <a:cubicBezTo>
                    <a:pt x="2036453" y="878548"/>
                    <a:pt x="2035501" y="877119"/>
                    <a:pt x="2034739" y="875976"/>
                  </a:cubicBezTo>
                  <a:cubicBezTo>
                    <a:pt x="2033976" y="874833"/>
                    <a:pt x="2033215" y="873690"/>
                    <a:pt x="2032833" y="873309"/>
                  </a:cubicBezTo>
                  <a:cubicBezTo>
                    <a:pt x="2031881" y="872357"/>
                    <a:pt x="2027499" y="872261"/>
                    <a:pt x="2026643" y="872261"/>
                  </a:cubicBezTo>
                  <a:lnTo>
                    <a:pt x="2026547" y="872261"/>
                  </a:lnTo>
                  <a:cubicBezTo>
                    <a:pt x="2023690" y="872928"/>
                    <a:pt x="2022737" y="872833"/>
                    <a:pt x="2022356" y="872547"/>
                  </a:cubicBezTo>
                  <a:cubicBezTo>
                    <a:pt x="2022165" y="872452"/>
                    <a:pt x="2021880" y="872166"/>
                    <a:pt x="2021594" y="871785"/>
                  </a:cubicBezTo>
                  <a:cubicBezTo>
                    <a:pt x="2020737" y="870833"/>
                    <a:pt x="2019594" y="869785"/>
                    <a:pt x="2018546" y="869785"/>
                  </a:cubicBezTo>
                  <a:lnTo>
                    <a:pt x="2018546" y="869785"/>
                  </a:lnTo>
                  <a:cubicBezTo>
                    <a:pt x="2018165" y="869785"/>
                    <a:pt x="2017879" y="869880"/>
                    <a:pt x="2017594" y="870166"/>
                  </a:cubicBezTo>
                  <a:cubicBezTo>
                    <a:pt x="2016260" y="871404"/>
                    <a:pt x="2015022" y="872833"/>
                    <a:pt x="2015403" y="874262"/>
                  </a:cubicBezTo>
                  <a:cubicBezTo>
                    <a:pt x="2016260" y="877214"/>
                    <a:pt x="2017118" y="879024"/>
                    <a:pt x="2017974" y="879500"/>
                  </a:cubicBezTo>
                  <a:cubicBezTo>
                    <a:pt x="2018355" y="879786"/>
                    <a:pt x="2019022" y="879976"/>
                    <a:pt x="2019784" y="880262"/>
                  </a:cubicBezTo>
                  <a:cubicBezTo>
                    <a:pt x="2020737" y="880643"/>
                    <a:pt x="2022261" y="881310"/>
                    <a:pt x="2022452" y="881691"/>
                  </a:cubicBezTo>
                  <a:cubicBezTo>
                    <a:pt x="2022546" y="881977"/>
                    <a:pt x="2022737" y="882358"/>
                    <a:pt x="2022832" y="882834"/>
                  </a:cubicBezTo>
                  <a:cubicBezTo>
                    <a:pt x="2023118" y="883882"/>
                    <a:pt x="2023404" y="884834"/>
                    <a:pt x="2023975" y="885215"/>
                  </a:cubicBezTo>
                  <a:lnTo>
                    <a:pt x="2024261" y="885406"/>
                  </a:lnTo>
                  <a:cubicBezTo>
                    <a:pt x="2024833" y="885787"/>
                    <a:pt x="2025594" y="886263"/>
                    <a:pt x="2026261" y="887501"/>
                  </a:cubicBezTo>
                  <a:cubicBezTo>
                    <a:pt x="2026547" y="888073"/>
                    <a:pt x="2026737" y="888644"/>
                    <a:pt x="2027023" y="889311"/>
                  </a:cubicBezTo>
                  <a:cubicBezTo>
                    <a:pt x="2027404" y="890549"/>
                    <a:pt x="2027880" y="891692"/>
                    <a:pt x="2028738" y="892645"/>
                  </a:cubicBezTo>
                  <a:cubicBezTo>
                    <a:pt x="2029214" y="893121"/>
                    <a:pt x="2029690" y="893407"/>
                    <a:pt x="2030071" y="893788"/>
                  </a:cubicBezTo>
                  <a:cubicBezTo>
                    <a:pt x="2030834" y="894359"/>
                    <a:pt x="2031405" y="894740"/>
                    <a:pt x="2031595" y="895788"/>
                  </a:cubicBezTo>
                  <a:cubicBezTo>
                    <a:pt x="2031881" y="897312"/>
                    <a:pt x="2033310" y="899122"/>
                    <a:pt x="2034072" y="900170"/>
                  </a:cubicBezTo>
                  <a:cubicBezTo>
                    <a:pt x="2034262" y="900360"/>
                    <a:pt x="2034358" y="900550"/>
                    <a:pt x="2034548" y="900741"/>
                  </a:cubicBezTo>
                  <a:cubicBezTo>
                    <a:pt x="2035215" y="901693"/>
                    <a:pt x="2038167" y="903694"/>
                    <a:pt x="2039596" y="904170"/>
                  </a:cubicBezTo>
                  <a:cubicBezTo>
                    <a:pt x="2040930" y="904646"/>
                    <a:pt x="2045787" y="909313"/>
                    <a:pt x="2045693" y="910171"/>
                  </a:cubicBezTo>
                  <a:cubicBezTo>
                    <a:pt x="2045693" y="910361"/>
                    <a:pt x="2045597" y="910742"/>
                    <a:pt x="2045597" y="911218"/>
                  </a:cubicBezTo>
                  <a:cubicBezTo>
                    <a:pt x="2045216" y="913886"/>
                    <a:pt x="2044930" y="916267"/>
                    <a:pt x="2045883" y="917029"/>
                  </a:cubicBezTo>
                  <a:cubicBezTo>
                    <a:pt x="2046549" y="917600"/>
                    <a:pt x="2047502" y="919029"/>
                    <a:pt x="2048455" y="920362"/>
                  </a:cubicBezTo>
                  <a:cubicBezTo>
                    <a:pt x="2048931" y="921124"/>
                    <a:pt x="2049407" y="921791"/>
                    <a:pt x="2049788" y="922267"/>
                  </a:cubicBezTo>
                  <a:cubicBezTo>
                    <a:pt x="2050836" y="923601"/>
                    <a:pt x="2054455" y="930078"/>
                    <a:pt x="2054360" y="931030"/>
                  </a:cubicBezTo>
                  <a:cubicBezTo>
                    <a:pt x="2054360" y="931697"/>
                    <a:pt x="2054741" y="932459"/>
                    <a:pt x="2055218" y="933412"/>
                  </a:cubicBezTo>
                  <a:cubicBezTo>
                    <a:pt x="2055694" y="934269"/>
                    <a:pt x="2056170" y="935221"/>
                    <a:pt x="2056074" y="935888"/>
                  </a:cubicBezTo>
                  <a:cubicBezTo>
                    <a:pt x="2055979" y="937126"/>
                    <a:pt x="2056646" y="938174"/>
                    <a:pt x="2057408" y="939412"/>
                  </a:cubicBezTo>
                  <a:cubicBezTo>
                    <a:pt x="2057599" y="939698"/>
                    <a:pt x="2057694" y="939984"/>
                    <a:pt x="2057884" y="940270"/>
                  </a:cubicBezTo>
                  <a:cubicBezTo>
                    <a:pt x="2058170" y="940841"/>
                    <a:pt x="2058742" y="941794"/>
                    <a:pt x="2059313" y="942937"/>
                  </a:cubicBezTo>
                  <a:cubicBezTo>
                    <a:pt x="2060646" y="945318"/>
                    <a:pt x="2062266" y="948366"/>
                    <a:pt x="2063028" y="949318"/>
                  </a:cubicBezTo>
                  <a:cubicBezTo>
                    <a:pt x="2063599" y="950080"/>
                    <a:pt x="2065123" y="951986"/>
                    <a:pt x="2066076" y="953891"/>
                  </a:cubicBezTo>
                  <a:cubicBezTo>
                    <a:pt x="2066362" y="954462"/>
                    <a:pt x="2066647" y="955415"/>
                    <a:pt x="2066838" y="956462"/>
                  </a:cubicBezTo>
                  <a:cubicBezTo>
                    <a:pt x="2067219" y="957986"/>
                    <a:pt x="2067600" y="959605"/>
                    <a:pt x="2068362" y="960558"/>
                  </a:cubicBezTo>
                  <a:cubicBezTo>
                    <a:pt x="2068934" y="961320"/>
                    <a:pt x="2070838" y="962558"/>
                    <a:pt x="2072839" y="963796"/>
                  </a:cubicBezTo>
                  <a:cubicBezTo>
                    <a:pt x="2074934" y="965130"/>
                    <a:pt x="2077506" y="966749"/>
                    <a:pt x="2077887" y="967511"/>
                  </a:cubicBezTo>
                  <a:cubicBezTo>
                    <a:pt x="2077887" y="967607"/>
                    <a:pt x="2081697" y="974369"/>
                    <a:pt x="2082649" y="974750"/>
                  </a:cubicBezTo>
                  <a:cubicBezTo>
                    <a:pt x="2083316" y="974941"/>
                    <a:pt x="2085221" y="975226"/>
                    <a:pt x="2086459" y="975226"/>
                  </a:cubicBezTo>
                  <a:cubicBezTo>
                    <a:pt x="2087602" y="975226"/>
                    <a:pt x="2088555" y="975417"/>
                    <a:pt x="2089412" y="975798"/>
                  </a:cubicBezTo>
                  <a:cubicBezTo>
                    <a:pt x="2089603" y="975893"/>
                    <a:pt x="2090079" y="976179"/>
                    <a:pt x="2090460" y="976560"/>
                  </a:cubicBezTo>
                  <a:cubicBezTo>
                    <a:pt x="2091793" y="977512"/>
                    <a:pt x="2092936" y="978274"/>
                    <a:pt x="2093603" y="978274"/>
                  </a:cubicBezTo>
                  <a:cubicBezTo>
                    <a:pt x="2093698" y="978465"/>
                    <a:pt x="2093698" y="978465"/>
                    <a:pt x="2093794" y="978465"/>
                  </a:cubicBezTo>
                  <a:close/>
                  <a:moveTo>
                    <a:pt x="2089793" y="975322"/>
                  </a:moveTo>
                  <a:cubicBezTo>
                    <a:pt x="2088840" y="974845"/>
                    <a:pt x="2087698" y="974655"/>
                    <a:pt x="2086459" y="974655"/>
                  </a:cubicBezTo>
                  <a:cubicBezTo>
                    <a:pt x="2085412" y="974655"/>
                    <a:pt x="2083602" y="974465"/>
                    <a:pt x="2083030" y="974274"/>
                  </a:cubicBezTo>
                  <a:cubicBezTo>
                    <a:pt x="2082459" y="973893"/>
                    <a:pt x="2079792" y="969416"/>
                    <a:pt x="2078649" y="967416"/>
                  </a:cubicBezTo>
                  <a:cubicBezTo>
                    <a:pt x="2078173" y="966463"/>
                    <a:pt x="2075791" y="965035"/>
                    <a:pt x="2073315" y="963416"/>
                  </a:cubicBezTo>
                  <a:cubicBezTo>
                    <a:pt x="2071505" y="962177"/>
                    <a:pt x="2069505" y="961034"/>
                    <a:pt x="2069028" y="960367"/>
                  </a:cubicBezTo>
                  <a:cubicBezTo>
                    <a:pt x="2068362" y="959510"/>
                    <a:pt x="2067981" y="957986"/>
                    <a:pt x="2067600" y="956558"/>
                  </a:cubicBezTo>
                  <a:cubicBezTo>
                    <a:pt x="2067314" y="955510"/>
                    <a:pt x="2067124" y="954557"/>
                    <a:pt x="2066742" y="953795"/>
                  </a:cubicBezTo>
                  <a:cubicBezTo>
                    <a:pt x="2065695" y="951890"/>
                    <a:pt x="2064171" y="949890"/>
                    <a:pt x="2063599" y="949128"/>
                  </a:cubicBezTo>
                  <a:cubicBezTo>
                    <a:pt x="2062933" y="948271"/>
                    <a:pt x="2061218" y="945128"/>
                    <a:pt x="2059980" y="942841"/>
                  </a:cubicBezTo>
                  <a:cubicBezTo>
                    <a:pt x="2059409" y="941699"/>
                    <a:pt x="2058837" y="940746"/>
                    <a:pt x="2058456" y="940174"/>
                  </a:cubicBezTo>
                  <a:cubicBezTo>
                    <a:pt x="2058265" y="939889"/>
                    <a:pt x="2058075" y="939603"/>
                    <a:pt x="2057980" y="939317"/>
                  </a:cubicBezTo>
                  <a:cubicBezTo>
                    <a:pt x="2057217" y="938079"/>
                    <a:pt x="2056646" y="937126"/>
                    <a:pt x="2056741" y="936174"/>
                  </a:cubicBezTo>
                  <a:cubicBezTo>
                    <a:pt x="2056837" y="935412"/>
                    <a:pt x="2056265" y="934364"/>
                    <a:pt x="2055789" y="933412"/>
                  </a:cubicBezTo>
                  <a:cubicBezTo>
                    <a:pt x="2055408" y="932650"/>
                    <a:pt x="2055027" y="931792"/>
                    <a:pt x="2055027" y="931412"/>
                  </a:cubicBezTo>
                  <a:cubicBezTo>
                    <a:pt x="2055122" y="930173"/>
                    <a:pt x="2051312" y="923411"/>
                    <a:pt x="2050264" y="922172"/>
                  </a:cubicBezTo>
                  <a:cubicBezTo>
                    <a:pt x="2049884" y="921696"/>
                    <a:pt x="2049407" y="921029"/>
                    <a:pt x="2048931" y="920267"/>
                  </a:cubicBezTo>
                  <a:cubicBezTo>
                    <a:pt x="2047978" y="918838"/>
                    <a:pt x="2046930" y="917410"/>
                    <a:pt x="2046264" y="916838"/>
                  </a:cubicBezTo>
                  <a:cubicBezTo>
                    <a:pt x="2045597" y="916267"/>
                    <a:pt x="2046073" y="913028"/>
                    <a:pt x="2046264" y="911695"/>
                  </a:cubicBezTo>
                  <a:cubicBezTo>
                    <a:pt x="2046359" y="911218"/>
                    <a:pt x="2046359" y="910837"/>
                    <a:pt x="2046454" y="910552"/>
                  </a:cubicBezTo>
                  <a:cubicBezTo>
                    <a:pt x="2046549" y="909218"/>
                    <a:pt x="2041120" y="904265"/>
                    <a:pt x="2039787" y="903789"/>
                  </a:cubicBezTo>
                  <a:cubicBezTo>
                    <a:pt x="2038453" y="903408"/>
                    <a:pt x="2035786" y="901408"/>
                    <a:pt x="2035215" y="900646"/>
                  </a:cubicBezTo>
                  <a:cubicBezTo>
                    <a:pt x="2035119" y="900455"/>
                    <a:pt x="2034929" y="900265"/>
                    <a:pt x="2034739" y="900074"/>
                  </a:cubicBezTo>
                  <a:cubicBezTo>
                    <a:pt x="2033976" y="899026"/>
                    <a:pt x="2032643" y="897312"/>
                    <a:pt x="2032357" y="895978"/>
                  </a:cubicBezTo>
                  <a:cubicBezTo>
                    <a:pt x="2032071" y="894645"/>
                    <a:pt x="2031310" y="894074"/>
                    <a:pt x="2030548" y="893502"/>
                  </a:cubicBezTo>
                  <a:cubicBezTo>
                    <a:pt x="2030167" y="893216"/>
                    <a:pt x="2029690" y="892930"/>
                    <a:pt x="2029309" y="892454"/>
                  </a:cubicBezTo>
                  <a:cubicBezTo>
                    <a:pt x="2028547" y="891692"/>
                    <a:pt x="2028166" y="890549"/>
                    <a:pt x="2027786" y="889406"/>
                  </a:cubicBezTo>
                  <a:cubicBezTo>
                    <a:pt x="2027595" y="888740"/>
                    <a:pt x="2027309" y="888073"/>
                    <a:pt x="2027023" y="887501"/>
                  </a:cubicBezTo>
                  <a:cubicBezTo>
                    <a:pt x="2026261" y="886072"/>
                    <a:pt x="2025404" y="885501"/>
                    <a:pt x="2024737" y="885120"/>
                  </a:cubicBezTo>
                  <a:lnTo>
                    <a:pt x="2024547" y="884929"/>
                  </a:lnTo>
                  <a:cubicBezTo>
                    <a:pt x="2024261" y="884739"/>
                    <a:pt x="2023880" y="883691"/>
                    <a:pt x="2023690" y="883024"/>
                  </a:cubicBezTo>
                  <a:cubicBezTo>
                    <a:pt x="2023594" y="882548"/>
                    <a:pt x="2023404" y="882167"/>
                    <a:pt x="2023308" y="881786"/>
                  </a:cubicBezTo>
                  <a:cubicBezTo>
                    <a:pt x="2023023" y="881120"/>
                    <a:pt x="2021880" y="880643"/>
                    <a:pt x="2020165" y="879976"/>
                  </a:cubicBezTo>
                  <a:cubicBezTo>
                    <a:pt x="2019499" y="879691"/>
                    <a:pt x="2018832" y="879405"/>
                    <a:pt x="2018546" y="879215"/>
                  </a:cubicBezTo>
                  <a:cubicBezTo>
                    <a:pt x="2017879" y="878833"/>
                    <a:pt x="2017022" y="877024"/>
                    <a:pt x="2016355" y="874357"/>
                  </a:cubicBezTo>
                  <a:cubicBezTo>
                    <a:pt x="2016069" y="873214"/>
                    <a:pt x="2017118" y="872071"/>
                    <a:pt x="2018261" y="871023"/>
                  </a:cubicBezTo>
                  <a:cubicBezTo>
                    <a:pt x="2018355" y="870928"/>
                    <a:pt x="2018451" y="870928"/>
                    <a:pt x="2018546" y="870928"/>
                  </a:cubicBezTo>
                  <a:cubicBezTo>
                    <a:pt x="2018546" y="870928"/>
                    <a:pt x="2018546" y="870928"/>
                    <a:pt x="2018546" y="870928"/>
                  </a:cubicBezTo>
                  <a:cubicBezTo>
                    <a:pt x="2019213" y="870928"/>
                    <a:pt x="2020356" y="872071"/>
                    <a:pt x="2020927" y="872737"/>
                  </a:cubicBezTo>
                  <a:cubicBezTo>
                    <a:pt x="2021213" y="873118"/>
                    <a:pt x="2021499" y="873404"/>
                    <a:pt x="2021785" y="873499"/>
                  </a:cubicBezTo>
                  <a:cubicBezTo>
                    <a:pt x="2022737" y="874166"/>
                    <a:pt x="2024833" y="873785"/>
                    <a:pt x="2026737" y="873404"/>
                  </a:cubicBezTo>
                  <a:cubicBezTo>
                    <a:pt x="2028738" y="873404"/>
                    <a:pt x="2031690" y="873690"/>
                    <a:pt x="2032262" y="874166"/>
                  </a:cubicBezTo>
                  <a:cubicBezTo>
                    <a:pt x="2032643" y="874547"/>
                    <a:pt x="2033405" y="875690"/>
                    <a:pt x="2034072" y="876738"/>
                  </a:cubicBezTo>
                  <a:cubicBezTo>
                    <a:pt x="2035215" y="878357"/>
                    <a:pt x="2035882" y="879405"/>
                    <a:pt x="2036262" y="879691"/>
                  </a:cubicBezTo>
                  <a:cubicBezTo>
                    <a:pt x="2036548" y="879881"/>
                    <a:pt x="2037311" y="880834"/>
                    <a:pt x="2038072" y="881691"/>
                  </a:cubicBezTo>
                  <a:cubicBezTo>
                    <a:pt x="2039120" y="882834"/>
                    <a:pt x="2040263" y="884167"/>
                    <a:pt x="2041120" y="884929"/>
                  </a:cubicBezTo>
                  <a:cubicBezTo>
                    <a:pt x="2041692" y="885406"/>
                    <a:pt x="2042454" y="886072"/>
                    <a:pt x="2043311" y="886644"/>
                  </a:cubicBezTo>
                  <a:cubicBezTo>
                    <a:pt x="2044549" y="887596"/>
                    <a:pt x="2045883" y="888644"/>
                    <a:pt x="2046740" y="889501"/>
                  </a:cubicBezTo>
                  <a:cubicBezTo>
                    <a:pt x="2048169" y="890930"/>
                    <a:pt x="2050740" y="893788"/>
                    <a:pt x="2051788" y="895407"/>
                  </a:cubicBezTo>
                  <a:cubicBezTo>
                    <a:pt x="2052265" y="896169"/>
                    <a:pt x="2052646" y="896741"/>
                    <a:pt x="2052931" y="897312"/>
                  </a:cubicBezTo>
                  <a:cubicBezTo>
                    <a:pt x="2053312" y="897979"/>
                    <a:pt x="2053598" y="898550"/>
                    <a:pt x="2054074" y="899122"/>
                  </a:cubicBezTo>
                  <a:lnTo>
                    <a:pt x="2054169" y="899217"/>
                  </a:lnTo>
                  <a:cubicBezTo>
                    <a:pt x="2055122" y="900455"/>
                    <a:pt x="2056551" y="902360"/>
                    <a:pt x="2057980" y="902551"/>
                  </a:cubicBezTo>
                  <a:cubicBezTo>
                    <a:pt x="2058646" y="902646"/>
                    <a:pt x="2059409" y="902551"/>
                    <a:pt x="2060170" y="902455"/>
                  </a:cubicBezTo>
                  <a:cubicBezTo>
                    <a:pt x="2060646" y="902360"/>
                    <a:pt x="2061599" y="902265"/>
                    <a:pt x="2061790" y="902360"/>
                  </a:cubicBezTo>
                  <a:cubicBezTo>
                    <a:pt x="2061885" y="902551"/>
                    <a:pt x="2062075" y="903122"/>
                    <a:pt x="2062266" y="903694"/>
                  </a:cubicBezTo>
                  <a:cubicBezTo>
                    <a:pt x="2062647" y="905027"/>
                    <a:pt x="2063028" y="905884"/>
                    <a:pt x="2063504" y="906266"/>
                  </a:cubicBezTo>
                  <a:cubicBezTo>
                    <a:pt x="2063599" y="906361"/>
                    <a:pt x="2063790" y="906456"/>
                    <a:pt x="2064076" y="906646"/>
                  </a:cubicBezTo>
                  <a:cubicBezTo>
                    <a:pt x="2065599" y="907790"/>
                    <a:pt x="2066457" y="908361"/>
                    <a:pt x="2067124" y="908361"/>
                  </a:cubicBezTo>
                  <a:cubicBezTo>
                    <a:pt x="2067790" y="908361"/>
                    <a:pt x="2068934" y="908551"/>
                    <a:pt x="2069505" y="909123"/>
                  </a:cubicBezTo>
                  <a:cubicBezTo>
                    <a:pt x="2070077" y="909695"/>
                    <a:pt x="2072076" y="911504"/>
                    <a:pt x="2073219" y="912266"/>
                  </a:cubicBezTo>
                  <a:cubicBezTo>
                    <a:pt x="2073791" y="912647"/>
                    <a:pt x="2074077" y="913409"/>
                    <a:pt x="2074362" y="914266"/>
                  </a:cubicBezTo>
                  <a:cubicBezTo>
                    <a:pt x="2074553" y="914743"/>
                    <a:pt x="2074648" y="915219"/>
                    <a:pt x="2074934" y="915600"/>
                  </a:cubicBezTo>
                  <a:cubicBezTo>
                    <a:pt x="2075315" y="916267"/>
                    <a:pt x="2075982" y="917029"/>
                    <a:pt x="2076553" y="917695"/>
                  </a:cubicBezTo>
                  <a:cubicBezTo>
                    <a:pt x="2076934" y="918076"/>
                    <a:pt x="2077315" y="918553"/>
                    <a:pt x="2077696" y="918934"/>
                  </a:cubicBezTo>
                  <a:cubicBezTo>
                    <a:pt x="2077982" y="919315"/>
                    <a:pt x="2078459" y="919886"/>
                    <a:pt x="2078839" y="920362"/>
                  </a:cubicBezTo>
                  <a:cubicBezTo>
                    <a:pt x="2079506" y="921220"/>
                    <a:pt x="2080173" y="921982"/>
                    <a:pt x="2080458" y="922458"/>
                  </a:cubicBezTo>
                  <a:cubicBezTo>
                    <a:pt x="2080840" y="923029"/>
                    <a:pt x="2081221" y="924268"/>
                    <a:pt x="2081125" y="925506"/>
                  </a:cubicBezTo>
                  <a:cubicBezTo>
                    <a:pt x="2081030" y="926840"/>
                    <a:pt x="2081030" y="927697"/>
                    <a:pt x="2082459" y="928745"/>
                  </a:cubicBezTo>
                  <a:cubicBezTo>
                    <a:pt x="2083030" y="929125"/>
                    <a:pt x="2083411" y="929316"/>
                    <a:pt x="2083793" y="929411"/>
                  </a:cubicBezTo>
                  <a:cubicBezTo>
                    <a:pt x="2084364" y="929602"/>
                    <a:pt x="2084649" y="929792"/>
                    <a:pt x="2084936" y="930364"/>
                  </a:cubicBezTo>
                  <a:cubicBezTo>
                    <a:pt x="2085221" y="930935"/>
                    <a:pt x="2085697" y="931697"/>
                    <a:pt x="2086174" y="932364"/>
                  </a:cubicBezTo>
                  <a:cubicBezTo>
                    <a:pt x="2086650" y="933031"/>
                    <a:pt x="2087126" y="933793"/>
                    <a:pt x="2087412" y="934364"/>
                  </a:cubicBezTo>
                  <a:cubicBezTo>
                    <a:pt x="2088078" y="935507"/>
                    <a:pt x="2088936" y="937793"/>
                    <a:pt x="2089127" y="938841"/>
                  </a:cubicBezTo>
                  <a:cubicBezTo>
                    <a:pt x="2089221" y="939793"/>
                    <a:pt x="2090174" y="942841"/>
                    <a:pt x="2091412" y="943127"/>
                  </a:cubicBezTo>
                  <a:cubicBezTo>
                    <a:pt x="2091698" y="943222"/>
                    <a:pt x="2091984" y="943222"/>
                    <a:pt x="2092174" y="943222"/>
                  </a:cubicBezTo>
                  <a:cubicBezTo>
                    <a:pt x="2092555" y="943222"/>
                    <a:pt x="2092841" y="943222"/>
                    <a:pt x="2093984" y="943984"/>
                  </a:cubicBezTo>
                  <a:cubicBezTo>
                    <a:pt x="2094270" y="944175"/>
                    <a:pt x="2094651" y="944366"/>
                    <a:pt x="2094937" y="944556"/>
                  </a:cubicBezTo>
                  <a:cubicBezTo>
                    <a:pt x="2096365" y="945413"/>
                    <a:pt x="2097699" y="946175"/>
                    <a:pt x="2097603" y="947318"/>
                  </a:cubicBezTo>
                  <a:cubicBezTo>
                    <a:pt x="2097509" y="948937"/>
                    <a:pt x="2096175" y="953319"/>
                    <a:pt x="2096080" y="953795"/>
                  </a:cubicBezTo>
                  <a:cubicBezTo>
                    <a:pt x="2095794" y="954271"/>
                    <a:pt x="2095699" y="954938"/>
                    <a:pt x="2095603" y="955605"/>
                  </a:cubicBezTo>
                  <a:cubicBezTo>
                    <a:pt x="2095508" y="956176"/>
                    <a:pt x="2095413" y="956843"/>
                    <a:pt x="2095222" y="957224"/>
                  </a:cubicBezTo>
                  <a:cubicBezTo>
                    <a:pt x="2094937" y="957796"/>
                    <a:pt x="2095032" y="959129"/>
                    <a:pt x="2095317" y="961511"/>
                  </a:cubicBezTo>
                  <a:cubicBezTo>
                    <a:pt x="2095508" y="963130"/>
                    <a:pt x="2095699" y="964940"/>
                    <a:pt x="2095508" y="965701"/>
                  </a:cubicBezTo>
                  <a:cubicBezTo>
                    <a:pt x="2095413" y="966273"/>
                    <a:pt x="2095222" y="967225"/>
                    <a:pt x="2095032" y="968178"/>
                  </a:cubicBezTo>
                  <a:cubicBezTo>
                    <a:pt x="2094651" y="969988"/>
                    <a:pt x="2094270" y="972083"/>
                    <a:pt x="2094079" y="972941"/>
                  </a:cubicBezTo>
                  <a:cubicBezTo>
                    <a:pt x="2093889" y="973607"/>
                    <a:pt x="2093984" y="974465"/>
                    <a:pt x="2093984" y="975417"/>
                  </a:cubicBezTo>
                  <a:cubicBezTo>
                    <a:pt x="2093984" y="976370"/>
                    <a:pt x="2094079" y="977512"/>
                    <a:pt x="2093889" y="977798"/>
                  </a:cubicBezTo>
                  <a:cubicBezTo>
                    <a:pt x="2093508" y="977893"/>
                    <a:pt x="2091889" y="976750"/>
                    <a:pt x="2091222" y="976274"/>
                  </a:cubicBezTo>
                  <a:cubicBezTo>
                    <a:pt x="2090460" y="975703"/>
                    <a:pt x="2090079" y="975417"/>
                    <a:pt x="2089793" y="975322"/>
                  </a:cubicBezTo>
                  <a:close/>
                  <a:moveTo>
                    <a:pt x="1603732" y="105499"/>
                  </a:moveTo>
                  <a:cubicBezTo>
                    <a:pt x="1603828" y="105499"/>
                    <a:pt x="1603923" y="105499"/>
                    <a:pt x="1604018" y="105499"/>
                  </a:cubicBezTo>
                  <a:cubicBezTo>
                    <a:pt x="1604399" y="105403"/>
                    <a:pt x="1604780" y="105403"/>
                    <a:pt x="1605066" y="105403"/>
                  </a:cubicBezTo>
                  <a:cubicBezTo>
                    <a:pt x="1605733" y="105403"/>
                    <a:pt x="1606590" y="105308"/>
                    <a:pt x="1606780" y="104356"/>
                  </a:cubicBezTo>
                  <a:cubicBezTo>
                    <a:pt x="1606971" y="103689"/>
                    <a:pt x="1608114" y="102260"/>
                    <a:pt x="1608495" y="101784"/>
                  </a:cubicBezTo>
                  <a:cubicBezTo>
                    <a:pt x="1609257" y="101212"/>
                    <a:pt x="1610019" y="99688"/>
                    <a:pt x="1609733" y="98831"/>
                  </a:cubicBezTo>
                  <a:cubicBezTo>
                    <a:pt x="1609638" y="98450"/>
                    <a:pt x="1609257" y="98260"/>
                    <a:pt x="1608876" y="98260"/>
                  </a:cubicBezTo>
                  <a:cubicBezTo>
                    <a:pt x="1608209" y="98260"/>
                    <a:pt x="1607447" y="98545"/>
                    <a:pt x="1606685" y="98736"/>
                  </a:cubicBezTo>
                  <a:cubicBezTo>
                    <a:pt x="1606209" y="98926"/>
                    <a:pt x="1605733" y="99022"/>
                    <a:pt x="1605351" y="99117"/>
                  </a:cubicBezTo>
                  <a:cubicBezTo>
                    <a:pt x="1604304" y="99307"/>
                    <a:pt x="1601256" y="101022"/>
                    <a:pt x="1601160" y="101974"/>
                  </a:cubicBezTo>
                  <a:cubicBezTo>
                    <a:pt x="1601160" y="102641"/>
                    <a:pt x="1601732" y="104546"/>
                    <a:pt x="1602780" y="105308"/>
                  </a:cubicBezTo>
                  <a:cubicBezTo>
                    <a:pt x="1603256" y="105499"/>
                    <a:pt x="1603542" y="105499"/>
                    <a:pt x="1603732" y="105499"/>
                  </a:cubicBezTo>
                  <a:close/>
                  <a:moveTo>
                    <a:pt x="1605542" y="99879"/>
                  </a:moveTo>
                  <a:cubicBezTo>
                    <a:pt x="1606018" y="99784"/>
                    <a:pt x="1606494" y="99688"/>
                    <a:pt x="1607066" y="99498"/>
                  </a:cubicBezTo>
                  <a:cubicBezTo>
                    <a:pt x="1607733" y="99307"/>
                    <a:pt x="1608399" y="99117"/>
                    <a:pt x="1608971" y="99022"/>
                  </a:cubicBezTo>
                  <a:cubicBezTo>
                    <a:pt x="1608971" y="99022"/>
                    <a:pt x="1609066" y="99117"/>
                    <a:pt x="1608971" y="99403"/>
                  </a:cubicBezTo>
                  <a:cubicBezTo>
                    <a:pt x="1608876" y="99974"/>
                    <a:pt x="1608399" y="100831"/>
                    <a:pt x="1608019" y="101117"/>
                  </a:cubicBezTo>
                  <a:lnTo>
                    <a:pt x="1607923" y="101212"/>
                  </a:lnTo>
                  <a:cubicBezTo>
                    <a:pt x="1607733" y="101403"/>
                    <a:pt x="1606209" y="103117"/>
                    <a:pt x="1605923" y="104165"/>
                  </a:cubicBezTo>
                  <a:cubicBezTo>
                    <a:pt x="1605828" y="104451"/>
                    <a:pt x="1605828" y="104451"/>
                    <a:pt x="1605066" y="104451"/>
                  </a:cubicBezTo>
                  <a:cubicBezTo>
                    <a:pt x="1604685" y="104451"/>
                    <a:pt x="1604304" y="104451"/>
                    <a:pt x="1603732" y="104641"/>
                  </a:cubicBezTo>
                  <a:cubicBezTo>
                    <a:pt x="1603732" y="104641"/>
                    <a:pt x="1603542" y="104641"/>
                    <a:pt x="1603352" y="104546"/>
                  </a:cubicBezTo>
                  <a:cubicBezTo>
                    <a:pt x="1602589" y="103975"/>
                    <a:pt x="1602018" y="102260"/>
                    <a:pt x="1602018" y="101879"/>
                  </a:cubicBezTo>
                  <a:cubicBezTo>
                    <a:pt x="1602399" y="101498"/>
                    <a:pt x="1604685" y="100069"/>
                    <a:pt x="1605542" y="99879"/>
                  </a:cubicBezTo>
                  <a:close/>
                  <a:moveTo>
                    <a:pt x="1592493" y="106832"/>
                  </a:moveTo>
                  <a:cubicBezTo>
                    <a:pt x="1592969" y="106832"/>
                    <a:pt x="1593350" y="106642"/>
                    <a:pt x="1593540" y="106261"/>
                  </a:cubicBezTo>
                  <a:cubicBezTo>
                    <a:pt x="1593731" y="105975"/>
                    <a:pt x="1593731" y="105689"/>
                    <a:pt x="1593731" y="105403"/>
                  </a:cubicBezTo>
                  <a:cubicBezTo>
                    <a:pt x="1593540" y="104641"/>
                    <a:pt x="1592302" y="104070"/>
                    <a:pt x="1592207" y="103975"/>
                  </a:cubicBezTo>
                  <a:lnTo>
                    <a:pt x="1591635" y="103975"/>
                  </a:lnTo>
                  <a:cubicBezTo>
                    <a:pt x="1590778" y="103975"/>
                    <a:pt x="1589921" y="103975"/>
                    <a:pt x="1589636" y="104451"/>
                  </a:cubicBezTo>
                  <a:cubicBezTo>
                    <a:pt x="1589349" y="104927"/>
                    <a:pt x="1589730" y="105308"/>
                    <a:pt x="1589826" y="105499"/>
                  </a:cubicBezTo>
                  <a:cubicBezTo>
                    <a:pt x="1590492" y="106261"/>
                    <a:pt x="1591540" y="106832"/>
                    <a:pt x="1592398" y="106832"/>
                  </a:cubicBezTo>
                  <a:cubicBezTo>
                    <a:pt x="1592398" y="106832"/>
                    <a:pt x="1592398" y="106832"/>
                    <a:pt x="1592493" y="106832"/>
                  </a:cubicBezTo>
                  <a:close/>
                  <a:moveTo>
                    <a:pt x="1590397" y="104832"/>
                  </a:moveTo>
                  <a:cubicBezTo>
                    <a:pt x="1590683" y="104832"/>
                    <a:pt x="1591159" y="104832"/>
                    <a:pt x="1591445" y="104832"/>
                  </a:cubicBezTo>
                  <a:lnTo>
                    <a:pt x="1591731" y="104832"/>
                  </a:lnTo>
                  <a:cubicBezTo>
                    <a:pt x="1592112" y="105022"/>
                    <a:pt x="1592684" y="105403"/>
                    <a:pt x="1592778" y="105689"/>
                  </a:cubicBezTo>
                  <a:cubicBezTo>
                    <a:pt x="1592778" y="105784"/>
                    <a:pt x="1592778" y="105784"/>
                    <a:pt x="1592778" y="105880"/>
                  </a:cubicBezTo>
                  <a:cubicBezTo>
                    <a:pt x="1592778" y="105975"/>
                    <a:pt x="1592684" y="106070"/>
                    <a:pt x="1592493" y="106070"/>
                  </a:cubicBezTo>
                  <a:cubicBezTo>
                    <a:pt x="1591921" y="106070"/>
                    <a:pt x="1591064" y="105594"/>
                    <a:pt x="1590588" y="105022"/>
                  </a:cubicBezTo>
                  <a:cubicBezTo>
                    <a:pt x="1590492" y="104927"/>
                    <a:pt x="1590397" y="104927"/>
                    <a:pt x="1590397" y="104832"/>
                  </a:cubicBezTo>
                  <a:close/>
                  <a:moveTo>
                    <a:pt x="1598494" y="106546"/>
                  </a:moveTo>
                  <a:cubicBezTo>
                    <a:pt x="1598589" y="106546"/>
                    <a:pt x="1598589" y="106546"/>
                    <a:pt x="1598684" y="106546"/>
                  </a:cubicBezTo>
                  <a:cubicBezTo>
                    <a:pt x="1598970" y="106546"/>
                    <a:pt x="1599161" y="106451"/>
                    <a:pt x="1599255" y="106356"/>
                  </a:cubicBezTo>
                  <a:cubicBezTo>
                    <a:pt x="1599351" y="106261"/>
                    <a:pt x="1599541" y="106165"/>
                    <a:pt x="1599637" y="106165"/>
                  </a:cubicBezTo>
                  <a:cubicBezTo>
                    <a:pt x="1600113" y="105880"/>
                    <a:pt x="1600589" y="105594"/>
                    <a:pt x="1600589" y="105118"/>
                  </a:cubicBezTo>
                  <a:cubicBezTo>
                    <a:pt x="1600589" y="104737"/>
                    <a:pt x="1600208" y="104451"/>
                    <a:pt x="1600113" y="104356"/>
                  </a:cubicBezTo>
                  <a:cubicBezTo>
                    <a:pt x="1599351" y="103879"/>
                    <a:pt x="1598112" y="102736"/>
                    <a:pt x="1598018" y="102736"/>
                  </a:cubicBezTo>
                  <a:lnTo>
                    <a:pt x="1597922" y="102641"/>
                  </a:lnTo>
                  <a:lnTo>
                    <a:pt x="1597827" y="102641"/>
                  </a:lnTo>
                  <a:cubicBezTo>
                    <a:pt x="1597255" y="102546"/>
                    <a:pt x="1596112" y="102355"/>
                    <a:pt x="1595731" y="102832"/>
                  </a:cubicBezTo>
                  <a:cubicBezTo>
                    <a:pt x="1595541" y="103022"/>
                    <a:pt x="1595446" y="103308"/>
                    <a:pt x="1595731" y="103784"/>
                  </a:cubicBezTo>
                  <a:cubicBezTo>
                    <a:pt x="1595636" y="103879"/>
                    <a:pt x="1597255" y="106356"/>
                    <a:pt x="1598494" y="106546"/>
                  </a:cubicBezTo>
                  <a:close/>
                  <a:moveTo>
                    <a:pt x="1597351" y="103498"/>
                  </a:moveTo>
                  <a:cubicBezTo>
                    <a:pt x="1597636" y="103784"/>
                    <a:pt x="1598684" y="104641"/>
                    <a:pt x="1599446" y="105118"/>
                  </a:cubicBezTo>
                  <a:cubicBezTo>
                    <a:pt x="1599541" y="105118"/>
                    <a:pt x="1599541" y="105213"/>
                    <a:pt x="1599541" y="105213"/>
                  </a:cubicBezTo>
                  <a:cubicBezTo>
                    <a:pt x="1599446" y="105308"/>
                    <a:pt x="1599255" y="105403"/>
                    <a:pt x="1599065" y="105499"/>
                  </a:cubicBezTo>
                  <a:cubicBezTo>
                    <a:pt x="1598970" y="105594"/>
                    <a:pt x="1598779" y="105689"/>
                    <a:pt x="1598684" y="105784"/>
                  </a:cubicBezTo>
                  <a:cubicBezTo>
                    <a:pt x="1598303" y="105784"/>
                    <a:pt x="1597255" y="104737"/>
                    <a:pt x="1596398" y="103403"/>
                  </a:cubicBezTo>
                  <a:cubicBezTo>
                    <a:pt x="1596684" y="103403"/>
                    <a:pt x="1597065" y="103403"/>
                    <a:pt x="1597351" y="103498"/>
                  </a:cubicBezTo>
                  <a:close/>
                  <a:moveTo>
                    <a:pt x="2053884" y="947890"/>
                  </a:moveTo>
                  <a:cubicBezTo>
                    <a:pt x="2052074" y="946175"/>
                    <a:pt x="2051598" y="946461"/>
                    <a:pt x="2051407" y="946556"/>
                  </a:cubicBezTo>
                  <a:cubicBezTo>
                    <a:pt x="2051121" y="946747"/>
                    <a:pt x="2051027" y="947033"/>
                    <a:pt x="2051121" y="947413"/>
                  </a:cubicBezTo>
                  <a:cubicBezTo>
                    <a:pt x="2051217" y="947890"/>
                    <a:pt x="2052931" y="951795"/>
                    <a:pt x="2054074" y="951795"/>
                  </a:cubicBezTo>
                  <a:cubicBezTo>
                    <a:pt x="2054074" y="951795"/>
                    <a:pt x="2054074" y="951795"/>
                    <a:pt x="2054169" y="951795"/>
                  </a:cubicBezTo>
                  <a:cubicBezTo>
                    <a:pt x="2054360" y="951795"/>
                    <a:pt x="2054741" y="951604"/>
                    <a:pt x="2054741" y="951033"/>
                  </a:cubicBezTo>
                  <a:cubicBezTo>
                    <a:pt x="2054836" y="949414"/>
                    <a:pt x="2053979" y="947985"/>
                    <a:pt x="2053884" y="947890"/>
                  </a:cubicBezTo>
                  <a:lnTo>
                    <a:pt x="2053884" y="947890"/>
                  </a:lnTo>
                  <a:close/>
                  <a:moveTo>
                    <a:pt x="2052169" y="947604"/>
                  </a:moveTo>
                  <a:cubicBezTo>
                    <a:pt x="2052455" y="947795"/>
                    <a:pt x="2052836" y="948175"/>
                    <a:pt x="2053217" y="948461"/>
                  </a:cubicBezTo>
                  <a:cubicBezTo>
                    <a:pt x="2053312" y="948652"/>
                    <a:pt x="2053789" y="949509"/>
                    <a:pt x="2053884" y="950652"/>
                  </a:cubicBezTo>
                  <a:cubicBezTo>
                    <a:pt x="2053312" y="949890"/>
                    <a:pt x="2052455" y="948557"/>
                    <a:pt x="2052169" y="947604"/>
                  </a:cubicBezTo>
                  <a:close/>
                  <a:moveTo>
                    <a:pt x="1579348" y="110547"/>
                  </a:moveTo>
                  <a:cubicBezTo>
                    <a:pt x="1579634" y="110547"/>
                    <a:pt x="1579920" y="110547"/>
                    <a:pt x="1580111" y="110452"/>
                  </a:cubicBezTo>
                  <a:cubicBezTo>
                    <a:pt x="1581253" y="110261"/>
                    <a:pt x="1583920" y="109404"/>
                    <a:pt x="1584587" y="109118"/>
                  </a:cubicBezTo>
                  <a:cubicBezTo>
                    <a:pt x="1585349" y="108737"/>
                    <a:pt x="1585825" y="107118"/>
                    <a:pt x="1585635" y="106261"/>
                  </a:cubicBezTo>
                  <a:cubicBezTo>
                    <a:pt x="1585540" y="105689"/>
                    <a:pt x="1585158" y="105403"/>
                    <a:pt x="1584587" y="105403"/>
                  </a:cubicBezTo>
                  <a:cubicBezTo>
                    <a:pt x="1584111" y="105403"/>
                    <a:pt x="1583539" y="105594"/>
                    <a:pt x="1582968" y="105784"/>
                  </a:cubicBezTo>
                  <a:cubicBezTo>
                    <a:pt x="1582492" y="105975"/>
                    <a:pt x="1582015" y="106165"/>
                    <a:pt x="1581539" y="106165"/>
                  </a:cubicBezTo>
                  <a:cubicBezTo>
                    <a:pt x="1581253" y="106261"/>
                    <a:pt x="1580777" y="106261"/>
                    <a:pt x="1580396" y="106261"/>
                  </a:cubicBezTo>
                  <a:cubicBezTo>
                    <a:pt x="1579444" y="106261"/>
                    <a:pt x="1578491" y="106356"/>
                    <a:pt x="1577919" y="106737"/>
                  </a:cubicBezTo>
                  <a:cubicBezTo>
                    <a:pt x="1577824" y="106832"/>
                    <a:pt x="1577634" y="106927"/>
                    <a:pt x="1577443" y="107023"/>
                  </a:cubicBezTo>
                  <a:cubicBezTo>
                    <a:pt x="1576776" y="107404"/>
                    <a:pt x="1575919" y="107975"/>
                    <a:pt x="1575824" y="108642"/>
                  </a:cubicBezTo>
                  <a:cubicBezTo>
                    <a:pt x="1575824" y="109023"/>
                    <a:pt x="1575919" y="109309"/>
                    <a:pt x="1576300" y="109594"/>
                  </a:cubicBezTo>
                  <a:cubicBezTo>
                    <a:pt x="1577443" y="110261"/>
                    <a:pt x="1578491" y="110547"/>
                    <a:pt x="1579348" y="110547"/>
                  </a:cubicBezTo>
                  <a:close/>
                  <a:moveTo>
                    <a:pt x="1578015" y="107689"/>
                  </a:moveTo>
                  <a:cubicBezTo>
                    <a:pt x="1578205" y="107594"/>
                    <a:pt x="1578396" y="107499"/>
                    <a:pt x="1578491" y="107404"/>
                  </a:cubicBezTo>
                  <a:cubicBezTo>
                    <a:pt x="1578872" y="107118"/>
                    <a:pt x="1579729" y="107118"/>
                    <a:pt x="1580491" y="107118"/>
                  </a:cubicBezTo>
                  <a:cubicBezTo>
                    <a:pt x="1580967" y="107118"/>
                    <a:pt x="1581349" y="107118"/>
                    <a:pt x="1581730" y="107023"/>
                  </a:cubicBezTo>
                  <a:cubicBezTo>
                    <a:pt x="1582301" y="106927"/>
                    <a:pt x="1582873" y="106737"/>
                    <a:pt x="1583349" y="106546"/>
                  </a:cubicBezTo>
                  <a:cubicBezTo>
                    <a:pt x="1583825" y="106356"/>
                    <a:pt x="1584302" y="106165"/>
                    <a:pt x="1584587" y="106165"/>
                  </a:cubicBezTo>
                  <a:cubicBezTo>
                    <a:pt x="1584587" y="106165"/>
                    <a:pt x="1584682" y="106165"/>
                    <a:pt x="1584778" y="106356"/>
                  </a:cubicBezTo>
                  <a:cubicBezTo>
                    <a:pt x="1584968" y="107023"/>
                    <a:pt x="1584492" y="108166"/>
                    <a:pt x="1584206" y="108356"/>
                  </a:cubicBezTo>
                  <a:cubicBezTo>
                    <a:pt x="1583539" y="108642"/>
                    <a:pt x="1580967" y="109499"/>
                    <a:pt x="1580015" y="109594"/>
                  </a:cubicBezTo>
                  <a:cubicBezTo>
                    <a:pt x="1578968" y="109785"/>
                    <a:pt x="1577919" y="109499"/>
                    <a:pt x="1576967" y="108832"/>
                  </a:cubicBezTo>
                  <a:cubicBezTo>
                    <a:pt x="1576872" y="108737"/>
                    <a:pt x="1576776" y="108642"/>
                    <a:pt x="1576776" y="108547"/>
                  </a:cubicBezTo>
                  <a:cubicBezTo>
                    <a:pt x="1576872" y="108356"/>
                    <a:pt x="1577634" y="107975"/>
                    <a:pt x="1578015" y="107689"/>
                  </a:cubicBezTo>
                  <a:close/>
                  <a:moveTo>
                    <a:pt x="1547440" y="113976"/>
                  </a:moveTo>
                  <a:cubicBezTo>
                    <a:pt x="1547535" y="113976"/>
                    <a:pt x="1547630" y="113976"/>
                    <a:pt x="1547725" y="113976"/>
                  </a:cubicBezTo>
                  <a:cubicBezTo>
                    <a:pt x="1548868" y="113595"/>
                    <a:pt x="1550869" y="112547"/>
                    <a:pt x="1551154" y="111214"/>
                  </a:cubicBezTo>
                  <a:lnTo>
                    <a:pt x="1551249" y="110642"/>
                  </a:lnTo>
                  <a:cubicBezTo>
                    <a:pt x="1551440" y="109690"/>
                    <a:pt x="1551821" y="107880"/>
                    <a:pt x="1552392" y="107499"/>
                  </a:cubicBezTo>
                  <a:cubicBezTo>
                    <a:pt x="1552774" y="107308"/>
                    <a:pt x="1553250" y="107118"/>
                    <a:pt x="1553631" y="106927"/>
                  </a:cubicBezTo>
                  <a:cubicBezTo>
                    <a:pt x="1554393" y="106642"/>
                    <a:pt x="1554869" y="106356"/>
                    <a:pt x="1555060" y="106165"/>
                  </a:cubicBezTo>
                  <a:lnTo>
                    <a:pt x="1555060" y="106165"/>
                  </a:lnTo>
                  <a:cubicBezTo>
                    <a:pt x="1555917" y="105403"/>
                    <a:pt x="1557822" y="103022"/>
                    <a:pt x="1557346" y="101879"/>
                  </a:cubicBezTo>
                  <a:cubicBezTo>
                    <a:pt x="1557250" y="101689"/>
                    <a:pt x="1557060" y="101308"/>
                    <a:pt x="1556393" y="101308"/>
                  </a:cubicBezTo>
                  <a:cubicBezTo>
                    <a:pt x="1555060" y="101308"/>
                    <a:pt x="1550202" y="101689"/>
                    <a:pt x="1549249" y="103022"/>
                  </a:cubicBezTo>
                  <a:cubicBezTo>
                    <a:pt x="1548773" y="103594"/>
                    <a:pt x="1548678" y="104641"/>
                    <a:pt x="1548583" y="105689"/>
                  </a:cubicBezTo>
                  <a:cubicBezTo>
                    <a:pt x="1548487" y="106261"/>
                    <a:pt x="1548392" y="107213"/>
                    <a:pt x="1548297" y="107308"/>
                  </a:cubicBezTo>
                  <a:cubicBezTo>
                    <a:pt x="1548201" y="107404"/>
                    <a:pt x="1548011" y="107404"/>
                    <a:pt x="1547725" y="107499"/>
                  </a:cubicBezTo>
                  <a:cubicBezTo>
                    <a:pt x="1546582" y="107975"/>
                    <a:pt x="1545059" y="108547"/>
                    <a:pt x="1545153" y="109499"/>
                  </a:cubicBezTo>
                  <a:cubicBezTo>
                    <a:pt x="1545153" y="109499"/>
                    <a:pt x="1545725" y="113214"/>
                    <a:pt x="1546963" y="113881"/>
                  </a:cubicBezTo>
                  <a:cubicBezTo>
                    <a:pt x="1547154" y="113881"/>
                    <a:pt x="1547249" y="113976"/>
                    <a:pt x="1547440" y="113976"/>
                  </a:cubicBezTo>
                  <a:close/>
                  <a:moveTo>
                    <a:pt x="1548106" y="108166"/>
                  </a:moveTo>
                  <a:cubicBezTo>
                    <a:pt x="1548392" y="108070"/>
                    <a:pt x="1548583" y="107975"/>
                    <a:pt x="1548678" y="107880"/>
                  </a:cubicBezTo>
                  <a:cubicBezTo>
                    <a:pt x="1549249" y="107594"/>
                    <a:pt x="1549344" y="106737"/>
                    <a:pt x="1549535" y="105499"/>
                  </a:cubicBezTo>
                  <a:cubicBezTo>
                    <a:pt x="1549630" y="104641"/>
                    <a:pt x="1549726" y="103689"/>
                    <a:pt x="1550011" y="103213"/>
                  </a:cubicBezTo>
                  <a:cubicBezTo>
                    <a:pt x="1550583" y="102546"/>
                    <a:pt x="1554298" y="101879"/>
                    <a:pt x="1556393" y="101879"/>
                  </a:cubicBezTo>
                  <a:cubicBezTo>
                    <a:pt x="1556488" y="101879"/>
                    <a:pt x="1556583" y="101879"/>
                    <a:pt x="1556583" y="101879"/>
                  </a:cubicBezTo>
                  <a:cubicBezTo>
                    <a:pt x="1556774" y="102355"/>
                    <a:pt x="1555536" y="104356"/>
                    <a:pt x="1554488" y="105213"/>
                  </a:cubicBezTo>
                  <a:cubicBezTo>
                    <a:pt x="1554298" y="105308"/>
                    <a:pt x="1553726" y="105594"/>
                    <a:pt x="1553250" y="105784"/>
                  </a:cubicBezTo>
                  <a:cubicBezTo>
                    <a:pt x="1552774" y="105975"/>
                    <a:pt x="1552297" y="106261"/>
                    <a:pt x="1551916" y="106451"/>
                  </a:cubicBezTo>
                  <a:cubicBezTo>
                    <a:pt x="1551059" y="106927"/>
                    <a:pt x="1550678" y="108451"/>
                    <a:pt x="1550393" y="110166"/>
                  </a:cubicBezTo>
                  <a:lnTo>
                    <a:pt x="1550297" y="110737"/>
                  </a:lnTo>
                  <a:cubicBezTo>
                    <a:pt x="1550107" y="111595"/>
                    <a:pt x="1548583" y="112547"/>
                    <a:pt x="1547630" y="112833"/>
                  </a:cubicBezTo>
                  <a:cubicBezTo>
                    <a:pt x="1547154" y="112738"/>
                    <a:pt x="1546487" y="110547"/>
                    <a:pt x="1546202" y="109023"/>
                  </a:cubicBezTo>
                  <a:cubicBezTo>
                    <a:pt x="1546011" y="109118"/>
                    <a:pt x="1546678" y="108737"/>
                    <a:pt x="1548106" y="108166"/>
                  </a:cubicBezTo>
                  <a:close/>
                  <a:moveTo>
                    <a:pt x="1554964" y="108737"/>
                  </a:moveTo>
                  <a:lnTo>
                    <a:pt x="1554964" y="109213"/>
                  </a:lnTo>
                  <a:cubicBezTo>
                    <a:pt x="1554964" y="110071"/>
                    <a:pt x="1554869" y="110547"/>
                    <a:pt x="1554488" y="110737"/>
                  </a:cubicBezTo>
                  <a:cubicBezTo>
                    <a:pt x="1553440" y="111118"/>
                    <a:pt x="1552678" y="111690"/>
                    <a:pt x="1552297" y="112452"/>
                  </a:cubicBezTo>
                  <a:cubicBezTo>
                    <a:pt x="1551916" y="113023"/>
                    <a:pt x="1551630" y="114262"/>
                    <a:pt x="1551916" y="115119"/>
                  </a:cubicBezTo>
                  <a:cubicBezTo>
                    <a:pt x="1552012" y="115500"/>
                    <a:pt x="1552297" y="115690"/>
                    <a:pt x="1552678" y="115881"/>
                  </a:cubicBezTo>
                  <a:lnTo>
                    <a:pt x="1552869" y="115976"/>
                  </a:lnTo>
                  <a:cubicBezTo>
                    <a:pt x="1553440" y="116167"/>
                    <a:pt x="1554012" y="116357"/>
                    <a:pt x="1554678" y="116357"/>
                  </a:cubicBezTo>
                  <a:cubicBezTo>
                    <a:pt x="1555250" y="116357"/>
                    <a:pt x="1555821" y="116262"/>
                    <a:pt x="1556298" y="115786"/>
                  </a:cubicBezTo>
                  <a:cubicBezTo>
                    <a:pt x="1557441" y="114928"/>
                    <a:pt x="1558869" y="114071"/>
                    <a:pt x="1559727" y="114643"/>
                  </a:cubicBezTo>
                  <a:cubicBezTo>
                    <a:pt x="1560584" y="115214"/>
                    <a:pt x="1561537" y="115500"/>
                    <a:pt x="1562299" y="115405"/>
                  </a:cubicBezTo>
                  <a:cubicBezTo>
                    <a:pt x="1562775" y="115309"/>
                    <a:pt x="1563156" y="115024"/>
                    <a:pt x="1563442" y="114643"/>
                  </a:cubicBezTo>
                  <a:cubicBezTo>
                    <a:pt x="1564394" y="113309"/>
                    <a:pt x="1565252" y="111785"/>
                    <a:pt x="1565061" y="110928"/>
                  </a:cubicBezTo>
                  <a:cubicBezTo>
                    <a:pt x="1564965" y="110642"/>
                    <a:pt x="1564870" y="110452"/>
                    <a:pt x="1564585" y="110356"/>
                  </a:cubicBezTo>
                  <a:cubicBezTo>
                    <a:pt x="1564109" y="110071"/>
                    <a:pt x="1563346" y="108356"/>
                    <a:pt x="1563442" y="107213"/>
                  </a:cubicBezTo>
                  <a:cubicBezTo>
                    <a:pt x="1563442" y="106832"/>
                    <a:pt x="1563632" y="106642"/>
                    <a:pt x="1563632" y="106642"/>
                  </a:cubicBezTo>
                  <a:cubicBezTo>
                    <a:pt x="1564680" y="106165"/>
                    <a:pt x="1566013" y="105689"/>
                    <a:pt x="1566013" y="105689"/>
                  </a:cubicBezTo>
                  <a:lnTo>
                    <a:pt x="1566204" y="105594"/>
                  </a:lnTo>
                  <a:cubicBezTo>
                    <a:pt x="1567537" y="104356"/>
                    <a:pt x="1568014" y="103308"/>
                    <a:pt x="1567537" y="102451"/>
                  </a:cubicBezTo>
                  <a:cubicBezTo>
                    <a:pt x="1567442" y="102260"/>
                    <a:pt x="1567347" y="102070"/>
                    <a:pt x="1567251" y="101879"/>
                  </a:cubicBezTo>
                  <a:cubicBezTo>
                    <a:pt x="1566775" y="100927"/>
                    <a:pt x="1566108" y="99212"/>
                    <a:pt x="1564489" y="99593"/>
                  </a:cubicBezTo>
                  <a:cubicBezTo>
                    <a:pt x="1564489" y="99593"/>
                    <a:pt x="1559918" y="100641"/>
                    <a:pt x="1559536" y="102260"/>
                  </a:cubicBezTo>
                  <a:cubicBezTo>
                    <a:pt x="1559441" y="102546"/>
                    <a:pt x="1559441" y="103022"/>
                    <a:pt x="1559346" y="103498"/>
                  </a:cubicBezTo>
                  <a:cubicBezTo>
                    <a:pt x="1559251" y="104451"/>
                    <a:pt x="1558869" y="106737"/>
                    <a:pt x="1558584" y="107023"/>
                  </a:cubicBezTo>
                  <a:lnTo>
                    <a:pt x="1558393" y="107023"/>
                  </a:lnTo>
                  <a:cubicBezTo>
                    <a:pt x="1557155" y="107118"/>
                    <a:pt x="1555060" y="107499"/>
                    <a:pt x="1554964" y="108737"/>
                  </a:cubicBezTo>
                  <a:close/>
                  <a:moveTo>
                    <a:pt x="1555821" y="108737"/>
                  </a:moveTo>
                  <a:cubicBezTo>
                    <a:pt x="1555821" y="108166"/>
                    <a:pt x="1557726" y="107785"/>
                    <a:pt x="1558393" y="107689"/>
                  </a:cubicBezTo>
                  <a:lnTo>
                    <a:pt x="1558584" y="107689"/>
                  </a:lnTo>
                  <a:cubicBezTo>
                    <a:pt x="1559441" y="107499"/>
                    <a:pt x="1559727" y="106261"/>
                    <a:pt x="1560108" y="103403"/>
                  </a:cubicBezTo>
                  <a:cubicBezTo>
                    <a:pt x="1560203" y="102927"/>
                    <a:pt x="1560203" y="102451"/>
                    <a:pt x="1560298" y="102165"/>
                  </a:cubicBezTo>
                  <a:cubicBezTo>
                    <a:pt x="1560489" y="101498"/>
                    <a:pt x="1562775" y="100546"/>
                    <a:pt x="1564489" y="100165"/>
                  </a:cubicBezTo>
                  <a:cubicBezTo>
                    <a:pt x="1564585" y="100165"/>
                    <a:pt x="1564585" y="100165"/>
                    <a:pt x="1564680" y="100165"/>
                  </a:cubicBezTo>
                  <a:cubicBezTo>
                    <a:pt x="1565346" y="100165"/>
                    <a:pt x="1565823" y="101022"/>
                    <a:pt x="1566299" y="101974"/>
                  </a:cubicBezTo>
                  <a:cubicBezTo>
                    <a:pt x="1566394" y="102260"/>
                    <a:pt x="1566490" y="102451"/>
                    <a:pt x="1566585" y="102641"/>
                  </a:cubicBezTo>
                  <a:cubicBezTo>
                    <a:pt x="1566966" y="103213"/>
                    <a:pt x="1566204" y="104070"/>
                    <a:pt x="1565537" y="104737"/>
                  </a:cubicBezTo>
                  <a:cubicBezTo>
                    <a:pt x="1565156" y="104832"/>
                    <a:pt x="1564013" y="105308"/>
                    <a:pt x="1563156" y="105689"/>
                  </a:cubicBezTo>
                  <a:cubicBezTo>
                    <a:pt x="1562870" y="105784"/>
                    <a:pt x="1562489" y="106165"/>
                    <a:pt x="1562394" y="107023"/>
                  </a:cubicBezTo>
                  <a:cubicBezTo>
                    <a:pt x="1562299" y="108356"/>
                    <a:pt x="1563060" y="110452"/>
                    <a:pt x="1564013" y="110928"/>
                  </a:cubicBezTo>
                  <a:cubicBezTo>
                    <a:pt x="1564013" y="110928"/>
                    <a:pt x="1564109" y="110928"/>
                    <a:pt x="1564109" y="111023"/>
                  </a:cubicBezTo>
                  <a:cubicBezTo>
                    <a:pt x="1564203" y="111309"/>
                    <a:pt x="1564013" y="112166"/>
                    <a:pt x="1562584" y="114166"/>
                  </a:cubicBezTo>
                  <a:cubicBezTo>
                    <a:pt x="1562489" y="114357"/>
                    <a:pt x="1562299" y="114452"/>
                    <a:pt x="1562108" y="114452"/>
                  </a:cubicBezTo>
                  <a:cubicBezTo>
                    <a:pt x="1561632" y="114547"/>
                    <a:pt x="1560870" y="114357"/>
                    <a:pt x="1560203" y="113881"/>
                  </a:cubicBezTo>
                  <a:cubicBezTo>
                    <a:pt x="1559155" y="113119"/>
                    <a:pt x="1557631" y="113500"/>
                    <a:pt x="1555631" y="115024"/>
                  </a:cubicBezTo>
                  <a:cubicBezTo>
                    <a:pt x="1554869" y="115595"/>
                    <a:pt x="1554107" y="115405"/>
                    <a:pt x="1553059" y="115024"/>
                  </a:cubicBezTo>
                  <a:lnTo>
                    <a:pt x="1552774" y="114928"/>
                  </a:lnTo>
                  <a:cubicBezTo>
                    <a:pt x="1552678" y="114928"/>
                    <a:pt x="1552583" y="114833"/>
                    <a:pt x="1552488" y="114643"/>
                  </a:cubicBezTo>
                  <a:cubicBezTo>
                    <a:pt x="1552297" y="114166"/>
                    <a:pt x="1552583" y="113119"/>
                    <a:pt x="1552774" y="112642"/>
                  </a:cubicBezTo>
                  <a:cubicBezTo>
                    <a:pt x="1553059" y="112071"/>
                    <a:pt x="1553631" y="111690"/>
                    <a:pt x="1554488" y="111404"/>
                  </a:cubicBezTo>
                  <a:cubicBezTo>
                    <a:pt x="1555536" y="111023"/>
                    <a:pt x="1555536" y="109975"/>
                    <a:pt x="1555631" y="109118"/>
                  </a:cubicBezTo>
                  <a:lnTo>
                    <a:pt x="1555821" y="108737"/>
                  </a:lnTo>
                  <a:close/>
                  <a:moveTo>
                    <a:pt x="2154182" y="26346"/>
                  </a:moveTo>
                  <a:cubicBezTo>
                    <a:pt x="2156373" y="26346"/>
                    <a:pt x="2164374" y="25203"/>
                    <a:pt x="2166279" y="24536"/>
                  </a:cubicBezTo>
                  <a:lnTo>
                    <a:pt x="2166660" y="24346"/>
                  </a:lnTo>
                  <a:cubicBezTo>
                    <a:pt x="2168279" y="23774"/>
                    <a:pt x="2169327" y="23393"/>
                    <a:pt x="2169708" y="21964"/>
                  </a:cubicBezTo>
                  <a:cubicBezTo>
                    <a:pt x="2169803" y="21393"/>
                    <a:pt x="2170375" y="20440"/>
                    <a:pt x="2172089" y="18821"/>
                  </a:cubicBezTo>
                  <a:cubicBezTo>
                    <a:pt x="2172280" y="18631"/>
                    <a:pt x="2172756" y="18440"/>
                    <a:pt x="2173232" y="18250"/>
                  </a:cubicBezTo>
                  <a:cubicBezTo>
                    <a:pt x="2174280" y="17773"/>
                    <a:pt x="2175613" y="17202"/>
                    <a:pt x="2175899" y="16154"/>
                  </a:cubicBezTo>
                  <a:cubicBezTo>
                    <a:pt x="2176185" y="14821"/>
                    <a:pt x="2176280" y="13963"/>
                    <a:pt x="2174566" y="13678"/>
                  </a:cubicBezTo>
                  <a:lnTo>
                    <a:pt x="2174185" y="13582"/>
                  </a:lnTo>
                  <a:cubicBezTo>
                    <a:pt x="2167326" y="12439"/>
                    <a:pt x="2165993" y="12439"/>
                    <a:pt x="2165612" y="12535"/>
                  </a:cubicBezTo>
                  <a:cubicBezTo>
                    <a:pt x="2165136" y="12725"/>
                    <a:pt x="2164660" y="13201"/>
                    <a:pt x="2163898" y="14154"/>
                  </a:cubicBezTo>
                  <a:cubicBezTo>
                    <a:pt x="2163326" y="14821"/>
                    <a:pt x="2162755" y="15583"/>
                    <a:pt x="2162279" y="15773"/>
                  </a:cubicBezTo>
                  <a:cubicBezTo>
                    <a:pt x="2161992" y="15868"/>
                    <a:pt x="2161612" y="15773"/>
                    <a:pt x="2161040" y="15487"/>
                  </a:cubicBezTo>
                  <a:cubicBezTo>
                    <a:pt x="2160469" y="15202"/>
                    <a:pt x="2159707" y="14821"/>
                    <a:pt x="2158849" y="14821"/>
                  </a:cubicBezTo>
                  <a:cubicBezTo>
                    <a:pt x="2157135" y="14821"/>
                    <a:pt x="2148658" y="14916"/>
                    <a:pt x="2148562" y="16535"/>
                  </a:cubicBezTo>
                  <a:cubicBezTo>
                    <a:pt x="2148372" y="19202"/>
                    <a:pt x="2147896" y="19678"/>
                    <a:pt x="2147800" y="19678"/>
                  </a:cubicBezTo>
                  <a:cubicBezTo>
                    <a:pt x="2147800" y="19678"/>
                    <a:pt x="2147610" y="19678"/>
                    <a:pt x="2147515" y="19583"/>
                  </a:cubicBezTo>
                  <a:cubicBezTo>
                    <a:pt x="2147229" y="19393"/>
                    <a:pt x="2146943" y="19202"/>
                    <a:pt x="2146657" y="18916"/>
                  </a:cubicBezTo>
                  <a:cubicBezTo>
                    <a:pt x="2144752" y="17488"/>
                    <a:pt x="2143514" y="16535"/>
                    <a:pt x="2142752" y="16916"/>
                  </a:cubicBezTo>
                  <a:cubicBezTo>
                    <a:pt x="2142562" y="17011"/>
                    <a:pt x="2142276" y="17297"/>
                    <a:pt x="2142276" y="17869"/>
                  </a:cubicBezTo>
                  <a:cubicBezTo>
                    <a:pt x="2142371" y="19678"/>
                    <a:pt x="2143800" y="23393"/>
                    <a:pt x="2145324" y="24441"/>
                  </a:cubicBezTo>
                  <a:cubicBezTo>
                    <a:pt x="2146753" y="25489"/>
                    <a:pt x="2152182" y="26346"/>
                    <a:pt x="2154182" y="26346"/>
                  </a:cubicBezTo>
                  <a:close/>
                  <a:moveTo>
                    <a:pt x="2143133" y="17678"/>
                  </a:moveTo>
                  <a:cubicBezTo>
                    <a:pt x="2143705" y="17773"/>
                    <a:pt x="2145228" y="18916"/>
                    <a:pt x="2145991" y="19583"/>
                  </a:cubicBezTo>
                  <a:cubicBezTo>
                    <a:pt x="2146277" y="19869"/>
                    <a:pt x="2146657" y="20059"/>
                    <a:pt x="2146848" y="20250"/>
                  </a:cubicBezTo>
                  <a:cubicBezTo>
                    <a:pt x="2147420" y="20631"/>
                    <a:pt x="2147896" y="20631"/>
                    <a:pt x="2148086" y="20440"/>
                  </a:cubicBezTo>
                  <a:cubicBezTo>
                    <a:pt x="2149039" y="20059"/>
                    <a:pt x="2149324" y="18345"/>
                    <a:pt x="2149419" y="16630"/>
                  </a:cubicBezTo>
                  <a:cubicBezTo>
                    <a:pt x="2149896" y="16059"/>
                    <a:pt x="2155420" y="15583"/>
                    <a:pt x="2158754" y="15583"/>
                  </a:cubicBezTo>
                  <a:cubicBezTo>
                    <a:pt x="2159421" y="15583"/>
                    <a:pt x="2159993" y="15868"/>
                    <a:pt x="2160564" y="16154"/>
                  </a:cubicBezTo>
                  <a:cubicBezTo>
                    <a:pt x="2161230" y="16440"/>
                    <a:pt x="2161897" y="16821"/>
                    <a:pt x="2162659" y="16440"/>
                  </a:cubicBezTo>
                  <a:cubicBezTo>
                    <a:pt x="2163231" y="16154"/>
                    <a:pt x="2163898" y="15392"/>
                    <a:pt x="2164564" y="14630"/>
                  </a:cubicBezTo>
                  <a:cubicBezTo>
                    <a:pt x="2164945" y="14154"/>
                    <a:pt x="2165612" y="13392"/>
                    <a:pt x="2165803" y="13392"/>
                  </a:cubicBezTo>
                  <a:cubicBezTo>
                    <a:pt x="2166088" y="13297"/>
                    <a:pt x="2167517" y="13392"/>
                    <a:pt x="2173899" y="14440"/>
                  </a:cubicBezTo>
                  <a:lnTo>
                    <a:pt x="2174280" y="14535"/>
                  </a:lnTo>
                  <a:cubicBezTo>
                    <a:pt x="2175232" y="14725"/>
                    <a:pt x="2175232" y="14725"/>
                    <a:pt x="2174946" y="16059"/>
                  </a:cubicBezTo>
                  <a:cubicBezTo>
                    <a:pt x="2174756" y="16726"/>
                    <a:pt x="2173709" y="17202"/>
                    <a:pt x="2172851" y="17583"/>
                  </a:cubicBezTo>
                  <a:cubicBezTo>
                    <a:pt x="2172280" y="17869"/>
                    <a:pt x="2171804" y="18059"/>
                    <a:pt x="2171422" y="18345"/>
                  </a:cubicBezTo>
                  <a:cubicBezTo>
                    <a:pt x="2169898" y="19774"/>
                    <a:pt x="2168946" y="20917"/>
                    <a:pt x="2168755" y="21964"/>
                  </a:cubicBezTo>
                  <a:cubicBezTo>
                    <a:pt x="2168565" y="22917"/>
                    <a:pt x="2167993" y="23107"/>
                    <a:pt x="2166374" y="23774"/>
                  </a:cubicBezTo>
                  <a:lnTo>
                    <a:pt x="2165898" y="23965"/>
                  </a:lnTo>
                  <a:cubicBezTo>
                    <a:pt x="2164088" y="24631"/>
                    <a:pt x="2156278" y="25679"/>
                    <a:pt x="2154087" y="25679"/>
                  </a:cubicBezTo>
                  <a:cubicBezTo>
                    <a:pt x="2151991" y="25679"/>
                    <a:pt x="2146848" y="24822"/>
                    <a:pt x="2145610" y="23965"/>
                  </a:cubicBezTo>
                  <a:cubicBezTo>
                    <a:pt x="2144467" y="23203"/>
                    <a:pt x="2143038" y="19774"/>
                    <a:pt x="2142942" y="17964"/>
                  </a:cubicBezTo>
                  <a:cubicBezTo>
                    <a:pt x="2143133" y="17773"/>
                    <a:pt x="2143133" y="17773"/>
                    <a:pt x="2143133" y="17678"/>
                  </a:cubicBezTo>
                  <a:close/>
                  <a:moveTo>
                    <a:pt x="2323061" y="54540"/>
                  </a:moveTo>
                  <a:cubicBezTo>
                    <a:pt x="2323917" y="54826"/>
                    <a:pt x="2326013" y="55302"/>
                    <a:pt x="2327632" y="55588"/>
                  </a:cubicBezTo>
                  <a:cubicBezTo>
                    <a:pt x="2328395" y="55683"/>
                    <a:pt x="2328966" y="55873"/>
                    <a:pt x="2329251" y="55873"/>
                  </a:cubicBezTo>
                  <a:lnTo>
                    <a:pt x="2329633" y="55969"/>
                  </a:lnTo>
                  <a:cubicBezTo>
                    <a:pt x="2330109" y="56064"/>
                    <a:pt x="2330680" y="56254"/>
                    <a:pt x="2331252" y="56254"/>
                  </a:cubicBezTo>
                  <a:cubicBezTo>
                    <a:pt x="2331728" y="56254"/>
                    <a:pt x="2332300" y="56159"/>
                    <a:pt x="2332776" y="55778"/>
                  </a:cubicBezTo>
                  <a:cubicBezTo>
                    <a:pt x="2333919" y="55016"/>
                    <a:pt x="2335157" y="52063"/>
                    <a:pt x="2334300" y="50920"/>
                  </a:cubicBezTo>
                  <a:cubicBezTo>
                    <a:pt x="2333538" y="49873"/>
                    <a:pt x="2329633" y="47872"/>
                    <a:pt x="2328204" y="47587"/>
                  </a:cubicBezTo>
                  <a:cubicBezTo>
                    <a:pt x="2328013" y="47587"/>
                    <a:pt x="2327632" y="47491"/>
                    <a:pt x="2327346" y="47396"/>
                  </a:cubicBezTo>
                  <a:cubicBezTo>
                    <a:pt x="2326109" y="47110"/>
                    <a:pt x="2324394" y="46729"/>
                    <a:pt x="2323346" y="47301"/>
                  </a:cubicBezTo>
                  <a:cubicBezTo>
                    <a:pt x="2322870" y="47587"/>
                    <a:pt x="2322584" y="48063"/>
                    <a:pt x="2322489" y="48634"/>
                  </a:cubicBezTo>
                  <a:lnTo>
                    <a:pt x="2322489" y="48634"/>
                  </a:lnTo>
                  <a:cubicBezTo>
                    <a:pt x="2321632" y="53873"/>
                    <a:pt x="2322679" y="54349"/>
                    <a:pt x="2323061" y="54540"/>
                  </a:cubicBezTo>
                  <a:close/>
                  <a:moveTo>
                    <a:pt x="2323346" y="48825"/>
                  </a:moveTo>
                  <a:cubicBezTo>
                    <a:pt x="2323441" y="48444"/>
                    <a:pt x="2323537" y="48253"/>
                    <a:pt x="2323727" y="48158"/>
                  </a:cubicBezTo>
                  <a:cubicBezTo>
                    <a:pt x="2324394" y="47777"/>
                    <a:pt x="2325918" y="48063"/>
                    <a:pt x="2326966" y="48349"/>
                  </a:cubicBezTo>
                  <a:cubicBezTo>
                    <a:pt x="2327346" y="48444"/>
                    <a:pt x="2327632" y="48539"/>
                    <a:pt x="2327918" y="48539"/>
                  </a:cubicBezTo>
                  <a:cubicBezTo>
                    <a:pt x="2329251" y="48730"/>
                    <a:pt x="2332871" y="50730"/>
                    <a:pt x="2333442" y="51492"/>
                  </a:cubicBezTo>
                  <a:cubicBezTo>
                    <a:pt x="2333919" y="52159"/>
                    <a:pt x="2332966" y="54635"/>
                    <a:pt x="2332109" y="55207"/>
                  </a:cubicBezTo>
                  <a:cubicBezTo>
                    <a:pt x="2331443" y="55683"/>
                    <a:pt x="2330680" y="55397"/>
                    <a:pt x="2329918" y="55207"/>
                  </a:cubicBezTo>
                  <a:lnTo>
                    <a:pt x="2329537" y="55111"/>
                  </a:lnTo>
                  <a:cubicBezTo>
                    <a:pt x="2329251" y="55016"/>
                    <a:pt x="2328585" y="54921"/>
                    <a:pt x="2327823" y="54730"/>
                  </a:cubicBezTo>
                  <a:cubicBezTo>
                    <a:pt x="2326299" y="54445"/>
                    <a:pt x="2324108" y="54064"/>
                    <a:pt x="2323346" y="53778"/>
                  </a:cubicBezTo>
                  <a:cubicBezTo>
                    <a:pt x="2323441" y="53683"/>
                    <a:pt x="2322584" y="53302"/>
                    <a:pt x="2323346" y="48825"/>
                  </a:cubicBezTo>
                  <a:close/>
                  <a:moveTo>
                    <a:pt x="2114272" y="944746"/>
                  </a:moveTo>
                  <a:cubicBezTo>
                    <a:pt x="2113415" y="944461"/>
                    <a:pt x="2112082" y="944556"/>
                    <a:pt x="2111224" y="945318"/>
                  </a:cubicBezTo>
                  <a:cubicBezTo>
                    <a:pt x="2110462" y="945985"/>
                    <a:pt x="2109700" y="948557"/>
                    <a:pt x="2110081" y="949509"/>
                  </a:cubicBezTo>
                  <a:cubicBezTo>
                    <a:pt x="2110176" y="949795"/>
                    <a:pt x="2110462" y="949985"/>
                    <a:pt x="2110748" y="949985"/>
                  </a:cubicBezTo>
                  <a:cubicBezTo>
                    <a:pt x="2111034" y="949985"/>
                    <a:pt x="2111319" y="949985"/>
                    <a:pt x="2111605" y="950080"/>
                  </a:cubicBezTo>
                  <a:cubicBezTo>
                    <a:pt x="2111986" y="950176"/>
                    <a:pt x="2112368" y="950176"/>
                    <a:pt x="2112844" y="950176"/>
                  </a:cubicBezTo>
                  <a:cubicBezTo>
                    <a:pt x="2113225" y="950176"/>
                    <a:pt x="2113701" y="950080"/>
                    <a:pt x="2114177" y="949985"/>
                  </a:cubicBezTo>
                  <a:cubicBezTo>
                    <a:pt x="2115606" y="949414"/>
                    <a:pt x="2116463" y="947985"/>
                    <a:pt x="2116177" y="947033"/>
                  </a:cubicBezTo>
                  <a:cubicBezTo>
                    <a:pt x="2115987" y="946270"/>
                    <a:pt x="2115130" y="945032"/>
                    <a:pt x="2114272" y="944746"/>
                  </a:cubicBezTo>
                  <a:lnTo>
                    <a:pt x="2114272" y="944746"/>
                  </a:lnTo>
                  <a:close/>
                  <a:moveTo>
                    <a:pt x="2115320" y="947223"/>
                  </a:moveTo>
                  <a:cubicBezTo>
                    <a:pt x="2115415" y="947604"/>
                    <a:pt x="2114844" y="948747"/>
                    <a:pt x="2113891" y="949128"/>
                  </a:cubicBezTo>
                  <a:cubicBezTo>
                    <a:pt x="2113225" y="949414"/>
                    <a:pt x="2112558" y="949318"/>
                    <a:pt x="2111891" y="949223"/>
                  </a:cubicBezTo>
                  <a:cubicBezTo>
                    <a:pt x="2111605" y="949223"/>
                    <a:pt x="2111319" y="949128"/>
                    <a:pt x="2110939" y="949128"/>
                  </a:cubicBezTo>
                  <a:cubicBezTo>
                    <a:pt x="2110748" y="948652"/>
                    <a:pt x="2111319" y="946366"/>
                    <a:pt x="2111891" y="945890"/>
                  </a:cubicBezTo>
                  <a:cubicBezTo>
                    <a:pt x="2112462" y="945318"/>
                    <a:pt x="2113415" y="945413"/>
                    <a:pt x="2113891" y="945604"/>
                  </a:cubicBezTo>
                  <a:cubicBezTo>
                    <a:pt x="2114367" y="945699"/>
                    <a:pt x="2115130" y="946651"/>
                    <a:pt x="2115320" y="947223"/>
                  </a:cubicBezTo>
                  <a:close/>
                  <a:moveTo>
                    <a:pt x="2022165" y="897407"/>
                  </a:moveTo>
                  <a:lnTo>
                    <a:pt x="2021880" y="897407"/>
                  </a:lnTo>
                  <a:cubicBezTo>
                    <a:pt x="2021309" y="897503"/>
                    <a:pt x="2019975" y="897598"/>
                    <a:pt x="2019689" y="898265"/>
                  </a:cubicBezTo>
                  <a:cubicBezTo>
                    <a:pt x="2019594" y="898455"/>
                    <a:pt x="2019499" y="898741"/>
                    <a:pt x="2019880" y="899122"/>
                  </a:cubicBezTo>
                  <a:cubicBezTo>
                    <a:pt x="2019975" y="899217"/>
                    <a:pt x="2020165" y="899503"/>
                    <a:pt x="2020451" y="899693"/>
                  </a:cubicBezTo>
                  <a:cubicBezTo>
                    <a:pt x="2022452" y="901884"/>
                    <a:pt x="2023308" y="902551"/>
                    <a:pt x="2023880" y="902551"/>
                  </a:cubicBezTo>
                  <a:cubicBezTo>
                    <a:pt x="2023975" y="902551"/>
                    <a:pt x="2024071" y="902551"/>
                    <a:pt x="2024166" y="902551"/>
                  </a:cubicBezTo>
                  <a:cubicBezTo>
                    <a:pt x="2024356" y="902455"/>
                    <a:pt x="2024642" y="902360"/>
                    <a:pt x="2024642" y="901884"/>
                  </a:cubicBezTo>
                  <a:cubicBezTo>
                    <a:pt x="2024737" y="900455"/>
                    <a:pt x="2022546" y="897788"/>
                    <a:pt x="2022356" y="897407"/>
                  </a:cubicBezTo>
                  <a:lnTo>
                    <a:pt x="2022165" y="897407"/>
                  </a:lnTo>
                  <a:close/>
                  <a:moveTo>
                    <a:pt x="2021213" y="899312"/>
                  </a:moveTo>
                  <a:cubicBezTo>
                    <a:pt x="2021023" y="899026"/>
                    <a:pt x="2020737" y="898836"/>
                    <a:pt x="2020642" y="898645"/>
                  </a:cubicBezTo>
                  <a:cubicBezTo>
                    <a:pt x="2020642" y="898645"/>
                    <a:pt x="2020642" y="898550"/>
                    <a:pt x="2020546" y="898550"/>
                  </a:cubicBezTo>
                  <a:cubicBezTo>
                    <a:pt x="2020737" y="898455"/>
                    <a:pt x="2021213" y="898265"/>
                    <a:pt x="2021689" y="898265"/>
                  </a:cubicBezTo>
                  <a:cubicBezTo>
                    <a:pt x="2022452" y="899217"/>
                    <a:pt x="2023499" y="900836"/>
                    <a:pt x="2023690" y="901693"/>
                  </a:cubicBezTo>
                  <a:cubicBezTo>
                    <a:pt x="2023023" y="901312"/>
                    <a:pt x="2021785" y="899884"/>
                    <a:pt x="2021213" y="899312"/>
                  </a:cubicBezTo>
                  <a:close/>
                  <a:moveTo>
                    <a:pt x="1839095" y="95212"/>
                  </a:moveTo>
                  <a:cubicBezTo>
                    <a:pt x="1839095" y="95307"/>
                    <a:pt x="1839190" y="95593"/>
                    <a:pt x="1839667" y="95593"/>
                  </a:cubicBezTo>
                  <a:cubicBezTo>
                    <a:pt x="1839762" y="95593"/>
                    <a:pt x="1839762" y="95593"/>
                    <a:pt x="1839857" y="95593"/>
                  </a:cubicBezTo>
                  <a:cubicBezTo>
                    <a:pt x="1840524" y="95593"/>
                    <a:pt x="1841571" y="95116"/>
                    <a:pt x="1842524" y="94545"/>
                  </a:cubicBezTo>
                  <a:cubicBezTo>
                    <a:pt x="1843191" y="94164"/>
                    <a:pt x="1844334" y="93592"/>
                    <a:pt x="1844429" y="93688"/>
                  </a:cubicBezTo>
                  <a:cubicBezTo>
                    <a:pt x="1845001" y="94259"/>
                    <a:pt x="1845572" y="94354"/>
                    <a:pt x="1845858" y="94259"/>
                  </a:cubicBezTo>
                  <a:cubicBezTo>
                    <a:pt x="1846144" y="94164"/>
                    <a:pt x="1846620" y="93973"/>
                    <a:pt x="1846905" y="93402"/>
                  </a:cubicBezTo>
                  <a:cubicBezTo>
                    <a:pt x="1846905" y="93402"/>
                    <a:pt x="1848430" y="90068"/>
                    <a:pt x="1848144" y="89497"/>
                  </a:cubicBezTo>
                  <a:lnTo>
                    <a:pt x="1848144" y="89497"/>
                  </a:lnTo>
                  <a:cubicBezTo>
                    <a:pt x="1847953" y="89116"/>
                    <a:pt x="1847858" y="88639"/>
                    <a:pt x="1847667" y="88163"/>
                  </a:cubicBezTo>
                  <a:cubicBezTo>
                    <a:pt x="1847382" y="87115"/>
                    <a:pt x="1847191" y="86544"/>
                    <a:pt x="1846715" y="86544"/>
                  </a:cubicBezTo>
                  <a:cubicBezTo>
                    <a:pt x="1846524" y="86544"/>
                    <a:pt x="1846239" y="86639"/>
                    <a:pt x="1846048" y="87020"/>
                  </a:cubicBezTo>
                  <a:cubicBezTo>
                    <a:pt x="1845762" y="87592"/>
                    <a:pt x="1844905" y="88830"/>
                    <a:pt x="1844048" y="89878"/>
                  </a:cubicBezTo>
                  <a:cubicBezTo>
                    <a:pt x="1843667" y="90354"/>
                    <a:pt x="1843381" y="90830"/>
                    <a:pt x="1843096" y="91211"/>
                  </a:cubicBezTo>
                  <a:cubicBezTo>
                    <a:pt x="1842715" y="91687"/>
                    <a:pt x="1841762" y="92449"/>
                    <a:pt x="1840905" y="93116"/>
                  </a:cubicBezTo>
                  <a:cubicBezTo>
                    <a:pt x="1839571" y="94164"/>
                    <a:pt x="1839000" y="94735"/>
                    <a:pt x="1839095" y="95212"/>
                  </a:cubicBezTo>
                  <a:close/>
                  <a:moveTo>
                    <a:pt x="1843953" y="91592"/>
                  </a:moveTo>
                  <a:cubicBezTo>
                    <a:pt x="1844239" y="91211"/>
                    <a:pt x="1844524" y="90735"/>
                    <a:pt x="1844905" y="90259"/>
                  </a:cubicBezTo>
                  <a:cubicBezTo>
                    <a:pt x="1845572" y="89306"/>
                    <a:pt x="1846239" y="88449"/>
                    <a:pt x="1846715" y="87782"/>
                  </a:cubicBezTo>
                  <a:cubicBezTo>
                    <a:pt x="1846811" y="87973"/>
                    <a:pt x="1846811" y="88163"/>
                    <a:pt x="1846905" y="88354"/>
                  </a:cubicBezTo>
                  <a:cubicBezTo>
                    <a:pt x="1847001" y="88830"/>
                    <a:pt x="1847191" y="89306"/>
                    <a:pt x="1847382" y="89687"/>
                  </a:cubicBezTo>
                  <a:cubicBezTo>
                    <a:pt x="1847382" y="90068"/>
                    <a:pt x="1846620" y="92068"/>
                    <a:pt x="1846144" y="93021"/>
                  </a:cubicBezTo>
                  <a:cubicBezTo>
                    <a:pt x="1846048" y="93211"/>
                    <a:pt x="1845953" y="93402"/>
                    <a:pt x="1845762" y="93402"/>
                  </a:cubicBezTo>
                  <a:cubicBezTo>
                    <a:pt x="1845668" y="93402"/>
                    <a:pt x="1845382" y="93307"/>
                    <a:pt x="1845191" y="93021"/>
                  </a:cubicBezTo>
                  <a:cubicBezTo>
                    <a:pt x="1844619" y="92449"/>
                    <a:pt x="1843476" y="93021"/>
                    <a:pt x="1842143" y="93783"/>
                  </a:cubicBezTo>
                  <a:cubicBezTo>
                    <a:pt x="1841571" y="94069"/>
                    <a:pt x="1840905" y="94450"/>
                    <a:pt x="1840428" y="94640"/>
                  </a:cubicBezTo>
                  <a:cubicBezTo>
                    <a:pt x="1840714" y="94354"/>
                    <a:pt x="1841286" y="93973"/>
                    <a:pt x="1841667" y="93688"/>
                  </a:cubicBezTo>
                  <a:cubicBezTo>
                    <a:pt x="1842524" y="93021"/>
                    <a:pt x="1843572" y="92259"/>
                    <a:pt x="1843953" y="91592"/>
                  </a:cubicBezTo>
                  <a:close/>
                  <a:moveTo>
                    <a:pt x="1647262" y="236372"/>
                  </a:moveTo>
                  <a:cubicBezTo>
                    <a:pt x="1646880" y="236086"/>
                    <a:pt x="1646023" y="235801"/>
                    <a:pt x="1645071" y="235515"/>
                  </a:cubicBezTo>
                  <a:cubicBezTo>
                    <a:pt x="1643928" y="235134"/>
                    <a:pt x="1642690" y="234658"/>
                    <a:pt x="1642213" y="234277"/>
                  </a:cubicBezTo>
                  <a:cubicBezTo>
                    <a:pt x="1641356" y="233705"/>
                    <a:pt x="1639260" y="233038"/>
                    <a:pt x="1638499" y="233229"/>
                  </a:cubicBezTo>
                  <a:cubicBezTo>
                    <a:pt x="1638213" y="233324"/>
                    <a:pt x="1638022" y="233515"/>
                    <a:pt x="1638022" y="233610"/>
                  </a:cubicBezTo>
                  <a:cubicBezTo>
                    <a:pt x="1637927" y="233896"/>
                    <a:pt x="1637927" y="234181"/>
                    <a:pt x="1637927" y="234658"/>
                  </a:cubicBezTo>
                  <a:cubicBezTo>
                    <a:pt x="1637927" y="235134"/>
                    <a:pt x="1637832" y="235991"/>
                    <a:pt x="1637641" y="236182"/>
                  </a:cubicBezTo>
                  <a:cubicBezTo>
                    <a:pt x="1636879" y="236848"/>
                    <a:pt x="1636022" y="237896"/>
                    <a:pt x="1636308" y="238563"/>
                  </a:cubicBezTo>
                  <a:cubicBezTo>
                    <a:pt x="1636403" y="238753"/>
                    <a:pt x="1636689" y="239039"/>
                    <a:pt x="1637355" y="239039"/>
                  </a:cubicBezTo>
                  <a:cubicBezTo>
                    <a:pt x="1637832" y="239039"/>
                    <a:pt x="1638403" y="238944"/>
                    <a:pt x="1638975" y="238944"/>
                  </a:cubicBezTo>
                  <a:cubicBezTo>
                    <a:pt x="1640023" y="238849"/>
                    <a:pt x="1641261" y="238658"/>
                    <a:pt x="1641546" y="239039"/>
                  </a:cubicBezTo>
                  <a:cubicBezTo>
                    <a:pt x="1641928" y="239611"/>
                    <a:pt x="1644880" y="242659"/>
                    <a:pt x="1645928" y="242659"/>
                  </a:cubicBezTo>
                  <a:cubicBezTo>
                    <a:pt x="1646404" y="242659"/>
                    <a:pt x="1646690" y="242373"/>
                    <a:pt x="1646976" y="242182"/>
                  </a:cubicBezTo>
                  <a:cubicBezTo>
                    <a:pt x="1647452" y="241801"/>
                    <a:pt x="1647738" y="241611"/>
                    <a:pt x="1648119" y="241801"/>
                  </a:cubicBezTo>
                  <a:cubicBezTo>
                    <a:pt x="1648500" y="241992"/>
                    <a:pt x="1648881" y="242182"/>
                    <a:pt x="1649262" y="242468"/>
                  </a:cubicBezTo>
                  <a:cubicBezTo>
                    <a:pt x="1650119" y="242944"/>
                    <a:pt x="1650977" y="243516"/>
                    <a:pt x="1651738" y="243516"/>
                  </a:cubicBezTo>
                  <a:cubicBezTo>
                    <a:pt x="1651929" y="243516"/>
                    <a:pt x="1652024" y="243516"/>
                    <a:pt x="1652215" y="243421"/>
                  </a:cubicBezTo>
                  <a:cubicBezTo>
                    <a:pt x="1653358" y="243040"/>
                    <a:pt x="1654119" y="241992"/>
                    <a:pt x="1654215" y="240754"/>
                  </a:cubicBezTo>
                  <a:cubicBezTo>
                    <a:pt x="1654310" y="239420"/>
                    <a:pt x="1652786" y="238563"/>
                    <a:pt x="1651929" y="238087"/>
                  </a:cubicBezTo>
                  <a:cubicBezTo>
                    <a:pt x="1650977" y="237706"/>
                    <a:pt x="1647642" y="236563"/>
                    <a:pt x="1647262" y="236372"/>
                  </a:cubicBezTo>
                  <a:close/>
                  <a:moveTo>
                    <a:pt x="1653262" y="240944"/>
                  </a:moveTo>
                  <a:cubicBezTo>
                    <a:pt x="1653262" y="241611"/>
                    <a:pt x="1652786" y="242563"/>
                    <a:pt x="1651929" y="242849"/>
                  </a:cubicBezTo>
                  <a:cubicBezTo>
                    <a:pt x="1651453" y="243040"/>
                    <a:pt x="1650500" y="242373"/>
                    <a:pt x="1649738" y="241992"/>
                  </a:cubicBezTo>
                  <a:cubicBezTo>
                    <a:pt x="1649262" y="241706"/>
                    <a:pt x="1648881" y="241420"/>
                    <a:pt x="1648405" y="241230"/>
                  </a:cubicBezTo>
                  <a:cubicBezTo>
                    <a:pt x="1648119" y="241135"/>
                    <a:pt x="1647928" y="241039"/>
                    <a:pt x="1647738" y="241039"/>
                  </a:cubicBezTo>
                  <a:cubicBezTo>
                    <a:pt x="1647071" y="241039"/>
                    <a:pt x="1646595" y="241420"/>
                    <a:pt x="1646309" y="241706"/>
                  </a:cubicBezTo>
                  <a:cubicBezTo>
                    <a:pt x="1646119" y="241801"/>
                    <a:pt x="1645928" y="241992"/>
                    <a:pt x="1645833" y="241992"/>
                  </a:cubicBezTo>
                  <a:cubicBezTo>
                    <a:pt x="1645261" y="241897"/>
                    <a:pt x="1642785" y="239611"/>
                    <a:pt x="1642118" y="238658"/>
                  </a:cubicBezTo>
                  <a:cubicBezTo>
                    <a:pt x="1641546" y="237896"/>
                    <a:pt x="1640118" y="238087"/>
                    <a:pt x="1638689" y="238182"/>
                  </a:cubicBezTo>
                  <a:cubicBezTo>
                    <a:pt x="1638117" y="238277"/>
                    <a:pt x="1637641" y="238277"/>
                    <a:pt x="1637165" y="238277"/>
                  </a:cubicBezTo>
                  <a:cubicBezTo>
                    <a:pt x="1637070" y="238277"/>
                    <a:pt x="1636974" y="238277"/>
                    <a:pt x="1636974" y="238277"/>
                  </a:cubicBezTo>
                  <a:cubicBezTo>
                    <a:pt x="1636974" y="238087"/>
                    <a:pt x="1637355" y="237515"/>
                    <a:pt x="1638117" y="236848"/>
                  </a:cubicBezTo>
                  <a:cubicBezTo>
                    <a:pt x="1638594" y="236372"/>
                    <a:pt x="1638594" y="235515"/>
                    <a:pt x="1638689" y="234753"/>
                  </a:cubicBezTo>
                  <a:cubicBezTo>
                    <a:pt x="1638689" y="234467"/>
                    <a:pt x="1638689" y="234181"/>
                    <a:pt x="1638784" y="234086"/>
                  </a:cubicBezTo>
                  <a:cubicBezTo>
                    <a:pt x="1639260" y="234086"/>
                    <a:pt x="1640880" y="234467"/>
                    <a:pt x="1641642" y="235039"/>
                  </a:cubicBezTo>
                  <a:cubicBezTo>
                    <a:pt x="1642213" y="235420"/>
                    <a:pt x="1643451" y="235896"/>
                    <a:pt x="1644690" y="236372"/>
                  </a:cubicBezTo>
                  <a:cubicBezTo>
                    <a:pt x="1645547" y="236658"/>
                    <a:pt x="1646499" y="237039"/>
                    <a:pt x="1646786" y="237229"/>
                  </a:cubicBezTo>
                  <a:lnTo>
                    <a:pt x="1646880" y="237229"/>
                  </a:lnTo>
                  <a:cubicBezTo>
                    <a:pt x="1646880" y="237229"/>
                    <a:pt x="1650500" y="238563"/>
                    <a:pt x="1651453" y="239039"/>
                  </a:cubicBezTo>
                  <a:cubicBezTo>
                    <a:pt x="1652024" y="239230"/>
                    <a:pt x="1653358" y="239992"/>
                    <a:pt x="1653262" y="240944"/>
                  </a:cubicBezTo>
                  <a:close/>
                  <a:moveTo>
                    <a:pt x="2101890" y="936650"/>
                  </a:moveTo>
                  <a:cubicBezTo>
                    <a:pt x="2100937" y="935888"/>
                    <a:pt x="2097603" y="935031"/>
                    <a:pt x="2096270" y="935031"/>
                  </a:cubicBezTo>
                  <a:cubicBezTo>
                    <a:pt x="2095222" y="935031"/>
                    <a:pt x="2092841" y="935888"/>
                    <a:pt x="2092460" y="937126"/>
                  </a:cubicBezTo>
                  <a:cubicBezTo>
                    <a:pt x="2092174" y="938079"/>
                    <a:pt x="2092079" y="939984"/>
                    <a:pt x="2091984" y="940079"/>
                  </a:cubicBezTo>
                  <a:lnTo>
                    <a:pt x="2091984" y="940460"/>
                  </a:lnTo>
                  <a:lnTo>
                    <a:pt x="2092460" y="940460"/>
                  </a:lnTo>
                  <a:cubicBezTo>
                    <a:pt x="2092460" y="940460"/>
                    <a:pt x="2093698" y="940460"/>
                    <a:pt x="2094651" y="941032"/>
                  </a:cubicBezTo>
                  <a:cubicBezTo>
                    <a:pt x="2095699" y="941699"/>
                    <a:pt x="2096937" y="942937"/>
                    <a:pt x="2097603" y="943603"/>
                  </a:cubicBezTo>
                  <a:cubicBezTo>
                    <a:pt x="2098175" y="944270"/>
                    <a:pt x="2099509" y="945508"/>
                    <a:pt x="2100080" y="946556"/>
                  </a:cubicBezTo>
                  <a:cubicBezTo>
                    <a:pt x="2100556" y="947413"/>
                    <a:pt x="2102366" y="948461"/>
                    <a:pt x="2103604" y="948461"/>
                  </a:cubicBezTo>
                  <a:cubicBezTo>
                    <a:pt x="2103700" y="948461"/>
                    <a:pt x="2103795" y="948461"/>
                    <a:pt x="2103890" y="948461"/>
                  </a:cubicBezTo>
                  <a:cubicBezTo>
                    <a:pt x="2104366" y="948366"/>
                    <a:pt x="2104652" y="948080"/>
                    <a:pt x="2104747" y="947699"/>
                  </a:cubicBezTo>
                  <a:cubicBezTo>
                    <a:pt x="2104842" y="947509"/>
                    <a:pt x="2104842" y="947223"/>
                    <a:pt x="2104938" y="947033"/>
                  </a:cubicBezTo>
                  <a:cubicBezTo>
                    <a:pt x="2105319" y="945794"/>
                    <a:pt x="2105795" y="944270"/>
                    <a:pt x="2105129" y="943603"/>
                  </a:cubicBezTo>
                  <a:cubicBezTo>
                    <a:pt x="2104462" y="942937"/>
                    <a:pt x="2103414" y="941032"/>
                    <a:pt x="2103414" y="940365"/>
                  </a:cubicBezTo>
                  <a:cubicBezTo>
                    <a:pt x="2103509" y="939603"/>
                    <a:pt x="2102937" y="937412"/>
                    <a:pt x="2101890" y="936650"/>
                  </a:cubicBezTo>
                  <a:close/>
                  <a:moveTo>
                    <a:pt x="2104080" y="946937"/>
                  </a:moveTo>
                  <a:cubicBezTo>
                    <a:pt x="2103986" y="947223"/>
                    <a:pt x="2103890" y="947413"/>
                    <a:pt x="2103890" y="947604"/>
                  </a:cubicBezTo>
                  <a:cubicBezTo>
                    <a:pt x="2103890" y="947604"/>
                    <a:pt x="2103890" y="947699"/>
                    <a:pt x="2103795" y="947699"/>
                  </a:cubicBezTo>
                  <a:cubicBezTo>
                    <a:pt x="2103128" y="947795"/>
                    <a:pt x="2101414" y="946937"/>
                    <a:pt x="2100937" y="946175"/>
                  </a:cubicBezTo>
                  <a:cubicBezTo>
                    <a:pt x="2100271" y="945032"/>
                    <a:pt x="2098937" y="943699"/>
                    <a:pt x="2098366" y="943032"/>
                  </a:cubicBezTo>
                  <a:cubicBezTo>
                    <a:pt x="2097699" y="942365"/>
                    <a:pt x="2096365" y="941032"/>
                    <a:pt x="2095317" y="940365"/>
                  </a:cubicBezTo>
                  <a:cubicBezTo>
                    <a:pt x="2094555" y="939889"/>
                    <a:pt x="2093603" y="939698"/>
                    <a:pt x="2093032" y="939698"/>
                  </a:cubicBezTo>
                  <a:cubicBezTo>
                    <a:pt x="2093127" y="939127"/>
                    <a:pt x="2093222" y="937888"/>
                    <a:pt x="2093412" y="937317"/>
                  </a:cubicBezTo>
                  <a:cubicBezTo>
                    <a:pt x="2093603" y="936745"/>
                    <a:pt x="2095413" y="935888"/>
                    <a:pt x="2096270" y="935888"/>
                  </a:cubicBezTo>
                  <a:cubicBezTo>
                    <a:pt x="2097509" y="935888"/>
                    <a:pt x="2100556" y="936745"/>
                    <a:pt x="2101318" y="937317"/>
                  </a:cubicBezTo>
                  <a:cubicBezTo>
                    <a:pt x="2102080" y="937888"/>
                    <a:pt x="2102557" y="939698"/>
                    <a:pt x="2102557" y="940555"/>
                  </a:cubicBezTo>
                  <a:cubicBezTo>
                    <a:pt x="2102461" y="941603"/>
                    <a:pt x="2103890" y="943699"/>
                    <a:pt x="2104462" y="944366"/>
                  </a:cubicBezTo>
                  <a:cubicBezTo>
                    <a:pt x="2104842" y="944651"/>
                    <a:pt x="2104366" y="946080"/>
                    <a:pt x="2104080" y="946937"/>
                  </a:cubicBezTo>
                  <a:close/>
                  <a:moveTo>
                    <a:pt x="2334300" y="1070476"/>
                  </a:moveTo>
                  <a:cubicBezTo>
                    <a:pt x="2334014" y="1069810"/>
                    <a:pt x="2333252" y="1069619"/>
                    <a:pt x="2333157" y="1069524"/>
                  </a:cubicBezTo>
                  <a:lnTo>
                    <a:pt x="2333062" y="1069524"/>
                  </a:lnTo>
                  <a:lnTo>
                    <a:pt x="2332966" y="1069524"/>
                  </a:lnTo>
                  <a:cubicBezTo>
                    <a:pt x="2332776" y="1069619"/>
                    <a:pt x="2330776" y="1070096"/>
                    <a:pt x="2330680" y="1071238"/>
                  </a:cubicBezTo>
                  <a:cubicBezTo>
                    <a:pt x="2330680" y="1071429"/>
                    <a:pt x="2330585" y="1071620"/>
                    <a:pt x="2330585" y="1071905"/>
                  </a:cubicBezTo>
                  <a:cubicBezTo>
                    <a:pt x="2330394" y="1072763"/>
                    <a:pt x="2330109" y="1074287"/>
                    <a:pt x="2331537" y="1074477"/>
                  </a:cubicBezTo>
                  <a:cubicBezTo>
                    <a:pt x="2331823" y="1074477"/>
                    <a:pt x="2332109" y="1074572"/>
                    <a:pt x="2332300" y="1074572"/>
                  </a:cubicBezTo>
                  <a:cubicBezTo>
                    <a:pt x="2333062" y="1074572"/>
                    <a:pt x="2333729" y="1074382"/>
                    <a:pt x="2334109" y="1074001"/>
                  </a:cubicBezTo>
                  <a:cubicBezTo>
                    <a:pt x="2334395" y="1073715"/>
                    <a:pt x="2334490" y="1073429"/>
                    <a:pt x="2334395" y="1073048"/>
                  </a:cubicBezTo>
                  <a:cubicBezTo>
                    <a:pt x="2334300" y="1072858"/>
                    <a:pt x="2334205" y="1072667"/>
                    <a:pt x="2334205" y="1072477"/>
                  </a:cubicBezTo>
                  <a:cubicBezTo>
                    <a:pt x="2334109" y="1072191"/>
                    <a:pt x="2334014" y="1072096"/>
                    <a:pt x="2334300" y="1071524"/>
                  </a:cubicBezTo>
                  <a:cubicBezTo>
                    <a:pt x="2334395" y="1071238"/>
                    <a:pt x="2334395" y="1070858"/>
                    <a:pt x="2334300" y="1070476"/>
                  </a:cubicBezTo>
                  <a:close/>
                  <a:moveTo>
                    <a:pt x="2333442" y="1073429"/>
                  </a:moveTo>
                  <a:cubicBezTo>
                    <a:pt x="2333252" y="1073620"/>
                    <a:pt x="2332586" y="1073810"/>
                    <a:pt x="2331728" y="1073620"/>
                  </a:cubicBezTo>
                  <a:cubicBezTo>
                    <a:pt x="2331157" y="1073525"/>
                    <a:pt x="2331252" y="1073048"/>
                    <a:pt x="2331443" y="1071905"/>
                  </a:cubicBezTo>
                  <a:cubicBezTo>
                    <a:pt x="2331537" y="1071620"/>
                    <a:pt x="2331537" y="1071334"/>
                    <a:pt x="2331537" y="1071143"/>
                  </a:cubicBezTo>
                  <a:cubicBezTo>
                    <a:pt x="2331537" y="1070762"/>
                    <a:pt x="2332300" y="1070476"/>
                    <a:pt x="2332966" y="1070286"/>
                  </a:cubicBezTo>
                  <a:cubicBezTo>
                    <a:pt x="2333157" y="1070381"/>
                    <a:pt x="2333347" y="1070476"/>
                    <a:pt x="2333442" y="1070762"/>
                  </a:cubicBezTo>
                  <a:cubicBezTo>
                    <a:pt x="2333538" y="1070953"/>
                    <a:pt x="2333538" y="1071048"/>
                    <a:pt x="2333442" y="1071238"/>
                  </a:cubicBezTo>
                  <a:cubicBezTo>
                    <a:pt x="2333062" y="1072096"/>
                    <a:pt x="2333157" y="1072477"/>
                    <a:pt x="2333347" y="1072858"/>
                  </a:cubicBezTo>
                  <a:cubicBezTo>
                    <a:pt x="2333442" y="1072953"/>
                    <a:pt x="2333442" y="1073048"/>
                    <a:pt x="2333538" y="1073239"/>
                  </a:cubicBezTo>
                  <a:cubicBezTo>
                    <a:pt x="2333442" y="1073429"/>
                    <a:pt x="2333442" y="1073429"/>
                    <a:pt x="2333442" y="1073429"/>
                  </a:cubicBezTo>
                  <a:close/>
                  <a:moveTo>
                    <a:pt x="1567156" y="114547"/>
                  </a:moveTo>
                  <a:cubicBezTo>
                    <a:pt x="1567251" y="114643"/>
                    <a:pt x="1567442" y="114643"/>
                    <a:pt x="1567633" y="114643"/>
                  </a:cubicBezTo>
                  <a:cubicBezTo>
                    <a:pt x="1567823" y="114643"/>
                    <a:pt x="1568014" y="114643"/>
                    <a:pt x="1568204" y="114452"/>
                  </a:cubicBezTo>
                  <a:cubicBezTo>
                    <a:pt x="1569252" y="113976"/>
                    <a:pt x="1569537" y="111880"/>
                    <a:pt x="1569443" y="111214"/>
                  </a:cubicBezTo>
                  <a:cubicBezTo>
                    <a:pt x="1569443" y="110452"/>
                    <a:pt x="1569252" y="110071"/>
                    <a:pt x="1568871" y="109975"/>
                  </a:cubicBezTo>
                  <a:cubicBezTo>
                    <a:pt x="1568490" y="109880"/>
                    <a:pt x="1568014" y="109880"/>
                    <a:pt x="1567633" y="110166"/>
                  </a:cubicBezTo>
                  <a:cubicBezTo>
                    <a:pt x="1567061" y="110547"/>
                    <a:pt x="1566585" y="111214"/>
                    <a:pt x="1566585" y="111976"/>
                  </a:cubicBezTo>
                  <a:cubicBezTo>
                    <a:pt x="1566585" y="113119"/>
                    <a:pt x="1566585" y="114166"/>
                    <a:pt x="1567156" y="114547"/>
                  </a:cubicBezTo>
                  <a:close/>
                  <a:moveTo>
                    <a:pt x="1567633" y="111976"/>
                  </a:moveTo>
                  <a:cubicBezTo>
                    <a:pt x="1567633" y="111404"/>
                    <a:pt x="1568014" y="110928"/>
                    <a:pt x="1568299" y="110833"/>
                  </a:cubicBezTo>
                  <a:cubicBezTo>
                    <a:pt x="1568394" y="110737"/>
                    <a:pt x="1568490" y="110737"/>
                    <a:pt x="1568585" y="110737"/>
                  </a:cubicBezTo>
                  <a:cubicBezTo>
                    <a:pt x="1568680" y="111023"/>
                    <a:pt x="1568680" y="112071"/>
                    <a:pt x="1568394" y="113023"/>
                  </a:cubicBezTo>
                  <a:cubicBezTo>
                    <a:pt x="1568204" y="113500"/>
                    <a:pt x="1568014" y="113785"/>
                    <a:pt x="1567918" y="113785"/>
                  </a:cubicBezTo>
                  <a:cubicBezTo>
                    <a:pt x="1567823" y="113785"/>
                    <a:pt x="1567823" y="113785"/>
                    <a:pt x="1567823" y="113881"/>
                  </a:cubicBezTo>
                  <a:cubicBezTo>
                    <a:pt x="1567537" y="113690"/>
                    <a:pt x="1567537" y="112547"/>
                    <a:pt x="1567633" y="111976"/>
                  </a:cubicBezTo>
                  <a:close/>
                  <a:moveTo>
                    <a:pt x="1458381" y="127120"/>
                  </a:moveTo>
                  <a:cubicBezTo>
                    <a:pt x="1458476" y="127216"/>
                    <a:pt x="1458667" y="127216"/>
                    <a:pt x="1458857" y="127216"/>
                  </a:cubicBezTo>
                  <a:cubicBezTo>
                    <a:pt x="1459143" y="127216"/>
                    <a:pt x="1459524" y="127120"/>
                    <a:pt x="1460095" y="126835"/>
                  </a:cubicBezTo>
                  <a:cubicBezTo>
                    <a:pt x="1461238" y="126168"/>
                    <a:pt x="1466477" y="123596"/>
                    <a:pt x="1466477" y="123596"/>
                  </a:cubicBezTo>
                  <a:lnTo>
                    <a:pt x="1466572" y="123596"/>
                  </a:lnTo>
                  <a:cubicBezTo>
                    <a:pt x="1467334" y="123025"/>
                    <a:pt x="1468477" y="121882"/>
                    <a:pt x="1468382" y="121024"/>
                  </a:cubicBezTo>
                  <a:cubicBezTo>
                    <a:pt x="1468382" y="120739"/>
                    <a:pt x="1468192" y="120453"/>
                    <a:pt x="1467810" y="120358"/>
                  </a:cubicBezTo>
                  <a:cubicBezTo>
                    <a:pt x="1467715" y="120358"/>
                    <a:pt x="1467620" y="120262"/>
                    <a:pt x="1467430" y="120167"/>
                  </a:cubicBezTo>
                  <a:cubicBezTo>
                    <a:pt x="1466572" y="119786"/>
                    <a:pt x="1465334" y="119215"/>
                    <a:pt x="1463715" y="120358"/>
                  </a:cubicBezTo>
                  <a:lnTo>
                    <a:pt x="1463239" y="120739"/>
                  </a:lnTo>
                  <a:cubicBezTo>
                    <a:pt x="1459810" y="123120"/>
                    <a:pt x="1457809" y="124644"/>
                    <a:pt x="1457714" y="125596"/>
                  </a:cubicBezTo>
                  <a:cubicBezTo>
                    <a:pt x="1457619" y="126549"/>
                    <a:pt x="1458000" y="126930"/>
                    <a:pt x="1458381" y="127120"/>
                  </a:cubicBezTo>
                  <a:close/>
                  <a:moveTo>
                    <a:pt x="1463715" y="121310"/>
                  </a:moveTo>
                  <a:lnTo>
                    <a:pt x="1464191" y="120929"/>
                  </a:lnTo>
                  <a:cubicBezTo>
                    <a:pt x="1464668" y="120548"/>
                    <a:pt x="1465144" y="120453"/>
                    <a:pt x="1465524" y="120453"/>
                  </a:cubicBezTo>
                  <a:cubicBezTo>
                    <a:pt x="1466001" y="120453"/>
                    <a:pt x="1466477" y="120643"/>
                    <a:pt x="1466953" y="120834"/>
                  </a:cubicBezTo>
                  <a:cubicBezTo>
                    <a:pt x="1467049" y="120929"/>
                    <a:pt x="1467239" y="120929"/>
                    <a:pt x="1467430" y="121024"/>
                  </a:cubicBezTo>
                  <a:cubicBezTo>
                    <a:pt x="1467430" y="121310"/>
                    <a:pt x="1466858" y="122167"/>
                    <a:pt x="1466001" y="122739"/>
                  </a:cubicBezTo>
                  <a:cubicBezTo>
                    <a:pt x="1465429" y="123025"/>
                    <a:pt x="1460667" y="125311"/>
                    <a:pt x="1459524" y="125977"/>
                  </a:cubicBezTo>
                  <a:cubicBezTo>
                    <a:pt x="1459143" y="126263"/>
                    <a:pt x="1458857" y="126263"/>
                    <a:pt x="1458762" y="126263"/>
                  </a:cubicBezTo>
                  <a:cubicBezTo>
                    <a:pt x="1458667" y="126168"/>
                    <a:pt x="1458571" y="125882"/>
                    <a:pt x="1458571" y="125406"/>
                  </a:cubicBezTo>
                  <a:cubicBezTo>
                    <a:pt x="1458667" y="124739"/>
                    <a:pt x="1462476" y="122167"/>
                    <a:pt x="1463715" y="121310"/>
                  </a:cubicBezTo>
                  <a:close/>
                  <a:moveTo>
                    <a:pt x="1759371" y="177984"/>
                  </a:moveTo>
                  <a:cubicBezTo>
                    <a:pt x="1761180" y="177984"/>
                    <a:pt x="1761276" y="176174"/>
                    <a:pt x="1761371" y="175603"/>
                  </a:cubicBezTo>
                  <a:cubicBezTo>
                    <a:pt x="1761466" y="174460"/>
                    <a:pt x="1760419" y="172650"/>
                    <a:pt x="1759276" y="171507"/>
                  </a:cubicBezTo>
                  <a:lnTo>
                    <a:pt x="1759276" y="171507"/>
                  </a:lnTo>
                  <a:cubicBezTo>
                    <a:pt x="1759085" y="171316"/>
                    <a:pt x="1758799" y="171221"/>
                    <a:pt x="1758514" y="171316"/>
                  </a:cubicBezTo>
                  <a:cubicBezTo>
                    <a:pt x="1757371" y="171697"/>
                    <a:pt x="1755656" y="175222"/>
                    <a:pt x="1755656" y="175888"/>
                  </a:cubicBezTo>
                  <a:cubicBezTo>
                    <a:pt x="1755656" y="177031"/>
                    <a:pt x="1758228" y="177984"/>
                    <a:pt x="1759371" y="177984"/>
                  </a:cubicBezTo>
                  <a:close/>
                  <a:moveTo>
                    <a:pt x="1758704" y="172269"/>
                  </a:moveTo>
                  <a:cubicBezTo>
                    <a:pt x="1759752" y="173412"/>
                    <a:pt x="1760514" y="174841"/>
                    <a:pt x="1760419" y="175698"/>
                  </a:cubicBezTo>
                  <a:cubicBezTo>
                    <a:pt x="1760323" y="177031"/>
                    <a:pt x="1759943" y="177222"/>
                    <a:pt x="1759371" y="177222"/>
                  </a:cubicBezTo>
                  <a:cubicBezTo>
                    <a:pt x="1758323" y="177222"/>
                    <a:pt x="1756513" y="176365"/>
                    <a:pt x="1756513" y="175984"/>
                  </a:cubicBezTo>
                  <a:cubicBezTo>
                    <a:pt x="1756608" y="175412"/>
                    <a:pt x="1758037" y="172745"/>
                    <a:pt x="1758704" y="172269"/>
                  </a:cubicBezTo>
                  <a:close/>
                  <a:moveTo>
                    <a:pt x="2316107" y="1357465"/>
                  </a:moveTo>
                  <a:cubicBezTo>
                    <a:pt x="2315059" y="1358132"/>
                    <a:pt x="2314488" y="1358989"/>
                    <a:pt x="2314392" y="1360037"/>
                  </a:cubicBezTo>
                  <a:cubicBezTo>
                    <a:pt x="2314392" y="1360513"/>
                    <a:pt x="2314583" y="1360703"/>
                    <a:pt x="2314774" y="1360799"/>
                  </a:cubicBezTo>
                  <a:cubicBezTo>
                    <a:pt x="2314869" y="1360799"/>
                    <a:pt x="2314964" y="1360894"/>
                    <a:pt x="2315155" y="1360894"/>
                  </a:cubicBezTo>
                  <a:cubicBezTo>
                    <a:pt x="2315821" y="1360894"/>
                    <a:pt x="2316678" y="1360322"/>
                    <a:pt x="2317250" y="1359941"/>
                  </a:cubicBezTo>
                  <a:lnTo>
                    <a:pt x="2317345" y="1359846"/>
                  </a:lnTo>
                  <a:cubicBezTo>
                    <a:pt x="2317821" y="1359275"/>
                    <a:pt x="2317727" y="1358036"/>
                    <a:pt x="2317250" y="1357560"/>
                  </a:cubicBezTo>
                  <a:cubicBezTo>
                    <a:pt x="2316869" y="1357274"/>
                    <a:pt x="2316393" y="1357274"/>
                    <a:pt x="2316107" y="1357465"/>
                  </a:cubicBezTo>
                  <a:close/>
                  <a:moveTo>
                    <a:pt x="2316584" y="1359275"/>
                  </a:moveTo>
                  <a:cubicBezTo>
                    <a:pt x="2316107" y="1359560"/>
                    <a:pt x="2315535" y="1359846"/>
                    <a:pt x="2315345" y="1359941"/>
                  </a:cubicBezTo>
                  <a:cubicBezTo>
                    <a:pt x="2315440" y="1359179"/>
                    <a:pt x="2315821" y="1358608"/>
                    <a:pt x="2316584" y="1358132"/>
                  </a:cubicBezTo>
                  <a:cubicBezTo>
                    <a:pt x="2316678" y="1358227"/>
                    <a:pt x="2316774" y="1358893"/>
                    <a:pt x="2316584" y="1359275"/>
                  </a:cubicBezTo>
                  <a:close/>
                  <a:moveTo>
                    <a:pt x="1946537" y="107023"/>
                  </a:moveTo>
                  <a:cubicBezTo>
                    <a:pt x="1946537" y="107213"/>
                    <a:pt x="1946632" y="107499"/>
                    <a:pt x="1947013" y="107785"/>
                  </a:cubicBezTo>
                  <a:cubicBezTo>
                    <a:pt x="1947585" y="108166"/>
                    <a:pt x="1949109" y="108737"/>
                    <a:pt x="1950443" y="108737"/>
                  </a:cubicBezTo>
                  <a:cubicBezTo>
                    <a:pt x="1950728" y="108737"/>
                    <a:pt x="1951014" y="108737"/>
                    <a:pt x="1951299" y="108642"/>
                  </a:cubicBezTo>
                  <a:cubicBezTo>
                    <a:pt x="1955395" y="107499"/>
                    <a:pt x="1957586" y="106451"/>
                    <a:pt x="1957776" y="105499"/>
                  </a:cubicBezTo>
                  <a:cubicBezTo>
                    <a:pt x="1958158" y="103498"/>
                    <a:pt x="1957776" y="102260"/>
                    <a:pt x="1956633" y="101879"/>
                  </a:cubicBezTo>
                  <a:cubicBezTo>
                    <a:pt x="1955395" y="101498"/>
                    <a:pt x="1952728" y="101498"/>
                    <a:pt x="1952633" y="101498"/>
                  </a:cubicBezTo>
                  <a:lnTo>
                    <a:pt x="1952157" y="101498"/>
                  </a:lnTo>
                  <a:cubicBezTo>
                    <a:pt x="1950919" y="101593"/>
                    <a:pt x="1949776" y="101784"/>
                    <a:pt x="1949204" y="103022"/>
                  </a:cubicBezTo>
                  <a:cubicBezTo>
                    <a:pt x="1949014" y="103403"/>
                    <a:pt x="1948918" y="103689"/>
                    <a:pt x="1948728" y="103975"/>
                  </a:cubicBezTo>
                  <a:cubicBezTo>
                    <a:pt x="1948537" y="104546"/>
                    <a:pt x="1948347" y="104832"/>
                    <a:pt x="1947966" y="105118"/>
                  </a:cubicBezTo>
                  <a:cubicBezTo>
                    <a:pt x="1947204" y="105784"/>
                    <a:pt x="1946537" y="106356"/>
                    <a:pt x="1946537" y="107023"/>
                  </a:cubicBezTo>
                  <a:close/>
                  <a:moveTo>
                    <a:pt x="1948442" y="105880"/>
                  </a:moveTo>
                  <a:cubicBezTo>
                    <a:pt x="1949014" y="105499"/>
                    <a:pt x="1949299" y="104927"/>
                    <a:pt x="1949490" y="104356"/>
                  </a:cubicBezTo>
                  <a:cubicBezTo>
                    <a:pt x="1949585" y="104070"/>
                    <a:pt x="1949680" y="103784"/>
                    <a:pt x="1949871" y="103403"/>
                  </a:cubicBezTo>
                  <a:cubicBezTo>
                    <a:pt x="1950252" y="102641"/>
                    <a:pt x="1950823" y="102546"/>
                    <a:pt x="1952062" y="102355"/>
                  </a:cubicBezTo>
                  <a:lnTo>
                    <a:pt x="1952442" y="102355"/>
                  </a:lnTo>
                  <a:cubicBezTo>
                    <a:pt x="1952728" y="102355"/>
                    <a:pt x="1955110" y="102355"/>
                    <a:pt x="1956157" y="102641"/>
                  </a:cubicBezTo>
                  <a:cubicBezTo>
                    <a:pt x="1957110" y="102927"/>
                    <a:pt x="1956824" y="104641"/>
                    <a:pt x="1956729" y="105308"/>
                  </a:cubicBezTo>
                  <a:cubicBezTo>
                    <a:pt x="1956633" y="105594"/>
                    <a:pt x="1955395" y="106546"/>
                    <a:pt x="1950919" y="107785"/>
                  </a:cubicBezTo>
                  <a:cubicBezTo>
                    <a:pt x="1949966" y="108070"/>
                    <a:pt x="1948251" y="107499"/>
                    <a:pt x="1947394" y="107023"/>
                  </a:cubicBezTo>
                  <a:cubicBezTo>
                    <a:pt x="1947394" y="107023"/>
                    <a:pt x="1947299" y="106927"/>
                    <a:pt x="1947299" y="106927"/>
                  </a:cubicBezTo>
                  <a:cubicBezTo>
                    <a:pt x="1947394" y="106832"/>
                    <a:pt x="1947490" y="106546"/>
                    <a:pt x="1948442" y="105880"/>
                  </a:cubicBezTo>
                  <a:close/>
                  <a:moveTo>
                    <a:pt x="2310773" y="1363275"/>
                  </a:moveTo>
                  <a:cubicBezTo>
                    <a:pt x="2310392" y="1363561"/>
                    <a:pt x="2310011" y="1363846"/>
                    <a:pt x="2309630" y="1364132"/>
                  </a:cubicBezTo>
                  <a:cubicBezTo>
                    <a:pt x="2309059" y="1364608"/>
                    <a:pt x="2308582" y="1364990"/>
                    <a:pt x="2308202" y="1364990"/>
                  </a:cubicBezTo>
                  <a:cubicBezTo>
                    <a:pt x="2307820" y="1364990"/>
                    <a:pt x="2307344" y="1364894"/>
                    <a:pt x="2306773" y="1364799"/>
                  </a:cubicBezTo>
                  <a:cubicBezTo>
                    <a:pt x="2306201" y="1364704"/>
                    <a:pt x="2305534" y="1364608"/>
                    <a:pt x="2304963" y="1364608"/>
                  </a:cubicBezTo>
                  <a:cubicBezTo>
                    <a:pt x="2304391" y="1364608"/>
                    <a:pt x="2301343" y="1364704"/>
                    <a:pt x="2300772" y="1365656"/>
                  </a:cubicBezTo>
                  <a:cubicBezTo>
                    <a:pt x="2300581" y="1365942"/>
                    <a:pt x="2299915" y="1366228"/>
                    <a:pt x="2299534" y="1366323"/>
                  </a:cubicBezTo>
                  <a:cubicBezTo>
                    <a:pt x="2299153" y="1366037"/>
                    <a:pt x="2298200" y="1365561"/>
                    <a:pt x="2297248" y="1365561"/>
                  </a:cubicBezTo>
                  <a:cubicBezTo>
                    <a:pt x="2297057" y="1365561"/>
                    <a:pt x="2296676" y="1365561"/>
                    <a:pt x="2296295" y="1365656"/>
                  </a:cubicBezTo>
                  <a:cubicBezTo>
                    <a:pt x="2295533" y="1365751"/>
                    <a:pt x="2293533" y="1365847"/>
                    <a:pt x="2293437" y="1365371"/>
                  </a:cubicBezTo>
                  <a:cubicBezTo>
                    <a:pt x="2293247" y="1364608"/>
                    <a:pt x="2292009" y="1361751"/>
                    <a:pt x="2290675" y="1361751"/>
                  </a:cubicBezTo>
                  <a:cubicBezTo>
                    <a:pt x="2289913" y="1361751"/>
                    <a:pt x="2288961" y="1361751"/>
                    <a:pt x="2287913" y="1360989"/>
                  </a:cubicBezTo>
                  <a:cubicBezTo>
                    <a:pt x="2287627" y="1360799"/>
                    <a:pt x="2287342" y="1360513"/>
                    <a:pt x="2287056" y="1360322"/>
                  </a:cubicBezTo>
                  <a:cubicBezTo>
                    <a:pt x="2286199" y="1359560"/>
                    <a:pt x="2285437" y="1358893"/>
                    <a:pt x="2284675" y="1359084"/>
                  </a:cubicBezTo>
                  <a:cubicBezTo>
                    <a:pt x="2284389" y="1359179"/>
                    <a:pt x="2284103" y="1359275"/>
                    <a:pt x="2283912" y="1359751"/>
                  </a:cubicBezTo>
                  <a:cubicBezTo>
                    <a:pt x="2283722" y="1360037"/>
                    <a:pt x="2283627" y="1360322"/>
                    <a:pt x="2283436" y="1360608"/>
                  </a:cubicBezTo>
                  <a:cubicBezTo>
                    <a:pt x="2282960" y="1361370"/>
                    <a:pt x="2282579" y="1362037"/>
                    <a:pt x="2282960" y="1363275"/>
                  </a:cubicBezTo>
                  <a:cubicBezTo>
                    <a:pt x="2283055" y="1363561"/>
                    <a:pt x="2283151" y="1363846"/>
                    <a:pt x="2283246" y="1364037"/>
                  </a:cubicBezTo>
                  <a:cubicBezTo>
                    <a:pt x="2283532" y="1364894"/>
                    <a:pt x="2283627" y="1365180"/>
                    <a:pt x="2283341" y="1366133"/>
                  </a:cubicBezTo>
                  <a:lnTo>
                    <a:pt x="2283151" y="1366609"/>
                  </a:lnTo>
                  <a:cubicBezTo>
                    <a:pt x="2282674" y="1368038"/>
                    <a:pt x="2282008" y="1370038"/>
                    <a:pt x="2282008" y="1370990"/>
                  </a:cubicBezTo>
                  <a:cubicBezTo>
                    <a:pt x="2282008" y="1371467"/>
                    <a:pt x="2282198" y="1372705"/>
                    <a:pt x="2282484" y="1374038"/>
                  </a:cubicBezTo>
                  <a:cubicBezTo>
                    <a:pt x="2282674" y="1375086"/>
                    <a:pt x="2282960" y="1376420"/>
                    <a:pt x="2282865" y="1376705"/>
                  </a:cubicBezTo>
                  <a:cubicBezTo>
                    <a:pt x="2282579" y="1377467"/>
                    <a:pt x="2281531" y="1379277"/>
                    <a:pt x="2280865" y="1379467"/>
                  </a:cubicBezTo>
                  <a:lnTo>
                    <a:pt x="2280674" y="1379372"/>
                  </a:lnTo>
                  <a:cubicBezTo>
                    <a:pt x="2279912" y="1378896"/>
                    <a:pt x="2279055" y="1378325"/>
                    <a:pt x="2278293" y="1378610"/>
                  </a:cubicBezTo>
                  <a:cubicBezTo>
                    <a:pt x="2277626" y="1378896"/>
                    <a:pt x="2277531" y="1379563"/>
                    <a:pt x="2277531" y="1379849"/>
                  </a:cubicBezTo>
                  <a:cubicBezTo>
                    <a:pt x="2277245" y="1381754"/>
                    <a:pt x="2277340" y="1384230"/>
                    <a:pt x="2277531" y="1385849"/>
                  </a:cubicBezTo>
                  <a:cubicBezTo>
                    <a:pt x="2278102" y="1391659"/>
                    <a:pt x="2278960" y="1391945"/>
                    <a:pt x="2279245" y="1392136"/>
                  </a:cubicBezTo>
                  <a:cubicBezTo>
                    <a:pt x="2279436" y="1392231"/>
                    <a:pt x="2279627" y="1392231"/>
                    <a:pt x="2279817" y="1392326"/>
                  </a:cubicBezTo>
                  <a:cubicBezTo>
                    <a:pt x="2280198" y="1392421"/>
                    <a:pt x="2280293" y="1392421"/>
                    <a:pt x="2280198" y="1393279"/>
                  </a:cubicBezTo>
                  <a:cubicBezTo>
                    <a:pt x="2280103" y="1395088"/>
                    <a:pt x="2280007" y="1398137"/>
                    <a:pt x="2280865" y="1398613"/>
                  </a:cubicBezTo>
                  <a:cubicBezTo>
                    <a:pt x="2280960" y="1398708"/>
                    <a:pt x="2281055" y="1398708"/>
                    <a:pt x="2281150" y="1398708"/>
                  </a:cubicBezTo>
                  <a:cubicBezTo>
                    <a:pt x="2281246" y="1398708"/>
                    <a:pt x="2281436" y="1398708"/>
                    <a:pt x="2281531" y="1398613"/>
                  </a:cubicBezTo>
                  <a:cubicBezTo>
                    <a:pt x="2281722" y="1398517"/>
                    <a:pt x="2282008" y="1398327"/>
                    <a:pt x="2282389" y="1398041"/>
                  </a:cubicBezTo>
                  <a:cubicBezTo>
                    <a:pt x="2283151" y="1397565"/>
                    <a:pt x="2284294" y="1396708"/>
                    <a:pt x="2284770" y="1396993"/>
                  </a:cubicBezTo>
                  <a:cubicBezTo>
                    <a:pt x="2285913" y="1397565"/>
                    <a:pt x="2288103" y="1397089"/>
                    <a:pt x="2288294" y="1396993"/>
                  </a:cubicBezTo>
                  <a:lnTo>
                    <a:pt x="2288485" y="1396993"/>
                  </a:lnTo>
                  <a:lnTo>
                    <a:pt x="2288580" y="1396898"/>
                  </a:lnTo>
                  <a:cubicBezTo>
                    <a:pt x="2288580" y="1396898"/>
                    <a:pt x="2291914" y="1393565"/>
                    <a:pt x="2292390" y="1393088"/>
                  </a:cubicBezTo>
                  <a:cubicBezTo>
                    <a:pt x="2292771" y="1392803"/>
                    <a:pt x="2292866" y="1392136"/>
                    <a:pt x="2293057" y="1391469"/>
                  </a:cubicBezTo>
                  <a:cubicBezTo>
                    <a:pt x="2293152" y="1390993"/>
                    <a:pt x="2293437" y="1390136"/>
                    <a:pt x="2293628" y="1390040"/>
                  </a:cubicBezTo>
                  <a:cubicBezTo>
                    <a:pt x="2294009" y="1389850"/>
                    <a:pt x="2294962" y="1389659"/>
                    <a:pt x="2295533" y="1389659"/>
                  </a:cubicBezTo>
                  <a:cubicBezTo>
                    <a:pt x="2296295" y="1391659"/>
                    <a:pt x="2297057" y="1391469"/>
                    <a:pt x="2297248" y="1391374"/>
                  </a:cubicBezTo>
                  <a:cubicBezTo>
                    <a:pt x="2297724" y="1391279"/>
                    <a:pt x="2299153" y="1390707"/>
                    <a:pt x="2299724" y="1389659"/>
                  </a:cubicBezTo>
                  <a:cubicBezTo>
                    <a:pt x="2300200" y="1388802"/>
                    <a:pt x="2300200" y="1387564"/>
                    <a:pt x="2300296" y="1386897"/>
                  </a:cubicBezTo>
                  <a:cubicBezTo>
                    <a:pt x="2300296" y="1386325"/>
                    <a:pt x="2300962" y="1384040"/>
                    <a:pt x="2301153" y="1383563"/>
                  </a:cubicBezTo>
                  <a:lnTo>
                    <a:pt x="2301248" y="1383373"/>
                  </a:lnTo>
                  <a:cubicBezTo>
                    <a:pt x="2301915" y="1381658"/>
                    <a:pt x="2302296" y="1381563"/>
                    <a:pt x="2302391" y="1381563"/>
                  </a:cubicBezTo>
                  <a:cubicBezTo>
                    <a:pt x="2302486" y="1381563"/>
                    <a:pt x="2302677" y="1381563"/>
                    <a:pt x="2302868" y="1381563"/>
                  </a:cubicBezTo>
                  <a:cubicBezTo>
                    <a:pt x="2303820" y="1381658"/>
                    <a:pt x="2305915" y="1381754"/>
                    <a:pt x="2306201" y="1379849"/>
                  </a:cubicBezTo>
                  <a:cubicBezTo>
                    <a:pt x="2306296" y="1379087"/>
                    <a:pt x="2306296" y="1378229"/>
                    <a:pt x="2306296" y="1377563"/>
                  </a:cubicBezTo>
                  <a:cubicBezTo>
                    <a:pt x="2306296" y="1376610"/>
                    <a:pt x="2306296" y="1375753"/>
                    <a:pt x="2306582" y="1375181"/>
                  </a:cubicBezTo>
                  <a:cubicBezTo>
                    <a:pt x="2308487" y="1371943"/>
                    <a:pt x="2309154" y="1371086"/>
                    <a:pt x="2309345" y="1370800"/>
                  </a:cubicBezTo>
                  <a:cubicBezTo>
                    <a:pt x="2310011" y="1370228"/>
                    <a:pt x="2311726" y="1366990"/>
                    <a:pt x="2311916" y="1366513"/>
                  </a:cubicBezTo>
                  <a:cubicBezTo>
                    <a:pt x="2312107" y="1366133"/>
                    <a:pt x="2312487" y="1363751"/>
                    <a:pt x="2311726" y="1363180"/>
                  </a:cubicBezTo>
                  <a:cubicBezTo>
                    <a:pt x="2311630" y="1363180"/>
                    <a:pt x="2311249" y="1362989"/>
                    <a:pt x="2310773" y="1363275"/>
                  </a:cubicBezTo>
                  <a:close/>
                  <a:moveTo>
                    <a:pt x="2311059" y="1366323"/>
                  </a:moveTo>
                  <a:lnTo>
                    <a:pt x="2311059" y="1366323"/>
                  </a:lnTo>
                  <a:cubicBezTo>
                    <a:pt x="2310868" y="1366799"/>
                    <a:pt x="2309154" y="1369847"/>
                    <a:pt x="2308678" y="1370324"/>
                  </a:cubicBezTo>
                  <a:cubicBezTo>
                    <a:pt x="2308296" y="1370704"/>
                    <a:pt x="2307344" y="1372133"/>
                    <a:pt x="2305725" y="1374896"/>
                  </a:cubicBezTo>
                  <a:cubicBezTo>
                    <a:pt x="2305344" y="1375562"/>
                    <a:pt x="2305344" y="1376515"/>
                    <a:pt x="2305344" y="1377658"/>
                  </a:cubicBezTo>
                  <a:cubicBezTo>
                    <a:pt x="2305344" y="1378420"/>
                    <a:pt x="2305344" y="1379087"/>
                    <a:pt x="2305249" y="1379849"/>
                  </a:cubicBezTo>
                  <a:cubicBezTo>
                    <a:pt x="2305058" y="1380801"/>
                    <a:pt x="2304296" y="1380896"/>
                    <a:pt x="2302868" y="1380801"/>
                  </a:cubicBezTo>
                  <a:cubicBezTo>
                    <a:pt x="2302677" y="1380801"/>
                    <a:pt x="2302486" y="1380801"/>
                    <a:pt x="2302391" y="1380801"/>
                  </a:cubicBezTo>
                  <a:cubicBezTo>
                    <a:pt x="2301248" y="1380801"/>
                    <a:pt x="2300676" y="1382420"/>
                    <a:pt x="2300296" y="1383278"/>
                  </a:cubicBezTo>
                  <a:lnTo>
                    <a:pt x="2300200" y="1383468"/>
                  </a:lnTo>
                  <a:cubicBezTo>
                    <a:pt x="2300010" y="1383944"/>
                    <a:pt x="2299343" y="1386325"/>
                    <a:pt x="2299248" y="1387088"/>
                  </a:cubicBezTo>
                  <a:cubicBezTo>
                    <a:pt x="2299248" y="1387659"/>
                    <a:pt x="2299153" y="1388802"/>
                    <a:pt x="2298771" y="1389564"/>
                  </a:cubicBezTo>
                  <a:cubicBezTo>
                    <a:pt x="2298486" y="1390136"/>
                    <a:pt x="2297724" y="1390517"/>
                    <a:pt x="2297057" y="1390802"/>
                  </a:cubicBezTo>
                  <a:cubicBezTo>
                    <a:pt x="2296867" y="1390612"/>
                    <a:pt x="2296485" y="1389945"/>
                    <a:pt x="2296200" y="1389278"/>
                  </a:cubicBezTo>
                  <a:lnTo>
                    <a:pt x="2296105" y="1388992"/>
                  </a:lnTo>
                  <a:lnTo>
                    <a:pt x="2295724" y="1388992"/>
                  </a:lnTo>
                  <a:cubicBezTo>
                    <a:pt x="2295533" y="1388992"/>
                    <a:pt x="2293914" y="1389183"/>
                    <a:pt x="2293152" y="1389564"/>
                  </a:cubicBezTo>
                  <a:cubicBezTo>
                    <a:pt x="2292580" y="1389850"/>
                    <a:pt x="2292294" y="1390707"/>
                    <a:pt x="2292104" y="1391564"/>
                  </a:cubicBezTo>
                  <a:cubicBezTo>
                    <a:pt x="2292009" y="1392041"/>
                    <a:pt x="2291818" y="1392612"/>
                    <a:pt x="2291628" y="1392803"/>
                  </a:cubicBezTo>
                  <a:cubicBezTo>
                    <a:pt x="2291151" y="1393279"/>
                    <a:pt x="2288485" y="1395946"/>
                    <a:pt x="2287913" y="1396517"/>
                  </a:cubicBezTo>
                  <a:cubicBezTo>
                    <a:pt x="2287246" y="1396613"/>
                    <a:pt x="2285817" y="1396803"/>
                    <a:pt x="2285151" y="1396517"/>
                  </a:cubicBezTo>
                  <a:cubicBezTo>
                    <a:pt x="2284103" y="1396041"/>
                    <a:pt x="2282769" y="1396898"/>
                    <a:pt x="2281722" y="1397660"/>
                  </a:cubicBezTo>
                  <a:cubicBezTo>
                    <a:pt x="2281531" y="1397851"/>
                    <a:pt x="2281341" y="1397946"/>
                    <a:pt x="2281150" y="1398041"/>
                  </a:cubicBezTo>
                  <a:cubicBezTo>
                    <a:pt x="2280960" y="1397470"/>
                    <a:pt x="2280865" y="1395565"/>
                    <a:pt x="2280960" y="1393565"/>
                  </a:cubicBezTo>
                  <a:cubicBezTo>
                    <a:pt x="2281055" y="1392326"/>
                    <a:pt x="2280674" y="1392041"/>
                    <a:pt x="2279912" y="1391850"/>
                  </a:cubicBezTo>
                  <a:cubicBezTo>
                    <a:pt x="2279817" y="1391850"/>
                    <a:pt x="2279627" y="1391755"/>
                    <a:pt x="2279436" y="1391755"/>
                  </a:cubicBezTo>
                  <a:cubicBezTo>
                    <a:pt x="2279150" y="1391659"/>
                    <a:pt x="2278578" y="1390231"/>
                    <a:pt x="2278198" y="1386135"/>
                  </a:cubicBezTo>
                  <a:cubicBezTo>
                    <a:pt x="2278007" y="1383754"/>
                    <a:pt x="2278007" y="1381754"/>
                    <a:pt x="2278198" y="1380325"/>
                  </a:cubicBezTo>
                  <a:cubicBezTo>
                    <a:pt x="2278293" y="1379944"/>
                    <a:pt x="2278388" y="1379849"/>
                    <a:pt x="2278388" y="1379849"/>
                  </a:cubicBezTo>
                  <a:cubicBezTo>
                    <a:pt x="2278388" y="1379849"/>
                    <a:pt x="2278484" y="1379849"/>
                    <a:pt x="2278484" y="1379849"/>
                  </a:cubicBezTo>
                  <a:cubicBezTo>
                    <a:pt x="2278769" y="1379849"/>
                    <a:pt x="2279531" y="1380325"/>
                    <a:pt x="2279817" y="1380611"/>
                  </a:cubicBezTo>
                  <a:lnTo>
                    <a:pt x="2280007" y="1380706"/>
                  </a:lnTo>
                  <a:cubicBezTo>
                    <a:pt x="2280293" y="1380896"/>
                    <a:pt x="2280579" y="1380896"/>
                    <a:pt x="2280865" y="1380801"/>
                  </a:cubicBezTo>
                  <a:cubicBezTo>
                    <a:pt x="2282198" y="1380420"/>
                    <a:pt x="2283436" y="1377563"/>
                    <a:pt x="2283436" y="1377467"/>
                  </a:cubicBezTo>
                  <a:cubicBezTo>
                    <a:pt x="2283532" y="1377182"/>
                    <a:pt x="2283436" y="1376515"/>
                    <a:pt x="2283055" y="1374419"/>
                  </a:cubicBezTo>
                  <a:cubicBezTo>
                    <a:pt x="2282865" y="1373276"/>
                    <a:pt x="2282579" y="1372038"/>
                    <a:pt x="2282674" y="1371562"/>
                  </a:cubicBezTo>
                  <a:cubicBezTo>
                    <a:pt x="2282769" y="1370704"/>
                    <a:pt x="2283436" y="1368704"/>
                    <a:pt x="2283818" y="1367371"/>
                  </a:cubicBezTo>
                  <a:lnTo>
                    <a:pt x="2284008" y="1366895"/>
                  </a:lnTo>
                  <a:cubicBezTo>
                    <a:pt x="2284389" y="1365751"/>
                    <a:pt x="2284198" y="1365180"/>
                    <a:pt x="2283912" y="1364323"/>
                  </a:cubicBezTo>
                  <a:cubicBezTo>
                    <a:pt x="2283818" y="1364132"/>
                    <a:pt x="2283722" y="1363846"/>
                    <a:pt x="2283722" y="1363561"/>
                  </a:cubicBezTo>
                  <a:cubicBezTo>
                    <a:pt x="2283436" y="1362608"/>
                    <a:pt x="2283722" y="1362132"/>
                    <a:pt x="2284103" y="1361465"/>
                  </a:cubicBezTo>
                  <a:cubicBezTo>
                    <a:pt x="2284294" y="1361179"/>
                    <a:pt x="2284389" y="1360894"/>
                    <a:pt x="2284579" y="1360513"/>
                  </a:cubicBezTo>
                  <a:cubicBezTo>
                    <a:pt x="2284675" y="1360417"/>
                    <a:pt x="2284675" y="1360322"/>
                    <a:pt x="2284675" y="1360322"/>
                  </a:cubicBezTo>
                  <a:cubicBezTo>
                    <a:pt x="2284961" y="1360227"/>
                    <a:pt x="2285817" y="1361084"/>
                    <a:pt x="2286294" y="1361370"/>
                  </a:cubicBezTo>
                  <a:cubicBezTo>
                    <a:pt x="2286580" y="1361656"/>
                    <a:pt x="2286960" y="1361942"/>
                    <a:pt x="2287246" y="1362132"/>
                  </a:cubicBezTo>
                  <a:cubicBezTo>
                    <a:pt x="2288485" y="1362989"/>
                    <a:pt x="2289628" y="1363084"/>
                    <a:pt x="2290485" y="1363084"/>
                  </a:cubicBezTo>
                  <a:lnTo>
                    <a:pt x="2290485" y="1363084"/>
                  </a:lnTo>
                  <a:cubicBezTo>
                    <a:pt x="2290961" y="1363084"/>
                    <a:pt x="2292104" y="1364894"/>
                    <a:pt x="2292390" y="1366133"/>
                  </a:cubicBezTo>
                  <a:cubicBezTo>
                    <a:pt x="2292676" y="1367180"/>
                    <a:pt x="2294676" y="1367085"/>
                    <a:pt x="2296200" y="1366990"/>
                  </a:cubicBezTo>
                  <a:cubicBezTo>
                    <a:pt x="2296581" y="1366990"/>
                    <a:pt x="2296867" y="1366895"/>
                    <a:pt x="2297057" y="1366895"/>
                  </a:cubicBezTo>
                  <a:cubicBezTo>
                    <a:pt x="2297724" y="1366895"/>
                    <a:pt x="2298677" y="1367466"/>
                    <a:pt x="2298962" y="1367657"/>
                  </a:cubicBezTo>
                  <a:lnTo>
                    <a:pt x="2299153" y="1367752"/>
                  </a:lnTo>
                  <a:lnTo>
                    <a:pt x="2299343" y="1367657"/>
                  </a:lnTo>
                  <a:cubicBezTo>
                    <a:pt x="2299534" y="1367657"/>
                    <a:pt x="2300962" y="1367275"/>
                    <a:pt x="2301439" y="1366418"/>
                  </a:cubicBezTo>
                  <a:cubicBezTo>
                    <a:pt x="2301629" y="1366133"/>
                    <a:pt x="2303153" y="1365847"/>
                    <a:pt x="2304772" y="1365847"/>
                  </a:cubicBezTo>
                  <a:cubicBezTo>
                    <a:pt x="2305249" y="1365847"/>
                    <a:pt x="2305915" y="1365942"/>
                    <a:pt x="2306487" y="1366037"/>
                  </a:cubicBezTo>
                  <a:cubicBezTo>
                    <a:pt x="2307059" y="1366133"/>
                    <a:pt x="2307630" y="1366228"/>
                    <a:pt x="2308011" y="1366228"/>
                  </a:cubicBezTo>
                  <a:cubicBezTo>
                    <a:pt x="2308773" y="1366228"/>
                    <a:pt x="2309440" y="1365656"/>
                    <a:pt x="2310106" y="1365085"/>
                  </a:cubicBezTo>
                  <a:cubicBezTo>
                    <a:pt x="2310392" y="1364799"/>
                    <a:pt x="2310773" y="1364513"/>
                    <a:pt x="2311154" y="1364323"/>
                  </a:cubicBezTo>
                  <a:cubicBezTo>
                    <a:pt x="2311344" y="1364418"/>
                    <a:pt x="2311249" y="1365847"/>
                    <a:pt x="2311059" y="1366323"/>
                  </a:cubicBezTo>
                  <a:close/>
                  <a:moveTo>
                    <a:pt x="1728319" y="184842"/>
                  </a:moveTo>
                  <a:cubicBezTo>
                    <a:pt x="1728415" y="184842"/>
                    <a:pt x="1728605" y="184842"/>
                    <a:pt x="1728700" y="184747"/>
                  </a:cubicBezTo>
                  <a:cubicBezTo>
                    <a:pt x="1729367" y="184366"/>
                    <a:pt x="1729748" y="183223"/>
                    <a:pt x="1729843" y="183032"/>
                  </a:cubicBezTo>
                  <a:lnTo>
                    <a:pt x="1729843" y="182937"/>
                  </a:lnTo>
                  <a:cubicBezTo>
                    <a:pt x="1729843" y="182556"/>
                    <a:pt x="1729939" y="182175"/>
                    <a:pt x="1730034" y="181794"/>
                  </a:cubicBezTo>
                  <a:cubicBezTo>
                    <a:pt x="1730224" y="180937"/>
                    <a:pt x="1730510" y="180175"/>
                    <a:pt x="1729843" y="179698"/>
                  </a:cubicBezTo>
                  <a:cubicBezTo>
                    <a:pt x="1729367" y="179317"/>
                    <a:pt x="1728510" y="179127"/>
                    <a:pt x="1727748" y="179317"/>
                  </a:cubicBezTo>
                  <a:cubicBezTo>
                    <a:pt x="1727177" y="179508"/>
                    <a:pt x="1726795" y="179984"/>
                    <a:pt x="1726700" y="180556"/>
                  </a:cubicBezTo>
                  <a:cubicBezTo>
                    <a:pt x="1726414" y="181794"/>
                    <a:pt x="1727177" y="184366"/>
                    <a:pt x="1727938" y="184747"/>
                  </a:cubicBezTo>
                  <a:cubicBezTo>
                    <a:pt x="1728129" y="184747"/>
                    <a:pt x="1728224" y="184842"/>
                    <a:pt x="1728319" y="184842"/>
                  </a:cubicBezTo>
                  <a:close/>
                  <a:moveTo>
                    <a:pt x="1727557" y="180651"/>
                  </a:moveTo>
                  <a:cubicBezTo>
                    <a:pt x="1727653" y="180365"/>
                    <a:pt x="1727748" y="180175"/>
                    <a:pt x="1728033" y="180079"/>
                  </a:cubicBezTo>
                  <a:cubicBezTo>
                    <a:pt x="1728129" y="180079"/>
                    <a:pt x="1728224" y="179984"/>
                    <a:pt x="1728415" y="179984"/>
                  </a:cubicBezTo>
                  <a:cubicBezTo>
                    <a:pt x="1728700" y="179984"/>
                    <a:pt x="1729081" y="180079"/>
                    <a:pt x="1729272" y="180270"/>
                  </a:cubicBezTo>
                  <a:cubicBezTo>
                    <a:pt x="1729462" y="180460"/>
                    <a:pt x="1729367" y="181032"/>
                    <a:pt x="1729176" y="181603"/>
                  </a:cubicBezTo>
                  <a:cubicBezTo>
                    <a:pt x="1729081" y="181984"/>
                    <a:pt x="1728986" y="182461"/>
                    <a:pt x="1728891" y="182842"/>
                  </a:cubicBezTo>
                  <a:cubicBezTo>
                    <a:pt x="1728796" y="183127"/>
                    <a:pt x="1728510" y="183604"/>
                    <a:pt x="1728319" y="183889"/>
                  </a:cubicBezTo>
                  <a:cubicBezTo>
                    <a:pt x="1727938" y="183318"/>
                    <a:pt x="1727367" y="181603"/>
                    <a:pt x="1727557" y="180651"/>
                  </a:cubicBezTo>
                  <a:close/>
                  <a:moveTo>
                    <a:pt x="1790708" y="61017"/>
                  </a:moveTo>
                  <a:cubicBezTo>
                    <a:pt x="1790899" y="61779"/>
                    <a:pt x="1791280" y="63303"/>
                    <a:pt x="1792327" y="63303"/>
                  </a:cubicBezTo>
                  <a:cubicBezTo>
                    <a:pt x="1793470" y="63303"/>
                    <a:pt x="1797280" y="60922"/>
                    <a:pt x="1797947" y="60445"/>
                  </a:cubicBezTo>
                  <a:cubicBezTo>
                    <a:pt x="1798137" y="60255"/>
                    <a:pt x="1798519" y="60064"/>
                    <a:pt x="1798899" y="59874"/>
                  </a:cubicBezTo>
                  <a:cubicBezTo>
                    <a:pt x="1800328" y="59112"/>
                    <a:pt x="1801281" y="58445"/>
                    <a:pt x="1801376" y="57778"/>
                  </a:cubicBezTo>
                  <a:cubicBezTo>
                    <a:pt x="1801376" y="57588"/>
                    <a:pt x="1801376" y="57302"/>
                    <a:pt x="1801090" y="57016"/>
                  </a:cubicBezTo>
                  <a:cubicBezTo>
                    <a:pt x="1800138" y="56159"/>
                    <a:pt x="1798137" y="56254"/>
                    <a:pt x="1797185" y="56254"/>
                  </a:cubicBezTo>
                  <a:lnTo>
                    <a:pt x="1796899" y="56254"/>
                  </a:lnTo>
                  <a:cubicBezTo>
                    <a:pt x="1795375" y="55969"/>
                    <a:pt x="1792899" y="55588"/>
                    <a:pt x="1792327" y="55778"/>
                  </a:cubicBezTo>
                  <a:lnTo>
                    <a:pt x="1792137" y="55873"/>
                  </a:lnTo>
                  <a:cubicBezTo>
                    <a:pt x="1791660" y="56064"/>
                    <a:pt x="1790994" y="56254"/>
                    <a:pt x="1790327" y="56731"/>
                  </a:cubicBezTo>
                  <a:cubicBezTo>
                    <a:pt x="1790327" y="56731"/>
                    <a:pt x="1788041" y="58350"/>
                    <a:pt x="1788136" y="59302"/>
                  </a:cubicBezTo>
                  <a:cubicBezTo>
                    <a:pt x="1788136" y="59588"/>
                    <a:pt x="1788232" y="59779"/>
                    <a:pt x="1788518" y="59874"/>
                  </a:cubicBezTo>
                  <a:cubicBezTo>
                    <a:pt x="1788898" y="60064"/>
                    <a:pt x="1790232" y="60731"/>
                    <a:pt x="1790708" y="61017"/>
                  </a:cubicBezTo>
                  <a:close/>
                  <a:moveTo>
                    <a:pt x="1790803" y="57302"/>
                  </a:moveTo>
                  <a:cubicBezTo>
                    <a:pt x="1791375" y="56921"/>
                    <a:pt x="1791851" y="56731"/>
                    <a:pt x="1792327" y="56635"/>
                  </a:cubicBezTo>
                  <a:lnTo>
                    <a:pt x="1792518" y="56540"/>
                  </a:lnTo>
                  <a:cubicBezTo>
                    <a:pt x="1792899" y="56445"/>
                    <a:pt x="1794994" y="56731"/>
                    <a:pt x="1796709" y="57016"/>
                  </a:cubicBezTo>
                  <a:lnTo>
                    <a:pt x="1796709" y="57016"/>
                  </a:lnTo>
                  <a:lnTo>
                    <a:pt x="1797090" y="57016"/>
                  </a:lnTo>
                  <a:cubicBezTo>
                    <a:pt x="1797947" y="57016"/>
                    <a:pt x="1799662" y="56921"/>
                    <a:pt x="1800424" y="57683"/>
                  </a:cubicBezTo>
                  <a:cubicBezTo>
                    <a:pt x="1800328" y="58064"/>
                    <a:pt x="1798995" y="58826"/>
                    <a:pt x="1798423" y="59112"/>
                  </a:cubicBezTo>
                  <a:cubicBezTo>
                    <a:pt x="1797947" y="59398"/>
                    <a:pt x="1797661" y="59588"/>
                    <a:pt x="1797376" y="59779"/>
                  </a:cubicBezTo>
                  <a:cubicBezTo>
                    <a:pt x="1796328" y="60541"/>
                    <a:pt x="1792994" y="62446"/>
                    <a:pt x="1792327" y="62446"/>
                  </a:cubicBezTo>
                  <a:cubicBezTo>
                    <a:pt x="1792137" y="62446"/>
                    <a:pt x="1791660" y="61684"/>
                    <a:pt x="1791565" y="60636"/>
                  </a:cubicBezTo>
                  <a:lnTo>
                    <a:pt x="1791565" y="60445"/>
                  </a:lnTo>
                  <a:lnTo>
                    <a:pt x="1791375" y="60350"/>
                  </a:lnTo>
                  <a:cubicBezTo>
                    <a:pt x="1791375" y="60350"/>
                    <a:pt x="1789661" y="59398"/>
                    <a:pt x="1788994" y="59112"/>
                  </a:cubicBezTo>
                  <a:cubicBezTo>
                    <a:pt x="1789089" y="58731"/>
                    <a:pt x="1790041" y="57778"/>
                    <a:pt x="1790803" y="57302"/>
                  </a:cubicBezTo>
                  <a:close/>
                  <a:moveTo>
                    <a:pt x="2281722" y="1353559"/>
                  </a:moveTo>
                  <a:cubicBezTo>
                    <a:pt x="2282008" y="1353559"/>
                    <a:pt x="2282389" y="1353369"/>
                    <a:pt x="2282484" y="1353274"/>
                  </a:cubicBezTo>
                  <a:cubicBezTo>
                    <a:pt x="2284008" y="1352512"/>
                    <a:pt x="2284770" y="1351369"/>
                    <a:pt x="2285341" y="1350607"/>
                  </a:cubicBezTo>
                  <a:lnTo>
                    <a:pt x="2285532" y="1350321"/>
                  </a:lnTo>
                  <a:cubicBezTo>
                    <a:pt x="2285627" y="1350130"/>
                    <a:pt x="2285913" y="1349940"/>
                    <a:pt x="2286104" y="1349654"/>
                  </a:cubicBezTo>
                  <a:cubicBezTo>
                    <a:pt x="2286865" y="1348797"/>
                    <a:pt x="2287818" y="1347845"/>
                    <a:pt x="2287818" y="1346987"/>
                  </a:cubicBezTo>
                  <a:cubicBezTo>
                    <a:pt x="2287913" y="1346035"/>
                    <a:pt x="2286675" y="1345558"/>
                    <a:pt x="2285913" y="1345463"/>
                  </a:cubicBezTo>
                  <a:lnTo>
                    <a:pt x="2285817" y="1345463"/>
                  </a:lnTo>
                  <a:lnTo>
                    <a:pt x="2285722" y="1345558"/>
                  </a:lnTo>
                  <a:cubicBezTo>
                    <a:pt x="2285532" y="1345654"/>
                    <a:pt x="2283912" y="1346321"/>
                    <a:pt x="2283341" y="1346987"/>
                  </a:cubicBezTo>
                  <a:cubicBezTo>
                    <a:pt x="2282769" y="1347749"/>
                    <a:pt x="2282198" y="1349464"/>
                    <a:pt x="2281912" y="1350416"/>
                  </a:cubicBezTo>
                  <a:cubicBezTo>
                    <a:pt x="2281817" y="1350607"/>
                    <a:pt x="2281722" y="1350892"/>
                    <a:pt x="2281531" y="1351178"/>
                  </a:cubicBezTo>
                  <a:cubicBezTo>
                    <a:pt x="2281055" y="1352226"/>
                    <a:pt x="2280674" y="1352988"/>
                    <a:pt x="2281150" y="1353369"/>
                  </a:cubicBezTo>
                  <a:cubicBezTo>
                    <a:pt x="2281341" y="1353559"/>
                    <a:pt x="2281531" y="1353559"/>
                    <a:pt x="2281722" y="1353559"/>
                  </a:cubicBezTo>
                  <a:close/>
                  <a:moveTo>
                    <a:pt x="2282484" y="1351559"/>
                  </a:moveTo>
                  <a:cubicBezTo>
                    <a:pt x="2282674" y="1351178"/>
                    <a:pt x="2282769" y="1350892"/>
                    <a:pt x="2282865" y="1350702"/>
                  </a:cubicBezTo>
                  <a:cubicBezTo>
                    <a:pt x="2283151" y="1349940"/>
                    <a:pt x="2283722" y="1348130"/>
                    <a:pt x="2284198" y="1347559"/>
                  </a:cubicBezTo>
                  <a:cubicBezTo>
                    <a:pt x="2284484" y="1347178"/>
                    <a:pt x="2285437" y="1346701"/>
                    <a:pt x="2286008" y="1346416"/>
                  </a:cubicBezTo>
                  <a:cubicBezTo>
                    <a:pt x="2286389" y="1346511"/>
                    <a:pt x="2287056" y="1346701"/>
                    <a:pt x="2287056" y="1347083"/>
                  </a:cubicBezTo>
                  <a:cubicBezTo>
                    <a:pt x="2287056" y="1347559"/>
                    <a:pt x="2286104" y="1348607"/>
                    <a:pt x="2285532" y="1349178"/>
                  </a:cubicBezTo>
                  <a:cubicBezTo>
                    <a:pt x="2285246" y="1349464"/>
                    <a:pt x="2285055" y="1349750"/>
                    <a:pt x="2284865" y="1349940"/>
                  </a:cubicBezTo>
                  <a:cubicBezTo>
                    <a:pt x="2284770" y="1350035"/>
                    <a:pt x="2284675" y="1350130"/>
                    <a:pt x="2284675" y="1350226"/>
                  </a:cubicBezTo>
                  <a:cubicBezTo>
                    <a:pt x="2284198" y="1350892"/>
                    <a:pt x="2283436" y="1351940"/>
                    <a:pt x="2282198" y="1352607"/>
                  </a:cubicBezTo>
                  <a:cubicBezTo>
                    <a:pt x="2282198" y="1352607"/>
                    <a:pt x="2282198" y="1352607"/>
                    <a:pt x="2282198" y="1352607"/>
                  </a:cubicBezTo>
                  <a:cubicBezTo>
                    <a:pt x="2282103" y="1352321"/>
                    <a:pt x="2282293" y="1351845"/>
                    <a:pt x="2282484" y="1351559"/>
                  </a:cubicBezTo>
                  <a:close/>
                  <a:moveTo>
                    <a:pt x="2121797" y="54635"/>
                  </a:moveTo>
                  <a:lnTo>
                    <a:pt x="2121797" y="54445"/>
                  </a:lnTo>
                  <a:cubicBezTo>
                    <a:pt x="2121511" y="53206"/>
                    <a:pt x="2121226" y="51968"/>
                    <a:pt x="2120368" y="51492"/>
                  </a:cubicBezTo>
                  <a:cubicBezTo>
                    <a:pt x="2119987" y="51301"/>
                    <a:pt x="2119606" y="51301"/>
                    <a:pt x="2119130" y="51492"/>
                  </a:cubicBezTo>
                  <a:cubicBezTo>
                    <a:pt x="2117606" y="51968"/>
                    <a:pt x="2114177" y="54159"/>
                    <a:pt x="2114654" y="55969"/>
                  </a:cubicBezTo>
                  <a:cubicBezTo>
                    <a:pt x="2114939" y="57016"/>
                    <a:pt x="2115796" y="58826"/>
                    <a:pt x="2117035" y="59112"/>
                  </a:cubicBezTo>
                  <a:cubicBezTo>
                    <a:pt x="2117130" y="59112"/>
                    <a:pt x="2117320" y="59112"/>
                    <a:pt x="2117416" y="59112"/>
                  </a:cubicBezTo>
                  <a:cubicBezTo>
                    <a:pt x="2117796" y="59112"/>
                    <a:pt x="2118273" y="59017"/>
                    <a:pt x="2118654" y="58540"/>
                  </a:cubicBezTo>
                  <a:cubicBezTo>
                    <a:pt x="2120178" y="57207"/>
                    <a:pt x="2121702" y="54730"/>
                    <a:pt x="2121797" y="54635"/>
                  </a:cubicBezTo>
                  <a:lnTo>
                    <a:pt x="2121797" y="54635"/>
                  </a:lnTo>
                  <a:close/>
                  <a:moveTo>
                    <a:pt x="2117987" y="58064"/>
                  </a:moveTo>
                  <a:cubicBezTo>
                    <a:pt x="2117606" y="58350"/>
                    <a:pt x="2117416" y="58350"/>
                    <a:pt x="2117225" y="58350"/>
                  </a:cubicBezTo>
                  <a:cubicBezTo>
                    <a:pt x="2116463" y="58159"/>
                    <a:pt x="2115701" y="56921"/>
                    <a:pt x="2115415" y="55778"/>
                  </a:cubicBezTo>
                  <a:cubicBezTo>
                    <a:pt x="2115130" y="54540"/>
                    <a:pt x="2117987" y="52635"/>
                    <a:pt x="2119321" y="52254"/>
                  </a:cubicBezTo>
                  <a:cubicBezTo>
                    <a:pt x="2119416" y="52254"/>
                    <a:pt x="2119511" y="52159"/>
                    <a:pt x="2119606" y="52159"/>
                  </a:cubicBezTo>
                  <a:cubicBezTo>
                    <a:pt x="2119701" y="52159"/>
                    <a:pt x="2119797" y="52159"/>
                    <a:pt x="2119892" y="52254"/>
                  </a:cubicBezTo>
                  <a:cubicBezTo>
                    <a:pt x="2120368" y="52540"/>
                    <a:pt x="2120654" y="53492"/>
                    <a:pt x="2120844" y="54540"/>
                  </a:cubicBezTo>
                  <a:cubicBezTo>
                    <a:pt x="2120464" y="55016"/>
                    <a:pt x="2119225" y="57016"/>
                    <a:pt x="2117987" y="58064"/>
                  </a:cubicBezTo>
                  <a:close/>
                  <a:moveTo>
                    <a:pt x="1819950" y="49206"/>
                  </a:moveTo>
                  <a:cubicBezTo>
                    <a:pt x="1818712" y="50920"/>
                    <a:pt x="1817949" y="51206"/>
                    <a:pt x="1817473" y="51206"/>
                  </a:cubicBezTo>
                  <a:cubicBezTo>
                    <a:pt x="1816235" y="51206"/>
                    <a:pt x="1811949" y="53016"/>
                    <a:pt x="1811473" y="53206"/>
                  </a:cubicBezTo>
                  <a:lnTo>
                    <a:pt x="1811377" y="53302"/>
                  </a:lnTo>
                  <a:lnTo>
                    <a:pt x="1811282" y="53397"/>
                  </a:lnTo>
                  <a:cubicBezTo>
                    <a:pt x="1811092" y="53683"/>
                    <a:pt x="1810901" y="53873"/>
                    <a:pt x="1810615" y="54064"/>
                  </a:cubicBezTo>
                  <a:cubicBezTo>
                    <a:pt x="1810044" y="54730"/>
                    <a:pt x="1809187" y="55492"/>
                    <a:pt x="1810044" y="56350"/>
                  </a:cubicBezTo>
                  <a:lnTo>
                    <a:pt x="1810330" y="56635"/>
                  </a:lnTo>
                  <a:cubicBezTo>
                    <a:pt x="1810710" y="57016"/>
                    <a:pt x="1811663" y="57969"/>
                    <a:pt x="1811949" y="58445"/>
                  </a:cubicBezTo>
                  <a:cubicBezTo>
                    <a:pt x="1810901" y="58540"/>
                    <a:pt x="1809187" y="58921"/>
                    <a:pt x="1808615" y="59683"/>
                  </a:cubicBezTo>
                  <a:cubicBezTo>
                    <a:pt x="1808424" y="59969"/>
                    <a:pt x="1808424" y="60255"/>
                    <a:pt x="1808520" y="60541"/>
                  </a:cubicBezTo>
                  <a:lnTo>
                    <a:pt x="1808711" y="60826"/>
                  </a:lnTo>
                  <a:cubicBezTo>
                    <a:pt x="1809282" y="61874"/>
                    <a:pt x="1810139" y="63493"/>
                    <a:pt x="1811568" y="63684"/>
                  </a:cubicBezTo>
                  <a:cubicBezTo>
                    <a:pt x="1811853" y="63684"/>
                    <a:pt x="1812139" y="63779"/>
                    <a:pt x="1812520" y="63874"/>
                  </a:cubicBezTo>
                  <a:cubicBezTo>
                    <a:pt x="1813854" y="64160"/>
                    <a:pt x="1815568" y="64446"/>
                    <a:pt x="1816235" y="63112"/>
                  </a:cubicBezTo>
                  <a:lnTo>
                    <a:pt x="1816426" y="62731"/>
                  </a:lnTo>
                  <a:cubicBezTo>
                    <a:pt x="1816807" y="61874"/>
                    <a:pt x="1817378" y="60541"/>
                    <a:pt x="1817949" y="60350"/>
                  </a:cubicBezTo>
                  <a:cubicBezTo>
                    <a:pt x="1818045" y="60350"/>
                    <a:pt x="1818045" y="60350"/>
                    <a:pt x="1818236" y="60350"/>
                  </a:cubicBezTo>
                  <a:cubicBezTo>
                    <a:pt x="1818616" y="60445"/>
                    <a:pt x="1818902" y="60731"/>
                    <a:pt x="1819188" y="60922"/>
                  </a:cubicBezTo>
                  <a:cubicBezTo>
                    <a:pt x="1819950" y="61398"/>
                    <a:pt x="1820712" y="61874"/>
                    <a:pt x="1822045" y="61874"/>
                  </a:cubicBezTo>
                  <a:cubicBezTo>
                    <a:pt x="1822617" y="61874"/>
                    <a:pt x="1823188" y="61779"/>
                    <a:pt x="1823665" y="61684"/>
                  </a:cubicBezTo>
                  <a:cubicBezTo>
                    <a:pt x="1824712" y="61493"/>
                    <a:pt x="1825189" y="61493"/>
                    <a:pt x="1825569" y="61969"/>
                  </a:cubicBezTo>
                  <a:cubicBezTo>
                    <a:pt x="1826427" y="63208"/>
                    <a:pt x="1828903" y="64255"/>
                    <a:pt x="1829570" y="64255"/>
                  </a:cubicBezTo>
                  <a:cubicBezTo>
                    <a:pt x="1829856" y="64255"/>
                    <a:pt x="1830332" y="64065"/>
                    <a:pt x="1831285" y="63684"/>
                  </a:cubicBezTo>
                  <a:cubicBezTo>
                    <a:pt x="1831952" y="63398"/>
                    <a:pt x="1833094" y="62922"/>
                    <a:pt x="1833475" y="62922"/>
                  </a:cubicBezTo>
                  <a:cubicBezTo>
                    <a:pt x="1834333" y="62922"/>
                    <a:pt x="1841762" y="62922"/>
                    <a:pt x="1842333" y="61493"/>
                  </a:cubicBezTo>
                  <a:cubicBezTo>
                    <a:pt x="1842810" y="60445"/>
                    <a:pt x="1842524" y="59493"/>
                    <a:pt x="1842143" y="58731"/>
                  </a:cubicBezTo>
                  <a:cubicBezTo>
                    <a:pt x="1842048" y="58445"/>
                    <a:pt x="1841762" y="58159"/>
                    <a:pt x="1841477" y="57874"/>
                  </a:cubicBezTo>
                  <a:cubicBezTo>
                    <a:pt x="1841095" y="57397"/>
                    <a:pt x="1840238" y="56540"/>
                    <a:pt x="1840524" y="56254"/>
                  </a:cubicBezTo>
                  <a:cubicBezTo>
                    <a:pt x="1841286" y="55397"/>
                    <a:pt x="1841953" y="53778"/>
                    <a:pt x="1841857" y="52635"/>
                  </a:cubicBezTo>
                  <a:cubicBezTo>
                    <a:pt x="1841857" y="52254"/>
                    <a:pt x="1841571" y="51492"/>
                    <a:pt x="1841381" y="50635"/>
                  </a:cubicBezTo>
                  <a:cubicBezTo>
                    <a:pt x="1841000" y="49301"/>
                    <a:pt x="1840524" y="47682"/>
                    <a:pt x="1840524" y="46920"/>
                  </a:cubicBezTo>
                  <a:lnTo>
                    <a:pt x="1840524" y="46539"/>
                  </a:lnTo>
                  <a:cubicBezTo>
                    <a:pt x="1840619" y="45396"/>
                    <a:pt x="1840714" y="44443"/>
                    <a:pt x="1839095" y="43681"/>
                  </a:cubicBezTo>
                  <a:cubicBezTo>
                    <a:pt x="1837571" y="43015"/>
                    <a:pt x="1833761" y="42443"/>
                    <a:pt x="1832713" y="42634"/>
                  </a:cubicBezTo>
                  <a:cubicBezTo>
                    <a:pt x="1831856" y="42824"/>
                    <a:pt x="1829856" y="43777"/>
                    <a:pt x="1829284" y="44634"/>
                  </a:cubicBezTo>
                  <a:cubicBezTo>
                    <a:pt x="1828999" y="45015"/>
                    <a:pt x="1829094" y="45301"/>
                    <a:pt x="1829094" y="45491"/>
                  </a:cubicBezTo>
                  <a:cubicBezTo>
                    <a:pt x="1829189" y="45872"/>
                    <a:pt x="1829475" y="46253"/>
                    <a:pt x="1829760" y="46729"/>
                  </a:cubicBezTo>
                  <a:cubicBezTo>
                    <a:pt x="1830142" y="47206"/>
                    <a:pt x="1830523" y="47777"/>
                    <a:pt x="1830523" y="48253"/>
                  </a:cubicBezTo>
                  <a:cubicBezTo>
                    <a:pt x="1830523" y="48444"/>
                    <a:pt x="1830523" y="48539"/>
                    <a:pt x="1830618" y="48730"/>
                  </a:cubicBezTo>
                  <a:cubicBezTo>
                    <a:pt x="1830618" y="49015"/>
                    <a:pt x="1830713" y="49587"/>
                    <a:pt x="1830713" y="49968"/>
                  </a:cubicBezTo>
                  <a:cubicBezTo>
                    <a:pt x="1830142" y="49587"/>
                    <a:pt x="1826998" y="47682"/>
                    <a:pt x="1825760" y="47682"/>
                  </a:cubicBezTo>
                  <a:cubicBezTo>
                    <a:pt x="1825284" y="47777"/>
                    <a:pt x="1820617" y="48349"/>
                    <a:pt x="1819950" y="49206"/>
                  </a:cubicBezTo>
                  <a:close/>
                  <a:moveTo>
                    <a:pt x="1831380" y="51016"/>
                  </a:moveTo>
                  <a:cubicBezTo>
                    <a:pt x="1831952" y="50730"/>
                    <a:pt x="1831856" y="49968"/>
                    <a:pt x="1831665" y="48825"/>
                  </a:cubicBezTo>
                  <a:cubicBezTo>
                    <a:pt x="1831665" y="48634"/>
                    <a:pt x="1831665" y="48539"/>
                    <a:pt x="1831570" y="48349"/>
                  </a:cubicBezTo>
                  <a:cubicBezTo>
                    <a:pt x="1831475" y="47682"/>
                    <a:pt x="1830999" y="47015"/>
                    <a:pt x="1830618" y="46444"/>
                  </a:cubicBezTo>
                  <a:cubicBezTo>
                    <a:pt x="1830332" y="46063"/>
                    <a:pt x="1830142" y="45777"/>
                    <a:pt x="1830046" y="45396"/>
                  </a:cubicBezTo>
                  <a:cubicBezTo>
                    <a:pt x="1830046" y="45396"/>
                    <a:pt x="1830046" y="45301"/>
                    <a:pt x="1830142" y="45205"/>
                  </a:cubicBezTo>
                  <a:cubicBezTo>
                    <a:pt x="1830523" y="44539"/>
                    <a:pt x="1832332" y="43681"/>
                    <a:pt x="1832904" y="43586"/>
                  </a:cubicBezTo>
                  <a:cubicBezTo>
                    <a:pt x="1833571" y="43491"/>
                    <a:pt x="1837286" y="43872"/>
                    <a:pt x="1838714" y="44539"/>
                  </a:cubicBezTo>
                  <a:cubicBezTo>
                    <a:pt x="1839857" y="45015"/>
                    <a:pt x="1839762" y="45491"/>
                    <a:pt x="1839667" y="46634"/>
                  </a:cubicBezTo>
                  <a:lnTo>
                    <a:pt x="1839667" y="47015"/>
                  </a:lnTo>
                  <a:cubicBezTo>
                    <a:pt x="1839571" y="47872"/>
                    <a:pt x="1840048" y="49492"/>
                    <a:pt x="1840524" y="50920"/>
                  </a:cubicBezTo>
                  <a:cubicBezTo>
                    <a:pt x="1840714" y="51682"/>
                    <a:pt x="1841000" y="52444"/>
                    <a:pt x="1841000" y="52825"/>
                  </a:cubicBezTo>
                  <a:cubicBezTo>
                    <a:pt x="1841095" y="53683"/>
                    <a:pt x="1840524" y="55016"/>
                    <a:pt x="1839857" y="55778"/>
                  </a:cubicBezTo>
                  <a:cubicBezTo>
                    <a:pt x="1839095" y="56635"/>
                    <a:pt x="1840048" y="57683"/>
                    <a:pt x="1840714" y="58445"/>
                  </a:cubicBezTo>
                  <a:cubicBezTo>
                    <a:pt x="1841000" y="58731"/>
                    <a:pt x="1841190" y="59017"/>
                    <a:pt x="1841286" y="59112"/>
                  </a:cubicBezTo>
                  <a:cubicBezTo>
                    <a:pt x="1841571" y="59683"/>
                    <a:pt x="1841857" y="60445"/>
                    <a:pt x="1841477" y="61303"/>
                  </a:cubicBezTo>
                  <a:cubicBezTo>
                    <a:pt x="1841000" y="61874"/>
                    <a:pt x="1836047" y="62160"/>
                    <a:pt x="1833475" y="62160"/>
                  </a:cubicBezTo>
                  <a:cubicBezTo>
                    <a:pt x="1832904" y="62160"/>
                    <a:pt x="1832046" y="62541"/>
                    <a:pt x="1830903" y="63017"/>
                  </a:cubicBezTo>
                  <a:cubicBezTo>
                    <a:pt x="1830427" y="63208"/>
                    <a:pt x="1829760" y="63493"/>
                    <a:pt x="1829570" y="63493"/>
                  </a:cubicBezTo>
                  <a:cubicBezTo>
                    <a:pt x="1829189" y="63493"/>
                    <a:pt x="1826998" y="62541"/>
                    <a:pt x="1826332" y="61493"/>
                  </a:cubicBezTo>
                  <a:cubicBezTo>
                    <a:pt x="1825951" y="60826"/>
                    <a:pt x="1825379" y="60731"/>
                    <a:pt x="1824712" y="60731"/>
                  </a:cubicBezTo>
                  <a:cubicBezTo>
                    <a:pt x="1824331" y="60731"/>
                    <a:pt x="1823950" y="60826"/>
                    <a:pt x="1823474" y="60826"/>
                  </a:cubicBezTo>
                  <a:cubicBezTo>
                    <a:pt x="1822998" y="60922"/>
                    <a:pt x="1822521" y="61017"/>
                    <a:pt x="1822045" y="61017"/>
                  </a:cubicBezTo>
                  <a:cubicBezTo>
                    <a:pt x="1820998" y="61017"/>
                    <a:pt x="1820331" y="60636"/>
                    <a:pt x="1819664" y="60160"/>
                  </a:cubicBezTo>
                  <a:cubicBezTo>
                    <a:pt x="1819283" y="59969"/>
                    <a:pt x="1818997" y="59683"/>
                    <a:pt x="1818521" y="59588"/>
                  </a:cubicBezTo>
                  <a:cubicBezTo>
                    <a:pt x="1818236" y="59493"/>
                    <a:pt x="1817854" y="59398"/>
                    <a:pt x="1817473" y="59588"/>
                  </a:cubicBezTo>
                  <a:cubicBezTo>
                    <a:pt x="1816521" y="59969"/>
                    <a:pt x="1815949" y="61303"/>
                    <a:pt x="1815378" y="62446"/>
                  </a:cubicBezTo>
                  <a:lnTo>
                    <a:pt x="1815187" y="62827"/>
                  </a:lnTo>
                  <a:cubicBezTo>
                    <a:pt x="1814901" y="63493"/>
                    <a:pt x="1813949" y="63303"/>
                    <a:pt x="1812520" y="63017"/>
                  </a:cubicBezTo>
                  <a:cubicBezTo>
                    <a:pt x="1812139" y="62922"/>
                    <a:pt x="1811853" y="62922"/>
                    <a:pt x="1811568" y="62827"/>
                  </a:cubicBezTo>
                  <a:cubicBezTo>
                    <a:pt x="1810615" y="62731"/>
                    <a:pt x="1809758" y="61207"/>
                    <a:pt x="1809377" y="60350"/>
                  </a:cubicBezTo>
                  <a:lnTo>
                    <a:pt x="1809187" y="59969"/>
                  </a:lnTo>
                  <a:cubicBezTo>
                    <a:pt x="1809187" y="59683"/>
                    <a:pt x="1810806" y="59112"/>
                    <a:pt x="1811949" y="59112"/>
                  </a:cubicBezTo>
                  <a:cubicBezTo>
                    <a:pt x="1812425" y="59112"/>
                    <a:pt x="1812615" y="58826"/>
                    <a:pt x="1812711" y="58731"/>
                  </a:cubicBezTo>
                  <a:cubicBezTo>
                    <a:pt x="1812996" y="58159"/>
                    <a:pt x="1812425" y="57397"/>
                    <a:pt x="1810901" y="55873"/>
                  </a:cubicBezTo>
                  <a:lnTo>
                    <a:pt x="1810615" y="55588"/>
                  </a:lnTo>
                  <a:cubicBezTo>
                    <a:pt x="1810330" y="55302"/>
                    <a:pt x="1810425" y="55111"/>
                    <a:pt x="1811092" y="54445"/>
                  </a:cubicBezTo>
                  <a:cubicBezTo>
                    <a:pt x="1811282" y="54254"/>
                    <a:pt x="1811473" y="53968"/>
                    <a:pt x="1811759" y="53778"/>
                  </a:cubicBezTo>
                  <a:cubicBezTo>
                    <a:pt x="1813473" y="53016"/>
                    <a:pt x="1816426" y="51873"/>
                    <a:pt x="1817187" y="51873"/>
                  </a:cubicBezTo>
                  <a:cubicBezTo>
                    <a:pt x="1818426" y="51873"/>
                    <a:pt x="1819664" y="50444"/>
                    <a:pt x="1820426" y="49396"/>
                  </a:cubicBezTo>
                  <a:cubicBezTo>
                    <a:pt x="1820902" y="49015"/>
                    <a:pt x="1824426" y="48444"/>
                    <a:pt x="1825569" y="48444"/>
                  </a:cubicBezTo>
                  <a:cubicBezTo>
                    <a:pt x="1826332" y="48444"/>
                    <a:pt x="1828713" y="49777"/>
                    <a:pt x="1830142" y="50635"/>
                  </a:cubicBezTo>
                  <a:cubicBezTo>
                    <a:pt x="1830809" y="51111"/>
                    <a:pt x="1831094" y="51206"/>
                    <a:pt x="1831380" y="51016"/>
                  </a:cubicBezTo>
                  <a:close/>
                  <a:moveTo>
                    <a:pt x="1794518" y="54730"/>
                  </a:moveTo>
                  <a:cubicBezTo>
                    <a:pt x="1796233" y="54921"/>
                    <a:pt x="1797661" y="55111"/>
                    <a:pt x="1798519" y="55111"/>
                  </a:cubicBezTo>
                  <a:cubicBezTo>
                    <a:pt x="1798709" y="55111"/>
                    <a:pt x="1798899" y="55111"/>
                    <a:pt x="1799090" y="55111"/>
                  </a:cubicBezTo>
                  <a:cubicBezTo>
                    <a:pt x="1800424" y="54921"/>
                    <a:pt x="1804424" y="53968"/>
                    <a:pt x="1805758" y="53397"/>
                  </a:cubicBezTo>
                  <a:cubicBezTo>
                    <a:pt x="1805853" y="53397"/>
                    <a:pt x="1814140" y="50349"/>
                    <a:pt x="1815378" y="49206"/>
                  </a:cubicBezTo>
                  <a:cubicBezTo>
                    <a:pt x="1815664" y="49015"/>
                    <a:pt x="1815949" y="48730"/>
                    <a:pt x="1816235" y="48349"/>
                  </a:cubicBezTo>
                  <a:cubicBezTo>
                    <a:pt x="1817093" y="47491"/>
                    <a:pt x="1818236" y="46348"/>
                    <a:pt x="1819378" y="45967"/>
                  </a:cubicBezTo>
                  <a:cubicBezTo>
                    <a:pt x="1820426" y="45586"/>
                    <a:pt x="1823950" y="43872"/>
                    <a:pt x="1823950" y="42443"/>
                  </a:cubicBezTo>
                  <a:cubicBezTo>
                    <a:pt x="1823950" y="41872"/>
                    <a:pt x="1823379" y="41395"/>
                    <a:pt x="1822331" y="41205"/>
                  </a:cubicBezTo>
                  <a:cubicBezTo>
                    <a:pt x="1818902" y="40538"/>
                    <a:pt x="1812902" y="40062"/>
                    <a:pt x="1812520" y="40062"/>
                  </a:cubicBezTo>
                  <a:cubicBezTo>
                    <a:pt x="1811853" y="39967"/>
                    <a:pt x="1807377" y="39681"/>
                    <a:pt x="1806139" y="40538"/>
                  </a:cubicBezTo>
                  <a:cubicBezTo>
                    <a:pt x="1805853" y="40729"/>
                    <a:pt x="1805758" y="41014"/>
                    <a:pt x="1805758" y="41110"/>
                  </a:cubicBezTo>
                  <a:lnTo>
                    <a:pt x="1805758" y="41491"/>
                  </a:lnTo>
                  <a:cubicBezTo>
                    <a:pt x="1805662" y="43205"/>
                    <a:pt x="1805472" y="44062"/>
                    <a:pt x="1805091" y="44158"/>
                  </a:cubicBezTo>
                  <a:cubicBezTo>
                    <a:pt x="1804805" y="44253"/>
                    <a:pt x="1804138" y="44253"/>
                    <a:pt x="1803471" y="44348"/>
                  </a:cubicBezTo>
                  <a:cubicBezTo>
                    <a:pt x="1801757" y="44539"/>
                    <a:pt x="1799566" y="44634"/>
                    <a:pt x="1798614" y="45015"/>
                  </a:cubicBezTo>
                  <a:cubicBezTo>
                    <a:pt x="1797471" y="45491"/>
                    <a:pt x="1793946" y="48253"/>
                    <a:pt x="1794137" y="49396"/>
                  </a:cubicBezTo>
                  <a:lnTo>
                    <a:pt x="1794232" y="49682"/>
                  </a:lnTo>
                  <a:cubicBezTo>
                    <a:pt x="1794328" y="50158"/>
                    <a:pt x="1794423" y="51111"/>
                    <a:pt x="1794232" y="51397"/>
                  </a:cubicBezTo>
                  <a:cubicBezTo>
                    <a:pt x="1794232" y="51397"/>
                    <a:pt x="1794137" y="51492"/>
                    <a:pt x="1794042" y="51492"/>
                  </a:cubicBezTo>
                  <a:cubicBezTo>
                    <a:pt x="1792994" y="51682"/>
                    <a:pt x="1791851" y="53111"/>
                    <a:pt x="1791851" y="53873"/>
                  </a:cubicBezTo>
                  <a:cubicBezTo>
                    <a:pt x="1791851" y="54254"/>
                    <a:pt x="1792137" y="54445"/>
                    <a:pt x="1792518" y="54445"/>
                  </a:cubicBezTo>
                  <a:cubicBezTo>
                    <a:pt x="1792803" y="54540"/>
                    <a:pt x="1793661" y="54635"/>
                    <a:pt x="1794518" y="54730"/>
                  </a:cubicBezTo>
                  <a:close/>
                  <a:moveTo>
                    <a:pt x="1794137" y="52444"/>
                  </a:moveTo>
                  <a:cubicBezTo>
                    <a:pt x="1794423" y="52349"/>
                    <a:pt x="1794708" y="52254"/>
                    <a:pt x="1794899" y="52063"/>
                  </a:cubicBezTo>
                  <a:cubicBezTo>
                    <a:pt x="1795375" y="51492"/>
                    <a:pt x="1795185" y="50444"/>
                    <a:pt x="1795090" y="49682"/>
                  </a:cubicBezTo>
                  <a:lnTo>
                    <a:pt x="1795090" y="49396"/>
                  </a:lnTo>
                  <a:cubicBezTo>
                    <a:pt x="1795090" y="48920"/>
                    <a:pt x="1797661" y="46444"/>
                    <a:pt x="1798995" y="45872"/>
                  </a:cubicBezTo>
                  <a:cubicBezTo>
                    <a:pt x="1799757" y="45586"/>
                    <a:pt x="1802043" y="45396"/>
                    <a:pt x="1803567" y="45205"/>
                  </a:cubicBezTo>
                  <a:cubicBezTo>
                    <a:pt x="1804329" y="45110"/>
                    <a:pt x="1804900" y="45110"/>
                    <a:pt x="1805281" y="45015"/>
                  </a:cubicBezTo>
                  <a:cubicBezTo>
                    <a:pt x="1806615" y="44824"/>
                    <a:pt x="1806710" y="42824"/>
                    <a:pt x="1806710" y="41491"/>
                  </a:cubicBezTo>
                  <a:lnTo>
                    <a:pt x="1806710" y="41205"/>
                  </a:lnTo>
                  <a:cubicBezTo>
                    <a:pt x="1807186" y="40729"/>
                    <a:pt x="1811282" y="40633"/>
                    <a:pt x="1812330" y="40919"/>
                  </a:cubicBezTo>
                  <a:lnTo>
                    <a:pt x="1812425" y="40919"/>
                  </a:lnTo>
                  <a:cubicBezTo>
                    <a:pt x="1812520" y="40919"/>
                    <a:pt x="1818712" y="41395"/>
                    <a:pt x="1822236" y="42062"/>
                  </a:cubicBezTo>
                  <a:cubicBezTo>
                    <a:pt x="1822807" y="42157"/>
                    <a:pt x="1823188" y="42348"/>
                    <a:pt x="1823188" y="42538"/>
                  </a:cubicBezTo>
                  <a:cubicBezTo>
                    <a:pt x="1823188" y="43205"/>
                    <a:pt x="1820617" y="44824"/>
                    <a:pt x="1819283" y="45205"/>
                  </a:cubicBezTo>
                  <a:cubicBezTo>
                    <a:pt x="1817949" y="45586"/>
                    <a:pt x="1816711" y="46825"/>
                    <a:pt x="1815759" y="47777"/>
                  </a:cubicBezTo>
                  <a:cubicBezTo>
                    <a:pt x="1815473" y="48063"/>
                    <a:pt x="1815187" y="48349"/>
                    <a:pt x="1814901" y="48539"/>
                  </a:cubicBezTo>
                  <a:cubicBezTo>
                    <a:pt x="1814044" y="49396"/>
                    <a:pt x="1807758" y="51778"/>
                    <a:pt x="1805567" y="52540"/>
                  </a:cubicBezTo>
                  <a:cubicBezTo>
                    <a:pt x="1804233" y="53016"/>
                    <a:pt x="1800328" y="53968"/>
                    <a:pt x="1799090" y="54159"/>
                  </a:cubicBezTo>
                  <a:cubicBezTo>
                    <a:pt x="1798423" y="54254"/>
                    <a:pt x="1796328" y="54064"/>
                    <a:pt x="1794708" y="53873"/>
                  </a:cubicBezTo>
                  <a:cubicBezTo>
                    <a:pt x="1793852" y="53778"/>
                    <a:pt x="1793185" y="53683"/>
                    <a:pt x="1792803" y="53683"/>
                  </a:cubicBezTo>
                  <a:cubicBezTo>
                    <a:pt x="1792899" y="53397"/>
                    <a:pt x="1793565" y="52540"/>
                    <a:pt x="1794137" y="52444"/>
                  </a:cubicBezTo>
                  <a:close/>
                  <a:moveTo>
                    <a:pt x="1851763" y="55778"/>
                  </a:moveTo>
                  <a:cubicBezTo>
                    <a:pt x="1852049" y="56635"/>
                    <a:pt x="1851954" y="57874"/>
                    <a:pt x="1851858" y="58731"/>
                  </a:cubicBezTo>
                  <a:cubicBezTo>
                    <a:pt x="1851858" y="58921"/>
                    <a:pt x="1851858" y="59112"/>
                    <a:pt x="1851858" y="59302"/>
                  </a:cubicBezTo>
                  <a:cubicBezTo>
                    <a:pt x="1851763" y="60160"/>
                    <a:pt x="1852240" y="63684"/>
                    <a:pt x="1852906" y="64922"/>
                  </a:cubicBezTo>
                  <a:cubicBezTo>
                    <a:pt x="1853478" y="65970"/>
                    <a:pt x="1853668" y="67875"/>
                    <a:pt x="1853668" y="68827"/>
                  </a:cubicBezTo>
                  <a:cubicBezTo>
                    <a:pt x="1853573" y="70066"/>
                    <a:pt x="1854335" y="71494"/>
                    <a:pt x="1855478" y="72256"/>
                  </a:cubicBezTo>
                  <a:cubicBezTo>
                    <a:pt x="1855669" y="72447"/>
                    <a:pt x="1855859" y="72447"/>
                    <a:pt x="1856049" y="72447"/>
                  </a:cubicBezTo>
                  <a:cubicBezTo>
                    <a:pt x="1856145" y="72447"/>
                    <a:pt x="1856240" y="72447"/>
                    <a:pt x="1856336" y="72352"/>
                  </a:cubicBezTo>
                  <a:cubicBezTo>
                    <a:pt x="1857097" y="72066"/>
                    <a:pt x="1857383" y="71113"/>
                    <a:pt x="1857859" y="69399"/>
                  </a:cubicBezTo>
                  <a:cubicBezTo>
                    <a:pt x="1858050" y="68732"/>
                    <a:pt x="1858145" y="68161"/>
                    <a:pt x="1858335" y="67875"/>
                  </a:cubicBezTo>
                  <a:cubicBezTo>
                    <a:pt x="1858907" y="66827"/>
                    <a:pt x="1860431" y="65208"/>
                    <a:pt x="1861288" y="64732"/>
                  </a:cubicBezTo>
                  <a:cubicBezTo>
                    <a:pt x="1862146" y="64255"/>
                    <a:pt x="1865384" y="63112"/>
                    <a:pt x="1866337" y="63017"/>
                  </a:cubicBezTo>
                  <a:cubicBezTo>
                    <a:pt x="1867289" y="62827"/>
                    <a:pt x="1872337" y="61398"/>
                    <a:pt x="1873480" y="60255"/>
                  </a:cubicBezTo>
                  <a:cubicBezTo>
                    <a:pt x="1874719" y="59017"/>
                    <a:pt x="1874909" y="56159"/>
                    <a:pt x="1874909" y="56064"/>
                  </a:cubicBezTo>
                  <a:cubicBezTo>
                    <a:pt x="1875004" y="54635"/>
                    <a:pt x="1874052" y="52635"/>
                    <a:pt x="1872718" y="52063"/>
                  </a:cubicBezTo>
                  <a:cubicBezTo>
                    <a:pt x="1871766" y="51682"/>
                    <a:pt x="1870528" y="51778"/>
                    <a:pt x="1869289" y="51778"/>
                  </a:cubicBezTo>
                  <a:cubicBezTo>
                    <a:pt x="1868813" y="51778"/>
                    <a:pt x="1868337" y="51873"/>
                    <a:pt x="1867956" y="51873"/>
                  </a:cubicBezTo>
                  <a:cubicBezTo>
                    <a:pt x="1866717" y="51873"/>
                    <a:pt x="1865670" y="50730"/>
                    <a:pt x="1864622" y="49682"/>
                  </a:cubicBezTo>
                  <a:lnTo>
                    <a:pt x="1864336" y="49396"/>
                  </a:lnTo>
                  <a:cubicBezTo>
                    <a:pt x="1863003" y="48063"/>
                    <a:pt x="1859478" y="47587"/>
                    <a:pt x="1857955" y="47587"/>
                  </a:cubicBezTo>
                  <a:cubicBezTo>
                    <a:pt x="1856526" y="47587"/>
                    <a:pt x="1856240" y="48349"/>
                    <a:pt x="1856145" y="48825"/>
                  </a:cubicBezTo>
                  <a:cubicBezTo>
                    <a:pt x="1856049" y="49111"/>
                    <a:pt x="1856049" y="49206"/>
                    <a:pt x="1855954" y="49301"/>
                  </a:cubicBezTo>
                  <a:cubicBezTo>
                    <a:pt x="1855573" y="49396"/>
                    <a:pt x="1854335" y="48539"/>
                    <a:pt x="1853478" y="48063"/>
                  </a:cubicBezTo>
                  <a:cubicBezTo>
                    <a:pt x="1852811" y="47587"/>
                    <a:pt x="1852144" y="47206"/>
                    <a:pt x="1851573" y="46920"/>
                  </a:cubicBezTo>
                  <a:cubicBezTo>
                    <a:pt x="1850430" y="46444"/>
                    <a:pt x="1849953" y="46634"/>
                    <a:pt x="1849477" y="47301"/>
                  </a:cubicBezTo>
                  <a:cubicBezTo>
                    <a:pt x="1849382" y="47491"/>
                    <a:pt x="1849192" y="47682"/>
                    <a:pt x="1849001" y="47777"/>
                  </a:cubicBezTo>
                  <a:cubicBezTo>
                    <a:pt x="1848810" y="47968"/>
                    <a:pt x="1848525" y="48253"/>
                    <a:pt x="1848525" y="48825"/>
                  </a:cubicBezTo>
                  <a:cubicBezTo>
                    <a:pt x="1848430" y="49873"/>
                    <a:pt x="1849287" y="51111"/>
                    <a:pt x="1849859" y="51587"/>
                  </a:cubicBezTo>
                  <a:cubicBezTo>
                    <a:pt x="1850144" y="52063"/>
                    <a:pt x="1851287" y="54445"/>
                    <a:pt x="1851763" y="55778"/>
                  </a:cubicBezTo>
                  <a:close/>
                  <a:moveTo>
                    <a:pt x="1849382" y="48539"/>
                  </a:moveTo>
                  <a:cubicBezTo>
                    <a:pt x="1849763" y="48253"/>
                    <a:pt x="1849953" y="48063"/>
                    <a:pt x="1850049" y="47872"/>
                  </a:cubicBezTo>
                  <a:cubicBezTo>
                    <a:pt x="1850144" y="47682"/>
                    <a:pt x="1850239" y="47587"/>
                    <a:pt x="1850335" y="47587"/>
                  </a:cubicBezTo>
                  <a:cubicBezTo>
                    <a:pt x="1850430" y="47587"/>
                    <a:pt x="1850620" y="47682"/>
                    <a:pt x="1850906" y="47777"/>
                  </a:cubicBezTo>
                  <a:cubicBezTo>
                    <a:pt x="1851382" y="47968"/>
                    <a:pt x="1852049" y="48444"/>
                    <a:pt x="1852716" y="48825"/>
                  </a:cubicBezTo>
                  <a:cubicBezTo>
                    <a:pt x="1854430" y="49873"/>
                    <a:pt x="1855478" y="50539"/>
                    <a:pt x="1856240" y="50063"/>
                  </a:cubicBezTo>
                  <a:cubicBezTo>
                    <a:pt x="1856621" y="49777"/>
                    <a:pt x="1856716" y="49396"/>
                    <a:pt x="1856812" y="49111"/>
                  </a:cubicBezTo>
                  <a:cubicBezTo>
                    <a:pt x="1856907" y="48634"/>
                    <a:pt x="1857002" y="48539"/>
                    <a:pt x="1857764" y="48539"/>
                  </a:cubicBezTo>
                  <a:cubicBezTo>
                    <a:pt x="1859574" y="48539"/>
                    <a:pt x="1862526" y="49111"/>
                    <a:pt x="1863479" y="50063"/>
                  </a:cubicBezTo>
                  <a:lnTo>
                    <a:pt x="1863765" y="50349"/>
                  </a:lnTo>
                  <a:cubicBezTo>
                    <a:pt x="1864908" y="51492"/>
                    <a:pt x="1866146" y="52825"/>
                    <a:pt x="1867670" y="52825"/>
                  </a:cubicBezTo>
                  <a:cubicBezTo>
                    <a:pt x="1868146" y="52825"/>
                    <a:pt x="1868623" y="52825"/>
                    <a:pt x="1869099" y="52730"/>
                  </a:cubicBezTo>
                  <a:cubicBezTo>
                    <a:pt x="1870242" y="52635"/>
                    <a:pt x="1871385" y="52635"/>
                    <a:pt x="1872147" y="52921"/>
                  </a:cubicBezTo>
                  <a:cubicBezTo>
                    <a:pt x="1873099" y="53302"/>
                    <a:pt x="1873957" y="54921"/>
                    <a:pt x="1873861" y="56159"/>
                  </a:cubicBezTo>
                  <a:cubicBezTo>
                    <a:pt x="1873766" y="57207"/>
                    <a:pt x="1873385" y="59112"/>
                    <a:pt x="1872718" y="59874"/>
                  </a:cubicBezTo>
                  <a:cubicBezTo>
                    <a:pt x="1871956" y="60731"/>
                    <a:pt x="1867289" y="62160"/>
                    <a:pt x="1866146" y="62350"/>
                  </a:cubicBezTo>
                  <a:cubicBezTo>
                    <a:pt x="1865098" y="62541"/>
                    <a:pt x="1861669" y="63684"/>
                    <a:pt x="1860717" y="64255"/>
                  </a:cubicBezTo>
                  <a:cubicBezTo>
                    <a:pt x="1859764" y="64827"/>
                    <a:pt x="1858050" y="66541"/>
                    <a:pt x="1857383" y="67780"/>
                  </a:cubicBezTo>
                  <a:cubicBezTo>
                    <a:pt x="1857192" y="68161"/>
                    <a:pt x="1857002" y="68827"/>
                    <a:pt x="1856812" y="69494"/>
                  </a:cubicBezTo>
                  <a:cubicBezTo>
                    <a:pt x="1856621" y="70256"/>
                    <a:pt x="1856240" y="71590"/>
                    <a:pt x="1855954" y="71780"/>
                  </a:cubicBezTo>
                  <a:cubicBezTo>
                    <a:pt x="1854907" y="71018"/>
                    <a:pt x="1854430" y="69780"/>
                    <a:pt x="1854430" y="69018"/>
                  </a:cubicBezTo>
                  <a:cubicBezTo>
                    <a:pt x="1854526" y="67970"/>
                    <a:pt x="1854240" y="65970"/>
                    <a:pt x="1853668" y="64732"/>
                  </a:cubicBezTo>
                  <a:cubicBezTo>
                    <a:pt x="1853097" y="63684"/>
                    <a:pt x="1852621" y="60255"/>
                    <a:pt x="1852716" y="59493"/>
                  </a:cubicBezTo>
                  <a:cubicBezTo>
                    <a:pt x="1852716" y="59398"/>
                    <a:pt x="1852716" y="59207"/>
                    <a:pt x="1852716" y="59017"/>
                  </a:cubicBezTo>
                  <a:cubicBezTo>
                    <a:pt x="1852811" y="58159"/>
                    <a:pt x="1852906" y="56731"/>
                    <a:pt x="1852525" y="55778"/>
                  </a:cubicBezTo>
                  <a:cubicBezTo>
                    <a:pt x="1852240" y="55016"/>
                    <a:pt x="1850906" y="51968"/>
                    <a:pt x="1850144" y="51301"/>
                  </a:cubicBezTo>
                  <a:cubicBezTo>
                    <a:pt x="1849763" y="51016"/>
                    <a:pt x="1849096" y="49873"/>
                    <a:pt x="1849096" y="49206"/>
                  </a:cubicBezTo>
                  <a:cubicBezTo>
                    <a:pt x="1849287" y="48730"/>
                    <a:pt x="1849287" y="48634"/>
                    <a:pt x="1849382" y="48539"/>
                  </a:cubicBezTo>
                  <a:close/>
                  <a:moveTo>
                    <a:pt x="2316584" y="1353179"/>
                  </a:moveTo>
                  <a:cubicBezTo>
                    <a:pt x="2316584" y="1352417"/>
                    <a:pt x="2315726" y="1350512"/>
                    <a:pt x="2315631" y="1350130"/>
                  </a:cubicBezTo>
                  <a:lnTo>
                    <a:pt x="2315535" y="1349940"/>
                  </a:lnTo>
                  <a:cubicBezTo>
                    <a:pt x="2315250" y="1349273"/>
                    <a:pt x="2314964" y="1348607"/>
                    <a:pt x="2314297" y="1348511"/>
                  </a:cubicBezTo>
                  <a:cubicBezTo>
                    <a:pt x="2313916" y="1348511"/>
                    <a:pt x="2313536" y="1348607"/>
                    <a:pt x="2313154" y="1348988"/>
                  </a:cubicBezTo>
                  <a:cubicBezTo>
                    <a:pt x="2312011" y="1350035"/>
                    <a:pt x="2311726" y="1350988"/>
                    <a:pt x="2312202" y="1352226"/>
                  </a:cubicBezTo>
                  <a:cubicBezTo>
                    <a:pt x="2312297" y="1352512"/>
                    <a:pt x="2312393" y="1352893"/>
                    <a:pt x="2312487" y="1353179"/>
                  </a:cubicBezTo>
                  <a:cubicBezTo>
                    <a:pt x="2312773" y="1354226"/>
                    <a:pt x="2312964" y="1355179"/>
                    <a:pt x="2313821" y="1355179"/>
                  </a:cubicBezTo>
                  <a:cubicBezTo>
                    <a:pt x="2314583" y="1355179"/>
                    <a:pt x="2316584" y="1354131"/>
                    <a:pt x="2316584" y="1353179"/>
                  </a:cubicBezTo>
                  <a:close/>
                  <a:moveTo>
                    <a:pt x="2313821" y="1354321"/>
                  </a:moveTo>
                  <a:cubicBezTo>
                    <a:pt x="2313630" y="1354226"/>
                    <a:pt x="2313440" y="1353464"/>
                    <a:pt x="2313345" y="1352988"/>
                  </a:cubicBezTo>
                  <a:cubicBezTo>
                    <a:pt x="2313250" y="1352607"/>
                    <a:pt x="2313154" y="1352321"/>
                    <a:pt x="2313059" y="1351940"/>
                  </a:cubicBezTo>
                  <a:cubicBezTo>
                    <a:pt x="2312773" y="1350988"/>
                    <a:pt x="2312964" y="1350321"/>
                    <a:pt x="2313821" y="1349464"/>
                  </a:cubicBezTo>
                  <a:cubicBezTo>
                    <a:pt x="2314012" y="1349273"/>
                    <a:pt x="2314107" y="1349273"/>
                    <a:pt x="2314107" y="1349273"/>
                  </a:cubicBezTo>
                  <a:lnTo>
                    <a:pt x="2314107" y="1349273"/>
                  </a:lnTo>
                  <a:cubicBezTo>
                    <a:pt x="2314297" y="1349273"/>
                    <a:pt x="2314583" y="1349940"/>
                    <a:pt x="2314774" y="1350226"/>
                  </a:cubicBezTo>
                  <a:lnTo>
                    <a:pt x="2314869" y="1350416"/>
                  </a:lnTo>
                  <a:cubicBezTo>
                    <a:pt x="2315250" y="1351274"/>
                    <a:pt x="2315821" y="1352702"/>
                    <a:pt x="2315821" y="1353083"/>
                  </a:cubicBezTo>
                  <a:cubicBezTo>
                    <a:pt x="2315726" y="1353559"/>
                    <a:pt x="2314392" y="1354321"/>
                    <a:pt x="2313821" y="1354321"/>
                  </a:cubicBezTo>
                  <a:close/>
                  <a:moveTo>
                    <a:pt x="1616115" y="89687"/>
                  </a:moveTo>
                  <a:cubicBezTo>
                    <a:pt x="1616210" y="89687"/>
                    <a:pt x="1616305" y="89687"/>
                    <a:pt x="1616401" y="89687"/>
                  </a:cubicBezTo>
                  <a:cubicBezTo>
                    <a:pt x="1617162" y="89401"/>
                    <a:pt x="1620020" y="85306"/>
                    <a:pt x="1620115" y="84829"/>
                  </a:cubicBezTo>
                  <a:cubicBezTo>
                    <a:pt x="1620115" y="84353"/>
                    <a:pt x="1619734" y="83782"/>
                    <a:pt x="1618972" y="83496"/>
                  </a:cubicBezTo>
                  <a:cubicBezTo>
                    <a:pt x="1618115" y="83115"/>
                    <a:pt x="1617162" y="83210"/>
                    <a:pt x="1616496" y="83686"/>
                  </a:cubicBezTo>
                  <a:lnTo>
                    <a:pt x="1616210" y="83877"/>
                  </a:lnTo>
                  <a:cubicBezTo>
                    <a:pt x="1615162" y="84639"/>
                    <a:pt x="1614019" y="85496"/>
                    <a:pt x="1613924" y="86734"/>
                  </a:cubicBezTo>
                  <a:cubicBezTo>
                    <a:pt x="1613829" y="87782"/>
                    <a:pt x="1614781" y="88925"/>
                    <a:pt x="1615448" y="89401"/>
                  </a:cubicBezTo>
                  <a:cubicBezTo>
                    <a:pt x="1615734" y="89592"/>
                    <a:pt x="1615924" y="89687"/>
                    <a:pt x="1616115" y="89687"/>
                  </a:cubicBezTo>
                  <a:close/>
                  <a:moveTo>
                    <a:pt x="1614876" y="86830"/>
                  </a:moveTo>
                  <a:cubicBezTo>
                    <a:pt x="1614972" y="85972"/>
                    <a:pt x="1615829" y="85306"/>
                    <a:pt x="1616782" y="84544"/>
                  </a:cubicBezTo>
                  <a:lnTo>
                    <a:pt x="1617068" y="84353"/>
                  </a:lnTo>
                  <a:cubicBezTo>
                    <a:pt x="1617258" y="84163"/>
                    <a:pt x="1617544" y="84163"/>
                    <a:pt x="1617829" y="84163"/>
                  </a:cubicBezTo>
                  <a:cubicBezTo>
                    <a:pt x="1618115" y="84163"/>
                    <a:pt x="1618305" y="84258"/>
                    <a:pt x="1618591" y="84353"/>
                  </a:cubicBezTo>
                  <a:cubicBezTo>
                    <a:pt x="1618972" y="84544"/>
                    <a:pt x="1619258" y="84734"/>
                    <a:pt x="1619258" y="84925"/>
                  </a:cubicBezTo>
                  <a:cubicBezTo>
                    <a:pt x="1618972" y="85496"/>
                    <a:pt x="1616877" y="88449"/>
                    <a:pt x="1616210" y="89020"/>
                  </a:cubicBezTo>
                  <a:cubicBezTo>
                    <a:pt x="1615734" y="88735"/>
                    <a:pt x="1614781" y="87687"/>
                    <a:pt x="1614876" y="86830"/>
                  </a:cubicBezTo>
                  <a:close/>
                  <a:moveTo>
                    <a:pt x="1614400" y="101593"/>
                  </a:moveTo>
                  <a:cubicBezTo>
                    <a:pt x="1614591" y="101593"/>
                    <a:pt x="1614781" y="101498"/>
                    <a:pt x="1614972" y="101403"/>
                  </a:cubicBezTo>
                  <a:cubicBezTo>
                    <a:pt x="1616210" y="100355"/>
                    <a:pt x="1616782" y="100260"/>
                    <a:pt x="1617068" y="100355"/>
                  </a:cubicBezTo>
                  <a:cubicBezTo>
                    <a:pt x="1617162" y="100355"/>
                    <a:pt x="1623068" y="102260"/>
                    <a:pt x="1624401" y="100927"/>
                  </a:cubicBezTo>
                  <a:cubicBezTo>
                    <a:pt x="1624973" y="100355"/>
                    <a:pt x="1624878" y="99498"/>
                    <a:pt x="1624783" y="98831"/>
                  </a:cubicBezTo>
                  <a:cubicBezTo>
                    <a:pt x="1624687" y="97974"/>
                    <a:pt x="1624687" y="97402"/>
                    <a:pt x="1625068" y="97021"/>
                  </a:cubicBezTo>
                  <a:cubicBezTo>
                    <a:pt x="1625449" y="96736"/>
                    <a:pt x="1625830" y="96450"/>
                    <a:pt x="1626211" y="96259"/>
                  </a:cubicBezTo>
                  <a:cubicBezTo>
                    <a:pt x="1627164" y="95688"/>
                    <a:pt x="1628212" y="95116"/>
                    <a:pt x="1628116" y="94069"/>
                  </a:cubicBezTo>
                  <a:cubicBezTo>
                    <a:pt x="1628021" y="92830"/>
                    <a:pt x="1625926" y="90068"/>
                    <a:pt x="1624021" y="90068"/>
                  </a:cubicBezTo>
                  <a:cubicBezTo>
                    <a:pt x="1622496" y="90068"/>
                    <a:pt x="1620115" y="90259"/>
                    <a:pt x="1619925" y="90259"/>
                  </a:cubicBezTo>
                  <a:cubicBezTo>
                    <a:pt x="1618591" y="90259"/>
                    <a:pt x="1615162" y="91783"/>
                    <a:pt x="1614400" y="92735"/>
                  </a:cubicBezTo>
                  <a:cubicBezTo>
                    <a:pt x="1614305" y="92830"/>
                    <a:pt x="1614210" y="93021"/>
                    <a:pt x="1614115" y="93211"/>
                  </a:cubicBezTo>
                  <a:cubicBezTo>
                    <a:pt x="1613448" y="94069"/>
                    <a:pt x="1612495" y="95402"/>
                    <a:pt x="1612400" y="96736"/>
                  </a:cubicBezTo>
                  <a:cubicBezTo>
                    <a:pt x="1612305" y="97879"/>
                    <a:pt x="1613067" y="101212"/>
                    <a:pt x="1614115" y="101593"/>
                  </a:cubicBezTo>
                  <a:cubicBezTo>
                    <a:pt x="1614305" y="101593"/>
                    <a:pt x="1614305" y="101593"/>
                    <a:pt x="1614400" y="101593"/>
                  </a:cubicBezTo>
                  <a:close/>
                  <a:moveTo>
                    <a:pt x="1614876" y="93592"/>
                  </a:moveTo>
                  <a:cubicBezTo>
                    <a:pt x="1614972" y="93402"/>
                    <a:pt x="1615162" y="93211"/>
                    <a:pt x="1615258" y="93116"/>
                  </a:cubicBezTo>
                  <a:cubicBezTo>
                    <a:pt x="1615734" y="92449"/>
                    <a:pt x="1618877" y="91021"/>
                    <a:pt x="1619925" y="91021"/>
                  </a:cubicBezTo>
                  <a:lnTo>
                    <a:pt x="1619925" y="91021"/>
                  </a:lnTo>
                  <a:cubicBezTo>
                    <a:pt x="1619925" y="91021"/>
                    <a:pt x="1622496" y="90830"/>
                    <a:pt x="1624021" y="90830"/>
                  </a:cubicBezTo>
                  <a:cubicBezTo>
                    <a:pt x="1625259" y="90830"/>
                    <a:pt x="1627164" y="93116"/>
                    <a:pt x="1627259" y="94069"/>
                  </a:cubicBezTo>
                  <a:cubicBezTo>
                    <a:pt x="1627259" y="94545"/>
                    <a:pt x="1626783" y="94926"/>
                    <a:pt x="1625830" y="95497"/>
                  </a:cubicBezTo>
                  <a:cubicBezTo>
                    <a:pt x="1625354" y="95783"/>
                    <a:pt x="1624973" y="95974"/>
                    <a:pt x="1624497" y="96355"/>
                  </a:cubicBezTo>
                  <a:cubicBezTo>
                    <a:pt x="1623640" y="97021"/>
                    <a:pt x="1623735" y="97974"/>
                    <a:pt x="1623830" y="98831"/>
                  </a:cubicBezTo>
                  <a:cubicBezTo>
                    <a:pt x="1623925" y="99403"/>
                    <a:pt x="1623925" y="99974"/>
                    <a:pt x="1623640" y="100355"/>
                  </a:cubicBezTo>
                  <a:cubicBezTo>
                    <a:pt x="1623068" y="100927"/>
                    <a:pt x="1618782" y="100069"/>
                    <a:pt x="1617353" y="99593"/>
                  </a:cubicBezTo>
                  <a:cubicBezTo>
                    <a:pt x="1616210" y="99117"/>
                    <a:pt x="1614876" y="100260"/>
                    <a:pt x="1614305" y="100736"/>
                  </a:cubicBezTo>
                  <a:cubicBezTo>
                    <a:pt x="1613829" y="100260"/>
                    <a:pt x="1613067" y="97974"/>
                    <a:pt x="1613162" y="96736"/>
                  </a:cubicBezTo>
                  <a:cubicBezTo>
                    <a:pt x="1613448" y="95593"/>
                    <a:pt x="1614305" y="94450"/>
                    <a:pt x="1614876" y="93592"/>
                  </a:cubicBezTo>
                  <a:close/>
                  <a:moveTo>
                    <a:pt x="2420215" y="1222686"/>
                  </a:moveTo>
                  <a:cubicBezTo>
                    <a:pt x="2420596" y="1221353"/>
                    <a:pt x="2421263" y="1219638"/>
                    <a:pt x="2422025" y="1217924"/>
                  </a:cubicBezTo>
                  <a:cubicBezTo>
                    <a:pt x="2422596" y="1216590"/>
                    <a:pt x="2423168" y="1215257"/>
                    <a:pt x="2423645" y="1213923"/>
                  </a:cubicBezTo>
                  <a:cubicBezTo>
                    <a:pt x="2424787" y="1210684"/>
                    <a:pt x="2424787" y="1204017"/>
                    <a:pt x="2424597" y="1202588"/>
                  </a:cubicBezTo>
                  <a:cubicBezTo>
                    <a:pt x="2424501" y="1201350"/>
                    <a:pt x="2423835" y="1200588"/>
                    <a:pt x="2423263" y="1200017"/>
                  </a:cubicBezTo>
                  <a:cubicBezTo>
                    <a:pt x="2423073" y="1199826"/>
                    <a:pt x="2422882" y="1199540"/>
                    <a:pt x="2422692" y="1199350"/>
                  </a:cubicBezTo>
                  <a:cubicBezTo>
                    <a:pt x="2422311" y="1198778"/>
                    <a:pt x="2422216" y="1197826"/>
                    <a:pt x="2422216" y="1196968"/>
                  </a:cubicBezTo>
                  <a:cubicBezTo>
                    <a:pt x="2422216" y="1196588"/>
                    <a:pt x="2422120" y="1196207"/>
                    <a:pt x="2422120" y="1195921"/>
                  </a:cubicBezTo>
                  <a:cubicBezTo>
                    <a:pt x="2422025" y="1195540"/>
                    <a:pt x="2422025" y="1194683"/>
                    <a:pt x="2421930" y="1193635"/>
                  </a:cubicBezTo>
                  <a:cubicBezTo>
                    <a:pt x="2421835" y="1192206"/>
                    <a:pt x="2421835" y="1190492"/>
                    <a:pt x="2421644" y="1189349"/>
                  </a:cubicBezTo>
                  <a:cubicBezTo>
                    <a:pt x="2421359" y="1187634"/>
                    <a:pt x="2420215" y="1187063"/>
                    <a:pt x="2419358" y="1186682"/>
                  </a:cubicBezTo>
                  <a:cubicBezTo>
                    <a:pt x="2419167" y="1186586"/>
                    <a:pt x="2418977" y="1186491"/>
                    <a:pt x="2418882" y="1186396"/>
                  </a:cubicBezTo>
                  <a:cubicBezTo>
                    <a:pt x="2418596" y="1186205"/>
                    <a:pt x="2418691" y="1185729"/>
                    <a:pt x="2418882" y="1185158"/>
                  </a:cubicBezTo>
                  <a:cubicBezTo>
                    <a:pt x="2418977" y="1184872"/>
                    <a:pt x="2418977" y="1184491"/>
                    <a:pt x="2419072" y="1184110"/>
                  </a:cubicBezTo>
                  <a:cubicBezTo>
                    <a:pt x="2419167" y="1183157"/>
                    <a:pt x="2418501" y="1182395"/>
                    <a:pt x="2417929" y="1181633"/>
                  </a:cubicBezTo>
                  <a:cubicBezTo>
                    <a:pt x="2417739" y="1181443"/>
                    <a:pt x="2417548" y="1181157"/>
                    <a:pt x="2417453" y="1180967"/>
                  </a:cubicBezTo>
                  <a:cubicBezTo>
                    <a:pt x="2417072" y="1180490"/>
                    <a:pt x="2416977" y="1179728"/>
                    <a:pt x="2416786" y="1179062"/>
                  </a:cubicBezTo>
                  <a:cubicBezTo>
                    <a:pt x="2416691" y="1178585"/>
                    <a:pt x="2416501" y="1178109"/>
                    <a:pt x="2416405" y="1177728"/>
                  </a:cubicBezTo>
                  <a:cubicBezTo>
                    <a:pt x="2416119" y="1176966"/>
                    <a:pt x="2416596" y="1176013"/>
                    <a:pt x="2417072" y="1174966"/>
                  </a:cubicBezTo>
                  <a:cubicBezTo>
                    <a:pt x="2417358" y="1174394"/>
                    <a:pt x="2417644" y="1174204"/>
                    <a:pt x="2418215" y="1173918"/>
                  </a:cubicBezTo>
                  <a:cubicBezTo>
                    <a:pt x="2418596" y="1173728"/>
                    <a:pt x="2419072" y="1173442"/>
                    <a:pt x="2419644" y="1172870"/>
                  </a:cubicBezTo>
                  <a:cubicBezTo>
                    <a:pt x="2420882" y="1171727"/>
                    <a:pt x="2419549" y="1169632"/>
                    <a:pt x="2418501" y="1168108"/>
                  </a:cubicBezTo>
                  <a:cubicBezTo>
                    <a:pt x="2418311" y="1167822"/>
                    <a:pt x="2418120" y="1167536"/>
                    <a:pt x="2418025" y="1167346"/>
                  </a:cubicBezTo>
                  <a:cubicBezTo>
                    <a:pt x="2417453" y="1166298"/>
                    <a:pt x="2416405" y="1164107"/>
                    <a:pt x="2415834" y="1162774"/>
                  </a:cubicBezTo>
                  <a:cubicBezTo>
                    <a:pt x="2415643" y="1162297"/>
                    <a:pt x="2415262" y="1162012"/>
                    <a:pt x="2414881" y="1162107"/>
                  </a:cubicBezTo>
                  <a:cubicBezTo>
                    <a:pt x="2414024" y="1162202"/>
                    <a:pt x="2413453" y="1163821"/>
                    <a:pt x="2413262" y="1164488"/>
                  </a:cubicBezTo>
                  <a:cubicBezTo>
                    <a:pt x="2413071" y="1165250"/>
                    <a:pt x="2412881" y="1165441"/>
                    <a:pt x="2411738" y="1165250"/>
                  </a:cubicBezTo>
                  <a:cubicBezTo>
                    <a:pt x="2411167" y="1165155"/>
                    <a:pt x="2411167" y="1164583"/>
                    <a:pt x="2411262" y="1163250"/>
                  </a:cubicBezTo>
                  <a:cubicBezTo>
                    <a:pt x="2411262" y="1162964"/>
                    <a:pt x="2411357" y="1162679"/>
                    <a:pt x="2411357" y="1162393"/>
                  </a:cubicBezTo>
                  <a:cubicBezTo>
                    <a:pt x="2411357" y="1161726"/>
                    <a:pt x="2412024" y="1160202"/>
                    <a:pt x="2412595" y="1158773"/>
                  </a:cubicBezTo>
                  <a:cubicBezTo>
                    <a:pt x="2413167" y="1157535"/>
                    <a:pt x="2413643" y="1156297"/>
                    <a:pt x="2413834" y="1155630"/>
                  </a:cubicBezTo>
                  <a:cubicBezTo>
                    <a:pt x="2414120" y="1154392"/>
                    <a:pt x="2413262" y="1152772"/>
                    <a:pt x="2412500" y="1151344"/>
                  </a:cubicBezTo>
                  <a:cubicBezTo>
                    <a:pt x="2412214" y="1150772"/>
                    <a:pt x="2411928" y="1150201"/>
                    <a:pt x="2411738" y="1149725"/>
                  </a:cubicBezTo>
                  <a:cubicBezTo>
                    <a:pt x="2411357" y="1148582"/>
                    <a:pt x="2411643" y="1145724"/>
                    <a:pt x="2411834" y="1144200"/>
                  </a:cubicBezTo>
                  <a:cubicBezTo>
                    <a:pt x="2411928" y="1143724"/>
                    <a:pt x="2411928" y="1143343"/>
                    <a:pt x="2411928" y="1143057"/>
                  </a:cubicBezTo>
                  <a:cubicBezTo>
                    <a:pt x="2412024" y="1142295"/>
                    <a:pt x="2410024" y="1140200"/>
                    <a:pt x="2404595" y="1135246"/>
                  </a:cubicBezTo>
                  <a:cubicBezTo>
                    <a:pt x="2404023" y="1134675"/>
                    <a:pt x="2403642" y="1134389"/>
                    <a:pt x="2403452" y="1134199"/>
                  </a:cubicBezTo>
                  <a:cubicBezTo>
                    <a:pt x="2402594" y="1133342"/>
                    <a:pt x="2401642" y="1132770"/>
                    <a:pt x="2400594" y="1132579"/>
                  </a:cubicBezTo>
                  <a:cubicBezTo>
                    <a:pt x="2400117" y="1132484"/>
                    <a:pt x="2399546" y="1130960"/>
                    <a:pt x="2399261" y="1130103"/>
                  </a:cubicBezTo>
                  <a:cubicBezTo>
                    <a:pt x="2398879" y="1129150"/>
                    <a:pt x="2398689" y="1128579"/>
                    <a:pt x="2398403" y="1128293"/>
                  </a:cubicBezTo>
                  <a:cubicBezTo>
                    <a:pt x="2398022" y="1127912"/>
                    <a:pt x="2397546" y="1126293"/>
                    <a:pt x="2397355" y="1125341"/>
                  </a:cubicBezTo>
                  <a:cubicBezTo>
                    <a:pt x="2396974" y="1124102"/>
                    <a:pt x="2397736" y="1121340"/>
                    <a:pt x="2398498" y="1118483"/>
                  </a:cubicBezTo>
                  <a:cubicBezTo>
                    <a:pt x="2399355" y="1115339"/>
                    <a:pt x="2399641" y="1111148"/>
                    <a:pt x="2399546" y="1109148"/>
                  </a:cubicBezTo>
                  <a:cubicBezTo>
                    <a:pt x="2399546" y="1108576"/>
                    <a:pt x="2399451" y="1107338"/>
                    <a:pt x="2399355" y="1105909"/>
                  </a:cubicBezTo>
                  <a:cubicBezTo>
                    <a:pt x="2399165" y="1102290"/>
                    <a:pt x="2398784" y="1096766"/>
                    <a:pt x="2398879" y="1095813"/>
                  </a:cubicBezTo>
                  <a:cubicBezTo>
                    <a:pt x="2398975" y="1094575"/>
                    <a:pt x="2399355" y="1092384"/>
                    <a:pt x="2399641" y="1091527"/>
                  </a:cubicBezTo>
                  <a:cubicBezTo>
                    <a:pt x="2399737" y="1091146"/>
                    <a:pt x="2399927" y="1089908"/>
                    <a:pt x="2400308" y="1087907"/>
                  </a:cubicBezTo>
                  <a:cubicBezTo>
                    <a:pt x="2400689" y="1085717"/>
                    <a:pt x="2401070" y="1083050"/>
                    <a:pt x="2401451" y="1081811"/>
                  </a:cubicBezTo>
                  <a:cubicBezTo>
                    <a:pt x="2401927" y="1080097"/>
                    <a:pt x="2399165" y="1078001"/>
                    <a:pt x="2396022" y="1075906"/>
                  </a:cubicBezTo>
                  <a:cubicBezTo>
                    <a:pt x="2395355" y="1075429"/>
                    <a:pt x="2394688" y="1075049"/>
                    <a:pt x="2394498" y="1074858"/>
                  </a:cubicBezTo>
                  <a:cubicBezTo>
                    <a:pt x="2393641" y="1074001"/>
                    <a:pt x="2392974" y="1074477"/>
                    <a:pt x="2392402" y="1074858"/>
                  </a:cubicBezTo>
                  <a:cubicBezTo>
                    <a:pt x="2392117" y="1075049"/>
                    <a:pt x="2391831" y="1075239"/>
                    <a:pt x="2391450" y="1075429"/>
                  </a:cubicBezTo>
                  <a:cubicBezTo>
                    <a:pt x="2391450" y="1075429"/>
                    <a:pt x="2391355" y="1075525"/>
                    <a:pt x="2391259" y="1075429"/>
                  </a:cubicBezTo>
                  <a:cubicBezTo>
                    <a:pt x="2391069" y="1075334"/>
                    <a:pt x="2390783" y="1074572"/>
                    <a:pt x="2390974" y="1072000"/>
                  </a:cubicBezTo>
                  <a:cubicBezTo>
                    <a:pt x="2390974" y="1071429"/>
                    <a:pt x="2391259" y="1070667"/>
                    <a:pt x="2391450" y="1070000"/>
                  </a:cubicBezTo>
                  <a:cubicBezTo>
                    <a:pt x="2391640" y="1069238"/>
                    <a:pt x="2391926" y="1068571"/>
                    <a:pt x="2391926" y="1067809"/>
                  </a:cubicBezTo>
                  <a:cubicBezTo>
                    <a:pt x="2392021" y="1066381"/>
                    <a:pt x="2391545" y="1062857"/>
                    <a:pt x="2391164" y="1061333"/>
                  </a:cubicBezTo>
                  <a:cubicBezTo>
                    <a:pt x="2390783" y="1059808"/>
                    <a:pt x="2391164" y="1057808"/>
                    <a:pt x="2391831" y="1054855"/>
                  </a:cubicBezTo>
                  <a:cubicBezTo>
                    <a:pt x="2392307" y="1052474"/>
                    <a:pt x="2391355" y="1050855"/>
                    <a:pt x="2390688" y="1049807"/>
                  </a:cubicBezTo>
                  <a:cubicBezTo>
                    <a:pt x="2390497" y="1049426"/>
                    <a:pt x="2390307" y="1049141"/>
                    <a:pt x="2390212" y="1048950"/>
                  </a:cubicBezTo>
                  <a:cubicBezTo>
                    <a:pt x="2389926" y="1047997"/>
                    <a:pt x="2390688" y="1045902"/>
                    <a:pt x="2391450" y="1044378"/>
                  </a:cubicBezTo>
                  <a:cubicBezTo>
                    <a:pt x="2392307" y="1042663"/>
                    <a:pt x="2390879" y="1041520"/>
                    <a:pt x="2390116" y="1040949"/>
                  </a:cubicBezTo>
                  <a:lnTo>
                    <a:pt x="2390021" y="1040854"/>
                  </a:lnTo>
                  <a:cubicBezTo>
                    <a:pt x="2389736" y="1040663"/>
                    <a:pt x="2389545" y="1040473"/>
                    <a:pt x="2389259" y="1040187"/>
                  </a:cubicBezTo>
                  <a:cubicBezTo>
                    <a:pt x="2388497" y="1039616"/>
                    <a:pt x="2387735" y="1038853"/>
                    <a:pt x="2386878" y="1038568"/>
                  </a:cubicBezTo>
                  <a:cubicBezTo>
                    <a:pt x="2385735" y="1038091"/>
                    <a:pt x="2385068" y="1039234"/>
                    <a:pt x="2384687" y="1039996"/>
                  </a:cubicBezTo>
                  <a:cubicBezTo>
                    <a:pt x="2384496" y="1040282"/>
                    <a:pt x="2384306" y="1040663"/>
                    <a:pt x="2384116" y="1040854"/>
                  </a:cubicBezTo>
                  <a:cubicBezTo>
                    <a:pt x="2383353" y="1041806"/>
                    <a:pt x="2382401" y="1042568"/>
                    <a:pt x="2381354" y="1043140"/>
                  </a:cubicBezTo>
                  <a:cubicBezTo>
                    <a:pt x="2380211" y="1043807"/>
                    <a:pt x="2380115" y="1045712"/>
                    <a:pt x="2380115" y="1047997"/>
                  </a:cubicBezTo>
                  <a:cubicBezTo>
                    <a:pt x="2380115" y="1048569"/>
                    <a:pt x="2380115" y="1049141"/>
                    <a:pt x="2380020" y="1049617"/>
                  </a:cubicBezTo>
                  <a:cubicBezTo>
                    <a:pt x="2379925" y="1051617"/>
                    <a:pt x="2376496" y="1055808"/>
                    <a:pt x="2374971" y="1057618"/>
                  </a:cubicBezTo>
                  <a:lnTo>
                    <a:pt x="2374495" y="1058189"/>
                  </a:lnTo>
                  <a:cubicBezTo>
                    <a:pt x="2373448" y="1059428"/>
                    <a:pt x="2373734" y="1060380"/>
                    <a:pt x="2373924" y="1061333"/>
                  </a:cubicBezTo>
                  <a:cubicBezTo>
                    <a:pt x="2374019" y="1061713"/>
                    <a:pt x="2374114" y="1061999"/>
                    <a:pt x="2374114" y="1062475"/>
                  </a:cubicBezTo>
                  <a:cubicBezTo>
                    <a:pt x="2374210" y="1063523"/>
                    <a:pt x="2373543" y="1064476"/>
                    <a:pt x="2372876" y="1065524"/>
                  </a:cubicBezTo>
                  <a:cubicBezTo>
                    <a:pt x="2372685" y="1065809"/>
                    <a:pt x="2372495" y="1066190"/>
                    <a:pt x="2372305" y="1066476"/>
                  </a:cubicBezTo>
                  <a:cubicBezTo>
                    <a:pt x="2371542" y="1067905"/>
                    <a:pt x="2369923" y="1074287"/>
                    <a:pt x="2369637" y="1076096"/>
                  </a:cubicBezTo>
                  <a:cubicBezTo>
                    <a:pt x="2369257" y="1077811"/>
                    <a:pt x="2365828" y="1089050"/>
                    <a:pt x="2365256" y="1090574"/>
                  </a:cubicBezTo>
                  <a:cubicBezTo>
                    <a:pt x="2364685" y="1092003"/>
                    <a:pt x="2361922" y="1096194"/>
                    <a:pt x="2360970" y="1097528"/>
                  </a:cubicBezTo>
                  <a:cubicBezTo>
                    <a:pt x="2360589" y="1098004"/>
                    <a:pt x="2360112" y="1098956"/>
                    <a:pt x="2359446" y="1100195"/>
                  </a:cubicBezTo>
                  <a:cubicBezTo>
                    <a:pt x="2358398" y="1102195"/>
                    <a:pt x="2357160" y="1104671"/>
                    <a:pt x="2355636" y="1106576"/>
                  </a:cubicBezTo>
                  <a:cubicBezTo>
                    <a:pt x="2353350" y="1109434"/>
                    <a:pt x="2347445" y="1109910"/>
                    <a:pt x="2346302" y="1109720"/>
                  </a:cubicBezTo>
                  <a:cubicBezTo>
                    <a:pt x="2345444" y="1109529"/>
                    <a:pt x="2343444" y="1104671"/>
                    <a:pt x="2342777" y="1103052"/>
                  </a:cubicBezTo>
                  <a:lnTo>
                    <a:pt x="2342682" y="1102862"/>
                  </a:lnTo>
                  <a:cubicBezTo>
                    <a:pt x="2341825" y="1100766"/>
                    <a:pt x="2337157" y="1097813"/>
                    <a:pt x="2334681" y="1096289"/>
                  </a:cubicBezTo>
                  <a:cubicBezTo>
                    <a:pt x="2334205" y="1096004"/>
                    <a:pt x="2333919" y="1095813"/>
                    <a:pt x="2333729" y="1095622"/>
                  </a:cubicBezTo>
                  <a:cubicBezTo>
                    <a:pt x="2332395" y="1094765"/>
                    <a:pt x="2328299" y="1090003"/>
                    <a:pt x="2327728" y="1088383"/>
                  </a:cubicBezTo>
                  <a:cubicBezTo>
                    <a:pt x="2327061" y="1086479"/>
                    <a:pt x="2325537" y="1084478"/>
                    <a:pt x="2324013" y="1083526"/>
                  </a:cubicBezTo>
                  <a:cubicBezTo>
                    <a:pt x="2322584" y="1082764"/>
                    <a:pt x="2321441" y="1080954"/>
                    <a:pt x="2321536" y="1079716"/>
                  </a:cubicBezTo>
                  <a:cubicBezTo>
                    <a:pt x="2321632" y="1078573"/>
                    <a:pt x="2322298" y="1077716"/>
                    <a:pt x="2322965" y="1076858"/>
                  </a:cubicBezTo>
                  <a:cubicBezTo>
                    <a:pt x="2323537" y="1076192"/>
                    <a:pt x="2323822" y="1074763"/>
                    <a:pt x="2324013" y="1073525"/>
                  </a:cubicBezTo>
                  <a:cubicBezTo>
                    <a:pt x="2324108" y="1073048"/>
                    <a:pt x="2324204" y="1072572"/>
                    <a:pt x="2324299" y="1072286"/>
                  </a:cubicBezTo>
                  <a:cubicBezTo>
                    <a:pt x="2324489" y="1071620"/>
                    <a:pt x="2325632" y="1070762"/>
                    <a:pt x="2327442" y="1069905"/>
                  </a:cubicBezTo>
                  <a:cubicBezTo>
                    <a:pt x="2328680" y="1069333"/>
                    <a:pt x="2328299" y="1067714"/>
                    <a:pt x="2327918" y="1066381"/>
                  </a:cubicBezTo>
                  <a:cubicBezTo>
                    <a:pt x="2327632" y="1065238"/>
                    <a:pt x="2328299" y="1063904"/>
                    <a:pt x="2328775" y="1062857"/>
                  </a:cubicBezTo>
                  <a:lnTo>
                    <a:pt x="2328871" y="1062666"/>
                  </a:lnTo>
                  <a:cubicBezTo>
                    <a:pt x="2329156" y="1062095"/>
                    <a:pt x="2330680" y="1062475"/>
                    <a:pt x="2331633" y="1062761"/>
                  </a:cubicBezTo>
                  <a:cubicBezTo>
                    <a:pt x="2332014" y="1062857"/>
                    <a:pt x="2332300" y="1062952"/>
                    <a:pt x="2332586" y="1062952"/>
                  </a:cubicBezTo>
                  <a:cubicBezTo>
                    <a:pt x="2333824" y="1063142"/>
                    <a:pt x="2334776" y="1061428"/>
                    <a:pt x="2336110" y="1056856"/>
                  </a:cubicBezTo>
                  <a:lnTo>
                    <a:pt x="2336205" y="1056475"/>
                  </a:lnTo>
                  <a:cubicBezTo>
                    <a:pt x="2336300" y="1056189"/>
                    <a:pt x="2337062" y="1055903"/>
                    <a:pt x="2337729" y="1055713"/>
                  </a:cubicBezTo>
                  <a:cubicBezTo>
                    <a:pt x="2338586" y="1055427"/>
                    <a:pt x="2339443" y="1055046"/>
                    <a:pt x="2340110" y="1054475"/>
                  </a:cubicBezTo>
                  <a:cubicBezTo>
                    <a:pt x="2340301" y="1054284"/>
                    <a:pt x="2340491" y="1053998"/>
                    <a:pt x="2340491" y="1053427"/>
                  </a:cubicBezTo>
                  <a:cubicBezTo>
                    <a:pt x="2340301" y="1051617"/>
                    <a:pt x="2336871" y="1048474"/>
                    <a:pt x="2336110" y="1048093"/>
                  </a:cubicBezTo>
                  <a:cubicBezTo>
                    <a:pt x="2335443" y="1047712"/>
                    <a:pt x="2334205" y="1048474"/>
                    <a:pt x="2332776" y="1049331"/>
                  </a:cubicBezTo>
                  <a:cubicBezTo>
                    <a:pt x="2331823" y="1049903"/>
                    <a:pt x="2330680" y="1050569"/>
                    <a:pt x="2330014" y="1050665"/>
                  </a:cubicBezTo>
                  <a:cubicBezTo>
                    <a:pt x="2329633" y="1050760"/>
                    <a:pt x="2329442" y="1050665"/>
                    <a:pt x="2329442" y="1050665"/>
                  </a:cubicBezTo>
                  <a:cubicBezTo>
                    <a:pt x="2329347" y="1050569"/>
                    <a:pt x="2329347" y="1050188"/>
                    <a:pt x="2329347" y="1049903"/>
                  </a:cubicBezTo>
                  <a:cubicBezTo>
                    <a:pt x="2329347" y="1049617"/>
                    <a:pt x="2329347" y="1049331"/>
                    <a:pt x="2329347" y="1049045"/>
                  </a:cubicBezTo>
                  <a:cubicBezTo>
                    <a:pt x="2329156" y="1047807"/>
                    <a:pt x="2326966" y="1048093"/>
                    <a:pt x="2325156" y="1048378"/>
                  </a:cubicBezTo>
                  <a:cubicBezTo>
                    <a:pt x="2324680" y="1048474"/>
                    <a:pt x="2324299" y="1048474"/>
                    <a:pt x="2324108" y="1048474"/>
                  </a:cubicBezTo>
                  <a:cubicBezTo>
                    <a:pt x="2323251" y="1048474"/>
                    <a:pt x="2321251" y="1048283"/>
                    <a:pt x="2319631" y="1047426"/>
                  </a:cubicBezTo>
                  <a:cubicBezTo>
                    <a:pt x="2318679" y="1046950"/>
                    <a:pt x="2317917" y="1046378"/>
                    <a:pt x="2317060" y="1045712"/>
                  </a:cubicBezTo>
                  <a:cubicBezTo>
                    <a:pt x="2316393" y="1045140"/>
                    <a:pt x="2315726" y="1044664"/>
                    <a:pt x="2315059" y="1044378"/>
                  </a:cubicBezTo>
                  <a:cubicBezTo>
                    <a:pt x="2313726" y="1043711"/>
                    <a:pt x="2310868" y="1043045"/>
                    <a:pt x="2309535" y="1042759"/>
                  </a:cubicBezTo>
                  <a:cubicBezTo>
                    <a:pt x="2308963" y="1042663"/>
                    <a:pt x="2308011" y="1041044"/>
                    <a:pt x="2307439" y="1039616"/>
                  </a:cubicBezTo>
                  <a:lnTo>
                    <a:pt x="2307344" y="1039330"/>
                  </a:lnTo>
                  <a:cubicBezTo>
                    <a:pt x="2307153" y="1038663"/>
                    <a:pt x="2306963" y="1038091"/>
                    <a:pt x="2305630" y="1038091"/>
                  </a:cubicBezTo>
                  <a:cubicBezTo>
                    <a:pt x="2304677" y="1038091"/>
                    <a:pt x="2303915" y="1037901"/>
                    <a:pt x="2303248" y="1037711"/>
                  </a:cubicBezTo>
                  <a:lnTo>
                    <a:pt x="2302868" y="1037615"/>
                  </a:lnTo>
                  <a:cubicBezTo>
                    <a:pt x="2302772" y="1037615"/>
                    <a:pt x="2302582" y="1037520"/>
                    <a:pt x="2302486" y="1037520"/>
                  </a:cubicBezTo>
                  <a:cubicBezTo>
                    <a:pt x="2301724" y="1037329"/>
                    <a:pt x="2300581" y="1036949"/>
                    <a:pt x="2299820" y="1037329"/>
                  </a:cubicBezTo>
                  <a:cubicBezTo>
                    <a:pt x="2298771" y="1037806"/>
                    <a:pt x="2297628" y="1038758"/>
                    <a:pt x="2297534" y="1039806"/>
                  </a:cubicBezTo>
                  <a:cubicBezTo>
                    <a:pt x="2297438" y="1040949"/>
                    <a:pt x="2298962" y="1043521"/>
                    <a:pt x="2300486" y="1043521"/>
                  </a:cubicBezTo>
                  <a:cubicBezTo>
                    <a:pt x="2301153" y="1043521"/>
                    <a:pt x="2301915" y="1043330"/>
                    <a:pt x="2302677" y="1043140"/>
                  </a:cubicBezTo>
                  <a:cubicBezTo>
                    <a:pt x="2303248" y="1043045"/>
                    <a:pt x="2304011" y="1042854"/>
                    <a:pt x="2304201" y="1042854"/>
                  </a:cubicBezTo>
                  <a:cubicBezTo>
                    <a:pt x="2304677" y="1042949"/>
                    <a:pt x="2305630" y="1043521"/>
                    <a:pt x="2305820" y="1043997"/>
                  </a:cubicBezTo>
                  <a:cubicBezTo>
                    <a:pt x="2305820" y="1044092"/>
                    <a:pt x="2305820" y="1044187"/>
                    <a:pt x="2305725" y="1044187"/>
                  </a:cubicBezTo>
                  <a:cubicBezTo>
                    <a:pt x="2305058" y="1044949"/>
                    <a:pt x="2299248" y="1047140"/>
                    <a:pt x="2298010" y="1047140"/>
                  </a:cubicBezTo>
                  <a:cubicBezTo>
                    <a:pt x="2297534" y="1047140"/>
                    <a:pt x="2296676" y="1047045"/>
                    <a:pt x="2295819" y="1047045"/>
                  </a:cubicBezTo>
                  <a:cubicBezTo>
                    <a:pt x="2294009" y="1046950"/>
                    <a:pt x="2292866" y="1046854"/>
                    <a:pt x="2292390" y="1046950"/>
                  </a:cubicBezTo>
                  <a:cubicBezTo>
                    <a:pt x="2292104" y="1047045"/>
                    <a:pt x="2291628" y="1047236"/>
                    <a:pt x="2290961" y="1047426"/>
                  </a:cubicBezTo>
                  <a:cubicBezTo>
                    <a:pt x="2290009" y="1047807"/>
                    <a:pt x="2288770" y="1048283"/>
                    <a:pt x="2288103" y="1048378"/>
                  </a:cubicBezTo>
                  <a:cubicBezTo>
                    <a:pt x="2285151" y="1048759"/>
                    <a:pt x="2283246" y="1049521"/>
                    <a:pt x="2282293" y="1050665"/>
                  </a:cubicBezTo>
                  <a:cubicBezTo>
                    <a:pt x="2281055" y="1052284"/>
                    <a:pt x="2280484" y="1053998"/>
                    <a:pt x="2280388" y="1055046"/>
                  </a:cubicBezTo>
                  <a:cubicBezTo>
                    <a:pt x="2280388" y="1055427"/>
                    <a:pt x="2280484" y="1055999"/>
                    <a:pt x="2280674" y="1056665"/>
                  </a:cubicBezTo>
                  <a:cubicBezTo>
                    <a:pt x="2280865" y="1057427"/>
                    <a:pt x="2281150" y="1058951"/>
                    <a:pt x="2280865" y="1059237"/>
                  </a:cubicBezTo>
                  <a:cubicBezTo>
                    <a:pt x="2280579" y="1059428"/>
                    <a:pt x="2280388" y="1059428"/>
                    <a:pt x="2280007" y="1059428"/>
                  </a:cubicBezTo>
                  <a:cubicBezTo>
                    <a:pt x="2279436" y="1059428"/>
                    <a:pt x="2278674" y="1059428"/>
                    <a:pt x="2278007" y="1060285"/>
                  </a:cubicBezTo>
                  <a:cubicBezTo>
                    <a:pt x="2277626" y="1060761"/>
                    <a:pt x="2276864" y="1061142"/>
                    <a:pt x="2276197" y="1061523"/>
                  </a:cubicBezTo>
                  <a:cubicBezTo>
                    <a:pt x="2275340" y="1061999"/>
                    <a:pt x="2274387" y="1062571"/>
                    <a:pt x="2274007" y="1063333"/>
                  </a:cubicBezTo>
                  <a:cubicBezTo>
                    <a:pt x="2273435" y="1064571"/>
                    <a:pt x="2272101" y="1068571"/>
                    <a:pt x="2272197" y="1069619"/>
                  </a:cubicBezTo>
                  <a:cubicBezTo>
                    <a:pt x="2272292" y="1070381"/>
                    <a:pt x="2272578" y="1070858"/>
                    <a:pt x="2272864" y="1071429"/>
                  </a:cubicBezTo>
                  <a:cubicBezTo>
                    <a:pt x="2273054" y="1071715"/>
                    <a:pt x="2273244" y="1072096"/>
                    <a:pt x="2273435" y="1072477"/>
                  </a:cubicBezTo>
                  <a:lnTo>
                    <a:pt x="2273530" y="1072763"/>
                  </a:lnTo>
                  <a:cubicBezTo>
                    <a:pt x="2273816" y="1073429"/>
                    <a:pt x="2274769" y="1075525"/>
                    <a:pt x="2274769" y="1076192"/>
                  </a:cubicBezTo>
                  <a:cubicBezTo>
                    <a:pt x="2274483" y="1076096"/>
                    <a:pt x="2274102" y="1076096"/>
                    <a:pt x="2273626" y="1076001"/>
                  </a:cubicBezTo>
                  <a:cubicBezTo>
                    <a:pt x="2271911" y="1075620"/>
                    <a:pt x="2270673" y="1075429"/>
                    <a:pt x="2270102" y="1075811"/>
                  </a:cubicBezTo>
                  <a:cubicBezTo>
                    <a:pt x="2270006" y="1075906"/>
                    <a:pt x="2269911" y="1076001"/>
                    <a:pt x="2269720" y="1076096"/>
                  </a:cubicBezTo>
                  <a:cubicBezTo>
                    <a:pt x="2268959" y="1076668"/>
                    <a:pt x="2268768" y="1076763"/>
                    <a:pt x="2268482" y="1076382"/>
                  </a:cubicBezTo>
                  <a:cubicBezTo>
                    <a:pt x="2266196" y="1074096"/>
                    <a:pt x="2265529" y="1073715"/>
                    <a:pt x="2265053" y="1073905"/>
                  </a:cubicBezTo>
                  <a:cubicBezTo>
                    <a:pt x="2264958" y="1073905"/>
                    <a:pt x="2264672" y="1074096"/>
                    <a:pt x="2264577" y="1074477"/>
                  </a:cubicBezTo>
                  <a:cubicBezTo>
                    <a:pt x="2264482" y="1075429"/>
                    <a:pt x="2263910" y="1076763"/>
                    <a:pt x="2263339" y="1077144"/>
                  </a:cubicBezTo>
                  <a:cubicBezTo>
                    <a:pt x="2263243" y="1077239"/>
                    <a:pt x="2263053" y="1077334"/>
                    <a:pt x="2262862" y="1077430"/>
                  </a:cubicBezTo>
                  <a:cubicBezTo>
                    <a:pt x="2262196" y="1077811"/>
                    <a:pt x="2261338" y="1078382"/>
                    <a:pt x="2261148" y="1079240"/>
                  </a:cubicBezTo>
                  <a:cubicBezTo>
                    <a:pt x="2261053" y="1079716"/>
                    <a:pt x="2260291" y="1080573"/>
                    <a:pt x="2259814" y="1080668"/>
                  </a:cubicBezTo>
                  <a:cubicBezTo>
                    <a:pt x="2259814" y="1080668"/>
                    <a:pt x="2259719" y="1080668"/>
                    <a:pt x="2259624" y="1080573"/>
                  </a:cubicBezTo>
                  <a:cubicBezTo>
                    <a:pt x="2258957" y="1079525"/>
                    <a:pt x="2259148" y="1078192"/>
                    <a:pt x="2260005" y="1076858"/>
                  </a:cubicBezTo>
                  <a:lnTo>
                    <a:pt x="2260195" y="1076572"/>
                  </a:lnTo>
                  <a:cubicBezTo>
                    <a:pt x="2261243" y="1075049"/>
                    <a:pt x="2262196" y="1073715"/>
                    <a:pt x="2262386" y="1072382"/>
                  </a:cubicBezTo>
                  <a:cubicBezTo>
                    <a:pt x="2262672" y="1070953"/>
                    <a:pt x="2262291" y="1068953"/>
                    <a:pt x="2261243" y="1068381"/>
                  </a:cubicBezTo>
                  <a:cubicBezTo>
                    <a:pt x="2260291" y="1067809"/>
                    <a:pt x="2258481" y="1066286"/>
                    <a:pt x="2258195" y="1065142"/>
                  </a:cubicBezTo>
                  <a:cubicBezTo>
                    <a:pt x="2258005" y="1064285"/>
                    <a:pt x="2258195" y="1063714"/>
                    <a:pt x="2258290" y="1063142"/>
                  </a:cubicBezTo>
                  <a:cubicBezTo>
                    <a:pt x="2258385" y="1062857"/>
                    <a:pt x="2258385" y="1062666"/>
                    <a:pt x="2258385" y="1062475"/>
                  </a:cubicBezTo>
                  <a:cubicBezTo>
                    <a:pt x="2258481" y="1061713"/>
                    <a:pt x="2258481" y="1060380"/>
                    <a:pt x="2258005" y="1059618"/>
                  </a:cubicBezTo>
                  <a:cubicBezTo>
                    <a:pt x="2257529" y="1058856"/>
                    <a:pt x="2254480" y="1058094"/>
                    <a:pt x="2253337" y="1058475"/>
                  </a:cubicBezTo>
                  <a:cubicBezTo>
                    <a:pt x="2252766" y="1058666"/>
                    <a:pt x="2252671" y="1059046"/>
                    <a:pt x="2252575" y="1059237"/>
                  </a:cubicBezTo>
                  <a:cubicBezTo>
                    <a:pt x="2252575" y="1059428"/>
                    <a:pt x="2252575" y="1059618"/>
                    <a:pt x="2252575" y="1059713"/>
                  </a:cubicBezTo>
                  <a:cubicBezTo>
                    <a:pt x="2252575" y="1060190"/>
                    <a:pt x="2252480" y="1061047"/>
                    <a:pt x="2252290" y="1061142"/>
                  </a:cubicBezTo>
                  <a:cubicBezTo>
                    <a:pt x="2252195" y="1061142"/>
                    <a:pt x="2252004" y="1061237"/>
                    <a:pt x="2251813" y="1061237"/>
                  </a:cubicBezTo>
                  <a:cubicBezTo>
                    <a:pt x="2251052" y="1061428"/>
                    <a:pt x="2250003" y="1061618"/>
                    <a:pt x="2249432" y="1062095"/>
                  </a:cubicBezTo>
                  <a:cubicBezTo>
                    <a:pt x="2249337" y="1062190"/>
                    <a:pt x="2249051" y="1062380"/>
                    <a:pt x="2248765" y="1062571"/>
                  </a:cubicBezTo>
                  <a:cubicBezTo>
                    <a:pt x="2247813" y="1063238"/>
                    <a:pt x="2246479" y="1064190"/>
                    <a:pt x="2246289" y="1065047"/>
                  </a:cubicBezTo>
                  <a:lnTo>
                    <a:pt x="2246194" y="1065238"/>
                  </a:lnTo>
                  <a:cubicBezTo>
                    <a:pt x="2246003" y="1066190"/>
                    <a:pt x="2245718" y="1067143"/>
                    <a:pt x="2245241" y="1068000"/>
                  </a:cubicBezTo>
                  <a:cubicBezTo>
                    <a:pt x="2244860" y="1068571"/>
                    <a:pt x="2244003" y="1069143"/>
                    <a:pt x="2243622" y="1069238"/>
                  </a:cubicBezTo>
                  <a:cubicBezTo>
                    <a:pt x="2243622" y="1068476"/>
                    <a:pt x="2243622" y="1067619"/>
                    <a:pt x="2243050" y="1067429"/>
                  </a:cubicBezTo>
                  <a:cubicBezTo>
                    <a:pt x="2242479" y="1067143"/>
                    <a:pt x="2241812" y="1067714"/>
                    <a:pt x="2241621" y="1067809"/>
                  </a:cubicBezTo>
                  <a:cubicBezTo>
                    <a:pt x="2241145" y="1068191"/>
                    <a:pt x="2240384" y="1068476"/>
                    <a:pt x="2239717" y="1068857"/>
                  </a:cubicBezTo>
                  <a:cubicBezTo>
                    <a:pt x="2238383" y="1069429"/>
                    <a:pt x="2237240" y="1070000"/>
                    <a:pt x="2236859" y="1070858"/>
                  </a:cubicBezTo>
                  <a:lnTo>
                    <a:pt x="2236764" y="1071048"/>
                  </a:lnTo>
                  <a:cubicBezTo>
                    <a:pt x="2236383" y="1072096"/>
                    <a:pt x="2236193" y="1072667"/>
                    <a:pt x="2236287" y="1073905"/>
                  </a:cubicBezTo>
                  <a:cubicBezTo>
                    <a:pt x="2236383" y="1074763"/>
                    <a:pt x="2236383" y="1075715"/>
                    <a:pt x="2236287" y="1076287"/>
                  </a:cubicBezTo>
                  <a:cubicBezTo>
                    <a:pt x="2236287" y="1076287"/>
                    <a:pt x="2236287" y="1076192"/>
                    <a:pt x="2236193" y="1076192"/>
                  </a:cubicBezTo>
                  <a:cubicBezTo>
                    <a:pt x="2235144" y="1074763"/>
                    <a:pt x="2234287" y="1073525"/>
                    <a:pt x="2233335" y="1073620"/>
                  </a:cubicBezTo>
                  <a:cubicBezTo>
                    <a:pt x="2233145" y="1073620"/>
                    <a:pt x="2232763" y="1073715"/>
                    <a:pt x="2232478" y="1074191"/>
                  </a:cubicBezTo>
                  <a:cubicBezTo>
                    <a:pt x="2232192" y="1074667"/>
                    <a:pt x="2232002" y="1075144"/>
                    <a:pt x="2231811" y="1075620"/>
                  </a:cubicBezTo>
                  <a:cubicBezTo>
                    <a:pt x="2231525" y="1076382"/>
                    <a:pt x="2231239" y="1076954"/>
                    <a:pt x="2230859" y="1076954"/>
                  </a:cubicBezTo>
                  <a:cubicBezTo>
                    <a:pt x="2230096" y="1077049"/>
                    <a:pt x="2228858" y="1077620"/>
                    <a:pt x="2228954" y="1079906"/>
                  </a:cubicBezTo>
                  <a:cubicBezTo>
                    <a:pt x="2229049" y="1081145"/>
                    <a:pt x="2229239" y="1082478"/>
                    <a:pt x="2230668" y="1082764"/>
                  </a:cubicBezTo>
                  <a:cubicBezTo>
                    <a:pt x="2231239" y="1082859"/>
                    <a:pt x="2231811" y="1083240"/>
                    <a:pt x="2231811" y="1083621"/>
                  </a:cubicBezTo>
                  <a:cubicBezTo>
                    <a:pt x="2231811" y="1083621"/>
                    <a:pt x="2231811" y="1083812"/>
                    <a:pt x="2231430" y="1084002"/>
                  </a:cubicBezTo>
                  <a:cubicBezTo>
                    <a:pt x="2229239" y="1085050"/>
                    <a:pt x="2226191" y="1085812"/>
                    <a:pt x="2225905" y="1085431"/>
                  </a:cubicBezTo>
                  <a:cubicBezTo>
                    <a:pt x="2225239" y="1084574"/>
                    <a:pt x="2223524" y="1082573"/>
                    <a:pt x="2222000" y="1082954"/>
                  </a:cubicBezTo>
                  <a:cubicBezTo>
                    <a:pt x="2220952" y="1083240"/>
                    <a:pt x="2219905" y="1084002"/>
                    <a:pt x="2219524" y="1084859"/>
                  </a:cubicBezTo>
                  <a:cubicBezTo>
                    <a:pt x="2219333" y="1085336"/>
                    <a:pt x="2219238" y="1085717"/>
                    <a:pt x="2219429" y="1086097"/>
                  </a:cubicBezTo>
                  <a:cubicBezTo>
                    <a:pt x="2219905" y="1086859"/>
                    <a:pt x="2220571" y="1088955"/>
                    <a:pt x="2220285" y="1090003"/>
                  </a:cubicBezTo>
                  <a:cubicBezTo>
                    <a:pt x="2220095" y="1090670"/>
                    <a:pt x="2219809" y="1091717"/>
                    <a:pt x="2219619" y="1092765"/>
                  </a:cubicBezTo>
                  <a:cubicBezTo>
                    <a:pt x="2219429" y="1093432"/>
                    <a:pt x="2219238" y="1094099"/>
                    <a:pt x="2219142" y="1094479"/>
                  </a:cubicBezTo>
                  <a:cubicBezTo>
                    <a:pt x="2219047" y="1094956"/>
                    <a:pt x="2218286" y="1095718"/>
                    <a:pt x="2217904" y="1096004"/>
                  </a:cubicBezTo>
                  <a:cubicBezTo>
                    <a:pt x="2217904" y="1094765"/>
                    <a:pt x="2217904" y="1090670"/>
                    <a:pt x="2217428" y="1089812"/>
                  </a:cubicBezTo>
                  <a:cubicBezTo>
                    <a:pt x="2217237" y="1089526"/>
                    <a:pt x="2217333" y="1088765"/>
                    <a:pt x="2217428" y="1088003"/>
                  </a:cubicBezTo>
                  <a:cubicBezTo>
                    <a:pt x="2217523" y="1086764"/>
                    <a:pt x="2217619" y="1085526"/>
                    <a:pt x="2217047" y="1084954"/>
                  </a:cubicBezTo>
                  <a:cubicBezTo>
                    <a:pt x="2216571" y="1084478"/>
                    <a:pt x="2215999" y="1084288"/>
                    <a:pt x="2215333" y="1084288"/>
                  </a:cubicBezTo>
                  <a:cubicBezTo>
                    <a:pt x="2214475" y="1084383"/>
                    <a:pt x="2213618" y="1084859"/>
                    <a:pt x="2212856" y="1085621"/>
                  </a:cubicBezTo>
                  <a:cubicBezTo>
                    <a:pt x="2212856" y="1085621"/>
                    <a:pt x="2212094" y="1086574"/>
                    <a:pt x="2211237" y="1087336"/>
                  </a:cubicBezTo>
                  <a:cubicBezTo>
                    <a:pt x="2210475" y="1088098"/>
                    <a:pt x="2207522" y="1090955"/>
                    <a:pt x="2206760" y="1092384"/>
                  </a:cubicBezTo>
                  <a:cubicBezTo>
                    <a:pt x="2204474" y="1096384"/>
                    <a:pt x="2203521" y="1098480"/>
                    <a:pt x="2203712" y="1099242"/>
                  </a:cubicBezTo>
                  <a:cubicBezTo>
                    <a:pt x="2203807" y="1099623"/>
                    <a:pt x="2204188" y="1100099"/>
                    <a:pt x="2204570" y="1100480"/>
                  </a:cubicBezTo>
                  <a:cubicBezTo>
                    <a:pt x="2205141" y="1101242"/>
                    <a:pt x="2205808" y="1102004"/>
                    <a:pt x="2205426" y="1102766"/>
                  </a:cubicBezTo>
                  <a:cubicBezTo>
                    <a:pt x="2204760" y="1104004"/>
                    <a:pt x="2203712" y="1105147"/>
                    <a:pt x="2202474" y="1105909"/>
                  </a:cubicBezTo>
                  <a:cubicBezTo>
                    <a:pt x="2202093" y="1106100"/>
                    <a:pt x="2201617" y="1106386"/>
                    <a:pt x="2201045" y="1106671"/>
                  </a:cubicBezTo>
                  <a:cubicBezTo>
                    <a:pt x="2199997" y="1107243"/>
                    <a:pt x="2198950" y="1107815"/>
                    <a:pt x="2198473" y="1108196"/>
                  </a:cubicBezTo>
                  <a:cubicBezTo>
                    <a:pt x="2198283" y="1108386"/>
                    <a:pt x="2197807" y="1108958"/>
                    <a:pt x="2196949" y="1110005"/>
                  </a:cubicBezTo>
                  <a:cubicBezTo>
                    <a:pt x="2195521" y="1111815"/>
                    <a:pt x="2193044" y="1114768"/>
                    <a:pt x="2191901" y="1115434"/>
                  </a:cubicBezTo>
                  <a:cubicBezTo>
                    <a:pt x="2190187" y="1116387"/>
                    <a:pt x="2183138" y="1118006"/>
                    <a:pt x="2180566" y="1117340"/>
                  </a:cubicBezTo>
                  <a:cubicBezTo>
                    <a:pt x="2179804" y="1117149"/>
                    <a:pt x="2178947" y="1116958"/>
                    <a:pt x="2178185" y="1116768"/>
                  </a:cubicBezTo>
                  <a:cubicBezTo>
                    <a:pt x="2175709" y="1116101"/>
                    <a:pt x="2174375" y="1115720"/>
                    <a:pt x="2173803" y="1115911"/>
                  </a:cubicBezTo>
                  <a:cubicBezTo>
                    <a:pt x="2173518" y="1116006"/>
                    <a:pt x="2173042" y="1116196"/>
                    <a:pt x="2172280" y="1116673"/>
                  </a:cubicBezTo>
                  <a:cubicBezTo>
                    <a:pt x="2171422" y="1117149"/>
                    <a:pt x="2170279" y="1117816"/>
                    <a:pt x="2169708" y="1117911"/>
                  </a:cubicBezTo>
                  <a:cubicBezTo>
                    <a:pt x="2169327" y="1118006"/>
                    <a:pt x="2168565" y="1118006"/>
                    <a:pt x="2167803" y="1118006"/>
                  </a:cubicBezTo>
                  <a:cubicBezTo>
                    <a:pt x="2166184" y="1118006"/>
                    <a:pt x="2164469" y="1118101"/>
                    <a:pt x="2163517" y="1118483"/>
                  </a:cubicBezTo>
                  <a:cubicBezTo>
                    <a:pt x="2163231" y="1118578"/>
                    <a:pt x="2162945" y="1118673"/>
                    <a:pt x="2162564" y="1118863"/>
                  </a:cubicBezTo>
                  <a:cubicBezTo>
                    <a:pt x="2161230" y="1119340"/>
                    <a:pt x="2159516" y="1120007"/>
                    <a:pt x="2158564" y="1120673"/>
                  </a:cubicBezTo>
                  <a:cubicBezTo>
                    <a:pt x="2157325" y="1121530"/>
                    <a:pt x="2155706" y="1122102"/>
                    <a:pt x="2155135" y="1122102"/>
                  </a:cubicBezTo>
                  <a:cubicBezTo>
                    <a:pt x="2154373" y="1122102"/>
                    <a:pt x="2151039" y="1122292"/>
                    <a:pt x="2149515" y="1123150"/>
                  </a:cubicBezTo>
                  <a:cubicBezTo>
                    <a:pt x="2147896" y="1124102"/>
                    <a:pt x="2146562" y="1125531"/>
                    <a:pt x="2145705" y="1126579"/>
                  </a:cubicBezTo>
                  <a:cubicBezTo>
                    <a:pt x="2145514" y="1126769"/>
                    <a:pt x="2145419" y="1126960"/>
                    <a:pt x="2145228" y="1127150"/>
                  </a:cubicBezTo>
                  <a:cubicBezTo>
                    <a:pt x="2144467" y="1128103"/>
                    <a:pt x="2143990" y="1128674"/>
                    <a:pt x="2143229" y="1128674"/>
                  </a:cubicBezTo>
                  <a:cubicBezTo>
                    <a:pt x="2141800" y="1128674"/>
                    <a:pt x="2139704" y="1128960"/>
                    <a:pt x="2138275" y="1129722"/>
                  </a:cubicBezTo>
                  <a:lnTo>
                    <a:pt x="2137895" y="1129913"/>
                  </a:lnTo>
                  <a:cubicBezTo>
                    <a:pt x="2136846" y="1130484"/>
                    <a:pt x="2135799" y="1131055"/>
                    <a:pt x="2134465" y="1132294"/>
                  </a:cubicBezTo>
                  <a:cubicBezTo>
                    <a:pt x="2133989" y="1132770"/>
                    <a:pt x="2133417" y="1133342"/>
                    <a:pt x="2132941" y="1133913"/>
                  </a:cubicBezTo>
                  <a:cubicBezTo>
                    <a:pt x="2132655" y="1134199"/>
                    <a:pt x="2132370" y="1134484"/>
                    <a:pt x="2132179" y="1134770"/>
                  </a:cubicBezTo>
                  <a:cubicBezTo>
                    <a:pt x="2132179" y="1134484"/>
                    <a:pt x="2132275" y="1134294"/>
                    <a:pt x="2132275" y="1134008"/>
                  </a:cubicBezTo>
                  <a:cubicBezTo>
                    <a:pt x="2132370" y="1132865"/>
                    <a:pt x="2132465" y="1132008"/>
                    <a:pt x="2132084" y="1131532"/>
                  </a:cubicBezTo>
                  <a:cubicBezTo>
                    <a:pt x="2131894" y="1131341"/>
                    <a:pt x="2131703" y="1131246"/>
                    <a:pt x="2131418" y="1131246"/>
                  </a:cubicBezTo>
                  <a:cubicBezTo>
                    <a:pt x="2130369" y="1131246"/>
                    <a:pt x="2129512" y="1132008"/>
                    <a:pt x="2128941" y="1133151"/>
                  </a:cubicBezTo>
                  <a:cubicBezTo>
                    <a:pt x="2128465" y="1134199"/>
                    <a:pt x="2126369" y="1138580"/>
                    <a:pt x="2125512" y="1139628"/>
                  </a:cubicBezTo>
                  <a:cubicBezTo>
                    <a:pt x="2123988" y="1141438"/>
                    <a:pt x="2121511" y="1144771"/>
                    <a:pt x="2121416" y="1145915"/>
                  </a:cubicBezTo>
                  <a:lnTo>
                    <a:pt x="2121416" y="1146486"/>
                  </a:lnTo>
                  <a:cubicBezTo>
                    <a:pt x="2121321" y="1147724"/>
                    <a:pt x="2121226" y="1149725"/>
                    <a:pt x="2120654" y="1150582"/>
                  </a:cubicBezTo>
                  <a:cubicBezTo>
                    <a:pt x="2119892" y="1151820"/>
                    <a:pt x="2118654" y="1154678"/>
                    <a:pt x="2118463" y="1155344"/>
                  </a:cubicBezTo>
                  <a:cubicBezTo>
                    <a:pt x="2118273" y="1156106"/>
                    <a:pt x="2117796" y="1160107"/>
                    <a:pt x="2117796" y="1160678"/>
                  </a:cubicBezTo>
                  <a:cubicBezTo>
                    <a:pt x="2117796" y="1160964"/>
                    <a:pt x="2117796" y="1161536"/>
                    <a:pt x="2117892" y="1162107"/>
                  </a:cubicBezTo>
                  <a:cubicBezTo>
                    <a:pt x="2117892" y="1162869"/>
                    <a:pt x="2117987" y="1163726"/>
                    <a:pt x="2117987" y="1164298"/>
                  </a:cubicBezTo>
                  <a:cubicBezTo>
                    <a:pt x="2117987" y="1164488"/>
                    <a:pt x="2117892" y="1164774"/>
                    <a:pt x="2117892" y="1165060"/>
                  </a:cubicBezTo>
                  <a:cubicBezTo>
                    <a:pt x="2117796" y="1166108"/>
                    <a:pt x="2117606" y="1167346"/>
                    <a:pt x="2118273" y="1168584"/>
                  </a:cubicBezTo>
                  <a:cubicBezTo>
                    <a:pt x="2118749" y="1169441"/>
                    <a:pt x="2118559" y="1171442"/>
                    <a:pt x="2118368" y="1172394"/>
                  </a:cubicBezTo>
                  <a:cubicBezTo>
                    <a:pt x="2117606" y="1171156"/>
                    <a:pt x="2115415" y="1167632"/>
                    <a:pt x="2114463" y="1167822"/>
                  </a:cubicBezTo>
                  <a:cubicBezTo>
                    <a:pt x="2114272" y="1167822"/>
                    <a:pt x="2113987" y="1168013"/>
                    <a:pt x="2113987" y="1168393"/>
                  </a:cubicBezTo>
                  <a:cubicBezTo>
                    <a:pt x="2113987" y="1168870"/>
                    <a:pt x="2114082" y="1169537"/>
                    <a:pt x="2114177" y="1170394"/>
                  </a:cubicBezTo>
                  <a:cubicBezTo>
                    <a:pt x="2114272" y="1170870"/>
                    <a:pt x="2114367" y="1171442"/>
                    <a:pt x="2114367" y="1171822"/>
                  </a:cubicBezTo>
                  <a:cubicBezTo>
                    <a:pt x="2113415" y="1170775"/>
                    <a:pt x="2112653" y="1170108"/>
                    <a:pt x="2111986" y="1170203"/>
                  </a:cubicBezTo>
                  <a:cubicBezTo>
                    <a:pt x="2111701" y="1170203"/>
                    <a:pt x="2111415" y="1170394"/>
                    <a:pt x="2111129" y="1170775"/>
                  </a:cubicBezTo>
                  <a:cubicBezTo>
                    <a:pt x="2110462" y="1171918"/>
                    <a:pt x="2110462" y="1175633"/>
                    <a:pt x="2110653" y="1176966"/>
                  </a:cubicBezTo>
                  <a:cubicBezTo>
                    <a:pt x="2110748" y="1177347"/>
                    <a:pt x="2110939" y="1178014"/>
                    <a:pt x="2111129" y="1178776"/>
                  </a:cubicBezTo>
                  <a:cubicBezTo>
                    <a:pt x="2111605" y="1180586"/>
                    <a:pt x="2112653" y="1184396"/>
                    <a:pt x="2112368" y="1185158"/>
                  </a:cubicBezTo>
                  <a:cubicBezTo>
                    <a:pt x="2112272" y="1185538"/>
                    <a:pt x="2112082" y="1185920"/>
                    <a:pt x="2111796" y="1186300"/>
                  </a:cubicBezTo>
                  <a:cubicBezTo>
                    <a:pt x="2111319" y="1187348"/>
                    <a:pt x="2110748" y="1188491"/>
                    <a:pt x="2110653" y="1189634"/>
                  </a:cubicBezTo>
                  <a:cubicBezTo>
                    <a:pt x="2110558" y="1191349"/>
                    <a:pt x="2111224" y="1194111"/>
                    <a:pt x="2111701" y="1195540"/>
                  </a:cubicBezTo>
                  <a:cubicBezTo>
                    <a:pt x="2111796" y="1195825"/>
                    <a:pt x="2111891" y="1196111"/>
                    <a:pt x="2111986" y="1196492"/>
                  </a:cubicBezTo>
                  <a:cubicBezTo>
                    <a:pt x="2112368" y="1197445"/>
                    <a:pt x="2112748" y="1198492"/>
                    <a:pt x="2112748" y="1199636"/>
                  </a:cubicBezTo>
                  <a:cubicBezTo>
                    <a:pt x="2112748" y="1200017"/>
                    <a:pt x="2112844" y="1200397"/>
                    <a:pt x="2112844" y="1200779"/>
                  </a:cubicBezTo>
                  <a:cubicBezTo>
                    <a:pt x="2112939" y="1201921"/>
                    <a:pt x="2113034" y="1203065"/>
                    <a:pt x="2112653" y="1204112"/>
                  </a:cubicBezTo>
                  <a:cubicBezTo>
                    <a:pt x="2111986" y="1205636"/>
                    <a:pt x="2111796" y="1206303"/>
                    <a:pt x="2111701" y="1207541"/>
                  </a:cubicBezTo>
                  <a:cubicBezTo>
                    <a:pt x="2111605" y="1209161"/>
                    <a:pt x="2111034" y="1215066"/>
                    <a:pt x="2110748" y="1215638"/>
                  </a:cubicBezTo>
                  <a:cubicBezTo>
                    <a:pt x="2110653" y="1215828"/>
                    <a:pt x="2110462" y="1216018"/>
                    <a:pt x="2110272" y="1216209"/>
                  </a:cubicBezTo>
                  <a:cubicBezTo>
                    <a:pt x="2109700" y="1216971"/>
                    <a:pt x="2108843" y="1218019"/>
                    <a:pt x="2108748" y="1219257"/>
                  </a:cubicBezTo>
                  <a:cubicBezTo>
                    <a:pt x="2108748" y="1219638"/>
                    <a:pt x="2108557" y="1220305"/>
                    <a:pt x="2108462" y="1220971"/>
                  </a:cubicBezTo>
                  <a:cubicBezTo>
                    <a:pt x="2108081" y="1222781"/>
                    <a:pt x="2107605" y="1224877"/>
                    <a:pt x="2108367" y="1225925"/>
                  </a:cubicBezTo>
                  <a:cubicBezTo>
                    <a:pt x="2108557" y="1226210"/>
                    <a:pt x="2108843" y="1226496"/>
                    <a:pt x="2109224" y="1226877"/>
                  </a:cubicBezTo>
                  <a:cubicBezTo>
                    <a:pt x="2110367" y="1228211"/>
                    <a:pt x="2111891" y="1229734"/>
                    <a:pt x="2110939" y="1231640"/>
                  </a:cubicBezTo>
                  <a:cubicBezTo>
                    <a:pt x="2109605" y="1234211"/>
                    <a:pt x="2107700" y="1236592"/>
                    <a:pt x="2106843" y="1237640"/>
                  </a:cubicBezTo>
                  <a:cubicBezTo>
                    <a:pt x="2105795" y="1238879"/>
                    <a:pt x="2105319" y="1240879"/>
                    <a:pt x="2105319" y="1241831"/>
                  </a:cubicBezTo>
                  <a:cubicBezTo>
                    <a:pt x="2105224" y="1242784"/>
                    <a:pt x="2104176" y="1246784"/>
                    <a:pt x="2102557" y="1248499"/>
                  </a:cubicBezTo>
                  <a:cubicBezTo>
                    <a:pt x="2101318" y="1249832"/>
                    <a:pt x="2100080" y="1250499"/>
                    <a:pt x="2098652" y="1250499"/>
                  </a:cubicBezTo>
                  <a:cubicBezTo>
                    <a:pt x="2098461" y="1250499"/>
                    <a:pt x="2098175" y="1250404"/>
                    <a:pt x="2097985" y="1250308"/>
                  </a:cubicBezTo>
                  <a:cubicBezTo>
                    <a:pt x="2097413" y="1250023"/>
                    <a:pt x="2096556" y="1249737"/>
                    <a:pt x="2095508" y="1250975"/>
                  </a:cubicBezTo>
                  <a:cubicBezTo>
                    <a:pt x="2094079" y="1252785"/>
                    <a:pt x="2092746" y="1255262"/>
                    <a:pt x="2094079" y="1256404"/>
                  </a:cubicBezTo>
                  <a:cubicBezTo>
                    <a:pt x="2094461" y="1256690"/>
                    <a:pt x="2095032" y="1257167"/>
                    <a:pt x="2095699" y="1257738"/>
                  </a:cubicBezTo>
                  <a:cubicBezTo>
                    <a:pt x="2097032" y="1258881"/>
                    <a:pt x="2098746" y="1260310"/>
                    <a:pt x="2099413" y="1260976"/>
                  </a:cubicBezTo>
                  <a:cubicBezTo>
                    <a:pt x="2100271" y="1261929"/>
                    <a:pt x="2101604" y="1262500"/>
                    <a:pt x="2102557" y="1262977"/>
                  </a:cubicBezTo>
                  <a:lnTo>
                    <a:pt x="2102937" y="1263167"/>
                  </a:lnTo>
                  <a:cubicBezTo>
                    <a:pt x="2103319" y="1263358"/>
                    <a:pt x="2103700" y="1263643"/>
                    <a:pt x="2104176" y="1264025"/>
                  </a:cubicBezTo>
                  <a:cubicBezTo>
                    <a:pt x="2104938" y="1264596"/>
                    <a:pt x="2105795" y="1265263"/>
                    <a:pt x="2106652" y="1265549"/>
                  </a:cubicBezTo>
                  <a:cubicBezTo>
                    <a:pt x="2108081" y="1265929"/>
                    <a:pt x="2110748" y="1266406"/>
                    <a:pt x="2111796" y="1266406"/>
                  </a:cubicBezTo>
                  <a:cubicBezTo>
                    <a:pt x="2112653" y="1266406"/>
                    <a:pt x="2115796" y="1266120"/>
                    <a:pt x="2116844" y="1265549"/>
                  </a:cubicBezTo>
                  <a:cubicBezTo>
                    <a:pt x="2117130" y="1265358"/>
                    <a:pt x="2117702" y="1265263"/>
                    <a:pt x="2118178" y="1265167"/>
                  </a:cubicBezTo>
                  <a:cubicBezTo>
                    <a:pt x="2118940" y="1264977"/>
                    <a:pt x="2119606" y="1264787"/>
                    <a:pt x="2120273" y="1264405"/>
                  </a:cubicBezTo>
                  <a:cubicBezTo>
                    <a:pt x="2120464" y="1264215"/>
                    <a:pt x="2120654" y="1264120"/>
                    <a:pt x="2120844" y="1263929"/>
                  </a:cubicBezTo>
                  <a:cubicBezTo>
                    <a:pt x="2121607" y="1263358"/>
                    <a:pt x="2122464" y="1262691"/>
                    <a:pt x="2123321" y="1262500"/>
                  </a:cubicBezTo>
                  <a:cubicBezTo>
                    <a:pt x="2123702" y="1262500"/>
                    <a:pt x="2124083" y="1262405"/>
                    <a:pt x="2124369" y="1262405"/>
                  </a:cubicBezTo>
                  <a:cubicBezTo>
                    <a:pt x="2125226" y="1262405"/>
                    <a:pt x="2126084" y="1262405"/>
                    <a:pt x="2126941" y="1261738"/>
                  </a:cubicBezTo>
                  <a:lnTo>
                    <a:pt x="2127417" y="1261358"/>
                  </a:lnTo>
                  <a:cubicBezTo>
                    <a:pt x="2131036" y="1258595"/>
                    <a:pt x="2132179" y="1258119"/>
                    <a:pt x="2132561" y="1258214"/>
                  </a:cubicBezTo>
                  <a:cubicBezTo>
                    <a:pt x="2132846" y="1258309"/>
                    <a:pt x="2133417" y="1258595"/>
                    <a:pt x="2134084" y="1258976"/>
                  </a:cubicBezTo>
                  <a:cubicBezTo>
                    <a:pt x="2135703" y="1259929"/>
                    <a:pt x="2137799" y="1261072"/>
                    <a:pt x="2139228" y="1260500"/>
                  </a:cubicBezTo>
                  <a:lnTo>
                    <a:pt x="2139704" y="1260310"/>
                  </a:lnTo>
                  <a:cubicBezTo>
                    <a:pt x="2141419" y="1259643"/>
                    <a:pt x="2145800" y="1257929"/>
                    <a:pt x="2147038" y="1258500"/>
                  </a:cubicBezTo>
                  <a:cubicBezTo>
                    <a:pt x="2147420" y="1258691"/>
                    <a:pt x="2147800" y="1258881"/>
                    <a:pt x="2148086" y="1258976"/>
                  </a:cubicBezTo>
                  <a:cubicBezTo>
                    <a:pt x="2149229" y="1259548"/>
                    <a:pt x="2150277" y="1260119"/>
                    <a:pt x="2151325" y="1259833"/>
                  </a:cubicBezTo>
                  <a:cubicBezTo>
                    <a:pt x="2153325" y="1259262"/>
                    <a:pt x="2154659" y="1259167"/>
                    <a:pt x="2155230" y="1259453"/>
                  </a:cubicBezTo>
                  <a:cubicBezTo>
                    <a:pt x="2155420" y="1259548"/>
                    <a:pt x="2155706" y="1259738"/>
                    <a:pt x="2156087" y="1259929"/>
                  </a:cubicBezTo>
                  <a:cubicBezTo>
                    <a:pt x="2158183" y="1261262"/>
                    <a:pt x="2160659" y="1262596"/>
                    <a:pt x="2162088" y="1262215"/>
                  </a:cubicBezTo>
                  <a:cubicBezTo>
                    <a:pt x="2162469" y="1262120"/>
                    <a:pt x="2162850" y="1261929"/>
                    <a:pt x="2163135" y="1261453"/>
                  </a:cubicBezTo>
                  <a:cubicBezTo>
                    <a:pt x="2163802" y="1259833"/>
                    <a:pt x="2165041" y="1257357"/>
                    <a:pt x="2165707" y="1257071"/>
                  </a:cubicBezTo>
                  <a:cubicBezTo>
                    <a:pt x="2167041" y="1256500"/>
                    <a:pt x="2167993" y="1256024"/>
                    <a:pt x="2168660" y="1254880"/>
                  </a:cubicBezTo>
                  <a:cubicBezTo>
                    <a:pt x="2169327" y="1253738"/>
                    <a:pt x="2173613" y="1249546"/>
                    <a:pt x="2174566" y="1249546"/>
                  </a:cubicBezTo>
                  <a:cubicBezTo>
                    <a:pt x="2175423" y="1249546"/>
                    <a:pt x="2177042" y="1249261"/>
                    <a:pt x="2178566" y="1248880"/>
                  </a:cubicBezTo>
                  <a:cubicBezTo>
                    <a:pt x="2179709" y="1248689"/>
                    <a:pt x="2180757" y="1248404"/>
                    <a:pt x="2181329" y="1248404"/>
                  </a:cubicBezTo>
                  <a:cubicBezTo>
                    <a:pt x="2181900" y="1248308"/>
                    <a:pt x="2183138" y="1248118"/>
                    <a:pt x="2184853" y="1247832"/>
                  </a:cubicBezTo>
                  <a:cubicBezTo>
                    <a:pt x="2187996" y="1247261"/>
                    <a:pt x="2192663" y="1246308"/>
                    <a:pt x="2193806" y="1246499"/>
                  </a:cubicBezTo>
                  <a:cubicBezTo>
                    <a:pt x="2194663" y="1246594"/>
                    <a:pt x="2195901" y="1246879"/>
                    <a:pt x="2197044" y="1247165"/>
                  </a:cubicBezTo>
                  <a:cubicBezTo>
                    <a:pt x="2198283" y="1247451"/>
                    <a:pt x="2199521" y="1247832"/>
                    <a:pt x="2200283" y="1247832"/>
                  </a:cubicBezTo>
                  <a:cubicBezTo>
                    <a:pt x="2201045" y="1247832"/>
                    <a:pt x="2203236" y="1247070"/>
                    <a:pt x="2206855" y="1245737"/>
                  </a:cubicBezTo>
                  <a:cubicBezTo>
                    <a:pt x="2209427" y="1244784"/>
                    <a:pt x="2212285" y="1243736"/>
                    <a:pt x="2213046" y="1243736"/>
                  </a:cubicBezTo>
                  <a:lnTo>
                    <a:pt x="2214095" y="1243641"/>
                  </a:lnTo>
                  <a:cubicBezTo>
                    <a:pt x="2216857" y="1243355"/>
                    <a:pt x="2224381" y="1242593"/>
                    <a:pt x="2225429" y="1242784"/>
                  </a:cubicBezTo>
                  <a:cubicBezTo>
                    <a:pt x="2226001" y="1242879"/>
                    <a:pt x="2226572" y="1242879"/>
                    <a:pt x="2227144" y="1242879"/>
                  </a:cubicBezTo>
                  <a:cubicBezTo>
                    <a:pt x="2228191" y="1242879"/>
                    <a:pt x="2229334" y="1242879"/>
                    <a:pt x="2230668" y="1243165"/>
                  </a:cubicBezTo>
                  <a:cubicBezTo>
                    <a:pt x="2231049" y="1243260"/>
                    <a:pt x="2231430" y="1243355"/>
                    <a:pt x="2231811" y="1243355"/>
                  </a:cubicBezTo>
                  <a:cubicBezTo>
                    <a:pt x="2233049" y="1243641"/>
                    <a:pt x="2233430" y="1243641"/>
                    <a:pt x="2234097" y="1244593"/>
                  </a:cubicBezTo>
                  <a:cubicBezTo>
                    <a:pt x="2234287" y="1244879"/>
                    <a:pt x="2234573" y="1245260"/>
                    <a:pt x="2234764" y="1245641"/>
                  </a:cubicBezTo>
                  <a:cubicBezTo>
                    <a:pt x="2236002" y="1247451"/>
                    <a:pt x="2237050" y="1248975"/>
                    <a:pt x="2237812" y="1249356"/>
                  </a:cubicBezTo>
                  <a:cubicBezTo>
                    <a:pt x="2238288" y="1249546"/>
                    <a:pt x="2238955" y="1249642"/>
                    <a:pt x="2239621" y="1249737"/>
                  </a:cubicBezTo>
                  <a:cubicBezTo>
                    <a:pt x="2240478" y="1249832"/>
                    <a:pt x="2241527" y="1249928"/>
                    <a:pt x="2241812" y="1250404"/>
                  </a:cubicBezTo>
                  <a:cubicBezTo>
                    <a:pt x="2242193" y="1250975"/>
                    <a:pt x="2242574" y="1251356"/>
                    <a:pt x="2242955" y="1251737"/>
                  </a:cubicBezTo>
                  <a:cubicBezTo>
                    <a:pt x="2243241" y="1252023"/>
                    <a:pt x="2243526" y="1252309"/>
                    <a:pt x="2243908" y="1252690"/>
                  </a:cubicBezTo>
                  <a:cubicBezTo>
                    <a:pt x="2244193" y="1252975"/>
                    <a:pt x="2244669" y="1253452"/>
                    <a:pt x="2245146" y="1254023"/>
                  </a:cubicBezTo>
                  <a:cubicBezTo>
                    <a:pt x="2245908" y="1254785"/>
                    <a:pt x="2247337" y="1256214"/>
                    <a:pt x="2247432" y="1256690"/>
                  </a:cubicBezTo>
                  <a:cubicBezTo>
                    <a:pt x="2247337" y="1256786"/>
                    <a:pt x="2247241" y="1256976"/>
                    <a:pt x="2247051" y="1257167"/>
                  </a:cubicBezTo>
                  <a:cubicBezTo>
                    <a:pt x="2245622" y="1258786"/>
                    <a:pt x="2244098" y="1260691"/>
                    <a:pt x="2244003" y="1261643"/>
                  </a:cubicBezTo>
                  <a:cubicBezTo>
                    <a:pt x="2243908" y="1262405"/>
                    <a:pt x="2244384" y="1266311"/>
                    <a:pt x="2245908" y="1266311"/>
                  </a:cubicBezTo>
                  <a:cubicBezTo>
                    <a:pt x="2246479" y="1266311"/>
                    <a:pt x="2247622" y="1266596"/>
                    <a:pt x="2247908" y="1266977"/>
                  </a:cubicBezTo>
                  <a:cubicBezTo>
                    <a:pt x="2248004" y="1267072"/>
                    <a:pt x="2248004" y="1267168"/>
                    <a:pt x="2247908" y="1267263"/>
                  </a:cubicBezTo>
                  <a:cubicBezTo>
                    <a:pt x="2247432" y="1268406"/>
                    <a:pt x="2247432" y="1269358"/>
                    <a:pt x="2247908" y="1270216"/>
                  </a:cubicBezTo>
                  <a:cubicBezTo>
                    <a:pt x="2248384" y="1270978"/>
                    <a:pt x="2249146" y="1274216"/>
                    <a:pt x="2249051" y="1275264"/>
                  </a:cubicBezTo>
                  <a:cubicBezTo>
                    <a:pt x="2248956" y="1277074"/>
                    <a:pt x="2248480" y="1278979"/>
                    <a:pt x="2248194" y="1279169"/>
                  </a:cubicBezTo>
                  <a:cubicBezTo>
                    <a:pt x="2247241" y="1279169"/>
                    <a:pt x="2245146" y="1279550"/>
                    <a:pt x="2245051" y="1280598"/>
                  </a:cubicBezTo>
                  <a:cubicBezTo>
                    <a:pt x="2244955" y="1281360"/>
                    <a:pt x="2245336" y="1282693"/>
                    <a:pt x="2246289" y="1283265"/>
                  </a:cubicBezTo>
                  <a:cubicBezTo>
                    <a:pt x="2246670" y="1283455"/>
                    <a:pt x="2247146" y="1283646"/>
                    <a:pt x="2247527" y="1283646"/>
                  </a:cubicBezTo>
                  <a:cubicBezTo>
                    <a:pt x="2248099" y="1283741"/>
                    <a:pt x="2248480" y="1283837"/>
                    <a:pt x="2248575" y="1284122"/>
                  </a:cubicBezTo>
                  <a:cubicBezTo>
                    <a:pt x="2248956" y="1285170"/>
                    <a:pt x="2249718" y="1286313"/>
                    <a:pt x="2250670" y="1286027"/>
                  </a:cubicBezTo>
                  <a:cubicBezTo>
                    <a:pt x="2250766" y="1286027"/>
                    <a:pt x="2250956" y="1286027"/>
                    <a:pt x="2251052" y="1286027"/>
                  </a:cubicBezTo>
                  <a:cubicBezTo>
                    <a:pt x="2251718" y="1285932"/>
                    <a:pt x="2252385" y="1285837"/>
                    <a:pt x="2252480" y="1284503"/>
                  </a:cubicBezTo>
                  <a:cubicBezTo>
                    <a:pt x="2252480" y="1284027"/>
                    <a:pt x="2252480" y="1283551"/>
                    <a:pt x="2252385" y="1282979"/>
                  </a:cubicBezTo>
                  <a:cubicBezTo>
                    <a:pt x="2252290" y="1281932"/>
                    <a:pt x="2252195" y="1280788"/>
                    <a:pt x="2252671" y="1280312"/>
                  </a:cubicBezTo>
                  <a:cubicBezTo>
                    <a:pt x="2253337" y="1279646"/>
                    <a:pt x="2256386" y="1277645"/>
                    <a:pt x="2258195" y="1276502"/>
                  </a:cubicBezTo>
                  <a:cubicBezTo>
                    <a:pt x="2258862" y="1276121"/>
                    <a:pt x="2259338" y="1275740"/>
                    <a:pt x="2259719" y="1275550"/>
                  </a:cubicBezTo>
                  <a:cubicBezTo>
                    <a:pt x="2260195" y="1275264"/>
                    <a:pt x="2260862" y="1274692"/>
                    <a:pt x="2261529" y="1274026"/>
                  </a:cubicBezTo>
                  <a:cubicBezTo>
                    <a:pt x="2262672" y="1272978"/>
                    <a:pt x="2264577" y="1271263"/>
                    <a:pt x="2265339" y="1271263"/>
                  </a:cubicBezTo>
                  <a:cubicBezTo>
                    <a:pt x="2266767" y="1271263"/>
                    <a:pt x="2267434" y="1271073"/>
                    <a:pt x="2268387" y="1270311"/>
                  </a:cubicBezTo>
                  <a:cubicBezTo>
                    <a:pt x="2268863" y="1270025"/>
                    <a:pt x="2269435" y="1269168"/>
                    <a:pt x="2270196" y="1268311"/>
                  </a:cubicBezTo>
                  <a:cubicBezTo>
                    <a:pt x="2270959" y="1267358"/>
                    <a:pt x="2272006" y="1266025"/>
                    <a:pt x="2272578" y="1265739"/>
                  </a:cubicBezTo>
                  <a:cubicBezTo>
                    <a:pt x="2272959" y="1265549"/>
                    <a:pt x="2273435" y="1265453"/>
                    <a:pt x="2274007" y="1265263"/>
                  </a:cubicBezTo>
                  <a:cubicBezTo>
                    <a:pt x="2275150" y="1264977"/>
                    <a:pt x="2276388" y="1264596"/>
                    <a:pt x="2276959" y="1263929"/>
                  </a:cubicBezTo>
                  <a:cubicBezTo>
                    <a:pt x="2277435" y="1263358"/>
                    <a:pt x="2277721" y="1263167"/>
                    <a:pt x="2277912" y="1262977"/>
                  </a:cubicBezTo>
                  <a:cubicBezTo>
                    <a:pt x="2277912" y="1263072"/>
                    <a:pt x="2277912" y="1263072"/>
                    <a:pt x="2277912" y="1263167"/>
                  </a:cubicBezTo>
                  <a:cubicBezTo>
                    <a:pt x="2277817" y="1264501"/>
                    <a:pt x="2276674" y="1266882"/>
                    <a:pt x="2275626" y="1267454"/>
                  </a:cubicBezTo>
                  <a:cubicBezTo>
                    <a:pt x="2275150" y="1267739"/>
                    <a:pt x="2274387" y="1267834"/>
                    <a:pt x="2273721" y="1267834"/>
                  </a:cubicBezTo>
                  <a:cubicBezTo>
                    <a:pt x="2272864" y="1267930"/>
                    <a:pt x="2272101" y="1268025"/>
                    <a:pt x="2271721" y="1268596"/>
                  </a:cubicBezTo>
                  <a:cubicBezTo>
                    <a:pt x="2271245" y="1269358"/>
                    <a:pt x="2271054" y="1270121"/>
                    <a:pt x="2270959" y="1271073"/>
                  </a:cubicBezTo>
                  <a:cubicBezTo>
                    <a:pt x="2270959" y="1271263"/>
                    <a:pt x="2270959" y="1271549"/>
                    <a:pt x="2270959" y="1271740"/>
                  </a:cubicBezTo>
                  <a:cubicBezTo>
                    <a:pt x="2270959" y="1272597"/>
                    <a:pt x="2270959" y="1273740"/>
                    <a:pt x="2270387" y="1274407"/>
                  </a:cubicBezTo>
                  <a:cubicBezTo>
                    <a:pt x="2270006" y="1274788"/>
                    <a:pt x="2269339" y="1275454"/>
                    <a:pt x="2268577" y="1276121"/>
                  </a:cubicBezTo>
                  <a:cubicBezTo>
                    <a:pt x="2267530" y="1277169"/>
                    <a:pt x="2266291" y="1278217"/>
                    <a:pt x="2265625" y="1279074"/>
                  </a:cubicBezTo>
                  <a:cubicBezTo>
                    <a:pt x="2265339" y="1279455"/>
                    <a:pt x="2264958" y="1280026"/>
                    <a:pt x="2264482" y="1280693"/>
                  </a:cubicBezTo>
                  <a:cubicBezTo>
                    <a:pt x="2263339" y="1282503"/>
                    <a:pt x="2261529" y="1285265"/>
                    <a:pt x="2259719" y="1285837"/>
                  </a:cubicBezTo>
                  <a:cubicBezTo>
                    <a:pt x="2258005" y="1286408"/>
                    <a:pt x="2255433" y="1287646"/>
                    <a:pt x="2255337" y="1288790"/>
                  </a:cubicBezTo>
                  <a:cubicBezTo>
                    <a:pt x="2255337" y="1289171"/>
                    <a:pt x="2255528" y="1289456"/>
                    <a:pt x="2255909" y="1289551"/>
                  </a:cubicBezTo>
                  <a:cubicBezTo>
                    <a:pt x="2257242" y="1290123"/>
                    <a:pt x="2259624" y="1289742"/>
                    <a:pt x="2260957" y="1289551"/>
                  </a:cubicBezTo>
                  <a:cubicBezTo>
                    <a:pt x="2262291" y="1289361"/>
                    <a:pt x="2265244" y="1287837"/>
                    <a:pt x="2266005" y="1286884"/>
                  </a:cubicBezTo>
                  <a:cubicBezTo>
                    <a:pt x="2266482" y="1286313"/>
                    <a:pt x="2267434" y="1284979"/>
                    <a:pt x="2268292" y="1283837"/>
                  </a:cubicBezTo>
                  <a:cubicBezTo>
                    <a:pt x="2268768" y="1283170"/>
                    <a:pt x="2269149" y="1282598"/>
                    <a:pt x="2269435" y="1282217"/>
                  </a:cubicBezTo>
                  <a:cubicBezTo>
                    <a:pt x="2270006" y="1281550"/>
                    <a:pt x="2270482" y="1280979"/>
                    <a:pt x="2270768" y="1280788"/>
                  </a:cubicBezTo>
                  <a:cubicBezTo>
                    <a:pt x="2270768" y="1281170"/>
                    <a:pt x="2270673" y="1281550"/>
                    <a:pt x="2270578" y="1281836"/>
                  </a:cubicBezTo>
                  <a:cubicBezTo>
                    <a:pt x="2270482" y="1282408"/>
                    <a:pt x="2270387" y="1282789"/>
                    <a:pt x="2270578" y="1283741"/>
                  </a:cubicBezTo>
                  <a:cubicBezTo>
                    <a:pt x="2270863" y="1284789"/>
                    <a:pt x="2271149" y="1286313"/>
                    <a:pt x="2270482" y="1287361"/>
                  </a:cubicBezTo>
                  <a:cubicBezTo>
                    <a:pt x="2270006" y="1288028"/>
                    <a:pt x="2269530" y="1288313"/>
                    <a:pt x="2268768" y="1288790"/>
                  </a:cubicBezTo>
                  <a:cubicBezTo>
                    <a:pt x="2268482" y="1288980"/>
                    <a:pt x="2268101" y="1289171"/>
                    <a:pt x="2267720" y="1289456"/>
                  </a:cubicBezTo>
                  <a:cubicBezTo>
                    <a:pt x="2267434" y="1289647"/>
                    <a:pt x="2267054" y="1289837"/>
                    <a:pt x="2266672" y="1290028"/>
                  </a:cubicBezTo>
                  <a:cubicBezTo>
                    <a:pt x="2265911" y="1290409"/>
                    <a:pt x="2265148" y="1290695"/>
                    <a:pt x="2264958" y="1291361"/>
                  </a:cubicBezTo>
                  <a:cubicBezTo>
                    <a:pt x="2264862" y="1291742"/>
                    <a:pt x="2264958" y="1292123"/>
                    <a:pt x="2265339" y="1292504"/>
                  </a:cubicBezTo>
                  <a:cubicBezTo>
                    <a:pt x="2266387" y="1293742"/>
                    <a:pt x="2268768" y="1295743"/>
                    <a:pt x="2270292" y="1296124"/>
                  </a:cubicBezTo>
                  <a:cubicBezTo>
                    <a:pt x="2271149" y="1296314"/>
                    <a:pt x="2271816" y="1296981"/>
                    <a:pt x="2271911" y="1297362"/>
                  </a:cubicBezTo>
                  <a:cubicBezTo>
                    <a:pt x="2271911" y="1297457"/>
                    <a:pt x="2271911" y="1297553"/>
                    <a:pt x="2271625" y="1297743"/>
                  </a:cubicBezTo>
                  <a:lnTo>
                    <a:pt x="2271245" y="1297933"/>
                  </a:lnTo>
                  <a:cubicBezTo>
                    <a:pt x="2270196" y="1298505"/>
                    <a:pt x="2269816" y="1298696"/>
                    <a:pt x="2269911" y="1300124"/>
                  </a:cubicBezTo>
                  <a:cubicBezTo>
                    <a:pt x="2269911" y="1300505"/>
                    <a:pt x="2270102" y="1301267"/>
                    <a:pt x="2270292" y="1302315"/>
                  </a:cubicBezTo>
                  <a:cubicBezTo>
                    <a:pt x="2270673" y="1304315"/>
                    <a:pt x="2271625" y="1308887"/>
                    <a:pt x="2270959" y="1309554"/>
                  </a:cubicBezTo>
                  <a:lnTo>
                    <a:pt x="2270578" y="1309935"/>
                  </a:lnTo>
                  <a:cubicBezTo>
                    <a:pt x="2269435" y="1311078"/>
                    <a:pt x="2267910" y="1312697"/>
                    <a:pt x="2267244" y="1314031"/>
                  </a:cubicBezTo>
                  <a:cubicBezTo>
                    <a:pt x="2266291" y="1315841"/>
                    <a:pt x="2265815" y="1318698"/>
                    <a:pt x="2267339" y="1321175"/>
                  </a:cubicBezTo>
                  <a:lnTo>
                    <a:pt x="2267434" y="1321270"/>
                  </a:lnTo>
                  <a:cubicBezTo>
                    <a:pt x="2268292" y="1322032"/>
                    <a:pt x="2270673" y="1324222"/>
                    <a:pt x="2270959" y="1325080"/>
                  </a:cubicBezTo>
                  <a:cubicBezTo>
                    <a:pt x="2271435" y="1326223"/>
                    <a:pt x="2274293" y="1329842"/>
                    <a:pt x="2275816" y="1330414"/>
                  </a:cubicBezTo>
                  <a:cubicBezTo>
                    <a:pt x="2276292" y="1330604"/>
                    <a:pt x="2277150" y="1330700"/>
                    <a:pt x="2278102" y="1330890"/>
                  </a:cubicBezTo>
                  <a:cubicBezTo>
                    <a:pt x="2279721" y="1331080"/>
                    <a:pt x="2281817" y="1331366"/>
                    <a:pt x="2282579" y="1332128"/>
                  </a:cubicBezTo>
                  <a:lnTo>
                    <a:pt x="2283151" y="1332700"/>
                  </a:lnTo>
                  <a:cubicBezTo>
                    <a:pt x="2285151" y="1334795"/>
                    <a:pt x="2287056" y="1336700"/>
                    <a:pt x="2288103" y="1336986"/>
                  </a:cubicBezTo>
                  <a:cubicBezTo>
                    <a:pt x="2289532" y="1337367"/>
                    <a:pt x="2298010" y="1335176"/>
                    <a:pt x="2298771" y="1334414"/>
                  </a:cubicBezTo>
                  <a:cubicBezTo>
                    <a:pt x="2299438" y="1333843"/>
                    <a:pt x="2299915" y="1332700"/>
                    <a:pt x="2300391" y="1331557"/>
                  </a:cubicBezTo>
                  <a:lnTo>
                    <a:pt x="2300486" y="1331366"/>
                  </a:lnTo>
                  <a:cubicBezTo>
                    <a:pt x="2300676" y="1330985"/>
                    <a:pt x="2301629" y="1329938"/>
                    <a:pt x="2302296" y="1330033"/>
                  </a:cubicBezTo>
                  <a:cubicBezTo>
                    <a:pt x="2303248" y="1330223"/>
                    <a:pt x="2303439" y="1330414"/>
                    <a:pt x="2303534" y="1331176"/>
                  </a:cubicBezTo>
                  <a:cubicBezTo>
                    <a:pt x="2303534" y="1331557"/>
                    <a:pt x="2303534" y="1331842"/>
                    <a:pt x="2303439" y="1332128"/>
                  </a:cubicBezTo>
                  <a:cubicBezTo>
                    <a:pt x="2303344" y="1332604"/>
                    <a:pt x="2303248" y="1333176"/>
                    <a:pt x="2303534" y="1333747"/>
                  </a:cubicBezTo>
                  <a:cubicBezTo>
                    <a:pt x="2303915" y="1334319"/>
                    <a:pt x="2304011" y="1334795"/>
                    <a:pt x="2304296" y="1335462"/>
                  </a:cubicBezTo>
                  <a:lnTo>
                    <a:pt x="2304582" y="1336129"/>
                  </a:lnTo>
                  <a:cubicBezTo>
                    <a:pt x="2304772" y="1336700"/>
                    <a:pt x="2305154" y="1337176"/>
                    <a:pt x="2305439" y="1337558"/>
                  </a:cubicBezTo>
                  <a:cubicBezTo>
                    <a:pt x="2305820" y="1338129"/>
                    <a:pt x="2306201" y="1338605"/>
                    <a:pt x="2306201" y="1339082"/>
                  </a:cubicBezTo>
                  <a:cubicBezTo>
                    <a:pt x="2306106" y="1340225"/>
                    <a:pt x="2306773" y="1342034"/>
                    <a:pt x="2307059" y="1342606"/>
                  </a:cubicBezTo>
                  <a:cubicBezTo>
                    <a:pt x="2307249" y="1342987"/>
                    <a:pt x="2307725" y="1343558"/>
                    <a:pt x="2308392" y="1343654"/>
                  </a:cubicBezTo>
                  <a:cubicBezTo>
                    <a:pt x="2308487" y="1343654"/>
                    <a:pt x="2308487" y="1343654"/>
                    <a:pt x="2308582" y="1343654"/>
                  </a:cubicBezTo>
                  <a:cubicBezTo>
                    <a:pt x="2308868" y="1343654"/>
                    <a:pt x="2309154" y="1343558"/>
                    <a:pt x="2309345" y="1343368"/>
                  </a:cubicBezTo>
                  <a:cubicBezTo>
                    <a:pt x="2309630" y="1343177"/>
                    <a:pt x="2309916" y="1342796"/>
                    <a:pt x="2310106" y="1342606"/>
                  </a:cubicBezTo>
                  <a:cubicBezTo>
                    <a:pt x="2310392" y="1342129"/>
                    <a:pt x="2310583" y="1341939"/>
                    <a:pt x="2311154" y="1341844"/>
                  </a:cubicBezTo>
                  <a:cubicBezTo>
                    <a:pt x="2312487" y="1341653"/>
                    <a:pt x="2319822" y="1338605"/>
                    <a:pt x="2320774" y="1337938"/>
                  </a:cubicBezTo>
                  <a:cubicBezTo>
                    <a:pt x="2321060" y="1337748"/>
                    <a:pt x="2321536" y="1337558"/>
                    <a:pt x="2322108" y="1337272"/>
                  </a:cubicBezTo>
                  <a:cubicBezTo>
                    <a:pt x="2324394" y="1336033"/>
                    <a:pt x="2326013" y="1335176"/>
                    <a:pt x="2326203" y="1334414"/>
                  </a:cubicBezTo>
                  <a:cubicBezTo>
                    <a:pt x="2326394" y="1333747"/>
                    <a:pt x="2326680" y="1332986"/>
                    <a:pt x="2327632" y="1332604"/>
                  </a:cubicBezTo>
                  <a:cubicBezTo>
                    <a:pt x="2328585" y="1332128"/>
                    <a:pt x="2329823" y="1331557"/>
                    <a:pt x="2330966" y="1332128"/>
                  </a:cubicBezTo>
                  <a:cubicBezTo>
                    <a:pt x="2331919" y="1332604"/>
                    <a:pt x="2333347" y="1332795"/>
                    <a:pt x="2335252" y="1332795"/>
                  </a:cubicBezTo>
                  <a:lnTo>
                    <a:pt x="2335443" y="1332795"/>
                  </a:lnTo>
                  <a:cubicBezTo>
                    <a:pt x="2338300" y="1332890"/>
                    <a:pt x="2340586" y="1332604"/>
                    <a:pt x="2342015" y="1331938"/>
                  </a:cubicBezTo>
                  <a:lnTo>
                    <a:pt x="2342015" y="1331938"/>
                  </a:lnTo>
                  <a:cubicBezTo>
                    <a:pt x="2343254" y="1331366"/>
                    <a:pt x="2345920" y="1328509"/>
                    <a:pt x="2346682" y="1327175"/>
                  </a:cubicBezTo>
                  <a:cubicBezTo>
                    <a:pt x="2347445" y="1325842"/>
                    <a:pt x="2349826" y="1321079"/>
                    <a:pt x="2350397" y="1319936"/>
                  </a:cubicBezTo>
                  <a:cubicBezTo>
                    <a:pt x="2350873" y="1318888"/>
                    <a:pt x="2352779" y="1316793"/>
                    <a:pt x="2353731" y="1316126"/>
                  </a:cubicBezTo>
                  <a:cubicBezTo>
                    <a:pt x="2354493" y="1315650"/>
                    <a:pt x="2355255" y="1314221"/>
                    <a:pt x="2356112" y="1312792"/>
                  </a:cubicBezTo>
                  <a:cubicBezTo>
                    <a:pt x="2356493" y="1312126"/>
                    <a:pt x="2356874" y="1311459"/>
                    <a:pt x="2357160" y="1310983"/>
                  </a:cubicBezTo>
                  <a:cubicBezTo>
                    <a:pt x="2357826" y="1309935"/>
                    <a:pt x="2360494" y="1307840"/>
                    <a:pt x="2362304" y="1306411"/>
                  </a:cubicBezTo>
                  <a:cubicBezTo>
                    <a:pt x="2362970" y="1305839"/>
                    <a:pt x="2363542" y="1305363"/>
                    <a:pt x="2363827" y="1305172"/>
                  </a:cubicBezTo>
                  <a:cubicBezTo>
                    <a:pt x="2364970" y="1304220"/>
                    <a:pt x="2365066" y="1302505"/>
                    <a:pt x="2365161" y="1301172"/>
                  </a:cubicBezTo>
                  <a:cubicBezTo>
                    <a:pt x="2365256" y="1300029"/>
                    <a:pt x="2368304" y="1295743"/>
                    <a:pt x="2369543" y="1294600"/>
                  </a:cubicBezTo>
                  <a:cubicBezTo>
                    <a:pt x="2373638" y="1290885"/>
                    <a:pt x="2376400" y="1288504"/>
                    <a:pt x="2377162" y="1288028"/>
                  </a:cubicBezTo>
                  <a:cubicBezTo>
                    <a:pt x="2378496" y="1287266"/>
                    <a:pt x="2381354" y="1282789"/>
                    <a:pt x="2381925" y="1281170"/>
                  </a:cubicBezTo>
                  <a:cubicBezTo>
                    <a:pt x="2382401" y="1279836"/>
                    <a:pt x="2386497" y="1279455"/>
                    <a:pt x="2388021" y="1279265"/>
                  </a:cubicBezTo>
                  <a:cubicBezTo>
                    <a:pt x="2389545" y="1279074"/>
                    <a:pt x="2392212" y="1275740"/>
                    <a:pt x="2395831" y="1270978"/>
                  </a:cubicBezTo>
                  <a:cubicBezTo>
                    <a:pt x="2396974" y="1269454"/>
                    <a:pt x="2398022" y="1268120"/>
                    <a:pt x="2398689" y="1267454"/>
                  </a:cubicBezTo>
                  <a:cubicBezTo>
                    <a:pt x="2400975" y="1264977"/>
                    <a:pt x="2403166" y="1259453"/>
                    <a:pt x="2403452" y="1258309"/>
                  </a:cubicBezTo>
                  <a:cubicBezTo>
                    <a:pt x="2403737" y="1257357"/>
                    <a:pt x="2405547" y="1254880"/>
                    <a:pt x="2408880" y="1250975"/>
                  </a:cubicBezTo>
                  <a:cubicBezTo>
                    <a:pt x="2412024" y="1247261"/>
                    <a:pt x="2417168" y="1236497"/>
                    <a:pt x="2418025" y="1233925"/>
                  </a:cubicBezTo>
                  <a:cubicBezTo>
                    <a:pt x="2418501" y="1232497"/>
                    <a:pt x="2418977" y="1229734"/>
                    <a:pt x="2419358" y="1227067"/>
                  </a:cubicBezTo>
                  <a:cubicBezTo>
                    <a:pt x="2419739" y="1225448"/>
                    <a:pt x="2420025" y="1223734"/>
                    <a:pt x="2420215" y="1222686"/>
                  </a:cubicBezTo>
                  <a:close/>
                  <a:moveTo>
                    <a:pt x="2418596" y="1227258"/>
                  </a:moveTo>
                  <a:cubicBezTo>
                    <a:pt x="2418215" y="1229734"/>
                    <a:pt x="2417739" y="1232592"/>
                    <a:pt x="2417262" y="1234021"/>
                  </a:cubicBezTo>
                  <a:cubicBezTo>
                    <a:pt x="2416405" y="1236592"/>
                    <a:pt x="2411357" y="1247165"/>
                    <a:pt x="2408309" y="1250785"/>
                  </a:cubicBezTo>
                  <a:cubicBezTo>
                    <a:pt x="2404785" y="1254880"/>
                    <a:pt x="2403070" y="1257262"/>
                    <a:pt x="2402689" y="1258405"/>
                  </a:cubicBezTo>
                  <a:cubicBezTo>
                    <a:pt x="2402403" y="1259548"/>
                    <a:pt x="2400213" y="1264882"/>
                    <a:pt x="2398118" y="1267263"/>
                  </a:cubicBezTo>
                  <a:cubicBezTo>
                    <a:pt x="2397451" y="1268025"/>
                    <a:pt x="2396403" y="1269358"/>
                    <a:pt x="2395260" y="1270883"/>
                  </a:cubicBezTo>
                  <a:cubicBezTo>
                    <a:pt x="2393069" y="1273740"/>
                    <a:pt x="2389354" y="1278598"/>
                    <a:pt x="2388116" y="1278788"/>
                  </a:cubicBezTo>
                  <a:cubicBezTo>
                    <a:pt x="2384878" y="1279169"/>
                    <a:pt x="2381734" y="1279646"/>
                    <a:pt x="2381163" y="1281265"/>
                  </a:cubicBezTo>
                  <a:cubicBezTo>
                    <a:pt x="2380591" y="1282884"/>
                    <a:pt x="2377829" y="1287075"/>
                    <a:pt x="2376876" y="1287646"/>
                  </a:cubicBezTo>
                  <a:cubicBezTo>
                    <a:pt x="2375829" y="1288218"/>
                    <a:pt x="2372114" y="1291552"/>
                    <a:pt x="2369066" y="1294314"/>
                  </a:cubicBezTo>
                  <a:cubicBezTo>
                    <a:pt x="2367923" y="1295362"/>
                    <a:pt x="2364494" y="1299934"/>
                    <a:pt x="2364399" y="1301363"/>
                  </a:cubicBezTo>
                  <a:cubicBezTo>
                    <a:pt x="2364303" y="1302601"/>
                    <a:pt x="2364209" y="1304029"/>
                    <a:pt x="2363351" y="1304792"/>
                  </a:cubicBezTo>
                  <a:cubicBezTo>
                    <a:pt x="2363065" y="1305077"/>
                    <a:pt x="2362494" y="1305458"/>
                    <a:pt x="2361827" y="1306030"/>
                  </a:cubicBezTo>
                  <a:cubicBezTo>
                    <a:pt x="2359922" y="1307554"/>
                    <a:pt x="2357255" y="1309649"/>
                    <a:pt x="2356493" y="1310792"/>
                  </a:cubicBezTo>
                  <a:cubicBezTo>
                    <a:pt x="2356112" y="1311268"/>
                    <a:pt x="2355827" y="1311935"/>
                    <a:pt x="2355445" y="1312602"/>
                  </a:cubicBezTo>
                  <a:cubicBezTo>
                    <a:pt x="2354778" y="1313840"/>
                    <a:pt x="2353921" y="1315269"/>
                    <a:pt x="2353350" y="1315650"/>
                  </a:cubicBezTo>
                  <a:cubicBezTo>
                    <a:pt x="2352302" y="1316317"/>
                    <a:pt x="2350302" y="1318603"/>
                    <a:pt x="2349730" y="1319746"/>
                  </a:cubicBezTo>
                  <a:cubicBezTo>
                    <a:pt x="2349159" y="1320889"/>
                    <a:pt x="2346873" y="1325651"/>
                    <a:pt x="2346111" y="1326985"/>
                  </a:cubicBezTo>
                  <a:cubicBezTo>
                    <a:pt x="2345349" y="1328223"/>
                    <a:pt x="2342872" y="1330890"/>
                    <a:pt x="2341920" y="1331366"/>
                  </a:cubicBezTo>
                  <a:cubicBezTo>
                    <a:pt x="2340586" y="1331938"/>
                    <a:pt x="2338586" y="1332224"/>
                    <a:pt x="2335824" y="1332128"/>
                  </a:cubicBezTo>
                  <a:lnTo>
                    <a:pt x="2335634" y="1332128"/>
                  </a:lnTo>
                  <a:cubicBezTo>
                    <a:pt x="2333919" y="1332128"/>
                    <a:pt x="2332586" y="1331938"/>
                    <a:pt x="2331823" y="1331557"/>
                  </a:cubicBezTo>
                  <a:cubicBezTo>
                    <a:pt x="2330299" y="1330795"/>
                    <a:pt x="2328680" y="1331557"/>
                    <a:pt x="2327632" y="1332033"/>
                  </a:cubicBezTo>
                  <a:cubicBezTo>
                    <a:pt x="2326299" y="1332604"/>
                    <a:pt x="2325918" y="1333652"/>
                    <a:pt x="2325727" y="1334509"/>
                  </a:cubicBezTo>
                  <a:cubicBezTo>
                    <a:pt x="2325537" y="1334986"/>
                    <a:pt x="2323155" y="1336224"/>
                    <a:pt x="2322108" y="1336796"/>
                  </a:cubicBezTo>
                  <a:cubicBezTo>
                    <a:pt x="2321536" y="1337081"/>
                    <a:pt x="2321060" y="1337367"/>
                    <a:pt x="2320774" y="1337558"/>
                  </a:cubicBezTo>
                  <a:cubicBezTo>
                    <a:pt x="2319726" y="1338224"/>
                    <a:pt x="2312583" y="1341177"/>
                    <a:pt x="2311535" y="1341272"/>
                  </a:cubicBezTo>
                  <a:cubicBezTo>
                    <a:pt x="2310583" y="1341367"/>
                    <a:pt x="2310106" y="1341939"/>
                    <a:pt x="2309821" y="1342415"/>
                  </a:cubicBezTo>
                  <a:cubicBezTo>
                    <a:pt x="2309630" y="1342606"/>
                    <a:pt x="2309535" y="1342892"/>
                    <a:pt x="2309345" y="1342987"/>
                  </a:cubicBezTo>
                  <a:cubicBezTo>
                    <a:pt x="2309249" y="1343082"/>
                    <a:pt x="2309154" y="1343082"/>
                    <a:pt x="2309059" y="1343082"/>
                  </a:cubicBezTo>
                  <a:cubicBezTo>
                    <a:pt x="2308868" y="1343082"/>
                    <a:pt x="2308582" y="1342796"/>
                    <a:pt x="2308296" y="1342415"/>
                  </a:cubicBezTo>
                  <a:cubicBezTo>
                    <a:pt x="2308011" y="1341939"/>
                    <a:pt x="2307439" y="1340225"/>
                    <a:pt x="2307535" y="1339367"/>
                  </a:cubicBezTo>
                  <a:cubicBezTo>
                    <a:pt x="2307535" y="1338700"/>
                    <a:pt x="2307153" y="1338034"/>
                    <a:pt x="2306582" y="1337367"/>
                  </a:cubicBezTo>
                  <a:cubicBezTo>
                    <a:pt x="2306296" y="1336986"/>
                    <a:pt x="2305915" y="1336510"/>
                    <a:pt x="2305820" y="1336033"/>
                  </a:cubicBezTo>
                  <a:lnTo>
                    <a:pt x="2305534" y="1335367"/>
                  </a:lnTo>
                  <a:cubicBezTo>
                    <a:pt x="2305249" y="1334700"/>
                    <a:pt x="2305058" y="1334224"/>
                    <a:pt x="2304772" y="1333557"/>
                  </a:cubicBezTo>
                  <a:cubicBezTo>
                    <a:pt x="2304582" y="1333176"/>
                    <a:pt x="2304582" y="1332890"/>
                    <a:pt x="2304677" y="1332414"/>
                  </a:cubicBezTo>
                  <a:cubicBezTo>
                    <a:pt x="2304772" y="1332033"/>
                    <a:pt x="2304772" y="1331652"/>
                    <a:pt x="2304772" y="1331176"/>
                  </a:cubicBezTo>
                  <a:cubicBezTo>
                    <a:pt x="2304677" y="1329938"/>
                    <a:pt x="2303915" y="1329557"/>
                    <a:pt x="2302772" y="1329366"/>
                  </a:cubicBezTo>
                  <a:cubicBezTo>
                    <a:pt x="2302677" y="1329366"/>
                    <a:pt x="2302582" y="1329366"/>
                    <a:pt x="2302486" y="1329366"/>
                  </a:cubicBezTo>
                  <a:cubicBezTo>
                    <a:pt x="2301248" y="1329366"/>
                    <a:pt x="2300105" y="1330700"/>
                    <a:pt x="2299915" y="1331366"/>
                  </a:cubicBezTo>
                  <a:lnTo>
                    <a:pt x="2299820" y="1331557"/>
                  </a:lnTo>
                  <a:cubicBezTo>
                    <a:pt x="2299629" y="1332128"/>
                    <a:pt x="2299057" y="1333557"/>
                    <a:pt x="2298486" y="1334033"/>
                  </a:cubicBezTo>
                  <a:cubicBezTo>
                    <a:pt x="2297819" y="1334605"/>
                    <a:pt x="2289723" y="1336700"/>
                    <a:pt x="2288675" y="1336415"/>
                  </a:cubicBezTo>
                  <a:cubicBezTo>
                    <a:pt x="2287723" y="1336129"/>
                    <a:pt x="2285341" y="1333557"/>
                    <a:pt x="2284103" y="1332319"/>
                  </a:cubicBezTo>
                  <a:lnTo>
                    <a:pt x="2283532" y="1331747"/>
                  </a:lnTo>
                  <a:cubicBezTo>
                    <a:pt x="2282579" y="1330795"/>
                    <a:pt x="2280484" y="1330509"/>
                    <a:pt x="2278578" y="1330223"/>
                  </a:cubicBezTo>
                  <a:cubicBezTo>
                    <a:pt x="2277721" y="1330128"/>
                    <a:pt x="2276959" y="1330033"/>
                    <a:pt x="2276483" y="1329842"/>
                  </a:cubicBezTo>
                  <a:cubicBezTo>
                    <a:pt x="2275340" y="1329366"/>
                    <a:pt x="2272483" y="1326032"/>
                    <a:pt x="2272101" y="1324984"/>
                  </a:cubicBezTo>
                  <a:cubicBezTo>
                    <a:pt x="2271625" y="1323842"/>
                    <a:pt x="2268863" y="1321365"/>
                    <a:pt x="2268387" y="1320889"/>
                  </a:cubicBezTo>
                  <a:cubicBezTo>
                    <a:pt x="2267054" y="1318698"/>
                    <a:pt x="2267530" y="1316126"/>
                    <a:pt x="2268387" y="1314602"/>
                  </a:cubicBezTo>
                  <a:cubicBezTo>
                    <a:pt x="2269053" y="1313364"/>
                    <a:pt x="2270578" y="1311840"/>
                    <a:pt x="2271625" y="1310697"/>
                  </a:cubicBezTo>
                  <a:lnTo>
                    <a:pt x="2272006" y="1310316"/>
                  </a:lnTo>
                  <a:cubicBezTo>
                    <a:pt x="2272864" y="1309363"/>
                    <a:pt x="2272292" y="1306125"/>
                    <a:pt x="2271625" y="1302315"/>
                  </a:cubicBezTo>
                  <a:cubicBezTo>
                    <a:pt x="2271435" y="1301363"/>
                    <a:pt x="2271245" y="1300600"/>
                    <a:pt x="2271245" y="1300220"/>
                  </a:cubicBezTo>
                  <a:cubicBezTo>
                    <a:pt x="2271149" y="1299362"/>
                    <a:pt x="2271245" y="1299267"/>
                    <a:pt x="2272101" y="1298886"/>
                  </a:cubicBezTo>
                  <a:lnTo>
                    <a:pt x="2272483" y="1298696"/>
                  </a:lnTo>
                  <a:cubicBezTo>
                    <a:pt x="2272959" y="1298410"/>
                    <a:pt x="2273244" y="1298029"/>
                    <a:pt x="2273244" y="1297553"/>
                  </a:cubicBezTo>
                  <a:cubicBezTo>
                    <a:pt x="2273244" y="1297362"/>
                    <a:pt x="2272959" y="1297171"/>
                    <a:pt x="2272864" y="1296981"/>
                  </a:cubicBezTo>
                  <a:cubicBezTo>
                    <a:pt x="2273530" y="1295743"/>
                    <a:pt x="2274578" y="1293647"/>
                    <a:pt x="2275245" y="1293266"/>
                  </a:cubicBezTo>
                  <a:cubicBezTo>
                    <a:pt x="2275816" y="1292885"/>
                    <a:pt x="2277626" y="1291552"/>
                    <a:pt x="2278578" y="1290504"/>
                  </a:cubicBezTo>
                  <a:cubicBezTo>
                    <a:pt x="2278960" y="1290028"/>
                    <a:pt x="2279436" y="1289075"/>
                    <a:pt x="2279912" y="1287932"/>
                  </a:cubicBezTo>
                  <a:cubicBezTo>
                    <a:pt x="2280388" y="1286789"/>
                    <a:pt x="2281055" y="1285361"/>
                    <a:pt x="2281531" y="1284884"/>
                  </a:cubicBezTo>
                  <a:cubicBezTo>
                    <a:pt x="2282579" y="1283741"/>
                    <a:pt x="2286770" y="1281455"/>
                    <a:pt x="2287437" y="1281455"/>
                  </a:cubicBezTo>
                  <a:cubicBezTo>
                    <a:pt x="2288009" y="1281455"/>
                    <a:pt x="2289152" y="1281741"/>
                    <a:pt x="2289246" y="1282693"/>
                  </a:cubicBezTo>
                  <a:lnTo>
                    <a:pt x="2289342" y="1283075"/>
                  </a:lnTo>
                  <a:cubicBezTo>
                    <a:pt x="2289437" y="1284122"/>
                    <a:pt x="2289628" y="1285170"/>
                    <a:pt x="2291151" y="1285456"/>
                  </a:cubicBezTo>
                  <a:cubicBezTo>
                    <a:pt x="2291628" y="1285551"/>
                    <a:pt x="2292294" y="1285551"/>
                    <a:pt x="2292866" y="1285551"/>
                  </a:cubicBezTo>
                  <a:cubicBezTo>
                    <a:pt x="2293723" y="1285551"/>
                    <a:pt x="2294866" y="1285551"/>
                    <a:pt x="2295057" y="1285932"/>
                  </a:cubicBezTo>
                  <a:cubicBezTo>
                    <a:pt x="2295533" y="1286884"/>
                    <a:pt x="2296105" y="1288313"/>
                    <a:pt x="2297438" y="1288885"/>
                  </a:cubicBezTo>
                  <a:cubicBezTo>
                    <a:pt x="2298200" y="1289171"/>
                    <a:pt x="2299153" y="1289456"/>
                    <a:pt x="2300105" y="1289837"/>
                  </a:cubicBezTo>
                  <a:cubicBezTo>
                    <a:pt x="2300581" y="1290028"/>
                    <a:pt x="2301058" y="1290123"/>
                    <a:pt x="2301534" y="1290313"/>
                  </a:cubicBezTo>
                  <a:cubicBezTo>
                    <a:pt x="2303058" y="1290790"/>
                    <a:pt x="2305439" y="1292123"/>
                    <a:pt x="2305725" y="1293647"/>
                  </a:cubicBezTo>
                  <a:cubicBezTo>
                    <a:pt x="2305915" y="1294600"/>
                    <a:pt x="2306010" y="1295552"/>
                    <a:pt x="2306106" y="1296314"/>
                  </a:cubicBezTo>
                  <a:cubicBezTo>
                    <a:pt x="2306201" y="1297076"/>
                    <a:pt x="2306296" y="1297648"/>
                    <a:pt x="2306392" y="1298029"/>
                  </a:cubicBezTo>
                  <a:cubicBezTo>
                    <a:pt x="2306392" y="1298124"/>
                    <a:pt x="2306487" y="1298315"/>
                    <a:pt x="2306487" y="1298600"/>
                  </a:cubicBezTo>
                  <a:cubicBezTo>
                    <a:pt x="2307820" y="1304220"/>
                    <a:pt x="2308868" y="1306792"/>
                    <a:pt x="2310011" y="1307173"/>
                  </a:cubicBezTo>
                  <a:cubicBezTo>
                    <a:pt x="2310773" y="1307363"/>
                    <a:pt x="2311535" y="1307458"/>
                    <a:pt x="2312297" y="1307649"/>
                  </a:cubicBezTo>
                  <a:cubicBezTo>
                    <a:pt x="2313059" y="1307744"/>
                    <a:pt x="2313821" y="1307840"/>
                    <a:pt x="2314392" y="1308125"/>
                  </a:cubicBezTo>
                  <a:cubicBezTo>
                    <a:pt x="2315535" y="1308601"/>
                    <a:pt x="2318774" y="1309268"/>
                    <a:pt x="2320584" y="1309268"/>
                  </a:cubicBezTo>
                  <a:cubicBezTo>
                    <a:pt x="2321441" y="1309268"/>
                    <a:pt x="2322584" y="1309173"/>
                    <a:pt x="2323632" y="1309173"/>
                  </a:cubicBezTo>
                  <a:cubicBezTo>
                    <a:pt x="2324489" y="1309078"/>
                    <a:pt x="2325251" y="1309078"/>
                    <a:pt x="2325727" y="1309078"/>
                  </a:cubicBezTo>
                  <a:cubicBezTo>
                    <a:pt x="2328680" y="1309078"/>
                    <a:pt x="2330394" y="1309459"/>
                    <a:pt x="2330871" y="1310221"/>
                  </a:cubicBezTo>
                  <a:lnTo>
                    <a:pt x="2331061" y="1310602"/>
                  </a:lnTo>
                  <a:cubicBezTo>
                    <a:pt x="2332109" y="1312412"/>
                    <a:pt x="2334490" y="1316317"/>
                    <a:pt x="2338205" y="1316317"/>
                  </a:cubicBezTo>
                  <a:cubicBezTo>
                    <a:pt x="2338491" y="1316317"/>
                    <a:pt x="2338776" y="1316317"/>
                    <a:pt x="2339062" y="1316221"/>
                  </a:cubicBezTo>
                  <a:lnTo>
                    <a:pt x="2338967" y="1315364"/>
                  </a:lnTo>
                  <a:cubicBezTo>
                    <a:pt x="2335348" y="1315936"/>
                    <a:pt x="2332871" y="1311840"/>
                    <a:pt x="2331823" y="1310125"/>
                  </a:cubicBezTo>
                  <a:lnTo>
                    <a:pt x="2331537" y="1309745"/>
                  </a:lnTo>
                  <a:cubicBezTo>
                    <a:pt x="2330680" y="1308316"/>
                    <a:pt x="2327728" y="1308221"/>
                    <a:pt x="2325632" y="1308221"/>
                  </a:cubicBezTo>
                  <a:cubicBezTo>
                    <a:pt x="2325060" y="1308221"/>
                    <a:pt x="2324299" y="1308316"/>
                    <a:pt x="2323441" y="1308316"/>
                  </a:cubicBezTo>
                  <a:cubicBezTo>
                    <a:pt x="2322489" y="1308411"/>
                    <a:pt x="2321346" y="1308411"/>
                    <a:pt x="2320489" y="1308411"/>
                  </a:cubicBezTo>
                  <a:cubicBezTo>
                    <a:pt x="2318870" y="1308411"/>
                    <a:pt x="2315726" y="1307744"/>
                    <a:pt x="2314679" y="1307268"/>
                  </a:cubicBezTo>
                  <a:cubicBezTo>
                    <a:pt x="2314012" y="1306982"/>
                    <a:pt x="2313250" y="1306887"/>
                    <a:pt x="2312393" y="1306792"/>
                  </a:cubicBezTo>
                  <a:cubicBezTo>
                    <a:pt x="2311726" y="1306696"/>
                    <a:pt x="2310964" y="1306601"/>
                    <a:pt x="2310201" y="1306411"/>
                  </a:cubicBezTo>
                  <a:cubicBezTo>
                    <a:pt x="2309821" y="1306316"/>
                    <a:pt x="2308868" y="1305363"/>
                    <a:pt x="2307249" y="1298410"/>
                  </a:cubicBezTo>
                  <a:cubicBezTo>
                    <a:pt x="2307153" y="1298124"/>
                    <a:pt x="2307153" y="1297933"/>
                    <a:pt x="2307153" y="1297838"/>
                  </a:cubicBezTo>
                  <a:cubicBezTo>
                    <a:pt x="2307059" y="1297553"/>
                    <a:pt x="2306963" y="1296981"/>
                    <a:pt x="2306868" y="1296219"/>
                  </a:cubicBezTo>
                  <a:cubicBezTo>
                    <a:pt x="2306773" y="1295457"/>
                    <a:pt x="2306677" y="1294504"/>
                    <a:pt x="2306487" y="1293552"/>
                  </a:cubicBezTo>
                  <a:cubicBezTo>
                    <a:pt x="2306106" y="1291552"/>
                    <a:pt x="2303248" y="1290123"/>
                    <a:pt x="2301819" y="1289647"/>
                  </a:cubicBezTo>
                  <a:cubicBezTo>
                    <a:pt x="2301343" y="1289456"/>
                    <a:pt x="2300867" y="1289361"/>
                    <a:pt x="2300391" y="1289171"/>
                  </a:cubicBezTo>
                  <a:cubicBezTo>
                    <a:pt x="2299438" y="1288885"/>
                    <a:pt x="2298486" y="1288599"/>
                    <a:pt x="2297724" y="1288313"/>
                  </a:cubicBezTo>
                  <a:cubicBezTo>
                    <a:pt x="2296867" y="1287932"/>
                    <a:pt x="2296295" y="1286884"/>
                    <a:pt x="2295914" y="1286122"/>
                  </a:cubicBezTo>
                  <a:cubicBezTo>
                    <a:pt x="2296485" y="1285742"/>
                    <a:pt x="2297914" y="1284694"/>
                    <a:pt x="2299057" y="1283837"/>
                  </a:cubicBezTo>
                  <a:cubicBezTo>
                    <a:pt x="2300105" y="1283075"/>
                    <a:pt x="2301724" y="1283170"/>
                    <a:pt x="2303248" y="1283265"/>
                  </a:cubicBezTo>
                  <a:cubicBezTo>
                    <a:pt x="2303629" y="1283265"/>
                    <a:pt x="2304011" y="1283265"/>
                    <a:pt x="2304391" y="1283265"/>
                  </a:cubicBezTo>
                  <a:cubicBezTo>
                    <a:pt x="2306487" y="1283265"/>
                    <a:pt x="2308202" y="1278503"/>
                    <a:pt x="2308296" y="1276502"/>
                  </a:cubicBezTo>
                  <a:cubicBezTo>
                    <a:pt x="2308392" y="1275074"/>
                    <a:pt x="2309630" y="1271359"/>
                    <a:pt x="2310392" y="1269168"/>
                  </a:cubicBezTo>
                  <a:cubicBezTo>
                    <a:pt x="2310678" y="1268311"/>
                    <a:pt x="2310868" y="1267644"/>
                    <a:pt x="2310964" y="1267358"/>
                  </a:cubicBezTo>
                  <a:cubicBezTo>
                    <a:pt x="2311249" y="1266787"/>
                    <a:pt x="2314297" y="1265167"/>
                    <a:pt x="2320203" y="1262405"/>
                  </a:cubicBezTo>
                  <a:lnTo>
                    <a:pt x="2321155" y="1261929"/>
                  </a:lnTo>
                  <a:cubicBezTo>
                    <a:pt x="2322775" y="1261167"/>
                    <a:pt x="2323822" y="1259833"/>
                    <a:pt x="2324584" y="1258786"/>
                  </a:cubicBezTo>
                  <a:cubicBezTo>
                    <a:pt x="2324775" y="1258595"/>
                    <a:pt x="2324870" y="1258309"/>
                    <a:pt x="2325060" y="1258214"/>
                  </a:cubicBezTo>
                  <a:cubicBezTo>
                    <a:pt x="2325823" y="1257357"/>
                    <a:pt x="2329728" y="1253738"/>
                    <a:pt x="2330966" y="1252880"/>
                  </a:cubicBezTo>
                  <a:cubicBezTo>
                    <a:pt x="2331823" y="1252213"/>
                    <a:pt x="2335919" y="1251642"/>
                    <a:pt x="2337920" y="1251356"/>
                  </a:cubicBezTo>
                  <a:cubicBezTo>
                    <a:pt x="2338586" y="1251261"/>
                    <a:pt x="2339062" y="1251166"/>
                    <a:pt x="2339348" y="1251166"/>
                  </a:cubicBezTo>
                  <a:cubicBezTo>
                    <a:pt x="2340491" y="1250975"/>
                    <a:pt x="2342205" y="1250308"/>
                    <a:pt x="2343539" y="1249546"/>
                  </a:cubicBezTo>
                  <a:cubicBezTo>
                    <a:pt x="2344110" y="1249166"/>
                    <a:pt x="2345253" y="1248880"/>
                    <a:pt x="2346396" y="1248499"/>
                  </a:cubicBezTo>
                  <a:cubicBezTo>
                    <a:pt x="2347349" y="1248213"/>
                    <a:pt x="2348397" y="1247832"/>
                    <a:pt x="2349064" y="1247546"/>
                  </a:cubicBezTo>
                  <a:cubicBezTo>
                    <a:pt x="2350016" y="1247070"/>
                    <a:pt x="2351064" y="1245832"/>
                    <a:pt x="2352112" y="1244689"/>
                  </a:cubicBezTo>
                  <a:cubicBezTo>
                    <a:pt x="2352779" y="1243927"/>
                    <a:pt x="2353445" y="1243165"/>
                    <a:pt x="2353921" y="1242784"/>
                  </a:cubicBezTo>
                  <a:cubicBezTo>
                    <a:pt x="2354778" y="1242117"/>
                    <a:pt x="2357922" y="1240879"/>
                    <a:pt x="2359732" y="1240117"/>
                  </a:cubicBezTo>
                  <a:cubicBezTo>
                    <a:pt x="2360494" y="1239831"/>
                    <a:pt x="2361065" y="1239545"/>
                    <a:pt x="2361255" y="1239450"/>
                  </a:cubicBezTo>
                  <a:cubicBezTo>
                    <a:pt x="2361827" y="1239164"/>
                    <a:pt x="2363065" y="1238497"/>
                    <a:pt x="2364399" y="1237736"/>
                  </a:cubicBezTo>
                  <a:cubicBezTo>
                    <a:pt x="2365446" y="1237164"/>
                    <a:pt x="2366590" y="1236497"/>
                    <a:pt x="2367351" y="1236116"/>
                  </a:cubicBezTo>
                  <a:cubicBezTo>
                    <a:pt x="2369161" y="1235164"/>
                    <a:pt x="2372019" y="1231925"/>
                    <a:pt x="2372971" y="1230592"/>
                  </a:cubicBezTo>
                  <a:cubicBezTo>
                    <a:pt x="2373352" y="1230116"/>
                    <a:pt x="2374019" y="1229258"/>
                    <a:pt x="2374877" y="1228211"/>
                  </a:cubicBezTo>
                  <a:cubicBezTo>
                    <a:pt x="2376591" y="1226020"/>
                    <a:pt x="2378782" y="1223353"/>
                    <a:pt x="2379353" y="1222400"/>
                  </a:cubicBezTo>
                  <a:cubicBezTo>
                    <a:pt x="2379925" y="1221448"/>
                    <a:pt x="2380687" y="1220971"/>
                    <a:pt x="2381734" y="1220400"/>
                  </a:cubicBezTo>
                  <a:cubicBezTo>
                    <a:pt x="2382020" y="1220209"/>
                    <a:pt x="2382306" y="1220019"/>
                    <a:pt x="2382592" y="1219829"/>
                  </a:cubicBezTo>
                  <a:cubicBezTo>
                    <a:pt x="2384020" y="1218971"/>
                    <a:pt x="2385830" y="1218304"/>
                    <a:pt x="2386878" y="1218304"/>
                  </a:cubicBezTo>
                  <a:cubicBezTo>
                    <a:pt x="2387830" y="1218304"/>
                    <a:pt x="2388593" y="1217924"/>
                    <a:pt x="2389450" y="1217542"/>
                  </a:cubicBezTo>
                  <a:cubicBezTo>
                    <a:pt x="2389736" y="1217352"/>
                    <a:pt x="2390116" y="1217257"/>
                    <a:pt x="2390402" y="1217162"/>
                  </a:cubicBezTo>
                  <a:cubicBezTo>
                    <a:pt x="2391545" y="1216780"/>
                    <a:pt x="2394593" y="1216780"/>
                    <a:pt x="2395831" y="1216780"/>
                  </a:cubicBezTo>
                  <a:cubicBezTo>
                    <a:pt x="2396689" y="1216780"/>
                    <a:pt x="2397832" y="1216018"/>
                    <a:pt x="2398975" y="1215161"/>
                  </a:cubicBezTo>
                  <a:cubicBezTo>
                    <a:pt x="2399927" y="1214495"/>
                    <a:pt x="2400975" y="1213733"/>
                    <a:pt x="2401737" y="1213637"/>
                  </a:cubicBezTo>
                  <a:cubicBezTo>
                    <a:pt x="2401737" y="1213637"/>
                    <a:pt x="2401737" y="1213637"/>
                    <a:pt x="2401737" y="1213637"/>
                  </a:cubicBezTo>
                  <a:cubicBezTo>
                    <a:pt x="2402403" y="1213637"/>
                    <a:pt x="2402975" y="1216114"/>
                    <a:pt x="2403261" y="1217257"/>
                  </a:cubicBezTo>
                  <a:cubicBezTo>
                    <a:pt x="2403452" y="1218114"/>
                    <a:pt x="2403642" y="1218876"/>
                    <a:pt x="2403832" y="1219257"/>
                  </a:cubicBezTo>
                  <a:cubicBezTo>
                    <a:pt x="2404213" y="1220019"/>
                    <a:pt x="2401832" y="1223829"/>
                    <a:pt x="2400404" y="1225353"/>
                  </a:cubicBezTo>
                  <a:cubicBezTo>
                    <a:pt x="2399641" y="1226210"/>
                    <a:pt x="2399070" y="1227829"/>
                    <a:pt x="2398594" y="1229354"/>
                  </a:cubicBezTo>
                  <a:cubicBezTo>
                    <a:pt x="2398403" y="1229925"/>
                    <a:pt x="2398212" y="1230496"/>
                    <a:pt x="2398022" y="1230878"/>
                  </a:cubicBezTo>
                  <a:cubicBezTo>
                    <a:pt x="2397355" y="1232497"/>
                    <a:pt x="2398308" y="1235164"/>
                    <a:pt x="2400308" y="1235926"/>
                  </a:cubicBezTo>
                  <a:cubicBezTo>
                    <a:pt x="2402118" y="1236592"/>
                    <a:pt x="2403452" y="1235735"/>
                    <a:pt x="2404213" y="1235164"/>
                  </a:cubicBezTo>
                  <a:cubicBezTo>
                    <a:pt x="2404309" y="1235068"/>
                    <a:pt x="2404404" y="1235068"/>
                    <a:pt x="2404499" y="1234973"/>
                  </a:cubicBezTo>
                  <a:lnTo>
                    <a:pt x="2404023" y="1234307"/>
                  </a:lnTo>
                  <a:cubicBezTo>
                    <a:pt x="2403928" y="1234402"/>
                    <a:pt x="2403832" y="1234402"/>
                    <a:pt x="2403737" y="1234497"/>
                  </a:cubicBezTo>
                  <a:cubicBezTo>
                    <a:pt x="2402975" y="1234973"/>
                    <a:pt x="2402023" y="1235640"/>
                    <a:pt x="2400689" y="1235164"/>
                  </a:cubicBezTo>
                  <a:cubicBezTo>
                    <a:pt x="2399070" y="1234592"/>
                    <a:pt x="2398403" y="1232306"/>
                    <a:pt x="2398879" y="1231163"/>
                  </a:cubicBezTo>
                  <a:cubicBezTo>
                    <a:pt x="2399070" y="1230782"/>
                    <a:pt x="2399261" y="1230211"/>
                    <a:pt x="2399451" y="1229544"/>
                  </a:cubicBezTo>
                  <a:cubicBezTo>
                    <a:pt x="2399832" y="1228211"/>
                    <a:pt x="2400404" y="1226591"/>
                    <a:pt x="2401070" y="1225829"/>
                  </a:cubicBezTo>
                  <a:cubicBezTo>
                    <a:pt x="2401642" y="1225163"/>
                    <a:pt x="2405451" y="1220305"/>
                    <a:pt x="2404595" y="1218876"/>
                  </a:cubicBezTo>
                  <a:cubicBezTo>
                    <a:pt x="2404404" y="1218590"/>
                    <a:pt x="2404213" y="1217828"/>
                    <a:pt x="2404023" y="1217066"/>
                  </a:cubicBezTo>
                  <a:cubicBezTo>
                    <a:pt x="2403546" y="1214971"/>
                    <a:pt x="2402975" y="1212590"/>
                    <a:pt x="2401451" y="1212875"/>
                  </a:cubicBezTo>
                  <a:cubicBezTo>
                    <a:pt x="2400499" y="1212971"/>
                    <a:pt x="2399355" y="1213828"/>
                    <a:pt x="2398308" y="1214590"/>
                  </a:cubicBezTo>
                  <a:cubicBezTo>
                    <a:pt x="2397355" y="1215257"/>
                    <a:pt x="2396308" y="1216018"/>
                    <a:pt x="2395736" y="1216018"/>
                  </a:cubicBezTo>
                  <a:cubicBezTo>
                    <a:pt x="2394307" y="1216018"/>
                    <a:pt x="2391164" y="1216018"/>
                    <a:pt x="2389926" y="1216495"/>
                  </a:cubicBezTo>
                  <a:cubicBezTo>
                    <a:pt x="2389545" y="1216590"/>
                    <a:pt x="2389164" y="1216780"/>
                    <a:pt x="2388878" y="1216971"/>
                  </a:cubicBezTo>
                  <a:cubicBezTo>
                    <a:pt x="2388116" y="1217352"/>
                    <a:pt x="2387449" y="1217638"/>
                    <a:pt x="2386783" y="1217638"/>
                  </a:cubicBezTo>
                  <a:cubicBezTo>
                    <a:pt x="2385545" y="1217638"/>
                    <a:pt x="2383544" y="1218304"/>
                    <a:pt x="2381925" y="1219257"/>
                  </a:cubicBezTo>
                  <a:cubicBezTo>
                    <a:pt x="2381639" y="1219447"/>
                    <a:pt x="2381354" y="1219638"/>
                    <a:pt x="2381067" y="1219733"/>
                  </a:cubicBezTo>
                  <a:cubicBezTo>
                    <a:pt x="2379925" y="1220400"/>
                    <a:pt x="2378972" y="1220876"/>
                    <a:pt x="2378305" y="1222115"/>
                  </a:cubicBezTo>
                  <a:cubicBezTo>
                    <a:pt x="2377829" y="1222972"/>
                    <a:pt x="2375543" y="1225734"/>
                    <a:pt x="2373924" y="1227829"/>
                  </a:cubicBezTo>
                  <a:cubicBezTo>
                    <a:pt x="2373067" y="1228877"/>
                    <a:pt x="2372305" y="1229734"/>
                    <a:pt x="2372019" y="1230211"/>
                  </a:cubicBezTo>
                  <a:cubicBezTo>
                    <a:pt x="2370971" y="1231544"/>
                    <a:pt x="2368209" y="1234688"/>
                    <a:pt x="2366685" y="1235450"/>
                  </a:cubicBezTo>
                  <a:cubicBezTo>
                    <a:pt x="2365923" y="1235830"/>
                    <a:pt x="2364780" y="1236497"/>
                    <a:pt x="2363732" y="1237069"/>
                  </a:cubicBezTo>
                  <a:cubicBezTo>
                    <a:pt x="2362494" y="1237831"/>
                    <a:pt x="2361161" y="1238497"/>
                    <a:pt x="2360684" y="1238783"/>
                  </a:cubicBezTo>
                  <a:cubicBezTo>
                    <a:pt x="2360398" y="1238879"/>
                    <a:pt x="2359827" y="1239164"/>
                    <a:pt x="2359160" y="1239450"/>
                  </a:cubicBezTo>
                  <a:cubicBezTo>
                    <a:pt x="2357160" y="1240307"/>
                    <a:pt x="2354112" y="1241546"/>
                    <a:pt x="2353159" y="1242212"/>
                  </a:cubicBezTo>
                  <a:cubicBezTo>
                    <a:pt x="2352588" y="1242593"/>
                    <a:pt x="2351921" y="1243450"/>
                    <a:pt x="2351159" y="1244308"/>
                  </a:cubicBezTo>
                  <a:cubicBezTo>
                    <a:pt x="2350207" y="1245355"/>
                    <a:pt x="2349159" y="1246594"/>
                    <a:pt x="2348492" y="1246975"/>
                  </a:cubicBezTo>
                  <a:cubicBezTo>
                    <a:pt x="2347825" y="1247261"/>
                    <a:pt x="2346873" y="1247546"/>
                    <a:pt x="2345920" y="1247927"/>
                  </a:cubicBezTo>
                  <a:cubicBezTo>
                    <a:pt x="2344777" y="1248308"/>
                    <a:pt x="2343634" y="1248689"/>
                    <a:pt x="2342967" y="1249070"/>
                  </a:cubicBezTo>
                  <a:cubicBezTo>
                    <a:pt x="2341729" y="1249737"/>
                    <a:pt x="2340110" y="1250404"/>
                    <a:pt x="2339062" y="1250594"/>
                  </a:cubicBezTo>
                  <a:cubicBezTo>
                    <a:pt x="2338776" y="1250594"/>
                    <a:pt x="2338300" y="1250690"/>
                    <a:pt x="2337729" y="1250785"/>
                  </a:cubicBezTo>
                  <a:cubicBezTo>
                    <a:pt x="2334490" y="1251261"/>
                    <a:pt x="2331347" y="1251737"/>
                    <a:pt x="2330299" y="1252499"/>
                  </a:cubicBezTo>
                  <a:cubicBezTo>
                    <a:pt x="2329061" y="1253452"/>
                    <a:pt x="2325060" y="1257071"/>
                    <a:pt x="2324299" y="1258024"/>
                  </a:cubicBezTo>
                  <a:cubicBezTo>
                    <a:pt x="2324108" y="1258214"/>
                    <a:pt x="2324013" y="1258405"/>
                    <a:pt x="2323822" y="1258691"/>
                  </a:cubicBezTo>
                  <a:cubicBezTo>
                    <a:pt x="2323155" y="1259643"/>
                    <a:pt x="2322203" y="1260881"/>
                    <a:pt x="2320774" y="1261548"/>
                  </a:cubicBezTo>
                  <a:lnTo>
                    <a:pt x="2319822" y="1262024"/>
                  </a:lnTo>
                  <a:cubicBezTo>
                    <a:pt x="2312964" y="1265167"/>
                    <a:pt x="2310297" y="1266692"/>
                    <a:pt x="2310106" y="1267549"/>
                  </a:cubicBezTo>
                  <a:cubicBezTo>
                    <a:pt x="2310011" y="1267834"/>
                    <a:pt x="2309821" y="1268501"/>
                    <a:pt x="2309535" y="1269358"/>
                  </a:cubicBezTo>
                  <a:cubicBezTo>
                    <a:pt x="2308678" y="1271740"/>
                    <a:pt x="2307535" y="1275359"/>
                    <a:pt x="2307439" y="1276883"/>
                  </a:cubicBezTo>
                  <a:cubicBezTo>
                    <a:pt x="2307344" y="1279074"/>
                    <a:pt x="2305630" y="1282789"/>
                    <a:pt x="2304487" y="1282789"/>
                  </a:cubicBezTo>
                  <a:cubicBezTo>
                    <a:pt x="2304105" y="1282789"/>
                    <a:pt x="2303820" y="1282789"/>
                    <a:pt x="2303344" y="1282789"/>
                  </a:cubicBezTo>
                  <a:cubicBezTo>
                    <a:pt x="2301724" y="1282693"/>
                    <a:pt x="2299820" y="1282598"/>
                    <a:pt x="2298486" y="1283646"/>
                  </a:cubicBezTo>
                  <a:cubicBezTo>
                    <a:pt x="2297343" y="1284503"/>
                    <a:pt x="2295914" y="1285551"/>
                    <a:pt x="2295342" y="1285932"/>
                  </a:cubicBezTo>
                  <a:cubicBezTo>
                    <a:pt x="2294486" y="1285265"/>
                    <a:pt x="2292485" y="1285551"/>
                    <a:pt x="2291247" y="1285361"/>
                  </a:cubicBezTo>
                  <a:cubicBezTo>
                    <a:pt x="2290390" y="1285265"/>
                    <a:pt x="2290295" y="1284694"/>
                    <a:pt x="2290199" y="1283646"/>
                  </a:cubicBezTo>
                  <a:cubicBezTo>
                    <a:pt x="2290199" y="1283455"/>
                    <a:pt x="2290199" y="1283360"/>
                    <a:pt x="2290104" y="1283170"/>
                  </a:cubicBezTo>
                  <a:cubicBezTo>
                    <a:pt x="2289913" y="1281836"/>
                    <a:pt x="2288675" y="1281265"/>
                    <a:pt x="2287437" y="1281265"/>
                  </a:cubicBezTo>
                  <a:cubicBezTo>
                    <a:pt x="2286294" y="1281265"/>
                    <a:pt x="2281722" y="1283932"/>
                    <a:pt x="2280770" y="1285075"/>
                  </a:cubicBezTo>
                  <a:cubicBezTo>
                    <a:pt x="2280198" y="1285742"/>
                    <a:pt x="2279627" y="1287075"/>
                    <a:pt x="2278960" y="1288408"/>
                  </a:cubicBezTo>
                  <a:cubicBezTo>
                    <a:pt x="2278484" y="1289361"/>
                    <a:pt x="2278102" y="1290409"/>
                    <a:pt x="2277817" y="1290790"/>
                  </a:cubicBezTo>
                  <a:cubicBezTo>
                    <a:pt x="2277150" y="1291647"/>
                    <a:pt x="2275721" y="1292695"/>
                    <a:pt x="2274673" y="1293457"/>
                  </a:cubicBezTo>
                  <a:cubicBezTo>
                    <a:pt x="2273816" y="1294028"/>
                    <a:pt x="2272768" y="1296124"/>
                    <a:pt x="2272197" y="1297076"/>
                  </a:cubicBezTo>
                  <a:cubicBezTo>
                    <a:pt x="2271816" y="1296791"/>
                    <a:pt x="2271435" y="1296600"/>
                    <a:pt x="2270959" y="1296505"/>
                  </a:cubicBezTo>
                  <a:cubicBezTo>
                    <a:pt x="2269720" y="1296219"/>
                    <a:pt x="2267530" y="1294504"/>
                    <a:pt x="2266482" y="1293171"/>
                  </a:cubicBezTo>
                  <a:cubicBezTo>
                    <a:pt x="2266291" y="1292980"/>
                    <a:pt x="2266196" y="1292790"/>
                    <a:pt x="2266291" y="1292695"/>
                  </a:cubicBezTo>
                  <a:cubicBezTo>
                    <a:pt x="2266387" y="1292409"/>
                    <a:pt x="2266958" y="1292123"/>
                    <a:pt x="2267434" y="1291933"/>
                  </a:cubicBezTo>
                  <a:cubicBezTo>
                    <a:pt x="2267815" y="1291742"/>
                    <a:pt x="2268196" y="1291552"/>
                    <a:pt x="2268577" y="1291361"/>
                  </a:cubicBezTo>
                  <a:cubicBezTo>
                    <a:pt x="2268959" y="1291075"/>
                    <a:pt x="2269244" y="1290980"/>
                    <a:pt x="2269530" y="1290790"/>
                  </a:cubicBezTo>
                  <a:cubicBezTo>
                    <a:pt x="2270292" y="1290409"/>
                    <a:pt x="2270959" y="1290028"/>
                    <a:pt x="2271530" y="1289075"/>
                  </a:cubicBezTo>
                  <a:cubicBezTo>
                    <a:pt x="2272387" y="1287837"/>
                    <a:pt x="2272006" y="1286122"/>
                    <a:pt x="2271625" y="1284789"/>
                  </a:cubicBezTo>
                  <a:cubicBezTo>
                    <a:pt x="2271435" y="1284122"/>
                    <a:pt x="2271530" y="1283837"/>
                    <a:pt x="2271625" y="1283265"/>
                  </a:cubicBezTo>
                  <a:cubicBezTo>
                    <a:pt x="2271721" y="1282979"/>
                    <a:pt x="2271721" y="1282598"/>
                    <a:pt x="2271816" y="1282027"/>
                  </a:cubicBezTo>
                  <a:cubicBezTo>
                    <a:pt x="2271816" y="1281550"/>
                    <a:pt x="2271721" y="1281265"/>
                    <a:pt x="2271340" y="1281170"/>
                  </a:cubicBezTo>
                  <a:cubicBezTo>
                    <a:pt x="2271149" y="1281074"/>
                    <a:pt x="2270482" y="1280979"/>
                    <a:pt x="2268863" y="1283170"/>
                  </a:cubicBezTo>
                  <a:cubicBezTo>
                    <a:pt x="2268577" y="1283551"/>
                    <a:pt x="2268196" y="1284122"/>
                    <a:pt x="2267720" y="1284789"/>
                  </a:cubicBezTo>
                  <a:cubicBezTo>
                    <a:pt x="2266958" y="1285837"/>
                    <a:pt x="2266005" y="1287266"/>
                    <a:pt x="2265529" y="1287742"/>
                  </a:cubicBezTo>
                  <a:cubicBezTo>
                    <a:pt x="2264862" y="1288504"/>
                    <a:pt x="2262100" y="1289933"/>
                    <a:pt x="2261053" y="1290028"/>
                  </a:cubicBezTo>
                  <a:cubicBezTo>
                    <a:pt x="2260005" y="1290123"/>
                    <a:pt x="2257529" y="1290504"/>
                    <a:pt x="2256480" y="1290028"/>
                  </a:cubicBezTo>
                  <a:cubicBezTo>
                    <a:pt x="2256480" y="1289742"/>
                    <a:pt x="2257909" y="1288599"/>
                    <a:pt x="2260195" y="1287837"/>
                  </a:cubicBezTo>
                  <a:cubicBezTo>
                    <a:pt x="2262291" y="1287170"/>
                    <a:pt x="2264101" y="1284408"/>
                    <a:pt x="2265434" y="1282313"/>
                  </a:cubicBezTo>
                  <a:cubicBezTo>
                    <a:pt x="2265911" y="1281646"/>
                    <a:pt x="2266196" y="1281074"/>
                    <a:pt x="2266482" y="1280788"/>
                  </a:cubicBezTo>
                  <a:cubicBezTo>
                    <a:pt x="2267149" y="1280026"/>
                    <a:pt x="2268292" y="1278883"/>
                    <a:pt x="2269435" y="1277931"/>
                  </a:cubicBezTo>
                  <a:cubicBezTo>
                    <a:pt x="2270196" y="1277264"/>
                    <a:pt x="2270863" y="1276597"/>
                    <a:pt x="2271245" y="1276217"/>
                  </a:cubicBezTo>
                  <a:cubicBezTo>
                    <a:pt x="2272101" y="1275264"/>
                    <a:pt x="2272101" y="1274026"/>
                    <a:pt x="2272101" y="1272978"/>
                  </a:cubicBezTo>
                  <a:cubicBezTo>
                    <a:pt x="2272101" y="1272692"/>
                    <a:pt x="2272101" y="1272502"/>
                    <a:pt x="2272101" y="1272311"/>
                  </a:cubicBezTo>
                  <a:cubicBezTo>
                    <a:pt x="2272197" y="1271454"/>
                    <a:pt x="2272292" y="1270787"/>
                    <a:pt x="2272673" y="1270216"/>
                  </a:cubicBezTo>
                  <a:cubicBezTo>
                    <a:pt x="2272768" y="1270121"/>
                    <a:pt x="2273435" y="1270025"/>
                    <a:pt x="2273911" y="1269930"/>
                  </a:cubicBezTo>
                  <a:cubicBezTo>
                    <a:pt x="2274673" y="1269835"/>
                    <a:pt x="2275436" y="1269740"/>
                    <a:pt x="2276102" y="1269358"/>
                  </a:cubicBezTo>
                  <a:cubicBezTo>
                    <a:pt x="2277531" y="1268596"/>
                    <a:pt x="2278769" y="1266025"/>
                    <a:pt x="2278864" y="1264405"/>
                  </a:cubicBezTo>
                  <a:cubicBezTo>
                    <a:pt x="2278864" y="1264120"/>
                    <a:pt x="2278960" y="1263453"/>
                    <a:pt x="2278388" y="1263358"/>
                  </a:cubicBezTo>
                  <a:cubicBezTo>
                    <a:pt x="2277817" y="1263167"/>
                    <a:pt x="2277245" y="1263739"/>
                    <a:pt x="2276292" y="1264691"/>
                  </a:cubicBezTo>
                  <a:cubicBezTo>
                    <a:pt x="2275912" y="1265072"/>
                    <a:pt x="2274769" y="1265453"/>
                    <a:pt x="2273816" y="1265739"/>
                  </a:cubicBezTo>
                  <a:cubicBezTo>
                    <a:pt x="2273244" y="1265929"/>
                    <a:pt x="2272578" y="1266120"/>
                    <a:pt x="2272197" y="1266311"/>
                  </a:cubicBezTo>
                  <a:cubicBezTo>
                    <a:pt x="2271530" y="1266596"/>
                    <a:pt x="2270673" y="1267644"/>
                    <a:pt x="2269530" y="1269168"/>
                  </a:cubicBezTo>
                  <a:cubicBezTo>
                    <a:pt x="2268863" y="1269930"/>
                    <a:pt x="2268292" y="1270787"/>
                    <a:pt x="2267910" y="1270978"/>
                  </a:cubicBezTo>
                  <a:cubicBezTo>
                    <a:pt x="2267149" y="1271549"/>
                    <a:pt x="2266767" y="1271740"/>
                    <a:pt x="2265434" y="1271740"/>
                  </a:cubicBezTo>
                  <a:cubicBezTo>
                    <a:pt x="2264386" y="1271740"/>
                    <a:pt x="2262958" y="1272978"/>
                    <a:pt x="2260957" y="1274788"/>
                  </a:cubicBezTo>
                  <a:cubicBezTo>
                    <a:pt x="2260291" y="1275454"/>
                    <a:pt x="2259624" y="1276026"/>
                    <a:pt x="2259243" y="1276217"/>
                  </a:cubicBezTo>
                  <a:cubicBezTo>
                    <a:pt x="2258957" y="1276407"/>
                    <a:pt x="2258385" y="1276788"/>
                    <a:pt x="2257814" y="1277169"/>
                  </a:cubicBezTo>
                  <a:cubicBezTo>
                    <a:pt x="2255147" y="1278788"/>
                    <a:pt x="2252766" y="1280408"/>
                    <a:pt x="2252004" y="1281074"/>
                  </a:cubicBezTo>
                  <a:cubicBezTo>
                    <a:pt x="2251242" y="1281932"/>
                    <a:pt x="2251432" y="1283170"/>
                    <a:pt x="2251528" y="1284408"/>
                  </a:cubicBezTo>
                  <a:cubicBezTo>
                    <a:pt x="2251623" y="1284884"/>
                    <a:pt x="2251623" y="1285456"/>
                    <a:pt x="2251623" y="1285837"/>
                  </a:cubicBezTo>
                  <a:cubicBezTo>
                    <a:pt x="2251623" y="1286504"/>
                    <a:pt x="2251528" y="1286504"/>
                    <a:pt x="2251052" y="1286504"/>
                  </a:cubicBezTo>
                  <a:cubicBezTo>
                    <a:pt x="2250861" y="1286504"/>
                    <a:pt x="2250670" y="1286504"/>
                    <a:pt x="2250480" y="1286599"/>
                  </a:cubicBezTo>
                  <a:cubicBezTo>
                    <a:pt x="2250289" y="1286599"/>
                    <a:pt x="2249718" y="1286122"/>
                    <a:pt x="2249432" y="1285170"/>
                  </a:cubicBezTo>
                  <a:cubicBezTo>
                    <a:pt x="2249146" y="1284503"/>
                    <a:pt x="2248384" y="1284313"/>
                    <a:pt x="2247717" y="1284122"/>
                  </a:cubicBezTo>
                  <a:cubicBezTo>
                    <a:pt x="2247337" y="1284027"/>
                    <a:pt x="2246955" y="1283932"/>
                    <a:pt x="2246765" y="1283837"/>
                  </a:cubicBezTo>
                  <a:cubicBezTo>
                    <a:pt x="2246098" y="1283455"/>
                    <a:pt x="2245908" y="1282408"/>
                    <a:pt x="2245908" y="1281836"/>
                  </a:cubicBezTo>
                  <a:cubicBezTo>
                    <a:pt x="2245908" y="1281646"/>
                    <a:pt x="2247051" y="1281265"/>
                    <a:pt x="2248099" y="1281265"/>
                  </a:cubicBezTo>
                  <a:cubicBezTo>
                    <a:pt x="2249432" y="1281265"/>
                    <a:pt x="2249813" y="1278312"/>
                    <a:pt x="2249909" y="1276597"/>
                  </a:cubicBezTo>
                  <a:cubicBezTo>
                    <a:pt x="2250003" y="1275359"/>
                    <a:pt x="2249146" y="1272025"/>
                    <a:pt x="2248670" y="1271073"/>
                  </a:cubicBezTo>
                  <a:cubicBezTo>
                    <a:pt x="2248289" y="1270406"/>
                    <a:pt x="2248289" y="1269740"/>
                    <a:pt x="2248670" y="1268787"/>
                  </a:cubicBezTo>
                  <a:cubicBezTo>
                    <a:pt x="2248860" y="1268406"/>
                    <a:pt x="2248765" y="1268120"/>
                    <a:pt x="2248575" y="1267834"/>
                  </a:cubicBezTo>
                  <a:cubicBezTo>
                    <a:pt x="2248004" y="1267072"/>
                    <a:pt x="2246479" y="1266787"/>
                    <a:pt x="2245908" y="1266787"/>
                  </a:cubicBezTo>
                  <a:lnTo>
                    <a:pt x="2245908" y="1266787"/>
                  </a:lnTo>
                  <a:cubicBezTo>
                    <a:pt x="2245432" y="1266596"/>
                    <a:pt x="2244765" y="1264120"/>
                    <a:pt x="2244860" y="1262882"/>
                  </a:cubicBezTo>
                  <a:cubicBezTo>
                    <a:pt x="2244955" y="1262120"/>
                    <a:pt x="2246955" y="1259738"/>
                    <a:pt x="2247717" y="1258881"/>
                  </a:cubicBezTo>
                  <a:cubicBezTo>
                    <a:pt x="2247908" y="1258595"/>
                    <a:pt x="2248099" y="1258405"/>
                    <a:pt x="2248194" y="1258309"/>
                  </a:cubicBezTo>
                  <a:cubicBezTo>
                    <a:pt x="2248575" y="1257738"/>
                    <a:pt x="2248004" y="1256976"/>
                    <a:pt x="2245718" y="1254690"/>
                  </a:cubicBezTo>
                  <a:cubicBezTo>
                    <a:pt x="2245241" y="1254214"/>
                    <a:pt x="2244765" y="1253642"/>
                    <a:pt x="2244479" y="1253357"/>
                  </a:cubicBezTo>
                  <a:cubicBezTo>
                    <a:pt x="2244098" y="1252880"/>
                    <a:pt x="2243812" y="1252595"/>
                    <a:pt x="2243431" y="1252309"/>
                  </a:cubicBezTo>
                  <a:cubicBezTo>
                    <a:pt x="2243050" y="1251928"/>
                    <a:pt x="2242670" y="1251642"/>
                    <a:pt x="2242384" y="1251071"/>
                  </a:cubicBezTo>
                  <a:cubicBezTo>
                    <a:pt x="2241907" y="1250308"/>
                    <a:pt x="2240669" y="1250213"/>
                    <a:pt x="2239526" y="1250023"/>
                  </a:cubicBezTo>
                  <a:cubicBezTo>
                    <a:pt x="2238955" y="1249928"/>
                    <a:pt x="2238288" y="1249928"/>
                    <a:pt x="2238002" y="1249737"/>
                  </a:cubicBezTo>
                  <a:cubicBezTo>
                    <a:pt x="2237336" y="1249356"/>
                    <a:pt x="2236097" y="1247546"/>
                    <a:pt x="2235240" y="1246308"/>
                  </a:cubicBezTo>
                  <a:cubicBezTo>
                    <a:pt x="2234954" y="1245927"/>
                    <a:pt x="2234764" y="1245546"/>
                    <a:pt x="2234478" y="1245260"/>
                  </a:cubicBezTo>
                  <a:cubicBezTo>
                    <a:pt x="2233621" y="1244022"/>
                    <a:pt x="2233049" y="1243927"/>
                    <a:pt x="2231620" y="1243641"/>
                  </a:cubicBezTo>
                  <a:cubicBezTo>
                    <a:pt x="2231335" y="1243546"/>
                    <a:pt x="2230953" y="1243546"/>
                    <a:pt x="2230573" y="1243450"/>
                  </a:cubicBezTo>
                  <a:cubicBezTo>
                    <a:pt x="2229144" y="1243165"/>
                    <a:pt x="2227905" y="1243165"/>
                    <a:pt x="2226858" y="1243165"/>
                  </a:cubicBezTo>
                  <a:cubicBezTo>
                    <a:pt x="2226286" y="1243165"/>
                    <a:pt x="2225715" y="1243165"/>
                    <a:pt x="2225239" y="1243165"/>
                  </a:cubicBezTo>
                  <a:cubicBezTo>
                    <a:pt x="2224191" y="1243070"/>
                    <a:pt x="2218762" y="1243546"/>
                    <a:pt x="2213618" y="1244022"/>
                  </a:cubicBezTo>
                  <a:lnTo>
                    <a:pt x="2212570" y="1244117"/>
                  </a:lnTo>
                  <a:cubicBezTo>
                    <a:pt x="2211618" y="1244213"/>
                    <a:pt x="2208951" y="1245165"/>
                    <a:pt x="2206093" y="1246213"/>
                  </a:cubicBezTo>
                  <a:cubicBezTo>
                    <a:pt x="2203617" y="1247070"/>
                    <a:pt x="2200474" y="1248213"/>
                    <a:pt x="2199902" y="1248213"/>
                  </a:cubicBezTo>
                  <a:cubicBezTo>
                    <a:pt x="2199236" y="1248213"/>
                    <a:pt x="2198093" y="1247927"/>
                    <a:pt x="2196949" y="1247642"/>
                  </a:cubicBezTo>
                  <a:cubicBezTo>
                    <a:pt x="2195711" y="1247356"/>
                    <a:pt x="2194568" y="1246975"/>
                    <a:pt x="2193616" y="1246975"/>
                  </a:cubicBezTo>
                  <a:cubicBezTo>
                    <a:pt x="2192377" y="1246879"/>
                    <a:pt x="2188662" y="1247546"/>
                    <a:pt x="2184377" y="1248308"/>
                  </a:cubicBezTo>
                  <a:cubicBezTo>
                    <a:pt x="2182757" y="1248594"/>
                    <a:pt x="2181424" y="1248880"/>
                    <a:pt x="2180947" y="1248880"/>
                  </a:cubicBezTo>
                  <a:cubicBezTo>
                    <a:pt x="2180280" y="1248975"/>
                    <a:pt x="2179233" y="1249166"/>
                    <a:pt x="2178090" y="1249451"/>
                  </a:cubicBezTo>
                  <a:cubicBezTo>
                    <a:pt x="2176661" y="1249737"/>
                    <a:pt x="2175042" y="1250118"/>
                    <a:pt x="2174280" y="1250118"/>
                  </a:cubicBezTo>
                  <a:cubicBezTo>
                    <a:pt x="2172565" y="1250118"/>
                    <a:pt x="2167993" y="1255166"/>
                    <a:pt x="2167517" y="1255928"/>
                  </a:cubicBezTo>
                  <a:cubicBezTo>
                    <a:pt x="2167041" y="1256786"/>
                    <a:pt x="2166279" y="1257262"/>
                    <a:pt x="2165041" y="1257738"/>
                  </a:cubicBezTo>
                  <a:cubicBezTo>
                    <a:pt x="2163707" y="1258309"/>
                    <a:pt x="2162183" y="1261929"/>
                    <a:pt x="2161992" y="1262500"/>
                  </a:cubicBezTo>
                  <a:cubicBezTo>
                    <a:pt x="2161897" y="1262596"/>
                    <a:pt x="2161802" y="1262691"/>
                    <a:pt x="2161612" y="1262786"/>
                  </a:cubicBezTo>
                  <a:cubicBezTo>
                    <a:pt x="2160373" y="1263072"/>
                    <a:pt x="2157516" y="1261358"/>
                    <a:pt x="2156278" y="1260596"/>
                  </a:cubicBezTo>
                  <a:cubicBezTo>
                    <a:pt x="2155896" y="1260310"/>
                    <a:pt x="2155611" y="1260215"/>
                    <a:pt x="2155420" y="1260119"/>
                  </a:cubicBezTo>
                  <a:cubicBezTo>
                    <a:pt x="2154277" y="1259548"/>
                    <a:pt x="2152277" y="1260024"/>
                    <a:pt x="2150753" y="1260405"/>
                  </a:cubicBezTo>
                  <a:cubicBezTo>
                    <a:pt x="2149991" y="1260596"/>
                    <a:pt x="2149134" y="1260119"/>
                    <a:pt x="2148181" y="1259643"/>
                  </a:cubicBezTo>
                  <a:cubicBezTo>
                    <a:pt x="2147800" y="1259453"/>
                    <a:pt x="2147420" y="1259262"/>
                    <a:pt x="2147038" y="1259071"/>
                  </a:cubicBezTo>
                  <a:cubicBezTo>
                    <a:pt x="2145705" y="1258500"/>
                    <a:pt x="2142371" y="1259548"/>
                    <a:pt x="2138942" y="1260881"/>
                  </a:cubicBezTo>
                  <a:lnTo>
                    <a:pt x="2138466" y="1261072"/>
                  </a:lnTo>
                  <a:cubicBezTo>
                    <a:pt x="2137513" y="1261453"/>
                    <a:pt x="2135513" y="1260310"/>
                    <a:pt x="2134180" y="1259548"/>
                  </a:cubicBezTo>
                  <a:cubicBezTo>
                    <a:pt x="2133417" y="1259167"/>
                    <a:pt x="2132846" y="1258786"/>
                    <a:pt x="2132465" y="1258691"/>
                  </a:cubicBezTo>
                  <a:cubicBezTo>
                    <a:pt x="2131418" y="1258405"/>
                    <a:pt x="2129417" y="1259738"/>
                    <a:pt x="2126464" y="1262024"/>
                  </a:cubicBezTo>
                  <a:lnTo>
                    <a:pt x="2125988" y="1262405"/>
                  </a:lnTo>
                  <a:cubicBezTo>
                    <a:pt x="2125321" y="1262882"/>
                    <a:pt x="2124750" y="1262882"/>
                    <a:pt x="2123988" y="1262882"/>
                  </a:cubicBezTo>
                  <a:cubicBezTo>
                    <a:pt x="2123607" y="1262882"/>
                    <a:pt x="2123226" y="1262882"/>
                    <a:pt x="2122750" y="1262977"/>
                  </a:cubicBezTo>
                  <a:cubicBezTo>
                    <a:pt x="2121511" y="1263167"/>
                    <a:pt x="2120559" y="1263929"/>
                    <a:pt x="2119701" y="1264596"/>
                  </a:cubicBezTo>
                  <a:cubicBezTo>
                    <a:pt x="2119511" y="1264787"/>
                    <a:pt x="2119321" y="1264882"/>
                    <a:pt x="2119130" y="1265072"/>
                  </a:cubicBezTo>
                  <a:cubicBezTo>
                    <a:pt x="2118749" y="1265358"/>
                    <a:pt x="2118082" y="1265549"/>
                    <a:pt x="2117416" y="1265644"/>
                  </a:cubicBezTo>
                  <a:cubicBezTo>
                    <a:pt x="2116844" y="1265739"/>
                    <a:pt x="2116273" y="1265929"/>
                    <a:pt x="2115796" y="1266120"/>
                  </a:cubicBezTo>
                  <a:cubicBezTo>
                    <a:pt x="2115034" y="1266501"/>
                    <a:pt x="2112272" y="1266882"/>
                    <a:pt x="2111224" y="1266882"/>
                  </a:cubicBezTo>
                  <a:cubicBezTo>
                    <a:pt x="2110272" y="1266882"/>
                    <a:pt x="2107605" y="1266406"/>
                    <a:pt x="2106271" y="1266025"/>
                  </a:cubicBezTo>
                  <a:cubicBezTo>
                    <a:pt x="2105509" y="1265834"/>
                    <a:pt x="2104747" y="1265263"/>
                    <a:pt x="2104080" y="1264691"/>
                  </a:cubicBezTo>
                  <a:cubicBezTo>
                    <a:pt x="2103604" y="1264310"/>
                    <a:pt x="2103128" y="1263929"/>
                    <a:pt x="2102747" y="1263739"/>
                  </a:cubicBezTo>
                  <a:lnTo>
                    <a:pt x="2102366" y="1263548"/>
                  </a:lnTo>
                  <a:cubicBezTo>
                    <a:pt x="2101414" y="1263072"/>
                    <a:pt x="2100175" y="1262500"/>
                    <a:pt x="2099413" y="1261643"/>
                  </a:cubicBezTo>
                  <a:cubicBezTo>
                    <a:pt x="2098746" y="1260976"/>
                    <a:pt x="2097032" y="1259453"/>
                    <a:pt x="2095603" y="1258309"/>
                  </a:cubicBezTo>
                  <a:cubicBezTo>
                    <a:pt x="2094937" y="1257738"/>
                    <a:pt x="2094365" y="1257262"/>
                    <a:pt x="2094079" y="1256976"/>
                  </a:cubicBezTo>
                  <a:cubicBezTo>
                    <a:pt x="2093412" y="1256404"/>
                    <a:pt x="2093984" y="1254690"/>
                    <a:pt x="2095603" y="1252595"/>
                  </a:cubicBezTo>
                  <a:cubicBezTo>
                    <a:pt x="2096175" y="1251928"/>
                    <a:pt x="2096365" y="1251928"/>
                    <a:pt x="2096937" y="1252213"/>
                  </a:cubicBezTo>
                  <a:cubicBezTo>
                    <a:pt x="2097223" y="1252309"/>
                    <a:pt x="2097603" y="1252499"/>
                    <a:pt x="2097985" y="1252499"/>
                  </a:cubicBezTo>
                  <a:cubicBezTo>
                    <a:pt x="2099604" y="1252499"/>
                    <a:pt x="2101223" y="1251737"/>
                    <a:pt x="2102557" y="1250213"/>
                  </a:cubicBezTo>
                  <a:cubicBezTo>
                    <a:pt x="2104271" y="1248308"/>
                    <a:pt x="2105414" y="1244117"/>
                    <a:pt x="2105509" y="1243070"/>
                  </a:cubicBezTo>
                  <a:cubicBezTo>
                    <a:pt x="2105605" y="1242212"/>
                    <a:pt x="2105985" y="1240403"/>
                    <a:pt x="2106843" y="1239355"/>
                  </a:cubicBezTo>
                  <a:cubicBezTo>
                    <a:pt x="2107795" y="1238212"/>
                    <a:pt x="2109605" y="1235830"/>
                    <a:pt x="2111034" y="1233163"/>
                  </a:cubicBezTo>
                  <a:cubicBezTo>
                    <a:pt x="2112272" y="1230878"/>
                    <a:pt x="2110462" y="1228877"/>
                    <a:pt x="2109224" y="1227544"/>
                  </a:cubicBezTo>
                  <a:cubicBezTo>
                    <a:pt x="2108938" y="1227258"/>
                    <a:pt x="2108653" y="1226877"/>
                    <a:pt x="2108462" y="1226687"/>
                  </a:cubicBezTo>
                  <a:cubicBezTo>
                    <a:pt x="2107891" y="1225925"/>
                    <a:pt x="2108367" y="1223829"/>
                    <a:pt x="2108653" y="1222305"/>
                  </a:cubicBezTo>
                  <a:cubicBezTo>
                    <a:pt x="2108843" y="1221543"/>
                    <a:pt x="2108938" y="1220971"/>
                    <a:pt x="2108938" y="1220495"/>
                  </a:cubicBezTo>
                  <a:cubicBezTo>
                    <a:pt x="2109034" y="1219543"/>
                    <a:pt x="2109700" y="1218590"/>
                    <a:pt x="2110272" y="1217924"/>
                  </a:cubicBezTo>
                  <a:cubicBezTo>
                    <a:pt x="2110462" y="1217638"/>
                    <a:pt x="2110653" y="1217447"/>
                    <a:pt x="2110843" y="1217257"/>
                  </a:cubicBezTo>
                  <a:cubicBezTo>
                    <a:pt x="2111319" y="1216400"/>
                    <a:pt x="2111986" y="1208875"/>
                    <a:pt x="2111986" y="1208875"/>
                  </a:cubicBezTo>
                  <a:cubicBezTo>
                    <a:pt x="2112082" y="1207827"/>
                    <a:pt x="2112272" y="1207160"/>
                    <a:pt x="2112844" y="1205732"/>
                  </a:cubicBezTo>
                  <a:cubicBezTo>
                    <a:pt x="2113320" y="1204493"/>
                    <a:pt x="2113225" y="1203255"/>
                    <a:pt x="2113129" y="1202017"/>
                  </a:cubicBezTo>
                  <a:cubicBezTo>
                    <a:pt x="2113129" y="1201636"/>
                    <a:pt x="2113034" y="1201255"/>
                    <a:pt x="2113034" y="1200969"/>
                  </a:cubicBezTo>
                  <a:cubicBezTo>
                    <a:pt x="2112939" y="1199731"/>
                    <a:pt x="2112558" y="1198683"/>
                    <a:pt x="2112177" y="1197635"/>
                  </a:cubicBezTo>
                  <a:cubicBezTo>
                    <a:pt x="2112082" y="1197350"/>
                    <a:pt x="2111986" y="1197064"/>
                    <a:pt x="2111891" y="1196778"/>
                  </a:cubicBezTo>
                  <a:cubicBezTo>
                    <a:pt x="2111415" y="1195349"/>
                    <a:pt x="2110843" y="1192682"/>
                    <a:pt x="2110939" y="1191158"/>
                  </a:cubicBezTo>
                  <a:cubicBezTo>
                    <a:pt x="2111034" y="1190111"/>
                    <a:pt x="2111510" y="1189063"/>
                    <a:pt x="2111986" y="1188110"/>
                  </a:cubicBezTo>
                  <a:cubicBezTo>
                    <a:pt x="2112177" y="1187634"/>
                    <a:pt x="2112462" y="1187253"/>
                    <a:pt x="2112558" y="1186872"/>
                  </a:cubicBezTo>
                  <a:cubicBezTo>
                    <a:pt x="2112844" y="1186015"/>
                    <a:pt x="2112177" y="1183253"/>
                    <a:pt x="2111319" y="1180109"/>
                  </a:cubicBezTo>
                  <a:cubicBezTo>
                    <a:pt x="2111129" y="1179347"/>
                    <a:pt x="2110939" y="1178680"/>
                    <a:pt x="2110843" y="1178300"/>
                  </a:cubicBezTo>
                  <a:cubicBezTo>
                    <a:pt x="2110558" y="1176966"/>
                    <a:pt x="2110653" y="1173442"/>
                    <a:pt x="2111224" y="1172680"/>
                  </a:cubicBezTo>
                  <a:cubicBezTo>
                    <a:pt x="2111319" y="1172584"/>
                    <a:pt x="2111319" y="1172584"/>
                    <a:pt x="2111319" y="1172584"/>
                  </a:cubicBezTo>
                  <a:cubicBezTo>
                    <a:pt x="2111510" y="1172584"/>
                    <a:pt x="2111986" y="1172870"/>
                    <a:pt x="2113225" y="1174299"/>
                  </a:cubicBezTo>
                  <a:cubicBezTo>
                    <a:pt x="2113320" y="1174394"/>
                    <a:pt x="2113701" y="1174871"/>
                    <a:pt x="2114177" y="1174680"/>
                  </a:cubicBezTo>
                  <a:cubicBezTo>
                    <a:pt x="2114749" y="1174490"/>
                    <a:pt x="2114654" y="1173728"/>
                    <a:pt x="2114367" y="1171822"/>
                  </a:cubicBezTo>
                  <a:cubicBezTo>
                    <a:pt x="2114272" y="1171442"/>
                    <a:pt x="2114272" y="1170965"/>
                    <a:pt x="2114177" y="1170584"/>
                  </a:cubicBezTo>
                  <a:cubicBezTo>
                    <a:pt x="2115034" y="1171537"/>
                    <a:pt x="2116653" y="1173823"/>
                    <a:pt x="2117035" y="1174775"/>
                  </a:cubicBezTo>
                  <a:cubicBezTo>
                    <a:pt x="2117130" y="1174871"/>
                    <a:pt x="2117225" y="1175251"/>
                    <a:pt x="2117606" y="1175251"/>
                  </a:cubicBezTo>
                  <a:cubicBezTo>
                    <a:pt x="2117702" y="1175251"/>
                    <a:pt x="2117987" y="1175251"/>
                    <a:pt x="2118178" y="1174966"/>
                  </a:cubicBezTo>
                  <a:cubicBezTo>
                    <a:pt x="2118749" y="1174204"/>
                    <a:pt x="2118940" y="1170965"/>
                    <a:pt x="2118368" y="1169822"/>
                  </a:cubicBezTo>
                  <a:cubicBezTo>
                    <a:pt x="2117796" y="1168775"/>
                    <a:pt x="2117987" y="1167632"/>
                    <a:pt x="2118082" y="1166679"/>
                  </a:cubicBezTo>
                  <a:cubicBezTo>
                    <a:pt x="2118082" y="1166393"/>
                    <a:pt x="2118178" y="1166108"/>
                    <a:pt x="2118178" y="1165917"/>
                  </a:cubicBezTo>
                  <a:cubicBezTo>
                    <a:pt x="2118178" y="1165250"/>
                    <a:pt x="2118178" y="1164393"/>
                    <a:pt x="2118082" y="1163631"/>
                  </a:cubicBezTo>
                  <a:cubicBezTo>
                    <a:pt x="2118082" y="1163059"/>
                    <a:pt x="2117987" y="1162583"/>
                    <a:pt x="2117987" y="1162297"/>
                  </a:cubicBezTo>
                  <a:cubicBezTo>
                    <a:pt x="2118082" y="1161536"/>
                    <a:pt x="2118463" y="1157725"/>
                    <a:pt x="2118654" y="1157154"/>
                  </a:cubicBezTo>
                  <a:cubicBezTo>
                    <a:pt x="2118845" y="1156487"/>
                    <a:pt x="2120083" y="1153725"/>
                    <a:pt x="2120749" y="1152677"/>
                  </a:cubicBezTo>
                  <a:cubicBezTo>
                    <a:pt x="2121416" y="1151629"/>
                    <a:pt x="2121511" y="1149534"/>
                    <a:pt x="2121607" y="1148105"/>
                  </a:cubicBezTo>
                  <a:lnTo>
                    <a:pt x="2121607" y="1147534"/>
                  </a:lnTo>
                  <a:cubicBezTo>
                    <a:pt x="2121607" y="1146867"/>
                    <a:pt x="2123226" y="1144581"/>
                    <a:pt x="2125512" y="1141628"/>
                  </a:cubicBezTo>
                  <a:cubicBezTo>
                    <a:pt x="2126464" y="1140390"/>
                    <a:pt x="2128750" y="1135818"/>
                    <a:pt x="2129036" y="1134961"/>
                  </a:cubicBezTo>
                  <a:cubicBezTo>
                    <a:pt x="2129417" y="1134104"/>
                    <a:pt x="2129989" y="1133627"/>
                    <a:pt x="2130560" y="1133627"/>
                  </a:cubicBezTo>
                  <a:cubicBezTo>
                    <a:pt x="2130751" y="1133818"/>
                    <a:pt x="2130655" y="1134866"/>
                    <a:pt x="2130560" y="1135437"/>
                  </a:cubicBezTo>
                  <a:cubicBezTo>
                    <a:pt x="2130560" y="1135818"/>
                    <a:pt x="2130465" y="1136104"/>
                    <a:pt x="2130465" y="1136485"/>
                  </a:cubicBezTo>
                  <a:cubicBezTo>
                    <a:pt x="2130465" y="1136675"/>
                    <a:pt x="2130465" y="1137151"/>
                    <a:pt x="2130846" y="1137342"/>
                  </a:cubicBezTo>
                  <a:cubicBezTo>
                    <a:pt x="2131418" y="1137533"/>
                    <a:pt x="2131894" y="1136961"/>
                    <a:pt x="2132846" y="1135818"/>
                  </a:cubicBezTo>
                  <a:cubicBezTo>
                    <a:pt x="2133322" y="1135342"/>
                    <a:pt x="2133799" y="1134675"/>
                    <a:pt x="2134275" y="1134294"/>
                  </a:cubicBezTo>
                  <a:cubicBezTo>
                    <a:pt x="2135513" y="1133151"/>
                    <a:pt x="2136466" y="1132675"/>
                    <a:pt x="2137513" y="1132103"/>
                  </a:cubicBezTo>
                  <a:lnTo>
                    <a:pt x="2137895" y="1131913"/>
                  </a:lnTo>
                  <a:cubicBezTo>
                    <a:pt x="2139037" y="1131341"/>
                    <a:pt x="2141037" y="1130960"/>
                    <a:pt x="2142371" y="1130960"/>
                  </a:cubicBezTo>
                  <a:cubicBezTo>
                    <a:pt x="2143800" y="1130960"/>
                    <a:pt x="2144467" y="1130008"/>
                    <a:pt x="2145228" y="1129055"/>
                  </a:cubicBezTo>
                  <a:cubicBezTo>
                    <a:pt x="2145324" y="1128865"/>
                    <a:pt x="2145514" y="1128674"/>
                    <a:pt x="2145705" y="1128484"/>
                  </a:cubicBezTo>
                  <a:cubicBezTo>
                    <a:pt x="2146467" y="1127531"/>
                    <a:pt x="2147705" y="1126103"/>
                    <a:pt x="2149229" y="1125341"/>
                  </a:cubicBezTo>
                  <a:cubicBezTo>
                    <a:pt x="2150468" y="1124674"/>
                    <a:pt x="2153420" y="1124388"/>
                    <a:pt x="2154373" y="1124388"/>
                  </a:cubicBezTo>
                  <a:cubicBezTo>
                    <a:pt x="2155230" y="1124388"/>
                    <a:pt x="2157040" y="1123626"/>
                    <a:pt x="2158373" y="1122864"/>
                  </a:cubicBezTo>
                  <a:cubicBezTo>
                    <a:pt x="2159326" y="1122292"/>
                    <a:pt x="2160945" y="1121626"/>
                    <a:pt x="2162183" y="1121150"/>
                  </a:cubicBezTo>
                  <a:cubicBezTo>
                    <a:pt x="2162564" y="1121054"/>
                    <a:pt x="2162850" y="1120864"/>
                    <a:pt x="2163135" y="1120768"/>
                  </a:cubicBezTo>
                  <a:cubicBezTo>
                    <a:pt x="2163802" y="1120483"/>
                    <a:pt x="2165707" y="1120483"/>
                    <a:pt x="2167041" y="1120388"/>
                  </a:cubicBezTo>
                  <a:cubicBezTo>
                    <a:pt x="2167898" y="1120388"/>
                    <a:pt x="2168565" y="1120388"/>
                    <a:pt x="2169041" y="1120292"/>
                  </a:cubicBezTo>
                  <a:cubicBezTo>
                    <a:pt x="2169898" y="1120197"/>
                    <a:pt x="2171041" y="1119530"/>
                    <a:pt x="2171994" y="1118959"/>
                  </a:cubicBezTo>
                  <a:cubicBezTo>
                    <a:pt x="2172470" y="1118673"/>
                    <a:pt x="2173042" y="1118387"/>
                    <a:pt x="2173327" y="1118292"/>
                  </a:cubicBezTo>
                  <a:cubicBezTo>
                    <a:pt x="2173709" y="1118197"/>
                    <a:pt x="2175804" y="1118768"/>
                    <a:pt x="2177233" y="1119149"/>
                  </a:cubicBezTo>
                  <a:cubicBezTo>
                    <a:pt x="2177994" y="1119340"/>
                    <a:pt x="2178852" y="1119625"/>
                    <a:pt x="2179614" y="1119816"/>
                  </a:cubicBezTo>
                  <a:cubicBezTo>
                    <a:pt x="2182471" y="1120483"/>
                    <a:pt x="2189901" y="1118863"/>
                    <a:pt x="2191710" y="1117816"/>
                  </a:cubicBezTo>
                  <a:cubicBezTo>
                    <a:pt x="2192949" y="1117149"/>
                    <a:pt x="2194949" y="1114768"/>
                    <a:pt x="2197044" y="1112196"/>
                  </a:cubicBezTo>
                  <a:cubicBezTo>
                    <a:pt x="2197711" y="1111434"/>
                    <a:pt x="2198283" y="1110672"/>
                    <a:pt x="2198473" y="1110482"/>
                  </a:cubicBezTo>
                  <a:cubicBezTo>
                    <a:pt x="2198854" y="1110100"/>
                    <a:pt x="2199902" y="1109529"/>
                    <a:pt x="2200855" y="1109053"/>
                  </a:cubicBezTo>
                  <a:cubicBezTo>
                    <a:pt x="2201426" y="1108767"/>
                    <a:pt x="2201902" y="1108481"/>
                    <a:pt x="2202284" y="1108196"/>
                  </a:cubicBezTo>
                  <a:cubicBezTo>
                    <a:pt x="2202950" y="1107815"/>
                    <a:pt x="2204570" y="1106671"/>
                    <a:pt x="2205522" y="1104767"/>
                  </a:cubicBezTo>
                  <a:cubicBezTo>
                    <a:pt x="2206189" y="1103528"/>
                    <a:pt x="2205331" y="1102480"/>
                    <a:pt x="2204570" y="1101718"/>
                  </a:cubicBezTo>
                  <a:cubicBezTo>
                    <a:pt x="2204284" y="1101338"/>
                    <a:pt x="2203998" y="1100957"/>
                    <a:pt x="2203903" y="1100766"/>
                  </a:cubicBezTo>
                  <a:cubicBezTo>
                    <a:pt x="2203807" y="1100480"/>
                    <a:pt x="2203998" y="1099433"/>
                    <a:pt x="2206855" y="1094479"/>
                  </a:cubicBezTo>
                  <a:cubicBezTo>
                    <a:pt x="2207618" y="1093241"/>
                    <a:pt x="2210284" y="1090479"/>
                    <a:pt x="2211142" y="1089622"/>
                  </a:cubicBezTo>
                  <a:cubicBezTo>
                    <a:pt x="2212094" y="1088765"/>
                    <a:pt x="2212856" y="1087812"/>
                    <a:pt x="2212856" y="1087717"/>
                  </a:cubicBezTo>
                  <a:cubicBezTo>
                    <a:pt x="2213332" y="1087145"/>
                    <a:pt x="2213999" y="1086764"/>
                    <a:pt x="2214571" y="1086764"/>
                  </a:cubicBezTo>
                  <a:cubicBezTo>
                    <a:pt x="2214951" y="1086764"/>
                    <a:pt x="2215333" y="1086859"/>
                    <a:pt x="2215618" y="1087145"/>
                  </a:cubicBezTo>
                  <a:cubicBezTo>
                    <a:pt x="2215999" y="1087526"/>
                    <a:pt x="2215904" y="1088765"/>
                    <a:pt x="2215809" y="1089622"/>
                  </a:cubicBezTo>
                  <a:cubicBezTo>
                    <a:pt x="2215714" y="1090574"/>
                    <a:pt x="2215714" y="1091432"/>
                    <a:pt x="2215904" y="1091813"/>
                  </a:cubicBezTo>
                  <a:cubicBezTo>
                    <a:pt x="2216285" y="1092479"/>
                    <a:pt x="2216380" y="1096766"/>
                    <a:pt x="2216285" y="1097908"/>
                  </a:cubicBezTo>
                  <a:cubicBezTo>
                    <a:pt x="2216285" y="1098385"/>
                    <a:pt x="2216571" y="1098575"/>
                    <a:pt x="2216857" y="1098671"/>
                  </a:cubicBezTo>
                  <a:cubicBezTo>
                    <a:pt x="2216857" y="1098671"/>
                    <a:pt x="2216857" y="1098671"/>
                    <a:pt x="2216952" y="1098671"/>
                  </a:cubicBezTo>
                  <a:cubicBezTo>
                    <a:pt x="2217809" y="1098671"/>
                    <a:pt x="2219142" y="1097242"/>
                    <a:pt x="2219333" y="1096384"/>
                  </a:cubicBezTo>
                  <a:cubicBezTo>
                    <a:pt x="2219429" y="1096004"/>
                    <a:pt x="2219619" y="1095337"/>
                    <a:pt x="2219809" y="1094670"/>
                  </a:cubicBezTo>
                  <a:cubicBezTo>
                    <a:pt x="2220095" y="1093717"/>
                    <a:pt x="2220381" y="1092575"/>
                    <a:pt x="2220476" y="1091908"/>
                  </a:cubicBezTo>
                  <a:cubicBezTo>
                    <a:pt x="2220762" y="1090670"/>
                    <a:pt x="2220000" y="1088383"/>
                    <a:pt x="2219524" y="1087526"/>
                  </a:cubicBezTo>
                  <a:cubicBezTo>
                    <a:pt x="2219429" y="1087431"/>
                    <a:pt x="2219429" y="1087241"/>
                    <a:pt x="2219619" y="1087050"/>
                  </a:cubicBezTo>
                  <a:cubicBezTo>
                    <a:pt x="2219905" y="1086479"/>
                    <a:pt x="2220762" y="1085812"/>
                    <a:pt x="2221428" y="1085621"/>
                  </a:cubicBezTo>
                  <a:cubicBezTo>
                    <a:pt x="2222095" y="1085431"/>
                    <a:pt x="2223238" y="1086383"/>
                    <a:pt x="2224381" y="1087812"/>
                  </a:cubicBezTo>
                  <a:cubicBezTo>
                    <a:pt x="2225429" y="1089146"/>
                    <a:pt x="2230953" y="1086669"/>
                    <a:pt x="2231049" y="1086574"/>
                  </a:cubicBezTo>
                  <a:cubicBezTo>
                    <a:pt x="2231906" y="1086193"/>
                    <a:pt x="2232002" y="1085621"/>
                    <a:pt x="2231906" y="1085336"/>
                  </a:cubicBezTo>
                  <a:cubicBezTo>
                    <a:pt x="2231811" y="1084574"/>
                    <a:pt x="2230859" y="1083907"/>
                    <a:pt x="2230001" y="1083812"/>
                  </a:cubicBezTo>
                  <a:cubicBezTo>
                    <a:pt x="2229430" y="1083716"/>
                    <a:pt x="2229049" y="1083335"/>
                    <a:pt x="2228954" y="1081716"/>
                  </a:cubicBezTo>
                  <a:cubicBezTo>
                    <a:pt x="2228858" y="1080478"/>
                    <a:pt x="2229239" y="1079811"/>
                    <a:pt x="2230096" y="1079716"/>
                  </a:cubicBezTo>
                  <a:cubicBezTo>
                    <a:pt x="2231049" y="1079525"/>
                    <a:pt x="2231430" y="1078668"/>
                    <a:pt x="2231811" y="1077811"/>
                  </a:cubicBezTo>
                  <a:cubicBezTo>
                    <a:pt x="2232002" y="1077430"/>
                    <a:pt x="2232192" y="1076954"/>
                    <a:pt x="2232382" y="1076572"/>
                  </a:cubicBezTo>
                  <a:cubicBezTo>
                    <a:pt x="2232382" y="1076477"/>
                    <a:pt x="2232478" y="1076477"/>
                    <a:pt x="2232478" y="1076477"/>
                  </a:cubicBezTo>
                  <a:cubicBezTo>
                    <a:pt x="2232763" y="1076477"/>
                    <a:pt x="2233430" y="1077239"/>
                    <a:pt x="2234478" y="1078668"/>
                  </a:cubicBezTo>
                  <a:cubicBezTo>
                    <a:pt x="2234668" y="1078858"/>
                    <a:pt x="2234764" y="1079049"/>
                    <a:pt x="2234859" y="1079240"/>
                  </a:cubicBezTo>
                  <a:cubicBezTo>
                    <a:pt x="2235144" y="1079621"/>
                    <a:pt x="2235526" y="1079525"/>
                    <a:pt x="2235621" y="1079525"/>
                  </a:cubicBezTo>
                  <a:cubicBezTo>
                    <a:pt x="2236383" y="1079240"/>
                    <a:pt x="2236287" y="1077049"/>
                    <a:pt x="2236193" y="1075811"/>
                  </a:cubicBezTo>
                  <a:cubicBezTo>
                    <a:pt x="2236097" y="1074763"/>
                    <a:pt x="2236287" y="1074382"/>
                    <a:pt x="2236669" y="1073334"/>
                  </a:cubicBezTo>
                  <a:lnTo>
                    <a:pt x="2236764" y="1073143"/>
                  </a:lnTo>
                  <a:cubicBezTo>
                    <a:pt x="2236954" y="1072667"/>
                    <a:pt x="2238097" y="1072096"/>
                    <a:pt x="2239050" y="1071715"/>
                  </a:cubicBezTo>
                  <a:cubicBezTo>
                    <a:pt x="2239812" y="1071334"/>
                    <a:pt x="2240669" y="1071048"/>
                    <a:pt x="2241241" y="1070572"/>
                  </a:cubicBezTo>
                  <a:cubicBezTo>
                    <a:pt x="2241527" y="1070381"/>
                    <a:pt x="2241621" y="1070286"/>
                    <a:pt x="2241717" y="1070286"/>
                  </a:cubicBezTo>
                  <a:cubicBezTo>
                    <a:pt x="2241717" y="1070286"/>
                    <a:pt x="2241907" y="1070572"/>
                    <a:pt x="2241812" y="1071429"/>
                  </a:cubicBezTo>
                  <a:cubicBezTo>
                    <a:pt x="2241812" y="1072000"/>
                    <a:pt x="2242193" y="1072191"/>
                    <a:pt x="2242384" y="1072191"/>
                  </a:cubicBezTo>
                  <a:cubicBezTo>
                    <a:pt x="2243241" y="1072382"/>
                    <a:pt x="2244669" y="1071238"/>
                    <a:pt x="2245146" y="1070476"/>
                  </a:cubicBezTo>
                  <a:cubicBezTo>
                    <a:pt x="2245718" y="1069524"/>
                    <a:pt x="2246003" y="1068381"/>
                    <a:pt x="2246194" y="1067429"/>
                  </a:cubicBezTo>
                  <a:lnTo>
                    <a:pt x="2246289" y="1067238"/>
                  </a:lnTo>
                  <a:cubicBezTo>
                    <a:pt x="2246384" y="1066667"/>
                    <a:pt x="2247717" y="1065809"/>
                    <a:pt x="2248480" y="1065238"/>
                  </a:cubicBezTo>
                  <a:cubicBezTo>
                    <a:pt x="2248860" y="1064952"/>
                    <a:pt x="2249146" y="1064762"/>
                    <a:pt x="2249242" y="1064666"/>
                  </a:cubicBezTo>
                  <a:cubicBezTo>
                    <a:pt x="2249527" y="1064380"/>
                    <a:pt x="2250480" y="1064190"/>
                    <a:pt x="2251052" y="1064095"/>
                  </a:cubicBezTo>
                  <a:cubicBezTo>
                    <a:pt x="2251242" y="1064095"/>
                    <a:pt x="2251432" y="1064000"/>
                    <a:pt x="2251623" y="1064000"/>
                  </a:cubicBezTo>
                  <a:cubicBezTo>
                    <a:pt x="2252575" y="1063809"/>
                    <a:pt x="2252575" y="1062761"/>
                    <a:pt x="2252671" y="1061809"/>
                  </a:cubicBezTo>
                  <a:cubicBezTo>
                    <a:pt x="2252671" y="1061618"/>
                    <a:pt x="2252671" y="1061523"/>
                    <a:pt x="2252671" y="1061428"/>
                  </a:cubicBezTo>
                  <a:cubicBezTo>
                    <a:pt x="2252766" y="1061428"/>
                    <a:pt x="2253051" y="1061333"/>
                    <a:pt x="2253814" y="1061428"/>
                  </a:cubicBezTo>
                  <a:cubicBezTo>
                    <a:pt x="2255147" y="1061618"/>
                    <a:pt x="2256290" y="1062095"/>
                    <a:pt x="2256480" y="1062285"/>
                  </a:cubicBezTo>
                  <a:cubicBezTo>
                    <a:pt x="2256862" y="1062857"/>
                    <a:pt x="2256766" y="1064095"/>
                    <a:pt x="2256766" y="1064666"/>
                  </a:cubicBezTo>
                  <a:cubicBezTo>
                    <a:pt x="2256766" y="1064857"/>
                    <a:pt x="2256671" y="1065047"/>
                    <a:pt x="2256671" y="1065238"/>
                  </a:cubicBezTo>
                  <a:cubicBezTo>
                    <a:pt x="2256576" y="1065809"/>
                    <a:pt x="2256386" y="1066571"/>
                    <a:pt x="2256576" y="1067524"/>
                  </a:cubicBezTo>
                  <a:cubicBezTo>
                    <a:pt x="2256862" y="1069143"/>
                    <a:pt x="2259338" y="1070858"/>
                    <a:pt x="2259910" y="1071238"/>
                  </a:cubicBezTo>
                  <a:cubicBezTo>
                    <a:pt x="2260577" y="1071620"/>
                    <a:pt x="2260957" y="1073239"/>
                    <a:pt x="2260671" y="1074477"/>
                  </a:cubicBezTo>
                  <a:cubicBezTo>
                    <a:pt x="2260481" y="1075620"/>
                    <a:pt x="2259624" y="1076858"/>
                    <a:pt x="2258576" y="1078382"/>
                  </a:cubicBezTo>
                  <a:lnTo>
                    <a:pt x="2258385" y="1078668"/>
                  </a:lnTo>
                  <a:cubicBezTo>
                    <a:pt x="2257242" y="1080287"/>
                    <a:pt x="2257147" y="1081907"/>
                    <a:pt x="2257909" y="1083240"/>
                  </a:cubicBezTo>
                  <a:cubicBezTo>
                    <a:pt x="2258195" y="1083621"/>
                    <a:pt x="2258576" y="1083812"/>
                    <a:pt x="2258957" y="1083716"/>
                  </a:cubicBezTo>
                  <a:cubicBezTo>
                    <a:pt x="2259910" y="1083526"/>
                    <a:pt x="2260862" y="1082383"/>
                    <a:pt x="2261053" y="1081621"/>
                  </a:cubicBezTo>
                  <a:cubicBezTo>
                    <a:pt x="2261148" y="1081145"/>
                    <a:pt x="2261815" y="1080763"/>
                    <a:pt x="2262386" y="1080383"/>
                  </a:cubicBezTo>
                  <a:cubicBezTo>
                    <a:pt x="2262576" y="1080287"/>
                    <a:pt x="2262672" y="1080192"/>
                    <a:pt x="2262862" y="1080097"/>
                  </a:cubicBezTo>
                  <a:cubicBezTo>
                    <a:pt x="2263624" y="1079525"/>
                    <a:pt x="2264291" y="1078192"/>
                    <a:pt x="2264386" y="1077144"/>
                  </a:cubicBezTo>
                  <a:cubicBezTo>
                    <a:pt x="2264768" y="1077334"/>
                    <a:pt x="2265434" y="1077906"/>
                    <a:pt x="2266672" y="1079240"/>
                  </a:cubicBezTo>
                  <a:cubicBezTo>
                    <a:pt x="2267625" y="1080192"/>
                    <a:pt x="2268577" y="1079430"/>
                    <a:pt x="2269244" y="1079049"/>
                  </a:cubicBezTo>
                  <a:cubicBezTo>
                    <a:pt x="2269339" y="1078954"/>
                    <a:pt x="2269435" y="1078858"/>
                    <a:pt x="2269530" y="1078858"/>
                  </a:cubicBezTo>
                  <a:cubicBezTo>
                    <a:pt x="2269816" y="1078668"/>
                    <a:pt x="2271530" y="1078954"/>
                    <a:pt x="2272292" y="1079144"/>
                  </a:cubicBezTo>
                  <a:cubicBezTo>
                    <a:pt x="2272768" y="1079240"/>
                    <a:pt x="2273244" y="1079335"/>
                    <a:pt x="2273626" y="1079430"/>
                  </a:cubicBezTo>
                  <a:cubicBezTo>
                    <a:pt x="2274102" y="1079525"/>
                    <a:pt x="2274293" y="1079335"/>
                    <a:pt x="2274387" y="1079144"/>
                  </a:cubicBezTo>
                  <a:cubicBezTo>
                    <a:pt x="2274864" y="1078573"/>
                    <a:pt x="2274483" y="1077239"/>
                    <a:pt x="2273340" y="1074763"/>
                  </a:cubicBezTo>
                  <a:lnTo>
                    <a:pt x="2273244" y="1074477"/>
                  </a:lnTo>
                  <a:cubicBezTo>
                    <a:pt x="2273054" y="1074001"/>
                    <a:pt x="2272864" y="1073620"/>
                    <a:pt x="2272673" y="1073334"/>
                  </a:cubicBezTo>
                  <a:cubicBezTo>
                    <a:pt x="2272387" y="1072763"/>
                    <a:pt x="2272197" y="1072382"/>
                    <a:pt x="2272101" y="1071810"/>
                  </a:cubicBezTo>
                  <a:cubicBezTo>
                    <a:pt x="2272006" y="1070953"/>
                    <a:pt x="2273244" y="1067143"/>
                    <a:pt x="2273816" y="1065904"/>
                  </a:cubicBezTo>
                  <a:cubicBezTo>
                    <a:pt x="2274102" y="1065428"/>
                    <a:pt x="2274864" y="1064952"/>
                    <a:pt x="2275626" y="1064476"/>
                  </a:cubicBezTo>
                  <a:cubicBezTo>
                    <a:pt x="2276388" y="1064000"/>
                    <a:pt x="2277245" y="1063618"/>
                    <a:pt x="2277721" y="1062952"/>
                  </a:cubicBezTo>
                  <a:cubicBezTo>
                    <a:pt x="2278102" y="1062475"/>
                    <a:pt x="2278484" y="1062475"/>
                    <a:pt x="2278960" y="1062475"/>
                  </a:cubicBezTo>
                  <a:cubicBezTo>
                    <a:pt x="2279341" y="1062475"/>
                    <a:pt x="2279912" y="1062475"/>
                    <a:pt x="2280388" y="1062095"/>
                  </a:cubicBezTo>
                  <a:cubicBezTo>
                    <a:pt x="2281246" y="1061523"/>
                    <a:pt x="2280865" y="1060094"/>
                    <a:pt x="2280579" y="1058761"/>
                  </a:cubicBezTo>
                  <a:cubicBezTo>
                    <a:pt x="2280484" y="1058189"/>
                    <a:pt x="2280293" y="1057618"/>
                    <a:pt x="2280388" y="1057332"/>
                  </a:cubicBezTo>
                  <a:cubicBezTo>
                    <a:pt x="2280484" y="1056475"/>
                    <a:pt x="2280960" y="1054855"/>
                    <a:pt x="2282103" y="1053427"/>
                  </a:cubicBezTo>
                  <a:cubicBezTo>
                    <a:pt x="2282579" y="1052760"/>
                    <a:pt x="2283818" y="1051903"/>
                    <a:pt x="2287246" y="1051426"/>
                  </a:cubicBezTo>
                  <a:cubicBezTo>
                    <a:pt x="2288103" y="1051331"/>
                    <a:pt x="2289342" y="1050855"/>
                    <a:pt x="2290390" y="1050379"/>
                  </a:cubicBezTo>
                  <a:cubicBezTo>
                    <a:pt x="2290961" y="1050188"/>
                    <a:pt x="2291437" y="1049998"/>
                    <a:pt x="2291723" y="1049903"/>
                  </a:cubicBezTo>
                  <a:cubicBezTo>
                    <a:pt x="2292104" y="1049807"/>
                    <a:pt x="2293628" y="1049903"/>
                    <a:pt x="2294771" y="1049998"/>
                  </a:cubicBezTo>
                  <a:cubicBezTo>
                    <a:pt x="2295629" y="1050093"/>
                    <a:pt x="2296485" y="1050093"/>
                    <a:pt x="2297057" y="1050093"/>
                  </a:cubicBezTo>
                  <a:cubicBezTo>
                    <a:pt x="2298486" y="1050093"/>
                    <a:pt x="2304582" y="1047807"/>
                    <a:pt x="2305534" y="1046759"/>
                  </a:cubicBezTo>
                  <a:cubicBezTo>
                    <a:pt x="2305820" y="1046474"/>
                    <a:pt x="2305915" y="1046092"/>
                    <a:pt x="2305725" y="1045807"/>
                  </a:cubicBezTo>
                  <a:cubicBezTo>
                    <a:pt x="2305439" y="1044949"/>
                    <a:pt x="2304105" y="1044283"/>
                    <a:pt x="2303534" y="1044187"/>
                  </a:cubicBezTo>
                  <a:cubicBezTo>
                    <a:pt x="2303058" y="1044092"/>
                    <a:pt x="2302391" y="1044283"/>
                    <a:pt x="2301534" y="1044473"/>
                  </a:cubicBezTo>
                  <a:cubicBezTo>
                    <a:pt x="2300867" y="1044664"/>
                    <a:pt x="2300105" y="1044854"/>
                    <a:pt x="2299629" y="1044854"/>
                  </a:cubicBezTo>
                  <a:cubicBezTo>
                    <a:pt x="2298771" y="1044854"/>
                    <a:pt x="2297438" y="1042854"/>
                    <a:pt x="2297534" y="1041997"/>
                  </a:cubicBezTo>
                  <a:cubicBezTo>
                    <a:pt x="2297628" y="1041235"/>
                    <a:pt x="2298677" y="1040473"/>
                    <a:pt x="2299248" y="1040187"/>
                  </a:cubicBezTo>
                  <a:cubicBezTo>
                    <a:pt x="2299629" y="1039996"/>
                    <a:pt x="2300581" y="1040282"/>
                    <a:pt x="2301153" y="1040473"/>
                  </a:cubicBezTo>
                  <a:cubicBezTo>
                    <a:pt x="2301343" y="1040473"/>
                    <a:pt x="2301439" y="1040568"/>
                    <a:pt x="2301629" y="1040568"/>
                  </a:cubicBezTo>
                  <a:lnTo>
                    <a:pt x="2302010" y="1040663"/>
                  </a:lnTo>
                  <a:cubicBezTo>
                    <a:pt x="2302677" y="1040854"/>
                    <a:pt x="2303534" y="1041044"/>
                    <a:pt x="2304677" y="1041044"/>
                  </a:cubicBezTo>
                  <a:cubicBezTo>
                    <a:pt x="2305344" y="1041044"/>
                    <a:pt x="2305439" y="1041140"/>
                    <a:pt x="2305630" y="1041806"/>
                  </a:cubicBezTo>
                  <a:lnTo>
                    <a:pt x="2305725" y="1042187"/>
                  </a:lnTo>
                  <a:cubicBezTo>
                    <a:pt x="2306010" y="1042949"/>
                    <a:pt x="2307153" y="1045616"/>
                    <a:pt x="2308392" y="1045807"/>
                  </a:cubicBezTo>
                  <a:cubicBezTo>
                    <a:pt x="2309440" y="1045997"/>
                    <a:pt x="2312393" y="1046664"/>
                    <a:pt x="2313630" y="1047331"/>
                  </a:cubicBezTo>
                  <a:cubicBezTo>
                    <a:pt x="2314202" y="1047616"/>
                    <a:pt x="2314869" y="1048093"/>
                    <a:pt x="2315535" y="1048664"/>
                  </a:cubicBezTo>
                  <a:cubicBezTo>
                    <a:pt x="2316298" y="1049236"/>
                    <a:pt x="2317250" y="1049998"/>
                    <a:pt x="2318203" y="1050474"/>
                  </a:cubicBezTo>
                  <a:cubicBezTo>
                    <a:pt x="2320489" y="1051617"/>
                    <a:pt x="2322870" y="1051617"/>
                    <a:pt x="2323155" y="1051617"/>
                  </a:cubicBezTo>
                  <a:cubicBezTo>
                    <a:pt x="2323441" y="1051617"/>
                    <a:pt x="2323822" y="1051522"/>
                    <a:pt x="2324299" y="1051522"/>
                  </a:cubicBezTo>
                  <a:cubicBezTo>
                    <a:pt x="2326394" y="1051236"/>
                    <a:pt x="2327442" y="1051236"/>
                    <a:pt x="2327442" y="1051522"/>
                  </a:cubicBezTo>
                  <a:cubicBezTo>
                    <a:pt x="2327442" y="1051808"/>
                    <a:pt x="2327442" y="1051998"/>
                    <a:pt x="2327442" y="1052284"/>
                  </a:cubicBezTo>
                  <a:cubicBezTo>
                    <a:pt x="2327442" y="1052760"/>
                    <a:pt x="2327442" y="1053332"/>
                    <a:pt x="2327823" y="1053617"/>
                  </a:cubicBezTo>
                  <a:cubicBezTo>
                    <a:pt x="2328109" y="1053808"/>
                    <a:pt x="2328490" y="1053903"/>
                    <a:pt x="2329156" y="1053808"/>
                  </a:cubicBezTo>
                  <a:cubicBezTo>
                    <a:pt x="2330014" y="1053713"/>
                    <a:pt x="2331157" y="1052950"/>
                    <a:pt x="2332300" y="1052284"/>
                  </a:cubicBezTo>
                  <a:cubicBezTo>
                    <a:pt x="2333062" y="1051808"/>
                    <a:pt x="2334395" y="1051046"/>
                    <a:pt x="2334681" y="1051141"/>
                  </a:cubicBezTo>
                  <a:cubicBezTo>
                    <a:pt x="2335443" y="1051522"/>
                    <a:pt x="2338491" y="1054475"/>
                    <a:pt x="2338586" y="1055903"/>
                  </a:cubicBezTo>
                  <a:cubicBezTo>
                    <a:pt x="2338586" y="1055999"/>
                    <a:pt x="2338586" y="1056189"/>
                    <a:pt x="2338491" y="1056189"/>
                  </a:cubicBezTo>
                  <a:cubicBezTo>
                    <a:pt x="2338015" y="1056665"/>
                    <a:pt x="2337157" y="1056951"/>
                    <a:pt x="2336395" y="1057237"/>
                  </a:cubicBezTo>
                  <a:cubicBezTo>
                    <a:pt x="2335443" y="1057618"/>
                    <a:pt x="2334585" y="1057904"/>
                    <a:pt x="2334300" y="1058570"/>
                  </a:cubicBezTo>
                  <a:lnTo>
                    <a:pt x="2334205" y="1058951"/>
                  </a:lnTo>
                  <a:cubicBezTo>
                    <a:pt x="2332586" y="1064190"/>
                    <a:pt x="2331823" y="1064380"/>
                    <a:pt x="2331728" y="1064380"/>
                  </a:cubicBezTo>
                  <a:cubicBezTo>
                    <a:pt x="2331443" y="1064380"/>
                    <a:pt x="2331157" y="1064285"/>
                    <a:pt x="2330776" y="1064190"/>
                  </a:cubicBezTo>
                  <a:cubicBezTo>
                    <a:pt x="2329251" y="1063809"/>
                    <a:pt x="2327442" y="1063428"/>
                    <a:pt x="2326870" y="1064666"/>
                  </a:cubicBezTo>
                  <a:lnTo>
                    <a:pt x="2326775" y="1064857"/>
                  </a:lnTo>
                  <a:cubicBezTo>
                    <a:pt x="2326203" y="1066000"/>
                    <a:pt x="2325442" y="1067524"/>
                    <a:pt x="2325918" y="1068953"/>
                  </a:cubicBezTo>
                  <a:cubicBezTo>
                    <a:pt x="2326203" y="1070000"/>
                    <a:pt x="2326585" y="1071238"/>
                    <a:pt x="2326013" y="1071524"/>
                  </a:cubicBezTo>
                  <a:cubicBezTo>
                    <a:pt x="2324775" y="1072096"/>
                    <a:pt x="2322775" y="1073239"/>
                    <a:pt x="2322394" y="1074477"/>
                  </a:cubicBezTo>
                  <a:cubicBezTo>
                    <a:pt x="2322298" y="1074858"/>
                    <a:pt x="2322203" y="1075239"/>
                    <a:pt x="2322108" y="1075811"/>
                  </a:cubicBezTo>
                  <a:cubicBezTo>
                    <a:pt x="2321918" y="1076858"/>
                    <a:pt x="2321727" y="1078192"/>
                    <a:pt x="2321251" y="1078763"/>
                  </a:cubicBezTo>
                  <a:cubicBezTo>
                    <a:pt x="2320489" y="1079716"/>
                    <a:pt x="2319726" y="1080668"/>
                    <a:pt x="2319631" y="1082097"/>
                  </a:cubicBezTo>
                  <a:cubicBezTo>
                    <a:pt x="2319536" y="1083621"/>
                    <a:pt x="2320869" y="1085717"/>
                    <a:pt x="2322489" y="1086669"/>
                  </a:cubicBezTo>
                  <a:cubicBezTo>
                    <a:pt x="2323917" y="1087431"/>
                    <a:pt x="2325346" y="1089336"/>
                    <a:pt x="2325918" y="1091050"/>
                  </a:cubicBezTo>
                  <a:cubicBezTo>
                    <a:pt x="2326585" y="1092955"/>
                    <a:pt x="2330871" y="1097813"/>
                    <a:pt x="2332204" y="1098766"/>
                  </a:cubicBezTo>
                  <a:cubicBezTo>
                    <a:pt x="2332395" y="1098956"/>
                    <a:pt x="2332776" y="1099147"/>
                    <a:pt x="2333252" y="1099433"/>
                  </a:cubicBezTo>
                  <a:cubicBezTo>
                    <a:pt x="2335348" y="1100766"/>
                    <a:pt x="2340205" y="1103719"/>
                    <a:pt x="2340968" y="1105624"/>
                  </a:cubicBezTo>
                  <a:lnTo>
                    <a:pt x="2341062" y="1105814"/>
                  </a:lnTo>
                  <a:cubicBezTo>
                    <a:pt x="2342872" y="1110291"/>
                    <a:pt x="2344015" y="1112672"/>
                    <a:pt x="2345159" y="1112958"/>
                  </a:cubicBezTo>
                  <a:cubicBezTo>
                    <a:pt x="2346492" y="1113244"/>
                    <a:pt x="2352779" y="1112767"/>
                    <a:pt x="2355445" y="1109529"/>
                  </a:cubicBezTo>
                  <a:cubicBezTo>
                    <a:pt x="2357065" y="1107529"/>
                    <a:pt x="2358303" y="1105052"/>
                    <a:pt x="2359351" y="1103052"/>
                  </a:cubicBezTo>
                  <a:cubicBezTo>
                    <a:pt x="2359922" y="1101909"/>
                    <a:pt x="2360398" y="1100957"/>
                    <a:pt x="2360779" y="1100480"/>
                  </a:cubicBezTo>
                  <a:cubicBezTo>
                    <a:pt x="2361637" y="1099337"/>
                    <a:pt x="2364589" y="1095051"/>
                    <a:pt x="2365161" y="1093337"/>
                  </a:cubicBezTo>
                  <a:cubicBezTo>
                    <a:pt x="2365732" y="1091622"/>
                    <a:pt x="2369161" y="1080573"/>
                    <a:pt x="2369543" y="1078763"/>
                  </a:cubicBezTo>
                  <a:cubicBezTo>
                    <a:pt x="2369923" y="1076954"/>
                    <a:pt x="2371447" y="1070667"/>
                    <a:pt x="2372114" y="1069429"/>
                  </a:cubicBezTo>
                  <a:cubicBezTo>
                    <a:pt x="2372305" y="1069143"/>
                    <a:pt x="2372495" y="1068857"/>
                    <a:pt x="2372685" y="1068476"/>
                  </a:cubicBezTo>
                  <a:cubicBezTo>
                    <a:pt x="2373448" y="1067429"/>
                    <a:pt x="2374114" y="1066286"/>
                    <a:pt x="2374019" y="1064952"/>
                  </a:cubicBezTo>
                  <a:cubicBezTo>
                    <a:pt x="2374019" y="1064476"/>
                    <a:pt x="2373924" y="1064095"/>
                    <a:pt x="2373828" y="1063714"/>
                  </a:cubicBezTo>
                  <a:cubicBezTo>
                    <a:pt x="2373638" y="1062857"/>
                    <a:pt x="2373448" y="1062190"/>
                    <a:pt x="2374210" y="1061237"/>
                  </a:cubicBezTo>
                  <a:lnTo>
                    <a:pt x="2374686" y="1060666"/>
                  </a:lnTo>
                  <a:cubicBezTo>
                    <a:pt x="2376305" y="1058666"/>
                    <a:pt x="2379734" y="1054475"/>
                    <a:pt x="2379925" y="1052188"/>
                  </a:cubicBezTo>
                  <a:cubicBezTo>
                    <a:pt x="2379925" y="1051617"/>
                    <a:pt x="2380020" y="1051046"/>
                    <a:pt x="2380020" y="1050474"/>
                  </a:cubicBezTo>
                  <a:cubicBezTo>
                    <a:pt x="2380020" y="1048855"/>
                    <a:pt x="2380115" y="1046759"/>
                    <a:pt x="2380782" y="1046378"/>
                  </a:cubicBezTo>
                  <a:cubicBezTo>
                    <a:pt x="2381925" y="1045712"/>
                    <a:pt x="2382877" y="1044949"/>
                    <a:pt x="2383830" y="1043807"/>
                  </a:cubicBezTo>
                  <a:cubicBezTo>
                    <a:pt x="2384116" y="1043521"/>
                    <a:pt x="2384306" y="1043140"/>
                    <a:pt x="2384496" y="1042759"/>
                  </a:cubicBezTo>
                  <a:cubicBezTo>
                    <a:pt x="2385068" y="1041806"/>
                    <a:pt x="2385163" y="1041616"/>
                    <a:pt x="2385449" y="1041711"/>
                  </a:cubicBezTo>
                  <a:cubicBezTo>
                    <a:pt x="2386211" y="1041997"/>
                    <a:pt x="2386973" y="1042663"/>
                    <a:pt x="2387640" y="1043235"/>
                  </a:cubicBezTo>
                  <a:cubicBezTo>
                    <a:pt x="2387926" y="1043425"/>
                    <a:pt x="2388211" y="1043711"/>
                    <a:pt x="2388402" y="1043902"/>
                  </a:cubicBezTo>
                  <a:lnTo>
                    <a:pt x="2388497" y="1043997"/>
                  </a:lnTo>
                  <a:cubicBezTo>
                    <a:pt x="2389545" y="1044759"/>
                    <a:pt x="2390212" y="1045426"/>
                    <a:pt x="2389640" y="1046474"/>
                  </a:cubicBezTo>
                  <a:cubicBezTo>
                    <a:pt x="2389259" y="1047331"/>
                    <a:pt x="2387830" y="1050093"/>
                    <a:pt x="2388402" y="1051617"/>
                  </a:cubicBezTo>
                  <a:cubicBezTo>
                    <a:pt x="2388497" y="1051903"/>
                    <a:pt x="2388783" y="1052284"/>
                    <a:pt x="2388973" y="1052665"/>
                  </a:cubicBezTo>
                  <a:cubicBezTo>
                    <a:pt x="2389640" y="1053617"/>
                    <a:pt x="2390497" y="1055046"/>
                    <a:pt x="2390021" y="1057142"/>
                  </a:cubicBezTo>
                  <a:cubicBezTo>
                    <a:pt x="2389354" y="1060190"/>
                    <a:pt x="2388973" y="1062285"/>
                    <a:pt x="2389354" y="1063904"/>
                  </a:cubicBezTo>
                  <a:cubicBezTo>
                    <a:pt x="2389736" y="1065524"/>
                    <a:pt x="2390116" y="1068953"/>
                    <a:pt x="2390021" y="1070191"/>
                  </a:cubicBezTo>
                  <a:cubicBezTo>
                    <a:pt x="2390021" y="1070762"/>
                    <a:pt x="2389736" y="1071524"/>
                    <a:pt x="2389545" y="1072191"/>
                  </a:cubicBezTo>
                  <a:cubicBezTo>
                    <a:pt x="2389354" y="1072953"/>
                    <a:pt x="2389069" y="1073620"/>
                    <a:pt x="2389069" y="1074382"/>
                  </a:cubicBezTo>
                  <a:cubicBezTo>
                    <a:pt x="2388878" y="1076572"/>
                    <a:pt x="2388973" y="1078096"/>
                    <a:pt x="2389736" y="1078478"/>
                  </a:cubicBezTo>
                  <a:cubicBezTo>
                    <a:pt x="2389926" y="1078573"/>
                    <a:pt x="2390307" y="1078668"/>
                    <a:pt x="2390783" y="1078478"/>
                  </a:cubicBezTo>
                  <a:cubicBezTo>
                    <a:pt x="2391259" y="1078287"/>
                    <a:pt x="2391640" y="1078001"/>
                    <a:pt x="2391926" y="1077811"/>
                  </a:cubicBezTo>
                  <a:cubicBezTo>
                    <a:pt x="2392498" y="1077430"/>
                    <a:pt x="2392498" y="1077430"/>
                    <a:pt x="2392784" y="1077716"/>
                  </a:cubicBezTo>
                  <a:cubicBezTo>
                    <a:pt x="2393069" y="1078001"/>
                    <a:pt x="2393641" y="1078382"/>
                    <a:pt x="2394403" y="1078858"/>
                  </a:cubicBezTo>
                  <a:cubicBezTo>
                    <a:pt x="2396308" y="1080097"/>
                    <a:pt x="2399927" y="1082573"/>
                    <a:pt x="2399546" y="1083907"/>
                  </a:cubicBezTo>
                  <a:cubicBezTo>
                    <a:pt x="2399165" y="1085145"/>
                    <a:pt x="2398784" y="1087812"/>
                    <a:pt x="2398403" y="1090098"/>
                  </a:cubicBezTo>
                  <a:cubicBezTo>
                    <a:pt x="2398118" y="1091717"/>
                    <a:pt x="2397927" y="1093241"/>
                    <a:pt x="2397736" y="1093622"/>
                  </a:cubicBezTo>
                  <a:cubicBezTo>
                    <a:pt x="2397451" y="1094575"/>
                    <a:pt x="2397069" y="1096766"/>
                    <a:pt x="2396974" y="1098099"/>
                  </a:cubicBezTo>
                  <a:cubicBezTo>
                    <a:pt x="2396879" y="1099051"/>
                    <a:pt x="2397260" y="1104386"/>
                    <a:pt x="2397451" y="1108291"/>
                  </a:cubicBezTo>
                  <a:cubicBezTo>
                    <a:pt x="2397546" y="1109815"/>
                    <a:pt x="2397641" y="1110958"/>
                    <a:pt x="2397641" y="1111529"/>
                  </a:cubicBezTo>
                  <a:cubicBezTo>
                    <a:pt x="2397736" y="1113434"/>
                    <a:pt x="2397451" y="1117530"/>
                    <a:pt x="2396593" y="1120673"/>
                  </a:cubicBezTo>
                  <a:cubicBezTo>
                    <a:pt x="2395641" y="1124007"/>
                    <a:pt x="2395070" y="1126579"/>
                    <a:pt x="2395450" y="1127912"/>
                  </a:cubicBezTo>
                  <a:cubicBezTo>
                    <a:pt x="2395546" y="1128198"/>
                    <a:pt x="2396022" y="1130484"/>
                    <a:pt x="2396689" y="1131151"/>
                  </a:cubicBezTo>
                  <a:cubicBezTo>
                    <a:pt x="2396879" y="1131341"/>
                    <a:pt x="2397165" y="1132008"/>
                    <a:pt x="2397355" y="1132675"/>
                  </a:cubicBezTo>
                  <a:cubicBezTo>
                    <a:pt x="2397832" y="1134104"/>
                    <a:pt x="2398403" y="1135532"/>
                    <a:pt x="2399355" y="1135628"/>
                  </a:cubicBezTo>
                  <a:cubicBezTo>
                    <a:pt x="2400213" y="1135818"/>
                    <a:pt x="2400975" y="1136294"/>
                    <a:pt x="2401737" y="1137056"/>
                  </a:cubicBezTo>
                  <a:cubicBezTo>
                    <a:pt x="2401832" y="1137151"/>
                    <a:pt x="2402309" y="1137533"/>
                    <a:pt x="2402880" y="1138104"/>
                  </a:cubicBezTo>
                  <a:cubicBezTo>
                    <a:pt x="2404595" y="1139723"/>
                    <a:pt x="2409833" y="1144486"/>
                    <a:pt x="2409929" y="1145343"/>
                  </a:cubicBezTo>
                  <a:cubicBezTo>
                    <a:pt x="2409929" y="1145629"/>
                    <a:pt x="2409833" y="1146010"/>
                    <a:pt x="2409833" y="1146486"/>
                  </a:cubicBezTo>
                  <a:cubicBezTo>
                    <a:pt x="2409642" y="1148296"/>
                    <a:pt x="2409262" y="1151058"/>
                    <a:pt x="2409738" y="1152392"/>
                  </a:cubicBezTo>
                  <a:cubicBezTo>
                    <a:pt x="2409929" y="1152868"/>
                    <a:pt x="2410214" y="1153439"/>
                    <a:pt x="2410595" y="1154106"/>
                  </a:cubicBezTo>
                  <a:cubicBezTo>
                    <a:pt x="2411262" y="1155344"/>
                    <a:pt x="2412119" y="1156963"/>
                    <a:pt x="2411928" y="1157916"/>
                  </a:cubicBezTo>
                  <a:cubicBezTo>
                    <a:pt x="2411834" y="1158583"/>
                    <a:pt x="2411262" y="1159821"/>
                    <a:pt x="2410785" y="1160964"/>
                  </a:cubicBezTo>
                  <a:cubicBezTo>
                    <a:pt x="2410119" y="1162488"/>
                    <a:pt x="2409452" y="1164012"/>
                    <a:pt x="2409452" y="1164774"/>
                  </a:cubicBezTo>
                  <a:cubicBezTo>
                    <a:pt x="2409452" y="1165060"/>
                    <a:pt x="2409357" y="1165346"/>
                    <a:pt x="2409357" y="1165536"/>
                  </a:cubicBezTo>
                  <a:cubicBezTo>
                    <a:pt x="2409166" y="1166679"/>
                    <a:pt x="2408976" y="1168203"/>
                    <a:pt x="2410500" y="1168393"/>
                  </a:cubicBezTo>
                  <a:cubicBezTo>
                    <a:pt x="2411834" y="1168584"/>
                    <a:pt x="2412786" y="1168489"/>
                    <a:pt x="2413167" y="1166965"/>
                  </a:cubicBezTo>
                  <a:cubicBezTo>
                    <a:pt x="2413357" y="1166203"/>
                    <a:pt x="2413738" y="1165536"/>
                    <a:pt x="2413929" y="1165346"/>
                  </a:cubicBezTo>
                  <a:cubicBezTo>
                    <a:pt x="2413929" y="1165346"/>
                    <a:pt x="2414024" y="1165441"/>
                    <a:pt x="2414024" y="1165536"/>
                  </a:cubicBezTo>
                  <a:cubicBezTo>
                    <a:pt x="2414596" y="1166870"/>
                    <a:pt x="2415643" y="1169060"/>
                    <a:pt x="2416215" y="1170108"/>
                  </a:cubicBezTo>
                  <a:cubicBezTo>
                    <a:pt x="2416310" y="1170299"/>
                    <a:pt x="2416501" y="1170584"/>
                    <a:pt x="2416691" y="1170965"/>
                  </a:cubicBezTo>
                  <a:cubicBezTo>
                    <a:pt x="2417358" y="1172013"/>
                    <a:pt x="2418691" y="1174108"/>
                    <a:pt x="2418025" y="1174680"/>
                  </a:cubicBezTo>
                  <a:cubicBezTo>
                    <a:pt x="2417548" y="1175061"/>
                    <a:pt x="2417168" y="1175347"/>
                    <a:pt x="2416786" y="1175537"/>
                  </a:cubicBezTo>
                  <a:cubicBezTo>
                    <a:pt x="2416215" y="1175918"/>
                    <a:pt x="2415643" y="1176204"/>
                    <a:pt x="2415262" y="1176966"/>
                  </a:cubicBezTo>
                  <a:cubicBezTo>
                    <a:pt x="2414691" y="1178109"/>
                    <a:pt x="2414120" y="1179347"/>
                    <a:pt x="2414596" y="1180395"/>
                  </a:cubicBezTo>
                  <a:cubicBezTo>
                    <a:pt x="2414786" y="1180681"/>
                    <a:pt x="2414881" y="1181157"/>
                    <a:pt x="2414976" y="1181633"/>
                  </a:cubicBezTo>
                  <a:cubicBezTo>
                    <a:pt x="2415167" y="1182395"/>
                    <a:pt x="2415358" y="1183157"/>
                    <a:pt x="2415834" y="1183729"/>
                  </a:cubicBezTo>
                  <a:cubicBezTo>
                    <a:pt x="2416024" y="1183919"/>
                    <a:pt x="2416215" y="1184205"/>
                    <a:pt x="2416405" y="1184396"/>
                  </a:cubicBezTo>
                  <a:cubicBezTo>
                    <a:pt x="2416882" y="1184967"/>
                    <a:pt x="2417453" y="1185634"/>
                    <a:pt x="2417453" y="1186300"/>
                  </a:cubicBezTo>
                  <a:cubicBezTo>
                    <a:pt x="2417453" y="1186586"/>
                    <a:pt x="2417358" y="1186967"/>
                    <a:pt x="2417358" y="1187253"/>
                  </a:cubicBezTo>
                  <a:cubicBezTo>
                    <a:pt x="2417168" y="1188015"/>
                    <a:pt x="2417072" y="1188872"/>
                    <a:pt x="2417739" y="1189253"/>
                  </a:cubicBezTo>
                  <a:cubicBezTo>
                    <a:pt x="2417929" y="1189349"/>
                    <a:pt x="2418120" y="1189444"/>
                    <a:pt x="2418311" y="1189539"/>
                  </a:cubicBezTo>
                  <a:cubicBezTo>
                    <a:pt x="2418977" y="1189825"/>
                    <a:pt x="2419930" y="1190301"/>
                    <a:pt x="2420120" y="1191634"/>
                  </a:cubicBezTo>
                  <a:cubicBezTo>
                    <a:pt x="2420310" y="1192778"/>
                    <a:pt x="2420406" y="1194492"/>
                    <a:pt x="2420406" y="1195825"/>
                  </a:cubicBezTo>
                  <a:cubicBezTo>
                    <a:pt x="2420501" y="1196968"/>
                    <a:pt x="2420501" y="1197826"/>
                    <a:pt x="2420596" y="1198207"/>
                  </a:cubicBezTo>
                  <a:cubicBezTo>
                    <a:pt x="2420692" y="1198492"/>
                    <a:pt x="2420692" y="1198778"/>
                    <a:pt x="2420692" y="1199159"/>
                  </a:cubicBezTo>
                  <a:cubicBezTo>
                    <a:pt x="2420787" y="1200112"/>
                    <a:pt x="2420882" y="1201159"/>
                    <a:pt x="2421359" y="1201826"/>
                  </a:cubicBezTo>
                  <a:cubicBezTo>
                    <a:pt x="2421549" y="1202112"/>
                    <a:pt x="2421739" y="1202303"/>
                    <a:pt x="2422025" y="1202588"/>
                  </a:cubicBezTo>
                  <a:cubicBezTo>
                    <a:pt x="2422596" y="1203160"/>
                    <a:pt x="2423073" y="1203731"/>
                    <a:pt x="2423168" y="1204779"/>
                  </a:cubicBezTo>
                  <a:cubicBezTo>
                    <a:pt x="2423263" y="1206398"/>
                    <a:pt x="2423263" y="1212875"/>
                    <a:pt x="2422216" y="1215828"/>
                  </a:cubicBezTo>
                  <a:cubicBezTo>
                    <a:pt x="2421739" y="1217162"/>
                    <a:pt x="2421168" y="1218495"/>
                    <a:pt x="2420596" y="1219733"/>
                  </a:cubicBezTo>
                  <a:cubicBezTo>
                    <a:pt x="2419834" y="1221543"/>
                    <a:pt x="2419072" y="1223162"/>
                    <a:pt x="2418691" y="1224591"/>
                  </a:cubicBezTo>
                  <a:cubicBezTo>
                    <a:pt x="2419072" y="1223638"/>
                    <a:pt x="2418882" y="1225353"/>
                    <a:pt x="2418596" y="1227258"/>
                  </a:cubicBezTo>
                  <a:close/>
                  <a:moveTo>
                    <a:pt x="2098270" y="988752"/>
                  </a:moveTo>
                  <a:cubicBezTo>
                    <a:pt x="2098175" y="988942"/>
                    <a:pt x="2098080" y="989133"/>
                    <a:pt x="2097985" y="989419"/>
                  </a:cubicBezTo>
                  <a:cubicBezTo>
                    <a:pt x="2097603" y="990276"/>
                    <a:pt x="2097127" y="991228"/>
                    <a:pt x="2097603" y="991895"/>
                  </a:cubicBezTo>
                  <a:cubicBezTo>
                    <a:pt x="2097794" y="992181"/>
                    <a:pt x="2098175" y="992371"/>
                    <a:pt x="2098746" y="992371"/>
                  </a:cubicBezTo>
                  <a:cubicBezTo>
                    <a:pt x="2099604" y="992371"/>
                    <a:pt x="2100461" y="992181"/>
                    <a:pt x="2101318" y="992086"/>
                  </a:cubicBezTo>
                  <a:cubicBezTo>
                    <a:pt x="2102271" y="991895"/>
                    <a:pt x="2103414" y="991705"/>
                    <a:pt x="2103795" y="991895"/>
                  </a:cubicBezTo>
                  <a:cubicBezTo>
                    <a:pt x="2104462" y="992181"/>
                    <a:pt x="2113987" y="996086"/>
                    <a:pt x="2115606" y="996086"/>
                  </a:cubicBezTo>
                  <a:cubicBezTo>
                    <a:pt x="2116273" y="996086"/>
                    <a:pt x="2117606" y="996182"/>
                    <a:pt x="2118749" y="996182"/>
                  </a:cubicBezTo>
                  <a:cubicBezTo>
                    <a:pt x="2119892" y="996277"/>
                    <a:pt x="2120940" y="996277"/>
                    <a:pt x="2121511" y="996277"/>
                  </a:cubicBezTo>
                  <a:cubicBezTo>
                    <a:pt x="2122940" y="996277"/>
                    <a:pt x="2127988" y="996753"/>
                    <a:pt x="2128655" y="997420"/>
                  </a:cubicBezTo>
                  <a:lnTo>
                    <a:pt x="2129131" y="997896"/>
                  </a:lnTo>
                  <a:cubicBezTo>
                    <a:pt x="2131798" y="1000753"/>
                    <a:pt x="2133799" y="1002658"/>
                    <a:pt x="2134751" y="1002849"/>
                  </a:cubicBezTo>
                  <a:cubicBezTo>
                    <a:pt x="2134942" y="1002849"/>
                    <a:pt x="2135418" y="1003040"/>
                    <a:pt x="2136085" y="1003135"/>
                  </a:cubicBezTo>
                  <a:cubicBezTo>
                    <a:pt x="2141133" y="1004278"/>
                    <a:pt x="2144752" y="1004945"/>
                    <a:pt x="2145705" y="1004849"/>
                  </a:cubicBezTo>
                  <a:cubicBezTo>
                    <a:pt x="2147038" y="1004659"/>
                    <a:pt x="2151705" y="1005325"/>
                    <a:pt x="2152182" y="1005707"/>
                  </a:cubicBezTo>
                  <a:lnTo>
                    <a:pt x="2152467" y="1005897"/>
                  </a:lnTo>
                  <a:cubicBezTo>
                    <a:pt x="2155802" y="1008183"/>
                    <a:pt x="2156849" y="1008659"/>
                    <a:pt x="2157325" y="1008659"/>
                  </a:cubicBezTo>
                  <a:cubicBezTo>
                    <a:pt x="2159993" y="1008659"/>
                    <a:pt x="2160850" y="1008754"/>
                    <a:pt x="2161040" y="1008850"/>
                  </a:cubicBezTo>
                  <a:cubicBezTo>
                    <a:pt x="2161136" y="1008850"/>
                    <a:pt x="2161326" y="1008945"/>
                    <a:pt x="2161421" y="1008945"/>
                  </a:cubicBezTo>
                  <a:cubicBezTo>
                    <a:pt x="2161897" y="1008945"/>
                    <a:pt x="2162564" y="1008659"/>
                    <a:pt x="2162945" y="1008278"/>
                  </a:cubicBezTo>
                  <a:cubicBezTo>
                    <a:pt x="2163421" y="1007802"/>
                    <a:pt x="2163421" y="1007230"/>
                    <a:pt x="2163040" y="1006754"/>
                  </a:cubicBezTo>
                  <a:cubicBezTo>
                    <a:pt x="2162850" y="1006468"/>
                    <a:pt x="2162564" y="1006278"/>
                    <a:pt x="2162374" y="1005992"/>
                  </a:cubicBezTo>
                  <a:cubicBezTo>
                    <a:pt x="2161516" y="1005135"/>
                    <a:pt x="2161326" y="1004849"/>
                    <a:pt x="2161802" y="1004373"/>
                  </a:cubicBezTo>
                  <a:cubicBezTo>
                    <a:pt x="2162374" y="1003801"/>
                    <a:pt x="2164184" y="1002182"/>
                    <a:pt x="2163231" y="1000753"/>
                  </a:cubicBezTo>
                  <a:cubicBezTo>
                    <a:pt x="2162659" y="999896"/>
                    <a:pt x="2157706" y="997229"/>
                    <a:pt x="2156182" y="997515"/>
                  </a:cubicBezTo>
                  <a:cubicBezTo>
                    <a:pt x="2155802" y="997610"/>
                    <a:pt x="2155611" y="997801"/>
                    <a:pt x="2155516" y="998087"/>
                  </a:cubicBezTo>
                  <a:cubicBezTo>
                    <a:pt x="2155325" y="998753"/>
                    <a:pt x="2154659" y="999896"/>
                    <a:pt x="2153992" y="1000277"/>
                  </a:cubicBezTo>
                  <a:cubicBezTo>
                    <a:pt x="2153801" y="1000372"/>
                    <a:pt x="2153610" y="1000372"/>
                    <a:pt x="2153325" y="1000277"/>
                  </a:cubicBezTo>
                  <a:cubicBezTo>
                    <a:pt x="2151515" y="999420"/>
                    <a:pt x="2150562" y="998467"/>
                    <a:pt x="2150753" y="997896"/>
                  </a:cubicBezTo>
                  <a:cubicBezTo>
                    <a:pt x="2150944" y="997229"/>
                    <a:pt x="2151801" y="991419"/>
                    <a:pt x="2150658" y="990466"/>
                  </a:cubicBezTo>
                  <a:cubicBezTo>
                    <a:pt x="2149705" y="989704"/>
                    <a:pt x="2148848" y="989514"/>
                    <a:pt x="2147038" y="989514"/>
                  </a:cubicBezTo>
                  <a:cubicBezTo>
                    <a:pt x="2145610" y="989514"/>
                    <a:pt x="2142466" y="987990"/>
                    <a:pt x="2141228" y="987418"/>
                  </a:cubicBezTo>
                  <a:cubicBezTo>
                    <a:pt x="2140276" y="986752"/>
                    <a:pt x="2139133" y="986085"/>
                    <a:pt x="2138371" y="986085"/>
                  </a:cubicBezTo>
                  <a:cubicBezTo>
                    <a:pt x="2137704" y="986085"/>
                    <a:pt x="2137323" y="986371"/>
                    <a:pt x="2136656" y="986942"/>
                  </a:cubicBezTo>
                  <a:cubicBezTo>
                    <a:pt x="2136370" y="987133"/>
                    <a:pt x="2136085" y="987418"/>
                    <a:pt x="2135703" y="987704"/>
                  </a:cubicBezTo>
                  <a:cubicBezTo>
                    <a:pt x="2134275" y="988752"/>
                    <a:pt x="2133894" y="988942"/>
                    <a:pt x="2132465" y="988942"/>
                  </a:cubicBezTo>
                  <a:cubicBezTo>
                    <a:pt x="2131703" y="988942"/>
                    <a:pt x="2130274" y="988562"/>
                    <a:pt x="2128941" y="988180"/>
                  </a:cubicBezTo>
                  <a:cubicBezTo>
                    <a:pt x="2127798" y="987895"/>
                    <a:pt x="2126750" y="987609"/>
                    <a:pt x="2126178" y="987609"/>
                  </a:cubicBezTo>
                  <a:cubicBezTo>
                    <a:pt x="2125893" y="987609"/>
                    <a:pt x="2125321" y="987704"/>
                    <a:pt x="2124655" y="987799"/>
                  </a:cubicBezTo>
                  <a:cubicBezTo>
                    <a:pt x="2123036" y="987990"/>
                    <a:pt x="2119130" y="988562"/>
                    <a:pt x="2118654" y="987609"/>
                  </a:cubicBezTo>
                  <a:lnTo>
                    <a:pt x="2118463" y="987228"/>
                  </a:lnTo>
                  <a:cubicBezTo>
                    <a:pt x="2117702" y="985704"/>
                    <a:pt x="2116844" y="984180"/>
                    <a:pt x="2115415" y="983894"/>
                  </a:cubicBezTo>
                  <a:cubicBezTo>
                    <a:pt x="2114939" y="983799"/>
                    <a:pt x="2114367" y="983799"/>
                    <a:pt x="2113701" y="983799"/>
                  </a:cubicBezTo>
                  <a:cubicBezTo>
                    <a:pt x="2112653" y="983799"/>
                    <a:pt x="2111415" y="983704"/>
                    <a:pt x="2110843" y="983323"/>
                  </a:cubicBezTo>
                  <a:cubicBezTo>
                    <a:pt x="2110558" y="983132"/>
                    <a:pt x="2110272" y="982942"/>
                    <a:pt x="2109891" y="982656"/>
                  </a:cubicBezTo>
                  <a:cubicBezTo>
                    <a:pt x="2108177" y="981513"/>
                    <a:pt x="2106748" y="980561"/>
                    <a:pt x="2105795" y="980561"/>
                  </a:cubicBezTo>
                  <a:cubicBezTo>
                    <a:pt x="2105414" y="980561"/>
                    <a:pt x="2104938" y="980656"/>
                    <a:pt x="2104462" y="980656"/>
                  </a:cubicBezTo>
                  <a:cubicBezTo>
                    <a:pt x="2103509" y="980751"/>
                    <a:pt x="2102271" y="980941"/>
                    <a:pt x="2101794" y="980656"/>
                  </a:cubicBezTo>
                  <a:cubicBezTo>
                    <a:pt x="2101414" y="980370"/>
                    <a:pt x="2100175" y="979513"/>
                    <a:pt x="2098842" y="979608"/>
                  </a:cubicBezTo>
                  <a:cubicBezTo>
                    <a:pt x="2098366" y="979703"/>
                    <a:pt x="2097889" y="979894"/>
                    <a:pt x="2097509" y="980275"/>
                  </a:cubicBezTo>
                  <a:cubicBezTo>
                    <a:pt x="2097032" y="980751"/>
                    <a:pt x="2096651" y="981513"/>
                    <a:pt x="2096270" y="982275"/>
                  </a:cubicBezTo>
                  <a:cubicBezTo>
                    <a:pt x="2095794" y="983228"/>
                    <a:pt x="2095317" y="984180"/>
                    <a:pt x="2094746" y="984561"/>
                  </a:cubicBezTo>
                  <a:cubicBezTo>
                    <a:pt x="2094461" y="984751"/>
                    <a:pt x="2094174" y="984942"/>
                    <a:pt x="2093794" y="985228"/>
                  </a:cubicBezTo>
                  <a:cubicBezTo>
                    <a:pt x="2092651" y="985895"/>
                    <a:pt x="2091698" y="986466"/>
                    <a:pt x="2091793" y="987228"/>
                  </a:cubicBezTo>
                  <a:cubicBezTo>
                    <a:pt x="2091889" y="987799"/>
                    <a:pt x="2092651" y="987990"/>
                    <a:pt x="2092936" y="987990"/>
                  </a:cubicBezTo>
                  <a:cubicBezTo>
                    <a:pt x="2093603" y="988085"/>
                    <a:pt x="2094270" y="988180"/>
                    <a:pt x="2095127" y="988276"/>
                  </a:cubicBezTo>
                  <a:cubicBezTo>
                    <a:pt x="2095984" y="988180"/>
                    <a:pt x="2098080" y="988466"/>
                    <a:pt x="2098270" y="988752"/>
                  </a:cubicBezTo>
                  <a:close/>
                  <a:moveTo>
                    <a:pt x="2092365" y="986752"/>
                  </a:moveTo>
                  <a:cubicBezTo>
                    <a:pt x="2092460" y="986466"/>
                    <a:pt x="2093412" y="985895"/>
                    <a:pt x="2093889" y="985609"/>
                  </a:cubicBezTo>
                  <a:cubicBezTo>
                    <a:pt x="2094270" y="985418"/>
                    <a:pt x="2094651" y="985133"/>
                    <a:pt x="2094937" y="984942"/>
                  </a:cubicBezTo>
                  <a:cubicBezTo>
                    <a:pt x="2095699" y="984370"/>
                    <a:pt x="2096270" y="983323"/>
                    <a:pt x="2096746" y="982275"/>
                  </a:cubicBezTo>
                  <a:cubicBezTo>
                    <a:pt x="2097127" y="981513"/>
                    <a:pt x="2097413" y="980846"/>
                    <a:pt x="2097794" y="980465"/>
                  </a:cubicBezTo>
                  <a:cubicBezTo>
                    <a:pt x="2097985" y="980275"/>
                    <a:pt x="2098175" y="980179"/>
                    <a:pt x="2098461" y="980084"/>
                  </a:cubicBezTo>
                  <a:cubicBezTo>
                    <a:pt x="2099223" y="979989"/>
                    <a:pt x="2100175" y="980465"/>
                    <a:pt x="2100747" y="980941"/>
                  </a:cubicBezTo>
                  <a:cubicBezTo>
                    <a:pt x="2101509" y="981513"/>
                    <a:pt x="2102843" y="981322"/>
                    <a:pt x="2104080" y="981132"/>
                  </a:cubicBezTo>
                  <a:cubicBezTo>
                    <a:pt x="2104557" y="981037"/>
                    <a:pt x="2105033" y="981037"/>
                    <a:pt x="2105319" y="981037"/>
                  </a:cubicBezTo>
                  <a:cubicBezTo>
                    <a:pt x="2106081" y="981037"/>
                    <a:pt x="2107795" y="982275"/>
                    <a:pt x="2108938" y="982942"/>
                  </a:cubicBezTo>
                  <a:cubicBezTo>
                    <a:pt x="2109320" y="983228"/>
                    <a:pt x="2109700" y="983418"/>
                    <a:pt x="2109986" y="983608"/>
                  </a:cubicBezTo>
                  <a:cubicBezTo>
                    <a:pt x="2110843" y="984085"/>
                    <a:pt x="2112082" y="984180"/>
                    <a:pt x="2113320" y="984180"/>
                  </a:cubicBezTo>
                  <a:cubicBezTo>
                    <a:pt x="2113891" y="984180"/>
                    <a:pt x="2114463" y="984180"/>
                    <a:pt x="2114844" y="984275"/>
                  </a:cubicBezTo>
                  <a:cubicBezTo>
                    <a:pt x="2115892" y="984466"/>
                    <a:pt x="2116559" y="985799"/>
                    <a:pt x="2117320" y="987133"/>
                  </a:cubicBezTo>
                  <a:lnTo>
                    <a:pt x="2117511" y="987514"/>
                  </a:lnTo>
                  <a:cubicBezTo>
                    <a:pt x="2118178" y="988847"/>
                    <a:pt x="2121226" y="988562"/>
                    <a:pt x="2124464" y="988085"/>
                  </a:cubicBezTo>
                  <a:cubicBezTo>
                    <a:pt x="2125131" y="987990"/>
                    <a:pt x="2125607" y="987895"/>
                    <a:pt x="2125893" y="987895"/>
                  </a:cubicBezTo>
                  <a:cubicBezTo>
                    <a:pt x="2126369" y="987895"/>
                    <a:pt x="2127417" y="988180"/>
                    <a:pt x="2128465" y="988466"/>
                  </a:cubicBezTo>
                  <a:cubicBezTo>
                    <a:pt x="2129893" y="988847"/>
                    <a:pt x="2131322" y="989228"/>
                    <a:pt x="2132179" y="989228"/>
                  </a:cubicBezTo>
                  <a:cubicBezTo>
                    <a:pt x="2133894" y="989228"/>
                    <a:pt x="2134465" y="988942"/>
                    <a:pt x="2135989" y="987799"/>
                  </a:cubicBezTo>
                  <a:cubicBezTo>
                    <a:pt x="2136370" y="987514"/>
                    <a:pt x="2136752" y="987228"/>
                    <a:pt x="2136942" y="987037"/>
                  </a:cubicBezTo>
                  <a:cubicBezTo>
                    <a:pt x="2137609" y="986466"/>
                    <a:pt x="2137704" y="986371"/>
                    <a:pt x="2137990" y="986371"/>
                  </a:cubicBezTo>
                  <a:cubicBezTo>
                    <a:pt x="2138561" y="986371"/>
                    <a:pt x="2139894" y="987323"/>
                    <a:pt x="2140371" y="987609"/>
                  </a:cubicBezTo>
                  <a:lnTo>
                    <a:pt x="2140371" y="987609"/>
                  </a:lnTo>
                  <a:cubicBezTo>
                    <a:pt x="2140561" y="987704"/>
                    <a:pt x="2144657" y="989895"/>
                    <a:pt x="2146562" y="989895"/>
                  </a:cubicBezTo>
                  <a:cubicBezTo>
                    <a:pt x="2148276" y="989895"/>
                    <a:pt x="2148848" y="990086"/>
                    <a:pt x="2149610" y="990657"/>
                  </a:cubicBezTo>
                  <a:cubicBezTo>
                    <a:pt x="2150182" y="991133"/>
                    <a:pt x="2149896" y="995800"/>
                    <a:pt x="2149515" y="997324"/>
                  </a:cubicBezTo>
                  <a:cubicBezTo>
                    <a:pt x="2149229" y="998372"/>
                    <a:pt x="2150277" y="999515"/>
                    <a:pt x="2152467" y="1000658"/>
                  </a:cubicBezTo>
                  <a:cubicBezTo>
                    <a:pt x="2152944" y="1000849"/>
                    <a:pt x="2153420" y="1000944"/>
                    <a:pt x="2153896" y="1000658"/>
                  </a:cubicBezTo>
                  <a:cubicBezTo>
                    <a:pt x="2154944" y="1000182"/>
                    <a:pt x="2155706" y="998849"/>
                    <a:pt x="2155992" y="997991"/>
                  </a:cubicBezTo>
                  <a:cubicBezTo>
                    <a:pt x="2156945" y="997896"/>
                    <a:pt x="2161516" y="1000182"/>
                    <a:pt x="2162088" y="1000944"/>
                  </a:cubicBezTo>
                  <a:cubicBezTo>
                    <a:pt x="2162279" y="1001134"/>
                    <a:pt x="2162659" y="1001801"/>
                    <a:pt x="2160850" y="1003516"/>
                  </a:cubicBezTo>
                  <a:cubicBezTo>
                    <a:pt x="2159611" y="1004659"/>
                    <a:pt x="2160659" y="1005611"/>
                    <a:pt x="2161326" y="1006278"/>
                  </a:cubicBezTo>
                  <a:cubicBezTo>
                    <a:pt x="2161516" y="1006468"/>
                    <a:pt x="2161802" y="1006754"/>
                    <a:pt x="2161897" y="1006945"/>
                  </a:cubicBezTo>
                  <a:cubicBezTo>
                    <a:pt x="2161992" y="1007040"/>
                    <a:pt x="2162088" y="1007230"/>
                    <a:pt x="2161802" y="1007516"/>
                  </a:cubicBezTo>
                  <a:cubicBezTo>
                    <a:pt x="2161516" y="1007802"/>
                    <a:pt x="2161136" y="1007897"/>
                    <a:pt x="2160945" y="1007897"/>
                  </a:cubicBezTo>
                  <a:cubicBezTo>
                    <a:pt x="2160469" y="1007707"/>
                    <a:pt x="2159135" y="1007612"/>
                    <a:pt x="2156945" y="1007612"/>
                  </a:cubicBezTo>
                  <a:lnTo>
                    <a:pt x="2156945" y="1007612"/>
                  </a:lnTo>
                  <a:cubicBezTo>
                    <a:pt x="2156754" y="1007612"/>
                    <a:pt x="2155896" y="1007230"/>
                    <a:pt x="2152658" y="1005040"/>
                  </a:cubicBezTo>
                  <a:lnTo>
                    <a:pt x="2152372" y="1004849"/>
                  </a:lnTo>
                  <a:cubicBezTo>
                    <a:pt x="2151611" y="1004278"/>
                    <a:pt x="2146753" y="1003706"/>
                    <a:pt x="2145228" y="1003897"/>
                  </a:cubicBezTo>
                  <a:cubicBezTo>
                    <a:pt x="2144181" y="1004087"/>
                    <a:pt x="2138180" y="1002754"/>
                    <a:pt x="2135989" y="1002182"/>
                  </a:cubicBezTo>
                  <a:cubicBezTo>
                    <a:pt x="2135323" y="1001992"/>
                    <a:pt x="2134846" y="1001896"/>
                    <a:pt x="2134656" y="1001896"/>
                  </a:cubicBezTo>
                  <a:cubicBezTo>
                    <a:pt x="2134084" y="1001801"/>
                    <a:pt x="2132370" y="1000182"/>
                    <a:pt x="2129512" y="997229"/>
                  </a:cubicBezTo>
                  <a:lnTo>
                    <a:pt x="2129036" y="996753"/>
                  </a:lnTo>
                  <a:cubicBezTo>
                    <a:pt x="2127988" y="995610"/>
                    <a:pt x="2121893" y="995324"/>
                    <a:pt x="2121321" y="995324"/>
                  </a:cubicBezTo>
                  <a:cubicBezTo>
                    <a:pt x="2120749" y="995324"/>
                    <a:pt x="2119701" y="995229"/>
                    <a:pt x="2118654" y="995229"/>
                  </a:cubicBezTo>
                  <a:cubicBezTo>
                    <a:pt x="2117416" y="995134"/>
                    <a:pt x="2116177" y="995134"/>
                    <a:pt x="2115415" y="995134"/>
                  </a:cubicBezTo>
                  <a:cubicBezTo>
                    <a:pt x="2114272" y="995134"/>
                    <a:pt x="2105129" y="991514"/>
                    <a:pt x="2104080" y="991038"/>
                  </a:cubicBezTo>
                  <a:cubicBezTo>
                    <a:pt x="2103414" y="990752"/>
                    <a:pt x="2102366" y="990943"/>
                    <a:pt x="2101033" y="991133"/>
                  </a:cubicBezTo>
                  <a:cubicBezTo>
                    <a:pt x="2100175" y="991324"/>
                    <a:pt x="2099318" y="991419"/>
                    <a:pt x="2098556" y="991419"/>
                  </a:cubicBezTo>
                  <a:cubicBezTo>
                    <a:pt x="2098366" y="991419"/>
                    <a:pt x="2098175" y="991419"/>
                    <a:pt x="2098175" y="991324"/>
                  </a:cubicBezTo>
                  <a:cubicBezTo>
                    <a:pt x="2097985" y="991038"/>
                    <a:pt x="2098461" y="990086"/>
                    <a:pt x="2098652" y="989609"/>
                  </a:cubicBezTo>
                  <a:cubicBezTo>
                    <a:pt x="2098746" y="989324"/>
                    <a:pt x="2098937" y="989038"/>
                    <a:pt x="2098937" y="988847"/>
                  </a:cubicBezTo>
                  <a:cubicBezTo>
                    <a:pt x="2099032" y="988657"/>
                    <a:pt x="2098937" y="988466"/>
                    <a:pt x="2098842" y="988276"/>
                  </a:cubicBezTo>
                  <a:cubicBezTo>
                    <a:pt x="2098461" y="987704"/>
                    <a:pt x="2097032" y="987418"/>
                    <a:pt x="2094651" y="987133"/>
                  </a:cubicBezTo>
                  <a:cubicBezTo>
                    <a:pt x="2093889" y="987037"/>
                    <a:pt x="2093127" y="986942"/>
                    <a:pt x="2092555" y="986847"/>
                  </a:cubicBezTo>
                  <a:cubicBezTo>
                    <a:pt x="2092460" y="986847"/>
                    <a:pt x="2092365" y="986752"/>
                    <a:pt x="2092365" y="986752"/>
                  </a:cubicBezTo>
                  <a:close/>
                  <a:moveTo>
                    <a:pt x="1608971" y="176460"/>
                  </a:moveTo>
                  <a:cubicBezTo>
                    <a:pt x="1609162" y="176746"/>
                    <a:pt x="1609257" y="177031"/>
                    <a:pt x="1609447" y="177222"/>
                  </a:cubicBezTo>
                  <a:cubicBezTo>
                    <a:pt x="1609828" y="177984"/>
                    <a:pt x="1610114" y="178460"/>
                    <a:pt x="1611067" y="178936"/>
                  </a:cubicBezTo>
                  <a:cubicBezTo>
                    <a:pt x="1611828" y="179222"/>
                    <a:pt x="1612305" y="179603"/>
                    <a:pt x="1612400" y="180079"/>
                  </a:cubicBezTo>
                  <a:cubicBezTo>
                    <a:pt x="1612495" y="180365"/>
                    <a:pt x="1612400" y="180651"/>
                    <a:pt x="1612210" y="181032"/>
                  </a:cubicBezTo>
                  <a:cubicBezTo>
                    <a:pt x="1611828" y="181603"/>
                    <a:pt x="1611067" y="182556"/>
                    <a:pt x="1610305" y="183508"/>
                  </a:cubicBezTo>
                  <a:cubicBezTo>
                    <a:pt x="1609162" y="184937"/>
                    <a:pt x="1608399" y="185794"/>
                    <a:pt x="1608304" y="186271"/>
                  </a:cubicBezTo>
                  <a:cubicBezTo>
                    <a:pt x="1608209" y="186556"/>
                    <a:pt x="1608209" y="186842"/>
                    <a:pt x="1608209" y="187223"/>
                  </a:cubicBezTo>
                  <a:cubicBezTo>
                    <a:pt x="1608114" y="187890"/>
                    <a:pt x="1608114" y="188366"/>
                    <a:pt x="1607828" y="188461"/>
                  </a:cubicBezTo>
                  <a:cubicBezTo>
                    <a:pt x="1606876" y="188842"/>
                    <a:pt x="1605637" y="189700"/>
                    <a:pt x="1605161" y="191033"/>
                  </a:cubicBezTo>
                  <a:cubicBezTo>
                    <a:pt x="1604685" y="192271"/>
                    <a:pt x="1603828" y="193700"/>
                    <a:pt x="1603256" y="194081"/>
                  </a:cubicBezTo>
                  <a:cubicBezTo>
                    <a:pt x="1602970" y="194272"/>
                    <a:pt x="1601542" y="195319"/>
                    <a:pt x="1601732" y="196177"/>
                  </a:cubicBezTo>
                  <a:cubicBezTo>
                    <a:pt x="1601827" y="196462"/>
                    <a:pt x="1602018" y="196748"/>
                    <a:pt x="1602685" y="196748"/>
                  </a:cubicBezTo>
                  <a:cubicBezTo>
                    <a:pt x="1603065" y="196748"/>
                    <a:pt x="1603637" y="196843"/>
                    <a:pt x="1604208" y="196843"/>
                  </a:cubicBezTo>
                  <a:cubicBezTo>
                    <a:pt x="1604875" y="196843"/>
                    <a:pt x="1605923" y="196939"/>
                    <a:pt x="1606494" y="197034"/>
                  </a:cubicBezTo>
                  <a:cubicBezTo>
                    <a:pt x="1605256" y="197986"/>
                    <a:pt x="1604113" y="199034"/>
                    <a:pt x="1604304" y="199891"/>
                  </a:cubicBezTo>
                  <a:cubicBezTo>
                    <a:pt x="1604399" y="200177"/>
                    <a:pt x="1604590" y="200558"/>
                    <a:pt x="1605256" y="200749"/>
                  </a:cubicBezTo>
                  <a:cubicBezTo>
                    <a:pt x="1605447" y="200749"/>
                    <a:pt x="1605542" y="200844"/>
                    <a:pt x="1605733" y="200844"/>
                  </a:cubicBezTo>
                  <a:cubicBezTo>
                    <a:pt x="1606114" y="200939"/>
                    <a:pt x="1606399" y="200939"/>
                    <a:pt x="1606590" y="201130"/>
                  </a:cubicBezTo>
                  <a:cubicBezTo>
                    <a:pt x="1606971" y="201320"/>
                    <a:pt x="1607257" y="201796"/>
                    <a:pt x="1607352" y="202082"/>
                  </a:cubicBezTo>
                  <a:cubicBezTo>
                    <a:pt x="1606304" y="202177"/>
                    <a:pt x="1603637" y="202844"/>
                    <a:pt x="1603446" y="202939"/>
                  </a:cubicBezTo>
                  <a:cubicBezTo>
                    <a:pt x="1602685" y="203035"/>
                    <a:pt x="1599065" y="203606"/>
                    <a:pt x="1598303" y="204940"/>
                  </a:cubicBezTo>
                  <a:cubicBezTo>
                    <a:pt x="1598112" y="205321"/>
                    <a:pt x="1598112" y="205702"/>
                    <a:pt x="1598303" y="205987"/>
                  </a:cubicBezTo>
                  <a:lnTo>
                    <a:pt x="1598398" y="206273"/>
                  </a:lnTo>
                  <a:cubicBezTo>
                    <a:pt x="1599161" y="207702"/>
                    <a:pt x="1599446" y="208083"/>
                    <a:pt x="1599351" y="208940"/>
                  </a:cubicBezTo>
                  <a:cubicBezTo>
                    <a:pt x="1599351" y="209131"/>
                    <a:pt x="1599351" y="209321"/>
                    <a:pt x="1599255" y="209512"/>
                  </a:cubicBezTo>
                  <a:cubicBezTo>
                    <a:pt x="1599161" y="210274"/>
                    <a:pt x="1599065" y="211036"/>
                    <a:pt x="1599541" y="211798"/>
                  </a:cubicBezTo>
                  <a:cubicBezTo>
                    <a:pt x="1600208" y="213036"/>
                    <a:pt x="1600589" y="214465"/>
                    <a:pt x="1600208" y="214750"/>
                  </a:cubicBezTo>
                  <a:cubicBezTo>
                    <a:pt x="1599922" y="214941"/>
                    <a:pt x="1599446" y="215036"/>
                    <a:pt x="1598970" y="215227"/>
                  </a:cubicBezTo>
                  <a:cubicBezTo>
                    <a:pt x="1597922" y="215608"/>
                    <a:pt x="1596969" y="215989"/>
                    <a:pt x="1596684" y="216560"/>
                  </a:cubicBezTo>
                  <a:cubicBezTo>
                    <a:pt x="1596589" y="216751"/>
                    <a:pt x="1596493" y="216941"/>
                    <a:pt x="1596398" y="217227"/>
                  </a:cubicBezTo>
                  <a:cubicBezTo>
                    <a:pt x="1596112" y="217989"/>
                    <a:pt x="1595922" y="218465"/>
                    <a:pt x="1595255" y="218465"/>
                  </a:cubicBezTo>
                  <a:cubicBezTo>
                    <a:pt x="1594398" y="218465"/>
                    <a:pt x="1590969" y="218846"/>
                    <a:pt x="1590112" y="219989"/>
                  </a:cubicBezTo>
                  <a:cubicBezTo>
                    <a:pt x="1589921" y="220370"/>
                    <a:pt x="1589826" y="220656"/>
                    <a:pt x="1590112" y="221037"/>
                  </a:cubicBezTo>
                  <a:cubicBezTo>
                    <a:pt x="1590588" y="221894"/>
                    <a:pt x="1591064" y="223132"/>
                    <a:pt x="1591445" y="224180"/>
                  </a:cubicBezTo>
                  <a:cubicBezTo>
                    <a:pt x="1591635" y="224752"/>
                    <a:pt x="1591826" y="225228"/>
                    <a:pt x="1592017" y="225609"/>
                  </a:cubicBezTo>
                  <a:lnTo>
                    <a:pt x="1592207" y="226085"/>
                  </a:lnTo>
                  <a:cubicBezTo>
                    <a:pt x="1593921" y="229990"/>
                    <a:pt x="1594779" y="231419"/>
                    <a:pt x="1595541" y="231610"/>
                  </a:cubicBezTo>
                  <a:lnTo>
                    <a:pt x="1595826" y="231705"/>
                  </a:lnTo>
                  <a:cubicBezTo>
                    <a:pt x="1596493" y="231895"/>
                    <a:pt x="1597446" y="232086"/>
                    <a:pt x="1598208" y="230752"/>
                  </a:cubicBezTo>
                  <a:cubicBezTo>
                    <a:pt x="1598303" y="230562"/>
                    <a:pt x="1598398" y="230371"/>
                    <a:pt x="1598494" y="230181"/>
                  </a:cubicBezTo>
                  <a:cubicBezTo>
                    <a:pt x="1598684" y="229705"/>
                    <a:pt x="1599161" y="228847"/>
                    <a:pt x="1599446" y="228466"/>
                  </a:cubicBezTo>
                  <a:cubicBezTo>
                    <a:pt x="1600017" y="229800"/>
                    <a:pt x="1601256" y="230752"/>
                    <a:pt x="1602399" y="230752"/>
                  </a:cubicBezTo>
                  <a:cubicBezTo>
                    <a:pt x="1602875" y="230752"/>
                    <a:pt x="1603352" y="230657"/>
                    <a:pt x="1603828" y="230657"/>
                  </a:cubicBezTo>
                  <a:cubicBezTo>
                    <a:pt x="1604494" y="230562"/>
                    <a:pt x="1605256" y="230467"/>
                    <a:pt x="1605733" y="230562"/>
                  </a:cubicBezTo>
                  <a:cubicBezTo>
                    <a:pt x="1606304" y="230657"/>
                    <a:pt x="1608019" y="231895"/>
                    <a:pt x="1608019" y="232562"/>
                  </a:cubicBezTo>
                  <a:cubicBezTo>
                    <a:pt x="1608019" y="232657"/>
                    <a:pt x="1608019" y="232657"/>
                    <a:pt x="1607828" y="232753"/>
                  </a:cubicBezTo>
                  <a:lnTo>
                    <a:pt x="1607543" y="232848"/>
                  </a:lnTo>
                  <a:cubicBezTo>
                    <a:pt x="1606304" y="233324"/>
                    <a:pt x="1605447" y="233705"/>
                    <a:pt x="1605351" y="234372"/>
                  </a:cubicBezTo>
                  <a:cubicBezTo>
                    <a:pt x="1605351" y="234658"/>
                    <a:pt x="1605542" y="235039"/>
                    <a:pt x="1605923" y="235229"/>
                  </a:cubicBezTo>
                  <a:cubicBezTo>
                    <a:pt x="1606304" y="235420"/>
                    <a:pt x="1612019" y="238277"/>
                    <a:pt x="1613924" y="238277"/>
                  </a:cubicBezTo>
                  <a:cubicBezTo>
                    <a:pt x="1614019" y="238277"/>
                    <a:pt x="1614210" y="238277"/>
                    <a:pt x="1614305" y="238277"/>
                  </a:cubicBezTo>
                  <a:cubicBezTo>
                    <a:pt x="1614781" y="238087"/>
                    <a:pt x="1615162" y="237801"/>
                    <a:pt x="1615448" y="237515"/>
                  </a:cubicBezTo>
                  <a:cubicBezTo>
                    <a:pt x="1615924" y="237039"/>
                    <a:pt x="1616019" y="236944"/>
                    <a:pt x="1616591" y="237229"/>
                  </a:cubicBezTo>
                  <a:cubicBezTo>
                    <a:pt x="1617448" y="237801"/>
                    <a:pt x="1618782" y="238372"/>
                    <a:pt x="1619734" y="238087"/>
                  </a:cubicBezTo>
                  <a:cubicBezTo>
                    <a:pt x="1620115" y="237991"/>
                    <a:pt x="1620306" y="237801"/>
                    <a:pt x="1620496" y="237515"/>
                  </a:cubicBezTo>
                  <a:cubicBezTo>
                    <a:pt x="1620592" y="237325"/>
                    <a:pt x="1620687" y="237229"/>
                    <a:pt x="1620782" y="237039"/>
                  </a:cubicBezTo>
                  <a:cubicBezTo>
                    <a:pt x="1621068" y="236467"/>
                    <a:pt x="1621163" y="236372"/>
                    <a:pt x="1621449" y="236467"/>
                  </a:cubicBezTo>
                  <a:cubicBezTo>
                    <a:pt x="1621639" y="236467"/>
                    <a:pt x="1621925" y="236563"/>
                    <a:pt x="1622211" y="236658"/>
                  </a:cubicBezTo>
                  <a:cubicBezTo>
                    <a:pt x="1623163" y="236944"/>
                    <a:pt x="1624401" y="237229"/>
                    <a:pt x="1625259" y="236563"/>
                  </a:cubicBezTo>
                  <a:cubicBezTo>
                    <a:pt x="1625926" y="236086"/>
                    <a:pt x="1627736" y="234372"/>
                    <a:pt x="1627545" y="233324"/>
                  </a:cubicBezTo>
                  <a:cubicBezTo>
                    <a:pt x="1627545" y="233134"/>
                    <a:pt x="1627354" y="232753"/>
                    <a:pt x="1626687" y="232562"/>
                  </a:cubicBezTo>
                  <a:cubicBezTo>
                    <a:pt x="1625926" y="232372"/>
                    <a:pt x="1624783" y="231800"/>
                    <a:pt x="1623735" y="231229"/>
                  </a:cubicBezTo>
                  <a:cubicBezTo>
                    <a:pt x="1622878" y="230752"/>
                    <a:pt x="1622020" y="230276"/>
                    <a:pt x="1621259" y="230086"/>
                  </a:cubicBezTo>
                  <a:cubicBezTo>
                    <a:pt x="1619639" y="229514"/>
                    <a:pt x="1618877" y="228943"/>
                    <a:pt x="1618972" y="228371"/>
                  </a:cubicBezTo>
                  <a:cubicBezTo>
                    <a:pt x="1619067" y="227038"/>
                    <a:pt x="1618591" y="225895"/>
                    <a:pt x="1617639" y="225228"/>
                  </a:cubicBezTo>
                  <a:cubicBezTo>
                    <a:pt x="1616782" y="224656"/>
                    <a:pt x="1616686" y="224275"/>
                    <a:pt x="1616496" y="222656"/>
                  </a:cubicBezTo>
                  <a:cubicBezTo>
                    <a:pt x="1616019" y="219322"/>
                    <a:pt x="1615258" y="218846"/>
                    <a:pt x="1615067" y="218656"/>
                  </a:cubicBezTo>
                  <a:lnTo>
                    <a:pt x="1614972" y="218560"/>
                  </a:lnTo>
                  <a:cubicBezTo>
                    <a:pt x="1614305" y="218084"/>
                    <a:pt x="1613162" y="217227"/>
                    <a:pt x="1613543" y="215893"/>
                  </a:cubicBezTo>
                  <a:cubicBezTo>
                    <a:pt x="1613733" y="215227"/>
                    <a:pt x="1613829" y="214465"/>
                    <a:pt x="1613829" y="213798"/>
                  </a:cubicBezTo>
                  <a:cubicBezTo>
                    <a:pt x="1613924" y="212845"/>
                    <a:pt x="1614019" y="211893"/>
                    <a:pt x="1614400" y="211417"/>
                  </a:cubicBezTo>
                  <a:cubicBezTo>
                    <a:pt x="1614591" y="211131"/>
                    <a:pt x="1614781" y="210940"/>
                    <a:pt x="1614972" y="210750"/>
                  </a:cubicBezTo>
                  <a:cubicBezTo>
                    <a:pt x="1615543" y="210083"/>
                    <a:pt x="1616210" y="209416"/>
                    <a:pt x="1615734" y="208559"/>
                  </a:cubicBezTo>
                  <a:cubicBezTo>
                    <a:pt x="1615353" y="207892"/>
                    <a:pt x="1615067" y="206845"/>
                    <a:pt x="1615258" y="206464"/>
                  </a:cubicBezTo>
                  <a:cubicBezTo>
                    <a:pt x="1615258" y="206464"/>
                    <a:pt x="1615258" y="206368"/>
                    <a:pt x="1615353" y="206368"/>
                  </a:cubicBezTo>
                  <a:cubicBezTo>
                    <a:pt x="1616305" y="206178"/>
                    <a:pt x="1618782" y="205511"/>
                    <a:pt x="1618591" y="204082"/>
                  </a:cubicBezTo>
                  <a:cubicBezTo>
                    <a:pt x="1618496" y="202939"/>
                    <a:pt x="1616782" y="202463"/>
                    <a:pt x="1615924" y="202273"/>
                  </a:cubicBezTo>
                  <a:lnTo>
                    <a:pt x="1615734" y="202273"/>
                  </a:lnTo>
                  <a:cubicBezTo>
                    <a:pt x="1615639" y="202273"/>
                    <a:pt x="1615543" y="202082"/>
                    <a:pt x="1615543" y="201796"/>
                  </a:cubicBezTo>
                  <a:cubicBezTo>
                    <a:pt x="1615543" y="201606"/>
                    <a:pt x="1615734" y="201415"/>
                    <a:pt x="1615924" y="201415"/>
                  </a:cubicBezTo>
                  <a:cubicBezTo>
                    <a:pt x="1616972" y="201225"/>
                    <a:pt x="1618877" y="200749"/>
                    <a:pt x="1618877" y="200749"/>
                  </a:cubicBezTo>
                  <a:lnTo>
                    <a:pt x="1618972" y="200749"/>
                  </a:lnTo>
                  <a:cubicBezTo>
                    <a:pt x="1620115" y="200272"/>
                    <a:pt x="1621735" y="199510"/>
                    <a:pt x="1622020" y="197986"/>
                  </a:cubicBezTo>
                  <a:cubicBezTo>
                    <a:pt x="1622115" y="197415"/>
                    <a:pt x="1622115" y="196748"/>
                    <a:pt x="1622211" y="196177"/>
                  </a:cubicBezTo>
                  <a:cubicBezTo>
                    <a:pt x="1622306" y="195034"/>
                    <a:pt x="1622402" y="193795"/>
                    <a:pt x="1622782" y="193224"/>
                  </a:cubicBezTo>
                  <a:cubicBezTo>
                    <a:pt x="1623258" y="192652"/>
                    <a:pt x="1623163" y="191795"/>
                    <a:pt x="1623163" y="190938"/>
                  </a:cubicBezTo>
                  <a:cubicBezTo>
                    <a:pt x="1623163" y="190176"/>
                    <a:pt x="1623068" y="189414"/>
                    <a:pt x="1623449" y="189128"/>
                  </a:cubicBezTo>
                  <a:cubicBezTo>
                    <a:pt x="1624211" y="188652"/>
                    <a:pt x="1628021" y="186175"/>
                    <a:pt x="1627259" y="185128"/>
                  </a:cubicBezTo>
                  <a:cubicBezTo>
                    <a:pt x="1626211" y="183604"/>
                    <a:pt x="1625544" y="182175"/>
                    <a:pt x="1625735" y="181603"/>
                  </a:cubicBezTo>
                  <a:cubicBezTo>
                    <a:pt x="1626211" y="181413"/>
                    <a:pt x="1626687" y="181127"/>
                    <a:pt x="1627164" y="180841"/>
                  </a:cubicBezTo>
                  <a:cubicBezTo>
                    <a:pt x="1628021" y="180365"/>
                    <a:pt x="1629069" y="179794"/>
                    <a:pt x="1629735" y="179794"/>
                  </a:cubicBezTo>
                  <a:cubicBezTo>
                    <a:pt x="1630688" y="179794"/>
                    <a:pt x="1633641" y="179698"/>
                    <a:pt x="1634689" y="179222"/>
                  </a:cubicBezTo>
                  <a:cubicBezTo>
                    <a:pt x="1635355" y="178936"/>
                    <a:pt x="1639070" y="175984"/>
                    <a:pt x="1638880" y="174936"/>
                  </a:cubicBezTo>
                  <a:cubicBezTo>
                    <a:pt x="1638880" y="174650"/>
                    <a:pt x="1638594" y="174460"/>
                    <a:pt x="1638213" y="174460"/>
                  </a:cubicBezTo>
                  <a:cubicBezTo>
                    <a:pt x="1637737" y="174460"/>
                    <a:pt x="1637546" y="174174"/>
                    <a:pt x="1637451" y="173983"/>
                  </a:cubicBezTo>
                  <a:cubicBezTo>
                    <a:pt x="1637451" y="173888"/>
                    <a:pt x="1637451" y="173602"/>
                    <a:pt x="1637737" y="173412"/>
                  </a:cubicBezTo>
                  <a:cubicBezTo>
                    <a:pt x="1638022" y="173317"/>
                    <a:pt x="1638403" y="173126"/>
                    <a:pt x="1638784" y="173031"/>
                  </a:cubicBezTo>
                  <a:cubicBezTo>
                    <a:pt x="1639737" y="172745"/>
                    <a:pt x="1640785" y="172459"/>
                    <a:pt x="1640785" y="171602"/>
                  </a:cubicBezTo>
                  <a:cubicBezTo>
                    <a:pt x="1640880" y="169507"/>
                    <a:pt x="1641832" y="165601"/>
                    <a:pt x="1642785" y="165601"/>
                  </a:cubicBezTo>
                  <a:cubicBezTo>
                    <a:pt x="1643166" y="165601"/>
                    <a:pt x="1643451" y="165601"/>
                    <a:pt x="1643833" y="165601"/>
                  </a:cubicBezTo>
                  <a:cubicBezTo>
                    <a:pt x="1645357" y="165601"/>
                    <a:pt x="1646880" y="165697"/>
                    <a:pt x="1647833" y="165220"/>
                  </a:cubicBezTo>
                  <a:cubicBezTo>
                    <a:pt x="1648309" y="165030"/>
                    <a:pt x="1649548" y="163982"/>
                    <a:pt x="1651738" y="162172"/>
                  </a:cubicBezTo>
                  <a:cubicBezTo>
                    <a:pt x="1653834" y="160458"/>
                    <a:pt x="1657263" y="157505"/>
                    <a:pt x="1657930" y="157410"/>
                  </a:cubicBezTo>
                  <a:cubicBezTo>
                    <a:pt x="1659073" y="157219"/>
                    <a:pt x="1662787" y="156457"/>
                    <a:pt x="1664311" y="155695"/>
                  </a:cubicBezTo>
                  <a:cubicBezTo>
                    <a:pt x="1665073" y="155314"/>
                    <a:pt x="1666978" y="154076"/>
                    <a:pt x="1668788" y="152933"/>
                  </a:cubicBezTo>
                  <a:cubicBezTo>
                    <a:pt x="1670312" y="151885"/>
                    <a:pt x="1672122" y="150742"/>
                    <a:pt x="1672503" y="150647"/>
                  </a:cubicBezTo>
                  <a:cubicBezTo>
                    <a:pt x="1672598" y="150552"/>
                    <a:pt x="1672884" y="150552"/>
                    <a:pt x="1673265" y="150552"/>
                  </a:cubicBezTo>
                  <a:cubicBezTo>
                    <a:pt x="1674503" y="150361"/>
                    <a:pt x="1676884" y="150076"/>
                    <a:pt x="1677742" y="147599"/>
                  </a:cubicBezTo>
                  <a:cubicBezTo>
                    <a:pt x="1678789" y="144742"/>
                    <a:pt x="1679456" y="142932"/>
                    <a:pt x="1679361" y="141694"/>
                  </a:cubicBezTo>
                  <a:cubicBezTo>
                    <a:pt x="1679265" y="140646"/>
                    <a:pt x="1678409" y="137788"/>
                    <a:pt x="1676789" y="137407"/>
                  </a:cubicBezTo>
                  <a:cubicBezTo>
                    <a:pt x="1675455" y="137122"/>
                    <a:pt x="1669360" y="136550"/>
                    <a:pt x="1668121" y="137122"/>
                  </a:cubicBezTo>
                  <a:cubicBezTo>
                    <a:pt x="1667931" y="137217"/>
                    <a:pt x="1664216" y="139027"/>
                    <a:pt x="1664121" y="140455"/>
                  </a:cubicBezTo>
                  <a:lnTo>
                    <a:pt x="1664121" y="140836"/>
                  </a:lnTo>
                  <a:cubicBezTo>
                    <a:pt x="1663930" y="143884"/>
                    <a:pt x="1663549" y="144170"/>
                    <a:pt x="1663454" y="144170"/>
                  </a:cubicBezTo>
                  <a:cubicBezTo>
                    <a:pt x="1662406" y="144361"/>
                    <a:pt x="1660406" y="145027"/>
                    <a:pt x="1659453" y="145504"/>
                  </a:cubicBezTo>
                  <a:cubicBezTo>
                    <a:pt x="1659073" y="145694"/>
                    <a:pt x="1658025" y="146075"/>
                    <a:pt x="1656882" y="146456"/>
                  </a:cubicBezTo>
                  <a:cubicBezTo>
                    <a:pt x="1654882" y="147123"/>
                    <a:pt x="1653453" y="147599"/>
                    <a:pt x="1652881" y="148075"/>
                  </a:cubicBezTo>
                  <a:cubicBezTo>
                    <a:pt x="1652691" y="148171"/>
                    <a:pt x="1652596" y="148361"/>
                    <a:pt x="1652405" y="148456"/>
                  </a:cubicBezTo>
                  <a:cubicBezTo>
                    <a:pt x="1651453" y="149218"/>
                    <a:pt x="1650024" y="150361"/>
                    <a:pt x="1648500" y="150647"/>
                  </a:cubicBezTo>
                  <a:cubicBezTo>
                    <a:pt x="1648119" y="150742"/>
                    <a:pt x="1647642" y="150838"/>
                    <a:pt x="1646976" y="150933"/>
                  </a:cubicBezTo>
                  <a:cubicBezTo>
                    <a:pt x="1640594" y="151981"/>
                    <a:pt x="1639451" y="152266"/>
                    <a:pt x="1639165" y="152647"/>
                  </a:cubicBezTo>
                  <a:cubicBezTo>
                    <a:pt x="1638499" y="153600"/>
                    <a:pt x="1637070" y="154933"/>
                    <a:pt x="1636308" y="154933"/>
                  </a:cubicBezTo>
                  <a:cubicBezTo>
                    <a:pt x="1635069" y="154933"/>
                    <a:pt x="1631069" y="155695"/>
                    <a:pt x="1629926" y="157315"/>
                  </a:cubicBezTo>
                  <a:cubicBezTo>
                    <a:pt x="1629450" y="157981"/>
                    <a:pt x="1629164" y="159029"/>
                    <a:pt x="1628878" y="160077"/>
                  </a:cubicBezTo>
                  <a:cubicBezTo>
                    <a:pt x="1628592" y="160934"/>
                    <a:pt x="1628212" y="162363"/>
                    <a:pt x="1627926" y="162553"/>
                  </a:cubicBezTo>
                  <a:cubicBezTo>
                    <a:pt x="1627164" y="162553"/>
                    <a:pt x="1623354" y="162934"/>
                    <a:pt x="1622402" y="163792"/>
                  </a:cubicBezTo>
                  <a:cubicBezTo>
                    <a:pt x="1622306" y="163887"/>
                    <a:pt x="1622020" y="164077"/>
                    <a:pt x="1621735" y="164363"/>
                  </a:cubicBezTo>
                  <a:cubicBezTo>
                    <a:pt x="1619067" y="166554"/>
                    <a:pt x="1617544" y="168078"/>
                    <a:pt x="1617544" y="168840"/>
                  </a:cubicBezTo>
                  <a:cubicBezTo>
                    <a:pt x="1617544" y="169030"/>
                    <a:pt x="1617544" y="169316"/>
                    <a:pt x="1617544" y="169697"/>
                  </a:cubicBezTo>
                  <a:cubicBezTo>
                    <a:pt x="1617544" y="170745"/>
                    <a:pt x="1617639" y="172269"/>
                    <a:pt x="1616782" y="172459"/>
                  </a:cubicBezTo>
                  <a:cubicBezTo>
                    <a:pt x="1616210" y="172555"/>
                    <a:pt x="1615543" y="172650"/>
                    <a:pt x="1614686" y="172650"/>
                  </a:cubicBezTo>
                  <a:cubicBezTo>
                    <a:pt x="1613257" y="172745"/>
                    <a:pt x="1612019" y="172840"/>
                    <a:pt x="1611257" y="173317"/>
                  </a:cubicBezTo>
                  <a:lnTo>
                    <a:pt x="1611067" y="173412"/>
                  </a:lnTo>
                  <a:cubicBezTo>
                    <a:pt x="1609924" y="173793"/>
                    <a:pt x="1608114" y="174936"/>
                    <a:pt x="1608971" y="176460"/>
                  </a:cubicBezTo>
                  <a:close/>
                  <a:moveTo>
                    <a:pt x="1611543" y="173793"/>
                  </a:moveTo>
                  <a:lnTo>
                    <a:pt x="1611734" y="173698"/>
                  </a:lnTo>
                  <a:cubicBezTo>
                    <a:pt x="1612305" y="173317"/>
                    <a:pt x="1613543" y="173221"/>
                    <a:pt x="1614686" y="173221"/>
                  </a:cubicBezTo>
                  <a:cubicBezTo>
                    <a:pt x="1615448" y="173126"/>
                    <a:pt x="1616210" y="173126"/>
                    <a:pt x="1616877" y="172936"/>
                  </a:cubicBezTo>
                  <a:cubicBezTo>
                    <a:pt x="1618496" y="172555"/>
                    <a:pt x="1618401" y="170650"/>
                    <a:pt x="1618401" y="169316"/>
                  </a:cubicBezTo>
                  <a:cubicBezTo>
                    <a:pt x="1618401" y="169030"/>
                    <a:pt x="1618401" y="168745"/>
                    <a:pt x="1618401" y="168554"/>
                  </a:cubicBezTo>
                  <a:cubicBezTo>
                    <a:pt x="1618401" y="168173"/>
                    <a:pt x="1619734" y="166840"/>
                    <a:pt x="1622306" y="164649"/>
                  </a:cubicBezTo>
                  <a:cubicBezTo>
                    <a:pt x="1622592" y="164363"/>
                    <a:pt x="1622878" y="164173"/>
                    <a:pt x="1622973" y="164077"/>
                  </a:cubicBezTo>
                  <a:cubicBezTo>
                    <a:pt x="1623544" y="163601"/>
                    <a:pt x="1626687" y="163030"/>
                    <a:pt x="1627830" y="163030"/>
                  </a:cubicBezTo>
                  <a:cubicBezTo>
                    <a:pt x="1628783" y="163030"/>
                    <a:pt x="1629164" y="161696"/>
                    <a:pt x="1629735" y="159886"/>
                  </a:cubicBezTo>
                  <a:cubicBezTo>
                    <a:pt x="1630021" y="158839"/>
                    <a:pt x="1630307" y="157886"/>
                    <a:pt x="1630688" y="157315"/>
                  </a:cubicBezTo>
                  <a:cubicBezTo>
                    <a:pt x="1631450" y="156172"/>
                    <a:pt x="1634974" y="155410"/>
                    <a:pt x="1636212" y="155410"/>
                  </a:cubicBezTo>
                  <a:cubicBezTo>
                    <a:pt x="1637832" y="155410"/>
                    <a:pt x="1639737" y="152838"/>
                    <a:pt x="1639832" y="152838"/>
                  </a:cubicBezTo>
                  <a:cubicBezTo>
                    <a:pt x="1640403" y="152457"/>
                    <a:pt x="1645071" y="151695"/>
                    <a:pt x="1647071" y="151409"/>
                  </a:cubicBezTo>
                  <a:cubicBezTo>
                    <a:pt x="1647642" y="151314"/>
                    <a:pt x="1648214" y="151219"/>
                    <a:pt x="1648595" y="151123"/>
                  </a:cubicBezTo>
                  <a:cubicBezTo>
                    <a:pt x="1650310" y="150838"/>
                    <a:pt x="1651929" y="149599"/>
                    <a:pt x="1652881" y="148742"/>
                  </a:cubicBezTo>
                  <a:cubicBezTo>
                    <a:pt x="1653072" y="148552"/>
                    <a:pt x="1653262" y="148456"/>
                    <a:pt x="1653358" y="148361"/>
                  </a:cubicBezTo>
                  <a:cubicBezTo>
                    <a:pt x="1653834" y="148075"/>
                    <a:pt x="1655739" y="147409"/>
                    <a:pt x="1657072" y="146932"/>
                  </a:cubicBezTo>
                  <a:cubicBezTo>
                    <a:pt x="1658310" y="146551"/>
                    <a:pt x="1659359" y="146170"/>
                    <a:pt x="1659739" y="145885"/>
                  </a:cubicBezTo>
                  <a:cubicBezTo>
                    <a:pt x="1660596" y="145408"/>
                    <a:pt x="1662406" y="144742"/>
                    <a:pt x="1663454" y="144646"/>
                  </a:cubicBezTo>
                  <a:cubicBezTo>
                    <a:pt x="1664693" y="144456"/>
                    <a:pt x="1664883" y="142456"/>
                    <a:pt x="1664978" y="140455"/>
                  </a:cubicBezTo>
                  <a:lnTo>
                    <a:pt x="1664978" y="140074"/>
                  </a:lnTo>
                  <a:cubicBezTo>
                    <a:pt x="1664978" y="139503"/>
                    <a:pt x="1666883" y="138265"/>
                    <a:pt x="1668502" y="137503"/>
                  </a:cubicBezTo>
                  <a:cubicBezTo>
                    <a:pt x="1669360" y="137122"/>
                    <a:pt x="1674979" y="137503"/>
                    <a:pt x="1676503" y="137884"/>
                  </a:cubicBezTo>
                  <a:cubicBezTo>
                    <a:pt x="1677456" y="138169"/>
                    <a:pt x="1678409" y="140360"/>
                    <a:pt x="1678503" y="141503"/>
                  </a:cubicBezTo>
                  <a:cubicBezTo>
                    <a:pt x="1678599" y="142551"/>
                    <a:pt x="1677932" y="144456"/>
                    <a:pt x="1676980" y="147123"/>
                  </a:cubicBezTo>
                  <a:cubicBezTo>
                    <a:pt x="1676313" y="149028"/>
                    <a:pt x="1674503" y="149314"/>
                    <a:pt x="1673265" y="149504"/>
                  </a:cubicBezTo>
                  <a:cubicBezTo>
                    <a:pt x="1672884" y="149599"/>
                    <a:pt x="1672598" y="149599"/>
                    <a:pt x="1672312" y="149695"/>
                  </a:cubicBezTo>
                  <a:cubicBezTo>
                    <a:pt x="1671836" y="149885"/>
                    <a:pt x="1670503" y="150742"/>
                    <a:pt x="1668407" y="152076"/>
                  </a:cubicBezTo>
                  <a:cubicBezTo>
                    <a:pt x="1666692" y="153219"/>
                    <a:pt x="1664787" y="154457"/>
                    <a:pt x="1664121" y="154743"/>
                  </a:cubicBezTo>
                  <a:cubicBezTo>
                    <a:pt x="1662787" y="155314"/>
                    <a:pt x="1659263" y="156172"/>
                    <a:pt x="1658025" y="156362"/>
                  </a:cubicBezTo>
                  <a:cubicBezTo>
                    <a:pt x="1657263" y="156457"/>
                    <a:pt x="1655453" y="157886"/>
                    <a:pt x="1651262" y="161410"/>
                  </a:cubicBezTo>
                  <a:cubicBezTo>
                    <a:pt x="1649738" y="162744"/>
                    <a:pt x="1647928" y="164173"/>
                    <a:pt x="1647642" y="164363"/>
                  </a:cubicBezTo>
                  <a:cubicBezTo>
                    <a:pt x="1646880" y="164744"/>
                    <a:pt x="1645452" y="164649"/>
                    <a:pt x="1644118" y="164649"/>
                  </a:cubicBezTo>
                  <a:cubicBezTo>
                    <a:pt x="1643737" y="164649"/>
                    <a:pt x="1643356" y="164649"/>
                    <a:pt x="1643071" y="164649"/>
                  </a:cubicBezTo>
                  <a:cubicBezTo>
                    <a:pt x="1640689" y="164649"/>
                    <a:pt x="1640118" y="171412"/>
                    <a:pt x="1640118" y="171507"/>
                  </a:cubicBezTo>
                  <a:cubicBezTo>
                    <a:pt x="1640118" y="171793"/>
                    <a:pt x="1639356" y="171983"/>
                    <a:pt x="1638689" y="172174"/>
                  </a:cubicBezTo>
                  <a:cubicBezTo>
                    <a:pt x="1638308" y="172269"/>
                    <a:pt x="1637832" y="172459"/>
                    <a:pt x="1637546" y="172555"/>
                  </a:cubicBezTo>
                  <a:cubicBezTo>
                    <a:pt x="1636879" y="172840"/>
                    <a:pt x="1636594" y="173412"/>
                    <a:pt x="1636689" y="173983"/>
                  </a:cubicBezTo>
                  <a:cubicBezTo>
                    <a:pt x="1636784" y="174555"/>
                    <a:pt x="1637355" y="174936"/>
                    <a:pt x="1637927" y="175031"/>
                  </a:cubicBezTo>
                  <a:cubicBezTo>
                    <a:pt x="1637451" y="175888"/>
                    <a:pt x="1635069" y="177984"/>
                    <a:pt x="1634403" y="178174"/>
                  </a:cubicBezTo>
                  <a:cubicBezTo>
                    <a:pt x="1633641" y="178460"/>
                    <a:pt x="1631164" y="178651"/>
                    <a:pt x="1629735" y="178651"/>
                  </a:cubicBezTo>
                  <a:cubicBezTo>
                    <a:pt x="1628783" y="178651"/>
                    <a:pt x="1627736" y="179222"/>
                    <a:pt x="1626687" y="179794"/>
                  </a:cubicBezTo>
                  <a:cubicBezTo>
                    <a:pt x="1626211" y="180079"/>
                    <a:pt x="1625735" y="180365"/>
                    <a:pt x="1625354" y="180460"/>
                  </a:cubicBezTo>
                  <a:cubicBezTo>
                    <a:pt x="1625068" y="180556"/>
                    <a:pt x="1624878" y="180746"/>
                    <a:pt x="1624783" y="181032"/>
                  </a:cubicBezTo>
                  <a:cubicBezTo>
                    <a:pt x="1624401" y="182080"/>
                    <a:pt x="1625640" y="184080"/>
                    <a:pt x="1626402" y="185128"/>
                  </a:cubicBezTo>
                  <a:cubicBezTo>
                    <a:pt x="1626402" y="185509"/>
                    <a:pt x="1624592" y="187033"/>
                    <a:pt x="1622973" y="188080"/>
                  </a:cubicBezTo>
                  <a:cubicBezTo>
                    <a:pt x="1622211" y="188557"/>
                    <a:pt x="1622211" y="189604"/>
                    <a:pt x="1622211" y="190557"/>
                  </a:cubicBezTo>
                  <a:cubicBezTo>
                    <a:pt x="1622211" y="191224"/>
                    <a:pt x="1622306" y="191986"/>
                    <a:pt x="1622020" y="192271"/>
                  </a:cubicBezTo>
                  <a:cubicBezTo>
                    <a:pt x="1621449" y="193033"/>
                    <a:pt x="1621353" y="194272"/>
                    <a:pt x="1621259" y="195605"/>
                  </a:cubicBezTo>
                  <a:cubicBezTo>
                    <a:pt x="1621259" y="196177"/>
                    <a:pt x="1621163" y="196843"/>
                    <a:pt x="1621068" y="197320"/>
                  </a:cubicBezTo>
                  <a:cubicBezTo>
                    <a:pt x="1620877" y="198463"/>
                    <a:pt x="1619639" y="199034"/>
                    <a:pt x="1618687" y="199415"/>
                  </a:cubicBezTo>
                  <a:cubicBezTo>
                    <a:pt x="1618496" y="199510"/>
                    <a:pt x="1616782" y="199891"/>
                    <a:pt x="1615829" y="200082"/>
                  </a:cubicBezTo>
                  <a:cubicBezTo>
                    <a:pt x="1615162" y="200177"/>
                    <a:pt x="1614686" y="200653"/>
                    <a:pt x="1614686" y="201225"/>
                  </a:cubicBezTo>
                  <a:cubicBezTo>
                    <a:pt x="1614591" y="201796"/>
                    <a:pt x="1614972" y="202368"/>
                    <a:pt x="1615448" y="202463"/>
                  </a:cubicBezTo>
                  <a:lnTo>
                    <a:pt x="1615639" y="202463"/>
                  </a:lnTo>
                  <a:cubicBezTo>
                    <a:pt x="1616305" y="202654"/>
                    <a:pt x="1617544" y="202939"/>
                    <a:pt x="1617639" y="203606"/>
                  </a:cubicBezTo>
                  <a:cubicBezTo>
                    <a:pt x="1617734" y="204178"/>
                    <a:pt x="1616210" y="204749"/>
                    <a:pt x="1615162" y="204940"/>
                  </a:cubicBezTo>
                  <a:cubicBezTo>
                    <a:pt x="1614781" y="205035"/>
                    <a:pt x="1614496" y="205225"/>
                    <a:pt x="1614400" y="205511"/>
                  </a:cubicBezTo>
                  <a:cubicBezTo>
                    <a:pt x="1613924" y="206368"/>
                    <a:pt x="1614591" y="207892"/>
                    <a:pt x="1614876" y="208369"/>
                  </a:cubicBezTo>
                  <a:cubicBezTo>
                    <a:pt x="1615067" y="208654"/>
                    <a:pt x="1614876" y="208940"/>
                    <a:pt x="1614210" y="209607"/>
                  </a:cubicBezTo>
                  <a:cubicBezTo>
                    <a:pt x="1614019" y="209893"/>
                    <a:pt x="1613733" y="210083"/>
                    <a:pt x="1613543" y="210369"/>
                  </a:cubicBezTo>
                  <a:cubicBezTo>
                    <a:pt x="1613067" y="211036"/>
                    <a:pt x="1612877" y="212083"/>
                    <a:pt x="1612781" y="213131"/>
                  </a:cubicBezTo>
                  <a:cubicBezTo>
                    <a:pt x="1612686" y="213798"/>
                    <a:pt x="1612686" y="214465"/>
                    <a:pt x="1612495" y="215131"/>
                  </a:cubicBezTo>
                  <a:cubicBezTo>
                    <a:pt x="1612019" y="216941"/>
                    <a:pt x="1613448" y="218084"/>
                    <a:pt x="1614210" y="218560"/>
                  </a:cubicBezTo>
                  <a:lnTo>
                    <a:pt x="1614305" y="218656"/>
                  </a:lnTo>
                  <a:cubicBezTo>
                    <a:pt x="1614496" y="218846"/>
                    <a:pt x="1615067" y="219513"/>
                    <a:pt x="1615448" y="222180"/>
                  </a:cubicBezTo>
                  <a:cubicBezTo>
                    <a:pt x="1615734" y="223894"/>
                    <a:pt x="1615829" y="224466"/>
                    <a:pt x="1616972" y="225228"/>
                  </a:cubicBezTo>
                  <a:cubicBezTo>
                    <a:pt x="1618020" y="225895"/>
                    <a:pt x="1618020" y="227133"/>
                    <a:pt x="1618020" y="227704"/>
                  </a:cubicBezTo>
                  <a:cubicBezTo>
                    <a:pt x="1617924" y="229133"/>
                    <a:pt x="1619639" y="229800"/>
                    <a:pt x="1620877" y="230276"/>
                  </a:cubicBezTo>
                  <a:cubicBezTo>
                    <a:pt x="1621544" y="230467"/>
                    <a:pt x="1622306" y="230943"/>
                    <a:pt x="1623163" y="231324"/>
                  </a:cubicBezTo>
                  <a:cubicBezTo>
                    <a:pt x="1624306" y="231895"/>
                    <a:pt x="1625449" y="232562"/>
                    <a:pt x="1626402" y="232753"/>
                  </a:cubicBezTo>
                  <a:cubicBezTo>
                    <a:pt x="1626593" y="232753"/>
                    <a:pt x="1626593" y="232848"/>
                    <a:pt x="1626593" y="232848"/>
                  </a:cubicBezTo>
                  <a:cubicBezTo>
                    <a:pt x="1626687" y="233324"/>
                    <a:pt x="1625449" y="234753"/>
                    <a:pt x="1624687" y="235324"/>
                  </a:cubicBezTo>
                  <a:cubicBezTo>
                    <a:pt x="1624211" y="235705"/>
                    <a:pt x="1623258" y="235420"/>
                    <a:pt x="1622496" y="235229"/>
                  </a:cubicBezTo>
                  <a:cubicBezTo>
                    <a:pt x="1622211" y="235134"/>
                    <a:pt x="1621925" y="235039"/>
                    <a:pt x="1621639" y="235039"/>
                  </a:cubicBezTo>
                  <a:cubicBezTo>
                    <a:pt x="1620496" y="234848"/>
                    <a:pt x="1620115" y="235610"/>
                    <a:pt x="1619925" y="236182"/>
                  </a:cubicBezTo>
                  <a:cubicBezTo>
                    <a:pt x="1619830" y="236277"/>
                    <a:pt x="1619830" y="236467"/>
                    <a:pt x="1619734" y="236563"/>
                  </a:cubicBezTo>
                  <a:cubicBezTo>
                    <a:pt x="1619734" y="236563"/>
                    <a:pt x="1619734" y="236658"/>
                    <a:pt x="1619544" y="236658"/>
                  </a:cubicBezTo>
                  <a:cubicBezTo>
                    <a:pt x="1619163" y="236753"/>
                    <a:pt x="1618211" y="236563"/>
                    <a:pt x="1617162" y="235896"/>
                  </a:cubicBezTo>
                  <a:cubicBezTo>
                    <a:pt x="1616019" y="235134"/>
                    <a:pt x="1615353" y="235896"/>
                    <a:pt x="1614876" y="236277"/>
                  </a:cubicBezTo>
                  <a:cubicBezTo>
                    <a:pt x="1614686" y="236467"/>
                    <a:pt x="1614400" y="236753"/>
                    <a:pt x="1614115" y="236848"/>
                  </a:cubicBezTo>
                  <a:cubicBezTo>
                    <a:pt x="1613257" y="237039"/>
                    <a:pt x="1607923" y="234753"/>
                    <a:pt x="1606494" y="233896"/>
                  </a:cubicBezTo>
                  <a:cubicBezTo>
                    <a:pt x="1606399" y="233800"/>
                    <a:pt x="1606304" y="233800"/>
                    <a:pt x="1606304" y="233800"/>
                  </a:cubicBezTo>
                  <a:cubicBezTo>
                    <a:pt x="1606494" y="233610"/>
                    <a:pt x="1607352" y="233229"/>
                    <a:pt x="1607923" y="232943"/>
                  </a:cubicBezTo>
                  <a:lnTo>
                    <a:pt x="1608209" y="232848"/>
                  </a:lnTo>
                  <a:cubicBezTo>
                    <a:pt x="1608686" y="232657"/>
                    <a:pt x="1608971" y="232276"/>
                    <a:pt x="1608971" y="231800"/>
                  </a:cubicBezTo>
                  <a:cubicBezTo>
                    <a:pt x="1608876" y="230657"/>
                    <a:pt x="1606780" y="229228"/>
                    <a:pt x="1606018" y="229038"/>
                  </a:cubicBezTo>
                  <a:cubicBezTo>
                    <a:pt x="1605447" y="228943"/>
                    <a:pt x="1604590" y="229038"/>
                    <a:pt x="1603828" y="229133"/>
                  </a:cubicBezTo>
                  <a:cubicBezTo>
                    <a:pt x="1603352" y="229228"/>
                    <a:pt x="1602875" y="229228"/>
                    <a:pt x="1602494" y="229228"/>
                  </a:cubicBezTo>
                  <a:cubicBezTo>
                    <a:pt x="1601732" y="229228"/>
                    <a:pt x="1600684" y="228371"/>
                    <a:pt x="1600303" y="227323"/>
                  </a:cubicBezTo>
                  <a:cubicBezTo>
                    <a:pt x="1600113" y="226847"/>
                    <a:pt x="1599827" y="226752"/>
                    <a:pt x="1599637" y="226752"/>
                  </a:cubicBezTo>
                  <a:lnTo>
                    <a:pt x="1599637" y="226752"/>
                  </a:lnTo>
                  <a:cubicBezTo>
                    <a:pt x="1598970" y="226752"/>
                    <a:pt x="1598494" y="227514"/>
                    <a:pt x="1597732" y="229228"/>
                  </a:cubicBezTo>
                  <a:cubicBezTo>
                    <a:pt x="1597636" y="229419"/>
                    <a:pt x="1597541" y="229609"/>
                    <a:pt x="1597446" y="229800"/>
                  </a:cubicBezTo>
                  <a:cubicBezTo>
                    <a:pt x="1597065" y="230467"/>
                    <a:pt x="1596874" y="230467"/>
                    <a:pt x="1596208" y="230276"/>
                  </a:cubicBezTo>
                  <a:lnTo>
                    <a:pt x="1595922" y="230181"/>
                  </a:lnTo>
                  <a:cubicBezTo>
                    <a:pt x="1595636" y="230086"/>
                    <a:pt x="1594969" y="229038"/>
                    <a:pt x="1593160" y="225133"/>
                  </a:cubicBezTo>
                  <a:lnTo>
                    <a:pt x="1592969" y="224656"/>
                  </a:lnTo>
                  <a:cubicBezTo>
                    <a:pt x="1592778" y="224275"/>
                    <a:pt x="1592588" y="223799"/>
                    <a:pt x="1592398" y="223228"/>
                  </a:cubicBezTo>
                  <a:cubicBezTo>
                    <a:pt x="1592017" y="222180"/>
                    <a:pt x="1591540" y="220846"/>
                    <a:pt x="1590969" y="219989"/>
                  </a:cubicBezTo>
                  <a:cubicBezTo>
                    <a:pt x="1590874" y="219894"/>
                    <a:pt x="1590969" y="219799"/>
                    <a:pt x="1590969" y="219799"/>
                  </a:cubicBezTo>
                  <a:cubicBezTo>
                    <a:pt x="1591350" y="219227"/>
                    <a:pt x="1593921" y="218656"/>
                    <a:pt x="1595255" y="218656"/>
                  </a:cubicBezTo>
                  <a:cubicBezTo>
                    <a:pt x="1596589" y="218656"/>
                    <a:pt x="1597065" y="217513"/>
                    <a:pt x="1597351" y="216846"/>
                  </a:cubicBezTo>
                  <a:cubicBezTo>
                    <a:pt x="1597446" y="216655"/>
                    <a:pt x="1597446" y="216465"/>
                    <a:pt x="1597541" y="216274"/>
                  </a:cubicBezTo>
                  <a:cubicBezTo>
                    <a:pt x="1597732" y="215989"/>
                    <a:pt x="1598684" y="215608"/>
                    <a:pt x="1599351" y="215417"/>
                  </a:cubicBezTo>
                  <a:cubicBezTo>
                    <a:pt x="1599827" y="215227"/>
                    <a:pt x="1600399" y="215036"/>
                    <a:pt x="1600684" y="214846"/>
                  </a:cubicBezTo>
                  <a:cubicBezTo>
                    <a:pt x="1602209" y="213988"/>
                    <a:pt x="1600494" y="210940"/>
                    <a:pt x="1600399" y="210845"/>
                  </a:cubicBezTo>
                  <a:cubicBezTo>
                    <a:pt x="1600113" y="210274"/>
                    <a:pt x="1600113" y="209702"/>
                    <a:pt x="1600208" y="209035"/>
                  </a:cubicBezTo>
                  <a:cubicBezTo>
                    <a:pt x="1600208" y="208845"/>
                    <a:pt x="1600208" y="208654"/>
                    <a:pt x="1600303" y="208464"/>
                  </a:cubicBezTo>
                  <a:cubicBezTo>
                    <a:pt x="1600399" y="207416"/>
                    <a:pt x="1600017" y="206845"/>
                    <a:pt x="1599255" y="205416"/>
                  </a:cubicBezTo>
                  <a:lnTo>
                    <a:pt x="1599161" y="205130"/>
                  </a:lnTo>
                  <a:cubicBezTo>
                    <a:pt x="1599065" y="204940"/>
                    <a:pt x="1599065" y="204844"/>
                    <a:pt x="1599161" y="204844"/>
                  </a:cubicBezTo>
                  <a:cubicBezTo>
                    <a:pt x="1599541" y="204178"/>
                    <a:pt x="1602018" y="203511"/>
                    <a:pt x="1603637" y="203320"/>
                  </a:cubicBezTo>
                  <a:cubicBezTo>
                    <a:pt x="1604875" y="203035"/>
                    <a:pt x="1606876" y="202558"/>
                    <a:pt x="1607447" y="202558"/>
                  </a:cubicBezTo>
                  <a:cubicBezTo>
                    <a:pt x="1607828" y="202558"/>
                    <a:pt x="1608114" y="202368"/>
                    <a:pt x="1608304" y="202082"/>
                  </a:cubicBezTo>
                  <a:cubicBezTo>
                    <a:pt x="1608495" y="201415"/>
                    <a:pt x="1607733" y="200463"/>
                    <a:pt x="1607161" y="200082"/>
                  </a:cubicBezTo>
                  <a:cubicBezTo>
                    <a:pt x="1606780" y="199891"/>
                    <a:pt x="1606399" y="199796"/>
                    <a:pt x="1606018" y="199701"/>
                  </a:cubicBezTo>
                  <a:cubicBezTo>
                    <a:pt x="1605828" y="199701"/>
                    <a:pt x="1605733" y="199606"/>
                    <a:pt x="1605542" y="199606"/>
                  </a:cubicBezTo>
                  <a:cubicBezTo>
                    <a:pt x="1605447" y="199606"/>
                    <a:pt x="1605161" y="199510"/>
                    <a:pt x="1605161" y="199415"/>
                  </a:cubicBezTo>
                  <a:cubicBezTo>
                    <a:pt x="1605161" y="199129"/>
                    <a:pt x="1605447" y="198558"/>
                    <a:pt x="1607257" y="197224"/>
                  </a:cubicBezTo>
                  <a:cubicBezTo>
                    <a:pt x="1607637" y="196939"/>
                    <a:pt x="1607637" y="196653"/>
                    <a:pt x="1607543" y="196462"/>
                  </a:cubicBezTo>
                  <a:cubicBezTo>
                    <a:pt x="1607352" y="195891"/>
                    <a:pt x="1606494" y="195796"/>
                    <a:pt x="1604208" y="195700"/>
                  </a:cubicBezTo>
                  <a:cubicBezTo>
                    <a:pt x="1603637" y="195700"/>
                    <a:pt x="1603065" y="195700"/>
                    <a:pt x="1602780" y="195605"/>
                  </a:cubicBezTo>
                  <a:cubicBezTo>
                    <a:pt x="1602685" y="195605"/>
                    <a:pt x="1602589" y="195605"/>
                    <a:pt x="1602589" y="195605"/>
                  </a:cubicBezTo>
                  <a:cubicBezTo>
                    <a:pt x="1602589" y="195415"/>
                    <a:pt x="1603161" y="194843"/>
                    <a:pt x="1603732" y="194367"/>
                  </a:cubicBezTo>
                  <a:cubicBezTo>
                    <a:pt x="1604685" y="193700"/>
                    <a:pt x="1605637" y="191890"/>
                    <a:pt x="1606018" y="190843"/>
                  </a:cubicBezTo>
                  <a:cubicBezTo>
                    <a:pt x="1606399" y="189890"/>
                    <a:pt x="1607352" y="189128"/>
                    <a:pt x="1608114" y="188842"/>
                  </a:cubicBezTo>
                  <a:cubicBezTo>
                    <a:pt x="1608971" y="188461"/>
                    <a:pt x="1609066" y="187604"/>
                    <a:pt x="1609162" y="186842"/>
                  </a:cubicBezTo>
                  <a:cubicBezTo>
                    <a:pt x="1609162" y="186556"/>
                    <a:pt x="1609162" y="186271"/>
                    <a:pt x="1609257" y="186080"/>
                  </a:cubicBezTo>
                  <a:cubicBezTo>
                    <a:pt x="1609352" y="185699"/>
                    <a:pt x="1610305" y="184556"/>
                    <a:pt x="1611162" y="183604"/>
                  </a:cubicBezTo>
                  <a:cubicBezTo>
                    <a:pt x="1611924" y="182651"/>
                    <a:pt x="1612781" y="181699"/>
                    <a:pt x="1613162" y="181032"/>
                  </a:cubicBezTo>
                  <a:cubicBezTo>
                    <a:pt x="1613448" y="180460"/>
                    <a:pt x="1613543" y="179889"/>
                    <a:pt x="1613448" y="179413"/>
                  </a:cubicBezTo>
                  <a:cubicBezTo>
                    <a:pt x="1613257" y="178746"/>
                    <a:pt x="1612590" y="178270"/>
                    <a:pt x="1611638" y="177793"/>
                  </a:cubicBezTo>
                  <a:cubicBezTo>
                    <a:pt x="1610876" y="177508"/>
                    <a:pt x="1610781" y="177222"/>
                    <a:pt x="1610400" y="176460"/>
                  </a:cubicBezTo>
                  <a:cubicBezTo>
                    <a:pt x="1610305" y="176269"/>
                    <a:pt x="1610114" y="175984"/>
                    <a:pt x="1609924" y="175603"/>
                  </a:cubicBezTo>
                  <a:cubicBezTo>
                    <a:pt x="1609352" y="175222"/>
                    <a:pt x="1610305" y="174555"/>
                    <a:pt x="1611543" y="173793"/>
                  </a:cubicBezTo>
                  <a:close/>
                  <a:moveTo>
                    <a:pt x="2295342" y="1392517"/>
                  </a:moveTo>
                  <a:cubicBezTo>
                    <a:pt x="2295342" y="1392517"/>
                    <a:pt x="2292485" y="1394612"/>
                    <a:pt x="2292390" y="1395470"/>
                  </a:cubicBezTo>
                  <a:cubicBezTo>
                    <a:pt x="2292390" y="1395755"/>
                    <a:pt x="2292485" y="1396041"/>
                    <a:pt x="2292771" y="1396232"/>
                  </a:cubicBezTo>
                  <a:cubicBezTo>
                    <a:pt x="2293057" y="1396422"/>
                    <a:pt x="2293437" y="1396517"/>
                    <a:pt x="2293914" y="1396517"/>
                  </a:cubicBezTo>
                  <a:cubicBezTo>
                    <a:pt x="2294104" y="1396517"/>
                    <a:pt x="2294295" y="1396517"/>
                    <a:pt x="2294486" y="1396422"/>
                  </a:cubicBezTo>
                  <a:cubicBezTo>
                    <a:pt x="2295629" y="1396232"/>
                    <a:pt x="2296867" y="1394708"/>
                    <a:pt x="2296867" y="1394041"/>
                  </a:cubicBezTo>
                  <a:cubicBezTo>
                    <a:pt x="2296867" y="1393374"/>
                    <a:pt x="2296867" y="1392517"/>
                    <a:pt x="2296295" y="1392231"/>
                  </a:cubicBezTo>
                  <a:cubicBezTo>
                    <a:pt x="2296105" y="1392231"/>
                    <a:pt x="2295724" y="1392231"/>
                    <a:pt x="2295342" y="1392517"/>
                  </a:cubicBezTo>
                  <a:close/>
                  <a:moveTo>
                    <a:pt x="2294295" y="1395660"/>
                  </a:moveTo>
                  <a:cubicBezTo>
                    <a:pt x="2293819" y="1395755"/>
                    <a:pt x="2293533" y="1395660"/>
                    <a:pt x="2293437" y="1395565"/>
                  </a:cubicBezTo>
                  <a:cubicBezTo>
                    <a:pt x="2293343" y="1395470"/>
                    <a:pt x="2293343" y="1395470"/>
                    <a:pt x="2293343" y="1395470"/>
                  </a:cubicBezTo>
                  <a:cubicBezTo>
                    <a:pt x="2293437" y="1395088"/>
                    <a:pt x="2294866" y="1393850"/>
                    <a:pt x="2295819" y="1393183"/>
                  </a:cubicBezTo>
                  <a:cubicBezTo>
                    <a:pt x="2295914" y="1393374"/>
                    <a:pt x="2295914" y="1393660"/>
                    <a:pt x="2295914" y="1394136"/>
                  </a:cubicBezTo>
                  <a:cubicBezTo>
                    <a:pt x="2295914" y="1394422"/>
                    <a:pt x="2294962" y="1395565"/>
                    <a:pt x="2294295" y="1395660"/>
                  </a:cubicBezTo>
                  <a:close/>
                  <a:moveTo>
                    <a:pt x="2264291" y="1295933"/>
                  </a:moveTo>
                  <a:cubicBezTo>
                    <a:pt x="2264005" y="1295838"/>
                    <a:pt x="2263719" y="1295743"/>
                    <a:pt x="2263624" y="1295647"/>
                  </a:cubicBezTo>
                  <a:cubicBezTo>
                    <a:pt x="2263529" y="1295552"/>
                    <a:pt x="2263243" y="1295362"/>
                    <a:pt x="2263053" y="1295171"/>
                  </a:cubicBezTo>
                  <a:cubicBezTo>
                    <a:pt x="2262100" y="1294314"/>
                    <a:pt x="2261338" y="1293742"/>
                    <a:pt x="2260767" y="1293742"/>
                  </a:cubicBezTo>
                  <a:cubicBezTo>
                    <a:pt x="2260577" y="1293742"/>
                    <a:pt x="2260291" y="1293742"/>
                    <a:pt x="2260005" y="1293647"/>
                  </a:cubicBezTo>
                  <a:cubicBezTo>
                    <a:pt x="2258767" y="1293552"/>
                    <a:pt x="2256766" y="1293362"/>
                    <a:pt x="2255528" y="1293742"/>
                  </a:cubicBezTo>
                  <a:cubicBezTo>
                    <a:pt x="2251813" y="1294886"/>
                    <a:pt x="2251337" y="1295647"/>
                    <a:pt x="2251337" y="1296124"/>
                  </a:cubicBezTo>
                  <a:cubicBezTo>
                    <a:pt x="2251337" y="1296314"/>
                    <a:pt x="2251242" y="1296505"/>
                    <a:pt x="2251146" y="1296695"/>
                  </a:cubicBezTo>
                  <a:cubicBezTo>
                    <a:pt x="2250956" y="1297171"/>
                    <a:pt x="2250670" y="1297743"/>
                    <a:pt x="2251052" y="1298505"/>
                  </a:cubicBezTo>
                  <a:cubicBezTo>
                    <a:pt x="2251146" y="1298600"/>
                    <a:pt x="2251146" y="1298791"/>
                    <a:pt x="2251242" y="1298886"/>
                  </a:cubicBezTo>
                  <a:cubicBezTo>
                    <a:pt x="2251718" y="1299743"/>
                    <a:pt x="2252385" y="1300982"/>
                    <a:pt x="2253528" y="1300982"/>
                  </a:cubicBezTo>
                  <a:cubicBezTo>
                    <a:pt x="2253814" y="1300982"/>
                    <a:pt x="2254194" y="1300982"/>
                    <a:pt x="2254576" y="1300982"/>
                  </a:cubicBezTo>
                  <a:cubicBezTo>
                    <a:pt x="2255052" y="1300982"/>
                    <a:pt x="2255433" y="1300982"/>
                    <a:pt x="2255909" y="1300982"/>
                  </a:cubicBezTo>
                  <a:cubicBezTo>
                    <a:pt x="2256290" y="1300982"/>
                    <a:pt x="2256766" y="1300982"/>
                    <a:pt x="2257052" y="1300886"/>
                  </a:cubicBezTo>
                  <a:cubicBezTo>
                    <a:pt x="2257529" y="1300791"/>
                    <a:pt x="2258005" y="1300600"/>
                    <a:pt x="2258385" y="1300315"/>
                  </a:cubicBezTo>
                  <a:cubicBezTo>
                    <a:pt x="2258767" y="1300124"/>
                    <a:pt x="2259148" y="1299934"/>
                    <a:pt x="2259434" y="1299838"/>
                  </a:cubicBezTo>
                  <a:cubicBezTo>
                    <a:pt x="2259910" y="1299743"/>
                    <a:pt x="2260671" y="1299362"/>
                    <a:pt x="2261434" y="1298981"/>
                  </a:cubicBezTo>
                  <a:cubicBezTo>
                    <a:pt x="2261910" y="1298791"/>
                    <a:pt x="2262672" y="1298410"/>
                    <a:pt x="2262862" y="1298315"/>
                  </a:cubicBezTo>
                  <a:cubicBezTo>
                    <a:pt x="2263624" y="1298600"/>
                    <a:pt x="2264958" y="1298029"/>
                    <a:pt x="2265529" y="1297362"/>
                  </a:cubicBezTo>
                  <a:cubicBezTo>
                    <a:pt x="2266101" y="1296791"/>
                    <a:pt x="2265720" y="1296409"/>
                    <a:pt x="2265625" y="1296314"/>
                  </a:cubicBezTo>
                  <a:cubicBezTo>
                    <a:pt x="2265244" y="1296219"/>
                    <a:pt x="2264768" y="1296124"/>
                    <a:pt x="2264291" y="1295933"/>
                  </a:cubicBezTo>
                  <a:close/>
                  <a:moveTo>
                    <a:pt x="2264005" y="1297743"/>
                  </a:moveTo>
                  <a:cubicBezTo>
                    <a:pt x="2263624" y="1297933"/>
                    <a:pt x="2263339" y="1297933"/>
                    <a:pt x="2263243" y="1297838"/>
                  </a:cubicBezTo>
                  <a:cubicBezTo>
                    <a:pt x="2262862" y="1297648"/>
                    <a:pt x="2262386" y="1297838"/>
                    <a:pt x="2261053" y="1298505"/>
                  </a:cubicBezTo>
                  <a:cubicBezTo>
                    <a:pt x="2260386" y="1298791"/>
                    <a:pt x="2259624" y="1299172"/>
                    <a:pt x="2259243" y="1299267"/>
                  </a:cubicBezTo>
                  <a:cubicBezTo>
                    <a:pt x="2258767" y="1299362"/>
                    <a:pt x="2258290" y="1299553"/>
                    <a:pt x="2257909" y="1299838"/>
                  </a:cubicBezTo>
                  <a:cubicBezTo>
                    <a:pt x="2257529" y="1300029"/>
                    <a:pt x="2257147" y="1300220"/>
                    <a:pt x="2256862" y="1300315"/>
                  </a:cubicBezTo>
                  <a:cubicBezTo>
                    <a:pt x="2256290" y="1300410"/>
                    <a:pt x="2255433" y="1300410"/>
                    <a:pt x="2254671" y="1300315"/>
                  </a:cubicBezTo>
                  <a:cubicBezTo>
                    <a:pt x="2254290" y="1300315"/>
                    <a:pt x="2253909" y="1300315"/>
                    <a:pt x="2253528" y="1300315"/>
                  </a:cubicBezTo>
                  <a:cubicBezTo>
                    <a:pt x="2252956" y="1300315"/>
                    <a:pt x="2252385" y="1299267"/>
                    <a:pt x="2252099" y="1298600"/>
                  </a:cubicBezTo>
                  <a:cubicBezTo>
                    <a:pt x="2252004" y="1298410"/>
                    <a:pt x="2251909" y="1298315"/>
                    <a:pt x="2251909" y="1298219"/>
                  </a:cubicBezTo>
                  <a:cubicBezTo>
                    <a:pt x="2251718" y="1297838"/>
                    <a:pt x="2251813" y="1297553"/>
                    <a:pt x="2252004" y="1297076"/>
                  </a:cubicBezTo>
                  <a:cubicBezTo>
                    <a:pt x="2252099" y="1296791"/>
                    <a:pt x="2252195" y="1296505"/>
                    <a:pt x="2252290" y="1296219"/>
                  </a:cubicBezTo>
                  <a:cubicBezTo>
                    <a:pt x="2252290" y="1296219"/>
                    <a:pt x="2252575" y="1295647"/>
                    <a:pt x="2255814" y="1294600"/>
                  </a:cubicBezTo>
                  <a:cubicBezTo>
                    <a:pt x="2256290" y="1294409"/>
                    <a:pt x="2256862" y="1294409"/>
                    <a:pt x="2257529" y="1294409"/>
                  </a:cubicBezTo>
                  <a:cubicBezTo>
                    <a:pt x="2258385" y="1294409"/>
                    <a:pt x="2259243" y="1294504"/>
                    <a:pt x="2259910" y="1294600"/>
                  </a:cubicBezTo>
                  <a:cubicBezTo>
                    <a:pt x="2260291" y="1294600"/>
                    <a:pt x="2260577" y="1294695"/>
                    <a:pt x="2260767" y="1294695"/>
                  </a:cubicBezTo>
                  <a:cubicBezTo>
                    <a:pt x="2261053" y="1294695"/>
                    <a:pt x="2262100" y="1295552"/>
                    <a:pt x="2262481" y="1295933"/>
                  </a:cubicBezTo>
                  <a:cubicBezTo>
                    <a:pt x="2262767" y="1296124"/>
                    <a:pt x="2262958" y="1296409"/>
                    <a:pt x="2263148" y="1296505"/>
                  </a:cubicBezTo>
                  <a:cubicBezTo>
                    <a:pt x="2263434" y="1296695"/>
                    <a:pt x="2263815" y="1296791"/>
                    <a:pt x="2264101" y="1296886"/>
                  </a:cubicBezTo>
                  <a:cubicBezTo>
                    <a:pt x="2264482" y="1296981"/>
                    <a:pt x="2264768" y="1297076"/>
                    <a:pt x="2265053" y="1297267"/>
                  </a:cubicBezTo>
                  <a:cubicBezTo>
                    <a:pt x="2264768" y="1297267"/>
                    <a:pt x="2264482" y="1297553"/>
                    <a:pt x="2264005" y="1297743"/>
                  </a:cubicBezTo>
                  <a:close/>
                  <a:moveTo>
                    <a:pt x="1697173" y="182365"/>
                  </a:moveTo>
                  <a:lnTo>
                    <a:pt x="1697173" y="182556"/>
                  </a:lnTo>
                  <a:cubicBezTo>
                    <a:pt x="1697363" y="183032"/>
                    <a:pt x="1698315" y="185318"/>
                    <a:pt x="1698982" y="185890"/>
                  </a:cubicBezTo>
                  <a:cubicBezTo>
                    <a:pt x="1699078" y="185985"/>
                    <a:pt x="1699363" y="186080"/>
                    <a:pt x="1699744" y="186080"/>
                  </a:cubicBezTo>
                  <a:cubicBezTo>
                    <a:pt x="1702030" y="186080"/>
                    <a:pt x="1707840" y="184175"/>
                    <a:pt x="1707936" y="184175"/>
                  </a:cubicBezTo>
                  <a:cubicBezTo>
                    <a:pt x="1708317" y="184080"/>
                    <a:pt x="1708603" y="183794"/>
                    <a:pt x="1708698" y="183413"/>
                  </a:cubicBezTo>
                  <a:cubicBezTo>
                    <a:pt x="1709174" y="182080"/>
                    <a:pt x="1707745" y="179508"/>
                    <a:pt x="1707269" y="178936"/>
                  </a:cubicBezTo>
                  <a:cubicBezTo>
                    <a:pt x="1706507" y="177984"/>
                    <a:pt x="1705459" y="176650"/>
                    <a:pt x="1704507" y="176365"/>
                  </a:cubicBezTo>
                  <a:cubicBezTo>
                    <a:pt x="1703364" y="175888"/>
                    <a:pt x="1700983" y="176650"/>
                    <a:pt x="1700887" y="176650"/>
                  </a:cubicBezTo>
                  <a:cubicBezTo>
                    <a:pt x="1700411" y="176746"/>
                    <a:pt x="1699649" y="177508"/>
                    <a:pt x="1698030" y="179032"/>
                  </a:cubicBezTo>
                  <a:cubicBezTo>
                    <a:pt x="1697744" y="179222"/>
                    <a:pt x="1697553" y="179413"/>
                    <a:pt x="1697459" y="179603"/>
                  </a:cubicBezTo>
                  <a:cubicBezTo>
                    <a:pt x="1696792" y="180175"/>
                    <a:pt x="1696982" y="181127"/>
                    <a:pt x="1697077" y="181889"/>
                  </a:cubicBezTo>
                  <a:cubicBezTo>
                    <a:pt x="1697173" y="181984"/>
                    <a:pt x="1697173" y="182270"/>
                    <a:pt x="1697173" y="182365"/>
                  </a:cubicBezTo>
                  <a:close/>
                  <a:moveTo>
                    <a:pt x="1698125" y="180079"/>
                  </a:moveTo>
                  <a:cubicBezTo>
                    <a:pt x="1698315" y="179984"/>
                    <a:pt x="1698506" y="179698"/>
                    <a:pt x="1698792" y="179508"/>
                  </a:cubicBezTo>
                  <a:cubicBezTo>
                    <a:pt x="1699458" y="178936"/>
                    <a:pt x="1700887" y="177508"/>
                    <a:pt x="1701268" y="177412"/>
                  </a:cubicBezTo>
                  <a:cubicBezTo>
                    <a:pt x="1702126" y="177127"/>
                    <a:pt x="1703649" y="176841"/>
                    <a:pt x="1704221" y="177031"/>
                  </a:cubicBezTo>
                  <a:cubicBezTo>
                    <a:pt x="1704792" y="177222"/>
                    <a:pt x="1705650" y="178079"/>
                    <a:pt x="1706602" y="179413"/>
                  </a:cubicBezTo>
                  <a:cubicBezTo>
                    <a:pt x="1707174" y="180079"/>
                    <a:pt x="1708221" y="182365"/>
                    <a:pt x="1707936" y="183223"/>
                  </a:cubicBezTo>
                  <a:cubicBezTo>
                    <a:pt x="1707840" y="183318"/>
                    <a:pt x="1707840" y="183413"/>
                    <a:pt x="1707745" y="183413"/>
                  </a:cubicBezTo>
                  <a:cubicBezTo>
                    <a:pt x="1706031" y="184080"/>
                    <a:pt x="1700411" y="185509"/>
                    <a:pt x="1699744" y="185318"/>
                  </a:cubicBezTo>
                  <a:cubicBezTo>
                    <a:pt x="1699363" y="185032"/>
                    <a:pt x="1698602" y="183508"/>
                    <a:pt x="1698220" y="182461"/>
                  </a:cubicBezTo>
                  <a:cubicBezTo>
                    <a:pt x="1698220" y="182270"/>
                    <a:pt x="1698220" y="181984"/>
                    <a:pt x="1698125" y="181699"/>
                  </a:cubicBezTo>
                  <a:cubicBezTo>
                    <a:pt x="1697935" y="181032"/>
                    <a:pt x="1697839" y="180365"/>
                    <a:pt x="1698125" y="180079"/>
                  </a:cubicBezTo>
                  <a:close/>
                  <a:moveTo>
                    <a:pt x="1632117" y="93783"/>
                  </a:moveTo>
                  <a:cubicBezTo>
                    <a:pt x="1632212" y="93783"/>
                    <a:pt x="1632307" y="93783"/>
                    <a:pt x="1632403" y="93783"/>
                  </a:cubicBezTo>
                  <a:cubicBezTo>
                    <a:pt x="1634403" y="93783"/>
                    <a:pt x="1639165" y="92259"/>
                    <a:pt x="1640403" y="91402"/>
                  </a:cubicBezTo>
                  <a:cubicBezTo>
                    <a:pt x="1641832" y="90449"/>
                    <a:pt x="1642690" y="88258"/>
                    <a:pt x="1642785" y="86925"/>
                  </a:cubicBezTo>
                  <a:cubicBezTo>
                    <a:pt x="1642880" y="85687"/>
                    <a:pt x="1640499" y="81781"/>
                    <a:pt x="1639927" y="81305"/>
                  </a:cubicBezTo>
                  <a:lnTo>
                    <a:pt x="1639927" y="81305"/>
                  </a:lnTo>
                  <a:cubicBezTo>
                    <a:pt x="1639356" y="80924"/>
                    <a:pt x="1637546" y="80353"/>
                    <a:pt x="1636308" y="80734"/>
                  </a:cubicBezTo>
                  <a:cubicBezTo>
                    <a:pt x="1635832" y="80924"/>
                    <a:pt x="1635546" y="81115"/>
                    <a:pt x="1635451" y="81496"/>
                  </a:cubicBezTo>
                  <a:cubicBezTo>
                    <a:pt x="1635260" y="81972"/>
                    <a:pt x="1635260" y="82639"/>
                    <a:pt x="1635260" y="83210"/>
                  </a:cubicBezTo>
                  <a:cubicBezTo>
                    <a:pt x="1635260" y="83972"/>
                    <a:pt x="1635260" y="84734"/>
                    <a:pt x="1634784" y="85115"/>
                  </a:cubicBezTo>
                  <a:cubicBezTo>
                    <a:pt x="1634308" y="85591"/>
                    <a:pt x="1633546" y="85972"/>
                    <a:pt x="1632879" y="86258"/>
                  </a:cubicBezTo>
                  <a:cubicBezTo>
                    <a:pt x="1632498" y="86449"/>
                    <a:pt x="1632117" y="86639"/>
                    <a:pt x="1631831" y="86830"/>
                  </a:cubicBezTo>
                  <a:cubicBezTo>
                    <a:pt x="1630974" y="87401"/>
                    <a:pt x="1629926" y="89401"/>
                    <a:pt x="1630021" y="90830"/>
                  </a:cubicBezTo>
                  <a:lnTo>
                    <a:pt x="1630021" y="91116"/>
                  </a:lnTo>
                  <a:cubicBezTo>
                    <a:pt x="1630117" y="92354"/>
                    <a:pt x="1630212" y="93592"/>
                    <a:pt x="1632117" y="93783"/>
                  </a:cubicBezTo>
                  <a:close/>
                  <a:moveTo>
                    <a:pt x="1632403" y="87592"/>
                  </a:moveTo>
                  <a:cubicBezTo>
                    <a:pt x="1632688" y="87401"/>
                    <a:pt x="1632974" y="87211"/>
                    <a:pt x="1633355" y="87020"/>
                  </a:cubicBezTo>
                  <a:cubicBezTo>
                    <a:pt x="1634022" y="86639"/>
                    <a:pt x="1634879" y="86258"/>
                    <a:pt x="1635451" y="85687"/>
                  </a:cubicBezTo>
                  <a:cubicBezTo>
                    <a:pt x="1636118" y="85020"/>
                    <a:pt x="1636118" y="84067"/>
                    <a:pt x="1636212" y="83210"/>
                  </a:cubicBezTo>
                  <a:cubicBezTo>
                    <a:pt x="1636212" y="82639"/>
                    <a:pt x="1636212" y="82162"/>
                    <a:pt x="1636403" y="81781"/>
                  </a:cubicBezTo>
                  <a:cubicBezTo>
                    <a:pt x="1636403" y="81686"/>
                    <a:pt x="1636498" y="81591"/>
                    <a:pt x="1636689" y="81591"/>
                  </a:cubicBezTo>
                  <a:cubicBezTo>
                    <a:pt x="1636879" y="81496"/>
                    <a:pt x="1637070" y="81496"/>
                    <a:pt x="1637261" y="81496"/>
                  </a:cubicBezTo>
                  <a:cubicBezTo>
                    <a:pt x="1638117" y="81496"/>
                    <a:pt x="1639165" y="81781"/>
                    <a:pt x="1639451" y="82067"/>
                  </a:cubicBezTo>
                  <a:cubicBezTo>
                    <a:pt x="1639832" y="82353"/>
                    <a:pt x="1642118" y="85972"/>
                    <a:pt x="1642023" y="87020"/>
                  </a:cubicBezTo>
                  <a:cubicBezTo>
                    <a:pt x="1641928" y="88068"/>
                    <a:pt x="1641165" y="90068"/>
                    <a:pt x="1640118" y="90830"/>
                  </a:cubicBezTo>
                  <a:cubicBezTo>
                    <a:pt x="1638975" y="91592"/>
                    <a:pt x="1634022" y="93211"/>
                    <a:pt x="1632403" y="93021"/>
                  </a:cubicBezTo>
                  <a:cubicBezTo>
                    <a:pt x="1631260" y="92926"/>
                    <a:pt x="1631164" y="92449"/>
                    <a:pt x="1631069" y="91211"/>
                  </a:cubicBezTo>
                  <a:lnTo>
                    <a:pt x="1631069" y="90925"/>
                  </a:lnTo>
                  <a:cubicBezTo>
                    <a:pt x="1630878" y="89687"/>
                    <a:pt x="1631831" y="87973"/>
                    <a:pt x="1632403" y="87592"/>
                  </a:cubicBezTo>
                  <a:close/>
                  <a:moveTo>
                    <a:pt x="2085221" y="44634"/>
                  </a:moveTo>
                  <a:cubicBezTo>
                    <a:pt x="2085792" y="44729"/>
                    <a:pt x="2086935" y="45967"/>
                    <a:pt x="2087602" y="46729"/>
                  </a:cubicBezTo>
                  <a:lnTo>
                    <a:pt x="2087698" y="46825"/>
                  </a:lnTo>
                  <a:cubicBezTo>
                    <a:pt x="2087698" y="46825"/>
                    <a:pt x="2091031" y="48634"/>
                    <a:pt x="2092269" y="49682"/>
                  </a:cubicBezTo>
                  <a:cubicBezTo>
                    <a:pt x="2093603" y="50825"/>
                    <a:pt x="2095984" y="50254"/>
                    <a:pt x="2097413" y="49873"/>
                  </a:cubicBezTo>
                  <a:cubicBezTo>
                    <a:pt x="2097699" y="49873"/>
                    <a:pt x="2097889" y="49873"/>
                    <a:pt x="2098080" y="49873"/>
                  </a:cubicBezTo>
                  <a:cubicBezTo>
                    <a:pt x="2098556" y="49777"/>
                    <a:pt x="2099985" y="51111"/>
                    <a:pt x="2100747" y="51968"/>
                  </a:cubicBezTo>
                  <a:cubicBezTo>
                    <a:pt x="2101414" y="52635"/>
                    <a:pt x="2101985" y="53206"/>
                    <a:pt x="2102557" y="53587"/>
                  </a:cubicBezTo>
                  <a:cubicBezTo>
                    <a:pt x="2102747" y="53683"/>
                    <a:pt x="2102937" y="53778"/>
                    <a:pt x="2103128" y="53778"/>
                  </a:cubicBezTo>
                  <a:cubicBezTo>
                    <a:pt x="2103223" y="53778"/>
                    <a:pt x="2103319" y="53778"/>
                    <a:pt x="2103414" y="53778"/>
                  </a:cubicBezTo>
                  <a:cubicBezTo>
                    <a:pt x="2104462" y="53492"/>
                    <a:pt x="2105319" y="51682"/>
                    <a:pt x="2106271" y="49492"/>
                  </a:cubicBezTo>
                  <a:cubicBezTo>
                    <a:pt x="2106462" y="49015"/>
                    <a:pt x="2106652" y="48730"/>
                    <a:pt x="2106748" y="48539"/>
                  </a:cubicBezTo>
                  <a:cubicBezTo>
                    <a:pt x="2107319" y="47587"/>
                    <a:pt x="2106557" y="46158"/>
                    <a:pt x="2106081" y="45110"/>
                  </a:cubicBezTo>
                  <a:cubicBezTo>
                    <a:pt x="2105985" y="44920"/>
                    <a:pt x="2105890" y="44824"/>
                    <a:pt x="2105890" y="44634"/>
                  </a:cubicBezTo>
                  <a:cubicBezTo>
                    <a:pt x="2105795" y="44539"/>
                    <a:pt x="2105890" y="44539"/>
                    <a:pt x="2105890" y="44443"/>
                  </a:cubicBezTo>
                  <a:cubicBezTo>
                    <a:pt x="2105985" y="44253"/>
                    <a:pt x="2106748" y="44062"/>
                    <a:pt x="2107891" y="44062"/>
                  </a:cubicBezTo>
                  <a:cubicBezTo>
                    <a:pt x="2109129" y="44062"/>
                    <a:pt x="2113034" y="42729"/>
                    <a:pt x="2114082" y="41967"/>
                  </a:cubicBezTo>
                  <a:cubicBezTo>
                    <a:pt x="2115130" y="41300"/>
                    <a:pt x="2117035" y="39490"/>
                    <a:pt x="2118082" y="38347"/>
                  </a:cubicBezTo>
                  <a:cubicBezTo>
                    <a:pt x="2118845" y="37490"/>
                    <a:pt x="2121416" y="37204"/>
                    <a:pt x="2123321" y="37204"/>
                  </a:cubicBezTo>
                  <a:cubicBezTo>
                    <a:pt x="2124274" y="37204"/>
                    <a:pt x="2124655" y="36728"/>
                    <a:pt x="2124750" y="36442"/>
                  </a:cubicBezTo>
                  <a:cubicBezTo>
                    <a:pt x="2125131" y="35680"/>
                    <a:pt x="2124845" y="34633"/>
                    <a:pt x="2124274" y="34061"/>
                  </a:cubicBezTo>
                  <a:cubicBezTo>
                    <a:pt x="2123797" y="33585"/>
                    <a:pt x="2121893" y="33013"/>
                    <a:pt x="2118749" y="32251"/>
                  </a:cubicBezTo>
                  <a:cubicBezTo>
                    <a:pt x="2118178" y="32156"/>
                    <a:pt x="2117702" y="31966"/>
                    <a:pt x="2117606" y="31966"/>
                  </a:cubicBezTo>
                  <a:cubicBezTo>
                    <a:pt x="2117225" y="31775"/>
                    <a:pt x="2116463" y="29870"/>
                    <a:pt x="2116273" y="28727"/>
                  </a:cubicBezTo>
                  <a:cubicBezTo>
                    <a:pt x="2116177" y="28060"/>
                    <a:pt x="2116939" y="27394"/>
                    <a:pt x="2117702" y="26822"/>
                  </a:cubicBezTo>
                  <a:cubicBezTo>
                    <a:pt x="2117796" y="26727"/>
                    <a:pt x="2117892" y="26632"/>
                    <a:pt x="2118082" y="26536"/>
                  </a:cubicBezTo>
                  <a:cubicBezTo>
                    <a:pt x="2118178" y="26822"/>
                    <a:pt x="2118273" y="27203"/>
                    <a:pt x="2118368" y="27489"/>
                  </a:cubicBezTo>
                  <a:cubicBezTo>
                    <a:pt x="2118559" y="28060"/>
                    <a:pt x="2118654" y="28727"/>
                    <a:pt x="2118940" y="29203"/>
                  </a:cubicBezTo>
                  <a:cubicBezTo>
                    <a:pt x="2119416" y="30061"/>
                    <a:pt x="2120368" y="30632"/>
                    <a:pt x="2121416" y="31299"/>
                  </a:cubicBezTo>
                  <a:cubicBezTo>
                    <a:pt x="2121893" y="31585"/>
                    <a:pt x="2122369" y="31870"/>
                    <a:pt x="2122845" y="32251"/>
                  </a:cubicBezTo>
                  <a:cubicBezTo>
                    <a:pt x="2124274" y="33299"/>
                    <a:pt x="2125226" y="32823"/>
                    <a:pt x="2126084" y="32442"/>
                  </a:cubicBezTo>
                  <a:cubicBezTo>
                    <a:pt x="2126369" y="32347"/>
                    <a:pt x="2126655" y="32156"/>
                    <a:pt x="2126941" y="32061"/>
                  </a:cubicBezTo>
                  <a:cubicBezTo>
                    <a:pt x="2128370" y="31585"/>
                    <a:pt x="2133989" y="28632"/>
                    <a:pt x="2135132" y="27965"/>
                  </a:cubicBezTo>
                  <a:cubicBezTo>
                    <a:pt x="2135418" y="27775"/>
                    <a:pt x="2135703" y="27584"/>
                    <a:pt x="2135703" y="27203"/>
                  </a:cubicBezTo>
                  <a:cubicBezTo>
                    <a:pt x="2135894" y="26536"/>
                    <a:pt x="2135323" y="25679"/>
                    <a:pt x="2134751" y="24917"/>
                  </a:cubicBezTo>
                  <a:cubicBezTo>
                    <a:pt x="2134560" y="24631"/>
                    <a:pt x="2134275" y="24346"/>
                    <a:pt x="2134180" y="24060"/>
                  </a:cubicBezTo>
                  <a:cubicBezTo>
                    <a:pt x="2133894" y="23488"/>
                    <a:pt x="2134180" y="22917"/>
                    <a:pt x="2134751" y="22060"/>
                  </a:cubicBezTo>
                  <a:cubicBezTo>
                    <a:pt x="2134942" y="21679"/>
                    <a:pt x="2135227" y="21298"/>
                    <a:pt x="2135418" y="20821"/>
                  </a:cubicBezTo>
                  <a:cubicBezTo>
                    <a:pt x="2135609" y="20345"/>
                    <a:pt x="2135609" y="19869"/>
                    <a:pt x="2135323" y="19488"/>
                  </a:cubicBezTo>
                  <a:cubicBezTo>
                    <a:pt x="2134751" y="18535"/>
                    <a:pt x="2132941" y="18154"/>
                    <a:pt x="2131989" y="18059"/>
                  </a:cubicBezTo>
                  <a:cubicBezTo>
                    <a:pt x="2130941" y="17964"/>
                    <a:pt x="2130369" y="18059"/>
                    <a:pt x="2129893" y="18059"/>
                  </a:cubicBezTo>
                  <a:cubicBezTo>
                    <a:pt x="2129512" y="18059"/>
                    <a:pt x="2129322" y="18154"/>
                    <a:pt x="2129036" y="18059"/>
                  </a:cubicBezTo>
                  <a:cubicBezTo>
                    <a:pt x="2128560" y="17964"/>
                    <a:pt x="2128179" y="17202"/>
                    <a:pt x="2127893" y="16630"/>
                  </a:cubicBezTo>
                  <a:cubicBezTo>
                    <a:pt x="2127798" y="16345"/>
                    <a:pt x="2127703" y="16154"/>
                    <a:pt x="2127512" y="15964"/>
                  </a:cubicBezTo>
                  <a:cubicBezTo>
                    <a:pt x="2127417" y="15868"/>
                    <a:pt x="2127227" y="15678"/>
                    <a:pt x="2126941" y="15583"/>
                  </a:cubicBezTo>
                  <a:cubicBezTo>
                    <a:pt x="2125893" y="15392"/>
                    <a:pt x="2123607" y="16440"/>
                    <a:pt x="2122750" y="16916"/>
                  </a:cubicBezTo>
                  <a:cubicBezTo>
                    <a:pt x="2122083" y="17107"/>
                    <a:pt x="2115225" y="19107"/>
                    <a:pt x="2113891" y="19393"/>
                  </a:cubicBezTo>
                  <a:cubicBezTo>
                    <a:pt x="2112653" y="19583"/>
                    <a:pt x="2109320" y="18726"/>
                    <a:pt x="2107891" y="18250"/>
                  </a:cubicBezTo>
                  <a:cubicBezTo>
                    <a:pt x="2106176" y="17773"/>
                    <a:pt x="2102937" y="18440"/>
                    <a:pt x="2101699" y="19774"/>
                  </a:cubicBezTo>
                  <a:cubicBezTo>
                    <a:pt x="2101414" y="20155"/>
                    <a:pt x="2101223" y="20536"/>
                    <a:pt x="2101318" y="21107"/>
                  </a:cubicBezTo>
                  <a:cubicBezTo>
                    <a:pt x="2101509" y="22441"/>
                    <a:pt x="2102937" y="24060"/>
                    <a:pt x="2103795" y="24631"/>
                  </a:cubicBezTo>
                  <a:cubicBezTo>
                    <a:pt x="2104842" y="25203"/>
                    <a:pt x="2106938" y="27870"/>
                    <a:pt x="2107319" y="28727"/>
                  </a:cubicBezTo>
                  <a:cubicBezTo>
                    <a:pt x="2107414" y="28918"/>
                    <a:pt x="2107319" y="29013"/>
                    <a:pt x="2107319" y="29108"/>
                  </a:cubicBezTo>
                  <a:cubicBezTo>
                    <a:pt x="2107224" y="29299"/>
                    <a:pt x="2106843" y="29775"/>
                    <a:pt x="2105224" y="30156"/>
                  </a:cubicBezTo>
                  <a:cubicBezTo>
                    <a:pt x="2104557" y="30346"/>
                    <a:pt x="2104366" y="30061"/>
                    <a:pt x="2103986" y="29013"/>
                  </a:cubicBezTo>
                  <a:cubicBezTo>
                    <a:pt x="2103795" y="28632"/>
                    <a:pt x="2103700" y="28156"/>
                    <a:pt x="2103414" y="27679"/>
                  </a:cubicBezTo>
                  <a:cubicBezTo>
                    <a:pt x="2102366" y="26060"/>
                    <a:pt x="2094937" y="25679"/>
                    <a:pt x="2092555" y="26155"/>
                  </a:cubicBezTo>
                  <a:lnTo>
                    <a:pt x="2091031" y="26441"/>
                  </a:lnTo>
                  <a:cubicBezTo>
                    <a:pt x="2088460" y="26917"/>
                    <a:pt x="2084649" y="27584"/>
                    <a:pt x="2082840" y="28156"/>
                  </a:cubicBezTo>
                  <a:cubicBezTo>
                    <a:pt x="2080935" y="28727"/>
                    <a:pt x="2081506" y="31204"/>
                    <a:pt x="2081887" y="33013"/>
                  </a:cubicBezTo>
                  <a:cubicBezTo>
                    <a:pt x="2081983" y="33585"/>
                    <a:pt x="2082173" y="34156"/>
                    <a:pt x="2082173" y="34347"/>
                  </a:cubicBezTo>
                  <a:cubicBezTo>
                    <a:pt x="2082078" y="35395"/>
                    <a:pt x="2081601" y="36157"/>
                    <a:pt x="2080458" y="37204"/>
                  </a:cubicBezTo>
                  <a:cubicBezTo>
                    <a:pt x="2078935" y="38633"/>
                    <a:pt x="2080458" y="41395"/>
                    <a:pt x="2081506" y="42634"/>
                  </a:cubicBezTo>
                  <a:cubicBezTo>
                    <a:pt x="2082459" y="43872"/>
                    <a:pt x="2083983" y="44348"/>
                    <a:pt x="2085221" y="44634"/>
                  </a:cubicBezTo>
                  <a:close/>
                  <a:moveTo>
                    <a:pt x="2081030" y="37585"/>
                  </a:moveTo>
                  <a:cubicBezTo>
                    <a:pt x="2082364" y="36347"/>
                    <a:pt x="2082935" y="35395"/>
                    <a:pt x="2083030" y="34156"/>
                  </a:cubicBezTo>
                  <a:cubicBezTo>
                    <a:pt x="2083030" y="33775"/>
                    <a:pt x="2082935" y="33299"/>
                    <a:pt x="2082744" y="32537"/>
                  </a:cubicBezTo>
                  <a:cubicBezTo>
                    <a:pt x="2082459" y="31108"/>
                    <a:pt x="2081887" y="29013"/>
                    <a:pt x="2083030" y="28727"/>
                  </a:cubicBezTo>
                  <a:cubicBezTo>
                    <a:pt x="2084745" y="28156"/>
                    <a:pt x="2088555" y="27489"/>
                    <a:pt x="2091126" y="27013"/>
                  </a:cubicBezTo>
                  <a:lnTo>
                    <a:pt x="2092651" y="26727"/>
                  </a:lnTo>
                  <a:cubicBezTo>
                    <a:pt x="2095032" y="26251"/>
                    <a:pt x="2101890" y="26822"/>
                    <a:pt x="2102557" y="27870"/>
                  </a:cubicBezTo>
                  <a:cubicBezTo>
                    <a:pt x="2102747" y="28251"/>
                    <a:pt x="2102937" y="28632"/>
                    <a:pt x="2103128" y="29108"/>
                  </a:cubicBezTo>
                  <a:cubicBezTo>
                    <a:pt x="2103509" y="30061"/>
                    <a:pt x="2103890" y="31204"/>
                    <a:pt x="2105509" y="30727"/>
                  </a:cubicBezTo>
                  <a:cubicBezTo>
                    <a:pt x="2106938" y="30346"/>
                    <a:pt x="2107891" y="29775"/>
                    <a:pt x="2108271" y="29203"/>
                  </a:cubicBezTo>
                  <a:cubicBezTo>
                    <a:pt x="2108462" y="28822"/>
                    <a:pt x="2108462" y="28537"/>
                    <a:pt x="2108271" y="28156"/>
                  </a:cubicBezTo>
                  <a:cubicBezTo>
                    <a:pt x="2107891" y="27298"/>
                    <a:pt x="2105700" y="24441"/>
                    <a:pt x="2104462" y="23774"/>
                  </a:cubicBezTo>
                  <a:cubicBezTo>
                    <a:pt x="2103700" y="23298"/>
                    <a:pt x="2102461" y="21869"/>
                    <a:pt x="2102366" y="20821"/>
                  </a:cubicBezTo>
                  <a:cubicBezTo>
                    <a:pt x="2102366" y="20536"/>
                    <a:pt x="2102366" y="20250"/>
                    <a:pt x="2102557" y="20155"/>
                  </a:cubicBezTo>
                  <a:cubicBezTo>
                    <a:pt x="2103414" y="19202"/>
                    <a:pt x="2106271" y="18535"/>
                    <a:pt x="2107700" y="18916"/>
                  </a:cubicBezTo>
                  <a:cubicBezTo>
                    <a:pt x="2109415" y="19393"/>
                    <a:pt x="2112558" y="20250"/>
                    <a:pt x="2114082" y="20059"/>
                  </a:cubicBezTo>
                  <a:cubicBezTo>
                    <a:pt x="2115510" y="19869"/>
                    <a:pt x="2122845" y="17678"/>
                    <a:pt x="2123130" y="17583"/>
                  </a:cubicBezTo>
                  <a:lnTo>
                    <a:pt x="2123226" y="17583"/>
                  </a:lnTo>
                  <a:cubicBezTo>
                    <a:pt x="2124750" y="16726"/>
                    <a:pt x="2126560" y="16154"/>
                    <a:pt x="2126845" y="16345"/>
                  </a:cubicBezTo>
                  <a:cubicBezTo>
                    <a:pt x="2126941" y="16535"/>
                    <a:pt x="2127036" y="16726"/>
                    <a:pt x="2127131" y="16916"/>
                  </a:cubicBezTo>
                  <a:cubicBezTo>
                    <a:pt x="2127512" y="17678"/>
                    <a:pt x="2127893" y="18535"/>
                    <a:pt x="2128750" y="18726"/>
                  </a:cubicBezTo>
                  <a:cubicBezTo>
                    <a:pt x="2129226" y="18821"/>
                    <a:pt x="2129608" y="18821"/>
                    <a:pt x="2129989" y="18726"/>
                  </a:cubicBezTo>
                  <a:cubicBezTo>
                    <a:pt x="2130369" y="18631"/>
                    <a:pt x="2130846" y="18631"/>
                    <a:pt x="2131798" y="18726"/>
                  </a:cubicBezTo>
                  <a:cubicBezTo>
                    <a:pt x="2133227" y="18916"/>
                    <a:pt x="2134180" y="19297"/>
                    <a:pt x="2134560" y="19774"/>
                  </a:cubicBezTo>
                  <a:cubicBezTo>
                    <a:pt x="2134656" y="19964"/>
                    <a:pt x="2134656" y="20155"/>
                    <a:pt x="2134560" y="20440"/>
                  </a:cubicBezTo>
                  <a:cubicBezTo>
                    <a:pt x="2134370" y="20821"/>
                    <a:pt x="2134180" y="21202"/>
                    <a:pt x="2133989" y="21583"/>
                  </a:cubicBezTo>
                  <a:cubicBezTo>
                    <a:pt x="2133417" y="22441"/>
                    <a:pt x="2132941" y="23393"/>
                    <a:pt x="2133417" y="24346"/>
                  </a:cubicBezTo>
                  <a:cubicBezTo>
                    <a:pt x="2133608" y="24631"/>
                    <a:pt x="2133799" y="25012"/>
                    <a:pt x="2134084" y="25298"/>
                  </a:cubicBezTo>
                  <a:cubicBezTo>
                    <a:pt x="2134465" y="25870"/>
                    <a:pt x="2135037" y="26632"/>
                    <a:pt x="2134942" y="26917"/>
                  </a:cubicBezTo>
                  <a:cubicBezTo>
                    <a:pt x="2134942" y="27013"/>
                    <a:pt x="2134942" y="27013"/>
                    <a:pt x="2134751" y="27108"/>
                  </a:cubicBezTo>
                  <a:cubicBezTo>
                    <a:pt x="2133322" y="27870"/>
                    <a:pt x="2127988" y="30632"/>
                    <a:pt x="2126750" y="31108"/>
                  </a:cubicBezTo>
                  <a:cubicBezTo>
                    <a:pt x="2126369" y="31204"/>
                    <a:pt x="2126084" y="31394"/>
                    <a:pt x="2125798" y="31489"/>
                  </a:cubicBezTo>
                  <a:cubicBezTo>
                    <a:pt x="2124940" y="31870"/>
                    <a:pt x="2124464" y="32061"/>
                    <a:pt x="2123512" y="31394"/>
                  </a:cubicBezTo>
                  <a:cubicBezTo>
                    <a:pt x="2123036" y="31013"/>
                    <a:pt x="2122559" y="30727"/>
                    <a:pt x="2122083" y="30442"/>
                  </a:cubicBezTo>
                  <a:cubicBezTo>
                    <a:pt x="2121130" y="29870"/>
                    <a:pt x="2120273" y="29299"/>
                    <a:pt x="2119892" y="28632"/>
                  </a:cubicBezTo>
                  <a:cubicBezTo>
                    <a:pt x="2119701" y="28251"/>
                    <a:pt x="2119511" y="27679"/>
                    <a:pt x="2119416" y="27108"/>
                  </a:cubicBezTo>
                  <a:cubicBezTo>
                    <a:pt x="2119130" y="26155"/>
                    <a:pt x="2119035" y="25489"/>
                    <a:pt x="2118463" y="25393"/>
                  </a:cubicBezTo>
                  <a:cubicBezTo>
                    <a:pt x="2118273" y="25393"/>
                    <a:pt x="2118082" y="25393"/>
                    <a:pt x="2117702" y="25584"/>
                  </a:cubicBezTo>
                  <a:cubicBezTo>
                    <a:pt x="2117606" y="25679"/>
                    <a:pt x="2117416" y="25870"/>
                    <a:pt x="2117225" y="25965"/>
                  </a:cubicBezTo>
                  <a:cubicBezTo>
                    <a:pt x="2116463" y="26632"/>
                    <a:pt x="2115320" y="27489"/>
                    <a:pt x="2115510" y="28632"/>
                  </a:cubicBezTo>
                  <a:cubicBezTo>
                    <a:pt x="2115606" y="29394"/>
                    <a:pt x="2116368" y="32156"/>
                    <a:pt x="2117416" y="32537"/>
                  </a:cubicBezTo>
                  <a:cubicBezTo>
                    <a:pt x="2117606" y="32632"/>
                    <a:pt x="2118082" y="32728"/>
                    <a:pt x="2118654" y="32823"/>
                  </a:cubicBezTo>
                  <a:cubicBezTo>
                    <a:pt x="2119987" y="33109"/>
                    <a:pt x="2123416" y="33966"/>
                    <a:pt x="2123797" y="34442"/>
                  </a:cubicBezTo>
                  <a:cubicBezTo>
                    <a:pt x="2124179" y="34823"/>
                    <a:pt x="2124369" y="35585"/>
                    <a:pt x="2124179" y="35966"/>
                  </a:cubicBezTo>
                  <a:cubicBezTo>
                    <a:pt x="2124179" y="36061"/>
                    <a:pt x="2124083" y="36252"/>
                    <a:pt x="2123607" y="36252"/>
                  </a:cubicBezTo>
                  <a:cubicBezTo>
                    <a:pt x="2122178" y="36252"/>
                    <a:pt x="2118845" y="36442"/>
                    <a:pt x="2117606" y="37776"/>
                  </a:cubicBezTo>
                  <a:cubicBezTo>
                    <a:pt x="2116653" y="38824"/>
                    <a:pt x="2114654" y="40633"/>
                    <a:pt x="2113796" y="41300"/>
                  </a:cubicBezTo>
                  <a:cubicBezTo>
                    <a:pt x="2112939" y="41872"/>
                    <a:pt x="2109224" y="43205"/>
                    <a:pt x="2108177" y="43205"/>
                  </a:cubicBezTo>
                  <a:cubicBezTo>
                    <a:pt x="2107224" y="43205"/>
                    <a:pt x="2105890" y="43300"/>
                    <a:pt x="2105414" y="43967"/>
                  </a:cubicBezTo>
                  <a:cubicBezTo>
                    <a:pt x="2105224" y="44158"/>
                    <a:pt x="2105129" y="44443"/>
                    <a:pt x="2105319" y="44920"/>
                  </a:cubicBezTo>
                  <a:cubicBezTo>
                    <a:pt x="2105414" y="45015"/>
                    <a:pt x="2105414" y="45205"/>
                    <a:pt x="2105509" y="45396"/>
                  </a:cubicBezTo>
                  <a:cubicBezTo>
                    <a:pt x="2105890" y="46158"/>
                    <a:pt x="2106557" y="47587"/>
                    <a:pt x="2106271" y="48158"/>
                  </a:cubicBezTo>
                  <a:cubicBezTo>
                    <a:pt x="2106176" y="48349"/>
                    <a:pt x="2105985" y="48730"/>
                    <a:pt x="2105795" y="49206"/>
                  </a:cubicBezTo>
                  <a:cubicBezTo>
                    <a:pt x="2105319" y="50254"/>
                    <a:pt x="2104271" y="52730"/>
                    <a:pt x="2103509" y="52921"/>
                  </a:cubicBezTo>
                  <a:cubicBezTo>
                    <a:pt x="2103509" y="52921"/>
                    <a:pt x="2103414" y="52921"/>
                    <a:pt x="2103414" y="52921"/>
                  </a:cubicBezTo>
                  <a:cubicBezTo>
                    <a:pt x="2102937" y="52635"/>
                    <a:pt x="2102366" y="52063"/>
                    <a:pt x="2101794" y="51397"/>
                  </a:cubicBezTo>
                  <a:cubicBezTo>
                    <a:pt x="2100366" y="49968"/>
                    <a:pt x="2099318" y="49015"/>
                    <a:pt x="2098461" y="49015"/>
                  </a:cubicBezTo>
                  <a:cubicBezTo>
                    <a:pt x="2098366" y="49015"/>
                    <a:pt x="2098270" y="49015"/>
                    <a:pt x="2098270" y="49015"/>
                  </a:cubicBezTo>
                  <a:cubicBezTo>
                    <a:pt x="2098080" y="49015"/>
                    <a:pt x="2097889" y="49111"/>
                    <a:pt x="2097603" y="49111"/>
                  </a:cubicBezTo>
                  <a:cubicBezTo>
                    <a:pt x="2096365" y="49396"/>
                    <a:pt x="2094270" y="49873"/>
                    <a:pt x="2093318" y="49111"/>
                  </a:cubicBezTo>
                  <a:cubicBezTo>
                    <a:pt x="2092079" y="48063"/>
                    <a:pt x="2089127" y="46444"/>
                    <a:pt x="2088650" y="46158"/>
                  </a:cubicBezTo>
                  <a:cubicBezTo>
                    <a:pt x="2088269" y="45682"/>
                    <a:pt x="2086745" y="44062"/>
                    <a:pt x="2085792" y="43872"/>
                  </a:cubicBezTo>
                  <a:cubicBezTo>
                    <a:pt x="2085126" y="43681"/>
                    <a:pt x="2083507" y="43300"/>
                    <a:pt x="2082459" y="41967"/>
                  </a:cubicBezTo>
                  <a:cubicBezTo>
                    <a:pt x="2081125" y="40729"/>
                    <a:pt x="2080078" y="38443"/>
                    <a:pt x="2081030" y="37585"/>
                  </a:cubicBezTo>
                  <a:close/>
                  <a:moveTo>
                    <a:pt x="1625830" y="76543"/>
                  </a:moveTo>
                  <a:cubicBezTo>
                    <a:pt x="1626307" y="77305"/>
                    <a:pt x="1626878" y="78067"/>
                    <a:pt x="1627736" y="78067"/>
                  </a:cubicBezTo>
                  <a:cubicBezTo>
                    <a:pt x="1627926" y="78067"/>
                    <a:pt x="1628116" y="78067"/>
                    <a:pt x="1628402" y="77876"/>
                  </a:cubicBezTo>
                  <a:cubicBezTo>
                    <a:pt x="1628688" y="77781"/>
                    <a:pt x="1628878" y="77495"/>
                    <a:pt x="1628974" y="77209"/>
                  </a:cubicBezTo>
                  <a:cubicBezTo>
                    <a:pt x="1629355" y="76257"/>
                    <a:pt x="1628497" y="74828"/>
                    <a:pt x="1628402" y="74638"/>
                  </a:cubicBezTo>
                  <a:lnTo>
                    <a:pt x="1628307" y="74542"/>
                  </a:lnTo>
                  <a:lnTo>
                    <a:pt x="1628212" y="74447"/>
                  </a:lnTo>
                  <a:cubicBezTo>
                    <a:pt x="1627736" y="74161"/>
                    <a:pt x="1625735" y="73780"/>
                    <a:pt x="1625068" y="74447"/>
                  </a:cubicBezTo>
                  <a:cubicBezTo>
                    <a:pt x="1624878" y="74638"/>
                    <a:pt x="1624687" y="75019"/>
                    <a:pt x="1625164" y="75590"/>
                  </a:cubicBezTo>
                  <a:cubicBezTo>
                    <a:pt x="1625354" y="75971"/>
                    <a:pt x="1625640" y="76257"/>
                    <a:pt x="1625830" y="76543"/>
                  </a:cubicBezTo>
                  <a:close/>
                  <a:moveTo>
                    <a:pt x="1627640" y="75209"/>
                  </a:moveTo>
                  <a:cubicBezTo>
                    <a:pt x="1627926" y="75781"/>
                    <a:pt x="1628212" y="76638"/>
                    <a:pt x="1628116" y="77019"/>
                  </a:cubicBezTo>
                  <a:cubicBezTo>
                    <a:pt x="1628116" y="77114"/>
                    <a:pt x="1628021" y="77114"/>
                    <a:pt x="1628021" y="77114"/>
                  </a:cubicBezTo>
                  <a:cubicBezTo>
                    <a:pt x="1627640" y="77305"/>
                    <a:pt x="1627259" y="76924"/>
                    <a:pt x="1626687" y="75971"/>
                  </a:cubicBezTo>
                  <a:cubicBezTo>
                    <a:pt x="1626497" y="75685"/>
                    <a:pt x="1626307" y="75400"/>
                    <a:pt x="1626021" y="75114"/>
                  </a:cubicBezTo>
                  <a:cubicBezTo>
                    <a:pt x="1626021" y="75114"/>
                    <a:pt x="1625926" y="75019"/>
                    <a:pt x="1625926" y="75019"/>
                  </a:cubicBezTo>
                  <a:cubicBezTo>
                    <a:pt x="1626211" y="75019"/>
                    <a:pt x="1627164" y="75114"/>
                    <a:pt x="1627640" y="75209"/>
                  </a:cubicBezTo>
                  <a:close/>
                  <a:moveTo>
                    <a:pt x="2445552" y="283330"/>
                  </a:moveTo>
                  <a:cubicBezTo>
                    <a:pt x="2446695" y="283521"/>
                    <a:pt x="2447838" y="283616"/>
                    <a:pt x="2448790" y="283616"/>
                  </a:cubicBezTo>
                  <a:cubicBezTo>
                    <a:pt x="2449171" y="283616"/>
                    <a:pt x="2449457" y="283616"/>
                    <a:pt x="2449743" y="283521"/>
                  </a:cubicBezTo>
                  <a:cubicBezTo>
                    <a:pt x="2450505" y="283426"/>
                    <a:pt x="2452600" y="282759"/>
                    <a:pt x="2452600" y="281902"/>
                  </a:cubicBezTo>
                  <a:cubicBezTo>
                    <a:pt x="2452600" y="281235"/>
                    <a:pt x="2451743" y="281140"/>
                    <a:pt x="2451457" y="281140"/>
                  </a:cubicBezTo>
                  <a:cubicBezTo>
                    <a:pt x="2449552" y="280949"/>
                    <a:pt x="2446980" y="280949"/>
                    <a:pt x="2446504" y="280949"/>
                  </a:cubicBezTo>
                  <a:cubicBezTo>
                    <a:pt x="2445457" y="280663"/>
                    <a:pt x="2443837" y="281235"/>
                    <a:pt x="2443266" y="281711"/>
                  </a:cubicBezTo>
                  <a:cubicBezTo>
                    <a:pt x="2442885" y="282092"/>
                    <a:pt x="2442885" y="282378"/>
                    <a:pt x="2442885" y="282473"/>
                  </a:cubicBezTo>
                  <a:cubicBezTo>
                    <a:pt x="2443075" y="282949"/>
                    <a:pt x="2443742" y="283045"/>
                    <a:pt x="2443933" y="283045"/>
                  </a:cubicBezTo>
                  <a:cubicBezTo>
                    <a:pt x="2444409" y="283235"/>
                    <a:pt x="2444980" y="283330"/>
                    <a:pt x="2445552" y="283330"/>
                  </a:cubicBezTo>
                  <a:close/>
                  <a:moveTo>
                    <a:pt x="2446219" y="281806"/>
                  </a:moveTo>
                  <a:lnTo>
                    <a:pt x="2446409" y="281806"/>
                  </a:lnTo>
                  <a:cubicBezTo>
                    <a:pt x="2446409" y="281806"/>
                    <a:pt x="2449362" y="281806"/>
                    <a:pt x="2451362" y="281997"/>
                  </a:cubicBezTo>
                  <a:cubicBezTo>
                    <a:pt x="2451457" y="281997"/>
                    <a:pt x="2451553" y="281997"/>
                    <a:pt x="2451648" y="281997"/>
                  </a:cubicBezTo>
                  <a:cubicBezTo>
                    <a:pt x="2451267" y="282187"/>
                    <a:pt x="2450410" y="282568"/>
                    <a:pt x="2449743" y="282664"/>
                  </a:cubicBezTo>
                  <a:cubicBezTo>
                    <a:pt x="2448790" y="282854"/>
                    <a:pt x="2447266" y="282568"/>
                    <a:pt x="2445837" y="282378"/>
                  </a:cubicBezTo>
                  <a:cubicBezTo>
                    <a:pt x="2445266" y="282283"/>
                    <a:pt x="2444790" y="282187"/>
                    <a:pt x="2444218" y="282187"/>
                  </a:cubicBezTo>
                  <a:cubicBezTo>
                    <a:pt x="2444123" y="282187"/>
                    <a:pt x="2444123" y="282187"/>
                    <a:pt x="2444028" y="282187"/>
                  </a:cubicBezTo>
                  <a:cubicBezTo>
                    <a:pt x="2444314" y="281997"/>
                    <a:pt x="2445552" y="281616"/>
                    <a:pt x="2446219" y="281806"/>
                  </a:cubicBezTo>
                  <a:close/>
                  <a:moveTo>
                    <a:pt x="1192824" y="474211"/>
                  </a:moveTo>
                  <a:cubicBezTo>
                    <a:pt x="1192157" y="474878"/>
                    <a:pt x="1191585" y="475450"/>
                    <a:pt x="1191776" y="476021"/>
                  </a:cubicBezTo>
                  <a:cubicBezTo>
                    <a:pt x="1191967" y="476497"/>
                    <a:pt x="1192538" y="476688"/>
                    <a:pt x="1192728" y="476688"/>
                  </a:cubicBezTo>
                  <a:cubicBezTo>
                    <a:pt x="1193586" y="476878"/>
                    <a:pt x="1194919" y="476212"/>
                    <a:pt x="1196253" y="475545"/>
                  </a:cubicBezTo>
                  <a:cubicBezTo>
                    <a:pt x="1196919" y="475164"/>
                    <a:pt x="1198158" y="474592"/>
                    <a:pt x="1198348" y="474688"/>
                  </a:cubicBezTo>
                  <a:cubicBezTo>
                    <a:pt x="1198920" y="476116"/>
                    <a:pt x="1200253" y="476593"/>
                    <a:pt x="1200920" y="476783"/>
                  </a:cubicBezTo>
                  <a:cubicBezTo>
                    <a:pt x="1201206" y="476878"/>
                    <a:pt x="1203111" y="477069"/>
                    <a:pt x="1204921" y="477069"/>
                  </a:cubicBezTo>
                  <a:cubicBezTo>
                    <a:pt x="1206254" y="477069"/>
                    <a:pt x="1207587" y="476974"/>
                    <a:pt x="1208254" y="476497"/>
                  </a:cubicBezTo>
                  <a:cubicBezTo>
                    <a:pt x="1208636" y="476307"/>
                    <a:pt x="1209207" y="475926"/>
                    <a:pt x="1209874" y="475450"/>
                  </a:cubicBezTo>
                  <a:cubicBezTo>
                    <a:pt x="1211588" y="474402"/>
                    <a:pt x="1214446" y="472497"/>
                    <a:pt x="1215303" y="472402"/>
                  </a:cubicBezTo>
                  <a:cubicBezTo>
                    <a:pt x="1215779" y="472307"/>
                    <a:pt x="1216636" y="472307"/>
                    <a:pt x="1217589" y="472307"/>
                  </a:cubicBezTo>
                  <a:cubicBezTo>
                    <a:pt x="1219208" y="472211"/>
                    <a:pt x="1220923" y="472116"/>
                    <a:pt x="1221685" y="471925"/>
                  </a:cubicBezTo>
                  <a:cubicBezTo>
                    <a:pt x="1222637" y="471640"/>
                    <a:pt x="1223399" y="471163"/>
                    <a:pt x="1223780" y="470592"/>
                  </a:cubicBezTo>
                  <a:cubicBezTo>
                    <a:pt x="1223971" y="470211"/>
                    <a:pt x="1223971" y="469925"/>
                    <a:pt x="1223875" y="469544"/>
                  </a:cubicBezTo>
                  <a:cubicBezTo>
                    <a:pt x="1223590" y="468973"/>
                    <a:pt x="1223590" y="467830"/>
                    <a:pt x="1224066" y="467353"/>
                  </a:cubicBezTo>
                  <a:cubicBezTo>
                    <a:pt x="1224733" y="466782"/>
                    <a:pt x="1226447" y="464686"/>
                    <a:pt x="1226447" y="463924"/>
                  </a:cubicBezTo>
                  <a:cubicBezTo>
                    <a:pt x="1226447" y="463639"/>
                    <a:pt x="1226447" y="462210"/>
                    <a:pt x="1226543" y="460591"/>
                  </a:cubicBezTo>
                  <a:cubicBezTo>
                    <a:pt x="1226543" y="458781"/>
                    <a:pt x="1226637" y="456686"/>
                    <a:pt x="1226637" y="456400"/>
                  </a:cubicBezTo>
                  <a:cubicBezTo>
                    <a:pt x="1226637" y="456209"/>
                    <a:pt x="1226543" y="455828"/>
                    <a:pt x="1226352" y="455066"/>
                  </a:cubicBezTo>
                  <a:cubicBezTo>
                    <a:pt x="1225685" y="452590"/>
                    <a:pt x="1225590" y="451161"/>
                    <a:pt x="1225971" y="451066"/>
                  </a:cubicBezTo>
                  <a:cubicBezTo>
                    <a:pt x="1229305" y="449923"/>
                    <a:pt x="1229781" y="449256"/>
                    <a:pt x="1229781" y="448684"/>
                  </a:cubicBezTo>
                  <a:cubicBezTo>
                    <a:pt x="1229781" y="448018"/>
                    <a:pt x="1229209" y="445541"/>
                    <a:pt x="1229114" y="445160"/>
                  </a:cubicBezTo>
                  <a:cubicBezTo>
                    <a:pt x="1228542" y="444112"/>
                    <a:pt x="1228066" y="443065"/>
                    <a:pt x="1228066" y="442874"/>
                  </a:cubicBezTo>
                  <a:cubicBezTo>
                    <a:pt x="1228162" y="442588"/>
                    <a:pt x="1228733" y="440493"/>
                    <a:pt x="1227876" y="439921"/>
                  </a:cubicBezTo>
                  <a:cubicBezTo>
                    <a:pt x="1227399" y="439540"/>
                    <a:pt x="1224637" y="438778"/>
                    <a:pt x="1223971" y="438588"/>
                  </a:cubicBezTo>
                  <a:cubicBezTo>
                    <a:pt x="1223399" y="438302"/>
                    <a:pt x="1221875" y="438016"/>
                    <a:pt x="1220923" y="438207"/>
                  </a:cubicBezTo>
                  <a:cubicBezTo>
                    <a:pt x="1220542" y="438302"/>
                    <a:pt x="1220256" y="438493"/>
                    <a:pt x="1220065" y="438778"/>
                  </a:cubicBezTo>
                  <a:cubicBezTo>
                    <a:pt x="1219017" y="440588"/>
                    <a:pt x="1218541" y="440683"/>
                    <a:pt x="1218446" y="440683"/>
                  </a:cubicBezTo>
                  <a:cubicBezTo>
                    <a:pt x="1218161" y="440588"/>
                    <a:pt x="1217589" y="440398"/>
                    <a:pt x="1217112" y="440207"/>
                  </a:cubicBezTo>
                  <a:cubicBezTo>
                    <a:pt x="1216160" y="439826"/>
                    <a:pt x="1215112" y="439350"/>
                    <a:pt x="1214350" y="439350"/>
                  </a:cubicBezTo>
                  <a:cubicBezTo>
                    <a:pt x="1213112" y="439350"/>
                    <a:pt x="1211969" y="439636"/>
                    <a:pt x="1210635" y="440207"/>
                  </a:cubicBezTo>
                  <a:cubicBezTo>
                    <a:pt x="1210635" y="440207"/>
                    <a:pt x="1207302" y="441826"/>
                    <a:pt x="1207302" y="442874"/>
                  </a:cubicBezTo>
                  <a:cubicBezTo>
                    <a:pt x="1207302" y="443160"/>
                    <a:pt x="1207493" y="443350"/>
                    <a:pt x="1207683" y="443446"/>
                  </a:cubicBezTo>
                  <a:cubicBezTo>
                    <a:pt x="1208254" y="443732"/>
                    <a:pt x="1209397" y="444779"/>
                    <a:pt x="1209492" y="445160"/>
                  </a:cubicBezTo>
                  <a:cubicBezTo>
                    <a:pt x="1209302" y="445255"/>
                    <a:pt x="1209112" y="445255"/>
                    <a:pt x="1208921" y="445351"/>
                  </a:cubicBezTo>
                  <a:cubicBezTo>
                    <a:pt x="1208254" y="445541"/>
                    <a:pt x="1207397" y="445732"/>
                    <a:pt x="1207302" y="446684"/>
                  </a:cubicBezTo>
                  <a:cubicBezTo>
                    <a:pt x="1207207" y="447637"/>
                    <a:pt x="1206826" y="449256"/>
                    <a:pt x="1206254" y="449542"/>
                  </a:cubicBezTo>
                  <a:cubicBezTo>
                    <a:pt x="1206254" y="449542"/>
                    <a:pt x="1206159" y="449637"/>
                    <a:pt x="1205873" y="449446"/>
                  </a:cubicBezTo>
                  <a:cubicBezTo>
                    <a:pt x="1205492" y="449256"/>
                    <a:pt x="1205111" y="448970"/>
                    <a:pt x="1204635" y="448684"/>
                  </a:cubicBezTo>
                  <a:cubicBezTo>
                    <a:pt x="1202730" y="447446"/>
                    <a:pt x="1201206" y="446589"/>
                    <a:pt x="1200158" y="446875"/>
                  </a:cubicBezTo>
                  <a:cubicBezTo>
                    <a:pt x="1199111" y="447161"/>
                    <a:pt x="1197872" y="448018"/>
                    <a:pt x="1197396" y="448875"/>
                  </a:cubicBezTo>
                  <a:cubicBezTo>
                    <a:pt x="1197205" y="449256"/>
                    <a:pt x="1197205" y="449637"/>
                    <a:pt x="1197301" y="449828"/>
                  </a:cubicBezTo>
                  <a:cubicBezTo>
                    <a:pt x="1197777" y="450970"/>
                    <a:pt x="1197872" y="451351"/>
                    <a:pt x="1197872" y="451351"/>
                  </a:cubicBezTo>
                  <a:cubicBezTo>
                    <a:pt x="1197872" y="451351"/>
                    <a:pt x="1195586" y="451923"/>
                    <a:pt x="1195110" y="452971"/>
                  </a:cubicBezTo>
                  <a:cubicBezTo>
                    <a:pt x="1195015" y="453257"/>
                    <a:pt x="1195015" y="453542"/>
                    <a:pt x="1195205" y="453828"/>
                  </a:cubicBezTo>
                  <a:cubicBezTo>
                    <a:pt x="1196062" y="454971"/>
                    <a:pt x="1196919" y="455638"/>
                    <a:pt x="1197872" y="455924"/>
                  </a:cubicBezTo>
                  <a:cubicBezTo>
                    <a:pt x="1198062" y="456019"/>
                    <a:pt x="1198348" y="456114"/>
                    <a:pt x="1198824" y="456209"/>
                  </a:cubicBezTo>
                  <a:cubicBezTo>
                    <a:pt x="1201777" y="457066"/>
                    <a:pt x="1203396" y="457638"/>
                    <a:pt x="1203778" y="458019"/>
                  </a:cubicBezTo>
                  <a:cubicBezTo>
                    <a:pt x="1203302" y="458305"/>
                    <a:pt x="1202539" y="458400"/>
                    <a:pt x="1201873" y="458400"/>
                  </a:cubicBezTo>
                  <a:cubicBezTo>
                    <a:pt x="1201301" y="458400"/>
                    <a:pt x="1200825" y="458495"/>
                    <a:pt x="1200539" y="458686"/>
                  </a:cubicBezTo>
                  <a:cubicBezTo>
                    <a:pt x="1199872" y="459067"/>
                    <a:pt x="1198539" y="460305"/>
                    <a:pt x="1198253" y="461448"/>
                  </a:cubicBezTo>
                  <a:lnTo>
                    <a:pt x="1198158" y="461829"/>
                  </a:lnTo>
                  <a:cubicBezTo>
                    <a:pt x="1197968" y="462496"/>
                    <a:pt x="1197777" y="463162"/>
                    <a:pt x="1198158" y="463543"/>
                  </a:cubicBezTo>
                  <a:cubicBezTo>
                    <a:pt x="1198444" y="463924"/>
                    <a:pt x="1199111" y="463924"/>
                    <a:pt x="1200063" y="463829"/>
                  </a:cubicBezTo>
                  <a:cubicBezTo>
                    <a:pt x="1200920" y="463734"/>
                    <a:pt x="1202063" y="463734"/>
                    <a:pt x="1202539" y="464020"/>
                  </a:cubicBezTo>
                  <a:cubicBezTo>
                    <a:pt x="1203111" y="464401"/>
                    <a:pt x="1203778" y="465163"/>
                    <a:pt x="1203682" y="465353"/>
                  </a:cubicBezTo>
                  <a:cubicBezTo>
                    <a:pt x="1203682" y="465353"/>
                    <a:pt x="1203587" y="465449"/>
                    <a:pt x="1203302" y="465449"/>
                  </a:cubicBezTo>
                  <a:cubicBezTo>
                    <a:pt x="1202730" y="465449"/>
                    <a:pt x="1201873" y="465353"/>
                    <a:pt x="1201015" y="465353"/>
                  </a:cubicBezTo>
                  <a:cubicBezTo>
                    <a:pt x="1199396" y="465258"/>
                    <a:pt x="1197872" y="465067"/>
                    <a:pt x="1197110" y="465353"/>
                  </a:cubicBezTo>
                  <a:cubicBezTo>
                    <a:pt x="1195967" y="465734"/>
                    <a:pt x="1195205" y="466211"/>
                    <a:pt x="1194348" y="467163"/>
                  </a:cubicBezTo>
                  <a:cubicBezTo>
                    <a:pt x="1193967" y="467544"/>
                    <a:pt x="1193777" y="467925"/>
                    <a:pt x="1193681" y="468306"/>
                  </a:cubicBezTo>
                  <a:cubicBezTo>
                    <a:pt x="1193490" y="468782"/>
                    <a:pt x="1193300" y="469163"/>
                    <a:pt x="1192824" y="469544"/>
                  </a:cubicBezTo>
                  <a:cubicBezTo>
                    <a:pt x="1191395" y="470401"/>
                    <a:pt x="1190157" y="471259"/>
                    <a:pt x="1190252" y="472116"/>
                  </a:cubicBezTo>
                  <a:cubicBezTo>
                    <a:pt x="1190252" y="472402"/>
                    <a:pt x="1190442" y="472687"/>
                    <a:pt x="1191014" y="472878"/>
                  </a:cubicBezTo>
                  <a:cubicBezTo>
                    <a:pt x="1191300" y="472973"/>
                    <a:pt x="1191490" y="473068"/>
                    <a:pt x="1191681" y="473068"/>
                  </a:cubicBezTo>
                  <a:cubicBezTo>
                    <a:pt x="1192157" y="473164"/>
                    <a:pt x="1192919" y="473449"/>
                    <a:pt x="1192919" y="473545"/>
                  </a:cubicBezTo>
                  <a:cubicBezTo>
                    <a:pt x="1192919" y="473545"/>
                    <a:pt x="1192919" y="473640"/>
                    <a:pt x="1192728" y="473830"/>
                  </a:cubicBezTo>
                  <a:cubicBezTo>
                    <a:pt x="1193205" y="473830"/>
                    <a:pt x="1193014" y="474021"/>
                    <a:pt x="1192824" y="474211"/>
                  </a:cubicBezTo>
                  <a:close/>
                  <a:moveTo>
                    <a:pt x="1218351" y="442303"/>
                  </a:moveTo>
                  <a:cubicBezTo>
                    <a:pt x="1218255" y="441922"/>
                    <a:pt x="1218351" y="441636"/>
                    <a:pt x="1218351" y="441350"/>
                  </a:cubicBezTo>
                  <a:cubicBezTo>
                    <a:pt x="1218351" y="441350"/>
                    <a:pt x="1218351" y="441350"/>
                    <a:pt x="1218446" y="441350"/>
                  </a:cubicBezTo>
                  <a:cubicBezTo>
                    <a:pt x="1219589" y="441541"/>
                    <a:pt x="1220637" y="439826"/>
                    <a:pt x="1221113" y="438969"/>
                  </a:cubicBezTo>
                  <a:cubicBezTo>
                    <a:pt x="1221399" y="438683"/>
                    <a:pt x="1223304" y="438874"/>
                    <a:pt x="1223685" y="439159"/>
                  </a:cubicBezTo>
                  <a:lnTo>
                    <a:pt x="1223780" y="439255"/>
                  </a:lnTo>
                  <a:cubicBezTo>
                    <a:pt x="1225399" y="439731"/>
                    <a:pt x="1227209" y="440303"/>
                    <a:pt x="1227495" y="440493"/>
                  </a:cubicBezTo>
                  <a:cubicBezTo>
                    <a:pt x="1227686" y="440683"/>
                    <a:pt x="1227590" y="441922"/>
                    <a:pt x="1227399" y="442493"/>
                  </a:cubicBezTo>
                  <a:cubicBezTo>
                    <a:pt x="1227209" y="443065"/>
                    <a:pt x="1227876" y="444398"/>
                    <a:pt x="1228447" y="445351"/>
                  </a:cubicBezTo>
                  <a:cubicBezTo>
                    <a:pt x="1228733" y="446303"/>
                    <a:pt x="1229114" y="448113"/>
                    <a:pt x="1229114" y="448494"/>
                  </a:cubicBezTo>
                  <a:cubicBezTo>
                    <a:pt x="1229114" y="448589"/>
                    <a:pt x="1228924" y="449065"/>
                    <a:pt x="1225876" y="450113"/>
                  </a:cubicBezTo>
                  <a:cubicBezTo>
                    <a:pt x="1225685" y="450208"/>
                    <a:pt x="1225590" y="450304"/>
                    <a:pt x="1225494" y="450494"/>
                  </a:cubicBezTo>
                  <a:cubicBezTo>
                    <a:pt x="1224637" y="450304"/>
                    <a:pt x="1222923" y="449923"/>
                    <a:pt x="1222352" y="449542"/>
                  </a:cubicBezTo>
                  <a:cubicBezTo>
                    <a:pt x="1221780" y="449256"/>
                    <a:pt x="1220827" y="449256"/>
                    <a:pt x="1219970" y="449256"/>
                  </a:cubicBezTo>
                  <a:cubicBezTo>
                    <a:pt x="1219494" y="449256"/>
                    <a:pt x="1219017" y="449256"/>
                    <a:pt x="1218732" y="449161"/>
                  </a:cubicBezTo>
                  <a:cubicBezTo>
                    <a:pt x="1218541" y="449161"/>
                    <a:pt x="1218351" y="449065"/>
                    <a:pt x="1218161" y="448970"/>
                  </a:cubicBezTo>
                  <a:cubicBezTo>
                    <a:pt x="1217303" y="448684"/>
                    <a:pt x="1215874" y="448303"/>
                    <a:pt x="1215398" y="447922"/>
                  </a:cubicBezTo>
                  <a:cubicBezTo>
                    <a:pt x="1215208" y="447827"/>
                    <a:pt x="1215208" y="447827"/>
                    <a:pt x="1215398" y="447446"/>
                  </a:cubicBezTo>
                  <a:cubicBezTo>
                    <a:pt x="1215493" y="447351"/>
                    <a:pt x="1215589" y="447161"/>
                    <a:pt x="1215589" y="447065"/>
                  </a:cubicBezTo>
                  <a:cubicBezTo>
                    <a:pt x="1215684" y="446875"/>
                    <a:pt x="1216732" y="446589"/>
                    <a:pt x="1217018" y="446589"/>
                  </a:cubicBezTo>
                  <a:cubicBezTo>
                    <a:pt x="1217684" y="446589"/>
                    <a:pt x="1218255" y="445922"/>
                    <a:pt x="1218255" y="445351"/>
                  </a:cubicBezTo>
                  <a:cubicBezTo>
                    <a:pt x="1218446" y="444589"/>
                    <a:pt x="1218541" y="443160"/>
                    <a:pt x="1218351" y="442303"/>
                  </a:cubicBezTo>
                  <a:close/>
                  <a:moveTo>
                    <a:pt x="1194062" y="474211"/>
                  </a:moveTo>
                  <a:cubicBezTo>
                    <a:pt x="1194443" y="473830"/>
                    <a:pt x="1194538" y="473545"/>
                    <a:pt x="1194443" y="473164"/>
                  </a:cubicBezTo>
                  <a:cubicBezTo>
                    <a:pt x="1194253" y="472592"/>
                    <a:pt x="1193586" y="472402"/>
                    <a:pt x="1192634" y="472116"/>
                  </a:cubicBezTo>
                  <a:cubicBezTo>
                    <a:pt x="1192443" y="472021"/>
                    <a:pt x="1192157" y="472021"/>
                    <a:pt x="1191967" y="471925"/>
                  </a:cubicBezTo>
                  <a:cubicBezTo>
                    <a:pt x="1191776" y="471830"/>
                    <a:pt x="1191776" y="471830"/>
                    <a:pt x="1191776" y="471830"/>
                  </a:cubicBezTo>
                  <a:cubicBezTo>
                    <a:pt x="1191776" y="471830"/>
                    <a:pt x="1191681" y="471449"/>
                    <a:pt x="1193967" y="470020"/>
                  </a:cubicBezTo>
                  <a:cubicBezTo>
                    <a:pt x="1194729" y="469544"/>
                    <a:pt x="1195015" y="468973"/>
                    <a:pt x="1195205" y="468401"/>
                  </a:cubicBezTo>
                  <a:cubicBezTo>
                    <a:pt x="1195396" y="468020"/>
                    <a:pt x="1195491" y="467734"/>
                    <a:pt x="1195776" y="467449"/>
                  </a:cubicBezTo>
                  <a:cubicBezTo>
                    <a:pt x="1196443" y="466687"/>
                    <a:pt x="1197110" y="466211"/>
                    <a:pt x="1198062" y="465925"/>
                  </a:cubicBezTo>
                  <a:cubicBezTo>
                    <a:pt x="1198634" y="465734"/>
                    <a:pt x="1200253" y="465829"/>
                    <a:pt x="1201587" y="466020"/>
                  </a:cubicBezTo>
                  <a:cubicBezTo>
                    <a:pt x="1202444" y="466115"/>
                    <a:pt x="1203302" y="466115"/>
                    <a:pt x="1203968" y="466115"/>
                  </a:cubicBezTo>
                  <a:cubicBezTo>
                    <a:pt x="1204825" y="466115"/>
                    <a:pt x="1205111" y="465829"/>
                    <a:pt x="1205206" y="465544"/>
                  </a:cubicBezTo>
                  <a:cubicBezTo>
                    <a:pt x="1205492" y="464686"/>
                    <a:pt x="1204254" y="463543"/>
                    <a:pt x="1203682" y="463258"/>
                  </a:cubicBezTo>
                  <a:cubicBezTo>
                    <a:pt x="1202920" y="462782"/>
                    <a:pt x="1201682" y="462877"/>
                    <a:pt x="1200634" y="462972"/>
                  </a:cubicBezTo>
                  <a:cubicBezTo>
                    <a:pt x="1200158" y="462972"/>
                    <a:pt x="1199587" y="463067"/>
                    <a:pt x="1199491" y="462972"/>
                  </a:cubicBezTo>
                  <a:cubicBezTo>
                    <a:pt x="1199396" y="462877"/>
                    <a:pt x="1199491" y="462305"/>
                    <a:pt x="1199587" y="461924"/>
                  </a:cubicBezTo>
                  <a:lnTo>
                    <a:pt x="1199682" y="461543"/>
                  </a:lnTo>
                  <a:cubicBezTo>
                    <a:pt x="1199872" y="460781"/>
                    <a:pt x="1201015" y="459638"/>
                    <a:pt x="1201492" y="459353"/>
                  </a:cubicBezTo>
                  <a:cubicBezTo>
                    <a:pt x="1201587" y="459257"/>
                    <a:pt x="1202063" y="459257"/>
                    <a:pt x="1202349" y="459257"/>
                  </a:cubicBezTo>
                  <a:cubicBezTo>
                    <a:pt x="1203206" y="459162"/>
                    <a:pt x="1204349" y="459162"/>
                    <a:pt x="1205016" y="458495"/>
                  </a:cubicBezTo>
                  <a:cubicBezTo>
                    <a:pt x="1205206" y="458305"/>
                    <a:pt x="1205301" y="458114"/>
                    <a:pt x="1205206" y="457924"/>
                  </a:cubicBezTo>
                  <a:cubicBezTo>
                    <a:pt x="1205016" y="457257"/>
                    <a:pt x="1203587" y="456590"/>
                    <a:pt x="1199587" y="455447"/>
                  </a:cubicBezTo>
                  <a:cubicBezTo>
                    <a:pt x="1199205" y="455352"/>
                    <a:pt x="1198824" y="455257"/>
                    <a:pt x="1198729" y="455161"/>
                  </a:cubicBezTo>
                  <a:cubicBezTo>
                    <a:pt x="1197968" y="454876"/>
                    <a:pt x="1197301" y="454304"/>
                    <a:pt x="1196539" y="453352"/>
                  </a:cubicBezTo>
                  <a:cubicBezTo>
                    <a:pt x="1196539" y="453257"/>
                    <a:pt x="1196539" y="453257"/>
                    <a:pt x="1196539" y="453257"/>
                  </a:cubicBezTo>
                  <a:cubicBezTo>
                    <a:pt x="1196729" y="452875"/>
                    <a:pt x="1197872" y="452399"/>
                    <a:pt x="1198634" y="452209"/>
                  </a:cubicBezTo>
                  <a:cubicBezTo>
                    <a:pt x="1198920" y="452113"/>
                    <a:pt x="1199111" y="452018"/>
                    <a:pt x="1199205" y="451828"/>
                  </a:cubicBezTo>
                  <a:cubicBezTo>
                    <a:pt x="1199491" y="451256"/>
                    <a:pt x="1199205" y="450399"/>
                    <a:pt x="1198729" y="449542"/>
                  </a:cubicBezTo>
                  <a:cubicBezTo>
                    <a:pt x="1198729" y="449542"/>
                    <a:pt x="1198729" y="449446"/>
                    <a:pt x="1198824" y="449351"/>
                  </a:cubicBezTo>
                  <a:cubicBezTo>
                    <a:pt x="1199111" y="448780"/>
                    <a:pt x="1200158" y="448018"/>
                    <a:pt x="1201015" y="447827"/>
                  </a:cubicBezTo>
                  <a:cubicBezTo>
                    <a:pt x="1201682" y="447637"/>
                    <a:pt x="1203492" y="448780"/>
                    <a:pt x="1204730" y="449542"/>
                  </a:cubicBezTo>
                  <a:cubicBezTo>
                    <a:pt x="1205206" y="449828"/>
                    <a:pt x="1205587" y="450113"/>
                    <a:pt x="1205968" y="450304"/>
                  </a:cubicBezTo>
                  <a:cubicBezTo>
                    <a:pt x="1206540" y="450590"/>
                    <a:pt x="1206921" y="450494"/>
                    <a:pt x="1207207" y="450399"/>
                  </a:cubicBezTo>
                  <a:cubicBezTo>
                    <a:pt x="1208540" y="449732"/>
                    <a:pt x="1208730" y="446875"/>
                    <a:pt x="1208730" y="446875"/>
                  </a:cubicBezTo>
                  <a:cubicBezTo>
                    <a:pt x="1208730" y="446589"/>
                    <a:pt x="1208921" y="446494"/>
                    <a:pt x="1209683" y="446303"/>
                  </a:cubicBezTo>
                  <a:cubicBezTo>
                    <a:pt x="1209969" y="446208"/>
                    <a:pt x="1210159" y="446208"/>
                    <a:pt x="1210445" y="446113"/>
                  </a:cubicBezTo>
                  <a:cubicBezTo>
                    <a:pt x="1210731" y="446017"/>
                    <a:pt x="1210921" y="445732"/>
                    <a:pt x="1210921" y="445446"/>
                  </a:cubicBezTo>
                  <a:cubicBezTo>
                    <a:pt x="1211017" y="444589"/>
                    <a:pt x="1209492" y="443350"/>
                    <a:pt x="1208730" y="442970"/>
                  </a:cubicBezTo>
                  <a:cubicBezTo>
                    <a:pt x="1209016" y="442588"/>
                    <a:pt x="1210255" y="441731"/>
                    <a:pt x="1211493" y="441160"/>
                  </a:cubicBezTo>
                  <a:cubicBezTo>
                    <a:pt x="1212921" y="440493"/>
                    <a:pt x="1213874" y="440398"/>
                    <a:pt x="1214731" y="440398"/>
                  </a:cubicBezTo>
                  <a:cubicBezTo>
                    <a:pt x="1215208" y="440398"/>
                    <a:pt x="1216255" y="440779"/>
                    <a:pt x="1217112" y="441160"/>
                  </a:cubicBezTo>
                  <a:cubicBezTo>
                    <a:pt x="1217398" y="441255"/>
                    <a:pt x="1217589" y="441350"/>
                    <a:pt x="1217779" y="441445"/>
                  </a:cubicBezTo>
                  <a:cubicBezTo>
                    <a:pt x="1217684" y="441731"/>
                    <a:pt x="1217494" y="442207"/>
                    <a:pt x="1217684" y="442874"/>
                  </a:cubicBezTo>
                  <a:cubicBezTo>
                    <a:pt x="1217779" y="443446"/>
                    <a:pt x="1217779" y="444493"/>
                    <a:pt x="1217684" y="445827"/>
                  </a:cubicBezTo>
                  <a:cubicBezTo>
                    <a:pt x="1217684" y="446017"/>
                    <a:pt x="1217494" y="446208"/>
                    <a:pt x="1217398" y="446208"/>
                  </a:cubicBezTo>
                  <a:cubicBezTo>
                    <a:pt x="1217112" y="446208"/>
                    <a:pt x="1215303" y="446494"/>
                    <a:pt x="1215017" y="447351"/>
                  </a:cubicBezTo>
                  <a:cubicBezTo>
                    <a:pt x="1215017" y="447446"/>
                    <a:pt x="1214922" y="447541"/>
                    <a:pt x="1214826" y="447637"/>
                  </a:cubicBezTo>
                  <a:cubicBezTo>
                    <a:pt x="1214636" y="447922"/>
                    <a:pt x="1214255" y="448589"/>
                    <a:pt x="1215017" y="449161"/>
                  </a:cubicBezTo>
                  <a:cubicBezTo>
                    <a:pt x="1215589" y="449542"/>
                    <a:pt x="1216732" y="449923"/>
                    <a:pt x="1217970" y="450304"/>
                  </a:cubicBezTo>
                  <a:cubicBezTo>
                    <a:pt x="1218161" y="450399"/>
                    <a:pt x="1218446" y="450399"/>
                    <a:pt x="1218541" y="450494"/>
                  </a:cubicBezTo>
                  <a:cubicBezTo>
                    <a:pt x="1218922" y="450590"/>
                    <a:pt x="1219399" y="450590"/>
                    <a:pt x="1220065" y="450590"/>
                  </a:cubicBezTo>
                  <a:cubicBezTo>
                    <a:pt x="1220732" y="450590"/>
                    <a:pt x="1221589" y="450590"/>
                    <a:pt x="1221970" y="450780"/>
                  </a:cubicBezTo>
                  <a:cubicBezTo>
                    <a:pt x="1222637" y="451161"/>
                    <a:pt x="1224542" y="451637"/>
                    <a:pt x="1225209" y="451732"/>
                  </a:cubicBezTo>
                  <a:cubicBezTo>
                    <a:pt x="1225018" y="452685"/>
                    <a:pt x="1225304" y="454018"/>
                    <a:pt x="1225685" y="455638"/>
                  </a:cubicBezTo>
                  <a:cubicBezTo>
                    <a:pt x="1225780" y="456114"/>
                    <a:pt x="1225971" y="456686"/>
                    <a:pt x="1225971" y="456781"/>
                  </a:cubicBezTo>
                  <a:cubicBezTo>
                    <a:pt x="1225971" y="457162"/>
                    <a:pt x="1225876" y="459162"/>
                    <a:pt x="1225876" y="461067"/>
                  </a:cubicBezTo>
                  <a:cubicBezTo>
                    <a:pt x="1225876" y="462591"/>
                    <a:pt x="1225780" y="464210"/>
                    <a:pt x="1225780" y="464401"/>
                  </a:cubicBezTo>
                  <a:cubicBezTo>
                    <a:pt x="1225685" y="464782"/>
                    <a:pt x="1224447" y="466591"/>
                    <a:pt x="1223685" y="467258"/>
                  </a:cubicBezTo>
                  <a:cubicBezTo>
                    <a:pt x="1222828" y="468115"/>
                    <a:pt x="1222923" y="469544"/>
                    <a:pt x="1223208" y="470306"/>
                  </a:cubicBezTo>
                  <a:cubicBezTo>
                    <a:pt x="1223208" y="470306"/>
                    <a:pt x="1223304" y="470401"/>
                    <a:pt x="1223208" y="470592"/>
                  </a:cubicBezTo>
                  <a:cubicBezTo>
                    <a:pt x="1223018" y="470878"/>
                    <a:pt x="1222542" y="471259"/>
                    <a:pt x="1221780" y="471545"/>
                  </a:cubicBezTo>
                  <a:cubicBezTo>
                    <a:pt x="1221113" y="471735"/>
                    <a:pt x="1219303" y="471830"/>
                    <a:pt x="1217874" y="471925"/>
                  </a:cubicBezTo>
                  <a:cubicBezTo>
                    <a:pt x="1216922" y="471925"/>
                    <a:pt x="1216065" y="472021"/>
                    <a:pt x="1215493" y="472116"/>
                  </a:cubicBezTo>
                  <a:cubicBezTo>
                    <a:pt x="1214446" y="472211"/>
                    <a:pt x="1212255" y="473640"/>
                    <a:pt x="1209588" y="475259"/>
                  </a:cubicBezTo>
                  <a:cubicBezTo>
                    <a:pt x="1208921" y="475640"/>
                    <a:pt x="1208349" y="476021"/>
                    <a:pt x="1207969" y="476307"/>
                  </a:cubicBezTo>
                  <a:cubicBezTo>
                    <a:pt x="1206826" y="476974"/>
                    <a:pt x="1202444" y="476593"/>
                    <a:pt x="1201301" y="476402"/>
                  </a:cubicBezTo>
                  <a:cubicBezTo>
                    <a:pt x="1200730" y="476307"/>
                    <a:pt x="1199777" y="475926"/>
                    <a:pt x="1199301" y="474878"/>
                  </a:cubicBezTo>
                  <a:cubicBezTo>
                    <a:pt x="1199205" y="474688"/>
                    <a:pt x="1199015" y="474497"/>
                    <a:pt x="1198824" y="474402"/>
                  </a:cubicBezTo>
                  <a:cubicBezTo>
                    <a:pt x="1198729" y="474402"/>
                    <a:pt x="1198634" y="474307"/>
                    <a:pt x="1198539" y="474307"/>
                  </a:cubicBezTo>
                  <a:cubicBezTo>
                    <a:pt x="1197968" y="474307"/>
                    <a:pt x="1197110" y="474688"/>
                    <a:pt x="1195967" y="475354"/>
                  </a:cubicBezTo>
                  <a:cubicBezTo>
                    <a:pt x="1195015" y="475831"/>
                    <a:pt x="1193681" y="476497"/>
                    <a:pt x="1193110" y="476402"/>
                  </a:cubicBezTo>
                  <a:cubicBezTo>
                    <a:pt x="1192824" y="476307"/>
                    <a:pt x="1192824" y="476307"/>
                    <a:pt x="1192728" y="476307"/>
                  </a:cubicBezTo>
                  <a:cubicBezTo>
                    <a:pt x="1192728" y="476307"/>
                    <a:pt x="1192728" y="476307"/>
                    <a:pt x="1192728" y="476307"/>
                  </a:cubicBezTo>
                  <a:cubicBezTo>
                    <a:pt x="1192728" y="476116"/>
                    <a:pt x="1193205" y="475640"/>
                    <a:pt x="1193586" y="475354"/>
                  </a:cubicBezTo>
                  <a:cubicBezTo>
                    <a:pt x="1193681" y="474592"/>
                    <a:pt x="1193871" y="474402"/>
                    <a:pt x="1194062" y="474211"/>
                  </a:cubicBezTo>
                  <a:close/>
                  <a:moveTo>
                    <a:pt x="2515275" y="103403"/>
                  </a:moveTo>
                  <a:cubicBezTo>
                    <a:pt x="2515751" y="103689"/>
                    <a:pt x="2516227" y="103975"/>
                    <a:pt x="2516418" y="104641"/>
                  </a:cubicBezTo>
                  <a:cubicBezTo>
                    <a:pt x="2516799" y="106451"/>
                    <a:pt x="2518228" y="108451"/>
                    <a:pt x="2519942" y="108642"/>
                  </a:cubicBezTo>
                  <a:cubicBezTo>
                    <a:pt x="2520894" y="108737"/>
                    <a:pt x="2522133" y="108070"/>
                    <a:pt x="2523562" y="107308"/>
                  </a:cubicBezTo>
                  <a:cubicBezTo>
                    <a:pt x="2524609" y="106737"/>
                    <a:pt x="2525943" y="106070"/>
                    <a:pt x="2526419" y="106165"/>
                  </a:cubicBezTo>
                  <a:cubicBezTo>
                    <a:pt x="2527753" y="106546"/>
                    <a:pt x="2531658" y="108166"/>
                    <a:pt x="2532801" y="108737"/>
                  </a:cubicBezTo>
                  <a:cubicBezTo>
                    <a:pt x="2533087" y="108928"/>
                    <a:pt x="2535277" y="110166"/>
                    <a:pt x="2536611" y="110166"/>
                  </a:cubicBezTo>
                  <a:cubicBezTo>
                    <a:pt x="2536802" y="110166"/>
                    <a:pt x="2537087" y="110166"/>
                    <a:pt x="2537182" y="110071"/>
                  </a:cubicBezTo>
                  <a:cubicBezTo>
                    <a:pt x="2537373" y="109975"/>
                    <a:pt x="2537659" y="109785"/>
                    <a:pt x="2537754" y="109309"/>
                  </a:cubicBezTo>
                  <a:cubicBezTo>
                    <a:pt x="2537754" y="108642"/>
                    <a:pt x="2537468" y="108070"/>
                    <a:pt x="2537087" y="107404"/>
                  </a:cubicBezTo>
                  <a:cubicBezTo>
                    <a:pt x="2536516" y="106356"/>
                    <a:pt x="2536420" y="105975"/>
                    <a:pt x="2536802" y="105689"/>
                  </a:cubicBezTo>
                  <a:cubicBezTo>
                    <a:pt x="2538325" y="104737"/>
                    <a:pt x="2538992" y="102260"/>
                    <a:pt x="2539087" y="102165"/>
                  </a:cubicBezTo>
                  <a:lnTo>
                    <a:pt x="2539183" y="101879"/>
                  </a:lnTo>
                  <a:lnTo>
                    <a:pt x="2538897" y="101784"/>
                  </a:lnTo>
                  <a:cubicBezTo>
                    <a:pt x="2538135" y="101403"/>
                    <a:pt x="2534134" y="99784"/>
                    <a:pt x="2533182" y="99784"/>
                  </a:cubicBezTo>
                  <a:cubicBezTo>
                    <a:pt x="2533087" y="99784"/>
                    <a:pt x="2532896" y="99784"/>
                    <a:pt x="2532705" y="99784"/>
                  </a:cubicBezTo>
                  <a:cubicBezTo>
                    <a:pt x="2532039" y="99784"/>
                    <a:pt x="2530991" y="99879"/>
                    <a:pt x="2530229" y="99403"/>
                  </a:cubicBezTo>
                  <a:cubicBezTo>
                    <a:pt x="2530039" y="99307"/>
                    <a:pt x="2529848" y="99117"/>
                    <a:pt x="2529658" y="99022"/>
                  </a:cubicBezTo>
                  <a:cubicBezTo>
                    <a:pt x="2528610" y="98355"/>
                    <a:pt x="2527467" y="97593"/>
                    <a:pt x="2526134" y="97783"/>
                  </a:cubicBezTo>
                  <a:cubicBezTo>
                    <a:pt x="2524705" y="97974"/>
                    <a:pt x="2523752" y="98450"/>
                    <a:pt x="2522419" y="99403"/>
                  </a:cubicBezTo>
                  <a:cubicBezTo>
                    <a:pt x="2522133" y="99593"/>
                    <a:pt x="2521847" y="99879"/>
                    <a:pt x="2521466" y="100165"/>
                  </a:cubicBezTo>
                  <a:cubicBezTo>
                    <a:pt x="2520609" y="100927"/>
                    <a:pt x="2519371" y="101879"/>
                    <a:pt x="2518799" y="101784"/>
                  </a:cubicBezTo>
                  <a:cubicBezTo>
                    <a:pt x="2518609" y="101784"/>
                    <a:pt x="2518513" y="101689"/>
                    <a:pt x="2518228" y="101689"/>
                  </a:cubicBezTo>
                  <a:cubicBezTo>
                    <a:pt x="2516037" y="101212"/>
                    <a:pt x="2514799" y="101022"/>
                    <a:pt x="2514227" y="101593"/>
                  </a:cubicBezTo>
                  <a:cubicBezTo>
                    <a:pt x="2514132" y="101689"/>
                    <a:pt x="2513941" y="101974"/>
                    <a:pt x="2514037" y="102355"/>
                  </a:cubicBezTo>
                  <a:cubicBezTo>
                    <a:pt x="2514227" y="102927"/>
                    <a:pt x="2514799" y="103213"/>
                    <a:pt x="2515275" y="103403"/>
                  </a:cubicBezTo>
                  <a:close/>
                  <a:moveTo>
                    <a:pt x="2517942" y="102451"/>
                  </a:moveTo>
                  <a:cubicBezTo>
                    <a:pt x="2518132" y="102451"/>
                    <a:pt x="2518323" y="102546"/>
                    <a:pt x="2518513" y="102546"/>
                  </a:cubicBezTo>
                  <a:cubicBezTo>
                    <a:pt x="2519561" y="102736"/>
                    <a:pt x="2520894" y="101689"/>
                    <a:pt x="2522037" y="100736"/>
                  </a:cubicBezTo>
                  <a:cubicBezTo>
                    <a:pt x="2522323" y="100450"/>
                    <a:pt x="2522609" y="100260"/>
                    <a:pt x="2522895" y="100069"/>
                  </a:cubicBezTo>
                  <a:cubicBezTo>
                    <a:pt x="2524038" y="99212"/>
                    <a:pt x="2524895" y="98831"/>
                    <a:pt x="2526228" y="98641"/>
                  </a:cubicBezTo>
                  <a:cubicBezTo>
                    <a:pt x="2527181" y="98545"/>
                    <a:pt x="2528134" y="99117"/>
                    <a:pt x="2529086" y="99688"/>
                  </a:cubicBezTo>
                  <a:cubicBezTo>
                    <a:pt x="2529276" y="99784"/>
                    <a:pt x="2529562" y="99974"/>
                    <a:pt x="2529753" y="100069"/>
                  </a:cubicBezTo>
                  <a:cubicBezTo>
                    <a:pt x="2530801" y="100641"/>
                    <a:pt x="2531944" y="100641"/>
                    <a:pt x="2532801" y="100546"/>
                  </a:cubicBezTo>
                  <a:cubicBezTo>
                    <a:pt x="2532991" y="100546"/>
                    <a:pt x="2533087" y="100546"/>
                    <a:pt x="2533182" y="100546"/>
                  </a:cubicBezTo>
                  <a:cubicBezTo>
                    <a:pt x="2533754" y="100546"/>
                    <a:pt x="2536325" y="101593"/>
                    <a:pt x="2538230" y="102355"/>
                  </a:cubicBezTo>
                  <a:cubicBezTo>
                    <a:pt x="2537945" y="103117"/>
                    <a:pt x="2537373" y="104546"/>
                    <a:pt x="2536516" y="105118"/>
                  </a:cubicBezTo>
                  <a:cubicBezTo>
                    <a:pt x="2535277" y="105880"/>
                    <a:pt x="2535944" y="107023"/>
                    <a:pt x="2536420" y="107975"/>
                  </a:cubicBezTo>
                  <a:cubicBezTo>
                    <a:pt x="2536706" y="108547"/>
                    <a:pt x="2536992" y="109023"/>
                    <a:pt x="2536992" y="109499"/>
                  </a:cubicBezTo>
                  <a:cubicBezTo>
                    <a:pt x="2536706" y="109690"/>
                    <a:pt x="2534992" y="109118"/>
                    <a:pt x="2533467" y="108166"/>
                  </a:cubicBezTo>
                  <a:cubicBezTo>
                    <a:pt x="2532325" y="107499"/>
                    <a:pt x="2528324" y="105975"/>
                    <a:pt x="2526991" y="105499"/>
                  </a:cubicBezTo>
                  <a:cubicBezTo>
                    <a:pt x="2526895" y="105499"/>
                    <a:pt x="2526705" y="105403"/>
                    <a:pt x="2526514" y="105403"/>
                  </a:cubicBezTo>
                  <a:cubicBezTo>
                    <a:pt x="2525657" y="105403"/>
                    <a:pt x="2524609" y="105975"/>
                    <a:pt x="2523276" y="106642"/>
                  </a:cubicBezTo>
                  <a:cubicBezTo>
                    <a:pt x="2522133" y="107213"/>
                    <a:pt x="2520894" y="107880"/>
                    <a:pt x="2520323" y="107880"/>
                  </a:cubicBezTo>
                  <a:cubicBezTo>
                    <a:pt x="2518990" y="107689"/>
                    <a:pt x="2517846" y="105975"/>
                    <a:pt x="2517466" y="104451"/>
                  </a:cubicBezTo>
                  <a:cubicBezTo>
                    <a:pt x="2517275" y="103403"/>
                    <a:pt x="2516513" y="103022"/>
                    <a:pt x="2515942" y="102736"/>
                  </a:cubicBezTo>
                  <a:cubicBezTo>
                    <a:pt x="2515560" y="102546"/>
                    <a:pt x="2515275" y="102355"/>
                    <a:pt x="2515084" y="101974"/>
                  </a:cubicBezTo>
                  <a:cubicBezTo>
                    <a:pt x="2515465" y="101879"/>
                    <a:pt x="2517275" y="102260"/>
                    <a:pt x="2517942" y="102451"/>
                  </a:cubicBezTo>
                  <a:close/>
                  <a:moveTo>
                    <a:pt x="2438313" y="283140"/>
                  </a:moveTo>
                  <a:cubicBezTo>
                    <a:pt x="2438504" y="283045"/>
                    <a:pt x="2438789" y="282759"/>
                    <a:pt x="2438599" y="282187"/>
                  </a:cubicBezTo>
                  <a:cubicBezTo>
                    <a:pt x="2438027" y="280568"/>
                    <a:pt x="2436408" y="279425"/>
                    <a:pt x="2436312" y="279330"/>
                  </a:cubicBezTo>
                  <a:lnTo>
                    <a:pt x="2436312" y="279330"/>
                  </a:lnTo>
                  <a:cubicBezTo>
                    <a:pt x="2435074" y="278568"/>
                    <a:pt x="2434217" y="278187"/>
                    <a:pt x="2433455" y="277901"/>
                  </a:cubicBezTo>
                  <a:cubicBezTo>
                    <a:pt x="2433074" y="277806"/>
                    <a:pt x="2432788" y="277615"/>
                    <a:pt x="2432503" y="277520"/>
                  </a:cubicBezTo>
                  <a:cubicBezTo>
                    <a:pt x="2431931" y="277234"/>
                    <a:pt x="2430121" y="276663"/>
                    <a:pt x="2429359" y="277234"/>
                  </a:cubicBezTo>
                  <a:cubicBezTo>
                    <a:pt x="2429169" y="277330"/>
                    <a:pt x="2428883" y="277711"/>
                    <a:pt x="2429074" y="278187"/>
                  </a:cubicBezTo>
                  <a:cubicBezTo>
                    <a:pt x="2429359" y="278949"/>
                    <a:pt x="2430312" y="279425"/>
                    <a:pt x="2431264" y="279901"/>
                  </a:cubicBezTo>
                  <a:cubicBezTo>
                    <a:pt x="2431931" y="280187"/>
                    <a:pt x="2432598" y="280568"/>
                    <a:pt x="2433074" y="280949"/>
                  </a:cubicBezTo>
                  <a:cubicBezTo>
                    <a:pt x="2433646" y="281425"/>
                    <a:pt x="2436312" y="283140"/>
                    <a:pt x="2437741" y="283140"/>
                  </a:cubicBezTo>
                  <a:cubicBezTo>
                    <a:pt x="2437932" y="283330"/>
                    <a:pt x="2438122" y="283235"/>
                    <a:pt x="2438313" y="283140"/>
                  </a:cubicBezTo>
                  <a:close/>
                  <a:moveTo>
                    <a:pt x="2433741" y="280473"/>
                  </a:moveTo>
                  <a:cubicBezTo>
                    <a:pt x="2433170" y="279997"/>
                    <a:pt x="2432407" y="279616"/>
                    <a:pt x="2431741" y="279330"/>
                  </a:cubicBezTo>
                  <a:cubicBezTo>
                    <a:pt x="2430884" y="278949"/>
                    <a:pt x="2430121" y="278568"/>
                    <a:pt x="2429931" y="277996"/>
                  </a:cubicBezTo>
                  <a:cubicBezTo>
                    <a:pt x="2429931" y="277901"/>
                    <a:pt x="2429931" y="277901"/>
                    <a:pt x="2429931" y="277901"/>
                  </a:cubicBezTo>
                  <a:cubicBezTo>
                    <a:pt x="2430217" y="277806"/>
                    <a:pt x="2431360" y="277901"/>
                    <a:pt x="2432027" y="278282"/>
                  </a:cubicBezTo>
                  <a:cubicBezTo>
                    <a:pt x="2432312" y="278473"/>
                    <a:pt x="2432693" y="278568"/>
                    <a:pt x="2432979" y="278663"/>
                  </a:cubicBezTo>
                  <a:cubicBezTo>
                    <a:pt x="2433646" y="278949"/>
                    <a:pt x="2434598" y="279235"/>
                    <a:pt x="2435646" y="279997"/>
                  </a:cubicBezTo>
                  <a:cubicBezTo>
                    <a:pt x="2435741" y="280092"/>
                    <a:pt x="2437075" y="281140"/>
                    <a:pt x="2437646" y="282473"/>
                  </a:cubicBezTo>
                  <a:cubicBezTo>
                    <a:pt x="2436979" y="282378"/>
                    <a:pt x="2434789" y="281330"/>
                    <a:pt x="2433741" y="280473"/>
                  </a:cubicBezTo>
                  <a:close/>
                  <a:moveTo>
                    <a:pt x="2534230" y="155314"/>
                  </a:moveTo>
                  <a:cubicBezTo>
                    <a:pt x="2535182" y="155314"/>
                    <a:pt x="2538040" y="154838"/>
                    <a:pt x="2538325" y="153981"/>
                  </a:cubicBezTo>
                  <a:cubicBezTo>
                    <a:pt x="2538325" y="153790"/>
                    <a:pt x="2538421" y="153409"/>
                    <a:pt x="2537754" y="153219"/>
                  </a:cubicBezTo>
                  <a:cubicBezTo>
                    <a:pt x="2536516" y="152838"/>
                    <a:pt x="2534515" y="152171"/>
                    <a:pt x="2534230" y="152171"/>
                  </a:cubicBezTo>
                  <a:cubicBezTo>
                    <a:pt x="2533372" y="151695"/>
                    <a:pt x="2532229" y="151314"/>
                    <a:pt x="2531562" y="151790"/>
                  </a:cubicBezTo>
                  <a:cubicBezTo>
                    <a:pt x="2531372" y="151981"/>
                    <a:pt x="2531086" y="152266"/>
                    <a:pt x="2531277" y="152933"/>
                  </a:cubicBezTo>
                  <a:cubicBezTo>
                    <a:pt x="2531562" y="153981"/>
                    <a:pt x="2532229" y="155314"/>
                    <a:pt x="2534230" y="155314"/>
                  </a:cubicBezTo>
                  <a:close/>
                  <a:moveTo>
                    <a:pt x="2533754" y="152838"/>
                  </a:moveTo>
                  <a:lnTo>
                    <a:pt x="2533754" y="152838"/>
                  </a:lnTo>
                  <a:cubicBezTo>
                    <a:pt x="2533849" y="152838"/>
                    <a:pt x="2535849" y="153505"/>
                    <a:pt x="2537182" y="153886"/>
                  </a:cubicBezTo>
                  <a:cubicBezTo>
                    <a:pt x="2536611" y="154171"/>
                    <a:pt x="2535277" y="154457"/>
                    <a:pt x="2534325" y="154457"/>
                  </a:cubicBezTo>
                  <a:cubicBezTo>
                    <a:pt x="2533087" y="154457"/>
                    <a:pt x="2532515" y="153981"/>
                    <a:pt x="2532134" y="152552"/>
                  </a:cubicBezTo>
                  <a:cubicBezTo>
                    <a:pt x="2532134" y="152362"/>
                    <a:pt x="2532134" y="152362"/>
                    <a:pt x="2532039" y="152266"/>
                  </a:cubicBezTo>
                  <a:cubicBezTo>
                    <a:pt x="2532229" y="152266"/>
                    <a:pt x="2532896" y="152362"/>
                    <a:pt x="2533754" y="152838"/>
                  </a:cubicBezTo>
                  <a:close/>
                  <a:moveTo>
                    <a:pt x="1189680" y="331908"/>
                  </a:moveTo>
                  <a:cubicBezTo>
                    <a:pt x="1191014" y="331622"/>
                    <a:pt x="1191395" y="331432"/>
                    <a:pt x="1191585" y="330003"/>
                  </a:cubicBezTo>
                  <a:cubicBezTo>
                    <a:pt x="1191681" y="329717"/>
                    <a:pt x="1191776" y="329336"/>
                    <a:pt x="1191871" y="328955"/>
                  </a:cubicBezTo>
                  <a:cubicBezTo>
                    <a:pt x="1192252" y="327622"/>
                    <a:pt x="1192824" y="326002"/>
                    <a:pt x="1191109" y="325145"/>
                  </a:cubicBezTo>
                  <a:cubicBezTo>
                    <a:pt x="1189395" y="324288"/>
                    <a:pt x="1185108" y="321240"/>
                    <a:pt x="1184823" y="319716"/>
                  </a:cubicBezTo>
                  <a:cubicBezTo>
                    <a:pt x="1184823" y="319525"/>
                    <a:pt x="1184823" y="319430"/>
                    <a:pt x="1184918" y="319335"/>
                  </a:cubicBezTo>
                  <a:lnTo>
                    <a:pt x="1185394" y="318763"/>
                  </a:lnTo>
                  <a:cubicBezTo>
                    <a:pt x="1186442" y="317525"/>
                    <a:pt x="1187299" y="316573"/>
                    <a:pt x="1187299" y="315811"/>
                  </a:cubicBezTo>
                  <a:cubicBezTo>
                    <a:pt x="1187299" y="315715"/>
                    <a:pt x="1187299" y="315525"/>
                    <a:pt x="1187394" y="315334"/>
                  </a:cubicBezTo>
                  <a:cubicBezTo>
                    <a:pt x="1187490" y="314572"/>
                    <a:pt x="1187680" y="313239"/>
                    <a:pt x="1186442" y="312858"/>
                  </a:cubicBezTo>
                  <a:cubicBezTo>
                    <a:pt x="1186156" y="312763"/>
                    <a:pt x="1185966" y="312667"/>
                    <a:pt x="1185680" y="312477"/>
                  </a:cubicBezTo>
                  <a:cubicBezTo>
                    <a:pt x="1185108" y="312096"/>
                    <a:pt x="1184442" y="311715"/>
                    <a:pt x="1183203" y="312572"/>
                  </a:cubicBezTo>
                  <a:lnTo>
                    <a:pt x="1182918" y="312763"/>
                  </a:lnTo>
                  <a:cubicBezTo>
                    <a:pt x="1181870" y="313525"/>
                    <a:pt x="1179584" y="315049"/>
                    <a:pt x="1178536" y="314763"/>
                  </a:cubicBezTo>
                  <a:cubicBezTo>
                    <a:pt x="1178346" y="314763"/>
                    <a:pt x="1178251" y="314668"/>
                    <a:pt x="1178155" y="314477"/>
                  </a:cubicBezTo>
                  <a:lnTo>
                    <a:pt x="1178060" y="314382"/>
                  </a:lnTo>
                  <a:cubicBezTo>
                    <a:pt x="1177489" y="313144"/>
                    <a:pt x="1176726" y="311905"/>
                    <a:pt x="1175774" y="311905"/>
                  </a:cubicBezTo>
                  <a:cubicBezTo>
                    <a:pt x="1175583" y="311905"/>
                    <a:pt x="1170821" y="311905"/>
                    <a:pt x="1170630" y="313810"/>
                  </a:cubicBezTo>
                  <a:cubicBezTo>
                    <a:pt x="1170536" y="314858"/>
                    <a:pt x="1170440" y="317144"/>
                    <a:pt x="1169773" y="317716"/>
                  </a:cubicBezTo>
                  <a:cubicBezTo>
                    <a:pt x="1169107" y="318287"/>
                    <a:pt x="1165773" y="318763"/>
                    <a:pt x="1164725" y="318001"/>
                  </a:cubicBezTo>
                  <a:lnTo>
                    <a:pt x="1164249" y="317620"/>
                  </a:lnTo>
                  <a:cubicBezTo>
                    <a:pt x="1162820" y="316573"/>
                    <a:pt x="1161963" y="316001"/>
                    <a:pt x="1161296" y="316287"/>
                  </a:cubicBezTo>
                  <a:cubicBezTo>
                    <a:pt x="1161011" y="316477"/>
                    <a:pt x="1160820" y="316763"/>
                    <a:pt x="1160820" y="317239"/>
                  </a:cubicBezTo>
                  <a:lnTo>
                    <a:pt x="1160820" y="317811"/>
                  </a:lnTo>
                  <a:cubicBezTo>
                    <a:pt x="1160915" y="318668"/>
                    <a:pt x="1161011" y="320573"/>
                    <a:pt x="1160915" y="321430"/>
                  </a:cubicBezTo>
                  <a:lnTo>
                    <a:pt x="1160820" y="321240"/>
                  </a:lnTo>
                  <a:cubicBezTo>
                    <a:pt x="1159677" y="319906"/>
                    <a:pt x="1158343" y="318192"/>
                    <a:pt x="1157296" y="317716"/>
                  </a:cubicBezTo>
                  <a:cubicBezTo>
                    <a:pt x="1153676" y="315906"/>
                    <a:pt x="1152628" y="315811"/>
                    <a:pt x="1152057" y="316096"/>
                  </a:cubicBezTo>
                  <a:cubicBezTo>
                    <a:pt x="1151866" y="316192"/>
                    <a:pt x="1151676" y="316477"/>
                    <a:pt x="1151771" y="316858"/>
                  </a:cubicBezTo>
                  <a:cubicBezTo>
                    <a:pt x="1151962" y="317811"/>
                    <a:pt x="1151866" y="318382"/>
                    <a:pt x="1151866" y="318478"/>
                  </a:cubicBezTo>
                  <a:cubicBezTo>
                    <a:pt x="1151866" y="318478"/>
                    <a:pt x="1151676" y="318478"/>
                    <a:pt x="1151295" y="318097"/>
                  </a:cubicBezTo>
                  <a:cubicBezTo>
                    <a:pt x="1150343" y="317239"/>
                    <a:pt x="1148628" y="316287"/>
                    <a:pt x="1147866" y="316763"/>
                  </a:cubicBezTo>
                  <a:cubicBezTo>
                    <a:pt x="1147771" y="316858"/>
                    <a:pt x="1147390" y="317049"/>
                    <a:pt x="1147580" y="317620"/>
                  </a:cubicBezTo>
                  <a:cubicBezTo>
                    <a:pt x="1147961" y="318668"/>
                    <a:pt x="1148437" y="321621"/>
                    <a:pt x="1148247" y="322097"/>
                  </a:cubicBezTo>
                  <a:cubicBezTo>
                    <a:pt x="1148151" y="322192"/>
                    <a:pt x="1147866" y="322288"/>
                    <a:pt x="1147580" y="322288"/>
                  </a:cubicBezTo>
                  <a:cubicBezTo>
                    <a:pt x="1147008" y="322478"/>
                    <a:pt x="1146152" y="322669"/>
                    <a:pt x="1146056" y="323526"/>
                  </a:cubicBezTo>
                  <a:cubicBezTo>
                    <a:pt x="1145961" y="324574"/>
                    <a:pt x="1145199" y="326383"/>
                    <a:pt x="1144818" y="326383"/>
                  </a:cubicBezTo>
                  <a:cubicBezTo>
                    <a:pt x="1144056" y="326383"/>
                    <a:pt x="1140532" y="324478"/>
                    <a:pt x="1140436" y="324002"/>
                  </a:cubicBezTo>
                  <a:cubicBezTo>
                    <a:pt x="1140436" y="324002"/>
                    <a:pt x="1140436" y="324002"/>
                    <a:pt x="1140627" y="323907"/>
                  </a:cubicBezTo>
                  <a:cubicBezTo>
                    <a:pt x="1142246" y="323526"/>
                    <a:pt x="1143199" y="322954"/>
                    <a:pt x="1143484" y="322288"/>
                  </a:cubicBezTo>
                  <a:cubicBezTo>
                    <a:pt x="1143675" y="321811"/>
                    <a:pt x="1143675" y="321430"/>
                    <a:pt x="1143294" y="320859"/>
                  </a:cubicBezTo>
                  <a:cubicBezTo>
                    <a:pt x="1143103" y="320573"/>
                    <a:pt x="1143008" y="320383"/>
                    <a:pt x="1142817" y="320192"/>
                  </a:cubicBezTo>
                  <a:cubicBezTo>
                    <a:pt x="1142341" y="319525"/>
                    <a:pt x="1142151" y="319240"/>
                    <a:pt x="1142151" y="318382"/>
                  </a:cubicBezTo>
                  <a:cubicBezTo>
                    <a:pt x="1142246" y="316954"/>
                    <a:pt x="1141484" y="315525"/>
                    <a:pt x="1140912" y="315049"/>
                  </a:cubicBezTo>
                  <a:cubicBezTo>
                    <a:pt x="1140341" y="314477"/>
                    <a:pt x="1135674" y="312191"/>
                    <a:pt x="1134912" y="312191"/>
                  </a:cubicBezTo>
                  <a:cubicBezTo>
                    <a:pt x="1134435" y="312191"/>
                    <a:pt x="1133864" y="312382"/>
                    <a:pt x="1133388" y="312858"/>
                  </a:cubicBezTo>
                  <a:cubicBezTo>
                    <a:pt x="1133102" y="313144"/>
                    <a:pt x="1132912" y="313715"/>
                    <a:pt x="1133197" y="314572"/>
                  </a:cubicBezTo>
                  <a:cubicBezTo>
                    <a:pt x="1133388" y="315049"/>
                    <a:pt x="1133674" y="315715"/>
                    <a:pt x="1133959" y="316287"/>
                  </a:cubicBezTo>
                  <a:cubicBezTo>
                    <a:pt x="1134340" y="317049"/>
                    <a:pt x="1134912" y="318287"/>
                    <a:pt x="1134817" y="318573"/>
                  </a:cubicBezTo>
                  <a:cubicBezTo>
                    <a:pt x="1134245" y="319144"/>
                    <a:pt x="1133102" y="319049"/>
                    <a:pt x="1132340" y="318192"/>
                  </a:cubicBezTo>
                  <a:cubicBezTo>
                    <a:pt x="1132054" y="317906"/>
                    <a:pt x="1131769" y="317620"/>
                    <a:pt x="1131483" y="317335"/>
                  </a:cubicBezTo>
                  <a:cubicBezTo>
                    <a:pt x="1130149" y="315811"/>
                    <a:pt x="1129197" y="314858"/>
                    <a:pt x="1128340" y="314858"/>
                  </a:cubicBezTo>
                  <a:cubicBezTo>
                    <a:pt x="1128340" y="314858"/>
                    <a:pt x="1128340" y="314858"/>
                    <a:pt x="1128340" y="314858"/>
                  </a:cubicBezTo>
                  <a:cubicBezTo>
                    <a:pt x="1128054" y="314858"/>
                    <a:pt x="1127863" y="314953"/>
                    <a:pt x="1127673" y="315144"/>
                  </a:cubicBezTo>
                  <a:cubicBezTo>
                    <a:pt x="1127387" y="315430"/>
                    <a:pt x="1124910" y="317716"/>
                    <a:pt x="1125673" y="319049"/>
                  </a:cubicBezTo>
                  <a:cubicBezTo>
                    <a:pt x="1125863" y="319335"/>
                    <a:pt x="1126244" y="319716"/>
                    <a:pt x="1126625" y="320002"/>
                  </a:cubicBezTo>
                  <a:cubicBezTo>
                    <a:pt x="1126911" y="320287"/>
                    <a:pt x="1127673" y="320954"/>
                    <a:pt x="1127673" y="321145"/>
                  </a:cubicBezTo>
                  <a:cubicBezTo>
                    <a:pt x="1127673" y="321145"/>
                    <a:pt x="1127482" y="321335"/>
                    <a:pt x="1126720" y="321335"/>
                  </a:cubicBezTo>
                  <a:cubicBezTo>
                    <a:pt x="1124339" y="321430"/>
                    <a:pt x="1121482" y="322288"/>
                    <a:pt x="1121196" y="323431"/>
                  </a:cubicBezTo>
                  <a:cubicBezTo>
                    <a:pt x="1121101" y="323716"/>
                    <a:pt x="1121101" y="324193"/>
                    <a:pt x="1122053" y="324669"/>
                  </a:cubicBezTo>
                  <a:cubicBezTo>
                    <a:pt x="1123767" y="325431"/>
                    <a:pt x="1127387" y="326669"/>
                    <a:pt x="1128721" y="325717"/>
                  </a:cubicBezTo>
                  <a:cubicBezTo>
                    <a:pt x="1129101" y="325431"/>
                    <a:pt x="1129387" y="325145"/>
                    <a:pt x="1129673" y="324764"/>
                  </a:cubicBezTo>
                  <a:cubicBezTo>
                    <a:pt x="1130244" y="324097"/>
                    <a:pt x="1130721" y="323621"/>
                    <a:pt x="1131578" y="323621"/>
                  </a:cubicBezTo>
                  <a:cubicBezTo>
                    <a:pt x="1131959" y="323621"/>
                    <a:pt x="1132340" y="323621"/>
                    <a:pt x="1132816" y="323621"/>
                  </a:cubicBezTo>
                  <a:cubicBezTo>
                    <a:pt x="1133959" y="323526"/>
                    <a:pt x="1136055" y="323431"/>
                    <a:pt x="1136340" y="323907"/>
                  </a:cubicBezTo>
                  <a:cubicBezTo>
                    <a:pt x="1136340" y="323907"/>
                    <a:pt x="1136436" y="324002"/>
                    <a:pt x="1136340" y="324097"/>
                  </a:cubicBezTo>
                  <a:cubicBezTo>
                    <a:pt x="1136245" y="324478"/>
                    <a:pt x="1135864" y="325050"/>
                    <a:pt x="1135578" y="325621"/>
                  </a:cubicBezTo>
                  <a:cubicBezTo>
                    <a:pt x="1134912" y="326764"/>
                    <a:pt x="1134340" y="327907"/>
                    <a:pt x="1134626" y="328574"/>
                  </a:cubicBezTo>
                  <a:cubicBezTo>
                    <a:pt x="1134721" y="328765"/>
                    <a:pt x="1134912" y="329050"/>
                    <a:pt x="1135388" y="329146"/>
                  </a:cubicBezTo>
                  <a:cubicBezTo>
                    <a:pt x="1136340" y="329431"/>
                    <a:pt x="1137293" y="330289"/>
                    <a:pt x="1137293" y="330479"/>
                  </a:cubicBezTo>
                  <a:cubicBezTo>
                    <a:pt x="1137293" y="330479"/>
                    <a:pt x="1137198" y="330574"/>
                    <a:pt x="1136912" y="330574"/>
                  </a:cubicBezTo>
                  <a:cubicBezTo>
                    <a:pt x="1135864" y="330574"/>
                    <a:pt x="1133388" y="330670"/>
                    <a:pt x="1131293" y="330670"/>
                  </a:cubicBezTo>
                  <a:cubicBezTo>
                    <a:pt x="1129673" y="330670"/>
                    <a:pt x="1128149" y="330765"/>
                    <a:pt x="1127673" y="330765"/>
                  </a:cubicBezTo>
                  <a:cubicBezTo>
                    <a:pt x="1126815" y="330765"/>
                    <a:pt x="1124625" y="331432"/>
                    <a:pt x="1124434" y="332384"/>
                  </a:cubicBezTo>
                  <a:cubicBezTo>
                    <a:pt x="1124339" y="332765"/>
                    <a:pt x="1124434" y="333241"/>
                    <a:pt x="1125482" y="333527"/>
                  </a:cubicBezTo>
                  <a:cubicBezTo>
                    <a:pt x="1126720" y="333908"/>
                    <a:pt x="1128149" y="334003"/>
                    <a:pt x="1129483" y="334099"/>
                  </a:cubicBezTo>
                  <a:cubicBezTo>
                    <a:pt x="1130530" y="334194"/>
                    <a:pt x="1131483" y="334194"/>
                    <a:pt x="1132054" y="334480"/>
                  </a:cubicBezTo>
                  <a:cubicBezTo>
                    <a:pt x="1132340" y="334575"/>
                    <a:pt x="1132626" y="334670"/>
                    <a:pt x="1133007" y="334861"/>
                  </a:cubicBezTo>
                  <a:cubicBezTo>
                    <a:pt x="1134055" y="335242"/>
                    <a:pt x="1135578" y="335718"/>
                    <a:pt x="1135864" y="336480"/>
                  </a:cubicBezTo>
                  <a:cubicBezTo>
                    <a:pt x="1135960" y="336670"/>
                    <a:pt x="1135960" y="336956"/>
                    <a:pt x="1135769" y="337242"/>
                  </a:cubicBezTo>
                  <a:cubicBezTo>
                    <a:pt x="1135578" y="337623"/>
                    <a:pt x="1135388" y="338099"/>
                    <a:pt x="1135198" y="338385"/>
                  </a:cubicBezTo>
                  <a:cubicBezTo>
                    <a:pt x="1134531" y="339718"/>
                    <a:pt x="1134340" y="340099"/>
                    <a:pt x="1133388" y="340099"/>
                  </a:cubicBezTo>
                  <a:cubicBezTo>
                    <a:pt x="1132149" y="340099"/>
                    <a:pt x="1128054" y="341052"/>
                    <a:pt x="1127768" y="342100"/>
                  </a:cubicBezTo>
                  <a:cubicBezTo>
                    <a:pt x="1127768" y="342290"/>
                    <a:pt x="1127673" y="342671"/>
                    <a:pt x="1128340" y="342862"/>
                  </a:cubicBezTo>
                  <a:cubicBezTo>
                    <a:pt x="1129101" y="343147"/>
                    <a:pt x="1130244" y="343147"/>
                    <a:pt x="1131387" y="343243"/>
                  </a:cubicBezTo>
                  <a:cubicBezTo>
                    <a:pt x="1132721" y="343338"/>
                    <a:pt x="1134340" y="343433"/>
                    <a:pt x="1134721" y="343814"/>
                  </a:cubicBezTo>
                  <a:cubicBezTo>
                    <a:pt x="1134912" y="344005"/>
                    <a:pt x="1135102" y="344290"/>
                    <a:pt x="1135388" y="344481"/>
                  </a:cubicBezTo>
                  <a:cubicBezTo>
                    <a:pt x="1136055" y="345243"/>
                    <a:pt x="1136721" y="346100"/>
                    <a:pt x="1137769" y="346100"/>
                  </a:cubicBezTo>
                  <a:cubicBezTo>
                    <a:pt x="1138246" y="346100"/>
                    <a:pt x="1138722" y="345910"/>
                    <a:pt x="1139103" y="345814"/>
                  </a:cubicBezTo>
                  <a:cubicBezTo>
                    <a:pt x="1139865" y="345529"/>
                    <a:pt x="1140532" y="345338"/>
                    <a:pt x="1141294" y="345910"/>
                  </a:cubicBezTo>
                  <a:cubicBezTo>
                    <a:pt x="1142532" y="346862"/>
                    <a:pt x="1152914" y="353053"/>
                    <a:pt x="1155105" y="353053"/>
                  </a:cubicBezTo>
                  <a:cubicBezTo>
                    <a:pt x="1157010" y="353053"/>
                    <a:pt x="1159772" y="352196"/>
                    <a:pt x="1160534" y="351053"/>
                  </a:cubicBezTo>
                  <a:cubicBezTo>
                    <a:pt x="1161391" y="349815"/>
                    <a:pt x="1162630" y="348481"/>
                    <a:pt x="1163201" y="348386"/>
                  </a:cubicBezTo>
                  <a:cubicBezTo>
                    <a:pt x="1163487" y="348291"/>
                    <a:pt x="1164630" y="348291"/>
                    <a:pt x="1165773" y="348291"/>
                  </a:cubicBezTo>
                  <a:cubicBezTo>
                    <a:pt x="1169583" y="348196"/>
                    <a:pt x="1172535" y="348100"/>
                    <a:pt x="1173393" y="347624"/>
                  </a:cubicBezTo>
                  <a:cubicBezTo>
                    <a:pt x="1173774" y="347338"/>
                    <a:pt x="1174440" y="346862"/>
                    <a:pt x="1175107" y="346291"/>
                  </a:cubicBezTo>
                  <a:cubicBezTo>
                    <a:pt x="1176346" y="345243"/>
                    <a:pt x="1178346" y="343814"/>
                    <a:pt x="1179108" y="343624"/>
                  </a:cubicBezTo>
                  <a:lnTo>
                    <a:pt x="1179584" y="343528"/>
                  </a:lnTo>
                  <a:cubicBezTo>
                    <a:pt x="1181013" y="343338"/>
                    <a:pt x="1183203" y="343052"/>
                    <a:pt x="1184632" y="341814"/>
                  </a:cubicBezTo>
                  <a:cubicBezTo>
                    <a:pt x="1185394" y="341147"/>
                    <a:pt x="1185680" y="340195"/>
                    <a:pt x="1185871" y="339337"/>
                  </a:cubicBezTo>
                  <a:cubicBezTo>
                    <a:pt x="1186156" y="338480"/>
                    <a:pt x="1186251" y="338004"/>
                    <a:pt x="1186633" y="337909"/>
                  </a:cubicBezTo>
                  <a:cubicBezTo>
                    <a:pt x="1187680" y="337718"/>
                    <a:pt x="1190347" y="336766"/>
                    <a:pt x="1190824" y="335623"/>
                  </a:cubicBezTo>
                  <a:cubicBezTo>
                    <a:pt x="1191014" y="335242"/>
                    <a:pt x="1190919" y="334956"/>
                    <a:pt x="1190633" y="334670"/>
                  </a:cubicBezTo>
                  <a:cubicBezTo>
                    <a:pt x="1189204" y="333241"/>
                    <a:pt x="1188823" y="332384"/>
                    <a:pt x="1189014" y="332098"/>
                  </a:cubicBezTo>
                  <a:cubicBezTo>
                    <a:pt x="1189014" y="332098"/>
                    <a:pt x="1189014" y="332003"/>
                    <a:pt x="1189299" y="331908"/>
                  </a:cubicBezTo>
                  <a:cubicBezTo>
                    <a:pt x="1189299" y="332003"/>
                    <a:pt x="1189490" y="331908"/>
                    <a:pt x="1189680" y="331908"/>
                  </a:cubicBezTo>
                  <a:close/>
                  <a:moveTo>
                    <a:pt x="1187966" y="332003"/>
                  </a:moveTo>
                  <a:cubicBezTo>
                    <a:pt x="1187871" y="332289"/>
                    <a:pt x="1187490" y="333146"/>
                    <a:pt x="1189776" y="335432"/>
                  </a:cubicBezTo>
                  <a:cubicBezTo>
                    <a:pt x="1189871" y="335527"/>
                    <a:pt x="1189871" y="335527"/>
                    <a:pt x="1189776" y="335527"/>
                  </a:cubicBezTo>
                  <a:cubicBezTo>
                    <a:pt x="1189490" y="336099"/>
                    <a:pt x="1187394" y="337051"/>
                    <a:pt x="1186347" y="337242"/>
                  </a:cubicBezTo>
                  <a:cubicBezTo>
                    <a:pt x="1185299" y="337337"/>
                    <a:pt x="1185013" y="338385"/>
                    <a:pt x="1184728" y="339337"/>
                  </a:cubicBezTo>
                  <a:cubicBezTo>
                    <a:pt x="1184537" y="340099"/>
                    <a:pt x="1184252" y="340861"/>
                    <a:pt x="1183680" y="341433"/>
                  </a:cubicBezTo>
                  <a:cubicBezTo>
                    <a:pt x="1182537" y="342481"/>
                    <a:pt x="1180537" y="342766"/>
                    <a:pt x="1179203" y="342862"/>
                  </a:cubicBezTo>
                  <a:lnTo>
                    <a:pt x="1178727" y="342957"/>
                  </a:lnTo>
                  <a:cubicBezTo>
                    <a:pt x="1177774" y="343052"/>
                    <a:pt x="1176250" y="344290"/>
                    <a:pt x="1174250" y="345814"/>
                  </a:cubicBezTo>
                  <a:cubicBezTo>
                    <a:pt x="1173584" y="346386"/>
                    <a:pt x="1172917" y="346862"/>
                    <a:pt x="1172631" y="347053"/>
                  </a:cubicBezTo>
                  <a:cubicBezTo>
                    <a:pt x="1171964" y="347434"/>
                    <a:pt x="1167773" y="347529"/>
                    <a:pt x="1165487" y="347624"/>
                  </a:cubicBezTo>
                  <a:cubicBezTo>
                    <a:pt x="1163868" y="347624"/>
                    <a:pt x="1163106" y="347719"/>
                    <a:pt x="1162725" y="347719"/>
                  </a:cubicBezTo>
                  <a:cubicBezTo>
                    <a:pt x="1161391" y="348005"/>
                    <a:pt x="1159677" y="350386"/>
                    <a:pt x="1159391" y="350863"/>
                  </a:cubicBezTo>
                  <a:cubicBezTo>
                    <a:pt x="1158915" y="351529"/>
                    <a:pt x="1156629" y="352482"/>
                    <a:pt x="1154819" y="352482"/>
                  </a:cubicBezTo>
                  <a:cubicBezTo>
                    <a:pt x="1153105" y="352482"/>
                    <a:pt x="1143199" y="346672"/>
                    <a:pt x="1141579" y="345433"/>
                  </a:cubicBezTo>
                  <a:cubicBezTo>
                    <a:pt x="1141103" y="345052"/>
                    <a:pt x="1140532" y="344862"/>
                    <a:pt x="1140055" y="344862"/>
                  </a:cubicBezTo>
                  <a:cubicBezTo>
                    <a:pt x="1139484" y="344862"/>
                    <a:pt x="1138912" y="345052"/>
                    <a:pt x="1138531" y="345243"/>
                  </a:cubicBezTo>
                  <a:cubicBezTo>
                    <a:pt x="1138150" y="345338"/>
                    <a:pt x="1137865" y="345529"/>
                    <a:pt x="1137579" y="345529"/>
                  </a:cubicBezTo>
                  <a:cubicBezTo>
                    <a:pt x="1136912" y="345529"/>
                    <a:pt x="1136436" y="344862"/>
                    <a:pt x="1135864" y="344195"/>
                  </a:cubicBezTo>
                  <a:cubicBezTo>
                    <a:pt x="1135674" y="343909"/>
                    <a:pt x="1135388" y="343719"/>
                    <a:pt x="1135198" y="343433"/>
                  </a:cubicBezTo>
                  <a:cubicBezTo>
                    <a:pt x="1134531" y="342766"/>
                    <a:pt x="1133007" y="342671"/>
                    <a:pt x="1131293" y="342576"/>
                  </a:cubicBezTo>
                  <a:cubicBezTo>
                    <a:pt x="1130244" y="342481"/>
                    <a:pt x="1129197" y="342481"/>
                    <a:pt x="1128625" y="342290"/>
                  </a:cubicBezTo>
                  <a:cubicBezTo>
                    <a:pt x="1129387" y="341814"/>
                    <a:pt x="1131959" y="341052"/>
                    <a:pt x="1133197" y="341052"/>
                  </a:cubicBezTo>
                  <a:cubicBezTo>
                    <a:pt x="1134817" y="341052"/>
                    <a:pt x="1135293" y="340099"/>
                    <a:pt x="1135960" y="338861"/>
                  </a:cubicBezTo>
                  <a:cubicBezTo>
                    <a:pt x="1136150" y="338575"/>
                    <a:pt x="1136340" y="338194"/>
                    <a:pt x="1136531" y="337718"/>
                  </a:cubicBezTo>
                  <a:cubicBezTo>
                    <a:pt x="1136817" y="337242"/>
                    <a:pt x="1136817" y="336766"/>
                    <a:pt x="1136627" y="336289"/>
                  </a:cubicBezTo>
                  <a:cubicBezTo>
                    <a:pt x="1136150" y="335242"/>
                    <a:pt x="1134435" y="334670"/>
                    <a:pt x="1133197" y="334194"/>
                  </a:cubicBezTo>
                  <a:cubicBezTo>
                    <a:pt x="1132816" y="334099"/>
                    <a:pt x="1132530" y="334003"/>
                    <a:pt x="1132340" y="333908"/>
                  </a:cubicBezTo>
                  <a:cubicBezTo>
                    <a:pt x="1131673" y="333622"/>
                    <a:pt x="1130626" y="333527"/>
                    <a:pt x="1129483" y="333527"/>
                  </a:cubicBezTo>
                  <a:cubicBezTo>
                    <a:pt x="1128244" y="333432"/>
                    <a:pt x="1126911" y="333337"/>
                    <a:pt x="1125768" y="333051"/>
                  </a:cubicBezTo>
                  <a:cubicBezTo>
                    <a:pt x="1125387" y="332956"/>
                    <a:pt x="1125292" y="332765"/>
                    <a:pt x="1125292" y="332765"/>
                  </a:cubicBezTo>
                  <a:cubicBezTo>
                    <a:pt x="1125387" y="332479"/>
                    <a:pt x="1126815" y="331813"/>
                    <a:pt x="1127578" y="331813"/>
                  </a:cubicBezTo>
                  <a:cubicBezTo>
                    <a:pt x="1128054" y="331813"/>
                    <a:pt x="1129578" y="331813"/>
                    <a:pt x="1131197" y="331717"/>
                  </a:cubicBezTo>
                  <a:cubicBezTo>
                    <a:pt x="1133292" y="331622"/>
                    <a:pt x="1135769" y="331622"/>
                    <a:pt x="1136817" y="331622"/>
                  </a:cubicBezTo>
                  <a:cubicBezTo>
                    <a:pt x="1137865" y="331622"/>
                    <a:pt x="1138055" y="331146"/>
                    <a:pt x="1138055" y="330955"/>
                  </a:cubicBezTo>
                  <a:cubicBezTo>
                    <a:pt x="1138246" y="330098"/>
                    <a:pt x="1136721" y="328955"/>
                    <a:pt x="1135578" y="328669"/>
                  </a:cubicBezTo>
                  <a:cubicBezTo>
                    <a:pt x="1135484" y="328669"/>
                    <a:pt x="1135388" y="328574"/>
                    <a:pt x="1135388" y="328574"/>
                  </a:cubicBezTo>
                  <a:cubicBezTo>
                    <a:pt x="1135198" y="328193"/>
                    <a:pt x="1135864" y="327050"/>
                    <a:pt x="1136245" y="326288"/>
                  </a:cubicBezTo>
                  <a:cubicBezTo>
                    <a:pt x="1136627" y="325717"/>
                    <a:pt x="1136912" y="325145"/>
                    <a:pt x="1137007" y="324574"/>
                  </a:cubicBezTo>
                  <a:cubicBezTo>
                    <a:pt x="1137103" y="324097"/>
                    <a:pt x="1137007" y="323812"/>
                    <a:pt x="1136817" y="323621"/>
                  </a:cubicBezTo>
                  <a:cubicBezTo>
                    <a:pt x="1136245" y="322954"/>
                    <a:pt x="1134626" y="322954"/>
                    <a:pt x="1132530" y="323050"/>
                  </a:cubicBezTo>
                  <a:cubicBezTo>
                    <a:pt x="1132054" y="323050"/>
                    <a:pt x="1131673" y="323050"/>
                    <a:pt x="1131387" y="323050"/>
                  </a:cubicBezTo>
                  <a:cubicBezTo>
                    <a:pt x="1129959" y="323050"/>
                    <a:pt x="1129292" y="323907"/>
                    <a:pt x="1128721" y="324574"/>
                  </a:cubicBezTo>
                  <a:cubicBezTo>
                    <a:pt x="1128435" y="324859"/>
                    <a:pt x="1128244" y="325145"/>
                    <a:pt x="1127958" y="325336"/>
                  </a:cubicBezTo>
                  <a:cubicBezTo>
                    <a:pt x="1127292" y="325812"/>
                    <a:pt x="1124720" y="325240"/>
                    <a:pt x="1122339" y="324193"/>
                  </a:cubicBezTo>
                  <a:cubicBezTo>
                    <a:pt x="1122053" y="324097"/>
                    <a:pt x="1121958" y="323907"/>
                    <a:pt x="1121958" y="323907"/>
                  </a:cubicBezTo>
                  <a:cubicBezTo>
                    <a:pt x="1122053" y="323526"/>
                    <a:pt x="1124053" y="322573"/>
                    <a:pt x="1126625" y="322478"/>
                  </a:cubicBezTo>
                  <a:cubicBezTo>
                    <a:pt x="1127292" y="322478"/>
                    <a:pt x="1128149" y="322288"/>
                    <a:pt x="1128435" y="321716"/>
                  </a:cubicBezTo>
                  <a:cubicBezTo>
                    <a:pt x="1128721" y="321049"/>
                    <a:pt x="1128054" y="320383"/>
                    <a:pt x="1127292" y="319716"/>
                  </a:cubicBezTo>
                  <a:cubicBezTo>
                    <a:pt x="1127006" y="319430"/>
                    <a:pt x="1126625" y="319144"/>
                    <a:pt x="1126530" y="318954"/>
                  </a:cubicBezTo>
                  <a:cubicBezTo>
                    <a:pt x="1126244" y="318478"/>
                    <a:pt x="1127196" y="316954"/>
                    <a:pt x="1128340" y="316001"/>
                  </a:cubicBezTo>
                  <a:cubicBezTo>
                    <a:pt x="1128816" y="315906"/>
                    <a:pt x="1130149" y="317430"/>
                    <a:pt x="1130816" y="318192"/>
                  </a:cubicBezTo>
                  <a:cubicBezTo>
                    <a:pt x="1131102" y="318478"/>
                    <a:pt x="1131387" y="318859"/>
                    <a:pt x="1131673" y="319144"/>
                  </a:cubicBezTo>
                  <a:cubicBezTo>
                    <a:pt x="1132436" y="320002"/>
                    <a:pt x="1133292" y="320097"/>
                    <a:pt x="1133864" y="320097"/>
                  </a:cubicBezTo>
                  <a:cubicBezTo>
                    <a:pt x="1134531" y="320097"/>
                    <a:pt x="1135102" y="319906"/>
                    <a:pt x="1135578" y="319430"/>
                  </a:cubicBezTo>
                  <a:cubicBezTo>
                    <a:pt x="1136245" y="318859"/>
                    <a:pt x="1135674" y="317716"/>
                    <a:pt x="1135007" y="316287"/>
                  </a:cubicBezTo>
                  <a:cubicBezTo>
                    <a:pt x="1134721" y="315715"/>
                    <a:pt x="1134435" y="315144"/>
                    <a:pt x="1134340" y="314668"/>
                  </a:cubicBezTo>
                  <a:cubicBezTo>
                    <a:pt x="1134245" y="314382"/>
                    <a:pt x="1134150" y="313906"/>
                    <a:pt x="1134435" y="313715"/>
                  </a:cubicBezTo>
                  <a:cubicBezTo>
                    <a:pt x="1134626" y="313525"/>
                    <a:pt x="1135007" y="313429"/>
                    <a:pt x="1135102" y="313429"/>
                  </a:cubicBezTo>
                  <a:cubicBezTo>
                    <a:pt x="1135769" y="313525"/>
                    <a:pt x="1140055" y="315620"/>
                    <a:pt x="1140436" y="316001"/>
                  </a:cubicBezTo>
                  <a:cubicBezTo>
                    <a:pt x="1140912" y="316477"/>
                    <a:pt x="1141484" y="317716"/>
                    <a:pt x="1141484" y="318859"/>
                  </a:cubicBezTo>
                  <a:cubicBezTo>
                    <a:pt x="1141389" y="320002"/>
                    <a:pt x="1141770" y="320478"/>
                    <a:pt x="1142246" y="321145"/>
                  </a:cubicBezTo>
                  <a:cubicBezTo>
                    <a:pt x="1142341" y="321335"/>
                    <a:pt x="1142532" y="321526"/>
                    <a:pt x="1142627" y="321811"/>
                  </a:cubicBezTo>
                  <a:cubicBezTo>
                    <a:pt x="1142913" y="322192"/>
                    <a:pt x="1142817" y="322383"/>
                    <a:pt x="1142722" y="322478"/>
                  </a:cubicBezTo>
                  <a:cubicBezTo>
                    <a:pt x="1142627" y="322764"/>
                    <a:pt x="1142055" y="323145"/>
                    <a:pt x="1140532" y="323621"/>
                  </a:cubicBezTo>
                  <a:cubicBezTo>
                    <a:pt x="1139674" y="323812"/>
                    <a:pt x="1139674" y="324383"/>
                    <a:pt x="1139674" y="324478"/>
                  </a:cubicBezTo>
                  <a:cubicBezTo>
                    <a:pt x="1139769" y="325717"/>
                    <a:pt x="1143960" y="327717"/>
                    <a:pt x="1144913" y="327717"/>
                  </a:cubicBezTo>
                  <a:cubicBezTo>
                    <a:pt x="1146437" y="327717"/>
                    <a:pt x="1147104" y="324383"/>
                    <a:pt x="1147104" y="324002"/>
                  </a:cubicBezTo>
                  <a:cubicBezTo>
                    <a:pt x="1147104" y="323812"/>
                    <a:pt x="1147485" y="323716"/>
                    <a:pt x="1147961" y="323621"/>
                  </a:cubicBezTo>
                  <a:cubicBezTo>
                    <a:pt x="1148247" y="323526"/>
                    <a:pt x="1148628" y="323431"/>
                    <a:pt x="1148914" y="323240"/>
                  </a:cubicBezTo>
                  <a:cubicBezTo>
                    <a:pt x="1149866" y="322669"/>
                    <a:pt x="1148914" y="318859"/>
                    <a:pt x="1148723" y="318001"/>
                  </a:cubicBezTo>
                  <a:cubicBezTo>
                    <a:pt x="1149104" y="318097"/>
                    <a:pt x="1150057" y="318478"/>
                    <a:pt x="1150914" y="319240"/>
                  </a:cubicBezTo>
                  <a:cubicBezTo>
                    <a:pt x="1151104" y="319430"/>
                    <a:pt x="1151866" y="320097"/>
                    <a:pt x="1152533" y="319716"/>
                  </a:cubicBezTo>
                  <a:cubicBezTo>
                    <a:pt x="1153295" y="319335"/>
                    <a:pt x="1153105" y="318001"/>
                    <a:pt x="1153009" y="317335"/>
                  </a:cubicBezTo>
                  <a:cubicBezTo>
                    <a:pt x="1153390" y="317335"/>
                    <a:pt x="1154343" y="317620"/>
                    <a:pt x="1157105" y="318954"/>
                  </a:cubicBezTo>
                  <a:cubicBezTo>
                    <a:pt x="1158058" y="319430"/>
                    <a:pt x="1159391" y="321049"/>
                    <a:pt x="1160344" y="322288"/>
                  </a:cubicBezTo>
                  <a:lnTo>
                    <a:pt x="1160629" y="322669"/>
                  </a:lnTo>
                  <a:cubicBezTo>
                    <a:pt x="1161011" y="323050"/>
                    <a:pt x="1161296" y="323050"/>
                    <a:pt x="1161487" y="323050"/>
                  </a:cubicBezTo>
                  <a:cubicBezTo>
                    <a:pt x="1162153" y="322764"/>
                    <a:pt x="1162249" y="321811"/>
                    <a:pt x="1161963" y="318287"/>
                  </a:cubicBezTo>
                  <a:lnTo>
                    <a:pt x="1161963" y="317716"/>
                  </a:lnTo>
                  <a:cubicBezTo>
                    <a:pt x="1161963" y="317716"/>
                    <a:pt x="1161963" y="317620"/>
                    <a:pt x="1161963" y="317620"/>
                  </a:cubicBezTo>
                  <a:cubicBezTo>
                    <a:pt x="1162439" y="317716"/>
                    <a:pt x="1163392" y="318478"/>
                    <a:pt x="1163868" y="318859"/>
                  </a:cubicBezTo>
                  <a:lnTo>
                    <a:pt x="1164344" y="319240"/>
                  </a:lnTo>
                  <a:cubicBezTo>
                    <a:pt x="1165773" y="320287"/>
                    <a:pt x="1169678" y="319716"/>
                    <a:pt x="1170630" y="318859"/>
                  </a:cubicBezTo>
                  <a:cubicBezTo>
                    <a:pt x="1171488" y="318097"/>
                    <a:pt x="1171678" y="316192"/>
                    <a:pt x="1171774" y="314382"/>
                  </a:cubicBezTo>
                  <a:cubicBezTo>
                    <a:pt x="1171774" y="313715"/>
                    <a:pt x="1174250" y="313334"/>
                    <a:pt x="1175869" y="313334"/>
                  </a:cubicBezTo>
                  <a:cubicBezTo>
                    <a:pt x="1175965" y="313334"/>
                    <a:pt x="1176346" y="313525"/>
                    <a:pt x="1177393" y="315334"/>
                  </a:cubicBezTo>
                  <a:lnTo>
                    <a:pt x="1177489" y="315430"/>
                  </a:lnTo>
                  <a:cubicBezTo>
                    <a:pt x="1177679" y="315811"/>
                    <a:pt x="1178060" y="316096"/>
                    <a:pt x="1178441" y="316192"/>
                  </a:cubicBezTo>
                  <a:cubicBezTo>
                    <a:pt x="1179774" y="316477"/>
                    <a:pt x="1181775" y="315239"/>
                    <a:pt x="1183585" y="314001"/>
                  </a:cubicBezTo>
                  <a:lnTo>
                    <a:pt x="1183870" y="313810"/>
                  </a:lnTo>
                  <a:cubicBezTo>
                    <a:pt x="1184537" y="313334"/>
                    <a:pt x="1184823" y="313429"/>
                    <a:pt x="1185299" y="313810"/>
                  </a:cubicBezTo>
                  <a:cubicBezTo>
                    <a:pt x="1185585" y="314001"/>
                    <a:pt x="1185871" y="314096"/>
                    <a:pt x="1186251" y="314287"/>
                  </a:cubicBezTo>
                  <a:cubicBezTo>
                    <a:pt x="1186823" y="314477"/>
                    <a:pt x="1186728" y="315144"/>
                    <a:pt x="1186633" y="316001"/>
                  </a:cubicBezTo>
                  <a:cubicBezTo>
                    <a:pt x="1186633" y="316192"/>
                    <a:pt x="1186537" y="316382"/>
                    <a:pt x="1186537" y="316477"/>
                  </a:cubicBezTo>
                  <a:cubicBezTo>
                    <a:pt x="1186537" y="316954"/>
                    <a:pt x="1185680" y="317906"/>
                    <a:pt x="1184823" y="318954"/>
                  </a:cubicBezTo>
                  <a:lnTo>
                    <a:pt x="1184346" y="319525"/>
                  </a:lnTo>
                  <a:cubicBezTo>
                    <a:pt x="1184156" y="319716"/>
                    <a:pt x="1183965" y="320097"/>
                    <a:pt x="1184061" y="320573"/>
                  </a:cubicBezTo>
                  <a:cubicBezTo>
                    <a:pt x="1184442" y="322573"/>
                    <a:pt x="1189395" y="325812"/>
                    <a:pt x="1190824" y="326574"/>
                  </a:cubicBezTo>
                  <a:cubicBezTo>
                    <a:pt x="1191871" y="327050"/>
                    <a:pt x="1191681" y="328003"/>
                    <a:pt x="1191205" y="329431"/>
                  </a:cubicBezTo>
                  <a:cubicBezTo>
                    <a:pt x="1191109" y="329812"/>
                    <a:pt x="1190919" y="330193"/>
                    <a:pt x="1190919" y="330574"/>
                  </a:cubicBezTo>
                  <a:cubicBezTo>
                    <a:pt x="1190728" y="331527"/>
                    <a:pt x="1190728" y="331527"/>
                    <a:pt x="1189680" y="331717"/>
                  </a:cubicBezTo>
                  <a:cubicBezTo>
                    <a:pt x="1189490" y="331717"/>
                    <a:pt x="1189299" y="331813"/>
                    <a:pt x="1189014" y="331813"/>
                  </a:cubicBezTo>
                  <a:cubicBezTo>
                    <a:pt x="1188252" y="331336"/>
                    <a:pt x="1188061" y="331717"/>
                    <a:pt x="1187966" y="332003"/>
                  </a:cubicBezTo>
                  <a:close/>
                  <a:moveTo>
                    <a:pt x="2435646" y="949318"/>
                  </a:moveTo>
                  <a:cubicBezTo>
                    <a:pt x="2435074" y="949223"/>
                    <a:pt x="2432027" y="948747"/>
                    <a:pt x="2431741" y="949604"/>
                  </a:cubicBezTo>
                  <a:cubicBezTo>
                    <a:pt x="2431550" y="950176"/>
                    <a:pt x="2432217" y="950462"/>
                    <a:pt x="2432979" y="950747"/>
                  </a:cubicBezTo>
                  <a:lnTo>
                    <a:pt x="2434217" y="951224"/>
                  </a:lnTo>
                  <a:cubicBezTo>
                    <a:pt x="2435646" y="951795"/>
                    <a:pt x="2436408" y="952081"/>
                    <a:pt x="2436979" y="952081"/>
                  </a:cubicBezTo>
                  <a:cubicBezTo>
                    <a:pt x="2437170" y="952081"/>
                    <a:pt x="2437361" y="951986"/>
                    <a:pt x="2437455" y="951890"/>
                  </a:cubicBezTo>
                  <a:cubicBezTo>
                    <a:pt x="2437646" y="951795"/>
                    <a:pt x="2437837" y="951509"/>
                    <a:pt x="2437741" y="951128"/>
                  </a:cubicBezTo>
                  <a:cubicBezTo>
                    <a:pt x="2437551" y="950080"/>
                    <a:pt x="2435932" y="949414"/>
                    <a:pt x="2435741" y="949318"/>
                  </a:cubicBezTo>
                  <a:lnTo>
                    <a:pt x="2435646" y="949318"/>
                  </a:lnTo>
                  <a:close/>
                  <a:moveTo>
                    <a:pt x="2436694" y="951224"/>
                  </a:moveTo>
                  <a:cubicBezTo>
                    <a:pt x="2436218" y="951128"/>
                    <a:pt x="2435360" y="950747"/>
                    <a:pt x="2434598" y="950462"/>
                  </a:cubicBezTo>
                  <a:lnTo>
                    <a:pt x="2433360" y="949985"/>
                  </a:lnTo>
                  <a:cubicBezTo>
                    <a:pt x="2433360" y="949985"/>
                    <a:pt x="2433265" y="949985"/>
                    <a:pt x="2433265" y="949890"/>
                  </a:cubicBezTo>
                  <a:cubicBezTo>
                    <a:pt x="2433836" y="949890"/>
                    <a:pt x="2434693" y="949985"/>
                    <a:pt x="2435360" y="950080"/>
                  </a:cubicBezTo>
                  <a:cubicBezTo>
                    <a:pt x="2435646" y="950271"/>
                    <a:pt x="2436503" y="950747"/>
                    <a:pt x="2436694" y="951224"/>
                  </a:cubicBezTo>
                  <a:close/>
                  <a:moveTo>
                    <a:pt x="2501273" y="306190"/>
                  </a:moveTo>
                  <a:cubicBezTo>
                    <a:pt x="2501178" y="306286"/>
                    <a:pt x="2500987" y="306667"/>
                    <a:pt x="2501368" y="307048"/>
                  </a:cubicBezTo>
                  <a:cubicBezTo>
                    <a:pt x="2502226" y="307905"/>
                    <a:pt x="2503464" y="308953"/>
                    <a:pt x="2504988" y="308953"/>
                  </a:cubicBezTo>
                  <a:cubicBezTo>
                    <a:pt x="2505940" y="308953"/>
                    <a:pt x="2507560" y="308762"/>
                    <a:pt x="2508036" y="308000"/>
                  </a:cubicBezTo>
                  <a:cubicBezTo>
                    <a:pt x="2508131" y="307810"/>
                    <a:pt x="2508321" y="307429"/>
                    <a:pt x="2507941" y="306952"/>
                  </a:cubicBezTo>
                  <a:cubicBezTo>
                    <a:pt x="2507845" y="306762"/>
                    <a:pt x="2507750" y="306667"/>
                    <a:pt x="2507655" y="306476"/>
                  </a:cubicBezTo>
                  <a:cubicBezTo>
                    <a:pt x="2507274" y="305809"/>
                    <a:pt x="2506988" y="305619"/>
                    <a:pt x="2505655" y="305428"/>
                  </a:cubicBezTo>
                  <a:cubicBezTo>
                    <a:pt x="2505083" y="305428"/>
                    <a:pt x="2501940" y="305333"/>
                    <a:pt x="2501273" y="306190"/>
                  </a:cubicBezTo>
                  <a:close/>
                  <a:moveTo>
                    <a:pt x="2505655" y="306381"/>
                  </a:moveTo>
                  <a:cubicBezTo>
                    <a:pt x="2506702" y="306571"/>
                    <a:pt x="2506798" y="306571"/>
                    <a:pt x="2506988" y="307048"/>
                  </a:cubicBezTo>
                  <a:cubicBezTo>
                    <a:pt x="2507084" y="307143"/>
                    <a:pt x="2507178" y="307333"/>
                    <a:pt x="2507274" y="307524"/>
                  </a:cubicBezTo>
                  <a:cubicBezTo>
                    <a:pt x="2507274" y="307619"/>
                    <a:pt x="2507369" y="307619"/>
                    <a:pt x="2507369" y="307714"/>
                  </a:cubicBezTo>
                  <a:cubicBezTo>
                    <a:pt x="2507178" y="308000"/>
                    <a:pt x="2506226" y="308286"/>
                    <a:pt x="2505083" y="308286"/>
                  </a:cubicBezTo>
                  <a:cubicBezTo>
                    <a:pt x="2503845" y="308286"/>
                    <a:pt x="2502893" y="307429"/>
                    <a:pt x="2502130" y="306667"/>
                  </a:cubicBezTo>
                  <a:cubicBezTo>
                    <a:pt x="2502702" y="306286"/>
                    <a:pt x="2504607" y="306190"/>
                    <a:pt x="2505655" y="306381"/>
                  </a:cubicBezTo>
                  <a:lnTo>
                    <a:pt x="2505655" y="306381"/>
                  </a:lnTo>
                  <a:close/>
                  <a:moveTo>
                    <a:pt x="821063" y="44824"/>
                  </a:moveTo>
                  <a:cubicBezTo>
                    <a:pt x="823254" y="44824"/>
                    <a:pt x="825159" y="45015"/>
                    <a:pt x="825730" y="45396"/>
                  </a:cubicBezTo>
                  <a:cubicBezTo>
                    <a:pt x="826397" y="45777"/>
                    <a:pt x="827349" y="48444"/>
                    <a:pt x="827064" y="48825"/>
                  </a:cubicBezTo>
                  <a:cubicBezTo>
                    <a:pt x="826969" y="48920"/>
                    <a:pt x="826778" y="49015"/>
                    <a:pt x="826493" y="49111"/>
                  </a:cubicBezTo>
                  <a:cubicBezTo>
                    <a:pt x="824016" y="50444"/>
                    <a:pt x="822587" y="51206"/>
                    <a:pt x="822587" y="51968"/>
                  </a:cubicBezTo>
                  <a:cubicBezTo>
                    <a:pt x="822587" y="52254"/>
                    <a:pt x="822682" y="52444"/>
                    <a:pt x="822873" y="52540"/>
                  </a:cubicBezTo>
                  <a:cubicBezTo>
                    <a:pt x="823825" y="53111"/>
                    <a:pt x="827159" y="54730"/>
                    <a:pt x="828207" y="54730"/>
                  </a:cubicBezTo>
                  <a:cubicBezTo>
                    <a:pt x="830588" y="54730"/>
                    <a:pt x="832017" y="54826"/>
                    <a:pt x="832493" y="55016"/>
                  </a:cubicBezTo>
                  <a:cubicBezTo>
                    <a:pt x="832493" y="55016"/>
                    <a:pt x="836303" y="56540"/>
                    <a:pt x="837827" y="56064"/>
                  </a:cubicBezTo>
                  <a:cubicBezTo>
                    <a:pt x="838113" y="55969"/>
                    <a:pt x="838303" y="56159"/>
                    <a:pt x="838494" y="56254"/>
                  </a:cubicBezTo>
                  <a:cubicBezTo>
                    <a:pt x="838780" y="56540"/>
                    <a:pt x="838970" y="56921"/>
                    <a:pt x="838875" y="57112"/>
                  </a:cubicBezTo>
                  <a:cubicBezTo>
                    <a:pt x="838875" y="57112"/>
                    <a:pt x="838875" y="57207"/>
                    <a:pt x="838780" y="57207"/>
                  </a:cubicBezTo>
                  <a:cubicBezTo>
                    <a:pt x="838113" y="57397"/>
                    <a:pt x="835922" y="57207"/>
                    <a:pt x="832112" y="56731"/>
                  </a:cubicBezTo>
                  <a:lnTo>
                    <a:pt x="831826" y="56731"/>
                  </a:lnTo>
                  <a:cubicBezTo>
                    <a:pt x="829635" y="56445"/>
                    <a:pt x="826873" y="56350"/>
                    <a:pt x="825921" y="57016"/>
                  </a:cubicBezTo>
                  <a:cubicBezTo>
                    <a:pt x="825635" y="57207"/>
                    <a:pt x="825540" y="57493"/>
                    <a:pt x="825540" y="57683"/>
                  </a:cubicBezTo>
                  <a:cubicBezTo>
                    <a:pt x="825444" y="59112"/>
                    <a:pt x="826873" y="60922"/>
                    <a:pt x="827921" y="61398"/>
                  </a:cubicBezTo>
                  <a:cubicBezTo>
                    <a:pt x="828874" y="61874"/>
                    <a:pt x="834017" y="63112"/>
                    <a:pt x="835065" y="63112"/>
                  </a:cubicBezTo>
                  <a:cubicBezTo>
                    <a:pt x="836208" y="63112"/>
                    <a:pt x="839160" y="61303"/>
                    <a:pt x="839636" y="60826"/>
                  </a:cubicBezTo>
                  <a:cubicBezTo>
                    <a:pt x="840018" y="60445"/>
                    <a:pt x="842685" y="58921"/>
                    <a:pt x="843828" y="58540"/>
                  </a:cubicBezTo>
                  <a:cubicBezTo>
                    <a:pt x="842494" y="60826"/>
                    <a:pt x="842208" y="61874"/>
                    <a:pt x="842590" y="62446"/>
                  </a:cubicBezTo>
                  <a:cubicBezTo>
                    <a:pt x="842685" y="62541"/>
                    <a:pt x="842971" y="62827"/>
                    <a:pt x="843542" y="62636"/>
                  </a:cubicBezTo>
                  <a:cubicBezTo>
                    <a:pt x="844399" y="62446"/>
                    <a:pt x="847257" y="61398"/>
                    <a:pt x="850019" y="60350"/>
                  </a:cubicBezTo>
                  <a:cubicBezTo>
                    <a:pt x="851829" y="59683"/>
                    <a:pt x="853829" y="58921"/>
                    <a:pt x="854115" y="58826"/>
                  </a:cubicBezTo>
                  <a:cubicBezTo>
                    <a:pt x="854401" y="58731"/>
                    <a:pt x="854781" y="58921"/>
                    <a:pt x="854877" y="59112"/>
                  </a:cubicBezTo>
                  <a:cubicBezTo>
                    <a:pt x="854972" y="59302"/>
                    <a:pt x="854781" y="59588"/>
                    <a:pt x="854591" y="59779"/>
                  </a:cubicBezTo>
                  <a:cubicBezTo>
                    <a:pt x="854210" y="60160"/>
                    <a:pt x="853353" y="60636"/>
                    <a:pt x="852400" y="61112"/>
                  </a:cubicBezTo>
                  <a:cubicBezTo>
                    <a:pt x="850400" y="62255"/>
                    <a:pt x="849161" y="63017"/>
                    <a:pt x="849067" y="63779"/>
                  </a:cubicBezTo>
                  <a:cubicBezTo>
                    <a:pt x="849067" y="64065"/>
                    <a:pt x="849161" y="64255"/>
                    <a:pt x="849448" y="64446"/>
                  </a:cubicBezTo>
                  <a:cubicBezTo>
                    <a:pt x="849924" y="64732"/>
                    <a:pt x="850781" y="65113"/>
                    <a:pt x="851829" y="65494"/>
                  </a:cubicBezTo>
                  <a:cubicBezTo>
                    <a:pt x="853162" y="65970"/>
                    <a:pt x="855544" y="66922"/>
                    <a:pt x="855639" y="67494"/>
                  </a:cubicBezTo>
                  <a:cubicBezTo>
                    <a:pt x="855639" y="67684"/>
                    <a:pt x="855734" y="67970"/>
                    <a:pt x="855734" y="68256"/>
                  </a:cubicBezTo>
                  <a:cubicBezTo>
                    <a:pt x="855829" y="69399"/>
                    <a:pt x="855924" y="70923"/>
                    <a:pt x="856972" y="71685"/>
                  </a:cubicBezTo>
                  <a:cubicBezTo>
                    <a:pt x="857544" y="72066"/>
                    <a:pt x="858210" y="72161"/>
                    <a:pt x="859068" y="72066"/>
                  </a:cubicBezTo>
                  <a:cubicBezTo>
                    <a:pt x="862306" y="71590"/>
                    <a:pt x="867831" y="70066"/>
                    <a:pt x="868784" y="69589"/>
                  </a:cubicBezTo>
                  <a:cubicBezTo>
                    <a:pt x="869069" y="69399"/>
                    <a:pt x="870307" y="69018"/>
                    <a:pt x="871546" y="68542"/>
                  </a:cubicBezTo>
                  <a:cubicBezTo>
                    <a:pt x="876117" y="66827"/>
                    <a:pt x="877260" y="66351"/>
                    <a:pt x="877451" y="65875"/>
                  </a:cubicBezTo>
                  <a:cubicBezTo>
                    <a:pt x="877546" y="65684"/>
                    <a:pt x="877642" y="65398"/>
                    <a:pt x="877832" y="64827"/>
                  </a:cubicBezTo>
                  <a:cubicBezTo>
                    <a:pt x="878023" y="64160"/>
                    <a:pt x="878785" y="62160"/>
                    <a:pt x="879261" y="61969"/>
                  </a:cubicBezTo>
                  <a:cubicBezTo>
                    <a:pt x="879832" y="62350"/>
                    <a:pt x="880975" y="62446"/>
                    <a:pt x="882118" y="62541"/>
                  </a:cubicBezTo>
                  <a:cubicBezTo>
                    <a:pt x="882690" y="62541"/>
                    <a:pt x="883547" y="62636"/>
                    <a:pt x="883833" y="62731"/>
                  </a:cubicBezTo>
                  <a:lnTo>
                    <a:pt x="883643" y="63112"/>
                  </a:lnTo>
                  <a:cubicBezTo>
                    <a:pt x="881928" y="65684"/>
                    <a:pt x="880880" y="67494"/>
                    <a:pt x="881166" y="68256"/>
                  </a:cubicBezTo>
                  <a:cubicBezTo>
                    <a:pt x="881261" y="68446"/>
                    <a:pt x="881356" y="68637"/>
                    <a:pt x="881547" y="68637"/>
                  </a:cubicBezTo>
                  <a:cubicBezTo>
                    <a:pt x="881833" y="68732"/>
                    <a:pt x="882976" y="70161"/>
                    <a:pt x="883356" y="71399"/>
                  </a:cubicBezTo>
                  <a:cubicBezTo>
                    <a:pt x="883547" y="72066"/>
                    <a:pt x="883452" y="72256"/>
                    <a:pt x="883452" y="72256"/>
                  </a:cubicBezTo>
                  <a:cubicBezTo>
                    <a:pt x="882499" y="72352"/>
                    <a:pt x="878689" y="72256"/>
                    <a:pt x="876403" y="72161"/>
                  </a:cubicBezTo>
                  <a:cubicBezTo>
                    <a:pt x="875451" y="72161"/>
                    <a:pt x="874689" y="72066"/>
                    <a:pt x="874403" y="72066"/>
                  </a:cubicBezTo>
                  <a:cubicBezTo>
                    <a:pt x="873546" y="72066"/>
                    <a:pt x="871260" y="72637"/>
                    <a:pt x="870688" y="73590"/>
                  </a:cubicBezTo>
                  <a:cubicBezTo>
                    <a:pt x="870498" y="73971"/>
                    <a:pt x="870593" y="74257"/>
                    <a:pt x="870879" y="74638"/>
                  </a:cubicBezTo>
                  <a:cubicBezTo>
                    <a:pt x="870974" y="74733"/>
                    <a:pt x="871165" y="74923"/>
                    <a:pt x="871260" y="75019"/>
                  </a:cubicBezTo>
                  <a:cubicBezTo>
                    <a:pt x="871546" y="75304"/>
                    <a:pt x="871926" y="75685"/>
                    <a:pt x="872022" y="75876"/>
                  </a:cubicBezTo>
                  <a:cubicBezTo>
                    <a:pt x="872022" y="75876"/>
                    <a:pt x="871926" y="75876"/>
                    <a:pt x="871831" y="75876"/>
                  </a:cubicBezTo>
                  <a:cubicBezTo>
                    <a:pt x="871355" y="75971"/>
                    <a:pt x="870403" y="75876"/>
                    <a:pt x="869355" y="75781"/>
                  </a:cubicBezTo>
                  <a:cubicBezTo>
                    <a:pt x="866402" y="75590"/>
                    <a:pt x="864306" y="75495"/>
                    <a:pt x="863449" y="76162"/>
                  </a:cubicBezTo>
                  <a:cubicBezTo>
                    <a:pt x="863068" y="76447"/>
                    <a:pt x="862211" y="76828"/>
                    <a:pt x="861354" y="77114"/>
                  </a:cubicBezTo>
                  <a:cubicBezTo>
                    <a:pt x="859639" y="77781"/>
                    <a:pt x="858115" y="78448"/>
                    <a:pt x="858306" y="79495"/>
                  </a:cubicBezTo>
                  <a:cubicBezTo>
                    <a:pt x="858401" y="79876"/>
                    <a:pt x="858782" y="80353"/>
                    <a:pt x="859353" y="81019"/>
                  </a:cubicBezTo>
                  <a:cubicBezTo>
                    <a:pt x="859830" y="81591"/>
                    <a:pt x="860782" y="82734"/>
                    <a:pt x="860687" y="83020"/>
                  </a:cubicBezTo>
                  <a:cubicBezTo>
                    <a:pt x="860687" y="83020"/>
                    <a:pt x="860401" y="83210"/>
                    <a:pt x="858877" y="82924"/>
                  </a:cubicBezTo>
                  <a:cubicBezTo>
                    <a:pt x="854591" y="82067"/>
                    <a:pt x="854210" y="81400"/>
                    <a:pt x="853734" y="80734"/>
                  </a:cubicBezTo>
                  <a:cubicBezTo>
                    <a:pt x="853639" y="80638"/>
                    <a:pt x="853543" y="80448"/>
                    <a:pt x="853448" y="80353"/>
                  </a:cubicBezTo>
                  <a:cubicBezTo>
                    <a:pt x="853258" y="80067"/>
                    <a:pt x="852781" y="79019"/>
                    <a:pt x="852400" y="78067"/>
                  </a:cubicBezTo>
                  <a:cubicBezTo>
                    <a:pt x="851162" y="75209"/>
                    <a:pt x="850305" y="73304"/>
                    <a:pt x="849352" y="73114"/>
                  </a:cubicBezTo>
                  <a:cubicBezTo>
                    <a:pt x="848019" y="72923"/>
                    <a:pt x="845543" y="72352"/>
                    <a:pt x="844590" y="71494"/>
                  </a:cubicBezTo>
                  <a:cubicBezTo>
                    <a:pt x="844018" y="70923"/>
                    <a:pt x="839732" y="67970"/>
                    <a:pt x="838208" y="68256"/>
                  </a:cubicBezTo>
                  <a:cubicBezTo>
                    <a:pt x="837922" y="68351"/>
                    <a:pt x="837732" y="68446"/>
                    <a:pt x="837541" y="68732"/>
                  </a:cubicBezTo>
                  <a:cubicBezTo>
                    <a:pt x="837255" y="69208"/>
                    <a:pt x="836874" y="69875"/>
                    <a:pt x="836494" y="70542"/>
                  </a:cubicBezTo>
                  <a:cubicBezTo>
                    <a:pt x="836112" y="71209"/>
                    <a:pt x="835731" y="71875"/>
                    <a:pt x="835446" y="72447"/>
                  </a:cubicBezTo>
                  <a:cubicBezTo>
                    <a:pt x="834969" y="73304"/>
                    <a:pt x="835731" y="74447"/>
                    <a:pt x="836398" y="75400"/>
                  </a:cubicBezTo>
                  <a:cubicBezTo>
                    <a:pt x="836779" y="75971"/>
                    <a:pt x="837065" y="76447"/>
                    <a:pt x="837255" y="76828"/>
                  </a:cubicBezTo>
                  <a:cubicBezTo>
                    <a:pt x="837446" y="77305"/>
                    <a:pt x="838113" y="78162"/>
                    <a:pt x="839160" y="79591"/>
                  </a:cubicBezTo>
                  <a:cubicBezTo>
                    <a:pt x="840209" y="80924"/>
                    <a:pt x="842113" y="83401"/>
                    <a:pt x="841923" y="83972"/>
                  </a:cubicBezTo>
                  <a:cubicBezTo>
                    <a:pt x="841732" y="84258"/>
                    <a:pt x="841256" y="84544"/>
                    <a:pt x="840780" y="84925"/>
                  </a:cubicBezTo>
                  <a:cubicBezTo>
                    <a:pt x="839827" y="85687"/>
                    <a:pt x="838875" y="86353"/>
                    <a:pt x="838780" y="87115"/>
                  </a:cubicBezTo>
                  <a:cubicBezTo>
                    <a:pt x="838780" y="87401"/>
                    <a:pt x="838875" y="87592"/>
                    <a:pt x="838970" y="87782"/>
                  </a:cubicBezTo>
                  <a:cubicBezTo>
                    <a:pt x="839256" y="88068"/>
                    <a:pt x="840018" y="88544"/>
                    <a:pt x="840875" y="89116"/>
                  </a:cubicBezTo>
                  <a:cubicBezTo>
                    <a:pt x="841923" y="89782"/>
                    <a:pt x="844209" y="91211"/>
                    <a:pt x="844304" y="91687"/>
                  </a:cubicBezTo>
                  <a:cubicBezTo>
                    <a:pt x="844304" y="92164"/>
                    <a:pt x="844114" y="92640"/>
                    <a:pt x="843828" y="92830"/>
                  </a:cubicBezTo>
                  <a:cubicBezTo>
                    <a:pt x="843637" y="92926"/>
                    <a:pt x="843351" y="92926"/>
                    <a:pt x="842971" y="92830"/>
                  </a:cubicBezTo>
                  <a:cubicBezTo>
                    <a:pt x="842494" y="92545"/>
                    <a:pt x="840970" y="91497"/>
                    <a:pt x="839446" y="90354"/>
                  </a:cubicBezTo>
                  <a:cubicBezTo>
                    <a:pt x="837255" y="88735"/>
                    <a:pt x="834969" y="87115"/>
                    <a:pt x="834017" y="86639"/>
                  </a:cubicBezTo>
                  <a:cubicBezTo>
                    <a:pt x="832303" y="85877"/>
                    <a:pt x="829731" y="85020"/>
                    <a:pt x="828492" y="85020"/>
                  </a:cubicBezTo>
                  <a:cubicBezTo>
                    <a:pt x="827826" y="85020"/>
                    <a:pt x="819825" y="85782"/>
                    <a:pt x="818872" y="87020"/>
                  </a:cubicBezTo>
                  <a:cubicBezTo>
                    <a:pt x="818396" y="87592"/>
                    <a:pt x="815919" y="91878"/>
                    <a:pt x="816681" y="93116"/>
                  </a:cubicBezTo>
                  <a:cubicBezTo>
                    <a:pt x="817444" y="94354"/>
                    <a:pt x="818967" y="96259"/>
                    <a:pt x="820586" y="95688"/>
                  </a:cubicBezTo>
                  <a:cubicBezTo>
                    <a:pt x="821063" y="95497"/>
                    <a:pt x="821349" y="95307"/>
                    <a:pt x="821635" y="95116"/>
                  </a:cubicBezTo>
                  <a:cubicBezTo>
                    <a:pt x="822206" y="94735"/>
                    <a:pt x="822301" y="94735"/>
                    <a:pt x="822778" y="95116"/>
                  </a:cubicBezTo>
                  <a:cubicBezTo>
                    <a:pt x="823825" y="96069"/>
                    <a:pt x="826587" y="97593"/>
                    <a:pt x="828016" y="97212"/>
                  </a:cubicBezTo>
                  <a:cubicBezTo>
                    <a:pt x="828874" y="96926"/>
                    <a:pt x="830684" y="96926"/>
                    <a:pt x="831255" y="97117"/>
                  </a:cubicBezTo>
                  <a:cubicBezTo>
                    <a:pt x="831255" y="97117"/>
                    <a:pt x="831255" y="97117"/>
                    <a:pt x="831255" y="97117"/>
                  </a:cubicBezTo>
                  <a:cubicBezTo>
                    <a:pt x="831064" y="97307"/>
                    <a:pt x="830684" y="97593"/>
                    <a:pt x="830398" y="97783"/>
                  </a:cubicBezTo>
                  <a:cubicBezTo>
                    <a:pt x="829064" y="98831"/>
                    <a:pt x="827064" y="100355"/>
                    <a:pt x="827635" y="102451"/>
                  </a:cubicBezTo>
                  <a:cubicBezTo>
                    <a:pt x="828207" y="104356"/>
                    <a:pt x="830588" y="106737"/>
                    <a:pt x="832493" y="107213"/>
                  </a:cubicBezTo>
                  <a:cubicBezTo>
                    <a:pt x="833350" y="107404"/>
                    <a:pt x="833826" y="107213"/>
                    <a:pt x="834112" y="106927"/>
                  </a:cubicBezTo>
                  <a:cubicBezTo>
                    <a:pt x="834493" y="106642"/>
                    <a:pt x="834969" y="106261"/>
                    <a:pt x="835351" y="105880"/>
                  </a:cubicBezTo>
                  <a:cubicBezTo>
                    <a:pt x="836112" y="105213"/>
                    <a:pt x="837065" y="104356"/>
                    <a:pt x="837541" y="104260"/>
                  </a:cubicBezTo>
                  <a:cubicBezTo>
                    <a:pt x="838399" y="104165"/>
                    <a:pt x="840209" y="104641"/>
                    <a:pt x="840303" y="104927"/>
                  </a:cubicBezTo>
                  <a:cubicBezTo>
                    <a:pt x="840209" y="105118"/>
                    <a:pt x="840018" y="105213"/>
                    <a:pt x="839827" y="105403"/>
                  </a:cubicBezTo>
                  <a:cubicBezTo>
                    <a:pt x="839351" y="105784"/>
                    <a:pt x="838684" y="106356"/>
                    <a:pt x="838780" y="107689"/>
                  </a:cubicBezTo>
                  <a:cubicBezTo>
                    <a:pt x="838875" y="108166"/>
                    <a:pt x="839065" y="108832"/>
                    <a:pt x="839351" y="109404"/>
                  </a:cubicBezTo>
                  <a:cubicBezTo>
                    <a:pt x="839636" y="110071"/>
                    <a:pt x="840018" y="111118"/>
                    <a:pt x="839732" y="111404"/>
                  </a:cubicBezTo>
                  <a:cubicBezTo>
                    <a:pt x="839636" y="111499"/>
                    <a:pt x="839256" y="111595"/>
                    <a:pt x="838684" y="111499"/>
                  </a:cubicBezTo>
                  <a:cubicBezTo>
                    <a:pt x="837446" y="111404"/>
                    <a:pt x="836494" y="111214"/>
                    <a:pt x="835636" y="111023"/>
                  </a:cubicBezTo>
                  <a:cubicBezTo>
                    <a:pt x="834493" y="110833"/>
                    <a:pt x="833636" y="110642"/>
                    <a:pt x="832683" y="110833"/>
                  </a:cubicBezTo>
                  <a:cubicBezTo>
                    <a:pt x="831540" y="111023"/>
                    <a:pt x="827445" y="110356"/>
                    <a:pt x="826206" y="109499"/>
                  </a:cubicBezTo>
                  <a:cubicBezTo>
                    <a:pt x="826016" y="109404"/>
                    <a:pt x="826016" y="109309"/>
                    <a:pt x="826016" y="109213"/>
                  </a:cubicBezTo>
                  <a:lnTo>
                    <a:pt x="826016" y="108832"/>
                  </a:lnTo>
                  <a:cubicBezTo>
                    <a:pt x="826111" y="107499"/>
                    <a:pt x="826206" y="105880"/>
                    <a:pt x="825064" y="105308"/>
                  </a:cubicBezTo>
                  <a:cubicBezTo>
                    <a:pt x="824683" y="105118"/>
                    <a:pt x="824016" y="105022"/>
                    <a:pt x="823254" y="104832"/>
                  </a:cubicBezTo>
                  <a:cubicBezTo>
                    <a:pt x="822111" y="104641"/>
                    <a:pt x="820301" y="104260"/>
                    <a:pt x="820015" y="103784"/>
                  </a:cubicBezTo>
                  <a:cubicBezTo>
                    <a:pt x="820777" y="102070"/>
                    <a:pt x="820110" y="100450"/>
                    <a:pt x="819920" y="99974"/>
                  </a:cubicBezTo>
                  <a:cubicBezTo>
                    <a:pt x="819444" y="99022"/>
                    <a:pt x="817444" y="96640"/>
                    <a:pt x="815634" y="96640"/>
                  </a:cubicBezTo>
                  <a:cubicBezTo>
                    <a:pt x="815443" y="96640"/>
                    <a:pt x="815062" y="96640"/>
                    <a:pt x="814776" y="96640"/>
                  </a:cubicBezTo>
                  <a:cubicBezTo>
                    <a:pt x="813919" y="96640"/>
                    <a:pt x="812681" y="96545"/>
                    <a:pt x="811728" y="96640"/>
                  </a:cubicBezTo>
                  <a:cubicBezTo>
                    <a:pt x="811634" y="96640"/>
                    <a:pt x="805728" y="97593"/>
                    <a:pt x="805633" y="99212"/>
                  </a:cubicBezTo>
                  <a:cubicBezTo>
                    <a:pt x="805537" y="99974"/>
                    <a:pt x="806204" y="104356"/>
                    <a:pt x="808395" y="104546"/>
                  </a:cubicBezTo>
                  <a:cubicBezTo>
                    <a:pt x="809728" y="104641"/>
                    <a:pt x="811157" y="105308"/>
                    <a:pt x="811348" y="105784"/>
                  </a:cubicBezTo>
                  <a:cubicBezTo>
                    <a:pt x="811348" y="105880"/>
                    <a:pt x="811443" y="105975"/>
                    <a:pt x="811157" y="106165"/>
                  </a:cubicBezTo>
                  <a:cubicBezTo>
                    <a:pt x="810109" y="107118"/>
                    <a:pt x="807728" y="107213"/>
                    <a:pt x="807156" y="107023"/>
                  </a:cubicBezTo>
                  <a:cubicBezTo>
                    <a:pt x="806394" y="106737"/>
                    <a:pt x="803728" y="106165"/>
                    <a:pt x="802394" y="106356"/>
                  </a:cubicBezTo>
                  <a:cubicBezTo>
                    <a:pt x="801632" y="106451"/>
                    <a:pt x="799822" y="106546"/>
                    <a:pt x="797536" y="106546"/>
                  </a:cubicBezTo>
                  <a:cubicBezTo>
                    <a:pt x="796965" y="106546"/>
                    <a:pt x="792964" y="107118"/>
                    <a:pt x="792107" y="108070"/>
                  </a:cubicBezTo>
                  <a:cubicBezTo>
                    <a:pt x="791440" y="108737"/>
                    <a:pt x="790107" y="112642"/>
                    <a:pt x="790678" y="113976"/>
                  </a:cubicBezTo>
                  <a:cubicBezTo>
                    <a:pt x="790869" y="114452"/>
                    <a:pt x="791250" y="114547"/>
                    <a:pt x="791440" y="114547"/>
                  </a:cubicBezTo>
                  <a:cubicBezTo>
                    <a:pt x="792202" y="114643"/>
                    <a:pt x="792774" y="114928"/>
                    <a:pt x="793345" y="115214"/>
                  </a:cubicBezTo>
                  <a:cubicBezTo>
                    <a:pt x="793631" y="115309"/>
                    <a:pt x="793821" y="115500"/>
                    <a:pt x="794107" y="115595"/>
                  </a:cubicBezTo>
                  <a:cubicBezTo>
                    <a:pt x="794393" y="115690"/>
                    <a:pt x="794869" y="115786"/>
                    <a:pt x="795346" y="115786"/>
                  </a:cubicBezTo>
                  <a:cubicBezTo>
                    <a:pt x="796298" y="115881"/>
                    <a:pt x="797441" y="115976"/>
                    <a:pt x="797727" y="116643"/>
                  </a:cubicBezTo>
                  <a:cubicBezTo>
                    <a:pt x="798203" y="117691"/>
                    <a:pt x="798774" y="118072"/>
                    <a:pt x="799441" y="118548"/>
                  </a:cubicBezTo>
                  <a:cubicBezTo>
                    <a:pt x="799632" y="118643"/>
                    <a:pt x="799822" y="118834"/>
                    <a:pt x="800108" y="119024"/>
                  </a:cubicBezTo>
                  <a:cubicBezTo>
                    <a:pt x="801251" y="119786"/>
                    <a:pt x="802965" y="120643"/>
                    <a:pt x="804299" y="120643"/>
                  </a:cubicBezTo>
                  <a:cubicBezTo>
                    <a:pt x="804775" y="120643"/>
                    <a:pt x="805251" y="120548"/>
                    <a:pt x="805633" y="120548"/>
                  </a:cubicBezTo>
                  <a:cubicBezTo>
                    <a:pt x="806299" y="120453"/>
                    <a:pt x="806871" y="120358"/>
                    <a:pt x="807347" y="120548"/>
                  </a:cubicBezTo>
                  <a:cubicBezTo>
                    <a:pt x="807537" y="120643"/>
                    <a:pt x="807728" y="120643"/>
                    <a:pt x="808109" y="120739"/>
                  </a:cubicBezTo>
                  <a:cubicBezTo>
                    <a:pt x="809538" y="121120"/>
                    <a:pt x="813157" y="122263"/>
                    <a:pt x="813729" y="122834"/>
                  </a:cubicBezTo>
                  <a:cubicBezTo>
                    <a:pt x="814586" y="123691"/>
                    <a:pt x="817158" y="124644"/>
                    <a:pt x="818110" y="124644"/>
                  </a:cubicBezTo>
                  <a:cubicBezTo>
                    <a:pt x="818491" y="124644"/>
                    <a:pt x="819158" y="124549"/>
                    <a:pt x="819920" y="124358"/>
                  </a:cubicBezTo>
                  <a:cubicBezTo>
                    <a:pt x="820777" y="124168"/>
                    <a:pt x="821825" y="123977"/>
                    <a:pt x="822492" y="123977"/>
                  </a:cubicBezTo>
                  <a:cubicBezTo>
                    <a:pt x="823158" y="123977"/>
                    <a:pt x="824206" y="124453"/>
                    <a:pt x="825064" y="124834"/>
                  </a:cubicBezTo>
                  <a:cubicBezTo>
                    <a:pt x="825635" y="125120"/>
                    <a:pt x="826111" y="125311"/>
                    <a:pt x="826397" y="125406"/>
                  </a:cubicBezTo>
                  <a:cubicBezTo>
                    <a:pt x="826587" y="125406"/>
                    <a:pt x="826778" y="125501"/>
                    <a:pt x="826969" y="125596"/>
                  </a:cubicBezTo>
                  <a:cubicBezTo>
                    <a:pt x="828016" y="125882"/>
                    <a:pt x="829540" y="126263"/>
                    <a:pt x="830398" y="125692"/>
                  </a:cubicBezTo>
                  <a:cubicBezTo>
                    <a:pt x="830588" y="125596"/>
                    <a:pt x="830778" y="125406"/>
                    <a:pt x="831064" y="125120"/>
                  </a:cubicBezTo>
                  <a:cubicBezTo>
                    <a:pt x="831636" y="124644"/>
                    <a:pt x="832683" y="123787"/>
                    <a:pt x="833065" y="123787"/>
                  </a:cubicBezTo>
                  <a:cubicBezTo>
                    <a:pt x="833065" y="123787"/>
                    <a:pt x="833160" y="123787"/>
                    <a:pt x="833255" y="123977"/>
                  </a:cubicBezTo>
                  <a:cubicBezTo>
                    <a:pt x="833446" y="124358"/>
                    <a:pt x="833636" y="124930"/>
                    <a:pt x="833731" y="125406"/>
                  </a:cubicBezTo>
                  <a:cubicBezTo>
                    <a:pt x="834017" y="126454"/>
                    <a:pt x="834208" y="127692"/>
                    <a:pt x="835636" y="127882"/>
                  </a:cubicBezTo>
                  <a:lnTo>
                    <a:pt x="835827" y="127882"/>
                  </a:lnTo>
                  <a:cubicBezTo>
                    <a:pt x="836779" y="127978"/>
                    <a:pt x="838875" y="128168"/>
                    <a:pt x="838970" y="128549"/>
                  </a:cubicBezTo>
                  <a:cubicBezTo>
                    <a:pt x="839256" y="129121"/>
                    <a:pt x="840303" y="129978"/>
                    <a:pt x="841542" y="131026"/>
                  </a:cubicBezTo>
                  <a:lnTo>
                    <a:pt x="841923" y="131311"/>
                  </a:lnTo>
                  <a:cubicBezTo>
                    <a:pt x="842685" y="131978"/>
                    <a:pt x="844971" y="132835"/>
                    <a:pt x="845923" y="132835"/>
                  </a:cubicBezTo>
                  <a:cubicBezTo>
                    <a:pt x="846114" y="132835"/>
                    <a:pt x="846590" y="132931"/>
                    <a:pt x="847162" y="133026"/>
                  </a:cubicBezTo>
                  <a:cubicBezTo>
                    <a:pt x="848495" y="133312"/>
                    <a:pt x="849734" y="133502"/>
                    <a:pt x="850781" y="133502"/>
                  </a:cubicBezTo>
                  <a:cubicBezTo>
                    <a:pt x="851353" y="133502"/>
                    <a:pt x="851829" y="133407"/>
                    <a:pt x="852210" y="133312"/>
                  </a:cubicBezTo>
                  <a:cubicBezTo>
                    <a:pt x="853543" y="132740"/>
                    <a:pt x="857163" y="129978"/>
                    <a:pt x="857163" y="128930"/>
                  </a:cubicBezTo>
                  <a:cubicBezTo>
                    <a:pt x="857163" y="128263"/>
                    <a:pt x="857353" y="124834"/>
                    <a:pt x="856020" y="124358"/>
                  </a:cubicBezTo>
                  <a:cubicBezTo>
                    <a:pt x="855734" y="124263"/>
                    <a:pt x="855353" y="124168"/>
                    <a:pt x="854877" y="124072"/>
                  </a:cubicBezTo>
                  <a:cubicBezTo>
                    <a:pt x="853639" y="123882"/>
                    <a:pt x="851448" y="123406"/>
                    <a:pt x="851353" y="122644"/>
                  </a:cubicBezTo>
                  <a:cubicBezTo>
                    <a:pt x="851162" y="121215"/>
                    <a:pt x="850114" y="119500"/>
                    <a:pt x="849257" y="118643"/>
                  </a:cubicBezTo>
                  <a:lnTo>
                    <a:pt x="848971" y="118357"/>
                  </a:lnTo>
                  <a:cubicBezTo>
                    <a:pt x="847733" y="117024"/>
                    <a:pt x="846971" y="116262"/>
                    <a:pt x="846590" y="115786"/>
                  </a:cubicBezTo>
                  <a:cubicBezTo>
                    <a:pt x="847066" y="116071"/>
                    <a:pt x="847733" y="116357"/>
                    <a:pt x="848400" y="116738"/>
                  </a:cubicBezTo>
                  <a:cubicBezTo>
                    <a:pt x="850590" y="117976"/>
                    <a:pt x="853067" y="119310"/>
                    <a:pt x="854401" y="119215"/>
                  </a:cubicBezTo>
                  <a:cubicBezTo>
                    <a:pt x="854781" y="119215"/>
                    <a:pt x="855258" y="119215"/>
                    <a:pt x="855829" y="119119"/>
                  </a:cubicBezTo>
                  <a:cubicBezTo>
                    <a:pt x="857734" y="119119"/>
                    <a:pt x="859925" y="119024"/>
                    <a:pt x="860401" y="117786"/>
                  </a:cubicBezTo>
                  <a:cubicBezTo>
                    <a:pt x="860782" y="116833"/>
                    <a:pt x="861830" y="114738"/>
                    <a:pt x="862592" y="114357"/>
                  </a:cubicBezTo>
                  <a:lnTo>
                    <a:pt x="863164" y="114071"/>
                  </a:lnTo>
                  <a:cubicBezTo>
                    <a:pt x="864306" y="113500"/>
                    <a:pt x="867735" y="111880"/>
                    <a:pt x="868688" y="112071"/>
                  </a:cubicBezTo>
                  <a:cubicBezTo>
                    <a:pt x="868974" y="112166"/>
                    <a:pt x="869450" y="112357"/>
                    <a:pt x="870021" y="112547"/>
                  </a:cubicBezTo>
                  <a:cubicBezTo>
                    <a:pt x="872308" y="113500"/>
                    <a:pt x="874308" y="114166"/>
                    <a:pt x="875355" y="113690"/>
                  </a:cubicBezTo>
                  <a:cubicBezTo>
                    <a:pt x="875641" y="113595"/>
                    <a:pt x="875927" y="113309"/>
                    <a:pt x="876022" y="112833"/>
                  </a:cubicBezTo>
                  <a:cubicBezTo>
                    <a:pt x="876117" y="112166"/>
                    <a:pt x="876117" y="111595"/>
                    <a:pt x="876022" y="111118"/>
                  </a:cubicBezTo>
                  <a:cubicBezTo>
                    <a:pt x="875927" y="110166"/>
                    <a:pt x="875927" y="110071"/>
                    <a:pt x="876689" y="109880"/>
                  </a:cubicBezTo>
                  <a:cubicBezTo>
                    <a:pt x="877070" y="109785"/>
                    <a:pt x="877927" y="109594"/>
                    <a:pt x="878880" y="109404"/>
                  </a:cubicBezTo>
                  <a:cubicBezTo>
                    <a:pt x="883452" y="108451"/>
                    <a:pt x="885357" y="107880"/>
                    <a:pt x="885642" y="107118"/>
                  </a:cubicBezTo>
                  <a:cubicBezTo>
                    <a:pt x="885738" y="106642"/>
                    <a:pt x="885642" y="106261"/>
                    <a:pt x="885642" y="105784"/>
                  </a:cubicBezTo>
                  <a:cubicBezTo>
                    <a:pt x="885547" y="105308"/>
                    <a:pt x="885452" y="104737"/>
                    <a:pt x="885738" y="104070"/>
                  </a:cubicBezTo>
                  <a:cubicBezTo>
                    <a:pt x="886214" y="102451"/>
                    <a:pt x="885452" y="101974"/>
                    <a:pt x="884595" y="101498"/>
                  </a:cubicBezTo>
                  <a:cubicBezTo>
                    <a:pt x="884119" y="101212"/>
                    <a:pt x="882690" y="100927"/>
                    <a:pt x="880690" y="100450"/>
                  </a:cubicBezTo>
                  <a:cubicBezTo>
                    <a:pt x="879737" y="100260"/>
                    <a:pt x="878689" y="100069"/>
                    <a:pt x="878403" y="99879"/>
                  </a:cubicBezTo>
                  <a:cubicBezTo>
                    <a:pt x="878213" y="99784"/>
                    <a:pt x="878023" y="99784"/>
                    <a:pt x="877927" y="99784"/>
                  </a:cubicBezTo>
                  <a:cubicBezTo>
                    <a:pt x="877546" y="99688"/>
                    <a:pt x="877260" y="99688"/>
                    <a:pt x="876784" y="97307"/>
                  </a:cubicBezTo>
                  <a:cubicBezTo>
                    <a:pt x="876308" y="94831"/>
                    <a:pt x="876403" y="93307"/>
                    <a:pt x="876499" y="92830"/>
                  </a:cubicBezTo>
                  <a:cubicBezTo>
                    <a:pt x="876594" y="92830"/>
                    <a:pt x="876689" y="92926"/>
                    <a:pt x="876689" y="92926"/>
                  </a:cubicBezTo>
                  <a:cubicBezTo>
                    <a:pt x="877451" y="93402"/>
                    <a:pt x="878689" y="94069"/>
                    <a:pt x="879832" y="94069"/>
                  </a:cubicBezTo>
                  <a:cubicBezTo>
                    <a:pt x="880975" y="94069"/>
                    <a:pt x="882309" y="95021"/>
                    <a:pt x="883452" y="95783"/>
                  </a:cubicBezTo>
                  <a:cubicBezTo>
                    <a:pt x="884309" y="96355"/>
                    <a:pt x="884976" y="96831"/>
                    <a:pt x="885452" y="96831"/>
                  </a:cubicBezTo>
                  <a:cubicBezTo>
                    <a:pt x="886690" y="97021"/>
                    <a:pt x="887452" y="96069"/>
                    <a:pt x="888119" y="95307"/>
                  </a:cubicBezTo>
                  <a:cubicBezTo>
                    <a:pt x="888214" y="95116"/>
                    <a:pt x="888405" y="95021"/>
                    <a:pt x="888500" y="94831"/>
                  </a:cubicBezTo>
                  <a:cubicBezTo>
                    <a:pt x="888881" y="94354"/>
                    <a:pt x="891262" y="95116"/>
                    <a:pt x="892215" y="95402"/>
                  </a:cubicBezTo>
                  <a:cubicBezTo>
                    <a:pt x="892786" y="95593"/>
                    <a:pt x="893168" y="95688"/>
                    <a:pt x="893453" y="95783"/>
                  </a:cubicBezTo>
                  <a:cubicBezTo>
                    <a:pt x="894120" y="95878"/>
                    <a:pt x="896406" y="95974"/>
                    <a:pt x="900406" y="95974"/>
                  </a:cubicBezTo>
                  <a:cubicBezTo>
                    <a:pt x="901359" y="95974"/>
                    <a:pt x="902502" y="95307"/>
                    <a:pt x="903645" y="94545"/>
                  </a:cubicBezTo>
                  <a:cubicBezTo>
                    <a:pt x="904121" y="94259"/>
                    <a:pt x="904597" y="93973"/>
                    <a:pt x="905074" y="93783"/>
                  </a:cubicBezTo>
                  <a:cubicBezTo>
                    <a:pt x="905931" y="93402"/>
                    <a:pt x="907550" y="93497"/>
                    <a:pt x="908788" y="93592"/>
                  </a:cubicBezTo>
                  <a:cubicBezTo>
                    <a:pt x="909265" y="93592"/>
                    <a:pt x="909741" y="93688"/>
                    <a:pt x="910122" y="93688"/>
                  </a:cubicBezTo>
                  <a:cubicBezTo>
                    <a:pt x="911551" y="93688"/>
                    <a:pt x="912312" y="91592"/>
                    <a:pt x="912979" y="89497"/>
                  </a:cubicBezTo>
                  <a:lnTo>
                    <a:pt x="913074" y="89211"/>
                  </a:lnTo>
                  <a:cubicBezTo>
                    <a:pt x="913360" y="88449"/>
                    <a:pt x="913360" y="88449"/>
                    <a:pt x="914503" y="88449"/>
                  </a:cubicBezTo>
                  <a:lnTo>
                    <a:pt x="915075" y="88449"/>
                  </a:lnTo>
                  <a:cubicBezTo>
                    <a:pt x="916789" y="88449"/>
                    <a:pt x="917456" y="87306"/>
                    <a:pt x="918028" y="86163"/>
                  </a:cubicBezTo>
                  <a:cubicBezTo>
                    <a:pt x="918218" y="85877"/>
                    <a:pt x="918313" y="85591"/>
                    <a:pt x="918504" y="85306"/>
                  </a:cubicBezTo>
                  <a:cubicBezTo>
                    <a:pt x="918599" y="85210"/>
                    <a:pt x="918599" y="85210"/>
                    <a:pt x="918694" y="85210"/>
                  </a:cubicBezTo>
                  <a:cubicBezTo>
                    <a:pt x="919361" y="85115"/>
                    <a:pt x="920885" y="86449"/>
                    <a:pt x="921552" y="87020"/>
                  </a:cubicBezTo>
                  <a:cubicBezTo>
                    <a:pt x="921933" y="87401"/>
                    <a:pt x="922219" y="87592"/>
                    <a:pt x="922409" y="87782"/>
                  </a:cubicBezTo>
                  <a:cubicBezTo>
                    <a:pt x="922599" y="87877"/>
                    <a:pt x="922980" y="88068"/>
                    <a:pt x="923552" y="87877"/>
                  </a:cubicBezTo>
                  <a:cubicBezTo>
                    <a:pt x="924505" y="87592"/>
                    <a:pt x="925457" y="86449"/>
                    <a:pt x="925934" y="85306"/>
                  </a:cubicBezTo>
                  <a:cubicBezTo>
                    <a:pt x="926314" y="84163"/>
                    <a:pt x="928981" y="83305"/>
                    <a:pt x="930410" y="82924"/>
                  </a:cubicBezTo>
                  <a:cubicBezTo>
                    <a:pt x="930696" y="82829"/>
                    <a:pt x="930886" y="82734"/>
                    <a:pt x="931077" y="82734"/>
                  </a:cubicBezTo>
                  <a:cubicBezTo>
                    <a:pt x="931458" y="82639"/>
                    <a:pt x="932315" y="82353"/>
                    <a:pt x="933458" y="81972"/>
                  </a:cubicBezTo>
                  <a:cubicBezTo>
                    <a:pt x="936601" y="80924"/>
                    <a:pt x="941364" y="79400"/>
                    <a:pt x="942792" y="78733"/>
                  </a:cubicBezTo>
                  <a:cubicBezTo>
                    <a:pt x="943555" y="78352"/>
                    <a:pt x="943650" y="77971"/>
                    <a:pt x="943555" y="77686"/>
                  </a:cubicBezTo>
                  <a:cubicBezTo>
                    <a:pt x="943364" y="76447"/>
                    <a:pt x="939364" y="75876"/>
                    <a:pt x="938697" y="75781"/>
                  </a:cubicBezTo>
                  <a:cubicBezTo>
                    <a:pt x="936887" y="75590"/>
                    <a:pt x="934601" y="74542"/>
                    <a:pt x="933744" y="74161"/>
                  </a:cubicBezTo>
                  <a:cubicBezTo>
                    <a:pt x="933649" y="74161"/>
                    <a:pt x="933553" y="74066"/>
                    <a:pt x="933553" y="73780"/>
                  </a:cubicBezTo>
                  <a:cubicBezTo>
                    <a:pt x="933553" y="73304"/>
                    <a:pt x="934030" y="72733"/>
                    <a:pt x="934601" y="72447"/>
                  </a:cubicBezTo>
                  <a:cubicBezTo>
                    <a:pt x="935173" y="72161"/>
                    <a:pt x="938697" y="72923"/>
                    <a:pt x="941554" y="73685"/>
                  </a:cubicBezTo>
                  <a:cubicBezTo>
                    <a:pt x="942126" y="73780"/>
                    <a:pt x="947555" y="74447"/>
                    <a:pt x="948222" y="74447"/>
                  </a:cubicBezTo>
                  <a:cubicBezTo>
                    <a:pt x="948603" y="74447"/>
                    <a:pt x="949651" y="74257"/>
                    <a:pt x="951841" y="73780"/>
                  </a:cubicBezTo>
                  <a:cubicBezTo>
                    <a:pt x="953175" y="73495"/>
                    <a:pt x="954985" y="73114"/>
                    <a:pt x="955270" y="73114"/>
                  </a:cubicBezTo>
                  <a:cubicBezTo>
                    <a:pt x="955461" y="73114"/>
                    <a:pt x="955937" y="73114"/>
                    <a:pt x="956604" y="73209"/>
                  </a:cubicBezTo>
                  <a:cubicBezTo>
                    <a:pt x="958985" y="73304"/>
                    <a:pt x="961176" y="73399"/>
                    <a:pt x="961842" y="73304"/>
                  </a:cubicBezTo>
                  <a:cubicBezTo>
                    <a:pt x="963271" y="73114"/>
                    <a:pt x="965271" y="70732"/>
                    <a:pt x="965367" y="70637"/>
                  </a:cubicBezTo>
                  <a:cubicBezTo>
                    <a:pt x="965653" y="70256"/>
                    <a:pt x="967558" y="69685"/>
                    <a:pt x="968415" y="69399"/>
                  </a:cubicBezTo>
                  <a:cubicBezTo>
                    <a:pt x="968796" y="69304"/>
                    <a:pt x="969177" y="69208"/>
                    <a:pt x="969368" y="69113"/>
                  </a:cubicBezTo>
                  <a:cubicBezTo>
                    <a:pt x="969844" y="68923"/>
                    <a:pt x="970320" y="68446"/>
                    <a:pt x="970605" y="67875"/>
                  </a:cubicBezTo>
                  <a:cubicBezTo>
                    <a:pt x="970987" y="67113"/>
                    <a:pt x="970987" y="66351"/>
                    <a:pt x="970796" y="65779"/>
                  </a:cubicBezTo>
                  <a:cubicBezTo>
                    <a:pt x="970415" y="64922"/>
                    <a:pt x="968986" y="64732"/>
                    <a:pt x="966510" y="65113"/>
                  </a:cubicBezTo>
                  <a:cubicBezTo>
                    <a:pt x="965938" y="65208"/>
                    <a:pt x="964414" y="63589"/>
                    <a:pt x="964128" y="62636"/>
                  </a:cubicBezTo>
                  <a:cubicBezTo>
                    <a:pt x="963748" y="61398"/>
                    <a:pt x="956985" y="59874"/>
                    <a:pt x="956223" y="59874"/>
                  </a:cubicBezTo>
                  <a:cubicBezTo>
                    <a:pt x="955175" y="59874"/>
                    <a:pt x="952889" y="60826"/>
                    <a:pt x="951651" y="61779"/>
                  </a:cubicBezTo>
                  <a:cubicBezTo>
                    <a:pt x="950508" y="62636"/>
                    <a:pt x="949079" y="63017"/>
                    <a:pt x="947460" y="62922"/>
                  </a:cubicBezTo>
                  <a:cubicBezTo>
                    <a:pt x="947079" y="62922"/>
                    <a:pt x="947079" y="62731"/>
                    <a:pt x="947079" y="62731"/>
                  </a:cubicBezTo>
                  <a:cubicBezTo>
                    <a:pt x="946983" y="62255"/>
                    <a:pt x="947841" y="61207"/>
                    <a:pt x="948508" y="60922"/>
                  </a:cubicBezTo>
                  <a:cubicBezTo>
                    <a:pt x="949079" y="60636"/>
                    <a:pt x="949365" y="60160"/>
                    <a:pt x="949269" y="59493"/>
                  </a:cubicBezTo>
                  <a:cubicBezTo>
                    <a:pt x="949079" y="58636"/>
                    <a:pt x="948222" y="57683"/>
                    <a:pt x="947269" y="57683"/>
                  </a:cubicBezTo>
                  <a:cubicBezTo>
                    <a:pt x="946221" y="57683"/>
                    <a:pt x="944317" y="55873"/>
                    <a:pt x="943650" y="55111"/>
                  </a:cubicBezTo>
                  <a:cubicBezTo>
                    <a:pt x="943174" y="54540"/>
                    <a:pt x="941840" y="54159"/>
                    <a:pt x="940316" y="53873"/>
                  </a:cubicBezTo>
                  <a:cubicBezTo>
                    <a:pt x="939649" y="53683"/>
                    <a:pt x="938983" y="53587"/>
                    <a:pt x="938601" y="53397"/>
                  </a:cubicBezTo>
                  <a:lnTo>
                    <a:pt x="938316" y="53302"/>
                  </a:lnTo>
                  <a:cubicBezTo>
                    <a:pt x="933553" y="51492"/>
                    <a:pt x="927553" y="49301"/>
                    <a:pt x="926410" y="49111"/>
                  </a:cubicBezTo>
                  <a:cubicBezTo>
                    <a:pt x="925076" y="48825"/>
                    <a:pt x="924695" y="49777"/>
                    <a:pt x="924124" y="50825"/>
                  </a:cubicBezTo>
                  <a:cubicBezTo>
                    <a:pt x="923838" y="51397"/>
                    <a:pt x="923552" y="51968"/>
                    <a:pt x="923076" y="52635"/>
                  </a:cubicBezTo>
                  <a:cubicBezTo>
                    <a:pt x="922980" y="52825"/>
                    <a:pt x="922885" y="52825"/>
                    <a:pt x="922885" y="52825"/>
                  </a:cubicBezTo>
                  <a:cubicBezTo>
                    <a:pt x="922314" y="52825"/>
                    <a:pt x="921171" y="49682"/>
                    <a:pt x="920885" y="47682"/>
                  </a:cubicBezTo>
                  <a:cubicBezTo>
                    <a:pt x="920599" y="45777"/>
                    <a:pt x="914884" y="45015"/>
                    <a:pt x="913741" y="45015"/>
                  </a:cubicBezTo>
                  <a:cubicBezTo>
                    <a:pt x="912694" y="45015"/>
                    <a:pt x="909931" y="43110"/>
                    <a:pt x="909455" y="42538"/>
                  </a:cubicBezTo>
                  <a:cubicBezTo>
                    <a:pt x="908788" y="41586"/>
                    <a:pt x="904883" y="42062"/>
                    <a:pt x="904121" y="42253"/>
                  </a:cubicBezTo>
                  <a:cubicBezTo>
                    <a:pt x="902883" y="42443"/>
                    <a:pt x="902502" y="44348"/>
                    <a:pt x="902311" y="47396"/>
                  </a:cubicBezTo>
                  <a:cubicBezTo>
                    <a:pt x="901740" y="47301"/>
                    <a:pt x="900406" y="46348"/>
                    <a:pt x="899740" y="45777"/>
                  </a:cubicBezTo>
                  <a:cubicBezTo>
                    <a:pt x="899168" y="45396"/>
                    <a:pt x="898692" y="45015"/>
                    <a:pt x="898311" y="44824"/>
                  </a:cubicBezTo>
                  <a:cubicBezTo>
                    <a:pt x="897930" y="44634"/>
                    <a:pt x="897644" y="44348"/>
                    <a:pt x="897263" y="44158"/>
                  </a:cubicBezTo>
                  <a:cubicBezTo>
                    <a:pt x="896025" y="43300"/>
                    <a:pt x="894596" y="42348"/>
                    <a:pt x="892786" y="42062"/>
                  </a:cubicBezTo>
                  <a:cubicBezTo>
                    <a:pt x="891929" y="41872"/>
                    <a:pt x="891262" y="41967"/>
                    <a:pt x="890786" y="42253"/>
                  </a:cubicBezTo>
                  <a:cubicBezTo>
                    <a:pt x="889929" y="42824"/>
                    <a:pt x="889833" y="43967"/>
                    <a:pt x="889833" y="45205"/>
                  </a:cubicBezTo>
                  <a:cubicBezTo>
                    <a:pt x="889833" y="45491"/>
                    <a:pt x="889643" y="45586"/>
                    <a:pt x="889548" y="45682"/>
                  </a:cubicBezTo>
                  <a:cubicBezTo>
                    <a:pt x="888786" y="46063"/>
                    <a:pt x="886881" y="45682"/>
                    <a:pt x="885357" y="45110"/>
                  </a:cubicBezTo>
                  <a:cubicBezTo>
                    <a:pt x="883261" y="44253"/>
                    <a:pt x="881166" y="44920"/>
                    <a:pt x="878403" y="45872"/>
                  </a:cubicBezTo>
                  <a:cubicBezTo>
                    <a:pt x="877642" y="46158"/>
                    <a:pt x="877165" y="46539"/>
                    <a:pt x="876975" y="47015"/>
                  </a:cubicBezTo>
                  <a:cubicBezTo>
                    <a:pt x="876594" y="47777"/>
                    <a:pt x="877070" y="48634"/>
                    <a:pt x="877451" y="49492"/>
                  </a:cubicBezTo>
                  <a:cubicBezTo>
                    <a:pt x="877736" y="50158"/>
                    <a:pt x="878118" y="50730"/>
                    <a:pt x="878118" y="51301"/>
                  </a:cubicBezTo>
                  <a:cubicBezTo>
                    <a:pt x="878118" y="51397"/>
                    <a:pt x="878118" y="51397"/>
                    <a:pt x="878118" y="51397"/>
                  </a:cubicBezTo>
                  <a:cubicBezTo>
                    <a:pt x="877356" y="51492"/>
                    <a:pt x="874308" y="49206"/>
                    <a:pt x="873260" y="48444"/>
                  </a:cubicBezTo>
                  <a:cubicBezTo>
                    <a:pt x="872974" y="48253"/>
                    <a:pt x="872784" y="48063"/>
                    <a:pt x="872593" y="47872"/>
                  </a:cubicBezTo>
                  <a:cubicBezTo>
                    <a:pt x="871641" y="47206"/>
                    <a:pt x="870212" y="45967"/>
                    <a:pt x="869069" y="44824"/>
                  </a:cubicBezTo>
                  <a:cubicBezTo>
                    <a:pt x="868211" y="44062"/>
                    <a:pt x="867355" y="43300"/>
                    <a:pt x="866783" y="42824"/>
                  </a:cubicBezTo>
                  <a:cubicBezTo>
                    <a:pt x="865449" y="41776"/>
                    <a:pt x="864116" y="40633"/>
                    <a:pt x="863544" y="39681"/>
                  </a:cubicBezTo>
                  <a:cubicBezTo>
                    <a:pt x="862783" y="38443"/>
                    <a:pt x="852972" y="37681"/>
                    <a:pt x="852496" y="37681"/>
                  </a:cubicBezTo>
                  <a:cubicBezTo>
                    <a:pt x="850876" y="37681"/>
                    <a:pt x="849067" y="39967"/>
                    <a:pt x="848685" y="40729"/>
                  </a:cubicBezTo>
                  <a:cubicBezTo>
                    <a:pt x="848114" y="42062"/>
                    <a:pt x="852115" y="45586"/>
                    <a:pt x="852210" y="45682"/>
                  </a:cubicBezTo>
                  <a:cubicBezTo>
                    <a:pt x="852019" y="46063"/>
                    <a:pt x="849828" y="46634"/>
                    <a:pt x="849352" y="46444"/>
                  </a:cubicBezTo>
                  <a:cubicBezTo>
                    <a:pt x="848971" y="46348"/>
                    <a:pt x="847542" y="44920"/>
                    <a:pt x="846685" y="44158"/>
                  </a:cubicBezTo>
                  <a:cubicBezTo>
                    <a:pt x="846114" y="43681"/>
                    <a:pt x="845733" y="43205"/>
                    <a:pt x="845447" y="43015"/>
                  </a:cubicBezTo>
                  <a:cubicBezTo>
                    <a:pt x="844876" y="42538"/>
                    <a:pt x="843447" y="41967"/>
                    <a:pt x="842113" y="41491"/>
                  </a:cubicBezTo>
                  <a:cubicBezTo>
                    <a:pt x="841446" y="41205"/>
                    <a:pt x="840780" y="41014"/>
                    <a:pt x="840494" y="40824"/>
                  </a:cubicBezTo>
                  <a:cubicBezTo>
                    <a:pt x="839542" y="40348"/>
                    <a:pt x="836208" y="39300"/>
                    <a:pt x="836018" y="39300"/>
                  </a:cubicBezTo>
                  <a:cubicBezTo>
                    <a:pt x="835636" y="39205"/>
                    <a:pt x="829540" y="37966"/>
                    <a:pt x="828207" y="38824"/>
                  </a:cubicBezTo>
                  <a:cubicBezTo>
                    <a:pt x="828016" y="39014"/>
                    <a:pt x="827826" y="39205"/>
                    <a:pt x="827826" y="39395"/>
                  </a:cubicBezTo>
                  <a:cubicBezTo>
                    <a:pt x="827730" y="40729"/>
                    <a:pt x="827445" y="41300"/>
                    <a:pt x="827349" y="41395"/>
                  </a:cubicBezTo>
                  <a:cubicBezTo>
                    <a:pt x="826587" y="40824"/>
                    <a:pt x="823540" y="39586"/>
                    <a:pt x="822301" y="40729"/>
                  </a:cubicBezTo>
                  <a:lnTo>
                    <a:pt x="822111" y="40919"/>
                  </a:lnTo>
                  <a:cubicBezTo>
                    <a:pt x="820396" y="42443"/>
                    <a:pt x="819444" y="43491"/>
                    <a:pt x="819730" y="44158"/>
                  </a:cubicBezTo>
                  <a:cubicBezTo>
                    <a:pt x="820206" y="44634"/>
                    <a:pt x="820492" y="44824"/>
                    <a:pt x="821063" y="44824"/>
                  </a:cubicBezTo>
                  <a:close/>
                  <a:moveTo>
                    <a:pt x="823158" y="41681"/>
                  </a:moveTo>
                  <a:lnTo>
                    <a:pt x="823349" y="41491"/>
                  </a:lnTo>
                  <a:cubicBezTo>
                    <a:pt x="823921" y="41014"/>
                    <a:pt x="826206" y="41681"/>
                    <a:pt x="827159" y="42348"/>
                  </a:cubicBezTo>
                  <a:cubicBezTo>
                    <a:pt x="827635" y="42634"/>
                    <a:pt x="827921" y="42538"/>
                    <a:pt x="828112" y="42443"/>
                  </a:cubicBezTo>
                  <a:cubicBezTo>
                    <a:pt x="828302" y="42348"/>
                    <a:pt x="828969" y="42062"/>
                    <a:pt x="829064" y="39776"/>
                  </a:cubicBezTo>
                  <a:cubicBezTo>
                    <a:pt x="829731" y="39300"/>
                    <a:pt x="834684" y="39967"/>
                    <a:pt x="836112" y="40348"/>
                  </a:cubicBezTo>
                  <a:cubicBezTo>
                    <a:pt x="836112" y="40348"/>
                    <a:pt x="839542" y="41395"/>
                    <a:pt x="840399" y="41872"/>
                  </a:cubicBezTo>
                  <a:cubicBezTo>
                    <a:pt x="840780" y="42062"/>
                    <a:pt x="841351" y="42253"/>
                    <a:pt x="842113" y="42538"/>
                  </a:cubicBezTo>
                  <a:cubicBezTo>
                    <a:pt x="843256" y="43015"/>
                    <a:pt x="844780" y="43586"/>
                    <a:pt x="845256" y="43967"/>
                  </a:cubicBezTo>
                  <a:cubicBezTo>
                    <a:pt x="845543" y="44158"/>
                    <a:pt x="845923" y="44539"/>
                    <a:pt x="846495" y="45110"/>
                  </a:cubicBezTo>
                  <a:cubicBezTo>
                    <a:pt x="848305" y="46825"/>
                    <a:pt x="849067" y="47491"/>
                    <a:pt x="849543" y="47587"/>
                  </a:cubicBezTo>
                  <a:cubicBezTo>
                    <a:pt x="850210" y="47777"/>
                    <a:pt x="852876" y="47301"/>
                    <a:pt x="853448" y="46348"/>
                  </a:cubicBezTo>
                  <a:cubicBezTo>
                    <a:pt x="853639" y="45967"/>
                    <a:pt x="853639" y="45586"/>
                    <a:pt x="853258" y="45301"/>
                  </a:cubicBezTo>
                  <a:cubicBezTo>
                    <a:pt x="851733" y="43967"/>
                    <a:pt x="849924" y="41776"/>
                    <a:pt x="850019" y="41300"/>
                  </a:cubicBezTo>
                  <a:cubicBezTo>
                    <a:pt x="850400" y="40538"/>
                    <a:pt x="851924" y="38824"/>
                    <a:pt x="852972" y="38824"/>
                  </a:cubicBezTo>
                  <a:cubicBezTo>
                    <a:pt x="854686" y="38824"/>
                    <a:pt x="862687" y="39776"/>
                    <a:pt x="863259" y="40443"/>
                  </a:cubicBezTo>
                  <a:cubicBezTo>
                    <a:pt x="863926" y="41491"/>
                    <a:pt x="865259" y="42634"/>
                    <a:pt x="866592" y="43777"/>
                  </a:cubicBezTo>
                  <a:cubicBezTo>
                    <a:pt x="867164" y="44253"/>
                    <a:pt x="868021" y="45015"/>
                    <a:pt x="868878" y="45777"/>
                  </a:cubicBezTo>
                  <a:cubicBezTo>
                    <a:pt x="870117" y="46920"/>
                    <a:pt x="871450" y="48158"/>
                    <a:pt x="872498" y="48825"/>
                  </a:cubicBezTo>
                  <a:cubicBezTo>
                    <a:pt x="872689" y="48920"/>
                    <a:pt x="872879" y="49111"/>
                    <a:pt x="873165" y="49301"/>
                  </a:cubicBezTo>
                  <a:cubicBezTo>
                    <a:pt x="876308" y="51682"/>
                    <a:pt x="878023" y="52730"/>
                    <a:pt x="878975" y="52349"/>
                  </a:cubicBezTo>
                  <a:cubicBezTo>
                    <a:pt x="879165" y="52254"/>
                    <a:pt x="879451" y="52063"/>
                    <a:pt x="879546" y="51492"/>
                  </a:cubicBezTo>
                  <a:cubicBezTo>
                    <a:pt x="879642" y="50730"/>
                    <a:pt x="879261" y="49968"/>
                    <a:pt x="878880" y="49301"/>
                  </a:cubicBezTo>
                  <a:cubicBezTo>
                    <a:pt x="878499" y="48634"/>
                    <a:pt x="878213" y="47968"/>
                    <a:pt x="878403" y="47491"/>
                  </a:cubicBezTo>
                  <a:cubicBezTo>
                    <a:pt x="878499" y="47206"/>
                    <a:pt x="878785" y="47015"/>
                    <a:pt x="879356" y="46825"/>
                  </a:cubicBezTo>
                  <a:cubicBezTo>
                    <a:pt x="882309" y="45777"/>
                    <a:pt x="883928" y="45396"/>
                    <a:pt x="885547" y="46063"/>
                  </a:cubicBezTo>
                  <a:cubicBezTo>
                    <a:pt x="886785" y="46634"/>
                    <a:pt x="889262" y="47301"/>
                    <a:pt x="890596" y="46539"/>
                  </a:cubicBezTo>
                  <a:cubicBezTo>
                    <a:pt x="891072" y="46253"/>
                    <a:pt x="891358" y="45872"/>
                    <a:pt x="891358" y="45396"/>
                  </a:cubicBezTo>
                  <a:cubicBezTo>
                    <a:pt x="891453" y="44443"/>
                    <a:pt x="891453" y="43491"/>
                    <a:pt x="891929" y="43110"/>
                  </a:cubicBezTo>
                  <a:cubicBezTo>
                    <a:pt x="892215" y="42919"/>
                    <a:pt x="892596" y="42919"/>
                    <a:pt x="893168" y="43015"/>
                  </a:cubicBezTo>
                  <a:cubicBezTo>
                    <a:pt x="894787" y="43396"/>
                    <a:pt x="896120" y="44253"/>
                    <a:pt x="897359" y="45015"/>
                  </a:cubicBezTo>
                  <a:cubicBezTo>
                    <a:pt x="897739" y="45301"/>
                    <a:pt x="898120" y="45491"/>
                    <a:pt x="898406" y="45682"/>
                  </a:cubicBezTo>
                  <a:cubicBezTo>
                    <a:pt x="898787" y="45872"/>
                    <a:pt x="899263" y="46253"/>
                    <a:pt x="899835" y="46634"/>
                  </a:cubicBezTo>
                  <a:cubicBezTo>
                    <a:pt x="901740" y="48063"/>
                    <a:pt x="902787" y="48634"/>
                    <a:pt x="903454" y="48349"/>
                  </a:cubicBezTo>
                  <a:cubicBezTo>
                    <a:pt x="903645" y="48253"/>
                    <a:pt x="903930" y="48063"/>
                    <a:pt x="903930" y="47587"/>
                  </a:cubicBezTo>
                  <a:cubicBezTo>
                    <a:pt x="904216" y="43681"/>
                    <a:pt x="904788" y="43300"/>
                    <a:pt x="904978" y="43205"/>
                  </a:cubicBezTo>
                  <a:cubicBezTo>
                    <a:pt x="906978" y="42919"/>
                    <a:pt x="909169" y="42919"/>
                    <a:pt x="909455" y="43205"/>
                  </a:cubicBezTo>
                  <a:cubicBezTo>
                    <a:pt x="909931" y="43967"/>
                    <a:pt x="912979" y="45967"/>
                    <a:pt x="914408" y="45967"/>
                  </a:cubicBezTo>
                  <a:cubicBezTo>
                    <a:pt x="916027" y="45967"/>
                    <a:pt x="920504" y="46825"/>
                    <a:pt x="920694" y="47968"/>
                  </a:cubicBezTo>
                  <a:cubicBezTo>
                    <a:pt x="920694" y="48063"/>
                    <a:pt x="921647" y="53492"/>
                    <a:pt x="923362" y="53778"/>
                  </a:cubicBezTo>
                  <a:cubicBezTo>
                    <a:pt x="923647" y="53778"/>
                    <a:pt x="924124" y="53778"/>
                    <a:pt x="924505" y="53111"/>
                  </a:cubicBezTo>
                  <a:cubicBezTo>
                    <a:pt x="924981" y="52349"/>
                    <a:pt x="925361" y="51682"/>
                    <a:pt x="925648" y="51111"/>
                  </a:cubicBezTo>
                  <a:cubicBezTo>
                    <a:pt x="926219" y="49968"/>
                    <a:pt x="926314" y="49777"/>
                    <a:pt x="926790" y="49873"/>
                  </a:cubicBezTo>
                  <a:cubicBezTo>
                    <a:pt x="927267" y="49968"/>
                    <a:pt x="929458" y="50635"/>
                    <a:pt x="938601" y="54064"/>
                  </a:cubicBezTo>
                  <a:lnTo>
                    <a:pt x="938887" y="54159"/>
                  </a:lnTo>
                  <a:cubicBezTo>
                    <a:pt x="939364" y="54349"/>
                    <a:pt x="940030" y="54445"/>
                    <a:pt x="940697" y="54635"/>
                  </a:cubicBezTo>
                  <a:cubicBezTo>
                    <a:pt x="941745" y="54826"/>
                    <a:pt x="943174" y="55207"/>
                    <a:pt x="943459" y="55588"/>
                  </a:cubicBezTo>
                  <a:cubicBezTo>
                    <a:pt x="943935" y="56254"/>
                    <a:pt x="946221" y="58540"/>
                    <a:pt x="947746" y="58540"/>
                  </a:cubicBezTo>
                  <a:cubicBezTo>
                    <a:pt x="948317" y="58540"/>
                    <a:pt x="948793" y="59112"/>
                    <a:pt x="948889" y="59683"/>
                  </a:cubicBezTo>
                  <a:cubicBezTo>
                    <a:pt x="948984" y="59969"/>
                    <a:pt x="948889" y="60160"/>
                    <a:pt x="948698" y="60160"/>
                  </a:cubicBezTo>
                  <a:cubicBezTo>
                    <a:pt x="947746" y="60541"/>
                    <a:pt x="946603" y="61874"/>
                    <a:pt x="946698" y="62827"/>
                  </a:cubicBezTo>
                  <a:cubicBezTo>
                    <a:pt x="946698" y="63112"/>
                    <a:pt x="946888" y="63684"/>
                    <a:pt x="947841" y="63684"/>
                  </a:cubicBezTo>
                  <a:cubicBezTo>
                    <a:pt x="949651" y="63874"/>
                    <a:pt x="951460" y="63398"/>
                    <a:pt x="952699" y="62350"/>
                  </a:cubicBezTo>
                  <a:cubicBezTo>
                    <a:pt x="953842" y="61398"/>
                    <a:pt x="955842" y="60636"/>
                    <a:pt x="956604" y="60636"/>
                  </a:cubicBezTo>
                  <a:cubicBezTo>
                    <a:pt x="957747" y="60636"/>
                    <a:pt x="963271" y="62160"/>
                    <a:pt x="963652" y="62827"/>
                  </a:cubicBezTo>
                  <a:cubicBezTo>
                    <a:pt x="963938" y="63779"/>
                    <a:pt x="965653" y="66065"/>
                    <a:pt x="966986" y="65875"/>
                  </a:cubicBezTo>
                  <a:cubicBezTo>
                    <a:pt x="969177" y="65494"/>
                    <a:pt x="970129" y="65779"/>
                    <a:pt x="970320" y="66065"/>
                  </a:cubicBezTo>
                  <a:cubicBezTo>
                    <a:pt x="970510" y="66446"/>
                    <a:pt x="970415" y="66922"/>
                    <a:pt x="970129" y="67494"/>
                  </a:cubicBezTo>
                  <a:cubicBezTo>
                    <a:pt x="969939" y="67875"/>
                    <a:pt x="969653" y="68161"/>
                    <a:pt x="969462" y="68256"/>
                  </a:cubicBezTo>
                  <a:cubicBezTo>
                    <a:pt x="969272" y="68351"/>
                    <a:pt x="968986" y="68446"/>
                    <a:pt x="968510" y="68542"/>
                  </a:cubicBezTo>
                  <a:cubicBezTo>
                    <a:pt x="966796" y="69113"/>
                    <a:pt x="965367" y="69589"/>
                    <a:pt x="964986" y="70066"/>
                  </a:cubicBezTo>
                  <a:cubicBezTo>
                    <a:pt x="964414" y="70828"/>
                    <a:pt x="962795" y="72256"/>
                    <a:pt x="962128" y="72352"/>
                  </a:cubicBezTo>
                  <a:cubicBezTo>
                    <a:pt x="961462" y="72447"/>
                    <a:pt x="958604" y="72352"/>
                    <a:pt x="957080" y="72256"/>
                  </a:cubicBezTo>
                  <a:cubicBezTo>
                    <a:pt x="956413" y="72256"/>
                    <a:pt x="955842" y="72161"/>
                    <a:pt x="955746" y="72161"/>
                  </a:cubicBezTo>
                  <a:cubicBezTo>
                    <a:pt x="955365" y="72161"/>
                    <a:pt x="954318" y="72352"/>
                    <a:pt x="952127" y="72828"/>
                  </a:cubicBezTo>
                  <a:cubicBezTo>
                    <a:pt x="950794" y="73114"/>
                    <a:pt x="948984" y="73495"/>
                    <a:pt x="948698" y="73495"/>
                  </a:cubicBezTo>
                  <a:cubicBezTo>
                    <a:pt x="948222" y="73495"/>
                    <a:pt x="944507" y="73018"/>
                    <a:pt x="942221" y="72733"/>
                  </a:cubicBezTo>
                  <a:cubicBezTo>
                    <a:pt x="940793" y="72352"/>
                    <a:pt x="935839" y="71018"/>
                    <a:pt x="934696" y="71494"/>
                  </a:cubicBezTo>
                  <a:cubicBezTo>
                    <a:pt x="933839" y="71875"/>
                    <a:pt x="933077" y="72733"/>
                    <a:pt x="933077" y="73495"/>
                  </a:cubicBezTo>
                  <a:cubicBezTo>
                    <a:pt x="932982" y="73971"/>
                    <a:pt x="933267" y="74447"/>
                    <a:pt x="933744" y="74638"/>
                  </a:cubicBezTo>
                  <a:cubicBezTo>
                    <a:pt x="934886" y="75209"/>
                    <a:pt x="937173" y="76257"/>
                    <a:pt x="939078" y="76352"/>
                  </a:cubicBezTo>
                  <a:cubicBezTo>
                    <a:pt x="940887" y="76543"/>
                    <a:pt x="943078" y="77209"/>
                    <a:pt x="943174" y="77590"/>
                  </a:cubicBezTo>
                  <a:cubicBezTo>
                    <a:pt x="943174" y="77590"/>
                    <a:pt x="943174" y="77686"/>
                    <a:pt x="942888" y="77781"/>
                  </a:cubicBezTo>
                  <a:cubicBezTo>
                    <a:pt x="941459" y="78448"/>
                    <a:pt x="936601" y="79972"/>
                    <a:pt x="933649" y="80924"/>
                  </a:cubicBezTo>
                  <a:cubicBezTo>
                    <a:pt x="932505" y="81305"/>
                    <a:pt x="931553" y="81591"/>
                    <a:pt x="931172" y="81686"/>
                  </a:cubicBezTo>
                  <a:cubicBezTo>
                    <a:pt x="930981" y="81781"/>
                    <a:pt x="930791" y="81781"/>
                    <a:pt x="930505" y="81877"/>
                  </a:cubicBezTo>
                  <a:cubicBezTo>
                    <a:pt x="928791" y="82448"/>
                    <a:pt x="926028" y="83305"/>
                    <a:pt x="925457" y="84829"/>
                  </a:cubicBezTo>
                  <a:cubicBezTo>
                    <a:pt x="925076" y="85877"/>
                    <a:pt x="924219" y="86734"/>
                    <a:pt x="923647" y="86925"/>
                  </a:cubicBezTo>
                  <a:cubicBezTo>
                    <a:pt x="923457" y="87020"/>
                    <a:pt x="923362" y="87020"/>
                    <a:pt x="923266" y="86925"/>
                  </a:cubicBezTo>
                  <a:cubicBezTo>
                    <a:pt x="923076" y="86830"/>
                    <a:pt x="922790" y="86544"/>
                    <a:pt x="922504" y="86258"/>
                  </a:cubicBezTo>
                  <a:cubicBezTo>
                    <a:pt x="921076" y="85020"/>
                    <a:pt x="919837" y="84067"/>
                    <a:pt x="918885" y="84163"/>
                  </a:cubicBezTo>
                  <a:cubicBezTo>
                    <a:pt x="918504" y="84258"/>
                    <a:pt x="918218" y="84448"/>
                    <a:pt x="918028" y="84734"/>
                  </a:cubicBezTo>
                  <a:cubicBezTo>
                    <a:pt x="917837" y="85020"/>
                    <a:pt x="917646" y="85306"/>
                    <a:pt x="917551" y="85591"/>
                  </a:cubicBezTo>
                  <a:cubicBezTo>
                    <a:pt x="916885" y="86734"/>
                    <a:pt x="916503" y="87401"/>
                    <a:pt x="915456" y="87401"/>
                  </a:cubicBezTo>
                  <a:lnTo>
                    <a:pt x="914980" y="87401"/>
                  </a:lnTo>
                  <a:cubicBezTo>
                    <a:pt x="913551" y="87401"/>
                    <a:pt x="912979" y="87401"/>
                    <a:pt x="912598" y="88830"/>
                  </a:cubicBezTo>
                  <a:lnTo>
                    <a:pt x="912503" y="89116"/>
                  </a:lnTo>
                  <a:cubicBezTo>
                    <a:pt x="912218" y="89973"/>
                    <a:pt x="911360" y="92640"/>
                    <a:pt x="910598" y="92640"/>
                  </a:cubicBezTo>
                  <a:cubicBezTo>
                    <a:pt x="910312" y="92640"/>
                    <a:pt x="909836" y="92640"/>
                    <a:pt x="909360" y="92545"/>
                  </a:cubicBezTo>
                  <a:cubicBezTo>
                    <a:pt x="907931" y="92449"/>
                    <a:pt x="906217" y="92354"/>
                    <a:pt x="905074" y="92830"/>
                  </a:cubicBezTo>
                  <a:cubicBezTo>
                    <a:pt x="904597" y="93021"/>
                    <a:pt x="904121" y="93402"/>
                    <a:pt x="903549" y="93688"/>
                  </a:cubicBezTo>
                  <a:cubicBezTo>
                    <a:pt x="902597" y="94259"/>
                    <a:pt x="901549" y="94926"/>
                    <a:pt x="900883" y="94926"/>
                  </a:cubicBezTo>
                  <a:cubicBezTo>
                    <a:pt x="896025" y="94926"/>
                    <a:pt x="894596" y="94831"/>
                    <a:pt x="894120" y="94735"/>
                  </a:cubicBezTo>
                  <a:cubicBezTo>
                    <a:pt x="893929" y="94735"/>
                    <a:pt x="893453" y="94545"/>
                    <a:pt x="893072" y="94450"/>
                  </a:cubicBezTo>
                  <a:cubicBezTo>
                    <a:pt x="890976" y="93783"/>
                    <a:pt x="889167" y="93307"/>
                    <a:pt x="888405" y="94164"/>
                  </a:cubicBezTo>
                  <a:cubicBezTo>
                    <a:pt x="888310" y="94354"/>
                    <a:pt x="888119" y="94450"/>
                    <a:pt x="888024" y="94640"/>
                  </a:cubicBezTo>
                  <a:cubicBezTo>
                    <a:pt x="887261" y="95497"/>
                    <a:pt x="886785" y="95974"/>
                    <a:pt x="886214" y="95878"/>
                  </a:cubicBezTo>
                  <a:cubicBezTo>
                    <a:pt x="885928" y="95878"/>
                    <a:pt x="885166" y="95402"/>
                    <a:pt x="884595" y="94926"/>
                  </a:cubicBezTo>
                  <a:cubicBezTo>
                    <a:pt x="883356" y="94069"/>
                    <a:pt x="881928" y="93116"/>
                    <a:pt x="880499" y="93116"/>
                  </a:cubicBezTo>
                  <a:cubicBezTo>
                    <a:pt x="879546" y="93116"/>
                    <a:pt x="878499" y="92449"/>
                    <a:pt x="877832" y="92068"/>
                  </a:cubicBezTo>
                  <a:cubicBezTo>
                    <a:pt x="877642" y="91973"/>
                    <a:pt x="877451" y="91878"/>
                    <a:pt x="877356" y="91783"/>
                  </a:cubicBezTo>
                  <a:cubicBezTo>
                    <a:pt x="877165" y="91687"/>
                    <a:pt x="876880" y="91687"/>
                    <a:pt x="876689" y="91783"/>
                  </a:cubicBezTo>
                  <a:cubicBezTo>
                    <a:pt x="875737" y="92354"/>
                    <a:pt x="876308" y="95783"/>
                    <a:pt x="876499" y="97212"/>
                  </a:cubicBezTo>
                  <a:cubicBezTo>
                    <a:pt x="876975" y="99784"/>
                    <a:pt x="877451" y="100165"/>
                    <a:pt x="878309" y="100355"/>
                  </a:cubicBezTo>
                  <a:cubicBezTo>
                    <a:pt x="878403" y="100355"/>
                    <a:pt x="878499" y="100355"/>
                    <a:pt x="878594" y="100450"/>
                  </a:cubicBezTo>
                  <a:cubicBezTo>
                    <a:pt x="878975" y="100546"/>
                    <a:pt x="879737" y="100736"/>
                    <a:pt x="880975" y="101022"/>
                  </a:cubicBezTo>
                  <a:cubicBezTo>
                    <a:pt x="882309" y="101308"/>
                    <a:pt x="884214" y="101689"/>
                    <a:pt x="884690" y="101974"/>
                  </a:cubicBezTo>
                  <a:cubicBezTo>
                    <a:pt x="885357" y="102355"/>
                    <a:pt x="885738" y="102546"/>
                    <a:pt x="885452" y="103594"/>
                  </a:cubicBezTo>
                  <a:cubicBezTo>
                    <a:pt x="885166" y="104451"/>
                    <a:pt x="885262" y="105118"/>
                    <a:pt x="885357" y="105689"/>
                  </a:cubicBezTo>
                  <a:cubicBezTo>
                    <a:pt x="885452" y="106070"/>
                    <a:pt x="885452" y="106356"/>
                    <a:pt x="885452" y="106642"/>
                  </a:cubicBezTo>
                  <a:cubicBezTo>
                    <a:pt x="885071" y="107118"/>
                    <a:pt x="881261" y="107975"/>
                    <a:pt x="879451" y="108356"/>
                  </a:cubicBezTo>
                  <a:cubicBezTo>
                    <a:pt x="878499" y="108547"/>
                    <a:pt x="877642" y="108737"/>
                    <a:pt x="877165" y="108832"/>
                  </a:cubicBezTo>
                  <a:cubicBezTo>
                    <a:pt x="875737" y="109213"/>
                    <a:pt x="875737" y="110071"/>
                    <a:pt x="875832" y="111023"/>
                  </a:cubicBezTo>
                  <a:cubicBezTo>
                    <a:pt x="875832" y="111499"/>
                    <a:pt x="875927" y="111976"/>
                    <a:pt x="875832" y="112642"/>
                  </a:cubicBezTo>
                  <a:cubicBezTo>
                    <a:pt x="875832" y="112833"/>
                    <a:pt x="875737" y="112833"/>
                    <a:pt x="875641" y="112928"/>
                  </a:cubicBezTo>
                  <a:cubicBezTo>
                    <a:pt x="874879" y="113309"/>
                    <a:pt x="872403" y="112357"/>
                    <a:pt x="871069" y="111785"/>
                  </a:cubicBezTo>
                  <a:cubicBezTo>
                    <a:pt x="870403" y="111499"/>
                    <a:pt x="869926" y="111309"/>
                    <a:pt x="869545" y="111214"/>
                  </a:cubicBezTo>
                  <a:cubicBezTo>
                    <a:pt x="868402" y="110928"/>
                    <a:pt x="865926" y="112071"/>
                    <a:pt x="863354" y="113309"/>
                  </a:cubicBezTo>
                  <a:lnTo>
                    <a:pt x="862878" y="113595"/>
                  </a:lnTo>
                  <a:cubicBezTo>
                    <a:pt x="861830" y="114071"/>
                    <a:pt x="860878" y="115881"/>
                    <a:pt x="860211" y="117500"/>
                  </a:cubicBezTo>
                  <a:cubicBezTo>
                    <a:pt x="859925" y="118167"/>
                    <a:pt x="857830" y="118167"/>
                    <a:pt x="856496" y="118262"/>
                  </a:cubicBezTo>
                  <a:cubicBezTo>
                    <a:pt x="855924" y="118262"/>
                    <a:pt x="855448" y="118262"/>
                    <a:pt x="854972" y="118357"/>
                  </a:cubicBezTo>
                  <a:cubicBezTo>
                    <a:pt x="853924" y="118453"/>
                    <a:pt x="851353" y="117024"/>
                    <a:pt x="849543" y="115976"/>
                  </a:cubicBezTo>
                  <a:cubicBezTo>
                    <a:pt x="848495" y="115405"/>
                    <a:pt x="847638" y="114928"/>
                    <a:pt x="847066" y="114643"/>
                  </a:cubicBezTo>
                  <a:cubicBezTo>
                    <a:pt x="846876" y="114547"/>
                    <a:pt x="846304" y="114357"/>
                    <a:pt x="846019" y="114738"/>
                  </a:cubicBezTo>
                  <a:cubicBezTo>
                    <a:pt x="845637" y="115119"/>
                    <a:pt x="845828" y="115690"/>
                    <a:pt x="848971" y="118929"/>
                  </a:cubicBezTo>
                  <a:lnTo>
                    <a:pt x="849257" y="119215"/>
                  </a:lnTo>
                  <a:cubicBezTo>
                    <a:pt x="850019" y="119977"/>
                    <a:pt x="850971" y="121596"/>
                    <a:pt x="851162" y="122834"/>
                  </a:cubicBezTo>
                  <a:cubicBezTo>
                    <a:pt x="851353" y="124168"/>
                    <a:pt x="853734" y="124549"/>
                    <a:pt x="855353" y="124930"/>
                  </a:cubicBezTo>
                  <a:cubicBezTo>
                    <a:pt x="855829" y="125025"/>
                    <a:pt x="856210" y="125120"/>
                    <a:pt x="856401" y="125120"/>
                  </a:cubicBezTo>
                  <a:cubicBezTo>
                    <a:pt x="856782" y="125215"/>
                    <a:pt x="857067" y="127120"/>
                    <a:pt x="856972" y="128835"/>
                  </a:cubicBezTo>
                  <a:cubicBezTo>
                    <a:pt x="856877" y="129406"/>
                    <a:pt x="854019" y="131883"/>
                    <a:pt x="852591" y="132454"/>
                  </a:cubicBezTo>
                  <a:cubicBezTo>
                    <a:pt x="851638" y="132835"/>
                    <a:pt x="849448" y="132454"/>
                    <a:pt x="848019" y="132169"/>
                  </a:cubicBezTo>
                  <a:cubicBezTo>
                    <a:pt x="847352" y="132073"/>
                    <a:pt x="846876" y="131978"/>
                    <a:pt x="846590" y="131978"/>
                  </a:cubicBezTo>
                  <a:cubicBezTo>
                    <a:pt x="845923" y="131978"/>
                    <a:pt x="843828" y="131216"/>
                    <a:pt x="843161" y="130740"/>
                  </a:cubicBezTo>
                  <a:lnTo>
                    <a:pt x="842780" y="130454"/>
                  </a:lnTo>
                  <a:cubicBezTo>
                    <a:pt x="842113" y="129883"/>
                    <a:pt x="840589" y="128740"/>
                    <a:pt x="840399" y="128263"/>
                  </a:cubicBezTo>
                  <a:cubicBezTo>
                    <a:pt x="840018" y="127501"/>
                    <a:pt x="838684" y="127311"/>
                    <a:pt x="836494" y="127120"/>
                  </a:cubicBezTo>
                  <a:lnTo>
                    <a:pt x="836303" y="127120"/>
                  </a:lnTo>
                  <a:cubicBezTo>
                    <a:pt x="835636" y="127025"/>
                    <a:pt x="835446" y="126358"/>
                    <a:pt x="835160" y="125311"/>
                  </a:cubicBezTo>
                  <a:cubicBezTo>
                    <a:pt x="835065" y="124739"/>
                    <a:pt x="834874" y="124168"/>
                    <a:pt x="834684" y="123691"/>
                  </a:cubicBezTo>
                  <a:cubicBezTo>
                    <a:pt x="834398" y="123215"/>
                    <a:pt x="834112" y="123120"/>
                    <a:pt x="833826" y="123025"/>
                  </a:cubicBezTo>
                  <a:cubicBezTo>
                    <a:pt x="833731" y="123025"/>
                    <a:pt x="833731" y="123025"/>
                    <a:pt x="833636" y="123025"/>
                  </a:cubicBezTo>
                  <a:cubicBezTo>
                    <a:pt x="832779" y="123025"/>
                    <a:pt x="831731" y="123882"/>
                    <a:pt x="830969" y="124644"/>
                  </a:cubicBezTo>
                  <a:cubicBezTo>
                    <a:pt x="830778" y="124834"/>
                    <a:pt x="830588" y="125025"/>
                    <a:pt x="830398" y="125120"/>
                  </a:cubicBezTo>
                  <a:cubicBezTo>
                    <a:pt x="829921" y="125501"/>
                    <a:pt x="828588" y="125120"/>
                    <a:pt x="827826" y="124930"/>
                  </a:cubicBezTo>
                  <a:cubicBezTo>
                    <a:pt x="827540" y="124834"/>
                    <a:pt x="827349" y="124834"/>
                    <a:pt x="827159" y="124739"/>
                  </a:cubicBezTo>
                  <a:cubicBezTo>
                    <a:pt x="826873" y="124739"/>
                    <a:pt x="826493" y="124453"/>
                    <a:pt x="826016" y="124263"/>
                  </a:cubicBezTo>
                  <a:cubicBezTo>
                    <a:pt x="825064" y="123787"/>
                    <a:pt x="823921" y="123310"/>
                    <a:pt x="823063" y="123310"/>
                  </a:cubicBezTo>
                  <a:cubicBezTo>
                    <a:pt x="822301" y="123310"/>
                    <a:pt x="821253" y="123501"/>
                    <a:pt x="820301" y="123691"/>
                  </a:cubicBezTo>
                  <a:cubicBezTo>
                    <a:pt x="819634" y="123787"/>
                    <a:pt x="818967" y="123977"/>
                    <a:pt x="818682" y="123977"/>
                  </a:cubicBezTo>
                  <a:cubicBezTo>
                    <a:pt x="818015" y="123977"/>
                    <a:pt x="815634" y="123120"/>
                    <a:pt x="814967" y="122453"/>
                  </a:cubicBezTo>
                  <a:cubicBezTo>
                    <a:pt x="814396" y="121882"/>
                    <a:pt x="812205" y="121120"/>
                    <a:pt x="808966" y="120072"/>
                  </a:cubicBezTo>
                  <a:cubicBezTo>
                    <a:pt x="808680" y="119977"/>
                    <a:pt x="808395" y="119881"/>
                    <a:pt x="808204" y="119881"/>
                  </a:cubicBezTo>
                  <a:cubicBezTo>
                    <a:pt x="807537" y="119691"/>
                    <a:pt x="806776" y="119786"/>
                    <a:pt x="806109" y="119881"/>
                  </a:cubicBezTo>
                  <a:cubicBezTo>
                    <a:pt x="805728" y="119977"/>
                    <a:pt x="805251" y="119977"/>
                    <a:pt x="804871" y="119977"/>
                  </a:cubicBezTo>
                  <a:cubicBezTo>
                    <a:pt x="803918" y="119977"/>
                    <a:pt x="802299" y="119215"/>
                    <a:pt x="801251" y="118548"/>
                  </a:cubicBezTo>
                  <a:cubicBezTo>
                    <a:pt x="800965" y="118357"/>
                    <a:pt x="800775" y="118262"/>
                    <a:pt x="800584" y="118072"/>
                  </a:cubicBezTo>
                  <a:cubicBezTo>
                    <a:pt x="799917" y="117691"/>
                    <a:pt x="799537" y="117405"/>
                    <a:pt x="799155" y="116548"/>
                  </a:cubicBezTo>
                  <a:cubicBezTo>
                    <a:pt x="798679" y="115500"/>
                    <a:pt x="797155" y="115309"/>
                    <a:pt x="796012" y="115214"/>
                  </a:cubicBezTo>
                  <a:cubicBezTo>
                    <a:pt x="795631" y="115214"/>
                    <a:pt x="795155" y="115119"/>
                    <a:pt x="795060" y="115119"/>
                  </a:cubicBezTo>
                  <a:cubicBezTo>
                    <a:pt x="794869" y="115024"/>
                    <a:pt x="794583" y="114928"/>
                    <a:pt x="794393" y="114833"/>
                  </a:cubicBezTo>
                  <a:cubicBezTo>
                    <a:pt x="793821" y="114547"/>
                    <a:pt x="793155" y="114166"/>
                    <a:pt x="792202" y="114071"/>
                  </a:cubicBezTo>
                  <a:cubicBezTo>
                    <a:pt x="791726" y="113690"/>
                    <a:pt x="792774" y="109690"/>
                    <a:pt x="793440" y="108928"/>
                  </a:cubicBezTo>
                  <a:cubicBezTo>
                    <a:pt x="793917" y="108356"/>
                    <a:pt x="797346" y="107689"/>
                    <a:pt x="798108" y="107689"/>
                  </a:cubicBezTo>
                  <a:cubicBezTo>
                    <a:pt x="799822" y="107689"/>
                    <a:pt x="802013" y="107689"/>
                    <a:pt x="803061" y="107499"/>
                  </a:cubicBezTo>
                  <a:cubicBezTo>
                    <a:pt x="804204" y="107308"/>
                    <a:pt x="806680" y="107785"/>
                    <a:pt x="807443" y="108070"/>
                  </a:cubicBezTo>
                  <a:cubicBezTo>
                    <a:pt x="808395" y="108451"/>
                    <a:pt x="811157" y="108261"/>
                    <a:pt x="812490" y="107023"/>
                  </a:cubicBezTo>
                  <a:cubicBezTo>
                    <a:pt x="812871" y="106642"/>
                    <a:pt x="813062" y="106261"/>
                    <a:pt x="812871" y="105784"/>
                  </a:cubicBezTo>
                  <a:cubicBezTo>
                    <a:pt x="812490" y="104737"/>
                    <a:pt x="810490" y="104070"/>
                    <a:pt x="809157" y="103975"/>
                  </a:cubicBezTo>
                  <a:cubicBezTo>
                    <a:pt x="807919" y="103879"/>
                    <a:pt x="807061" y="100546"/>
                    <a:pt x="807156" y="99498"/>
                  </a:cubicBezTo>
                  <a:cubicBezTo>
                    <a:pt x="807347" y="98926"/>
                    <a:pt x="810871" y="97974"/>
                    <a:pt x="812395" y="97783"/>
                  </a:cubicBezTo>
                  <a:cubicBezTo>
                    <a:pt x="813253" y="97688"/>
                    <a:pt x="814396" y="97688"/>
                    <a:pt x="815253" y="97783"/>
                  </a:cubicBezTo>
                  <a:cubicBezTo>
                    <a:pt x="815634" y="97783"/>
                    <a:pt x="815919" y="97783"/>
                    <a:pt x="816205" y="97783"/>
                  </a:cubicBezTo>
                  <a:cubicBezTo>
                    <a:pt x="817444" y="97783"/>
                    <a:pt x="819349" y="99688"/>
                    <a:pt x="819730" y="100641"/>
                  </a:cubicBezTo>
                  <a:cubicBezTo>
                    <a:pt x="820110" y="101498"/>
                    <a:pt x="820301" y="102736"/>
                    <a:pt x="819825" y="103879"/>
                  </a:cubicBezTo>
                  <a:cubicBezTo>
                    <a:pt x="819730" y="104165"/>
                    <a:pt x="819730" y="104356"/>
                    <a:pt x="819825" y="104641"/>
                  </a:cubicBezTo>
                  <a:cubicBezTo>
                    <a:pt x="820206" y="105308"/>
                    <a:pt x="821635" y="105689"/>
                    <a:pt x="823635" y="106070"/>
                  </a:cubicBezTo>
                  <a:cubicBezTo>
                    <a:pt x="824301" y="106165"/>
                    <a:pt x="824968" y="106356"/>
                    <a:pt x="825254" y="106451"/>
                  </a:cubicBezTo>
                  <a:cubicBezTo>
                    <a:pt x="825921" y="106737"/>
                    <a:pt x="825826" y="108166"/>
                    <a:pt x="825730" y="109213"/>
                  </a:cubicBezTo>
                  <a:lnTo>
                    <a:pt x="825730" y="109594"/>
                  </a:lnTo>
                  <a:cubicBezTo>
                    <a:pt x="825730" y="109880"/>
                    <a:pt x="825921" y="110166"/>
                    <a:pt x="826206" y="110452"/>
                  </a:cubicBezTo>
                  <a:cubicBezTo>
                    <a:pt x="827635" y="111499"/>
                    <a:pt x="832112" y="112261"/>
                    <a:pt x="833446" y="111976"/>
                  </a:cubicBezTo>
                  <a:cubicBezTo>
                    <a:pt x="834208" y="111785"/>
                    <a:pt x="834969" y="111976"/>
                    <a:pt x="836018" y="112166"/>
                  </a:cubicBezTo>
                  <a:cubicBezTo>
                    <a:pt x="836779" y="112357"/>
                    <a:pt x="837827" y="112452"/>
                    <a:pt x="839065" y="112642"/>
                  </a:cubicBezTo>
                  <a:cubicBezTo>
                    <a:pt x="840018" y="112738"/>
                    <a:pt x="840589" y="112547"/>
                    <a:pt x="840970" y="112166"/>
                  </a:cubicBezTo>
                  <a:cubicBezTo>
                    <a:pt x="841542" y="111499"/>
                    <a:pt x="841161" y="110452"/>
                    <a:pt x="840685" y="109404"/>
                  </a:cubicBezTo>
                  <a:cubicBezTo>
                    <a:pt x="840494" y="108832"/>
                    <a:pt x="840209" y="108261"/>
                    <a:pt x="840209" y="107880"/>
                  </a:cubicBezTo>
                  <a:cubicBezTo>
                    <a:pt x="840113" y="106927"/>
                    <a:pt x="840494" y="106642"/>
                    <a:pt x="840875" y="106261"/>
                  </a:cubicBezTo>
                  <a:cubicBezTo>
                    <a:pt x="841161" y="106070"/>
                    <a:pt x="841446" y="105784"/>
                    <a:pt x="841542" y="105499"/>
                  </a:cubicBezTo>
                  <a:cubicBezTo>
                    <a:pt x="841637" y="105213"/>
                    <a:pt x="841637" y="104927"/>
                    <a:pt x="841446" y="104641"/>
                  </a:cubicBezTo>
                  <a:cubicBezTo>
                    <a:pt x="840875" y="103975"/>
                    <a:pt x="838780" y="103498"/>
                    <a:pt x="837827" y="103689"/>
                  </a:cubicBezTo>
                  <a:cubicBezTo>
                    <a:pt x="836970" y="103784"/>
                    <a:pt x="836112" y="104641"/>
                    <a:pt x="835065" y="105499"/>
                  </a:cubicBezTo>
                  <a:cubicBezTo>
                    <a:pt x="834684" y="105880"/>
                    <a:pt x="834303" y="106165"/>
                    <a:pt x="833922" y="106546"/>
                  </a:cubicBezTo>
                  <a:cubicBezTo>
                    <a:pt x="833731" y="106737"/>
                    <a:pt x="833446" y="106642"/>
                    <a:pt x="833160" y="106642"/>
                  </a:cubicBezTo>
                  <a:cubicBezTo>
                    <a:pt x="831731" y="106261"/>
                    <a:pt x="829350" y="104165"/>
                    <a:pt x="828874" y="102451"/>
                  </a:cubicBezTo>
                  <a:cubicBezTo>
                    <a:pt x="828397" y="100831"/>
                    <a:pt x="830017" y="99688"/>
                    <a:pt x="831350" y="98641"/>
                  </a:cubicBezTo>
                  <a:cubicBezTo>
                    <a:pt x="831731" y="98355"/>
                    <a:pt x="832017" y="98164"/>
                    <a:pt x="832303" y="97879"/>
                  </a:cubicBezTo>
                  <a:cubicBezTo>
                    <a:pt x="832779" y="97402"/>
                    <a:pt x="832683" y="97021"/>
                    <a:pt x="832588" y="96926"/>
                  </a:cubicBezTo>
                  <a:cubicBezTo>
                    <a:pt x="832017" y="96069"/>
                    <a:pt x="828969" y="96450"/>
                    <a:pt x="828302" y="96640"/>
                  </a:cubicBezTo>
                  <a:cubicBezTo>
                    <a:pt x="827445" y="96831"/>
                    <a:pt x="825064" y="95688"/>
                    <a:pt x="823921" y="94735"/>
                  </a:cubicBezTo>
                  <a:cubicBezTo>
                    <a:pt x="822968" y="93878"/>
                    <a:pt x="822206" y="94259"/>
                    <a:pt x="821635" y="94640"/>
                  </a:cubicBezTo>
                  <a:cubicBezTo>
                    <a:pt x="821349" y="94831"/>
                    <a:pt x="821063" y="94926"/>
                    <a:pt x="820777" y="95116"/>
                  </a:cubicBezTo>
                  <a:cubicBezTo>
                    <a:pt x="820015" y="95402"/>
                    <a:pt x="818777" y="94164"/>
                    <a:pt x="818015" y="92830"/>
                  </a:cubicBezTo>
                  <a:cubicBezTo>
                    <a:pt x="817634" y="92164"/>
                    <a:pt x="819253" y="88735"/>
                    <a:pt x="820110" y="87592"/>
                  </a:cubicBezTo>
                  <a:cubicBezTo>
                    <a:pt x="820682" y="86925"/>
                    <a:pt x="827445" y="85972"/>
                    <a:pt x="828874" y="85972"/>
                  </a:cubicBezTo>
                  <a:cubicBezTo>
                    <a:pt x="829826" y="85972"/>
                    <a:pt x="832207" y="86639"/>
                    <a:pt x="834017" y="87496"/>
                  </a:cubicBezTo>
                  <a:cubicBezTo>
                    <a:pt x="834969" y="87877"/>
                    <a:pt x="837255" y="89592"/>
                    <a:pt x="839351" y="91116"/>
                  </a:cubicBezTo>
                  <a:cubicBezTo>
                    <a:pt x="840970" y="92354"/>
                    <a:pt x="842494" y="93402"/>
                    <a:pt x="843066" y="93688"/>
                  </a:cubicBezTo>
                  <a:cubicBezTo>
                    <a:pt x="843923" y="94069"/>
                    <a:pt x="844494" y="93878"/>
                    <a:pt x="844876" y="93688"/>
                  </a:cubicBezTo>
                  <a:cubicBezTo>
                    <a:pt x="845543" y="93307"/>
                    <a:pt x="845828" y="92545"/>
                    <a:pt x="845828" y="91783"/>
                  </a:cubicBezTo>
                  <a:cubicBezTo>
                    <a:pt x="845733" y="90925"/>
                    <a:pt x="844304" y="89973"/>
                    <a:pt x="842113" y="88639"/>
                  </a:cubicBezTo>
                  <a:cubicBezTo>
                    <a:pt x="841351" y="88163"/>
                    <a:pt x="840589" y="87687"/>
                    <a:pt x="840303" y="87401"/>
                  </a:cubicBezTo>
                  <a:cubicBezTo>
                    <a:pt x="840303" y="87020"/>
                    <a:pt x="841351" y="86258"/>
                    <a:pt x="842018" y="85782"/>
                  </a:cubicBezTo>
                  <a:cubicBezTo>
                    <a:pt x="842494" y="85401"/>
                    <a:pt x="842971" y="85020"/>
                    <a:pt x="843256" y="84734"/>
                  </a:cubicBezTo>
                  <a:cubicBezTo>
                    <a:pt x="843923" y="83972"/>
                    <a:pt x="842875" y="82448"/>
                    <a:pt x="840494" y="79400"/>
                  </a:cubicBezTo>
                  <a:cubicBezTo>
                    <a:pt x="839732" y="78352"/>
                    <a:pt x="838875" y="77305"/>
                    <a:pt x="838684" y="76828"/>
                  </a:cubicBezTo>
                  <a:cubicBezTo>
                    <a:pt x="838494" y="76352"/>
                    <a:pt x="838208" y="75781"/>
                    <a:pt x="837827" y="75209"/>
                  </a:cubicBezTo>
                  <a:cubicBezTo>
                    <a:pt x="837351" y="74447"/>
                    <a:pt x="836684" y="73495"/>
                    <a:pt x="836874" y="73018"/>
                  </a:cubicBezTo>
                  <a:cubicBezTo>
                    <a:pt x="837160" y="72542"/>
                    <a:pt x="837541" y="71875"/>
                    <a:pt x="837922" y="71209"/>
                  </a:cubicBezTo>
                  <a:cubicBezTo>
                    <a:pt x="838303" y="70542"/>
                    <a:pt x="838780" y="69875"/>
                    <a:pt x="838970" y="69399"/>
                  </a:cubicBezTo>
                  <a:cubicBezTo>
                    <a:pt x="839636" y="69113"/>
                    <a:pt x="843256" y="71304"/>
                    <a:pt x="844590" y="72447"/>
                  </a:cubicBezTo>
                  <a:cubicBezTo>
                    <a:pt x="845828" y="73590"/>
                    <a:pt x="848876" y="74161"/>
                    <a:pt x="849828" y="74257"/>
                  </a:cubicBezTo>
                  <a:cubicBezTo>
                    <a:pt x="850400" y="74352"/>
                    <a:pt x="851638" y="77305"/>
                    <a:pt x="852210" y="78733"/>
                  </a:cubicBezTo>
                  <a:cubicBezTo>
                    <a:pt x="852781" y="80067"/>
                    <a:pt x="853067" y="80829"/>
                    <a:pt x="853353" y="81210"/>
                  </a:cubicBezTo>
                  <a:cubicBezTo>
                    <a:pt x="853448" y="81305"/>
                    <a:pt x="853543" y="81400"/>
                    <a:pt x="853639" y="81591"/>
                  </a:cubicBezTo>
                  <a:cubicBezTo>
                    <a:pt x="854210" y="82448"/>
                    <a:pt x="854686" y="83210"/>
                    <a:pt x="859353" y="84163"/>
                  </a:cubicBezTo>
                  <a:cubicBezTo>
                    <a:pt x="860878" y="84448"/>
                    <a:pt x="861735" y="84448"/>
                    <a:pt x="862116" y="83877"/>
                  </a:cubicBezTo>
                  <a:cubicBezTo>
                    <a:pt x="862687" y="83115"/>
                    <a:pt x="861735" y="82067"/>
                    <a:pt x="860782" y="80924"/>
                  </a:cubicBezTo>
                  <a:cubicBezTo>
                    <a:pt x="860401" y="80448"/>
                    <a:pt x="859925" y="79876"/>
                    <a:pt x="859830" y="79686"/>
                  </a:cubicBezTo>
                  <a:cubicBezTo>
                    <a:pt x="859735" y="79400"/>
                    <a:pt x="861544" y="78638"/>
                    <a:pt x="862306" y="78352"/>
                  </a:cubicBezTo>
                  <a:cubicBezTo>
                    <a:pt x="863259" y="77971"/>
                    <a:pt x="864116" y="77590"/>
                    <a:pt x="864593" y="77209"/>
                  </a:cubicBezTo>
                  <a:cubicBezTo>
                    <a:pt x="865259" y="76733"/>
                    <a:pt x="868117" y="76924"/>
                    <a:pt x="869831" y="77019"/>
                  </a:cubicBezTo>
                  <a:cubicBezTo>
                    <a:pt x="870974" y="77114"/>
                    <a:pt x="871926" y="77209"/>
                    <a:pt x="872403" y="77114"/>
                  </a:cubicBezTo>
                  <a:cubicBezTo>
                    <a:pt x="872593" y="77114"/>
                    <a:pt x="873260" y="77019"/>
                    <a:pt x="873451" y="76543"/>
                  </a:cubicBezTo>
                  <a:cubicBezTo>
                    <a:pt x="873736" y="75971"/>
                    <a:pt x="873165" y="75495"/>
                    <a:pt x="872498" y="74828"/>
                  </a:cubicBezTo>
                  <a:cubicBezTo>
                    <a:pt x="872403" y="74733"/>
                    <a:pt x="872212" y="74542"/>
                    <a:pt x="872117" y="74447"/>
                  </a:cubicBezTo>
                  <a:cubicBezTo>
                    <a:pt x="872022" y="74352"/>
                    <a:pt x="872022" y="74352"/>
                    <a:pt x="872117" y="74352"/>
                  </a:cubicBezTo>
                  <a:cubicBezTo>
                    <a:pt x="872403" y="73876"/>
                    <a:pt x="874212" y="73304"/>
                    <a:pt x="874879" y="73304"/>
                  </a:cubicBezTo>
                  <a:cubicBezTo>
                    <a:pt x="875165" y="73304"/>
                    <a:pt x="875927" y="73304"/>
                    <a:pt x="876784" y="73399"/>
                  </a:cubicBezTo>
                  <a:cubicBezTo>
                    <a:pt x="879165" y="73495"/>
                    <a:pt x="882880" y="73590"/>
                    <a:pt x="883928" y="73495"/>
                  </a:cubicBezTo>
                  <a:cubicBezTo>
                    <a:pt x="884404" y="73399"/>
                    <a:pt x="884690" y="73114"/>
                    <a:pt x="884785" y="72733"/>
                  </a:cubicBezTo>
                  <a:cubicBezTo>
                    <a:pt x="884976" y="71494"/>
                    <a:pt x="883356" y="68732"/>
                    <a:pt x="882404" y="68351"/>
                  </a:cubicBezTo>
                  <a:cubicBezTo>
                    <a:pt x="882404" y="68065"/>
                    <a:pt x="882785" y="67018"/>
                    <a:pt x="884785" y="63970"/>
                  </a:cubicBezTo>
                  <a:lnTo>
                    <a:pt x="885071" y="63589"/>
                  </a:lnTo>
                  <a:cubicBezTo>
                    <a:pt x="885262" y="63208"/>
                    <a:pt x="885166" y="63017"/>
                    <a:pt x="885166" y="62922"/>
                  </a:cubicBezTo>
                  <a:cubicBezTo>
                    <a:pt x="884880" y="62446"/>
                    <a:pt x="883928" y="62350"/>
                    <a:pt x="882690" y="62255"/>
                  </a:cubicBezTo>
                  <a:cubicBezTo>
                    <a:pt x="881833" y="62160"/>
                    <a:pt x="880690" y="62160"/>
                    <a:pt x="880308" y="61874"/>
                  </a:cubicBezTo>
                  <a:cubicBezTo>
                    <a:pt x="880023" y="61684"/>
                    <a:pt x="879737" y="61684"/>
                    <a:pt x="879451" y="61779"/>
                  </a:cubicBezTo>
                  <a:cubicBezTo>
                    <a:pt x="878594" y="62065"/>
                    <a:pt x="878023" y="63398"/>
                    <a:pt x="877451" y="65208"/>
                  </a:cubicBezTo>
                  <a:cubicBezTo>
                    <a:pt x="877356" y="65589"/>
                    <a:pt x="877165" y="65970"/>
                    <a:pt x="877165" y="66065"/>
                  </a:cubicBezTo>
                  <a:cubicBezTo>
                    <a:pt x="876784" y="66446"/>
                    <a:pt x="873451" y="67684"/>
                    <a:pt x="871641" y="68351"/>
                  </a:cubicBezTo>
                  <a:cubicBezTo>
                    <a:pt x="870021" y="68923"/>
                    <a:pt x="869069" y="69304"/>
                    <a:pt x="868784" y="69494"/>
                  </a:cubicBezTo>
                  <a:cubicBezTo>
                    <a:pt x="868021" y="69875"/>
                    <a:pt x="862592" y="71399"/>
                    <a:pt x="859449" y="71875"/>
                  </a:cubicBezTo>
                  <a:cubicBezTo>
                    <a:pt x="858877" y="71971"/>
                    <a:pt x="858401" y="71875"/>
                    <a:pt x="858020" y="71685"/>
                  </a:cubicBezTo>
                  <a:cubicBezTo>
                    <a:pt x="857258" y="71113"/>
                    <a:pt x="857163" y="69780"/>
                    <a:pt x="857163" y="68827"/>
                  </a:cubicBezTo>
                  <a:cubicBezTo>
                    <a:pt x="857163" y="68446"/>
                    <a:pt x="857163" y="68161"/>
                    <a:pt x="857067" y="67875"/>
                  </a:cubicBezTo>
                  <a:cubicBezTo>
                    <a:pt x="856877" y="67018"/>
                    <a:pt x="855258" y="66351"/>
                    <a:pt x="852781" y="65398"/>
                  </a:cubicBezTo>
                  <a:cubicBezTo>
                    <a:pt x="851829" y="65017"/>
                    <a:pt x="850971" y="64732"/>
                    <a:pt x="850590" y="64446"/>
                  </a:cubicBezTo>
                  <a:cubicBezTo>
                    <a:pt x="850686" y="64065"/>
                    <a:pt x="852496" y="63017"/>
                    <a:pt x="853448" y="62541"/>
                  </a:cubicBezTo>
                  <a:cubicBezTo>
                    <a:pt x="854401" y="61969"/>
                    <a:pt x="855353" y="61493"/>
                    <a:pt x="855829" y="61112"/>
                  </a:cubicBezTo>
                  <a:cubicBezTo>
                    <a:pt x="856687" y="60350"/>
                    <a:pt x="856496" y="59683"/>
                    <a:pt x="856305" y="59398"/>
                  </a:cubicBezTo>
                  <a:cubicBezTo>
                    <a:pt x="856020" y="58921"/>
                    <a:pt x="855258" y="58540"/>
                    <a:pt x="854591" y="58731"/>
                  </a:cubicBezTo>
                  <a:cubicBezTo>
                    <a:pt x="854210" y="58826"/>
                    <a:pt x="852781" y="59302"/>
                    <a:pt x="850305" y="60255"/>
                  </a:cubicBezTo>
                  <a:cubicBezTo>
                    <a:pt x="847828" y="61207"/>
                    <a:pt x="844780" y="62350"/>
                    <a:pt x="844018" y="62541"/>
                  </a:cubicBezTo>
                  <a:cubicBezTo>
                    <a:pt x="844018" y="62541"/>
                    <a:pt x="843923" y="62541"/>
                    <a:pt x="843923" y="62541"/>
                  </a:cubicBezTo>
                  <a:cubicBezTo>
                    <a:pt x="843828" y="62350"/>
                    <a:pt x="844018" y="61684"/>
                    <a:pt x="845352" y="59302"/>
                  </a:cubicBezTo>
                  <a:cubicBezTo>
                    <a:pt x="845637" y="58731"/>
                    <a:pt x="845447" y="58445"/>
                    <a:pt x="845256" y="58445"/>
                  </a:cubicBezTo>
                  <a:cubicBezTo>
                    <a:pt x="844304" y="57778"/>
                    <a:pt x="839732" y="60826"/>
                    <a:pt x="839542" y="61017"/>
                  </a:cubicBezTo>
                  <a:cubicBezTo>
                    <a:pt x="839065" y="61493"/>
                    <a:pt x="836398" y="63017"/>
                    <a:pt x="835636" y="63017"/>
                  </a:cubicBezTo>
                  <a:cubicBezTo>
                    <a:pt x="834779" y="63017"/>
                    <a:pt x="829826" y="61779"/>
                    <a:pt x="828969" y="61398"/>
                  </a:cubicBezTo>
                  <a:cubicBezTo>
                    <a:pt x="828207" y="61017"/>
                    <a:pt x="826969" y="59398"/>
                    <a:pt x="827064" y="58350"/>
                  </a:cubicBezTo>
                  <a:cubicBezTo>
                    <a:pt x="827064" y="58350"/>
                    <a:pt x="827064" y="58350"/>
                    <a:pt x="827159" y="58255"/>
                  </a:cubicBezTo>
                  <a:cubicBezTo>
                    <a:pt x="827635" y="57874"/>
                    <a:pt x="829731" y="57874"/>
                    <a:pt x="832303" y="58159"/>
                  </a:cubicBezTo>
                  <a:lnTo>
                    <a:pt x="832588" y="58159"/>
                  </a:lnTo>
                  <a:cubicBezTo>
                    <a:pt x="835351" y="58540"/>
                    <a:pt x="838589" y="58826"/>
                    <a:pt x="839636" y="58540"/>
                  </a:cubicBezTo>
                  <a:cubicBezTo>
                    <a:pt x="840018" y="58445"/>
                    <a:pt x="840303" y="58159"/>
                    <a:pt x="840399" y="57874"/>
                  </a:cubicBezTo>
                  <a:cubicBezTo>
                    <a:pt x="840589" y="57302"/>
                    <a:pt x="840209" y="56540"/>
                    <a:pt x="839732" y="56159"/>
                  </a:cubicBezTo>
                  <a:cubicBezTo>
                    <a:pt x="839256" y="55778"/>
                    <a:pt x="838780" y="55588"/>
                    <a:pt x="838208" y="55778"/>
                  </a:cubicBezTo>
                  <a:cubicBezTo>
                    <a:pt x="837351" y="55969"/>
                    <a:pt x="834684" y="55207"/>
                    <a:pt x="833541" y="54730"/>
                  </a:cubicBezTo>
                  <a:cubicBezTo>
                    <a:pt x="832779" y="54445"/>
                    <a:pt x="830684" y="54349"/>
                    <a:pt x="828969" y="54349"/>
                  </a:cubicBezTo>
                  <a:cubicBezTo>
                    <a:pt x="828207" y="54349"/>
                    <a:pt x="825254" y="53016"/>
                    <a:pt x="824206" y="52349"/>
                  </a:cubicBezTo>
                  <a:cubicBezTo>
                    <a:pt x="824397" y="51968"/>
                    <a:pt x="825635" y="51301"/>
                    <a:pt x="827635" y="50254"/>
                  </a:cubicBezTo>
                  <a:cubicBezTo>
                    <a:pt x="827921" y="50158"/>
                    <a:pt x="828112" y="49968"/>
                    <a:pt x="828207" y="49968"/>
                  </a:cubicBezTo>
                  <a:cubicBezTo>
                    <a:pt x="828492" y="49777"/>
                    <a:pt x="828683" y="49492"/>
                    <a:pt x="828683" y="49111"/>
                  </a:cubicBezTo>
                  <a:cubicBezTo>
                    <a:pt x="828778" y="47968"/>
                    <a:pt x="827730" y="45586"/>
                    <a:pt x="826969" y="45110"/>
                  </a:cubicBezTo>
                  <a:cubicBezTo>
                    <a:pt x="825921" y="44443"/>
                    <a:pt x="822778" y="44443"/>
                    <a:pt x="821825" y="44443"/>
                  </a:cubicBezTo>
                  <a:cubicBezTo>
                    <a:pt x="821730" y="44443"/>
                    <a:pt x="821730" y="44443"/>
                    <a:pt x="821730" y="44443"/>
                  </a:cubicBezTo>
                  <a:cubicBezTo>
                    <a:pt x="821063" y="43777"/>
                    <a:pt x="821539" y="43205"/>
                    <a:pt x="823158" y="41681"/>
                  </a:cubicBezTo>
                  <a:close/>
                  <a:moveTo>
                    <a:pt x="1231590" y="415442"/>
                  </a:moveTo>
                  <a:cubicBezTo>
                    <a:pt x="1231590" y="415442"/>
                    <a:pt x="1231495" y="415442"/>
                    <a:pt x="1231400" y="415347"/>
                  </a:cubicBezTo>
                  <a:cubicBezTo>
                    <a:pt x="1230734" y="414966"/>
                    <a:pt x="1230067" y="414490"/>
                    <a:pt x="1229400" y="414013"/>
                  </a:cubicBezTo>
                  <a:cubicBezTo>
                    <a:pt x="1228542" y="413347"/>
                    <a:pt x="1227876" y="412870"/>
                    <a:pt x="1227209" y="412966"/>
                  </a:cubicBezTo>
                  <a:cubicBezTo>
                    <a:pt x="1226637" y="413061"/>
                    <a:pt x="1225114" y="414013"/>
                    <a:pt x="1225114" y="414775"/>
                  </a:cubicBezTo>
                  <a:cubicBezTo>
                    <a:pt x="1225114" y="415157"/>
                    <a:pt x="1225304" y="415442"/>
                    <a:pt x="1225685" y="415537"/>
                  </a:cubicBezTo>
                  <a:cubicBezTo>
                    <a:pt x="1226447" y="415728"/>
                    <a:pt x="1226733" y="416014"/>
                    <a:pt x="1227304" y="416395"/>
                  </a:cubicBezTo>
                  <a:cubicBezTo>
                    <a:pt x="1227495" y="416490"/>
                    <a:pt x="1227686" y="416680"/>
                    <a:pt x="1227876" y="416776"/>
                  </a:cubicBezTo>
                  <a:cubicBezTo>
                    <a:pt x="1228733" y="417347"/>
                    <a:pt x="1229876" y="418966"/>
                    <a:pt x="1230352" y="419633"/>
                  </a:cubicBezTo>
                  <a:lnTo>
                    <a:pt x="1230448" y="419824"/>
                  </a:lnTo>
                  <a:cubicBezTo>
                    <a:pt x="1231019" y="420586"/>
                    <a:pt x="1231495" y="422015"/>
                    <a:pt x="1231305" y="422395"/>
                  </a:cubicBezTo>
                  <a:cubicBezTo>
                    <a:pt x="1231210" y="422586"/>
                    <a:pt x="1230924" y="422872"/>
                    <a:pt x="1230638" y="423062"/>
                  </a:cubicBezTo>
                  <a:cubicBezTo>
                    <a:pt x="1230257" y="423443"/>
                    <a:pt x="1229685" y="423920"/>
                    <a:pt x="1229590" y="424491"/>
                  </a:cubicBezTo>
                  <a:lnTo>
                    <a:pt x="1229495" y="424777"/>
                  </a:lnTo>
                  <a:cubicBezTo>
                    <a:pt x="1227971" y="430206"/>
                    <a:pt x="1228162" y="431063"/>
                    <a:pt x="1228542" y="431444"/>
                  </a:cubicBezTo>
                  <a:cubicBezTo>
                    <a:pt x="1228733" y="431635"/>
                    <a:pt x="1228924" y="431635"/>
                    <a:pt x="1229114" y="431635"/>
                  </a:cubicBezTo>
                  <a:cubicBezTo>
                    <a:pt x="1229781" y="431540"/>
                    <a:pt x="1230638" y="430587"/>
                    <a:pt x="1231971" y="428968"/>
                  </a:cubicBezTo>
                  <a:cubicBezTo>
                    <a:pt x="1232543" y="428301"/>
                    <a:pt x="1233400" y="427253"/>
                    <a:pt x="1233781" y="427063"/>
                  </a:cubicBezTo>
                  <a:cubicBezTo>
                    <a:pt x="1234353" y="427253"/>
                    <a:pt x="1234829" y="427444"/>
                    <a:pt x="1234924" y="427729"/>
                  </a:cubicBezTo>
                  <a:cubicBezTo>
                    <a:pt x="1234924" y="427825"/>
                    <a:pt x="1235019" y="427920"/>
                    <a:pt x="1234829" y="428111"/>
                  </a:cubicBezTo>
                  <a:cubicBezTo>
                    <a:pt x="1234734" y="428301"/>
                    <a:pt x="1234639" y="428491"/>
                    <a:pt x="1234543" y="428587"/>
                  </a:cubicBezTo>
                  <a:cubicBezTo>
                    <a:pt x="1234162" y="429253"/>
                    <a:pt x="1233876" y="429730"/>
                    <a:pt x="1233781" y="430682"/>
                  </a:cubicBezTo>
                  <a:cubicBezTo>
                    <a:pt x="1233781" y="431063"/>
                    <a:pt x="1233781" y="431540"/>
                    <a:pt x="1233781" y="432111"/>
                  </a:cubicBezTo>
                  <a:cubicBezTo>
                    <a:pt x="1233781" y="432968"/>
                    <a:pt x="1233876" y="434397"/>
                    <a:pt x="1233591" y="434778"/>
                  </a:cubicBezTo>
                  <a:cubicBezTo>
                    <a:pt x="1233019" y="435445"/>
                    <a:pt x="1231686" y="437159"/>
                    <a:pt x="1231590" y="438112"/>
                  </a:cubicBezTo>
                  <a:cubicBezTo>
                    <a:pt x="1231495" y="438874"/>
                    <a:pt x="1232924" y="443160"/>
                    <a:pt x="1234067" y="443160"/>
                  </a:cubicBezTo>
                  <a:cubicBezTo>
                    <a:pt x="1234448" y="443160"/>
                    <a:pt x="1234924" y="443065"/>
                    <a:pt x="1235782" y="442779"/>
                  </a:cubicBezTo>
                  <a:cubicBezTo>
                    <a:pt x="1236544" y="442588"/>
                    <a:pt x="1237401" y="442303"/>
                    <a:pt x="1237877" y="442303"/>
                  </a:cubicBezTo>
                  <a:cubicBezTo>
                    <a:pt x="1239592" y="442303"/>
                    <a:pt x="1241306" y="442303"/>
                    <a:pt x="1242163" y="441922"/>
                  </a:cubicBezTo>
                  <a:cubicBezTo>
                    <a:pt x="1243116" y="441541"/>
                    <a:pt x="1244640" y="441350"/>
                    <a:pt x="1244830" y="441636"/>
                  </a:cubicBezTo>
                  <a:cubicBezTo>
                    <a:pt x="1244640" y="442112"/>
                    <a:pt x="1244068" y="442970"/>
                    <a:pt x="1243497" y="443827"/>
                  </a:cubicBezTo>
                  <a:cubicBezTo>
                    <a:pt x="1242544" y="445160"/>
                    <a:pt x="1241973" y="446017"/>
                    <a:pt x="1241973" y="446494"/>
                  </a:cubicBezTo>
                  <a:cubicBezTo>
                    <a:pt x="1241973" y="446684"/>
                    <a:pt x="1241973" y="446875"/>
                    <a:pt x="1241878" y="447161"/>
                  </a:cubicBezTo>
                  <a:cubicBezTo>
                    <a:pt x="1241782" y="448113"/>
                    <a:pt x="1241592" y="449446"/>
                    <a:pt x="1242068" y="450399"/>
                  </a:cubicBezTo>
                  <a:cubicBezTo>
                    <a:pt x="1242354" y="450780"/>
                    <a:pt x="1242925" y="451351"/>
                    <a:pt x="1243497" y="452018"/>
                  </a:cubicBezTo>
                  <a:cubicBezTo>
                    <a:pt x="1244354" y="452971"/>
                    <a:pt x="1245497" y="454114"/>
                    <a:pt x="1245593" y="454685"/>
                  </a:cubicBezTo>
                  <a:cubicBezTo>
                    <a:pt x="1245878" y="455828"/>
                    <a:pt x="1245593" y="458114"/>
                    <a:pt x="1244830" y="458686"/>
                  </a:cubicBezTo>
                  <a:cubicBezTo>
                    <a:pt x="1243497" y="459733"/>
                    <a:pt x="1242544" y="460210"/>
                    <a:pt x="1241973" y="460210"/>
                  </a:cubicBezTo>
                  <a:cubicBezTo>
                    <a:pt x="1241782" y="460210"/>
                    <a:pt x="1241402" y="460115"/>
                    <a:pt x="1241020" y="460019"/>
                  </a:cubicBezTo>
                  <a:cubicBezTo>
                    <a:pt x="1239782" y="459733"/>
                    <a:pt x="1238163" y="459448"/>
                    <a:pt x="1237115" y="460115"/>
                  </a:cubicBezTo>
                  <a:lnTo>
                    <a:pt x="1236924" y="460210"/>
                  </a:lnTo>
                  <a:cubicBezTo>
                    <a:pt x="1235782" y="460972"/>
                    <a:pt x="1234639" y="461734"/>
                    <a:pt x="1233972" y="463067"/>
                  </a:cubicBezTo>
                  <a:lnTo>
                    <a:pt x="1233876" y="463258"/>
                  </a:lnTo>
                  <a:cubicBezTo>
                    <a:pt x="1233400" y="464305"/>
                    <a:pt x="1233019" y="465163"/>
                    <a:pt x="1233400" y="465734"/>
                  </a:cubicBezTo>
                  <a:cubicBezTo>
                    <a:pt x="1233591" y="466020"/>
                    <a:pt x="1233876" y="466211"/>
                    <a:pt x="1234353" y="466211"/>
                  </a:cubicBezTo>
                  <a:cubicBezTo>
                    <a:pt x="1234639" y="466211"/>
                    <a:pt x="1235019" y="466211"/>
                    <a:pt x="1235401" y="466211"/>
                  </a:cubicBezTo>
                  <a:cubicBezTo>
                    <a:pt x="1235401" y="466211"/>
                    <a:pt x="1235401" y="466211"/>
                    <a:pt x="1235401" y="466211"/>
                  </a:cubicBezTo>
                  <a:cubicBezTo>
                    <a:pt x="1235782" y="466211"/>
                    <a:pt x="1236258" y="466211"/>
                    <a:pt x="1236544" y="466306"/>
                  </a:cubicBezTo>
                  <a:cubicBezTo>
                    <a:pt x="1236734" y="466401"/>
                    <a:pt x="1236829" y="466496"/>
                    <a:pt x="1236829" y="466877"/>
                  </a:cubicBezTo>
                  <a:cubicBezTo>
                    <a:pt x="1236734" y="468115"/>
                    <a:pt x="1236639" y="470020"/>
                    <a:pt x="1235782" y="470306"/>
                  </a:cubicBezTo>
                  <a:cubicBezTo>
                    <a:pt x="1235401" y="470401"/>
                    <a:pt x="1235115" y="470401"/>
                    <a:pt x="1234734" y="470497"/>
                  </a:cubicBezTo>
                  <a:cubicBezTo>
                    <a:pt x="1233876" y="470592"/>
                    <a:pt x="1232924" y="470782"/>
                    <a:pt x="1232067" y="471545"/>
                  </a:cubicBezTo>
                  <a:cubicBezTo>
                    <a:pt x="1229495" y="473926"/>
                    <a:pt x="1228447" y="475640"/>
                    <a:pt x="1228924" y="476593"/>
                  </a:cubicBezTo>
                  <a:cubicBezTo>
                    <a:pt x="1229209" y="477069"/>
                    <a:pt x="1230067" y="478688"/>
                    <a:pt x="1231590" y="478117"/>
                  </a:cubicBezTo>
                  <a:cubicBezTo>
                    <a:pt x="1231877" y="478021"/>
                    <a:pt x="1232257" y="477736"/>
                    <a:pt x="1232638" y="477545"/>
                  </a:cubicBezTo>
                  <a:cubicBezTo>
                    <a:pt x="1233591" y="476878"/>
                    <a:pt x="1233876" y="476783"/>
                    <a:pt x="1234067" y="477069"/>
                  </a:cubicBezTo>
                  <a:cubicBezTo>
                    <a:pt x="1234829" y="477926"/>
                    <a:pt x="1236734" y="479260"/>
                    <a:pt x="1237687" y="479641"/>
                  </a:cubicBezTo>
                  <a:cubicBezTo>
                    <a:pt x="1238639" y="480022"/>
                    <a:pt x="1242258" y="480307"/>
                    <a:pt x="1243116" y="480307"/>
                  </a:cubicBezTo>
                  <a:cubicBezTo>
                    <a:pt x="1243592" y="480307"/>
                    <a:pt x="1244735" y="480688"/>
                    <a:pt x="1245307" y="480974"/>
                  </a:cubicBezTo>
                  <a:cubicBezTo>
                    <a:pt x="1244830" y="481070"/>
                    <a:pt x="1243878" y="481165"/>
                    <a:pt x="1242735" y="481355"/>
                  </a:cubicBezTo>
                  <a:cubicBezTo>
                    <a:pt x="1238163" y="481927"/>
                    <a:pt x="1234353" y="482498"/>
                    <a:pt x="1233496" y="483260"/>
                  </a:cubicBezTo>
                  <a:cubicBezTo>
                    <a:pt x="1233019" y="483641"/>
                    <a:pt x="1232638" y="484213"/>
                    <a:pt x="1232162" y="484689"/>
                  </a:cubicBezTo>
                  <a:cubicBezTo>
                    <a:pt x="1231495" y="485451"/>
                    <a:pt x="1230828" y="486213"/>
                    <a:pt x="1230352" y="486499"/>
                  </a:cubicBezTo>
                  <a:cubicBezTo>
                    <a:pt x="1228924" y="487165"/>
                    <a:pt x="1227209" y="488118"/>
                    <a:pt x="1226733" y="488785"/>
                  </a:cubicBezTo>
                  <a:cubicBezTo>
                    <a:pt x="1226352" y="489451"/>
                    <a:pt x="1225304" y="490785"/>
                    <a:pt x="1224542" y="491261"/>
                  </a:cubicBezTo>
                  <a:cubicBezTo>
                    <a:pt x="1224351" y="491357"/>
                    <a:pt x="1224066" y="491452"/>
                    <a:pt x="1223780" y="491642"/>
                  </a:cubicBezTo>
                  <a:cubicBezTo>
                    <a:pt x="1222732" y="492118"/>
                    <a:pt x="1221399" y="492785"/>
                    <a:pt x="1221780" y="493642"/>
                  </a:cubicBezTo>
                  <a:cubicBezTo>
                    <a:pt x="1222065" y="494309"/>
                    <a:pt x="1223208" y="495262"/>
                    <a:pt x="1224256" y="495262"/>
                  </a:cubicBezTo>
                  <a:cubicBezTo>
                    <a:pt x="1224447" y="495262"/>
                    <a:pt x="1224637" y="495262"/>
                    <a:pt x="1224828" y="495166"/>
                  </a:cubicBezTo>
                  <a:cubicBezTo>
                    <a:pt x="1225304" y="494976"/>
                    <a:pt x="1225685" y="494595"/>
                    <a:pt x="1226257" y="494214"/>
                  </a:cubicBezTo>
                  <a:cubicBezTo>
                    <a:pt x="1226828" y="493738"/>
                    <a:pt x="1227590" y="493071"/>
                    <a:pt x="1227971" y="493071"/>
                  </a:cubicBezTo>
                  <a:cubicBezTo>
                    <a:pt x="1228733" y="493071"/>
                    <a:pt x="1231971" y="492976"/>
                    <a:pt x="1232829" y="492499"/>
                  </a:cubicBezTo>
                  <a:cubicBezTo>
                    <a:pt x="1233115" y="492404"/>
                    <a:pt x="1233305" y="492214"/>
                    <a:pt x="1233496" y="492023"/>
                  </a:cubicBezTo>
                  <a:cubicBezTo>
                    <a:pt x="1233686" y="491833"/>
                    <a:pt x="1233781" y="491737"/>
                    <a:pt x="1234448" y="491833"/>
                  </a:cubicBezTo>
                  <a:cubicBezTo>
                    <a:pt x="1236068" y="492214"/>
                    <a:pt x="1239020" y="492880"/>
                    <a:pt x="1239973" y="492499"/>
                  </a:cubicBezTo>
                  <a:cubicBezTo>
                    <a:pt x="1241020" y="492118"/>
                    <a:pt x="1243497" y="489356"/>
                    <a:pt x="1243878" y="488690"/>
                  </a:cubicBezTo>
                  <a:cubicBezTo>
                    <a:pt x="1244164" y="488213"/>
                    <a:pt x="1246449" y="487165"/>
                    <a:pt x="1246830" y="487261"/>
                  </a:cubicBezTo>
                  <a:cubicBezTo>
                    <a:pt x="1247021" y="487261"/>
                    <a:pt x="1247592" y="487642"/>
                    <a:pt x="1248259" y="487832"/>
                  </a:cubicBezTo>
                  <a:cubicBezTo>
                    <a:pt x="1250260" y="488785"/>
                    <a:pt x="1251212" y="489166"/>
                    <a:pt x="1251783" y="489070"/>
                  </a:cubicBezTo>
                  <a:cubicBezTo>
                    <a:pt x="1251974" y="488975"/>
                    <a:pt x="1252355" y="488880"/>
                    <a:pt x="1253022" y="488499"/>
                  </a:cubicBezTo>
                  <a:cubicBezTo>
                    <a:pt x="1254355" y="487832"/>
                    <a:pt x="1256546" y="486784"/>
                    <a:pt x="1257880" y="486880"/>
                  </a:cubicBezTo>
                  <a:cubicBezTo>
                    <a:pt x="1259880" y="487070"/>
                    <a:pt x="1265119" y="487070"/>
                    <a:pt x="1266547" y="486689"/>
                  </a:cubicBezTo>
                  <a:cubicBezTo>
                    <a:pt x="1267881" y="486403"/>
                    <a:pt x="1273501" y="484499"/>
                    <a:pt x="1275691" y="482784"/>
                  </a:cubicBezTo>
                  <a:lnTo>
                    <a:pt x="1275787" y="482689"/>
                  </a:lnTo>
                  <a:cubicBezTo>
                    <a:pt x="1275787" y="482689"/>
                    <a:pt x="1276739" y="481546"/>
                    <a:pt x="1277787" y="480593"/>
                  </a:cubicBezTo>
                  <a:cubicBezTo>
                    <a:pt x="1278073" y="480307"/>
                    <a:pt x="1278168" y="480022"/>
                    <a:pt x="1277977" y="479736"/>
                  </a:cubicBezTo>
                  <a:cubicBezTo>
                    <a:pt x="1277501" y="478593"/>
                    <a:pt x="1273024" y="477926"/>
                    <a:pt x="1271881" y="477926"/>
                  </a:cubicBezTo>
                  <a:cubicBezTo>
                    <a:pt x="1271976" y="477450"/>
                    <a:pt x="1272929" y="476402"/>
                    <a:pt x="1273310" y="475926"/>
                  </a:cubicBezTo>
                  <a:cubicBezTo>
                    <a:pt x="1273596" y="475545"/>
                    <a:pt x="1273882" y="475259"/>
                    <a:pt x="1273977" y="475069"/>
                  </a:cubicBezTo>
                  <a:cubicBezTo>
                    <a:pt x="1274168" y="474783"/>
                    <a:pt x="1275405" y="474974"/>
                    <a:pt x="1276072" y="475069"/>
                  </a:cubicBezTo>
                  <a:lnTo>
                    <a:pt x="1276549" y="475164"/>
                  </a:lnTo>
                  <a:cubicBezTo>
                    <a:pt x="1277787" y="475354"/>
                    <a:pt x="1278453" y="473354"/>
                    <a:pt x="1279502" y="469258"/>
                  </a:cubicBezTo>
                  <a:cubicBezTo>
                    <a:pt x="1279596" y="468878"/>
                    <a:pt x="1279692" y="468496"/>
                    <a:pt x="1279787" y="468211"/>
                  </a:cubicBezTo>
                  <a:cubicBezTo>
                    <a:pt x="1280263" y="466496"/>
                    <a:pt x="1279215" y="463924"/>
                    <a:pt x="1278359" y="462782"/>
                  </a:cubicBezTo>
                  <a:cubicBezTo>
                    <a:pt x="1277501" y="461638"/>
                    <a:pt x="1272453" y="460019"/>
                    <a:pt x="1271500" y="460019"/>
                  </a:cubicBezTo>
                  <a:cubicBezTo>
                    <a:pt x="1270453" y="460019"/>
                    <a:pt x="1270262" y="461162"/>
                    <a:pt x="1270167" y="462115"/>
                  </a:cubicBezTo>
                  <a:cubicBezTo>
                    <a:pt x="1270167" y="462210"/>
                    <a:pt x="1270167" y="462305"/>
                    <a:pt x="1270167" y="462400"/>
                  </a:cubicBezTo>
                  <a:cubicBezTo>
                    <a:pt x="1270071" y="462210"/>
                    <a:pt x="1269881" y="462020"/>
                    <a:pt x="1269786" y="461829"/>
                  </a:cubicBezTo>
                  <a:cubicBezTo>
                    <a:pt x="1269500" y="461448"/>
                    <a:pt x="1269310" y="460972"/>
                    <a:pt x="1269024" y="460591"/>
                  </a:cubicBezTo>
                  <a:cubicBezTo>
                    <a:pt x="1268548" y="459829"/>
                    <a:pt x="1269024" y="458305"/>
                    <a:pt x="1269500" y="457066"/>
                  </a:cubicBezTo>
                  <a:cubicBezTo>
                    <a:pt x="1269786" y="456304"/>
                    <a:pt x="1269977" y="455638"/>
                    <a:pt x="1269977" y="455161"/>
                  </a:cubicBezTo>
                  <a:cubicBezTo>
                    <a:pt x="1270071" y="454209"/>
                    <a:pt x="1269310" y="453161"/>
                    <a:pt x="1268548" y="452113"/>
                  </a:cubicBezTo>
                  <a:cubicBezTo>
                    <a:pt x="1268167" y="451542"/>
                    <a:pt x="1267785" y="451066"/>
                    <a:pt x="1267500" y="450494"/>
                  </a:cubicBezTo>
                  <a:cubicBezTo>
                    <a:pt x="1267119" y="449637"/>
                    <a:pt x="1267214" y="449542"/>
                    <a:pt x="1267309" y="449446"/>
                  </a:cubicBezTo>
                  <a:cubicBezTo>
                    <a:pt x="1267405" y="449351"/>
                    <a:pt x="1267595" y="449256"/>
                    <a:pt x="1267690" y="449065"/>
                  </a:cubicBezTo>
                  <a:cubicBezTo>
                    <a:pt x="1267785" y="448970"/>
                    <a:pt x="1267881" y="448780"/>
                    <a:pt x="1267785" y="448589"/>
                  </a:cubicBezTo>
                  <a:cubicBezTo>
                    <a:pt x="1267595" y="447637"/>
                    <a:pt x="1264357" y="445255"/>
                    <a:pt x="1263880" y="445065"/>
                  </a:cubicBezTo>
                  <a:cubicBezTo>
                    <a:pt x="1263690" y="444970"/>
                    <a:pt x="1263404" y="444874"/>
                    <a:pt x="1263118" y="444684"/>
                  </a:cubicBezTo>
                  <a:cubicBezTo>
                    <a:pt x="1262166" y="444208"/>
                    <a:pt x="1260832" y="443541"/>
                    <a:pt x="1260261" y="443255"/>
                  </a:cubicBezTo>
                  <a:cubicBezTo>
                    <a:pt x="1259880" y="443065"/>
                    <a:pt x="1259785" y="442398"/>
                    <a:pt x="1259689" y="441826"/>
                  </a:cubicBezTo>
                  <a:cubicBezTo>
                    <a:pt x="1259594" y="441445"/>
                    <a:pt x="1259594" y="441160"/>
                    <a:pt x="1259499" y="440874"/>
                  </a:cubicBezTo>
                  <a:cubicBezTo>
                    <a:pt x="1259403" y="440493"/>
                    <a:pt x="1259309" y="439255"/>
                    <a:pt x="1259213" y="438112"/>
                  </a:cubicBezTo>
                  <a:cubicBezTo>
                    <a:pt x="1259118" y="437064"/>
                    <a:pt x="1259118" y="435921"/>
                    <a:pt x="1259023" y="435254"/>
                  </a:cubicBezTo>
                  <a:cubicBezTo>
                    <a:pt x="1258737" y="433635"/>
                    <a:pt x="1255118" y="431920"/>
                    <a:pt x="1254165" y="431635"/>
                  </a:cubicBezTo>
                  <a:cubicBezTo>
                    <a:pt x="1253308" y="431349"/>
                    <a:pt x="1252641" y="431540"/>
                    <a:pt x="1251974" y="431730"/>
                  </a:cubicBezTo>
                  <a:cubicBezTo>
                    <a:pt x="1251783" y="431825"/>
                    <a:pt x="1251498" y="431825"/>
                    <a:pt x="1251307" y="431920"/>
                  </a:cubicBezTo>
                  <a:cubicBezTo>
                    <a:pt x="1251021" y="432016"/>
                    <a:pt x="1250736" y="431920"/>
                    <a:pt x="1250640" y="431825"/>
                  </a:cubicBezTo>
                  <a:cubicBezTo>
                    <a:pt x="1250355" y="431635"/>
                    <a:pt x="1250069" y="431254"/>
                    <a:pt x="1250069" y="430778"/>
                  </a:cubicBezTo>
                  <a:cubicBezTo>
                    <a:pt x="1249974" y="430301"/>
                    <a:pt x="1252450" y="428491"/>
                    <a:pt x="1254355" y="427444"/>
                  </a:cubicBezTo>
                  <a:cubicBezTo>
                    <a:pt x="1255308" y="426872"/>
                    <a:pt x="1255403" y="425634"/>
                    <a:pt x="1255403" y="424491"/>
                  </a:cubicBezTo>
                  <a:lnTo>
                    <a:pt x="1255403" y="424015"/>
                  </a:lnTo>
                  <a:cubicBezTo>
                    <a:pt x="1255403" y="423443"/>
                    <a:pt x="1255879" y="423062"/>
                    <a:pt x="1256355" y="422586"/>
                  </a:cubicBezTo>
                  <a:cubicBezTo>
                    <a:pt x="1256641" y="422300"/>
                    <a:pt x="1256927" y="422015"/>
                    <a:pt x="1257213" y="421729"/>
                  </a:cubicBezTo>
                  <a:cubicBezTo>
                    <a:pt x="1257689" y="420967"/>
                    <a:pt x="1257784" y="420109"/>
                    <a:pt x="1257784" y="419157"/>
                  </a:cubicBezTo>
                  <a:cubicBezTo>
                    <a:pt x="1257784" y="418871"/>
                    <a:pt x="1257784" y="418681"/>
                    <a:pt x="1257784" y="418395"/>
                  </a:cubicBezTo>
                  <a:cubicBezTo>
                    <a:pt x="1257880" y="417157"/>
                    <a:pt x="1258451" y="413823"/>
                    <a:pt x="1258832" y="412204"/>
                  </a:cubicBezTo>
                  <a:cubicBezTo>
                    <a:pt x="1258927" y="411823"/>
                    <a:pt x="1258832" y="411537"/>
                    <a:pt x="1258642" y="411251"/>
                  </a:cubicBezTo>
                  <a:cubicBezTo>
                    <a:pt x="1257975" y="410299"/>
                    <a:pt x="1255879" y="410013"/>
                    <a:pt x="1253784" y="409822"/>
                  </a:cubicBezTo>
                  <a:cubicBezTo>
                    <a:pt x="1253498" y="409822"/>
                    <a:pt x="1253308" y="409727"/>
                    <a:pt x="1253117" y="409727"/>
                  </a:cubicBezTo>
                  <a:cubicBezTo>
                    <a:pt x="1251783" y="409537"/>
                    <a:pt x="1249974" y="410108"/>
                    <a:pt x="1248545" y="411346"/>
                  </a:cubicBezTo>
                  <a:cubicBezTo>
                    <a:pt x="1247974" y="411728"/>
                    <a:pt x="1247402" y="412394"/>
                    <a:pt x="1246736" y="412966"/>
                  </a:cubicBezTo>
                  <a:cubicBezTo>
                    <a:pt x="1245783" y="413918"/>
                    <a:pt x="1244640" y="414966"/>
                    <a:pt x="1243878" y="415347"/>
                  </a:cubicBezTo>
                  <a:cubicBezTo>
                    <a:pt x="1243783" y="414871"/>
                    <a:pt x="1244068" y="413823"/>
                    <a:pt x="1244640" y="412013"/>
                  </a:cubicBezTo>
                  <a:cubicBezTo>
                    <a:pt x="1244735" y="411728"/>
                    <a:pt x="1244735" y="411537"/>
                    <a:pt x="1244830" y="411442"/>
                  </a:cubicBezTo>
                  <a:cubicBezTo>
                    <a:pt x="1245021" y="411061"/>
                    <a:pt x="1247212" y="409632"/>
                    <a:pt x="1248259" y="408965"/>
                  </a:cubicBezTo>
                  <a:cubicBezTo>
                    <a:pt x="1249117" y="408394"/>
                    <a:pt x="1249784" y="408013"/>
                    <a:pt x="1250069" y="407727"/>
                  </a:cubicBezTo>
                  <a:cubicBezTo>
                    <a:pt x="1250927" y="406870"/>
                    <a:pt x="1251783" y="403917"/>
                    <a:pt x="1251879" y="402298"/>
                  </a:cubicBezTo>
                  <a:cubicBezTo>
                    <a:pt x="1251879" y="401821"/>
                    <a:pt x="1251783" y="401440"/>
                    <a:pt x="1251403" y="401155"/>
                  </a:cubicBezTo>
                  <a:cubicBezTo>
                    <a:pt x="1250450" y="400488"/>
                    <a:pt x="1248545" y="400869"/>
                    <a:pt x="1248450" y="400869"/>
                  </a:cubicBezTo>
                  <a:cubicBezTo>
                    <a:pt x="1247783" y="400869"/>
                    <a:pt x="1246830" y="401440"/>
                    <a:pt x="1245878" y="401917"/>
                  </a:cubicBezTo>
                  <a:cubicBezTo>
                    <a:pt x="1245687" y="402012"/>
                    <a:pt x="1245497" y="402107"/>
                    <a:pt x="1245307" y="402203"/>
                  </a:cubicBezTo>
                  <a:cubicBezTo>
                    <a:pt x="1244544" y="402583"/>
                    <a:pt x="1243306" y="402774"/>
                    <a:pt x="1242449" y="402774"/>
                  </a:cubicBezTo>
                  <a:cubicBezTo>
                    <a:pt x="1241020" y="402774"/>
                    <a:pt x="1239687" y="402774"/>
                    <a:pt x="1238925" y="403155"/>
                  </a:cubicBezTo>
                  <a:cubicBezTo>
                    <a:pt x="1238639" y="403250"/>
                    <a:pt x="1236258" y="404488"/>
                    <a:pt x="1236162" y="405536"/>
                  </a:cubicBezTo>
                  <a:cubicBezTo>
                    <a:pt x="1236162" y="406108"/>
                    <a:pt x="1235591" y="407155"/>
                    <a:pt x="1235115" y="407536"/>
                  </a:cubicBezTo>
                  <a:cubicBezTo>
                    <a:pt x="1235019" y="407632"/>
                    <a:pt x="1234734" y="407822"/>
                    <a:pt x="1234448" y="408108"/>
                  </a:cubicBezTo>
                  <a:cubicBezTo>
                    <a:pt x="1232638" y="409441"/>
                    <a:pt x="1231019" y="410775"/>
                    <a:pt x="1231019" y="411632"/>
                  </a:cubicBezTo>
                  <a:cubicBezTo>
                    <a:pt x="1231019" y="411918"/>
                    <a:pt x="1231114" y="412394"/>
                    <a:pt x="1231114" y="412966"/>
                  </a:cubicBezTo>
                  <a:cubicBezTo>
                    <a:pt x="1231495" y="413918"/>
                    <a:pt x="1231686" y="415252"/>
                    <a:pt x="1231590" y="415442"/>
                  </a:cubicBezTo>
                  <a:close/>
                  <a:moveTo>
                    <a:pt x="1232067" y="416204"/>
                  </a:moveTo>
                  <a:cubicBezTo>
                    <a:pt x="1232733" y="415823"/>
                    <a:pt x="1232638" y="414775"/>
                    <a:pt x="1232353" y="413156"/>
                  </a:cubicBezTo>
                  <a:cubicBezTo>
                    <a:pt x="1232257" y="412680"/>
                    <a:pt x="1232162" y="412204"/>
                    <a:pt x="1232257" y="412013"/>
                  </a:cubicBezTo>
                  <a:cubicBezTo>
                    <a:pt x="1232257" y="411442"/>
                    <a:pt x="1234639" y="409727"/>
                    <a:pt x="1235305" y="409156"/>
                  </a:cubicBezTo>
                  <a:cubicBezTo>
                    <a:pt x="1235686" y="408870"/>
                    <a:pt x="1235972" y="408679"/>
                    <a:pt x="1236068" y="408584"/>
                  </a:cubicBezTo>
                  <a:cubicBezTo>
                    <a:pt x="1236734" y="408013"/>
                    <a:pt x="1237305" y="406774"/>
                    <a:pt x="1237401" y="406012"/>
                  </a:cubicBezTo>
                  <a:cubicBezTo>
                    <a:pt x="1237401" y="405727"/>
                    <a:pt x="1238544" y="404870"/>
                    <a:pt x="1239687" y="404393"/>
                  </a:cubicBezTo>
                  <a:cubicBezTo>
                    <a:pt x="1240259" y="404107"/>
                    <a:pt x="1241973" y="404107"/>
                    <a:pt x="1242735" y="404107"/>
                  </a:cubicBezTo>
                  <a:cubicBezTo>
                    <a:pt x="1243687" y="404107"/>
                    <a:pt x="1245116" y="403917"/>
                    <a:pt x="1246069" y="403345"/>
                  </a:cubicBezTo>
                  <a:cubicBezTo>
                    <a:pt x="1246259" y="403250"/>
                    <a:pt x="1246449" y="403155"/>
                    <a:pt x="1246640" y="403060"/>
                  </a:cubicBezTo>
                  <a:cubicBezTo>
                    <a:pt x="1247307" y="402679"/>
                    <a:pt x="1248259" y="402107"/>
                    <a:pt x="1248735" y="402107"/>
                  </a:cubicBezTo>
                  <a:cubicBezTo>
                    <a:pt x="1249212" y="402012"/>
                    <a:pt x="1250545" y="401821"/>
                    <a:pt x="1251021" y="402203"/>
                  </a:cubicBezTo>
                  <a:cubicBezTo>
                    <a:pt x="1251117" y="402298"/>
                    <a:pt x="1251212" y="402393"/>
                    <a:pt x="1251212" y="402679"/>
                  </a:cubicBezTo>
                  <a:cubicBezTo>
                    <a:pt x="1251117" y="404298"/>
                    <a:pt x="1250260" y="406965"/>
                    <a:pt x="1249688" y="407536"/>
                  </a:cubicBezTo>
                  <a:cubicBezTo>
                    <a:pt x="1249498" y="407727"/>
                    <a:pt x="1248735" y="408203"/>
                    <a:pt x="1247974" y="408679"/>
                  </a:cubicBezTo>
                  <a:cubicBezTo>
                    <a:pt x="1245497" y="410299"/>
                    <a:pt x="1244354" y="411061"/>
                    <a:pt x="1244164" y="411728"/>
                  </a:cubicBezTo>
                  <a:cubicBezTo>
                    <a:pt x="1244164" y="411823"/>
                    <a:pt x="1244068" y="412013"/>
                    <a:pt x="1243973" y="412299"/>
                  </a:cubicBezTo>
                  <a:cubicBezTo>
                    <a:pt x="1243116" y="415157"/>
                    <a:pt x="1242925" y="416204"/>
                    <a:pt x="1243497" y="416585"/>
                  </a:cubicBezTo>
                  <a:cubicBezTo>
                    <a:pt x="1243592" y="416680"/>
                    <a:pt x="1243878" y="416776"/>
                    <a:pt x="1244259" y="416680"/>
                  </a:cubicBezTo>
                  <a:cubicBezTo>
                    <a:pt x="1245116" y="416299"/>
                    <a:pt x="1246354" y="415157"/>
                    <a:pt x="1247497" y="414109"/>
                  </a:cubicBezTo>
                  <a:cubicBezTo>
                    <a:pt x="1248164" y="413537"/>
                    <a:pt x="1248735" y="412966"/>
                    <a:pt x="1249212" y="412490"/>
                  </a:cubicBezTo>
                  <a:cubicBezTo>
                    <a:pt x="1250450" y="411442"/>
                    <a:pt x="1251879" y="410965"/>
                    <a:pt x="1253022" y="411156"/>
                  </a:cubicBezTo>
                  <a:cubicBezTo>
                    <a:pt x="1253212" y="411156"/>
                    <a:pt x="1253403" y="411251"/>
                    <a:pt x="1253784" y="411251"/>
                  </a:cubicBezTo>
                  <a:cubicBezTo>
                    <a:pt x="1254927" y="411346"/>
                    <a:pt x="1257403" y="411632"/>
                    <a:pt x="1257975" y="412299"/>
                  </a:cubicBezTo>
                  <a:cubicBezTo>
                    <a:pt x="1258070" y="412394"/>
                    <a:pt x="1258070" y="412490"/>
                    <a:pt x="1258070" y="412680"/>
                  </a:cubicBezTo>
                  <a:cubicBezTo>
                    <a:pt x="1257594" y="414395"/>
                    <a:pt x="1257022" y="417728"/>
                    <a:pt x="1256927" y="419062"/>
                  </a:cubicBezTo>
                  <a:cubicBezTo>
                    <a:pt x="1256927" y="419347"/>
                    <a:pt x="1256927" y="419633"/>
                    <a:pt x="1256927" y="419824"/>
                  </a:cubicBezTo>
                  <a:cubicBezTo>
                    <a:pt x="1256927" y="420681"/>
                    <a:pt x="1256832" y="421443"/>
                    <a:pt x="1256451" y="421919"/>
                  </a:cubicBezTo>
                  <a:cubicBezTo>
                    <a:pt x="1256261" y="422205"/>
                    <a:pt x="1256070" y="422395"/>
                    <a:pt x="1255784" y="422586"/>
                  </a:cubicBezTo>
                  <a:cubicBezTo>
                    <a:pt x="1255212" y="423062"/>
                    <a:pt x="1254641" y="423634"/>
                    <a:pt x="1254546" y="424586"/>
                  </a:cubicBezTo>
                  <a:lnTo>
                    <a:pt x="1254546" y="425062"/>
                  </a:lnTo>
                  <a:cubicBezTo>
                    <a:pt x="1254546" y="425920"/>
                    <a:pt x="1254451" y="427063"/>
                    <a:pt x="1253879" y="427349"/>
                  </a:cubicBezTo>
                  <a:cubicBezTo>
                    <a:pt x="1253784" y="427349"/>
                    <a:pt x="1249021" y="430111"/>
                    <a:pt x="1249117" y="431540"/>
                  </a:cubicBezTo>
                  <a:cubicBezTo>
                    <a:pt x="1249212" y="432206"/>
                    <a:pt x="1249498" y="432778"/>
                    <a:pt x="1250069" y="433063"/>
                  </a:cubicBezTo>
                  <a:cubicBezTo>
                    <a:pt x="1250450" y="433349"/>
                    <a:pt x="1250927" y="433445"/>
                    <a:pt x="1251498" y="433349"/>
                  </a:cubicBezTo>
                  <a:cubicBezTo>
                    <a:pt x="1251783" y="433254"/>
                    <a:pt x="1252069" y="433254"/>
                    <a:pt x="1252260" y="433159"/>
                  </a:cubicBezTo>
                  <a:cubicBezTo>
                    <a:pt x="1252831" y="432968"/>
                    <a:pt x="1253212" y="432873"/>
                    <a:pt x="1253784" y="433063"/>
                  </a:cubicBezTo>
                  <a:cubicBezTo>
                    <a:pt x="1254927" y="433445"/>
                    <a:pt x="1257880" y="435064"/>
                    <a:pt x="1258070" y="436111"/>
                  </a:cubicBezTo>
                  <a:cubicBezTo>
                    <a:pt x="1258165" y="436683"/>
                    <a:pt x="1258260" y="437826"/>
                    <a:pt x="1258260" y="438874"/>
                  </a:cubicBezTo>
                  <a:cubicBezTo>
                    <a:pt x="1258356" y="440207"/>
                    <a:pt x="1258356" y="441350"/>
                    <a:pt x="1258546" y="441826"/>
                  </a:cubicBezTo>
                  <a:cubicBezTo>
                    <a:pt x="1258642" y="442017"/>
                    <a:pt x="1258642" y="442303"/>
                    <a:pt x="1258737" y="442684"/>
                  </a:cubicBezTo>
                  <a:cubicBezTo>
                    <a:pt x="1258832" y="443541"/>
                    <a:pt x="1259023" y="444398"/>
                    <a:pt x="1259785" y="444684"/>
                  </a:cubicBezTo>
                  <a:cubicBezTo>
                    <a:pt x="1260356" y="444874"/>
                    <a:pt x="1261690" y="445636"/>
                    <a:pt x="1262547" y="446017"/>
                  </a:cubicBezTo>
                  <a:cubicBezTo>
                    <a:pt x="1262928" y="446208"/>
                    <a:pt x="1263214" y="446303"/>
                    <a:pt x="1263309" y="446399"/>
                  </a:cubicBezTo>
                  <a:cubicBezTo>
                    <a:pt x="1263976" y="446684"/>
                    <a:pt x="1266452" y="448684"/>
                    <a:pt x="1266833" y="449351"/>
                  </a:cubicBezTo>
                  <a:cubicBezTo>
                    <a:pt x="1266833" y="449351"/>
                    <a:pt x="1266738" y="449446"/>
                    <a:pt x="1266738" y="449446"/>
                  </a:cubicBezTo>
                  <a:cubicBezTo>
                    <a:pt x="1266166" y="449828"/>
                    <a:pt x="1265976" y="450304"/>
                    <a:pt x="1266642" y="451447"/>
                  </a:cubicBezTo>
                  <a:cubicBezTo>
                    <a:pt x="1266928" y="452018"/>
                    <a:pt x="1267309" y="452590"/>
                    <a:pt x="1267690" y="453161"/>
                  </a:cubicBezTo>
                  <a:cubicBezTo>
                    <a:pt x="1268357" y="454114"/>
                    <a:pt x="1269024" y="455066"/>
                    <a:pt x="1269024" y="455733"/>
                  </a:cubicBezTo>
                  <a:cubicBezTo>
                    <a:pt x="1269024" y="456114"/>
                    <a:pt x="1268738" y="456781"/>
                    <a:pt x="1268548" y="457447"/>
                  </a:cubicBezTo>
                  <a:cubicBezTo>
                    <a:pt x="1268071" y="458876"/>
                    <a:pt x="1267500" y="460591"/>
                    <a:pt x="1268167" y="461638"/>
                  </a:cubicBezTo>
                  <a:cubicBezTo>
                    <a:pt x="1268452" y="462020"/>
                    <a:pt x="1268738" y="462496"/>
                    <a:pt x="1268928" y="462877"/>
                  </a:cubicBezTo>
                  <a:cubicBezTo>
                    <a:pt x="1269500" y="463829"/>
                    <a:pt x="1269786" y="464401"/>
                    <a:pt x="1270357" y="464305"/>
                  </a:cubicBezTo>
                  <a:cubicBezTo>
                    <a:pt x="1270643" y="464210"/>
                    <a:pt x="1270833" y="464020"/>
                    <a:pt x="1270929" y="463639"/>
                  </a:cubicBezTo>
                  <a:cubicBezTo>
                    <a:pt x="1271024" y="463353"/>
                    <a:pt x="1271024" y="463067"/>
                    <a:pt x="1271119" y="462782"/>
                  </a:cubicBezTo>
                  <a:cubicBezTo>
                    <a:pt x="1271215" y="462400"/>
                    <a:pt x="1271310" y="461543"/>
                    <a:pt x="1271500" y="461543"/>
                  </a:cubicBezTo>
                  <a:cubicBezTo>
                    <a:pt x="1272262" y="461543"/>
                    <a:pt x="1276930" y="463162"/>
                    <a:pt x="1277596" y="464020"/>
                  </a:cubicBezTo>
                  <a:cubicBezTo>
                    <a:pt x="1278359" y="464972"/>
                    <a:pt x="1279311" y="467353"/>
                    <a:pt x="1278930" y="468782"/>
                  </a:cubicBezTo>
                  <a:cubicBezTo>
                    <a:pt x="1278835" y="469068"/>
                    <a:pt x="1278739" y="469449"/>
                    <a:pt x="1278644" y="469830"/>
                  </a:cubicBezTo>
                  <a:cubicBezTo>
                    <a:pt x="1278359" y="471068"/>
                    <a:pt x="1277406" y="474783"/>
                    <a:pt x="1276834" y="475069"/>
                  </a:cubicBezTo>
                  <a:lnTo>
                    <a:pt x="1276358" y="474974"/>
                  </a:lnTo>
                  <a:cubicBezTo>
                    <a:pt x="1275120" y="474783"/>
                    <a:pt x="1273691" y="474592"/>
                    <a:pt x="1273215" y="475450"/>
                  </a:cubicBezTo>
                  <a:cubicBezTo>
                    <a:pt x="1273119" y="475545"/>
                    <a:pt x="1272929" y="475926"/>
                    <a:pt x="1272643" y="476212"/>
                  </a:cubicBezTo>
                  <a:cubicBezTo>
                    <a:pt x="1271500" y="477545"/>
                    <a:pt x="1270833" y="478498"/>
                    <a:pt x="1271119" y="479165"/>
                  </a:cubicBezTo>
                  <a:cubicBezTo>
                    <a:pt x="1271215" y="479260"/>
                    <a:pt x="1271405" y="479545"/>
                    <a:pt x="1271881" y="479545"/>
                  </a:cubicBezTo>
                  <a:cubicBezTo>
                    <a:pt x="1273310" y="479545"/>
                    <a:pt x="1277025" y="480403"/>
                    <a:pt x="1277310" y="480784"/>
                  </a:cubicBezTo>
                  <a:cubicBezTo>
                    <a:pt x="1276358" y="481641"/>
                    <a:pt x="1275501" y="482689"/>
                    <a:pt x="1275311" y="482974"/>
                  </a:cubicBezTo>
                  <a:cubicBezTo>
                    <a:pt x="1273215" y="484499"/>
                    <a:pt x="1268071" y="486308"/>
                    <a:pt x="1266547" y="486594"/>
                  </a:cubicBezTo>
                  <a:cubicBezTo>
                    <a:pt x="1265214" y="486880"/>
                    <a:pt x="1260261" y="486880"/>
                    <a:pt x="1258165" y="486784"/>
                  </a:cubicBezTo>
                  <a:cubicBezTo>
                    <a:pt x="1256546" y="486689"/>
                    <a:pt x="1254260" y="487737"/>
                    <a:pt x="1252736" y="488499"/>
                  </a:cubicBezTo>
                  <a:cubicBezTo>
                    <a:pt x="1252260" y="488690"/>
                    <a:pt x="1251879" y="488975"/>
                    <a:pt x="1251688" y="488975"/>
                  </a:cubicBezTo>
                  <a:cubicBezTo>
                    <a:pt x="1251688" y="488975"/>
                    <a:pt x="1251688" y="488975"/>
                    <a:pt x="1251688" y="488975"/>
                  </a:cubicBezTo>
                  <a:cubicBezTo>
                    <a:pt x="1251307" y="488975"/>
                    <a:pt x="1249688" y="488213"/>
                    <a:pt x="1248831" y="487832"/>
                  </a:cubicBezTo>
                  <a:cubicBezTo>
                    <a:pt x="1247974" y="487451"/>
                    <a:pt x="1247497" y="487261"/>
                    <a:pt x="1247307" y="487165"/>
                  </a:cubicBezTo>
                  <a:cubicBezTo>
                    <a:pt x="1246354" y="486975"/>
                    <a:pt x="1243687" y="488213"/>
                    <a:pt x="1243211" y="489070"/>
                  </a:cubicBezTo>
                  <a:cubicBezTo>
                    <a:pt x="1242830" y="489737"/>
                    <a:pt x="1240544" y="492214"/>
                    <a:pt x="1239782" y="492499"/>
                  </a:cubicBezTo>
                  <a:cubicBezTo>
                    <a:pt x="1239306" y="492690"/>
                    <a:pt x="1237211" y="492404"/>
                    <a:pt x="1234829" y="491833"/>
                  </a:cubicBezTo>
                  <a:cubicBezTo>
                    <a:pt x="1233686" y="491547"/>
                    <a:pt x="1233305" y="491833"/>
                    <a:pt x="1232924" y="492214"/>
                  </a:cubicBezTo>
                  <a:cubicBezTo>
                    <a:pt x="1232829" y="492309"/>
                    <a:pt x="1232733" y="492404"/>
                    <a:pt x="1232543" y="492499"/>
                  </a:cubicBezTo>
                  <a:cubicBezTo>
                    <a:pt x="1231971" y="492785"/>
                    <a:pt x="1229305" y="492976"/>
                    <a:pt x="1228162" y="492976"/>
                  </a:cubicBezTo>
                  <a:cubicBezTo>
                    <a:pt x="1227399" y="492976"/>
                    <a:pt x="1226543" y="493642"/>
                    <a:pt x="1225780" y="494309"/>
                  </a:cubicBezTo>
                  <a:cubicBezTo>
                    <a:pt x="1225304" y="494690"/>
                    <a:pt x="1224923" y="495071"/>
                    <a:pt x="1224637" y="495166"/>
                  </a:cubicBezTo>
                  <a:cubicBezTo>
                    <a:pt x="1224066" y="495357"/>
                    <a:pt x="1223018" y="494595"/>
                    <a:pt x="1222732" y="494119"/>
                  </a:cubicBezTo>
                  <a:cubicBezTo>
                    <a:pt x="1222828" y="493928"/>
                    <a:pt x="1223780" y="493452"/>
                    <a:pt x="1224256" y="493166"/>
                  </a:cubicBezTo>
                  <a:cubicBezTo>
                    <a:pt x="1224542" y="493071"/>
                    <a:pt x="1224828" y="492880"/>
                    <a:pt x="1225018" y="492785"/>
                  </a:cubicBezTo>
                  <a:cubicBezTo>
                    <a:pt x="1225971" y="492214"/>
                    <a:pt x="1227209" y="490690"/>
                    <a:pt x="1227590" y="490023"/>
                  </a:cubicBezTo>
                  <a:cubicBezTo>
                    <a:pt x="1227780" y="489642"/>
                    <a:pt x="1229114" y="488880"/>
                    <a:pt x="1230734" y="488023"/>
                  </a:cubicBezTo>
                  <a:cubicBezTo>
                    <a:pt x="1231495" y="487642"/>
                    <a:pt x="1232162" y="486880"/>
                    <a:pt x="1232924" y="486022"/>
                  </a:cubicBezTo>
                  <a:cubicBezTo>
                    <a:pt x="1233305" y="485546"/>
                    <a:pt x="1233781" y="485070"/>
                    <a:pt x="1234162" y="484689"/>
                  </a:cubicBezTo>
                  <a:cubicBezTo>
                    <a:pt x="1234829" y="484117"/>
                    <a:pt x="1240259" y="483355"/>
                    <a:pt x="1242830" y="483070"/>
                  </a:cubicBezTo>
                  <a:cubicBezTo>
                    <a:pt x="1244164" y="482879"/>
                    <a:pt x="1245211" y="482784"/>
                    <a:pt x="1245687" y="482689"/>
                  </a:cubicBezTo>
                  <a:cubicBezTo>
                    <a:pt x="1246449" y="482498"/>
                    <a:pt x="1246545" y="482117"/>
                    <a:pt x="1246449" y="481927"/>
                  </a:cubicBezTo>
                  <a:cubicBezTo>
                    <a:pt x="1246354" y="481070"/>
                    <a:pt x="1243783" y="480403"/>
                    <a:pt x="1243116" y="480403"/>
                  </a:cubicBezTo>
                  <a:cubicBezTo>
                    <a:pt x="1242258" y="480403"/>
                    <a:pt x="1238830" y="480022"/>
                    <a:pt x="1238067" y="479736"/>
                  </a:cubicBezTo>
                  <a:cubicBezTo>
                    <a:pt x="1237305" y="479450"/>
                    <a:pt x="1235591" y="478212"/>
                    <a:pt x="1234829" y="477355"/>
                  </a:cubicBezTo>
                  <a:cubicBezTo>
                    <a:pt x="1234543" y="477069"/>
                    <a:pt x="1234258" y="476974"/>
                    <a:pt x="1233972" y="476974"/>
                  </a:cubicBezTo>
                  <a:cubicBezTo>
                    <a:pt x="1233305" y="476974"/>
                    <a:pt x="1232638" y="477450"/>
                    <a:pt x="1232162" y="477736"/>
                  </a:cubicBezTo>
                  <a:cubicBezTo>
                    <a:pt x="1231877" y="477926"/>
                    <a:pt x="1231590" y="478117"/>
                    <a:pt x="1231400" y="478212"/>
                  </a:cubicBezTo>
                  <a:cubicBezTo>
                    <a:pt x="1231114" y="478307"/>
                    <a:pt x="1230638" y="478498"/>
                    <a:pt x="1229876" y="477069"/>
                  </a:cubicBezTo>
                  <a:cubicBezTo>
                    <a:pt x="1229590" y="476497"/>
                    <a:pt x="1230734" y="474878"/>
                    <a:pt x="1232829" y="472973"/>
                  </a:cubicBezTo>
                  <a:cubicBezTo>
                    <a:pt x="1233496" y="472402"/>
                    <a:pt x="1234162" y="472307"/>
                    <a:pt x="1235019" y="472116"/>
                  </a:cubicBezTo>
                  <a:cubicBezTo>
                    <a:pt x="1235401" y="472021"/>
                    <a:pt x="1235782" y="472021"/>
                    <a:pt x="1236162" y="471925"/>
                  </a:cubicBezTo>
                  <a:cubicBezTo>
                    <a:pt x="1237687" y="471545"/>
                    <a:pt x="1237877" y="469449"/>
                    <a:pt x="1237972" y="467734"/>
                  </a:cubicBezTo>
                  <a:cubicBezTo>
                    <a:pt x="1238067" y="466877"/>
                    <a:pt x="1237591" y="466496"/>
                    <a:pt x="1237211" y="466401"/>
                  </a:cubicBezTo>
                  <a:cubicBezTo>
                    <a:pt x="1236734" y="466211"/>
                    <a:pt x="1236258" y="466211"/>
                    <a:pt x="1235686" y="466211"/>
                  </a:cubicBezTo>
                  <a:cubicBezTo>
                    <a:pt x="1235401" y="466211"/>
                    <a:pt x="1235115" y="466211"/>
                    <a:pt x="1234829" y="466211"/>
                  </a:cubicBezTo>
                  <a:cubicBezTo>
                    <a:pt x="1234639" y="466211"/>
                    <a:pt x="1234543" y="466115"/>
                    <a:pt x="1234543" y="466115"/>
                  </a:cubicBezTo>
                  <a:cubicBezTo>
                    <a:pt x="1234353" y="465829"/>
                    <a:pt x="1234734" y="464972"/>
                    <a:pt x="1235115" y="464305"/>
                  </a:cubicBezTo>
                  <a:lnTo>
                    <a:pt x="1235210" y="464115"/>
                  </a:lnTo>
                  <a:cubicBezTo>
                    <a:pt x="1235686" y="462972"/>
                    <a:pt x="1236639" y="462400"/>
                    <a:pt x="1237782" y="461638"/>
                  </a:cubicBezTo>
                  <a:lnTo>
                    <a:pt x="1237972" y="461543"/>
                  </a:lnTo>
                  <a:cubicBezTo>
                    <a:pt x="1238639" y="461067"/>
                    <a:pt x="1240163" y="461353"/>
                    <a:pt x="1241115" y="461638"/>
                  </a:cubicBezTo>
                  <a:cubicBezTo>
                    <a:pt x="1241592" y="461734"/>
                    <a:pt x="1241973" y="461829"/>
                    <a:pt x="1242354" y="461829"/>
                  </a:cubicBezTo>
                  <a:cubicBezTo>
                    <a:pt x="1243211" y="461829"/>
                    <a:pt x="1244259" y="461257"/>
                    <a:pt x="1245878" y="460115"/>
                  </a:cubicBezTo>
                  <a:cubicBezTo>
                    <a:pt x="1247116" y="459162"/>
                    <a:pt x="1247307" y="456495"/>
                    <a:pt x="1247021" y="455257"/>
                  </a:cubicBezTo>
                  <a:cubicBezTo>
                    <a:pt x="1246830" y="454495"/>
                    <a:pt x="1245783" y="453352"/>
                    <a:pt x="1244735" y="452209"/>
                  </a:cubicBezTo>
                  <a:cubicBezTo>
                    <a:pt x="1244164" y="451637"/>
                    <a:pt x="1243592" y="451066"/>
                    <a:pt x="1243401" y="450685"/>
                  </a:cubicBezTo>
                  <a:cubicBezTo>
                    <a:pt x="1243021" y="450018"/>
                    <a:pt x="1243116" y="448780"/>
                    <a:pt x="1243306" y="447922"/>
                  </a:cubicBezTo>
                  <a:cubicBezTo>
                    <a:pt x="1243306" y="447637"/>
                    <a:pt x="1243401" y="447446"/>
                    <a:pt x="1243401" y="447256"/>
                  </a:cubicBezTo>
                  <a:cubicBezTo>
                    <a:pt x="1243401" y="446875"/>
                    <a:pt x="1244164" y="445827"/>
                    <a:pt x="1244735" y="444970"/>
                  </a:cubicBezTo>
                  <a:cubicBezTo>
                    <a:pt x="1245402" y="444017"/>
                    <a:pt x="1245973" y="443160"/>
                    <a:pt x="1246164" y="442588"/>
                  </a:cubicBezTo>
                  <a:cubicBezTo>
                    <a:pt x="1246354" y="442112"/>
                    <a:pt x="1246164" y="441826"/>
                    <a:pt x="1245973" y="441731"/>
                  </a:cubicBezTo>
                  <a:cubicBezTo>
                    <a:pt x="1245116" y="440969"/>
                    <a:pt x="1242354" y="442017"/>
                    <a:pt x="1242354" y="442017"/>
                  </a:cubicBezTo>
                  <a:cubicBezTo>
                    <a:pt x="1241592" y="442303"/>
                    <a:pt x="1239306" y="442303"/>
                    <a:pt x="1238449" y="442303"/>
                  </a:cubicBezTo>
                  <a:cubicBezTo>
                    <a:pt x="1237782" y="442303"/>
                    <a:pt x="1236924" y="442588"/>
                    <a:pt x="1236068" y="442779"/>
                  </a:cubicBezTo>
                  <a:cubicBezTo>
                    <a:pt x="1235496" y="442970"/>
                    <a:pt x="1234924" y="443065"/>
                    <a:pt x="1234734" y="443160"/>
                  </a:cubicBezTo>
                  <a:cubicBezTo>
                    <a:pt x="1234162" y="442874"/>
                    <a:pt x="1232924" y="439636"/>
                    <a:pt x="1233019" y="438969"/>
                  </a:cubicBezTo>
                  <a:cubicBezTo>
                    <a:pt x="1233019" y="438397"/>
                    <a:pt x="1233972" y="437159"/>
                    <a:pt x="1234829" y="436111"/>
                  </a:cubicBezTo>
                  <a:cubicBezTo>
                    <a:pt x="1235305" y="435540"/>
                    <a:pt x="1235305" y="434492"/>
                    <a:pt x="1235210" y="432873"/>
                  </a:cubicBezTo>
                  <a:cubicBezTo>
                    <a:pt x="1235210" y="432397"/>
                    <a:pt x="1235210" y="431920"/>
                    <a:pt x="1235210" y="431540"/>
                  </a:cubicBezTo>
                  <a:cubicBezTo>
                    <a:pt x="1235305" y="430682"/>
                    <a:pt x="1235496" y="430396"/>
                    <a:pt x="1235877" y="429730"/>
                  </a:cubicBezTo>
                  <a:cubicBezTo>
                    <a:pt x="1235972" y="429539"/>
                    <a:pt x="1236068" y="429444"/>
                    <a:pt x="1236162" y="429158"/>
                  </a:cubicBezTo>
                  <a:cubicBezTo>
                    <a:pt x="1236448" y="428682"/>
                    <a:pt x="1236353" y="428301"/>
                    <a:pt x="1236258" y="428111"/>
                  </a:cubicBezTo>
                  <a:cubicBezTo>
                    <a:pt x="1235972" y="427444"/>
                    <a:pt x="1235019" y="427158"/>
                    <a:pt x="1234448" y="426967"/>
                  </a:cubicBezTo>
                  <a:cubicBezTo>
                    <a:pt x="1233876" y="426777"/>
                    <a:pt x="1233305" y="427444"/>
                    <a:pt x="1231781" y="429253"/>
                  </a:cubicBezTo>
                  <a:cubicBezTo>
                    <a:pt x="1231210" y="430015"/>
                    <a:pt x="1230162" y="431158"/>
                    <a:pt x="1229685" y="431540"/>
                  </a:cubicBezTo>
                  <a:cubicBezTo>
                    <a:pt x="1229590" y="431063"/>
                    <a:pt x="1229781" y="429825"/>
                    <a:pt x="1230828" y="425824"/>
                  </a:cubicBezTo>
                  <a:lnTo>
                    <a:pt x="1230924" y="425539"/>
                  </a:lnTo>
                  <a:cubicBezTo>
                    <a:pt x="1231019" y="425158"/>
                    <a:pt x="1231400" y="424872"/>
                    <a:pt x="1231781" y="424586"/>
                  </a:cubicBezTo>
                  <a:cubicBezTo>
                    <a:pt x="1232067" y="424300"/>
                    <a:pt x="1232353" y="424015"/>
                    <a:pt x="1232638" y="423729"/>
                  </a:cubicBezTo>
                  <a:cubicBezTo>
                    <a:pt x="1233210" y="422776"/>
                    <a:pt x="1232162" y="420967"/>
                    <a:pt x="1231781" y="420395"/>
                  </a:cubicBezTo>
                  <a:lnTo>
                    <a:pt x="1231686" y="420205"/>
                  </a:lnTo>
                  <a:cubicBezTo>
                    <a:pt x="1231114" y="419443"/>
                    <a:pt x="1229971" y="417824"/>
                    <a:pt x="1229019" y="417157"/>
                  </a:cubicBezTo>
                  <a:cubicBezTo>
                    <a:pt x="1228828" y="417061"/>
                    <a:pt x="1228638" y="416871"/>
                    <a:pt x="1228447" y="416776"/>
                  </a:cubicBezTo>
                  <a:cubicBezTo>
                    <a:pt x="1227876" y="416395"/>
                    <a:pt x="1227399" y="416109"/>
                    <a:pt x="1226543" y="415823"/>
                  </a:cubicBezTo>
                  <a:cubicBezTo>
                    <a:pt x="1226543" y="415537"/>
                    <a:pt x="1227495" y="414871"/>
                    <a:pt x="1227971" y="414775"/>
                  </a:cubicBezTo>
                  <a:cubicBezTo>
                    <a:pt x="1227971" y="414775"/>
                    <a:pt x="1227971" y="414775"/>
                    <a:pt x="1227971" y="414775"/>
                  </a:cubicBezTo>
                  <a:cubicBezTo>
                    <a:pt x="1228162" y="414775"/>
                    <a:pt x="1228828" y="415252"/>
                    <a:pt x="1229305" y="415633"/>
                  </a:cubicBezTo>
                  <a:cubicBezTo>
                    <a:pt x="1229971" y="416109"/>
                    <a:pt x="1230638" y="416680"/>
                    <a:pt x="1231400" y="417061"/>
                  </a:cubicBezTo>
                  <a:cubicBezTo>
                    <a:pt x="1231495" y="416395"/>
                    <a:pt x="1231781" y="416299"/>
                    <a:pt x="1232067" y="416204"/>
                  </a:cubicBezTo>
                  <a:close/>
                  <a:moveTo>
                    <a:pt x="2513655" y="1006849"/>
                  </a:moveTo>
                  <a:cubicBezTo>
                    <a:pt x="2514037" y="1006754"/>
                    <a:pt x="2514322" y="1006468"/>
                    <a:pt x="2514417" y="1006087"/>
                  </a:cubicBezTo>
                  <a:cubicBezTo>
                    <a:pt x="2514704" y="1004849"/>
                    <a:pt x="2515084" y="1003516"/>
                    <a:pt x="2514608" y="1002754"/>
                  </a:cubicBezTo>
                  <a:cubicBezTo>
                    <a:pt x="2514227" y="1002182"/>
                    <a:pt x="2513275" y="1000182"/>
                    <a:pt x="2513275" y="999991"/>
                  </a:cubicBezTo>
                  <a:cubicBezTo>
                    <a:pt x="2512894" y="998849"/>
                    <a:pt x="2511369" y="997515"/>
                    <a:pt x="2511274" y="997420"/>
                  </a:cubicBezTo>
                  <a:lnTo>
                    <a:pt x="2511179" y="997324"/>
                  </a:lnTo>
                  <a:lnTo>
                    <a:pt x="2510989" y="997324"/>
                  </a:lnTo>
                  <a:cubicBezTo>
                    <a:pt x="2510893" y="997324"/>
                    <a:pt x="2509655" y="997324"/>
                    <a:pt x="2508988" y="997991"/>
                  </a:cubicBezTo>
                  <a:cubicBezTo>
                    <a:pt x="2508703" y="998277"/>
                    <a:pt x="2508512" y="998658"/>
                    <a:pt x="2508607" y="999134"/>
                  </a:cubicBezTo>
                  <a:cubicBezTo>
                    <a:pt x="2508703" y="1000277"/>
                    <a:pt x="2509846" y="1004754"/>
                    <a:pt x="2510798" y="1005707"/>
                  </a:cubicBezTo>
                  <a:cubicBezTo>
                    <a:pt x="2511369" y="1006278"/>
                    <a:pt x="2512418" y="1007040"/>
                    <a:pt x="2513370" y="1007040"/>
                  </a:cubicBezTo>
                  <a:cubicBezTo>
                    <a:pt x="2513465" y="1006945"/>
                    <a:pt x="2513561" y="1006849"/>
                    <a:pt x="2513655" y="1006849"/>
                  </a:cubicBezTo>
                  <a:close/>
                  <a:moveTo>
                    <a:pt x="2509465" y="998849"/>
                  </a:moveTo>
                  <a:cubicBezTo>
                    <a:pt x="2509465" y="998563"/>
                    <a:pt x="2509560" y="998467"/>
                    <a:pt x="2509655" y="998372"/>
                  </a:cubicBezTo>
                  <a:cubicBezTo>
                    <a:pt x="2509941" y="998087"/>
                    <a:pt x="2510417" y="997991"/>
                    <a:pt x="2510798" y="997991"/>
                  </a:cubicBezTo>
                  <a:cubicBezTo>
                    <a:pt x="2511179" y="998372"/>
                    <a:pt x="2512132" y="999325"/>
                    <a:pt x="2512418" y="1000087"/>
                  </a:cubicBezTo>
                  <a:lnTo>
                    <a:pt x="2512418" y="1000087"/>
                  </a:lnTo>
                  <a:cubicBezTo>
                    <a:pt x="2512418" y="1000182"/>
                    <a:pt x="2513465" y="1002278"/>
                    <a:pt x="2513846" y="1002944"/>
                  </a:cubicBezTo>
                  <a:cubicBezTo>
                    <a:pt x="2514227" y="1003516"/>
                    <a:pt x="2513846" y="1005040"/>
                    <a:pt x="2513561" y="1005707"/>
                  </a:cubicBezTo>
                  <a:cubicBezTo>
                    <a:pt x="2513561" y="1005802"/>
                    <a:pt x="2513465" y="1005897"/>
                    <a:pt x="2513465" y="1005897"/>
                  </a:cubicBezTo>
                  <a:cubicBezTo>
                    <a:pt x="2513084" y="1005992"/>
                    <a:pt x="2512132" y="1005516"/>
                    <a:pt x="2511465" y="1004849"/>
                  </a:cubicBezTo>
                  <a:cubicBezTo>
                    <a:pt x="2510798" y="1004278"/>
                    <a:pt x="2509655" y="1000277"/>
                    <a:pt x="2509465" y="998849"/>
                  </a:cubicBezTo>
                  <a:close/>
                  <a:moveTo>
                    <a:pt x="1146056" y="235324"/>
                  </a:moveTo>
                  <a:cubicBezTo>
                    <a:pt x="1146437" y="235991"/>
                    <a:pt x="1148056" y="236467"/>
                    <a:pt x="1150533" y="237134"/>
                  </a:cubicBezTo>
                  <a:cubicBezTo>
                    <a:pt x="1151866" y="237515"/>
                    <a:pt x="1153581" y="237991"/>
                    <a:pt x="1153867" y="238277"/>
                  </a:cubicBezTo>
                  <a:cubicBezTo>
                    <a:pt x="1154057" y="238468"/>
                    <a:pt x="1154248" y="238849"/>
                    <a:pt x="1154438" y="239134"/>
                  </a:cubicBezTo>
                  <a:cubicBezTo>
                    <a:pt x="1155010" y="240087"/>
                    <a:pt x="1155677" y="241230"/>
                    <a:pt x="1157676" y="241516"/>
                  </a:cubicBezTo>
                  <a:cubicBezTo>
                    <a:pt x="1158915" y="241706"/>
                    <a:pt x="1160248" y="241706"/>
                    <a:pt x="1161296" y="241706"/>
                  </a:cubicBezTo>
                  <a:cubicBezTo>
                    <a:pt x="1161963" y="241706"/>
                    <a:pt x="1162534" y="241706"/>
                    <a:pt x="1163010" y="241706"/>
                  </a:cubicBezTo>
                  <a:cubicBezTo>
                    <a:pt x="1163296" y="241706"/>
                    <a:pt x="1163487" y="241706"/>
                    <a:pt x="1163582" y="241706"/>
                  </a:cubicBezTo>
                  <a:cubicBezTo>
                    <a:pt x="1164249" y="241706"/>
                    <a:pt x="1166058" y="240944"/>
                    <a:pt x="1166154" y="240182"/>
                  </a:cubicBezTo>
                  <a:cubicBezTo>
                    <a:pt x="1166154" y="239992"/>
                    <a:pt x="1166154" y="239515"/>
                    <a:pt x="1165296" y="239420"/>
                  </a:cubicBezTo>
                  <a:cubicBezTo>
                    <a:pt x="1164249" y="239325"/>
                    <a:pt x="1162153" y="238372"/>
                    <a:pt x="1161582" y="237801"/>
                  </a:cubicBezTo>
                  <a:cubicBezTo>
                    <a:pt x="1162534" y="237515"/>
                    <a:pt x="1163963" y="236944"/>
                    <a:pt x="1164059" y="236182"/>
                  </a:cubicBezTo>
                  <a:cubicBezTo>
                    <a:pt x="1164059" y="235896"/>
                    <a:pt x="1163963" y="235515"/>
                    <a:pt x="1163106" y="235324"/>
                  </a:cubicBezTo>
                  <a:cubicBezTo>
                    <a:pt x="1162630" y="235229"/>
                    <a:pt x="1162153" y="235134"/>
                    <a:pt x="1161772" y="235134"/>
                  </a:cubicBezTo>
                  <a:cubicBezTo>
                    <a:pt x="1160820" y="235039"/>
                    <a:pt x="1159868" y="234943"/>
                    <a:pt x="1158248" y="234086"/>
                  </a:cubicBezTo>
                  <a:cubicBezTo>
                    <a:pt x="1157581" y="233705"/>
                    <a:pt x="1157105" y="233515"/>
                    <a:pt x="1156629" y="233229"/>
                  </a:cubicBezTo>
                  <a:cubicBezTo>
                    <a:pt x="1155390" y="232562"/>
                    <a:pt x="1154914" y="232372"/>
                    <a:pt x="1153867" y="232181"/>
                  </a:cubicBezTo>
                  <a:lnTo>
                    <a:pt x="1153105" y="232086"/>
                  </a:lnTo>
                  <a:cubicBezTo>
                    <a:pt x="1150152" y="231610"/>
                    <a:pt x="1147961" y="231419"/>
                    <a:pt x="1147104" y="232181"/>
                  </a:cubicBezTo>
                  <a:cubicBezTo>
                    <a:pt x="1146152" y="233038"/>
                    <a:pt x="1145199" y="233991"/>
                    <a:pt x="1146056" y="235324"/>
                  </a:cubicBezTo>
                  <a:close/>
                  <a:moveTo>
                    <a:pt x="1147675" y="232848"/>
                  </a:moveTo>
                  <a:cubicBezTo>
                    <a:pt x="1147866" y="232657"/>
                    <a:pt x="1148247" y="232657"/>
                    <a:pt x="1148914" y="232657"/>
                  </a:cubicBezTo>
                  <a:cubicBezTo>
                    <a:pt x="1150057" y="232657"/>
                    <a:pt x="1151866" y="232943"/>
                    <a:pt x="1152914" y="233038"/>
                  </a:cubicBezTo>
                  <a:lnTo>
                    <a:pt x="1153676" y="233134"/>
                  </a:lnTo>
                  <a:cubicBezTo>
                    <a:pt x="1154534" y="233229"/>
                    <a:pt x="1154914" y="233419"/>
                    <a:pt x="1156153" y="234086"/>
                  </a:cubicBezTo>
                  <a:cubicBezTo>
                    <a:pt x="1156533" y="234277"/>
                    <a:pt x="1157105" y="234562"/>
                    <a:pt x="1157772" y="234943"/>
                  </a:cubicBezTo>
                  <a:cubicBezTo>
                    <a:pt x="1159582" y="235896"/>
                    <a:pt x="1160724" y="235991"/>
                    <a:pt x="1161677" y="236086"/>
                  </a:cubicBezTo>
                  <a:cubicBezTo>
                    <a:pt x="1162058" y="236086"/>
                    <a:pt x="1162534" y="236182"/>
                    <a:pt x="1162915" y="236277"/>
                  </a:cubicBezTo>
                  <a:cubicBezTo>
                    <a:pt x="1163010" y="236277"/>
                    <a:pt x="1163106" y="236372"/>
                    <a:pt x="1163106" y="236372"/>
                  </a:cubicBezTo>
                  <a:cubicBezTo>
                    <a:pt x="1162915" y="236563"/>
                    <a:pt x="1162249" y="236944"/>
                    <a:pt x="1161296" y="237134"/>
                  </a:cubicBezTo>
                  <a:cubicBezTo>
                    <a:pt x="1160629" y="237325"/>
                    <a:pt x="1160534" y="237706"/>
                    <a:pt x="1160534" y="237801"/>
                  </a:cubicBezTo>
                  <a:cubicBezTo>
                    <a:pt x="1160534" y="238849"/>
                    <a:pt x="1163963" y="240087"/>
                    <a:pt x="1165011" y="240277"/>
                  </a:cubicBezTo>
                  <a:cubicBezTo>
                    <a:pt x="1164630" y="240563"/>
                    <a:pt x="1163868" y="240944"/>
                    <a:pt x="1163582" y="240944"/>
                  </a:cubicBezTo>
                  <a:cubicBezTo>
                    <a:pt x="1163392" y="240944"/>
                    <a:pt x="1163201" y="240944"/>
                    <a:pt x="1162915" y="240944"/>
                  </a:cubicBezTo>
                  <a:cubicBezTo>
                    <a:pt x="1161772" y="240944"/>
                    <a:pt x="1159677" y="241039"/>
                    <a:pt x="1157772" y="240754"/>
                  </a:cubicBezTo>
                  <a:cubicBezTo>
                    <a:pt x="1156248" y="240563"/>
                    <a:pt x="1155677" y="239611"/>
                    <a:pt x="1155200" y="238753"/>
                  </a:cubicBezTo>
                  <a:cubicBezTo>
                    <a:pt x="1155010" y="238372"/>
                    <a:pt x="1154724" y="238087"/>
                    <a:pt x="1154534" y="237801"/>
                  </a:cubicBezTo>
                  <a:cubicBezTo>
                    <a:pt x="1154057" y="237325"/>
                    <a:pt x="1152819" y="236944"/>
                    <a:pt x="1150819" y="236372"/>
                  </a:cubicBezTo>
                  <a:cubicBezTo>
                    <a:pt x="1149294" y="235991"/>
                    <a:pt x="1147199" y="235324"/>
                    <a:pt x="1146913" y="234943"/>
                  </a:cubicBezTo>
                  <a:cubicBezTo>
                    <a:pt x="1146342" y="234181"/>
                    <a:pt x="1146818" y="233610"/>
                    <a:pt x="1147675" y="232848"/>
                  </a:cubicBezTo>
                  <a:close/>
                  <a:moveTo>
                    <a:pt x="1252450" y="400488"/>
                  </a:moveTo>
                  <a:cubicBezTo>
                    <a:pt x="1252450" y="400488"/>
                    <a:pt x="1252546" y="400488"/>
                    <a:pt x="1252450" y="400488"/>
                  </a:cubicBezTo>
                  <a:cubicBezTo>
                    <a:pt x="1252736" y="400488"/>
                    <a:pt x="1253212" y="400393"/>
                    <a:pt x="1253403" y="399821"/>
                  </a:cubicBezTo>
                  <a:cubicBezTo>
                    <a:pt x="1253784" y="398774"/>
                    <a:pt x="1253879" y="396297"/>
                    <a:pt x="1253879" y="396011"/>
                  </a:cubicBezTo>
                  <a:lnTo>
                    <a:pt x="1253879" y="395821"/>
                  </a:lnTo>
                  <a:lnTo>
                    <a:pt x="1253784" y="395725"/>
                  </a:lnTo>
                  <a:cubicBezTo>
                    <a:pt x="1253689" y="395630"/>
                    <a:pt x="1253022" y="395154"/>
                    <a:pt x="1252450" y="395249"/>
                  </a:cubicBezTo>
                  <a:cubicBezTo>
                    <a:pt x="1252260" y="395345"/>
                    <a:pt x="1251879" y="395440"/>
                    <a:pt x="1251688" y="395821"/>
                  </a:cubicBezTo>
                  <a:cubicBezTo>
                    <a:pt x="1251212" y="396773"/>
                    <a:pt x="1251021" y="398011"/>
                    <a:pt x="1251117" y="398869"/>
                  </a:cubicBezTo>
                  <a:cubicBezTo>
                    <a:pt x="1251212" y="399631"/>
                    <a:pt x="1251783" y="400393"/>
                    <a:pt x="1252450" y="400488"/>
                  </a:cubicBezTo>
                  <a:close/>
                  <a:moveTo>
                    <a:pt x="1252450" y="396107"/>
                  </a:moveTo>
                  <a:cubicBezTo>
                    <a:pt x="1252450" y="396011"/>
                    <a:pt x="1252546" y="396011"/>
                    <a:pt x="1252546" y="396011"/>
                  </a:cubicBezTo>
                  <a:cubicBezTo>
                    <a:pt x="1252546" y="396011"/>
                    <a:pt x="1252546" y="396011"/>
                    <a:pt x="1252546" y="396011"/>
                  </a:cubicBezTo>
                  <a:cubicBezTo>
                    <a:pt x="1252641" y="396011"/>
                    <a:pt x="1252831" y="396107"/>
                    <a:pt x="1252926" y="396202"/>
                  </a:cubicBezTo>
                  <a:cubicBezTo>
                    <a:pt x="1252926" y="397059"/>
                    <a:pt x="1252831" y="398774"/>
                    <a:pt x="1252546" y="399536"/>
                  </a:cubicBezTo>
                  <a:cubicBezTo>
                    <a:pt x="1252546" y="399631"/>
                    <a:pt x="1252546" y="399631"/>
                    <a:pt x="1252450" y="399631"/>
                  </a:cubicBezTo>
                  <a:cubicBezTo>
                    <a:pt x="1252260" y="399536"/>
                    <a:pt x="1251974" y="399154"/>
                    <a:pt x="1251879" y="398774"/>
                  </a:cubicBezTo>
                  <a:cubicBezTo>
                    <a:pt x="1251879" y="398011"/>
                    <a:pt x="1252069" y="396964"/>
                    <a:pt x="1252450" y="396107"/>
                  </a:cubicBezTo>
                  <a:close/>
                  <a:moveTo>
                    <a:pt x="1228257" y="403631"/>
                  </a:moveTo>
                  <a:cubicBezTo>
                    <a:pt x="1227590" y="404012"/>
                    <a:pt x="1226447" y="404774"/>
                    <a:pt x="1226161" y="404774"/>
                  </a:cubicBezTo>
                  <a:cubicBezTo>
                    <a:pt x="1225590" y="404774"/>
                    <a:pt x="1224542" y="405155"/>
                    <a:pt x="1223685" y="405917"/>
                  </a:cubicBezTo>
                  <a:cubicBezTo>
                    <a:pt x="1223208" y="406393"/>
                    <a:pt x="1221780" y="408108"/>
                    <a:pt x="1222065" y="409061"/>
                  </a:cubicBezTo>
                  <a:cubicBezTo>
                    <a:pt x="1222161" y="409251"/>
                    <a:pt x="1222352" y="409632"/>
                    <a:pt x="1223018" y="409727"/>
                  </a:cubicBezTo>
                  <a:cubicBezTo>
                    <a:pt x="1223304" y="409727"/>
                    <a:pt x="1223590" y="409727"/>
                    <a:pt x="1223875" y="409727"/>
                  </a:cubicBezTo>
                  <a:cubicBezTo>
                    <a:pt x="1225209" y="409727"/>
                    <a:pt x="1226447" y="409441"/>
                    <a:pt x="1227114" y="408965"/>
                  </a:cubicBezTo>
                  <a:cubicBezTo>
                    <a:pt x="1227876" y="408489"/>
                    <a:pt x="1229305" y="406108"/>
                    <a:pt x="1229685" y="405536"/>
                  </a:cubicBezTo>
                  <a:cubicBezTo>
                    <a:pt x="1230162" y="404965"/>
                    <a:pt x="1230543" y="403631"/>
                    <a:pt x="1229971" y="403155"/>
                  </a:cubicBezTo>
                  <a:cubicBezTo>
                    <a:pt x="1229876" y="403060"/>
                    <a:pt x="1229495" y="402774"/>
                    <a:pt x="1228828" y="403155"/>
                  </a:cubicBezTo>
                  <a:cubicBezTo>
                    <a:pt x="1228733" y="403345"/>
                    <a:pt x="1228542" y="403536"/>
                    <a:pt x="1228257" y="403631"/>
                  </a:cubicBezTo>
                  <a:close/>
                  <a:moveTo>
                    <a:pt x="1229495" y="403917"/>
                  </a:moveTo>
                  <a:cubicBezTo>
                    <a:pt x="1229495" y="404203"/>
                    <a:pt x="1229400" y="404870"/>
                    <a:pt x="1229114" y="405155"/>
                  </a:cubicBezTo>
                  <a:lnTo>
                    <a:pt x="1229114" y="405250"/>
                  </a:lnTo>
                  <a:cubicBezTo>
                    <a:pt x="1228447" y="406298"/>
                    <a:pt x="1227304" y="408108"/>
                    <a:pt x="1226828" y="408394"/>
                  </a:cubicBezTo>
                  <a:cubicBezTo>
                    <a:pt x="1226257" y="408775"/>
                    <a:pt x="1224828" y="409156"/>
                    <a:pt x="1223399" y="408965"/>
                  </a:cubicBezTo>
                  <a:cubicBezTo>
                    <a:pt x="1223208" y="408965"/>
                    <a:pt x="1223208" y="408870"/>
                    <a:pt x="1223208" y="408870"/>
                  </a:cubicBezTo>
                  <a:cubicBezTo>
                    <a:pt x="1223018" y="408394"/>
                    <a:pt x="1223971" y="407060"/>
                    <a:pt x="1224542" y="406584"/>
                  </a:cubicBezTo>
                  <a:cubicBezTo>
                    <a:pt x="1225114" y="406012"/>
                    <a:pt x="1225876" y="405727"/>
                    <a:pt x="1226352" y="405727"/>
                  </a:cubicBezTo>
                  <a:cubicBezTo>
                    <a:pt x="1226923" y="405727"/>
                    <a:pt x="1227686" y="405250"/>
                    <a:pt x="1229019" y="404393"/>
                  </a:cubicBezTo>
                  <a:cubicBezTo>
                    <a:pt x="1229019" y="404203"/>
                    <a:pt x="1229209" y="404012"/>
                    <a:pt x="1229495" y="403917"/>
                  </a:cubicBezTo>
                  <a:cubicBezTo>
                    <a:pt x="1229495" y="403917"/>
                    <a:pt x="1229495" y="403917"/>
                    <a:pt x="1229495" y="403917"/>
                  </a:cubicBezTo>
                  <a:close/>
                  <a:moveTo>
                    <a:pt x="2515656" y="1022185"/>
                  </a:moveTo>
                  <a:cubicBezTo>
                    <a:pt x="2515846" y="1022090"/>
                    <a:pt x="2516132" y="1021804"/>
                    <a:pt x="2516037" y="1021232"/>
                  </a:cubicBezTo>
                  <a:cubicBezTo>
                    <a:pt x="2515846" y="1020184"/>
                    <a:pt x="2515084" y="1018279"/>
                    <a:pt x="2514894" y="1017899"/>
                  </a:cubicBezTo>
                  <a:cubicBezTo>
                    <a:pt x="2514799" y="1016565"/>
                    <a:pt x="2513846" y="1014850"/>
                    <a:pt x="2512798" y="1014946"/>
                  </a:cubicBezTo>
                  <a:cubicBezTo>
                    <a:pt x="2512608" y="1014946"/>
                    <a:pt x="2512132" y="1015041"/>
                    <a:pt x="2512036" y="1015803"/>
                  </a:cubicBezTo>
                  <a:lnTo>
                    <a:pt x="2512036" y="1016374"/>
                  </a:lnTo>
                  <a:cubicBezTo>
                    <a:pt x="2511846" y="1018565"/>
                    <a:pt x="2511751" y="1020756"/>
                    <a:pt x="2512798" y="1021423"/>
                  </a:cubicBezTo>
                  <a:cubicBezTo>
                    <a:pt x="2513751" y="1021994"/>
                    <a:pt x="2514513" y="1022280"/>
                    <a:pt x="2515084" y="1022280"/>
                  </a:cubicBezTo>
                  <a:cubicBezTo>
                    <a:pt x="2515275" y="1022375"/>
                    <a:pt x="2515465" y="1022280"/>
                    <a:pt x="2515656" y="1022185"/>
                  </a:cubicBezTo>
                  <a:close/>
                  <a:moveTo>
                    <a:pt x="2512894" y="1016470"/>
                  </a:moveTo>
                  <a:lnTo>
                    <a:pt x="2512894" y="1015993"/>
                  </a:lnTo>
                  <a:cubicBezTo>
                    <a:pt x="2513275" y="1016279"/>
                    <a:pt x="2513846" y="1017137"/>
                    <a:pt x="2513941" y="1018184"/>
                  </a:cubicBezTo>
                  <a:lnTo>
                    <a:pt x="2513941" y="1018279"/>
                  </a:lnTo>
                  <a:cubicBezTo>
                    <a:pt x="2513941" y="1018279"/>
                    <a:pt x="2514894" y="1020470"/>
                    <a:pt x="2515084" y="1021518"/>
                  </a:cubicBezTo>
                  <a:cubicBezTo>
                    <a:pt x="2515084" y="1021518"/>
                    <a:pt x="2515084" y="1021613"/>
                    <a:pt x="2515084" y="1021613"/>
                  </a:cubicBezTo>
                  <a:cubicBezTo>
                    <a:pt x="2514894" y="1021613"/>
                    <a:pt x="2514227" y="1021423"/>
                    <a:pt x="2513275" y="1020851"/>
                  </a:cubicBezTo>
                  <a:cubicBezTo>
                    <a:pt x="2512608" y="1020375"/>
                    <a:pt x="2512798" y="1017613"/>
                    <a:pt x="2512894" y="1016470"/>
                  </a:cubicBezTo>
                  <a:close/>
                  <a:moveTo>
                    <a:pt x="2392212" y="355911"/>
                  </a:moveTo>
                  <a:cubicBezTo>
                    <a:pt x="2392498" y="356006"/>
                    <a:pt x="2392784" y="356006"/>
                    <a:pt x="2393069" y="356006"/>
                  </a:cubicBezTo>
                  <a:cubicBezTo>
                    <a:pt x="2393641" y="356006"/>
                    <a:pt x="2394021" y="355911"/>
                    <a:pt x="2394403" y="355625"/>
                  </a:cubicBezTo>
                  <a:cubicBezTo>
                    <a:pt x="2394688" y="355435"/>
                    <a:pt x="2394879" y="355149"/>
                    <a:pt x="2394879" y="354768"/>
                  </a:cubicBezTo>
                  <a:cubicBezTo>
                    <a:pt x="2394974" y="354006"/>
                    <a:pt x="2394403" y="352768"/>
                    <a:pt x="2394307" y="352577"/>
                  </a:cubicBezTo>
                  <a:lnTo>
                    <a:pt x="2394307" y="352577"/>
                  </a:lnTo>
                  <a:cubicBezTo>
                    <a:pt x="2393927" y="352006"/>
                    <a:pt x="2392784" y="351244"/>
                    <a:pt x="2392021" y="351529"/>
                  </a:cubicBezTo>
                  <a:cubicBezTo>
                    <a:pt x="2391831" y="351625"/>
                    <a:pt x="2391355" y="351815"/>
                    <a:pt x="2391450" y="352672"/>
                  </a:cubicBezTo>
                  <a:cubicBezTo>
                    <a:pt x="2391450" y="353053"/>
                    <a:pt x="2391450" y="353530"/>
                    <a:pt x="2391355" y="353911"/>
                  </a:cubicBezTo>
                  <a:cubicBezTo>
                    <a:pt x="2391259" y="354673"/>
                    <a:pt x="2391164" y="355720"/>
                    <a:pt x="2392212" y="355911"/>
                  </a:cubicBezTo>
                  <a:close/>
                  <a:moveTo>
                    <a:pt x="2392307" y="354006"/>
                  </a:moveTo>
                  <a:cubicBezTo>
                    <a:pt x="2392402" y="353625"/>
                    <a:pt x="2392402" y="353149"/>
                    <a:pt x="2392402" y="352577"/>
                  </a:cubicBezTo>
                  <a:cubicBezTo>
                    <a:pt x="2392402" y="352482"/>
                    <a:pt x="2392402" y="352387"/>
                    <a:pt x="2392402" y="352387"/>
                  </a:cubicBezTo>
                  <a:cubicBezTo>
                    <a:pt x="2392593" y="352387"/>
                    <a:pt x="2393355" y="352672"/>
                    <a:pt x="2393545" y="353053"/>
                  </a:cubicBezTo>
                  <a:cubicBezTo>
                    <a:pt x="2393736" y="353530"/>
                    <a:pt x="2394117" y="354387"/>
                    <a:pt x="2394021" y="354863"/>
                  </a:cubicBezTo>
                  <a:cubicBezTo>
                    <a:pt x="2394021" y="354958"/>
                    <a:pt x="2394021" y="354958"/>
                    <a:pt x="2393927" y="355054"/>
                  </a:cubicBezTo>
                  <a:cubicBezTo>
                    <a:pt x="2393736" y="355149"/>
                    <a:pt x="2393260" y="355244"/>
                    <a:pt x="2392498" y="355149"/>
                  </a:cubicBezTo>
                  <a:cubicBezTo>
                    <a:pt x="2392212" y="355054"/>
                    <a:pt x="2392117" y="354958"/>
                    <a:pt x="2392307" y="354006"/>
                  </a:cubicBezTo>
                  <a:close/>
                  <a:moveTo>
                    <a:pt x="1022326" y="82353"/>
                  </a:moveTo>
                  <a:cubicBezTo>
                    <a:pt x="1022421" y="82353"/>
                    <a:pt x="1022612" y="82353"/>
                    <a:pt x="1022707" y="82258"/>
                  </a:cubicBezTo>
                  <a:cubicBezTo>
                    <a:pt x="1022993" y="82162"/>
                    <a:pt x="1023183" y="81781"/>
                    <a:pt x="1022898" y="81115"/>
                  </a:cubicBezTo>
                  <a:cubicBezTo>
                    <a:pt x="1022136" y="79114"/>
                    <a:pt x="1020802" y="75685"/>
                    <a:pt x="1020802" y="75685"/>
                  </a:cubicBezTo>
                  <a:lnTo>
                    <a:pt x="1020802" y="75590"/>
                  </a:lnTo>
                  <a:lnTo>
                    <a:pt x="1020707" y="75495"/>
                  </a:lnTo>
                  <a:cubicBezTo>
                    <a:pt x="1020611" y="75400"/>
                    <a:pt x="1019659" y="74923"/>
                    <a:pt x="1018897" y="75114"/>
                  </a:cubicBezTo>
                  <a:cubicBezTo>
                    <a:pt x="1018612" y="75209"/>
                    <a:pt x="1018326" y="75400"/>
                    <a:pt x="1018135" y="75876"/>
                  </a:cubicBezTo>
                  <a:cubicBezTo>
                    <a:pt x="1018040" y="76162"/>
                    <a:pt x="1017849" y="76352"/>
                    <a:pt x="1017659" y="76638"/>
                  </a:cubicBezTo>
                  <a:cubicBezTo>
                    <a:pt x="1017183" y="77305"/>
                    <a:pt x="1016706" y="78067"/>
                    <a:pt x="1017564" y="79210"/>
                  </a:cubicBezTo>
                  <a:cubicBezTo>
                    <a:pt x="1018040" y="79781"/>
                    <a:pt x="1020993" y="82353"/>
                    <a:pt x="1022326" y="82353"/>
                  </a:cubicBezTo>
                  <a:close/>
                  <a:moveTo>
                    <a:pt x="1018326" y="77019"/>
                  </a:moveTo>
                  <a:cubicBezTo>
                    <a:pt x="1018516" y="76733"/>
                    <a:pt x="1018707" y="76447"/>
                    <a:pt x="1018897" y="76066"/>
                  </a:cubicBezTo>
                  <a:cubicBezTo>
                    <a:pt x="1018992" y="75876"/>
                    <a:pt x="1019088" y="75876"/>
                    <a:pt x="1019088" y="75876"/>
                  </a:cubicBezTo>
                  <a:cubicBezTo>
                    <a:pt x="1019088" y="75876"/>
                    <a:pt x="1019183" y="75876"/>
                    <a:pt x="1019183" y="75876"/>
                  </a:cubicBezTo>
                  <a:cubicBezTo>
                    <a:pt x="1019374" y="75876"/>
                    <a:pt x="1019755" y="75971"/>
                    <a:pt x="1019945" y="76066"/>
                  </a:cubicBezTo>
                  <a:cubicBezTo>
                    <a:pt x="1020231" y="76733"/>
                    <a:pt x="1021278" y="79686"/>
                    <a:pt x="1022040" y="81400"/>
                  </a:cubicBezTo>
                  <a:cubicBezTo>
                    <a:pt x="1022040" y="81400"/>
                    <a:pt x="1022040" y="81400"/>
                    <a:pt x="1022040" y="81400"/>
                  </a:cubicBezTo>
                  <a:cubicBezTo>
                    <a:pt x="1021184" y="81019"/>
                    <a:pt x="1018992" y="79495"/>
                    <a:pt x="1018230" y="78638"/>
                  </a:cubicBezTo>
                  <a:cubicBezTo>
                    <a:pt x="1017754" y="77971"/>
                    <a:pt x="1017945" y="77686"/>
                    <a:pt x="1018326" y="77019"/>
                  </a:cubicBezTo>
                  <a:close/>
                  <a:moveTo>
                    <a:pt x="2389450" y="358959"/>
                  </a:moveTo>
                  <a:cubicBezTo>
                    <a:pt x="2389259" y="359721"/>
                    <a:pt x="2389069" y="360483"/>
                    <a:pt x="2388687" y="361054"/>
                  </a:cubicBezTo>
                  <a:cubicBezTo>
                    <a:pt x="2388402" y="361435"/>
                    <a:pt x="2388021" y="361816"/>
                    <a:pt x="2387640" y="362102"/>
                  </a:cubicBezTo>
                  <a:cubicBezTo>
                    <a:pt x="2386878" y="362769"/>
                    <a:pt x="2386116" y="363436"/>
                    <a:pt x="2386401" y="364293"/>
                  </a:cubicBezTo>
                  <a:lnTo>
                    <a:pt x="2386497" y="364483"/>
                  </a:lnTo>
                  <a:cubicBezTo>
                    <a:pt x="2386783" y="365150"/>
                    <a:pt x="2387068" y="365817"/>
                    <a:pt x="2387735" y="365912"/>
                  </a:cubicBezTo>
                  <a:cubicBezTo>
                    <a:pt x="2387830" y="365912"/>
                    <a:pt x="2387830" y="365912"/>
                    <a:pt x="2387926" y="365912"/>
                  </a:cubicBezTo>
                  <a:cubicBezTo>
                    <a:pt x="2388211" y="365912"/>
                    <a:pt x="2388593" y="365722"/>
                    <a:pt x="2388878" y="365436"/>
                  </a:cubicBezTo>
                  <a:cubicBezTo>
                    <a:pt x="2389545" y="364864"/>
                    <a:pt x="2389926" y="364102"/>
                    <a:pt x="2390307" y="363436"/>
                  </a:cubicBezTo>
                  <a:cubicBezTo>
                    <a:pt x="2390497" y="363055"/>
                    <a:pt x="2390688" y="362674"/>
                    <a:pt x="2390974" y="362293"/>
                  </a:cubicBezTo>
                  <a:cubicBezTo>
                    <a:pt x="2391735" y="361150"/>
                    <a:pt x="2392974" y="359054"/>
                    <a:pt x="2393069" y="358959"/>
                  </a:cubicBezTo>
                  <a:lnTo>
                    <a:pt x="2393164" y="358768"/>
                  </a:lnTo>
                  <a:cubicBezTo>
                    <a:pt x="2393260" y="357816"/>
                    <a:pt x="2392307" y="356959"/>
                    <a:pt x="2391450" y="356768"/>
                  </a:cubicBezTo>
                  <a:cubicBezTo>
                    <a:pt x="2390879" y="356673"/>
                    <a:pt x="2390402" y="356863"/>
                    <a:pt x="2390116" y="357340"/>
                  </a:cubicBezTo>
                  <a:cubicBezTo>
                    <a:pt x="2389736" y="357721"/>
                    <a:pt x="2389640" y="358292"/>
                    <a:pt x="2389450" y="358959"/>
                  </a:cubicBezTo>
                  <a:close/>
                  <a:moveTo>
                    <a:pt x="2390783" y="357625"/>
                  </a:moveTo>
                  <a:cubicBezTo>
                    <a:pt x="2390783" y="357625"/>
                    <a:pt x="2390879" y="357530"/>
                    <a:pt x="2390974" y="357530"/>
                  </a:cubicBezTo>
                  <a:cubicBezTo>
                    <a:pt x="2390974" y="357530"/>
                    <a:pt x="2391069" y="357530"/>
                    <a:pt x="2391069" y="357530"/>
                  </a:cubicBezTo>
                  <a:cubicBezTo>
                    <a:pt x="2391545" y="357625"/>
                    <a:pt x="2392117" y="358197"/>
                    <a:pt x="2392117" y="358673"/>
                  </a:cubicBezTo>
                  <a:cubicBezTo>
                    <a:pt x="2391831" y="359054"/>
                    <a:pt x="2390783" y="360864"/>
                    <a:pt x="2390116" y="361816"/>
                  </a:cubicBezTo>
                  <a:cubicBezTo>
                    <a:pt x="2389830" y="362197"/>
                    <a:pt x="2389640" y="362674"/>
                    <a:pt x="2389354" y="363055"/>
                  </a:cubicBezTo>
                  <a:cubicBezTo>
                    <a:pt x="2388973" y="363721"/>
                    <a:pt x="2388687" y="364293"/>
                    <a:pt x="2388116" y="364769"/>
                  </a:cubicBezTo>
                  <a:cubicBezTo>
                    <a:pt x="2387926" y="364960"/>
                    <a:pt x="2387830" y="364960"/>
                    <a:pt x="2387830" y="364960"/>
                  </a:cubicBezTo>
                  <a:cubicBezTo>
                    <a:pt x="2387640" y="364960"/>
                    <a:pt x="2387354" y="364293"/>
                    <a:pt x="2387259" y="364007"/>
                  </a:cubicBezTo>
                  <a:lnTo>
                    <a:pt x="2387164" y="363817"/>
                  </a:lnTo>
                  <a:cubicBezTo>
                    <a:pt x="2387068" y="363531"/>
                    <a:pt x="2387544" y="363055"/>
                    <a:pt x="2388116" y="362578"/>
                  </a:cubicBezTo>
                  <a:cubicBezTo>
                    <a:pt x="2388593" y="362197"/>
                    <a:pt x="2389069" y="361816"/>
                    <a:pt x="2389354" y="361340"/>
                  </a:cubicBezTo>
                  <a:cubicBezTo>
                    <a:pt x="2389830" y="360673"/>
                    <a:pt x="2390021" y="359816"/>
                    <a:pt x="2390307" y="358959"/>
                  </a:cubicBezTo>
                  <a:cubicBezTo>
                    <a:pt x="2390497" y="358483"/>
                    <a:pt x="2390592" y="358006"/>
                    <a:pt x="2390783" y="357625"/>
                  </a:cubicBezTo>
                  <a:close/>
                  <a:moveTo>
                    <a:pt x="2382592" y="383533"/>
                  </a:moveTo>
                  <a:cubicBezTo>
                    <a:pt x="2382496" y="383724"/>
                    <a:pt x="2382496" y="384010"/>
                    <a:pt x="2382401" y="384295"/>
                  </a:cubicBezTo>
                  <a:cubicBezTo>
                    <a:pt x="2381544" y="386962"/>
                    <a:pt x="2381354" y="387915"/>
                    <a:pt x="2381925" y="388296"/>
                  </a:cubicBezTo>
                  <a:cubicBezTo>
                    <a:pt x="2382020" y="388296"/>
                    <a:pt x="2382115" y="388391"/>
                    <a:pt x="2382210" y="388391"/>
                  </a:cubicBezTo>
                  <a:cubicBezTo>
                    <a:pt x="2382401" y="388391"/>
                    <a:pt x="2382592" y="388296"/>
                    <a:pt x="2382782" y="388201"/>
                  </a:cubicBezTo>
                  <a:cubicBezTo>
                    <a:pt x="2384116" y="387248"/>
                    <a:pt x="2384687" y="385153"/>
                    <a:pt x="2384687" y="385153"/>
                  </a:cubicBezTo>
                  <a:lnTo>
                    <a:pt x="2384687" y="385057"/>
                  </a:lnTo>
                  <a:cubicBezTo>
                    <a:pt x="2384782" y="384010"/>
                    <a:pt x="2384211" y="382962"/>
                    <a:pt x="2383449" y="382867"/>
                  </a:cubicBezTo>
                  <a:cubicBezTo>
                    <a:pt x="2383353" y="382771"/>
                    <a:pt x="2382782" y="382771"/>
                    <a:pt x="2382592" y="383533"/>
                  </a:cubicBezTo>
                  <a:close/>
                  <a:moveTo>
                    <a:pt x="2382496" y="387248"/>
                  </a:moveTo>
                  <a:cubicBezTo>
                    <a:pt x="2382592" y="386486"/>
                    <a:pt x="2383068" y="385057"/>
                    <a:pt x="2383259" y="384486"/>
                  </a:cubicBezTo>
                  <a:cubicBezTo>
                    <a:pt x="2383353" y="384200"/>
                    <a:pt x="2383449" y="383915"/>
                    <a:pt x="2383449" y="383724"/>
                  </a:cubicBezTo>
                  <a:cubicBezTo>
                    <a:pt x="2383449" y="383724"/>
                    <a:pt x="2383449" y="383724"/>
                    <a:pt x="2383449" y="383724"/>
                  </a:cubicBezTo>
                  <a:cubicBezTo>
                    <a:pt x="2383639" y="383915"/>
                    <a:pt x="2383830" y="384391"/>
                    <a:pt x="2383830" y="384962"/>
                  </a:cubicBezTo>
                  <a:cubicBezTo>
                    <a:pt x="2383735" y="385153"/>
                    <a:pt x="2383353" y="386486"/>
                    <a:pt x="2382496" y="387248"/>
                  </a:cubicBezTo>
                  <a:close/>
                  <a:moveTo>
                    <a:pt x="1182632" y="201606"/>
                  </a:moveTo>
                  <a:cubicBezTo>
                    <a:pt x="1182442" y="202749"/>
                    <a:pt x="1182918" y="203606"/>
                    <a:pt x="1183585" y="203987"/>
                  </a:cubicBezTo>
                  <a:cubicBezTo>
                    <a:pt x="1183870" y="204178"/>
                    <a:pt x="1184156" y="204178"/>
                    <a:pt x="1184442" y="204178"/>
                  </a:cubicBezTo>
                  <a:cubicBezTo>
                    <a:pt x="1184728" y="204178"/>
                    <a:pt x="1185013" y="204082"/>
                    <a:pt x="1185204" y="203987"/>
                  </a:cubicBezTo>
                  <a:cubicBezTo>
                    <a:pt x="1186061" y="203511"/>
                    <a:pt x="1186728" y="201701"/>
                    <a:pt x="1186442" y="200558"/>
                  </a:cubicBezTo>
                  <a:cubicBezTo>
                    <a:pt x="1186251" y="199796"/>
                    <a:pt x="1185680" y="199415"/>
                    <a:pt x="1184823" y="199415"/>
                  </a:cubicBezTo>
                  <a:cubicBezTo>
                    <a:pt x="1184061" y="199415"/>
                    <a:pt x="1183013" y="199796"/>
                    <a:pt x="1182632" y="201606"/>
                  </a:cubicBezTo>
                  <a:close/>
                  <a:moveTo>
                    <a:pt x="1184918" y="200272"/>
                  </a:moveTo>
                  <a:cubicBezTo>
                    <a:pt x="1185299" y="200272"/>
                    <a:pt x="1185585" y="200463"/>
                    <a:pt x="1185680" y="200844"/>
                  </a:cubicBezTo>
                  <a:cubicBezTo>
                    <a:pt x="1185871" y="201701"/>
                    <a:pt x="1185299" y="203130"/>
                    <a:pt x="1184823" y="203320"/>
                  </a:cubicBezTo>
                  <a:cubicBezTo>
                    <a:pt x="1184537" y="203511"/>
                    <a:pt x="1184346" y="203416"/>
                    <a:pt x="1184156" y="203320"/>
                  </a:cubicBezTo>
                  <a:cubicBezTo>
                    <a:pt x="1183775" y="203130"/>
                    <a:pt x="1183394" y="202463"/>
                    <a:pt x="1183585" y="201701"/>
                  </a:cubicBezTo>
                  <a:cubicBezTo>
                    <a:pt x="1183870" y="200272"/>
                    <a:pt x="1184632" y="200272"/>
                    <a:pt x="1184918" y="200272"/>
                  </a:cubicBezTo>
                  <a:close/>
                  <a:moveTo>
                    <a:pt x="1234543" y="452780"/>
                  </a:moveTo>
                  <a:cubicBezTo>
                    <a:pt x="1236258" y="452209"/>
                    <a:pt x="1237591" y="450399"/>
                    <a:pt x="1237687" y="450304"/>
                  </a:cubicBezTo>
                  <a:lnTo>
                    <a:pt x="1237782" y="450208"/>
                  </a:lnTo>
                  <a:cubicBezTo>
                    <a:pt x="1237972" y="449542"/>
                    <a:pt x="1237687" y="448970"/>
                    <a:pt x="1237115" y="448684"/>
                  </a:cubicBezTo>
                  <a:cubicBezTo>
                    <a:pt x="1236639" y="448399"/>
                    <a:pt x="1236068" y="448494"/>
                    <a:pt x="1235591" y="448875"/>
                  </a:cubicBezTo>
                  <a:cubicBezTo>
                    <a:pt x="1234924" y="449351"/>
                    <a:pt x="1233019" y="451828"/>
                    <a:pt x="1233496" y="452590"/>
                  </a:cubicBezTo>
                  <a:cubicBezTo>
                    <a:pt x="1233591" y="452685"/>
                    <a:pt x="1233686" y="452875"/>
                    <a:pt x="1234162" y="452875"/>
                  </a:cubicBezTo>
                  <a:cubicBezTo>
                    <a:pt x="1234258" y="452780"/>
                    <a:pt x="1234353" y="452780"/>
                    <a:pt x="1234543" y="452780"/>
                  </a:cubicBezTo>
                  <a:close/>
                  <a:moveTo>
                    <a:pt x="1236068" y="449351"/>
                  </a:moveTo>
                  <a:cubicBezTo>
                    <a:pt x="1236258" y="449256"/>
                    <a:pt x="1236353" y="449256"/>
                    <a:pt x="1236448" y="449256"/>
                  </a:cubicBezTo>
                  <a:cubicBezTo>
                    <a:pt x="1236544" y="449256"/>
                    <a:pt x="1236544" y="449256"/>
                    <a:pt x="1236639" y="449256"/>
                  </a:cubicBezTo>
                  <a:cubicBezTo>
                    <a:pt x="1236829" y="449351"/>
                    <a:pt x="1236924" y="449637"/>
                    <a:pt x="1236924" y="449923"/>
                  </a:cubicBezTo>
                  <a:cubicBezTo>
                    <a:pt x="1236639" y="450208"/>
                    <a:pt x="1235591" y="451542"/>
                    <a:pt x="1234353" y="452018"/>
                  </a:cubicBezTo>
                  <a:cubicBezTo>
                    <a:pt x="1234448" y="451351"/>
                    <a:pt x="1235496" y="449828"/>
                    <a:pt x="1236068" y="449351"/>
                  </a:cubicBezTo>
                  <a:close/>
                  <a:moveTo>
                    <a:pt x="1152247" y="230371"/>
                  </a:moveTo>
                  <a:cubicBezTo>
                    <a:pt x="1153200" y="230371"/>
                    <a:pt x="1154057" y="230371"/>
                    <a:pt x="1154534" y="230467"/>
                  </a:cubicBezTo>
                  <a:cubicBezTo>
                    <a:pt x="1155771" y="230657"/>
                    <a:pt x="1159868" y="232372"/>
                    <a:pt x="1161011" y="232943"/>
                  </a:cubicBezTo>
                  <a:cubicBezTo>
                    <a:pt x="1161867" y="233419"/>
                    <a:pt x="1163010" y="233800"/>
                    <a:pt x="1163868" y="233800"/>
                  </a:cubicBezTo>
                  <a:cubicBezTo>
                    <a:pt x="1164059" y="233800"/>
                    <a:pt x="1164249" y="233800"/>
                    <a:pt x="1164344" y="233705"/>
                  </a:cubicBezTo>
                  <a:cubicBezTo>
                    <a:pt x="1164630" y="233610"/>
                    <a:pt x="1164820" y="233419"/>
                    <a:pt x="1165011" y="233229"/>
                  </a:cubicBezTo>
                  <a:cubicBezTo>
                    <a:pt x="1165487" y="232372"/>
                    <a:pt x="1164915" y="229419"/>
                    <a:pt x="1163487" y="228371"/>
                  </a:cubicBezTo>
                  <a:cubicBezTo>
                    <a:pt x="1162153" y="227419"/>
                    <a:pt x="1155867" y="226466"/>
                    <a:pt x="1155010" y="226466"/>
                  </a:cubicBezTo>
                  <a:cubicBezTo>
                    <a:pt x="1154724" y="226466"/>
                    <a:pt x="1154343" y="226466"/>
                    <a:pt x="1153962" y="226466"/>
                  </a:cubicBezTo>
                  <a:cubicBezTo>
                    <a:pt x="1152057" y="226371"/>
                    <a:pt x="1150533" y="226371"/>
                    <a:pt x="1149866" y="226752"/>
                  </a:cubicBezTo>
                  <a:cubicBezTo>
                    <a:pt x="1146913" y="228181"/>
                    <a:pt x="1146532" y="228847"/>
                    <a:pt x="1146628" y="229324"/>
                  </a:cubicBezTo>
                  <a:cubicBezTo>
                    <a:pt x="1146723" y="229705"/>
                    <a:pt x="1147104" y="229990"/>
                    <a:pt x="1147771" y="230086"/>
                  </a:cubicBezTo>
                  <a:cubicBezTo>
                    <a:pt x="1149294" y="230276"/>
                    <a:pt x="1150914" y="230371"/>
                    <a:pt x="1152247" y="230371"/>
                  </a:cubicBezTo>
                  <a:close/>
                  <a:moveTo>
                    <a:pt x="1150343" y="227514"/>
                  </a:moveTo>
                  <a:cubicBezTo>
                    <a:pt x="1150819" y="227323"/>
                    <a:pt x="1152819" y="227323"/>
                    <a:pt x="1153962" y="227323"/>
                  </a:cubicBezTo>
                  <a:cubicBezTo>
                    <a:pt x="1154343" y="227323"/>
                    <a:pt x="1154724" y="227323"/>
                    <a:pt x="1155105" y="227323"/>
                  </a:cubicBezTo>
                  <a:cubicBezTo>
                    <a:pt x="1155867" y="227323"/>
                    <a:pt x="1161867" y="228276"/>
                    <a:pt x="1163010" y="229038"/>
                  </a:cubicBezTo>
                  <a:cubicBezTo>
                    <a:pt x="1164153" y="229895"/>
                    <a:pt x="1164630" y="232372"/>
                    <a:pt x="1164249" y="232943"/>
                  </a:cubicBezTo>
                  <a:cubicBezTo>
                    <a:pt x="1163868" y="233038"/>
                    <a:pt x="1162915" y="232848"/>
                    <a:pt x="1161582" y="232181"/>
                  </a:cubicBezTo>
                  <a:cubicBezTo>
                    <a:pt x="1160629" y="231705"/>
                    <a:pt x="1156248" y="229800"/>
                    <a:pt x="1154819" y="229609"/>
                  </a:cubicBezTo>
                  <a:cubicBezTo>
                    <a:pt x="1154248" y="229514"/>
                    <a:pt x="1153390" y="229514"/>
                    <a:pt x="1152438" y="229514"/>
                  </a:cubicBezTo>
                  <a:cubicBezTo>
                    <a:pt x="1151009" y="229514"/>
                    <a:pt x="1149485" y="229514"/>
                    <a:pt x="1148056" y="229228"/>
                  </a:cubicBezTo>
                  <a:cubicBezTo>
                    <a:pt x="1147771" y="229228"/>
                    <a:pt x="1147675" y="229133"/>
                    <a:pt x="1147675" y="229133"/>
                  </a:cubicBezTo>
                  <a:cubicBezTo>
                    <a:pt x="1147675" y="229038"/>
                    <a:pt x="1148056" y="228562"/>
                    <a:pt x="1150343" y="227514"/>
                  </a:cubicBezTo>
                  <a:close/>
                  <a:moveTo>
                    <a:pt x="1185680" y="192081"/>
                  </a:moveTo>
                  <a:cubicBezTo>
                    <a:pt x="1185775" y="192081"/>
                    <a:pt x="1185966" y="192081"/>
                    <a:pt x="1186061" y="191986"/>
                  </a:cubicBezTo>
                  <a:lnTo>
                    <a:pt x="1186442" y="191795"/>
                  </a:lnTo>
                  <a:cubicBezTo>
                    <a:pt x="1187490" y="191319"/>
                    <a:pt x="1187490" y="191128"/>
                    <a:pt x="1187585" y="189795"/>
                  </a:cubicBezTo>
                  <a:cubicBezTo>
                    <a:pt x="1187680" y="188461"/>
                    <a:pt x="1188443" y="186842"/>
                    <a:pt x="1188537" y="186842"/>
                  </a:cubicBezTo>
                  <a:lnTo>
                    <a:pt x="1188537" y="186747"/>
                  </a:lnTo>
                  <a:cubicBezTo>
                    <a:pt x="1188728" y="186080"/>
                    <a:pt x="1189109" y="184270"/>
                    <a:pt x="1187776" y="183889"/>
                  </a:cubicBezTo>
                  <a:cubicBezTo>
                    <a:pt x="1187680" y="183889"/>
                    <a:pt x="1187490" y="183794"/>
                    <a:pt x="1187394" y="183794"/>
                  </a:cubicBezTo>
                  <a:cubicBezTo>
                    <a:pt x="1186823" y="183604"/>
                    <a:pt x="1186156" y="183318"/>
                    <a:pt x="1185490" y="183699"/>
                  </a:cubicBezTo>
                  <a:cubicBezTo>
                    <a:pt x="1185108" y="183889"/>
                    <a:pt x="1184823" y="184366"/>
                    <a:pt x="1184728" y="185032"/>
                  </a:cubicBezTo>
                  <a:cubicBezTo>
                    <a:pt x="1184632" y="185699"/>
                    <a:pt x="1184061" y="191224"/>
                    <a:pt x="1185299" y="191986"/>
                  </a:cubicBezTo>
                  <a:cubicBezTo>
                    <a:pt x="1185394" y="192081"/>
                    <a:pt x="1185490" y="192081"/>
                    <a:pt x="1185680" y="192081"/>
                  </a:cubicBezTo>
                  <a:close/>
                  <a:moveTo>
                    <a:pt x="1185585" y="185128"/>
                  </a:moveTo>
                  <a:cubicBezTo>
                    <a:pt x="1185680" y="184747"/>
                    <a:pt x="1185775" y="184556"/>
                    <a:pt x="1185871" y="184461"/>
                  </a:cubicBezTo>
                  <a:cubicBezTo>
                    <a:pt x="1185966" y="184461"/>
                    <a:pt x="1185966" y="184461"/>
                    <a:pt x="1186061" y="184461"/>
                  </a:cubicBezTo>
                  <a:cubicBezTo>
                    <a:pt x="1186347" y="184461"/>
                    <a:pt x="1186633" y="184556"/>
                    <a:pt x="1186918" y="184651"/>
                  </a:cubicBezTo>
                  <a:cubicBezTo>
                    <a:pt x="1187109" y="184747"/>
                    <a:pt x="1187299" y="184747"/>
                    <a:pt x="1187394" y="184842"/>
                  </a:cubicBezTo>
                  <a:cubicBezTo>
                    <a:pt x="1187680" y="184937"/>
                    <a:pt x="1187776" y="185413"/>
                    <a:pt x="1187490" y="186747"/>
                  </a:cubicBezTo>
                  <a:cubicBezTo>
                    <a:pt x="1187299" y="187033"/>
                    <a:pt x="1186633" y="188557"/>
                    <a:pt x="1186537" y="189985"/>
                  </a:cubicBezTo>
                  <a:cubicBezTo>
                    <a:pt x="1186442" y="191033"/>
                    <a:pt x="1186442" y="191033"/>
                    <a:pt x="1185871" y="191319"/>
                  </a:cubicBezTo>
                  <a:lnTo>
                    <a:pt x="1185585" y="191414"/>
                  </a:lnTo>
                  <a:cubicBezTo>
                    <a:pt x="1185299" y="190652"/>
                    <a:pt x="1185204" y="187033"/>
                    <a:pt x="1185585" y="185128"/>
                  </a:cubicBezTo>
                  <a:close/>
                  <a:moveTo>
                    <a:pt x="2385068" y="368865"/>
                  </a:moveTo>
                  <a:cubicBezTo>
                    <a:pt x="2384687" y="368865"/>
                    <a:pt x="2384211" y="369151"/>
                    <a:pt x="2384211" y="369817"/>
                  </a:cubicBezTo>
                  <a:cubicBezTo>
                    <a:pt x="2384211" y="370103"/>
                    <a:pt x="2384116" y="370579"/>
                    <a:pt x="2384020" y="371151"/>
                  </a:cubicBezTo>
                  <a:cubicBezTo>
                    <a:pt x="2383735" y="372961"/>
                    <a:pt x="2383639" y="374294"/>
                    <a:pt x="2383925" y="374866"/>
                  </a:cubicBezTo>
                  <a:cubicBezTo>
                    <a:pt x="2384211" y="375342"/>
                    <a:pt x="2385163" y="375723"/>
                    <a:pt x="2386021" y="375723"/>
                  </a:cubicBezTo>
                  <a:cubicBezTo>
                    <a:pt x="2386211" y="375723"/>
                    <a:pt x="2386497" y="375723"/>
                    <a:pt x="2386592" y="375628"/>
                  </a:cubicBezTo>
                  <a:cubicBezTo>
                    <a:pt x="2387068" y="375437"/>
                    <a:pt x="2387354" y="375056"/>
                    <a:pt x="2387259" y="374580"/>
                  </a:cubicBezTo>
                  <a:cubicBezTo>
                    <a:pt x="2387164" y="373913"/>
                    <a:pt x="2386878" y="373532"/>
                    <a:pt x="2386687" y="373246"/>
                  </a:cubicBezTo>
                  <a:cubicBezTo>
                    <a:pt x="2386497" y="372961"/>
                    <a:pt x="2386401" y="372865"/>
                    <a:pt x="2386497" y="372675"/>
                  </a:cubicBezTo>
                  <a:cubicBezTo>
                    <a:pt x="2386497" y="372008"/>
                    <a:pt x="2386878" y="370770"/>
                    <a:pt x="2386878" y="370770"/>
                  </a:cubicBezTo>
                  <a:lnTo>
                    <a:pt x="2386878" y="370675"/>
                  </a:lnTo>
                  <a:lnTo>
                    <a:pt x="2386878" y="370579"/>
                  </a:lnTo>
                  <a:cubicBezTo>
                    <a:pt x="2386687" y="369532"/>
                    <a:pt x="2385830" y="368770"/>
                    <a:pt x="2385068" y="368865"/>
                  </a:cubicBezTo>
                  <a:close/>
                  <a:moveTo>
                    <a:pt x="2386306" y="374866"/>
                  </a:moveTo>
                  <a:cubicBezTo>
                    <a:pt x="2385830" y="375056"/>
                    <a:pt x="2384878" y="374675"/>
                    <a:pt x="2384687" y="374389"/>
                  </a:cubicBezTo>
                  <a:cubicBezTo>
                    <a:pt x="2384496" y="374008"/>
                    <a:pt x="2384782" y="372199"/>
                    <a:pt x="2384878" y="371151"/>
                  </a:cubicBezTo>
                  <a:cubicBezTo>
                    <a:pt x="2384973" y="370579"/>
                    <a:pt x="2385068" y="370103"/>
                    <a:pt x="2385068" y="369722"/>
                  </a:cubicBezTo>
                  <a:cubicBezTo>
                    <a:pt x="2385068" y="369627"/>
                    <a:pt x="2385068" y="369627"/>
                    <a:pt x="2385068" y="369627"/>
                  </a:cubicBezTo>
                  <a:lnTo>
                    <a:pt x="2385068" y="369627"/>
                  </a:lnTo>
                  <a:cubicBezTo>
                    <a:pt x="2385068" y="369627"/>
                    <a:pt x="2385163" y="369627"/>
                    <a:pt x="2385354" y="369722"/>
                  </a:cubicBezTo>
                  <a:cubicBezTo>
                    <a:pt x="2385545" y="369913"/>
                    <a:pt x="2385830" y="370198"/>
                    <a:pt x="2385925" y="370675"/>
                  </a:cubicBezTo>
                  <a:cubicBezTo>
                    <a:pt x="2385830" y="370960"/>
                    <a:pt x="2385640" y="372008"/>
                    <a:pt x="2385545" y="372675"/>
                  </a:cubicBezTo>
                  <a:cubicBezTo>
                    <a:pt x="2385545" y="373151"/>
                    <a:pt x="2385735" y="373437"/>
                    <a:pt x="2385925" y="373723"/>
                  </a:cubicBezTo>
                  <a:cubicBezTo>
                    <a:pt x="2386116" y="374008"/>
                    <a:pt x="2386306" y="374294"/>
                    <a:pt x="2386401" y="374770"/>
                  </a:cubicBezTo>
                  <a:cubicBezTo>
                    <a:pt x="2386401" y="374770"/>
                    <a:pt x="2386306" y="374866"/>
                    <a:pt x="2386306" y="374866"/>
                  </a:cubicBezTo>
                  <a:close/>
                  <a:moveTo>
                    <a:pt x="2383163" y="16059"/>
                  </a:moveTo>
                  <a:cubicBezTo>
                    <a:pt x="2383259" y="16059"/>
                    <a:pt x="2383353" y="16059"/>
                    <a:pt x="2383449" y="16059"/>
                  </a:cubicBezTo>
                  <a:cubicBezTo>
                    <a:pt x="2384496" y="15964"/>
                    <a:pt x="2385259" y="15297"/>
                    <a:pt x="2385925" y="14725"/>
                  </a:cubicBezTo>
                  <a:cubicBezTo>
                    <a:pt x="2386497" y="14154"/>
                    <a:pt x="2387068" y="13678"/>
                    <a:pt x="2387830" y="13582"/>
                  </a:cubicBezTo>
                  <a:cubicBezTo>
                    <a:pt x="2388497" y="13487"/>
                    <a:pt x="2389450" y="13487"/>
                    <a:pt x="2390497" y="13487"/>
                  </a:cubicBezTo>
                  <a:cubicBezTo>
                    <a:pt x="2392402" y="13487"/>
                    <a:pt x="2394117" y="13487"/>
                    <a:pt x="2395070" y="13011"/>
                  </a:cubicBezTo>
                  <a:cubicBezTo>
                    <a:pt x="2396308" y="12344"/>
                    <a:pt x="2399546" y="10439"/>
                    <a:pt x="2399641" y="10344"/>
                  </a:cubicBezTo>
                  <a:cubicBezTo>
                    <a:pt x="2402403" y="9106"/>
                    <a:pt x="2405642" y="7391"/>
                    <a:pt x="2405737" y="6439"/>
                  </a:cubicBezTo>
                  <a:cubicBezTo>
                    <a:pt x="2405833" y="5581"/>
                    <a:pt x="2405166" y="1962"/>
                    <a:pt x="2403928" y="1390"/>
                  </a:cubicBezTo>
                  <a:lnTo>
                    <a:pt x="2403928" y="1390"/>
                  </a:lnTo>
                  <a:cubicBezTo>
                    <a:pt x="2403261" y="1105"/>
                    <a:pt x="2401832" y="819"/>
                    <a:pt x="2400594" y="628"/>
                  </a:cubicBezTo>
                  <a:cubicBezTo>
                    <a:pt x="2400117" y="533"/>
                    <a:pt x="2399641" y="438"/>
                    <a:pt x="2399261" y="438"/>
                  </a:cubicBezTo>
                  <a:cubicBezTo>
                    <a:pt x="2398403" y="247"/>
                    <a:pt x="2393927" y="-324"/>
                    <a:pt x="2392498" y="247"/>
                  </a:cubicBezTo>
                  <a:cubicBezTo>
                    <a:pt x="2391735" y="533"/>
                    <a:pt x="2390592" y="1295"/>
                    <a:pt x="2389450" y="2057"/>
                  </a:cubicBezTo>
                  <a:cubicBezTo>
                    <a:pt x="2388687" y="2533"/>
                    <a:pt x="2388021" y="3010"/>
                    <a:pt x="2387640" y="3200"/>
                  </a:cubicBezTo>
                  <a:lnTo>
                    <a:pt x="2387259" y="3391"/>
                  </a:lnTo>
                  <a:cubicBezTo>
                    <a:pt x="2384878" y="4438"/>
                    <a:pt x="2382592" y="5677"/>
                    <a:pt x="2382496" y="6915"/>
                  </a:cubicBezTo>
                  <a:cubicBezTo>
                    <a:pt x="2382496" y="7486"/>
                    <a:pt x="2382306" y="7867"/>
                    <a:pt x="2382210" y="8344"/>
                  </a:cubicBezTo>
                  <a:cubicBezTo>
                    <a:pt x="2382020" y="9010"/>
                    <a:pt x="2381830" y="9868"/>
                    <a:pt x="2381734" y="11392"/>
                  </a:cubicBezTo>
                  <a:lnTo>
                    <a:pt x="2381639" y="12154"/>
                  </a:lnTo>
                  <a:cubicBezTo>
                    <a:pt x="2381544" y="13773"/>
                    <a:pt x="2381449" y="15106"/>
                    <a:pt x="2382115" y="15773"/>
                  </a:cubicBezTo>
                  <a:cubicBezTo>
                    <a:pt x="2382401" y="15964"/>
                    <a:pt x="2382782" y="16059"/>
                    <a:pt x="2383163" y="16059"/>
                  </a:cubicBezTo>
                  <a:close/>
                  <a:moveTo>
                    <a:pt x="2382496" y="12154"/>
                  </a:moveTo>
                  <a:lnTo>
                    <a:pt x="2382592" y="11392"/>
                  </a:lnTo>
                  <a:cubicBezTo>
                    <a:pt x="2382687" y="9963"/>
                    <a:pt x="2382877" y="9201"/>
                    <a:pt x="2383068" y="8534"/>
                  </a:cubicBezTo>
                  <a:cubicBezTo>
                    <a:pt x="2383163" y="8058"/>
                    <a:pt x="2383353" y="7486"/>
                    <a:pt x="2383353" y="6915"/>
                  </a:cubicBezTo>
                  <a:cubicBezTo>
                    <a:pt x="2383353" y="6248"/>
                    <a:pt x="2384782" y="5296"/>
                    <a:pt x="2387544" y="4057"/>
                  </a:cubicBezTo>
                  <a:lnTo>
                    <a:pt x="2387926" y="3867"/>
                  </a:lnTo>
                  <a:cubicBezTo>
                    <a:pt x="2388402" y="3676"/>
                    <a:pt x="2389069" y="3200"/>
                    <a:pt x="2389926" y="2629"/>
                  </a:cubicBezTo>
                  <a:cubicBezTo>
                    <a:pt x="2390974" y="1962"/>
                    <a:pt x="2392117" y="1200"/>
                    <a:pt x="2392784" y="914"/>
                  </a:cubicBezTo>
                  <a:cubicBezTo>
                    <a:pt x="2393069" y="819"/>
                    <a:pt x="2393641" y="724"/>
                    <a:pt x="2394403" y="724"/>
                  </a:cubicBezTo>
                  <a:cubicBezTo>
                    <a:pt x="2395926" y="724"/>
                    <a:pt x="2398118" y="914"/>
                    <a:pt x="2399070" y="1105"/>
                  </a:cubicBezTo>
                  <a:cubicBezTo>
                    <a:pt x="2399451" y="1200"/>
                    <a:pt x="2399927" y="1200"/>
                    <a:pt x="2400404" y="1295"/>
                  </a:cubicBezTo>
                  <a:cubicBezTo>
                    <a:pt x="2401451" y="1486"/>
                    <a:pt x="2402975" y="1676"/>
                    <a:pt x="2403452" y="1962"/>
                  </a:cubicBezTo>
                  <a:cubicBezTo>
                    <a:pt x="2404023" y="2248"/>
                    <a:pt x="2404880" y="5296"/>
                    <a:pt x="2404785" y="6248"/>
                  </a:cubicBezTo>
                  <a:cubicBezTo>
                    <a:pt x="2404595" y="6724"/>
                    <a:pt x="2401737" y="8344"/>
                    <a:pt x="2399165" y="9487"/>
                  </a:cubicBezTo>
                  <a:cubicBezTo>
                    <a:pt x="2399165" y="9487"/>
                    <a:pt x="2395736" y="11487"/>
                    <a:pt x="2394593" y="12154"/>
                  </a:cubicBezTo>
                  <a:cubicBezTo>
                    <a:pt x="2393927" y="12535"/>
                    <a:pt x="2392117" y="12535"/>
                    <a:pt x="2390592" y="12439"/>
                  </a:cubicBezTo>
                  <a:cubicBezTo>
                    <a:pt x="2389545" y="12439"/>
                    <a:pt x="2388593" y="12439"/>
                    <a:pt x="2387830" y="12535"/>
                  </a:cubicBezTo>
                  <a:cubicBezTo>
                    <a:pt x="2386687" y="12630"/>
                    <a:pt x="2386021" y="13297"/>
                    <a:pt x="2385354" y="13868"/>
                  </a:cubicBezTo>
                  <a:cubicBezTo>
                    <a:pt x="2384782" y="14440"/>
                    <a:pt x="2384211" y="14916"/>
                    <a:pt x="2383449" y="15011"/>
                  </a:cubicBezTo>
                  <a:cubicBezTo>
                    <a:pt x="2382973" y="15106"/>
                    <a:pt x="2382877" y="14916"/>
                    <a:pt x="2382782" y="14916"/>
                  </a:cubicBezTo>
                  <a:cubicBezTo>
                    <a:pt x="2382306" y="14725"/>
                    <a:pt x="2382401" y="13487"/>
                    <a:pt x="2382496" y="12154"/>
                  </a:cubicBezTo>
                  <a:close/>
                  <a:moveTo>
                    <a:pt x="1408755" y="166459"/>
                  </a:moveTo>
                  <a:lnTo>
                    <a:pt x="1409041" y="166363"/>
                  </a:lnTo>
                  <a:cubicBezTo>
                    <a:pt x="1409327" y="166268"/>
                    <a:pt x="1409613" y="166173"/>
                    <a:pt x="1409899" y="165982"/>
                  </a:cubicBezTo>
                  <a:cubicBezTo>
                    <a:pt x="1410756" y="165506"/>
                    <a:pt x="1411137" y="165316"/>
                    <a:pt x="1411613" y="165887"/>
                  </a:cubicBezTo>
                  <a:cubicBezTo>
                    <a:pt x="1411803" y="166173"/>
                    <a:pt x="1412089" y="166459"/>
                    <a:pt x="1412280" y="166840"/>
                  </a:cubicBezTo>
                  <a:cubicBezTo>
                    <a:pt x="1413423" y="168364"/>
                    <a:pt x="1414185" y="169316"/>
                    <a:pt x="1414947" y="169316"/>
                  </a:cubicBezTo>
                  <a:cubicBezTo>
                    <a:pt x="1414947" y="169316"/>
                    <a:pt x="1414947" y="169316"/>
                    <a:pt x="1415042" y="169316"/>
                  </a:cubicBezTo>
                  <a:cubicBezTo>
                    <a:pt x="1415328" y="169316"/>
                    <a:pt x="1415518" y="169126"/>
                    <a:pt x="1415709" y="168935"/>
                  </a:cubicBezTo>
                  <a:cubicBezTo>
                    <a:pt x="1415804" y="168745"/>
                    <a:pt x="1415899" y="168554"/>
                    <a:pt x="1416090" y="168459"/>
                  </a:cubicBezTo>
                  <a:cubicBezTo>
                    <a:pt x="1416566" y="167697"/>
                    <a:pt x="1417043" y="167030"/>
                    <a:pt x="1418090" y="166173"/>
                  </a:cubicBezTo>
                  <a:cubicBezTo>
                    <a:pt x="1418662" y="165792"/>
                    <a:pt x="1419138" y="165316"/>
                    <a:pt x="1419519" y="164935"/>
                  </a:cubicBezTo>
                  <a:cubicBezTo>
                    <a:pt x="1420185" y="164363"/>
                    <a:pt x="1420757" y="163792"/>
                    <a:pt x="1421424" y="163506"/>
                  </a:cubicBezTo>
                  <a:cubicBezTo>
                    <a:pt x="1422186" y="163125"/>
                    <a:pt x="1424281" y="161791"/>
                    <a:pt x="1424091" y="160839"/>
                  </a:cubicBezTo>
                  <a:cubicBezTo>
                    <a:pt x="1424091" y="160648"/>
                    <a:pt x="1423900" y="160267"/>
                    <a:pt x="1423138" y="160172"/>
                  </a:cubicBezTo>
                  <a:cubicBezTo>
                    <a:pt x="1422471" y="160077"/>
                    <a:pt x="1421900" y="160172"/>
                    <a:pt x="1421519" y="160172"/>
                  </a:cubicBezTo>
                  <a:cubicBezTo>
                    <a:pt x="1420662" y="160267"/>
                    <a:pt x="1420376" y="160267"/>
                    <a:pt x="1420090" y="159791"/>
                  </a:cubicBezTo>
                  <a:cubicBezTo>
                    <a:pt x="1419424" y="158743"/>
                    <a:pt x="1418947" y="157791"/>
                    <a:pt x="1418947" y="157791"/>
                  </a:cubicBezTo>
                  <a:cubicBezTo>
                    <a:pt x="1418376" y="156743"/>
                    <a:pt x="1417137" y="156172"/>
                    <a:pt x="1415614" y="156172"/>
                  </a:cubicBezTo>
                  <a:cubicBezTo>
                    <a:pt x="1415233" y="156172"/>
                    <a:pt x="1414851" y="156076"/>
                    <a:pt x="1414375" y="156076"/>
                  </a:cubicBezTo>
                  <a:cubicBezTo>
                    <a:pt x="1413518" y="155981"/>
                    <a:pt x="1412565" y="155791"/>
                    <a:pt x="1411423" y="156267"/>
                  </a:cubicBezTo>
                  <a:cubicBezTo>
                    <a:pt x="1411137" y="156362"/>
                    <a:pt x="1410756" y="156457"/>
                    <a:pt x="1410375" y="156648"/>
                  </a:cubicBezTo>
                  <a:cubicBezTo>
                    <a:pt x="1407518" y="157600"/>
                    <a:pt x="1405326" y="158362"/>
                    <a:pt x="1405422" y="159505"/>
                  </a:cubicBezTo>
                  <a:cubicBezTo>
                    <a:pt x="1405422" y="159791"/>
                    <a:pt x="1405517" y="159982"/>
                    <a:pt x="1405517" y="160267"/>
                  </a:cubicBezTo>
                  <a:cubicBezTo>
                    <a:pt x="1405708" y="161220"/>
                    <a:pt x="1405898" y="162268"/>
                    <a:pt x="1405326" y="162744"/>
                  </a:cubicBezTo>
                  <a:cubicBezTo>
                    <a:pt x="1404755" y="163125"/>
                    <a:pt x="1403517" y="164173"/>
                    <a:pt x="1403517" y="165220"/>
                  </a:cubicBezTo>
                  <a:cubicBezTo>
                    <a:pt x="1403517" y="165697"/>
                    <a:pt x="1403707" y="166078"/>
                    <a:pt x="1404183" y="166459"/>
                  </a:cubicBezTo>
                  <a:cubicBezTo>
                    <a:pt x="1405612" y="167221"/>
                    <a:pt x="1407803" y="166649"/>
                    <a:pt x="1408755" y="166459"/>
                  </a:cubicBezTo>
                  <a:close/>
                  <a:moveTo>
                    <a:pt x="1405993" y="163220"/>
                  </a:moveTo>
                  <a:cubicBezTo>
                    <a:pt x="1406946" y="162458"/>
                    <a:pt x="1406755" y="161125"/>
                    <a:pt x="1406565" y="159982"/>
                  </a:cubicBezTo>
                  <a:cubicBezTo>
                    <a:pt x="1406469" y="159696"/>
                    <a:pt x="1406469" y="159410"/>
                    <a:pt x="1406469" y="159220"/>
                  </a:cubicBezTo>
                  <a:cubicBezTo>
                    <a:pt x="1406469" y="158839"/>
                    <a:pt x="1407898" y="158172"/>
                    <a:pt x="1410756" y="157315"/>
                  </a:cubicBezTo>
                  <a:cubicBezTo>
                    <a:pt x="1411137" y="157219"/>
                    <a:pt x="1411518" y="157029"/>
                    <a:pt x="1411803" y="156934"/>
                  </a:cubicBezTo>
                  <a:cubicBezTo>
                    <a:pt x="1412756" y="156648"/>
                    <a:pt x="1413423" y="156743"/>
                    <a:pt x="1414280" y="156838"/>
                  </a:cubicBezTo>
                  <a:cubicBezTo>
                    <a:pt x="1414661" y="156934"/>
                    <a:pt x="1415137" y="156934"/>
                    <a:pt x="1415614" y="156934"/>
                  </a:cubicBezTo>
                  <a:cubicBezTo>
                    <a:pt x="1416757" y="156934"/>
                    <a:pt x="1417709" y="157410"/>
                    <a:pt x="1418186" y="158172"/>
                  </a:cubicBezTo>
                  <a:lnTo>
                    <a:pt x="1418186" y="158172"/>
                  </a:lnTo>
                  <a:cubicBezTo>
                    <a:pt x="1418186" y="158172"/>
                    <a:pt x="1418662" y="159124"/>
                    <a:pt x="1419424" y="160172"/>
                  </a:cubicBezTo>
                  <a:cubicBezTo>
                    <a:pt x="1419995" y="161125"/>
                    <a:pt x="1420852" y="161029"/>
                    <a:pt x="1421614" y="160934"/>
                  </a:cubicBezTo>
                  <a:cubicBezTo>
                    <a:pt x="1421995" y="160934"/>
                    <a:pt x="1422471" y="160839"/>
                    <a:pt x="1423043" y="160934"/>
                  </a:cubicBezTo>
                  <a:cubicBezTo>
                    <a:pt x="1423138" y="160934"/>
                    <a:pt x="1423233" y="160934"/>
                    <a:pt x="1423233" y="160934"/>
                  </a:cubicBezTo>
                  <a:cubicBezTo>
                    <a:pt x="1423233" y="160934"/>
                    <a:pt x="1423233" y="160934"/>
                    <a:pt x="1423233" y="160934"/>
                  </a:cubicBezTo>
                  <a:cubicBezTo>
                    <a:pt x="1423138" y="161220"/>
                    <a:pt x="1421995" y="162268"/>
                    <a:pt x="1421043" y="162649"/>
                  </a:cubicBezTo>
                  <a:cubicBezTo>
                    <a:pt x="1420281" y="163030"/>
                    <a:pt x="1419614" y="163601"/>
                    <a:pt x="1418947" y="164268"/>
                  </a:cubicBezTo>
                  <a:cubicBezTo>
                    <a:pt x="1418566" y="164649"/>
                    <a:pt x="1418090" y="165030"/>
                    <a:pt x="1417614" y="165411"/>
                  </a:cubicBezTo>
                  <a:cubicBezTo>
                    <a:pt x="1416376" y="166363"/>
                    <a:pt x="1415899" y="167125"/>
                    <a:pt x="1415423" y="167887"/>
                  </a:cubicBezTo>
                  <a:cubicBezTo>
                    <a:pt x="1415328" y="168078"/>
                    <a:pt x="1415233" y="168173"/>
                    <a:pt x="1415233" y="168364"/>
                  </a:cubicBezTo>
                  <a:cubicBezTo>
                    <a:pt x="1414851" y="168268"/>
                    <a:pt x="1413804" y="166935"/>
                    <a:pt x="1413232" y="166173"/>
                  </a:cubicBezTo>
                  <a:cubicBezTo>
                    <a:pt x="1412946" y="165792"/>
                    <a:pt x="1412756" y="165506"/>
                    <a:pt x="1412470" y="165220"/>
                  </a:cubicBezTo>
                  <a:cubicBezTo>
                    <a:pt x="1412089" y="164744"/>
                    <a:pt x="1411613" y="164554"/>
                    <a:pt x="1411137" y="164554"/>
                  </a:cubicBezTo>
                  <a:cubicBezTo>
                    <a:pt x="1410470" y="164554"/>
                    <a:pt x="1409899" y="164935"/>
                    <a:pt x="1409517" y="165125"/>
                  </a:cubicBezTo>
                  <a:cubicBezTo>
                    <a:pt x="1409327" y="165220"/>
                    <a:pt x="1409041" y="165411"/>
                    <a:pt x="1408946" y="165411"/>
                  </a:cubicBezTo>
                  <a:lnTo>
                    <a:pt x="1408661" y="165506"/>
                  </a:lnTo>
                  <a:cubicBezTo>
                    <a:pt x="1407803" y="165697"/>
                    <a:pt x="1405993" y="166173"/>
                    <a:pt x="1404946" y="165506"/>
                  </a:cubicBezTo>
                  <a:cubicBezTo>
                    <a:pt x="1404660" y="165316"/>
                    <a:pt x="1404565" y="165125"/>
                    <a:pt x="1404565" y="164935"/>
                  </a:cubicBezTo>
                  <a:cubicBezTo>
                    <a:pt x="1404565" y="164458"/>
                    <a:pt x="1405422" y="163696"/>
                    <a:pt x="1405993" y="163220"/>
                  </a:cubicBezTo>
                  <a:close/>
                  <a:moveTo>
                    <a:pt x="2393069" y="236563"/>
                  </a:moveTo>
                  <a:cubicBezTo>
                    <a:pt x="2393164" y="236563"/>
                    <a:pt x="2393164" y="236563"/>
                    <a:pt x="2393260" y="236563"/>
                  </a:cubicBezTo>
                  <a:cubicBezTo>
                    <a:pt x="2393450" y="236563"/>
                    <a:pt x="2393736" y="236467"/>
                    <a:pt x="2393927" y="236182"/>
                  </a:cubicBezTo>
                  <a:cubicBezTo>
                    <a:pt x="2394307" y="235705"/>
                    <a:pt x="2394498" y="234658"/>
                    <a:pt x="2394784" y="233419"/>
                  </a:cubicBezTo>
                  <a:cubicBezTo>
                    <a:pt x="2394974" y="232276"/>
                    <a:pt x="2395260" y="230752"/>
                    <a:pt x="2395736" y="230276"/>
                  </a:cubicBezTo>
                  <a:cubicBezTo>
                    <a:pt x="2396022" y="229990"/>
                    <a:pt x="2396308" y="229705"/>
                    <a:pt x="2396593" y="229419"/>
                  </a:cubicBezTo>
                  <a:cubicBezTo>
                    <a:pt x="2397355" y="228752"/>
                    <a:pt x="2398022" y="228085"/>
                    <a:pt x="2398118" y="227133"/>
                  </a:cubicBezTo>
                  <a:cubicBezTo>
                    <a:pt x="2398212" y="225895"/>
                    <a:pt x="2396212" y="223609"/>
                    <a:pt x="2395641" y="223228"/>
                  </a:cubicBezTo>
                  <a:cubicBezTo>
                    <a:pt x="2395546" y="223132"/>
                    <a:pt x="2394688" y="222656"/>
                    <a:pt x="2393831" y="222942"/>
                  </a:cubicBezTo>
                  <a:cubicBezTo>
                    <a:pt x="2393545" y="223037"/>
                    <a:pt x="2393164" y="223323"/>
                    <a:pt x="2392878" y="223894"/>
                  </a:cubicBezTo>
                  <a:cubicBezTo>
                    <a:pt x="2392402" y="225133"/>
                    <a:pt x="2391735" y="227038"/>
                    <a:pt x="2392117" y="228752"/>
                  </a:cubicBezTo>
                  <a:cubicBezTo>
                    <a:pt x="2392593" y="230657"/>
                    <a:pt x="2392784" y="232372"/>
                    <a:pt x="2392688" y="233515"/>
                  </a:cubicBezTo>
                  <a:cubicBezTo>
                    <a:pt x="2392402" y="235515"/>
                    <a:pt x="2392402" y="236372"/>
                    <a:pt x="2393069" y="236563"/>
                  </a:cubicBezTo>
                  <a:close/>
                  <a:moveTo>
                    <a:pt x="2393641" y="224180"/>
                  </a:moveTo>
                  <a:cubicBezTo>
                    <a:pt x="2393736" y="223894"/>
                    <a:pt x="2393927" y="223799"/>
                    <a:pt x="2394021" y="223799"/>
                  </a:cubicBezTo>
                  <a:cubicBezTo>
                    <a:pt x="2394117" y="223799"/>
                    <a:pt x="2394212" y="223799"/>
                    <a:pt x="2394212" y="223799"/>
                  </a:cubicBezTo>
                  <a:cubicBezTo>
                    <a:pt x="2394498" y="223799"/>
                    <a:pt x="2394879" y="223990"/>
                    <a:pt x="2394974" y="223990"/>
                  </a:cubicBezTo>
                  <a:lnTo>
                    <a:pt x="2394974" y="223990"/>
                  </a:lnTo>
                  <a:cubicBezTo>
                    <a:pt x="2395355" y="224180"/>
                    <a:pt x="2397069" y="226276"/>
                    <a:pt x="2397069" y="227133"/>
                  </a:cubicBezTo>
                  <a:cubicBezTo>
                    <a:pt x="2397069" y="227704"/>
                    <a:pt x="2396498" y="228181"/>
                    <a:pt x="2395831" y="228847"/>
                  </a:cubicBezTo>
                  <a:cubicBezTo>
                    <a:pt x="2395546" y="229133"/>
                    <a:pt x="2395165" y="229419"/>
                    <a:pt x="2394879" y="229800"/>
                  </a:cubicBezTo>
                  <a:cubicBezTo>
                    <a:pt x="2394307" y="230467"/>
                    <a:pt x="2394021" y="231895"/>
                    <a:pt x="2393736" y="233324"/>
                  </a:cubicBezTo>
                  <a:cubicBezTo>
                    <a:pt x="2393641" y="233991"/>
                    <a:pt x="2393450" y="234753"/>
                    <a:pt x="2393355" y="235229"/>
                  </a:cubicBezTo>
                  <a:cubicBezTo>
                    <a:pt x="2393355" y="234658"/>
                    <a:pt x="2393355" y="233896"/>
                    <a:pt x="2393450" y="233515"/>
                  </a:cubicBezTo>
                  <a:cubicBezTo>
                    <a:pt x="2393545" y="231895"/>
                    <a:pt x="2393069" y="229514"/>
                    <a:pt x="2392878" y="228562"/>
                  </a:cubicBezTo>
                  <a:cubicBezTo>
                    <a:pt x="2392498" y="227133"/>
                    <a:pt x="2393069" y="225418"/>
                    <a:pt x="2393641" y="224180"/>
                  </a:cubicBezTo>
                  <a:close/>
                  <a:moveTo>
                    <a:pt x="1418280" y="254470"/>
                  </a:moveTo>
                  <a:cubicBezTo>
                    <a:pt x="1419328" y="254660"/>
                    <a:pt x="1420281" y="254946"/>
                    <a:pt x="1421043" y="254946"/>
                  </a:cubicBezTo>
                  <a:cubicBezTo>
                    <a:pt x="1421424" y="254946"/>
                    <a:pt x="1421805" y="254851"/>
                    <a:pt x="1421995" y="254755"/>
                  </a:cubicBezTo>
                  <a:cubicBezTo>
                    <a:pt x="1423900" y="253708"/>
                    <a:pt x="1424853" y="253041"/>
                    <a:pt x="1424948" y="252469"/>
                  </a:cubicBezTo>
                  <a:lnTo>
                    <a:pt x="1424948" y="252184"/>
                  </a:lnTo>
                  <a:cubicBezTo>
                    <a:pt x="1425043" y="251231"/>
                    <a:pt x="1425043" y="250374"/>
                    <a:pt x="1424567" y="249993"/>
                  </a:cubicBezTo>
                  <a:cubicBezTo>
                    <a:pt x="1424376" y="249898"/>
                    <a:pt x="1424091" y="249802"/>
                    <a:pt x="1423710" y="249898"/>
                  </a:cubicBezTo>
                  <a:cubicBezTo>
                    <a:pt x="1423043" y="250088"/>
                    <a:pt x="1422090" y="250564"/>
                    <a:pt x="1421234" y="251041"/>
                  </a:cubicBezTo>
                  <a:cubicBezTo>
                    <a:pt x="1420567" y="251326"/>
                    <a:pt x="1419995" y="251612"/>
                    <a:pt x="1419709" y="251707"/>
                  </a:cubicBezTo>
                  <a:cubicBezTo>
                    <a:pt x="1419519" y="251803"/>
                    <a:pt x="1419328" y="251803"/>
                    <a:pt x="1419042" y="251993"/>
                  </a:cubicBezTo>
                  <a:cubicBezTo>
                    <a:pt x="1416566" y="252850"/>
                    <a:pt x="1415899" y="253136"/>
                    <a:pt x="1415899" y="253708"/>
                  </a:cubicBezTo>
                  <a:cubicBezTo>
                    <a:pt x="1415899" y="253993"/>
                    <a:pt x="1416185" y="254184"/>
                    <a:pt x="1416661" y="254184"/>
                  </a:cubicBezTo>
                  <a:cubicBezTo>
                    <a:pt x="1416947" y="254184"/>
                    <a:pt x="1417614" y="254374"/>
                    <a:pt x="1418280" y="254470"/>
                  </a:cubicBezTo>
                  <a:close/>
                  <a:moveTo>
                    <a:pt x="1419138" y="252755"/>
                  </a:moveTo>
                  <a:cubicBezTo>
                    <a:pt x="1419424" y="252660"/>
                    <a:pt x="1419709" y="252565"/>
                    <a:pt x="1419900" y="252469"/>
                  </a:cubicBezTo>
                  <a:cubicBezTo>
                    <a:pt x="1420281" y="252279"/>
                    <a:pt x="1420852" y="251993"/>
                    <a:pt x="1421519" y="251707"/>
                  </a:cubicBezTo>
                  <a:cubicBezTo>
                    <a:pt x="1422377" y="251326"/>
                    <a:pt x="1423329" y="250850"/>
                    <a:pt x="1423996" y="250660"/>
                  </a:cubicBezTo>
                  <a:cubicBezTo>
                    <a:pt x="1424186" y="250850"/>
                    <a:pt x="1424091" y="251803"/>
                    <a:pt x="1424091" y="252184"/>
                  </a:cubicBezTo>
                  <a:lnTo>
                    <a:pt x="1424091" y="252469"/>
                  </a:lnTo>
                  <a:cubicBezTo>
                    <a:pt x="1423996" y="252660"/>
                    <a:pt x="1423519" y="253041"/>
                    <a:pt x="1421614" y="254089"/>
                  </a:cubicBezTo>
                  <a:cubicBezTo>
                    <a:pt x="1421234" y="254279"/>
                    <a:pt x="1419614" y="253993"/>
                    <a:pt x="1418566" y="253708"/>
                  </a:cubicBezTo>
                  <a:cubicBezTo>
                    <a:pt x="1418090" y="253612"/>
                    <a:pt x="1417614" y="253517"/>
                    <a:pt x="1417233" y="253422"/>
                  </a:cubicBezTo>
                  <a:cubicBezTo>
                    <a:pt x="1417804" y="253231"/>
                    <a:pt x="1418662" y="252850"/>
                    <a:pt x="1419138" y="252755"/>
                  </a:cubicBezTo>
                  <a:close/>
                  <a:moveTo>
                    <a:pt x="1353320" y="153409"/>
                  </a:moveTo>
                  <a:cubicBezTo>
                    <a:pt x="1353606" y="153314"/>
                    <a:pt x="1353987" y="153219"/>
                    <a:pt x="1354368" y="153124"/>
                  </a:cubicBezTo>
                  <a:cubicBezTo>
                    <a:pt x="1354844" y="152933"/>
                    <a:pt x="1355892" y="152647"/>
                    <a:pt x="1356082" y="152743"/>
                  </a:cubicBezTo>
                  <a:cubicBezTo>
                    <a:pt x="1356082" y="152838"/>
                    <a:pt x="1356082" y="153028"/>
                    <a:pt x="1356082" y="153314"/>
                  </a:cubicBezTo>
                  <a:cubicBezTo>
                    <a:pt x="1356082" y="154267"/>
                    <a:pt x="1356178" y="155791"/>
                    <a:pt x="1357797" y="156362"/>
                  </a:cubicBezTo>
                  <a:cubicBezTo>
                    <a:pt x="1358368" y="156553"/>
                    <a:pt x="1358940" y="156648"/>
                    <a:pt x="1359416" y="156743"/>
                  </a:cubicBezTo>
                  <a:cubicBezTo>
                    <a:pt x="1360178" y="156934"/>
                    <a:pt x="1360749" y="157029"/>
                    <a:pt x="1361130" y="157505"/>
                  </a:cubicBezTo>
                  <a:cubicBezTo>
                    <a:pt x="1361702" y="158172"/>
                    <a:pt x="1364560" y="160934"/>
                    <a:pt x="1365798" y="160934"/>
                  </a:cubicBezTo>
                  <a:cubicBezTo>
                    <a:pt x="1366655" y="160934"/>
                    <a:pt x="1367703" y="160744"/>
                    <a:pt x="1368179" y="160172"/>
                  </a:cubicBezTo>
                  <a:cubicBezTo>
                    <a:pt x="1368369" y="159886"/>
                    <a:pt x="1368465" y="159601"/>
                    <a:pt x="1368465" y="159315"/>
                  </a:cubicBezTo>
                  <a:cubicBezTo>
                    <a:pt x="1368274" y="158553"/>
                    <a:pt x="1368369" y="155791"/>
                    <a:pt x="1368560" y="155314"/>
                  </a:cubicBezTo>
                  <a:cubicBezTo>
                    <a:pt x="1368655" y="155029"/>
                    <a:pt x="1369798" y="153790"/>
                    <a:pt x="1370655" y="152743"/>
                  </a:cubicBezTo>
                  <a:cubicBezTo>
                    <a:pt x="1370751" y="152647"/>
                    <a:pt x="1374085" y="149980"/>
                    <a:pt x="1374656" y="149409"/>
                  </a:cubicBezTo>
                  <a:cubicBezTo>
                    <a:pt x="1374752" y="149314"/>
                    <a:pt x="1374846" y="149218"/>
                    <a:pt x="1375037" y="149028"/>
                  </a:cubicBezTo>
                  <a:cubicBezTo>
                    <a:pt x="1375323" y="148742"/>
                    <a:pt x="1376085" y="147980"/>
                    <a:pt x="1376466" y="147790"/>
                  </a:cubicBezTo>
                  <a:cubicBezTo>
                    <a:pt x="1376847" y="148837"/>
                    <a:pt x="1377609" y="149980"/>
                    <a:pt x="1378657" y="149980"/>
                  </a:cubicBezTo>
                  <a:cubicBezTo>
                    <a:pt x="1379419" y="149980"/>
                    <a:pt x="1380276" y="149980"/>
                    <a:pt x="1380657" y="151028"/>
                  </a:cubicBezTo>
                  <a:cubicBezTo>
                    <a:pt x="1380752" y="151314"/>
                    <a:pt x="1380942" y="151695"/>
                    <a:pt x="1381038" y="151981"/>
                  </a:cubicBezTo>
                  <a:cubicBezTo>
                    <a:pt x="1381228" y="152362"/>
                    <a:pt x="1381419" y="152838"/>
                    <a:pt x="1381419" y="152933"/>
                  </a:cubicBezTo>
                  <a:cubicBezTo>
                    <a:pt x="1381419" y="152933"/>
                    <a:pt x="1381324" y="153028"/>
                    <a:pt x="1381228" y="153028"/>
                  </a:cubicBezTo>
                  <a:cubicBezTo>
                    <a:pt x="1380847" y="153124"/>
                    <a:pt x="1380276" y="153314"/>
                    <a:pt x="1379609" y="153409"/>
                  </a:cubicBezTo>
                  <a:cubicBezTo>
                    <a:pt x="1378180" y="153695"/>
                    <a:pt x="1376561" y="153981"/>
                    <a:pt x="1375704" y="154552"/>
                  </a:cubicBezTo>
                  <a:cubicBezTo>
                    <a:pt x="1374656" y="155219"/>
                    <a:pt x="1371703" y="157315"/>
                    <a:pt x="1371608" y="158934"/>
                  </a:cubicBezTo>
                  <a:cubicBezTo>
                    <a:pt x="1371608" y="159410"/>
                    <a:pt x="1371703" y="159886"/>
                    <a:pt x="1371799" y="160267"/>
                  </a:cubicBezTo>
                  <a:cubicBezTo>
                    <a:pt x="1371989" y="161029"/>
                    <a:pt x="1371989" y="161601"/>
                    <a:pt x="1371513" y="162077"/>
                  </a:cubicBezTo>
                  <a:cubicBezTo>
                    <a:pt x="1371227" y="162363"/>
                    <a:pt x="1370846" y="162649"/>
                    <a:pt x="1370465" y="162934"/>
                  </a:cubicBezTo>
                  <a:cubicBezTo>
                    <a:pt x="1369703" y="163506"/>
                    <a:pt x="1368846" y="164173"/>
                    <a:pt x="1369322" y="165030"/>
                  </a:cubicBezTo>
                  <a:cubicBezTo>
                    <a:pt x="1369798" y="165982"/>
                    <a:pt x="1370561" y="167030"/>
                    <a:pt x="1371417" y="167030"/>
                  </a:cubicBezTo>
                  <a:cubicBezTo>
                    <a:pt x="1371703" y="167030"/>
                    <a:pt x="1372180" y="166935"/>
                    <a:pt x="1372560" y="166554"/>
                  </a:cubicBezTo>
                  <a:cubicBezTo>
                    <a:pt x="1372656" y="166459"/>
                    <a:pt x="1372846" y="166173"/>
                    <a:pt x="1373132" y="165887"/>
                  </a:cubicBezTo>
                  <a:cubicBezTo>
                    <a:pt x="1375513" y="163220"/>
                    <a:pt x="1377133" y="161696"/>
                    <a:pt x="1377704" y="161315"/>
                  </a:cubicBezTo>
                  <a:lnTo>
                    <a:pt x="1377704" y="161315"/>
                  </a:lnTo>
                  <a:cubicBezTo>
                    <a:pt x="1377609" y="163411"/>
                    <a:pt x="1376751" y="165125"/>
                    <a:pt x="1375323" y="166078"/>
                  </a:cubicBezTo>
                  <a:cubicBezTo>
                    <a:pt x="1373703" y="167221"/>
                    <a:pt x="1371322" y="169792"/>
                    <a:pt x="1371037" y="171031"/>
                  </a:cubicBezTo>
                  <a:lnTo>
                    <a:pt x="1370941" y="171316"/>
                  </a:lnTo>
                  <a:cubicBezTo>
                    <a:pt x="1370751" y="171983"/>
                    <a:pt x="1370561" y="172745"/>
                    <a:pt x="1371037" y="173221"/>
                  </a:cubicBezTo>
                  <a:cubicBezTo>
                    <a:pt x="1371322" y="173602"/>
                    <a:pt x="1371703" y="173793"/>
                    <a:pt x="1372370" y="173793"/>
                  </a:cubicBezTo>
                  <a:cubicBezTo>
                    <a:pt x="1372942" y="173888"/>
                    <a:pt x="1373513" y="173793"/>
                    <a:pt x="1373989" y="173793"/>
                  </a:cubicBezTo>
                  <a:cubicBezTo>
                    <a:pt x="1375132" y="173698"/>
                    <a:pt x="1375418" y="173793"/>
                    <a:pt x="1375513" y="174269"/>
                  </a:cubicBezTo>
                  <a:cubicBezTo>
                    <a:pt x="1376180" y="177317"/>
                    <a:pt x="1376847" y="177793"/>
                    <a:pt x="1377418" y="177889"/>
                  </a:cubicBezTo>
                  <a:cubicBezTo>
                    <a:pt x="1377418" y="177889"/>
                    <a:pt x="1377514" y="177889"/>
                    <a:pt x="1377609" y="177889"/>
                  </a:cubicBezTo>
                  <a:cubicBezTo>
                    <a:pt x="1377799" y="177889"/>
                    <a:pt x="1378085" y="177793"/>
                    <a:pt x="1378466" y="177508"/>
                  </a:cubicBezTo>
                  <a:cubicBezTo>
                    <a:pt x="1378847" y="177127"/>
                    <a:pt x="1379704" y="175984"/>
                    <a:pt x="1380752" y="174460"/>
                  </a:cubicBezTo>
                  <a:cubicBezTo>
                    <a:pt x="1382467" y="172078"/>
                    <a:pt x="1385705" y="167602"/>
                    <a:pt x="1386467" y="167221"/>
                  </a:cubicBezTo>
                  <a:lnTo>
                    <a:pt x="1386943" y="167125"/>
                  </a:lnTo>
                  <a:cubicBezTo>
                    <a:pt x="1387896" y="167030"/>
                    <a:pt x="1388658" y="166840"/>
                    <a:pt x="1389134" y="166078"/>
                  </a:cubicBezTo>
                  <a:cubicBezTo>
                    <a:pt x="1389324" y="165792"/>
                    <a:pt x="1389420" y="165316"/>
                    <a:pt x="1389705" y="164554"/>
                  </a:cubicBezTo>
                  <a:cubicBezTo>
                    <a:pt x="1389991" y="163601"/>
                    <a:pt x="1390753" y="161029"/>
                    <a:pt x="1391325" y="160839"/>
                  </a:cubicBezTo>
                  <a:cubicBezTo>
                    <a:pt x="1392563" y="160458"/>
                    <a:pt x="1395325" y="157791"/>
                    <a:pt x="1395611" y="156934"/>
                  </a:cubicBezTo>
                  <a:cubicBezTo>
                    <a:pt x="1395897" y="156076"/>
                    <a:pt x="1397802" y="152743"/>
                    <a:pt x="1398659" y="152457"/>
                  </a:cubicBezTo>
                  <a:cubicBezTo>
                    <a:pt x="1399992" y="152076"/>
                    <a:pt x="1401231" y="150933"/>
                    <a:pt x="1400945" y="150171"/>
                  </a:cubicBezTo>
                  <a:cubicBezTo>
                    <a:pt x="1400850" y="149790"/>
                    <a:pt x="1401231" y="147790"/>
                    <a:pt x="1402469" y="147028"/>
                  </a:cubicBezTo>
                  <a:cubicBezTo>
                    <a:pt x="1403421" y="146361"/>
                    <a:pt x="1403993" y="145313"/>
                    <a:pt x="1403898" y="144456"/>
                  </a:cubicBezTo>
                  <a:cubicBezTo>
                    <a:pt x="1403803" y="143884"/>
                    <a:pt x="1403421" y="143408"/>
                    <a:pt x="1402755" y="143218"/>
                  </a:cubicBezTo>
                  <a:cubicBezTo>
                    <a:pt x="1402374" y="143122"/>
                    <a:pt x="1401993" y="143027"/>
                    <a:pt x="1401517" y="142932"/>
                  </a:cubicBezTo>
                  <a:cubicBezTo>
                    <a:pt x="1400564" y="142741"/>
                    <a:pt x="1399516" y="142456"/>
                    <a:pt x="1398754" y="141979"/>
                  </a:cubicBezTo>
                  <a:cubicBezTo>
                    <a:pt x="1397611" y="141217"/>
                    <a:pt x="1395897" y="140455"/>
                    <a:pt x="1394658" y="140455"/>
                  </a:cubicBezTo>
                  <a:cubicBezTo>
                    <a:pt x="1394373" y="140455"/>
                    <a:pt x="1393896" y="140455"/>
                    <a:pt x="1393230" y="140551"/>
                  </a:cubicBezTo>
                  <a:cubicBezTo>
                    <a:pt x="1391992" y="140646"/>
                    <a:pt x="1389134" y="140836"/>
                    <a:pt x="1388468" y="140551"/>
                  </a:cubicBezTo>
                  <a:cubicBezTo>
                    <a:pt x="1388468" y="139693"/>
                    <a:pt x="1388562" y="135883"/>
                    <a:pt x="1386943" y="135407"/>
                  </a:cubicBezTo>
                  <a:cubicBezTo>
                    <a:pt x="1385610" y="135026"/>
                    <a:pt x="1383800" y="134836"/>
                    <a:pt x="1383705" y="134836"/>
                  </a:cubicBezTo>
                  <a:lnTo>
                    <a:pt x="1383610" y="134836"/>
                  </a:lnTo>
                  <a:cubicBezTo>
                    <a:pt x="1382276" y="134836"/>
                    <a:pt x="1379799" y="134455"/>
                    <a:pt x="1379037" y="134264"/>
                  </a:cubicBezTo>
                  <a:cubicBezTo>
                    <a:pt x="1378371" y="134074"/>
                    <a:pt x="1376847" y="133788"/>
                    <a:pt x="1376085" y="134359"/>
                  </a:cubicBezTo>
                  <a:cubicBezTo>
                    <a:pt x="1375799" y="134550"/>
                    <a:pt x="1375608" y="134836"/>
                    <a:pt x="1375608" y="135217"/>
                  </a:cubicBezTo>
                  <a:cubicBezTo>
                    <a:pt x="1375608" y="135693"/>
                    <a:pt x="1375608" y="136169"/>
                    <a:pt x="1375704" y="136645"/>
                  </a:cubicBezTo>
                  <a:cubicBezTo>
                    <a:pt x="1375799" y="137407"/>
                    <a:pt x="1375894" y="138265"/>
                    <a:pt x="1375608" y="138646"/>
                  </a:cubicBezTo>
                  <a:cubicBezTo>
                    <a:pt x="1375513" y="138741"/>
                    <a:pt x="1375418" y="138931"/>
                    <a:pt x="1375418" y="139027"/>
                  </a:cubicBezTo>
                  <a:cubicBezTo>
                    <a:pt x="1375132" y="139503"/>
                    <a:pt x="1374752" y="140074"/>
                    <a:pt x="1374942" y="140932"/>
                  </a:cubicBezTo>
                  <a:cubicBezTo>
                    <a:pt x="1375037" y="141313"/>
                    <a:pt x="1375228" y="141694"/>
                    <a:pt x="1375513" y="142265"/>
                  </a:cubicBezTo>
                  <a:cubicBezTo>
                    <a:pt x="1375704" y="142551"/>
                    <a:pt x="1375990" y="143122"/>
                    <a:pt x="1376085" y="143313"/>
                  </a:cubicBezTo>
                  <a:cubicBezTo>
                    <a:pt x="1375990" y="143313"/>
                    <a:pt x="1375799" y="143313"/>
                    <a:pt x="1375513" y="143218"/>
                  </a:cubicBezTo>
                  <a:cubicBezTo>
                    <a:pt x="1372846" y="142456"/>
                    <a:pt x="1371513" y="140836"/>
                    <a:pt x="1371322" y="140074"/>
                  </a:cubicBezTo>
                  <a:cubicBezTo>
                    <a:pt x="1371227" y="139598"/>
                    <a:pt x="1370751" y="138169"/>
                    <a:pt x="1369132" y="138169"/>
                  </a:cubicBezTo>
                  <a:cubicBezTo>
                    <a:pt x="1368369" y="138169"/>
                    <a:pt x="1366941" y="137884"/>
                    <a:pt x="1366369" y="137026"/>
                  </a:cubicBezTo>
                  <a:cubicBezTo>
                    <a:pt x="1365703" y="136169"/>
                    <a:pt x="1363988" y="135312"/>
                    <a:pt x="1362940" y="135407"/>
                  </a:cubicBezTo>
                  <a:cubicBezTo>
                    <a:pt x="1362559" y="135502"/>
                    <a:pt x="1362178" y="135693"/>
                    <a:pt x="1362083" y="135979"/>
                  </a:cubicBezTo>
                  <a:cubicBezTo>
                    <a:pt x="1361988" y="136169"/>
                    <a:pt x="1361892" y="136550"/>
                    <a:pt x="1361702" y="137026"/>
                  </a:cubicBezTo>
                  <a:cubicBezTo>
                    <a:pt x="1361416" y="137693"/>
                    <a:pt x="1360654" y="139884"/>
                    <a:pt x="1360178" y="139979"/>
                  </a:cubicBezTo>
                  <a:cubicBezTo>
                    <a:pt x="1359893" y="139884"/>
                    <a:pt x="1359511" y="139598"/>
                    <a:pt x="1359130" y="139408"/>
                  </a:cubicBezTo>
                  <a:cubicBezTo>
                    <a:pt x="1357130" y="138265"/>
                    <a:pt x="1355702" y="137503"/>
                    <a:pt x="1354844" y="137788"/>
                  </a:cubicBezTo>
                  <a:cubicBezTo>
                    <a:pt x="1354653" y="137884"/>
                    <a:pt x="1354463" y="137884"/>
                    <a:pt x="1354177" y="137979"/>
                  </a:cubicBezTo>
                  <a:cubicBezTo>
                    <a:pt x="1353415" y="138169"/>
                    <a:pt x="1352558" y="138455"/>
                    <a:pt x="1352177" y="139027"/>
                  </a:cubicBezTo>
                  <a:cubicBezTo>
                    <a:pt x="1351987" y="139312"/>
                    <a:pt x="1351987" y="139693"/>
                    <a:pt x="1352082" y="140074"/>
                  </a:cubicBezTo>
                  <a:cubicBezTo>
                    <a:pt x="1352272" y="140551"/>
                    <a:pt x="1352558" y="141027"/>
                    <a:pt x="1352749" y="141503"/>
                  </a:cubicBezTo>
                  <a:cubicBezTo>
                    <a:pt x="1353034" y="142075"/>
                    <a:pt x="1353606" y="143027"/>
                    <a:pt x="1353510" y="143218"/>
                  </a:cubicBezTo>
                  <a:cubicBezTo>
                    <a:pt x="1353320" y="143313"/>
                    <a:pt x="1353130" y="143313"/>
                    <a:pt x="1353034" y="143408"/>
                  </a:cubicBezTo>
                  <a:cubicBezTo>
                    <a:pt x="1352367" y="143599"/>
                    <a:pt x="1351511" y="143789"/>
                    <a:pt x="1351320" y="145218"/>
                  </a:cubicBezTo>
                  <a:cubicBezTo>
                    <a:pt x="1351224" y="145504"/>
                    <a:pt x="1351224" y="145885"/>
                    <a:pt x="1351129" y="146266"/>
                  </a:cubicBezTo>
                  <a:cubicBezTo>
                    <a:pt x="1350748" y="147790"/>
                    <a:pt x="1350368" y="149790"/>
                    <a:pt x="1350653" y="150838"/>
                  </a:cubicBezTo>
                  <a:cubicBezTo>
                    <a:pt x="1350939" y="152647"/>
                    <a:pt x="1352082" y="153695"/>
                    <a:pt x="1353320" y="153409"/>
                  </a:cubicBezTo>
                  <a:close/>
                  <a:moveTo>
                    <a:pt x="1352082" y="146647"/>
                  </a:moveTo>
                  <a:cubicBezTo>
                    <a:pt x="1352177" y="146266"/>
                    <a:pt x="1352272" y="145885"/>
                    <a:pt x="1352272" y="145599"/>
                  </a:cubicBezTo>
                  <a:cubicBezTo>
                    <a:pt x="1352463" y="144742"/>
                    <a:pt x="1352749" y="144646"/>
                    <a:pt x="1353320" y="144551"/>
                  </a:cubicBezTo>
                  <a:cubicBezTo>
                    <a:pt x="1353510" y="144456"/>
                    <a:pt x="1353796" y="144456"/>
                    <a:pt x="1353987" y="144361"/>
                  </a:cubicBezTo>
                  <a:cubicBezTo>
                    <a:pt x="1354177" y="144265"/>
                    <a:pt x="1354368" y="144075"/>
                    <a:pt x="1354368" y="143884"/>
                  </a:cubicBezTo>
                  <a:cubicBezTo>
                    <a:pt x="1354559" y="143313"/>
                    <a:pt x="1354177" y="142646"/>
                    <a:pt x="1353606" y="141503"/>
                  </a:cubicBezTo>
                  <a:cubicBezTo>
                    <a:pt x="1353320" y="141027"/>
                    <a:pt x="1353130" y="140551"/>
                    <a:pt x="1352939" y="140170"/>
                  </a:cubicBezTo>
                  <a:cubicBezTo>
                    <a:pt x="1352844" y="139884"/>
                    <a:pt x="1352939" y="139789"/>
                    <a:pt x="1352939" y="139789"/>
                  </a:cubicBezTo>
                  <a:cubicBezTo>
                    <a:pt x="1353130" y="139503"/>
                    <a:pt x="1353796" y="139312"/>
                    <a:pt x="1354368" y="139122"/>
                  </a:cubicBezTo>
                  <a:cubicBezTo>
                    <a:pt x="1354653" y="139027"/>
                    <a:pt x="1354844" y="138931"/>
                    <a:pt x="1355035" y="138931"/>
                  </a:cubicBezTo>
                  <a:cubicBezTo>
                    <a:pt x="1355511" y="138741"/>
                    <a:pt x="1357606" y="139979"/>
                    <a:pt x="1358464" y="140455"/>
                  </a:cubicBezTo>
                  <a:cubicBezTo>
                    <a:pt x="1358940" y="140741"/>
                    <a:pt x="1359321" y="140932"/>
                    <a:pt x="1359607" y="141122"/>
                  </a:cubicBezTo>
                  <a:cubicBezTo>
                    <a:pt x="1359893" y="141217"/>
                    <a:pt x="1360178" y="141217"/>
                    <a:pt x="1360369" y="141122"/>
                  </a:cubicBezTo>
                  <a:cubicBezTo>
                    <a:pt x="1361226" y="140836"/>
                    <a:pt x="1361797" y="139408"/>
                    <a:pt x="1362369" y="137598"/>
                  </a:cubicBezTo>
                  <a:cubicBezTo>
                    <a:pt x="1362559" y="137217"/>
                    <a:pt x="1362655" y="136836"/>
                    <a:pt x="1362750" y="136645"/>
                  </a:cubicBezTo>
                  <a:cubicBezTo>
                    <a:pt x="1362750" y="136645"/>
                    <a:pt x="1362750" y="136550"/>
                    <a:pt x="1362940" y="136550"/>
                  </a:cubicBezTo>
                  <a:cubicBezTo>
                    <a:pt x="1363607" y="136455"/>
                    <a:pt x="1365036" y="137217"/>
                    <a:pt x="1365512" y="137788"/>
                  </a:cubicBezTo>
                  <a:cubicBezTo>
                    <a:pt x="1366274" y="138741"/>
                    <a:pt x="1367798" y="139217"/>
                    <a:pt x="1368941" y="139217"/>
                  </a:cubicBezTo>
                  <a:cubicBezTo>
                    <a:pt x="1369418" y="139217"/>
                    <a:pt x="1369989" y="139408"/>
                    <a:pt x="1370274" y="140551"/>
                  </a:cubicBezTo>
                  <a:cubicBezTo>
                    <a:pt x="1370655" y="141884"/>
                    <a:pt x="1372370" y="143503"/>
                    <a:pt x="1375037" y="144265"/>
                  </a:cubicBezTo>
                  <a:cubicBezTo>
                    <a:pt x="1375608" y="144456"/>
                    <a:pt x="1376275" y="144551"/>
                    <a:pt x="1376656" y="144170"/>
                  </a:cubicBezTo>
                  <a:cubicBezTo>
                    <a:pt x="1377133" y="143694"/>
                    <a:pt x="1376656" y="142932"/>
                    <a:pt x="1376180" y="142075"/>
                  </a:cubicBezTo>
                  <a:cubicBezTo>
                    <a:pt x="1375990" y="141694"/>
                    <a:pt x="1375704" y="141217"/>
                    <a:pt x="1375704" y="141027"/>
                  </a:cubicBezTo>
                  <a:cubicBezTo>
                    <a:pt x="1375608" y="140455"/>
                    <a:pt x="1375799" y="140170"/>
                    <a:pt x="1376085" y="139693"/>
                  </a:cubicBezTo>
                  <a:cubicBezTo>
                    <a:pt x="1376180" y="139598"/>
                    <a:pt x="1376275" y="139408"/>
                    <a:pt x="1376371" y="139312"/>
                  </a:cubicBezTo>
                  <a:cubicBezTo>
                    <a:pt x="1376656" y="138741"/>
                    <a:pt x="1376656" y="137788"/>
                    <a:pt x="1376561" y="136836"/>
                  </a:cubicBezTo>
                  <a:cubicBezTo>
                    <a:pt x="1376561" y="136360"/>
                    <a:pt x="1376466" y="135883"/>
                    <a:pt x="1376466" y="135502"/>
                  </a:cubicBezTo>
                  <a:cubicBezTo>
                    <a:pt x="1376466" y="135407"/>
                    <a:pt x="1376561" y="135312"/>
                    <a:pt x="1376561" y="135312"/>
                  </a:cubicBezTo>
                  <a:cubicBezTo>
                    <a:pt x="1376847" y="135121"/>
                    <a:pt x="1377799" y="135121"/>
                    <a:pt x="1378752" y="135407"/>
                  </a:cubicBezTo>
                  <a:cubicBezTo>
                    <a:pt x="1379514" y="135598"/>
                    <a:pt x="1382181" y="135979"/>
                    <a:pt x="1383514" y="135979"/>
                  </a:cubicBezTo>
                  <a:cubicBezTo>
                    <a:pt x="1383705" y="135979"/>
                    <a:pt x="1385419" y="136169"/>
                    <a:pt x="1386562" y="136550"/>
                  </a:cubicBezTo>
                  <a:cubicBezTo>
                    <a:pt x="1387324" y="136741"/>
                    <a:pt x="1387610" y="139312"/>
                    <a:pt x="1387419" y="141027"/>
                  </a:cubicBezTo>
                  <a:cubicBezTo>
                    <a:pt x="1387419" y="141217"/>
                    <a:pt x="1387515" y="141313"/>
                    <a:pt x="1387610" y="141408"/>
                  </a:cubicBezTo>
                  <a:cubicBezTo>
                    <a:pt x="1388086" y="141884"/>
                    <a:pt x="1389801" y="141884"/>
                    <a:pt x="1393135" y="141598"/>
                  </a:cubicBezTo>
                  <a:cubicBezTo>
                    <a:pt x="1393706" y="141598"/>
                    <a:pt x="1394182" y="141503"/>
                    <a:pt x="1394468" y="141503"/>
                  </a:cubicBezTo>
                  <a:cubicBezTo>
                    <a:pt x="1395516" y="141503"/>
                    <a:pt x="1397040" y="142170"/>
                    <a:pt x="1398087" y="142837"/>
                  </a:cubicBezTo>
                  <a:cubicBezTo>
                    <a:pt x="1398945" y="143408"/>
                    <a:pt x="1400088" y="143694"/>
                    <a:pt x="1401135" y="143884"/>
                  </a:cubicBezTo>
                  <a:cubicBezTo>
                    <a:pt x="1401517" y="143980"/>
                    <a:pt x="1401898" y="144075"/>
                    <a:pt x="1402278" y="144170"/>
                  </a:cubicBezTo>
                  <a:cubicBezTo>
                    <a:pt x="1402564" y="144265"/>
                    <a:pt x="1402755" y="144456"/>
                    <a:pt x="1402755" y="144742"/>
                  </a:cubicBezTo>
                  <a:cubicBezTo>
                    <a:pt x="1402850" y="145218"/>
                    <a:pt x="1402469" y="145980"/>
                    <a:pt x="1401707" y="146551"/>
                  </a:cubicBezTo>
                  <a:cubicBezTo>
                    <a:pt x="1400183" y="147599"/>
                    <a:pt x="1399612" y="149980"/>
                    <a:pt x="1399802" y="150647"/>
                  </a:cubicBezTo>
                  <a:cubicBezTo>
                    <a:pt x="1399897" y="150838"/>
                    <a:pt x="1399230" y="151600"/>
                    <a:pt x="1398087" y="151981"/>
                  </a:cubicBezTo>
                  <a:cubicBezTo>
                    <a:pt x="1396564" y="152457"/>
                    <a:pt x="1394563" y="156553"/>
                    <a:pt x="1394468" y="157029"/>
                  </a:cubicBezTo>
                  <a:cubicBezTo>
                    <a:pt x="1394278" y="157600"/>
                    <a:pt x="1391801" y="160077"/>
                    <a:pt x="1390753" y="160363"/>
                  </a:cubicBezTo>
                  <a:cubicBezTo>
                    <a:pt x="1389801" y="160648"/>
                    <a:pt x="1389229" y="162363"/>
                    <a:pt x="1388562" y="164649"/>
                  </a:cubicBezTo>
                  <a:cubicBezTo>
                    <a:pt x="1388372" y="165220"/>
                    <a:pt x="1388182" y="165887"/>
                    <a:pt x="1388086" y="166078"/>
                  </a:cubicBezTo>
                  <a:cubicBezTo>
                    <a:pt x="1387801" y="166459"/>
                    <a:pt x="1387515" y="166554"/>
                    <a:pt x="1386562" y="166649"/>
                  </a:cubicBezTo>
                  <a:lnTo>
                    <a:pt x="1386086" y="166744"/>
                  </a:lnTo>
                  <a:cubicBezTo>
                    <a:pt x="1385229" y="166840"/>
                    <a:pt x="1383514" y="169126"/>
                    <a:pt x="1379799" y="174364"/>
                  </a:cubicBezTo>
                  <a:cubicBezTo>
                    <a:pt x="1378752" y="175793"/>
                    <a:pt x="1377894" y="176936"/>
                    <a:pt x="1377609" y="177317"/>
                  </a:cubicBezTo>
                  <a:cubicBezTo>
                    <a:pt x="1377609" y="177317"/>
                    <a:pt x="1377514" y="177412"/>
                    <a:pt x="1377514" y="177412"/>
                  </a:cubicBezTo>
                  <a:cubicBezTo>
                    <a:pt x="1377418" y="177317"/>
                    <a:pt x="1376942" y="177031"/>
                    <a:pt x="1376275" y="174364"/>
                  </a:cubicBezTo>
                  <a:cubicBezTo>
                    <a:pt x="1376085" y="173412"/>
                    <a:pt x="1375323" y="173317"/>
                    <a:pt x="1374561" y="173317"/>
                  </a:cubicBezTo>
                  <a:cubicBezTo>
                    <a:pt x="1374275" y="173317"/>
                    <a:pt x="1374085" y="173317"/>
                    <a:pt x="1373799" y="173317"/>
                  </a:cubicBezTo>
                  <a:cubicBezTo>
                    <a:pt x="1373323" y="173317"/>
                    <a:pt x="1372846" y="173412"/>
                    <a:pt x="1372370" y="173317"/>
                  </a:cubicBezTo>
                  <a:cubicBezTo>
                    <a:pt x="1371989" y="173317"/>
                    <a:pt x="1371703" y="173221"/>
                    <a:pt x="1371608" y="173031"/>
                  </a:cubicBezTo>
                  <a:cubicBezTo>
                    <a:pt x="1371417" y="172745"/>
                    <a:pt x="1371513" y="172269"/>
                    <a:pt x="1371703" y="171697"/>
                  </a:cubicBezTo>
                  <a:lnTo>
                    <a:pt x="1371799" y="171412"/>
                  </a:lnTo>
                  <a:cubicBezTo>
                    <a:pt x="1371989" y="170459"/>
                    <a:pt x="1374180" y="167983"/>
                    <a:pt x="1375704" y="166935"/>
                  </a:cubicBezTo>
                  <a:cubicBezTo>
                    <a:pt x="1377323" y="165792"/>
                    <a:pt x="1378371" y="163887"/>
                    <a:pt x="1378466" y="161506"/>
                  </a:cubicBezTo>
                  <a:cubicBezTo>
                    <a:pt x="1378466" y="160934"/>
                    <a:pt x="1378276" y="160744"/>
                    <a:pt x="1377990" y="160648"/>
                  </a:cubicBezTo>
                  <a:cubicBezTo>
                    <a:pt x="1377133" y="160363"/>
                    <a:pt x="1375799" y="161601"/>
                    <a:pt x="1372275" y="165506"/>
                  </a:cubicBezTo>
                  <a:cubicBezTo>
                    <a:pt x="1371989" y="165792"/>
                    <a:pt x="1371799" y="165982"/>
                    <a:pt x="1371703" y="166173"/>
                  </a:cubicBezTo>
                  <a:cubicBezTo>
                    <a:pt x="1371513" y="166363"/>
                    <a:pt x="1371417" y="166363"/>
                    <a:pt x="1371322" y="166363"/>
                  </a:cubicBezTo>
                  <a:cubicBezTo>
                    <a:pt x="1371132" y="166363"/>
                    <a:pt x="1370655" y="166078"/>
                    <a:pt x="1369894" y="164744"/>
                  </a:cubicBezTo>
                  <a:cubicBezTo>
                    <a:pt x="1369703" y="164458"/>
                    <a:pt x="1369894" y="164268"/>
                    <a:pt x="1370751" y="163601"/>
                  </a:cubicBezTo>
                  <a:cubicBezTo>
                    <a:pt x="1371132" y="163315"/>
                    <a:pt x="1371513" y="163030"/>
                    <a:pt x="1371894" y="162649"/>
                  </a:cubicBezTo>
                  <a:cubicBezTo>
                    <a:pt x="1372751" y="161791"/>
                    <a:pt x="1372560" y="160839"/>
                    <a:pt x="1372370" y="160077"/>
                  </a:cubicBezTo>
                  <a:cubicBezTo>
                    <a:pt x="1372275" y="159696"/>
                    <a:pt x="1372180" y="159315"/>
                    <a:pt x="1372275" y="158934"/>
                  </a:cubicBezTo>
                  <a:cubicBezTo>
                    <a:pt x="1372370" y="157981"/>
                    <a:pt x="1374465" y="156172"/>
                    <a:pt x="1375894" y="155219"/>
                  </a:cubicBezTo>
                  <a:cubicBezTo>
                    <a:pt x="1376561" y="154743"/>
                    <a:pt x="1378180" y="154457"/>
                    <a:pt x="1379419" y="154171"/>
                  </a:cubicBezTo>
                  <a:cubicBezTo>
                    <a:pt x="1380086" y="153981"/>
                    <a:pt x="1380752" y="153886"/>
                    <a:pt x="1381133" y="153790"/>
                  </a:cubicBezTo>
                  <a:cubicBezTo>
                    <a:pt x="1381514" y="153695"/>
                    <a:pt x="1381800" y="153505"/>
                    <a:pt x="1381895" y="153219"/>
                  </a:cubicBezTo>
                  <a:cubicBezTo>
                    <a:pt x="1382181" y="152743"/>
                    <a:pt x="1381895" y="152171"/>
                    <a:pt x="1381609" y="151600"/>
                  </a:cubicBezTo>
                  <a:cubicBezTo>
                    <a:pt x="1381514" y="151314"/>
                    <a:pt x="1381324" y="151028"/>
                    <a:pt x="1381228" y="150742"/>
                  </a:cubicBezTo>
                  <a:cubicBezTo>
                    <a:pt x="1380657" y="149218"/>
                    <a:pt x="1379228" y="149218"/>
                    <a:pt x="1378466" y="149218"/>
                  </a:cubicBezTo>
                  <a:cubicBezTo>
                    <a:pt x="1378085" y="149218"/>
                    <a:pt x="1377418" y="148456"/>
                    <a:pt x="1377133" y="147504"/>
                  </a:cubicBezTo>
                  <a:cubicBezTo>
                    <a:pt x="1377037" y="147123"/>
                    <a:pt x="1376751" y="147028"/>
                    <a:pt x="1376561" y="147028"/>
                  </a:cubicBezTo>
                  <a:cubicBezTo>
                    <a:pt x="1375894" y="146932"/>
                    <a:pt x="1375132" y="147599"/>
                    <a:pt x="1374180" y="148552"/>
                  </a:cubicBezTo>
                  <a:cubicBezTo>
                    <a:pt x="1374085" y="148647"/>
                    <a:pt x="1373894" y="148837"/>
                    <a:pt x="1373799" y="148837"/>
                  </a:cubicBezTo>
                  <a:cubicBezTo>
                    <a:pt x="1373227" y="149409"/>
                    <a:pt x="1369894" y="152076"/>
                    <a:pt x="1369798" y="152171"/>
                  </a:cubicBezTo>
                  <a:cubicBezTo>
                    <a:pt x="1369418" y="152552"/>
                    <a:pt x="1367703" y="154457"/>
                    <a:pt x="1367417" y="155029"/>
                  </a:cubicBezTo>
                  <a:cubicBezTo>
                    <a:pt x="1367131" y="155695"/>
                    <a:pt x="1367131" y="158743"/>
                    <a:pt x="1367322" y="159410"/>
                  </a:cubicBezTo>
                  <a:cubicBezTo>
                    <a:pt x="1367322" y="159505"/>
                    <a:pt x="1367322" y="159505"/>
                    <a:pt x="1367226" y="159601"/>
                  </a:cubicBezTo>
                  <a:cubicBezTo>
                    <a:pt x="1367036" y="159886"/>
                    <a:pt x="1366274" y="160077"/>
                    <a:pt x="1365607" y="160077"/>
                  </a:cubicBezTo>
                  <a:cubicBezTo>
                    <a:pt x="1364940" y="160077"/>
                    <a:pt x="1362464" y="157981"/>
                    <a:pt x="1361607" y="156934"/>
                  </a:cubicBezTo>
                  <a:cubicBezTo>
                    <a:pt x="1361036" y="156172"/>
                    <a:pt x="1360273" y="156076"/>
                    <a:pt x="1359416" y="155886"/>
                  </a:cubicBezTo>
                  <a:cubicBezTo>
                    <a:pt x="1358940" y="155791"/>
                    <a:pt x="1358464" y="155695"/>
                    <a:pt x="1357892" y="155505"/>
                  </a:cubicBezTo>
                  <a:cubicBezTo>
                    <a:pt x="1356844" y="155124"/>
                    <a:pt x="1356749" y="153981"/>
                    <a:pt x="1356749" y="153124"/>
                  </a:cubicBezTo>
                  <a:cubicBezTo>
                    <a:pt x="1356749" y="152838"/>
                    <a:pt x="1356749" y="152647"/>
                    <a:pt x="1356654" y="152457"/>
                  </a:cubicBezTo>
                  <a:cubicBezTo>
                    <a:pt x="1356654" y="152266"/>
                    <a:pt x="1356463" y="152076"/>
                    <a:pt x="1356273" y="151981"/>
                  </a:cubicBezTo>
                  <a:cubicBezTo>
                    <a:pt x="1355796" y="151695"/>
                    <a:pt x="1354939" y="151885"/>
                    <a:pt x="1353796" y="152266"/>
                  </a:cubicBezTo>
                  <a:cubicBezTo>
                    <a:pt x="1353415" y="152362"/>
                    <a:pt x="1353130" y="152457"/>
                    <a:pt x="1352939" y="152552"/>
                  </a:cubicBezTo>
                  <a:cubicBezTo>
                    <a:pt x="1352272" y="152647"/>
                    <a:pt x="1351605" y="151885"/>
                    <a:pt x="1351320" y="150838"/>
                  </a:cubicBezTo>
                  <a:cubicBezTo>
                    <a:pt x="1351320" y="149980"/>
                    <a:pt x="1351701" y="148075"/>
                    <a:pt x="1352082" y="146647"/>
                  </a:cubicBezTo>
                  <a:close/>
                  <a:moveTo>
                    <a:pt x="2438504" y="1436713"/>
                  </a:moveTo>
                  <a:lnTo>
                    <a:pt x="2438408" y="1436713"/>
                  </a:lnTo>
                  <a:cubicBezTo>
                    <a:pt x="2438217" y="1436713"/>
                    <a:pt x="2438122" y="1436713"/>
                    <a:pt x="2437932" y="1436713"/>
                  </a:cubicBezTo>
                  <a:cubicBezTo>
                    <a:pt x="2437170" y="1436713"/>
                    <a:pt x="2436122" y="1436617"/>
                    <a:pt x="2435551" y="1437094"/>
                  </a:cubicBezTo>
                  <a:cubicBezTo>
                    <a:pt x="2435360" y="1437284"/>
                    <a:pt x="2435169" y="1437570"/>
                    <a:pt x="2435169" y="1437856"/>
                  </a:cubicBezTo>
                  <a:lnTo>
                    <a:pt x="2435169" y="1438332"/>
                  </a:lnTo>
                  <a:cubicBezTo>
                    <a:pt x="2435169" y="1439284"/>
                    <a:pt x="2435074" y="1440618"/>
                    <a:pt x="2434408" y="1441190"/>
                  </a:cubicBezTo>
                  <a:lnTo>
                    <a:pt x="2434122" y="1441475"/>
                  </a:lnTo>
                  <a:cubicBezTo>
                    <a:pt x="2432884" y="1442618"/>
                    <a:pt x="2432027" y="1443380"/>
                    <a:pt x="2432312" y="1443952"/>
                  </a:cubicBezTo>
                  <a:cubicBezTo>
                    <a:pt x="2432407" y="1444142"/>
                    <a:pt x="2432598" y="1444333"/>
                    <a:pt x="2433170" y="1444333"/>
                  </a:cubicBezTo>
                  <a:cubicBezTo>
                    <a:pt x="2434217" y="1444333"/>
                    <a:pt x="2435074" y="1443761"/>
                    <a:pt x="2435836" y="1443190"/>
                  </a:cubicBezTo>
                  <a:cubicBezTo>
                    <a:pt x="2436218" y="1442904"/>
                    <a:pt x="2436503" y="1442713"/>
                    <a:pt x="2436884" y="1442523"/>
                  </a:cubicBezTo>
                  <a:cubicBezTo>
                    <a:pt x="2437741" y="1442047"/>
                    <a:pt x="2437932" y="1441666"/>
                    <a:pt x="2438217" y="1441285"/>
                  </a:cubicBezTo>
                  <a:cubicBezTo>
                    <a:pt x="2438408" y="1440999"/>
                    <a:pt x="2438504" y="1440808"/>
                    <a:pt x="2438789" y="1440523"/>
                  </a:cubicBezTo>
                  <a:cubicBezTo>
                    <a:pt x="2439075" y="1440332"/>
                    <a:pt x="2439360" y="1440046"/>
                    <a:pt x="2439646" y="1439856"/>
                  </a:cubicBezTo>
                  <a:cubicBezTo>
                    <a:pt x="2440409" y="1439380"/>
                    <a:pt x="2440980" y="1438904"/>
                    <a:pt x="2440980" y="1438332"/>
                  </a:cubicBezTo>
                  <a:cubicBezTo>
                    <a:pt x="2440980" y="1438142"/>
                    <a:pt x="2440885" y="1437951"/>
                    <a:pt x="2440599" y="1437665"/>
                  </a:cubicBezTo>
                  <a:cubicBezTo>
                    <a:pt x="2439742" y="1437094"/>
                    <a:pt x="2438599" y="1436713"/>
                    <a:pt x="2438504" y="1436713"/>
                  </a:cubicBezTo>
                  <a:close/>
                  <a:moveTo>
                    <a:pt x="2439170" y="1439094"/>
                  </a:moveTo>
                  <a:cubicBezTo>
                    <a:pt x="2438884" y="1439284"/>
                    <a:pt x="2438504" y="1439570"/>
                    <a:pt x="2438217" y="1439856"/>
                  </a:cubicBezTo>
                  <a:cubicBezTo>
                    <a:pt x="2437837" y="1440237"/>
                    <a:pt x="2437551" y="1440618"/>
                    <a:pt x="2437455" y="1440808"/>
                  </a:cubicBezTo>
                  <a:cubicBezTo>
                    <a:pt x="2437265" y="1441190"/>
                    <a:pt x="2437075" y="1441380"/>
                    <a:pt x="2436503" y="1441761"/>
                  </a:cubicBezTo>
                  <a:cubicBezTo>
                    <a:pt x="2436027" y="1441951"/>
                    <a:pt x="2435646" y="1442237"/>
                    <a:pt x="2435265" y="1442523"/>
                  </a:cubicBezTo>
                  <a:cubicBezTo>
                    <a:pt x="2434598" y="1442999"/>
                    <a:pt x="2433931" y="1443475"/>
                    <a:pt x="2433170" y="1443475"/>
                  </a:cubicBezTo>
                  <a:cubicBezTo>
                    <a:pt x="2433455" y="1443095"/>
                    <a:pt x="2434312" y="1442333"/>
                    <a:pt x="2434693" y="1441951"/>
                  </a:cubicBezTo>
                  <a:lnTo>
                    <a:pt x="2434979" y="1441666"/>
                  </a:lnTo>
                  <a:cubicBezTo>
                    <a:pt x="2435932" y="1440808"/>
                    <a:pt x="2435932" y="1439284"/>
                    <a:pt x="2436027" y="1438142"/>
                  </a:cubicBezTo>
                  <a:lnTo>
                    <a:pt x="2436027" y="1437761"/>
                  </a:lnTo>
                  <a:cubicBezTo>
                    <a:pt x="2436027" y="1437665"/>
                    <a:pt x="2436027" y="1437665"/>
                    <a:pt x="2436122" y="1437570"/>
                  </a:cubicBezTo>
                  <a:cubicBezTo>
                    <a:pt x="2436312" y="1437475"/>
                    <a:pt x="2436598" y="1437379"/>
                    <a:pt x="2436979" y="1437379"/>
                  </a:cubicBezTo>
                  <a:cubicBezTo>
                    <a:pt x="2437265" y="1437379"/>
                    <a:pt x="2437551" y="1437379"/>
                    <a:pt x="2437741" y="1437379"/>
                  </a:cubicBezTo>
                  <a:cubicBezTo>
                    <a:pt x="2437932" y="1437379"/>
                    <a:pt x="2438122" y="1437379"/>
                    <a:pt x="2438217" y="1437379"/>
                  </a:cubicBezTo>
                  <a:cubicBezTo>
                    <a:pt x="2438504" y="1437475"/>
                    <a:pt x="2439360" y="1437761"/>
                    <a:pt x="2440027" y="1438142"/>
                  </a:cubicBezTo>
                  <a:cubicBezTo>
                    <a:pt x="2440027" y="1438427"/>
                    <a:pt x="2439456" y="1438808"/>
                    <a:pt x="2439170" y="1439094"/>
                  </a:cubicBezTo>
                  <a:close/>
                  <a:moveTo>
                    <a:pt x="1438950" y="145694"/>
                  </a:moveTo>
                  <a:cubicBezTo>
                    <a:pt x="1438950" y="146075"/>
                    <a:pt x="1439140" y="146456"/>
                    <a:pt x="1439521" y="146837"/>
                  </a:cubicBezTo>
                  <a:cubicBezTo>
                    <a:pt x="1440284" y="147504"/>
                    <a:pt x="1440855" y="147790"/>
                    <a:pt x="1441331" y="147790"/>
                  </a:cubicBezTo>
                  <a:cubicBezTo>
                    <a:pt x="1441427" y="147790"/>
                    <a:pt x="1441427" y="147790"/>
                    <a:pt x="1441521" y="147790"/>
                  </a:cubicBezTo>
                  <a:cubicBezTo>
                    <a:pt x="1442093" y="147694"/>
                    <a:pt x="1442474" y="147218"/>
                    <a:pt x="1442665" y="146932"/>
                  </a:cubicBezTo>
                  <a:cubicBezTo>
                    <a:pt x="1443236" y="146170"/>
                    <a:pt x="1443712" y="145694"/>
                    <a:pt x="1444665" y="145504"/>
                  </a:cubicBezTo>
                  <a:cubicBezTo>
                    <a:pt x="1444951" y="145504"/>
                    <a:pt x="1445236" y="145408"/>
                    <a:pt x="1445618" y="145408"/>
                  </a:cubicBezTo>
                  <a:cubicBezTo>
                    <a:pt x="1446951" y="145218"/>
                    <a:pt x="1448570" y="145027"/>
                    <a:pt x="1449332" y="144551"/>
                  </a:cubicBezTo>
                  <a:cubicBezTo>
                    <a:pt x="1449713" y="144265"/>
                    <a:pt x="1449903" y="143789"/>
                    <a:pt x="1449903" y="143122"/>
                  </a:cubicBezTo>
                  <a:cubicBezTo>
                    <a:pt x="1449903" y="142456"/>
                    <a:pt x="1449618" y="141408"/>
                    <a:pt x="1449142" y="141122"/>
                  </a:cubicBezTo>
                  <a:cubicBezTo>
                    <a:pt x="1447999" y="140551"/>
                    <a:pt x="1446189" y="140551"/>
                    <a:pt x="1444951" y="141122"/>
                  </a:cubicBezTo>
                  <a:cubicBezTo>
                    <a:pt x="1444760" y="141217"/>
                    <a:pt x="1444474" y="141313"/>
                    <a:pt x="1444284" y="141408"/>
                  </a:cubicBezTo>
                  <a:cubicBezTo>
                    <a:pt x="1443141" y="141884"/>
                    <a:pt x="1441617" y="142551"/>
                    <a:pt x="1440950" y="143408"/>
                  </a:cubicBezTo>
                  <a:cubicBezTo>
                    <a:pt x="1440760" y="143599"/>
                    <a:pt x="1440569" y="143789"/>
                    <a:pt x="1440378" y="143980"/>
                  </a:cubicBezTo>
                  <a:cubicBezTo>
                    <a:pt x="1439617" y="144456"/>
                    <a:pt x="1438950" y="145027"/>
                    <a:pt x="1438950" y="145694"/>
                  </a:cubicBezTo>
                  <a:close/>
                  <a:moveTo>
                    <a:pt x="1440855" y="144456"/>
                  </a:moveTo>
                  <a:cubicBezTo>
                    <a:pt x="1441140" y="144265"/>
                    <a:pt x="1441331" y="143980"/>
                    <a:pt x="1441521" y="143789"/>
                  </a:cubicBezTo>
                  <a:cubicBezTo>
                    <a:pt x="1442093" y="143122"/>
                    <a:pt x="1443426" y="142551"/>
                    <a:pt x="1444569" y="142075"/>
                  </a:cubicBezTo>
                  <a:cubicBezTo>
                    <a:pt x="1444855" y="141979"/>
                    <a:pt x="1445046" y="141884"/>
                    <a:pt x="1445332" y="141789"/>
                  </a:cubicBezTo>
                  <a:cubicBezTo>
                    <a:pt x="1445808" y="141598"/>
                    <a:pt x="1446379" y="141408"/>
                    <a:pt x="1447046" y="141408"/>
                  </a:cubicBezTo>
                  <a:cubicBezTo>
                    <a:pt x="1447617" y="141408"/>
                    <a:pt x="1448189" y="141503"/>
                    <a:pt x="1448665" y="141694"/>
                  </a:cubicBezTo>
                  <a:cubicBezTo>
                    <a:pt x="1448856" y="141884"/>
                    <a:pt x="1449142" y="142741"/>
                    <a:pt x="1449046" y="143313"/>
                  </a:cubicBezTo>
                  <a:cubicBezTo>
                    <a:pt x="1449046" y="143503"/>
                    <a:pt x="1448951" y="143694"/>
                    <a:pt x="1448856" y="143694"/>
                  </a:cubicBezTo>
                  <a:cubicBezTo>
                    <a:pt x="1448380" y="144075"/>
                    <a:pt x="1446665" y="144265"/>
                    <a:pt x="1445618" y="144361"/>
                  </a:cubicBezTo>
                  <a:cubicBezTo>
                    <a:pt x="1445236" y="144361"/>
                    <a:pt x="1444951" y="144456"/>
                    <a:pt x="1444665" y="144456"/>
                  </a:cubicBezTo>
                  <a:cubicBezTo>
                    <a:pt x="1443331" y="144646"/>
                    <a:pt x="1442665" y="145313"/>
                    <a:pt x="1441998" y="146266"/>
                  </a:cubicBezTo>
                  <a:cubicBezTo>
                    <a:pt x="1441807" y="146551"/>
                    <a:pt x="1441617" y="146742"/>
                    <a:pt x="1441521" y="146742"/>
                  </a:cubicBezTo>
                  <a:cubicBezTo>
                    <a:pt x="1441331" y="146742"/>
                    <a:pt x="1441045" y="146647"/>
                    <a:pt x="1440284" y="145980"/>
                  </a:cubicBezTo>
                  <a:cubicBezTo>
                    <a:pt x="1440093" y="145789"/>
                    <a:pt x="1439998" y="145599"/>
                    <a:pt x="1439998" y="145504"/>
                  </a:cubicBezTo>
                  <a:cubicBezTo>
                    <a:pt x="1439902" y="145313"/>
                    <a:pt x="1440378" y="144837"/>
                    <a:pt x="1440855" y="144456"/>
                  </a:cubicBezTo>
                  <a:close/>
                  <a:moveTo>
                    <a:pt x="1257975" y="389249"/>
                  </a:moveTo>
                  <a:cubicBezTo>
                    <a:pt x="1258070" y="389249"/>
                    <a:pt x="1258070" y="389249"/>
                    <a:pt x="1258165" y="389249"/>
                  </a:cubicBezTo>
                  <a:cubicBezTo>
                    <a:pt x="1258356" y="389249"/>
                    <a:pt x="1258642" y="389153"/>
                    <a:pt x="1259023" y="388867"/>
                  </a:cubicBezTo>
                  <a:cubicBezTo>
                    <a:pt x="1259880" y="388105"/>
                    <a:pt x="1259689" y="386391"/>
                    <a:pt x="1259689" y="386105"/>
                  </a:cubicBezTo>
                  <a:cubicBezTo>
                    <a:pt x="1259689" y="385534"/>
                    <a:pt x="1259403" y="384867"/>
                    <a:pt x="1258832" y="384867"/>
                  </a:cubicBezTo>
                  <a:cubicBezTo>
                    <a:pt x="1258642" y="384867"/>
                    <a:pt x="1258165" y="384867"/>
                    <a:pt x="1257975" y="385629"/>
                  </a:cubicBezTo>
                  <a:cubicBezTo>
                    <a:pt x="1257880" y="385915"/>
                    <a:pt x="1257784" y="386105"/>
                    <a:pt x="1257594" y="386391"/>
                  </a:cubicBezTo>
                  <a:cubicBezTo>
                    <a:pt x="1257308" y="386772"/>
                    <a:pt x="1257022" y="387248"/>
                    <a:pt x="1257117" y="387915"/>
                  </a:cubicBezTo>
                  <a:cubicBezTo>
                    <a:pt x="1257213" y="388391"/>
                    <a:pt x="1257308" y="389058"/>
                    <a:pt x="1257975" y="389249"/>
                  </a:cubicBezTo>
                  <a:close/>
                  <a:moveTo>
                    <a:pt x="1258356" y="386677"/>
                  </a:moveTo>
                  <a:cubicBezTo>
                    <a:pt x="1258451" y="386486"/>
                    <a:pt x="1258642" y="386200"/>
                    <a:pt x="1258737" y="385915"/>
                  </a:cubicBezTo>
                  <a:cubicBezTo>
                    <a:pt x="1258737" y="386010"/>
                    <a:pt x="1258737" y="386010"/>
                    <a:pt x="1258737" y="386105"/>
                  </a:cubicBezTo>
                  <a:lnTo>
                    <a:pt x="1258737" y="386200"/>
                  </a:lnTo>
                  <a:cubicBezTo>
                    <a:pt x="1258832" y="386867"/>
                    <a:pt x="1258737" y="388010"/>
                    <a:pt x="1258356" y="388296"/>
                  </a:cubicBezTo>
                  <a:cubicBezTo>
                    <a:pt x="1258260" y="388391"/>
                    <a:pt x="1258260" y="388391"/>
                    <a:pt x="1258165" y="388391"/>
                  </a:cubicBezTo>
                  <a:cubicBezTo>
                    <a:pt x="1258070" y="388296"/>
                    <a:pt x="1257975" y="388105"/>
                    <a:pt x="1257975" y="387629"/>
                  </a:cubicBezTo>
                  <a:cubicBezTo>
                    <a:pt x="1257975" y="387343"/>
                    <a:pt x="1258165" y="387058"/>
                    <a:pt x="1258356" y="386677"/>
                  </a:cubicBezTo>
                  <a:close/>
                  <a:moveTo>
                    <a:pt x="2118654" y="890359"/>
                  </a:moveTo>
                  <a:cubicBezTo>
                    <a:pt x="2118368" y="890549"/>
                    <a:pt x="2118273" y="890835"/>
                    <a:pt x="2118273" y="891121"/>
                  </a:cubicBezTo>
                  <a:cubicBezTo>
                    <a:pt x="2118273" y="891311"/>
                    <a:pt x="2118178" y="891597"/>
                    <a:pt x="2118082" y="891787"/>
                  </a:cubicBezTo>
                  <a:cubicBezTo>
                    <a:pt x="2117892" y="892168"/>
                    <a:pt x="2117796" y="892645"/>
                    <a:pt x="2117987" y="893026"/>
                  </a:cubicBezTo>
                  <a:cubicBezTo>
                    <a:pt x="2118178" y="893312"/>
                    <a:pt x="2118463" y="893407"/>
                    <a:pt x="2118940" y="893502"/>
                  </a:cubicBezTo>
                  <a:cubicBezTo>
                    <a:pt x="2119035" y="893502"/>
                    <a:pt x="2119130" y="893502"/>
                    <a:pt x="2119225" y="893502"/>
                  </a:cubicBezTo>
                  <a:cubicBezTo>
                    <a:pt x="2120083" y="893502"/>
                    <a:pt x="2120844" y="892740"/>
                    <a:pt x="2121130" y="891978"/>
                  </a:cubicBezTo>
                  <a:cubicBezTo>
                    <a:pt x="2121511" y="891121"/>
                    <a:pt x="2121416" y="890359"/>
                    <a:pt x="2120844" y="890073"/>
                  </a:cubicBezTo>
                  <a:lnTo>
                    <a:pt x="2120654" y="890073"/>
                  </a:lnTo>
                  <a:cubicBezTo>
                    <a:pt x="2120464" y="889978"/>
                    <a:pt x="2119321" y="889883"/>
                    <a:pt x="2118654" y="890359"/>
                  </a:cubicBezTo>
                  <a:close/>
                  <a:moveTo>
                    <a:pt x="2120273" y="891692"/>
                  </a:moveTo>
                  <a:cubicBezTo>
                    <a:pt x="2120083" y="892168"/>
                    <a:pt x="2119511" y="892645"/>
                    <a:pt x="2119130" y="892645"/>
                  </a:cubicBezTo>
                  <a:cubicBezTo>
                    <a:pt x="2118845" y="892549"/>
                    <a:pt x="2118749" y="892549"/>
                    <a:pt x="2118749" y="892549"/>
                  </a:cubicBezTo>
                  <a:cubicBezTo>
                    <a:pt x="2118749" y="892454"/>
                    <a:pt x="2118845" y="892168"/>
                    <a:pt x="2118845" y="891978"/>
                  </a:cubicBezTo>
                  <a:cubicBezTo>
                    <a:pt x="2118940" y="891692"/>
                    <a:pt x="2119035" y="891407"/>
                    <a:pt x="2119130" y="891121"/>
                  </a:cubicBezTo>
                  <a:cubicBezTo>
                    <a:pt x="2119130" y="891025"/>
                    <a:pt x="2119130" y="891025"/>
                    <a:pt x="2119225" y="891025"/>
                  </a:cubicBezTo>
                  <a:cubicBezTo>
                    <a:pt x="2119416" y="890930"/>
                    <a:pt x="2119797" y="890835"/>
                    <a:pt x="2120083" y="890835"/>
                  </a:cubicBezTo>
                  <a:cubicBezTo>
                    <a:pt x="2120178" y="890835"/>
                    <a:pt x="2120273" y="890835"/>
                    <a:pt x="2120368" y="890835"/>
                  </a:cubicBezTo>
                  <a:cubicBezTo>
                    <a:pt x="2120464" y="890930"/>
                    <a:pt x="2120464" y="891216"/>
                    <a:pt x="2120273" y="891692"/>
                  </a:cubicBezTo>
                  <a:close/>
                  <a:moveTo>
                    <a:pt x="1387610" y="131407"/>
                  </a:moveTo>
                  <a:cubicBezTo>
                    <a:pt x="1389134" y="132169"/>
                    <a:pt x="1391134" y="133693"/>
                    <a:pt x="1391230" y="134264"/>
                  </a:cubicBezTo>
                  <a:cubicBezTo>
                    <a:pt x="1391230" y="134264"/>
                    <a:pt x="1391230" y="134264"/>
                    <a:pt x="1391230" y="134264"/>
                  </a:cubicBezTo>
                  <a:cubicBezTo>
                    <a:pt x="1390467" y="134836"/>
                    <a:pt x="1389705" y="135312"/>
                    <a:pt x="1389896" y="136645"/>
                  </a:cubicBezTo>
                  <a:cubicBezTo>
                    <a:pt x="1389991" y="137503"/>
                    <a:pt x="1390467" y="138265"/>
                    <a:pt x="1391134" y="138646"/>
                  </a:cubicBezTo>
                  <a:cubicBezTo>
                    <a:pt x="1391610" y="138931"/>
                    <a:pt x="1392087" y="138931"/>
                    <a:pt x="1392659" y="138741"/>
                  </a:cubicBezTo>
                  <a:cubicBezTo>
                    <a:pt x="1393230" y="138550"/>
                    <a:pt x="1394563" y="137788"/>
                    <a:pt x="1396087" y="136931"/>
                  </a:cubicBezTo>
                  <a:cubicBezTo>
                    <a:pt x="1397516" y="136074"/>
                    <a:pt x="1399136" y="135217"/>
                    <a:pt x="1399897" y="134931"/>
                  </a:cubicBezTo>
                  <a:cubicBezTo>
                    <a:pt x="1401707" y="134264"/>
                    <a:pt x="1408946" y="133026"/>
                    <a:pt x="1409613" y="133502"/>
                  </a:cubicBezTo>
                  <a:cubicBezTo>
                    <a:pt x="1409708" y="133597"/>
                    <a:pt x="1409803" y="133788"/>
                    <a:pt x="1409994" y="133883"/>
                  </a:cubicBezTo>
                  <a:cubicBezTo>
                    <a:pt x="1410280" y="134169"/>
                    <a:pt x="1410756" y="134836"/>
                    <a:pt x="1410660" y="135026"/>
                  </a:cubicBezTo>
                  <a:cubicBezTo>
                    <a:pt x="1410660" y="135026"/>
                    <a:pt x="1410565" y="135121"/>
                    <a:pt x="1410184" y="135217"/>
                  </a:cubicBezTo>
                  <a:cubicBezTo>
                    <a:pt x="1409803" y="135312"/>
                    <a:pt x="1409041" y="135407"/>
                    <a:pt x="1408184" y="135502"/>
                  </a:cubicBezTo>
                  <a:cubicBezTo>
                    <a:pt x="1403421" y="136169"/>
                    <a:pt x="1401040" y="136645"/>
                    <a:pt x="1400850" y="137693"/>
                  </a:cubicBezTo>
                  <a:cubicBezTo>
                    <a:pt x="1400659" y="138455"/>
                    <a:pt x="1400945" y="139312"/>
                    <a:pt x="1401517" y="139979"/>
                  </a:cubicBezTo>
                  <a:cubicBezTo>
                    <a:pt x="1402088" y="140551"/>
                    <a:pt x="1402755" y="140932"/>
                    <a:pt x="1403517" y="140932"/>
                  </a:cubicBezTo>
                  <a:cubicBezTo>
                    <a:pt x="1404279" y="140932"/>
                    <a:pt x="1404946" y="140646"/>
                    <a:pt x="1405517" y="140360"/>
                  </a:cubicBezTo>
                  <a:cubicBezTo>
                    <a:pt x="1406279" y="139979"/>
                    <a:pt x="1406851" y="139884"/>
                    <a:pt x="1407232" y="140074"/>
                  </a:cubicBezTo>
                  <a:cubicBezTo>
                    <a:pt x="1407898" y="140551"/>
                    <a:pt x="1411232" y="142741"/>
                    <a:pt x="1412375" y="142741"/>
                  </a:cubicBezTo>
                  <a:cubicBezTo>
                    <a:pt x="1412470" y="142741"/>
                    <a:pt x="1419233" y="142456"/>
                    <a:pt x="1420376" y="141503"/>
                  </a:cubicBezTo>
                  <a:cubicBezTo>
                    <a:pt x="1420757" y="141122"/>
                    <a:pt x="1420852" y="140646"/>
                    <a:pt x="1421043" y="140170"/>
                  </a:cubicBezTo>
                  <a:cubicBezTo>
                    <a:pt x="1421138" y="139884"/>
                    <a:pt x="1421234" y="139408"/>
                    <a:pt x="1421328" y="139312"/>
                  </a:cubicBezTo>
                  <a:cubicBezTo>
                    <a:pt x="1421328" y="139312"/>
                    <a:pt x="1421519" y="139217"/>
                    <a:pt x="1421900" y="139408"/>
                  </a:cubicBezTo>
                  <a:cubicBezTo>
                    <a:pt x="1423519" y="140074"/>
                    <a:pt x="1425710" y="139979"/>
                    <a:pt x="1427234" y="139979"/>
                  </a:cubicBezTo>
                  <a:cubicBezTo>
                    <a:pt x="1427520" y="139979"/>
                    <a:pt x="1427711" y="139979"/>
                    <a:pt x="1427901" y="139979"/>
                  </a:cubicBezTo>
                  <a:cubicBezTo>
                    <a:pt x="1429330" y="139979"/>
                    <a:pt x="1431044" y="139408"/>
                    <a:pt x="1431615" y="138455"/>
                  </a:cubicBezTo>
                  <a:cubicBezTo>
                    <a:pt x="1431806" y="138169"/>
                    <a:pt x="1431806" y="137884"/>
                    <a:pt x="1431902" y="137598"/>
                  </a:cubicBezTo>
                  <a:cubicBezTo>
                    <a:pt x="1432092" y="136931"/>
                    <a:pt x="1432187" y="136645"/>
                    <a:pt x="1432663" y="136550"/>
                  </a:cubicBezTo>
                  <a:cubicBezTo>
                    <a:pt x="1433616" y="136455"/>
                    <a:pt x="1435997" y="135979"/>
                    <a:pt x="1437236" y="134359"/>
                  </a:cubicBezTo>
                  <a:cubicBezTo>
                    <a:pt x="1437426" y="134074"/>
                    <a:pt x="1437807" y="133788"/>
                    <a:pt x="1438092" y="133407"/>
                  </a:cubicBezTo>
                  <a:cubicBezTo>
                    <a:pt x="1439521" y="131883"/>
                    <a:pt x="1441521" y="129787"/>
                    <a:pt x="1440093" y="128549"/>
                  </a:cubicBezTo>
                  <a:cubicBezTo>
                    <a:pt x="1439331" y="127787"/>
                    <a:pt x="1435997" y="126168"/>
                    <a:pt x="1433235" y="124930"/>
                  </a:cubicBezTo>
                  <a:cubicBezTo>
                    <a:pt x="1427234" y="122263"/>
                    <a:pt x="1426662" y="122739"/>
                    <a:pt x="1426377" y="122929"/>
                  </a:cubicBezTo>
                  <a:cubicBezTo>
                    <a:pt x="1426091" y="123215"/>
                    <a:pt x="1425805" y="123596"/>
                    <a:pt x="1425519" y="123977"/>
                  </a:cubicBezTo>
                  <a:cubicBezTo>
                    <a:pt x="1425139" y="124453"/>
                    <a:pt x="1424662" y="125120"/>
                    <a:pt x="1424281" y="125120"/>
                  </a:cubicBezTo>
                  <a:cubicBezTo>
                    <a:pt x="1423805" y="125120"/>
                    <a:pt x="1423329" y="125025"/>
                    <a:pt x="1422757" y="124834"/>
                  </a:cubicBezTo>
                  <a:cubicBezTo>
                    <a:pt x="1422186" y="124739"/>
                    <a:pt x="1421710" y="124549"/>
                    <a:pt x="1421328" y="124549"/>
                  </a:cubicBezTo>
                  <a:cubicBezTo>
                    <a:pt x="1420662" y="124549"/>
                    <a:pt x="1418471" y="123882"/>
                    <a:pt x="1417995" y="123310"/>
                  </a:cubicBezTo>
                  <a:cubicBezTo>
                    <a:pt x="1417137" y="122167"/>
                    <a:pt x="1415899" y="121882"/>
                    <a:pt x="1415042" y="121786"/>
                  </a:cubicBezTo>
                  <a:cubicBezTo>
                    <a:pt x="1414851" y="121786"/>
                    <a:pt x="1414756" y="121691"/>
                    <a:pt x="1414661" y="121691"/>
                  </a:cubicBezTo>
                  <a:cubicBezTo>
                    <a:pt x="1414661" y="121691"/>
                    <a:pt x="1412661" y="121215"/>
                    <a:pt x="1411709" y="121977"/>
                  </a:cubicBezTo>
                  <a:cubicBezTo>
                    <a:pt x="1411518" y="122167"/>
                    <a:pt x="1411232" y="122548"/>
                    <a:pt x="1411327" y="123120"/>
                  </a:cubicBezTo>
                  <a:cubicBezTo>
                    <a:pt x="1411423" y="123596"/>
                    <a:pt x="1411518" y="123977"/>
                    <a:pt x="1411709" y="124263"/>
                  </a:cubicBezTo>
                  <a:cubicBezTo>
                    <a:pt x="1411899" y="124834"/>
                    <a:pt x="1412089" y="125215"/>
                    <a:pt x="1412089" y="126168"/>
                  </a:cubicBezTo>
                  <a:cubicBezTo>
                    <a:pt x="1412089" y="126454"/>
                    <a:pt x="1412185" y="126739"/>
                    <a:pt x="1412185" y="127025"/>
                  </a:cubicBezTo>
                  <a:cubicBezTo>
                    <a:pt x="1412280" y="127692"/>
                    <a:pt x="1412375" y="128835"/>
                    <a:pt x="1412280" y="129121"/>
                  </a:cubicBezTo>
                  <a:cubicBezTo>
                    <a:pt x="1412280" y="129121"/>
                    <a:pt x="1412185" y="129121"/>
                    <a:pt x="1412089" y="129025"/>
                  </a:cubicBezTo>
                  <a:cubicBezTo>
                    <a:pt x="1411709" y="128835"/>
                    <a:pt x="1411327" y="128644"/>
                    <a:pt x="1410851" y="128359"/>
                  </a:cubicBezTo>
                  <a:cubicBezTo>
                    <a:pt x="1409708" y="127692"/>
                    <a:pt x="1408565" y="127120"/>
                    <a:pt x="1407518" y="126930"/>
                  </a:cubicBezTo>
                  <a:cubicBezTo>
                    <a:pt x="1406089" y="126739"/>
                    <a:pt x="1403231" y="125787"/>
                    <a:pt x="1402564" y="125215"/>
                  </a:cubicBezTo>
                  <a:cubicBezTo>
                    <a:pt x="1402374" y="125025"/>
                    <a:pt x="1402278" y="124930"/>
                    <a:pt x="1402088" y="124834"/>
                  </a:cubicBezTo>
                  <a:cubicBezTo>
                    <a:pt x="1401517" y="124358"/>
                    <a:pt x="1401135" y="123977"/>
                    <a:pt x="1401421" y="123025"/>
                  </a:cubicBezTo>
                  <a:cubicBezTo>
                    <a:pt x="1401517" y="122739"/>
                    <a:pt x="1401612" y="122453"/>
                    <a:pt x="1401707" y="122167"/>
                  </a:cubicBezTo>
                  <a:cubicBezTo>
                    <a:pt x="1402184" y="120834"/>
                    <a:pt x="1402850" y="119119"/>
                    <a:pt x="1401421" y="118643"/>
                  </a:cubicBezTo>
                  <a:lnTo>
                    <a:pt x="1401231" y="118643"/>
                  </a:lnTo>
                  <a:cubicBezTo>
                    <a:pt x="1399992" y="118262"/>
                    <a:pt x="1398659" y="117881"/>
                    <a:pt x="1397707" y="119024"/>
                  </a:cubicBezTo>
                  <a:cubicBezTo>
                    <a:pt x="1397516" y="119215"/>
                    <a:pt x="1397326" y="119405"/>
                    <a:pt x="1397040" y="119691"/>
                  </a:cubicBezTo>
                  <a:cubicBezTo>
                    <a:pt x="1395611" y="121024"/>
                    <a:pt x="1393325" y="123215"/>
                    <a:pt x="1394563" y="124644"/>
                  </a:cubicBezTo>
                  <a:cubicBezTo>
                    <a:pt x="1394754" y="124834"/>
                    <a:pt x="1394944" y="125120"/>
                    <a:pt x="1395230" y="125406"/>
                  </a:cubicBezTo>
                  <a:cubicBezTo>
                    <a:pt x="1395897" y="126168"/>
                    <a:pt x="1396944" y="127311"/>
                    <a:pt x="1396754" y="127787"/>
                  </a:cubicBezTo>
                  <a:cubicBezTo>
                    <a:pt x="1396754" y="127787"/>
                    <a:pt x="1396754" y="127882"/>
                    <a:pt x="1396564" y="127882"/>
                  </a:cubicBezTo>
                  <a:cubicBezTo>
                    <a:pt x="1395897" y="128168"/>
                    <a:pt x="1395611" y="128359"/>
                    <a:pt x="1395325" y="128549"/>
                  </a:cubicBezTo>
                  <a:cubicBezTo>
                    <a:pt x="1395040" y="128740"/>
                    <a:pt x="1394849" y="128835"/>
                    <a:pt x="1394373" y="128930"/>
                  </a:cubicBezTo>
                  <a:cubicBezTo>
                    <a:pt x="1393992" y="129025"/>
                    <a:pt x="1392944" y="128549"/>
                    <a:pt x="1392182" y="128168"/>
                  </a:cubicBezTo>
                  <a:cubicBezTo>
                    <a:pt x="1390849" y="127597"/>
                    <a:pt x="1389896" y="127120"/>
                    <a:pt x="1389324" y="127597"/>
                  </a:cubicBezTo>
                  <a:cubicBezTo>
                    <a:pt x="1389229" y="127692"/>
                    <a:pt x="1389134" y="127787"/>
                    <a:pt x="1388944" y="127882"/>
                  </a:cubicBezTo>
                  <a:cubicBezTo>
                    <a:pt x="1388086" y="128549"/>
                    <a:pt x="1386848" y="129597"/>
                    <a:pt x="1386848" y="130454"/>
                  </a:cubicBezTo>
                  <a:cubicBezTo>
                    <a:pt x="1386943" y="130740"/>
                    <a:pt x="1387134" y="131121"/>
                    <a:pt x="1387610" y="131407"/>
                  </a:cubicBezTo>
                  <a:close/>
                  <a:moveTo>
                    <a:pt x="1389611" y="128549"/>
                  </a:moveTo>
                  <a:cubicBezTo>
                    <a:pt x="1389801" y="128359"/>
                    <a:pt x="1389991" y="128263"/>
                    <a:pt x="1389991" y="128263"/>
                  </a:cubicBezTo>
                  <a:cubicBezTo>
                    <a:pt x="1390277" y="128263"/>
                    <a:pt x="1391230" y="128644"/>
                    <a:pt x="1391801" y="128930"/>
                  </a:cubicBezTo>
                  <a:cubicBezTo>
                    <a:pt x="1392849" y="129406"/>
                    <a:pt x="1393896" y="129883"/>
                    <a:pt x="1394563" y="129787"/>
                  </a:cubicBezTo>
                  <a:cubicBezTo>
                    <a:pt x="1395325" y="129692"/>
                    <a:pt x="1395611" y="129502"/>
                    <a:pt x="1395992" y="129216"/>
                  </a:cubicBezTo>
                  <a:cubicBezTo>
                    <a:pt x="1396278" y="129025"/>
                    <a:pt x="1396468" y="128835"/>
                    <a:pt x="1397040" y="128644"/>
                  </a:cubicBezTo>
                  <a:cubicBezTo>
                    <a:pt x="1397516" y="128454"/>
                    <a:pt x="1397707" y="128168"/>
                    <a:pt x="1397707" y="127978"/>
                  </a:cubicBezTo>
                  <a:cubicBezTo>
                    <a:pt x="1397993" y="127120"/>
                    <a:pt x="1397040" y="126073"/>
                    <a:pt x="1395992" y="124930"/>
                  </a:cubicBezTo>
                  <a:cubicBezTo>
                    <a:pt x="1395801" y="124644"/>
                    <a:pt x="1395611" y="124453"/>
                    <a:pt x="1395421" y="124263"/>
                  </a:cubicBezTo>
                  <a:cubicBezTo>
                    <a:pt x="1394658" y="123406"/>
                    <a:pt x="1396754" y="121405"/>
                    <a:pt x="1397802" y="120453"/>
                  </a:cubicBezTo>
                  <a:cubicBezTo>
                    <a:pt x="1398087" y="120167"/>
                    <a:pt x="1398373" y="119881"/>
                    <a:pt x="1398564" y="119691"/>
                  </a:cubicBezTo>
                  <a:cubicBezTo>
                    <a:pt x="1399136" y="119119"/>
                    <a:pt x="1399802" y="119215"/>
                    <a:pt x="1401135" y="119596"/>
                  </a:cubicBezTo>
                  <a:lnTo>
                    <a:pt x="1401326" y="119596"/>
                  </a:lnTo>
                  <a:cubicBezTo>
                    <a:pt x="1401898" y="119786"/>
                    <a:pt x="1401612" y="120739"/>
                    <a:pt x="1401135" y="122072"/>
                  </a:cubicBezTo>
                  <a:cubicBezTo>
                    <a:pt x="1401040" y="122358"/>
                    <a:pt x="1400945" y="122644"/>
                    <a:pt x="1400850" y="122929"/>
                  </a:cubicBezTo>
                  <a:cubicBezTo>
                    <a:pt x="1400374" y="124358"/>
                    <a:pt x="1401040" y="124930"/>
                    <a:pt x="1401707" y="125501"/>
                  </a:cubicBezTo>
                  <a:cubicBezTo>
                    <a:pt x="1401802" y="125596"/>
                    <a:pt x="1401993" y="125692"/>
                    <a:pt x="1402088" y="125882"/>
                  </a:cubicBezTo>
                  <a:cubicBezTo>
                    <a:pt x="1402945" y="126739"/>
                    <a:pt x="1406279" y="127692"/>
                    <a:pt x="1407518" y="127787"/>
                  </a:cubicBezTo>
                  <a:cubicBezTo>
                    <a:pt x="1408374" y="127882"/>
                    <a:pt x="1409517" y="128549"/>
                    <a:pt x="1410565" y="129121"/>
                  </a:cubicBezTo>
                  <a:cubicBezTo>
                    <a:pt x="1410946" y="129311"/>
                    <a:pt x="1411423" y="129597"/>
                    <a:pt x="1411803" y="129787"/>
                  </a:cubicBezTo>
                  <a:cubicBezTo>
                    <a:pt x="1412280" y="129978"/>
                    <a:pt x="1412661" y="129978"/>
                    <a:pt x="1412946" y="129787"/>
                  </a:cubicBezTo>
                  <a:cubicBezTo>
                    <a:pt x="1413613" y="129406"/>
                    <a:pt x="1413518" y="128263"/>
                    <a:pt x="1413328" y="126930"/>
                  </a:cubicBezTo>
                  <a:cubicBezTo>
                    <a:pt x="1413328" y="126644"/>
                    <a:pt x="1413232" y="126358"/>
                    <a:pt x="1413232" y="126073"/>
                  </a:cubicBezTo>
                  <a:cubicBezTo>
                    <a:pt x="1413137" y="125120"/>
                    <a:pt x="1412946" y="124549"/>
                    <a:pt x="1412852" y="123977"/>
                  </a:cubicBezTo>
                  <a:cubicBezTo>
                    <a:pt x="1412756" y="123691"/>
                    <a:pt x="1412661" y="123310"/>
                    <a:pt x="1412565" y="122834"/>
                  </a:cubicBezTo>
                  <a:cubicBezTo>
                    <a:pt x="1412470" y="122644"/>
                    <a:pt x="1412565" y="122548"/>
                    <a:pt x="1412661" y="122548"/>
                  </a:cubicBezTo>
                  <a:cubicBezTo>
                    <a:pt x="1412946" y="122263"/>
                    <a:pt x="1414090" y="122263"/>
                    <a:pt x="1414756" y="122453"/>
                  </a:cubicBezTo>
                  <a:cubicBezTo>
                    <a:pt x="1414851" y="122453"/>
                    <a:pt x="1415042" y="122548"/>
                    <a:pt x="1415233" y="122548"/>
                  </a:cubicBezTo>
                  <a:cubicBezTo>
                    <a:pt x="1415994" y="122644"/>
                    <a:pt x="1416947" y="122834"/>
                    <a:pt x="1417614" y="123787"/>
                  </a:cubicBezTo>
                  <a:cubicBezTo>
                    <a:pt x="1418280" y="124644"/>
                    <a:pt x="1420852" y="125406"/>
                    <a:pt x="1421614" y="125406"/>
                  </a:cubicBezTo>
                  <a:cubicBezTo>
                    <a:pt x="1421900" y="125406"/>
                    <a:pt x="1422377" y="125501"/>
                    <a:pt x="1422853" y="125596"/>
                  </a:cubicBezTo>
                  <a:cubicBezTo>
                    <a:pt x="1423424" y="125787"/>
                    <a:pt x="1424091" y="125882"/>
                    <a:pt x="1424662" y="125882"/>
                  </a:cubicBezTo>
                  <a:cubicBezTo>
                    <a:pt x="1425519" y="125882"/>
                    <a:pt x="1426091" y="125120"/>
                    <a:pt x="1426662" y="124263"/>
                  </a:cubicBezTo>
                  <a:cubicBezTo>
                    <a:pt x="1426853" y="123977"/>
                    <a:pt x="1427139" y="123596"/>
                    <a:pt x="1427329" y="123406"/>
                  </a:cubicBezTo>
                  <a:cubicBezTo>
                    <a:pt x="1427329" y="123406"/>
                    <a:pt x="1427329" y="123406"/>
                    <a:pt x="1427424" y="123406"/>
                  </a:cubicBezTo>
                  <a:cubicBezTo>
                    <a:pt x="1429044" y="123406"/>
                    <a:pt x="1438474" y="127787"/>
                    <a:pt x="1439807" y="129025"/>
                  </a:cubicBezTo>
                  <a:cubicBezTo>
                    <a:pt x="1440664" y="129787"/>
                    <a:pt x="1438855" y="131502"/>
                    <a:pt x="1437712" y="132740"/>
                  </a:cubicBezTo>
                  <a:cubicBezTo>
                    <a:pt x="1437330" y="133121"/>
                    <a:pt x="1436949" y="133502"/>
                    <a:pt x="1436759" y="133788"/>
                  </a:cubicBezTo>
                  <a:cubicBezTo>
                    <a:pt x="1435711" y="135121"/>
                    <a:pt x="1433616" y="135502"/>
                    <a:pt x="1432758" y="135598"/>
                  </a:cubicBezTo>
                  <a:cubicBezTo>
                    <a:pt x="1431520" y="135788"/>
                    <a:pt x="1431330" y="136741"/>
                    <a:pt x="1431139" y="137312"/>
                  </a:cubicBezTo>
                  <a:cubicBezTo>
                    <a:pt x="1431044" y="137598"/>
                    <a:pt x="1431044" y="137788"/>
                    <a:pt x="1430949" y="137979"/>
                  </a:cubicBezTo>
                  <a:cubicBezTo>
                    <a:pt x="1430663" y="138550"/>
                    <a:pt x="1429234" y="139027"/>
                    <a:pt x="1428091" y="139027"/>
                  </a:cubicBezTo>
                  <a:cubicBezTo>
                    <a:pt x="1427901" y="139027"/>
                    <a:pt x="1427615" y="139027"/>
                    <a:pt x="1427424" y="139027"/>
                  </a:cubicBezTo>
                  <a:cubicBezTo>
                    <a:pt x="1425996" y="139027"/>
                    <a:pt x="1423996" y="139122"/>
                    <a:pt x="1422471" y="138550"/>
                  </a:cubicBezTo>
                  <a:cubicBezTo>
                    <a:pt x="1421900" y="138360"/>
                    <a:pt x="1421519" y="138265"/>
                    <a:pt x="1421138" y="138455"/>
                  </a:cubicBezTo>
                  <a:cubicBezTo>
                    <a:pt x="1420567" y="138741"/>
                    <a:pt x="1420471" y="139312"/>
                    <a:pt x="1420281" y="139884"/>
                  </a:cubicBezTo>
                  <a:cubicBezTo>
                    <a:pt x="1420185" y="140265"/>
                    <a:pt x="1420090" y="140646"/>
                    <a:pt x="1419900" y="140836"/>
                  </a:cubicBezTo>
                  <a:cubicBezTo>
                    <a:pt x="1419328" y="141313"/>
                    <a:pt x="1414090" y="141789"/>
                    <a:pt x="1412661" y="141789"/>
                  </a:cubicBezTo>
                  <a:cubicBezTo>
                    <a:pt x="1412089" y="141789"/>
                    <a:pt x="1409803" y="140551"/>
                    <a:pt x="1407994" y="139312"/>
                  </a:cubicBezTo>
                  <a:cubicBezTo>
                    <a:pt x="1407708" y="139122"/>
                    <a:pt x="1407422" y="139027"/>
                    <a:pt x="1407041" y="139027"/>
                  </a:cubicBezTo>
                  <a:cubicBezTo>
                    <a:pt x="1406469" y="139027"/>
                    <a:pt x="1405898" y="139312"/>
                    <a:pt x="1405326" y="139503"/>
                  </a:cubicBezTo>
                  <a:cubicBezTo>
                    <a:pt x="1404755" y="139693"/>
                    <a:pt x="1404183" y="139979"/>
                    <a:pt x="1403707" y="139979"/>
                  </a:cubicBezTo>
                  <a:cubicBezTo>
                    <a:pt x="1403231" y="139979"/>
                    <a:pt x="1402660" y="139789"/>
                    <a:pt x="1402374" y="139312"/>
                  </a:cubicBezTo>
                  <a:cubicBezTo>
                    <a:pt x="1401993" y="138836"/>
                    <a:pt x="1401802" y="138265"/>
                    <a:pt x="1401898" y="137693"/>
                  </a:cubicBezTo>
                  <a:cubicBezTo>
                    <a:pt x="1402088" y="137026"/>
                    <a:pt x="1406851" y="136360"/>
                    <a:pt x="1408470" y="136169"/>
                  </a:cubicBezTo>
                  <a:cubicBezTo>
                    <a:pt x="1409422" y="136074"/>
                    <a:pt x="1410089" y="135979"/>
                    <a:pt x="1410565" y="135883"/>
                  </a:cubicBezTo>
                  <a:cubicBezTo>
                    <a:pt x="1411232" y="135788"/>
                    <a:pt x="1411613" y="135502"/>
                    <a:pt x="1411709" y="135121"/>
                  </a:cubicBezTo>
                  <a:cubicBezTo>
                    <a:pt x="1411994" y="134550"/>
                    <a:pt x="1411423" y="133883"/>
                    <a:pt x="1410946" y="133216"/>
                  </a:cubicBezTo>
                  <a:cubicBezTo>
                    <a:pt x="1410851" y="133121"/>
                    <a:pt x="1410756" y="132931"/>
                    <a:pt x="1410660" y="132835"/>
                  </a:cubicBezTo>
                  <a:cubicBezTo>
                    <a:pt x="1409613" y="131502"/>
                    <a:pt x="1400659" y="133693"/>
                    <a:pt x="1399897" y="133978"/>
                  </a:cubicBezTo>
                  <a:cubicBezTo>
                    <a:pt x="1399040" y="134264"/>
                    <a:pt x="1397421" y="135217"/>
                    <a:pt x="1395897" y="136074"/>
                  </a:cubicBezTo>
                  <a:cubicBezTo>
                    <a:pt x="1394563" y="136836"/>
                    <a:pt x="1393135" y="137598"/>
                    <a:pt x="1392659" y="137788"/>
                  </a:cubicBezTo>
                  <a:cubicBezTo>
                    <a:pt x="1392373" y="137884"/>
                    <a:pt x="1392182" y="137884"/>
                    <a:pt x="1391896" y="137693"/>
                  </a:cubicBezTo>
                  <a:cubicBezTo>
                    <a:pt x="1391420" y="137407"/>
                    <a:pt x="1391134" y="136836"/>
                    <a:pt x="1391039" y="136264"/>
                  </a:cubicBezTo>
                  <a:cubicBezTo>
                    <a:pt x="1390944" y="135407"/>
                    <a:pt x="1391325" y="135217"/>
                    <a:pt x="1392087" y="134645"/>
                  </a:cubicBezTo>
                  <a:cubicBezTo>
                    <a:pt x="1392277" y="134455"/>
                    <a:pt x="1392373" y="134264"/>
                    <a:pt x="1392373" y="134074"/>
                  </a:cubicBezTo>
                  <a:cubicBezTo>
                    <a:pt x="1392373" y="132931"/>
                    <a:pt x="1389134" y="130930"/>
                    <a:pt x="1388277" y="130549"/>
                  </a:cubicBezTo>
                  <a:cubicBezTo>
                    <a:pt x="1388086" y="130454"/>
                    <a:pt x="1388086" y="130359"/>
                    <a:pt x="1388086" y="130359"/>
                  </a:cubicBezTo>
                  <a:cubicBezTo>
                    <a:pt x="1387801" y="129978"/>
                    <a:pt x="1389039" y="129025"/>
                    <a:pt x="1389611" y="128549"/>
                  </a:cubicBezTo>
                  <a:close/>
                  <a:moveTo>
                    <a:pt x="1402469" y="153981"/>
                  </a:moveTo>
                  <a:cubicBezTo>
                    <a:pt x="1401993" y="154648"/>
                    <a:pt x="1401421" y="155314"/>
                    <a:pt x="1401707" y="155886"/>
                  </a:cubicBezTo>
                  <a:cubicBezTo>
                    <a:pt x="1401802" y="156172"/>
                    <a:pt x="1402088" y="156362"/>
                    <a:pt x="1402564" y="156362"/>
                  </a:cubicBezTo>
                  <a:cubicBezTo>
                    <a:pt x="1402660" y="156362"/>
                    <a:pt x="1402850" y="156362"/>
                    <a:pt x="1402945" y="156362"/>
                  </a:cubicBezTo>
                  <a:cubicBezTo>
                    <a:pt x="1404279" y="156362"/>
                    <a:pt x="1406660" y="155695"/>
                    <a:pt x="1408851" y="155124"/>
                  </a:cubicBezTo>
                  <a:cubicBezTo>
                    <a:pt x="1409137" y="155029"/>
                    <a:pt x="1409422" y="154933"/>
                    <a:pt x="1409708" y="154933"/>
                  </a:cubicBezTo>
                  <a:cubicBezTo>
                    <a:pt x="1410851" y="154648"/>
                    <a:pt x="1412756" y="153028"/>
                    <a:pt x="1413137" y="151981"/>
                  </a:cubicBezTo>
                  <a:cubicBezTo>
                    <a:pt x="1413328" y="151504"/>
                    <a:pt x="1413137" y="151314"/>
                    <a:pt x="1413042" y="151123"/>
                  </a:cubicBezTo>
                  <a:cubicBezTo>
                    <a:pt x="1412470" y="150552"/>
                    <a:pt x="1407612" y="148075"/>
                    <a:pt x="1405993" y="148266"/>
                  </a:cubicBezTo>
                  <a:lnTo>
                    <a:pt x="1405803" y="148266"/>
                  </a:lnTo>
                  <a:cubicBezTo>
                    <a:pt x="1404469" y="148456"/>
                    <a:pt x="1403231" y="148647"/>
                    <a:pt x="1402660" y="149314"/>
                  </a:cubicBezTo>
                  <a:cubicBezTo>
                    <a:pt x="1402469" y="149599"/>
                    <a:pt x="1402374" y="149885"/>
                    <a:pt x="1402469" y="150171"/>
                  </a:cubicBezTo>
                  <a:cubicBezTo>
                    <a:pt x="1402564" y="150552"/>
                    <a:pt x="1402755" y="150933"/>
                    <a:pt x="1402945" y="151219"/>
                  </a:cubicBezTo>
                  <a:cubicBezTo>
                    <a:pt x="1403231" y="151790"/>
                    <a:pt x="1403517" y="152266"/>
                    <a:pt x="1403231" y="152838"/>
                  </a:cubicBezTo>
                  <a:cubicBezTo>
                    <a:pt x="1403040" y="153219"/>
                    <a:pt x="1402755" y="153600"/>
                    <a:pt x="1402469" y="153981"/>
                  </a:cubicBezTo>
                  <a:close/>
                  <a:moveTo>
                    <a:pt x="1403231" y="154362"/>
                  </a:moveTo>
                  <a:cubicBezTo>
                    <a:pt x="1403517" y="153981"/>
                    <a:pt x="1403898" y="153505"/>
                    <a:pt x="1403993" y="153124"/>
                  </a:cubicBezTo>
                  <a:cubicBezTo>
                    <a:pt x="1404374" y="152266"/>
                    <a:pt x="1403993" y="151600"/>
                    <a:pt x="1403707" y="150933"/>
                  </a:cubicBezTo>
                  <a:cubicBezTo>
                    <a:pt x="1403517" y="150647"/>
                    <a:pt x="1403421" y="150361"/>
                    <a:pt x="1403327" y="149980"/>
                  </a:cubicBezTo>
                  <a:cubicBezTo>
                    <a:pt x="1403327" y="149885"/>
                    <a:pt x="1403327" y="149790"/>
                    <a:pt x="1403327" y="149790"/>
                  </a:cubicBezTo>
                  <a:cubicBezTo>
                    <a:pt x="1403612" y="149409"/>
                    <a:pt x="1405136" y="149218"/>
                    <a:pt x="1405803" y="149123"/>
                  </a:cubicBezTo>
                  <a:lnTo>
                    <a:pt x="1406089" y="149123"/>
                  </a:lnTo>
                  <a:cubicBezTo>
                    <a:pt x="1407136" y="148933"/>
                    <a:pt x="1411803" y="151219"/>
                    <a:pt x="1412280" y="151695"/>
                  </a:cubicBezTo>
                  <a:cubicBezTo>
                    <a:pt x="1412375" y="152076"/>
                    <a:pt x="1410660" y="153886"/>
                    <a:pt x="1409517" y="154171"/>
                  </a:cubicBezTo>
                  <a:cubicBezTo>
                    <a:pt x="1409327" y="154267"/>
                    <a:pt x="1409041" y="154267"/>
                    <a:pt x="1408661" y="154362"/>
                  </a:cubicBezTo>
                  <a:cubicBezTo>
                    <a:pt x="1407041" y="154838"/>
                    <a:pt x="1403993" y="155695"/>
                    <a:pt x="1402755" y="155600"/>
                  </a:cubicBezTo>
                  <a:cubicBezTo>
                    <a:pt x="1402660" y="155600"/>
                    <a:pt x="1402564" y="155600"/>
                    <a:pt x="1402564" y="155600"/>
                  </a:cubicBezTo>
                  <a:cubicBezTo>
                    <a:pt x="1402564" y="155600"/>
                    <a:pt x="1402564" y="155600"/>
                    <a:pt x="1402564" y="155600"/>
                  </a:cubicBezTo>
                  <a:cubicBezTo>
                    <a:pt x="1402564" y="155314"/>
                    <a:pt x="1402945" y="154743"/>
                    <a:pt x="1403231" y="154362"/>
                  </a:cubicBezTo>
                  <a:close/>
                  <a:moveTo>
                    <a:pt x="2238097" y="327241"/>
                  </a:moveTo>
                  <a:lnTo>
                    <a:pt x="2238097" y="327241"/>
                  </a:lnTo>
                  <a:cubicBezTo>
                    <a:pt x="2237430" y="326764"/>
                    <a:pt x="2236287" y="326574"/>
                    <a:pt x="2235335" y="326764"/>
                  </a:cubicBezTo>
                  <a:cubicBezTo>
                    <a:pt x="2234668" y="326860"/>
                    <a:pt x="2234192" y="327241"/>
                    <a:pt x="2234001" y="327622"/>
                  </a:cubicBezTo>
                  <a:cubicBezTo>
                    <a:pt x="2233716" y="328193"/>
                    <a:pt x="2232573" y="330384"/>
                    <a:pt x="2233145" y="331432"/>
                  </a:cubicBezTo>
                  <a:cubicBezTo>
                    <a:pt x="2233240" y="331717"/>
                    <a:pt x="2233525" y="331908"/>
                    <a:pt x="2233811" y="332003"/>
                  </a:cubicBezTo>
                  <a:cubicBezTo>
                    <a:pt x="2234954" y="332194"/>
                    <a:pt x="2235240" y="332003"/>
                    <a:pt x="2236764" y="332194"/>
                  </a:cubicBezTo>
                  <a:cubicBezTo>
                    <a:pt x="2237145" y="332289"/>
                    <a:pt x="2237716" y="332289"/>
                    <a:pt x="2238383" y="332289"/>
                  </a:cubicBezTo>
                  <a:cubicBezTo>
                    <a:pt x="2239240" y="332289"/>
                    <a:pt x="2240193" y="332194"/>
                    <a:pt x="2240669" y="331717"/>
                  </a:cubicBezTo>
                  <a:cubicBezTo>
                    <a:pt x="2240955" y="331432"/>
                    <a:pt x="2241050" y="331146"/>
                    <a:pt x="2241050" y="330765"/>
                  </a:cubicBezTo>
                  <a:cubicBezTo>
                    <a:pt x="2240764" y="329622"/>
                    <a:pt x="2238383" y="327526"/>
                    <a:pt x="2238097" y="327241"/>
                  </a:cubicBezTo>
                  <a:close/>
                  <a:moveTo>
                    <a:pt x="2240002" y="331146"/>
                  </a:moveTo>
                  <a:cubicBezTo>
                    <a:pt x="2239621" y="331432"/>
                    <a:pt x="2238383" y="331527"/>
                    <a:pt x="2236954" y="331336"/>
                  </a:cubicBezTo>
                  <a:cubicBezTo>
                    <a:pt x="2235335" y="331146"/>
                    <a:pt x="2235144" y="331336"/>
                    <a:pt x="2234001" y="331146"/>
                  </a:cubicBezTo>
                  <a:cubicBezTo>
                    <a:pt x="2234001" y="331146"/>
                    <a:pt x="2233906" y="331146"/>
                    <a:pt x="2233906" y="331051"/>
                  </a:cubicBezTo>
                  <a:cubicBezTo>
                    <a:pt x="2233621" y="330479"/>
                    <a:pt x="2234287" y="328860"/>
                    <a:pt x="2234764" y="328003"/>
                  </a:cubicBezTo>
                  <a:cubicBezTo>
                    <a:pt x="2234859" y="327717"/>
                    <a:pt x="2235240" y="327622"/>
                    <a:pt x="2235526" y="327622"/>
                  </a:cubicBezTo>
                  <a:cubicBezTo>
                    <a:pt x="2235716" y="327622"/>
                    <a:pt x="2235907" y="327526"/>
                    <a:pt x="2236097" y="327526"/>
                  </a:cubicBezTo>
                  <a:cubicBezTo>
                    <a:pt x="2236669" y="327526"/>
                    <a:pt x="2237240" y="327622"/>
                    <a:pt x="2237526" y="327907"/>
                  </a:cubicBezTo>
                  <a:cubicBezTo>
                    <a:pt x="2238479" y="328765"/>
                    <a:pt x="2240002" y="330289"/>
                    <a:pt x="2240098" y="330955"/>
                  </a:cubicBezTo>
                  <a:cubicBezTo>
                    <a:pt x="2240098" y="331051"/>
                    <a:pt x="2240002" y="331146"/>
                    <a:pt x="2240002" y="331146"/>
                  </a:cubicBezTo>
                  <a:close/>
                  <a:moveTo>
                    <a:pt x="1397611" y="260566"/>
                  </a:moveTo>
                  <a:cubicBezTo>
                    <a:pt x="1396944" y="260375"/>
                    <a:pt x="1396183" y="260661"/>
                    <a:pt x="1395706" y="261232"/>
                  </a:cubicBezTo>
                  <a:lnTo>
                    <a:pt x="1395516" y="261423"/>
                  </a:lnTo>
                  <a:cubicBezTo>
                    <a:pt x="1394944" y="262185"/>
                    <a:pt x="1394468" y="262756"/>
                    <a:pt x="1394658" y="263328"/>
                  </a:cubicBezTo>
                  <a:cubicBezTo>
                    <a:pt x="1394754" y="263614"/>
                    <a:pt x="1395040" y="263804"/>
                    <a:pt x="1395421" y="263995"/>
                  </a:cubicBezTo>
                  <a:cubicBezTo>
                    <a:pt x="1395516" y="263995"/>
                    <a:pt x="1395706" y="264090"/>
                    <a:pt x="1395801" y="264090"/>
                  </a:cubicBezTo>
                  <a:cubicBezTo>
                    <a:pt x="1396087" y="264090"/>
                    <a:pt x="1396468" y="263995"/>
                    <a:pt x="1396849" y="263709"/>
                  </a:cubicBezTo>
                  <a:cubicBezTo>
                    <a:pt x="1397611" y="263233"/>
                    <a:pt x="1398469" y="262185"/>
                    <a:pt x="1398564" y="261613"/>
                  </a:cubicBezTo>
                  <a:cubicBezTo>
                    <a:pt x="1398564" y="261232"/>
                    <a:pt x="1398183" y="260756"/>
                    <a:pt x="1397611" y="260566"/>
                  </a:cubicBezTo>
                  <a:close/>
                  <a:moveTo>
                    <a:pt x="1396278" y="263137"/>
                  </a:moveTo>
                  <a:cubicBezTo>
                    <a:pt x="1396087" y="263233"/>
                    <a:pt x="1395897" y="263328"/>
                    <a:pt x="1395706" y="263233"/>
                  </a:cubicBezTo>
                  <a:cubicBezTo>
                    <a:pt x="1395611" y="263233"/>
                    <a:pt x="1395516" y="263137"/>
                    <a:pt x="1395516" y="263137"/>
                  </a:cubicBezTo>
                  <a:cubicBezTo>
                    <a:pt x="1395421" y="262947"/>
                    <a:pt x="1395897" y="262375"/>
                    <a:pt x="1396183" y="261994"/>
                  </a:cubicBezTo>
                  <a:lnTo>
                    <a:pt x="1396373" y="261804"/>
                  </a:lnTo>
                  <a:cubicBezTo>
                    <a:pt x="1396564" y="261518"/>
                    <a:pt x="1396849" y="261423"/>
                    <a:pt x="1397040" y="261423"/>
                  </a:cubicBezTo>
                  <a:cubicBezTo>
                    <a:pt x="1397135" y="261423"/>
                    <a:pt x="1397230" y="261423"/>
                    <a:pt x="1397230" y="261423"/>
                  </a:cubicBezTo>
                  <a:cubicBezTo>
                    <a:pt x="1397421" y="261518"/>
                    <a:pt x="1397611" y="261613"/>
                    <a:pt x="1397611" y="261709"/>
                  </a:cubicBezTo>
                  <a:cubicBezTo>
                    <a:pt x="1397611" y="261899"/>
                    <a:pt x="1396944" y="262756"/>
                    <a:pt x="1396278" y="263137"/>
                  </a:cubicBezTo>
                  <a:close/>
                  <a:moveTo>
                    <a:pt x="1358844" y="291427"/>
                  </a:moveTo>
                  <a:cubicBezTo>
                    <a:pt x="1358940" y="291427"/>
                    <a:pt x="1359035" y="291427"/>
                    <a:pt x="1359226" y="291427"/>
                  </a:cubicBezTo>
                  <a:cubicBezTo>
                    <a:pt x="1360464" y="291141"/>
                    <a:pt x="1365798" y="288855"/>
                    <a:pt x="1365607" y="287521"/>
                  </a:cubicBezTo>
                  <a:cubicBezTo>
                    <a:pt x="1365417" y="286283"/>
                    <a:pt x="1362845" y="285997"/>
                    <a:pt x="1361988" y="285997"/>
                  </a:cubicBezTo>
                  <a:cubicBezTo>
                    <a:pt x="1361036" y="285997"/>
                    <a:pt x="1360559" y="286569"/>
                    <a:pt x="1359607" y="287617"/>
                  </a:cubicBezTo>
                  <a:cubicBezTo>
                    <a:pt x="1358844" y="288569"/>
                    <a:pt x="1357606" y="290379"/>
                    <a:pt x="1358083" y="291141"/>
                  </a:cubicBezTo>
                  <a:cubicBezTo>
                    <a:pt x="1358273" y="291331"/>
                    <a:pt x="1358464" y="291427"/>
                    <a:pt x="1358844" y="291427"/>
                  </a:cubicBezTo>
                  <a:close/>
                  <a:moveTo>
                    <a:pt x="1360369" y="288093"/>
                  </a:moveTo>
                  <a:cubicBezTo>
                    <a:pt x="1361321" y="286950"/>
                    <a:pt x="1361512" y="286759"/>
                    <a:pt x="1361988" y="286759"/>
                  </a:cubicBezTo>
                  <a:cubicBezTo>
                    <a:pt x="1363131" y="286759"/>
                    <a:pt x="1364655" y="287140"/>
                    <a:pt x="1364750" y="287521"/>
                  </a:cubicBezTo>
                  <a:cubicBezTo>
                    <a:pt x="1364560" y="288093"/>
                    <a:pt x="1360654" y="290188"/>
                    <a:pt x="1359130" y="290569"/>
                  </a:cubicBezTo>
                  <a:cubicBezTo>
                    <a:pt x="1359035" y="290569"/>
                    <a:pt x="1359035" y="290569"/>
                    <a:pt x="1359035" y="290569"/>
                  </a:cubicBezTo>
                  <a:cubicBezTo>
                    <a:pt x="1358940" y="290284"/>
                    <a:pt x="1359511" y="289236"/>
                    <a:pt x="1360369" y="288093"/>
                  </a:cubicBezTo>
                  <a:close/>
                  <a:moveTo>
                    <a:pt x="2495463" y="990276"/>
                  </a:moveTo>
                  <a:cubicBezTo>
                    <a:pt x="2496225" y="991038"/>
                    <a:pt x="2496796" y="991609"/>
                    <a:pt x="2496796" y="992371"/>
                  </a:cubicBezTo>
                  <a:cubicBezTo>
                    <a:pt x="2496701" y="993610"/>
                    <a:pt x="2497463" y="995420"/>
                    <a:pt x="2497749" y="996086"/>
                  </a:cubicBezTo>
                  <a:cubicBezTo>
                    <a:pt x="2497844" y="996277"/>
                    <a:pt x="2497939" y="996562"/>
                    <a:pt x="2498035" y="996848"/>
                  </a:cubicBezTo>
                  <a:cubicBezTo>
                    <a:pt x="2498511" y="998087"/>
                    <a:pt x="2498987" y="999611"/>
                    <a:pt x="2500225" y="999611"/>
                  </a:cubicBezTo>
                  <a:cubicBezTo>
                    <a:pt x="2501368" y="999611"/>
                    <a:pt x="2502607" y="999611"/>
                    <a:pt x="2503083" y="998182"/>
                  </a:cubicBezTo>
                  <a:lnTo>
                    <a:pt x="2503178" y="997896"/>
                  </a:lnTo>
                  <a:cubicBezTo>
                    <a:pt x="2503654" y="996086"/>
                    <a:pt x="2504130" y="994086"/>
                    <a:pt x="2503369" y="993038"/>
                  </a:cubicBezTo>
                  <a:cubicBezTo>
                    <a:pt x="2502987" y="992467"/>
                    <a:pt x="2502416" y="991991"/>
                    <a:pt x="2501844" y="991514"/>
                  </a:cubicBezTo>
                  <a:cubicBezTo>
                    <a:pt x="2501273" y="990943"/>
                    <a:pt x="2500606" y="990466"/>
                    <a:pt x="2500416" y="989990"/>
                  </a:cubicBezTo>
                  <a:lnTo>
                    <a:pt x="2499273" y="987418"/>
                  </a:lnTo>
                  <a:cubicBezTo>
                    <a:pt x="2498987" y="986466"/>
                    <a:pt x="2498320" y="984275"/>
                    <a:pt x="2497273" y="984275"/>
                  </a:cubicBezTo>
                  <a:cubicBezTo>
                    <a:pt x="2496987" y="984275"/>
                    <a:pt x="2494605" y="984275"/>
                    <a:pt x="2493653" y="985228"/>
                  </a:cubicBezTo>
                  <a:cubicBezTo>
                    <a:pt x="2493368" y="985513"/>
                    <a:pt x="2493177" y="985895"/>
                    <a:pt x="2493272" y="986275"/>
                  </a:cubicBezTo>
                  <a:cubicBezTo>
                    <a:pt x="2493462" y="987704"/>
                    <a:pt x="2494129" y="988657"/>
                    <a:pt x="2495177" y="989800"/>
                  </a:cubicBezTo>
                  <a:lnTo>
                    <a:pt x="2495463" y="990276"/>
                  </a:lnTo>
                  <a:close/>
                  <a:moveTo>
                    <a:pt x="2494034" y="985799"/>
                  </a:moveTo>
                  <a:cubicBezTo>
                    <a:pt x="2494511" y="985323"/>
                    <a:pt x="2496034" y="985133"/>
                    <a:pt x="2496892" y="985133"/>
                  </a:cubicBezTo>
                  <a:cubicBezTo>
                    <a:pt x="2497177" y="985228"/>
                    <a:pt x="2497749" y="986466"/>
                    <a:pt x="2498130" y="987704"/>
                  </a:cubicBezTo>
                  <a:lnTo>
                    <a:pt x="2499368" y="990371"/>
                  </a:lnTo>
                  <a:cubicBezTo>
                    <a:pt x="2499654" y="990943"/>
                    <a:pt x="2500225" y="991514"/>
                    <a:pt x="2500987" y="992086"/>
                  </a:cubicBezTo>
                  <a:cubicBezTo>
                    <a:pt x="2501559" y="992562"/>
                    <a:pt x="2502035" y="993038"/>
                    <a:pt x="2502416" y="993515"/>
                  </a:cubicBezTo>
                  <a:cubicBezTo>
                    <a:pt x="2503083" y="994372"/>
                    <a:pt x="2502416" y="996658"/>
                    <a:pt x="2502130" y="997705"/>
                  </a:cubicBezTo>
                  <a:lnTo>
                    <a:pt x="2502035" y="997991"/>
                  </a:lnTo>
                  <a:cubicBezTo>
                    <a:pt x="2501844" y="998658"/>
                    <a:pt x="2501464" y="998753"/>
                    <a:pt x="2500130" y="998753"/>
                  </a:cubicBezTo>
                  <a:cubicBezTo>
                    <a:pt x="2499559" y="998753"/>
                    <a:pt x="2498987" y="997229"/>
                    <a:pt x="2498796" y="996467"/>
                  </a:cubicBezTo>
                  <a:cubicBezTo>
                    <a:pt x="2498702" y="996182"/>
                    <a:pt x="2498606" y="995896"/>
                    <a:pt x="2498511" y="995705"/>
                  </a:cubicBezTo>
                  <a:cubicBezTo>
                    <a:pt x="2498320" y="995229"/>
                    <a:pt x="2497559" y="993515"/>
                    <a:pt x="2497653" y="992371"/>
                  </a:cubicBezTo>
                  <a:cubicBezTo>
                    <a:pt x="2497749" y="991228"/>
                    <a:pt x="2496987" y="990562"/>
                    <a:pt x="2496130" y="989704"/>
                  </a:cubicBezTo>
                  <a:lnTo>
                    <a:pt x="2495654" y="989228"/>
                  </a:lnTo>
                  <a:cubicBezTo>
                    <a:pt x="2494605" y="988180"/>
                    <a:pt x="2494034" y="987418"/>
                    <a:pt x="2493939" y="986180"/>
                  </a:cubicBezTo>
                  <a:cubicBezTo>
                    <a:pt x="2493939" y="985990"/>
                    <a:pt x="2493939" y="985895"/>
                    <a:pt x="2494034" y="985799"/>
                  </a:cubicBezTo>
                  <a:close/>
                  <a:moveTo>
                    <a:pt x="2479270" y="974655"/>
                  </a:moveTo>
                  <a:cubicBezTo>
                    <a:pt x="2479270" y="976846"/>
                    <a:pt x="2479270" y="978179"/>
                    <a:pt x="2480032" y="978655"/>
                  </a:cubicBezTo>
                  <a:cubicBezTo>
                    <a:pt x="2480604" y="978941"/>
                    <a:pt x="2481080" y="979227"/>
                    <a:pt x="2481556" y="979227"/>
                  </a:cubicBezTo>
                  <a:cubicBezTo>
                    <a:pt x="2481651" y="979227"/>
                    <a:pt x="2481842" y="979227"/>
                    <a:pt x="2481937" y="979132"/>
                  </a:cubicBezTo>
                  <a:cubicBezTo>
                    <a:pt x="2482509" y="978941"/>
                    <a:pt x="2482699" y="978274"/>
                    <a:pt x="2482699" y="978084"/>
                  </a:cubicBezTo>
                  <a:cubicBezTo>
                    <a:pt x="2482699" y="977893"/>
                    <a:pt x="2482794" y="977703"/>
                    <a:pt x="2482890" y="977512"/>
                  </a:cubicBezTo>
                  <a:cubicBezTo>
                    <a:pt x="2483461" y="975703"/>
                    <a:pt x="2484700" y="971988"/>
                    <a:pt x="2483176" y="969892"/>
                  </a:cubicBezTo>
                  <a:cubicBezTo>
                    <a:pt x="2481366" y="967511"/>
                    <a:pt x="2479461" y="965130"/>
                    <a:pt x="2477365" y="963701"/>
                  </a:cubicBezTo>
                  <a:cubicBezTo>
                    <a:pt x="2475175" y="962177"/>
                    <a:pt x="2470031" y="958082"/>
                    <a:pt x="2470031" y="957986"/>
                  </a:cubicBezTo>
                  <a:lnTo>
                    <a:pt x="2470031" y="957986"/>
                  </a:lnTo>
                  <a:cubicBezTo>
                    <a:pt x="2469078" y="957320"/>
                    <a:pt x="2467079" y="956843"/>
                    <a:pt x="2466412" y="957510"/>
                  </a:cubicBezTo>
                  <a:cubicBezTo>
                    <a:pt x="2466221" y="957700"/>
                    <a:pt x="2465936" y="958177"/>
                    <a:pt x="2466602" y="958843"/>
                  </a:cubicBezTo>
                  <a:cubicBezTo>
                    <a:pt x="2467840" y="960082"/>
                    <a:pt x="2470698" y="962844"/>
                    <a:pt x="2471841" y="963511"/>
                  </a:cubicBezTo>
                  <a:cubicBezTo>
                    <a:pt x="2472984" y="964178"/>
                    <a:pt x="2474508" y="965320"/>
                    <a:pt x="2475746" y="966368"/>
                  </a:cubicBezTo>
                  <a:cubicBezTo>
                    <a:pt x="2476984" y="967416"/>
                    <a:pt x="2478223" y="968654"/>
                    <a:pt x="2478985" y="970845"/>
                  </a:cubicBezTo>
                  <a:cubicBezTo>
                    <a:pt x="2479366" y="971702"/>
                    <a:pt x="2479366" y="973226"/>
                    <a:pt x="2479270" y="974655"/>
                  </a:cubicBezTo>
                  <a:close/>
                  <a:moveTo>
                    <a:pt x="2472508" y="962749"/>
                  </a:moveTo>
                  <a:cubicBezTo>
                    <a:pt x="2471460" y="962082"/>
                    <a:pt x="2468698" y="959510"/>
                    <a:pt x="2467459" y="958177"/>
                  </a:cubicBezTo>
                  <a:cubicBezTo>
                    <a:pt x="2467364" y="958082"/>
                    <a:pt x="2467269" y="957986"/>
                    <a:pt x="2467269" y="957986"/>
                  </a:cubicBezTo>
                  <a:cubicBezTo>
                    <a:pt x="2467650" y="957891"/>
                    <a:pt x="2468793" y="958082"/>
                    <a:pt x="2469555" y="958558"/>
                  </a:cubicBezTo>
                  <a:cubicBezTo>
                    <a:pt x="2469841" y="958843"/>
                    <a:pt x="2474794" y="962749"/>
                    <a:pt x="2476889" y="964273"/>
                  </a:cubicBezTo>
                  <a:cubicBezTo>
                    <a:pt x="2478985" y="965701"/>
                    <a:pt x="2480699" y="967987"/>
                    <a:pt x="2482509" y="970369"/>
                  </a:cubicBezTo>
                  <a:cubicBezTo>
                    <a:pt x="2483843" y="972083"/>
                    <a:pt x="2482604" y="975703"/>
                    <a:pt x="2482128" y="977322"/>
                  </a:cubicBezTo>
                  <a:cubicBezTo>
                    <a:pt x="2482033" y="977608"/>
                    <a:pt x="2481937" y="977798"/>
                    <a:pt x="2481937" y="977989"/>
                  </a:cubicBezTo>
                  <a:cubicBezTo>
                    <a:pt x="2481842" y="978370"/>
                    <a:pt x="2481747" y="978370"/>
                    <a:pt x="2481747" y="978370"/>
                  </a:cubicBezTo>
                  <a:cubicBezTo>
                    <a:pt x="2481651" y="978370"/>
                    <a:pt x="2481461" y="978370"/>
                    <a:pt x="2480604" y="977893"/>
                  </a:cubicBezTo>
                  <a:cubicBezTo>
                    <a:pt x="2480223" y="977608"/>
                    <a:pt x="2480223" y="975893"/>
                    <a:pt x="2480223" y="974560"/>
                  </a:cubicBezTo>
                  <a:cubicBezTo>
                    <a:pt x="2480223" y="973036"/>
                    <a:pt x="2480223" y="971512"/>
                    <a:pt x="2479842" y="970369"/>
                  </a:cubicBezTo>
                  <a:cubicBezTo>
                    <a:pt x="2479080" y="968083"/>
                    <a:pt x="2477746" y="966749"/>
                    <a:pt x="2476413" y="965606"/>
                  </a:cubicBezTo>
                  <a:cubicBezTo>
                    <a:pt x="2475175" y="964654"/>
                    <a:pt x="2473651" y="963511"/>
                    <a:pt x="2472508" y="962749"/>
                  </a:cubicBezTo>
                  <a:close/>
                  <a:moveTo>
                    <a:pt x="2458506" y="1029900"/>
                  </a:moveTo>
                  <a:cubicBezTo>
                    <a:pt x="2458696" y="1029900"/>
                    <a:pt x="2458887" y="1029900"/>
                    <a:pt x="2458982" y="1029805"/>
                  </a:cubicBezTo>
                  <a:cubicBezTo>
                    <a:pt x="2459363" y="1029614"/>
                    <a:pt x="2459553" y="1029328"/>
                    <a:pt x="2459649" y="1028852"/>
                  </a:cubicBezTo>
                  <a:cubicBezTo>
                    <a:pt x="2459935" y="1027614"/>
                    <a:pt x="2459077" y="1027042"/>
                    <a:pt x="2458315" y="1026852"/>
                  </a:cubicBezTo>
                  <a:cubicBezTo>
                    <a:pt x="2457554" y="1026566"/>
                    <a:pt x="2456125" y="1026757"/>
                    <a:pt x="2455362" y="1027138"/>
                  </a:cubicBezTo>
                  <a:cubicBezTo>
                    <a:pt x="2454886" y="1027424"/>
                    <a:pt x="2454791" y="1027709"/>
                    <a:pt x="2454791" y="1027900"/>
                  </a:cubicBezTo>
                  <a:cubicBezTo>
                    <a:pt x="2454791" y="1028376"/>
                    <a:pt x="2455362" y="1028662"/>
                    <a:pt x="2455553" y="1028757"/>
                  </a:cubicBezTo>
                  <a:lnTo>
                    <a:pt x="2456220" y="1029043"/>
                  </a:lnTo>
                  <a:cubicBezTo>
                    <a:pt x="2457172" y="1029519"/>
                    <a:pt x="2457934" y="1029900"/>
                    <a:pt x="2458506" y="1029900"/>
                  </a:cubicBezTo>
                  <a:close/>
                  <a:moveTo>
                    <a:pt x="2455839" y="1027900"/>
                  </a:moveTo>
                  <a:cubicBezTo>
                    <a:pt x="2456220" y="1027709"/>
                    <a:pt x="2457554" y="1027519"/>
                    <a:pt x="2457934" y="1027709"/>
                  </a:cubicBezTo>
                  <a:lnTo>
                    <a:pt x="2458030" y="1027709"/>
                  </a:lnTo>
                  <a:cubicBezTo>
                    <a:pt x="2458220" y="1027709"/>
                    <a:pt x="2458982" y="1027900"/>
                    <a:pt x="2458696" y="1028757"/>
                  </a:cubicBezTo>
                  <a:cubicBezTo>
                    <a:pt x="2458696" y="1028947"/>
                    <a:pt x="2458601" y="1029043"/>
                    <a:pt x="2458506" y="1029043"/>
                  </a:cubicBezTo>
                  <a:cubicBezTo>
                    <a:pt x="2458220" y="1029138"/>
                    <a:pt x="2457267" y="1028662"/>
                    <a:pt x="2456601" y="1028281"/>
                  </a:cubicBezTo>
                  <a:lnTo>
                    <a:pt x="2455934" y="1027995"/>
                  </a:lnTo>
                  <a:cubicBezTo>
                    <a:pt x="2456029" y="1027995"/>
                    <a:pt x="2455934" y="1027900"/>
                    <a:pt x="2455839" y="1027900"/>
                  </a:cubicBezTo>
                  <a:close/>
                  <a:moveTo>
                    <a:pt x="1364750" y="167887"/>
                  </a:moveTo>
                  <a:cubicBezTo>
                    <a:pt x="1365036" y="167792"/>
                    <a:pt x="1365227" y="167506"/>
                    <a:pt x="1365227" y="167221"/>
                  </a:cubicBezTo>
                  <a:cubicBezTo>
                    <a:pt x="1365131" y="165411"/>
                    <a:pt x="1363035" y="163792"/>
                    <a:pt x="1362655" y="163506"/>
                  </a:cubicBezTo>
                  <a:cubicBezTo>
                    <a:pt x="1361988" y="162934"/>
                    <a:pt x="1360369" y="161887"/>
                    <a:pt x="1359607" y="161315"/>
                  </a:cubicBezTo>
                  <a:lnTo>
                    <a:pt x="1359607" y="161315"/>
                  </a:lnTo>
                  <a:cubicBezTo>
                    <a:pt x="1359130" y="160934"/>
                    <a:pt x="1356940" y="160744"/>
                    <a:pt x="1356178" y="161410"/>
                  </a:cubicBezTo>
                  <a:cubicBezTo>
                    <a:pt x="1355987" y="161601"/>
                    <a:pt x="1355606" y="162077"/>
                    <a:pt x="1356273" y="162839"/>
                  </a:cubicBezTo>
                  <a:cubicBezTo>
                    <a:pt x="1357130" y="163887"/>
                    <a:pt x="1362750" y="167983"/>
                    <a:pt x="1364560" y="167983"/>
                  </a:cubicBezTo>
                  <a:cubicBezTo>
                    <a:pt x="1364560" y="167887"/>
                    <a:pt x="1364655" y="167887"/>
                    <a:pt x="1364750" y="167887"/>
                  </a:cubicBezTo>
                  <a:close/>
                  <a:moveTo>
                    <a:pt x="1356940" y="162268"/>
                  </a:moveTo>
                  <a:cubicBezTo>
                    <a:pt x="1356749" y="162077"/>
                    <a:pt x="1356749" y="161982"/>
                    <a:pt x="1356749" y="161982"/>
                  </a:cubicBezTo>
                  <a:cubicBezTo>
                    <a:pt x="1356749" y="161982"/>
                    <a:pt x="1356844" y="161887"/>
                    <a:pt x="1357130" y="161887"/>
                  </a:cubicBezTo>
                  <a:cubicBezTo>
                    <a:pt x="1357892" y="161791"/>
                    <a:pt x="1358844" y="161887"/>
                    <a:pt x="1358940" y="161982"/>
                  </a:cubicBezTo>
                  <a:cubicBezTo>
                    <a:pt x="1359702" y="162553"/>
                    <a:pt x="1361321" y="163601"/>
                    <a:pt x="1361988" y="164173"/>
                  </a:cubicBezTo>
                  <a:cubicBezTo>
                    <a:pt x="1362178" y="164363"/>
                    <a:pt x="1363988" y="165697"/>
                    <a:pt x="1364274" y="167125"/>
                  </a:cubicBezTo>
                  <a:cubicBezTo>
                    <a:pt x="1362940" y="166744"/>
                    <a:pt x="1357987" y="163601"/>
                    <a:pt x="1356940" y="162268"/>
                  </a:cubicBezTo>
                  <a:close/>
                  <a:moveTo>
                    <a:pt x="1377990" y="274567"/>
                  </a:moveTo>
                  <a:cubicBezTo>
                    <a:pt x="1378180" y="274282"/>
                    <a:pt x="1378085" y="273996"/>
                    <a:pt x="1378085" y="273805"/>
                  </a:cubicBezTo>
                  <a:cubicBezTo>
                    <a:pt x="1377894" y="273329"/>
                    <a:pt x="1377228" y="273139"/>
                    <a:pt x="1376751" y="273043"/>
                  </a:cubicBezTo>
                  <a:cubicBezTo>
                    <a:pt x="1376656" y="273043"/>
                    <a:pt x="1376561" y="272948"/>
                    <a:pt x="1376466" y="272948"/>
                  </a:cubicBezTo>
                  <a:cubicBezTo>
                    <a:pt x="1375704" y="272662"/>
                    <a:pt x="1372846" y="274186"/>
                    <a:pt x="1372370" y="274948"/>
                  </a:cubicBezTo>
                  <a:cubicBezTo>
                    <a:pt x="1372084" y="275520"/>
                    <a:pt x="1371989" y="275996"/>
                    <a:pt x="1372275" y="276377"/>
                  </a:cubicBezTo>
                  <a:cubicBezTo>
                    <a:pt x="1372465" y="276568"/>
                    <a:pt x="1372656" y="276758"/>
                    <a:pt x="1373227" y="276758"/>
                  </a:cubicBezTo>
                  <a:cubicBezTo>
                    <a:pt x="1373323" y="276758"/>
                    <a:pt x="1373513" y="276758"/>
                    <a:pt x="1373609" y="276758"/>
                  </a:cubicBezTo>
                  <a:cubicBezTo>
                    <a:pt x="1374656" y="276568"/>
                    <a:pt x="1377514" y="275425"/>
                    <a:pt x="1377990" y="274567"/>
                  </a:cubicBezTo>
                  <a:close/>
                  <a:moveTo>
                    <a:pt x="1373037" y="275901"/>
                  </a:moveTo>
                  <a:cubicBezTo>
                    <a:pt x="1373037" y="275806"/>
                    <a:pt x="1372942" y="275615"/>
                    <a:pt x="1373132" y="275329"/>
                  </a:cubicBezTo>
                  <a:cubicBezTo>
                    <a:pt x="1373418" y="274853"/>
                    <a:pt x="1375608" y="273710"/>
                    <a:pt x="1376085" y="273710"/>
                  </a:cubicBezTo>
                  <a:cubicBezTo>
                    <a:pt x="1376180" y="273710"/>
                    <a:pt x="1376275" y="273805"/>
                    <a:pt x="1376371" y="273805"/>
                  </a:cubicBezTo>
                  <a:cubicBezTo>
                    <a:pt x="1376561" y="273901"/>
                    <a:pt x="1377037" y="273996"/>
                    <a:pt x="1377133" y="274091"/>
                  </a:cubicBezTo>
                  <a:cubicBezTo>
                    <a:pt x="1376847" y="274567"/>
                    <a:pt x="1374465" y="275710"/>
                    <a:pt x="1373418" y="275806"/>
                  </a:cubicBezTo>
                  <a:cubicBezTo>
                    <a:pt x="1373227" y="275996"/>
                    <a:pt x="1373132" y="275901"/>
                    <a:pt x="1373037" y="275901"/>
                  </a:cubicBezTo>
                  <a:close/>
                  <a:moveTo>
                    <a:pt x="2460887" y="991419"/>
                  </a:moveTo>
                  <a:cubicBezTo>
                    <a:pt x="2462030" y="991228"/>
                    <a:pt x="2464126" y="990562"/>
                    <a:pt x="2465364" y="990086"/>
                  </a:cubicBezTo>
                  <a:cubicBezTo>
                    <a:pt x="2465936" y="989895"/>
                    <a:pt x="2466412" y="989419"/>
                    <a:pt x="2466983" y="989038"/>
                  </a:cubicBezTo>
                  <a:cubicBezTo>
                    <a:pt x="2467650" y="988466"/>
                    <a:pt x="2468317" y="987990"/>
                    <a:pt x="2469078" y="987704"/>
                  </a:cubicBezTo>
                  <a:cubicBezTo>
                    <a:pt x="2469460" y="987609"/>
                    <a:pt x="2469841" y="987514"/>
                    <a:pt x="2470127" y="987514"/>
                  </a:cubicBezTo>
                  <a:cubicBezTo>
                    <a:pt x="2471174" y="987323"/>
                    <a:pt x="2472126" y="987133"/>
                    <a:pt x="2472412" y="985895"/>
                  </a:cubicBezTo>
                  <a:cubicBezTo>
                    <a:pt x="2472698" y="984466"/>
                    <a:pt x="2473460" y="983513"/>
                    <a:pt x="2473841" y="983323"/>
                  </a:cubicBezTo>
                  <a:cubicBezTo>
                    <a:pt x="2474794" y="983037"/>
                    <a:pt x="2476984" y="981799"/>
                    <a:pt x="2477080" y="980084"/>
                  </a:cubicBezTo>
                  <a:cubicBezTo>
                    <a:pt x="2477080" y="979894"/>
                    <a:pt x="2477080" y="979608"/>
                    <a:pt x="2477175" y="979322"/>
                  </a:cubicBezTo>
                  <a:cubicBezTo>
                    <a:pt x="2477365" y="977512"/>
                    <a:pt x="2477651" y="974655"/>
                    <a:pt x="2475937" y="973798"/>
                  </a:cubicBezTo>
                  <a:cubicBezTo>
                    <a:pt x="2474889" y="973226"/>
                    <a:pt x="2470888" y="972274"/>
                    <a:pt x="2469936" y="973512"/>
                  </a:cubicBezTo>
                  <a:lnTo>
                    <a:pt x="2469650" y="973798"/>
                  </a:lnTo>
                  <a:cubicBezTo>
                    <a:pt x="2468984" y="974560"/>
                    <a:pt x="2468031" y="975608"/>
                    <a:pt x="2469078" y="976655"/>
                  </a:cubicBezTo>
                  <a:cubicBezTo>
                    <a:pt x="2469555" y="977132"/>
                    <a:pt x="2470698" y="978274"/>
                    <a:pt x="2470507" y="978941"/>
                  </a:cubicBezTo>
                  <a:cubicBezTo>
                    <a:pt x="2470507" y="979037"/>
                    <a:pt x="2470412" y="979132"/>
                    <a:pt x="2470031" y="979322"/>
                  </a:cubicBezTo>
                  <a:cubicBezTo>
                    <a:pt x="2469269" y="979608"/>
                    <a:pt x="2468126" y="980084"/>
                    <a:pt x="2466983" y="980656"/>
                  </a:cubicBezTo>
                  <a:cubicBezTo>
                    <a:pt x="2465173" y="981513"/>
                    <a:pt x="2463078" y="982466"/>
                    <a:pt x="2462221" y="982561"/>
                  </a:cubicBezTo>
                  <a:cubicBezTo>
                    <a:pt x="2461745" y="982656"/>
                    <a:pt x="2461173" y="982656"/>
                    <a:pt x="2460506" y="982656"/>
                  </a:cubicBezTo>
                  <a:cubicBezTo>
                    <a:pt x="2458887" y="982751"/>
                    <a:pt x="2457077" y="982846"/>
                    <a:pt x="2456029" y="983513"/>
                  </a:cubicBezTo>
                  <a:cubicBezTo>
                    <a:pt x="2452696" y="985609"/>
                    <a:pt x="2449743" y="987133"/>
                    <a:pt x="2449267" y="987133"/>
                  </a:cubicBezTo>
                  <a:cubicBezTo>
                    <a:pt x="2448505" y="987133"/>
                    <a:pt x="2446980" y="987514"/>
                    <a:pt x="2446600" y="988276"/>
                  </a:cubicBezTo>
                  <a:cubicBezTo>
                    <a:pt x="2446409" y="988562"/>
                    <a:pt x="2446409" y="989038"/>
                    <a:pt x="2446980" y="989609"/>
                  </a:cubicBezTo>
                  <a:cubicBezTo>
                    <a:pt x="2448029" y="990562"/>
                    <a:pt x="2450410" y="990752"/>
                    <a:pt x="2452220" y="990847"/>
                  </a:cubicBezTo>
                  <a:cubicBezTo>
                    <a:pt x="2452696" y="990847"/>
                    <a:pt x="2453172" y="990943"/>
                    <a:pt x="2453553" y="990943"/>
                  </a:cubicBezTo>
                  <a:cubicBezTo>
                    <a:pt x="2454601" y="991133"/>
                    <a:pt x="2457934" y="991419"/>
                    <a:pt x="2459839" y="991419"/>
                  </a:cubicBezTo>
                  <a:cubicBezTo>
                    <a:pt x="2460220" y="991514"/>
                    <a:pt x="2460602" y="991514"/>
                    <a:pt x="2460887" y="991419"/>
                  </a:cubicBezTo>
                  <a:close/>
                  <a:moveTo>
                    <a:pt x="2453648" y="990181"/>
                  </a:moveTo>
                  <a:cubicBezTo>
                    <a:pt x="2453267" y="990086"/>
                    <a:pt x="2452791" y="990086"/>
                    <a:pt x="2452315" y="989990"/>
                  </a:cubicBezTo>
                  <a:cubicBezTo>
                    <a:pt x="2450791" y="989895"/>
                    <a:pt x="2448505" y="989609"/>
                    <a:pt x="2447647" y="988942"/>
                  </a:cubicBezTo>
                  <a:cubicBezTo>
                    <a:pt x="2447552" y="988847"/>
                    <a:pt x="2447362" y="988657"/>
                    <a:pt x="2447457" y="988562"/>
                  </a:cubicBezTo>
                  <a:cubicBezTo>
                    <a:pt x="2447647" y="988276"/>
                    <a:pt x="2448695" y="987895"/>
                    <a:pt x="2449267" y="987895"/>
                  </a:cubicBezTo>
                  <a:cubicBezTo>
                    <a:pt x="2450314" y="987895"/>
                    <a:pt x="2454791" y="985228"/>
                    <a:pt x="2456601" y="984085"/>
                  </a:cubicBezTo>
                  <a:cubicBezTo>
                    <a:pt x="2457458" y="983513"/>
                    <a:pt x="2459173" y="983418"/>
                    <a:pt x="2460602" y="983418"/>
                  </a:cubicBezTo>
                  <a:cubicBezTo>
                    <a:pt x="2461268" y="983418"/>
                    <a:pt x="2461840" y="983323"/>
                    <a:pt x="2462411" y="983323"/>
                  </a:cubicBezTo>
                  <a:cubicBezTo>
                    <a:pt x="2463459" y="983132"/>
                    <a:pt x="2465554" y="982180"/>
                    <a:pt x="2467459" y="981322"/>
                  </a:cubicBezTo>
                  <a:cubicBezTo>
                    <a:pt x="2468602" y="980751"/>
                    <a:pt x="2469745" y="980275"/>
                    <a:pt x="2470412" y="979989"/>
                  </a:cubicBezTo>
                  <a:cubicBezTo>
                    <a:pt x="2471174" y="979703"/>
                    <a:pt x="2471460" y="979322"/>
                    <a:pt x="2471460" y="979037"/>
                  </a:cubicBezTo>
                  <a:cubicBezTo>
                    <a:pt x="2471746" y="978084"/>
                    <a:pt x="2470888" y="977036"/>
                    <a:pt x="2469841" y="976084"/>
                  </a:cubicBezTo>
                  <a:cubicBezTo>
                    <a:pt x="2469364" y="975608"/>
                    <a:pt x="2469650" y="975131"/>
                    <a:pt x="2470412" y="974274"/>
                  </a:cubicBezTo>
                  <a:lnTo>
                    <a:pt x="2470698" y="973988"/>
                  </a:lnTo>
                  <a:cubicBezTo>
                    <a:pt x="2470793" y="973798"/>
                    <a:pt x="2471174" y="973798"/>
                    <a:pt x="2471746" y="973798"/>
                  </a:cubicBezTo>
                  <a:cubicBezTo>
                    <a:pt x="2472889" y="973798"/>
                    <a:pt x="2474698" y="974179"/>
                    <a:pt x="2475555" y="974560"/>
                  </a:cubicBezTo>
                  <a:cubicBezTo>
                    <a:pt x="2476794" y="975226"/>
                    <a:pt x="2476508" y="977798"/>
                    <a:pt x="2476413" y="979322"/>
                  </a:cubicBezTo>
                  <a:cubicBezTo>
                    <a:pt x="2476413" y="979608"/>
                    <a:pt x="2476317" y="979894"/>
                    <a:pt x="2476317" y="980179"/>
                  </a:cubicBezTo>
                  <a:cubicBezTo>
                    <a:pt x="2476222" y="981418"/>
                    <a:pt x="2474318" y="982466"/>
                    <a:pt x="2473746" y="982656"/>
                  </a:cubicBezTo>
                  <a:cubicBezTo>
                    <a:pt x="2472793" y="982942"/>
                    <a:pt x="2471936" y="984466"/>
                    <a:pt x="2471650" y="985799"/>
                  </a:cubicBezTo>
                  <a:cubicBezTo>
                    <a:pt x="2471460" y="986466"/>
                    <a:pt x="2471174" y="986561"/>
                    <a:pt x="2470127" y="986752"/>
                  </a:cubicBezTo>
                  <a:cubicBezTo>
                    <a:pt x="2469745" y="986847"/>
                    <a:pt x="2469364" y="986847"/>
                    <a:pt x="2468984" y="987037"/>
                  </a:cubicBezTo>
                  <a:cubicBezTo>
                    <a:pt x="2467935" y="987323"/>
                    <a:pt x="2467174" y="987990"/>
                    <a:pt x="2466507" y="988562"/>
                  </a:cubicBezTo>
                  <a:cubicBezTo>
                    <a:pt x="2466030" y="988942"/>
                    <a:pt x="2465554" y="989324"/>
                    <a:pt x="2465173" y="989514"/>
                  </a:cubicBezTo>
                  <a:cubicBezTo>
                    <a:pt x="2463935" y="989990"/>
                    <a:pt x="2461935" y="990562"/>
                    <a:pt x="2460887" y="990847"/>
                  </a:cubicBezTo>
                  <a:cubicBezTo>
                    <a:pt x="2459744" y="990847"/>
                    <a:pt x="2455077" y="990466"/>
                    <a:pt x="2453648" y="990181"/>
                  </a:cubicBezTo>
                  <a:close/>
                  <a:moveTo>
                    <a:pt x="2498035" y="299523"/>
                  </a:moveTo>
                  <a:cubicBezTo>
                    <a:pt x="2498130" y="299332"/>
                    <a:pt x="2498225" y="298761"/>
                    <a:pt x="2497463" y="298475"/>
                  </a:cubicBezTo>
                  <a:cubicBezTo>
                    <a:pt x="2496130" y="297808"/>
                    <a:pt x="2492986" y="296951"/>
                    <a:pt x="2492891" y="296856"/>
                  </a:cubicBezTo>
                  <a:lnTo>
                    <a:pt x="2492796" y="296856"/>
                  </a:lnTo>
                  <a:cubicBezTo>
                    <a:pt x="2492510" y="296856"/>
                    <a:pt x="2492224" y="296856"/>
                    <a:pt x="2491843" y="296856"/>
                  </a:cubicBezTo>
                  <a:cubicBezTo>
                    <a:pt x="2490605" y="296761"/>
                    <a:pt x="2489557" y="296761"/>
                    <a:pt x="2489177" y="297332"/>
                  </a:cubicBezTo>
                  <a:cubicBezTo>
                    <a:pt x="2488891" y="297808"/>
                    <a:pt x="2489177" y="298285"/>
                    <a:pt x="2489462" y="298666"/>
                  </a:cubicBezTo>
                  <a:cubicBezTo>
                    <a:pt x="2490986" y="300475"/>
                    <a:pt x="2492605" y="301523"/>
                    <a:pt x="2494225" y="301523"/>
                  </a:cubicBezTo>
                  <a:cubicBezTo>
                    <a:pt x="2495654" y="301428"/>
                    <a:pt x="2497653" y="300571"/>
                    <a:pt x="2498035" y="299523"/>
                  </a:cubicBezTo>
                  <a:close/>
                  <a:moveTo>
                    <a:pt x="2490320" y="298094"/>
                  </a:moveTo>
                  <a:cubicBezTo>
                    <a:pt x="2490129" y="297808"/>
                    <a:pt x="2490034" y="297713"/>
                    <a:pt x="2490034" y="297713"/>
                  </a:cubicBezTo>
                  <a:cubicBezTo>
                    <a:pt x="2490320" y="297618"/>
                    <a:pt x="2491272" y="297618"/>
                    <a:pt x="2491748" y="297618"/>
                  </a:cubicBezTo>
                  <a:cubicBezTo>
                    <a:pt x="2492034" y="297618"/>
                    <a:pt x="2492319" y="297618"/>
                    <a:pt x="2492605" y="297618"/>
                  </a:cubicBezTo>
                  <a:cubicBezTo>
                    <a:pt x="2493082" y="297713"/>
                    <a:pt x="2495749" y="298570"/>
                    <a:pt x="2496987" y="299142"/>
                  </a:cubicBezTo>
                  <a:cubicBezTo>
                    <a:pt x="2497177" y="299237"/>
                    <a:pt x="2497177" y="299237"/>
                    <a:pt x="2497082" y="299332"/>
                  </a:cubicBezTo>
                  <a:cubicBezTo>
                    <a:pt x="2496892" y="299809"/>
                    <a:pt x="2495367" y="300571"/>
                    <a:pt x="2494320" y="300571"/>
                  </a:cubicBezTo>
                  <a:cubicBezTo>
                    <a:pt x="2492701" y="300666"/>
                    <a:pt x="2491272" y="299237"/>
                    <a:pt x="2490320" y="298094"/>
                  </a:cubicBezTo>
                  <a:close/>
                  <a:moveTo>
                    <a:pt x="1387039" y="269519"/>
                  </a:moveTo>
                  <a:cubicBezTo>
                    <a:pt x="1386943" y="269233"/>
                    <a:pt x="1386753" y="269043"/>
                    <a:pt x="1386372" y="268948"/>
                  </a:cubicBezTo>
                  <a:cubicBezTo>
                    <a:pt x="1385324" y="268567"/>
                    <a:pt x="1384943" y="268662"/>
                    <a:pt x="1384086" y="269614"/>
                  </a:cubicBezTo>
                  <a:cubicBezTo>
                    <a:pt x="1383895" y="269900"/>
                    <a:pt x="1383514" y="270091"/>
                    <a:pt x="1383228" y="270376"/>
                  </a:cubicBezTo>
                  <a:cubicBezTo>
                    <a:pt x="1382467" y="270948"/>
                    <a:pt x="1381609" y="271615"/>
                    <a:pt x="1381609" y="272472"/>
                  </a:cubicBezTo>
                  <a:cubicBezTo>
                    <a:pt x="1381609" y="273234"/>
                    <a:pt x="1381800" y="274091"/>
                    <a:pt x="1382467" y="274472"/>
                  </a:cubicBezTo>
                  <a:cubicBezTo>
                    <a:pt x="1382657" y="274567"/>
                    <a:pt x="1382848" y="274663"/>
                    <a:pt x="1383134" y="274663"/>
                  </a:cubicBezTo>
                  <a:cubicBezTo>
                    <a:pt x="1383324" y="274663"/>
                    <a:pt x="1383610" y="274567"/>
                    <a:pt x="1383800" y="274472"/>
                  </a:cubicBezTo>
                  <a:cubicBezTo>
                    <a:pt x="1384848" y="273996"/>
                    <a:pt x="1385896" y="272377"/>
                    <a:pt x="1386372" y="271519"/>
                  </a:cubicBezTo>
                  <a:lnTo>
                    <a:pt x="1385991" y="271329"/>
                  </a:lnTo>
                  <a:lnTo>
                    <a:pt x="1386372" y="271519"/>
                  </a:lnTo>
                  <a:cubicBezTo>
                    <a:pt x="1386848" y="270757"/>
                    <a:pt x="1387229" y="270091"/>
                    <a:pt x="1387039" y="269519"/>
                  </a:cubicBezTo>
                  <a:close/>
                  <a:moveTo>
                    <a:pt x="1385610" y="271043"/>
                  </a:moveTo>
                  <a:lnTo>
                    <a:pt x="1385610" y="271043"/>
                  </a:lnTo>
                  <a:cubicBezTo>
                    <a:pt x="1384848" y="272377"/>
                    <a:pt x="1383990" y="273424"/>
                    <a:pt x="1383419" y="273615"/>
                  </a:cubicBezTo>
                  <a:cubicBezTo>
                    <a:pt x="1383228" y="273710"/>
                    <a:pt x="1383038" y="273710"/>
                    <a:pt x="1382943" y="273615"/>
                  </a:cubicBezTo>
                  <a:cubicBezTo>
                    <a:pt x="1382657" y="273424"/>
                    <a:pt x="1382371" y="272853"/>
                    <a:pt x="1382467" y="272281"/>
                  </a:cubicBezTo>
                  <a:cubicBezTo>
                    <a:pt x="1382467" y="271805"/>
                    <a:pt x="1383134" y="271234"/>
                    <a:pt x="1383800" y="270757"/>
                  </a:cubicBezTo>
                  <a:cubicBezTo>
                    <a:pt x="1384181" y="270472"/>
                    <a:pt x="1384467" y="270186"/>
                    <a:pt x="1384753" y="269900"/>
                  </a:cubicBezTo>
                  <a:cubicBezTo>
                    <a:pt x="1385133" y="269519"/>
                    <a:pt x="1385229" y="269424"/>
                    <a:pt x="1385419" y="269424"/>
                  </a:cubicBezTo>
                  <a:cubicBezTo>
                    <a:pt x="1385515" y="269424"/>
                    <a:pt x="1385705" y="269519"/>
                    <a:pt x="1385991" y="269614"/>
                  </a:cubicBezTo>
                  <a:cubicBezTo>
                    <a:pt x="1386181" y="269710"/>
                    <a:pt x="1386181" y="269710"/>
                    <a:pt x="1386181" y="269805"/>
                  </a:cubicBezTo>
                  <a:cubicBezTo>
                    <a:pt x="1386276" y="269995"/>
                    <a:pt x="1385896" y="270662"/>
                    <a:pt x="1385610" y="271043"/>
                  </a:cubicBezTo>
                  <a:close/>
                  <a:moveTo>
                    <a:pt x="1371513" y="280473"/>
                  </a:moveTo>
                  <a:cubicBezTo>
                    <a:pt x="1371227" y="281044"/>
                    <a:pt x="1370370" y="282568"/>
                    <a:pt x="1369989" y="282759"/>
                  </a:cubicBezTo>
                  <a:cubicBezTo>
                    <a:pt x="1367417" y="284378"/>
                    <a:pt x="1367512" y="285045"/>
                    <a:pt x="1367608" y="285235"/>
                  </a:cubicBezTo>
                  <a:cubicBezTo>
                    <a:pt x="1367703" y="285426"/>
                    <a:pt x="1367893" y="285712"/>
                    <a:pt x="1368465" y="285807"/>
                  </a:cubicBezTo>
                  <a:cubicBezTo>
                    <a:pt x="1368560" y="285807"/>
                    <a:pt x="1368655" y="285807"/>
                    <a:pt x="1368655" y="285807"/>
                  </a:cubicBezTo>
                  <a:cubicBezTo>
                    <a:pt x="1370084" y="285807"/>
                    <a:pt x="1371894" y="284759"/>
                    <a:pt x="1373037" y="283997"/>
                  </a:cubicBezTo>
                  <a:cubicBezTo>
                    <a:pt x="1373323" y="283807"/>
                    <a:pt x="1373703" y="283616"/>
                    <a:pt x="1373799" y="283616"/>
                  </a:cubicBezTo>
                  <a:cubicBezTo>
                    <a:pt x="1374370" y="283426"/>
                    <a:pt x="1378657" y="280282"/>
                    <a:pt x="1378943" y="279520"/>
                  </a:cubicBezTo>
                  <a:cubicBezTo>
                    <a:pt x="1379228" y="278854"/>
                    <a:pt x="1379228" y="277330"/>
                    <a:pt x="1378561" y="276853"/>
                  </a:cubicBezTo>
                  <a:cubicBezTo>
                    <a:pt x="1378276" y="276663"/>
                    <a:pt x="1377990" y="276663"/>
                    <a:pt x="1377704" y="276949"/>
                  </a:cubicBezTo>
                  <a:cubicBezTo>
                    <a:pt x="1377418" y="277139"/>
                    <a:pt x="1377037" y="277520"/>
                    <a:pt x="1376751" y="277806"/>
                  </a:cubicBezTo>
                  <a:cubicBezTo>
                    <a:pt x="1376371" y="278187"/>
                    <a:pt x="1375608" y="278949"/>
                    <a:pt x="1375323" y="278949"/>
                  </a:cubicBezTo>
                  <a:cubicBezTo>
                    <a:pt x="1375228" y="278949"/>
                    <a:pt x="1372370" y="278949"/>
                    <a:pt x="1371799" y="279997"/>
                  </a:cubicBezTo>
                  <a:lnTo>
                    <a:pt x="1371513" y="280473"/>
                  </a:lnTo>
                  <a:close/>
                  <a:moveTo>
                    <a:pt x="1372560" y="280473"/>
                  </a:moveTo>
                  <a:cubicBezTo>
                    <a:pt x="1372751" y="280187"/>
                    <a:pt x="1374180" y="279901"/>
                    <a:pt x="1375228" y="279901"/>
                  </a:cubicBezTo>
                  <a:cubicBezTo>
                    <a:pt x="1375799" y="279901"/>
                    <a:pt x="1376466" y="279330"/>
                    <a:pt x="1377323" y="278473"/>
                  </a:cubicBezTo>
                  <a:cubicBezTo>
                    <a:pt x="1377609" y="278187"/>
                    <a:pt x="1377894" y="277996"/>
                    <a:pt x="1378085" y="277806"/>
                  </a:cubicBezTo>
                  <a:cubicBezTo>
                    <a:pt x="1378180" y="278187"/>
                    <a:pt x="1378276" y="278949"/>
                    <a:pt x="1378085" y="279425"/>
                  </a:cubicBezTo>
                  <a:cubicBezTo>
                    <a:pt x="1377704" y="279997"/>
                    <a:pt x="1374085" y="282759"/>
                    <a:pt x="1373513" y="282949"/>
                  </a:cubicBezTo>
                  <a:cubicBezTo>
                    <a:pt x="1373323" y="283045"/>
                    <a:pt x="1373037" y="283140"/>
                    <a:pt x="1372560" y="283426"/>
                  </a:cubicBezTo>
                  <a:cubicBezTo>
                    <a:pt x="1371513" y="283997"/>
                    <a:pt x="1369703" y="285140"/>
                    <a:pt x="1368655" y="285045"/>
                  </a:cubicBezTo>
                  <a:cubicBezTo>
                    <a:pt x="1368655" y="285045"/>
                    <a:pt x="1368560" y="285045"/>
                    <a:pt x="1368560" y="285045"/>
                  </a:cubicBezTo>
                  <a:cubicBezTo>
                    <a:pt x="1368751" y="284759"/>
                    <a:pt x="1369322" y="284188"/>
                    <a:pt x="1370561" y="283521"/>
                  </a:cubicBezTo>
                  <a:cubicBezTo>
                    <a:pt x="1371037" y="283235"/>
                    <a:pt x="1371703" y="282092"/>
                    <a:pt x="1372370" y="280949"/>
                  </a:cubicBezTo>
                  <a:lnTo>
                    <a:pt x="1372560" y="280473"/>
                  </a:lnTo>
                  <a:close/>
                  <a:moveTo>
                    <a:pt x="2509274" y="1370133"/>
                  </a:moveTo>
                  <a:lnTo>
                    <a:pt x="2508893" y="1370133"/>
                  </a:lnTo>
                  <a:lnTo>
                    <a:pt x="2508703" y="1370419"/>
                  </a:lnTo>
                  <a:cubicBezTo>
                    <a:pt x="2507274" y="1372895"/>
                    <a:pt x="2506607" y="1373562"/>
                    <a:pt x="2506417" y="1373753"/>
                  </a:cubicBezTo>
                  <a:cubicBezTo>
                    <a:pt x="2505940" y="1374133"/>
                    <a:pt x="2505179" y="1374324"/>
                    <a:pt x="2504892" y="1374229"/>
                  </a:cubicBezTo>
                  <a:cubicBezTo>
                    <a:pt x="2504797" y="1374229"/>
                    <a:pt x="2504797" y="1374133"/>
                    <a:pt x="2504702" y="1374038"/>
                  </a:cubicBezTo>
                  <a:cubicBezTo>
                    <a:pt x="2504607" y="1373848"/>
                    <a:pt x="2504607" y="1373753"/>
                    <a:pt x="2504512" y="1373562"/>
                  </a:cubicBezTo>
                  <a:cubicBezTo>
                    <a:pt x="2504226" y="1372991"/>
                    <a:pt x="2504130" y="1372609"/>
                    <a:pt x="2504512" y="1371657"/>
                  </a:cubicBezTo>
                  <a:lnTo>
                    <a:pt x="2504702" y="1371181"/>
                  </a:lnTo>
                  <a:cubicBezTo>
                    <a:pt x="2505369" y="1369752"/>
                    <a:pt x="2505750" y="1368895"/>
                    <a:pt x="2505274" y="1368514"/>
                  </a:cubicBezTo>
                  <a:cubicBezTo>
                    <a:pt x="2505179" y="1368418"/>
                    <a:pt x="2504892" y="1368228"/>
                    <a:pt x="2504416" y="1368418"/>
                  </a:cubicBezTo>
                  <a:cubicBezTo>
                    <a:pt x="2504130" y="1368514"/>
                    <a:pt x="2503845" y="1368609"/>
                    <a:pt x="2503559" y="1368800"/>
                  </a:cubicBezTo>
                  <a:cubicBezTo>
                    <a:pt x="2502797" y="1369085"/>
                    <a:pt x="2502797" y="1369085"/>
                    <a:pt x="2502702" y="1368895"/>
                  </a:cubicBezTo>
                  <a:cubicBezTo>
                    <a:pt x="2502416" y="1368514"/>
                    <a:pt x="2502607" y="1367275"/>
                    <a:pt x="2502797" y="1366513"/>
                  </a:cubicBezTo>
                  <a:lnTo>
                    <a:pt x="2502797" y="1366418"/>
                  </a:lnTo>
                  <a:cubicBezTo>
                    <a:pt x="2502797" y="1365751"/>
                    <a:pt x="2502607" y="1364799"/>
                    <a:pt x="2501940" y="1364323"/>
                  </a:cubicBezTo>
                  <a:cubicBezTo>
                    <a:pt x="2501559" y="1364132"/>
                    <a:pt x="2501178" y="1364037"/>
                    <a:pt x="2500797" y="1364228"/>
                  </a:cubicBezTo>
                  <a:cubicBezTo>
                    <a:pt x="2499654" y="1364608"/>
                    <a:pt x="2499178" y="1364990"/>
                    <a:pt x="2498416" y="1366037"/>
                  </a:cubicBezTo>
                  <a:cubicBezTo>
                    <a:pt x="2498035" y="1366609"/>
                    <a:pt x="2497463" y="1367085"/>
                    <a:pt x="2496987" y="1367561"/>
                  </a:cubicBezTo>
                  <a:cubicBezTo>
                    <a:pt x="2496606" y="1367847"/>
                    <a:pt x="2496320" y="1368228"/>
                    <a:pt x="2496034" y="1368514"/>
                  </a:cubicBezTo>
                  <a:cubicBezTo>
                    <a:pt x="2495844" y="1368704"/>
                    <a:pt x="2495367" y="1368895"/>
                    <a:pt x="2494987" y="1369085"/>
                  </a:cubicBezTo>
                  <a:cubicBezTo>
                    <a:pt x="2494225" y="1369466"/>
                    <a:pt x="2493368" y="1369847"/>
                    <a:pt x="2492986" y="1370514"/>
                  </a:cubicBezTo>
                  <a:cubicBezTo>
                    <a:pt x="2492415" y="1371467"/>
                    <a:pt x="2490415" y="1374229"/>
                    <a:pt x="2489557" y="1374800"/>
                  </a:cubicBezTo>
                  <a:cubicBezTo>
                    <a:pt x="2489271" y="1374991"/>
                    <a:pt x="2488795" y="1375372"/>
                    <a:pt x="2488224" y="1375658"/>
                  </a:cubicBezTo>
                  <a:cubicBezTo>
                    <a:pt x="2486605" y="1376705"/>
                    <a:pt x="2485557" y="1377467"/>
                    <a:pt x="2485271" y="1377848"/>
                  </a:cubicBezTo>
                  <a:cubicBezTo>
                    <a:pt x="2485080" y="1378134"/>
                    <a:pt x="2482699" y="1380134"/>
                    <a:pt x="2481366" y="1381277"/>
                  </a:cubicBezTo>
                  <a:cubicBezTo>
                    <a:pt x="2480509" y="1381944"/>
                    <a:pt x="2479842" y="1382611"/>
                    <a:pt x="2479556" y="1382896"/>
                  </a:cubicBezTo>
                  <a:cubicBezTo>
                    <a:pt x="2478985" y="1383468"/>
                    <a:pt x="2477365" y="1384421"/>
                    <a:pt x="2476317" y="1385087"/>
                  </a:cubicBezTo>
                  <a:cubicBezTo>
                    <a:pt x="2475841" y="1385373"/>
                    <a:pt x="2475365" y="1385659"/>
                    <a:pt x="2475175" y="1385849"/>
                  </a:cubicBezTo>
                  <a:cubicBezTo>
                    <a:pt x="2474984" y="1386040"/>
                    <a:pt x="2474032" y="1386421"/>
                    <a:pt x="2473174" y="1386802"/>
                  </a:cubicBezTo>
                  <a:cubicBezTo>
                    <a:pt x="2471365" y="1387659"/>
                    <a:pt x="2469174" y="1388612"/>
                    <a:pt x="2468412" y="1389278"/>
                  </a:cubicBezTo>
                  <a:cubicBezTo>
                    <a:pt x="2466888" y="1390707"/>
                    <a:pt x="2461078" y="1395565"/>
                    <a:pt x="2459553" y="1396136"/>
                  </a:cubicBezTo>
                  <a:cubicBezTo>
                    <a:pt x="2458696" y="1396422"/>
                    <a:pt x="2457077" y="1396898"/>
                    <a:pt x="2455458" y="1397279"/>
                  </a:cubicBezTo>
                  <a:cubicBezTo>
                    <a:pt x="2453743" y="1397660"/>
                    <a:pt x="2452315" y="1398041"/>
                    <a:pt x="2451648" y="1398327"/>
                  </a:cubicBezTo>
                  <a:cubicBezTo>
                    <a:pt x="2450981" y="1398613"/>
                    <a:pt x="2450028" y="1399375"/>
                    <a:pt x="2449171" y="1400042"/>
                  </a:cubicBezTo>
                  <a:cubicBezTo>
                    <a:pt x="2448505" y="1400518"/>
                    <a:pt x="2447838" y="1400994"/>
                    <a:pt x="2447552" y="1401184"/>
                  </a:cubicBezTo>
                  <a:cubicBezTo>
                    <a:pt x="2447362" y="1401280"/>
                    <a:pt x="2446314" y="1401566"/>
                    <a:pt x="2445361" y="1401851"/>
                  </a:cubicBezTo>
                  <a:cubicBezTo>
                    <a:pt x="2442695" y="1402613"/>
                    <a:pt x="2440599" y="1403280"/>
                    <a:pt x="2440027" y="1403661"/>
                  </a:cubicBezTo>
                  <a:cubicBezTo>
                    <a:pt x="2439646" y="1403947"/>
                    <a:pt x="2438884" y="1404137"/>
                    <a:pt x="2438217" y="1404423"/>
                  </a:cubicBezTo>
                  <a:cubicBezTo>
                    <a:pt x="2437170" y="1404804"/>
                    <a:pt x="2436312" y="1405090"/>
                    <a:pt x="2435932" y="1405566"/>
                  </a:cubicBezTo>
                  <a:cubicBezTo>
                    <a:pt x="2435646" y="1405852"/>
                    <a:pt x="2435455" y="1406423"/>
                    <a:pt x="2435169" y="1406995"/>
                  </a:cubicBezTo>
                  <a:cubicBezTo>
                    <a:pt x="2434884" y="1407566"/>
                    <a:pt x="2434408" y="1408804"/>
                    <a:pt x="2434122" y="1408900"/>
                  </a:cubicBezTo>
                  <a:cubicBezTo>
                    <a:pt x="2433265" y="1409090"/>
                    <a:pt x="2431931" y="1409567"/>
                    <a:pt x="2430884" y="1410329"/>
                  </a:cubicBezTo>
                  <a:cubicBezTo>
                    <a:pt x="2430598" y="1410519"/>
                    <a:pt x="2430217" y="1410709"/>
                    <a:pt x="2429835" y="1410900"/>
                  </a:cubicBezTo>
                  <a:cubicBezTo>
                    <a:pt x="2429169" y="1411186"/>
                    <a:pt x="2428502" y="1411567"/>
                    <a:pt x="2427836" y="1412233"/>
                  </a:cubicBezTo>
                  <a:cubicBezTo>
                    <a:pt x="2426883" y="1413281"/>
                    <a:pt x="2425930" y="1413948"/>
                    <a:pt x="2425264" y="1414043"/>
                  </a:cubicBezTo>
                  <a:cubicBezTo>
                    <a:pt x="2424978" y="1414138"/>
                    <a:pt x="2424692" y="1414138"/>
                    <a:pt x="2424311" y="1414138"/>
                  </a:cubicBezTo>
                  <a:cubicBezTo>
                    <a:pt x="2423359" y="1414234"/>
                    <a:pt x="2422216" y="1414329"/>
                    <a:pt x="2421549" y="1414710"/>
                  </a:cubicBezTo>
                  <a:cubicBezTo>
                    <a:pt x="2421453" y="1414805"/>
                    <a:pt x="2421263" y="1414900"/>
                    <a:pt x="2421073" y="1414996"/>
                  </a:cubicBezTo>
                  <a:cubicBezTo>
                    <a:pt x="2419739" y="1415663"/>
                    <a:pt x="2418882" y="1416234"/>
                    <a:pt x="2418691" y="1416805"/>
                  </a:cubicBezTo>
                  <a:cubicBezTo>
                    <a:pt x="2418691" y="1416996"/>
                    <a:pt x="2418691" y="1417187"/>
                    <a:pt x="2418882" y="1417377"/>
                  </a:cubicBezTo>
                  <a:cubicBezTo>
                    <a:pt x="2419454" y="1417949"/>
                    <a:pt x="2419834" y="1418711"/>
                    <a:pt x="2419739" y="1418996"/>
                  </a:cubicBezTo>
                  <a:cubicBezTo>
                    <a:pt x="2419739" y="1419092"/>
                    <a:pt x="2419644" y="1419187"/>
                    <a:pt x="2419549" y="1419377"/>
                  </a:cubicBezTo>
                  <a:cubicBezTo>
                    <a:pt x="2419263" y="1419949"/>
                    <a:pt x="2418787" y="1420806"/>
                    <a:pt x="2419072" y="1421568"/>
                  </a:cubicBezTo>
                  <a:cubicBezTo>
                    <a:pt x="2419454" y="1422521"/>
                    <a:pt x="2420787" y="1423283"/>
                    <a:pt x="2421453" y="1423283"/>
                  </a:cubicBezTo>
                  <a:cubicBezTo>
                    <a:pt x="2421835" y="1423283"/>
                    <a:pt x="2422978" y="1423283"/>
                    <a:pt x="2423359" y="1423568"/>
                  </a:cubicBezTo>
                  <a:cubicBezTo>
                    <a:pt x="2423549" y="1423663"/>
                    <a:pt x="2423740" y="1423854"/>
                    <a:pt x="2423930" y="1424045"/>
                  </a:cubicBezTo>
                  <a:cubicBezTo>
                    <a:pt x="2424216" y="1424330"/>
                    <a:pt x="2424597" y="1424711"/>
                    <a:pt x="2425168" y="1424997"/>
                  </a:cubicBezTo>
                  <a:cubicBezTo>
                    <a:pt x="2425454" y="1425188"/>
                    <a:pt x="2425740" y="1425378"/>
                    <a:pt x="2426026" y="1425568"/>
                  </a:cubicBezTo>
                  <a:cubicBezTo>
                    <a:pt x="2427169" y="1426330"/>
                    <a:pt x="2427740" y="1426712"/>
                    <a:pt x="2428216" y="1426712"/>
                  </a:cubicBezTo>
                  <a:cubicBezTo>
                    <a:pt x="2428788" y="1426712"/>
                    <a:pt x="2429074" y="1426712"/>
                    <a:pt x="2429264" y="1427283"/>
                  </a:cubicBezTo>
                  <a:cubicBezTo>
                    <a:pt x="2429455" y="1427854"/>
                    <a:pt x="2430407" y="1429950"/>
                    <a:pt x="2431645" y="1430141"/>
                  </a:cubicBezTo>
                  <a:cubicBezTo>
                    <a:pt x="2431931" y="1430236"/>
                    <a:pt x="2432217" y="1430236"/>
                    <a:pt x="2432598" y="1430236"/>
                  </a:cubicBezTo>
                  <a:cubicBezTo>
                    <a:pt x="2433455" y="1430331"/>
                    <a:pt x="2434598" y="1430331"/>
                    <a:pt x="2435360" y="1430903"/>
                  </a:cubicBezTo>
                  <a:cubicBezTo>
                    <a:pt x="2436408" y="1431665"/>
                    <a:pt x="2438980" y="1432141"/>
                    <a:pt x="2440123" y="1432141"/>
                  </a:cubicBezTo>
                  <a:cubicBezTo>
                    <a:pt x="2440313" y="1432141"/>
                    <a:pt x="2440503" y="1432141"/>
                    <a:pt x="2440599" y="1432141"/>
                  </a:cubicBezTo>
                  <a:cubicBezTo>
                    <a:pt x="2440694" y="1432141"/>
                    <a:pt x="2440885" y="1432141"/>
                    <a:pt x="2440980" y="1432046"/>
                  </a:cubicBezTo>
                  <a:cubicBezTo>
                    <a:pt x="2441646" y="1431950"/>
                    <a:pt x="2442599" y="1431855"/>
                    <a:pt x="2442980" y="1430712"/>
                  </a:cubicBezTo>
                  <a:cubicBezTo>
                    <a:pt x="2443075" y="1430331"/>
                    <a:pt x="2443171" y="1429950"/>
                    <a:pt x="2443266" y="1429664"/>
                  </a:cubicBezTo>
                  <a:cubicBezTo>
                    <a:pt x="2443456" y="1428712"/>
                    <a:pt x="2443647" y="1428045"/>
                    <a:pt x="2444123" y="1428045"/>
                  </a:cubicBezTo>
                  <a:cubicBezTo>
                    <a:pt x="2444504" y="1428045"/>
                    <a:pt x="2445171" y="1428140"/>
                    <a:pt x="2445837" y="1428236"/>
                  </a:cubicBezTo>
                  <a:cubicBezTo>
                    <a:pt x="2446980" y="1428426"/>
                    <a:pt x="2448124" y="1428617"/>
                    <a:pt x="2448790" y="1428331"/>
                  </a:cubicBezTo>
                  <a:cubicBezTo>
                    <a:pt x="2449743" y="1427950"/>
                    <a:pt x="2452600" y="1426045"/>
                    <a:pt x="2452696" y="1424616"/>
                  </a:cubicBezTo>
                  <a:cubicBezTo>
                    <a:pt x="2452696" y="1424425"/>
                    <a:pt x="2452696" y="1424140"/>
                    <a:pt x="2452696" y="1423759"/>
                  </a:cubicBezTo>
                  <a:cubicBezTo>
                    <a:pt x="2452696" y="1422997"/>
                    <a:pt x="2452696" y="1421663"/>
                    <a:pt x="2453076" y="1421282"/>
                  </a:cubicBezTo>
                  <a:cubicBezTo>
                    <a:pt x="2453076" y="1421282"/>
                    <a:pt x="2453172" y="1421187"/>
                    <a:pt x="2453267" y="1421187"/>
                  </a:cubicBezTo>
                  <a:cubicBezTo>
                    <a:pt x="2453267" y="1421187"/>
                    <a:pt x="2457172" y="1421187"/>
                    <a:pt x="2457839" y="1419758"/>
                  </a:cubicBezTo>
                  <a:cubicBezTo>
                    <a:pt x="2457934" y="1419472"/>
                    <a:pt x="2458125" y="1418996"/>
                    <a:pt x="2458220" y="1418329"/>
                  </a:cubicBezTo>
                  <a:cubicBezTo>
                    <a:pt x="2458410" y="1417377"/>
                    <a:pt x="2458982" y="1415186"/>
                    <a:pt x="2459553" y="1415091"/>
                  </a:cubicBezTo>
                  <a:cubicBezTo>
                    <a:pt x="2460792" y="1414805"/>
                    <a:pt x="2462983" y="1413758"/>
                    <a:pt x="2463649" y="1412996"/>
                  </a:cubicBezTo>
                  <a:cubicBezTo>
                    <a:pt x="2464030" y="1412519"/>
                    <a:pt x="2464793" y="1411757"/>
                    <a:pt x="2465459" y="1410995"/>
                  </a:cubicBezTo>
                  <a:lnTo>
                    <a:pt x="2466126" y="1410233"/>
                  </a:lnTo>
                  <a:cubicBezTo>
                    <a:pt x="2466316" y="1410043"/>
                    <a:pt x="2466602" y="1409757"/>
                    <a:pt x="2466792" y="1409471"/>
                  </a:cubicBezTo>
                  <a:cubicBezTo>
                    <a:pt x="2467555" y="1408519"/>
                    <a:pt x="2468126" y="1407852"/>
                    <a:pt x="2468602" y="1408042"/>
                  </a:cubicBezTo>
                  <a:cubicBezTo>
                    <a:pt x="2468888" y="1408138"/>
                    <a:pt x="2469174" y="1408328"/>
                    <a:pt x="2469460" y="1408519"/>
                  </a:cubicBezTo>
                  <a:cubicBezTo>
                    <a:pt x="2470127" y="1408900"/>
                    <a:pt x="2470793" y="1409376"/>
                    <a:pt x="2471460" y="1409186"/>
                  </a:cubicBezTo>
                  <a:cubicBezTo>
                    <a:pt x="2471746" y="1409090"/>
                    <a:pt x="2472031" y="1408900"/>
                    <a:pt x="2472222" y="1408519"/>
                  </a:cubicBezTo>
                  <a:cubicBezTo>
                    <a:pt x="2472412" y="1408233"/>
                    <a:pt x="2472508" y="1407852"/>
                    <a:pt x="2472698" y="1407471"/>
                  </a:cubicBezTo>
                  <a:cubicBezTo>
                    <a:pt x="2472889" y="1406995"/>
                    <a:pt x="2473269" y="1406138"/>
                    <a:pt x="2473365" y="1406042"/>
                  </a:cubicBezTo>
                  <a:cubicBezTo>
                    <a:pt x="2473460" y="1406138"/>
                    <a:pt x="2473651" y="1406233"/>
                    <a:pt x="2473841" y="1406423"/>
                  </a:cubicBezTo>
                  <a:cubicBezTo>
                    <a:pt x="2475937" y="1408233"/>
                    <a:pt x="2477460" y="1409376"/>
                    <a:pt x="2478413" y="1409376"/>
                  </a:cubicBezTo>
                  <a:cubicBezTo>
                    <a:pt x="2478413" y="1409376"/>
                    <a:pt x="2478509" y="1409376"/>
                    <a:pt x="2478509" y="1409376"/>
                  </a:cubicBezTo>
                  <a:cubicBezTo>
                    <a:pt x="2478794" y="1409376"/>
                    <a:pt x="2478985" y="1409281"/>
                    <a:pt x="2479080" y="1409090"/>
                  </a:cubicBezTo>
                  <a:cubicBezTo>
                    <a:pt x="2479080" y="1409090"/>
                    <a:pt x="2482128" y="1405280"/>
                    <a:pt x="2481651" y="1404233"/>
                  </a:cubicBezTo>
                  <a:cubicBezTo>
                    <a:pt x="2481556" y="1404042"/>
                    <a:pt x="2481461" y="1403851"/>
                    <a:pt x="2481271" y="1403661"/>
                  </a:cubicBezTo>
                  <a:cubicBezTo>
                    <a:pt x="2480699" y="1402804"/>
                    <a:pt x="2480604" y="1402518"/>
                    <a:pt x="2480985" y="1402328"/>
                  </a:cubicBezTo>
                  <a:cubicBezTo>
                    <a:pt x="2482128" y="1401661"/>
                    <a:pt x="2483652" y="1399946"/>
                    <a:pt x="2484319" y="1398708"/>
                  </a:cubicBezTo>
                  <a:lnTo>
                    <a:pt x="2484509" y="1398422"/>
                  </a:lnTo>
                  <a:cubicBezTo>
                    <a:pt x="2484986" y="1397375"/>
                    <a:pt x="2485366" y="1396708"/>
                    <a:pt x="2486319" y="1396327"/>
                  </a:cubicBezTo>
                  <a:cubicBezTo>
                    <a:pt x="2486509" y="1396232"/>
                    <a:pt x="2486795" y="1396136"/>
                    <a:pt x="2487081" y="1396041"/>
                  </a:cubicBezTo>
                  <a:cubicBezTo>
                    <a:pt x="2489557" y="1395088"/>
                    <a:pt x="2492319" y="1394041"/>
                    <a:pt x="2493082" y="1392898"/>
                  </a:cubicBezTo>
                  <a:cubicBezTo>
                    <a:pt x="2493939" y="1391659"/>
                    <a:pt x="2495177" y="1390517"/>
                    <a:pt x="2496130" y="1390040"/>
                  </a:cubicBezTo>
                  <a:cubicBezTo>
                    <a:pt x="2497177" y="1389564"/>
                    <a:pt x="2498892" y="1388516"/>
                    <a:pt x="2500035" y="1387278"/>
                  </a:cubicBezTo>
                  <a:cubicBezTo>
                    <a:pt x="2500511" y="1386802"/>
                    <a:pt x="2500892" y="1386230"/>
                    <a:pt x="2501368" y="1385468"/>
                  </a:cubicBezTo>
                  <a:cubicBezTo>
                    <a:pt x="2502035" y="1384516"/>
                    <a:pt x="2502797" y="1383373"/>
                    <a:pt x="2503273" y="1383278"/>
                  </a:cubicBezTo>
                  <a:cubicBezTo>
                    <a:pt x="2503559" y="1383182"/>
                    <a:pt x="2503940" y="1383182"/>
                    <a:pt x="2504321" y="1383087"/>
                  </a:cubicBezTo>
                  <a:cubicBezTo>
                    <a:pt x="2505559" y="1382896"/>
                    <a:pt x="2507274" y="1382611"/>
                    <a:pt x="2507941" y="1381468"/>
                  </a:cubicBezTo>
                  <a:cubicBezTo>
                    <a:pt x="2508131" y="1381182"/>
                    <a:pt x="2508417" y="1380801"/>
                    <a:pt x="2508607" y="1380420"/>
                  </a:cubicBezTo>
                  <a:cubicBezTo>
                    <a:pt x="2509370" y="1379182"/>
                    <a:pt x="2510226" y="1377848"/>
                    <a:pt x="2510322" y="1376896"/>
                  </a:cubicBezTo>
                  <a:cubicBezTo>
                    <a:pt x="2510512" y="1376610"/>
                    <a:pt x="2510322" y="1370324"/>
                    <a:pt x="2509274" y="1370133"/>
                  </a:cubicBezTo>
                  <a:close/>
                  <a:moveTo>
                    <a:pt x="2508036" y="1379753"/>
                  </a:moveTo>
                  <a:cubicBezTo>
                    <a:pt x="2507750" y="1380134"/>
                    <a:pt x="2507560" y="1380515"/>
                    <a:pt x="2507369" y="1380896"/>
                  </a:cubicBezTo>
                  <a:cubicBezTo>
                    <a:pt x="2506893" y="1381658"/>
                    <a:pt x="2505559" y="1381944"/>
                    <a:pt x="2504416" y="1382134"/>
                  </a:cubicBezTo>
                  <a:cubicBezTo>
                    <a:pt x="2503940" y="1382230"/>
                    <a:pt x="2503559" y="1382325"/>
                    <a:pt x="2503273" y="1382420"/>
                  </a:cubicBezTo>
                  <a:cubicBezTo>
                    <a:pt x="2502416" y="1382706"/>
                    <a:pt x="2501654" y="1383849"/>
                    <a:pt x="2500797" y="1384992"/>
                  </a:cubicBezTo>
                  <a:cubicBezTo>
                    <a:pt x="2500321" y="1385563"/>
                    <a:pt x="2499940" y="1386230"/>
                    <a:pt x="2499559" y="1386611"/>
                  </a:cubicBezTo>
                  <a:cubicBezTo>
                    <a:pt x="2498511" y="1387754"/>
                    <a:pt x="2496987" y="1388707"/>
                    <a:pt x="2495939" y="1389183"/>
                  </a:cubicBezTo>
                  <a:cubicBezTo>
                    <a:pt x="2494796" y="1389754"/>
                    <a:pt x="2493462" y="1390897"/>
                    <a:pt x="2492510" y="1392326"/>
                  </a:cubicBezTo>
                  <a:cubicBezTo>
                    <a:pt x="2491748" y="1393374"/>
                    <a:pt x="2488510" y="1394612"/>
                    <a:pt x="2486985" y="1395184"/>
                  </a:cubicBezTo>
                  <a:cubicBezTo>
                    <a:pt x="2486700" y="1395279"/>
                    <a:pt x="2486414" y="1395374"/>
                    <a:pt x="2486224" y="1395470"/>
                  </a:cubicBezTo>
                  <a:cubicBezTo>
                    <a:pt x="2484890" y="1395946"/>
                    <a:pt x="2484414" y="1396993"/>
                    <a:pt x="2483937" y="1398041"/>
                  </a:cubicBezTo>
                  <a:lnTo>
                    <a:pt x="2483747" y="1398327"/>
                  </a:lnTo>
                  <a:cubicBezTo>
                    <a:pt x="2483176" y="1399470"/>
                    <a:pt x="2481747" y="1400994"/>
                    <a:pt x="2480795" y="1401566"/>
                  </a:cubicBezTo>
                  <a:cubicBezTo>
                    <a:pt x="2479652" y="1402328"/>
                    <a:pt x="2480413" y="1403471"/>
                    <a:pt x="2480795" y="1404042"/>
                  </a:cubicBezTo>
                  <a:cubicBezTo>
                    <a:pt x="2480890" y="1404233"/>
                    <a:pt x="2481080" y="1404423"/>
                    <a:pt x="2481080" y="1404518"/>
                  </a:cubicBezTo>
                  <a:cubicBezTo>
                    <a:pt x="2481175" y="1404995"/>
                    <a:pt x="2479556" y="1407566"/>
                    <a:pt x="2478699" y="1408519"/>
                  </a:cubicBezTo>
                  <a:cubicBezTo>
                    <a:pt x="2478413" y="1408614"/>
                    <a:pt x="2477460" y="1408138"/>
                    <a:pt x="2474698" y="1405757"/>
                  </a:cubicBezTo>
                  <a:cubicBezTo>
                    <a:pt x="2474508" y="1405566"/>
                    <a:pt x="2474318" y="1405471"/>
                    <a:pt x="2474222" y="1405375"/>
                  </a:cubicBezTo>
                  <a:cubicBezTo>
                    <a:pt x="2473936" y="1405090"/>
                    <a:pt x="2473651" y="1405090"/>
                    <a:pt x="2473460" y="1405185"/>
                  </a:cubicBezTo>
                  <a:cubicBezTo>
                    <a:pt x="2472793" y="1405375"/>
                    <a:pt x="2472508" y="1406233"/>
                    <a:pt x="2472126" y="1407185"/>
                  </a:cubicBezTo>
                  <a:cubicBezTo>
                    <a:pt x="2472031" y="1407566"/>
                    <a:pt x="2471841" y="1407852"/>
                    <a:pt x="2471746" y="1408138"/>
                  </a:cubicBezTo>
                  <a:cubicBezTo>
                    <a:pt x="2471746" y="1408233"/>
                    <a:pt x="2471650" y="1408328"/>
                    <a:pt x="2471555" y="1408328"/>
                  </a:cubicBezTo>
                  <a:cubicBezTo>
                    <a:pt x="2471365" y="1408424"/>
                    <a:pt x="2470698" y="1408042"/>
                    <a:pt x="2470317" y="1407757"/>
                  </a:cubicBezTo>
                  <a:cubicBezTo>
                    <a:pt x="2470031" y="1407566"/>
                    <a:pt x="2469650" y="1407376"/>
                    <a:pt x="2469364" y="1407185"/>
                  </a:cubicBezTo>
                  <a:cubicBezTo>
                    <a:pt x="2468126" y="1406614"/>
                    <a:pt x="2467174" y="1407852"/>
                    <a:pt x="2466412" y="1408900"/>
                  </a:cubicBezTo>
                  <a:cubicBezTo>
                    <a:pt x="2466221" y="1409186"/>
                    <a:pt x="2466030" y="1409376"/>
                    <a:pt x="2465840" y="1409662"/>
                  </a:cubicBezTo>
                  <a:lnTo>
                    <a:pt x="2465173" y="1410424"/>
                  </a:lnTo>
                  <a:cubicBezTo>
                    <a:pt x="2464411" y="1411186"/>
                    <a:pt x="2463744" y="1411948"/>
                    <a:pt x="2463268" y="1412519"/>
                  </a:cubicBezTo>
                  <a:cubicBezTo>
                    <a:pt x="2462792" y="1413091"/>
                    <a:pt x="2460792" y="1414043"/>
                    <a:pt x="2459649" y="1414329"/>
                  </a:cubicBezTo>
                  <a:cubicBezTo>
                    <a:pt x="2458601" y="1414615"/>
                    <a:pt x="2458125" y="1416234"/>
                    <a:pt x="2457649" y="1418234"/>
                  </a:cubicBezTo>
                  <a:cubicBezTo>
                    <a:pt x="2457554" y="1418806"/>
                    <a:pt x="2457363" y="1419282"/>
                    <a:pt x="2457267" y="1419472"/>
                  </a:cubicBezTo>
                  <a:cubicBezTo>
                    <a:pt x="2457077" y="1419949"/>
                    <a:pt x="2455268" y="1420330"/>
                    <a:pt x="2453553" y="1420330"/>
                  </a:cubicBezTo>
                  <a:cubicBezTo>
                    <a:pt x="2453172" y="1420330"/>
                    <a:pt x="2452886" y="1420425"/>
                    <a:pt x="2452696" y="1420711"/>
                  </a:cubicBezTo>
                  <a:cubicBezTo>
                    <a:pt x="2452029" y="1421378"/>
                    <a:pt x="2452029" y="1422616"/>
                    <a:pt x="2452029" y="1423759"/>
                  </a:cubicBezTo>
                  <a:cubicBezTo>
                    <a:pt x="2452029" y="1424045"/>
                    <a:pt x="2452029" y="1424330"/>
                    <a:pt x="2452029" y="1424521"/>
                  </a:cubicBezTo>
                  <a:cubicBezTo>
                    <a:pt x="2451934" y="1425378"/>
                    <a:pt x="2449552" y="1427092"/>
                    <a:pt x="2448695" y="1427474"/>
                  </a:cubicBezTo>
                  <a:cubicBezTo>
                    <a:pt x="2448314" y="1427664"/>
                    <a:pt x="2447171" y="1427474"/>
                    <a:pt x="2446314" y="1427283"/>
                  </a:cubicBezTo>
                  <a:cubicBezTo>
                    <a:pt x="2445647" y="1427188"/>
                    <a:pt x="2444980" y="1427092"/>
                    <a:pt x="2444504" y="1427092"/>
                  </a:cubicBezTo>
                  <a:cubicBezTo>
                    <a:pt x="2443266" y="1427092"/>
                    <a:pt x="2442980" y="1428331"/>
                    <a:pt x="2442695" y="1429379"/>
                  </a:cubicBezTo>
                  <a:cubicBezTo>
                    <a:pt x="2442599" y="1429759"/>
                    <a:pt x="2442504" y="1430045"/>
                    <a:pt x="2442409" y="1430331"/>
                  </a:cubicBezTo>
                  <a:cubicBezTo>
                    <a:pt x="2442218" y="1430903"/>
                    <a:pt x="2441837" y="1430998"/>
                    <a:pt x="2441170" y="1431093"/>
                  </a:cubicBezTo>
                  <a:cubicBezTo>
                    <a:pt x="2440980" y="1431093"/>
                    <a:pt x="2440789" y="1431188"/>
                    <a:pt x="2440599" y="1431188"/>
                  </a:cubicBezTo>
                  <a:cubicBezTo>
                    <a:pt x="2440027" y="1431283"/>
                    <a:pt x="2437170" y="1430903"/>
                    <a:pt x="2436122" y="1430141"/>
                  </a:cubicBezTo>
                  <a:cubicBezTo>
                    <a:pt x="2435169" y="1429474"/>
                    <a:pt x="2433836" y="1429379"/>
                    <a:pt x="2432884" y="1429283"/>
                  </a:cubicBezTo>
                  <a:cubicBezTo>
                    <a:pt x="2432598" y="1429283"/>
                    <a:pt x="2432217" y="1429283"/>
                    <a:pt x="2432027" y="1429188"/>
                  </a:cubicBezTo>
                  <a:cubicBezTo>
                    <a:pt x="2431550" y="1429093"/>
                    <a:pt x="2430598" y="1427759"/>
                    <a:pt x="2430312" y="1426807"/>
                  </a:cubicBezTo>
                  <a:cubicBezTo>
                    <a:pt x="2429931" y="1425759"/>
                    <a:pt x="2428979" y="1425759"/>
                    <a:pt x="2428502" y="1425759"/>
                  </a:cubicBezTo>
                  <a:lnTo>
                    <a:pt x="2428502" y="1425759"/>
                  </a:lnTo>
                  <a:cubicBezTo>
                    <a:pt x="2428216" y="1425759"/>
                    <a:pt x="2427359" y="1425092"/>
                    <a:pt x="2426883" y="1424807"/>
                  </a:cubicBezTo>
                  <a:cubicBezTo>
                    <a:pt x="2426597" y="1424616"/>
                    <a:pt x="2426216" y="1424330"/>
                    <a:pt x="2426026" y="1424235"/>
                  </a:cubicBezTo>
                  <a:cubicBezTo>
                    <a:pt x="2425549" y="1423949"/>
                    <a:pt x="2425264" y="1423663"/>
                    <a:pt x="2424978" y="1423378"/>
                  </a:cubicBezTo>
                  <a:cubicBezTo>
                    <a:pt x="2424787" y="1423187"/>
                    <a:pt x="2424501" y="1422997"/>
                    <a:pt x="2424311" y="1422806"/>
                  </a:cubicBezTo>
                  <a:cubicBezTo>
                    <a:pt x="2423740" y="1422425"/>
                    <a:pt x="2422787" y="1422425"/>
                    <a:pt x="2421835" y="1422425"/>
                  </a:cubicBezTo>
                  <a:cubicBezTo>
                    <a:pt x="2421549" y="1422425"/>
                    <a:pt x="2420501" y="1421854"/>
                    <a:pt x="2420310" y="1421187"/>
                  </a:cubicBezTo>
                  <a:cubicBezTo>
                    <a:pt x="2420120" y="1420711"/>
                    <a:pt x="2420501" y="1420044"/>
                    <a:pt x="2420787" y="1419568"/>
                  </a:cubicBezTo>
                  <a:cubicBezTo>
                    <a:pt x="2420882" y="1419377"/>
                    <a:pt x="2420977" y="1419282"/>
                    <a:pt x="2420977" y="1419092"/>
                  </a:cubicBezTo>
                  <a:cubicBezTo>
                    <a:pt x="2421263" y="1418329"/>
                    <a:pt x="2420501" y="1417187"/>
                    <a:pt x="2420025" y="1416805"/>
                  </a:cubicBezTo>
                  <a:cubicBezTo>
                    <a:pt x="2420310" y="1416520"/>
                    <a:pt x="2421453" y="1415853"/>
                    <a:pt x="2421835" y="1415663"/>
                  </a:cubicBezTo>
                  <a:cubicBezTo>
                    <a:pt x="2422025" y="1415567"/>
                    <a:pt x="2422216" y="1415472"/>
                    <a:pt x="2422311" y="1415377"/>
                  </a:cubicBezTo>
                  <a:cubicBezTo>
                    <a:pt x="2422787" y="1415091"/>
                    <a:pt x="2423835" y="1414996"/>
                    <a:pt x="2424692" y="1414900"/>
                  </a:cubicBezTo>
                  <a:cubicBezTo>
                    <a:pt x="2425073" y="1414900"/>
                    <a:pt x="2425454" y="1414805"/>
                    <a:pt x="2425740" y="1414805"/>
                  </a:cubicBezTo>
                  <a:cubicBezTo>
                    <a:pt x="2426978" y="1414615"/>
                    <a:pt x="2428216" y="1413376"/>
                    <a:pt x="2428883" y="1412710"/>
                  </a:cubicBezTo>
                  <a:cubicBezTo>
                    <a:pt x="2429359" y="1412233"/>
                    <a:pt x="2429931" y="1411948"/>
                    <a:pt x="2430598" y="1411662"/>
                  </a:cubicBezTo>
                  <a:cubicBezTo>
                    <a:pt x="2431074" y="1411471"/>
                    <a:pt x="2431455" y="1411281"/>
                    <a:pt x="2431836" y="1410995"/>
                  </a:cubicBezTo>
                  <a:cubicBezTo>
                    <a:pt x="2432693" y="1410329"/>
                    <a:pt x="2433931" y="1409947"/>
                    <a:pt x="2434598" y="1409757"/>
                  </a:cubicBezTo>
                  <a:cubicBezTo>
                    <a:pt x="2435360" y="1409567"/>
                    <a:pt x="2435836" y="1408519"/>
                    <a:pt x="2436408" y="1407376"/>
                  </a:cubicBezTo>
                  <a:cubicBezTo>
                    <a:pt x="2436598" y="1406900"/>
                    <a:pt x="2436884" y="1406328"/>
                    <a:pt x="2436979" y="1406138"/>
                  </a:cubicBezTo>
                  <a:cubicBezTo>
                    <a:pt x="2437170" y="1405852"/>
                    <a:pt x="2438122" y="1405566"/>
                    <a:pt x="2438884" y="1405280"/>
                  </a:cubicBezTo>
                  <a:cubicBezTo>
                    <a:pt x="2439742" y="1404995"/>
                    <a:pt x="2440503" y="1404709"/>
                    <a:pt x="2440980" y="1404328"/>
                  </a:cubicBezTo>
                  <a:cubicBezTo>
                    <a:pt x="2441456" y="1403947"/>
                    <a:pt x="2444314" y="1403090"/>
                    <a:pt x="2446028" y="1402613"/>
                  </a:cubicBezTo>
                  <a:cubicBezTo>
                    <a:pt x="2447362" y="1402232"/>
                    <a:pt x="2448124" y="1402042"/>
                    <a:pt x="2448409" y="1401851"/>
                  </a:cubicBezTo>
                  <a:cubicBezTo>
                    <a:pt x="2448790" y="1401661"/>
                    <a:pt x="2449267" y="1401280"/>
                    <a:pt x="2450219" y="1400613"/>
                  </a:cubicBezTo>
                  <a:cubicBezTo>
                    <a:pt x="2451077" y="1399946"/>
                    <a:pt x="2452029" y="1399279"/>
                    <a:pt x="2452600" y="1398994"/>
                  </a:cubicBezTo>
                  <a:cubicBezTo>
                    <a:pt x="2453076" y="1398803"/>
                    <a:pt x="2454696" y="1398422"/>
                    <a:pt x="2456220" y="1398041"/>
                  </a:cubicBezTo>
                  <a:cubicBezTo>
                    <a:pt x="2457839" y="1397660"/>
                    <a:pt x="2459553" y="1397279"/>
                    <a:pt x="2460411" y="1396898"/>
                  </a:cubicBezTo>
                  <a:cubicBezTo>
                    <a:pt x="2462316" y="1396136"/>
                    <a:pt x="2468793" y="1390612"/>
                    <a:pt x="2469555" y="1389850"/>
                  </a:cubicBezTo>
                  <a:cubicBezTo>
                    <a:pt x="2470221" y="1389278"/>
                    <a:pt x="2472412" y="1388230"/>
                    <a:pt x="2474032" y="1387468"/>
                  </a:cubicBezTo>
                  <a:cubicBezTo>
                    <a:pt x="2475270" y="1386897"/>
                    <a:pt x="2475937" y="1386611"/>
                    <a:pt x="2476222" y="1386421"/>
                  </a:cubicBezTo>
                  <a:cubicBezTo>
                    <a:pt x="2476413" y="1386230"/>
                    <a:pt x="2476889" y="1386040"/>
                    <a:pt x="2477365" y="1385754"/>
                  </a:cubicBezTo>
                  <a:cubicBezTo>
                    <a:pt x="2478509" y="1384992"/>
                    <a:pt x="2480128" y="1384040"/>
                    <a:pt x="2480795" y="1383468"/>
                  </a:cubicBezTo>
                  <a:cubicBezTo>
                    <a:pt x="2481080" y="1383182"/>
                    <a:pt x="2481842" y="1382611"/>
                    <a:pt x="2482604" y="1381849"/>
                  </a:cubicBezTo>
                  <a:cubicBezTo>
                    <a:pt x="2484795" y="1379944"/>
                    <a:pt x="2486414" y="1378610"/>
                    <a:pt x="2486605" y="1378229"/>
                  </a:cubicBezTo>
                  <a:cubicBezTo>
                    <a:pt x="2486795" y="1377943"/>
                    <a:pt x="2488414" y="1376896"/>
                    <a:pt x="2489271" y="1376229"/>
                  </a:cubicBezTo>
                  <a:cubicBezTo>
                    <a:pt x="2489843" y="1375848"/>
                    <a:pt x="2490320" y="1375562"/>
                    <a:pt x="2490605" y="1375276"/>
                  </a:cubicBezTo>
                  <a:cubicBezTo>
                    <a:pt x="2491558" y="1374515"/>
                    <a:pt x="2493653" y="1371657"/>
                    <a:pt x="2494225" y="1370704"/>
                  </a:cubicBezTo>
                  <a:cubicBezTo>
                    <a:pt x="2494511" y="1370228"/>
                    <a:pt x="2495177" y="1369942"/>
                    <a:pt x="2495844" y="1369657"/>
                  </a:cubicBezTo>
                  <a:cubicBezTo>
                    <a:pt x="2496415" y="1369371"/>
                    <a:pt x="2496987" y="1369180"/>
                    <a:pt x="2497273" y="1368800"/>
                  </a:cubicBezTo>
                  <a:cubicBezTo>
                    <a:pt x="2497463" y="1368514"/>
                    <a:pt x="2497749" y="1368228"/>
                    <a:pt x="2498130" y="1367942"/>
                  </a:cubicBezTo>
                  <a:cubicBezTo>
                    <a:pt x="2498606" y="1367466"/>
                    <a:pt x="2499178" y="1366895"/>
                    <a:pt x="2499654" y="1366323"/>
                  </a:cubicBezTo>
                  <a:cubicBezTo>
                    <a:pt x="2500321" y="1365371"/>
                    <a:pt x="2500606" y="1365180"/>
                    <a:pt x="2501559" y="1364799"/>
                  </a:cubicBezTo>
                  <a:cubicBezTo>
                    <a:pt x="2501749" y="1364799"/>
                    <a:pt x="2501844" y="1364799"/>
                    <a:pt x="2501940" y="1364799"/>
                  </a:cubicBezTo>
                  <a:cubicBezTo>
                    <a:pt x="2502226" y="1364990"/>
                    <a:pt x="2502416" y="1365656"/>
                    <a:pt x="2502416" y="1366133"/>
                  </a:cubicBezTo>
                  <a:cubicBezTo>
                    <a:pt x="2502321" y="1366513"/>
                    <a:pt x="2501940" y="1368323"/>
                    <a:pt x="2502511" y="1368990"/>
                  </a:cubicBezTo>
                  <a:cubicBezTo>
                    <a:pt x="2503083" y="1369752"/>
                    <a:pt x="2503940" y="1369371"/>
                    <a:pt x="2504512" y="1369085"/>
                  </a:cubicBezTo>
                  <a:cubicBezTo>
                    <a:pt x="2504702" y="1368990"/>
                    <a:pt x="2504892" y="1368895"/>
                    <a:pt x="2505083" y="1368800"/>
                  </a:cubicBezTo>
                  <a:cubicBezTo>
                    <a:pt x="2504988" y="1369180"/>
                    <a:pt x="2504607" y="1370038"/>
                    <a:pt x="2504416" y="1370514"/>
                  </a:cubicBezTo>
                  <a:lnTo>
                    <a:pt x="2504226" y="1370990"/>
                  </a:lnTo>
                  <a:cubicBezTo>
                    <a:pt x="2503654" y="1372229"/>
                    <a:pt x="2503940" y="1372895"/>
                    <a:pt x="2504226" y="1373467"/>
                  </a:cubicBezTo>
                  <a:cubicBezTo>
                    <a:pt x="2504321" y="1373562"/>
                    <a:pt x="2504321" y="1373753"/>
                    <a:pt x="2504416" y="1373848"/>
                  </a:cubicBezTo>
                  <a:cubicBezTo>
                    <a:pt x="2504512" y="1374229"/>
                    <a:pt x="2504797" y="1374419"/>
                    <a:pt x="2505179" y="1374515"/>
                  </a:cubicBezTo>
                  <a:cubicBezTo>
                    <a:pt x="2505940" y="1374705"/>
                    <a:pt x="2506893" y="1374324"/>
                    <a:pt x="2507560" y="1373848"/>
                  </a:cubicBezTo>
                  <a:cubicBezTo>
                    <a:pt x="2508036" y="1373562"/>
                    <a:pt x="2508703" y="1372609"/>
                    <a:pt x="2509655" y="1370990"/>
                  </a:cubicBezTo>
                  <a:cubicBezTo>
                    <a:pt x="2509941" y="1372419"/>
                    <a:pt x="2510226" y="1375372"/>
                    <a:pt x="2510226" y="1376134"/>
                  </a:cubicBezTo>
                  <a:cubicBezTo>
                    <a:pt x="2509560" y="1377372"/>
                    <a:pt x="2508703" y="1378705"/>
                    <a:pt x="2508036" y="1379753"/>
                  </a:cubicBezTo>
                  <a:close/>
                  <a:moveTo>
                    <a:pt x="830017" y="482689"/>
                  </a:moveTo>
                  <a:cubicBezTo>
                    <a:pt x="826969" y="479355"/>
                    <a:pt x="823254" y="476974"/>
                    <a:pt x="822111" y="476593"/>
                  </a:cubicBezTo>
                  <a:cubicBezTo>
                    <a:pt x="821253" y="476307"/>
                    <a:pt x="816968" y="475069"/>
                    <a:pt x="815729" y="475069"/>
                  </a:cubicBezTo>
                  <a:cubicBezTo>
                    <a:pt x="813253" y="475069"/>
                    <a:pt x="812110" y="475164"/>
                    <a:pt x="811824" y="475736"/>
                  </a:cubicBezTo>
                  <a:cubicBezTo>
                    <a:pt x="811728" y="475926"/>
                    <a:pt x="811728" y="476212"/>
                    <a:pt x="812205" y="476593"/>
                  </a:cubicBezTo>
                  <a:lnTo>
                    <a:pt x="812395" y="476688"/>
                  </a:lnTo>
                  <a:cubicBezTo>
                    <a:pt x="813348" y="477355"/>
                    <a:pt x="814110" y="477926"/>
                    <a:pt x="814300" y="478783"/>
                  </a:cubicBezTo>
                  <a:cubicBezTo>
                    <a:pt x="814586" y="480022"/>
                    <a:pt x="816491" y="481736"/>
                    <a:pt x="817444" y="482403"/>
                  </a:cubicBezTo>
                  <a:cubicBezTo>
                    <a:pt x="818491" y="483165"/>
                    <a:pt x="826206" y="486118"/>
                    <a:pt x="827540" y="486308"/>
                  </a:cubicBezTo>
                  <a:cubicBezTo>
                    <a:pt x="828016" y="486403"/>
                    <a:pt x="828492" y="486403"/>
                    <a:pt x="828874" y="486403"/>
                  </a:cubicBezTo>
                  <a:cubicBezTo>
                    <a:pt x="830017" y="486403"/>
                    <a:pt x="830874" y="486118"/>
                    <a:pt x="831160" y="485641"/>
                  </a:cubicBezTo>
                  <a:cubicBezTo>
                    <a:pt x="831540" y="484879"/>
                    <a:pt x="831255" y="483927"/>
                    <a:pt x="830017" y="482689"/>
                  </a:cubicBezTo>
                  <a:close/>
                  <a:moveTo>
                    <a:pt x="830302" y="485165"/>
                  </a:moveTo>
                  <a:cubicBezTo>
                    <a:pt x="830111" y="485451"/>
                    <a:pt x="829350" y="485641"/>
                    <a:pt x="827635" y="485451"/>
                  </a:cubicBezTo>
                  <a:cubicBezTo>
                    <a:pt x="826397" y="485261"/>
                    <a:pt x="818872" y="482403"/>
                    <a:pt x="817920" y="481736"/>
                  </a:cubicBezTo>
                  <a:cubicBezTo>
                    <a:pt x="816872" y="480974"/>
                    <a:pt x="815348" y="479545"/>
                    <a:pt x="815158" y="478593"/>
                  </a:cubicBezTo>
                  <a:cubicBezTo>
                    <a:pt x="814872" y="477450"/>
                    <a:pt x="814015" y="476783"/>
                    <a:pt x="812967" y="476021"/>
                  </a:cubicBezTo>
                  <a:lnTo>
                    <a:pt x="812967" y="476021"/>
                  </a:lnTo>
                  <a:cubicBezTo>
                    <a:pt x="813633" y="475926"/>
                    <a:pt x="815158" y="475926"/>
                    <a:pt x="815729" y="475926"/>
                  </a:cubicBezTo>
                  <a:cubicBezTo>
                    <a:pt x="816681" y="475926"/>
                    <a:pt x="820682" y="477069"/>
                    <a:pt x="821825" y="477450"/>
                  </a:cubicBezTo>
                  <a:cubicBezTo>
                    <a:pt x="822682" y="477736"/>
                    <a:pt x="826206" y="479926"/>
                    <a:pt x="829350" y="483355"/>
                  </a:cubicBezTo>
                  <a:cubicBezTo>
                    <a:pt x="830588" y="484594"/>
                    <a:pt x="830398" y="485070"/>
                    <a:pt x="830302" y="485165"/>
                  </a:cubicBezTo>
                  <a:close/>
                  <a:moveTo>
                    <a:pt x="1438378" y="630326"/>
                  </a:moveTo>
                  <a:cubicBezTo>
                    <a:pt x="1438474" y="630707"/>
                    <a:pt x="1438759" y="631088"/>
                    <a:pt x="1439235" y="631374"/>
                  </a:cubicBezTo>
                  <a:cubicBezTo>
                    <a:pt x="1439998" y="631755"/>
                    <a:pt x="1440950" y="631945"/>
                    <a:pt x="1441807" y="632136"/>
                  </a:cubicBezTo>
                  <a:cubicBezTo>
                    <a:pt x="1442569" y="632326"/>
                    <a:pt x="1443331" y="632422"/>
                    <a:pt x="1443522" y="632612"/>
                  </a:cubicBezTo>
                  <a:cubicBezTo>
                    <a:pt x="1443903" y="632898"/>
                    <a:pt x="1447617" y="635374"/>
                    <a:pt x="1448760" y="635374"/>
                  </a:cubicBezTo>
                  <a:cubicBezTo>
                    <a:pt x="1449332" y="635374"/>
                    <a:pt x="1449809" y="634993"/>
                    <a:pt x="1450189" y="634708"/>
                  </a:cubicBezTo>
                  <a:cubicBezTo>
                    <a:pt x="1450665" y="634422"/>
                    <a:pt x="1451046" y="634041"/>
                    <a:pt x="1451523" y="634041"/>
                  </a:cubicBezTo>
                  <a:cubicBezTo>
                    <a:pt x="1451808" y="634041"/>
                    <a:pt x="1452285" y="634041"/>
                    <a:pt x="1452951" y="634136"/>
                  </a:cubicBezTo>
                  <a:cubicBezTo>
                    <a:pt x="1455809" y="634327"/>
                    <a:pt x="1458095" y="634422"/>
                    <a:pt x="1458762" y="633755"/>
                  </a:cubicBezTo>
                  <a:cubicBezTo>
                    <a:pt x="1460571" y="631755"/>
                    <a:pt x="1460571" y="630993"/>
                    <a:pt x="1460477" y="630612"/>
                  </a:cubicBezTo>
                  <a:cubicBezTo>
                    <a:pt x="1460381" y="630421"/>
                    <a:pt x="1460286" y="630136"/>
                    <a:pt x="1459810" y="630041"/>
                  </a:cubicBezTo>
                  <a:cubicBezTo>
                    <a:pt x="1459619" y="629945"/>
                    <a:pt x="1459428" y="629945"/>
                    <a:pt x="1459238" y="629850"/>
                  </a:cubicBezTo>
                  <a:cubicBezTo>
                    <a:pt x="1458095" y="629469"/>
                    <a:pt x="1456762" y="629088"/>
                    <a:pt x="1455523" y="629755"/>
                  </a:cubicBezTo>
                  <a:cubicBezTo>
                    <a:pt x="1454476" y="630326"/>
                    <a:pt x="1452666" y="630803"/>
                    <a:pt x="1450761" y="630707"/>
                  </a:cubicBezTo>
                  <a:cubicBezTo>
                    <a:pt x="1449427" y="630612"/>
                    <a:pt x="1448284" y="630041"/>
                    <a:pt x="1447617" y="629659"/>
                  </a:cubicBezTo>
                  <a:cubicBezTo>
                    <a:pt x="1447332" y="629564"/>
                    <a:pt x="1447141" y="629469"/>
                    <a:pt x="1447046" y="629374"/>
                  </a:cubicBezTo>
                  <a:cubicBezTo>
                    <a:pt x="1446855" y="629278"/>
                    <a:pt x="1446474" y="629088"/>
                    <a:pt x="1446094" y="628897"/>
                  </a:cubicBezTo>
                  <a:cubicBezTo>
                    <a:pt x="1445141" y="628421"/>
                    <a:pt x="1443903" y="627850"/>
                    <a:pt x="1443046" y="627850"/>
                  </a:cubicBezTo>
                  <a:cubicBezTo>
                    <a:pt x="1442093" y="627850"/>
                    <a:pt x="1439998" y="628136"/>
                    <a:pt x="1439235" y="628802"/>
                  </a:cubicBezTo>
                  <a:cubicBezTo>
                    <a:pt x="1438950" y="629183"/>
                    <a:pt x="1438283" y="629659"/>
                    <a:pt x="1438378" y="630326"/>
                  </a:cubicBezTo>
                  <a:close/>
                  <a:moveTo>
                    <a:pt x="1439902" y="629374"/>
                  </a:moveTo>
                  <a:cubicBezTo>
                    <a:pt x="1440284" y="628993"/>
                    <a:pt x="1441998" y="628707"/>
                    <a:pt x="1443046" y="628707"/>
                  </a:cubicBezTo>
                  <a:cubicBezTo>
                    <a:pt x="1443617" y="628707"/>
                    <a:pt x="1444855" y="629278"/>
                    <a:pt x="1445618" y="629659"/>
                  </a:cubicBezTo>
                  <a:cubicBezTo>
                    <a:pt x="1446094" y="629850"/>
                    <a:pt x="1446474" y="630041"/>
                    <a:pt x="1446665" y="630136"/>
                  </a:cubicBezTo>
                  <a:lnTo>
                    <a:pt x="1446665" y="630136"/>
                  </a:lnTo>
                  <a:cubicBezTo>
                    <a:pt x="1446761" y="630136"/>
                    <a:pt x="1446951" y="630231"/>
                    <a:pt x="1447141" y="630326"/>
                  </a:cubicBezTo>
                  <a:cubicBezTo>
                    <a:pt x="1447903" y="630707"/>
                    <a:pt x="1449142" y="631279"/>
                    <a:pt x="1450570" y="631469"/>
                  </a:cubicBezTo>
                  <a:cubicBezTo>
                    <a:pt x="1452666" y="631660"/>
                    <a:pt x="1454666" y="631088"/>
                    <a:pt x="1455904" y="630421"/>
                  </a:cubicBezTo>
                  <a:cubicBezTo>
                    <a:pt x="1456762" y="629945"/>
                    <a:pt x="1457905" y="630326"/>
                    <a:pt x="1458857" y="630612"/>
                  </a:cubicBezTo>
                  <a:cubicBezTo>
                    <a:pt x="1459048" y="630707"/>
                    <a:pt x="1459238" y="630707"/>
                    <a:pt x="1459428" y="630803"/>
                  </a:cubicBezTo>
                  <a:cubicBezTo>
                    <a:pt x="1459524" y="630803"/>
                    <a:pt x="1459524" y="630898"/>
                    <a:pt x="1459524" y="630898"/>
                  </a:cubicBezTo>
                  <a:cubicBezTo>
                    <a:pt x="1459524" y="630993"/>
                    <a:pt x="1459619" y="631469"/>
                    <a:pt x="1458000" y="633279"/>
                  </a:cubicBezTo>
                  <a:cubicBezTo>
                    <a:pt x="1457619" y="633755"/>
                    <a:pt x="1454094" y="633470"/>
                    <a:pt x="1452951" y="633374"/>
                  </a:cubicBezTo>
                  <a:cubicBezTo>
                    <a:pt x="1452285" y="633279"/>
                    <a:pt x="1451808" y="633279"/>
                    <a:pt x="1451523" y="633279"/>
                  </a:cubicBezTo>
                  <a:cubicBezTo>
                    <a:pt x="1450665" y="633279"/>
                    <a:pt x="1450094" y="633755"/>
                    <a:pt x="1449523" y="634136"/>
                  </a:cubicBezTo>
                  <a:cubicBezTo>
                    <a:pt x="1449237" y="634422"/>
                    <a:pt x="1448856" y="634612"/>
                    <a:pt x="1448665" y="634612"/>
                  </a:cubicBezTo>
                  <a:cubicBezTo>
                    <a:pt x="1447999" y="634612"/>
                    <a:pt x="1444855" y="632708"/>
                    <a:pt x="1443998" y="632041"/>
                  </a:cubicBezTo>
                  <a:cubicBezTo>
                    <a:pt x="1443617" y="631755"/>
                    <a:pt x="1442855" y="631565"/>
                    <a:pt x="1441903" y="631374"/>
                  </a:cubicBezTo>
                  <a:cubicBezTo>
                    <a:pt x="1441045" y="631183"/>
                    <a:pt x="1440188" y="630993"/>
                    <a:pt x="1439521" y="630707"/>
                  </a:cubicBezTo>
                  <a:cubicBezTo>
                    <a:pt x="1439235" y="630612"/>
                    <a:pt x="1439045" y="630421"/>
                    <a:pt x="1439045" y="630231"/>
                  </a:cubicBezTo>
                  <a:cubicBezTo>
                    <a:pt x="1439235" y="629945"/>
                    <a:pt x="1439712" y="629564"/>
                    <a:pt x="1439902" y="629374"/>
                  </a:cubicBezTo>
                  <a:close/>
                  <a:moveTo>
                    <a:pt x="695428" y="822445"/>
                  </a:moveTo>
                  <a:cubicBezTo>
                    <a:pt x="694952" y="822350"/>
                    <a:pt x="694190" y="822160"/>
                    <a:pt x="693809" y="822541"/>
                  </a:cubicBezTo>
                  <a:cubicBezTo>
                    <a:pt x="693714" y="822636"/>
                    <a:pt x="693523" y="822922"/>
                    <a:pt x="693619" y="823398"/>
                  </a:cubicBezTo>
                  <a:cubicBezTo>
                    <a:pt x="693809" y="823874"/>
                    <a:pt x="694666" y="825684"/>
                    <a:pt x="695524" y="825684"/>
                  </a:cubicBezTo>
                  <a:cubicBezTo>
                    <a:pt x="695524" y="825684"/>
                    <a:pt x="695524" y="825684"/>
                    <a:pt x="695619" y="825684"/>
                  </a:cubicBezTo>
                  <a:cubicBezTo>
                    <a:pt x="695809" y="825684"/>
                    <a:pt x="696095" y="825589"/>
                    <a:pt x="696190" y="825398"/>
                  </a:cubicBezTo>
                  <a:cubicBezTo>
                    <a:pt x="696761" y="824636"/>
                    <a:pt x="696190" y="823112"/>
                    <a:pt x="695619" y="822636"/>
                  </a:cubicBezTo>
                  <a:lnTo>
                    <a:pt x="695428" y="822445"/>
                  </a:lnTo>
                  <a:close/>
                  <a:moveTo>
                    <a:pt x="694571" y="823112"/>
                  </a:moveTo>
                  <a:cubicBezTo>
                    <a:pt x="694666" y="823112"/>
                    <a:pt x="694857" y="823112"/>
                    <a:pt x="695047" y="823208"/>
                  </a:cubicBezTo>
                  <a:cubicBezTo>
                    <a:pt x="695333" y="823588"/>
                    <a:pt x="695524" y="824255"/>
                    <a:pt x="695524" y="824636"/>
                  </a:cubicBezTo>
                  <a:cubicBezTo>
                    <a:pt x="695238" y="824350"/>
                    <a:pt x="694762" y="823684"/>
                    <a:pt x="694571" y="823112"/>
                  </a:cubicBezTo>
                  <a:close/>
                  <a:moveTo>
                    <a:pt x="700667" y="769677"/>
                  </a:moveTo>
                  <a:lnTo>
                    <a:pt x="700762" y="769391"/>
                  </a:lnTo>
                  <a:cubicBezTo>
                    <a:pt x="700953" y="768629"/>
                    <a:pt x="701239" y="766915"/>
                    <a:pt x="700858" y="766343"/>
                  </a:cubicBezTo>
                  <a:cubicBezTo>
                    <a:pt x="700667" y="765962"/>
                    <a:pt x="699905" y="765772"/>
                    <a:pt x="697619" y="765010"/>
                  </a:cubicBezTo>
                  <a:cubicBezTo>
                    <a:pt x="696667" y="764724"/>
                    <a:pt x="695142" y="764248"/>
                    <a:pt x="694952" y="764057"/>
                  </a:cubicBezTo>
                  <a:cubicBezTo>
                    <a:pt x="694857" y="763962"/>
                    <a:pt x="694666" y="763391"/>
                    <a:pt x="694571" y="763009"/>
                  </a:cubicBezTo>
                  <a:cubicBezTo>
                    <a:pt x="694380" y="762247"/>
                    <a:pt x="694095" y="761390"/>
                    <a:pt x="693523" y="761009"/>
                  </a:cubicBezTo>
                  <a:cubicBezTo>
                    <a:pt x="693237" y="760819"/>
                    <a:pt x="692761" y="760628"/>
                    <a:pt x="692285" y="760438"/>
                  </a:cubicBezTo>
                  <a:cubicBezTo>
                    <a:pt x="691714" y="760152"/>
                    <a:pt x="690761" y="759771"/>
                    <a:pt x="690666" y="759485"/>
                  </a:cubicBezTo>
                  <a:cubicBezTo>
                    <a:pt x="690380" y="759009"/>
                    <a:pt x="688380" y="757295"/>
                    <a:pt x="687903" y="756818"/>
                  </a:cubicBezTo>
                  <a:cubicBezTo>
                    <a:pt x="687332" y="755866"/>
                    <a:pt x="685522" y="754342"/>
                    <a:pt x="683998" y="754151"/>
                  </a:cubicBezTo>
                  <a:cubicBezTo>
                    <a:pt x="683618" y="754151"/>
                    <a:pt x="683046" y="753961"/>
                    <a:pt x="682379" y="753866"/>
                  </a:cubicBezTo>
                  <a:cubicBezTo>
                    <a:pt x="680379" y="753389"/>
                    <a:pt x="678950" y="753199"/>
                    <a:pt x="678188" y="753580"/>
                  </a:cubicBezTo>
                  <a:cubicBezTo>
                    <a:pt x="677902" y="753770"/>
                    <a:pt x="677521" y="754056"/>
                    <a:pt x="677140" y="754342"/>
                  </a:cubicBezTo>
                  <a:cubicBezTo>
                    <a:pt x="676474" y="754913"/>
                    <a:pt x="675616" y="755675"/>
                    <a:pt x="675045" y="755485"/>
                  </a:cubicBezTo>
                  <a:cubicBezTo>
                    <a:pt x="674664" y="755390"/>
                    <a:pt x="673902" y="755199"/>
                    <a:pt x="673044" y="754913"/>
                  </a:cubicBezTo>
                  <a:cubicBezTo>
                    <a:pt x="671140" y="754342"/>
                    <a:pt x="668759" y="753675"/>
                    <a:pt x="668092" y="753484"/>
                  </a:cubicBezTo>
                  <a:cubicBezTo>
                    <a:pt x="667139" y="753294"/>
                    <a:pt x="665329" y="753484"/>
                    <a:pt x="664662" y="753866"/>
                  </a:cubicBezTo>
                  <a:cubicBezTo>
                    <a:pt x="664568" y="753866"/>
                    <a:pt x="664472" y="753961"/>
                    <a:pt x="664377" y="754056"/>
                  </a:cubicBezTo>
                  <a:cubicBezTo>
                    <a:pt x="663329" y="754628"/>
                    <a:pt x="662376" y="755199"/>
                    <a:pt x="662472" y="755866"/>
                  </a:cubicBezTo>
                  <a:cubicBezTo>
                    <a:pt x="662472" y="756056"/>
                    <a:pt x="662567" y="756342"/>
                    <a:pt x="663139" y="756437"/>
                  </a:cubicBezTo>
                  <a:cubicBezTo>
                    <a:pt x="663615" y="756533"/>
                    <a:pt x="664091" y="756628"/>
                    <a:pt x="664662" y="756723"/>
                  </a:cubicBezTo>
                  <a:cubicBezTo>
                    <a:pt x="665520" y="756818"/>
                    <a:pt x="666567" y="757009"/>
                    <a:pt x="667044" y="757390"/>
                  </a:cubicBezTo>
                  <a:cubicBezTo>
                    <a:pt x="667234" y="757580"/>
                    <a:pt x="667520" y="757771"/>
                    <a:pt x="667806" y="757961"/>
                  </a:cubicBezTo>
                  <a:cubicBezTo>
                    <a:pt x="668186" y="758152"/>
                    <a:pt x="668759" y="758628"/>
                    <a:pt x="668759" y="758723"/>
                  </a:cubicBezTo>
                  <a:cubicBezTo>
                    <a:pt x="667615" y="759199"/>
                    <a:pt x="666091" y="760533"/>
                    <a:pt x="666282" y="761771"/>
                  </a:cubicBezTo>
                  <a:cubicBezTo>
                    <a:pt x="666282" y="762152"/>
                    <a:pt x="666567" y="762724"/>
                    <a:pt x="666758" y="763391"/>
                  </a:cubicBezTo>
                  <a:cubicBezTo>
                    <a:pt x="667044" y="764153"/>
                    <a:pt x="667520" y="765486"/>
                    <a:pt x="667425" y="765772"/>
                  </a:cubicBezTo>
                  <a:cubicBezTo>
                    <a:pt x="666282" y="766153"/>
                    <a:pt x="664377" y="766629"/>
                    <a:pt x="663805" y="766438"/>
                  </a:cubicBezTo>
                  <a:cubicBezTo>
                    <a:pt x="662472" y="765867"/>
                    <a:pt x="660567" y="765295"/>
                    <a:pt x="659614" y="765295"/>
                  </a:cubicBezTo>
                  <a:cubicBezTo>
                    <a:pt x="659424" y="765295"/>
                    <a:pt x="659138" y="765295"/>
                    <a:pt x="658757" y="765200"/>
                  </a:cubicBezTo>
                  <a:cubicBezTo>
                    <a:pt x="656947" y="765010"/>
                    <a:pt x="655423" y="765010"/>
                    <a:pt x="654852" y="765676"/>
                  </a:cubicBezTo>
                  <a:cubicBezTo>
                    <a:pt x="654661" y="765867"/>
                    <a:pt x="654471" y="766153"/>
                    <a:pt x="654661" y="766629"/>
                  </a:cubicBezTo>
                  <a:lnTo>
                    <a:pt x="654756" y="766820"/>
                  </a:lnTo>
                  <a:cubicBezTo>
                    <a:pt x="655423" y="769010"/>
                    <a:pt x="656090" y="771011"/>
                    <a:pt x="657424" y="771011"/>
                  </a:cubicBezTo>
                  <a:cubicBezTo>
                    <a:pt x="657805" y="771011"/>
                    <a:pt x="658090" y="771011"/>
                    <a:pt x="658471" y="771106"/>
                  </a:cubicBezTo>
                  <a:cubicBezTo>
                    <a:pt x="659234" y="771201"/>
                    <a:pt x="660090" y="771296"/>
                    <a:pt x="660757" y="770725"/>
                  </a:cubicBezTo>
                  <a:cubicBezTo>
                    <a:pt x="661424" y="770058"/>
                    <a:pt x="661710" y="769867"/>
                    <a:pt x="662662" y="769677"/>
                  </a:cubicBezTo>
                  <a:cubicBezTo>
                    <a:pt x="663329" y="769582"/>
                    <a:pt x="666567" y="769677"/>
                    <a:pt x="668282" y="769772"/>
                  </a:cubicBezTo>
                  <a:cubicBezTo>
                    <a:pt x="669044" y="769772"/>
                    <a:pt x="669615" y="769867"/>
                    <a:pt x="669806" y="769867"/>
                  </a:cubicBezTo>
                  <a:cubicBezTo>
                    <a:pt x="670854" y="769867"/>
                    <a:pt x="673426" y="770249"/>
                    <a:pt x="673616" y="770725"/>
                  </a:cubicBezTo>
                  <a:cubicBezTo>
                    <a:pt x="673711" y="771391"/>
                    <a:pt x="674283" y="773106"/>
                    <a:pt x="675235" y="773582"/>
                  </a:cubicBezTo>
                  <a:cubicBezTo>
                    <a:pt x="675426" y="773678"/>
                    <a:pt x="675616" y="773678"/>
                    <a:pt x="675712" y="773678"/>
                  </a:cubicBezTo>
                  <a:cubicBezTo>
                    <a:pt x="675807" y="773678"/>
                    <a:pt x="675997" y="773678"/>
                    <a:pt x="676092" y="773582"/>
                  </a:cubicBezTo>
                  <a:cubicBezTo>
                    <a:pt x="676759" y="773392"/>
                    <a:pt x="677998" y="772344"/>
                    <a:pt x="679521" y="771106"/>
                  </a:cubicBezTo>
                  <a:cubicBezTo>
                    <a:pt x="679998" y="770725"/>
                    <a:pt x="680474" y="770344"/>
                    <a:pt x="680665" y="770249"/>
                  </a:cubicBezTo>
                  <a:cubicBezTo>
                    <a:pt x="681426" y="769772"/>
                    <a:pt x="682760" y="769296"/>
                    <a:pt x="683046" y="769296"/>
                  </a:cubicBezTo>
                  <a:lnTo>
                    <a:pt x="683331" y="769391"/>
                  </a:lnTo>
                  <a:cubicBezTo>
                    <a:pt x="684855" y="769963"/>
                    <a:pt x="686094" y="770249"/>
                    <a:pt x="686665" y="770153"/>
                  </a:cubicBezTo>
                  <a:cubicBezTo>
                    <a:pt x="686760" y="770153"/>
                    <a:pt x="687046" y="770058"/>
                    <a:pt x="687332" y="769963"/>
                  </a:cubicBezTo>
                  <a:cubicBezTo>
                    <a:pt x="688285" y="769677"/>
                    <a:pt x="690761" y="769010"/>
                    <a:pt x="691333" y="769105"/>
                  </a:cubicBezTo>
                  <a:cubicBezTo>
                    <a:pt x="691618" y="769201"/>
                    <a:pt x="692285" y="769391"/>
                    <a:pt x="692952" y="769582"/>
                  </a:cubicBezTo>
                  <a:cubicBezTo>
                    <a:pt x="694476" y="770058"/>
                    <a:pt x="695524" y="770344"/>
                    <a:pt x="695905" y="770344"/>
                  </a:cubicBezTo>
                  <a:cubicBezTo>
                    <a:pt x="696571" y="770344"/>
                    <a:pt x="700096" y="769772"/>
                    <a:pt x="700476" y="769677"/>
                  </a:cubicBezTo>
                  <a:lnTo>
                    <a:pt x="700667" y="769677"/>
                  </a:lnTo>
                  <a:close/>
                  <a:moveTo>
                    <a:pt x="673521" y="769772"/>
                  </a:moveTo>
                  <a:cubicBezTo>
                    <a:pt x="672187" y="769201"/>
                    <a:pt x="669806" y="769105"/>
                    <a:pt x="669711" y="769105"/>
                  </a:cubicBezTo>
                  <a:cubicBezTo>
                    <a:pt x="669520" y="769105"/>
                    <a:pt x="668949" y="769105"/>
                    <a:pt x="668282" y="769010"/>
                  </a:cubicBezTo>
                  <a:cubicBezTo>
                    <a:pt x="666567" y="768915"/>
                    <a:pt x="664853" y="768820"/>
                    <a:pt x="663615" y="768820"/>
                  </a:cubicBezTo>
                  <a:cubicBezTo>
                    <a:pt x="663043" y="768820"/>
                    <a:pt x="662662" y="768820"/>
                    <a:pt x="662472" y="768915"/>
                  </a:cubicBezTo>
                  <a:cubicBezTo>
                    <a:pt x="661329" y="769105"/>
                    <a:pt x="660853" y="769487"/>
                    <a:pt x="660090" y="770153"/>
                  </a:cubicBezTo>
                  <a:cubicBezTo>
                    <a:pt x="659805" y="770439"/>
                    <a:pt x="659424" y="770439"/>
                    <a:pt x="658661" y="770249"/>
                  </a:cubicBezTo>
                  <a:cubicBezTo>
                    <a:pt x="658281" y="770249"/>
                    <a:pt x="657900" y="770153"/>
                    <a:pt x="657519" y="770153"/>
                  </a:cubicBezTo>
                  <a:cubicBezTo>
                    <a:pt x="656757" y="770153"/>
                    <a:pt x="655995" y="767486"/>
                    <a:pt x="655709" y="766534"/>
                  </a:cubicBezTo>
                  <a:lnTo>
                    <a:pt x="655614" y="766343"/>
                  </a:lnTo>
                  <a:cubicBezTo>
                    <a:pt x="655614" y="766248"/>
                    <a:pt x="655614" y="766153"/>
                    <a:pt x="655614" y="766153"/>
                  </a:cubicBezTo>
                  <a:cubicBezTo>
                    <a:pt x="655995" y="765772"/>
                    <a:pt x="657900" y="765962"/>
                    <a:pt x="658757" y="765962"/>
                  </a:cubicBezTo>
                  <a:cubicBezTo>
                    <a:pt x="659138" y="765962"/>
                    <a:pt x="659424" y="766058"/>
                    <a:pt x="659614" y="766058"/>
                  </a:cubicBezTo>
                  <a:cubicBezTo>
                    <a:pt x="660281" y="766058"/>
                    <a:pt x="661615" y="766438"/>
                    <a:pt x="663424" y="767200"/>
                  </a:cubicBezTo>
                  <a:cubicBezTo>
                    <a:pt x="664662" y="767677"/>
                    <a:pt x="667710" y="766534"/>
                    <a:pt x="667710" y="766534"/>
                  </a:cubicBezTo>
                  <a:cubicBezTo>
                    <a:pt x="668663" y="766153"/>
                    <a:pt x="668186" y="764724"/>
                    <a:pt x="667615" y="763105"/>
                  </a:cubicBezTo>
                  <a:cubicBezTo>
                    <a:pt x="667425" y="762533"/>
                    <a:pt x="667139" y="761962"/>
                    <a:pt x="667139" y="761676"/>
                  </a:cubicBezTo>
                  <a:cubicBezTo>
                    <a:pt x="667044" y="760914"/>
                    <a:pt x="668092" y="759962"/>
                    <a:pt x="669139" y="759485"/>
                  </a:cubicBezTo>
                  <a:cubicBezTo>
                    <a:pt x="669615" y="759295"/>
                    <a:pt x="669711" y="759009"/>
                    <a:pt x="669711" y="758818"/>
                  </a:cubicBezTo>
                  <a:cubicBezTo>
                    <a:pt x="669806" y="758247"/>
                    <a:pt x="669139" y="757771"/>
                    <a:pt x="668377" y="757295"/>
                  </a:cubicBezTo>
                  <a:cubicBezTo>
                    <a:pt x="668092" y="757104"/>
                    <a:pt x="667901" y="757009"/>
                    <a:pt x="667710" y="756818"/>
                  </a:cubicBezTo>
                  <a:cubicBezTo>
                    <a:pt x="667139" y="756342"/>
                    <a:pt x="665996" y="756151"/>
                    <a:pt x="664948" y="755961"/>
                  </a:cubicBezTo>
                  <a:cubicBezTo>
                    <a:pt x="664472" y="755866"/>
                    <a:pt x="663996" y="755866"/>
                    <a:pt x="663615" y="755675"/>
                  </a:cubicBezTo>
                  <a:cubicBezTo>
                    <a:pt x="663805" y="755485"/>
                    <a:pt x="664281" y="755199"/>
                    <a:pt x="664948" y="754723"/>
                  </a:cubicBezTo>
                  <a:cubicBezTo>
                    <a:pt x="665044" y="754628"/>
                    <a:pt x="665139" y="754628"/>
                    <a:pt x="665234" y="754532"/>
                  </a:cubicBezTo>
                  <a:cubicBezTo>
                    <a:pt x="665615" y="754342"/>
                    <a:pt x="667139" y="754151"/>
                    <a:pt x="667996" y="754246"/>
                  </a:cubicBezTo>
                  <a:cubicBezTo>
                    <a:pt x="668568" y="754342"/>
                    <a:pt x="671044" y="755104"/>
                    <a:pt x="672854" y="755580"/>
                  </a:cubicBezTo>
                  <a:cubicBezTo>
                    <a:pt x="673711" y="755866"/>
                    <a:pt x="674473" y="756056"/>
                    <a:pt x="674854" y="756151"/>
                  </a:cubicBezTo>
                  <a:cubicBezTo>
                    <a:pt x="675140" y="756247"/>
                    <a:pt x="675521" y="756247"/>
                    <a:pt x="675807" y="756151"/>
                  </a:cubicBezTo>
                  <a:cubicBezTo>
                    <a:pt x="675902" y="756437"/>
                    <a:pt x="675997" y="757009"/>
                    <a:pt x="676092" y="757390"/>
                  </a:cubicBezTo>
                  <a:cubicBezTo>
                    <a:pt x="676092" y="757580"/>
                    <a:pt x="676188" y="757866"/>
                    <a:pt x="676283" y="758152"/>
                  </a:cubicBezTo>
                  <a:cubicBezTo>
                    <a:pt x="676474" y="758723"/>
                    <a:pt x="676759" y="759390"/>
                    <a:pt x="676664" y="759771"/>
                  </a:cubicBezTo>
                  <a:cubicBezTo>
                    <a:pt x="676569" y="759962"/>
                    <a:pt x="676378" y="760247"/>
                    <a:pt x="676188" y="760628"/>
                  </a:cubicBezTo>
                  <a:cubicBezTo>
                    <a:pt x="675807" y="761200"/>
                    <a:pt x="675330" y="761771"/>
                    <a:pt x="675330" y="762438"/>
                  </a:cubicBezTo>
                  <a:cubicBezTo>
                    <a:pt x="675330" y="762819"/>
                    <a:pt x="675330" y="763200"/>
                    <a:pt x="675426" y="763581"/>
                  </a:cubicBezTo>
                  <a:cubicBezTo>
                    <a:pt x="675521" y="764153"/>
                    <a:pt x="675521" y="764438"/>
                    <a:pt x="675330" y="764629"/>
                  </a:cubicBezTo>
                  <a:cubicBezTo>
                    <a:pt x="675140" y="764819"/>
                    <a:pt x="674949" y="764915"/>
                    <a:pt x="674759" y="765010"/>
                  </a:cubicBezTo>
                  <a:cubicBezTo>
                    <a:pt x="674283" y="765295"/>
                    <a:pt x="673711" y="765581"/>
                    <a:pt x="673806" y="766438"/>
                  </a:cubicBezTo>
                  <a:cubicBezTo>
                    <a:pt x="673806" y="767391"/>
                    <a:pt x="673806" y="768915"/>
                    <a:pt x="673521" y="769772"/>
                  </a:cubicBezTo>
                  <a:close/>
                  <a:moveTo>
                    <a:pt x="699905" y="768915"/>
                  </a:moveTo>
                  <a:cubicBezTo>
                    <a:pt x="698381" y="769201"/>
                    <a:pt x="696285" y="769487"/>
                    <a:pt x="695809" y="769487"/>
                  </a:cubicBezTo>
                  <a:cubicBezTo>
                    <a:pt x="695428" y="769487"/>
                    <a:pt x="693999" y="769105"/>
                    <a:pt x="693047" y="768820"/>
                  </a:cubicBezTo>
                  <a:cubicBezTo>
                    <a:pt x="692285" y="768629"/>
                    <a:pt x="691714" y="768439"/>
                    <a:pt x="691333" y="768343"/>
                  </a:cubicBezTo>
                  <a:cubicBezTo>
                    <a:pt x="690666" y="768248"/>
                    <a:pt x="689142" y="768534"/>
                    <a:pt x="686951" y="769201"/>
                  </a:cubicBezTo>
                  <a:cubicBezTo>
                    <a:pt x="686665" y="769296"/>
                    <a:pt x="686475" y="769296"/>
                    <a:pt x="686284" y="769391"/>
                  </a:cubicBezTo>
                  <a:cubicBezTo>
                    <a:pt x="686094" y="769391"/>
                    <a:pt x="685427" y="769391"/>
                    <a:pt x="683522" y="768724"/>
                  </a:cubicBezTo>
                  <a:lnTo>
                    <a:pt x="683236" y="768629"/>
                  </a:lnTo>
                  <a:cubicBezTo>
                    <a:pt x="682474" y="768343"/>
                    <a:pt x="680569" y="769296"/>
                    <a:pt x="679998" y="769677"/>
                  </a:cubicBezTo>
                  <a:cubicBezTo>
                    <a:pt x="679807" y="769867"/>
                    <a:pt x="679331" y="770153"/>
                    <a:pt x="678760" y="770629"/>
                  </a:cubicBezTo>
                  <a:cubicBezTo>
                    <a:pt x="677807" y="771391"/>
                    <a:pt x="676092" y="772725"/>
                    <a:pt x="675616" y="772916"/>
                  </a:cubicBezTo>
                  <a:cubicBezTo>
                    <a:pt x="675616" y="772916"/>
                    <a:pt x="675616" y="772916"/>
                    <a:pt x="675616" y="772916"/>
                  </a:cubicBezTo>
                  <a:cubicBezTo>
                    <a:pt x="675330" y="772916"/>
                    <a:pt x="674473" y="771582"/>
                    <a:pt x="674378" y="770534"/>
                  </a:cubicBezTo>
                  <a:cubicBezTo>
                    <a:pt x="674378" y="770439"/>
                    <a:pt x="674283" y="770439"/>
                    <a:pt x="674187" y="770344"/>
                  </a:cubicBezTo>
                  <a:cubicBezTo>
                    <a:pt x="674759" y="769296"/>
                    <a:pt x="674664" y="766915"/>
                    <a:pt x="674569" y="766438"/>
                  </a:cubicBezTo>
                  <a:cubicBezTo>
                    <a:pt x="674569" y="766153"/>
                    <a:pt x="674569" y="766058"/>
                    <a:pt x="675045" y="765867"/>
                  </a:cubicBezTo>
                  <a:cubicBezTo>
                    <a:pt x="675330" y="765772"/>
                    <a:pt x="675616" y="765581"/>
                    <a:pt x="675807" y="765391"/>
                  </a:cubicBezTo>
                  <a:cubicBezTo>
                    <a:pt x="676378" y="764915"/>
                    <a:pt x="676283" y="764248"/>
                    <a:pt x="676188" y="763581"/>
                  </a:cubicBezTo>
                  <a:cubicBezTo>
                    <a:pt x="676092" y="763295"/>
                    <a:pt x="676092" y="763009"/>
                    <a:pt x="676092" y="762628"/>
                  </a:cubicBezTo>
                  <a:cubicBezTo>
                    <a:pt x="676092" y="762152"/>
                    <a:pt x="676474" y="761676"/>
                    <a:pt x="676855" y="761200"/>
                  </a:cubicBezTo>
                  <a:cubicBezTo>
                    <a:pt x="677140" y="760819"/>
                    <a:pt x="677426" y="760438"/>
                    <a:pt x="677521" y="760057"/>
                  </a:cubicBezTo>
                  <a:cubicBezTo>
                    <a:pt x="677711" y="759485"/>
                    <a:pt x="677426" y="758628"/>
                    <a:pt x="677140" y="757961"/>
                  </a:cubicBezTo>
                  <a:cubicBezTo>
                    <a:pt x="677045" y="757675"/>
                    <a:pt x="676950" y="757485"/>
                    <a:pt x="676950" y="757295"/>
                  </a:cubicBezTo>
                  <a:cubicBezTo>
                    <a:pt x="676855" y="756818"/>
                    <a:pt x="676664" y="756056"/>
                    <a:pt x="676664" y="755866"/>
                  </a:cubicBezTo>
                  <a:cubicBezTo>
                    <a:pt x="677140" y="755580"/>
                    <a:pt x="677521" y="755199"/>
                    <a:pt x="677902" y="754913"/>
                  </a:cubicBezTo>
                  <a:cubicBezTo>
                    <a:pt x="678188" y="754628"/>
                    <a:pt x="678569" y="754342"/>
                    <a:pt x="678760" y="754246"/>
                  </a:cubicBezTo>
                  <a:cubicBezTo>
                    <a:pt x="679236" y="753961"/>
                    <a:pt x="681141" y="754437"/>
                    <a:pt x="682189" y="754628"/>
                  </a:cubicBezTo>
                  <a:cubicBezTo>
                    <a:pt x="682855" y="754723"/>
                    <a:pt x="683427" y="754913"/>
                    <a:pt x="683808" y="754913"/>
                  </a:cubicBezTo>
                  <a:cubicBezTo>
                    <a:pt x="684951" y="755104"/>
                    <a:pt x="686665" y="756437"/>
                    <a:pt x="687046" y="757199"/>
                  </a:cubicBezTo>
                  <a:lnTo>
                    <a:pt x="687142" y="757295"/>
                  </a:lnTo>
                  <a:cubicBezTo>
                    <a:pt x="688094" y="758152"/>
                    <a:pt x="689618" y="759485"/>
                    <a:pt x="689808" y="759866"/>
                  </a:cubicBezTo>
                  <a:cubicBezTo>
                    <a:pt x="690094" y="760247"/>
                    <a:pt x="690761" y="760628"/>
                    <a:pt x="691809" y="761104"/>
                  </a:cubicBezTo>
                  <a:cubicBezTo>
                    <a:pt x="692190" y="761295"/>
                    <a:pt x="692666" y="761486"/>
                    <a:pt x="692952" y="761676"/>
                  </a:cubicBezTo>
                  <a:cubicBezTo>
                    <a:pt x="693333" y="761866"/>
                    <a:pt x="693523" y="762628"/>
                    <a:pt x="693619" y="763200"/>
                  </a:cubicBezTo>
                  <a:cubicBezTo>
                    <a:pt x="693809" y="763771"/>
                    <a:pt x="693904" y="764248"/>
                    <a:pt x="694190" y="764533"/>
                  </a:cubicBezTo>
                  <a:cubicBezTo>
                    <a:pt x="694476" y="764819"/>
                    <a:pt x="695333" y="765105"/>
                    <a:pt x="697238" y="765676"/>
                  </a:cubicBezTo>
                  <a:cubicBezTo>
                    <a:pt x="698286" y="765962"/>
                    <a:pt x="699810" y="766438"/>
                    <a:pt x="700000" y="766629"/>
                  </a:cubicBezTo>
                  <a:cubicBezTo>
                    <a:pt x="700191" y="766915"/>
                    <a:pt x="700096" y="767962"/>
                    <a:pt x="699905" y="768915"/>
                  </a:cubicBezTo>
                  <a:close/>
                  <a:moveTo>
                    <a:pt x="678760" y="817683"/>
                  </a:moveTo>
                  <a:cubicBezTo>
                    <a:pt x="678474" y="817874"/>
                    <a:pt x="678378" y="818254"/>
                    <a:pt x="678664" y="818636"/>
                  </a:cubicBezTo>
                  <a:cubicBezTo>
                    <a:pt x="679045" y="819207"/>
                    <a:pt x="680474" y="820064"/>
                    <a:pt x="681331" y="820064"/>
                  </a:cubicBezTo>
                  <a:cubicBezTo>
                    <a:pt x="681426" y="820064"/>
                    <a:pt x="681522" y="820064"/>
                    <a:pt x="681617" y="820064"/>
                  </a:cubicBezTo>
                  <a:cubicBezTo>
                    <a:pt x="681903" y="819969"/>
                    <a:pt x="682189" y="819683"/>
                    <a:pt x="682189" y="819397"/>
                  </a:cubicBezTo>
                  <a:cubicBezTo>
                    <a:pt x="682284" y="818445"/>
                    <a:pt x="681141" y="817683"/>
                    <a:pt x="680950" y="817588"/>
                  </a:cubicBezTo>
                  <a:cubicBezTo>
                    <a:pt x="680379" y="817302"/>
                    <a:pt x="679236" y="817302"/>
                    <a:pt x="678760" y="817683"/>
                  </a:cubicBezTo>
                  <a:close/>
                  <a:moveTo>
                    <a:pt x="679426" y="818254"/>
                  </a:moveTo>
                  <a:cubicBezTo>
                    <a:pt x="679617" y="818159"/>
                    <a:pt x="680093" y="818159"/>
                    <a:pt x="680283" y="818254"/>
                  </a:cubicBezTo>
                  <a:lnTo>
                    <a:pt x="680283" y="818254"/>
                  </a:lnTo>
                  <a:cubicBezTo>
                    <a:pt x="680474" y="818350"/>
                    <a:pt x="681046" y="818826"/>
                    <a:pt x="681141" y="819207"/>
                  </a:cubicBezTo>
                  <a:cubicBezTo>
                    <a:pt x="680760" y="819207"/>
                    <a:pt x="679807" y="818636"/>
                    <a:pt x="679426" y="818254"/>
                  </a:cubicBezTo>
                  <a:close/>
                  <a:moveTo>
                    <a:pt x="685237" y="820636"/>
                  </a:moveTo>
                  <a:cubicBezTo>
                    <a:pt x="685046" y="820731"/>
                    <a:pt x="684665" y="820921"/>
                    <a:pt x="684665" y="821588"/>
                  </a:cubicBezTo>
                  <a:cubicBezTo>
                    <a:pt x="684760" y="822445"/>
                    <a:pt x="685999" y="824350"/>
                    <a:pt x="686951" y="824350"/>
                  </a:cubicBezTo>
                  <a:cubicBezTo>
                    <a:pt x="687236" y="824350"/>
                    <a:pt x="687618" y="824160"/>
                    <a:pt x="687713" y="823779"/>
                  </a:cubicBezTo>
                  <a:cubicBezTo>
                    <a:pt x="687999" y="822731"/>
                    <a:pt x="687236" y="821683"/>
                    <a:pt x="687142" y="821493"/>
                  </a:cubicBezTo>
                  <a:cubicBezTo>
                    <a:pt x="686760" y="821017"/>
                    <a:pt x="685903" y="820445"/>
                    <a:pt x="685237" y="820636"/>
                  </a:cubicBezTo>
                  <a:close/>
                  <a:moveTo>
                    <a:pt x="685617" y="821493"/>
                  </a:moveTo>
                  <a:cubicBezTo>
                    <a:pt x="685617" y="821493"/>
                    <a:pt x="685617" y="821493"/>
                    <a:pt x="685617" y="821493"/>
                  </a:cubicBezTo>
                  <a:cubicBezTo>
                    <a:pt x="685808" y="821588"/>
                    <a:pt x="686189" y="821779"/>
                    <a:pt x="686284" y="821969"/>
                  </a:cubicBezTo>
                  <a:lnTo>
                    <a:pt x="686284" y="821969"/>
                  </a:lnTo>
                  <a:cubicBezTo>
                    <a:pt x="686284" y="821969"/>
                    <a:pt x="686856" y="822636"/>
                    <a:pt x="686760" y="823398"/>
                  </a:cubicBezTo>
                  <a:cubicBezTo>
                    <a:pt x="686380" y="823017"/>
                    <a:pt x="685617" y="822065"/>
                    <a:pt x="685617" y="821493"/>
                  </a:cubicBezTo>
                  <a:close/>
                  <a:moveTo>
                    <a:pt x="1446284" y="603180"/>
                  </a:moveTo>
                  <a:cubicBezTo>
                    <a:pt x="1446474" y="603085"/>
                    <a:pt x="1446665" y="602799"/>
                    <a:pt x="1446761" y="602418"/>
                  </a:cubicBezTo>
                  <a:cubicBezTo>
                    <a:pt x="1446761" y="601942"/>
                    <a:pt x="1446855" y="600513"/>
                    <a:pt x="1445522" y="600227"/>
                  </a:cubicBezTo>
                  <a:cubicBezTo>
                    <a:pt x="1444665" y="600037"/>
                    <a:pt x="1442188" y="599084"/>
                    <a:pt x="1441712" y="598799"/>
                  </a:cubicBezTo>
                  <a:cubicBezTo>
                    <a:pt x="1438855" y="596893"/>
                    <a:pt x="1438378" y="596798"/>
                    <a:pt x="1437997" y="597084"/>
                  </a:cubicBezTo>
                  <a:cubicBezTo>
                    <a:pt x="1437616" y="597370"/>
                    <a:pt x="1437902" y="597846"/>
                    <a:pt x="1437997" y="598037"/>
                  </a:cubicBezTo>
                  <a:cubicBezTo>
                    <a:pt x="1438759" y="599275"/>
                    <a:pt x="1442093" y="602704"/>
                    <a:pt x="1443617" y="603085"/>
                  </a:cubicBezTo>
                  <a:cubicBezTo>
                    <a:pt x="1444284" y="603275"/>
                    <a:pt x="1444855" y="603370"/>
                    <a:pt x="1445332" y="603370"/>
                  </a:cubicBezTo>
                  <a:cubicBezTo>
                    <a:pt x="1445712" y="603370"/>
                    <a:pt x="1446094" y="603275"/>
                    <a:pt x="1446284" y="603180"/>
                  </a:cubicBezTo>
                  <a:close/>
                  <a:moveTo>
                    <a:pt x="1443903" y="602323"/>
                  </a:moveTo>
                  <a:cubicBezTo>
                    <a:pt x="1442950" y="602132"/>
                    <a:pt x="1440284" y="599656"/>
                    <a:pt x="1439140" y="598227"/>
                  </a:cubicBezTo>
                  <a:cubicBezTo>
                    <a:pt x="1439617" y="598513"/>
                    <a:pt x="1440188" y="598894"/>
                    <a:pt x="1441140" y="599465"/>
                  </a:cubicBezTo>
                  <a:cubicBezTo>
                    <a:pt x="1441712" y="599846"/>
                    <a:pt x="1444379" y="600799"/>
                    <a:pt x="1445236" y="600989"/>
                  </a:cubicBezTo>
                  <a:cubicBezTo>
                    <a:pt x="1445522" y="601084"/>
                    <a:pt x="1445903" y="601275"/>
                    <a:pt x="1445808" y="602323"/>
                  </a:cubicBezTo>
                  <a:cubicBezTo>
                    <a:pt x="1445808" y="602418"/>
                    <a:pt x="1445808" y="602418"/>
                    <a:pt x="1445808" y="602418"/>
                  </a:cubicBezTo>
                  <a:cubicBezTo>
                    <a:pt x="1445712" y="602513"/>
                    <a:pt x="1445332" y="602608"/>
                    <a:pt x="1443903" y="602323"/>
                  </a:cubicBezTo>
                  <a:close/>
                  <a:moveTo>
                    <a:pt x="725146" y="770725"/>
                  </a:moveTo>
                  <a:cubicBezTo>
                    <a:pt x="725146" y="770534"/>
                    <a:pt x="725146" y="770153"/>
                    <a:pt x="724860" y="769867"/>
                  </a:cubicBezTo>
                  <a:cubicBezTo>
                    <a:pt x="724765" y="769772"/>
                    <a:pt x="724575" y="769582"/>
                    <a:pt x="724480" y="769487"/>
                  </a:cubicBezTo>
                  <a:cubicBezTo>
                    <a:pt x="723908" y="768820"/>
                    <a:pt x="723241" y="768153"/>
                    <a:pt x="722098" y="768439"/>
                  </a:cubicBezTo>
                  <a:cubicBezTo>
                    <a:pt x="721812" y="768534"/>
                    <a:pt x="721622" y="768629"/>
                    <a:pt x="721336" y="768724"/>
                  </a:cubicBezTo>
                  <a:cubicBezTo>
                    <a:pt x="720765" y="769010"/>
                    <a:pt x="720479" y="769105"/>
                    <a:pt x="719812" y="768820"/>
                  </a:cubicBezTo>
                  <a:cubicBezTo>
                    <a:pt x="718860" y="768439"/>
                    <a:pt x="718003" y="768248"/>
                    <a:pt x="717240" y="768058"/>
                  </a:cubicBezTo>
                  <a:cubicBezTo>
                    <a:pt x="717050" y="768058"/>
                    <a:pt x="716860" y="767962"/>
                    <a:pt x="716669" y="767962"/>
                  </a:cubicBezTo>
                  <a:cubicBezTo>
                    <a:pt x="714192" y="767391"/>
                    <a:pt x="712764" y="767391"/>
                    <a:pt x="712097" y="767867"/>
                  </a:cubicBezTo>
                  <a:cubicBezTo>
                    <a:pt x="711335" y="768534"/>
                    <a:pt x="710573" y="769201"/>
                    <a:pt x="709906" y="770629"/>
                  </a:cubicBezTo>
                  <a:cubicBezTo>
                    <a:pt x="709811" y="770915"/>
                    <a:pt x="709621" y="771201"/>
                    <a:pt x="709525" y="771487"/>
                  </a:cubicBezTo>
                  <a:cubicBezTo>
                    <a:pt x="709049" y="772344"/>
                    <a:pt x="708573" y="773201"/>
                    <a:pt x="709621" y="773678"/>
                  </a:cubicBezTo>
                  <a:cubicBezTo>
                    <a:pt x="710287" y="773963"/>
                    <a:pt x="711049" y="774249"/>
                    <a:pt x="711811" y="774249"/>
                  </a:cubicBezTo>
                  <a:cubicBezTo>
                    <a:pt x="712002" y="774249"/>
                    <a:pt x="712193" y="774249"/>
                    <a:pt x="712383" y="774154"/>
                  </a:cubicBezTo>
                  <a:cubicBezTo>
                    <a:pt x="712573" y="774154"/>
                    <a:pt x="712859" y="774058"/>
                    <a:pt x="713049" y="774058"/>
                  </a:cubicBezTo>
                  <a:cubicBezTo>
                    <a:pt x="713812" y="773868"/>
                    <a:pt x="714764" y="773678"/>
                    <a:pt x="715145" y="773678"/>
                  </a:cubicBezTo>
                  <a:cubicBezTo>
                    <a:pt x="715431" y="773678"/>
                    <a:pt x="716478" y="773773"/>
                    <a:pt x="717526" y="773868"/>
                  </a:cubicBezTo>
                  <a:cubicBezTo>
                    <a:pt x="718574" y="773963"/>
                    <a:pt x="719622" y="774058"/>
                    <a:pt x="719908" y="774058"/>
                  </a:cubicBezTo>
                  <a:cubicBezTo>
                    <a:pt x="720955" y="774058"/>
                    <a:pt x="722955" y="772725"/>
                    <a:pt x="723051" y="772630"/>
                  </a:cubicBezTo>
                  <a:cubicBezTo>
                    <a:pt x="723146" y="772534"/>
                    <a:pt x="723241" y="772534"/>
                    <a:pt x="723337" y="772439"/>
                  </a:cubicBezTo>
                  <a:cubicBezTo>
                    <a:pt x="724194" y="771963"/>
                    <a:pt x="725051" y="771391"/>
                    <a:pt x="725146" y="770725"/>
                  </a:cubicBezTo>
                  <a:close/>
                  <a:moveTo>
                    <a:pt x="723051" y="771772"/>
                  </a:moveTo>
                  <a:cubicBezTo>
                    <a:pt x="722955" y="771868"/>
                    <a:pt x="722765" y="771963"/>
                    <a:pt x="722670" y="771963"/>
                  </a:cubicBezTo>
                  <a:cubicBezTo>
                    <a:pt x="721812" y="772534"/>
                    <a:pt x="720574" y="773201"/>
                    <a:pt x="720098" y="773201"/>
                  </a:cubicBezTo>
                  <a:cubicBezTo>
                    <a:pt x="719812" y="773201"/>
                    <a:pt x="718765" y="773106"/>
                    <a:pt x="717717" y="773011"/>
                  </a:cubicBezTo>
                  <a:cubicBezTo>
                    <a:pt x="716669" y="772916"/>
                    <a:pt x="715621" y="772820"/>
                    <a:pt x="715335" y="772820"/>
                  </a:cubicBezTo>
                  <a:cubicBezTo>
                    <a:pt x="714764" y="772820"/>
                    <a:pt x="713812" y="773011"/>
                    <a:pt x="712954" y="773201"/>
                  </a:cubicBezTo>
                  <a:cubicBezTo>
                    <a:pt x="712669" y="773296"/>
                    <a:pt x="712478" y="773296"/>
                    <a:pt x="712287" y="773296"/>
                  </a:cubicBezTo>
                  <a:cubicBezTo>
                    <a:pt x="711526" y="773392"/>
                    <a:pt x="710859" y="773106"/>
                    <a:pt x="710001" y="772820"/>
                  </a:cubicBezTo>
                  <a:cubicBezTo>
                    <a:pt x="709811" y="772725"/>
                    <a:pt x="709811" y="772725"/>
                    <a:pt x="710287" y="771677"/>
                  </a:cubicBezTo>
                  <a:cubicBezTo>
                    <a:pt x="710383" y="771391"/>
                    <a:pt x="710573" y="771106"/>
                    <a:pt x="710668" y="770820"/>
                  </a:cubicBezTo>
                  <a:cubicBezTo>
                    <a:pt x="711240" y="769582"/>
                    <a:pt x="711906" y="769010"/>
                    <a:pt x="712573" y="768343"/>
                  </a:cubicBezTo>
                  <a:cubicBezTo>
                    <a:pt x="712573" y="768343"/>
                    <a:pt x="712764" y="768153"/>
                    <a:pt x="713430" y="768153"/>
                  </a:cubicBezTo>
                  <a:cubicBezTo>
                    <a:pt x="714002" y="768153"/>
                    <a:pt x="714859" y="768248"/>
                    <a:pt x="716193" y="768629"/>
                  </a:cubicBezTo>
                  <a:cubicBezTo>
                    <a:pt x="716384" y="768629"/>
                    <a:pt x="716574" y="768724"/>
                    <a:pt x="716764" y="768724"/>
                  </a:cubicBezTo>
                  <a:cubicBezTo>
                    <a:pt x="717431" y="768820"/>
                    <a:pt x="718288" y="769010"/>
                    <a:pt x="719146" y="769391"/>
                  </a:cubicBezTo>
                  <a:cubicBezTo>
                    <a:pt x="720193" y="769867"/>
                    <a:pt x="720765" y="769582"/>
                    <a:pt x="721431" y="769296"/>
                  </a:cubicBezTo>
                  <a:cubicBezTo>
                    <a:pt x="721622" y="769201"/>
                    <a:pt x="721812" y="769105"/>
                    <a:pt x="722098" y="769010"/>
                  </a:cubicBezTo>
                  <a:cubicBezTo>
                    <a:pt x="722574" y="768820"/>
                    <a:pt x="722860" y="769105"/>
                    <a:pt x="723527" y="769772"/>
                  </a:cubicBezTo>
                  <a:cubicBezTo>
                    <a:pt x="723622" y="769867"/>
                    <a:pt x="723813" y="770058"/>
                    <a:pt x="723908" y="770249"/>
                  </a:cubicBezTo>
                  <a:cubicBezTo>
                    <a:pt x="724003" y="770344"/>
                    <a:pt x="724003" y="770439"/>
                    <a:pt x="724003" y="770534"/>
                  </a:cubicBezTo>
                  <a:cubicBezTo>
                    <a:pt x="724194" y="771011"/>
                    <a:pt x="723527" y="771487"/>
                    <a:pt x="723051" y="771772"/>
                  </a:cubicBezTo>
                  <a:close/>
                  <a:moveTo>
                    <a:pt x="1364274" y="624230"/>
                  </a:moveTo>
                  <a:cubicBezTo>
                    <a:pt x="1364178" y="624421"/>
                    <a:pt x="1364084" y="624707"/>
                    <a:pt x="1364369" y="625183"/>
                  </a:cubicBezTo>
                  <a:cubicBezTo>
                    <a:pt x="1365036" y="625945"/>
                    <a:pt x="1365798" y="626421"/>
                    <a:pt x="1366465" y="626421"/>
                  </a:cubicBezTo>
                  <a:cubicBezTo>
                    <a:pt x="1366465" y="626421"/>
                    <a:pt x="1366560" y="626421"/>
                    <a:pt x="1366560" y="626421"/>
                  </a:cubicBezTo>
                  <a:cubicBezTo>
                    <a:pt x="1366941" y="626421"/>
                    <a:pt x="1367226" y="626230"/>
                    <a:pt x="1367417" y="625849"/>
                  </a:cubicBezTo>
                  <a:cubicBezTo>
                    <a:pt x="1367798" y="625278"/>
                    <a:pt x="1367608" y="624611"/>
                    <a:pt x="1367322" y="624135"/>
                  </a:cubicBezTo>
                  <a:cubicBezTo>
                    <a:pt x="1367131" y="623754"/>
                    <a:pt x="1366750" y="623563"/>
                    <a:pt x="1366465" y="623563"/>
                  </a:cubicBezTo>
                  <a:cubicBezTo>
                    <a:pt x="1365988" y="623659"/>
                    <a:pt x="1364655" y="623659"/>
                    <a:pt x="1364274" y="624230"/>
                  </a:cubicBezTo>
                  <a:close/>
                  <a:moveTo>
                    <a:pt x="1366655" y="625564"/>
                  </a:moveTo>
                  <a:cubicBezTo>
                    <a:pt x="1366655" y="625564"/>
                    <a:pt x="1366560" y="625659"/>
                    <a:pt x="1366560" y="625659"/>
                  </a:cubicBezTo>
                  <a:cubicBezTo>
                    <a:pt x="1366274" y="625659"/>
                    <a:pt x="1365607" y="625373"/>
                    <a:pt x="1365131" y="624707"/>
                  </a:cubicBezTo>
                  <a:cubicBezTo>
                    <a:pt x="1365131" y="624707"/>
                    <a:pt x="1365131" y="624707"/>
                    <a:pt x="1365131" y="624611"/>
                  </a:cubicBezTo>
                  <a:cubicBezTo>
                    <a:pt x="1365321" y="624516"/>
                    <a:pt x="1365988" y="624516"/>
                    <a:pt x="1366465" y="624516"/>
                  </a:cubicBezTo>
                  <a:lnTo>
                    <a:pt x="1366465" y="624516"/>
                  </a:lnTo>
                  <a:lnTo>
                    <a:pt x="1366465" y="624516"/>
                  </a:lnTo>
                  <a:cubicBezTo>
                    <a:pt x="1366465" y="624516"/>
                    <a:pt x="1366655" y="624611"/>
                    <a:pt x="1366655" y="624802"/>
                  </a:cubicBezTo>
                  <a:cubicBezTo>
                    <a:pt x="1366846" y="625087"/>
                    <a:pt x="1366846" y="625373"/>
                    <a:pt x="1366655" y="625564"/>
                  </a:cubicBezTo>
                  <a:close/>
                  <a:moveTo>
                    <a:pt x="732480" y="773868"/>
                  </a:moveTo>
                  <a:cubicBezTo>
                    <a:pt x="731814" y="773582"/>
                    <a:pt x="731052" y="773963"/>
                    <a:pt x="730766" y="774440"/>
                  </a:cubicBezTo>
                  <a:cubicBezTo>
                    <a:pt x="730480" y="774916"/>
                    <a:pt x="730576" y="775487"/>
                    <a:pt x="731147" y="775773"/>
                  </a:cubicBezTo>
                  <a:cubicBezTo>
                    <a:pt x="731528" y="775963"/>
                    <a:pt x="732385" y="776345"/>
                    <a:pt x="733147" y="776345"/>
                  </a:cubicBezTo>
                  <a:cubicBezTo>
                    <a:pt x="733433" y="776345"/>
                    <a:pt x="733624" y="776345"/>
                    <a:pt x="733814" y="776154"/>
                  </a:cubicBezTo>
                  <a:cubicBezTo>
                    <a:pt x="734100" y="775963"/>
                    <a:pt x="734195" y="775678"/>
                    <a:pt x="734100" y="775392"/>
                  </a:cubicBezTo>
                  <a:cubicBezTo>
                    <a:pt x="733814" y="774630"/>
                    <a:pt x="732671" y="773963"/>
                    <a:pt x="732480" y="773868"/>
                  </a:cubicBezTo>
                  <a:lnTo>
                    <a:pt x="732480" y="773868"/>
                  </a:lnTo>
                  <a:close/>
                  <a:moveTo>
                    <a:pt x="733052" y="775487"/>
                  </a:moveTo>
                  <a:cubicBezTo>
                    <a:pt x="732766" y="775487"/>
                    <a:pt x="732099" y="775297"/>
                    <a:pt x="731623" y="775011"/>
                  </a:cubicBezTo>
                  <a:cubicBezTo>
                    <a:pt x="731433" y="774916"/>
                    <a:pt x="731433" y="774820"/>
                    <a:pt x="731528" y="774725"/>
                  </a:cubicBezTo>
                  <a:cubicBezTo>
                    <a:pt x="731623" y="774630"/>
                    <a:pt x="731719" y="774535"/>
                    <a:pt x="731909" y="774535"/>
                  </a:cubicBezTo>
                  <a:cubicBezTo>
                    <a:pt x="731909" y="774535"/>
                    <a:pt x="732004" y="774535"/>
                    <a:pt x="732099" y="774535"/>
                  </a:cubicBezTo>
                  <a:cubicBezTo>
                    <a:pt x="732385" y="774820"/>
                    <a:pt x="732862" y="775201"/>
                    <a:pt x="733052" y="775487"/>
                  </a:cubicBezTo>
                  <a:close/>
                  <a:moveTo>
                    <a:pt x="1470954" y="623945"/>
                  </a:moveTo>
                  <a:cubicBezTo>
                    <a:pt x="1471430" y="624230"/>
                    <a:pt x="1471906" y="624611"/>
                    <a:pt x="1472478" y="624611"/>
                  </a:cubicBezTo>
                  <a:cubicBezTo>
                    <a:pt x="1472668" y="624611"/>
                    <a:pt x="1472764" y="624611"/>
                    <a:pt x="1472954" y="624516"/>
                  </a:cubicBezTo>
                  <a:cubicBezTo>
                    <a:pt x="1473621" y="624325"/>
                    <a:pt x="1474097" y="623087"/>
                    <a:pt x="1474383" y="622325"/>
                  </a:cubicBezTo>
                  <a:cubicBezTo>
                    <a:pt x="1474764" y="621754"/>
                    <a:pt x="1475240" y="620611"/>
                    <a:pt x="1474764" y="620134"/>
                  </a:cubicBezTo>
                  <a:cubicBezTo>
                    <a:pt x="1474573" y="619944"/>
                    <a:pt x="1474193" y="619753"/>
                    <a:pt x="1473526" y="620134"/>
                  </a:cubicBezTo>
                  <a:cubicBezTo>
                    <a:pt x="1473240" y="620325"/>
                    <a:pt x="1472764" y="620516"/>
                    <a:pt x="1472287" y="620706"/>
                  </a:cubicBezTo>
                  <a:cubicBezTo>
                    <a:pt x="1470573" y="621468"/>
                    <a:pt x="1469430" y="621944"/>
                    <a:pt x="1469430" y="622611"/>
                  </a:cubicBezTo>
                  <a:cubicBezTo>
                    <a:pt x="1469430" y="622801"/>
                    <a:pt x="1469525" y="623087"/>
                    <a:pt x="1469906" y="623373"/>
                  </a:cubicBezTo>
                  <a:cubicBezTo>
                    <a:pt x="1470287" y="623563"/>
                    <a:pt x="1470668" y="623754"/>
                    <a:pt x="1470954" y="623945"/>
                  </a:cubicBezTo>
                  <a:close/>
                  <a:moveTo>
                    <a:pt x="1472573" y="621373"/>
                  </a:moveTo>
                  <a:cubicBezTo>
                    <a:pt x="1473049" y="621182"/>
                    <a:pt x="1473526" y="620992"/>
                    <a:pt x="1473907" y="620801"/>
                  </a:cubicBezTo>
                  <a:cubicBezTo>
                    <a:pt x="1474002" y="620801"/>
                    <a:pt x="1474002" y="620801"/>
                    <a:pt x="1474002" y="620706"/>
                  </a:cubicBezTo>
                  <a:cubicBezTo>
                    <a:pt x="1474002" y="620992"/>
                    <a:pt x="1473811" y="621468"/>
                    <a:pt x="1473526" y="621849"/>
                  </a:cubicBezTo>
                  <a:lnTo>
                    <a:pt x="1473430" y="621944"/>
                  </a:lnTo>
                  <a:cubicBezTo>
                    <a:pt x="1473144" y="622706"/>
                    <a:pt x="1472764" y="623563"/>
                    <a:pt x="1472573" y="623659"/>
                  </a:cubicBezTo>
                  <a:cubicBezTo>
                    <a:pt x="1472383" y="623754"/>
                    <a:pt x="1472001" y="623563"/>
                    <a:pt x="1471430" y="623183"/>
                  </a:cubicBezTo>
                  <a:cubicBezTo>
                    <a:pt x="1471144" y="622992"/>
                    <a:pt x="1470763" y="622801"/>
                    <a:pt x="1470287" y="622516"/>
                  </a:cubicBezTo>
                  <a:cubicBezTo>
                    <a:pt x="1470573" y="622230"/>
                    <a:pt x="1471906" y="621658"/>
                    <a:pt x="1472573" y="621373"/>
                  </a:cubicBezTo>
                  <a:close/>
                  <a:moveTo>
                    <a:pt x="724575" y="834923"/>
                  </a:moveTo>
                  <a:cubicBezTo>
                    <a:pt x="725051" y="835114"/>
                    <a:pt x="725623" y="835209"/>
                    <a:pt x="726194" y="835209"/>
                  </a:cubicBezTo>
                  <a:cubicBezTo>
                    <a:pt x="726765" y="835209"/>
                    <a:pt x="727337" y="835114"/>
                    <a:pt x="727813" y="834923"/>
                  </a:cubicBezTo>
                  <a:cubicBezTo>
                    <a:pt x="728290" y="834733"/>
                    <a:pt x="728575" y="834352"/>
                    <a:pt x="728671" y="833971"/>
                  </a:cubicBezTo>
                  <a:cubicBezTo>
                    <a:pt x="728766" y="833495"/>
                    <a:pt x="728766" y="833113"/>
                    <a:pt x="728480" y="832923"/>
                  </a:cubicBezTo>
                  <a:cubicBezTo>
                    <a:pt x="728099" y="832542"/>
                    <a:pt x="727528" y="832542"/>
                    <a:pt x="726956" y="832542"/>
                  </a:cubicBezTo>
                  <a:lnTo>
                    <a:pt x="726765" y="832542"/>
                  </a:lnTo>
                  <a:cubicBezTo>
                    <a:pt x="725527" y="832923"/>
                    <a:pt x="724099" y="833590"/>
                    <a:pt x="724003" y="834257"/>
                  </a:cubicBezTo>
                  <a:cubicBezTo>
                    <a:pt x="724003" y="834447"/>
                    <a:pt x="724099" y="834733"/>
                    <a:pt x="724575" y="834923"/>
                  </a:cubicBezTo>
                  <a:close/>
                  <a:moveTo>
                    <a:pt x="726956" y="833304"/>
                  </a:moveTo>
                  <a:cubicBezTo>
                    <a:pt x="727242" y="833304"/>
                    <a:pt x="727718" y="833304"/>
                    <a:pt x="727718" y="833399"/>
                  </a:cubicBezTo>
                  <a:cubicBezTo>
                    <a:pt x="727718" y="833399"/>
                    <a:pt x="727813" y="833590"/>
                    <a:pt x="727718" y="833780"/>
                  </a:cubicBezTo>
                  <a:cubicBezTo>
                    <a:pt x="727718" y="833875"/>
                    <a:pt x="727623" y="833971"/>
                    <a:pt x="727337" y="834161"/>
                  </a:cubicBezTo>
                  <a:cubicBezTo>
                    <a:pt x="726765" y="834447"/>
                    <a:pt x="725718" y="834447"/>
                    <a:pt x="725051" y="834161"/>
                  </a:cubicBezTo>
                  <a:cubicBezTo>
                    <a:pt x="725336" y="833971"/>
                    <a:pt x="726194" y="833590"/>
                    <a:pt x="726956" y="833304"/>
                  </a:cubicBezTo>
                  <a:close/>
                  <a:moveTo>
                    <a:pt x="738958" y="780059"/>
                  </a:moveTo>
                  <a:cubicBezTo>
                    <a:pt x="738767" y="780059"/>
                    <a:pt x="738386" y="780154"/>
                    <a:pt x="738196" y="780821"/>
                  </a:cubicBezTo>
                  <a:cubicBezTo>
                    <a:pt x="738100" y="781107"/>
                    <a:pt x="737910" y="781393"/>
                    <a:pt x="737719" y="781678"/>
                  </a:cubicBezTo>
                  <a:cubicBezTo>
                    <a:pt x="737433" y="782059"/>
                    <a:pt x="737243" y="782345"/>
                    <a:pt x="737338" y="782726"/>
                  </a:cubicBezTo>
                  <a:cubicBezTo>
                    <a:pt x="737433" y="782917"/>
                    <a:pt x="737624" y="783107"/>
                    <a:pt x="738005" y="783203"/>
                  </a:cubicBezTo>
                  <a:cubicBezTo>
                    <a:pt x="738196" y="783298"/>
                    <a:pt x="738481" y="783298"/>
                    <a:pt x="738672" y="783298"/>
                  </a:cubicBezTo>
                  <a:cubicBezTo>
                    <a:pt x="739053" y="783298"/>
                    <a:pt x="739434" y="783203"/>
                    <a:pt x="739719" y="782917"/>
                  </a:cubicBezTo>
                  <a:cubicBezTo>
                    <a:pt x="740101" y="782631"/>
                    <a:pt x="740291" y="782155"/>
                    <a:pt x="740196" y="781678"/>
                  </a:cubicBezTo>
                  <a:lnTo>
                    <a:pt x="740196" y="781678"/>
                  </a:lnTo>
                  <a:cubicBezTo>
                    <a:pt x="740196" y="781393"/>
                    <a:pt x="739719" y="780059"/>
                    <a:pt x="738958" y="780059"/>
                  </a:cubicBezTo>
                  <a:close/>
                  <a:moveTo>
                    <a:pt x="739148" y="782345"/>
                  </a:moveTo>
                  <a:cubicBezTo>
                    <a:pt x="738958" y="782441"/>
                    <a:pt x="738672" y="782536"/>
                    <a:pt x="738386" y="782441"/>
                  </a:cubicBezTo>
                  <a:cubicBezTo>
                    <a:pt x="738386" y="782441"/>
                    <a:pt x="738291" y="782441"/>
                    <a:pt x="738291" y="782441"/>
                  </a:cubicBezTo>
                  <a:cubicBezTo>
                    <a:pt x="738291" y="782345"/>
                    <a:pt x="738481" y="782155"/>
                    <a:pt x="738481" y="782059"/>
                  </a:cubicBezTo>
                  <a:cubicBezTo>
                    <a:pt x="738672" y="781774"/>
                    <a:pt x="738862" y="781488"/>
                    <a:pt x="739053" y="781107"/>
                  </a:cubicBezTo>
                  <a:cubicBezTo>
                    <a:pt x="739148" y="781297"/>
                    <a:pt x="739339" y="781583"/>
                    <a:pt x="739339" y="781869"/>
                  </a:cubicBezTo>
                  <a:cubicBezTo>
                    <a:pt x="739339" y="782059"/>
                    <a:pt x="739339" y="782250"/>
                    <a:pt x="739148" y="782345"/>
                  </a:cubicBezTo>
                  <a:close/>
                  <a:moveTo>
                    <a:pt x="1464477" y="629659"/>
                  </a:moveTo>
                  <a:cubicBezTo>
                    <a:pt x="1465715" y="629469"/>
                    <a:pt x="1466667" y="627183"/>
                    <a:pt x="1466858" y="626707"/>
                  </a:cubicBezTo>
                  <a:lnTo>
                    <a:pt x="1466953" y="626516"/>
                  </a:lnTo>
                  <a:lnTo>
                    <a:pt x="1466763" y="626326"/>
                  </a:lnTo>
                  <a:cubicBezTo>
                    <a:pt x="1466477" y="626040"/>
                    <a:pt x="1465811" y="625564"/>
                    <a:pt x="1465144" y="625564"/>
                  </a:cubicBezTo>
                  <a:cubicBezTo>
                    <a:pt x="1464858" y="625564"/>
                    <a:pt x="1464477" y="625754"/>
                    <a:pt x="1464096" y="626230"/>
                  </a:cubicBezTo>
                  <a:cubicBezTo>
                    <a:pt x="1463619" y="626897"/>
                    <a:pt x="1462953" y="628612"/>
                    <a:pt x="1463524" y="629374"/>
                  </a:cubicBezTo>
                  <a:cubicBezTo>
                    <a:pt x="1463715" y="629564"/>
                    <a:pt x="1463905" y="629659"/>
                    <a:pt x="1464191" y="629659"/>
                  </a:cubicBezTo>
                  <a:cubicBezTo>
                    <a:pt x="1464286" y="629659"/>
                    <a:pt x="1464382" y="629659"/>
                    <a:pt x="1464477" y="629659"/>
                  </a:cubicBezTo>
                  <a:close/>
                  <a:moveTo>
                    <a:pt x="1464953" y="626612"/>
                  </a:moveTo>
                  <a:cubicBezTo>
                    <a:pt x="1465144" y="626421"/>
                    <a:pt x="1465239" y="626421"/>
                    <a:pt x="1465239" y="626421"/>
                  </a:cubicBezTo>
                  <a:cubicBezTo>
                    <a:pt x="1465239" y="626421"/>
                    <a:pt x="1465239" y="626421"/>
                    <a:pt x="1465239" y="626421"/>
                  </a:cubicBezTo>
                  <a:cubicBezTo>
                    <a:pt x="1465429" y="626421"/>
                    <a:pt x="1465620" y="626516"/>
                    <a:pt x="1465905" y="626707"/>
                  </a:cubicBezTo>
                  <a:cubicBezTo>
                    <a:pt x="1465429" y="627754"/>
                    <a:pt x="1464762" y="628802"/>
                    <a:pt x="1464382" y="628802"/>
                  </a:cubicBezTo>
                  <a:cubicBezTo>
                    <a:pt x="1464191" y="628612"/>
                    <a:pt x="1464477" y="627278"/>
                    <a:pt x="1464953" y="626612"/>
                  </a:cubicBezTo>
                  <a:close/>
                  <a:moveTo>
                    <a:pt x="1322173" y="593560"/>
                  </a:moveTo>
                  <a:cubicBezTo>
                    <a:pt x="1322269" y="593750"/>
                    <a:pt x="1322459" y="593845"/>
                    <a:pt x="1322554" y="594036"/>
                  </a:cubicBezTo>
                  <a:cubicBezTo>
                    <a:pt x="1323126" y="594703"/>
                    <a:pt x="1323507" y="595084"/>
                    <a:pt x="1323316" y="595941"/>
                  </a:cubicBezTo>
                  <a:cubicBezTo>
                    <a:pt x="1323221" y="596322"/>
                    <a:pt x="1323030" y="596893"/>
                    <a:pt x="1322840" y="597465"/>
                  </a:cubicBezTo>
                  <a:cubicBezTo>
                    <a:pt x="1322078" y="599561"/>
                    <a:pt x="1321697" y="600703"/>
                    <a:pt x="1322364" y="601084"/>
                  </a:cubicBezTo>
                  <a:cubicBezTo>
                    <a:pt x="1322459" y="601180"/>
                    <a:pt x="1322554" y="601370"/>
                    <a:pt x="1322554" y="601561"/>
                  </a:cubicBezTo>
                  <a:cubicBezTo>
                    <a:pt x="1322745" y="601942"/>
                    <a:pt x="1322936" y="602513"/>
                    <a:pt x="1323507" y="602513"/>
                  </a:cubicBezTo>
                  <a:cubicBezTo>
                    <a:pt x="1323507" y="602513"/>
                    <a:pt x="1323602" y="602513"/>
                    <a:pt x="1323602" y="602513"/>
                  </a:cubicBezTo>
                  <a:cubicBezTo>
                    <a:pt x="1324078" y="602513"/>
                    <a:pt x="1324650" y="602132"/>
                    <a:pt x="1325317" y="601275"/>
                  </a:cubicBezTo>
                  <a:cubicBezTo>
                    <a:pt x="1327127" y="599084"/>
                    <a:pt x="1327507" y="599179"/>
                    <a:pt x="1327983" y="599179"/>
                  </a:cubicBezTo>
                  <a:lnTo>
                    <a:pt x="1328079" y="599179"/>
                  </a:lnTo>
                  <a:cubicBezTo>
                    <a:pt x="1328269" y="599179"/>
                    <a:pt x="1328460" y="599179"/>
                    <a:pt x="1328841" y="599275"/>
                  </a:cubicBezTo>
                  <a:cubicBezTo>
                    <a:pt x="1330269" y="599465"/>
                    <a:pt x="1331984" y="599656"/>
                    <a:pt x="1332461" y="598799"/>
                  </a:cubicBezTo>
                  <a:cubicBezTo>
                    <a:pt x="1332841" y="597941"/>
                    <a:pt x="1333317" y="595941"/>
                    <a:pt x="1333413" y="594703"/>
                  </a:cubicBezTo>
                  <a:cubicBezTo>
                    <a:pt x="1333413" y="594226"/>
                    <a:pt x="1333317" y="593369"/>
                    <a:pt x="1333127" y="592512"/>
                  </a:cubicBezTo>
                  <a:cubicBezTo>
                    <a:pt x="1332937" y="591559"/>
                    <a:pt x="1332651" y="590131"/>
                    <a:pt x="1332841" y="589750"/>
                  </a:cubicBezTo>
                  <a:cubicBezTo>
                    <a:pt x="1333508" y="588797"/>
                    <a:pt x="1334175" y="586225"/>
                    <a:pt x="1334080" y="585178"/>
                  </a:cubicBezTo>
                  <a:cubicBezTo>
                    <a:pt x="1333984" y="584130"/>
                    <a:pt x="1332270" y="581368"/>
                    <a:pt x="1332079" y="581082"/>
                  </a:cubicBezTo>
                  <a:lnTo>
                    <a:pt x="1331984" y="580987"/>
                  </a:lnTo>
                  <a:cubicBezTo>
                    <a:pt x="1331318" y="580129"/>
                    <a:pt x="1330651" y="579272"/>
                    <a:pt x="1329889" y="579177"/>
                  </a:cubicBezTo>
                  <a:cubicBezTo>
                    <a:pt x="1329698" y="579177"/>
                    <a:pt x="1329317" y="579272"/>
                    <a:pt x="1329031" y="579558"/>
                  </a:cubicBezTo>
                  <a:cubicBezTo>
                    <a:pt x="1328174" y="580511"/>
                    <a:pt x="1326650" y="581939"/>
                    <a:pt x="1325793" y="582416"/>
                  </a:cubicBezTo>
                  <a:cubicBezTo>
                    <a:pt x="1325507" y="582511"/>
                    <a:pt x="1325126" y="582701"/>
                    <a:pt x="1324650" y="582796"/>
                  </a:cubicBezTo>
                  <a:cubicBezTo>
                    <a:pt x="1323507" y="583178"/>
                    <a:pt x="1322364" y="583558"/>
                    <a:pt x="1321983" y="584130"/>
                  </a:cubicBezTo>
                  <a:cubicBezTo>
                    <a:pt x="1321887" y="584416"/>
                    <a:pt x="1321887" y="584606"/>
                    <a:pt x="1321983" y="584892"/>
                  </a:cubicBezTo>
                  <a:cubicBezTo>
                    <a:pt x="1322078" y="585178"/>
                    <a:pt x="1322269" y="585463"/>
                    <a:pt x="1322459" y="585749"/>
                  </a:cubicBezTo>
                  <a:cubicBezTo>
                    <a:pt x="1322840" y="586416"/>
                    <a:pt x="1323126" y="586987"/>
                    <a:pt x="1323126" y="587654"/>
                  </a:cubicBezTo>
                  <a:cubicBezTo>
                    <a:pt x="1323126" y="588035"/>
                    <a:pt x="1322840" y="588702"/>
                    <a:pt x="1322649" y="589369"/>
                  </a:cubicBezTo>
                  <a:cubicBezTo>
                    <a:pt x="1322173" y="591083"/>
                    <a:pt x="1321602" y="592703"/>
                    <a:pt x="1322173" y="593560"/>
                  </a:cubicBezTo>
                  <a:close/>
                  <a:moveTo>
                    <a:pt x="1323602" y="589559"/>
                  </a:moveTo>
                  <a:cubicBezTo>
                    <a:pt x="1323888" y="588797"/>
                    <a:pt x="1324078" y="588130"/>
                    <a:pt x="1324174" y="587654"/>
                  </a:cubicBezTo>
                  <a:cubicBezTo>
                    <a:pt x="1324269" y="586702"/>
                    <a:pt x="1323792" y="586035"/>
                    <a:pt x="1323412" y="585368"/>
                  </a:cubicBezTo>
                  <a:cubicBezTo>
                    <a:pt x="1323221" y="585083"/>
                    <a:pt x="1323126" y="584797"/>
                    <a:pt x="1322936" y="584511"/>
                  </a:cubicBezTo>
                  <a:cubicBezTo>
                    <a:pt x="1323126" y="584225"/>
                    <a:pt x="1324269" y="583844"/>
                    <a:pt x="1325031" y="583558"/>
                  </a:cubicBezTo>
                  <a:cubicBezTo>
                    <a:pt x="1325507" y="583368"/>
                    <a:pt x="1325984" y="583273"/>
                    <a:pt x="1326269" y="583082"/>
                  </a:cubicBezTo>
                  <a:cubicBezTo>
                    <a:pt x="1327698" y="582416"/>
                    <a:pt x="1329793" y="580129"/>
                    <a:pt x="1329984" y="579939"/>
                  </a:cubicBezTo>
                  <a:cubicBezTo>
                    <a:pt x="1330269" y="579939"/>
                    <a:pt x="1330746" y="580415"/>
                    <a:pt x="1331412" y="581368"/>
                  </a:cubicBezTo>
                  <a:lnTo>
                    <a:pt x="1331508" y="581463"/>
                  </a:lnTo>
                  <a:cubicBezTo>
                    <a:pt x="1332174" y="582606"/>
                    <a:pt x="1333317" y="584606"/>
                    <a:pt x="1333413" y="585273"/>
                  </a:cubicBezTo>
                  <a:cubicBezTo>
                    <a:pt x="1333508" y="586130"/>
                    <a:pt x="1332841" y="588512"/>
                    <a:pt x="1332365" y="589274"/>
                  </a:cubicBezTo>
                  <a:cubicBezTo>
                    <a:pt x="1331984" y="589845"/>
                    <a:pt x="1332174" y="590988"/>
                    <a:pt x="1332555" y="592607"/>
                  </a:cubicBezTo>
                  <a:cubicBezTo>
                    <a:pt x="1332746" y="593369"/>
                    <a:pt x="1332841" y="594131"/>
                    <a:pt x="1332841" y="594512"/>
                  </a:cubicBezTo>
                  <a:cubicBezTo>
                    <a:pt x="1332746" y="595655"/>
                    <a:pt x="1332270" y="597560"/>
                    <a:pt x="1331984" y="598322"/>
                  </a:cubicBezTo>
                  <a:cubicBezTo>
                    <a:pt x="1331889" y="598417"/>
                    <a:pt x="1331508" y="598608"/>
                    <a:pt x="1329412" y="598322"/>
                  </a:cubicBezTo>
                  <a:cubicBezTo>
                    <a:pt x="1329031" y="598227"/>
                    <a:pt x="1328746" y="598227"/>
                    <a:pt x="1328460" y="598227"/>
                  </a:cubicBezTo>
                  <a:cubicBezTo>
                    <a:pt x="1327603" y="598227"/>
                    <a:pt x="1326936" y="598417"/>
                    <a:pt x="1324935" y="600703"/>
                  </a:cubicBezTo>
                  <a:cubicBezTo>
                    <a:pt x="1324269" y="601466"/>
                    <a:pt x="1323983" y="601561"/>
                    <a:pt x="1323983" y="601656"/>
                  </a:cubicBezTo>
                  <a:cubicBezTo>
                    <a:pt x="1323888" y="601561"/>
                    <a:pt x="1323792" y="601370"/>
                    <a:pt x="1323792" y="601180"/>
                  </a:cubicBezTo>
                  <a:cubicBezTo>
                    <a:pt x="1323697" y="600799"/>
                    <a:pt x="1323507" y="600418"/>
                    <a:pt x="1323221" y="600322"/>
                  </a:cubicBezTo>
                  <a:cubicBezTo>
                    <a:pt x="1323126" y="600037"/>
                    <a:pt x="1323697" y="598417"/>
                    <a:pt x="1323983" y="597560"/>
                  </a:cubicBezTo>
                  <a:cubicBezTo>
                    <a:pt x="1324269" y="596893"/>
                    <a:pt x="1324459" y="596322"/>
                    <a:pt x="1324555" y="595846"/>
                  </a:cubicBezTo>
                  <a:cubicBezTo>
                    <a:pt x="1324840" y="594703"/>
                    <a:pt x="1324269" y="594036"/>
                    <a:pt x="1323602" y="593369"/>
                  </a:cubicBezTo>
                  <a:cubicBezTo>
                    <a:pt x="1323507" y="593274"/>
                    <a:pt x="1323412" y="593083"/>
                    <a:pt x="1323221" y="592893"/>
                  </a:cubicBezTo>
                  <a:cubicBezTo>
                    <a:pt x="1322554" y="592512"/>
                    <a:pt x="1323126" y="590797"/>
                    <a:pt x="1323602" y="589559"/>
                  </a:cubicBezTo>
                  <a:close/>
                  <a:moveTo>
                    <a:pt x="637516" y="716623"/>
                  </a:moveTo>
                  <a:cubicBezTo>
                    <a:pt x="637326" y="716718"/>
                    <a:pt x="637040" y="717004"/>
                    <a:pt x="637135" y="717480"/>
                  </a:cubicBezTo>
                  <a:cubicBezTo>
                    <a:pt x="637326" y="719385"/>
                    <a:pt x="637612" y="719861"/>
                    <a:pt x="638088" y="719957"/>
                  </a:cubicBezTo>
                  <a:cubicBezTo>
                    <a:pt x="638088" y="719957"/>
                    <a:pt x="638183" y="719957"/>
                    <a:pt x="638183" y="719957"/>
                  </a:cubicBezTo>
                  <a:cubicBezTo>
                    <a:pt x="638374" y="719957"/>
                    <a:pt x="638564" y="719861"/>
                    <a:pt x="638850" y="719671"/>
                  </a:cubicBezTo>
                  <a:cubicBezTo>
                    <a:pt x="639421" y="718909"/>
                    <a:pt x="639707" y="717766"/>
                    <a:pt x="639707" y="717670"/>
                  </a:cubicBezTo>
                  <a:lnTo>
                    <a:pt x="639707" y="717575"/>
                  </a:lnTo>
                  <a:cubicBezTo>
                    <a:pt x="639707" y="717194"/>
                    <a:pt x="639421" y="716813"/>
                    <a:pt x="639040" y="716623"/>
                  </a:cubicBezTo>
                  <a:cubicBezTo>
                    <a:pt x="638659" y="716432"/>
                    <a:pt x="637992" y="716337"/>
                    <a:pt x="637516" y="716623"/>
                  </a:cubicBezTo>
                  <a:close/>
                  <a:moveTo>
                    <a:pt x="638850" y="717575"/>
                  </a:moveTo>
                  <a:cubicBezTo>
                    <a:pt x="638755" y="717861"/>
                    <a:pt x="638564" y="718433"/>
                    <a:pt x="638374" y="718909"/>
                  </a:cubicBezTo>
                  <a:cubicBezTo>
                    <a:pt x="638278" y="718623"/>
                    <a:pt x="638183" y="718147"/>
                    <a:pt x="638088" y="717290"/>
                  </a:cubicBezTo>
                  <a:cubicBezTo>
                    <a:pt x="638088" y="717290"/>
                    <a:pt x="638183" y="717290"/>
                    <a:pt x="638183" y="717290"/>
                  </a:cubicBezTo>
                  <a:cubicBezTo>
                    <a:pt x="638278" y="717290"/>
                    <a:pt x="638374" y="717290"/>
                    <a:pt x="638564" y="717385"/>
                  </a:cubicBezTo>
                  <a:cubicBezTo>
                    <a:pt x="638755" y="717385"/>
                    <a:pt x="638850" y="717480"/>
                    <a:pt x="638850" y="717575"/>
                  </a:cubicBezTo>
                  <a:close/>
                  <a:moveTo>
                    <a:pt x="633325" y="709479"/>
                  </a:moveTo>
                  <a:cubicBezTo>
                    <a:pt x="632754" y="709860"/>
                    <a:pt x="631801" y="710622"/>
                    <a:pt x="632278" y="711479"/>
                  </a:cubicBezTo>
                  <a:cubicBezTo>
                    <a:pt x="632754" y="712337"/>
                    <a:pt x="633801" y="713289"/>
                    <a:pt x="634659" y="713861"/>
                  </a:cubicBezTo>
                  <a:cubicBezTo>
                    <a:pt x="635040" y="714146"/>
                    <a:pt x="635897" y="714622"/>
                    <a:pt x="636659" y="714622"/>
                  </a:cubicBezTo>
                  <a:cubicBezTo>
                    <a:pt x="636849" y="714622"/>
                    <a:pt x="636945" y="714622"/>
                    <a:pt x="637135" y="714527"/>
                  </a:cubicBezTo>
                  <a:cubicBezTo>
                    <a:pt x="637516" y="714432"/>
                    <a:pt x="637707" y="714146"/>
                    <a:pt x="637802" y="713765"/>
                  </a:cubicBezTo>
                  <a:cubicBezTo>
                    <a:pt x="638088" y="712717"/>
                    <a:pt x="637421" y="708908"/>
                    <a:pt x="637326" y="708336"/>
                  </a:cubicBezTo>
                  <a:cubicBezTo>
                    <a:pt x="637230" y="707288"/>
                    <a:pt x="636278" y="706145"/>
                    <a:pt x="635516" y="706241"/>
                  </a:cubicBezTo>
                  <a:cubicBezTo>
                    <a:pt x="635230" y="706241"/>
                    <a:pt x="634849" y="706526"/>
                    <a:pt x="634849" y="706907"/>
                  </a:cubicBezTo>
                  <a:cubicBezTo>
                    <a:pt x="634849" y="707574"/>
                    <a:pt x="634373" y="708431"/>
                    <a:pt x="633897" y="709003"/>
                  </a:cubicBezTo>
                  <a:cubicBezTo>
                    <a:pt x="633706" y="709193"/>
                    <a:pt x="633516" y="709384"/>
                    <a:pt x="633325" y="709479"/>
                  </a:cubicBezTo>
                  <a:close/>
                  <a:moveTo>
                    <a:pt x="634564" y="709574"/>
                  </a:moveTo>
                  <a:cubicBezTo>
                    <a:pt x="634944" y="709003"/>
                    <a:pt x="635516" y="708145"/>
                    <a:pt x="635611" y="707288"/>
                  </a:cubicBezTo>
                  <a:cubicBezTo>
                    <a:pt x="635897" y="707479"/>
                    <a:pt x="636278" y="708050"/>
                    <a:pt x="636373" y="708526"/>
                  </a:cubicBezTo>
                  <a:lnTo>
                    <a:pt x="636373" y="708526"/>
                  </a:lnTo>
                  <a:cubicBezTo>
                    <a:pt x="636659" y="710146"/>
                    <a:pt x="637040" y="713003"/>
                    <a:pt x="636849" y="713670"/>
                  </a:cubicBezTo>
                  <a:cubicBezTo>
                    <a:pt x="636849" y="713765"/>
                    <a:pt x="636754" y="713765"/>
                    <a:pt x="636754" y="713861"/>
                  </a:cubicBezTo>
                  <a:cubicBezTo>
                    <a:pt x="636469" y="713956"/>
                    <a:pt x="635706" y="713670"/>
                    <a:pt x="635230" y="713289"/>
                  </a:cubicBezTo>
                  <a:cubicBezTo>
                    <a:pt x="634659" y="712813"/>
                    <a:pt x="633516" y="711860"/>
                    <a:pt x="633135" y="711098"/>
                  </a:cubicBezTo>
                  <a:cubicBezTo>
                    <a:pt x="633040" y="710908"/>
                    <a:pt x="633325" y="710622"/>
                    <a:pt x="633897" y="710146"/>
                  </a:cubicBezTo>
                  <a:cubicBezTo>
                    <a:pt x="634183" y="709955"/>
                    <a:pt x="634373" y="709765"/>
                    <a:pt x="634564" y="709574"/>
                  </a:cubicBezTo>
                  <a:close/>
                  <a:moveTo>
                    <a:pt x="655423" y="710622"/>
                  </a:moveTo>
                  <a:cubicBezTo>
                    <a:pt x="654756" y="710146"/>
                    <a:pt x="653233" y="709003"/>
                    <a:pt x="653137" y="708145"/>
                  </a:cubicBezTo>
                  <a:cubicBezTo>
                    <a:pt x="653042" y="707383"/>
                    <a:pt x="652661" y="706336"/>
                    <a:pt x="652280" y="705574"/>
                  </a:cubicBezTo>
                  <a:cubicBezTo>
                    <a:pt x="652090" y="705097"/>
                    <a:pt x="651899" y="704716"/>
                    <a:pt x="651804" y="704431"/>
                  </a:cubicBezTo>
                  <a:cubicBezTo>
                    <a:pt x="651708" y="703859"/>
                    <a:pt x="651137" y="703478"/>
                    <a:pt x="650661" y="703383"/>
                  </a:cubicBezTo>
                  <a:cubicBezTo>
                    <a:pt x="650280" y="703288"/>
                    <a:pt x="649899" y="703288"/>
                    <a:pt x="649709" y="703478"/>
                  </a:cubicBezTo>
                  <a:cubicBezTo>
                    <a:pt x="649518" y="703669"/>
                    <a:pt x="649423" y="703859"/>
                    <a:pt x="649518" y="704145"/>
                  </a:cubicBezTo>
                  <a:cubicBezTo>
                    <a:pt x="649613" y="704431"/>
                    <a:pt x="649709" y="704716"/>
                    <a:pt x="649803" y="705097"/>
                  </a:cubicBezTo>
                  <a:cubicBezTo>
                    <a:pt x="649994" y="705669"/>
                    <a:pt x="650280" y="706241"/>
                    <a:pt x="650280" y="706907"/>
                  </a:cubicBezTo>
                  <a:cubicBezTo>
                    <a:pt x="650280" y="707288"/>
                    <a:pt x="650280" y="707669"/>
                    <a:pt x="650280" y="707955"/>
                  </a:cubicBezTo>
                  <a:cubicBezTo>
                    <a:pt x="650185" y="708717"/>
                    <a:pt x="650185" y="709574"/>
                    <a:pt x="650661" y="710146"/>
                  </a:cubicBezTo>
                  <a:cubicBezTo>
                    <a:pt x="651137" y="710717"/>
                    <a:pt x="653899" y="713194"/>
                    <a:pt x="654947" y="713194"/>
                  </a:cubicBezTo>
                  <a:lnTo>
                    <a:pt x="654947" y="713194"/>
                  </a:lnTo>
                  <a:cubicBezTo>
                    <a:pt x="655137" y="713194"/>
                    <a:pt x="655328" y="713099"/>
                    <a:pt x="655519" y="712908"/>
                  </a:cubicBezTo>
                  <a:cubicBezTo>
                    <a:pt x="655899" y="712432"/>
                    <a:pt x="656566" y="711479"/>
                    <a:pt x="655709" y="710812"/>
                  </a:cubicBezTo>
                  <a:lnTo>
                    <a:pt x="655423" y="710622"/>
                  </a:lnTo>
                  <a:close/>
                  <a:moveTo>
                    <a:pt x="654852" y="712432"/>
                  </a:moveTo>
                  <a:cubicBezTo>
                    <a:pt x="654090" y="712146"/>
                    <a:pt x="651899" y="710432"/>
                    <a:pt x="651423" y="709765"/>
                  </a:cubicBezTo>
                  <a:cubicBezTo>
                    <a:pt x="651042" y="709288"/>
                    <a:pt x="651137" y="708717"/>
                    <a:pt x="651137" y="708050"/>
                  </a:cubicBezTo>
                  <a:cubicBezTo>
                    <a:pt x="651137" y="707669"/>
                    <a:pt x="651232" y="707288"/>
                    <a:pt x="651137" y="706812"/>
                  </a:cubicBezTo>
                  <a:cubicBezTo>
                    <a:pt x="651042" y="706050"/>
                    <a:pt x="650756" y="705383"/>
                    <a:pt x="650565" y="704812"/>
                  </a:cubicBezTo>
                  <a:cubicBezTo>
                    <a:pt x="650470" y="704621"/>
                    <a:pt x="650375" y="704431"/>
                    <a:pt x="650375" y="704240"/>
                  </a:cubicBezTo>
                  <a:cubicBezTo>
                    <a:pt x="650565" y="704336"/>
                    <a:pt x="650851" y="704526"/>
                    <a:pt x="650946" y="704716"/>
                  </a:cubicBezTo>
                  <a:lnTo>
                    <a:pt x="650946" y="704716"/>
                  </a:lnTo>
                  <a:cubicBezTo>
                    <a:pt x="651042" y="705002"/>
                    <a:pt x="651232" y="705478"/>
                    <a:pt x="651423" y="705955"/>
                  </a:cubicBezTo>
                  <a:cubicBezTo>
                    <a:pt x="651804" y="706717"/>
                    <a:pt x="652185" y="707669"/>
                    <a:pt x="652185" y="708241"/>
                  </a:cubicBezTo>
                  <a:cubicBezTo>
                    <a:pt x="652280" y="709479"/>
                    <a:pt x="653899" y="710622"/>
                    <a:pt x="654756" y="711289"/>
                  </a:cubicBezTo>
                  <a:lnTo>
                    <a:pt x="655043" y="711479"/>
                  </a:lnTo>
                  <a:cubicBezTo>
                    <a:pt x="655328" y="711670"/>
                    <a:pt x="655328" y="711765"/>
                    <a:pt x="654852" y="712432"/>
                  </a:cubicBezTo>
                  <a:close/>
                  <a:moveTo>
                    <a:pt x="1281121" y="596798"/>
                  </a:moveTo>
                  <a:cubicBezTo>
                    <a:pt x="1281692" y="597751"/>
                    <a:pt x="1282835" y="597941"/>
                    <a:pt x="1282930" y="598037"/>
                  </a:cubicBezTo>
                  <a:lnTo>
                    <a:pt x="1283121" y="598037"/>
                  </a:lnTo>
                  <a:lnTo>
                    <a:pt x="1283311" y="597941"/>
                  </a:lnTo>
                  <a:cubicBezTo>
                    <a:pt x="1283407" y="597941"/>
                    <a:pt x="1285121" y="596893"/>
                    <a:pt x="1285883" y="596417"/>
                  </a:cubicBezTo>
                  <a:cubicBezTo>
                    <a:pt x="1285883" y="596417"/>
                    <a:pt x="1288645" y="594322"/>
                    <a:pt x="1288455" y="593369"/>
                  </a:cubicBezTo>
                  <a:cubicBezTo>
                    <a:pt x="1288455" y="593179"/>
                    <a:pt x="1288264" y="592988"/>
                    <a:pt x="1287978" y="592893"/>
                  </a:cubicBezTo>
                  <a:cubicBezTo>
                    <a:pt x="1287502" y="592798"/>
                    <a:pt x="1287026" y="592893"/>
                    <a:pt x="1286550" y="592988"/>
                  </a:cubicBezTo>
                  <a:cubicBezTo>
                    <a:pt x="1286169" y="593083"/>
                    <a:pt x="1285788" y="593179"/>
                    <a:pt x="1285312" y="593083"/>
                  </a:cubicBezTo>
                  <a:cubicBezTo>
                    <a:pt x="1284549" y="592988"/>
                    <a:pt x="1283978" y="592131"/>
                    <a:pt x="1283978" y="592131"/>
                  </a:cubicBezTo>
                  <a:lnTo>
                    <a:pt x="1283883" y="592036"/>
                  </a:lnTo>
                  <a:lnTo>
                    <a:pt x="1283693" y="592036"/>
                  </a:lnTo>
                  <a:cubicBezTo>
                    <a:pt x="1283026" y="591845"/>
                    <a:pt x="1282073" y="591750"/>
                    <a:pt x="1281121" y="592607"/>
                  </a:cubicBezTo>
                  <a:cubicBezTo>
                    <a:pt x="1281025" y="592703"/>
                    <a:pt x="1280930" y="592798"/>
                    <a:pt x="1280740" y="592893"/>
                  </a:cubicBezTo>
                  <a:cubicBezTo>
                    <a:pt x="1279978" y="593560"/>
                    <a:pt x="1278930" y="594417"/>
                    <a:pt x="1279692" y="595465"/>
                  </a:cubicBezTo>
                  <a:cubicBezTo>
                    <a:pt x="1279978" y="595846"/>
                    <a:pt x="1280263" y="596132"/>
                    <a:pt x="1280549" y="596227"/>
                  </a:cubicBezTo>
                  <a:cubicBezTo>
                    <a:pt x="1280740" y="596322"/>
                    <a:pt x="1280930" y="596417"/>
                    <a:pt x="1281121" y="596798"/>
                  </a:cubicBezTo>
                  <a:close/>
                  <a:moveTo>
                    <a:pt x="1281406" y="593369"/>
                  </a:moveTo>
                  <a:cubicBezTo>
                    <a:pt x="1281501" y="593274"/>
                    <a:pt x="1281692" y="593179"/>
                    <a:pt x="1281787" y="593083"/>
                  </a:cubicBezTo>
                  <a:cubicBezTo>
                    <a:pt x="1282168" y="592703"/>
                    <a:pt x="1282454" y="592607"/>
                    <a:pt x="1282835" y="592607"/>
                  </a:cubicBezTo>
                  <a:cubicBezTo>
                    <a:pt x="1282930" y="592607"/>
                    <a:pt x="1283121" y="592607"/>
                    <a:pt x="1283216" y="592607"/>
                  </a:cubicBezTo>
                  <a:cubicBezTo>
                    <a:pt x="1283407" y="592893"/>
                    <a:pt x="1284073" y="593655"/>
                    <a:pt x="1285026" y="593845"/>
                  </a:cubicBezTo>
                  <a:cubicBezTo>
                    <a:pt x="1285597" y="593941"/>
                    <a:pt x="1286169" y="593845"/>
                    <a:pt x="1286550" y="593750"/>
                  </a:cubicBezTo>
                  <a:cubicBezTo>
                    <a:pt x="1286835" y="593655"/>
                    <a:pt x="1287121" y="593655"/>
                    <a:pt x="1287312" y="593655"/>
                  </a:cubicBezTo>
                  <a:cubicBezTo>
                    <a:pt x="1287026" y="594131"/>
                    <a:pt x="1285788" y="595370"/>
                    <a:pt x="1285121" y="595750"/>
                  </a:cubicBezTo>
                  <a:cubicBezTo>
                    <a:pt x="1284549" y="596132"/>
                    <a:pt x="1283311" y="596893"/>
                    <a:pt x="1282835" y="597084"/>
                  </a:cubicBezTo>
                  <a:cubicBezTo>
                    <a:pt x="1282549" y="596989"/>
                    <a:pt x="1282073" y="596798"/>
                    <a:pt x="1281787" y="596322"/>
                  </a:cubicBezTo>
                  <a:cubicBezTo>
                    <a:pt x="1281501" y="595846"/>
                    <a:pt x="1281216" y="595655"/>
                    <a:pt x="1280930" y="595465"/>
                  </a:cubicBezTo>
                  <a:cubicBezTo>
                    <a:pt x="1280740" y="595274"/>
                    <a:pt x="1280549" y="595179"/>
                    <a:pt x="1280263" y="594798"/>
                  </a:cubicBezTo>
                  <a:cubicBezTo>
                    <a:pt x="1280263" y="594512"/>
                    <a:pt x="1280549" y="594131"/>
                    <a:pt x="1281406" y="593369"/>
                  </a:cubicBezTo>
                  <a:close/>
                  <a:moveTo>
                    <a:pt x="653994" y="719957"/>
                  </a:moveTo>
                  <a:cubicBezTo>
                    <a:pt x="653614" y="720147"/>
                    <a:pt x="653614" y="720623"/>
                    <a:pt x="653899" y="721195"/>
                  </a:cubicBezTo>
                  <a:cubicBezTo>
                    <a:pt x="654090" y="721480"/>
                    <a:pt x="654280" y="721862"/>
                    <a:pt x="654471" y="722338"/>
                  </a:cubicBezTo>
                  <a:cubicBezTo>
                    <a:pt x="655423" y="724338"/>
                    <a:pt x="655804" y="725005"/>
                    <a:pt x="656280" y="725005"/>
                  </a:cubicBezTo>
                  <a:cubicBezTo>
                    <a:pt x="656280" y="725005"/>
                    <a:pt x="656376" y="725005"/>
                    <a:pt x="656376" y="725005"/>
                  </a:cubicBezTo>
                  <a:cubicBezTo>
                    <a:pt x="656566" y="725005"/>
                    <a:pt x="656852" y="724814"/>
                    <a:pt x="656947" y="724433"/>
                  </a:cubicBezTo>
                  <a:cubicBezTo>
                    <a:pt x="657233" y="723195"/>
                    <a:pt x="656471" y="721004"/>
                    <a:pt x="656471" y="720909"/>
                  </a:cubicBezTo>
                  <a:lnTo>
                    <a:pt x="656376" y="720814"/>
                  </a:lnTo>
                  <a:cubicBezTo>
                    <a:pt x="656090" y="720528"/>
                    <a:pt x="654661" y="719480"/>
                    <a:pt x="653994" y="719957"/>
                  </a:cubicBezTo>
                  <a:close/>
                  <a:moveTo>
                    <a:pt x="655519" y="721195"/>
                  </a:moveTo>
                  <a:cubicBezTo>
                    <a:pt x="655709" y="721671"/>
                    <a:pt x="655899" y="722719"/>
                    <a:pt x="655995" y="723481"/>
                  </a:cubicBezTo>
                  <a:cubicBezTo>
                    <a:pt x="655709" y="723004"/>
                    <a:pt x="655423" y="722338"/>
                    <a:pt x="655233" y="721862"/>
                  </a:cubicBezTo>
                  <a:cubicBezTo>
                    <a:pt x="655043" y="721480"/>
                    <a:pt x="654852" y="721099"/>
                    <a:pt x="654661" y="720718"/>
                  </a:cubicBezTo>
                  <a:cubicBezTo>
                    <a:pt x="654661" y="720718"/>
                    <a:pt x="654661" y="720623"/>
                    <a:pt x="654566" y="720623"/>
                  </a:cubicBezTo>
                  <a:cubicBezTo>
                    <a:pt x="654947" y="720814"/>
                    <a:pt x="655328" y="721004"/>
                    <a:pt x="655519" y="721195"/>
                  </a:cubicBezTo>
                  <a:close/>
                  <a:moveTo>
                    <a:pt x="592082" y="733196"/>
                  </a:moveTo>
                  <a:cubicBezTo>
                    <a:pt x="591701" y="733482"/>
                    <a:pt x="591510" y="733768"/>
                    <a:pt x="591510" y="734149"/>
                  </a:cubicBezTo>
                  <a:cubicBezTo>
                    <a:pt x="591415" y="734911"/>
                    <a:pt x="591415" y="735863"/>
                    <a:pt x="591986" y="736340"/>
                  </a:cubicBezTo>
                  <a:cubicBezTo>
                    <a:pt x="592082" y="736435"/>
                    <a:pt x="592368" y="736530"/>
                    <a:pt x="592653" y="736530"/>
                  </a:cubicBezTo>
                  <a:cubicBezTo>
                    <a:pt x="592749" y="736530"/>
                    <a:pt x="592844" y="736530"/>
                    <a:pt x="592939" y="736530"/>
                  </a:cubicBezTo>
                  <a:cubicBezTo>
                    <a:pt x="594178" y="736340"/>
                    <a:pt x="595321" y="735196"/>
                    <a:pt x="595321" y="734339"/>
                  </a:cubicBezTo>
                  <a:cubicBezTo>
                    <a:pt x="595416" y="733577"/>
                    <a:pt x="595130" y="733006"/>
                    <a:pt x="593892" y="732815"/>
                  </a:cubicBezTo>
                  <a:cubicBezTo>
                    <a:pt x="593320" y="732720"/>
                    <a:pt x="592559" y="732815"/>
                    <a:pt x="592082" y="733196"/>
                  </a:cubicBezTo>
                  <a:close/>
                  <a:moveTo>
                    <a:pt x="594368" y="734339"/>
                  </a:moveTo>
                  <a:cubicBezTo>
                    <a:pt x="594368" y="734816"/>
                    <a:pt x="593606" y="735578"/>
                    <a:pt x="592749" y="735768"/>
                  </a:cubicBezTo>
                  <a:cubicBezTo>
                    <a:pt x="592559" y="735768"/>
                    <a:pt x="592559" y="735768"/>
                    <a:pt x="592559" y="735768"/>
                  </a:cubicBezTo>
                  <a:cubicBezTo>
                    <a:pt x="592273" y="735578"/>
                    <a:pt x="592368" y="734625"/>
                    <a:pt x="592368" y="734244"/>
                  </a:cubicBezTo>
                  <a:cubicBezTo>
                    <a:pt x="592368" y="734149"/>
                    <a:pt x="592368" y="734053"/>
                    <a:pt x="592559" y="733863"/>
                  </a:cubicBezTo>
                  <a:cubicBezTo>
                    <a:pt x="592749" y="733672"/>
                    <a:pt x="593225" y="733577"/>
                    <a:pt x="593415" y="733577"/>
                  </a:cubicBezTo>
                  <a:cubicBezTo>
                    <a:pt x="593511" y="733577"/>
                    <a:pt x="593511" y="733577"/>
                    <a:pt x="593511" y="733577"/>
                  </a:cubicBezTo>
                  <a:lnTo>
                    <a:pt x="593511" y="733577"/>
                  </a:lnTo>
                  <a:cubicBezTo>
                    <a:pt x="594368" y="733768"/>
                    <a:pt x="594368" y="733958"/>
                    <a:pt x="594368" y="734339"/>
                  </a:cubicBezTo>
                  <a:close/>
                  <a:moveTo>
                    <a:pt x="1373799" y="608038"/>
                  </a:moveTo>
                  <a:cubicBezTo>
                    <a:pt x="1373989" y="607180"/>
                    <a:pt x="1374085" y="605180"/>
                    <a:pt x="1373323" y="604418"/>
                  </a:cubicBezTo>
                  <a:cubicBezTo>
                    <a:pt x="1373037" y="604133"/>
                    <a:pt x="1372751" y="604037"/>
                    <a:pt x="1372370" y="604133"/>
                  </a:cubicBezTo>
                  <a:cubicBezTo>
                    <a:pt x="1371703" y="604228"/>
                    <a:pt x="1371037" y="604609"/>
                    <a:pt x="1370179" y="605085"/>
                  </a:cubicBezTo>
                  <a:cubicBezTo>
                    <a:pt x="1369227" y="605561"/>
                    <a:pt x="1368179" y="606133"/>
                    <a:pt x="1367322" y="606228"/>
                  </a:cubicBezTo>
                  <a:cubicBezTo>
                    <a:pt x="1365607" y="606418"/>
                    <a:pt x="1361512" y="606704"/>
                    <a:pt x="1360178" y="606704"/>
                  </a:cubicBezTo>
                  <a:cubicBezTo>
                    <a:pt x="1359893" y="606704"/>
                    <a:pt x="1359607" y="606704"/>
                    <a:pt x="1359321" y="606704"/>
                  </a:cubicBezTo>
                  <a:cubicBezTo>
                    <a:pt x="1357130" y="606704"/>
                    <a:pt x="1355415" y="606704"/>
                    <a:pt x="1354749" y="607180"/>
                  </a:cubicBezTo>
                  <a:cubicBezTo>
                    <a:pt x="1354653" y="607276"/>
                    <a:pt x="1354368" y="607371"/>
                    <a:pt x="1354177" y="607466"/>
                  </a:cubicBezTo>
                  <a:cubicBezTo>
                    <a:pt x="1353320" y="607942"/>
                    <a:pt x="1352177" y="608514"/>
                    <a:pt x="1351987" y="609371"/>
                  </a:cubicBezTo>
                  <a:cubicBezTo>
                    <a:pt x="1351891" y="609657"/>
                    <a:pt x="1351891" y="609943"/>
                    <a:pt x="1352272" y="610419"/>
                  </a:cubicBezTo>
                  <a:cubicBezTo>
                    <a:pt x="1353320" y="611753"/>
                    <a:pt x="1355702" y="612419"/>
                    <a:pt x="1356558" y="612419"/>
                  </a:cubicBezTo>
                  <a:cubicBezTo>
                    <a:pt x="1356844" y="612419"/>
                    <a:pt x="1357130" y="612324"/>
                    <a:pt x="1357511" y="612324"/>
                  </a:cubicBezTo>
                  <a:cubicBezTo>
                    <a:pt x="1358273" y="612229"/>
                    <a:pt x="1358940" y="612038"/>
                    <a:pt x="1359511" y="612515"/>
                  </a:cubicBezTo>
                  <a:cubicBezTo>
                    <a:pt x="1359797" y="612800"/>
                    <a:pt x="1360273" y="613276"/>
                    <a:pt x="1360845" y="613848"/>
                  </a:cubicBezTo>
                  <a:cubicBezTo>
                    <a:pt x="1362274" y="615277"/>
                    <a:pt x="1363321" y="616324"/>
                    <a:pt x="1363988" y="616610"/>
                  </a:cubicBezTo>
                  <a:cubicBezTo>
                    <a:pt x="1364464" y="616801"/>
                    <a:pt x="1365227" y="616801"/>
                    <a:pt x="1366083" y="616896"/>
                  </a:cubicBezTo>
                  <a:cubicBezTo>
                    <a:pt x="1366941" y="616991"/>
                    <a:pt x="1368179" y="617087"/>
                    <a:pt x="1368465" y="617372"/>
                  </a:cubicBezTo>
                  <a:cubicBezTo>
                    <a:pt x="1368655" y="617467"/>
                    <a:pt x="1368846" y="617753"/>
                    <a:pt x="1369132" y="618039"/>
                  </a:cubicBezTo>
                  <a:cubicBezTo>
                    <a:pt x="1370084" y="619087"/>
                    <a:pt x="1370846" y="619944"/>
                    <a:pt x="1371608" y="619944"/>
                  </a:cubicBezTo>
                  <a:cubicBezTo>
                    <a:pt x="1371608" y="619944"/>
                    <a:pt x="1371608" y="619944"/>
                    <a:pt x="1371608" y="619944"/>
                  </a:cubicBezTo>
                  <a:cubicBezTo>
                    <a:pt x="1371894" y="619944"/>
                    <a:pt x="1372084" y="619849"/>
                    <a:pt x="1372275" y="619658"/>
                  </a:cubicBezTo>
                  <a:cubicBezTo>
                    <a:pt x="1372942" y="618896"/>
                    <a:pt x="1374275" y="617467"/>
                    <a:pt x="1373989" y="615848"/>
                  </a:cubicBezTo>
                  <a:cubicBezTo>
                    <a:pt x="1373894" y="615372"/>
                    <a:pt x="1373609" y="614705"/>
                    <a:pt x="1373323" y="614038"/>
                  </a:cubicBezTo>
                  <a:cubicBezTo>
                    <a:pt x="1372846" y="613086"/>
                    <a:pt x="1372275" y="611848"/>
                    <a:pt x="1372560" y="611276"/>
                  </a:cubicBezTo>
                  <a:cubicBezTo>
                    <a:pt x="1373132" y="609943"/>
                    <a:pt x="1373799" y="608133"/>
                    <a:pt x="1373799" y="608038"/>
                  </a:cubicBezTo>
                  <a:lnTo>
                    <a:pt x="1373799" y="608038"/>
                  </a:lnTo>
                  <a:close/>
                  <a:moveTo>
                    <a:pt x="1372942" y="607847"/>
                  </a:moveTo>
                  <a:cubicBezTo>
                    <a:pt x="1372846" y="608038"/>
                    <a:pt x="1372275" y="609657"/>
                    <a:pt x="1371799" y="610705"/>
                  </a:cubicBezTo>
                  <a:cubicBezTo>
                    <a:pt x="1371322" y="611657"/>
                    <a:pt x="1371894" y="612895"/>
                    <a:pt x="1372465" y="614134"/>
                  </a:cubicBezTo>
                  <a:cubicBezTo>
                    <a:pt x="1372751" y="614705"/>
                    <a:pt x="1373037" y="615372"/>
                    <a:pt x="1373132" y="615753"/>
                  </a:cubicBezTo>
                  <a:cubicBezTo>
                    <a:pt x="1373323" y="616991"/>
                    <a:pt x="1372180" y="618229"/>
                    <a:pt x="1371703" y="618896"/>
                  </a:cubicBezTo>
                  <a:lnTo>
                    <a:pt x="1371703" y="618896"/>
                  </a:lnTo>
                  <a:cubicBezTo>
                    <a:pt x="1371322" y="618896"/>
                    <a:pt x="1370274" y="617753"/>
                    <a:pt x="1369894" y="617277"/>
                  </a:cubicBezTo>
                  <a:cubicBezTo>
                    <a:pt x="1369608" y="616896"/>
                    <a:pt x="1369322" y="616610"/>
                    <a:pt x="1369132" y="616515"/>
                  </a:cubicBezTo>
                  <a:cubicBezTo>
                    <a:pt x="1368655" y="616134"/>
                    <a:pt x="1367703" y="616039"/>
                    <a:pt x="1366274" y="615943"/>
                  </a:cubicBezTo>
                  <a:cubicBezTo>
                    <a:pt x="1365512" y="615848"/>
                    <a:pt x="1364750" y="615753"/>
                    <a:pt x="1364369" y="615658"/>
                  </a:cubicBezTo>
                  <a:cubicBezTo>
                    <a:pt x="1363798" y="615467"/>
                    <a:pt x="1362464" y="614038"/>
                    <a:pt x="1361512" y="613086"/>
                  </a:cubicBezTo>
                  <a:cubicBezTo>
                    <a:pt x="1360940" y="612515"/>
                    <a:pt x="1360464" y="612038"/>
                    <a:pt x="1360178" y="611753"/>
                  </a:cubicBezTo>
                  <a:cubicBezTo>
                    <a:pt x="1359702" y="611371"/>
                    <a:pt x="1359130" y="611276"/>
                    <a:pt x="1358654" y="611276"/>
                  </a:cubicBezTo>
                  <a:cubicBezTo>
                    <a:pt x="1358178" y="611276"/>
                    <a:pt x="1357797" y="611371"/>
                    <a:pt x="1357416" y="611467"/>
                  </a:cubicBezTo>
                  <a:cubicBezTo>
                    <a:pt x="1357130" y="611562"/>
                    <a:pt x="1356844" y="611562"/>
                    <a:pt x="1356654" y="611562"/>
                  </a:cubicBezTo>
                  <a:cubicBezTo>
                    <a:pt x="1355892" y="611562"/>
                    <a:pt x="1353892" y="610895"/>
                    <a:pt x="1353034" y="609943"/>
                  </a:cubicBezTo>
                  <a:cubicBezTo>
                    <a:pt x="1352939" y="609752"/>
                    <a:pt x="1352939" y="609657"/>
                    <a:pt x="1352939" y="609562"/>
                  </a:cubicBezTo>
                  <a:cubicBezTo>
                    <a:pt x="1353034" y="609086"/>
                    <a:pt x="1354082" y="608609"/>
                    <a:pt x="1354653" y="608228"/>
                  </a:cubicBezTo>
                  <a:cubicBezTo>
                    <a:pt x="1354939" y="608038"/>
                    <a:pt x="1355130" y="607942"/>
                    <a:pt x="1355320" y="607847"/>
                  </a:cubicBezTo>
                  <a:cubicBezTo>
                    <a:pt x="1355796" y="607562"/>
                    <a:pt x="1358178" y="607562"/>
                    <a:pt x="1359321" y="607562"/>
                  </a:cubicBezTo>
                  <a:cubicBezTo>
                    <a:pt x="1359702" y="607562"/>
                    <a:pt x="1359987" y="607562"/>
                    <a:pt x="1360178" y="607562"/>
                  </a:cubicBezTo>
                  <a:cubicBezTo>
                    <a:pt x="1361512" y="607562"/>
                    <a:pt x="1365607" y="607276"/>
                    <a:pt x="1367417" y="607085"/>
                  </a:cubicBezTo>
                  <a:cubicBezTo>
                    <a:pt x="1368465" y="606990"/>
                    <a:pt x="1369608" y="606323"/>
                    <a:pt x="1370655" y="605752"/>
                  </a:cubicBezTo>
                  <a:cubicBezTo>
                    <a:pt x="1371417" y="605371"/>
                    <a:pt x="1372084" y="604990"/>
                    <a:pt x="1372560" y="604895"/>
                  </a:cubicBezTo>
                  <a:cubicBezTo>
                    <a:pt x="1372656" y="604895"/>
                    <a:pt x="1372656" y="604895"/>
                    <a:pt x="1372751" y="604990"/>
                  </a:cubicBezTo>
                  <a:cubicBezTo>
                    <a:pt x="1373037" y="605371"/>
                    <a:pt x="1373132" y="606799"/>
                    <a:pt x="1372942" y="607847"/>
                  </a:cubicBezTo>
                  <a:close/>
                  <a:moveTo>
                    <a:pt x="635611" y="767105"/>
                  </a:moveTo>
                  <a:cubicBezTo>
                    <a:pt x="634564" y="766534"/>
                    <a:pt x="632278" y="765295"/>
                    <a:pt x="631992" y="765105"/>
                  </a:cubicBezTo>
                  <a:cubicBezTo>
                    <a:pt x="630753" y="764153"/>
                    <a:pt x="629610" y="764057"/>
                    <a:pt x="628563" y="764629"/>
                  </a:cubicBezTo>
                  <a:cubicBezTo>
                    <a:pt x="627610" y="765200"/>
                    <a:pt x="625896" y="765581"/>
                    <a:pt x="625039" y="765676"/>
                  </a:cubicBezTo>
                  <a:cubicBezTo>
                    <a:pt x="624848" y="765676"/>
                    <a:pt x="623991" y="765676"/>
                    <a:pt x="623324" y="765581"/>
                  </a:cubicBezTo>
                  <a:cubicBezTo>
                    <a:pt x="621134" y="765391"/>
                    <a:pt x="620276" y="765391"/>
                    <a:pt x="619895" y="765867"/>
                  </a:cubicBezTo>
                  <a:cubicBezTo>
                    <a:pt x="619800" y="765962"/>
                    <a:pt x="619705" y="766248"/>
                    <a:pt x="620085" y="766629"/>
                  </a:cubicBezTo>
                  <a:cubicBezTo>
                    <a:pt x="620657" y="767200"/>
                    <a:pt x="621324" y="767677"/>
                    <a:pt x="621895" y="768058"/>
                  </a:cubicBezTo>
                  <a:cubicBezTo>
                    <a:pt x="622371" y="768343"/>
                    <a:pt x="622753" y="768629"/>
                    <a:pt x="623038" y="768915"/>
                  </a:cubicBezTo>
                  <a:cubicBezTo>
                    <a:pt x="623610" y="769487"/>
                    <a:pt x="625229" y="770725"/>
                    <a:pt x="626372" y="770725"/>
                  </a:cubicBezTo>
                  <a:cubicBezTo>
                    <a:pt x="626848" y="770725"/>
                    <a:pt x="627324" y="770915"/>
                    <a:pt x="627991" y="771106"/>
                  </a:cubicBezTo>
                  <a:cubicBezTo>
                    <a:pt x="628277" y="771201"/>
                    <a:pt x="628563" y="771296"/>
                    <a:pt x="628944" y="771391"/>
                  </a:cubicBezTo>
                  <a:cubicBezTo>
                    <a:pt x="629230" y="771487"/>
                    <a:pt x="629515" y="771582"/>
                    <a:pt x="629801" y="771677"/>
                  </a:cubicBezTo>
                  <a:cubicBezTo>
                    <a:pt x="630468" y="771963"/>
                    <a:pt x="631135" y="772249"/>
                    <a:pt x="631706" y="772249"/>
                  </a:cubicBezTo>
                  <a:cubicBezTo>
                    <a:pt x="631896" y="772249"/>
                    <a:pt x="632087" y="772249"/>
                    <a:pt x="632278" y="772153"/>
                  </a:cubicBezTo>
                  <a:cubicBezTo>
                    <a:pt x="632563" y="772058"/>
                    <a:pt x="632849" y="771772"/>
                    <a:pt x="633040" y="771487"/>
                  </a:cubicBezTo>
                  <a:cubicBezTo>
                    <a:pt x="633611" y="770439"/>
                    <a:pt x="633611" y="770439"/>
                    <a:pt x="634183" y="770439"/>
                  </a:cubicBezTo>
                  <a:cubicBezTo>
                    <a:pt x="634373" y="770439"/>
                    <a:pt x="635040" y="770629"/>
                    <a:pt x="635516" y="770820"/>
                  </a:cubicBezTo>
                  <a:cubicBezTo>
                    <a:pt x="636945" y="771296"/>
                    <a:pt x="637897" y="771487"/>
                    <a:pt x="638469" y="771106"/>
                  </a:cubicBezTo>
                  <a:cubicBezTo>
                    <a:pt x="638564" y="771011"/>
                    <a:pt x="638755" y="770820"/>
                    <a:pt x="638755" y="770439"/>
                  </a:cubicBezTo>
                  <a:cubicBezTo>
                    <a:pt x="638755" y="769296"/>
                    <a:pt x="636659" y="767677"/>
                    <a:pt x="635611" y="767105"/>
                  </a:cubicBezTo>
                  <a:close/>
                  <a:moveTo>
                    <a:pt x="635993" y="770058"/>
                  </a:moveTo>
                  <a:cubicBezTo>
                    <a:pt x="635230" y="769867"/>
                    <a:pt x="634659" y="769677"/>
                    <a:pt x="634373" y="769677"/>
                  </a:cubicBezTo>
                  <a:cubicBezTo>
                    <a:pt x="633230" y="769677"/>
                    <a:pt x="632944" y="770058"/>
                    <a:pt x="632278" y="771296"/>
                  </a:cubicBezTo>
                  <a:cubicBezTo>
                    <a:pt x="632182" y="771487"/>
                    <a:pt x="632087" y="771487"/>
                    <a:pt x="632087" y="771487"/>
                  </a:cubicBezTo>
                  <a:cubicBezTo>
                    <a:pt x="631706" y="771582"/>
                    <a:pt x="630944" y="771296"/>
                    <a:pt x="630277" y="771011"/>
                  </a:cubicBezTo>
                  <a:cubicBezTo>
                    <a:pt x="629896" y="770915"/>
                    <a:pt x="629610" y="770725"/>
                    <a:pt x="629325" y="770629"/>
                  </a:cubicBezTo>
                  <a:cubicBezTo>
                    <a:pt x="628944" y="770534"/>
                    <a:pt x="628658" y="770439"/>
                    <a:pt x="628372" y="770344"/>
                  </a:cubicBezTo>
                  <a:cubicBezTo>
                    <a:pt x="627705" y="770153"/>
                    <a:pt x="627134" y="769963"/>
                    <a:pt x="626468" y="769963"/>
                  </a:cubicBezTo>
                  <a:cubicBezTo>
                    <a:pt x="625801" y="769963"/>
                    <a:pt x="624467" y="769105"/>
                    <a:pt x="623800" y="768439"/>
                  </a:cubicBezTo>
                  <a:cubicBezTo>
                    <a:pt x="623515" y="768153"/>
                    <a:pt x="623038" y="767772"/>
                    <a:pt x="622562" y="767486"/>
                  </a:cubicBezTo>
                  <a:cubicBezTo>
                    <a:pt x="622086" y="767200"/>
                    <a:pt x="621610" y="766820"/>
                    <a:pt x="621134" y="766343"/>
                  </a:cubicBezTo>
                  <a:cubicBezTo>
                    <a:pt x="621705" y="766343"/>
                    <a:pt x="622753" y="766438"/>
                    <a:pt x="623324" y="766438"/>
                  </a:cubicBezTo>
                  <a:cubicBezTo>
                    <a:pt x="624276" y="766534"/>
                    <a:pt x="624943" y="766534"/>
                    <a:pt x="625229" y="766534"/>
                  </a:cubicBezTo>
                  <a:cubicBezTo>
                    <a:pt x="626086" y="766343"/>
                    <a:pt x="627896" y="766058"/>
                    <a:pt x="629039" y="765295"/>
                  </a:cubicBezTo>
                  <a:cubicBezTo>
                    <a:pt x="629801" y="764819"/>
                    <a:pt x="630753" y="765295"/>
                    <a:pt x="631325" y="765772"/>
                  </a:cubicBezTo>
                  <a:lnTo>
                    <a:pt x="631420" y="765772"/>
                  </a:lnTo>
                  <a:cubicBezTo>
                    <a:pt x="631420" y="765772"/>
                    <a:pt x="633897" y="767105"/>
                    <a:pt x="635040" y="767772"/>
                  </a:cubicBezTo>
                  <a:cubicBezTo>
                    <a:pt x="636278" y="768439"/>
                    <a:pt x="637612" y="769677"/>
                    <a:pt x="637897" y="770439"/>
                  </a:cubicBezTo>
                  <a:cubicBezTo>
                    <a:pt x="637516" y="770534"/>
                    <a:pt x="636564" y="770249"/>
                    <a:pt x="635993" y="770058"/>
                  </a:cubicBezTo>
                  <a:close/>
                  <a:moveTo>
                    <a:pt x="641326" y="753675"/>
                  </a:moveTo>
                  <a:cubicBezTo>
                    <a:pt x="642660" y="753866"/>
                    <a:pt x="644469" y="754056"/>
                    <a:pt x="644851" y="754151"/>
                  </a:cubicBezTo>
                  <a:cubicBezTo>
                    <a:pt x="645041" y="754151"/>
                    <a:pt x="645231" y="754246"/>
                    <a:pt x="645612" y="754246"/>
                  </a:cubicBezTo>
                  <a:cubicBezTo>
                    <a:pt x="646565" y="754246"/>
                    <a:pt x="647803" y="754056"/>
                    <a:pt x="648184" y="754056"/>
                  </a:cubicBezTo>
                  <a:lnTo>
                    <a:pt x="648375" y="754056"/>
                  </a:lnTo>
                  <a:lnTo>
                    <a:pt x="648470" y="753866"/>
                  </a:lnTo>
                  <a:cubicBezTo>
                    <a:pt x="648946" y="753294"/>
                    <a:pt x="649518" y="752722"/>
                    <a:pt x="649709" y="752722"/>
                  </a:cubicBezTo>
                  <a:cubicBezTo>
                    <a:pt x="651042" y="752722"/>
                    <a:pt x="655423" y="752722"/>
                    <a:pt x="656471" y="752532"/>
                  </a:cubicBezTo>
                  <a:cubicBezTo>
                    <a:pt x="657328" y="752437"/>
                    <a:pt x="658281" y="751961"/>
                    <a:pt x="658567" y="751389"/>
                  </a:cubicBezTo>
                  <a:cubicBezTo>
                    <a:pt x="658757" y="751103"/>
                    <a:pt x="658757" y="750817"/>
                    <a:pt x="658567" y="750627"/>
                  </a:cubicBezTo>
                  <a:cubicBezTo>
                    <a:pt x="658376" y="750246"/>
                    <a:pt x="657328" y="749865"/>
                    <a:pt x="654661" y="748912"/>
                  </a:cubicBezTo>
                  <a:cubicBezTo>
                    <a:pt x="653994" y="748627"/>
                    <a:pt x="653233" y="748436"/>
                    <a:pt x="653042" y="748341"/>
                  </a:cubicBezTo>
                  <a:cubicBezTo>
                    <a:pt x="652851" y="748246"/>
                    <a:pt x="652661" y="747960"/>
                    <a:pt x="652375" y="747674"/>
                  </a:cubicBezTo>
                  <a:cubicBezTo>
                    <a:pt x="652090" y="747293"/>
                    <a:pt x="651613" y="746722"/>
                    <a:pt x="650946" y="746341"/>
                  </a:cubicBezTo>
                  <a:cubicBezTo>
                    <a:pt x="649994" y="745769"/>
                    <a:pt x="648946" y="745674"/>
                    <a:pt x="648184" y="745579"/>
                  </a:cubicBezTo>
                  <a:cubicBezTo>
                    <a:pt x="647899" y="745579"/>
                    <a:pt x="647708" y="745483"/>
                    <a:pt x="647517" y="745483"/>
                  </a:cubicBezTo>
                  <a:cubicBezTo>
                    <a:pt x="646660" y="745293"/>
                    <a:pt x="646660" y="745198"/>
                    <a:pt x="646755" y="744912"/>
                  </a:cubicBezTo>
                  <a:lnTo>
                    <a:pt x="646755" y="744721"/>
                  </a:lnTo>
                  <a:cubicBezTo>
                    <a:pt x="646851" y="744150"/>
                    <a:pt x="646851" y="743293"/>
                    <a:pt x="645803" y="742816"/>
                  </a:cubicBezTo>
                  <a:cubicBezTo>
                    <a:pt x="645422" y="742626"/>
                    <a:pt x="644279" y="742150"/>
                    <a:pt x="642946" y="741578"/>
                  </a:cubicBezTo>
                  <a:cubicBezTo>
                    <a:pt x="641231" y="740912"/>
                    <a:pt x="639135" y="739959"/>
                    <a:pt x="638755" y="739673"/>
                  </a:cubicBezTo>
                  <a:cubicBezTo>
                    <a:pt x="637992" y="739197"/>
                    <a:pt x="637326" y="738435"/>
                    <a:pt x="637326" y="738054"/>
                  </a:cubicBezTo>
                  <a:cubicBezTo>
                    <a:pt x="637326" y="737959"/>
                    <a:pt x="637326" y="737863"/>
                    <a:pt x="637326" y="737768"/>
                  </a:cubicBezTo>
                  <a:cubicBezTo>
                    <a:pt x="637421" y="737197"/>
                    <a:pt x="637421" y="736720"/>
                    <a:pt x="636373" y="736054"/>
                  </a:cubicBezTo>
                  <a:cubicBezTo>
                    <a:pt x="635040" y="735292"/>
                    <a:pt x="632754" y="733863"/>
                    <a:pt x="631801" y="733101"/>
                  </a:cubicBezTo>
                  <a:cubicBezTo>
                    <a:pt x="631515" y="732815"/>
                    <a:pt x="631135" y="732434"/>
                    <a:pt x="630753" y="732053"/>
                  </a:cubicBezTo>
                  <a:cubicBezTo>
                    <a:pt x="629896" y="731196"/>
                    <a:pt x="629134" y="730434"/>
                    <a:pt x="628467" y="730243"/>
                  </a:cubicBezTo>
                  <a:cubicBezTo>
                    <a:pt x="627705" y="729958"/>
                    <a:pt x="627134" y="729958"/>
                    <a:pt x="626753" y="730148"/>
                  </a:cubicBezTo>
                  <a:cubicBezTo>
                    <a:pt x="626562" y="730243"/>
                    <a:pt x="626372" y="730529"/>
                    <a:pt x="626468" y="731005"/>
                  </a:cubicBezTo>
                  <a:cubicBezTo>
                    <a:pt x="626468" y="731101"/>
                    <a:pt x="626562" y="731196"/>
                    <a:pt x="626562" y="731387"/>
                  </a:cubicBezTo>
                  <a:cubicBezTo>
                    <a:pt x="626658" y="731672"/>
                    <a:pt x="626753" y="732244"/>
                    <a:pt x="626753" y="732339"/>
                  </a:cubicBezTo>
                  <a:cubicBezTo>
                    <a:pt x="626753" y="732339"/>
                    <a:pt x="626562" y="732339"/>
                    <a:pt x="626181" y="732149"/>
                  </a:cubicBezTo>
                  <a:cubicBezTo>
                    <a:pt x="624372" y="731387"/>
                    <a:pt x="618752" y="727291"/>
                    <a:pt x="618752" y="727291"/>
                  </a:cubicBezTo>
                  <a:cubicBezTo>
                    <a:pt x="618562" y="727100"/>
                    <a:pt x="614180" y="723576"/>
                    <a:pt x="611703" y="723576"/>
                  </a:cubicBezTo>
                  <a:cubicBezTo>
                    <a:pt x="611132" y="723576"/>
                    <a:pt x="610465" y="723576"/>
                    <a:pt x="609799" y="723576"/>
                  </a:cubicBezTo>
                  <a:cubicBezTo>
                    <a:pt x="608179" y="723576"/>
                    <a:pt x="606369" y="723671"/>
                    <a:pt x="605893" y="723386"/>
                  </a:cubicBezTo>
                  <a:cubicBezTo>
                    <a:pt x="605703" y="723290"/>
                    <a:pt x="605512" y="723195"/>
                    <a:pt x="605322" y="723100"/>
                  </a:cubicBezTo>
                  <a:cubicBezTo>
                    <a:pt x="604560" y="722719"/>
                    <a:pt x="603607" y="722338"/>
                    <a:pt x="602750" y="722338"/>
                  </a:cubicBezTo>
                  <a:lnTo>
                    <a:pt x="596559" y="722338"/>
                  </a:lnTo>
                  <a:cubicBezTo>
                    <a:pt x="595606" y="722338"/>
                    <a:pt x="591892" y="723195"/>
                    <a:pt x="591130" y="723576"/>
                  </a:cubicBezTo>
                  <a:cubicBezTo>
                    <a:pt x="591130" y="723576"/>
                    <a:pt x="587415" y="725291"/>
                    <a:pt x="586748" y="725957"/>
                  </a:cubicBezTo>
                  <a:cubicBezTo>
                    <a:pt x="586462" y="726243"/>
                    <a:pt x="584367" y="727386"/>
                    <a:pt x="583224" y="727958"/>
                  </a:cubicBezTo>
                  <a:cubicBezTo>
                    <a:pt x="582557" y="728338"/>
                    <a:pt x="582081" y="728624"/>
                    <a:pt x="581890" y="728720"/>
                  </a:cubicBezTo>
                  <a:cubicBezTo>
                    <a:pt x="581795" y="728815"/>
                    <a:pt x="581224" y="729005"/>
                    <a:pt x="580842" y="729100"/>
                  </a:cubicBezTo>
                  <a:cubicBezTo>
                    <a:pt x="578937" y="729767"/>
                    <a:pt x="578080" y="730148"/>
                    <a:pt x="578080" y="730720"/>
                  </a:cubicBezTo>
                  <a:cubicBezTo>
                    <a:pt x="578080" y="730910"/>
                    <a:pt x="578176" y="731101"/>
                    <a:pt x="578556" y="731291"/>
                  </a:cubicBezTo>
                  <a:cubicBezTo>
                    <a:pt x="578747" y="731387"/>
                    <a:pt x="579033" y="731387"/>
                    <a:pt x="579414" y="731577"/>
                  </a:cubicBezTo>
                  <a:cubicBezTo>
                    <a:pt x="582843" y="732625"/>
                    <a:pt x="584843" y="733101"/>
                    <a:pt x="585605" y="732720"/>
                  </a:cubicBezTo>
                  <a:cubicBezTo>
                    <a:pt x="585796" y="732625"/>
                    <a:pt x="585891" y="732434"/>
                    <a:pt x="585986" y="732339"/>
                  </a:cubicBezTo>
                  <a:cubicBezTo>
                    <a:pt x="586081" y="732149"/>
                    <a:pt x="586081" y="731958"/>
                    <a:pt x="586081" y="731672"/>
                  </a:cubicBezTo>
                  <a:cubicBezTo>
                    <a:pt x="586272" y="730910"/>
                    <a:pt x="586462" y="729672"/>
                    <a:pt x="587034" y="729482"/>
                  </a:cubicBezTo>
                  <a:cubicBezTo>
                    <a:pt x="587224" y="729386"/>
                    <a:pt x="587510" y="729291"/>
                    <a:pt x="587796" y="729196"/>
                  </a:cubicBezTo>
                  <a:cubicBezTo>
                    <a:pt x="588844" y="728815"/>
                    <a:pt x="590367" y="728243"/>
                    <a:pt x="591130" y="728624"/>
                  </a:cubicBezTo>
                  <a:cubicBezTo>
                    <a:pt x="592273" y="729291"/>
                    <a:pt x="594654" y="729958"/>
                    <a:pt x="595606" y="729482"/>
                  </a:cubicBezTo>
                  <a:cubicBezTo>
                    <a:pt x="596178" y="729196"/>
                    <a:pt x="599130" y="728434"/>
                    <a:pt x="600178" y="728243"/>
                  </a:cubicBezTo>
                  <a:cubicBezTo>
                    <a:pt x="600464" y="728148"/>
                    <a:pt x="600940" y="728338"/>
                    <a:pt x="601131" y="728529"/>
                  </a:cubicBezTo>
                  <a:cubicBezTo>
                    <a:pt x="601226" y="728624"/>
                    <a:pt x="601131" y="728624"/>
                    <a:pt x="601131" y="728720"/>
                  </a:cubicBezTo>
                  <a:cubicBezTo>
                    <a:pt x="601035" y="728910"/>
                    <a:pt x="600845" y="729196"/>
                    <a:pt x="600559" y="729386"/>
                  </a:cubicBezTo>
                  <a:cubicBezTo>
                    <a:pt x="600178" y="729862"/>
                    <a:pt x="599702" y="730339"/>
                    <a:pt x="599702" y="730910"/>
                  </a:cubicBezTo>
                  <a:cubicBezTo>
                    <a:pt x="599607" y="731672"/>
                    <a:pt x="600559" y="732053"/>
                    <a:pt x="601321" y="732434"/>
                  </a:cubicBezTo>
                  <a:cubicBezTo>
                    <a:pt x="601511" y="732529"/>
                    <a:pt x="601607" y="732529"/>
                    <a:pt x="601798" y="732625"/>
                  </a:cubicBezTo>
                  <a:cubicBezTo>
                    <a:pt x="601798" y="732625"/>
                    <a:pt x="605417" y="734339"/>
                    <a:pt x="606369" y="734339"/>
                  </a:cubicBezTo>
                  <a:cubicBezTo>
                    <a:pt x="606655" y="734339"/>
                    <a:pt x="607036" y="734244"/>
                    <a:pt x="607608" y="734149"/>
                  </a:cubicBezTo>
                  <a:cubicBezTo>
                    <a:pt x="608179" y="734053"/>
                    <a:pt x="609417" y="733768"/>
                    <a:pt x="609703" y="733863"/>
                  </a:cubicBezTo>
                  <a:cubicBezTo>
                    <a:pt x="609799" y="733958"/>
                    <a:pt x="609894" y="734053"/>
                    <a:pt x="609989" y="734244"/>
                  </a:cubicBezTo>
                  <a:cubicBezTo>
                    <a:pt x="610656" y="735006"/>
                    <a:pt x="611703" y="736149"/>
                    <a:pt x="612751" y="736435"/>
                  </a:cubicBezTo>
                  <a:cubicBezTo>
                    <a:pt x="612942" y="736530"/>
                    <a:pt x="613418" y="736625"/>
                    <a:pt x="613894" y="736816"/>
                  </a:cubicBezTo>
                  <a:cubicBezTo>
                    <a:pt x="617037" y="737768"/>
                    <a:pt x="620085" y="738625"/>
                    <a:pt x="620943" y="738625"/>
                  </a:cubicBezTo>
                  <a:cubicBezTo>
                    <a:pt x="621705" y="738625"/>
                    <a:pt x="622657" y="739197"/>
                    <a:pt x="623133" y="739673"/>
                  </a:cubicBezTo>
                  <a:cubicBezTo>
                    <a:pt x="623229" y="739768"/>
                    <a:pt x="623515" y="740054"/>
                    <a:pt x="623705" y="740340"/>
                  </a:cubicBezTo>
                  <a:cubicBezTo>
                    <a:pt x="625134" y="742054"/>
                    <a:pt x="625991" y="742912"/>
                    <a:pt x="626468" y="743102"/>
                  </a:cubicBezTo>
                  <a:cubicBezTo>
                    <a:pt x="627134" y="743293"/>
                    <a:pt x="629039" y="744341"/>
                    <a:pt x="629325" y="745007"/>
                  </a:cubicBezTo>
                  <a:cubicBezTo>
                    <a:pt x="629610" y="745960"/>
                    <a:pt x="631135" y="746817"/>
                    <a:pt x="631230" y="746817"/>
                  </a:cubicBezTo>
                  <a:cubicBezTo>
                    <a:pt x="632278" y="747484"/>
                    <a:pt x="633135" y="748341"/>
                    <a:pt x="633230" y="748627"/>
                  </a:cubicBezTo>
                  <a:cubicBezTo>
                    <a:pt x="633135" y="748817"/>
                    <a:pt x="632182" y="749484"/>
                    <a:pt x="631515" y="749960"/>
                  </a:cubicBezTo>
                  <a:cubicBezTo>
                    <a:pt x="629610" y="751294"/>
                    <a:pt x="628849" y="751865"/>
                    <a:pt x="628944" y="752437"/>
                  </a:cubicBezTo>
                  <a:cubicBezTo>
                    <a:pt x="628944" y="752627"/>
                    <a:pt x="629134" y="752818"/>
                    <a:pt x="629325" y="752913"/>
                  </a:cubicBezTo>
                  <a:cubicBezTo>
                    <a:pt x="629992" y="753199"/>
                    <a:pt x="631992" y="753199"/>
                    <a:pt x="634849" y="753103"/>
                  </a:cubicBezTo>
                  <a:cubicBezTo>
                    <a:pt x="635135" y="753103"/>
                    <a:pt x="635326" y="753103"/>
                    <a:pt x="635516" y="753103"/>
                  </a:cubicBezTo>
                  <a:cubicBezTo>
                    <a:pt x="635993" y="753103"/>
                    <a:pt x="637326" y="753389"/>
                    <a:pt x="638278" y="753580"/>
                  </a:cubicBezTo>
                  <a:cubicBezTo>
                    <a:pt x="638755" y="753675"/>
                    <a:pt x="639231" y="753770"/>
                    <a:pt x="639517" y="753770"/>
                  </a:cubicBezTo>
                  <a:cubicBezTo>
                    <a:pt x="639611" y="753484"/>
                    <a:pt x="640469" y="753580"/>
                    <a:pt x="641326" y="753675"/>
                  </a:cubicBezTo>
                  <a:close/>
                  <a:moveTo>
                    <a:pt x="635326" y="751961"/>
                  </a:moveTo>
                  <a:cubicBezTo>
                    <a:pt x="635230" y="751961"/>
                    <a:pt x="634944" y="751961"/>
                    <a:pt x="634659" y="751961"/>
                  </a:cubicBezTo>
                  <a:cubicBezTo>
                    <a:pt x="633706" y="751961"/>
                    <a:pt x="630849" y="752056"/>
                    <a:pt x="629801" y="751865"/>
                  </a:cubicBezTo>
                  <a:cubicBezTo>
                    <a:pt x="630182" y="751484"/>
                    <a:pt x="631230" y="750722"/>
                    <a:pt x="631896" y="750341"/>
                  </a:cubicBezTo>
                  <a:cubicBezTo>
                    <a:pt x="633040" y="749579"/>
                    <a:pt x="633706" y="749103"/>
                    <a:pt x="633897" y="748722"/>
                  </a:cubicBezTo>
                  <a:cubicBezTo>
                    <a:pt x="634373" y="747960"/>
                    <a:pt x="632944" y="746722"/>
                    <a:pt x="631706" y="745865"/>
                  </a:cubicBezTo>
                  <a:cubicBezTo>
                    <a:pt x="631325" y="745674"/>
                    <a:pt x="630277" y="745007"/>
                    <a:pt x="630086" y="744436"/>
                  </a:cubicBezTo>
                  <a:cubicBezTo>
                    <a:pt x="629706" y="743388"/>
                    <a:pt x="627420" y="742245"/>
                    <a:pt x="626658" y="742054"/>
                  </a:cubicBezTo>
                  <a:cubicBezTo>
                    <a:pt x="626277" y="741959"/>
                    <a:pt x="624848" y="740245"/>
                    <a:pt x="624276" y="739578"/>
                  </a:cubicBezTo>
                  <a:cubicBezTo>
                    <a:pt x="623991" y="739197"/>
                    <a:pt x="623800" y="739007"/>
                    <a:pt x="623610" y="738816"/>
                  </a:cubicBezTo>
                  <a:cubicBezTo>
                    <a:pt x="623038" y="738245"/>
                    <a:pt x="621990" y="737578"/>
                    <a:pt x="620752" y="737578"/>
                  </a:cubicBezTo>
                  <a:cubicBezTo>
                    <a:pt x="619990" y="737578"/>
                    <a:pt x="615799" y="736340"/>
                    <a:pt x="613990" y="735768"/>
                  </a:cubicBezTo>
                  <a:cubicBezTo>
                    <a:pt x="613418" y="735578"/>
                    <a:pt x="613037" y="735482"/>
                    <a:pt x="612846" y="735387"/>
                  </a:cubicBezTo>
                  <a:cubicBezTo>
                    <a:pt x="611989" y="735196"/>
                    <a:pt x="611036" y="734053"/>
                    <a:pt x="610465" y="733387"/>
                  </a:cubicBezTo>
                  <a:cubicBezTo>
                    <a:pt x="610370" y="733196"/>
                    <a:pt x="610180" y="733101"/>
                    <a:pt x="610084" y="733006"/>
                  </a:cubicBezTo>
                  <a:cubicBezTo>
                    <a:pt x="609608" y="732529"/>
                    <a:pt x="608560" y="732720"/>
                    <a:pt x="607131" y="733006"/>
                  </a:cubicBezTo>
                  <a:cubicBezTo>
                    <a:pt x="606751" y="733101"/>
                    <a:pt x="606274" y="733196"/>
                    <a:pt x="606084" y="733196"/>
                  </a:cubicBezTo>
                  <a:cubicBezTo>
                    <a:pt x="605608" y="733196"/>
                    <a:pt x="602845" y="732053"/>
                    <a:pt x="601988" y="731577"/>
                  </a:cubicBezTo>
                  <a:cubicBezTo>
                    <a:pt x="601798" y="731482"/>
                    <a:pt x="601702" y="731482"/>
                    <a:pt x="601511" y="731387"/>
                  </a:cubicBezTo>
                  <a:cubicBezTo>
                    <a:pt x="601035" y="731196"/>
                    <a:pt x="600369" y="730910"/>
                    <a:pt x="600464" y="730624"/>
                  </a:cubicBezTo>
                  <a:cubicBezTo>
                    <a:pt x="600464" y="730339"/>
                    <a:pt x="600845" y="729958"/>
                    <a:pt x="601131" y="729672"/>
                  </a:cubicBezTo>
                  <a:cubicBezTo>
                    <a:pt x="601321" y="729386"/>
                    <a:pt x="601607" y="729100"/>
                    <a:pt x="601798" y="728815"/>
                  </a:cubicBezTo>
                  <a:cubicBezTo>
                    <a:pt x="601988" y="728434"/>
                    <a:pt x="601988" y="728053"/>
                    <a:pt x="601702" y="727767"/>
                  </a:cubicBezTo>
                  <a:cubicBezTo>
                    <a:pt x="601321" y="727291"/>
                    <a:pt x="600464" y="727100"/>
                    <a:pt x="599797" y="727195"/>
                  </a:cubicBezTo>
                  <a:cubicBezTo>
                    <a:pt x="599797" y="727195"/>
                    <a:pt x="595892" y="728148"/>
                    <a:pt x="595035" y="728529"/>
                  </a:cubicBezTo>
                  <a:cubicBezTo>
                    <a:pt x="594558" y="728720"/>
                    <a:pt x="592653" y="728434"/>
                    <a:pt x="591415" y="727672"/>
                  </a:cubicBezTo>
                  <a:cubicBezTo>
                    <a:pt x="590272" y="727005"/>
                    <a:pt x="588558" y="727672"/>
                    <a:pt x="587319" y="728148"/>
                  </a:cubicBezTo>
                  <a:cubicBezTo>
                    <a:pt x="587034" y="728243"/>
                    <a:pt x="586748" y="728338"/>
                    <a:pt x="586558" y="728434"/>
                  </a:cubicBezTo>
                  <a:cubicBezTo>
                    <a:pt x="585415" y="728815"/>
                    <a:pt x="585129" y="730243"/>
                    <a:pt x="584938" y="731291"/>
                  </a:cubicBezTo>
                  <a:cubicBezTo>
                    <a:pt x="584938" y="731482"/>
                    <a:pt x="584843" y="731672"/>
                    <a:pt x="584843" y="731767"/>
                  </a:cubicBezTo>
                  <a:cubicBezTo>
                    <a:pt x="584271" y="731863"/>
                    <a:pt x="582461" y="731387"/>
                    <a:pt x="579509" y="730529"/>
                  </a:cubicBezTo>
                  <a:cubicBezTo>
                    <a:pt x="579319" y="730529"/>
                    <a:pt x="579223" y="730434"/>
                    <a:pt x="579128" y="730434"/>
                  </a:cubicBezTo>
                  <a:cubicBezTo>
                    <a:pt x="579604" y="730243"/>
                    <a:pt x="580462" y="729862"/>
                    <a:pt x="580938" y="729767"/>
                  </a:cubicBezTo>
                  <a:cubicBezTo>
                    <a:pt x="581605" y="729482"/>
                    <a:pt x="581985" y="729386"/>
                    <a:pt x="582176" y="729291"/>
                  </a:cubicBezTo>
                  <a:cubicBezTo>
                    <a:pt x="582367" y="729196"/>
                    <a:pt x="582843" y="728910"/>
                    <a:pt x="583510" y="728624"/>
                  </a:cubicBezTo>
                  <a:cubicBezTo>
                    <a:pt x="585415" y="727576"/>
                    <a:pt x="586843" y="726815"/>
                    <a:pt x="587224" y="726433"/>
                  </a:cubicBezTo>
                  <a:cubicBezTo>
                    <a:pt x="587701" y="726053"/>
                    <a:pt x="590367" y="724719"/>
                    <a:pt x="591320" y="724243"/>
                  </a:cubicBezTo>
                  <a:cubicBezTo>
                    <a:pt x="591986" y="723957"/>
                    <a:pt x="595511" y="723100"/>
                    <a:pt x="596273" y="723100"/>
                  </a:cubicBezTo>
                  <a:lnTo>
                    <a:pt x="602464" y="723100"/>
                  </a:lnTo>
                  <a:cubicBezTo>
                    <a:pt x="603131" y="723100"/>
                    <a:pt x="603988" y="723481"/>
                    <a:pt x="604655" y="723766"/>
                  </a:cubicBezTo>
                  <a:cubicBezTo>
                    <a:pt x="604846" y="723862"/>
                    <a:pt x="605131" y="723957"/>
                    <a:pt x="605322" y="724052"/>
                  </a:cubicBezTo>
                  <a:cubicBezTo>
                    <a:pt x="605989" y="724338"/>
                    <a:pt x="607703" y="724338"/>
                    <a:pt x="609608" y="724243"/>
                  </a:cubicBezTo>
                  <a:cubicBezTo>
                    <a:pt x="610180" y="724243"/>
                    <a:pt x="610846" y="724243"/>
                    <a:pt x="611513" y="724243"/>
                  </a:cubicBezTo>
                  <a:cubicBezTo>
                    <a:pt x="613323" y="724243"/>
                    <a:pt x="616847" y="726815"/>
                    <a:pt x="617990" y="727767"/>
                  </a:cubicBezTo>
                  <a:cubicBezTo>
                    <a:pt x="618180" y="727958"/>
                    <a:pt x="623800" y="731958"/>
                    <a:pt x="625610" y="732720"/>
                  </a:cubicBezTo>
                  <a:cubicBezTo>
                    <a:pt x="626086" y="732911"/>
                    <a:pt x="626658" y="733101"/>
                    <a:pt x="627134" y="732815"/>
                  </a:cubicBezTo>
                  <a:cubicBezTo>
                    <a:pt x="627705" y="732434"/>
                    <a:pt x="627515" y="731577"/>
                    <a:pt x="627324" y="730910"/>
                  </a:cubicBezTo>
                  <a:cubicBezTo>
                    <a:pt x="627324" y="730815"/>
                    <a:pt x="627229" y="730720"/>
                    <a:pt x="627229" y="730624"/>
                  </a:cubicBezTo>
                  <a:cubicBezTo>
                    <a:pt x="627229" y="730624"/>
                    <a:pt x="627229" y="730624"/>
                    <a:pt x="627229" y="730624"/>
                  </a:cubicBezTo>
                  <a:lnTo>
                    <a:pt x="627229" y="730624"/>
                  </a:lnTo>
                  <a:cubicBezTo>
                    <a:pt x="627324" y="730624"/>
                    <a:pt x="627610" y="730624"/>
                    <a:pt x="627991" y="730815"/>
                  </a:cubicBezTo>
                  <a:cubicBezTo>
                    <a:pt x="628467" y="731005"/>
                    <a:pt x="629325" y="731863"/>
                    <a:pt x="629992" y="732529"/>
                  </a:cubicBezTo>
                  <a:cubicBezTo>
                    <a:pt x="630373" y="732911"/>
                    <a:pt x="630753" y="733291"/>
                    <a:pt x="631135" y="733577"/>
                  </a:cubicBezTo>
                  <a:cubicBezTo>
                    <a:pt x="632182" y="734434"/>
                    <a:pt x="634659" y="735958"/>
                    <a:pt x="635802" y="736625"/>
                  </a:cubicBezTo>
                  <a:cubicBezTo>
                    <a:pt x="636469" y="737006"/>
                    <a:pt x="636469" y="737197"/>
                    <a:pt x="636373" y="737483"/>
                  </a:cubicBezTo>
                  <a:cubicBezTo>
                    <a:pt x="636373" y="737578"/>
                    <a:pt x="636373" y="737768"/>
                    <a:pt x="636278" y="737863"/>
                  </a:cubicBezTo>
                  <a:cubicBezTo>
                    <a:pt x="636183" y="738721"/>
                    <a:pt x="637135" y="739673"/>
                    <a:pt x="638088" y="740149"/>
                  </a:cubicBezTo>
                  <a:cubicBezTo>
                    <a:pt x="638564" y="740435"/>
                    <a:pt x="640564" y="741292"/>
                    <a:pt x="642374" y="742054"/>
                  </a:cubicBezTo>
                  <a:cubicBezTo>
                    <a:pt x="643612" y="742626"/>
                    <a:pt x="644851" y="743102"/>
                    <a:pt x="645231" y="743293"/>
                  </a:cubicBezTo>
                  <a:cubicBezTo>
                    <a:pt x="645898" y="743578"/>
                    <a:pt x="645803" y="743959"/>
                    <a:pt x="645803" y="744436"/>
                  </a:cubicBezTo>
                  <a:lnTo>
                    <a:pt x="645803" y="744721"/>
                  </a:lnTo>
                  <a:cubicBezTo>
                    <a:pt x="645708" y="745769"/>
                    <a:pt x="646470" y="745960"/>
                    <a:pt x="647232" y="746150"/>
                  </a:cubicBezTo>
                  <a:cubicBezTo>
                    <a:pt x="647422" y="746150"/>
                    <a:pt x="647708" y="746245"/>
                    <a:pt x="647994" y="746245"/>
                  </a:cubicBezTo>
                  <a:cubicBezTo>
                    <a:pt x="648756" y="746341"/>
                    <a:pt x="649709" y="746436"/>
                    <a:pt x="650470" y="746912"/>
                  </a:cubicBezTo>
                  <a:cubicBezTo>
                    <a:pt x="651042" y="747198"/>
                    <a:pt x="651423" y="747674"/>
                    <a:pt x="651708" y="748055"/>
                  </a:cubicBezTo>
                  <a:cubicBezTo>
                    <a:pt x="651994" y="748436"/>
                    <a:pt x="652280" y="748722"/>
                    <a:pt x="652566" y="748912"/>
                  </a:cubicBezTo>
                  <a:cubicBezTo>
                    <a:pt x="652756" y="749008"/>
                    <a:pt x="653328" y="749198"/>
                    <a:pt x="654280" y="749579"/>
                  </a:cubicBezTo>
                  <a:cubicBezTo>
                    <a:pt x="655423" y="749960"/>
                    <a:pt x="657519" y="750722"/>
                    <a:pt x="657805" y="750913"/>
                  </a:cubicBezTo>
                  <a:cubicBezTo>
                    <a:pt x="657805" y="751103"/>
                    <a:pt x="657233" y="751484"/>
                    <a:pt x="656376" y="751579"/>
                  </a:cubicBezTo>
                  <a:cubicBezTo>
                    <a:pt x="655614" y="751675"/>
                    <a:pt x="652375" y="751770"/>
                    <a:pt x="649803" y="751770"/>
                  </a:cubicBezTo>
                  <a:cubicBezTo>
                    <a:pt x="649232" y="751770"/>
                    <a:pt x="648375" y="752532"/>
                    <a:pt x="647899" y="753103"/>
                  </a:cubicBezTo>
                  <a:cubicBezTo>
                    <a:pt x="646946" y="753199"/>
                    <a:pt x="645612" y="753389"/>
                    <a:pt x="645231" y="753294"/>
                  </a:cubicBezTo>
                  <a:cubicBezTo>
                    <a:pt x="644851" y="753199"/>
                    <a:pt x="643517" y="753008"/>
                    <a:pt x="641612" y="752722"/>
                  </a:cubicBezTo>
                  <a:cubicBezTo>
                    <a:pt x="640755" y="752627"/>
                    <a:pt x="639993" y="752532"/>
                    <a:pt x="639611" y="752437"/>
                  </a:cubicBezTo>
                  <a:cubicBezTo>
                    <a:pt x="639326" y="752341"/>
                    <a:pt x="638850" y="752341"/>
                    <a:pt x="638374" y="752246"/>
                  </a:cubicBezTo>
                  <a:cubicBezTo>
                    <a:pt x="636849" y="752151"/>
                    <a:pt x="635802" y="751961"/>
                    <a:pt x="635326" y="751961"/>
                  </a:cubicBezTo>
                  <a:close/>
                  <a:moveTo>
                    <a:pt x="640945" y="693382"/>
                  </a:moveTo>
                  <a:lnTo>
                    <a:pt x="641040" y="693287"/>
                  </a:lnTo>
                  <a:cubicBezTo>
                    <a:pt x="641136" y="693191"/>
                    <a:pt x="641326" y="692524"/>
                    <a:pt x="641040" y="692143"/>
                  </a:cubicBezTo>
                  <a:cubicBezTo>
                    <a:pt x="640945" y="691953"/>
                    <a:pt x="640660" y="691762"/>
                    <a:pt x="640278" y="691762"/>
                  </a:cubicBezTo>
                  <a:cubicBezTo>
                    <a:pt x="639611" y="691762"/>
                    <a:pt x="639040" y="691953"/>
                    <a:pt x="638469" y="692239"/>
                  </a:cubicBezTo>
                  <a:cubicBezTo>
                    <a:pt x="638183" y="692334"/>
                    <a:pt x="637897" y="692524"/>
                    <a:pt x="637516" y="692620"/>
                  </a:cubicBezTo>
                  <a:cubicBezTo>
                    <a:pt x="637135" y="692715"/>
                    <a:pt x="636754" y="692810"/>
                    <a:pt x="636278" y="692810"/>
                  </a:cubicBezTo>
                  <a:cubicBezTo>
                    <a:pt x="635421" y="692905"/>
                    <a:pt x="634468" y="693001"/>
                    <a:pt x="634183" y="693763"/>
                  </a:cubicBezTo>
                  <a:lnTo>
                    <a:pt x="634087" y="694049"/>
                  </a:lnTo>
                  <a:cubicBezTo>
                    <a:pt x="633992" y="694429"/>
                    <a:pt x="633801" y="694811"/>
                    <a:pt x="634087" y="695096"/>
                  </a:cubicBezTo>
                  <a:cubicBezTo>
                    <a:pt x="634373" y="695382"/>
                    <a:pt x="634849" y="695477"/>
                    <a:pt x="635230" y="695477"/>
                  </a:cubicBezTo>
                  <a:cubicBezTo>
                    <a:pt x="636469" y="695477"/>
                    <a:pt x="637612" y="695287"/>
                    <a:pt x="638564" y="694906"/>
                  </a:cubicBezTo>
                  <a:cubicBezTo>
                    <a:pt x="639517" y="694525"/>
                    <a:pt x="640945" y="693572"/>
                    <a:pt x="640945" y="693572"/>
                  </a:cubicBezTo>
                  <a:lnTo>
                    <a:pt x="640945" y="693382"/>
                  </a:lnTo>
                  <a:close/>
                  <a:moveTo>
                    <a:pt x="640184" y="692905"/>
                  </a:moveTo>
                  <a:cubicBezTo>
                    <a:pt x="639802" y="693191"/>
                    <a:pt x="638755" y="693858"/>
                    <a:pt x="638088" y="694049"/>
                  </a:cubicBezTo>
                  <a:cubicBezTo>
                    <a:pt x="637230" y="694334"/>
                    <a:pt x="636278" y="694525"/>
                    <a:pt x="635135" y="694525"/>
                  </a:cubicBezTo>
                  <a:cubicBezTo>
                    <a:pt x="634944" y="694525"/>
                    <a:pt x="634754" y="694525"/>
                    <a:pt x="634754" y="694525"/>
                  </a:cubicBezTo>
                  <a:cubicBezTo>
                    <a:pt x="634754" y="694525"/>
                    <a:pt x="634754" y="694525"/>
                    <a:pt x="634754" y="694525"/>
                  </a:cubicBezTo>
                  <a:cubicBezTo>
                    <a:pt x="634754" y="694429"/>
                    <a:pt x="634849" y="694239"/>
                    <a:pt x="634849" y="694144"/>
                  </a:cubicBezTo>
                  <a:cubicBezTo>
                    <a:pt x="634849" y="694049"/>
                    <a:pt x="634944" y="693953"/>
                    <a:pt x="634944" y="693858"/>
                  </a:cubicBezTo>
                  <a:cubicBezTo>
                    <a:pt x="634944" y="693763"/>
                    <a:pt x="635897" y="693572"/>
                    <a:pt x="636183" y="693572"/>
                  </a:cubicBezTo>
                  <a:cubicBezTo>
                    <a:pt x="636659" y="693477"/>
                    <a:pt x="637135" y="693477"/>
                    <a:pt x="637612" y="693287"/>
                  </a:cubicBezTo>
                  <a:cubicBezTo>
                    <a:pt x="637992" y="693191"/>
                    <a:pt x="638374" y="693001"/>
                    <a:pt x="638659" y="692905"/>
                  </a:cubicBezTo>
                  <a:cubicBezTo>
                    <a:pt x="639231" y="692715"/>
                    <a:pt x="639611" y="692429"/>
                    <a:pt x="640184" y="692524"/>
                  </a:cubicBezTo>
                  <a:cubicBezTo>
                    <a:pt x="640184" y="692620"/>
                    <a:pt x="640184" y="692810"/>
                    <a:pt x="640184" y="692905"/>
                  </a:cubicBezTo>
                  <a:close/>
                  <a:moveTo>
                    <a:pt x="1326745" y="575748"/>
                  </a:moveTo>
                  <a:cubicBezTo>
                    <a:pt x="1327221" y="576986"/>
                    <a:pt x="1327603" y="578034"/>
                    <a:pt x="1328460" y="578034"/>
                  </a:cubicBezTo>
                  <a:cubicBezTo>
                    <a:pt x="1328555" y="578034"/>
                    <a:pt x="1328555" y="578034"/>
                    <a:pt x="1328650" y="578034"/>
                  </a:cubicBezTo>
                  <a:cubicBezTo>
                    <a:pt x="1329793" y="577843"/>
                    <a:pt x="1330365" y="576510"/>
                    <a:pt x="1331032" y="575272"/>
                  </a:cubicBezTo>
                  <a:cubicBezTo>
                    <a:pt x="1331698" y="574033"/>
                    <a:pt x="1332365" y="571462"/>
                    <a:pt x="1332270" y="570319"/>
                  </a:cubicBezTo>
                  <a:cubicBezTo>
                    <a:pt x="1332174" y="569176"/>
                    <a:pt x="1331794" y="565556"/>
                    <a:pt x="1331698" y="565366"/>
                  </a:cubicBezTo>
                  <a:lnTo>
                    <a:pt x="1331698" y="565366"/>
                  </a:lnTo>
                  <a:cubicBezTo>
                    <a:pt x="1331603" y="564794"/>
                    <a:pt x="1330841" y="563842"/>
                    <a:pt x="1330079" y="563842"/>
                  </a:cubicBezTo>
                  <a:cubicBezTo>
                    <a:pt x="1329889" y="563842"/>
                    <a:pt x="1329317" y="563937"/>
                    <a:pt x="1329222" y="564794"/>
                  </a:cubicBezTo>
                  <a:cubicBezTo>
                    <a:pt x="1328936" y="566223"/>
                    <a:pt x="1328555" y="567175"/>
                    <a:pt x="1327983" y="567652"/>
                  </a:cubicBezTo>
                  <a:cubicBezTo>
                    <a:pt x="1327793" y="567842"/>
                    <a:pt x="1327507" y="568033"/>
                    <a:pt x="1327127" y="568223"/>
                  </a:cubicBezTo>
                  <a:cubicBezTo>
                    <a:pt x="1326269" y="568699"/>
                    <a:pt x="1325126" y="569271"/>
                    <a:pt x="1325126" y="570414"/>
                  </a:cubicBezTo>
                  <a:cubicBezTo>
                    <a:pt x="1325031" y="571843"/>
                    <a:pt x="1325698" y="573462"/>
                    <a:pt x="1326269" y="574415"/>
                  </a:cubicBezTo>
                  <a:cubicBezTo>
                    <a:pt x="1326364" y="574700"/>
                    <a:pt x="1326555" y="575176"/>
                    <a:pt x="1326745" y="575748"/>
                  </a:cubicBezTo>
                  <a:close/>
                  <a:moveTo>
                    <a:pt x="1327507" y="568795"/>
                  </a:moveTo>
                  <a:cubicBezTo>
                    <a:pt x="1327888" y="568604"/>
                    <a:pt x="1328269" y="568414"/>
                    <a:pt x="1328555" y="568128"/>
                  </a:cubicBezTo>
                  <a:cubicBezTo>
                    <a:pt x="1329317" y="567461"/>
                    <a:pt x="1329793" y="566413"/>
                    <a:pt x="1330079" y="564794"/>
                  </a:cubicBezTo>
                  <a:cubicBezTo>
                    <a:pt x="1330079" y="564699"/>
                    <a:pt x="1330079" y="564604"/>
                    <a:pt x="1330079" y="564604"/>
                  </a:cubicBezTo>
                  <a:cubicBezTo>
                    <a:pt x="1330269" y="564699"/>
                    <a:pt x="1330746" y="565175"/>
                    <a:pt x="1330841" y="565461"/>
                  </a:cubicBezTo>
                  <a:cubicBezTo>
                    <a:pt x="1330841" y="565747"/>
                    <a:pt x="1331318" y="569271"/>
                    <a:pt x="1331412" y="570414"/>
                  </a:cubicBezTo>
                  <a:cubicBezTo>
                    <a:pt x="1331508" y="571462"/>
                    <a:pt x="1330841" y="573843"/>
                    <a:pt x="1330269" y="574986"/>
                  </a:cubicBezTo>
                  <a:cubicBezTo>
                    <a:pt x="1329793" y="575938"/>
                    <a:pt x="1329222" y="577082"/>
                    <a:pt x="1328650" y="577177"/>
                  </a:cubicBezTo>
                  <a:cubicBezTo>
                    <a:pt x="1328365" y="577082"/>
                    <a:pt x="1327983" y="575938"/>
                    <a:pt x="1327698" y="575367"/>
                  </a:cubicBezTo>
                  <a:cubicBezTo>
                    <a:pt x="1327507" y="574795"/>
                    <a:pt x="1327317" y="574224"/>
                    <a:pt x="1327031" y="573938"/>
                  </a:cubicBezTo>
                  <a:cubicBezTo>
                    <a:pt x="1326460" y="572986"/>
                    <a:pt x="1325888" y="571652"/>
                    <a:pt x="1325984" y="570319"/>
                  </a:cubicBezTo>
                  <a:cubicBezTo>
                    <a:pt x="1325984" y="569652"/>
                    <a:pt x="1326745" y="569271"/>
                    <a:pt x="1327507" y="568795"/>
                  </a:cubicBezTo>
                  <a:close/>
                  <a:moveTo>
                    <a:pt x="1397897" y="418490"/>
                  </a:moveTo>
                  <a:cubicBezTo>
                    <a:pt x="1397897" y="418490"/>
                    <a:pt x="1397993" y="418490"/>
                    <a:pt x="1397993" y="418490"/>
                  </a:cubicBezTo>
                  <a:cubicBezTo>
                    <a:pt x="1399326" y="418300"/>
                    <a:pt x="1401326" y="417442"/>
                    <a:pt x="1401612" y="416204"/>
                  </a:cubicBezTo>
                  <a:cubicBezTo>
                    <a:pt x="1401707" y="415633"/>
                    <a:pt x="1401802" y="414966"/>
                    <a:pt x="1401802" y="414395"/>
                  </a:cubicBezTo>
                  <a:cubicBezTo>
                    <a:pt x="1401802" y="413823"/>
                    <a:pt x="1401898" y="413156"/>
                    <a:pt x="1401993" y="412775"/>
                  </a:cubicBezTo>
                  <a:cubicBezTo>
                    <a:pt x="1402184" y="412013"/>
                    <a:pt x="1403040" y="409822"/>
                    <a:pt x="1403040" y="409822"/>
                  </a:cubicBezTo>
                  <a:lnTo>
                    <a:pt x="1403040" y="409727"/>
                  </a:lnTo>
                  <a:lnTo>
                    <a:pt x="1403040" y="409632"/>
                  </a:lnTo>
                  <a:cubicBezTo>
                    <a:pt x="1402850" y="408013"/>
                    <a:pt x="1402660" y="407155"/>
                    <a:pt x="1401993" y="406965"/>
                  </a:cubicBezTo>
                  <a:cubicBezTo>
                    <a:pt x="1401612" y="406870"/>
                    <a:pt x="1401231" y="406965"/>
                    <a:pt x="1400755" y="407251"/>
                  </a:cubicBezTo>
                  <a:cubicBezTo>
                    <a:pt x="1399802" y="408013"/>
                    <a:pt x="1396754" y="410965"/>
                    <a:pt x="1396659" y="412490"/>
                  </a:cubicBezTo>
                  <a:cubicBezTo>
                    <a:pt x="1396468" y="416014"/>
                    <a:pt x="1396659" y="417728"/>
                    <a:pt x="1397326" y="418300"/>
                  </a:cubicBezTo>
                  <a:cubicBezTo>
                    <a:pt x="1397516" y="418395"/>
                    <a:pt x="1397707" y="418490"/>
                    <a:pt x="1397897" y="418490"/>
                  </a:cubicBezTo>
                  <a:close/>
                  <a:moveTo>
                    <a:pt x="1397611" y="412490"/>
                  </a:moveTo>
                  <a:cubicBezTo>
                    <a:pt x="1397707" y="411442"/>
                    <a:pt x="1400183" y="408775"/>
                    <a:pt x="1401326" y="407822"/>
                  </a:cubicBezTo>
                  <a:cubicBezTo>
                    <a:pt x="1401517" y="407632"/>
                    <a:pt x="1401612" y="407632"/>
                    <a:pt x="1401612" y="407632"/>
                  </a:cubicBezTo>
                  <a:cubicBezTo>
                    <a:pt x="1401802" y="407727"/>
                    <a:pt x="1401993" y="408394"/>
                    <a:pt x="1402184" y="409632"/>
                  </a:cubicBezTo>
                  <a:cubicBezTo>
                    <a:pt x="1401993" y="410013"/>
                    <a:pt x="1401326" y="411823"/>
                    <a:pt x="1401135" y="412585"/>
                  </a:cubicBezTo>
                  <a:cubicBezTo>
                    <a:pt x="1401040" y="413061"/>
                    <a:pt x="1400945" y="413632"/>
                    <a:pt x="1400945" y="414299"/>
                  </a:cubicBezTo>
                  <a:cubicBezTo>
                    <a:pt x="1400945" y="414966"/>
                    <a:pt x="1400850" y="415537"/>
                    <a:pt x="1400755" y="416014"/>
                  </a:cubicBezTo>
                  <a:cubicBezTo>
                    <a:pt x="1400564" y="416776"/>
                    <a:pt x="1399040" y="417538"/>
                    <a:pt x="1397993" y="417633"/>
                  </a:cubicBezTo>
                  <a:cubicBezTo>
                    <a:pt x="1397897" y="417633"/>
                    <a:pt x="1397326" y="417061"/>
                    <a:pt x="1397611" y="412490"/>
                  </a:cubicBezTo>
                  <a:close/>
                  <a:moveTo>
                    <a:pt x="1363893" y="446779"/>
                  </a:moveTo>
                  <a:cubicBezTo>
                    <a:pt x="1364084" y="446684"/>
                    <a:pt x="1364369" y="446684"/>
                    <a:pt x="1364560" y="446589"/>
                  </a:cubicBezTo>
                  <a:cubicBezTo>
                    <a:pt x="1365036" y="446494"/>
                    <a:pt x="1365417" y="446399"/>
                    <a:pt x="1365703" y="446113"/>
                  </a:cubicBezTo>
                  <a:cubicBezTo>
                    <a:pt x="1365798" y="446017"/>
                    <a:pt x="1365893" y="445732"/>
                    <a:pt x="1365703" y="445446"/>
                  </a:cubicBezTo>
                  <a:cubicBezTo>
                    <a:pt x="1365512" y="445065"/>
                    <a:pt x="1365321" y="444779"/>
                    <a:pt x="1365036" y="444493"/>
                  </a:cubicBezTo>
                  <a:cubicBezTo>
                    <a:pt x="1364750" y="444208"/>
                    <a:pt x="1364560" y="443922"/>
                    <a:pt x="1364464" y="443636"/>
                  </a:cubicBezTo>
                  <a:cubicBezTo>
                    <a:pt x="1364274" y="442684"/>
                    <a:pt x="1363131" y="442684"/>
                    <a:pt x="1362369" y="442684"/>
                  </a:cubicBezTo>
                  <a:lnTo>
                    <a:pt x="1362178" y="442684"/>
                  </a:lnTo>
                  <a:cubicBezTo>
                    <a:pt x="1362178" y="442684"/>
                    <a:pt x="1361130" y="443065"/>
                    <a:pt x="1360654" y="444112"/>
                  </a:cubicBezTo>
                  <a:cubicBezTo>
                    <a:pt x="1360559" y="444303"/>
                    <a:pt x="1360464" y="444493"/>
                    <a:pt x="1360273" y="444684"/>
                  </a:cubicBezTo>
                  <a:cubicBezTo>
                    <a:pt x="1359893" y="445351"/>
                    <a:pt x="1359416" y="446113"/>
                    <a:pt x="1360083" y="446494"/>
                  </a:cubicBezTo>
                  <a:cubicBezTo>
                    <a:pt x="1360464" y="446779"/>
                    <a:pt x="1361321" y="447256"/>
                    <a:pt x="1361988" y="447256"/>
                  </a:cubicBezTo>
                  <a:cubicBezTo>
                    <a:pt x="1362750" y="447351"/>
                    <a:pt x="1363226" y="447161"/>
                    <a:pt x="1363893" y="446779"/>
                  </a:cubicBezTo>
                  <a:close/>
                  <a:moveTo>
                    <a:pt x="1361130" y="445160"/>
                  </a:moveTo>
                  <a:cubicBezTo>
                    <a:pt x="1361226" y="444970"/>
                    <a:pt x="1361416" y="444684"/>
                    <a:pt x="1361512" y="444493"/>
                  </a:cubicBezTo>
                  <a:cubicBezTo>
                    <a:pt x="1361797" y="444017"/>
                    <a:pt x="1362274" y="443732"/>
                    <a:pt x="1362464" y="443636"/>
                  </a:cubicBezTo>
                  <a:cubicBezTo>
                    <a:pt x="1363226" y="443636"/>
                    <a:pt x="1363512" y="443732"/>
                    <a:pt x="1363607" y="444017"/>
                  </a:cubicBezTo>
                  <a:cubicBezTo>
                    <a:pt x="1363702" y="444493"/>
                    <a:pt x="1363988" y="444874"/>
                    <a:pt x="1364369" y="445160"/>
                  </a:cubicBezTo>
                  <a:cubicBezTo>
                    <a:pt x="1364560" y="445351"/>
                    <a:pt x="1364750" y="445541"/>
                    <a:pt x="1364845" y="445827"/>
                  </a:cubicBezTo>
                  <a:cubicBezTo>
                    <a:pt x="1364750" y="445827"/>
                    <a:pt x="1364560" y="445922"/>
                    <a:pt x="1364464" y="445922"/>
                  </a:cubicBezTo>
                  <a:cubicBezTo>
                    <a:pt x="1364178" y="446017"/>
                    <a:pt x="1363798" y="446017"/>
                    <a:pt x="1363512" y="446208"/>
                  </a:cubicBezTo>
                  <a:cubicBezTo>
                    <a:pt x="1362845" y="446494"/>
                    <a:pt x="1362559" y="446684"/>
                    <a:pt x="1362178" y="446684"/>
                  </a:cubicBezTo>
                  <a:cubicBezTo>
                    <a:pt x="1361892" y="446684"/>
                    <a:pt x="1361321" y="446494"/>
                    <a:pt x="1360749" y="446113"/>
                  </a:cubicBezTo>
                  <a:cubicBezTo>
                    <a:pt x="1360749" y="445827"/>
                    <a:pt x="1361036" y="445351"/>
                    <a:pt x="1361130" y="445160"/>
                  </a:cubicBezTo>
                  <a:close/>
                  <a:moveTo>
                    <a:pt x="829731" y="510311"/>
                  </a:moveTo>
                  <a:cubicBezTo>
                    <a:pt x="829826" y="509359"/>
                    <a:pt x="829445" y="507454"/>
                    <a:pt x="828397" y="506787"/>
                  </a:cubicBezTo>
                  <a:cubicBezTo>
                    <a:pt x="828016" y="506596"/>
                    <a:pt x="827635" y="506501"/>
                    <a:pt x="827254" y="506692"/>
                  </a:cubicBezTo>
                  <a:cubicBezTo>
                    <a:pt x="825730" y="507263"/>
                    <a:pt x="823921" y="509549"/>
                    <a:pt x="823540" y="510787"/>
                  </a:cubicBezTo>
                  <a:cubicBezTo>
                    <a:pt x="823444" y="511264"/>
                    <a:pt x="823254" y="511740"/>
                    <a:pt x="823063" y="512407"/>
                  </a:cubicBezTo>
                  <a:cubicBezTo>
                    <a:pt x="822778" y="513454"/>
                    <a:pt x="822492" y="514693"/>
                    <a:pt x="822111" y="515359"/>
                  </a:cubicBezTo>
                  <a:cubicBezTo>
                    <a:pt x="820968" y="517550"/>
                    <a:pt x="820777" y="518979"/>
                    <a:pt x="821253" y="519646"/>
                  </a:cubicBezTo>
                  <a:cubicBezTo>
                    <a:pt x="821444" y="519932"/>
                    <a:pt x="821825" y="520217"/>
                    <a:pt x="822492" y="520217"/>
                  </a:cubicBezTo>
                  <a:cubicBezTo>
                    <a:pt x="822587" y="520217"/>
                    <a:pt x="822587" y="520217"/>
                    <a:pt x="822682" y="520217"/>
                  </a:cubicBezTo>
                  <a:cubicBezTo>
                    <a:pt x="825254" y="520027"/>
                    <a:pt x="828778" y="518312"/>
                    <a:pt x="829540" y="517455"/>
                  </a:cubicBezTo>
                  <a:cubicBezTo>
                    <a:pt x="830111" y="516788"/>
                    <a:pt x="830969" y="513836"/>
                    <a:pt x="830302" y="513264"/>
                  </a:cubicBezTo>
                  <a:cubicBezTo>
                    <a:pt x="830111" y="513074"/>
                    <a:pt x="829731" y="513074"/>
                    <a:pt x="829445" y="513359"/>
                  </a:cubicBezTo>
                  <a:cubicBezTo>
                    <a:pt x="828874" y="513931"/>
                    <a:pt x="828207" y="514312"/>
                    <a:pt x="827826" y="514597"/>
                  </a:cubicBezTo>
                  <a:cubicBezTo>
                    <a:pt x="828016" y="514121"/>
                    <a:pt x="828302" y="513645"/>
                    <a:pt x="828588" y="513074"/>
                  </a:cubicBezTo>
                  <a:cubicBezTo>
                    <a:pt x="829159" y="512026"/>
                    <a:pt x="829731" y="510978"/>
                    <a:pt x="829731" y="510311"/>
                  </a:cubicBezTo>
                  <a:close/>
                  <a:moveTo>
                    <a:pt x="827254" y="515550"/>
                  </a:moveTo>
                  <a:cubicBezTo>
                    <a:pt x="827826" y="515836"/>
                    <a:pt x="828969" y="514978"/>
                    <a:pt x="829826" y="514312"/>
                  </a:cubicBezTo>
                  <a:cubicBezTo>
                    <a:pt x="829731" y="515074"/>
                    <a:pt x="829350" y="516503"/>
                    <a:pt x="828969" y="516979"/>
                  </a:cubicBezTo>
                  <a:cubicBezTo>
                    <a:pt x="828397" y="517550"/>
                    <a:pt x="825159" y="519265"/>
                    <a:pt x="822778" y="519455"/>
                  </a:cubicBezTo>
                  <a:cubicBezTo>
                    <a:pt x="822301" y="519455"/>
                    <a:pt x="822111" y="519360"/>
                    <a:pt x="822111" y="519265"/>
                  </a:cubicBezTo>
                  <a:cubicBezTo>
                    <a:pt x="821920" y="519074"/>
                    <a:pt x="821730" y="518217"/>
                    <a:pt x="822968" y="515740"/>
                  </a:cubicBezTo>
                  <a:cubicBezTo>
                    <a:pt x="823349" y="514978"/>
                    <a:pt x="823635" y="513740"/>
                    <a:pt x="824016" y="512597"/>
                  </a:cubicBezTo>
                  <a:cubicBezTo>
                    <a:pt x="824206" y="512026"/>
                    <a:pt x="824301" y="511454"/>
                    <a:pt x="824492" y="511073"/>
                  </a:cubicBezTo>
                  <a:cubicBezTo>
                    <a:pt x="824873" y="509930"/>
                    <a:pt x="826493" y="507930"/>
                    <a:pt x="827635" y="507549"/>
                  </a:cubicBezTo>
                  <a:cubicBezTo>
                    <a:pt x="827635" y="507549"/>
                    <a:pt x="827730" y="507549"/>
                    <a:pt x="827730" y="507549"/>
                  </a:cubicBezTo>
                  <a:cubicBezTo>
                    <a:pt x="827826" y="507549"/>
                    <a:pt x="827826" y="507549"/>
                    <a:pt x="827921" y="507644"/>
                  </a:cubicBezTo>
                  <a:cubicBezTo>
                    <a:pt x="828492" y="508025"/>
                    <a:pt x="828874" y="509645"/>
                    <a:pt x="828874" y="510407"/>
                  </a:cubicBezTo>
                  <a:cubicBezTo>
                    <a:pt x="828874" y="510978"/>
                    <a:pt x="828302" y="512026"/>
                    <a:pt x="827826" y="512883"/>
                  </a:cubicBezTo>
                  <a:cubicBezTo>
                    <a:pt x="827445" y="513550"/>
                    <a:pt x="827159" y="514216"/>
                    <a:pt x="826969" y="514788"/>
                  </a:cubicBezTo>
                  <a:cubicBezTo>
                    <a:pt x="826778" y="515169"/>
                    <a:pt x="827064" y="515455"/>
                    <a:pt x="827254" y="515550"/>
                  </a:cubicBezTo>
                  <a:close/>
                  <a:moveTo>
                    <a:pt x="1345986" y="435254"/>
                  </a:moveTo>
                  <a:cubicBezTo>
                    <a:pt x="1345795" y="434968"/>
                    <a:pt x="1345510" y="434968"/>
                    <a:pt x="1345319" y="434968"/>
                  </a:cubicBezTo>
                  <a:cubicBezTo>
                    <a:pt x="1345034" y="434968"/>
                    <a:pt x="1344652" y="434873"/>
                    <a:pt x="1344271" y="434778"/>
                  </a:cubicBezTo>
                  <a:cubicBezTo>
                    <a:pt x="1343509" y="434587"/>
                    <a:pt x="1342557" y="434302"/>
                    <a:pt x="1342080" y="435064"/>
                  </a:cubicBezTo>
                  <a:cubicBezTo>
                    <a:pt x="1341986" y="435159"/>
                    <a:pt x="1341986" y="435254"/>
                    <a:pt x="1341890" y="435445"/>
                  </a:cubicBezTo>
                  <a:cubicBezTo>
                    <a:pt x="1341414" y="436111"/>
                    <a:pt x="1340747" y="437254"/>
                    <a:pt x="1341223" y="438112"/>
                  </a:cubicBezTo>
                  <a:cubicBezTo>
                    <a:pt x="1341986" y="439540"/>
                    <a:pt x="1342842" y="440303"/>
                    <a:pt x="1343509" y="440303"/>
                  </a:cubicBezTo>
                  <a:cubicBezTo>
                    <a:pt x="1344367" y="440303"/>
                    <a:pt x="1345986" y="439540"/>
                    <a:pt x="1346271" y="438683"/>
                  </a:cubicBezTo>
                  <a:cubicBezTo>
                    <a:pt x="1346557" y="438016"/>
                    <a:pt x="1346557" y="436016"/>
                    <a:pt x="1345986" y="435254"/>
                  </a:cubicBezTo>
                  <a:close/>
                  <a:moveTo>
                    <a:pt x="1345510" y="438397"/>
                  </a:moveTo>
                  <a:cubicBezTo>
                    <a:pt x="1345414" y="438778"/>
                    <a:pt x="1344176" y="439350"/>
                    <a:pt x="1343700" y="439350"/>
                  </a:cubicBezTo>
                  <a:cubicBezTo>
                    <a:pt x="1343509" y="439350"/>
                    <a:pt x="1342842" y="438874"/>
                    <a:pt x="1342176" y="437540"/>
                  </a:cubicBezTo>
                  <a:cubicBezTo>
                    <a:pt x="1341890" y="437064"/>
                    <a:pt x="1342366" y="436207"/>
                    <a:pt x="1342747" y="435635"/>
                  </a:cubicBezTo>
                  <a:cubicBezTo>
                    <a:pt x="1342842" y="435540"/>
                    <a:pt x="1342938" y="435349"/>
                    <a:pt x="1342938" y="435254"/>
                  </a:cubicBezTo>
                  <a:cubicBezTo>
                    <a:pt x="1342938" y="435254"/>
                    <a:pt x="1343033" y="435254"/>
                    <a:pt x="1343033" y="435254"/>
                  </a:cubicBezTo>
                  <a:cubicBezTo>
                    <a:pt x="1343224" y="435254"/>
                    <a:pt x="1343700" y="435349"/>
                    <a:pt x="1343985" y="435445"/>
                  </a:cubicBezTo>
                  <a:cubicBezTo>
                    <a:pt x="1344367" y="435540"/>
                    <a:pt x="1344748" y="435635"/>
                    <a:pt x="1345224" y="435635"/>
                  </a:cubicBezTo>
                  <a:cubicBezTo>
                    <a:pt x="1345510" y="436111"/>
                    <a:pt x="1345700" y="437921"/>
                    <a:pt x="1345510" y="438397"/>
                  </a:cubicBezTo>
                  <a:close/>
                  <a:moveTo>
                    <a:pt x="814776" y="509645"/>
                  </a:moveTo>
                  <a:cubicBezTo>
                    <a:pt x="813729" y="509740"/>
                    <a:pt x="812490" y="509930"/>
                    <a:pt x="811919" y="509359"/>
                  </a:cubicBezTo>
                  <a:cubicBezTo>
                    <a:pt x="811443" y="508978"/>
                    <a:pt x="810871" y="508501"/>
                    <a:pt x="810300" y="508120"/>
                  </a:cubicBezTo>
                  <a:cubicBezTo>
                    <a:pt x="809633" y="507644"/>
                    <a:pt x="809062" y="507168"/>
                    <a:pt x="808776" y="506787"/>
                  </a:cubicBezTo>
                  <a:lnTo>
                    <a:pt x="808776" y="506787"/>
                  </a:lnTo>
                  <a:cubicBezTo>
                    <a:pt x="808299" y="506311"/>
                    <a:pt x="805537" y="504691"/>
                    <a:pt x="804490" y="505263"/>
                  </a:cubicBezTo>
                  <a:cubicBezTo>
                    <a:pt x="804299" y="505358"/>
                    <a:pt x="803918" y="505644"/>
                    <a:pt x="804108" y="506311"/>
                  </a:cubicBezTo>
                  <a:cubicBezTo>
                    <a:pt x="804490" y="508025"/>
                    <a:pt x="807252" y="511168"/>
                    <a:pt x="808109" y="511645"/>
                  </a:cubicBezTo>
                  <a:cubicBezTo>
                    <a:pt x="808776" y="512026"/>
                    <a:pt x="811728" y="513169"/>
                    <a:pt x="813633" y="513169"/>
                  </a:cubicBezTo>
                  <a:cubicBezTo>
                    <a:pt x="813919" y="513169"/>
                    <a:pt x="814300" y="513169"/>
                    <a:pt x="814491" y="513074"/>
                  </a:cubicBezTo>
                  <a:cubicBezTo>
                    <a:pt x="815729" y="512692"/>
                    <a:pt x="817158" y="511168"/>
                    <a:pt x="817062" y="510311"/>
                  </a:cubicBezTo>
                  <a:cubicBezTo>
                    <a:pt x="817062" y="510025"/>
                    <a:pt x="816777" y="509645"/>
                    <a:pt x="816205" y="509645"/>
                  </a:cubicBezTo>
                  <a:cubicBezTo>
                    <a:pt x="815634" y="509549"/>
                    <a:pt x="815253" y="509645"/>
                    <a:pt x="814776" y="509645"/>
                  </a:cubicBezTo>
                  <a:close/>
                  <a:moveTo>
                    <a:pt x="814110" y="512216"/>
                  </a:moveTo>
                  <a:cubicBezTo>
                    <a:pt x="812871" y="512597"/>
                    <a:pt x="809347" y="511359"/>
                    <a:pt x="808585" y="510883"/>
                  </a:cubicBezTo>
                  <a:cubicBezTo>
                    <a:pt x="807919" y="510502"/>
                    <a:pt x="805347" y="507454"/>
                    <a:pt x="804966" y="506025"/>
                  </a:cubicBezTo>
                  <a:cubicBezTo>
                    <a:pt x="804966" y="506025"/>
                    <a:pt x="804966" y="505930"/>
                    <a:pt x="804966" y="505930"/>
                  </a:cubicBezTo>
                  <a:cubicBezTo>
                    <a:pt x="805537" y="505834"/>
                    <a:pt x="807537" y="506787"/>
                    <a:pt x="808109" y="507358"/>
                  </a:cubicBezTo>
                  <a:cubicBezTo>
                    <a:pt x="808490" y="507740"/>
                    <a:pt x="809062" y="508216"/>
                    <a:pt x="809728" y="508692"/>
                  </a:cubicBezTo>
                  <a:cubicBezTo>
                    <a:pt x="810300" y="509073"/>
                    <a:pt x="810776" y="509549"/>
                    <a:pt x="811252" y="509930"/>
                  </a:cubicBezTo>
                  <a:cubicBezTo>
                    <a:pt x="812205" y="510692"/>
                    <a:pt x="813633" y="510597"/>
                    <a:pt x="814872" y="510407"/>
                  </a:cubicBezTo>
                  <a:cubicBezTo>
                    <a:pt x="815253" y="510407"/>
                    <a:pt x="815634" y="510311"/>
                    <a:pt x="816015" y="510311"/>
                  </a:cubicBezTo>
                  <a:cubicBezTo>
                    <a:pt x="816015" y="510597"/>
                    <a:pt x="815158" y="511835"/>
                    <a:pt x="814110" y="512216"/>
                  </a:cubicBezTo>
                  <a:close/>
                  <a:moveTo>
                    <a:pt x="755817" y="834066"/>
                  </a:moveTo>
                  <a:cubicBezTo>
                    <a:pt x="755912" y="834066"/>
                    <a:pt x="756007" y="834066"/>
                    <a:pt x="756198" y="834066"/>
                  </a:cubicBezTo>
                  <a:cubicBezTo>
                    <a:pt x="757055" y="833875"/>
                    <a:pt x="757436" y="832542"/>
                    <a:pt x="757341" y="831875"/>
                  </a:cubicBezTo>
                  <a:cubicBezTo>
                    <a:pt x="757246" y="831113"/>
                    <a:pt x="756769" y="831113"/>
                    <a:pt x="756579" y="831113"/>
                  </a:cubicBezTo>
                  <a:cubicBezTo>
                    <a:pt x="755912" y="831113"/>
                    <a:pt x="754388" y="831113"/>
                    <a:pt x="754293" y="832351"/>
                  </a:cubicBezTo>
                  <a:cubicBezTo>
                    <a:pt x="754293" y="832923"/>
                    <a:pt x="754484" y="833495"/>
                    <a:pt x="754960" y="833875"/>
                  </a:cubicBezTo>
                  <a:cubicBezTo>
                    <a:pt x="755245" y="833971"/>
                    <a:pt x="755531" y="834066"/>
                    <a:pt x="755817" y="834066"/>
                  </a:cubicBezTo>
                  <a:close/>
                  <a:moveTo>
                    <a:pt x="756388" y="831875"/>
                  </a:moveTo>
                  <a:cubicBezTo>
                    <a:pt x="756388" y="831970"/>
                    <a:pt x="756388" y="832351"/>
                    <a:pt x="756293" y="832637"/>
                  </a:cubicBezTo>
                  <a:cubicBezTo>
                    <a:pt x="756198" y="833018"/>
                    <a:pt x="756007" y="833209"/>
                    <a:pt x="756007" y="833209"/>
                  </a:cubicBezTo>
                  <a:cubicBezTo>
                    <a:pt x="755817" y="833209"/>
                    <a:pt x="755721" y="833209"/>
                    <a:pt x="755626" y="833113"/>
                  </a:cubicBezTo>
                  <a:cubicBezTo>
                    <a:pt x="755436" y="832923"/>
                    <a:pt x="755245" y="832637"/>
                    <a:pt x="755245" y="832256"/>
                  </a:cubicBezTo>
                  <a:cubicBezTo>
                    <a:pt x="755245" y="831970"/>
                    <a:pt x="755436" y="831875"/>
                    <a:pt x="756388" y="831875"/>
                  </a:cubicBezTo>
                  <a:close/>
                  <a:moveTo>
                    <a:pt x="758769" y="818254"/>
                  </a:moveTo>
                  <a:cubicBezTo>
                    <a:pt x="758579" y="818350"/>
                    <a:pt x="758484" y="818540"/>
                    <a:pt x="758484" y="818731"/>
                  </a:cubicBezTo>
                  <a:cubicBezTo>
                    <a:pt x="758484" y="818826"/>
                    <a:pt x="758484" y="818921"/>
                    <a:pt x="758389" y="819016"/>
                  </a:cubicBezTo>
                  <a:cubicBezTo>
                    <a:pt x="758293" y="819493"/>
                    <a:pt x="758198" y="820064"/>
                    <a:pt x="758579" y="820445"/>
                  </a:cubicBezTo>
                  <a:cubicBezTo>
                    <a:pt x="758674" y="820541"/>
                    <a:pt x="758960" y="820731"/>
                    <a:pt x="759341" y="820731"/>
                  </a:cubicBezTo>
                  <a:cubicBezTo>
                    <a:pt x="760198" y="820731"/>
                    <a:pt x="760865" y="819874"/>
                    <a:pt x="761151" y="819207"/>
                  </a:cubicBezTo>
                  <a:cubicBezTo>
                    <a:pt x="761341" y="818636"/>
                    <a:pt x="761341" y="818159"/>
                    <a:pt x="760960" y="817969"/>
                  </a:cubicBezTo>
                  <a:lnTo>
                    <a:pt x="760770" y="817874"/>
                  </a:lnTo>
                  <a:cubicBezTo>
                    <a:pt x="760294" y="817969"/>
                    <a:pt x="759246" y="817874"/>
                    <a:pt x="758769" y="818254"/>
                  </a:cubicBezTo>
                  <a:close/>
                  <a:moveTo>
                    <a:pt x="759912" y="819588"/>
                  </a:moveTo>
                  <a:cubicBezTo>
                    <a:pt x="759722" y="819874"/>
                    <a:pt x="759436" y="820064"/>
                    <a:pt x="759246" y="819969"/>
                  </a:cubicBezTo>
                  <a:cubicBezTo>
                    <a:pt x="759151" y="819874"/>
                    <a:pt x="759246" y="819302"/>
                    <a:pt x="759246" y="819112"/>
                  </a:cubicBezTo>
                  <a:cubicBezTo>
                    <a:pt x="759246" y="819016"/>
                    <a:pt x="759246" y="818921"/>
                    <a:pt x="759246" y="818826"/>
                  </a:cubicBezTo>
                  <a:cubicBezTo>
                    <a:pt x="759436" y="818731"/>
                    <a:pt x="759818" y="818731"/>
                    <a:pt x="760198" y="818731"/>
                  </a:cubicBezTo>
                  <a:cubicBezTo>
                    <a:pt x="760294" y="819016"/>
                    <a:pt x="760198" y="819302"/>
                    <a:pt x="759912" y="819588"/>
                  </a:cubicBezTo>
                  <a:close/>
                  <a:moveTo>
                    <a:pt x="1388372" y="422872"/>
                  </a:moveTo>
                  <a:cubicBezTo>
                    <a:pt x="1389705" y="422205"/>
                    <a:pt x="1391420" y="418395"/>
                    <a:pt x="1391420" y="418300"/>
                  </a:cubicBezTo>
                  <a:cubicBezTo>
                    <a:pt x="1391706" y="417538"/>
                    <a:pt x="1391420" y="416680"/>
                    <a:pt x="1390944" y="416299"/>
                  </a:cubicBezTo>
                  <a:cubicBezTo>
                    <a:pt x="1390563" y="415918"/>
                    <a:pt x="1390182" y="415823"/>
                    <a:pt x="1389705" y="415918"/>
                  </a:cubicBezTo>
                  <a:cubicBezTo>
                    <a:pt x="1389420" y="416014"/>
                    <a:pt x="1389039" y="416204"/>
                    <a:pt x="1388848" y="416776"/>
                  </a:cubicBezTo>
                  <a:cubicBezTo>
                    <a:pt x="1388753" y="417061"/>
                    <a:pt x="1388562" y="417538"/>
                    <a:pt x="1388372" y="418109"/>
                  </a:cubicBezTo>
                  <a:cubicBezTo>
                    <a:pt x="1387324" y="421253"/>
                    <a:pt x="1387039" y="422395"/>
                    <a:pt x="1387515" y="422776"/>
                  </a:cubicBezTo>
                  <a:cubicBezTo>
                    <a:pt x="1387610" y="422776"/>
                    <a:pt x="1387705" y="422872"/>
                    <a:pt x="1387896" y="422872"/>
                  </a:cubicBezTo>
                  <a:cubicBezTo>
                    <a:pt x="1388086" y="422967"/>
                    <a:pt x="1388182" y="422967"/>
                    <a:pt x="1388372" y="422872"/>
                  </a:cubicBezTo>
                  <a:close/>
                  <a:moveTo>
                    <a:pt x="1389324" y="418395"/>
                  </a:moveTo>
                  <a:cubicBezTo>
                    <a:pt x="1389515" y="417824"/>
                    <a:pt x="1389705" y="417347"/>
                    <a:pt x="1389801" y="417061"/>
                  </a:cubicBezTo>
                  <a:cubicBezTo>
                    <a:pt x="1389896" y="416871"/>
                    <a:pt x="1389991" y="416776"/>
                    <a:pt x="1389991" y="416776"/>
                  </a:cubicBezTo>
                  <a:cubicBezTo>
                    <a:pt x="1390087" y="416776"/>
                    <a:pt x="1390182" y="416776"/>
                    <a:pt x="1390372" y="416966"/>
                  </a:cubicBezTo>
                  <a:cubicBezTo>
                    <a:pt x="1390658" y="417252"/>
                    <a:pt x="1390849" y="417728"/>
                    <a:pt x="1390658" y="418109"/>
                  </a:cubicBezTo>
                  <a:cubicBezTo>
                    <a:pt x="1390372" y="418871"/>
                    <a:pt x="1389229" y="421062"/>
                    <a:pt x="1388372" y="421919"/>
                  </a:cubicBezTo>
                  <a:cubicBezTo>
                    <a:pt x="1388468" y="421062"/>
                    <a:pt x="1389039" y="419347"/>
                    <a:pt x="1389324" y="418395"/>
                  </a:cubicBezTo>
                  <a:close/>
                  <a:moveTo>
                    <a:pt x="1420662" y="399345"/>
                  </a:moveTo>
                  <a:cubicBezTo>
                    <a:pt x="1419614" y="399726"/>
                    <a:pt x="1418757" y="400012"/>
                    <a:pt x="1418662" y="400583"/>
                  </a:cubicBezTo>
                  <a:cubicBezTo>
                    <a:pt x="1418662" y="400774"/>
                    <a:pt x="1418662" y="401059"/>
                    <a:pt x="1419138" y="401250"/>
                  </a:cubicBezTo>
                  <a:cubicBezTo>
                    <a:pt x="1419519" y="401440"/>
                    <a:pt x="1419805" y="401536"/>
                    <a:pt x="1419995" y="401536"/>
                  </a:cubicBezTo>
                  <a:cubicBezTo>
                    <a:pt x="1420471" y="401631"/>
                    <a:pt x="1420471" y="401631"/>
                    <a:pt x="1420376" y="402107"/>
                  </a:cubicBezTo>
                  <a:cubicBezTo>
                    <a:pt x="1420281" y="402393"/>
                    <a:pt x="1420185" y="402679"/>
                    <a:pt x="1420090" y="403060"/>
                  </a:cubicBezTo>
                  <a:cubicBezTo>
                    <a:pt x="1419709" y="404393"/>
                    <a:pt x="1419519" y="405250"/>
                    <a:pt x="1419900" y="405632"/>
                  </a:cubicBezTo>
                  <a:cubicBezTo>
                    <a:pt x="1419995" y="405727"/>
                    <a:pt x="1420185" y="405822"/>
                    <a:pt x="1420471" y="405822"/>
                  </a:cubicBezTo>
                  <a:cubicBezTo>
                    <a:pt x="1420567" y="405822"/>
                    <a:pt x="1420567" y="405822"/>
                    <a:pt x="1420662" y="405822"/>
                  </a:cubicBezTo>
                  <a:cubicBezTo>
                    <a:pt x="1421234" y="405727"/>
                    <a:pt x="1421900" y="405441"/>
                    <a:pt x="1422662" y="405155"/>
                  </a:cubicBezTo>
                  <a:cubicBezTo>
                    <a:pt x="1423233" y="404870"/>
                    <a:pt x="1423900" y="404584"/>
                    <a:pt x="1424376" y="404488"/>
                  </a:cubicBezTo>
                  <a:cubicBezTo>
                    <a:pt x="1426948" y="404107"/>
                    <a:pt x="1428377" y="403536"/>
                    <a:pt x="1428567" y="402869"/>
                  </a:cubicBezTo>
                  <a:lnTo>
                    <a:pt x="1428663" y="402679"/>
                  </a:lnTo>
                  <a:cubicBezTo>
                    <a:pt x="1428853" y="402012"/>
                    <a:pt x="1429425" y="400774"/>
                    <a:pt x="1428663" y="399821"/>
                  </a:cubicBezTo>
                  <a:cubicBezTo>
                    <a:pt x="1428187" y="399154"/>
                    <a:pt x="1427329" y="398869"/>
                    <a:pt x="1426091" y="398774"/>
                  </a:cubicBezTo>
                  <a:cubicBezTo>
                    <a:pt x="1425805" y="398774"/>
                    <a:pt x="1425519" y="398774"/>
                    <a:pt x="1425234" y="398678"/>
                  </a:cubicBezTo>
                  <a:cubicBezTo>
                    <a:pt x="1423996" y="398583"/>
                    <a:pt x="1422471" y="398488"/>
                    <a:pt x="1421424" y="398964"/>
                  </a:cubicBezTo>
                  <a:cubicBezTo>
                    <a:pt x="1421234" y="399154"/>
                    <a:pt x="1420948" y="399250"/>
                    <a:pt x="1420662" y="399345"/>
                  </a:cubicBezTo>
                  <a:close/>
                  <a:moveTo>
                    <a:pt x="1425139" y="399631"/>
                  </a:moveTo>
                  <a:cubicBezTo>
                    <a:pt x="1425424" y="399631"/>
                    <a:pt x="1425710" y="399631"/>
                    <a:pt x="1425996" y="399726"/>
                  </a:cubicBezTo>
                  <a:cubicBezTo>
                    <a:pt x="1426948" y="399726"/>
                    <a:pt x="1427615" y="400012"/>
                    <a:pt x="1427901" y="400393"/>
                  </a:cubicBezTo>
                  <a:cubicBezTo>
                    <a:pt x="1428377" y="401059"/>
                    <a:pt x="1427996" y="402107"/>
                    <a:pt x="1427805" y="402583"/>
                  </a:cubicBezTo>
                  <a:lnTo>
                    <a:pt x="1427711" y="402774"/>
                  </a:lnTo>
                  <a:cubicBezTo>
                    <a:pt x="1427615" y="402965"/>
                    <a:pt x="1426377" y="403441"/>
                    <a:pt x="1424281" y="403822"/>
                  </a:cubicBezTo>
                  <a:cubicBezTo>
                    <a:pt x="1423710" y="403917"/>
                    <a:pt x="1423043" y="404203"/>
                    <a:pt x="1422281" y="404488"/>
                  </a:cubicBezTo>
                  <a:cubicBezTo>
                    <a:pt x="1421710" y="404774"/>
                    <a:pt x="1421043" y="405060"/>
                    <a:pt x="1420662" y="405155"/>
                  </a:cubicBezTo>
                  <a:cubicBezTo>
                    <a:pt x="1420567" y="404965"/>
                    <a:pt x="1420852" y="403822"/>
                    <a:pt x="1421043" y="403250"/>
                  </a:cubicBezTo>
                  <a:cubicBezTo>
                    <a:pt x="1421138" y="402869"/>
                    <a:pt x="1421234" y="402488"/>
                    <a:pt x="1421328" y="402203"/>
                  </a:cubicBezTo>
                  <a:cubicBezTo>
                    <a:pt x="1421519" y="401155"/>
                    <a:pt x="1421043" y="400869"/>
                    <a:pt x="1420376" y="400678"/>
                  </a:cubicBezTo>
                  <a:cubicBezTo>
                    <a:pt x="1420185" y="400583"/>
                    <a:pt x="1419995" y="400583"/>
                    <a:pt x="1419709" y="400488"/>
                  </a:cubicBezTo>
                  <a:cubicBezTo>
                    <a:pt x="1419995" y="400297"/>
                    <a:pt x="1420567" y="400107"/>
                    <a:pt x="1420948" y="400012"/>
                  </a:cubicBezTo>
                  <a:cubicBezTo>
                    <a:pt x="1421234" y="399916"/>
                    <a:pt x="1421519" y="399821"/>
                    <a:pt x="1421710" y="399726"/>
                  </a:cubicBezTo>
                  <a:cubicBezTo>
                    <a:pt x="1422662" y="399440"/>
                    <a:pt x="1423996" y="399536"/>
                    <a:pt x="1425139" y="399631"/>
                  </a:cubicBezTo>
                  <a:close/>
                  <a:moveTo>
                    <a:pt x="738481" y="318763"/>
                  </a:moveTo>
                  <a:cubicBezTo>
                    <a:pt x="738672" y="318763"/>
                    <a:pt x="738767" y="318763"/>
                    <a:pt x="738958" y="318668"/>
                  </a:cubicBezTo>
                  <a:cubicBezTo>
                    <a:pt x="739434" y="318478"/>
                    <a:pt x="740005" y="318001"/>
                    <a:pt x="740481" y="317620"/>
                  </a:cubicBezTo>
                  <a:cubicBezTo>
                    <a:pt x="740958" y="317239"/>
                    <a:pt x="741434" y="316763"/>
                    <a:pt x="741720" y="316763"/>
                  </a:cubicBezTo>
                  <a:lnTo>
                    <a:pt x="742101" y="316763"/>
                  </a:lnTo>
                  <a:cubicBezTo>
                    <a:pt x="743625" y="316573"/>
                    <a:pt x="745244" y="316382"/>
                    <a:pt x="745815" y="315811"/>
                  </a:cubicBezTo>
                  <a:cubicBezTo>
                    <a:pt x="745911" y="315715"/>
                    <a:pt x="746387" y="315430"/>
                    <a:pt x="746768" y="315144"/>
                  </a:cubicBezTo>
                  <a:cubicBezTo>
                    <a:pt x="748578" y="314096"/>
                    <a:pt x="749911" y="313239"/>
                    <a:pt x="749721" y="312382"/>
                  </a:cubicBezTo>
                  <a:cubicBezTo>
                    <a:pt x="749626" y="311810"/>
                    <a:pt x="749054" y="309810"/>
                    <a:pt x="745911" y="309905"/>
                  </a:cubicBezTo>
                  <a:cubicBezTo>
                    <a:pt x="745149" y="309905"/>
                    <a:pt x="741244" y="310286"/>
                    <a:pt x="740577" y="310572"/>
                  </a:cubicBezTo>
                  <a:cubicBezTo>
                    <a:pt x="740291" y="310667"/>
                    <a:pt x="734576" y="314477"/>
                    <a:pt x="735148" y="315811"/>
                  </a:cubicBezTo>
                  <a:cubicBezTo>
                    <a:pt x="735528" y="316668"/>
                    <a:pt x="736862" y="318287"/>
                    <a:pt x="737910" y="318668"/>
                  </a:cubicBezTo>
                  <a:cubicBezTo>
                    <a:pt x="738100" y="318763"/>
                    <a:pt x="738291" y="318763"/>
                    <a:pt x="738481" y="318763"/>
                  </a:cubicBezTo>
                  <a:close/>
                  <a:moveTo>
                    <a:pt x="736005" y="315525"/>
                  </a:moveTo>
                  <a:cubicBezTo>
                    <a:pt x="736005" y="314858"/>
                    <a:pt x="740101" y="311715"/>
                    <a:pt x="740862" y="311334"/>
                  </a:cubicBezTo>
                  <a:cubicBezTo>
                    <a:pt x="741244" y="311143"/>
                    <a:pt x="744863" y="310762"/>
                    <a:pt x="745815" y="310762"/>
                  </a:cubicBezTo>
                  <a:cubicBezTo>
                    <a:pt x="745911" y="310762"/>
                    <a:pt x="746006" y="310762"/>
                    <a:pt x="746101" y="310762"/>
                  </a:cubicBezTo>
                  <a:cubicBezTo>
                    <a:pt x="748197" y="310762"/>
                    <a:pt x="748673" y="312001"/>
                    <a:pt x="748768" y="312572"/>
                  </a:cubicBezTo>
                  <a:cubicBezTo>
                    <a:pt x="748864" y="312953"/>
                    <a:pt x="746863" y="314096"/>
                    <a:pt x="746196" y="314572"/>
                  </a:cubicBezTo>
                  <a:cubicBezTo>
                    <a:pt x="745625" y="314858"/>
                    <a:pt x="745244" y="315144"/>
                    <a:pt x="745053" y="315334"/>
                  </a:cubicBezTo>
                  <a:cubicBezTo>
                    <a:pt x="744673" y="315715"/>
                    <a:pt x="742577" y="315906"/>
                    <a:pt x="741910" y="316001"/>
                  </a:cubicBezTo>
                  <a:lnTo>
                    <a:pt x="741529" y="316001"/>
                  </a:lnTo>
                  <a:cubicBezTo>
                    <a:pt x="740862" y="316096"/>
                    <a:pt x="740291" y="316573"/>
                    <a:pt x="739719" y="317144"/>
                  </a:cubicBezTo>
                  <a:cubicBezTo>
                    <a:pt x="739339" y="317525"/>
                    <a:pt x="738862" y="317906"/>
                    <a:pt x="738481" y="318001"/>
                  </a:cubicBezTo>
                  <a:cubicBezTo>
                    <a:pt x="738386" y="318001"/>
                    <a:pt x="738291" y="318001"/>
                    <a:pt x="738196" y="318001"/>
                  </a:cubicBezTo>
                  <a:cubicBezTo>
                    <a:pt x="737529" y="317620"/>
                    <a:pt x="736290" y="316192"/>
                    <a:pt x="736005" y="315525"/>
                  </a:cubicBezTo>
                  <a:close/>
                  <a:moveTo>
                    <a:pt x="735434" y="387915"/>
                  </a:moveTo>
                  <a:cubicBezTo>
                    <a:pt x="735052" y="388010"/>
                    <a:pt x="734671" y="388105"/>
                    <a:pt x="734290" y="388105"/>
                  </a:cubicBezTo>
                  <a:cubicBezTo>
                    <a:pt x="733147" y="388296"/>
                    <a:pt x="731909" y="388486"/>
                    <a:pt x="731337" y="389058"/>
                  </a:cubicBezTo>
                  <a:cubicBezTo>
                    <a:pt x="730576" y="389725"/>
                    <a:pt x="728861" y="392963"/>
                    <a:pt x="728480" y="394201"/>
                  </a:cubicBezTo>
                  <a:cubicBezTo>
                    <a:pt x="728385" y="394582"/>
                    <a:pt x="728194" y="394963"/>
                    <a:pt x="728004" y="395249"/>
                  </a:cubicBezTo>
                  <a:cubicBezTo>
                    <a:pt x="727623" y="395916"/>
                    <a:pt x="727432" y="396487"/>
                    <a:pt x="727718" y="396868"/>
                  </a:cubicBezTo>
                  <a:cubicBezTo>
                    <a:pt x="727908" y="397059"/>
                    <a:pt x="728099" y="397059"/>
                    <a:pt x="728290" y="397059"/>
                  </a:cubicBezTo>
                  <a:cubicBezTo>
                    <a:pt x="728480" y="397059"/>
                    <a:pt x="728671" y="397059"/>
                    <a:pt x="728671" y="396964"/>
                  </a:cubicBezTo>
                  <a:cubicBezTo>
                    <a:pt x="730004" y="396678"/>
                    <a:pt x="732385" y="395725"/>
                    <a:pt x="733242" y="395059"/>
                  </a:cubicBezTo>
                  <a:cubicBezTo>
                    <a:pt x="734100" y="394392"/>
                    <a:pt x="736386" y="390868"/>
                    <a:pt x="736671" y="390487"/>
                  </a:cubicBezTo>
                  <a:lnTo>
                    <a:pt x="736767" y="390391"/>
                  </a:lnTo>
                  <a:cubicBezTo>
                    <a:pt x="736957" y="389439"/>
                    <a:pt x="737148" y="388582"/>
                    <a:pt x="736576" y="388105"/>
                  </a:cubicBezTo>
                  <a:cubicBezTo>
                    <a:pt x="736386" y="387915"/>
                    <a:pt x="736005" y="387724"/>
                    <a:pt x="735434" y="387915"/>
                  </a:cubicBezTo>
                  <a:close/>
                  <a:moveTo>
                    <a:pt x="735910" y="390201"/>
                  </a:moveTo>
                  <a:cubicBezTo>
                    <a:pt x="734957" y="391630"/>
                    <a:pt x="733338" y="394106"/>
                    <a:pt x="732766" y="394487"/>
                  </a:cubicBezTo>
                  <a:cubicBezTo>
                    <a:pt x="732004" y="395059"/>
                    <a:pt x="729909" y="395916"/>
                    <a:pt x="728575" y="396202"/>
                  </a:cubicBezTo>
                  <a:cubicBezTo>
                    <a:pt x="728671" y="396011"/>
                    <a:pt x="728766" y="395821"/>
                    <a:pt x="728861" y="395535"/>
                  </a:cubicBezTo>
                  <a:cubicBezTo>
                    <a:pt x="729051" y="395154"/>
                    <a:pt x="729242" y="394773"/>
                    <a:pt x="729337" y="394392"/>
                  </a:cubicBezTo>
                  <a:cubicBezTo>
                    <a:pt x="729718" y="393154"/>
                    <a:pt x="731337" y="390201"/>
                    <a:pt x="731909" y="389629"/>
                  </a:cubicBezTo>
                  <a:cubicBezTo>
                    <a:pt x="732290" y="389249"/>
                    <a:pt x="733433" y="389058"/>
                    <a:pt x="734385" y="388867"/>
                  </a:cubicBezTo>
                  <a:cubicBezTo>
                    <a:pt x="734767" y="388772"/>
                    <a:pt x="735243" y="388677"/>
                    <a:pt x="735624" y="388582"/>
                  </a:cubicBezTo>
                  <a:cubicBezTo>
                    <a:pt x="735719" y="388582"/>
                    <a:pt x="735719" y="388582"/>
                    <a:pt x="735814" y="388582"/>
                  </a:cubicBezTo>
                  <a:cubicBezTo>
                    <a:pt x="735910" y="388582"/>
                    <a:pt x="735910" y="388582"/>
                    <a:pt x="735910" y="388582"/>
                  </a:cubicBezTo>
                  <a:cubicBezTo>
                    <a:pt x="736005" y="388772"/>
                    <a:pt x="736100" y="389058"/>
                    <a:pt x="735910" y="390201"/>
                  </a:cubicBezTo>
                  <a:close/>
                  <a:moveTo>
                    <a:pt x="759055" y="273615"/>
                  </a:moveTo>
                  <a:cubicBezTo>
                    <a:pt x="759151" y="273615"/>
                    <a:pt x="759246" y="273615"/>
                    <a:pt x="759246" y="273615"/>
                  </a:cubicBezTo>
                  <a:cubicBezTo>
                    <a:pt x="759722" y="273424"/>
                    <a:pt x="760389" y="273043"/>
                    <a:pt x="760579" y="272472"/>
                  </a:cubicBezTo>
                  <a:cubicBezTo>
                    <a:pt x="760674" y="272186"/>
                    <a:pt x="760579" y="271900"/>
                    <a:pt x="760389" y="271710"/>
                  </a:cubicBezTo>
                  <a:cubicBezTo>
                    <a:pt x="760103" y="271424"/>
                    <a:pt x="759151" y="270091"/>
                    <a:pt x="758865" y="269614"/>
                  </a:cubicBezTo>
                  <a:lnTo>
                    <a:pt x="758865" y="269614"/>
                  </a:lnTo>
                  <a:cubicBezTo>
                    <a:pt x="758389" y="269043"/>
                    <a:pt x="756960" y="268090"/>
                    <a:pt x="756198" y="267995"/>
                  </a:cubicBezTo>
                  <a:cubicBezTo>
                    <a:pt x="755912" y="267995"/>
                    <a:pt x="755721" y="267995"/>
                    <a:pt x="755531" y="268090"/>
                  </a:cubicBezTo>
                  <a:cubicBezTo>
                    <a:pt x="754674" y="268662"/>
                    <a:pt x="754007" y="269710"/>
                    <a:pt x="754578" y="270662"/>
                  </a:cubicBezTo>
                  <a:cubicBezTo>
                    <a:pt x="755245" y="271519"/>
                    <a:pt x="757912" y="273615"/>
                    <a:pt x="759055" y="273615"/>
                  </a:cubicBezTo>
                  <a:close/>
                  <a:moveTo>
                    <a:pt x="756103" y="268757"/>
                  </a:moveTo>
                  <a:cubicBezTo>
                    <a:pt x="756103" y="268757"/>
                    <a:pt x="756103" y="268757"/>
                    <a:pt x="756103" y="268757"/>
                  </a:cubicBezTo>
                  <a:cubicBezTo>
                    <a:pt x="756483" y="268757"/>
                    <a:pt x="757722" y="269519"/>
                    <a:pt x="758198" y="270091"/>
                  </a:cubicBezTo>
                  <a:cubicBezTo>
                    <a:pt x="758389" y="270376"/>
                    <a:pt x="759341" y="271900"/>
                    <a:pt x="759818" y="272281"/>
                  </a:cubicBezTo>
                  <a:cubicBezTo>
                    <a:pt x="759818" y="272377"/>
                    <a:pt x="759531" y="272662"/>
                    <a:pt x="759151" y="272853"/>
                  </a:cubicBezTo>
                  <a:cubicBezTo>
                    <a:pt x="759151" y="272853"/>
                    <a:pt x="759151" y="272853"/>
                    <a:pt x="759151" y="272853"/>
                  </a:cubicBezTo>
                  <a:cubicBezTo>
                    <a:pt x="758579" y="272853"/>
                    <a:pt x="756103" y="271138"/>
                    <a:pt x="755531" y="270281"/>
                  </a:cubicBezTo>
                  <a:cubicBezTo>
                    <a:pt x="755150" y="269614"/>
                    <a:pt x="755817" y="268948"/>
                    <a:pt x="756103" y="268757"/>
                  </a:cubicBezTo>
                  <a:close/>
                  <a:moveTo>
                    <a:pt x="647422" y="715194"/>
                  </a:moveTo>
                  <a:cubicBezTo>
                    <a:pt x="647137" y="715480"/>
                    <a:pt x="646946" y="715956"/>
                    <a:pt x="647422" y="716337"/>
                  </a:cubicBezTo>
                  <a:cubicBezTo>
                    <a:pt x="648565" y="717575"/>
                    <a:pt x="649232" y="717766"/>
                    <a:pt x="649518" y="717766"/>
                  </a:cubicBezTo>
                  <a:cubicBezTo>
                    <a:pt x="649613" y="717766"/>
                    <a:pt x="649709" y="717766"/>
                    <a:pt x="649709" y="717766"/>
                  </a:cubicBezTo>
                  <a:cubicBezTo>
                    <a:pt x="649899" y="717766"/>
                    <a:pt x="650185" y="717575"/>
                    <a:pt x="650280" y="717194"/>
                  </a:cubicBezTo>
                  <a:cubicBezTo>
                    <a:pt x="650565" y="716146"/>
                    <a:pt x="649518" y="715289"/>
                    <a:pt x="649423" y="715194"/>
                  </a:cubicBezTo>
                  <a:lnTo>
                    <a:pt x="649423" y="715194"/>
                  </a:lnTo>
                  <a:cubicBezTo>
                    <a:pt x="648851" y="714622"/>
                    <a:pt x="647899" y="714718"/>
                    <a:pt x="647422" y="715194"/>
                  </a:cubicBezTo>
                  <a:close/>
                  <a:moveTo>
                    <a:pt x="648851" y="715766"/>
                  </a:moveTo>
                  <a:cubicBezTo>
                    <a:pt x="649042" y="715956"/>
                    <a:pt x="649518" y="716432"/>
                    <a:pt x="649518" y="716908"/>
                  </a:cubicBezTo>
                  <a:cubicBezTo>
                    <a:pt x="649232" y="716813"/>
                    <a:pt x="648756" y="716432"/>
                    <a:pt x="648089" y="715766"/>
                  </a:cubicBezTo>
                  <a:cubicBezTo>
                    <a:pt x="648089" y="715766"/>
                    <a:pt x="648184" y="715670"/>
                    <a:pt x="648375" y="715670"/>
                  </a:cubicBezTo>
                  <a:cubicBezTo>
                    <a:pt x="648470" y="715670"/>
                    <a:pt x="648470" y="715670"/>
                    <a:pt x="648565" y="715670"/>
                  </a:cubicBezTo>
                  <a:cubicBezTo>
                    <a:pt x="648660" y="715575"/>
                    <a:pt x="648756" y="715670"/>
                    <a:pt x="648851" y="715766"/>
                  </a:cubicBezTo>
                  <a:close/>
                  <a:moveTo>
                    <a:pt x="705810" y="424777"/>
                  </a:moveTo>
                  <a:cubicBezTo>
                    <a:pt x="705144" y="424967"/>
                    <a:pt x="703429" y="425348"/>
                    <a:pt x="703429" y="427158"/>
                  </a:cubicBezTo>
                  <a:cubicBezTo>
                    <a:pt x="703524" y="428587"/>
                    <a:pt x="706382" y="432301"/>
                    <a:pt x="707906" y="432492"/>
                  </a:cubicBezTo>
                  <a:cubicBezTo>
                    <a:pt x="707906" y="432492"/>
                    <a:pt x="708001" y="432492"/>
                    <a:pt x="708001" y="432492"/>
                  </a:cubicBezTo>
                  <a:cubicBezTo>
                    <a:pt x="708382" y="432492"/>
                    <a:pt x="708668" y="432301"/>
                    <a:pt x="708763" y="432016"/>
                  </a:cubicBezTo>
                  <a:cubicBezTo>
                    <a:pt x="709335" y="430682"/>
                    <a:pt x="709621" y="427158"/>
                    <a:pt x="708573" y="426110"/>
                  </a:cubicBezTo>
                  <a:lnTo>
                    <a:pt x="708573" y="426110"/>
                  </a:lnTo>
                  <a:cubicBezTo>
                    <a:pt x="708192" y="425729"/>
                    <a:pt x="706953" y="424491"/>
                    <a:pt x="705810" y="424777"/>
                  </a:cubicBezTo>
                  <a:close/>
                  <a:moveTo>
                    <a:pt x="708001" y="431635"/>
                  </a:moveTo>
                  <a:cubicBezTo>
                    <a:pt x="707144" y="431444"/>
                    <a:pt x="704477" y="428206"/>
                    <a:pt x="704382" y="427063"/>
                  </a:cubicBezTo>
                  <a:cubicBezTo>
                    <a:pt x="704382" y="426015"/>
                    <a:pt x="705144" y="425729"/>
                    <a:pt x="706096" y="425539"/>
                  </a:cubicBezTo>
                  <a:cubicBezTo>
                    <a:pt x="706096" y="425539"/>
                    <a:pt x="706192" y="425539"/>
                    <a:pt x="706192" y="425539"/>
                  </a:cubicBezTo>
                  <a:cubicBezTo>
                    <a:pt x="706573" y="425539"/>
                    <a:pt x="707239" y="425920"/>
                    <a:pt x="708001" y="426682"/>
                  </a:cubicBezTo>
                  <a:cubicBezTo>
                    <a:pt x="708573" y="427349"/>
                    <a:pt x="708478" y="430396"/>
                    <a:pt x="708001" y="431635"/>
                  </a:cubicBezTo>
                  <a:close/>
                  <a:moveTo>
                    <a:pt x="754769" y="811301"/>
                  </a:moveTo>
                  <a:cubicBezTo>
                    <a:pt x="754864" y="810444"/>
                    <a:pt x="754293" y="809396"/>
                    <a:pt x="753531" y="809301"/>
                  </a:cubicBezTo>
                  <a:cubicBezTo>
                    <a:pt x="753245" y="809301"/>
                    <a:pt x="752864" y="809396"/>
                    <a:pt x="752769" y="809872"/>
                  </a:cubicBezTo>
                  <a:cubicBezTo>
                    <a:pt x="752483" y="811111"/>
                    <a:pt x="752197" y="812635"/>
                    <a:pt x="752769" y="813016"/>
                  </a:cubicBezTo>
                  <a:cubicBezTo>
                    <a:pt x="752864" y="813111"/>
                    <a:pt x="753055" y="813111"/>
                    <a:pt x="753245" y="813111"/>
                  </a:cubicBezTo>
                  <a:cubicBezTo>
                    <a:pt x="753340" y="813111"/>
                    <a:pt x="753435" y="813111"/>
                    <a:pt x="753626" y="813016"/>
                  </a:cubicBezTo>
                  <a:cubicBezTo>
                    <a:pt x="754578" y="812730"/>
                    <a:pt x="754674" y="811396"/>
                    <a:pt x="754769" y="811301"/>
                  </a:cubicBezTo>
                  <a:close/>
                  <a:moveTo>
                    <a:pt x="753340" y="812349"/>
                  </a:moveTo>
                  <a:cubicBezTo>
                    <a:pt x="753245" y="812063"/>
                    <a:pt x="753340" y="811301"/>
                    <a:pt x="753626" y="810349"/>
                  </a:cubicBezTo>
                  <a:cubicBezTo>
                    <a:pt x="753817" y="810539"/>
                    <a:pt x="753911" y="810920"/>
                    <a:pt x="753911" y="811301"/>
                  </a:cubicBezTo>
                  <a:cubicBezTo>
                    <a:pt x="753817" y="811301"/>
                    <a:pt x="753721" y="812063"/>
                    <a:pt x="753340" y="812349"/>
                  </a:cubicBezTo>
                  <a:close/>
                  <a:moveTo>
                    <a:pt x="1369227" y="545935"/>
                  </a:moveTo>
                  <a:cubicBezTo>
                    <a:pt x="1369036" y="546030"/>
                    <a:pt x="1368846" y="546316"/>
                    <a:pt x="1368941" y="546887"/>
                  </a:cubicBezTo>
                  <a:cubicBezTo>
                    <a:pt x="1369036" y="547173"/>
                    <a:pt x="1370084" y="550030"/>
                    <a:pt x="1371037" y="550030"/>
                  </a:cubicBezTo>
                  <a:lnTo>
                    <a:pt x="1371037" y="550030"/>
                  </a:lnTo>
                  <a:cubicBezTo>
                    <a:pt x="1371132" y="550030"/>
                    <a:pt x="1371513" y="549935"/>
                    <a:pt x="1371608" y="549459"/>
                  </a:cubicBezTo>
                  <a:cubicBezTo>
                    <a:pt x="1371799" y="548602"/>
                    <a:pt x="1371799" y="546125"/>
                    <a:pt x="1370846" y="545840"/>
                  </a:cubicBezTo>
                  <a:lnTo>
                    <a:pt x="1370846" y="545840"/>
                  </a:lnTo>
                  <a:cubicBezTo>
                    <a:pt x="1370084" y="545649"/>
                    <a:pt x="1369512" y="545649"/>
                    <a:pt x="1369227" y="545935"/>
                  </a:cubicBezTo>
                  <a:close/>
                  <a:moveTo>
                    <a:pt x="1369798" y="546697"/>
                  </a:moveTo>
                  <a:cubicBezTo>
                    <a:pt x="1369798" y="546601"/>
                    <a:pt x="1369798" y="546601"/>
                    <a:pt x="1369798" y="546601"/>
                  </a:cubicBezTo>
                  <a:cubicBezTo>
                    <a:pt x="1369894" y="546601"/>
                    <a:pt x="1370084" y="546601"/>
                    <a:pt x="1370561" y="546697"/>
                  </a:cubicBezTo>
                  <a:cubicBezTo>
                    <a:pt x="1370751" y="546887"/>
                    <a:pt x="1370941" y="547935"/>
                    <a:pt x="1370846" y="548887"/>
                  </a:cubicBezTo>
                  <a:cubicBezTo>
                    <a:pt x="1370370" y="548221"/>
                    <a:pt x="1369894" y="547078"/>
                    <a:pt x="1369798" y="546697"/>
                  </a:cubicBezTo>
                  <a:close/>
                  <a:moveTo>
                    <a:pt x="753245" y="820541"/>
                  </a:moveTo>
                  <a:cubicBezTo>
                    <a:pt x="753245" y="819874"/>
                    <a:pt x="753055" y="819207"/>
                    <a:pt x="752483" y="818921"/>
                  </a:cubicBezTo>
                  <a:cubicBezTo>
                    <a:pt x="752292" y="818826"/>
                    <a:pt x="751912" y="818731"/>
                    <a:pt x="751340" y="819112"/>
                  </a:cubicBezTo>
                  <a:cubicBezTo>
                    <a:pt x="751149" y="819207"/>
                    <a:pt x="750959" y="819302"/>
                    <a:pt x="750864" y="819397"/>
                  </a:cubicBezTo>
                  <a:cubicBezTo>
                    <a:pt x="750483" y="819588"/>
                    <a:pt x="750006" y="819874"/>
                    <a:pt x="749911" y="820255"/>
                  </a:cubicBezTo>
                  <a:cubicBezTo>
                    <a:pt x="749816" y="820636"/>
                    <a:pt x="750197" y="821017"/>
                    <a:pt x="750387" y="821207"/>
                  </a:cubicBezTo>
                  <a:cubicBezTo>
                    <a:pt x="750769" y="821493"/>
                    <a:pt x="751245" y="821683"/>
                    <a:pt x="751721" y="821683"/>
                  </a:cubicBezTo>
                  <a:cubicBezTo>
                    <a:pt x="751912" y="821683"/>
                    <a:pt x="752197" y="821683"/>
                    <a:pt x="752388" y="821588"/>
                  </a:cubicBezTo>
                  <a:cubicBezTo>
                    <a:pt x="752864" y="821398"/>
                    <a:pt x="753245" y="820921"/>
                    <a:pt x="753245" y="820541"/>
                  </a:cubicBezTo>
                  <a:close/>
                  <a:moveTo>
                    <a:pt x="752007" y="820826"/>
                  </a:moveTo>
                  <a:cubicBezTo>
                    <a:pt x="751816" y="820921"/>
                    <a:pt x="751435" y="820921"/>
                    <a:pt x="751054" y="820636"/>
                  </a:cubicBezTo>
                  <a:cubicBezTo>
                    <a:pt x="750864" y="820541"/>
                    <a:pt x="750864" y="820445"/>
                    <a:pt x="750864" y="820445"/>
                  </a:cubicBezTo>
                  <a:cubicBezTo>
                    <a:pt x="750959" y="820350"/>
                    <a:pt x="751149" y="820255"/>
                    <a:pt x="751340" y="820159"/>
                  </a:cubicBezTo>
                  <a:cubicBezTo>
                    <a:pt x="751530" y="820064"/>
                    <a:pt x="751816" y="819969"/>
                    <a:pt x="752007" y="819778"/>
                  </a:cubicBezTo>
                  <a:cubicBezTo>
                    <a:pt x="752102" y="819778"/>
                    <a:pt x="752102" y="819683"/>
                    <a:pt x="752102" y="819683"/>
                  </a:cubicBezTo>
                  <a:cubicBezTo>
                    <a:pt x="752197" y="819778"/>
                    <a:pt x="752388" y="820064"/>
                    <a:pt x="752388" y="820541"/>
                  </a:cubicBezTo>
                  <a:cubicBezTo>
                    <a:pt x="752388" y="820636"/>
                    <a:pt x="752292" y="820731"/>
                    <a:pt x="752007" y="820826"/>
                  </a:cubicBezTo>
                  <a:close/>
                  <a:moveTo>
                    <a:pt x="753531" y="816349"/>
                  </a:moveTo>
                  <a:lnTo>
                    <a:pt x="753531" y="816254"/>
                  </a:lnTo>
                  <a:cubicBezTo>
                    <a:pt x="753721" y="815492"/>
                    <a:pt x="753245" y="814921"/>
                    <a:pt x="752674" y="814635"/>
                  </a:cubicBezTo>
                  <a:cubicBezTo>
                    <a:pt x="752292" y="814445"/>
                    <a:pt x="751816" y="814635"/>
                    <a:pt x="751530" y="814921"/>
                  </a:cubicBezTo>
                  <a:cubicBezTo>
                    <a:pt x="751435" y="815016"/>
                    <a:pt x="751149" y="815207"/>
                    <a:pt x="750959" y="815397"/>
                  </a:cubicBezTo>
                  <a:cubicBezTo>
                    <a:pt x="750293" y="815873"/>
                    <a:pt x="749721" y="816349"/>
                    <a:pt x="749816" y="816826"/>
                  </a:cubicBezTo>
                  <a:cubicBezTo>
                    <a:pt x="749816" y="817016"/>
                    <a:pt x="750006" y="817207"/>
                    <a:pt x="750483" y="817302"/>
                  </a:cubicBezTo>
                  <a:cubicBezTo>
                    <a:pt x="750578" y="817302"/>
                    <a:pt x="750673" y="817302"/>
                    <a:pt x="750864" y="817302"/>
                  </a:cubicBezTo>
                  <a:cubicBezTo>
                    <a:pt x="752102" y="817302"/>
                    <a:pt x="753340" y="816349"/>
                    <a:pt x="753340" y="816349"/>
                  </a:cubicBezTo>
                  <a:lnTo>
                    <a:pt x="753531" y="816349"/>
                  </a:lnTo>
                  <a:close/>
                  <a:moveTo>
                    <a:pt x="750959" y="816540"/>
                  </a:moveTo>
                  <a:cubicBezTo>
                    <a:pt x="751149" y="816349"/>
                    <a:pt x="751435" y="816159"/>
                    <a:pt x="751626" y="816064"/>
                  </a:cubicBezTo>
                  <a:cubicBezTo>
                    <a:pt x="752007" y="815778"/>
                    <a:pt x="752292" y="815587"/>
                    <a:pt x="752388" y="815397"/>
                  </a:cubicBezTo>
                  <a:cubicBezTo>
                    <a:pt x="752388" y="815397"/>
                    <a:pt x="752388" y="815397"/>
                    <a:pt x="752388" y="815397"/>
                  </a:cubicBezTo>
                  <a:cubicBezTo>
                    <a:pt x="752388" y="815397"/>
                    <a:pt x="752483" y="815397"/>
                    <a:pt x="752674" y="815587"/>
                  </a:cubicBezTo>
                  <a:cubicBezTo>
                    <a:pt x="752769" y="815683"/>
                    <a:pt x="752864" y="815778"/>
                    <a:pt x="752864" y="815968"/>
                  </a:cubicBezTo>
                  <a:cubicBezTo>
                    <a:pt x="752388" y="816064"/>
                    <a:pt x="751721" y="816540"/>
                    <a:pt x="750959" y="816540"/>
                  </a:cubicBezTo>
                  <a:close/>
                  <a:moveTo>
                    <a:pt x="1522294" y="626135"/>
                  </a:moveTo>
                  <a:cubicBezTo>
                    <a:pt x="1522389" y="625945"/>
                    <a:pt x="1522484" y="625659"/>
                    <a:pt x="1522579" y="625468"/>
                  </a:cubicBezTo>
                  <a:cubicBezTo>
                    <a:pt x="1523055" y="624325"/>
                    <a:pt x="1523437" y="623659"/>
                    <a:pt x="1522961" y="623373"/>
                  </a:cubicBezTo>
                  <a:cubicBezTo>
                    <a:pt x="1522579" y="623087"/>
                    <a:pt x="1522008" y="623468"/>
                    <a:pt x="1521722" y="623659"/>
                  </a:cubicBezTo>
                  <a:cubicBezTo>
                    <a:pt x="1520293" y="624611"/>
                    <a:pt x="1516674" y="625849"/>
                    <a:pt x="1515150" y="625849"/>
                  </a:cubicBezTo>
                  <a:cubicBezTo>
                    <a:pt x="1514674" y="625849"/>
                    <a:pt x="1513912" y="625849"/>
                    <a:pt x="1513149" y="625754"/>
                  </a:cubicBezTo>
                  <a:cubicBezTo>
                    <a:pt x="1510959" y="625659"/>
                    <a:pt x="1509530" y="625564"/>
                    <a:pt x="1508863" y="625849"/>
                  </a:cubicBezTo>
                  <a:cubicBezTo>
                    <a:pt x="1507815" y="626230"/>
                    <a:pt x="1506387" y="628516"/>
                    <a:pt x="1506292" y="629659"/>
                  </a:cubicBezTo>
                  <a:cubicBezTo>
                    <a:pt x="1506292" y="629850"/>
                    <a:pt x="1506292" y="629945"/>
                    <a:pt x="1506196" y="630136"/>
                  </a:cubicBezTo>
                  <a:cubicBezTo>
                    <a:pt x="1506006" y="631279"/>
                    <a:pt x="1505720" y="633088"/>
                    <a:pt x="1507911" y="634232"/>
                  </a:cubicBezTo>
                  <a:cubicBezTo>
                    <a:pt x="1509054" y="634803"/>
                    <a:pt x="1510101" y="634993"/>
                    <a:pt x="1511054" y="634993"/>
                  </a:cubicBezTo>
                  <a:cubicBezTo>
                    <a:pt x="1512102" y="634993"/>
                    <a:pt x="1512959" y="634708"/>
                    <a:pt x="1513436" y="634327"/>
                  </a:cubicBezTo>
                  <a:cubicBezTo>
                    <a:pt x="1513721" y="634136"/>
                    <a:pt x="1514197" y="633755"/>
                    <a:pt x="1514578" y="633374"/>
                  </a:cubicBezTo>
                  <a:cubicBezTo>
                    <a:pt x="1515245" y="632803"/>
                    <a:pt x="1516293" y="631945"/>
                    <a:pt x="1516578" y="631850"/>
                  </a:cubicBezTo>
                  <a:lnTo>
                    <a:pt x="1516864" y="631755"/>
                  </a:lnTo>
                  <a:cubicBezTo>
                    <a:pt x="1518865" y="631279"/>
                    <a:pt x="1520198" y="630898"/>
                    <a:pt x="1520674" y="630231"/>
                  </a:cubicBezTo>
                  <a:cubicBezTo>
                    <a:pt x="1520769" y="630041"/>
                    <a:pt x="1520865" y="629850"/>
                    <a:pt x="1520769" y="629659"/>
                  </a:cubicBezTo>
                  <a:cubicBezTo>
                    <a:pt x="1520674" y="629469"/>
                    <a:pt x="1520674" y="629374"/>
                    <a:pt x="1520579" y="629183"/>
                  </a:cubicBezTo>
                  <a:cubicBezTo>
                    <a:pt x="1520293" y="628516"/>
                    <a:pt x="1520103" y="628040"/>
                    <a:pt x="1520389" y="627850"/>
                  </a:cubicBezTo>
                  <a:cubicBezTo>
                    <a:pt x="1521246" y="627278"/>
                    <a:pt x="1522103" y="626707"/>
                    <a:pt x="1522294" y="626135"/>
                  </a:cubicBezTo>
                  <a:close/>
                  <a:moveTo>
                    <a:pt x="1519817" y="629374"/>
                  </a:moveTo>
                  <a:cubicBezTo>
                    <a:pt x="1519912" y="629564"/>
                    <a:pt x="1519912" y="629659"/>
                    <a:pt x="1520008" y="629755"/>
                  </a:cubicBezTo>
                  <a:cubicBezTo>
                    <a:pt x="1519912" y="629850"/>
                    <a:pt x="1519531" y="630231"/>
                    <a:pt x="1516864" y="630803"/>
                  </a:cubicBezTo>
                  <a:lnTo>
                    <a:pt x="1516578" y="630898"/>
                  </a:lnTo>
                  <a:cubicBezTo>
                    <a:pt x="1516007" y="630993"/>
                    <a:pt x="1515245" y="631660"/>
                    <a:pt x="1514197" y="632612"/>
                  </a:cubicBezTo>
                  <a:cubicBezTo>
                    <a:pt x="1513816" y="632993"/>
                    <a:pt x="1513340" y="633279"/>
                    <a:pt x="1513054" y="633565"/>
                  </a:cubicBezTo>
                  <a:cubicBezTo>
                    <a:pt x="1512197" y="634136"/>
                    <a:pt x="1510483" y="634327"/>
                    <a:pt x="1508578" y="633374"/>
                  </a:cubicBezTo>
                  <a:cubicBezTo>
                    <a:pt x="1506959" y="632517"/>
                    <a:pt x="1507149" y="631183"/>
                    <a:pt x="1507339" y="630136"/>
                  </a:cubicBezTo>
                  <a:cubicBezTo>
                    <a:pt x="1507339" y="629945"/>
                    <a:pt x="1507435" y="629755"/>
                    <a:pt x="1507435" y="629564"/>
                  </a:cubicBezTo>
                  <a:cubicBezTo>
                    <a:pt x="1507530" y="628707"/>
                    <a:pt x="1508673" y="626802"/>
                    <a:pt x="1509340" y="626516"/>
                  </a:cubicBezTo>
                  <a:cubicBezTo>
                    <a:pt x="1509530" y="626421"/>
                    <a:pt x="1510101" y="626421"/>
                    <a:pt x="1510673" y="626421"/>
                  </a:cubicBezTo>
                  <a:cubicBezTo>
                    <a:pt x="1511435" y="626421"/>
                    <a:pt x="1512387" y="626421"/>
                    <a:pt x="1513149" y="626516"/>
                  </a:cubicBezTo>
                  <a:cubicBezTo>
                    <a:pt x="1513912" y="626516"/>
                    <a:pt x="1514578" y="626612"/>
                    <a:pt x="1515150" y="626612"/>
                  </a:cubicBezTo>
                  <a:cubicBezTo>
                    <a:pt x="1516960" y="626612"/>
                    <a:pt x="1520579" y="625373"/>
                    <a:pt x="1522103" y="624325"/>
                  </a:cubicBezTo>
                  <a:cubicBezTo>
                    <a:pt x="1522008" y="624611"/>
                    <a:pt x="1521818" y="624897"/>
                    <a:pt x="1521722" y="625183"/>
                  </a:cubicBezTo>
                  <a:cubicBezTo>
                    <a:pt x="1521627" y="625468"/>
                    <a:pt x="1521532" y="625659"/>
                    <a:pt x="1521436" y="625945"/>
                  </a:cubicBezTo>
                  <a:lnTo>
                    <a:pt x="1521436" y="625945"/>
                  </a:lnTo>
                  <a:cubicBezTo>
                    <a:pt x="1521246" y="626326"/>
                    <a:pt x="1520579" y="626802"/>
                    <a:pt x="1520008" y="627183"/>
                  </a:cubicBezTo>
                  <a:cubicBezTo>
                    <a:pt x="1519150" y="627754"/>
                    <a:pt x="1519531" y="628612"/>
                    <a:pt x="1519817" y="629374"/>
                  </a:cubicBezTo>
                  <a:close/>
                  <a:moveTo>
                    <a:pt x="753911" y="797299"/>
                  </a:moveTo>
                  <a:cubicBezTo>
                    <a:pt x="754102" y="797299"/>
                    <a:pt x="754293" y="797204"/>
                    <a:pt x="754388" y="797109"/>
                  </a:cubicBezTo>
                  <a:cubicBezTo>
                    <a:pt x="754578" y="797014"/>
                    <a:pt x="754769" y="796823"/>
                    <a:pt x="754864" y="796347"/>
                  </a:cubicBezTo>
                  <a:cubicBezTo>
                    <a:pt x="754960" y="795775"/>
                    <a:pt x="754674" y="794918"/>
                    <a:pt x="754293" y="794537"/>
                  </a:cubicBezTo>
                  <a:lnTo>
                    <a:pt x="754198" y="794442"/>
                  </a:lnTo>
                  <a:cubicBezTo>
                    <a:pt x="753911" y="794251"/>
                    <a:pt x="753055" y="793870"/>
                    <a:pt x="752578" y="794251"/>
                  </a:cubicBezTo>
                  <a:cubicBezTo>
                    <a:pt x="752388" y="794347"/>
                    <a:pt x="752197" y="794633"/>
                    <a:pt x="752292" y="795204"/>
                  </a:cubicBezTo>
                  <a:cubicBezTo>
                    <a:pt x="752388" y="795585"/>
                    <a:pt x="752769" y="796918"/>
                    <a:pt x="753626" y="797204"/>
                  </a:cubicBezTo>
                  <a:cubicBezTo>
                    <a:pt x="753721" y="797299"/>
                    <a:pt x="753817" y="797299"/>
                    <a:pt x="753911" y="797299"/>
                  </a:cubicBezTo>
                  <a:close/>
                  <a:moveTo>
                    <a:pt x="753150" y="795013"/>
                  </a:moveTo>
                  <a:cubicBezTo>
                    <a:pt x="753245" y="795013"/>
                    <a:pt x="753435" y="795109"/>
                    <a:pt x="753626" y="795204"/>
                  </a:cubicBezTo>
                  <a:cubicBezTo>
                    <a:pt x="753911" y="795490"/>
                    <a:pt x="754007" y="796061"/>
                    <a:pt x="754007" y="796347"/>
                  </a:cubicBezTo>
                  <a:cubicBezTo>
                    <a:pt x="754007" y="796442"/>
                    <a:pt x="753911" y="796537"/>
                    <a:pt x="754007" y="796537"/>
                  </a:cubicBezTo>
                  <a:cubicBezTo>
                    <a:pt x="753817" y="796442"/>
                    <a:pt x="753435" y="796061"/>
                    <a:pt x="753150" y="795013"/>
                  </a:cubicBezTo>
                  <a:cubicBezTo>
                    <a:pt x="753150" y="795013"/>
                    <a:pt x="753150" y="795013"/>
                    <a:pt x="753150" y="795013"/>
                  </a:cubicBezTo>
                  <a:close/>
                  <a:moveTo>
                    <a:pt x="748387" y="827113"/>
                  </a:moveTo>
                  <a:cubicBezTo>
                    <a:pt x="748197" y="827208"/>
                    <a:pt x="747911" y="827303"/>
                    <a:pt x="747816" y="827875"/>
                  </a:cubicBezTo>
                  <a:cubicBezTo>
                    <a:pt x="747340" y="829494"/>
                    <a:pt x="747244" y="830446"/>
                    <a:pt x="747721" y="830828"/>
                  </a:cubicBezTo>
                  <a:cubicBezTo>
                    <a:pt x="747816" y="830923"/>
                    <a:pt x="747911" y="830923"/>
                    <a:pt x="748101" y="830923"/>
                  </a:cubicBezTo>
                  <a:cubicBezTo>
                    <a:pt x="748197" y="830923"/>
                    <a:pt x="748387" y="830923"/>
                    <a:pt x="748578" y="830828"/>
                  </a:cubicBezTo>
                  <a:cubicBezTo>
                    <a:pt x="749435" y="830446"/>
                    <a:pt x="750387" y="829494"/>
                    <a:pt x="750578" y="828732"/>
                  </a:cubicBezTo>
                  <a:cubicBezTo>
                    <a:pt x="750673" y="828351"/>
                    <a:pt x="750483" y="828065"/>
                    <a:pt x="750293" y="827875"/>
                  </a:cubicBezTo>
                  <a:lnTo>
                    <a:pt x="750006" y="828161"/>
                  </a:lnTo>
                  <a:lnTo>
                    <a:pt x="750293" y="827779"/>
                  </a:lnTo>
                  <a:cubicBezTo>
                    <a:pt x="749530" y="827303"/>
                    <a:pt x="748959" y="826922"/>
                    <a:pt x="748387" y="827113"/>
                  </a:cubicBezTo>
                  <a:close/>
                  <a:moveTo>
                    <a:pt x="748292" y="830066"/>
                  </a:moveTo>
                  <a:cubicBezTo>
                    <a:pt x="748292" y="829875"/>
                    <a:pt x="748292" y="829303"/>
                    <a:pt x="748673" y="827970"/>
                  </a:cubicBezTo>
                  <a:lnTo>
                    <a:pt x="748673" y="827875"/>
                  </a:lnTo>
                  <a:lnTo>
                    <a:pt x="748673" y="827875"/>
                  </a:lnTo>
                  <a:cubicBezTo>
                    <a:pt x="748768" y="827875"/>
                    <a:pt x="749149" y="828065"/>
                    <a:pt x="749626" y="828446"/>
                  </a:cubicBezTo>
                  <a:lnTo>
                    <a:pt x="749721" y="828446"/>
                  </a:lnTo>
                  <a:cubicBezTo>
                    <a:pt x="749721" y="828446"/>
                    <a:pt x="749816" y="828446"/>
                    <a:pt x="749721" y="828637"/>
                  </a:cubicBezTo>
                  <a:cubicBezTo>
                    <a:pt x="749626" y="829018"/>
                    <a:pt x="748959" y="829684"/>
                    <a:pt x="748292" y="830066"/>
                  </a:cubicBezTo>
                  <a:close/>
                  <a:moveTo>
                    <a:pt x="1348272" y="444303"/>
                  </a:moveTo>
                  <a:cubicBezTo>
                    <a:pt x="1348748" y="444303"/>
                    <a:pt x="1349224" y="444208"/>
                    <a:pt x="1349605" y="444112"/>
                  </a:cubicBezTo>
                  <a:cubicBezTo>
                    <a:pt x="1349796" y="444112"/>
                    <a:pt x="1349986" y="444017"/>
                    <a:pt x="1350177" y="444017"/>
                  </a:cubicBezTo>
                  <a:cubicBezTo>
                    <a:pt x="1351034" y="443922"/>
                    <a:pt x="1352653" y="443160"/>
                    <a:pt x="1352844" y="442398"/>
                  </a:cubicBezTo>
                  <a:cubicBezTo>
                    <a:pt x="1352939" y="442112"/>
                    <a:pt x="1352749" y="441826"/>
                    <a:pt x="1352463" y="441731"/>
                  </a:cubicBezTo>
                  <a:cubicBezTo>
                    <a:pt x="1351987" y="441445"/>
                    <a:pt x="1351320" y="441541"/>
                    <a:pt x="1350748" y="441541"/>
                  </a:cubicBezTo>
                  <a:cubicBezTo>
                    <a:pt x="1350462" y="441541"/>
                    <a:pt x="1350177" y="441541"/>
                    <a:pt x="1349986" y="441541"/>
                  </a:cubicBezTo>
                  <a:cubicBezTo>
                    <a:pt x="1349224" y="441255"/>
                    <a:pt x="1346748" y="442207"/>
                    <a:pt x="1346367" y="443065"/>
                  </a:cubicBezTo>
                  <a:cubicBezTo>
                    <a:pt x="1346177" y="443350"/>
                    <a:pt x="1346271" y="443732"/>
                    <a:pt x="1346748" y="444017"/>
                  </a:cubicBezTo>
                  <a:cubicBezTo>
                    <a:pt x="1347319" y="444208"/>
                    <a:pt x="1347796" y="444303"/>
                    <a:pt x="1348272" y="444303"/>
                  </a:cubicBezTo>
                  <a:close/>
                  <a:moveTo>
                    <a:pt x="1349701" y="442398"/>
                  </a:moveTo>
                  <a:cubicBezTo>
                    <a:pt x="1349986" y="442493"/>
                    <a:pt x="1350368" y="442493"/>
                    <a:pt x="1350748" y="442493"/>
                  </a:cubicBezTo>
                  <a:cubicBezTo>
                    <a:pt x="1351129" y="442493"/>
                    <a:pt x="1351511" y="442493"/>
                    <a:pt x="1351796" y="442493"/>
                  </a:cubicBezTo>
                  <a:cubicBezTo>
                    <a:pt x="1351511" y="442779"/>
                    <a:pt x="1350653" y="443160"/>
                    <a:pt x="1349986" y="443255"/>
                  </a:cubicBezTo>
                  <a:cubicBezTo>
                    <a:pt x="1349796" y="443255"/>
                    <a:pt x="1349605" y="443350"/>
                    <a:pt x="1349415" y="443350"/>
                  </a:cubicBezTo>
                  <a:cubicBezTo>
                    <a:pt x="1348653" y="443541"/>
                    <a:pt x="1348081" y="443636"/>
                    <a:pt x="1347224" y="443350"/>
                  </a:cubicBezTo>
                  <a:cubicBezTo>
                    <a:pt x="1347700" y="442874"/>
                    <a:pt x="1349224" y="442303"/>
                    <a:pt x="1349701" y="442398"/>
                  </a:cubicBezTo>
                  <a:close/>
                  <a:moveTo>
                    <a:pt x="1356178" y="432206"/>
                  </a:moveTo>
                  <a:cubicBezTo>
                    <a:pt x="1356178" y="432206"/>
                    <a:pt x="1355892" y="430015"/>
                    <a:pt x="1354844" y="429825"/>
                  </a:cubicBezTo>
                  <a:cubicBezTo>
                    <a:pt x="1354653" y="429825"/>
                    <a:pt x="1354368" y="429730"/>
                    <a:pt x="1353987" y="430111"/>
                  </a:cubicBezTo>
                  <a:cubicBezTo>
                    <a:pt x="1353796" y="430301"/>
                    <a:pt x="1353510" y="430587"/>
                    <a:pt x="1353320" y="430778"/>
                  </a:cubicBezTo>
                  <a:cubicBezTo>
                    <a:pt x="1352749" y="431444"/>
                    <a:pt x="1352082" y="432111"/>
                    <a:pt x="1351224" y="432492"/>
                  </a:cubicBezTo>
                  <a:cubicBezTo>
                    <a:pt x="1350748" y="432682"/>
                    <a:pt x="1350177" y="432778"/>
                    <a:pt x="1349605" y="432778"/>
                  </a:cubicBezTo>
                  <a:cubicBezTo>
                    <a:pt x="1348748" y="432873"/>
                    <a:pt x="1347891" y="432968"/>
                    <a:pt x="1347700" y="433635"/>
                  </a:cubicBezTo>
                  <a:cubicBezTo>
                    <a:pt x="1347510" y="434397"/>
                    <a:pt x="1347415" y="435064"/>
                    <a:pt x="1347605" y="435826"/>
                  </a:cubicBezTo>
                  <a:cubicBezTo>
                    <a:pt x="1347796" y="436588"/>
                    <a:pt x="1348843" y="437731"/>
                    <a:pt x="1348939" y="437826"/>
                  </a:cubicBezTo>
                  <a:lnTo>
                    <a:pt x="1349129" y="438016"/>
                  </a:lnTo>
                  <a:lnTo>
                    <a:pt x="1349415" y="438016"/>
                  </a:lnTo>
                  <a:cubicBezTo>
                    <a:pt x="1349510" y="438016"/>
                    <a:pt x="1349986" y="437921"/>
                    <a:pt x="1350272" y="438493"/>
                  </a:cubicBezTo>
                  <a:cubicBezTo>
                    <a:pt x="1350653" y="439159"/>
                    <a:pt x="1351701" y="440588"/>
                    <a:pt x="1352653" y="440588"/>
                  </a:cubicBezTo>
                  <a:cubicBezTo>
                    <a:pt x="1352844" y="440588"/>
                    <a:pt x="1352939" y="440588"/>
                    <a:pt x="1353130" y="440493"/>
                  </a:cubicBezTo>
                  <a:cubicBezTo>
                    <a:pt x="1353987" y="440112"/>
                    <a:pt x="1354463" y="439255"/>
                    <a:pt x="1354844" y="438493"/>
                  </a:cubicBezTo>
                  <a:cubicBezTo>
                    <a:pt x="1355225" y="437636"/>
                    <a:pt x="1356273" y="435349"/>
                    <a:pt x="1356273" y="435349"/>
                  </a:cubicBezTo>
                  <a:lnTo>
                    <a:pt x="1356273" y="435254"/>
                  </a:lnTo>
                  <a:lnTo>
                    <a:pt x="1356273" y="435159"/>
                  </a:lnTo>
                  <a:cubicBezTo>
                    <a:pt x="1356178" y="434778"/>
                    <a:pt x="1356273" y="434397"/>
                    <a:pt x="1356273" y="433921"/>
                  </a:cubicBezTo>
                  <a:cubicBezTo>
                    <a:pt x="1356273" y="433063"/>
                    <a:pt x="1356273" y="432587"/>
                    <a:pt x="1356178" y="432206"/>
                  </a:cubicBezTo>
                  <a:close/>
                  <a:moveTo>
                    <a:pt x="1355320" y="433540"/>
                  </a:moveTo>
                  <a:cubicBezTo>
                    <a:pt x="1355320" y="433921"/>
                    <a:pt x="1355225" y="434397"/>
                    <a:pt x="1355320" y="434873"/>
                  </a:cubicBezTo>
                  <a:cubicBezTo>
                    <a:pt x="1355130" y="435349"/>
                    <a:pt x="1354273" y="437159"/>
                    <a:pt x="1353987" y="437921"/>
                  </a:cubicBezTo>
                  <a:cubicBezTo>
                    <a:pt x="1353606" y="438778"/>
                    <a:pt x="1353225" y="439255"/>
                    <a:pt x="1352749" y="439540"/>
                  </a:cubicBezTo>
                  <a:cubicBezTo>
                    <a:pt x="1352558" y="439636"/>
                    <a:pt x="1351701" y="438969"/>
                    <a:pt x="1351034" y="437921"/>
                  </a:cubicBezTo>
                  <a:cubicBezTo>
                    <a:pt x="1350653" y="437159"/>
                    <a:pt x="1349891" y="437064"/>
                    <a:pt x="1349510" y="437064"/>
                  </a:cubicBezTo>
                  <a:cubicBezTo>
                    <a:pt x="1349129" y="436588"/>
                    <a:pt x="1348558" y="435921"/>
                    <a:pt x="1348462" y="435540"/>
                  </a:cubicBezTo>
                  <a:cubicBezTo>
                    <a:pt x="1348367" y="434968"/>
                    <a:pt x="1348367" y="434302"/>
                    <a:pt x="1348558" y="433730"/>
                  </a:cubicBezTo>
                  <a:cubicBezTo>
                    <a:pt x="1348653" y="433635"/>
                    <a:pt x="1349319" y="433540"/>
                    <a:pt x="1349701" y="433540"/>
                  </a:cubicBezTo>
                  <a:cubicBezTo>
                    <a:pt x="1350368" y="433445"/>
                    <a:pt x="1351034" y="433445"/>
                    <a:pt x="1351605" y="433159"/>
                  </a:cubicBezTo>
                  <a:cubicBezTo>
                    <a:pt x="1352558" y="432778"/>
                    <a:pt x="1353415" y="431920"/>
                    <a:pt x="1353987" y="431254"/>
                  </a:cubicBezTo>
                  <a:cubicBezTo>
                    <a:pt x="1354177" y="430968"/>
                    <a:pt x="1354463" y="430778"/>
                    <a:pt x="1354559" y="430587"/>
                  </a:cubicBezTo>
                  <a:cubicBezTo>
                    <a:pt x="1354749" y="430682"/>
                    <a:pt x="1355130" y="431540"/>
                    <a:pt x="1355225" y="432397"/>
                  </a:cubicBezTo>
                  <a:cubicBezTo>
                    <a:pt x="1355320" y="432682"/>
                    <a:pt x="1355320" y="433159"/>
                    <a:pt x="1355320" y="433540"/>
                  </a:cubicBezTo>
                  <a:close/>
                  <a:moveTo>
                    <a:pt x="746578" y="823303"/>
                  </a:moveTo>
                  <a:cubicBezTo>
                    <a:pt x="746101" y="823493"/>
                    <a:pt x="745815" y="823779"/>
                    <a:pt x="745815" y="824160"/>
                  </a:cubicBezTo>
                  <a:cubicBezTo>
                    <a:pt x="745815" y="824732"/>
                    <a:pt x="745911" y="825398"/>
                    <a:pt x="746387" y="825874"/>
                  </a:cubicBezTo>
                  <a:cubicBezTo>
                    <a:pt x="746578" y="826065"/>
                    <a:pt x="746863" y="826160"/>
                    <a:pt x="747149" y="826160"/>
                  </a:cubicBezTo>
                  <a:cubicBezTo>
                    <a:pt x="747244" y="826160"/>
                    <a:pt x="747340" y="826160"/>
                    <a:pt x="747435" y="826160"/>
                  </a:cubicBezTo>
                  <a:cubicBezTo>
                    <a:pt x="747911" y="826065"/>
                    <a:pt x="748197" y="825779"/>
                    <a:pt x="748387" y="825398"/>
                  </a:cubicBezTo>
                  <a:cubicBezTo>
                    <a:pt x="748578" y="824827"/>
                    <a:pt x="748483" y="824065"/>
                    <a:pt x="748197" y="823684"/>
                  </a:cubicBezTo>
                  <a:cubicBezTo>
                    <a:pt x="747816" y="823208"/>
                    <a:pt x="747149" y="823112"/>
                    <a:pt x="746578" y="823303"/>
                  </a:cubicBezTo>
                  <a:close/>
                  <a:moveTo>
                    <a:pt x="747530" y="825017"/>
                  </a:moveTo>
                  <a:cubicBezTo>
                    <a:pt x="747435" y="825208"/>
                    <a:pt x="747340" y="825208"/>
                    <a:pt x="747340" y="825208"/>
                  </a:cubicBezTo>
                  <a:cubicBezTo>
                    <a:pt x="747244" y="825208"/>
                    <a:pt x="747149" y="825208"/>
                    <a:pt x="747054" y="825112"/>
                  </a:cubicBezTo>
                  <a:cubicBezTo>
                    <a:pt x="746863" y="824922"/>
                    <a:pt x="746673" y="824541"/>
                    <a:pt x="746768" y="824065"/>
                  </a:cubicBezTo>
                  <a:cubicBezTo>
                    <a:pt x="746768" y="824065"/>
                    <a:pt x="746768" y="823970"/>
                    <a:pt x="746863" y="823970"/>
                  </a:cubicBezTo>
                  <a:cubicBezTo>
                    <a:pt x="746958" y="823970"/>
                    <a:pt x="747054" y="823970"/>
                    <a:pt x="747054" y="823970"/>
                  </a:cubicBezTo>
                  <a:cubicBezTo>
                    <a:pt x="747244" y="823970"/>
                    <a:pt x="747340" y="823970"/>
                    <a:pt x="747435" y="824065"/>
                  </a:cubicBezTo>
                  <a:lnTo>
                    <a:pt x="747816" y="823779"/>
                  </a:lnTo>
                  <a:lnTo>
                    <a:pt x="747435" y="824065"/>
                  </a:lnTo>
                  <a:cubicBezTo>
                    <a:pt x="747530" y="824255"/>
                    <a:pt x="747625" y="824732"/>
                    <a:pt x="747530" y="825017"/>
                  </a:cubicBezTo>
                  <a:close/>
                  <a:moveTo>
                    <a:pt x="745435" y="781393"/>
                  </a:moveTo>
                  <a:cubicBezTo>
                    <a:pt x="745053" y="781583"/>
                    <a:pt x="744768" y="781869"/>
                    <a:pt x="744768" y="782250"/>
                  </a:cubicBezTo>
                  <a:cubicBezTo>
                    <a:pt x="744673" y="783869"/>
                    <a:pt x="745815" y="783965"/>
                    <a:pt x="746101" y="783965"/>
                  </a:cubicBezTo>
                  <a:cubicBezTo>
                    <a:pt x="746863" y="783965"/>
                    <a:pt x="747625" y="783203"/>
                    <a:pt x="747911" y="782536"/>
                  </a:cubicBezTo>
                  <a:cubicBezTo>
                    <a:pt x="748101" y="782059"/>
                    <a:pt x="748006" y="781583"/>
                    <a:pt x="747530" y="781393"/>
                  </a:cubicBezTo>
                  <a:cubicBezTo>
                    <a:pt x="747054" y="781202"/>
                    <a:pt x="746101" y="781107"/>
                    <a:pt x="745435" y="781393"/>
                  </a:cubicBezTo>
                  <a:close/>
                  <a:moveTo>
                    <a:pt x="746196" y="783203"/>
                  </a:moveTo>
                  <a:cubicBezTo>
                    <a:pt x="746101" y="783203"/>
                    <a:pt x="745625" y="783203"/>
                    <a:pt x="745720" y="782250"/>
                  </a:cubicBezTo>
                  <a:cubicBezTo>
                    <a:pt x="745720" y="782155"/>
                    <a:pt x="745720" y="782155"/>
                    <a:pt x="745911" y="782059"/>
                  </a:cubicBezTo>
                  <a:cubicBezTo>
                    <a:pt x="746101" y="781964"/>
                    <a:pt x="746292" y="781964"/>
                    <a:pt x="746482" y="781964"/>
                  </a:cubicBezTo>
                  <a:cubicBezTo>
                    <a:pt x="746768" y="781964"/>
                    <a:pt x="747054" y="782059"/>
                    <a:pt x="747149" y="782059"/>
                  </a:cubicBezTo>
                  <a:cubicBezTo>
                    <a:pt x="747244" y="782059"/>
                    <a:pt x="747244" y="782155"/>
                    <a:pt x="747244" y="782345"/>
                  </a:cubicBezTo>
                  <a:cubicBezTo>
                    <a:pt x="746958" y="782821"/>
                    <a:pt x="746387" y="783203"/>
                    <a:pt x="746196" y="783203"/>
                  </a:cubicBezTo>
                  <a:close/>
                  <a:moveTo>
                    <a:pt x="745815" y="841400"/>
                  </a:moveTo>
                  <a:cubicBezTo>
                    <a:pt x="746101" y="841400"/>
                    <a:pt x="746482" y="841400"/>
                    <a:pt x="746958" y="841400"/>
                  </a:cubicBezTo>
                  <a:cubicBezTo>
                    <a:pt x="747530" y="841400"/>
                    <a:pt x="748101" y="841400"/>
                    <a:pt x="748483" y="841400"/>
                  </a:cubicBezTo>
                  <a:cubicBezTo>
                    <a:pt x="749626" y="841400"/>
                    <a:pt x="750387" y="841305"/>
                    <a:pt x="750673" y="841115"/>
                  </a:cubicBezTo>
                  <a:cubicBezTo>
                    <a:pt x="751245" y="840733"/>
                    <a:pt x="751245" y="840162"/>
                    <a:pt x="751245" y="839495"/>
                  </a:cubicBezTo>
                  <a:cubicBezTo>
                    <a:pt x="751245" y="839305"/>
                    <a:pt x="751245" y="839019"/>
                    <a:pt x="751340" y="838924"/>
                  </a:cubicBezTo>
                  <a:cubicBezTo>
                    <a:pt x="751530" y="838543"/>
                    <a:pt x="751912" y="838066"/>
                    <a:pt x="752007" y="837876"/>
                  </a:cubicBezTo>
                  <a:cubicBezTo>
                    <a:pt x="752388" y="837400"/>
                    <a:pt x="752388" y="836828"/>
                    <a:pt x="752197" y="836352"/>
                  </a:cubicBezTo>
                  <a:cubicBezTo>
                    <a:pt x="752007" y="835876"/>
                    <a:pt x="751530" y="835590"/>
                    <a:pt x="751149" y="835590"/>
                  </a:cubicBezTo>
                  <a:cubicBezTo>
                    <a:pt x="750959" y="835590"/>
                    <a:pt x="746958" y="835590"/>
                    <a:pt x="746863" y="836828"/>
                  </a:cubicBezTo>
                  <a:cubicBezTo>
                    <a:pt x="746863" y="837019"/>
                    <a:pt x="746863" y="837304"/>
                    <a:pt x="746863" y="837495"/>
                  </a:cubicBezTo>
                  <a:cubicBezTo>
                    <a:pt x="746863" y="837876"/>
                    <a:pt x="746863" y="838447"/>
                    <a:pt x="746863" y="838543"/>
                  </a:cubicBezTo>
                  <a:cubicBezTo>
                    <a:pt x="746387" y="838733"/>
                    <a:pt x="744863" y="839971"/>
                    <a:pt x="744959" y="840733"/>
                  </a:cubicBezTo>
                  <a:cubicBezTo>
                    <a:pt x="744959" y="840924"/>
                    <a:pt x="745053" y="841400"/>
                    <a:pt x="745815" y="841400"/>
                  </a:cubicBezTo>
                  <a:close/>
                  <a:moveTo>
                    <a:pt x="747149" y="839400"/>
                  </a:moveTo>
                  <a:cubicBezTo>
                    <a:pt x="747911" y="839209"/>
                    <a:pt x="747816" y="838257"/>
                    <a:pt x="747816" y="837495"/>
                  </a:cubicBezTo>
                  <a:cubicBezTo>
                    <a:pt x="747816" y="837304"/>
                    <a:pt x="747816" y="837114"/>
                    <a:pt x="747816" y="836924"/>
                  </a:cubicBezTo>
                  <a:cubicBezTo>
                    <a:pt x="748197" y="836638"/>
                    <a:pt x="750197" y="836447"/>
                    <a:pt x="751149" y="836447"/>
                  </a:cubicBezTo>
                  <a:cubicBezTo>
                    <a:pt x="751245" y="836447"/>
                    <a:pt x="751340" y="836638"/>
                    <a:pt x="751435" y="836828"/>
                  </a:cubicBezTo>
                  <a:cubicBezTo>
                    <a:pt x="751530" y="836924"/>
                    <a:pt x="751530" y="837209"/>
                    <a:pt x="751340" y="837400"/>
                  </a:cubicBezTo>
                  <a:cubicBezTo>
                    <a:pt x="751340" y="837400"/>
                    <a:pt x="750769" y="838162"/>
                    <a:pt x="750483" y="838638"/>
                  </a:cubicBezTo>
                  <a:cubicBezTo>
                    <a:pt x="750387" y="838924"/>
                    <a:pt x="750387" y="839209"/>
                    <a:pt x="750387" y="839495"/>
                  </a:cubicBezTo>
                  <a:cubicBezTo>
                    <a:pt x="750387" y="839781"/>
                    <a:pt x="750387" y="840257"/>
                    <a:pt x="750197" y="840353"/>
                  </a:cubicBezTo>
                  <a:cubicBezTo>
                    <a:pt x="749816" y="840543"/>
                    <a:pt x="748006" y="840448"/>
                    <a:pt x="746958" y="840448"/>
                  </a:cubicBezTo>
                  <a:cubicBezTo>
                    <a:pt x="746578" y="840448"/>
                    <a:pt x="746101" y="840448"/>
                    <a:pt x="745815" y="840448"/>
                  </a:cubicBezTo>
                  <a:cubicBezTo>
                    <a:pt x="745815" y="840448"/>
                    <a:pt x="745815" y="840448"/>
                    <a:pt x="745815" y="840448"/>
                  </a:cubicBezTo>
                  <a:cubicBezTo>
                    <a:pt x="746101" y="840257"/>
                    <a:pt x="746863" y="839495"/>
                    <a:pt x="747149" y="839400"/>
                  </a:cubicBezTo>
                  <a:close/>
                  <a:moveTo>
                    <a:pt x="1560679" y="969321"/>
                  </a:moveTo>
                  <a:cubicBezTo>
                    <a:pt x="1560584" y="969512"/>
                    <a:pt x="1560584" y="969702"/>
                    <a:pt x="1560489" y="969892"/>
                  </a:cubicBezTo>
                  <a:cubicBezTo>
                    <a:pt x="1560108" y="970940"/>
                    <a:pt x="1559727" y="971988"/>
                    <a:pt x="1560203" y="972845"/>
                  </a:cubicBezTo>
                  <a:cubicBezTo>
                    <a:pt x="1560679" y="973607"/>
                    <a:pt x="1560965" y="974274"/>
                    <a:pt x="1561537" y="974274"/>
                  </a:cubicBezTo>
                  <a:lnTo>
                    <a:pt x="1561537" y="974274"/>
                  </a:lnTo>
                  <a:cubicBezTo>
                    <a:pt x="1561727" y="974274"/>
                    <a:pt x="1562013" y="974179"/>
                    <a:pt x="1562203" y="973798"/>
                  </a:cubicBezTo>
                  <a:cubicBezTo>
                    <a:pt x="1562584" y="973131"/>
                    <a:pt x="1562584" y="971036"/>
                    <a:pt x="1562584" y="970654"/>
                  </a:cubicBezTo>
                  <a:cubicBezTo>
                    <a:pt x="1562584" y="969892"/>
                    <a:pt x="1562203" y="968749"/>
                    <a:pt x="1561537" y="968654"/>
                  </a:cubicBezTo>
                  <a:cubicBezTo>
                    <a:pt x="1561441" y="968559"/>
                    <a:pt x="1560965" y="968559"/>
                    <a:pt x="1560679" y="969321"/>
                  </a:cubicBezTo>
                  <a:close/>
                  <a:moveTo>
                    <a:pt x="1561822" y="970559"/>
                  </a:moveTo>
                  <a:cubicBezTo>
                    <a:pt x="1561822" y="971321"/>
                    <a:pt x="1561727" y="972559"/>
                    <a:pt x="1561537" y="973226"/>
                  </a:cubicBezTo>
                  <a:cubicBezTo>
                    <a:pt x="1561346" y="973036"/>
                    <a:pt x="1561155" y="972655"/>
                    <a:pt x="1560965" y="972369"/>
                  </a:cubicBezTo>
                  <a:cubicBezTo>
                    <a:pt x="1560679" y="971797"/>
                    <a:pt x="1560965" y="970940"/>
                    <a:pt x="1561346" y="970083"/>
                  </a:cubicBezTo>
                  <a:cubicBezTo>
                    <a:pt x="1561441" y="969892"/>
                    <a:pt x="1561441" y="969702"/>
                    <a:pt x="1561537" y="969512"/>
                  </a:cubicBezTo>
                  <a:cubicBezTo>
                    <a:pt x="1561727" y="969702"/>
                    <a:pt x="1561822" y="970178"/>
                    <a:pt x="1561822" y="970559"/>
                  </a:cubicBezTo>
                  <a:lnTo>
                    <a:pt x="1561822" y="970559"/>
                  </a:lnTo>
                  <a:close/>
                  <a:moveTo>
                    <a:pt x="1451713" y="1160202"/>
                  </a:moveTo>
                  <a:cubicBezTo>
                    <a:pt x="1450952" y="1159726"/>
                    <a:pt x="1447808" y="1158773"/>
                    <a:pt x="1446379" y="1159059"/>
                  </a:cubicBezTo>
                  <a:cubicBezTo>
                    <a:pt x="1445998" y="1159154"/>
                    <a:pt x="1445808" y="1159250"/>
                    <a:pt x="1445618" y="1159535"/>
                  </a:cubicBezTo>
                  <a:cubicBezTo>
                    <a:pt x="1445046" y="1160392"/>
                    <a:pt x="1443903" y="1161726"/>
                    <a:pt x="1443236" y="1162107"/>
                  </a:cubicBezTo>
                  <a:cubicBezTo>
                    <a:pt x="1443046" y="1162202"/>
                    <a:pt x="1442950" y="1162297"/>
                    <a:pt x="1442760" y="1162488"/>
                  </a:cubicBezTo>
                  <a:cubicBezTo>
                    <a:pt x="1442188" y="1162869"/>
                    <a:pt x="1441617" y="1163345"/>
                    <a:pt x="1441045" y="1163441"/>
                  </a:cubicBezTo>
                  <a:lnTo>
                    <a:pt x="1440950" y="1163441"/>
                  </a:lnTo>
                  <a:cubicBezTo>
                    <a:pt x="1439998" y="1163631"/>
                    <a:pt x="1438855" y="1163821"/>
                    <a:pt x="1438378" y="1164679"/>
                  </a:cubicBezTo>
                  <a:cubicBezTo>
                    <a:pt x="1437997" y="1165346"/>
                    <a:pt x="1437330" y="1167346"/>
                    <a:pt x="1437330" y="1167441"/>
                  </a:cubicBezTo>
                  <a:cubicBezTo>
                    <a:pt x="1437045" y="1167917"/>
                    <a:pt x="1435807" y="1170584"/>
                    <a:pt x="1436759" y="1171632"/>
                  </a:cubicBezTo>
                  <a:cubicBezTo>
                    <a:pt x="1437045" y="1171918"/>
                    <a:pt x="1437426" y="1172204"/>
                    <a:pt x="1437712" y="1172394"/>
                  </a:cubicBezTo>
                  <a:cubicBezTo>
                    <a:pt x="1438283" y="1172775"/>
                    <a:pt x="1438664" y="1173061"/>
                    <a:pt x="1438759" y="1173632"/>
                  </a:cubicBezTo>
                  <a:cubicBezTo>
                    <a:pt x="1439045" y="1174775"/>
                    <a:pt x="1440664" y="1177347"/>
                    <a:pt x="1441903" y="1177347"/>
                  </a:cubicBezTo>
                  <a:cubicBezTo>
                    <a:pt x="1441998" y="1177347"/>
                    <a:pt x="1441998" y="1177347"/>
                    <a:pt x="1442093" y="1177347"/>
                  </a:cubicBezTo>
                  <a:cubicBezTo>
                    <a:pt x="1442569" y="1177252"/>
                    <a:pt x="1443522" y="1176680"/>
                    <a:pt x="1444760" y="1175728"/>
                  </a:cubicBezTo>
                  <a:cubicBezTo>
                    <a:pt x="1445332" y="1175347"/>
                    <a:pt x="1445903" y="1174966"/>
                    <a:pt x="1446189" y="1174775"/>
                  </a:cubicBezTo>
                  <a:cubicBezTo>
                    <a:pt x="1447046" y="1174299"/>
                    <a:pt x="1447903" y="1174013"/>
                    <a:pt x="1448760" y="1173823"/>
                  </a:cubicBezTo>
                  <a:cubicBezTo>
                    <a:pt x="1449046" y="1173728"/>
                    <a:pt x="1449427" y="1173728"/>
                    <a:pt x="1449713" y="1173728"/>
                  </a:cubicBezTo>
                  <a:cubicBezTo>
                    <a:pt x="1450380" y="1173632"/>
                    <a:pt x="1451142" y="1173537"/>
                    <a:pt x="1451713" y="1173346"/>
                  </a:cubicBezTo>
                  <a:cubicBezTo>
                    <a:pt x="1452475" y="1172966"/>
                    <a:pt x="1454476" y="1171537"/>
                    <a:pt x="1454761" y="1170679"/>
                  </a:cubicBezTo>
                  <a:cubicBezTo>
                    <a:pt x="1454857" y="1170489"/>
                    <a:pt x="1454952" y="1170108"/>
                    <a:pt x="1455143" y="1169632"/>
                  </a:cubicBezTo>
                  <a:cubicBezTo>
                    <a:pt x="1455523" y="1168584"/>
                    <a:pt x="1455809" y="1167917"/>
                    <a:pt x="1455809" y="1167536"/>
                  </a:cubicBezTo>
                  <a:cubicBezTo>
                    <a:pt x="1455809" y="1166965"/>
                    <a:pt x="1454380" y="1164298"/>
                    <a:pt x="1453428" y="1162679"/>
                  </a:cubicBezTo>
                  <a:cubicBezTo>
                    <a:pt x="1453428" y="1161631"/>
                    <a:pt x="1452475" y="1160678"/>
                    <a:pt x="1451713" y="1160202"/>
                  </a:cubicBezTo>
                  <a:close/>
                  <a:moveTo>
                    <a:pt x="1454380" y="1169251"/>
                  </a:moveTo>
                  <a:cubicBezTo>
                    <a:pt x="1454190" y="1169632"/>
                    <a:pt x="1454094" y="1170108"/>
                    <a:pt x="1453999" y="1170299"/>
                  </a:cubicBezTo>
                  <a:cubicBezTo>
                    <a:pt x="1453809" y="1170775"/>
                    <a:pt x="1452190" y="1172013"/>
                    <a:pt x="1451428" y="1172394"/>
                  </a:cubicBezTo>
                  <a:cubicBezTo>
                    <a:pt x="1451046" y="1172584"/>
                    <a:pt x="1450380" y="1172680"/>
                    <a:pt x="1449713" y="1172680"/>
                  </a:cubicBezTo>
                  <a:cubicBezTo>
                    <a:pt x="1449332" y="1172680"/>
                    <a:pt x="1448951" y="1172775"/>
                    <a:pt x="1448665" y="1172775"/>
                  </a:cubicBezTo>
                  <a:cubicBezTo>
                    <a:pt x="1447713" y="1172966"/>
                    <a:pt x="1446761" y="1173346"/>
                    <a:pt x="1445808" y="1173823"/>
                  </a:cubicBezTo>
                  <a:cubicBezTo>
                    <a:pt x="1445427" y="1174013"/>
                    <a:pt x="1444855" y="1174394"/>
                    <a:pt x="1444284" y="1174871"/>
                  </a:cubicBezTo>
                  <a:cubicBezTo>
                    <a:pt x="1443522" y="1175442"/>
                    <a:pt x="1442283" y="1176204"/>
                    <a:pt x="1441998" y="1176299"/>
                  </a:cubicBezTo>
                  <a:cubicBezTo>
                    <a:pt x="1441521" y="1176204"/>
                    <a:pt x="1439998" y="1174299"/>
                    <a:pt x="1439712" y="1173251"/>
                  </a:cubicBezTo>
                  <a:cubicBezTo>
                    <a:pt x="1439521" y="1172299"/>
                    <a:pt x="1438855" y="1171918"/>
                    <a:pt x="1438283" y="1171537"/>
                  </a:cubicBezTo>
                  <a:cubicBezTo>
                    <a:pt x="1437997" y="1171346"/>
                    <a:pt x="1437712" y="1171156"/>
                    <a:pt x="1437426" y="1170870"/>
                  </a:cubicBezTo>
                  <a:cubicBezTo>
                    <a:pt x="1436949" y="1170394"/>
                    <a:pt x="1437521" y="1168679"/>
                    <a:pt x="1438092" y="1167536"/>
                  </a:cubicBezTo>
                  <a:cubicBezTo>
                    <a:pt x="1438283" y="1166965"/>
                    <a:pt x="1438759" y="1165441"/>
                    <a:pt x="1439140" y="1164869"/>
                  </a:cubicBezTo>
                  <a:cubicBezTo>
                    <a:pt x="1439426" y="1164393"/>
                    <a:pt x="1440284" y="1164203"/>
                    <a:pt x="1441045" y="1164107"/>
                  </a:cubicBezTo>
                  <a:lnTo>
                    <a:pt x="1441140" y="1164107"/>
                  </a:lnTo>
                  <a:cubicBezTo>
                    <a:pt x="1441998" y="1163917"/>
                    <a:pt x="1442665" y="1163441"/>
                    <a:pt x="1443236" y="1162964"/>
                  </a:cubicBezTo>
                  <a:cubicBezTo>
                    <a:pt x="1443426" y="1162869"/>
                    <a:pt x="1443522" y="1162774"/>
                    <a:pt x="1443712" y="1162679"/>
                  </a:cubicBezTo>
                  <a:cubicBezTo>
                    <a:pt x="1444569" y="1162107"/>
                    <a:pt x="1445712" y="1160678"/>
                    <a:pt x="1446284" y="1159821"/>
                  </a:cubicBezTo>
                  <a:cubicBezTo>
                    <a:pt x="1446379" y="1159726"/>
                    <a:pt x="1446570" y="1159726"/>
                    <a:pt x="1446761" y="1159726"/>
                  </a:cubicBezTo>
                  <a:cubicBezTo>
                    <a:pt x="1447808" y="1159726"/>
                    <a:pt x="1450189" y="1160297"/>
                    <a:pt x="1450952" y="1160774"/>
                  </a:cubicBezTo>
                  <a:cubicBezTo>
                    <a:pt x="1451808" y="1161250"/>
                    <a:pt x="1452475" y="1162012"/>
                    <a:pt x="1452571" y="1162583"/>
                  </a:cubicBezTo>
                  <a:lnTo>
                    <a:pt x="1452571" y="1162679"/>
                  </a:lnTo>
                  <a:cubicBezTo>
                    <a:pt x="1453618" y="1164583"/>
                    <a:pt x="1454761" y="1166870"/>
                    <a:pt x="1454857" y="1167250"/>
                  </a:cubicBezTo>
                  <a:cubicBezTo>
                    <a:pt x="1455047" y="1167632"/>
                    <a:pt x="1454666" y="1168584"/>
                    <a:pt x="1454380" y="1169251"/>
                  </a:cubicBezTo>
                  <a:close/>
                  <a:moveTo>
                    <a:pt x="1699078" y="516503"/>
                  </a:moveTo>
                  <a:cubicBezTo>
                    <a:pt x="1699744" y="516312"/>
                    <a:pt x="1700506" y="516026"/>
                    <a:pt x="1701078" y="515455"/>
                  </a:cubicBezTo>
                  <a:cubicBezTo>
                    <a:pt x="1701649" y="514788"/>
                    <a:pt x="1701744" y="514216"/>
                    <a:pt x="1701840" y="513740"/>
                  </a:cubicBezTo>
                  <a:lnTo>
                    <a:pt x="1700983" y="513645"/>
                  </a:lnTo>
                  <a:cubicBezTo>
                    <a:pt x="1700887" y="514121"/>
                    <a:pt x="1700792" y="514502"/>
                    <a:pt x="1700411" y="514978"/>
                  </a:cubicBezTo>
                  <a:cubicBezTo>
                    <a:pt x="1700030" y="515359"/>
                    <a:pt x="1699458" y="515550"/>
                    <a:pt x="1698887" y="515740"/>
                  </a:cubicBezTo>
                  <a:lnTo>
                    <a:pt x="1698602" y="515836"/>
                  </a:lnTo>
                  <a:lnTo>
                    <a:pt x="1698887" y="516598"/>
                  </a:lnTo>
                  <a:lnTo>
                    <a:pt x="1699078" y="516503"/>
                  </a:lnTo>
                  <a:close/>
                  <a:moveTo>
                    <a:pt x="1693362" y="521265"/>
                  </a:moveTo>
                  <a:lnTo>
                    <a:pt x="1693362" y="521170"/>
                  </a:lnTo>
                  <a:lnTo>
                    <a:pt x="1692410" y="521265"/>
                  </a:lnTo>
                  <a:cubicBezTo>
                    <a:pt x="1692315" y="522503"/>
                    <a:pt x="1692696" y="523646"/>
                    <a:pt x="1693268" y="524313"/>
                  </a:cubicBezTo>
                  <a:cubicBezTo>
                    <a:pt x="1693458" y="524503"/>
                    <a:pt x="1693648" y="524694"/>
                    <a:pt x="1693744" y="524789"/>
                  </a:cubicBezTo>
                  <a:lnTo>
                    <a:pt x="1694411" y="524218"/>
                  </a:lnTo>
                  <a:cubicBezTo>
                    <a:pt x="1694220" y="524027"/>
                    <a:pt x="1694124" y="523932"/>
                    <a:pt x="1693934" y="523741"/>
                  </a:cubicBezTo>
                  <a:cubicBezTo>
                    <a:pt x="1693553" y="523170"/>
                    <a:pt x="1693268" y="522217"/>
                    <a:pt x="1693362" y="521265"/>
                  </a:cubicBezTo>
                  <a:close/>
                  <a:moveTo>
                    <a:pt x="1704030" y="511549"/>
                  </a:moveTo>
                  <a:cubicBezTo>
                    <a:pt x="1704412" y="511454"/>
                    <a:pt x="1704983" y="511645"/>
                    <a:pt x="1705650" y="511930"/>
                  </a:cubicBezTo>
                  <a:lnTo>
                    <a:pt x="1706126" y="511168"/>
                  </a:lnTo>
                  <a:cubicBezTo>
                    <a:pt x="1705269" y="510787"/>
                    <a:pt x="1704507" y="510597"/>
                    <a:pt x="1703936" y="510692"/>
                  </a:cubicBezTo>
                  <a:cubicBezTo>
                    <a:pt x="1703269" y="510787"/>
                    <a:pt x="1702411" y="511073"/>
                    <a:pt x="1701744" y="511549"/>
                  </a:cubicBezTo>
                  <a:lnTo>
                    <a:pt x="1702411" y="512121"/>
                  </a:lnTo>
                  <a:cubicBezTo>
                    <a:pt x="1702793" y="511835"/>
                    <a:pt x="1703459" y="511645"/>
                    <a:pt x="1704030" y="511549"/>
                  </a:cubicBezTo>
                  <a:close/>
                  <a:moveTo>
                    <a:pt x="1696887" y="526885"/>
                  </a:moveTo>
                  <a:cubicBezTo>
                    <a:pt x="1696696" y="526408"/>
                    <a:pt x="1696315" y="525932"/>
                    <a:pt x="1695934" y="525456"/>
                  </a:cubicBezTo>
                  <a:lnTo>
                    <a:pt x="1695267" y="526028"/>
                  </a:lnTo>
                  <a:cubicBezTo>
                    <a:pt x="1695649" y="526408"/>
                    <a:pt x="1695934" y="526790"/>
                    <a:pt x="1696125" y="527170"/>
                  </a:cubicBezTo>
                  <a:cubicBezTo>
                    <a:pt x="1696315" y="527647"/>
                    <a:pt x="1696792" y="528218"/>
                    <a:pt x="1697649" y="528885"/>
                  </a:cubicBezTo>
                  <a:lnTo>
                    <a:pt x="1698315" y="528313"/>
                  </a:lnTo>
                  <a:cubicBezTo>
                    <a:pt x="1697268" y="527551"/>
                    <a:pt x="1696982" y="527075"/>
                    <a:pt x="1696887" y="526885"/>
                  </a:cubicBezTo>
                  <a:close/>
                  <a:moveTo>
                    <a:pt x="1699649" y="529552"/>
                  </a:moveTo>
                  <a:lnTo>
                    <a:pt x="1699078" y="530218"/>
                  </a:lnTo>
                  <a:cubicBezTo>
                    <a:pt x="1700030" y="530980"/>
                    <a:pt x="1701078" y="531742"/>
                    <a:pt x="1701744" y="532124"/>
                  </a:cubicBezTo>
                  <a:lnTo>
                    <a:pt x="1702221" y="532504"/>
                  </a:lnTo>
                  <a:lnTo>
                    <a:pt x="1702697" y="531838"/>
                  </a:lnTo>
                  <a:lnTo>
                    <a:pt x="1702316" y="531552"/>
                  </a:lnTo>
                  <a:cubicBezTo>
                    <a:pt x="1701649" y="530980"/>
                    <a:pt x="1700601" y="530314"/>
                    <a:pt x="1699649" y="529552"/>
                  </a:cubicBezTo>
                  <a:close/>
                  <a:moveTo>
                    <a:pt x="1531152" y="662711"/>
                  </a:moveTo>
                  <a:lnTo>
                    <a:pt x="1532104" y="662616"/>
                  </a:lnTo>
                  <a:cubicBezTo>
                    <a:pt x="1532104" y="662140"/>
                    <a:pt x="1532009" y="661663"/>
                    <a:pt x="1532009" y="661187"/>
                  </a:cubicBezTo>
                  <a:cubicBezTo>
                    <a:pt x="1532009" y="660711"/>
                    <a:pt x="1531914" y="660330"/>
                    <a:pt x="1531914" y="660044"/>
                  </a:cubicBezTo>
                  <a:lnTo>
                    <a:pt x="1530961" y="660140"/>
                  </a:lnTo>
                  <a:cubicBezTo>
                    <a:pt x="1530961" y="660425"/>
                    <a:pt x="1530961" y="660901"/>
                    <a:pt x="1531057" y="661378"/>
                  </a:cubicBezTo>
                  <a:cubicBezTo>
                    <a:pt x="1531057" y="661759"/>
                    <a:pt x="1531152" y="662235"/>
                    <a:pt x="1531152" y="662711"/>
                  </a:cubicBezTo>
                  <a:close/>
                  <a:moveTo>
                    <a:pt x="1706507" y="532790"/>
                  </a:moveTo>
                  <a:cubicBezTo>
                    <a:pt x="1706031" y="533076"/>
                    <a:pt x="1705269" y="533076"/>
                    <a:pt x="1704412" y="532695"/>
                  </a:cubicBezTo>
                  <a:lnTo>
                    <a:pt x="1704030" y="533457"/>
                  </a:lnTo>
                  <a:cubicBezTo>
                    <a:pt x="1704602" y="533647"/>
                    <a:pt x="1705174" y="533743"/>
                    <a:pt x="1705650" y="533743"/>
                  </a:cubicBezTo>
                  <a:cubicBezTo>
                    <a:pt x="1706126" y="533743"/>
                    <a:pt x="1706602" y="533647"/>
                    <a:pt x="1706984" y="533457"/>
                  </a:cubicBezTo>
                  <a:cubicBezTo>
                    <a:pt x="1707364" y="533266"/>
                    <a:pt x="1707840" y="532790"/>
                    <a:pt x="1708221" y="532504"/>
                  </a:cubicBezTo>
                  <a:lnTo>
                    <a:pt x="1707650" y="531933"/>
                  </a:lnTo>
                  <a:cubicBezTo>
                    <a:pt x="1707174" y="532314"/>
                    <a:pt x="1706793" y="532600"/>
                    <a:pt x="1706507" y="532790"/>
                  </a:cubicBezTo>
                  <a:close/>
                  <a:moveTo>
                    <a:pt x="1532866" y="657472"/>
                  </a:moveTo>
                  <a:cubicBezTo>
                    <a:pt x="1532962" y="657187"/>
                    <a:pt x="1533152" y="656901"/>
                    <a:pt x="1533247" y="656615"/>
                  </a:cubicBezTo>
                  <a:lnTo>
                    <a:pt x="1532390" y="656329"/>
                  </a:lnTo>
                  <a:cubicBezTo>
                    <a:pt x="1532295" y="656615"/>
                    <a:pt x="1532104" y="656901"/>
                    <a:pt x="1532009" y="657187"/>
                  </a:cubicBezTo>
                  <a:cubicBezTo>
                    <a:pt x="1531723" y="657758"/>
                    <a:pt x="1531437" y="658330"/>
                    <a:pt x="1531247" y="658806"/>
                  </a:cubicBezTo>
                  <a:lnTo>
                    <a:pt x="1532104" y="658996"/>
                  </a:lnTo>
                  <a:cubicBezTo>
                    <a:pt x="1532295" y="658616"/>
                    <a:pt x="1532580" y="658044"/>
                    <a:pt x="1532866" y="657472"/>
                  </a:cubicBezTo>
                  <a:close/>
                  <a:moveTo>
                    <a:pt x="1796137" y="509168"/>
                  </a:moveTo>
                  <a:cubicBezTo>
                    <a:pt x="1797376" y="509549"/>
                    <a:pt x="1801852" y="512026"/>
                    <a:pt x="1801852" y="513074"/>
                  </a:cubicBezTo>
                  <a:lnTo>
                    <a:pt x="1801852" y="513454"/>
                  </a:lnTo>
                  <a:cubicBezTo>
                    <a:pt x="1801948" y="514597"/>
                    <a:pt x="1801948" y="515169"/>
                    <a:pt x="1802614" y="516026"/>
                  </a:cubicBezTo>
                  <a:cubicBezTo>
                    <a:pt x="1802900" y="516407"/>
                    <a:pt x="1803853" y="517550"/>
                    <a:pt x="1804900" y="517550"/>
                  </a:cubicBezTo>
                  <a:lnTo>
                    <a:pt x="1804900" y="517550"/>
                  </a:lnTo>
                  <a:cubicBezTo>
                    <a:pt x="1805186" y="517550"/>
                    <a:pt x="1805567" y="517360"/>
                    <a:pt x="1805758" y="517169"/>
                  </a:cubicBezTo>
                  <a:cubicBezTo>
                    <a:pt x="1806424" y="516312"/>
                    <a:pt x="1807186" y="512788"/>
                    <a:pt x="1807091" y="511835"/>
                  </a:cubicBezTo>
                  <a:cubicBezTo>
                    <a:pt x="1806996" y="511359"/>
                    <a:pt x="1806615" y="510787"/>
                    <a:pt x="1806139" y="510121"/>
                  </a:cubicBezTo>
                  <a:cubicBezTo>
                    <a:pt x="1805472" y="509168"/>
                    <a:pt x="1804615" y="507835"/>
                    <a:pt x="1804996" y="507168"/>
                  </a:cubicBezTo>
                  <a:cubicBezTo>
                    <a:pt x="1805376" y="506692"/>
                    <a:pt x="1805948" y="506311"/>
                    <a:pt x="1806519" y="505834"/>
                  </a:cubicBezTo>
                  <a:cubicBezTo>
                    <a:pt x="1807377" y="505168"/>
                    <a:pt x="1808329" y="504596"/>
                    <a:pt x="1808139" y="503644"/>
                  </a:cubicBezTo>
                  <a:lnTo>
                    <a:pt x="1808044" y="503072"/>
                  </a:lnTo>
                  <a:cubicBezTo>
                    <a:pt x="1807853" y="502405"/>
                    <a:pt x="1807377" y="500500"/>
                    <a:pt x="1807662" y="500215"/>
                  </a:cubicBezTo>
                  <a:cubicBezTo>
                    <a:pt x="1808044" y="500024"/>
                    <a:pt x="1808424" y="499643"/>
                    <a:pt x="1808901" y="499167"/>
                  </a:cubicBezTo>
                  <a:cubicBezTo>
                    <a:pt x="1809472" y="498691"/>
                    <a:pt x="1810139" y="498024"/>
                    <a:pt x="1810710" y="497833"/>
                  </a:cubicBezTo>
                  <a:cubicBezTo>
                    <a:pt x="1811187" y="497738"/>
                    <a:pt x="1811853" y="497357"/>
                    <a:pt x="1812615" y="496881"/>
                  </a:cubicBezTo>
                  <a:cubicBezTo>
                    <a:pt x="1813663" y="496309"/>
                    <a:pt x="1815378" y="495357"/>
                    <a:pt x="1815854" y="495452"/>
                  </a:cubicBezTo>
                  <a:cubicBezTo>
                    <a:pt x="1816330" y="495547"/>
                    <a:pt x="1818045" y="496309"/>
                    <a:pt x="1819664" y="496976"/>
                  </a:cubicBezTo>
                  <a:cubicBezTo>
                    <a:pt x="1822140" y="498024"/>
                    <a:pt x="1823760" y="498786"/>
                    <a:pt x="1824426" y="498881"/>
                  </a:cubicBezTo>
                  <a:cubicBezTo>
                    <a:pt x="1825665" y="499072"/>
                    <a:pt x="1836714" y="498215"/>
                    <a:pt x="1837857" y="497833"/>
                  </a:cubicBezTo>
                  <a:cubicBezTo>
                    <a:pt x="1839095" y="497453"/>
                    <a:pt x="1840810" y="496024"/>
                    <a:pt x="1841286" y="495071"/>
                  </a:cubicBezTo>
                  <a:cubicBezTo>
                    <a:pt x="1841477" y="494690"/>
                    <a:pt x="1841477" y="494309"/>
                    <a:pt x="1841286" y="493928"/>
                  </a:cubicBezTo>
                  <a:cubicBezTo>
                    <a:pt x="1840905" y="493166"/>
                    <a:pt x="1839952" y="492595"/>
                    <a:pt x="1838524" y="492214"/>
                  </a:cubicBezTo>
                  <a:lnTo>
                    <a:pt x="1838524" y="492214"/>
                  </a:lnTo>
                  <a:cubicBezTo>
                    <a:pt x="1837666" y="492023"/>
                    <a:pt x="1835571" y="491547"/>
                    <a:pt x="1834904" y="492118"/>
                  </a:cubicBezTo>
                  <a:cubicBezTo>
                    <a:pt x="1834237" y="492690"/>
                    <a:pt x="1832142" y="494214"/>
                    <a:pt x="1831285" y="494595"/>
                  </a:cubicBezTo>
                  <a:cubicBezTo>
                    <a:pt x="1830809" y="494786"/>
                    <a:pt x="1829665" y="494881"/>
                    <a:pt x="1826522" y="494881"/>
                  </a:cubicBezTo>
                  <a:cubicBezTo>
                    <a:pt x="1825569" y="494881"/>
                    <a:pt x="1821950" y="494309"/>
                    <a:pt x="1821569" y="494119"/>
                  </a:cubicBezTo>
                  <a:cubicBezTo>
                    <a:pt x="1821093" y="493833"/>
                    <a:pt x="1820426" y="493071"/>
                    <a:pt x="1820426" y="492404"/>
                  </a:cubicBezTo>
                  <a:cubicBezTo>
                    <a:pt x="1820521" y="491547"/>
                    <a:pt x="1820617" y="490023"/>
                    <a:pt x="1818997" y="489832"/>
                  </a:cubicBezTo>
                  <a:cubicBezTo>
                    <a:pt x="1818045" y="489737"/>
                    <a:pt x="1812044" y="489166"/>
                    <a:pt x="1811092" y="489356"/>
                  </a:cubicBezTo>
                  <a:cubicBezTo>
                    <a:pt x="1810710" y="489451"/>
                    <a:pt x="1810425" y="489547"/>
                    <a:pt x="1810044" y="489737"/>
                  </a:cubicBezTo>
                  <a:cubicBezTo>
                    <a:pt x="1809567" y="489928"/>
                    <a:pt x="1809091" y="490118"/>
                    <a:pt x="1808711" y="490118"/>
                  </a:cubicBezTo>
                  <a:cubicBezTo>
                    <a:pt x="1808520" y="490118"/>
                    <a:pt x="1808234" y="490118"/>
                    <a:pt x="1807853" y="490023"/>
                  </a:cubicBezTo>
                  <a:cubicBezTo>
                    <a:pt x="1806710" y="489928"/>
                    <a:pt x="1805186" y="489737"/>
                    <a:pt x="1804424" y="490118"/>
                  </a:cubicBezTo>
                  <a:cubicBezTo>
                    <a:pt x="1803853" y="490499"/>
                    <a:pt x="1803186" y="491357"/>
                    <a:pt x="1802519" y="492309"/>
                  </a:cubicBezTo>
                  <a:cubicBezTo>
                    <a:pt x="1802043" y="492976"/>
                    <a:pt x="1801662" y="493642"/>
                    <a:pt x="1801281" y="493928"/>
                  </a:cubicBezTo>
                  <a:cubicBezTo>
                    <a:pt x="1801090" y="494024"/>
                    <a:pt x="1800900" y="494214"/>
                    <a:pt x="1800709" y="494404"/>
                  </a:cubicBezTo>
                  <a:cubicBezTo>
                    <a:pt x="1799376" y="495547"/>
                    <a:pt x="1797566" y="496976"/>
                    <a:pt x="1798328" y="498119"/>
                  </a:cubicBezTo>
                  <a:cubicBezTo>
                    <a:pt x="1798899" y="499072"/>
                    <a:pt x="1798899" y="501643"/>
                    <a:pt x="1798614" y="501929"/>
                  </a:cubicBezTo>
                  <a:lnTo>
                    <a:pt x="1798423" y="502024"/>
                  </a:lnTo>
                  <a:cubicBezTo>
                    <a:pt x="1797185" y="502596"/>
                    <a:pt x="1796042" y="503167"/>
                    <a:pt x="1795947" y="504025"/>
                  </a:cubicBezTo>
                  <a:cubicBezTo>
                    <a:pt x="1795947" y="504215"/>
                    <a:pt x="1795851" y="504501"/>
                    <a:pt x="1795756" y="504882"/>
                  </a:cubicBezTo>
                  <a:cubicBezTo>
                    <a:pt x="1795375" y="506978"/>
                    <a:pt x="1795090" y="508787"/>
                    <a:pt x="1796137" y="509168"/>
                  </a:cubicBezTo>
                  <a:close/>
                  <a:moveTo>
                    <a:pt x="1796709" y="504977"/>
                  </a:moveTo>
                  <a:cubicBezTo>
                    <a:pt x="1796804" y="504596"/>
                    <a:pt x="1796899" y="504215"/>
                    <a:pt x="1796899" y="504025"/>
                  </a:cubicBezTo>
                  <a:cubicBezTo>
                    <a:pt x="1796899" y="503739"/>
                    <a:pt x="1797566" y="503358"/>
                    <a:pt x="1798804" y="502786"/>
                  </a:cubicBezTo>
                  <a:lnTo>
                    <a:pt x="1798995" y="502691"/>
                  </a:lnTo>
                  <a:cubicBezTo>
                    <a:pt x="1799280" y="502596"/>
                    <a:pt x="1799471" y="502310"/>
                    <a:pt x="1799566" y="502024"/>
                  </a:cubicBezTo>
                  <a:cubicBezTo>
                    <a:pt x="1799947" y="500977"/>
                    <a:pt x="1799757" y="498691"/>
                    <a:pt x="1799186" y="497738"/>
                  </a:cubicBezTo>
                  <a:cubicBezTo>
                    <a:pt x="1798804" y="497167"/>
                    <a:pt x="1800614" y="495643"/>
                    <a:pt x="1801376" y="495071"/>
                  </a:cubicBezTo>
                  <a:cubicBezTo>
                    <a:pt x="1801567" y="494881"/>
                    <a:pt x="1801852" y="494690"/>
                    <a:pt x="1801948" y="494595"/>
                  </a:cubicBezTo>
                  <a:cubicBezTo>
                    <a:pt x="1802424" y="494214"/>
                    <a:pt x="1802900" y="493547"/>
                    <a:pt x="1803377" y="492785"/>
                  </a:cubicBezTo>
                  <a:cubicBezTo>
                    <a:pt x="1803948" y="492023"/>
                    <a:pt x="1804519" y="491166"/>
                    <a:pt x="1804900" y="490880"/>
                  </a:cubicBezTo>
                  <a:cubicBezTo>
                    <a:pt x="1805091" y="490785"/>
                    <a:pt x="1805472" y="490690"/>
                    <a:pt x="1805948" y="490690"/>
                  </a:cubicBezTo>
                  <a:cubicBezTo>
                    <a:pt x="1806615" y="490690"/>
                    <a:pt x="1807282" y="490785"/>
                    <a:pt x="1807758" y="490785"/>
                  </a:cubicBezTo>
                  <a:cubicBezTo>
                    <a:pt x="1808139" y="490785"/>
                    <a:pt x="1808520" y="490880"/>
                    <a:pt x="1808711" y="490880"/>
                  </a:cubicBezTo>
                  <a:cubicBezTo>
                    <a:pt x="1809187" y="490880"/>
                    <a:pt x="1809853" y="490595"/>
                    <a:pt x="1810425" y="490404"/>
                  </a:cubicBezTo>
                  <a:cubicBezTo>
                    <a:pt x="1810806" y="490213"/>
                    <a:pt x="1811092" y="490118"/>
                    <a:pt x="1811377" y="490023"/>
                  </a:cubicBezTo>
                  <a:cubicBezTo>
                    <a:pt x="1811949" y="489928"/>
                    <a:pt x="1817473" y="490309"/>
                    <a:pt x="1818902" y="490499"/>
                  </a:cubicBezTo>
                  <a:cubicBezTo>
                    <a:pt x="1819569" y="490595"/>
                    <a:pt x="1819664" y="491166"/>
                    <a:pt x="1819664" y="492309"/>
                  </a:cubicBezTo>
                  <a:cubicBezTo>
                    <a:pt x="1819569" y="493357"/>
                    <a:pt x="1820617" y="494309"/>
                    <a:pt x="1821093" y="494690"/>
                  </a:cubicBezTo>
                  <a:cubicBezTo>
                    <a:pt x="1821760" y="495166"/>
                    <a:pt x="1825760" y="495643"/>
                    <a:pt x="1826522" y="495643"/>
                  </a:cubicBezTo>
                  <a:cubicBezTo>
                    <a:pt x="1829189" y="495643"/>
                    <a:pt x="1830809" y="495547"/>
                    <a:pt x="1831570" y="495262"/>
                  </a:cubicBezTo>
                  <a:cubicBezTo>
                    <a:pt x="1832808" y="494881"/>
                    <a:pt x="1834999" y="493166"/>
                    <a:pt x="1835571" y="492595"/>
                  </a:cubicBezTo>
                  <a:cubicBezTo>
                    <a:pt x="1835857" y="492404"/>
                    <a:pt x="1837095" y="492595"/>
                    <a:pt x="1838238" y="492880"/>
                  </a:cubicBezTo>
                  <a:cubicBezTo>
                    <a:pt x="1839285" y="493166"/>
                    <a:pt x="1840143" y="493642"/>
                    <a:pt x="1840428" y="494214"/>
                  </a:cubicBezTo>
                  <a:cubicBezTo>
                    <a:pt x="1840524" y="494404"/>
                    <a:pt x="1840524" y="494595"/>
                    <a:pt x="1840428" y="494690"/>
                  </a:cubicBezTo>
                  <a:cubicBezTo>
                    <a:pt x="1840048" y="495452"/>
                    <a:pt x="1838524" y="496690"/>
                    <a:pt x="1837571" y="496976"/>
                  </a:cubicBezTo>
                  <a:cubicBezTo>
                    <a:pt x="1836523" y="497262"/>
                    <a:pt x="1825760" y="498119"/>
                    <a:pt x="1824617" y="497929"/>
                  </a:cubicBezTo>
                  <a:cubicBezTo>
                    <a:pt x="1824046" y="497833"/>
                    <a:pt x="1821855" y="496881"/>
                    <a:pt x="1820045" y="496119"/>
                  </a:cubicBezTo>
                  <a:cubicBezTo>
                    <a:pt x="1817949" y="495166"/>
                    <a:pt x="1816616" y="494595"/>
                    <a:pt x="1816044" y="494500"/>
                  </a:cubicBezTo>
                  <a:cubicBezTo>
                    <a:pt x="1815283" y="494404"/>
                    <a:pt x="1814044" y="494976"/>
                    <a:pt x="1812139" y="496024"/>
                  </a:cubicBezTo>
                  <a:cubicBezTo>
                    <a:pt x="1811377" y="496405"/>
                    <a:pt x="1810710" y="496786"/>
                    <a:pt x="1810425" y="496881"/>
                  </a:cubicBezTo>
                  <a:cubicBezTo>
                    <a:pt x="1809663" y="497071"/>
                    <a:pt x="1808901" y="497833"/>
                    <a:pt x="1808234" y="498405"/>
                  </a:cubicBezTo>
                  <a:cubicBezTo>
                    <a:pt x="1807853" y="498786"/>
                    <a:pt x="1807472" y="499167"/>
                    <a:pt x="1807186" y="499262"/>
                  </a:cubicBezTo>
                  <a:cubicBezTo>
                    <a:pt x="1806329" y="499643"/>
                    <a:pt x="1806615" y="501072"/>
                    <a:pt x="1807091" y="503072"/>
                  </a:cubicBezTo>
                  <a:lnTo>
                    <a:pt x="1807186" y="503644"/>
                  </a:lnTo>
                  <a:cubicBezTo>
                    <a:pt x="1807282" y="504025"/>
                    <a:pt x="1806805" y="504406"/>
                    <a:pt x="1805948" y="504977"/>
                  </a:cubicBezTo>
                  <a:cubicBezTo>
                    <a:pt x="1805376" y="505358"/>
                    <a:pt x="1804710" y="505834"/>
                    <a:pt x="1804233" y="506501"/>
                  </a:cubicBezTo>
                  <a:cubicBezTo>
                    <a:pt x="1803471" y="507549"/>
                    <a:pt x="1804519" y="509073"/>
                    <a:pt x="1805281" y="510311"/>
                  </a:cubicBezTo>
                  <a:cubicBezTo>
                    <a:pt x="1805662" y="510787"/>
                    <a:pt x="1806043" y="511454"/>
                    <a:pt x="1806043" y="511740"/>
                  </a:cubicBezTo>
                  <a:cubicBezTo>
                    <a:pt x="1806139" y="512692"/>
                    <a:pt x="1805376" y="515931"/>
                    <a:pt x="1804805" y="516598"/>
                  </a:cubicBezTo>
                  <a:cubicBezTo>
                    <a:pt x="1804805" y="516598"/>
                    <a:pt x="1804805" y="516598"/>
                    <a:pt x="1804805" y="516598"/>
                  </a:cubicBezTo>
                  <a:cubicBezTo>
                    <a:pt x="1804519" y="516598"/>
                    <a:pt x="1803853" y="516121"/>
                    <a:pt x="1803281" y="515359"/>
                  </a:cubicBezTo>
                  <a:cubicBezTo>
                    <a:pt x="1802805" y="514693"/>
                    <a:pt x="1802710" y="514312"/>
                    <a:pt x="1802710" y="513264"/>
                  </a:cubicBezTo>
                  <a:lnTo>
                    <a:pt x="1802710" y="512883"/>
                  </a:lnTo>
                  <a:cubicBezTo>
                    <a:pt x="1802614" y="511168"/>
                    <a:pt x="1797090" y="508501"/>
                    <a:pt x="1796423" y="508311"/>
                  </a:cubicBezTo>
                  <a:cubicBezTo>
                    <a:pt x="1796233" y="508216"/>
                    <a:pt x="1796137" y="507549"/>
                    <a:pt x="1796709" y="504977"/>
                  </a:cubicBezTo>
                  <a:close/>
                  <a:moveTo>
                    <a:pt x="1707936" y="516026"/>
                  </a:moveTo>
                  <a:cubicBezTo>
                    <a:pt x="1707936" y="516217"/>
                    <a:pt x="1708031" y="517836"/>
                    <a:pt x="1708317" y="518503"/>
                  </a:cubicBezTo>
                  <a:lnTo>
                    <a:pt x="1709174" y="518122"/>
                  </a:lnTo>
                  <a:cubicBezTo>
                    <a:pt x="1708983" y="517741"/>
                    <a:pt x="1708888" y="516598"/>
                    <a:pt x="1708888" y="516026"/>
                  </a:cubicBezTo>
                  <a:cubicBezTo>
                    <a:pt x="1708983" y="514788"/>
                    <a:pt x="1709079" y="513645"/>
                    <a:pt x="1708127" y="512597"/>
                  </a:cubicBezTo>
                  <a:cubicBezTo>
                    <a:pt x="1708031" y="512502"/>
                    <a:pt x="1707936" y="512407"/>
                    <a:pt x="1707840" y="512311"/>
                  </a:cubicBezTo>
                  <a:lnTo>
                    <a:pt x="1707174" y="512883"/>
                  </a:lnTo>
                  <a:cubicBezTo>
                    <a:pt x="1707269" y="512978"/>
                    <a:pt x="1707269" y="512978"/>
                    <a:pt x="1707364" y="513074"/>
                  </a:cubicBezTo>
                  <a:cubicBezTo>
                    <a:pt x="1708031" y="513931"/>
                    <a:pt x="1707936" y="514883"/>
                    <a:pt x="1707936" y="516026"/>
                  </a:cubicBezTo>
                  <a:close/>
                  <a:moveTo>
                    <a:pt x="1712412" y="521170"/>
                  </a:moveTo>
                  <a:lnTo>
                    <a:pt x="1713174" y="521646"/>
                  </a:lnTo>
                  <a:cubicBezTo>
                    <a:pt x="1713461" y="521265"/>
                    <a:pt x="1713555" y="521074"/>
                    <a:pt x="1713555" y="520789"/>
                  </a:cubicBezTo>
                  <a:cubicBezTo>
                    <a:pt x="1713555" y="520503"/>
                    <a:pt x="1713365" y="520217"/>
                    <a:pt x="1712984" y="520027"/>
                  </a:cubicBezTo>
                  <a:cubicBezTo>
                    <a:pt x="1712127" y="519741"/>
                    <a:pt x="1711269" y="519360"/>
                    <a:pt x="1710508" y="518979"/>
                  </a:cubicBezTo>
                  <a:lnTo>
                    <a:pt x="1710031" y="519741"/>
                  </a:lnTo>
                  <a:cubicBezTo>
                    <a:pt x="1710793" y="520122"/>
                    <a:pt x="1711746" y="520503"/>
                    <a:pt x="1712603" y="520789"/>
                  </a:cubicBezTo>
                  <a:cubicBezTo>
                    <a:pt x="1712603" y="520789"/>
                    <a:pt x="1712603" y="520884"/>
                    <a:pt x="1712412" y="521170"/>
                  </a:cubicBezTo>
                  <a:close/>
                  <a:moveTo>
                    <a:pt x="1167392" y="699763"/>
                  </a:moveTo>
                  <a:lnTo>
                    <a:pt x="1164535" y="699763"/>
                  </a:lnTo>
                  <a:lnTo>
                    <a:pt x="1164535" y="700621"/>
                  </a:lnTo>
                  <a:lnTo>
                    <a:pt x="1167392" y="700621"/>
                  </a:lnTo>
                  <a:lnTo>
                    <a:pt x="1167392" y="699763"/>
                  </a:lnTo>
                  <a:close/>
                  <a:moveTo>
                    <a:pt x="1179774" y="699573"/>
                  </a:moveTo>
                  <a:lnTo>
                    <a:pt x="1176917" y="699573"/>
                  </a:lnTo>
                  <a:lnTo>
                    <a:pt x="1176917" y="700430"/>
                  </a:lnTo>
                  <a:lnTo>
                    <a:pt x="1179774" y="700430"/>
                  </a:lnTo>
                  <a:lnTo>
                    <a:pt x="1179774" y="699573"/>
                  </a:lnTo>
                  <a:close/>
                  <a:moveTo>
                    <a:pt x="1175679" y="699668"/>
                  </a:moveTo>
                  <a:lnTo>
                    <a:pt x="1172821" y="699668"/>
                  </a:lnTo>
                  <a:lnTo>
                    <a:pt x="1172821" y="700525"/>
                  </a:lnTo>
                  <a:lnTo>
                    <a:pt x="1175679" y="700525"/>
                  </a:lnTo>
                  <a:lnTo>
                    <a:pt x="1175679" y="699668"/>
                  </a:lnTo>
                  <a:close/>
                  <a:moveTo>
                    <a:pt x="1183870" y="699573"/>
                  </a:moveTo>
                  <a:lnTo>
                    <a:pt x="1181013" y="699573"/>
                  </a:lnTo>
                  <a:lnTo>
                    <a:pt x="1181013" y="700430"/>
                  </a:lnTo>
                  <a:lnTo>
                    <a:pt x="1183870" y="700430"/>
                  </a:lnTo>
                  <a:lnTo>
                    <a:pt x="1183870" y="699573"/>
                  </a:lnTo>
                  <a:close/>
                  <a:moveTo>
                    <a:pt x="1512483" y="356959"/>
                  </a:moveTo>
                  <a:cubicBezTo>
                    <a:pt x="1512387" y="355816"/>
                    <a:pt x="1511816" y="351910"/>
                    <a:pt x="1511054" y="349434"/>
                  </a:cubicBezTo>
                  <a:cubicBezTo>
                    <a:pt x="1510483" y="347529"/>
                    <a:pt x="1508958" y="344100"/>
                    <a:pt x="1505530" y="343052"/>
                  </a:cubicBezTo>
                  <a:lnTo>
                    <a:pt x="1505530" y="343052"/>
                  </a:lnTo>
                  <a:cubicBezTo>
                    <a:pt x="1503244" y="342385"/>
                    <a:pt x="1502101" y="342385"/>
                    <a:pt x="1501624" y="343147"/>
                  </a:cubicBezTo>
                  <a:cubicBezTo>
                    <a:pt x="1501053" y="344100"/>
                    <a:pt x="1500767" y="345433"/>
                    <a:pt x="1501624" y="345910"/>
                  </a:cubicBezTo>
                  <a:cubicBezTo>
                    <a:pt x="1502196" y="346195"/>
                    <a:pt x="1504291" y="347148"/>
                    <a:pt x="1504863" y="347338"/>
                  </a:cubicBezTo>
                  <a:cubicBezTo>
                    <a:pt x="1505625" y="348958"/>
                    <a:pt x="1506292" y="350863"/>
                    <a:pt x="1506292" y="351434"/>
                  </a:cubicBezTo>
                  <a:cubicBezTo>
                    <a:pt x="1506101" y="351434"/>
                    <a:pt x="1505910" y="351529"/>
                    <a:pt x="1505720" y="351625"/>
                  </a:cubicBezTo>
                  <a:cubicBezTo>
                    <a:pt x="1505053" y="351815"/>
                    <a:pt x="1504482" y="352006"/>
                    <a:pt x="1503815" y="351625"/>
                  </a:cubicBezTo>
                  <a:cubicBezTo>
                    <a:pt x="1503339" y="351339"/>
                    <a:pt x="1503053" y="351053"/>
                    <a:pt x="1502672" y="350672"/>
                  </a:cubicBezTo>
                  <a:cubicBezTo>
                    <a:pt x="1502101" y="350101"/>
                    <a:pt x="1501529" y="349529"/>
                    <a:pt x="1500767" y="349529"/>
                  </a:cubicBezTo>
                  <a:cubicBezTo>
                    <a:pt x="1500005" y="349529"/>
                    <a:pt x="1498957" y="349720"/>
                    <a:pt x="1498481" y="350196"/>
                  </a:cubicBezTo>
                  <a:cubicBezTo>
                    <a:pt x="1498290" y="350386"/>
                    <a:pt x="1498195" y="350672"/>
                    <a:pt x="1498290" y="350863"/>
                  </a:cubicBezTo>
                  <a:cubicBezTo>
                    <a:pt x="1498481" y="351434"/>
                    <a:pt x="1500481" y="354292"/>
                    <a:pt x="1501434" y="355435"/>
                  </a:cubicBezTo>
                  <a:cubicBezTo>
                    <a:pt x="1501815" y="355911"/>
                    <a:pt x="1502672" y="356673"/>
                    <a:pt x="1503529" y="357435"/>
                  </a:cubicBezTo>
                  <a:cubicBezTo>
                    <a:pt x="1504577" y="358387"/>
                    <a:pt x="1505910" y="359530"/>
                    <a:pt x="1506101" y="360007"/>
                  </a:cubicBezTo>
                  <a:cubicBezTo>
                    <a:pt x="1506292" y="360292"/>
                    <a:pt x="1506387" y="360864"/>
                    <a:pt x="1506577" y="361435"/>
                  </a:cubicBezTo>
                  <a:cubicBezTo>
                    <a:pt x="1506959" y="362674"/>
                    <a:pt x="1507244" y="364007"/>
                    <a:pt x="1507911" y="364388"/>
                  </a:cubicBezTo>
                  <a:cubicBezTo>
                    <a:pt x="1508387" y="364674"/>
                    <a:pt x="1509435" y="364864"/>
                    <a:pt x="1510292" y="364864"/>
                  </a:cubicBezTo>
                  <a:cubicBezTo>
                    <a:pt x="1510768" y="364864"/>
                    <a:pt x="1511244" y="364769"/>
                    <a:pt x="1511626" y="364674"/>
                  </a:cubicBezTo>
                  <a:cubicBezTo>
                    <a:pt x="1512102" y="364483"/>
                    <a:pt x="1512483" y="364293"/>
                    <a:pt x="1512578" y="364007"/>
                  </a:cubicBezTo>
                  <a:cubicBezTo>
                    <a:pt x="1513626" y="361912"/>
                    <a:pt x="1514007" y="360483"/>
                    <a:pt x="1513721" y="359721"/>
                  </a:cubicBezTo>
                  <a:cubicBezTo>
                    <a:pt x="1513626" y="359245"/>
                    <a:pt x="1513340" y="358768"/>
                    <a:pt x="1513054" y="358387"/>
                  </a:cubicBezTo>
                  <a:cubicBezTo>
                    <a:pt x="1512864" y="358006"/>
                    <a:pt x="1512578" y="357530"/>
                    <a:pt x="1512483" y="356959"/>
                  </a:cubicBezTo>
                  <a:close/>
                  <a:moveTo>
                    <a:pt x="1511911" y="363817"/>
                  </a:moveTo>
                  <a:cubicBezTo>
                    <a:pt x="1511911" y="363912"/>
                    <a:pt x="1511816" y="363912"/>
                    <a:pt x="1511530" y="364007"/>
                  </a:cubicBezTo>
                  <a:cubicBezTo>
                    <a:pt x="1510673" y="364293"/>
                    <a:pt x="1509054" y="364102"/>
                    <a:pt x="1508578" y="363817"/>
                  </a:cubicBezTo>
                  <a:cubicBezTo>
                    <a:pt x="1508196" y="363531"/>
                    <a:pt x="1507815" y="362197"/>
                    <a:pt x="1507530" y="361340"/>
                  </a:cubicBezTo>
                  <a:cubicBezTo>
                    <a:pt x="1507339" y="360769"/>
                    <a:pt x="1507244" y="360197"/>
                    <a:pt x="1507053" y="359816"/>
                  </a:cubicBezTo>
                  <a:cubicBezTo>
                    <a:pt x="1506768" y="359149"/>
                    <a:pt x="1505530" y="358102"/>
                    <a:pt x="1504291" y="356959"/>
                  </a:cubicBezTo>
                  <a:cubicBezTo>
                    <a:pt x="1503434" y="356197"/>
                    <a:pt x="1502672" y="355435"/>
                    <a:pt x="1502196" y="354958"/>
                  </a:cubicBezTo>
                  <a:cubicBezTo>
                    <a:pt x="1501148" y="353720"/>
                    <a:pt x="1499338" y="351053"/>
                    <a:pt x="1499243" y="350767"/>
                  </a:cubicBezTo>
                  <a:cubicBezTo>
                    <a:pt x="1499338" y="350672"/>
                    <a:pt x="1499910" y="350386"/>
                    <a:pt x="1500767" y="350386"/>
                  </a:cubicBezTo>
                  <a:cubicBezTo>
                    <a:pt x="1501148" y="350386"/>
                    <a:pt x="1501624" y="350767"/>
                    <a:pt x="1502101" y="351244"/>
                  </a:cubicBezTo>
                  <a:cubicBezTo>
                    <a:pt x="1502482" y="351625"/>
                    <a:pt x="1502862" y="352006"/>
                    <a:pt x="1503434" y="352387"/>
                  </a:cubicBezTo>
                  <a:cubicBezTo>
                    <a:pt x="1504482" y="352958"/>
                    <a:pt x="1505434" y="352672"/>
                    <a:pt x="1506101" y="352482"/>
                  </a:cubicBezTo>
                  <a:cubicBezTo>
                    <a:pt x="1506292" y="352387"/>
                    <a:pt x="1506482" y="352387"/>
                    <a:pt x="1506768" y="352291"/>
                  </a:cubicBezTo>
                  <a:cubicBezTo>
                    <a:pt x="1506959" y="352291"/>
                    <a:pt x="1507149" y="352101"/>
                    <a:pt x="1507244" y="352006"/>
                  </a:cubicBezTo>
                  <a:cubicBezTo>
                    <a:pt x="1507720" y="351244"/>
                    <a:pt x="1506577" y="348577"/>
                    <a:pt x="1505815" y="347053"/>
                  </a:cubicBezTo>
                  <a:lnTo>
                    <a:pt x="1505720" y="346957"/>
                  </a:lnTo>
                  <a:lnTo>
                    <a:pt x="1505530" y="346862"/>
                  </a:lnTo>
                  <a:cubicBezTo>
                    <a:pt x="1505530" y="346862"/>
                    <a:pt x="1502768" y="345719"/>
                    <a:pt x="1502101" y="345338"/>
                  </a:cubicBezTo>
                  <a:cubicBezTo>
                    <a:pt x="1501815" y="345243"/>
                    <a:pt x="1502005" y="344386"/>
                    <a:pt x="1502386" y="343719"/>
                  </a:cubicBezTo>
                  <a:cubicBezTo>
                    <a:pt x="1502386" y="343719"/>
                    <a:pt x="1502768" y="343433"/>
                    <a:pt x="1505149" y="344100"/>
                  </a:cubicBezTo>
                  <a:lnTo>
                    <a:pt x="1505149" y="344100"/>
                  </a:lnTo>
                  <a:cubicBezTo>
                    <a:pt x="1508196" y="344957"/>
                    <a:pt x="1509530" y="348100"/>
                    <a:pt x="1510101" y="349910"/>
                  </a:cubicBezTo>
                  <a:cubicBezTo>
                    <a:pt x="1510864" y="352291"/>
                    <a:pt x="1511435" y="356197"/>
                    <a:pt x="1511530" y="357244"/>
                  </a:cubicBezTo>
                  <a:cubicBezTo>
                    <a:pt x="1511626" y="358006"/>
                    <a:pt x="1512007" y="358578"/>
                    <a:pt x="1512387" y="359149"/>
                  </a:cubicBezTo>
                  <a:cubicBezTo>
                    <a:pt x="1512673" y="359530"/>
                    <a:pt x="1512864" y="359816"/>
                    <a:pt x="1512959" y="360197"/>
                  </a:cubicBezTo>
                  <a:cubicBezTo>
                    <a:pt x="1513054" y="360388"/>
                    <a:pt x="1513054" y="361340"/>
                    <a:pt x="1511911" y="363817"/>
                  </a:cubicBezTo>
                  <a:close/>
                  <a:moveTo>
                    <a:pt x="1711079" y="527742"/>
                  </a:moveTo>
                  <a:lnTo>
                    <a:pt x="1711365" y="527361"/>
                  </a:lnTo>
                  <a:lnTo>
                    <a:pt x="1710698" y="528028"/>
                  </a:lnTo>
                  <a:cubicBezTo>
                    <a:pt x="1710698" y="528409"/>
                    <a:pt x="1710222" y="529266"/>
                    <a:pt x="1708983" y="530599"/>
                  </a:cubicBezTo>
                  <a:lnTo>
                    <a:pt x="1709650" y="531076"/>
                  </a:lnTo>
                  <a:cubicBezTo>
                    <a:pt x="1710412" y="530314"/>
                    <a:pt x="1711555" y="528885"/>
                    <a:pt x="1711651" y="528028"/>
                  </a:cubicBezTo>
                  <a:cubicBezTo>
                    <a:pt x="1711651" y="527837"/>
                    <a:pt x="1711651" y="527647"/>
                    <a:pt x="1711460" y="527456"/>
                  </a:cubicBezTo>
                  <a:lnTo>
                    <a:pt x="1711079" y="527742"/>
                  </a:lnTo>
                  <a:close/>
                  <a:moveTo>
                    <a:pt x="1171488" y="699668"/>
                  </a:moveTo>
                  <a:lnTo>
                    <a:pt x="1168630" y="699668"/>
                  </a:lnTo>
                  <a:lnTo>
                    <a:pt x="1168630" y="700525"/>
                  </a:lnTo>
                  <a:lnTo>
                    <a:pt x="1171488" y="700525"/>
                  </a:lnTo>
                  <a:lnTo>
                    <a:pt x="1171488" y="699668"/>
                  </a:lnTo>
                  <a:close/>
                  <a:moveTo>
                    <a:pt x="1491909" y="365912"/>
                  </a:moveTo>
                  <a:cubicBezTo>
                    <a:pt x="1491718" y="365912"/>
                    <a:pt x="1491623" y="365817"/>
                    <a:pt x="1491433" y="365817"/>
                  </a:cubicBezTo>
                  <a:cubicBezTo>
                    <a:pt x="1490861" y="365722"/>
                    <a:pt x="1490099" y="365626"/>
                    <a:pt x="1489623" y="365055"/>
                  </a:cubicBezTo>
                  <a:cubicBezTo>
                    <a:pt x="1489146" y="364579"/>
                    <a:pt x="1488289" y="364007"/>
                    <a:pt x="1487623" y="363436"/>
                  </a:cubicBezTo>
                  <a:cubicBezTo>
                    <a:pt x="1487146" y="363055"/>
                    <a:pt x="1486670" y="362674"/>
                    <a:pt x="1486480" y="362483"/>
                  </a:cubicBezTo>
                  <a:cubicBezTo>
                    <a:pt x="1485813" y="361721"/>
                    <a:pt x="1483146" y="361531"/>
                    <a:pt x="1482574" y="361531"/>
                  </a:cubicBezTo>
                  <a:cubicBezTo>
                    <a:pt x="1481622" y="361531"/>
                    <a:pt x="1479050" y="362197"/>
                    <a:pt x="1478764" y="362197"/>
                  </a:cubicBezTo>
                  <a:lnTo>
                    <a:pt x="1478574" y="362197"/>
                  </a:lnTo>
                  <a:lnTo>
                    <a:pt x="1478478" y="362293"/>
                  </a:lnTo>
                  <a:cubicBezTo>
                    <a:pt x="1478098" y="362674"/>
                    <a:pt x="1476097" y="364769"/>
                    <a:pt x="1475907" y="365531"/>
                  </a:cubicBezTo>
                  <a:cubicBezTo>
                    <a:pt x="1475812" y="365722"/>
                    <a:pt x="1475716" y="365912"/>
                    <a:pt x="1475621" y="366198"/>
                  </a:cubicBezTo>
                  <a:cubicBezTo>
                    <a:pt x="1475145" y="367150"/>
                    <a:pt x="1474573" y="368293"/>
                    <a:pt x="1475430" y="368674"/>
                  </a:cubicBezTo>
                  <a:cubicBezTo>
                    <a:pt x="1476478" y="369246"/>
                    <a:pt x="1477240" y="369722"/>
                    <a:pt x="1477431" y="370198"/>
                  </a:cubicBezTo>
                  <a:cubicBezTo>
                    <a:pt x="1477526" y="370389"/>
                    <a:pt x="1477621" y="370675"/>
                    <a:pt x="1477717" y="370960"/>
                  </a:cubicBezTo>
                  <a:cubicBezTo>
                    <a:pt x="1477907" y="371627"/>
                    <a:pt x="1478098" y="372294"/>
                    <a:pt x="1478574" y="372865"/>
                  </a:cubicBezTo>
                  <a:cubicBezTo>
                    <a:pt x="1479145" y="373437"/>
                    <a:pt x="1480098" y="374389"/>
                    <a:pt x="1480098" y="375151"/>
                  </a:cubicBezTo>
                  <a:cubicBezTo>
                    <a:pt x="1480098" y="375342"/>
                    <a:pt x="1480003" y="375532"/>
                    <a:pt x="1480003" y="375723"/>
                  </a:cubicBezTo>
                  <a:cubicBezTo>
                    <a:pt x="1479907" y="376485"/>
                    <a:pt x="1479717" y="377247"/>
                    <a:pt x="1480383" y="377914"/>
                  </a:cubicBezTo>
                  <a:cubicBezTo>
                    <a:pt x="1480955" y="378485"/>
                    <a:pt x="1484098" y="380104"/>
                    <a:pt x="1485241" y="380104"/>
                  </a:cubicBezTo>
                  <a:cubicBezTo>
                    <a:pt x="1485337" y="380104"/>
                    <a:pt x="1485432" y="380104"/>
                    <a:pt x="1485432" y="380104"/>
                  </a:cubicBezTo>
                  <a:cubicBezTo>
                    <a:pt x="1485813" y="380009"/>
                    <a:pt x="1486099" y="379533"/>
                    <a:pt x="1486956" y="378295"/>
                  </a:cubicBezTo>
                  <a:cubicBezTo>
                    <a:pt x="1487432" y="377533"/>
                    <a:pt x="1488385" y="376009"/>
                    <a:pt x="1488765" y="375913"/>
                  </a:cubicBezTo>
                  <a:cubicBezTo>
                    <a:pt x="1488956" y="375913"/>
                    <a:pt x="1489432" y="376104"/>
                    <a:pt x="1489908" y="376199"/>
                  </a:cubicBezTo>
                  <a:cubicBezTo>
                    <a:pt x="1491051" y="376580"/>
                    <a:pt x="1492099" y="376866"/>
                    <a:pt x="1492576" y="376390"/>
                  </a:cubicBezTo>
                  <a:cubicBezTo>
                    <a:pt x="1492766" y="376294"/>
                    <a:pt x="1492957" y="376009"/>
                    <a:pt x="1492861" y="375532"/>
                  </a:cubicBezTo>
                  <a:cubicBezTo>
                    <a:pt x="1492766" y="375151"/>
                    <a:pt x="1492671" y="374770"/>
                    <a:pt x="1492576" y="374389"/>
                  </a:cubicBezTo>
                  <a:cubicBezTo>
                    <a:pt x="1492385" y="373723"/>
                    <a:pt x="1492099" y="372484"/>
                    <a:pt x="1492290" y="372294"/>
                  </a:cubicBezTo>
                  <a:cubicBezTo>
                    <a:pt x="1492385" y="372199"/>
                    <a:pt x="1492480" y="372103"/>
                    <a:pt x="1492576" y="372008"/>
                  </a:cubicBezTo>
                  <a:cubicBezTo>
                    <a:pt x="1493052" y="371437"/>
                    <a:pt x="1493909" y="370484"/>
                    <a:pt x="1493814" y="369341"/>
                  </a:cubicBezTo>
                  <a:cubicBezTo>
                    <a:pt x="1493528" y="368389"/>
                    <a:pt x="1493052" y="366198"/>
                    <a:pt x="1491909" y="365912"/>
                  </a:cubicBezTo>
                  <a:close/>
                  <a:moveTo>
                    <a:pt x="1491718" y="371532"/>
                  </a:moveTo>
                  <a:cubicBezTo>
                    <a:pt x="1491623" y="371627"/>
                    <a:pt x="1491528" y="371818"/>
                    <a:pt x="1491433" y="371913"/>
                  </a:cubicBezTo>
                  <a:cubicBezTo>
                    <a:pt x="1491051" y="372389"/>
                    <a:pt x="1491242" y="373246"/>
                    <a:pt x="1491623" y="374675"/>
                  </a:cubicBezTo>
                  <a:cubicBezTo>
                    <a:pt x="1491718" y="375056"/>
                    <a:pt x="1491814" y="375437"/>
                    <a:pt x="1491909" y="375818"/>
                  </a:cubicBezTo>
                  <a:cubicBezTo>
                    <a:pt x="1491909" y="375818"/>
                    <a:pt x="1491909" y="375818"/>
                    <a:pt x="1491909" y="375913"/>
                  </a:cubicBezTo>
                  <a:cubicBezTo>
                    <a:pt x="1491623" y="375913"/>
                    <a:pt x="1490671" y="375628"/>
                    <a:pt x="1490194" y="375532"/>
                  </a:cubicBezTo>
                  <a:cubicBezTo>
                    <a:pt x="1489623" y="375342"/>
                    <a:pt x="1489052" y="375151"/>
                    <a:pt x="1488765" y="375151"/>
                  </a:cubicBezTo>
                  <a:cubicBezTo>
                    <a:pt x="1488099" y="375151"/>
                    <a:pt x="1487432" y="376009"/>
                    <a:pt x="1486194" y="378009"/>
                  </a:cubicBezTo>
                  <a:cubicBezTo>
                    <a:pt x="1485908" y="378485"/>
                    <a:pt x="1485432" y="379247"/>
                    <a:pt x="1485241" y="379438"/>
                  </a:cubicBezTo>
                  <a:cubicBezTo>
                    <a:pt x="1484574" y="379342"/>
                    <a:pt x="1481717" y="378104"/>
                    <a:pt x="1481146" y="377533"/>
                  </a:cubicBezTo>
                  <a:cubicBezTo>
                    <a:pt x="1480765" y="377152"/>
                    <a:pt x="1480860" y="376580"/>
                    <a:pt x="1480955" y="376009"/>
                  </a:cubicBezTo>
                  <a:cubicBezTo>
                    <a:pt x="1480955" y="375818"/>
                    <a:pt x="1481050" y="375532"/>
                    <a:pt x="1481050" y="375342"/>
                  </a:cubicBezTo>
                  <a:cubicBezTo>
                    <a:pt x="1481146" y="374294"/>
                    <a:pt x="1480098" y="373246"/>
                    <a:pt x="1479336" y="372484"/>
                  </a:cubicBezTo>
                  <a:cubicBezTo>
                    <a:pt x="1478955" y="372103"/>
                    <a:pt x="1478764" y="371437"/>
                    <a:pt x="1478669" y="370960"/>
                  </a:cubicBezTo>
                  <a:cubicBezTo>
                    <a:pt x="1478574" y="370675"/>
                    <a:pt x="1478478" y="370294"/>
                    <a:pt x="1478384" y="370103"/>
                  </a:cubicBezTo>
                  <a:cubicBezTo>
                    <a:pt x="1478002" y="369341"/>
                    <a:pt x="1476764" y="368579"/>
                    <a:pt x="1476002" y="368198"/>
                  </a:cubicBezTo>
                  <a:cubicBezTo>
                    <a:pt x="1475907" y="368008"/>
                    <a:pt x="1476383" y="367055"/>
                    <a:pt x="1476574" y="366674"/>
                  </a:cubicBezTo>
                  <a:cubicBezTo>
                    <a:pt x="1476764" y="366388"/>
                    <a:pt x="1476859" y="366103"/>
                    <a:pt x="1476955" y="365912"/>
                  </a:cubicBezTo>
                  <a:cubicBezTo>
                    <a:pt x="1477050" y="365531"/>
                    <a:pt x="1478193" y="364198"/>
                    <a:pt x="1479240" y="363150"/>
                  </a:cubicBezTo>
                  <a:cubicBezTo>
                    <a:pt x="1480098" y="362959"/>
                    <a:pt x="1482098" y="362483"/>
                    <a:pt x="1482669" y="362483"/>
                  </a:cubicBezTo>
                  <a:cubicBezTo>
                    <a:pt x="1483622" y="362483"/>
                    <a:pt x="1485622" y="362864"/>
                    <a:pt x="1486003" y="363245"/>
                  </a:cubicBezTo>
                  <a:lnTo>
                    <a:pt x="1486003" y="363245"/>
                  </a:lnTo>
                  <a:cubicBezTo>
                    <a:pt x="1486289" y="363531"/>
                    <a:pt x="1486765" y="363817"/>
                    <a:pt x="1487242" y="364293"/>
                  </a:cubicBezTo>
                  <a:cubicBezTo>
                    <a:pt x="1487909" y="364769"/>
                    <a:pt x="1488670" y="365341"/>
                    <a:pt x="1489146" y="365817"/>
                  </a:cubicBezTo>
                  <a:cubicBezTo>
                    <a:pt x="1489908" y="366579"/>
                    <a:pt x="1490766" y="366769"/>
                    <a:pt x="1491433" y="366865"/>
                  </a:cubicBezTo>
                  <a:cubicBezTo>
                    <a:pt x="1491623" y="366865"/>
                    <a:pt x="1491718" y="366960"/>
                    <a:pt x="1491909" y="366960"/>
                  </a:cubicBezTo>
                  <a:cubicBezTo>
                    <a:pt x="1492194" y="367055"/>
                    <a:pt x="1492861" y="368293"/>
                    <a:pt x="1492957" y="369627"/>
                  </a:cubicBezTo>
                  <a:cubicBezTo>
                    <a:pt x="1492766" y="370198"/>
                    <a:pt x="1492099" y="370960"/>
                    <a:pt x="1491718" y="371532"/>
                  </a:cubicBezTo>
                  <a:close/>
                  <a:moveTo>
                    <a:pt x="1528580" y="660997"/>
                  </a:moveTo>
                  <a:lnTo>
                    <a:pt x="1530199" y="663092"/>
                  </a:lnTo>
                  <a:lnTo>
                    <a:pt x="1530961" y="662616"/>
                  </a:lnTo>
                  <a:lnTo>
                    <a:pt x="1529342" y="660520"/>
                  </a:lnTo>
                  <a:lnTo>
                    <a:pt x="1528580" y="660997"/>
                  </a:lnTo>
                  <a:close/>
                  <a:moveTo>
                    <a:pt x="1244259" y="866927"/>
                  </a:moveTo>
                  <a:cubicBezTo>
                    <a:pt x="1244354" y="865975"/>
                    <a:pt x="1245116" y="862070"/>
                    <a:pt x="1245116" y="862070"/>
                  </a:cubicBezTo>
                  <a:lnTo>
                    <a:pt x="1245116" y="861974"/>
                  </a:lnTo>
                  <a:cubicBezTo>
                    <a:pt x="1245116" y="861593"/>
                    <a:pt x="1245116" y="861117"/>
                    <a:pt x="1245116" y="860641"/>
                  </a:cubicBezTo>
                  <a:cubicBezTo>
                    <a:pt x="1245116" y="860069"/>
                    <a:pt x="1245116" y="859307"/>
                    <a:pt x="1245116" y="858545"/>
                  </a:cubicBezTo>
                  <a:cubicBezTo>
                    <a:pt x="1245211" y="857402"/>
                    <a:pt x="1244354" y="856450"/>
                    <a:pt x="1243497" y="856354"/>
                  </a:cubicBezTo>
                  <a:cubicBezTo>
                    <a:pt x="1243116" y="856354"/>
                    <a:pt x="1242640" y="856545"/>
                    <a:pt x="1242544" y="857116"/>
                  </a:cubicBezTo>
                  <a:cubicBezTo>
                    <a:pt x="1242449" y="857402"/>
                    <a:pt x="1242449" y="857783"/>
                    <a:pt x="1242354" y="858164"/>
                  </a:cubicBezTo>
                  <a:cubicBezTo>
                    <a:pt x="1242258" y="858450"/>
                    <a:pt x="1242258" y="858926"/>
                    <a:pt x="1242163" y="859307"/>
                  </a:cubicBezTo>
                  <a:cubicBezTo>
                    <a:pt x="1242163" y="859212"/>
                    <a:pt x="1242068" y="859212"/>
                    <a:pt x="1242068" y="859117"/>
                  </a:cubicBezTo>
                  <a:cubicBezTo>
                    <a:pt x="1241687" y="858641"/>
                    <a:pt x="1241211" y="858069"/>
                    <a:pt x="1240449" y="857593"/>
                  </a:cubicBezTo>
                  <a:cubicBezTo>
                    <a:pt x="1240163" y="857402"/>
                    <a:pt x="1236734" y="855497"/>
                    <a:pt x="1235782" y="855878"/>
                  </a:cubicBezTo>
                  <a:cubicBezTo>
                    <a:pt x="1235591" y="855974"/>
                    <a:pt x="1235401" y="856164"/>
                    <a:pt x="1235401" y="856354"/>
                  </a:cubicBezTo>
                  <a:cubicBezTo>
                    <a:pt x="1235401" y="856450"/>
                    <a:pt x="1235401" y="856545"/>
                    <a:pt x="1235401" y="856736"/>
                  </a:cubicBezTo>
                  <a:cubicBezTo>
                    <a:pt x="1235305" y="857497"/>
                    <a:pt x="1235210" y="858736"/>
                    <a:pt x="1235877" y="859403"/>
                  </a:cubicBezTo>
                  <a:cubicBezTo>
                    <a:pt x="1236162" y="859688"/>
                    <a:pt x="1236448" y="859879"/>
                    <a:pt x="1236734" y="860165"/>
                  </a:cubicBezTo>
                  <a:cubicBezTo>
                    <a:pt x="1237305" y="860545"/>
                    <a:pt x="1237782" y="861022"/>
                    <a:pt x="1238067" y="861498"/>
                  </a:cubicBezTo>
                  <a:cubicBezTo>
                    <a:pt x="1238639" y="862641"/>
                    <a:pt x="1240259" y="865784"/>
                    <a:pt x="1240353" y="866641"/>
                  </a:cubicBezTo>
                  <a:cubicBezTo>
                    <a:pt x="1240449" y="867213"/>
                    <a:pt x="1240544" y="867975"/>
                    <a:pt x="1240259" y="868166"/>
                  </a:cubicBezTo>
                  <a:cubicBezTo>
                    <a:pt x="1240163" y="868261"/>
                    <a:pt x="1239592" y="868166"/>
                    <a:pt x="1239020" y="868070"/>
                  </a:cubicBezTo>
                  <a:cubicBezTo>
                    <a:pt x="1236353" y="867784"/>
                    <a:pt x="1235210" y="867689"/>
                    <a:pt x="1234829" y="868261"/>
                  </a:cubicBezTo>
                  <a:cubicBezTo>
                    <a:pt x="1234734" y="868356"/>
                    <a:pt x="1234639" y="868642"/>
                    <a:pt x="1234829" y="869023"/>
                  </a:cubicBezTo>
                  <a:cubicBezTo>
                    <a:pt x="1235496" y="870070"/>
                    <a:pt x="1237687" y="872166"/>
                    <a:pt x="1238449" y="872547"/>
                  </a:cubicBezTo>
                  <a:cubicBezTo>
                    <a:pt x="1238734" y="872642"/>
                    <a:pt x="1239210" y="873023"/>
                    <a:pt x="1239687" y="873309"/>
                  </a:cubicBezTo>
                  <a:cubicBezTo>
                    <a:pt x="1240449" y="873785"/>
                    <a:pt x="1240925" y="874166"/>
                    <a:pt x="1241211" y="874262"/>
                  </a:cubicBezTo>
                  <a:cubicBezTo>
                    <a:pt x="1241496" y="874357"/>
                    <a:pt x="1242068" y="874452"/>
                    <a:pt x="1242640" y="874452"/>
                  </a:cubicBezTo>
                  <a:cubicBezTo>
                    <a:pt x="1243306" y="874452"/>
                    <a:pt x="1243878" y="874357"/>
                    <a:pt x="1244259" y="873880"/>
                  </a:cubicBezTo>
                  <a:cubicBezTo>
                    <a:pt x="1244640" y="873309"/>
                    <a:pt x="1245593" y="871595"/>
                    <a:pt x="1245402" y="870547"/>
                  </a:cubicBezTo>
                  <a:cubicBezTo>
                    <a:pt x="1245307" y="870166"/>
                    <a:pt x="1245116" y="869594"/>
                    <a:pt x="1244926" y="869023"/>
                  </a:cubicBezTo>
                  <a:cubicBezTo>
                    <a:pt x="1244640" y="868356"/>
                    <a:pt x="1244259" y="867403"/>
                    <a:pt x="1244259" y="866927"/>
                  </a:cubicBezTo>
                  <a:close/>
                  <a:moveTo>
                    <a:pt x="1243592" y="873404"/>
                  </a:moveTo>
                  <a:cubicBezTo>
                    <a:pt x="1243401" y="873595"/>
                    <a:pt x="1242258" y="873595"/>
                    <a:pt x="1241687" y="873404"/>
                  </a:cubicBezTo>
                  <a:cubicBezTo>
                    <a:pt x="1241496" y="873309"/>
                    <a:pt x="1240830" y="872928"/>
                    <a:pt x="1240353" y="872547"/>
                  </a:cubicBezTo>
                  <a:cubicBezTo>
                    <a:pt x="1239877" y="872166"/>
                    <a:pt x="1239401" y="871880"/>
                    <a:pt x="1239020" y="871690"/>
                  </a:cubicBezTo>
                  <a:cubicBezTo>
                    <a:pt x="1238449" y="871404"/>
                    <a:pt x="1236544" y="869690"/>
                    <a:pt x="1235782" y="868642"/>
                  </a:cubicBezTo>
                  <a:cubicBezTo>
                    <a:pt x="1236448" y="868546"/>
                    <a:pt x="1238163" y="868737"/>
                    <a:pt x="1238925" y="868832"/>
                  </a:cubicBezTo>
                  <a:cubicBezTo>
                    <a:pt x="1239496" y="868928"/>
                    <a:pt x="1239973" y="868928"/>
                    <a:pt x="1240163" y="868928"/>
                  </a:cubicBezTo>
                  <a:cubicBezTo>
                    <a:pt x="1240639" y="868928"/>
                    <a:pt x="1240830" y="868737"/>
                    <a:pt x="1241020" y="868642"/>
                  </a:cubicBezTo>
                  <a:cubicBezTo>
                    <a:pt x="1241496" y="868166"/>
                    <a:pt x="1241402" y="867308"/>
                    <a:pt x="1241306" y="866451"/>
                  </a:cubicBezTo>
                  <a:cubicBezTo>
                    <a:pt x="1241211" y="865308"/>
                    <a:pt x="1239210" y="861593"/>
                    <a:pt x="1239020" y="861022"/>
                  </a:cubicBezTo>
                  <a:cubicBezTo>
                    <a:pt x="1238639" y="860450"/>
                    <a:pt x="1238067" y="859974"/>
                    <a:pt x="1237496" y="859498"/>
                  </a:cubicBezTo>
                  <a:cubicBezTo>
                    <a:pt x="1237211" y="859212"/>
                    <a:pt x="1236924" y="859021"/>
                    <a:pt x="1236639" y="858831"/>
                  </a:cubicBezTo>
                  <a:cubicBezTo>
                    <a:pt x="1236162" y="858355"/>
                    <a:pt x="1236258" y="857402"/>
                    <a:pt x="1236353" y="856736"/>
                  </a:cubicBezTo>
                  <a:cubicBezTo>
                    <a:pt x="1236353" y="856736"/>
                    <a:pt x="1236353" y="856640"/>
                    <a:pt x="1236353" y="856640"/>
                  </a:cubicBezTo>
                  <a:cubicBezTo>
                    <a:pt x="1237115" y="856736"/>
                    <a:pt x="1239020" y="857688"/>
                    <a:pt x="1239877" y="858259"/>
                  </a:cubicBezTo>
                  <a:cubicBezTo>
                    <a:pt x="1240544" y="858736"/>
                    <a:pt x="1240925" y="859212"/>
                    <a:pt x="1241306" y="859688"/>
                  </a:cubicBezTo>
                  <a:cubicBezTo>
                    <a:pt x="1241496" y="859879"/>
                    <a:pt x="1241592" y="860069"/>
                    <a:pt x="1241782" y="860260"/>
                  </a:cubicBezTo>
                  <a:cubicBezTo>
                    <a:pt x="1242068" y="860545"/>
                    <a:pt x="1242354" y="860450"/>
                    <a:pt x="1242449" y="860450"/>
                  </a:cubicBezTo>
                  <a:cubicBezTo>
                    <a:pt x="1242925" y="860260"/>
                    <a:pt x="1243116" y="859688"/>
                    <a:pt x="1243306" y="858355"/>
                  </a:cubicBezTo>
                  <a:cubicBezTo>
                    <a:pt x="1243401" y="857974"/>
                    <a:pt x="1243401" y="857688"/>
                    <a:pt x="1243497" y="857307"/>
                  </a:cubicBezTo>
                  <a:cubicBezTo>
                    <a:pt x="1243497" y="857307"/>
                    <a:pt x="1243497" y="857307"/>
                    <a:pt x="1243497" y="857307"/>
                  </a:cubicBezTo>
                  <a:cubicBezTo>
                    <a:pt x="1243497" y="857307"/>
                    <a:pt x="1243687" y="857307"/>
                    <a:pt x="1243783" y="857497"/>
                  </a:cubicBezTo>
                  <a:cubicBezTo>
                    <a:pt x="1244068" y="857688"/>
                    <a:pt x="1244259" y="858164"/>
                    <a:pt x="1244259" y="858641"/>
                  </a:cubicBezTo>
                  <a:cubicBezTo>
                    <a:pt x="1244164" y="859403"/>
                    <a:pt x="1244259" y="860165"/>
                    <a:pt x="1244259" y="860736"/>
                  </a:cubicBezTo>
                  <a:cubicBezTo>
                    <a:pt x="1244259" y="861212"/>
                    <a:pt x="1244259" y="861593"/>
                    <a:pt x="1244259" y="861974"/>
                  </a:cubicBezTo>
                  <a:cubicBezTo>
                    <a:pt x="1244164" y="862355"/>
                    <a:pt x="1243497" y="865879"/>
                    <a:pt x="1243401" y="866927"/>
                  </a:cubicBezTo>
                  <a:cubicBezTo>
                    <a:pt x="1243401" y="867594"/>
                    <a:pt x="1243687" y="868546"/>
                    <a:pt x="1244068" y="869404"/>
                  </a:cubicBezTo>
                  <a:cubicBezTo>
                    <a:pt x="1244259" y="869975"/>
                    <a:pt x="1244449" y="870451"/>
                    <a:pt x="1244544" y="870737"/>
                  </a:cubicBezTo>
                  <a:cubicBezTo>
                    <a:pt x="1244640" y="871404"/>
                    <a:pt x="1243878" y="873023"/>
                    <a:pt x="1243592" y="873404"/>
                  </a:cubicBezTo>
                  <a:close/>
                  <a:moveTo>
                    <a:pt x="1155105" y="699954"/>
                  </a:moveTo>
                  <a:lnTo>
                    <a:pt x="1152247" y="699954"/>
                  </a:lnTo>
                  <a:lnTo>
                    <a:pt x="1152247" y="700811"/>
                  </a:lnTo>
                  <a:lnTo>
                    <a:pt x="1155105" y="700811"/>
                  </a:lnTo>
                  <a:lnTo>
                    <a:pt x="1155105" y="699954"/>
                  </a:lnTo>
                  <a:close/>
                  <a:moveTo>
                    <a:pt x="1163296" y="699859"/>
                  </a:moveTo>
                  <a:lnTo>
                    <a:pt x="1160439" y="699859"/>
                  </a:lnTo>
                  <a:lnTo>
                    <a:pt x="1160439" y="700716"/>
                  </a:lnTo>
                  <a:lnTo>
                    <a:pt x="1163296" y="700716"/>
                  </a:lnTo>
                  <a:lnTo>
                    <a:pt x="1163296" y="699859"/>
                  </a:lnTo>
                  <a:close/>
                  <a:moveTo>
                    <a:pt x="1159201" y="699859"/>
                  </a:moveTo>
                  <a:lnTo>
                    <a:pt x="1156343" y="699859"/>
                  </a:lnTo>
                  <a:lnTo>
                    <a:pt x="1156343" y="700716"/>
                  </a:lnTo>
                  <a:lnTo>
                    <a:pt x="1159201" y="700716"/>
                  </a:lnTo>
                  <a:lnTo>
                    <a:pt x="1159201" y="699859"/>
                  </a:lnTo>
                  <a:close/>
                  <a:moveTo>
                    <a:pt x="1071380" y="801300"/>
                  </a:moveTo>
                  <a:cubicBezTo>
                    <a:pt x="1070713" y="801109"/>
                    <a:pt x="1069761" y="801871"/>
                    <a:pt x="1069475" y="802443"/>
                  </a:cubicBezTo>
                  <a:cubicBezTo>
                    <a:pt x="1069285" y="802824"/>
                    <a:pt x="1069380" y="803205"/>
                    <a:pt x="1069761" y="803395"/>
                  </a:cubicBezTo>
                  <a:cubicBezTo>
                    <a:pt x="1070523" y="803776"/>
                    <a:pt x="1070999" y="803967"/>
                    <a:pt x="1071475" y="803967"/>
                  </a:cubicBezTo>
                  <a:cubicBezTo>
                    <a:pt x="1071666" y="803967"/>
                    <a:pt x="1071761" y="803967"/>
                    <a:pt x="1071951" y="803872"/>
                  </a:cubicBezTo>
                  <a:cubicBezTo>
                    <a:pt x="1072237" y="803776"/>
                    <a:pt x="1072428" y="803586"/>
                    <a:pt x="1072523" y="803300"/>
                  </a:cubicBezTo>
                  <a:cubicBezTo>
                    <a:pt x="1072714" y="802348"/>
                    <a:pt x="1072237" y="801491"/>
                    <a:pt x="1071380" y="801300"/>
                  </a:cubicBezTo>
                  <a:close/>
                  <a:moveTo>
                    <a:pt x="1070332" y="802633"/>
                  </a:moveTo>
                  <a:cubicBezTo>
                    <a:pt x="1070428" y="802443"/>
                    <a:pt x="1070904" y="802062"/>
                    <a:pt x="1071190" y="802062"/>
                  </a:cubicBezTo>
                  <a:cubicBezTo>
                    <a:pt x="1071571" y="802157"/>
                    <a:pt x="1071761" y="802538"/>
                    <a:pt x="1071666" y="803015"/>
                  </a:cubicBezTo>
                  <a:cubicBezTo>
                    <a:pt x="1071571" y="803015"/>
                    <a:pt x="1071285" y="803110"/>
                    <a:pt x="1070332" y="802633"/>
                  </a:cubicBezTo>
                  <a:close/>
                  <a:moveTo>
                    <a:pt x="1055187" y="795680"/>
                  </a:moveTo>
                  <a:lnTo>
                    <a:pt x="1055187" y="795680"/>
                  </a:lnTo>
                  <a:cubicBezTo>
                    <a:pt x="1054711" y="795585"/>
                    <a:pt x="1054140" y="795680"/>
                    <a:pt x="1053759" y="796061"/>
                  </a:cubicBezTo>
                  <a:cubicBezTo>
                    <a:pt x="1053378" y="796347"/>
                    <a:pt x="1053283" y="796823"/>
                    <a:pt x="1053473" y="797204"/>
                  </a:cubicBezTo>
                  <a:cubicBezTo>
                    <a:pt x="1053759" y="797776"/>
                    <a:pt x="1054521" y="798442"/>
                    <a:pt x="1055187" y="798538"/>
                  </a:cubicBezTo>
                  <a:cubicBezTo>
                    <a:pt x="1055283" y="798538"/>
                    <a:pt x="1055283" y="798538"/>
                    <a:pt x="1055378" y="798538"/>
                  </a:cubicBezTo>
                  <a:cubicBezTo>
                    <a:pt x="1055664" y="798538"/>
                    <a:pt x="1055949" y="798442"/>
                    <a:pt x="1056140" y="798252"/>
                  </a:cubicBezTo>
                  <a:cubicBezTo>
                    <a:pt x="1056330" y="798062"/>
                    <a:pt x="1056521" y="797776"/>
                    <a:pt x="1056426" y="797299"/>
                  </a:cubicBezTo>
                  <a:cubicBezTo>
                    <a:pt x="1056330" y="796633"/>
                    <a:pt x="1055759" y="795775"/>
                    <a:pt x="1055187" y="795680"/>
                  </a:cubicBezTo>
                  <a:close/>
                  <a:moveTo>
                    <a:pt x="1055569" y="797680"/>
                  </a:moveTo>
                  <a:cubicBezTo>
                    <a:pt x="1055569" y="797680"/>
                    <a:pt x="1055569" y="797680"/>
                    <a:pt x="1055473" y="797680"/>
                  </a:cubicBezTo>
                  <a:cubicBezTo>
                    <a:pt x="1055093" y="797585"/>
                    <a:pt x="1054521" y="797204"/>
                    <a:pt x="1054426" y="796823"/>
                  </a:cubicBezTo>
                  <a:cubicBezTo>
                    <a:pt x="1054426" y="796728"/>
                    <a:pt x="1054426" y="796633"/>
                    <a:pt x="1054521" y="796537"/>
                  </a:cubicBezTo>
                  <a:cubicBezTo>
                    <a:pt x="1054616" y="796442"/>
                    <a:pt x="1054807" y="796347"/>
                    <a:pt x="1054902" y="796347"/>
                  </a:cubicBezTo>
                  <a:cubicBezTo>
                    <a:pt x="1054902" y="796347"/>
                    <a:pt x="1054902" y="796347"/>
                    <a:pt x="1054902" y="796347"/>
                  </a:cubicBezTo>
                  <a:cubicBezTo>
                    <a:pt x="1055093" y="796442"/>
                    <a:pt x="1055569" y="796918"/>
                    <a:pt x="1055664" y="797395"/>
                  </a:cubicBezTo>
                  <a:cubicBezTo>
                    <a:pt x="1055664" y="797585"/>
                    <a:pt x="1055569" y="797680"/>
                    <a:pt x="1055569" y="797680"/>
                  </a:cubicBezTo>
                  <a:close/>
                  <a:moveTo>
                    <a:pt x="831731" y="923791"/>
                  </a:moveTo>
                  <a:cubicBezTo>
                    <a:pt x="831160" y="923791"/>
                    <a:pt x="829064" y="924363"/>
                    <a:pt x="828778" y="925125"/>
                  </a:cubicBezTo>
                  <a:cubicBezTo>
                    <a:pt x="828683" y="925411"/>
                    <a:pt x="828778" y="925696"/>
                    <a:pt x="829064" y="925887"/>
                  </a:cubicBezTo>
                  <a:cubicBezTo>
                    <a:pt x="830017" y="926458"/>
                    <a:pt x="831064" y="926458"/>
                    <a:pt x="832017" y="926458"/>
                  </a:cubicBezTo>
                  <a:cubicBezTo>
                    <a:pt x="832683" y="926458"/>
                    <a:pt x="833541" y="926078"/>
                    <a:pt x="833922" y="925506"/>
                  </a:cubicBezTo>
                  <a:cubicBezTo>
                    <a:pt x="834208" y="925125"/>
                    <a:pt x="834208" y="924649"/>
                    <a:pt x="833922" y="924363"/>
                  </a:cubicBezTo>
                  <a:cubicBezTo>
                    <a:pt x="833350" y="923601"/>
                    <a:pt x="832303" y="923696"/>
                    <a:pt x="831731" y="923791"/>
                  </a:cubicBezTo>
                  <a:close/>
                  <a:moveTo>
                    <a:pt x="833065" y="925125"/>
                  </a:moveTo>
                  <a:cubicBezTo>
                    <a:pt x="832874" y="925411"/>
                    <a:pt x="832398" y="925696"/>
                    <a:pt x="832017" y="925696"/>
                  </a:cubicBezTo>
                  <a:cubicBezTo>
                    <a:pt x="831255" y="925696"/>
                    <a:pt x="830398" y="925696"/>
                    <a:pt x="829731" y="925316"/>
                  </a:cubicBezTo>
                  <a:cubicBezTo>
                    <a:pt x="830207" y="925030"/>
                    <a:pt x="831350" y="924649"/>
                    <a:pt x="831731" y="924649"/>
                  </a:cubicBezTo>
                  <a:lnTo>
                    <a:pt x="831826" y="924649"/>
                  </a:lnTo>
                  <a:cubicBezTo>
                    <a:pt x="831826" y="924649"/>
                    <a:pt x="832779" y="924458"/>
                    <a:pt x="833065" y="924839"/>
                  </a:cubicBezTo>
                  <a:cubicBezTo>
                    <a:pt x="833160" y="924839"/>
                    <a:pt x="833160" y="924934"/>
                    <a:pt x="833065" y="925125"/>
                  </a:cubicBezTo>
                  <a:close/>
                  <a:moveTo>
                    <a:pt x="1063284" y="812063"/>
                  </a:moveTo>
                  <a:cubicBezTo>
                    <a:pt x="1062998" y="811396"/>
                    <a:pt x="1062046" y="810825"/>
                    <a:pt x="1061379" y="810825"/>
                  </a:cubicBezTo>
                  <a:cubicBezTo>
                    <a:pt x="1061093" y="810825"/>
                    <a:pt x="1060807" y="811016"/>
                    <a:pt x="1060712" y="811301"/>
                  </a:cubicBezTo>
                  <a:lnTo>
                    <a:pt x="1060617" y="811492"/>
                  </a:lnTo>
                  <a:cubicBezTo>
                    <a:pt x="1060427" y="811968"/>
                    <a:pt x="1060045" y="812825"/>
                    <a:pt x="1060045" y="813683"/>
                  </a:cubicBezTo>
                  <a:cubicBezTo>
                    <a:pt x="1060045" y="813873"/>
                    <a:pt x="1060045" y="813968"/>
                    <a:pt x="1059950" y="814159"/>
                  </a:cubicBezTo>
                  <a:cubicBezTo>
                    <a:pt x="1059855" y="814635"/>
                    <a:pt x="1059855" y="815207"/>
                    <a:pt x="1060140" y="815492"/>
                  </a:cubicBezTo>
                  <a:cubicBezTo>
                    <a:pt x="1060331" y="815778"/>
                    <a:pt x="1060712" y="815873"/>
                    <a:pt x="1061283" y="815873"/>
                  </a:cubicBezTo>
                  <a:lnTo>
                    <a:pt x="1061760" y="815873"/>
                  </a:lnTo>
                  <a:cubicBezTo>
                    <a:pt x="1061855" y="815873"/>
                    <a:pt x="1062046" y="815873"/>
                    <a:pt x="1062141" y="815873"/>
                  </a:cubicBezTo>
                  <a:cubicBezTo>
                    <a:pt x="1062617" y="815873"/>
                    <a:pt x="1062998" y="815873"/>
                    <a:pt x="1063284" y="815587"/>
                  </a:cubicBezTo>
                  <a:cubicBezTo>
                    <a:pt x="1063569" y="815302"/>
                    <a:pt x="1063665" y="814921"/>
                    <a:pt x="1063665" y="814635"/>
                  </a:cubicBezTo>
                  <a:cubicBezTo>
                    <a:pt x="1063760" y="813587"/>
                    <a:pt x="1063284" y="812158"/>
                    <a:pt x="1063284" y="812063"/>
                  </a:cubicBezTo>
                  <a:lnTo>
                    <a:pt x="1063284" y="812063"/>
                  </a:lnTo>
                  <a:close/>
                  <a:moveTo>
                    <a:pt x="1062712" y="815016"/>
                  </a:moveTo>
                  <a:cubicBezTo>
                    <a:pt x="1062617" y="815111"/>
                    <a:pt x="1062236" y="815111"/>
                    <a:pt x="1061855" y="815016"/>
                  </a:cubicBezTo>
                  <a:lnTo>
                    <a:pt x="1061379" y="815016"/>
                  </a:lnTo>
                  <a:cubicBezTo>
                    <a:pt x="1060998" y="815016"/>
                    <a:pt x="1060903" y="814921"/>
                    <a:pt x="1060903" y="814921"/>
                  </a:cubicBezTo>
                  <a:cubicBezTo>
                    <a:pt x="1060807" y="814825"/>
                    <a:pt x="1060807" y="814445"/>
                    <a:pt x="1060903" y="814159"/>
                  </a:cubicBezTo>
                  <a:cubicBezTo>
                    <a:pt x="1060903" y="813968"/>
                    <a:pt x="1060903" y="813778"/>
                    <a:pt x="1060998" y="813683"/>
                  </a:cubicBezTo>
                  <a:cubicBezTo>
                    <a:pt x="1061093" y="812920"/>
                    <a:pt x="1061379" y="812254"/>
                    <a:pt x="1061569" y="811682"/>
                  </a:cubicBezTo>
                  <a:lnTo>
                    <a:pt x="1061569" y="811587"/>
                  </a:lnTo>
                  <a:cubicBezTo>
                    <a:pt x="1061855" y="811682"/>
                    <a:pt x="1062426" y="811968"/>
                    <a:pt x="1062522" y="812254"/>
                  </a:cubicBezTo>
                  <a:cubicBezTo>
                    <a:pt x="1062617" y="812444"/>
                    <a:pt x="1062903" y="813683"/>
                    <a:pt x="1062808" y="814540"/>
                  </a:cubicBezTo>
                  <a:cubicBezTo>
                    <a:pt x="1062712" y="814921"/>
                    <a:pt x="1062712" y="815016"/>
                    <a:pt x="1062712" y="815016"/>
                  </a:cubicBezTo>
                  <a:close/>
                  <a:moveTo>
                    <a:pt x="1654310" y="700145"/>
                  </a:moveTo>
                  <a:cubicBezTo>
                    <a:pt x="1654119" y="700240"/>
                    <a:pt x="1653739" y="700525"/>
                    <a:pt x="1653739" y="701097"/>
                  </a:cubicBezTo>
                  <a:cubicBezTo>
                    <a:pt x="1653739" y="701287"/>
                    <a:pt x="1653548" y="704907"/>
                    <a:pt x="1654501" y="705193"/>
                  </a:cubicBezTo>
                  <a:cubicBezTo>
                    <a:pt x="1654501" y="705193"/>
                    <a:pt x="1654596" y="705193"/>
                    <a:pt x="1654691" y="705193"/>
                  </a:cubicBezTo>
                  <a:cubicBezTo>
                    <a:pt x="1654882" y="705193"/>
                    <a:pt x="1655168" y="705097"/>
                    <a:pt x="1655358" y="704716"/>
                  </a:cubicBezTo>
                  <a:cubicBezTo>
                    <a:pt x="1656120" y="703574"/>
                    <a:pt x="1656405" y="701573"/>
                    <a:pt x="1656120" y="700811"/>
                  </a:cubicBezTo>
                  <a:cubicBezTo>
                    <a:pt x="1656024" y="700621"/>
                    <a:pt x="1655929" y="700430"/>
                    <a:pt x="1655739" y="700430"/>
                  </a:cubicBezTo>
                  <a:cubicBezTo>
                    <a:pt x="1655644" y="700240"/>
                    <a:pt x="1654882" y="699859"/>
                    <a:pt x="1654310" y="700145"/>
                  </a:cubicBezTo>
                  <a:close/>
                  <a:moveTo>
                    <a:pt x="1654786" y="703954"/>
                  </a:moveTo>
                  <a:cubicBezTo>
                    <a:pt x="1654691" y="703288"/>
                    <a:pt x="1654596" y="701954"/>
                    <a:pt x="1654691" y="701097"/>
                  </a:cubicBezTo>
                  <a:cubicBezTo>
                    <a:pt x="1654691" y="701002"/>
                    <a:pt x="1654691" y="700907"/>
                    <a:pt x="1654691" y="700907"/>
                  </a:cubicBezTo>
                  <a:cubicBezTo>
                    <a:pt x="1654786" y="700907"/>
                    <a:pt x="1655072" y="701002"/>
                    <a:pt x="1655358" y="701097"/>
                  </a:cubicBezTo>
                  <a:lnTo>
                    <a:pt x="1655358" y="701097"/>
                  </a:lnTo>
                  <a:cubicBezTo>
                    <a:pt x="1655453" y="701383"/>
                    <a:pt x="1655358" y="702907"/>
                    <a:pt x="1654786" y="703954"/>
                  </a:cubicBezTo>
                  <a:close/>
                  <a:moveTo>
                    <a:pt x="691523" y="182842"/>
                  </a:moveTo>
                  <a:lnTo>
                    <a:pt x="691523" y="182842"/>
                  </a:lnTo>
                  <a:cubicBezTo>
                    <a:pt x="691523" y="182461"/>
                    <a:pt x="691428" y="182175"/>
                    <a:pt x="691047" y="181984"/>
                  </a:cubicBezTo>
                  <a:cubicBezTo>
                    <a:pt x="690856" y="181889"/>
                    <a:pt x="690475" y="181794"/>
                    <a:pt x="690094" y="181794"/>
                  </a:cubicBezTo>
                  <a:cubicBezTo>
                    <a:pt x="688951" y="181794"/>
                    <a:pt x="687618" y="182365"/>
                    <a:pt x="687523" y="183413"/>
                  </a:cubicBezTo>
                  <a:cubicBezTo>
                    <a:pt x="687427" y="184651"/>
                    <a:pt x="687332" y="186461"/>
                    <a:pt x="689046" y="186461"/>
                  </a:cubicBezTo>
                  <a:cubicBezTo>
                    <a:pt x="690666" y="186461"/>
                    <a:pt x="691333" y="183699"/>
                    <a:pt x="691523" y="182842"/>
                  </a:cubicBezTo>
                  <a:close/>
                  <a:moveTo>
                    <a:pt x="688570" y="183413"/>
                  </a:moveTo>
                  <a:cubicBezTo>
                    <a:pt x="688570" y="182937"/>
                    <a:pt x="689428" y="182651"/>
                    <a:pt x="690094" y="182651"/>
                  </a:cubicBezTo>
                  <a:cubicBezTo>
                    <a:pt x="690285" y="182651"/>
                    <a:pt x="690475" y="182651"/>
                    <a:pt x="690571" y="182746"/>
                  </a:cubicBezTo>
                  <a:cubicBezTo>
                    <a:pt x="690666" y="182746"/>
                    <a:pt x="690666" y="182746"/>
                    <a:pt x="690666" y="182842"/>
                  </a:cubicBezTo>
                  <a:cubicBezTo>
                    <a:pt x="690380" y="184175"/>
                    <a:pt x="689713" y="185699"/>
                    <a:pt x="689237" y="185699"/>
                  </a:cubicBezTo>
                  <a:cubicBezTo>
                    <a:pt x="688475" y="185699"/>
                    <a:pt x="688475" y="184937"/>
                    <a:pt x="688570" y="183413"/>
                  </a:cubicBezTo>
                  <a:close/>
                  <a:moveTo>
                    <a:pt x="2018737" y="776821"/>
                  </a:moveTo>
                  <a:cubicBezTo>
                    <a:pt x="2019594" y="776630"/>
                    <a:pt x="2020737" y="775583"/>
                    <a:pt x="2022165" y="774344"/>
                  </a:cubicBezTo>
                  <a:lnTo>
                    <a:pt x="2022642" y="773963"/>
                  </a:lnTo>
                  <a:cubicBezTo>
                    <a:pt x="2023213" y="773487"/>
                    <a:pt x="2023975" y="773011"/>
                    <a:pt x="2024737" y="772630"/>
                  </a:cubicBezTo>
                  <a:cubicBezTo>
                    <a:pt x="2025214" y="772439"/>
                    <a:pt x="2025594" y="772153"/>
                    <a:pt x="2025785" y="771963"/>
                  </a:cubicBezTo>
                  <a:lnTo>
                    <a:pt x="2026547" y="771487"/>
                  </a:lnTo>
                  <a:lnTo>
                    <a:pt x="2026643" y="771391"/>
                  </a:lnTo>
                  <a:cubicBezTo>
                    <a:pt x="2026643" y="771296"/>
                    <a:pt x="2027595" y="769867"/>
                    <a:pt x="2027880" y="769010"/>
                  </a:cubicBezTo>
                  <a:cubicBezTo>
                    <a:pt x="2028166" y="767962"/>
                    <a:pt x="2028547" y="767582"/>
                    <a:pt x="2028642" y="767486"/>
                  </a:cubicBezTo>
                  <a:cubicBezTo>
                    <a:pt x="2028738" y="767486"/>
                    <a:pt x="2028833" y="767486"/>
                    <a:pt x="2029024" y="767772"/>
                  </a:cubicBezTo>
                  <a:cubicBezTo>
                    <a:pt x="2029785" y="768534"/>
                    <a:pt x="2030643" y="770439"/>
                    <a:pt x="2031214" y="771772"/>
                  </a:cubicBezTo>
                  <a:cubicBezTo>
                    <a:pt x="2031500" y="772344"/>
                    <a:pt x="2031690" y="772820"/>
                    <a:pt x="2031881" y="773106"/>
                  </a:cubicBezTo>
                  <a:cubicBezTo>
                    <a:pt x="2032071" y="773392"/>
                    <a:pt x="2032357" y="773868"/>
                    <a:pt x="2032643" y="774344"/>
                  </a:cubicBezTo>
                  <a:cubicBezTo>
                    <a:pt x="2033405" y="775487"/>
                    <a:pt x="2034358" y="777011"/>
                    <a:pt x="2034453" y="778059"/>
                  </a:cubicBezTo>
                  <a:cubicBezTo>
                    <a:pt x="2034453" y="778535"/>
                    <a:pt x="2034548" y="779107"/>
                    <a:pt x="2034548" y="779583"/>
                  </a:cubicBezTo>
                  <a:cubicBezTo>
                    <a:pt x="2034643" y="780821"/>
                    <a:pt x="2034834" y="782155"/>
                    <a:pt x="2034453" y="783012"/>
                  </a:cubicBezTo>
                  <a:cubicBezTo>
                    <a:pt x="2034262" y="783298"/>
                    <a:pt x="2033024" y="786250"/>
                    <a:pt x="2034167" y="786917"/>
                  </a:cubicBezTo>
                  <a:cubicBezTo>
                    <a:pt x="2035215" y="788060"/>
                    <a:pt x="2036739" y="790156"/>
                    <a:pt x="2036834" y="790918"/>
                  </a:cubicBezTo>
                  <a:cubicBezTo>
                    <a:pt x="2036929" y="791584"/>
                    <a:pt x="2036644" y="792442"/>
                    <a:pt x="2036548" y="793204"/>
                  </a:cubicBezTo>
                  <a:cubicBezTo>
                    <a:pt x="2036453" y="793775"/>
                    <a:pt x="2036262" y="794251"/>
                    <a:pt x="2036262" y="794728"/>
                  </a:cubicBezTo>
                  <a:cubicBezTo>
                    <a:pt x="2036262" y="794918"/>
                    <a:pt x="2036262" y="795204"/>
                    <a:pt x="2036168" y="795395"/>
                  </a:cubicBezTo>
                  <a:cubicBezTo>
                    <a:pt x="2035977" y="796728"/>
                    <a:pt x="2035786" y="798347"/>
                    <a:pt x="2036739" y="798824"/>
                  </a:cubicBezTo>
                  <a:cubicBezTo>
                    <a:pt x="2037120" y="799014"/>
                    <a:pt x="2037501" y="799204"/>
                    <a:pt x="2037977" y="799300"/>
                  </a:cubicBezTo>
                  <a:cubicBezTo>
                    <a:pt x="2038739" y="799586"/>
                    <a:pt x="2039596" y="799776"/>
                    <a:pt x="2039882" y="800347"/>
                  </a:cubicBezTo>
                  <a:cubicBezTo>
                    <a:pt x="2040263" y="800919"/>
                    <a:pt x="2040644" y="801776"/>
                    <a:pt x="2041025" y="802633"/>
                  </a:cubicBezTo>
                  <a:cubicBezTo>
                    <a:pt x="2041311" y="803300"/>
                    <a:pt x="2041596" y="803967"/>
                    <a:pt x="2041882" y="804443"/>
                  </a:cubicBezTo>
                  <a:cubicBezTo>
                    <a:pt x="2042073" y="804729"/>
                    <a:pt x="2042358" y="805205"/>
                    <a:pt x="2042740" y="805777"/>
                  </a:cubicBezTo>
                  <a:cubicBezTo>
                    <a:pt x="2043501" y="806824"/>
                    <a:pt x="2044835" y="808825"/>
                    <a:pt x="2044644" y="809491"/>
                  </a:cubicBezTo>
                  <a:lnTo>
                    <a:pt x="2044454" y="809587"/>
                  </a:lnTo>
                  <a:cubicBezTo>
                    <a:pt x="2042644" y="810444"/>
                    <a:pt x="2040739" y="811396"/>
                    <a:pt x="2040453" y="812444"/>
                  </a:cubicBezTo>
                  <a:cubicBezTo>
                    <a:pt x="2040359" y="812825"/>
                    <a:pt x="2040453" y="813111"/>
                    <a:pt x="2040644" y="813397"/>
                  </a:cubicBezTo>
                  <a:cubicBezTo>
                    <a:pt x="2041502" y="814445"/>
                    <a:pt x="2043121" y="818445"/>
                    <a:pt x="2043216" y="819493"/>
                  </a:cubicBezTo>
                  <a:cubicBezTo>
                    <a:pt x="2043216" y="819874"/>
                    <a:pt x="2043216" y="820255"/>
                    <a:pt x="2043216" y="820731"/>
                  </a:cubicBezTo>
                  <a:cubicBezTo>
                    <a:pt x="2043121" y="821683"/>
                    <a:pt x="2043025" y="822541"/>
                    <a:pt x="2043406" y="823112"/>
                  </a:cubicBezTo>
                  <a:cubicBezTo>
                    <a:pt x="2043501" y="823303"/>
                    <a:pt x="2043692" y="823493"/>
                    <a:pt x="2043883" y="823684"/>
                  </a:cubicBezTo>
                  <a:cubicBezTo>
                    <a:pt x="2044359" y="824255"/>
                    <a:pt x="2045026" y="825017"/>
                    <a:pt x="2044740" y="825493"/>
                  </a:cubicBezTo>
                  <a:lnTo>
                    <a:pt x="2044549" y="825874"/>
                  </a:lnTo>
                  <a:cubicBezTo>
                    <a:pt x="2043978" y="826827"/>
                    <a:pt x="2043216" y="828065"/>
                    <a:pt x="2043692" y="829018"/>
                  </a:cubicBezTo>
                  <a:cubicBezTo>
                    <a:pt x="2044168" y="829875"/>
                    <a:pt x="2045026" y="832637"/>
                    <a:pt x="2044549" y="833590"/>
                  </a:cubicBezTo>
                  <a:cubicBezTo>
                    <a:pt x="2044454" y="833875"/>
                    <a:pt x="2044168" y="834257"/>
                    <a:pt x="2043883" y="834828"/>
                  </a:cubicBezTo>
                  <a:cubicBezTo>
                    <a:pt x="2042930" y="836447"/>
                    <a:pt x="2041692" y="838638"/>
                    <a:pt x="2041596" y="839876"/>
                  </a:cubicBezTo>
                  <a:cubicBezTo>
                    <a:pt x="2041502" y="841495"/>
                    <a:pt x="2041692" y="846544"/>
                    <a:pt x="2041787" y="847496"/>
                  </a:cubicBezTo>
                  <a:cubicBezTo>
                    <a:pt x="2041787" y="847782"/>
                    <a:pt x="2041787" y="848068"/>
                    <a:pt x="2041787" y="848353"/>
                  </a:cubicBezTo>
                  <a:cubicBezTo>
                    <a:pt x="2041787" y="850068"/>
                    <a:pt x="2041882" y="851116"/>
                    <a:pt x="2042549" y="851306"/>
                  </a:cubicBezTo>
                  <a:cubicBezTo>
                    <a:pt x="2042740" y="851401"/>
                    <a:pt x="2043121" y="851401"/>
                    <a:pt x="2043501" y="851020"/>
                  </a:cubicBezTo>
                  <a:cubicBezTo>
                    <a:pt x="2044073" y="850544"/>
                    <a:pt x="2044644" y="849401"/>
                    <a:pt x="2045121" y="848353"/>
                  </a:cubicBezTo>
                  <a:cubicBezTo>
                    <a:pt x="2045407" y="847877"/>
                    <a:pt x="2045693" y="847306"/>
                    <a:pt x="2045883" y="846925"/>
                  </a:cubicBezTo>
                  <a:cubicBezTo>
                    <a:pt x="2045978" y="847306"/>
                    <a:pt x="2046073" y="847877"/>
                    <a:pt x="2046169" y="848449"/>
                  </a:cubicBezTo>
                  <a:cubicBezTo>
                    <a:pt x="2046359" y="849687"/>
                    <a:pt x="2046549" y="850449"/>
                    <a:pt x="2046836" y="850735"/>
                  </a:cubicBezTo>
                  <a:cubicBezTo>
                    <a:pt x="2047312" y="851211"/>
                    <a:pt x="2049978" y="854449"/>
                    <a:pt x="2050645" y="855307"/>
                  </a:cubicBezTo>
                  <a:cubicBezTo>
                    <a:pt x="2050836" y="855497"/>
                    <a:pt x="2051121" y="855878"/>
                    <a:pt x="2051503" y="856259"/>
                  </a:cubicBezTo>
                  <a:cubicBezTo>
                    <a:pt x="2052646" y="857497"/>
                    <a:pt x="2054741" y="859879"/>
                    <a:pt x="2054836" y="860831"/>
                  </a:cubicBezTo>
                  <a:cubicBezTo>
                    <a:pt x="2054932" y="862355"/>
                    <a:pt x="2055027" y="863403"/>
                    <a:pt x="2055789" y="864165"/>
                  </a:cubicBezTo>
                  <a:cubicBezTo>
                    <a:pt x="2056455" y="864832"/>
                    <a:pt x="2058075" y="867022"/>
                    <a:pt x="2058360" y="868261"/>
                  </a:cubicBezTo>
                  <a:cubicBezTo>
                    <a:pt x="2058456" y="868737"/>
                    <a:pt x="2058742" y="869404"/>
                    <a:pt x="2059027" y="870356"/>
                  </a:cubicBezTo>
                  <a:cubicBezTo>
                    <a:pt x="2059694" y="872071"/>
                    <a:pt x="2060456" y="874357"/>
                    <a:pt x="2060361" y="875786"/>
                  </a:cubicBezTo>
                  <a:cubicBezTo>
                    <a:pt x="2060361" y="876166"/>
                    <a:pt x="2060742" y="878357"/>
                    <a:pt x="2061028" y="879119"/>
                  </a:cubicBezTo>
                  <a:cubicBezTo>
                    <a:pt x="2061218" y="879595"/>
                    <a:pt x="2061313" y="881882"/>
                    <a:pt x="2061218" y="883596"/>
                  </a:cubicBezTo>
                  <a:cubicBezTo>
                    <a:pt x="2061123" y="885120"/>
                    <a:pt x="2061504" y="888930"/>
                    <a:pt x="2061885" y="889883"/>
                  </a:cubicBezTo>
                  <a:cubicBezTo>
                    <a:pt x="2061980" y="890263"/>
                    <a:pt x="2062456" y="890740"/>
                    <a:pt x="2062933" y="891407"/>
                  </a:cubicBezTo>
                  <a:cubicBezTo>
                    <a:pt x="2063694" y="892359"/>
                    <a:pt x="2064837" y="893788"/>
                    <a:pt x="2064743" y="894454"/>
                  </a:cubicBezTo>
                  <a:cubicBezTo>
                    <a:pt x="2064743" y="894836"/>
                    <a:pt x="2064647" y="895121"/>
                    <a:pt x="2064647" y="895502"/>
                  </a:cubicBezTo>
                  <a:cubicBezTo>
                    <a:pt x="2064457" y="896645"/>
                    <a:pt x="2064266" y="897979"/>
                    <a:pt x="2064933" y="898931"/>
                  </a:cubicBezTo>
                  <a:cubicBezTo>
                    <a:pt x="2065504" y="899693"/>
                    <a:pt x="2066552" y="900455"/>
                    <a:pt x="2067600" y="901217"/>
                  </a:cubicBezTo>
                  <a:cubicBezTo>
                    <a:pt x="2068171" y="901598"/>
                    <a:pt x="2068648" y="901979"/>
                    <a:pt x="2069124" y="902360"/>
                  </a:cubicBezTo>
                  <a:cubicBezTo>
                    <a:pt x="2069695" y="902837"/>
                    <a:pt x="2070648" y="903408"/>
                    <a:pt x="2071600" y="904075"/>
                  </a:cubicBezTo>
                  <a:cubicBezTo>
                    <a:pt x="2072743" y="904741"/>
                    <a:pt x="2073982" y="905503"/>
                    <a:pt x="2074268" y="905980"/>
                  </a:cubicBezTo>
                  <a:cubicBezTo>
                    <a:pt x="2074934" y="906837"/>
                    <a:pt x="2075887" y="907885"/>
                    <a:pt x="2076649" y="908647"/>
                  </a:cubicBezTo>
                  <a:cubicBezTo>
                    <a:pt x="2077030" y="909028"/>
                    <a:pt x="2078268" y="909599"/>
                    <a:pt x="2080173" y="910457"/>
                  </a:cubicBezTo>
                  <a:cubicBezTo>
                    <a:pt x="2081792" y="911123"/>
                    <a:pt x="2083602" y="911980"/>
                    <a:pt x="2084078" y="912457"/>
                  </a:cubicBezTo>
                  <a:cubicBezTo>
                    <a:pt x="2084649" y="913028"/>
                    <a:pt x="2085126" y="913409"/>
                    <a:pt x="2085602" y="913600"/>
                  </a:cubicBezTo>
                  <a:lnTo>
                    <a:pt x="2089412" y="919029"/>
                  </a:lnTo>
                  <a:lnTo>
                    <a:pt x="2090174" y="918553"/>
                  </a:lnTo>
                  <a:lnTo>
                    <a:pt x="2086840" y="913886"/>
                  </a:lnTo>
                  <a:cubicBezTo>
                    <a:pt x="2086935" y="913886"/>
                    <a:pt x="2086935" y="913886"/>
                    <a:pt x="2087031" y="913886"/>
                  </a:cubicBezTo>
                  <a:cubicBezTo>
                    <a:pt x="2088078" y="913886"/>
                    <a:pt x="2089698" y="913886"/>
                    <a:pt x="2089793" y="912647"/>
                  </a:cubicBezTo>
                  <a:cubicBezTo>
                    <a:pt x="2089888" y="911790"/>
                    <a:pt x="2089317" y="909409"/>
                    <a:pt x="2089031" y="908551"/>
                  </a:cubicBezTo>
                  <a:cubicBezTo>
                    <a:pt x="2089031" y="908456"/>
                    <a:pt x="2086459" y="900455"/>
                    <a:pt x="2085888" y="898836"/>
                  </a:cubicBezTo>
                  <a:cubicBezTo>
                    <a:pt x="2085507" y="897693"/>
                    <a:pt x="2084554" y="896741"/>
                    <a:pt x="2083887" y="895978"/>
                  </a:cubicBezTo>
                  <a:cubicBezTo>
                    <a:pt x="2083507" y="895597"/>
                    <a:pt x="2083221" y="895216"/>
                    <a:pt x="2083030" y="894931"/>
                  </a:cubicBezTo>
                  <a:cubicBezTo>
                    <a:pt x="2082744" y="894454"/>
                    <a:pt x="2082840" y="893026"/>
                    <a:pt x="2083316" y="891121"/>
                  </a:cubicBezTo>
                  <a:cubicBezTo>
                    <a:pt x="2083602" y="890073"/>
                    <a:pt x="2083887" y="882358"/>
                    <a:pt x="2083793" y="880929"/>
                  </a:cubicBezTo>
                  <a:cubicBezTo>
                    <a:pt x="2083697" y="879215"/>
                    <a:pt x="2079315" y="873023"/>
                    <a:pt x="2077792" y="871499"/>
                  </a:cubicBezTo>
                  <a:cubicBezTo>
                    <a:pt x="2076172" y="869785"/>
                    <a:pt x="2072458" y="864927"/>
                    <a:pt x="2071696" y="863689"/>
                  </a:cubicBezTo>
                  <a:cubicBezTo>
                    <a:pt x="2071124" y="862641"/>
                    <a:pt x="2070933" y="859879"/>
                    <a:pt x="2070838" y="858450"/>
                  </a:cubicBezTo>
                  <a:cubicBezTo>
                    <a:pt x="2070838" y="858164"/>
                    <a:pt x="2070838" y="857974"/>
                    <a:pt x="2070743" y="857783"/>
                  </a:cubicBezTo>
                  <a:cubicBezTo>
                    <a:pt x="2070648" y="856164"/>
                    <a:pt x="2066362" y="855974"/>
                    <a:pt x="2066362" y="855974"/>
                  </a:cubicBezTo>
                  <a:cubicBezTo>
                    <a:pt x="2065886" y="855878"/>
                    <a:pt x="2063218" y="854068"/>
                    <a:pt x="2062361" y="853307"/>
                  </a:cubicBezTo>
                  <a:cubicBezTo>
                    <a:pt x="2062171" y="853116"/>
                    <a:pt x="2061885" y="852830"/>
                    <a:pt x="2061599" y="852545"/>
                  </a:cubicBezTo>
                  <a:cubicBezTo>
                    <a:pt x="2060742" y="851783"/>
                    <a:pt x="2059694" y="850735"/>
                    <a:pt x="2059218" y="849973"/>
                  </a:cubicBezTo>
                  <a:cubicBezTo>
                    <a:pt x="2058932" y="849306"/>
                    <a:pt x="2058837" y="847591"/>
                    <a:pt x="2058837" y="846163"/>
                  </a:cubicBezTo>
                  <a:cubicBezTo>
                    <a:pt x="2058837" y="845115"/>
                    <a:pt x="2058742" y="844258"/>
                    <a:pt x="2058646" y="843782"/>
                  </a:cubicBezTo>
                  <a:cubicBezTo>
                    <a:pt x="2058360" y="842543"/>
                    <a:pt x="2058075" y="841495"/>
                    <a:pt x="2056741" y="840257"/>
                  </a:cubicBezTo>
                  <a:cubicBezTo>
                    <a:pt x="2055979" y="839591"/>
                    <a:pt x="2055979" y="839400"/>
                    <a:pt x="2055884" y="839019"/>
                  </a:cubicBezTo>
                  <a:cubicBezTo>
                    <a:pt x="2055884" y="838828"/>
                    <a:pt x="2055884" y="838638"/>
                    <a:pt x="2055789" y="838257"/>
                  </a:cubicBezTo>
                  <a:cubicBezTo>
                    <a:pt x="2055503" y="837209"/>
                    <a:pt x="2054360" y="836257"/>
                    <a:pt x="2053408" y="835590"/>
                  </a:cubicBezTo>
                  <a:lnTo>
                    <a:pt x="2053217" y="835399"/>
                  </a:lnTo>
                  <a:cubicBezTo>
                    <a:pt x="2052550" y="834828"/>
                    <a:pt x="2052169" y="833495"/>
                    <a:pt x="2052169" y="832542"/>
                  </a:cubicBezTo>
                  <a:cubicBezTo>
                    <a:pt x="2052169" y="831970"/>
                    <a:pt x="2052074" y="831208"/>
                    <a:pt x="2051979" y="830446"/>
                  </a:cubicBezTo>
                  <a:cubicBezTo>
                    <a:pt x="2051883" y="829780"/>
                    <a:pt x="2051788" y="829113"/>
                    <a:pt x="2051788" y="828827"/>
                  </a:cubicBezTo>
                  <a:cubicBezTo>
                    <a:pt x="2051788" y="828161"/>
                    <a:pt x="2052646" y="826827"/>
                    <a:pt x="2053217" y="826065"/>
                  </a:cubicBezTo>
                  <a:cubicBezTo>
                    <a:pt x="2053693" y="825493"/>
                    <a:pt x="2053884" y="824255"/>
                    <a:pt x="2054074" y="822922"/>
                  </a:cubicBezTo>
                  <a:cubicBezTo>
                    <a:pt x="2054169" y="822541"/>
                    <a:pt x="2054169" y="822065"/>
                    <a:pt x="2054265" y="821683"/>
                  </a:cubicBezTo>
                  <a:cubicBezTo>
                    <a:pt x="2054551" y="820350"/>
                    <a:pt x="2055122" y="816540"/>
                    <a:pt x="2055218" y="815492"/>
                  </a:cubicBezTo>
                  <a:cubicBezTo>
                    <a:pt x="2055312" y="814635"/>
                    <a:pt x="2056455" y="813301"/>
                    <a:pt x="2056932" y="812730"/>
                  </a:cubicBezTo>
                  <a:lnTo>
                    <a:pt x="2057027" y="812635"/>
                  </a:lnTo>
                  <a:cubicBezTo>
                    <a:pt x="2057789" y="811778"/>
                    <a:pt x="2057599" y="806729"/>
                    <a:pt x="2057027" y="805205"/>
                  </a:cubicBezTo>
                  <a:cubicBezTo>
                    <a:pt x="2056646" y="803967"/>
                    <a:pt x="2056551" y="801871"/>
                    <a:pt x="2056455" y="800443"/>
                  </a:cubicBezTo>
                  <a:cubicBezTo>
                    <a:pt x="2056455" y="799966"/>
                    <a:pt x="2056455" y="799586"/>
                    <a:pt x="2056361" y="799300"/>
                  </a:cubicBezTo>
                  <a:cubicBezTo>
                    <a:pt x="2056361" y="799014"/>
                    <a:pt x="2056551" y="798347"/>
                    <a:pt x="2059409" y="797395"/>
                  </a:cubicBezTo>
                  <a:cubicBezTo>
                    <a:pt x="2060361" y="797109"/>
                    <a:pt x="2060932" y="797776"/>
                    <a:pt x="2061218" y="798252"/>
                  </a:cubicBezTo>
                  <a:cubicBezTo>
                    <a:pt x="2062075" y="799109"/>
                    <a:pt x="2063123" y="800538"/>
                    <a:pt x="2063123" y="801109"/>
                  </a:cubicBezTo>
                  <a:cubicBezTo>
                    <a:pt x="2063123" y="801300"/>
                    <a:pt x="2063028" y="801586"/>
                    <a:pt x="2063028" y="801871"/>
                  </a:cubicBezTo>
                  <a:cubicBezTo>
                    <a:pt x="2062742" y="804062"/>
                    <a:pt x="2062551" y="806158"/>
                    <a:pt x="2063790" y="806443"/>
                  </a:cubicBezTo>
                  <a:cubicBezTo>
                    <a:pt x="2064552" y="806634"/>
                    <a:pt x="2066076" y="806634"/>
                    <a:pt x="2067409" y="806634"/>
                  </a:cubicBezTo>
                  <a:cubicBezTo>
                    <a:pt x="2068267" y="806634"/>
                    <a:pt x="2069124" y="806634"/>
                    <a:pt x="2069410" y="806634"/>
                  </a:cubicBezTo>
                  <a:cubicBezTo>
                    <a:pt x="2070267" y="806824"/>
                    <a:pt x="2072648" y="807587"/>
                    <a:pt x="2073124" y="808253"/>
                  </a:cubicBezTo>
                  <a:cubicBezTo>
                    <a:pt x="2073410" y="808634"/>
                    <a:pt x="2073791" y="809111"/>
                    <a:pt x="2074268" y="809587"/>
                  </a:cubicBezTo>
                  <a:cubicBezTo>
                    <a:pt x="2074934" y="810253"/>
                    <a:pt x="2075696" y="811111"/>
                    <a:pt x="2076077" y="811778"/>
                  </a:cubicBezTo>
                  <a:cubicBezTo>
                    <a:pt x="2076458" y="812349"/>
                    <a:pt x="2076839" y="812730"/>
                    <a:pt x="2077125" y="813206"/>
                  </a:cubicBezTo>
                  <a:cubicBezTo>
                    <a:pt x="2077410" y="813587"/>
                    <a:pt x="2077792" y="813968"/>
                    <a:pt x="2078077" y="814445"/>
                  </a:cubicBezTo>
                  <a:cubicBezTo>
                    <a:pt x="2078363" y="814921"/>
                    <a:pt x="2078649" y="815397"/>
                    <a:pt x="2078935" y="815873"/>
                  </a:cubicBezTo>
                  <a:cubicBezTo>
                    <a:pt x="2079220" y="816349"/>
                    <a:pt x="2079506" y="816921"/>
                    <a:pt x="2079792" y="817397"/>
                  </a:cubicBezTo>
                  <a:cubicBezTo>
                    <a:pt x="2079982" y="817683"/>
                    <a:pt x="2080268" y="818350"/>
                    <a:pt x="2080649" y="819016"/>
                  </a:cubicBezTo>
                  <a:cubicBezTo>
                    <a:pt x="2082459" y="822636"/>
                    <a:pt x="2082935" y="823208"/>
                    <a:pt x="2083507" y="823017"/>
                  </a:cubicBezTo>
                  <a:cubicBezTo>
                    <a:pt x="2083697" y="822922"/>
                    <a:pt x="2083887" y="822826"/>
                    <a:pt x="2084269" y="822636"/>
                  </a:cubicBezTo>
                  <a:cubicBezTo>
                    <a:pt x="2084745" y="822350"/>
                    <a:pt x="2085602" y="821779"/>
                    <a:pt x="2085983" y="821874"/>
                  </a:cubicBezTo>
                  <a:cubicBezTo>
                    <a:pt x="2085983" y="821874"/>
                    <a:pt x="2086078" y="821874"/>
                    <a:pt x="2086078" y="822065"/>
                  </a:cubicBezTo>
                  <a:lnTo>
                    <a:pt x="2086174" y="822445"/>
                  </a:lnTo>
                  <a:cubicBezTo>
                    <a:pt x="2086555" y="823684"/>
                    <a:pt x="2086935" y="824732"/>
                    <a:pt x="2087888" y="824922"/>
                  </a:cubicBezTo>
                  <a:cubicBezTo>
                    <a:pt x="2088555" y="825017"/>
                    <a:pt x="2090269" y="825398"/>
                    <a:pt x="2090650" y="825874"/>
                  </a:cubicBezTo>
                  <a:cubicBezTo>
                    <a:pt x="2091317" y="826827"/>
                    <a:pt x="2093222" y="830446"/>
                    <a:pt x="2092936" y="831113"/>
                  </a:cubicBezTo>
                  <a:cubicBezTo>
                    <a:pt x="2092841" y="831399"/>
                    <a:pt x="2092651" y="831685"/>
                    <a:pt x="2092555" y="831970"/>
                  </a:cubicBezTo>
                  <a:cubicBezTo>
                    <a:pt x="2092174" y="832637"/>
                    <a:pt x="2091793" y="833304"/>
                    <a:pt x="2091889" y="834161"/>
                  </a:cubicBezTo>
                  <a:lnTo>
                    <a:pt x="2091889" y="834447"/>
                  </a:lnTo>
                  <a:cubicBezTo>
                    <a:pt x="2092365" y="838924"/>
                    <a:pt x="2092841" y="841210"/>
                    <a:pt x="2093508" y="841876"/>
                  </a:cubicBezTo>
                  <a:cubicBezTo>
                    <a:pt x="2094555" y="842924"/>
                    <a:pt x="2095699" y="844067"/>
                    <a:pt x="2096842" y="843400"/>
                  </a:cubicBezTo>
                  <a:cubicBezTo>
                    <a:pt x="2097223" y="843210"/>
                    <a:pt x="2097794" y="842543"/>
                    <a:pt x="2098652" y="841591"/>
                  </a:cubicBezTo>
                  <a:cubicBezTo>
                    <a:pt x="2099509" y="840638"/>
                    <a:pt x="2100937" y="838924"/>
                    <a:pt x="2101509" y="838924"/>
                  </a:cubicBezTo>
                  <a:lnTo>
                    <a:pt x="2101794" y="838924"/>
                  </a:lnTo>
                  <a:cubicBezTo>
                    <a:pt x="2103033" y="838733"/>
                    <a:pt x="2104557" y="838543"/>
                    <a:pt x="2105129" y="837781"/>
                  </a:cubicBezTo>
                  <a:cubicBezTo>
                    <a:pt x="2105319" y="837495"/>
                    <a:pt x="2105605" y="837019"/>
                    <a:pt x="2105795" y="836542"/>
                  </a:cubicBezTo>
                  <a:cubicBezTo>
                    <a:pt x="2105985" y="836066"/>
                    <a:pt x="2106557" y="834923"/>
                    <a:pt x="2106843" y="834828"/>
                  </a:cubicBezTo>
                  <a:cubicBezTo>
                    <a:pt x="2106938" y="834828"/>
                    <a:pt x="2107224" y="834733"/>
                    <a:pt x="2107414" y="834733"/>
                  </a:cubicBezTo>
                  <a:cubicBezTo>
                    <a:pt x="2109510" y="834447"/>
                    <a:pt x="2111510" y="834066"/>
                    <a:pt x="2111605" y="832923"/>
                  </a:cubicBezTo>
                  <a:cubicBezTo>
                    <a:pt x="2111605" y="832637"/>
                    <a:pt x="2111605" y="832256"/>
                    <a:pt x="2111510" y="831875"/>
                  </a:cubicBezTo>
                  <a:cubicBezTo>
                    <a:pt x="2111319" y="830542"/>
                    <a:pt x="2111224" y="829399"/>
                    <a:pt x="2112082" y="829018"/>
                  </a:cubicBezTo>
                  <a:lnTo>
                    <a:pt x="2113415" y="828541"/>
                  </a:lnTo>
                  <a:cubicBezTo>
                    <a:pt x="2114558" y="828065"/>
                    <a:pt x="2115701" y="827684"/>
                    <a:pt x="2116844" y="827208"/>
                  </a:cubicBezTo>
                  <a:lnTo>
                    <a:pt x="2117511" y="826922"/>
                  </a:lnTo>
                  <a:cubicBezTo>
                    <a:pt x="2119321" y="826160"/>
                    <a:pt x="2121987" y="825112"/>
                    <a:pt x="2122940" y="824350"/>
                  </a:cubicBezTo>
                  <a:cubicBezTo>
                    <a:pt x="2123130" y="824160"/>
                    <a:pt x="2123416" y="823970"/>
                    <a:pt x="2123797" y="823779"/>
                  </a:cubicBezTo>
                  <a:cubicBezTo>
                    <a:pt x="2125512" y="822541"/>
                    <a:pt x="2128370" y="820541"/>
                    <a:pt x="2129131" y="818921"/>
                  </a:cubicBezTo>
                  <a:cubicBezTo>
                    <a:pt x="2129989" y="817112"/>
                    <a:pt x="2131322" y="809301"/>
                    <a:pt x="2131418" y="808444"/>
                  </a:cubicBezTo>
                  <a:cubicBezTo>
                    <a:pt x="2131418" y="808158"/>
                    <a:pt x="2131512" y="807682"/>
                    <a:pt x="2131608" y="807110"/>
                  </a:cubicBezTo>
                  <a:cubicBezTo>
                    <a:pt x="2131989" y="804824"/>
                    <a:pt x="2132084" y="803872"/>
                    <a:pt x="2131798" y="803491"/>
                  </a:cubicBezTo>
                  <a:cubicBezTo>
                    <a:pt x="2131512" y="803015"/>
                    <a:pt x="2131132" y="800443"/>
                    <a:pt x="2131608" y="800062"/>
                  </a:cubicBezTo>
                  <a:cubicBezTo>
                    <a:pt x="2132465" y="799300"/>
                    <a:pt x="2132751" y="797299"/>
                    <a:pt x="2132465" y="796157"/>
                  </a:cubicBezTo>
                  <a:cubicBezTo>
                    <a:pt x="2132370" y="795680"/>
                    <a:pt x="2132179" y="794442"/>
                    <a:pt x="2131989" y="793299"/>
                  </a:cubicBezTo>
                  <a:cubicBezTo>
                    <a:pt x="2131894" y="792156"/>
                    <a:pt x="2131703" y="791108"/>
                    <a:pt x="2131608" y="790632"/>
                  </a:cubicBezTo>
                  <a:cubicBezTo>
                    <a:pt x="2131418" y="789965"/>
                    <a:pt x="2130941" y="788822"/>
                    <a:pt x="2130369" y="787679"/>
                  </a:cubicBezTo>
                  <a:cubicBezTo>
                    <a:pt x="2129893" y="786727"/>
                    <a:pt x="2129417" y="785774"/>
                    <a:pt x="2129226" y="785203"/>
                  </a:cubicBezTo>
                  <a:cubicBezTo>
                    <a:pt x="2129131" y="784917"/>
                    <a:pt x="2129036" y="784441"/>
                    <a:pt x="2129036" y="783869"/>
                  </a:cubicBezTo>
                  <a:cubicBezTo>
                    <a:pt x="2128750" y="781869"/>
                    <a:pt x="2128465" y="778726"/>
                    <a:pt x="2126084" y="777107"/>
                  </a:cubicBezTo>
                  <a:cubicBezTo>
                    <a:pt x="2125988" y="777011"/>
                    <a:pt x="2123892" y="775583"/>
                    <a:pt x="2123130" y="775106"/>
                  </a:cubicBezTo>
                  <a:cubicBezTo>
                    <a:pt x="2122178" y="774535"/>
                    <a:pt x="2116749" y="771011"/>
                    <a:pt x="2115892" y="770058"/>
                  </a:cubicBezTo>
                  <a:cubicBezTo>
                    <a:pt x="2115225" y="769391"/>
                    <a:pt x="2114272" y="768724"/>
                    <a:pt x="2113320" y="768153"/>
                  </a:cubicBezTo>
                  <a:cubicBezTo>
                    <a:pt x="2112748" y="767772"/>
                    <a:pt x="2112177" y="767391"/>
                    <a:pt x="2111701" y="767010"/>
                  </a:cubicBezTo>
                  <a:cubicBezTo>
                    <a:pt x="2110558" y="766153"/>
                    <a:pt x="2108653" y="761866"/>
                    <a:pt x="2108177" y="759962"/>
                  </a:cubicBezTo>
                  <a:cubicBezTo>
                    <a:pt x="2107795" y="758057"/>
                    <a:pt x="2104366" y="755104"/>
                    <a:pt x="2102937" y="753770"/>
                  </a:cubicBezTo>
                  <a:lnTo>
                    <a:pt x="2102843" y="753675"/>
                  </a:lnTo>
                  <a:cubicBezTo>
                    <a:pt x="2101604" y="752532"/>
                    <a:pt x="2099128" y="749008"/>
                    <a:pt x="2098270" y="746722"/>
                  </a:cubicBezTo>
                  <a:cubicBezTo>
                    <a:pt x="2097509" y="744626"/>
                    <a:pt x="2099318" y="737387"/>
                    <a:pt x="2099795" y="736435"/>
                  </a:cubicBezTo>
                  <a:cubicBezTo>
                    <a:pt x="2099890" y="736149"/>
                    <a:pt x="2101033" y="735482"/>
                    <a:pt x="2101890" y="734911"/>
                  </a:cubicBezTo>
                  <a:cubicBezTo>
                    <a:pt x="2102937" y="734244"/>
                    <a:pt x="2104080" y="733482"/>
                    <a:pt x="2104652" y="732911"/>
                  </a:cubicBezTo>
                  <a:cubicBezTo>
                    <a:pt x="2105605" y="731767"/>
                    <a:pt x="2108748" y="729005"/>
                    <a:pt x="2109415" y="728720"/>
                  </a:cubicBezTo>
                  <a:cubicBezTo>
                    <a:pt x="2110081" y="728434"/>
                    <a:pt x="2110462" y="727195"/>
                    <a:pt x="2110653" y="724528"/>
                  </a:cubicBezTo>
                  <a:cubicBezTo>
                    <a:pt x="2110748" y="723862"/>
                    <a:pt x="2114558" y="721290"/>
                    <a:pt x="2115701" y="721004"/>
                  </a:cubicBezTo>
                  <a:cubicBezTo>
                    <a:pt x="2116653" y="720718"/>
                    <a:pt x="2117511" y="720718"/>
                    <a:pt x="2118082" y="721004"/>
                  </a:cubicBezTo>
                  <a:cubicBezTo>
                    <a:pt x="2119035" y="721480"/>
                    <a:pt x="2121035" y="720909"/>
                    <a:pt x="2122083" y="720528"/>
                  </a:cubicBezTo>
                  <a:cubicBezTo>
                    <a:pt x="2122559" y="720337"/>
                    <a:pt x="2123130" y="720337"/>
                    <a:pt x="2123702" y="720337"/>
                  </a:cubicBezTo>
                  <a:cubicBezTo>
                    <a:pt x="2124464" y="720337"/>
                    <a:pt x="2125226" y="720337"/>
                    <a:pt x="2126084" y="719861"/>
                  </a:cubicBezTo>
                  <a:cubicBezTo>
                    <a:pt x="2126274" y="719766"/>
                    <a:pt x="2126464" y="719766"/>
                    <a:pt x="2126560" y="719766"/>
                  </a:cubicBezTo>
                  <a:cubicBezTo>
                    <a:pt x="2126750" y="719861"/>
                    <a:pt x="2126845" y="720147"/>
                    <a:pt x="2126941" y="720433"/>
                  </a:cubicBezTo>
                  <a:cubicBezTo>
                    <a:pt x="2127036" y="720718"/>
                    <a:pt x="2127227" y="721004"/>
                    <a:pt x="2127417" y="721290"/>
                  </a:cubicBezTo>
                  <a:cubicBezTo>
                    <a:pt x="2127417" y="721290"/>
                    <a:pt x="2128560" y="722814"/>
                    <a:pt x="2128274" y="724338"/>
                  </a:cubicBezTo>
                  <a:cubicBezTo>
                    <a:pt x="2127988" y="725862"/>
                    <a:pt x="2127893" y="727958"/>
                    <a:pt x="2129226" y="729291"/>
                  </a:cubicBezTo>
                  <a:cubicBezTo>
                    <a:pt x="2130369" y="730434"/>
                    <a:pt x="2132941" y="731196"/>
                    <a:pt x="2134942" y="730910"/>
                  </a:cubicBezTo>
                  <a:cubicBezTo>
                    <a:pt x="2135513" y="730815"/>
                    <a:pt x="2135894" y="730624"/>
                    <a:pt x="2136085" y="730339"/>
                  </a:cubicBezTo>
                  <a:cubicBezTo>
                    <a:pt x="2136370" y="729767"/>
                    <a:pt x="2135799" y="729100"/>
                    <a:pt x="2135227" y="728338"/>
                  </a:cubicBezTo>
                  <a:cubicBezTo>
                    <a:pt x="2134942" y="728053"/>
                    <a:pt x="2134751" y="727767"/>
                    <a:pt x="2134560" y="727481"/>
                  </a:cubicBezTo>
                  <a:cubicBezTo>
                    <a:pt x="2134180" y="726719"/>
                    <a:pt x="2134942" y="725291"/>
                    <a:pt x="2135609" y="724243"/>
                  </a:cubicBezTo>
                  <a:lnTo>
                    <a:pt x="2135894" y="723671"/>
                  </a:lnTo>
                  <a:cubicBezTo>
                    <a:pt x="2136466" y="722719"/>
                    <a:pt x="2139133" y="721671"/>
                    <a:pt x="2140466" y="721195"/>
                  </a:cubicBezTo>
                  <a:cubicBezTo>
                    <a:pt x="2140847" y="721004"/>
                    <a:pt x="2141228" y="720909"/>
                    <a:pt x="2141419" y="720814"/>
                  </a:cubicBezTo>
                  <a:lnTo>
                    <a:pt x="2154087" y="714908"/>
                  </a:lnTo>
                  <a:cubicBezTo>
                    <a:pt x="2155706" y="714146"/>
                    <a:pt x="2155896" y="711860"/>
                    <a:pt x="2155992" y="710146"/>
                  </a:cubicBezTo>
                  <a:cubicBezTo>
                    <a:pt x="2155992" y="710050"/>
                    <a:pt x="2155992" y="710050"/>
                    <a:pt x="2155992" y="709955"/>
                  </a:cubicBezTo>
                  <a:cubicBezTo>
                    <a:pt x="2156278" y="709955"/>
                    <a:pt x="2157325" y="710432"/>
                    <a:pt x="2159230" y="711955"/>
                  </a:cubicBezTo>
                  <a:cubicBezTo>
                    <a:pt x="2159516" y="712146"/>
                    <a:pt x="2159802" y="712241"/>
                    <a:pt x="2160183" y="712241"/>
                  </a:cubicBezTo>
                  <a:cubicBezTo>
                    <a:pt x="2161516" y="712146"/>
                    <a:pt x="2163326" y="710146"/>
                    <a:pt x="2164945" y="708241"/>
                  </a:cubicBezTo>
                  <a:cubicBezTo>
                    <a:pt x="2165136" y="708050"/>
                    <a:pt x="2165327" y="707860"/>
                    <a:pt x="2165421" y="707669"/>
                  </a:cubicBezTo>
                  <a:cubicBezTo>
                    <a:pt x="2165898" y="707098"/>
                    <a:pt x="2166946" y="707098"/>
                    <a:pt x="2167898" y="707003"/>
                  </a:cubicBezTo>
                  <a:cubicBezTo>
                    <a:pt x="2168565" y="706907"/>
                    <a:pt x="2169232" y="706907"/>
                    <a:pt x="2169612" y="706717"/>
                  </a:cubicBezTo>
                  <a:cubicBezTo>
                    <a:pt x="2170470" y="706336"/>
                    <a:pt x="2172756" y="705193"/>
                    <a:pt x="2174089" y="705193"/>
                  </a:cubicBezTo>
                  <a:cubicBezTo>
                    <a:pt x="2175709" y="705193"/>
                    <a:pt x="2179614" y="702145"/>
                    <a:pt x="2180376" y="701287"/>
                  </a:cubicBezTo>
                  <a:cubicBezTo>
                    <a:pt x="2180662" y="700907"/>
                    <a:pt x="2181138" y="700240"/>
                    <a:pt x="2181614" y="699383"/>
                  </a:cubicBezTo>
                  <a:cubicBezTo>
                    <a:pt x="2182185" y="698430"/>
                    <a:pt x="2183138" y="697001"/>
                    <a:pt x="2183519" y="696716"/>
                  </a:cubicBezTo>
                  <a:cubicBezTo>
                    <a:pt x="2183805" y="696525"/>
                    <a:pt x="2184757" y="696239"/>
                    <a:pt x="2185615" y="695953"/>
                  </a:cubicBezTo>
                  <a:cubicBezTo>
                    <a:pt x="2187043" y="695477"/>
                    <a:pt x="2188568" y="695001"/>
                    <a:pt x="2189520" y="694525"/>
                  </a:cubicBezTo>
                  <a:cubicBezTo>
                    <a:pt x="2191615" y="693477"/>
                    <a:pt x="2190663" y="690143"/>
                    <a:pt x="2190282" y="689191"/>
                  </a:cubicBezTo>
                  <a:cubicBezTo>
                    <a:pt x="2190187" y="688810"/>
                    <a:pt x="2190949" y="688238"/>
                    <a:pt x="2191710" y="687667"/>
                  </a:cubicBezTo>
                  <a:cubicBezTo>
                    <a:pt x="2192377" y="687095"/>
                    <a:pt x="2193235" y="686524"/>
                    <a:pt x="2193711" y="685762"/>
                  </a:cubicBezTo>
                  <a:cubicBezTo>
                    <a:pt x="2194282" y="684809"/>
                    <a:pt x="2195140" y="683666"/>
                    <a:pt x="2195997" y="682523"/>
                  </a:cubicBezTo>
                  <a:cubicBezTo>
                    <a:pt x="2196568" y="681761"/>
                    <a:pt x="2197140" y="680999"/>
                    <a:pt x="2197616" y="680237"/>
                  </a:cubicBezTo>
                  <a:cubicBezTo>
                    <a:pt x="2198569" y="678999"/>
                    <a:pt x="2199140" y="676999"/>
                    <a:pt x="2199616" y="675379"/>
                  </a:cubicBezTo>
                  <a:cubicBezTo>
                    <a:pt x="2199807" y="674713"/>
                    <a:pt x="2199997" y="674141"/>
                    <a:pt x="2200188" y="673760"/>
                  </a:cubicBezTo>
                  <a:cubicBezTo>
                    <a:pt x="2200759" y="672332"/>
                    <a:pt x="2201426" y="669665"/>
                    <a:pt x="2201521" y="668141"/>
                  </a:cubicBezTo>
                  <a:cubicBezTo>
                    <a:pt x="2201617" y="666712"/>
                    <a:pt x="2202569" y="665759"/>
                    <a:pt x="2203427" y="664902"/>
                  </a:cubicBezTo>
                  <a:cubicBezTo>
                    <a:pt x="2204379" y="664045"/>
                    <a:pt x="2204188" y="661663"/>
                    <a:pt x="2203903" y="659949"/>
                  </a:cubicBezTo>
                  <a:cubicBezTo>
                    <a:pt x="2203807" y="659568"/>
                    <a:pt x="2204284" y="657663"/>
                    <a:pt x="2204665" y="656329"/>
                  </a:cubicBezTo>
                  <a:cubicBezTo>
                    <a:pt x="2205046" y="654805"/>
                    <a:pt x="2205426" y="653377"/>
                    <a:pt x="2205522" y="652615"/>
                  </a:cubicBezTo>
                  <a:cubicBezTo>
                    <a:pt x="2205617" y="651758"/>
                    <a:pt x="2207712" y="649757"/>
                    <a:pt x="2209141" y="648424"/>
                  </a:cubicBezTo>
                  <a:cubicBezTo>
                    <a:pt x="2209999" y="647566"/>
                    <a:pt x="2210760" y="646900"/>
                    <a:pt x="2211142" y="646424"/>
                  </a:cubicBezTo>
                  <a:cubicBezTo>
                    <a:pt x="2211999" y="645280"/>
                    <a:pt x="2211618" y="643471"/>
                    <a:pt x="2211237" y="642137"/>
                  </a:cubicBezTo>
                  <a:cubicBezTo>
                    <a:pt x="2211142" y="641756"/>
                    <a:pt x="2211046" y="641470"/>
                    <a:pt x="2211046" y="641280"/>
                  </a:cubicBezTo>
                  <a:cubicBezTo>
                    <a:pt x="2210951" y="640328"/>
                    <a:pt x="2211903" y="638422"/>
                    <a:pt x="2212570" y="637661"/>
                  </a:cubicBezTo>
                  <a:cubicBezTo>
                    <a:pt x="2213237" y="636899"/>
                    <a:pt x="2212475" y="635851"/>
                    <a:pt x="2211809" y="634993"/>
                  </a:cubicBezTo>
                  <a:cubicBezTo>
                    <a:pt x="2211523" y="634612"/>
                    <a:pt x="2211142" y="634136"/>
                    <a:pt x="2211046" y="633755"/>
                  </a:cubicBezTo>
                  <a:cubicBezTo>
                    <a:pt x="2210760" y="632993"/>
                    <a:pt x="2211142" y="632231"/>
                    <a:pt x="2211618" y="631374"/>
                  </a:cubicBezTo>
                  <a:cubicBezTo>
                    <a:pt x="2211713" y="631088"/>
                    <a:pt x="2211903" y="630803"/>
                    <a:pt x="2211999" y="630517"/>
                  </a:cubicBezTo>
                  <a:cubicBezTo>
                    <a:pt x="2212189" y="630041"/>
                    <a:pt x="2212094" y="629659"/>
                    <a:pt x="2211809" y="629183"/>
                  </a:cubicBezTo>
                  <a:cubicBezTo>
                    <a:pt x="2211046" y="628136"/>
                    <a:pt x="2208951" y="627564"/>
                    <a:pt x="2207903" y="627564"/>
                  </a:cubicBezTo>
                  <a:cubicBezTo>
                    <a:pt x="2205617" y="627564"/>
                    <a:pt x="2203427" y="627564"/>
                    <a:pt x="2202569" y="627754"/>
                  </a:cubicBezTo>
                  <a:cubicBezTo>
                    <a:pt x="2201712" y="627945"/>
                    <a:pt x="2198473" y="628421"/>
                    <a:pt x="2197616" y="628421"/>
                  </a:cubicBezTo>
                  <a:cubicBezTo>
                    <a:pt x="2197140" y="628421"/>
                    <a:pt x="2196568" y="628612"/>
                    <a:pt x="2195901" y="628802"/>
                  </a:cubicBezTo>
                  <a:cubicBezTo>
                    <a:pt x="2195235" y="628993"/>
                    <a:pt x="2194568" y="629183"/>
                    <a:pt x="2193711" y="629278"/>
                  </a:cubicBezTo>
                  <a:cubicBezTo>
                    <a:pt x="2194092" y="628897"/>
                    <a:pt x="2195045" y="628040"/>
                    <a:pt x="2196378" y="627183"/>
                  </a:cubicBezTo>
                  <a:cubicBezTo>
                    <a:pt x="2197140" y="626612"/>
                    <a:pt x="2198854" y="626612"/>
                    <a:pt x="2200092" y="626802"/>
                  </a:cubicBezTo>
                  <a:cubicBezTo>
                    <a:pt x="2201902" y="627088"/>
                    <a:pt x="2207427" y="622897"/>
                    <a:pt x="2208094" y="622325"/>
                  </a:cubicBezTo>
                  <a:cubicBezTo>
                    <a:pt x="2208951" y="621563"/>
                    <a:pt x="2208284" y="619849"/>
                    <a:pt x="2207236" y="617563"/>
                  </a:cubicBezTo>
                  <a:cubicBezTo>
                    <a:pt x="2206951" y="616896"/>
                    <a:pt x="2206665" y="616324"/>
                    <a:pt x="2206569" y="615943"/>
                  </a:cubicBezTo>
                  <a:cubicBezTo>
                    <a:pt x="2206284" y="614800"/>
                    <a:pt x="2205331" y="614610"/>
                    <a:pt x="2204570" y="614420"/>
                  </a:cubicBezTo>
                  <a:cubicBezTo>
                    <a:pt x="2204284" y="614324"/>
                    <a:pt x="2203998" y="614324"/>
                    <a:pt x="2203712" y="614134"/>
                  </a:cubicBezTo>
                  <a:cubicBezTo>
                    <a:pt x="2203141" y="613943"/>
                    <a:pt x="2202569" y="613848"/>
                    <a:pt x="2201902" y="613658"/>
                  </a:cubicBezTo>
                  <a:cubicBezTo>
                    <a:pt x="2201235" y="613562"/>
                    <a:pt x="2200474" y="613372"/>
                    <a:pt x="2199807" y="613086"/>
                  </a:cubicBezTo>
                  <a:cubicBezTo>
                    <a:pt x="2200950" y="612705"/>
                    <a:pt x="2204284" y="612229"/>
                    <a:pt x="2205712" y="612229"/>
                  </a:cubicBezTo>
                  <a:cubicBezTo>
                    <a:pt x="2206284" y="612229"/>
                    <a:pt x="2206474" y="611943"/>
                    <a:pt x="2206569" y="611753"/>
                  </a:cubicBezTo>
                  <a:cubicBezTo>
                    <a:pt x="2206951" y="610895"/>
                    <a:pt x="2205331" y="609086"/>
                    <a:pt x="2203712" y="607752"/>
                  </a:cubicBezTo>
                  <a:cubicBezTo>
                    <a:pt x="2203331" y="607466"/>
                    <a:pt x="2203045" y="607276"/>
                    <a:pt x="2202760" y="607085"/>
                  </a:cubicBezTo>
                  <a:cubicBezTo>
                    <a:pt x="2201807" y="606418"/>
                    <a:pt x="2201235" y="606037"/>
                    <a:pt x="2201140" y="605371"/>
                  </a:cubicBezTo>
                  <a:cubicBezTo>
                    <a:pt x="2200950" y="604133"/>
                    <a:pt x="2198664" y="602037"/>
                    <a:pt x="2197521" y="601561"/>
                  </a:cubicBezTo>
                  <a:cubicBezTo>
                    <a:pt x="2196949" y="601275"/>
                    <a:pt x="2195997" y="599751"/>
                    <a:pt x="2195330" y="598608"/>
                  </a:cubicBezTo>
                  <a:cubicBezTo>
                    <a:pt x="2194949" y="598037"/>
                    <a:pt x="2194663" y="597370"/>
                    <a:pt x="2194378" y="597084"/>
                  </a:cubicBezTo>
                  <a:cubicBezTo>
                    <a:pt x="2194092" y="596703"/>
                    <a:pt x="2193616" y="596132"/>
                    <a:pt x="2193044" y="595465"/>
                  </a:cubicBezTo>
                  <a:cubicBezTo>
                    <a:pt x="2191901" y="594131"/>
                    <a:pt x="2190377" y="592226"/>
                    <a:pt x="2189711" y="591178"/>
                  </a:cubicBezTo>
                  <a:cubicBezTo>
                    <a:pt x="2188662" y="589559"/>
                    <a:pt x="2185900" y="586035"/>
                    <a:pt x="2185043" y="585178"/>
                  </a:cubicBezTo>
                  <a:cubicBezTo>
                    <a:pt x="2184567" y="584701"/>
                    <a:pt x="2183900" y="584416"/>
                    <a:pt x="2183138" y="584035"/>
                  </a:cubicBezTo>
                  <a:cubicBezTo>
                    <a:pt x="2182376" y="583654"/>
                    <a:pt x="2181519" y="583273"/>
                    <a:pt x="2181138" y="582796"/>
                  </a:cubicBezTo>
                  <a:cubicBezTo>
                    <a:pt x="2180471" y="581844"/>
                    <a:pt x="2180947" y="579177"/>
                    <a:pt x="2181519" y="578129"/>
                  </a:cubicBezTo>
                  <a:cubicBezTo>
                    <a:pt x="2181995" y="577272"/>
                    <a:pt x="2181519" y="575653"/>
                    <a:pt x="2181042" y="574224"/>
                  </a:cubicBezTo>
                  <a:cubicBezTo>
                    <a:pt x="2180852" y="573653"/>
                    <a:pt x="2180757" y="573176"/>
                    <a:pt x="2180662" y="572891"/>
                  </a:cubicBezTo>
                  <a:cubicBezTo>
                    <a:pt x="2180566" y="572128"/>
                    <a:pt x="2181709" y="570700"/>
                    <a:pt x="2182948" y="569366"/>
                  </a:cubicBezTo>
                  <a:cubicBezTo>
                    <a:pt x="2183138" y="569080"/>
                    <a:pt x="2183424" y="568795"/>
                    <a:pt x="2183614" y="568604"/>
                  </a:cubicBezTo>
                  <a:cubicBezTo>
                    <a:pt x="2185138" y="566795"/>
                    <a:pt x="2187805" y="563556"/>
                    <a:pt x="2188282" y="562889"/>
                  </a:cubicBezTo>
                  <a:cubicBezTo>
                    <a:pt x="2188377" y="562794"/>
                    <a:pt x="2188568" y="562508"/>
                    <a:pt x="2188662" y="562318"/>
                  </a:cubicBezTo>
                  <a:cubicBezTo>
                    <a:pt x="2189329" y="561365"/>
                    <a:pt x="2190377" y="559937"/>
                    <a:pt x="2191139" y="559174"/>
                  </a:cubicBezTo>
                  <a:cubicBezTo>
                    <a:pt x="2191901" y="558508"/>
                    <a:pt x="2195235" y="558032"/>
                    <a:pt x="2196759" y="558032"/>
                  </a:cubicBezTo>
                  <a:cubicBezTo>
                    <a:pt x="2197997" y="558032"/>
                    <a:pt x="2198093" y="556412"/>
                    <a:pt x="2198283" y="554793"/>
                  </a:cubicBezTo>
                  <a:cubicBezTo>
                    <a:pt x="2198378" y="553936"/>
                    <a:pt x="2198378" y="552888"/>
                    <a:pt x="2198664" y="552602"/>
                  </a:cubicBezTo>
                  <a:cubicBezTo>
                    <a:pt x="2198854" y="552316"/>
                    <a:pt x="2198854" y="551936"/>
                    <a:pt x="2198664" y="551650"/>
                  </a:cubicBezTo>
                  <a:cubicBezTo>
                    <a:pt x="2197902" y="550697"/>
                    <a:pt x="2194663" y="550697"/>
                    <a:pt x="2193902" y="550888"/>
                  </a:cubicBezTo>
                  <a:cubicBezTo>
                    <a:pt x="2193520" y="550983"/>
                    <a:pt x="2193044" y="550983"/>
                    <a:pt x="2192473" y="551078"/>
                  </a:cubicBezTo>
                  <a:cubicBezTo>
                    <a:pt x="2191615" y="551174"/>
                    <a:pt x="2190472" y="551269"/>
                    <a:pt x="2189520" y="551554"/>
                  </a:cubicBezTo>
                  <a:cubicBezTo>
                    <a:pt x="2188662" y="551840"/>
                    <a:pt x="2187043" y="551078"/>
                    <a:pt x="2185900" y="550507"/>
                  </a:cubicBezTo>
                  <a:cubicBezTo>
                    <a:pt x="2185234" y="550221"/>
                    <a:pt x="2184567" y="549935"/>
                    <a:pt x="2184186" y="549840"/>
                  </a:cubicBezTo>
                  <a:cubicBezTo>
                    <a:pt x="2183900" y="549745"/>
                    <a:pt x="2183710" y="549745"/>
                    <a:pt x="2183424" y="549649"/>
                  </a:cubicBezTo>
                  <a:cubicBezTo>
                    <a:pt x="2182567" y="549459"/>
                    <a:pt x="2181519" y="549173"/>
                    <a:pt x="2180186" y="549364"/>
                  </a:cubicBezTo>
                  <a:cubicBezTo>
                    <a:pt x="2179043" y="549554"/>
                    <a:pt x="2177899" y="551554"/>
                    <a:pt x="2176280" y="554603"/>
                  </a:cubicBezTo>
                  <a:cubicBezTo>
                    <a:pt x="2175518" y="555936"/>
                    <a:pt x="2174852" y="557270"/>
                    <a:pt x="2174375" y="557650"/>
                  </a:cubicBezTo>
                  <a:cubicBezTo>
                    <a:pt x="2173709" y="558222"/>
                    <a:pt x="2169327" y="556698"/>
                    <a:pt x="2165803" y="554888"/>
                  </a:cubicBezTo>
                  <a:cubicBezTo>
                    <a:pt x="2165231" y="554603"/>
                    <a:pt x="2165612" y="553364"/>
                    <a:pt x="2165898" y="552507"/>
                  </a:cubicBezTo>
                  <a:cubicBezTo>
                    <a:pt x="2166088" y="551650"/>
                    <a:pt x="2166279" y="551078"/>
                    <a:pt x="2166088" y="550602"/>
                  </a:cubicBezTo>
                  <a:cubicBezTo>
                    <a:pt x="2165517" y="549745"/>
                    <a:pt x="2162850" y="548887"/>
                    <a:pt x="2161326" y="548697"/>
                  </a:cubicBezTo>
                  <a:lnTo>
                    <a:pt x="2161136" y="548697"/>
                  </a:lnTo>
                  <a:cubicBezTo>
                    <a:pt x="2159707" y="548507"/>
                    <a:pt x="2159421" y="548507"/>
                    <a:pt x="2159516" y="546697"/>
                  </a:cubicBezTo>
                  <a:cubicBezTo>
                    <a:pt x="2159611" y="544792"/>
                    <a:pt x="2158754" y="544411"/>
                    <a:pt x="2157421" y="543744"/>
                  </a:cubicBezTo>
                  <a:cubicBezTo>
                    <a:pt x="2156945" y="543553"/>
                    <a:pt x="2156373" y="543268"/>
                    <a:pt x="2155706" y="542887"/>
                  </a:cubicBezTo>
                  <a:cubicBezTo>
                    <a:pt x="2155230" y="542601"/>
                    <a:pt x="2154944" y="542220"/>
                    <a:pt x="2154944" y="541744"/>
                  </a:cubicBezTo>
                  <a:cubicBezTo>
                    <a:pt x="2154849" y="540220"/>
                    <a:pt x="2156849" y="538029"/>
                    <a:pt x="2157516" y="537362"/>
                  </a:cubicBezTo>
                  <a:cubicBezTo>
                    <a:pt x="2157897" y="537076"/>
                    <a:pt x="2159897" y="537267"/>
                    <a:pt x="2161040" y="537458"/>
                  </a:cubicBezTo>
                  <a:cubicBezTo>
                    <a:pt x="2162755" y="537648"/>
                    <a:pt x="2164278" y="537838"/>
                    <a:pt x="2165136" y="537458"/>
                  </a:cubicBezTo>
                  <a:cubicBezTo>
                    <a:pt x="2166470" y="536791"/>
                    <a:pt x="2166470" y="534600"/>
                    <a:pt x="2166470" y="532504"/>
                  </a:cubicBezTo>
                  <a:cubicBezTo>
                    <a:pt x="2166470" y="531838"/>
                    <a:pt x="2166470" y="531266"/>
                    <a:pt x="2166470" y="530790"/>
                  </a:cubicBezTo>
                  <a:cubicBezTo>
                    <a:pt x="2166565" y="529171"/>
                    <a:pt x="2168184" y="528504"/>
                    <a:pt x="2169136" y="528028"/>
                  </a:cubicBezTo>
                  <a:cubicBezTo>
                    <a:pt x="2169327" y="527933"/>
                    <a:pt x="2169422" y="527933"/>
                    <a:pt x="2169612" y="527837"/>
                  </a:cubicBezTo>
                  <a:cubicBezTo>
                    <a:pt x="2170851" y="527266"/>
                    <a:pt x="2171613" y="525361"/>
                    <a:pt x="2171899" y="523741"/>
                  </a:cubicBezTo>
                  <a:cubicBezTo>
                    <a:pt x="2172184" y="522122"/>
                    <a:pt x="2175518" y="518312"/>
                    <a:pt x="2177614" y="516788"/>
                  </a:cubicBezTo>
                  <a:cubicBezTo>
                    <a:pt x="2179233" y="515645"/>
                    <a:pt x="2181233" y="516026"/>
                    <a:pt x="2181805" y="516121"/>
                  </a:cubicBezTo>
                  <a:cubicBezTo>
                    <a:pt x="2182185" y="516979"/>
                    <a:pt x="2182471" y="518217"/>
                    <a:pt x="2182090" y="518598"/>
                  </a:cubicBezTo>
                  <a:cubicBezTo>
                    <a:pt x="2181329" y="519550"/>
                    <a:pt x="2181424" y="520979"/>
                    <a:pt x="2182471" y="523170"/>
                  </a:cubicBezTo>
                  <a:cubicBezTo>
                    <a:pt x="2182948" y="524122"/>
                    <a:pt x="2182090" y="525075"/>
                    <a:pt x="2181233" y="526123"/>
                  </a:cubicBezTo>
                  <a:cubicBezTo>
                    <a:pt x="2180757" y="526599"/>
                    <a:pt x="2180376" y="527170"/>
                    <a:pt x="2180090" y="527742"/>
                  </a:cubicBezTo>
                  <a:cubicBezTo>
                    <a:pt x="2179043" y="529742"/>
                    <a:pt x="2182852" y="532886"/>
                    <a:pt x="2183234" y="533266"/>
                  </a:cubicBezTo>
                  <a:cubicBezTo>
                    <a:pt x="2184091" y="533933"/>
                    <a:pt x="2182662" y="535743"/>
                    <a:pt x="2182090" y="536410"/>
                  </a:cubicBezTo>
                  <a:cubicBezTo>
                    <a:pt x="2181519" y="537076"/>
                    <a:pt x="2181424" y="537838"/>
                    <a:pt x="2181805" y="538505"/>
                  </a:cubicBezTo>
                  <a:cubicBezTo>
                    <a:pt x="2182185" y="539077"/>
                    <a:pt x="2182948" y="539458"/>
                    <a:pt x="2183710" y="539267"/>
                  </a:cubicBezTo>
                  <a:cubicBezTo>
                    <a:pt x="2185234" y="538982"/>
                    <a:pt x="2188853" y="534314"/>
                    <a:pt x="2188853" y="534219"/>
                  </a:cubicBezTo>
                  <a:cubicBezTo>
                    <a:pt x="2188948" y="534028"/>
                    <a:pt x="2189139" y="533838"/>
                    <a:pt x="2189425" y="533457"/>
                  </a:cubicBezTo>
                  <a:cubicBezTo>
                    <a:pt x="2190091" y="532600"/>
                    <a:pt x="2191139" y="531362"/>
                    <a:pt x="2191901" y="530218"/>
                  </a:cubicBezTo>
                  <a:cubicBezTo>
                    <a:pt x="2192949" y="528504"/>
                    <a:pt x="2195425" y="526980"/>
                    <a:pt x="2196759" y="526218"/>
                  </a:cubicBezTo>
                  <a:cubicBezTo>
                    <a:pt x="2198187" y="525361"/>
                    <a:pt x="2200283" y="525551"/>
                    <a:pt x="2201712" y="525551"/>
                  </a:cubicBezTo>
                  <a:cubicBezTo>
                    <a:pt x="2202093" y="525551"/>
                    <a:pt x="2202378" y="525551"/>
                    <a:pt x="2202664" y="525551"/>
                  </a:cubicBezTo>
                  <a:cubicBezTo>
                    <a:pt x="2203807" y="525551"/>
                    <a:pt x="2204093" y="525837"/>
                    <a:pt x="2204188" y="525932"/>
                  </a:cubicBezTo>
                  <a:lnTo>
                    <a:pt x="2205236" y="526599"/>
                  </a:lnTo>
                  <a:cubicBezTo>
                    <a:pt x="2206474" y="527361"/>
                    <a:pt x="2207903" y="527361"/>
                    <a:pt x="2209522" y="527361"/>
                  </a:cubicBezTo>
                  <a:cubicBezTo>
                    <a:pt x="2210570" y="527361"/>
                    <a:pt x="2210760" y="529457"/>
                    <a:pt x="2210665" y="530504"/>
                  </a:cubicBezTo>
                  <a:cubicBezTo>
                    <a:pt x="2210665" y="530695"/>
                    <a:pt x="2210665" y="531076"/>
                    <a:pt x="2210665" y="531647"/>
                  </a:cubicBezTo>
                  <a:cubicBezTo>
                    <a:pt x="2210760" y="532981"/>
                    <a:pt x="2210856" y="535362"/>
                    <a:pt x="2210475" y="536029"/>
                  </a:cubicBezTo>
                  <a:cubicBezTo>
                    <a:pt x="2210094" y="536791"/>
                    <a:pt x="2210189" y="538600"/>
                    <a:pt x="2210380" y="540791"/>
                  </a:cubicBezTo>
                  <a:cubicBezTo>
                    <a:pt x="2210475" y="541458"/>
                    <a:pt x="2210475" y="542125"/>
                    <a:pt x="2210475" y="542315"/>
                  </a:cubicBezTo>
                  <a:cubicBezTo>
                    <a:pt x="2210380" y="543363"/>
                    <a:pt x="2211999" y="545268"/>
                    <a:pt x="2213713" y="545744"/>
                  </a:cubicBezTo>
                  <a:cubicBezTo>
                    <a:pt x="2215237" y="546125"/>
                    <a:pt x="2216666" y="546220"/>
                    <a:pt x="2218000" y="545935"/>
                  </a:cubicBezTo>
                  <a:cubicBezTo>
                    <a:pt x="2218762" y="545840"/>
                    <a:pt x="2219429" y="546506"/>
                    <a:pt x="2220095" y="547268"/>
                  </a:cubicBezTo>
                  <a:lnTo>
                    <a:pt x="2220381" y="547649"/>
                  </a:lnTo>
                  <a:cubicBezTo>
                    <a:pt x="2221048" y="548316"/>
                    <a:pt x="2222381" y="548316"/>
                    <a:pt x="2223810" y="548221"/>
                  </a:cubicBezTo>
                  <a:cubicBezTo>
                    <a:pt x="2224572" y="548221"/>
                    <a:pt x="2225239" y="548125"/>
                    <a:pt x="2225905" y="548221"/>
                  </a:cubicBezTo>
                  <a:cubicBezTo>
                    <a:pt x="2227334" y="548411"/>
                    <a:pt x="2228001" y="551554"/>
                    <a:pt x="2227905" y="552888"/>
                  </a:cubicBezTo>
                  <a:cubicBezTo>
                    <a:pt x="2227811" y="553936"/>
                    <a:pt x="2226382" y="555079"/>
                    <a:pt x="2225048" y="555079"/>
                  </a:cubicBezTo>
                  <a:cubicBezTo>
                    <a:pt x="2224572" y="555079"/>
                    <a:pt x="2224381" y="555365"/>
                    <a:pt x="2224286" y="555460"/>
                  </a:cubicBezTo>
                  <a:cubicBezTo>
                    <a:pt x="2223905" y="556126"/>
                    <a:pt x="2224762" y="557460"/>
                    <a:pt x="2226953" y="560317"/>
                  </a:cubicBezTo>
                  <a:cubicBezTo>
                    <a:pt x="2227429" y="560984"/>
                    <a:pt x="2227905" y="561556"/>
                    <a:pt x="2228096" y="561841"/>
                  </a:cubicBezTo>
                  <a:lnTo>
                    <a:pt x="2228382" y="562413"/>
                  </a:lnTo>
                  <a:cubicBezTo>
                    <a:pt x="2229049" y="563651"/>
                    <a:pt x="2230096" y="565651"/>
                    <a:pt x="2231239" y="566795"/>
                  </a:cubicBezTo>
                  <a:cubicBezTo>
                    <a:pt x="2232002" y="567557"/>
                    <a:pt x="2230953" y="568985"/>
                    <a:pt x="2230192" y="570128"/>
                  </a:cubicBezTo>
                  <a:cubicBezTo>
                    <a:pt x="2229906" y="570509"/>
                    <a:pt x="2229620" y="570890"/>
                    <a:pt x="2229525" y="571176"/>
                  </a:cubicBezTo>
                  <a:cubicBezTo>
                    <a:pt x="2229144" y="572033"/>
                    <a:pt x="2229906" y="574224"/>
                    <a:pt x="2231620" y="577939"/>
                  </a:cubicBezTo>
                  <a:cubicBezTo>
                    <a:pt x="2231906" y="578605"/>
                    <a:pt x="2232096" y="579082"/>
                    <a:pt x="2232192" y="579367"/>
                  </a:cubicBezTo>
                  <a:lnTo>
                    <a:pt x="2232287" y="579558"/>
                  </a:lnTo>
                  <a:cubicBezTo>
                    <a:pt x="2232859" y="581177"/>
                    <a:pt x="2233335" y="582511"/>
                    <a:pt x="2234383" y="582701"/>
                  </a:cubicBezTo>
                  <a:cubicBezTo>
                    <a:pt x="2235526" y="582987"/>
                    <a:pt x="2238479" y="581749"/>
                    <a:pt x="2239717" y="580891"/>
                  </a:cubicBezTo>
                  <a:cubicBezTo>
                    <a:pt x="2240860" y="580034"/>
                    <a:pt x="2242955" y="578034"/>
                    <a:pt x="2243526" y="576986"/>
                  </a:cubicBezTo>
                  <a:cubicBezTo>
                    <a:pt x="2243526" y="576891"/>
                    <a:pt x="2243622" y="576891"/>
                    <a:pt x="2243622" y="576891"/>
                  </a:cubicBezTo>
                  <a:cubicBezTo>
                    <a:pt x="2243812" y="576796"/>
                    <a:pt x="2244384" y="577177"/>
                    <a:pt x="2244765" y="577367"/>
                  </a:cubicBezTo>
                  <a:cubicBezTo>
                    <a:pt x="2244955" y="577462"/>
                    <a:pt x="2245146" y="577558"/>
                    <a:pt x="2245336" y="577653"/>
                  </a:cubicBezTo>
                  <a:cubicBezTo>
                    <a:pt x="2245527" y="577748"/>
                    <a:pt x="2245718" y="577748"/>
                    <a:pt x="2245908" y="577653"/>
                  </a:cubicBezTo>
                  <a:cubicBezTo>
                    <a:pt x="2246765" y="577367"/>
                    <a:pt x="2247622" y="575748"/>
                    <a:pt x="2248860" y="572700"/>
                  </a:cubicBezTo>
                  <a:cubicBezTo>
                    <a:pt x="2249051" y="572319"/>
                    <a:pt x="2249146" y="572033"/>
                    <a:pt x="2249242" y="571843"/>
                  </a:cubicBezTo>
                  <a:cubicBezTo>
                    <a:pt x="2249623" y="570986"/>
                    <a:pt x="2251337" y="571081"/>
                    <a:pt x="2252195" y="571176"/>
                  </a:cubicBezTo>
                  <a:cubicBezTo>
                    <a:pt x="2252766" y="571271"/>
                    <a:pt x="2253337" y="571176"/>
                    <a:pt x="2253814" y="570890"/>
                  </a:cubicBezTo>
                  <a:cubicBezTo>
                    <a:pt x="2254480" y="570414"/>
                    <a:pt x="2254861" y="569557"/>
                    <a:pt x="2254957" y="568414"/>
                  </a:cubicBezTo>
                  <a:cubicBezTo>
                    <a:pt x="2255052" y="566509"/>
                    <a:pt x="2254671" y="564223"/>
                    <a:pt x="2253909" y="562318"/>
                  </a:cubicBezTo>
                  <a:cubicBezTo>
                    <a:pt x="2253242" y="560699"/>
                    <a:pt x="2252671" y="560603"/>
                    <a:pt x="2251813" y="560603"/>
                  </a:cubicBezTo>
                  <a:cubicBezTo>
                    <a:pt x="2251623" y="560603"/>
                    <a:pt x="2251432" y="560603"/>
                    <a:pt x="2251242" y="560603"/>
                  </a:cubicBezTo>
                  <a:cubicBezTo>
                    <a:pt x="2251052" y="560317"/>
                    <a:pt x="2251432" y="558698"/>
                    <a:pt x="2251718" y="557650"/>
                  </a:cubicBezTo>
                  <a:cubicBezTo>
                    <a:pt x="2252004" y="556603"/>
                    <a:pt x="2252290" y="555555"/>
                    <a:pt x="2252385" y="554793"/>
                  </a:cubicBezTo>
                  <a:cubicBezTo>
                    <a:pt x="2252480" y="553078"/>
                    <a:pt x="2250289" y="551269"/>
                    <a:pt x="2248765" y="550030"/>
                  </a:cubicBezTo>
                  <a:cubicBezTo>
                    <a:pt x="2248384" y="549745"/>
                    <a:pt x="2248004" y="549459"/>
                    <a:pt x="2247813" y="549268"/>
                  </a:cubicBezTo>
                  <a:cubicBezTo>
                    <a:pt x="2247432" y="548887"/>
                    <a:pt x="2246670" y="547363"/>
                    <a:pt x="2245908" y="545840"/>
                  </a:cubicBezTo>
                  <a:cubicBezTo>
                    <a:pt x="2244955" y="544030"/>
                    <a:pt x="2244003" y="542220"/>
                    <a:pt x="2243336" y="541363"/>
                  </a:cubicBezTo>
                  <a:cubicBezTo>
                    <a:pt x="2242288" y="540029"/>
                    <a:pt x="2239431" y="538505"/>
                    <a:pt x="2237526" y="537458"/>
                  </a:cubicBezTo>
                  <a:cubicBezTo>
                    <a:pt x="2237430" y="537458"/>
                    <a:pt x="2237430" y="537362"/>
                    <a:pt x="2237336" y="537362"/>
                  </a:cubicBezTo>
                  <a:cubicBezTo>
                    <a:pt x="2237336" y="537362"/>
                    <a:pt x="2237336" y="537362"/>
                    <a:pt x="2237336" y="537362"/>
                  </a:cubicBezTo>
                  <a:lnTo>
                    <a:pt x="2237336" y="537362"/>
                  </a:lnTo>
                  <a:cubicBezTo>
                    <a:pt x="2237050" y="537172"/>
                    <a:pt x="2236764" y="537076"/>
                    <a:pt x="2236573" y="536886"/>
                  </a:cubicBezTo>
                  <a:cubicBezTo>
                    <a:pt x="2235240" y="536124"/>
                    <a:pt x="2233430" y="532124"/>
                    <a:pt x="2232859" y="529837"/>
                  </a:cubicBezTo>
                  <a:cubicBezTo>
                    <a:pt x="2232573" y="528504"/>
                    <a:pt x="2231430" y="527551"/>
                    <a:pt x="2230287" y="526504"/>
                  </a:cubicBezTo>
                  <a:cubicBezTo>
                    <a:pt x="2229430" y="525742"/>
                    <a:pt x="2228667" y="524980"/>
                    <a:pt x="2228382" y="524313"/>
                  </a:cubicBezTo>
                  <a:cubicBezTo>
                    <a:pt x="2228096" y="523361"/>
                    <a:pt x="2229430" y="522313"/>
                    <a:pt x="2230668" y="521455"/>
                  </a:cubicBezTo>
                  <a:cubicBezTo>
                    <a:pt x="2231239" y="521074"/>
                    <a:pt x="2231716" y="520693"/>
                    <a:pt x="2232002" y="520312"/>
                  </a:cubicBezTo>
                  <a:cubicBezTo>
                    <a:pt x="2232954" y="519265"/>
                    <a:pt x="2232954" y="518217"/>
                    <a:pt x="2232954" y="517265"/>
                  </a:cubicBezTo>
                  <a:cubicBezTo>
                    <a:pt x="2232954" y="517074"/>
                    <a:pt x="2232954" y="516883"/>
                    <a:pt x="2232954" y="516693"/>
                  </a:cubicBezTo>
                  <a:cubicBezTo>
                    <a:pt x="2232954" y="516121"/>
                    <a:pt x="2234287" y="515264"/>
                    <a:pt x="2235526" y="514502"/>
                  </a:cubicBezTo>
                  <a:cubicBezTo>
                    <a:pt x="2236002" y="514216"/>
                    <a:pt x="2236573" y="513836"/>
                    <a:pt x="2237050" y="513550"/>
                  </a:cubicBezTo>
                  <a:cubicBezTo>
                    <a:pt x="2238383" y="512597"/>
                    <a:pt x="2238859" y="511359"/>
                    <a:pt x="2239240" y="510025"/>
                  </a:cubicBezTo>
                  <a:cubicBezTo>
                    <a:pt x="2239526" y="509263"/>
                    <a:pt x="2239812" y="508501"/>
                    <a:pt x="2240288" y="507644"/>
                  </a:cubicBezTo>
                  <a:cubicBezTo>
                    <a:pt x="2241336" y="505834"/>
                    <a:pt x="2240384" y="504882"/>
                    <a:pt x="2239335" y="503929"/>
                  </a:cubicBezTo>
                  <a:cubicBezTo>
                    <a:pt x="2238859" y="503453"/>
                    <a:pt x="2238479" y="502977"/>
                    <a:pt x="2238097" y="502405"/>
                  </a:cubicBezTo>
                  <a:cubicBezTo>
                    <a:pt x="2237145" y="500977"/>
                    <a:pt x="2238192" y="498500"/>
                    <a:pt x="2238859" y="496881"/>
                  </a:cubicBezTo>
                  <a:cubicBezTo>
                    <a:pt x="2239050" y="496500"/>
                    <a:pt x="2239145" y="496214"/>
                    <a:pt x="2239240" y="495928"/>
                  </a:cubicBezTo>
                  <a:cubicBezTo>
                    <a:pt x="2239526" y="495071"/>
                    <a:pt x="2240478" y="493833"/>
                    <a:pt x="2241336" y="492690"/>
                  </a:cubicBezTo>
                  <a:cubicBezTo>
                    <a:pt x="2241907" y="491833"/>
                    <a:pt x="2242574" y="490975"/>
                    <a:pt x="2243050" y="490309"/>
                  </a:cubicBezTo>
                  <a:cubicBezTo>
                    <a:pt x="2243812" y="488975"/>
                    <a:pt x="2243336" y="487261"/>
                    <a:pt x="2242860" y="485737"/>
                  </a:cubicBezTo>
                  <a:cubicBezTo>
                    <a:pt x="2242670" y="484975"/>
                    <a:pt x="2242479" y="484308"/>
                    <a:pt x="2242384" y="483736"/>
                  </a:cubicBezTo>
                  <a:cubicBezTo>
                    <a:pt x="2242288" y="482308"/>
                    <a:pt x="2242670" y="482212"/>
                    <a:pt x="2243908" y="481641"/>
                  </a:cubicBezTo>
                  <a:lnTo>
                    <a:pt x="2244098" y="481546"/>
                  </a:lnTo>
                  <a:cubicBezTo>
                    <a:pt x="2244955" y="481165"/>
                    <a:pt x="2245718" y="481355"/>
                    <a:pt x="2246575" y="481546"/>
                  </a:cubicBezTo>
                  <a:cubicBezTo>
                    <a:pt x="2246955" y="481641"/>
                    <a:pt x="2247241" y="481736"/>
                    <a:pt x="2247622" y="481832"/>
                  </a:cubicBezTo>
                  <a:cubicBezTo>
                    <a:pt x="2248575" y="482022"/>
                    <a:pt x="2249718" y="483260"/>
                    <a:pt x="2250385" y="484022"/>
                  </a:cubicBezTo>
                  <a:cubicBezTo>
                    <a:pt x="2250575" y="484213"/>
                    <a:pt x="2250670" y="484403"/>
                    <a:pt x="2250861" y="484499"/>
                  </a:cubicBezTo>
                  <a:cubicBezTo>
                    <a:pt x="2251432" y="485165"/>
                    <a:pt x="2252956" y="485165"/>
                    <a:pt x="2254861" y="485070"/>
                  </a:cubicBezTo>
                  <a:cubicBezTo>
                    <a:pt x="2255147" y="485070"/>
                    <a:pt x="2255433" y="485070"/>
                    <a:pt x="2255719" y="485070"/>
                  </a:cubicBezTo>
                  <a:cubicBezTo>
                    <a:pt x="2256100" y="485070"/>
                    <a:pt x="2256480" y="485070"/>
                    <a:pt x="2256957" y="485165"/>
                  </a:cubicBezTo>
                  <a:cubicBezTo>
                    <a:pt x="2258576" y="485261"/>
                    <a:pt x="2260671" y="485356"/>
                    <a:pt x="2261815" y="484879"/>
                  </a:cubicBezTo>
                  <a:cubicBezTo>
                    <a:pt x="2262576" y="484499"/>
                    <a:pt x="2263148" y="484022"/>
                    <a:pt x="2263815" y="483641"/>
                  </a:cubicBezTo>
                  <a:cubicBezTo>
                    <a:pt x="2264386" y="483165"/>
                    <a:pt x="2264958" y="482784"/>
                    <a:pt x="2265625" y="482498"/>
                  </a:cubicBezTo>
                  <a:cubicBezTo>
                    <a:pt x="2266958" y="481927"/>
                    <a:pt x="2266767" y="480784"/>
                    <a:pt x="2266672" y="479926"/>
                  </a:cubicBezTo>
                  <a:cubicBezTo>
                    <a:pt x="2266577" y="479545"/>
                    <a:pt x="2266577" y="479165"/>
                    <a:pt x="2266577" y="478879"/>
                  </a:cubicBezTo>
                  <a:cubicBezTo>
                    <a:pt x="2266672" y="477926"/>
                    <a:pt x="2268577" y="473545"/>
                    <a:pt x="2269625" y="471163"/>
                  </a:cubicBezTo>
                  <a:cubicBezTo>
                    <a:pt x="2270006" y="470401"/>
                    <a:pt x="2270196" y="469830"/>
                    <a:pt x="2270387" y="469544"/>
                  </a:cubicBezTo>
                  <a:cubicBezTo>
                    <a:pt x="2270578" y="469068"/>
                    <a:pt x="2270768" y="468592"/>
                    <a:pt x="2270863" y="467925"/>
                  </a:cubicBezTo>
                  <a:cubicBezTo>
                    <a:pt x="2271245" y="466687"/>
                    <a:pt x="2271625" y="465067"/>
                    <a:pt x="2272483" y="464115"/>
                  </a:cubicBezTo>
                  <a:cubicBezTo>
                    <a:pt x="2273530" y="462782"/>
                    <a:pt x="2273626" y="460686"/>
                    <a:pt x="2273626" y="458876"/>
                  </a:cubicBezTo>
                  <a:cubicBezTo>
                    <a:pt x="2273626" y="458400"/>
                    <a:pt x="2273626" y="457924"/>
                    <a:pt x="2273626" y="457543"/>
                  </a:cubicBezTo>
                  <a:cubicBezTo>
                    <a:pt x="2273721" y="456209"/>
                    <a:pt x="2273816" y="455542"/>
                    <a:pt x="2274102" y="454495"/>
                  </a:cubicBezTo>
                  <a:cubicBezTo>
                    <a:pt x="2274197" y="454018"/>
                    <a:pt x="2274293" y="453542"/>
                    <a:pt x="2274387" y="452971"/>
                  </a:cubicBezTo>
                  <a:cubicBezTo>
                    <a:pt x="2274769" y="451066"/>
                    <a:pt x="2276197" y="445541"/>
                    <a:pt x="2277055" y="443827"/>
                  </a:cubicBezTo>
                  <a:cubicBezTo>
                    <a:pt x="2277721" y="442398"/>
                    <a:pt x="2277340" y="440874"/>
                    <a:pt x="2276959" y="439540"/>
                  </a:cubicBezTo>
                  <a:cubicBezTo>
                    <a:pt x="2276864" y="439064"/>
                    <a:pt x="2276769" y="438683"/>
                    <a:pt x="2276674" y="438302"/>
                  </a:cubicBezTo>
                  <a:cubicBezTo>
                    <a:pt x="2276579" y="437064"/>
                    <a:pt x="2277435" y="433349"/>
                    <a:pt x="2278007" y="431920"/>
                  </a:cubicBezTo>
                  <a:cubicBezTo>
                    <a:pt x="2278293" y="431158"/>
                    <a:pt x="2278960" y="429253"/>
                    <a:pt x="2279531" y="427444"/>
                  </a:cubicBezTo>
                  <a:cubicBezTo>
                    <a:pt x="2280198" y="425539"/>
                    <a:pt x="2280770" y="423729"/>
                    <a:pt x="2281055" y="422967"/>
                  </a:cubicBezTo>
                  <a:cubicBezTo>
                    <a:pt x="2281436" y="421919"/>
                    <a:pt x="2282674" y="420490"/>
                    <a:pt x="2283818" y="419157"/>
                  </a:cubicBezTo>
                  <a:cubicBezTo>
                    <a:pt x="2284198" y="418681"/>
                    <a:pt x="2284675" y="418204"/>
                    <a:pt x="2284961" y="417824"/>
                  </a:cubicBezTo>
                  <a:cubicBezTo>
                    <a:pt x="2286294" y="416204"/>
                    <a:pt x="2286675" y="409632"/>
                    <a:pt x="2286104" y="408203"/>
                  </a:cubicBezTo>
                  <a:cubicBezTo>
                    <a:pt x="2285532" y="406965"/>
                    <a:pt x="2284198" y="402583"/>
                    <a:pt x="2283912" y="400583"/>
                  </a:cubicBezTo>
                  <a:cubicBezTo>
                    <a:pt x="2283722" y="399250"/>
                    <a:pt x="2282484" y="397630"/>
                    <a:pt x="2281531" y="396392"/>
                  </a:cubicBezTo>
                  <a:cubicBezTo>
                    <a:pt x="2280960" y="395630"/>
                    <a:pt x="2280484" y="394963"/>
                    <a:pt x="2280388" y="394582"/>
                  </a:cubicBezTo>
                  <a:cubicBezTo>
                    <a:pt x="2280007" y="393344"/>
                    <a:pt x="2279436" y="391439"/>
                    <a:pt x="2279341" y="390296"/>
                  </a:cubicBezTo>
                  <a:cubicBezTo>
                    <a:pt x="2279245" y="389344"/>
                    <a:pt x="2278864" y="388391"/>
                    <a:pt x="2278293" y="387343"/>
                  </a:cubicBezTo>
                  <a:cubicBezTo>
                    <a:pt x="2278007" y="386772"/>
                    <a:pt x="2277817" y="386200"/>
                    <a:pt x="2277531" y="385534"/>
                  </a:cubicBezTo>
                  <a:cubicBezTo>
                    <a:pt x="2277055" y="384391"/>
                    <a:pt x="2276674" y="382105"/>
                    <a:pt x="2276388" y="380390"/>
                  </a:cubicBezTo>
                  <a:cubicBezTo>
                    <a:pt x="2276197" y="379152"/>
                    <a:pt x="2276007" y="378104"/>
                    <a:pt x="2275816" y="377628"/>
                  </a:cubicBezTo>
                  <a:cubicBezTo>
                    <a:pt x="2275626" y="376961"/>
                    <a:pt x="2275530" y="375628"/>
                    <a:pt x="2275530" y="374389"/>
                  </a:cubicBezTo>
                  <a:cubicBezTo>
                    <a:pt x="2275530" y="373723"/>
                    <a:pt x="2275530" y="372961"/>
                    <a:pt x="2275436" y="372484"/>
                  </a:cubicBezTo>
                  <a:cubicBezTo>
                    <a:pt x="2275340" y="370960"/>
                    <a:pt x="2274769" y="368389"/>
                    <a:pt x="2274769" y="368293"/>
                  </a:cubicBezTo>
                  <a:cubicBezTo>
                    <a:pt x="2274673" y="367817"/>
                    <a:pt x="2275054" y="366960"/>
                    <a:pt x="2275340" y="366198"/>
                  </a:cubicBezTo>
                  <a:cubicBezTo>
                    <a:pt x="2275626" y="365436"/>
                    <a:pt x="2275912" y="364674"/>
                    <a:pt x="2276007" y="364007"/>
                  </a:cubicBezTo>
                  <a:lnTo>
                    <a:pt x="2276102" y="362293"/>
                  </a:lnTo>
                  <a:cubicBezTo>
                    <a:pt x="2276197" y="360769"/>
                    <a:pt x="2274293" y="359530"/>
                    <a:pt x="2270292" y="358578"/>
                  </a:cubicBezTo>
                  <a:cubicBezTo>
                    <a:pt x="2269435" y="358387"/>
                    <a:pt x="2269339" y="356863"/>
                    <a:pt x="2269244" y="355530"/>
                  </a:cubicBezTo>
                  <a:cubicBezTo>
                    <a:pt x="2269149" y="354673"/>
                    <a:pt x="2269149" y="353911"/>
                    <a:pt x="2268959" y="353339"/>
                  </a:cubicBezTo>
                  <a:cubicBezTo>
                    <a:pt x="2268387" y="351815"/>
                    <a:pt x="2268101" y="351244"/>
                    <a:pt x="2266767" y="349910"/>
                  </a:cubicBezTo>
                  <a:cubicBezTo>
                    <a:pt x="2266101" y="349148"/>
                    <a:pt x="2266196" y="348958"/>
                    <a:pt x="2266291" y="348481"/>
                  </a:cubicBezTo>
                  <a:cubicBezTo>
                    <a:pt x="2266387" y="348196"/>
                    <a:pt x="2266482" y="347910"/>
                    <a:pt x="2266577" y="347529"/>
                  </a:cubicBezTo>
                  <a:cubicBezTo>
                    <a:pt x="2266672" y="346672"/>
                    <a:pt x="2264958" y="345529"/>
                    <a:pt x="2261243" y="343243"/>
                  </a:cubicBezTo>
                  <a:cubicBezTo>
                    <a:pt x="2260291" y="342671"/>
                    <a:pt x="2259528" y="342195"/>
                    <a:pt x="2259243" y="341909"/>
                  </a:cubicBezTo>
                  <a:cubicBezTo>
                    <a:pt x="2258195" y="341052"/>
                    <a:pt x="2256957" y="339337"/>
                    <a:pt x="2256386" y="338480"/>
                  </a:cubicBezTo>
                  <a:cubicBezTo>
                    <a:pt x="2255528" y="337337"/>
                    <a:pt x="2251528" y="335813"/>
                    <a:pt x="2250670" y="335432"/>
                  </a:cubicBezTo>
                  <a:cubicBezTo>
                    <a:pt x="2249432" y="334956"/>
                    <a:pt x="2248004" y="335718"/>
                    <a:pt x="2246575" y="336480"/>
                  </a:cubicBezTo>
                  <a:cubicBezTo>
                    <a:pt x="2245622" y="336956"/>
                    <a:pt x="2244669" y="337528"/>
                    <a:pt x="2243908" y="337623"/>
                  </a:cubicBezTo>
                  <a:cubicBezTo>
                    <a:pt x="2243431" y="337718"/>
                    <a:pt x="2242955" y="337909"/>
                    <a:pt x="2242765" y="338194"/>
                  </a:cubicBezTo>
                  <a:cubicBezTo>
                    <a:pt x="2242193" y="338861"/>
                    <a:pt x="2242479" y="339814"/>
                    <a:pt x="2242765" y="340861"/>
                  </a:cubicBezTo>
                  <a:cubicBezTo>
                    <a:pt x="2242860" y="341338"/>
                    <a:pt x="2243050" y="341909"/>
                    <a:pt x="2243050" y="342290"/>
                  </a:cubicBezTo>
                  <a:cubicBezTo>
                    <a:pt x="2242955" y="343052"/>
                    <a:pt x="2241812" y="344195"/>
                    <a:pt x="2240860" y="345052"/>
                  </a:cubicBezTo>
                  <a:cubicBezTo>
                    <a:pt x="2240478" y="345433"/>
                    <a:pt x="2240098" y="345719"/>
                    <a:pt x="2239907" y="346005"/>
                  </a:cubicBezTo>
                  <a:cubicBezTo>
                    <a:pt x="2239526" y="346481"/>
                    <a:pt x="2238192" y="345719"/>
                    <a:pt x="2236954" y="345148"/>
                  </a:cubicBezTo>
                  <a:cubicBezTo>
                    <a:pt x="2236764" y="345052"/>
                    <a:pt x="2236478" y="344862"/>
                    <a:pt x="2236193" y="344767"/>
                  </a:cubicBezTo>
                  <a:cubicBezTo>
                    <a:pt x="2235240" y="344290"/>
                    <a:pt x="2235335" y="343624"/>
                    <a:pt x="2235526" y="342385"/>
                  </a:cubicBezTo>
                  <a:cubicBezTo>
                    <a:pt x="2235621" y="341909"/>
                    <a:pt x="2235716" y="341528"/>
                    <a:pt x="2235716" y="340957"/>
                  </a:cubicBezTo>
                  <a:cubicBezTo>
                    <a:pt x="2235811" y="338956"/>
                    <a:pt x="2232954" y="337718"/>
                    <a:pt x="2231620" y="337718"/>
                  </a:cubicBezTo>
                  <a:cubicBezTo>
                    <a:pt x="2231335" y="337718"/>
                    <a:pt x="2231049" y="337813"/>
                    <a:pt x="2230763" y="338099"/>
                  </a:cubicBezTo>
                  <a:cubicBezTo>
                    <a:pt x="2229906" y="339052"/>
                    <a:pt x="2230382" y="341814"/>
                    <a:pt x="2230573" y="342671"/>
                  </a:cubicBezTo>
                  <a:cubicBezTo>
                    <a:pt x="2230668" y="342957"/>
                    <a:pt x="2230668" y="343147"/>
                    <a:pt x="2230573" y="343243"/>
                  </a:cubicBezTo>
                  <a:cubicBezTo>
                    <a:pt x="2230477" y="343338"/>
                    <a:pt x="2229906" y="343433"/>
                    <a:pt x="2229049" y="343243"/>
                  </a:cubicBezTo>
                  <a:cubicBezTo>
                    <a:pt x="2228667" y="343147"/>
                    <a:pt x="2228572" y="342290"/>
                    <a:pt x="2228382" y="341528"/>
                  </a:cubicBezTo>
                  <a:cubicBezTo>
                    <a:pt x="2228287" y="340766"/>
                    <a:pt x="2228096" y="339909"/>
                    <a:pt x="2227715" y="339242"/>
                  </a:cubicBezTo>
                  <a:cubicBezTo>
                    <a:pt x="2226953" y="337718"/>
                    <a:pt x="2225810" y="336861"/>
                    <a:pt x="2224191" y="336575"/>
                  </a:cubicBezTo>
                  <a:cubicBezTo>
                    <a:pt x="2223143" y="336385"/>
                    <a:pt x="2222477" y="336956"/>
                    <a:pt x="2221810" y="337432"/>
                  </a:cubicBezTo>
                  <a:cubicBezTo>
                    <a:pt x="2221428" y="337718"/>
                    <a:pt x="2220952" y="338004"/>
                    <a:pt x="2220476" y="338194"/>
                  </a:cubicBezTo>
                  <a:cubicBezTo>
                    <a:pt x="2219238" y="338575"/>
                    <a:pt x="2215999" y="337909"/>
                    <a:pt x="2215047" y="337337"/>
                  </a:cubicBezTo>
                  <a:cubicBezTo>
                    <a:pt x="2215047" y="337337"/>
                    <a:pt x="2214856" y="337147"/>
                    <a:pt x="2215523" y="336099"/>
                  </a:cubicBezTo>
                  <a:cubicBezTo>
                    <a:pt x="2215999" y="335337"/>
                    <a:pt x="2216761" y="334289"/>
                    <a:pt x="2217428" y="333432"/>
                  </a:cubicBezTo>
                  <a:cubicBezTo>
                    <a:pt x="2217904" y="332860"/>
                    <a:pt x="2218286" y="332289"/>
                    <a:pt x="2218571" y="331908"/>
                  </a:cubicBezTo>
                  <a:cubicBezTo>
                    <a:pt x="2219524" y="330479"/>
                    <a:pt x="2220381" y="329622"/>
                    <a:pt x="2221810" y="328765"/>
                  </a:cubicBezTo>
                  <a:cubicBezTo>
                    <a:pt x="2223048" y="328003"/>
                    <a:pt x="2224000" y="325812"/>
                    <a:pt x="2224953" y="323716"/>
                  </a:cubicBezTo>
                  <a:cubicBezTo>
                    <a:pt x="2225143" y="323335"/>
                    <a:pt x="2225239" y="323145"/>
                    <a:pt x="2225334" y="322859"/>
                  </a:cubicBezTo>
                  <a:cubicBezTo>
                    <a:pt x="2225715" y="322097"/>
                    <a:pt x="2226191" y="319144"/>
                    <a:pt x="2226858" y="315715"/>
                  </a:cubicBezTo>
                  <a:cubicBezTo>
                    <a:pt x="2227048" y="314477"/>
                    <a:pt x="2227239" y="313334"/>
                    <a:pt x="2227429" y="312858"/>
                  </a:cubicBezTo>
                  <a:cubicBezTo>
                    <a:pt x="2227715" y="311715"/>
                    <a:pt x="2228572" y="308572"/>
                    <a:pt x="2229334" y="307048"/>
                  </a:cubicBezTo>
                  <a:cubicBezTo>
                    <a:pt x="2229620" y="306381"/>
                    <a:pt x="2230096" y="305047"/>
                    <a:pt x="2230668" y="303428"/>
                  </a:cubicBezTo>
                  <a:cubicBezTo>
                    <a:pt x="2231430" y="301333"/>
                    <a:pt x="2232382" y="298666"/>
                    <a:pt x="2233145" y="297332"/>
                  </a:cubicBezTo>
                  <a:cubicBezTo>
                    <a:pt x="2233906" y="295999"/>
                    <a:pt x="2234668" y="293141"/>
                    <a:pt x="2235240" y="290665"/>
                  </a:cubicBezTo>
                  <a:cubicBezTo>
                    <a:pt x="2235621" y="289141"/>
                    <a:pt x="2236002" y="287712"/>
                    <a:pt x="2236287" y="286950"/>
                  </a:cubicBezTo>
                  <a:cubicBezTo>
                    <a:pt x="2236954" y="285331"/>
                    <a:pt x="2236954" y="284283"/>
                    <a:pt x="2237050" y="282949"/>
                  </a:cubicBezTo>
                  <a:cubicBezTo>
                    <a:pt x="2237050" y="282568"/>
                    <a:pt x="2237050" y="282187"/>
                    <a:pt x="2237145" y="281806"/>
                  </a:cubicBezTo>
                  <a:cubicBezTo>
                    <a:pt x="2237240" y="280568"/>
                    <a:pt x="2237526" y="279425"/>
                    <a:pt x="2237907" y="278187"/>
                  </a:cubicBezTo>
                  <a:cubicBezTo>
                    <a:pt x="2238097" y="277425"/>
                    <a:pt x="2238288" y="276758"/>
                    <a:pt x="2238479" y="276091"/>
                  </a:cubicBezTo>
                  <a:lnTo>
                    <a:pt x="2238574" y="275806"/>
                  </a:lnTo>
                  <a:cubicBezTo>
                    <a:pt x="2238859" y="274091"/>
                    <a:pt x="2239335" y="271996"/>
                    <a:pt x="2240860" y="268281"/>
                  </a:cubicBezTo>
                  <a:cubicBezTo>
                    <a:pt x="2242479" y="264280"/>
                    <a:pt x="2250099" y="261423"/>
                    <a:pt x="2250385" y="261328"/>
                  </a:cubicBezTo>
                  <a:cubicBezTo>
                    <a:pt x="2251337" y="260947"/>
                    <a:pt x="2255433" y="260756"/>
                    <a:pt x="2258767" y="260566"/>
                  </a:cubicBezTo>
                  <a:lnTo>
                    <a:pt x="2260481" y="260470"/>
                  </a:lnTo>
                  <a:cubicBezTo>
                    <a:pt x="2262862" y="260375"/>
                    <a:pt x="2264291" y="261423"/>
                    <a:pt x="2265529" y="262280"/>
                  </a:cubicBezTo>
                  <a:cubicBezTo>
                    <a:pt x="2266196" y="262756"/>
                    <a:pt x="2266863" y="263233"/>
                    <a:pt x="2267625" y="263518"/>
                  </a:cubicBezTo>
                  <a:cubicBezTo>
                    <a:pt x="2268387" y="263804"/>
                    <a:pt x="2268863" y="263518"/>
                    <a:pt x="2269053" y="263328"/>
                  </a:cubicBezTo>
                  <a:cubicBezTo>
                    <a:pt x="2269911" y="262375"/>
                    <a:pt x="2268577" y="259613"/>
                    <a:pt x="2268006" y="258756"/>
                  </a:cubicBezTo>
                  <a:cubicBezTo>
                    <a:pt x="2267815" y="258565"/>
                    <a:pt x="2267815" y="258280"/>
                    <a:pt x="2267815" y="258184"/>
                  </a:cubicBezTo>
                  <a:cubicBezTo>
                    <a:pt x="2268006" y="257899"/>
                    <a:pt x="2268768" y="257803"/>
                    <a:pt x="2270196" y="257803"/>
                  </a:cubicBezTo>
                  <a:cubicBezTo>
                    <a:pt x="2270578" y="257803"/>
                    <a:pt x="2271245" y="257994"/>
                    <a:pt x="2271911" y="258280"/>
                  </a:cubicBezTo>
                  <a:cubicBezTo>
                    <a:pt x="2273149" y="258756"/>
                    <a:pt x="2274578" y="259232"/>
                    <a:pt x="2275721" y="258946"/>
                  </a:cubicBezTo>
                  <a:cubicBezTo>
                    <a:pt x="2276292" y="258756"/>
                    <a:pt x="2276959" y="258565"/>
                    <a:pt x="2277626" y="258280"/>
                  </a:cubicBezTo>
                  <a:cubicBezTo>
                    <a:pt x="2278864" y="257803"/>
                    <a:pt x="2280198" y="257232"/>
                    <a:pt x="2281436" y="257232"/>
                  </a:cubicBezTo>
                  <a:cubicBezTo>
                    <a:pt x="2283627" y="257232"/>
                    <a:pt x="2283818" y="256089"/>
                    <a:pt x="2284008" y="254565"/>
                  </a:cubicBezTo>
                  <a:cubicBezTo>
                    <a:pt x="2284008" y="254374"/>
                    <a:pt x="2284103" y="254089"/>
                    <a:pt x="2284103" y="253803"/>
                  </a:cubicBezTo>
                  <a:cubicBezTo>
                    <a:pt x="2284294" y="252850"/>
                    <a:pt x="2284579" y="251993"/>
                    <a:pt x="2285055" y="251041"/>
                  </a:cubicBezTo>
                  <a:cubicBezTo>
                    <a:pt x="2285437" y="250088"/>
                    <a:pt x="2285913" y="249040"/>
                    <a:pt x="2286389" y="247516"/>
                  </a:cubicBezTo>
                  <a:cubicBezTo>
                    <a:pt x="2286580" y="246945"/>
                    <a:pt x="2286865" y="246564"/>
                    <a:pt x="2287342" y="246373"/>
                  </a:cubicBezTo>
                  <a:cubicBezTo>
                    <a:pt x="2288866" y="245707"/>
                    <a:pt x="2291818" y="246754"/>
                    <a:pt x="2293914" y="247802"/>
                  </a:cubicBezTo>
                  <a:cubicBezTo>
                    <a:pt x="2295724" y="248755"/>
                    <a:pt x="2298105" y="249136"/>
                    <a:pt x="2301058" y="249136"/>
                  </a:cubicBezTo>
                  <a:cubicBezTo>
                    <a:pt x="2302201" y="249136"/>
                    <a:pt x="2303058" y="249421"/>
                    <a:pt x="2303820" y="249612"/>
                  </a:cubicBezTo>
                  <a:cubicBezTo>
                    <a:pt x="2304487" y="249802"/>
                    <a:pt x="2304963" y="249993"/>
                    <a:pt x="2305534" y="249993"/>
                  </a:cubicBezTo>
                  <a:lnTo>
                    <a:pt x="2305534" y="249993"/>
                  </a:lnTo>
                  <a:cubicBezTo>
                    <a:pt x="2305725" y="250279"/>
                    <a:pt x="2305154" y="251612"/>
                    <a:pt x="2304105" y="252565"/>
                  </a:cubicBezTo>
                  <a:lnTo>
                    <a:pt x="2303629" y="253041"/>
                  </a:lnTo>
                  <a:cubicBezTo>
                    <a:pt x="2302677" y="253898"/>
                    <a:pt x="2301819" y="254660"/>
                    <a:pt x="2301724" y="255708"/>
                  </a:cubicBezTo>
                  <a:cubicBezTo>
                    <a:pt x="2301724" y="256089"/>
                    <a:pt x="2301915" y="256470"/>
                    <a:pt x="2302296" y="256756"/>
                  </a:cubicBezTo>
                  <a:cubicBezTo>
                    <a:pt x="2303153" y="257422"/>
                    <a:pt x="2304867" y="257518"/>
                    <a:pt x="2306582" y="257232"/>
                  </a:cubicBezTo>
                  <a:cubicBezTo>
                    <a:pt x="2308296" y="256851"/>
                    <a:pt x="2308963" y="255708"/>
                    <a:pt x="2309725" y="254470"/>
                  </a:cubicBezTo>
                  <a:cubicBezTo>
                    <a:pt x="2310011" y="253993"/>
                    <a:pt x="2310201" y="253612"/>
                    <a:pt x="2310583" y="253136"/>
                  </a:cubicBezTo>
                  <a:cubicBezTo>
                    <a:pt x="2311249" y="252184"/>
                    <a:pt x="2311726" y="252279"/>
                    <a:pt x="2312583" y="252374"/>
                  </a:cubicBezTo>
                  <a:cubicBezTo>
                    <a:pt x="2312964" y="252469"/>
                    <a:pt x="2313440" y="252469"/>
                    <a:pt x="2314012" y="252469"/>
                  </a:cubicBezTo>
                  <a:cubicBezTo>
                    <a:pt x="2315631" y="252184"/>
                    <a:pt x="2316774" y="250279"/>
                    <a:pt x="2317536" y="248945"/>
                  </a:cubicBezTo>
                  <a:cubicBezTo>
                    <a:pt x="2318107" y="247993"/>
                    <a:pt x="2320012" y="247040"/>
                    <a:pt x="2322965" y="246088"/>
                  </a:cubicBezTo>
                  <a:cubicBezTo>
                    <a:pt x="2325156" y="245421"/>
                    <a:pt x="2328966" y="242944"/>
                    <a:pt x="2330204" y="242087"/>
                  </a:cubicBezTo>
                  <a:cubicBezTo>
                    <a:pt x="2330490" y="241897"/>
                    <a:pt x="2330776" y="241516"/>
                    <a:pt x="2330585" y="240754"/>
                  </a:cubicBezTo>
                  <a:cubicBezTo>
                    <a:pt x="2330109" y="239515"/>
                    <a:pt x="2327823" y="237420"/>
                    <a:pt x="2326870" y="237420"/>
                  </a:cubicBezTo>
                  <a:cubicBezTo>
                    <a:pt x="2326489" y="237420"/>
                    <a:pt x="2325918" y="237420"/>
                    <a:pt x="2325156" y="237325"/>
                  </a:cubicBezTo>
                  <a:cubicBezTo>
                    <a:pt x="2324204" y="237229"/>
                    <a:pt x="2322870" y="237229"/>
                    <a:pt x="2321822" y="237229"/>
                  </a:cubicBezTo>
                  <a:cubicBezTo>
                    <a:pt x="2321536" y="237229"/>
                    <a:pt x="2321441" y="237134"/>
                    <a:pt x="2321441" y="237039"/>
                  </a:cubicBezTo>
                  <a:cubicBezTo>
                    <a:pt x="2321060" y="236467"/>
                    <a:pt x="2321918" y="234753"/>
                    <a:pt x="2322298" y="233991"/>
                  </a:cubicBezTo>
                  <a:cubicBezTo>
                    <a:pt x="2322679" y="233229"/>
                    <a:pt x="2322298" y="231991"/>
                    <a:pt x="2321918" y="230562"/>
                  </a:cubicBezTo>
                  <a:cubicBezTo>
                    <a:pt x="2321632" y="229609"/>
                    <a:pt x="2321346" y="228562"/>
                    <a:pt x="2321346" y="227895"/>
                  </a:cubicBezTo>
                  <a:cubicBezTo>
                    <a:pt x="2321441" y="226561"/>
                    <a:pt x="2324108" y="221989"/>
                    <a:pt x="2325346" y="220656"/>
                  </a:cubicBezTo>
                  <a:cubicBezTo>
                    <a:pt x="2326489" y="219418"/>
                    <a:pt x="2325632" y="218656"/>
                    <a:pt x="2324775" y="217894"/>
                  </a:cubicBezTo>
                  <a:cubicBezTo>
                    <a:pt x="2324489" y="217608"/>
                    <a:pt x="2324108" y="217227"/>
                    <a:pt x="2323727" y="216846"/>
                  </a:cubicBezTo>
                  <a:cubicBezTo>
                    <a:pt x="2322775" y="215703"/>
                    <a:pt x="2324013" y="213131"/>
                    <a:pt x="2324680" y="211702"/>
                  </a:cubicBezTo>
                  <a:cubicBezTo>
                    <a:pt x="2324870" y="211417"/>
                    <a:pt x="2324965" y="211131"/>
                    <a:pt x="2325060" y="210845"/>
                  </a:cubicBezTo>
                  <a:lnTo>
                    <a:pt x="2325156" y="210655"/>
                  </a:lnTo>
                  <a:cubicBezTo>
                    <a:pt x="2325632" y="209416"/>
                    <a:pt x="2326775" y="206749"/>
                    <a:pt x="2328109" y="206083"/>
                  </a:cubicBezTo>
                  <a:cubicBezTo>
                    <a:pt x="2329537" y="205321"/>
                    <a:pt x="2329251" y="203606"/>
                    <a:pt x="2329061" y="202273"/>
                  </a:cubicBezTo>
                  <a:cubicBezTo>
                    <a:pt x="2328966" y="201796"/>
                    <a:pt x="2328871" y="201320"/>
                    <a:pt x="2328871" y="200939"/>
                  </a:cubicBezTo>
                  <a:cubicBezTo>
                    <a:pt x="2328871" y="200272"/>
                    <a:pt x="2330490" y="199701"/>
                    <a:pt x="2331633" y="199320"/>
                  </a:cubicBezTo>
                  <a:cubicBezTo>
                    <a:pt x="2332204" y="199129"/>
                    <a:pt x="2332776" y="198939"/>
                    <a:pt x="2333157" y="198653"/>
                  </a:cubicBezTo>
                  <a:cubicBezTo>
                    <a:pt x="2334585" y="197891"/>
                    <a:pt x="2335634" y="195700"/>
                    <a:pt x="2335919" y="193986"/>
                  </a:cubicBezTo>
                  <a:cubicBezTo>
                    <a:pt x="2335919" y="193795"/>
                    <a:pt x="2336014" y="193605"/>
                    <a:pt x="2336205" y="193605"/>
                  </a:cubicBezTo>
                  <a:cubicBezTo>
                    <a:pt x="2336491" y="193510"/>
                    <a:pt x="2337253" y="193605"/>
                    <a:pt x="2339443" y="195129"/>
                  </a:cubicBezTo>
                  <a:cubicBezTo>
                    <a:pt x="2339919" y="195415"/>
                    <a:pt x="2340301" y="195605"/>
                    <a:pt x="2340682" y="195415"/>
                  </a:cubicBezTo>
                  <a:cubicBezTo>
                    <a:pt x="2341348" y="195224"/>
                    <a:pt x="2341634" y="194462"/>
                    <a:pt x="2342015" y="193795"/>
                  </a:cubicBezTo>
                  <a:cubicBezTo>
                    <a:pt x="2342205" y="193414"/>
                    <a:pt x="2342301" y="193033"/>
                    <a:pt x="2342396" y="192843"/>
                  </a:cubicBezTo>
                  <a:cubicBezTo>
                    <a:pt x="2342872" y="192938"/>
                    <a:pt x="2343825" y="194843"/>
                    <a:pt x="2343920" y="195986"/>
                  </a:cubicBezTo>
                  <a:cubicBezTo>
                    <a:pt x="2344110" y="197605"/>
                    <a:pt x="2345253" y="198272"/>
                    <a:pt x="2346016" y="198653"/>
                  </a:cubicBezTo>
                  <a:cubicBezTo>
                    <a:pt x="2346302" y="198844"/>
                    <a:pt x="2346111" y="200749"/>
                    <a:pt x="2346016" y="201796"/>
                  </a:cubicBezTo>
                  <a:cubicBezTo>
                    <a:pt x="2345920" y="202749"/>
                    <a:pt x="2345825" y="203606"/>
                    <a:pt x="2345825" y="204273"/>
                  </a:cubicBezTo>
                  <a:cubicBezTo>
                    <a:pt x="2345920" y="206178"/>
                    <a:pt x="2347445" y="207321"/>
                    <a:pt x="2348968" y="208273"/>
                  </a:cubicBezTo>
                  <a:cubicBezTo>
                    <a:pt x="2349540" y="208654"/>
                    <a:pt x="2353921" y="211321"/>
                    <a:pt x="2355350" y="210940"/>
                  </a:cubicBezTo>
                  <a:cubicBezTo>
                    <a:pt x="2356493" y="210655"/>
                    <a:pt x="2357541" y="209131"/>
                    <a:pt x="2358589" y="207416"/>
                  </a:cubicBezTo>
                  <a:cubicBezTo>
                    <a:pt x="2359636" y="205797"/>
                    <a:pt x="2359922" y="201606"/>
                    <a:pt x="2360018" y="199987"/>
                  </a:cubicBezTo>
                  <a:cubicBezTo>
                    <a:pt x="2360112" y="198463"/>
                    <a:pt x="2360494" y="196081"/>
                    <a:pt x="2361255" y="194176"/>
                  </a:cubicBezTo>
                  <a:cubicBezTo>
                    <a:pt x="2361732" y="193033"/>
                    <a:pt x="2363160" y="193319"/>
                    <a:pt x="2364970" y="193795"/>
                  </a:cubicBezTo>
                  <a:cubicBezTo>
                    <a:pt x="2365446" y="193891"/>
                    <a:pt x="2365828" y="193986"/>
                    <a:pt x="2366209" y="194081"/>
                  </a:cubicBezTo>
                  <a:cubicBezTo>
                    <a:pt x="2366685" y="194176"/>
                    <a:pt x="2367066" y="193986"/>
                    <a:pt x="2367161" y="193795"/>
                  </a:cubicBezTo>
                  <a:cubicBezTo>
                    <a:pt x="2367828" y="193129"/>
                    <a:pt x="2367542" y="191700"/>
                    <a:pt x="2366971" y="189795"/>
                  </a:cubicBezTo>
                  <a:cubicBezTo>
                    <a:pt x="2366875" y="189509"/>
                    <a:pt x="2366780" y="189223"/>
                    <a:pt x="2366780" y="188938"/>
                  </a:cubicBezTo>
                  <a:cubicBezTo>
                    <a:pt x="2366495" y="187795"/>
                    <a:pt x="2364970" y="185604"/>
                    <a:pt x="2363637" y="183889"/>
                  </a:cubicBezTo>
                  <a:cubicBezTo>
                    <a:pt x="2363065" y="183127"/>
                    <a:pt x="2362589" y="182365"/>
                    <a:pt x="2362399" y="182080"/>
                  </a:cubicBezTo>
                  <a:cubicBezTo>
                    <a:pt x="2362208" y="181699"/>
                    <a:pt x="2362684" y="180937"/>
                    <a:pt x="2363160" y="180270"/>
                  </a:cubicBezTo>
                  <a:cubicBezTo>
                    <a:pt x="2363732" y="179508"/>
                    <a:pt x="2364209" y="178746"/>
                    <a:pt x="2364303" y="177889"/>
                  </a:cubicBezTo>
                  <a:cubicBezTo>
                    <a:pt x="2364399" y="176365"/>
                    <a:pt x="2364589" y="176079"/>
                    <a:pt x="2365256" y="175317"/>
                  </a:cubicBezTo>
                  <a:lnTo>
                    <a:pt x="2365446" y="175126"/>
                  </a:lnTo>
                  <a:cubicBezTo>
                    <a:pt x="2366209" y="174269"/>
                    <a:pt x="2366780" y="173602"/>
                    <a:pt x="2367637" y="173793"/>
                  </a:cubicBezTo>
                  <a:cubicBezTo>
                    <a:pt x="2368876" y="173983"/>
                    <a:pt x="2371829" y="175412"/>
                    <a:pt x="2372209" y="175984"/>
                  </a:cubicBezTo>
                  <a:cubicBezTo>
                    <a:pt x="2371257" y="176650"/>
                    <a:pt x="2368876" y="178365"/>
                    <a:pt x="2369637" y="179889"/>
                  </a:cubicBezTo>
                  <a:cubicBezTo>
                    <a:pt x="2369828" y="180365"/>
                    <a:pt x="2370114" y="180746"/>
                    <a:pt x="2370304" y="181032"/>
                  </a:cubicBezTo>
                  <a:cubicBezTo>
                    <a:pt x="2370780" y="181603"/>
                    <a:pt x="2371162" y="182270"/>
                    <a:pt x="2371352" y="183699"/>
                  </a:cubicBezTo>
                  <a:cubicBezTo>
                    <a:pt x="2371542" y="184937"/>
                    <a:pt x="2372019" y="186080"/>
                    <a:pt x="2372400" y="187128"/>
                  </a:cubicBezTo>
                  <a:cubicBezTo>
                    <a:pt x="2372781" y="187985"/>
                    <a:pt x="2373162" y="189033"/>
                    <a:pt x="2373067" y="189319"/>
                  </a:cubicBezTo>
                  <a:cubicBezTo>
                    <a:pt x="2372971" y="189509"/>
                    <a:pt x="2372781" y="189795"/>
                    <a:pt x="2372590" y="189985"/>
                  </a:cubicBezTo>
                  <a:cubicBezTo>
                    <a:pt x="2371924" y="190843"/>
                    <a:pt x="2371162" y="191890"/>
                    <a:pt x="2372114" y="192652"/>
                  </a:cubicBezTo>
                  <a:cubicBezTo>
                    <a:pt x="2372876" y="193224"/>
                    <a:pt x="2375448" y="197796"/>
                    <a:pt x="2375448" y="198939"/>
                  </a:cubicBezTo>
                  <a:cubicBezTo>
                    <a:pt x="2375353" y="200368"/>
                    <a:pt x="2374686" y="202273"/>
                    <a:pt x="2373828" y="202749"/>
                  </a:cubicBezTo>
                  <a:cubicBezTo>
                    <a:pt x="2373638" y="202844"/>
                    <a:pt x="2373352" y="203035"/>
                    <a:pt x="2372971" y="203225"/>
                  </a:cubicBezTo>
                  <a:cubicBezTo>
                    <a:pt x="2370780" y="204368"/>
                    <a:pt x="2368590" y="205606"/>
                    <a:pt x="2367923" y="206654"/>
                  </a:cubicBezTo>
                  <a:cubicBezTo>
                    <a:pt x="2367828" y="206845"/>
                    <a:pt x="2367637" y="207130"/>
                    <a:pt x="2367447" y="207416"/>
                  </a:cubicBezTo>
                  <a:cubicBezTo>
                    <a:pt x="2366495" y="209035"/>
                    <a:pt x="2365161" y="211226"/>
                    <a:pt x="2365446" y="212464"/>
                  </a:cubicBezTo>
                  <a:cubicBezTo>
                    <a:pt x="2365542" y="212941"/>
                    <a:pt x="2365732" y="213417"/>
                    <a:pt x="2366018" y="213893"/>
                  </a:cubicBezTo>
                  <a:cubicBezTo>
                    <a:pt x="2366304" y="214655"/>
                    <a:pt x="2366875" y="215989"/>
                    <a:pt x="2366685" y="216274"/>
                  </a:cubicBezTo>
                  <a:cubicBezTo>
                    <a:pt x="2366209" y="216941"/>
                    <a:pt x="2364589" y="219037"/>
                    <a:pt x="2364494" y="221132"/>
                  </a:cubicBezTo>
                  <a:cubicBezTo>
                    <a:pt x="2364399" y="223037"/>
                    <a:pt x="2364209" y="225895"/>
                    <a:pt x="2363446" y="227323"/>
                  </a:cubicBezTo>
                  <a:cubicBezTo>
                    <a:pt x="2362684" y="228847"/>
                    <a:pt x="2362304" y="229990"/>
                    <a:pt x="2362208" y="231419"/>
                  </a:cubicBezTo>
                  <a:cubicBezTo>
                    <a:pt x="2362208" y="231895"/>
                    <a:pt x="2362304" y="232562"/>
                    <a:pt x="2362399" y="233324"/>
                  </a:cubicBezTo>
                  <a:cubicBezTo>
                    <a:pt x="2362589" y="234658"/>
                    <a:pt x="2362875" y="236277"/>
                    <a:pt x="2362304" y="237229"/>
                  </a:cubicBezTo>
                  <a:cubicBezTo>
                    <a:pt x="2361732" y="238087"/>
                    <a:pt x="2357731" y="244373"/>
                    <a:pt x="2357350" y="245897"/>
                  </a:cubicBezTo>
                  <a:cubicBezTo>
                    <a:pt x="2357255" y="246183"/>
                    <a:pt x="2357255" y="246373"/>
                    <a:pt x="2357160" y="246564"/>
                  </a:cubicBezTo>
                  <a:cubicBezTo>
                    <a:pt x="2356970" y="247612"/>
                    <a:pt x="2356779" y="248469"/>
                    <a:pt x="2356017" y="249421"/>
                  </a:cubicBezTo>
                  <a:cubicBezTo>
                    <a:pt x="2355731" y="249898"/>
                    <a:pt x="2355255" y="250183"/>
                    <a:pt x="2354874" y="250564"/>
                  </a:cubicBezTo>
                  <a:cubicBezTo>
                    <a:pt x="2354112" y="251231"/>
                    <a:pt x="2353255" y="251993"/>
                    <a:pt x="2353159" y="253136"/>
                  </a:cubicBezTo>
                  <a:cubicBezTo>
                    <a:pt x="2353064" y="254184"/>
                    <a:pt x="2352969" y="256756"/>
                    <a:pt x="2352112" y="256946"/>
                  </a:cubicBezTo>
                  <a:cubicBezTo>
                    <a:pt x="2351254" y="257137"/>
                    <a:pt x="2349064" y="257899"/>
                    <a:pt x="2348301" y="259137"/>
                  </a:cubicBezTo>
                  <a:cubicBezTo>
                    <a:pt x="2348016" y="259708"/>
                    <a:pt x="2348016" y="260280"/>
                    <a:pt x="2348301" y="260851"/>
                  </a:cubicBezTo>
                  <a:cubicBezTo>
                    <a:pt x="2348587" y="261328"/>
                    <a:pt x="2348778" y="261709"/>
                    <a:pt x="2349064" y="262185"/>
                  </a:cubicBezTo>
                  <a:cubicBezTo>
                    <a:pt x="2349826" y="263518"/>
                    <a:pt x="2350493" y="264947"/>
                    <a:pt x="2351730" y="265995"/>
                  </a:cubicBezTo>
                  <a:cubicBezTo>
                    <a:pt x="2352779" y="266947"/>
                    <a:pt x="2353540" y="268186"/>
                    <a:pt x="2353445" y="268948"/>
                  </a:cubicBezTo>
                  <a:cubicBezTo>
                    <a:pt x="2353445" y="269233"/>
                    <a:pt x="2353350" y="269424"/>
                    <a:pt x="2353064" y="269614"/>
                  </a:cubicBezTo>
                  <a:cubicBezTo>
                    <a:pt x="2351826" y="270567"/>
                    <a:pt x="2349921" y="273043"/>
                    <a:pt x="2350016" y="275425"/>
                  </a:cubicBezTo>
                  <a:cubicBezTo>
                    <a:pt x="2350016" y="276377"/>
                    <a:pt x="2350302" y="277330"/>
                    <a:pt x="2350587" y="278377"/>
                  </a:cubicBezTo>
                  <a:cubicBezTo>
                    <a:pt x="2350873" y="279616"/>
                    <a:pt x="2351254" y="280949"/>
                    <a:pt x="2351159" y="282378"/>
                  </a:cubicBezTo>
                  <a:cubicBezTo>
                    <a:pt x="2350969" y="284664"/>
                    <a:pt x="2351826" y="286569"/>
                    <a:pt x="2352683" y="288569"/>
                  </a:cubicBezTo>
                  <a:cubicBezTo>
                    <a:pt x="2352874" y="288950"/>
                    <a:pt x="2353064" y="289426"/>
                    <a:pt x="2353255" y="289807"/>
                  </a:cubicBezTo>
                  <a:cubicBezTo>
                    <a:pt x="2353826" y="291236"/>
                    <a:pt x="2355160" y="293046"/>
                    <a:pt x="2356493" y="294760"/>
                  </a:cubicBezTo>
                  <a:cubicBezTo>
                    <a:pt x="2357446" y="295999"/>
                    <a:pt x="2358303" y="297142"/>
                    <a:pt x="2358684" y="297999"/>
                  </a:cubicBezTo>
                  <a:cubicBezTo>
                    <a:pt x="2359732" y="299999"/>
                    <a:pt x="2361732" y="303714"/>
                    <a:pt x="2361732" y="303714"/>
                  </a:cubicBezTo>
                  <a:cubicBezTo>
                    <a:pt x="2362017" y="304476"/>
                    <a:pt x="2362589" y="305714"/>
                    <a:pt x="2363160" y="306952"/>
                  </a:cubicBezTo>
                  <a:cubicBezTo>
                    <a:pt x="2363923" y="308762"/>
                    <a:pt x="2364875" y="310762"/>
                    <a:pt x="2365352" y="312096"/>
                  </a:cubicBezTo>
                  <a:cubicBezTo>
                    <a:pt x="2365828" y="313525"/>
                    <a:pt x="2368399" y="315430"/>
                    <a:pt x="2370590" y="317144"/>
                  </a:cubicBezTo>
                  <a:cubicBezTo>
                    <a:pt x="2372019" y="318192"/>
                    <a:pt x="2373352" y="319240"/>
                    <a:pt x="2373734" y="319811"/>
                  </a:cubicBezTo>
                  <a:cubicBezTo>
                    <a:pt x="2374400" y="320764"/>
                    <a:pt x="2375543" y="323716"/>
                    <a:pt x="2376496" y="326098"/>
                  </a:cubicBezTo>
                  <a:cubicBezTo>
                    <a:pt x="2376972" y="327431"/>
                    <a:pt x="2377543" y="328669"/>
                    <a:pt x="2377829" y="329431"/>
                  </a:cubicBezTo>
                  <a:cubicBezTo>
                    <a:pt x="2378401" y="330574"/>
                    <a:pt x="2380305" y="333718"/>
                    <a:pt x="2382210" y="336766"/>
                  </a:cubicBezTo>
                  <a:cubicBezTo>
                    <a:pt x="2383925" y="339433"/>
                    <a:pt x="2385449" y="342004"/>
                    <a:pt x="2385830" y="342766"/>
                  </a:cubicBezTo>
                  <a:cubicBezTo>
                    <a:pt x="2386592" y="344481"/>
                    <a:pt x="2389640" y="346767"/>
                    <a:pt x="2390974" y="347719"/>
                  </a:cubicBezTo>
                  <a:lnTo>
                    <a:pt x="2391259" y="347910"/>
                  </a:lnTo>
                  <a:cubicBezTo>
                    <a:pt x="2391450" y="348100"/>
                    <a:pt x="2391735" y="348100"/>
                    <a:pt x="2391926" y="348005"/>
                  </a:cubicBezTo>
                  <a:cubicBezTo>
                    <a:pt x="2392688" y="347719"/>
                    <a:pt x="2393164" y="346195"/>
                    <a:pt x="2394117" y="341528"/>
                  </a:cubicBezTo>
                  <a:lnTo>
                    <a:pt x="2394212" y="340861"/>
                  </a:lnTo>
                  <a:cubicBezTo>
                    <a:pt x="2394593" y="339242"/>
                    <a:pt x="2395736" y="336004"/>
                    <a:pt x="2396689" y="333718"/>
                  </a:cubicBezTo>
                  <a:cubicBezTo>
                    <a:pt x="2397927" y="330955"/>
                    <a:pt x="2395355" y="325240"/>
                    <a:pt x="2394403" y="323526"/>
                  </a:cubicBezTo>
                  <a:cubicBezTo>
                    <a:pt x="2393260" y="321526"/>
                    <a:pt x="2392307" y="318287"/>
                    <a:pt x="2391926" y="316192"/>
                  </a:cubicBezTo>
                  <a:cubicBezTo>
                    <a:pt x="2391735" y="314953"/>
                    <a:pt x="2392593" y="314572"/>
                    <a:pt x="2394117" y="314191"/>
                  </a:cubicBezTo>
                  <a:cubicBezTo>
                    <a:pt x="2394307" y="314096"/>
                    <a:pt x="2394593" y="314096"/>
                    <a:pt x="2394784" y="314001"/>
                  </a:cubicBezTo>
                  <a:cubicBezTo>
                    <a:pt x="2396498" y="313429"/>
                    <a:pt x="2395831" y="311334"/>
                    <a:pt x="2395450" y="309905"/>
                  </a:cubicBezTo>
                  <a:lnTo>
                    <a:pt x="2395355" y="309619"/>
                  </a:lnTo>
                  <a:cubicBezTo>
                    <a:pt x="2395070" y="308667"/>
                    <a:pt x="2395355" y="308000"/>
                    <a:pt x="2395641" y="307238"/>
                  </a:cubicBezTo>
                  <a:cubicBezTo>
                    <a:pt x="2395736" y="307048"/>
                    <a:pt x="2395736" y="306952"/>
                    <a:pt x="2395831" y="306762"/>
                  </a:cubicBezTo>
                  <a:cubicBezTo>
                    <a:pt x="2396212" y="305714"/>
                    <a:pt x="2395260" y="303619"/>
                    <a:pt x="2394879" y="302952"/>
                  </a:cubicBezTo>
                  <a:cubicBezTo>
                    <a:pt x="2394784" y="302666"/>
                    <a:pt x="2395450" y="301333"/>
                    <a:pt x="2396689" y="299618"/>
                  </a:cubicBezTo>
                  <a:cubicBezTo>
                    <a:pt x="2397069" y="299142"/>
                    <a:pt x="2400117" y="297808"/>
                    <a:pt x="2401451" y="297808"/>
                  </a:cubicBezTo>
                  <a:cubicBezTo>
                    <a:pt x="2402880" y="297808"/>
                    <a:pt x="2403832" y="295808"/>
                    <a:pt x="2404499" y="294475"/>
                  </a:cubicBezTo>
                  <a:cubicBezTo>
                    <a:pt x="2404595" y="294189"/>
                    <a:pt x="2404785" y="293998"/>
                    <a:pt x="2404880" y="293808"/>
                  </a:cubicBezTo>
                  <a:cubicBezTo>
                    <a:pt x="2405261" y="293141"/>
                    <a:pt x="2404690" y="291808"/>
                    <a:pt x="2403261" y="288760"/>
                  </a:cubicBezTo>
                  <a:cubicBezTo>
                    <a:pt x="2402594" y="287331"/>
                    <a:pt x="2401927" y="285902"/>
                    <a:pt x="2401832" y="285235"/>
                  </a:cubicBezTo>
                  <a:cubicBezTo>
                    <a:pt x="2401546" y="283711"/>
                    <a:pt x="2400689" y="278949"/>
                    <a:pt x="2400499" y="277139"/>
                  </a:cubicBezTo>
                  <a:cubicBezTo>
                    <a:pt x="2400404" y="275996"/>
                    <a:pt x="2399927" y="275139"/>
                    <a:pt x="2399451" y="274377"/>
                  </a:cubicBezTo>
                  <a:cubicBezTo>
                    <a:pt x="2399165" y="273901"/>
                    <a:pt x="2398879" y="273424"/>
                    <a:pt x="2398689" y="272948"/>
                  </a:cubicBezTo>
                  <a:cubicBezTo>
                    <a:pt x="2398403" y="272281"/>
                    <a:pt x="2398784" y="271805"/>
                    <a:pt x="2399355" y="271043"/>
                  </a:cubicBezTo>
                  <a:cubicBezTo>
                    <a:pt x="2399737" y="270472"/>
                    <a:pt x="2400117" y="269900"/>
                    <a:pt x="2400308" y="269138"/>
                  </a:cubicBezTo>
                  <a:cubicBezTo>
                    <a:pt x="2400594" y="269614"/>
                    <a:pt x="2400975" y="270376"/>
                    <a:pt x="2401165" y="270853"/>
                  </a:cubicBezTo>
                  <a:cubicBezTo>
                    <a:pt x="2401356" y="271329"/>
                    <a:pt x="2401642" y="271805"/>
                    <a:pt x="2401832" y="272186"/>
                  </a:cubicBezTo>
                  <a:cubicBezTo>
                    <a:pt x="2402785" y="273996"/>
                    <a:pt x="2405451" y="273520"/>
                    <a:pt x="2406499" y="273043"/>
                  </a:cubicBezTo>
                  <a:cubicBezTo>
                    <a:pt x="2407833" y="272377"/>
                    <a:pt x="2407357" y="270853"/>
                    <a:pt x="2406499" y="268757"/>
                  </a:cubicBezTo>
                  <a:cubicBezTo>
                    <a:pt x="2406309" y="268376"/>
                    <a:pt x="2406214" y="267995"/>
                    <a:pt x="2406023" y="267519"/>
                  </a:cubicBezTo>
                  <a:cubicBezTo>
                    <a:pt x="2405356" y="265709"/>
                    <a:pt x="2404499" y="263614"/>
                    <a:pt x="2403642" y="262471"/>
                  </a:cubicBezTo>
                  <a:cubicBezTo>
                    <a:pt x="2402880" y="261518"/>
                    <a:pt x="2401737" y="261518"/>
                    <a:pt x="2400784" y="261518"/>
                  </a:cubicBezTo>
                  <a:cubicBezTo>
                    <a:pt x="2400308" y="261518"/>
                    <a:pt x="2399737" y="261518"/>
                    <a:pt x="2399355" y="261423"/>
                  </a:cubicBezTo>
                  <a:cubicBezTo>
                    <a:pt x="2398784" y="261232"/>
                    <a:pt x="2398308" y="260089"/>
                    <a:pt x="2397927" y="258946"/>
                  </a:cubicBezTo>
                  <a:cubicBezTo>
                    <a:pt x="2397641" y="258089"/>
                    <a:pt x="2397260" y="257137"/>
                    <a:pt x="2396784" y="256279"/>
                  </a:cubicBezTo>
                  <a:cubicBezTo>
                    <a:pt x="2395546" y="254279"/>
                    <a:pt x="2394688" y="253327"/>
                    <a:pt x="2393831" y="252469"/>
                  </a:cubicBezTo>
                  <a:cubicBezTo>
                    <a:pt x="2393450" y="252088"/>
                    <a:pt x="2393260" y="250469"/>
                    <a:pt x="2393069" y="249231"/>
                  </a:cubicBezTo>
                  <a:cubicBezTo>
                    <a:pt x="2392878" y="248088"/>
                    <a:pt x="2392784" y="247040"/>
                    <a:pt x="2392498" y="246373"/>
                  </a:cubicBezTo>
                  <a:cubicBezTo>
                    <a:pt x="2391831" y="244849"/>
                    <a:pt x="2388307" y="245707"/>
                    <a:pt x="2386783" y="246088"/>
                  </a:cubicBezTo>
                  <a:lnTo>
                    <a:pt x="2386497" y="246183"/>
                  </a:lnTo>
                  <a:cubicBezTo>
                    <a:pt x="2385545" y="246373"/>
                    <a:pt x="2385068" y="247707"/>
                    <a:pt x="2384592" y="249231"/>
                  </a:cubicBezTo>
                  <a:cubicBezTo>
                    <a:pt x="2384116" y="247612"/>
                    <a:pt x="2383353" y="244373"/>
                    <a:pt x="2383353" y="243516"/>
                  </a:cubicBezTo>
                  <a:cubicBezTo>
                    <a:pt x="2383353" y="242944"/>
                    <a:pt x="2383735" y="241611"/>
                    <a:pt x="2384116" y="240468"/>
                  </a:cubicBezTo>
                  <a:cubicBezTo>
                    <a:pt x="2384496" y="239039"/>
                    <a:pt x="2384878" y="237610"/>
                    <a:pt x="2384973" y="236753"/>
                  </a:cubicBezTo>
                  <a:cubicBezTo>
                    <a:pt x="2385068" y="235134"/>
                    <a:pt x="2383830" y="229228"/>
                    <a:pt x="2383449" y="228085"/>
                  </a:cubicBezTo>
                  <a:cubicBezTo>
                    <a:pt x="2383259" y="227514"/>
                    <a:pt x="2383163" y="226466"/>
                    <a:pt x="2382973" y="225323"/>
                  </a:cubicBezTo>
                  <a:cubicBezTo>
                    <a:pt x="2382782" y="223894"/>
                    <a:pt x="2382592" y="222370"/>
                    <a:pt x="2382306" y="221227"/>
                  </a:cubicBezTo>
                  <a:cubicBezTo>
                    <a:pt x="2381734" y="219227"/>
                    <a:pt x="2380211" y="214846"/>
                    <a:pt x="2380211" y="214846"/>
                  </a:cubicBezTo>
                  <a:cubicBezTo>
                    <a:pt x="2380020" y="214179"/>
                    <a:pt x="2380020" y="213607"/>
                    <a:pt x="2380496" y="213131"/>
                  </a:cubicBezTo>
                  <a:cubicBezTo>
                    <a:pt x="2381639" y="211702"/>
                    <a:pt x="2385163" y="211226"/>
                    <a:pt x="2386211" y="211226"/>
                  </a:cubicBezTo>
                  <a:cubicBezTo>
                    <a:pt x="2386973" y="211226"/>
                    <a:pt x="2388307" y="212750"/>
                    <a:pt x="2389259" y="213893"/>
                  </a:cubicBezTo>
                  <a:cubicBezTo>
                    <a:pt x="2390021" y="214750"/>
                    <a:pt x="2390688" y="215512"/>
                    <a:pt x="2391259" y="215989"/>
                  </a:cubicBezTo>
                  <a:cubicBezTo>
                    <a:pt x="2391545" y="216179"/>
                    <a:pt x="2391831" y="216179"/>
                    <a:pt x="2392117" y="216084"/>
                  </a:cubicBezTo>
                  <a:cubicBezTo>
                    <a:pt x="2393260" y="215703"/>
                    <a:pt x="2394212" y="213131"/>
                    <a:pt x="2395450" y="208559"/>
                  </a:cubicBezTo>
                  <a:cubicBezTo>
                    <a:pt x="2395641" y="207797"/>
                    <a:pt x="2395831" y="207226"/>
                    <a:pt x="2395926" y="206940"/>
                  </a:cubicBezTo>
                  <a:cubicBezTo>
                    <a:pt x="2396212" y="206083"/>
                    <a:pt x="2396403" y="204844"/>
                    <a:pt x="2396498" y="203511"/>
                  </a:cubicBezTo>
                  <a:cubicBezTo>
                    <a:pt x="2396593" y="202368"/>
                    <a:pt x="2396784" y="201225"/>
                    <a:pt x="2396974" y="200272"/>
                  </a:cubicBezTo>
                  <a:cubicBezTo>
                    <a:pt x="2397260" y="201320"/>
                    <a:pt x="2397546" y="203320"/>
                    <a:pt x="2397451" y="204463"/>
                  </a:cubicBezTo>
                  <a:cubicBezTo>
                    <a:pt x="2397355" y="205892"/>
                    <a:pt x="2398784" y="207892"/>
                    <a:pt x="2399737" y="209416"/>
                  </a:cubicBezTo>
                  <a:cubicBezTo>
                    <a:pt x="2400117" y="209893"/>
                    <a:pt x="2400404" y="210369"/>
                    <a:pt x="2400499" y="210559"/>
                  </a:cubicBezTo>
                  <a:cubicBezTo>
                    <a:pt x="2400689" y="211036"/>
                    <a:pt x="2401070" y="211036"/>
                    <a:pt x="2401260" y="211036"/>
                  </a:cubicBezTo>
                  <a:cubicBezTo>
                    <a:pt x="2401642" y="211036"/>
                    <a:pt x="2402309" y="210750"/>
                    <a:pt x="2403546" y="208750"/>
                  </a:cubicBezTo>
                  <a:cubicBezTo>
                    <a:pt x="2404023" y="207892"/>
                    <a:pt x="2404785" y="207035"/>
                    <a:pt x="2405451" y="206368"/>
                  </a:cubicBezTo>
                  <a:cubicBezTo>
                    <a:pt x="2405737" y="205987"/>
                    <a:pt x="2406023" y="205702"/>
                    <a:pt x="2406214" y="205511"/>
                  </a:cubicBezTo>
                  <a:cubicBezTo>
                    <a:pt x="2406499" y="205130"/>
                    <a:pt x="2406690" y="204082"/>
                    <a:pt x="2407166" y="201701"/>
                  </a:cubicBezTo>
                  <a:cubicBezTo>
                    <a:pt x="2407452" y="200272"/>
                    <a:pt x="2407643" y="198748"/>
                    <a:pt x="2407928" y="198177"/>
                  </a:cubicBezTo>
                  <a:cubicBezTo>
                    <a:pt x="2408309" y="197224"/>
                    <a:pt x="2415834" y="194748"/>
                    <a:pt x="2417262" y="194748"/>
                  </a:cubicBezTo>
                  <a:cubicBezTo>
                    <a:pt x="2417834" y="194748"/>
                    <a:pt x="2419549" y="195891"/>
                    <a:pt x="2421168" y="197129"/>
                  </a:cubicBezTo>
                  <a:cubicBezTo>
                    <a:pt x="2422787" y="198272"/>
                    <a:pt x="2424501" y="199510"/>
                    <a:pt x="2426311" y="200463"/>
                  </a:cubicBezTo>
                  <a:cubicBezTo>
                    <a:pt x="2427264" y="200939"/>
                    <a:pt x="2428026" y="201034"/>
                    <a:pt x="2428597" y="200653"/>
                  </a:cubicBezTo>
                  <a:cubicBezTo>
                    <a:pt x="2429740" y="199987"/>
                    <a:pt x="2429550" y="197986"/>
                    <a:pt x="2429169" y="195510"/>
                  </a:cubicBezTo>
                  <a:cubicBezTo>
                    <a:pt x="2429074" y="194938"/>
                    <a:pt x="2428979" y="194462"/>
                    <a:pt x="2428979" y="194081"/>
                  </a:cubicBezTo>
                  <a:cubicBezTo>
                    <a:pt x="2428883" y="192748"/>
                    <a:pt x="2429455" y="192081"/>
                    <a:pt x="2430502" y="191033"/>
                  </a:cubicBezTo>
                  <a:cubicBezTo>
                    <a:pt x="2430788" y="190747"/>
                    <a:pt x="2431074" y="190366"/>
                    <a:pt x="2431455" y="189985"/>
                  </a:cubicBezTo>
                  <a:cubicBezTo>
                    <a:pt x="2432788" y="188366"/>
                    <a:pt x="2433074" y="186366"/>
                    <a:pt x="2433455" y="184175"/>
                  </a:cubicBezTo>
                  <a:cubicBezTo>
                    <a:pt x="2433550" y="183889"/>
                    <a:pt x="2433550" y="183508"/>
                    <a:pt x="2433646" y="183223"/>
                  </a:cubicBezTo>
                  <a:cubicBezTo>
                    <a:pt x="2433836" y="181889"/>
                    <a:pt x="2434217" y="181508"/>
                    <a:pt x="2434693" y="181127"/>
                  </a:cubicBezTo>
                  <a:cubicBezTo>
                    <a:pt x="2434979" y="180841"/>
                    <a:pt x="2435360" y="180460"/>
                    <a:pt x="2435741" y="179794"/>
                  </a:cubicBezTo>
                  <a:cubicBezTo>
                    <a:pt x="2436503" y="178174"/>
                    <a:pt x="2437170" y="176174"/>
                    <a:pt x="2437170" y="175222"/>
                  </a:cubicBezTo>
                  <a:cubicBezTo>
                    <a:pt x="2437170" y="174745"/>
                    <a:pt x="2437741" y="174079"/>
                    <a:pt x="2438313" y="173412"/>
                  </a:cubicBezTo>
                  <a:cubicBezTo>
                    <a:pt x="2438599" y="173031"/>
                    <a:pt x="2438884" y="172745"/>
                    <a:pt x="2439170" y="172364"/>
                  </a:cubicBezTo>
                  <a:cubicBezTo>
                    <a:pt x="2439646" y="171602"/>
                    <a:pt x="2440123" y="170173"/>
                    <a:pt x="2440503" y="168840"/>
                  </a:cubicBezTo>
                  <a:cubicBezTo>
                    <a:pt x="2440694" y="168173"/>
                    <a:pt x="2440885" y="167411"/>
                    <a:pt x="2441075" y="167030"/>
                  </a:cubicBezTo>
                  <a:cubicBezTo>
                    <a:pt x="2441552" y="165792"/>
                    <a:pt x="2443551" y="163601"/>
                    <a:pt x="2444409" y="162839"/>
                  </a:cubicBezTo>
                  <a:cubicBezTo>
                    <a:pt x="2445076" y="162268"/>
                    <a:pt x="2446123" y="159220"/>
                    <a:pt x="2447742" y="152647"/>
                  </a:cubicBezTo>
                  <a:lnTo>
                    <a:pt x="2447933" y="151885"/>
                  </a:lnTo>
                  <a:cubicBezTo>
                    <a:pt x="2448124" y="151123"/>
                    <a:pt x="2452220" y="148647"/>
                    <a:pt x="2453648" y="147980"/>
                  </a:cubicBezTo>
                  <a:cubicBezTo>
                    <a:pt x="2454219" y="147694"/>
                    <a:pt x="2454982" y="146837"/>
                    <a:pt x="2456220" y="145408"/>
                  </a:cubicBezTo>
                  <a:cubicBezTo>
                    <a:pt x="2457077" y="144456"/>
                    <a:pt x="2457839" y="143503"/>
                    <a:pt x="2458410" y="143122"/>
                  </a:cubicBezTo>
                  <a:cubicBezTo>
                    <a:pt x="2458982" y="142741"/>
                    <a:pt x="2461745" y="143313"/>
                    <a:pt x="2463554" y="143694"/>
                  </a:cubicBezTo>
                  <a:cubicBezTo>
                    <a:pt x="2465078" y="143980"/>
                    <a:pt x="2466602" y="144361"/>
                    <a:pt x="2467555" y="144361"/>
                  </a:cubicBezTo>
                  <a:cubicBezTo>
                    <a:pt x="2468317" y="144361"/>
                    <a:pt x="2468888" y="144170"/>
                    <a:pt x="2469174" y="143789"/>
                  </a:cubicBezTo>
                  <a:cubicBezTo>
                    <a:pt x="2469650" y="143122"/>
                    <a:pt x="2469174" y="142265"/>
                    <a:pt x="2468793" y="141503"/>
                  </a:cubicBezTo>
                  <a:cubicBezTo>
                    <a:pt x="2468698" y="141408"/>
                    <a:pt x="2468698" y="141217"/>
                    <a:pt x="2468602" y="141122"/>
                  </a:cubicBezTo>
                  <a:cubicBezTo>
                    <a:pt x="2468317" y="140551"/>
                    <a:pt x="2468602" y="138836"/>
                    <a:pt x="2469364" y="136741"/>
                  </a:cubicBezTo>
                  <a:cubicBezTo>
                    <a:pt x="2469460" y="136360"/>
                    <a:pt x="2469364" y="136074"/>
                    <a:pt x="2469174" y="135693"/>
                  </a:cubicBezTo>
                  <a:cubicBezTo>
                    <a:pt x="2467935" y="134074"/>
                    <a:pt x="2462601" y="132454"/>
                    <a:pt x="2461459" y="132454"/>
                  </a:cubicBezTo>
                  <a:cubicBezTo>
                    <a:pt x="2460506" y="132454"/>
                    <a:pt x="2457172" y="130645"/>
                    <a:pt x="2455839" y="129502"/>
                  </a:cubicBezTo>
                  <a:cubicBezTo>
                    <a:pt x="2454791" y="128644"/>
                    <a:pt x="2453839" y="129025"/>
                    <a:pt x="2453076" y="129311"/>
                  </a:cubicBezTo>
                  <a:cubicBezTo>
                    <a:pt x="2452696" y="129502"/>
                    <a:pt x="2452410" y="129597"/>
                    <a:pt x="2452124" y="129597"/>
                  </a:cubicBezTo>
                  <a:cubicBezTo>
                    <a:pt x="2452029" y="129597"/>
                    <a:pt x="2452029" y="129597"/>
                    <a:pt x="2452029" y="129502"/>
                  </a:cubicBezTo>
                  <a:cubicBezTo>
                    <a:pt x="2451838" y="129311"/>
                    <a:pt x="2451553" y="128644"/>
                    <a:pt x="2452124" y="126073"/>
                  </a:cubicBezTo>
                  <a:cubicBezTo>
                    <a:pt x="2452410" y="124739"/>
                    <a:pt x="2450791" y="122929"/>
                    <a:pt x="2449457" y="121501"/>
                  </a:cubicBezTo>
                  <a:cubicBezTo>
                    <a:pt x="2449076" y="121120"/>
                    <a:pt x="2448790" y="120739"/>
                    <a:pt x="2448600" y="120453"/>
                  </a:cubicBezTo>
                  <a:cubicBezTo>
                    <a:pt x="2448219" y="119977"/>
                    <a:pt x="2447742" y="119596"/>
                    <a:pt x="2447266" y="119215"/>
                  </a:cubicBezTo>
                  <a:cubicBezTo>
                    <a:pt x="2446695" y="118738"/>
                    <a:pt x="2446123" y="118357"/>
                    <a:pt x="2445837" y="117691"/>
                  </a:cubicBezTo>
                  <a:cubicBezTo>
                    <a:pt x="2445171" y="116167"/>
                    <a:pt x="2443075" y="114833"/>
                    <a:pt x="2441646" y="114643"/>
                  </a:cubicBezTo>
                  <a:cubicBezTo>
                    <a:pt x="2440503" y="114452"/>
                    <a:pt x="2440027" y="115119"/>
                    <a:pt x="2439551" y="115786"/>
                  </a:cubicBezTo>
                  <a:cubicBezTo>
                    <a:pt x="2439265" y="116167"/>
                    <a:pt x="2439075" y="116452"/>
                    <a:pt x="2438694" y="116738"/>
                  </a:cubicBezTo>
                  <a:cubicBezTo>
                    <a:pt x="2438313" y="117024"/>
                    <a:pt x="2437837" y="116833"/>
                    <a:pt x="2436979" y="116357"/>
                  </a:cubicBezTo>
                  <a:cubicBezTo>
                    <a:pt x="2436312" y="115976"/>
                    <a:pt x="2435646" y="115595"/>
                    <a:pt x="2434789" y="115786"/>
                  </a:cubicBezTo>
                  <a:cubicBezTo>
                    <a:pt x="2434312" y="115881"/>
                    <a:pt x="2433360" y="116167"/>
                    <a:pt x="2432217" y="116548"/>
                  </a:cubicBezTo>
                  <a:cubicBezTo>
                    <a:pt x="2430598" y="117119"/>
                    <a:pt x="2427836" y="117976"/>
                    <a:pt x="2426883" y="117786"/>
                  </a:cubicBezTo>
                  <a:cubicBezTo>
                    <a:pt x="2427169" y="117214"/>
                    <a:pt x="2429455" y="115881"/>
                    <a:pt x="2430693" y="115500"/>
                  </a:cubicBezTo>
                  <a:cubicBezTo>
                    <a:pt x="2431455" y="115214"/>
                    <a:pt x="2432217" y="114833"/>
                    <a:pt x="2432884" y="114452"/>
                  </a:cubicBezTo>
                  <a:cubicBezTo>
                    <a:pt x="2433455" y="114166"/>
                    <a:pt x="2434026" y="113785"/>
                    <a:pt x="2434408" y="113785"/>
                  </a:cubicBezTo>
                  <a:cubicBezTo>
                    <a:pt x="2435360" y="113595"/>
                    <a:pt x="2441075" y="112261"/>
                    <a:pt x="2441170" y="112166"/>
                  </a:cubicBezTo>
                  <a:cubicBezTo>
                    <a:pt x="2442599" y="111499"/>
                    <a:pt x="2444504" y="110166"/>
                    <a:pt x="2445837" y="109023"/>
                  </a:cubicBezTo>
                  <a:cubicBezTo>
                    <a:pt x="2447266" y="107689"/>
                    <a:pt x="2448409" y="99212"/>
                    <a:pt x="2448409" y="95974"/>
                  </a:cubicBezTo>
                  <a:cubicBezTo>
                    <a:pt x="2448409" y="92735"/>
                    <a:pt x="2445171" y="89211"/>
                    <a:pt x="2443266" y="87020"/>
                  </a:cubicBezTo>
                  <a:cubicBezTo>
                    <a:pt x="2442885" y="86639"/>
                    <a:pt x="2442599" y="86258"/>
                    <a:pt x="2442409" y="86068"/>
                  </a:cubicBezTo>
                  <a:cubicBezTo>
                    <a:pt x="2441266" y="84639"/>
                    <a:pt x="2440885" y="82734"/>
                    <a:pt x="2440980" y="81496"/>
                  </a:cubicBezTo>
                  <a:cubicBezTo>
                    <a:pt x="2441075" y="80448"/>
                    <a:pt x="2441837" y="79400"/>
                    <a:pt x="2442790" y="79305"/>
                  </a:cubicBezTo>
                  <a:cubicBezTo>
                    <a:pt x="2444218" y="79019"/>
                    <a:pt x="2445266" y="77305"/>
                    <a:pt x="2445743" y="76352"/>
                  </a:cubicBezTo>
                  <a:cubicBezTo>
                    <a:pt x="2445837" y="76543"/>
                    <a:pt x="2445933" y="76828"/>
                    <a:pt x="2446028" y="77114"/>
                  </a:cubicBezTo>
                  <a:cubicBezTo>
                    <a:pt x="2446219" y="77495"/>
                    <a:pt x="2446409" y="77971"/>
                    <a:pt x="2446600" y="78448"/>
                  </a:cubicBezTo>
                  <a:cubicBezTo>
                    <a:pt x="2446980" y="79210"/>
                    <a:pt x="2447076" y="80829"/>
                    <a:pt x="2447076" y="82162"/>
                  </a:cubicBezTo>
                  <a:cubicBezTo>
                    <a:pt x="2447171" y="83496"/>
                    <a:pt x="2447171" y="84639"/>
                    <a:pt x="2447457" y="85401"/>
                  </a:cubicBezTo>
                  <a:cubicBezTo>
                    <a:pt x="2448029" y="87020"/>
                    <a:pt x="2450505" y="88354"/>
                    <a:pt x="2452505" y="89116"/>
                  </a:cubicBezTo>
                  <a:cubicBezTo>
                    <a:pt x="2453934" y="89687"/>
                    <a:pt x="2457554" y="90735"/>
                    <a:pt x="2459268" y="89973"/>
                  </a:cubicBezTo>
                  <a:cubicBezTo>
                    <a:pt x="2460602" y="89306"/>
                    <a:pt x="2461173" y="88258"/>
                    <a:pt x="2462030" y="86830"/>
                  </a:cubicBezTo>
                  <a:cubicBezTo>
                    <a:pt x="2462221" y="86544"/>
                    <a:pt x="2462316" y="86258"/>
                    <a:pt x="2462506" y="86068"/>
                  </a:cubicBezTo>
                  <a:cubicBezTo>
                    <a:pt x="2463364" y="84544"/>
                    <a:pt x="2464030" y="84544"/>
                    <a:pt x="2465364" y="84544"/>
                  </a:cubicBezTo>
                  <a:cubicBezTo>
                    <a:pt x="2466221" y="84544"/>
                    <a:pt x="2468221" y="87782"/>
                    <a:pt x="2468698" y="89306"/>
                  </a:cubicBezTo>
                  <a:cubicBezTo>
                    <a:pt x="2468984" y="90163"/>
                    <a:pt x="2470698" y="91116"/>
                    <a:pt x="2474318" y="92545"/>
                  </a:cubicBezTo>
                  <a:lnTo>
                    <a:pt x="2474508" y="92640"/>
                  </a:lnTo>
                  <a:cubicBezTo>
                    <a:pt x="2474794" y="92735"/>
                    <a:pt x="2475270" y="93021"/>
                    <a:pt x="2475841" y="93307"/>
                  </a:cubicBezTo>
                  <a:cubicBezTo>
                    <a:pt x="2477556" y="94164"/>
                    <a:pt x="2479937" y="95307"/>
                    <a:pt x="2481366" y="95307"/>
                  </a:cubicBezTo>
                  <a:cubicBezTo>
                    <a:pt x="2482890" y="95307"/>
                    <a:pt x="2483461" y="94354"/>
                    <a:pt x="2484033" y="93402"/>
                  </a:cubicBezTo>
                  <a:cubicBezTo>
                    <a:pt x="2484319" y="92926"/>
                    <a:pt x="2484509" y="92545"/>
                    <a:pt x="2484890" y="92068"/>
                  </a:cubicBezTo>
                  <a:cubicBezTo>
                    <a:pt x="2484986" y="91973"/>
                    <a:pt x="2485271" y="91687"/>
                    <a:pt x="2485462" y="91687"/>
                  </a:cubicBezTo>
                  <a:cubicBezTo>
                    <a:pt x="2485747" y="91783"/>
                    <a:pt x="2486129" y="92449"/>
                    <a:pt x="2486224" y="93402"/>
                  </a:cubicBezTo>
                  <a:cubicBezTo>
                    <a:pt x="2486414" y="95021"/>
                    <a:pt x="2490796" y="97021"/>
                    <a:pt x="2492796" y="97021"/>
                  </a:cubicBezTo>
                  <a:cubicBezTo>
                    <a:pt x="2494605" y="97021"/>
                    <a:pt x="2497082" y="95974"/>
                    <a:pt x="2498416" y="94926"/>
                  </a:cubicBezTo>
                  <a:cubicBezTo>
                    <a:pt x="2498892" y="94545"/>
                    <a:pt x="2499463" y="94735"/>
                    <a:pt x="2500511" y="94926"/>
                  </a:cubicBezTo>
                  <a:cubicBezTo>
                    <a:pt x="2501273" y="95116"/>
                    <a:pt x="2501940" y="95307"/>
                    <a:pt x="2502797" y="95212"/>
                  </a:cubicBezTo>
                  <a:cubicBezTo>
                    <a:pt x="2503369" y="95116"/>
                    <a:pt x="2503654" y="94831"/>
                    <a:pt x="2503750" y="94640"/>
                  </a:cubicBezTo>
                  <a:cubicBezTo>
                    <a:pt x="2504321" y="93688"/>
                    <a:pt x="2503654" y="92068"/>
                    <a:pt x="2502987" y="90449"/>
                  </a:cubicBezTo>
                  <a:cubicBezTo>
                    <a:pt x="2502607" y="89592"/>
                    <a:pt x="2501559" y="88735"/>
                    <a:pt x="2500606" y="88068"/>
                  </a:cubicBezTo>
                  <a:cubicBezTo>
                    <a:pt x="2500035" y="87592"/>
                    <a:pt x="2499463" y="87211"/>
                    <a:pt x="2499273" y="86925"/>
                  </a:cubicBezTo>
                  <a:cubicBezTo>
                    <a:pt x="2498892" y="86353"/>
                    <a:pt x="2499273" y="85401"/>
                    <a:pt x="2499749" y="84448"/>
                  </a:cubicBezTo>
                  <a:cubicBezTo>
                    <a:pt x="2499845" y="84258"/>
                    <a:pt x="2499940" y="84067"/>
                    <a:pt x="2500035" y="83782"/>
                  </a:cubicBezTo>
                  <a:cubicBezTo>
                    <a:pt x="2500606" y="82448"/>
                    <a:pt x="2498702" y="81019"/>
                    <a:pt x="2497273" y="79876"/>
                  </a:cubicBezTo>
                  <a:cubicBezTo>
                    <a:pt x="2496987" y="79591"/>
                    <a:pt x="2496606" y="79400"/>
                    <a:pt x="2496415" y="79210"/>
                  </a:cubicBezTo>
                  <a:cubicBezTo>
                    <a:pt x="2495844" y="78733"/>
                    <a:pt x="2495082" y="78257"/>
                    <a:pt x="2494415" y="77876"/>
                  </a:cubicBezTo>
                  <a:cubicBezTo>
                    <a:pt x="2493558" y="77400"/>
                    <a:pt x="2492796" y="76924"/>
                    <a:pt x="2492319" y="76352"/>
                  </a:cubicBezTo>
                  <a:cubicBezTo>
                    <a:pt x="2492224" y="76162"/>
                    <a:pt x="2492224" y="76162"/>
                    <a:pt x="2492224" y="76066"/>
                  </a:cubicBezTo>
                  <a:cubicBezTo>
                    <a:pt x="2492415" y="75685"/>
                    <a:pt x="2493368" y="75114"/>
                    <a:pt x="2495749" y="74542"/>
                  </a:cubicBezTo>
                  <a:cubicBezTo>
                    <a:pt x="2496130" y="74447"/>
                    <a:pt x="2496510" y="74352"/>
                    <a:pt x="2496892" y="74257"/>
                  </a:cubicBezTo>
                  <a:cubicBezTo>
                    <a:pt x="2498130" y="73971"/>
                    <a:pt x="2499082" y="73685"/>
                    <a:pt x="2500416" y="73685"/>
                  </a:cubicBezTo>
                  <a:cubicBezTo>
                    <a:pt x="2501083" y="73685"/>
                    <a:pt x="2501559" y="73495"/>
                    <a:pt x="2501940" y="73018"/>
                  </a:cubicBezTo>
                  <a:cubicBezTo>
                    <a:pt x="2502797" y="72066"/>
                    <a:pt x="2502702" y="70351"/>
                    <a:pt x="2502416" y="69399"/>
                  </a:cubicBezTo>
                  <a:cubicBezTo>
                    <a:pt x="2502226" y="68637"/>
                    <a:pt x="2502607" y="66732"/>
                    <a:pt x="2502987" y="64827"/>
                  </a:cubicBezTo>
                  <a:cubicBezTo>
                    <a:pt x="2503178" y="63779"/>
                    <a:pt x="2503464" y="62731"/>
                    <a:pt x="2503559" y="61874"/>
                  </a:cubicBezTo>
                  <a:cubicBezTo>
                    <a:pt x="2503750" y="60636"/>
                    <a:pt x="2503940" y="59874"/>
                    <a:pt x="2504036" y="59302"/>
                  </a:cubicBezTo>
                  <a:cubicBezTo>
                    <a:pt x="2504130" y="58636"/>
                    <a:pt x="2504226" y="58159"/>
                    <a:pt x="2504321" y="57397"/>
                  </a:cubicBezTo>
                  <a:cubicBezTo>
                    <a:pt x="2504321" y="57112"/>
                    <a:pt x="2504226" y="56826"/>
                    <a:pt x="2503940" y="56540"/>
                  </a:cubicBezTo>
                  <a:cubicBezTo>
                    <a:pt x="2503178" y="55778"/>
                    <a:pt x="2501273" y="55873"/>
                    <a:pt x="2499749" y="55873"/>
                  </a:cubicBezTo>
                  <a:lnTo>
                    <a:pt x="2499178" y="55873"/>
                  </a:lnTo>
                  <a:cubicBezTo>
                    <a:pt x="2497653" y="55873"/>
                    <a:pt x="2493748" y="54349"/>
                    <a:pt x="2492129" y="53302"/>
                  </a:cubicBezTo>
                  <a:cubicBezTo>
                    <a:pt x="2490224" y="52159"/>
                    <a:pt x="2481937" y="50825"/>
                    <a:pt x="2480032" y="50635"/>
                  </a:cubicBezTo>
                  <a:cubicBezTo>
                    <a:pt x="2477937" y="50444"/>
                    <a:pt x="2474984" y="51301"/>
                    <a:pt x="2473651" y="51778"/>
                  </a:cubicBezTo>
                  <a:cubicBezTo>
                    <a:pt x="2472603" y="52063"/>
                    <a:pt x="2471841" y="52254"/>
                    <a:pt x="2470888" y="52540"/>
                  </a:cubicBezTo>
                  <a:lnTo>
                    <a:pt x="2469745" y="52825"/>
                  </a:lnTo>
                  <a:cubicBezTo>
                    <a:pt x="2468793" y="53111"/>
                    <a:pt x="2467745" y="53016"/>
                    <a:pt x="2466697" y="52921"/>
                  </a:cubicBezTo>
                  <a:cubicBezTo>
                    <a:pt x="2466126" y="52825"/>
                    <a:pt x="2465554" y="52825"/>
                    <a:pt x="2464983" y="52825"/>
                  </a:cubicBezTo>
                  <a:cubicBezTo>
                    <a:pt x="2464411" y="52825"/>
                    <a:pt x="2464030" y="53111"/>
                    <a:pt x="2463840" y="53587"/>
                  </a:cubicBezTo>
                  <a:cubicBezTo>
                    <a:pt x="2463459" y="54445"/>
                    <a:pt x="2464221" y="56064"/>
                    <a:pt x="2464793" y="56350"/>
                  </a:cubicBezTo>
                  <a:lnTo>
                    <a:pt x="2464983" y="56445"/>
                  </a:lnTo>
                  <a:cubicBezTo>
                    <a:pt x="2465745" y="56921"/>
                    <a:pt x="2467935" y="58159"/>
                    <a:pt x="2468793" y="59207"/>
                  </a:cubicBezTo>
                  <a:cubicBezTo>
                    <a:pt x="2469555" y="60064"/>
                    <a:pt x="2469174" y="60826"/>
                    <a:pt x="2468698" y="61303"/>
                  </a:cubicBezTo>
                  <a:cubicBezTo>
                    <a:pt x="2468507" y="61493"/>
                    <a:pt x="2467364" y="61684"/>
                    <a:pt x="2466602" y="61398"/>
                  </a:cubicBezTo>
                  <a:cubicBezTo>
                    <a:pt x="2466126" y="61207"/>
                    <a:pt x="2465745" y="59779"/>
                    <a:pt x="2465554" y="59017"/>
                  </a:cubicBezTo>
                  <a:cubicBezTo>
                    <a:pt x="2465459" y="58826"/>
                    <a:pt x="2465459" y="58636"/>
                    <a:pt x="2465364" y="58445"/>
                  </a:cubicBezTo>
                  <a:cubicBezTo>
                    <a:pt x="2465173" y="57683"/>
                    <a:pt x="2464221" y="57207"/>
                    <a:pt x="2463364" y="56826"/>
                  </a:cubicBezTo>
                  <a:cubicBezTo>
                    <a:pt x="2462792" y="56540"/>
                    <a:pt x="2462316" y="56254"/>
                    <a:pt x="2462030" y="56064"/>
                  </a:cubicBezTo>
                  <a:cubicBezTo>
                    <a:pt x="2461649" y="55588"/>
                    <a:pt x="2461459" y="54540"/>
                    <a:pt x="2461363" y="53873"/>
                  </a:cubicBezTo>
                  <a:cubicBezTo>
                    <a:pt x="2461268" y="53397"/>
                    <a:pt x="2461173" y="53016"/>
                    <a:pt x="2461078" y="52825"/>
                  </a:cubicBezTo>
                  <a:cubicBezTo>
                    <a:pt x="2460602" y="51397"/>
                    <a:pt x="2456982" y="48539"/>
                    <a:pt x="2456220" y="48349"/>
                  </a:cubicBezTo>
                  <a:cubicBezTo>
                    <a:pt x="2455268" y="48063"/>
                    <a:pt x="2452886" y="48634"/>
                    <a:pt x="2451743" y="49015"/>
                  </a:cubicBezTo>
                  <a:cubicBezTo>
                    <a:pt x="2450981" y="49206"/>
                    <a:pt x="2447933" y="47872"/>
                    <a:pt x="2446314" y="47206"/>
                  </a:cubicBezTo>
                  <a:cubicBezTo>
                    <a:pt x="2444790" y="46539"/>
                    <a:pt x="2444218" y="46348"/>
                    <a:pt x="2443933" y="46348"/>
                  </a:cubicBezTo>
                  <a:cubicBezTo>
                    <a:pt x="2443647" y="46348"/>
                    <a:pt x="2443075" y="46444"/>
                    <a:pt x="2442123" y="46634"/>
                  </a:cubicBezTo>
                  <a:cubicBezTo>
                    <a:pt x="2440885" y="46825"/>
                    <a:pt x="2438789" y="47206"/>
                    <a:pt x="2438217" y="47110"/>
                  </a:cubicBezTo>
                  <a:cubicBezTo>
                    <a:pt x="2437741" y="47015"/>
                    <a:pt x="2436789" y="46348"/>
                    <a:pt x="2435932" y="45872"/>
                  </a:cubicBezTo>
                  <a:cubicBezTo>
                    <a:pt x="2435074" y="45301"/>
                    <a:pt x="2434598" y="45015"/>
                    <a:pt x="2434217" y="44920"/>
                  </a:cubicBezTo>
                  <a:cubicBezTo>
                    <a:pt x="2433550" y="44729"/>
                    <a:pt x="2432312" y="45015"/>
                    <a:pt x="2430502" y="46063"/>
                  </a:cubicBezTo>
                  <a:cubicBezTo>
                    <a:pt x="2429740" y="46444"/>
                    <a:pt x="2428121" y="45015"/>
                    <a:pt x="2427169" y="44158"/>
                  </a:cubicBezTo>
                  <a:cubicBezTo>
                    <a:pt x="2426978" y="43967"/>
                    <a:pt x="2426787" y="43777"/>
                    <a:pt x="2426597" y="43681"/>
                  </a:cubicBezTo>
                  <a:cubicBezTo>
                    <a:pt x="2425264" y="42538"/>
                    <a:pt x="2421549" y="40919"/>
                    <a:pt x="2420596" y="40729"/>
                  </a:cubicBezTo>
                  <a:cubicBezTo>
                    <a:pt x="2420215" y="40633"/>
                    <a:pt x="2419549" y="40348"/>
                    <a:pt x="2418787" y="40062"/>
                  </a:cubicBezTo>
                  <a:cubicBezTo>
                    <a:pt x="2417644" y="39681"/>
                    <a:pt x="2416501" y="39205"/>
                    <a:pt x="2415834" y="39109"/>
                  </a:cubicBezTo>
                  <a:cubicBezTo>
                    <a:pt x="2414691" y="38919"/>
                    <a:pt x="2412595" y="37966"/>
                    <a:pt x="2412024" y="37395"/>
                  </a:cubicBezTo>
                  <a:cubicBezTo>
                    <a:pt x="2409833" y="35109"/>
                    <a:pt x="2408309" y="33775"/>
                    <a:pt x="2407547" y="33299"/>
                  </a:cubicBezTo>
                  <a:cubicBezTo>
                    <a:pt x="2406690" y="32823"/>
                    <a:pt x="2403546" y="32823"/>
                    <a:pt x="2398403" y="32918"/>
                  </a:cubicBezTo>
                  <a:cubicBezTo>
                    <a:pt x="2397641" y="32918"/>
                    <a:pt x="2396974" y="32918"/>
                    <a:pt x="2396689" y="32918"/>
                  </a:cubicBezTo>
                  <a:cubicBezTo>
                    <a:pt x="2395736" y="32918"/>
                    <a:pt x="2394593" y="33394"/>
                    <a:pt x="2393545" y="33871"/>
                  </a:cubicBezTo>
                  <a:cubicBezTo>
                    <a:pt x="2392688" y="34252"/>
                    <a:pt x="2391831" y="34633"/>
                    <a:pt x="2391259" y="34633"/>
                  </a:cubicBezTo>
                  <a:cubicBezTo>
                    <a:pt x="2389926" y="34633"/>
                    <a:pt x="2386973" y="34156"/>
                    <a:pt x="2385735" y="33585"/>
                  </a:cubicBezTo>
                  <a:cubicBezTo>
                    <a:pt x="2384402" y="32918"/>
                    <a:pt x="2382592" y="33394"/>
                    <a:pt x="2382210" y="33585"/>
                  </a:cubicBezTo>
                  <a:cubicBezTo>
                    <a:pt x="2381163" y="33585"/>
                    <a:pt x="2379734" y="33871"/>
                    <a:pt x="2378401" y="34061"/>
                  </a:cubicBezTo>
                  <a:cubicBezTo>
                    <a:pt x="2377258" y="34252"/>
                    <a:pt x="2376115" y="34442"/>
                    <a:pt x="2375543" y="34442"/>
                  </a:cubicBezTo>
                  <a:cubicBezTo>
                    <a:pt x="2374019" y="34442"/>
                    <a:pt x="2369066" y="37204"/>
                    <a:pt x="2368209" y="38157"/>
                  </a:cubicBezTo>
                  <a:cubicBezTo>
                    <a:pt x="2367637" y="38824"/>
                    <a:pt x="2364780" y="39490"/>
                    <a:pt x="2363732" y="39300"/>
                  </a:cubicBezTo>
                  <a:cubicBezTo>
                    <a:pt x="2362970" y="39109"/>
                    <a:pt x="2360970" y="39681"/>
                    <a:pt x="2358398" y="40443"/>
                  </a:cubicBezTo>
                  <a:cubicBezTo>
                    <a:pt x="2357350" y="40729"/>
                    <a:pt x="2356303" y="41014"/>
                    <a:pt x="2355827" y="41110"/>
                  </a:cubicBezTo>
                  <a:cubicBezTo>
                    <a:pt x="2354969" y="41205"/>
                    <a:pt x="2353350" y="40538"/>
                    <a:pt x="2351921" y="39967"/>
                  </a:cubicBezTo>
                  <a:cubicBezTo>
                    <a:pt x="2351350" y="39776"/>
                    <a:pt x="2350873" y="39490"/>
                    <a:pt x="2350397" y="39300"/>
                  </a:cubicBezTo>
                  <a:cubicBezTo>
                    <a:pt x="2349064" y="38824"/>
                    <a:pt x="2346492" y="40157"/>
                    <a:pt x="2344301" y="41300"/>
                  </a:cubicBezTo>
                  <a:cubicBezTo>
                    <a:pt x="2343254" y="41872"/>
                    <a:pt x="2342301" y="42348"/>
                    <a:pt x="2341825" y="42443"/>
                  </a:cubicBezTo>
                  <a:cubicBezTo>
                    <a:pt x="2340301" y="42729"/>
                    <a:pt x="2338205" y="44062"/>
                    <a:pt x="2337538" y="45586"/>
                  </a:cubicBezTo>
                  <a:cubicBezTo>
                    <a:pt x="2337157" y="46539"/>
                    <a:pt x="2337538" y="48063"/>
                    <a:pt x="2338110" y="49111"/>
                  </a:cubicBezTo>
                  <a:cubicBezTo>
                    <a:pt x="2338491" y="49777"/>
                    <a:pt x="2339158" y="50920"/>
                    <a:pt x="2340205" y="51206"/>
                  </a:cubicBezTo>
                  <a:cubicBezTo>
                    <a:pt x="2341062" y="51492"/>
                    <a:pt x="2343634" y="53302"/>
                    <a:pt x="2345730" y="54826"/>
                  </a:cubicBezTo>
                  <a:cubicBezTo>
                    <a:pt x="2347159" y="55873"/>
                    <a:pt x="2348492" y="56921"/>
                    <a:pt x="2349444" y="57397"/>
                  </a:cubicBezTo>
                  <a:cubicBezTo>
                    <a:pt x="2350016" y="57778"/>
                    <a:pt x="2350397" y="58445"/>
                    <a:pt x="2350587" y="59588"/>
                  </a:cubicBezTo>
                  <a:cubicBezTo>
                    <a:pt x="2350969" y="61874"/>
                    <a:pt x="2350207" y="64922"/>
                    <a:pt x="2348968" y="66446"/>
                  </a:cubicBezTo>
                  <a:cubicBezTo>
                    <a:pt x="2347921" y="67780"/>
                    <a:pt x="2346206" y="66922"/>
                    <a:pt x="2344015" y="65494"/>
                  </a:cubicBezTo>
                  <a:cubicBezTo>
                    <a:pt x="2343158" y="64922"/>
                    <a:pt x="2342301" y="64446"/>
                    <a:pt x="2341539" y="64255"/>
                  </a:cubicBezTo>
                  <a:cubicBezTo>
                    <a:pt x="2340491" y="63970"/>
                    <a:pt x="2338776" y="63684"/>
                    <a:pt x="2336871" y="63398"/>
                  </a:cubicBezTo>
                  <a:cubicBezTo>
                    <a:pt x="2334585" y="63112"/>
                    <a:pt x="2331919" y="62731"/>
                    <a:pt x="2330776" y="62255"/>
                  </a:cubicBezTo>
                  <a:cubicBezTo>
                    <a:pt x="2330014" y="61874"/>
                    <a:pt x="2329442" y="61398"/>
                    <a:pt x="2328871" y="60922"/>
                  </a:cubicBezTo>
                  <a:cubicBezTo>
                    <a:pt x="2328013" y="60160"/>
                    <a:pt x="2327156" y="59398"/>
                    <a:pt x="2325537" y="59112"/>
                  </a:cubicBezTo>
                  <a:cubicBezTo>
                    <a:pt x="2324584" y="58921"/>
                    <a:pt x="2323822" y="59112"/>
                    <a:pt x="2323346" y="59493"/>
                  </a:cubicBezTo>
                  <a:cubicBezTo>
                    <a:pt x="2322489" y="60160"/>
                    <a:pt x="2322584" y="61398"/>
                    <a:pt x="2322679" y="62255"/>
                  </a:cubicBezTo>
                  <a:cubicBezTo>
                    <a:pt x="2322679" y="62350"/>
                    <a:pt x="2322679" y="62350"/>
                    <a:pt x="2322584" y="62541"/>
                  </a:cubicBezTo>
                  <a:cubicBezTo>
                    <a:pt x="2322012" y="63112"/>
                    <a:pt x="2320012" y="63589"/>
                    <a:pt x="2318870" y="63589"/>
                  </a:cubicBezTo>
                  <a:cubicBezTo>
                    <a:pt x="2318107" y="63589"/>
                    <a:pt x="2315631" y="64065"/>
                    <a:pt x="2313059" y="64636"/>
                  </a:cubicBezTo>
                  <a:cubicBezTo>
                    <a:pt x="2310678" y="65113"/>
                    <a:pt x="2308106" y="65589"/>
                    <a:pt x="2307439" y="65589"/>
                  </a:cubicBezTo>
                  <a:cubicBezTo>
                    <a:pt x="2306010" y="65589"/>
                    <a:pt x="2303153" y="66922"/>
                    <a:pt x="2300581" y="68065"/>
                  </a:cubicBezTo>
                  <a:cubicBezTo>
                    <a:pt x="2298677" y="68923"/>
                    <a:pt x="2290199" y="72256"/>
                    <a:pt x="2288961" y="72733"/>
                  </a:cubicBezTo>
                  <a:cubicBezTo>
                    <a:pt x="2287627" y="73209"/>
                    <a:pt x="2286865" y="75495"/>
                    <a:pt x="2286008" y="77971"/>
                  </a:cubicBezTo>
                  <a:cubicBezTo>
                    <a:pt x="2285913" y="78162"/>
                    <a:pt x="2285817" y="78162"/>
                    <a:pt x="2285817" y="78257"/>
                  </a:cubicBezTo>
                  <a:cubicBezTo>
                    <a:pt x="2285341" y="78448"/>
                    <a:pt x="2283912" y="77590"/>
                    <a:pt x="2283055" y="77019"/>
                  </a:cubicBezTo>
                  <a:cubicBezTo>
                    <a:pt x="2282389" y="76638"/>
                    <a:pt x="2281817" y="76257"/>
                    <a:pt x="2281341" y="76162"/>
                  </a:cubicBezTo>
                  <a:cubicBezTo>
                    <a:pt x="2280770" y="75971"/>
                    <a:pt x="2279912" y="75495"/>
                    <a:pt x="2278960" y="74923"/>
                  </a:cubicBezTo>
                  <a:cubicBezTo>
                    <a:pt x="2277817" y="74257"/>
                    <a:pt x="2276674" y="73495"/>
                    <a:pt x="2275721" y="73304"/>
                  </a:cubicBezTo>
                  <a:cubicBezTo>
                    <a:pt x="2274673" y="73018"/>
                    <a:pt x="2273626" y="71780"/>
                    <a:pt x="2272959" y="70923"/>
                  </a:cubicBezTo>
                  <a:cubicBezTo>
                    <a:pt x="2272768" y="70637"/>
                    <a:pt x="2272578" y="70447"/>
                    <a:pt x="2272387" y="70256"/>
                  </a:cubicBezTo>
                  <a:cubicBezTo>
                    <a:pt x="2272006" y="69875"/>
                    <a:pt x="2272101" y="67018"/>
                    <a:pt x="2272101" y="65494"/>
                  </a:cubicBezTo>
                  <a:cubicBezTo>
                    <a:pt x="2272101" y="64541"/>
                    <a:pt x="2272101" y="63684"/>
                    <a:pt x="2272101" y="63112"/>
                  </a:cubicBezTo>
                  <a:cubicBezTo>
                    <a:pt x="2271911" y="60826"/>
                    <a:pt x="2264958" y="59874"/>
                    <a:pt x="2264482" y="59874"/>
                  </a:cubicBezTo>
                  <a:cubicBezTo>
                    <a:pt x="2263624" y="59874"/>
                    <a:pt x="2261529" y="59683"/>
                    <a:pt x="2259910" y="59398"/>
                  </a:cubicBezTo>
                  <a:cubicBezTo>
                    <a:pt x="2258290" y="59207"/>
                    <a:pt x="2255052" y="59207"/>
                    <a:pt x="2253147" y="59207"/>
                  </a:cubicBezTo>
                  <a:cubicBezTo>
                    <a:pt x="2251528" y="59207"/>
                    <a:pt x="2248956" y="60064"/>
                    <a:pt x="2247337" y="60541"/>
                  </a:cubicBezTo>
                  <a:lnTo>
                    <a:pt x="2246575" y="60731"/>
                  </a:lnTo>
                  <a:cubicBezTo>
                    <a:pt x="2245241" y="61207"/>
                    <a:pt x="2241717" y="62541"/>
                    <a:pt x="2240384" y="63779"/>
                  </a:cubicBezTo>
                  <a:cubicBezTo>
                    <a:pt x="2239240" y="64827"/>
                    <a:pt x="2229810" y="69208"/>
                    <a:pt x="2229049" y="69494"/>
                  </a:cubicBezTo>
                  <a:cubicBezTo>
                    <a:pt x="2227334" y="70066"/>
                    <a:pt x="2225810" y="72447"/>
                    <a:pt x="2224858" y="74066"/>
                  </a:cubicBezTo>
                  <a:cubicBezTo>
                    <a:pt x="2224572" y="74542"/>
                    <a:pt x="2224286" y="75019"/>
                    <a:pt x="2224096" y="75209"/>
                  </a:cubicBezTo>
                  <a:cubicBezTo>
                    <a:pt x="2223620" y="75876"/>
                    <a:pt x="2221810" y="75971"/>
                    <a:pt x="2220190" y="75495"/>
                  </a:cubicBezTo>
                  <a:cubicBezTo>
                    <a:pt x="2219047" y="75209"/>
                    <a:pt x="2217904" y="75495"/>
                    <a:pt x="2216857" y="75876"/>
                  </a:cubicBezTo>
                  <a:cubicBezTo>
                    <a:pt x="2216190" y="76066"/>
                    <a:pt x="2215523" y="76257"/>
                    <a:pt x="2214856" y="76352"/>
                  </a:cubicBezTo>
                  <a:cubicBezTo>
                    <a:pt x="2213237" y="76543"/>
                    <a:pt x="2208855" y="74161"/>
                    <a:pt x="2207998" y="73304"/>
                  </a:cubicBezTo>
                  <a:cubicBezTo>
                    <a:pt x="2207236" y="72542"/>
                    <a:pt x="2206093" y="73114"/>
                    <a:pt x="2205141" y="73685"/>
                  </a:cubicBezTo>
                  <a:cubicBezTo>
                    <a:pt x="2204570" y="73971"/>
                    <a:pt x="2204093" y="74257"/>
                    <a:pt x="2203617" y="74352"/>
                  </a:cubicBezTo>
                  <a:cubicBezTo>
                    <a:pt x="2202569" y="74542"/>
                    <a:pt x="2201521" y="74066"/>
                    <a:pt x="2200664" y="72923"/>
                  </a:cubicBezTo>
                  <a:cubicBezTo>
                    <a:pt x="2199902" y="71971"/>
                    <a:pt x="2197997" y="72637"/>
                    <a:pt x="2196283" y="73304"/>
                  </a:cubicBezTo>
                  <a:cubicBezTo>
                    <a:pt x="2195616" y="73590"/>
                    <a:pt x="2194759" y="73876"/>
                    <a:pt x="2194473" y="73876"/>
                  </a:cubicBezTo>
                  <a:cubicBezTo>
                    <a:pt x="2193520" y="73876"/>
                    <a:pt x="2191806" y="73304"/>
                    <a:pt x="2191330" y="72066"/>
                  </a:cubicBezTo>
                  <a:cubicBezTo>
                    <a:pt x="2191234" y="71971"/>
                    <a:pt x="2191234" y="71780"/>
                    <a:pt x="2191330" y="71685"/>
                  </a:cubicBezTo>
                  <a:cubicBezTo>
                    <a:pt x="2191710" y="70923"/>
                    <a:pt x="2193711" y="70066"/>
                    <a:pt x="2195140" y="69494"/>
                  </a:cubicBezTo>
                  <a:lnTo>
                    <a:pt x="2195711" y="69304"/>
                  </a:lnTo>
                  <a:cubicBezTo>
                    <a:pt x="2196378" y="69018"/>
                    <a:pt x="2196378" y="68637"/>
                    <a:pt x="2196378" y="68446"/>
                  </a:cubicBezTo>
                  <a:cubicBezTo>
                    <a:pt x="2196283" y="66922"/>
                    <a:pt x="2189139" y="65017"/>
                    <a:pt x="2188662" y="64922"/>
                  </a:cubicBezTo>
                  <a:cubicBezTo>
                    <a:pt x="2187901" y="64827"/>
                    <a:pt x="2185329" y="65113"/>
                    <a:pt x="2181519" y="65684"/>
                  </a:cubicBezTo>
                  <a:cubicBezTo>
                    <a:pt x="2179423" y="65970"/>
                    <a:pt x="2177328" y="66256"/>
                    <a:pt x="2176661" y="66256"/>
                  </a:cubicBezTo>
                  <a:cubicBezTo>
                    <a:pt x="2176471" y="66256"/>
                    <a:pt x="2176185" y="66351"/>
                    <a:pt x="2175899" y="66637"/>
                  </a:cubicBezTo>
                  <a:cubicBezTo>
                    <a:pt x="2174375" y="68161"/>
                    <a:pt x="2173994" y="76447"/>
                    <a:pt x="2174089" y="77305"/>
                  </a:cubicBezTo>
                  <a:cubicBezTo>
                    <a:pt x="2174185" y="78162"/>
                    <a:pt x="2174566" y="80638"/>
                    <a:pt x="2173613" y="82162"/>
                  </a:cubicBezTo>
                  <a:cubicBezTo>
                    <a:pt x="2172851" y="83305"/>
                    <a:pt x="2170565" y="83020"/>
                    <a:pt x="2168851" y="82448"/>
                  </a:cubicBezTo>
                  <a:cubicBezTo>
                    <a:pt x="2168660" y="82353"/>
                    <a:pt x="2168565" y="82162"/>
                    <a:pt x="2168469" y="82067"/>
                  </a:cubicBezTo>
                  <a:cubicBezTo>
                    <a:pt x="2167993" y="80924"/>
                    <a:pt x="2168374" y="78448"/>
                    <a:pt x="2168755" y="77686"/>
                  </a:cubicBezTo>
                  <a:cubicBezTo>
                    <a:pt x="2169327" y="76543"/>
                    <a:pt x="2170089" y="72828"/>
                    <a:pt x="2169612" y="71399"/>
                  </a:cubicBezTo>
                  <a:cubicBezTo>
                    <a:pt x="2169518" y="71209"/>
                    <a:pt x="2169422" y="71018"/>
                    <a:pt x="2169136" y="70923"/>
                  </a:cubicBezTo>
                  <a:cubicBezTo>
                    <a:pt x="2168184" y="70542"/>
                    <a:pt x="2165803" y="71685"/>
                    <a:pt x="2162659" y="73399"/>
                  </a:cubicBezTo>
                  <a:cubicBezTo>
                    <a:pt x="2162088" y="73685"/>
                    <a:pt x="2161421" y="74066"/>
                    <a:pt x="2160945" y="74257"/>
                  </a:cubicBezTo>
                  <a:cubicBezTo>
                    <a:pt x="2161802" y="73209"/>
                    <a:pt x="2163612" y="71399"/>
                    <a:pt x="2164660" y="70828"/>
                  </a:cubicBezTo>
                  <a:cubicBezTo>
                    <a:pt x="2165231" y="70447"/>
                    <a:pt x="2165517" y="70066"/>
                    <a:pt x="2165421" y="69780"/>
                  </a:cubicBezTo>
                  <a:cubicBezTo>
                    <a:pt x="2165231" y="69304"/>
                    <a:pt x="2164469" y="69018"/>
                    <a:pt x="2162945" y="69018"/>
                  </a:cubicBezTo>
                  <a:cubicBezTo>
                    <a:pt x="2162183" y="69018"/>
                    <a:pt x="2159993" y="69399"/>
                    <a:pt x="2157897" y="69780"/>
                  </a:cubicBezTo>
                  <a:cubicBezTo>
                    <a:pt x="2156659" y="69970"/>
                    <a:pt x="2155516" y="70256"/>
                    <a:pt x="2154849" y="70351"/>
                  </a:cubicBezTo>
                  <a:cubicBezTo>
                    <a:pt x="2153706" y="70542"/>
                    <a:pt x="2147038" y="70542"/>
                    <a:pt x="2141704" y="70542"/>
                  </a:cubicBezTo>
                  <a:cubicBezTo>
                    <a:pt x="2140657" y="70542"/>
                    <a:pt x="2136085" y="71875"/>
                    <a:pt x="2134751" y="73114"/>
                  </a:cubicBezTo>
                  <a:cubicBezTo>
                    <a:pt x="2133704" y="74066"/>
                    <a:pt x="2129036" y="75019"/>
                    <a:pt x="2127321" y="75019"/>
                  </a:cubicBezTo>
                  <a:cubicBezTo>
                    <a:pt x="2126845" y="75019"/>
                    <a:pt x="2126464" y="75209"/>
                    <a:pt x="2126369" y="75400"/>
                  </a:cubicBezTo>
                  <a:cubicBezTo>
                    <a:pt x="2125702" y="76162"/>
                    <a:pt x="2126084" y="77590"/>
                    <a:pt x="2126560" y="79019"/>
                  </a:cubicBezTo>
                  <a:lnTo>
                    <a:pt x="2126655" y="79305"/>
                  </a:lnTo>
                  <a:cubicBezTo>
                    <a:pt x="2126750" y="79686"/>
                    <a:pt x="2125893" y="81019"/>
                    <a:pt x="2124940" y="81781"/>
                  </a:cubicBezTo>
                  <a:cubicBezTo>
                    <a:pt x="2124274" y="82448"/>
                    <a:pt x="2122559" y="84258"/>
                    <a:pt x="2122273" y="84639"/>
                  </a:cubicBezTo>
                  <a:cubicBezTo>
                    <a:pt x="2120749" y="85401"/>
                    <a:pt x="2120273" y="87592"/>
                    <a:pt x="2120654" y="89116"/>
                  </a:cubicBezTo>
                  <a:cubicBezTo>
                    <a:pt x="2120749" y="89497"/>
                    <a:pt x="2121035" y="89687"/>
                    <a:pt x="2121321" y="89782"/>
                  </a:cubicBezTo>
                  <a:cubicBezTo>
                    <a:pt x="2122178" y="90068"/>
                    <a:pt x="2123607" y="89306"/>
                    <a:pt x="2125035" y="88544"/>
                  </a:cubicBezTo>
                  <a:cubicBezTo>
                    <a:pt x="2125417" y="88354"/>
                    <a:pt x="2125798" y="88163"/>
                    <a:pt x="2126084" y="87973"/>
                  </a:cubicBezTo>
                  <a:cubicBezTo>
                    <a:pt x="2126084" y="87973"/>
                    <a:pt x="2126178" y="87877"/>
                    <a:pt x="2126464" y="88068"/>
                  </a:cubicBezTo>
                  <a:cubicBezTo>
                    <a:pt x="2127512" y="88639"/>
                    <a:pt x="2128655" y="91592"/>
                    <a:pt x="2128655" y="92545"/>
                  </a:cubicBezTo>
                  <a:cubicBezTo>
                    <a:pt x="2128560" y="93688"/>
                    <a:pt x="2129036" y="94450"/>
                    <a:pt x="2129512" y="95212"/>
                  </a:cubicBezTo>
                  <a:cubicBezTo>
                    <a:pt x="2129608" y="95402"/>
                    <a:pt x="2129798" y="95593"/>
                    <a:pt x="2129893" y="95878"/>
                  </a:cubicBezTo>
                  <a:cubicBezTo>
                    <a:pt x="2130369" y="96736"/>
                    <a:pt x="2129131" y="98926"/>
                    <a:pt x="2127798" y="100069"/>
                  </a:cubicBezTo>
                  <a:cubicBezTo>
                    <a:pt x="2126750" y="101022"/>
                    <a:pt x="2126941" y="102260"/>
                    <a:pt x="2127036" y="103403"/>
                  </a:cubicBezTo>
                  <a:cubicBezTo>
                    <a:pt x="2127131" y="103879"/>
                    <a:pt x="2127131" y="104260"/>
                    <a:pt x="2127131" y="104546"/>
                  </a:cubicBezTo>
                  <a:cubicBezTo>
                    <a:pt x="2126655" y="104737"/>
                    <a:pt x="2124369" y="103975"/>
                    <a:pt x="2123036" y="103594"/>
                  </a:cubicBezTo>
                  <a:cubicBezTo>
                    <a:pt x="2121987" y="103213"/>
                    <a:pt x="2121035" y="102927"/>
                    <a:pt x="2120464" y="102832"/>
                  </a:cubicBezTo>
                  <a:cubicBezTo>
                    <a:pt x="2120178" y="102832"/>
                    <a:pt x="2119892" y="102736"/>
                    <a:pt x="2119606" y="102736"/>
                  </a:cubicBezTo>
                  <a:cubicBezTo>
                    <a:pt x="2118273" y="102546"/>
                    <a:pt x="2116844" y="102260"/>
                    <a:pt x="2115034" y="102641"/>
                  </a:cubicBezTo>
                  <a:cubicBezTo>
                    <a:pt x="2113701" y="102927"/>
                    <a:pt x="2112748" y="102546"/>
                    <a:pt x="2111701" y="102070"/>
                  </a:cubicBezTo>
                  <a:cubicBezTo>
                    <a:pt x="2111224" y="101879"/>
                    <a:pt x="2110748" y="101689"/>
                    <a:pt x="2110272" y="101498"/>
                  </a:cubicBezTo>
                  <a:cubicBezTo>
                    <a:pt x="2108557" y="101022"/>
                    <a:pt x="2104271" y="102355"/>
                    <a:pt x="2103319" y="103689"/>
                  </a:cubicBezTo>
                  <a:cubicBezTo>
                    <a:pt x="2102652" y="104641"/>
                    <a:pt x="2104080" y="106165"/>
                    <a:pt x="2105985" y="107880"/>
                  </a:cubicBezTo>
                  <a:cubicBezTo>
                    <a:pt x="2106462" y="108356"/>
                    <a:pt x="2106938" y="108832"/>
                    <a:pt x="2107128" y="109023"/>
                  </a:cubicBezTo>
                  <a:cubicBezTo>
                    <a:pt x="2107510" y="109499"/>
                    <a:pt x="2107128" y="110071"/>
                    <a:pt x="2106176" y="111118"/>
                  </a:cubicBezTo>
                  <a:lnTo>
                    <a:pt x="2105890" y="111499"/>
                  </a:lnTo>
                  <a:cubicBezTo>
                    <a:pt x="2105414" y="111976"/>
                    <a:pt x="2102843" y="110356"/>
                    <a:pt x="2101890" y="109785"/>
                  </a:cubicBezTo>
                  <a:cubicBezTo>
                    <a:pt x="2101223" y="109404"/>
                    <a:pt x="2100747" y="109023"/>
                    <a:pt x="2100366" y="108928"/>
                  </a:cubicBezTo>
                  <a:cubicBezTo>
                    <a:pt x="2098937" y="108356"/>
                    <a:pt x="2094079" y="110737"/>
                    <a:pt x="2093032" y="111404"/>
                  </a:cubicBezTo>
                  <a:cubicBezTo>
                    <a:pt x="2092269" y="111880"/>
                    <a:pt x="2089221" y="109309"/>
                    <a:pt x="2087221" y="106832"/>
                  </a:cubicBezTo>
                  <a:cubicBezTo>
                    <a:pt x="2086840" y="106356"/>
                    <a:pt x="2086555" y="105880"/>
                    <a:pt x="2086364" y="105403"/>
                  </a:cubicBezTo>
                  <a:cubicBezTo>
                    <a:pt x="2085983" y="104641"/>
                    <a:pt x="2085697" y="103975"/>
                    <a:pt x="2084840" y="103403"/>
                  </a:cubicBezTo>
                  <a:cubicBezTo>
                    <a:pt x="2084554" y="103213"/>
                    <a:pt x="2084173" y="103213"/>
                    <a:pt x="2083887" y="103403"/>
                  </a:cubicBezTo>
                  <a:cubicBezTo>
                    <a:pt x="2082554" y="104165"/>
                    <a:pt x="2082268" y="109309"/>
                    <a:pt x="2082744" y="111499"/>
                  </a:cubicBezTo>
                  <a:cubicBezTo>
                    <a:pt x="2083221" y="114071"/>
                    <a:pt x="2086078" y="118643"/>
                    <a:pt x="2087126" y="120358"/>
                  </a:cubicBezTo>
                  <a:lnTo>
                    <a:pt x="2087317" y="120643"/>
                  </a:lnTo>
                  <a:cubicBezTo>
                    <a:pt x="2087317" y="120739"/>
                    <a:pt x="2087412" y="120834"/>
                    <a:pt x="2087221" y="121024"/>
                  </a:cubicBezTo>
                  <a:cubicBezTo>
                    <a:pt x="2086555" y="122072"/>
                    <a:pt x="2083126" y="123406"/>
                    <a:pt x="2081221" y="123406"/>
                  </a:cubicBezTo>
                  <a:cubicBezTo>
                    <a:pt x="2079125" y="123406"/>
                    <a:pt x="2074744" y="120834"/>
                    <a:pt x="2073505" y="119500"/>
                  </a:cubicBezTo>
                  <a:cubicBezTo>
                    <a:pt x="2072362" y="118262"/>
                    <a:pt x="2070362" y="117976"/>
                    <a:pt x="2069124" y="117691"/>
                  </a:cubicBezTo>
                  <a:cubicBezTo>
                    <a:pt x="2068838" y="117691"/>
                    <a:pt x="2068648" y="117595"/>
                    <a:pt x="2068552" y="117595"/>
                  </a:cubicBezTo>
                  <a:cubicBezTo>
                    <a:pt x="2067695" y="117405"/>
                    <a:pt x="2065980" y="116548"/>
                    <a:pt x="2064933" y="115500"/>
                  </a:cubicBezTo>
                  <a:cubicBezTo>
                    <a:pt x="2064552" y="115119"/>
                    <a:pt x="2064076" y="114452"/>
                    <a:pt x="2063694" y="113881"/>
                  </a:cubicBezTo>
                  <a:cubicBezTo>
                    <a:pt x="2063028" y="112833"/>
                    <a:pt x="2062361" y="111976"/>
                    <a:pt x="2061694" y="111785"/>
                  </a:cubicBezTo>
                  <a:cubicBezTo>
                    <a:pt x="2060932" y="111595"/>
                    <a:pt x="2060075" y="112166"/>
                    <a:pt x="2059313" y="112642"/>
                  </a:cubicBezTo>
                  <a:cubicBezTo>
                    <a:pt x="2058837" y="112928"/>
                    <a:pt x="2058456" y="113214"/>
                    <a:pt x="2058075" y="113309"/>
                  </a:cubicBezTo>
                  <a:cubicBezTo>
                    <a:pt x="2057503" y="113500"/>
                    <a:pt x="2056074" y="112833"/>
                    <a:pt x="2054836" y="111785"/>
                  </a:cubicBezTo>
                  <a:cubicBezTo>
                    <a:pt x="2054932" y="111404"/>
                    <a:pt x="2056361" y="110547"/>
                    <a:pt x="2057217" y="109975"/>
                  </a:cubicBezTo>
                  <a:cubicBezTo>
                    <a:pt x="2057884" y="109594"/>
                    <a:pt x="2058551" y="109213"/>
                    <a:pt x="2059027" y="108832"/>
                  </a:cubicBezTo>
                  <a:cubicBezTo>
                    <a:pt x="2060170" y="107975"/>
                    <a:pt x="2060170" y="107308"/>
                    <a:pt x="2059885" y="106642"/>
                  </a:cubicBezTo>
                  <a:cubicBezTo>
                    <a:pt x="2059789" y="106451"/>
                    <a:pt x="2059789" y="106261"/>
                    <a:pt x="2059789" y="106070"/>
                  </a:cubicBezTo>
                  <a:cubicBezTo>
                    <a:pt x="2059789" y="105499"/>
                    <a:pt x="2061313" y="104165"/>
                    <a:pt x="2062456" y="103784"/>
                  </a:cubicBezTo>
                  <a:cubicBezTo>
                    <a:pt x="2062837" y="103594"/>
                    <a:pt x="2063123" y="103308"/>
                    <a:pt x="2063123" y="102927"/>
                  </a:cubicBezTo>
                  <a:cubicBezTo>
                    <a:pt x="2063123" y="101784"/>
                    <a:pt x="2061123" y="99974"/>
                    <a:pt x="2059694" y="99593"/>
                  </a:cubicBezTo>
                  <a:cubicBezTo>
                    <a:pt x="2059123" y="99403"/>
                    <a:pt x="2058551" y="99307"/>
                    <a:pt x="2058075" y="99212"/>
                  </a:cubicBezTo>
                  <a:cubicBezTo>
                    <a:pt x="2057217" y="99022"/>
                    <a:pt x="2056455" y="98926"/>
                    <a:pt x="2055694" y="98450"/>
                  </a:cubicBezTo>
                  <a:cubicBezTo>
                    <a:pt x="2054741" y="97974"/>
                    <a:pt x="2053408" y="95974"/>
                    <a:pt x="2052836" y="95116"/>
                  </a:cubicBezTo>
                  <a:cubicBezTo>
                    <a:pt x="2052836" y="94926"/>
                    <a:pt x="2052836" y="94640"/>
                    <a:pt x="2052646" y="94354"/>
                  </a:cubicBezTo>
                  <a:cubicBezTo>
                    <a:pt x="2051788" y="93116"/>
                    <a:pt x="2048264" y="91687"/>
                    <a:pt x="2046930" y="91687"/>
                  </a:cubicBezTo>
                  <a:cubicBezTo>
                    <a:pt x="2045883" y="91687"/>
                    <a:pt x="2043597" y="91973"/>
                    <a:pt x="2041692" y="92259"/>
                  </a:cubicBezTo>
                  <a:cubicBezTo>
                    <a:pt x="2041025" y="92354"/>
                    <a:pt x="2040359" y="92449"/>
                    <a:pt x="2039977" y="92449"/>
                  </a:cubicBezTo>
                  <a:cubicBezTo>
                    <a:pt x="2038644" y="92640"/>
                    <a:pt x="2035501" y="92640"/>
                    <a:pt x="2034453" y="92449"/>
                  </a:cubicBezTo>
                  <a:cubicBezTo>
                    <a:pt x="2033596" y="92354"/>
                    <a:pt x="2032357" y="93116"/>
                    <a:pt x="2031119" y="93973"/>
                  </a:cubicBezTo>
                  <a:cubicBezTo>
                    <a:pt x="2030452" y="94354"/>
                    <a:pt x="2029881" y="94735"/>
                    <a:pt x="2029405" y="95021"/>
                  </a:cubicBezTo>
                  <a:cubicBezTo>
                    <a:pt x="2028738" y="95307"/>
                    <a:pt x="2027023" y="94640"/>
                    <a:pt x="2025785" y="94069"/>
                  </a:cubicBezTo>
                  <a:cubicBezTo>
                    <a:pt x="2024737" y="93592"/>
                    <a:pt x="2023690" y="93211"/>
                    <a:pt x="2023023" y="93116"/>
                  </a:cubicBezTo>
                  <a:cubicBezTo>
                    <a:pt x="2021403" y="92926"/>
                    <a:pt x="2018261" y="92354"/>
                    <a:pt x="2017022" y="91973"/>
                  </a:cubicBezTo>
                  <a:cubicBezTo>
                    <a:pt x="2015879" y="91687"/>
                    <a:pt x="2014546" y="92640"/>
                    <a:pt x="2013021" y="95021"/>
                  </a:cubicBezTo>
                  <a:cubicBezTo>
                    <a:pt x="2012640" y="95497"/>
                    <a:pt x="2012545" y="96069"/>
                    <a:pt x="2012736" y="96545"/>
                  </a:cubicBezTo>
                  <a:cubicBezTo>
                    <a:pt x="2012927" y="97212"/>
                    <a:pt x="2013593" y="97879"/>
                    <a:pt x="2014546" y="98355"/>
                  </a:cubicBezTo>
                  <a:cubicBezTo>
                    <a:pt x="2014736" y="98450"/>
                    <a:pt x="2014926" y="98545"/>
                    <a:pt x="2014926" y="98736"/>
                  </a:cubicBezTo>
                  <a:cubicBezTo>
                    <a:pt x="2014926" y="99022"/>
                    <a:pt x="2014450" y="99498"/>
                    <a:pt x="2014165" y="99784"/>
                  </a:cubicBezTo>
                  <a:lnTo>
                    <a:pt x="2014069" y="99879"/>
                  </a:lnTo>
                  <a:cubicBezTo>
                    <a:pt x="2013783" y="100165"/>
                    <a:pt x="2012927" y="100546"/>
                    <a:pt x="2012069" y="101022"/>
                  </a:cubicBezTo>
                  <a:cubicBezTo>
                    <a:pt x="2011402" y="101403"/>
                    <a:pt x="2010735" y="101689"/>
                    <a:pt x="2010259" y="101974"/>
                  </a:cubicBezTo>
                  <a:cubicBezTo>
                    <a:pt x="2009878" y="102165"/>
                    <a:pt x="2009688" y="102451"/>
                    <a:pt x="2009688" y="102736"/>
                  </a:cubicBezTo>
                  <a:cubicBezTo>
                    <a:pt x="2009592" y="103308"/>
                    <a:pt x="2010164" y="103689"/>
                    <a:pt x="2010640" y="104165"/>
                  </a:cubicBezTo>
                  <a:cubicBezTo>
                    <a:pt x="2010831" y="104356"/>
                    <a:pt x="2011021" y="104546"/>
                    <a:pt x="2011212" y="104641"/>
                  </a:cubicBezTo>
                  <a:cubicBezTo>
                    <a:pt x="2011688" y="105118"/>
                    <a:pt x="2012831" y="105403"/>
                    <a:pt x="2014069" y="105594"/>
                  </a:cubicBezTo>
                  <a:cubicBezTo>
                    <a:pt x="2015022" y="105784"/>
                    <a:pt x="2016165" y="105975"/>
                    <a:pt x="2016546" y="106261"/>
                  </a:cubicBezTo>
                  <a:cubicBezTo>
                    <a:pt x="2016641" y="106832"/>
                    <a:pt x="2013117" y="109023"/>
                    <a:pt x="2012450" y="109213"/>
                  </a:cubicBezTo>
                  <a:cubicBezTo>
                    <a:pt x="2011878" y="109309"/>
                    <a:pt x="2009212" y="109023"/>
                    <a:pt x="2008069" y="108832"/>
                  </a:cubicBezTo>
                  <a:cubicBezTo>
                    <a:pt x="2007307" y="108737"/>
                    <a:pt x="2005497" y="109690"/>
                    <a:pt x="2001306" y="112166"/>
                  </a:cubicBezTo>
                  <a:cubicBezTo>
                    <a:pt x="2000163" y="112833"/>
                    <a:pt x="1999115" y="113404"/>
                    <a:pt x="1998734" y="113690"/>
                  </a:cubicBezTo>
                  <a:cubicBezTo>
                    <a:pt x="1997305" y="114357"/>
                    <a:pt x="1992448" y="115405"/>
                    <a:pt x="1991114" y="115119"/>
                  </a:cubicBezTo>
                  <a:cubicBezTo>
                    <a:pt x="1990162" y="114928"/>
                    <a:pt x="1989971" y="112452"/>
                    <a:pt x="1989876" y="111404"/>
                  </a:cubicBezTo>
                  <a:cubicBezTo>
                    <a:pt x="1989876" y="111214"/>
                    <a:pt x="1989876" y="111023"/>
                    <a:pt x="1989876" y="110833"/>
                  </a:cubicBezTo>
                  <a:cubicBezTo>
                    <a:pt x="1989780" y="109499"/>
                    <a:pt x="1987018" y="108642"/>
                    <a:pt x="1986066" y="108547"/>
                  </a:cubicBezTo>
                  <a:cubicBezTo>
                    <a:pt x="1985018" y="108356"/>
                    <a:pt x="1981399" y="109309"/>
                    <a:pt x="1981017" y="109404"/>
                  </a:cubicBezTo>
                  <a:cubicBezTo>
                    <a:pt x="1979398" y="109785"/>
                    <a:pt x="1976922" y="111023"/>
                    <a:pt x="1975303" y="112833"/>
                  </a:cubicBezTo>
                  <a:cubicBezTo>
                    <a:pt x="1974160" y="114166"/>
                    <a:pt x="1971683" y="113976"/>
                    <a:pt x="1969969" y="113881"/>
                  </a:cubicBezTo>
                  <a:cubicBezTo>
                    <a:pt x="1969493" y="113881"/>
                    <a:pt x="1969111" y="113785"/>
                    <a:pt x="1968826" y="113785"/>
                  </a:cubicBezTo>
                  <a:cubicBezTo>
                    <a:pt x="1967492" y="113785"/>
                    <a:pt x="1965111" y="115024"/>
                    <a:pt x="1963110" y="116167"/>
                  </a:cubicBezTo>
                  <a:cubicBezTo>
                    <a:pt x="1962253" y="116643"/>
                    <a:pt x="1961587" y="116929"/>
                    <a:pt x="1961111" y="117119"/>
                  </a:cubicBezTo>
                  <a:cubicBezTo>
                    <a:pt x="1960539" y="117405"/>
                    <a:pt x="1960253" y="117691"/>
                    <a:pt x="1960253" y="117976"/>
                  </a:cubicBezTo>
                  <a:cubicBezTo>
                    <a:pt x="1959968" y="118929"/>
                    <a:pt x="1960920" y="120167"/>
                    <a:pt x="1961587" y="121024"/>
                  </a:cubicBezTo>
                  <a:lnTo>
                    <a:pt x="1961682" y="121215"/>
                  </a:lnTo>
                  <a:cubicBezTo>
                    <a:pt x="1962253" y="121882"/>
                    <a:pt x="1961015" y="123977"/>
                    <a:pt x="1960158" y="124644"/>
                  </a:cubicBezTo>
                  <a:cubicBezTo>
                    <a:pt x="1959968" y="124644"/>
                    <a:pt x="1959682" y="123977"/>
                    <a:pt x="1959301" y="122929"/>
                  </a:cubicBezTo>
                  <a:lnTo>
                    <a:pt x="1959205" y="122644"/>
                  </a:lnTo>
                  <a:cubicBezTo>
                    <a:pt x="1959205" y="122644"/>
                    <a:pt x="1958158" y="119596"/>
                    <a:pt x="1957491" y="118738"/>
                  </a:cubicBezTo>
                  <a:cubicBezTo>
                    <a:pt x="1957205" y="118262"/>
                    <a:pt x="1957110" y="116643"/>
                    <a:pt x="1957015" y="115690"/>
                  </a:cubicBezTo>
                  <a:cubicBezTo>
                    <a:pt x="1957015" y="115405"/>
                    <a:pt x="1957015" y="115119"/>
                    <a:pt x="1956919" y="114833"/>
                  </a:cubicBezTo>
                  <a:cubicBezTo>
                    <a:pt x="1956824" y="113404"/>
                    <a:pt x="1953490" y="111880"/>
                    <a:pt x="1952062" y="111880"/>
                  </a:cubicBezTo>
                  <a:cubicBezTo>
                    <a:pt x="1950823" y="111880"/>
                    <a:pt x="1950347" y="112928"/>
                    <a:pt x="1949966" y="113881"/>
                  </a:cubicBezTo>
                  <a:cubicBezTo>
                    <a:pt x="1949680" y="114452"/>
                    <a:pt x="1949490" y="115024"/>
                    <a:pt x="1949109" y="115500"/>
                  </a:cubicBezTo>
                  <a:cubicBezTo>
                    <a:pt x="1949014" y="115595"/>
                    <a:pt x="1948918" y="115690"/>
                    <a:pt x="1948728" y="115690"/>
                  </a:cubicBezTo>
                  <a:cubicBezTo>
                    <a:pt x="1947775" y="115881"/>
                    <a:pt x="1945965" y="114738"/>
                    <a:pt x="1945013" y="114166"/>
                  </a:cubicBezTo>
                  <a:cubicBezTo>
                    <a:pt x="1944632" y="113976"/>
                    <a:pt x="1944346" y="113785"/>
                    <a:pt x="1944156" y="113690"/>
                  </a:cubicBezTo>
                  <a:cubicBezTo>
                    <a:pt x="1942822" y="113023"/>
                    <a:pt x="1940441" y="114547"/>
                    <a:pt x="1939965" y="114928"/>
                  </a:cubicBezTo>
                  <a:cubicBezTo>
                    <a:pt x="1939298" y="115405"/>
                    <a:pt x="1937012" y="116167"/>
                    <a:pt x="1935202" y="116357"/>
                  </a:cubicBezTo>
                  <a:cubicBezTo>
                    <a:pt x="1933107" y="116548"/>
                    <a:pt x="1932154" y="118929"/>
                    <a:pt x="1931773" y="120072"/>
                  </a:cubicBezTo>
                  <a:lnTo>
                    <a:pt x="1931678" y="120262"/>
                  </a:lnTo>
                  <a:cubicBezTo>
                    <a:pt x="1931297" y="121310"/>
                    <a:pt x="1931202" y="123120"/>
                    <a:pt x="1932249" y="123977"/>
                  </a:cubicBezTo>
                  <a:cubicBezTo>
                    <a:pt x="1933297" y="124834"/>
                    <a:pt x="1939108" y="123501"/>
                    <a:pt x="1940727" y="122929"/>
                  </a:cubicBezTo>
                  <a:cubicBezTo>
                    <a:pt x="1940536" y="123310"/>
                    <a:pt x="1940060" y="123882"/>
                    <a:pt x="1939298" y="124549"/>
                  </a:cubicBezTo>
                  <a:cubicBezTo>
                    <a:pt x="1938536" y="125215"/>
                    <a:pt x="1938060" y="125406"/>
                    <a:pt x="1937965" y="125406"/>
                  </a:cubicBezTo>
                  <a:cubicBezTo>
                    <a:pt x="1937012" y="125406"/>
                    <a:pt x="1933869" y="126168"/>
                    <a:pt x="1930821" y="126835"/>
                  </a:cubicBezTo>
                  <a:cubicBezTo>
                    <a:pt x="1930059" y="127025"/>
                    <a:pt x="1929392" y="127120"/>
                    <a:pt x="1929201" y="127216"/>
                  </a:cubicBezTo>
                  <a:cubicBezTo>
                    <a:pt x="1928535" y="127311"/>
                    <a:pt x="1927773" y="127978"/>
                    <a:pt x="1926915" y="128740"/>
                  </a:cubicBezTo>
                  <a:cubicBezTo>
                    <a:pt x="1926439" y="129121"/>
                    <a:pt x="1925963" y="129597"/>
                    <a:pt x="1925677" y="129692"/>
                  </a:cubicBezTo>
                  <a:cubicBezTo>
                    <a:pt x="1925296" y="129883"/>
                    <a:pt x="1923772" y="130454"/>
                    <a:pt x="1922344" y="130930"/>
                  </a:cubicBezTo>
                  <a:cubicBezTo>
                    <a:pt x="1921010" y="131407"/>
                    <a:pt x="1919581" y="131978"/>
                    <a:pt x="1918819" y="132264"/>
                  </a:cubicBezTo>
                  <a:cubicBezTo>
                    <a:pt x="1917200" y="133026"/>
                    <a:pt x="1916438" y="135883"/>
                    <a:pt x="1916152" y="137503"/>
                  </a:cubicBezTo>
                  <a:cubicBezTo>
                    <a:pt x="1915962" y="138455"/>
                    <a:pt x="1915771" y="138550"/>
                    <a:pt x="1915105" y="138741"/>
                  </a:cubicBezTo>
                  <a:cubicBezTo>
                    <a:pt x="1914819" y="138836"/>
                    <a:pt x="1914533" y="138931"/>
                    <a:pt x="1914247" y="139027"/>
                  </a:cubicBezTo>
                  <a:cubicBezTo>
                    <a:pt x="1912819" y="139598"/>
                    <a:pt x="1911294" y="140265"/>
                    <a:pt x="1910056" y="141027"/>
                  </a:cubicBezTo>
                  <a:cubicBezTo>
                    <a:pt x="1909008" y="141694"/>
                    <a:pt x="1907865" y="142265"/>
                    <a:pt x="1907199" y="142360"/>
                  </a:cubicBezTo>
                  <a:cubicBezTo>
                    <a:pt x="1907389" y="140932"/>
                    <a:pt x="1909771" y="135217"/>
                    <a:pt x="1910533" y="134550"/>
                  </a:cubicBezTo>
                  <a:cubicBezTo>
                    <a:pt x="1911485" y="133788"/>
                    <a:pt x="1911294" y="132740"/>
                    <a:pt x="1911104" y="131788"/>
                  </a:cubicBezTo>
                  <a:cubicBezTo>
                    <a:pt x="1911009" y="131407"/>
                    <a:pt x="1910914" y="131026"/>
                    <a:pt x="1910914" y="130549"/>
                  </a:cubicBezTo>
                  <a:cubicBezTo>
                    <a:pt x="1910914" y="129883"/>
                    <a:pt x="1911676" y="129692"/>
                    <a:pt x="1912914" y="129311"/>
                  </a:cubicBezTo>
                  <a:cubicBezTo>
                    <a:pt x="1913486" y="129121"/>
                    <a:pt x="1914057" y="129025"/>
                    <a:pt x="1914533" y="128740"/>
                  </a:cubicBezTo>
                  <a:cubicBezTo>
                    <a:pt x="1915867" y="128073"/>
                    <a:pt x="1922534" y="120167"/>
                    <a:pt x="1923867" y="118548"/>
                  </a:cubicBezTo>
                  <a:cubicBezTo>
                    <a:pt x="1924534" y="117786"/>
                    <a:pt x="1926630" y="117310"/>
                    <a:pt x="1928344" y="116833"/>
                  </a:cubicBezTo>
                  <a:cubicBezTo>
                    <a:pt x="1929201" y="116643"/>
                    <a:pt x="1930059" y="116452"/>
                    <a:pt x="1930630" y="116167"/>
                  </a:cubicBezTo>
                  <a:cubicBezTo>
                    <a:pt x="1931297" y="115881"/>
                    <a:pt x="1931487" y="115595"/>
                    <a:pt x="1931583" y="115309"/>
                  </a:cubicBezTo>
                  <a:cubicBezTo>
                    <a:pt x="1931773" y="114357"/>
                    <a:pt x="1930630" y="113214"/>
                    <a:pt x="1929487" y="112166"/>
                  </a:cubicBezTo>
                  <a:cubicBezTo>
                    <a:pt x="1930059" y="111595"/>
                    <a:pt x="1933297" y="110356"/>
                    <a:pt x="1934821" y="109690"/>
                  </a:cubicBezTo>
                  <a:cubicBezTo>
                    <a:pt x="1936250" y="109118"/>
                    <a:pt x="1937012" y="108832"/>
                    <a:pt x="1937393" y="108547"/>
                  </a:cubicBezTo>
                  <a:cubicBezTo>
                    <a:pt x="1938155" y="108070"/>
                    <a:pt x="1939108" y="106356"/>
                    <a:pt x="1940155" y="104165"/>
                  </a:cubicBezTo>
                  <a:cubicBezTo>
                    <a:pt x="1940536" y="103498"/>
                    <a:pt x="1940822" y="102927"/>
                    <a:pt x="1940918" y="102641"/>
                  </a:cubicBezTo>
                  <a:cubicBezTo>
                    <a:pt x="1941203" y="102260"/>
                    <a:pt x="1942155" y="101879"/>
                    <a:pt x="1943108" y="101498"/>
                  </a:cubicBezTo>
                  <a:cubicBezTo>
                    <a:pt x="1943870" y="101212"/>
                    <a:pt x="1944632" y="100831"/>
                    <a:pt x="1945203" y="100450"/>
                  </a:cubicBezTo>
                  <a:cubicBezTo>
                    <a:pt x="1946918" y="99307"/>
                    <a:pt x="1945870" y="95402"/>
                    <a:pt x="1945585" y="94735"/>
                  </a:cubicBezTo>
                  <a:cubicBezTo>
                    <a:pt x="1945394" y="94164"/>
                    <a:pt x="1945109" y="93307"/>
                    <a:pt x="1944918" y="92545"/>
                  </a:cubicBezTo>
                  <a:cubicBezTo>
                    <a:pt x="1944632" y="91687"/>
                    <a:pt x="1944442" y="90830"/>
                    <a:pt x="1944156" y="90259"/>
                  </a:cubicBezTo>
                  <a:cubicBezTo>
                    <a:pt x="1943584" y="88830"/>
                    <a:pt x="1942822" y="88830"/>
                    <a:pt x="1941584" y="88830"/>
                  </a:cubicBezTo>
                  <a:cubicBezTo>
                    <a:pt x="1940727" y="88830"/>
                    <a:pt x="1940346" y="89020"/>
                    <a:pt x="1939869" y="89306"/>
                  </a:cubicBezTo>
                  <a:cubicBezTo>
                    <a:pt x="1939584" y="89401"/>
                    <a:pt x="1939298" y="89592"/>
                    <a:pt x="1938822" y="89687"/>
                  </a:cubicBezTo>
                  <a:cubicBezTo>
                    <a:pt x="1937869" y="89973"/>
                    <a:pt x="1935774" y="88830"/>
                    <a:pt x="1935202" y="88068"/>
                  </a:cubicBezTo>
                  <a:cubicBezTo>
                    <a:pt x="1935202" y="87973"/>
                    <a:pt x="1935012" y="87877"/>
                    <a:pt x="1935202" y="87592"/>
                  </a:cubicBezTo>
                  <a:cubicBezTo>
                    <a:pt x="1935488" y="87115"/>
                    <a:pt x="1936155" y="86734"/>
                    <a:pt x="1936440" y="86734"/>
                  </a:cubicBezTo>
                  <a:cubicBezTo>
                    <a:pt x="1937298" y="86734"/>
                    <a:pt x="1942632" y="85210"/>
                    <a:pt x="1943965" y="84544"/>
                  </a:cubicBezTo>
                  <a:cubicBezTo>
                    <a:pt x="1945299" y="83877"/>
                    <a:pt x="1945109" y="81210"/>
                    <a:pt x="1944727" y="78448"/>
                  </a:cubicBezTo>
                  <a:cubicBezTo>
                    <a:pt x="1944727" y="78162"/>
                    <a:pt x="1944632" y="77876"/>
                    <a:pt x="1944632" y="77686"/>
                  </a:cubicBezTo>
                  <a:cubicBezTo>
                    <a:pt x="1944537" y="76066"/>
                    <a:pt x="1937488" y="73876"/>
                    <a:pt x="1937393" y="73876"/>
                  </a:cubicBezTo>
                  <a:cubicBezTo>
                    <a:pt x="1936440" y="73590"/>
                    <a:pt x="1935393" y="73971"/>
                    <a:pt x="1934345" y="74352"/>
                  </a:cubicBezTo>
                  <a:cubicBezTo>
                    <a:pt x="1933869" y="74542"/>
                    <a:pt x="1933488" y="74638"/>
                    <a:pt x="1933202" y="74733"/>
                  </a:cubicBezTo>
                  <a:cubicBezTo>
                    <a:pt x="1932630" y="74828"/>
                    <a:pt x="1930821" y="72828"/>
                    <a:pt x="1930344" y="71685"/>
                  </a:cubicBezTo>
                  <a:cubicBezTo>
                    <a:pt x="1929868" y="70637"/>
                    <a:pt x="1927868" y="70542"/>
                    <a:pt x="1925963" y="70637"/>
                  </a:cubicBezTo>
                  <a:lnTo>
                    <a:pt x="1925582" y="70637"/>
                  </a:lnTo>
                  <a:cubicBezTo>
                    <a:pt x="1925010" y="70637"/>
                    <a:pt x="1923296" y="71304"/>
                    <a:pt x="1919772" y="72828"/>
                  </a:cubicBezTo>
                  <a:cubicBezTo>
                    <a:pt x="1917962" y="73590"/>
                    <a:pt x="1916152" y="74352"/>
                    <a:pt x="1915485" y="74542"/>
                  </a:cubicBezTo>
                  <a:cubicBezTo>
                    <a:pt x="1914533" y="74828"/>
                    <a:pt x="1912628" y="74828"/>
                    <a:pt x="1910818" y="74923"/>
                  </a:cubicBezTo>
                  <a:cubicBezTo>
                    <a:pt x="1909294" y="75019"/>
                    <a:pt x="1907961" y="75019"/>
                    <a:pt x="1907009" y="75209"/>
                  </a:cubicBezTo>
                  <a:cubicBezTo>
                    <a:pt x="1904817" y="75590"/>
                    <a:pt x="1896055" y="79781"/>
                    <a:pt x="1895007" y="80353"/>
                  </a:cubicBezTo>
                  <a:cubicBezTo>
                    <a:pt x="1894436" y="80734"/>
                    <a:pt x="1893578" y="81972"/>
                    <a:pt x="1892340" y="83782"/>
                  </a:cubicBezTo>
                  <a:cubicBezTo>
                    <a:pt x="1891864" y="84544"/>
                    <a:pt x="1891292" y="85306"/>
                    <a:pt x="1891006" y="85687"/>
                  </a:cubicBezTo>
                  <a:cubicBezTo>
                    <a:pt x="1890721" y="84925"/>
                    <a:pt x="1890625" y="82829"/>
                    <a:pt x="1890721" y="81305"/>
                  </a:cubicBezTo>
                  <a:cubicBezTo>
                    <a:pt x="1890816" y="79876"/>
                    <a:pt x="1889673" y="79591"/>
                    <a:pt x="1888911" y="79495"/>
                  </a:cubicBezTo>
                  <a:cubicBezTo>
                    <a:pt x="1888720" y="79400"/>
                    <a:pt x="1888530" y="79400"/>
                    <a:pt x="1888339" y="79305"/>
                  </a:cubicBezTo>
                  <a:cubicBezTo>
                    <a:pt x="1887863" y="79114"/>
                    <a:pt x="1887101" y="79305"/>
                    <a:pt x="1885672" y="79591"/>
                  </a:cubicBezTo>
                  <a:cubicBezTo>
                    <a:pt x="1884529" y="79876"/>
                    <a:pt x="1883291" y="80162"/>
                    <a:pt x="1882339" y="80162"/>
                  </a:cubicBezTo>
                  <a:cubicBezTo>
                    <a:pt x="1881005" y="80162"/>
                    <a:pt x="1880719" y="79686"/>
                    <a:pt x="1880243" y="78924"/>
                  </a:cubicBezTo>
                  <a:cubicBezTo>
                    <a:pt x="1880053" y="78638"/>
                    <a:pt x="1879957" y="78448"/>
                    <a:pt x="1879767" y="78162"/>
                  </a:cubicBezTo>
                  <a:cubicBezTo>
                    <a:pt x="1879671" y="78067"/>
                    <a:pt x="1879671" y="78067"/>
                    <a:pt x="1879671" y="78067"/>
                  </a:cubicBezTo>
                  <a:cubicBezTo>
                    <a:pt x="1879767" y="77876"/>
                    <a:pt x="1880529" y="77686"/>
                    <a:pt x="1881005" y="77590"/>
                  </a:cubicBezTo>
                  <a:cubicBezTo>
                    <a:pt x="1881481" y="77495"/>
                    <a:pt x="1881862" y="77305"/>
                    <a:pt x="1882243" y="77209"/>
                  </a:cubicBezTo>
                  <a:cubicBezTo>
                    <a:pt x="1882624" y="77019"/>
                    <a:pt x="1882815" y="76828"/>
                    <a:pt x="1882815" y="76543"/>
                  </a:cubicBezTo>
                  <a:cubicBezTo>
                    <a:pt x="1882910" y="75876"/>
                    <a:pt x="1882148" y="75019"/>
                    <a:pt x="1880148" y="73590"/>
                  </a:cubicBezTo>
                  <a:cubicBezTo>
                    <a:pt x="1879290" y="73018"/>
                    <a:pt x="1879577" y="72637"/>
                    <a:pt x="1879957" y="71971"/>
                  </a:cubicBezTo>
                  <a:cubicBezTo>
                    <a:pt x="1880148" y="71685"/>
                    <a:pt x="1880338" y="71304"/>
                    <a:pt x="1880433" y="71018"/>
                  </a:cubicBezTo>
                  <a:cubicBezTo>
                    <a:pt x="1880719" y="69780"/>
                    <a:pt x="1880053" y="69399"/>
                    <a:pt x="1879386" y="68827"/>
                  </a:cubicBezTo>
                  <a:cubicBezTo>
                    <a:pt x="1879100" y="68637"/>
                    <a:pt x="1878624" y="68351"/>
                    <a:pt x="1878148" y="68065"/>
                  </a:cubicBezTo>
                  <a:cubicBezTo>
                    <a:pt x="1877385" y="67589"/>
                    <a:pt x="1876528" y="67113"/>
                    <a:pt x="1876147" y="66732"/>
                  </a:cubicBezTo>
                  <a:cubicBezTo>
                    <a:pt x="1875480" y="66065"/>
                    <a:pt x="1874243" y="66637"/>
                    <a:pt x="1873099" y="67208"/>
                  </a:cubicBezTo>
                  <a:cubicBezTo>
                    <a:pt x="1872623" y="67399"/>
                    <a:pt x="1872242" y="67684"/>
                    <a:pt x="1871766" y="67780"/>
                  </a:cubicBezTo>
                  <a:cubicBezTo>
                    <a:pt x="1871385" y="67970"/>
                    <a:pt x="1870052" y="68351"/>
                    <a:pt x="1869670" y="74257"/>
                  </a:cubicBezTo>
                  <a:cubicBezTo>
                    <a:pt x="1869670" y="74828"/>
                    <a:pt x="1867480" y="77781"/>
                    <a:pt x="1866432" y="79495"/>
                  </a:cubicBezTo>
                  <a:cubicBezTo>
                    <a:pt x="1865670" y="80543"/>
                    <a:pt x="1865098" y="81400"/>
                    <a:pt x="1864812" y="81877"/>
                  </a:cubicBezTo>
                  <a:cubicBezTo>
                    <a:pt x="1864146" y="83115"/>
                    <a:pt x="1865289" y="85115"/>
                    <a:pt x="1866527" y="86925"/>
                  </a:cubicBezTo>
                  <a:cubicBezTo>
                    <a:pt x="1866717" y="87211"/>
                    <a:pt x="1866813" y="87401"/>
                    <a:pt x="1866908" y="87496"/>
                  </a:cubicBezTo>
                  <a:cubicBezTo>
                    <a:pt x="1867480" y="88544"/>
                    <a:pt x="1869099" y="89878"/>
                    <a:pt x="1869575" y="90259"/>
                  </a:cubicBezTo>
                  <a:cubicBezTo>
                    <a:pt x="1870337" y="90925"/>
                    <a:pt x="1871861" y="90640"/>
                    <a:pt x="1873194" y="90449"/>
                  </a:cubicBezTo>
                  <a:cubicBezTo>
                    <a:pt x="1873480" y="90449"/>
                    <a:pt x="1873766" y="90354"/>
                    <a:pt x="1874052" y="90354"/>
                  </a:cubicBezTo>
                  <a:cubicBezTo>
                    <a:pt x="1874147" y="90354"/>
                    <a:pt x="1874243" y="90354"/>
                    <a:pt x="1874337" y="90449"/>
                  </a:cubicBezTo>
                  <a:cubicBezTo>
                    <a:pt x="1874623" y="90925"/>
                    <a:pt x="1874433" y="92354"/>
                    <a:pt x="1873957" y="93116"/>
                  </a:cubicBezTo>
                  <a:cubicBezTo>
                    <a:pt x="1873576" y="93783"/>
                    <a:pt x="1870908" y="94164"/>
                    <a:pt x="1869385" y="94164"/>
                  </a:cubicBezTo>
                  <a:cubicBezTo>
                    <a:pt x="1868813" y="94164"/>
                    <a:pt x="1868051" y="93592"/>
                    <a:pt x="1867384" y="93116"/>
                  </a:cubicBezTo>
                  <a:cubicBezTo>
                    <a:pt x="1866813" y="92735"/>
                    <a:pt x="1866337" y="92354"/>
                    <a:pt x="1865861" y="92164"/>
                  </a:cubicBezTo>
                  <a:cubicBezTo>
                    <a:pt x="1864432" y="91687"/>
                    <a:pt x="1857002" y="95497"/>
                    <a:pt x="1856526" y="95878"/>
                  </a:cubicBezTo>
                  <a:cubicBezTo>
                    <a:pt x="1856240" y="96069"/>
                    <a:pt x="1855954" y="96164"/>
                    <a:pt x="1855669" y="96259"/>
                  </a:cubicBezTo>
                  <a:cubicBezTo>
                    <a:pt x="1855097" y="96450"/>
                    <a:pt x="1854526" y="96640"/>
                    <a:pt x="1854335" y="97212"/>
                  </a:cubicBezTo>
                  <a:cubicBezTo>
                    <a:pt x="1854144" y="97783"/>
                    <a:pt x="1854526" y="98545"/>
                    <a:pt x="1856621" y="100546"/>
                  </a:cubicBezTo>
                  <a:cubicBezTo>
                    <a:pt x="1856907" y="100831"/>
                    <a:pt x="1857478" y="101212"/>
                    <a:pt x="1857955" y="101593"/>
                  </a:cubicBezTo>
                  <a:cubicBezTo>
                    <a:pt x="1859193" y="102546"/>
                    <a:pt x="1860621" y="103689"/>
                    <a:pt x="1861003" y="104641"/>
                  </a:cubicBezTo>
                  <a:cubicBezTo>
                    <a:pt x="1861098" y="104737"/>
                    <a:pt x="1861098" y="104832"/>
                    <a:pt x="1861003" y="104927"/>
                  </a:cubicBezTo>
                  <a:cubicBezTo>
                    <a:pt x="1860621" y="105308"/>
                    <a:pt x="1858621" y="105308"/>
                    <a:pt x="1857669" y="105308"/>
                  </a:cubicBezTo>
                  <a:cubicBezTo>
                    <a:pt x="1857383" y="105308"/>
                    <a:pt x="1857097" y="105308"/>
                    <a:pt x="1856907" y="105308"/>
                  </a:cubicBezTo>
                  <a:cubicBezTo>
                    <a:pt x="1855954" y="105308"/>
                    <a:pt x="1854811" y="105594"/>
                    <a:pt x="1853859" y="105784"/>
                  </a:cubicBezTo>
                  <a:cubicBezTo>
                    <a:pt x="1853192" y="105975"/>
                    <a:pt x="1852621" y="106070"/>
                    <a:pt x="1852240" y="106070"/>
                  </a:cubicBezTo>
                  <a:cubicBezTo>
                    <a:pt x="1851763" y="106070"/>
                    <a:pt x="1851002" y="106356"/>
                    <a:pt x="1850239" y="106642"/>
                  </a:cubicBezTo>
                  <a:cubicBezTo>
                    <a:pt x="1849477" y="106927"/>
                    <a:pt x="1848620" y="107308"/>
                    <a:pt x="1848049" y="107404"/>
                  </a:cubicBezTo>
                  <a:cubicBezTo>
                    <a:pt x="1847382" y="107499"/>
                    <a:pt x="1846715" y="107118"/>
                    <a:pt x="1845953" y="106737"/>
                  </a:cubicBezTo>
                  <a:cubicBezTo>
                    <a:pt x="1845477" y="106451"/>
                    <a:pt x="1845001" y="106261"/>
                    <a:pt x="1844524" y="106070"/>
                  </a:cubicBezTo>
                  <a:cubicBezTo>
                    <a:pt x="1843667" y="105784"/>
                    <a:pt x="1842810" y="106451"/>
                    <a:pt x="1842048" y="107118"/>
                  </a:cubicBezTo>
                  <a:cubicBezTo>
                    <a:pt x="1841477" y="107594"/>
                    <a:pt x="1840810" y="108070"/>
                    <a:pt x="1840334" y="108070"/>
                  </a:cubicBezTo>
                  <a:cubicBezTo>
                    <a:pt x="1840238" y="108070"/>
                    <a:pt x="1840143" y="108070"/>
                    <a:pt x="1840143" y="107975"/>
                  </a:cubicBezTo>
                  <a:cubicBezTo>
                    <a:pt x="1839952" y="107785"/>
                    <a:pt x="1840048" y="107118"/>
                    <a:pt x="1840048" y="106642"/>
                  </a:cubicBezTo>
                  <a:cubicBezTo>
                    <a:pt x="1840048" y="106070"/>
                    <a:pt x="1840143" y="105499"/>
                    <a:pt x="1839857" y="105022"/>
                  </a:cubicBezTo>
                  <a:cubicBezTo>
                    <a:pt x="1839762" y="104832"/>
                    <a:pt x="1839571" y="104737"/>
                    <a:pt x="1839381" y="104641"/>
                  </a:cubicBezTo>
                  <a:cubicBezTo>
                    <a:pt x="1838524" y="104451"/>
                    <a:pt x="1836619" y="105594"/>
                    <a:pt x="1834237" y="107023"/>
                  </a:cubicBezTo>
                  <a:cubicBezTo>
                    <a:pt x="1833856" y="107308"/>
                    <a:pt x="1833475" y="107499"/>
                    <a:pt x="1833190" y="107594"/>
                  </a:cubicBezTo>
                  <a:cubicBezTo>
                    <a:pt x="1832237" y="108166"/>
                    <a:pt x="1830618" y="108832"/>
                    <a:pt x="1829284" y="109309"/>
                  </a:cubicBezTo>
                  <a:cubicBezTo>
                    <a:pt x="1828617" y="109594"/>
                    <a:pt x="1827951" y="109880"/>
                    <a:pt x="1827570" y="109975"/>
                  </a:cubicBezTo>
                  <a:cubicBezTo>
                    <a:pt x="1826808" y="110356"/>
                    <a:pt x="1826332" y="111214"/>
                    <a:pt x="1825951" y="112166"/>
                  </a:cubicBezTo>
                  <a:cubicBezTo>
                    <a:pt x="1825665" y="112738"/>
                    <a:pt x="1825379" y="113309"/>
                    <a:pt x="1824998" y="113976"/>
                  </a:cubicBezTo>
                  <a:cubicBezTo>
                    <a:pt x="1824236" y="115024"/>
                    <a:pt x="1822807" y="115405"/>
                    <a:pt x="1821569" y="115690"/>
                  </a:cubicBezTo>
                  <a:cubicBezTo>
                    <a:pt x="1821093" y="115786"/>
                    <a:pt x="1820617" y="115881"/>
                    <a:pt x="1820331" y="116071"/>
                  </a:cubicBezTo>
                  <a:cubicBezTo>
                    <a:pt x="1818902" y="116643"/>
                    <a:pt x="1818807" y="118357"/>
                    <a:pt x="1819188" y="119691"/>
                  </a:cubicBezTo>
                  <a:cubicBezTo>
                    <a:pt x="1819188" y="119786"/>
                    <a:pt x="1819188" y="119786"/>
                    <a:pt x="1819188" y="119881"/>
                  </a:cubicBezTo>
                  <a:cubicBezTo>
                    <a:pt x="1818902" y="120358"/>
                    <a:pt x="1817283" y="120548"/>
                    <a:pt x="1816616" y="120643"/>
                  </a:cubicBezTo>
                  <a:cubicBezTo>
                    <a:pt x="1815473" y="120834"/>
                    <a:pt x="1808329" y="121405"/>
                    <a:pt x="1807377" y="121310"/>
                  </a:cubicBezTo>
                  <a:cubicBezTo>
                    <a:pt x="1806901" y="121215"/>
                    <a:pt x="1806424" y="121310"/>
                    <a:pt x="1806043" y="121691"/>
                  </a:cubicBezTo>
                  <a:cubicBezTo>
                    <a:pt x="1805376" y="122263"/>
                    <a:pt x="1804996" y="123215"/>
                    <a:pt x="1804996" y="123882"/>
                  </a:cubicBezTo>
                  <a:cubicBezTo>
                    <a:pt x="1804996" y="124263"/>
                    <a:pt x="1803853" y="124930"/>
                    <a:pt x="1803090" y="125501"/>
                  </a:cubicBezTo>
                  <a:cubicBezTo>
                    <a:pt x="1802234" y="126073"/>
                    <a:pt x="1801376" y="126549"/>
                    <a:pt x="1800900" y="127120"/>
                  </a:cubicBezTo>
                  <a:cubicBezTo>
                    <a:pt x="1800233" y="127978"/>
                    <a:pt x="1800424" y="129025"/>
                    <a:pt x="1800709" y="129883"/>
                  </a:cubicBezTo>
                  <a:cubicBezTo>
                    <a:pt x="1800805" y="130359"/>
                    <a:pt x="1800995" y="130835"/>
                    <a:pt x="1800900" y="131311"/>
                  </a:cubicBezTo>
                  <a:cubicBezTo>
                    <a:pt x="1800805" y="132073"/>
                    <a:pt x="1799090" y="132454"/>
                    <a:pt x="1797852" y="132740"/>
                  </a:cubicBezTo>
                  <a:cubicBezTo>
                    <a:pt x="1797566" y="132835"/>
                    <a:pt x="1797376" y="132835"/>
                    <a:pt x="1797185" y="132931"/>
                  </a:cubicBezTo>
                  <a:cubicBezTo>
                    <a:pt x="1795851" y="133216"/>
                    <a:pt x="1794613" y="135026"/>
                    <a:pt x="1793661" y="136360"/>
                  </a:cubicBezTo>
                  <a:cubicBezTo>
                    <a:pt x="1793470" y="136550"/>
                    <a:pt x="1793375" y="136741"/>
                    <a:pt x="1793280" y="136931"/>
                  </a:cubicBezTo>
                  <a:cubicBezTo>
                    <a:pt x="1792327" y="138265"/>
                    <a:pt x="1794328" y="143884"/>
                    <a:pt x="1794994" y="144837"/>
                  </a:cubicBezTo>
                  <a:cubicBezTo>
                    <a:pt x="1795661" y="145789"/>
                    <a:pt x="1796899" y="146361"/>
                    <a:pt x="1797852" y="146837"/>
                  </a:cubicBezTo>
                  <a:cubicBezTo>
                    <a:pt x="1798137" y="147028"/>
                    <a:pt x="1798519" y="147123"/>
                    <a:pt x="1798709" y="147218"/>
                  </a:cubicBezTo>
                  <a:cubicBezTo>
                    <a:pt x="1799090" y="147409"/>
                    <a:pt x="1798995" y="147790"/>
                    <a:pt x="1798709" y="148552"/>
                  </a:cubicBezTo>
                  <a:cubicBezTo>
                    <a:pt x="1798614" y="148742"/>
                    <a:pt x="1798614" y="148933"/>
                    <a:pt x="1798519" y="149028"/>
                  </a:cubicBezTo>
                  <a:cubicBezTo>
                    <a:pt x="1798233" y="149980"/>
                    <a:pt x="1799376" y="150647"/>
                    <a:pt x="1800233" y="151314"/>
                  </a:cubicBezTo>
                  <a:cubicBezTo>
                    <a:pt x="1800424" y="151409"/>
                    <a:pt x="1800519" y="151504"/>
                    <a:pt x="1800709" y="151600"/>
                  </a:cubicBezTo>
                  <a:cubicBezTo>
                    <a:pt x="1800995" y="151790"/>
                    <a:pt x="1801281" y="152457"/>
                    <a:pt x="1801376" y="153695"/>
                  </a:cubicBezTo>
                  <a:cubicBezTo>
                    <a:pt x="1801471" y="154933"/>
                    <a:pt x="1801376" y="155981"/>
                    <a:pt x="1801090" y="156267"/>
                  </a:cubicBezTo>
                  <a:cubicBezTo>
                    <a:pt x="1800424" y="157029"/>
                    <a:pt x="1797376" y="159505"/>
                    <a:pt x="1796233" y="160363"/>
                  </a:cubicBezTo>
                  <a:cubicBezTo>
                    <a:pt x="1795851" y="160648"/>
                    <a:pt x="1795471" y="161029"/>
                    <a:pt x="1795280" y="161315"/>
                  </a:cubicBezTo>
                  <a:cubicBezTo>
                    <a:pt x="1794804" y="161887"/>
                    <a:pt x="1794328" y="162268"/>
                    <a:pt x="1793661" y="162363"/>
                  </a:cubicBezTo>
                  <a:cubicBezTo>
                    <a:pt x="1793565" y="162363"/>
                    <a:pt x="1793565" y="162363"/>
                    <a:pt x="1793470" y="162363"/>
                  </a:cubicBezTo>
                  <a:cubicBezTo>
                    <a:pt x="1793375" y="162363"/>
                    <a:pt x="1793375" y="162363"/>
                    <a:pt x="1793375" y="162363"/>
                  </a:cubicBezTo>
                  <a:cubicBezTo>
                    <a:pt x="1793280" y="162172"/>
                    <a:pt x="1793565" y="161601"/>
                    <a:pt x="1793661" y="161315"/>
                  </a:cubicBezTo>
                  <a:cubicBezTo>
                    <a:pt x="1793756" y="161125"/>
                    <a:pt x="1793852" y="160839"/>
                    <a:pt x="1793852" y="160648"/>
                  </a:cubicBezTo>
                  <a:cubicBezTo>
                    <a:pt x="1793946" y="160172"/>
                    <a:pt x="1795185" y="159029"/>
                    <a:pt x="1796042" y="158362"/>
                  </a:cubicBezTo>
                  <a:lnTo>
                    <a:pt x="1796137" y="158267"/>
                  </a:lnTo>
                  <a:cubicBezTo>
                    <a:pt x="1796709" y="157315"/>
                    <a:pt x="1797090" y="155981"/>
                    <a:pt x="1796709" y="155124"/>
                  </a:cubicBezTo>
                  <a:cubicBezTo>
                    <a:pt x="1796328" y="154267"/>
                    <a:pt x="1794042" y="153409"/>
                    <a:pt x="1792709" y="153790"/>
                  </a:cubicBezTo>
                  <a:cubicBezTo>
                    <a:pt x="1791756" y="154076"/>
                    <a:pt x="1787374" y="156076"/>
                    <a:pt x="1787089" y="156838"/>
                  </a:cubicBezTo>
                  <a:cubicBezTo>
                    <a:pt x="1786422" y="158458"/>
                    <a:pt x="1786041" y="158839"/>
                    <a:pt x="1785850" y="158934"/>
                  </a:cubicBezTo>
                  <a:cubicBezTo>
                    <a:pt x="1785565" y="159029"/>
                    <a:pt x="1784327" y="159029"/>
                    <a:pt x="1783469" y="159029"/>
                  </a:cubicBezTo>
                  <a:cubicBezTo>
                    <a:pt x="1781850" y="159029"/>
                    <a:pt x="1781088" y="159029"/>
                    <a:pt x="1780802" y="159315"/>
                  </a:cubicBezTo>
                  <a:cubicBezTo>
                    <a:pt x="1780040" y="159791"/>
                    <a:pt x="1777754" y="161125"/>
                    <a:pt x="1776706" y="161410"/>
                  </a:cubicBezTo>
                  <a:cubicBezTo>
                    <a:pt x="1776421" y="161506"/>
                    <a:pt x="1775658" y="161696"/>
                    <a:pt x="1774706" y="161887"/>
                  </a:cubicBezTo>
                  <a:cubicBezTo>
                    <a:pt x="1769944" y="162934"/>
                    <a:pt x="1767467" y="163506"/>
                    <a:pt x="1766991" y="163982"/>
                  </a:cubicBezTo>
                  <a:cubicBezTo>
                    <a:pt x="1766896" y="164077"/>
                    <a:pt x="1766705" y="164268"/>
                    <a:pt x="1766515" y="164363"/>
                  </a:cubicBezTo>
                  <a:cubicBezTo>
                    <a:pt x="1764705" y="165887"/>
                    <a:pt x="1762895" y="167506"/>
                    <a:pt x="1763371" y="168554"/>
                  </a:cubicBezTo>
                  <a:cubicBezTo>
                    <a:pt x="1763467" y="168745"/>
                    <a:pt x="1763562" y="168935"/>
                    <a:pt x="1763657" y="169126"/>
                  </a:cubicBezTo>
                  <a:cubicBezTo>
                    <a:pt x="1764038" y="169888"/>
                    <a:pt x="1764514" y="170935"/>
                    <a:pt x="1764324" y="171412"/>
                  </a:cubicBezTo>
                  <a:cubicBezTo>
                    <a:pt x="1764134" y="172174"/>
                    <a:pt x="1763752" y="173412"/>
                    <a:pt x="1764610" y="174079"/>
                  </a:cubicBezTo>
                  <a:lnTo>
                    <a:pt x="1764895" y="174269"/>
                  </a:lnTo>
                  <a:cubicBezTo>
                    <a:pt x="1767276" y="175984"/>
                    <a:pt x="1768515" y="177222"/>
                    <a:pt x="1768610" y="177793"/>
                  </a:cubicBezTo>
                  <a:cubicBezTo>
                    <a:pt x="1768705" y="178174"/>
                    <a:pt x="1769468" y="181222"/>
                    <a:pt x="1770515" y="182080"/>
                  </a:cubicBezTo>
                  <a:cubicBezTo>
                    <a:pt x="1771372" y="182842"/>
                    <a:pt x="1775658" y="184366"/>
                    <a:pt x="1777183" y="184366"/>
                  </a:cubicBezTo>
                  <a:cubicBezTo>
                    <a:pt x="1778993" y="184366"/>
                    <a:pt x="1780992" y="184842"/>
                    <a:pt x="1781183" y="185128"/>
                  </a:cubicBezTo>
                  <a:cubicBezTo>
                    <a:pt x="1781469" y="185890"/>
                    <a:pt x="1782517" y="186175"/>
                    <a:pt x="1784231" y="186175"/>
                  </a:cubicBezTo>
                  <a:cubicBezTo>
                    <a:pt x="1784707" y="186175"/>
                    <a:pt x="1785183" y="186080"/>
                    <a:pt x="1785565" y="185985"/>
                  </a:cubicBezTo>
                  <a:cubicBezTo>
                    <a:pt x="1786231" y="185794"/>
                    <a:pt x="1786803" y="185699"/>
                    <a:pt x="1787469" y="185985"/>
                  </a:cubicBezTo>
                  <a:cubicBezTo>
                    <a:pt x="1787946" y="186175"/>
                    <a:pt x="1788612" y="187128"/>
                    <a:pt x="1788994" y="188271"/>
                  </a:cubicBezTo>
                  <a:cubicBezTo>
                    <a:pt x="1789374" y="189414"/>
                    <a:pt x="1789374" y="190176"/>
                    <a:pt x="1789184" y="190366"/>
                  </a:cubicBezTo>
                  <a:lnTo>
                    <a:pt x="1788994" y="190557"/>
                  </a:lnTo>
                  <a:cubicBezTo>
                    <a:pt x="1788422" y="191414"/>
                    <a:pt x="1787565" y="192652"/>
                    <a:pt x="1788232" y="193700"/>
                  </a:cubicBezTo>
                  <a:cubicBezTo>
                    <a:pt x="1788422" y="193986"/>
                    <a:pt x="1788612" y="194462"/>
                    <a:pt x="1788803" y="194938"/>
                  </a:cubicBezTo>
                  <a:cubicBezTo>
                    <a:pt x="1789184" y="195891"/>
                    <a:pt x="1789565" y="196939"/>
                    <a:pt x="1790327" y="197415"/>
                  </a:cubicBezTo>
                  <a:cubicBezTo>
                    <a:pt x="1791184" y="197986"/>
                    <a:pt x="1792327" y="200368"/>
                    <a:pt x="1792423" y="201225"/>
                  </a:cubicBezTo>
                  <a:cubicBezTo>
                    <a:pt x="1792518" y="201701"/>
                    <a:pt x="1792327" y="202749"/>
                    <a:pt x="1792137" y="203606"/>
                  </a:cubicBezTo>
                  <a:cubicBezTo>
                    <a:pt x="1792042" y="204273"/>
                    <a:pt x="1791851" y="204940"/>
                    <a:pt x="1791851" y="205511"/>
                  </a:cubicBezTo>
                  <a:cubicBezTo>
                    <a:pt x="1791756" y="206654"/>
                    <a:pt x="1792232" y="210274"/>
                    <a:pt x="1793089" y="211512"/>
                  </a:cubicBezTo>
                  <a:cubicBezTo>
                    <a:pt x="1793852" y="212655"/>
                    <a:pt x="1794804" y="213798"/>
                    <a:pt x="1795661" y="214655"/>
                  </a:cubicBezTo>
                  <a:cubicBezTo>
                    <a:pt x="1796233" y="215227"/>
                    <a:pt x="1796709" y="215989"/>
                    <a:pt x="1796804" y="216274"/>
                  </a:cubicBezTo>
                  <a:cubicBezTo>
                    <a:pt x="1796804" y="216274"/>
                    <a:pt x="1796709" y="216274"/>
                    <a:pt x="1796709" y="216274"/>
                  </a:cubicBezTo>
                  <a:cubicBezTo>
                    <a:pt x="1795756" y="216084"/>
                    <a:pt x="1793852" y="214846"/>
                    <a:pt x="1792518" y="214084"/>
                  </a:cubicBezTo>
                  <a:cubicBezTo>
                    <a:pt x="1791851" y="213703"/>
                    <a:pt x="1791375" y="213322"/>
                    <a:pt x="1790994" y="213226"/>
                  </a:cubicBezTo>
                  <a:cubicBezTo>
                    <a:pt x="1790708" y="213131"/>
                    <a:pt x="1790327" y="212941"/>
                    <a:pt x="1789755" y="212655"/>
                  </a:cubicBezTo>
                  <a:cubicBezTo>
                    <a:pt x="1788518" y="212083"/>
                    <a:pt x="1785469" y="210845"/>
                    <a:pt x="1785183" y="210274"/>
                  </a:cubicBezTo>
                  <a:lnTo>
                    <a:pt x="1784993" y="209988"/>
                  </a:lnTo>
                  <a:cubicBezTo>
                    <a:pt x="1782898" y="205416"/>
                    <a:pt x="1782040" y="202368"/>
                    <a:pt x="1782517" y="200844"/>
                  </a:cubicBezTo>
                  <a:cubicBezTo>
                    <a:pt x="1783374" y="198177"/>
                    <a:pt x="1784612" y="195034"/>
                    <a:pt x="1785183" y="193795"/>
                  </a:cubicBezTo>
                  <a:cubicBezTo>
                    <a:pt x="1785660" y="192748"/>
                    <a:pt x="1786422" y="189414"/>
                    <a:pt x="1785469" y="188557"/>
                  </a:cubicBezTo>
                  <a:cubicBezTo>
                    <a:pt x="1785183" y="188271"/>
                    <a:pt x="1784803" y="188271"/>
                    <a:pt x="1784421" y="188366"/>
                  </a:cubicBezTo>
                  <a:cubicBezTo>
                    <a:pt x="1783278" y="188747"/>
                    <a:pt x="1781755" y="189509"/>
                    <a:pt x="1780516" y="190176"/>
                  </a:cubicBezTo>
                  <a:cubicBezTo>
                    <a:pt x="1780040" y="190462"/>
                    <a:pt x="1779564" y="190652"/>
                    <a:pt x="1779183" y="190843"/>
                  </a:cubicBezTo>
                  <a:cubicBezTo>
                    <a:pt x="1778135" y="191319"/>
                    <a:pt x="1774992" y="191890"/>
                    <a:pt x="1774039" y="191605"/>
                  </a:cubicBezTo>
                  <a:cubicBezTo>
                    <a:pt x="1773087" y="191319"/>
                    <a:pt x="1772515" y="190462"/>
                    <a:pt x="1771944" y="189700"/>
                  </a:cubicBezTo>
                  <a:cubicBezTo>
                    <a:pt x="1771753" y="189414"/>
                    <a:pt x="1771563" y="189128"/>
                    <a:pt x="1771372" y="188938"/>
                  </a:cubicBezTo>
                  <a:cubicBezTo>
                    <a:pt x="1770801" y="188366"/>
                    <a:pt x="1768324" y="187509"/>
                    <a:pt x="1765848" y="186652"/>
                  </a:cubicBezTo>
                  <a:lnTo>
                    <a:pt x="1765371" y="186461"/>
                  </a:lnTo>
                  <a:cubicBezTo>
                    <a:pt x="1763943" y="185985"/>
                    <a:pt x="1758704" y="182842"/>
                    <a:pt x="1757561" y="182080"/>
                  </a:cubicBezTo>
                  <a:cubicBezTo>
                    <a:pt x="1756418" y="181318"/>
                    <a:pt x="1752513" y="180365"/>
                    <a:pt x="1750512" y="180556"/>
                  </a:cubicBezTo>
                  <a:cubicBezTo>
                    <a:pt x="1749751" y="180651"/>
                    <a:pt x="1749179" y="180937"/>
                    <a:pt x="1748608" y="181508"/>
                  </a:cubicBezTo>
                  <a:cubicBezTo>
                    <a:pt x="1747750" y="182461"/>
                    <a:pt x="1747560" y="183699"/>
                    <a:pt x="1747655" y="184366"/>
                  </a:cubicBezTo>
                  <a:cubicBezTo>
                    <a:pt x="1747750" y="185318"/>
                    <a:pt x="1749655" y="185509"/>
                    <a:pt x="1752227" y="185794"/>
                  </a:cubicBezTo>
                  <a:cubicBezTo>
                    <a:pt x="1752608" y="185794"/>
                    <a:pt x="1752894" y="185890"/>
                    <a:pt x="1753180" y="185890"/>
                  </a:cubicBezTo>
                  <a:cubicBezTo>
                    <a:pt x="1753370" y="186175"/>
                    <a:pt x="1752322" y="187604"/>
                    <a:pt x="1751370" y="188271"/>
                  </a:cubicBezTo>
                  <a:cubicBezTo>
                    <a:pt x="1750418" y="188842"/>
                    <a:pt x="1751179" y="190271"/>
                    <a:pt x="1752132" y="191986"/>
                  </a:cubicBezTo>
                  <a:cubicBezTo>
                    <a:pt x="1752608" y="192843"/>
                    <a:pt x="1753180" y="193891"/>
                    <a:pt x="1753180" y="194462"/>
                  </a:cubicBezTo>
                  <a:cubicBezTo>
                    <a:pt x="1753180" y="194557"/>
                    <a:pt x="1753180" y="194557"/>
                    <a:pt x="1753180" y="194653"/>
                  </a:cubicBezTo>
                  <a:cubicBezTo>
                    <a:pt x="1752799" y="194653"/>
                    <a:pt x="1751941" y="194176"/>
                    <a:pt x="1750608" y="193129"/>
                  </a:cubicBezTo>
                  <a:cubicBezTo>
                    <a:pt x="1749369" y="192176"/>
                    <a:pt x="1746417" y="191700"/>
                    <a:pt x="1744226" y="191700"/>
                  </a:cubicBezTo>
                  <a:cubicBezTo>
                    <a:pt x="1741845" y="191700"/>
                    <a:pt x="1740226" y="192652"/>
                    <a:pt x="1738797" y="194938"/>
                  </a:cubicBezTo>
                  <a:cubicBezTo>
                    <a:pt x="1737654" y="196748"/>
                    <a:pt x="1737940" y="198558"/>
                    <a:pt x="1739464" y="200463"/>
                  </a:cubicBezTo>
                  <a:cubicBezTo>
                    <a:pt x="1740511" y="201796"/>
                    <a:pt x="1743559" y="202558"/>
                    <a:pt x="1745178" y="202558"/>
                  </a:cubicBezTo>
                  <a:cubicBezTo>
                    <a:pt x="1745940" y="202558"/>
                    <a:pt x="1746798" y="202654"/>
                    <a:pt x="1747560" y="202749"/>
                  </a:cubicBezTo>
                  <a:cubicBezTo>
                    <a:pt x="1748322" y="202844"/>
                    <a:pt x="1748989" y="202939"/>
                    <a:pt x="1749560" y="202939"/>
                  </a:cubicBezTo>
                  <a:cubicBezTo>
                    <a:pt x="1749941" y="202939"/>
                    <a:pt x="1751179" y="203130"/>
                    <a:pt x="1754799" y="205225"/>
                  </a:cubicBezTo>
                  <a:cubicBezTo>
                    <a:pt x="1756037" y="205892"/>
                    <a:pt x="1756990" y="204844"/>
                    <a:pt x="1757751" y="203797"/>
                  </a:cubicBezTo>
                  <a:cubicBezTo>
                    <a:pt x="1758228" y="203225"/>
                    <a:pt x="1758799" y="202558"/>
                    <a:pt x="1759371" y="202177"/>
                  </a:cubicBezTo>
                  <a:cubicBezTo>
                    <a:pt x="1759466" y="202082"/>
                    <a:pt x="1759561" y="202082"/>
                    <a:pt x="1759657" y="202177"/>
                  </a:cubicBezTo>
                  <a:cubicBezTo>
                    <a:pt x="1760704" y="202749"/>
                    <a:pt x="1761276" y="207130"/>
                    <a:pt x="1761086" y="208083"/>
                  </a:cubicBezTo>
                  <a:cubicBezTo>
                    <a:pt x="1760704" y="208178"/>
                    <a:pt x="1759085" y="207416"/>
                    <a:pt x="1758133" y="206654"/>
                  </a:cubicBezTo>
                  <a:cubicBezTo>
                    <a:pt x="1757561" y="206273"/>
                    <a:pt x="1756418" y="206464"/>
                    <a:pt x="1754609" y="206749"/>
                  </a:cubicBezTo>
                  <a:cubicBezTo>
                    <a:pt x="1753846" y="206940"/>
                    <a:pt x="1752989" y="207035"/>
                    <a:pt x="1752513" y="207035"/>
                  </a:cubicBezTo>
                  <a:cubicBezTo>
                    <a:pt x="1751655" y="207035"/>
                    <a:pt x="1750703" y="206559"/>
                    <a:pt x="1749846" y="206178"/>
                  </a:cubicBezTo>
                  <a:cubicBezTo>
                    <a:pt x="1749369" y="205987"/>
                    <a:pt x="1748989" y="205797"/>
                    <a:pt x="1748512" y="205606"/>
                  </a:cubicBezTo>
                  <a:cubicBezTo>
                    <a:pt x="1747750" y="205321"/>
                    <a:pt x="1744893" y="204559"/>
                    <a:pt x="1742226" y="203797"/>
                  </a:cubicBezTo>
                  <a:cubicBezTo>
                    <a:pt x="1740130" y="203225"/>
                    <a:pt x="1738130" y="202654"/>
                    <a:pt x="1737463" y="202463"/>
                  </a:cubicBezTo>
                  <a:cubicBezTo>
                    <a:pt x="1736130" y="202082"/>
                    <a:pt x="1735653" y="200558"/>
                    <a:pt x="1735749" y="199415"/>
                  </a:cubicBezTo>
                  <a:cubicBezTo>
                    <a:pt x="1735844" y="198177"/>
                    <a:pt x="1736130" y="196462"/>
                    <a:pt x="1736892" y="194748"/>
                  </a:cubicBezTo>
                  <a:cubicBezTo>
                    <a:pt x="1737558" y="193319"/>
                    <a:pt x="1737749" y="190557"/>
                    <a:pt x="1737844" y="188557"/>
                  </a:cubicBezTo>
                  <a:cubicBezTo>
                    <a:pt x="1737844" y="188176"/>
                    <a:pt x="1737844" y="187890"/>
                    <a:pt x="1737940" y="187509"/>
                  </a:cubicBezTo>
                  <a:cubicBezTo>
                    <a:pt x="1738130" y="185318"/>
                    <a:pt x="1734130" y="183604"/>
                    <a:pt x="1734130" y="183604"/>
                  </a:cubicBezTo>
                  <a:cubicBezTo>
                    <a:pt x="1733558" y="183127"/>
                    <a:pt x="1732129" y="182937"/>
                    <a:pt x="1731177" y="183127"/>
                  </a:cubicBezTo>
                  <a:cubicBezTo>
                    <a:pt x="1730605" y="183223"/>
                    <a:pt x="1730319" y="183508"/>
                    <a:pt x="1730224" y="183699"/>
                  </a:cubicBezTo>
                  <a:cubicBezTo>
                    <a:pt x="1730129" y="183794"/>
                    <a:pt x="1730034" y="183889"/>
                    <a:pt x="1730034" y="184080"/>
                  </a:cubicBezTo>
                  <a:cubicBezTo>
                    <a:pt x="1729653" y="184651"/>
                    <a:pt x="1729081" y="185509"/>
                    <a:pt x="1729653" y="186271"/>
                  </a:cubicBezTo>
                  <a:cubicBezTo>
                    <a:pt x="1729843" y="186461"/>
                    <a:pt x="1730034" y="186652"/>
                    <a:pt x="1730319" y="186937"/>
                  </a:cubicBezTo>
                  <a:cubicBezTo>
                    <a:pt x="1730986" y="187509"/>
                    <a:pt x="1731844" y="188366"/>
                    <a:pt x="1731748" y="189319"/>
                  </a:cubicBezTo>
                  <a:cubicBezTo>
                    <a:pt x="1731653" y="190652"/>
                    <a:pt x="1730796" y="192748"/>
                    <a:pt x="1730319" y="193795"/>
                  </a:cubicBezTo>
                  <a:cubicBezTo>
                    <a:pt x="1730129" y="194081"/>
                    <a:pt x="1729176" y="195319"/>
                    <a:pt x="1728224" y="196272"/>
                  </a:cubicBezTo>
                  <a:cubicBezTo>
                    <a:pt x="1726128" y="198748"/>
                    <a:pt x="1725462" y="199606"/>
                    <a:pt x="1725367" y="199987"/>
                  </a:cubicBezTo>
                  <a:cubicBezTo>
                    <a:pt x="1725367" y="200082"/>
                    <a:pt x="1725271" y="200463"/>
                    <a:pt x="1725081" y="200749"/>
                  </a:cubicBezTo>
                  <a:cubicBezTo>
                    <a:pt x="1724700" y="201987"/>
                    <a:pt x="1723938" y="203892"/>
                    <a:pt x="1724700" y="205416"/>
                  </a:cubicBezTo>
                  <a:cubicBezTo>
                    <a:pt x="1725367" y="206654"/>
                    <a:pt x="1726700" y="207988"/>
                    <a:pt x="1727843" y="208940"/>
                  </a:cubicBezTo>
                  <a:cubicBezTo>
                    <a:pt x="1728415" y="209416"/>
                    <a:pt x="1728891" y="209893"/>
                    <a:pt x="1729176" y="210178"/>
                  </a:cubicBezTo>
                  <a:cubicBezTo>
                    <a:pt x="1729367" y="210369"/>
                    <a:pt x="1729653" y="210750"/>
                    <a:pt x="1729939" y="211131"/>
                  </a:cubicBezTo>
                  <a:cubicBezTo>
                    <a:pt x="1731272" y="212655"/>
                    <a:pt x="1733939" y="215893"/>
                    <a:pt x="1734415" y="217132"/>
                  </a:cubicBezTo>
                  <a:cubicBezTo>
                    <a:pt x="1734987" y="218751"/>
                    <a:pt x="1733177" y="220751"/>
                    <a:pt x="1732129" y="221989"/>
                  </a:cubicBezTo>
                  <a:cubicBezTo>
                    <a:pt x="1731844" y="222275"/>
                    <a:pt x="1731653" y="222466"/>
                    <a:pt x="1731558" y="222656"/>
                  </a:cubicBezTo>
                  <a:cubicBezTo>
                    <a:pt x="1730891" y="223513"/>
                    <a:pt x="1732129" y="225799"/>
                    <a:pt x="1734320" y="229133"/>
                  </a:cubicBezTo>
                  <a:cubicBezTo>
                    <a:pt x="1734510" y="229419"/>
                    <a:pt x="1734606" y="229609"/>
                    <a:pt x="1734701" y="229705"/>
                  </a:cubicBezTo>
                  <a:cubicBezTo>
                    <a:pt x="1735082" y="230276"/>
                    <a:pt x="1734892" y="231229"/>
                    <a:pt x="1734701" y="232181"/>
                  </a:cubicBezTo>
                  <a:cubicBezTo>
                    <a:pt x="1734606" y="232657"/>
                    <a:pt x="1734510" y="233038"/>
                    <a:pt x="1734510" y="233419"/>
                  </a:cubicBezTo>
                  <a:cubicBezTo>
                    <a:pt x="1734415" y="234943"/>
                    <a:pt x="1734796" y="235801"/>
                    <a:pt x="1735844" y="236658"/>
                  </a:cubicBezTo>
                  <a:cubicBezTo>
                    <a:pt x="1736987" y="237610"/>
                    <a:pt x="1740987" y="237706"/>
                    <a:pt x="1742416" y="237229"/>
                  </a:cubicBezTo>
                  <a:cubicBezTo>
                    <a:pt x="1743464" y="236848"/>
                    <a:pt x="1746321" y="235420"/>
                    <a:pt x="1748322" y="234467"/>
                  </a:cubicBezTo>
                  <a:cubicBezTo>
                    <a:pt x="1749084" y="234086"/>
                    <a:pt x="1749751" y="233800"/>
                    <a:pt x="1750036" y="233610"/>
                  </a:cubicBezTo>
                  <a:cubicBezTo>
                    <a:pt x="1750989" y="233229"/>
                    <a:pt x="1753656" y="233324"/>
                    <a:pt x="1754799" y="233610"/>
                  </a:cubicBezTo>
                  <a:cubicBezTo>
                    <a:pt x="1755846" y="233896"/>
                    <a:pt x="1760704" y="237134"/>
                    <a:pt x="1761657" y="237991"/>
                  </a:cubicBezTo>
                  <a:cubicBezTo>
                    <a:pt x="1762514" y="238753"/>
                    <a:pt x="1765562" y="243040"/>
                    <a:pt x="1766324" y="244183"/>
                  </a:cubicBezTo>
                  <a:cubicBezTo>
                    <a:pt x="1766515" y="244468"/>
                    <a:pt x="1766896" y="245230"/>
                    <a:pt x="1767276" y="246088"/>
                  </a:cubicBezTo>
                  <a:cubicBezTo>
                    <a:pt x="1768705" y="248850"/>
                    <a:pt x="1770039" y="251326"/>
                    <a:pt x="1770801" y="252088"/>
                  </a:cubicBezTo>
                  <a:cubicBezTo>
                    <a:pt x="1771849" y="253041"/>
                    <a:pt x="1773563" y="252946"/>
                    <a:pt x="1775182" y="252850"/>
                  </a:cubicBezTo>
                  <a:cubicBezTo>
                    <a:pt x="1775563" y="252850"/>
                    <a:pt x="1775849" y="252850"/>
                    <a:pt x="1776230" y="252850"/>
                  </a:cubicBezTo>
                  <a:cubicBezTo>
                    <a:pt x="1777373" y="252850"/>
                    <a:pt x="1778611" y="253898"/>
                    <a:pt x="1779564" y="254755"/>
                  </a:cubicBezTo>
                  <a:cubicBezTo>
                    <a:pt x="1779849" y="255041"/>
                    <a:pt x="1780136" y="255232"/>
                    <a:pt x="1780421" y="255422"/>
                  </a:cubicBezTo>
                  <a:cubicBezTo>
                    <a:pt x="1779659" y="255708"/>
                    <a:pt x="1777564" y="255898"/>
                    <a:pt x="1776325" y="255898"/>
                  </a:cubicBezTo>
                  <a:cubicBezTo>
                    <a:pt x="1775373" y="255898"/>
                    <a:pt x="1767943" y="253803"/>
                    <a:pt x="1766991" y="253136"/>
                  </a:cubicBezTo>
                  <a:cubicBezTo>
                    <a:pt x="1766419" y="252755"/>
                    <a:pt x="1766133" y="249898"/>
                    <a:pt x="1766038" y="248374"/>
                  </a:cubicBezTo>
                  <a:cubicBezTo>
                    <a:pt x="1765943" y="247707"/>
                    <a:pt x="1765943" y="247135"/>
                    <a:pt x="1765848" y="246754"/>
                  </a:cubicBezTo>
                  <a:cubicBezTo>
                    <a:pt x="1765657" y="245135"/>
                    <a:pt x="1762514" y="242087"/>
                    <a:pt x="1760228" y="239896"/>
                  </a:cubicBezTo>
                  <a:cubicBezTo>
                    <a:pt x="1758514" y="238277"/>
                    <a:pt x="1753846" y="236944"/>
                    <a:pt x="1752227" y="237134"/>
                  </a:cubicBezTo>
                  <a:cubicBezTo>
                    <a:pt x="1750798" y="237325"/>
                    <a:pt x="1748703" y="238944"/>
                    <a:pt x="1746798" y="240373"/>
                  </a:cubicBezTo>
                  <a:cubicBezTo>
                    <a:pt x="1746417" y="240658"/>
                    <a:pt x="1746036" y="240944"/>
                    <a:pt x="1745750" y="241230"/>
                  </a:cubicBezTo>
                  <a:cubicBezTo>
                    <a:pt x="1744035" y="242468"/>
                    <a:pt x="1743845" y="245135"/>
                    <a:pt x="1743750" y="246945"/>
                  </a:cubicBezTo>
                  <a:cubicBezTo>
                    <a:pt x="1743750" y="247421"/>
                    <a:pt x="1743655" y="247897"/>
                    <a:pt x="1743655" y="248183"/>
                  </a:cubicBezTo>
                  <a:cubicBezTo>
                    <a:pt x="1743464" y="249421"/>
                    <a:pt x="1745084" y="252374"/>
                    <a:pt x="1746607" y="255041"/>
                  </a:cubicBezTo>
                  <a:cubicBezTo>
                    <a:pt x="1746893" y="255422"/>
                    <a:pt x="1746988" y="255803"/>
                    <a:pt x="1747179" y="255994"/>
                  </a:cubicBezTo>
                  <a:cubicBezTo>
                    <a:pt x="1747560" y="256756"/>
                    <a:pt x="1744988" y="260470"/>
                    <a:pt x="1743083" y="261899"/>
                  </a:cubicBezTo>
                  <a:cubicBezTo>
                    <a:pt x="1741940" y="262756"/>
                    <a:pt x="1740797" y="265995"/>
                    <a:pt x="1739464" y="269805"/>
                  </a:cubicBezTo>
                  <a:cubicBezTo>
                    <a:pt x="1738987" y="271138"/>
                    <a:pt x="1738606" y="272281"/>
                    <a:pt x="1738321" y="272758"/>
                  </a:cubicBezTo>
                  <a:cubicBezTo>
                    <a:pt x="1737654" y="273996"/>
                    <a:pt x="1734415" y="274472"/>
                    <a:pt x="1733367" y="274472"/>
                  </a:cubicBezTo>
                  <a:cubicBezTo>
                    <a:pt x="1732320" y="274472"/>
                    <a:pt x="1731462" y="275044"/>
                    <a:pt x="1730605" y="276187"/>
                  </a:cubicBezTo>
                  <a:cubicBezTo>
                    <a:pt x="1730415" y="276472"/>
                    <a:pt x="1728510" y="275520"/>
                    <a:pt x="1727843" y="275139"/>
                  </a:cubicBezTo>
                  <a:cubicBezTo>
                    <a:pt x="1727367" y="274948"/>
                    <a:pt x="1726986" y="274663"/>
                    <a:pt x="1726510" y="274472"/>
                  </a:cubicBezTo>
                  <a:cubicBezTo>
                    <a:pt x="1725081" y="273805"/>
                    <a:pt x="1722509" y="274758"/>
                    <a:pt x="1720128" y="275520"/>
                  </a:cubicBezTo>
                  <a:cubicBezTo>
                    <a:pt x="1719175" y="275901"/>
                    <a:pt x="1718223" y="276187"/>
                    <a:pt x="1717746" y="276187"/>
                  </a:cubicBezTo>
                  <a:cubicBezTo>
                    <a:pt x="1717746" y="276187"/>
                    <a:pt x="1717652" y="276187"/>
                    <a:pt x="1717652" y="276187"/>
                  </a:cubicBezTo>
                  <a:cubicBezTo>
                    <a:pt x="1716603" y="276187"/>
                    <a:pt x="1715746" y="274091"/>
                    <a:pt x="1715270" y="272948"/>
                  </a:cubicBezTo>
                  <a:lnTo>
                    <a:pt x="1715080" y="272567"/>
                  </a:lnTo>
                  <a:cubicBezTo>
                    <a:pt x="1715460" y="272662"/>
                    <a:pt x="1716413" y="272948"/>
                    <a:pt x="1718413" y="273996"/>
                  </a:cubicBezTo>
                  <a:cubicBezTo>
                    <a:pt x="1718890" y="274282"/>
                    <a:pt x="1719651" y="274186"/>
                    <a:pt x="1720318" y="273805"/>
                  </a:cubicBezTo>
                  <a:cubicBezTo>
                    <a:pt x="1721176" y="273329"/>
                    <a:pt x="1722128" y="272186"/>
                    <a:pt x="1722033" y="270948"/>
                  </a:cubicBezTo>
                  <a:cubicBezTo>
                    <a:pt x="1722033" y="270853"/>
                    <a:pt x="1722033" y="270757"/>
                    <a:pt x="1722128" y="270757"/>
                  </a:cubicBezTo>
                  <a:cubicBezTo>
                    <a:pt x="1722699" y="270186"/>
                    <a:pt x="1725176" y="270281"/>
                    <a:pt x="1726605" y="270281"/>
                  </a:cubicBezTo>
                  <a:cubicBezTo>
                    <a:pt x="1727367" y="270281"/>
                    <a:pt x="1727938" y="270281"/>
                    <a:pt x="1728319" y="270281"/>
                  </a:cubicBezTo>
                  <a:cubicBezTo>
                    <a:pt x="1729653" y="270091"/>
                    <a:pt x="1730510" y="268376"/>
                    <a:pt x="1731177" y="267043"/>
                  </a:cubicBezTo>
                  <a:cubicBezTo>
                    <a:pt x="1731368" y="266662"/>
                    <a:pt x="1731558" y="266281"/>
                    <a:pt x="1731653" y="266090"/>
                  </a:cubicBezTo>
                  <a:cubicBezTo>
                    <a:pt x="1732320" y="265138"/>
                    <a:pt x="1732987" y="259804"/>
                    <a:pt x="1733082" y="258661"/>
                  </a:cubicBezTo>
                  <a:cubicBezTo>
                    <a:pt x="1733177" y="257422"/>
                    <a:pt x="1735749" y="255613"/>
                    <a:pt x="1737082" y="254851"/>
                  </a:cubicBezTo>
                  <a:cubicBezTo>
                    <a:pt x="1738321" y="254184"/>
                    <a:pt x="1737940" y="251326"/>
                    <a:pt x="1737463" y="247993"/>
                  </a:cubicBezTo>
                  <a:cubicBezTo>
                    <a:pt x="1737368" y="247516"/>
                    <a:pt x="1737368" y="247135"/>
                    <a:pt x="1737273" y="246850"/>
                  </a:cubicBezTo>
                  <a:cubicBezTo>
                    <a:pt x="1737082" y="245611"/>
                    <a:pt x="1737654" y="244183"/>
                    <a:pt x="1738130" y="243040"/>
                  </a:cubicBezTo>
                  <a:cubicBezTo>
                    <a:pt x="1738321" y="242659"/>
                    <a:pt x="1738511" y="242182"/>
                    <a:pt x="1738606" y="241897"/>
                  </a:cubicBezTo>
                  <a:cubicBezTo>
                    <a:pt x="1738987" y="240563"/>
                    <a:pt x="1736796" y="239515"/>
                    <a:pt x="1734987" y="238658"/>
                  </a:cubicBezTo>
                  <a:cubicBezTo>
                    <a:pt x="1734415" y="238372"/>
                    <a:pt x="1734034" y="238182"/>
                    <a:pt x="1733749" y="237991"/>
                  </a:cubicBezTo>
                  <a:cubicBezTo>
                    <a:pt x="1733177" y="237610"/>
                    <a:pt x="1731558" y="234467"/>
                    <a:pt x="1730701" y="232753"/>
                  </a:cubicBezTo>
                  <a:cubicBezTo>
                    <a:pt x="1730224" y="231895"/>
                    <a:pt x="1729843" y="231133"/>
                    <a:pt x="1729653" y="230848"/>
                  </a:cubicBezTo>
                  <a:cubicBezTo>
                    <a:pt x="1729462" y="230562"/>
                    <a:pt x="1729176" y="230086"/>
                    <a:pt x="1728891" y="229609"/>
                  </a:cubicBezTo>
                  <a:cubicBezTo>
                    <a:pt x="1728033" y="228371"/>
                    <a:pt x="1726890" y="226657"/>
                    <a:pt x="1726605" y="225895"/>
                  </a:cubicBezTo>
                  <a:cubicBezTo>
                    <a:pt x="1726224" y="224942"/>
                    <a:pt x="1726319" y="222656"/>
                    <a:pt x="1726414" y="221799"/>
                  </a:cubicBezTo>
                  <a:cubicBezTo>
                    <a:pt x="1726510" y="220656"/>
                    <a:pt x="1725557" y="219703"/>
                    <a:pt x="1724890" y="219037"/>
                  </a:cubicBezTo>
                  <a:cubicBezTo>
                    <a:pt x="1724605" y="218751"/>
                    <a:pt x="1724795" y="218370"/>
                    <a:pt x="1725271" y="217608"/>
                  </a:cubicBezTo>
                  <a:cubicBezTo>
                    <a:pt x="1725462" y="217322"/>
                    <a:pt x="1725557" y="217036"/>
                    <a:pt x="1725652" y="216751"/>
                  </a:cubicBezTo>
                  <a:cubicBezTo>
                    <a:pt x="1726128" y="215512"/>
                    <a:pt x="1724224" y="210750"/>
                    <a:pt x="1723652" y="209988"/>
                  </a:cubicBezTo>
                  <a:cubicBezTo>
                    <a:pt x="1723271" y="209512"/>
                    <a:pt x="1722033" y="208940"/>
                    <a:pt x="1720033" y="208083"/>
                  </a:cubicBezTo>
                  <a:cubicBezTo>
                    <a:pt x="1718890" y="207607"/>
                    <a:pt x="1717746" y="207130"/>
                    <a:pt x="1717270" y="206749"/>
                  </a:cubicBezTo>
                  <a:cubicBezTo>
                    <a:pt x="1716509" y="206178"/>
                    <a:pt x="1717365" y="204368"/>
                    <a:pt x="1718032" y="203035"/>
                  </a:cubicBezTo>
                  <a:lnTo>
                    <a:pt x="1718223" y="202654"/>
                  </a:lnTo>
                  <a:cubicBezTo>
                    <a:pt x="1719080" y="200844"/>
                    <a:pt x="1719080" y="195510"/>
                    <a:pt x="1718985" y="194176"/>
                  </a:cubicBezTo>
                  <a:cubicBezTo>
                    <a:pt x="1718890" y="192652"/>
                    <a:pt x="1715937" y="189795"/>
                    <a:pt x="1714984" y="189223"/>
                  </a:cubicBezTo>
                  <a:cubicBezTo>
                    <a:pt x="1713841" y="188652"/>
                    <a:pt x="1709460" y="188176"/>
                    <a:pt x="1708317" y="188176"/>
                  </a:cubicBezTo>
                  <a:cubicBezTo>
                    <a:pt x="1707745" y="188176"/>
                    <a:pt x="1706221" y="188176"/>
                    <a:pt x="1704697" y="188271"/>
                  </a:cubicBezTo>
                  <a:cubicBezTo>
                    <a:pt x="1703173" y="188271"/>
                    <a:pt x="1701744" y="188366"/>
                    <a:pt x="1701078" y="188366"/>
                  </a:cubicBezTo>
                  <a:cubicBezTo>
                    <a:pt x="1700030" y="188366"/>
                    <a:pt x="1698411" y="187604"/>
                    <a:pt x="1697077" y="186937"/>
                  </a:cubicBezTo>
                  <a:cubicBezTo>
                    <a:pt x="1696792" y="186747"/>
                    <a:pt x="1696506" y="186747"/>
                    <a:pt x="1696220" y="186937"/>
                  </a:cubicBezTo>
                  <a:cubicBezTo>
                    <a:pt x="1695363" y="187318"/>
                    <a:pt x="1695077" y="188747"/>
                    <a:pt x="1694696" y="190843"/>
                  </a:cubicBezTo>
                  <a:cubicBezTo>
                    <a:pt x="1694601" y="191414"/>
                    <a:pt x="1694505" y="191986"/>
                    <a:pt x="1694411" y="192367"/>
                  </a:cubicBezTo>
                  <a:cubicBezTo>
                    <a:pt x="1693934" y="193986"/>
                    <a:pt x="1693839" y="198844"/>
                    <a:pt x="1694887" y="200844"/>
                  </a:cubicBezTo>
                  <a:cubicBezTo>
                    <a:pt x="1695839" y="202654"/>
                    <a:pt x="1695363" y="206273"/>
                    <a:pt x="1695077" y="208654"/>
                  </a:cubicBezTo>
                  <a:lnTo>
                    <a:pt x="1695077" y="209035"/>
                  </a:lnTo>
                  <a:cubicBezTo>
                    <a:pt x="1694887" y="210274"/>
                    <a:pt x="1692886" y="210369"/>
                    <a:pt x="1690315" y="210274"/>
                  </a:cubicBezTo>
                  <a:cubicBezTo>
                    <a:pt x="1689362" y="210274"/>
                    <a:pt x="1688505" y="210178"/>
                    <a:pt x="1687838" y="210274"/>
                  </a:cubicBezTo>
                  <a:cubicBezTo>
                    <a:pt x="1686124" y="210559"/>
                    <a:pt x="1684980" y="212179"/>
                    <a:pt x="1684409" y="215227"/>
                  </a:cubicBezTo>
                  <a:cubicBezTo>
                    <a:pt x="1684123" y="216751"/>
                    <a:pt x="1685362" y="218275"/>
                    <a:pt x="1686600" y="218465"/>
                  </a:cubicBezTo>
                  <a:cubicBezTo>
                    <a:pt x="1687457" y="218751"/>
                    <a:pt x="1690696" y="224466"/>
                    <a:pt x="1690791" y="225228"/>
                  </a:cubicBezTo>
                  <a:cubicBezTo>
                    <a:pt x="1690886" y="225609"/>
                    <a:pt x="1689553" y="226085"/>
                    <a:pt x="1688886" y="226371"/>
                  </a:cubicBezTo>
                  <a:cubicBezTo>
                    <a:pt x="1688695" y="226466"/>
                    <a:pt x="1688505" y="226561"/>
                    <a:pt x="1688219" y="226657"/>
                  </a:cubicBezTo>
                  <a:cubicBezTo>
                    <a:pt x="1686314" y="227419"/>
                    <a:pt x="1688219" y="235324"/>
                    <a:pt x="1688219" y="235420"/>
                  </a:cubicBezTo>
                  <a:cubicBezTo>
                    <a:pt x="1688314" y="235801"/>
                    <a:pt x="1688600" y="235991"/>
                    <a:pt x="1688981" y="236086"/>
                  </a:cubicBezTo>
                  <a:cubicBezTo>
                    <a:pt x="1690029" y="236372"/>
                    <a:pt x="1691743" y="235705"/>
                    <a:pt x="1692410" y="235229"/>
                  </a:cubicBezTo>
                  <a:cubicBezTo>
                    <a:pt x="1692791" y="234943"/>
                    <a:pt x="1694887" y="235515"/>
                    <a:pt x="1696030" y="236372"/>
                  </a:cubicBezTo>
                  <a:cubicBezTo>
                    <a:pt x="1696506" y="236753"/>
                    <a:pt x="1697744" y="238087"/>
                    <a:pt x="1698792" y="239325"/>
                  </a:cubicBezTo>
                  <a:cubicBezTo>
                    <a:pt x="1700030" y="240754"/>
                    <a:pt x="1701268" y="242182"/>
                    <a:pt x="1702030" y="242754"/>
                  </a:cubicBezTo>
                  <a:cubicBezTo>
                    <a:pt x="1703745" y="244087"/>
                    <a:pt x="1704221" y="246183"/>
                    <a:pt x="1704316" y="246850"/>
                  </a:cubicBezTo>
                  <a:cubicBezTo>
                    <a:pt x="1704983" y="250279"/>
                    <a:pt x="1705078" y="252469"/>
                    <a:pt x="1704602" y="253327"/>
                  </a:cubicBezTo>
                  <a:cubicBezTo>
                    <a:pt x="1704507" y="253422"/>
                    <a:pt x="1704507" y="253517"/>
                    <a:pt x="1704412" y="253517"/>
                  </a:cubicBezTo>
                  <a:cubicBezTo>
                    <a:pt x="1704412" y="253517"/>
                    <a:pt x="1704412" y="253517"/>
                    <a:pt x="1704412" y="253517"/>
                  </a:cubicBezTo>
                  <a:cubicBezTo>
                    <a:pt x="1703936" y="253517"/>
                    <a:pt x="1702887" y="252088"/>
                    <a:pt x="1702411" y="251517"/>
                  </a:cubicBezTo>
                  <a:cubicBezTo>
                    <a:pt x="1702221" y="251326"/>
                    <a:pt x="1702126" y="251136"/>
                    <a:pt x="1701935" y="250945"/>
                  </a:cubicBezTo>
                  <a:cubicBezTo>
                    <a:pt x="1700697" y="249421"/>
                    <a:pt x="1695744" y="246945"/>
                    <a:pt x="1695553" y="246850"/>
                  </a:cubicBezTo>
                  <a:cubicBezTo>
                    <a:pt x="1694696" y="246373"/>
                    <a:pt x="1691648" y="245992"/>
                    <a:pt x="1688410" y="245516"/>
                  </a:cubicBezTo>
                  <a:cubicBezTo>
                    <a:pt x="1685457" y="245040"/>
                    <a:pt x="1682409" y="244659"/>
                    <a:pt x="1681551" y="244278"/>
                  </a:cubicBezTo>
                  <a:cubicBezTo>
                    <a:pt x="1680218" y="243706"/>
                    <a:pt x="1679361" y="242849"/>
                    <a:pt x="1678599" y="242182"/>
                  </a:cubicBezTo>
                  <a:cubicBezTo>
                    <a:pt x="1678313" y="241992"/>
                    <a:pt x="1678123" y="241706"/>
                    <a:pt x="1677932" y="241516"/>
                  </a:cubicBezTo>
                  <a:cubicBezTo>
                    <a:pt x="1676789" y="240563"/>
                    <a:pt x="1670407" y="239515"/>
                    <a:pt x="1670121" y="239420"/>
                  </a:cubicBezTo>
                  <a:cubicBezTo>
                    <a:pt x="1669264" y="239230"/>
                    <a:pt x="1667835" y="240182"/>
                    <a:pt x="1665740" y="241611"/>
                  </a:cubicBezTo>
                  <a:cubicBezTo>
                    <a:pt x="1665549" y="241706"/>
                    <a:pt x="1665359" y="241897"/>
                    <a:pt x="1665359" y="241897"/>
                  </a:cubicBezTo>
                  <a:cubicBezTo>
                    <a:pt x="1664883" y="242087"/>
                    <a:pt x="1662216" y="241230"/>
                    <a:pt x="1660978" y="240754"/>
                  </a:cubicBezTo>
                  <a:cubicBezTo>
                    <a:pt x="1660025" y="240468"/>
                    <a:pt x="1659359" y="240182"/>
                    <a:pt x="1658977" y="240182"/>
                  </a:cubicBezTo>
                  <a:cubicBezTo>
                    <a:pt x="1657834" y="239992"/>
                    <a:pt x="1657263" y="240944"/>
                    <a:pt x="1656787" y="241611"/>
                  </a:cubicBezTo>
                  <a:cubicBezTo>
                    <a:pt x="1656691" y="241706"/>
                    <a:pt x="1656596" y="241897"/>
                    <a:pt x="1656501" y="241992"/>
                  </a:cubicBezTo>
                  <a:cubicBezTo>
                    <a:pt x="1656120" y="242563"/>
                    <a:pt x="1655358" y="242563"/>
                    <a:pt x="1653929" y="242563"/>
                  </a:cubicBezTo>
                  <a:cubicBezTo>
                    <a:pt x="1651929" y="242563"/>
                    <a:pt x="1651548" y="246373"/>
                    <a:pt x="1651548" y="246469"/>
                  </a:cubicBezTo>
                  <a:cubicBezTo>
                    <a:pt x="1651548" y="246850"/>
                    <a:pt x="1651738" y="247897"/>
                    <a:pt x="1652310" y="249993"/>
                  </a:cubicBezTo>
                  <a:cubicBezTo>
                    <a:pt x="1652596" y="251326"/>
                    <a:pt x="1653072" y="253041"/>
                    <a:pt x="1652976" y="253327"/>
                  </a:cubicBezTo>
                  <a:cubicBezTo>
                    <a:pt x="1652976" y="253898"/>
                    <a:pt x="1652500" y="255708"/>
                    <a:pt x="1652119" y="256279"/>
                  </a:cubicBezTo>
                  <a:cubicBezTo>
                    <a:pt x="1651738" y="256565"/>
                    <a:pt x="1649262" y="256470"/>
                    <a:pt x="1647928" y="255898"/>
                  </a:cubicBezTo>
                  <a:cubicBezTo>
                    <a:pt x="1647357" y="255708"/>
                    <a:pt x="1647262" y="254851"/>
                    <a:pt x="1647262" y="254089"/>
                  </a:cubicBezTo>
                  <a:cubicBezTo>
                    <a:pt x="1647166" y="253327"/>
                    <a:pt x="1647071" y="252660"/>
                    <a:pt x="1646690" y="252088"/>
                  </a:cubicBezTo>
                  <a:cubicBezTo>
                    <a:pt x="1646595" y="251898"/>
                    <a:pt x="1646309" y="251707"/>
                    <a:pt x="1645737" y="251707"/>
                  </a:cubicBezTo>
                  <a:cubicBezTo>
                    <a:pt x="1644214" y="251707"/>
                    <a:pt x="1641642" y="253517"/>
                    <a:pt x="1641070" y="254089"/>
                  </a:cubicBezTo>
                  <a:cubicBezTo>
                    <a:pt x="1640594" y="254470"/>
                    <a:pt x="1637832" y="254755"/>
                    <a:pt x="1636118" y="254851"/>
                  </a:cubicBezTo>
                  <a:cubicBezTo>
                    <a:pt x="1634974" y="254946"/>
                    <a:pt x="1634022" y="255041"/>
                    <a:pt x="1633355" y="255136"/>
                  </a:cubicBezTo>
                  <a:cubicBezTo>
                    <a:pt x="1632783" y="255232"/>
                    <a:pt x="1632403" y="255517"/>
                    <a:pt x="1632212" y="255898"/>
                  </a:cubicBezTo>
                  <a:cubicBezTo>
                    <a:pt x="1631831" y="256660"/>
                    <a:pt x="1632593" y="257613"/>
                    <a:pt x="1633260" y="258470"/>
                  </a:cubicBezTo>
                  <a:lnTo>
                    <a:pt x="1633355" y="258565"/>
                  </a:lnTo>
                  <a:cubicBezTo>
                    <a:pt x="1633641" y="258946"/>
                    <a:pt x="1633641" y="259232"/>
                    <a:pt x="1633641" y="259327"/>
                  </a:cubicBezTo>
                  <a:cubicBezTo>
                    <a:pt x="1633546" y="259423"/>
                    <a:pt x="1633355" y="259518"/>
                    <a:pt x="1632974" y="259518"/>
                  </a:cubicBezTo>
                  <a:cubicBezTo>
                    <a:pt x="1632593" y="259518"/>
                    <a:pt x="1631831" y="259232"/>
                    <a:pt x="1631164" y="258851"/>
                  </a:cubicBezTo>
                  <a:cubicBezTo>
                    <a:pt x="1630021" y="258375"/>
                    <a:pt x="1628783" y="257803"/>
                    <a:pt x="1627545" y="257708"/>
                  </a:cubicBezTo>
                  <a:cubicBezTo>
                    <a:pt x="1626116" y="257613"/>
                    <a:pt x="1624973" y="257613"/>
                    <a:pt x="1624021" y="257708"/>
                  </a:cubicBezTo>
                  <a:cubicBezTo>
                    <a:pt x="1623640" y="257708"/>
                    <a:pt x="1623258" y="257708"/>
                    <a:pt x="1622878" y="257708"/>
                  </a:cubicBezTo>
                  <a:cubicBezTo>
                    <a:pt x="1621735" y="257708"/>
                    <a:pt x="1620687" y="258946"/>
                    <a:pt x="1619734" y="259994"/>
                  </a:cubicBezTo>
                  <a:cubicBezTo>
                    <a:pt x="1619449" y="260280"/>
                    <a:pt x="1619163" y="260661"/>
                    <a:pt x="1618877" y="260851"/>
                  </a:cubicBezTo>
                  <a:cubicBezTo>
                    <a:pt x="1617734" y="261899"/>
                    <a:pt x="1618591" y="264471"/>
                    <a:pt x="1619449" y="265519"/>
                  </a:cubicBezTo>
                  <a:cubicBezTo>
                    <a:pt x="1619449" y="265519"/>
                    <a:pt x="1619449" y="265614"/>
                    <a:pt x="1619449" y="265614"/>
                  </a:cubicBezTo>
                  <a:cubicBezTo>
                    <a:pt x="1619258" y="266185"/>
                    <a:pt x="1617068" y="267328"/>
                    <a:pt x="1615162" y="267995"/>
                  </a:cubicBezTo>
                  <a:cubicBezTo>
                    <a:pt x="1613829" y="268471"/>
                    <a:pt x="1612686" y="268662"/>
                    <a:pt x="1611448" y="268471"/>
                  </a:cubicBezTo>
                  <a:cubicBezTo>
                    <a:pt x="1611352" y="268471"/>
                    <a:pt x="1611352" y="268471"/>
                    <a:pt x="1611352" y="268376"/>
                  </a:cubicBezTo>
                  <a:cubicBezTo>
                    <a:pt x="1611067" y="267900"/>
                    <a:pt x="1611734" y="266185"/>
                    <a:pt x="1612019" y="265423"/>
                  </a:cubicBezTo>
                  <a:cubicBezTo>
                    <a:pt x="1612114" y="265138"/>
                    <a:pt x="1612210" y="264852"/>
                    <a:pt x="1612305" y="264661"/>
                  </a:cubicBezTo>
                  <a:cubicBezTo>
                    <a:pt x="1612400" y="264185"/>
                    <a:pt x="1613353" y="263804"/>
                    <a:pt x="1614400" y="263518"/>
                  </a:cubicBezTo>
                  <a:lnTo>
                    <a:pt x="1614876" y="263328"/>
                  </a:lnTo>
                  <a:cubicBezTo>
                    <a:pt x="1615448" y="263137"/>
                    <a:pt x="1615639" y="262852"/>
                    <a:pt x="1615734" y="262566"/>
                  </a:cubicBezTo>
                  <a:cubicBezTo>
                    <a:pt x="1616115" y="261709"/>
                    <a:pt x="1615353" y="260661"/>
                    <a:pt x="1614686" y="259613"/>
                  </a:cubicBezTo>
                  <a:lnTo>
                    <a:pt x="1614496" y="259327"/>
                  </a:lnTo>
                  <a:cubicBezTo>
                    <a:pt x="1613924" y="258470"/>
                    <a:pt x="1614781" y="257232"/>
                    <a:pt x="1615258" y="256470"/>
                  </a:cubicBezTo>
                  <a:lnTo>
                    <a:pt x="1615353" y="256279"/>
                  </a:lnTo>
                  <a:cubicBezTo>
                    <a:pt x="1615924" y="255517"/>
                    <a:pt x="1617258" y="254089"/>
                    <a:pt x="1618496" y="253612"/>
                  </a:cubicBezTo>
                  <a:cubicBezTo>
                    <a:pt x="1619258" y="253327"/>
                    <a:pt x="1619353" y="253041"/>
                    <a:pt x="1619353" y="252755"/>
                  </a:cubicBezTo>
                  <a:cubicBezTo>
                    <a:pt x="1619258" y="251898"/>
                    <a:pt x="1616972" y="251803"/>
                    <a:pt x="1616972" y="251803"/>
                  </a:cubicBezTo>
                  <a:cubicBezTo>
                    <a:pt x="1616210" y="251803"/>
                    <a:pt x="1614210" y="253327"/>
                    <a:pt x="1608399" y="258184"/>
                  </a:cubicBezTo>
                  <a:cubicBezTo>
                    <a:pt x="1607543" y="258946"/>
                    <a:pt x="1606780" y="259518"/>
                    <a:pt x="1606590" y="259613"/>
                  </a:cubicBezTo>
                  <a:cubicBezTo>
                    <a:pt x="1605828" y="260089"/>
                    <a:pt x="1604494" y="261804"/>
                    <a:pt x="1603352" y="263137"/>
                  </a:cubicBezTo>
                  <a:cubicBezTo>
                    <a:pt x="1602875" y="263709"/>
                    <a:pt x="1602113" y="263614"/>
                    <a:pt x="1601065" y="263423"/>
                  </a:cubicBezTo>
                  <a:cubicBezTo>
                    <a:pt x="1600684" y="263328"/>
                    <a:pt x="1600399" y="263328"/>
                    <a:pt x="1600113" y="263328"/>
                  </a:cubicBezTo>
                  <a:cubicBezTo>
                    <a:pt x="1599446" y="263328"/>
                    <a:pt x="1598303" y="263899"/>
                    <a:pt x="1596493" y="264852"/>
                  </a:cubicBezTo>
                  <a:cubicBezTo>
                    <a:pt x="1595922" y="265138"/>
                    <a:pt x="1595255" y="265519"/>
                    <a:pt x="1594779" y="265709"/>
                  </a:cubicBezTo>
                  <a:cubicBezTo>
                    <a:pt x="1593064" y="266471"/>
                    <a:pt x="1585444" y="270281"/>
                    <a:pt x="1583825" y="271138"/>
                  </a:cubicBezTo>
                  <a:cubicBezTo>
                    <a:pt x="1582206" y="271996"/>
                    <a:pt x="1581920" y="273329"/>
                    <a:pt x="1581730" y="274377"/>
                  </a:cubicBezTo>
                  <a:cubicBezTo>
                    <a:pt x="1581730" y="274472"/>
                    <a:pt x="1581634" y="274663"/>
                    <a:pt x="1581634" y="274758"/>
                  </a:cubicBezTo>
                  <a:cubicBezTo>
                    <a:pt x="1581444" y="275615"/>
                    <a:pt x="1580491" y="276663"/>
                    <a:pt x="1579253" y="277425"/>
                  </a:cubicBezTo>
                  <a:cubicBezTo>
                    <a:pt x="1578015" y="278282"/>
                    <a:pt x="1577253" y="280949"/>
                    <a:pt x="1576872" y="283140"/>
                  </a:cubicBezTo>
                  <a:cubicBezTo>
                    <a:pt x="1576776" y="283711"/>
                    <a:pt x="1576681" y="284473"/>
                    <a:pt x="1576681" y="285235"/>
                  </a:cubicBezTo>
                  <a:cubicBezTo>
                    <a:pt x="1576681" y="286188"/>
                    <a:pt x="1576586" y="287140"/>
                    <a:pt x="1576396" y="287617"/>
                  </a:cubicBezTo>
                  <a:cubicBezTo>
                    <a:pt x="1576300" y="287902"/>
                    <a:pt x="1575253" y="288093"/>
                    <a:pt x="1571442" y="287998"/>
                  </a:cubicBezTo>
                  <a:cubicBezTo>
                    <a:pt x="1571062" y="287998"/>
                    <a:pt x="1570776" y="287998"/>
                    <a:pt x="1570490" y="287998"/>
                  </a:cubicBezTo>
                  <a:cubicBezTo>
                    <a:pt x="1569537" y="287998"/>
                    <a:pt x="1569061" y="288188"/>
                    <a:pt x="1568680" y="288379"/>
                  </a:cubicBezTo>
                  <a:cubicBezTo>
                    <a:pt x="1568394" y="288474"/>
                    <a:pt x="1568204" y="288569"/>
                    <a:pt x="1567823" y="288664"/>
                  </a:cubicBezTo>
                  <a:cubicBezTo>
                    <a:pt x="1566775" y="288569"/>
                    <a:pt x="1560584" y="283045"/>
                    <a:pt x="1560203" y="281806"/>
                  </a:cubicBezTo>
                  <a:cubicBezTo>
                    <a:pt x="1559918" y="280854"/>
                    <a:pt x="1563823" y="277234"/>
                    <a:pt x="1564870" y="276853"/>
                  </a:cubicBezTo>
                  <a:cubicBezTo>
                    <a:pt x="1565346" y="276758"/>
                    <a:pt x="1566394" y="276853"/>
                    <a:pt x="1567442" y="276949"/>
                  </a:cubicBezTo>
                  <a:cubicBezTo>
                    <a:pt x="1568490" y="277044"/>
                    <a:pt x="1569633" y="277139"/>
                    <a:pt x="1570586" y="277044"/>
                  </a:cubicBezTo>
                  <a:cubicBezTo>
                    <a:pt x="1571157" y="276949"/>
                    <a:pt x="1571442" y="276663"/>
                    <a:pt x="1571538" y="276472"/>
                  </a:cubicBezTo>
                  <a:cubicBezTo>
                    <a:pt x="1572205" y="275044"/>
                    <a:pt x="1568776" y="271234"/>
                    <a:pt x="1568680" y="271234"/>
                  </a:cubicBezTo>
                  <a:cubicBezTo>
                    <a:pt x="1567823" y="270376"/>
                    <a:pt x="1565537" y="268567"/>
                    <a:pt x="1564394" y="267900"/>
                  </a:cubicBezTo>
                  <a:cubicBezTo>
                    <a:pt x="1563060" y="267138"/>
                    <a:pt x="1558869" y="267328"/>
                    <a:pt x="1557536" y="267709"/>
                  </a:cubicBezTo>
                  <a:cubicBezTo>
                    <a:pt x="1557060" y="267805"/>
                    <a:pt x="1556488" y="267900"/>
                    <a:pt x="1555821" y="267900"/>
                  </a:cubicBezTo>
                  <a:cubicBezTo>
                    <a:pt x="1554869" y="267995"/>
                    <a:pt x="1553726" y="268090"/>
                    <a:pt x="1552488" y="268471"/>
                  </a:cubicBezTo>
                  <a:cubicBezTo>
                    <a:pt x="1550964" y="269043"/>
                    <a:pt x="1547725" y="267424"/>
                    <a:pt x="1546296" y="266662"/>
                  </a:cubicBezTo>
                  <a:lnTo>
                    <a:pt x="1545915" y="266471"/>
                  </a:lnTo>
                  <a:cubicBezTo>
                    <a:pt x="1545249" y="266185"/>
                    <a:pt x="1544868" y="266471"/>
                    <a:pt x="1544773" y="266566"/>
                  </a:cubicBezTo>
                  <a:cubicBezTo>
                    <a:pt x="1544201" y="267328"/>
                    <a:pt x="1545344" y="269614"/>
                    <a:pt x="1546106" y="270281"/>
                  </a:cubicBezTo>
                  <a:cubicBezTo>
                    <a:pt x="1547058" y="271138"/>
                    <a:pt x="1549726" y="273996"/>
                    <a:pt x="1550297" y="275425"/>
                  </a:cubicBezTo>
                  <a:cubicBezTo>
                    <a:pt x="1550869" y="276758"/>
                    <a:pt x="1550869" y="279901"/>
                    <a:pt x="1550297" y="282092"/>
                  </a:cubicBezTo>
                  <a:cubicBezTo>
                    <a:pt x="1549916" y="283902"/>
                    <a:pt x="1553155" y="286855"/>
                    <a:pt x="1556203" y="289617"/>
                  </a:cubicBezTo>
                  <a:cubicBezTo>
                    <a:pt x="1556679" y="289998"/>
                    <a:pt x="1557060" y="290379"/>
                    <a:pt x="1557250" y="290569"/>
                  </a:cubicBezTo>
                  <a:cubicBezTo>
                    <a:pt x="1557822" y="291141"/>
                    <a:pt x="1557726" y="293046"/>
                    <a:pt x="1557155" y="295522"/>
                  </a:cubicBezTo>
                  <a:cubicBezTo>
                    <a:pt x="1556965" y="296189"/>
                    <a:pt x="1557155" y="297046"/>
                    <a:pt x="1557346" y="298094"/>
                  </a:cubicBezTo>
                  <a:cubicBezTo>
                    <a:pt x="1557441" y="298666"/>
                    <a:pt x="1557631" y="299332"/>
                    <a:pt x="1557726" y="299999"/>
                  </a:cubicBezTo>
                  <a:cubicBezTo>
                    <a:pt x="1557726" y="300190"/>
                    <a:pt x="1557726" y="300285"/>
                    <a:pt x="1557726" y="300285"/>
                  </a:cubicBezTo>
                  <a:cubicBezTo>
                    <a:pt x="1557346" y="300285"/>
                    <a:pt x="1556203" y="299523"/>
                    <a:pt x="1555821" y="299047"/>
                  </a:cubicBezTo>
                  <a:cubicBezTo>
                    <a:pt x="1555345" y="298380"/>
                    <a:pt x="1553155" y="295522"/>
                    <a:pt x="1552297" y="294856"/>
                  </a:cubicBezTo>
                  <a:cubicBezTo>
                    <a:pt x="1551249" y="293998"/>
                    <a:pt x="1543915" y="294284"/>
                    <a:pt x="1542963" y="294475"/>
                  </a:cubicBezTo>
                  <a:cubicBezTo>
                    <a:pt x="1541915" y="294570"/>
                    <a:pt x="1541344" y="295999"/>
                    <a:pt x="1540677" y="297713"/>
                  </a:cubicBezTo>
                  <a:cubicBezTo>
                    <a:pt x="1540296" y="298856"/>
                    <a:pt x="1539724" y="300190"/>
                    <a:pt x="1539058" y="301237"/>
                  </a:cubicBezTo>
                  <a:cubicBezTo>
                    <a:pt x="1537533" y="303523"/>
                    <a:pt x="1535248" y="304190"/>
                    <a:pt x="1533628" y="304666"/>
                  </a:cubicBezTo>
                  <a:lnTo>
                    <a:pt x="1533247" y="304762"/>
                  </a:lnTo>
                  <a:cubicBezTo>
                    <a:pt x="1531723" y="305238"/>
                    <a:pt x="1531533" y="306762"/>
                    <a:pt x="1531914" y="308095"/>
                  </a:cubicBezTo>
                  <a:cubicBezTo>
                    <a:pt x="1532009" y="308476"/>
                    <a:pt x="1532676" y="309048"/>
                    <a:pt x="1534390" y="310572"/>
                  </a:cubicBezTo>
                  <a:cubicBezTo>
                    <a:pt x="1534962" y="311048"/>
                    <a:pt x="1535438" y="311524"/>
                    <a:pt x="1535628" y="311715"/>
                  </a:cubicBezTo>
                  <a:cubicBezTo>
                    <a:pt x="1536010" y="312096"/>
                    <a:pt x="1535914" y="312382"/>
                    <a:pt x="1535724" y="313048"/>
                  </a:cubicBezTo>
                  <a:cubicBezTo>
                    <a:pt x="1535724" y="313144"/>
                    <a:pt x="1535628" y="313334"/>
                    <a:pt x="1535628" y="313429"/>
                  </a:cubicBezTo>
                  <a:cubicBezTo>
                    <a:pt x="1535438" y="314001"/>
                    <a:pt x="1535628" y="314668"/>
                    <a:pt x="1535819" y="315430"/>
                  </a:cubicBezTo>
                  <a:cubicBezTo>
                    <a:pt x="1535914" y="315906"/>
                    <a:pt x="1536105" y="316382"/>
                    <a:pt x="1536105" y="316668"/>
                  </a:cubicBezTo>
                  <a:cubicBezTo>
                    <a:pt x="1535819" y="316954"/>
                    <a:pt x="1533914" y="316668"/>
                    <a:pt x="1533342" y="316573"/>
                  </a:cubicBezTo>
                  <a:lnTo>
                    <a:pt x="1532866" y="316477"/>
                  </a:lnTo>
                  <a:cubicBezTo>
                    <a:pt x="1531914" y="316382"/>
                    <a:pt x="1530294" y="317239"/>
                    <a:pt x="1528294" y="318478"/>
                  </a:cubicBezTo>
                  <a:cubicBezTo>
                    <a:pt x="1527628" y="318859"/>
                    <a:pt x="1527056" y="319240"/>
                    <a:pt x="1526865" y="319240"/>
                  </a:cubicBezTo>
                  <a:lnTo>
                    <a:pt x="1526865" y="319240"/>
                  </a:lnTo>
                  <a:cubicBezTo>
                    <a:pt x="1526199" y="319240"/>
                    <a:pt x="1522294" y="317049"/>
                    <a:pt x="1517817" y="314001"/>
                  </a:cubicBezTo>
                  <a:cubicBezTo>
                    <a:pt x="1515912" y="312667"/>
                    <a:pt x="1514197" y="313906"/>
                    <a:pt x="1512578" y="315049"/>
                  </a:cubicBezTo>
                  <a:cubicBezTo>
                    <a:pt x="1512293" y="315239"/>
                    <a:pt x="1512007" y="315430"/>
                    <a:pt x="1511721" y="315620"/>
                  </a:cubicBezTo>
                  <a:cubicBezTo>
                    <a:pt x="1510959" y="316192"/>
                    <a:pt x="1510864" y="316668"/>
                    <a:pt x="1510959" y="317049"/>
                  </a:cubicBezTo>
                  <a:cubicBezTo>
                    <a:pt x="1511244" y="318192"/>
                    <a:pt x="1513530" y="318859"/>
                    <a:pt x="1514292" y="318954"/>
                  </a:cubicBezTo>
                  <a:cubicBezTo>
                    <a:pt x="1515150" y="319049"/>
                    <a:pt x="1517055" y="321907"/>
                    <a:pt x="1517055" y="322478"/>
                  </a:cubicBezTo>
                  <a:cubicBezTo>
                    <a:pt x="1516960" y="323335"/>
                    <a:pt x="1519150" y="324193"/>
                    <a:pt x="1520674" y="324574"/>
                  </a:cubicBezTo>
                  <a:cubicBezTo>
                    <a:pt x="1522294" y="324859"/>
                    <a:pt x="1524008" y="326764"/>
                    <a:pt x="1524199" y="327717"/>
                  </a:cubicBezTo>
                  <a:cubicBezTo>
                    <a:pt x="1524199" y="327812"/>
                    <a:pt x="1524199" y="327907"/>
                    <a:pt x="1524103" y="328003"/>
                  </a:cubicBezTo>
                  <a:cubicBezTo>
                    <a:pt x="1523532" y="328479"/>
                    <a:pt x="1521818" y="328669"/>
                    <a:pt x="1521246" y="328574"/>
                  </a:cubicBezTo>
                  <a:cubicBezTo>
                    <a:pt x="1520960" y="328479"/>
                    <a:pt x="1520103" y="328384"/>
                    <a:pt x="1516484" y="330574"/>
                  </a:cubicBezTo>
                  <a:cubicBezTo>
                    <a:pt x="1515817" y="330955"/>
                    <a:pt x="1514007" y="330479"/>
                    <a:pt x="1512578" y="330193"/>
                  </a:cubicBezTo>
                  <a:cubicBezTo>
                    <a:pt x="1512102" y="330098"/>
                    <a:pt x="1511626" y="329908"/>
                    <a:pt x="1511244" y="329908"/>
                  </a:cubicBezTo>
                  <a:cubicBezTo>
                    <a:pt x="1509340" y="329527"/>
                    <a:pt x="1507911" y="327812"/>
                    <a:pt x="1507435" y="327145"/>
                  </a:cubicBezTo>
                  <a:cubicBezTo>
                    <a:pt x="1506863" y="326288"/>
                    <a:pt x="1504767" y="325145"/>
                    <a:pt x="1502768" y="323907"/>
                  </a:cubicBezTo>
                  <a:cubicBezTo>
                    <a:pt x="1501434" y="323145"/>
                    <a:pt x="1500196" y="322383"/>
                    <a:pt x="1499624" y="321907"/>
                  </a:cubicBezTo>
                  <a:cubicBezTo>
                    <a:pt x="1498767" y="321145"/>
                    <a:pt x="1499433" y="319049"/>
                    <a:pt x="1499815" y="317620"/>
                  </a:cubicBezTo>
                  <a:cubicBezTo>
                    <a:pt x="1499910" y="317144"/>
                    <a:pt x="1500100" y="316763"/>
                    <a:pt x="1500100" y="316477"/>
                  </a:cubicBezTo>
                  <a:cubicBezTo>
                    <a:pt x="1500386" y="315049"/>
                    <a:pt x="1499053" y="313620"/>
                    <a:pt x="1498290" y="312953"/>
                  </a:cubicBezTo>
                  <a:cubicBezTo>
                    <a:pt x="1498005" y="312667"/>
                    <a:pt x="1498290" y="311334"/>
                    <a:pt x="1499053" y="310572"/>
                  </a:cubicBezTo>
                  <a:cubicBezTo>
                    <a:pt x="1499719" y="309810"/>
                    <a:pt x="1498671" y="308572"/>
                    <a:pt x="1497434" y="307429"/>
                  </a:cubicBezTo>
                  <a:cubicBezTo>
                    <a:pt x="1496957" y="306952"/>
                    <a:pt x="1496385" y="306381"/>
                    <a:pt x="1496290" y="306095"/>
                  </a:cubicBezTo>
                  <a:cubicBezTo>
                    <a:pt x="1495909" y="305238"/>
                    <a:pt x="1494004" y="304666"/>
                    <a:pt x="1491337" y="304000"/>
                  </a:cubicBezTo>
                  <a:cubicBezTo>
                    <a:pt x="1490671" y="303809"/>
                    <a:pt x="1490099" y="303714"/>
                    <a:pt x="1489718" y="303523"/>
                  </a:cubicBezTo>
                  <a:cubicBezTo>
                    <a:pt x="1488480" y="303142"/>
                    <a:pt x="1488385" y="302666"/>
                    <a:pt x="1488003" y="301142"/>
                  </a:cubicBezTo>
                  <a:lnTo>
                    <a:pt x="1488003" y="301047"/>
                  </a:lnTo>
                  <a:cubicBezTo>
                    <a:pt x="1487527" y="299237"/>
                    <a:pt x="1485146" y="298761"/>
                    <a:pt x="1483812" y="298761"/>
                  </a:cubicBezTo>
                  <a:cubicBezTo>
                    <a:pt x="1483527" y="298761"/>
                    <a:pt x="1483146" y="298761"/>
                    <a:pt x="1482574" y="298856"/>
                  </a:cubicBezTo>
                  <a:cubicBezTo>
                    <a:pt x="1481241" y="298951"/>
                    <a:pt x="1478955" y="299237"/>
                    <a:pt x="1478002" y="298666"/>
                  </a:cubicBezTo>
                  <a:cubicBezTo>
                    <a:pt x="1477907" y="298570"/>
                    <a:pt x="1477907" y="298570"/>
                    <a:pt x="1477907" y="298570"/>
                  </a:cubicBezTo>
                  <a:cubicBezTo>
                    <a:pt x="1478002" y="298285"/>
                    <a:pt x="1479717" y="297618"/>
                    <a:pt x="1481526" y="297427"/>
                  </a:cubicBezTo>
                  <a:cubicBezTo>
                    <a:pt x="1482193" y="297332"/>
                    <a:pt x="1482479" y="297142"/>
                    <a:pt x="1482574" y="296856"/>
                  </a:cubicBezTo>
                  <a:cubicBezTo>
                    <a:pt x="1482955" y="296094"/>
                    <a:pt x="1482098" y="294951"/>
                    <a:pt x="1480765" y="293427"/>
                  </a:cubicBezTo>
                  <a:cubicBezTo>
                    <a:pt x="1480383" y="293046"/>
                    <a:pt x="1480098" y="292665"/>
                    <a:pt x="1479907" y="292379"/>
                  </a:cubicBezTo>
                  <a:cubicBezTo>
                    <a:pt x="1479907" y="292379"/>
                    <a:pt x="1479907" y="292379"/>
                    <a:pt x="1479907" y="292379"/>
                  </a:cubicBezTo>
                  <a:cubicBezTo>
                    <a:pt x="1480479" y="292474"/>
                    <a:pt x="1481526" y="292855"/>
                    <a:pt x="1481908" y="293141"/>
                  </a:cubicBezTo>
                  <a:cubicBezTo>
                    <a:pt x="1481908" y="293141"/>
                    <a:pt x="1484765" y="295237"/>
                    <a:pt x="1486003" y="295713"/>
                  </a:cubicBezTo>
                  <a:cubicBezTo>
                    <a:pt x="1486670" y="295903"/>
                    <a:pt x="1488956" y="296189"/>
                    <a:pt x="1490671" y="296475"/>
                  </a:cubicBezTo>
                  <a:cubicBezTo>
                    <a:pt x="1491528" y="296570"/>
                    <a:pt x="1492290" y="296665"/>
                    <a:pt x="1492576" y="296761"/>
                  </a:cubicBezTo>
                  <a:cubicBezTo>
                    <a:pt x="1493243" y="296856"/>
                    <a:pt x="1498100" y="299618"/>
                    <a:pt x="1499338" y="300475"/>
                  </a:cubicBezTo>
                  <a:cubicBezTo>
                    <a:pt x="1500100" y="301047"/>
                    <a:pt x="1502672" y="301237"/>
                    <a:pt x="1507530" y="301237"/>
                  </a:cubicBezTo>
                  <a:lnTo>
                    <a:pt x="1507911" y="301237"/>
                  </a:lnTo>
                  <a:cubicBezTo>
                    <a:pt x="1508578" y="301237"/>
                    <a:pt x="1512387" y="302476"/>
                    <a:pt x="1513816" y="303428"/>
                  </a:cubicBezTo>
                  <a:cubicBezTo>
                    <a:pt x="1515531" y="304571"/>
                    <a:pt x="1528104" y="302476"/>
                    <a:pt x="1532580" y="301523"/>
                  </a:cubicBezTo>
                  <a:cubicBezTo>
                    <a:pt x="1537438" y="300475"/>
                    <a:pt x="1537248" y="292570"/>
                    <a:pt x="1537248" y="289236"/>
                  </a:cubicBezTo>
                  <a:cubicBezTo>
                    <a:pt x="1537248" y="288760"/>
                    <a:pt x="1537248" y="288379"/>
                    <a:pt x="1537248" y="288093"/>
                  </a:cubicBezTo>
                  <a:cubicBezTo>
                    <a:pt x="1537343" y="286569"/>
                    <a:pt x="1535152" y="283997"/>
                    <a:pt x="1533247" y="281997"/>
                  </a:cubicBezTo>
                  <a:cubicBezTo>
                    <a:pt x="1532962" y="281711"/>
                    <a:pt x="1532676" y="281140"/>
                    <a:pt x="1532390" y="280473"/>
                  </a:cubicBezTo>
                  <a:cubicBezTo>
                    <a:pt x="1532009" y="279711"/>
                    <a:pt x="1531628" y="278854"/>
                    <a:pt x="1531057" y="278187"/>
                  </a:cubicBezTo>
                  <a:cubicBezTo>
                    <a:pt x="1529914" y="276853"/>
                    <a:pt x="1525818" y="276377"/>
                    <a:pt x="1524484" y="276377"/>
                  </a:cubicBezTo>
                  <a:cubicBezTo>
                    <a:pt x="1523437" y="276377"/>
                    <a:pt x="1520008" y="273901"/>
                    <a:pt x="1518388" y="272758"/>
                  </a:cubicBezTo>
                  <a:cubicBezTo>
                    <a:pt x="1517721" y="272281"/>
                    <a:pt x="1517150" y="271900"/>
                    <a:pt x="1516864" y="271710"/>
                  </a:cubicBezTo>
                  <a:cubicBezTo>
                    <a:pt x="1515531" y="270948"/>
                    <a:pt x="1506387" y="266757"/>
                    <a:pt x="1502101" y="265900"/>
                  </a:cubicBezTo>
                  <a:cubicBezTo>
                    <a:pt x="1497910" y="265042"/>
                    <a:pt x="1488575" y="265519"/>
                    <a:pt x="1487718" y="265709"/>
                  </a:cubicBezTo>
                  <a:cubicBezTo>
                    <a:pt x="1486956" y="265900"/>
                    <a:pt x="1485432" y="266757"/>
                    <a:pt x="1484574" y="267328"/>
                  </a:cubicBezTo>
                  <a:cubicBezTo>
                    <a:pt x="1484098" y="267233"/>
                    <a:pt x="1483241" y="266471"/>
                    <a:pt x="1482574" y="265423"/>
                  </a:cubicBezTo>
                  <a:cubicBezTo>
                    <a:pt x="1482003" y="264661"/>
                    <a:pt x="1481431" y="264280"/>
                    <a:pt x="1480860" y="263899"/>
                  </a:cubicBezTo>
                  <a:cubicBezTo>
                    <a:pt x="1480574" y="263709"/>
                    <a:pt x="1480193" y="263518"/>
                    <a:pt x="1479907" y="263233"/>
                  </a:cubicBezTo>
                  <a:cubicBezTo>
                    <a:pt x="1479621" y="262947"/>
                    <a:pt x="1479717" y="262756"/>
                    <a:pt x="1480479" y="261899"/>
                  </a:cubicBezTo>
                  <a:cubicBezTo>
                    <a:pt x="1480765" y="261518"/>
                    <a:pt x="1481146" y="261137"/>
                    <a:pt x="1481431" y="260661"/>
                  </a:cubicBezTo>
                  <a:cubicBezTo>
                    <a:pt x="1481622" y="260375"/>
                    <a:pt x="1481526" y="260089"/>
                    <a:pt x="1481336" y="259804"/>
                  </a:cubicBezTo>
                  <a:cubicBezTo>
                    <a:pt x="1480479" y="258851"/>
                    <a:pt x="1476288" y="258661"/>
                    <a:pt x="1475049" y="258946"/>
                  </a:cubicBezTo>
                  <a:cubicBezTo>
                    <a:pt x="1474002" y="259232"/>
                    <a:pt x="1473526" y="260375"/>
                    <a:pt x="1473049" y="261613"/>
                  </a:cubicBezTo>
                  <a:cubicBezTo>
                    <a:pt x="1472859" y="262280"/>
                    <a:pt x="1472573" y="262947"/>
                    <a:pt x="1472287" y="263233"/>
                  </a:cubicBezTo>
                  <a:cubicBezTo>
                    <a:pt x="1472001" y="263518"/>
                    <a:pt x="1470668" y="263042"/>
                    <a:pt x="1468382" y="261613"/>
                  </a:cubicBezTo>
                  <a:cubicBezTo>
                    <a:pt x="1468001" y="261423"/>
                    <a:pt x="1467715" y="261232"/>
                    <a:pt x="1467525" y="261137"/>
                  </a:cubicBezTo>
                  <a:cubicBezTo>
                    <a:pt x="1466858" y="260756"/>
                    <a:pt x="1465715" y="260851"/>
                    <a:pt x="1464953" y="261137"/>
                  </a:cubicBezTo>
                  <a:cubicBezTo>
                    <a:pt x="1464858" y="261137"/>
                    <a:pt x="1464668" y="261232"/>
                    <a:pt x="1464572" y="261232"/>
                  </a:cubicBezTo>
                  <a:cubicBezTo>
                    <a:pt x="1464096" y="261423"/>
                    <a:pt x="1463715" y="261518"/>
                    <a:pt x="1462953" y="261328"/>
                  </a:cubicBezTo>
                  <a:cubicBezTo>
                    <a:pt x="1462476" y="261232"/>
                    <a:pt x="1461905" y="260947"/>
                    <a:pt x="1461333" y="260756"/>
                  </a:cubicBezTo>
                  <a:cubicBezTo>
                    <a:pt x="1460381" y="260375"/>
                    <a:pt x="1459714" y="260089"/>
                    <a:pt x="1459334" y="260089"/>
                  </a:cubicBezTo>
                  <a:cubicBezTo>
                    <a:pt x="1458762" y="260089"/>
                    <a:pt x="1457333" y="259804"/>
                    <a:pt x="1456857" y="259613"/>
                  </a:cubicBezTo>
                  <a:cubicBezTo>
                    <a:pt x="1457047" y="259327"/>
                    <a:pt x="1457714" y="258661"/>
                    <a:pt x="1458285" y="258470"/>
                  </a:cubicBezTo>
                  <a:cubicBezTo>
                    <a:pt x="1459238" y="257994"/>
                    <a:pt x="1461333" y="257232"/>
                    <a:pt x="1461810" y="257232"/>
                  </a:cubicBezTo>
                  <a:cubicBezTo>
                    <a:pt x="1462667" y="257232"/>
                    <a:pt x="1464382" y="256660"/>
                    <a:pt x="1465048" y="255994"/>
                  </a:cubicBezTo>
                  <a:cubicBezTo>
                    <a:pt x="1466382" y="254755"/>
                    <a:pt x="1466858" y="253898"/>
                    <a:pt x="1466382" y="253231"/>
                  </a:cubicBezTo>
                  <a:lnTo>
                    <a:pt x="1466001" y="252660"/>
                  </a:lnTo>
                  <a:lnTo>
                    <a:pt x="1465811" y="252565"/>
                  </a:lnTo>
                  <a:cubicBezTo>
                    <a:pt x="1464762" y="252088"/>
                    <a:pt x="1462381" y="251422"/>
                    <a:pt x="1461238" y="251422"/>
                  </a:cubicBezTo>
                  <a:cubicBezTo>
                    <a:pt x="1461048" y="251422"/>
                    <a:pt x="1460762" y="251422"/>
                    <a:pt x="1460381" y="251422"/>
                  </a:cubicBezTo>
                  <a:cubicBezTo>
                    <a:pt x="1458285" y="251422"/>
                    <a:pt x="1456286" y="251326"/>
                    <a:pt x="1455619" y="251612"/>
                  </a:cubicBezTo>
                  <a:cubicBezTo>
                    <a:pt x="1455237" y="251803"/>
                    <a:pt x="1454761" y="252184"/>
                    <a:pt x="1454190" y="252565"/>
                  </a:cubicBezTo>
                  <a:cubicBezTo>
                    <a:pt x="1453809" y="252850"/>
                    <a:pt x="1453237" y="253327"/>
                    <a:pt x="1452951" y="253422"/>
                  </a:cubicBezTo>
                  <a:cubicBezTo>
                    <a:pt x="1452666" y="252850"/>
                    <a:pt x="1453047" y="251422"/>
                    <a:pt x="1453237" y="250850"/>
                  </a:cubicBezTo>
                  <a:cubicBezTo>
                    <a:pt x="1453523" y="250183"/>
                    <a:pt x="1452856" y="249898"/>
                    <a:pt x="1452380" y="249802"/>
                  </a:cubicBezTo>
                  <a:cubicBezTo>
                    <a:pt x="1452094" y="249707"/>
                    <a:pt x="1451808" y="249612"/>
                    <a:pt x="1451618" y="249421"/>
                  </a:cubicBezTo>
                  <a:cubicBezTo>
                    <a:pt x="1451523" y="249326"/>
                    <a:pt x="1448856" y="247326"/>
                    <a:pt x="1447046" y="248278"/>
                  </a:cubicBezTo>
                  <a:cubicBezTo>
                    <a:pt x="1445712" y="248945"/>
                    <a:pt x="1444474" y="250279"/>
                    <a:pt x="1444284" y="251231"/>
                  </a:cubicBezTo>
                  <a:cubicBezTo>
                    <a:pt x="1444189" y="251707"/>
                    <a:pt x="1443617" y="252660"/>
                    <a:pt x="1443141" y="253041"/>
                  </a:cubicBezTo>
                  <a:cubicBezTo>
                    <a:pt x="1443141" y="252755"/>
                    <a:pt x="1443141" y="252565"/>
                    <a:pt x="1443141" y="252279"/>
                  </a:cubicBezTo>
                  <a:cubicBezTo>
                    <a:pt x="1443141" y="250564"/>
                    <a:pt x="1443046" y="248755"/>
                    <a:pt x="1441807" y="248755"/>
                  </a:cubicBezTo>
                  <a:cubicBezTo>
                    <a:pt x="1440760" y="248755"/>
                    <a:pt x="1440378" y="249326"/>
                    <a:pt x="1439902" y="249898"/>
                  </a:cubicBezTo>
                  <a:cubicBezTo>
                    <a:pt x="1439807" y="250088"/>
                    <a:pt x="1439617" y="250183"/>
                    <a:pt x="1439521" y="250374"/>
                  </a:cubicBezTo>
                  <a:cubicBezTo>
                    <a:pt x="1437807" y="252279"/>
                    <a:pt x="1437236" y="252660"/>
                    <a:pt x="1437045" y="252660"/>
                  </a:cubicBezTo>
                  <a:cubicBezTo>
                    <a:pt x="1436854" y="252660"/>
                    <a:pt x="1436759" y="252565"/>
                    <a:pt x="1436664" y="252469"/>
                  </a:cubicBezTo>
                  <a:cubicBezTo>
                    <a:pt x="1436473" y="252279"/>
                    <a:pt x="1436473" y="251993"/>
                    <a:pt x="1436569" y="251612"/>
                  </a:cubicBezTo>
                  <a:cubicBezTo>
                    <a:pt x="1436854" y="250564"/>
                    <a:pt x="1436283" y="249231"/>
                    <a:pt x="1435235" y="248945"/>
                  </a:cubicBezTo>
                  <a:cubicBezTo>
                    <a:pt x="1435140" y="248945"/>
                    <a:pt x="1434949" y="248850"/>
                    <a:pt x="1434664" y="248850"/>
                  </a:cubicBezTo>
                  <a:cubicBezTo>
                    <a:pt x="1432568" y="248374"/>
                    <a:pt x="1430473" y="247897"/>
                    <a:pt x="1429425" y="248469"/>
                  </a:cubicBezTo>
                  <a:cubicBezTo>
                    <a:pt x="1429139" y="248659"/>
                    <a:pt x="1428949" y="248850"/>
                    <a:pt x="1428853" y="249136"/>
                  </a:cubicBezTo>
                  <a:cubicBezTo>
                    <a:pt x="1428758" y="249421"/>
                    <a:pt x="1428567" y="249802"/>
                    <a:pt x="1428282" y="249993"/>
                  </a:cubicBezTo>
                  <a:cubicBezTo>
                    <a:pt x="1427996" y="250469"/>
                    <a:pt x="1427615" y="250850"/>
                    <a:pt x="1427805" y="251422"/>
                  </a:cubicBezTo>
                  <a:cubicBezTo>
                    <a:pt x="1427901" y="251898"/>
                    <a:pt x="1428377" y="252184"/>
                    <a:pt x="1429234" y="252565"/>
                  </a:cubicBezTo>
                  <a:cubicBezTo>
                    <a:pt x="1430568" y="253136"/>
                    <a:pt x="1431330" y="253993"/>
                    <a:pt x="1431520" y="254470"/>
                  </a:cubicBezTo>
                  <a:cubicBezTo>
                    <a:pt x="1431520" y="254565"/>
                    <a:pt x="1431520" y="254660"/>
                    <a:pt x="1431425" y="254755"/>
                  </a:cubicBezTo>
                  <a:cubicBezTo>
                    <a:pt x="1430949" y="254851"/>
                    <a:pt x="1429615" y="254470"/>
                    <a:pt x="1428567" y="254184"/>
                  </a:cubicBezTo>
                  <a:cubicBezTo>
                    <a:pt x="1427234" y="253803"/>
                    <a:pt x="1426377" y="253517"/>
                    <a:pt x="1425901" y="253612"/>
                  </a:cubicBezTo>
                  <a:cubicBezTo>
                    <a:pt x="1425234" y="253708"/>
                    <a:pt x="1424662" y="254089"/>
                    <a:pt x="1424472" y="254470"/>
                  </a:cubicBezTo>
                  <a:cubicBezTo>
                    <a:pt x="1424281" y="254755"/>
                    <a:pt x="1424186" y="255232"/>
                    <a:pt x="1424472" y="255803"/>
                  </a:cubicBezTo>
                  <a:cubicBezTo>
                    <a:pt x="1424662" y="256279"/>
                    <a:pt x="1425043" y="256565"/>
                    <a:pt x="1425329" y="256851"/>
                  </a:cubicBezTo>
                  <a:cubicBezTo>
                    <a:pt x="1425805" y="257327"/>
                    <a:pt x="1425901" y="257422"/>
                    <a:pt x="1425710" y="257803"/>
                  </a:cubicBezTo>
                  <a:cubicBezTo>
                    <a:pt x="1425139" y="258756"/>
                    <a:pt x="1424662" y="259708"/>
                    <a:pt x="1424758" y="260851"/>
                  </a:cubicBezTo>
                  <a:cubicBezTo>
                    <a:pt x="1424853" y="261899"/>
                    <a:pt x="1424758" y="262185"/>
                    <a:pt x="1424758" y="262185"/>
                  </a:cubicBezTo>
                  <a:cubicBezTo>
                    <a:pt x="1424758" y="262185"/>
                    <a:pt x="1424662" y="262185"/>
                    <a:pt x="1424472" y="262090"/>
                  </a:cubicBezTo>
                  <a:cubicBezTo>
                    <a:pt x="1423329" y="261423"/>
                    <a:pt x="1421995" y="259804"/>
                    <a:pt x="1421424" y="258946"/>
                  </a:cubicBezTo>
                  <a:cubicBezTo>
                    <a:pt x="1421234" y="258661"/>
                    <a:pt x="1421043" y="258280"/>
                    <a:pt x="1420852" y="257994"/>
                  </a:cubicBezTo>
                  <a:cubicBezTo>
                    <a:pt x="1420376" y="256946"/>
                    <a:pt x="1419900" y="255994"/>
                    <a:pt x="1419042" y="255803"/>
                  </a:cubicBezTo>
                  <a:cubicBezTo>
                    <a:pt x="1418947" y="255803"/>
                    <a:pt x="1409041" y="255422"/>
                    <a:pt x="1408565" y="256375"/>
                  </a:cubicBezTo>
                  <a:cubicBezTo>
                    <a:pt x="1408470" y="256565"/>
                    <a:pt x="1408470" y="256756"/>
                    <a:pt x="1408755" y="256946"/>
                  </a:cubicBezTo>
                  <a:cubicBezTo>
                    <a:pt x="1408946" y="257041"/>
                    <a:pt x="1409137" y="257232"/>
                    <a:pt x="1409422" y="257327"/>
                  </a:cubicBezTo>
                  <a:cubicBezTo>
                    <a:pt x="1410375" y="257899"/>
                    <a:pt x="1411613" y="258661"/>
                    <a:pt x="1411709" y="259423"/>
                  </a:cubicBezTo>
                  <a:cubicBezTo>
                    <a:pt x="1411709" y="259804"/>
                    <a:pt x="1411042" y="260089"/>
                    <a:pt x="1410184" y="260470"/>
                  </a:cubicBezTo>
                  <a:cubicBezTo>
                    <a:pt x="1409613" y="260756"/>
                    <a:pt x="1409041" y="260947"/>
                    <a:pt x="1408755" y="261232"/>
                  </a:cubicBezTo>
                  <a:cubicBezTo>
                    <a:pt x="1408565" y="261423"/>
                    <a:pt x="1407803" y="261899"/>
                    <a:pt x="1407136" y="262280"/>
                  </a:cubicBezTo>
                  <a:cubicBezTo>
                    <a:pt x="1406089" y="262852"/>
                    <a:pt x="1405041" y="263423"/>
                    <a:pt x="1404565" y="263995"/>
                  </a:cubicBezTo>
                  <a:cubicBezTo>
                    <a:pt x="1403421" y="265233"/>
                    <a:pt x="1402564" y="265614"/>
                    <a:pt x="1402374" y="265614"/>
                  </a:cubicBezTo>
                  <a:cubicBezTo>
                    <a:pt x="1402374" y="265614"/>
                    <a:pt x="1402278" y="265519"/>
                    <a:pt x="1402278" y="265519"/>
                  </a:cubicBezTo>
                  <a:cubicBezTo>
                    <a:pt x="1400659" y="261994"/>
                    <a:pt x="1399992" y="261518"/>
                    <a:pt x="1399421" y="261518"/>
                  </a:cubicBezTo>
                  <a:cubicBezTo>
                    <a:pt x="1399230" y="261518"/>
                    <a:pt x="1398945" y="261518"/>
                    <a:pt x="1398659" y="261899"/>
                  </a:cubicBezTo>
                  <a:cubicBezTo>
                    <a:pt x="1398469" y="262090"/>
                    <a:pt x="1398373" y="262375"/>
                    <a:pt x="1398183" y="262661"/>
                  </a:cubicBezTo>
                  <a:cubicBezTo>
                    <a:pt x="1397707" y="263423"/>
                    <a:pt x="1397230" y="264090"/>
                    <a:pt x="1396278" y="264185"/>
                  </a:cubicBezTo>
                  <a:cubicBezTo>
                    <a:pt x="1395897" y="264185"/>
                    <a:pt x="1395516" y="264280"/>
                    <a:pt x="1395135" y="264280"/>
                  </a:cubicBezTo>
                  <a:cubicBezTo>
                    <a:pt x="1394087" y="264280"/>
                    <a:pt x="1393039" y="264280"/>
                    <a:pt x="1392563" y="265328"/>
                  </a:cubicBezTo>
                  <a:cubicBezTo>
                    <a:pt x="1392087" y="266566"/>
                    <a:pt x="1390849" y="268471"/>
                    <a:pt x="1390467" y="268662"/>
                  </a:cubicBezTo>
                  <a:lnTo>
                    <a:pt x="1390182" y="268757"/>
                  </a:lnTo>
                  <a:cubicBezTo>
                    <a:pt x="1389134" y="268948"/>
                    <a:pt x="1387039" y="269424"/>
                    <a:pt x="1386467" y="270757"/>
                  </a:cubicBezTo>
                  <a:cubicBezTo>
                    <a:pt x="1386372" y="271043"/>
                    <a:pt x="1386276" y="271329"/>
                    <a:pt x="1386086" y="271615"/>
                  </a:cubicBezTo>
                  <a:cubicBezTo>
                    <a:pt x="1385610" y="272853"/>
                    <a:pt x="1385038" y="274282"/>
                    <a:pt x="1383705" y="274758"/>
                  </a:cubicBezTo>
                  <a:cubicBezTo>
                    <a:pt x="1383324" y="274853"/>
                    <a:pt x="1382943" y="275044"/>
                    <a:pt x="1382562" y="275139"/>
                  </a:cubicBezTo>
                  <a:cubicBezTo>
                    <a:pt x="1381038" y="275615"/>
                    <a:pt x="1379514" y="276091"/>
                    <a:pt x="1379704" y="277234"/>
                  </a:cubicBezTo>
                  <a:cubicBezTo>
                    <a:pt x="1379799" y="278187"/>
                    <a:pt x="1380942" y="280187"/>
                    <a:pt x="1381990" y="280187"/>
                  </a:cubicBezTo>
                  <a:cubicBezTo>
                    <a:pt x="1382371" y="280282"/>
                    <a:pt x="1383324" y="281044"/>
                    <a:pt x="1383514" y="281521"/>
                  </a:cubicBezTo>
                  <a:lnTo>
                    <a:pt x="1383514" y="281521"/>
                  </a:lnTo>
                  <a:cubicBezTo>
                    <a:pt x="1383134" y="281521"/>
                    <a:pt x="1382657" y="281425"/>
                    <a:pt x="1382276" y="281425"/>
                  </a:cubicBezTo>
                  <a:cubicBezTo>
                    <a:pt x="1381038" y="281330"/>
                    <a:pt x="1379514" y="281140"/>
                    <a:pt x="1379228" y="282378"/>
                  </a:cubicBezTo>
                  <a:cubicBezTo>
                    <a:pt x="1378847" y="284188"/>
                    <a:pt x="1378180" y="285331"/>
                    <a:pt x="1377799" y="285331"/>
                  </a:cubicBezTo>
                  <a:cubicBezTo>
                    <a:pt x="1377514" y="285331"/>
                    <a:pt x="1377133" y="285235"/>
                    <a:pt x="1376847" y="285235"/>
                  </a:cubicBezTo>
                  <a:cubicBezTo>
                    <a:pt x="1376085" y="285140"/>
                    <a:pt x="1375228" y="284950"/>
                    <a:pt x="1374465" y="285426"/>
                  </a:cubicBezTo>
                  <a:cubicBezTo>
                    <a:pt x="1373799" y="285807"/>
                    <a:pt x="1370465" y="288093"/>
                    <a:pt x="1370370" y="289426"/>
                  </a:cubicBezTo>
                  <a:cubicBezTo>
                    <a:pt x="1370274" y="290569"/>
                    <a:pt x="1370751" y="292189"/>
                    <a:pt x="1371989" y="292189"/>
                  </a:cubicBezTo>
                  <a:cubicBezTo>
                    <a:pt x="1371989" y="292189"/>
                    <a:pt x="1371989" y="292189"/>
                    <a:pt x="1371989" y="292189"/>
                  </a:cubicBezTo>
                  <a:cubicBezTo>
                    <a:pt x="1372370" y="292284"/>
                    <a:pt x="1373323" y="293522"/>
                    <a:pt x="1373609" y="294094"/>
                  </a:cubicBezTo>
                  <a:cubicBezTo>
                    <a:pt x="1372180" y="293617"/>
                    <a:pt x="1371037" y="293427"/>
                    <a:pt x="1370465" y="293903"/>
                  </a:cubicBezTo>
                  <a:cubicBezTo>
                    <a:pt x="1370084" y="294189"/>
                    <a:pt x="1369989" y="294570"/>
                    <a:pt x="1370084" y="295141"/>
                  </a:cubicBezTo>
                  <a:cubicBezTo>
                    <a:pt x="1370179" y="295427"/>
                    <a:pt x="1370179" y="295808"/>
                    <a:pt x="1370274" y="296189"/>
                  </a:cubicBezTo>
                  <a:cubicBezTo>
                    <a:pt x="1370465" y="297046"/>
                    <a:pt x="1370846" y="299047"/>
                    <a:pt x="1370655" y="299523"/>
                  </a:cubicBezTo>
                  <a:cubicBezTo>
                    <a:pt x="1369512" y="299523"/>
                    <a:pt x="1366560" y="300190"/>
                    <a:pt x="1365798" y="301047"/>
                  </a:cubicBezTo>
                  <a:cubicBezTo>
                    <a:pt x="1365321" y="301618"/>
                    <a:pt x="1363988" y="303523"/>
                    <a:pt x="1363893" y="305238"/>
                  </a:cubicBezTo>
                  <a:cubicBezTo>
                    <a:pt x="1363893" y="305714"/>
                    <a:pt x="1363702" y="306095"/>
                    <a:pt x="1363512" y="306381"/>
                  </a:cubicBezTo>
                  <a:cubicBezTo>
                    <a:pt x="1363226" y="306952"/>
                    <a:pt x="1362940" y="307619"/>
                    <a:pt x="1363798" y="308667"/>
                  </a:cubicBezTo>
                  <a:cubicBezTo>
                    <a:pt x="1364369" y="309429"/>
                    <a:pt x="1365131" y="310572"/>
                    <a:pt x="1365512" y="311334"/>
                  </a:cubicBezTo>
                  <a:cubicBezTo>
                    <a:pt x="1362178" y="308762"/>
                    <a:pt x="1361416" y="309048"/>
                    <a:pt x="1361036" y="309143"/>
                  </a:cubicBezTo>
                  <a:cubicBezTo>
                    <a:pt x="1360749" y="309238"/>
                    <a:pt x="1360559" y="309429"/>
                    <a:pt x="1360464" y="309715"/>
                  </a:cubicBezTo>
                  <a:cubicBezTo>
                    <a:pt x="1360369" y="310096"/>
                    <a:pt x="1360464" y="310667"/>
                    <a:pt x="1360559" y="311143"/>
                  </a:cubicBezTo>
                  <a:cubicBezTo>
                    <a:pt x="1360749" y="312096"/>
                    <a:pt x="1360845" y="312763"/>
                    <a:pt x="1360273" y="313048"/>
                  </a:cubicBezTo>
                  <a:cubicBezTo>
                    <a:pt x="1359893" y="313239"/>
                    <a:pt x="1359607" y="313429"/>
                    <a:pt x="1359321" y="313620"/>
                  </a:cubicBezTo>
                  <a:cubicBezTo>
                    <a:pt x="1358368" y="314096"/>
                    <a:pt x="1357606" y="314572"/>
                    <a:pt x="1357035" y="315430"/>
                  </a:cubicBezTo>
                  <a:cubicBezTo>
                    <a:pt x="1356940" y="315620"/>
                    <a:pt x="1356749" y="315906"/>
                    <a:pt x="1356558" y="316096"/>
                  </a:cubicBezTo>
                  <a:cubicBezTo>
                    <a:pt x="1355987" y="316858"/>
                    <a:pt x="1355415" y="317716"/>
                    <a:pt x="1356082" y="318287"/>
                  </a:cubicBezTo>
                  <a:cubicBezTo>
                    <a:pt x="1356368" y="318573"/>
                    <a:pt x="1356940" y="319906"/>
                    <a:pt x="1356654" y="320573"/>
                  </a:cubicBezTo>
                  <a:cubicBezTo>
                    <a:pt x="1356558" y="320764"/>
                    <a:pt x="1356558" y="320764"/>
                    <a:pt x="1356463" y="320764"/>
                  </a:cubicBezTo>
                  <a:cubicBezTo>
                    <a:pt x="1355415" y="321049"/>
                    <a:pt x="1350939" y="322573"/>
                    <a:pt x="1350082" y="323335"/>
                  </a:cubicBezTo>
                  <a:cubicBezTo>
                    <a:pt x="1349891" y="323526"/>
                    <a:pt x="1349605" y="323716"/>
                    <a:pt x="1349319" y="323907"/>
                  </a:cubicBezTo>
                  <a:cubicBezTo>
                    <a:pt x="1347986" y="324859"/>
                    <a:pt x="1346271" y="326098"/>
                    <a:pt x="1346748" y="327241"/>
                  </a:cubicBezTo>
                  <a:cubicBezTo>
                    <a:pt x="1347033" y="328098"/>
                    <a:pt x="1348176" y="330765"/>
                    <a:pt x="1349701" y="330765"/>
                  </a:cubicBezTo>
                  <a:cubicBezTo>
                    <a:pt x="1351701" y="330765"/>
                    <a:pt x="1353987" y="330670"/>
                    <a:pt x="1354653" y="329527"/>
                  </a:cubicBezTo>
                  <a:cubicBezTo>
                    <a:pt x="1355130" y="328765"/>
                    <a:pt x="1356654" y="327717"/>
                    <a:pt x="1357321" y="327241"/>
                  </a:cubicBezTo>
                  <a:lnTo>
                    <a:pt x="1357511" y="327050"/>
                  </a:lnTo>
                  <a:cubicBezTo>
                    <a:pt x="1358178" y="326574"/>
                    <a:pt x="1360273" y="325812"/>
                    <a:pt x="1360749" y="326002"/>
                  </a:cubicBezTo>
                  <a:cubicBezTo>
                    <a:pt x="1361321" y="326098"/>
                    <a:pt x="1363226" y="328003"/>
                    <a:pt x="1363131" y="328574"/>
                  </a:cubicBezTo>
                  <a:cubicBezTo>
                    <a:pt x="1363131" y="328669"/>
                    <a:pt x="1363131" y="328860"/>
                    <a:pt x="1363131" y="328955"/>
                  </a:cubicBezTo>
                  <a:cubicBezTo>
                    <a:pt x="1363131" y="329241"/>
                    <a:pt x="1363131" y="330098"/>
                    <a:pt x="1363035" y="330193"/>
                  </a:cubicBezTo>
                  <a:cubicBezTo>
                    <a:pt x="1363035" y="330193"/>
                    <a:pt x="1362845" y="330193"/>
                    <a:pt x="1362464" y="329908"/>
                  </a:cubicBezTo>
                  <a:cubicBezTo>
                    <a:pt x="1361988" y="329527"/>
                    <a:pt x="1361607" y="329146"/>
                    <a:pt x="1361226" y="328765"/>
                  </a:cubicBezTo>
                  <a:cubicBezTo>
                    <a:pt x="1360654" y="328098"/>
                    <a:pt x="1360178" y="327622"/>
                    <a:pt x="1359416" y="327526"/>
                  </a:cubicBezTo>
                  <a:cubicBezTo>
                    <a:pt x="1359035" y="327526"/>
                    <a:pt x="1358654" y="327622"/>
                    <a:pt x="1358273" y="327907"/>
                  </a:cubicBezTo>
                  <a:cubicBezTo>
                    <a:pt x="1357701" y="328288"/>
                    <a:pt x="1357225" y="328860"/>
                    <a:pt x="1356654" y="329431"/>
                  </a:cubicBezTo>
                  <a:cubicBezTo>
                    <a:pt x="1355892" y="330193"/>
                    <a:pt x="1355130" y="330955"/>
                    <a:pt x="1354559" y="331146"/>
                  </a:cubicBezTo>
                  <a:cubicBezTo>
                    <a:pt x="1353510" y="331622"/>
                    <a:pt x="1352749" y="332003"/>
                    <a:pt x="1351605" y="333051"/>
                  </a:cubicBezTo>
                  <a:cubicBezTo>
                    <a:pt x="1350558" y="334003"/>
                    <a:pt x="1348843" y="334765"/>
                    <a:pt x="1348558" y="334670"/>
                  </a:cubicBezTo>
                  <a:cubicBezTo>
                    <a:pt x="1346081" y="332194"/>
                    <a:pt x="1345128" y="332003"/>
                    <a:pt x="1344557" y="332098"/>
                  </a:cubicBezTo>
                  <a:cubicBezTo>
                    <a:pt x="1343605" y="332289"/>
                    <a:pt x="1341223" y="333813"/>
                    <a:pt x="1340366" y="334956"/>
                  </a:cubicBezTo>
                  <a:cubicBezTo>
                    <a:pt x="1340080" y="335432"/>
                    <a:pt x="1339890" y="335718"/>
                    <a:pt x="1339985" y="336099"/>
                  </a:cubicBezTo>
                  <a:cubicBezTo>
                    <a:pt x="1340080" y="336480"/>
                    <a:pt x="1340461" y="336956"/>
                    <a:pt x="1341223" y="337909"/>
                  </a:cubicBezTo>
                  <a:cubicBezTo>
                    <a:pt x="1341890" y="338766"/>
                    <a:pt x="1343414" y="340671"/>
                    <a:pt x="1343224" y="341147"/>
                  </a:cubicBezTo>
                  <a:cubicBezTo>
                    <a:pt x="1343224" y="341147"/>
                    <a:pt x="1343128" y="341147"/>
                    <a:pt x="1342938" y="341147"/>
                  </a:cubicBezTo>
                  <a:cubicBezTo>
                    <a:pt x="1341509" y="341052"/>
                    <a:pt x="1339985" y="340671"/>
                    <a:pt x="1338556" y="340385"/>
                  </a:cubicBezTo>
                  <a:cubicBezTo>
                    <a:pt x="1337413" y="340099"/>
                    <a:pt x="1336461" y="339909"/>
                    <a:pt x="1335794" y="339909"/>
                  </a:cubicBezTo>
                  <a:cubicBezTo>
                    <a:pt x="1334365" y="339909"/>
                    <a:pt x="1332461" y="340290"/>
                    <a:pt x="1331603" y="341242"/>
                  </a:cubicBezTo>
                  <a:lnTo>
                    <a:pt x="1331412" y="341433"/>
                  </a:lnTo>
                  <a:cubicBezTo>
                    <a:pt x="1330746" y="342195"/>
                    <a:pt x="1329889" y="343147"/>
                    <a:pt x="1330365" y="344386"/>
                  </a:cubicBezTo>
                  <a:cubicBezTo>
                    <a:pt x="1330651" y="345243"/>
                    <a:pt x="1330269" y="346481"/>
                    <a:pt x="1329984" y="346767"/>
                  </a:cubicBezTo>
                  <a:cubicBezTo>
                    <a:pt x="1329889" y="346767"/>
                    <a:pt x="1329889" y="346767"/>
                    <a:pt x="1329793" y="346767"/>
                  </a:cubicBezTo>
                  <a:cubicBezTo>
                    <a:pt x="1329031" y="346767"/>
                    <a:pt x="1327793" y="346672"/>
                    <a:pt x="1326936" y="347148"/>
                  </a:cubicBezTo>
                  <a:lnTo>
                    <a:pt x="1326745" y="347243"/>
                  </a:lnTo>
                  <a:cubicBezTo>
                    <a:pt x="1325602" y="347815"/>
                    <a:pt x="1323507" y="349053"/>
                    <a:pt x="1323602" y="350482"/>
                  </a:cubicBezTo>
                  <a:cubicBezTo>
                    <a:pt x="1323697" y="351529"/>
                    <a:pt x="1323126" y="352863"/>
                    <a:pt x="1322745" y="352863"/>
                  </a:cubicBezTo>
                  <a:cubicBezTo>
                    <a:pt x="1322649" y="352768"/>
                    <a:pt x="1322459" y="352672"/>
                    <a:pt x="1322173" y="352482"/>
                  </a:cubicBezTo>
                  <a:cubicBezTo>
                    <a:pt x="1320935" y="351625"/>
                    <a:pt x="1318840" y="350196"/>
                    <a:pt x="1317506" y="351053"/>
                  </a:cubicBezTo>
                  <a:cubicBezTo>
                    <a:pt x="1317411" y="351053"/>
                    <a:pt x="1311886" y="355530"/>
                    <a:pt x="1312362" y="356387"/>
                  </a:cubicBezTo>
                  <a:cubicBezTo>
                    <a:pt x="1312362" y="356482"/>
                    <a:pt x="1312648" y="356768"/>
                    <a:pt x="1313124" y="356578"/>
                  </a:cubicBezTo>
                  <a:cubicBezTo>
                    <a:pt x="1314172" y="356101"/>
                    <a:pt x="1316935" y="356482"/>
                    <a:pt x="1317887" y="356768"/>
                  </a:cubicBezTo>
                  <a:cubicBezTo>
                    <a:pt x="1318554" y="356959"/>
                    <a:pt x="1319697" y="358292"/>
                    <a:pt x="1319792" y="358768"/>
                  </a:cubicBezTo>
                  <a:cubicBezTo>
                    <a:pt x="1319792" y="358768"/>
                    <a:pt x="1319697" y="358768"/>
                    <a:pt x="1319697" y="358768"/>
                  </a:cubicBezTo>
                  <a:cubicBezTo>
                    <a:pt x="1317982" y="358578"/>
                    <a:pt x="1310648" y="358102"/>
                    <a:pt x="1310172" y="358102"/>
                  </a:cubicBezTo>
                  <a:cubicBezTo>
                    <a:pt x="1309696" y="358102"/>
                    <a:pt x="1307695" y="358768"/>
                    <a:pt x="1307505" y="359626"/>
                  </a:cubicBezTo>
                  <a:cubicBezTo>
                    <a:pt x="1307410" y="359911"/>
                    <a:pt x="1307410" y="360388"/>
                    <a:pt x="1308362" y="360673"/>
                  </a:cubicBezTo>
                  <a:cubicBezTo>
                    <a:pt x="1309124" y="360959"/>
                    <a:pt x="1309981" y="361150"/>
                    <a:pt x="1310839" y="361340"/>
                  </a:cubicBezTo>
                  <a:cubicBezTo>
                    <a:pt x="1311791" y="361531"/>
                    <a:pt x="1312839" y="361816"/>
                    <a:pt x="1313124" y="362102"/>
                  </a:cubicBezTo>
                  <a:cubicBezTo>
                    <a:pt x="1313696" y="362674"/>
                    <a:pt x="1313982" y="363340"/>
                    <a:pt x="1313887" y="363531"/>
                  </a:cubicBezTo>
                  <a:cubicBezTo>
                    <a:pt x="1313887" y="363531"/>
                    <a:pt x="1313791" y="363626"/>
                    <a:pt x="1313505" y="363626"/>
                  </a:cubicBezTo>
                  <a:cubicBezTo>
                    <a:pt x="1306838" y="363626"/>
                    <a:pt x="1306171" y="364198"/>
                    <a:pt x="1305981" y="364769"/>
                  </a:cubicBezTo>
                  <a:cubicBezTo>
                    <a:pt x="1305790" y="365626"/>
                    <a:pt x="1305981" y="369246"/>
                    <a:pt x="1307314" y="369722"/>
                  </a:cubicBezTo>
                  <a:cubicBezTo>
                    <a:pt x="1308362" y="370008"/>
                    <a:pt x="1310458" y="371246"/>
                    <a:pt x="1310743" y="371722"/>
                  </a:cubicBezTo>
                  <a:cubicBezTo>
                    <a:pt x="1310743" y="371722"/>
                    <a:pt x="1310743" y="371722"/>
                    <a:pt x="1310743" y="371722"/>
                  </a:cubicBezTo>
                  <a:cubicBezTo>
                    <a:pt x="1310458" y="371818"/>
                    <a:pt x="1309981" y="371913"/>
                    <a:pt x="1309600" y="372008"/>
                  </a:cubicBezTo>
                  <a:cubicBezTo>
                    <a:pt x="1308077" y="372389"/>
                    <a:pt x="1306457" y="372770"/>
                    <a:pt x="1306076" y="373627"/>
                  </a:cubicBezTo>
                  <a:cubicBezTo>
                    <a:pt x="1305981" y="373818"/>
                    <a:pt x="1305885" y="374199"/>
                    <a:pt x="1306171" y="374675"/>
                  </a:cubicBezTo>
                  <a:lnTo>
                    <a:pt x="1306362" y="374866"/>
                  </a:lnTo>
                  <a:cubicBezTo>
                    <a:pt x="1307124" y="376009"/>
                    <a:pt x="1307695" y="376675"/>
                    <a:pt x="1307600" y="377342"/>
                  </a:cubicBezTo>
                  <a:cubicBezTo>
                    <a:pt x="1307505" y="378390"/>
                    <a:pt x="1308267" y="379628"/>
                    <a:pt x="1308933" y="380104"/>
                  </a:cubicBezTo>
                  <a:cubicBezTo>
                    <a:pt x="1309505" y="380485"/>
                    <a:pt x="1310267" y="382390"/>
                    <a:pt x="1310076" y="382962"/>
                  </a:cubicBezTo>
                  <a:cubicBezTo>
                    <a:pt x="1309981" y="383343"/>
                    <a:pt x="1309981" y="383724"/>
                    <a:pt x="1310076" y="384295"/>
                  </a:cubicBezTo>
                  <a:cubicBezTo>
                    <a:pt x="1310172" y="384962"/>
                    <a:pt x="1310172" y="385724"/>
                    <a:pt x="1309886" y="386582"/>
                  </a:cubicBezTo>
                  <a:cubicBezTo>
                    <a:pt x="1309600" y="387343"/>
                    <a:pt x="1309315" y="387724"/>
                    <a:pt x="1309124" y="388201"/>
                  </a:cubicBezTo>
                  <a:cubicBezTo>
                    <a:pt x="1308838" y="388582"/>
                    <a:pt x="1308648" y="388963"/>
                    <a:pt x="1308553" y="389439"/>
                  </a:cubicBezTo>
                  <a:cubicBezTo>
                    <a:pt x="1308457" y="389915"/>
                    <a:pt x="1308648" y="390582"/>
                    <a:pt x="1309315" y="391153"/>
                  </a:cubicBezTo>
                  <a:cubicBezTo>
                    <a:pt x="1309505" y="391344"/>
                    <a:pt x="1310362" y="392011"/>
                    <a:pt x="1311219" y="391915"/>
                  </a:cubicBezTo>
                  <a:cubicBezTo>
                    <a:pt x="1311505" y="391820"/>
                    <a:pt x="1311886" y="391725"/>
                    <a:pt x="1312268" y="391534"/>
                  </a:cubicBezTo>
                  <a:cubicBezTo>
                    <a:pt x="1312648" y="391344"/>
                    <a:pt x="1313411" y="391058"/>
                    <a:pt x="1313791" y="391058"/>
                  </a:cubicBezTo>
                  <a:cubicBezTo>
                    <a:pt x="1313791" y="391058"/>
                    <a:pt x="1313791" y="391058"/>
                    <a:pt x="1313791" y="391058"/>
                  </a:cubicBezTo>
                  <a:cubicBezTo>
                    <a:pt x="1313791" y="391249"/>
                    <a:pt x="1313696" y="391439"/>
                    <a:pt x="1313696" y="391725"/>
                  </a:cubicBezTo>
                  <a:cubicBezTo>
                    <a:pt x="1313601" y="392392"/>
                    <a:pt x="1313220" y="394297"/>
                    <a:pt x="1312934" y="394487"/>
                  </a:cubicBezTo>
                  <a:cubicBezTo>
                    <a:pt x="1312648" y="394392"/>
                    <a:pt x="1312172" y="394201"/>
                    <a:pt x="1311601" y="394011"/>
                  </a:cubicBezTo>
                  <a:cubicBezTo>
                    <a:pt x="1310458" y="393535"/>
                    <a:pt x="1309696" y="393249"/>
                    <a:pt x="1309124" y="393344"/>
                  </a:cubicBezTo>
                  <a:cubicBezTo>
                    <a:pt x="1308553" y="393535"/>
                    <a:pt x="1307790" y="394106"/>
                    <a:pt x="1307505" y="394773"/>
                  </a:cubicBezTo>
                  <a:cubicBezTo>
                    <a:pt x="1307314" y="395249"/>
                    <a:pt x="1307314" y="395630"/>
                    <a:pt x="1307505" y="395916"/>
                  </a:cubicBezTo>
                  <a:lnTo>
                    <a:pt x="1307695" y="396107"/>
                  </a:lnTo>
                  <a:cubicBezTo>
                    <a:pt x="1308077" y="396678"/>
                    <a:pt x="1308457" y="397059"/>
                    <a:pt x="1308362" y="398107"/>
                  </a:cubicBezTo>
                  <a:cubicBezTo>
                    <a:pt x="1308267" y="399536"/>
                    <a:pt x="1308743" y="401155"/>
                    <a:pt x="1309410" y="401821"/>
                  </a:cubicBezTo>
                  <a:cubicBezTo>
                    <a:pt x="1309886" y="402298"/>
                    <a:pt x="1316268" y="407060"/>
                    <a:pt x="1317506" y="406870"/>
                  </a:cubicBezTo>
                  <a:cubicBezTo>
                    <a:pt x="1317696" y="406870"/>
                    <a:pt x="1317982" y="406774"/>
                    <a:pt x="1318268" y="406679"/>
                  </a:cubicBezTo>
                  <a:cubicBezTo>
                    <a:pt x="1319030" y="406393"/>
                    <a:pt x="1319697" y="406203"/>
                    <a:pt x="1320364" y="406774"/>
                  </a:cubicBezTo>
                  <a:cubicBezTo>
                    <a:pt x="1321411" y="407727"/>
                    <a:pt x="1322459" y="408489"/>
                    <a:pt x="1323888" y="407822"/>
                  </a:cubicBezTo>
                  <a:cubicBezTo>
                    <a:pt x="1323983" y="407822"/>
                    <a:pt x="1332079" y="403917"/>
                    <a:pt x="1333317" y="402965"/>
                  </a:cubicBezTo>
                  <a:cubicBezTo>
                    <a:pt x="1333794" y="402583"/>
                    <a:pt x="1334651" y="401536"/>
                    <a:pt x="1335509" y="400393"/>
                  </a:cubicBezTo>
                  <a:cubicBezTo>
                    <a:pt x="1336365" y="399250"/>
                    <a:pt x="1337794" y="397440"/>
                    <a:pt x="1338271" y="397249"/>
                  </a:cubicBezTo>
                  <a:cubicBezTo>
                    <a:pt x="1339033" y="397059"/>
                    <a:pt x="1342271" y="395535"/>
                    <a:pt x="1343033" y="394106"/>
                  </a:cubicBezTo>
                  <a:cubicBezTo>
                    <a:pt x="1343319" y="393630"/>
                    <a:pt x="1343224" y="393249"/>
                    <a:pt x="1343128" y="393058"/>
                  </a:cubicBezTo>
                  <a:cubicBezTo>
                    <a:pt x="1342366" y="391344"/>
                    <a:pt x="1341986" y="388867"/>
                    <a:pt x="1342557" y="388677"/>
                  </a:cubicBezTo>
                  <a:cubicBezTo>
                    <a:pt x="1343128" y="388391"/>
                    <a:pt x="1343795" y="388296"/>
                    <a:pt x="1344081" y="388486"/>
                  </a:cubicBezTo>
                  <a:cubicBezTo>
                    <a:pt x="1344176" y="388582"/>
                    <a:pt x="1344271" y="388582"/>
                    <a:pt x="1344271" y="388772"/>
                  </a:cubicBezTo>
                  <a:cubicBezTo>
                    <a:pt x="1344462" y="389915"/>
                    <a:pt x="1344748" y="391249"/>
                    <a:pt x="1345510" y="391820"/>
                  </a:cubicBezTo>
                  <a:cubicBezTo>
                    <a:pt x="1346081" y="392296"/>
                    <a:pt x="1347605" y="393440"/>
                    <a:pt x="1347033" y="394392"/>
                  </a:cubicBezTo>
                  <a:cubicBezTo>
                    <a:pt x="1346843" y="394773"/>
                    <a:pt x="1346557" y="395059"/>
                    <a:pt x="1346271" y="395249"/>
                  </a:cubicBezTo>
                  <a:cubicBezTo>
                    <a:pt x="1345700" y="395725"/>
                    <a:pt x="1345128" y="396297"/>
                    <a:pt x="1345414" y="397916"/>
                  </a:cubicBezTo>
                  <a:cubicBezTo>
                    <a:pt x="1345605" y="399154"/>
                    <a:pt x="1346653" y="401059"/>
                    <a:pt x="1347605" y="402774"/>
                  </a:cubicBezTo>
                  <a:cubicBezTo>
                    <a:pt x="1348272" y="404012"/>
                    <a:pt x="1348939" y="405346"/>
                    <a:pt x="1349034" y="405727"/>
                  </a:cubicBezTo>
                  <a:cubicBezTo>
                    <a:pt x="1349129" y="406965"/>
                    <a:pt x="1349891" y="409346"/>
                    <a:pt x="1350462" y="410584"/>
                  </a:cubicBezTo>
                  <a:cubicBezTo>
                    <a:pt x="1351034" y="411823"/>
                    <a:pt x="1353606" y="415157"/>
                    <a:pt x="1354653" y="415537"/>
                  </a:cubicBezTo>
                  <a:cubicBezTo>
                    <a:pt x="1355415" y="415823"/>
                    <a:pt x="1355702" y="416014"/>
                    <a:pt x="1355606" y="416966"/>
                  </a:cubicBezTo>
                  <a:cubicBezTo>
                    <a:pt x="1355511" y="418109"/>
                    <a:pt x="1355892" y="419728"/>
                    <a:pt x="1356463" y="420490"/>
                  </a:cubicBezTo>
                  <a:cubicBezTo>
                    <a:pt x="1356558" y="420586"/>
                    <a:pt x="1356654" y="420776"/>
                    <a:pt x="1356844" y="421062"/>
                  </a:cubicBezTo>
                  <a:cubicBezTo>
                    <a:pt x="1358178" y="422776"/>
                    <a:pt x="1358844" y="423824"/>
                    <a:pt x="1358844" y="424205"/>
                  </a:cubicBezTo>
                  <a:cubicBezTo>
                    <a:pt x="1358083" y="424491"/>
                    <a:pt x="1357130" y="424967"/>
                    <a:pt x="1356749" y="425634"/>
                  </a:cubicBezTo>
                  <a:cubicBezTo>
                    <a:pt x="1356558" y="426015"/>
                    <a:pt x="1356463" y="426301"/>
                    <a:pt x="1356654" y="426682"/>
                  </a:cubicBezTo>
                  <a:cubicBezTo>
                    <a:pt x="1356844" y="427158"/>
                    <a:pt x="1357225" y="427539"/>
                    <a:pt x="1357701" y="427920"/>
                  </a:cubicBezTo>
                  <a:cubicBezTo>
                    <a:pt x="1358083" y="428301"/>
                    <a:pt x="1358559" y="428682"/>
                    <a:pt x="1358559" y="428968"/>
                  </a:cubicBezTo>
                  <a:cubicBezTo>
                    <a:pt x="1358559" y="429253"/>
                    <a:pt x="1358559" y="429730"/>
                    <a:pt x="1358654" y="430396"/>
                  </a:cubicBezTo>
                  <a:cubicBezTo>
                    <a:pt x="1358749" y="431349"/>
                    <a:pt x="1358940" y="432968"/>
                    <a:pt x="1358654" y="433445"/>
                  </a:cubicBezTo>
                  <a:cubicBezTo>
                    <a:pt x="1358178" y="434111"/>
                    <a:pt x="1357797" y="435159"/>
                    <a:pt x="1357987" y="435826"/>
                  </a:cubicBezTo>
                  <a:cubicBezTo>
                    <a:pt x="1358083" y="436111"/>
                    <a:pt x="1358273" y="436302"/>
                    <a:pt x="1358464" y="436492"/>
                  </a:cubicBezTo>
                  <a:cubicBezTo>
                    <a:pt x="1359130" y="436778"/>
                    <a:pt x="1360845" y="437254"/>
                    <a:pt x="1361892" y="436874"/>
                  </a:cubicBezTo>
                  <a:cubicBezTo>
                    <a:pt x="1362178" y="436778"/>
                    <a:pt x="1362369" y="436683"/>
                    <a:pt x="1362655" y="436588"/>
                  </a:cubicBezTo>
                  <a:cubicBezTo>
                    <a:pt x="1363226" y="436302"/>
                    <a:pt x="1363798" y="436016"/>
                    <a:pt x="1364464" y="436111"/>
                  </a:cubicBezTo>
                  <a:cubicBezTo>
                    <a:pt x="1365512" y="436302"/>
                    <a:pt x="1367703" y="435635"/>
                    <a:pt x="1367989" y="435635"/>
                  </a:cubicBezTo>
                  <a:lnTo>
                    <a:pt x="1368274" y="435540"/>
                  </a:lnTo>
                  <a:lnTo>
                    <a:pt x="1369608" y="431730"/>
                  </a:lnTo>
                  <a:cubicBezTo>
                    <a:pt x="1371037" y="429349"/>
                    <a:pt x="1372942" y="426777"/>
                    <a:pt x="1373513" y="426682"/>
                  </a:cubicBezTo>
                  <a:cubicBezTo>
                    <a:pt x="1374656" y="427063"/>
                    <a:pt x="1376371" y="427634"/>
                    <a:pt x="1377133" y="426682"/>
                  </a:cubicBezTo>
                  <a:cubicBezTo>
                    <a:pt x="1377228" y="426491"/>
                    <a:pt x="1377418" y="426301"/>
                    <a:pt x="1377609" y="426110"/>
                  </a:cubicBezTo>
                  <a:cubicBezTo>
                    <a:pt x="1378085" y="425443"/>
                    <a:pt x="1378561" y="424777"/>
                    <a:pt x="1379323" y="424586"/>
                  </a:cubicBezTo>
                  <a:cubicBezTo>
                    <a:pt x="1380466" y="424300"/>
                    <a:pt x="1383895" y="422776"/>
                    <a:pt x="1384657" y="420871"/>
                  </a:cubicBezTo>
                  <a:cubicBezTo>
                    <a:pt x="1384848" y="420490"/>
                    <a:pt x="1385133" y="419919"/>
                    <a:pt x="1385419" y="419252"/>
                  </a:cubicBezTo>
                  <a:cubicBezTo>
                    <a:pt x="1386276" y="417538"/>
                    <a:pt x="1387419" y="415347"/>
                    <a:pt x="1386753" y="414013"/>
                  </a:cubicBezTo>
                  <a:cubicBezTo>
                    <a:pt x="1385991" y="412394"/>
                    <a:pt x="1385610" y="411346"/>
                    <a:pt x="1385896" y="409632"/>
                  </a:cubicBezTo>
                  <a:cubicBezTo>
                    <a:pt x="1385991" y="409251"/>
                    <a:pt x="1386086" y="408775"/>
                    <a:pt x="1386181" y="408299"/>
                  </a:cubicBezTo>
                  <a:cubicBezTo>
                    <a:pt x="1386467" y="406774"/>
                    <a:pt x="1386848" y="405155"/>
                    <a:pt x="1386467" y="404012"/>
                  </a:cubicBezTo>
                  <a:cubicBezTo>
                    <a:pt x="1385515" y="401250"/>
                    <a:pt x="1385324" y="399345"/>
                    <a:pt x="1385515" y="399059"/>
                  </a:cubicBezTo>
                  <a:cubicBezTo>
                    <a:pt x="1386562" y="398678"/>
                    <a:pt x="1388468" y="398011"/>
                    <a:pt x="1389420" y="397916"/>
                  </a:cubicBezTo>
                  <a:cubicBezTo>
                    <a:pt x="1390372" y="397821"/>
                    <a:pt x="1391610" y="396964"/>
                    <a:pt x="1392944" y="396011"/>
                  </a:cubicBezTo>
                  <a:cubicBezTo>
                    <a:pt x="1393802" y="395440"/>
                    <a:pt x="1394658" y="394773"/>
                    <a:pt x="1395421" y="394392"/>
                  </a:cubicBezTo>
                  <a:cubicBezTo>
                    <a:pt x="1396278" y="394011"/>
                    <a:pt x="1396659" y="393535"/>
                    <a:pt x="1396754" y="393058"/>
                  </a:cubicBezTo>
                  <a:cubicBezTo>
                    <a:pt x="1396849" y="392487"/>
                    <a:pt x="1396373" y="392011"/>
                    <a:pt x="1395992" y="391630"/>
                  </a:cubicBezTo>
                  <a:lnTo>
                    <a:pt x="1395801" y="391439"/>
                  </a:lnTo>
                  <a:cubicBezTo>
                    <a:pt x="1394944" y="390487"/>
                    <a:pt x="1391896" y="390868"/>
                    <a:pt x="1391325" y="390963"/>
                  </a:cubicBezTo>
                  <a:cubicBezTo>
                    <a:pt x="1390658" y="391058"/>
                    <a:pt x="1386753" y="390106"/>
                    <a:pt x="1385419" y="389534"/>
                  </a:cubicBezTo>
                  <a:cubicBezTo>
                    <a:pt x="1385324" y="389534"/>
                    <a:pt x="1385324" y="389439"/>
                    <a:pt x="1385324" y="389439"/>
                  </a:cubicBezTo>
                  <a:cubicBezTo>
                    <a:pt x="1385324" y="389439"/>
                    <a:pt x="1385324" y="389344"/>
                    <a:pt x="1385419" y="389249"/>
                  </a:cubicBezTo>
                  <a:cubicBezTo>
                    <a:pt x="1385705" y="388867"/>
                    <a:pt x="1386658" y="388296"/>
                    <a:pt x="1387419" y="388105"/>
                  </a:cubicBezTo>
                  <a:cubicBezTo>
                    <a:pt x="1388562" y="387820"/>
                    <a:pt x="1389705" y="388391"/>
                    <a:pt x="1391039" y="389249"/>
                  </a:cubicBezTo>
                  <a:cubicBezTo>
                    <a:pt x="1392087" y="389915"/>
                    <a:pt x="1393992" y="389629"/>
                    <a:pt x="1395421" y="389439"/>
                  </a:cubicBezTo>
                  <a:cubicBezTo>
                    <a:pt x="1395897" y="389344"/>
                    <a:pt x="1396278" y="389344"/>
                    <a:pt x="1396564" y="389344"/>
                  </a:cubicBezTo>
                  <a:cubicBezTo>
                    <a:pt x="1397516" y="389344"/>
                    <a:pt x="1398278" y="388105"/>
                    <a:pt x="1398945" y="386962"/>
                  </a:cubicBezTo>
                  <a:cubicBezTo>
                    <a:pt x="1399230" y="386486"/>
                    <a:pt x="1399516" y="386105"/>
                    <a:pt x="1399707" y="385820"/>
                  </a:cubicBezTo>
                  <a:cubicBezTo>
                    <a:pt x="1400278" y="385153"/>
                    <a:pt x="1400183" y="383915"/>
                    <a:pt x="1399992" y="382867"/>
                  </a:cubicBezTo>
                  <a:cubicBezTo>
                    <a:pt x="1399897" y="382295"/>
                    <a:pt x="1399897" y="381724"/>
                    <a:pt x="1399897" y="381343"/>
                  </a:cubicBezTo>
                  <a:cubicBezTo>
                    <a:pt x="1399992" y="379819"/>
                    <a:pt x="1398087" y="377818"/>
                    <a:pt x="1396944" y="377818"/>
                  </a:cubicBezTo>
                  <a:cubicBezTo>
                    <a:pt x="1396659" y="377723"/>
                    <a:pt x="1396087" y="376485"/>
                    <a:pt x="1395992" y="376009"/>
                  </a:cubicBezTo>
                  <a:cubicBezTo>
                    <a:pt x="1395897" y="375628"/>
                    <a:pt x="1395801" y="375342"/>
                    <a:pt x="1395611" y="375247"/>
                  </a:cubicBezTo>
                  <a:cubicBezTo>
                    <a:pt x="1395325" y="374770"/>
                    <a:pt x="1393135" y="372675"/>
                    <a:pt x="1391992" y="372294"/>
                  </a:cubicBezTo>
                  <a:cubicBezTo>
                    <a:pt x="1391420" y="372103"/>
                    <a:pt x="1390658" y="372008"/>
                    <a:pt x="1389896" y="371913"/>
                  </a:cubicBezTo>
                  <a:cubicBezTo>
                    <a:pt x="1389229" y="371818"/>
                    <a:pt x="1388562" y="371722"/>
                    <a:pt x="1387896" y="371627"/>
                  </a:cubicBezTo>
                  <a:cubicBezTo>
                    <a:pt x="1387039" y="371437"/>
                    <a:pt x="1387610" y="367912"/>
                    <a:pt x="1387801" y="366769"/>
                  </a:cubicBezTo>
                  <a:cubicBezTo>
                    <a:pt x="1387896" y="366293"/>
                    <a:pt x="1387896" y="365817"/>
                    <a:pt x="1387991" y="365626"/>
                  </a:cubicBezTo>
                  <a:cubicBezTo>
                    <a:pt x="1388086" y="364579"/>
                    <a:pt x="1387991" y="363055"/>
                    <a:pt x="1387610" y="362483"/>
                  </a:cubicBezTo>
                  <a:cubicBezTo>
                    <a:pt x="1387419" y="362007"/>
                    <a:pt x="1388086" y="358292"/>
                    <a:pt x="1388372" y="357340"/>
                  </a:cubicBezTo>
                  <a:cubicBezTo>
                    <a:pt x="1388562" y="356482"/>
                    <a:pt x="1390372" y="352291"/>
                    <a:pt x="1391325" y="351053"/>
                  </a:cubicBezTo>
                  <a:cubicBezTo>
                    <a:pt x="1392182" y="349815"/>
                    <a:pt x="1399421" y="343814"/>
                    <a:pt x="1400469" y="343052"/>
                  </a:cubicBezTo>
                  <a:cubicBezTo>
                    <a:pt x="1401135" y="342576"/>
                    <a:pt x="1403517" y="342290"/>
                    <a:pt x="1405041" y="342290"/>
                  </a:cubicBezTo>
                  <a:cubicBezTo>
                    <a:pt x="1406279" y="342290"/>
                    <a:pt x="1407136" y="340480"/>
                    <a:pt x="1408089" y="338575"/>
                  </a:cubicBezTo>
                  <a:cubicBezTo>
                    <a:pt x="1408374" y="338004"/>
                    <a:pt x="1408661" y="337528"/>
                    <a:pt x="1408851" y="337147"/>
                  </a:cubicBezTo>
                  <a:cubicBezTo>
                    <a:pt x="1409422" y="336194"/>
                    <a:pt x="1410565" y="335527"/>
                    <a:pt x="1411709" y="334861"/>
                  </a:cubicBezTo>
                  <a:cubicBezTo>
                    <a:pt x="1412375" y="334480"/>
                    <a:pt x="1413137" y="334003"/>
                    <a:pt x="1413804" y="333527"/>
                  </a:cubicBezTo>
                  <a:cubicBezTo>
                    <a:pt x="1415233" y="332384"/>
                    <a:pt x="1414566" y="329336"/>
                    <a:pt x="1413613" y="326002"/>
                  </a:cubicBezTo>
                  <a:cubicBezTo>
                    <a:pt x="1413518" y="325526"/>
                    <a:pt x="1413328" y="325050"/>
                    <a:pt x="1413328" y="324764"/>
                  </a:cubicBezTo>
                  <a:cubicBezTo>
                    <a:pt x="1413137" y="323812"/>
                    <a:pt x="1413328" y="323716"/>
                    <a:pt x="1413899" y="323335"/>
                  </a:cubicBezTo>
                  <a:cubicBezTo>
                    <a:pt x="1414185" y="323145"/>
                    <a:pt x="1414661" y="322954"/>
                    <a:pt x="1415042" y="322478"/>
                  </a:cubicBezTo>
                  <a:cubicBezTo>
                    <a:pt x="1416280" y="321430"/>
                    <a:pt x="1415804" y="320478"/>
                    <a:pt x="1415518" y="319906"/>
                  </a:cubicBezTo>
                  <a:cubicBezTo>
                    <a:pt x="1415423" y="319716"/>
                    <a:pt x="1415328" y="319621"/>
                    <a:pt x="1415328" y="319525"/>
                  </a:cubicBezTo>
                  <a:cubicBezTo>
                    <a:pt x="1415328" y="319335"/>
                    <a:pt x="1415994" y="319049"/>
                    <a:pt x="1416376" y="318954"/>
                  </a:cubicBezTo>
                  <a:cubicBezTo>
                    <a:pt x="1416757" y="318763"/>
                    <a:pt x="1417233" y="318573"/>
                    <a:pt x="1417614" y="318382"/>
                  </a:cubicBezTo>
                  <a:cubicBezTo>
                    <a:pt x="1418662" y="317716"/>
                    <a:pt x="1418852" y="317049"/>
                    <a:pt x="1419042" y="316573"/>
                  </a:cubicBezTo>
                  <a:cubicBezTo>
                    <a:pt x="1419042" y="316477"/>
                    <a:pt x="1419138" y="316382"/>
                    <a:pt x="1419138" y="316287"/>
                  </a:cubicBezTo>
                  <a:cubicBezTo>
                    <a:pt x="1419328" y="316001"/>
                    <a:pt x="1420662" y="315430"/>
                    <a:pt x="1422090" y="315239"/>
                  </a:cubicBezTo>
                  <a:cubicBezTo>
                    <a:pt x="1423329" y="315049"/>
                    <a:pt x="1423996" y="313810"/>
                    <a:pt x="1424472" y="312763"/>
                  </a:cubicBezTo>
                  <a:cubicBezTo>
                    <a:pt x="1424662" y="312382"/>
                    <a:pt x="1424853" y="312001"/>
                    <a:pt x="1424948" y="312001"/>
                  </a:cubicBezTo>
                  <a:cubicBezTo>
                    <a:pt x="1425615" y="311715"/>
                    <a:pt x="1430092" y="312191"/>
                    <a:pt x="1431139" y="312572"/>
                  </a:cubicBezTo>
                  <a:cubicBezTo>
                    <a:pt x="1432092" y="312858"/>
                    <a:pt x="1433235" y="312953"/>
                    <a:pt x="1434473" y="312763"/>
                  </a:cubicBezTo>
                  <a:cubicBezTo>
                    <a:pt x="1434759" y="312763"/>
                    <a:pt x="1434854" y="312763"/>
                    <a:pt x="1434854" y="312763"/>
                  </a:cubicBezTo>
                  <a:cubicBezTo>
                    <a:pt x="1435140" y="312953"/>
                    <a:pt x="1435140" y="313525"/>
                    <a:pt x="1435235" y="314001"/>
                  </a:cubicBezTo>
                  <a:cubicBezTo>
                    <a:pt x="1435235" y="314191"/>
                    <a:pt x="1435140" y="315906"/>
                    <a:pt x="1435616" y="316858"/>
                  </a:cubicBezTo>
                  <a:cubicBezTo>
                    <a:pt x="1435807" y="317239"/>
                    <a:pt x="1436093" y="317430"/>
                    <a:pt x="1436378" y="317716"/>
                  </a:cubicBezTo>
                  <a:cubicBezTo>
                    <a:pt x="1436854" y="318192"/>
                    <a:pt x="1437236" y="318573"/>
                    <a:pt x="1437330" y="319335"/>
                  </a:cubicBezTo>
                  <a:cubicBezTo>
                    <a:pt x="1437330" y="319621"/>
                    <a:pt x="1437426" y="319906"/>
                    <a:pt x="1437426" y="320192"/>
                  </a:cubicBezTo>
                  <a:cubicBezTo>
                    <a:pt x="1437616" y="321430"/>
                    <a:pt x="1437616" y="322288"/>
                    <a:pt x="1436949" y="322764"/>
                  </a:cubicBezTo>
                  <a:cubicBezTo>
                    <a:pt x="1435711" y="323621"/>
                    <a:pt x="1435711" y="323621"/>
                    <a:pt x="1434568" y="324478"/>
                  </a:cubicBezTo>
                  <a:cubicBezTo>
                    <a:pt x="1429901" y="328003"/>
                    <a:pt x="1429234" y="329146"/>
                    <a:pt x="1429234" y="329717"/>
                  </a:cubicBezTo>
                  <a:cubicBezTo>
                    <a:pt x="1429139" y="330860"/>
                    <a:pt x="1428472" y="333146"/>
                    <a:pt x="1427520" y="333622"/>
                  </a:cubicBezTo>
                  <a:cubicBezTo>
                    <a:pt x="1427329" y="333718"/>
                    <a:pt x="1427044" y="333813"/>
                    <a:pt x="1426758" y="334003"/>
                  </a:cubicBezTo>
                  <a:cubicBezTo>
                    <a:pt x="1424758" y="335051"/>
                    <a:pt x="1422853" y="336099"/>
                    <a:pt x="1422281" y="336956"/>
                  </a:cubicBezTo>
                  <a:cubicBezTo>
                    <a:pt x="1422090" y="337337"/>
                    <a:pt x="1421900" y="337909"/>
                    <a:pt x="1421710" y="338480"/>
                  </a:cubicBezTo>
                  <a:cubicBezTo>
                    <a:pt x="1421424" y="339433"/>
                    <a:pt x="1421138" y="340576"/>
                    <a:pt x="1420471" y="340957"/>
                  </a:cubicBezTo>
                  <a:cubicBezTo>
                    <a:pt x="1420185" y="341147"/>
                    <a:pt x="1419805" y="341242"/>
                    <a:pt x="1419424" y="341433"/>
                  </a:cubicBezTo>
                  <a:cubicBezTo>
                    <a:pt x="1417899" y="342195"/>
                    <a:pt x="1415994" y="343052"/>
                    <a:pt x="1415423" y="344100"/>
                  </a:cubicBezTo>
                  <a:cubicBezTo>
                    <a:pt x="1415328" y="344290"/>
                    <a:pt x="1413232" y="348481"/>
                    <a:pt x="1414090" y="353434"/>
                  </a:cubicBezTo>
                  <a:cubicBezTo>
                    <a:pt x="1414280" y="354673"/>
                    <a:pt x="1414566" y="355911"/>
                    <a:pt x="1414756" y="357054"/>
                  </a:cubicBezTo>
                  <a:cubicBezTo>
                    <a:pt x="1415233" y="359626"/>
                    <a:pt x="1415709" y="361816"/>
                    <a:pt x="1415614" y="362769"/>
                  </a:cubicBezTo>
                  <a:cubicBezTo>
                    <a:pt x="1415614" y="363055"/>
                    <a:pt x="1415518" y="363721"/>
                    <a:pt x="1415423" y="364388"/>
                  </a:cubicBezTo>
                  <a:cubicBezTo>
                    <a:pt x="1414851" y="367817"/>
                    <a:pt x="1414471" y="370960"/>
                    <a:pt x="1415328" y="371913"/>
                  </a:cubicBezTo>
                  <a:cubicBezTo>
                    <a:pt x="1415899" y="372484"/>
                    <a:pt x="1416471" y="373627"/>
                    <a:pt x="1417043" y="374675"/>
                  </a:cubicBezTo>
                  <a:cubicBezTo>
                    <a:pt x="1417614" y="375818"/>
                    <a:pt x="1418186" y="376675"/>
                    <a:pt x="1418566" y="377056"/>
                  </a:cubicBezTo>
                  <a:cubicBezTo>
                    <a:pt x="1419328" y="377628"/>
                    <a:pt x="1421900" y="379152"/>
                    <a:pt x="1423138" y="379152"/>
                  </a:cubicBezTo>
                  <a:cubicBezTo>
                    <a:pt x="1424567" y="379152"/>
                    <a:pt x="1426758" y="379628"/>
                    <a:pt x="1426948" y="380009"/>
                  </a:cubicBezTo>
                  <a:cubicBezTo>
                    <a:pt x="1427234" y="380771"/>
                    <a:pt x="1428282" y="381819"/>
                    <a:pt x="1429330" y="382200"/>
                  </a:cubicBezTo>
                  <a:cubicBezTo>
                    <a:pt x="1429996" y="382390"/>
                    <a:pt x="1430377" y="382295"/>
                    <a:pt x="1430663" y="382200"/>
                  </a:cubicBezTo>
                  <a:lnTo>
                    <a:pt x="1440284" y="377723"/>
                  </a:lnTo>
                  <a:cubicBezTo>
                    <a:pt x="1442474" y="376199"/>
                    <a:pt x="1445236" y="374580"/>
                    <a:pt x="1445712" y="374675"/>
                  </a:cubicBezTo>
                  <a:cubicBezTo>
                    <a:pt x="1446761" y="374866"/>
                    <a:pt x="1449523" y="375056"/>
                    <a:pt x="1450761" y="374866"/>
                  </a:cubicBezTo>
                  <a:cubicBezTo>
                    <a:pt x="1451428" y="374770"/>
                    <a:pt x="1453523" y="374008"/>
                    <a:pt x="1456380" y="372865"/>
                  </a:cubicBezTo>
                  <a:cubicBezTo>
                    <a:pt x="1457905" y="372294"/>
                    <a:pt x="1459524" y="371627"/>
                    <a:pt x="1459810" y="371532"/>
                  </a:cubicBezTo>
                  <a:lnTo>
                    <a:pt x="1460190" y="371437"/>
                  </a:lnTo>
                  <a:cubicBezTo>
                    <a:pt x="1462953" y="370865"/>
                    <a:pt x="1463524" y="371056"/>
                    <a:pt x="1463619" y="371056"/>
                  </a:cubicBezTo>
                  <a:cubicBezTo>
                    <a:pt x="1463524" y="372199"/>
                    <a:pt x="1464382" y="374008"/>
                    <a:pt x="1465524" y="374294"/>
                  </a:cubicBezTo>
                  <a:cubicBezTo>
                    <a:pt x="1465811" y="374389"/>
                    <a:pt x="1466763" y="374675"/>
                    <a:pt x="1467810" y="375056"/>
                  </a:cubicBezTo>
                  <a:cubicBezTo>
                    <a:pt x="1470192" y="375818"/>
                    <a:pt x="1471716" y="376294"/>
                    <a:pt x="1472287" y="376294"/>
                  </a:cubicBezTo>
                  <a:cubicBezTo>
                    <a:pt x="1472764" y="376294"/>
                    <a:pt x="1474002" y="376675"/>
                    <a:pt x="1474193" y="377152"/>
                  </a:cubicBezTo>
                  <a:cubicBezTo>
                    <a:pt x="1474287" y="377247"/>
                    <a:pt x="1474193" y="377247"/>
                    <a:pt x="1474193" y="377342"/>
                  </a:cubicBezTo>
                  <a:lnTo>
                    <a:pt x="1474097" y="377533"/>
                  </a:lnTo>
                  <a:cubicBezTo>
                    <a:pt x="1473621" y="378295"/>
                    <a:pt x="1472573" y="379819"/>
                    <a:pt x="1471621" y="379914"/>
                  </a:cubicBezTo>
                  <a:cubicBezTo>
                    <a:pt x="1471240" y="380009"/>
                    <a:pt x="1470382" y="379914"/>
                    <a:pt x="1469430" y="379819"/>
                  </a:cubicBezTo>
                  <a:cubicBezTo>
                    <a:pt x="1467144" y="379723"/>
                    <a:pt x="1465524" y="379628"/>
                    <a:pt x="1464858" y="380104"/>
                  </a:cubicBezTo>
                  <a:lnTo>
                    <a:pt x="1464382" y="380485"/>
                  </a:lnTo>
                  <a:cubicBezTo>
                    <a:pt x="1463239" y="381343"/>
                    <a:pt x="1461333" y="382676"/>
                    <a:pt x="1460667" y="383343"/>
                  </a:cubicBezTo>
                  <a:cubicBezTo>
                    <a:pt x="1460095" y="383915"/>
                    <a:pt x="1456380" y="385820"/>
                    <a:pt x="1455143" y="386391"/>
                  </a:cubicBezTo>
                  <a:cubicBezTo>
                    <a:pt x="1454190" y="386867"/>
                    <a:pt x="1452285" y="387153"/>
                    <a:pt x="1451142" y="386391"/>
                  </a:cubicBezTo>
                  <a:cubicBezTo>
                    <a:pt x="1450189" y="385820"/>
                    <a:pt x="1448475" y="384867"/>
                    <a:pt x="1446855" y="384867"/>
                  </a:cubicBezTo>
                  <a:cubicBezTo>
                    <a:pt x="1442950" y="384867"/>
                    <a:pt x="1440664" y="384962"/>
                    <a:pt x="1440093" y="385057"/>
                  </a:cubicBezTo>
                  <a:cubicBezTo>
                    <a:pt x="1439617" y="385153"/>
                    <a:pt x="1438855" y="385629"/>
                    <a:pt x="1437616" y="386296"/>
                  </a:cubicBezTo>
                  <a:cubicBezTo>
                    <a:pt x="1436759" y="386772"/>
                    <a:pt x="1435902" y="387248"/>
                    <a:pt x="1435235" y="387629"/>
                  </a:cubicBezTo>
                  <a:cubicBezTo>
                    <a:pt x="1433901" y="388201"/>
                    <a:pt x="1429520" y="390106"/>
                    <a:pt x="1428663" y="391439"/>
                  </a:cubicBezTo>
                  <a:cubicBezTo>
                    <a:pt x="1427805" y="392773"/>
                    <a:pt x="1428187" y="393630"/>
                    <a:pt x="1428472" y="394297"/>
                  </a:cubicBezTo>
                  <a:cubicBezTo>
                    <a:pt x="1428567" y="394582"/>
                    <a:pt x="1428758" y="394868"/>
                    <a:pt x="1429044" y="395154"/>
                  </a:cubicBezTo>
                  <a:cubicBezTo>
                    <a:pt x="1429330" y="395440"/>
                    <a:pt x="1430092" y="396487"/>
                    <a:pt x="1429901" y="396678"/>
                  </a:cubicBezTo>
                  <a:cubicBezTo>
                    <a:pt x="1429425" y="397249"/>
                    <a:pt x="1428758" y="399154"/>
                    <a:pt x="1429234" y="400107"/>
                  </a:cubicBezTo>
                  <a:cubicBezTo>
                    <a:pt x="1429425" y="400488"/>
                    <a:pt x="1429710" y="400678"/>
                    <a:pt x="1430187" y="400678"/>
                  </a:cubicBezTo>
                  <a:cubicBezTo>
                    <a:pt x="1431044" y="400678"/>
                    <a:pt x="1432473" y="400202"/>
                    <a:pt x="1433711" y="399821"/>
                  </a:cubicBezTo>
                  <a:cubicBezTo>
                    <a:pt x="1434283" y="399631"/>
                    <a:pt x="1434854" y="399440"/>
                    <a:pt x="1435140" y="399345"/>
                  </a:cubicBezTo>
                  <a:cubicBezTo>
                    <a:pt x="1435521" y="399250"/>
                    <a:pt x="1435616" y="399345"/>
                    <a:pt x="1435616" y="399345"/>
                  </a:cubicBezTo>
                  <a:cubicBezTo>
                    <a:pt x="1435616" y="399345"/>
                    <a:pt x="1435711" y="399536"/>
                    <a:pt x="1435807" y="400012"/>
                  </a:cubicBezTo>
                  <a:cubicBezTo>
                    <a:pt x="1435807" y="400393"/>
                    <a:pt x="1435711" y="400964"/>
                    <a:pt x="1435616" y="401536"/>
                  </a:cubicBezTo>
                  <a:cubicBezTo>
                    <a:pt x="1435521" y="402203"/>
                    <a:pt x="1435330" y="402869"/>
                    <a:pt x="1435426" y="403441"/>
                  </a:cubicBezTo>
                  <a:cubicBezTo>
                    <a:pt x="1435426" y="403726"/>
                    <a:pt x="1435521" y="404203"/>
                    <a:pt x="1435616" y="404774"/>
                  </a:cubicBezTo>
                  <a:cubicBezTo>
                    <a:pt x="1435807" y="406298"/>
                    <a:pt x="1436093" y="408489"/>
                    <a:pt x="1435902" y="409441"/>
                  </a:cubicBezTo>
                  <a:lnTo>
                    <a:pt x="1435711" y="410584"/>
                  </a:lnTo>
                  <a:cubicBezTo>
                    <a:pt x="1435521" y="411537"/>
                    <a:pt x="1435330" y="412585"/>
                    <a:pt x="1435140" y="413156"/>
                  </a:cubicBezTo>
                  <a:cubicBezTo>
                    <a:pt x="1434759" y="414585"/>
                    <a:pt x="1433997" y="416204"/>
                    <a:pt x="1433425" y="416299"/>
                  </a:cubicBezTo>
                  <a:cubicBezTo>
                    <a:pt x="1432378" y="416490"/>
                    <a:pt x="1429330" y="415918"/>
                    <a:pt x="1429044" y="415633"/>
                  </a:cubicBezTo>
                  <a:cubicBezTo>
                    <a:pt x="1429044" y="415633"/>
                    <a:pt x="1428282" y="412013"/>
                    <a:pt x="1427711" y="411346"/>
                  </a:cubicBezTo>
                  <a:lnTo>
                    <a:pt x="1427520" y="411061"/>
                  </a:lnTo>
                  <a:cubicBezTo>
                    <a:pt x="1424758" y="408013"/>
                    <a:pt x="1422853" y="406584"/>
                    <a:pt x="1421710" y="406584"/>
                  </a:cubicBezTo>
                  <a:cubicBezTo>
                    <a:pt x="1421424" y="406584"/>
                    <a:pt x="1421138" y="406679"/>
                    <a:pt x="1420852" y="406870"/>
                  </a:cubicBezTo>
                  <a:cubicBezTo>
                    <a:pt x="1420471" y="407251"/>
                    <a:pt x="1419995" y="407536"/>
                    <a:pt x="1419424" y="407917"/>
                  </a:cubicBezTo>
                  <a:cubicBezTo>
                    <a:pt x="1418280" y="408775"/>
                    <a:pt x="1417043" y="409632"/>
                    <a:pt x="1416566" y="410775"/>
                  </a:cubicBezTo>
                  <a:cubicBezTo>
                    <a:pt x="1416376" y="411251"/>
                    <a:pt x="1416185" y="412108"/>
                    <a:pt x="1415899" y="413061"/>
                  </a:cubicBezTo>
                  <a:cubicBezTo>
                    <a:pt x="1415518" y="414585"/>
                    <a:pt x="1414947" y="417157"/>
                    <a:pt x="1414280" y="417442"/>
                  </a:cubicBezTo>
                  <a:cubicBezTo>
                    <a:pt x="1413899" y="417633"/>
                    <a:pt x="1413423" y="417824"/>
                    <a:pt x="1412946" y="417919"/>
                  </a:cubicBezTo>
                  <a:cubicBezTo>
                    <a:pt x="1412089" y="418204"/>
                    <a:pt x="1411232" y="418490"/>
                    <a:pt x="1410851" y="419062"/>
                  </a:cubicBezTo>
                  <a:cubicBezTo>
                    <a:pt x="1410660" y="419347"/>
                    <a:pt x="1410660" y="419633"/>
                    <a:pt x="1410756" y="419919"/>
                  </a:cubicBezTo>
                  <a:cubicBezTo>
                    <a:pt x="1411137" y="420871"/>
                    <a:pt x="1412089" y="424396"/>
                    <a:pt x="1412470" y="425920"/>
                  </a:cubicBezTo>
                  <a:lnTo>
                    <a:pt x="1412661" y="426586"/>
                  </a:lnTo>
                  <a:cubicBezTo>
                    <a:pt x="1412661" y="426682"/>
                    <a:pt x="1412756" y="426872"/>
                    <a:pt x="1412756" y="427063"/>
                  </a:cubicBezTo>
                  <a:cubicBezTo>
                    <a:pt x="1412946" y="427729"/>
                    <a:pt x="1413137" y="428777"/>
                    <a:pt x="1413518" y="429444"/>
                  </a:cubicBezTo>
                  <a:cubicBezTo>
                    <a:pt x="1413804" y="429920"/>
                    <a:pt x="1414566" y="431254"/>
                    <a:pt x="1414375" y="431825"/>
                  </a:cubicBezTo>
                  <a:cubicBezTo>
                    <a:pt x="1414280" y="432111"/>
                    <a:pt x="1413518" y="432873"/>
                    <a:pt x="1412852" y="433349"/>
                  </a:cubicBezTo>
                  <a:cubicBezTo>
                    <a:pt x="1412375" y="433730"/>
                    <a:pt x="1411994" y="434111"/>
                    <a:pt x="1411709" y="434492"/>
                  </a:cubicBezTo>
                  <a:lnTo>
                    <a:pt x="1411327" y="434873"/>
                  </a:lnTo>
                  <a:cubicBezTo>
                    <a:pt x="1410470" y="435826"/>
                    <a:pt x="1409137" y="437254"/>
                    <a:pt x="1408661" y="438016"/>
                  </a:cubicBezTo>
                  <a:cubicBezTo>
                    <a:pt x="1407994" y="439064"/>
                    <a:pt x="1407041" y="440112"/>
                    <a:pt x="1406184" y="440874"/>
                  </a:cubicBezTo>
                  <a:cubicBezTo>
                    <a:pt x="1405517" y="441445"/>
                    <a:pt x="1404565" y="442017"/>
                    <a:pt x="1403707" y="442398"/>
                  </a:cubicBezTo>
                  <a:cubicBezTo>
                    <a:pt x="1403231" y="442684"/>
                    <a:pt x="1402755" y="442874"/>
                    <a:pt x="1402374" y="443065"/>
                  </a:cubicBezTo>
                  <a:cubicBezTo>
                    <a:pt x="1401612" y="443541"/>
                    <a:pt x="1399992" y="444017"/>
                    <a:pt x="1399421" y="443827"/>
                  </a:cubicBezTo>
                  <a:cubicBezTo>
                    <a:pt x="1399326" y="443827"/>
                    <a:pt x="1399326" y="443732"/>
                    <a:pt x="1399326" y="443732"/>
                  </a:cubicBezTo>
                  <a:cubicBezTo>
                    <a:pt x="1399136" y="443255"/>
                    <a:pt x="1396944" y="438969"/>
                    <a:pt x="1395611" y="438969"/>
                  </a:cubicBezTo>
                  <a:cubicBezTo>
                    <a:pt x="1395516" y="438969"/>
                    <a:pt x="1388182" y="439064"/>
                    <a:pt x="1387324" y="439731"/>
                  </a:cubicBezTo>
                  <a:cubicBezTo>
                    <a:pt x="1387134" y="439921"/>
                    <a:pt x="1385800" y="440493"/>
                    <a:pt x="1384943" y="440874"/>
                  </a:cubicBezTo>
                  <a:cubicBezTo>
                    <a:pt x="1383514" y="441541"/>
                    <a:pt x="1382562" y="441922"/>
                    <a:pt x="1382276" y="442207"/>
                  </a:cubicBezTo>
                  <a:cubicBezTo>
                    <a:pt x="1382085" y="442398"/>
                    <a:pt x="1381800" y="442779"/>
                    <a:pt x="1381324" y="443350"/>
                  </a:cubicBezTo>
                  <a:cubicBezTo>
                    <a:pt x="1380752" y="444112"/>
                    <a:pt x="1379514" y="445732"/>
                    <a:pt x="1379133" y="445827"/>
                  </a:cubicBezTo>
                  <a:cubicBezTo>
                    <a:pt x="1379133" y="445827"/>
                    <a:pt x="1374752" y="445827"/>
                    <a:pt x="1373894" y="446779"/>
                  </a:cubicBezTo>
                  <a:cubicBezTo>
                    <a:pt x="1373703" y="447065"/>
                    <a:pt x="1373513" y="447351"/>
                    <a:pt x="1373323" y="447732"/>
                  </a:cubicBezTo>
                  <a:cubicBezTo>
                    <a:pt x="1373037" y="448303"/>
                    <a:pt x="1372751" y="448970"/>
                    <a:pt x="1372180" y="449256"/>
                  </a:cubicBezTo>
                  <a:cubicBezTo>
                    <a:pt x="1371132" y="449923"/>
                    <a:pt x="1367798" y="450685"/>
                    <a:pt x="1367417" y="450494"/>
                  </a:cubicBezTo>
                  <a:cubicBezTo>
                    <a:pt x="1366846" y="449923"/>
                    <a:pt x="1363321" y="447922"/>
                    <a:pt x="1362178" y="447446"/>
                  </a:cubicBezTo>
                  <a:cubicBezTo>
                    <a:pt x="1361036" y="446970"/>
                    <a:pt x="1359607" y="446589"/>
                    <a:pt x="1358844" y="446589"/>
                  </a:cubicBezTo>
                  <a:cubicBezTo>
                    <a:pt x="1358178" y="446589"/>
                    <a:pt x="1357511" y="446589"/>
                    <a:pt x="1356940" y="445636"/>
                  </a:cubicBezTo>
                  <a:cubicBezTo>
                    <a:pt x="1356178" y="444493"/>
                    <a:pt x="1355606" y="443827"/>
                    <a:pt x="1354082" y="444493"/>
                  </a:cubicBezTo>
                  <a:cubicBezTo>
                    <a:pt x="1353225" y="444874"/>
                    <a:pt x="1351320" y="445827"/>
                    <a:pt x="1349891" y="446589"/>
                  </a:cubicBezTo>
                  <a:cubicBezTo>
                    <a:pt x="1349224" y="446970"/>
                    <a:pt x="1348653" y="447256"/>
                    <a:pt x="1348462" y="447351"/>
                  </a:cubicBezTo>
                  <a:lnTo>
                    <a:pt x="1348176" y="447541"/>
                  </a:lnTo>
                  <a:cubicBezTo>
                    <a:pt x="1347605" y="447827"/>
                    <a:pt x="1346271" y="448494"/>
                    <a:pt x="1345795" y="448303"/>
                  </a:cubicBezTo>
                  <a:cubicBezTo>
                    <a:pt x="1345700" y="448303"/>
                    <a:pt x="1345700" y="448303"/>
                    <a:pt x="1345700" y="448208"/>
                  </a:cubicBezTo>
                  <a:cubicBezTo>
                    <a:pt x="1345605" y="448018"/>
                    <a:pt x="1345510" y="447827"/>
                    <a:pt x="1345510" y="447637"/>
                  </a:cubicBezTo>
                  <a:cubicBezTo>
                    <a:pt x="1345128" y="446684"/>
                    <a:pt x="1344748" y="445636"/>
                    <a:pt x="1343509" y="445160"/>
                  </a:cubicBezTo>
                  <a:cubicBezTo>
                    <a:pt x="1342176" y="444684"/>
                    <a:pt x="1340747" y="444112"/>
                    <a:pt x="1339794" y="443541"/>
                  </a:cubicBezTo>
                  <a:cubicBezTo>
                    <a:pt x="1339223" y="443160"/>
                    <a:pt x="1338651" y="440493"/>
                    <a:pt x="1338747" y="439636"/>
                  </a:cubicBezTo>
                  <a:cubicBezTo>
                    <a:pt x="1338747" y="439255"/>
                    <a:pt x="1338747" y="438683"/>
                    <a:pt x="1338747" y="438112"/>
                  </a:cubicBezTo>
                  <a:cubicBezTo>
                    <a:pt x="1338747" y="437540"/>
                    <a:pt x="1338747" y="436874"/>
                    <a:pt x="1338747" y="436302"/>
                  </a:cubicBezTo>
                  <a:cubicBezTo>
                    <a:pt x="1338747" y="435635"/>
                    <a:pt x="1338461" y="434683"/>
                    <a:pt x="1338271" y="433921"/>
                  </a:cubicBezTo>
                  <a:cubicBezTo>
                    <a:pt x="1338175" y="433540"/>
                    <a:pt x="1337985" y="432968"/>
                    <a:pt x="1337985" y="432873"/>
                  </a:cubicBezTo>
                  <a:cubicBezTo>
                    <a:pt x="1338080" y="432587"/>
                    <a:pt x="1339509" y="431635"/>
                    <a:pt x="1340843" y="431635"/>
                  </a:cubicBezTo>
                  <a:cubicBezTo>
                    <a:pt x="1342271" y="431635"/>
                    <a:pt x="1342747" y="430396"/>
                    <a:pt x="1343128" y="429444"/>
                  </a:cubicBezTo>
                  <a:cubicBezTo>
                    <a:pt x="1343224" y="429158"/>
                    <a:pt x="1343414" y="428777"/>
                    <a:pt x="1343509" y="428587"/>
                  </a:cubicBezTo>
                  <a:cubicBezTo>
                    <a:pt x="1343890" y="428015"/>
                    <a:pt x="1344557" y="427825"/>
                    <a:pt x="1345700" y="427825"/>
                  </a:cubicBezTo>
                  <a:cubicBezTo>
                    <a:pt x="1347033" y="427825"/>
                    <a:pt x="1347605" y="426205"/>
                    <a:pt x="1347796" y="425348"/>
                  </a:cubicBezTo>
                  <a:cubicBezTo>
                    <a:pt x="1348081" y="424491"/>
                    <a:pt x="1347033" y="422872"/>
                    <a:pt x="1346557" y="422205"/>
                  </a:cubicBezTo>
                  <a:cubicBezTo>
                    <a:pt x="1346271" y="421729"/>
                    <a:pt x="1345605" y="421538"/>
                    <a:pt x="1344938" y="421157"/>
                  </a:cubicBezTo>
                  <a:cubicBezTo>
                    <a:pt x="1344367" y="420871"/>
                    <a:pt x="1343795" y="420681"/>
                    <a:pt x="1343319" y="420300"/>
                  </a:cubicBezTo>
                  <a:cubicBezTo>
                    <a:pt x="1342462" y="419633"/>
                    <a:pt x="1342842" y="418014"/>
                    <a:pt x="1343128" y="417252"/>
                  </a:cubicBezTo>
                  <a:cubicBezTo>
                    <a:pt x="1343509" y="416299"/>
                    <a:pt x="1344271" y="414871"/>
                    <a:pt x="1344271" y="414775"/>
                  </a:cubicBezTo>
                  <a:lnTo>
                    <a:pt x="1344271" y="414585"/>
                  </a:lnTo>
                  <a:cubicBezTo>
                    <a:pt x="1344271" y="414013"/>
                    <a:pt x="1344176" y="413442"/>
                    <a:pt x="1343985" y="412775"/>
                  </a:cubicBezTo>
                  <a:cubicBezTo>
                    <a:pt x="1343890" y="412394"/>
                    <a:pt x="1343795" y="411918"/>
                    <a:pt x="1343795" y="411537"/>
                  </a:cubicBezTo>
                  <a:cubicBezTo>
                    <a:pt x="1343700" y="410965"/>
                    <a:pt x="1343414" y="410203"/>
                    <a:pt x="1343033" y="409537"/>
                  </a:cubicBezTo>
                  <a:cubicBezTo>
                    <a:pt x="1342842" y="409156"/>
                    <a:pt x="1342557" y="408584"/>
                    <a:pt x="1342557" y="408489"/>
                  </a:cubicBezTo>
                  <a:lnTo>
                    <a:pt x="1342557" y="408108"/>
                  </a:lnTo>
                  <a:cubicBezTo>
                    <a:pt x="1342747" y="406298"/>
                    <a:pt x="1342652" y="405536"/>
                    <a:pt x="1342080" y="405346"/>
                  </a:cubicBezTo>
                  <a:cubicBezTo>
                    <a:pt x="1341604" y="405250"/>
                    <a:pt x="1341128" y="405727"/>
                    <a:pt x="1341033" y="405917"/>
                  </a:cubicBezTo>
                  <a:cubicBezTo>
                    <a:pt x="1339890" y="407441"/>
                    <a:pt x="1337508" y="408870"/>
                    <a:pt x="1337032" y="409061"/>
                  </a:cubicBezTo>
                  <a:cubicBezTo>
                    <a:pt x="1336080" y="409632"/>
                    <a:pt x="1333794" y="411632"/>
                    <a:pt x="1333127" y="412490"/>
                  </a:cubicBezTo>
                  <a:cubicBezTo>
                    <a:pt x="1332841" y="412775"/>
                    <a:pt x="1332461" y="413442"/>
                    <a:pt x="1331984" y="414109"/>
                  </a:cubicBezTo>
                  <a:cubicBezTo>
                    <a:pt x="1331412" y="415061"/>
                    <a:pt x="1330269" y="416776"/>
                    <a:pt x="1329889" y="416966"/>
                  </a:cubicBezTo>
                  <a:cubicBezTo>
                    <a:pt x="1329698" y="416966"/>
                    <a:pt x="1329317" y="417061"/>
                    <a:pt x="1329031" y="417061"/>
                  </a:cubicBezTo>
                  <a:cubicBezTo>
                    <a:pt x="1327507" y="417252"/>
                    <a:pt x="1326364" y="417442"/>
                    <a:pt x="1325888" y="417919"/>
                  </a:cubicBezTo>
                  <a:cubicBezTo>
                    <a:pt x="1325317" y="418395"/>
                    <a:pt x="1324459" y="419538"/>
                    <a:pt x="1324364" y="420300"/>
                  </a:cubicBezTo>
                  <a:cubicBezTo>
                    <a:pt x="1324174" y="423253"/>
                    <a:pt x="1324459" y="423634"/>
                    <a:pt x="1324840" y="423729"/>
                  </a:cubicBezTo>
                  <a:cubicBezTo>
                    <a:pt x="1324935" y="423729"/>
                    <a:pt x="1325221" y="423824"/>
                    <a:pt x="1325602" y="423538"/>
                  </a:cubicBezTo>
                  <a:cubicBezTo>
                    <a:pt x="1325984" y="423253"/>
                    <a:pt x="1326078" y="422872"/>
                    <a:pt x="1326269" y="422586"/>
                  </a:cubicBezTo>
                  <a:cubicBezTo>
                    <a:pt x="1326460" y="422205"/>
                    <a:pt x="1326555" y="422015"/>
                    <a:pt x="1327127" y="421824"/>
                  </a:cubicBezTo>
                  <a:cubicBezTo>
                    <a:pt x="1328650" y="421443"/>
                    <a:pt x="1329889" y="420871"/>
                    <a:pt x="1330651" y="420109"/>
                  </a:cubicBezTo>
                  <a:cubicBezTo>
                    <a:pt x="1331127" y="419633"/>
                    <a:pt x="1332270" y="418586"/>
                    <a:pt x="1333222" y="417538"/>
                  </a:cubicBezTo>
                  <a:cubicBezTo>
                    <a:pt x="1333984" y="416776"/>
                    <a:pt x="1334651" y="416204"/>
                    <a:pt x="1334842" y="415918"/>
                  </a:cubicBezTo>
                  <a:cubicBezTo>
                    <a:pt x="1335509" y="415347"/>
                    <a:pt x="1337128" y="414490"/>
                    <a:pt x="1337699" y="414680"/>
                  </a:cubicBezTo>
                  <a:cubicBezTo>
                    <a:pt x="1337985" y="414775"/>
                    <a:pt x="1338366" y="415157"/>
                    <a:pt x="1338747" y="415442"/>
                  </a:cubicBezTo>
                  <a:lnTo>
                    <a:pt x="1338937" y="415537"/>
                  </a:lnTo>
                  <a:cubicBezTo>
                    <a:pt x="1339414" y="415728"/>
                    <a:pt x="1340461" y="416204"/>
                    <a:pt x="1340271" y="416680"/>
                  </a:cubicBezTo>
                  <a:cubicBezTo>
                    <a:pt x="1339985" y="417347"/>
                    <a:pt x="1338937" y="417633"/>
                    <a:pt x="1338461" y="417728"/>
                  </a:cubicBezTo>
                  <a:lnTo>
                    <a:pt x="1338366" y="417728"/>
                  </a:lnTo>
                  <a:lnTo>
                    <a:pt x="1338271" y="417824"/>
                  </a:lnTo>
                  <a:cubicBezTo>
                    <a:pt x="1338080" y="418014"/>
                    <a:pt x="1337794" y="418109"/>
                    <a:pt x="1337604" y="418204"/>
                  </a:cubicBezTo>
                  <a:cubicBezTo>
                    <a:pt x="1337032" y="418490"/>
                    <a:pt x="1336175" y="418871"/>
                    <a:pt x="1336175" y="420014"/>
                  </a:cubicBezTo>
                  <a:lnTo>
                    <a:pt x="1336175" y="420395"/>
                  </a:lnTo>
                  <a:cubicBezTo>
                    <a:pt x="1336175" y="421062"/>
                    <a:pt x="1335985" y="423157"/>
                    <a:pt x="1335699" y="423348"/>
                  </a:cubicBezTo>
                  <a:cubicBezTo>
                    <a:pt x="1335699" y="423348"/>
                    <a:pt x="1335603" y="423348"/>
                    <a:pt x="1335509" y="423253"/>
                  </a:cubicBezTo>
                  <a:cubicBezTo>
                    <a:pt x="1334937" y="422776"/>
                    <a:pt x="1331794" y="420586"/>
                    <a:pt x="1330460" y="421633"/>
                  </a:cubicBezTo>
                  <a:cubicBezTo>
                    <a:pt x="1327983" y="423443"/>
                    <a:pt x="1326650" y="424491"/>
                    <a:pt x="1326364" y="424872"/>
                  </a:cubicBezTo>
                  <a:cubicBezTo>
                    <a:pt x="1325888" y="425443"/>
                    <a:pt x="1325221" y="427729"/>
                    <a:pt x="1325031" y="428872"/>
                  </a:cubicBezTo>
                  <a:lnTo>
                    <a:pt x="1325031" y="429063"/>
                  </a:lnTo>
                  <a:cubicBezTo>
                    <a:pt x="1324745" y="430396"/>
                    <a:pt x="1324555" y="431635"/>
                    <a:pt x="1325031" y="432206"/>
                  </a:cubicBezTo>
                  <a:cubicBezTo>
                    <a:pt x="1325221" y="432397"/>
                    <a:pt x="1325507" y="432492"/>
                    <a:pt x="1325793" y="432492"/>
                  </a:cubicBezTo>
                  <a:cubicBezTo>
                    <a:pt x="1326460" y="432492"/>
                    <a:pt x="1327317" y="432873"/>
                    <a:pt x="1327698" y="433349"/>
                  </a:cubicBezTo>
                  <a:cubicBezTo>
                    <a:pt x="1327793" y="433445"/>
                    <a:pt x="1327888" y="433540"/>
                    <a:pt x="1327793" y="433730"/>
                  </a:cubicBezTo>
                  <a:cubicBezTo>
                    <a:pt x="1327698" y="434016"/>
                    <a:pt x="1327603" y="434492"/>
                    <a:pt x="1327412" y="434968"/>
                  </a:cubicBezTo>
                  <a:cubicBezTo>
                    <a:pt x="1327127" y="435921"/>
                    <a:pt x="1326840" y="437064"/>
                    <a:pt x="1326650" y="437731"/>
                  </a:cubicBezTo>
                  <a:cubicBezTo>
                    <a:pt x="1326555" y="438016"/>
                    <a:pt x="1326460" y="438302"/>
                    <a:pt x="1326364" y="438588"/>
                  </a:cubicBezTo>
                  <a:cubicBezTo>
                    <a:pt x="1326078" y="439540"/>
                    <a:pt x="1325698" y="440683"/>
                    <a:pt x="1326078" y="441445"/>
                  </a:cubicBezTo>
                  <a:cubicBezTo>
                    <a:pt x="1326269" y="441826"/>
                    <a:pt x="1326650" y="442303"/>
                    <a:pt x="1327031" y="442779"/>
                  </a:cubicBezTo>
                  <a:cubicBezTo>
                    <a:pt x="1327507" y="443446"/>
                    <a:pt x="1328174" y="444303"/>
                    <a:pt x="1328269" y="444589"/>
                  </a:cubicBezTo>
                  <a:cubicBezTo>
                    <a:pt x="1328269" y="444874"/>
                    <a:pt x="1328460" y="445255"/>
                    <a:pt x="1328746" y="446017"/>
                  </a:cubicBezTo>
                  <a:cubicBezTo>
                    <a:pt x="1329222" y="447161"/>
                    <a:pt x="1329889" y="448780"/>
                    <a:pt x="1329793" y="449446"/>
                  </a:cubicBezTo>
                  <a:cubicBezTo>
                    <a:pt x="1329793" y="449637"/>
                    <a:pt x="1329793" y="449828"/>
                    <a:pt x="1329793" y="450018"/>
                  </a:cubicBezTo>
                  <a:cubicBezTo>
                    <a:pt x="1329793" y="451161"/>
                    <a:pt x="1329698" y="452780"/>
                    <a:pt x="1328746" y="453352"/>
                  </a:cubicBezTo>
                  <a:cubicBezTo>
                    <a:pt x="1327412" y="454114"/>
                    <a:pt x="1325888" y="454209"/>
                    <a:pt x="1325602" y="454018"/>
                  </a:cubicBezTo>
                  <a:lnTo>
                    <a:pt x="1325412" y="453828"/>
                  </a:lnTo>
                  <a:cubicBezTo>
                    <a:pt x="1324459" y="453161"/>
                    <a:pt x="1323316" y="452399"/>
                    <a:pt x="1322459" y="452590"/>
                  </a:cubicBezTo>
                  <a:cubicBezTo>
                    <a:pt x="1321602" y="452780"/>
                    <a:pt x="1318268" y="453923"/>
                    <a:pt x="1317411" y="454876"/>
                  </a:cubicBezTo>
                  <a:cubicBezTo>
                    <a:pt x="1317315" y="455066"/>
                    <a:pt x="1317125" y="455161"/>
                    <a:pt x="1317030" y="455257"/>
                  </a:cubicBezTo>
                  <a:lnTo>
                    <a:pt x="1317030" y="455257"/>
                  </a:lnTo>
                  <a:lnTo>
                    <a:pt x="1317030" y="455257"/>
                  </a:lnTo>
                  <a:cubicBezTo>
                    <a:pt x="1316173" y="456209"/>
                    <a:pt x="1315220" y="457066"/>
                    <a:pt x="1314934" y="457162"/>
                  </a:cubicBezTo>
                  <a:cubicBezTo>
                    <a:pt x="1312362" y="457162"/>
                    <a:pt x="1311029" y="457066"/>
                    <a:pt x="1310839" y="457066"/>
                  </a:cubicBezTo>
                  <a:cubicBezTo>
                    <a:pt x="1310267" y="456876"/>
                    <a:pt x="1308743" y="456876"/>
                    <a:pt x="1307790" y="457447"/>
                  </a:cubicBezTo>
                  <a:cubicBezTo>
                    <a:pt x="1307124" y="457924"/>
                    <a:pt x="1303790" y="461353"/>
                    <a:pt x="1303695" y="462210"/>
                  </a:cubicBezTo>
                  <a:cubicBezTo>
                    <a:pt x="1303695" y="462782"/>
                    <a:pt x="1303980" y="463543"/>
                    <a:pt x="1304266" y="464210"/>
                  </a:cubicBezTo>
                  <a:cubicBezTo>
                    <a:pt x="1304362" y="464496"/>
                    <a:pt x="1304457" y="464782"/>
                    <a:pt x="1304552" y="464972"/>
                  </a:cubicBezTo>
                  <a:cubicBezTo>
                    <a:pt x="1304647" y="465163"/>
                    <a:pt x="1304742" y="465353"/>
                    <a:pt x="1304838" y="465544"/>
                  </a:cubicBezTo>
                  <a:cubicBezTo>
                    <a:pt x="1305124" y="466211"/>
                    <a:pt x="1305600" y="467258"/>
                    <a:pt x="1305124" y="467639"/>
                  </a:cubicBezTo>
                  <a:cubicBezTo>
                    <a:pt x="1305028" y="467830"/>
                    <a:pt x="1304838" y="467925"/>
                    <a:pt x="1304742" y="468115"/>
                  </a:cubicBezTo>
                  <a:cubicBezTo>
                    <a:pt x="1304076" y="468878"/>
                    <a:pt x="1303695" y="469354"/>
                    <a:pt x="1302933" y="469258"/>
                  </a:cubicBezTo>
                  <a:cubicBezTo>
                    <a:pt x="1301885" y="469163"/>
                    <a:pt x="1300837" y="468687"/>
                    <a:pt x="1300837" y="467830"/>
                  </a:cubicBezTo>
                  <a:cubicBezTo>
                    <a:pt x="1300837" y="467544"/>
                    <a:pt x="1300933" y="467163"/>
                    <a:pt x="1301028" y="466687"/>
                  </a:cubicBezTo>
                  <a:cubicBezTo>
                    <a:pt x="1301314" y="465353"/>
                    <a:pt x="1301694" y="464020"/>
                    <a:pt x="1300837" y="463543"/>
                  </a:cubicBezTo>
                  <a:cubicBezTo>
                    <a:pt x="1300361" y="463258"/>
                    <a:pt x="1299885" y="463162"/>
                    <a:pt x="1299313" y="463353"/>
                  </a:cubicBezTo>
                  <a:cubicBezTo>
                    <a:pt x="1298742" y="463543"/>
                    <a:pt x="1298170" y="464020"/>
                    <a:pt x="1297885" y="464591"/>
                  </a:cubicBezTo>
                  <a:cubicBezTo>
                    <a:pt x="1297694" y="464972"/>
                    <a:pt x="1297409" y="465925"/>
                    <a:pt x="1297027" y="466972"/>
                  </a:cubicBezTo>
                  <a:cubicBezTo>
                    <a:pt x="1296646" y="468115"/>
                    <a:pt x="1296265" y="469354"/>
                    <a:pt x="1295884" y="470116"/>
                  </a:cubicBezTo>
                  <a:cubicBezTo>
                    <a:pt x="1295694" y="470973"/>
                    <a:pt x="1295217" y="472402"/>
                    <a:pt x="1294741" y="472592"/>
                  </a:cubicBezTo>
                  <a:cubicBezTo>
                    <a:pt x="1294455" y="472687"/>
                    <a:pt x="1294265" y="472878"/>
                    <a:pt x="1294074" y="472973"/>
                  </a:cubicBezTo>
                  <a:cubicBezTo>
                    <a:pt x="1293408" y="473259"/>
                    <a:pt x="1292741" y="473545"/>
                    <a:pt x="1292265" y="474211"/>
                  </a:cubicBezTo>
                  <a:cubicBezTo>
                    <a:pt x="1291884" y="474783"/>
                    <a:pt x="1289312" y="476878"/>
                    <a:pt x="1287121" y="478593"/>
                  </a:cubicBezTo>
                  <a:cubicBezTo>
                    <a:pt x="1286740" y="478879"/>
                    <a:pt x="1286074" y="479165"/>
                    <a:pt x="1285502" y="479450"/>
                  </a:cubicBezTo>
                  <a:cubicBezTo>
                    <a:pt x="1284645" y="479831"/>
                    <a:pt x="1283693" y="480212"/>
                    <a:pt x="1282835" y="480974"/>
                  </a:cubicBezTo>
                  <a:cubicBezTo>
                    <a:pt x="1281597" y="482022"/>
                    <a:pt x="1280740" y="482689"/>
                    <a:pt x="1279406" y="483165"/>
                  </a:cubicBezTo>
                  <a:cubicBezTo>
                    <a:pt x="1277882" y="483736"/>
                    <a:pt x="1276930" y="484213"/>
                    <a:pt x="1276072" y="485641"/>
                  </a:cubicBezTo>
                  <a:cubicBezTo>
                    <a:pt x="1275882" y="485927"/>
                    <a:pt x="1275691" y="486308"/>
                    <a:pt x="1275501" y="486784"/>
                  </a:cubicBezTo>
                  <a:cubicBezTo>
                    <a:pt x="1274739" y="488308"/>
                    <a:pt x="1272834" y="491737"/>
                    <a:pt x="1271976" y="492118"/>
                  </a:cubicBezTo>
                  <a:cubicBezTo>
                    <a:pt x="1271596" y="492309"/>
                    <a:pt x="1270548" y="492404"/>
                    <a:pt x="1269500" y="492595"/>
                  </a:cubicBezTo>
                  <a:cubicBezTo>
                    <a:pt x="1267214" y="492880"/>
                    <a:pt x="1265786" y="493166"/>
                    <a:pt x="1265404" y="493833"/>
                  </a:cubicBezTo>
                  <a:cubicBezTo>
                    <a:pt x="1265119" y="494404"/>
                    <a:pt x="1264261" y="495452"/>
                    <a:pt x="1263404" y="496405"/>
                  </a:cubicBezTo>
                  <a:cubicBezTo>
                    <a:pt x="1263023" y="496786"/>
                    <a:pt x="1262737" y="497167"/>
                    <a:pt x="1262451" y="497548"/>
                  </a:cubicBezTo>
                  <a:cubicBezTo>
                    <a:pt x="1261594" y="498595"/>
                    <a:pt x="1260165" y="498786"/>
                    <a:pt x="1259594" y="498405"/>
                  </a:cubicBezTo>
                  <a:cubicBezTo>
                    <a:pt x="1259309" y="498215"/>
                    <a:pt x="1258737" y="497262"/>
                    <a:pt x="1258260" y="496500"/>
                  </a:cubicBezTo>
                  <a:cubicBezTo>
                    <a:pt x="1257117" y="494690"/>
                    <a:pt x="1256355" y="493547"/>
                    <a:pt x="1255594" y="493547"/>
                  </a:cubicBezTo>
                  <a:cubicBezTo>
                    <a:pt x="1255118" y="493547"/>
                    <a:pt x="1251212" y="493547"/>
                    <a:pt x="1250545" y="494404"/>
                  </a:cubicBezTo>
                  <a:cubicBezTo>
                    <a:pt x="1250450" y="494595"/>
                    <a:pt x="1250355" y="494786"/>
                    <a:pt x="1250450" y="494976"/>
                  </a:cubicBezTo>
                  <a:cubicBezTo>
                    <a:pt x="1250736" y="495643"/>
                    <a:pt x="1251021" y="496405"/>
                    <a:pt x="1251307" y="497262"/>
                  </a:cubicBezTo>
                  <a:cubicBezTo>
                    <a:pt x="1251403" y="497548"/>
                    <a:pt x="1251688" y="498024"/>
                    <a:pt x="1251879" y="498595"/>
                  </a:cubicBezTo>
                  <a:cubicBezTo>
                    <a:pt x="1252260" y="499453"/>
                    <a:pt x="1252831" y="500405"/>
                    <a:pt x="1252831" y="500977"/>
                  </a:cubicBezTo>
                  <a:cubicBezTo>
                    <a:pt x="1252831" y="501167"/>
                    <a:pt x="1252831" y="501262"/>
                    <a:pt x="1252926" y="501453"/>
                  </a:cubicBezTo>
                  <a:cubicBezTo>
                    <a:pt x="1253022" y="502310"/>
                    <a:pt x="1253117" y="502786"/>
                    <a:pt x="1252165" y="503167"/>
                  </a:cubicBezTo>
                  <a:cubicBezTo>
                    <a:pt x="1251021" y="503644"/>
                    <a:pt x="1248735" y="504596"/>
                    <a:pt x="1247592" y="504311"/>
                  </a:cubicBezTo>
                  <a:cubicBezTo>
                    <a:pt x="1247212" y="504215"/>
                    <a:pt x="1246640" y="503929"/>
                    <a:pt x="1246069" y="503739"/>
                  </a:cubicBezTo>
                  <a:cubicBezTo>
                    <a:pt x="1244926" y="503263"/>
                    <a:pt x="1243592" y="502691"/>
                    <a:pt x="1242640" y="502691"/>
                  </a:cubicBezTo>
                  <a:cubicBezTo>
                    <a:pt x="1242544" y="502691"/>
                    <a:pt x="1233496" y="502882"/>
                    <a:pt x="1233305" y="504787"/>
                  </a:cubicBezTo>
                  <a:cubicBezTo>
                    <a:pt x="1233305" y="505263"/>
                    <a:pt x="1233305" y="505644"/>
                    <a:pt x="1233400" y="506120"/>
                  </a:cubicBezTo>
                  <a:cubicBezTo>
                    <a:pt x="1233496" y="506787"/>
                    <a:pt x="1233591" y="507454"/>
                    <a:pt x="1233305" y="508406"/>
                  </a:cubicBezTo>
                  <a:lnTo>
                    <a:pt x="1233305" y="508597"/>
                  </a:lnTo>
                  <a:cubicBezTo>
                    <a:pt x="1232829" y="510121"/>
                    <a:pt x="1232162" y="512311"/>
                    <a:pt x="1234067" y="512692"/>
                  </a:cubicBezTo>
                  <a:cubicBezTo>
                    <a:pt x="1234639" y="512788"/>
                    <a:pt x="1235686" y="512883"/>
                    <a:pt x="1236734" y="512978"/>
                  </a:cubicBezTo>
                  <a:cubicBezTo>
                    <a:pt x="1238067" y="513074"/>
                    <a:pt x="1240353" y="513264"/>
                    <a:pt x="1240639" y="513550"/>
                  </a:cubicBezTo>
                  <a:cubicBezTo>
                    <a:pt x="1240925" y="513836"/>
                    <a:pt x="1243211" y="516121"/>
                    <a:pt x="1244259" y="516121"/>
                  </a:cubicBezTo>
                  <a:cubicBezTo>
                    <a:pt x="1246259" y="516121"/>
                    <a:pt x="1246449" y="516503"/>
                    <a:pt x="1246545" y="516598"/>
                  </a:cubicBezTo>
                  <a:cubicBezTo>
                    <a:pt x="1246640" y="516979"/>
                    <a:pt x="1247021" y="520027"/>
                    <a:pt x="1248545" y="520789"/>
                  </a:cubicBezTo>
                  <a:lnTo>
                    <a:pt x="1249117" y="521074"/>
                  </a:lnTo>
                  <a:cubicBezTo>
                    <a:pt x="1250069" y="521551"/>
                    <a:pt x="1252165" y="522789"/>
                    <a:pt x="1252355" y="523265"/>
                  </a:cubicBezTo>
                  <a:cubicBezTo>
                    <a:pt x="1252736" y="524027"/>
                    <a:pt x="1254546" y="525932"/>
                    <a:pt x="1255498" y="526694"/>
                  </a:cubicBezTo>
                  <a:cubicBezTo>
                    <a:pt x="1256641" y="527647"/>
                    <a:pt x="1257880" y="529075"/>
                    <a:pt x="1257594" y="529552"/>
                  </a:cubicBezTo>
                  <a:cubicBezTo>
                    <a:pt x="1257499" y="529647"/>
                    <a:pt x="1257403" y="529837"/>
                    <a:pt x="1257308" y="529933"/>
                  </a:cubicBezTo>
                  <a:cubicBezTo>
                    <a:pt x="1256832" y="530790"/>
                    <a:pt x="1256165" y="531742"/>
                    <a:pt x="1257022" y="532790"/>
                  </a:cubicBezTo>
                  <a:lnTo>
                    <a:pt x="1257117" y="532981"/>
                  </a:lnTo>
                  <a:cubicBezTo>
                    <a:pt x="1257880" y="533933"/>
                    <a:pt x="1258737" y="534981"/>
                    <a:pt x="1259118" y="536029"/>
                  </a:cubicBezTo>
                  <a:cubicBezTo>
                    <a:pt x="1259499" y="536886"/>
                    <a:pt x="1259594" y="538220"/>
                    <a:pt x="1259499" y="538696"/>
                  </a:cubicBezTo>
                  <a:cubicBezTo>
                    <a:pt x="1258832" y="538505"/>
                    <a:pt x="1257689" y="538220"/>
                    <a:pt x="1256832" y="538696"/>
                  </a:cubicBezTo>
                  <a:cubicBezTo>
                    <a:pt x="1256451" y="538886"/>
                    <a:pt x="1256070" y="539267"/>
                    <a:pt x="1255974" y="539934"/>
                  </a:cubicBezTo>
                  <a:cubicBezTo>
                    <a:pt x="1255689" y="541267"/>
                    <a:pt x="1251974" y="550507"/>
                    <a:pt x="1251307" y="551459"/>
                  </a:cubicBezTo>
                  <a:lnTo>
                    <a:pt x="1251117" y="551745"/>
                  </a:lnTo>
                  <a:cubicBezTo>
                    <a:pt x="1248164" y="556888"/>
                    <a:pt x="1247116" y="557555"/>
                    <a:pt x="1246830" y="557650"/>
                  </a:cubicBezTo>
                  <a:cubicBezTo>
                    <a:pt x="1245783" y="557746"/>
                    <a:pt x="1241115" y="557746"/>
                    <a:pt x="1238544" y="557650"/>
                  </a:cubicBezTo>
                  <a:cubicBezTo>
                    <a:pt x="1237687" y="557650"/>
                    <a:pt x="1237115" y="557650"/>
                    <a:pt x="1236829" y="557650"/>
                  </a:cubicBezTo>
                  <a:cubicBezTo>
                    <a:pt x="1236258" y="557650"/>
                    <a:pt x="1234543" y="557555"/>
                    <a:pt x="1232829" y="557365"/>
                  </a:cubicBezTo>
                  <a:cubicBezTo>
                    <a:pt x="1231114" y="557270"/>
                    <a:pt x="1229400" y="557079"/>
                    <a:pt x="1228828" y="557079"/>
                  </a:cubicBezTo>
                  <a:cubicBezTo>
                    <a:pt x="1228162" y="557079"/>
                    <a:pt x="1227209" y="556888"/>
                    <a:pt x="1226161" y="556698"/>
                  </a:cubicBezTo>
                  <a:cubicBezTo>
                    <a:pt x="1225494" y="556603"/>
                    <a:pt x="1224733" y="556412"/>
                    <a:pt x="1224066" y="556412"/>
                  </a:cubicBezTo>
                  <a:cubicBezTo>
                    <a:pt x="1223590" y="556317"/>
                    <a:pt x="1222923" y="556222"/>
                    <a:pt x="1222256" y="556126"/>
                  </a:cubicBezTo>
                  <a:cubicBezTo>
                    <a:pt x="1220256" y="555841"/>
                    <a:pt x="1218732" y="555650"/>
                    <a:pt x="1217970" y="555745"/>
                  </a:cubicBezTo>
                  <a:cubicBezTo>
                    <a:pt x="1217684" y="555841"/>
                    <a:pt x="1217112" y="555936"/>
                    <a:pt x="1216541" y="556126"/>
                  </a:cubicBezTo>
                  <a:cubicBezTo>
                    <a:pt x="1215303" y="556508"/>
                    <a:pt x="1213398" y="556984"/>
                    <a:pt x="1212636" y="556793"/>
                  </a:cubicBezTo>
                  <a:cubicBezTo>
                    <a:pt x="1212064" y="556603"/>
                    <a:pt x="1211398" y="555936"/>
                    <a:pt x="1210921" y="555269"/>
                  </a:cubicBezTo>
                  <a:cubicBezTo>
                    <a:pt x="1210350" y="554603"/>
                    <a:pt x="1209969" y="554126"/>
                    <a:pt x="1209397" y="553936"/>
                  </a:cubicBezTo>
                  <a:cubicBezTo>
                    <a:pt x="1208636" y="553745"/>
                    <a:pt x="1204730" y="553459"/>
                    <a:pt x="1203587" y="553650"/>
                  </a:cubicBezTo>
                  <a:lnTo>
                    <a:pt x="1203302" y="553650"/>
                  </a:lnTo>
                  <a:cubicBezTo>
                    <a:pt x="1201396" y="553936"/>
                    <a:pt x="1199587" y="554317"/>
                    <a:pt x="1199301" y="555269"/>
                  </a:cubicBezTo>
                  <a:cubicBezTo>
                    <a:pt x="1198920" y="556698"/>
                    <a:pt x="1198348" y="557650"/>
                    <a:pt x="1197968" y="557746"/>
                  </a:cubicBezTo>
                  <a:cubicBezTo>
                    <a:pt x="1197110" y="557936"/>
                    <a:pt x="1196158" y="557936"/>
                    <a:pt x="1195110" y="557936"/>
                  </a:cubicBezTo>
                  <a:cubicBezTo>
                    <a:pt x="1194157" y="557936"/>
                    <a:pt x="1192634" y="557936"/>
                    <a:pt x="1192443" y="560032"/>
                  </a:cubicBezTo>
                  <a:cubicBezTo>
                    <a:pt x="1192348" y="561746"/>
                    <a:pt x="1192348" y="564223"/>
                    <a:pt x="1192634" y="565747"/>
                  </a:cubicBezTo>
                  <a:cubicBezTo>
                    <a:pt x="1192728" y="566509"/>
                    <a:pt x="1193395" y="567366"/>
                    <a:pt x="1193967" y="568223"/>
                  </a:cubicBezTo>
                  <a:cubicBezTo>
                    <a:pt x="1194348" y="568795"/>
                    <a:pt x="1195205" y="569938"/>
                    <a:pt x="1195015" y="570128"/>
                  </a:cubicBezTo>
                  <a:lnTo>
                    <a:pt x="1194919" y="570224"/>
                  </a:lnTo>
                  <a:cubicBezTo>
                    <a:pt x="1193871" y="570890"/>
                    <a:pt x="1193395" y="571176"/>
                    <a:pt x="1193300" y="572605"/>
                  </a:cubicBezTo>
                  <a:cubicBezTo>
                    <a:pt x="1193300" y="572986"/>
                    <a:pt x="1193205" y="573557"/>
                    <a:pt x="1193110" y="574033"/>
                  </a:cubicBezTo>
                  <a:cubicBezTo>
                    <a:pt x="1192919" y="575272"/>
                    <a:pt x="1192824" y="576415"/>
                    <a:pt x="1193014" y="576986"/>
                  </a:cubicBezTo>
                  <a:cubicBezTo>
                    <a:pt x="1193110" y="577177"/>
                    <a:pt x="1193205" y="577367"/>
                    <a:pt x="1193300" y="577653"/>
                  </a:cubicBezTo>
                  <a:cubicBezTo>
                    <a:pt x="1193681" y="578510"/>
                    <a:pt x="1194253" y="579939"/>
                    <a:pt x="1193967" y="580701"/>
                  </a:cubicBezTo>
                  <a:cubicBezTo>
                    <a:pt x="1193777" y="581177"/>
                    <a:pt x="1193490" y="582606"/>
                    <a:pt x="1193110" y="584225"/>
                  </a:cubicBezTo>
                  <a:cubicBezTo>
                    <a:pt x="1192634" y="586321"/>
                    <a:pt x="1192062" y="588702"/>
                    <a:pt x="1191681" y="589559"/>
                  </a:cubicBezTo>
                  <a:cubicBezTo>
                    <a:pt x="1191395" y="590321"/>
                    <a:pt x="1190728" y="591845"/>
                    <a:pt x="1190157" y="593369"/>
                  </a:cubicBezTo>
                  <a:cubicBezTo>
                    <a:pt x="1189586" y="594893"/>
                    <a:pt x="1188919" y="596417"/>
                    <a:pt x="1188633" y="597179"/>
                  </a:cubicBezTo>
                  <a:cubicBezTo>
                    <a:pt x="1188252" y="598227"/>
                    <a:pt x="1187014" y="602037"/>
                    <a:pt x="1187680" y="602990"/>
                  </a:cubicBezTo>
                  <a:cubicBezTo>
                    <a:pt x="1187871" y="603275"/>
                    <a:pt x="1188157" y="603466"/>
                    <a:pt x="1188537" y="603751"/>
                  </a:cubicBezTo>
                  <a:cubicBezTo>
                    <a:pt x="1189204" y="604228"/>
                    <a:pt x="1189966" y="604895"/>
                    <a:pt x="1189966" y="605561"/>
                  </a:cubicBezTo>
                  <a:lnTo>
                    <a:pt x="1189966" y="606037"/>
                  </a:lnTo>
                  <a:cubicBezTo>
                    <a:pt x="1190347" y="611848"/>
                    <a:pt x="1190157" y="613181"/>
                    <a:pt x="1189966" y="613372"/>
                  </a:cubicBezTo>
                  <a:cubicBezTo>
                    <a:pt x="1189014" y="614800"/>
                    <a:pt x="1187966" y="616515"/>
                    <a:pt x="1188919" y="617372"/>
                  </a:cubicBezTo>
                  <a:cubicBezTo>
                    <a:pt x="1189109" y="617467"/>
                    <a:pt x="1189204" y="617658"/>
                    <a:pt x="1189299" y="617753"/>
                  </a:cubicBezTo>
                  <a:cubicBezTo>
                    <a:pt x="1189871" y="618229"/>
                    <a:pt x="1190442" y="618801"/>
                    <a:pt x="1191681" y="618325"/>
                  </a:cubicBezTo>
                  <a:cubicBezTo>
                    <a:pt x="1192062" y="618134"/>
                    <a:pt x="1192538" y="617944"/>
                    <a:pt x="1193205" y="617563"/>
                  </a:cubicBezTo>
                  <a:cubicBezTo>
                    <a:pt x="1194348" y="616991"/>
                    <a:pt x="1196062" y="616039"/>
                    <a:pt x="1196729" y="616229"/>
                  </a:cubicBezTo>
                  <a:cubicBezTo>
                    <a:pt x="1197301" y="616324"/>
                    <a:pt x="1198539" y="616420"/>
                    <a:pt x="1199872" y="616515"/>
                  </a:cubicBezTo>
                  <a:cubicBezTo>
                    <a:pt x="1201206" y="616610"/>
                    <a:pt x="1202539" y="616705"/>
                    <a:pt x="1203015" y="616801"/>
                  </a:cubicBezTo>
                  <a:cubicBezTo>
                    <a:pt x="1203968" y="616991"/>
                    <a:pt x="1206159" y="618229"/>
                    <a:pt x="1206349" y="618611"/>
                  </a:cubicBezTo>
                  <a:cubicBezTo>
                    <a:pt x="1206444" y="618706"/>
                    <a:pt x="1206540" y="618896"/>
                    <a:pt x="1206730" y="619277"/>
                  </a:cubicBezTo>
                  <a:cubicBezTo>
                    <a:pt x="1208254" y="622135"/>
                    <a:pt x="1209397" y="623945"/>
                    <a:pt x="1210159" y="624230"/>
                  </a:cubicBezTo>
                  <a:cubicBezTo>
                    <a:pt x="1210635" y="624325"/>
                    <a:pt x="1211207" y="624421"/>
                    <a:pt x="1211969" y="624421"/>
                  </a:cubicBezTo>
                  <a:cubicBezTo>
                    <a:pt x="1212540" y="624421"/>
                    <a:pt x="1213779" y="624516"/>
                    <a:pt x="1213969" y="624707"/>
                  </a:cubicBezTo>
                  <a:cubicBezTo>
                    <a:pt x="1214065" y="625468"/>
                    <a:pt x="1214636" y="626612"/>
                    <a:pt x="1215493" y="626707"/>
                  </a:cubicBezTo>
                  <a:cubicBezTo>
                    <a:pt x="1215874" y="626802"/>
                    <a:pt x="1216255" y="626612"/>
                    <a:pt x="1216541" y="626326"/>
                  </a:cubicBezTo>
                  <a:cubicBezTo>
                    <a:pt x="1216827" y="626040"/>
                    <a:pt x="1216922" y="625849"/>
                    <a:pt x="1217112" y="625564"/>
                  </a:cubicBezTo>
                  <a:cubicBezTo>
                    <a:pt x="1217398" y="625183"/>
                    <a:pt x="1217398" y="625087"/>
                    <a:pt x="1217589" y="625087"/>
                  </a:cubicBezTo>
                  <a:cubicBezTo>
                    <a:pt x="1218255" y="625087"/>
                    <a:pt x="1223494" y="623945"/>
                    <a:pt x="1224637" y="623183"/>
                  </a:cubicBezTo>
                  <a:cubicBezTo>
                    <a:pt x="1225114" y="622897"/>
                    <a:pt x="1225685" y="622420"/>
                    <a:pt x="1226257" y="621944"/>
                  </a:cubicBezTo>
                  <a:cubicBezTo>
                    <a:pt x="1226923" y="621373"/>
                    <a:pt x="1227686" y="620801"/>
                    <a:pt x="1228162" y="620611"/>
                  </a:cubicBezTo>
                  <a:cubicBezTo>
                    <a:pt x="1228733" y="620420"/>
                    <a:pt x="1232733" y="620516"/>
                    <a:pt x="1234448" y="620611"/>
                  </a:cubicBezTo>
                  <a:cubicBezTo>
                    <a:pt x="1235210" y="620611"/>
                    <a:pt x="1235877" y="620706"/>
                    <a:pt x="1236162" y="620706"/>
                  </a:cubicBezTo>
                  <a:cubicBezTo>
                    <a:pt x="1236258" y="620706"/>
                    <a:pt x="1243116" y="620611"/>
                    <a:pt x="1243687" y="619087"/>
                  </a:cubicBezTo>
                  <a:lnTo>
                    <a:pt x="1243783" y="618801"/>
                  </a:lnTo>
                  <a:cubicBezTo>
                    <a:pt x="1245211" y="615372"/>
                    <a:pt x="1245687" y="614610"/>
                    <a:pt x="1245878" y="614515"/>
                  </a:cubicBezTo>
                  <a:cubicBezTo>
                    <a:pt x="1246259" y="614420"/>
                    <a:pt x="1252736" y="611562"/>
                    <a:pt x="1252831" y="610514"/>
                  </a:cubicBezTo>
                  <a:cubicBezTo>
                    <a:pt x="1252831" y="609847"/>
                    <a:pt x="1253403" y="607847"/>
                    <a:pt x="1254260" y="607180"/>
                  </a:cubicBezTo>
                  <a:cubicBezTo>
                    <a:pt x="1255403" y="606323"/>
                    <a:pt x="1259118" y="600894"/>
                    <a:pt x="1259594" y="600322"/>
                  </a:cubicBezTo>
                  <a:lnTo>
                    <a:pt x="1259689" y="600132"/>
                  </a:lnTo>
                  <a:lnTo>
                    <a:pt x="1259594" y="599941"/>
                  </a:lnTo>
                  <a:cubicBezTo>
                    <a:pt x="1259118" y="598608"/>
                    <a:pt x="1258356" y="596322"/>
                    <a:pt x="1258356" y="595846"/>
                  </a:cubicBezTo>
                  <a:cubicBezTo>
                    <a:pt x="1258451" y="594798"/>
                    <a:pt x="1259118" y="590226"/>
                    <a:pt x="1260165" y="588797"/>
                  </a:cubicBezTo>
                  <a:cubicBezTo>
                    <a:pt x="1260737" y="587940"/>
                    <a:pt x="1263118" y="585178"/>
                    <a:pt x="1263690" y="584797"/>
                  </a:cubicBezTo>
                  <a:cubicBezTo>
                    <a:pt x="1264166" y="584511"/>
                    <a:pt x="1265119" y="583558"/>
                    <a:pt x="1266452" y="582130"/>
                  </a:cubicBezTo>
                  <a:cubicBezTo>
                    <a:pt x="1267119" y="581463"/>
                    <a:pt x="1267785" y="580796"/>
                    <a:pt x="1268167" y="580415"/>
                  </a:cubicBezTo>
                  <a:cubicBezTo>
                    <a:pt x="1268738" y="579939"/>
                    <a:pt x="1271596" y="579463"/>
                    <a:pt x="1273215" y="579177"/>
                  </a:cubicBezTo>
                  <a:cubicBezTo>
                    <a:pt x="1274072" y="579082"/>
                    <a:pt x="1274739" y="578891"/>
                    <a:pt x="1275215" y="578796"/>
                  </a:cubicBezTo>
                  <a:cubicBezTo>
                    <a:pt x="1276453" y="578510"/>
                    <a:pt x="1277882" y="577367"/>
                    <a:pt x="1279025" y="576415"/>
                  </a:cubicBezTo>
                  <a:cubicBezTo>
                    <a:pt x="1279311" y="576224"/>
                    <a:pt x="1279502" y="576034"/>
                    <a:pt x="1279692" y="575843"/>
                  </a:cubicBezTo>
                  <a:lnTo>
                    <a:pt x="1280073" y="575558"/>
                  </a:lnTo>
                  <a:cubicBezTo>
                    <a:pt x="1281978" y="574129"/>
                    <a:pt x="1283883" y="572700"/>
                    <a:pt x="1284359" y="571843"/>
                  </a:cubicBezTo>
                  <a:cubicBezTo>
                    <a:pt x="1285026" y="570700"/>
                    <a:pt x="1285597" y="567175"/>
                    <a:pt x="1285597" y="566223"/>
                  </a:cubicBezTo>
                  <a:cubicBezTo>
                    <a:pt x="1285692" y="565270"/>
                    <a:pt x="1284740" y="564890"/>
                    <a:pt x="1283978" y="564604"/>
                  </a:cubicBezTo>
                  <a:cubicBezTo>
                    <a:pt x="1283693" y="564508"/>
                    <a:pt x="1283502" y="564413"/>
                    <a:pt x="1283311" y="564318"/>
                  </a:cubicBezTo>
                  <a:cubicBezTo>
                    <a:pt x="1283026" y="563842"/>
                    <a:pt x="1284549" y="560317"/>
                    <a:pt x="1286835" y="558127"/>
                  </a:cubicBezTo>
                  <a:cubicBezTo>
                    <a:pt x="1288836" y="556317"/>
                    <a:pt x="1291693" y="556793"/>
                    <a:pt x="1293122" y="557079"/>
                  </a:cubicBezTo>
                  <a:lnTo>
                    <a:pt x="1293503" y="557174"/>
                  </a:lnTo>
                  <a:cubicBezTo>
                    <a:pt x="1294646" y="557365"/>
                    <a:pt x="1298170" y="558603"/>
                    <a:pt x="1299504" y="559270"/>
                  </a:cubicBezTo>
                  <a:cubicBezTo>
                    <a:pt x="1300742" y="559841"/>
                    <a:pt x="1302933" y="560889"/>
                    <a:pt x="1304647" y="561270"/>
                  </a:cubicBezTo>
                  <a:cubicBezTo>
                    <a:pt x="1306267" y="561651"/>
                    <a:pt x="1309029" y="561079"/>
                    <a:pt x="1310362" y="560413"/>
                  </a:cubicBezTo>
                  <a:cubicBezTo>
                    <a:pt x="1311219" y="559937"/>
                    <a:pt x="1312553" y="558698"/>
                    <a:pt x="1313601" y="557746"/>
                  </a:cubicBezTo>
                  <a:cubicBezTo>
                    <a:pt x="1314172" y="557270"/>
                    <a:pt x="1314744" y="556698"/>
                    <a:pt x="1314934" y="556603"/>
                  </a:cubicBezTo>
                  <a:cubicBezTo>
                    <a:pt x="1315220" y="556412"/>
                    <a:pt x="1315601" y="556317"/>
                    <a:pt x="1316173" y="556222"/>
                  </a:cubicBezTo>
                  <a:cubicBezTo>
                    <a:pt x="1316649" y="556126"/>
                    <a:pt x="1317315" y="556031"/>
                    <a:pt x="1317887" y="555745"/>
                  </a:cubicBezTo>
                  <a:cubicBezTo>
                    <a:pt x="1318744" y="555365"/>
                    <a:pt x="1319506" y="553936"/>
                    <a:pt x="1320459" y="552031"/>
                  </a:cubicBezTo>
                  <a:cubicBezTo>
                    <a:pt x="1320744" y="551459"/>
                    <a:pt x="1320935" y="550983"/>
                    <a:pt x="1321126" y="550792"/>
                  </a:cubicBezTo>
                  <a:cubicBezTo>
                    <a:pt x="1321316" y="550507"/>
                    <a:pt x="1322554" y="549935"/>
                    <a:pt x="1327412" y="548697"/>
                  </a:cubicBezTo>
                  <a:lnTo>
                    <a:pt x="1328174" y="548507"/>
                  </a:lnTo>
                  <a:cubicBezTo>
                    <a:pt x="1328936" y="548316"/>
                    <a:pt x="1329603" y="549078"/>
                    <a:pt x="1330079" y="549649"/>
                  </a:cubicBezTo>
                  <a:cubicBezTo>
                    <a:pt x="1330174" y="549745"/>
                    <a:pt x="1330269" y="549840"/>
                    <a:pt x="1330365" y="549935"/>
                  </a:cubicBezTo>
                  <a:cubicBezTo>
                    <a:pt x="1330365" y="549935"/>
                    <a:pt x="1332365" y="551459"/>
                    <a:pt x="1333508" y="552221"/>
                  </a:cubicBezTo>
                  <a:cubicBezTo>
                    <a:pt x="1334746" y="553078"/>
                    <a:pt x="1336652" y="554793"/>
                    <a:pt x="1336842" y="555936"/>
                  </a:cubicBezTo>
                  <a:cubicBezTo>
                    <a:pt x="1337128" y="557270"/>
                    <a:pt x="1338271" y="560603"/>
                    <a:pt x="1339223" y="562032"/>
                  </a:cubicBezTo>
                  <a:cubicBezTo>
                    <a:pt x="1340176" y="563366"/>
                    <a:pt x="1344557" y="567842"/>
                    <a:pt x="1345319" y="568509"/>
                  </a:cubicBezTo>
                  <a:cubicBezTo>
                    <a:pt x="1345605" y="568699"/>
                    <a:pt x="1345986" y="569176"/>
                    <a:pt x="1346367" y="569557"/>
                  </a:cubicBezTo>
                  <a:cubicBezTo>
                    <a:pt x="1347319" y="570509"/>
                    <a:pt x="1347891" y="571081"/>
                    <a:pt x="1348367" y="571271"/>
                  </a:cubicBezTo>
                  <a:cubicBezTo>
                    <a:pt x="1348653" y="571366"/>
                    <a:pt x="1348939" y="571271"/>
                    <a:pt x="1349224" y="571271"/>
                  </a:cubicBezTo>
                  <a:cubicBezTo>
                    <a:pt x="1350082" y="571271"/>
                    <a:pt x="1351129" y="571176"/>
                    <a:pt x="1351796" y="572033"/>
                  </a:cubicBezTo>
                  <a:cubicBezTo>
                    <a:pt x="1352653" y="573176"/>
                    <a:pt x="1355415" y="576700"/>
                    <a:pt x="1356368" y="577272"/>
                  </a:cubicBezTo>
                  <a:cubicBezTo>
                    <a:pt x="1356940" y="577653"/>
                    <a:pt x="1359987" y="578224"/>
                    <a:pt x="1364274" y="578987"/>
                  </a:cubicBezTo>
                  <a:cubicBezTo>
                    <a:pt x="1364845" y="579082"/>
                    <a:pt x="1365227" y="579177"/>
                    <a:pt x="1365417" y="579177"/>
                  </a:cubicBezTo>
                  <a:cubicBezTo>
                    <a:pt x="1366179" y="579272"/>
                    <a:pt x="1368369" y="580606"/>
                    <a:pt x="1368751" y="581177"/>
                  </a:cubicBezTo>
                  <a:cubicBezTo>
                    <a:pt x="1368941" y="581463"/>
                    <a:pt x="1369132" y="581844"/>
                    <a:pt x="1369418" y="582320"/>
                  </a:cubicBezTo>
                  <a:cubicBezTo>
                    <a:pt x="1369798" y="583082"/>
                    <a:pt x="1370274" y="583940"/>
                    <a:pt x="1370655" y="584320"/>
                  </a:cubicBezTo>
                  <a:cubicBezTo>
                    <a:pt x="1370941" y="584606"/>
                    <a:pt x="1371513" y="584987"/>
                    <a:pt x="1372180" y="585559"/>
                  </a:cubicBezTo>
                  <a:cubicBezTo>
                    <a:pt x="1373132" y="586225"/>
                    <a:pt x="1374370" y="587178"/>
                    <a:pt x="1374656" y="587559"/>
                  </a:cubicBezTo>
                  <a:cubicBezTo>
                    <a:pt x="1374846" y="587940"/>
                    <a:pt x="1375228" y="588416"/>
                    <a:pt x="1375513" y="588988"/>
                  </a:cubicBezTo>
                  <a:cubicBezTo>
                    <a:pt x="1375990" y="589750"/>
                    <a:pt x="1376561" y="590702"/>
                    <a:pt x="1376942" y="591274"/>
                  </a:cubicBezTo>
                  <a:lnTo>
                    <a:pt x="1377133" y="591559"/>
                  </a:lnTo>
                  <a:cubicBezTo>
                    <a:pt x="1377799" y="592798"/>
                    <a:pt x="1379037" y="595084"/>
                    <a:pt x="1378752" y="596989"/>
                  </a:cubicBezTo>
                  <a:cubicBezTo>
                    <a:pt x="1378657" y="597370"/>
                    <a:pt x="1378085" y="598132"/>
                    <a:pt x="1377418" y="598894"/>
                  </a:cubicBezTo>
                  <a:cubicBezTo>
                    <a:pt x="1377037" y="599370"/>
                    <a:pt x="1376656" y="599751"/>
                    <a:pt x="1376371" y="600227"/>
                  </a:cubicBezTo>
                  <a:cubicBezTo>
                    <a:pt x="1375323" y="601656"/>
                    <a:pt x="1374465" y="604513"/>
                    <a:pt x="1374370" y="605752"/>
                  </a:cubicBezTo>
                  <a:cubicBezTo>
                    <a:pt x="1374370" y="606037"/>
                    <a:pt x="1374465" y="606323"/>
                    <a:pt x="1374846" y="606609"/>
                  </a:cubicBezTo>
                  <a:cubicBezTo>
                    <a:pt x="1375894" y="607276"/>
                    <a:pt x="1378276" y="606990"/>
                    <a:pt x="1379037" y="606704"/>
                  </a:cubicBezTo>
                  <a:cubicBezTo>
                    <a:pt x="1379704" y="606418"/>
                    <a:pt x="1381705" y="604895"/>
                    <a:pt x="1383895" y="603275"/>
                  </a:cubicBezTo>
                  <a:cubicBezTo>
                    <a:pt x="1384277" y="602990"/>
                    <a:pt x="1384657" y="602704"/>
                    <a:pt x="1384848" y="602513"/>
                  </a:cubicBezTo>
                  <a:cubicBezTo>
                    <a:pt x="1385705" y="601846"/>
                    <a:pt x="1385800" y="600418"/>
                    <a:pt x="1385800" y="598894"/>
                  </a:cubicBezTo>
                  <a:cubicBezTo>
                    <a:pt x="1385800" y="598703"/>
                    <a:pt x="1385800" y="598513"/>
                    <a:pt x="1385800" y="598417"/>
                  </a:cubicBezTo>
                  <a:cubicBezTo>
                    <a:pt x="1385800" y="598132"/>
                    <a:pt x="1386753" y="597179"/>
                    <a:pt x="1387324" y="596608"/>
                  </a:cubicBezTo>
                  <a:cubicBezTo>
                    <a:pt x="1387801" y="596036"/>
                    <a:pt x="1388372" y="595560"/>
                    <a:pt x="1388658" y="595179"/>
                  </a:cubicBezTo>
                  <a:cubicBezTo>
                    <a:pt x="1389420" y="594131"/>
                    <a:pt x="1388277" y="592512"/>
                    <a:pt x="1387229" y="591178"/>
                  </a:cubicBezTo>
                  <a:cubicBezTo>
                    <a:pt x="1387039" y="590893"/>
                    <a:pt x="1386848" y="590607"/>
                    <a:pt x="1386753" y="590416"/>
                  </a:cubicBezTo>
                  <a:cubicBezTo>
                    <a:pt x="1386276" y="589654"/>
                    <a:pt x="1385705" y="589464"/>
                    <a:pt x="1385038" y="589274"/>
                  </a:cubicBezTo>
                  <a:cubicBezTo>
                    <a:pt x="1384657" y="589178"/>
                    <a:pt x="1384371" y="589083"/>
                    <a:pt x="1383990" y="588797"/>
                  </a:cubicBezTo>
                  <a:cubicBezTo>
                    <a:pt x="1383990" y="588797"/>
                    <a:pt x="1383990" y="588797"/>
                    <a:pt x="1383895" y="588702"/>
                  </a:cubicBezTo>
                  <a:cubicBezTo>
                    <a:pt x="1383800" y="587940"/>
                    <a:pt x="1385419" y="585559"/>
                    <a:pt x="1386562" y="584130"/>
                  </a:cubicBezTo>
                  <a:cubicBezTo>
                    <a:pt x="1386562" y="584130"/>
                    <a:pt x="1386658" y="584035"/>
                    <a:pt x="1386753" y="584035"/>
                  </a:cubicBezTo>
                  <a:cubicBezTo>
                    <a:pt x="1387419" y="583940"/>
                    <a:pt x="1388658" y="584416"/>
                    <a:pt x="1388944" y="584701"/>
                  </a:cubicBezTo>
                  <a:lnTo>
                    <a:pt x="1389134" y="584797"/>
                  </a:lnTo>
                  <a:cubicBezTo>
                    <a:pt x="1391801" y="586702"/>
                    <a:pt x="1393706" y="587559"/>
                    <a:pt x="1394849" y="587559"/>
                  </a:cubicBezTo>
                  <a:cubicBezTo>
                    <a:pt x="1395325" y="587559"/>
                    <a:pt x="1395611" y="587368"/>
                    <a:pt x="1395897" y="587083"/>
                  </a:cubicBezTo>
                  <a:cubicBezTo>
                    <a:pt x="1396659" y="585845"/>
                    <a:pt x="1395230" y="582701"/>
                    <a:pt x="1394944" y="582130"/>
                  </a:cubicBezTo>
                  <a:cubicBezTo>
                    <a:pt x="1394373" y="581368"/>
                    <a:pt x="1391420" y="579177"/>
                    <a:pt x="1390182" y="578701"/>
                  </a:cubicBezTo>
                  <a:lnTo>
                    <a:pt x="1389420" y="578415"/>
                  </a:lnTo>
                  <a:cubicBezTo>
                    <a:pt x="1388086" y="577843"/>
                    <a:pt x="1384848" y="576510"/>
                    <a:pt x="1384371" y="576034"/>
                  </a:cubicBezTo>
                  <a:cubicBezTo>
                    <a:pt x="1383705" y="575367"/>
                    <a:pt x="1382085" y="575176"/>
                    <a:pt x="1380847" y="574986"/>
                  </a:cubicBezTo>
                  <a:lnTo>
                    <a:pt x="1380371" y="574891"/>
                  </a:lnTo>
                  <a:cubicBezTo>
                    <a:pt x="1380276" y="574891"/>
                    <a:pt x="1380276" y="574795"/>
                    <a:pt x="1380180" y="574795"/>
                  </a:cubicBezTo>
                  <a:cubicBezTo>
                    <a:pt x="1379990" y="574510"/>
                    <a:pt x="1380276" y="573557"/>
                    <a:pt x="1380466" y="572986"/>
                  </a:cubicBezTo>
                  <a:cubicBezTo>
                    <a:pt x="1380562" y="572605"/>
                    <a:pt x="1380657" y="572319"/>
                    <a:pt x="1380752" y="572033"/>
                  </a:cubicBezTo>
                  <a:cubicBezTo>
                    <a:pt x="1380847" y="571652"/>
                    <a:pt x="1380752" y="571271"/>
                    <a:pt x="1380466" y="570986"/>
                  </a:cubicBezTo>
                  <a:cubicBezTo>
                    <a:pt x="1379799" y="570319"/>
                    <a:pt x="1378085" y="570414"/>
                    <a:pt x="1377418" y="570509"/>
                  </a:cubicBezTo>
                  <a:cubicBezTo>
                    <a:pt x="1376942" y="570604"/>
                    <a:pt x="1375037" y="570319"/>
                    <a:pt x="1373703" y="570128"/>
                  </a:cubicBezTo>
                  <a:cubicBezTo>
                    <a:pt x="1372846" y="570033"/>
                    <a:pt x="1372084" y="569938"/>
                    <a:pt x="1371417" y="569842"/>
                  </a:cubicBezTo>
                  <a:cubicBezTo>
                    <a:pt x="1370465" y="569747"/>
                    <a:pt x="1369608" y="568604"/>
                    <a:pt x="1368941" y="567557"/>
                  </a:cubicBezTo>
                  <a:cubicBezTo>
                    <a:pt x="1368560" y="567080"/>
                    <a:pt x="1368274" y="566509"/>
                    <a:pt x="1367893" y="566223"/>
                  </a:cubicBezTo>
                  <a:cubicBezTo>
                    <a:pt x="1367226" y="565556"/>
                    <a:pt x="1366369" y="563175"/>
                    <a:pt x="1365703" y="561461"/>
                  </a:cubicBezTo>
                  <a:cubicBezTo>
                    <a:pt x="1365227" y="560222"/>
                    <a:pt x="1364940" y="559270"/>
                    <a:pt x="1364655" y="558889"/>
                  </a:cubicBezTo>
                  <a:cubicBezTo>
                    <a:pt x="1363988" y="557841"/>
                    <a:pt x="1360749" y="553078"/>
                    <a:pt x="1360083" y="552412"/>
                  </a:cubicBezTo>
                  <a:cubicBezTo>
                    <a:pt x="1359416" y="551745"/>
                    <a:pt x="1358178" y="550412"/>
                    <a:pt x="1357321" y="549745"/>
                  </a:cubicBezTo>
                  <a:cubicBezTo>
                    <a:pt x="1356749" y="549268"/>
                    <a:pt x="1355892" y="549078"/>
                    <a:pt x="1355035" y="548983"/>
                  </a:cubicBezTo>
                  <a:cubicBezTo>
                    <a:pt x="1354653" y="548887"/>
                    <a:pt x="1354177" y="548792"/>
                    <a:pt x="1353987" y="548697"/>
                  </a:cubicBezTo>
                  <a:cubicBezTo>
                    <a:pt x="1353606" y="548507"/>
                    <a:pt x="1353034" y="546506"/>
                    <a:pt x="1353130" y="545268"/>
                  </a:cubicBezTo>
                  <a:cubicBezTo>
                    <a:pt x="1353130" y="544696"/>
                    <a:pt x="1353225" y="544125"/>
                    <a:pt x="1353320" y="543553"/>
                  </a:cubicBezTo>
                  <a:cubicBezTo>
                    <a:pt x="1353415" y="543077"/>
                    <a:pt x="1353415" y="542696"/>
                    <a:pt x="1353510" y="542315"/>
                  </a:cubicBezTo>
                  <a:cubicBezTo>
                    <a:pt x="1353606" y="541363"/>
                    <a:pt x="1352939" y="539743"/>
                    <a:pt x="1352463" y="539077"/>
                  </a:cubicBezTo>
                  <a:cubicBezTo>
                    <a:pt x="1352082" y="538505"/>
                    <a:pt x="1352082" y="536029"/>
                    <a:pt x="1352272" y="535648"/>
                  </a:cubicBezTo>
                  <a:cubicBezTo>
                    <a:pt x="1352463" y="535362"/>
                    <a:pt x="1353987" y="535171"/>
                    <a:pt x="1354844" y="535076"/>
                  </a:cubicBezTo>
                  <a:cubicBezTo>
                    <a:pt x="1356463" y="534886"/>
                    <a:pt x="1357416" y="534314"/>
                    <a:pt x="1358083" y="533838"/>
                  </a:cubicBezTo>
                  <a:cubicBezTo>
                    <a:pt x="1358749" y="533362"/>
                    <a:pt x="1359511" y="533171"/>
                    <a:pt x="1359893" y="533171"/>
                  </a:cubicBezTo>
                  <a:cubicBezTo>
                    <a:pt x="1359987" y="533171"/>
                    <a:pt x="1359987" y="533171"/>
                    <a:pt x="1359987" y="533171"/>
                  </a:cubicBezTo>
                  <a:cubicBezTo>
                    <a:pt x="1360083" y="533362"/>
                    <a:pt x="1360273" y="533552"/>
                    <a:pt x="1360559" y="533838"/>
                  </a:cubicBezTo>
                  <a:cubicBezTo>
                    <a:pt x="1360845" y="534219"/>
                    <a:pt x="1361607" y="534981"/>
                    <a:pt x="1361607" y="535171"/>
                  </a:cubicBezTo>
                  <a:cubicBezTo>
                    <a:pt x="1361512" y="535267"/>
                    <a:pt x="1361321" y="535362"/>
                    <a:pt x="1361226" y="535457"/>
                  </a:cubicBezTo>
                  <a:cubicBezTo>
                    <a:pt x="1360654" y="535743"/>
                    <a:pt x="1359893" y="536315"/>
                    <a:pt x="1360369" y="537553"/>
                  </a:cubicBezTo>
                  <a:cubicBezTo>
                    <a:pt x="1360654" y="538410"/>
                    <a:pt x="1361512" y="539077"/>
                    <a:pt x="1362274" y="539743"/>
                  </a:cubicBezTo>
                  <a:cubicBezTo>
                    <a:pt x="1362750" y="540124"/>
                    <a:pt x="1363321" y="540601"/>
                    <a:pt x="1363417" y="540791"/>
                  </a:cubicBezTo>
                  <a:cubicBezTo>
                    <a:pt x="1363512" y="541172"/>
                    <a:pt x="1364560" y="543363"/>
                    <a:pt x="1365703" y="543458"/>
                  </a:cubicBezTo>
                  <a:cubicBezTo>
                    <a:pt x="1365893" y="543458"/>
                    <a:pt x="1366274" y="543458"/>
                    <a:pt x="1366655" y="542982"/>
                  </a:cubicBezTo>
                  <a:cubicBezTo>
                    <a:pt x="1366941" y="542506"/>
                    <a:pt x="1367226" y="541839"/>
                    <a:pt x="1367512" y="541077"/>
                  </a:cubicBezTo>
                  <a:cubicBezTo>
                    <a:pt x="1367703" y="540505"/>
                    <a:pt x="1368084" y="539648"/>
                    <a:pt x="1368274" y="539362"/>
                  </a:cubicBezTo>
                  <a:cubicBezTo>
                    <a:pt x="1369132" y="539743"/>
                    <a:pt x="1370846" y="540887"/>
                    <a:pt x="1371322" y="541363"/>
                  </a:cubicBezTo>
                  <a:cubicBezTo>
                    <a:pt x="1371894" y="542029"/>
                    <a:pt x="1372275" y="542696"/>
                    <a:pt x="1372275" y="543077"/>
                  </a:cubicBezTo>
                  <a:cubicBezTo>
                    <a:pt x="1372275" y="543649"/>
                    <a:pt x="1372275" y="547554"/>
                    <a:pt x="1372846" y="548697"/>
                  </a:cubicBezTo>
                  <a:cubicBezTo>
                    <a:pt x="1373037" y="549173"/>
                    <a:pt x="1373418" y="549554"/>
                    <a:pt x="1373894" y="550030"/>
                  </a:cubicBezTo>
                  <a:cubicBezTo>
                    <a:pt x="1374465" y="550602"/>
                    <a:pt x="1374942" y="551174"/>
                    <a:pt x="1375037" y="551745"/>
                  </a:cubicBezTo>
                  <a:cubicBezTo>
                    <a:pt x="1375132" y="552888"/>
                    <a:pt x="1375799" y="554317"/>
                    <a:pt x="1376561" y="554507"/>
                  </a:cubicBezTo>
                  <a:cubicBezTo>
                    <a:pt x="1376751" y="554603"/>
                    <a:pt x="1377133" y="554603"/>
                    <a:pt x="1377799" y="554698"/>
                  </a:cubicBezTo>
                  <a:cubicBezTo>
                    <a:pt x="1378657" y="554793"/>
                    <a:pt x="1380086" y="554888"/>
                    <a:pt x="1380466" y="555174"/>
                  </a:cubicBezTo>
                  <a:cubicBezTo>
                    <a:pt x="1381133" y="555555"/>
                    <a:pt x="1382657" y="556317"/>
                    <a:pt x="1383610" y="556793"/>
                  </a:cubicBezTo>
                  <a:cubicBezTo>
                    <a:pt x="1383990" y="556984"/>
                    <a:pt x="1384277" y="557079"/>
                    <a:pt x="1384467" y="557174"/>
                  </a:cubicBezTo>
                  <a:cubicBezTo>
                    <a:pt x="1385133" y="557460"/>
                    <a:pt x="1386372" y="558317"/>
                    <a:pt x="1386848" y="558698"/>
                  </a:cubicBezTo>
                  <a:cubicBezTo>
                    <a:pt x="1387419" y="559270"/>
                    <a:pt x="1390182" y="561270"/>
                    <a:pt x="1391039" y="561746"/>
                  </a:cubicBezTo>
                  <a:cubicBezTo>
                    <a:pt x="1391230" y="561841"/>
                    <a:pt x="1391515" y="562032"/>
                    <a:pt x="1391801" y="562222"/>
                  </a:cubicBezTo>
                  <a:cubicBezTo>
                    <a:pt x="1392659" y="562889"/>
                    <a:pt x="1393706" y="563556"/>
                    <a:pt x="1394563" y="563461"/>
                  </a:cubicBezTo>
                  <a:cubicBezTo>
                    <a:pt x="1395040" y="563366"/>
                    <a:pt x="1395421" y="563080"/>
                    <a:pt x="1395801" y="562889"/>
                  </a:cubicBezTo>
                  <a:cubicBezTo>
                    <a:pt x="1395992" y="562699"/>
                    <a:pt x="1396373" y="562508"/>
                    <a:pt x="1396564" y="562508"/>
                  </a:cubicBezTo>
                  <a:cubicBezTo>
                    <a:pt x="1396564" y="562508"/>
                    <a:pt x="1396564" y="562508"/>
                    <a:pt x="1396564" y="562508"/>
                  </a:cubicBezTo>
                  <a:cubicBezTo>
                    <a:pt x="1397040" y="563175"/>
                    <a:pt x="1399040" y="564699"/>
                    <a:pt x="1399802" y="565080"/>
                  </a:cubicBezTo>
                  <a:cubicBezTo>
                    <a:pt x="1399992" y="565175"/>
                    <a:pt x="1400374" y="565461"/>
                    <a:pt x="1400850" y="565747"/>
                  </a:cubicBezTo>
                  <a:cubicBezTo>
                    <a:pt x="1401993" y="566413"/>
                    <a:pt x="1403421" y="567175"/>
                    <a:pt x="1404088" y="567461"/>
                  </a:cubicBezTo>
                  <a:cubicBezTo>
                    <a:pt x="1404946" y="567747"/>
                    <a:pt x="1406184" y="569271"/>
                    <a:pt x="1406184" y="569842"/>
                  </a:cubicBezTo>
                  <a:cubicBezTo>
                    <a:pt x="1406184" y="570509"/>
                    <a:pt x="1405708" y="572033"/>
                    <a:pt x="1405422" y="572986"/>
                  </a:cubicBezTo>
                  <a:lnTo>
                    <a:pt x="1405231" y="573557"/>
                  </a:lnTo>
                  <a:cubicBezTo>
                    <a:pt x="1405136" y="573748"/>
                    <a:pt x="1405041" y="574129"/>
                    <a:pt x="1404850" y="574510"/>
                  </a:cubicBezTo>
                  <a:cubicBezTo>
                    <a:pt x="1404279" y="575653"/>
                    <a:pt x="1403612" y="577177"/>
                    <a:pt x="1403993" y="578224"/>
                  </a:cubicBezTo>
                  <a:cubicBezTo>
                    <a:pt x="1404183" y="578987"/>
                    <a:pt x="1404755" y="579844"/>
                    <a:pt x="1405326" y="580701"/>
                  </a:cubicBezTo>
                  <a:cubicBezTo>
                    <a:pt x="1405803" y="581463"/>
                    <a:pt x="1406184" y="582130"/>
                    <a:pt x="1406279" y="582511"/>
                  </a:cubicBezTo>
                  <a:cubicBezTo>
                    <a:pt x="1406565" y="583654"/>
                    <a:pt x="1408946" y="587845"/>
                    <a:pt x="1409041" y="588035"/>
                  </a:cubicBezTo>
                  <a:cubicBezTo>
                    <a:pt x="1409137" y="588226"/>
                    <a:pt x="1409232" y="588416"/>
                    <a:pt x="1409327" y="588607"/>
                  </a:cubicBezTo>
                  <a:cubicBezTo>
                    <a:pt x="1409899" y="589845"/>
                    <a:pt x="1410946" y="591845"/>
                    <a:pt x="1412280" y="592798"/>
                  </a:cubicBezTo>
                  <a:cubicBezTo>
                    <a:pt x="1413994" y="593941"/>
                    <a:pt x="1417043" y="596322"/>
                    <a:pt x="1417328" y="596703"/>
                  </a:cubicBezTo>
                  <a:cubicBezTo>
                    <a:pt x="1417328" y="596798"/>
                    <a:pt x="1417423" y="597084"/>
                    <a:pt x="1417423" y="597370"/>
                  </a:cubicBezTo>
                  <a:cubicBezTo>
                    <a:pt x="1417899" y="600418"/>
                    <a:pt x="1418280" y="601275"/>
                    <a:pt x="1418852" y="601466"/>
                  </a:cubicBezTo>
                  <a:cubicBezTo>
                    <a:pt x="1419042" y="601561"/>
                    <a:pt x="1419328" y="601466"/>
                    <a:pt x="1419519" y="601275"/>
                  </a:cubicBezTo>
                  <a:cubicBezTo>
                    <a:pt x="1420185" y="600608"/>
                    <a:pt x="1420471" y="600418"/>
                    <a:pt x="1421328" y="600418"/>
                  </a:cubicBezTo>
                  <a:cubicBezTo>
                    <a:pt x="1421805" y="600418"/>
                    <a:pt x="1423138" y="600894"/>
                    <a:pt x="1424281" y="601275"/>
                  </a:cubicBezTo>
                  <a:cubicBezTo>
                    <a:pt x="1425710" y="601751"/>
                    <a:pt x="1426568" y="602037"/>
                    <a:pt x="1427044" y="602037"/>
                  </a:cubicBezTo>
                  <a:cubicBezTo>
                    <a:pt x="1427901" y="602037"/>
                    <a:pt x="1430282" y="601846"/>
                    <a:pt x="1430377" y="601846"/>
                  </a:cubicBezTo>
                  <a:lnTo>
                    <a:pt x="1430568" y="601751"/>
                  </a:lnTo>
                  <a:cubicBezTo>
                    <a:pt x="1430949" y="601561"/>
                    <a:pt x="1431425" y="601370"/>
                    <a:pt x="1431711" y="601275"/>
                  </a:cubicBezTo>
                  <a:cubicBezTo>
                    <a:pt x="1431425" y="602037"/>
                    <a:pt x="1430949" y="603180"/>
                    <a:pt x="1429901" y="603180"/>
                  </a:cubicBezTo>
                  <a:cubicBezTo>
                    <a:pt x="1429044" y="603180"/>
                    <a:pt x="1427615" y="602799"/>
                    <a:pt x="1426472" y="602513"/>
                  </a:cubicBezTo>
                  <a:cubicBezTo>
                    <a:pt x="1425519" y="602323"/>
                    <a:pt x="1424948" y="602132"/>
                    <a:pt x="1424662" y="602132"/>
                  </a:cubicBezTo>
                  <a:cubicBezTo>
                    <a:pt x="1424472" y="602132"/>
                    <a:pt x="1424091" y="602132"/>
                    <a:pt x="1423805" y="602037"/>
                  </a:cubicBezTo>
                  <a:cubicBezTo>
                    <a:pt x="1423138" y="601942"/>
                    <a:pt x="1422471" y="601846"/>
                    <a:pt x="1421805" y="601942"/>
                  </a:cubicBezTo>
                  <a:cubicBezTo>
                    <a:pt x="1420948" y="602132"/>
                    <a:pt x="1419233" y="602608"/>
                    <a:pt x="1418566" y="603466"/>
                  </a:cubicBezTo>
                  <a:cubicBezTo>
                    <a:pt x="1417137" y="605180"/>
                    <a:pt x="1416852" y="606418"/>
                    <a:pt x="1417804" y="606990"/>
                  </a:cubicBezTo>
                  <a:cubicBezTo>
                    <a:pt x="1418852" y="607657"/>
                    <a:pt x="1420090" y="608895"/>
                    <a:pt x="1420185" y="609562"/>
                  </a:cubicBezTo>
                  <a:cubicBezTo>
                    <a:pt x="1420185" y="609657"/>
                    <a:pt x="1420185" y="609943"/>
                    <a:pt x="1420281" y="610133"/>
                  </a:cubicBezTo>
                  <a:cubicBezTo>
                    <a:pt x="1420471" y="612038"/>
                    <a:pt x="1420662" y="613848"/>
                    <a:pt x="1421614" y="614420"/>
                  </a:cubicBezTo>
                  <a:cubicBezTo>
                    <a:pt x="1421805" y="614705"/>
                    <a:pt x="1422471" y="615658"/>
                    <a:pt x="1423043" y="616039"/>
                  </a:cubicBezTo>
                  <a:cubicBezTo>
                    <a:pt x="1423424" y="616324"/>
                    <a:pt x="1423710" y="616229"/>
                    <a:pt x="1423900" y="616229"/>
                  </a:cubicBezTo>
                  <a:cubicBezTo>
                    <a:pt x="1424472" y="616039"/>
                    <a:pt x="1424758" y="615372"/>
                    <a:pt x="1425139" y="614038"/>
                  </a:cubicBezTo>
                  <a:cubicBezTo>
                    <a:pt x="1425234" y="614134"/>
                    <a:pt x="1425329" y="614134"/>
                    <a:pt x="1425424" y="614229"/>
                  </a:cubicBezTo>
                  <a:cubicBezTo>
                    <a:pt x="1425710" y="614420"/>
                    <a:pt x="1425996" y="614610"/>
                    <a:pt x="1426282" y="614800"/>
                  </a:cubicBezTo>
                  <a:cubicBezTo>
                    <a:pt x="1426758" y="614991"/>
                    <a:pt x="1427520" y="615848"/>
                    <a:pt x="1428377" y="616610"/>
                  </a:cubicBezTo>
                  <a:cubicBezTo>
                    <a:pt x="1429234" y="617467"/>
                    <a:pt x="1430092" y="618325"/>
                    <a:pt x="1430759" y="618706"/>
                  </a:cubicBezTo>
                  <a:cubicBezTo>
                    <a:pt x="1431425" y="619087"/>
                    <a:pt x="1431806" y="618896"/>
                    <a:pt x="1431996" y="618706"/>
                  </a:cubicBezTo>
                  <a:cubicBezTo>
                    <a:pt x="1432473" y="618229"/>
                    <a:pt x="1432282" y="617182"/>
                    <a:pt x="1431996" y="616324"/>
                  </a:cubicBezTo>
                  <a:cubicBezTo>
                    <a:pt x="1432282" y="616420"/>
                    <a:pt x="1432473" y="616515"/>
                    <a:pt x="1432758" y="616610"/>
                  </a:cubicBezTo>
                  <a:cubicBezTo>
                    <a:pt x="1433235" y="616801"/>
                    <a:pt x="1433806" y="617087"/>
                    <a:pt x="1434092" y="617182"/>
                  </a:cubicBezTo>
                  <a:cubicBezTo>
                    <a:pt x="1434473" y="617277"/>
                    <a:pt x="1434759" y="617182"/>
                    <a:pt x="1434854" y="617087"/>
                  </a:cubicBezTo>
                  <a:cubicBezTo>
                    <a:pt x="1435330" y="616705"/>
                    <a:pt x="1434949" y="615943"/>
                    <a:pt x="1434092" y="614038"/>
                  </a:cubicBezTo>
                  <a:cubicBezTo>
                    <a:pt x="1433901" y="613562"/>
                    <a:pt x="1433711" y="613181"/>
                    <a:pt x="1433616" y="612895"/>
                  </a:cubicBezTo>
                  <a:cubicBezTo>
                    <a:pt x="1433330" y="612133"/>
                    <a:pt x="1433521" y="611562"/>
                    <a:pt x="1433711" y="610991"/>
                  </a:cubicBezTo>
                  <a:cubicBezTo>
                    <a:pt x="1433806" y="610800"/>
                    <a:pt x="1433806" y="610514"/>
                    <a:pt x="1433806" y="610419"/>
                  </a:cubicBezTo>
                  <a:cubicBezTo>
                    <a:pt x="1433901" y="609943"/>
                    <a:pt x="1435997" y="607276"/>
                    <a:pt x="1436759" y="606323"/>
                  </a:cubicBezTo>
                  <a:cubicBezTo>
                    <a:pt x="1437045" y="605942"/>
                    <a:pt x="1438855" y="605657"/>
                    <a:pt x="1440188" y="605657"/>
                  </a:cubicBezTo>
                  <a:cubicBezTo>
                    <a:pt x="1440378" y="605657"/>
                    <a:pt x="1440664" y="605561"/>
                    <a:pt x="1440855" y="605371"/>
                  </a:cubicBezTo>
                  <a:cubicBezTo>
                    <a:pt x="1441331" y="604895"/>
                    <a:pt x="1441427" y="603942"/>
                    <a:pt x="1441427" y="602704"/>
                  </a:cubicBezTo>
                  <a:cubicBezTo>
                    <a:pt x="1441427" y="602513"/>
                    <a:pt x="1441427" y="602228"/>
                    <a:pt x="1441427" y="602132"/>
                  </a:cubicBezTo>
                  <a:cubicBezTo>
                    <a:pt x="1441521" y="600894"/>
                    <a:pt x="1438569" y="598703"/>
                    <a:pt x="1438569" y="598703"/>
                  </a:cubicBezTo>
                  <a:cubicBezTo>
                    <a:pt x="1437997" y="598227"/>
                    <a:pt x="1436854" y="597274"/>
                    <a:pt x="1436187" y="596608"/>
                  </a:cubicBezTo>
                  <a:cubicBezTo>
                    <a:pt x="1435616" y="596036"/>
                    <a:pt x="1435426" y="594988"/>
                    <a:pt x="1435426" y="594226"/>
                  </a:cubicBezTo>
                  <a:cubicBezTo>
                    <a:pt x="1435521" y="593274"/>
                    <a:pt x="1434378" y="590702"/>
                    <a:pt x="1433235" y="589464"/>
                  </a:cubicBezTo>
                  <a:cubicBezTo>
                    <a:pt x="1432187" y="588321"/>
                    <a:pt x="1430282" y="585749"/>
                    <a:pt x="1429710" y="584797"/>
                  </a:cubicBezTo>
                  <a:cubicBezTo>
                    <a:pt x="1429234" y="584035"/>
                    <a:pt x="1429806" y="582320"/>
                    <a:pt x="1430663" y="581082"/>
                  </a:cubicBezTo>
                  <a:cubicBezTo>
                    <a:pt x="1430759" y="580987"/>
                    <a:pt x="1430759" y="580987"/>
                    <a:pt x="1430759" y="580987"/>
                  </a:cubicBezTo>
                  <a:cubicBezTo>
                    <a:pt x="1430759" y="580987"/>
                    <a:pt x="1430759" y="580987"/>
                    <a:pt x="1430759" y="580987"/>
                  </a:cubicBezTo>
                  <a:cubicBezTo>
                    <a:pt x="1430949" y="580987"/>
                    <a:pt x="1431520" y="581558"/>
                    <a:pt x="1431806" y="581844"/>
                  </a:cubicBezTo>
                  <a:cubicBezTo>
                    <a:pt x="1432187" y="582225"/>
                    <a:pt x="1432568" y="582701"/>
                    <a:pt x="1433044" y="582892"/>
                  </a:cubicBezTo>
                  <a:cubicBezTo>
                    <a:pt x="1433806" y="583273"/>
                    <a:pt x="1434473" y="584320"/>
                    <a:pt x="1434759" y="584987"/>
                  </a:cubicBezTo>
                  <a:lnTo>
                    <a:pt x="1434949" y="585273"/>
                  </a:lnTo>
                  <a:cubicBezTo>
                    <a:pt x="1435140" y="585559"/>
                    <a:pt x="1435426" y="586130"/>
                    <a:pt x="1439521" y="585083"/>
                  </a:cubicBezTo>
                  <a:cubicBezTo>
                    <a:pt x="1439998" y="584987"/>
                    <a:pt x="1440378" y="584797"/>
                    <a:pt x="1440569" y="584416"/>
                  </a:cubicBezTo>
                  <a:cubicBezTo>
                    <a:pt x="1440950" y="583844"/>
                    <a:pt x="1440760" y="583082"/>
                    <a:pt x="1440664" y="582606"/>
                  </a:cubicBezTo>
                  <a:cubicBezTo>
                    <a:pt x="1440664" y="582511"/>
                    <a:pt x="1440569" y="582416"/>
                    <a:pt x="1440569" y="582320"/>
                  </a:cubicBezTo>
                  <a:cubicBezTo>
                    <a:pt x="1440474" y="581844"/>
                    <a:pt x="1439807" y="581368"/>
                    <a:pt x="1439045" y="580891"/>
                  </a:cubicBezTo>
                  <a:cubicBezTo>
                    <a:pt x="1438474" y="580511"/>
                    <a:pt x="1437997" y="580225"/>
                    <a:pt x="1437712" y="579844"/>
                  </a:cubicBezTo>
                  <a:cubicBezTo>
                    <a:pt x="1437807" y="579463"/>
                    <a:pt x="1439712" y="578701"/>
                    <a:pt x="1440950" y="578510"/>
                  </a:cubicBezTo>
                  <a:cubicBezTo>
                    <a:pt x="1441427" y="578415"/>
                    <a:pt x="1442665" y="578701"/>
                    <a:pt x="1443617" y="578891"/>
                  </a:cubicBezTo>
                  <a:cubicBezTo>
                    <a:pt x="1444379" y="579082"/>
                    <a:pt x="1445046" y="579177"/>
                    <a:pt x="1445427" y="579177"/>
                  </a:cubicBezTo>
                  <a:cubicBezTo>
                    <a:pt x="1446379" y="579177"/>
                    <a:pt x="1447617" y="579177"/>
                    <a:pt x="1448475" y="578605"/>
                  </a:cubicBezTo>
                  <a:cubicBezTo>
                    <a:pt x="1448951" y="578224"/>
                    <a:pt x="1450094" y="578320"/>
                    <a:pt x="1450570" y="578510"/>
                  </a:cubicBezTo>
                  <a:cubicBezTo>
                    <a:pt x="1450665" y="578510"/>
                    <a:pt x="1450952" y="578701"/>
                    <a:pt x="1451237" y="578796"/>
                  </a:cubicBezTo>
                  <a:cubicBezTo>
                    <a:pt x="1452094" y="579272"/>
                    <a:pt x="1453333" y="579844"/>
                    <a:pt x="1454571" y="580129"/>
                  </a:cubicBezTo>
                  <a:cubicBezTo>
                    <a:pt x="1455904" y="580415"/>
                    <a:pt x="1456952" y="579939"/>
                    <a:pt x="1457809" y="579558"/>
                  </a:cubicBezTo>
                  <a:cubicBezTo>
                    <a:pt x="1458095" y="579463"/>
                    <a:pt x="1458381" y="579272"/>
                    <a:pt x="1458571" y="579272"/>
                  </a:cubicBezTo>
                  <a:cubicBezTo>
                    <a:pt x="1458952" y="579177"/>
                    <a:pt x="1459905" y="579177"/>
                    <a:pt x="1460667" y="579177"/>
                  </a:cubicBezTo>
                  <a:cubicBezTo>
                    <a:pt x="1461619" y="579177"/>
                    <a:pt x="1462476" y="579177"/>
                    <a:pt x="1462953" y="579082"/>
                  </a:cubicBezTo>
                  <a:cubicBezTo>
                    <a:pt x="1464096" y="578891"/>
                    <a:pt x="1467144" y="575558"/>
                    <a:pt x="1467334" y="575367"/>
                  </a:cubicBezTo>
                  <a:cubicBezTo>
                    <a:pt x="1467715" y="575176"/>
                    <a:pt x="1470192" y="575462"/>
                    <a:pt x="1471144" y="575558"/>
                  </a:cubicBezTo>
                  <a:cubicBezTo>
                    <a:pt x="1471430" y="575558"/>
                    <a:pt x="1471716" y="575653"/>
                    <a:pt x="1472001" y="575653"/>
                  </a:cubicBezTo>
                  <a:cubicBezTo>
                    <a:pt x="1473526" y="575843"/>
                    <a:pt x="1474097" y="575367"/>
                    <a:pt x="1474859" y="574795"/>
                  </a:cubicBezTo>
                  <a:lnTo>
                    <a:pt x="1475145" y="574510"/>
                  </a:lnTo>
                  <a:cubicBezTo>
                    <a:pt x="1475526" y="574224"/>
                    <a:pt x="1475621" y="573938"/>
                    <a:pt x="1475621" y="573557"/>
                  </a:cubicBezTo>
                  <a:cubicBezTo>
                    <a:pt x="1475621" y="572700"/>
                    <a:pt x="1474859" y="571747"/>
                    <a:pt x="1474383" y="571462"/>
                  </a:cubicBezTo>
                  <a:cubicBezTo>
                    <a:pt x="1473907" y="571081"/>
                    <a:pt x="1471049" y="569652"/>
                    <a:pt x="1470382" y="569271"/>
                  </a:cubicBezTo>
                  <a:cubicBezTo>
                    <a:pt x="1470096" y="569080"/>
                    <a:pt x="1469525" y="567557"/>
                    <a:pt x="1469335" y="566699"/>
                  </a:cubicBezTo>
                  <a:cubicBezTo>
                    <a:pt x="1469144" y="566128"/>
                    <a:pt x="1468953" y="565651"/>
                    <a:pt x="1468859" y="565270"/>
                  </a:cubicBezTo>
                  <a:cubicBezTo>
                    <a:pt x="1468573" y="564604"/>
                    <a:pt x="1468477" y="563937"/>
                    <a:pt x="1468287" y="562889"/>
                  </a:cubicBezTo>
                  <a:cubicBezTo>
                    <a:pt x="1468192" y="562413"/>
                    <a:pt x="1468096" y="561937"/>
                    <a:pt x="1468001" y="561365"/>
                  </a:cubicBezTo>
                  <a:cubicBezTo>
                    <a:pt x="1467620" y="559651"/>
                    <a:pt x="1467810" y="559079"/>
                    <a:pt x="1468382" y="558222"/>
                  </a:cubicBezTo>
                  <a:cubicBezTo>
                    <a:pt x="1468763" y="557555"/>
                    <a:pt x="1469144" y="556412"/>
                    <a:pt x="1469430" y="555269"/>
                  </a:cubicBezTo>
                  <a:cubicBezTo>
                    <a:pt x="1469620" y="554698"/>
                    <a:pt x="1469715" y="554221"/>
                    <a:pt x="1469906" y="553841"/>
                  </a:cubicBezTo>
                  <a:cubicBezTo>
                    <a:pt x="1470096" y="553269"/>
                    <a:pt x="1470858" y="552793"/>
                    <a:pt x="1471525" y="552316"/>
                  </a:cubicBezTo>
                  <a:cubicBezTo>
                    <a:pt x="1472097" y="551936"/>
                    <a:pt x="1472573" y="551650"/>
                    <a:pt x="1472764" y="551269"/>
                  </a:cubicBezTo>
                  <a:cubicBezTo>
                    <a:pt x="1473049" y="550792"/>
                    <a:pt x="1473049" y="549745"/>
                    <a:pt x="1473049" y="548221"/>
                  </a:cubicBezTo>
                  <a:cubicBezTo>
                    <a:pt x="1473049" y="547554"/>
                    <a:pt x="1473049" y="546792"/>
                    <a:pt x="1473144" y="546506"/>
                  </a:cubicBezTo>
                  <a:cubicBezTo>
                    <a:pt x="1473335" y="545458"/>
                    <a:pt x="1472192" y="544411"/>
                    <a:pt x="1471049" y="543458"/>
                  </a:cubicBezTo>
                  <a:cubicBezTo>
                    <a:pt x="1470858" y="543363"/>
                    <a:pt x="1470858" y="543268"/>
                    <a:pt x="1470858" y="543268"/>
                  </a:cubicBezTo>
                  <a:cubicBezTo>
                    <a:pt x="1470954" y="543172"/>
                    <a:pt x="1471525" y="542887"/>
                    <a:pt x="1471811" y="542696"/>
                  </a:cubicBezTo>
                  <a:cubicBezTo>
                    <a:pt x="1472192" y="542506"/>
                    <a:pt x="1472668" y="542315"/>
                    <a:pt x="1472954" y="542125"/>
                  </a:cubicBezTo>
                  <a:cubicBezTo>
                    <a:pt x="1473240" y="541934"/>
                    <a:pt x="1474097" y="541744"/>
                    <a:pt x="1474859" y="541553"/>
                  </a:cubicBezTo>
                  <a:cubicBezTo>
                    <a:pt x="1475907" y="541363"/>
                    <a:pt x="1477050" y="541172"/>
                    <a:pt x="1477621" y="540601"/>
                  </a:cubicBezTo>
                  <a:cubicBezTo>
                    <a:pt x="1478669" y="539648"/>
                    <a:pt x="1479812" y="534219"/>
                    <a:pt x="1479907" y="533362"/>
                  </a:cubicBezTo>
                  <a:cubicBezTo>
                    <a:pt x="1480003" y="532504"/>
                    <a:pt x="1480098" y="530504"/>
                    <a:pt x="1480383" y="529933"/>
                  </a:cubicBezTo>
                  <a:cubicBezTo>
                    <a:pt x="1480574" y="529647"/>
                    <a:pt x="1481146" y="528980"/>
                    <a:pt x="1481717" y="528218"/>
                  </a:cubicBezTo>
                  <a:cubicBezTo>
                    <a:pt x="1482765" y="526980"/>
                    <a:pt x="1483622" y="526028"/>
                    <a:pt x="1483812" y="525551"/>
                  </a:cubicBezTo>
                  <a:cubicBezTo>
                    <a:pt x="1484289" y="524503"/>
                    <a:pt x="1485241" y="522503"/>
                    <a:pt x="1485241" y="521836"/>
                  </a:cubicBezTo>
                  <a:cubicBezTo>
                    <a:pt x="1485337" y="521646"/>
                    <a:pt x="1486099" y="521360"/>
                    <a:pt x="1486575" y="521265"/>
                  </a:cubicBezTo>
                  <a:cubicBezTo>
                    <a:pt x="1487051" y="521074"/>
                    <a:pt x="1487432" y="520979"/>
                    <a:pt x="1487813" y="520789"/>
                  </a:cubicBezTo>
                  <a:cubicBezTo>
                    <a:pt x="1488575" y="520408"/>
                    <a:pt x="1489337" y="519360"/>
                    <a:pt x="1490290" y="518312"/>
                  </a:cubicBezTo>
                  <a:cubicBezTo>
                    <a:pt x="1490480" y="518122"/>
                    <a:pt x="1490575" y="517931"/>
                    <a:pt x="1490671" y="517836"/>
                  </a:cubicBezTo>
                  <a:cubicBezTo>
                    <a:pt x="1491242" y="517265"/>
                    <a:pt x="1496957" y="515740"/>
                    <a:pt x="1498005" y="515740"/>
                  </a:cubicBezTo>
                  <a:cubicBezTo>
                    <a:pt x="1498195" y="515740"/>
                    <a:pt x="1498195" y="515836"/>
                    <a:pt x="1498195" y="515931"/>
                  </a:cubicBezTo>
                  <a:cubicBezTo>
                    <a:pt x="1498195" y="516121"/>
                    <a:pt x="1498005" y="516503"/>
                    <a:pt x="1497719" y="516598"/>
                  </a:cubicBezTo>
                  <a:cubicBezTo>
                    <a:pt x="1496100" y="517360"/>
                    <a:pt x="1494195" y="518312"/>
                    <a:pt x="1494099" y="519074"/>
                  </a:cubicBezTo>
                  <a:cubicBezTo>
                    <a:pt x="1494099" y="519170"/>
                    <a:pt x="1494099" y="519265"/>
                    <a:pt x="1494099" y="519455"/>
                  </a:cubicBezTo>
                  <a:cubicBezTo>
                    <a:pt x="1494004" y="520122"/>
                    <a:pt x="1493814" y="521455"/>
                    <a:pt x="1495242" y="521646"/>
                  </a:cubicBezTo>
                  <a:cubicBezTo>
                    <a:pt x="1496481" y="521836"/>
                    <a:pt x="1498671" y="521646"/>
                    <a:pt x="1499719" y="521455"/>
                  </a:cubicBezTo>
                  <a:cubicBezTo>
                    <a:pt x="1500672" y="521265"/>
                    <a:pt x="1503244" y="521646"/>
                    <a:pt x="1503529" y="521836"/>
                  </a:cubicBezTo>
                  <a:cubicBezTo>
                    <a:pt x="1503911" y="522122"/>
                    <a:pt x="1505625" y="524027"/>
                    <a:pt x="1506101" y="524789"/>
                  </a:cubicBezTo>
                  <a:cubicBezTo>
                    <a:pt x="1505053" y="524789"/>
                    <a:pt x="1503529" y="524789"/>
                    <a:pt x="1502577" y="525742"/>
                  </a:cubicBezTo>
                  <a:cubicBezTo>
                    <a:pt x="1502291" y="526028"/>
                    <a:pt x="1501719" y="526504"/>
                    <a:pt x="1501053" y="527170"/>
                  </a:cubicBezTo>
                  <a:cubicBezTo>
                    <a:pt x="1498386" y="529457"/>
                    <a:pt x="1497528" y="530314"/>
                    <a:pt x="1497624" y="530885"/>
                  </a:cubicBezTo>
                  <a:cubicBezTo>
                    <a:pt x="1497719" y="531076"/>
                    <a:pt x="1497910" y="531266"/>
                    <a:pt x="1498100" y="531266"/>
                  </a:cubicBezTo>
                  <a:cubicBezTo>
                    <a:pt x="1499148" y="531457"/>
                    <a:pt x="1501910" y="531457"/>
                    <a:pt x="1503815" y="531457"/>
                  </a:cubicBezTo>
                  <a:cubicBezTo>
                    <a:pt x="1504577" y="531457"/>
                    <a:pt x="1505910" y="532028"/>
                    <a:pt x="1506292" y="532600"/>
                  </a:cubicBezTo>
                  <a:cubicBezTo>
                    <a:pt x="1506387" y="532790"/>
                    <a:pt x="1506387" y="532886"/>
                    <a:pt x="1506387" y="532981"/>
                  </a:cubicBezTo>
                  <a:cubicBezTo>
                    <a:pt x="1506006" y="533647"/>
                    <a:pt x="1504863" y="535743"/>
                    <a:pt x="1504767" y="536600"/>
                  </a:cubicBezTo>
                  <a:cubicBezTo>
                    <a:pt x="1504767" y="536695"/>
                    <a:pt x="1504767" y="536791"/>
                    <a:pt x="1504767" y="536886"/>
                  </a:cubicBezTo>
                  <a:cubicBezTo>
                    <a:pt x="1504672" y="537743"/>
                    <a:pt x="1504482" y="539553"/>
                    <a:pt x="1505910" y="540315"/>
                  </a:cubicBezTo>
                  <a:cubicBezTo>
                    <a:pt x="1507625" y="541267"/>
                    <a:pt x="1510578" y="540791"/>
                    <a:pt x="1512293" y="539839"/>
                  </a:cubicBezTo>
                  <a:cubicBezTo>
                    <a:pt x="1513626" y="539077"/>
                    <a:pt x="1514483" y="538220"/>
                    <a:pt x="1515150" y="537458"/>
                  </a:cubicBezTo>
                  <a:cubicBezTo>
                    <a:pt x="1515435" y="537172"/>
                    <a:pt x="1515626" y="536981"/>
                    <a:pt x="1515912" y="536695"/>
                  </a:cubicBezTo>
                  <a:cubicBezTo>
                    <a:pt x="1516864" y="535838"/>
                    <a:pt x="1521151" y="533362"/>
                    <a:pt x="1522008" y="533552"/>
                  </a:cubicBezTo>
                  <a:cubicBezTo>
                    <a:pt x="1523151" y="533838"/>
                    <a:pt x="1524865" y="534219"/>
                    <a:pt x="1525818" y="534219"/>
                  </a:cubicBezTo>
                  <a:cubicBezTo>
                    <a:pt x="1526961" y="534219"/>
                    <a:pt x="1528485" y="533362"/>
                    <a:pt x="1528580" y="532028"/>
                  </a:cubicBezTo>
                  <a:cubicBezTo>
                    <a:pt x="1528675" y="531076"/>
                    <a:pt x="1528104" y="528313"/>
                    <a:pt x="1527056" y="527647"/>
                  </a:cubicBezTo>
                  <a:cubicBezTo>
                    <a:pt x="1526675" y="527361"/>
                    <a:pt x="1526294" y="527361"/>
                    <a:pt x="1526103" y="527456"/>
                  </a:cubicBezTo>
                  <a:cubicBezTo>
                    <a:pt x="1525627" y="527551"/>
                    <a:pt x="1524960" y="527837"/>
                    <a:pt x="1524199" y="528218"/>
                  </a:cubicBezTo>
                  <a:cubicBezTo>
                    <a:pt x="1523341" y="528599"/>
                    <a:pt x="1522103" y="529171"/>
                    <a:pt x="1521627" y="529075"/>
                  </a:cubicBezTo>
                  <a:cubicBezTo>
                    <a:pt x="1521246" y="528980"/>
                    <a:pt x="1520769" y="528409"/>
                    <a:pt x="1520293" y="527742"/>
                  </a:cubicBezTo>
                  <a:cubicBezTo>
                    <a:pt x="1520008" y="527361"/>
                    <a:pt x="1519722" y="526885"/>
                    <a:pt x="1519341" y="526504"/>
                  </a:cubicBezTo>
                  <a:cubicBezTo>
                    <a:pt x="1518388" y="525361"/>
                    <a:pt x="1515817" y="522599"/>
                    <a:pt x="1513626" y="522789"/>
                  </a:cubicBezTo>
                  <a:cubicBezTo>
                    <a:pt x="1513149" y="522789"/>
                    <a:pt x="1512673" y="522884"/>
                    <a:pt x="1512197" y="522979"/>
                  </a:cubicBezTo>
                  <a:cubicBezTo>
                    <a:pt x="1511054" y="523170"/>
                    <a:pt x="1509721" y="523361"/>
                    <a:pt x="1509530" y="522884"/>
                  </a:cubicBezTo>
                  <a:cubicBezTo>
                    <a:pt x="1509054" y="521836"/>
                    <a:pt x="1509054" y="521170"/>
                    <a:pt x="1509244" y="521074"/>
                  </a:cubicBezTo>
                  <a:cubicBezTo>
                    <a:pt x="1509435" y="521074"/>
                    <a:pt x="1509625" y="521074"/>
                    <a:pt x="1509911" y="521074"/>
                  </a:cubicBezTo>
                  <a:cubicBezTo>
                    <a:pt x="1511435" y="521170"/>
                    <a:pt x="1513626" y="521265"/>
                    <a:pt x="1514292" y="520122"/>
                  </a:cubicBezTo>
                  <a:cubicBezTo>
                    <a:pt x="1514769" y="519265"/>
                    <a:pt x="1515626" y="518407"/>
                    <a:pt x="1515817" y="518407"/>
                  </a:cubicBezTo>
                  <a:cubicBezTo>
                    <a:pt x="1515817" y="518407"/>
                    <a:pt x="1515817" y="518407"/>
                    <a:pt x="1515912" y="518503"/>
                  </a:cubicBezTo>
                  <a:cubicBezTo>
                    <a:pt x="1516388" y="519646"/>
                    <a:pt x="1516769" y="520693"/>
                    <a:pt x="1517531" y="520789"/>
                  </a:cubicBezTo>
                  <a:cubicBezTo>
                    <a:pt x="1517721" y="520884"/>
                    <a:pt x="1518103" y="520884"/>
                    <a:pt x="1518483" y="520598"/>
                  </a:cubicBezTo>
                  <a:cubicBezTo>
                    <a:pt x="1518865" y="520312"/>
                    <a:pt x="1519436" y="519646"/>
                    <a:pt x="1520103" y="518884"/>
                  </a:cubicBezTo>
                  <a:cubicBezTo>
                    <a:pt x="1520865" y="517931"/>
                    <a:pt x="1521912" y="516598"/>
                    <a:pt x="1522579" y="516312"/>
                  </a:cubicBezTo>
                  <a:cubicBezTo>
                    <a:pt x="1522961" y="516121"/>
                    <a:pt x="1523817" y="516026"/>
                    <a:pt x="1524770" y="515836"/>
                  </a:cubicBezTo>
                  <a:cubicBezTo>
                    <a:pt x="1526389" y="515550"/>
                    <a:pt x="1528104" y="515169"/>
                    <a:pt x="1528675" y="514597"/>
                  </a:cubicBezTo>
                  <a:cubicBezTo>
                    <a:pt x="1529056" y="514216"/>
                    <a:pt x="1530199" y="513645"/>
                    <a:pt x="1531343" y="513074"/>
                  </a:cubicBezTo>
                  <a:cubicBezTo>
                    <a:pt x="1532962" y="512216"/>
                    <a:pt x="1534105" y="511645"/>
                    <a:pt x="1534485" y="511168"/>
                  </a:cubicBezTo>
                  <a:cubicBezTo>
                    <a:pt x="1535438" y="510121"/>
                    <a:pt x="1536295" y="509549"/>
                    <a:pt x="1536867" y="509549"/>
                  </a:cubicBezTo>
                  <a:cubicBezTo>
                    <a:pt x="1537629" y="509549"/>
                    <a:pt x="1540296" y="508787"/>
                    <a:pt x="1542867" y="508120"/>
                  </a:cubicBezTo>
                  <a:cubicBezTo>
                    <a:pt x="1543344" y="508025"/>
                    <a:pt x="1543725" y="507835"/>
                    <a:pt x="1544010" y="507835"/>
                  </a:cubicBezTo>
                  <a:cubicBezTo>
                    <a:pt x="1545344" y="507454"/>
                    <a:pt x="1548678" y="506882"/>
                    <a:pt x="1549630" y="507073"/>
                  </a:cubicBezTo>
                  <a:cubicBezTo>
                    <a:pt x="1548773" y="507930"/>
                    <a:pt x="1547154" y="508787"/>
                    <a:pt x="1546106" y="509168"/>
                  </a:cubicBezTo>
                  <a:cubicBezTo>
                    <a:pt x="1545915" y="509263"/>
                    <a:pt x="1545630" y="509359"/>
                    <a:pt x="1545249" y="509359"/>
                  </a:cubicBezTo>
                  <a:cubicBezTo>
                    <a:pt x="1544201" y="509645"/>
                    <a:pt x="1542772" y="509930"/>
                    <a:pt x="1542677" y="510978"/>
                  </a:cubicBezTo>
                  <a:cubicBezTo>
                    <a:pt x="1542677" y="511168"/>
                    <a:pt x="1542677" y="511454"/>
                    <a:pt x="1542677" y="511740"/>
                  </a:cubicBezTo>
                  <a:cubicBezTo>
                    <a:pt x="1542677" y="512026"/>
                    <a:pt x="1542677" y="512597"/>
                    <a:pt x="1542677" y="512692"/>
                  </a:cubicBezTo>
                  <a:cubicBezTo>
                    <a:pt x="1542677" y="512692"/>
                    <a:pt x="1542582" y="512692"/>
                    <a:pt x="1542391" y="512597"/>
                  </a:cubicBezTo>
                  <a:cubicBezTo>
                    <a:pt x="1542201" y="512502"/>
                    <a:pt x="1542011" y="512407"/>
                    <a:pt x="1541820" y="512311"/>
                  </a:cubicBezTo>
                  <a:cubicBezTo>
                    <a:pt x="1540772" y="511740"/>
                    <a:pt x="1539819" y="511264"/>
                    <a:pt x="1538676" y="511454"/>
                  </a:cubicBezTo>
                  <a:cubicBezTo>
                    <a:pt x="1538486" y="511454"/>
                    <a:pt x="1534485" y="512026"/>
                    <a:pt x="1534200" y="513074"/>
                  </a:cubicBezTo>
                  <a:cubicBezTo>
                    <a:pt x="1534200" y="513264"/>
                    <a:pt x="1534200" y="513550"/>
                    <a:pt x="1534676" y="513836"/>
                  </a:cubicBezTo>
                  <a:lnTo>
                    <a:pt x="1535057" y="514026"/>
                  </a:lnTo>
                  <a:cubicBezTo>
                    <a:pt x="1539058" y="516026"/>
                    <a:pt x="1540010" y="516788"/>
                    <a:pt x="1540105" y="517074"/>
                  </a:cubicBezTo>
                  <a:cubicBezTo>
                    <a:pt x="1540105" y="517455"/>
                    <a:pt x="1540010" y="517550"/>
                    <a:pt x="1539534" y="517836"/>
                  </a:cubicBezTo>
                  <a:cubicBezTo>
                    <a:pt x="1539343" y="518026"/>
                    <a:pt x="1539058" y="518217"/>
                    <a:pt x="1538772" y="518407"/>
                  </a:cubicBezTo>
                  <a:cubicBezTo>
                    <a:pt x="1537819" y="519265"/>
                    <a:pt x="1535724" y="521932"/>
                    <a:pt x="1535628" y="523265"/>
                  </a:cubicBezTo>
                  <a:cubicBezTo>
                    <a:pt x="1535438" y="526599"/>
                    <a:pt x="1534962" y="526980"/>
                    <a:pt x="1534867" y="527075"/>
                  </a:cubicBezTo>
                  <a:cubicBezTo>
                    <a:pt x="1533914" y="527075"/>
                    <a:pt x="1531628" y="527170"/>
                    <a:pt x="1531343" y="528409"/>
                  </a:cubicBezTo>
                  <a:cubicBezTo>
                    <a:pt x="1531343" y="528504"/>
                    <a:pt x="1531247" y="528695"/>
                    <a:pt x="1531152" y="528885"/>
                  </a:cubicBezTo>
                  <a:cubicBezTo>
                    <a:pt x="1530771" y="530028"/>
                    <a:pt x="1530104" y="532028"/>
                    <a:pt x="1531247" y="532695"/>
                  </a:cubicBezTo>
                  <a:cubicBezTo>
                    <a:pt x="1531533" y="532886"/>
                    <a:pt x="1531819" y="533076"/>
                    <a:pt x="1532199" y="533171"/>
                  </a:cubicBezTo>
                  <a:cubicBezTo>
                    <a:pt x="1533152" y="533647"/>
                    <a:pt x="1533724" y="533933"/>
                    <a:pt x="1533628" y="534600"/>
                  </a:cubicBezTo>
                  <a:cubicBezTo>
                    <a:pt x="1533533" y="536029"/>
                    <a:pt x="1534581" y="537934"/>
                    <a:pt x="1536200" y="538505"/>
                  </a:cubicBezTo>
                  <a:cubicBezTo>
                    <a:pt x="1536677" y="538696"/>
                    <a:pt x="1537438" y="538791"/>
                    <a:pt x="1538296" y="538982"/>
                  </a:cubicBezTo>
                  <a:cubicBezTo>
                    <a:pt x="1539629" y="539267"/>
                    <a:pt x="1541534" y="539553"/>
                    <a:pt x="1542011" y="540124"/>
                  </a:cubicBezTo>
                  <a:cubicBezTo>
                    <a:pt x="1542963" y="541553"/>
                    <a:pt x="1546487" y="542982"/>
                    <a:pt x="1546582" y="542982"/>
                  </a:cubicBezTo>
                  <a:cubicBezTo>
                    <a:pt x="1546868" y="543077"/>
                    <a:pt x="1547535" y="543268"/>
                    <a:pt x="1548392" y="543553"/>
                  </a:cubicBezTo>
                  <a:cubicBezTo>
                    <a:pt x="1550202" y="544125"/>
                    <a:pt x="1552964" y="544887"/>
                    <a:pt x="1553726" y="545363"/>
                  </a:cubicBezTo>
                  <a:cubicBezTo>
                    <a:pt x="1554298" y="545744"/>
                    <a:pt x="1555631" y="546411"/>
                    <a:pt x="1556965" y="547078"/>
                  </a:cubicBezTo>
                  <a:cubicBezTo>
                    <a:pt x="1558489" y="547840"/>
                    <a:pt x="1560298" y="548697"/>
                    <a:pt x="1560679" y="549078"/>
                  </a:cubicBezTo>
                  <a:cubicBezTo>
                    <a:pt x="1560965" y="549268"/>
                    <a:pt x="1561632" y="549649"/>
                    <a:pt x="1562489" y="550126"/>
                  </a:cubicBezTo>
                  <a:cubicBezTo>
                    <a:pt x="1563727" y="550792"/>
                    <a:pt x="1566775" y="552412"/>
                    <a:pt x="1566775" y="552983"/>
                  </a:cubicBezTo>
                  <a:cubicBezTo>
                    <a:pt x="1566775" y="553269"/>
                    <a:pt x="1566680" y="553459"/>
                    <a:pt x="1566680" y="553745"/>
                  </a:cubicBezTo>
                  <a:cubicBezTo>
                    <a:pt x="1566585" y="554698"/>
                    <a:pt x="1566394" y="555650"/>
                    <a:pt x="1567156" y="556508"/>
                  </a:cubicBezTo>
                  <a:cubicBezTo>
                    <a:pt x="1567537" y="556984"/>
                    <a:pt x="1568014" y="557460"/>
                    <a:pt x="1568490" y="557841"/>
                  </a:cubicBezTo>
                  <a:cubicBezTo>
                    <a:pt x="1569061" y="558317"/>
                    <a:pt x="1569537" y="558793"/>
                    <a:pt x="1569823" y="559270"/>
                  </a:cubicBezTo>
                  <a:cubicBezTo>
                    <a:pt x="1571442" y="562222"/>
                    <a:pt x="1571538" y="563366"/>
                    <a:pt x="1571252" y="563842"/>
                  </a:cubicBezTo>
                  <a:cubicBezTo>
                    <a:pt x="1570680" y="565080"/>
                    <a:pt x="1566775" y="568604"/>
                    <a:pt x="1563156" y="568699"/>
                  </a:cubicBezTo>
                  <a:cubicBezTo>
                    <a:pt x="1560203" y="568795"/>
                    <a:pt x="1557346" y="568795"/>
                    <a:pt x="1555631" y="568699"/>
                  </a:cubicBezTo>
                  <a:cubicBezTo>
                    <a:pt x="1555060" y="568699"/>
                    <a:pt x="1554584" y="568699"/>
                    <a:pt x="1554298" y="568699"/>
                  </a:cubicBezTo>
                  <a:cubicBezTo>
                    <a:pt x="1553631" y="568699"/>
                    <a:pt x="1551249" y="568985"/>
                    <a:pt x="1548773" y="569176"/>
                  </a:cubicBezTo>
                  <a:cubicBezTo>
                    <a:pt x="1546678" y="569366"/>
                    <a:pt x="1544487" y="569652"/>
                    <a:pt x="1544010" y="569652"/>
                  </a:cubicBezTo>
                  <a:cubicBezTo>
                    <a:pt x="1543058" y="569652"/>
                    <a:pt x="1537533" y="569176"/>
                    <a:pt x="1536105" y="568890"/>
                  </a:cubicBezTo>
                  <a:cubicBezTo>
                    <a:pt x="1534962" y="568604"/>
                    <a:pt x="1531914" y="566890"/>
                    <a:pt x="1530866" y="566128"/>
                  </a:cubicBezTo>
                  <a:cubicBezTo>
                    <a:pt x="1530390" y="565937"/>
                    <a:pt x="1526199" y="564128"/>
                    <a:pt x="1525056" y="564032"/>
                  </a:cubicBezTo>
                  <a:cubicBezTo>
                    <a:pt x="1524008" y="563842"/>
                    <a:pt x="1523055" y="563080"/>
                    <a:pt x="1522770" y="562699"/>
                  </a:cubicBezTo>
                  <a:lnTo>
                    <a:pt x="1522579" y="562508"/>
                  </a:lnTo>
                  <a:cubicBezTo>
                    <a:pt x="1522198" y="562032"/>
                    <a:pt x="1521722" y="561556"/>
                    <a:pt x="1520579" y="561461"/>
                  </a:cubicBezTo>
                  <a:cubicBezTo>
                    <a:pt x="1519246" y="561270"/>
                    <a:pt x="1513436" y="562127"/>
                    <a:pt x="1510959" y="563461"/>
                  </a:cubicBezTo>
                  <a:cubicBezTo>
                    <a:pt x="1510006" y="564032"/>
                    <a:pt x="1508578" y="564890"/>
                    <a:pt x="1507149" y="565937"/>
                  </a:cubicBezTo>
                  <a:cubicBezTo>
                    <a:pt x="1505149" y="567366"/>
                    <a:pt x="1502768" y="568890"/>
                    <a:pt x="1501910" y="569080"/>
                  </a:cubicBezTo>
                  <a:cubicBezTo>
                    <a:pt x="1501339" y="569176"/>
                    <a:pt x="1500481" y="569366"/>
                    <a:pt x="1499624" y="569462"/>
                  </a:cubicBezTo>
                  <a:cubicBezTo>
                    <a:pt x="1497528" y="569747"/>
                    <a:pt x="1496100" y="570033"/>
                    <a:pt x="1495624" y="570224"/>
                  </a:cubicBezTo>
                  <a:cubicBezTo>
                    <a:pt x="1495338" y="570319"/>
                    <a:pt x="1494766" y="570604"/>
                    <a:pt x="1494099" y="570986"/>
                  </a:cubicBezTo>
                  <a:cubicBezTo>
                    <a:pt x="1492766" y="571652"/>
                    <a:pt x="1491051" y="572605"/>
                    <a:pt x="1490004" y="572795"/>
                  </a:cubicBezTo>
                  <a:cubicBezTo>
                    <a:pt x="1489242" y="572986"/>
                    <a:pt x="1487527" y="573081"/>
                    <a:pt x="1483336" y="573081"/>
                  </a:cubicBezTo>
                  <a:cubicBezTo>
                    <a:pt x="1483146" y="573081"/>
                    <a:pt x="1482860" y="573081"/>
                    <a:pt x="1482479" y="573081"/>
                  </a:cubicBezTo>
                  <a:cubicBezTo>
                    <a:pt x="1478574" y="572891"/>
                    <a:pt x="1477431" y="573081"/>
                    <a:pt x="1477145" y="573748"/>
                  </a:cubicBezTo>
                  <a:lnTo>
                    <a:pt x="1477050" y="573938"/>
                  </a:lnTo>
                  <a:cubicBezTo>
                    <a:pt x="1476859" y="574510"/>
                    <a:pt x="1476478" y="575558"/>
                    <a:pt x="1477526" y="575938"/>
                  </a:cubicBezTo>
                  <a:cubicBezTo>
                    <a:pt x="1478098" y="576129"/>
                    <a:pt x="1478955" y="577177"/>
                    <a:pt x="1478955" y="577462"/>
                  </a:cubicBezTo>
                  <a:cubicBezTo>
                    <a:pt x="1478764" y="577558"/>
                    <a:pt x="1478288" y="577558"/>
                    <a:pt x="1477812" y="577653"/>
                  </a:cubicBezTo>
                  <a:cubicBezTo>
                    <a:pt x="1476478" y="577748"/>
                    <a:pt x="1474669" y="577939"/>
                    <a:pt x="1474383" y="579082"/>
                  </a:cubicBezTo>
                  <a:cubicBezTo>
                    <a:pt x="1474097" y="580415"/>
                    <a:pt x="1473907" y="580796"/>
                    <a:pt x="1473526" y="580796"/>
                  </a:cubicBezTo>
                  <a:cubicBezTo>
                    <a:pt x="1473144" y="580796"/>
                    <a:pt x="1472001" y="580796"/>
                    <a:pt x="1470763" y="580891"/>
                  </a:cubicBezTo>
                  <a:cubicBezTo>
                    <a:pt x="1469144" y="580891"/>
                    <a:pt x="1467430" y="580987"/>
                    <a:pt x="1466667" y="580987"/>
                  </a:cubicBezTo>
                  <a:cubicBezTo>
                    <a:pt x="1465811" y="580987"/>
                    <a:pt x="1459334" y="581368"/>
                    <a:pt x="1458381" y="582225"/>
                  </a:cubicBezTo>
                  <a:cubicBezTo>
                    <a:pt x="1457714" y="582892"/>
                    <a:pt x="1455428" y="585368"/>
                    <a:pt x="1454952" y="586607"/>
                  </a:cubicBezTo>
                  <a:cubicBezTo>
                    <a:pt x="1454666" y="587368"/>
                    <a:pt x="1454094" y="589845"/>
                    <a:pt x="1454571" y="590797"/>
                  </a:cubicBezTo>
                  <a:cubicBezTo>
                    <a:pt x="1454761" y="591083"/>
                    <a:pt x="1454952" y="591178"/>
                    <a:pt x="1455143" y="591178"/>
                  </a:cubicBezTo>
                  <a:cubicBezTo>
                    <a:pt x="1457809" y="591750"/>
                    <a:pt x="1458095" y="592131"/>
                    <a:pt x="1458095" y="592131"/>
                  </a:cubicBezTo>
                  <a:cubicBezTo>
                    <a:pt x="1458095" y="592131"/>
                    <a:pt x="1458095" y="592131"/>
                    <a:pt x="1458000" y="592226"/>
                  </a:cubicBezTo>
                  <a:cubicBezTo>
                    <a:pt x="1457047" y="592988"/>
                    <a:pt x="1456476" y="593465"/>
                    <a:pt x="1456476" y="594131"/>
                  </a:cubicBezTo>
                  <a:cubicBezTo>
                    <a:pt x="1456476" y="594512"/>
                    <a:pt x="1456666" y="594798"/>
                    <a:pt x="1457142" y="595179"/>
                  </a:cubicBezTo>
                  <a:cubicBezTo>
                    <a:pt x="1457333" y="595274"/>
                    <a:pt x="1457524" y="595370"/>
                    <a:pt x="1457714" y="595560"/>
                  </a:cubicBezTo>
                  <a:cubicBezTo>
                    <a:pt x="1458381" y="595941"/>
                    <a:pt x="1460000" y="596989"/>
                    <a:pt x="1460000" y="597465"/>
                  </a:cubicBezTo>
                  <a:cubicBezTo>
                    <a:pt x="1460000" y="597465"/>
                    <a:pt x="1460000" y="597560"/>
                    <a:pt x="1459905" y="597560"/>
                  </a:cubicBezTo>
                  <a:cubicBezTo>
                    <a:pt x="1459714" y="597655"/>
                    <a:pt x="1459524" y="597751"/>
                    <a:pt x="1459334" y="597846"/>
                  </a:cubicBezTo>
                  <a:cubicBezTo>
                    <a:pt x="1458095" y="598513"/>
                    <a:pt x="1456666" y="599275"/>
                    <a:pt x="1457142" y="600608"/>
                  </a:cubicBezTo>
                  <a:cubicBezTo>
                    <a:pt x="1457238" y="600894"/>
                    <a:pt x="1458095" y="603180"/>
                    <a:pt x="1459238" y="603561"/>
                  </a:cubicBezTo>
                  <a:cubicBezTo>
                    <a:pt x="1459619" y="603656"/>
                    <a:pt x="1459810" y="603656"/>
                    <a:pt x="1460000" y="603561"/>
                  </a:cubicBezTo>
                  <a:lnTo>
                    <a:pt x="1460190" y="603466"/>
                  </a:lnTo>
                  <a:cubicBezTo>
                    <a:pt x="1460857" y="603180"/>
                    <a:pt x="1462381" y="602608"/>
                    <a:pt x="1462667" y="603180"/>
                  </a:cubicBezTo>
                  <a:cubicBezTo>
                    <a:pt x="1462762" y="603370"/>
                    <a:pt x="1462858" y="603561"/>
                    <a:pt x="1462953" y="603751"/>
                  </a:cubicBezTo>
                  <a:cubicBezTo>
                    <a:pt x="1463239" y="604418"/>
                    <a:pt x="1463715" y="605180"/>
                    <a:pt x="1463429" y="605561"/>
                  </a:cubicBezTo>
                  <a:cubicBezTo>
                    <a:pt x="1462953" y="606133"/>
                    <a:pt x="1461715" y="607562"/>
                    <a:pt x="1462572" y="608609"/>
                  </a:cubicBezTo>
                  <a:cubicBezTo>
                    <a:pt x="1463239" y="609562"/>
                    <a:pt x="1464572" y="610228"/>
                    <a:pt x="1465429" y="610705"/>
                  </a:cubicBezTo>
                  <a:cubicBezTo>
                    <a:pt x="1467430" y="611657"/>
                    <a:pt x="1467906" y="612324"/>
                    <a:pt x="1467906" y="612419"/>
                  </a:cubicBezTo>
                  <a:cubicBezTo>
                    <a:pt x="1467525" y="612515"/>
                    <a:pt x="1466953" y="612705"/>
                    <a:pt x="1466477" y="612800"/>
                  </a:cubicBezTo>
                  <a:cubicBezTo>
                    <a:pt x="1465334" y="613086"/>
                    <a:pt x="1464382" y="613276"/>
                    <a:pt x="1464191" y="613848"/>
                  </a:cubicBezTo>
                  <a:cubicBezTo>
                    <a:pt x="1464096" y="614038"/>
                    <a:pt x="1464096" y="614324"/>
                    <a:pt x="1464382" y="614610"/>
                  </a:cubicBezTo>
                  <a:cubicBezTo>
                    <a:pt x="1465239" y="615467"/>
                    <a:pt x="1467715" y="617563"/>
                    <a:pt x="1469715" y="617182"/>
                  </a:cubicBezTo>
                  <a:cubicBezTo>
                    <a:pt x="1470382" y="617087"/>
                    <a:pt x="1470954" y="616801"/>
                    <a:pt x="1471430" y="616610"/>
                  </a:cubicBezTo>
                  <a:cubicBezTo>
                    <a:pt x="1472383" y="616229"/>
                    <a:pt x="1472859" y="616039"/>
                    <a:pt x="1473430" y="616324"/>
                  </a:cubicBezTo>
                  <a:cubicBezTo>
                    <a:pt x="1473907" y="616515"/>
                    <a:pt x="1474573" y="616896"/>
                    <a:pt x="1475336" y="617372"/>
                  </a:cubicBezTo>
                  <a:cubicBezTo>
                    <a:pt x="1476859" y="618229"/>
                    <a:pt x="1478574" y="619182"/>
                    <a:pt x="1479431" y="619468"/>
                  </a:cubicBezTo>
                  <a:cubicBezTo>
                    <a:pt x="1479907" y="619563"/>
                    <a:pt x="1484574" y="620325"/>
                    <a:pt x="1485813" y="619944"/>
                  </a:cubicBezTo>
                  <a:cubicBezTo>
                    <a:pt x="1487051" y="619563"/>
                    <a:pt x="1489337" y="618229"/>
                    <a:pt x="1489813" y="617467"/>
                  </a:cubicBezTo>
                  <a:cubicBezTo>
                    <a:pt x="1489908" y="617277"/>
                    <a:pt x="1490099" y="616896"/>
                    <a:pt x="1490290" y="616515"/>
                  </a:cubicBezTo>
                  <a:cubicBezTo>
                    <a:pt x="1490671" y="615562"/>
                    <a:pt x="1491337" y="613943"/>
                    <a:pt x="1491909" y="613658"/>
                  </a:cubicBezTo>
                  <a:cubicBezTo>
                    <a:pt x="1492957" y="613181"/>
                    <a:pt x="1496957" y="612610"/>
                    <a:pt x="1497910" y="612991"/>
                  </a:cubicBezTo>
                  <a:cubicBezTo>
                    <a:pt x="1498481" y="613181"/>
                    <a:pt x="1499433" y="613753"/>
                    <a:pt x="1500291" y="614229"/>
                  </a:cubicBezTo>
                  <a:cubicBezTo>
                    <a:pt x="1501243" y="614800"/>
                    <a:pt x="1502196" y="615277"/>
                    <a:pt x="1502768" y="615562"/>
                  </a:cubicBezTo>
                  <a:cubicBezTo>
                    <a:pt x="1502958" y="615658"/>
                    <a:pt x="1503339" y="615848"/>
                    <a:pt x="1503720" y="616039"/>
                  </a:cubicBezTo>
                  <a:cubicBezTo>
                    <a:pt x="1505339" y="616896"/>
                    <a:pt x="1508102" y="618229"/>
                    <a:pt x="1510387" y="618229"/>
                  </a:cubicBezTo>
                  <a:cubicBezTo>
                    <a:pt x="1513245" y="618229"/>
                    <a:pt x="1520389" y="616229"/>
                    <a:pt x="1521246" y="615943"/>
                  </a:cubicBezTo>
                  <a:cubicBezTo>
                    <a:pt x="1521722" y="615753"/>
                    <a:pt x="1522484" y="615372"/>
                    <a:pt x="1523246" y="614991"/>
                  </a:cubicBezTo>
                  <a:cubicBezTo>
                    <a:pt x="1524008" y="614515"/>
                    <a:pt x="1525246" y="613848"/>
                    <a:pt x="1525627" y="613848"/>
                  </a:cubicBezTo>
                  <a:cubicBezTo>
                    <a:pt x="1526580" y="613848"/>
                    <a:pt x="1528104" y="613848"/>
                    <a:pt x="1529056" y="613276"/>
                  </a:cubicBezTo>
                  <a:cubicBezTo>
                    <a:pt x="1529342" y="613086"/>
                    <a:pt x="1529818" y="612800"/>
                    <a:pt x="1530294" y="612419"/>
                  </a:cubicBezTo>
                  <a:cubicBezTo>
                    <a:pt x="1531152" y="611848"/>
                    <a:pt x="1532676" y="610705"/>
                    <a:pt x="1533152" y="610705"/>
                  </a:cubicBezTo>
                  <a:cubicBezTo>
                    <a:pt x="1533533" y="610705"/>
                    <a:pt x="1534105" y="610895"/>
                    <a:pt x="1534295" y="611276"/>
                  </a:cubicBezTo>
                  <a:cubicBezTo>
                    <a:pt x="1534485" y="611562"/>
                    <a:pt x="1534485" y="611943"/>
                    <a:pt x="1534295" y="612419"/>
                  </a:cubicBezTo>
                  <a:cubicBezTo>
                    <a:pt x="1533914" y="613181"/>
                    <a:pt x="1533057" y="614324"/>
                    <a:pt x="1532295" y="615372"/>
                  </a:cubicBezTo>
                  <a:cubicBezTo>
                    <a:pt x="1531533" y="616420"/>
                    <a:pt x="1530866" y="617372"/>
                    <a:pt x="1530580" y="617944"/>
                  </a:cubicBezTo>
                  <a:cubicBezTo>
                    <a:pt x="1530104" y="618801"/>
                    <a:pt x="1529056" y="621468"/>
                    <a:pt x="1529628" y="622611"/>
                  </a:cubicBezTo>
                  <a:cubicBezTo>
                    <a:pt x="1530104" y="623659"/>
                    <a:pt x="1531057" y="627850"/>
                    <a:pt x="1530580" y="628707"/>
                  </a:cubicBezTo>
                  <a:cubicBezTo>
                    <a:pt x="1530199" y="629374"/>
                    <a:pt x="1529151" y="632517"/>
                    <a:pt x="1528104" y="635184"/>
                  </a:cubicBezTo>
                  <a:cubicBezTo>
                    <a:pt x="1527532" y="636899"/>
                    <a:pt x="1526865" y="638518"/>
                    <a:pt x="1526675" y="639089"/>
                  </a:cubicBezTo>
                  <a:cubicBezTo>
                    <a:pt x="1526294" y="640042"/>
                    <a:pt x="1525151" y="643280"/>
                    <a:pt x="1524389" y="645662"/>
                  </a:cubicBezTo>
                  <a:cubicBezTo>
                    <a:pt x="1524008" y="646804"/>
                    <a:pt x="1523722" y="647662"/>
                    <a:pt x="1523532" y="648043"/>
                  </a:cubicBezTo>
                  <a:cubicBezTo>
                    <a:pt x="1523341" y="648424"/>
                    <a:pt x="1523151" y="649281"/>
                    <a:pt x="1522770" y="650329"/>
                  </a:cubicBezTo>
                  <a:cubicBezTo>
                    <a:pt x="1522198" y="652234"/>
                    <a:pt x="1521341" y="654805"/>
                    <a:pt x="1521055" y="655567"/>
                  </a:cubicBezTo>
                  <a:cubicBezTo>
                    <a:pt x="1520484" y="656711"/>
                    <a:pt x="1518103" y="659949"/>
                    <a:pt x="1516960" y="660901"/>
                  </a:cubicBezTo>
                  <a:cubicBezTo>
                    <a:pt x="1515817" y="661759"/>
                    <a:pt x="1512387" y="662711"/>
                    <a:pt x="1511626" y="662711"/>
                  </a:cubicBezTo>
                  <a:cubicBezTo>
                    <a:pt x="1510959" y="662711"/>
                    <a:pt x="1507625" y="662235"/>
                    <a:pt x="1506196" y="662045"/>
                  </a:cubicBezTo>
                  <a:cubicBezTo>
                    <a:pt x="1505815" y="661663"/>
                    <a:pt x="1504387" y="660235"/>
                    <a:pt x="1503434" y="659378"/>
                  </a:cubicBezTo>
                  <a:cubicBezTo>
                    <a:pt x="1502577" y="658616"/>
                    <a:pt x="1501815" y="658520"/>
                    <a:pt x="1501243" y="658330"/>
                  </a:cubicBezTo>
                  <a:cubicBezTo>
                    <a:pt x="1500958" y="658234"/>
                    <a:pt x="1500767" y="658234"/>
                    <a:pt x="1500576" y="658139"/>
                  </a:cubicBezTo>
                  <a:cubicBezTo>
                    <a:pt x="1499910" y="657758"/>
                    <a:pt x="1498481" y="657472"/>
                    <a:pt x="1497434" y="657472"/>
                  </a:cubicBezTo>
                  <a:cubicBezTo>
                    <a:pt x="1496481" y="657472"/>
                    <a:pt x="1490766" y="658139"/>
                    <a:pt x="1489432" y="658616"/>
                  </a:cubicBezTo>
                  <a:cubicBezTo>
                    <a:pt x="1488099" y="659092"/>
                    <a:pt x="1484098" y="661759"/>
                    <a:pt x="1483336" y="662425"/>
                  </a:cubicBezTo>
                  <a:cubicBezTo>
                    <a:pt x="1483146" y="662521"/>
                    <a:pt x="1483051" y="662711"/>
                    <a:pt x="1482860" y="662997"/>
                  </a:cubicBezTo>
                  <a:cubicBezTo>
                    <a:pt x="1481908" y="664045"/>
                    <a:pt x="1481050" y="664902"/>
                    <a:pt x="1479812" y="664616"/>
                  </a:cubicBezTo>
                  <a:cubicBezTo>
                    <a:pt x="1479336" y="664521"/>
                    <a:pt x="1474764" y="663378"/>
                    <a:pt x="1473811" y="663664"/>
                  </a:cubicBezTo>
                  <a:cubicBezTo>
                    <a:pt x="1473144" y="663854"/>
                    <a:pt x="1469906" y="663759"/>
                    <a:pt x="1469239" y="663568"/>
                  </a:cubicBezTo>
                  <a:cubicBezTo>
                    <a:pt x="1468477" y="663283"/>
                    <a:pt x="1464096" y="661949"/>
                    <a:pt x="1462953" y="661949"/>
                  </a:cubicBezTo>
                  <a:lnTo>
                    <a:pt x="1462953" y="661949"/>
                  </a:lnTo>
                  <a:cubicBezTo>
                    <a:pt x="1462762" y="661949"/>
                    <a:pt x="1457905" y="661663"/>
                    <a:pt x="1456762" y="661663"/>
                  </a:cubicBezTo>
                  <a:cubicBezTo>
                    <a:pt x="1455619" y="661663"/>
                    <a:pt x="1453428" y="661378"/>
                    <a:pt x="1452380" y="660711"/>
                  </a:cubicBezTo>
                  <a:cubicBezTo>
                    <a:pt x="1452094" y="660616"/>
                    <a:pt x="1451713" y="660235"/>
                    <a:pt x="1451332" y="659949"/>
                  </a:cubicBezTo>
                  <a:cubicBezTo>
                    <a:pt x="1449713" y="658711"/>
                    <a:pt x="1447237" y="656901"/>
                    <a:pt x="1445046" y="656901"/>
                  </a:cubicBezTo>
                  <a:cubicBezTo>
                    <a:pt x="1444189" y="656901"/>
                    <a:pt x="1443046" y="656901"/>
                    <a:pt x="1441903" y="656996"/>
                  </a:cubicBezTo>
                  <a:cubicBezTo>
                    <a:pt x="1439998" y="657091"/>
                    <a:pt x="1437426" y="657091"/>
                    <a:pt x="1437045" y="656996"/>
                  </a:cubicBezTo>
                  <a:cubicBezTo>
                    <a:pt x="1436283" y="656711"/>
                    <a:pt x="1435521" y="655853"/>
                    <a:pt x="1435616" y="655091"/>
                  </a:cubicBezTo>
                  <a:lnTo>
                    <a:pt x="1435616" y="654805"/>
                  </a:lnTo>
                  <a:cubicBezTo>
                    <a:pt x="1435711" y="653758"/>
                    <a:pt x="1435902" y="651567"/>
                    <a:pt x="1432758" y="651091"/>
                  </a:cubicBezTo>
                  <a:cubicBezTo>
                    <a:pt x="1429615" y="650615"/>
                    <a:pt x="1422853" y="650900"/>
                    <a:pt x="1419614" y="651567"/>
                  </a:cubicBezTo>
                  <a:cubicBezTo>
                    <a:pt x="1416661" y="652138"/>
                    <a:pt x="1411803" y="654139"/>
                    <a:pt x="1411327" y="655567"/>
                  </a:cubicBezTo>
                  <a:cubicBezTo>
                    <a:pt x="1410946" y="656711"/>
                    <a:pt x="1410756" y="658711"/>
                    <a:pt x="1410660" y="660044"/>
                  </a:cubicBezTo>
                  <a:cubicBezTo>
                    <a:pt x="1410660" y="660425"/>
                    <a:pt x="1410660" y="660806"/>
                    <a:pt x="1410660" y="661283"/>
                  </a:cubicBezTo>
                  <a:cubicBezTo>
                    <a:pt x="1410660" y="662425"/>
                    <a:pt x="1410660" y="663949"/>
                    <a:pt x="1410280" y="664807"/>
                  </a:cubicBezTo>
                  <a:cubicBezTo>
                    <a:pt x="1409803" y="665950"/>
                    <a:pt x="1407136" y="668998"/>
                    <a:pt x="1405993" y="670331"/>
                  </a:cubicBezTo>
                  <a:cubicBezTo>
                    <a:pt x="1405898" y="670426"/>
                    <a:pt x="1405708" y="670617"/>
                    <a:pt x="1405612" y="670808"/>
                  </a:cubicBezTo>
                  <a:cubicBezTo>
                    <a:pt x="1404946" y="671665"/>
                    <a:pt x="1403803" y="673189"/>
                    <a:pt x="1402660" y="673379"/>
                  </a:cubicBezTo>
                  <a:cubicBezTo>
                    <a:pt x="1402278" y="673474"/>
                    <a:pt x="1401993" y="673379"/>
                    <a:pt x="1401707" y="673093"/>
                  </a:cubicBezTo>
                  <a:cubicBezTo>
                    <a:pt x="1401326" y="672808"/>
                    <a:pt x="1400755" y="672427"/>
                    <a:pt x="1400183" y="671950"/>
                  </a:cubicBezTo>
                  <a:cubicBezTo>
                    <a:pt x="1397802" y="670045"/>
                    <a:pt x="1394087" y="667283"/>
                    <a:pt x="1389896" y="666045"/>
                  </a:cubicBezTo>
                  <a:cubicBezTo>
                    <a:pt x="1386372" y="664997"/>
                    <a:pt x="1383419" y="664902"/>
                    <a:pt x="1381514" y="664712"/>
                  </a:cubicBezTo>
                  <a:cubicBezTo>
                    <a:pt x="1380657" y="664712"/>
                    <a:pt x="1379990" y="664616"/>
                    <a:pt x="1379609" y="664521"/>
                  </a:cubicBezTo>
                  <a:cubicBezTo>
                    <a:pt x="1378276" y="664235"/>
                    <a:pt x="1376942" y="662711"/>
                    <a:pt x="1376751" y="662045"/>
                  </a:cubicBezTo>
                  <a:cubicBezTo>
                    <a:pt x="1376656" y="661854"/>
                    <a:pt x="1376561" y="661473"/>
                    <a:pt x="1376466" y="660997"/>
                  </a:cubicBezTo>
                  <a:cubicBezTo>
                    <a:pt x="1375608" y="657091"/>
                    <a:pt x="1374752" y="654615"/>
                    <a:pt x="1373609" y="654234"/>
                  </a:cubicBezTo>
                  <a:cubicBezTo>
                    <a:pt x="1372370" y="653853"/>
                    <a:pt x="1370465" y="653377"/>
                    <a:pt x="1368655" y="652900"/>
                  </a:cubicBezTo>
                  <a:cubicBezTo>
                    <a:pt x="1367226" y="652615"/>
                    <a:pt x="1361512" y="651472"/>
                    <a:pt x="1360559" y="651281"/>
                  </a:cubicBezTo>
                  <a:cubicBezTo>
                    <a:pt x="1359987" y="651186"/>
                    <a:pt x="1359416" y="651281"/>
                    <a:pt x="1358844" y="651376"/>
                  </a:cubicBezTo>
                  <a:cubicBezTo>
                    <a:pt x="1358178" y="651472"/>
                    <a:pt x="1357606" y="651567"/>
                    <a:pt x="1356844" y="651472"/>
                  </a:cubicBezTo>
                  <a:cubicBezTo>
                    <a:pt x="1356368" y="651376"/>
                    <a:pt x="1355606" y="651472"/>
                    <a:pt x="1354844" y="651472"/>
                  </a:cubicBezTo>
                  <a:cubicBezTo>
                    <a:pt x="1353320" y="651472"/>
                    <a:pt x="1351511" y="651567"/>
                    <a:pt x="1350748" y="651091"/>
                  </a:cubicBezTo>
                  <a:cubicBezTo>
                    <a:pt x="1349510" y="650329"/>
                    <a:pt x="1345319" y="647376"/>
                    <a:pt x="1344271" y="646424"/>
                  </a:cubicBezTo>
                  <a:cubicBezTo>
                    <a:pt x="1343128" y="645471"/>
                    <a:pt x="1340080" y="643471"/>
                    <a:pt x="1338937" y="643090"/>
                  </a:cubicBezTo>
                  <a:cubicBezTo>
                    <a:pt x="1337890" y="642709"/>
                    <a:pt x="1336746" y="642137"/>
                    <a:pt x="1336652" y="641375"/>
                  </a:cubicBezTo>
                  <a:cubicBezTo>
                    <a:pt x="1336556" y="640994"/>
                    <a:pt x="1336842" y="640518"/>
                    <a:pt x="1337508" y="640042"/>
                  </a:cubicBezTo>
                  <a:cubicBezTo>
                    <a:pt x="1338556" y="639184"/>
                    <a:pt x="1339318" y="638708"/>
                    <a:pt x="1339890" y="638327"/>
                  </a:cubicBezTo>
                  <a:cubicBezTo>
                    <a:pt x="1340843" y="637661"/>
                    <a:pt x="1341414" y="637279"/>
                    <a:pt x="1341986" y="636422"/>
                  </a:cubicBezTo>
                  <a:cubicBezTo>
                    <a:pt x="1342842" y="635279"/>
                    <a:pt x="1344271" y="630803"/>
                    <a:pt x="1343605" y="628993"/>
                  </a:cubicBezTo>
                  <a:cubicBezTo>
                    <a:pt x="1343319" y="628421"/>
                    <a:pt x="1342938" y="628136"/>
                    <a:pt x="1342652" y="628040"/>
                  </a:cubicBezTo>
                  <a:cubicBezTo>
                    <a:pt x="1341795" y="627850"/>
                    <a:pt x="1338937" y="626040"/>
                    <a:pt x="1337985" y="624516"/>
                  </a:cubicBezTo>
                  <a:cubicBezTo>
                    <a:pt x="1337223" y="623373"/>
                    <a:pt x="1338747" y="620801"/>
                    <a:pt x="1339604" y="619468"/>
                  </a:cubicBezTo>
                  <a:cubicBezTo>
                    <a:pt x="1339794" y="619087"/>
                    <a:pt x="1339985" y="618801"/>
                    <a:pt x="1340080" y="618611"/>
                  </a:cubicBezTo>
                  <a:cubicBezTo>
                    <a:pt x="1340271" y="618134"/>
                    <a:pt x="1340747" y="617658"/>
                    <a:pt x="1341223" y="617087"/>
                  </a:cubicBezTo>
                  <a:cubicBezTo>
                    <a:pt x="1341890" y="616324"/>
                    <a:pt x="1342652" y="615562"/>
                    <a:pt x="1342938" y="614705"/>
                  </a:cubicBezTo>
                  <a:cubicBezTo>
                    <a:pt x="1343224" y="613943"/>
                    <a:pt x="1342842" y="613658"/>
                    <a:pt x="1342652" y="613562"/>
                  </a:cubicBezTo>
                  <a:cubicBezTo>
                    <a:pt x="1341795" y="613181"/>
                    <a:pt x="1339699" y="614229"/>
                    <a:pt x="1339318" y="614800"/>
                  </a:cubicBezTo>
                  <a:cubicBezTo>
                    <a:pt x="1338937" y="615277"/>
                    <a:pt x="1337508" y="615467"/>
                    <a:pt x="1336556" y="615277"/>
                  </a:cubicBezTo>
                  <a:cubicBezTo>
                    <a:pt x="1335985" y="615182"/>
                    <a:pt x="1335127" y="614038"/>
                    <a:pt x="1334556" y="613276"/>
                  </a:cubicBezTo>
                  <a:cubicBezTo>
                    <a:pt x="1334365" y="612991"/>
                    <a:pt x="1334175" y="612800"/>
                    <a:pt x="1333984" y="612515"/>
                  </a:cubicBezTo>
                  <a:cubicBezTo>
                    <a:pt x="1332937" y="611181"/>
                    <a:pt x="1324555" y="612610"/>
                    <a:pt x="1323602" y="613276"/>
                  </a:cubicBezTo>
                  <a:cubicBezTo>
                    <a:pt x="1322936" y="613658"/>
                    <a:pt x="1321887" y="614896"/>
                    <a:pt x="1320935" y="616039"/>
                  </a:cubicBezTo>
                  <a:cubicBezTo>
                    <a:pt x="1320173" y="616896"/>
                    <a:pt x="1319411" y="617753"/>
                    <a:pt x="1319125" y="618039"/>
                  </a:cubicBezTo>
                  <a:cubicBezTo>
                    <a:pt x="1319030" y="618134"/>
                    <a:pt x="1318363" y="618325"/>
                    <a:pt x="1314934" y="615943"/>
                  </a:cubicBezTo>
                  <a:cubicBezTo>
                    <a:pt x="1314172" y="615372"/>
                    <a:pt x="1311601" y="615182"/>
                    <a:pt x="1306743" y="615372"/>
                  </a:cubicBezTo>
                  <a:cubicBezTo>
                    <a:pt x="1306552" y="615372"/>
                    <a:pt x="1306362" y="615372"/>
                    <a:pt x="1306362" y="615372"/>
                  </a:cubicBezTo>
                  <a:cubicBezTo>
                    <a:pt x="1305600" y="615372"/>
                    <a:pt x="1303028" y="616896"/>
                    <a:pt x="1302266" y="617372"/>
                  </a:cubicBezTo>
                  <a:cubicBezTo>
                    <a:pt x="1302266" y="617372"/>
                    <a:pt x="1302266" y="617372"/>
                    <a:pt x="1302171" y="617467"/>
                  </a:cubicBezTo>
                  <a:cubicBezTo>
                    <a:pt x="1301980" y="617467"/>
                    <a:pt x="1301790" y="617467"/>
                    <a:pt x="1301694" y="617467"/>
                  </a:cubicBezTo>
                  <a:cubicBezTo>
                    <a:pt x="1301504" y="617563"/>
                    <a:pt x="1300742" y="617467"/>
                    <a:pt x="1297789" y="616515"/>
                  </a:cubicBezTo>
                  <a:cubicBezTo>
                    <a:pt x="1297027" y="616229"/>
                    <a:pt x="1294551" y="616229"/>
                    <a:pt x="1291693" y="616324"/>
                  </a:cubicBezTo>
                  <a:cubicBezTo>
                    <a:pt x="1291122" y="616324"/>
                    <a:pt x="1290646" y="616324"/>
                    <a:pt x="1290265" y="616324"/>
                  </a:cubicBezTo>
                  <a:cubicBezTo>
                    <a:pt x="1288550" y="616324"/>
                    <a:pt x="1285692" y="617087"/>
                    <a:pt x="1284930" y="617658"/>
                  </a:cubicBezTo>
                  <a:cubicBezTo>
                    <a:pt x="1284264" y="617944"/>
                    <a:pt x="1278930" y="617753"/>
                    <a:pt x="1276930" y="617658"/>
                  </a:cubicBezTo>
                  <a:cubicBezTo>
                    <a:pt x="1276167" y="617658"/>
                    <a:pt x="1275596" y="617563"/>
                    <a:pt x="1275311" y="617563"/>
                  </a:cubicBezTo>
                  <a:cubicBezTo>
                    <a:pt x="1274262" y="617563"/>
                    <a:pt x="1268357" y="618039"/>
                    <a:pt x="1266071" y="618515"/>
                  </a:cubicBezTo>
                  <a:cubicBezTo>
                    <a:pt x="1264452" y="618896"/>
                    <a:pt x="1260452" y="621278"/>
                    <a:pt x="1257784" y="622897"/>
                  </a:cubicBezTo>
                  <a:cubicBezTo>
                    <a:pt x="1256832" y="623468"/>
                    <a:pt x="1255974" y="623945"/>
                    <a:pt x="1255689" y="624135"/>
                  </a:cubicBezTo>
                  <a:cubicBezTo>
                    <a:pt x="1254736" y="624611"/>
                    <a:pt x="1251212" y="625087"/>
                    <a:pt x="1250164" y="625087"/>
                  </a:cubicBezTo>
                  <a:cubicBezTo>
                    <a:pt x="1249402" y="625087"/>
                    <a:pt x="1248355" y="626230"/>
                    <a:pt x="1245973" y="629088"/>
                  </a:cubicBezTo>
                  <a:cubicBezTo>
                    <a:pt x="1245307" y="629850"/>
                    <a:pt x="1244640" y="630707"/>
                    <a:pt x="1244449" y="630803"/>
                  </a:cubicBezTo>
                  <a:cubicBezTo>
                    <a:pt x="1244068" y="631088"/>
                    <a:pt x="1242068" y="630612"/>
                    <a:pt x="1241402" y="630421"/>
                  </a:cubicBezTo>
                  <a:cubicBezTo>
                    <a:pt x="1241115" y="630326"/>
                    <a:pt x="1240830" y="630326"/>
                    <a:pt x="1240735" y="630231"/>
                  </a:cubicBezTo>
                  <a:cubicBezTo>
                    <a:pt x="1240353" y="630136"/>
                    <a:pt x="1239020" y="629659"/>
                    <a:pt x="1237877" y="629183"/>
                  </a:cubicBezTo>
                  <a:cubicBezTo>
                    <a:pt x="1236924" y="628802"/>
                    <a:pt x="1235877" y="628326"/>
                    <a:pt x="1235210" y="628136"/>
                  </a:cubicBezTo>
                  <a:cubicBezTo>
                    <a:pt x="1233972" y="627754"/>
                    <a:pt x="1232543" y="628707"/>
                    <a:pt x="1231400" y="629564"/>
                  </a:cubicBezTo>
                  <a:cubicBezTo>
                    <a:pt x="1231019" y="629850"/>
                    <a:pt x="1230638" y="630136"/>
                    <a:pt x="1230352" y="630231"/>
                  </a:cubicBezTo>
                  <a:cubicBezTo>
                    <a:pt x="1229495" y="630612"/>
                    <a:pt x="1224542" y="630326"/>
                    <a:pt x="1223399" y="630231"/>
                  </a:cubicBezTo>
                  <a:lnTo>
                    <a:pt x="1223018" y="630136"/>
                  </a:lnTo>
                  <a:cubicBezTo>
                    <a:pt x="1221685" y="629945"/>
                    <a:pt x="1218161" y="629374"/>
                    <a:pt x="1217398" y="629088"/>
                  </a:cubicBezTo>
                  <a:cubicBezTo>
                    <a:pt x="1216922" y="628897"/>
                    <a:pt x="1216446" y="628516"/>
                    <a:pt x="1215874" y="628040"/>
                  </a:cubicBezTo>
                  <a:cubicBezTo>
                    <a:pt x="1215398" y="627659"/>
                    <a:pt x="1214922" y="627278"/>
                    <a:pt x="1214446" y="626992"/>
                  </a:cubicBezTo>
                  <a:cubicBezTo>
                    <a:pt x="1214065" y="626802"/>
                    <a:pt x="1213683" y="626802"/>
                    <a:pt x="1213207" y="626897"/>
                  </a:cubicBezTo>
                  <a:cubicBezTo>
                    <a:pt x="1211969" y="627278"/>
                    <a:pt x="1210635" y="628802"/>
                    <a:pt x="1210350" y="629469"/>
                  </a:cubicBezTo>
                  <a:cubicBezTo>
                    <a:pt x="1209874" y="630326"/>
                    <a:pt x="1209588" y="631374"/>
                    <a:pt x="1209207" y="632326"/>
                  </a:cubicBezTo>
                  <a:cubicBezTo>
                    <a:pt x="1209112" y="632612"/>
                    <a:pt x="1209016" y="632993"/>
                    <a:pt x="1208921" y="633279"/>
                  </a:cubicBezTo>
                  <a:cubicBezTo>
                    <a:pt x="1208540" y="634327"/>
                    <a:pt x="1206254" y="637661"/>
                    <a:pt x="1205683" y="638327"/>
                  </a:cubicBezTo>
                  <a:cubicBezTo>
                    <a:pt x="1205587" y="638518"/>
                    <a:pt x="1205301" y="638803"/>
                    <a:pt x="1204921" y="639280"/>
                  </a:cubicBezTo>
                  <a:cubicBezTo>
                    <a:pt x="1204158" y="640232"/>
                    <a:pt x="1201968" y="643280"/>
                    <a:pt x="1201301" y="643471"/>
                  </a:cubicBezTo>
                  <a:cubicBezTo>
                    <a:pt x="1201110" y="643566"/>
                    <a:pt x="1200825" y="643661"/>
                    <a:pt x="1200444" y="643757"/>
                  </a:cubicBezTo>
                  <a:cubicBezTo>
                    <a:pt x="1199111" y="644137"/>
                    <a:pt x="1196824" y="644709"/>
                    <a:pt x="1195396" y="645662"/>
                  </a:cubicBezTo>
                  <a:cubicBezTo>
                    <a:pt x="1194729" y="646138"/>
                    <a:pt x="1193777" y="646614"/>
                    <a:pt x="1192919" y="646995"/>
                  </a:cubicBezTo>
                  <a:cubicBezTo>
                    <a:pt x="1191585" y="647662"/>
                    <a:pt x="1190347" y="648328"/>
                    <a:pt x="1189680" y="648995"/>
                  </a:cubicBezTo>
                  <a:cubicBezTo>
                    <a:pt x="1189204" y="649471"/>
                    <a:pt x="1188537" y="650329"/>
                    <a:pt x="1187776" y="651091"/>
                  </a:cubicBezTo>
                  <a:cubicBezTo>
                    <a:pt x="1187014" y="651853"/>
                    <a:pt x="1186347" y="652710"/>
                    <a:pt x="1185871" y="653186"/>
                  </a:cubicBezTo>
                  <a:cubicBezTo>
                    <a:pt x="1185585" y="653472"/>
                    <a:pt x="1185108" y="653948"/>
                    <a:pt x="1184537" y="654520"/>
                  </a:cubicBezTo>
                  <a:cubicBezTo>
                    <a:pt x="1183394" y="655663"/>
                    <a:pt x="1182156" y="656901"/>
                    <a:pt x="1181680" y="657568"/>
                  </a:cubicBezTo>
                  <a:cubicBezTo>
                    <a:pt x="1180822" y="658616"/>
                    <a:pt x="1178727" y="665474"/>
                    <a:pt x="1178536" y="666426"/>
                  </a:cubicBezTo>
                  <a:lnTo>
                    <a:pt x="1178441" y="666902"/>
                  </a:lnTo>
                  <a:cubicBezTo>
                    <a:pt x="1178155" y="668045"/>
                    <a:pt x="1177869" y="669379"/>
                    <a:pt x="1178155" y="670141"/>
                  </a:cubicBezTo>
                  <a:lnTo>
                    <a:pt x="1178251" y="670236"/>
                  </a:lnTo>
                  <a:cubicBezTo>
                    <a:pt x="1178536" y="671093"/>
                    <a:pt x="1179203" y="672808"/>
                    <a:pt x="1179108" y="674046"/>
                  </a:cubicBezTo>
                  <a:cubicBezTo>
                    <a:pt x="1178918" y="676808"/>
                    <a:pt x="1178251" y="680999"/>
                    <a:pt x="1177489" y="681475"/>
                  </a:cubicBezTo>
                  <a:cubicBezTo>
                    <a:pt x="1176917" y="681857"/>
                    <a:pt x="1176060" y="682523"/>
                    <a:pt x="1175012" y="683285"/>
                  </a:cubicBezTo>
                  <a:cubicBezTo>
                    <a:pt x="1173678" y="684333"/>
                    <a:pt x="1172250" y="685476"/>
                    <a:pt x="1171297" y="685952"/>
                  </a:cubicBezTo>
                  <a:lnTo>
                    <a:pt x="1170821" y="686238"/>
                  </a:lnTo>
                  <a:cubicBezTo>
                    <a:pt x="1162249" y="691572"/>
                    <a:pt x="1159486" y="692905"/>
                    <a:pt x="1158819" y="693001"/>
                  </a:cubicBezTo>
                  <a:cubicBezTo>
                    <a:pt x="1157676" y="693191"/>
                    <a:pt x="1156057" y="693382"/>
                    <a:pt x="1154724" y="693572"/>
                  </a:cubicBezTo>
                  <a:cubicBezTo>
                    <a:pt x="1153867" y="693667"/>
                    <a:pt x="1153105" y="693763"/>
                    <a:pt x="1152724" y="693858"/>
                  </a:cubicBezTo>
                  <a:cubicBezTo>
                    <a:pt x="1152628" y="693858"/>
                    <a:pt x="1152438" y="693858"/>
                    <a:pt x="1152342" y="693953"/>
                  </a:cubicBezTo>
                  <a:cubicBezTo>
                    <a:pt x="1151295" y="694049"/>
                    <a:pt x="1149485" y="694239"/>
                    <a:pt x="1148342" y="696620"/>
                  </a:cubicBezTo>
                  <a:lnTo>
                    <a:pt x="1147771" y="697763"/>
                  </a:lnTo>
                  <a:cubicBezTo>
                    <a:pt x="1146818" y="699859"/>
                    <a:pt x="1145675" y="702145"/>
                    <a:pt x="1145009" y="702907"/>
                  </a:cubicBezTo>
                  <a:cubicBezTo>
                    <a:pt x="1144627" y="703288"/>
                    <a:pt x="1144056" y="703859"/>
                    <a:pt x="1143389" y="704526"/>
                  </a:cubicBezTo>
                  <a:cubicBezTo>
                    <a:pt x="1141865" y="705955"/>
                    <a:pt x="1140912" y="706907"/>
                    <a:pt x="1140627" y="707383"/>
                  </a:cubicBezTo>
                  <a:cubicBezTo>
                    <a:pt x="1140532" y="707574"/>
                    <a:pt x="1139674" y="708336"/>
                    <a:pt x="1139008" y="709098"/>
                  </a:cubicBezTo>
                  <a:cubicBezTo>
                    <a:pt x="1136912" y="711193"/>
                    <a:pt x="1135293" y="712908"/>
                    <a:pt x="1135007" y="713765"/>
                  </a:cubicBezTo>
                  <a:cubicBezTo>
                    <a:pt x="1134912" y="714146"/>
                    <a:pt x="1134721" y="714813"/>
                    <a:pt x="1134531" y="715670"/>
                  </a:cubicBezTo>
                  <a:cubicBezTo>
                    <a:pt x="1134055" y="717670"/>
                    <a:pt x="1133292" y="721004"/>
                    <a:pt x="1132530" y="721862"/>
                  </a:cubicBezTo>
                  <a:cubicBezTo>
                    <a:pt x="1132149" y="722338"/>
                    <a:pt x="1130626" y="723386"/>
                    <a:pt x="1129197" y="724433"/>
                  </a:cubicBezTo>
                  <a:cubicBezTo>
                    <a:pt x="1126339" y="726433"/>
                    <a:pt x="1124530" y="727767"/>
                    <a:pt x="1124149" y="728624"/>
                  </a:cubicBezTo>
                  <a:cubicBezTo>
                    <a:pt x="1123958" y="729100"/>
                    <a:pt x="1123767" y="729767"/>
                    <a:pt x="1123577" y="730529"/>
                  </a:cubicBezTo>
                  <a:cubicBezTo>
                    <a:pt x="1123005" y="732529"/>
                    <a:pt x="1122148" y="735196"/>
                    <a:pt x="1121005" y="736625"/>
                  </a:cubicBezTo>
                  <a:cubicBezTo>
                    <a:pt x="1120243" y="737673"/>
                    <a:pt x="1118815" y="739578"/>
                    <a:pt x="1117481" y="741483"/>
                  </a:cubicBezTo>
                  <a:cubicBezTo>
                    <a:pt x="1116052" y="743483"/>
                    <a:pt x="1114719" y="745388"/>
                    <a:pt x="1114147" y="745960"/>
                  </a:cubicBezTo>
                  <a:cubicBezTo>
                    <a:pt x="1112719" y="747674"/>
                    <a:pt x="1112052" y="749103"/>
                    <a:pt x="1112147" y="750341"/>
                  </a:cubicBezTo>
                  <a:cubicBezTo>
                    <a:pt x="1112147" y="750341"/>
                    <a:pt x="1112433" y="753389"/>
                    <a:pt x="1112528" y="754723"/>
                  </a:cubicBezTo>
                  <a:cubicBezTo>
                    <a:pt x="1112528" y="755008"/>
                    <a:pt x="1112528" y="755199"/>
                    <a:pt x="1112528" y="755390"/>
                  </a:cubicBezTo>
                  <a:cubicBezTo>
                    <a:pt x="1112528" y="756151"/>
                    <a:pt x="1112528" y="756723"/>
                    <a:pt x="1113004" y="757009"/>
                  </a:cubicBezTo>
                  <a:cubicBezTo>
                    <a:pt x="1113195" y="757199"/>
                    <a:pt x="1113576" y="757199"/>
                    <a:pt x="1113957" y="757199"/>
                  </a:cubicBezTo>
                  <a:cubicBezTo>
                    <a:pt x="1114433" y="757104"/>
                    <a:pt x="1114814" y="756913"/>
                    <a:pt x="1115100" y="756818"/>
                  </a:cubicBezTo>
                  <a:cubicBezTo>
                    <a:pt x="1115481" y="756628"/>
                    <a:pt x="1115671" y="756533"/>
                    <a:pt x="1115957" y="756723"/>
                  </a:cubicBezTo>
                  <a:cubicBezTo>
                    <a:pt x="1118719" y="757771"/>
                    <a:pt x="1118815" y="758247"/>
                    <a:pt x="1118815" y="758342"/>
                  </a:cubicBezTo>
                  <a:cubicBezTo>
                    <a:pt x="1118148" y="759104"/>
                    <a:pt x="1115671" y="765295"/>
                    <a:pt x="1116052" y="766248"/>
                  </a:cubicBezTo>
                  <a:cubicBezTo>
                    <a:pt x="1116148" y="766534"/>
                    <a:pt x="1116528" y="767391"/>
                    <a:pt x="1116910" y="768439"/>
                  </a:cubicBezTo>
                  <a:cubicBezTo>
                    <a:pt x="1117481" y="769867"/>
                    <a:pt x="1118148" y="771677"/>
                    <a:pt x="1118529" y="772439"/>
                  </a:cubicBezTo>
                  <a:cubicBezTo>
                    <a:pt x="1119196" y="773868"/>
                    <a:pt x="1120148" y="778249"/>
                    <a:pt x="1119481" y="779107"/>
                  </a:cubicBezTo>
                  <a:cubicBezTo>
                    <a:pt x="1118529" y="780250"/>
                    <a:pt x="1117195" y="782250"/>
                    <a:pt x="1116814" y="783298"/>
                  </a:cubicBezTo>
                  <a:cubicBezTo>
                    <a:pt x="1116624" y="783679"/>
                    <a:pt x="1114719" y="788917"/>
                    <a:pt x="1114909" y="789870"/>
                  </a:cubicBezTo>
                  <a:cubicBezTo>
                    <a:pt x="1115576" y="793490"/>
                    <a:pt x="1115385" y="794061"/>
                    <a:pt x="1115290" y="794156"/>
                  </a:cubicBezTo>
                  <a:cubicBezTo>
                    <a:pt x="1114909" y="794918"/>
                    <a:pt x="1112909" y="797871"/>
                    <a:pt x="1112243" y="798442"/>
                  </a:cubicBezTo>
                  <a:cubicBezTo>
                    <a:pt x="1111576" y="799014"/>
                    <a:pt x="1109004" y="800443"/>
                    <a:pt x="1108242" y="800728"/>
                  </a:cubicBezTo>
                  <a:cubicBezTo>
                    <a:pt x="1107480" y="801014"/>
                    <a:pt x="1106623" y="801586"/>
                    <a:pt x="1106337" y="802348"/>
                  </a:cubicBezTo>
                  <a:cubicBezTo>
                    <a:pt x="1106146" y="802729"/>
                    <a:pt x="1106242" y="803110"/>
                    <a:pt x="1106527" y="803491"/>
                  </a:cubicBezTo>
                  <a:cubicBezTo>
                    <a:pt x="1106909" y="803967"/>
                    <a:pt x="1107385" y="804062"/>
                    <a:pt x="1107765" y="804253"/>
                  </a:cubicBezTo>
                  <a:cubicBezTo>
                    <a:pt x="1108337" y="804443"/>
                    <a:pt x="1108528" y="804538"/>
                    <a:pt x="1108528" y="804920"/>
                  </a:cubicBezTo>
                  <a:cubicBezTo>
                    <a:pt x="1108432" y="806634"/>
                    <a:pt x="1108337" y="808253"/>
                    <a:pt x="1109099" y="808825"/>
                  </a:cubicBezTo>
                  <a:cubicBezTo>
                    <a:pt x="1109290" y="808920"/>
                    <a:pt x="1109480" y="809111"/>
                    <a:pt x="1109671" y="809206"/>
                  </a:cubicBezTo>
                  <a:cubicBezTo>
                    <a:pt x="1110242" y="809587"/>
                    <a:pt x="1111194" y="810158"/>
                    <a:pt x="1111194" y="810634"/>
                  </a:cubicBezTo>
                  <a:cubicBezTo>
                    <a:pt x="1111194" y="811016"/>
                    <a:pt x="1111290" y="811492"/>
                    <a:pt x="1111480" y="812158"/>
                  </a:cubicBezTo>
                  <a:cubicBezTo>
                    <a:pt x="1111671" y="812920"/>
                    <a:pt x="1111957" y="814159"/>
                    <a:pt x="1111671" y="814540"/>
                  </a:cubicBezTo>
                  <a:cubicBezTo>
                    <a:pt x="1111480" y="814730"/>
                    <a:pt x="1111385" y="814921"/>
                    <a:pt x="1111194" y="815207"/>
                  </a:cubicBezTo>
                  <a:cubicBezTo>
                    <a:pt x="1110718" y="815778"/>
                    <a:pt x="1110337" y="816349"/>
                    <a:pt x="1110147" y="817112"/>
                  </a:cubicBezTo>
                  <a:cubicBezTo>
                    <a:pt x="1110147" y="817302"/>
                    <a:pt x="1110051" y="817492"/>
                    <a:pt x="1109956" y="817683"/>
                  </a:cubicBezTo>
                  <a:cubicBezTo>
                    <a:pt x="1109671" y="818540"/>
                    <a:pt x="1109290" y="819778"/>
                    <a:pt x="1110337" y="820731"/>
                  </a:cubicBezTo>
                  <a:cubicBezTo>
                    <a:pt x="1110814" y="821207"/>
                    <a:pt x="1111385" y="821398"/>
                    <a:pt x="1111766" y="821588"/>
                  </a:cubicBezTo>
                  <a:cubicBezTo>
                    <a:pt x="1112337" y="821874"/>
                    <a:pt x="1112433" y="821969"/>
                    <a:pt x="1112433" y="822160"/>
                  </a:cubicBezTo>
                  <a:cubicBezTo>
                    <a:pt x="1112337" y="822922"/>
                    <a:pt x="1112719" y="823588"/>
                    <a:pt x="1113480" y="824160"/>
                  </a:cubicBezTo>
                  <a:lnTo>
                    <a:pt x="1113576" y="824255"/>
                  </a:lnTo>
                  <a:cubicBezTo>
                    <a:pt x="1113766" y="824350"/>
                    <a:pt x="1114052" y="824541"/>
                    <a:pt x="1114338" y="824732"/>
                  </a:cubicBezTo>
                  <a:lnTo>
                    <a:pt x="1114338" y="824732"/>
                  </a:lnTo>
                  <a:cubicBezTo>
                    <a:pt x="1114338" y="824732"/>
                    <a:pt x="1114338" y="824732"/>
                    <a:pt x="1114338" y="824732"/>
                  </a:cubicBezTo>
                  <a:cubicBezTo>
                    <a:pt x="1114719" y="824922"/>
                    <a:pt x="1115290" y="825112"/>
                    <a:pt x="1115957" y="825112"/>
                  </a:cubicBezTo>
                  <a:cubicBezTo>
                    <a:pt x="1116814" y="825112"/>
                    <a:pt x="1117386" y="825493"/>
                    <a:pt x="1117386" y="825589"/>
                  </a:cubicBezTo>
                  <a:lnTo>
                    <a:pt x="1117290" y="825779"/>
                  </a:lnTo>
                  <a:cubicBezTo>
                    <a:pt x="1116624" y="826637"/>
                    <a:pt x="1116148" y="827303"/>
                    <a:pt x="1116434" y="827779"/>
                  </a:cubicBezTo>
                  <a:cubicBezTo>
                    <a:pt x="1116528" y="827875"/>
                    <a:pt x="1116719" y="828161"/>
                    <a:pt x="1117195" y="828161"/>
                  </a:cubicBezTo>
                  <a:cubicBezTo>
                    <a:pt x="1118148" y="828161"/>
                    <a:pt x="1118815" y="828161"/>
                    <a:pt x="1119481" y="828446"/>
                  </a:cubicBezTo>
                  <a:cubicBezTo>
                    <a:pt x="1120243" y="828732"/>
                    <a:pt x="1120624" y="829018"/>
                    <a:pt x="1120815" y="829780"/>
                  </a:cubicBezTo>
                  <a:cubicBezTo>
                    <a:pt x="1120910" y="830066"/>
                    <a:pt x="1121005" y="830542"/>
                    <a:pt x="1121101" y="831018"/>
                  </a:cubicBezTo>
                  <a:cubicBezTo>
                    <a:pt x="1121291" y="832066"/>
                    <a:pt x="1121482" y="833304"/>
                    <a:pt x="1121958" y="834066"/>
                  </a:cubicBezTo>
                  <a:cubicBezTo>
                    <a:pt x="1122148" y="834447"/>
                    <a:pt x="1122339" y="834733"/>
                    <a:pt x="1122529" y="834923"/>
                  </a:cubicBezTo>
                  <a:cubicBezTo>
                    <a:pt x="1122529" y="834923"/>
                    <a:pt x="1122529" y="834923"/>
                    <a:pt x="1122529" y="834923"/>
                  </a:cubicBezTo>
                  <a:lnTo>
                    <a:pt x="1122529" y="834923"/>
                  </a:lnTo>
                  <a:cubicBezTo>
                    <a:pt x="1122911" y="835495"/>
                    <a:pt x="1123387" y="835876"/>
                    <a:pt x="1123958" y="836257"/>
                  </a:cubicBezTo>
                  <a:cubicBezTo>
                    <a:pt x="1124244" y="836447"/>
                    <a:pt x="1124625" y="836638"/>
                    <a:pt x="1125101" y="836828"/>
                  </a:cubicBezTo>
                  <a:cubicBezTo>
                    <a:pt x="1125959" y="837304"/>
                    <a:pt x="1127482" y="837971"/>
                    <a:pt x="1127673" y="838352"/>
                  </a:cubicBezTo>
                  <a:cubicBezTo>
                    <a:pt x="1127863" y="838638"/>
                    <a:pt x="1128816" y="840543"/>
                    <a:pt x="1129673" y="842353"/>
                  </a:cubicBezTo>
                  <a:cubicBezTo>
                    <a:pt x="1130816" y="844543"/>
                    <a:pt x="1132054" y="847115"/>
                    <a:pt x="1132530" y="847877"/>
                  </a:cubicBezTo>
                  <a:cubicBezTo>
                    <a:pt x="1133578" y="849496"/>
                    <a:pt x="1139769" y="860069"/>
                    <a:pt x="1140246" y="860926"/>
                  </a:cubicBezTo>
                  <a:cubicBezTo>
                    <a:pt x="1140341" y="861117"/>
                    <a:pt x="1140436" y="861308"/>
                    <a:pt x="1140532" y="861498"/>
                  </a:cubicBezTo>
                  <a:cubicBezTo>
                    <a:pt x="1141294" y="863308"/>
                    <a:pt x="1142055" y="865022"/>
                    <a:pt x="1143199" y="865213"/>
                  </a:cubicBezTo>
                  <a:cubicBezTo>
                    <a:pt x="1143580" y="865308"/>
                    <a:pt x="1144342" y="865308"/>
                    <a:pt x="1145294" y="865308"/>
                  </a:cubicBezTo>
                  <a:cubicBezTo>
                    <a:pt x="1146532" y="865308"/>
                    <a:pt x="1149104" y="865308"/>
                    <a:pt x="1149676" y="865594"/>
                  </a:cubicBezTo>
                  <a:cubicBezTo>
                    <a:pt x="1149676" y="866451"/>
                    <a:pt x="1150057" y="867880"/>
                    <a:pt x="1151390" y="868451"/>
                  </a:cubicBezTo>
                  <a:cubicBezTo>
                    <a:pt x="1151771" y="868642"/>
                    <a:pt x="1152247" y="868737"/>
                    <a:pt x="1152914" y="868928"/>
                  </a:cubicBezTo>
                  <a:cubicBezTo>
                    <a:pt x="1154057" y="869213"/>
                    <a:pt x="1155867" y="869690"/>
                    <a:pt x="1156057" y="870261"/>
                  </a:cubicBezTo>
                  <a:cubicBezTo>
                    <a:pt x="1156343" y="871499"/>
                    <a:pt x="1156915" y="873118"/>
                    <a:pt x="1157772" y="874071"/>
                  </a:cubicBezTo>
                  <a:cubicBezTo>
                    <a:pt x="1157772" y="874071"/>
                    <a:pt x="1160153" y="875881"/>
                    <a:pt x="1160820" y="876357"/>
                  </a:cubicBezTo>
                  <a:cubicBezTo>
                    <a:pt x="1161582" y="876928"/>
                    <a:pt x="1165392" y="880262"/>
                    <a:pt x="1165773" y="880834"/>
                  </a:cubicBezTo>
                  <a:cubicBezTo>
                    <a:pt x="1166154" y="881310"/>
                    <a:pt x="1175488" y="890073"/>
                    <a:pt x="1177584" y="890073"/>
                  </a:cubicBezTo>
                  <a:cubicBezTo>
                    <a:pt x="1179489" y="890073"/>
                    <a:pt x="1182632" y="889597"/>
                    <a:pt x="1184442" y="888740"/>
                  </a:cubicBezTo>
                  <a:cubicBezTo>
                    <a:pt x="1186251" y="887882"/>
                    <a:pt x="1196158" y="884358"/>
                    <a:pt x="1197586" y="884072"/>
                  </a:cubicBezTo>
                  <a:cubicBezTo>
                    <a:pt x="1199111" y="883787"/>
                    <a:pt x="1205206" y="882167"/>
                    <a:pt x="1207016" y="881596"/>
                  </a:cubicBezTo>
                  <a:cubicBezTo>
                    <a:pt x="1208540" y="881120"/>
                    <a:pt x="1215303" y="881596"/>
                    <a:pt x="1217589" y="881786"/>
                  </a:cubicBezTo>
                  <a:cubicBezTo>
                    <a:pt x="1218446" y="881882"/>
                    <a:pt x="1220827" y="882643"/>
                    <a:pt x="1222828" y="883215"/>
                  </a:cubicBezTo>
                  <a:cubicBezTo>
                    <a:pt x="1225304" y="883977"/>
                    <a:pt x="1226828" y="884453"/>
                    <a:pt x="1227495" y="884453"/>
                  </a:cubicBezTo>
                  <a:cubicBezTo>
                    <a:pt x="1228638" y="884453"/>
                    <a:pt x="1233019" y="883787"/>
                    <a:pt x="1234258" y="882929"/>
                  </a:cubicBezTo>
                  <a:cubicBezTo>
                    <a:pt x="1235305" y="882167"/>
                    <a:pt x="1239210" y="880072"/>
                    <a:pt x="1240068" y="879976"/>
                  </a:cubicBezTo>
                  <a:cubicBezTo>
                    <a:pt x="1240735" y="879881"/>
                    <a:pt x="1242830" y="879119"/>
                    <a:pt x="1245497" y="878071"/>
                  </a:cubicBezTo>
                  <a:cubicBezTo>
                    <a:pt x="1246545" y="877691"/>
                    <a:pt x="1247497" y="877309"/>
                    <a:pt x="1247878" y="877214"/>
                  </a:cubicBezTo>
                  <a:cubicBezTo>
                    <a:pt x="1249021" y="876833"/>
                    <a:pt x="1256641" y="874642"/>
                    <a:pt x="1258642" y="874166"/>
                  </a:cubicBezTo>
                  <a:cubicBezTo>
                    <a:pt x="1260642" y="873690"/>
                    <a:pt x="1267405" y="872737"/>
                    <a:pt x="1268738" y="872547"/>
                  </a:cubicBezTo>
                  <a:cubicBezTo>
                    <a:pt x="1270453" y="872357"/>
                    <a:pt x="1274644" y="872166"/>
                    <a:pt x="1276167" y="872833"/>
                  </a:cubicBezTo>
                  <a:cubicBezTo>
                    <a:pt x="1277977" y="873690"/>
                    <a:pt x="1282549" y="876547"/>
                    <a:pt x="1282835" y="877119"/>
                  </a:cubicBezTo>
                  <a:cubicBezTo>
                    <a:pt x="1282835" y="877214"/>
                    <a:pt x="1282835" y="877405"/>
                    <a:pt x="1282835" y="877595"/>
                  </a:cubicBezTo>
                  <a:cubicBezTo>
                    <a:pt x="1282835" y="878453"/>
                    <a:pt x="1282930" y="879976"/>
                    <a:pt x="1284454" y="880358"/>
                  </a:cubicBezTo>
                  <a:lnTo>
                    <a:pt x="1284836" y="880453"/>
                  </a:lnTo>
                  <a:cubicBezTo>
                    <a:pt x="1286074" y="880738"/>
                    <a:pt x="1287693" y="881024"/>
                    <a:pt x="1287693" y="881786"/>
                  </a:cubicBezTo>
                  <a:cubicBezTo>
                    <a:pt x="1287788" y="883024"/>
                    <a:pt x="1288645" y="884929"/>
                    <a:pt x="1289027" y="885501"/>
                  </a:cubicBezTo>
                  <a:cubicBezTo>
                    <a:pt x="1289407" y="886168"/>
                    <a:pt x="1295313" y="888740"/>
                    <a:pt x="1297218" y="888454"/>
                  </a:cubicBezTo>
                  <a:cubicBezTo>
                    <a:pt x="1298265" y="888263"/>
                    <a:pt x="1299408" y="887882"/>
                    <a:pt x="1300456" y="887596"/>
                  </a:cubicBezTo>
                  <a:cubicBezTo>
                    <a:pt x="1301123" y="887406"/>
                    <a:pt x="1301694" y="887216"/>
                    <a:pt x="1302076" y="887120"/>
                  </a:cubicBezTo>
                  <a:cubicBezTo>
                    <a:pt x="1302361" y="887025"/>
                    <a:pt x="1303599" y="887120"/>
                    <a:pt x="1304742" y="887216"/>
                  </a:cubicBezTo>
                  <a:cubicBezTo>
                    <a:pt x="1308743" y="887406"/>
                    <a:pt x="1309600" y="887406"/>
                    <a:pt x="1309886" y="886930"/>
                  </a:cubicBezTo>
                  <a:cubicBezTo>
                    <a:pt x="1310076" y="886644"/>
                    <a:pt x="1311315" y="885787"/>
                    <a:pt x="1312077" y="885787"/>
                  </a:cubicBezTo>
                  <a:cubicBezTo>
                    <a:pt x="1312268" y="885787"/>
                    <a:pt x="1312268" y="885882"/>
                    <a:pt x="1312362" y="885977"/>
                  </a:cubicBezTo>
                  <a:cubicBezTo>
                    <a:pt x="1312553" y="886358"/>
                    <a:pt x="1312648" y="886834"/>
                    <a:pt x="1312744" y="887311"/>
                  </a:cubicBezTo>
                  <a:cubicBezTo>
                    <a:pt x="1312934" y="888263"/>
                    <a:pt x="1313124" y="889216"/>
                    <a:pt x="1314172" y="889787"/>
                  </a:cubicBezTo>
                  <a:cubicBezTo>
                    <a:pt x="1314744" y="890073"/>
                    <a:pt x="1315601" y="890359"/>
                    <a:pt x="1316363" y="890645"/>
                  </a:cubicBezTo>
                  <a:cubicBezTo>
                    <a:pt x="1317220" y="890930"/>
                    <a:pt x="1318363" y="891407"/>
                    <a:pt x="1318649" y="891597"/>
                  </a:cubicBezTo>
                  <a:cubicBezTo>
                    <a:pt x="1318840" y="891787"/>
                    <a:pt x="1319125" y="891978"/>
                    <a:pt x="1319506" y="892073"/>
                  </a:cubicBezTo>
                  <a:cubicBezTo>
                    <a:pt x="1320268" y="892454"/>
                    <a:pt x="1320840" y="892740"/>
                    <a:pt x="1320744" y="893407"/>
                  </a:cubicBezTo>
                  <a:cubicBezTo>
                    <a:pt x="1320744" y="893692"/>
                    <a:pt x="1320744" y="893883"/>
                    <a:pt x="1320649" y="894074"/>
                  </a:cubicBezTo>
                  <a:cubicBezTo>
                    <a:pt x="1320554" y="895121"/>
                    <a:pt x="1320459" y="895788"/>
                    <a:pt x="1321030" y="896645"/>
                  </a:cubicBezTo>
                  <a:cubicBezTo>
                    <a:pt x="1321411" y="897312"/>
                    <a:pt x="1321697" y="898550"/>
                    <a:pt x="1321887" y="899503"/>
                  </a:cubicBezTo>
                  <a:cubicBezTo>
                    <a:pt x="1321983" y="899884"/>
                    <a:pt x="1321983" y="900265"/>
                    <a:pt x="1322078" y="900550"/>
                  </a:cubicBezTo>
                  <a:cubicBezTo>
                    <a:pt x="1322269" y="901503"/>
                    <a:pt x="1321507" y="906170"/>
                    <a:pt x="1321126" y="907123"/>
                  </a:cubicBezTo>
                  <a:cubicBezTo>
                    <a:pt x="1320935" y="907694"/>
                    <a:pt x="1319887" y="909313"/>
                    <a:pt x="1319125" y="910552"/>
                  </a:cubicBezTo>
                  <a:cubicBezTo>
                    <a:pt x="1318458" y="911695"/>
                    <a:pt x="1317982" y="912362"/>
                    <a:pt x="1317887" y="912552"/>
                  </a:cubicBezTo>
                  <a:cubicBezTo>
                    <a:pt x="1317887" y="912647"/>
                    <a:pt x="1317030" y="914838"/>
                    <a:pt x="1316935" y="916076"/>
                  </a:cubicBezTo>
                  <a:cubicBezTo>
                    <a:pt x="1316839" y="917124"/>
                    <a:pt x="1315982" y="920362"/>
                    <a:pt x="1315601" y="921315"/>
                  </a:cubicBezTo>
                  <a:cubicBezTo>
                    <a:pt x="1315410" y="921696"/>
                    <a:pt x="1315220" y="922553"/>
                    <a:pt x="1314839" y="923506"/>
                  </a:cubicBezTo>
                  <a:cubicBezTo>
                    <a:pt x="1314363" y="925030"/>
                    <a:pt x="1313696" y="927125"/>
                    <a:pt x="1313315" y="927697"/>
                  </a:cubicBezTo>
                  <a:lnTo>
                    <a:pt x="1313124" y="928078"/>
                  </a:lnTo>
                  <a:cubicBezTo>
                    <a:pt x="1312553" y="929125"/>
                    <a:pt x="1312172" y="929602"/>
                    <a:pt x="1311791" y="929507"/>
                  </a:cubicBezTo>
                  <a:cubicBezTo>
                    <a:pt x="1310553" y="929125"/>
                    <a:pt x="1309696" y="929030"/>
                    <a:pt x="1309219" y="929411"/>
                  </a:cubicBezTo>
                  <a:cubicBezTo>
                    <a:pt x="1309029" y="929602"/>
                    <a:pt x="1308743" y="929887"/>
                    <a:pt x="1308933" y="930459"/>
                  </a:cubicBezTo>
                  <a:cubicBezTo>
                    <a:pt x="1309029" y="931030"/>
                    <a:pt x="1309315" y="931602"/>
                    <a:pt x="1309696" y="932174"/>
                  </a:cubicBezTo>
                  <a:cubicBezTo>
                    <a:pt x="1310076" y="932840"/>
                    <a:pt x="1310458" y="933602"/>
                    <a:pt x="1310362" y="934078"/>
                  </a:cubicBezTo>
                  <a:cubicBezTo>
                    <a:pt x="1310362" y="934269"/>
                    <a:pt x="1310362" y="934459"/>
                    <a:pt x="1310267" y="934650"/>
                  </a:cubicBezTo>
                  <a:cubicBezTo>
                    <a:pt x="1310172" y="935412"/>
                    <a:pt x="1310076" y="936365"/>
                    <a:pt x="1310743" y="937317"/>
                  </a:cubicBezTo>
                  <a:cubicBezTo>
                    <a:pt x="1311029" y="937698"/>
                    <a:pt x="1311410" y="938365"/>
                    <a:pt x="1311982" y="939222"/>
                  </a:cubicBezTo>
                  <a:cubicBezTo>
                    <a:pt x="1313029" y="940937"/>
                    <a:pt x="1314363" y="943032"/>
                    <a:pt x="1315220" y="944175"/>
                  </a:cubicBezTo>
                  <a:cubicBezTo>
                    <a:pt x="1316459" y="945890"/>
                    <a:pt x="1319983" y="949318"/>
                    <a:pt x="1321602" y="950462"/>
                  </a:cubicBezTo>
                  <a:cubicBezTo>
                    <a:pt x="1325793" y="953414"/>
                    <a:pt x="1328269" y="955319"/>
                    <a:pt x="1328841" y="956176"/>
                  </a:cubicBezTo>
                  <a:cubicBezTo>
                    <a:pt x="1329698" y="957415"/>
                    <a:pt x="1331984" y="960939"/>
                    <a:pt x="1332461" y="962272"/>
                  </a:cubicBezTo>
                  <a:cubicBezTo>
                    <a:pt x="1332461" y="962368"/>
                    <a:pt x="1334937" y="969892"/>
                    <a:pt x="1336842" y="970178"/>
                  </a:cubicBezTo>
                  <a:cubicBezTo>
                    <a:pt x="1337985" y="970274"/>
                    <a:pt x="1339128" y="970845"/>
                    <a:pt x="1339128" y="971036"/>
                  </a:cubicBezTo>
                  <a:cubicBezTo>
                    <a:pt x="1339128" y="971036"/>
                    <a:pt x="1339128" y="971131"/>
                    <a:pt x="1338937" y="971226"/>
                  </a:cubicBezTo>
                  <a:lnTo>
                    <a:pt x="1338461" y="971512"/>
                  </a:lnTo>
                  <a:cubicBezTo>
                    <a:pt x="1337794" y="971893"/>
                    <a:pt x="1337223" y="972178"/>
                    <a:pt x="1337128" y="972655"/>
                  </a:cubicBezTo>
                  <a:cubicBezTo>
                    <a:pt x="1337032" y="973131"/>
                    <a:pt x="1337223" y="973512"/>
                    <a:pt x="1337508" y="973893"/>
                  </a:cubicBezTo>
                  <a:cubicBezTo>
                    <a:pt x="1337699" y="974179"/>
                    <a:pt x="1337890" y="974465"/>
                    <a:pt x="1338080" y="974750"/>
                  </a:cubicBezTo>
                  <a:cubicBezTo>
                    <a:pt x="1338651" y="975608"/>
                    <a:pt x="1339223" y="976370"/>
                    <a:pt x="1339604" y="977227"/>
                  </a:cubicBezTo>
                  <a:cubicBezTo>
                    <a:pt x="1339699" y="977417"/>
                    <a:pt x="1339890" y="977798"/>
                    <a:pt x="1340080" y="978274"/>
                  </a:cubicBezTo>
                  <a:cubicBezTo>
                    <a:pt x="1341033" y="980275"/>
                    <a:pt x="1343224" y="984942"/>
                    <a:pt x="1342462" y="987323"/>
                  </a:cubicBezTo>
                  <a:cubicBezTo>
                    <a:pt x="1341319" y="990657"/>
                    <a:pt x="1340747" y="993515"/>
                    <a:pt x="1340747" y="995038"/>
                  </a:cubicBezTo>
                  <a:cubicBezTo>
                    <a:pt x="1340747" y="996086"/>
                    <a:pt x="1341699" y="998753"/>
                    <a:pt x="1342462" y="1001039"/>
                  </a:cubicBezTo>
                  <a:cubicBezTo>
                    <a:pt x="1342938" y="1002373"/>
                    <a:pt x="1343319" y="1003516"/>
                    <a:pt x="1343414" y="1003992"/>
                  </a:cubicBezTo>
                  <a:cubicBezTo>
                    <a:pt x="1343509" y="1004468"/>
                    <a:pt x="1343890" y="1005230"/>
                    <a:pt x="1344462" y="1006183"/>
                  </a:cubicBezTo>
                  <a:cubicBezTo>
                    <a:pt x="1345224" y="1007612"/>
                    <a:pt x="1346748" y="1010374"/>
                    <a:pt x="1346081" y="1011041"/>
                  </a:cubicBezTo>
                  <a:lnTo>
                    <a:pt x="1345890" y="1011231"/>
                  </a:lnTo>
                  <a:cubicBezTo>
                    <a:pt x="1344748" y="1012374"/>
                    <a:pt x="1343985" y="1013136"/>
                    <a:pt x="1343890" y="1014660"/>
                  </a:cubicBezTo>
                  <a:cubicBezTo>
                    <a:pt x="1343890" y="1014946"/>
                    <a:pt x="1343890" y="1015327"/>
                    <a:pt x="1343890" y="1015898"/>
                  </a:cubicBezTo>
                  <a:cubicBezTo>
                    <a:pt x="1343890" y="1017708"/>
                    <a:pt x="1343890" y="1021899"/>
                    <a:pt x="1342652" y="1022566"/>
                  </a:cubicBezTo>
                  <a:lnTo>
                    <a:pt x="1342557" y="1022661"/>
                  </a:lnTo>
                  <a:cubicBezTo>
                    <a:pt x="1340557" y="1023709"/>
                    <a:pt x="1338366" y="1024757"/>
                    <a:pt x="1337794" y="1025709"/>
                  </a:cubicBezTo>
                  <a:cubicBezTo>
                    <a:pt x="1337604" y="1025995"/>
                    <a:pt x="1336746" y="1027138"/>
                    <a:pt x="1335889" y="1028281"/>
                  </a:cubicBezTo>
                  <a:cubicBezTo>
                    <a:pt x="1334460" y="1030186"/>
                    <a:pt x="1332937" y="1032281"/>
                    <a:pt x="1332461" y="1032948"/>
                  </a:cubicBezTo>
                  <a:cubicBezTo>
                    <a:pt x="1331984" y="1033615"/>
                    <a:pt x="1331412" y="1035139"/>
                    <a:pt x="1330651" y="1037044"/>
                  </a:cubicBezTo>
                  <a:cubicBezTo>
                    <a:pt x="1330079" y="1038472"/>
                    <a:pt x="1329412" y="1040092"/>
                    <a:pt x="1328746" y="1041616"/>
                  </a:cubicBezTo>
                  <a:cubicBezTo>
                    <a:pt x="1327127" y="1045140"/>
                    <a:pt x="1325793" y="1055237"/>
                    <a:pt x="1325698" y="1057332"/>
                  </a:cubicBezTo>
                  <a:cubicBezTo>
                    <a:pt x="1325507" y="1060190"/>
                    <a:pt x="1325412" y="1061904"/>
                    <a:pt x="1326364" y="1062095"/>
                  </a:cubicBezTo>
                  <a:cubicBezTo>
                    <a:pt x="1326650" y="1062190"/>
                    <a:pt x="1327127" y="1062571"/>
                    <a:pt x="1327221" y="1062857"/>
                  </a:cubicBezTo>
                  <a:cubicBezTo>
                    <a:pt x="1327221" y="1062952"/>
                    <a:pt x="1327221" y="1063047"/>
                    <a:pt x="1327031" y="1063142"/>
                  </a:cubicBezTo>
                  <a:cubicBezTo>
                    <a:pt x="1325984" y="1063809"/>
                    <a:pt x="1324745" y="1064571"/>
                    <a:pt x="1324650" y="1065904"/>
                  </a:cubicBezTo>
                  <a:cubicBezTo>
                    <a:pt x="1324555" y="1066952"/>
                    <a:pt x="1324840" y="1072763"/>
                    <a:pt x="1325984" y="1074382"/>
                  </a:cubicBezTo>
                  <a:cubicBezTo>
                    <a:pt x="1326364" y="1074858"/>
                    <a:pt x="1327127" y="1075715"/>
                    <a:pt x="1328079" y="1076668"/>
                  </a:cubicBezTo>
                  <a:cubicBezTo>
                    <a:pt x="1329793" y="1078478"/>
                    <a:pt x="1332365" y="1081145"/>
                    <a:pt x="1332461" y="1082097"/>
                  </a:cubicBezTo>
                  <a:lnTo>
                    <a:pt x="1332555" y="1082668"/>
                  </a:lnTo>
                  <a:cubicBezTo>
                    <a:pt x="1332841" y="1084859"/>
                    <a:pt x="1333508" y="1089431"/>
                    <a:pt x="1334460" y="1090860"/>
                  </a:cubicBezTo>
                  <a:cubicBezTo>
                    <a:pt x="1335889" y="1092860"/>
                    <a:pt x="1339699" y="1098194"/>
                    <a:pt x="1339890" y="1099147"/>
                  </a:cubicBezTo>
                  <a:cubicBezTo>
                    <a:pt x="1339985" y="1099528"/>
                    <a:pt x="1340176" y="1100004"/>
                    <a:pt x="1340461" y="1100480"/>
                  </a:cubicBezTo>
                  <a:cubicBezTo>
                    <a:pt x="1341033" y="1101623"/>
                    <a:pt x="1341699" y="1103147"/>
                    <a:pt x="1341414" y="1104481"/>
                  </a:cubicBezTo>
                  <a:cubicBezTo>
                    <a:pt x="1341128" y="1105814"/>
                    <a:pt x="1339699" y="1114006"/>
                    <a:pt x="1340843" y="1116673"/>
                  </a:cubicBezTo>
                  <a:cubicBezTo>
                    <a:pt x="1341795" y="1118959"/>
                    <a:pt x="1342557" y="1122483"/>
                    <a:pt x="1342938" y="1124959"/>
                  </a:cubicBezTo>
                  <a:cubicBezTo>
                    <a:pt x="1343128" y="1125912"/>
                    <a:pt x="1343509" y="1127436"/>
                    <a:pt x="1343795" y="1128960"/>
                  </a:cubicBezTo>
                  <a:cubicBezTo>
                    <a:pt x="1344271" y="1130770"/>
                    <a:pt x="1344748" y="1132770"/>
                    <a:pt x="1344652" y="1133342"/>
                  </a:cubicBezTo>
                  <a:cubicBezTo>
                    <a:pt x="1344367" y="1137723"/>
                    <a:pt x="1344271" y="1140866"/>
                    <a:pt x="1344271" y="1142104"/>
                  </a:cubicBezTo>
                  <a:cubicBezTo>
                    <a:pt x="1344271" y="1143914"/>
                    <a:pt x="1345319" y="1151439"/>
                    <a:pt x="1346177" y="1152487"/>
                  </a:cubicBezTo>
                  <a:cubicBezTo>
                    <a:pt x="1346177" y="1152487"/>
                    <a:pt x="1349034" y="1156011"/>
                    <a:pt x="1350082" y="1156583"/>
                  </a:cubicBezTo>
                  <a:lnTo>
                    <a:pt x="1350462" y="1156773"/>
                  </a:lnTo>
                  <a:cubicBezTo>
                    <a:pt x="1351224" y="1157249"/>
                    <a:pt x="1352272" y="1157821"/>
                    <a:pt x="1352463" y="1158868"/>
                  </a:cubicBezTo>
                  <a:cubicBezTo>
                    <a:pt x="1352558" y="1159630"/>
                    <a:pt x="1352844" y="1160392"/>
                    <a:pt x="1353034" y="1161059"/>
                  </a:cubicBezTo>
                  <a:cubicBezTo>
                    <a:pt x="1353225" y="1161726"/>
                    <a:pt x="1353415" y="1162488"/>
                    <a:pt x="1353510" y="1163155"/>
                  </a:cubicBezTo>
                  <a:cubicBezTo>
                    <a:pt x="1353606" y="1163821"/>
                    <a:pt x="1354082" y="1165250"/>
                    <a:pt x="1354653" y="1166774"/>
                  </a:cubicBezTo>
                  <a:cubicBezTo>
                    <a:pt x="1355225" y="1168393"/>
                    <a:pt x="1355796" y="1170203"/>
                    <a:pt x="1355892" y="1170870"/>
                  </a:cubicBezTo>
                  <a:cubicBezTo>
                    <a:pt x="1355987" y="1172108"/>
                    <a:pt x="1356463" y="1174871"/>
                    <a:pt x="1357130" y="1175728"/>
                  </a:cubicBezTo>
                  <a:cubicBezTo>
                    <a:pt x="1357321" y="1175918"/>
                    <a:pt x="1357797" y="1176490"/>
                    <a:pt x="1358464" y="1177157"/>
                  </a:cubicBezTo>
                  <a:cubicBezTo>
                    <a:pt x="1360083" y="1178871"/>
                    <a:pt x="1362750" y="1181729"/>
                    <a:pt x="1363131" y="1182871"/>
                  </a:cubicBezTo>
                  <a:cubicBezTo>
                    <a:pt x="1363702" y="1184586"/>
                    <a:pt x="1364274" y="1186872"/>
                    <a:pt x="1363226" y="1189063"/>
                  </a:cubicBezTo>
                  <a:cubicBezTo>
                    <a:pt x="1362750" y="1190015"/>
                    <a:pt x="1362083" y="1191063"/>
                    <a:pt x="1361416" y="1192111"/>
                  </a:cubicBezTo>
                  <a:cubicBezTo>
                    <a:pt x="1360083" y="1194206"/>
                    <a:pt x="1359226" y="1195635"/>
                    <a:pt x="1359416" y="1196397"/>
                  </a:cubicBezTo>
                  <a:cubicBezTo>
                    <a:pt x="1359511" y="1196683"/>
                    <a:pt x="1359511" y="1196873"/>
                    <a:pt x="1359511" y="1197159"/>
                  </a:cubicBezTo>
                  <a:cubicBezTo>
                    <a:pt x="1359702" y="1198207"/>
                    <a:pt x="1359893" y="1199540"/>
                    <a:pt x="1361036" y="1200588"/>
                  </a:cubicBezTo>
                  <a:cubicBezTo>
                    <a:pt x="1362845" y="1202303"/>
                    <a:pt x="1363607" y="1203446"/>
                    <a:pt x="1363512" y="1203731"/>
                  </a:cubicBezTo>
                  <a:cubicBezTo>
                    <a:pt x="1363417" y="1203922"/>
                    <a:pt x="1363321" y="1204303"/>
                    <a:pt x="1363131" y="1204684"/>
                  </a:cubicBezTo>
                  <a:cubicBezTo>
                    <a:pt x="1362655" y="1205827"/>
                    <a:pt x="1362274" y="1206779"/>
                    <a:pt x="1362274" y="1207160"/>
                  </a:cubicBezTo>
                  <a:cubicBezTo>
                    <a:pt x="1362274" y="1207351"/>
                    <a:pt x="1362178" y="1207637"/>
                    <a:pt x="1362178" y="1208017"/>
                  </a:cubicBezTo>
                  <a:cubicBezTo>
                    <a:pt x="1361797" y="1210304"/>
                    <a:pt x="1361797" y="1210875"/>
                    <a:pt x="1362274" y="1210970"/>
                  </a:cubicBezTo>
                  <a:cubicBezTo>
                    <a:pt x="1362559" y="1211066"/>
                    <a:pt x="1362845" y="1210875"/>
                    <a:pt x="1363035" y="1210589"/>
                  </a:cubicBezTo>
                  <a:cubicBezTo>
                    <a:pt x="1363226" y="1210304"/>
                    <a:pt x="1363417" y="1210018"/>
                    <a:pt x="1363512" y="1209732"/>
                  </a:cubicBezTo>
                  <a:cubicBezTo>
                    <a:pt x="1363893" y="1209065"/>
                    <a:pt x="1363988" y="1208875"/>
                    <a:pt x="1364369" y="1208875"/>
                  </a:cubicBezTo>
                  <a:cubicBezTo>
                    <a:pt x="1364750" y="1208875"/>
                    <a:pt x="1365131" y="1208779"/>
                    <a:pt x="1365607" y="1208684"/>
                  </a:cubicBezTo>
                  <a:cubicBezTo>
                    <a:pt x="1366179" y="1208589"/>
                    <a:pt x="1367131" y="1208399"/>
                    <a:pt x="1367322" y="1208589"/>
                  </a:cubicBezTo>
                  <a:cubicBezTo>
                    <a:pt x="1367322" y="1208589"/>
                    <a:pt x="1367417" y="1208589"/>
                    <a:pt x="1367417" y="1208684"/>
                  </a:cubicBezTo>
                  <a:cubicBezTo>
                    <a:pt x="1367512" y="1210018"/>
                    <a:pt x="1368179" y="1211828"/>
                    <a:pt x="1369608" y="1212971"/>
                  </a:cubicBezTo>
                  <a:cubicBezTo>
                    <a:pt x="1370655" y="1213733"/>
                    <a:pt x="1375228" y="1216590"/>
                    <a:pt x="1376942" y="1216590"/>
                  </a:cubicBezTo>
                  <a:cubicBezTo>
                    <a:pt x="1377037" y="1216590"/>
                    <a:pt x="1377037" y="1216590"/>
                    <a:pt x="1377133" y="1216590"/>
                  </a:cubicBezTo>
                  <a:cubicBezTo>
                    <a:pt x="1377418" y="1216590"/>
                    <a:pt x="1377609" y="1216400"/>
                    <a:pt x="1377799" y="1216304"/>
                  </a:cubicBezTo>
                  <a:cubicBezTo>
                    <a:pt x="1377894" y="1216209"/>
                    <a:pt x="1378085" y="1216018"/>
                    <a:pt x="1378276" y="1215733"/>
                  </a:cubicBezTo>
                  <a:cubicBezTo>
                    <a:pt x="1378943" y="1214875"/>
                    <a:pt x="1380466" y="1213161"/>
                    <a:pt x="1381228" y="1213066"/>
                  </a:cubicBezTo>
                  <a:cubicBezTo>
                    <a:pt x="1382371" y="1212875"/>
                    <a:pt x="1383800" y="1212113"/>
                    <a:pt x="1384657" y="1211637"/>
                  </a:cubicBezTo>
                  <a:lnTo>
                    <a:pt x="1385038" y="1211446"/>
                  </a:lnTo>
                  <a:cubicBezTo>
                    <a:pt x="1385229" y="1211351"/>
                    <a:pt x="1385515" y="1211161"/>
                    <a:pt x="1385896" y="1210875"/>
                  </a:cubicBezTo>
                  <a:cubicBezTo>
                    <a:pt x="1387229" y="1210018"/>
                    <a:pt x="1390563" y="1207922"/>
                    <a:pt x="1391706" y="1207922"/>
                  </a:cubicBezTo>
                  <a:cubicBezTo>
                    <a:pt x="1391706" y="1207922"/>
                    <a:pt x="1391801" y="1207922"/>
                    <a:pt x="1391801" y="1207922"/>
                  </a:cubicBezTo>
                  <a:cubicBezTo>
                    <a:pt x="1393230" y="1208113"/>
                    <a:pt x="1396659" y="1208399"/>
                    <a:pt x="1397802" y="1208208"/>
                  </a:cubicBezTo>
                  <a:cubicBezTo>
                    <a:pt x="1398945" y="1208017"/>
                    <a:pt x="1401612" y="1207732"/>
                    <a:pt x="1402184" y="1207922"/>
                  </a:cubicBezTo>
                  <a:cubicBezTo>
                    <a:pt x="1402850" y="1208113"/>
                    <a:pt x="1408279" y="1208779"/>
                    <a:pt x="1409232" y="1208589"/>
                  </a:cubicBezTo>
                  <a:cubicBezTo>
                    <a:pt x="1409613" y="1208494"/>
                    <a:pt x="1410089" y="1208208"/>
                    <a:pt x="1410756" y="1207827"/>
                  </a:cubicBezTo>
                  <a:cubicBezTo>
                    <a:pt x="1411803" y="1207255"/>
                    <a:pt x="1413328" y="1206398"/>
                    <a:pt x="1414375" y="1206493"/>
                  </a:cubicBezTo>
                  <a:lnTo>
                    <a:pt x="1414756" y="1206493"/>
                  </a:lnTo>
                  <a:cubicBezTo>
                    <a:pt x="1416471" y="1206684"/>
                    <a:pt x="1417804" y="1206779"/>
                    <a:pt x="1418566" y="1206208"/>
                  </a:cubicBezTo>
                  <a:lnTo>
                    <a:pt x="1418662" y="1206113"/>
                  </a:lnTo>
                  <a:cubicBezTo>
                    <a:pt x="1421995" y="1203731"/>
                    <a:pt x="1422757" y="1203922"/>
                    <a:pt x="1422853" y="1204017"/>
                  </a:cubicBezTo>
                  <a:cubicBezTo>
                    <a:pt x="1423900" y="1204493"/>
                    <a:pt x="1426282" y="1205732"/>
                    <a:pt x="1428091" y="1204970"/>
                  </a:cubicBezTo>
                  <a:cubicBezTo>
                    <a:pt x="1429615" y="1204303"/>
                    <a:pt x="1433330" y="1202398"/>
                    <a:pt x="1434949" y="1201159"/>
                  </a:cubicBezTo>
                  <a:cubicBezTo>
                    <a:pt x="1436283" y="1200207"/>
                    <a:pt x="1439617" y="1197064"/>
                    <a:pt x="1441236" y="1195540"/>
                  </a:cubicBezTo>
                  <a:cubicBezTo>
                    <a:pt x="1441617" y="1195159"/>
                    <a:pt x="1441807" y="1194968"/>
                    <a:pt x="1441998" y="1194873"/>
                  </a:cubicBezTo>
                  <a:cubicBezTo>
                    <a:pt x="1443331" y="1193635"/>
                    <a:pt x="1445427" y="1191634"/>
                    <a:pt x="1447522" y="1189634"/>
                  </a:cubicBezTo>
                  <a:cubicBezTo>
                    <a:pt x="1449809" y="1187443"/>
                    <a:pt x="1451999" y="1185443"/>
                    <a:pt x="1452856" y="1184681"/>
                  </a:cubicBezTo>
                  <a:cubicBezTo>
                    <a:pt x="1453904" y="1183729"/>
                    <a:pt x="1455904" y="1182586"/>
                    <a:pt x="1457619" y="1181729"/>
                  </a:cubicBezTo>
                  <a:cubicBezTo>
                    <a:pt x="1458476" y="1181252"/>
                    <a:pt x="1459143" y="1180871"/>
                    <a:pt x="1459619" y="1180586"/>
                  </a:cubicBezTo>
                  <a:cubicBezTo>
                    <a:pt x="1460571" y="1179919"/>
                    <a:pt x="1462667" y="1177633"/>
                    <a:pt x="1464477" y="1175537"/>
                  </a:cubicBezTo>
                  <a:cubicBezTo>
                    <a:pt x="1465144" y="1174775"/>
                    <a:pt x="1465715" y="1174108"/>
                    <a:pt x="1466191" y="1173632"/>
                  </a:cubicBezTo>
                  <a:cubicBezTo>
                    <a:pt x="1467239" y="1172489"/>
                    <a:pt x="1468953" y="1169822"/>
                    <a:pt x="1470573" y="1167536"/>
                  </a:cubicBezTo>
                  <a:cubicBezTo>
                    <a:pt x="1471525" y="1166108"/>
                    <a:pt x="1472478" y="1164679"/>
                    <a:pt x="1473049" y="1163917"/>
                  </a:cubicBezTo>
                  <a:cubicBezTo>
                    <a:pt x="1474669" y="1161821"/>
                    <a:pt x="1480098" y="1157821"/>
                    <a:pt x="1480765" y="1157440"/>
                  </a:cubicBezTo>
                  <a:cubicBezTo>
                    <a:pt x="1482384" y="1156297"/>
                    <a:pt x="1483718" y="1152963"/>
                    <a:pt x="1484574" y="1150772"/>
                  </a:cubicBezTo>
                  <a:lnTo>
                    <a:pt x="1484765" y="1150296"/>
                  </a:lnTo>
                  <a:cubicBezTo>
                    <a:pt x="1485337" y="1148867"/>
                    <a:pt x="1486194" y="1145533"/>
                    <a:pt x="1486860" y="1143057"/>
                  </a:cubicBezTo>
                  <a:cubicBezTo>
                    <a:pt x="1487146" y="1142009"/>
                    <a:pt x="1487337" y="1141152"/>
                    <a:pt x="1487527" y="1140676"/>
                  </a:cubicBezTo>
                  <a:cubicBezTo>
                    <a:pt x="1487718" y="1139914"/>
                    <a:pt x="1487718" y="1139247"/>
                    <a:pt x="1487337" y="1138961"/>
                  </a:cubicBezTo>
                  <a:cubicBezTo>
                    <a:pt x="1487051" y="1138675"/>
                    <a:pt x="1486480" y="1138580"/>
                    <a:pt x="1486003" y="1138771"/>
                  </a:cubicBezTo>
                  <a:cubicBezTo>
                    <a:pt x="1485717" y="1138675"/>
                    <a:pt x="1485241" y="1137628"/>
                    <a:pt x="1485337" y="1136866"/>
                  </a:cubicBezTo>
                  <a:cubicBezTo>
                    <a:pt x="1485337" y="1136199"/>
                    <a:pt x="1487146" y="1134008"/>
                    <a:pt x="1487813" y="1133532"/>
                  </a:cubicBezTo>
                  <a:cubicBezTo>
                    <a:pt x="1488099" y="1133342"/>
                    <a:pt x="1490290" y="1132770"/>
                    <a:pt x="1492099" y="1132294"/>
                  </a:cubicBezTo>
                  <a:cubicBezTo>
                    <a:pt x="1494099" y="1131722"/>
                    <a:pt x="1496195" y="1131246"/>
                    <a:pt x="1497243" y="1130770"/>
                  </a:cubicBezTo>
                  <a:cubicBezTo>
                    <a:pt x="1499433" y="1129913"/>
                    <a:pt x="1504482" y="1126865"/>
                    <a:pt x="1505149" y="1126388"/>
                  </a:cubicBezTo>
                  <a:cubicBezTo>
                    <a:pt x="1506006" y="1125817"/>
                    <a:pt x="1509054" y="1121530"/>
                    <a:pt x="1509625" y="1119911"/>
                  </a:cubicBezTo>
                  <a:cubicBezTo>
                    <a:pt x="1510197" y="1118483"/>
                    <a:pt x="1510483" y="1112482"/>
                    <a:pt x="1510673" y="1109243"/>
                  </a:cubicBezTo>
                  <a:cubicBezTo>
                    <a:pt x="1510673" y="1108672"/>
                    <a:pt x="1510768" y="1108196"/>
                    <a:pt x="1510768" y="1107910"/>
                  </a:cubicBezTo>
                  <a:cubicBezTo>
                    <a:pt x="1510768" y="1107624"/>
                    <a:pt x="1510864" y="1107148"/>
                    <a:pt x="1510864" y="1106576"/>
                  </a:cubicBezTo>
                  <a:cubicBezTo>
                    <a:pt x="1511054" y="1103433"/>
                    <a:pt x="1511530" y="1096861"/>
                    <a:pt x="1511340" y="1094479"/>
                  </a:cubicBezTo>
                  <a:cubicBezTo>
                    <a:pt x="1511054" y="1092193"/>
                    <a:pt x="1510483" y="1090193"/>
                    <a:pt x="1509625" y="1088288"/>
                  </a:cubicBezTo>
                  <a:cubicBezTo>
                    <a:pt x="1509340" y="1087526"/>
                    <a:pt x="1510959" y="1086193"/>
                    <a:pt x="1512102" y="1085145"/>
                  </a:cubicBezTo>
                  <a:cubicBezTo>
                    <a:pt x="1512578" y="1084764"/>
                    <a:pt x="1513054" y="1084288"/>
                    <a:pt x="1513436" y="1084002"/>
                  </a:cubicBezTo>
                  <a:cubicBezTo>
                    <a:pt x="1514769" y="1082668"/>
                    <a:pt x="1517627" y="1080001"/>
                    <a:pt x="1519055" y="1078763"/>
                  </a:cubicBezTo>
                  <a:cubicBezTo>
                    <a:pt x="1520293" y="1077620"/>
                    <a:pt x="1520484" y="1077049"/>
                    <a:pt x="1520484" y="1076287"/>
                  </a:cubicBezTo>
                  <a:cubicBezTo>
                    <a:pt x="1520484" y="1076096"/>
                    <a:pt x="1520484" y="1075906"/>
                    <a:pt x="1520579" y="1075620"/>
                  </a:cubicBezTo>
                  <a:cubicBezTo>
                    <a:pt x="1520674" y="1075049"/>
                    <a:pt x="1522008" y="1075239"/>
                    <a:pt x="1522865" y="1075239"/>
                  </a:cubicBezTo>
                  <a:cubicBezTo>
                    <a:pt x="1523151" y="1075239"/>
                    <a:pt x="1523341" y="1075239"/>
                    <a:pt x="1523532" y="1075239"/>
                  </a:cubicBezTo>
                  <a:cubicBezTo>
                    <a:pt x="1524865" y="1075239"/>
                    <a:pt x="1527818" y="1071810"/>
                    <a:pt x="1528104" y="1071429"/>
                  </a:cubicBezTo>
                  <a:cubicBezTo>
                    <a:pt x="1529533" y="1069524"/>
                    <a:pt x="1530771" y="1068191"/>
                    <a:pt x="1531437" y="1067714"/>
                  </a:cubicBezTo>
                  <a:cubicBezTo>
                    <a:pt x="1532580" y="1066952"/>
                    <a:pt x="1534009" y="1065047"/>
                    <a:pt x="1534676" y="1063904"/>
                  </a:cubicBezTo>
                  <a:cubicBezTo>
                    <a:pt x="1535248" y="1063047"/>
                    <a:pt x="1539058" y="1062380"/>
                    <a:pt x="1540677" y="1062095"/>
                  </a:cubicBezTo>
                  <a:cubicBezTo>
                    <a:pt x="1541058" y="1061999"/>
                    <a:pt x="1541344" y="1061999"/>
                    <a:pt x="1541629" y="1061904"/>
                  </a:cubicBezTo>
                  <a:cubicBezTo>
                    <a:pt x="1543249" y="1061618"/>
                    <a:pt x="1550393" y="1057808"/>
                    <a:pt x="1554488" y="1055617"/>
                  </a:cubicBezTo>
                  <a:cubicBezTo>
                    <a:pt x="1555917" y="1054855"/>
                    <a:pt x="1558203" y="1052188"/>
                    <a:pt x="1560298" y="1049807"/>
                  </a:cubicBezTo>
                  <a:cubicBezTo>
                    <a:pt x="1561346" y="1048569"/>
                    <a:pt x="1562394" y="1047331"/>
                    <a:pt x="1562870" y="1047045"/>
                  </a:cubicBezTo>
                  <a:cubicBezTo>
                    <a:pt x="1563251" y="1046759"/>
                    <a:pt x="1563442" y="1046378"/>
                    <a:pt x="1563442" y="1045902"/>
                  </a:cubicBezTo>
                  <a:cubicBezTo>
                    <a:pt x="1563442" y="1044854"/>
                    <a:pt x="1562394" y="1043807"/>
                    <a:pt x="1561537" y="1043045"/>
                  </a:cubicBezTo>
                  <a:cubicBezTo>
                    <a:pt x="1560965" y="1042568"/>
                    <a:pt x="1560774" y="1041044"/>
                    <a:pt x="1560870" y="1039711"/>
                  </a:cubicBezTo>
                  <a:cubicBezTo>
                    <a:pt x="1560965" y="1038758"/>
                    <a:pt x="1562203" y="1034758"/>
                    <a:pt x="1563060" y="1033900"/>
                  </a:cubicBezTo>
                  <a:cubicBezTo>
                    <a:pt x="1563823" y="1033043"/>
                    <a:pt x="1563918" y="1031043"/>
                    <a:pt x="1563918" y="1028566"/>
                  </a:cubicBezTo>
                  <a:cubicBezTo>
                    <a:pt x="1563918" y="1027995"/>
                    <a:pt x="1563918" y="1027519"/>
                    <a:pt x="1563918" y="1027233"/>
                  </a:cubicBezTo>
                  <a:lnTo>
                    <a:pt x="1564394" y="1019613"/>
                  </a:lnTo>
                  <a:cubicBezTo>
                    <a:pt x="1564489" y="1018184"/>
                    <a:pt x="1565346" y="1015612"/>
                    <a:pt x="1565346" y="1015612"/>
                  </a:cubicBezTo>
                  <a:cubicBezTo>
                    <a:pt x="1566013" y="1013898"/>
                    <a:pt x="1566299" y="1011041"/>
                    <a:pt x="1566108" y="1009040"/>
                  </a:cubicBezTo>
                  <a:cubicBezTo>
                    <a:pt x="1566013" y="1008374"/>
                    <a:pt x="1565823" y="1007992"/>
                    <a:pt x="1565442" y="1007707"/>
                  </a:cubicBezTo>
                  <a:cubicBezTo>
                    <a:pt x="1564965" y="1007421"/>
                    <a:pt x="1564394" y="1007612"/>
                    <a:pt x="1563918" y="1007707"/>
                  </a:cubicBezTo>
                  <a:cubicBezTo>
                    <a:pt x="1563727" y="1007707"/>
                    <a:pt x="1563537" y="1007802"/>
                    <a:pt x="1563442" y="1007802"/>
                  </a:cubicBezTo>
                  <a:cubicBezTo>
                    <a:pt x="1563251" y="1007707"/>
                    <a:pt x="1562965" y="1006945"/>
                    <a:pt x="1563060" y="1005707"/>
                  </a:cubicBezTo>
                  <a:cubicBezTo>
                    <a:pt x="1563156" y="1004849"/>
                    <a:pt x="1561822" y="1003897"/>
                    <a:pt x="1560489" y="1003040"/>
                  </a:cubicBezTo>
                  <a:lnTo>
                    <a:pt x="1560298" y="1002944"/>
                  </a:lnTo>
                  <a:cubicBezTo>
                    <a:pt x="1560012" y="1002754"/>
                    <a:pt x="1559251" y="1000753"/>
                    <a:pt x="1559155" y="999134"/>
                  </a:cubicBezTo>
                  <a:cubicBezTo>
                    <a:pt x="1559155" y="998277"/>
                    <a:pt x="1558774" y="997134"/>
                    <a:pt x="1558393" y="996086"/>
                  </a:cubicBezTo>
                  <a:cubicBezTo>
                    <a:pt x="1558012" y="995038"/>
                    <a:pt x="1557631" y="993991"/>
                    <a:pt x="1557536" y="993038"/>
                  </a:cubicBezTo>
                  <a:cubicBezTo>
                    <a:pt x="1557346" y="991038"/>
                    <a:pt x="1556965" y="986657"/>
                    <a:pt x="1556965" y="985704"/>
                  </a:cubicBezTo>
                  <a:cubicBezTo>
                    <a:pt x="1557060" y="984751"/>
                    <a:pt x="1558774" y="974274"/>
                    <a:pt x="1558965" y="973417"/>
                  </a:cubicBezTo>
                  <a:cubicBezTo>
                    <a:pt x="1559251" y="972083"/>
                    <a:pt x="1557250" y="969702"/>
                    <a:pt x="1556583" y="968940"/>
                  </a:cubicBezTo>
                  <a:cubicBezTo>
                    <a:pt x="1555917" y="968273"/>
                    <a:pt x="1557060" y="964082"/>
                    <a:pt x="1557441" y="962463"/>
                  </a:cubicBezTo>
                  <a:cubicBezTo>
                    <a:pt x="1557536" y="961891"/>
                    <a:pt x="1557726" y="961511"/>
                    <a:pt x="1557726" y="961225"/>
                  </a:cubicBezTo>
                  <a:cubicBezTo>
                    <a:pt x="1557917" y="960082"/>
                    <a:pt x="1560012" y="958082"/>
                    <a:pt x="1561251" y="957224"/>
                  </a:cubicBezTo>
                  <a:lnTo>
                    <a:pt x="1561346" y="957129"/>
                  </a:lnTo>
                  <a:cubicBezTo>
                    <a:pt x="1562680" y="956272"/>
                    <a:pt x="1564394" y="955129"/>
                    <a:pt x="1564965" y="954081"/>
                  </a:cubicBezTo>
                  <a:cubicBezTo>
                    <a:pt x="1565632" y="953033"/>
                    <a:pt x="1566871" y="949318"/>
                    <a:pt x="1567061" y="947985"/>
                  </a:cubicBezTo>
                  <a:cubicBezTo>
                    <a:pt x="1567251" y="946842"/>
                    <a:pt x="1567728" y="946651"/>
                    <a:pt x="1568204" y="946556"/>
                  </a:cubicBezTo>
                  <a:cubicBezTo>
                    <a:pt x="1569347" y="946270"/>
                    <a:pt x="1570299" y="943984"/>
                    <a:pt x="1570490" y="943413"/>
                  </a:cubicBezTo>
                  <a:cubicBezTo>
                    <a:pt x="1570586" y="942937"/>
                    <a:pt x="1571157" y="942175"/>
                    <a:pt x="1573062" y="940841"/>
                  </a:cubicBezTo>
                  <a:cubicBezTo>
                    <a:pt x="1574205" y="940079"/>
                    <a:pt x="1574871" y="938746"/>
                    <a:pt x="1575348" y="937698"/>
                  </a:cubicBezTo>
                  <a:cubicBezTo>
                    <a:pt x="1575538" y="937317"/>
                    <a:pt x="1575729" y="936936"/>
                    <a:pt x="1575824" y="936745"/>
                  </a:cubicBezTo>
                  <a:cubicBezTo>
                    <a:pt x="1576205" y="936174"/>
                    <a:pt x="1578110" y="936174"/>
                    <a:pt x="1578872" y="936174"/>
                  </a:cubicBezTo>
                  <a:cubicBezTo>
                    <a:pt x="1580301" y="936174"/>
                    <a:pt x="1586111" y="930173"/>
                    <a:pt x="1586111" y="930078"/>
                  </a:cubicBezTo>
                  <a:cubicBezTo>
                    <a:pt x="1586397" y="929697"/>
                    <a:pt x="1587064" y="928649"/>
                    <a:pt x="1588111" y="926935"/>
                  </a:cubicBezTo>
                  <a:cubicBezTo>
                    <a:pt x="1588969" y="925601"/>
                    <a:pt x="1589730" y="924268"/>
                    <a:pt x="1590112" y="923791"/>
                  </a:cubicBezTo>
                  <a:cubicBezTo>
                    <a:pt x="1590778" y="922839"/>
                    <a:pt x="1603828" y="912362"/>
                    <a:pt x="1606399" y="910361"/>
                  </a:cubicBezTo>
                  <a:cubicBezTo>
                    <a:pt x="1608686" y="908647"/>
                    <a:pt x="1617353" y="901789"/>
                    <a:pt x="1618496" y="900550"/>
                  </a:cubicBezTo>
                  <a:cubicBezTo>
                    <a:pt x="1618877" y="900170"/>
                    <a:pt x="1620687" y="898360"/>
                    <a:pt x="1622687" y="896455"/>
                  </a:cubicBezTo>
                  <a:cubicBezTo>
                    <a:pt x="1626211" y="893026"/>
                    <a:pt x="1630593" y="888644"/>
                    <a:pt x="1631450" y="887692"/>
                  </a:cubicBezTo>
                  <a:cubicBezTo>
                    <a:pt x="1632688" y="886263"/>
                    <a:pt x="1640785" y="876547"/>
                    <a:pt x="1640975" y="876452"/>
                  </a:cubicBezTo>
                  <a:cubicBezTo>
                    <a:pt x="1641165" y="876166"/>
                    <a:pt x="1642308" y="874738"/>
                    <a:pt x="1643451" y="873309"/>
                  </a:cubicBezTo>
                  <a:cubicBezTo>
                    <a:pt x="1644785" y="871595"/>
                    <a:pt x="1646309" y="869594"/>
                    <a:pt x="1646976" y="868737"/>
                  </a:cubicBezTo>
                  <a:cubicBezTo>
                    <a:pt x="1648214" y="867022"/>
                    <a:pt x="1649643" y="859879"/>
                    <a:pt x="1649834" y="857783"/>
                  </a:cubicBezTo>
                  <a:cubicBezTo>
                    <a:pt x="1649928" y="856545"/>
                    <a:pt x="1650977" y="855497"/>
                    <a:pt x="1652024" y="854545"/>
                  </a:cubicBezTo>
                  <a:cubicBezTo>
                    <a:pt x="1652405" y="854164"/>
                    <a:pt x="1652786" y="853783"/>
                    <a:pt x="1653167" y="853402"/>
                  </a:cubicBezTo>
                  <a:cubicBezTo>
                    <a:pt x="1654310" y="851973"/>
                    <a:pt x="1657167" y="845877"/>
                    <a:pt x="1657549" y="844734"/>
                  </a:cubicBezTo>
                  <a:lnTo>
                    <a:pt x="1657644" y="844448"/>
                  </a:lnTo>
                  <a:cubicBezTo>
                    <a:pt x="1658692" y="841591"/>
                    <a:pt x="1660025" y="837686"/>
                    <a:pt x="1660120" y="836447"/>
                  </a:cubicBezTo>
                  <a:cubicBezTo>
                    <a:pt x="1660215" y="835304"/>
                    <a:pt x="1660596" y="835018"/>
                    <a:pt x="1661263" y="834637"/>
                  </a:cubicBezTo>
                  <a:lnTo>
                    <a:pt x="1661454" y="834542"/>
                  </a:lnTo>
                  <a:cubicBezTo>
                    <a:pt x="1662406" y="833875"/>
                    <a:pt x="1661835" y="832828"/>
                    <a:pt x="1661549" y="832161"/>
                  </a:cubicBezTo>
                  <a:lnTo>
                    <a:pt x="1661454" y="831875"/>
                  </a:lnTo>
                  <a:cubicBezTo>
                    <a:pt x="1661358" y="831494"/>
                    <a:pt x="1661835" y="829303"/>
                    <a:pt x="1662787" y="825303"/>
                  </a:cubicBezTo>
                  <a:cubicBezTo>
                    <a:pt x="1662883" y="824922"/>
                    <a:pt x="1662978" y="824732"/>
                    <a:pt x="1662978" y="824541"/>
                  </a:cubicBezTo>
                  <a:cubicBezTo>
                    <a:pt x="1663073" y="824065"/>
                    <a:pt x="1662883" y="823493"/>
                    <a:pt x="1662501" y="823017"/>
                  </a:cubicBezTo>
                  <a:cubicBezTo>
                    <a:pt x="1661930" y="822350"/>
                    <a:pt x="1660978" y="821874"/>
                    <a:pt x="1660120" y="821874"/>
                  </a:cubicBezTo>
                  <a:cubicBezTo>
                    <a:pt x="1658977" y="821874"/>
                    <a:pt x="1657739" y="822636"/>
                    <a:pt x="1656787" y="823208"/>
                  </a:cubicBezTo>
                  <a:cubicBezTo>
                    <a:pt x="1656596" y="823303"/>
                    <a:pt x="1656405" y="823493"/>
                    <a:pt x="1656215" y="823588"/>
                  </a:cubicBezTo>
                  <a:cubicBezTo>
                    <a:pt x="1655262" y="824160"/>
                    <a:pt x="1652976" y="825208"/>
                    <a:pt x="1652119" y="825208"/>
                  </a:cubicBezTo>
                  <a:cubicBezTo>
                    <a:pt x="1650690" y="825208"/>
                    <a:pt x="1644880" y="827017"/>
                    <a:pt x="1644880" y="827017"/>
                  </a:cubicBezTo>
                  <a:cubicBezTo>
                    <a:pt x="1643451" y="827494"/>
                    <a:pt x="1639451" y="827684"/>
                    <a:pt x="1636784" y="827875"/>
                  </a:cubicBezTo>
                  <a:cubicBezTo>
                    <a:pt x="1635832" y="827970"/>
                    <a:pt x="1634974" y="827970"/>
                    <a:pt x="1634498" y="827970"/>
                  </a:cubicBezTo>
                  <a:cubicBezTo>
                    <a:pt x="1632688" y="828161"/>
                    <a:pt x="1630688" y="829684"/>
                    <a:pt x="1628878" y="831018"/>
                  </a:cubicBezTo>
                  <a:lnTo>
                    <a:pt x="1628592" y="831208"/>
                  </a:lnTo>
                  <a:cubicBezTo>
                    <a:pt x="1627259" y="832161"/>
                    <a:pt x="1622782" y="832351"/>
                    <a:pt x="1620306" y="832542"/>
                  </a:cubicBezTo>
                  <a:cubicBezTo>
                    <a:pt x="1619544" y="832542"/>
                    <a:pt x="1618972" y="832637"/>
                    <a:pt x="1618687" y="832637"/>
                  </a:cubicBezTo>
                  <a:cubicBezTo>
                    <a:pt x="1617544" y="832733"/>
                    <a:pt x="1615639" y="833875"/>
                    <a:pt x="1613924" y="834828"/>
                  </a:cubicBezTo>
                  <a:cubicBezTo>
                    <a:pt x="1613257" y="835209"/>
                    <a:pt x="1612590" y="835590"/>
                    <a:pt x="1612114" y="835780"/>
                  </a:cubicBezTo>
                  <a:cubicBezTo>
                    <a:pt x="1611638" y="835971"/>
                    <a:pt x="1611162" y="836257"/>
                    <a:pt x="1610685" y="836542"/>
                  </a:cubicBezTo>
                  <a:cubicBezTo>
                    <a:pt x="1609638" y="837114"/>
                    <a:pt x="1608399" y="837876"/>
                    <a:pt x="1607637" y="837876"/>
                  </a:cubicBezTo>
                  <a:cubicBezTo>
                    <a:pt x="1607161" y="837876"/>
                    <a:pt x="1604971" y="836352"/>
                    <a:pt x="1599732" y="830923"/>
                  </a:cubicBezTo>
                  <a:cubicBezTo>
                    <a:pt x="1598874" y="829970"/>
                    <a:pt x="1596398" y="826637"/>
                    <a:pt x="1595731" y="825493"/>
                  </a:cubicBezTo>
                  <a:lnTo>
                    <a:pt x="1599637" y="824636"/>
                  </a:lnTo>
                  <a:lnTo>
                    <a:pt x="1599446" y="823874"/>
                  </a:lnTo>
                  <a:lnTo>
                    <a:pt x="1595636" y="824732"/>
                  </a:lnTo>
                  <a:cubicBezTo>
                    <a:pt x="1596017" y="823970"/>
                    <a:pt x="1597255" y="822636"/>
                    <a:pt x="1597827" y="822065"/>
                  </a:cubicBezTo>
                  <a:cubicBezTo>
                    <a:pt x="1598112" y="821683"/>
                    <a:pt x="1598398" y="821398"/>
                    <a:pt x="1598684" y="821112"/>
                  </a:cubicBezTo>
                  <a:cubicBezTo>
                    <a:pt x="1599922" y="819683"/>
                    <a:pt x="1598589" y="817588"/>
                    <a:pt x="1597827" y="816445"/>
                  </a:cubicBezTo>
                  <a:lnTo>
                    <a:pt x="1597636" y="816159"/>
                  </a:lnTo>
                  <a:cubicBezTo>
                    <a:pt x="1597255" y="815492"/>
                    <a:pt x="1595636" y="814445"/>
                    <a:pt x="1592588" y="813016"/>
                  </a:cubicBezTo>
                  <a:lnTo>
                    <a:pt x="1592398" y="812920"/>
                  </a:lnTo>
                  <a:cubicBezTo>
                    <a:pt x="1592017" y="812730"/>
                    <a:pt x="1591064" y="812540"/>
                    <a:pt x="1590112" y="812254"/>
                  </a:cubicBezTo>
                  <a:cubicBezTo>
                    <a:pt x="1589349" y="812063"/>
                    <a:pt x="1588587" y="811873"/>
                    <a:pt x="1588207" y="811778"/>
                  </a:cubicBezTo>
                  <a:cubicBezTo>
                    <a:pt x="1587540" y="811492"/>
                    <a:pt x="1585254" y="808634"/>
                    <a:pt x="1584778" y="807872"/>
                  </a:cubicBezTo>
                  <a:cubicBezTo>
                    <a:pt x="1584302" y="807015"/>
                    <a:pt x="1581158" y="803015"/>
                    <a:pt x="1580491" y="802348"/>
                  </a:cubicBezTo>
                  <a:cubicBezTo>
                    <a:pt x="1579920" y="801776"/>
                    <a:pt x="1579348" y="801681"/>
                    <a:pt x="1578586" y="801491"/>
                  </a:cubicBezTo>
                  <a:cubicBezTo>
                    <a:pt x="1578301" y="801395"/>
                    <a:pt x="1578110" y="801395"/>
                    <a:pt x="1577824" y="801300"/>
                  </a:cubicBezTo>
                  <a:cubicBezTo>
                    <a:pt x="1577062" y="801014"/>
                    <a:pt x="1576300" y="800157"/>
                    <a:pt x="1576015" y="799300"/>
                  </a:cubicBezTo>
                  <a:cubicBezTo>
                    <a:pt x="1575729" y="798347"/>
                    <a:pt x="1574490" y="797776"/>
                    <a:pt x="1573728" y="797395"/>
                  </a:cubicBezTo>
                  <a:cubicBezTo>
                    <a:pt x="1573538" y="797299"/>
                    <a:pt x="1573443" y="797299"/>
                    <a:pt x="1573348" y="797204"/>
                  </a:cubicBezTo>
                  <a:cubicBezTo>
                    <a:pt x="1573252" y="797109"/>
                    <a:pt x="1573062" y="797109"/>
                    <a:pt x="1572967" y="797014"/>
                  </a:cubicBezTo>
                  <a:cubicBezTo>
                    <a:pt x="1572395" y="796728"/>
                    <a:pt x="1571728" y="796442"/>
                    <a:pt x="1571252" y="795871"/>
                  </a:cubicBezTo>
                  <a:cubicBezTo>
                    <a:pt x="1570586" y="795013"/>
                    <a:pt x="1569633" y="795585"/>
                    <a:pt x="1569061" y="795871"/>
                  </a:cubicBezTo>
                  <a:cubicBezTo>
                    <a:pt x="1568871" y="795966"/>
                    <a:pt x="1568680" y="796157"/>
                    <a:pt x="1568490" y="796157"/>
                  </a:cubicBezTo>
                  <a:cubicBezTo>
                    <a:pt x="1568109" y="796157"/>
                    <a:pt x="1567442" y="794823"/>
                    <a:pt x="1567156" y="794442"/>
                  </a:cubicBezTo>
                  <a:lnTo>
                    <a:pt x="1567061" y="794251"/>
                  </a:lnTo>
                  <a:cubicBezTo>
                    <a:pt x="1566680" y="793490"/>
                    <a:pt x="1565728" y="791203"/>
                    <a:pt x="1565537" y="789870"/>
                  </a:cubicBezTo>
                  <a:lnTo>
                    <a:pt x="1565346" y="789013"/>
                  </a:lnTo>
                  <a:cubicBezTo>
                    <a:pt x="1565061" y="787584"/>
                    <a:pt x="1564680" y="785488"/>
                    <a:pt x="1564299" y="784250"/>
                  </a:cubicBezTo>
                  <a:cubicBezTo>
                    <a:pt x="1563823" y="782631"/>
                    <a:pt x="1561061" y="777011"/>
                    <a:pt x="1559441" y="774154"/>
                  </a:cubicBezTo>
                  <a:cubicBezTo>
                    <a:pt x="1558012" y="771677"/>
                    <a:pt x="1554584" y="769772"/>
                    <a:pt x="1552678" y="768820"/>
                  </a:cubicBezTo>
                  <a:cubicBezTo>
                    <a:pt x="1552202" y="768534"/>
                    <a:pt x="1551916" y="768439"/>
                    <a:pt x="1551726" y="768248"/>
                  </a:cubicBezTo>
                  <a:cubicBezTo>
                    <a:pt x="1551154" y="767867"/>
                    <a:pt x="1551440" y="765676"/>
                    <a:pt x="1551630" y="764438"/>
                  </a:cubicBezTo>
                  <a:cubicBezTo>
                    <a:pt x="1551726" y="763962"/>
                    <a:pt x="1551726" y="763581"/>
                    <a:pt x="1551726" y="763295"/>
                  </a:cubicBezTo>
                  <a:cubicBezTo>
                    <a:pt x="1551821" y="762343"/>
                    <a:pt x="1550869" y="759295"/>
                    <a:pt x="1549726" y="756056"/>
                  </a:cubicBezTo>
                  <a:cubicBezTo>
                    <a:pt x="1549440" y="755104"/>
                    <a:pt x="1549154" y="754342"/>
                    <a:pt x="1549059" y="753961"/>
                  </a:cubicBezTo>
                  <a:cubicBezTo>
                    <a:pt x="1548773" y="752818"/>
                    <a:pt x="1548487" y="749674"/>
                    <a:pt x="1548392" y="747960"/>
                  </a:cubicBezTo>
                  <a:lnTo>
                    <a:pt x="1548297" y="747103"/>
                  </a:lnTo>
                  <a:cubicBezTo>
                    <a:pt x="1548201" y="746341"/>
                    <a:pt x="1547916" y="744721"/>
                    <a:pt x="1547630" y="743388"/>
                  </a:cubicBezTo>
                  <a:cubicBezTo>
                    <a:pt x="1547440" y="742626"/>
                    <a:pt x="1547344" y="741959"/>
                    <a:pt x="1547249" y="741578"/>
                  </a:cubicBezTo>
                  <a:cubicBezTo>
                    <a:pt x="1547154" y="740912"/>
                    <a:pt x="1545820" y="739768"/>
                    <a:pt x="1542963" y="737483"/>
                  </a:cubicBezTo>
                  <a:cubicBezTo>
                    <a:pt x="1542011" y="736720"/>
                    <a:pt x="1541153" y="736054"/>
                    <a:pt x="1540677" y="735578"/>
                  </a:cubicBezTo>
                  <a:cubicBezTo>
                    <a:pt x="1539153" y="734149"/>
                    <a:pt x="1535343" y="728148"/>
                    <a:pt x="1534771" y="726719"/>
                  </a:cubicBezTo>
                  <a:cubicBezTo>
                    <a:pt x="1534485" y="725862"/>
                    <a:pt x="1536010" y="724528"/>
                    <a:pt x="1536581" y="724243"/>
                  </a:cubicBezTo>
                  <a:cubicBezTo>
                    <a:pt x="1536867" y="724147"/>
                    <a:pt x="1537057" y="723862"/>
                    <a:pt x="1537057" y="723671"/>
                  </a:cubicBezTo>
                  <a:cubicBezTo>
                    <a:pt x="1537248" y="722814"/>
                    <a:pt x="1536105" y="721671"/>
                    <a:pt x="1535724" y="721290"/>
                  </a:cubicBezTo>
                  <a:cubicBezTo>
                    <a:pt x="1535438" y="721004"/>
                    <a:pt x="1534105" y="719575"/>
                    <a:pt x="1532866" y="718147"/>
                  </a:cubicBezTo>
                  <a:cubicBezTo>
                    <a:pt x="1530771" y="715766"/>
                    <a:pt x="1529437" y="714241"/>
                    <a:pt x="1529056" y="714051"/>
                  </a:cubicBezTo>
                  <a:cubicBezTo>
                    <a:pt x="1528485" y="713670"/>
                    <a:pt x="1523722" y="707574"/>
                    <a:pt x="1523055" y="706526"/>
                  </a:cubicBezTo>
                  <a:cubicBezTo>
                    <a:pt x="1522579" y="705764"/>
                    <a:pt x="1521627" y="704526"/>
                    <a:pt x="1520960" y="703478"/>
                  </a:cubicBezTo>
                  <a:cubicBezTo>
                    <a:pt x="1520674" y="703097"/>
                    <a:pt x="1520389" y="702716"/>
                    <a:pt x="1520198" y="702430"/>
                  </a:cubicBezTo>
                  <a:cubicBezTo>
                    <a:pt x="1519912" y="702049"/>
                    <a:pt x="1519722" y="700907"/>
                    <a:pt x="1519626" y="699954"/>
                  </a:cubicBezTo>
                  <a:cubicBezTo>
                    <a:pt x="1519436" y="698906"/>
                    <a:pt x="1519341" y="697858"/>
                    <a:pt x="1519055" y="697192"/>
                  </a:cubicBezTo>
                  <a:cubicBezTo>
                    <a:pt x="1518674" y="696334"/>
                    <a:pt x="1517150" y="695096"/>
                    <a:pt x="1515245" y="693477"/>
                  </a:cubicBezTo>
                  <a:cubicBezTo>
                    <a:pt x="1514483" y="692905"/>
                    <a:pt x="1513816" y="692334"/>
                    <a:pt x="1513530" y="692048"/>
                  </a:cubicBezTo>
                  <a:cubicBezTo>
                    <a:pt x="1512959" y="691382"/>
                    <a:pt x="1511244" y="685666"/>
                    <a:pt x="1510959" y="684428"/>
                  </a:cubicBezTo>
                  <a:cubicBezTo>
                    <a:pt x="1510768" y="683666"/>
                    <a:pt x="1509721" y="681666"/>
                    <a:pt x="1508196" y="679094"/>
                  </a:cubicBezTo>
                  <a:cubicBezTo>
                    <a:pt x="1507625" y="678046"/>
                    <a:pt x="1507053" y="677094"/>
                    <a:pt x="1506959" y="676808"/>
                  </a:cubicBezTo>
                  <a:cubicBezTo>
                    <a:pt x="1506673" y="676046"/>
                    <a:pt x="1506673" y="675189"/>
                    <a:pt x="1506959" y="674713"/>
                  </a:cubicBezTo>
                  <a:cubicBezTo>
                    <a:pt x="1507149" y="674427"/>
                    <a:pt x="1507244" y="674141"/>
                    <a:pt x="1507435" y="673855"/>
                  </a:cubicBezTo>
                  <a:cubicBezTo>
                    <a:pt x="1507625" y="673379"/>
                    <a:pt x="1507911" y="672808"/>
                    <a:pt x="1508292" y="672332"/>
                  </a:cubicBezTo>
                  <a:cubicBezTo>
                    <a:pt x="1508292" y="672332"/>
                    <a:pt x="1508387" y="672236"/>
                    <a:pt x="1508387" y="672236"/>
                  </a:cubicBezTo>
                  <a:cubicBezTo>
                    <a:pt x="1508673" y="672236"/>
                    <a:pt x="1509244" y="672808"/>
                    <a:pt x="1509340" y="673093"/>
                  </a:cubicBezTo>
                  <a:cubicBezTo>
                    <a:pt x="1509340" y="673189"/>
                    <a:pt x="1509721" y="674617"/>
                    <a:pt x="1510387" y="675951"/>
                  </a:cubicBezTo>
                  <a:cubicBezTo>
                    <a:pt x="1510673" y="676522"/>
                    <a:pt x="1511054" y="677284"/>
                    <a:pt x="1511530" y="678142"/>
                  </a:cubicBezTo>
                  <a:cubicBezTo>
                    <a:pt x="1512102" y="679285"/>
                    <a:pt x="1512769" y="680523"/>
                    <a:pt x="1513149" y="681380"/>
                  </a:cubicBezTo>
                  <a:cubicBezTo>
                    <a:pt x="1513436" y="682047"/>
                    <a:pt x="1514388" y="683857"/>
                    <a:pt x="1515435" y="685666"/>
                  </a:cubicBezTo>
                  <a:cubicBezTo>
                    <a:pt x="1516388" y="687381"/>
                    <a:pt x="1517817" y="689858"/>
                    <a:pt x="1517817" y="690238"/>
                  </a:cubicBezTo>
                  <a:cubicBezTo>
                    <a:pt x="1517912" y="691191"/>
                    <a:pt x="1519436" y="694811"/>
                    <a:pt x="1520198" y="695953"/>
                  </a:cubicBezTo>
                  <a:cubicBezTo>
                    <a:pt x="1520389" y="696239"/>
                    <a:pt x="1520674" y="696811"/>
                    <a:pt x="1520960" y="697287"/>
                  </a:cubicBezTo>
                  <a:cubicBezTo>
                    <a:pt x="1521627" y="698716"/>
                    <a:pt x="1522103" y="699478"/>
                    <a:pt x="1522674" y="699478"/>
                  </a:cubicBezTo>
                  <a:lnTo>
                    <a:pt x="1522674" y="699478"/>
                  </a:lnTo>
                  <a:cubicBezTo>
                    <a:pt x="1522865" y="699478"/>
                    <a:pt x="1523151" y="699383"/>
                    <a:pt x="1523341" y="699001"/>
                  </a:cubicBezTo>
                  <a:cubicBezTo>
                    <a:pt x="1524008" y="697858"/>
                    <a:pt x="1524103" y="696144"/>
                    <a:pt x="1523913" y="695477"/>
                  </a:cubicBezTo>
                  <a:cubicBezTo>
                    <a:pt x="1523722" y="694715"/>
                    <a:pt x="1523437" y="688048"/>
                    <a:pt x="1523722" y="687286"/>
                  </a:cubicBezTo>
                  <a:cubicBezTo>
                    <a:pt x="1523817" y="687000"/>
                    <a:pt x="1524103" y="686524"/>
                    <a:pt x="1524484" y="685857"/>
                  </a:cubicBezTo>
                  <a:cubicBezTo>
                    <a:pt x="1525627" y="683857"/>
                    <a:pt x="1526675" y="682047"/>
                    <a:pt x="1526865" y="681285"/>
                  </a:cubicBezTo>
                  <a:cubicBezTo>
                    <a:pt x="1527056" y="680428"/>
                    <a:pt x="1528104" y="677951"/>
                    <a:pt x="1528675" y="676903"/>
                  </a:cubicBezTo>
                  <a:cubicBezTo>
                    <a:pt x="1528866" y="678523"/>
                    <a:pt x="1528771" y="680237"/>
                    <a:pt x="1528675" y="681571"/>
                  </a:cubicBezTo>
                  <a:cubicBezTo>
                    <a:pt x="1528675" y="681952"/>
                    <a:pt x="1528485" y="682714"/>
                    <a:pt x="1528390" y="683571"/>
                  </a:cubicBezTo>
                  <a:cubicBezTo>
                    <a:pt x="1528008" y="685857"/>
                    <a:pt x="1527532" y="688715"/>
                    <a:pt x="1528008" y="689953"/>
                  </a:cubicBezTo>
                  <a:cubicBezTo>
                    <a:pt x="1528104" y="690334"/>
                    <a:pt x="1528199" y="690620"/>
                    <a:pt x="1528294" y="690905"/>
                  </a:cubicBezTo>
                  <a:cubicBezTo>
                    <a:pt x="1528580" y="691953"/>
                    <a:pt x="1528866" y="692810"/>
                    <a:pt x="1530104" y="693858"/>
                  </a:cubicBezTo>
                  <a:cubicBezTo>
                    <a:pt x="1530866" y="694525"/>
                    <a:pt x="1531914" y="695096"/>
                    <a:pt x="1532866" y="695477"/>
                  </a:cubicBezTo>
                  <a:cubicBezTo>
                    <a:pt x="1533819" y="695953"/>
                    <a:pt x="1534771" y="696430"/>
                    <a:pt x="1534962" y="696811"/>
                  </a:cubicBezTo>
                  <a:cubicBezTo>
                    <a:pt x="1535343" y="697668"/>
                    <a:pt x="1539153" y="705764"/>
                    <a:pt x="1540296" y="707098"/>
                  </a:cubicBezTo>
                  <a:cubicBezTo>
                    <a:pt x="1540868" y="707765"/>
                    <a:pt x="1541915" y="708812"/>
                    <a:pt x="1542963" y="709860"/>
                  </a:cubicBezTo>
                  <a:cubicBezTo>
                    <a:pt x="1543915" y="710812"/>
                    <a:pt x="1544773" y="711670"/>
                    <a:pt x="1545059" y="712051"/>
                  </a:cubicBezTo>
                  <a:lnTo>
                    <a:pt x="1545249" y="712337"/>
                  </a:lnTo>
                  <a:cubicBezTo>
                    <a:pt x="1546106" y="713384"/>
                    <a:pt x="1548011" y="715956"/>
                    <a:pt x="1548583" y="717385"/>
                  </a:cubicBezTo>
                  <a:cubicBezTo>
                    <a:pt x="1549059" y="718813"/>
                    <a:pt x="1550869" y="723671"/>
                    <a:pt x="1552678" y="724243"/>
                  </a:cubicBezTo>
                  <a:cubicBezTo>
                    <a:pt x="1553059" y="724338"/>
                    <a:pt x="1553535" y="724433"/>
                    <a:pt x="1554012" y="724624"/>
                  </a:cubicBezTo>
                  <a:cubicBezTo>
                    <a:pt x="1555631" y="725005"/>
                    <a:pt x="1557917" y="725576"/>
                    <a:pt x="1558965" y="726815"/>
                  </a:cubicBezTo>
                  <a:lnTo>
                    <a:pt x="1559441" y="727386"/>
                  </a:lnTo>
                  <a:cubicBezTo>
                    <a:pt x="1560679" y="728815"/>
                    <a:pt x="1561917" y="730148"/>
                    <a:pt x="1562680" y="733101"/>
                  </a:cubicBezTo>
                  <a:cubicBezTo>
                    <a:pt x="1563823" y="737101"/>
                    <a:pt x="1564965" y="742054"/>
                    <a:pt x="1564870" y="743864"/>
                  </a:cubicBezTo>
                  <a:cubicBezTo>
                    <a:pt x="1564775" y="745960"/>
                    <a:pt x="1566394" y="750627"/>
                    <a:pt x="1567156" y="751865"/>
                  </a:cubicBezTo>
                  <a:cubicBezTo>
                    <a:pt x="1567918" y="753008"/>
                    <a:pt x="1570680" y="755770"/>
                    <a:pt x="1571919" y="756151"/>
                  </a:cubicBezTo>
                  <a:cubicBezTo>
                    <a:pt x="1572109" y="756247"/>
                    <a:pt x="1572585" y="756342"/>
                    <a:pt x="1573157" y="756437"/>
                  </a:cubicBezTo>
                  <a:cubicBezTo>
                    <a:pt x="1574967" y="756818"/>
                    <a:pt x="1578301" y="757485"/>
                    <a:pt x="1579062" y="758818"/>
                  </a:cubicBezTo>
                  <a:cubicBezTo>
                    <a:pt x="1580682" y="761581"/>
                    <a:pt x="1584015" y="767391"/>
                    <a:pt x="1584682" y="769296"/>
                  </a:cubicBezTo>
                  <a:cubicBezTo>
                    <a:pt x="1584873" y="769867"/>
                    <a:pt x="1584968" y="770249"/>
                    <a:pt x="1585063" y="770725"/>
                  </a:cubicBezTo>
                  <a:cubicBezTo>
                    <a:pt x="1585444" y="771963"/>
                    <a:pt x="1585730" y="773011"/>
                    <a:pt x="1586968" y="774535"/>
                  </a:cubicBezTo>
                  <a:cubicBezTo>
                    <a:pt x="1588493" y="776440"/>
                    <a:pt x="1591540" y="781869"/>
                    <a:pt x="1591635" y="781964"/>
                  </a:cubicBezTo>
                  <a:cubicBezTo>
                    <a:pt x="1592778" y="783488"/>
                    <a:pt x="1595826" y="788346"/>
                    <a:pt x="1596017" y="790061"/>
                  </a:cubicBezTo>
                  <a:cubicBezTo>
                    <a:pt x="1596112" y="791108"/>
                    <a:pt x="1595636" y="792823"/>
                    <a:pt x="1595255" y="794347"/>
                  </a:cubicBezTo>
                  <a:cubicBezTo>
                    <a:pt x="1594969" y="795395"/>
                    <a:pt x="1594683" y="796347"/>
                    <a:pt x="1594683" y="796918"/>
                  </a:cubicBezTo>
                  <a:cubicBezTo>
                    <a:pt x="1594588" y="798538"/>
                    <a:pt x="1595922" y="801395"/>
                    <a:pt x="1596779" y="802729"/>
                  </a:cubicBezTo>
                  <a:cubicBezTo>
                    <a:pt x="1597446" y="803776"/>
                    <a:pt x="1597446" y="806443"/>
                    <a:pt x="1597446" y="808063"/>
                  </a:cubicBezTo>
                  <a:cubicBezTo>
                    <a:pt x="1597446" y="808634"/>
                    <a:pt x="1597446" y="809111"/>
                    <a:pt x="1597446" y="809301"/>
                  </a:cubicBezTo>
                  <a:cubicBezTo>
                    <a:pt x="1597541" y="810158"/>
                    <a:pt x="1598684" y="811396"/>
                    <a:pt x="1600208" y="812825"/>
                  </a:cubicBezTo>
                  <a:cubicBezTo>
                    <a:pt x="1600684" y="813301"/>
                    <a:pt x="1601256" y="813778"/>
                    <a:pt x="1601446" y="814063"/>
                  </a:cubicBezTo>
                  <a:cubicBezTo>
                    <a:pt x="1601637" y="814349"/>
                    <a:pt x="1601923" y="814730"/>
                    <a:pt x="1602209" y="815207"/>
                  </a:cubicBezTo>
                  <a:cubicBezTo>
                    <a:pt x="1603352" y="816921"/>
                    <a:pt x="1604208" y="818064"/>
                    <a:pt x="1605066" y="818159"/>
                  </a:cubicBezTo>
                  <a:cubicBezTo>
                    <a:pt x="1606114" y="818350"/>
                    <a:pt x="1611257" y="817874"/>
                    <a:pt x="1612877" y="817302"/>
                  </a:cubicBezTo>
                  <a:cubicBezTo>
                    <a:pt x="1614115" y="816921"/>
                    <a:pt x="1615258" y="815587"/>
                    <a:pt x="1616305" y="814445"/>
                  </a:cubicBezTo>
                  <a:cubicBezTo>
                    <a:pt x="1616686" y="813968"/>
                    <a:pt x="1617068" y="813587"/>
                    <a:pt x="1617448" y="813301"/>
                  </a:cubicBezTo>
                  <a:cubicBezTo>
                    <a:pt x="1618401" y="812444"/>
                    <a:pt x="1625164" y="811301"/>
                    <a:pt x="1626973" y="811301"/>
                  </a:cubicBezTo>
                  <a:cubicBezTo>
                    <a:pt x="1628497" y="811301"/>
                    <a:pt x="1631736" y="809587"/>
                    <a:pt x="1634974" y="807777"/>
                  </a:cubicBezTo>
                  <a:lnTo>
                    <a:pt x="1635260" y="807587"/>
                  </a:lnTo>
                  <a:cubicBezTo>
                    <a:pt x="1636308" y="807015"/>
                    <a:pt x="1638308" y="806634"/>
                    <a:pt x="1639832" y="806253"/>
                  </a:cubicBezTo>
                  <a:cubicBezTo>
                    <a:pt x="1640880" y="806062"/>
                    <a:pt x="1641832" y="805872"/>
                    <a:pt x="1642308" y="805586"/>
                  </a:cubicBezTo>
                  <a:cubicBezTo>
                    <a:pt x="1643261" y="805205"/>
                    <a:pt x="1646214" y="803395"/>
                    <a:pt x="1648405" y="802062"/>
                  </a:cubicBezTo>
                  <a:lnTo>
                    <a:pt x="1648785" y="801776"/>
                  </a:lnTo>
                  <a:cubicBezTo>
                    <a:pt x="1649262" y="801491"/>
                    <a:pt x="1656405" y="798252"/>
                    <a:pt x="1657644" y="797871"/>
                  </a:cubicBezTo>
                  <a:cubicBezTo>
                    <a:pt x="1657930" y="797776"/>
                    <a:pt x="1658406" y="797680"/>
                    <a:pt x="1658977" y="797490"/>
                  </a:cubicBezTo>
                  <a:cubicBezTo>
                    <a:pt x="1662597" y="796633"/>
                    <a:pt x="1666502" y="795585"/>
                    <a:pt x="1667550" y="794918"/>
                  </a:cubicBezTo>
                  <a:cubicBezTo>
                    <a:pt x="1668312" y="794442"/>
                    <a:pt x="1670407" y="794156"/>
                    <a:pt x="1671931" y="793966"/>
                  </a:cubicBezTo>
                  <a:cubicBezTo>
                    <a:pt x="1672693" y="793870"/>
                    <a:pt x="1673455" y="793775"/>
                    <a:pt x="1673932" y="793680"/>
                  </a:cubicBezTo>
                  <a:cubicBezTo>
                    <a:pt x="1675361" y="793394"/>
                    <a:pt x="1675741" y="791013"/>
                    <a:pt x="1676122" y="788346"/>
                  </a:cubicBezTo>
                  <a:cubicBezTo>
                    <a:pt x="1676217" y="787870"/>
                    <a:pt x="1676217" y="787489"/>
                    <a:pt x="1676313" y="787298"/>
                  </a:cubicBezTo>
                  <a:cubicBezTo>
                    <a:pt x="1676408" y="786917"/>
                    <a:pt x="1677837" y="785870"/>
                    <a:pt x="1683837" y="783203"/>
                  </a:cubicBezTo>
                  <a:lnTo>
                    <a:pt x="1684599" y="782821"/>
                  </a:lnTo>
                  <a:cubicBezTo>
                    <a:pt x="1686028" y="782155"/>
                    <a:pt x="1694696" y="779392"/>
                    <a:pt x="1696220" y="779107"/>
                  </a:cubicBezTo>
                  <a:cubicBezTo>
                    <a:pt x="1697839" y="778726"/>
                    <a:pt x="1698602" y="776345"/>
                    <a:pt x="1699078" y="774249"/>
                  </a:cubicBezTo>
                  <a:lnTo>
                    <a:pt x="1699078" y="774154"/>
                  </a:lnTo>
                  <a:cubicBezTo>
                    <a:pt x="1699363" y="773487"/>
                    <a:pt x="1703936" y="771582"/>
                    <a:pt x="1705745" y="771201"/>
                  </a:cubicBezTo>
                  <a:cubicBezTo>
                    <a:pt x="1707174" y="770915"/>
                    <a:pt x="1707745" y="768534"/>
                    <a:pt x="1708221" y="766724"/>
                  </a:cubicBezTo>
                  <a:cubicBezTo>
                    <a:pt x="1708317" y="766153"/>
                    <a:pt x="1708412" y="765772"/>
                    <a:pt x="1708507" y="765486"/>
                  </a:cubicBezTo>
                  <a:cubicBezTo>
                    <a:pt x="1708698" y="764915"/>
                    <a:pt x="1709650" y="764629"/>
                    <a:pt x="1710508" y="764343"/>
                  </a:cubicBezTo>
                  <a:cubicBezTo>
                    <a:pt x="1710889" y="764248"/>
                    <a:pt x="1711174" y="764057"/>
                    <a:pt x="1711460" y="763962"/>
                  </a:cubicBezTo>
                  <a:cubicBezTo>
                    <a:pt x="1712032" y="763676"/>
                    <a:pt x="1712889" y="762914"/>
                    <a:pt x="1713841" y="762152"/>
                  </a:cubicBezTo>
                  <a:cubicBezTo>
                    <a:pt x="1714699" y="761390"/>
                    <a:pt x="1715556" y="760628"/>
                    <a:pt x="1716127" y="760342"/>
                  </a:cubicBezTo>
                  <a:cubicBezTo>
                    <a:pt x="1717080" y="759866"/>
                    <a:pt x="1717461" y="757771"/>
                    <a:pt x="1717842" y="754818"/>
                  </a:cubicBezTo>
                  <a:cubicBezTo>
                    <a:pt x="1717937" y="753866"/>
                    <a:pt x="1718032" y="753008"/>
                    <a:pt x="1718223" y="752627"/>
                  </a:cubicBezTo>
                  <a:cubicBezTo>
                    <a:pt x="1718413" y="751865"/>
                    <a:pt x="1720128" y="751675"/>
                    <a:pt x="1721461" y="751484"/>
                  </a:cubicBezTo>
                  <a:cubicBezTo>
                    <a:pt x="1721937" y="751389"/>
                    <a:pt x="1722414" y="751389"/>
                    <a:pt x="1722795" y="751294"/>
                  </a:cubicBezTo>
                  <a:cubicBezTo>
                    <a:pt x="1723938" y="751008"/>
                    <a:pt x="1724605" y="749293"/>
                    <a:pt x="1724890" y="745769"/>
                  </a:cubicBezTo>
                  <a:cubicBezTo>
                    <a:pt x="1724890" y="745103"/>
                    <a:pt x="1727843" y="742245"/>
                    <a:pt x="1729081" y="741007"/>
                  </a:cubicBezTo>
                  <a:cubicBezTo>
                    <a:pt x="1729462" y="740626"/>
                    <a:pt x="1729748" y="740340"/>
                    <a:pt x="1729939" y="740149"/>
                  </a:cubicBezTo>
                  <a:cubicBezTo>
                    <a:pt x="1731462" y="738625"/>
                    <a:pt x="1731462" y="731005"/>
                    <a:pt x="1731368" y="730434"/>
                  </a:cubicBezTo>
                  <a:cubicBezTo>
                    <a:pt x="1731272" y="729672"/>
                    <a:pt x="1729939" y="728910"/>
                    <a:pt x="1727367" y="727481"/>
                  </a:cubicBezTo>
                  <a:cubicBezTo>
                    <a:pt x="1726986" y="727291"/>
                    <a:pt x="1726700" y="727100"/>
                    <a:pt x="1726414" y="727005"/>
                  </a:cubicBezTo>
                  <a:cubicBezTo>
                    <a:pt x="1725652" y="726529"/>
                    <a:pt x="1724509" y="724243"/>
                    <a:pt x="1723938" y="722909"/>
                  </a:cubicBezTo>
                  <a:lnTo>
                    <a:pt x="1723842" y="722719"/>
                  </a:lnTo>
                  <a:cubicBezTo>
                    <a:pt x="1723557" y="722528"/>
                    <a:pt x="1720699" y="720337"/>
                    <a:pt x="1720033" y="720052"/>
                  </a:cubicBezTo>
                  <a:cubicBezTo>
                    <a:pt x="1719271" y="719671"/>
                    <a:pt x="1713365" y="718051"/>
                    <a:pt x="1712032" y="717861"/>
                  </a:cubicBezTo>
                  <a:cubicBezTo>
                    <a:pt x="1711079" y="717766"/>
                    <a:pt x="1706888" y="715956"/>
                    <a:pt x="1704316" y="714813"/>
                  </a:cubicBezTo>
                  <a:cubicBezTo>
                    <a:pt x="1703554" y="714432"/>
                    <a:pt x="1702697" y="712622"/>
                    <a:pt x="1702126" y="710146"/>
                  </a:cubicBezTo>
                  <a:cubicBezTo>
                    <a:pt x="1701840" y="709003"/>
                    <a:pt x="1701078" y="703288"/>
                    <a:pt x="1701173" y="701859"/>
                  </a:cubicBezTo>
                  <a:cubicBezTo>
                    <a:pt x="1701173" y="701097"/>
                    <a:pt x="1701268" y="700430"/>
                    <a:pt x="1701364" y="699573"/>
                  </a:cubicBezTo>
                  <a:cubicBezTo>
                    <a:pt x="1701459" y="698716"/>
                    <a:pt x="1701554" y="697858"/>
                    <a:pt x="1701649" y="697001"/>
                  </a:cubicBezTo>
                  <a:cubicBezTo>
                    <a:pt x="1701649" y="696334"/>
                    <a:pt x="1701364" y="696144"/>
                    <a:pt x="1701173" y="696049"/>
                  </a:cubicBezTo>
                  <a:cubicBezTo>
                    <a:pt x="1700697" y="695858"/>
                    <a:pt x="1700030" y="695953"/>
                    <a:pt x="1697935" y="697858"/>
                  </a:cubicBezTo>
                  <a:cubicBezTo>
                    <a:pt x="1697553" y="698240"/>
                    <a:pt x="1697077" y="699383"/>
                    <a:pt x="1696220" y="701859"/>
                  </a:cubicBezTo>
                  <a:cubicBezTo>
                    <a:pt x="1695934" y="702621"/>
                    <a:pt x="1695649" y="703383"/>
                    <a:pt x="1695553" y="703669"/>
                  </a:cubicBezTo>
                  <a:cubicBezTo>
                    <a:pt x="1695363" y="704145"/>
                    <a:pt x="1694124" y="704431"/>
                    <a:pt x="1693077" y="704431"/>
                  </a:cubicBezTo>
                  <a:cubicBezTo>
                    <a:pt x="1692029" y="704431"/>
                    <a:pt x="1691172" y="706050"/>
                    <a:pt x="1690981" y="706431"/>
                  </a:cubicBezTo>
                  <a:cubicBezTo>
                    <a:pt x="1689171" y="708908"/>
                    <a:pt x="1686981" y="711670"/>
                    <a:pt x="1686695" y="711955"/>
                  </a:cubicBezTo>
                  <a:cubicBezTo>
                    <a:pt x="1685838" y="712527"/>
                    <a:pt x="1684028" y="716432"/>
                    <a:pt x="1684028" y="716432"/>
                  </a:cubicBezTo>
                  <a:cubicBezTo>
                    <a:pt x="1683552" y="717575"/>
                    <a:pt x="1681456" y="718337"/>
                    <a:pt x="1680599" y="718337"/>
                  </a:cubicBezTo>
                  <a:cubicBezTo>
                    <a:pt x="1680218" y="718337"/>
                    <a:pt x="1679361" y="718242"/>
                    <a:pt x="1678409" y="718147"/>
                  </a:cubicBezTo>
                  <a:cubicBezTo>
                    <a:pt x="1676789" y="717956"/>
                    <a:pt x="1674884" y="717766"/>
                    <a:pt x="1674027" y="717861"/>
                  </a:cubicBezTo>
                  <a:cubicBezTo>
                    <a:pt x="1673551" y="717956"/>
                    <a:pt x="1672693" y="718147"/>
                    <a:pt x="1671646" y="718337"/>
                  </a:cubicBezTo>
                  <a:cubicBezTo>
                    <a:pt x="1669931" y="718718"/>
                    <a:pt x="1667645" y="719195"/>
                    <a:pt x="1666788" y="719195"/>
                  </a:cubicBezTo>
                  <a:cubicBezTo>
                    <a:pt x="1665454" y="719195"/>
                    <a:pt x="1664026" y="718528"/>
                    <a:pt x="1663835" y="718147"/>
                  </a:cubicBezTo>
                  <a:cubicBezTo>
                    <a:pt x="1663644" y="717670"/>
                    <a:pt x="1664311" y="715194"/>
                    <a:pt x="1664787" y="713956"/>
                  </a:cubicBezTo>
                  <a:cubicBezTo>
                    <a:pt x="1664978" y="713575"/>
                    <a:pt x="1665073" y="713099"/>
                    <a:pt x="1665264" y="712622"/>
                  </a:cubicBezTo>
                  <a:cubicBezTo>
                    <a:pt x="1665549" y="711860"/>
                    <a:pt x="1665836" y="710908"/>
                    <a:pt x="1666216" y="710241"/>
                  </a:cubicBezTo>
                  <a:cubicBezTo>
                    <a:pt x="1666692" y="709193"/>
                    <a:pt x="1666502" y="707765"/>
                    <a:pt x="1666312" y="706621"/>
                  </a:cubicBezTo>
                  <a:cubicBezTo>
                    <a:pt x="1666216" y="706336"/>
                    <a:pt x="1666216" y="706050"/>
                    <a:pt x="1666216" y="705859"/>
                  </a:cubicBezTo>
                  <a:cubicBezTo>
                    <a:pt x="1666121" y="704716"/>
                    <a:pt x="1664216" y="701859"/>
                    <a:pt x="1663740" y="701192"/>
                  </a:cubicBezTo>
                  <a:cubicBezTo>
                    <a:pt x="1662978" y="700240"/>
                    <a:pt x="1662121" y="699954"/>
                    <a:pt x="1661073" y="700430"/>
                  </a:cubicBezTo>
                  <a:cubicBezTo>
                    <a:pt x="1659739" y="700907"/>
                    <a:pt x="1658215" y="705764"/>
                    <a:pt x="1658215" y="705859"/>
                  </a:cubicBezTo>
                  <a:cubicBezTo>
                    <a:pt x="1657930" y="706812"/>
                    <a:pt x="1658501" y="710050"/>
                    <a:pt x="1658977" y="710908"/>
                  </a:cubicBezTo>
                  <a:cubicBezTo>
                    <a:pt x="1659263" y="711384"/>
                    <a:pt x="1658692" y="712051"/>
                    <a:pt x="1657834" y="712813"/>
                  </a:cubicBezTo>
                  <a:cubicBezTo>
                    <a:pt x="1657834" y="712813"/>
                    <a:pt x="1657834" y="712813"/>
                    <a:pt x="1657834" y="712813"/>
                  </a:cubicBezTo>
                  <a:cubicBezTo>
                    <a:pt x="1657644" y="712813"/>
                    <a:pt x="1657167" y="712146"/>
                    <a:pt x="1657072" y="711479"/>
                  </a:cubicBezTo>
                  <a:cubicBezTo>
                    <a:pt x="1657072" y="711193"/>
                    <a:pt x="1656977" y="711003"/>
                    <a:pt x="1656977" y="710717"/>
                  </a:cubicBezTo>
                  <a:cubicBezTo>
                    <a:pt x="1656882" y="710050"/>
                    <a:pt x="1656787" y="709384"/>
                    <a:pt x="1656787" y="708908"/>
                  </a:cubicBezTo>
                  <a:cubicBezTo>
                    <a:pt x="1656882" y="708050"/>
                    <a:pt x="1655168" y="705764"/>
                    <a:pt x="1653929" y="705097"/>
                  </a:cubicBezTo>
                  <a:cubicBezTo>
                    <a:pt x="1653072" y="704621"/>
                    <a:pt x="1651738" y="703192"/>
                    <a:pt x="1650786" y="702240"/>
                  </a:cubicBezTo>
                  <a:lnTo>
                    <a:pt x="1650310" y="701668"/>
                  </a:lnTo>
                  <a:cubicBezTo>
                    <a:pt x="1649928" y="701192"/>
                    <a:pt x="1650119" y="700049"/>
                    <a:pt x="1650310" y="699001"/>
                  </a:cubicBezTo>
                  <a:cubicBezTo>
                    <a:pt x="1650405" y="698525"/>
                    <a:pt x="1650500" y="697954"/>
                    <a:pt x="1650500" y="697478"/>
                  </a:cubicBezTo>
                  <a:cubicBezTo>
                    <a:pt x="1650595" y="696144"/>
                    <a:pt x="1648500" y="694525"/>
                    <a:pt x="1646786" y="693191"/>
                  </a:cubicBezTo>
                  <a:cubicBezTo>
                    <a:pt x="1646309" y="692810"/>
                    <a:pt x="1645833" y="692524"/>
                    <a:pt x="1645547" y="692239"/>
                  </a:cubicBezTo>
                  <a:cubicBezTo>
                    <a:pt x="1644690" y="691477"/>
                    <a:pt x="1643833" y="691286"/>
                    <a:pt x="1643071" y="691096"/>
                  </a:cubicBezTo>
                  <a:cubicBezTo>
                    <a:pt x="1642594" y="691000"/>
                    <a:pt x="1642118" y="690810"/>
                    <a:pt x="1641832" y="690620"/>
                  </a:cubicBezTo>
                  <a:cubicBezTo>
                    <a:pt x="1641261" y="690143"/>
                    <a:pt x="1641356" y="689286"/>
                    <a:pt x="1641642" y="687762"/>
                  </a:cubicBezTo>
                  <a:lnTo>
                    <a:pt x="1641642" y="687476"/>
                  </a:lnTo>
                  <a:cubicBezTo>
                    <a:pt x="1641832" y="686238"/>
                    <a:pt x="1641261" y="685857"/>
                    <a:pt x="1640689" y="685476"/>
                  </a:cubicBezTo>
                  <a:cubicBezTo>
                    <a:pt x="1640309" y="685190"/>
                    <a:pt x="1639927" y="684904"/>
                    <a:pt x="1639546" y="684333"/>
                  </a:cubicBezTo>
                  <a:cubicBezTo>
                    <a:pt x="1638880" y="683380"/>
                    <a:pt x="1638308" y="681952"/>
                    <a:pt x="1637641" y="680618"/>
                  </a:cubicBezTo>
                  <a:cubicBezTo>
                    <a:pt x="1637261" y="679666"/>
                    <a:pt x="1636784" y="678808"/>
                    <a:pt x="1636498" y="678237"/>
                  </a:cubicBezTo>
                  <a:cubicBezTo>
                    <a:pt x="1636308" y="677951"/>
                    <a:pt x="1636212" y="677666"/>
                    <a:pt x="1636022" y="677380"/>
                  </a:cubicBezTo>
                  <a:cubicBezTo>
                    <a:pt x="1635355" y="676237"/>
                    <a:pt x="1634498" y="674903"/>
                    <a:pt x="1634403" y="674046"/>
                  </a:cubicBezTo>
                  <a:cubicBezTo>
                    <a:pt x="1634308" y="673189"/>
                    <a:pt x="1634974" y="672617"/>
                    <a:pt x="1635832" y="672141"/>
                  </a:cubicBezTo>
                  <a:cubicBezTo>
                    <a:pt x="1636689" y="671665"/>
                    <a:pt x="1637070" y="671093"/>
                    <a:pt x="1637165" y="670426"/>
                  </a:cubicBezTo>
                  <a:cubicBezTo>
                    <a:pt x="1637451" y="670236"/>
                    <a:pt x="1638689" y="669950"/>
                    <a:pt x="1639451" y="669760"/>
                  </a:cubicBezTo>
                  <a:cubicBezTo>
                    <a:pt x="1640118" y="669569"/>
                    <a:pt x="1640594" y="669474"/>
                    <a:pt x="1640975" y="669379"/>
                  </a:cubicBezTo>
                  <a:cubicBezTo>
                    <a:pt x="1641928" y="668998"/>
                    <a:pt x="1642213" y="667759"/>
                    <a:pt x="1642213" y="667283"/>
                  </a:cubicBezTo>
                  <a:cubicBezTo>
                    <a:pt x="1642594" y="667093"/>
                    <a:pt x="1643166" y="666807"/>
                    <a:pt x="1643642" y="666807"/>
                  </a:cubicBezTo>
                  <a:cubicBezTo>
                    <a:pt x="1644023" y="666807"/>
                    <a:pt x="1644404" y="666902"/>
                    <a:pt x="1644880" y="666997"/>
                  </a:cubicBezTo>
                  <a:cubicBezTo>
                    <a:pt x="1645357" y="667093"/>
                    <a:pt x="1645833" y="667283"/>
                    <a:pt x="1646404" y="667283"/>
                  </a:cubicBezTo>
                  <a:cubicBezTo>
                    <a:pt x="1647262" y="667283"/>
                    <a:pt x="1648119" y="667093"/>
                    <a:pt x="1648690" y="666997"/>
                  </a:cubicBezTo>
                  <a:cubicBezTo>
                    <a:pt x="1649071" y="667378"/>
                    <a:pt x="1650024" y="669379"/>
                    <a:pt x="1650119" y="669950"/>
                  </a:cubicBezTo>
                  <a:lnTo>
                    <a:pt x="1652596" y="673093"/>
                  </a:lnTo>
                  <a:cubicBezTo>
                    <a:pt x="1652881" y="673474"/>
                    <a:pt x="1653358" y="673951"/>
                    <a:pt x="1653834" y="674332"/>
                  </a:cubicBezTo>
                  <a:cubicBezTo>
                    <a:pt x="1654405" y="674808"/>
                    <a:pt x="1655072" y="675379"/>
                    <a:pt x="1655072" y="675761"/>
                  </a:cubicBezTo>
                  <a:cubicBezTo>
                    <a:pt x="1655168" y="676618"/>
                    <a:pt x="1655739" y="678618"/>
                    <a:pt x="1656596" y="679856"/>
                  </a:cubicBezTo>
                  <a:cubicBezTo>
                    <a:pt x="1656977" y="680333"/>
                    <a:pt x="1657263" y="680809"/>
                    <a:pt x="1657644" y="681285"/>
                  </a:cubicBezTo>
                  <a:cubicBezTo>
                    <a:pt x="1658025" y="681857"/>
                    <a:pt x="1658501" y="682428"/>
                    <a:pt x="1658787" y="682999"/>
                  </a:cubicBezTo>
                  <a:cubicBezTo>
                    <a:pt x="1658882" y="683190"/>
                    <a:pt x="1659073" y="683571"/>
                    <a:pt x="1659263" y="683952"/>
                  </a:cubicBezTo>
                  <a:cubicBezTo>
                    <a:pt x="1660406" y="686238"/>
                    <a:pt x="1661549" y="688238"/>
                    <a:pt x="1663073" y="687953"/>
                  </a:cubicBezTo>
                  <a:lnTo>
                    <a:pt x="1663644" y="687857"/>
                  </a:lnTo>
                  <a:cubicBezTo>
                    <a:pt x="1664978" y="687571"/>
                    <a:pt x="1668502" y="686809"/>
                    <a:pt x="1669264" y="687381"/>
                  </a:cubicBezTo>
                  <a:cubicBezTo>
                    <a:pt x="1669645" y="687762"/>
                    <a:pt x="1671265" y="688619"/>
                    <a:pt x="1673932" y="689953"/>
                  </a:cubicBezTo>
                  <a:cubicBezTo>
                    <a:pt x="1676884" y="691477"/>
                    <a:pt x="1680885" y="693572"/>
                    <a:pt x="1681361" y="694239"/>
                  </a:cubicBezTo>
                  <a:cubicBezTo>
                    <a:pt x="1681647" y="694525"/>
                    <a:pt x="1681837" y="694906"/>
                    <a:pt x="1682028" y="695191"/>
                  </a:cubicBezTo>
                  <a:cubicBezTo>
                    <a:pt x="1682599" y="696049"/>
                    <a:pt x="1683076" y="697001"/>
                    <a:pt x="1684504" y="696811"/>
                  </a:cubicBezTo>
                  <a:cubicBezTo>
                    <a:pt x="1685457" y="696716"/>
                    <a:pt x="1686505" y="696430"/>
                    <a:pt x="1687362" y="696144"/>
                  </a:cubicBezTo>
                  <a:cubicBezTo>
                    <a:pt x="1687934" y="695953"/>
                    <a:pt x="1688505" y="695858"/>
                    <a:pt x="1688886" y="695763"/>
                  </a:cubicBezTo>
                  <a:cubicBezTo>
                    <a:pt x="1690029" y="695572"/>
                    <a:pt x="1693362" y="694429"/>
                    <a:pt x="1694505" y="693477"/>
                  </a:cubicBezTo>
                  <a:cubicBezTo>
                    <a:pt x="1695649" y="692620"/>
                    <a:pt x="1699363" y="690905"/>
                    <a:pt x="1700316" y="690905"/>
                  </a:cubicBezTo>
                  <a:cubicBezTo>
                    <a:pt x="1700506" y="690905"/>
                    <a:pt x="1700697" y="690905"/>
                    <a:pt x="1700887" y="690905"/>
                  </a:cubicBezTo>
                  <a:cubicBezTo>
                    <a:pt x="1702030" y="690810"/>
                    <a:pt x="1703459" y="690810"/>
                    <a:pt x="1704412" y="692524"/>
                  </a:cubicBezTo>
                  <a:cubicBezTo>
                    <a:pt x="1704888" y="693477"/>
                    <a:pt x="1705269" y="694906"/>
                    <a:pt x="1705745" y="696239"/>
                  </a:cubicBezTo>
                  <a:cubicBezTo>
                    <a:pt x="1706507" y="698811"/>
                    <a:pt x="1706888" y="700240"/>
                    <a:pt x="1707745" y="700430"/>
                  </a:cubicBezTo>
                  <a:cubicBezTo>
                    <a:pt x="1707936" y="700525"/>
                    <a:pt x="1708127" y="700525"/>
                    <a:pt x="1708412" y="700621"/>
                  </a:cubicBezTo>
                  <a:cubicBezTo>
                    <a:pt x="1709460" y="700907"/>
                    <a:pt x="1710698" y="701192"/>
                    <a:pt x="1711651" y="701859"/>
                  </a:cubicBezTo>
                  <a:cubicBezTo>
                    <a:pt x="1712889" y="702716"/>
                    <a:pt x="1716985" y="703764"/>
                    <a:pt x="1718699" y="703574"/>
                  </a:cubicBezTo>
                  <a:cubicBezTo>
                    <a:pt x="1720318" y="703383"/>
                    <a:pt x="1722319" y="703574"/>
                    <a:pt x="1723176" y="704050"/>
                  </a:cubicBezTo>
                  <a:cubicBezTo>
                    <a:pt x="1724128" y="704526"/>
                    <a:pt x="1727748" y="705574"/>
                    <a:pt x="1729367" y="705383"/>
                  </a:cubicBezTo>
                  <a:cubicBezTo>
                    <a:pt x="1730701" y="705193"/>
                    <a:pt x="1732320" y="705383"/>
                    <a:pt x="1733177" y="705574"/>
                  </a:cubicBezTo>
                  <a:cubicBezTo>
                    <a:pt x="1733367" y="705574"/>
                    <a:pt x="1733653" y="705669"/>
                    <a:pt x="1734034" y="705764"/>
                  </a:cubicBezTo>
                  <a:cubicBezTo>
                    <a:pt x="1735463" y="706050"/>
                    <a:pt x="1737749" y="706621"/>
                    <a:pt x="1738892" y="706621"/>
                  </a:cubicBezTo>
                  <a:cubicBezTo>
                    <a:pt x="1739654" y="706621"/>
                    <a:pt x="1740893" y="706145"/>
                    <a:pt x="1742321" y="705669"/>
                  </a:cubicBezTo>
                  <a:cubicBezTo>
                    <a:pt x="1743464" y="705288"/>
                    <a:pt x="1744798" y="704812"/>
                    <a:pt x="1745369" y="704812"/>
                  </a:cubicBezTo>
                  <a:cubicBezTo>
                    <a:pt x="1745845" y="704812"/>
                    <a:pt x="1746607" y="704907"/>
                    <a:pt x="1747465" y="705002"/>
                  </a:cubicBezTo>
                  <a:cubicBezTo>
                    <a:pt x="1749179" y="705193"/>
                    <a:pt x="1750894" y="705383"/>
                    <a:pt x="1751751" y="705097"/>
                  </a:cubicBezTo>
                  <a:cubicBezTo>
                    <a:pt x="1752037" y="705002"/>
                    <a:pt x="1752513" y="704907"/>
                    <a:pt x="1753084" y="704716"/>
                  </a:cubicBezTo>
                  <a:cubicBezTo>
                    <a:pt x="1754418" y="704336"/>
                    <a:pt x="1756513" y="703669"/>
                    <a:pt x="1757371" y="703669"/>
                  </a:cubicBezTo>
                  <a:cubicBezTo>
                    <a:pt x="1757656" y="703669"/>
                    <a:pt x="1758037" y="703669"/>
                    <a:pt x="1758418" y="703764"/>
                  </a:cubicBezTo>
                  <a:cubicBezTo>
                    <a:pt x="1759943" y="703859"/>
                    <a:pt x="1762038" y="704050"/>
                    <a:pt x="1763467" y="703288"/>
                  </a:cubicBezTo>
                  <a:cubicBezTo>
                    <a:pt x="1765562" y="702240"/>
                    <a:pt x="1767086" y="701764"/>
                    <a:pt x="1768229" y="701859"/>
                  </a:cubicBezTo>
                  <a:cubicBezTo>
                    <a:pt x="1768705" y="701954"/>
                    <a:pt x="1769277" y="702145"/>
                    <a:pt x="1769848" y="702335"/>
                  </a:cubicBezTo>
                  <a:cubicBezTo>
                    <a:pt x="1770991" y="702716"/>
                    <a:pt x="1772230" y="703192"/>
                    <a:pt x="1773373" y="702716"/>
                  </a:cubicBezTo>
                  <a:cubicBezTo>
                    <a:pt x="1773659" y="702621"/>
                    <a:pt x="1773944" y="702430"/>
                    <a:pt x="1774230" y="702335"/>
                  </a:cubicBezTo>
                  <a:cubicBezTo>
                    <a:pt x="1775182" y="701954"/>
                    <a:pt x="1777183" y="701002"/>
                    <a:pt x="1777468" y="701383"/>
                  </a:cubicBezTo>
                  <a:cubicBezTo>
                    <a:pt x="1778135" y="702240"/>
                    <a:pt x="1781945" y="706526"/>
                    <a:pt x="1782707" y="707383"/>
                  </a:cubicBezTo>
                  <a:cubicBezTo>
                    <a:pt x="1783564" y="708336"/>
                    <a:pt x="1784803" y="709003"/>
                    <a:pt x="1785946" y="709193"/>
                  </a:cubicBezTo>
                  <a:cubicBezTo>
                    <a:pt x="1786326" y="709288"/>
                    <a:pt x="1786898" y="709193"/>
                    <a:pt x="1787565" y="709193"/>
                  </a:cubicBezTo>
                  <a:cubicBezTo>
                    <a:pt x="1788232" y="709193"/>
                    <a:pt x="1789565" y="709098"/>
                    <a:pt x="1789755" y="709384"/>
                  </a:cubicBezTo>
                  <a:cubicBezTo>
                    <a:pt x="1790232" y="710050"/>
                    <a:pt x="1792518" y="712908"/>
                    <a:pt x="1794042" y="713765"/>
                  </a:cubicBezTo>
                  <a:cubicBezTo>
                    <a:pt x="1795566" y="714622"/>
                    <a:pt x="1797090" y="715480"/>
                    <a:pt x="1798137" y="715670"/>
                  </a:cubicBezTo>
                  <a:cubicBezTo>
                    <a:pt x="1799186" y="715861"/>
                    <a:pt x="1800614" y="716432"/>
                    <a:pt x="1800709" y="716623"/>
                  </a:cubicBezTo>
                  <a:cubicBezTo>
                    <a:pt x="1799662" y="717575"/>
                    <a:pt x="1799280" y="718528"/>
                    <a:pt x="1799566" y="719195"/>
                  </a:cubicBezTo>
                  <a:cubicBezTo>
                    <a:pt x="1799852" y="719861"/>
                    <a:pt x="1803186" y="722909"/>
                    <a:pt x="1804805" y="723100"/>
                  </a:cubicBezTo>
                  <a:cubicBezTo>
                    <a:pt x="1806139" y="723290"/>
                    <a:pt x="1809853" y="723290"/>
                    <a:pt x="1810996" y="722909"/>
                  </a:cubicBezTo>
                  <a:cubicBezTo>
                    <a:pt x="1811663" y="722719"/>
                    <a:pt x="1812806" y="722909"/>
                    <a:pt x="1813187" y="723100"/>
                  </a:cubicBezTo>
                  <a:cubicBezTo>
                    <a:pt x="1812806" y="723481"/>
                    <a:pt x="1811759" y="724147"/>
                    <a:pt x="1810330" y="724814"/>
                  </a:cubicBezTo>
                  <a:cubicBezTo>
                    <a:pt x="1809567" y="725195"/>
                    <a:pt x="1809187" y="725481"/>
                    <a:pt x="1808805" y="725862"/>
                  </a:cubicBezTo>
                  <a:cubicBezTo>
                    <a:pt x="1808424" y="726148"/>
                    <a:pt x="1808234" y="726338"/>
                    <a:pt x="1807758" y="726433"/>
                  </a:cubicBezTo>
                  <a:cubicBezTo>
                    <a:pt x="1806996" y="726529"/>
                    <a:pt x="1804805" y="727291"/>
                    <a:pt x="1804424" y="728338"/>
                  </a:cubicBezTo>
                  <a:cubicBezTo>
                    <a:pt x="1804233" y="728720"/>
                    <a:pt x="1804424" y="729100"/>
                    <a:pt x="1804710" y="729482"/>
                  </a:cubicBezTo>
                  <a:cubicBezTo>
                    <a:pt x="1805091" y="729862"/>
                    <a:pt x="1805662" y="730243"/>
                    <a:pt x="1806424" y="730720"/>
                  </a:cubicBezTo>
                  <a:cubicBezTo>
                    <a:pt x="1807853" y="731672"/>
                    <a:pt x="1809567" y="732815"/>
                    <a:pt x="1810139" y="733863"/>
                  </a:cubicBezTo>
                  <a:cubicBezTo>
                    <a:pt x="1810996" y="735387"/>
                    <a:pt x="1814140" y="740530"/>
                    <a:pt x="1815378" y="741388"/>
                  </a:cubicBezTo>
                  <a:cubicBezTo>
                    <a:pt x="1816521" y="742245"/>
                    <a:pt x="1820521" y="743864"/>
                    <a:pt x="1822998" y="743102"/>
                  </a:cubicBezTo>
                  <a:cubicBezTo>
                    <a:pt x="1825474" y="742340"/>
                    <a:pt x="1828332" y="739483"/>
                    <a:pt x="1828808" y="739007"/>
                  </a:cubicBezTo>
                  <a:cubicBezTo>
                    <a:pt x="1829189" y="738530"/>
                    <a:pt x="1831189" y="735863"/>
                    <a:pt x="1831189" y="735101"/>
                  </a:cubicBezTo>
                  <a:cubicBezTo>
                    <a:pt x="1831189" y="734911"/>
                    <a:pt x="1831094" y="734625"/>
                    <a:pt x="1830999" y="734053"/>
                  </a:cubicBezTo>
                  <a:cubicBezTo>
                    <a:pt x="1830809" y="733291"/>
                    <a:pt x="1830332" y="731101"/>
                    <a:pt x="1830618" y="730720"/>
                  </a:cubicBezTo>
                  <a:cubicBezTo>
                    <a:pt x="1830809" y="730624"/>
                    <a:pt x="1831094" y="730624"/>
                    <a:pt x="1831380" y="730624"/>
                  </a:cubicBezTo>
                  <a:cubicBezTo>
                    <a:pt x="1832142" y="730529"/>
                    <a:pt x="1832904" y="730434"/>
                    <a:pt x="1833761" y="729100"/>
                  </a:cubicBezTo>
                  <a:cubicBezTo>
                    <a:pt x="1834428" y="727958"/>
                    <a:pt x="1835666" y="727005"/>
                    <a:pt x="1836143" y="726910"/>
                  </a:cubicBezTo>
                  <a:cubicBezTo>
                    <a:pt x="1836143" y="727005"/>
                    <a:pt x="1836143" y="727100"/>
                    <a:pt x="1836143" y="727291"/>
                  </a:cubicBezTo>
                  <a:cubicBezTo>
                    <a:pt x="1835952" y="728243"/>
                    <a:pt x="1835285" y="729100"/>
                    <a:pt x="1834714" y="730053"/>
                  </a:cubicBezTo>
                  <a:cubicBezTo>
                    <a:pt x="1834047" y="731005"/>
                    <a:pt x="1833475" y="731958"/>
                    <a:pt x="1833380" y="732815"/>
                  </a:cubicBezTo>
                  <a:lnTo>
                    <a:pt x="1833380" y="733387"/>
                  </a:lnTo>
                  <a:cubicBezTo>
                    <a:pt x="1833285" y="734720"/>
                    <a:pt x="1833190" y="735958"/>
                    <a:pt x="1834142" y="736816"/>
                  </a:cubicBezTo>
                  <a:cubicBezTo>
                    <a:pt x="1834523" y="737197"/>
                    <a:pt x="1834999" y="737387"/>
                    <a:pt x="1835380" y="737578"/>
                  </a:cubicBezTo>
                  <a:cubicBezTo>
                    <a:pt x="1836047" y="737959"/>
                    <a:pt x="1836428" y="738149"/>
                    <a:pt x="1836619" y="738530"/>
                  </a:cubicBezTo>
                  <a:cubicBezTo>
                    <a:pt x="1836904" y="739483"/>
                    <a:pt x="1836904" y="746436"/>
                    <a:pt x="1836428" y="747293"/>
                  </a:cubicBezTo>
                  <a:cubicBezTo>
                    <a:pt x="1836333" y="747484"/>
                    <a:pt x="1836143" y="747674"/>
                    <a:pt x="1836047" y="747960"/>
                  </a:cubicBezTo>
                  <a:cubicBezTo>
                    <a:pt x="1835380" y="749008"/>
                    <a:pt x="1834523" y="750341"/>
                    <a:pt x="1834428" y="751770"/>
                  </a:cubicBezTo>
                  <a:cubicBezTo>
                    <a:pt x="1834333" y="753580"/>
                    <a:pt x="1835380" y="757104"/>
                    <a:pt x="1836047" y="758533"/>
                  </a:cubicBezTo>
                  <a:cubicBezTo>
                    <a:pt x="1836428" y="759199"/>
                    <a:pt x="1836999" y="760914"/>
                    <a:pt x="1837666" y="762628"/>
                  </a:cubicBezTo>
                  <a:cubicBezTo>
                    <a:pt x="1838428" y="764724"/>
                    <a:pt x="1839285" y="766915"/>
                    <a:pt x="1839667" y="767582"/>
                  </a:cubicBezTo>
                  <a:cubicBezTo>
                    <a:pt x="1840143" y="768439"/>
                    <a:pt x="1841000" y="770629"/>
                    <a:pt x="1842143" y="774058"/>
                  </a:cubicBezTo>
                  <a:cubicBezTo>
                    <a:pt x="1842333" y="774535"/>
                    <a:pt x="1842715" y="775583"/>
                    <a:pt x="1843191" y="776725"/>
                  </a:cubicBezTo>
                  <a:cubicBezTo>
                    <a:pt x="1843858" y="778440"/>
                    <a:pt x="1844810" y="780821"/>
                    <a:pt x="1844905" y="781393"/>
                  </a:cubicBezTo>
                  <a:cubicBezTo>
                    <a:pt x="1845001" y="782345"/>
                    <a:pt x="1845477" y="785393"/>
                    <a:pt x="1846144" y="786536"/>
                  </a:cubicBezTo>
                  <a:cubicBezTo>
                    <a:pt x="1846429" y="786917"/>
                    <a:pt x="1847001" y="787489"/>
                    <a:pt x="1847667" y="788155"/>
                  </a:cubicBezTo>
                  <a:cubicBezTo>
                    <a:pt x="1848906" y="789394"/>
                    <a:pt x="1850620" y="791013"/>
                    <a:pt x="1851002" y="792156"/>
                  </a:cubicBezTo>
                  <a:cubicBezTo>
                    <a:pt x="1851763" y="794823"/>
                    <a:pt x="1852430" y="796633"/>
                    <a:pt x="1853192" y="797871"/>
                  </a:cubicBezTo>
                  <a:cubicBezTo>
                    <a:pt x="1853573" y="798442"/>
                    <a:pt x="1854144" y="799109"/>
                    <a:pt x="1854716" y="799776"/>
                  </a:cubicBezTo>
                  <a:cubicBezTo>
                    <a:pt x="1855478" y="800633"/>
                    <a:pt x="1856240" y="801491"/>
                    <a:pt x="1856336" y="802062"/>
                  </a:cubicBezTo>
                  <a:cubicBezTo>
                    <a:pt x="1856430" y="803205"/>
                    <a:pt x="1858145" y="813492"/>
                    <a:pt x="1859384" y="816635"/>
                  </a:cubicBezTo>
                  <a:cubicBezTo>
                    <a:pt x="1860145" y="818636"/>
                    <a:pt x="1861479" y="820636"/>
                    <a:pt x="1862526" y="822255"/>
                  </a:cubicBezTo>
                  <a:cubicBezTo>
                    <a:pt x="1863193" y="823208"/>
                    <a:pt x="1863765" y="824065"/>
                    <a:pt x="1863955" y="824732"/>
                  </a:cubicBezTo>
                  <a:cubicBezTo>
                    <a:pt x="1864718" y="826351"/>
                    <a:pt x="1867860" y="832161"/>
                    <a:pt x="1868527" y="833209"/>
                  </a:cubicBezTo>
                  <a:lnTo>
                    <a:pt x="1868718" y="833590"/>
                  </a:lnTo>
                  <a:cubicBezTo>
                    <a:pt x="1869099" y="834257"/>
                    <a:pt x="1869861" y="835399"/>
                    <a:pt x="1869670" y="835780"/>
                  </a:cubicBezTo>
                  <a:cubicBezTo>
                    <a:pt x="1869099" y="836733"/>
                    <a:pt x="1868432" y="838162"/>
                    <a:pt x="1868718" y="839209"/>
                  </a:cubicBezTo>
                  <a:cubicBezTo>
                    <a:pt x="1868909" y="839781"/>
                    <a:pt x="1869289" y="840543"/>
                    <a:pt x="1869670" y="841305"/>
                  </a:cubicBezTo>
                  <a:cubicBezTo>
                    <a:pt x="1869956" y="841972"/>
                    <a:pt x="1870337" y="842543"/>
                    <a:pt x="1870337" y="842829"/>
                  </a:cubicBezTo>
                  <a:cubicBezTo>
                    <a:pt x="1870528" y="843686"/>
                    <a:pt x="1874337" y="849782"/>
                    <a:pt x="1874337" y="849878"/>
                  </a:cubicBezTo>
                  <a:cubicBezTo>
                    <a:pt x="1874433" y="850068"/>
                    <a:pt x="1874528" y="850258"/>
                    <a:pt x="1874719" y="850449"/>
                  </a:cubicBezTo>
                  <a:cubicBezTo>
                    <a:pt x="1875576" y="851878"/>
                    <a:pt x="1876147" y="852830"/>
                    <a:pt x="1876909" y="852925"/>
                  </a:cubicBezTo>
                  <a:cubicBezTo>
                    <a:pt x="1877195" y="852925"/>
                    <a:pt x="1877385" y="852830"/>
                    <a:pt x="1877576" y="852735"/>
                  </a:cubicBezTo>
                  <a:cubicBezTo>
                    <a:pt x="1878338" y="852068"/>
                    <a:pt x="1878814" y="851687"/>
                    <a:pt x="1880243" y="851211"/>
                  </a:cubicBezTo>
                  <a:cubicBezTo>
                    <a:pt x="1881862" y="850735"/>
                    <a:pt x="1883672" y="849306"/>
                    <a:pt x="1884148" y="848163"/>
                  </a:cubicBezTo>
                  <a:cubicBezTo>
                    <a:pt x="1884244" y="847877"/>
                    <a:pt x="1884434" y="847401"/>
                    <a:pt x="1884529" y="846925"/>
                  </a:cubicBezTo>
                  <a:cubicBezTo>
                    <a:pt x="1884815" y="845782"/>
                    <a:pt x="1885387" y="843591"/>
                    <a:pt x="1886053" y="843400"/>
                  </a:cubicBezTo>
                  <a:cubicBezTo>
                    <a:pt x="1886053" y="843400"/>
                    <a:pt x="1890625" y="842067"/>
                    <a:pt x="1892721" y="841400"/>
                  </a:cubicBezTo>
                  <a:cubicBezTo>
                    <a:pt x="1893197" y="841210"/>
                    <a:pt x="1893864" y="841019"/>
                    <a:pt x="1893959" y="840448"/>
                  </a:cubicBezTo>
                  <a:cubicBezTo>
                    <a:pt x="1894149" y="839876"/>
                    <a:pt x="1893673" y="839400"/>
                    <a:pt x="1893197" y="838924"/>
                  </a:cubicBezTo>
                  <a:cubicBezTo>
                    <a:pt x="1893007" y="838733"/>
                    <a:pt x="1892721" y="838447"/>
                    <a:pt x="1892626" y="838257"/>
                  </a:cubicBezTo>
                  <a:cubicBezTo>
                    <a:pt x="1892244" y="837590"/>
                    <a:pt x="1892911" y="835971"/>
                    <a:pt x="1893387" y="835018"/>
                  </a:cubicBezTo>
                  <a:cubicBezTo>
                    <a:pt x="1893483" y="834828"/>
                    <a:pt x="1893578" y="834637"/>
                    <a:pt x="1893673" y="834447"/>
                  </a:cubicBezTo>
                  <a:cubicBezTo>
                    <a:pt x="1893864" y="833971"/>
                    <a:pt x="1895674" y="833113"/>
                    <a:pt x="1896817" y="832447"/>
                  </a:cubicBezTo>
                  <a:cubicBezTo>
                    <a:pt x="1897864" y="831875"/>
                    <a:pt x="1898817" y="831399"/>
                    <a:pt x="1899388" y="831018"/>
                  </a:cubicBezTo>
                  <a:cubicBezTo>
                    <a:pt x="1900531" y="830161"/>
                    <a:pt x="1899579" y="827875"/>
                    <a:pt x="1898627" y="825589"/>
                  </a:cubicBezTo>
                  <a:cubicBezTo>
                    <a:pt x="1898245" y="824732"/>
                    <a:pt x="1897960" y="823874"/>
                    <a:pt x="1897769" y="823303"/>
                  </a:cubicBezTo>
                  <a:cubicBezTo>
                    <a:pt x="1897388" y="821588"/>
                    <a:pt x="1898055" y="818636"/>
                    <a:pt x="1898436" y="817588"/>
                  </a:cubicBezTo>
                  <a:cubicBezTo>
                    <a:pt x="1898817" y="816540"/>
                    <a:pt x="1899483" y="815492"/>
                    <a:pt x="1900150" y="814540"/>
                  </a:cubicBezTo>
                  <a:cubicBezTo>
                    <a:pt x="1900722" y="813683"/>
                    <a:pt x="1902055" y="810158"/>
                    <a:pt x="1902151" y="808444"/>
                  </a:cubicBezTo>
                  <a:cubicBezTo>
                    <a:pt x="1902246" y="806729"/>
                    <a:pt x="1901198" y="802729"/>
                    <a:pt x="1900341" y="800824"/>
                  </a:cubicBezTo>
                  <a:cubicBezTo>
                    <a:pt x="1899769" y="799395"/>
                    <a:pt x="1900150" y="798824"/>
                    <a:pt x="1900817" y="797966"/>
                  </a:cubicBezTo>
                  <a:lnTo>
                    <a:pt x="1901008" y="797680"/>
                  </a:lnTo>
                  <a:cubicBezTo>
                    <a:pt x="1901579" y="797014"/>
                    <a:pt x="1901674" y="794442"/>
                    <a:pt x="1901674" y="789679"/>
                  </a:cubicBezTo>
                  <a:cubicBezTo>
                    <a:pt x="1901674" y="788727"/>
                    <a:pt x="1901674" y="787870"/>
                    <a:pt x="1901674" y="787393"/>
                  </a:cubicBezTo>
                  <a:cubicBezTo>
                    <a:pt x="1901769" y="785679"/>
                    <a:pt x="1902627" y="783203"/>
                    <a:pt x="1903674" y="781488"/>
                  </a:cubicBezTo>
                  <a:cubicBezTo>
                    <a:pt x="1904627" y="780059"/>
                    <a:pt x="1904627" y="780059"/>
                    <a:pt x="1905865" y="780059"/>
                  </a:cubicBezTo>
                  <a:lnTo>
                    <a:pt x="1906246" y="780059"/>
                  </a:lnTo>
                  <a:cubicBezTo>
                    <a:pt x="1907770" y="780059"/>
                    <a:pt x="1908152" y="778916"/>
                    <a:pt x="1908342" y="778154"/>
                  </a:cubicBezTo>
                  <a:cubicBezTo>
                    <a:pt x="1908437" y="777868"/>
                    <a:pt x="1908532" y="777583"/>
                    <a:pt x="1908628" y="777392"/>
                  </a:cubicBezTo>
                  <a:cubicBezTo>
                    <a:pt x="1909104" y="776821"/>
                    <a:pt x="1910914" y="776059"/>
                    <a:pt x="1911961" y="775868"/>
                  </a:cubicBezTo>
                  <a:cubicBezTo>
                    <a:pt x="1913009" y="775678"/>
                    <a:pt x="1914342" y="774630"/>
                    <a:pt x="1915485" y="773678"/>
                  </a:cubicBezTo>
                  <a:cubicBezTo>
                    <a:pt x="1915771" y="773392"/>
                    <a:pt x="1916057" y="773201"/>
                    <a:pt x="1916343" y="772916"/>
                  </a:cubicBezTo>
                  <a:cubicBezTo>
                    <a:pt x="1917105" y="772344"/>
                    <a:pt x="1917486" y="771011"/>
                    <a:pt x="1917962" y="769487"/>
                  </a:cubicBezTo>
                  <a:cubicBezTo>
                    <a:pt x="1918248" y="768629"/>
                    <a:pt x="1918438" y="767772"/>
                    <a:pt x="1918724" y="767296"/>
                  </a:cubicBezTo>
                  <a:cubicBezTo>
                    <a:pt x="1919391" y="766153"/>
                    <a:pt x="1922058" y="764819"/>
                    <a:pt x="1922915" y="764533"/>
                  </a:cubicBezTo>
                  <a:cubicBezTo>
                    <a:pt x="1923487" y="764343"/>
                    <a:pt x="1924820" y="762533"/>
                    <a:pt x="1929011" y="756056"/>
                  </a:cubicBezTo>
                  <a:cubicBezTo>
                    <a:pt x="1930154" y="754342"/>
                    <a:pt x="1931107" y="752913"/>
                    <a:pt x="1931393" y="752532"/>
                  </a:cubicBezTo>
                  <a:cubicBezTo>
                    <a:pt x="1932059" y="751675"/>
                    <a:pt x="1934345" y="750437"/>
                    <a:pt x="1935774" y="749674"/>
                  </a:cubicBezTo>
                  <a:cubicBezTo>
                    <a:pt x="1936250" y="749389"/>
                    <a:pt x="1936631" y="749198"/>
                    <a:pt x="1936917" y="749008"/>
                  </a:cubicBezTo>
                  <a:cubicBezTo>
                    <a:pt x="1938060" y="748341"/>
                    <a:pt x="1937869" y="747388"/>
                    <a:pt x="1937679" y="746626"/>
                  </a:cubicBezTo>
                  <a:cubicBezTo>
                    <a:pt x="1937583" y="746245"/>
                    <a:pt x="1937488" y="745960"/>
                    <a:pt x="1937583" y="745674"/>
                  </a:cubicBezTo>
                  <a:cubicBezTo>
                    <a:pt x="1937965" y="745865"/>
                    <a:pt x="1938726" y="746531"/>
                    <a:pt x="1939108" y="746912"/>
                  </a:cubicBezTo>
                  <a:cubicBezTo>
                    <a:pt x="1939393" y="747198"/>
                    <a:pt x="1939679" y="747484"/>
                    <a:pt x="1939869" y="747579"/>
                  </a:cubicBezTo>
                  <a:cubicBezTo>
                    <a:pt x="1940060" y="747674"/>
                    <a:pt x="1940251" y="747770"/>
                    <a:pt x="1940536" y="747770"/>
                  </a:cubicBezTo>
                  <a:cubicBezTo>
                    <a:pt x="1941489" y="747579"/>
                    <a:pt x="1942727" y="746055"/>
                    <a:pt x="1944632" y="743293"/>
                  </a:cubicBezTo>
                  <a:lnTo>
                    <a:pt x="1944918" y="742912"/>
                  </a:lnTo>
                  <a:cubicBezTo>
                    <a:pt x="1945870" y="741578"/>
                    <a:pt x="1949871" y="737483"/>
                    <a:pt x="1951299" y="736244"/>
                  </a:cubicBezTo>
                  <a:cubicBezTo>
                    <a:pt x="1952824" y="734816"/>
                    <a:pt x="1950919" y="733006"/>
                    <a:pt x="1949776" y="731958"/>
                  </a:cubicBezTo>
                  <a:cubicBezTo>
                    <a:pt x="1949585" y="731767"/>
                    <a:pt x="1949490" y="731672"/>
                    <a:pt x="1949394" y="731577"/>
                  </a:cubicBezTo>
                  <a:cubicBezTo>
                    <a:pt x="1949394" y="731387"/>
                    <a:pt x="1949680" y="730434"/>
                    <a:pt x="1954538" y="726148"/>
                  </a:cubicBezTo>
                  <a:lnTo>
                    <a:pt x="1954919" y="725862"/>
                  </a:lnTo>
                  <a:cubicBezTo>
                    <a:pt x="1955681" y="725100"/>
                    <a:pt x="1957586" y="722433"/>
                    <a:pt x="1958062" y="721766"/>
                  </a:cubicBezTo>
                  <a:cubicBezTo>
                    <a:pt x="1958253" y="722147"/>
                    <a:pt x="1958539" y="722909"/>
                    <a:pt x="1958729" y="723386"/>
                  </a:cubicBezTo>
                  <a:lnTo>
                    <a:pt x="1958919" y="723766"/>
                  </a:lnTo>
                  <a:cubicBezTo>
                    <a:pt x="1959110" y="724243"/>
                    <a:pt x="1959396" y="724433"/>
                    <a:pt x="1959682" y="724433"/>
                  </a:cubicBezTo>
                  <a:cubicBezTo>
                    <a:pt x="1959682" y="724433"/>
                    <a:pt x="1959682" y="724433"/>
                    <a:pt x="1959682" y="724433"/>
                  </a:cubicBezTo>
                  <a:cubicBezTo>
                    <a:pt x="1960062" y="724433"/>
                    <a:pt x="1960634" y="724147"/>
                    <a:pt x="1961301" y="722433"/>
                  </a:cubicBezTo>
                  <a:cubicBezTo>
                    <a:pt x="1961301" y="722338"/>
                    <a:pt x="1961396" y="722338"/>
                    <a:pt x="1961396" y="722338"/>
                  </a:cubicBezTo>
                  <a:cubicBezTo>
                    <a:pt x="1961396" y="722338"/>
                    <a:pt x="1961491" y="722338"/>
                    <a:pt x="1961682" y="722433"/>
                  </a:cubicBezTo>
                  <a:cubicBezTo>
                    <a:pt x="1961967" y="722624"/>
                    <a:pt x="1962063" y="722909"/>
                    <a:pt x="1962158" y="722909"/>
                  </a:cubicBezTo>
                  <a:cubicBezTo>
                    <a:pt x="1962158" y="723386"/>
                    <a:pt x="1962063" y="724909"/>
                    <a:pt x="1962158" y="725957"/>
                  </a:cubicBezTo>
                  <a:lnTo>
                    <a:pt x="1962253" y="726148"/>
                  </a:lnTo>
                  <a:cubicBezTo>
                    <a:pt x="1962444" y="726529"/>
                    <a:pt x="1963301" y="727767"/>
                    <a:pt x="1964159" y="727862"/>
                  </a:cubicBezTo>
                  <a:cubicBezTo>
                    <a:pt x="1964444" y="727862"/>
                    <a:pt x="1964635" y="727862"/>
                    <a:pt x="1964825" y="727672"/>
                  </a:cubicBezTo>
                  <a:cubicBezTo>
                    <a:pt x="1965206" y="727386"/>
                    <a:pt x="1965492" y="726719"/>
                    <a:pt x="1965778" y="726148"/>
                  </a:cubicBezTo>
                  <a:cubicBezTo>
                    <a:pt x="1965873" y="725957"/>
                    <a:pt x="1965968" y="725671"/>
                    <a:pt x="1966063" y="725481"/>
                  </a:cubicBezTo>
                  <a:cubicBezTo>
                    <a:pt x="1966825" y="726243"/>
                    <a:pt x="1967587" y="727005"/>
                    <a:pt x="1968444" y="726815"/>
                  </a:cubicBezTo>
                  <a:cubicBezTo>
                    <a:pt x="1968730" y="726719"/>
                    <a:pt x="1969016" y="726529"/>
                    <a:pt x="1969207" y="725957"/>
                  </a:cubicBezTo>
                  <a:lnTo>
                    <a:pt x="1969397" y="725481"/>
                  </a:lnTo>
                  <a:cubicBezTo>
                    <a:pt x="1969587" y="725005"/>
                    <a:pt x="1969873" y="724052"/>
                    <a:pt x="1970064" y="723576"/>
                  </a:cubicBezTo>
                  <a:cubicBezTo>
                    <a:pt x="1970445" y="724338"/>
                    <a:pt x="1971492" y="726148"/>
                    <a:pt x="1972635" y="726338"/>
                  </a:cubicBezTo>
                  <a:cubicBezTo>
                    <a:pt x="1973017" y="726433"/>
                    <a:pt x="1973302" y="726243"/>
                    <a:pt x="1973588" y="726053"/>
                  </a:cubicBezTo>
                  <a:cubicBezTo>
                    <a:pt x="1973969" y="725671"/>
                    <a:pt x="1974255" y="725195"/>
                    <a:pt x="1974636" y="724624"/>
                  </a:cubicBezTo>
                  <a:cubicBezTo>
                    <a:pt x="1974921" y="724147"/>
                    <a:pt x="1975398" y="723290"/>
                    <a:pt x="1975683" y="723290"/>
                  </a:cubicBezTo>
                  <a:cubicBezTo>
                    <a:pt x="1976541" y="724243"/>
                    <a:pt x="1977398" y="725100"/>
                    <a:pt x="1978255" y="725100"/>
                  </a:cubicBezTo>
                  <a:cubicBezTo>
                    <a:pt x="1979018" y="725100"/>
                    <a:pt x="1981494" y="724433"/>
                    <a:pt x="1982065" y="723386"/>
                  </a:cubicBezTo>
                  <a:cubicBezTo>
                    <a:pt x="1982160" y="723100"/>
                    <a:pt x="1982256" y="722814"/>
                    <a:pt x="1982351" y="722528"/>
                  </a:cubicBezTo>
                  <a:cubicBezTo>
                    <a:pt x="1982446" y="722242"/>
                    <a:pt x="1982542" y="721671"/>
                    <a:pt x="1982637" y="721576"/>
                  </a:cubicBezTo>
                  <a:cubicBezTo>
                    <a:pt x="1982637" y="721576"/>
                    <a:pt x="1982732" y="721576"/>
                    <a:pt x="1983018" y="721766"/>
                  </a:cubicBezTo>
                  <a:cubicBezTo>
                    <a:pt x="1984256" y="722719"/>
                    <a:pt x="1985685" y="724147"/>
                    <a:pt x="1986066" y="725386"/>
                  </a:cubicBezTo>
                  <a:cubicBezTo>
                    <a:pt x="1986256" y="725957"/>
                    <a:pt x="1986161" y="726719"/>
                    <a:pt x="1986066" y="727481"/>
                  </a:cubicBezTo>
                  <a:cubicBezTo>
                    <a:pt x="1985971" y="728529"/>
                    <a:pt x="1985875" y="729577"/>
                    <a:pt x="1986256" y="730339"/>
                  </a:cubicBezTo>
                  <a:cubicBezTo>
                    <a:pt x="1986542" y="730910"/>
                    <a:pt x="1986828" y="731387"/>
                    <a:pt x="1987209" y="731767"/>
                  </a:cubicBezTo>
                  <a:cubicBezTo>
                    <a:pt x="1987590" y="732339"/>
                    <a:pt x="1987971" y="732815"/>
                    <a:pt x="1987971" y="733291"/>
                  </a:cubicBezTo>
                  <a:cubicBezTo>
                    <a:pt x="1987971" y="733482"/>
                    <a:pt x="1987971" y="733672"/>
                    <a:pt x="1987876" y="733863"/>
                  </a:cubicBezTo>
                  <a:cubicBezTo>
                    <a:pt x="1987780" y="734720"/>
                    <a:pt x="1987590" y="735768"/>
                    <a:pt x="1988543" y="736720"/>
                  </a:cubicBezTo>
                  <a:cubicBezTo>
                    <a:pt x="1989019" y="737197"/>
                    <a:pt x="1990066" y="737863"/>
                    <a:pt x="1991209" y="738530"/>
                  </a:cubicBezTo>
                  <a:cubicBezTo>
                    <a:pt x="1992162" y="739102"/>
                    <a:pt x="1993590" y="740054"/>
                    <a:pt x="1993686" y="740245"/>
                  </a:cubicBezTo>
                  <a:cubicBezTo>
                    <a:pt x="1993781" y="740816"/>
                    <a:pt x="1995496" y="744055"/>
                    <a:pt x="1996924" y="744055"/>
                  </a:cubicBezTo>
                  <a:cubicBezTo>
                    <a:pt x="1997115" y="744055"/>
                    <a:pt x="1997210" y="744055"/>
                    <a:pt x="1997401" y="744055"/>
                  </a:cubicBezTo>
                  <a:cubicBezTo>
                    <a:pt x="1998162" y="744055"/>
                    <a:pt x="1998353" y="743959"/>
                    <a:pt x="1998448" y="745007"/>
                  </a:cubicBezTo>
                  <a:lnTo>
                    <a:pt x="1998544" y="745483"/>
                  </a:lnTo>
                  <a:cubicBezTo>
                    <a:pt x="1998924" y="748055"/>
                    <a:pt x="1999211" y="749865"/>
                    <a:pt x="2000163" y="750055"/>
                  </a:cubicBezTo>
                  <a:cubicBezTo>
                    <a:pt x="2001020" y="750246"/>
                    <a:pt x="2002353" y="749960"/>
                    <a:pt x="2002830" y="750437"/>
                  </a:cubicBezTo>
                  <a:cubicBezTo>
                    <a:pt x="2003020" y="750627"/>
                    <a:pt x="2003402" y="750913"/>
                    <a:pt x="2003973" y="751389"/>
                  </a:cubicBezTo>
                  <a:cubicBezTo>
                    <a:pt x="2005021" y="752246"/>
                    <a:pt x="2007687" y="754532"/>
                    <a:pt x="2007687" y="755104"/>
                  </a:cubicBezTo>
                  <a:cubicBezTo>
                    <a:pt x="2007593" y="756151"/>
                    <a:pt x="2008069" y="757771"/>
                    <a:pt x="2008830" y="758533"/>
                  </a:cubicBezTo>
                  <a:cubicBezTo>
                    <a:pt x="2011498" y="761295"/>
                    <a:pt x="2011307" y="762057"/>
                    <a:pt x="2011212" y="762152"/>
                  </a:cubicBezTo>
                  <a:cubicBezTo>
                    <a:pt x="2010545" y="763295"/>
                    <a:pt x="2010164" y="764629"/>
                    <a:pt x="2010069" y="765962"/>
                  </a:cubicBezTo>
                  <a:cubicBezTo>
                    <a:pt x="2010069" y="766343"/>
                    <a:pt x="2010069" y="766915"/>
                    <a:pt x="2010069" y="767486"/>
                  </a:cubicBezTo>
                  <a:cubicBezTo>
                    <a:pt x="2010069" y="768534"/>
                    <a:pt x="2010069" y="769963"/>
                    <a:pt x="2009878" y="770439"/>
                  </a:cubicBezTo>
                  <a:cubicBezTo>
                    <a:pt x="2009402" y="771391"/>
                    <a:pt x="2009212" y="772439"/>
                    <a:pt x="2009307" y="773487"/>
                  </a:cubicBezTo>
                  <a:cubicBezTo>
                    <a:pt x="2009402" y="774249"/>
                    <a:pt x="2010164" y="777202"/>
                    <a:pt x="2011593" y="777487"/>
                  </a:cubicBezTo>
                  <a:cubicBezTo>
                    <a:pt x="2012355" y="777583"/>
                    <a:pt x="2014355" y="777868"/>
                    <a:pt x="2015593" y="777487"/>
                  </a:cubicBezTo>
                  <a:cubicBezTo>
                    <a:pt x="2016165" y="777297"/>
                    <a:pt x="2016927" y="776821"/>
                    <a:pt x="2017689" y="776249"/>
                  </a:cubicBezTo>
                  <a:cubicBezTo>
                    <a:pt x="2017689" y="777392"/>
                    <a:pt x="2018451" y="776821"/>
                    <a:pt x="2018737" y="776821"/>
                  </a:cubicBezTo>
                  <a:close/>
                  <a:moveTo>
                    <a:pt x="2085316" y="912076"/>
                  </a:moveTo>
                  <a:cubicBezTo>
                    <a:pt x="2085507" y="911980"/>
                    <a:pt x="2085792" y="911980"/>
                    <a:pt x="2085983" y="912076"/>
                  </a:cubicBezTo>
                  <a:cubicBezTo>
                    <a:pt x="2086269" y="912171"/>
                    <a:pt x="2086555" y="912457"/>
                    <a:pt x="2086840" y="912742"/>
                  </a:cubicBezTo>
                  <a:cubicBezTo>
                    <a:pt x="2086269" y="912742"/>
                    <a:pt x="2085792" y="912457"/>
                    <a:pt x="2085316" y="912076"/>
                  </a:cubicBezTo>
                  <a:close/>
                  <a:moveTo>
                    <a:pt x="2077030" y="871785"/>
                  </a:moveTo>
                  <a:cubicBezTo>
                    <a:pt x="2078744" y="873499"/>
                    <a:pt x="2082744" y="879500"/>
                    <a:pt x="2082840" y="880738"/>
                  </a:cubicBezTo>
                  <a:cubicBezTo>
                    <a:pt x="2082935" y="882262"/>
                    <a:pt x="2082554" y="889787"/>
                    <a:pt x="2082364" y="890645"/>
                  </a:cubicBezTo>
                  <a:cubicBezTo>
                    <a:pt x="2081792" y="892835"/>
                    <a:pt x="2081792" y="894359"/>
                    <a:pt x="2082173" y="895026"/>
                  </a:cubicBezTo>
                  <a:cubicBezTo>
                    <a:pt x="2082364" y="895407"/>
                    <a:pt x="2082744" y="895788"/>
                    <a:pt x="2083126" y="896169"/>
                  </a:cubicBezTo>
                  <a:cubicBezTo>
                    <a:pt x="2083793" y="896836"/>
                    <a:pt x="2084649" y="897788"/>
                    <a:pt x="2084936" y="898741"/>
                  </a:cubicBezTo>
                  <a:cubicBezTo>
                    <a:pt x="2085507" y="900360"/>
                    <a:pt x="2088078" y="908361"/>
                    <a:pt x="2088078" y="908456"/>
                  </a:cubicBezTo>
                  <a:cubicBezTo>
                    <a:pt x="2088364" y="909218"/>
                    <a:pt x="2088840" y="911504"/>
                    <a:pt x="2088840" y="912266"/>
                  </a:cubicBezTo>
                  <a:cubicBezTo>
                    <a:pt x="2088840" y="912457"/>
                    <a:pt x="2088460" y="912552"/>
                    <a:pt x="2087984" y="912647"/>
                  </a:cubicBezTo>
                  <a:cubicBezTo>
                    <a:pt x="2087602" y="911885"/>
                    <a:pt x="2087031" y="911314"/>
                    <a:pt x="2086364" y="911218"/>
                  </a:cubicBezTo>
                  <a:cubicBezTo>
                    <a:pt x="2085792" y="911123"/>
                    <a:pt x="2085221" y="911218"/>
                    <a:pt x="2084649" y="911504"/>
                  </a:cubicBezTo>
                  <a:cubicBezTo>
                    <a:pt x="2084078" y="910933"/>
                    <a:pt x="2082364" y="910171"/>
                    <a:pt x="2080649" y="909409"/>
                  </a:cubicBezTo>
                  <a:cubicBezTo>
                    <a:pt x="2079220" y="908837"/>
                    <a:pt x="2077696" y="908075"/>
                    <a:pt x="2077315" y="907790"/>
                  </a:cubicBezTo>
                  <a:cubicBezTo>
                    <a:pt x="2076553" y="907028"/>
                    <a:pt x="2075601" y="905980"/>
                    <a:pt x="2074934" y="905218"/>
                  </a:cubicBezTo>
                  <a:cubicBezTo>
                    <a:pt x="2074553" y="904741"/>
                    <a:pt x="2073315" y="903979"/>
                    <a:pt x="2072076" y="903122"/>
                  </a:cubicBezTo>
                  <a:cubicBezTo>
                    <a:pt x="2071124" y="902551"/>
                    <a:pt x="2070171" y="901884"/>
                    <a:pt x="2069695" y="901503"/>
                  </a:cubicBezTo>
                  <a:cubicBezTo>
                    <a:pt x="2069219" y="901122"/>
                    <a:pt x="2068743" y="900741"/>
                    <a:pt x="2068171" y="900360"/>
                  </a:cubicBezTo>
                  <a:cubicBezTo>
                    <a:pt x="2067219" y="899693"/>
                    <a:pt x="2066171" y="898931"/>
                    <a:pt x="2065695" y="898265"/>
                  </a:cubicBezTo>
                  <a:cubicBezTo>
                    <a:pt x="2065219" y="897503"/>
                    <a:pt x="2065409" y="896455"/>
                    <a:pt x="2065504" y="895407"/>
                  </a:cubicBezTo>
                  <a:cubicBezTo>
                    <a:pt x="2065599" y="895026"/>
                    <a:pt x="2065599" y="894645"/>
                    <a:pt x="2065695" y="894264"/>
                  </a:cubicBezTo>
                  <a:cubicBezTo>
                    <a:pt x="2065790" y="893312"/>
                    <a:pt x="2064647" y="891883"/>
                    <a:pt x="2063694" y="890740"/>
                  </a:cubicBezTo>
                  <a:cubicBezTo>
                    <a:pt x="2063218" y="890168"/>
                    <a:pt x="2062837" y="889597"/>
                    <a:pt x="2062742" y="889406"/>
                  </a:cubicBezTo>
                  <a:cubicBezTo>
                    <a:pt x="2062456" y="888644"/>
                    <a:pt x="2062075" y="884929"/>
                    <a:pt x="2062171" y="883405"/>
                  </a:cubicBezTo>
                  <a:cubicBezTo>
                    <a:pt x="2062266" y="882167"/>
                    <a:pt x="2062266" y="879405"/>
                    <a:pt x="2061885" y="878643"/>
                  </a:cubicBezTo>
                  <a:cubicBezTo>
                    <a:pt x="2061599" y="878071"/>
                    <a:pt x="2061218" y="875976"/>
                    <a:pt x="2061218" y="875690"/>
                  </a:cubicBezTo>
                  <a:cubicBezTo>
                    <a:pt x="2061313" y="874166"/>
                    <a:pt x="2060456" y="871880"/>
                    <a:pt x="2059789" y="869975"/>
                  </a:cubicBezTo>
                  <a:cubicBezTo>
                    <a:pt x="2059503" y="869118"/>
                    <a:pt x="2059218" y="868356"/>
                    <a:pt x="2059123" y="867975"/>
                  </a:cubicBezTo>
                  <a:cubicBezTo>
                    <a:pt x="2058837" y="866546"/>
                    <a:pt x="2057027" y="864165"/>
                    <a:pt x="2056361" y="863498"/>
                  </a:cubicBezTo>
                  <a:cubicBezTo>
                    <a:pt x="2055789" y="862927"/>
                    <a:pt x="2055694" y="861974"/>
                    <a:pt x="2055598" y="860641"/>
                  </a:cubicBezTo>
                  <a:cubicBezTo>
                    <a:pt x="2055598" y="860641"/>
                    <a:pt x="2055598" y="860545"/>
                    <a:pt x="2055598" y="860545"/>
                  </a:cubicBezTo>
                  <a:cubicBezTo>
                    <a:pt x="2056265" y="860450"/>
                    <a:pt x="2057217" y="860450"/>
                    <a:pt x="2057503" y="860450"/>
                  </a:cubicBezTo>
                  <a:cubicBezTo>
                    <a:pt x="2057884" y="860450"/>
                    <a:pt x="2059599" y="860736"/>
                    <a:pt x="2060742" y="860926"/>
                  </a:cubicBezTo>
                  <a:cubicBezTo>
                    <a:pt x="2061790" y="861784"/>
                    <a:pt x="2062933" y="862927"/>
                    <a:pt x="2063028" y="863212"/>
                  </a:cubicBezTo>
                  <a:cubicBezTo>
                    <a:pt x="2063123" y="863689"/>
                    <a:pt x="2063409" y="864737"/>
                    <a:pt x="2063599" y="865403"/>
                  </a:cubicBezTo>
                  <a:cubicBezTo>
                    <a:pt x="2063599" y="865499"/>
                    <a:pt x="2063599" y="865594"/>
                    <a:pt x="2063694" y="865784"/>
                  </a:cubicBezTo>
                  <a:cubicBezTo>
                    <a:pt x="2064076" y="867880"/>
                    <a:pt x="2064457" y="869308"/>
                    <a:pt x="2065314" y="869404"/>
                  </a:cubicBezTo>
                  <a:cubicBezTo>
                    <a:pt x="2065409" y="869404"/>
                    <a:pt x="2065504" y="869404"/>
                    <a:pt x="2065695" y="869404"/>
                  </a:cubicBezTo>
                  <a:cubicBezTo>
                    <a:pt x="2066266" y="869404"/>
                    <a:pt x="2066933" y="869118"/>
                    <a:pt x="2067505" y="868832"/>
                  </a:cubicBezTo>
                  <a:cubicBezTo>
                    <a:pt x="2067790" y="868737"/>
                    <a:pt x="2068076" y="868546"/>
                    <a:pt x="2068267" y="868546"/>
                  </a:cubicBezTo>
                  <a:cubicBezTo>
                    <a:pt x="2068838" y="868451"/>
                    <a:pt x="2069886" y="868546"/>
                    <a:pt x="2070648" y="868737"/>
                  </a:cubicBezTo>
                  <a:cubicBezTo>
                    <a:pt x="2070838" y="868737"/>
                    <a:pt x="2071029" y="868832"/>
                    <a:pt x="2071219" y="868832"/>
                  </a:cubicBezTo>
                  <a:cubicBezTo>
                    <a:pt x="2072553" y="869118"/>
                    <a:pt x="2073886" y="869404"/>
                    <a:pt x="2074839" y="869213"/>
                  </a:cubicBezTo>
                  <a:cubicBezTo>
                    <a:pt x="2075696" y="870261"/>
                    <a:pt x="2076553" y="871213"/>
                    <a:pt x="2077030" y="871785"/>
                  </a:cubicBezTo>
                  <a:close/>
                  <a:moveTo>
                    <a:pt x="2079696" y="814730"/>
                  </a:moveTo>
                  <a:cubicBezTo>
                    <a:pt x="2079506" y="814445"/>
                    <a:pt x="2079315" y="814063"/>
                    <a:pt x="2079125" y="813778"/>
                  </a:cubicBezTo>
                  <a:cubicBezTo>
                    <a:pt x="2078839" y="813206"/>
                    <a:pt x="2078459" y="812825"/>
                    <a:pt x="2078077" y="812444"/>
                  </a:cubicBezTo>
                  <a:cubicBezTo>
                    <a:pt x="2077792" y="812063"/>
                    <a:pt x="2077410" y="811682"/>
                    <a:pt x="2077030" y="811111"/>
                  </a:cubicBezTo>
                  <a:cubicBezTo>
                    <a:pt x="2076553" y="810444"/>
                    <a:pt x="2075791" y="809587"/>
                    <a:pt x="2075124" y="808825"/>
                  </a:cubicBezTo>
                  <a:cubicBezTo>
                    <a:pt x="2074648" y="808349"/>
                    <a:pt x="2074268" y="807872"/>
                    <a:pt x="2073982" y="807587"/>
                  </a:cubicBezTo>
                  <a:cubicBezTo>
                    <a:pt x="2073219" y="806539"/>
                    <a:pt x="2070457" y="805777"/>
                    <a:pt x="2069695" y="805586"/>
                  </a:cubicBezTo>
                  <a:cubicBezTo>
                    <a:pt x="2069314" y="805491"/>
                    <a:pt x="2068648" y="805491"/>
                    <a:pt x="2067505" y="805586"/>
                  </a:cubicBezTo>
                  <a:cubicBezTo>
                    <a:pt x="2066266" y="805586"/>
                    <a:pt x="2064743" y="805682"/>
                    <a:pt x="2064171" y="805491"/>
                  </a:cubicBezTo>
                  <a:cubicBezTo>
                    <a:pt x="2063790" y="805396"/>
                    <a:pt x="2063694" y="804158"/>
                    <a:pt x="2063980" y="801776"/>
                  </a:cubicBezTo>
                  <a:cubicBezTo>
                    <a:pt x="2063980" y="801395"/>
                    <a:pt x="2064076" y="801109"/>
                    <a:pt x="2064076" y="800919"/>
                  </a:cubicBezTo>
                  <a:cubicBezTo>
                    <a:pt x="2064171" y="799776"/>
                    <a:pt x="2062361" y="797871"/>
                    <a:pt x="2061980" y="797585"/>
                  </a:cubicBezTo>
                  <a:cubicBezTo>
                    <a:pt x="2061408" y="796537"/>
                    <a:pt x="2060265" y="796061"/>
                    <a:pt x="2059123" y="796442"/>
                  </a:cubicBezTo>
                  <a:cubicBezTo>
                    <a:pt x="2058170" y="796728"/>
                    <a:pt x="2055312" y="797680"/>
                    <a:pt x="2055408" y="799204"/>
                  </a:cubicBezTo>
                  <a:cubicBezTo>
                    <a:pt x="2055408" y="799490"/>
                    <a:pt x="2055408" y="799871"/>
                    <a:pt x="2055503" y="800252"/>
                  </a:cubicBezTo>
                  <a:cubicBezTo>
                    <a:pt x="2055598" y="801681"/>
                    <a:pt x="2055694" y="803872"/>
                    <a:pt x="2056074" y="805205"/>
                  </a:cubicBezTo>
                  <a:cubicBezTo>
                    <a:pt x="2056646" y="806824"/>
                    <a:pt x="2056551" y="811396"/>
                    <a:pt x="2056170" y="811873"/>
                  </a:cubicBezTo>
                  <a:lnTo>
                    <a:pt x="2056074" y="811968"/>
                  </a:lnTo>
                  <a:cubicBezTo>
                    <a:pt x="2055408" y="812730"/>
                    <a:pt x="2054265" y="814159"/>
                    <a:pt x="2054169" y="815207"/>
                  </a:cubicBezTo>
                  <a:cubicBezTo>
                    <a:pt x="2054074" y="816159"/>
                    <a:pt x="2053503" y="819969"/>
                    <a:pt x="2053312" y="821303"/>
                  </a:cubicBezTo>
                  <a:cubicBezTo>
                    <a:pt x="2053217" y="821683"/>
                    <a:pt x="2053217" y="822065"/>
                    <a:pt x="2053122" y="822541"/>
                  </a:cubicBezTo>
                  <a:cubicBezTo>
                    <a:pt x="2053026" y="823493"/>
                    <a:pt x="2052741" y="824827"/>
                    <a:pt x="2052455" y="825208"/>
                  </a:cubicBezTo>
                  <a:cubicBezTo>
                    <a:pt x="2051979" y="825779"/>
                    <a:pt x="2050836" y="827399"/>
                    <a:pt x="2050836" y="828446"/>
                  </a:cubicBezTo>
                  <a:cubicBezTo>
                    <a:pt x="2050836" y="828922"/>
                    <a:pt x="2050931" y="829589"/>
                    <a:pt x="2051027" y="830256"/>
                  </a:cubicBezTo>
                  <a:cubicBezTo>
                    <a:pt x="2051121" y="831018"/>
                    <a:pt x="2051312" y="831780"/>
                    <a:pt x="2051217" y="832256"/>
                  </a:cubicBezTo>
                  <a:cubicBezTo>
                    <a:pt x="2051121" y="833399"/>
                    <a:pt x="2051598" y="834923"/>
                    <a:pt x="2052550" y="835685"/>
                  </a:cubicBezTo>
                  <a:lnTo>
                    <a:pt x="2052741" y="835876"/>
                  </a:lnTo>
                  <a:cubicBezTo>
                    <a:pt x="2053503" y="836447"/>
                    <a:pt x="2054551" y="837400"/>
                    <a:pt x="2054836" y="838162"/>
                  </a:cubicBezTo>
                  <a:cubicBezTo>
                    <a:pt x="2054932" y="838447"/>
                    <a:pt x="2054932" y="838638"/>
                    <a:pt x="2054932" y="838733"/>
                  </a:cubicBezTo>
                  <a:cubicBezTo>
                    <a:pt x="2054932" y="839305"/>
                    <a:pt x="2055027" y="839591"/>
                    <a:pt x="2055979" y="840448"/>
                  </a:cubicBezTo>
                  <a:cubicBezTo>
                    <a:pt x="2057122" y="841495"/>
                    <a:pt x="2057408" y="842353"/>
                    <a:pt x="2057694" y="843591"/>
                  </a:cubicBezTo>
                  <a:cubicBezTo>
                    <a:pt x="2057789" y="843972"/>
                    <a:pt x="2057789" y="844924"/>
                    <a:pt x="2057884" y="845782"/>
                  </a:cubicBezTo>
                  <a:cubicBezTo>
                    <a:pt x="2057884" y="847401"/>
                    <a:pt x="2057980" y="849116"/>
                    <a:pt x="2058360" y="849878"/>
                  </a:cubicBezTo>
                  <a:cubicBezTo>
                    <a:pt x="2058837" y="850830"/>
                    <a:pt x="2059980" y="851878"/>
                    <a:pt x="2060837" y="852735"/>
                  </a:cubicBezTo>
                  <a:cubicBezTo>
                    <a:pt x="2061123" y="853021"/>
                    <a:pt x="2061408" y="853307"/>
                    <a:pt x="2061599" y="853497"/>
                  </a:cubicBezTo>
                  <a:cubicBezTo>
                    <a:pt x="2062266" y="854164"/>
                    <a:pt x="2065409" y="856450"/>
                    <a:pt x="2066171" y="856450"/>
                  </a:cubicBezTo>
                  <a:cubicBezTo>
                    <a:pt x="2067028" y="856450"/>
                    <a:pt x="2069695" y="856926"/>
                    <a:pt x="2069790" y="857593"/>
                  </a:cubicBezTo>
                  <a:cubicBezTo>
                    <a:pt x="2069790" y="857783"/>
                    <a:pt x="2069790" y="857974"/>
                    <a:pt x="2069790" y="858259"/>
                  </a:cubicBezTo>
                  <a:cubicBezTo>
                    <a:pt x="2069886" y="859879"/>
                    <a:pt x="2070077" y="862641"/>
                    <a:pt x="2070743" y="863879"/>
                  </a:cubicBezTo>
                  <a:cubicBezTo>
                    <a:pt x="2071219" y="864641"/>
                    <a:pt x="2072648" y="866641"/>
                    <a:pt x="2074077" y="868451"/>
                  </a:cubicBezTo>
                  <a:cubicBezTo>
                    <a:pt x="2073219" y="868451"/>
                    <a:pt x="2072076" y="868261"/>
                    <a:pt x="2071315" y="868070"/>
                  </a:cubicBezTo>
                  <a:cubicBezTo>
                    <a:pt x="2071029" y="867975"/>
                    <a:pt x="2070838" y="867975"/>
                    <a:pt x="2070743" y="867975"/>
                  </a:cubicBezTo>
                  <a:cubicBezTo>
                    <a:pt x="2069790" y="867784"/>
                    <a:pt x="2068743" y="867594"/>
                    <a:pt x="2067885" y="867784"/>
                  </a:cubicBezTo>
                  <a:cubicBezTo>
                    <a:pt x="2067600" y="867880"/>
                    <a:pt x="2067219" y="867975"/>
                    <a:pt x="2066933" y="868166"/>
                  </a:cubicBezTo>
                  <a:cubicBezTo>
                    <a:pt x="2066457" y="868451"/>
                    <a:pt x="2065790" y="868737"/>
                    <a:pt x="2065409" y="868642"/>
                  </a:cubicBezTo>
                  <a:cubicBezTo>
                    <a:pt x="2065219" y="868546"/>
                    <a:pt x="2064837" y="868070"/>
                    <a:pt x="2064457" y="865594"/>
                  </a:cubicBezTo>
                  <a:cubicBezTo>
                    <a:pt x="2064457" y="865403"/>
                    <a:pt x="2064361" y="865308"/>
                    <a:pt x="2064361" y="865213"/>
                  </a:cubicBezTo>
                  <a:cubicBezTo>
                    <a:pt x="2064266" y="864546"/>
                    <a:pt x="2063980" y="863498"/>
                    <a:pt x="2063790" y="863022"/>
                  </a:cubicBezTo>
                  <a:cubicBezTo>
                    <a:pt x="2063599" y="862450"/>
                    <a:pt x="2061980" y="860926"/>
                    <a:pt x="2061218" y="860260"/>
                  </a:cubicBezTo>
                  <a:lnTo>
                    <a:pt x="2061123" y="860165"/>
                  </a:lnTo>
                  <a:lnTo>
                    <a:pt x="2061028" y="860165"/>
                  </a:lnTo>
                  <a:cubicBezTo>
                    <a:pt x="2060742" y="860069"/>
                    <a:pt x="2057980" y="859688"/>
                    <a:pt x="2057503" y="859688"/>
                  </a:cubicBezTo>
                  <a:cubicBezTo>
                    <a:pt x="2057027" y="859688"/>
                    <a:pt x="2055789" y="859783"/>
                    <a:pt x="2055312" y="859879"/>
                  </a:cubicBezTo>
                  <a:cubicBezTo>
                    <a:pt x="2054741" y="858736"/>
                    <a:pt x="2053503" y="857212"/>
                    <a:pt x="2052074" y="855688"/>
                  </a:cubicBezTo>
                  <a:cubicBezTo>
                    <a:pt x="2051693" y="855307"/>
                    <a:pt x="2051407" y="854926"/>
                    <a:pt x="2051217" y="854735"/>
                  </a:cubicBezTo>
                  <a:cubicBezTo>
                    <a:pt x="2050645" y="853973"/>
                    <a:pt x="2047883" y="850640"/>
                    <a:pt x="2047407" y="850068"/>
                  </a:cubicBezTo>
                  <a:cubicBezTo>
                    <a:pt x="2047216" y="849878"/>
                    <a:pt x="2047026" y="848830"/>
                    <a:pt x="2046930" y="848163"/>
                  </a:cubicBezTo>
                  <a:cubicBezTo>
                    <a:pt x="2046740" y="847401"/>
                    <a:pt x="2046645" y="846544"/>
                    <a:pt x="2046454" y="846067"/>
                  </a:cubicBezTo>
                  <a:cubicBezTo>
                    <a:pt x="2046264" y="845687"/>
                    <a:pt x="2046073" y="845687"/>
                    <a:pt x="2045883" y="845687"/>
                  </a:cubicBezTo>
                  <a:cubicBezTo>
                    <a:pt x="2045311" y="845687"/>
                    <a:pt x="2044930" y="846353"/>
                    <a:pt x="2044168" y="847972"/>
                  </a:cubicBezTo>
                  <a:cubicBezTo>
                    <a:pt x="2043692" y="848925"/>
                    <a:pt x="2043121" y="850068"/>
                    <a:pt x="2042740" y="850449"/>
                  </a:cubicBezTo>
                  <a:cubicBezTo>
                    <a:pt x="2042549" y="850068"/>
                    <a:pt x="2042549" y="848925"/>
                    <a:pt x="2042549" y="848258"/>
                  </a:cubicBezTo>
                  <a:cubicBezTo>
                    <a:pt x="2042549" y="847972"/>
                    <a:pt x="2042549" y="847687"/>
                    <a:pt x="2042549" y="847401"/>
                  </a:cubicBezTo>
                  <a:cubicBezTo>
                    <a:pt x="2042454" y="846449"/>
                    <a:pt x="2042263" y="841400"/>
                    <a:pt x="2042358" y="839876"/>
                  </a:cubicBezTo>
                  <a:cubicBezTo>
                    <a:pt x="2042454" y="838828"/>
                    <a:pt x="2043692" y="836638"/>
                    <a:pt x="2044549" y="835209"/>
                  </a:cubicBezTo>
                  <a:cubicBezTo>
                    <a:pt x="2044835" y="834733"/>
                    <a:pt x="2045121" y="834257"/>
                    <a:pt x="2045216" y="833971"/>
                  </a:cubicBezTo>
                  <a:cubicBezTo>
                    <a:pt x="2045597" y="833304"/>
                    <a:pt x="2045407" y="832256"/>
                    <a:pt x="2045216" y="831208"/>
                  </a:cubicBezTo>
                  <a:cubicBezTo>
                    <a:pt x="2045693" y="831018"/>
                    <a:pt x="2046740" y="830732"/>
                    <a:pt x="2047407" y="830637"/>
                  </a:cubicBezTo>
                  <a:cubicBezTo>
                    <a:pt x="2048740" y="830446"/>
                    <a:pt x="2048835" y="828922"/>
                    <a:pt x="2048835" y="827494"/>
                  </a:cubicBezTo>
                  <a:lnTo>
                    <a:pt x="2048835" y="827017"/>
                  </a:lnTo>
                  <a:cubicBezTo>
                    <a:pt x="2048931" y="826255"/>
                    <a:pt x="2049121" y="825874"/>
                    <a:pt x="2049502" y="825398"/>
                  </a:cubicBezTo>
                  <a:cubicBezTo>
                    <a:pt x="2049693" y="825112"/>
                    <a:pt x="2049884" y="824827"/>
                    <a:pt x="2050074" y="824350"/>
                  </a:cubicBezTo>
                  <a:cubicBezTo>
                    <a:pt x="2050360" y="823588"/>
                    <a:pt x="2050645" y="821779"/>
                    <a:pt x="2050836" y="818826"/>
                  </a:cubicBezTo>
                  <a:cubicBezTo>
                    <a:pt x="2050836" y="818254"/>
                    <a:pt x="2051121" y="817016"/>
                    <a:pt x="2051312" y="815873"/>
                  </a:cubicBezTo>
                  <a:cubicBezTo>
                    <a:pt x="2051503" y="814921"/>
                    <a:pt x="2051693" y="814063"/>
                    <a:pt x="2051693" y="813778"/>
                  </a:cubicBezTo>
                  <a:cubicBezTo>
                    <a:pt x="2051788" y="812540"/>
                    <a:pt x="2051883" y="810825"/>
                    <a:pt x="2051788" y="810158"/>
                  </a:cubicBezTo>
                  <a:cubicBezTo>
                    <a:pt x="2051693" y="809491"/>
                    <a:pt x="2050836" y="809015"/>
                    <a:pt x="2050074" y="808539"/>
                  </a:cubicBezTo>
                  <a:cubicBezTo>
                    <a:pt x="2049788" y="808349"/>
                    <a:pt x="2049502" y="808253"/>
                    <a:pt x="2049407" y="808063"/>
                  </a:cubicBezTo>
                  <a:cubicBezTo>
                    <a:pt x="2049121" y="807682"/>
                    <a:pt x="2049121" y="804920"/>
                    <a:pt x="2049121" y="803681"/>
                  </a:cubicBezTo>
                  <a:cubicBezTo>
                    <a:pt x="2049121" y="802919"/>
                    <a:pt x="2049121" y="802253"/>
                    <a:pt x="2049121" y="801967"/>
                  </a:cubicBezTo>
                  <a:cubicBezTo>
                    <a:pt x="2049026" y="801205"/>
                    <a:pt x="2048455" y="800062"/>
                    <a:pt x="2047978" y="799109"/>
                  </a:cubicBezTo>
                  <a:lnTo>
                    <a:pt x="2047692" y="798442"/>
                  </a:lnTo>
                  <a:cubicBezTo>
                    <a:pt x="2047121" y="797299"/>
                    <a:pt x="2045121" y="795490"/>
                    <a:pt x="2044454" y="794918"/>
                  </a:cubicBezTo>
                  <a:cubicBezTo>
                    <a:pt x="2043883" y="794442"/>
                    <a:pt x="2043597" y="793680"/>
                    <a:pt x="2043692" y="792346"/>
                  </a:cubicBezTo>
                  <a:cubicBezTo>
                    <a:pt x="2043787" y="791394"/>
                    <a:pt x="2042835" y="789679"/>
                    <a:pt x="2041787" y="787965"/>
                  </a:cubicBezTo>
                  <a:cubicBezTo>
                    <a:pt x="2041596" y="787584"/>
                    <a:pt x="2041406" y="787298"/>
                    <a:pt x="2041311" y="787108"/>
                  </a:cubicBezTo>
                  <a:cubicBezTo>
                    <a:pt x="2041120" y="786632"/>
                    <a:pt x="2041692" y="784060"/>
                    <a:pt x="2041882" y="783203"/>
                  </a:cubicBezTo>
                  <a:lnTo>
                    <a:pt x="2041978" y="782917"/>
                  </a:lnTo>
                  <a:cubicBezTo>
                    <a:pt x="2042073" y="782345"/>
                    <a:pt x="2042168" y="781774"/>
                    <a:pt x="2042168" y="781202"/>
                  </a:cubicBezTo>
                  <a:cubicBezTo>
                    <a:pt x="2042168" y="780631"/>
                    <a:pt x="2042263" y="780154"/>
                    <a:pt x="2042358" y="779678"/>
                  </a:cubicBezTo>
                  <a:cubicBezTo>
                    <a:pt x="2042454" y="779297"/>
                    <a:pt x="2043216" y="778630"/>
                    <a:pt x="2043883" y="778154"/>
                  </a:cubicBezTo>
                  <a:cubicBezTo>
                    <a:pt x="2044549" y="777583"/>
                    <a:pt x="2045311" y="777011"/>
                    <a:pt x="2045693" y="776440"/>
                  </a:cubicBezTo>
                  <a:cubicBezTo>
                    <a:pt x="2046264" y="775487"/>
                    <a:pt x="2046073" y="774535"/>
                    <a:pt x="2045883" y="773582"/>
                  </a:cubicBezTo>
                  <a:cubicBezTo>
                    <a:pt x="2045787" y="773011"/>
                    <a:pt x="2045693" y="772439"/>
                    <a:pt x="2045693" y="771868"/>
                  </a:cubicBezTo>
                  <a:cubicBezTo>
                    <a:pt x="2045693" y="770344"/>
                    <a:pt x="2043501" y="768915"/>
                    <a:pt x="2042073" y="767962"/>
                  </a:cubicBezTo>
                  <a:cubicBezTo>
                    <a:pt x="2041692" y="767677"/>
                    <a:pt x="2041215" y="767391"/>
                    <a:pt x="2041120" y="767296"/>
                  </a:cubicBezTo>
                  <a:cubicBezTo>
                    <a:pt x="2040739" y="766820"/>
                    <a:pt x="2040739" y="766153"/>
                    <a:pt x="2040835" y="765010"/>
                  </a:cubicBezTo>
                  <a:cubicBezTo>
                    <a:pt x="2040835" y="764724"/>
                    <a:pt x="2040835" y="764438"/>
                    <a:pt x="2040930" y="764153"/>
                  </a:cubicBezTo>
                  <a:cubicBezTo>
                    <a:pt x="2041025" y="762628"/>
                    <a:pt x="2038453" y="761390"/>
                    <a:pt x="2035786" y="760342"/>
                  </a:cubicBezTo>
                  <a:cubicBezTo>
                    <a:pt x="2035501" y="760247"/>
                    <a:pt x="2035310" y="760152"/>
                    <a:pt x="2035215" y="760057"/>
                  </a:cubicBezTo>
                  <a:cubicBezTo>
                    <a:pt x="2034834" y="759866"/>
                    <a:pt x="2034643" y="759295"/>
                    <a:pt x="2034358" y="758723"/>
                  </a:cubicBezTo>
                  <a:cubicBezTo>
                    <a:pt x="2034262" y="758437"/>
                    <a:pt x="2034072" y="758152"/>
                    <a:pt x="2033976" y="757866"/>
                  </a:cubicBezTo>
                  <a:cubicBezTo>
                    <a:pt x="2033500" y="757009"/>
                    <a:pt x="2031310" y="753294"/>
                    <a:pt x="2030928" y="752818"/>
                  </a:cubicBezTo>
                  <a:cubicBezTo>
                    <a:pt x="2030738" y="752437"/>
                    <a:pt x="2031119" y="750055"/>
                    <a:pt x="2031595" y="748532"/>
                  </a:cubicBezTo>
                  <a:cubicBezTo>
                    <a:pt x="2031977" y="747293"/>
                    <a:pt x="2033119" y="745769"/>
                    <a:pt x="2033976" y="745007"/>
                  </a:cubicBezTo>
                  <a:cubicBezTo>
                    <a:pt x="2034834" y="744245"/>
                    <a:pt x="2037596" y="743864"/>
                    <a:pt x="2038549" y="743769"/>
                  </a:cubicBezTo>
                  <a:cubicBezTo>
                    <a:pt x="2039596" y="743674"/>
                    <a:pt x="2040263" y="743388"/>
                    <a:pt x="2040835" y="743293"/>
                  </a:cubicBezTo>
                  <a:cubicBezTo>
                    <a:pt x="2041025" y="743197"/>
                    <a:pt x="2041311" y="743197"/>
                    <a:pt x="2041502" y="743102"/>
                  </a:cubicBezTo>
                  <a:cubicBezTo>
                    <a:pt x="2041787" y="743007"/>
                    <a:pt x="2042358" y="743102"/>
                    <a:pt x="2042835" y="743197"/>
                  </a:cubicBezTo>
                  <a:cubicBezTo>
                    <a:pt x="2043501" y="743293"/>
                    <a:pt x="2044264" y="743388"/>
                    <a:pt x="2044740" y="743293"/>
                  </a:cubicBezTo>
                  <a:cubicBezTo>
                    <a:pt x="2045693" y="743102"/>
                    <a:pt x="2045787" y="742150"/>
                    <a:pt x="2045883" y="741292"/>
                  </a:cubicBezTo>
                  <a:cubicBezTo>
                    <a:pt x="2045883" y="741007"/>
                    <a:pt x="2045978" y="740626"/>
                    <a:pt x="2045978" y="740245"/>
                  </a:cubicBezTo>
                  <a:cubicBezTo>
                    <a:pt x="2046169" y="739578"/>
                    <a:pt x="2047407" y="738435"/>
                    <a:pt x="2048264" y="737863"/>
                  </a:cubicBezTo>
                  <a:cubicBezTo>
                    <a:pt x="2049026" y="737863"/>
                    <a:pt x="2051788" y="738054"/>
                    <a:pt x="2053026" y="738054"/>
                  </a:cubicBezTo>
                  <a:cubicBezTo>
                    <a:pt x="2053979" y="738054"/>
                    <a:pt x="2054551" y="737673"/>
                    <a:pt x="2054836" y="737387"/>
                  </a:cubicBezTo>
                  <a:cubicBezTo>
                    <a:pt x="2055218" y="738149"/>
                    <a:pt x="2055694" y="738816"/>
                    <a:pt x="2056265" y="739387"/>
                  </a:cubicBezTo>
                  <a:lnTo>
                    <a:pt x="2056265" y="739387"/>
                  </a:lnTo>
                  <a:cubicBezTo>
                    <a:pt x="2056265" y="739387"/>
                    <a:pt x="2056361" y="740530"/>
                    <a:pt x="2056265" y="741388"/>
                  </a:cubicBezTo>
                  <a:cubicBezTo>
                    <a:pt x="2056265" y="741578"/>
                    <a:pt x="2056170" y="741864"/>
                    <a:pt x="2056170" y="742245"/>
                  </a:cubicBezTo>
                  <a:cubicBezTo>
                    <a:pt x="2055884" y="743674"/>
                    <a:pt x="2055598" y="745483"/>
                    <a:pt x="2056646" y="745865"/>
                  </a:cubicBezTo>
                  <a:cubicBezTo>
                    <a:pt x="2057313" y="746055"/>
                    <a:pt x="2058360" y="746150"/>
                    <a:pt x="2059218" y="746245"/>
                  </a:cubicBezTo>
                  <a:cubicBezTo>
                    <a:pt x="2059789" y="746245"/>
                    <a:pt x="2060265" y="746341"/>
                    <a:pt x="2060456" y="746341"/>
                  </a:cubicBezTo>
                  <a:lnTo>
                    <a:pt x="2060646" y="746341"/>
                  </a:lnTo>
                  <a:cubicBezTo>
                    <a:pt x="2061313" y="746531"/>
                    <a:pt x="2061980" y="746626"/>
                    <a:pt x="2062171" y="747388"/>
                  </a:cubicBezTo>
                  <a:cubicBezTo>
                    <a:pt x="2062266" y="747770"/>
                    <a:pt x="2062551" y="748341"/>
                    <a:pt x="2062933" y="749008"/>
                  </a:cubicBezTo>
                  <a:cubicBezTo>
                    <a:pt x="2063409" y="749960"/>
                    <a:pt x="2064076" y="751199"/>
                    <a:pt x="2063980" y="751865"/>
                  </a:cubicBezTo>
                  <a:cubicBezTo>
                    <a:pt x="2063885" y="752913"/>
                    <a:pt x="2063504" y="754437"/>
                    <a:pt x="2063314" y="755485"/>
                  </a:cubicBezTo>
                  <a:lnTo>
                    <a:pt x="2063218" y="755866"/>
                  </a:lnTo>
                  <a:cubicBezTo>
                    <a:pt x="2062933" y="756913"/>
                    <a:pt x="2062647" y="758818"/>
                    <a:pt x="2062647" y="759676"/>
                  </a:cubicBezTo>
                  <a:cubicBezTo>
                    <a:pt x="2062647" y="760342"/>
                    <a:pt x="2063028" y="762724"/>
                    <a:pt x="2063885" y="763200"/>
                  </a:cubicBezTo>
                  <a:cubicBezTo>
                    <a:pt x="2063980" y="763295"/>
                    <a:pt x="2064171" y="763295"/>
                    <a:pt x="2064266" y="763295"/>
                  </a:cubicBezTo>
                  <a:cubicBezTo>
                    <a:pt x="2064361" y="763295"/>
                    <a:pt x="2064457" y="763295"/>
                    <a:pt x="2064647" y="763200"/>
                  </a:cubicBezTo>
                  <a:cubicBezTo>
                    <a:pt x="2065123" y="763009"/>
                    <a:pt x="2065409" y="762533"/>
                    <a:pt x="2065599" y="762057"/>
                  </a:cubicBezTo>
                  <a:cubicBezTo>
                    <a:pt x="2065886" y="761581"/>
                    <a:pt x="2066076" y="761104"/>
                    <a:pt x="2066552" y="760819"/>
                  </a:cubicBezTo>
                  <a:cubicBezTo>
                    <a:pt x="2067505" y="760247"/>
                    <a:pt x="2069124" y="758437"/>
                    <a:pt x="2069600" y="757866"/>
                  </a:cubicBezTo>
                  <a:cubicBezTo>
                    <a:pt x="2070838" y="758914"/>
                    <a:pt x="2072839" y="760152"/>
                    <a:pt x="2073791" y="760152"/>
                  </a:cubicBezTo>
                  <a:cubicBezTo>
                    <a:pt x="2075411" y="760152"/>
                    <a:pt x="2077601" y="759009"/>
                    <a:pt x="2077982" y="758723"/>
                  </a:cubicBezTo>
                  <a:cubicBezTo>
                    <a:pt x="2078268" y="758533"/>
                    <a:pt x="2078553" y="758342"/>
                    <a:pt x="2078839" y="758152"/>
                  </a:cubicBezTo>
                  <a:cubicBezTo>
                    <a:pt x="2079506" y="757675"/>
                    <a:pt x="2080363" y="757104"/>
                    <a:pt x="2080935" y="757104"/>
                  </a:cubicBezTo>
                  <a:cubicBezTo>
                    <a:pt x="2082268" y="757104"/>
                    <a:pt x="2090650" y="760057"/>
                    <a:pt x="2090746" y="761676"/>
                  </a:cubicBezTo>
                  <a:cubicBezTo>
                    <a:pt x="2090746" y="762438"/>
                    <a:pt x="2090555" y="763676"/>
                    <a:pt x="2090365" y="765010"/>
                  </a:cubicBezTo>
                  <a:cubicBezTo>
                    <a:pt x="2089888" y="768058"/>
                    <a:pt x="2089698" y="770249"/>
                    <a:pt x="2090174" y="771106"/>
                  </a:cubicBezTo>
                  <a:cubicBezTo>
                    <a:pt x="2091031" y="772630"/>
                    <a:pt x="2095508" y="774630"/>
                    <a:pt x="2096460" y="775011"/>
                  </a:cubicBezTo>
                  <a:cubicBezTo>
                    <a:pt x="2097509" y="775487"/>
                    <a:pt x="2099128" y="778154"/>
                    <a:pt x="2099223" y="779869"/>
                  </a:cubicBezTo>
                  <a:cubicBezTo>
                    <a:pt x="2099223" y="780821"/>
                    <a:pt x="2099699" y="782250"/>
                    <a:pt x="2100175" y="783583"/>
                  </a:cubicBezTo>
                  <a:cubicBezTo>
                    <a:pt x="2100651" y="785012"/>
                    <a:pt x="2101128" y="786536"/>
                    <a:pt x="2101033" y="787203"/>
                  </a:cubicBezTo>
                  <a:cubicBezTo>
                    <a:pt x="2100937" y="787584"/>
                    <a:pt x="2100842" y="787965"/>
                    <a:pt x="2100651" y="788441"/>
                  </a:cubicBezTo>
                  <a:cubicBezTo>
                    <a:pt x="2100366" y="789394"/>
                    <a:pt x="2099985" y="790441"/>
                    <a:pt x="2100366" y="791108"/>
                  </a:cubicBezTo>
                  <a:cubicBezTo>
                    <a:pt x="2099509" y="791203"/>
                    <a:pt x="2098366" y="791299"/>
                    <a:pt x="2097985" y="791203"/>
                  </a:cubicBezTo>
                  <a:cubicBezTo>
                    <a:pt x="2097509" y="791108"/>
                    <a:pt x="2097032" y="790537"/>
                    <a:pt x="2096556" y="789775"/>
                  </a:cubicBezTo>
                  <a:lnTo>
                    <a:pt x="2096460" y="789584"/>
                  </a:lnTo>
                  <a:cubicBezTo>
                    <a:pt x="2095127" y="787774"/>
                    <a:pt x="2093984" y="787108"/>
                    <a:pt x="2093127" y="787393"/>
                  </a:cubicBezTo>
                  <a:cubicBezTo>
                    <a:pt x="2092555" y="787584"/>
                    <a:pt x="2090936" y="788251"/>
                    <a:pt x="2090079" y="788251"/>
                  </a:cubicBezTo>
                  <a:cubicBezTo>
                    <a:pt x="2089793" y="788251"/>
                    <a:pt x="2089412" y="788251"/>
                    <a:pt x="2089031" y="788346"/>
                  </a:cubicBezTo>
                  <a:cubicBezTo>
                    <a:pt x="2088174" y="788441"/>
                    <a:pt x="2086935" y="788537"/>
                    <a:pt x="2086459" y="788346"/>
                  </a:cubicBezTo>
                  <a:lnTo>
                    <a:pt x="2086269" y="788251"/>
                  </a:lnTo>
                  <a:cubicBezTo>
                    <a:pt x="2085507" y="787965"/>
                    <a:pt x="2084745" y="787584"/>
                    <a:pt x="2083887" y="788060"/>
                  </a:cubicBezTo>
                  <a:cubicBezTo>
                    <a:pt x="2083507" y="788251"/>
                    <a:pt x="2083316" y="788441"/>
                    <a:pt x="2083030" y="788632"/>
                  </a:cubicBezTo>
                  <a:cubicBezTo>
                    <a:pt x="2082649" y="788917"/>
                    <a:pt x="2082173" y="789203"/>
                    <a:pt x="2081411" y="789584"/>
                  </a:cubicBezTo>
                  <a:cubicBezTo>
                    <a:pt x="2080840" y="789870"/>
                    <a:pt x="2080363" y="789965"/>
                    <a:pt x="2079982" y="790061"/>
                  </a:cubicBezTo>
                  <a:cubicBezTo>
                    <a:pt x="2079315" y="790251"/>
                    <a:pt x="2078649" y="790441"/>
                    <a:pt x="2078173" y="791108"/>
                  </a:cubicBezTo>
                  <a:cubicBezTo>
                    <a:pt x="2077506" y="792061"/>
                    <a:pt x="2076363" y="796347"/>
                    <a:pt x="2076172" y="797204"/>
                  </a:cubicBezTo>
                  <a:cubicBezTo>
                    <a:pt x="2076172" y="797299"/>
                    <a:pt x="2076077" y="797490"/>
                    <a:pt x="2076077" y="797680"/>
                  </a:cubicBezTo>
                  <a:cubicBezTo>
                    <a:pt x="2075505" y="799681"/>
                    <a:pt x="2075029" y="801967"/>
                    <a:pt x="2075982" y="802824"/>
                  </a:cubicBezTo>
                  <a:cubicBezTo>
                    <a:pt x="2076363" y="803110"/>
                    <a:pt x="2076934" y="803681"/>
                    <a:pt x="2077410" y="804158"/>
                  </a:cubicBezTo>
                  <a:cubicBezTo>
                    <a:pt x="2078553" y="805300"/>
                    <a:pt x="2079125" y="805777"/>
                    <a:pt x="2079411" y="805967"/>
                  </a:cubicBezTo>
                  <a:cubicBezTo>
                    <a:pt x="2079696" y="806062"/>
                    <a:pt x="2080458" y="807205"/>
                    <a:pt x="2080363" y="807967"/>
                  </a:cubicBezTo>
                  <a:cubicBezTo>
                    <a:pt x="2080363" y="808349"/>
                    <a:pt x="2080363" y="809015"/>
                    <a:pt x="2080458" y="809777"/>
                  </a:cubicBezTo>
                  <a:cubicBezTo>
                    <a:pt x="2080554" y="810920"/>
                    <a:pt x="2080649" y="812254"/>
                    <a:pt x="2080554" y="812825"/>
                  </a:cubicBezTo>
                  <a:cubicBezTo>
                    <a:pt x="2080268" y="813206"/>
                    <a:pt x="2079982" y="814063"/>
                    <a:pt x="2079696" y="814730"/>
                  </a:cubicBezTo>
                  <a:close/>
                  <a:moveTo>
                    <a:pt x="2061694" y="721195"/>
                  </a:moveTo>
                  <a:lnTo>
                    <a:pt x="2061790" y="721195"/>
                  </a:lnTo>
                  <a:cubicBezTo>
                    <a:pt x="2061790" y="720147"/>
                    <a:pt x="2061980" y="718909"/>
                    <a:pt x="2062266" y="718623"/>
                  </a:cubicBezTo>
                  <a:cubicBezTo>
                    <a:pt x="2062551" y="718433"/>
                    <a:pt x="2062837" y="718147"/>
                    <a:pt x="2063218" y="717861"/>
                  </a:cubicBezTo>
                  <a:cubicBezTo>
                    <a:pt x="2063790" y="717385"/>
                    <a:pt x="2064552" y="716718"/>
                    <a:pt x="2065123" y="716528"/>
                  </a:cubicBezTo>
                  <a:cubicBezTo>
                    <a:pt x="2065695" y="716337"/>
                    <a:pt x="2067981" y="716051"/>
                    <a:pt x="2069505" y="715861"/>
                  </a:cubicBezTo>
                  <a:cubicBezTo>
                    <a:pt x="2070838" y="716242"/>
                    <a:pt x="2072362" y="716813"/>
                    <a:pt x="2072648" y="717099"/>
                  </a:cubicBezTo>
                  <a:cubicBezTo>
                    <a:pt x="2072934" y="717385"/>
                    <a:pt x="2073601" y="719099"/>
                    <a:pt x="2074077" y="720242"/>
                  </a:cubicBezTo>
                  <a:lnTo>
                    <a:pt x="2073791" y="725195"/>
                  </a:lnTo>
                  <a:cubicBezTo>
                    <a:pt x="2073696" y="726148"/>
                    <a:pt x="2074839" y="727862"/>
                    <a:pt x="2075791" y="729196"/>
                  </a:cubicBezTo>
                  <a:lnTo>
                    <a:pt x="2075887" y="729291"/>
                  </a:lnTo>
                  <a:cubicBezTo>
                    <a:pt x="2076458" y="730148"/>
                    <a:pt x="2077220" y="730624"/>
                    <a:pt x="2078173" y="730815"/>
                  </a:cubicBezTo>
                  <a:cubicBezTo>
                    <a:pt x="2079030" y="731005"/>
                    <a:pt x="2083126" y="730910"/>
                    <a:pt x="2084269" y="730815"/>
                  </a:cubicBezTo>
                  <a:cubicBezTo>
                    <a:pt x="2084745" y="731291"/>
                    <a:pt x="2086269" y="732720"/>
                    <a:pt x="2087221" y="733291"/>
                  </a:cubicBezTo>
                  <a:cubicBezTo>
                    <a:pt x="2088174" y="733958"/>
                    <a:pt x="2089888" y="736244"/>
                    <a:pt x="2089888" y="736625"/>
                  </a:cubicBezTo>
                  <a:cubicBezTo>
                    <a:pt x="2089793" y="736816"/>
                    <a:pt x="2089221" y="737292"/>
                    <a:pt x="2088650" y="737673"/>
                  </a:cubicBezTo>
                  <a:cubicBezTo>
                    <a:pt x="2087507" y="738625"/>
                    <a:pt x="2086935" y="739102"/>
                    <a:pt x="2086840" y="739387"/>
                  </a:cubicBezTo>
                  <a:cubicBezTo>
                    <a:pt x="2085983" y="741578"/>
                    <a:pt x="2084554" y="745293"/>
                    <a:pt x="2085030" y="745960"/>
                  </a:cubicBezTo>
                  <a:lnTo>
                    <a:pt x="2085221" y="746150"/>
                  </a:lnTo>
                  <a:lnTo>
                    <a:pt x="2085316" y="746150"/>
                  </a:lnTo>
                  <a:cubicBezTo>
                    <a:pt x="2087507" y="746150"/>
                    <a:pt x="2087793" y="746531"/>
                    <a:pt x="2087888" y="746626"/>
                  </a:cubicBezTo>
                  <a:lnTo>
                    <a:pt x="2089127" y="749293"/>
                  </a:lnTo>
                  <a:cubicBezTo>
                    <a:pt x="2089603" y="750437"/>
                    <a:pt x="2090650" y="751961"/>
                    <a:pt x="2091698" y="752532"/>
                  </a:cubicBezTo>
                  <a:cubicBezTo>
                    <a:pt x="2092651" y="753008"/>
                    <a:pt x="2095222" y="754151"/>
                    <a:pt x="2095699" y="754342"/>
                  </a:cubicBezTo>
                  <a:cubicBezTo>
                    <a:pt x="2096175" y="754913"/>
                    <a:pt x="2099413" y="758723"/>
                    <a:pt x="2100366" y="759866"/>
                  </a:cubicBezTo>
                  <a:cubicBezTo>
                    <a:pt x="2100556" y="760152"/>
                    <a:pt x="2100842" y="760438"/>
                    <a:pt x="2101223" y="760819"/>
                  </a:cubicBezTo>
                  <a:cubicBezTo>
                    <a:pt x="2102080" y="761866"/>
                    <a:pt x="2103986" y="764057"/>
                    <a:pt x="2104080" y="764533"/>
                  </a:cubicBezTo>
                  <a:cubicBezTo>
                    <a:pt x="2104080" y="765200"/>
                    <a:pt x="2104271" y="767391"/>
                    <a:pt x="2104938" y="768343"/>
                  </a:cubicBezTo>
                  <a:cubicBezTo>
                    <a:pt x="2105319" y="768820"/>
                    <a:pt x="2106462" y="769487"/>
                    <a:pt x="2107605" y="770153"/>
                  </a:cubicBezTo>
                  <a:cubicBezTo>
                    <a:pt x="2108557" y="770725"/>
                    <a:pt x="2109510" y="771201"/>
                    <a:pt x="2109796" y="771582"/>
                  </a:cubicBezTo>
                  <a:cubicBezTo>
                    <a:pt x="2110462" y="772344"/>
                    <a:pt x="2111129" y="774058"/>
                    <a:pt x="2111224" y="774916"/>
                  </a:cubicBezTo>
                  <a:cubicBezTo>
                    <a:pt x="2111224" y="775106"/>
                    <a:pt x="2111319" y="775297"/>
                    <a:pt x="2111319" y="775678"/>
                  </a:cubicBezTo>
                  <a:cubicBezTo>
                    <a:pt x="2111510" y="777773"/>
                    <a:pt x="2111796" y="779964"/>
                    <a:pt x="2112368" y="780631"/>
                  </a:cubicBezTo>
                  <a:cubicBezTo>
                    <a:pt x="2112653" y="781012"/>
                    <a:pt x="2113129" y="781297"/>
                    <a:pt x="2113511" y="781678"/>
                  </a:cubicBezTo>
                  <a:cubicBezTo>
                    <a:pt x="2113987" y="782059"/>
                    <a:pt x="2114558" y="782441"/>
                    <a:pt x="2114558" y="782821"/>
                  </a:cubicBezTo>
                  <a:cubicBezTo>
                    <a:pt x="2114558" y="783393"/>
                    <a:pt x="2113891" y="785393"/>
                    <a:pt x="2113415" y="786727"/>
                  </a:cubicBezTo>
                  <a:cubicBezTo>
                    <a:pt x="2112653" y="786632"/>
                    <a:pt x="2110843" y="786441"/>
                    <a:pt x="2110272" y="786441"/>
                  </a:cubicBezTo>
                  <a:cubicBezTo>
                    <a:pt x="2109320" y="786441"/>
                    <a:pt x="2107319" y="787584"/>
                    <a:pt x="2107034" y="788632"/>
                  </a:cubicBezTo>
                  <a:cubicBezTo>
                    <a:pt x="2106938" y="788822"/>
                    <a:pt x="2106938" y="789203"/>
                    <a:pt x="2106843" y="789584"/>
                  </a:cubicBezTo>
                  <a:cubicBezTo>
                    <a:pt x="2106748" y="790346"/>
                    <a:pt x="2106462" y="791680"/>
                    <a:pt x="2106081" y="791966"/>
                  </a:cubicBezTo>
                  <a:cubicBezTo>
                    <a:pt x="2105700" y="792251"/>
                    <a:pt x="2104652" y="792442"/>
                    <a:pt x="2103986" y="792537"/>
                  </a:cubicBezTo>
                  <a:cubicBezTo>
                    <a:pt x="2103319" y="792061"/>
                    <a:pt x="2102557" y="791489"/>
                    <a:pt x="2101699" y="790918"/>
                  </a:cubicBezTo>
                  <a:lnTo>
                    <a:pt x="2101509" y="790727"/>
                  </a:lnTo>
                  <a:cubicBezTo>
                    <a:pt x="2101033" y="790441"/>
                    <a:pt x="2101414" y="789299"/>
                    <a:pt x="2101699" y="788346"/>
                  </a:cubicBezTo>
                  <a:cubicBezTo>
                    <a:pt x="2101890" y="787870"/>
                    <a:pt x="2101985" y="787393"/>
                    <a:pt x="2102080" y="787012"/>
                  </a:cubicBezTo>
                  <a:cubicBezTo>
                    <a:pt x="2102271" y="786155"/>
                    <a:pt x="2101794" y="784726"/>
                    <a:pt x="2101223" y="783012"/>
                  </a:cubicBezTo>
                  <a:cubicBezTo>
                    <a:pt x="2100747" y="781678"/>
                    <a:pt x="2100366" y="780250"/>
                    <a:pt x="2100271" y="779488"/>
                  </a:cubicBezTo>
                  <a:cubicBezTo>
                    <a:pt x="2100175" y="777583"/>
                    <a:pt x="2098461" y="774535"/>
                    <a:pt x="2097032" y="773868"/>
                  </a:cubicBezTo>
                  <a:cubicBezTo>
                    <a:pt x="2095317" y="773106"/>
                    <a:pt x="2091793" y="771391"/>
                    <a:pt x="2091126" y="770344"/>
                  </a:cubicBezTo>
                  <a:cubicBezTo>
                    <a:pt x="2090650" y="769582"/>
                    <a:pt x="2091126" y="766724"/>
                    <a:pt x="2091412" y="764724"/>
                  </a:cubicBezTo>
                  <a:cubicBezTo>
                    <a:pt x="2091603" y="763295"/>
                    <a:pt x="2091793" y="762057"/>
                    <a:pt x="2091793" y="761295"/>
                  </a:cubicBezTo>
                  <a:cubicBezTo>
                    <a:pt x="2091698" y="758818"/>
                    <a:pt x="2082268" y="756056"/>
                    <a:pt x="2081125" y="756056"/>
                  </a:cubicBezTo>
                  <a:cubicBezTo>
                    <a:pt x="2080173" y="756056"/>
                    <a:pt x="2079220" y="756723"/>
                    <a:pt x="2078459" y="757295"/>
                  </a:cubicBezTo>
                  <a:cubicBezTo>
                    <a:pt x="2078173" y="757485"/>
                    <a:pt x="2077887" y="757675"/>
                    <a:pt x="2077601" y="757866"/>
                  </a:cubicBezTo>
                  <a:cubicBezTo>
                    <a:pt x="2076458" y="758533"/>
                    <a:pt x="2074839" y="759199"/>
                    <a:pt x="2073886" y="759199"/>
                  </a:cubicBezTo>
                  <a:cubicBezTo>
                    <a:pt x="2072934" y="759199"/>
                    <a:pt x="2069695" y="756818"/>
                    <a:pt x="2069219" y="756151"/>
                  </a:cubicBezTo>
                  <a:cubicBezTo>
                    <a:pt x="2068743" y="755485"/>
                    <a:pt x="2067790" y="752722"/>
                    <a:pt x="2067790" y="751961"/>
                  </a:cubicBezTo>
                  <a:cubicBezTo>
                    <a:pt x="2067885" y="751199"/>
                    <a:pt x="2069410" y="748246"/>
                    <a:pt x="2069886" y="747674"/>
                  </a:cubicBezTo>
                  <a:cubicBezTo>
                    <a:pt x="2070553" y="746912"/>
                    <a:pt x="2071791" y="743388"/>
                    <a:pt x="2072076" y="742054"/>
                  </a:cubicBezTo>
                  <a:cubicBezTo>
                    <a:pt x="2072362" y="740530"/>
                    <a:pt x="2068838" y="738054"/>
                    <a:pt x="2068171" y="737578"/>
                  </a:cubicBezTo>
                  <a:lnTo>
                    <a:pt x="2067981" y="737483"/>
                  </a:lnTo>
                  <a:lnTo>
                    <a:pt x="2067790" y="737578"/>
                  </a:lnTo>
                  <a:cubicBezTo>
                    <a:pt x="2067695" y="737578"/>
                    <a:pt x="2065219" y="738245"/>
                    <a:pt x="2064361" y="738625"/>
                  </a:cubicBezTo>
                  <a:cubicBezTo>
                    <a:pt x="2063504" y="738911"/>
                    <a:pt x="2062075" y="738721"/>
                    <a:pt x="2061694" y="738625"/>
                  </a:cubicBezTo>
                  <a:cubicBezTo>
                    <a:pt x="2061123" y="738530"/>
                    <a:pt x="2060265" y="738721"/>
                    <a:pt x="2059409" y="739007"/>
                  </a:cubicBezTo>
                  <a:cubicBezTo>
                    <a:pt x="2058742" y="739197"/>
                    <a:pt x="2058170" y="739387"/>
                    <a:pt x="2057694" y="739387"/>
                  </a:cubicBezTo>
                  <a:cubicBezTo>
                    <a:pt x="2057027" y="739387"/>
                    <a:pt x="2055027" y="736530"/>
                    <a:pt x="2055122" y="735387"/>
                  </a:cubicBezTo>
                  <a:cubicBezTo>
                    <a:pt x="2055218" y="734625"/>
                    <a:pt x="2056646" y="733101"/>
                    <a:pt x="2057313" y="732339"/>
                  </a:cubicBezTo>
                  <a:cubicBezTo>
                    <a:pt x="2057599" y="732053"/>
                    <a:pt x="2057789" y="731863"/>
                    <a:pt x="2057884" y="731672"/>
                  </a:cubicBezTo>
                  <a:cubicBezTo>
                    <a:pt x="2057980" y="731577"/>
                    <a:pt x="2058551" y="731196"/>
                    <a:pt x="2059027" y="731005"/>
                  </a:cubicBezTo>
                  <a:cubicBezTo>
                    <a:pt x="2059789" y="730624"/>
                    <a:pt x="2060646" y="730148"/>
                    <a:pt x="2061123" y="729672"/>
                  </a:cubicBezTo>
                  <a:cubicBezTo>
                    <a:pt x="2061980" y="728624"/>
                    <a:pt x="2062551" y="725291"/>
                    <a:pt x="2062456" y="723957"/>
                  </a:cubicBezTo>
                  <a:cubicBezTo>
                    <a:pt x="2062456" y="723290"/>
                    <a:pt x="2062171" y="722242"/>
                    <a:pt x="2061694" y="721195"/>
                  </a:cubicBezTo>
                  <a:close/>
                  <a:moveTo>
                    <a:pt x="2115320" y="804824"/>
                  </a:moveTo>
                  <a:cubicBezTo>
                    <a:pt x="2115606" y="805491"/>
                    <a:pt x="2115130" y="808158"/>
                    <a:pt x="2114558" y="809111"/>
                  </a:cubicBezTo>
                  <a:cubicBezTo>
                    <a:pt x="2114082" y="809968"/>
                    <a:pt x="2112462" y="810253"/>
                    <a:pt x="2111605" y="810253"/>
                  </a:cubicBezTo>
                  <a:cubicBezTo>
                    <a:pt x="2111605" y="810253"/>
                    <a:pt x="2107795" y="810253"/>
                    <a:pt x="2106557" y="811206"/>
                  </a:cubicBezTo>
                  <a:cubicBezTo>
                    <a:pt x="2101414" y="815016"/>
                    <a:pt x="2101890" y="815683"/>
                    <a:pt x="2102176" y="815968"/>
                  </a:cubicBezTo>
                  <a:cubicBezTo>
                    <a:pt x="2102652" y="816635"/>
                    <a:pt x="2103700" y="818445"/>
                    <a:pt x="2103795" y="819016"/>
                  </a:cubicBezTo>
                  <a:lnTo>
                    <a:pt x="2103890" y="819302"/>
                  </a:lnTo>
                  <a:cubicBezTo>
                    <a:pt x="2104366" y="821493"/>
                    <a:pt x="2104176" y="822160"/>
                    <a:pt x="2103986" y="822350"/>
                  </a:cubicBezTo>
                  <a:cubicBezTo>
                    <a:pt x="2103986" y="822350"/>
                    <a:pt x="2103890" y="822350"/>
                    <a:pt x="2103890" y="822350"/>
                  </a:cubicBezTo>
                  <a:cubicBezTo>
                    <a:pt x="2103509" y="822350"/>
                    <a:pt x="2103128" y="822350"/>
                    <a:pt x="2102747" y="822445"/>
                  </a:cubicBezTo>
                  <a:cubicBezTo>
                    <a:pt x="2101414" y="821207"/>
                    <a:pt x="2099699" y="819302"/>
                    <a:pt x="2099318" y="818445"/>
                  </a:cubicBezTo>
                  <a:cubicBezTo>
                    <a:pt x="2098746" y="817112"/>
                    <a:pt x="2098080" y="814349"/>
                    <a:pt x="2098080" y="813397"/>
                  </a:cubicBezTo>
                  <a:cubicBezTo>
                    <a:pt x="2098080" y="812825"/>
                    <a:pt x="2099223" y="812063"/>
                    <a:pt x="2100080" y="811492"/>
                  </a:cubicBezTo>
                  <a:cubicBezTo>
                    <a:pt x="2100461" y="811301"/>
                    <a:pt x="2100747" y="811016"/>
                    <a:pt x="2101033" y="810825"/>
                  </a:cubicBezTo>
                  <a:cubicBezTo>
                    <a:pt x="2102176" y="809968"/>
                    <a:pt x="2102557" y="809587"/>
                    <a:pt x="2103223" y="808539"/>
                  </a:cubicBezTo>
                  <a:cubicBezTo>
                    <a:pt x="2103509" y="807967"/>
                    <a:pt x="2104557" y="807777"/>
                    <a:pt x="2105414" y="807682"/>
                  </a:cubicBezTo>
                  <a:cubicBezTo>
                    <a:pt x="2105890" y="807587"/>
                    <a:pt x="2106271" y="807491"/>
                    <a:pt x="2106557" y="807396"/>
                  </a:cubicBezTo>
                  <a:cubicBezTo>
                    <a:pt x="2107986" y="806824"/>
                    <a:pt x="2107128" y="801967"/>
                    <a:pt x="2106843" y="801109"/>
                  </a:cubicBezTo>
                  <a:cubicBezTo>
                    <a:pt x="2106557" y="800347"/>
                    <a:pt x="2107224" y="799395"/>
                    <a:pt x="2107700" y="798442"/>
                  </a:cubicBezTo>
                  <a:cubicBezTo>
                    <a:pt x="2107891" y="798062"/>
                    <a:pt x="2108081" y="797776"/>
                    <a:pt x="2108271" y="797490"/>
                  </a:cubicBezTo>
                  <a:cubicBezTo>
                    <a:pt x="2108557" y="796918"/>
                    <a:pt x="2108271" y="795966"/>
                    <a:pt x="2104938" y="793490"/>
                  </a:cubicBezTo>
                  <a:cubicBezTo>
                    <a:pt x="2105509" y="793394"/>
                    <a:pt x="2106271" y="793204"/>
                    <a:pt x="2106652" y="792918"/>
                  </a:cubicBezTo>
                  <a:cubicBezTo>
                    <a:pt x="2107319" y="792442"/>
                    <a:pt x="2107510" y="791394"/>
                    <a:pt x="2107795" y="789965"/>
                  </a:cubicBezTo>
                  <a:cubicBezTo>
                    <a:pt x="2107891" y="789584"/>
                    <a:pt x="2107891" y="789299"/>
                    <a:pt x="2107986" y="789108"/>
                  </a:cubicBezTo>
                  <a:cubicBezTo>
                    <a:pt x="2108177" y="788537"/>
                    <a:pt x="2109700" y="787584"/>
                    <a:pt x="2110272" y="787584"/>
                  </a:cubicBezTo>
                  <a:cubicBezTo>
                    <a:pt x="2110748" y="787584"/>
                    <a:pt x="2112462" y="787774"/>
                    <a:pt x="2113320" y="787870"/>
                  </a:cubicBezTo>
                  <a:cubicBezTo>
                    <a:pt x="2113320" y="788441"/>
                    <a:pt x="2113320" y="789584"/>
                    <a:pt x="2113320" y="790251"/>
                  </a:cubicBezTo>
                  <a:cubicBezTo>
                    <a:pt x="2113320" y="790441"/>
                    <a:pt x="2113320" y="790632"/>
                    <a:pt x="2113225" y="790918"/>
                  </a:cubicBezTo>
                  <a:cubicBezTo>
                    <a:pt x="2113129" y="791775"/>
                    <a:pt x="2113034" y="792728"/>
                    <a:pt x="2113320" y="793299"/>
                  </a:cubicBezTo>
                  <a:cubicBezTo>
                    <a:pt x="2113415" y="793585"/>
                    <a:pt x="2113701" y="793966"/>
                    <a:pt x="2114082" y="794537"/>
                  </a:cubicBezTo>
                  <a:cubicBezTo>
                    <a:pt x="2114463" y="795109"/>
                    <a:pt x="2115034" y="795966"/>
                    <a:pt x="2115034" y="796157"/>
                  </a:cubicBezTo>
                  <a:cubicBezTo>
                    <a:pt x="2115034" y="796347"/>
                    <a:pt x="2115034" y="796918"/>
                    <a:pt x="2115130" y="797776"/>
                  </a:cubicBezTo>
                  <a:cubicBezTo>
                    <a:pt x="2115225" y="799014"/>
                    <a:pt x="2115320" y="800633"/>
                    <a:pt x="2115225" y="801395"/>
                  </a:cubicBezTo>
                  <a:cubicBezTo>
                    <a:pt x="2115034" y="802633"/>
                    <a:pt x="2114939" y="803872"/>
                    <a:pt x="2115320" y="804824"/>
                  </a:cubicBezTo>
                  <a:close/>
                  <a:moveTo>
                    <a:pt x="2063790" y="748436"/>
                  </a:moveTo>
                  <a:cubicBezTo>
                    <a:pt x="2063504" y="747865"/>
                    <a:pt x="2063218" y="747293"/>
                    <a:pt x="2063123" y="746912"/>
                  </a:cubicBezTo>
                  <a:cubicBezTo>
                    <a:pt x="2062837" y="745769"/>
                    <a:pt x="2061694" y="745483"/>
                    <a:pt x="2060932" y="745293"/>
                  </a:cubicBezTo>
                  <a:lnTo>
                    <a:pt x="2060742" y="745293"/>
                  </a:lnTo>
                  <a:cubicBezTo>
                    <a:pt x="2060456" y="745198"/>
                    <a:pt x="2059885" y="745198"/>
                    <a:pt x="2059313" y="745103"/>
                  </a:cubicBezTo>
                  <a:cubicBezTo>
                    <a:pt x="2058551" y="745007"/>
                    <a:pt x="2057503" y="744912"/>
                    <a:pt x="2056932" y="744817"/>
                  </a:cubicBezTo>
                  <a:cubicBezTo>
                    <a:pt x="2056455" y="744626"/>
                    <a:pt x="2056837" y="742721"/>
                    <a:pt x="2056932" y="742054"/>
                  </a:cubicBezTo>
                  <a:cubicBezTo>
                    <a:pt x="2057027" y="741674"/>
                    <a:pt x="2057027" y="741292"/>
                    <a:pt x="2057122" y="741102"/>
                  </a:cubicBezTo>
                  <a:cubicBezTo>
                    <a:pt x="2057122" y="740626"/>
                    <a:pt x="2057122" y="740149"/>
                    <a:pt x="2057122" y="739768"/>
                  </a:cubicBezTo>
                  <a:cubicBezTo>
                    <a:pt x="2057313" y="739864"/>
                    <a:pt x="2057503" y="740054"/>
                    <a:pt x="2057599" y="740054"/>
                  </a:cubicBezTo>
                  <a:cubicBezTo>
                    <a:pt x="2058170" y="740054"/>
                    <a:pt x="2058837" y="739864"/>
                    <a:pt x="2059503" y="739673"/>
                  </a:cubicBezTo>
                  <a:cubicBezTo>
                    <a:pt x="2060170" y="739483"/>
                    <a:pt x="2061028" y="739292"/>
                    <a:pt x="2061313" y="739387"/>
                  </a:cubicBezTo>
                  <a:cubicBezTo>
                    <a:pt x="2062171" y="739578"/>
                    <a:pt x="2063504" y="739768"/>
                    <a:pt x="2064552" y="739387"/>
                  </a:cubicBezTo>
                  <a:cubicBezTo>
                    <a:pt x="2065219" y="739102"/>
                    <a:pt x="2067028" y="738625"/>
                    <a:pt x="2067695" y="738435"/>
                  </a:cubicBezTo>
                  <a:cubicBezTo>
                    <a:pt x="2069505" y="739673"/>
                    <a:pt x="2071219" y="741292"/>
                    <a:pt x="2071124" y="741959"/>
                  </a:cubicBezTo>
                  <a:cubicBezTo>
                    <a:pt x="2070838" y="743293"/>
                    <a:pt x="2069600" y="746626"/>
                    <a:pt x="2069124" y="747198"/>
                  </a:cubicBezTo>
                  <a:cubicBezTo>
                    <a:pt x="2068552" y="747865"/>
                    <a:pt x="2066838" y="751008"/>
                    <a:pt x="2066838" y="751961"/>
                  </a:cubicBezTo>
                  <a:cubicBezTo>
                    <a:pt x="2066742" y="752913"/>
                    <a:pt x="2067885" y="755866"/>
                    <a:pt x="2068362" y="756628"/>
                  </a:cubicBezTo>
                  <a:cubicBezTo>
                    <a:pt x="2068457" y="756723"/>
                    <a:pt x="2068648" y="756913"/>
                    <a:pt x="2068934" y="757104"/>
                  </a:cubicBezTo>
                  <a:cubicBezTo>
                    <a:pt x="2068267" y="757866"/>
                    <a:pt x="2066838" y="759390"/>
                    <a:pt x="2065980" y="759866"/>
                  </a:cubicBezTo>
                  <a:cubicBezTo>
                    <a:pt x="2065314" y="760342"/>
                    <a:pt x="2064933" y="760914"/>
                    <a:pt x="2064647" y="761486"/>
                  </a:cubicBezTo>
                  <a:cubicBezTo>
                    <a:pt x="2064457" y="761771"/>
                    <a:pt x="2064361" y="762057"/>
                    <a:pt x="2064171" y="762152"/>
                  </a:cubicBezTo>
                  <a:cubicBezTo>
                    <a:pt x="2063790" y="761771"/>
                    <a:pt x="2063314" y="760152"/>
                    <a:pt x="2063314" y="759390"/>
                  </a:cubicBezTo>
                  <a:cubicBezTo>
                    <a:pt x="2063409" y="758533"/>
                    <a:pt x="2063694" y="756723"/>
                    <a:pt x="2063885" y="755770"/>
                  </a:cubicBezTo>
                  <a:lnTo>
                    <a:pt x="2063980" y="755390"/>
                  </a:lnTo>
                  <a:cubicBezTo>
                    <a:pt x="2064266" y="754342"/>
                    <a:pt x="2064647" y="752722"/>
                    <a:pt x="2064647" y="751579"/>
                  </a:cubicBezTo>
                  <a:cubicBezTo>
                    <a:pt x="2065028" y="750817"/>
                    <a:pt x="2064361" y="749579"/>
                    <a:pt x="2063790" y="748436"/>
                  </a:cubicBezTo>
                  <a:close/>
                  <a:moveTo>
                    <a:pt x="2060456" y="729100"/>
                  </a:moveTo>
                  <a:cubicBezTo>
                    <a:pt x="2060075" y="729482"/>
                    <a:pt x="2059313" y="729862"/>
                    <a:pt x="2058646" y="730243"/>
                  </a:cubicBezTo>
                  <a:cubicBezTo>
                    <a:pt x="2057980" y="730624"/>
                    <a:pt x="2057408" y="730815"/>
                    <a:pt x="2057217" y="731196"/>
                  </a:cubicBezTo>
                  <a:cubicBezTo>
                    <a:pt x="2057122" y="731291"/>
                    <a:pt x="2056932" y="731482"/>
                    <a:pt x="2056741" y="731767"/>
                  </a:cubicBezTo>
                  <a:cubicBezTo>
                    <a:pt x="2056074" y="732529"/>
                    <a:pt x="2055408" y="733196"/>
                    <a:pt x="2054932" y="733958"/>
                  </a:cubicBezTo>
                  <a:cubicBezTo>
                    <a:pt x="2054646" y="732720"/>
                    <a:pt x="2054360" y="731196"/>
                    <a:pt x="2054455" y="730624"/>
                  </a:cubicBezTo>
                  <a:cubicBezTo>
                    <a:pt x="2054551" y="729672"/>
                    <a:pt x="2055503" y="729196"/>
                    <a:pt x="2055884" y="729005"/>
                  </a:cubicBezTo>
                  <a:cubicBezTo>
                    <a:pt x="2056265" y="728815"/>
                    <a:pt x="2057217" y="728720"/>
                    <a:pt x="2058075" y="728720"/>
                  </a:cubicBezTo>
                  <a:cubicBezTo>
                    <a:pt x="2058551" y="728720"/>
                    <a:pt x="2059123" y="728624"/>
                    <a:pt x="2059503" y="728529"/>
                  </a:cubicBezTo>
                  <a:cubicBezTo>
                    <a:pt x="2060075" y="728434"/>
                    <a:pt x="2060646" y="728243"/>
                    <a:pt x="2061123" y="727958"/>
                  </a:cubicBezTo>
                  <a:cubicBezTo>
                    <a:pt x="2060837" y="728434"/>
                    <a:pt x="2060646" y="728910"/>
                    <a:pt x="2060456" y="729100"/>
                  </a:cubicBezTo>
                  <a:close/>
                  <a:moveTo>
                    <a:pt x="2088460" y="823970"/>
                  </a:moveTo>
                  <a:cubicBezTo>
                    <a:pt x="2087984" y="823874"/>
                    <a:pt x="2087698" y="823017"/>
                    <a:pt x="2087412" y="822065"/>
                  </a:cubicBezTo>
                  <a:lnTo>
                    <a:pt x="2087317" y="821683"/>
                  </a:lnTo>
                  <a:cubicBezTo>
                    <a:pt x="2087126" y="821207"/>
                    <a:pt x="2086840" y="821017"/>
                    <a:pt x="2086650" y="821017"/>
                  </a:cubicBezTo>
                  <a:cubicBezTo>
                    <a:pt x="2085888" y="820826"/>
                    <a:pt x="2084840" y="821398"/>
                    <a:pt x="2084173" y="821874"/>
                  </a:cubicBezTo>
                  <a:cubicBezTo>
                    <a:pt x="2084078" y="821969"/>
                    <a:pt x="2083983" y="821969"/>
                    <a:pt x="2083887" y="822065"/>
                  </a:cubicBezTo>
                  <a:cubicBezTo>
                    <a:pt x="2083411" y="821588"/>
                    <a:pt x="2082459" y="819683"/>
                    <a:pt x="2081887" y="818540"/>
                  </a:cubicBezTo>
                  <a:cubicBezTo>
                    <a:pt x="2081506" y="817778"/>
                    <a:pt x="2081221" y="817207"/>
                    <a:pt x="2081030" y="816826"/>
                  </a:cubicBezTo>
                  <a:cubicBezTo>
                    <a:pt x="2080840" y="816445"/>
                    <a:pt x="2080649" y="816159"/>
                    <a:pt x="2080458" y="815778"/>
                  </a:cubicBezTo>
                  <a:cubicBezTo>
                    <a:pt x="2080649" y="815302"/>
                    <a:pt x="2081221" y="813778"/>
                    <a:pt x="2081506" y="812920"/>
                  </a:cubicBezTo>
                  <a:cubicBezTo>
                    <a:pt x="2081697" y="812254"/>
                    <a:pt x="2081506" y="810825"/>
                    <a:pt x="2081411" y="809587"/>
                  </a:cubicBezTo>
                  <a:cubicBezTo>
                    <a:pt x="2081316" y="808920"/>
                    <a:pt x="2081316" y="808253"/>
                    <a:pt x="2081316" y="807872"/>
                  </a:cubicBezTo>
                  <a:cubicBezTo>
                    <a:pt x="2081411" y="806920"/>
                    <a:pt x="2080554" y="805396"/>
                    <a:pt x="2079792" y="805110"/>
                  </a:cubicBezTo>
                  <a:cubicBezTo>
                    <a:pt x="2079506" y="805015"/>
                    <a:pt x="2078649" y="804158"/>
                    <a:pt x="2078077" y="803586"/>
                  </a:cubicBezTo>
                  <a:cubicBezTo>
                    <a:pt x="2077601" y="803110"/>
                    <a:pt x="2077030" y="802538"/>
                    <a:pt x="2076649" y="802157"/>
                  </a:cubicBezTo>
                  <a:cubicBezTo>
                    <a:pt x="2075982" y="801586"/>
                    <a:pt x="2076744" y="798824"/>
                    <a:pt x="2076934" y="797776"/>
                  </a:cubicBezTo>
                  <a:cubicBezTo>
                    <a:pt x="2077030" y="797585"/>
                    <a:pt x="2077030" y="797395"/>
                    <a:pt x="2077030" y="797204"/>
                  </a:cubicBezTo>
                  <a:cubicBezTo>
                    <a:pt x="2077315" y="796061"/>
                    <a:pt x="2078459" y="792156"/>
                    <a:pt x="2078935" y="791394"/>
                  </a:cubicBezTo>
                  <a:cubicBezTo>
                    <a:pt x="2079220" y="791013"/>
                    <a:pt x="2079506" y="790918"/>
                    <a:pt x="2080173" y="790727"/>
                  </a:cubicBezTo>
                  <a:cubicBezTo>
                    <a:pt x="2080649" y="790632"/>
                    <a:pt x="2081125" y="790441"/>
                    <a:pt x="2081792" y="790156"/>
                  </a:cubicBezTo>
                  <a:cubicBezTo>
                    <a:pt x="2082649" y="789775"/>
                    <a:pt x="2083221" y="789394"/>
                    <a:pt x="2083602" y="789108"/>
                  </a:cubicBezTo>
                  <a:cubicBezTo>
                    <a:pt x="2083887" y="788917"/>
                    <a:pt x="2084078" y="788727"/>
                    <a:pt x="2084364" y="788632"/>
                  </a:cubicBezTo>
                  <a:cubicBezTo>
                    <a:pt x="2084840" y="788441"/>
                    <a:pt x="2085221" y="788632"/>
                    <a:pt x="2085983" y="788917"/>
                  </a:cubicBezTo>
                  <a:lnTo>
                    <a:pt x="2086174" y="789013"/>
                  </a:lnTo>
                  <a:cubicBezTo>
                    <a:pt x="2086840" y="789299"/>
                    <a:pt x="2088078" y="789203"/>
                    <a:pt x="2089221" y="789108"/>
                  </a:cubicBezTo>
                  <a:cubicBezTo>
                    <a:pt x="2089603" y="789108"/>
                    <a:pt x="2089983" y="789013"/>
                    <a:pt x="2090174" y="789013"/>
                  </a:cubicBezTo>
                  <a:cubicBezTo>
                    <a:pt x="2091126" y="789013"/>
                    <a:pt x="2092555" y="788537"/>
                    <a:pt x="2093603" y="788155"/>
                  </a:cubicBezTo>
                  <a:cubicBezTo>
                    <a:pt x="2093794" y="788060"/>
                    <a:pt x="2094651" y="788346"/>
                    <a:pt x="2095889" y="790061"/>
                  </a:cubicBezTo>
                  <a:lnTo>
                    <a:pt x="2095984" y="790251"/>
                  </a:lnTo>
                  <a:cubicBezTo>
                    <a:pt x="2096651" y="791108"/>
                    <a:pt x="2097127" y="791775"/>
                    <a:pt x="2097889" y="791966"/>
                  </a:cubicBezTo>
                  <a:cubicBezTo>
                    <a:pt x="2098652" y="792156"/>
                    <a:pt x="2100651" y="791870"/>
                    <a:pt x="2101033" y="791775"/>
                  </a:cubicBezTo>
                  <a:lnTo>
                    <a:pt x="2101033" y="791584"/>
                  </a:lnTo>
                  <a:lnTo>
                    <a:pt x="2101128" y="791680"/>
                  </a:lnTo>
                  <a:cubicBezTo>
                    <a:pt x="2107414" y="795871"/>
                    <a:pt x="2107414" y="796918"/>
                    <a:pt x="2107414" y="797014"/>
                  </a:cubicBezTo>
                  <a:cubicBezTo>
                    <a:pt x="2107224" y="797299"/>
                    <a:pt x="2107128" y="797585"/>
                    <a:pt x="2106938" y="797871"/>
                  </a:cubicBezTo>
                  <a:cubicBezTo>
                    <a:pt x="2106271" y="798919"/>
                    <a:pt x="2105605" y="800062"/>
                    <a:pt x="2105985" y="801205"/>
                  </a:cubicBezTo>
                  <a:cubicBezTo>
                    <a:pt x="2106462" y="802443"/>
                    <a:pt x="2106652" y="805967"/>
                    <a:pt x="2106271" y="806443"/>
                  </a:cubicBezTo>
                  <a:cubicBezTo>
                    <a:pt x="2106081" y="806539"/>
                    <a:pt x="2105700" y="806634"/>
                    <a:pt x="2105319" y="806634"/>
                  </a:cubicBezTo>
                  <a:cubicBezTo>
                    <a:pt x="2104271" y="806824"/>
                    <a:pt x="2102937" y="807110"/>
                    <a:pt x="2102461" y="807967"/>
                  </a:cubicBezTo>
                  <a:cubicBezTo>
                    <a:pt x="2101890" y="808920"/>
                    <a:pt x="2101604" y="809206"/>
                    <a:pt x="2100556" y="810063"/>
                  </a:cubicBezTo>
                  <a:cubicBezTo>
                    <a:pt x="2100271" y="810253"/>
                    <a:pt x="2099985" y="810444"/>
                    <a:pt x="2099604" y="810730"/>
                  </a:cubicBezTo>
                  <a:cubicBezTo>
                    <a:pt x="2098461" y="811492"/>
                    <a:pt x="2097223" y="812349"/>
                    <a:pt x="2097223" y="813301"/>
                  </a:cubicBezTo>
                  <a:cubicBezTo>
                    <a:pt x="2097127" y="814445"/>
                    <a:pt x="2097889" y="817397"/>
                    <a:pt x="2098461" y="818731"/>
                  </a:cubicBezTo>
                  <a:cubicBezTo>
                    <a:pt x="2098842" y="819588"/>
                    <a:pt x="2100271" y="821207"/>
                    <a:pt x="2101509" y="822445"/>
                  </a:cubicBezTo>
                  <a:cubicBezTo>
                    <a:pt x="2100651" y="822541"/>
                    <a:pt x="2099795" y="822636"/>
                    <a:pt x="2099223" y="822731"/>
                  </a:cubicBezTo>
                  <a:cubicBezTo>
                    <a:pt x="2098746" y="822826"/>
                    <a:pt x="2098080" y="822731"/>
                    <a:pt x="2097413" y="822636"/>
                  </a:cubicBezTo>
                  <a:cubicBezTo>
                    <a:pt x="2096746" y="822541"/>
                    <a:pt x="2096080" y="822445"/>
                    <a:pt x="2095699" y="822541"/>
                  </a:cubicBezTo>
                  <a:cubicBezTo>
                    <a:pt x="2095032" y="822731"/>
                    <a:pt x="2092841" y="824446"/>
                    <a:pt x="2091793" y="825208"/>
                  </a:cubicBezTo>
                  <a:cubicBezTo>
                    <a:pt x="2091031" y="824446"/>
                    <a:pt x="2089317" y="824160"/>
                    <a:pt x="2088460" y="823970"/>
                  </a:cubicBezTo>
                  <a:close/>
                  <a:moveTo>
                    <a:pt x="2107891" y="833780"/>
                  </a:moveTo>
                  <a:cubicBezTo>
                    <a:pt x="2107605" y="833780"/>
                    <a:pt x="2107414" y="833875"/>
                    <a:pt x="2107319" y="833875"/>
                  </a:cubicBezTo>
                  <a:cubicBezTo>
                    <a:pt x="2106557" y="834066"/>
                    <a:pt x="2105985" y="835114"/>
                    <a:pt x="2105509" y="836066"/>
                  </a:cubicBezTo>
                  <a:cubicBezTo>
                    <a:pt x="2105319" y="836542"/>
                    <a:pt x="2105129" y="836924"/>
                    <a:pt x="2104938" y="837114"/>
                  </a:cubicBezTo>
                  <a:cubicBezTo>
                    <a:pt x="2104557" y="837590"/>
                    <a:pt x="2103223" y="837781"/>
                    <a:pt x="2102176" y="837876"/>
                  </a:cubicBezTo>
                  <a:lnTo>
                    <a:pt x="2101890" y="837876"/>
                  </a:lnTo>
                  <a:cubicBezTo>
                    <a:pt x="2101033" y="837971"/>
                    <a:pt x="2099985" y="839114"/>
                    <a:pt x="2098366" y="840924"/>
                  </a:cubicBezTo>
                  <a:cubicBezTo>
                    <a:pt x="2097699" y="841591"/>
                    <a:pt x="2097032" y="842448"/>
                    <a:pt x="2096746" y="842543"/>
                  </a:cubicBezTo>
                  <a:cubicBezTo>
                    <a:pt x="2096175" y="842829"/>
                    <a:pt x="2095317" y="841972"/>
                    <a:pt x="2094555" y="841115"/>
                  </a:cubicBezTo>
                  <a:cubicBezTo>
                    <a:pt x="2094174" y="840733"/>
                    <a:pt x="2093698" y="839209"/>
                    <a:pt x="2093127" y="834066"/>
                  </a:cubicBezTo>
                  <a:lnTo>
                    <a:pt x="2093127" y="833780"/>
                  </a:lnTo>
                  <a:cubicBezTo>
                    <a:pt x="2093032" y="833209"/>
                    <a:pt x="2093318" y="832733"/>
                    <a:pt x="2093698" y="832066"/>
                  </a:cubicBezTo>
                  <a:cubicBezTo>
                    <a:pt x="2093889" y="831780"/>
                    <a:pt x="2093984" y="831494"/>
                    <a:pt x="2094174" y="831113"/>
                  </a:cubicBezTo>
                  <a:cubicBezTo>
                    <a:pt x="2094651" y="830066"/>
                    <a:pt x="2092936" y="827017"/>
                    <a:pt x="2092174" y="825779"/>
                  </a:cubicBezTo>
                  <a:cubicBezTo>
                    <a:pt x="2093698" y="824541"/>
                    <a:pt x="2095413" y="823303"/>
                    <a:pt x="2095794" y="823208"/>
                  </a:cubicBezTo>
                  <a:cubicBezTo>
                    <a:pt x="2096080" y="823112"/>
                    <a:pt x="2096651" y="823208"/>
                    <a:pt x="2097127" y="823303"/>
                  </a:cubicBezTo>
                  <a:cubicBezTo>
                    <a:pt x="2097889" y="823398"/>
                    <a:pt x="2098556" y="823493"/>
                    <a:pt x="2099223" y="823398"/>
                  </a:cubicBezTo>
                  <a:cubicBezTo>
                    <a:pt x="2099890" y="823303"/>
                    <a:pt x="2101033" y="823208"/>
                    <a:pt x="2102176" y="823112"/>
                  </a:cubicBezTo>
                  <a:cubicBezTo>
                    <a:pt x="2102747" y="823588"/>
                    <a:pt x="2103128" y="824065"/>
                    <a:pt x="2103414" y="824160"/>
                  </a:cubicBezTo>
                  <a:cubicBezTo>
                    <a:pt x="2103700" y="824350"/>
                    <a:pt x="2103986" y="824446"/>
                    <a:pt x="2104271" y="824541"/>
                  </a:cubicBezTo>
                  <a:cubicBezTo>
                    <a:pt x="2105033" y="824827"/>
                    <a:pt x="2105700" y="825208"/>
                    <a:pt x="2105890" y="825779"/>
                  </a:cubicBezTo>
                  <a:cubicBezTo>
                    <a:pt x="2106271" y="827017"/>
                    <a:pt x="2106938" y="827970"/>
                    <a:pt x="2107795" y="828541"/>
                  </a:cubicBezTo>
                  <a:cubicBezTo>
                    <a:pt x="2108557" y="829018"/>
                    <a:pt x="2110462" y="829684"/>
                    <a:pt x="2111034" y="829875"/>
                  </a:cubicBezTo>
                  <a:cubicBezTo>
                    <a:pt x="2110939" y="830542"/>
                    <a:pt x="2111034" y="831208"/>
                    <a:pt x="2111129" y="831685"/>
                  </a:cubicBezTo>
                  <a:cubicBezTo>
                    <a:pt x="2111224" y="832066"/>
                    <a:pt x="2111224" y="832447"/>
                    <a:pt x="2111224" y="832637"/>
                  </a:cubicBezTo>
                  <a:cubicBezTo>
                    <a:pt x="2111224" y="832923"/>
                    <a:pt x="2110843" y="833304"/>
                    <a:pt x="2107891" y="833780"/>
                  </a:cubicBezTo>
                  <a:close/>
                  <a:moveTo>
                    <a:pt x="2110081" y="724338"/>
                  </a:moveTo>
                  <a:cubicBezTo>
                    <a:pt x="2109891" y="727195"/>
                    <a:pt x="2109510" y="727672"/>
                    <a:pt x="2109415" y="727767"/>
                  </a:cubicBezTo>
                  <a:cubicBezTo>
                    <a:pt x="2108557" y="728148"/>
                    <a:pt x="2105224" y="731005"/>
                    <a:pt x="2104366" y="732149"/>
                  </a:cubicBezTo>
                  <a:cubicBezTo>
                    <a:pt x="2103986" y="732625"/>
                    <a:pt x="2102843" y="733387"/>
                    <a:pt x="2101890" y="733958"/>
                  </a:cubicBezTo>
                  <a:cubicBezTo>
                    <a:pt x="2100556" y="734816"/>
                    <a:pt x="2099699" y="735292"/>
                    <a:pt x="2099509" y="735863"/>
                  </a:cubicBezTo>
                  <a:cubicBezTo>
                    <a:pt x="2099128" y="736625"/>
                    <a:pt x="2097032" y="744245"/>
                    <a:pt x="2097985" y="746722"/>
                  </a:cubicBezTo>
                  <a:cubicBezTo>
                    <a:pt x="2098842" y="749103"/>
                    <a:pt x="2101414" y="752722"/>
                    <a:pt x="2102747" y="753961"/>
                  </a:cubicBezTo>
                  <a:lnTo>
                    <a:pt x="2102843" y="754056"/>
                  </a:lnTo>
                  <a:cubicBezTo>
                    <a:pt x="2104080" y="755199"/>
                    <a:pt x="2107510" y="758247"/>
                    <a:pt x="2107891" y="759866"/>
                  </a:cubicBezTo>
                  <a:cubicBezTo>
                    <a:pt x="2108271" y="761771"/>
                    <a:pt x="2110272" y="766248"/>
                    <a:pt x="2111701" y="767296"/>
                  </a:cubicBezTo>
                  <a:cubicBezTo>
                    <a:pt x="2112177" y="767677"/>
                    <a:pt x="2112748" y="768058"/>
                    <a:pt x="2113320" y="768439"/>
                  </a:cubicBezTo>
                  <a:cubicBezTo>
                    <a:pt x="2114177" y="769010"/>
                    <a:pt x="2115130" y="769677"/>
                    <a:pt x="2115701" y="770249"/>
                  </a:cubicBezTo>
                  <a:cubicBezTo>
                    <a:pt x="2116749" y="771296"/>
                    <a:pt x="2122369" y="774916"/>
                    <a:pt x="2123130" y="775392"/>
                  </a:cubicBezTo>
                  <a:cubicBezTo>
                    <a:pt x="2123892" y="775868"/>
                    <a:pt x="2125988" y="777297"/>
                    <a:pt x="2126084" y="777392"/>
                  </a:cubicBezTo>
                  <a:cubicBezTo>
                    <a:pt x="2128179" y="778821"/>
                    <a:pt x="2128560" y="781678"/>
                    <a:pt x="2128750" y="783583"/>
                  </a:cubicBezTo>
                  <a:cubicBezTo>
                    <a:pt x="2128846" y="784250"/>
                    <a:pt x="2128846" y="784726"/>
                    <a:pt x="2129036" y="785108"/>
                  </a:cubicBezTo>
                  <a:cubicBezTo>
                    <a:pt x="2129226" y="785774"/>
                    <a:pt x="2129703" y="786727"/>
                    <a:pt x="2130179" y="787679"/>
                  </a:cubicBezTo>
                  <a:cubicBezTo>
                    <a:pt x="2130751" y="788822"/>
                    <a:pt x="2131227" y="789965"/>
                    <a:pt x="2131418" y="790537"/>
                  </a:cubicBezTo>
                  <a:cubicBezTo>
                    <a:pt x="2131512" y="791108"/>
                    <a:pt x="2131703" y="792156"/>
                    <a:pt x="2131798" y="793204"/>
                  </a:cubicBezTo>
                  <a:cubicBezTo>
                    <a:pt x="2131989" y="794442"/>
                    <a:pt x="2132084" y="795680"/>
                    <a:pt x="2132275" y="796157"/>
                  </a:cubicBezTo>
                  <a:cubicBezTo>
                    <a:pt x="2132561" y="797109"/>
                    <a:pt x="2132179" y="798728"/>
                    <a:pt x="2131703" y="799204"/>
                  </a:cubicBezTo>
                  <a:cubicBezTo>
                    <a:pt x="2130751" y="800062"/>
                    <a:pt x="2131322" y="803110"/>
                    <a:pt x="2131703" y="803681"/>
                  </a:cubicBezTo>
                  <a:cubicBezTo>
                    <a:pt x="2131798" y="803967"/>
                    <a:pt x="2131512" y="805967"/>
                    <a:pt x="2131418" y="806824"/>
                  </a:cubicBezTo>
                  <a:cubicBezTo>
                    <a:pt x="2131322" y="807396"/>
                    <a:pt x="2131227" y="807967"/>
                    <a:pt x="2131227" y="808253"/>
                  </a:cubicBezTo>
                  <a:cubicBezTo>
                    <a:pt x="2131227" y="809015"/>
                    <a:pt x="2129798" y="816730"/>
                    <a:pt x="2129036" y="818540"/>
                  </a:cubicBezTo>
                  <a:cubicBezTo>
                    <a:pt x="2128465" y="819874"/>
                    <a:pt x="2125607" y="821969"/>
                    <a:pt x="2124083" y="823017"/>
                  </a:cubicBezTo>
                  <a:cubicBezTo>
                    <a:pt x="2123702" y="823303"/>
                    <a:pt x="2123416" y="823493"/>
                    <a:pt x="2123226" y="823588"/>
                  </a:cubicBezTo>
                  <a:cubicBezTo>
                    <a:pt x="2122369" y="824255"/>
                    <a:pt x="2119606" y="825398"/>
                    <a:pt x="2117987" y="826065"/>
                  </a:cubicBezTo>
                  <a:lnTo>
                    <a:pt x="2117320" y="826351"/>
                  </a:lnTo>
                  <a:cubicBezTo>
                    <a:pt x="2116177" y="826827"/>
                    <a:pt x="2115130" y="827208"/>
                    <a:pt x="2113891" y="827684"/>
                  </a:cubicBezTo>
                  <a:lnTo>
                    <a:pt x="2112558" y="828161"/>
                  </a:lnTo>
                  <a:cubicBezTo>
                    <a:pt x="2111986" y="828351"/>
                    <a:pt x="2111701" y="828732"/>
                    <a:pt x="2111510" y="829208"/>
                  </a:cubicBezTo>
                  <a:cubicBezTo>
                    <a:pt x="2110748" y="828922"/>
                    <a:pt x="2109129" y="828351"/>
                    <a:pt x="2108557" y="828065"/>
                  </a:cubicBezTo>
                  <a:cubicBezTo>
                    <a:pt x="2107891" y="827684"/>
                    <a:pt x="2107224" y="826732"/>
                    <a:pt x="2106938" y="825779"/>
                  </a:cubicBezTo>
                  <a:cubicBezTo>
                    <a:pt x="2106652" y="824827"/>
                    <a:pt x="2105700" y="824446"/>
                    <a:pt x="2104842" y="824065"/>
                  </a:cubicBezTo>
                  <a:cubicBezTo>
                    <a:pt x="2104557" y="823970"/>
                    <a:pt x="2104271" y="823779"/>
                    <a:pt x="2104080" y="823684"/>
                  </a:cubicBezTo>
                  <a:cubicBezTo>
                    <a:pt x="2103986" y="823588"/>
                    <a:pt x="2103795" y="823398"/>
                    <a:pt x="2103604" y="823303"/>
                  </a:cubicBezTo>
                  <a:cubicBezTo>
                    <a:pt x="2103700" y="823303"/>
                    <a:pt x="2103795" y="823303"/>
                    <a:pt x="2103890" y="823303"/>
                  </a:cubicBezTo>
                  <a:cubicBezTo>
                    <a:pt x="2104271" y="823303"/>
                    <a:pt x="2104557" y="823208"/>
                    <a:pt x="2104747" y="822922"/>
                  </a:cubicBezTo>
                  <a:cubicBezTo>
                    <a:pt x="2105414" y="822255"/>
                    <a:pt x="2105129" y="820731"/>
                    <a:pt x="2104842" y="819112"/>
                  </a:cubicBezTo>
                  <a:lnTo>
                    <a:pt x="2104747" y="818826"/>
                  </a:lnTo>
                  <a:cubicBezTo>
                    <a:pt x="2104557" y="818064"/>
                    <a:pt x="2103414" y="816159"/>
                    <a:pt x="2103033" y="815587"/>
                  </a:cubicBezTo>
                  <a:cubicBezTo>
                    <a:pt x="2103033" y="815302"/>
                    <a:pt x="2103986" y="814254"/>
                    <a:pt x="2107224" y="811873"/>
                  </a:cubicBezTo>
                  <a:cubicBezTo>
                    <a:pt x="2107891" y="811396"/>
                    <a:pt x="2110272" y="811111"/>
                    <a:pt x="2111701" y="811111"/>
                  </a:cubicBezTo>
                  <a:cubicBezTo>
                    <a:pt x="2112748" y="811111"/>
                    <a:pt x="2114844" y="810730"/>
                    <a:pt x="2115510" y="809491"/>
                  </a:cubicBezTo>
                  <a:cubicBezTo>
                    <a:pt x="2116177" y="808444"/>
                    <a:pt x="2116749" y="805586"/>
                    <a:pt x="2116368" y="804634"/>
                  </a:cubicBezTo>
                  <a:cubicBezTo>
                    <a:pt x="2116082" y="803872"/>
                    <a:pt x="2116177" y="802729"/>
                    <a:pt x="2116273" y="801395"/>
                  </a:cubicBezTo>
                  <a:cubicBezTo>
                    <a:pt x="2116368" y="800538"/>
                    <a:pt x="2116273" y="798919"/>
                    <a:pt x="2116177" y="797680"/>
                  </a:cubicBezTo>
                  <a:cubicBezTo>
                    <a:pt x="2116177" y="797014"/>
                    <a:pt x="2116082" y="796347"/>
                    <a:pt x="2116082" y="796157"/>
                  </a:cubicBezTo>
                  <a:cubicBezTo>
                    <a:pt x="2116082" y="795775"/>
                    <a:pt x="2115796" y="795204"/>
                    <a:pt x="2115034" y="794061"/>
                  </a:cubicBezTo>
                  <a:cubicBezTo>
                    <a:pt x="2114749" y="793680"/>
                    <a:pt x="2114463" y="793204"/>
                    <a:pt x="2114367" y="792918"/>
                  </a:cubicBezTo>
                  <a:cubicBezTo>
                    <a:pt x="2114177" y="792537"/>
                    <a:pt x="2114272" y="791584"/>
                    <a:pt x="2114367" y="790918"/>
                  </a:cubicBezTo>
                  <a:cubicBezTo>
                    <a:pt x="2114367" y="790632"/>
                    <a:pt x="2114463" y="790441"/>
                    <a:pt x="2114463" y="790251"/>
                  </a:cubicBezTo>
                  <a:cubicBezTo>
                    <a:pt x="2114558" y="789394"/>
                    <a:pt x="2114463" y="787774"/>
                    <a:pt x="2114463" y="787584"/>
                  </a:cubicBezTo>
                  <a:cubicBezTo>
                    <a:pt x="2114654" y="787108"/>
                    <a:pt x="2115701" y="783965"/>
                    <a:pt x="2115796" y="783107"/>
                  </a:cubicBezTo>
                  <a:cubicBezTo>
                    <a:pt x="2115796" y="782345"/>
                    <a:pt x="2115130" y="781869"/>
                    <a:pt x="2114463" y="781393"/>
                  </a:cubicBezTo>
                  <a:cubicBezTo>
                    <a:pt x="2114082" y="781107"/>
                    <a:pt x="2113701" y="780821"/>
                    <a:pt x="2113415" y="780536"/>
                  </a:cubicBezTo>
                  <a:cubicBezTo>
                    <a:pt x="2112939" y="779964"/>
                    <a:pt x="2112653" y="777107"/>
                    <a:pt x="2112558" y="775963"/>
                  </a:cubicBezTo>
                  <a:cubicBezTo>
                    <a:pt x="2112558" y="775583"/>
                    <a:pt x="2112462" y="775297"/>
                    <a:pt x="2112462" y="775201"/>
                  </a:cubicBezTo>
                  <a:cubicBezTo>
                    <a:pt x="2112368" y="774440"/>
                    <a:pt x="2111796" y="772439"/>
                    <a:pt x="2110843" y="771487"/>
                  </a:cubicBezTo>
                  <a:cubicBezTo>
                    <a:pt x="2110462" y="771011"/>
                    <a:pt x="2109415" y="770534"/>
                    <a:pt x="2108462" y="769867"/>
                  </a:cubicBezTo>
                  <a:cubicBezTo>
                    <a:pt x="2107414" y="769296"/>
                    <a:pt x="2106367" y="768629"/>
                    <a:pt x="2105985" y="768248"/>
                  </a:cubicBezTo>
                  <a:cubicBezTo>
                    <a:pt x="2105414" y="767486"/>
                    <a:pt x="2105224" y="765581"/>
                    <a:pt x="2105224" y="764915"/>
                  </a:cubicBezTo>
                  <a:cubicBezTo>
                    <a:pt x="2105224" y="764343"/>
                    <a:pt x="2104366" y="763105"/>
                    <a:pt x="2102271" y="760724"/>
                  </a:cubicBezTo>
                  <a:cubicBezTo>
                    <a:pt x="2101985" y="760342"/>
                    <a:pt x="2101699" y="760057"/>
                    <a:pt x="2101509" y="759771"/>
                  </a:cubicBezTo>
                  <a:cubicBezTo>
                    <a:pt x="2100556" y="758628"/>
                    <a:pt x="2096746" y="754151"/>
                    <a:pt x="2096746" y="754151"/>
                  </a:cubicBezTo>
                  <a:lnTo>
                    <a:pt x="2096556" y="754056"/>
                  </a:lnTo>
                  <a:cubicBezTo>
                    <a:pt x="2096556" y="754056"/>
                    <a:pt x="2093508" y="752722"/>
                    <a:pt x="2092460" y="752246"/>
                  </a:cubicBezTo>
                  <a:cubicBezTo>
                    <a:pt x="2091603" y="751865"/>
                    <a:pt x="2090746" y="750437"/>
                    <a:pt x="2090174" y="749389"/>
                  </a:cubicBezTo>
                  <a:lnTo>
                    <a:pt x="2088936" y="746722"/>
                  </a:lnTo>
                  <a:cubicBezTo>
                    <a:pt x="2088555" y="745960"/>
                    <a:pt x="2087221" y="745865"/>
                    <a:pt x="2085888" y="745769"/>
                  </a:cubicBezTo>
                  <a:cubicBezTo>
                    <a:pt x="2085983" y="744912"/>
                    <a:pt x="2087031" y="741959"/>
                    <a:pt x="2087793" y="740054"/>
                  </a:cubicBezTo>
                  <a:cubicBezTo>
                    <a:pt x="2087888" y="739864"/>
                    <a:pt x="2088840" y="739102"/>
                    <a:pt x="2089412" y="738625"/>
                  </a:cubicBezTo>
                  <a:cubicBezTo>
                    <a:pt x="2090174" y="738054"/>
                    <a:pt x="2090555" y="737673"/>
                    <a:pt x="2090746" y="737387"/>
                  </a:cubicBezTo>
                  <a:cubicBezTo>
                    <a:pt x="2091412" y="736435"/>
                    <a:pt x="2088745" y="733482"/>
                    <a:pt x="2087888" y="732911"/>
                  </a:cubicBezTo>
                  <a:cubicBezTo>
                    <a:pt x="2086935" y="732244"/>
                    <a:pt x="2084936" y="730434"/>
                    <a:pt x="2084936" y="730434"/>
                  </a:cubicBezTo>
                  <a:lnTo>
                    <a:pt x="2084840" y="730339"/>
                  </a:lnTo>
                  <a:lnTo>
                    <a:pt x="2084649" y="730339"/>
                  </a:lnTo>
                  <a:cubicBezTo>
                    <a:pt x="2082554" y="730434"/>
                    <a:pt x="2079220" y="730434"/>
                    <a:pt x="2078649" y="730339"/>
                  </a:cubicBezTo>
                  <a:cubicBezTo>
                    <a:pt x="2077982" y="730243"/>
                    <a:pt x="2077410" y="729767"/>
                    <a:pt x="2076934" y="729196"/>
                  </a:cubicBezTo>
                  <a:lnTo>
                    <a:pt x="2076839" y="729100"/>
                  </a:lnTo>
                  <a:cubicBezTo>
                    <a:pt x="2075505" y="727291"/>
                    <a:pt x="2074934" y="726148"/>
                    <a:pt x="2074934" y="725576"/>
                  </a:cubicBezTo>
                  <a:lnTo>
                    <a:pt x="2075220" y="720528"/>
                  </a:lnTo>
                  <a:lnTo>
                    <a:pt x="2075220" y="720337"/>
                  </a:lnTo>
                  <a:cubicBezTo>
                    <a:pt x="2075029" y="719861"/>
                    <a:pt x="2074172" y="717385"/>
                    <a:pt x="2073601" y="716813"/>
                  </a:cubicBezTo>
                  <a:cubicBezTo>
                    <a:pt x="2073124" y="716337"/>
                    <a:pt x="2071315" y="715766"/>
                    <a:pt x="2070457" y="715480"/>
                  </a:cubicBezTo>
                  <a:cubicBezTo>
                    <a:pt x="2070743" y="714908"/>
                    <a:pt x="2071124" y="714241"/>
                    <a:pt x="2071315" y="714241"/>
                  </a:cubicBezTo>
                  <a:cubicBezTo>
                    <a:pt x="2071791" y="714241"/>
                    <a:pt x="2072743" y="714337"/>
                    <a:pt x="2073696" y="714432"/>
                  </a:cubicBezTo>
                  <a:cubicBezTo>
                    <a:pt x="2074553" y="714527"/>
                    <a:pt x="2075315" y="714622"/>
                    <a:pt x="2075696" y="714622"/>
                  </a:cubicBezTo>
                  <a:cubicBezTo>
                    <a:pt x="2075887" y="714622"/>
                    <a:pt x="2076839" y="714813"/>
                    <a:pt x="2077696" y="714908"/>
                  </a:cubicBezTo>
                  <a:cubicBezTo>
                    <a:pt x="2083221" y="715766"/>
                    <a:pt x="2083887" y="715766"/>
                    <a:pt x="2084078" y="715194"/>
                  </a:cubicBezTo>
                  <a:cubicBezTo>
                    <a:pt x="2084269" y="714813"/>
                    <a:pt x="2084269" y="713479"/>
                    <a:pt x="2084364" y="711289"/>
                  </a:cubicBezTo>
                  <a:cubicBezTo>
                    <a:pt x="2084364" y="710908"/>
                    <a:pt x="2084364" y="710622"/>
                    <a:pt x="2084364" y="710527"/>
                  </a:cubicBezTo>
                  <a:cubicBezTo>
                    <a:pt x="2084459" y="709384"/>
                    <a:pt x="2084936" y="707669"/>
                    <a:pt x="2085221" y="707574"/>
                  </a:cubicBezTo>
                  <a:cubicBezTo>
                    <a:pt x="2085602" y="707479"/>
                    <a:pt x="2086650" y="707479"/>
                    <a:pt x="2087698" y="707383"/>
                  </a:cubicBezTo>
                  <a:cubicBezTo>
                    <a:pt x="2088745" y="707383"/>
                    <a:pt x="2089793" y="707288"/>
                    <a:pt x="2090365" y="707193"/>
                  </a:cubicBezTo>
                  <a:cubicBezTo>
                    <a:pt x="2091222" y="707098"/>
                    <a:pt x="2093222" y="707479"/>
                    <a:pt x="2094079" y="707860"/>
                  </a:cubicBezTo>
                  <a:cubicBezTo>
                    <a:pt x="2094937" y="708145"/>
                    <a:pt x="2097127" y="709670"/>
                    <a:pt x="2097318" y="710622"/>
                  </a:cubicBezTo>
                  <a:lnTo>
                    <a:pt x="2097318" y="710812"/>
                  </a:lnTo>
                  <a:cubicBezTo>
                    <a:pt x="2097603" y="711955"/>
                    <a:pt x="2097889" y="713289"/>
                    <a:pt x="2098842" y="713861"/>
                  </a:cubicBezTo>
                  <a:cubicBezTo>
                    <a:pt x="2099223" y="714051"/>
                    <a:pt x="2099795" y="714241"/>
                    <a:pt x="2100461" y="714337"/>
                  </a:cubicBezTo>
                  <a:cubicBezTo>
                    <a:pt x="2101318" y="714527"/>
                    <a:pt x="2102461" y="714813"/>
                    <a:pt x="2102652" y="715289"/>
                  </a:cubicBezTo>
                  <a:cubicBezTo>
                    <a:pt x="2102747" y="715575"/>
                    <a:pt x="2102747" y="716146"/>
                    <a:pt x="2102843" y="716718"/>
                  </a:cubicBezTo>
                  <a:cubicBezTo>
                    <a:pt x="2103033" y="719099"/>
                    <a:pt x="2103319" y="720814"/>
                    <a:pt x="2104366" y="721004"/>
                  </a:cubicBezTo>
                  <a:cubicBezTo>
                    <a:pt x="2104842" y="721099"/>
                    <a:pt x="2105414" y="721004"/>
                    <a:pt x="2105985" y="721004"/>
                  </a:cubicBezTo>
                  <a:cubicBezTo>
                    <a:pt x="2106748" y="721004"/>
                    <a:pt x="2107700" y="720909"/>
                    <a:pt x="2107986" y="721195"/>
                  </a:cubicBezTo>
                  <a:cubicBezTo>
                    <a:pt x="2108557" y="721766"/>
                    <a:pt x="2110081" y="723481"/>
                    <a:pt x="2110558" y="723957"/>
                  </a:cubicBezTo>
                  <a:cubicBezTo>
                    <a:pt x="2110367" y="723957"/>
                    <a:pt x="2110081" y="724147"/>
                    <a:pt x="2110081" y="724338"/>
                  </a:cubicBezTo>
                  <a:close/>
                  <a:moveTo>
                    <a:pt x="2203427" y="524503"/>
                  </a:moveTo>
                  <a:cubicBezTo>
                    <a:pt x="2203331" y="524503"/>
                    <a:pt x="2203331" y="524503"/>
                    <a:pt x="2203427" y="524503"/>
                  </a:cubicBezTo>
                  <a:cubicBezTo>
                    <a:pt x="2203141" y="524503"/>
                    <a:pt x="2202760" y="524503"/>
                    <a:pt x="2202474" y="524503"/>
                  </a:cubicBezTo>
                  <a:cubicBezTo>
                    <a:pt x="2200950" y="524408"/>
                    <a:pt x="2198569" y="524313"/>
                    <a:pt x="2196949" y="525266"/>
                  </a:cubicBezTo>
                  <a:cubicBezTo>
                    <a:pt x="2195521" y="526123"/>
                    <a:pt x="2192949" y="527742"/>
                    <a:pt x="2191710" y="529552"/>
                  </a:cubicBezTo>
                  <a:cubicBezTo>
                    <a:pt x="2190949" y="530695"/>
                    <a:pt x="2189996" y="531933"/>
                    <a:pt x="2189329" y="532790"/>
                  </a:cubicBezTo>
                  <a:cubicBezTo>
                    <a:pt x="2189044" y="533076"/>
                    <a:pt x="2188853" y="533362"/>
                    <a:pt x="2188758" y="533552"/>
                  </a:cubicBezTo>
                  <a:cubicBezTo>
                    <a:pt x="2187615" y="535076"/>
                    <a:pt x="2184948" y="538029"/>
                    <a:pt x="2184186" y="538220"/>
                  </a:cubicBezTo>
                  <a:cubicBezTo>
                    <a:pt x="2183805" y="538315"/>
                    <a:pt x="2183424" y="538124"/>
                    <a:pt x="2183234" y="537838"/>
                  </a:cubicBezTo>
                  <a:cubicBezTo>
                    <a:pt x="2183138" y="537648"/>
                    <a:pt x="2182948" y="537267"/>
                    <a:pt x="2183328" y="536695"/>
                  </a:cubicBezTo>
                  <a:cubicBezTo>
                    <a:pt x="2185520" y="534219"/>
                    <a:pt x="2185138" y="532981"/>
                    <a:pt x="2184471" y="532409"/>
                  </a:cubicBezTo>
                  <a:cubicBezTo>
                    <a:pt x="2183043" y="531266"/>
                    <a:pt x="2180947" y="528980"/>
                    <a:pt x="2181519" y="527837"/>
                  </a:cubicBezTo>
                  <a:cubicBezTo>
                    <a:pt x="2181709" y="527361"/>
                    <a:pt x="2182185" y="526885"/>
                    <a:pt x="2182567" y="526408"/>
                  </a:cubicBezTo>
                  <a:cubicBezTo>
                    <a:pt x="2183519" y="525266"/>
                    <a:pt x="2184567" y="524027"/>
                    <a:pt x="2183900" y="522694"/>
                  </a:cubicBezTo>
                  <a:cubicBezTo>
                    <a:pt x="2183043" y="520789"/>
                    <a:pt x="2182852" y="519550"/>
                    <a:pt x="2183424" y="518884"/>
                  </a:cubicBezTo>
                  <a:cubicBezTo>
                    <a:pt x="2184281" y="517836"/>
                    <a:pt x="2183424" y="515836"/>
                    <a:pt x="2183234" y="515359"/>
                  </a:cubicBezTo>
                  <a:lnTo>
                    <a:pt x="2183138" y="515169"/>
                  </a:lnTo>
                  <a:lnTo>
                    <a:pt x="2182948" y="515074"/>
                  </a:lnTo>
                  <a:cubicBezTo>
                    <a:pt x="2182852" y="515074"/>
                    <a:pt x="2179995" y="514121"/>
                    <a:pt x="2177709" y="515836"/>
                  </a:cubicBezTo>
                  <a:cubicBezTo>
                    <a:pt x="2175613" y="517360"/>
                    <a:pt x="2171994" y="521360"/>
                    <a:pt x="2171613" y="523361"/>
                  </a:cubicBezTo>
                  <a:cubicBezTo>
                    <a:pt x="2171327" y="525075"/>
                    <a:pt x="2170565" y="526408"/>
                    <a:pt x="2169803" y="526790"/>
                  </a:cubicBezTo>
                  <a:cubicBezTo>
                    <a:pt x="2169708" y="526885"/>
                    <a:pt x="2169518" y="526885"/>
                    <a:pt x="2169422" y="526980"/>
                  </a:cubicBezTo>
                  <a:cubicBezTo>
                    <a:pt x="2168374" y="527456"/>
                    <a:pt x="2166279" y="528313"/>
                    <a:pt x="2166184" y="530504"/>
                  </a:cubicBezTo>
                  <a:cubicBezTo>
                    <a:pt x="2166184" y="531076"/>
                    <a:pt x="2166184" y="531647"/>
                    <a:pt x="2166184" y="532314"/>
                  </a:cubicBezTo>
                  <a:cubicBezTo>
                    <a:pt x="2166184" y="533933"/>
                    <a:pt x="2166184" y="536124"/>
                    <a:pt x="2165421" y="536505"/>
                  </a:cubicBezTo>
                  <a:cubicBezTo>
                    <a:pt x="2164850" y="536791"/>
                    <a:pt x="2163231" y="536600"/>
                    <a:pt x="2161897" y="536410"/>
                  </a:cubicBezTo>
                  <a:cubicBezTo>
                    <a:pt x="2159611" y="536124"/>
                    <a:pt x="2158183" y="536029"/>
                    <a:pt x="2157611" y="536600"/>
                  </a:cubicBezTo>
                  <a:cubicBezTo>
                    <a:pt x="2157611" y="536600"/>
                    <a:pt x="2154563" y="539362"/>
                    <a:pt x="2154753" y="541649"/>
                  </a:cubicBezTo>
                  <a:cubicBezTo>
                    <a:pt x="2154849" y="542411"/>
                    <a:pt x="2155230" y="542982"/>
                    <a:pt x="2155896" y="543363"/>
                  </a:cubicBezTo>
                  <a:cubicBezTo>
                    <a:pt x="2156563" y="543744"/>
                    <a:pt x="2157135" y="544030"/>
                    <a:pt x="2157706" y="544316"/>
                  </a:cubicBezTo>
                  <a:cubicBezTo>
                    <a:pt x="2159040" y="544982"/>
                    <a:pt x="2159516" y="545173"/>
                    <a:pt x="2159421" y="546601"/>
                  </a:cubicBezTo>
                  <a:cubicBezTo>
                    <a:pt x="2159230" y="548983"/>
                    <a:pt x="2160087" y="549173"/>
                    <a:pt x="2161707" y="549364"/>
                  </a:cubicBezTo>
                  <a:lnTo>
                    <a:pt x="2161897" y="549364"/>
                  </a:lnTo>
                  <a:cubicBezTo>
                    <a:pt x="2163612" y="549554"/>
                    <a:pt x="2165707" y="550507"/>
                    <a:pt x="2165993" y="550888"/>
                  </a:cubicBezTo>
                  <a:cubicBezTo>
                    <a:pt x="2166088" y="551078"/>
                    <a:pt x="2165898" y="551745"/>
                    <a:pt x="2165707" y="552126"/>
                  </a:cubicBezTo>
                  <a:cubicBezTo>
                    <a:pt x="2165327" y="553364"/>
                    <a:pt x="2164945" y="554888"/>
                    <a:pt x="2166088" y="555365"/>
                  </a:cubicBezTo>
                  <a:cubicBezTo>
                    <a:pt x="2167422" y="556031"/>
                    <a:pt x="2174280" y="559365"/>
                    <a:pt x="2175804" y="557936"/>
                  </a:cubicBezTo>
                  <a:cubicBezTo>
                    <a:pt x="2176375" y="557460"/>
                    <a:pt x="2177042" y="556126"/>
                    <a:pt x="2177899" y="554603"/>
                  </a:cubicBezTo>
                  <a:cubicBezTo>
                    <a:pt x="2178757" y="552983"/>
                    <a:pt x="2180376" y="550030"/>
                    <a:pt x="2181138" y="549935"/>
                  </a:cubicBezTo>
                  <a:cubicBezTo>
                    <a:pt x="2182281" y="549745"/>
                    <a:pt x="2183138" y="550030"/>
                    <a:pt x="2183995" y="550221"/>
                  </a:cubicBezTo>
                  <a:cubicBezTo>
                    <a:pt x="2184281" y="550316"/>
                    <a:pt x="2184471" y="550316"/>
                    <a:pt x="2184757" y="550412"/>
                  </a:cubicBezTo>
                  <a:cubicBezTo>
                    <a:pt x="2185043" y="550507"/>
                    <a:pt x="2185615" y="550792"/>
                    <a:pt x="2186281" y="551078"/>
                  </a:cubicBezTo>
                  <a:cubicBezTo>
                    <a:pt x="2187615" y="551745"/>
                    <a:pt x="2189329" y="552507"/>
                    <a:pt x="2190567" y="552221"/>
                  </a:cubicBezTo>
                  <a:cubicBezTo>
                    <a:pt x="2191520" y="551936"/>
                    <a:pt x="2192473" y="551840"/>
                    <a:pt x="2193330" y="551745"/>
                  </a:cubicBezTo>
                  <a:cubicBezTo>
                    <a:pt x="2193902" y="551650"/>
                    <a:pt x="2194473" y="551650"/>
                    <a:pt x="2194854" y="551554"/>
                  </a:cubicBezTo>
                  <a:cubicBezTo>
                    <a:pt x="2195711" y="551364"/>
                    <a:pt x="2198473" y="551650"/>
                    <a:pt x="2198664" y="552031"/>
                  </a:cubicBezTo>
                  <a:cubicBezTo>
                    <a:pt x="2198283" y="552602"/>
                    <a:pt x="2198187" y="553555"/>
                    <a:pt x="2198093" y="554603"/>
                  </a:cubicBezTo>
                  <a:cubicBezTo>
                    <a:pt x="2197997" y="555269"/>
                    <a:pt x="2197902" y="557079"/>
                    <a:pt x="2197521" y="557079"/>
                  </a:cubicBezTo>
                  <a:cubicBezTo>
                    <a:pt x="2196187" y="557079"/>
                    <a:pt x="2192282" y="557555"/>
                    <a:pt x="2191139" y="558508"/>
                  </a:cubicBezTo>
                  <a:cubicBezTo>
                    <a:pt x="2190377" y="559270"/>
                    <a:pt x="2189234" y="560794"/>
                    <a:pt x="2188472" y="561746"/>
                  </a:cubicBezTo>
                  <a:cubicBezTo>
                    <a:pt x="2188282" y="561937"/>
                    <a:pt x="2188186" y="562222"/>
                    <a:pt x="2188091" y="562318"/>
                  </a:cubicBezTo>
                  <a:cubicBezTo>
                    <a:pt x="2187615" y="562984"/>
                    <a:pt x="2184948" y="566223"/>
                    <a:pt x="2183424" y="568033"/>
                  </a:cubicBezTo>
                  <a:cubicBezTo>
                    <a:pt x="2183234" y="568318"/>
                    <a:pt x="2182948" y="568509"/>
                    <a:pt x="2182757" y="568795"/>
                  </a:cubicBezTo>
                  <a:cubicBezTo>
                    <a:pt x="2181329" y="570414"/>
                    <a:pt x="2180186" y="571843"/>
                    <a:pt x="2180280" y="572986"/>
                  </a:cubicBezTo>
                  <a:cubicBezTo>
                    <a:pt x="2180376" y="573367"/>
                    <a:pt x="2180471" y="573843"/>
                    <a:pt x="2180662" y="574415"/>
                  </a:cubicBezTo>
                  <a:cubicBezTo>
                    <a:pt x="2180947" y="575558"/>
                    <a:pt x="2181424" y="577177"/>
                    <a:pt x="2181138" y="577843"/>
                  </a:cubicBezTo>
                  <a:cubicBezTo>
                    <a:pt x="2180662" y="578891"/>
                    <a:pt x="2179804" y="581939"/>
                    <a:pt x="2180852" y="583273"/>
                  </a:cubicBezTo>
                  <a:cubicBezTo>
                    <a:pt x="2181329" y="583940"/>
                    <a:pt x="2182281" y="584416"/>
                    <a:pt x="2183234" y="584797"/>
                  </a:cubicBezTo>
                  <a:cubicBezTo>
                    <a:pt x="2183900" y="585083"/>
                    <a:pt x="2184567" y="585368"/>
                    <a:pt x="2184853" y="585749"/>
                  </a:cubicBezTo>
                  <a:cubicBezTo>
                    <a:pt x="2185710" y="586607"/>
                    <a:pt x="2188377" y="590036"/>
                    <a:pt x="2189425" y="591655"/>
                  </a:cubicBezTo>
                  <a:cubicBezTo>
                    <a:pt x="2190091" y="592703"/>
                    <a:pt x="2191615" y="594512"/>
                    <a:pt x="2192759" y="596036"/>
                  </a:cubicBezTo>
                  <a:cubicBezTo>
                    <a:pt x="2193330" y="596703"/>
                    <a:pt x="2193806" y="597274"/>
                    <a:pt x="2193996" y="597655"/>
                  </a:cubicBezTo>
                  <a:cubicBezTo>
                    <a:pt x="2194282" y="598037"/>
                    <a:pt x="2194568" y="598513"/>
                    <a:pt x="2194949" y="599179"/>
                  </a:cubicBezTo>
                  <a:cubicBezTo>
                    <a:pt x="2195901" y="600894"/>
                    <a:pt x="2196759" y="602132"/>
                    <a:pt x="2197521" y="602418"/>
                  </a:cubicBezTo>
                  <a:cubicBezTo>
                    <a:pt x="2198569" y="602799"/>
                    <a:pt x="2200569" y="604704"/>
                    <a:pt x="2200664" y="605657"/>
                  </a:cubicBezTo>
                  <a:cubicBezTo>
                    <a:pt x="2200855" y="606704"/>
                    <a:pt x="2201617" y="607180"/>
                    <a:pt x="2202664" y="607847"/>
                  </a:cubicBezTo>
                  <a:cubicBezTo>
                    <a:pt x="2202950" y="608038"/>
                    <a:pt x="2203331" y="608228"/>
                    <a:pt x="2203617" y="608514"/>
                  </a:cubicBezTo>
                  <a:cubicBezTo>
                    <a:pt x="2204950" y="609752"/>
                    <a:pt x="2206093" y="611086"/>
                    <a:pt x="2206189" y="611562"/>
                  </a:cubicBezTo>
                  <a:cubicBezTo>
                    <a:pt x="2205617" y="611562"/>
                    <a:pt x="2200379" y="611943"/>
                    <a:pt x="2199330" y="612895"/>
                  </a:cubicBezTo>
                  <a:cubicBezTo>
                    <a:pt x="2198473" y="612895"/>
                    <a:pt x="2197140" y="613086"/>
                    <a:pt x="2195140" y="613372"/>
                  </a:cubicBezTo>
                  <a:cubicBezTo>
                    <a:pt x="2194187" y="613562"/>
                    <a:pt x="2193235" y="613658"/>
                    <a:pt x="2192663" y="613753"/>
                  </a:cubicBezTo>
                  <a:cubicBezTo>
                    <a:pt x="2191044" y="613848"/>
                    <a:pt x="2188282" y="612133"/>
                    <a:pt x="2186853" y="611086"/>
                  </a:cubicBezTo>
                  <a:cubicBezTo>
                    <a:pt x="2185424" y="609943"/>
                    <a:pt x="2183614" y="610419"/>
                    <a:pt x="2182090" y="610800"/>
                  </a:cubicBezTo>
                  <a:cubicBezTo>
                    <a:pt x="2181805" y="610895"/>
                    <a:pt x="2181519" y="610895"/>
                    <a:pt x="2181329" y="610991"/>
                  </a:cubicBezTo>
                  <a:cubicBezTo>
                    <a:pt x="2179709" y="611371"/>
                    <a:pt x="2179709" y="613848"/>
                    <a:pt x="2179709" y="615848"/>
                  </a:cubicBezTo>
                  <a:cubicBezTo>
                    <a:pt x="2179709" y="616324"/>
                    <a:pt x="2179709" y="616705"/>
                    <a:pt x="2179709" y="616991"/>
                  </a:cubicBezTo>
                  <a:cubicBezTo>
                    <a:pt x="2179614" y="618229"/>
                    <a:pt x="2178090" y="619468"/>
                    <a:pt x="2176566" y="619944"/>
                  </a:cubicBezTo>
                  <a:cubicBezTo>
                    <a:pt x="2174661" y="620516"/>
                    <a:pt x="2174470" y="623373"/>
                    <a:pt x="2174661" y="624325"/>
                  </a:cubicBezTo>
                  <a:cubicBezTo>
                    <a:pt x="2174661" y="624516"/>
                    <a:pt x="2174566" y="625373"/>
                    <a:pt x="2171613" y="628612"/>
                  </a:cubicBezTo>
                  <a:cubicBezTo>
                    <a:pt x="2170661" y="629659"/>
                    <a:pt x="2169041" y="630803"/>
                    <a:pt x="2168469" y="630898"/>
                  </a:cubicBezTo>
                  <a:cubicBezTo>
                    <a:pt x="2167612" y="631088"/>
                    <a:pt x="2165421" y="632136"/>
                    <a:pt x="2164469" y="633374"/>
                  </a:cubicBezTo>
                  <a:cubicBezTo>
                    <a:pt x="2163612" y="634517"/>
                    <a:pt x="2160850" y="636517"/>
                    <a:pt x="2159707" y="636517"/>
                  </a:cubicBezTo>
                  <a:cubicBezTo>
                    <a:pt x="2158564" y="636517"/>
                    <a:pt x="2156563" y="634993"/>
                    <a:pt x="2155420" y="633850"/>
                  </a:cubicBezTo>
                  <a:cubicBezTo>
                    <a:pt x="2154468" y="632898"/>
                    <a:pt x="2151420" y="631183"/>
                    <a:pt x="2149801" y="630231"/>
                  </a:cubicBezTo>
                  <a:lnTo>
                    <a:pt x="2149610" y="630136"/>
                  </a:lnTo>
                  <a:cubicBezTo>
                    <a:pt x="2149324" y="629945"/>
                    <a:pt x="2149039" y="629945"/>
                    <a:pt x="2148753" y="630041"/>
                  </a:cubicBezTo>
                  <a:cubicBezTo>
                    <a:pt x="2147515" y="630517"/>
                    <a:pt x="2146371" y="633279"/>
                    <a:pt x="2145228" y="636327"/>
                  </a:cubicBezTo>
                  <a:cubicBezTo>
                    <a:pt x="2145038" y="636899"/>
                    <a:pt x="2144848" y="637279"/>
                    <a:pt x="2144752" y="637565"/>
                  </a:cubicBezTo>
                  <a:cubicBezTo>
                    <a:pt x="2144371" y="638422"/>
                    <a:pt x="2139894" y="638518"/>
                    <a:pt x="2137895" y="638327"/>
                  </a:cubicBezTo>
                  <a:cubicBezTo>
                    <a:pt x="2136846" y="638232"/>
                    <a:pt x="2136085" y="637089"/>
                    <a:pt x="2135513" y="636137"/>
                  </a:cubicBezTo>
                  <a:lnTo>
                    <a:pt x="2135418" y="636041"/>
                  </a:lnTo>
                  <a:cubicBezTo>
                    <a:pt x="2134846" y="635184"/>
                    <a:pt x="2133513" y="634422"/>
                    <a:pt x="2132370" y="633850"/>
                  </a:cubicBezTo>
                  <a:cubicBezTo>
                    <a:pt x="2132084" y="633755"/>
                    <a:pt x="2131894" y="633565"/>
                    <a:pt x="2131608" y="633470"/>
                  </a:cubicBezTo>
                  <a:cubicBezTo>
                    <a:pt x="2130560" y="632898"/>
                    <a:pt x="2126845" y="629755"/>
                    <a:pt x="2126178" y="629088"/>
                  </a:cubicBezTo>
                  <a:cubicBezTo>
                    <a:pt x="2125321" y="628231"/>
                    <a:pt x="2121607" y="627850"/>
                    <a:pt x="2120464" y="627850"/>
                  </a:cubicBezTo>
                  <a:cubicBezTo>
                    <a:pt x="2119416" y="627850"/>
                    <a:pt x="2118654" y="627469"/>
                    <a:pt x="2117511" y="626802"/>
                  </a:cubicBezTo>
                  <a:cubicBezTo>
                    <a:pt x="2117225" y="626707"/>
                    <a:pt x="2116939" y="626516"/>
                    <a:pt x="2116653" y="626421"/>
                  </a:cubicBezTo>
                  <a:cubicBezTo>
                    <a:pt x="2114558" y="625373"/>
                    <a:pt x="2107414" y="627850"/>
                    <a:pt x="2107319" y="627850"/>
                  </a:cubicBezTo>
                  <a:cubicBezTo>
                    <a:pt x="2105795" y="628421"/>
                    <a:pt x="2105224" y="630993"/>
                    <a:pt x="2104747" y="633374"/>
                  </a:cubicBezTo>
                  <a:lnTo>
                    <a:pt x="2104366" y="633755"/>
                  </a:lnTo>
                  <a:cubicBezTo>
                    <a:pt x="2103986" y="635374"/>
                    <a:pt x="2098556" y="637470"/>
                    <a:pt x="2094841" y="638518"/>
                  </a:cubicBezTo>
                  <a:cubicBezTo>
                    <a:pt x="2092746" y="639089"/>
                    <a:pt x="2092460" y="640994"/>
                    <a:pt x="2092365" y="642613"/>
                  </a:cubicBezTo>
                  <a:cubicBezTo>
                    <a:pt x="2092269" y="643090"/>
                    <a:pt x="2092269" y="643566"/>
                    <a:pt x="2092174" y="643947"/>
                  </a:cubicBezTo>
                  <a:cubicBezTo>
                    <a:pt x="2091889" y="645090"/>
                    <a:pt x="2089698" y="645852"/>
                    <a:pt x="2088364" y="646328"/>
                  </a:cubicBezTo>
                  <a:cubicBezTo>
                    <a:pt x="2088078" y="646424"/>
                    <a:pt x="2087793" y="646519"/>
                    <a:pt x="2087602" y="646614"/>
                  </a:cubicBezTo>
                  <a:cubicBezTo>
                    <a:pt x="2086269" y="647186"/>
                    <a:pt x="2078935" y="651853"/>
                    <a:pt x="2077887" y="652615"/>
                  </a:cubicBezTo>
                  <a:cubicBezTo>
                    <a:pt x="2077220" y="652996"/>
                    <a:pt x="2075791" y="652520"/>
                    <a:pt x="2074648" y="652138"/>
                  </a:cubicBezTo>
                  <a:cubicBezTo>
                    <a:pt x="2074077" y="651948"/>
                    <a:pt x="2073505" y="651758"/>
                    <a:pt x="2073124" y="651662"/>
                  </a:cubicBezTo>
                  <a:cubicBezTo>
                    <a:pt x="2071505" y="651376"/>
                    <a:pt x="2066362" y="658139"/>
                    <a:pt x="2066171" y="658901"/>
                  </a:cubicBezTo>
                  <a:cubicBezTo>
                    <a:pt x="2066076" y="659378"/>
                    <a:pt x="2066076" y="660425"/>
                    <a:pt x="2066266" y="661854"/>
                  </a:cubicBezTo>
                  <a:cubicBezTo>
                    <a:pt x="2066362" y="662616"/>
                    <a:pt x="2066362" y="663378"/>
                    <a:pt x="2066362" y="663759"/>
                  </a:cubicBezTo>
                  <a:cubicBezTo>
                    <a:pt x="2066266" y="664712"/>
                    <a:pt x="2066171" y="666045"/>
                    <a:pt x="2065790" y="667474"/>
                  </a:cubicBezTo>
                  <a:cubicBezTo>
                    <a:pt x="2065409" y="668807"/>
                    <a:pt x="2064837" y="673379"/>
                    <a:pt x="2065980" y="674617"/>
                  </a:cubicBezTo>
                  <a:cubicBezTo>
                    <a:pt x="2066742" y="675379"/>
                    <a:pt x="2066362" y="677761"/>
                    <a:pt x="2065314" y="678999"/>
                  </a:cubicBezTo>
                  <a:cubicBezTo>
                    <a:pt x="2064266" y="680237"/>
                    <a:pt x="2060265" y="682333"/>
                    <a:pt x="2058456" y="682999"/>
                  </a:cubicBezTo>
                  <a:cubicBezTo>
                    <a:pt x="2057313" y="683380"/>
                    <a:pt x="2056265" y="680618"/>
                    <a:pt x="2055789" y="679475"/>
                  </a:cubicBezTo>
                  <a:cubicBezTo>
                    <a:pt x="2055694" y="679190"/>
                    <a:pt x="2055598" y="678904"/>
                    <a:pt x="2055503" y="678713"/>
                  </a:cubicBezTo>
                  <a:cubicBezTo>
                    <a:pt x="2055027" y="677666"/>
                    <a:pt x="2053312" y="678142"/>
                    <a:pt x="2052074" y="678523"/>
                  </a:cubicBezTo>
                  <a:cubicBezTo>
                    <a:pt x="2051693" y="678618"/>
                    <a:pt x="2051312" y="678713"/>
                    <a:pt x="2051027" y="678808"/>
                  </a:cubicBezTo>
                  <a:cubicBezTo>
                    <a:pt x="2050740" y="678904"/>
                    <a:pt x="2049978" y="677666"/>
                    <a:pt x="2049407" y="675189"/>
                  </a:cubicBezTo>
                  <a:cubicBezTo>
                    <a:pt x="2049121" y="674046"/>
                    <a:pt x="2048359" y="669760"/>
                    <a:pt x="2048264" y="668617"/>
                  </a:cubicBezTo>
                  <a:lnTo>
                    <a:pt x="2048264" y="668331"/>
                  </a:lnTo>
                  <a:cubicBezTo>
                    <a:pt x="2048169" y="666997"/>
                    <a:pt x="2047978" y="664521"/>
                    <a:pt x="2045787" y="662902"/>
                  </a:cubicBezTo>
                  <a:cubicBezTo>
                    <a:pt x="2045121" y="662425"/>
                    <a:pt x="2044644" y="662521"/>
                    <a:pt x="2044359" y="662616"/>
                  </a:cubicBezTo>
                  <a:cubicBezTo>
                    <a:pt x="2043025" y="663092"/>
                    <a:pt x="2042644" y="665664"/>
                    <a:pt x="2042263" y="668236"/>
                  </a:cubicBezTo>
                  <a:cubicBezTo>
                    <a:pt x="2042263" y="668426"/>
                    <a:pt x="2042263" y="668521"/>
                    <a:pt x="2042168" y="668712"/>
                  </a:cubicBezTo>
                  <a:cubicBezTo>
                    <a:pt x="2041882" y="668331"/>
                    <a:pt x="2041406" y="667664"/>
                    <a:pt x="2041120" y="667188"/>
                  </a:cubicBezTo>
                  <a:cubicBezTo>
                    <a:pt x="2040739" y="666521"/>
                    <a:pt x="2040263" y="665854"/>
                    <a:pt x="2039977" y="665569"/>
                  </a:cubicBezTo>
                  <a:cubicBezTo>
                    <a:pt x="2039215" y="664807"/>
                    <a:pt x="2036739" y="660711"/>
                    <a:pt x="2036358" y="659568"/>
                  </a:cubicBezTo>
                  <a:cubicBezTo>
                    <a:pt x="2036072" y="658901"/>
                    <a:pt x="2035786" y="655663"/>
                    <a:pt x="2035596" y="653186"/>
                  </a:cubicBezTo>
                  <a:cubicBezTo>
                    <a:pt x="2035405" y="651472"/>
                    <a:pt x="2035310" y="650043"/>
                    <a:pt x="2035215" y="649567"/>
                  </a:cubicBezTo>
                  <a:cubicBezTo>
                    <a:pt x="2035024" y="648709"/>
                    <a:pt x="2033119" y="645185"/>
                    <a:pt x="2030834" y="640899"/>
                  </a:cubicBezTo>
                  <a:cubicBezTo>
                    <a:pt x="2029976" y="639280"/>
                    <a:pt x="2029214" y="637851"/>
                    <a:pt x="2029024" y="637470"/>
                  </a:cubicBezTo>
                  <a:cubicBezTo>
                    <a:pt x="2028642" y="636708"/>
                    <a:pt x="2026166" y="633374"/>
                    <a:pt x="2022832" y="628993"/>
                  </a:cubicBezTo>
                  <a:cubicBezTo>
                    <a:pt x="2021118" y="626802"/>
                    <a:pt x="2019689" y="624802"/>
                    <a:pt x="2019213" y="624230"/>
                  </a:cubicBezTo>
                  <a:cubicBezTo>
                    <a:pt x="2018546" y="623278"/>
                    <a:pt x="2015879" y="620420"/>
                    <a:pt x="2013307" y="617753"/>
                  </a:cubicBezTo>
                  <a:cubicBezTo>
                    <a:pt x="2011307" y="615658"/>
                    <a:pt x="2009497" y="613658"/>
                    <a:pt x="2009116" y="613181"/>
                  </a:cubicBezTo>
                  <a:cubicBezTo>
                    <a:pt x="2008545" y="612324"/>
                    <a:pt x="2005783" y="610609"/>
                    <a:pt x="2002735" y="608800"/>
                  </a:cubicBezTo>
                  <a:cubicBezTo>
                    <a:pt x="2001973" y="608324"/>
                    <a:pt x="2001306" y="607942"/>
                    <a:pt x="2001115" y="607847"/>
                  </a:cubicBezTo>
                  <a:cubicBezTo>
                    <a:pt x="2000544" y="607371"/>
                    <a:pt x="1995591" y="603466"/>
                    <a:pt x="1994638" y="602418"/>
                  </a:cubicBezTo>
                  <a:cubicBezTo>
                    <a:pt x="1994067" y="601751"/>
                    <a:pt x="1992352" y="601466"/>
                    <a:pt x="1989876" y="600894"/>
                  </a:cubicBezTo>
                  <a:cubicBezTo>
                    <a:pt x="1988637" y="600608"/>
                    <a:pt x="1987304" y="600418"/>
                    <a:pt x="1986828" y="600132"/>
                  </a:cubicBezTo>
                  <a:cubicBezTo>
                    <a:pt x="1985590" y="599465"/>
                    <a:pt x="1983494" y="597560"/>
                    <a:pt x="1982923" y="596798"/>
                  </a:cubicBezTo>
                  <a:cubicBezTo>
                    <a:pt x="1982732" y="596512"/>
                    <a:pt x="1982160" y="595846"/>
                    <a:pt x="1976160" y="595846"/>
                  </a:cubicBezTo>
                  <a:cubicBezTo>
                    <a:pt x="1975493" y="595846"/>
                    <a:pt x="1974160" y="596227"/>
                    <a:pt x="1972921" y="596608"/>
                  </a:cubicBezTo>
                  <a:cubicBezTo>
                    <a:pt x="1972159" y="596893"/>
                    <a:pt x="1971397" y="597084"/>
                    <a:pt x="1971016" y="597179"/>
                  </a:cubicBezTo>
                  <a:cubicBezTo>
                    <a:pt x="1970254" y="597274"/>
                    <a:pt x="1968921" y="597941"/>
                    <a:pt x="1967587" y="598703"/>
                  </a:cubicBezTo>
                  <a:cubicBezTo>
                    <a:pt x="1967301" y="598894"/>
                    <a:pt x="1967016" y="598989"/>
                    <a:pt x="1966825" y="599084"/>
                  </a:cubicBezTo>
                  <a:cubicBezTo>
                    <a:pt x="1966540" y="599179"/>
                    <a:pt x="1964920" y="598989"/>
                    <a:pt x="1963492" y="598513"/>
                  </a:cubicBezTo>
                  <a:lnTo>
                    <a:pt x="1963206" y="599275"/>
                  </a:lnTo>
                  <a:cubicBezTo>
                    <a:pt x="1964159" y="599561"/>
                    <a:pt x="1966444" y="600132"/>
                    <a:pt x="1967301" y="599751"/>
                  </a:cubicBezTo>
                  <a:cubicBezTo>
                    <a:pt x="1967492" y="599656"/>
                    <a:pt x="1967778" y="599561"/>
                    <a:pt x="1968064" y="599370"/>
                  </a:cubicBezTo>
                  <a:cubicBezTo>
                    <a:pt x="1969016" y="598894"/>
                    <a:pt x="1970540" y="598132"/>
                    <a:pt x="1971207" y="597941"/>
                  </a:cubicBezTo>
                  <a:cubicBezTo>
                    <a:pt x="1971683" y="597846"/>
                    <a:pt x="1972445" y="597655"/>
                    <a:pt x="1973302" y="597370"/>
                  </a:cubicBezTo>
                  <a:cubicBezTo>
                    <a:pt x="1974350" y="597084"/>
                    <a:pt x="1975683" y="596608"/>
                    <a:pt x="1976160" y="596608"/>
                  </a:cubicBezTo>
                  <a:cubicBezTo>
                    <a:pt x="1981589" y="596608"/>
                    <a:pt x="1982160" y="597179"/>
                    <a:pt x="1982256" y="597274"/>
                  </a:cubicBezTo>
                  <a:cubicBezTo>
                    <a:pt x="1982923" y="598132"/>
                    <a:pt x="1985018" y="600132"/>
                    <a:pt x="1986447" y="600894"/>
                  </a:cubicBezTo>
                  <a:cubicBezTo>
                    <a:pt x="1987018" y="601180"/>
                    <a:pt x="1988257" y="601466"/>
                    <a:pt x="1989686" y="601751"/>
                  </a:cubicBezTo>
                  <a:cubicBezTo>
                    <a:pt x="1991305" y="602037"/>
                    <a:pt x="1993590" y="602513"/>
                    <a:pt x="1994067" y="602990"/>
                  </a:cubicBezTo>
                  <a:cubicBezTo>
                    <a:pt x="1995019" y="604037"/>
                    <a:pt x="1999972" y="608038"/>
                    <a:pt x="2000544" y="608514"/>
                  </a:cubicBezTo>
                  <a:cubicBezTo>
                    <a:pt x="2000734" y="608609"/>
                    <a:pt x="2001210" y="608990"/>
                    <a:pt x="2002163" y="609562"/>
                  </a:cubicBezTo>
                  <a:cubicBezTo>
                    <a:pt x="2004163" y="610705"/>
                    <a:pt x="2007783" y="612895"/>
                    <a:pt x="2008259" y="613753"/>
                  </a:cubicBezTo>
                  <a:cubicBezTo>
                    <a:pt x="2008640" y="614324"/>
                    <a:pt x="2010450" y="616229"/>
                    <a:pt x="2012545" y="618420"/>
                  </a:cubicBezTo>
                  <a:cubicBezTo>
                    <a:pt x="2015022" y="620992"/>
                    <a:pt x="2017784" y="623945"/>
                    <a:pt x="2018355" y="624802"/>
                  </a:cubicBezTo>
                  <a:cubicBezTo>
                    <a:pt x="2018832" y="625468"/>
                    <a:pt x="2020260" y="627374"/>
                    <a:pt x="2021975" y="629659"/>
                  </a:cubicBezTo>
                  <a:cubicBezTo>
                    <a:pt x="2024547" y="632993"/>
                    <a:pt x="2027690" y="637184"/>
                    <a:pt x="2028071" y="637946"/>
                  </a:cubicBezTo>
                  <a:cubicBezTo>
                    <a:pt x="2028262" y="638422"/>
                    <a:pt x="2029024" y="639756"/>
                    <a:pt x="2029976" y="641470"/>
                  </a:cubicBezTo>
                  <a:cubicBezTo>
                    <a:pt x="2031595" y="644518"/>
                    <a:pt x="2034167" y="649091"/>
                    <a:pt x="2034262" y="649853"/>
                  </a:cubicBezTo>
                  <a:cubicBezTo>
                    <a:pt x="2034358" y="650329"/>
                    <a:pt x="2034548" y="651853"/>
                    <a:pt x="2034643" y="653472"/>
                  </a:cubicBezTo>
                  <a:cubicBezTo>
                    <a:pt x="2034929" y="656711"/>
                    <a:pt x="2035215" y="659282"/>
                    <a:pt x="2035501" y="660044"/>
                  </a:cubicBezTo>
                  <a:cubicBezTo>
                    <a:pt x="2035977" y="661187"/>
                    <a:pt x="2038453" y="665378"/>
                    <a:pt x="2039310" y="666236"/>
                  </a:cubicBezTo>
                  <a:cubicBezTo>
                    <a:pt x="2039596" y="666521"/>
                    <a:pt x="2039977" y="667093"/>
                    <a:pt x="2040359" y="667759"/>
                  </a:cubicBezTo>
                  <a:cubicBezTo>
                    <a:pt x="2041406" y="669474"/>
                    <a:pt x="2041882" y="670045"/>
                    <a:pt x="2042454" y="669950"/>
                  </a:cubicBezTo>
                  <a:cubicBezTo>
                    <a:pt x="2042644" y="669950"/>
                    <a:pt x="2042930" y="669760"/>
                    <a:pt x="2043025" y="669283"/>
                  </a:cubicBezTo>
                  <a:cubicBezTo>
                    <a:pt x="2043025" y="669093"/>
                    <a:pt x="2043121" y="668807"/>
                    <a:pt x="2043121" y="668426"/>
                  </a:cubicBezTo>
                  <a:cubicBezTo>
                    <a:pt x="2043311" y="667188"/>
                    <a:pt x="2043692" y="663854"/>
                    <a:pt x="2044644" y="663473"/>
                  </a:cubicBezTo>
                  <a:cubicBezTo>
                    <a:pt x="2044740" y="663378"/>
                    <a:pt x="2044930" y="663473"/>
                    <a:pt x="2045216" y="663664"/>
                  </a:cubicBezTo>
                  <a:cubicBezTo>
                    <a:pt x="2047216" y="665092"/>
                    <a:pt x="2047312" y="667283"/>
                    <a:pt x="2047407" y="668521"/>
                  </a:cubicBezTo>
                  <a:lnTo>
                    <a:pt x="2047407" y="668807"/>
                  </a:lnTo>
                  <a:cubicBezTo>
                    <a:pt x="2047502" y="669950"/>
                    <a:pt x="2048264" y="674332"/>
                    <a:pt x="2048550" y="675475"/>
                  </a:cubicBezTo>
                  <a:cubicBezTo>
                    <a:pt x="2049026" y="677570"/>
                    <a:pt x="2049884" y="679951"/>
                    <a:pt x="2051217" y="679761"/>
                  </a:cubicBezTo>
                  <a:cubicBezTo>
                    <a:pt x="2051503" y="679666"/>
                    <a:pt x="2051883" y="679570"/>
                    <a:pt x="2052360" y="679475"/>
                  </a:cubicBezTo>
                  <a:cubicBezTo>
                    <a:pt x="2053122" y="679190"/>
                    <a:pt x="2054551" y="678808"/>
                    <a:pt x="2054646" y="679190"/>
                  </a:cubicBezTo>
                  <a:cubicBezTo>
                    <a:pt x="2054741" y="679380"/>
                    <a:pt x="2054836" y="679570"/>
                    <a:pt x="2054932" y="679856"/>
                  </a:cubicBezTo>
                  <a:cubicBezTo>
                    <a:pt x="2055503" y="681285"/>
                    <a:pt x="2056455" y="683952"/>
                    <a:pt x="2058075" y="683952"/>
                  </a:cubicBezTo>
                  <a:cubicBezTo>
                    <a:pt x="2058265" y="683952"/>
                    <a:pt x="2058456" y="683952"/>
                    <a:pt x="2058646" y="683857"/>
                  </a:cubicBezTo>
                  <a:cubicBezTo>
                    <a:pt x="2060456" y="683190"/>
                    <a:pt x="2064743" y="680999"/>
                    <a:pt x="2065980" y="679570"/>
                  </a:cubicBezTo>
                  <a:cubicBezTo>
                    <a:pt x="2067219" y="678142"/>
                    <a:pt x="2067790" y="675284"/>
                    <a:pt x="2066647" y="674141"/>
                  </a:cubicBezTo>
                  <a:cubicBezTo>
                    <a:pt x="2065886" y="673379"/>
                    <a:pt x="2066171" y="669379"/>
                    <a:pt x="2066647" y="667759"/>
                  </a:cubicBezTo>
                  <a:cubicBezTo>
                    <a:pt x="2067124" y="666236"/>
                    <a:pt x="2067219" y="664902"/>
                    <a:pt x="2067219" y="663854"/>
                  </a:cubicBezTo>
                  <a:cubicBezTo>
                    <a:pt x="2067219" y="663378"/>
                    <a:pt x="2067219" y="662616"/>
                    <a:pt x="2067124" y="661854"/>
                  </a:cubicBezTo>
                  <a:cubicBezTo>
                    <a:pt x="2067028" y="660806"/>
                    <a:pt x="2066933" y="659568"/>
                    <a:pt x="2067028" y="659187"/>
                  </a:cubicBezTo>
                  <a:cubicBezTo>
                    <a:pt x="2067314" y="658330"/>
                    <a:pt x="2071886" y="652710"/>
                    <a:pt x="2072934" y="652615"/>
                  </a:cubicBezTo>
                  <a:cubicBezTo>
                    <a:pt x="2073219" y="652615"/>
                    <a:pt x="2073791" y="652805"/>
                    <a:pt x="2074268" y="652996"/>
                  </a:cubicBezTo>
                  <a:cubicBezTo>
                    <a:pt x="2075601" y="653472"/>
                    <a:pt x="2077315" y="654043"/>
                    <a:pt x="2078363" y="653377"/>
                  </a:cubicBezTo>
                  <a:cubicBezTo>
                    <a:pt x="2079982" y="652329"/>
                    <a:pt x="2086745" y="647947"/>
                    <a:pt x="2087888" y="647471"/>
                  </a:cubicBezTo>
                  <a:cubicBezTo>
                    <a:pt x="2088078" y="647376"/>
                    <a:pt x="2088364" y="647281"/>
                    <a:pt x="2088650" y="647186"/>
                  </a:cubicBezTo>
                  <a:cubicBezTo>
                    <a:pt x="2090174" y="646614"/>
                    <a:pt x="2092555" y="645757"/>
                    <a:pt x="2093032" y="644137"/>
                  </a:cubicBezTo>
                  <a:cubicBezTo>
                    <a:pt x="2093127" y="643661"/>
                    <a:pt x="2093222" y="643185"/>
                    <a:pt x="2093222" y="642613"/>
                  </a:cubicBezTo>
                  <a:cubicBezTo>
                    <a:pt x="2093412" y="640899"/>
                    <a:pt x="2093603" y="639661"/>
                    <a:pt x="2095032" y="639280"/>
                  </a:cubicBezTo>
                  <a:cubicBezTo>
                    <a:pt x="2095413" y="639184"/>
                    <a:pt x="2104652" y="636613"/>
                    <a:pt x="2105224" y="633850"/>
                  </a:cubicBezTo>
                  <a:lnTo>
                    <a:pt x="2105414" y="633088"/>
                  </a:lnTo>
                  <a:cubicBezTo>
                    <a:pt x="2105795" y="631279"/>
                    <a:pt x="2106367" y="628516"/>
                    <a:pt x="2107414" y="628231"/>
                  </a:cubicBezTo>
                  <a:cubicBezTo>
                    <a:pt x="2109796" y="627374"/>
                    <a:pt x="2114749" y="626135"/>
                    <a:pt x="2115987" y="626707"/>
                  </a:cubicBezTo>
                  <a:cubicBezTo>
                    <a:pt x="2116273" y="626897"/>
                    <a:pt x="2116559" y="626992"/>
                    <a:pt x="2116749" y="627088"/>
                  </a:cubicBezTo>
                  <a:cubicBezTo>
                    <a:pt x="2117987" y="627754"/>
                    <a:pt x="2118940" y="628231"/>
                    <a:pt x="2120178" y="628231"/>
                  </a:cubicBezTo>
                  <a:cubicBezTo>
                    <a:pt x="2121607" y="628231"/>
                    <a:pt x="2124750" y="628802"/>
                    <a:pt x="2125226" y="629278"/>
                  </a:cubicBezTo>
                  <a:cubicBezTo>
                    <a:pt x="2125893" y="629945"/>
                    <a:pt x="2129608" y="633088"/>
                    <a:pt x="2130846" y="633755"/>
                  </a:cubicBezTo>
                  <a:cubicBezTo>
                    <a:pt x="2131036" y="633850"/>
                    <a:pt x="2131322" y="634041"/>
                    <a:pt x="2131608" y="634136"/>
                  </a:cubicBezTo>
                  <a:cubicBezTo>
                    <a:pt x="2132655" y="634708"/>
                    <a:pt x="2133894" y="635374"/>
                    <a:pt x="2134275" y="636041"/>
                  </a:cubicBezTo>
                  <a:lnTo>
                    <a:pt x="2134370" y="636137"/>
                  </a:lnTo>
                  <a:cubicBezTo>
                    <a:pt x="2135037" y="637089"/>
                    <a:pt x="2135799" y="638518"/>
                    <a:pt x="2137323" y="638708"/>
                  </a:cubicBezTo>
                  <a:cubicBezTo>
                    <a:pt x="2137418" y="638708"/>
                    <a:pt x="2144371" y="639375"/>
                    <a:pt x="2145228" y="637470"/>
                  </a:cubicBezTo>
                  <a:cubicBezTo>
                    <a:pt x="2145324" y="637184"/>
                    <a:pt x="2145514" y="636803"/>
                    <a:pt x="2145705" y="636232"/>
                  </a:cubicBezTo>
                  <a:cubicBezTo>
                    <a:pt x="2146277" y="634708"/>
                    <a:pt x="2147800" y="630803"/>
                    <a:pt x="2148753" y="630421"/>
                  </a:cubicBezTo>
                  <a:lnTo>
                    <a:pt x="2148943" y="630517"/>
                  </a:lnTo>
                  <a:cubicBezTo>
                    <a:pt x="2150468" y="631374"/>
                    <a:pt x="2153515" y="633088"/>
                    <a:pt x="2154373" y="633946"/>
                  </a:cubicBezTo>
                  <a:cubicBezTo>
                    <a:pt x="2155135" y="634708"/>
                    <a:pt x="2157611" y="636899"/>
                    <a:pt x="2159326" y="636899"/>
                  </a:cubicBezTo>
                  <a:cubicBezTo>
                    <a:pt x="2160945" y="636899"/>
                    <a:pt x="2163898" y="634612"/>
                    <a:pt x="2164850" y="633374"/>
                  </a:cubicBezTo>
                  <a:cubicBezTo>
                    <a:pt x="2165707" y="632326"/>
                    <a:pt x="2167708" y="631374"/>
                    <a:pt x="2168279" y="631279"/>
                  </a:cubicBezTo>
                  <a:cubicBezTo>
                    <a:pt x="2169136" y="631088"/>
                    <a:pt x="2171041" y="629659"/>
                    <a:pt x="2171899" y="628707"/>
                  </a:cubicBezTo>
                  <a:cubicBezTo>
                    <a:pt x="2175328" y="624992"/>
                    <a:pt x="2175232" y="624040"/>
                    <a:pt x="2175232" y="623754"/>
                  </a:cubicBezTo>
                  <a:cubicBezTo>
                    <a:pt x="2175137" y="622801"/>
                    <a:pt x="2175328" y="620611"/>
                    <a:pt x="2176566" y="620230"/>
                  </a:cubicBezTo>
                  <a:cubicBezTo>
                    <a:pt x="2178376" y="619658"/>
                    <a:pt x="2180280" y="618229"/>
                    <a:pt x="2180376" y="616515"/>
                  </a:cubicBezTo>
                  <a:cubicBezTo>
                    <a:pt x="2180376" y="616229"/>
                    <a:pt x="2180376" y="615753"/>
                    <a:pt x="2180376" y="615277"/>
                  </a:cubicBezTo>
                  <a:cubicBezTo>
                    <a:pt x="2180376" y="614038"/>
                    <a:pt x="2180376" y="611467"/>
                    <a:pt x="2181233" y="611276"/>
                  </a:cubicBezTo>
                  <a:cubicBezTo>
                    <a:pt x="2181519" y="611181"/>
                    <a:pt x="2181805" y="611181"/>
                    <a:pt x="2182090" y="611086"/>
                  </a:cubicBezTo>
                  <a:cubicBezTo>
                    <a:pt x="2183424" y="610705"/>
                    <a:pt x="2184948" y="610419"/>
                    <a:pt x="2185996" y="611181"/>
                  </a:cubicBezTo>
                  <a:cubicBezTo>
                    <a:pt x="2187329" y="612229"/>
                    <a:pt x="2190472" y="614229"/>
                    <a:pt x="2192473" y="614038"/>
                  </a:cubicBezTo>
                  <a:cubicBezTo>
                    <a:pt x="2193139" y="613943"/>
                    <a:pt x="2193996" y="613848"/>
                    <a:pt x="2195045" y="613658"/>
                  </a:cubicBezTo>
                  <a:cubicBezTo>
                    <a:pt x="2196473" y="613467"/>
                    <a:pt x="2198378" y="613181"/>
                    <a:pt x="2199140" y="613181"/>
                  </a:cubicBezTo>
                  <a:cubicBezTo>
                    <a:pt x="2199236" y="613276"/>
                    <a:pt x="2199236" y="613276"/>
                    <a:pt x="2199330" y="613372"/>
                  </a:cubicBezTo>
                  <a:cubicBezTo>
                    <a:pt x="2200283" y="613753"/>
                    <a:pt x="2201140" y="613943"/>
                    <a:pt x="2201998" y="614038"/>
                  </a:cubicBezTo>
                  <a:cubicBezTo>
                    <a:pt x="2202569" y="614134"/>
                    <a:pt x="2203141" y="614229"/>
                    <a:pt x="2203617" y="614420"/>
                  </a:cubicBezTo>
                  <a:cubicBezTo>
                    <a:pt x="2203998" y="614515"/>
                    <a:pt x="2204284" y="614610"/>
                    <a:pt x="2204570" y="614705"/>
                  </a:cubicBezTo>
                  <a:cubicBezTo>
                    <a:pt x="2205331" y="614896"/>
                    <a:pt x="2205808" y="614991"/>
                    <a:pt x="2205998" y="615658"/>
                  </a:cubicBezTo>
                  <a:cubicBezTo>
                    <a:pt x="2206093" y="616039"/>
                    <a:pt x="2206379" y="616705"/>
                    <a:pt x="2206665" y="617372"/>
                  </a:cubicBezTo>
                  <a:cubicBezTo>
                    <a:pt x="2207141" y="618515"/>
                    <a:pt x="2208189" y="620801"/>
                    <a:pt x="2207712" y="621182"/>
                  </a:cubicBezTo>
                  <a:cubicBezTo>
                    <a:pt x="2206474" y="622325"/>
                    <a:pt x="2201807" y="625468"/>
                    <a:pt x="2200664" y="625468"/>
                  </a:cubicBezTo>
                  <a:cubicBezTo>
                    <a:pt x="2200664" y="625468"/>
                    <a:pt x="2200569" y="625468"/>
                    <a:pt x="2200569" y="625468"/>
                  </a:cubicBezTo>
                  <a:cubicBezTo>
                    <a:pt x="2199140" y="625183"/>
                    <a:pt x="2197140" y="625278"/>
                    <a:pt x="2196092" y="625945"/>
                  </a:cubicBezTo>
                  <a:cubicBezTo>
                    <a:pt x="2192568" y="628326"/>
                    <a:pt x="2192853" y="628897"/>
                    <a:pt x="2192949" y="629183"/>
                  </a:cubicBezTo>
                  <a:cubicBezTo>
                    <a:pt x="2193044" y="629469"/>
                    <a:pt x="2193425" y="629564"/>
                    <a:pt x="2193902" y="629564"/>
                  </a:cubicBezTo>
                  <a:cubicBezTo>
                    <a:pt x="2194949" y="629469"/>
                    <a:pt x="2195711" y="629183"/>
                    <a:pt x="2196378" y="628993"/>
                  </a:cubicBezTo>
                  <a:cubicBezTo>
                    <a:pt x="2196949" y="628802"/>
                    <a:pt x="2197426" y="628707"/>
                    <a:pt x="2197711" y="628707"/>
                  </a:cubicBezTo>
                  <a:cubicBezTo>
                    <a:pt x="2198664" y="628707"/>
                    <a:pt x="2201902" y="628231"/>
                    <a:pt x="2202855" y="628040"/>
                  </a:cubicBezTo>
                  <a:cubicBezTo>
                    <a:pt x="2203712" y="627850"/>
                    <a:pt x="2206665" y="627850"/>
                    <a:pt x="2207998" y="627850"/>
                  </a:cubicBezTo>
                  <a:cubicBezTo>
                    <a:pt x="2208855" y="627850"/>
                    <a:pt x="2210665" y="628421"/>
                    <a:pt x="2211237" y="629183"/>
                  </a:cubicBezTo>
                  <a:cubicBezTo>
                    <a:pt x="2211427" y="629469"/>
                    <a:pt x="2211427" y="629659"/>
                    <a:pt x="2211332" y="629755"/>
                  </a:cubicBezTo>
                  <a:cubicBezTo>
                    <a:pt x="2211237" y="630041"/>
                    <a:pt x="2211046" y="630326"/>
                    <a:pt x="2210951" y="630612"/>
                  </a:cubicBezTo>
                  <a:cubicBezTo>
                    <a:pt x="2210475" y="631660"/>
                    <a:pt x="2209999" y="632612"/>
                    <a:pt x="2210380" y="633565"/>
                  </a:cubicBezTo>
                  <a:cubicBezTo>
                    <a:pt x="2210570" y="634041"/>
                    <a:pt x="2210856" y="634517"/>
                    <a:pt x="2211237" y="634993"/>
                  </a:cubicBezTo>
                  <a:cubicBezTo>
                    <a:pt x="2211713" y="635660"/>
                    <a:pt x="2212285" y="636422"/>
                    <a:pt x="2211999" y="636708"/>
                  </a:cubicBezTo>
                  <a:cubicBezTo>
                    <a:pt x="2211142" y="637661"/>
                    <a:pt x="2210094" y="639756"/>
                    <a:pt x="2210284" y="640994"/>
                  </a:cubicBezTo>
                  <a:cubicBezTo>
                    <a:pt x="2210284" y="641280"/>
                    <a:pt x="2210380" y="641566"/>
                    <a:pt x="2210475" y="641947"/>
                  </a:cubicBezTo>
                  <a:cubicBezTo>
                    <a:pt x="2210760" y="643090"/>
                    <a:pt x="2211142" y="644709"/>
                    <a:pt x="2210475" y="645566"/>
                  </a:cubicBezTo>
                  <a:cubicBezTo>
                    <a:pt x="2210189" y="645947"/>
                    <a:pt x="2209427" y="646709"/>
                    <a:pt x="2208570" y="647471"/>
                  </a:cubicBezTo>
                  <a:cubicBezTo>
                    <a:pt x="2206379" y="649567"/>
                    <a:pt x="2204760" y="651091"/>
                    <a:pt x="2204760" y="652138"/>
                  </a:cubicBezTo>
                  <a:cubicBezTo>
                    <a:pt x="2204760" y="652805"/>
                    <a:pt x="2204284" y="654329"/>
                    <a:pt x="2203903" y="655758"/>
                  </a:cubicBezTo>
                  <a:cubicBezTo>
                    <a:pt x="2203331" y="657853"/>
                    <a:pt x="2203045" y="659187"/>
                    <a:pt x="2203141" y="659758"/>
                  </a:cubicBezTo>
                  <a:cubicBezTo>
                    <a:pt x="2203521" y="661949"/>
                    <a:pt x="2203521" y="663568"/>
                    <a:pt x="2202950" y="664045"/>
                  </a:cubicBezTo>
                  <a:cubicBezTo>
                    <a:pt x="2201902" y="664997"/>
                    <a:pt x="2200855" y="666140"/>
                    <a:pt x="2200759" y="667855"/>
                  </a:cubicBezTo>
                  <a:cubicBezTo>
                    <a:pt x="2200664" y="669283"/>
                    <a:pt x="2200092" y="671950"/>
                    <a:pt x="2199521" y="673189"/>
                  </a:cubicBezTo>
                  <a:cubicBezTo>
                    <a:pt x="2199330" y="673570"/>
                    <a:pt x="2199140" y="674237"/>
                    <a:pt x="2198950" y="674903"/>
                  </a:cubicBezTo>
                  <a:cubicBezTo>
                    <a:pt x="2198473" y="676427"/>
                    <a:pt x="2197902" y="678332"/>
                    <a:pt x="2197140" y="679475"/>
                  </a:cubicBezTo>
                  <a:cubicBezTo>
                    <a:pt x="2196664" y="680142"/>
                    <a:pt x="2196092" y="680904"/>
                    <a:pt x="2195521" y="681761"/>
                  </a:cubicBezTo>
                  <a:cubicBezTo>
                    <a:pt x="2194663" y="682904"/>
                    <a:pt x="2193806" y="684047"/>
                    <a:pt x="2193139" y="685000"/>
                  </a:cubicBezTo>
                  <a:cubicBezTo>
                    <a:pt x="2192759" y="685571"/>
                    <a:pt x="2192092" y="686143"/>
                    <a:pt x="2191330" y="686619"/>
                  </a:cubicBezTo>
                  <a:cubicBezTo>
                    <a:pt x="2190282" y="687381"/>
                    <a:pt x="2189329" y="688143"/>
                    <a:pt x="2189615" y="689000"/>
                  </a:cubicBezTo>
                  <a:cubicBezTo>
                    <a:pt x="2190091" y="690334"/>
                    <a:pt x="2190472" y="692715"/>
                    <a:pt x="2189329" y="693382"/>
                  </a:cubicBezTo>
                  <a:cubicBezTo>
                    <a:pt x="2188472" y="693858"/>
                    <a:pt x="2186853" y="694334"/>
                    <a:pt x="2185615" y="694715"/>
                  </a:cubicBezTo>
                  <a:cubicBezTo>
                    <a:pt x="2184377" y="695096"/>
                    <a:pt x="2183614" y="695382"/>
                    <a:pt x="2183234" y="695572"/>
                  </a:cubicBezTo>
                  <a:cubicBezTo>
                    <a:pt x="2182757" y="695858"/>
                    <a:pt x="2182090" y="696906"/>
                    <a:pt x="2181042" y="698525"/>
                  </a:cubicBezTo>
                  <a:cubicBezTo>
                    <a:pt x="2180566" y="699287"/>
                    <a:pt x="2180090" y="699954"/>
                    <a:pt x="2179804" y="700335"/>
                  </a:cubicBezTo>
                  <a:cubicBezTo>
                    <a:pt x="2179043" y="701287"/>
                    <a:pt x="2175328" y="703859"/>
                    <a:pt x="2174280" y="703859"/>
                  </a:cubicBezTo>
                  <a:cubicBezTo>
                    <a:pt x="2172756" y="703859"/>
                    <a:pt x="2170470" y="705002"/>
                    <a:pt x="2169422" y="705478"/>
                  </a:cubicBezTo>
                  <a:cubicBezTo>
                    <a:pt x="2169136" y="705574"/>
                    <a:pt x="2168565" y="705669"/>
                    <a:pt x="2168089" y="705669"/>
                  </a:cubicBezTo>
                  <a:cubicBezTo>
                    <a:pt x="2167041" y="705764"/>
                    <a:pt x="2165612" y="705859"/>
                    <a:pt x="2164945" y="706717"/>
                  </a:cubicBezTo>
                  <a:cubicBezTo>
                    <a:pt x="2164850" y="706812"/>
                    <a:pt x="2164660" y="707003"/>
                    <a:pt x="2164469" y="707288"/>
                  </a:cubicBezTo>
                  <a:cubicBezTo>
                    <a:pt x="2163612" y="708336"/>
                    <a:pt x="2161516" y="710812"/>
                    <a:pt x="2160373" y="710908"/>
                  </a:cubicBezTo>
                  <a:cubicBezTo>
                    <a:pt x="2160278" y="710908"/>
                    <a:pt x="2160183" y="710908"/>
                    <a:pt x="2160087" y="710812"/>
                  </a:cubicBezTo>
                  <a:cubicBezTo>
                    <a:pt x="2157040" y="708241"/>
                    <a:pt x="2156182" y="708526"/>
                    <a:pt x="2155896" y="708717"/>
                  </a:cubicBezTo>
                  <a:cubicBezTo>
                    <a:pt x="2155611" y="708812"/>
                    <a:pt x="2155325" y="709098"/>
                    <a:pt x="2155325" y="709574"/>
                  </a:cubicBezTo>
                  <a:cubicBezTo>
                    <a:pt x="2155230" y="711003"/>
                    <a:pt x="2155135" y="713099"/>
                    <a:pt x="2153896" y="713575"/>
                  </a:cubicBezTo>
                  <a:lnTo>
                    <a:pt x="2141228" y="719480"/>
                  </a:lnTo>
                  <a:cubicBezTo>
                    <a:pt x="2141037" y="719575"/>
                    <a:pt x="2140752" y="719671"/>
                    <a:pt x="2140371" y="719861"/>
                  </a:cubicBezTo>
                  <a:cubicBezTo>
                    <a:pt x="2138180" y="720718"/>
                    <a:pt x="2135989" y="721671"/>
                    <a:pt x="2135323" y="722814"/>
                  </a:cubicBezTo>
                  <a:lnTo>
                    <a:pt x="2135037" y="723386"/>
                  </a:lnTo>
                  <a:cubicBezTo>
                    <a:pt x="2134180" y="724719"/>
                    <a:pt x="2133322" y="726243"/>
                    <a:pt x="2133894" y="727386"/>
                  </a:cubicBezTo>
                  <a:cubicBezTo>
                    <a:pt x="2134084" y="727672"/>
                    <a:pt x="2134370" y="728053"/>
                    <a:pt x="2134560" y="728338"/>
                  </a:cubicBezTo>
                  <a:cubicBezTo>
                    <a:pt x="2134846" y="728720"/>
                    <a:pt x="2135323" y="729291"/>
                    <a:pt x="2135323" y="729482"/>
                  </a:cubicBezTo>
                  <a:cubicBezTo>
                    <a:pt x="2135323" y="729482"/>
                    <a:pt x="2135227" y="729577"/>
                    <a:pt x="2134942" y="729577"/>
                  </a:cubicBezTo>
                  <a:cubicBezTo>
                    <a:pt x="2133227" y="729767"/>
                    <a:pt x="2130941" y="729100"/>
                    <a:pt x="2129989" y="728148"/>
                  </a:cubicBezTo>
                  <a:cubicBezTo>
                    <a:pt x="2128941" y="727005"/>
                    <a:pt x="2128941" y="725195"/>
                    <a:pt x="2129226" y="723862"/>
                  </a:cubicBezTo>
                  <a:cubicBezTo>
                    <a:pt x="2129608" y="721957"/>
                    <a:pt x="2128274" y="720242"/>
                    <a:pt x="2128179" y="720147"/>
                  </a:cubicBezTo>
                  <a:cubicBezTo>
                    <a:pt x="2127988" y="719957"/>
                    <a:pt x="2127893" y="719766"/>
                    <a:pt x="2127798" y="719480"/>
                  </a:cubicBezTo>
                  <a:cubicBezTo>
                    <a:pt x="2127607" y="719099"/>
                    <a:pt x="2127417" y="718528"/>
                    <a:pt x="2126845" y="718433"/>
                  </a:cubicBezTo>
                  <a:cubicBezTo>
                    <a:pt x="2126464" y="718337"/>
                    <a:pt x="2126084" y="718337"/>
                    <a:pt x="2125702" y="718623"/>
                  </a:cubicBezTo>
                  <a:cubicBezTo>
                    <a:pt x="2125035" y="718909"/>
                    <a:pt x="2124369" y="718909"/>
                    <a:pt x="2123702" y="719004"/>
                  </a:cubicBezTo>
                  <a:cubicBezTo>
                    <a:pt x="2123036" y="719004"/>
                    <a:pt x="2122369" y="719004"/>
                    <a:pt x="2121797" y="719290"/>
                  </a:cubicBezTo>
                  <a:cubicBezTo>
                    <a:pt x="2120559" y="719766"/>
                    <a:pt x="2119035" y="720052"/>
                    <a:pt x="2118559" y="719766"/>
                  </a:cubicBezTo>
                  <a:cubicBezTo>
                    <a:pt x="2117796" y="719385"/>
                    <a:pt x="2116653" y="719385"/>
                    <a:pt x="2115415" y="719766"/>
                  </a:cubicBezTo>
                  <a:cubicBezTo>
                    <a:pt x="2114654" y="719957"/>
                    <a:pt x="2111986" y="721576"/>
                    <a:pt x="2110558" y="722814"/>
                  </a:cubicBezTo>
                  <a:cubicBezTo>
                    <a:pt x="2109891" y="722052"/>
                    <a:pt x="2108653" y="720718"/>
                    <a:pt x="2108177" y="720242"/>
                  </a:cubicBezTo>
                  <a:cubicBezTo>
                    <a:pt x="2107605" y="719671"/>
                    <a:pt x="2106557" y="719766"/>
                    <a:pt x="2105509" y="719766"/>
                  </a:cubicBezTo>
                  <a:cubicBezTo>
                    <a:pt x="2105033" y="719766"/>
                    <a:pt x="2104462" y="719861"/>
                    <a:pt x="2104080" y="719766"/>
                  </a:cubicBezTo>
                  <a:cubicBezTo>
                    <a:pt x="2103509" y="719671"/>
                    <a:pt x="2103319" y="717099"/>
                    <a:pt x="2103223" y="716146"/>
                  </a:cubicBezTo>
                  <a:cubicBezTo>
                    <a:pt x="2103128" y="715480"/>
                    <a:pt x="2103128" y="714908"/>
                    <a:pt x="2103033" y="714622"/>
                  </a:cubicBezTo>
                  <a:cubicBezTo>
                    <a:pt x="2102747" y="713765"/>
                    <a:pt x="2101414" y="713384"/>
                    <a:pt x="2100271" y="713099"/>
                  </a:cubicBezTo>
                  <a:cubicBezTo>
                    <a:pt x="2099699" y="713003"/>
                    <a:pt x="2099223" y="712813"/>
                    <a:pt x="2098937" y="712717"/>
                  </a:cubicBezTo>
                  <a:cubicBezTo>
                    <a:pt x="2098270" y="712337"/>
                    <a:pt x="2097985" y="711193"/>
                    <a:pt x="2097794" y="710146"/>
                  </a:cubicBezTo>
                  <a:lnTo>
                    <a:pt x="2097699" y="709955"/>
                  </a:lnTo>
                  <a:cubicBezTo>
                    <a:pt x="2097413" y="708526"/>
                    <a:pt x="2094746" y="706907"/>
                    <a:pt x="2093984" y="706621"/>
                  </a:cubicBezTo>
                  <a:cubicBezTo>
                    <a:pt x="2093127" y="706336"/>
                    <a:pt x="2090936" y="705764"/>
                    <a:pt x="2089698" y="705955"/>
                  </a:cubicBezTo>
                  <a:cubicBezTo>
                    <a:pt x="2089221" y="706050"/>
                    <a:pt x="2088174" y="706050"/>
                    <a:pt x="2087221" y="706145"/>
                  </a:cubicBezTo>
                  <a:cubicBezTo>
                    <a:pt x="2086174" y="706145"/>
                    <a:pt x="2085126" y="706241"/>
                    <a:pt x="2084649" y="706336"/>
                  </a:cubicBezTo>
                  <a:cubicBezTo>
                    <a:pt x="2083221" y="706621"/>
                    <a:pt x="2083030" y="709955"/>
                    <a:pt x="2083030" y="710146"/>
                  </a:cubicBezTo>
                  <a:cubicBezTo>
                    <a:pt x="2083030" y="710241"/>
                    <a:pt x="2083030" y="710527"/>
                    <a:pt x="2083030" y="710908"/>
                  </a:cubicBezTo>
                  <a:cubicBezTo>
                    <a:pt x="2083030" y="711765"/>
                    <a:pt x="2082935" y="713765"/>
                    <a:pt x="2082840" y="714432"/>
                  </a:cubicBezTo>
                  <a:cubicBezTo>
                    <a:pt x="2081983" y="714432"/>
                    <a:pt x="2078935" y="714051"/>
                    <a:pt x="2077410" y="713765"/>
                  </a:cubicBezTo>
                  <a:cubicBezTo>
                    <a:pt x="2076172" y="713575"/>
                    <a:pt x="2075505" y="713479"/>
                    <a:pt x="2075220" y="713479"/>
                  </a:cubicBezTo>
                  <a:cubicBezTo>
                    <a:pt x="2074934" y="713479"/>
                    <a:pt x="2074077" y="713384"/>
                    <a:pt x="2073315" y="713289"/>
                  </a:cubicBezTo>
                  <a:cubicBezTo>
                    <a:pt x="2072362" y="713194"/>
                    <a:pt x="2071315" y="713099"/>
                    <a:pt x="2070838" y="713099"/>
                  </a:cubicBezTo>
                  <a:cubicBezTo>
                    <a:pt x="2069886" y="713099"/>
                    <a:pt x="2069219" y="714337"/>
                    <a:pt x="2068934" y="715003"/>
                  </a:cubicBezTo>
                  <a:cubicBezTo>
                    <a:pt x="2067981" y="715099"/>
                    <a:pt x="2065314" y="715384"/>
                    <a:pt x="2064552" y="715670"/>
                  </a:cubicBezTo>
                  <a:cubicBezTo>
                    <a:pt x="2063885" y="715956"/>
                    <a:pt x="2063123" y="716623"/>
                    <a:pt x="2062361" y="717194"/>
                  </a:cubicBezTo>
                  <a:cubicBezTo>
                    <a:pt x="2061980" y="717480"/>
                    <a:pt x="2061694" y="717766"/>
                    <a:pt x="2061504" y="717956"/>
                  </a:cubicBezTo>
                  <a:cubicBezTo>
                    <a:pt x="2061028" y="718242"/>
                    <a:pt x="2060837" y="719099"/>
                    <a:pt x="2060742" y="719766"/>
                  </a:cubicBezTo>
                  <a:cubicBezTo>
                    <a:pt x="2060170" y="718813"/>
                    <a:pt x="2059503" y="717861"/>
                    <a:pt x="2058742" y="717385"/>
                  </a:cubicBezTo>
                  <a:cubicBezTo>
                    <a:pt x="2057122" y="716432"/>
                    <a:pt x="2052741" y="711955"/>
                    <a:pt x="2051503" y="709574"/>
                  </a:cubicBezTo>
                  <a:cubicBezTo>
                    <a:pt x="2050264" y="707288"/>
                    <a:pt x="2050455" y="702621"/>
                    <a:pt x="2050740" y="701002"/>
                  </a:cubicBezTo>
                  <a:cubicBezTo>
                    <a:pt x="2051027" y="699001"/>
                    <a:pt x="2048264" y="694334"/>
                    <a:pt x="2047692" y="693477"/>
                  </a:cubicBezTo>
                  <a:cubicBezTo>
                    <a:pt x="2047121" y="692715"/>
                    <a:pt x="2045883" y="692334"/>
                    <a:pt x="2044549" y="691953"/>
                  </a:cubicBezTo>
                  <a:cubicBezTo>
                    <a:pt x="2043692" y="691762"/>
                    <a:pt x="2042835" y="691477"/>
                    <a:pt x="2042549" y="691191"/>
                  </a:cubicBezTo>
                  <a:cubicBezTo>
                    <a:pt x="2042168" y="690810"/>
                    <a:pt x="2041978" y="687857"/>
                    <a:pt x="2041882" y="686143"/>
                  </a:cubicBezTo>
                  <a:cubicBezTo>
                    <a:pt x="2041787" y="684238"/>
                    <a:pt x="2041692" y="683095"/>
                    <a:pt x="2041502" y="682523"/>
                  </a:cubicBezTo>
                  <a:cubicBezTo>
                    <a:pt x="2040930" y="680904"/>
                    <a:pt x="2038644" y="678904"/>
                    <a:pt x="2038167" y="678523"/>
                  </a:cubicBezTo>
                  <a:cubicBezTo>
                    <a:pt x="2037405" y="677856"/>
                    <a:pt x="2037120" y="676618"/>
                    <a:pt x="2036929" y="675665"/>
                  </a:cubicBezTo>
                  <a:cubicBezTo>
                    <a:pt x="2036834" y="675379"/>
                    <a:pt x="2036834" y="674999"/>
                    <a:pt x="2036739" y="674808"/>
                  </a:cubicBezTo>
                  <a:cubicBezTo>
                    <a:pt x="2036548" y="674141"/>
                    <a:pt x="2036072" y="673284"/>
                    <a:pt x="2035691" y="672617"/>
                  </a:cubicBezTo>
                  <a:cubicBezTo>
                    <a:pt x="2035501" y="672236"/>
                    <a:pt x="2035310" y="671950"/>
                    <a:pt x="2035215" y="671760"/>
                  </a:cubicBezTo>
                  <a:cubicBezTo>
                    <a:pt x="2035119" y="671570"/>
                    <a:pt x="2035024" y="671379"/>
                    <a:pt x="2034929" y="670998"/>
                  </a:cubicBezTo>
                  <a:cubicBezTo>
                    <a:pt x="2034453" y="669760"/>
                    <a:pt x="2033500" y="667569"/>
                    <a:pt x="2032833" y="666807"/>
                  </a:cubicBezTo>
                  <a:cubicBezTo>
                    <a:pt x="2032167" y="665950"/>
                    <a:pt x="2030643" y="657663"/>
                    <a:pt x="2030357" y="655187"/>
                  </a:cubicBezTo>
                  <a:cubicBezTo>
                    <a:pt x="2030262" y="653948"/>
                    <a:pt x="2028166" y="650233"/>
                    <a:pt x="2025690" y="645852"/>
                  </a:cubicBezTo>
                  <a:cubicBezTo>
                    <a:pt x="2024642" y="644042"/>
                    <a:pt x="2023594" y="642042"/>
                    <a:pt x="2023499" y="641756"/>
                  </a:cubicBezTo>
                  <a:cubicBezTo>
                    <a:pt x="2023308" y="640708"/>
                    <a:pt x="2020927" y="637756"/>
                    <a:pt x="2019499" y="636613"/>
                  </a:cubicBezTo>
                  <a:cubicBezTo>
                    <a:pt x="2018355" y="635755"/>
                    <a:pt x="2017308" y="634232"/>
                    <a:pt x="2016641" y="633279"/>
                  </a:cubicBezTo>
                  <a:cubicBezTo>
                    <a:pt x="2016451" y="632993"/>
                    <a:pt x="2016260" y="632803"/>
                    <a:pt x="2016165" y="632612"/>
                  </a:cubicBezTo>
                  <a:cubicBezTo>
                    <a:pt x="2015784" y="632136"/>
                    <a:pt x="2014260" y="630612"/>
                    <a:pt x="2012640" y="628897"/>
                  </a:cubicBezTo>
                  <a:cubicBezTo>
                    <a:pt x="2011021" y="627278"/>
                    <a:pt x="2009402" y="625564"/>
                    <a:pt x="2008926" y="624992"/>
                  </a:cubicBezTo>
                  <a:cubicBezTo>
                    <a:pt x="2008164" y="624135"/>
                    <a:pt x="2005211" y="622516"/>
                    <a:pt x="2002163" y="620992"/>
                  </a:cubicBezTo>
                  <a:cubicBezTo>
                    <a:pt x="2001401" y="620611"/>
                    <a:pt x="2000830" y="620325"/>
                    <a:pt x="2000544" y="620134"/>
                  </a:cubicBezTo>
                  <a:cubicBezTo>
                    <a:pt x="1999211" y="619372"/>
                    <a:pt x="1997686" y="619753"/>
                    <a:pt x="1996734" y="619563"/>
                  </a:cubicBezTo>
                  <a:cubicBezTo>
                    <a:pt x="1996162" y="619468"/>
                    <a:pt x="1994353" y="617944"/>
                    <a:pt x="1993019" y="616515"/>
                  </a:cubicBezTo>
                  <a:lnTo>
                    <a:pt x="1992352" y="617087"/>
                  </a:lnTo>
                  <a:cubicBezTo>
                    <a:pt x="1992828" y="617658"/>
                    <a:pt x="1995496" y="620230"/>
                    <a:pt x="1996639" y="620420"/>
                  </a:cubicBezTo>
                  <a:cubicBezTo>
                    <a:pt x="1997686" y="620611"/>
                    <a:pt x="1999115" y="620230"/>
                    <a:pt x="2000163" y="620896"/>
                  </a:cubicBezTo>
                  <a:cubicBezTo>
                    <a:pt x="2000449" y="621087"/>
                    <a:pt x="2001115" y="621373"/>
                    <a:pt x="2001877" y="621754"/>
                  </a:cubicBezTo>
                  <a:cubicBezTo>
                    <a:pt x="2003878" y="622801"/>
                    <a:pt x="2007687" y="624707"/>
                    <a:pt x="2008354" y="625564"/>
                  </a:cubicBezTo>
                  <a:cubicBezTo>
                    <a:pt x="2008830" y="626135"/>
                    <a:pt x="2010545" y="627850"/>
                    <a:pt x="2012069" y="629564"/>
                  </a:cubicBezTo>
                  <a:cubicBezTo>
                    <a:pt x="2013593" y="631183"/>
                    <a:pt x="2015212" y="632803"/>
                    <a:pt x="2015498" y="633184"/>
                  </a:cubicBezTo>
                  <a:cubicBezTo>
                    <a:pt x="2015593" y="633374"/>
                    <a:pt x="2015784" y="633565"/>
                    <a:pt x="2015974" y="633850"/>
                  </a:cubicBezTo>
                  <a:cubicBezTo>
                    <a:pt x="2016641" y="634803"/>
                    <a:pt x="2017784" y="636327"/>
                    <a:pt x="2019022" y="637375"/>
                  </a:cubicBezTo>
                  <a:cubicBezTo>
                    <a:pt x="2020451" y="638518"/>
                    <a:pt x="2022642" y="641375"/>
                    <a:pt x="2022737" y="642042"/>
                  </a:cubicBezTo>
                  <a:cubicBezTo>
                    <a:pt x="2022832" y="642423"/>
                    <a:pt x="2023404" y="643471"/>
                    <a:pt x="2025023" y="646328"/>
                  </a:cubicBezTo>
                  <a:cubicBezTo>
                    <a:pt x="2026928" y="649662"/>
                    <a:pt x="2029500" y="654139"/>
                    <a:pt x="2029595" y="655377"/>
                  </a:cubicBezTo>
                  <a:cubicBezTo>
                    <a:pt x="2029785" y="657091"/>
                    <a:pt x="2031310" y="666236"/>
                    <a:pt x="2032262" y="667378"/>
                  </a:cubicBezTo>
                  <a:cubicBezTo>
                    <a:pt x="2032833" y="668141"/>
                    <a:pt x="2033691" y="670236"/>
                    <a:pt x="2034167" y="671474"/>
                  </a:cubicBezTo>
                  <a:cubicBezTo>
                    <a:pt x="2034262" y="671855"/>
                    <a:pt x="2034453" y="672141"/>
                    <a:pt x="2034453" y="672236"/>
                  </a:cubicBezTo>
                  <a:cubicBezTo>
                    <a:pt x="2034548" y="672522"/>
                    <a:pt x="2034739" y="672808"/>
                    <a:pt x="2035024" y="673189"/>
                  </a:cubicBezTo>
                  <a:cubicBezTo>
                    <a:pt x="2035405" y="673855"/>
                    <a:pt x="2035882" y="674617"/>
                    <a:pt x="2036072" y="675189"/>
                  </a:cubicBezTo>
                  <a:cubicBezTo>
                    <a:pt x="2036168" y="675379"/>
                    <a:pt x="2036168" y="675665"/>
                    <a:pt x="2036262" y="675951"/>
                  </a:cubicBezTo>
                  <a:cubicBezTo>
                    <a:pt x="2036453" y="676999"/>
                    <a:pt x="2036739" y="678332"/>
                    <a:pt x="2037691" y="679190"/>
                  </a:cubicBezTo>
                  <a:cubicBezTo>
                    <a:pt x="2039025" y="680333"/>
                    <a:pt x="2040453" y="681952"/>
                    <a:pt x="2040835" y="682904"/>
                  </a:cubicBezTo>
                  <a:cubicBezTo>
                    <a:pt x="2041025" y="683380"/>
                    <a:pt x="2041120" y="684809"/>
                    <a:pt x="2041215" y="686238"/>
                  </a:cubicBezTo>
                  <a:cubicBezTo>
                    <a:pt x="2041406" y="689286"/>
                    <a:pt x="2041596" y="691191"/>
                    <a:pt x="2042073" y="691762"/>
                  </a:cubicBezTo>
                  <a:cubicBezTo>
                    <a:pt x="2042549" y="692239"/>
                    <a:pt x="2043406" y="692429"/>
                    <a:pt x="2044454" y="692715"/>
                  </a:cubicBezTo>
                  <a:cubicBezTo>
                    <a:pt x="2045502" y="693001"/>
                    <a:pt x="2046740" y="693382"/>
                    <a:pt x="2047121" y="693858"/>
                  </a:cubicBezTo>
                  <a:cubicBezTo>
                    <a:pt x="2048074" y="695287"/>
                    <a:pt x="2050360" y="699383"/>
                    <a:pt x="2050074" y="700907"/>
                  </a:cubicBezTo>
                  <a:cubicBezTo>
                    <a:pt x="2049788" y="702812"/>
                    <a:pt x="2049693" y="707574"/>
                    <a:pt x="2050931" y="709955"/>
                  </a:cubicBezTo>
                  <a:cubicBezTo>
                    <a:pt x="2052169" y="712337"/>
                    <a:pt x="2056646" y="717004"/>
                    <a:pt x="2058456" y="718051"/>
                  </a:cubicBezTo>
                  <a:cubicBezTo>
                    <a:pt x="2059885" y="718909"/>
                    <a:pt x="2061123" y="721862"/>
                    <a:pt x="2061408" y="723386"/>
                  </a:cubicBezTo>
                  <a:lnTo>
                    <a:pt x="2051693" y="723386"/>
                  </a:lnTo>
                  <a:cubicBezTo>
                    <a:pt x="2051217" y="723386"/>
                    <a:pt x="2049884" y="722052"/>
                    <a:pt x="2049312" y="721385"/>
                  </a:cubicBezTo>
                  <a:cubicBezTo>
                    <a:pt x="2048835" y="720909"/>
                    <a:pt x="2048550" y="720623"/>
                    <a:pt x="2048455" y="720528"/>
                  </a:cubicBezTo>
                  <a:cubicBezTo>
                    <a:pt x="2048074" y="720242"/>
                    <a:pt x="2047502" y="720242"/>
                    <a:pt x="2046930" y="720147"/>
                  </a:cubicBezTo>
                  <a:cubicBezTo>
                    <a:pt x="2046454" y="720147"/>
                    <a:pt x="2045883" y="720052"/>
                    <a:pt x="2045502" y="719957"/>
                  </a:cubicBezTo>
                  <a:cubicBezTo>
                    <a:pt x="2044930" y="719290"/>
                    <a:pt x="2045597" y="712337"/>
                    <a:pt x="2045978" y="710908"/>
                  </a:cubicBezTo>
                  <a:cubicBezTo>
                    <a:pt x="2046169" y="710241"/>
                    <a:pt x="2045502" y="709384"/>
                    <a:pt x="2040073" y="708145"/>
                  </a:cubicBezTo>
                  <a:lnTo>
                    <a:pt x="2039882" y="708145"/>
                  </a:lnTo>
                  <a:cubicBezTo>
                    <a:pt x="2039406" y="707860"/>
                    <a:pt x="2037691" y="705097"/>
                    <a:pt x="2037024" y="704050"/>
                  </a:cubicBezTo>
                  <a:cubicBezTo>
                    <a:pt x="2036834" y="703764"/>
                    <a:pt x="2036644" y="703478"/>
                    <a:pt x="2036548" y="703288"/>
                  </a:cubicBezTo>
                  <a:cubicBezTo>
                    <a:pt x="2035977" y="702430"/>
                    <a:pt x="2034262" y="702430"/>
                    <a:pt x="2031786" y="702430"/>
                  </a:cubicBezTo>
                  <a:cubicBezTo>
                    <a:pt x="2031024" y="702430"/>
                    <a:pt x="2030357" y="702430"/>
                    <a:pt x="2029976" y="702430"/>
                  </a:cubicBezTo>
                  <a:cubicBezTo>
                    <a:pt x="2029214" y="702049"/>
                    <a:pt x="2029024" y="695858"/>
                    <a:pt x="2029214" y="693572"/>
                  </a:cubicBezTo>
                  <a:cubicBezTo>
                    <a:pt x="2029309" y="693096"/>
                    <a:pt x="2031310" y="691667"/>
                    <a:pt x="2032262" y="691000"/>
                  </a:cubicBezTo>
                  <a:cubicBezTo>
                    <a:pt x="2033500" y="690143"/>
                    <a:pt x="2034072" y="689667"/>
                    <a:pt x="2034262" y="689381"/>
                  </a:cubicBezTo>
                  <a:cubicBezTo>
                    <a:pt x="2034834" y="688524"/>
                    <a:pt x="2034548" y="681475"/>
                    <a:pt x="2034548" y="680904"/>
                  </a:cubicBezTo>
                  <a:cubicBezTo>
                    <a:pt x="2034453" y="679951"/>
                    <a:pt x="2033691" y="677951"/>
                    <a:pt x="2033024" y="676427"/>
                  </a:cubicBezTo>
                  <a:cubicBezTo>
                    <a:pt x="2032738" y="675665"/>
                    <a:pt x="2032453" y="674903"/>
                    <a:pt x="2032357" y="674617"/>
                  </a:cubicBezTo>
                  <a:cubicBezTo>
                    <a:pt x="2032071" y="673570"/>
                    <a:pt x="2030167" y="670045"/>
                    <a:pt x="2029214" y="669379"/>
                  </a:cubicBezTo>
                  <a:cubicBezTo>
                    <a:pt x="2028738" y="668998"/>
                    <a:pt x="2028642" y="668236"/>
                    <a:pt x="2028547" y="667378"/>
                  </a:cubicBezTo>
                  <a:cubicBezTo>
                    <a:pt x="2028452" y="666997"/>
                    <a:pt x="2028452" y="666712"/>
                    <a:pt x="2028357" y="666331"/>
                  </a:cubicBezTo>
                  <a:cubicBezTo>
                    <a:pt x="2028071" y="665092"/>
                    <a:pt x="2025214" y="661949"/>
                    <a:pt x="2024928" y="661568"/>
                  </a:cubicBezTo>
                  <a:lnTo>
                    <a:pt x="2024737" y="661283"/>
                  </a:lnTo>
                  <a:lnTo>
                    <a:pt x="2018451" y="664521"/>
                  </a:lnTo>
                  <a:cubicBezTo>
                    <a:pt x="2017689" y="664140"/>
                    <a:pt x="2015498" y="662902"/>
                    <a:pt x="2015022" y="662616"/>
                  </a:cubicBezTo>
                  <a:cubicBezTo>
                    <a:pt x="2014641" y="662235"/>
                    <a:pt x="2014546" y="658996"/>
                    <a:pt x="2014736" y="656996"/>
                  </a:cubicBezTo>
                  <a:cubicBezTo>
                    <a:pt x="2014831" y="655663"/>
                    <a:pt x="2012069" y="653377"/>
                    <a:pt x="2010926" y="652710"/>
                  </a:cubicBezTo>
                  <a:cubicBezTo>
                    <a:pt x="2010640" y="652520"/>
                    <a:pt x="2010259" y="652520"/>
                    <a:pt x="2009974" y="652615"/>
                  </a:cubicBezTo>
                  <a:cubicBezTo>
                    <a:pt x="2009116" y="652900"/>
                    <a:pt x="2008449" y="654043"/>
                    <a:pt x="2007878" y="655187"/>
                  </a:cubicBezTo>
                  <a:cubicBezTo>
                    <a:pt x="2007783" y="655377"/>
                    <a:pt x="2007687" y="655567"/>
                    <a:pt x="2007687" y="655663"/>
                  </a:cubicBezTo>
                  <a:cubicBezTo>
                    <a:pt x="2007402" y="656139"/>
                    <a:pt x="2005497" y="656806"/>
                    <a:pt x="2004544" y="656806"/>
                  </a:cubicBezTo>
                  <a:cubicBezTo>
                    <a:pt x="2004354" y="656806"/>
                    <a:pt x="2004163" y="656806"/>
                    <a:pt x="2003878" y="656806"/>
                  </a:cubicBezTo>
                  <a:cubicBezTo>
                    <a:pt x="2003973" y="655949"/>
                    <a:pt x="2004163" y="655091"/>
                    <a:pt x="2004354" y="654234"/>
                  </a:cubicBezTo>
                  <a:cubicBezTo>
                    <a:pt x="2004640" y="652900"/>
                    <a:pt x="2004925" y="651567"/>
                    <a:pt x="2004925" y="650710"/>
                  </a:cubicBezTo>
                  <a:cubicBezTo>
                    <a:pt x="2004925" y="650233"/>
                    <a:pt x="2004735" y="649853"/>
                    <a:pt x="2004258" y="649471"/>
                  </a:cubicBezTo>
                  <a:cubicBezTo>
                    <a:pt x="2002639" y="648328"/>
                    <a:pt x="1998162" y="648519"/>
                    <a:pt x="1997401" y="648709"/>
                  </a:cubicBezTo>
                  <a:cubicBezTo>
                    <a:pt x="1996639" y="648900"/>
                    <a:pt x="1995400" y="649948"/>
                    <a:pt x="1993590" y="651472"/>
                  </a:cubicBezTo>
                  <a:cubicBezTo>
                    <a:pt x="1993019" y="651948"/>
                    <a:pt x="1992448" y="652424"/>
                    <a:pt x="1992067" y="652710"/>
                  </a:cubicBezTo>
                  <a:cubicBezTo>
                    <a:pt x="1991114" y="653377"/>
                    <a:pt x="1984161" y="652900"/>
                    <a:pt x="1981780" y="652424"/>
                  </a:cubicBezTo>
                  <a:cubicBezTo>
                    <a:pt x="1980255" y="652043"/>
                    <a:pt x="1979112" y="652996"/>
                    <a:pt x="1978255" y="653758"/>
                  </a:cubicBezTo>
                  <a:cubicBezTo>
                    <a:pt x="1977779" y="654139"/>
                    <a:pt x="1977303" y="654520"/>
                    <a:pt x="1976922" y="654710"/>
                  </a:cubicBezTo>
                  <a:cubicBezTo>
                    <a:pt x="1975969" y="654996"/>
                    <a:pt x="1974731" y="654329"/>
                    <a:pt x="1973684" y="653662"/>
                  </a:cubicBezTo>
                  <a:cubicBezTo>
                    <a:pt x="1973398" y="653472"/>
                    <a:pt x="1973017" y="653282"/>
                    <a:pt x="1972731" y="653186"/>
                  </a:cubicBezTo>
                  <a:cubicBezTo>
                    <a:pt x="1971778" y="652710"/>
                    <a:pt x="1968635" y="653567"/>
                    <a:pt x="1964349" y="654710"/>
                  </a:cubicBezTo>
                  <a:cubicBezTo>
                    <a:pt x="1962825" y="655187"/>
                    <a:pt x="1961301" y="655567"/>
                    <a:pt x="1960920" y="655567"/>
                  </a:cubicBezTo>
                  <a:cubicBezTo>
                    <a:pt x="1960444" y="655567"/>
                    <a:pt x="1959205" y="655187"/>
                    <a:pt x="1958062" y="654710"/>
                  </a:cubicBezTo>
                  <a:cubicBezTo>
                    <a:pt x="1956633" y="654234"/>
                    <a:pt x="1955014" y="653662"/>
                    <a:pt x="1953871" y="653472"/>
                  </a:cubicBezTo>
                  <a:cubicBezTo>
                    <a:pt x="1952824" y="653377"/>
                    <a:pt x="1950633" y="653282"/>
                    <a:pt x="1948442" y="653282"/>
                  </a:cubicBezTo>
                  <a:cubicBezTo>
                    <a:pt x="1946252" y="653186"/>
                    <a:pt x="1944060" y="653186"/>
                    <a:pt x="1943203" y="653091"/>
                  </a:cubicBezTo>
                  <a:cubicBezTo>
                    <a:pt x="1941774" y="652900"/>
                    <a:pt x="1939298" y="654615"/>
                    <a:pt x="1936727" y="656520"/>
                  </a:cubicBezTo>
                  <a:cubicBezTo>
                    <a:pt x="1936060" y="656996"/>
                    <a:pt x="1935488" y="657472"/>
                    <a:pt x="1935202" y="657663"/>
                  </a:cubicBezTo>
                  <a:cubicBezTo>
                    <a:pt x="1934059" y="658234"/>
                    <a:pt x="1932249" y="658234"/>
                    <a:pt x="1931011" y="658234"/>
                  </a:cubicBezTo>
                  <a:cubicBezTo>
                    <a:pt x="1930154" y="658234"/>
                    <a:pt x="1929392" y="658520"/>
                    <a:pt x="1928630" y="658711"/>
                  </a:cubicBezTo>
                  <a:cubicBezTo>
                    <a:pt x="1928058" y="658901"/>
                    <a:pt x="1927392" y="659092"/>
                    <a:pt x="1926915" y="659092"/>
                  </a:cubicBezTo>
                  <a:cubicBezTo>
                    <a:pt x="1925868" y="659092"/>
                    <a:pt x="1923391" y="658425"/>
                    <a:pt x="1922344" y="657758"/>
                  </a:cubicBezTo>
                  <a:cubicBezTo>
                    <a:pt x="1921582" y="657282"/>
                    <a:pt x="1920724" y="657187"/>
                    <a:pt x="1919867" y="657091"/>
                  </a:cubicBezTo>
                  <a:cubicBezTo>
                    <a:pt x="1919296" y="656996"/>
                    <a:pt x="1918629" y="656996"/>
                    <a:pt x="1917867" y="656806"/>
                  </a:cubicBezTo>
                  <a:cubicBezTo>
                    <a:pt x="1916628" y="656520"/>
                    <a:pt x="1915390" y="655377"/>
                    <a:pt x="1914342" y="654329"/>
                  </a:cubicBezTo>
                  <a:cubicBezTo>
                    <a:pt x="1913771" y="653758"/>
                    <a:pt x="1913199" y="653186"/>
                    <a:pt x="1912628" y="652805"/>
                  </a:cubicBezTo>
                  <a:cubicBezTo>
                    <a:pt x="1911104" y="651662"/>
                    <a:pt x="1908628" y="650138"/>
                    <a:pt x="1908532" y="650043"/>
                  </a:cubicBezTo>
                  <a:lnTo>
                    <a:pt x="1907961" y="650710"/>
                  </a:lnTo>
                  <a:cubicBezTo>
                    <a:pt x="1907961" y="650710"/>
                    <a:pt x="1910437" y="652329"/>
                    <a:pt x="1911961" y="653377"/>
                  </a:cubicBezTo>
                  <a:cubicBezTo>
                    <a:pt x="1912437" y="653758"/>
                    <a:pt x="1913009" y="654234"/>
                    <a:pt x="1913580" y="654805"/>
                  </a:cubicBezTo>
                  <a:cubicBezTo>
                    <a:pt x="1914724" y="655949"/>
                    <a:pt x="1915962" y="657187"/>
                    <a:pt x="1917486" y="657472"/>
                  </a:cubicBezTo>
                  <a:cubicBezTo>
                    <a:pt x="1918343" y="657663"/>
                    <a:pt x="1919010" y="657758"/>
                    <a:pt x="1919581" y="657758"/>
                  </a:cubicBezTo>
                  <a:cubicBezTo>
                    <a:pt x="1920439" y="657853"/>
                    <a:pt x="1921105" y="657949"/>
                    <a:pt x="1921677" y="658330"/>
                  </a:cubicBezTo>
                  <a:cubicBezTo>
                    <a:pt x="1922820" y="658996"/>
                    <a:pt x="1925392" y="659758"/>
                    <a:pt x="1926725" y="659758"/>
                  </a:cubicBezTo>
                  <a:cubicBezTo>
                    <a:pt x="1927392" y="659758"/>
                    <a:pt x="1928058" y="659568"/>
                    <a:pt x="1928725" y="659282"/>
                  </a:cubicBezTo>
                  <a:cubicBezTo>
                    <a:pt x="1929392" y="659092"/>
                    <a:pt x="1930154" y="658806"/>
                    <a:pt x="1930726" y="658806"/>
                  </a:cubicBezTo>
                  <a:cubicBezTo>
                    <a:pt x="1932154" y="658806"/>
                    <a:pt x="1934155" y="658806"/>
                    <a:pt x="1935488" y="658044"/>
                  </a:cubicBezTo>
                  <a:cubicBezTo>
                    <a:pt x="1935869" y="657853"/>
                    <a:pt x="1936440" y="657377"/>
                    <a:pt x="1937203" y="656901"/>
                  </a:cubicBezTo>
                  <a:cubicBezTo>
                    <a:pt x="1938822" y="655663"/>
                    <a:pt x="1941774" y="653472"/>
                    <a:pt x="1943013" y="653662"/>
                  </a:cubicBezTo>
                  <a:cubicBezTo>
                    <a:pt x="1943965" y="653758"/>
                    <a:pt x="1946156" y="653853"/>
                    <a:pt x="1948347" y="653853"/>
                  </a:cubicBezTo>
                  <a:cubicBezTo>
                    <a:pt x="1950443" y="653948"/>
                    <a:pt x="1952728" y="653948"/>
                    <a:pt x="1953681" y="654043"/>
                  </a:cubicBezTo>
                  <a:cubicBezTo>
                    <a:pt x="1954728" y="654139"/>
                    <a:pt x="1956348" y="654710"/>
                    <a:pt x="1957681" y="655187"/>
                  </a:cubicBezTo>
                  <a:cubicBezTo>
                    <a:pt x="1959205" y="655758"/>
                    <a:pt x="1960253" y="656044"/>
                    <a:pt x="1960824" y="656044"/>
                  </a:cubicBezTo>
                  <a:cubicBezTo>
                    <a:pt x="1961301" y="656044"/>
                    <a:pt x="1962444" y="655758"/>
                    <a:pt x="1964539" y="655091"/>
                  </a:cubicBezTo>
                  <a:cubicBezTo>
                    <a:pt x="1967016" y="654424"/>
                    <a:pt x="1971492" y="653091"/>
                    <a:pt x="1972255" y="653472"/>
                  </a:cubicBezTo>
                  <a:cubicBezTo>
                    <a:pt x="1972540" y="653567"/>
                    <a:pt x="1972826" y="653758"/>
                    <a:pt x="1973112" y="653948"/>
                  </a:cubicBezTo>
                  <a:cubicBezTo>
                    <a:pt x="1974350" y="654710"/>
                    <a:pt x="1975779" y="655472"/>
                    <a:pt x="1977112" y="655091"/>
                  </a:cubicBezTo>
                  <a:cubicBezTo>
                    <a:pt x="1977779" y="654901"/>
                    <a:pt x="1978255" y="654424"/>
                    <a:pt x="1978827" y="653948"/>
                  </a:cubicBezTo>
                  <a:cubicBezTo>
                    <a:pt x="1979589" y="653282"/>
                    <a:pt x="1980351" y="652615"/>
                    <a:pt x="1981494" y="652805"/>
                  </a:cubicBezTo>
                  <a:cubicBezTo>
                    <a:pt x="1983303" y="653186"/>
                    <a:pt x="1991114" y="654043"/>
                    <a:pt x="1992638" y="652900"/>
                  </a:cubicBezTo>
                  <a:cubicBezTo>
                    <a:pt x="1993019" y="652615"/>
                    <a:pt x="1993590" y="652138"/>
                    <a:pt x="1994162" y="651662"/>
                  </a:cubicBezTo>
                  <a:cubicBezTo>
                    <a:pt x="1995210" y="650805"/>
                    <a:pt x="1997019" y="649281"/>
                    <a:pt x="1997591" y="649186"/>
                  </a:cubicBezTo>
                  <a:cubicBezTo>
                    <a:pt x="1998353" y="648995"/>
                    <a:pt x="2002353" y="648900"/>
                    <a:pt x="2003592" y="649757"/>
                  </a:cubicBezTo>
                  <a:cubicBezTo>
                    <a:pt x="2003878" y="649948"/>
                    <a:pt x="2003878" y="650233"/>
                    <a:pt x="2003878" y="650329"/>
                  </a:cubicBezTo>
                  <a:cubicBezTo>
                    <a:pt x="2003782" y="651091"/>
                    <a:pt x="2003592" y="652329"/>
                    <a:pt x="2003306" y="653662"/>
                  </a:cubicBezTo>
                  <a:cubicBezTo>
                    <a:pt x="2003115" y="654520"/>
                    <a:pt x="2002925" y="655472"/>
                    <a:pt x="2002830" y="656329"/>
                  </a:cubicBezTo>
                  <a:cubicBezTo>
                    <a:pt x="2001782" y="656234"/>
                    <a:pt x="2000544" y="656139"/>
                    <a:pt x="1999972" y="656044"/>
                  </a:cubicBezTo>
                  <a:cubicBezTo>
                    <a:pt x="1999020" y="655853"/>
                    <a:pt x="1997115" y="655663"/>
                    <a:pt x="1996162" y="655853"/>
                  </a:cubicBezTo>
                  <a:cubicBezTo>
                    <a:pt x="1995496" y="655949"/>
                    <a:pt x="1994543" y="656901"/>
                    <a:pt x="1993305" y="658139"/>
                  </a:cubicBezTo>
                  <a:cubicBezTo>
                    <a:pt x="1992924" y="658520"/>
                    <a:pt x="1992448" y="658996"/>
                    <a:pt x="1992257" y="659092"/>
                  </a:cubicBezTo>
                  <a:cubicBezTo>
                    <a:pt x="1991971" y="659282"/>
                    <a:pt x="1991495" y="659854"/>
                    <a:pt x="1990352" y="661187"/>
                  </a:cubicBezTo>
                  <a:cubicBezTo>
                    <a:pt x="1989399" y="662330"/>
                    <a:pt x="1987971" y="664045"/>
                    <a:pt x="1987590" y="664330"/>
                  </a:cubicBezTo>
                  <a:cubicBezTo>
                    <a:pt x="1987018" y="664616"/>
                    <a:pt x="1986351" y="665569"/>
                    <a:pt x="1985304" y="666997"/>
                  </a:cubicBezTo>
                  <a:cubicBezTo>
                    <a:pt x="1984637" y="667950"/>
                    <a:pt x="1983875" y="668998"/>
                    <a:pt x="1983494" y="669188"/>
                  </a:cubicBezTo>
                  <a:cubicBezTo>
                    <a:pt x="1983209" y="669379"/>
                    <a:pt x="1982065" y="669569"/>
                    <a:pt x="1978351" y="669474"/>
                  </a:cubicBezTo>
                  <a:cubicBezTo>
                    <a:pt x="1978065" y="669474"/>
                    <a:pt x="1977874" y="669474"/>
                    <a:pt x="1977874" y="669474"/>
                  </a:cubicBezTo>
                  <a:cubicBezTo>
                    <a:pt x="1977874" y="669474"/>
                    <a:pt x="1977874" y="669474"/>
                    <a:pt x="1977874" y="669474"/>
                  </a:cubicBezTo>
                  <a:cubicBezTo>
                    <a:pt x="1977589" y="669474"/>
                    <a:pt x="1976160" y="668998"/>
                    <a:pt x="1975017" y="668617"/>
                  </a:cubicBezTo>
                  <a:cubicBezTo>
                    <a:pt x="1973874" y="668236"/>
                    <a:pt x="1972826" y="667855"/>
                    <a:pt x="1972445" y="667759"/>
                  </a:cubicBezTo>
                  <a:cubicBezTo>
                    <a:pt x="1971397" y="667569"/>
                    <a:pt x="1964635" y="668236"/>
                    <a:pt x="1963968" y="668426"/>
                  </a:cubicBezTo>
                  <a:cubicBezTo>
                    <a:pt x="1963682" y="668521"/>
                    <a:pt x="1962539" y="668617"/>
                    <a:pt x="1961587" y="668712"/>
                  </a:cubicBezTo>
                  <a:cubicBezTo>
                    <a:pt x="1960634" y="668807"/>
                    <a:pt x="1959682" y="668903"/>
                    <a:pt x="1959205" y="668998"/>
                  </a:cubicBezTo>
                  <a:cubicBezTo>
                    <a:pt x="1958348" y="669188"/>
                    <a:pt x="1957015" y="670522"/>
                    <a:pt x="1956443" y="671188"/>
                  </a:cubicBezTo>
                  <a:cubicBezTo>
                    <a:pt x="1955681" y="670712"/>
                    <a:pt x="1953871" y="669760"/>
                    <a:pt x="1953300" y="669665"/>
                  </a:cubicBezTo>
                  <a:cubicBezTo>
                    <a:pt x="1952728" y="669474"/>
                    <a:pt x="1952157" y="669950"/>
                    <a:pt x="1951586" y="670331"/>
                  </a:cubicBezTo>
                  <a:cubicBezTo>
                    <a:pt x="1951204" y="670617"/>
                    <a:pt x="1950823" y="670903"/>
                    <a:pt x="1950443" y="670998"/>
                  </a:cubicBezTo>
                  <a:cubicBezTo>
                    <a:pt x="1949776" y="671188"/>
                    <a:pt x="1946156" y="670617"/>
                    <a:pt x="1944632" y="670331"/>
                  </a:cubicBezTo>
                  <a:cubicBezTo>
                    <a:pt x="1943584" y="670141"/>
                    <a:pt x="1943108" y="670141"/>
                    <a:pt x="1943013" y="670141"/>
                  </a:cubicBezTo>
                  <a:cubicBezTo>
                    <a:pt x="1942632" y="670141"/>
                    <a:pt x="1940441" y="669474"/>
                    <a:pt x="1939489" y="668998"/>
                  </a:cubicBezTo>
                  <a:cubicBezTo>
                    <a:pt x="1938917" y="668712"/>
                    <a:pt x="1938155" y="668617"/>
                    <a:pt x="1937393" y="668426"/>
                  </a:cubicBezTo>
                  <a:cubicBezTo>
                    <a:pt x="1936727" y="668331"/>
                    <a:pt x="1935964" y="668141"/>
                    <a:pt x="1935584" y="667950"/>
                  </a:cubicBezTo>
                  <a:cubicBezTo>
                    <a:pt x="1935012" y="667569"/>
                    <a:pt x="1933012" y="666045"/>
                    <a:pt x="1931869" y="665092"/>
                  </a:cubicBezTo>
                  <a:cubicBezTo>
                    <a:pt x="1931487" y="664807"/>
                    <a:pt x="1931107" y="664521"/>
                    <a:pt x="1930916" y="664330"/>
                  </a:cubicBezTo>
                  <a:cubicBezTo>
                    <a:pt x="1929964" y="663664"/>
                    <a:pt x="1923391" y="663378"/>
                    <a:pt x="1923296" y="663378"/>
                  </a:cubicBezTo>
                  <a:cubicBezTo>
                    <a:pt x="1922820" y="663378"/>
                    <a:pt x="1920629" y="662235"/>
                    <a:pt x="1918724" y="661187"/>
                  </a:cubicBezTo>
                  <a:cubicBezTo>
                    <a:pt x="1918629" y="661187"/>
                    <a:pt x="1912723" y="658806"/>
                    <a:pt x="1911771" y="658330"/>
                  </a:cubicBezTo>
                  <a:cubicBezTo>
                    <a:pt x="1911390" y="658139"/>
                    <a:pt x="1910723" y="657663"/>
                    <a:pt x="1909961" y="657282"/>
                  </a:cubicBezTo>
                  <a:cubicBezTo>
                    <a:pt x="1908913" y="656615"/>
                    <a:pt x="1907770" y="655949"/>
                    <a:pt x="1907009" y="655663"/>
                  </a:cubicBezTo>
                  <a:cubicBezTo>
                    <a:pt x="1906151" y="655282"/>
                    <a:pt x="1905103" y="654139"/>
                    <a:pt x="1904341" y="653282"/>
                  </a:cubicBezTo>
                  <a:cubicBezTo>
                    <a:pt x="1904055" y="652996"/>
                    <a:pt x="1903865" y="652805"/>
                    <a:pt x="1903674" y="652615"/>
                  </a:cubicBezTo>
                  <a:cubicBezTo>
                    <a:pt x="1903198" y="652138"/>
                    <a:pt x="1901484" y="651853"/>
                    <a:pt x="1891578" y="652234"/>
                  </a:cubicBezTo>
                  <a:cubicBezTo>
                    <a:pt x="1891101" y="652234"/>
                    <a:pt x="1890816" y="652234"/>
                    <a:pt x="1890816" y="652234"/>
                  </a:cubicBezTo>
                  <a:cubicBezTo>
                    <a:pt x="1890625" y="652138"/>
                    <a:pt x="1890054" y="651662"/>
                    <a:pt x="1889673" y="651186"/>
                  </a:cubicBezTo>
                  <a:cubicBezTo>
                    <a:pt x="1889196" y="650710"/>
                    <a:pt x="1888530" y="650043"/>
                    <a:pt x="1887768" y="649471"/>
                  </a:cubicBezTo>
                  <a:cubicBezTo>
                    <a:pt x="1886530" y="648424"/>
                    <a:pt x="1885291" y="648424"/>
                    <a:pt x="1884434" y="648328"/>
                  </a:cubicBezTo>
                  <a:cubicBezTo>
                    <a:pt x="1884053" y="648328"/>
                    <a:pt x="1883768" y="648328"/>
                    <a:pt x="1883577" y="648233"/>
                  </a:cubicBezTo>
                  <a:cubicBezTo>
                    <a:pt x="1883291" y="648138"/>
                    <a:pt x="1882815" y="647947"/>
                    <a:pt x="1882339" y="647757"/>
                  </a:cubicBezTo>
                  <a:cubicBezTo>
                    <a:pt x="1881196" y="647376"/>
                    <a:pt x="1879386" y="646804"/>
                    <a:pt x="1878719" y="646328"/>
                  </a:cubicBezTo>
                  <a:cubicBezTo>
                    <a:pt x="1878243" y="645947"/>
                    <a:pt x="1877290" y="643566"/>
                    <a:pt x="1876624" y="642042"/>
                  </a:cubicBezTo>
                  <a:cubicBezTo>
                    <a:pt x="1876052" y="640613"/>
                    <a:pt x="1875671" y="639661"/>
                    <a:pt x="1875386" y="639375"/>
                  </a:cubicBezTo>
                  <a:cubicBezTo>
                    <a:pt x="1875004" y="638803"/>
                    <a:pt x="1874528" y="635755"/>
                    <a:pt x="1874337" y="633755"/>
                  </a:cubicBezTo>
                  <a:cubicBezTo>
                    <a:pt x="1875195" y="633374"/>
                    <a:pt x="1877481" y="632136"/>
                    <a:pt x="1878148" y="631660"/>
                  </a:cubicBezTo>
                  <a:cubicBezTo>
                    <a:pt x="1878814" y="631183"/>
                    <a:pt x="1879481" y="629945"/>
                    <a:pt x="1879767" y="629469"/>
                  </a:cubicBezTo>
                  <a:cubicBezTo>
                    <a:pt x="1880433" y="629850"/>
                    <a:pt x="1881100" y="630136"/>
                    <a:pt x="1881576" y="630421"/>
                  </a:cubicBezTo>
                  <a:cubicBezTo>
                    <a:pt x="1882339" y="630898"/>
                    <a:pt x="1882624" y="633755"/>
                    <a:pt x="1882339" y="634803"/>
                  </a:cubicBezTo>
                  <a:lnTo>
                    <a:pt x="1883196" y="634898"/>
                  </a:lnTo>
                  <a:cubicBezTo>
                    <a:pt x="1883386" y="633946"/>
                    <a:pt x="1883386" y="630612"/>
                    <a:pt x="1882148" y="629755"/>
                  </a:cubicBezTo>
                  <a:cubicBezTo>
                    <a:pt x="1881576" y="629374"/>
                    <a:pt x="1880529" y="628802"/>
                    <a:pt x="1879577" y="628326"/>
                  </a:cubicBezTo>
                  <a:cubicBezTo>
                    <a:pt x="1879005" y="628040"/>
                    <a:pt x="1878434" y="627754"/>
                    <a:pt x="1878052" y="627564"/>
                  </a:cubicBezTo>
                  <a:cubicBezTo>
                    <a:pt x="1877671" y="627374"/>
                    <a:pt x="1877195" y="626992"/>
                    <a:pt x="1876814" y="626707"/>
                  </a:cubicBezTo>
                  <a:cubicBezTo>
                    <a:pt x="1876528" y="626516"/>
                    <a:pt x="1876433" y="626421"/>
                    <a:pt x="1876147" y="626230"/>
                  </a:cubicBezTo>
                  <a:lnTo>
                    <a:pt x="1875195" y="622706"/>
                  </a:lnTo>
                  <a:cubicBezTo>
                    <a:pt x="1875195" y="622706"/>
                    <a:pt x="1874623" y="620134"/>
                    <a:pt x="1874337" y="618991"/>
                  </a:cubicBezTo>
                  <a:cubicBezTo>
                    <a:pt x="1874147" y="618039"/>
                    <a:pt x="1872337" y="617277"/>
                    <a:pt x="1870146" y="616420"/>
                  </a:cubicBezTo>
                  <a:cubicBezTo>
                    <a:pt x="1869575" y="616229"/>
                    <a:pt x="1869003" y="615943"/>
                    <a:pt x="1868718" y="615848"/>
                  </a:cubicBezTo>
                  <a:cubicBezTo>
                    <a:pt x="1867860" y="615372"/>
                    <a:pt x="1865479" y="612991"/>
                    <a:pt x="1864908" y="612038"/>
                  </a:cubicBezTo>
                  <a:cubicBezTo>
                    <a:pt x="1864432" y="611276"/>
                    <a:pt x="1863574" y="611086"/>
                    <a:pt x="1862717" y="610895"/>
                  </a:cubicBezTo>
                  <a:cubicBezTo>
                    <a:pt x="1862241" y="610800"/>
                    <a:pt x="1861669" y="610609"/>
                    <a:pt x="1861383" y="610419"/>
                  </a:cubicBezTo>
                  <a:cubicBezTo>
                    <a:pt x="1860717" y="609943"/>
                    <a:pt x="1860336" y="608895"/>
                    <a:pt x="1859955" y="608038"/>
                  </a:cubicBezTo>
                  <a:cubicBezTo>
                    <a:pt x="1859860" y="607752"/>
                    <a:pt x="1859764" y="607466"/>
                    <a:pt x="1859574" y="607180"/>
                  </a:cubicBezTo>
                  <a:cubicBezTo>
                    <a:pt x="1859288" y="606609"/>
                    <a:pt x="1858621" y="605847"/>
                    <a:pt x="1857859" y="605180"/>
                  </a:cubicBezTo>
                  <a:cubicBezTo>
                    <a:pt x="1857288" y="604609"/>
                    <a:pt x="1856621" y="604037"/>
                    <a:pt x="1856240" y="603370"/>
                  </a:cubicBezTo>
                  <a:cubicBezTo>
                    <a:pt x="1855764" y="602704"/>
                    <a:pt x="1854907" y="601656"/>
                    <a:pt x="1854049" y="600608"/>
                  </a:cubicBezTo>
                  <a:cubicBezTo>
                    <a:pt x="1853192" y="599561"/>
                    <a:pt x="1852335" y="598513"/>
                    <a:pt x="1851858" y="597846"/>
                  </a:cubicBezTo>
                  <a:cubicBezTo>
                    <a:pt x="1851573" y="597370"/>
                    <a:pt x="1851192" y="596893"/>
                    <a:pt x="1850811" y="596322"/>
                  </a:cubicBezTo>
                  <a:cubicBezTo>
                    <a:pt x="1849953" y="595179"/>
                    <a:pt x="1849096" y="593845"/>
                    <a:pt x="1848525" y="593083"/>
                  </a:cubicBezTo>
                  <a:cubicBezTo>
                    <a:pt x="1847763" y="592131"/>
                    <a:pt x="1845858" y="589083"/>
                    <a:pt x="1845858" y="589083"/>
                  </a:cubicBezTo>
                  <a:lnTo>
                    <a:pt x="1845762" y="588892"/>
                  </a:lnTo>
                  <a:lnTo>
                    <a:pt x="1845572" y="588892"/>
                  </a:lnTo>
                  <a:cubicBezTo>
                    <a:pt x="1845477" y="588892"/>
                    <a:pt x="1842429" y="588702"/>
                    <a:pt x="1841571" y="588702"/>
                  </a:cubicBezTo>
                  <a:cubicBezTo>
                    <a:pt x="1841381" y="588702"/>
                    <a:pt x="1841095" y="588702"/>
                    <a:pt x="1840810" y="588702"/>
                  </a:cubicBezTo>
                  <a:cubicBezTo>
                    <a:pt x="1839095" y="588702"/>
                    <a:pt x="1837476" y="588702"/>
                    <a:pt x="1836237" y="588702"/>
                  </a:cubicBezTo>
                  <a:cubicBezTo>
                    <a:pt x="1836237" y="587940"/>
                    <a:pt x="1836143" y="586416"/>
                    <a:pt x="1835761" y="585559"/>
                  </a:cubicBezTo>
                  <a:cubicBezTo>
                    <a:pt x="1835190" y="584416"/>
                    <a:pt x="1834618" y="584035"/>
                    <a:pt x="1833571" y="583463"/>
                  </a:cubicBezTo>
                  <a:cubicBezTo>
                    <a:pt x="1833190" y="583273"/>
                    <a:pt x="1833190" y="583082"/>
                    <a:pt x="1833380" y="582225"/>
                  </a:cubicBezTo>
                  <a:cubicBezTo>
                    <a:pt x="1833475" y="581844"/>
                    <a:pt x="1833571" y="581463"/>
                    <a:pt x="1833571" y="580987"/>
                  </a:cubicBezTo>
                  <a:cubicBezTo>
                    <a:pt x="1833666" y="579653"/>
                    <a:pt x="1832904" y="579082"/>
                    <a:pt x="1832237" y="578701"/>
                  </a:cubicBezTo>
                  <a:cubicBezTo>
                    <a:pt x="1832142" y="578605"/>
                    <a:pt x="1832046" y="578605"/>
                    <a:pt x="1831952" y="578510"/>
                  </a:cubicBezTo>
                  <a:cubicBezTo>
                    <a:pt x="1831665" y="578320"/>
                    <a:pt x="1831189" y="577939"/>
                    <a:pt x="1830618" y="577367"/>
                  </a:cubicBezTo>
                  <a:cubicBezTo>
                    <a:pt x="1829570" y="576510"/>
                    <a:pt x="1828237" y="575367"/>
                    <a:pt x="1827570" y="574891"/>
                  </a:cubicBezTo>
                  <a:cubicBezTo>
                    <a:pt x="1826712" y="574319"/>
                    <a:pt x="1825951" y="574319"/>
                    <a:pt x="1825284" y="574224"/>
                  </a:cubicBezTo>
                  <a:cubicBezTo>
                    <a:pt x="1824998" y="574224"/>
                    <a:pt x="1824712" y="574224"/>
                    <a:pt x="1824522" y="574129"/>
                  </a:cubicBezTo>
                  <a:cubicBezTo>
                    <a:pt x="1823665" y="574033"/>
                    <a:pt x="1822712" y="573271"/>
                    <a:pt x="1822331" y="572319"/>
                  </a:cubicBezTo>
                  <a:cubicBezTo>
                    <a:pt x="1822140" y="571843"/>
                    <a:pt x="1821760" y="571366"/>
                    <a:pt x="1821378" y="570700"/>
                  </a:cubicBezTo>
                  <a:cubicBezTo>
                    <a:pt x="1820998" y="570128"/>
                    <a:pt x="1820331" y="569176"/>
                    <a:pt x="1820331" y="568985"/>
                  </a:cubicBezTo>
                  <a:cubicBezTo>
                    <a:pt x="1820521" y="568699"/>
                    <a:pt x="1822045" y="568223"/>
                    <a:pt x="1822903" y="567937"/>
                  </a:cubicBezTo>
                  <a:cubicBezTo>
                    <a:pt x="1824141" y="567557"/>
                    <a:pt x="1824808" y="567271"/>
                    <a:pt x="1825093" y="566985"/>
                  </a:cubicBezTo>
                  <a:cubicBezTo>
                    <a:pt x="1825569" y="566509"/>
                    <a:pt x="1825569" y="565556"/>
                    <a:pt x="1825379" y="563366"/>
                  </a:cubicBezTo>
                  <a:cubicBezTo>
                    <a:pt x="1825379" y="562889"/>
                    <a:pt x="1825284" y="562508"/>
                    <a:pt x="1825284" y="562318"/>
                  </a:cubicBezTo>
                  <a:cubicBezTo>
                    <a:pt x="1825284" y="561937"/>
                    <a:pt x="1826522" y="561270"/>
                    <a:pt x="1827189" y="560889"/>
                  </a:cubicBezTo>
                  <a:lnTo>
                    <a:pt x="1827284" y="560794"/>
                  </a:lnTo>
                  <a:cubicBezTo>
                    <a:pt x="1827761" y="560508"/>
                    <a:pt x="1828617" y="560127"/>
                    <a:pt x="1829475" y="559651"/>
                  </a:cubicBezTo>
                  <a:cubicBezTo>
                    <a:pt x="1830523" y="559174"/>
                    <a:pt x="1831380" y="558698"/>
                    <a:pt x="1831570" y="558603"/>
                  </a:cubicBezTo>
                  <a:cubicBezTo>
                    <a:pt x="1831856" y="558508"/>
                    <a:pt x="1833380" y="558889"/>
                    <a:pt x="1834237" y="559174"/>
                  </a:cubicBezTo>
                  <a:cubicBezTo>
                    <a:pt x="1835285" y="559460"/>
                    <a:pt x="1836237" y="559746"/>
                    <a:pt x="1836714" y="559746"/>
                  </a:cubicBezTo>
                  <a:cubicBezTo>
                    <a:pt x="1837476" y="559746"/>
                    <a:pt x="1839381" y="558222"/>
                    <a:pt x="1844239" y="553650"/>
                  </a:cubicBezTo>
                  <a:cubicBezTo>
                    <a:pt x="1844715" y="553174"/>
                    <a:pt x="1845001" y="552888"/>
                    <a:pt x="1845286" y="552697"/>
                  </a:cubicBezTo>
                  <a:cubicBezTo>
                    <a:pt x="1846239" y="551840"/>
                    <a:pt x="1847096" y="551650"/>
                    <a:pt x="1848144" y="551650"/>
                  </a:cubicBezTo>
                  <a:cubicBezTo>
                    <a:pt x="1848810" y="551650"/>
                    <a:pt x="1850049" y="551269"/>
                    <a:pt x="1851668" y="550697"/>
                  </a:cubicBezTo>
                  <a:cubicBezTo>
                    <a:pt x="1852430" y="550412"/>
                    <a:pt x="1853097" y="550221"/>
                    <a:pt x="1853383" y="550126"/>
                  </a:cubicBezTo>
                  <a:cubicBezTo>
                    <a:pt x="1854049" y="550030"/>
                    <a:pt x="1854907" y="548792"/>
                    <a:pt x="1857002" y="545458"/>
                  </a:cubicBezTo>
                  <a:cubicBezTo>
                    <a:pt x="1857574" y="544506"/>
                    <a:pt x="1858145" y="543553"/>
                    <a:pt x="1858526" y="543172"/>
                  </a:cubicBezTo>
                  <a:cubicBezTo>
                    <a:pt x="1859098" y="542411"/>
                    <a:pt x="1861193" y="541934"/>
                    <a:pt x="1862336" y="541649"/>
                  </a:cubicBezTo>
                  <a:cubicBezTo>
                    <a:pt x="1862812" y="541553"/>
                    <a:pt x="1863193" y="541458"/>
                    <a:pt x="1863479" y="541363"/>
                  </a:cubicBezTo>
                  <a:cubicBezTo>
                    <a:pt x="1864812" y="540887"/>
                    <a:pt x="1865384" y="537362"/>
                    <a:pt x="1865479" y="537076"/>
                  </a:cubicBezTo>
                  <a:cubicBezTo>
                    <a:pt x="1865479" y="536505"/>
                    <a:pt x="1866146" y="535743"/>
                    <a:pt x="1866622" y="535648"/>
                  </a:cubicBezTo>
                  <a:cubicBezTo>
                    <a:pt x="1867860" y="535362"/>
                    <a:pt x="1868337" y="530409"/>
                    <a:pt x="1868337" y="530314"/>
                  </a:cubicBezTo>
                  <a:cubicBezTo>
                    <a:pt x="1868337" y="529647"/>
                    <a:pt x="1868813" y="528980"/>
                    <a:pt x="1869099" y="528409"/>
                  </a:cubicBezTo>
                  <a:lnTo>
                    <a:pt x="1869289" y="528123"/>
                  </a:lnTo>
                  <a:cubicBezTo>
                    <a:pt x="1869765" y="527361"/>
                    <a:pt x="1868337" y="523932"/>
                    <a:pt x="1867099" y="521170"/>
                  </a:cubicBezTo>
                  <a:cubicBezTo>
                    <a:pt x="1866717" y="520408"/>
                    <a:pt x="1866717" y="519360"/>
                    <a:pt x="1866717" y="518217"/>
                  </a:cubicBezTo>
                  <a:cubicBezTo>
                    <a:pt x="1866717" y="517550"/>
                    <a:pt x="1866717" y="516883"/>
                    <a:pt x="1866622" y="516312"/>
                  </a:cubicBezTo>
                  <a:cubicBezTo>
                    <a:pt x="1866432" y="515074"/>
                    <a:pt x="1864812" y="514121"/>
                    <a:pt x="1863574" y="513264"/>
                  </a:cubicBezTo>
                  <a:cubicBezTo>
                    <a:pt x="1863193" y="513074"/>
                    <a:pt x="1862908" y="512883"/>
                    <a:pt x="1862717" y="512692"/>
                  </a:cubicBezTo>
                  <a:cubicBezTo>
                    <a:pt x="1861860" y="512121"/>
                    <a:pt x="1860050" y="509359"/>
                    <a:pt x="1859288" y="508120"/>
                  </a:cubicBezTo>
                  <a:cubicBezTo>
                    <a:pt x="1860907" y="506215"/>
                    <a:pt x="1862622" y="504215"/>
                    <a:pt x="1862908" y="504025"/>
                  </a:cubicBezTo>
                  <a:cubicBezTo>
                    <a:pt x="1863289" y="503834"/>
                    <a:pt x="1866051" y="503739"/>
                    <a:pt x="1866908" y="503929"/>
                  </a:cubicBezTo>
                  <a:cubicBezTo>
                    <a:pt x="1867384" y="504025"/>
                    <a:pt x="1868527" y="504596"/>
                    <a:pt x="1869670" y="505072"/>
                  </a:cubicBezTo>
                  <a:cubicBezTo>
                    <a:pt x="1870528" y="505453"/>
                    <a:pt x="1871480" y="505930"/>
                    <a:pt x="1872337" y="506215"/>
                  </a:cubicBezTo>
                  <a:cubicBezTo>
                    <a:pt x="1873004" y="506501"/>
                    <a:pt x="1873576" y="506501"/>
                    <a:pt x="1874052" y="506311"/>
                  </a:cubicBezTo>
                  <a:cubicBezTo>
                    <a:pt x="1874814" y="506025"/>
                    <a:pt x="1875099" y="505263"/>
                    <a:pt x="1875386" y="504596"/>
                  </a:cubicBezTo>
                  <a:cubicBezTo>
                    <a:pt x="1875480" y="504311"/>
                    <a:pt x="1875576" y="504120"/>
                    <a:pt x="1875671" y="503929"/>
                  </a:cubicBezTo>
                  <a:cubicBezTo>
                    <a:pt x="1876338" y="502977"/>
                    <a:pt x="1874909" y="501643"/>
                    <a:pt x="1873861" y="500691"/>
                  </a:cubicBezTo>
                  <a:cubicBezTo>
                    <a:pt x="1873671" y="500500"/>
                    <a:pt x="1873480" y="500405"/>
                    <a:pt x="1873385" y="500215"/>
                  </a:cubicBezTo>
                  <a:cubicBezTo>
                    <a:pt x="1873194" y="500024"/>
                    <a:pt x="1873004" y="499834"/>
                    <a:pt x="1872814" y="499643"/>
                  </a:cubicBezTo>
                  <a:cubicBezTo>
                    <a:pt x="1872147" y="498976"/>
                    <a:pt x="1871290" y="498119"/>
                    <a:pt x="1870908" y="497548"/>
                  </a:cubicBezTo>
                  <a:cubicBezTo>
                    <a:pt x="1870623" y="496976"/>
                    <a:pt x="1871004" y="494881"/>
                    <a:pt x="1871575" y="493261"/>
                  </a:cubicBezTo>
                  <a:cubicBezTo>
                    <a:pt x="1871766" y="492690"/>
                    <a:pt x="1872147" y="492214"/>
                    <a:pt x="1872623" y="491642"/>
                  </a:cubicBezTo>
                  <a:cubicBezTo>
                    <a:pt x="1873099" y="491071"/>
                    <a:pt x="1873480" y="490499"/>
                    <a:pt x="1873766" y="489832"/>
                  </a:cubicBezTo>
                  <a:cubicBezTo>
                    <a:pt x="1874052" y="489166"/>
                    <a:pt x="1874337" y="487546"/>
                    <a:pt x="1874623" y="485737"/>
                  </a:cubicBezTo>
                  <a:cubicBezTo>
                    <a:pt x="1874909" y="484117"/>
                    <a:pt x="1875290" y="482308"/>
                    <a:pt x="1875576" y="480879"/>
                  </a:cubicBezTo>
                  <a:cubicBezTo>
                    <a:pt x="1875671" y="480498"/>
                    <a:pt x="1875862" y="480022"/>
                    <a:pt x="1876147" y="479926"/>
                  </a:cubicBezTo>
                  <a:cubicBezTo>
                    <a:pt x="1876624" y="479736"/>
                    <a:pt x="1877576" y="480212"/>
                    <a:pt x="1878243" y="480593"/>
                  </a:cubicBezTo>
                  <a:cubicBezTo>
                    <a:pt x="1878814" y="480879"/>
                    <a:pt x="1879290" y="481165"/>
                    <a:pt x="1879671" y="481260"/>
                  </a:cubicBezTo>
                  <a:cubicBezTo>
                    <a:pt x="1880910" y="481450"/>
                    <a:pt x="1884339" y="481450"/>
                    <a:pt x="1885387" y="481260"/>
                  </a:cubicBezTo>
                  <a:cubicBezTo>
                    <a:pt x="1885672" y="481260"/>
                    <a:pt x="1886053" y="481165"/>
                    <a:pt x="1886530" y="481165"/>
                  </a:cubicBezTo>
                  <a:cubicBezTo>
                    <a:pt x="1888435" y="480974"/>
                    <a:pt x="1889768" y="480784"/>
                    <a:pt x="1890340" y="480307"/>
                  </a:cubicBezTo>
                  <a:cubicBezTo>
                    <a:pt x="1890530" y="480117"/>
                    <a:pt x="1890816" y="479831"/>
                    <a:pt x="1891101" y="479450"/>
                  </a:cubicBezTo>
                  <a:cubicBezTo>
                    <a:pt x="1891387" y="479069"/>
                    <a:pt x="1891864" y="478593"/>
                    <a:pt x="1892244" y="478307"/>
                  </a:cubicBezTo>
                  <a:cubicBezTo>
                    <a:pt x="1893007" y="478498"/>
                    <a:pt x="1893673" y="478688"/>
                    <a:pt x="1894054" y="478688"/>
                  </a:cubicBezTo>
                  <a:cubicBezTo>
                    <a:pt x="1894530" y="478688"/>
                    <a:pt x="1896817" y="478783"/>
                    <a:pt x="1899293" y="478974"/>
                  </a:cubicBezTo>
                  <a:cubicBezTo>
                    <a:pt x="1902341" y="479165"/>
                    <a:pt x="1905389" y="479355"/>
                    <a:pt x="1906342" y="479355"/>
                  </a:cubicBezTo>
                  <a:cubicBezTo>
                    <a:pt x="1907294" y="479355"/>
                    <a:pt x="1910151" y="478974"/>
                    <a:pt x="1912628" y="478688"/>
                  </a:cubicBezTo>
                  <a:cubicBezTo>
                    <a:pt x="1914342" y="478498"/>
                    <a:pt x="1916057" y="478212"/>
                    <a:pt x="1916438" y="478212"/>
                  </a:cubicBezTo>
                  <a:lnTo>
                    <a:pt x="1916534" y="477355"/>
                  </a:lnTo>
                  <a:cubicBezTo>
                    <a:pt x="1916152" y="477355"/>
                    <a:pt x="1914819" y="477545"/>
                    <a:pt x="1912628" y="477831"/>
                  </a:cubicBezTo>
                  <a:cubicBezTo>
                    <a:pt x="1910247" y="478117"/>
                    <a:pt x="1907389" y="478498"/>
                    <a:pt x="1906437" y="478498"/>
                  </a:cubicBezTo>
                  <a:cubicBezTo>
                    <a:pt x="1905580" y="478498"/>
                    <a:pt x="1902341" y="478307"/>
                    <a:pt x="1899483" y="478117"/>
                  </a:cubicBezTo>
                  <a:cubicBezTo>
                    <a:pt x="1896912" y="477926"/>
                    <a:pt x="1894721" y="477831"/>
                    <a:pt x="1894149" y="477831"/>
                  </a:cubicBezTo>
                  <a:cubicBezTo>
                    <a:pt x="1893959" y="477831"/>
                    <a:pt x="1893483" y="477736"/>
                    <a:pt x="1893007" y="477640"/>
                  </a:cubicBezTo>
                  <a:cubicBezTo>
                    <a:pt x="1893578" y="476878"/>
                    <a:pt x="1893673" y="475354"/>
                    <a:pt x="1893578" y="474783"/>
                  </a:cubicBezTo>
                  <a:cubicBezTo>
                    <a:pt x="1893483" y="473926"/>
                    <a:pt x="1893007" y="473545"/>
                    <a:pt x="1892530" y="473068"/>
                  </a:cubicBezTo>
                  <a:cubicBezTo>
                    <a:pt x="1892244" y="472783"/>
                    <a:pt x="1891864" y="472497"/>
                    <a:pt x="1891578" y="472116"/>
                  </a:cubicBezTo>
                  <a:cubicBezTo>
                    <a:pt x="1891006" y="471163"/>
                    <a:pt x="1891673" y="469925"/>
                    <a:pt x="1892340" y="468973"/>
                  </a:cubicBezTo>
                  <a:cubicBezTo>
                    <a:pt x="1892816" y="468306"/>
                    <a:pt x="1894721" y="467449"/>
                    <a:pt x="1895483" y="467353"/>
                  </a:cubicBezTo>
                  <a:cubicBezTo>
                    <a:pt x="1896150" y="467163"/>
                    <a:pt x="1896817" y="466401"/>
                    <a:pt x="1897388" y="465544"/>
                  </a:cubicBezTo>
                  <a:cubicBezTo>
                    <a:pt x="1897484" y="465449"/>
                    <a:pt x="1897578" y="465258"/>
                    <a:pt x="1897674" y="465163"/>
                  </a:cubicBezTo>
                  <a:cubicBezTo>
                    <a:pt x="1897960" y="464782"/>
                    <a:pt x="1898150" y="463639"/>
                    <a:pt x="1898340" y="461543"/>
                  </a:cubicBezTo>
                  <a:cubicBezTo>
                    <a:pt x="1898340" y="461257"/>
                    <a:pt x="1898340" y="460591"/>
                    <a:pt x="1898340" y="459924"/>
                  </a:cubicBezTo>
                  <a:cubicBezTo>
                    <a:pt x="1898340" y="459162"/>
                    <a:pt x="1898340" y="458400"/>
                    <a:pt x="1898340" y="458019"/>
                  </a:cubicBezTo>
                  <a:cubicBezTo>
                    <a:pt x="1898340" y="457447"/>
                    <a:pt x="1898817" y="456686"/>
                    <a:pt x="1899007" y="456304"/>
                  </a:cubicBezTo>
                  <a:cubicBezTo>
                    <a:pt x="1901293" y="456686"/>
                    <a:pt x="1903389" y="457257"/>
                    <a:pt x="1903579" y="457638"/>
                  </a:cubicBezTo>
                  <a:cubicBezTo>
                    <a:pt x="1904055" y="458781"/>
                    <a:pt x="1905865" y="462782"/>
                    <a:pt x="1906342" y="463639"/>
                  </a:cubicBezTo>
                  <a:cubicBezTo>
                    <a:pt x="1906818" y="464591"/>
                    <a:pt x="1910056" y="467639"/>
                    <a:pt x="1911390" y="468211"/>
                  </a:cubicBezTo>
                  <a:cubicBezTo>
                    <a:pt x="1912914" y="468592"/>
                    <a:pt x="1920629" y="470782"/>
                    <a:pt x="1921486" y="470782"/>
                  </a:cubicBezTo>
                  <a:cubicBezTo>
                    <a:pt x="1921868" y="470782"/>
                    <a:pt x="1922153" y="471640"/>
                    <a:pt x="1922439" y="472307"/>
                  </a:cubicBezTo>
                  <a:cubicBezTo>
                    <a:pt x="1922534" y="472687"/>
                    <a:pt x="1922724" y="473068"/>
                    <a:pt x="1922915" y="473449"/>
                  </a:cubicBezTo>
                  <a:cubicBezTo>
                    <a:pt x="1923391" y="474592"/>
                    <a:pt x="1925106" y="474592"/>
                    <a:pt x="1926439" y="474592"/>
                  </a:cubicBezTo>
                  <a:lnTo>
                    <a:pt x="1926439" y="474592"/>
                  </a:lnTo>
                  <a:cubicBezTo>
                    <a:pt x="1927011" y="474592"/>
                    <a:pt x="1927582" y="474592"/>
                    <a:pt x="1927963" y="474688"/>
                  </a:cubicBezTo>
                  <a:cubicBezTo>
                    <a:pt x="1929011" y="474974"/>
                    <a:pt x="1930440" y="475926"/>
                    <a:pt x="1931487" y="476974"/>
                  </a:cubicBezTo>
                  <a:cubicBezTo>
                    <a:pt x="1932249" y="477736"/>
                    <a:pt x="1932536" y="480498"/>
                    <a:pt x="1932440" y="482117"/>
                  </a:cubicBezTo>
                  <a:cubicBezTo>
                    <a:pt x="1932345" y="483070"/>
                    <a:pt x="1932726" y="484213"/>
                    <a:pt x="1932916" y="485165"/>
                  </a:cubicBezTo>
                  <a:cubicBezTo>
                    <a:pt x="1933012" y="485641"/>
                    <a:pt x="1933107" y="485927"/>
                    <a:pt x="1933202" y="486213"/>
                  </a:cubicBezTo>
                  <a:lnTo>
                    <a:pt x="1933297" y="486594"/>
                  </a:lnTo>
                  <a:cubicBezTo>
                    <a:pt x="1933392" y="487451"/>
                    <a:pt x="1933583" y="488690"/>
                    <a:pt x="1933583" y="489356"/>
                  </a:cubicBezTo>
                  <a:cubicBezTo>
                    <a:pt x="1933488" y="490213"/>
                    <a:pt x="1933488" y="492976"/>
                    <a:pt x="1933774" y="494214"/>
                  </a:cubicBezTo>
                  <a:cubicBezTo>
                    <a:pt x="1934059" y="495643"/>
                    <a:pt x="1937488" y="498215"/>
                    <a:pt x="1938822" y="498881"/>
                  </a:cubicBezTo>
                  <a:cubicBezTo>
                    <a:pt x="1939584" y="499262"/>
                    <a:pt x="1941584" y="499929"/>
                    <a:pt x="1943489" y="500500"/>
                  </a:cubicBezTo>
                  <a:cubicBezTo>
                    <a:pt x="1945013" y="500977"/>
                    <a:pt x="1946632" y="501548"/>
                    <a:pt x="1947013" y="501739"/>
                  </a:cubicBezTo>
                  <a:cubicBezTo>
                    <a:pt x="1948156" y="502310"/>
                    <a:pt x="1955681" y="504691"/>
                    <a:pt x="1957205" y="504691"/>
                  </a:cubicBezTo>
                  <a:cubicBezTo>
                    <a:pt x="1958634" y="504691"/>
                    <a:pt x="1966158" y="504882"/>
                    <a:pt x="1968159" y="505072"/>
                  </a:cubicBezTo>
                  <a:cubicBezTo>
                    <a:pt x="1970064" y="505263"/>
                    <a:pt x="1971778" y="506978"/>
                    <a:pt x="1972635" y="508406"/>
                  </a:cubicBezTo>
                  <a:cubicBezTo>
                    <a:pt x="1973302" y="509454"/>
                    <a:pt x="1974540" y="512978"/>
                    <a:pt x="1975303" y="515074"/>
                  </a:cubicBezTo>
                  <a:cubicBezTo>
                    <a:pt x="1975588" y="515931"/>
                    <a:pt x="1975874" y="516598"/>
                    <a:pt x="1975969" y="516788"/>
                  </a:cubicBezTo>
                  <a:cubicBezTo>
                    <a:pt x="1976446" y="517836"/>
                    <a:pt x="1983875" y="519550"/>
                    <a:pt x="1984256" y="519550"/>
                  </a:cubicBezTo>
                  <a:cubicBezTo>
                    <a:pt x="1984542" y="519550"/>
                    <a:pt x="1986923" y="519932"/>
                    <a:pt x="1989209" y="520408"/>
                  </a:cubicBezTo>
                  <a:cubicBezTo>
                    <a:pt x="1993781" y="521170"/>
                    <a:pt x="1997305" y="521836"/>
                    <a:pt x="1998162" y="521836"/>
                  </a:cubicBezTo>
                  <a:cubicBezTo>
                    <a:pt x="1999687" y="521836"/>
                    <a:pt x="2003973" y="520217"/>
                    <a:pt x="2005211" y="519550"/>
                  </a:cubicBezTo>
                  <a:cubicBezTo>
                    <a:pt x="2006544" y="518884"/>
                    <a:pt x="2015974" y="516598"/>
                    <a:pt x="2016927" y="516598"/>
                  </a:cubicBezTo>
                  <a:cubicBezTo>
                    <a:pt x="2016927" y="516598"/>
                    <a:pt x="2016927" y="516598"/>
                    <a:pt x="2016927" y="516598"/>
                  </a:cubicBezTo>
                  <a:cubicBezTo>
                    <a:pt x="2017498" y="516693"/>
                    <a:pt x="2024737" y="519932"/>
                    <a:pt x="2026357" y="520789"/>
                  </a:cubicBezTo>
                  <a:cubicBezTo>
                    <a:pt x="2027976" y="521741"/>
                    <a:pt x="2032929" y="522694"/>
                    <a:pt x="2035024" y="522694"/>
                  </a:cubicBezTo>
                  <a:cubicBezTo>
                    <a:pt x="2035882" y="522694"/>
                    <a:pt x="2038072" y="522884"/>
                    <a:pt x="2040263" y="523075"/>
                  </a:cubicBezTo>
                  <a:cubicBezTo>
                    <a:pt x="2043121" y="523361"/>
                    <a:pt x="2045978" y="523551"/>
                    <a:pt x="2047502" y="523551"/>
                  </a:cubicBezTo>
                  <a:cubicBezTo>
                    <a:pt x="2047788" y="523551"/>
                    <a:pt x="2047978" y="523551"/>
                    <a:pt x="2048074" y="523551"/>
                  </a:cubicBezTo>
                  <a:cubicBezTo>
                    <a:pt x="2049502" y="523456"/>
                    <a:pt x="2054455" y="520312"/>
                    <a:pt x="2063123" y="514026"/>
                  </a:cubicBezTo>
                  <a:cubicBezTo>
                    <a:pt x="2065695" y="512121"/>
                    <a:pt x="2073886" y="511549"/>
                    <a:pt x="2078268" y="511168"/>
                  </a:cubicBezTo>
                  <a:cubicBezTo>
                    <a:pt x="2079602" y="511073"/>
                    <a:pt x="2080554" y="510978"/>
                    <a:pt x="2081030" y="510883"/>
                  </a:cubicBezTo>
                  <a:cubicBezTo>
                    <a:pt x="2082935" y="510502"/>
                    <a:pt x="2084554" y="505549"/>
                    <a:pt x="2085126" y="503739"/>
                  </a:cubicBezTo>
                  <a:lnTo>
                    <a:pt x="2093222" y="498024"/>
                  </a:lnTo>
                  <a:lnTo>
                    <a:pt x="2093222" y="497929"/>
                  </a:lnTo>
                  <a:cubicBezTo>
                    <a:pt x="2093222" y="497833"/>
                    <a:pt x="2094079" y="495357"/>
                    <a:pt x="2094365" y="494309"/>
                  </a:cubicBezTo>
                  <a:cubicBezTo>
                    <a:pt x="2094555" y="493642"/>
                    <a:pt x="2094079" y="491737"/>
                    <a:pt x="2093222" y="488499"/>
                  </a:cubicBezTo>
                  <a:cubicBezTo>
                    <a:pt x="2092841" y="486784"/>
                    <a:pt x="2092365" y="485261"/>
                    <a:pt x="2092365" y="484689"/>
                  </a:cubicBezTo>
                  <a:cubicBezTo>
                    <a:pt x="2092269" y="483546"/>
                    <a:pt x="2094174" y="482593"/>
                    <a:pt x="2094555" y="482403"/>
                  </a:cubicBezTo>
                  <a:cubicBezTo>
                    <a:pt x="2095127" y="482308"/>
                    <a:pt x="2098080" y="483832"/>
                    <a:pt x="2098937" y="484403"/>
                  </a:cubicBezTo>
                  <a:cubicBezTo>
                    <a:pt x="2099509" y="484784"/>
                    <a:pt x="2102747" y="485737"/>
                    <a:pt x="2104271" y="485165"/>
                  </a:cubicBezTo>
                  <a:cubicBezTo>
                    <a:pt x="2105319" y="484784"/>
                    <a:pt x="2107795" y="481832"/>
                    <a:pt x="2110081" y="478974"/>
                  </a:cubicBezTo>
                  <a:cubicBezTo>
                    <a:pt x="2110272" y="478688"/>
                    <a:pt x="2110462" y="478498"/>
                    <a:pt x="2110558" y="478403"/>
                  </a:cubicBezTo>
                  <a:cubicBezTo>
                    <a:pt x="2111034" y="477831"/>
                    <a:pt x="2111415" y="476212"/>
                    <a:pt x="2111891" y="474307"/>
                  </a:cubicBezTo>
                  <a:cubicBezTo>
                    <a:pt x="2111986" y="473926"/>
                    <a:pt x="2112082" y="473640"/>
                    <a:pt x="2112082" y="473449"/>
                  </a:cubicBezTo>
                  <a:cubicBezTo>
                    <a:pt x="2112558" y="473164"/>
                    <a:pt x="2114844" y="472878"/>
                    <a:pt x="2116273" y="472687"/>
                  </a:cubicBezTo>
                  <a:cubicBezTo>
                    <a:pt x="2118273" y="472402"/>
                    <a:pt x="2119606" y="472211"/>
                    <a:pt x="2120083" y="471925"/>
                  </a:cubicBezTo>
                  <a:cubicBezTo>
                    <a:pt x="2120844" y="471545"/>
                    <a:pt x="2121035" y="469735"/>
                    <a:pt x="2121321" y="465829"/>
                  </a:cubicBezTo>
                  <a:cubicBezTo>
                    <a:pt x="2121416" y="464972"/>
                    <a:pt x="2121416" y="464115"/>
                    <a:pt x="2121511" y="463924"/>
                  </a:cubicBezTo>
                  <a:cubicBezTo>
                    <a:pt x="2121607" y="463639"/>
                    <a:pt x="2122559" y="462686"/>
                    <a:pt x="2124845" y="461353"/>
                  </a:cubicBezTo>
                  <a:cubicBezTo>
                    <a:pt x="2125131" y="461162"/>
                    <a:pt x="2126941" y="460972"/>
                    <a:pt x="2127893" y="460876"/>
                  </a:cubicBezTo>
                  <a:cubicBezTo>
                    <a:pt x="2128465" y="460781"/>
                    <a:pt x="2128941" y="460781"/>
                    <a:pt x="2129226" y="460686"/>
                  </a:cubicBezTo>
                  <a:cubicBezTo>
                    <a:pt x="2130465" y="460495"/>
                    <a:pt x="2130655" y="458686"/>
                    <a:pt x="2130846" y="456304"/>
                  </a:cubicBezTo>
                  <a:cubicBezTo>
                    <a:pt x="2130846" y="455828"/>
                    <a:pt x="2130941" y="455352"/>
                    <a:pt x="2130941" y="455161"/>
                  </a:cubicBezTo>
                  <a:cubicBezTo>
                    <a:pt x="2131322" y="454685"/>
                    <a:pt x="2135323" y="454114"/>
                    <a:pt x="2136085" y="454304"/>
                  </a:cubicBezTo>
                  <a:cubicBezTo>
                    <a:pt x="2136656" y="454399"/>
                    <a:pt x="2138180" y="455066"/>
                    <a:pt x="2138751" y="455257"/>
                  </a:cubicBezTo>
                  <a:lnTo>
                    <a:pt x="2138847" y="455257"/>
                  </a:lnTo>
                  <a:lnTo>
                    <a:pt x="2138942" y="455257"/>
                  </a:lnTo>
                  <a:cubicBezTo>
                    <a:pt x="2139514" y="455257"/>
                    <a:pt x="2141228" y="455066"/>
                    <a:pt x="2141800" y="454685"/>
                  </a:cubicBezTo>
                  <a:cubicBezTo>
                    <a:pt x="2142657" y="454114"/>
                    <a:pt x="2143133" y="450685"/>
                    <a:pt x="2142657" y="449351"/>
                  </a:cubicBezTo>
                  <a:cubicBezTo>
                    <a:pt x="2142180" y="447827"/>
                    <a:pt x="2139514" y="445160"/>
                    <a:pt x="2138751" y="444589"/>
                  </a:cubicBezTo>
                  <a:cubicBezTo>
                    <a:pt x="2137799" y="443827"/>
                    <a:pt x="2131894" y="441255"/>
                    <a:pt x="2128465" y="440588"/>
                  </a:cubicBezTo>
                  <a:cubicBezTo>
                    <a:pt x="2124845" y="439921"/>
                    <a:pt x="2122559" y="441160"/>
                    <a:pt x="2121702" y="441731"/>
                  </a:cubicBezTo>
                  <a:cubicBezTo>
                    <a:pt x="2121607" y="441826"/>
                    <a:pt x="2121416" y="441922"/>
                    <a:pt x="2121226" y="442112"/>
                  </a:cubicBezTo>
                  <a:cubicBezTo>
                    <a:pt x="2120178" y="442874"/>
                    <a:pt x="2117702" y="444684"/>
                    <a:pt x="2116368" y="445065"/>
                  </a:cubicBezTo>
                  <a:cubicBezTo>
                    <a:pt x="2115320" y="445351"/>
                    <a:pt x="2114654" y="444970"/>
                    <a:pt x="2113511" y="444208"/>
                  </a:cubicBezTo>
                  <a:cubicBezTo>
                    <a:pt x="2113320" y="444017"/>
                    <a:pt x="2113034" y="443922"/>
                    <a:pt x="2112844" y="443732"/>
                  </a:cubicBezTo>
                  <a:cubicBezTo>
                    <a:pt x="2111796" y="443065"/>
                    <a:pt x="2110653" y="443922"/>
                    <a:pt x="2109605" y="444684"/>
                  </a:cubicBezTo>
                  <a:cubicBezTo>
                    <a:pt x="2109034" y="445160"/>
                    <a:pt x="2108367" y="445636"/>
                    <a:pt x="2107891" y="445636"/>
                  </a:cubicBezTo>
                  <a:cubicBezTo>
                    <a:pt x="2106938" y="445636"/>
                    <a:pt x="2106557" y="444112"/>
                    <a:pt x="2106462" y="442588"/>
                  </a:cubicBezTo>
                  <a:cubicBezTo>
                    <a:pt x="2106367" y="441826"/>
                    <a:pt x="2107128" y="438683"/>
                    <a:pt x="2108367" y="434016"/>
                  </a:cubicBezTo>
                  <a:lnTo>
                    <a:pt x="2108367" y="433921"/>
                  </a:lnTo>
                  <a:cubicBezTo>
                    <a:pt x="2108557" y="433063"/>
                    <a:pt x="2109129" y="426586"/>
                    <a:pt x="2109320" y="425062"/>
                  </a:cubicBezTo>
                  <a:cubicBezTo>
                    <a:pt x="2111319" y="424586"/>
                    <a:pt x="2114367" y="424777"/>
                    <a:pt x="2115892" y="424967"/>
                  </a:cubicBezTo>
                  <a:cubicBezTo>
                    <a:pt x="2116273" y="424967"/>
                    <a:pt x="2116559" y="425062"/>
                    <a:pt x="2116749" y="425062"/>
                  </a:cubicBezTo>
                  <a:cubicBezTo>
                    <a:pt x="2117796" y="425062"/>
                    <a:pt x="2122940" y="420871"/>
                    <a:pt x="2123512" y="420109"/>
                  </a:cubicBezTo>
                  <a:cubicBezTo>
                    <a:pt x="2124179" y="419347"/>
                    <a:pt x="2124274" y="416871"/>
                    <a:pt x="2124274" y="413823"/>
                  </a:cubicBezTo>
                  <a:cubicBezTo>
                    <a:pt x="2124274" y="413156"/>
                    <a:pt x="2124274" y="412585"/>
                    <a:pt x="2124369" y="412204"/>
                  </a:cubicBezTo>
                  <a:cubicBezTo>
                    <a:pt x="2124464" y="411442"/>
                    <a:pt x="2125798" y="409822"/>
                    <a:pt x="2126845" y="408489"/>
                  </a:cubicBezTo>
                  <a:cubicBezTo>
                    <a:pt x="2127703" y="407441"/>
                    <a:pt x="2128465" y="406584"/>
                    <a:pt x="2128750" y="405917"/>
                  </a:cubicBezTo>
                  <a:cubicBezTo>
                    <a:pt x="2129131" y="404965"/>
                    <a:pt x="2129131" y="402965"/>
                    <a:pt x="2129036" y="401059"/>
                  </a:cubicBezTo>
                  <a:cubicBezTo>
                    <a:pt x="2129036" y="400107"/>
                    <a:pt x="2128941" y="399250"/>
                    <a:pt x="2129036" y="398583"/>
                  </a:cubicBezTo>
                  <a:cubicBezTo>
                    <a:pt x="2129131" y="396773"/>
                    <a:pt x="2128084" y="388391"/>
                    <a:pt x="2127607" y="387153"/>
                  </a:cubicBezTo>
                  <a:cubicBezTo>
                    <a:pt x="2127227" y="386010"/>
                    <a:pt x="2124845" y="386200"/>
                    <a:pt x="2123226" y="386391"/>
                  </a:cubicBezTo>
                  <a:cubicBezTo>
                    <a:pt x="2122940" y="386391"/>
                    <a:pt x="2122750" y="386486"/>
                    <a:pt x="2122559" y="386486"/>
                  </a:cubicBezTo>
                  <a:cubicBezTo>
                    <a:pt x="2122369" y="385534"/>
                    <a:pt x="2123512" y="380771"/>
                    <a:pt x="2123988" y="379342"/>
                  </a:cubicBezTo>
                  <a:cubicBezTo>
                    <a:pt x="2124179" y="378771"/>
                    <a:pt x="2125512" y="377533"/>
                    <a:pt x="2126274" y="376866"/>
                  </a:cubicBezTo>
                  <a:cubicBezTo>
                    <a:pt x="2127893" y="378009"/>
                    <a:pt x="2130179" y="376009"/>
                    <a:pt x="2131798" y="374485"/>
                  </a:cubicBezTo>
                  <a:cubicBezTo>
                    <a:pt x="2132561" y="373818"/>
                    <a:pt x="2133227" y="373151"/>
                    <a:pt x="2133608" y="373056"/>
                  </a:cubicBezTo>
                  <a:cubicBezTo>
                    <a:pt x="2134465" y="372770"/>
                    <a:pt x="2135989" y="372675"/>
                    <a:pt x="2137418" y="372580"/>
                  </a:cubicBezTo>
                  <a:cubicBezTo>
                    <a:pt x="2138275" y="372484"/>
                    <a:pt x="2139133" y="372484"/>
                    <a:pt x="2139704" y="372389"/>
                  </a:cubicBezTo>
                  <a:cubicBezTo>
                    <a:pt x="2141133" y="372199"/>
                    <a:pt x="2144657" y="371722"/>
                    <a:pt x="2145991" y="371722"/>
                  </a:cubicBezTo>
                  <a:cubicBezTo>
                    <a:pt x="2147229" y="371722"/>
                    <a:pt x="2148467" y="373056"/>
                    <a:pt x="2149039" y="373627"/>
                  </a:cubicBezTo>
                  <a:cubicBezTo>
                    <a:pt x="2149419" y="374008"/>
                    <a:pt x="2150944" y="374199"/>
                    <a:pt x="2154373" y="374580"/>
                  </a:cubicBezTo>
                  <a:cubicBezTo>
                    <a:pt x="2156373" y="374770"/>
                    <a:pt x="2158849" y="375056"/>
                    <a:pt x="2159326" y="375342"/>
                  </a:cubicBezTo>
                  <a:cubicBezTo>
                    <a:pt x="2161230" y="376485"/>
                    <a:pt x="2162659" y="377818"/>
                    <a:pt x="2163421" y="379057"/>
                  </a:cubicBezTo>
                  <a:cubicBezTo>
                    <a:pt x="2163993" y="380104"/>
                    <a:pt x="2166755" y="383343"/>
                    <a:pt x="2169327" y="386486"/>
                  </a:cubicBezTo>
                  <a:cubicBezTo>
                    <a:pt x="2171232" y="388772"/>
                    <a:pt x="2173042" y="390963"/>
                    <a:pt x="2173423" y="391534"/>
                  </a:cubicBezTo>
                  <a:cubicBezTo>
                    <a:pt x="2173899" y="392296"/>
                    <a:pt x="2175995" y="394106"/>
                    <a:pt x="2178376" y="396202"/>
                  </a:cubicBezTo>
                  <a:cubicBezTo>
                    <a:pt x="2180566" y="398107"/>
                    <a:pt x="2183043" y="400297"/>
                    <a:pt x="2183614" y="401059"/>
                  </a:cubicBezTo>
                  <a:cubicBezTo>
                    <a:pt x="2184377" y="402203"/>
                    <a:pt x="2184186" y="403631"/>
                    <a:pt x="2183995" y="405060"/>
                  </a:cubicBezTo>
                  <a:cubicBezTo>
                    <a:pt x="2183900" y="405441"/>
                    <a:pt x="2183900" y="405917"/>
                    <a:pt x="2183900" y="406298"/>
                  </a:cubicBezTo>
                  <a:cubicBezTo>
                    <a:pt x="2183805" y="407727"/>
                    <a:pt x="2186091" y="409061"/>
                    <a:pt x="2191044" y="410680"/>
                  </a:cubicBezTo>
                  <a:lnTo>
                    <a:pt x="2191234" y="410775"/>
                  </a:lnTo>
                  <a:cubicBezTo>
                    <a:pt x="2192663" y="411251"/>
                    <a:pt x="2196187" y="411728"/>
                    <a:pt x="2197426" y="411728"/>
                  </a:cubicBezTo>
                  <a:cubicBezTo>
                    <a:pt x="2197711" y="411728"/>
                    <a:pt x="2198283" y="411728"/>
                    <a:pt x="2198854" y="411728"/>
                  </a:cubicBezTo>
                  <a:cubicBezTo>
                    <a:pt x="2200474" y="411632"/>
                    <a:pt x="2202950" y="411632"/>
                    <a:pt x="2204093" y="411728"/>
                  </a:cubicBezTo>
                  <a:cubicBezTo>
                    <a:pt x="2205426" y="411918"/>
                    <a:pt x="2209237" y="415252"/>
                    <a:pt x="2210570" y="416585"/>
                  </a:cubicBezTo>
                  <a:cubicBezTo>
                    <a:pt x="2211046" y="417061"/>
                    <a:pt x="2211999" y="418490"/>
                    <a:pt x="2212952" y="419824"/>
                  </a:cubicBezTo>
                  <a:cubicBezTo>
                    <a:pt x="2213809" y="421062"/>
                    <a:pt x="2214571" y="422110"/>
                    <a:pt x="2214856" y="422491"/>
                  </a:cubicBezTo>
                  <a:cubicBezTo>
                    <a:pt x="2215428" y="423062"/>
                    <a:pt x="2217047" y="423062"/>
                    <a:pt x="2219238" y="422872"/>
                  </a:cubicBezTo>
                  <a:cubicBezTo>
                    <a:pt x="2219714" y="422872"/>
                    <a:pt x="2220190" y="422776"/>
                    <a:pt x="2220571" y="422776"/>
                  </a:cubicBezTo>
                  <a:cubicBezTo>
                    <a:pt x="2221048" y="422776"/>
                    <a:pt x="2221619" y="423920"/>
                    <a:pt x="2222000" y="424682"/>
                  </a:cubicBezTo>
                  <a:cubicBezTo>
                    <a:pt x="2222381" y="425539"/>
                    <a:pt x="2222762" y="426396"/>
                    <a:pt x="2223429" y="426777"/>
                  </a:cubicBezTo>
                  <a:cubicBezTo>
                    <a:pt x="2224858" y="427634"/>
                    <a:pt x="2230763" y="426586"/>
                    <a:pt x="2232192" y="425920"/>
                  </a:cubicBezTo>
                  <a:cubicBezTo>
                    <a:pt x="2233430" y="425348"/>
                    <a:pt x="2234287" y="423348"/>
                    <a:pt x="2235049" y="421633"/>
                  </a:cubicBezTo>
                  <a:cubicBezTo>
                    <a:pt x="2235335" y="421062"/>
                    <a:pt x="2235621" y="420490"/>
                    <a:pt x="2235811" y="420109"/>
                  </a:cubicBezTo>
                  <a:cubicBezTo>
                    <a:pt x="2236193" y="419443"/>
                    <a:pt x="2237430" y="419157"/>
                    <a:pt x="2238669" y="418871"/>
                  </a:cubicBezTo>
                  <a:cubicBezTo>
                    <a:pt x="2239431" y="418681"/>
                    <a:pt x="2240098" y="418586"/>
                    <a:pt x="2240669" y="418300"/>
                  </a:cubicBezTo>
                  <a:cubicBezTo>
                    <a:pt x="2242003" y="417633"/>
                    <a:pt x="2242193" y="416299"/>
                    <a:pt x="2242384" y="414966"/>
                  </a:cubicBezTo>
                  <a:cubicBezTo>
                    <a:pt x="2242479" y="414585"/>
                    <a:pt x="2242479" y="414299"/>
                    <a:pt x="2242574" y="413918"/>
                  </a:cubicBezTo>
                  <a:cubicBezTo>
                    <a:pt x="2242765" y="413156"/>
                    <a:pt x="2243146" y="413061"/>
                    <a:pt x="2244003" y="412966"/>
                  </a:cubicBezTo>
                  <a:cubicBezTo>
                    <a:pt x="2244384" y="412870"/>
                    <a:pt x="2244765" y="412870"/>
                    <a:pt x="2245241" y="412680"/>
                  </a:cubicBezTo>
                  <a:cubicBezTo>
                    <a:pt x="2246098" y="412394"/>
                    <a:pt x="2246670" y="412013"/>
                    <a:pt x="2247146" y="411537"/>
                  </a:cubicBezTo>
                  <a:cubicBezTo>
                    <a:pt x="2247337" y="412013"/>
                    <a:pt x="2247622" y="412775"/>
                    <a:pt x="2247813" y="413442"/>
                  </a:cubicBezTo>
                  <a:lnTo>
                    <a:pt x="2248004" y="414395"/>
                  </a:lnTo>
                  <a:cubicBezTo>
                    <a:pt x="2248194" y="415347"/>
                    <a:pt x="2248384" y="416299"/>
                    <a:pt x="2248670" y="416871"/>
                  </a:cubicBezTo>
                  <a:cubicBezTo>
                    <a:pt x="2250003" y="420776"/>
                    <a:pt x="2249813" y="421538"/>
                    <a:pt x="2249718" y="421633"/>
                  </a:cubicBezTo>
                  <a:cubicBezTo>
                    <a:pt x="2249527" y="421919"/>
                    <a:pt x="2249051" y="422491"/>
                    <a:pt x="2248575" y="422967"/>
                  </a:cubicBezTo>
                  <a:cubicBezTo>
                    <a:pt x="2247717" y="423920"/>
                    <a:pt x="2247241" y="424491"/>
                    <a:pt x="2247146" y="424967"/>
                  </a:cubicBezTo>
                  <a:cubicBezTo>
                    <a:pt x="2246955" y="427539"/>
                    <a:pt x="2246765" y="429444"/>
                    <a:pt x="2246670" y="430301"/>
                  </a:cubicBezTo>
                  <a:cubicBezTo>
                    <a:pt x="2246384" y="431635"/>
                    <a:pt x="2246098" y="436683"/>
                    <a:pt x="2246003" y="438302"/>
                  </a:cubicBezTo>
                  <a:cubicBezTo>
                    <a:pt x="2245908" y="439159"/>
                    <a:pt x="2245718" y="440303"/>
                    <a:pt x="2245527" y="441255"/>
                  </a:cubicBezTo>
                  <a:cubicBezTo>
                    <a:pt x="2245336" y="442017"/>
                    <a:pt x="2245241" y="442684"/>
                    <a:pt x="2245241" y="443065"/>
                  </a:cubicBezTo>
                  <a:cubicBezTo>
                    <a:pt x="2245146" y="444017"/>
                    <a:pt x="2245812" y="446113"/>
                    <a:pt x="2246289" y="446970"/>
                  </a:cubicBezTo>
                  <a:cubicBezTo>
                    <a:pt x="2246384" y="447161"/>
                    <a:pt x="2246479" y="447256"/>
                    <a:pt x="2246670" y="447541"/>
                  </a:cubicBezTo>
                  <a:cubicBezTo>
                    <a:pt x="2247337" y="448494"/>
                    <a:pt x="2248384" y="450018"/>
                    <a:pt x="2247717" y="452113"/>
                  </a:cubicBezTo>
                  <a:cubicBezTo>
                    <a:pt x="2247527" y="452685"/>
                    <a:pt x="2247432" y="453161"/>
                    <a:pt x="2247241" y="453542"/>
                  </a:cubicBezTo>
                  <a:cubicBezTo>
                    <a:pt x="2246861" y="454876"/>
                    <a:pt x="2246861" y="454876"/>
                    <a:pt x="2246003" y="454876"/>
                  </a:cubicBezTo>
                  <a:cubicBezTo>
                    <a:pt x="2245432" y="454876"/>
                    <a:pt x="2244669" y="454780"/>
                    <a:pt x="2243908" y="454590"/>
                  </a:cubicBezTo>
                  <a:cubicBezTo>
                    <a:pt x="2242574" y="454399"/>
                    <a:pt x="2241431" y="454209"/>
                    <a:pt x="2240764" y="454590"/>
                  </a:cubicBezTo>
                  <a:cubicBezTo>
                    <a:pt x="2240002" y="455066"/>
                    <a:pt x="2238002" y="456971"/>
                    <a:pt x="2236954" y="457828"/>
                  </a:cubicBezTo>
                  <a:cubicBezTo>
                    <a:pt x="2236002" y="458686"/>
                    <a:pt x="2234668" y="460876"/>
                    <a:pt x="2234764" y="462591"/>
                  </a:cubicBezTo>
                  <a:cubicBezTo>
                    <a:pt x="2234764" y="462972"/>
                    <a:pt x="2234764" y="463448"/>
                    <a:pt x="2234859" y="463829"/>
                  </a:cubicBezTo>
                  <a:cubicBezTo>
                    <a:pt x="2234954" y="465258"/>
                    <a:pt x="2234954" y="466972"/>
                    <a:pt x="2235144" y="467830"/>
                  </a:cubicBezTo>
                  <a:cubicBezTo>
                    <a:pt x="2235240" y="468401"/>
                    <a:pt x="2236097" y="469735"/>
                    <a:pt x="2237526" y="472021"/>
                  </a:cubicBezTo>
                  <a:cubicBezTo>
                    <a:pt x="2238669" y="473735"/>
                    <a:pt x="2240288" y="476402"/>
                    <a:pt x="2240288" y="476878"/>
                  </a:cubicBezTo>
                  <a:cubicBezTo>
                    <a:pt x="2240288" y="477450"/>
                    <a:pt x="2240098" y="478403"/>
                    <a:pt x="2239907" y="479260"/>
                  </a:cubicBezTo>
                  <a:cubicBezTo>
                    <a:pt x="2239812" y="480022"/>
                    <a:pt x="2239621" y="480593"/>
                    <a:pt x="2239621" y="480974"/>
                  </a:cubicBezTo>
                  <a:cubicBezTo>
                    <a:pt x="2239431" y="483355"/>
                    <a:pt x="2239145" y="486022"/>
                    <a:pt x="2238574" y="487356"/>
                  </a:cubicBezTo>
                  <a:cubicBezTo>
                    <a:pt x="2238479" y="487261"/>
                    <a:pt x="2238383" y="487261"/>
                    <a:pt x="2238288" y="487165"/>
                  </a:cubicBezTo>
                  <a:cubicBezTo>
                    <a:pt x="2237621" y="486594"/>
                    <a:pt x="2236764" y="485832"/>
                    <a:pt x="2235716" y="485832"/>
                  </a:cubicBezTo>
                  <a:cubicBezTo>
                    <a:pt x="2235430" y="485832"/>
                    <a:pt x="2235144" y="485832"/>
                    <a:pt x="2234859" y="485737"/>
                  </a:cubicBezTo>
                  <a:cubicBezTo>
                    <a:pt x="2234192" y="485641"/>
                    <a:pt x="2233240" y="485546"/>
                    <a:pt x="2232954" y="486689"/>
                  </a:cubicBezTo>
                  <a:cubicBezTo>
                    <a:pt x="2232859" y="486880"/>
                    <a:pt x="2232859" y="487356"/>
                    <a:pt x="2232668" y="487832"/>
                  </a:cubicBezTo>
                  <a:cubicBezTo>
                    <a:pt x="2232287" y="489547"/>
                    <a:pt x="2231430" y="494024"/>
                    <a:pt x="2230859" y="494595"/>
                  </a:cubicBezTo>
                  <a:cubicBezTo>
                    <a:pt x="2230573" y="494881"/>
                    <a:pt x="2229810" y="495262"/>
                    <a:pt x="2229144" y="495643"/>
                  </a:cubicBezTo>
                  <a:cubicBezTo>
                    <a:pt x="2227811" y="496309"/>
                    <a:pt x="2226572" y="496976"/>
                    <a:pt x="2226382" y="497833"/>
                  </a:cubicBezTo>
                  <a:cubicBezTo>
                    <a:pt x="2226382" y="498024"/>
                    <a:pt x="2226286" y="498215"/>
                    <a:pt x="2226191" y="498595"/>
                  </a:cubicBezTo>
                  <a:cubicBezTo>
                    <a:pt x="2225239" y="503358"/>
                    <a:pt x="2224667" y="504596"/>
                    <a:pt x="2224381" y="504787"/>
                  </a:cubicBezTo>
                  <a:cubicBezTo>
                    <a:pt x="2223905" y="504787"/>
                    <a:pt x="2223238" y="504977"/>
                    <a:pt x="2222571" y="505168"/>
                  </a:cubicBezTo>
                  <a:cubicBezTo>
                    <a:pt x="2221810" y="505358"/>
                    <a:pt x="2220190" y="505930"/>
                    <a:pt x="2220000" y="505549"/>
                  </a:cubicBezTo>
                  <a:cubicBezTo>
                    <a:pt x="2219809" y="505358"/>
                    <a:pt x="2219619" y="504882"/>
                    <a:pt x="2219429" y="504406"/>
                  </a:cubicBezTo>
                  <a:cubicBezTo>
                    <a:pt x="2218952" y="503263"/>
                    <a:pt x="2218380" y="501929"/>
                    <a:pt x="2217237" y="502310"/>
                  </a:cubicBezTo>
                  <a:cubicBezTo>
                    <a:pt x="2216476" y="502596"/>
                    <a:pt x="2213237" y="503834"/>
                    <a:pt x="2212761" y="505072"/>
                  </a:cubicBezTo>
                  <a:cubicBezTo>
                    <a:pt x="2212666" y="505358"/>
                    <a:pt x="2212380" y="506120"/>
                    <a:pt x="2212094" y="506978"/>
                  </a:cubicBezTo>
                  <a:cubicBezTo>
                    <a:pt x="2211523" y="508787"/>
                    <a:pt x="2210380" y="512502"/>
                    <a:pt x="2209808" y="512978"/>
                  </a:cubicBezTo>
                  <a:cubicBezTo>
                    <a:pt x="2209427" y="513359"/>
                    <a:pt x="2209046" y="513740"/>
                    <a:pt x="2208665" y="514216"/>
                  </a:cubicBezTo>
                  <a:cubicBezTo>
                    <a:pt x="2208094" y="514883"/>
                    <a:pt x="2207522" y="515550"/>
                    <a:pt x="2206855" y="515931"/>
                  </a:cubicBezTo>
                  <a:cubicBezTo>
                    <a:pt x="2206665" y="516121"/>
                    <a:pt x="2206379" y="516217"/>
                    <a:pt x="2206093" y="516407"/>
                  </a:cubicBezTo>
                  <a:cubicBezTo>
                    <a:pt x="2204855" y="517074"/>
                    <a:pt x="2203807" y="517741"/>
                    <a:pt x="2203712" y="518503"/>
                  </a:cubicBezTo>
                  <a:lnTo>
                    <a:pt x="2203427" y="524503"/>
                  </a:lnTo>
                  <a:close/>
                  <a:moveTo>
                    <a:pt x="1992924" y="711384"/>
                  </a:moveTo>
                  <a:cubicBezTo>
                    <a:pt x="1992924" y="712146"/>
                    <a:pt x="1993019" y="713099"/>
                    <a:pt x="1992828" y="713861"/>
                  </a:cubicBezTo>
                  <a:cubicBezTo>
                    <a:pt x="1992734" y="714432"/>
                    <a:pt x="1992734" y="715099"/>
                    <a:pt x="1992638" y="715861"/>
                  </a:cubicBezTo>
                  <a:cubicBezTo>
                    <a:pt x="1992638" y="716813"/>
                    <a:pt x="1992543" y="717766"/>
                    <a:pt x="1992352" y="718433"/>
                  </a:cubicBezTo>
                  <a:cubicBezTo>
                    <a:pt x="1992162" y="719004"/>
                    <a:pt x="1992067" y="719861"/>
                    <a:pt x="1992067" y="720718"/>
                  </a:cubicBezTo>
                  <a:cubicBezTo>
                    <a:pt x="1992067" y="721195"/>
                    <a:pt x="1992067" y="721862"/>
                    <a:pt x="1991971" y="722147"/>
                  </a:cubicBezTo>
                  <a:cubicBezTo>
                    <a:pt x="1991590" y="722242"/>
                    <a:pt x="1990733" y="722433"/>
                    <a:pt x="1990162" y="722528"/>
                  </a:cubicBezTo>
                  <a:lnTo>
                    <a:pt x="1990162" y="722338"/>
                  </a:lnTo>
                  <a:cubicBezTo>
                    <a:pt x="1990066" y="721195"/>
                    <a:pt x="1989876" y="719385"/>
                    <a:pt x="1989590" y="718528"/>
                  </a:cubicBezTo>
                  <a:cubicBezTo>
                    <a:pt x="1989495" y="718147"/>
                    <a:pt x="1989209" y="716813"/>
                    <a:pt x="1988447" y="711670"/>
                  </a:cubicBezTo>
                  <a:cubicBezTo>
                    <a:pt x="1988257" y="710336"/>
                    <a:pt x="1985780" y="710336"/>
                    <a:pt x="1985494" y="710336"/>
                  </a:cubicBezTo>
                  <a:cubicBezTo>
                    <a:pt x="1985018" y="710336"/>
                    <a:pt x="1984352" y="710717"/>
                    <a:pt x="1983399" y="711289"/>
                  </a:cubicBezTo>
                  <a:cubicBezTo>
                    <a:pt x="1982923" y="711574"/>
                    <a:pt x="1982351" y="711860"/>
                    <a:pt x="1982160" y="711955"/>
                  </a:cubicBezTo>
                  <a:cubicBezTo>
                    <a:pt x="1981684" y="712051"/>
                    <a:pt x="1980637" y="711670"/>
                    <a:pt x="1980065" y="711098"/>
                  </a:cubicBezTo>
                  <a:cubicBezTo>
                    <a:pt x="1979779" y="710812"/>
                    <a:pt x="1979684" y="710146"/>
                    <a:pt x="1980161" y="708050"/>
                  </a:cubicBezTo>
                  <a:cubicBezTo>
                    <a:pt x="1980255" y="707669"/>
                    <a:pt x="1980446" y="706907"/>
                    <a:pt x="1980541" y="706241"/>
                  </a:cubicBezTo>
                  <a:cubicBezTo>
                    <a:pt x="1980637" y="705478"/>
                    <a:pt x="1980827" y="704716"/>
                    <a:pt x="1980922" y="704336"/>
                  </a:cubicBezTo>
                  <a:cubicBezTo>
                    <a:pt x="1981113" y="704050"/>
                    <a:pt x="1982732" y="703478"/>
                    <a:pt x="1983399" y="703192"/>
                  </a:cubicBezTo>
                  <a:cubicBezTo>
                    <a:pt x="1984065" y="702907"/>
                    <a:pt x="1984446" y="702812"/>
                    <a:pt x="1984732" y="702716"/>
                  </a:cubicBezTo>
                  <a:cubicBezTo>
                    <a:pt x="1985590" y="702240"/>
                    <a:pt x="1985875" y="698525"/>
                    <a:pt x="1985399" y="697573"/>
                  </a:cubicBezTo>
                  <a:cubicBezTo>
                    <a:pt x="1984828" y="696620"/>
                    <a:pt x="1983589" y="695668"/>
                    <a:pt x="1982446" y="695477"/>
                  </a:cubicBezTo>
                  <a:cubicBezTo>
                    <a:pt x="1981494" y="695287"/>
                    <a:pt x="1979018" y="695287"/>
                    <a:pt x="1977303" y="695287"/>
                  </a:cubicBezTo>
                  <a:cubicBezTo>
                    <a:pt x="1976636" y="695287"/>
                    <a:pt x="1975493" y="695477"/>
                    <a:pt x="1974350" y="695668"/>
                  </a:cubicBezTo>
                  <a:cubicBezTo>
                    <a:pt x="1973493" y="695763"/>
                    <a:pt x="1972635" y="695953"/>
                    <a:pt x="1972445" y="695953"/>
                  </a:cubicBezTo>
                  <a:cubicBezTo>
                    <a:pt x="1971874" y="695953"/>
                    <a:pt x="1970254" y="695287"/>
                    <a:pt x="1969587" y="694429"/>
                  </a:cubicBezTo>
                  <a:cubicBezTo>
                    <a:pt x="1969111" y="693763"/>
                    <a:pt x="1968730" y="692239"/>
                    <a:pt x="1968540" y="691191"/>
                  </a:cubicBezTo>
                  <a:cubicBezTo>
                    <a:pt x="1968444" y="690715"/>
                    <a:pt x="1968349" y="690238"/>
                    <a:pt x="1968254" y="689953"/>
                  </a:cubicBezTo>
                  <a:cubicBezTo>
                    <a:pt x="1968064" y="689381"/>
                    <a:pt x="1967492" y="688715"/>
                    <a:pt x="1966921" y="688238"/>
                  </a:cubicBezTo>
                  <a:cubicBezTo>
                    <a:pt x="1967968" y="687000"/>
                    <a:pt x="1969207" y="685857"/>
                    <a:pt x="1969683" y="685571"/>
                  </a:cubicBezTo>
                  <a:cubicBezTo>
                    <a:pt x="1970064" y="685286"/>
                    <a:pt x="1971683" y="685000"/>
                    <a:pt x="1973207" y="684714"/>
                  </a:cubicBezTo>
                  <a:cubicBezTo>
                    <a:pt x="1975874" y="684142"/>
                    <a:pt x="1978827" y="683476"/>
                    <a:pt x="1980161" y="682714"/>
                  </a:cubicBezTo>
                  <a:cubicBezTo>
                    <a:pt x="1981399" y="681952"/>
                    <a:pt x="1982065" y="682237"/>
                    <a:pt x="1983018" y="682618"/>
                  </a:cubicBezTo>
                  <a:cubicBezTo>
                    <a:pt x="1983589" y="682809"/>
                    <a:pt x="1984065" y="682999"/>
                    <a:pt x="1984732" y="682999"/>
                  </a:cubicBezTo>
                  <a:cubicBezTo>
                    <a:pt x="1986637" y="682999"/>
                    <a:pt x="1988828" y="680904"/>
                    <a:pt x="1990066" y="679190"/>
                  </a:cubicBezTo>
                  <a:cubicBezTo>
                    <a:pt x="1991019" y="677856"/>
                    <a:pt x="1993114" y="676999"/>
                    <a:pt x="1994448" y="676522"/>
                  </a:cubicBezTo>
                  <a:cubicBezTo>
                    <a:pt x="1994733" y="676427"/>
                    <a:pt x="1995019" y="676332"/>
                    <a:pt x="1995210" y="676237"/>
                  </a:cubicBezTo>
                  <a:cubicBezTo>
                    <a:pt x="1995400" y="676141"/>
                    <a:pt x="1996162" y="676046"/>
                    <a:pt x="1996924" y="676046"/>
                  </a:cubicBezTo>
                  <a:cubicBezTo>
                    <a:pt x="1998924" y="675856"/>
                    <a:pt x="2001973" y="675665"/>
                    <a:pt x="2004068" y="674237"/>
                  </a:cubicBezTo>
                  <a:cubicBezTo>
                    <a:pt x="2007307" y="672046"/>
                    <a:pt x="2005878" y="666712"/>
                    <a:pt x="2005401" y="665854"/>
                  </a:cubicBezTo>
                  <a:cubicBezTo>
                    <a:pt x="2005021" y="664997"/>
                    <a:pt x="2004068" y="661473"/>
                    <a:pt x="2003687" y="659854"/>
                  </a:cubicBezTo>
                  <a:cubicBezTo>
                    <a:pt x="2003592" y="659473"/>
                    <a:pt x="2003687" y="658806"/>
                    <a:pt x="2003782" y="658044"/>
                  </a:cubicBezTo>
                  <a:cubicBezTo>
                    <a:pt x="2004068" y="658044"/>
                    <a:pt x="2004354" y="658044"/>
                    <a:pt x="2004544" y="658044"/>
                  </a:cubicBezTo>
                  <a:cubicBezTo>
                    <a:pt x="2005592" y="658044"/>
                    <a:pt x="2008069" y="657377"/>
                    <a:pt x="2008545" y="656425"/>
                  </a:cubicBezTo>
                  <a:cubicBezTo>
                    <a:pt x="2008640" y="656329"/>
                    <a:pt x="2008736" y="656139"/>
                    <a:pt x="2008830" y="655949"/>
                  </a:cubicBezTo>
                  <a:cubicBezTo>
                    <a:pt x="2009116" y="655377"/>
                    <a:pt x="2009783" y="654043"/>
                    <a:pt x="2010355" y="653853"/>
                  </a:cubicBezTo>
                  <a:cubicBezTo>
                    <a:pt x="2010450" y="653853"/>
                    <a:pt x="2010450" y="653853"/>
                    <a:pt x="2010545" y="653853"/>
                  </a:cubicBezTo>
                  <a:cubicBezTo>
                    <a:pt x="2011784" y="654520"/>
                    <a:pt x="2013974" y="656615"/>
                    <a:pt x="2013974" y="657377"/>
                  </a:cubicBezTo>
                  <a:cubicBezTo>
                    <a:pt x="2013974" y="657568"/>
                    <a:pt x="2013593" y="663092"/>
                    <a:pt x="2014641" y="663664"/>
                  </a:cubicBezTo>
                  <a:cubicBezTo>
                    <a:pt x="2015212" y="663949"/>
                    <a:pt x="2017498" y="665283"/>
                    <a:pt x="2018165" y="665569"/>
                  </a:cubicBezTo>
                  <a:cubicBezTo>
                    <a:pt x="2018070" y="666331"/>
                    <a:pt x="2017498" y="670236"/>
                    <a:pt x="2017498" y="670712"/>
                  </a:cubicBezTo>
                  <a:cubicBezTo>
                    <a:pt x="2017403" y="671474"/>
                    <a:pt x="2017118" y="672998"/>
                    <a:pt x="2016832" y="673284"/>
                  </a:cubicBezTo>
                  <a:cubicBezTo>
                    <a:pt x="2016641" y="673379"/>
                    <a:pt x="2015974" y="673474"/>
                    <a:pt x="2015498" y="673570"/>
                  </a:cubicBezTo>
                  <a:cubicBezTo>
                    <a:pt x="2014355" y="673760"/>
                    <a:pt x="2013593" y="673951"/>
                    <a:pt x="2013117" y="674332"/>
                  </a:cubicBezTo>
                  <a:cubicBezTo>
                    <a:pt x="2013021" y="674427"/>
                    <a:pt x="2012736" y="674713"/>
                    <a:pt x="2012355" y="674999"/>
                  </a:cubicBezTo>
                  <a:cubicBezTo>
                    <a:pt x="2010926" y="676237"/>
                    <a:pt x="2009592" y="677284"/>
                    <a:pt x="2009307" y="677856"/>
                  </a:cubicBezTo>
                  <a:cubicBezTo>
                    <a:pt x="2009212" y="677951"/>
                    <a:pt x="2009116" y="678142"/>
                    <a:pt x="2008926" y="678428"/>
                  </a:cubicBezTo>
                  <a:cubicBezTo>
                    <a:pt x="2008354" y="679380"/>
                    <a:pt x="2007402" y="680809"/>
                    <a:pt x="2007211" y="681666"/>
                  </a:cubicBezTo>
                  <a:cubicBezTo>
                    <a:pt x="2007116" y="681952"/>
                    <a:pt x="2007021" y="682428"/>
                    <a:pt x="2006926" y="683095"/>
                  </a:cubicBezTo>
                  <a:cubicBezTo>
                    <a:pt x="2006544" y="685000"/>
                    <a:pt x="2005783" y="688810"/>
                    <a:pt x="2005306" y="689572"/>
                  </a:cubicBezTo>
                  <a:cubicBezTo>
                    <a:pt x="2005116" y="689953"/>
                    <a:pt x="2004735" y="690334"/>
                    <a:pt x="2004449" y="690715"/>
                  </a:cubicBezTo>
                  <a:cubicBezTo>
                    <a:pt x="2003878" y="691382"/>
                    <a:pt x="2003306" y="692048"/>
                    <a:pt x="2003211" y="692715"/>
                  </a:cubicBezTo>
                  <a:cubicBezTo>
                    <a:pt x="2003115" y="693096"/>
                    <a:pt x="2002830" y="694049"/>
                    <a:pt x="2002449" y="695287"/>
                  </a:cubicBezTo>
                  <a:cubicBezTo>
                    <a:pt x="2001496" y="698525"/>
                    <a:pt x="2000734" y="701192"/>
                    <a:pt x="2000639" y="701859"/>
                  </a:cubicBezTo>
                  <a:cubicBezTo>
                    <a:pt x="2000639" y="702049"/>
                    <a:pt x="2000639" y="702240"/>
                    <a:pt x="2000639" y="702430"/>
                  </a:cubicBezTo>
                  <a:cubicBezTo>
                    <a:pt x="2000639" y="703002"/>
                    <a:pt x="2000544" y="704526"/>
                    <a:pt x="2000258" y="704716"/>
                  </a:cubicBezTo>
                  <a:cubicBezTo>
                    <a:pt x="2000067" y="704716"/>
                    <a:pt x="1999687" y="704812"/>
                    <a:pt x="1999211" y="704812"/>
                  </a:cubicBezTo>
                  <a:cubicBezTo>
                    <a:pt x="1996829" y="705097"/>
                    <a:pt x="1995019" y="705288"/>
                    <a:pt x="1994543" y="706145"/>
                  </a:cubicBezTo>
                  <a:cubicBezTo>
                    <a:pt x="1994162" y="707003"/>
                    <a:pt x="1993019" y="709955"/>
                    <a:pt x="1993019" y="710717"/>
                  </a:cubicBezTo>
                  <a:cubicBezTo>
                    <a:pt x="1992924" y="710622"/>
                    <a:pt x="1992924" y="711003"/>
                    <a:pt x="1992924" y="711384"/>
                  </a:cubicBezTo>
                  <a:close/>
                  <a:moveTo>
                    <a:pt x="1977493" y="674522"/>
                  </a:moveTo>
                  <a:lnTo>
                    <a:pt x="1977303" y="677951"/>
                  </a:lnTo>
                  <a:cubicBezTo>
                    <a:pt x="1977303" y="678523"/>
                    <a:pt x="1976255" y="678713"/>
                    <a:pt x="1975303" y="678904"/>
                  </a:cubicBezTo>
                  <a:cubicBezTo>
                    <a:pt x="1974255" y="679094"/>
                    <a:pt x="1972064" y="679190"/>
                    <a:pt x="1971302" y="679094"/>
                  </a:cubicBezTo>
                  <a:cubicBezTo>
                    <a:pt x="1970349" y="678904"/>
                    <a:pt x="1967778" y="678904"/>
                    <a:pt x="1966444" y="678904"/>
                  </a:cubicBezTo>
                  <a:cubicBezTo>
                    <a:pt x="1965302" y="678904"/>
                    <a:pt x="1962349" y="678904"/>
                    <a:pt x="1961396" y="678618"/>
                  </a:cubicBezTo>
                  <a:cubicBezTo>
                    <a:pt x="1960634" y="678332"/>
                    <a:pt x="1959015" y="676618"/>
                    <a:pt x="1958348" y="675951"/>
                  </a:cubicBezTo>
                  <a:lnTo>
                    <a:pt x="1958062" y="675665"/>
                  </a:lnTo>
                  <a:cubicBezTo>
                    <a:pt x="1957681" y="675284"/>
                    <a:pt x="1957110" y="674427"/>
                    <a:pt x="1956824" y="674141"/>
                  </a:cubicBezTo>
                  <a:lnTo>
                    <a:pt x="1956824" y="672522"/>
                  </a:lnTo>
                  <a:cubicBezTo>
                    <a:pt x="1957681" y="671570"/>
                    <a:pt x="1958824" y="670522"/>
                    <a:pt x="1959205" y="670426"/>
                  </a:cubicBezTo>
                  <a:cubicBezTo>
                    <a:pt x="1959586" y="670331"/>
                    <a:pt x="1960539" y="670236"/>
                    <a:pt x="1961491" y="670236"/>
                  </a:cubicBezTo>
                  <a:cubicBezTo>
                    <a:pt x="1962539" y="670141"/>
                    <a:pt x="1963587" y="670045"/>
                    <a:pt x="1963968" y="669950"/>
                  </a:cubicBezTo>
                  <a:cubicBezTo>
                    <a:pt x="1964730" y="669760"/>
                    <a:pt x="1971302" y="669093"/>
                    <a:pt x="1972064" y="669283"/>
                  </a:cubicBezTo>
                  <a:cubicBezTo>
                    <a:pt x="1972445" y="669379"/>
                    <a:pt x="1973493" y="669760"/>
                    <a:pt x="1974540" y="670045"/>
                  </a:cubicBezTo>
                  <a:cubicBezTo>
                    <a:pt x="1976065" y="670522"/>
                    <a:pt x="1976826" y="670808"/>
                    <a:pt x="1977208" y="670903"/>
                  </a:cubicBezTo>
                  <a:cubicBezTo>
                    <a:pt x="1977398" y="671379"/>
                    <a:pt x="1977589" y="673665"/>
                    <a:pt x="1977493" y="674522"/>
                  </a:cubicBezTo>
                  <a:close/>
                  <a:moveTo>
                    <a:pt x="1949394" y="681761"/>
                  </a:moveTo>
                  <a:cubicBezTo>
                    <a:pt x="1949394" y="682142"/>
                    <a:pt x="1949490" y="682523"/>
                    <a:pt x="1949490" y="682714"/>
                  </a:cubicBezTo>
                  <a:cubicBezTo>
                    <a:pt x="1948823" y="682904"/>
                    <a:pt x="1946252" y="682714"/>
                    <a:pt x="1944251" y="682428"/>
                  </a:cubicBezTo>
                  <a:lnTo>
                    <a:pt x="1943870" y="682333"/>
                  </a:lnTo>
                  <a:cubicBezTo>
                    <a:pt x="1942537" y="682142"/>
                    <a:pt x="1939012" y="681666"/>
                    <a:pt x="1938155" y="681285"/>
                  </a:cubicBezTo>
                  <a:cubicBezTo>
                    <a:pt x="1937393" y="680904"/>
                    <a:pt x="1935393" y="681380"/>
                    <a:pt x="1932630" y="682142"/>
                  </a:cubicBezTo>
                  <a:cubicBezTo>
                    <a:pt x="1931773" y="682333"/>
                    <a:pt x="1930726" y="682618"/>
                    <a:pt x="1930535" y="682618"/>
                  </a:cubicBezTo>
                  <a:cubicBezTo>
                    <a:pt x="1929868" y="682618"/>
                    <a:pt x="1926820" y="681571"/>
                    <a:pt x="1925963" y="680999"/>
                  </a:cubicBezTo>
                  <a:cubicBezTo>
                    <a:pt x="1925487" y="680713"/>
                    <a:pt x="1924820" y="680523"/>
                    <a:pt x="1924249" y="680428"/>
                  </a:cubicBezTo>
                  <a:cubicBezTo>
                    <a:pt x="1923677" y="680333"/>
                    <a:pt x="1923201" y="680237"/>
                    <a:pt x="1922724" y="679951"/>
                  </a:cubicBezTo>
                  <a:cubicBezTo>
                    <a:pt x="1921486" y="679380"/>
                    <a:pt x="1919486" y="678237"/>
                    <a:pt x="1918915" y="677666"/>
                  </a:cubicBezTo>
                  <a:cubicBezTo>
                    <a:pt x="1918248" y="676999"/>
                    <a:pt x="1916819" y="677284"/>
                    <a:pt x="1915676" y="677475"/>
                  </a:cubicBezTo>
                  <a:cubicBezTo>
                    <a:pt x="1915390" y="677570"/>
                    <a:pt x="1915009" y="677570"/>
                    <a:pt x="1914914" y="677570"/>
                  </a:cubicBezTo>
                  <a:cubicBezTo>
                    <a:pt x="1912057" y="677570"/>
                    <a:pt x="1909961" y="677475"/>
                    <a:pt x="1909199" y="677380"/>
                  </a:cubicBezTo>
                  <a:cubicBezTo>
                    <a:pt x="1908152" y="677189"/>
                    <a:pt x="1901008" y="673474"/>
                    <a:pt x="1900055" y="672903"/>
                  </a:cubicBezTo>
                  <a:cubicBezTo>
                    <a:pt x="1899674" y="672617"/>
                    <a:pt x="1898817" y="671760"/>
                    <a:pt x="1898150" y="670998"/>
                  </a:cubicBezTo>
                  <a:cubicBezTo>
                    <a:pt x="1897578" y="670331"/>
                    <a:pt x="1897007" y="669760"/>
                    <a:pt x="1896626" y="669379"/>
                  </a:cubicBezTo>
                  <a:cubicBezTo>
                    <a:pt x="1895959" y="668903"/>
                    <a:pt x="1893864" y="668712"/>
                    <a:pt x="1891101" y="668521"/>
                  </a:cubicBezTo>
                  <a:cubicBezTo>
                    <a:pt x="1890340" y="668521"/>
                    <a:pt x="1889578" y="668426"/>
                    <a:pt x="1889387" y="668426"/>
                  </a:cubicBezTo>
                  <a:cubicBezTo>
                    <a:pt x="1888911" y="668331"/>
                    <a:pt x="1888149" y="665854"/>
                    <a:pt x="1888244" y="664045"/>
                  </a:cubicBezTo>
                  <a:lnTo>
                    <a:pt x="1888530" y="659473"/>
                  </a:lnTo>
                  <a:cubicBezTo>
                    <a:pt x="1888530" y="658806"/>
                    <a:pt x="1889292" y="657663"/>
                    <a:pt x="1889768" y="656996"/>
                  </a:cubicBezTo>
                  <a:cubicBezTo>
                    <a:pt x="1889958" y="656806"/>
                    <a:pt x="1890054" y="656615"/>
                    <a:pt x="1890149" y="656425"/>
                  </a:cubicBezTo>
                  <a:cubicBezTo>
                    <a:pt x="1890530" y="655853"/>
                    <a:pt x="1890816" y="654424"/>
                    <a:pt x="1891006" y="653758"/>
                  </a:cubicBezTo>
                  <a:cubicBezTo>
                    <a:pt x="1891197" y="653758"/>
                    <a:pt x="1891197" y="653758"/>
                    <a:pt x="1891483" y="653758"/>
                  </a:cubicBezTo>
                  <a:cubicBezTo>
                    <a:pt x="1900722" y="653282"/>
                    <a:pt x="1902627" y="653662"/>
                    <a:pt x="1902912" y="653853"/>
                  </a:cubicBezTo>
                  <a:cubicBezTo>
                    <a:pt x="1903103" y="654043"/>
                    <a:pt x="1903294" y="654234"/>
                    <a:pt x="1903579" y="654520"/>
                  </a:cubicBezTo>
                  <a:cubicBezTo>
                    <a:pt x="1904437" y="655472"/>
                    <a:pt x="1905580" y="656711"/>
                    <a:pt x="1906532" y="657187"/>
                  </a:cubicBezTo>
                  <a:cubicBezTo>
                    <a:pt x="1907199" y="657472"/>
                    <a:pt x="1908342" y="658139"/>
                    <a:pt x="1909390" y="658806"/>
                  </a:cubicBezTo>
                  <a:cubicBezTo>
                    <a:pt x="1910151" y="659282"/>
                    <a:pt x="1910818" y="659663"/>
                    <a:pt x="1911294" y="659949"/>
                  </a:cubicBezTo>
                  <a:cubicBezTo>
                    <a:pt x="1912343" y="660425"/>
                    <a:pt x="1918057" y="662711"/>
                    <a:pt x="1918248" y="662807"/>
                  </a:cubicBezTo>
                  <a:cubicBezTo>
                    <a:pt x="1919200" y="663378"/>
                    <a:pt x="1922344" y="665092"/>
                    <a:pt x="1923201" y="665092"/>
                  </a:cubicBezTo>
                  <a:cubicBezTo>
                    <a:pt x="1924439" y="665092"/>
                    <a:pt x="1929678" y="665474"/>
                    <a:pt x="1930249" y="665854"/>
                  </a:cubicBezTo>
                  <a:cubicBezTo>
                    <a:pt x="1930440" y="665950"/>
                    <a:pt x="1930726" y="666236"/>
                    <a:pt x="1931202" y="666521"/>
                  </a:cubicBezTo>
                  <a:cubicBezTo>
                    <a:pt x="1932440" y="667474"/>
                    <a:pt x="1934345" y="668998"/>
                    <a:pt x="1935012" y="669379"/>
                  </a:cubicBezTo>
                  <a:cubicBezTo>
                    <a:pt x="1935488" y="669665"/>
                    <a:pt x="1936345" y="669855"/>
                    <a:pt x="1937107" y="669950"/>
                  </a:cubicBezTo>
                  <a:cubicBezTo>
                    <a:pt x="1937774" y="670045"/>
                    <a:pt x="1938536" y="670236"/>
                    <a:pt x="1939012" y="670426"/>
                  </a:cubicBezTo>
                  <a:cubicBezTo>
                    <a:pt x="1940060" y="670903"/>
                    <a:pt x="1942346" y="671665"/>
                    <a:pt x="1943013" y="671665"/>
                  </a:cubicBezTo>
                  <a:cubicBezTo>
                    <a:pt x="1943108" y="671665"/>
                    <a:pt x="1943870" y="671760"/>
                    <a:pt x="1944537" y="671855"/>
                  </a:cubicBezTo>
                  <a:cubicBezTo>
                    <a:pt x="1947394" y="672332"/>
                    <a:pt x="1949204" y="672522"/>
                    <a:pt x="1950252" y="672522"/>
                  </a:cubicBezTo>
                  <a:cubicBezTo>
                    <a:pt x="1950157" y="673570"/>
                    <a:pt x="1949966" y="676999"/>
                    <a:pt x="1949680" y="678332"/>
                  </a:cubicBezTo>
                  <a:cubicBezTo>
                    <a:pt x="1949204" y="679285"/>
                    <a:pt x="1949299" y="680713"/>
                    <a:pt x="1949394" y="681761"/>
                  </a:cubicBezTo>
                  <a:close/>
                  <a:moveTo>
                    <a:pt x="1809853" y="605942"/>
                  </a:moveTo>
                  <a:cubicBezTo>
                    <a:pt x="1810996" y="607180"/>
                    <a:pt x="1812615" y="609371"/>
                    <a:pt x="1812425" y="610324"/>
                  </a:cubicBezTo>
                  <a:cubicBezTo>
                    <a:pt x="1812330" y="610609"/>
                    <a:pt x="1812330" y="610991"/>
                    <a:pt x="1812235" y="611276"/>
                  </a:cubicBezTo>
                  <a:cubicBezTo>
                    <a:pt x="1811949" y="612515"/>
                    <a:pt x="1811663" y="614038"/>
                    <a:pt x="1811568" y="615277"/>
                  </a:cubicBezTo>
                  <a:cubicBezTo>
                    <a:pt x="1811568" y="615562"/>
                    <a:pt x="1811568" y="615848"/>
                    <a:pt x="1811568" y="616324"/>
                  </a:cubicBezTo>
                  <a:cubicBezTo>
                    <a:pt x="1811473" y="619944"/>
                    <a:pt x="1811092" y="621944"/>
                    <a:pt x="1810710" y="622230"/>
                  </a:cubicBezTo>
                  <a:cubicBezTo>
                    <a:pt x="1810330" y="622420"/>
                    <a:pt x="1809663" y="622706"/>
                    <a:pt x="1808996" y="622992"/>
                  </a:cubicBezTo>
                  <a:cubicBezTo>
                    <a:pt x="1807948" y="623468"/>
                    <a:pt x="1806901" y="623945"/>
                    <a:pt x="1806519" y="624135"/>
                  </a:cubicBezTo>
                  <a:cubicBezTo>
                    <a:pt x="1806424" y="624230"/>
                    <a:pt x="1806139" y="624325"/>
                    <a:pt x="1805758" y="624516"/>
                  </a:cubicBezTo>
                  <a:cubicBezTo>
                    <a:pt x="1803186" y="625849"/>
                    <a:pt x="1801948" y="626612"/>
                    <a:pt x="1802043" y="627278"/>
                  </a:cubicBezTo>
                  <a:cubicBezTo>
                    <a:pt x="1802138" y="627945"/>
                    <a:pt x="1804424" y="630041"/>
                    <a:pt x="1805567" y="631279"/>
                  </a:cubicBezTo>
                  <a:cubicBezTo>
                    <a:pt x="1804615" y="632136"/>
                    <a:pt x="1802710" y="633660"/>
                    <a:pt x="1801948" y="633946"/>
                  </a:cubicBezTo>
                  <a:cubicBezTo>
                    <a:pt x="1800900" y="634422"/>
                    <a:pt x="1800328" y="635660"/>
                    <a:pt x="1799852" y="636517"/>
                  </a:cubicBezTo>
                  <a:cubicBezTo>
                    <a:pt x="1799757" y="636708"/>
                    <a:pt x="1799662" y="636899"/>
                    <a:pt x="1799566" y="636994"/>
                  </a:cubicBezTo>
                  <a:cubicBezTo>
                    <a:pt x="1799280" y="637565"/>
                    <a:pt x="1799186" y="639184"/>
                    <a:pt x="1799090" y="641280"/>
                  </a:cubicBezTo>
                  <a:cubicBezTo>
                    <a:pt x="1799090" y="641756"/>
                    <a:pt x="1799090" y="642137"/>
                    <a:pt x="1798995" y="642423"/>
                  </a:cubicBezTo>
                  <a:cubicBezTo>
                    <a:pt x="1798804" y="645090"/>
                    <a:pt x="1798519" y="646042"/>
                    <a:pt x="1798328" y="646233"/>
                  </a:cubicBezTo>
                  <a:cubicBezTo>
                    <a:pt x="1798137" y="646138"/>
                    <a:pt x="1797757" y="646042"/>
                    <a:pt x="1797376" y="645947"/>
                  </a:cubicBezTo>
                  <a:cubicBezTo>
                    <a:pt x="1795661" y="645376"/>
                    <a:pt x="1794137" y="644995"/>
                    <a:pt x="1793375" y="645471"/>
                  </a:cubicBezTo>
                  <a:cubicBezTo>
                    <a:pt x="1793089" y="645566"/>
                    <a:pt x="1792613" y="645852"/>
                    <a:pt x="1791946" y="646138"/>
                  </a:cubicBezTo>
                  <a:cubicBezTo>
                    <a:pt x="1788612" y="647757"/>
                    <a:pt x="1787851" y="648233"/>
                    <a:pt x="1787851" y="648709"/>
                  </a:cubicBezTo>
                  <a:lnTo>
                    <a:pt x="1787851" y="648900"/>
                  </a:lnTo>
                  <a:cubicBezTo>
                    <a:pt x="1787755" y="651091"/>
                    <a:pt x="1787279" y="651758"/>
                    <a:pt x="1786898" y="651853"/>
                  </a:cubicBezTo>
                  <a:cubicBezTo>
                    <a:pt x="1786612" y="651948"/>
                    <a:pt x="1786231" y="652138"/>
                    <a:pt x="1785850" y="652234"/>
                  </a:cubicBezTo>
                  <a:cubicBezTo>
                    <a:pt x="1784517" y="652710"/>
                    <a:pt x="1782802" y="653282"/>
                    <a:pt x="1782040" y="654139"/>
                  </a:cubicBezTo>
                  <a:lnTo>
                    <a:pt x="1781945" y="654234"/>
                  </a:lnTo>
                  <a:cubicBezTo>
                    <a:pt x="1777564" y="658996"/>
                    <a:pt x="1777087" y="660140"/>
                    <a:pt x="1777278" y="660616"/>
                  </a:cubicBezTo>
                  <a:cubicBezTo>
                    <a:pt x="1778040" y="662616"/>
                    <a:pt x="1778326" y="664902"/>
                    <a:pt x="1778040" y="665188"/>
                  </a:cubicBezTo>
                  <a:cubicBezTo>
                    <a:pt x="1776992" y="665759"/>
                    <a:pt x="1772610" y="667855"/>
                    <a:pt x="1771849" y="668045"/>
                  </a:cubicBezTo>
                  <a:cubicBezTo>
                    <a:pt x="1771563" y="668141"/>
                    <a:pt x="1770705" y="668045"/>
                    <a:pt x="1769753" y="668045"/>
                  </a:cubicBezTo>
                  <a:cubicBezTo>
                    <a:pt x="1767467" y="668045"/>
                    <a:pt x="1765753" y="668045"/>
                    <a:pt x="1765181" y="668426"/>
                  </a:cubicBezTo>
                  <a:cubicBezTo>
                    <a:pt x="1764705" y="668712"/>
                    <a:pt x="1764228" y="669188"/>
                    <a:pt x="1763657" y="669760"/>
                  </a:cubicBezTo>
                  <a:cubicBezTo>
                    <a:pt x="1763085" y="670331"/>
                    <a:pt x="1762324" y="671093"/>
                    <a:pt x="1761942" y="671093"/>
                  </a:cubicBezTo>
                  <a:cubicBezTo>
                    <a:pt x="1761371" y="671188"/>
                    <a:pt x="1758894" y="671188"/>
                    <a:pt x="1757466" y="671093"/>
                  </a:cubicBezTo>
                  <a:cubicBezTo>
                    <a:pt x="1756894" y="671093"/>
                    <a:pt x="1756323" y="671093"/>
                    <a:pt x="1756037" y="671093"/>
                  </a:cubicBezTo>
                  <a:cubicBezTo>
                    <a:pt x="1755370" y="671093"/>
                    <a:pt x="1754227" y="671284"/>
                    <a:pt x="1753084" y="671570"/>
                  </a:cubicBezTo>
                  <a:cubicBezTo>
                    <a:pt x="1752322" y="671760"/>
                    <a:pt x="1751465" y="671855"/>
                    <a:pt x="1750894" y="671950"/>
                  </a:cubicBezTo>
                  <a:cubicBezTo>
                    <a:pt x="1749655" y="672141"/>
                    <a:pt x="1742988" y="673093"/>
                    <a:pt x="1741083" y="673379"/>
                  </a:cubicBezTo>
                  <a:cubicBezTo>
                    <a:pt x="1739940" y="672332"/>
                    <a:pt x="1738797" y="671284"/>
                    <a:pt x="1738416" y="670712"/>
                  </a:cubicBezTo>
                  <a:cubicBezTo>
                    <a:pt x="1737749" y="669760"/>
                    <a:pt x="1737558" y="668236"/>
                    <a:pt x="1737368" y="667378"/>
                  </a:cubicBezTo>
                  <a:cubicBezTo>
                    <a:pt x="1737368" y="667188"/>
                    <a:pt x="1737273" y="667093"/>
                    <a:pt x="1737273" y="666997"/>
                  </a:cubicBezTo>
                  <a:cubicBezTo>
                    <a:pt x="1737178" y="666426"/>
                    <a:pt x="1736702" y="665950"/>
                    <a:pt x="1736225" y="665474"/>
                  </a:cubicBezTo>
                  <a:cubicBezTo>
                    <a:pt x="1735939" y="665188"/>
                    <a:pt x="1735653" y="664902"/>
                    <a:pt x="1735463" y="664616"/>
                  </a:cubicBezTo>
                  <a:cubicBezTo>
                    <a:pt x="1735177" y="664140"/>
                    <a:pt x="1736035" y="662330"/>
                    <a:pt x="1736415" y="661378"/>
                  </a:cubicBezTo>
                  <a:cubicBezTo>
                    <a:pt x="1736606" y="660901"/>
                    <a:pt x="1736796" y="660425"/>
                    <a:pt x="1736892" y="660235"/>
                  </a:cubicBezTo>
                  <a:cubicBezTo>
                    <a:pt x="1736987" y="659854"/>
                    <a:pt x="1737940" y="659282"/>
                    <a:pt x="1738511" y="658901"/>
                  </a:cubicBezTo>
                  <a:cubicBezTo>
                    <a:pt x="1738892" y="658711"/>
                    <a:pt x="1739178" y="658425"/>
                    <a:pt x="1739368" y="658330"/>
                  </a:cubicBezTo>
                  <a:cubicBezTo>
                    <a:pt x="1740130" y="657568"/>
                    <a:pt x="1740035" y="653758"/>
                    <a:pt x="1739844" y="652805"/>
                  </a:cubicBezTo>
                  <a:cubicBezTo>
                    <a:pt x="1739559" y="651853"/>
                    <a:pt x="1737844" y="651758"/>
                    <a:pt x="1735463" y="651758"/>
                  </a:cubicBezTo>
                  <a:cubicBezTo>
                    <a:pt x="1734892" y="651758"/>
                    <a:pt x="1734320" y="651758"/>
                    <a:pt x="1734130" y="651662"/>
                  </a:cubicBezTo>
                  <a:cubicBezTo>
                    <a:pt x="1733177" y="651472"/>
                    <a:pt x="1732605" y="651281"/>
                    <a:pt x="1732415" y="650805"/>
                  </a:cubicBezTo>
                  <a:cubicBezTo>
                    <a:pt x="1731082" y="648614"/>
                    <a:pt x="1730891" y="647852"/>
                    <a:pt x="1730986" y="647662"/>
                  </a:cubicBezTo>
                  <a:cubicBezTo>
                    <a:pt x="1731082" y="646519"/>
                    <a:pt x="1728986" y="644518"/>
                    <a:pt x="1728415" y="644137"/>
                  </a:cubicBezTo>
                  <a:cubicBezTo>
                    <a:pt x="1728224" y="643757"/>
                    <a:pt x="1728796" y="641280"/>
                    <a:pt x="1729176" y="640042"/>
                  </a:cubicBezTo>
                  <a:cubicBezTo>
                    <a:pt x="1729462" y="638994"/>
                    <a:pt x="1729653" y="638137"/>
                    <a:pt x="1729653" y="637661"/>
                  </a:cubicBezTo>
                  <a:cubicBezTo>
                    <a:pt x="1729653" y="636994"/>
                    <a:pt x="1729653" y="636137"/>
                    <a:pt x="1729653" y="635374"/>
                  </a:cubicBezTo>
                  <a:cubicBezTo>
                    <a:pt x="1729653" y="634612"/>
                    <a:pt x="1729558" y="633946"/>
                    <a:pt x="1729653" y="633470"/>
                  </a:cubicBezTo>
                  <a:cubicBezTo>
                    <a:pt x="1729748" y="632517"/>
                    <a:pt x="1729081" y="631469"/>
                    <a:pt x="1727843" y="630136"/>
                  </a:cubicBezTo>
                  <a:cubicBezTo>
                    <a:pt x="1727557" y="629850"/>
                    <a:pt x="1727653" y="629659"/>
                    <a:pt x="1728129" y="629088"/>
                  </a:cubicBezTo>
                  <a:cubicBezTo>
                    <a:pt x="1728415" y="628707"/>
                    <a:pt x="1728605" y="628326"/>
                    <a:pt x="1728700" y="627945"/>
                  </a:cubicBezTo>
                  <a:cubicBezTo>
                    <a:pt x="1728796" y="626992"/>
                    <a:pt x="1728224" y="619468"/>
                    <a:pt x="1728033" y="618706"/>
                  </a:cubicBezTo>
                  <a:cubicBezTo>
                    <a:pt x="1727938" y="618039"/>
                    <a:pt x="1727938" y="617087"/>
                    <a:pt x="1728224" y="615848"/>
                  </a:cubicBezTo>
                  <a:cubicBezTo>
                    <a:pt x="1728224" y="615753"/>
                    <a:pt x="1728319" y="615467"/>
                    <a:pt x="1728319" y="615086"/>
                  </a:cubicBezTo>
                  <a:cubicBezTo>
                    <a:pt x="1730510" y="614610"/>
                    <a:pt x="1733844" y="613848"/>
                    <a:pt x="1734320" y="613848"/>
                  </a:cubicBezTo>
                  <a:cubicBezTo>
                    <a:pt x="1734892" y="613848"/>
                    <a:pt x="1735653" y="615277"/>
                    <a:pt x="1735939" y="615848"/>
                  </a:cubicBezTo>
                  <a:lnTo>
                    <a:pt x="1736035" y="616039"/>
                  </a:lnTo>
                  <a:cubicBezTo>
                    <a:pt x="1736225" y="616420"/>
                    <a:pt x="1736892" y="616610"/>
                    <a:pt x="1737558" y="616610"/>
                  </a:cubicBezTo>
                  <a:cubicBezTo>
                    <a:pt x="1739178" y="616610"/>
                    <a:pt x="1741273" y="615848"/>
                    <a:pt x="1741369" y="615848"/>
                  </a:cubicBezTo>
                  <a:cubicBezTo>
                    <a:pt x="1741845" y="615658"/>
                    <a:pt x="1742607" y="615562"/>
                    <a:pt x="1743178" y="615562"/>
                  </a:cubicBezTo>
                  <a:cubicBezTo>
                    <a:pt x="1743559" y="615562"/>
                    <a:pt x="1744035" y="615467"/>
                    <a:pt x="1744321" y="615372"/>
                  </a:cubicBezTo>
                  <a:cubicBezTo>
                    <a:pt x="1745464" y="615086"/>
                    <a:pt x="1746227" y="612515"/>
                    <a:pt x="1746321" y="611467"/>
                  </a:cubicBezTo>
                  <a:cubicBezTo>
                    <a:pt x="1746321" y="610800"/>
                    <a:pt x="1746607" y="610705"/>
                    <a:pt x="1747083" y="610514"/>
                  </a:cubicBezTo>
                  <a:cubicBezTo>
                    <a:pt x="1747274" y="610419"/>
                    <a:pt x="1747465" y="610324"/>
                    <a:pt x="1747560" y="610228"/>
                  </a:cubicBezTo>
                  <a:cubicBezTo>
                    <a:pt x="1747941" y="610038"/>
                    <a:pt x="1750703" y="608038"/>
                    <a:pt x="1751274" y="607180"/>
                  </a:cubicBezTo>
                  <a:cubicBezTo>
                    <a:pt x="1751561" y="606799"/>
                    <a:pt x="1754227" y="605085"/>
                    <a:pt x="1755465" y="604323"/>
                  </a:cubicBezTo>
                  <a:cubicBezTo>
                    <a:pt x="1756037" y="603942"/>
                    <a:pt x="1756513" y="603656"/>
                    <a:pt x="1756704" y="603561"/>
                  </a:cubicBezTo>
                  <a:cubicBezTo>
                    <a:pt x="1757466" y="603085"/>
                    <a:pt x="1758894" y="599275"/>
                    <a:pt x="1759657" y="597274"/>
                  </a:cubicBezTo>
                  <a:cubicBezTo>
                    <a:pt x="1760704" y="597370"/>
                    <a:pt x="1763371" y="597751"/>
                    <a:pt x="1764419" y="597751"/>
                  </a:cubicBezTo>
                  <a:cubicBezTo>
                    <a:pt x="1765657" y="597751"/>
                    <a:pt x="1768039" y="594988"/>
                    <a:pt x="1769086" y="593750"/>
                  </a:cubicBezTo>
                  <a:cubicBezTo>
                    <a:pt x="1769944" y="594131"/>
                    <a:pt x="1773373" y="595560"/>
                    <a:pt x="1774420" y="595846"/>
                  </a:cubicBezTo>
                  <a:cubicBezTo>
                    <a:pt x="1774802" y="595941"/>
                    <a:pt x="1775563" y="596036"/>
                    <a:pt x="1776421" y="596036"/>
                  </a:cubicBezTo>
                  <a:cubicBezTo>
                    <a:pt x="1778230" y="596036"/>
                    <a:pt x="1780612" y="595846"/>
                    <a:pt x="1781278" y="595750"/>
                  </a:cubicBezTo>
                  <a:lnTo>
                    <a:pt x="1781659" y="595655"/>
                  </a:lnTo>
                  <a:cubicBezTo>
                    <a:pt x="1786136" y="594988"/>
                    <a:pt x="1788422" y="594512"/>
                    <a:pt x="1789089" y="594131"/>
                  </a:cubicBezTo>
                  <a:cubicBezTo>
                    <a:pt x="1789755" y="593750"/>
                    <a:pt x="1790517" y="592798"/>
                    <a:pt x="1791184" y="591941"/>
                  </a:cubicBezTo>
                  <a:cubicBezTo>
                    <a:pt x="1791470" y="591559"/>
                    <a:pt x="1791851" y="591178"/>
                    <a:pt x="1791946" y="590988"/>
                  </a:cubicBezTo>
                  <a:cubicBezTo>
                    <a:pt x="1792232" y="590702"/>
                    <a:pt x="1794042" y="590512"/>
                    <a:pt x="1794804" y="590416"/>
                  </a:cubicBezTo>
                  <a:cubicBezTo>
                    <a:pt x="1795280" y="590321"/>
                    <a:pt x="1795661" y="590321"/>
                    <a:pt x="1795947" y="590226"/>
                  </a:cubicBezTo>
                  <a:cubicBezTo>
                    <a:pt x="1796899" y="590036"/>
                    <a:pt x="1796804" y="589083"/>
                    <a:pt x="1796614" y="587940"/>
                  </a:cubicBezTo>
                  <a:cubicBezTo>
                    <a:pt x="1796518" y="587178"/>
                    <a:pt x="1796423" y="586416"/>
                    <a:pt x="1796518" y="585654"/>
                  </a:cubicBezTo>
                  <a:cubicBezTo>
                    <a:pt x="1796709" y="584225"/>
                    <a:pt x="1800328" y="583463"/>
                    <a:pt x="1801090" y="583463"/>
                  </a:cubicBezTo>
                  <a:cubicBezTo>
                    <a:pt x="1801567" y="583463"/>
                    <a:pt x="1802043" y="583940"/>
                    <a:pt x="1802424" y="584416"/>
                  </a:cubicBezTo>
                  <a:cubicBezTo>
                    <a:pt x="1802805" y="584987"/>
                    <a:pt x="1804043" y="586035"/>
                    <a:pt x="1804615" y="586321"/>
                  </a:cubicBezTo>
                  <a:cubicBezTo>
                    <a:pt x="1804710" y="586321"/>
                    <a:pt x="1804900" y="586416"/>
                    <a:pt x="1805091" y="586416"/>
                  </a:cubicBezTo>
                  <a:cubicBezTo>
                    <a:pt x="1805662" y="586607"/>
                    <a:pt x="1806996" y="586892"/>
                    <a:pt x="1807282" y="587273"/>
                  </a:cubicBezTo>
                  <a:cubicBezTo>
                    <a:pt x="1807472" y="587559"/>
                    <a:pt x="1807377" y="589083"/>
                    <a:pt x="1807282" y="590036"/>
                  </a:cubicBezTo>
                  <a:cubicBezTo>
                    <a:pt x="1807186" y="590797"/>
                    <a:pt x="1807186" y="591369"/>
                    <a:pt x="1807186" y="591750"/>
                  </a:cubicBezTo>
                  <a:cubicBezTo>
                    <a:pt x="1807282" y="592607"/>
                    <a:pt x="1807948" y="594131"/>
                    <a:pt x="1808615" y="594512"/>
                  </a:cubicBezTo>
                  <a:cubicBezTo>
                    <a:pt x="1809282" y="594988"/>
                    <a:pt x="1812806" y="594988"/>
                    <a:pt x="1813568" y="594322"/>
                  </a:cubicBezTo>
                  <a:cubicBezTo>
                    <a:pt x="1813949" y="594036"/>
                    <a:pt x="1814521" y="593179"/>
                    <a:pt x="1815187" y="592321"/>
                  </a:cubicBezTo>
                  <a:cubicBezTo>
                    <a:pt x="1815664" y="591655"/>
                    <a:pt x="1816140" y="591083"/>
                    <a:pt x="1816521" y="590702"/>
                  </a:cubicBezTo>
                  <a:cubicBezTo>
                    <a:pt x="1816902" y="590226"/>
                    <a:pt x="1818140" y="589750"/>
                    <a:pt x="1819092" y="589369"/>
                  </a:cubicBezTo>
                  <a:cubicBezTo>
                    <a:pt x="1819664" y="589178"/>
                    <a:pt x="1820045" y="588988"/>
                    <a:pt x="1820426" y="588797"/>
                  </a:cubicBezTo>
                  <a:cubicBezTo>
                    <a:pt x="1821188" y="588416"/>
                    <a:pt x="1822998" y="588226"/>
                    <a:pt x="1824426" y="588226"/>
                  </a:cubicBezTo>
                  <a:cubicBezTo>
                    <a:pt x="1825379" y="588226"/>
                    <a:pt x="1827189" y="588607"/>
                    <a:pt x="1827761" y="588702"/>
                  </a:cubicBezTo>
                  <a:lnTo>
                    <a:pt x="1829380" y="591083"/>
                  </a:lnTo>
                  <a:cubicBezTo>
                    <a:pt x="1828903" y="591274"/>
                    <a:pt x="1828427" y="591369"/>
                    <a:pt x="1828046" y="591559"/>
                  </a:cubicBezTo>
                  <a:lnTo>
                    <a:pt x="1827665" y="591655"/>
                  </a:lnTo>
                  <a:cubicBezTo>
                    <a:pt x="1825569" y="592512"/>
                    <a:pt x="1823474" y="593369"/>
                    <a:pt x="1822903" y="594036"/>
                  </a:cubicBezTo>
                  <a:cubicBezTo>
                    <a:pt x="1822331" y="594703"/>
                    <a:pt x="1819474" y="596989"/>
                    <a:pt x="1818712" y="597274"/>
                  </a:cubicBezTo>
                  <a:cubicBezTo>
                    <a:pt x="1818140" y="597465"/>
                    <a:pt x="1816426" y="598037"/>
                    <a:pt x="1815283" y="598322"/>
                  </a:cubicBezTo>
                  <a:cubicBezTo>
                    <a:pt x="1814806" y="598417"/>
                    <a:pt x="1814425" y="598608"/>
                    <a:pt x="1814235" y="598608"/>
                  </a:cubicBezTo>
                  <a:cubicBezTo>
                    <a:pt x="1813568" y="598799"/>
                    <a:pt x="1810901" y="601084"/>
                    <a:pt x="1810425" y="601846"/>
                  </a:cubicBezTo>
                  <a:lnTo>
                    <a:pt x="1810330" y="601942"/>
                  </a:lnTo>
                  <a:cubicBezTo>
                    <a:pt x="1810139" y="602799"/>
                    <a:pt x="1808805" y="604990"/>
                    <a:pt x="1809853" y="605942"/>
                  </a:cubicBezTo>
                  <a:close/>
                  <a:moveTo>
                    <a:pt x="1624878" y="582606"/>
                  </a:moveTo>
                  <a:cubicBezTo>
                    <a:pt x="1624878" y="582320"/>
                    <a:pt x="1624687" y="582130"/>
                    <a:pt x="1624497" y="582034"/>
                  </a:cubicBezTo>
                  <a:cubicBezTo>
                    <a:pt x="1623830" y="581558"/>
                    <a:pt x="1622306" y="581844"/>
                    <a:pt x="1620782" y="582225"/>
                  </a:cubicBezTo>
                  <a:cubicBezTo>
                    <a:pt x="1620592" y="582225"/>
                    <a:pt x="1620401" y="582320"/>
                    <a:pt x="1620306" y="582320"/>
                  </a:cubicBezTo>
                  <a:cubicBezTo>
                    <a:pt x="1619639" y="582416"/>
                    <a:pt x="1618687" y="583082"/>
                    <a:pt x="1617734" y="583749"/>
                  </a:cubicBezTo>
                  <a:cubicBezTo>
                    <a:pt x="1617353" y="584035"/>
                    <a:pt x="1616972" y="584320"/>
                    <a:pt x="1616686" y="584416"/>
                  </a:cubicBezTo>
                  <a:cubicBezTo>
                    <a:pt x="1615924" y="584892"/>
                    <a:pt x="1615162" y="585273"/>
                    <a:pt x="1614305" y="585559"/>
                  </a:cubicBezTo>
                  <a:cubicBezTo>
                    <a:pt x="1613733" y="584892"/>
                    <a:pt x="1612019" y="582796"/>
                    <a:pt x="1611067" y="582320"/>
                  </a:cubicBezTo>
                  <a:cubicBezTo>
                    <a:pt x="1610495" y="582034"/>
                    <a:pt x="1609828" y="580701"/>
                    <a:pt x="1609447" y="579749"/>
                  </a:cubicBezTo>
                  <a:cubicBezTo>
                    <a:pt x="1609066" y="578987"/>
                    <a:pt x="1608876" y="578605"/>
                    <a:pt x="1608686" y="578320"/>
                  </a:cubicBezTo>
                  <a:cubicBezTo>
                    <a:pt x="1608399" y="578034"/>
                    <a:pt x="1607923" y="576700"/>
                    <a:pt x="1607257" y="574415"/>
                  </a:cubicBezTo>
                  <a:cubicBezTo>
                    <a:pt x="1606971" y="573462"/>
                    <a:pt x="1606114" y="572605"/>
                    <a:pt x="1605447" y="571938"/>
                  </a:cubicBezTo>
                  <a:lnTo>
                    <a:pt x="1605161" y="571652"/>
                  </a:lnTo>
                  <a:cubicBezTo>
                    <a:pt x="1604685" y="571176"/>
                    <a:pt x="1602970" y="569747"/>
                    <a:pt x="1602209" y="569366"/>
                  </a:cubicBezTo>
                  <a:cubicBezTo>
                    <a:pt x="1602018" y="569271"/>
                    <a:pt x="1601923" y="568509"/>
                    <a:pt x="1601923" y="567747"/>
                  </a:cubicBezTo>
                  <a:cubicBezTo>
                    <a:pt x="1602875" y="567652"/>
                    <a:pt x="1606590" y="567937"/>
                    <a:pt x="1607637" y="568128"/>
                  </a:cubicBezTo>
                  <a:cubicBezTo>
                    <a:pt x="1608590" y="568318"/>
                    <a:pt x="1609638" y="568318"/>
                    <a:pt x="1610781" y="568128"/>
                  </a:cubicBezTo>
                  <a:cubicBezTo>
                    <a:pt x="1612114" y="567937"/>
                    <a:pt x="1613257" y="565937"/>
                    <a:pt x="1613257" y="564985"/>
                  </a:cubicBezTo>
                  <a:cubicBezTo>
                    <a:pt x="1613353" y="564128"/>
                    <a:pt x="1611828" y="562699"/>
                    <a:pt x="1610781" y="561841"/>
                  </a:cubicBezTo>
                  <a:cubicBezTo>
                    <a:pt x="1611352" y="561746"/>
                    <a:pt x="1611828" y="561651"/>
                    <a:pt x="1612210" y="561651"/>
                  </a:cubicBezTo>
                  <a:cubicBezTo>
                    <a:pt x="1613448" y="561651"/>
                    <a:pt x="1615353" y="561937"/>
                    <a:pt x="1615639" y="562318"/>
                  </a:cubicBezTo>
                  <a:cubicBezTo>
                    <a:pt x="1615829" y="562508"/>
                    <a:pt x="1615924" y="562889"/>
                    <a:pt x="1616115" y="563270"/>
                  </a:cubicBezTo>
                  <a:cubicBezTo>
                    <a:pt x="1616496" y="564032"/>
                    <a:pt x="1616877" y="564794"/>
                    <a:pt x="1617448" y="565270"/>
                  </a:cubicBezTo>
                  <a:cubicBezTo>
                    <a:pt x="1617448" y="565270"/>
                    <a:pt x="1620306" y="567461"/>
                    <a:pt x="1621639" y="567461"/>
                  </a:cubicBezTo>
                  <a:cubicBezTo>
                    <a:pt x="1621830" y="567461"/>
                    <a:pt x="1621925" y="567461"/>
                    <a:pt x="1622115" y="567366"/>
                  </a:cubicBezTo>
                  <a:cubicBezTo>
                    <a:pt x="1622402" y="567175"/>
                    <a:pt x="1622687" y="566795"/>
                    <a:pt x="1623163" y="566223"/>
                  </a:cubicBezTo>
                  <a:cubicBezTo>
                    <a:pt x="1623640" y="565651"/>
                    <a:pt x="1624401" y="564604"/>
                    <a:pt x="1624783" y="564604"/>
                  </a:cubicBezTo>
                  <a:cubicBezTo>
                    <a:pt x="1625544" y="564413"/>
                    <a:pt x="1627164" y="564032"/>
                    <a:pt x="1627640" y="563937"/>
                  </a:cubicBezTo>
                  <a:cubicBezTo>
                    <a:pt x="1628592" y="565556"/>
                    <a:pt x="1629545" y="567080"/>
                    <a:pt x="1630117" y="567366"/>
                  </a:cubicBezTo>
                  <a:cubicBezTo>
                    <a:pt x="1630593" y="567652"/>
                    <a:pt x="1631640" y="568414"/>
                    <a:pt x="1632688" y="569176"/>
                  </a:cubicBezTo>
                  <a:cubicBezTo>
                    <a:pt x="1634022" y="570128"/>
                    <a:pt x="1635355" y="571081"/>
                    <a:pt x="1635832" y="571366"/>
                  </a:cubicBezTo>
                  <a:cubicBezTo>
                    <a:pt x="1636594" y="571747"/>
                    <a:pt x="1639451" y="574224"/>
                    <a:pt x="1640118" y="575081"/>
                  </a:cubicBezTo>
                  <a:cubicBezTo>
                    <a:pt x="1638880" y="575367"/>
                    <a:pt x="1635736" y="575843"/>
                    <a:pt x="1635641" y="575843"/>
                  </a:cubicBezTo>
                  <a:lnTo>
                    <a:pt x="1635546" y="575843"/>
                  </a:lnTo>
                  <a:cubicBezTo>
                    <a:pt x="1635355" y="575938"/>
                    <a:pt x="1633926" y="576605"/>
                    <a:pt x="1633831" y="577748"/>
                  </a:cubicBezTo>
                  <a:cubicBezTo>
                    <a:pt x="1633641" y="580701"/>
                    <a:pt x="1633355" y="582225"/>
                    <a:pt x="1633165" y="582701"/>
                  </a:cubicBezTo>
                  <a:cubicBezTo>
                    <a:pt x="1632593" y="582225"/>
                    <a:pt x="1631736" y="581558"/>
                    <a:pt x="1631069" y="581749"/>
                  </a:cubicBezTo>
                  <a:cubicBezTo>
                    <a:pt x="1630878" y="581749"/>
                    <a:pt x="1630498" y="581939"/>
                    <a:pt x="1630307" y="582416"/>
                  </a:cubicBezTo>
                  <a:cubicBezTo>
                    <a:pt x="1630212" y="582606"/>
                    <a:pt x="1630117" y="582892"/>
                    <a:pt x="1629926" y="583178"/>
                  </a:cubicBezTo>
                  <a:cubicBezTo>
                    <a:pt x="1629259" y="584606"/>
                    <a:pt x="1628116" y="586892"/>
                    <a:pt x="1628974" y="588607"/>
                  </a:cubicBezTo>
                  <a:cubicBezTo>
                    <a:pt x="1629259" y="589274"/>
                    <a:pt x="1629640" y="590321"/>
                    <a:pt x="1630021" y="591369"/>
                  </a:cubicBezTo>
                  <a:cubicBezTo>
                    <a:pt x="1628688" y="591178"/>
                    <a:pt x="1626878" y="590321"/>
                    <a:pt x="1626402" y="589559"/>
                  </a:cubicBezTo>
                  <a:lnTo>
                    <a:pt x="1626116" y="589178"/>
                  </a:lnTo>
                  <a:cubicBezTo>
                    <a:pt x="1625640" y="588512"/>
                    <a:pt x="1624687" y="587368"/>
                    <a:pt x="1624687" y="586892"/>
                  </a:cubicBezTo>
                  <a:cubicBezTo>
                    <a:pt x="1624973" y="584892"/>
                    <a:pt x="1624973" y="583273"/>
                    <a:pt x="1624878" y="582606"/>
                  </a:cubicBezTo>
                  <a:close/>
                  <a:moveTo>
                    <a:pt x="1602970" y="584892"/>
                  </a:moveTo>
                  <a:cubicBezTo>
                    <a:pt x="1602685" y="584701"/>
                    <a:pt x="1602113" y="584511"/>
                    <a:pt x="1601160" y="584320"/>
                  </a:cubicBezTo>
                  <a:cubicBezTo>
                    <a:pt x="1600494" y="584130"/>
                    <a:pt x="1599637" y="583940"/>
                    <a:pt x="1599065" y="583654"/>
                  </a:cubicBezTo>
                  <a:cubicBezTo>
                    <a:pt x="1598208" y="583273"/>
                    <a:pt x="1597255" y="583082"/>
                    <a:pt x="1596684" y="582892"/>
                  </a:cubicBezTo>
                  <a:cubicBezTo>
                    <a:pt x="1596684" y="582225"/>
                    <a:pt x="1596684" y="581558"/>
                    <a:pt x="1596589" y="581177"/>
                  </a:cubicBezTo>
                  <a:cubicBezTo>
                    <a:pt x="1596398" y="580320"/>
                    <a:pt x="1593921" y="577653"/>
                    <a:pt x="1593064" y="576891"/>
                  </a:cubicBezTo>
                  <a:lnTo>
                    <a:pt x="1592778" y="576605"/>
                  </a:lnTo>
                  <a:cubicBezTo>
                    <a:pt x="1591921" y="575938"/>
                    <a:pt x="1591445" y="575462"/>
                    <a:pt x="1591064" y="574795"/>
                  </a:cubicBezTo>
                  <a:cubicBezTo>
                    <a:pt x="1590778" y="574224"/>
                    <a:pt x="1591064" y="572986"/>
                    <a:pt x="1591445" y="572033"/>
                  </a:cubicBezTo>
                  <a:cubicBezTo>
                    <a:pt x="1591731" y="571462"/>
                    <a:pt x="1591350" y="570604"/>
                    <a:pt x="1591255" y="570319"/>
                  </a:cubicBezTo>
                  <a:cubicBezTo>
                    <a:pt x="1592017" y="570033"/>
                    <a:pt x="1592969" y="569652"/>
                    <a:pt x="1593921" y="569080"/>
                  </a:cubicBezTo>
                  <a:cubicBezTo>
                    <a:pt x="1594207" y="568890"/>
                    <a:pt x="1594493" y="568795"/>
                    <a:pt x="1594588" y="568699"/>
                  </a:cubicBezTo>
                  <a:cubicBezTo>
                    <a:pt x="1595065" y="568509"/>
                    <a:pt x="1597541" y="568509"/>
                    <a:pt x="1598494" y="568604"/>
                  </a:cubicBezTo>
                  <a:cubicBezTo>
                    <a:pt x="1598779" y="568604"/>
                    <a:pt x="1599065" y="568604"/>
                    <a:pt x="1599255" y="568604"/>
                  </a:cubicBezTo>
                  <a:cubicBezTo>
                    <a:pt x="1599922" y="568604"/>
                    <a:pt x="1600494" y="568318"/>
                    <a:pt x="1600970" y="568033"/>
                  </a:cubicBezTo>
                  <a:cubicBezTo>
                    <a:pt x="1600970" y="568795"/>
                    <a:pt x="1601160" y="569747"/>
                    <a:pt x="1601732" y="570033"/>
                  </a:cubicBezTo>
                  <a:cubicBezTo>
                    <a:pt x="1602303" y="570319"/>
                    <a:pt x="1603923" y="571652"/>
                    <a:pt x="1604494" y="572128"/>
                  </a:cubicBezTo>
                  <a:lnTo>
                    <a:pt x="1604780" y="572414"/>
                  </a:lnTo>
                  <a:cubicBezTo>
                    <a:pt x="1605256" y="572891"/>
                    <a:pt x="1606114" y="573748"/>
                    <a:pt x="1606399" y="574510"/>
                  </a:cubicBezTo>
                  <a:cubicBezTo>
                    <a:pt x="1606876" y="576320"/>
                    <a:pt x="1607447" y="578224"/>
                    <a:pt x="1608019" y="578701"/>
                  </a:cubicBezTo>
                  <a:cubicBezTo>
                    <a:pt x="1608114" y="578796"/>
                    <a:pt x="1608399" y="579367"/>
                    <a:pt x="1608686" y="579939"/>
                  </a:cubicBezTo>
                  <a:cubicBezTo>
                    <a:pt x="1609352" y="581368"/>
                    <a:pt x="1609924" y="582511"/>
                    <a:pt x="1610685" y="582892"/>
                  </a:cubicBezTo>
                  <a:cubicBezTo>
                    <a:pt x="1611352" y="583273"/>
                    <a:pt x="1612877" y="584987"/>
                    <a:pt x="1613638" y="585845"/>
                  </a:cubicBezTo>
                  <a:cubicBezTo>
                    <a:pt x="1613257" y="586130"/>
                    <a:pt x="1612877" y="586607"/>
                    <a:pt x="1612210" y="587368"/>
                  </a:cubicBezTo>
                  <a:cubicBezTo>
                    <a:pt x="1611734" y="587940"/>
                    <a:pt x="1610971" y="588988"/>
                    <a:pt x="1610685" y="589083"/>
                  </a:cubicBezTo>
                  <a:cubicBezTo>
                    <a:pt x="1607352" y="589083"/>
                    <a:pt x="1606399" y="588702"/>
                    <a:pt x="1606114" y="588512"/>
                  </a:cubicBezTo>
                  <a:cubicBezTo>
                    <a:pt x="1605923" y="588416"/>
                    <a:pt x="1605637" y="588321"/>
                    <a:pt x="1605351" y="588226"/>
                  </a:cubicBezTo>
                  <a:cubicBezTo>
                    <a:pt x="1604875" y="587559"/>
                    <a:pt x="1603542" y="585273"/>
                    <a:pt x="1602970" y="584892"/>
                  </a:cubicBezTo>
                  <a:close/>
                  <a:moveTo>
                    <a:pt x="1604113" y="588035"/>
                  </a:moveTo>
                  <a:cubicBezTo>
                    <a:pt x="1603637" y="587940"/>
                    <a:pt x="1603065" y="587940"/>
                    <a:pt x="1602589" y="587940"/>
                  </a:cubicBezTo>
                  <a:cubicBezTo>
                    <a:pt x="1602113" y="587940"/>
                    <a:pt x="1601637" y="587940"/>
                    <a:pt x="1601446" y="587845"/>
                  </a:cubicBezTo>
                  <a:cubicBezTo>
                    <a:pt x="1600589" y="587654"/>
                    <a:pt x="1598589" y="587845"/>
                    <a:pt x="1598112" y="587845"/>
                  </a:cubicBezTo>
                  <a:cubicBezTo>
                    <a:pt x="1597922" y="587559"/>
                    <a:pt x="1597636" y="587178"/>
                    <a:pt x="1597446" y="587083"/>
                  </a:cubicBezTo>
                  <a:cubicBezTo>
                    <a:pt x="1597255" y="586892"/>
                    <a:pt x="1597065" y="585940"/>
                    <a:pt x="1596969" y="585559"/>
                  </a:cubicBezTo>
                  <a:cubicBezTo>
                    <a:pt x="1596969" y="585273"/>
                    <a:pt x="1596874" y="585083"/>
                    <a:pt x="1596874" y="584892"/>
                  </a:cubicBezTo>
                  <a:cubicBezTo>
                    <a:pt x="1596874" y="584701"/>
                    <a:pt x="1596874" y="584225"/>
                    <a:pt x="1596874" y="583749"/>
                  </a:cubicBezTo>
                  <a:cubicBezTo>
                    <a:pt x="1597446" y="583940"/>
                    <a:pt x="1598112" y="584130"/>
                    <a:pt x="1598779" y="584416"/>
                  </a:cubicBezTo>
                  <a:cubicBezTo>
                    <a:pt x="1599446" y="584701"/>
                    <a:pt x="1600208" y="584892"/>
                    <a:pt x="1600970" y="585083"/>
                  </a:cubicBezTo>
                  <a:cubicBezTo>
                    <a:pt x="1601637" y="585273"/>
                    <a:pt x="1602303" y="585463"/>
                    <a:pt x="1602494" y="585559"/>
                  </a:cubicBezTo>
                  <a:cubicBezTo>
                    <a:pt x="1602685" y="585749"/>
                    <a:pt x="1603446" y="586892"/>
                    <a:pt x="1604113" y="588035"/>
                  </a:cubicBezTo>
                  <a:close/>
                  <a:moveTo>
                    <a:pt x="1629926" y="588512"/>
                  </a:moveTo>
                  <a:cubicBezTo>
                    <a:pt x="1629259" y="587083"/>
                    <a:pt x="1630212" y="584987"/>
                    <a:pt x="1630878" y="583749"/>
                  </a:cubicBezTo>
                  <a:cubicBezTo>
                    <a:pt x="1631069" y="583368"/>
                    <a:pt x="1631164" y="583082"/>
                    <a:pt x="1631260" y="582892"/>
                  </a:cubicBezTo>
                  <a:cubicBezTo>
                    <a:pt x="1631260" y="582796"/>
                    <a:pt x="1631260" y="582796"/>
                    <a:pt x="1631260" y="582796"/>
                  </a:cubicBezTo>
                  <a:cubicBezTo>
                    <a:pt x="1631450" y="582796"/>
                    <a:pt x="1631927" y="582987"/>
                    <a:pt x="1632688" y="583749"/>
                  </a:cubicBezTo>
                  <a:cubicBezTo>
                    <a:pt x="1632974" y="584035"/>
                    <a:pt x="1633260" y="583940"/>
                    <a:pt x="1633450" y="583940"/>
                  </a:cubicBezTo>
                  <a:cubicBezTo>
                    <a:pt x="1633831" y="583844"/>
                    <a:pt x="1634403" y="583558"/>
                    <a:pt x="1634784" y="577939"/>
                  </a:cubicBezTo>
                  <a:cubicBezTo>
                    <a:pt x="1634784" y="577462"/>
                    <a:pt x="1635546" y="576986"/>
                    <a:pt x="1635927" y="576796"/>
                  </a:cubicBezTo>
                  <a:cubicBezTo>
                    <a:pt x="1636498" y="576700"/>
                    <a:pt x="1639832" y="576129"/>
                    <a:pt x="1640689" y="575938"/>
                  </a:cubicBezTo>
                  <a:cubicBezTo>
                    <a:pt x="1640975" y="575843"/>
                    <a:pt x="1641165" y="575748"/>
                    <a:pt x="1641165" y="575462"/>
                  </a:cubicBezTo>
                  <a:cubicBezTo>
                    <a:pt x="1641356" y="574415"/>
                    <a:pt x="1636879" y="571081"/>
                    <a:pt x="1636308" y="570795"/>
                  </a:cubicBezTo>
                  <a:cubicBezTo>
                    <a:pt x="1635832" y="570604"/>
                    <a:pt x="1634498" y="569557"/>
                    <a:pt x="1633260" y="568699"/>
                  </a:cubicBezTo>
                  <a:cubicBezTo>
                    <a:pt x="1632212" y="567937"/>
                    <a:pt x="1631164" y="567175"/>
                    <a:pt x="1630688" y="566890"/>
                  </a:cubicBezTo>
                  <a:cubicBezTo>
                    <a:pt x="1629831" y="566318"/>
                    <a:pt x="1626783" y="560603"/>
                    <a:pt x="1625926" y="558698"/>
                  </a:cubicBezTo>
                  <a:cubicBezTo>
                    <a:pt x="1625640" y="558127"/>
                    <a:pt x="1624401" y="556888"/>
                    <a:pt x="1622306" y="554793"/>
                  </a:cubicBezTo>
                  <a:cubicBezTo>
                    <a:pt x="1619925" y="552507"/>
                    <a:pt x="1616972" y="549554"/>
                    <a:pt x="1616591" y="548411"/>
                  </a:cubicBezTo>
                  <a:cubicBezTo>
                    <a:pt x="1616019" y="546697"/>
                    <a:pt x="1616972" y="544316"/>
                    <a:pt x="1617639" y="542982"/>
                  </a:cubicBezTo>
                  <a:cubicBezTo>
                    <a:pt x="1617734" y="542696"/>
                    <a:pt x="1617829" y="542506"/>
                    <a:pt x="1617924" y="542315"/>
                  </a:cubicBezTo>
                  <a:cubicBezTo>
                    <a:pt x="1618401" y="541172"/>
                    <a:pt x="1617829" y="540410"/>
                    <a:pt x="1617068" y="539458"/>
                  </a:cubicBezTo>
                  <a:cubicBezTo>
                    <a:pt x="1616782" y="539172"/>
                    <a:pt x="1616591" y="538791"/>
                    <a:pt x="1616305" y="538410"/>
                  </a:cubicBezTo>
                  <a:cubicBezTo>
                    <a:pt x="1615543" y="537267"/>
                    <a:pt x="1613829" y="537172"/>
                    <a:pt x="1612400" y="537076"/>
                  </a:cubicBezTo>
                  <a:cubicBezTo>
                    <a:pt x="1611828" y="537076"/>
                    <a:pt x="1610971" y="536981"/>
                    <a:pt x="1610876" y="536791"/>
                  </a:cubicBezTo>
                  <a:cubicBezTo>
                    <a:pt x="1610495" y="536410"/>
                    <a:pt x="1610971" y="534409"/>
                    <a:pt x="1611257" y="533362"/>
                  </a:cubicBezTo>
                  <a:cubicBezTo>
                    <a:pt x="1611352" y="532981"/>
                    <a:pt x="1611448" y="532600"/>
                    <a:pt x="1611543" y="532314"/>
                  </a:cubicBezTo>
                  <a:cubicBezTo>
                    <a:pt x="1611924" y="530695"/>
                    <a:pt x="1612400" y="526313"/>
                    <a:pt x="1612495" y="525266"/>
                  </a:cubicBezTo>
                  <a:cubicBezTo>
                    <a:pt x="1612590" y="524313"/>
                    <a:pt x="1613733" y="522217"/>
                    <a:pt x="1614972" y="520884"/>
                  </a:cubicBezTo>
                  <a:cubicBezTo>
                    <a:pt x="1615734" y="520027"/>
                    <a:pt x="1616782" y="520217"/>
                    <a:pt x="1617829" y="520312"/>
                  </a:cubicBezTo>
                  <a:cubicBezTo>
                    <a:pt x="1618211" y="520312"/>
                    <a:pt x="1618496" y="520408"/>
                    <a:pt x="1618782" y="520408"/>
                  </a:cubicBezTo>
                  <a:cubicBezTo>
                    <a:pt x="1620210" y="520408"/>
                    <a:pt x="1621259" y="518503"/>
                    <a:pt x="1621925" y="517550"/>
                  </a:cubicBezTo>
                  <a:cubicBezTo>
                    <a:pt x="1622402" y="516693"/>
                    <a:pt x="1623354" y="515645"/>
                    <a:pt x="1624306" y="514502"/>
                  </a:cubicBezTo>
                  <a:cubicBezTo>
                    <a:pt x="1625354" y="513359"/>
                    <a:pt x="1625830" y="512692"/>
                    <a:pt x="1626116" y="511740"/>
                  </a:cubicBezTo>
                  <a:cubicBezTo>
                    <a:pt x="1626307" y="511264"/>
                    <a:pt x="1629164" y="508978"/>
                    <a:pt x="1630688" y="507835"/>
                  </a:cubicBezTo>
                  <a:cubicBezTo>
                    <a:pt x="1631640" y="507073"/>
                    <a:pt x="1632593" y="506406"/>
                    <a:pt x="1632974" y="506025"/>
                  </a:cubicBezTo>
                  <a:cubicBezTo>
                    <a:pt x="1634117" y="504977"/>
                    <a:pt x="1637070" y="503263"/>
                    <a:pt x="1638022" y="503263"/>
                  </a:cubicBezTo>
                  <a:cubicBezTo>
                    <a:pt x="1638880" y="503263"/>
                    <a:pt x="1640499" y="503358"/>
                    <a:pt x="1641832" y="504311"/>
                  </a:cubicBezTo>
                  <a:cubicBezTo>
                    <a:pt x="1643166" y="505263"/>
                    <a:pt x="1644023" y="505072"/>
                    <a:pt x="1645071" y="504882"/>
                  </a:cubicBezTo>
                  <a:lnTo>
                    <a:pt x="1645261" y="504882"/>
                  </a:lnTo>
                  <a:cubicBezTo>
                    <a:pt x="1645833" y="504787"/>
                    <a:pt x="1646214" y="504596"/>
                    <a:pt x="1646595" y="504406"/>
                  </a:cubicBezTo>
                  <a:cubicBezTo>
                    <a:pt x="1647166" y="504120"/>
                    <a:pt x="1647547" y="503929"/>
                    <a:pt x="1648024" y="504025"/>
                  </a:cubicBezTo>
                  <a:cubicBezTo>
                    <a:pt x="1649357" y="504311"/>
                    <a:pt x="1651453" y="504882"/>
                    <a:pt x="1651643" y="505549"/>
                  </a:cubicBezTo>
                  <a:cubicBezTo>
                    <a:pt x="1651738" y="505930"/>
                    <a:pt x="1651929" y="506311"/>
                    <a:pt x="1652215" y="506787"/>
                  </a:cubicBezTo>
                  <a:cubicBezTo>
                    <a:pt x="1652691" y="507835"/>
                    <a:pt x="1653262" y="509263"/>
                    <a:pt x="1653358" y="510216"/>
                  </a:cubicBezTo>
                  <a:cubicBezTo>
                    <a:pt x="1653453" y="511645"/>
                    <a:pt x="1653262" y="514502"/>
                    <a:pt x="1653072" y="515359"/>
                  </a:cubicBezTo>
                  <a:cubicBezTo>
                    <a:pt x="1652500" y="517169"/>
                    <a:pt x="1651262" y="521360"/>
                    <a:pt x="1652119" y="521932"/>
                  </a:cubicBezTo>
                  <a:cubicBezTo>
                    <a:pt x="1652500" y="522217"/>
                    <a:pt x="1653358" y="523646"/>
                    <a:pt x="1653453" y="524218"/>
                  </a:cubicBezTo>
                  <a:cubicBezTo>
                    <a:pt x="1653262" y="524218"/>
                    <a:pt x="1653072" y="524122"/>
                    <a:pt x="1652881" y="524027"/>
                  </a:cubicBezTo>
                  <a:cubicBezTo>
                    <a:pt x="1648024" y="522884"/>
                    <a:pt x="1644594" y="522408"/>
                    <a:pt x="1643928" y="523551"/>
                  </a:cubicBezTo>
                  <a:cubicBezTo>
                    <a:pt x="1643737" y="523932"/>
                    <a:pt x="1643356" y="524313"/>
                    <a:pt x="1643071" y="524789"/>
                  </a:cubicBezTo>
                  <a:cubicBezTo>
                    <a:pt x="1642308" y="525932"/>
                    <a:pt x="1641356" y="527170"/>
                    <a:pt x="1641261" y="528313"/>
                  </a:cubicBezTo>
                  <a:cubicBezTo>
                    <a:pt x="1641261" y="528885"/>
                    <a:pt x="1641356" y="529742"/>
                    <a:pt x="1641546" y="530599"/>
                  </a:cubicBezTo>
                  <a:cubicBezTo>
                    <a:pt x="1641737" y="531457"/>
                    <a:pt x="1642023" y="532981"/>
                    <a:pt x="1641737" y="533171"/>
                  </a:cubicBezTo>
                  <a:cubicBezTo>
                    <a:pt x="1640213" y="532695"/>
                    <a:pt x="1635546" y="531171"/>
                    <a:pt x="1635546" y="531171"/>
                  </a:cubicBezTo>
                  <a:lnTo>
                    <a:pt x="1635260" y="531076"/>
                  </a:lnTo>
                  <a:lnTo>
                    <a:pt x="1635069" y="531266"/>
                  </a:lnTo>
                  <a:cubicBezTo>
                    <a:pt x="1634879" y="531457"/>
                    <a:pt x="1633641" y="532409"/>
                    <a:pt x="1633641" y="533362"/>
                  </a:cubicBezTo>
                  <a:cubicBezTo>
                    <a:pt x="1633641" y="533647"/>
                    <a:pt x="1633736" y="533933"/>
                    <a:pt x="1634022" y="534124"/>
                  </a:cubicBezTo>
                  <a:cubicBezTo>
                    <a:pt x="1634212" y="534219"/>
                    <a:pt x="1634308" y="534314"/>
                    <a:pt x="1634498" y="534505"/>
                  </a:cubicBezTo>
                  <a:cubicBezTo>
                    <a:pt x="1635165" y="535076"/>
                    <a:pt x="1635832" y="535553"/>
                    <a:pt x="1636879" y="535743"/>
                  </a:cubicBezTo>
                  <a:cubicBezTo>
                    <a:pt x="1639356" y="536219"/>
                    <a:pt x="1640880" y="536981"/>
                    <a:pt x="1641165" y="537934"/>
                  </a:cubicBezTo>
                  <a:cubicBezTo>
                    <a:pt x="1641356" y="538410"/>
                    <a:pt x="1641546" y="538791"/>
                    <a:pt x="1641737" y="539267"/>
                  </a:cubicBezTo>
                  <a:cubicBezTo>
                    <a:pt x="1642213" y="540315"/>
                    <a:pt x="1642594" y="541363"/>
                    <a:pt x="1642690" y="542220"/>
                  </a:cubicBezTo>
                  <a:cubicBezTo>
                    <a:pt x="1642880" y="543553"/>
                    <a:pt x="1643737" y="546792"/>
                    <a:pt x="1643737" y="546887"/>
                  </a:cubicBezTo>
                  <a:cubicBezTo>
                    <a:pt x="1644214" y="548602"/>
                    <a:pt x="1645928" y="548411"/>
                    <a:pt x="1646976" y="548316"/>
                  </a:cubicBezTo>
                  <a:cubicBezTo>
                    <a:pt x="1647357" y="548316"/>
                    <a:pt x="1647833" y="548221"/>
                    <a:pt x="1648024" y="548316"/>
                  </a:cubicBezTo>
                  <a:cubicBezTo>
                    <a:pt x="1649167" y="548507"/>
                    <a:pt x="1654596" y="551459"/>
                    <a:pt x="1654977" y="552031"/>
                  </a:cubicBezTo>
                  <a:cubicBezTo>
                    <a:pt x="1655072" y="552412"/>
                    <a:pt x="1654786" y="554126"/>
                    <a:pt x="1654024" y="557174"/>
                  </a:cubicBezTo>
                  <a:lnTo>
                    <a:pt x="1653929" y="557555"/>
                  </a:lnTo>
                  <a:cubicBezTo>
                    <a:pt x="1653548" y="559079"/>
                    <a:pt x="1656120" y="564508"/>
                    <a:pt x="1657263" y="565366"/>
                  </a:cubicBezTo>
                  <a:cubicBezTo>
                    <a:pt x="1657644" y="565651"/>
                    <a:pt x="1657930" y="565556"/>
                    <a:pt x="1658120" y="565556"/>
                  </a:cubicBezTo>
                  <a:cubicBezTo>
                    <a:pt x="1658787" y="565270"/>
                    <a:pt x="1658882" y="564032"/>
                    <a:pt x="1658787" y="561556"/>
                  </a:cubicBezTo>
                  <a:cubicBezTo>
                    <a:pt x="1658787" y="560984"/>
                    <a:pt x="1658787" y="560508"/>
                    <a:pt x="1658787" y="560222"/>
                  </a:cubicBezTo>
                  <a:cubicBezTo>
                    <a:pt x="1658882" y="559270"/>
                    <a:pt x="1659263" y="558412"/>
                    <a:pt x="1659739" y="557650"/>
                  </a:cubicBezTo>
                  <a:cubicBezTo>
                    <a:pt x="1659835" y="557365"/>
                    <a:pt x="1660025" y="557174"/>
                    <a:pt x="1660120" y="556888"/>
                  </a:cubicBezTo>
                  <a:cubicBezTo>
                    <a:pt x="1660502" y="556126"/>
                    <a:pt x="1663835" y="555650"/>
                    <a:pt x="1664693" y="555650"/>
                  </a:cubicBezTo>
                  <a:cubicBezTo>
                    <a:pt x="1665264" y="555841"/>
                    <a:pt x="1667359" y="558508"/>
                    <a:pt x="1667455" y="559460"/>
                  </a:cubicBezTo>
                  <a:cubicBezTo>
                    <a:pt x="1667550" y="560127"/>
                    <a:pt x="1668502" y="561175"/>
                    <a:pt x="1670027" y="562794"/>
                  </a:cubicBezTo>
                  <a:cubicBezTo>
                    <a:pt x="1670979" y="563842"/>
                    <a:pt x="1672026" y="564890"/>
                    <a:pt x="1672312" y="565461"/>
                  </a:cubicBezTo>
                  <a:cubicBezTo>
                    <a:pt x="1672693" y="566318"/>
                    <a:pt x="1670312" y="568699"/>
                    <a:pt x="1668502" y="569747"/>
                  </a:cubicBezTo>
                  <a:cubicBezTo>
                    <a:pt x="1668217" y="569938"/>
                    <a:pt x="1668026" y="569938"/>
                    <a:pt x="1667835" y="569938"/>
                  </a:cubicBezTo>
                  <a:cubicBezTo>
                    <a:pt x="1667264" y="569842"/>
                    <a:pt x="1666883" y="569080"/>
                    <a:pt x="1666597" y="568699"/>
                  </a:cubicBezTo>
                  <a:lnTo>
                    <a:pt x="1666502" y="568604"/>
                  </a:lnTo>
                  <a:cubicBezTo>
                    <a:pt x="1666026" y="567842"/>
                    <a:pt x="1664883" y="568033"/>
                    <a:pt x="1663930" y="568318"/>
                  </a:cubicBezTo>
                  <a:cubicBezTo>
                    <a:pt x="1663740" y="568414"/>
                    <a:pt x="1663549" y="568414"/>
                    <a:pt x="1663264" y="568414"/>
                  </a:cubicBezTo>
                  <a:cubicBezTo>
                    <a:pt x="1662406" y="568604"/>
                    <a:pt x="1661168" y="569366"/>
                    <a:pt x="1660025" y="570033"/>
                  </a:cubicBezTo>
                  <a:cubicBezTo>
                    <a:pt x="1659453" y="570414"/>
                    <a:pt x="1658977" y="570700"/>
                    <a:pt x="1658692" y="570795"/>
                  </a:cubicBezTo>
                  <a:cubicBezTo>
                    <a:pt x="1658310" y="570986"/>
                    <a:pt x="1657453" y="571366"/>
                    <a:pt x="1658406" y="578510"/>
                  </a:cubicBezTo>
                  <a:cubicBezTo>
                    <a:pt x="1658692" y="580320"/>
                    <a:pt x="1664026" y="579463"/>
                    <a:pt x="1664121" y="579463"/>
                  </a:cubicBezTo>
                  <a:cubicBezTo>
                    <a:pt x="1664407" y="579749"/>
                    <a:pt x="1664026" y="581463"/>
                    <a:pt x="1663359" y="583178"/>
                  </a:cubicBezTo>
                  <a:lnTo>
                    <a:pt x="1663359" y="583273"/>
                  </a:lnTo>
                  <a:lnTo>
                    <a:pt x="1663359" y="583368"/>
                  </a:lnTo>
                  <a:cubicBezTo>
                    <a:pt x="1663359" y="583558"/>
                    <a:pt x="1663549" y="585654"/>
                    <a:pt x="1664883" y="585940"/>
                  </a:cubicBezTo>
                  <a:cubicBezTo>
                    <a:pt x="1666026" y="586130"/>
                    <a:pt x="1667835" y="586797"/>
                    <a:pt x="1668407" y="587559"/>
                  </a:cubicBezTo>
                  <a:cubicBezTo>
                    <a:pt x="1668884" y="588226"/>
                    <a:pt x="1668121" y="591274"/>
                    <a:pt x="1667645" y="592226"/>
                  </a:cubicBezTo>
                  <a:cubicBezTo>
                    <a:pt x="1666978" y="593274"/>
                    <a:pt x="1666407" y="595941"/>
                    <a:pt x="1666216" y="596703"/>
                  </a:cubicBezTo>
                  <a:cubicBezTo>
                    <a:pt x="1665930" y="597751"/>
                    <a:pt x="1665930" y="600132"/>
                    <a:pt x="1665836" y="601561"/>
                  </a:cubicBezTo>
                  <a:cubicBezTo>
                    <a:pt x="1665836" y="601942"/>
                    <a:pt x="1665836" y="602323"/>
                    <a:pt x="1665836" y="602418"/>
                  </a:cubicBezTo>
                  <a:cubicBezTo>
                    <a:pt x="1665836" y="602990"/>
                    <a:pt x="1665264" y="605085"/>
                    <a:pt x="1664502" y="606133"/>
                  </a:cubicBezTo>
                  <a:cubicBezTo>
                    <a:pt x="1663740" y="607180"/>
                    <a:pt x="1663168" y="607562"/>
                    <a:pt x="1662406" y="607657"/>
                  </a:cubicBezTo>
                  <a:cubicBezTo>
                    <a:pt x="1661644" y="607847"/>
                    <a:pt x="1653072" y="607847"/>
                    <a:pt x="1651167" y="606990"/>
                  </a:cubicBezTo>
                  <a:cubicBezTo>
                    <a:pt x="1649262" y="606133"/>
                    <a:pt x="1644785" y="602894"/>
                    <a:pt x="1643451" y="601561"/>
                  </a:cubicBezTo>
                  <a:cubicBezTo>
                    <a:pt x="1642023" y="600132"/>
                    <a:pt x="1637165" y="598989"/>
                    <a:pt x="1636212" y="598989"/>
                  </a:cubicBezTo>
                  <a:cubicBezTo>
                    <a:pt x="1635546" y="598989"/>
                    <a:pt x="1633641" y="597846"/>
                    <a:pt x="1632879" y="596703"/>
                  </a:cubicBezTo>
                  <a:cubicBezTo>
                    <a:pt x="1632498" y="596132"/>
                    <a:pt x="1631927" y="594417"/>
                    <a:pt x="1631355" y="592607"/>
                  </a:cubicBezTo>
                  <a:cubicBezTo>
                    <a:pt x="1630878" y="591083"/>
                    <a:pt x="1630402" y="589464"/>
                    <a:pt x="1629926" y="588512"/>
                  </a:cubicBezTo>
                  <a:close/>
                  <a:moveTo>
                    <a:pt x="1619449" y="501834"/>
                  </a:moveTo>
                  <a:cubicBezTo>
                    <a:pt x="1618972" y="501453"/>
                    <a:pt x="1617258" y="501358"/>
                    <a:pt x="1614781" y="501358"/>
                  </a:cubicBezTo>
                  <a:cubicBezTo>
                    <a:pt x="1613829" y="501358"/>
                    <a:pt x="1612971" y="501358"/>
                    <a:pt x="1612686" y="501262"/>
                  </a:cubicBezTo>
                  <a:cubicBezTo>
                    <a:pt x="1612114" y="501167"/>
                    <a:pt x="1610400" y="499262"/>
                    <a:pt x="1609542" y="498215"/>
                  </a:cubicBezTo>
                  <a:cubicBezTo>
                    <a:pt x="1608876" y="497548"/>
                    <a:pt x="1608304" y="496881"/>
                    <a:pt x="1608019" y="496595"/>
                  </a:cubicBezTo>
                  <a:cubicBezTo>
                    <a:pt x="1607066" y="495833"/>
                    <a:pt x="1606876" y="494690"/>
                    <a:pt x="1606780" y="493833"/>
                  </a:cubicBezTo>
                  <a:cubicBezTo>
                    <a:pt x="1606685" y="492880"/>
                    <a:pt x="1607447" y="490975"/>
                    <a:pt x="1608114" y="490213"/>
                  </a:cubicBezTo>
                  <a:cubicBezTo>
                    <a:pt x="1608495" y="489832"/>
                    <a:pt x="1608495" y="489451"/>
                    <a:pt x="1608399" y="489261"/>
                  </a:cubicBezTo>
                  <a:cubicBezTo>
                    <a:pt x="1608114" y="488499"/>
                    <a:pt x="1606494" y="488213"/>
                    <a:pt x="1605923" y="488118"/>
                  </a:cubicBezTo>
                  <a:cubicBezTo>
                    <a:pt x="1605828" y="488118"/>
                    <a:pt x="1605733" y="488023"/>
                    <a:pt x="1605733" y="488023"/>
                  </a:cubicBezTo>
                  <a:cubicBezTo>
                    <a:pt x="1605447" y="487642"/>
                    <a:pt x="1605828" y="486594"/>
                    <a:pt x="1606018" y="486022"/>
                  </a:cubicBezTo>
                  <a:cubicBezTo>
                    <a:pt x="1606114" y="485832"/>
                    <a:pt x="1606114" y="485737"/>
                    <a:pt x="1606114" y="485641"/>
                  </a:cubicBezTo>
                  <a:cubicBezTo>
                    <a:pt x="1606209" y="485261"/>
                    <a:pt x="1606304" y="484499"/>
                    <a:pt x="1606494" y="483451"/>
                  </a:cubicBezTo>
                  <a:cubicBezTo>
                    <a:pt x="1606685" y="482022"/>
                    <a:pt x="1606971" y="480117"/>
                    <a:pt x="1607257" y="479641"/>
                  </a:cubicBezTo>
                  <a:cubicBezTo>
                    <a:pt x="1607637" y="478879"/>
                    <a:pt x="1609352" y="476212"/>
                    <a:pt x="1610019" y="475545"/>
                  </a:cubicBezTo>
                  <a:cubicBezTo>
                    <a:pt x="1610209" y="475545"/>
                    <a:pt x="1610876" y="475926"/>
                    <a:pt x="1612305" y="477926"/>
                  </a:cubicBezTo>
                  <a:lnTo>
                    <a:pt x="1612495" y="478212"/>
                  </a:lnTo>
                  <a:cubicBezTo>
                    <a:pt x="1612686" y="478403"/>
                    <a:pt x="1612877" y="478688"/>
                    <a:pt x="1613067" y="479069"/>
                  </a:cubicBezTo>
                  <a:cubicBezTo>
                    <a:pt x="1613638" y="480022"/>
                    <a:pt x="1614210" y="480974"/>
                    <a:pt x="1615067" y="481070"/>
                  </a:cubicBezTo>
                  <a:cubicBezTo>
                    <a:pt x="1615258" y="481070"/>
                    <a:pt x="1615543" y="481070"/>
                    <a:pt x="1615734" y="480879"/>
                  </a:cubicBezTo>
                  <a:cubicBezTo>
                    <a:pt x="1616877" y="480117"/>
                    <a:pt x="1617162" y="475926"/>
                    <a:pt x="1617162" y="475926"/>
                  </a:cubicBezTo>
                  <a:cubicBezTo>
                    <a:pt x="1617258" y="474592"/>
                    <a:pt x="1617544" y="472402"/>
                    <a:pt x="1618211" y="470973"/>
                  </a:cubicBezTo>
                  <a:cubicBezTo>
                    <a:pt x="1618782" y="469640"/>
                    <a:pt x="1624401" y="465829"/>
                    <a:pt x="1625735" y="465258"/>
                  </a:cubicBezTo>
                  <a:cubicBezTo>
                    <a:pt x="1626878" y="464782"/>
                    <a:pt x="1631450" y="461829"/>
                    <a:pt x="1632498" y="461162"/>
                  </a:cubicBezTo>
                  <a:lnTo>
                    <a:pt x="1637070" y="462972"/>
                  </a:lnTo>
                  <a:lnTo>
                    <a:pt x="1637261" y="462877"/>
                  </a:lnTo>
                  <a:cubicBezTo>
                    <a:pt x="1637355" y="462877"/>
                    <a:pt x="1639070" y="462210"/>
                    <a:pt x="1640023" y="461638"/>
                  </a:cubicBezTo>
                  <a:cubicBezTo>
                    <a:pt x="1640785" y="461162"/>
                    <a:pt x="1644594" y="460305"/>
                    <a:pt x="1646595" y="460210"/>
                  </a:cubicBezTo>
                  <a:cubicBezTo>
                    <a:pt x="1648405" y="460019"/>
                    <a:pt x="1652310" y="461638"/>
                    <a:pt x="1653072" y="462020"/>
                  </a:cubicBezTo>
                  <a:cubicBezTo>
                    <a:pt x="1653167" y="462115"/>
                    <a:pt x="1653739" y="462591"/>
                    <a:pt x="1655072" y="466401"/>
                  </a:cubicBezTo>
                  <a:cubicBezTo>
                    <a:pt x="1655358" y="467258"/>
                    <a:pt x="1657930" y="469925"/>
                    <a:pt x="1658787" y="469925"/>
                  </a:cubicBezTo>
                  <a:cubicBezTo>
                    <a:pt x="1659263" y="469925"/>
                    <a:pt x="1666978" y="469258"/>
                    <a:pt x="1668598" y="468496"/>
                  </a:cubicBezTo>
                  <a:cubicBezTo>
                    <a:pt x="1669550" y="468020"/>
                    <a:pt x="1670407" y="467258"/>
                    <a:pt x="1671074" y="466591"/>
                  </a:cubicBezTo>
                  <a:cubicBezTo>
                    <a:pt x="1671455" y="466211"/>
                    <a:pt x="1671931" y="465829"/>
                    <a:pt x="1672312" y="465449"/>
                  </a:cubicBezTo>
                  <a:cubicBezTo>
                    <a:pt x="1673360" y="464591"/>
                    <a:pt x="1674312" y="464877"/>
                    <a:pt x="1677265" y="465734"/>
                  </a:cubicBezTo>
                  <a:cubicBezTo>
                    <a:pt x="1679265" y="466306"/>
                    <a:pt x="1679837" y="465734"/>
                    <a:pt x="1680599" y="464877"/>
                  </a:cubicBezTo>
                  <a:cubicBezTo>
                    <a:pt x="1680885" y="464496"/>
                    <a:pt x="1681266" y="464020"/>
                    <a:pt x="1682028" y="463639"/>
                  </a:cubicBezTo>
                  <a:cubicBezTo>
                    <a:pt x="1683266" y="463067"/>
                    <a:pt x="1683743" y="463162"/>
                    <a:pt x="1684504" y="463353"/>
                  </a:cubicBezTo>
                  <a:cubicBezTo>
                    <a:pt x="1684980" y="463448"/>
                    <a:pt x="1685457" y="463543"/>
                    <a:pt x="1686124" y="463543"/>
                  </a:cubicBezTo>
                  <a:cubicBezTo>
                    <a:pt x="1686981" y="463543"/>
                    <a:pt x="1688410" y="464877"/>
                    <a:pt x="1689648" y="466020"/>
                  </a:cubicBezTo>
                  <a:cubicBezTo>
                    <a:pt x="1690886" y="467163"/>
                    <a:pt x="1691934" y="468211"/>
                    <a:pt x="1692791" y="468306"/>
                  </a:cubicBezTo>
                  <a:cubicBezTo>
                    <a:pt x="1694601" y="468496"/>
                    <a:pt x="1697173" y="466972"/>
                    <a:pt x="1698125" y="466401"/>
                  </a:cubicBezTo>
                  <a:cubicBezTo>
                    <a:pt x="1698602" y="466115"/>
                    <a:pt x="1699363" y="465734"/>
                    <a:pt x="1700316" y="465353"/>
                  </a:cubicBezTo>
                  <a:cubicBezTo>
                    <a:pt x="1701935" y="464686"/>
                    <a:pt x="1703840" y="463829"/>
                    <a:pt x="1704602" y="462877"/>
                  </a:cubicBezTo>
                  <a:cubicBezTo>
                    <a:pt x="1705840" y="461353"/>
                    <a:pt x="1705459" y="458495"/>
                    <a:pt x="1704888" y="457066"/>
                  </a:cubicBezTo>
                  <a:cubicBezTo>
                    <a:pt x="1704126" y="455257"/>
                    <a:pt x="1701554" y="453733"/>
                    <a:pt x="1701459" y="453637"/>
                  </a:cubicBezTo>
                  <a:cubicBezTo>
                    <a:pt x="1701173" y="453447"/>
                    <a:pt x="1700792" y="453257"/>
                    <a:pt x="1700316" y="453066"/>
                  </a:cubicBezTo>
                  <a:cubicBezTo>
                    <a:pt x="1699268" y="452495"/>
                    <a:pt x="1697649" y="451637"/>
                    <a:pt x="1697363" y="451256"/>
                  </a:cubicBezTo>
                  <a:cubicBezTo>
                    <a:pt x="1697173" y="450875"/>
                    <a:pt x="1698792" y="448780"/>
                    <a:pt x="1699554" y="448303"/>
                  </a:cubicBezTo>
                  <a:cubicBezTo>
                    <a:pt x="1699840" y="448113"/>
                    <a:pt x="1700601" y="447541"/>
                    <a:pt x="1699744" y="442970"/>
                  </a:cubicBezTo>
                  <a:cubicBezTo>
                    <a:pt x="1699554" y="442112"/>
                    <a:pt x="1699840" y="441922"/>
                    <a:pt x="1700221" y="441541"/>
                  </a:cubicBezTo>
                  <a:cubicBezTo>
                    <a:pt x="1700411" y="441445"/>
                    <a:pt x="1700506" y="441255"/>
                    <a:pt x="1700697" y="441065"/>
                  </a:cubicBezTo>
                  <a:cubicBezTo>
                    <a:pt x="1701268" y="440398"/>
                    <a:pt x="1701459" y="438302"/>
                    <a:pt x="1701649" y="436302"/>
                  </a:cubicBezTo>
                  <a:cubicBezTo>
                    <a:pt x="1701744" y="435159"/>
                    <a:pt x="1701744" y="432206"/>
                    <a:pt x="1701649" y="431158"/>
                  </a:cubicBezTo>
                  <a:cubicBezTo>
                    <a:pt x="1701554" y="430396"/>
                    <a:pt x="1703173" y="429253"/>
                    <a:pt x="1703936" y="428872"/>
                  </a:cubicBezTo>
                  <a:cubicBezTo>
                    <a:pt x="1704316" y="428682"/>
                    <a:pt x="1706221" y="428872"/>
                    <a:pt x="1707460" y="428968"/>
                  </a:cubicBezTo>
                  <a:cubicBezTo>
                    <a:pt x="1708793" y="429063"/>
                    <a:pt x="1709936" y="429158"/>
                    <a:pt x="1710412" y="429063"/>
                  </a:cubicBezTo>
                  <a:cubicBezTo>
                    <a:pt x="1711174" y="428968"/>
                    <a:pt x="1712889" y="427920"/>
                    <a:pt x="1715080" y="426682"/>
                  </a:cubicBezTo>
                  <a:cubicBezTo>
                    <a:pt x="1715746" y="426301"/>
                    <a:pt x="1716413" y="425920"/>
                    <a:pt x="1716794" y="425634"/>
                  </a:cubicBezTo>
                  <a:cubicBezTo>
                    <a:pt x="1717556" y="425253"/>
                    <a:pt x="1719556" y="424777"/>
                    <a:pt x="1721080" y="424491"/>
                  </a:cubicBezTo>
                  <a:cubicBezTo>
                    <a:pt x="1722128" y="424300"/>
                    <a:pt x="1722986" y="424110"/>
                    <a:pt x="1723366" y="423920"/>
                  </a:cubicBezTo>
                  <a:cubicBezTo>
                    <a:pt x="1724509" y="423443"/>
                    <a:pt x="1729272" y="418300"/>
                    <a:pt x="1729367" y="418204"/>
                  </a:cubicBezTo>
                  <a:cubicBezTo>
                    <a:pt x="1729843" y="417728"/>
                    <a:pt x="1731272" y="417538"/>
                    <a:pt x="1732224" y="417442"/>
                  </a:cubicBezTo>
                  <a:cubicBezTo>
                    <a:pt x="1732605" y="417442"/>
                    <a:pt x="1732891" y="417347"/>
                    <a:pt x="1733082" y="417347"/>
                  </a:cubicBezTo>
                  <a:cubicBezTo>
                    <a:pt x="1733844" y="417252"/>
                    <a:pt x="1736320" y="416490"/>
                    <a:pt x="1738416" y="415918"/>
                  </a:cubicBezTo>
                  <a:cubicBezTo>
                    <a:pt x="1739368" y="415633"/>
                    <a:pt x="1740226" y="415347"/>
                    <a:pt x="1740416" y="415347"/>
                  </a:cubicBezTo>
                  <a:cubicBezTo>
                    <a:pt x="1741178" y="415157"/>
                    <a:pt x="1743274" y="414680"/>
                    <a:pt x="1744417" y="414109"/>
                  </a:cubicBezTo>
                  <a:cubicBezTo>
                    <a:pt x="1745845" y="413442"/>
                    <a:pt x="1747083" y="409156"/>
                    <a:pt x="1747083" y="409061"/>
                  </a:cubicBezTo>
                  <a:cubicBezTo>
                    <a:pt x="1747369" y="408489"/>
                    <a:pt x="1751465" y="407346"/>
                    <a:pt x="1752322" y="407346"/>
                  </a:cubicBezTo>
                  <a:cubicBezTo>
                    <a:pt x="1752703" y="407346"/>
                    <a:pt x="1753084" y="407251"/>
                    <a:pt x="1753465" y="407251"/>
                  </a:cubicBezTo>
                  <a:cubicBezTo>
                    <a:pt x="1754132" y="407155"/>
                    <a:pt x="1754703" y="407060"/>
                    <a:pt x="1755275" y="407346"/>
                  </a:cubicBezTo>
                  <a:cubicBezTo>
                    <a:pt x="1756418" y="407917"/>
                    <a:pt x="1757656" y="408203"/>
                    <a:pt x="1758609" y="408203"/>
                  </a:cubicBezTo>
                  <a:cubicBezTo>
                    <a:pt x="1758894" y="408203"/>
                    <a:pt x="1759276" y="408108"/>
                    <a:pt x="1759847" y="408108"/>
                  </a:cubicBezTo>
                  <a:cubicBezTo>
                    <a:pt x="1760704" y="408013"/>
                    <a:pt x="1762705" y="407727"/>
                    <a:pt x="1763085" y="408108"/>
                  </a:cubicBezTo>
                  <a:cubicBezTo>
                    <a:pt x="1763657" y="408679"/>
                    <a:pt x="1765848" y="411728"/>
                    <a:pt x="1767086" y="413442"/>
                  </a:cubicBezTo>
                  <a:cubicBezTo>
                    <a:pt x="1767181" y="413632"/>
                    <a:pt x="1767372" y="413918"/>
                    <a:pt x="1767658" y="414299"/>
                  </a:cubicBezTo>
                  <a:cubicBezTo>
                    <a:pt x="1768991" y="416490"/>
                    <a:pt x="1770324" y="418681"/>
                    <a:pt x="1771372" y="418966"/>
                  </a:cubicBezTo>
                  <a:cubicBezTo>
                    <a:pt x="1771944" y="419157"/>
                    <a:pt x="1772610" y="419157"/>
                    <a:pt x="1773182" y="419157"/>
                  </a:cubicBezTo>
                  <a:cubicBezTo>
                    <a:pt x="1773849" y="419157"/>
                    <a:pt x="1774515" y="419157"/>
                    <a:pt x="1774896" y="419443"/>
                  </a:cubicBezTo>
                  <a:cubicBezTo>
                    <a:pt x="1775849" y="420014"/>
                    <a:pt x="1777659" y="420014"/>
                    <a:pt x="1778611" y="419633"/>
                  </a:cubicBezTo>
                  <a:cubicBezTo>
                    <a:pt x="1779373" y="419347"/>
                    <a:pt x="1781088" y="418204"/>
                    <a:pt x="1781755" y="417728"/>
                  </a:cubicBezTo>
                  <a:lnTo>
                    <a:pt x="1784993" y="419538"/>
                  </a:lnTo>
                  <a:lnTo>
                    <a:pt x="1784993" y="424396"/>
                  </a:lnTo>
                  <a:lnTo>
                    <a:pt x="1785374" y="424396"/>
                  </a:lnTo>
                  <a:cubicBezTo>
                    <a:pt x="1785565" y="424396"/>
                    <a:pt x="1790613" y="424586"/>
                    <a:pt x="1791375" y="424586"/>
                  </a:cubicBezTo>
                  <a:cubicBezTo>
                    <a:pt x="1791946" y="424586"/>
                    <a:pt x="1792899" y="424015"/>
                    <a:pt x="1794804" y="422967"/>
                  </a:cubicBezTo>
                  <a:cubicBezTo>
                    <a:pt x="1794899" y="422872"/>
                    <a:pt x="1794994" y="422872"/>
                    <a:pt x="1795090" y="422776"/>
                  </a:cubicBezTo>
                  <a:cubicBezTo>
                    <a:pt x="1798709" y="425062"/>
                    <a:pt x="1803662" y="428682"/>
                    <a:pt x="1803757" y="430015"/>
                  </a:cubicBezTo>
                  <a:cubicBezTo>
                    <a:pt x="1803853" y="432111"/>
                    <a:pt x="1805186" y="434492"/>
                    <a:pt x="1807186" y="436016"/>
                  </a:cubicBezTo>
                  <a:cubicBezTo>
                    <a:pt x="1807568" y="436302"/>
                    <a:pt x="1808234" y="436778"/>
                    <a:pt x="1809091" y="437350"/>
                  </a:cubicBezTo>
                  <a:cubicBezTo>
                    <a:pt x="1811663" y="439159"/>
                    <a:pt x="1815854" y="442207"/>
                    <a:pt x="1816616" y="443350"/>
                  </a:cubicBezTo>
                  <a:cubicBezTo>
                    <a:pt x="1817569" y="444684"/>
                    <a:pt x="1823379" y="450875"/>
                    <a:pt x="1826332" y="451637"/>
                  </a:cubicBezTo>
                  <a:cubicBezTo>
                    <a:pt x="1827665" y="451923"/>
                    <a:pt x="1829665" y="452209"/>
                    <a:pt x="1831570" y="452399"/>
                  </a:cubicBezTo>
                  <a:cubicBezTo>
                    <a:pt x="1833666" y="452590"/>
                    <a:pt x="1835761" y="452875"/>
                    <a:pt x="1836619" y="453161"/>
                  </a:cubicBezTo>
                  <a:cubicBezTo>
                    <a:pt x="1837762" y="453542"/>
                    <a:pt x="1841286" y="454114"/>
                    <a:pt x="1844334" y="454495"/>
                  </a:cubicBezTo>
                  <a:cubicBezTo>
                    <a:pt x="1846144" y="454780"/>
                    <a:pt x="1847858" y="454971"/>
                    <a:pt x="1848620" y="455161"/>
                  </a:cubicBezTo>
                  <a:cubicBezTo>
                    <a:pt x="1850715" y="455638"/>
                    <a:pt x="1863193" y="460876"/>
                    <a:pt x="1863955" y="461638"/>
                  </a:cubicBezTo>
                  <a:cubicBezTo>
                    <a:pt x="1864718" y="462400"/>
                    <a:pt x="1866527" y="465829"/>
                    <a:pt x="1866622" y="467544"/>
                  </a:cubicBezTo>
                  <a:cubicBezTo>
                    <a:pt x="1866717" y="469258"/>
                    <a:pt x="1868146" y="472402"/>
                    <a:pt x="1869670" y="474592"/>
                  </a:cubicBezTo>
                  <a:cubicBezTo>
                    <a:pt x="1871290" y="476783"/>
                    <a:pt x="1874337" y="478307"/>
                    <a:pt x="1877290" y="478307"/>
                  </a:cubicBezTo>
                  <a:cubicBezTo>
                    <a:pt x="1878243" y="478307"/>
                    <a:pt x="1879481" y="478307"/>
                    <a:pt x="1880815" y="478307"/>
                  </a:cubicBezTo>
                  <a:cubicBezTo>
                    <a:pt x="1883386" y="478307"/>
                    <a:pt x="1886244" y="478307"/>
                    <a:pt x="1886815" y="478307"/>
                  </a:cubicBezTo>
                  <a:cubicBezTo>
                    <a:pt x="1888244" y="478403"/>
                    <a:pt x="1889863" y="478879"/>
                    <a:pt x="1891292" y="479260"/>
                  </a:cubicBezTo>
                  <a:cubicBezTo>
                    <a:pt x="1891006" y="479545"/>
                    <a:pt x="1890721" y="479831"/>
                    <a:pt x="1890435" y="480212"/>
                  </a:cubicBezTo>
                  <a:cubicBezTo>
                    <a:pt x="1890149" y="480498"/>
                    <a:pt x="1889863" y="480784"/>
                    <a:pt x="1889673" y="480974"/>
                  </a:cubicBezTo>
                  <a:cubicBezTo>
                    <a:pt x="1889387" y="481260"/>
                    <a:pt x="1887387" y="481450"/>
                    <a:pt x="1886434" y="481546"/>
                  </a:cubicBezTo>
                  <a:cubicBezTo>
                    <a:pt x="1885958" y="481641"/>
                    <a:pt x="1885577" y="481641"/>
                    <a:pt x="1885291" y="481641"/>
                  </a:cubicBezTo>
                  <a:cubicBezTo>
                    <a:pt x="1884244" y="481832"/>
                    <a:pt x="1881005" y="481832"/>
                    <a:pt x="1879862" y="481641"/>
                  </a:cubicBezTo>
                  <a:cubicBezTo>
                    <a:pt x="1879577" y="481641"/>
                    <a:pt x="1879195" y="481355"/>
                    <a:pt x="1878719" y="481070"/>
                  </a:cubicBezTo>
                  <a:cubicBezTo>
                    <a:pt x="1877767" y="480498"/>
                    <a:pt x="1876719" y="479926"/>
                    <a:pt x="1875766" y="480307"/>
                  </a:cubicBezTo>
                  <a:cubicBezTo>
                    <a:pt x="1875195" y="480498"/>
                    <a:pt x="1874814" y="481070"/>
                    <a:pt x="1874623" y="481927"/>
                  </a:cubicBezTo>
                  <a:cubicBezTo>
                    <a:pt x="1874243" y="483355"/>
                    <a:pt x="1873957" y="485261"/>
                    <a:pt x="1873671" y="486880"/>
                  </a:cubicBezTo>
                  <a:cubicBezTo>
                    <a:pt x="1873385" y="488594"/>
                    <a:pt x="1873099" y="490309"/>
                    <a:pt x="1872814" y="490880"/>
                  </a:cubicBezTo>
                  <a:cubicBezTo>
                    <a:pt x="1872623" y="491452"/>
                    <a:pt x="1872242" y="491928"/>
                    <a:pt x="1871766" y="492499"/>
                  </a:cubicBezTo>
                  <a:cubicBezTo>
                    <a:pt x="1871290" y="493071"/>
                    <a:pt x="1870908" y="493642"/>
                    <a:pt x="1870623" y="494309"/>
                  </a:cubicBezTo>
                  <a:cubicBezTo>
                    <a:pt x="1870528" y="494500"/>
                    <a:pt x="1869289" y="497929"/>
                    <a:pt x="1869956" y="499167"/>
                  </a:cubicBezTo>
                  <a:cubicBezTo>
                    <a:pt x="1870337" y="499834"/>
                    <a:pt x="1871194" y="500691"/>
                    <a:pt x="1871956" y="501453"/>
                  </a:cubicBezTo>
                  <a:cubicBezTo>
                    <a:pt x="1872147" y="501643"/>
                    <a:pt x="1872337" y="501834"/>
                    <a:pt x="1872433" y="501929"/>
                  </a:cubicBezTo>
                  <a:cubicBezTo>
                    <a:pt x="1872528" y="502024"/>
                    <a:pt x="1872718" y="502215"/>
                    <a:pt x="1872909" y="502405"/>
                  </a:cubicBezTo>
                  <a:cubicBezTo>
                    <a:pt x="1873385" y="502882"/>
                    <a:pt x="1874909" y="504215"/>
                    <a:pt x="1874623" y="504691"/>
                  </a:cubicBezTo>
                  <a:cubicBezTo>
                    <a:pt x="1874433" y="504882"/>
                    <a:pt x="1874337" y="505168"/>
                    <a:pt x="1874243" y="505453"/>
                  </a:cubicBezTo>
                  <a:cubicBezTo>
                    <a:pt x="1874052" y="505930"/>
                    <a:pt x="1873766" y="506501"/>
                    <a:pt x="1873480" y="506596"/>
                  </a:cubicBezTo>
                  <a:cubicBezTo>
                    <a:pt x="1873290" y="506692"/>
                    <a:pt x="1872909" y="506692"/>
                    <a:pt x="1872528" y="506501"/>
                  </a:cubicBezTo>
                  <a:cubicBezTo>
                    <a:pt x="1871671" y="506120"/>
                    <a:pt x="1870813" y="505739"/>
                    <a:pt x="1869956" y="505358"/>
                  </a:cubicBezTo>
                  <a:cubicBezTo>
                    <a:pt x="1868623" y="504691"/>
                    <a:pt x="1867575" y="504215"/>
                    <a:pt x="1867003" y="504120"/>
                  </a:cubicBezTo>
                  <a:cubicBezTo>
                    <a:pt x="1866241" y="503929"/>
                    <a:pt x="1863003" y="503929"/>
                    <a:pt x="1862241" y="504311"/>
                  </a:cubicBezTo>
                  <a:cubicBezTo>
                    <a:pt x="1861669" y="504691"/>
                    <a:pt x="1859002" y="507835"/>
                    <a:pt x="1858145" y="508787"/>
                  </a:cubicBezTo>
                  <a:lnTo>
                    <a:pt x="1857955" y="508978"/>
                  </a:lnTo>
                  <a:lnTo>
                    <a:pt x="1858145" y="509168"/>
                  </a:lnTo>
                  <a:cubicBezTo>
                    <a:pt x="1858240" y="509359"/>
                    <a:pt x="1860717" y="513264"/>
                    <a:pt x="1861955" y="514216"/>
                  </a:cubicBezTo>
                  <a:cubicBezTo>
                    <a:pt x="1862241" y="514407"/>
                    <a:pt x="1862526" y="514597"/>
                    <a:pt x="1862908" y="514883"/>
                  </a:cubicBezTo>
                  <a:cubicBezTo>
                    <a:pt x="1863955" y="515550"/>
                    <a:pt x="1865479" y="516503"/>
                    <a:pt x="1865670" y="517455"/>
                  </a:cubicBezTo>
                  <a:cubicBezTo>
                    <a:pt x="1865765" y="517931"/>
                    <a:pt x="1865765" y="518598"/>
                    <a:pt x="1865765" y="519265"/>
                  </a:cubicBezTo>
                  <a:cubicBezTo>
                    <a:pt x="1865765" y="520408"/>
                    <a:pt x="1865861" y="521551"/>
                    <a:pt x="1866241" y="522503"/>
                  </a:cubicBezTo>
                  <a:cubicBezTo>
                    <a:pt x="1867575" y="525551"/>
                    <a:pt x="1868623" y="528313"/>
                    <a:pt x="1868432" y="528790"/>
                  </a:cubicBezTo>
                  <a:lnTo>
                    <a:pt x="1868242" y="529075"/>
                  </a:lnTo>
                  <a:cubicBezTo>
                    <a:pt x="1867860" y="529742"/>
                    <a:pt x="1867384" y="530504"/>
                    <a:pt x="1867289" y="531362"/>
                  </a:cubicBezTo>
                  <a:cubicBezTo>
                    <a:pt x="1867194" y="532600"/>
                    <a:pt x="1866622" y="535553"/>
                    <a:pt x="1866241" y="535838"/>
                  </a:cubicBezTo>
                  <a:cubicBezTo>
                    <a:pt x="1865765" y="535933"/>
                    <a:pt x="1865289" y="536315"/>
                    <a:pt x="1864908" y="536791"/>
                  </a:cubicBezTo>
                  <a:cubicBezTo>
                    <a:pt x="1863860" y="536410"/>
                    <a:pt x="1862050" y="536124"/>
                    <a:pt x="1859288" y="536124"/>
                  </a:cubicBezTo>
                  <a:cubicBezTo>
                    <a:pt x="1858335" y="536124"/>
                    <a:pt x="1854430" y="535933"/>
                    <a:pt x="1852906" y="535648"/>
                  </a:cubicBezTo>
                  <a:cubicBezTo>
                    <a:pt x="1851382" y="535362"/>
                    <a:pt x="1847191" y="533457"/>
                    <a:pt x="1845858" y="532790"/>
                  </a:cubicBezTo>
                  <a:cubicBezTo>
                    <a:pt x="1844143" y="531933"/>
                    <a:pt x="1837286" y="532600"/>
                    <a:pt x="1837190" y="532600"/>
                  </a:cubicBezTo>
                  <a:cubicBezTo>
                    <a:pt x="1836619" y="532695"/>
                    <a:pt x="1835380" y="532790"/>
                    <a:pt x="1833951" y="532981"/>
                  </a:cubicBezTo>
                  <a:cubicBezTo>
                    <a:pt x="1830999" y="533362"/>
                    <a:pt x="1825951" y="534028"/>
                    <a:pt x="1825189" y="533933"/>
                  </a:cubicBezTo>
                  <a:cubicBezTo>
                    <a:pt x="1823950" y="533743"/>
                    <a:pt x="1819664" y="533076"/>
                    <a:pt x="1818807" y="532886"/>
                  </a:cubicBezTo>
                  <a:cubicBezTo>
                    <a:pt x="1818236" y="532790"/>
                    <a:pt x="1815949" y="532504"/>
                    <a:pt x="1814997" y="532886"/>
                  </a:cubicBezTo>
                  <a:cubicBezTo>
                    <a:pt x="1814140" y="533266"/>
                    <a:pt x="1811853" y="535933"/>
                    <a:pt x="1811568" y="536505"/>
                  </a:cubicBezTo>
                  <a:cubicBezTo>
                    <a:pt x="1811377" y="536886"/>
                    <a:pt x="1811568" y="537648"/>
                    <a:pt x="1811853" y="539458"/>
                  </a:cubicBezTo>
                  <a:cubicBezTo>
                    <a:pt x="1811949" y="540029"/>
                    <a:pt x="1812044" y="540791"/>
                    <a:pt x="1812139" y="541077"/>
                  </a:cubicBezTo>
                  <a:cubicBezTo>
                    <a:pt x="1811377" y="541172"/>
                    <a:pt x="1808711" y="540696"/>
                    <a:pt x="1807758" y="540601"/>
                  </a:cubicBezTo>
                  <a:cubicBezTo>
                    <a:pt x="1806901" y="540505"/>
                    <a:pt x="1806519" y="540410"/>
                    <a:pt x="1806424" y="540410"/>
                  </a:cubicBezTo>
                  <a:cubicBezTo>
                    <a:pt x="1806424" y="540410"/>
                    <a:pt x="1806424" y="540410"/>
                    <a:pt x="1806424" y="540410"/>
                  </a:cubicBezTo>
                  <a:cubicBezTo>
                    <a:pt x="1806043" y="540315"/>
                    <a:pt x="1804329" y="539267"/>
                    <a:pt x="1803567" y="538791"/>
                  </a:cubicBezTo>
                  <a:cubicBezTo>
                    <a:pt x="1803281" y="538600"/>
                    <a:pt x="1802995" y="538410"/>
                    <a:pt x="1802805" y="538315"/>
                  </a:cubicBezTo>
                  <a:cubicBezTo>
                    <a:pt x="1801662" y="537648"/>
                    <a:pt x="1797090" y="538220"/>
                    <a:pt x="1797090" y="538220"/>
                  </a:cubicBezTo>
                  <a:cubicBezTo>
                    <a:pt x="1796042" y="538410"/>
                    <a:pt x="1795375" y="539839"/>
                    <a:pt x="1794899" y="540982"/>
                  </a:cubicBezTo>
                  <a:cubicBezTo>
                    <a:pt x="1794804" y="541267"/>
                    <a:pt x="1794708" y="541553"/>
                    <a:pt x="1794613" y="541649"/>
                  </a:cubicBezTo>
                  <a:cubicBezTo>
                    <a:pt x="1794328" y="542125"/>
                    <a:pt x="1794518" y="542887"/>
                    <a:pt x="1794804" y="543744"/>
                  </a:cubicBezTo>
                  <a:cubicBezTo>
                    <a:pt x="1794994" y="544316"/>
                    <a:pt x="1795185" y="544982"/>
                    <a:pt x="1795090" y="545268"/>
                  </a:cubicBezTo>
                  <a:cubicBezTo>
                    <a:pt x="1794994" y="545554"/>
                    <a:pt x="1794899" y="545840"/>
                    <a:pt x="1794708" y="546316"/>
                  </a:cubicBezTo>
                  <a:cubicBezTo>
                    <a:pt x="1794708" y="546316"/>
                    <a:pt x="1794708" y="546411"/>
                    <a:pt x="1794708" y="546411"/>
                  </a:cubicBezTo>
                  <a:cubicBezTo>
                    <a:pt x="1793946" y="546030"/>
                    <a:pt x="1792613" y="545268"/>
                    <a:pt x="1792232" y="545173"/>
                  </a:cubicBezTo>
                  <a:cubicBezTo>
                    <a:pt x="1791470" y="544982"/>
                    <a:pt x="1790517" y="545458"/>
                    <a:pt x="1789470" y="546030"/>
                  </a:cubicBezTo>
                  <a:cubicBezTo>
                    <a:pt x="1788994" y="546316"/>
                    <a:pt x="1788041" y="547173"/>
                    <a:pt x="1786612" y="548411"/>
                  </a:cubicBezTo>
                  <a:cubicBezTo>
                    <a:pt x="1785660" y="549268"/>
                    <a:pt x="1784327" y="550412"/>
                    <a:pt x="1783945" y="550602"/>
                  </a:cubicBezTo>
                  <a:cubicBezTo>
                    <a:pt x="1783755" y="550697"/>
                    <a:pt x="1783564" y="550792"/>
                    <a:pt x="1783374" y="550888"/>
                  </a:cubicBezTo>
                  <a:cubicBezTo>
                    <a:pt x="1782707" y="551269"/>
                    <a:pt x="1782040" y="551650"/>
                    <a:pt x="1780992" y="551745"/>
                  </a:cubicBezTo>
                  <a:cubicBezTo>
                    <a:pt x="1779849" y="551840"/>
                    <a:pt x="1779564" y="552983"/>
                    <a:pt x="1779373" y="553841"/>
                  </a:cubicBezTo>
                  <a:cubicBezTo>
                    <a:pt x="1779278" y="554126"/>
                    <a:pt x="1779087" y="554793"/>
                    <a:pt x="1778993" y="554888"/>
                  </a:cubicBezTo>
                  <a:cubicBezTo>
                    <a:pt x="1778230" y="555174"/>
                    <a:pt x="1773182" y="555745"/>
                    <a:pt x="1772420" y="555745"/>
                  </a:cubicBezTo>
                  <a:cubicBezTo>
                    <a:pt x="1772039" y="555745"/>
                    <a:pt x="1771372" y="555936"/>
                    <a:pt x="1770515" y="556126"/>
                  </a:cubicBezTo>
                  <a:cubicBezTo>
                    <a:pt x="1769753" y="556317"/>
                    <a:pt x="1768896" y="556603"/>
                    <a:pt x="1768515" y="556603"/>
                  </a:cubicBezTo>
                  <a:cubicBezTo>
                    <a:pt x="1767943" y="556603"/>
                    <a:pt x="1765086" y="554412"/>
                    <a:pt x="1764895" y="553841"/>
                  </a:cubicBezTo>
                  <a:cubicBezTo>
                    <a:pt x="1764800" y="553174"/>
                    <a:pt x="1761847" y="550126"/>
                    <a:pt x="1760609" y="548792"/>
                  </a:cubicBezTo>
                  <a:cubicBezTo>
                    <a:pt x="1760323" y="548221"/>
                    <a:pt x="1759657" y="546887"/>
                    <a:pt x="1759561" y="546506"/>
                  </a:cubicBezTo>
                  <a:cubicBezTo>
                    <a:pt x="1759371" y="545935"/>
                    <a:pt x="1756799" y="541744"/>
                    <a:pt x="1756132" y="540982"/>
                  </a:cubicBezTo>
                  <a:cubicBezTo>
                    <a:pt x="1755561" y="540220"/>
                    <a:pt x="1754132" y="539648"/>
                    <a:pt x="1753656" y="539553"/>
                  </a:cubicBezTo>
                  <a:cubicBezTo>
                    <a:pt x="1753275" y="538982"/>
                    <a:pt x="1751274" y="536029"/>
                    <a:pt x="1750894" y="534981"/>
                  </a:cubicBezTo>
                  <a:cubicBezTo>
                    <a:pt x="1750418" y="533838"/>
                    <a:pt x="1750227" y="532695"/>
                    <a:pt x="1750227" y="532695"/>
                  </a:cubicBezTo>
                  <a:lnTo>
                    <a:pt x="1750132" y="532314"/>
                  </a:lnTo>
                  <a:lnTo>
                    <a:pt x="1749751" y="532409"/>
                  </a:lnTo>
                  <a:cubicBezTo>
                    <a:pt x="1749274" y="532504"/>
                    <a:pt x="1736892" y="534791"/>
                    <a:pt x="1735844" y="535171"/>
                  </a:cubicBezTo>
                  <a:cubicBezTo>
                    <a:pt x="1734701" y="535553"/>
                    <a:pt x="1729843" y="536695"/>
                    <a:pt x="1728224" y="536695"/>
                  </a:cubicBezTo>
                  <a:cubicBezTo>
                    <a:pt x="1726700" y="536695"/>
                    <a:pt x="1723080" y="536315"/>
                    <a:pt x="1722319" y="536219"/>
                  </a:cubicBezTo>
                  <a:lnTo>
                    <a:pt x="1710508" y="525075"/>
                  </a:lnTo>
                  <a:cubicBezTo>
                    <a:pt x="1710508" y="525075"/>
                    <a:pt x="1710508" y="525075"/>
                    <a:pt x="1710508" y="524980"/>
                  </a:cubicBezTo>
                  <a:cubicBezTo>
                    <a:pt x="1710603" y="524599"/>
                    <a:pt x="1711460" y="523837"/>
                    <a:pt x="1711936" y="523361"/>
                  </a:cubicBezTo>
                  <a:lnTo>
                    <a:pt x="1711269" y="522789"/>
                  </a:lnTo>
                  <a:cubicBezTo>
                    <a:pt x="1710603" y="523456"/>
                    <a:pt x="1710031" y="523932"/>
                    <a:pt x="1709746" y="524408"/>
                  </a:cubicBezTo>
                  <a:lnTo>
                    <a:pt x="1702030" y="517169"/>
                  </a:lnTo>
                  <a:lnTo>
                    <a:pt x="1701840" y="516979"/>
                  </a:lnTo>
                  <a:lnTo>
                    <a:pt x="1694124" y="519836"/>
                  </a:lnTo>
                  <a:cubicBezTo>
                    <a:pt x="1694696" y="519074"/>
                    <a:pt x="1696220" y="518312"/>
                    <a:pt x="1697268" y="517741"/>
                  </a:cubicBezTo>
                  <a:lnTo>
                    <a:pt x="1697363" y="517741"/>
                  </a:lnTo>
                  <a:lnTo>
                    <a:pt x="1696887" y="517074"/>
                  </a:lnTo>
                  <a:cubicBezTo>
                    <a:pt x="1695744" y="517645"/>
                    <a:pt x="1694124" y="518503"/>
                    <a:pt x="1693458" y="519455"/>
                  </a:cubicBezTo>
                  <a:lnTo>
                    <a:pt x="1694220" y="519836"/>
                  </a:lnTo>
                  <a:lnTo>
                    <a:pt x="1677646" y="525837"/>
                  </a:lnTo>
                  <a:lnTo>
                    <a:pt x="1682028" y="561461"/>
                  </a:lnTo>
                  <a:cubicBezTo>
                    <a:pt x="1681266" y="561651"/>
                    <a:pt x="1679361" y="562127"/>
                    <a:pt x="1678123" y="562413"/>
                  </a:cubicBezTo>
                  <a:cubicBezTo>
                    <a:pt x="1677170" y="561175"/>
                    <a:pt x="1672979" y="555174"/>
                    <a:pt x="1672503" y="554507"/>
                  </a:cubicBezTo>
                  <a:cubicBezTo>
                    <a:pt x="1671836" y="553555"/>
                    <a:pt x="1667550" y="553174"/>
                    <a:pt x="1667359" y="553174"/>
                  </a:cubicBezTo>
                  <a:cubicBezTo>
                    <a:pt x="1666883" y="553174"/>
                    <a:pt x="1663264" y="553459"/>
                    <a:pt x="1662216" y="553841"/>
                  </a:cubicBezTo>
                  <a:cubicBezTo>
                    <a:pt x="1661358" y="554126"/>
                    <a:pt x="1658692" y="555745"/>
                    <a:pt x="1658120" y="556412"/>
                  </a:cubicBezTo>
                  <a:cubicBezTo>
                    <a:pt x="1657834" y="556793"/>
                    <a:pt x="1656691" y="558984"/>
                    <a:pt x="1656024" y="560317"/>
                  </a:cubicBezTo>
                  <a:cubicBezTo>
                    <a:pt x="1655644" y="559174"/>
                    <a:pt x="1655262" y="558127"/>
                    <a:pt x="1655358" y="557746"/>
                  </a:cubicBezTo>
                  <a:lnTo>
                    <a:pt x="1655453" y="557365"/>
                  </a:lnTo>
                  <a:cubicBezTo>
                    <a:pt x="1656215" y="554412"/>
                    <a:pt x="1656596" y="552412"/>
                    <a:pt x="1656405" y="551840"/>
                  </a:cubicBezTo>
                  <a:cubicBezTo>
                    <a:pt x="1656120" y="550888"/>
                    <a:pt x="1649738" y="547745"/>
                    <a:pt x="1648785" y="547649"/>
                  </a:cubicBezTo>
                  <a:cubicBezTo>
                    <a:pt x="1648405" y="547554"/>
                    <a:pt x="1647928" y="547649"/>
                    <a:pt x="1647452" y="547649"/>
                  </a:cubicBezTo>
                  <a:cubicBezTo>
                    <a:pt x="1646214" y="547745"/>
                    <a:pt x="1645452" y="547840"/>
                    <a:pt x="1645071" y="546792"/>
                  </a:cubicBezTo>
                  <a:cubicBezTo>
                    <a:pt x="1645071" y="546792"/>
                    <a:pt x="1644118" y="543553"/>
                    <a:pt x="1644023" y="542220"/>
                  </a:cubicBezTo>
                  <a:cubicBezTo>
                    <a:pt x="1643928" y="541267"/>
                    <a:pt x="1643451" y="540124"/>
                    <a:pt x="1642975" y="538982"/>
                  </a:cubicBezTo>
                  <a:cubicBezTo>
                    <a:pt x="1642785" y="538600"/>
                    <a:pt x="1642594" y="538124"/>
                    <a:pt x="1642404" y="537648"/>
                  </a:cubicBezTo>
                  <a:cubicBezTo>
                    <a:pt x="1641832" y="536124"/>
                    <a:pt x="1639356" y="535362"/>
                    <a:pt x="1637451" y="534981"/>
                  </a:cubicBezTo>
                  <a:cubicBezTo>
                    <a:pt x="1636594" y="534791"/>
                    <a:pt x="1636118" y="534409"/>
                    <a:pt x="1635451" y="533838"/>
                  </a:cubicBezTo>
                  <a:cubicBezTo>
                    <a:pt x="1635260" y="533743"/>
                    <a:pt x="1635165" y="533552"/>
                    <a:pt x="1634974" y="533457"/>
                  </a:cubicBezTo>
                  <a:cubicBezTo>
                    <a:pt x="1634879" y="533457"/>
                    <a:pt x="1634879" y="533362"/>
                    <a:pt x="1634879" y="533266"/>
                  </a:cubicBezTo>
                  <a:cubicBezTo>
                    <a:pt x="1634879" y="532981"/>
                    <a:pt x="1635355" y="532409"/>
                    <a:pt x="1635832" y="532028"/>
                  </a:cubicBezTo>
                  <a:cubicBezTo>
                    <a:pt x="1636879" y="532409"/>
                    <a:pt x="1640499" y="533552"/>
                    <a:pt x="1641832" y="533933"/>
                  </a:cubicBezTo>
                  <a:cubicBezTo>
                    <a:pt x="1642308" y="534028"/>
                    <a:pt x="1642594" y="533933"/>
                    <a:pt x="1642785" y="533743"/>
                  </a:cubicBezTo>
                  <a:cubicBezTo>
                    <a:pt x="1643356" y="533266"/>
                    <a:pt x="1643166" y="532124"/>
                    <a:pt x="1642880" y="530314"/>
                  </a:cubicBezTo>
                  <a:cubicBezTo>
                    <a:pt x="1642690" y="529552"/>
                    <a:pt x="1642594" y="528695"/>
                    <a:pt x="1642594" y="528218"/>
                  </a:cubicBezTo>
                  <a:cubicBezTo>
                    <a:pt x="1642690" y="527266"/>
                    <a:pt x="1643451" y="526123"/>
                    <a:pt x="1644214" y="525075"/>
                  </a:cubicBezTo>
                  <a:cubicBezTo>
                    <a:pt x="1644594" y="524599"/>
                    <a:pt x="1644880" y="524122"/>
                    <a:pt x="1645071" y="523741"/>
                  </a:cubicBezTo>
                  <a:cubicBezTo>
                    <a:pt x="1645166" y="523551"/>
                    <a:pt x="1646119" y="523075"/>
                    <a:pt x="1652976" y="524694"/>
                  </a:cubicBezTo>
                  <a:cubicBezTo>
                    <a:pt x="1653358" y="524789"/>
                    <a:pt x="1653643" y="524884"/>
                    <a:pt x="1653834" y="524884"/>
                  </a:cubicBezTo>
                  <a:cubicBezTo>
                    <a:pt x="1654310" y="524980"/>
                    <a:pt x="1654596" y="524789"/>
                    <a:pt x="1654691" y="524503"/>
                  </a:cubicBezTo>
                  <a:cubicBezTo>
                    <a:pt x="1655168" y="523646"/>
                    <a:pt x="1653548" y="521360"/>
                    <a:pt x="1653072" y="521074"/>
                  </a:cubicBezTo>
                  <a:cubicBezTo>
                    <a:pt x="1652786" y="520598"/>
                    <a:pt x="1653548" y="517360"/>
                    <a:pt x="1654215" y="515264"/>
                  </a:cubicBezTo>
                  <a:cubicBezTo>
                    <a:pt x="1654501" y="514312"/>
                    <a:pt x="1654691" y="511454"/>
                    <a:pt x="1654596" y="509835"/>
                  </a:cubicBezTo>
                  <a:cubicBezTo>
                    <a:pt x="1654501" y="508692"/>
                    <a:pt x="1653834" y="507263"/>
                    <a:pt x="1653358" y="506120"/>
                  </a:cubicBezTo>
                  <a:cubicBezTo>
                    <a:pt x="1653167" y="505644"/>
                    <a:pt x="1652976" y="505263"/>
                    <a:pt x="1652881" y="504882"/>
                  </a:cubicBezTo>
                  <a:cubicBezTo>
                    <a:pt x="1652405" y="503644"/>
                    <a:pt x="1649262" y="502977"/>
                    <a:pt x="1648595" y="502882"/>
                  </a:cubicBezTo>
                  <a:cubicBezTo>
                    <a:pt x="1647738" y="502691"/>
                    <a:pt x="1647071" y="503072"/>
                    <a:pt x="1646499" y="503358"/>
                  </a:cubicBezTo>
                  <a:cubicBezTo>
                    <a:pt x="1646119" y="503549"/>
                    <a:pt x="1645737" y="503739"/>
                    <a:pt x="1645357" y="503739"/>
                  </a:cubicBezTo>
                  <a:lnTo>
                    <a:pt x="1645166" y="503739"/>
                  </a:lnTo>
                  <a:cubicBezTo>
                    <a:pt x="1644214" y="503929"/>
                    <a:pt x="1643642" y="504025"/>
                    <a:pt x="1642594" y="503358"/>
                  </a:cubicBezTo>
                  <a:cubicBezTo>
                    <a:pt x="1641070" y="502310"/>
                    <a:pt x="1639260" y="502215"/>
                    <a:pt x="1638308" y="502215"/>
                  </a:cubicBezTo>
                  <a:cubicBezTo>
                    <a:pt x="1636974" y="502215"/>
                    <a:pt x="1633831" y="504120"/>
                    <a:pt x="1632498" y="505168"/>
                  </a:cubicBezTo>
                  <a:cubicBezTo>
                    <a:pt x="1632117" y="505549"/>
                    <a:pt x="1631260" y="506215"/>
                    <a:pt x="1630307" y="506978"/>
                  </a:cubicBezTo>
                  <a:cubicBezTo>
                    <a:pt x="1627069" y="509454"/>
                    <a:pt x="1625640" y="510692"/>
                    <a:pt x="1625449" y="511359"/>
                  </a:cubicBezTo>
                  <a:cubicBezTo>
                    <a:pt x="1625449" y="511454"/>
                    <a:pt x="1625354" y="511549"/>
                    <a:pt x="1625354" y="511645"/>
                  </a:cubicBezTo>
                  <a:cubicBezTo>
                    <a:pt x="1623449" y="511264"/>
                    <a:pt x="1620877" y="510597"/>
                    <a:pt x="1620496" y="510311"/>
                  </a:cubicBezTo>
                  <a:cubicBezTo>
                    <a:pt x="1620401" y="510025"/>
                    <a:pt x="1620973" y="508882"/>
                    <a:pt x="1621353" y="508216"/>
                  </a:cubicBezTo>
                  <a:cubicBezTo>
                    <a:pt x="1621830" y="507358"/>
                    <a:pt x="1622115" y="506787"/>
                    <a:pt x="1622115" y="506406"/>
                  </a:cubicBezTo>
                  <a:cubicBezTo>
                    <a:pt x="1621830" y="505453"/>
                    <a:pt x="1620210" y="502405"/>
                    <a:pt x="1619449" y="501834"/>
                  </a:cubicBezTo>
                  <a:close/>
                  <a:moveTo>
                    <a:pt x="1834428" y="438969"/>
                  </a:moveTo>
                  <a:cubicBezTo>
                    <a:pt x="1834618" y="439159"/>
                    <a:pt x="1834809" y="439445"/>
                    <a:pt x="1835094" y="439731"/>
                  </a:cubicBezTo>
                  <a:cubicBezTo>
                    <a:pt x="1835761" y="440493"/>
                    <a:pt x="1836619" y="441445"/>
                    <a:pt x="1836619" y="442017"/>
                  </a:cubicBezTo>
                  <a:cubicBezTo>
                    <a:pt x="1836714" y="442874"/>
                    <a:pt x="1838619" y="446303"/>
                    <a:pt x="1839571" y="446684"/>
                  </a:cubicBezTo>
                  <a:cubicBezTo>
                    <a:pt x="1840143" y="446970"/>
                    <a:pt x="1843191" y="447827"/>
                    <a:pt x="1844429" y="447161"/>
                  </a:cubicBezTo>
                  <a:cubicBezTo>
                    <a:pt x="1844905" y="446875"/>
                    <a:pt x="1845382" y="446399"/>
                    <a:pt x="1845953" y="445827"/>
                  </a:cubicBezTo>
                  <a:cubicBezTo>
                    <a:pt x="1846429" y="445351"/>
                    <a:pt x="1847382" y="444398"/>
                    <a:pt x="1847667" y="444398"/>
                  </a:cubicBezTo>
                  <a:cubicBezTo>
                    <a:pt x="1848144" y="444398"/>
                    <a:pt x="1850335" y="444970"/>
                    <a:pt x="1851858" y="445351"/>
                  </a:cubicBezTo>
                  <a:cubicBezTo>
                    <a:pt x="1853097" y="445636"/>
                    <a:pt x="1854144" y="445922"/>
                    <a:pt x="1854621" y="446017"/>
                  </a:cubicBezTo>
                  <a:cubicBezTo>
                    <a:pt x="1855859" y="446208"/>
                    <a:pt x="1857574" y="445636"/>
                    <a:pt x="1858145" y="445255"/>
                  </a:cubicBezTo>
                  <a:cubicBezTo>
                    <a:pt x="1858240" y="445160"/>
                    <a:pt x="1858526" y="445065"/>
                    <a:pt x="1858717" y="444874"/>
                  </a:cubicBezTo>
                  <a:cubicBezTo>
                    <a:pt x="1859288" y="444493"/>
                    <a:pt x="1860621" y="443541"/>
                    <a:pt x="1861098" y="443541"/>
                  </a:cubicBezTo>
                  <a:cubicBezTo>
                    <a:pt x="1862717" y="443541"/>
                    <a:pt x="1870052" y="443922"/>
                    <a:pt x="1870718" y="444398"/>
                  </a:cubicBezTo>
                  <a:cubicBezTo>
                    <a:pt x="1871194" y="444970"/>
                    <a:pt x="1873290" y="447732"/>
                    <a:pt x="1874337" y="449065"/>
                  </a:cubicBezTo>
                  <a:lnTo>
                    <a:pt x="1874909" y="449828"/>
                  </a:lnTo>
                  <a:cubicBezTo>
                    <a:pt x="1875195" y="450208"/>
                    <a:pt x="1876242" y="450970"/>
                    <a:pt x="1877290" y="451923"/>
                  </a:cubicBezTo>
                  <a:cubicBezTo>
                    <a:pt x="1878434" y="452780"/>
                    <a:pt x="1879767" y="453828"/>
                    <a:pt x="1879957" y="454209"/>
                  </a:cubicBezTo>
                  <a:cubicBezTo>
                    <a:pt x="1880148" y="454495"/>
                    <a:pt x="1881767" y="457447"/>
                    <a:pt x="1883101" y="457447"/>
                  </a:cubicBezTo>
                  <a:cubicBezTo>
                    <a:pt x="1883577" y="457447"/>
                    <a:pt x="1884434" y="457257"/>
                    <a:pt x="1885767" y="456971"/>
                  </a:cubicBezTo>
                  <a:cubicBezTo>
                    <a:pt x="1886720" y="456781"/>
                    <a:pt x="1887863" y="456495"/>
                    <a:pt x="1888244" y="456495"/>
                  </a:cubicBezTo>
                  <a:lnTo>
                    <a:pt x="1893293" y="456495"/>
                  </a:lnTo>
                  <a:cubicBezTo>
                    <a:pt x="1893959" y="456495"/>
                    <a:pt x="1895864" y="456781"/>
                    <a:pt x="1897769" y="457066"/>
                  </a:cubicBezTo>
                  <a:cubicBezTo>
                    <a:pt x="1897578" y="457447"/>
                    <a:pt x="1897102" y="458209"/>
                    <a:pt x="1897102" y="458971"/>
                  </a:cubicBezTo>
                  <a:cubicBezTo>
                    <a:pt x="1897102" y="459448"/>
                    <a:pt x="1897102" y="460210"/>
                    <a:pt x="1897102" y="460972"/>
                  </a:cubicBezTo>
                  <a:cubicBezTo>
                    <a:pt x="1897102" y="461638"/>
                    <a:pt x="1897102" y="462210"/>
                    <a:pt x="1897102" y="462591"/>
                  </a:cubicBezTo>
                  <a:cubicBezTo>
                    <a:pt x="1896912" y="465163"/>
                    <a:pt x="1896721" y="465639"/>
                    <a:pt x="1896626" y="465734"/>
                  </a:cubicBezTo>
                  <a:cubicBezTo>
                    <a:pt x="1896531" y="465829"/>
                    <a:pt x="1896435" y="465925"/>
                    <a:pt x="1896340" y="466115"/>
                  </a:cubicBezTo>
                  <a:cubicBezTo>
                    <a:pt x="1896055" y="466591"/>
                    <a:pt x="1895388" y="467449"/>
                    <a:pt x="1895007" y="467544"/>
                  </a:cubicBezTo>
                  <a:cubicBezTo>
                    <a:pt x="1894436" y="467639"/>
                    <a:pt x="1891959" y="468592"/>
                    <a:pt x="1891292" y="469640"/>
                  </a:cubicBezTo>
                  <a:cubicBezTo>
                    <a:pt x="1890816" y="470401"/>
                    <a:pt x="1889578" y="472211"/>
                    <a:pt x="1890530" y="473640"/>
                  </a:cubicBezTo>
                  <a:cubicBezTo>
                    <a:pt x="1890911" y="474116"/>
                    <a:pt x="1891292" y="474497"/>
                    <a:pt x="1891578" y="474783"/>
                  </a:cubicBezTo>
                  <a:cubicBezTo>
                    <a:pt x="1892054" y="475164"/>
                    <a:pt x="1892340" y="475450"/>
                    <a:pt x="1892340" y="476021"/>
                  </a:cubicBezTo>
                  <a:cubicBezTo>
                    <a:pt x="1892435" y="477259"/>
                    <a:pt x="1892149" y="478307"/>
                    <a:pt x="1891959" y="478498"/>
                  </a:cubicBezTo>
                  <a:cubicBezTo>
                    <a:pt x="1891864" y="478498"/>
                    <a:pt x="1891864" y="478593"/>
                    <a:pt x="1891768" y="478593"/>
                  </a:cubicBezTo>
                  <a:cubicBezTo>
                    <a:pt x="1891673" y="478593"/>
                    <a:pt x="1891578" y="478498"/>
                    <a:pt x="1891387" y="478498"/>
                  </a:cubicBezTo>
                  <a:cubicBezTo>
                    <a:pt x="1889958" y="478117"/>
                    <a:pt x="1888149" y="477640"/>
                    <a:pt x="1886625" y="477450"/>
                  </a:cubicBezTo>
                  <a:cubicBezTo>
                    <a:pt x="1885958" y="477355"/>
                    <a:pt x="1883196" y="477450"/>
                    <a:pt x="1880529" y="477450"/>
                  </a:cubicBezTo>
                  <a:cubicBezTo>
                    <a:pt x="1879290" y="477450"/>
                    <a:pt x="1877957" y="477450"/>
                    <a:pt x="1877005" y="477450"/>
                  </a:cubicBezTo>
                  <a:cubicBezTo>
                    <a:pt x="1874337" y="477450"/>
                    <a:pt x="1871575" y="476116"/>
                    <a:pt x="1870052" y="474116"/>
                  </a:cubicBezTo>
                  <a:cubicBezTo>
                    <a:pt x="1868527" y="472116"/>
                    <a:pt x="1867289" y="469163"/>
                    <a:pt x="1867194" y="467544"/>
                  </a:cubicBezTo>
                  <a:cubicBezTo>
                    <a:pt x="1867099" y="465734"/>
                    <a:pt x="1865289" y="462115"/>
                    <a:pt x="1864336" y="461162"/>
                  </a:cubicBezTo>
                  <a:cubicBezTo>
                    <a:pt x="1863384" y="460210"/>
                    <a:pt x="1850620" y="454876"/>
                    <a:pt x="1848620" y="454495"/>
                  </a:cubicBezTo>
                  <a:cubicBezTo>
                    <a:pt x="1847858" y="454304"/>
                    <a:pt x="1846144" y="454114"/>
                    <a:pt x="1844239" y="453828"/>
                  </a:cubicBezTo>
                  <a:cubicBezTo>
                    <a:pt x="1841381" y="453447"/>
                    <a:pt x="1837762" y="452971"/>
                    <a:pt x="1836714" y="452495"/>
                  </a:cubicBezTo>
                  <a:cubicBezTo>
                    <a:pt x="1835761" y="452113"/>
                    <a:pt x="1833571" y="451923"/>
                    <a:pt x="1831380" y="451637"/>
                  </a:cubicBezTo>
                  <a:cubicBezTo>
                    <a:pt x="1829475" y="451447"/>
                    <a:pt x="1827474" y="451256"/>
                    <a:pt x="1826236" y="450875"/>
                  </a:cubicBezTo>
                  <a:cubicBezTo>
                    <a:pt x="1823760" y="450304"/>
                    <a:pt x="1818140" y="444493"/>
                    <a:pt x="1816997" y="442874"/>
                  </a:cubicBezTo>
                  <a:cubicBezTo>
                    <a:pt x="1816140" y="441636"/>
                    <a:pt x="1812044" y="438683"/>
                    <a:pt x="1809282" y="436683"/>
                  </a:cubicBezTo>
                  <a:cubicBezTo>
                    <a:pt x="1808520" y="436111"/>
                    <a:pt x="1807853" y="435635"/>
                    <a:pt x="1807377" y="435349"/>
                  </a:cubicBezTo>
                  <a:cubicBezTo>
                    <a:pt x="1805567" y="433921"/>
                    <a:pt x="1804329" y="431825"/>
                    <a:pt x="1804233" y="429920"/>
                  </a:cubicBezTo>
                  <a:cubicBezTo>
                    <a:pt x="1804138" y="428111"/>
                    <a:pt x="1798899" y="424396"/>
                    <a:pt x="1795471" y="422300"/>
                  </a:cubicBezTo>
                  <a:cubicBezTo>
                    <a:pt x="1795851" y="422110"/>
                    <a:pt x="1796328" y="421443"/>
                    <a:pt x="1797376" y="419824"/>
                  </a:cubicBezTo>
                  <a:cubicBezTo>
                    <a:pt x="1798137" y="418681"/>
                    <a:pt x="1799566" y="416585"/>
                    <a:pt x="1800042" y="416490"/>
                  </a:cubicBezTo>
                  <a:cubicBezTo>
                    <a:pt x="1801471" y="416299"/>
                    <a:pt x="1802519" y="415823"/>
                    <a:pt x="1803090" y="415157"/>
                  </a:cubicBezTo>
                  <a:cubicBezTo>
                    <a:pt x="1803281" y="414871"/>
                    <a:pt x="1803471" y="414490"/>
                    <a:pt x="1803662" y="414013"/>
                  </a:cubicBezTo>
                  <a:cubicBezTo>
                    <a:pt x="1804043" y="413156"/>
                    <a:pt x="1804329" y="412585"/>
                    <a:pt x="1804710" y="412585"/>
                  </a:cubicBezTo>
                  <a:cubicBezTo>
                    <a:pt x="1806519" y="412870"/>
                    <a:pt x="1809187" y="413728"/>
                    <a:pt x="1809091" y="414204"/>
                  </a:cubicBezTo>
                  <a:cubicBezTo>
                    <a:pt x="1808996" y="415252"/>
                    <a:pt x="1809282" y="417252"/>
                    <a:pt x="1809758" y="418014"/>
                  </a:cubicBezTo>
                  <a:cubicBezTo>
                    <a:pt x="1809758" y="418014"/>
                    <a:pt x="1813092" y="422205"/>
                    <a:pt x="1814616" y="422205"/>
                  </a:cubicBezTo>
                  <a:cubicBezTo>
                    <a:pt x="1818045" y="422205"/>
                    <a:pt x="1818807" y="422395"/>
                    <a:pt x="1818902" y="422491"/>
                  </a:cubicBezTo>
                  <a:cubicBezTo>
                    <a:pt x="1819092" y="422681"/>
                    <a:pt x="1820331" y="424205"/>
                    <a:pt x="1821569" y="425729"/>
                  </a:cubicBezTo>
                  <a:cubicBezTo>
                    <a:pt x="1825760" y="431063"/>
                    <a:pt x="1827855" y="433445"/>
                    <a:pt x="1828522" y="433730"/>
                  </a:cubicBezTo>
                  <a:cubicBezTo>
                    <a:pt x="1829380" y="434016"/>
                    <a:pt x="1832999" y="434873"/>
                    <a:pt x="1834237" y="435159"/>
                  </a:cubicBezTo>
                  <a:cubicBezTo>
                    <a:pt x="1834237" y="435921"/>
                    <a:pt x="1833856" y="438207"/>
                    <a:pt x="1834428" y="438969"/>
                  </a:cubicBezTo>
                  <a:close/>
                  <a:moveTo>
                    <a:pt x="1824046" y="564413"/>
                  </a:moveTo>
                  <a:cubicBezTo>
                    <a:pt x="1824141" y="565175"/>
                    <a:pt x="1824236" y="567080"/>
                    <a:pt x="1824046" y="567366"/>
                  </a:cubicBezTo>
                  <a:cubicBezTo>
                    <a:pt x="1823855" y="567557"/>
                    <a:pt x="1822903" y="567842"/>
                    <a:pt x="1822236" y="568128"/>
                  </a:cubicBezTo>
                  <a:cubicBezTo>
                    <a:pt x="1820045" y="568890"/>
                    <a:pt x="1819092" y="569271"/>
                    <a:pt x="1819092" y="569938"/>
                  </a:cubicBezTo>
                  <a:cubicBezTo>
                    <a:pt x="1819092" y="570319"/>
                    <a:pt x="1819378" y="570890"/>
                    <a:pt x="1819950" y="571652"/>
                  </a:cubicBezTo>
                  <a:cubicBezTo>
                    <a:pt x="1819474" y="571462"/>
                    <a:pt x="1818997" y="571366"/>
                    <a:pt x="1818616" y="571366"/>
                  </a:cubicBezTo>
                  <a:cubicBezTo>
                    <a:pt x="1818140" y="571366"/>
                    <a:pt x="1817283" y="571462"/>
                    <a:pt x="1816330" y="571652"/>
                  </a:cubicBezTo>
                  <a:cubicBezTo>
                    <a:pt x="1815473" y="571747"/>
                    <a:pt x="1814616" y="571938"/>
                    <a:pt x="1814235" y="571938"/>
                  </a:cubicBezTo>
                  <a:cubicBezTo>
                    <a:pt x="1813949" y="571938"/>
                    <a:pt x="1813473" y="572033"/>
                    <a:pt x="1812996" y="572033"/>
                  </a:cubicBezTo>
                  <a:cubicBezTo>
                    <a:pt x="1811949" y="572128"/>
                    <a:pt x="1810520" y="572319"/>
                    <a:pt x="1809663" y="572128"/>
                  </a:cubicBezTo>
                  <a:cubicBezTo>
                    <a:pt x="1809091" y="572033"/>
                    <a:pt x="1808520" y="571843"/>
                    <a:pt x="1808044" y="571747"/>
                  </a:cubicBezTo>
                  <a:cubicBezTo>
                    <a:pt x="1807377" y="571557"/>
                    <a:pt x="1806710" y="571462"/>
                    <a:pt x="1806043" y="571271"/>
                  </a:cubicBezTo>
                  <a:cubicBezTo>
                    <a:pt x="1805091" y="570986"/>
                    <a:pt x="1804424" y="571366"/>
                    <a:pt x="1803948" y="571747"/>
                  </a:cubicBezTo>
                  <a:cubicBezTo>
                    <a:pt x="1803662" y="571938"/>
                    <a:pt x="1803471" y="572033"/>
                    <a:pt x="1803090" y="572128"/>
                  </a:cubicBezTo>
                  <a:cubicBezTo>
                    <a:pt x="1802328" y="572319"/>
                    <a:pt x="1800709" y="572128"/>
                    <a:pt x="1799376" y="571747"/>
                  </a:cubicBezTo>
                  <a:cubicBezTo>
                    <a:pt x="1799090" y="571652"/>
                    <a:pt x="1798233" y="571366"/>
                    <a:pt x="1797471" y="570986"/>
                  </a:cubicBezTo>
                  <a:cubicBezTo>
                    <a:pt x="1796328" y="570509"/>
                    <a:pt x="1795090" y="569938"/>
                    <a:pt x="1794613" y="569842"/>
                  </a:cubicBezTo>
                  <a:cubicBezTo>
                    <a:pt x="1793946" y="569747"/>
                    <a:pt x="1792899" y="570128"/>
                    <a:pt x="1791851" y="570414"/>
                  </a:cubicBezTo>
                  <a:cubicBezTo>
                    <a:pt x="1791375" y="570604"/>
                    <a:pt x="1790899" y="570795"/>
                    <a:pt x="1790613" y="570795"/>
                  </a:cubicBezTo>
                  <a:cubicBezTo>
                    <a:pt x="1790041" y="570795"/>
                    <a:pt x="1788708" y="568509"/>
                    <a:pt x="1788708" y="567842"/>
                  </a:cubicBezTo>
                  <a:cubicBezTo>
                    <a:pt x="1788708" y="567461"/>
                    <a:pt x="1790327" y="566985"/>
                    <a:pt x="1790899" y="566795"/>
                  </a:cubicBezTo>
                  <a:cubicBezTo>
                    <a:pt x="1791184" y="566699"/>
                    <a:pt x="1791470" y="566604"/>
                    <a:pt x="1791660" y="566509"/>
                  </a:cubicBezTo>
                  <a:cubicBezTo>
                    <a:pt x="1792518" y="566223"/>
                    <a:pt x="1793661" y="566033"/>
                    <a:pt x="1794328" y="566033"/>
                  </a:cubicBezTo>
                  <a:cubicBezTo>
                    <a:pt x="1795375" y="566033"/>
                    <a:pt x="1797661" y="564985"/>
                    <a:pt x="1798233" y="564128"/>
                  </a:cubicBezTo>
                  <a:cubicBezTo>
                    <a:pt x="1798328" y="563937"/>
                    <a:pt x="1798423" y="563746"/>
                    <a:pt x="1798519" y="563556"/>
                  </a:cubicBezTo>
                  <a:cubicBezTo>
                    <a:pt x="1798804" y="563556"/>
                    <a:pt x="1799186" y="563651"/>
                    <a:pt x="1799662" y="563651"/>
                  </a:cubicBezTo>
                  <a:cubicBezTo>
                    <a:pt x="1800042" y="563651"/>
                    <a:pt x="1800519" y="563651"/>
                    <a:pt x="1800995" y="563556"/>
                  </a:cubicBezTo>
                  <a:cubicBezTo>
                    <a:pt x="1802138" y="563366"/>
                    <a:pt x="1803948" y="563080"/>
                    <a:pt x="1805281" y="562699"/>
                  </a:cubicBezTo>
                  <a:cubicBezTo>
                    <a:pt x="1806519" y="562413"/>
                    <a:pt x="1808424" y="562032"/>
                    <a:pt x="1809663" y="561841"/>
                  </a:cubicBezTo>
                  <a:cubicBezTo>
                    <a:pt x="1810901" y="561651"/>
                    <a:pt x="1813378" y="560794"/>
                    <a:pt x="1814425" y="560032"/>
                  </a:cubicBezTo>
                  <a:cubicBezTo>
                    <a:pt x="1815378" y="559270"/>
                    <a:pt x="1815092" y="558222"/>
                    <a:pt x="1814901" y="557460"/>
                  </a:cubicBezTo>
                  <a:cubicBezTo>
                    <a:pt x="1814901" y="557270"/>
                    <a:pt x="1814806" y="557174"/>
                    <a:pt x="1814806" y="557079"/>
                  </a:cubicBezTo>
                  <a:cubicBezTo>
                    <a:pt x="1814711" y="556698"/>
                    <a:pt x="1814330" y="556126"/>
                    <a:pt x="1811853" y="555269"/>
                  </a:cubicBezTo>
                  <a:lnTo>
                    <a:pt x="1811568" y="555174"/>
                  </a:lnTo>
                  <a:cubicBezTo>
                    <a:pt x="1810996" y="554983"/>
                    <a:pt x="1810330" y="554698"/>
                    <a:pt x="1809377" y="554603"/>
                  </a:cubicBezTo>
                  <a:cubicBezTo>
                    <a:pt x="1808996" y="554507"/>
                    <a:pt x="1808329" y="554412"/>
                    <a:pt x="1807662" y="554221"/>
                  </a:cubicBezTo>
                  <a:cubicBezTo>
                    <a:pt x="1806710" y="553936"/>
                    <a:pt x="1805567" y="553745"/>
                    <a:pt x="1804710" y="553555"/>
                  </a:cubicBezTo>
                  <a:cubicBezTo>
                    <a:pt x="1804138" y="553459"/>
                    <a:pt x="1803186" y="553269"/>
                    <a:pt x="1802328" y="553078"/>
                  </a:cubicBezTo>
                  <a:cubicBezTo>
                    <a:pt x="1800995" y="552793"/>
                    <a:pt x="1799757" y="552507"/>
                    <a:pt x="1799186" y="552507"/>
                  </a:cubicBezTo>
                  <a:cubicBezTo>
                    <a:pt x="1798423" y="552507"/>
                    <a:pt x="1797566" y="552126"/>
                    <a:pt x="1796899" y="551840"/>
                  </a:cubicBezTo>
                  <a:cubicBezTo>
                    <a:pt x="1796709" y="551745"/>
                    <a:pt x="1796518" y="551650"/>
                    <a:pt x="1796423" y="551650"/>
                  </a:cubicBezTo>
                  <a:cubicBezTo>
                    <a:pt x="1795851" y="551459"/>
                    <a:pt x="1795090" y="550221"/>
                    <a:pt x="1794994" y="549268"/>
                  </a:cubicBezTo>
                  <a:cubicBezTo>
                    <a:pt x="1794899" y="548602"/>
                    <a:pt x="1795375" y="547363"/>
                    <a:pt x="1795756" y="546411"/>
                  </a:cubicBezTo>
                  <a:cubicBezTo>
                    <a:pt x="1795947" y="545935"/>
                    <a:pt x="1796042" y="545554"/>
                    <a:pt x="1796137" y="545363"/>
                  </a:cubicBezTo>
                  <a:cubicBezTo>
                    <a:pt x="1796233" y="544887"/>
                    <a:pt x="1796042" y="544125"/>
                    <a:pt x="1795851" y="543458"/>
                  </a:cubicBezTo>
                  <a:cubicBezTo>
                    <a:pt x="1795756" y="542982"/>
                    <a:pt x="1795471" y="542125"/>
                    <a:pt x="1795566" y="541934"/>
                  </a:cubicBezTo>
                  <a:cubicBezTo>
                    <a:pt x="1795661" y="541744"/>
                    <a:pt x="1795756" y="541458"/>
                    <a:pt x="1795947" y="541172"/>
                  </a:cubicBezTo>
                  <a:cubicBezTo>
                    <a:pt x="1796233" y="540505"/>
                    <a:pt x="1796804" y="539077"/>
                    <a:pt x="1797376" y="538982"/>
                  </a:cubicBezTo>
                  <a:cubicBezTo>
                    <a:pt x="1798804" y="538791"/>
                    <a:pt x="1801852" y="538600"/>
                    <a:pt x="1802519" y="538886"/>
                  </a:cubicBezTo>
                  <a:cubicBezTo>
                    <a:pt x="1802710" y="538982"/>
                    <a:pt x="1802995" y="539172"/>
                    <a:pt x="1803281" y="539362"/>
                  </a:cubicBezTo>
                  <a:cubicBezTo>
                    <a:pt x="1805186" y="540601"/>
                    <a:pt x="1806139" y="541172"/>
                    <a:pt x="1806615" y="541172"/>
                  </a:cubicBezTo>
                  <a:cubicBezTo>
                    <a:pt x="1806710" y="541172"/>
                    <a:pt x="1807282" y="541267"/>
                    <a:pt x="1807853" y="541363"/>
                  </a:cubicBezTo>
                  <a:cubicBezTo>
                    <a:pt x="1811473" y="541934"/>
                    <a:pt x="1812711" y="542029"/>
                    <a:pt x="1813187" y="541649"/>
                  </a:cubicBezTo>
                  <a:cubicBezTo>
                    <a:pt x="1813378" y="541553"/>
                    <a:pt x="1813378" y="541363"/>
                    <a:pt x="1813473" y="541267"/>
                  </a:cubicBezTo>
                  <a:cubicBezTo>
                    <a:pt x="1813473" y="540982"/>
                    <a:pt x="1813378" y="540315"/>
                    <a:pt x="1813187" y="539267"/>
                  </a:cubicBezTo>
                  <a:cubicBezTo>
                    <a:pt x="1812996" y="538410"/>
                    <a:pt x="1812806" y="536981"/>
                    <a:pt x="1812902" y="536695"/>
                  </a:cubicBezTo>
                  <a:cubicBezTo>
                    <a:pt x="1813092" y="536315"/>
                    <a:pt x="1815283" y="533838"/>
                    <a:pt x="1815854" y="533552"/>
                  </a:cubicBezTo>
                  <a:cubicBezTo>
                    <a:pt x="1816426" y="533266"/>
                    <a:pt x="1818140" y="533362"/>
                    <a:pt x="1819092" y="533552"/>
                  </a:cubicBezTo>
                  <a:cubicBezTo>
                    <a:pt x="1819950" y="533743"/>
                    <a:pt x="1824236" y="534409"/>
                    <a:pt x="1825569" y="534600"/>
                  </a:cubicBezTo>
                  <a:cubicBezTo>
                    <a:pt x="1826427" y="534695"/>
                    <a:pt x="1830142" y="534219"/>
                    <a:pt x="1834618" y="533647"/>
                  </a:cubicBezTo>
                  <a:cubicBezTo>
                    <a:pt x="1836047" y="533457"/>
                    <a:pt x="1837286" y="533266"/>
                    <a:pt x="1837857" y="533266"/>
                  </a:cubicBezTo>
                  <a:cubicBezTo>
                    <a:pt x="1840619" y="532981"/>
                    <a:pt x="1844905" y="532886"/>
                    <a:pt x="1845953" y="533362"/>
                  </a:cubicBezTo>
                  <a:cubicBezTo>
                    <a:pt x="1847191" y="533933"/>
                    <a:pt x="1851573" y="535933"/>
                    <a:pt x="1853192" y="536315"/>
                  </a:cubicBezTo>
                  <a:cubicBezTo>
                    <a:pt x="1854811" y="536695"/>
                    <a:pt x="1858907" y="536791"/>
                    <a:pt x="1859764" y="536791"/>
                  </a:cubicBezTo>
                  <a:cubicBezTo>
                    <a:pt x="1863098" y="536791"/>
                    <a:pt x="1864527" y="537076"/>
                    <a:pt x="1865098" y="537362"/>
                  </a:cubicBezTo>
                  <a:cubicBezTo>
                    <a:pt x="1865003" y="537553"/>
                    <a:pt x="1864908" y="537743"/>
                    <a:pt x="1864812" y="537934"/>
                  </a:cubicBezTo>
                  <a:cubicBezTo>
                    <a:pt x="1864718" y="538791"/>
                    <a:pt x="1863955" y="541267"/>
                    <a:pt x="1863479" y="541458"/>
                  </a:cubicBezTo>
                  <a:cubicBezTo>
                    <a:pt x="1863289" y="541553"/>
                    <a:pt x="1862908" y="541649"/>
                    <a:pt x="1862431" y="541744"/>
                  </a:cubicBezTo>
                  <a:cubicBezTo>
                    <a:pt x="1860907" y="542125"/>
                    <a:pt x="1858907" y="542601"/>
                    <a:pt x="1858050" y="543649"/>
                  </a:cubicBezTo>
                  <a:cubicBezTo>
                    <a:pt x="1857669" y="544030"/>
                    <a:pt x="1857192" y="544982"/>
                    <a:pt x="1856526" y="546030"/>
                  </a:cubicBezTo>
                  <a:cubicBezTo>
                    <a:pt x="1855669" y="547459"/>
                    <a:pt x="1854049" y="550030"/>
                    <a:pt x="1853573" y="550221"/>
                  </a:cubicBezTo>
                  <a:cubicBezTo>
                    <a:pt x="1853192" y="550316"/>
                    <a:pt x="1852525" y="550507"/>
                    <a:pt x="1851668" y="550792"/>
                  </a:cubicBezTo>
                  <a:cubicBezTo>
                    <a:pt x="1850525" y="551174"/>
                    <a:pt x="1849001" y="551745"/>
                    <a:pt x="1848430" y="551745"/>
                  </a:cubicBezTo>
                  <a:cubicBezTo>
                    <a:pt x="1847382" y="551745"/>
                    <a:pt x="1846144" y="551936"/>
                    <a:pt x="1844810" y="553078"/>
                  </a:cubicBezTo>
                  <a:cubicBezTo>
                    <a:pt x="1844619" y="553269"/>
                    <a:pt x="1844239" y="553650"/>
                    <a:pt x="1843762" y="554031"/>
                  </a:cubicBezTo>
                  <a:cubicBezTo>
                    <a:pt x="1842333" y="555460"/>
                    <a:pt x="1837762" y="559746"/>
                    <a:pt x="1836999" y="559841"/>
                  </a:cubicBezTo>
                  <a:cubicBezTo>
                    <a:pt x="1836619" y="559841"/>
                    <a:pt x="1835571" y="559555"/>
                    <a:pt x="1834714" y="559365"/>
                  </a:cubicBezTo>
                  <a:cubicBezTo>
                    <a:pt x="1832713" y="558793"/>
                    <a:pt x="1831761" y="558603"/>
                    <a:pt x="1831380" y="558889"/>
                  </a:cubicBezTo>
                  <a:cubicBezTo>
                    <a:pt x="1831094" y="559079"/>
                    <a:pt x="1830237" y="559460"/>
                    <a:pt x="1829284" y="559937"/>
                  </a:cubicBezTo>
                  <a:cubicBezTo>
                    <a:pt x="1828427" y="560413"/>
                    <a:pt x="1827474" y="560794"/>
                    <a:pt x="1826998" y="561079"/>
                  </a:cubicBezTo>
                  <a:lnTo>
                    <a:pt x="1826903" y="561175"/>
                  </a:lnTo>
                  <a:cubicBezTo>
                    <a:pt x="1825855" y="561746"/>
                    <a:pt x="1824617" y="562413"/>
                    <a:pt x="1824617" y="563270"/>
                  </a:cubicBezTo>
                  <a:cubicBezTo>
                    <a:pt x="1824046" y="563461"/>
                    <a:pt x="1824046" y="563842"/>
                    <a:pt x="1824046" y="564413"/>
                  </a:cubicBezTo>
                  <a:close/>
                  <a:moveTo>
                    <a:pt x="1832713" y="585083"/>
                  </a:moveTo>
                  <a:cubicBezTo>
                    <a:pt x="1833666" y="585559"/>
                    <a:pt x="1834142" y="585845"/>
                    <a:pt x="1834523" y="586797"/>
                  </a:cubicBezTo>
                  <a:cubicBezTo>
                    <a:pt x="1834809" y="587464"/>
                    <a:pt x="1834904" y="588797"/>
                    <a:pt x="1834904" y="589654"/>
                  </a:cubicBezTo>
                  <a:cubicBezTo>
                    <a:pt x="1834333" y="589654"/>
                    <a:pt x="1833951" y="589750"/>
                    <a:pt x="1833666" y="589845"/>
                  </a:cubicBezTo>
                  <a:cubicBezTo>
                    <a:pt x="1833380" y="589940"/>
                    <a:pt x="1832904" y="590036"/>
                    <a:pt x="1832428" y="590226"/>
                  </a:cubicBezTo>
                  <a:cubicBezTo>
                    <a:pt x="1831856" y="590416"/>
                    <a:pt x="1831189" y="590607"/>
                    <a:pt x="1830523" y="590797"/>
                  </a:cubicBezTo>
                  <a:lnTo>
                    <a:pt x="1828617" y="588035"/>
                  </a:lnTo>
                  <a:lnTo>
                    <a:pt x="1828427" y="588035"/>
                  </a:lnTo>
                  <a:cubicBezTo>
                    <a:pt x="1828332" y="588035"/>
                    <a:pt x="1825951" y="587559"/>
                    <a:pt x="1824712" y="587559"/>
                  </a:cubicBezTo>
                  <a:cubicBezTo>
                    <a:pt x="1823569" y="587559"/>
                    <a:pt x="1821284" y="587749"/>
                    <a:pt x="1820235" y="588321"/>
                  </a:cubicBezTo>
                  <a:cubicBezTo>
                    <a:pt x="1819950" y="588512"/>
                    <a:pt x="1819474" y="588702"/>
                    <a:pt x="1818997" y="588892"/>
                  </a:cubicBezTo>
                  <a:cubicBezTo>
                    <a:pt x="1817949" y="589369"/>
                    <a:pt x="1816711" y="589845"/>
                    <a:pt x="1816140" y="590512"/>
                  </a:cubicBezTo>
                  <a:cubicBezTo>
                    <a:pt x="1815759" y="590893"/>
                    <a:pt x="1815283" y="591559"/>
                    <a:pt x="1814806" y="592226"/>
                  </a:cubicBezTo>
                  <a:cubicBezTo>
                    <a:pt x="1814235" y="592988"/>
                    <a:pt x="1813568" y="593845"/>
                    <a:pt x="1813282" y="594036"/>
                  </a:cubicBezTo>
                  <a:cubicBezTo>
                    <a:pt x="1812806" y="594322"/>
                    <a:pt x="1809949" y="594417"/>
                    <a:pt x="1809472" y="594131"/>
                  </a:cubicBezTo>
                  <a:cubicBezTo>
                    <a:pt x="1809091" y="593941"/>
                    <a:pt x="1808520" y="592703"/>
                    <a:pt x="1808424" y="591845"/>
                  </a:cubicBezTo>
                  <a:cubicBezTo>
                    <a:pt x="1808424" y="591559"/>
                    <a:pt x="1808424" y="590988"/>
                    <a:pt x="1808520" y="590321"/>
                  </a:cubicBezTo>
                  <a:cubicBezTo>
                    <a:pt x="1808615" y="588702"/>
                    <a:pt x="1808711" y="587654"/>
                    <a:pt x="1808329" y="587083"/>
                  </a:cubicBezTo>
                  <a:cubicBezTo>
                    <a:pt x="1807853" y="586511"/>
                    <a:pt x="1806805" y="586130"/>
                    <a:pt x="1805662" y="585845"/>
                  </a:cubicBezTo>
                  <a:cubicBezTo>
                    <a:pt x="1805472" y="585749"/>
                    <a:pt x="1805281" y="585749"/>
                    <a:pt x="1805186" y="585749"/>
                  </a:cubicBezTo>
                  <a:cubicBezTo>
                    <a:pt x="1804805" y="585654"/>
                    <a:pt x="1803662" y="584701"/>
                    <a:pt x="1803377" y="584225"/>
                  </a:cubicBezTo>
                  <a:cubicBezTo>
                    <a:pt x="1802995" y="583558"/>
                    <a:pt x="1802234" y="582892"/>
                    <a:pt x="1801281" y="582892"/>
                  </a:cubicBezTo>
                  <a:cubicBezTo>
                    <a:pt x="1800424" y="582892"/>
                    <a:pt x="1796042" y="583654"/>
                    <a:pt x="1795756" y="585845"/>
                  </a:cubicBezTo>
                  <a:cubicBezTo>
                    <a:pt x="1795661" y="586702"/>
                    <a:pt x="1795756" y="587559"/>
                    <a:pt x="1795756" y="588321"/>
                  </a:cubicBezTo>
                  <a:cubicBezTo>
                    <a:pt x="1795851" y="588892"/>
                    <a:pt x="1795851" y="589559"/>
                    <a:pt x="1795851" y="589750"/>
                  </a:cubicBezTo>
                  <a:cubicBezTo>
                    <a:pt x="1795661" y="589750"/>
                    <a:pt x="1795280" y="589845"/>
                    <a:pt x="1794804" y="589845"/>
                  </a:cubicBezTo>
                  <a:cubicBezTo>
                    <a:pt x="1793089" y="590036"/>
                    <a:pt x="1791851" y="590226"/>
                    <a:pt x="1791375" y="590702"/>
                  </a:cubicBezTo>
                  <a:cubicBezTo>
                    <a:pt x="1791184" y="590893"/>
                    <a:pt x="1790899" y="591274"/>
                    <a:pt x="1790517" y="591750"/>
                  </a:cubicBezTo>
                  <a:cubicBezTo>
                    <a:pt x="1789946" y="592417"/>
                    <a:pt x="1789184" y="593465"/>
                    <a:pt x="1788708" y="593655"/>
                  </a:cubicBezTo>
                  <a:cubicBezTo>
                    <a:pt x="1788327" y="593845"/>
                    <a:pt x="1786898" y="594226"/>
                    <a:pt x="1781659" y="595084"/>
                  </a:cubicBezTo>
                  <a:lnTo>
                    <a:pt x="1781278" y="595179"/>
                  </a:lnTo>
                  <a:cubicBezTo>
                    <a:pt x="1781088" y="595179"/>
                    <a:pt x="1780707" y="595274"/>
                    <a:pt x="1780421" y="595274"/>
                  </a:cubicBezTo>
                  <a:lnTo>
                    <a:pt x="1780612" y="591845"/>
                  </a:lnTo>
                  <a:cubicBezTo>
                    <a:pt x="1780707" y="590702"/>
                    <a:pt x="1781374" y="589274"/>
                    <a:pt x="1781945" y="588035"/>
                  </a:cubicBezTo>
                  <a:cubicBezTo>
                    <a:pt x="1782231" y="587464"/>
                    <a:pt x="1782421" y="587083"/>
                    <a:pt x="1782517" y="586702"/>
                  </a:cubicBezTo>
                  <a:cubicBezTo>
                    <a:pt x="1782993" y="585273"/>
                    <a:pt x="1781564" y="580987"/>
                    <a:pt x="1781278" y="580415"/>
                  </a:cubicBezTo>
                  <a:cubicBezTo>
                    <a:pt x="1780897" y="579749"/>
                    <a:pt x="1776897" y="576700"/>
                    <a:pt x="1776325" y="576415"/>
                  </a:cubicBezTo>
                  <a:cubicBezTo>
                    <a:pt x="1775754" y="576129"/>
                    <a:pt x="1775182" y="575462"/>
                    <a:pt x="1775278" y="574224"/>
                  </a:cubicBezTo>
                  <a:cubicBezTo>
                    <a:pt x="1775373" y="572986"/>
                    <a:pt x="1776611" y="571843"/>
                    <a:pt x="1777564" y="571176"/>
                  </a:cubicBezTo>
                  <a:cubicBezTo>
                    <a:pt x="1778135" y="570700"/>
                    <a:pt x="1778707" y="570414"/>
                    <a:pt x="1779278" y="570033"/>
                  </a:cubicBezTo>
                  <a:cubicBezTo>
                    <a:pt x="1779754" y="569747"/>
                    <a:pt x="1780230" y="569462"/>
                    <a:pt x="1780612" y="569176"/>
                  </a:cubicBezTo>
                  <a:cubicBezTo>
                    <a:pt x="1781088" y="568890"/>
                    <a:pt x="1781469" y="568318"/>
                    <a:pt x="1782040" y="567747"/>
                  </a:cubicBezTo>
                  <a:cubicBezTo>
                    <a:pt x="1782612" y="567080"/>
                    <a:pt x="1783278" y="566318"/>
                    <a:pt x="1783660" y="566223"/>
                  </a:cubicBezTo>
                  <a:cubicBezTo>
                    <a:pt x="1784898" y="565747"/>
                    <a:pt x="1784993" y="563556"/>
                    <a:pt x="1784898" y="562222"/>
                  </a:cubicBezTo>
                  <a:cubicBezTo>
                    <a:pt x="1784803" y="561461"/>
                    <a:pt x="1787565" y="560603"/>
                    <a:pt x="1788612" y="560222"/>
                  </a:cubicBezTo>
                  <a:cubicBezTo>
                    <a:pt x="1789089" y="560127"/>
                    <a:pt x="1789374" y="559937"/>
                    <a:pt x="1789565" y="559937"/>
                  </a:cubicBezTo>
                  <a:cubicBezTo>
                    <a:pt x="1790232" y="559651"/>
                    <a:pt x="1792327" y="558603"/>
                    <a:pt x="1793089" y="558032"/>
                  </a:cubicBezTo>
                  <a:cubicBezTo>
                    <a:pt x="1793089" y="558032"/>
                    <a:pt x="1793280" y="557936"/>
                    <a:pt x="1793470" y="557936"/>
                  </a:cubicBezTo>
                  <a:cubicBezTo>
                    <a:pt x="1793946" y="558032"/>
                    <a:pt x="1794613" y="558508"/>
                    <a:pt x="1794994" y="559079"/>
                  </a:cubicBezTo>
                  <a:cubicBezTo>
                    <a:pt x="1795280" y="559555"/>
                    <a:pt x="1795851" y="560222"/>
                    <a:pt x="1796328" y="560889"/>
                  </a:cubicBezTo>
                  <a:cubicBezTo>
                    <a:pt x="1796804" y="561556"/>
                    <a:pt x="1797376" y="562127"/>
                    <a:pt x="1797566" y="562508"/>
                  </a:cubicBezTo>
                  <a:cubicBezTo>
                    <a:pt x="1797757" y="562984"/>
                    <a:pt x="1797661" y="563461"/>
                    <a:pt x="1797280" y="564223"/>
                  </a:cubicBezTo>
                  <a:cubicBezTo>
                    <a:pt x="1796994" y="564699"/>
                    <a:pt x="1794994" y="565651"/>
                    <a:pt x="1794232" y="565651"/>
                  </a:cubicBezTo>
                  <a:cubicBezTo>
                    <a:pt x="1793470" y="565651"/>
                    <a:pt x="1792137" y="565842"/>
                    <a:pt x="1791184" y="566223"/>
                  </a:cubicBezTo>
                  <a:cubicBezTo>
                    <a:pt x="1790994" y="566318"/>
                    <a:pt x="1790803" y="566318"/>
                    <a:pt x="1790517" y="566413"/>
                  </a:cubicBezTo>
                  <a:cubicBezTo>
                    <a:pt x="1789279" y="566795"/>
                    <a:pt x="1787660" y="567271"/>
                    <a:pt x="1787660" y="568223"/>
                  </a:cubicBezTo>
                  <a:cubicBezTo>
                    <a:pt x="1787565" y="569080"/>
                    <a:pt x="1788708" y="570986"/>
                    <a:pt x="1789565" y="571652"/>
                  </a:cubicBezTo>
                  <a:cubicBezTo>
                    <a:pt x="1789946" y="571938"/>
                    <a:pt x="1790232" y="572033"/>
                    <a:pt x="1790613" y="571938"/>
                  </a:cubicBezTo>
                  <a:cubicBezTo>
                    <a:pt x="1790994" y="571843"/>
                    <a:pt x="1791470" y="571652"/>
                    <a:pt x="1791946" y="571462"/>
                  </a:cubicBezTo>
                  <a:cubicBezTo>
                    <a:pt x="1792709" y="571176"/>
                    <a:pt x="1793661" y="570795"/>
                    <a:pt x="1794137" y="570890"/>
                  </a:cubicBezTo>
                  <a:cubicBezTo>
                    <a:pt x="1794613" y="570986"/>
                    <a:pt x="1795851" y="571557"/>
                    <a:pt x="1796804" y="571938"/>
                  </a:cubicBezTo>
                  <a:cubicBezTo>
                    <a:pt x="1797852" y="572414"/>
                    <a:pt x="1798519" y="572700"/>
                    <a:pt x="1798899" y="572700"/>
                  </a:cubicBezTo>
                  <a:cubicBezTo>
                    <a:pt x="1800042" y="572986"/>
                    <a:pt x="1802043" y="573367"/>
                    <a:pt x="1803186" y="572986"/>
                  </a:cubicBezTo>
                  <a:cubicBezTo>
                    <a:pt x="1803662" y="572891"/>
                    <a:pt x="1803948" y="572605"/>
                    <a:pt x="1804233" y="572414"/>
                  </a:cubicBezTo>
                  <a:cubicBezTo>
                    <a:pt x="1804710" y="572128"/>
                    <a:pt x="1804996" y="571938"/>
                    <a:pt x="1805567" y="572128"/>
                  </a:cubicBezTo>
                  <a:cubicBezTo>
                    <a:pt x="1806234" y="572319"/>
                    <a:pt x="1806901" y="572509"/>
                    <a:pt x="1807662" y="572605"/>
                  </a:cubicBezTo>
                  <a:cubicBezTo>
                    <a:pt x="1808139" y="572700"/>
                    <a:pt x="1808711" y="572795"/>
                    <a:pt x="1809282" y="572986"/>
                  </a:cubicBezTo>
                  <a:cubicBezTo>
                    <a:pt x="1810330" y="573271"/>
                    <a:pt x="1811853" y="573081"/>
                    <a:pt x="1812996" y="572891"/>
                  </a:cubicBezTo>
                  <a:cubicBezTo>
                    <a:pt x="1813473" y="572795"/>
                    <a:pt x="1813854" y="572795"/>
                    <a:pt x="1814140" y="572795"/>
                  </a:cubicBezTo>
                  <a:cubicBezTo>
                    <a:pt x="1814616" y="572795"/>
                    <a:pt x="1815473" y="572700"/>
                    <a:pt x="1816426" y="572509"/>
                  </a:cubicBezTo>
                  <a:cubicBezTo>
                    <a:pt x="1817283" y="572414"/>
                    <a:pt x="1818140" y="572224"/>
                    <a:pt x="1818521" y="572224"/>
                  </a:cubicBezTo>
                  <a:cubicBezTo>
                    <a:pt x="1819188" y="572224"/>
                    <a:pt x="1820235" y="572700"/>
                    <a:pt x="1820521" y="572891"/>
                  </a:cubicBezTo>
                  <a:lnTo>
                    <a:pt x="1820617" y="572795"/>
                  </a:lnTo>
                  <a:cubicBezTo>
                    <a:pt x="1820807" y="573081"/>
                    <a:pt x="1821093" y="573462"/>
                    <a:pt x="1821188" y="573748"/>
                  </a:cubicBezTo>
                  <a:cubicBezTo>
                    <a:pt x="1821760" y="574891"/>
                    <a:pt x="1822807" y="575843"/>
                    <a:pt x="1824046" y="576034"/>
                  </a:cubicBezTo>
                  <a:cubicBezTo>
                    <a:pt x="1824331" y="576129"/>
                    <a:pt x="1824617" y="576129"/>
                    <a:pt x="1824903" y="576129"/>
                  </a:cubicBezTo>
                  <a:cubicBezTo>
                    <a:pt x="1825569" y="576224"/>
                    <a:pt x="1826141" y="576224"/>
                    <a:pt x="1826808" y="576605"/>
                  </a:cubicBezTo>
                  <a:cubicBezTo>
                    <a:pt x="1827379" y="576986"/>
                    <a:pt x="1828713" y="578129"/>
                    <a:pt x="1829760" y="578987"/>
                  </a:cubicBezTo>
                  <a:cubicBezTo>
                    <a:pt x="1830332" y="579463"/>
                    <a:pt x="1830903" y="579939"/>
                    <a:pt x="1831094" y="580129"/>
                  </a:cubicBezTo>
                  <a:cubicBezTo>
                    <a:pt x="1831189" y="580225"/>
                    <a:pt x="1831285" y="580320"/>
                    <a:pt x="1831380" y="580320"/>
                  </a:cubicBezTo>
                  <a:cubicBezTo>
                    <a:pt x="1831952" y="580701"/>
                    <a:pt x="1832428" y="580987"/>
                    <a:pt x="1832332" y="581939"/>
                  </a:cubicBezTo>
                  <a:cubicBezTo>
                    <a:pt x="1832332" y="582320"/>
                    <a:pt x="1832237" y="582701"/>
                    <a:pt x="1832142" y="583082"/>
                  </a:cubicBezTo>
                  <a:cubicBezTo>
                    <a:pt x="1831952" y="583749"/>
                    <a:pt x="1831665" y="584606"/>
                    <a:pt x="1832713" y="585083"/>
                  </a:cubicBezTo>
                  <a:close/>
                  <a:moveTo>
                    <a:pt x="1795566" y="552412"/>
                  </a:moveTo>
                  <a:cubicBezTo>
                    <a:pt x="1795661" y="552412"/>
                    <a:pt x="1795851" y="552507"/>
                    <a:pt x="1796042" y="552602"/>
                  </a:cubicBezTo>
                  <a:cubicBezTo>
                    <a:pt x="1796709" y="552888"/>
                    <a:pt x="1797757" y="553269"/>
                    <a:pt x="1798709" y="553269"/>
                  </a:cubicBezTo>
                  <a:cubicBezTo>
                    <a:pt x="1799280" y="553269"/>
                    <a:pt x="1800519" y="553555"/>
                    <a:pt x="1801662" y="553841"/>
                  </a:cubicBezTo>
                  <a:cubicBezTo>
                    <a:pt x="1802614" y="554031"/>
                    <a:pt x="1803567" y="554221"/>
                    <a:pt x="1804138" y="554317"/>
                  </a:cubicBezTo>
                  <a:cubicBezTo>
                    <a:pt x="1804900" y="554412"/>
                    <a:pt x="1806043" y="554698"/>
                    <a:pt x="1806996" y="554888"/>
                  </a:cubicBezTo>
                  <a:cubicBezTo>
                    <a:pt x="1807662" y="555079"/>
                    <a:pt x="1808329" y="555269"/>
                    <a:pt x="1808805" y="555269"/>
                  </a:cubicBezTo>
                  <a:cubicBezTo>
                    <a:pt x="1809567" y="555365"/>
                    <a:pt x="1810330" y="555650"/>
                    <a:pt x="1810806" y="555841"/>
                  </a:cubicBezTo>
                  <a:lnTo>
                    <a:pt x="1811092" y="555936"/>
                  </a:lnTo>
                  <a:cubicBezTo>
                    <a:pt x="1813378" y="556698"/>
                    <a:pt x="1813568" y="557174"/>
                    <a:pt x="1813568" y="557174"/>
                  </a:cubicBezTo>
                  <a:cubicBezTo>
                    <a:pt x="1813568" y="557365"/>
                    <a:pt x="1813663" y="557460"/>
                    <a:pt x="1813663" y="557650"/>
                  </a:cubicBezTo>
                  <a:cubicBezTo>
                    <a:pt x="1813854" y="558412"/>
                    <a:pt x="1814044" y="558984"/>
                    <a:pt x="1813568" y="559270"/>
                  </a:cubicBezTo>
                  <a:cubicBezTo>
                    <a:pt x="1812806" y="559841"/>
                    <a:pt x="1810520" y="560699"/>
                    <a:pt x="1809282" y="560889"/>
                  </a:cubicBezTo>
                  <a:cubicBezTo>
                    <a:pt x="1807948" y="561079"/>
                    <a:pt x="1806043" y="561365"/>
                    <a:pt x="1804805" y="561746"/>
                  </a:cubicBezTo>
                  <a:cubicBezTo>
                    <a:pt x="1803471" y="562127"/>
                    <a:pt x="1801662" y="562413"/>
                    <a:pt x="1800614" y="562603"/>
                  </a:cubicBezTo>
                  <a:cubicBezTo>
                    <a:pt x="1799757" y="562699"/>
                    <a:pt x="1798899" y="562699"/>
                    <a:pt x="1798423" y="562603"/>
                  </a:cubicBezTo>
                  <a:cubicBezTo>
                    <a:pt x="1798423" y="562318"/>
                    <a:pt x="1798519" y="561937"/>
                    <a:pt x="1798328" y="561651"/>
                  </a:cubicBezTo>
                  <a:cubicBezTo>
                    <a:pt x="1798137" y="561270"/>
                    <a:pt x="1797661" y="560603"/>
                    <a:pt x="1796994" y="559937"/>
                  </a:cubicBezTo>
                  <a:cubicBezTo>
                    <a:pt x="1796518" y="559365"/>
                    <a:pt x="1795947" y="558698"/>
                    <a:pt x="1795661" y="558222"/>
                  </a:cubicBezTo>
                  <a:cubicBezTo>
                    <a:pt x="1795185" y="557365"/>
                    <a:pt x="1794328" y="556793"/>
                    <a:pt x="1793565" y="556698"/>
                  </a:cubicBezTo>
                  <a:cubicBezTo>
                    <a:pt x="1793185" y="556603"/>
                    <a:pt x="1792709" y="556698"/>
                    <a:pt x="1792423" y="556984"/>
                  </a:cubicBezTo>
                  <a:cubicBezTo>
                    <a:pt x="1791756" y="557460"/>
                    <a:pt x="1789755" y="558508"/>
                    <a:pt x="1789089" y="558793"/>
                  </a:cubicBezTo>
                  <a:cubicBezTo>
                    <a:pt x="1788898" y="558889"/>
                    <a:pt x="1788612" y="558984"/>
                    <a:pt x="1788232" y="559079"/>
                  </a:cubicBezTo>
                  <a:cubicBezTo>
                    <a:pt x="1786422" y="559651"/>
                    <a:pt x="1783755" y="560508"/>
                    <a:pt x="1783850" y="561937"/>
                  </a:cubicBezTo>
                  <a:cubicBezTo>
                    <a:pt x="1783945" y="563746"/>
                    <a:pt x="1783660" y="564890"/>
                    <a:pt x="1783184" y="565080"/>
                  </a:cubicBezTo>
                  <a:cubicBezTo>
                    <a:pt x="1782517" y="565366"/>
                    <a:pt x="1781850" y="566128"/>
                    <a:pt x="1781183" y="566890"/>
                  </a:cubicBezTo>
                  <a:cubicBezTo>
                    <a:pt x="1780707" y="567366"/>
                    <a:pt x="1780230" y="567937"/>
                    <a:pt x="1779945" y="568128"/>
                  </a:cubicBezTo>
                  <a:cubicBezTo>
                    <a:pt x="1779564" y="568414"/>
                    <a:pt x="1779087" y="568699"/>
                    <a:pt x="1778611" y="568985"/>
                  </a:cubicBezTo>
                  <a:cubicBezTo>
                    <a:pt x="1778040" y="569366"/>
                    <a:pt x="1777373" y="569747"/>
                    <a:pt x="1776801" y="570224"/>
                  </a:cubicBezTo>
                  <a:cubicBezTo>
                    <a:pt x="1775658" y="571081"/>
                    <a:pt x="1774230" y="572319"/>
                    <a:pt x="1774135" y="573938"/>
                  </a:cubicBezTo>
                  <a:cubicBezTo>
                    <a:pt x="1774039" y="575462"/>
                    <a:pt x="1774802" y="576415"/>
                    <a:pt x="1775563" y="576796"/>
                  </a:cubicBezTo>
                  <a:cubicBezTo>
                    <a:pt x="1776230" y="577177"/>
                    <a:pt x="1779945" y="580129"/>
                    <a:pt x="1780230" y="580511"/>
                  </a:cubicBezTo>
                  <a:cubicBezTo>
                    <a:pt x="1780516" y="580987"/>
                    <a:pt x="1781755" y="585083"/>
                    <a:pt x="1781374" y="586130"/>
                  </a:cubicBezTo>
                  <a:cubicBezTo>
                    <a:pt x="1781278" y="586511"/>
                    <a:pt x="1781088" y="586892"/>
                    <a:pt x="1780802" y="587464"/>
                  </a:cubicBezTo>
                  <a:cubicBezTo>
                    <a:pt x="1780230" y="588702"/>
                    <a:pt x="1779469" y="590226"/>
                    <a:pt x="1779469" y="591559"/>
                  </a:cubicBezTo>
                  <a:lnTo>
                    <a:pt x="1779278" y="595084"/>
                  </a:lnTo>
                  <a:cubicBezTo>
                    <a:pt x="1777564" y="595179"/>
                    <a:pt x="1775373" y="595274"/>
                    <a:pt x="1774611" y="595084"/>
                  </a:cubicBezTo>
                  <a:cubicBezTo>
                    <a:pt x="1773468" y="594798"/>
                    <a:pt x="1769658" y="593179"/>
                    <a:pt x="1769182" y="592988"/>
                  </a:cubicBezTo>
                  <a:cubicBezTo>
                    <a:pt x="1768896" y="592226"/>
                    <a:pt x="1766610" y="586797"/>
                    <a:pt x="1766419" y="586035"/>
                  </a:cubicBezTo>
                  <a:cubicBezTo>
                    <a:pt x="1765943" y="584701"/>
                    <a:pt x="1762228" y="584606"/>
                    <a:pt x="1762228" y="584606"/>
                  </a:cubicBezTo>
                  <a:cubicBezTo>
                    <a:pt x="1761942" y="584606"/>
                    <a:pt x="1761180" y="584606"/>
                    <a:pt x="1760419" y="584511"/>
                  </a:cubicBezTo>
                  <a:cubicBezTo>
                    <a:pt x="1759561" y="584511"/>
                    <a:pt x="1758609" y="584416"/>
                    <a:pt x="1758133" y="584416"/>
                  </a:cubicBezTo>
                  <a:cubicBezTo>
                    <a:pt x="1757466" y="584416"/>
                    <a:pt x="1753942" y="582987"/>
                    <a:pt x="1753370" y="582320"/>
                  </a:cubicBezTo>
                  <a:cubicBezTo>
                    <a:pt x="1753180" y="582130"/>
                    <a:pt x="1752703" y="581749"/>
                    <a:pt x="1752132" y="581272"/>
                  </a:cubicBezTo>
                  <a:cubicBezTo>
                    <a:pt x="1750989" y="580320"/>
                    <a:pt x="1749084" y="578701"/>
                    <a:pt x="1748798" y="578034"/>
                  </a:cubicBezTo>
                  <a:cubicBezTo>
                    <a:pt x="1748417" y="577177"/>
                    <a:pt x="1746321" y="576796"/>
                    <a:pt x="1742797" y="576415"/>
                  </a:cubicBezTo>
                  <a:cubicBezTo>
                    <a:pt x="1742321" y="576320"/>
                    <a:pt x="1741940" y="576320"/>
                    <a:pt x="1741749" y="576320"/>
                  </a:cubicBezTo>
                  <a:cubicBezTo>
                    <a:pt x="1741273" y="576224"/>
                    <a:pt x="1739559" y="575176"/>
                    <a:pt x="1738416" y="574510"/>
                  </a:cubicBezTo>
                  <a:cubicBezTo>
                    <a:pt x="1737654" y="574033"/>
                    <a:pt x="1737082" y="573653"/>
                    <a:pt x="1736702" y="573462"/>
                  </a:cubicBezTo>
                  <a:cubicBezTo>
                    <a:pt x="1735749" y="572986"/>
                    <a:pt x="1733463" y="570700"/>
                    <a:pt x="1732796" y="569366"/>
                  </a:cubicBezTo>
                  <a:cubicBezTo>
                    <a:pt x="1732224" y="568318"/>
                    <a:pt x="1731748" y="566509"/>
                    <a:pt x="1731462" y="565270"/>
                  </a:cubicBezTo>
                  <a:cubicBezTo>
                    <a:pt x="1731368" y="564985"/>
                    <a:pt x="1731272" y="564699"/>
                    <a:pt x="1731272" y="564508"/>
                  </a:cubicBezTo>
                  <a:cubicBezTo>
                    <a:pt x="1730891" y="563270"/>
                    <a:pt x="1728796" y="562699"/>
                    <a:pt x="1727938" y="562508"/>
                  </a:cubicBezTo>
                  <a:cubicBezTo>
                    <a:pt x="1727367" y="562413"/>
                    <a:pt x="1726319" y="561556"/>
                    <a:pt x="1725748" y="561079"/>
                  </a:cubicBezTo>
                  <a:cubicBezTo>
                    <a:pt x="1725557" y="560984"/>
                    <a:pt x="1725462" y="560794"/>
                    <a:pt x="1725271" y="560699"/>
                  </a:cubicBezTo>
                  <a:cubicBezTo>
                    <a:pt x="1724224" y="559937"/>
                    <a:pt x="1722223" y="561079"/>
                    <a:pt x="1721843" y="561365"/>
                  </a:cubicBezTo>
                  <a:cubicBezTo>
                    <a:pt x="1721557" y="561556"/>
                    <a:pt x="1720414" y="561461"/>
                    <a:pt x="1719937" y="561461"/>
                  </a:cubicBezTo>
                  <a:cubicBezTo>
                    <a:pt x="1719747" y="561461"/>
                    <a:pt x="1719556" y="561461"/>
                    <a:pt x="1719556" y="561461"/>
                  </a:cubicBezTo>
                  <a:cubicBezTo>
                    <a:pt x="1718890" y="561175"/>
                    <a:pt x="1713270" y="556698"/>
                    <a:pt x="1712889" y="556126"/>
                  </a:cubicBezTo>
                  <a:cubicBezTo>
                    <a:pt x="1712794" y="555650"/>
                    <a:pt x="1712318" y="553841"/>
                    <a:pt x="1712222" y="552983"/>
                  </a:cubicBezTo>
                  <a:cubicBezTo>
                    <a:pt x="1712127" y="552221"/>
                    <a:pt x="1710412" y="551459"/>
                    <a:pt x="1707174" y="550221"/>
                  </a:cubicBezTo>
                  <a:cubicBezTo>
                    <a:pt x="1706793" y="550030"/>
                    <a:pt x="1706412" y="549935"/>
                    <a:pt x="1706126" y="549840"/>
                  </a:cubicBezTo>
                  <a:cubicBezTo>
                    <a:pt x="1705078" y="549364"/>
                    <a:pt x="1703269" y="549459"/>
                    <a:pt x="1702030" y="549459"/>
                  </a:cubicBezTo>
                  <a:cubicBezTo>
                    <a:pt x="1701744" y="549459"/>
                    <a:pt x="1701554" y="549459"/>
                    <a:pt x="1701364" y="549459"/>
                  </a:cubicBezTo>
                  <a:cubicBezTo>
                    <a:pt x="1700792" y="549459"/>
                    <a:pt x="1700030" y="549364"/>
                    <a:pt x="1699363" y="549364"/>
                  </a:cubicBezTo>
                  <a:cubicBezTo>
                    <a:pt x="1698792" y="549364"/>
                    <a:pt x="1698220" y="549268"/>
                    <a:pt x="1697935" y="549268"/>
                  </a:cubicBezTo>
                  <a:cubicBezTo>
                    <a:pt x="1697363" y="549268"/>
                    <a:pt x="1696696" y="549935"/>
                    <a:pt x="1695649" y="550983"/>
                  </a:cubicBezTo>
                  <a:cubicBezTo>
                    <a:pt x="1695077" y="551554"/>
                    <a:pt x="1694505" y="552126"/>
                    <a:pt x="1694220" y="552316"/>
                  </a:cubicBezTo>
                  <a:cubicBezTo>
                    <a:pt x="1693268" y="552793"/>
                    <a:pt x="1690029" y="555269"/>
                    <a:pt x="1689933" y="555365"/>
                  </a:cubicBezTo>
                  <a:lnTo>
                    <a:pt x="1689743" y="555460"/>
                  </a:lnTo>
                  <a:lnTo>
                    <a:pt x="1689457" y="560508"/>
                  </a:lnTo>
                  <a:cubicBezTo>
                    <a:pt x="1687648" y="560603"/>
                    <a:pt x="1683837" y="560794"/>
                    <a:pt x="1682504" y="560984"/>
                  </a:cubicBezTo>
                  <a:lnTo>
                    <a:pt x="1678218" y="526028"/>
                  </a:lnTo>
                  <a:lnTo>
                    <a:pt x="1701268" y="517645"/>
                  </a:lnTo>
                  <a:lnTo>
                    <a:pt x="1709269" y="525170"/>
                  </a:lnTo>
                  <a:cubicBezTo>
                    <a:pt x="1709269" y="525456"/>
                    <a:pt x="1709365" y="525742"/>
                    <a:pt x="1709555" y="526123"/>
                  </a:cubicBezTo>
                  <a:lnTo>
                    <a:pt x="1710126" y="525932"/>
                  </a:lnTo>
                  <a:lnTo>
                    <a:pt x="1721461" y="536600"/>
                  </a:lnTo>
                  <a:lnTo>
                    <a:pt x="1721557" y="536695"/>
                  </a:lnTo>
                  <a:lnTo>
                    <a:pt x="1721747" y="536695"/>
                  </a:lnTo>
                  <a:cubicBezTo>
                    <a:pt x="1721937" y="536695"/>
                    <a:pt x="1726128" y="537172"/>
                    <a:pt x="1727938" y="537172"/>
                  </a:cubicBezTo>
                  <a:cubicBezTo>
                    <a:pt x="1729843" y="537172"/>
                    <a:pt x="1734892" y="535933"/>
                    <a:pt x="1735939" y="535648"/>
                  </a:cubicBezTo>
                  <a:cubicBezTo>
                    <a:pt x="1736796" y="535362"/>
                    <a:pt x="1745464" y="533743"/>
                    <a:pt x="1749274" y="533076"/>
                  </a:cubicBezTo>
                  <a:cubicBezTo>
                    <a:pt x="1749369" y="533552"/>
                    <a:pt x="1749655" y="534314"/>
                    <a:pt x="1749941" y="535076"/>
                  </a:cubicBezTo>
                  <a:cubicBezTo>
                    <a:pt x="1750418" y="536315"/>
                    <a:pt x="1752703" y="539743"/>
                    <a:pt x="1752799" y="539934"/>
                  </a:cubicBezTo>
                  <a:lnTo>
                    <a:pt x="1752894" y="540029"/>
                  </a:lnTo>
                  <a:lnTo>
                    <a:pt x="1753084" y="540029"/>
                  </a:lnTo>
                  <a:cubicBezTo>
                    <a:pt x="1753560" y="540124"/>
                    <a:pt x="1754799" y="540601"/>
                    <a:pt x="1755275" y="541267"/>
                  </a:cubicBezTo>
                  <a:cubicBezTo>
                    <a:pt x="1755942" y="542220"/>
                    <a:pt x="1758418" y="546125"/>
                    <a:pt x="1758514" y="546601"/>
                  </a:cubicBezTo>
                  <a:cubicBezTo>
                    <a:pt x="1758704" y="547173"/>
                    <a:pt x="1759561" y="548887"/>
                    <a:pt x="1759657" y="549078"/>
                  </a:cubicBezTo>
                  <a:lnTo>
                    <a:pt x="1759752" y="549173"/>
                  </a:lnTo>
                  <a:cubicBezTo>
                    <a:pt x="1761657" y="551174"/>
                    <a:pt x="1763752" y="553459"/>
                    <a:pt x="1763848" y="553936"/>
                  </a:cubicBezTo>
                  <a:cubicBezTo>
                    <a:pt x="1764038" y="554793"/>
                    <a:pt x="1767181" y="557270"/>
                    <a:pt x="1768324" y="557270"/>
                  </a:cubicBezTo>
                  <a:cubicBezTo>
                    <a:pt x="1768896" y="557270"/>
                    <a:pt x="1769753" y="557079"/>
                    <a:pt x="1770611" y="556793"/>
                  </a:cubicBezTo>
                  <a:cubicBezTo>
                    <a:pt x="1771277" y="556603"/>
                    <a:pt x="1771944" y="556412"/>
                    <a:pt x="1772230" y="556412"/>
                  </a:cubicBezTo>
                  <a:cubicBezTo>
                    <a:pt x="1772896" y="556412"/>
                    <a:pt x="1778135" y="555936"/>
                    <a:pt x="1779087" y="555555"/>
                  </a:cubicBezTo>
                  <a:cubicBezTo>
                    <a:pt x="1779754" y="555365"/>
                    <a:pt x="1779849" y="554603"/>
                    <a:pt x="1780040" y="553936"/>
                  </a:cubicBezTo>
                  <a:cubicBezTo>
                    <a:pt x="1780230" y="553174"/>
                    <a:pt x="1780421" y="552602"/>
                    <a:pt x="1780897" y="552507"/>
                  </a:cubicBezTo>
                  <a:cubicBezTo>
                    <a:pt x="1782040" y="552412"/>
                    <a:pt x="1782993" y="551936"/>
                    <a:pt x="1783564" y="551554"/>
                  </a:cubicBezTo>
                  <a:cubicBezTo>
                    <a:pt x="1783755" y="551459"/>
                    <a:pt x="1783945" y="551364"/>
                    <a:pt x="1784040" y="551269"/>
                  </a:cubicBezTo>
                  <a:cubicBezTo>
                    <a:pt x="1784421" y="551078"/>
                    <a:pt x="1785374" y="550221"/>
                    <a:pt x="1786898" y="548983"/>
                  </a:cubicBezTo>
                  <a:cubicBezTo>
                    <a:pt x="1787946" y="548030"/>
                    <a:pt x="1789184" y="546983"/>
                    <a:pt x="1789661" y="546697"/>
                  </a:cubicBezTo>
                  <a:cubicBezTo>
                    <a:pt x="1790327" y="546316"/>
                    <a:pt x="1791280" y="545744"/>
                    <a:pt x="1791565" y="545935"/>
                  </a:cubicBezTo>
                  <a:cubicBezTo>
                    <a:pt x="1791851" y="546030"/>
                    <a:pt x="1793185" y="546697"/>
                    <a:pt x="1794137" y="547173"/>
                  </a:cubicBezTo>
                  <a:cubicBezTo>
                    <a:pt x="1793852" y="548030"/>
                    <a:pt x="1793565" y="548887"/>
                    <a:pt x="1793661" y="549459"/>
                  </a:cubicBezTo>
                  <a:cubicBezTo>
                    <a:pt x="1793661" y="550412"/>
                    <a:pt x="1794518" y="552126"/>
                    <a:pt x="1795566" y="552412"/>
                  </a:cubicBezTo>
                  <a:close/>
                  <a:moveTo>
                    <a:pt x="1666883" y="602323"/>
                  </a:moveTo>
                  <a:cubicBezTo>
                    <a:pt x="1666883" y="602132"/>
                    <a:pt x="1666883" y="601846"/>
                    <a:pt x="1666883" y="601466"/>
                  </a:cubicBezTo>
                  <a:cubicBezTo>
                    <a:pt x="1666883" y="600132"/>
                    <a:pt x="1666978" y="597655"/>
                    <a:pt x="1667169" y="596703"/>
                  </a:cubicBezTo>
                  <a:cubicBezTo>
                    <a:pt x="1667550" y="595179"/>
                    <a:pt x="1668121" y="593179"/>
                    <a:pt x="1668502" y="592417"/>
                  </a:cubicBezTo>
                  <a:cubicBezTo>
                    <a:pt x="1668978" y="591559"/>
                    <a:pt x="1670027" y="588035"/>
                    <a:pt x="1669264" y="586987"/>
                  </a:cubicBezTo>
                  <a:cubicBezTo>
                    <a:pt x="1668502" y="585940"/>
                    <a:pt x="1666312" y="585273"/>
                    <a:pt x="1665264" y="585083"/>
                  </a:cubicBezTo>
                  <a:cubicBezTo>
                    <a:pt x="1664693" y="584987"/>
                    <a:pt x="1664407" y="583940"/>
                    <a:pt x="1664407" y="583273"/>
                  </a:cubicBezTo>
                  <a:cubicBezTo>
                    <a:pt x="1664787" y="582130"/>
                    <a:pt x="1665645" y="579653"/>
                    <a:pt x="1664978" y="578891"/>
                  </a:cubicBezTo>
                  <a:cubicBezTo>
                    <a:pt x="1664787" y="578701"/>
                    <a:pt x="1664502" y="578605"/>
                    <a:pt x="1664216" y="578701"/>
                  </a:cubicBezTo>
                  <a:cubicBezTo>
                    <a:pt x="1662311" y="578987"/>
                    <a:pt x="1659644" y="578891"/>
                    <a:pt x="1659549" y="578415"/>
                  </a:cubicBezTo>
                  <a:cubicBezTo>
                    <a:pt x="1658977" y="574415"/>
                    <a:pt x="1658977" y="571938"/>
                    <a:pt x="1659263" y="571557"/>
                  </a:cubicBezTo>
                  <a:cubicBezTo>
                    <a:pt x="1659644" y="571366"/>
                    <a:pt x="1660120" y="571081"/>
                    <a:pt x="1660692" y="570700"/>
                  </a:cubicBezTo>
                  <a:cubicBezTo>
                    <a:pt x="1661644" y="570128"/>
                    <a:pt x="1662978" y="569271"/>
                    <a:pt x="1663549" y="569176"/>
                  </a:cubicBezTo>
                  <a:cubicBezTo>
                    <a:pt x="1663740" y="569176"/>
                    <a:pt x="1664026" y="569080"/>
                    <a:pt x="1664216" y="569080"/>
                  </a:cubicBezTo>
                  <a:cubicBezTo>
                    <a:pt x="1665073" y="568890"/>
                    <a:pt x="1665645" y="568795"/>
                    <a:pt x="1665836" y="569080"/>
                  </a:cubicBezTo>
                  <a:lnTo>
                    <a:pt x="1665930" y="569176"/>
                  </a:lnTo>
                  <a:cubicBezTo>
                    <a:pt x="1666312" y="569747"/>
                    <a:pt x="1666788" y="570604"/>
                    <a:pt x="1667740" y="570795"/>
                  </a:cubicBezTo>
                  <a:cubicBezTo>
                    <a:pt x="1668217" y="570890"/>
                    <a:pt x="1668693" y="570795"/>
                    <a:pt x="1669169" y="570509"/>
                  </a:cubicBezTo>
                  <a:cubicBezTo>
                    <a:pt x="1670503" y="569652"/>
                    <a:pt x="1674027" y="566795"/>
                    <a:pt x="1673265" y="565175"/>
                  </a:cubicBezTo>
                  <a:cubicBezTo>
                    <a:pt x="1672979" y="564508"/>
                    <a:pt x="1671931" y="563461"/>
                    <a:pt x="1670883" y="562318"/>
                  </a:cubicBezTo>
                  <a:cubicBezTo>
                    <a:pt x="1669931" y="561270"/>
                    <a:pt x="1668502" y="559841"/>
                    <a:pt x="1668502" y="559365"/>
                  </a:cubicBezTo>
                  <a:cubicBezTo>
                    <a:pt x="1668312" y="558317"/>
                    <a:pt x="1666026" y="554888"/>
                    <a:pt x="1664978" y="554888"/>
                  </a:cubicBezTo>
                  <a:cubicBezTo>
                    <a:pt x="1664978" y="554888"/>
                    <a:pt x="1660120" y="555174"/>
                    <a:pt x="1659453" y="556698"/>
                  </a:cubicBezTo>
                  <a:cubicBezTo>
                    <a:pt x="1659359" y="556984"/>
                    <a:pt x="1659168" y="557174"/>
                    <a:pt x="1659073" y="557460"/>
                  </a:cubicBezTo>
                  <a:cubicBezTo>
                    <a:pt x="1658596" y="558317"/>
                    <a:pt x="1658120" y="559270"/>
                    <a:pt x="1658025" y="560413"/>
                  </a:cubicBezTo>
                  <a:cubicBezTo>
                    <a:pt x="1658025" y="560699"/>
                    <a:pt x="1658025" y="561270"/>
                    <a:pt x="1658025" y="561841"/>
                  </a:cubicBezTo>
                  <a:cubicBezTo>
                    <a:pt x="1658025" y="562699"/>
                    <a:pt x="1658025" y="564223"/>
                    <a:pt x="1657930" y="564890"/>
                  </a:cubicBezTo>
                  <a:cubicBezTo>
                    <a:pt x="1657453" y="564413"/>
                    <a:pt x="1656691" y="562984"/>
                    <a:pt x="1656120" y="561651"/>
                  </a:cubicBezTo>
                  <a:cubicBezTo>
                    <a:pt x="1656977" y="559937"/>
                    <a:pt x="1658310" y="557460"/>
                    <a:pt x="1658501" y="557079"/>
                  </a:cubicBezTo>
                  <a:cubicBezTo>
                    <a:pt x="1658787" y="556698"/>
                    <a:pt x="1661263" y="555174"/>
                    <a:pt x="1662121" y="554888"/>
                  </a:cubicBezTo>
                  <a:cubicBezTo>
                    <a:pt x="1662978" y="554603"/>
                    <a:pt x="1666407" y="554221"/>
                    <a:pt x="1666883" y="554221"/>
                  </a:cubicBezTo>
                  <a:cubicBezTo>
                    <a:pt x="1667645" y="554221"/>
                    <a:pt x="1671074" y="554793"/>
                    <a:pt x="1671360" y="555269"/>
                  </a:cubicBezTo>
                  <a:cubicBezTo>
                    <a:pt x="1671836" y="555936"/>
                    <a:pt x="1677170" y="563366"/>
                    <a:pt x="1677170" y="563366"/>
                  </a:cubicBezTo>
                  <a:lnTo>
                    <a:pt x="1677360" y="563556"/>
                  </a:lnTo>
                  <a:lnTo>
                    <a:pt x="1677646" y="563461"/>
                  </a:lnTo>
                  <a:cubicBezTo>
                    <a:pt x="1677837" y="563461"/>
                    <a:pt x="1681742" y="562413"/>
                    <a:pt x="1682314" y="562222"/>
                  </a:cubicBezTo>
                  <a:cubicBezTo>
                    <a:pt x="1682694" y="562127"/>
                    <a:pt x="1686505" y="561937"/>
                    <a:pt x="1689933" y="561746"/>
                  </a:cubicBezTo>
                  <a:lnTo>
                    <a:pt x="1690410" y="561746"/>
                  </a:lnTo>
                  <a:lnTo>
                    <a:pt x="1690791" y="556317"/>
                  </a:lnTo>
                  <a:cubicBezTo>
                    <a:pt x="1691458" y="555841"/>
                    <a:pt x="1694029" y="553841"/>
                    <a:pt x="1694791" y="553459"/>
                  </a:cubicBezTo>
                  <a:cubicBezTo>
                    <a:pt x="1695267" y="553174"/>
                    <a:pt x="1695839" y="552602"/>
                    <a:pt x="1696506" y="551936"/>
                  </a:cubicBezTo>
                  <a:cubicBezTo>
                    <a:pt x="1696982" y="551459"/>
                    <a:pt x="1697839" y="550507"/>
                    <a:pt x="1698125" y="550507"/>
                  </a:cubicBezTo>
                  <a:cubicBezTo>
                    <a:pt x="1698411" y="550507"/>
                    <a:pt x="1698982" y="550507"/>
                    <a:pt x="1699554" y="550602"/>
                  </a:cubicBezTo>
                  <a:cubicBezTo>
                    <a:pt x="1700316" y="550602"/>
                    <a:pt x="1701078" y="550697"/>
                    <a:pt x="1701649" y="550697"/>
                  </a:cubicBezTo>
                  <a:cubicBezTo>
                    <a:pt x="1701840" y="550697"/>
                    <a:pt x="1702030" y="550697"/>
                    <a:pt x="1702316" y="550697"/>
                  </a:cubicBezTo>
                  <a:cubicBezTo>
                    <a:pt x="1703459" y="550697"/>
                    <a:pt x="1705078" y="550602"/>
                    <a:pt x="1706031" y="550983"/>
                  </a:cubicBezTo>
                  <a:cubicBezTo>
                    <a:pt x="1706221" y="551078"/>
                    <a:pt x="1706602" y="551269"/>
                    <a:pt x="1707078" y="551364"/>
                  </a:cubicBezTo>
                  <a:cubicBezTo>
                    <a:pt x="1708221" y="551840"/>
                    <a:pt x="1711365" y="552983"/>
                    <a:pt x="1711555" y="553555"/>
                  </a:cubicBezTo>
                  <a:cubicBezTo>
                    <a:pt x="1711651" y="554412"/>
                    <a:pt x="1712127" y="556317"/>
                    <a:pt x="1712222" y="556793"/>
                  </a:cubicBezTo>
                  <a:cubicBezTo>
                    <a:pt x="1712318" y="557270"/>
                    <a:pt x="1718699" y="562699"/>
                    <a:pt x="1719651" y="562699"/>
                  </a:cubicBezTo>
                  <a:cubicBezTo>
                    <a:pt x="1719747" y="562699"/>
                    <a:pt x="1719937" y="562699"/>
                    <a:pt x="1720033" y="562699"/>
                  </a:cubicBezTo>
                  <a:cubicBezTo>
                    <a:pt x="1721080" y="562794"/>
                    <a:pt x="1722033" y="562794"/>
                    <a:pt x="1722509" y="562413"/>
                  </a:cubicBezTo>
                  <a:cubicBezTo>
                    <a:pt x="1723366" y="561937"/>
                    <a:pt x="1724509" y="561461"/>
                    <a:pt x="1724795" y="561746"/>
                  </a:cubicBezTo>
                  <a:cubicBezTo>
                    <a:pt x="1724890" y="561841"/>
                    <a:pt x="1725081" y="561937"/>
                    <a:pt x="1725176" y="562127"/>
                  </a:cubicBezTo>
                  <a:cubicBezTo>
                    <a:pt x="1725938" y="562699"/>
                    <a:pt x="1726986" y="563556"/>
                    <a:pt x="1727748" y="563746"/>
                  </a:cubicBezTo>
                  <a:cubicBezTo>
                    <a:pt x="1728891" y="563937"/>
                    <a:pt x="1730319" y="564508"/>
                    <a:pt x="1730510" y="565175"/>
                  </a:cubicBezTo>
                  <a:cubicBezTo>
                    <a:pt x="1730605" y="565366"/>
                    <a:pt x="1730605" y="565651"/>
                    <a:pt x="1730701" y="565937"/>
                  </a:cubicBezTo>
                  <a:cubicBezTo>
                    <a:pt x="1730986" y="567175"/>
                    <a:pt x="1731462" y="569080"/>
                    <a:pt x="1732129" y="570224"/>
                  </a:cubicBezTo>
                  <a:cubicBezTo>
                    <a:pt x="1732987" y="571652"/>
                    <a:pt x="1735273" y="574033"/>
                    <a:pt x="1736415" y="574605"/>
                  </a:cubicBezTo>
                  <a:cubicBezTo>
                    <a:pt x="1736796" y="574795"/>
                    <a:pt x="1737368" y="575176"/>
                    <a:pt x="1738130" y="575558"/>
                  </a:cubicBezTo>
                  <a:cubicBezTo>
                    <a:pt x="1739940" y="576605"/>
                    <a:pt x="1741178" y="577367"/>
                    <a:pt x="1741845" y="577462"/>
                  </a:cubicBezTo>
                  <a:cubicBezTo>
                    <a:pt x="1742036" y="577462"/>
                    <a:pt x="1742416" y="577558"/>
                    <a:pt x="1742988" y="577558"/>
                  </a:cubicBezTo>
                  <a:cubicBezTo>
                    <a:pt x="1746321" y="577939"/>
                    <a:pt x="1748131" y="578320"/>
                    <a:pt x="1748322" y="578701"/>
                  </a:cubicBezTo>
                  <a:cubicBezTo>
                    <a:pt x="1748608" y="579463"/>
                    <a:pt x="1750132" y="580701"/>
                    <a:pt x="1751846" y="582130"/>
                  </a:cubicBezTo>
                  <a:cubicBezTo>
                    <a:pt x="1752417" y="582606"/>
                    <a:pt x="1752894" y="582987"/>
                    <a:pt x="1752989" y="583178"/>
                  </a:cubicBezTo>
                  <a:cubicBezTo>
                    <a:pt x="1753751" y="583940"/>
                    <a:pt x="1757466" y="585463"/>
                    <a:pt x="1758418" y="585463"/>
                  </a:cubicBezTo>
                  <a:cubicBezTo>
                    <a:pt x="1758894" y="585463"/>
                    <a:pt x="1759752" y="585463"/>
                    <a:pt x="1760609" y="585559"/>
                  </a:cubicBezTo>
                  <a:cubicBezTo>
                    <a:pt x="1761371" y="585559"/>
                    <a:pt x="1762133" y="585654"/>
                    <a:pt x="1762419" y="585654"/>
                  </a:cubicBezTo>
                  <a:cubicBezTo>
                    <a:pt x="1763371" y="585654"/>
                    <a:pt x="1765657" y="586130"/>
                    <a:pt x="1765753" y="586607"/>
                  </a:cubicBezTo>
                  <a:cubicBezTo>
                    <a:pt x="1766038" y="587368"/>
                    <a:pt x="1768134" y="592417"/>
                    <a:pt x="1768515" y="593560"/>
                  </a:cubicBezTo>
                  <a:cubicBezTo>
                    <a:pt x="1766991" y="595370"/>
                    <a:pt x="1765181" y="597274"/>
                    <a:pt x="1764610" y="597274"/>
                  </a:cubicBezTo>
                  <a:cubicBezTo>
                    <a:pt x="1763467" y="597274"/>
                    <a:pt x="1759657" y="596798"/>
                    <a:pt x="1759657" y="596798"/>
                  </a:cubicBezTo>
                  <a:lnTo>
                    <a:pt x="1759276" y="596703"/>
                  </a:lnTo>
                  <a:lnTo>
                    <a:pt x="1759180" y="597084"/>
                  </a:lnTo>
                  <a:cubicBezTo>
                    <a:pt x="1758228" y="599846"/>
                    <a:pt x="1756894" y="602990"/>
                    <a:pt x="1756513" y="603275"/>
                  </a:cubicBezTo>
                  <a:cubicBezTo>
                    <a:pt x="1756323" y="603370"/>
                    <a:pt x="1755846" y="603656"/>
                    <a:pt x="1755370" y="604037"/>
                  </a:cubicBezTo>
                  <a:cubicBezTo>
                    <a:pt x="1752608" y="605752"/>
                    <a:pt x="1751179" y="606704"/>
                    <a:pt x="1750894" y="607180"/>
                  </a:cubicBezTo>
                  <a:cubicBezTo>
                    <a:pt x="1750608" y="607752"/>
                    <a:pt x="1748226" y="609466"/>
                    <a:pt x="1747560" y="609943"/>
                  </a:cubicBezTo>
                  <a:cubicBezTo>
                    <a:pt x="1747465" y="610038"/>
                    <a:pt x="1747369" y="610038"/>
                    <a:pt x="1747179" y="610133"/>
                  </a:cubicBezTo>
                  <a:cubicBezTo>
                    <a:pt x="1746703" y="610324"/>
                    <a:pt x="1745940" y="610705"/>
                    <a:pt x="1745845" y="611848"/>
                  </a:cubicBezTo>
                  <a:cubicBezTo>
                    <a:pt x="1745750" y="613086"/>
                    <a:pt x="1744988" y="614896"/>
                    <a:pt x="1744607" y="614991"/>
                  </a:cubicBezTo>
                  <a:cubicBezTo>
                    <a:pt x="1744321" y="615086"/>
                    <a:pt x="1744035" y="615086"/>
                    <a:pt x="1743655" y="615086"/>
                  </a:cubicBezTo>
                  <a:cubicBezTo>
                    <a:pt x="1742988" y="615182"/>
                    <a:pt x="1742226" y="615277"/>
                    <a:pt x="1741559" y="615467"/>
                  </a:cubicBezTo>
                  <a:cubicBezTo>
                    <a:pt x="1740130" y="616039"/>
                    <a:pt x="1737558" y="616420"/>
                    <a:pt x="1737368" y="615943"/>
                  </a:cubicBezTo>
                  <a:lnTo>
                    <a:pt x="1737273" y="615753"/>
                  </a:lnTo>
                  <a:cubicBezTo>
                    <a:pt x="1736702" y="614705"/>
                    <a:pt x="1735939" y="613372"/>
                    <a:pt x="1734892" y="613372"/>
                  </a:cubicBezTo>
                  <a:cubicBezTo>
                    <a:pt x="1734130" y="613372"/>
                    <a:pt x="1730415" y="614229"/>
                    <a:pt x="1728891" y="614610"/>
                  </a:cubicBezTo>
                  <a:cubicBezTo>
                    <a:pt x="1729176" y="612229"/>
                    <a:pt x="1729653" y="608038"/>
                    <a:pt x="1729367" y="607466"/>
                  </a:cubicBezTo>
                  <a:cubicBezTo>
                    <a:pt x="1728891" y="606704"/>
                    <a:pt x="1721271" y="603085"/>
                    <a:pt x="1721176" y="603085"/>
                  </a:cubicBezTo>
                  <a:cubicBezTo>
                    <a:pt x="1720794" y="602990"/>
                    <a:pt x="1719747" y="601942"/>
                    <a:pt x="1719080" y="600894"/>
                  </a:cubicBezTo>
                  <a:cubicBezTo>
                    <a:pt x="1718604" y="600037"/>
                    <a:pt x="1717461" y="599846"/>
                    <a:pt x="1716699" y="599751"/>
                  </a:cubicBezTo>
                  <a:cubicBezTo>
                    <a:pt x="1716318" y="599656"/>
                    <a:pt x="1716032" y="599656"/>
                    <a:pt x="1715842" y="599561"/>
                  </a:cubicBezTo>
                  <a:cubicBezTo>
                    <a:pt x="1715080" y="599179"/>
                    <a:pt x="1712984" y="598037"/>
                    <a:pt x="1712032" y="597274"/>
                  </a:cubicBezTo>
                  <a:cubicBezTo>
                    <a:pt x="1710889" y="596322"/>
                    <a:pt x="1708888" y="595846"/>
                    <a:pt x="1707936" y="595846"/>
                  </a:cubicBezTo>
                  <a:cubicBezTo>
                    <a:pt x="1707555" y="595846"/>
                    <a:pt x="1706412" y="594798"/>
                    <a:pt x="1705745" y="594226"/>
                  </a:cubicBezTo>
                  <a:cubicBezTo>
                    <a:pt x="1704792" y="593369"/>
                    <a:pt x="1703936" y="592703"/>
                    <a:pt x="1703459" y="592512"/>
                  </a:cubicBezTo>
                  <a:cubicBezTo>
                    <a:pt x="1702221" y="592131"/>
                    <a:pt x="1699840" y="592988"/>
                    <a:pt x="1699173" y="593369"/>
                  </a:cubicBezTo>
                  <a:cubicBezTo>
                    <a:pt x="1698696" y="593369"/>
                    <a:pt x="1696792" y="592321"/>
                    <a:pt x="1695839" y="591845"/>
                  </a:cubicBezTo>
                  <a:cubicBezTo>
                    <a:pt x="1695172" y="591559"/>
                    <a:pt x="1694696" y="591274"/>
                    <a:pt x="1694411" y="591178"/>
                  </a:cubicBezTo>
                  <a:cubicBezTo>
                    <a:pt x="1693648" y="590893"/>
                    <a:pt x="1690981" y="590797"/>
                    <a:pt x="1688790" y="590797"/>
                  </a:cubicBezTo>
                  <a:cubicBezTo>
                    <a:pt x="1688314" y="590797"/>
                    <a:pt x="1687267" y="591464"/>
                    <a:pt x="1684886" y="593274"/>
                  </a:cubicBezTo>
                  <a:cubicBezTo>
                    <a:pt x="1684123" y="593845"/>
                    <a:pt x="1683361" y="594417"/>
                    <a:pt x="1683076" y="594608"/>
                  </a:cubicBezTo>
                  <a:cubicBezTo>
                    <a:pt x="1682504" y="594893"/>
                    <a:pt x="1681266" y="594988"/>
                    <a:pt x="1680218" y="595084"/>
                  </a:cubicBezTo>
                  <a:cubicBezTo>
                    <a:pt x="1679742" y="595084"/>
                    <a:pt x="1679361" y="595179"/>
                    <a:pt x="1678980" y="595179"/>
                  </a:cubicBezTo>
                  <a:cubicBezTo>
                    <a:pt x="1677932" y="595274"/>
                    <a:pt x="1676503" y="597179"/>
                    <a:pt x="1674884" y="599465"/>
                  </a:cubicBezTo>
                  <a:cubicBezTo>
                    <a:pt x="1674503" y="599941"/>
                    <a:pt x="1674218" y="600418"/>
                    <a:pt x="1674027" y="600608"/>
                  </a:cubicBezTo>
                  <a:cubicBezTo>
                    <a:pt x="1672026" y="602799"/>
                    <a:pt x="1670312" y="604323"/>
                    <a:pt x="1669645" y="604513"/>
                  </a:cubicBezTo>
                  <a:cubicBezTo>
                    <a:pt x="1668884" y="604704"/>
                    <a:pt x="1667550" y="604895"/>
                    <a:pt x="1666788" y="604895"/>
                  </a:cubicBezTo>
                  <a:cubicBezTo>
                    <a:pt x="1666597" y="603466"/>
                    <a:pt x="1666788" y="602704"/>
                    <a:pt x="1666883" y="602323"/>
                  </a:cubicBezTo>
                  <a:close/>
                  <a:moveTo>
                    <a:pt x="1832618" y="590893"/>
                  </a:moveTo>
                  <a:cubicBezTo>
                    <a:pt x="1833190" y="590702"/>
                    <a:pt x="1833571" y="590607"/>
                    <a:pt x="1833951" y="590512"/>
                  </a:cubicBezTo>
                  <a:cubicBezTo>
                    <a:pt x="1834714" y="590226"/>
                    <a:pt x="1838809" y="590321"/>
                    <a:pt x="1840334" y="590321"/>
                  </a:cubicBezTo>
                  <a:cubicBezTo>
                    <a:pt x="1840714" y="590321"/>
                    <a:pt x="1841000" y="590321"/>
                    <a:pt x="1841190" y="590321"/>
                  </a:cubicBezTo>
                  <a:cubicBezTo>
                    <a:pt x="1841953" y="590321"/>
                    <a:pt x="1844239" y="590416"/>
                    <a:pt x="1844905" y="590512"/>
                  </a:cubicBezTo>
                  <a:cubicBezTo>
                    <a:pt x="1845286" y="591178"/>
                    <a:pt x="1846811" y="593560"/>
                    <a:pt x="1847572" y="594417"/>
                  </a:cubicBezTo>
                  <a:cubicBezTo>
                    <a:pt x="1848144" y="595084"/>
                    <a:pt x="1849001" y="596417"/>
                    <a:pt x="1849859" y="597560"/>
                  </a:cubicBezTo>
                  <a:cubicBezTo>
                    <a:pt x="1850239" y="598132"/>
                    <a:pt x="1850620" y="598703"/>
                    <a:pt x="1850906" y="599084"/>
                  </a:cubicBezTo>
                  <a:cubicBezTo>
                    <a:pt x="1851382" y="599751"/>
                    <a:pt x="1852240" y="600894"/>
                    <a:pt x="1853097" y="601942"/>
                  </a:cubicBezTo>
                  <a:cubicBezTo>
                    <a:pt x="1853954" y="602990"/>
                    <a:pt x="1854811" y="604037"/>
                    <a:pt x="1855287" y="604704"/>
                  </a:cubicBezTo>
                  <a:cubicBezTo>
                    <a:pt x="1855764" y="605371"/>
                    <a:pt x="1856336" y="605942"/>
                    <a:pt x="1857002" y="606609"/>
                  </a:cubicBezTo>
                  <a:cubicBezTo>
                    <a:pt x="1857669" y="607276"/>
                    <a:pt x="1858335" y="607942"/>
                    <a:pt x="1858526" y="608419"/>
                  </a:cubicBezTo>
                  <a:cubicBezTo>
                    <a:pt x="1858621" y="608609"/>
                    <a:pt x="1858717" y="608895"/>
                    <a:pt x="1858812" y="609181"/>
                  </a:cubicBezTo>
                  <a:cubicBezTo>
                    <a:pt x="1859193" y="610228"/>
                    <a:pt x="1859669" y="611371"/>
                    <a:pt x="1860527" y="611943"/>
                  </a:cubicBezTo>
                  <a:cubicBezTo>
                    <a:pt x="1861003" y="612229"/>
                    <a:pt x="1861574" y="612419"/>
                    <a:pt x="1862146" y="612515"/>
                  </a:cubicBezTo>
                  <a:cubicBezTo>
                    <a:pt x="1862812" y="612705"/>
                    <a:pt x="1863479" y="612895"/>
                    <a:pt x="1863765" y="613276"/>
                  </a:cubicBezTo>
                  <a:cubicBezTo>
                    <a:pt x="1864432" y="614324"/>
                    <a:pt x="1866908" y="616705"/>
                    <a:pt x="1867860" y="617277"/>
                  </a:cubicBezTo>
                  <a:cubicBezTo>
                    <a:pt x="1868146" y="617467"/>
                    <a:pt x="1868718" y="617658"/>
                    <a:pt x="1869385" y="617944"/>
                  </a:cubicBezTo>
                  <a:cubicBezTo>
                    <a:pt x="1870623" y="618420"/>
                    <a:pt x="1873004" y="619277"/>
                    <a:pt x="1873099" y="619944"/>
                  </a:cubicBezTo>
                  <a:cubicBezTo>
                    <a:pt x="1873385" y="621087"/>
                    <a:pt x="1873861" y="623659"/>
                    <a:pt x="1873957" y="623659"/>
                  </a:cubicBezTo>
                  <a:lnTo>
                    <a:pt x="1874623" y="626230"/>
                  </a:lnTo>
                  <a:cubicBezTo>
                    <a:pt x="1874337" y="626135"/>
                    <a:pt x="1874052" y="625945"/>
                    <a:pt x="1873576" y="625754"/>
                  </a:cubicBezTo>
                  <a:cubicBezTo>
                    <a:pt x="1870908" y="624611"/>
                    <a:pt x="1864812" y="621944"/>
                    <a:pt x="1862908" y="620611"/>
                  </a:cubicBezTo>
                  <a:cubicBezTo>
                    <a:pt x="1861860" y="619849"/>
                    <a:pt x="1860527" y="619087"/>
                    <a:pt x="1859384" y="618420"/>
                  </a:cubicBezTo>
                  <a:cubicBezTo>
                    <a:pt x="1858145" y="617658"/>
                    <a:pt x="1856907" y="616991"/>
                    <a:pt x="1856430" y="616420"/>
                  </a:cubicBezTo>
                  <a:cubicBezTo>
                    <a:pt x="1856240" y="616229"/>
                    <a:pt x="1855859" y="615848"/>
                    <a:pt x="1855383" y="615467"/>
                  </a:cubicBezTo>
                  <a:cubicBezTo>
                    <a:pt x="1853859" y="614038"/>
                    <a:pt x="1851382" y="611753"/>
                    <a:pt x="1850620" y="610133"/>
                  </a:cubicBezTo>
                  <a:cubicBezTo>
                    <a:pt x="1850620" y="610038"/>
                    <a:pt x="1847667" y="604323"/>
                    <a:pt x="1845858" y="604323"/>
                  </a:cubicBezTo>
                  <a:cubicBezTo>
                    <a:pt x="1844905" y="604323"/>
                    <a:pt x="1843000" y="604133"/>
                    <a:pt x="1841953" y="604037"/>
                  </a:cubicBezTo>
                  <a:cubicBezTo>
                    <a:pt x="1841762" y="604037"/>
                    <a:pt x="1841381" y="603942"/>
                    <a:pt x="1841000" y="603942"/>
                  </a:cubicBezTo>
                  <a:cubicBezTo>
                    <a:pt x="1839476" y="603751"/>
                    <a:pt x="1836999" y="603561"/>
                    <a:pt x="1835952" y="602799"/>
                  </a:cubicBezTo>
                  <a:cubicBezTo>
                    <a:pt x="1834428" y="601751"/>
                    <a:pt x="1832428" y="601275"/>
                    <a:pt x="1830999" y="601275"/>
                  </a:cubicBezTo>
                  <a:cubicBezTo>
                    <a:pt x="1830809" y="599846"/>
                    <a:pt x="1830427" y="597560"/>
                    <a:pt x="1830237" y="595941"/>
                  </a:cubicBezTo>
                  <a:cubicBezTo>
                    <a:pt x="1830142" y="595274"/>
                    <a:pt x="1830046" y="594798"/>
                    <a:pt x="1830046" y="594608"/>
                  </a:cubicBezTo>
                  <a:cubicBezTo>
                    <a:pt x="1829951" y="593941"/>
                    <a:pt x="1829475" y="592703"/>
                    <a:pt x="1829189" y="592036"/>
                  </a:cubicBezTo>
                  <a:cubicBezTo>
                    <a:pt x="1829951" y="591655"/>
                    <a:pt x="1831475" y="591274"/>
                    <a:pt x="1832618" y="590893"/>
                  </a:cubicBezTo>
                  <a:close/>
                  <a:moveTo>
                    <a:pt x="1973112" y="433445"/>
                  </a:moveTo>
                  <a:lnTo>
                    <a:pt x="1973112" y="433445"/>
                  </a:lnTo>
                  <a:cubicBezTo>
                    <a:pt x="1972064" y="430778"/>
                    <a:pt x="1967873" y="428206"/>
                    <a:pt x="1965968" y="427729"/>
                  </a:cubicBezTo>
                  <a:cubicBezTo>
                    <a:pt x="1965968" y="426015"/>
                    <a:pt x="1966158" y="424110"/>
                    <a:pt x="1966635" y="423824"/>
                  </a:cubicBezTo>
                  <a:cubicBezTo>
                    <a:pt x="1966921" y="423634"/>
                    <a:pt x="1967397" y="423348"/>
                    <a:pt x="1967968" y="423062"/>
                  </a:cubicBezTo>
                  <a:cubicBezTo>
                    <a:pt x="1969587" y="422205"/>
                    <a:pt x="1970636" y="421633"/>
                    <a:pt x="1970826" y="420871"/>
                  </a:cubicBezTo>
                  <a:cubicBezTo>
                    <a:pt x="1971588" y="418204"/>
                    <a:pt x="1972255" y="416776"/>
                    <a:pt x="1972635" y="416585"/>
                  </a:cubicBezTo>
                  <a:cubicBezTo>
                    <a:pt x="1973493" y="416109"/>
                    <a:pt x="1975779" y="415442"/>
                    <a:pt x="1977208" y="415823"/>
                  </a:cubicBezTo>
                  <a:cubicBezTo>
                    <a:pt x="1978732" y="416109"/>
                    <a:pt x="1997305" y="422681"/>
                    <a:pt x="1998258" y="423253"/>
                  </a:cubicBezTo>
                  <a:cubicBezTo>
                    <a:pt x="1999020" y="423729"/>
                    <a:pt x="2000925" y="424872"/>
                    <a:pt x="2001306" y="425920"/>
                  </a:cubicBezTo>
                  <a:cubicBezTo>
                    <a:pt x="2001687" y="426872"/>
                    <a:pt x="2002544" y="427920"/>
                    <a:pt x="2003211" y="428682"/>
                  </a:cubicBezTo>
                  <a:cubicBezTo>
                    <a:pt x="2003496" y="428968"/>
                    <a:pt x="2003687" y="429253"/>
                    <a:pt x="2003782" y="429444"/>
                  </a:cubicBezTo>
                  <a:cubicBezTo>
                    <a:pt x="2004354" y="430206"/>
                    <a:pt x="2008926" y="434016"/>
                    <a:pt x="2009688" y="434492"/>
                  </a:cubicBezTo>
                  <a:cubicBezTo>
                    <a:pt x="2010545" y="435064"/>
                    <a:pt x="2016260" y="435826"/>
                    <a:pt x="2017022" y="435064"/>
                  </a:cubicBezTo>
                  <a:cubicBezTo>
                    <a:pt x="2017212" y="434873"/>
                    <a:pt x="2017498" y="434492"/>
                    <a:pt x="2018165" y="433730"/>
                  </a:cubicBezTo>
                  <a:cubicBezTo>
                    <a:pt x="2019213" y="432587"/>
                    <a:pt x="2021880" y="429444"/>
                    <a:pt x="2022452" y="429253"/>
                  </a:cubicBezTo>
                  <a:cubicBezTo>
                    <a:pt x="2023118" y="429253"/>
                    <a:pt x="2035215" y="430873"/>
                    <a:pt x="2043311" y="431920"/>
                  </a:cubicBezTo>
                  <a:lnTo>
                    <a:pt x="2047407" y="436016"/>
                  </a:lnTo>
                  <a:lnTo>
                    <a:pt x="2047597" y="436016"/>
                  </a:lnTo>
                  <a:cubicBezTo>
                    <a:pt x="2052931" y="436111"/>
                    <a:pt x="2061885" y="436111"/>
                    <a:pt x="2062647" y="435540"/>
                  </a:cubicBezTo>
                  <a:lnTo>
                    <a:pt x="2063123" y="435254"/>
                  </a:lnTo>
                  <a:cubicBezTo>
                    <a:pt x="2064076" y="434587"/>
                    <a:pt x="2066647" y="432778"/>
                    <a:pt x="2067600" y="432587"/>
                  </a:cubicBezTo>
                  <a:cubicBezTo>
                    <a:pt x="2068076" y="432492"/>
                    <a:pt x="2068838" y="432397"/>
                    <a:pt x="2069790" y="432301"/>
                  </a:cubicBezTo>
                  <a:cubicBezTo>
                    <a:pt x="2071600" y="432111"/>
                    <a:pt x="2073601" y="431825"/>
                    <a:pt x="2074172" y="431730"/>
                  </a:cubicBezTo>
                  <a:cubicBezTo>
                    <a:pt x="2074648" y="431635"/>
                    <a:pt x="2075791" y="431158"/>
                    <a:pt x="2077792" y="430301"/>
                  </a:cubicBezTo>
                  <a:cubicBezTo>
                    <a:pt x="2079506" y="429634"/>
                    <a:pt x="2081601" y="428682"/>
                    <a:pt x="2082078" y="428682"/>
                  </a:cubicBezTo>
                  <a:cubicBezTo>
                    <a:pt x="2082173" y="428682"/>
                    <a:pt x="2082364" y="428587"/>
                    <a:pt x="2082459" y="428587"/>
                  </a:cubicBezTo>
                  <a:cubicBezTo>
                    <a:pt x="2082840" y="429730"/>
                    <a:pt x="2083030" y="430873"/>
                    <a:pt x="2082459" y="431540"/>
                  </a:cubicBezTo>
                  <a:cubicBezTo>
                    <a:pt x="2081030" y="433349"/>
                    <a:pt x="2077410" y="434778"/>
                    <a:pt x="2075124" y="434778"/>
                  </a:cubicBezTo>
                  <a:cubicBezTo>
                    <a:pt x="2071886" y="434778"/>
                    <a:pt x="2068362" y="434778"/>
                    <a:pt x="2067219" y="435254"/>
                  </a:cubicBezTo>
                  <a:cubicBezTo>
                    <a:pt x="2066457" y="435540"/>
                    <a:pt x="2064647" y="436778"/>
                    <a:pt x="2063028" y="437921"/>
                  </a:cubicBezTo>
                  <a:cubicBezTo>
                    <a:pt x="2061980" y="438588"/>
                    <a:pt x="2061028" y="439255"/>
                    <a:pt x="2060552" y="439540"/>
                  </a:cubicBezTo>
                  <a:cubicBezTo>
                    <a:pt x="2060265" y="439731"/>
                    <a:pt x="2059599" y="440112"/>
                    <a:pt x="2058742" y="440683"/>
                  </a:cubicBezTo>
                  <a:cubicBezTo>
                    <a:pt x="2056646" y="442017"/>
                    <a:pt x="2052646" y="444589"/>
                    <a:pt x="2051121" y="444970"/>
                  </a:cubicBezTo>
                  <a:lnTo>
                    <a:pt x="2051312" y="445732"/>
                  </a:lnTo>
                  <a:cubicBezTo>
                    <a:pt x="2052836" y="445446"/>
                    <a:pt x="2056074" y="443350"/>
                    <a:pt x="2059218" y="441350"/>
                  </a:cubicBezTo>
                  <a:cubicBezTo>
                    <a:pt x="2059980" y="440874"/>
                    <a:pt x="2060646" y="440398"/>
                    <a:pt x="2060932" y="440303"/>
                  </a:cubicBezTo>
                  <a:cubicBezTo>
                    <a:pt x="2061408" y="440017"/>
                    <a:pt x="2062361" y="439350"/>
                    <a:pt x="2063504" y="438588"/>
                  </a:cubicBezTo>
                  <a:cubicBezTo>
                    <a:pt x="2065028" y="437540"/>
                    <a:pt x="2066838" y="436302"/>
                    <a:pt x="2067505" y="436016"/>
                  </a:cubicBezTo>
                  <a:cubicBezTo>
                    <a:pt x="2068648" y="435635"/>
                    <a:pt x="2073029" y="435635"/>
                    <a:pt x="2075124" y="435635"/>
                  </a:cubicBezTo>
                  <a:cubicBezTo>
                    <a:pt x="2077696" y="435635"/>
                    <a:pt x="2081601" y="434207"/>
                    <a:pt x="2083221" y="432016"/>
                  </a:cubicBezTo>
                  <a:cubicBezTo>
                    <a:pt x="2083983" y="431063"/>
                    <a:pt x="2083793" y="429730"/>
                    <a:pt x="2083316" y="428396"/>
                  </a:cubicBezTo>
                  <a:cubicBezTo>
                    <a:pt x="2084078" y="428111"/>
                    <a:pt x="2084936" y="427729"/>
                    <a:pt x="2084936" y="426777"/>
                  </a:cubicBezTo>
                  <a:cubicBezTo>
                    <a:pt x="2084936" y="426491"/>
                    <a:pt x="2084936" y="426015"/>
                    <a:pt x="2084840" y="425539"/>
                  </a:cubicBezTo>
                  <a:cubicBezTo>
                    <a:pt x="2084745" y="424586"/>
                    <a:pt x="2084649" y="423348"/>
                    <a:pt x="2085126" y="422776"/>
                  </a:cubicBezTo>
                  <a:cubicBezTo>
                    <a:pt x="2085888" y="421729"/>
                    <a:pt x="2088078" y="419728"/>
                    <a:pt x="2089127" y="419443"/>
                  </a:cubicBezTo>
                  <a:cubicBezTo>
                    <a:pt x="2090936" y="418966"/>
                    <a:pt x="2094651" y="418681"/>
                    <a:pt x="2095032" y="419443"/>
                  </a:cubicBezTo>
                  <a:cubicBezTo>
                    <a:pt x="2095699" y="420681"/>
                    <a:pt x="2097509" y="423157"/>
                    <a:pt x="2097603" y="423253"/>
                  </a:cubicBezTo>
                  <a:lnTo>
                    <a:pt x="2097889" y="423729"/>
                  </a:lnTo>
                  <a:lnTo>
                    <a:pt x="2098270" y="423253"/>
                  </a:lnTo>
                  <a:cubicBezTo>
                    <a:pt x="2099223" y="422205"/>
                    <a:pt x="2100937" y="420681"/>
                    <a:pt x="2101794" y="420681"/>
                  </a:cubicBezTo>
                  <a:cubicBezTo>
                    <a:pt x="2103414" y="420681"/>
                    <a:pt x="2107224" y="421253"/>
                    <a:pt x="2107700" y="421729"/>
                  </a:cubicBezTo>
                  <a:cubicBezTo>
                    <a:pt x="2108177" y="422205"/>
                    <a:pt x="2108462" y="424396"/>
                    <a:pt x="2108367" y="425539"/>
                  </a:cubicBezTo>
                  <a:cubicBezTo>
                    <a:pt x="2108271" y="426777"/>
                    <a:pt x="2107605" y="433825"/>
                    <a:pt x="2107414" y="434587"/>
                  </a:cubicBezTo>
                  <a:lnTo>
                    <a:pt x="2107414" y="434683"/>
                  </a:lnTo>
                  <a:cubicBezTo>
                    <a:pt x="2106462" y="438112"/>
                    <a:pt x="2105414" y="442303"/>
                    <a:pt x="2105509" y="443446"/>
                  </a:cubicBezTo>
                  <a:cubicBezTo>
                    <a:pt x="2105700" y="445827"/>
                    <a:pt x="2106462" y="447161"/>
                    <a:pt x="2107795" y="447161"/>
                  </a:cubicBezTo>
                  <a:cubicBezTo>
                    <a:pt x="2108557" y="447161"/>
                    <a:pt x="2109320" y="446589"/>
                    <a:pt x="2110081" y="446017"/>
                  </a:cubicBezTo>
                  <a:cubicBezTo>
                    <a:pt x="2111034" y="445255"/>
                    <a:pt x="2111796" y="444779"/>
                    <a:pt x="2112177" y="445065"/>
                  </a:cubicBezTo>
                  <a:cubicBezTo>
                    <a:pt x="2112368" y="445255"/>
                    <a:pt x="2112653" y="445351"/>
                    <a:pt x="2112844" y="445541"/>
                  </a:cubicBezTo>
                  <a:cubicBezTo>
                    <a:pt x="2113891" y="446208"/>
                    <a:pt x="2114939" y="446970"/>
                    <a:pt x="2116559" y="446494"/>
                  </a:cubicBezTo>
                  <a:cubicBezTo>
                    <a:pt x="2117987" y="446017"/>
                    <a:pt x="2120464" y="444208"/>
                    <a:pt x="2121702" y="443350"/>
                  </a:cubicBezTo>
                  <a:cubicBezTo>
                    <a:pt x="2121893" y="443160"/>
                    <a:pt x="2122083" y="443065"/>
                    <a:pt x="2122178" y="442970"/>
                  </a:cubicBezTo>
                  <a:cubicBezTo>
                    <a:pt x="2122845" y="442493"/>
                    <a:pt x="2124940" y="441350"/>
                    <a:pt x="2128179" y="442017"/>
                  </a:cubicBezTo>
                  <a:cubicBezTo>
                    <a:pt x="2131512" y="442684"/>
                    <a:pt x="2137323" y="445160"/>
                    <a:pt x="2138085" y="445827"/>
                  </a:cubicBezTo>
                  <a:cubicBezTo>
                    <a:pt x="2138942" y="446589"/>
                    <a:pt x="2141323" y="448970"/>
                    <a:pt x="2141704" y="450208"/>
                  </a:cubicBezTo>
                  <a:cubicBezTo>
                    <a:pt x="2142086" y="451447"/>
                    <a:pt x="2141609" y="454304"/>
                    <a:pt x="2141228" y="454685"/>
                  </a:cubicBezTo>
                  <a:cubicBezTo>
                    <a:pt x="2140943" y="454876"/>
                    <a:pt x="2139799" y="455066"/>
                    <a:pt x="2138942" y="455066"/>
                  </a:cubicBezTo>
                  <a:cubicBezTo>
                    <a:pt x="2138466" y="454876"/>
                    <a:pt x="2136846" y="454209"/>
                    <a:pt x="2136275" y="454114"/>
                  </a:cubicBezTo>
                  <a:cubicBezTo>
                    <a:pt x="2135513" y="453923"/>
                    <a:pt x="2131798" y="454304"/>
                    <a:pt x="2130560" y="454971"/>
                  </a:cubicBezTo>
                  <a:cubicBezTo>
                    <a:pt x="2130274" y="455161"/>
                    <a:pt x="2130084" y="455352"/>
                    <a:pt x="2129989" y="455542"/>
                  </a:cubicBezTo>
                  <a:cubicBezTo>
                    <a:pt x="2129893" y="455828"/>
                    <a:pt x="2129893" y="456304"/>
                    <a:pt x="2129798" y="456876"/>
                  </a:cubicBezTo>
                  <a:cubicBezTo>
                    <a:pt x="2129512" y="459829"/>
                    <a:pt x="2129226" y="460495"/>
                    <a:pt x="2128941" y="460495"/>
                  </a:cubicBezTo>
                  <a:cubicBezTo>
                    <a:pt x="2128560" y="460591"/>
                    <a:pt x="2128084" y="460591"/>
                    <a:pt x="2127607" y="460686"/>
                  </a:cubicBezTo>
                  <a:cubicBezTo>
                    <a:pt x="2125798" y="460876"/>
                    <a:pt x="2124559" y="460972"/>
                    <a:pt x="2124179" y="461257"/>
                  </a:cubicBezTo>
                  <a:cubicBezTo>
                    <a:pt x="2121893" y="462686"/>
                    <a:pt x="2120654" y="463734"/>
                    <a:pt x="2120464" y="464401"/>
                  </a:cubicBezTo>
                  <a:cubicBezTo>
                    <a:pt x="2120368" y="464686"/>
                    <a:pt x="2120368" y="465353"/>
                    <a:pt x="2120273" y="466496"/>
                  </a:cubicBezTo>
                  <a:cubicBezTo>
                    <a:pt x="2120178" y="468020"/>
                    <a:pt x="2119892" y="471449"/>
                    <a:pt x="2119511" y="471925"/>
                  </a:cubicBezTo>
                  <a:cubicBezTo>
                    <a:pt x="2119225" y="472116"/>
                    <a:pt x="2117416" y="472307"/>
                    <a:pt x="2116082" y="472497"/>
                  </a:cubicBezTo>
                  <a:cubicBezTo>
                    <a:pt x="2112368" y="473068"/>
                    <a:pt x="2111319" y="473259"/>
                    <a:pt x="2111129" y="473830"/>
                  </a:cubicBezTo>
                  <a:cubicBezTo>
                    <a:pt x="2111034" y="474021"/>
                    <a:pt x="2110939" y="474402"/>
                    <a:pt x="2110843" y="474878"/>
                  </a:cubicBezTo>
                  <a:cubicBezTo>
                    <a:pt x="2110558" y="475926"/>
                    <a:pt x="2109986" y="478212"/>
                    <a:pt x="2109700" y="478593"/>
                  </a:cubicBezTo>
                  <a:cubicBezTo>
                    <a:pt x="2109605" y="478688"/>
                    <a:pt x="2109415" y="478879"/>
                    <a:pt x="2109224" y="479165"/>
                  </a:cubicBezTo>
                  <a:cubicBezTo>
                    <a:pt x="2106271" y="482784"/>
                    <a:pt x="2104462" y="484784"/>
                    <a:pt x="2103890" y="485070"/>
                  </a:cubicBezTo>
                  <a:cubicBezTo>
                    <a:pt x="2102843" y="485451"/>
                    <a:pt x="2099985" y="484784"/>
                    <a:pt x="2099509" y="484403"/>
                  </a:cubicBezTo>
                  <a:cubicBezTo>
                    <a:pt x="2099509" y="484403"/>
                    <a:pt x="2095413" y="481832"/>
                    <a:pt x="2094270" y="482308"/>
                  </a:cubicBezTo>
                  <a:cubicBezTo>
                    <a:pt x="2093603" y="482593"/>
                    <a:pt x="2091412" y="483736"/>
                    <a:pt x="2091508" y="485451"/>
                  </a:cubicBezTo>
                  <a:cubicBezTo>
                    <a:pt x="2091508" y="486022"/>
                    <a:pt x="2091889" y="487546"/>
                    <a:pt x="2092365" y="489356"/>
                  </a:cubicBezTo>
                  <a:cubicBezTo>
                    <a:pt x="2092841" y="491357"/>
                    <a:pt x="2093603" y="494309"/>
                    <a:pt x="2093508" y="494786"/>
                  </a:cubicBezTo>
                  <a:cubicBezTo>
                    <a:pt x="2093318" y="495643"/>
                    <a:pt x="2092651" y="497643"/>
                    <a:pt x="2092460" y="498215"/>
                  </a:cubicBezTo>
                  <a:lnTo>
                    <a:pt x="2084364" y="503929"/>
                  </a:lnTo>
                  <a:lnTo>
                    <a:pt x="2084364" y="504025"/>
                  </a:lnTo>
                  <a:cubicBezTo>
                    <a:pt x="2083411" y="507073"/>
                    <a:pt x="2081887" y="510502"/>
                    <a:pt x="2080935" y="510692"/>
                  </a:cubicBezTo>
                  <a:cubicBezTo>
                    <a:pt x="2080554" y="510787"/>
                    <a:pt x="2079506" y="510883"/>
                    <a:pt x="2078268" y="510978"/>
                  </a:cubicBezTo>
                  <a:cubicBezTo>
                    <a:pt x="2073791" y="511359"/>
                    <a:pt x="2065409" y="512026"/>
                    <a:pt x="2062647" y="514026"/>
                  </a:cubicBezTo>
                  <a:cubicBezTo>
                    <a:pt x="2051598" y="522027"/>
                    <a:pt x="2048740" y="523361"/>
                    <a:pt x="2048074" y="523361"/>
                  </a:cubicBezTo>
                  <a:cubicBezTo>
                    <a:pt x="2047026" y="523456"/>
                    <a:pt x="2043501" y="523170"/>
                    <a:pt x="2040359" y="522884"/>
                  </a:cubicBezTo>
                  <a:cubicBezTo>
                    <a:pt x="2038072" y="522694"/>
                    <a:pt x="2035882" y="522503"/>
                    <a:pt x="2035024" y="522503"/>
                  </a:cubicBezTo>
                  <a:cubicBezTo>
                    <a:pt x="2032833" y="522503"/>
                    <a:pt x="2028166" y="521455"/>
                    <a:pt x="2026737" y="520693"/>
                  </a:cubicBezTo>
                  <a:cubicBezTo>
                    <a:pt x="2025309" y="519932"/>
                    <a:pt x="2017879" y="516598"/>
                    <a:pt x="2017118" y="516407"/>
                  </a:cubicBezTo>
                  <a:cubicBezTo>
                    <a:pt x="2016165" y="516217"/>
                    <a:pt x="2005783" y="518884"/>
                    <a:pt x="2004640" y="519455"/>
                  </a:cubicBezTo>
                  <a:cubicBezTo>
                    <a:pt x="2003402" y="520122"/>
                    <a:pt x="1999305" y="521551"/>
                    <a:pt x="1998068" y="521551"/>
                  </a:cubicBezTo>
                  <a:cubicBezTo>
                    <a:pt x="1997305" y="521551"/>
                    <a:pt x="1992638" y="520789"/>
                    <a:pt x="1989304" y="520217"/>
                  </a:cubicBezTo>
                  <a:cubicBezTo>
                    <a:pt x="1985875" y="519646"/>
                    <a:pt x="1984446" y="519360"/>
                    <a:pt x="1984161" y="519360"/>
                  </a:cubicBezTo>
                  <a:cubicBezTo>
                    <a:pt x="1983399" y="519360"/>
                    <a:pt x="1977112" y="517550"/>
                    <a:pt x="1976636" y="517074"/>
                  </a:cubicBezTo>
                  <a:cubicBezTo>
                    <a:pt x="1976541" y="516883"/>
                    <a:pt x="1976350" y="516217"/>
                    <a:pt x="1976065" y="515359"/>
                  </a:cubicBezTo>
                  <a:cubicBezTo>
                    <a:pt x="1975303" y="513074"/>
                    <a:pt x="1974064" y="509645"/>
                    <a:pt x="1973302" y="508501"/>
                  </a:cubicBezTo>
                  <a:cubicBezTo>
                    <a:pt x="1972255" y="506787"/>
                    <a:pt x="1970349" y="504977"/>
                    <a:pt x="1968159" y="504787"/>
                  </a:cubicBezTo>
                  <a:cubicBezTo>
                    <a:pt x="1966063" y="504596"/>
                    <a:pt x="1958539" y="504406"/>
                    <a:pt x="1957110" y="504406"/>
                  </a:cubicBezTo>
                  <a:cubicBezTo>
                    <a:pt x="1955871" y="504406"/>
                    <a:pt x="1948442" y="502120"/>
                    <a:pt x="1947299" y="501548"/>
                  </a:cubicBezTo>
                  <a:cubicBezTo>
                    <a:pt x="1946823" y="501262"/>
                    <a:pt x="1945299" y="500786"/>
                    <a:pt x="1943584" y="500310"/>
                  </a:cubicBezTo>
                  <a:cubicBezTo>
                    <a:pt x="1941774" y="499738"/>
                    <a:pt x="1939774" y="499072"/>
                    <a:pt x="1939012" y="498691"/>
                  </a:cubicBezTo>
                  <a:cubicBezTo>
                    <a:pt x="1937583" y="498024"/>
                    <a:pt x="1934631" y="495547"/>
                    <a:pt x="1934440" y="494595"/>
                  </a:cubicBezTo>
                  <a:cubicBezTo>
                    <a:pt x="1934155" y="493452"/>
                    <a:pt x="1934155" y="490785"/>
                    <a:pt x="1934250" y="489928"/>
                  </a:cubicBezTo>
                  <a:cubicBezTo>
                    <a:pt x="1934345" y="489166"/>
                    <a:pt x="1934155" y="487928"/>
                    <a:pt x="1933964" y="487070"/>
                  </a:cubicBezTo>
                  <a:lnTo>
                    <a:pt x="1933869" y="486689"/>
                  </a:lnTo>
                  <a:cubicBezTo>
                    <a:pt x="1933869" y="486403"/>
                    <a:pt x="1933678" y="486022"/>
                    <a:pt x="1933583" y="485546"/>
                  </a:cubicBezTo>
                  <a:cubicBezTo>
                    <a:pt x="1933297" y="484689"/>
                    <a:pt x="1933012" y="483546"/>
                    <a:pt x="1933107" y="482689"/>
                  </a:cubicBezTo>
                  <a:cubicBezTo>
                    <a:pt x="1933202" y="481546"/>
                    <a:pt x="1933107" y="478212"/>
                    <a:pt x="1931964" y="476974"/>
                  </a:cubicBezTo>
                  <a:cubicBezTo>
                    <a:pt x="1930821" y="475831"/>
                    <a:pt x="1929297" y="474878"/>
                    <a:pt x="1928058" y="474497"/>
                  </a:cubicBezTo>
                  <a:cubicBezTo>
                    <a:pt x="1927582" y="474402"/>
                    <a:pt x="1927011" y="474402"/>
                    <a:pt x="1926344" y="474402"/>
                  </a:cubicBezTo>
                  <a:cubicBezTo>
                    <a:pt x="1926344" y="474402"/>
                    <a:pt x="1926249" y="474402"/>
                    <a:pt x="1926249" y="474402"/>
                  </a:cubicBezTo>
                  <a:cubicBezTo>
                    <a:pt x="1925106" y="474402"/>
                    <a:pt x="1923772" y="474402"/>
                    <a:pt x="1923487" y="473735"/>
                  </a:cubicBezTo>
                  <a:cubicBezTo>
                    <a:pt x="1923296" y="473354"/>
                    <a:pt x="1923201" y="473068"/>
                    <a:pt x="1923105" y="472687"/>
                  </a:cubicBezTo>
                  <a:cubicBezTo>
                    <a:pt x="1922724" y="471545"/>
                    <a:pt x="1922344" y="470592"/>
                    <a:pt x="1921391" y="470592"/>
                  </a:cubicBezTo>
                  <a:cubicBezTo>
                    <a:pt x="1920819" y="470592"/>
                    <a:pt x="1915009" y="469068"/>
                    <a:pt x="1911580" y="468115"/>
                  </a:cubicBezTo>
                  <a:cubicBezTo>
                    <a:pt x="1910533" y="467639"/>
                    <a:pt x="1907389" y="464686"/>
                    <a:pt x="1907009" y="463924"/>
                  </a:cubicBezTo>
                  <a:cubicBezTo>
                    <a:pt x="1906532" y="463067"/>
                    <a:pt x="1904817" y="459543"/>
                    <a:pt x="1904341" y="458209"/>
                  </a:cubicBezTo>
                  <a:cubicBezTo>
                    <a:pt x="1905294" y="456971"/>
                    <a:pt x="1906437" y="455638"/>
                    <a:pt x="1906723" y="455542"/>
                  </a:cubicBezTo>
                  <a:cubicBezTo>
                    <a:pt x="1906723" y="455542"/>
                    <a:pt x="1910818" y="454495"/>
                    <a:pt x="1910914" y="453257"/>
                  </a:cubicBezTo>
                  <a:cubicBezTo>
                    <a:pt x="1910914" y="453161"/>
                    <a:pt x="1910914" y="452971"/>
                    <a:pt x="1910914" y="452875"/>
                  </a:cubicBezTo>
                  <a:cubicBezTo>
                    <a:pt x="1910914" y="452113"/>
                    <a:pt x="1910914" y="449923"/>
                    <a:pt x="1911771" y="449637"/>
                  </a:cubicBezTo>
                  <a:cubicBezTo>
                    <a:pt x="1911866" y="449637"/>
                    <a:pt x="1919676" y="446208"/>
                    <a:pt x="1920153" y="444970"/>
                  </a:cubicBezTo>
                  <a:cubicBezTo>
                    <a:pt x="1920534" y="444208"/>
                    <a:pt x="1924344" y="440207"/>
                    <a:pt x="1925487" y="439350"/>
                  </a:cubicBezTo>
                  <a:cubicBezTo>
                    <a:pt x="1926725" y="438397"/>
                    <a:pt x="1929392" y="436874"/>
                    <a:pt x="1930249" y="436874"/>
                  </a:cubicBezTo>
                  <a:lnTo>
                    <a:pt x="1930916" y="436874"/>
                  </a:lnTo>
                  <a:cubicBezTo>
                    <a:pt x="1944632" y="436778"/>
                    <a:pt x="1946823" y="437159"/>
                    <a:pt x="1947108" y="437254"/>
                  </a:cubicBezTo>
                  <a:cubicBezTo>
                    <a:pt x="1947775" y="437921"/>
                    <a:pt x="1949776" y="440969"/>
                    <a:pt x="1950157" y="441445"/>
                  </a:cubicBezTo>
                  <a:cubicBezTo>
                    <a:pt x="1950633" y="442207"/>
                    <a:pt x="1954919" y="443636"/>
                    <a:pt x="1955014" y="443636"/>
                  </a:cubicBezTo>
                  <a:cubicBezTo>
                    <a:pt x="1955681" y="443827"/>
                    <a:pt x="1961777" y="444017"/>
                    <a:pt x="1963015" y="443636"/>
                  </a:cubicBezTo>
                  <a:cubicBezTo>
                    <a:pt x="1963587" y="443446"/>
                    <a:pt x="1964253" y="443160"/>
                    <a:pt x="1964825" y="442874"/>
                  </a:cubicBezTo>
                  <a:cubicBezTo>
                    <a:pt x="1965587" y="442493"/>
                    <a:pt x="1966444" y="442207"/>
                    <a:pt x="1967016" y="442112"/>
                  </a:cubicBezTo>
                  <a:cubicBezTo>
                    <a:pt x="1967492" y="442017"/>
                    <a:pt x="1968349" y="442017"/>
                    <a:pt x="1969207" y="441922"/>
                  </a:cubicBezTo>
                  <a:cubicBezTo>
                    <a:pt x="1970730" y="441826"/>
                    <a:pt x="1971683" y="441731"/>
                    <a:pt x="1971969" y="441636"/>
                  </a:cubicBezTo>
                  <a:cubicBezTo>
                    <a:pt x="1972731" y="441350"/>
                    <a:pt x="1973969" y="439636"/>
                    <a:pt x="1974160" y="438969"/>
                  </a:cubicBezTo>
                  <a:cubicBezTo>
                    <a:pt x="1974540" y="438302"/>
                    <a:pt x="1974921" y="434778"/>
                    <a:pt x="1973112" y="433445"/>
                  </a:cubicBezTo>
                  <a:close/>
                  <a:moveTo>
                    <a:pt x="2107700" y="396107"/>
                  </a:moveTo>
                  <a:cubicBezTo>
                    <a:pt x="2107319" y="394868"/>
                    <a:pt x="2108081" y="390487"/>
                    <a:pt x="2108653" y="388391"/>
                  </a:cubicBezTo>
                  <a:lnTo>
                    <a:pt x="2108748" y="388010"/>
                  </a:lnTo>
                  <a:cubicBezTo>
                    <a:pt x="2109224" y="386296"/>
                    <a:pt x="2109605" y="385153"/>
                    <a:pt x="2110558" y="384581"/>
                  </a:cubicBezTo>
                  <a:cubicBezTo>
                    <a:pt x="2111701" y="383915"/>
                    <a:pt x="2111129" y="382581"/>
                    <a:pt x="2110653" y="381057"/>
                  </a:cubicBezTo>
                  <a:cubicBezTo>
                    <a:pt x="2110367" y="380295"/>
                    <a:pt x="2110081" y="379628"/>
                    <a:pt x="2109986" y="378961"/>
                  </a:cubicBezTo>
                  <a:cubicBezTo>
                    <a:pt x="2109986" y="378866"/>
                    <a:pt x="2109986" y="378771"/>
                    <a:pt x="2110176" y="378676"/>
                  </a:cubicBezTo>
                  <a:cubicBezTo>
                    <a:pt x="2111796" y="377056"/>
                    <a:pt x="2120844" y="375437"/>
                    <a:pt x="2121987" y="375437"/>
                  </a:cubicBezTo>
                  <a:cubicBezTo>
                    <a:pt x="2123036" y="375437"/>
                    <a:pt x="2123988" y="375723"/>
                    <a:pt x="2125607" y="376961"/>
                  </a:cubicBezTo>
                  <a:cubicBezTo>
                    <a:pt x="2125131" y="377437"/>
                    <a:pt x="2123416" y="378866"/>
                    <a:pt x="2123130" y="379723"/>
                  </a:cubicBezTo>
                  <a:cubicBezTo>
                    <a:pt x="2123130" y="379819"/>
                    <a:pt x="2121035" y="386677"/>
                    <a:pt x="2121893" y="387724"/>
                  </a:cubicBezTo>
                  <a:cubicBezTo>
                    <a:pt x="2122178" y="388010"/>
                    <a:pt x="2122559" y="387915"/>
                    <a:pt x="2123321" y="387915"/>
                  </a:cubicBezTo>
                  <a:cubicBezTo>
                    <a:pt x="2124274" y="387820"/>
                    <a:pt x="2126655" y="387629"/>
                    <a:pt x="2126845" y="388201"/>
                  </a:cubicBezTo>
                  <a:cubicBezTo>
                    <a:pt x="2127227" y="389344"/>
                    <a:pt x="2128274" y="397630"/>
                    <a:pt x="2128179" y="399345"/>
                  </a:cubicBezTo>
                  <a:cubicBezTo>
                    <a:pt x="2128179" y="400012"/>
                    <a:pt x="2128179" y="400869"/>
                    <a:pt x="2128179" y="401917"/>
                  </a:cubicBezTo>
                  <a:cubicBezTo>
                    <a:pt x="2128274" y="403631"/>
                    <a:pt x="2128274" y="405727"/>
                    <a:pt x="2127988" y="406489"/>
                  </a:cubicBezTo>
                  <a:cubicBezTo>
                    <a:pt x="2127798" y="406965"/>
                    <a:pt x="2127036" y="407917"/>
                    <a:pt x="2126274" y="408775"/>
                  </a:cubicBezTo>
                  <a:cubicBezTo>
                    <a:pt x="2124940" y="410299"/>
                    <a:pt x="2123702" y="411823"/>
                    <a:pt x="2123607" y="412966"/>
                  </a:cubicBezTo>
                  <a:cubicBezTo>
                    <a:pt x="2123607" y="413347"/>
                    <a:pt x="2123607" y="413918"/>
                    <a:pt x="2123512" y="414585"/>
                  </a:cubicBezTo>
                  <a:cubicBezTo>
                    <a:pt x="2123512" y="416299"/>
                    <a:pt x="2123416" y="419824"/>
                    <a:pt x="2122940" y="420395"/>
                  </a:cubicBezTo>
                  <a:cubicBezTo>
                    <a:pt x="2122178" y="421253"/>
                    <a:pt x="2117606" y="424777"/>
                    <a:pt x="2116939" y="424967"/>
                  </a:cubicBezTo>
                  <a:cubicBezTo>
                    <a:pt x="2116844" y="424967"/>
                    <a:pt x="2116559" y="424967"/>
                    <a:pt x="2116177" y="424872"/>
                  </a:cubicBezTo>
                  <a:cubicBezTo>
                    <a:pt x="2114654" y="424777"/>
                    <a:pt x="2111701" y="424586"/>
                    <a:pt x="2109510" y="424967"/>
                  </a:cubicBezTo>
                  <a:cubicBezTo>
                    <a:pt x="2109510" y="423920"/>
                    <a:pt x="2109320" y="421824"/>
                    <a:pt x="2108653" y="421157"/>
                  </a:cubicBezTo>
                  <a:cubicBezTo>
                    <a:pt x="2107795" y="420300"/>
                    <a:pt x="2103128" y="419824"/>
                    <a:pt x="2102080" y="419824"/>
                  </a:cubicBezTo>
                  <a:cubicBezTo>
                    <a:pt x="2100842" y="419824"/>
                    <a:pt x="2099128" y="421443"/>
                    <a:pt x="2098270" y="422300"/>
                  </a:cubicBezTo>
                  <a:cubicBezTo>
                    <a:pt x="2097699" y="421538"/>
                    <a:pt x="2096556" y="419919"/>
                    <a:pt x="2096080" y="419062"/>
                  </a:cubicBezTo>
                  <a:cubicBezTo>
                    <a:pt x="2095222" y="417442"/>
                    <a:pt x="2089888" y="418490"/>
                    <a:pt x="2089127" y="418681"/>
                  </a:cubicBezTo>
                  <a:cubicBezTo>
                    <a:pt x="2087698" y="419062"/>
                    <a:pt x="2085412" y="421348"/>
                    <a:pt x="2084554" y="422395"/>
                  </a:cubicBezTo>
                  <a:cubicBezTo>
                    <a:pt x="2083887" y="423253"/>
                    <a:pt x="2084078" y="424586"/>
                    <a:pt x="2084173" y="425729"/>
                  </a:cubicBezTo>
                  <a:cubicBezTo>
                    <a:pt x="2084173" y="426110"/>
                    <a:pt x="2084269" y="426586"/>
                    <a:pt x="2084269" y="426872"/>
                  </a:cubicBezTo>
                  <a:cubicBezTo>
                    <a:pt x="2084269" y="427253"/>
                    <a:pt x="2083793" y="427444"/>
                    <a:pt x="2083221" y="427729"/>
                  </a:cubicBezTo>
                  <a:cubicBezTo>
                    <a:pt x="2082840" y="426872"/>
                    <a:pt x="2082364" y="426110"/>
                    <a:pt x="2081983" y="425348"/>
                  </a:cubicBezTo>
                  <a:cubicBezTo>
                    <a:pt x="2081697" y="424872"/>
                    <a:pt x="2081506" y="424586"/>
                    <a:pt x="2081411" y="424300"/>
                  </a:cubicBezTo>
                  <a:cubicBezTo>
                    <a:pt x="2080935" y="423253"/>
                    <a:pt x="2082268" y="420300"/>
                    <a:pt x="2083411" y="418776"/>
                  </a:cubicBezTo>
                  <a:cubicBezTo>
                    <a:pt x="2084364" y="417538"/>
                    <a:pt x="2086364" y="415728"/>
                    <a:pt x="2087221" y="415347"/>
                  </a:cubicBezTo>
                  <a:cubicBezTo>
                    <a:pt x="2087602" y="415157"/>
                    <a:pt x="2089031" y="414680"/>
                    <a:pt x="2090555" y="414204"/>
                  </a:cubicBezTo>
                  <a:cubicBezTo>
                    <a:pt x="2093222" y="413347"/>
                    <a:pt x="2096460" y="412299"/>
                    <a:pt x="2097603" y="411728"/>
                  </a:cubicBezTo>
                  <a:cubicBezTo>
                    <a:pt x="2099128" y="410965"/>
                    <a:pt x="2099795" y="409346"/>
                    <a:pt x="2100461" y="408013"/>
                  </a:cubicBezTo>
                  <a:cubicBezTo>
                    <a:pt x="2100651" y="407632"/>
                    <a:pt x="2100747" y="407346"/>
                    <a:pt x="2100937" y="407060"/>
                  </a:cubicBezTo>
                  <a:cubicBezTo>
                    <a:pt x="2101414" y="406108"/>
                    <a:pt x="2103604" y="404679"/>
                    <a:pt x="2105224" y="403631"/>
                  </a:cubicBezTo>
                  <a:cubicBezTo>
                    <a:pt x="2106176" y="402965"/>
                    <a:pt x="2107034" y="402393"/>
                    <a:pt x="2107510" y="402012"/>
                  </a:cubicBezTo>
                  <a:cubicBezTo>
                    <a:pt x="2108557" y="400393"/>
                    <a:pt x="2108081" y="397630"/>
                    <a:pt x="2107700" y="396107"/>
                  </a:cubicBezTo>
                  <a:close/>
                  <a:moveTo>
                    <a:pt x="2238574" y="538315"/>
                  </a:moveTo>
                  <a:cubicBezTo>
                    <a:pt x="2240288" y="539267"/>
                    <a:pt x="2242670" y="540601"/>
                    <a:pt x="2243526" y="541649"/>
                  </a:cubicBezTo>
                  <a:cubicBezTo>
                    <a:pt x="2244193" y="542411"/>
                    <a:pt x="2245146" y="544316"/>
                    <a:pt x="2246003" y="546030"/>
                  </a:cubicBezTo>
                  <a:cubicBezTo>
                    <a:pt x="2246861" y="547745"/>
                    <a:pt x="2247622" y="549173"/>
                    <a:pt x="2248004" y="549649"/>
                  </a:cubicBezTo>
                  <a:cubicBezTo>
                    <a:pt x="2248194" y="549840"/>
                    <a:pt x="2248575" y="550126"/>
                    <a:pt x="2248956" y="550507"/>
                  </a:cubicBezTo>
                  <a:cubicBezTo>
                    <a:pt x="2250289" y="551554"/>
                    <a:pt x="2252385" y="553269"/>
                    <a:pt x="2252290" y="554603"/>
                  </a:cubicBezTo>
                  <a:cubicBezTo>
                    <a:pt x="2252290" y="555269"/>
                    <a:pt x="2251909" y="556317"/>
                    <a:pt x="2251718" y="557270"/>
                  </a:cubicBezTo>
                  <a:cubicBezTo>
                    <a:pt x="2251146" y="559270"/>
                    <a:pt x="2250670" y="560889"/>
                    <a:pt x="2251813" y="561175"/>
                  </a:cubicBezTo>
                  <a:cubicBezTo>
                    <a:pt x="2252099" y="561270"/>
                    <a:pt x="2252385" y="561270"/>
                    <a:pt x="2252671" y="561270"/>
                  </a:cubicBezTo>
                  <a:cubicBezTo>
                    <a:pt x="2253242" y="561270"/>
                    <a:pt x="2253433" y="561270"/>
                    <a:pt x="2253909" y="562508"/>
                  </a:cubicBezTo>
                  <a:cubicBezTo>
                    <a:pt x="2254671" y="564318"/>
                    <a:pt x="2254957" y="566509"/>
                    <a:pt x="2254861" y="568318"/>
                  </a:cubicBezTo>
                  <a:cubicBezTo>
                    <a:pt x="2254766" y="569176"/>
                    <a:pt x="2254480" y="569842"/>
                    <a:pt x="2254099" y="570128"/>
                  </a:cubicBezTo>
                  <a:cubicBezTo>
                    <a:pt x="2253814" y="570319"/>
                    <a:pt x="2253528" y="570319"/>
                    <a:pt x="2253242" y="570319"/>
                  </a:cubicBezTo>
                  <a:cubicBezTo>
                    <a:pt x="2251813" y="570033"/>
                    <a:pt x="2249813" y="570128"/>
                    <a:pt x="2249242" y="571462"/>
                  </a:cubicBezTo>
                  <a:cubicBezTo>
                    <a:pt x="2249146" y="571652"/>
                    <a:pt x="2249051" y="571938"/>
                    <a:pt x="2248860" y="572319"/>
                  </a:cubicBezTo>
                  <a:cubicBezTo>
                    <a:pt x="2248384" y="573271"/>
                    <a:pt x="2247146" y="576320"/>
                    <a:pt x="2246479" y="576700"/>
                  </a:cubicBezTo>
                  <a:cubicBezTo>
                    <a:pt x="2246384" y="576605"/>
                    <a:pt x="2246194" y="576510"/>
                    <a:pt x="2246098" y="576510"/>
                  </a:cubicBezTo>
                  <a:cubicBezTo>
                    <a:pt x="2245432" y="576129"/>
                    <a:pt x="2244765" y="575748"/>
                    <a:pt x="2244193" y="575938"/>
                  </a:cubicBezTo>
                  <a:cubicBezTo>
                    <a:pt x="2244003" y="576034"/>
                    <a:pt x="2243717" y="576129"/>
                    <a:pt x="2243431" y="576510"/>
                  </a:cubicBezTo>
                  <a:cubicBezTo>
                    <a:pt x="2242955" y="577367"/>
                    <a:pt x="2241050" y="579272"/>
                    <a:pt x="2239907" y="580129"/>
                  </a:cubicBezTo>
                  <a:cubicBezTo>
                    <a:pt x="2238669" y="581082"/>
                    <a:pt x="2236097" y="581939"/>
                    <a:pt x="2235430" y="581844"/>
                  </a:cubicBezTo>
                  <a:cubicBezTo>
                    <a:pt x="2234764" y="581653"/>
                    <a:pt x="2234192" y="580034"/>
                    <a:pt x="2233906" y="579177"/>
                  </a:cubicBezTo>
                  <a:lnTo>
                    <a:pt x="2233811" y="578987"/>
                  </a:lnTo>
                  <a:cubicBezTo>
                    <a:pt x="2233716" y="578701"/>
                    <a:pt x="2233525" y="578224"/>
                    <a:pt x="2233145" y="577558"/>
                  </a:cubicBezTo>
                  <a:cubicBezTo>
                    <a:pt x="2232478" y="576034"/>
                    <a:pt x="2230763" y="572033"/>
                    <a:pt x="2231049" y="571366"/>
                  </a:cubicBezTo>
                  <a:cubicBezTo>
                    <a:pt x="2231144" y="571081"/>
                    <a:pt x="2231430" y="570795"/>
                    <a:pt x="2231716" y="570414"/>
                  </a:cubicBezTo>
                  <a:cubicBezTo>
                    <a:pt x="2232668" y="569080"/>
                    <a:pt x="2233906" y="567366"/>
                    <a:pt x="2232668" y="566128"/>
                  </a:cubicBezTo>
                  <a:cubicBezTo>
                    <a:pt x="2231620" y="565080"/>
                    <a:pt x="2230573" y="563175"/>
                    <a:pt x="2229906" y="561937"/>
                  </a:cubicBezTo>
                  <a:lnTo>
                    <a:pt x="2229620" y="561365"/>
                  </a:lnTo>
                  <a:cubicBezTo>
                    <a:pt x="2229430" y="561079"/>
                    <a:pt x="2228954" y="560413"/>
                    <a:pt x="2228382" y="559746"/>
                  </a:cubicBezTo>
                  <a:cubicBezTo>
                    <a:pt x="2227620" y="558698"/>
                    <a:pt x="2226001" y="556603"/>
                    <a:pt x="2225810" y="555841"/>
                  </a:cubicBezTo>
                  <a:cubicBezTo>
                    <a:pt x="2227620" y="555745"/>
                    <a:pt x="2229430" y="554317"/>
                    <a:pt x="2229525" y="552793"/>
                  </a:cubicBezTo>
                  <a:cubicBezTo>
                    <a:pt x="2229620" y="551745"/>
                    <a:pt x="2229239" y="549364"/>
                    <a:pt x="2228096" y="548125"/>
                  </a:cubicBezTo>
                  <a:cubicBezTo>
                    <a:pt x="2228382" y="547649"/>
                    <a:pt x="2228763" y="547173"/>
                    <a:pt x="2229049" y="546601"/>
                  </a:cubicBezTo>
                  <a:cubicBezTo>
                    <a:pt x="2229810" y="545363"/>
                    <a:pt x="2230668" y="543744"/>
                    <a:pt x="2231430" y="543458"/>
                  </a:cubicBezTo>
                  <a:cubicBezTo>
                    <a:pt x="2232859" y="542791"/>
                    <a:pt x="2236669" y="540601"/>
                    <a:pt x="2237621" y="539934"/>
                  </a:cubicBezTo>
                  <a:cubicBezTo>
                    <a:pt x="2238479" y="539362"/>
                    <a:pt x="2238574" y="538791"/>
                    <a:pt x="2238574" y="538315"/>
                  </a:cubicBezTo>
                  <a:close/>
                  <a:moveTo>
                    <a:pt x="2243241" y="489832"/>
                  </a:moveTo>
                  <a:cubicBezTo>
                    <a:pt x="2242860" y="490499"/>
                    <a:pt x="2242193" y="491357"/>
                    <a:pt x="2241621" y="492214"/>
                  </a:cubicBezTo>
                  <a:cubicBezTo>
                    <a:pt x="2240764" y="493452"/>
                    <a:pt x="2239812" y="494690"/>
                    <a:pt x="2239431" y="495643"/>
                  </a:cubicBezTo>
                  <a:cubicBezTo>
                    <a:pt x="2239335" y="495928"/>
                    <a:pt x="2239240" y="496214"/>
                    <a:pt x="2239050" y="496595"/>
                  </a:cubicBezTo>
                  <a:cubicBezTo>
                    <a:pt x="2238288" y="498310"/>
                    <a:pt x="2237240" y="500977"/>
                    <a:pt x="2238288" y="502786"/>
                  </a:cubicBezTo>
                  <a:cubicBezTo>
                    <a:pt x="2238669" y="503453"/>
                    <a:pt x="2239240" y="503929"/>
                    <a:pt x="2239621" y="504406"/>
                  </a:cubicBezTo>
                  <a:cubicBezTo>
                    <a:pt x="2240574" y="505358"/>
                    <a:pt x="2241145" y="505930"/>
                    <a:pt x="2240478" y="507263"/>
                  </a:cubicBezTo>
                  <a:cubicBezTo>
                    <a:pt x="2240002" y="508120"/>
                    <a:pt x="2239717" y="508978"/>
                    <a:pt x="2239431" y="509740"/>
                  </a:cubicBezTo>
                  <a:cubicBezTo>
                    <a:pt x="2238955" y="510978"/>
                    <a:pt x="2238574" y="512121"/>
                    <a:pt x="2237526" y="512788"/>
                  </a:cubicBezTo>
                  <a:cubicBezTo>
                    <a:pt x="2237050" y="513169"/>
                    <a:pt x="2236573" y="513454"/>
                    <a:pt x="2236002" y="513740"/>
                  </a:cubicBezTo>
                  <a:cubicBezTo>
                    <a:pt x="2234383" y="514693"/>
                    <a:pt x="2233049" y="515550"/>
                    <a:pt x="2232954" y="516598"/>
                  </a:cubicBezTo>
                  <a:cubicBezTo>
                    <a:pt x="2232954" y="516788"/>
                    <a:pt x="2232954" y="516979"/>
                    <a:pt x="2232954" y="517169"/>
                  </a:cubicBezTo>
                  <a:cubicBezTo>
                    <a:pt x="2232954" y="518122"/>
                    <a:pt x="2232859" y="518884"/>
                    <a:pt x="2232192" y="519646"/>
                  </a:cubicBezTo>
                  <a:cubicBezTo>
                    <a:pt x="2231906" y="519932"/>
                    <a:pt x="2231430" y="520312"/>
                    <a:pt x="2230953" y="520693"/>
                  </a:cubicBezTo>
                  <a:cubicBezTo>
                    <a:pt x="2229620" y="521741"/>
                    <a:pt x="2227905" y="522979"/>
                    <a:pt x="2228382" y="524503"/>
                  </a:cubicBezTo>
                  <a:cubicBezTo>
                    <a:pt x="2228667" y="525361"/>
                    <a:pt x="2229525" y="526218"/>
                    <a:pt x="2230477" y="527075"/>
                  </a:cubicBezTo>
                  <a:cubicBezTo>
                    <a:pt x="2231525" y="528028"/>
                    <a:pt x="2232573" y="528885"/>
                    <a:pt x="2232763" y="530028"/>
                  </a:cubicBezTo>
                  <a:cubicBezTo>
                    <a:pt x="2233335" y="532219"/>
                    <a:pt x="2235144" y="536505"/>
                    <a:pt x="2236764" y="537553"/>
                  </a:cubicBezTo>
                  <a:cubicBezTo>
                    <a:pt x="2236954" y="537648"/>
                    <a:pt x="2237145" y="537743"/>
                    <a:pt x="2237336" y="537934"/>
                  </a:cubicBezTo>
                  <a:cubicBezTo>
                    <a:pt x="2237430" y="538220"/>
                    <a:pt x="2237812" y="538886"/>
                    <a:pt x="2237240" y="539267"/>
                  </a:cubicBezTo>
                  <a:cubicBezTo>
                    <a:pt x="2236287" y="539839"/>
                    <a:pt x="2232573" y="542125"/>
                    <a:pt x="2231144" y="542696"/>
                  </a:cubicBezTo>
                  <a:cubicBezTo>
                    <a:pt x="2230096" y="543172"/>
                    <a:pt x="2229144" y="544696"/>
                    <a:pt x="2228287" y="546220"/>
                  </a:cubicBezTo>
                  <a:cubicBezTo>
                    <a:pt x="2227905" y="546792"/>
                    <a:pt x="2227620" y="547268"/>
                    <a:pt x="2227334" y="547649"/>
                  </a:cubicBezTo>
                  <a:cubicBezTo>
                    <a:pt x="2227144" y="547554"/>
                    <a:pt x="2226953" y="547363"/>
                    <a:pt x="2226762" y="547268"/>
                  </a:cubicBezTo>
                  <a:cubicBezTo>
                    <a:pt x="2226096" y="547173"/>
                    <a:pt x="2225239" y="547173"/>
                    <a:pt x="2224476" y="547268"/>
                  </a:cubicBezTo>
                  <a:cubicBezTo>
                    <a:pt x="2223334" y="547363"/>
                    <a:pt x="2222191" y="547363"/>
                    <a:pt x="2221810" y="546983"/>
                  </a:cubicBezTo>
                  <a:lnTo>
                    <a:pt x="2221524" y="546697"/>
                  </a:lnTo>
                  <a:cubicBezTo>
                    <a:pt x="2220762" y="545840"/>
                    <a:pt x="2219809" y="544887"/>
                    <a:pt x="2218571" y="545173"/>
                  </a:cubicBezTo>
                  <a:cubicBezTo>
                    <a:pt x="2217333" y="545363"/>
                    <a:pt x="2215999" y="545363"/>
                    <a:pt x="2214666" y="544982"/>
                  </a:cubicBezTo>
                  <a:cubicBezTo>
                    <a:pt x="2213237" y="544601"/>
                    <a:pt x="2211903" y="542982"/>
                    <a:pt x="2211999" y="542315"/>
                  </a:cubicBezTo>
                  <a:cubicBezTo>
                    <a:pt x="2211999" y="542029"/>
                    <a:pt x="2211999" y="541363"/>
                    <a:pt x="2211903" y="540601"/>
                  </a:cubicBezTo>
                  <a:cubicBezTo>
                    <a:pt x="2211809" y="539267"/>
                    <a:pt x="2211618" y="536886"/>
                    <a:pt x="2211903" y="536219"/>
                  </a:cubicBezTo>
                  <a:cubicBezTo>
                    <a:pt x="2212285" y="535362"/>
                    <a:pt x="2212189" y="533457"/>
                    <a:pt x="2212094" y="531457"/>
                  </a:cubicBezTo>
                  <a:cubicBezTo>
                    <a:pt x="2212094" y="530980"/>
                    <a:pt x="2211999" y="530504"/>
                    <a:pt x="2212094" y="530409"/>
                  </a:cubicBezTo>
                  <a:cubicBezTo>
                    <a:pt x="2212094" y="530409"/>
                    <a:pt x="2212285" y="526504"/>
                    <a:pt x="2210094" y="526504"/>
                  </a:cubicBezTo>
                  <a:cubicBezTo>
                    <a:pt x="2208570" y="526504"/>
                    <a:pt x="2207236" y="526504"/>
                    <a:pt x="2206284" y="525932"/>
                  </a:cubicBezTo>
                  <a:lnTo>
                    <a:pt x="2205236" y="525361"/>
                  </a:lnTo>
                  <a:cubicBezTo>
                    <a:pt x="2205236" y="525361"/>
                    <a:pt x="2204760" y="525075"/>
                    <a:pt x="2204093" y="524980"/>
                  </a:cubicBezTo>
                  <a:lnTo>
                    <a:pt x="2204474" y="519170"/>
                  </a:lnTo>
                  <a:cubicBezTo>
                    <a:pt x="2204474" y="518884"/>
                    <a:pt x="2205808" y="518122"/>
                    <a:pt x="2206379" y="517741"/>
                  </a:cubicBezTo>
                  <a:cubicBezTo>
                    <a:pt x="2206665" y="517550"/>
                    <a:pt x="2206951" y="517455"/>
                    <a:pt x="2207236" y="517265"/>
                  </a:cubicBezTo>
                  <a:cubicBezTo>
                    <a:pt x="2207998" y="516788"/>
                    <a:pt x="2208665" y="516026"/>
                    <a:pt x="2209237" y="515359"/>
                  </a:cubicBezTo>
                  <a:cubicBezTo>
                    <a:pt x="2209617" y="514883"/>
                    <a:pt x="2209999" y="514502"/>
                    <a:pt x="2210284" y="514216"/>
                  </a:cubicBezTo>
                  <a:cubicBezTo>
                    <a:pt x="2210951" y="513550"/>
                    <a:pt x="2211809" y="510978"/>
                    <a:pt x="2212761" y="507835"/>
                  </a:cubicBezTo>
                  <a:cubicBezTo>
                    <a:pt x="2213046" y="506978"/>
                    <a:pt x="2213237" y="506215"/>
                    <a:pt x="2213332" y="505930"/>
                  </a:cubicBezTo>
                  <a:cubicBezTo>
                    <a:pt x="2213618" y="505168"/>
                    <a:pt x="2215904" y="504120"/>
                    <a:pt x="2217237" y="503644"/>
                  </a:cubicBezTo>
                  <a:cubicBezTo>
                    <a:pt x="2217523" y="503549"/>
                    <a:pt x="2218095" y="504691"/>
                    <a:pt x="2218286" y="505263"/>
                  </a:cubicBezTo>
                  <a:cubicBezTo>
                    <a:pt x="2218476" y="505739"/>
                    <a:pt x="2218666" y="506215"/>
                    <a:pt x="2218952" y="506501"/>
                  </a:cubicBezTo>
                  <a:cubicBezTo>
                    <a:pt x="2219524" y="507263"/>
                    <a:pt x="2221048" y="506787"/>
                    <a:pt x="2222571" y="506406"/>
                  </a:cubicBezTo>
                  <a:cubicBezTo>
                    <a:pt x="2223143" y="506215"/>
                    <a:pt x="2223810" y="506025"/>
                    <a:pt x="2224096" y="506025"/>
                  </a:cubicBezTo>
                  <a:cubicBezTo>
                    <a:pt x="2225048" y="506025"/>
                    <a:pt x="2225715" y="504311"/>
                    <a:pt x="2226762" y="499167"/>
                  </a:cubicBezTo>
                  <a:cubicBezTo>
                    <a:pt x="2226858" y="498786"/>
                    <a:pt x="2226858" y="498595"/>
                    <a:pt x="2226953" y="498405"/>
                  </a:cubicBezTo>
                  <a:cubicBezTo>
                    <a:pt x="2227048" y="498024"/>
                    <a:pt x="2228382" y="497262"/>
                    <a:pt x="2229239" y="496881"/>
                  </a:cubicBezTo>
                  <a:cubicBezTo>
                    <a:pt x="2230096" y="496405"/>
                    <a:pt x="2230859" y="496024"/>
                    <a:pt x="2231239" y="495547"/>
                  </a:cubicBezTo>
                  <a:cubicBezTo>
                    <a:pt x="2231811" y="494881"/>
                    <a:pt x="2232382" y="492309"/>
                    <a:pt x="2233240" y="488404"/>
                  </a:cubicBezTo>
                  <a:cubicBezTo>
                    <a:pt x="2233335" y="487832"/>
                    <a:pt x="2233430" y="487451"/>
                    <a:pt x="2233430" y="487261"/>
                  </a:cubicBezTo>
                  <a:cubicBezTo>
                    <a:pt x="2233525" y="486975"/>
                    <a:pt x="2233525" y="486975"/>
                    <a:pt x="2234287" y="487070"/>
                  </a:cubicBezTo>
                  <a:cubicBezTo>
                    <a:pt x="2234573" y="487070"/>
                    <a:pt x="2234954" y="487165"/>
                    <a:pt x="2235240" y="487165"/>
                  </a:cubicBezTo>
                  <a:cubicBezTo>
                    <a:pt x="2235907" y="487165"/>
                    <a:pt x="2236573" y="487832"/>
                    <a:pt x="2237145" y="488308"/>
                  </a:cubicBezTo>
                  <a:cubicBezTo>
                    <a:pt x="2237526" y="488594"/>
                    <a:pt x="2237812" y="488880"/>
                    <a:pt x="2238002" y="488975"/>
                  </a:cubicBezTo>
                  <a:cubicBezTo>
                    <a:pt x="2238669" y="489356"/>
                    <a:pt x="2239526" y="489737"/>
                    <a:pt x="2240669" y="489547"/>
                  </a:cubicBezTo>
                  <a:cubicBezTo>
                    <a:pt x="2241336" y="489451"/>
                    <a:pt x="2242288" y="489547"/>
                    <a:pt x="2242860" y="489642"/>
                  </a:cubicBezTo>
                  <a:cubicBezTo>
                    <a:pt x="2243241" y="489451"/>
                    <a:pt x="2243241" y="489642"/>
                    <a:pt x="2243241" y="489832"/>
                  </a:cubicBezTo>
                  <a:close/>
                  <a:moveTo>
                    <a:pt x="2267149" y="350101"/>
                  </a:moveTo>
                  <a:cubicBezTo>
                    <a:pt x="2268387" y="351339"/>
                    <a:pt x="2268577" y="351815"/>
                    <a:pt x="2269149" y="353244"/>
                  </a:cubicBezTo>
                  <a:cubicBezTo>
                    <a:pt x="2269339" y="353720"/>
                    <a:pt x="2269339" y="354482"/>
                    <a:pt x="2269435" y="355244"/>
                  </a:cubicBezTo>
                  <a:cubicBezTo>
                    <a:pt x="2269530" y="356863"/>
                    <a:pt x="2269625" y="358673"/>
                    <a:pt x="2271149" y="359054"/>
                  </a:cubicBezTo>
                  <a:cubicBezTo>
                    <a:pt x="2274483" y="359911"/>
                    <a:pt x="2276388" y="360959"/>
                    <a:pt x="2276292" y="361912"/>
                  </a:cubicBezTo>
                  <a:lnTo>
                    <a:pt x="2276197" y="363626"/>
                  </a:lnTo>
                  <a:cubicBezTo>
                    <a:pt x="2276197" y="364198"/>
                    <a:pt x="2275912" y="364864"/>
                    <a:pt x="2275626" y="365626"/>
                  </a:cubicBezTo>
                  <a:cubicBezTo>
                    <a:pt x="2275245" y="366579"/>
                    <a:pt x="2274959" y="367436"/>
                    <a:pt x="2275054" y="368103"/>
                  </a:cubicBezTo>
                  <a:cubicBezTo>
                    <a:pt x="2275054" y="368103"/>
                    <a:pt x="2275530" y="370770"/>
                    <a:pt x="2275721" y="372199"/>
                  </a:cubicBezTo>
                  <a:cubicBezTo>
                    <a:pt x="2275721" y="372770"/>
                    <a:pt x="2275816" y="373437"/>
                    <a:pt x="2275816" y="374104"/>
                  </a:cubicBezTo>
                  <a:cubicBezTo>
                    <a:pt x="2275816" y="375437"/>
                    <a:pt x="2275816" y="376771"/>
                    <a:pt x="2276102" y="377533"/>
                  </a:cubicBezTo>
                  <a:cubicBezTo>
                    <a:pt x="2276292" y="377914"/>
                    <a:pt x="2276388" y="378961"/>
                    <a:pt x="2276674" y="380104"/>
                  </a:cubicBezTo>
                  <a:cubicBezTo>
                    <a:pt x="2276959" y="381914"/>
                    <a:pt x="2277435" y="384200"/>
                    <a:pt x="2277912" y="385438"/>
                  </a:cubicBezTo>
                  <a:cubicBezTo>
                    <a:pt x="2278198" y="386105"/>
                    <a:pt x="2278484" y="386677"/>
                    <a:pt x="2278674" y="387248"/>
                  </a:cubicBezTo>
                  <a:cubicBezTo>
                    <a:pt x="2279150" y="388296"/>
                    <a:pt x="2279531" y="389153"/>
                    <a:pt x="2279627" y="390011"/>
                  </a:cubicBezTo>
                  <a:cubicBezTo>
                    <a:pt x="2279817" y="391439"/>
                    <a:pt x="2280388" y="393440"/>
                    <a:pt x="2280770" y="394487"/>
                  </a:cubicBezTo>
                  <a:cubicBezTo>
                    <a:pt x="2280960" y="394963"/>
                    <a:pt x="2281436" y="395630"/>
                    <a:pt x="2282008" y="396487"/>
                  </a:cubicBezTo>
                  <a:cubicBezTo>
                    <a:pt x="2282865" y="397726"/>
                    <a:pt x="2284008" y="399250"/>
                    <a:pt x="2284198" y="400393"/>
                  </a:cubicBezTo>
                  <a:cubicBezTo>
                    <a:pt x="2284579" y="402393"/>
                    <a:pt x="2285817" y="406870"/>
                    <a:pt x="2286484" y="408203"/>
                  </a:cubicBezTo>
                  <a:cubicBezTo>
                    <a:pt x="2287056" y="409346"/>
                    <a:pt x="2286580" y="415633"/>
                    <a:pt x="2285532" y="417061"/>
                  </a:cubicBezTo>
                  <a:cubicBezTo>
                    <a:pt x="2285246" y="417442"/>
                    <a:pt x="2284865" y="417919"/>
                    <a:pt x="2284389" y="418395"/>
                  </a:cubicBezTo>
                  <a:cubicBezTo>
                    <a:pt x="2283246" y="419728"/>
                    <a:pt x="2281912" y="421253"/>
                    <a:pt x="2281436" y="422491"/>
                  </a:cubicBezTo>
                  <a:cubicBezTo>
                    <a:pt x="2281150" y="423253"/>
                    <a:pt x="2280484" y="425158"/>
                    <a:pt x="2279912" y="426967"/>
                  </a:cubicBezTo>
                  <a:cubicBezTo>
                    <a:pt x="2279245" y="428872"/>
                    <a:pt x="2278674" y="430682"/>
                    <a:pt x="2278388" y="431444"/>
                  </a:cubicBezTo>
                  <a:cubicBezTo>
                    <a:pt x="2277817" y="432968"/>
                    <a:pt x="2276864" y="436778"/>
                    <a:pt x="2277055" y="438207"/>
                  </a:cubicBezTo>
                  <a:cubicBezTo>
                    <a:pt x="2277055" y="438588"/>
                    <a:pt x="2277245" y="439064"/>
                    <a:pt x="2277340" y="439540"/>
                  </a:cubicBezTo>
                  <a:cubicBezTo>
                    <a:pt x="2277626" y="440683"/>
                    <a:pt x="2278007" y="442112"/>
                    <a:pt x="2277435" y="443350"/>
                  </a:cubicBezTo>
                  <a:cubicBezTo>
                    <a:pt x="2276674" y="445160"/>
                    <a:pt x="2275150" y="450685"/>
                    <a:pt x="2274769" y="452685"/>
                  </a:cubicBezTo>
                  <a:cubicBezTo>
                    <a:pt x="2274673" y="453257"/>
                    <a:pt x="2274578" y="453828"/>
                    <a:pt x="2274483" y="454209"/>
                  </a:cubicBezTo>
                  <a:cubicBezTo>
                    <a:pt x="2274293" y="455161"/>
                    <a:pt x="2274102" y="455924"/>
                    <a:pt x="2274007" y="457352"/>
                  </a:cubicBezTo>
                  <a:cubicBezTo>
                    <a:pt x="2274007" y="457733"/>
                    <a:pt x="2274007" y="458209"/>
                    <a:pt x="2274007" y="458781"/>
                  </a:cubicBezTo>
                  <a:cubicBezTo>
                    <a:pt x="2274007" y="460495"/>
                    <a:pt x="2273911" y="462400"/>
                    <a:pt x="2273054" y="463543"/>
                  </a:cubicBezTo>
                  <a:cubicBezTo>
                    <a:pt x="2272101" y="464686"/>
                    <a:pt x="2271625" y="466306"/>
                    <a:pt x="2271245" y="467639"/>
                  </a:cubicBezTo>
                  <a:cubicBezTo>
                    <a:pt x="2271054" y="468211"/>
                    <a:pt x="2270959" y="468782"/>
                    <a:pt x="2270768" y="469163"/>
                  </a:cubicBezTo>
                  <a:cubicBezTo>
                    <a:pt x="2270673" y="469449"/>
                    <a:pt x="2270387" y="470020"/>
                    <a:pt x="2270006" y="470782"/>
                  </a:cubicBezTo>
                  <a:cubicBezTo>
                    <a:pt x="2268482" y="474211"/>
                    <a:pt x="2266958" y="477736"/>
                    <a:pt x="2266863" y="478688"/>
                  </a:cubicBezTo>
                  <a:cubicBezTo>
                    <a:pt x="2266863" y="479165"/>
                    <a:pt x="2266863" y="479545"/>
                    <a:pt x="2266958" y="479926"/>
                  </a:cubicBezTo>
                  <a:cubicBezTo>
                    <a:pt x="2267054" y="480879"/>
                    <a:pt x="2267054" y="481355"/>
                    <a:pt x="2266482" y="481641"/>
                  </a:cubicBezTo>
                  <a:cubicBezTo>
                    <a:pt x="2265720" y="482022"/>
                    <a:pt x="2265053" y="482498"/>
                    <a:pt x="2264482" y="482879"/>
                  </a:cubicBezTo>
                  <a:cubicBezTo>
                    <a:pt x="2263910" y="483355"/>
                    <a:pt x="2263339" y="483736"/>
                    <a:pt x="2262672" y="484022"/>
                  </a:cubicBezTo>
                  <a:cubicBezTo>
                    <a:pt x="2261720" y="484499"/>
                    <a:pt x="2259719" y="484308"/>
                    <a:pt x="2258290" y="484213"/>
                  </a:cubicBezTo>
                  <a:cubicBezTo>
                    <a:pt x="2257814" y="484213"/>
                    <a:pt x="2257338" y="484117"/>
                    <a:pt x="2256957" y="484117"/>
                  </a:cubicBezTo>
                  <a:cubicBezTo>
                    <a:pt x="2256671" y="484117"/>
                    <a:pt x="2256386" y="484117"/>
                    <a:pt x="2256100" y="484117"/>
                  </a:cubicBezTo>
                  <a:cubicBezTo>
                    <a:pt x="2254957" y="484117"/>
                    <a:pt x="2253147" y="484213"/>
                    <a:pt x="2252766" y="483832"/>
                  </a:cubicBezTo>
                  <a:cubicBezTo>
                    <a:pt x="2252671" y="483736"/>
                    <a:pt x="2252480" y="483546"/>
                    <a:pt x="2252290" y="483355"/>
                  </a:cubicBezTo>
                  <a:cubicBezTo>
                    <a:pt x="2251528" y="482403"/>
                    <a:pt x="2250289" y="481070"/>
                    <a:pt x="2249051" y="480879"/>
                  </a:cubicBezTo>
                  <a:cubicBezTo>
                    <a:pt x="2248670" y="480784"/>
                    <a:pt x="2248384" y="480784"/>
                    <a:pt x="2248099" y="480688"/>
                  </a:cubicBezTo>
                  <a:cubicBezTo>
                    <a:pt x="2247146" y="480403"/>
                    <a:pt x="2246098" y="480212"/>
                    <a:pt x="2244955" y="480784"/>
                  </a:cubicBezTo>
                  <a:lnTo>
                    <a:pt x="2244765" y="480879"/>
                  </a:lnTo>
                  <a:cubicBezTo>
                    <a:pt x="2243431" y="481450"/>
                    <a:pt x="2242574" y="481927"/>
                    <a:pt x="2242765" y="483832"/>
                  </a:cubicBezTo>
                  <a:cubicBezTo>
                    <a:pt x="2242765" y="484499"/>
                    <a:pt x="2243050" y="485165"/>
                    <a:pt x="2243241" y="486022"/>
                  </a:cubicBezTo>
                  <a:cubicBezTo>
                    <a:pt x="2243526" y="486880"/>
                    <a:pt x="2243717" y="487832"/>
                    <a:pt x="2243717" y="488690"/>
                  </a:cubicBezTo>
                  <a:cubicBezTo>
                    <a:pt x="2243050" y="488594"/>
                    <a:pt x="2242098" y="488499"/>
                    <a:pt x="2241336" y="488594"/>
                  </a:cubicBezTo>
                  <a:cubicBezTo>
                    <a:pt x="2240574" y="488690"/>
                    <a:pt x="2240098" y="488499"/>
                    <a:pt x="2239526" y="488308"/>
                  </a:cubicBezTo>
                  <a:cubicBezTo>
                    <a:pt x="2240288" y="486594"/>
                    <a:pt x="2240669" y="483070"/>
                    <a:pt x="2240764" y="481450"/>
                  </a:cubicBezTo>
                  <a:cubicBezTo>
                    <a:pt x="2240764" y="481165"/>
                    <a:pt x="2240860" y="480498"/>
                    <a:pt x="2241050" y="479831"/>
                  </a:cubicBezTo>
                  <a:cubicBezTo>
                    <a:pt x="2241241" y="478974"/>
                    <a:pt x="2241336" y="477926"/>
                    <a:pt x="2241431" y="477355"/>
                  </a:cubicBezTo>
                  <a:cubicBezTo>
                    <a:pt x="2241431" y="476783"/>
                    <a:pt x="2240574" y="475164"/>
                    <a:pt x="2238574" y="472021"/>
                  </a:cubicBezTo>
                  <a:cubicBezTo>
                    <a:pt x="2237526" y="470401"/>
                    <a:pt x="2236383" y="468592"/>
                    <a:pt x="2236287" y="468115"/>
                  </a:cubicBezTo>
                  <a:cubicBezTo>
                    <a:pt x="2236097" y="467258"/>
                    <a:pt x="2236002" y="465544"/>
                    <a:pt x="2236002" y="464210"/>
                  </a:cubicBezTo>
                  <a:cubicBezTo>
                    <a:pt x="2236002" y="463734"/>
                    <a:pt x="2236002" y="463258"/>
                    <a:pt x="2235907" y="462877"/>
                  </a:cubicBezTo>
                  <a:cubicBezTo>
                    <a:pt x="2235811" y="461448"/>
                    <a:pt x="2236954" y="459543"/>
                    <a:pt x="2237812" y="458781"/>
                  </a:cubicBezTo>
                  <a:cubicBezTo>
                    <a:pt x="2238669" y="458019"/>
                    <a:pt x="2240764" y="456114"/>
                    <a:pt x="2241431" y="455638"/>
                  </a:cubicBezTo>
                  <a:cubicBezTo>
                    <a:pt x="2241717" y="455447"/>
                    <a:pt x="2242955" y="455638"/>
                    <a:pt x="2243812" y="455828"/>
                  </a:cubicBezTo>
                  <a:cubicBezTo>
                    <a:pt x="2244574" y="455924"/>
                    <a:pt x="2245432" y="456114"/>
                    <a:pt x="2246003" y="456114"/>
                  </a:cubicBezTo>
                  <a:cubicBezTo>
                    <a:pt x="2247622" y="456114"/>
                    <a:pt x="2247813" y="455542"/>
                    <a:pt x="2248194" y="454114"/>
                  </a:cubicBezTo>
                  <a:cubicBezTo>
                    <a:pt x="2248289" y="453733"/>
                    <a:pt x="2248384" y="453257"/>
                    <a:pt x="2248575" y="452685"/>
                  </a:cubicBezTo>
                  <a:cubicBezTo>
                    <a:pt x="2249337" y="450208"/>
                    <a:pt x="2248099" y="448399"/>
                    <a:pt x="2247432" y="447446"/>
                  </a:cubicBezTo>
                  <a:cubicBezTo>
                    <a:pt x="2247337" y="447256"/>
                    <a:pt x="2247241" y="447065"/>
                    <a:pt x="2247146" y="446970"/>
                  </a:cubicBezTo>
                  <a:cubicBezTo>
                    <a:pt x="2246670" y="446113"/>
                    <a:pt x="2246194" y="444208"/>
                    <a:pt x="2246194" y="443446"/>
                  </a:cubicBezTo>
                  <a:cubicBezTo>
                    <a:pt x="2246194" y="443160"/>
                    <a:pt x="2246384" y="442493"/>
                    <a:pt x="2246479" y="441731"/>
                  </a:cubicBezTo>
                  <a:cubicBezTo>
                    <a:pt x="2246670" y="440683"/>
                    <a:pt x="2246955" y="439540"/>
                    <a:pt x="2246955" y="438683"/>
                  </a:cubicBezTo>
                  <a:cubicBezTo>
                    <a:pt x="2247241" y="434302"/>
                    <a:pt x="2247432" y="431635"/>
                    <a:pt x="2247622" y="430778"/>
                  </a:cubicBezTo>
                  <a:cubicBezTo>
                    <a:pt x="2247813" y="429539"/>
                    <a:pt x="2248099" y="426872"/>
                    <a:pt x="2248194" y="425348"/>
                  </a:cubicBezTo>
                  <a:cubicBezTo>
                    <a:pt x="2248194" y="425062"/>
                    <a:pt x="2248956" y="424300"/>
                    <a:pt x="2249337" y="423824"/>
                  </a:cubicBezTo>
                  <a:cubicBezTo>
                    <a:pt x="2249909" y="423253"/>
                    <a:pt x="2250385" y="422681"/>
                    <a:pt x="2250575" y="422205"/>
                  </a:cubicBezTo>
                  <a:cubicBezTo>
                    <a:pt x="2250766" y="421824"/>
                    <a:pt x="2250861" y="420776"/>
                    <a:pt x="2249527" y="416871"/>
                  </a:cubicBezTo>
                  <a:cubicBezTo>
                    <a:pt x="2249337" y="416299"/>
                    <a:pt x="2249146" y="415347"/>
                    <a:pt x="2248956" y="414395"/>
                  </a:cubicBezTo>
                  <a:lnTo>
                    <a:pt x="2248765" y="413442"/>
                  </a:lnTo>
                  <a:cubicBezTo>
                    <a:pt x="2248480" y="412204"/>
                    <a:pt x="2247908" y="410870"/>
                    <a:pt x="2247813" y="410870"/>
                  </a:cubicBezTo>
                  <a:lnTo>
                    <a:pt x="2247813" y="410870"/>
                  </a:lnTo>
                  <a:cubicBezTo>
                    <a:pt x="2247908" y="410680"/>
                    <a:pt x="2248099" y="410584"/>
                    <a:pt x="2248099" y="410394"/>
                  </a:cubicBezTo>
                  <a:cubicBezTo>
                    <a:pt x="2248289" y="409537"/>
                    <a:pt x="2248480" y="406393"/>
                    <a:pt x="2248575" y="404393"/>
                  </a:cubicBezTo>
                  <a:cubicBezTo>
                    <a:pt x="2248575" y="403726"/>
                    <a:pt x="2248575" y="403155"/>
                    <a:pt x="2248670" y="402869"/>
                  </a:cubicBezTo>
                  <a:cubicBezTo>
                    <a:pt x="2248670" y="402203"/>
                    <a:pt x="2249623" y="400774"/>
                    <a:pt x="2250385" y="399631"/>
                  </a:cubicBezTo>
                  <a:cubicBezTo>
                    <a:pt x="2250861" y="398869"/>
                    <a:pt x="2251242" y="398202"/>
                    <a:pt x="2251623" y="397630"/>
                  </a:cubicBezTo>
                  <a:cubicBezTo>
                    <a:pt x="2252195" y="396392"/>
                    <a:pt x="2252195" y="394582"/>
                    <a:pt x="2252099" y="392868"/>
                  </a:cubicBezTo>
                  <a:cubicBezTo>
                    <a:pt x="2252099" y="392201"/>
                    <a:pt x="2252004" y="391534"/>
                    <a:pt x="2252099" y="391153"/>
                  </a:cubicBezTo>
                  <a:cubicBezTo>
                    <a:pt x="2252195" y="390106"/>
                    <a:pt x="2254099" y="388391"/>
                    <a:pt x="2255433" y="387058"/>
                  </a:cubicBezTo>
                  <a:cubicBezTo>
                    <a:pt x="2256004" y="386582"/>
                    <a:pt x="2256480" y="386105"/>
                    <a:pt x="2256766" y="385724"/>
                  </a:cubicBezTo>
                  <a:cubicBezTo>
                    <a:pt x="2257909" y="384486"/>
                    <a:pt x="2258385" y="382105"/>
                    <a:pt x="2258767" y="380390"/>
                  </a:cubicBezTo>
                  <a:lnTo>
                    <a:pt x="2258957" y="379723"/>
                  </a:lnTo>
                  <a:cubicBezTo>
                    <a:pt x="2259243" y="378199"/>
                    <a:pt x="2261148" y="374389"/>
                    <a:pt x="2262100" y="373342"/>
                  </a:cubicBezTo>
                  <a:cubicBezTo>
                    <a:pt x="2263148" y="372199"/>
                    <a:pt x="2263624" y="371532"/>
                    <a:pt x="2264958" y="369722"/>
                  </a:cubicBezTo>
                  <a:cubicBezTo>
                    <a:pt x="2266387" y="367722"/>
                    <a:pt x="2265053" y="361626"/>
                    <a:pt x="2264101" y="360673"/>
                  </a:cubicBezTo>
                  <a:cubicBezTo>
                    <a:pt x="2263815" y="360388"/>
                    <a:pt x="2263148" y="359626"/>
                    <a:pt x="2262481" y="358768"/>
                  </a:cubicBezTo>
                  <a:cubicBezTo>
                    <a:pt x="2260291" y="356197"/>
                    <a:pt x="2258576" y="354101"/>
                    <a:pt x="2257909" y="353815"/>
                  </a:cubicBezTo>
                  <a:cubicBezTo>
                    <a:pt x="2256766" y="353244"/>
                    <a:pt x="2254766" y="352006"/>
                    <a:pt x="2254099" y="350767"/>
                  </a:cubicBezTo>
                  <a:cubicBezTo>
                    <a:pt x="2254004" y="350577"/>
                    <a:pt x="2254004" y="350482"/>
                    <a:pt x="2254099" y="350482"/>
                  </a:cubicBezTo>
                  <a:cubicBezTo>
                    <a:pt x="2254480" y="350005"/>
                    <a:pt x="2256386" y="349624"/>
                    <a:pt x="2257624" y="349624"/>
                  </a:cubicBezTo>
                  <a:cubicBezTo>
                    <a:pt x="2258481" y="349624"/>
                    <a:pt x="2259528" y="349910"/>
                    <a:pt x="2260386" y="350101"/>
                  </a:cubicBezTo>
                  <a:cubicBezTo>
                    <a:pt x="2260577" y="350196"/>
                    <a:pt x="2260862" y="350196"/>
                    <a:pt x="2261053" y="350291"/>
                  </a:cubicBezTo>
                  <a:cubicBezTo>
                    <a:pt x="2262005" y="350577"/>
                    <a:pt x="2263910" y="350577"/>
                    <a:pt x="2265148" y="350577"/>
                  </a:cubicBezTo>
                  <a:cubicBezTo>
                    <a:pt x="2266387" y="350577"/>
                    <a:pt x="2267625" y="350101"/>
                    <a:pt x="2267720" y="350101"/>
                  </a:cubicBezTo>
                  <a:cubicBezTo>
                    <a:pt x="2267054" y="349910"/>
                    <a:pt x="2267054" y="349910"/>
                    <a:pt x="2267149" y="350101"/>
                  </a:cubicBezTo>
                  <a:close/>
                  <a:moveTo>
                    <a:pt x="2029500" y="95116"/>
                  </a:moveTo>
                  <a:cubicBezTo>
                    <a:pt x="2029976" y="95212"/>
                    <a:pt x="2030452" y="95307"/>
                    <a:pt x="2030738" y="95116"/>
                  </a:cubicBezTo>
                  <a:cubicBezTo>
                    <a:pt x="2031310" y="94831"/>
                    <a:pt x="2031881" y="94450"/>
                    <a:pt x="2032548" y="94069"/>
                  </a:cubicBezTo>
                  <a:cubicBezTo>
                    <a:pt x="2033405" y="93497"/>
                    <a:pt x="2034739" y="92640"/>
                    <a:pt x="2035215" y="92735"/>
                  </a:cubicBezTo>
                  <a:cubicBezTo>
                    <a:pt x="2036262" y="92926"/>
                    <a:pt x="2039596" y="92926"/>
                    <a:pt x="2041025" y="92735"/>
                  </a:cubicBezTo>
                  <a:cubicBezTo>
                    <a:pt x="2041406" y="92735"/>
                    <a:pt x="2041978" y="92640"/>
                    <a:pt x="2042740" y="92545"/>
                  </a:cubicBezTo>
                  <a:cubicBezTo>
                    <a:pt x="2044549" y="92259"/>
                    <a:pt x="2046930" y="91973"/>
                    <a:pt x="2047883" y="91973"/>
                  </a:cubicBezTo>
                  <a:cubicBezTo>
                    <a:pt x="2048931" y="91973"/>
                    <a:pt x="2052169" y="93307"/>
                    <a:pt x="2052836" y="94259"/>
                  </a:cubicBezTo>
                  <a:cubicBezTo>
                    <a:pt x="2052931" y="94354"/>
                    <a:pt x="2052931" y="94450"/>
                    <a:pt x="2052931" y="94545"/>
                  </a:cubicBezTo>
                  <a:lnTo>
                    <a:pt x="2052836" y="94735"/>
                  </a:lnTo>
                  <a:lnTo>
                    <a:pt x="2052931" y="94926"/>
                  </a:lnTo>
                  <a:cubicBezTo>
                    <a:pt x="2053026" y="95116"/>
                    <a:pt x="2053979" y="96736"/>
                    <a:pt x="2055027" y="97879"/>
                  </a:cubicBezTo>
                  <a:cubicBezTo>
                    <a:pt x="2054551" y="98164"/>
                    <a:pt x="2053598" y="98545"/>
                    <a:pt x="2052836" y="99022"/>
                  </a:cubicBezTo>
                  <a:cubicBezTo>
                    <a:pt x="2052169" y="99498"/>
                    <a:pt x="2050836" y="101022"/>
                    <a:pt x="2049217" y="102927"/>
                  </a:cubicBezTo>
                  <a:cubicBezTo>
                    <a:pt x="2048550" y="103784"/>
                    <a:pt x="2047883" y="104546"/>
                    <a:pt x="2047597" y="104832"/>
                  </a:cubicBezTo>
                  <a:cubicBezTo>
                    <a:pt x="2047407" y="105022"/>
                    <a:pt x="2046930" y="105308"/>
                    <a:pt x="2046359" y="105499"/>
                  </a:cubicBezTo>
                  <a:cubicBezTo>
                    <a:pt x="2045407" y="105975"/>
                    <a:pt x="2044359" y="106451"/>
                    <a:pt x="2043787" y="107308"/>
                  </a:cubicBezTo>
                  <a:cubicBezTo>
                    <a:pt x="2043597" y="107594"/>
                    <a:pt x="2043406" y="107975"/>
                    <a:pt x="2043216" y="108356"/>
                  </a:cubicBezTo>
                  <a:cubicBezTo>
                    <a:pt x="2042549" y="109499"/>
                    <a:pt x="2041692" y="111118"/>
                    <a:pt x="2040739" y="111309"/>
                  </a:cubicBezTo>
                  <a:cubicBezTo>
                    <a:pt x="2040073" y="111404"/>
                    <a:pt x="2038834" y="111118"/>
                    <a:pt x="2037787" y="110928"/>
                  </a:cubicBezTo>
                  <a:cubicBezTo>
                    <a:pt x="2036739" y="110642"/>
                    <a:pt x="2035882" y="110547"/>
                    <a:pt x="2035215" y="110642"/>
                  </a:cubicBezTo>
                  <a:cubicBezTo>
                    <a:pt x="2033976" y="109785"/>
                    <a:pt x="2033119" y="108166"/>
                    <a:pt x="2033024" y="107404"/>
                  </a:cubicBezTo>
                  <a:lnTo>
                    <a:pt x="2033024" y="107118"/>
                  </a:lnTo>
                  <a:cubicBezTo>
                    <a:pt x="2032929" y="106261"/>
                    <a:pt x="2032738" y="104927"/>
                    <a:pt x="2032738" y="103689"/>
                  </a:cubicBezTo>
                  <a:cubicBezTo>
                    <a:pt x="2032833" y="102451"/>
                    <a:pt x="2032262" y="101689"/>
                    <a:pt x="2031119" y="99974"/>
                  </a:cubicBezTo>
                  <a:cubicBezTo>
                    <a:pt x="2030834" y="99593"/>
                    <a:pt x="2030548" y="99117"/>
                    <a:pt x="2030167" y="98545"/>
                  </a:cubicBezTo>
                  <a:cubicBezTo>
                    <a:pt x="2028642" y="96164"/>
                    <a:pt x="2029405" y="95307"/>
                    <a:pt x="2029500" y="95307"/>
                  </a:cubicBezTo>
                  <a:lnTo>
                    <a:pt x="2029500" y="95116"/>
                  </a:lnTo>
                  <a:close/>
                  <a:moveTo>
                    <a:pt x="2013498" y="109404"/>
                  </a:moveTo>
                  <a:cubicBezTo>
                    <a:pt x="2014165" y="109213"/>
                    <a:pt x="2017879" y="107213"/>
                    <a:pt x="2018261" y="105880"/>
                  </a:cubicBezTo>
                  <a:cubicBezTo>
                    <a:pt x="2018355" y="105594"/>
                    <a:pt x="2018261" y="105213"/>
                    <a:pt x="2018070" y="105022"/>
                  </a:cubicBezTo>
                  <a:cubicBezTo>
                    <a:pt x="2017498" y="104546"/>
                    <a:pt x="2016355" y="104356"/>
                    <a:pt x="2015117" y="104070"/>
                  </a:cubicBezTo>
                  <a:cubicBezTo>
                    <a:pt x="2014165" y="103879"/>
                    <a:pt x="2013021" y="103689"/>
                    <a:pt x="2012736" y="103403"/>
                  </a:cubicBezTo>
                  <a:cubicBezTo>
                    <a:pt x="2012545" y="103213"/>
                    <a:pt x="2012355" y="103022"/>
                    <a:pt x="2012069" y="102832"/>
                  </a:cubicBezTo>
                  <a:cubicBezTo>
                    <a:pt x="2011784" y="102641"/>
                    <a:pt x="2011307" y="102165"/>
                    <a:pt x="2011307" y="102070"/>
                  </a:cubicBezTo>
                  <a:cubicBezTo>
                    <a:pt x="2011307" y="102070"/>
                    <a:pt x="2011307" y="101974"/>
                    <a:pt x="2011498" y="101879"/>
                  </a:cubicBezTo>
                  <a:cubicBezTo>
                    <a:pt x="2011974" y="101593"/>
                    <a:pt x="2012640" y="101308"/>
                    <a:pt x="2013212" y="100927"/>
                  </a:cubicBezTo>
                  <a:cubicBezTo>
                    <a:pt x="2014165" y="100450"/>
                    <a:pt x="2015022" y="99974"/>
                    <a:pt x="2015403" y="99688"/>
                  </a:cubicBezTo>
                  <a:lnTo>
                    <a:pt x="2015498" y="99593"/>
                  </a:lnTo>
                  <a:cubicBezTo>
                    <a:pt x="2015974" y="99212"/>
                    <a:pt x="2016641" y="98545"/>
                    <a:pt x="2016546" y="97879"/>
                  </a:cubicBezTo>
                  <a:cubicBezTo>
                    <a:pt x="2016546" y="97498"/>
                    <a:pt x="2016260" y="97212"/>
                    <a:pt x="2015784" y="96926"/>
                  </a:cubicBezTo>
                  <a:cubicBezTo>
                    <a:pt x="2015022" y="96545"/>
                    <a:pt x="2014546" y="96069"/>
                    <a:pt x="2014355" y="95593"/>
                  </a:cubicBezTo>
                  <a:cubicBezTo>
                    <a:pt x="2014260" y="95307"/>
                    <a:pt x="2014355" y="95021"/>
                    <a:pt x="2014546" y="94640"/>
                  </a:cubicBezTo>
                  <a:cubicBezTo>
                    <a:pt x="2015689" y="92926"/>
                    <a:pt x="2016832" y="91878"/>
                    <a:pt x="2017403" y="92068"/>
                  </a:cubicBezTo>
                  <a:cubicBezTo>
                    <a:pt x="2018641" y="92449"/>
                    <a:pt x="2021880" y="93116"/>
                    <a:pt x="2023594" y="93211"/>
                  </a:cubicBezTo>
                  <a:cubicBezTo>
                    <a:pt x="2024166" y="93307"/>
                    <a:pt x="2025214" y="93688"/>
                    <a:pt x="2026166" y="94069"/>
                  </a:cubicBezTo>
                  <a:cubicBezTo>
                    <a:pt x="2027023" y="94450"/>
                    <a:pt x="2027880" y="94735"/>
                    <a:pt x="2028642" y="94926"/>
                  </a:cubicBezTo>
                  <a:cubicBezTo>
                    <a:pt x="2028357" y="95497"/>
                    <a:pt x="2028071" y="96640"/>
                    <a:pt x="2029500" y="98736"/>
                  </a:cubicBezTo>
                  <a:cubicBezTo>
                    <a:pt x="2029881" y="99307"/>
                    <a:pt x="2030167" y="99784"/>
                    <a:pt x="2030452" y="100165"/>
                  </a:cubicBezTo>
                  <a:cubicBezTo>
                    <a:pt x="2031500" y="101689"/>
                    <a:pt x="2031977" y="102451"/>
                    <a:pt x="2031881" y="103403"/>
                  </a:cubicBezTo>
                  <a:cubicBezTo>
                    <a:pt x="2031786" y="104641"/>
                    <a:pt x="2031977" y="106070"/>
                    <a:pt x="2032167" y="106927"/>
                  </a:cubicBezTo>
                  <a:lnTo>
                    <a:pt x="2032167" y="107213"/>
                  </a:lnTo>
                  <a:cubicBezTo>
                    <a:pt x="2032262" y="108070"/>
                    <a:pt x="2033119" y="109594"/>
                    <a:pt x="2034262" y="110547"/>
                  </a:cubicBezTo>
                  <a:cubicBezTo>
                    <a:pt x="2034262" y="110547"/>
                    <a:pt x="2034167" y="110547"/>
                    <a:pt x="2034167" y="110642"/>
                  </a:cubicBezTo>
                  <a:cubicBezTo>
                    <a:pt x="2033405" y="110928"/>
                    <a:pt x="2032071" y="111499"/>
                    <a:pt x="2032643" y="113119"/>
                  </a:cubicBezTo>
                  <a:lnTo>
                    <a:pt x="2032738" y="113309"/>
                  </a:lnTo>
                  <a:cubicBezTo>
                    <a:pt x="2033119" y="114166"/>
                    <a:pt x="2033500" y="115024"/>
                    <a:pt x="2034072" y="115786"/>
                  </a:cubicBezTo>
                  <a:cubicBezTo>
                    <a:pt x="2032929" y="115690"/>
                    <a:pt x="2031690" y="115786"/>
                    <a:pt x="2030452" y="115976"/>
                  </a:cubicBezTo>
                  <a:cubicBezTo>
                    <a:pt x="2029405" y="116071"/>
                    <a:pt x="2028452" y="116262"/>
                    <a:pt x="2027786" y="116167"/>
                  </a:cubicBezTo>
                  <a:cubicBezTo>
                    <a:pt x="2026833" y="116071"/>
                    <a:pt x="2025880" y="115119"/>
                    <a:pt x="2025023" y="114166"/>
                  </a:cubicBezTo>
                  <a:cubicBezTo>
                    <a:pt x="2024547" y="113690"/>
                    <a:pt x="2024071" y="113214"/>
                    <a:pt x="2023690" y="112833"/>
                  </a:cubicBezTo>
                  <a:cubicBezTo>
                    <a:pt x="2022546" y="111976"/>
                    <a:pt x="2020927" y="112452"/>
                    <a:pt x="2019594" y="112928"/>
                  </a:cubicBezTo>
                  <a:cubicBezTo>
                    <a:pt x="2019117" y="113119"/>
                    <a:pt x="2018546" y="113214"/>
                    <a:pt x="2018165" y="113309"/>
                  </a:cubicBezTo>
                  <a:cubicBezTo>
                    <a:pt x="2017022" y="113404"/>
                    <a:pt x="2015689" y="113023"/>
                    <a:pt x="2014736" y="112261"/>
                  </a:cubicBezTo>
                  <a:cubicBezTo>
                    <a:pt x="2014069" y="111690"/>
                    <a:pt x="2012927" y="110261"/>
                    <a:pt x="2012355" y="109499"/>
                  </a:cubicBezTo>
                  <a:cubicBezTo>
                    <a:pt x="2012927" y="109499"/>
                    <a:pt x="2013307" y="109499"/>
                    <a:pt x="2013498" y="109404"/>
                  </a:cubicBezTo>
                  <a:close/>
                  <a:moveTo>
                    <a:pt x="1797376" y="214084"/>
                  </a:moveTo>
                  <a:cubicBezTo>
                    <a:pt x="1796518" y="213226"/>
                    <a:pt x="1795566" y="212083"/>
                    <a:pt x="1794899" y="211036"/>
                  </a:cubicBezTo>
                  <a:cubicBezTo>
                    <a:pt x="1794232" y="209988"/>
                    <a:pt x="1793756" y="206654"/>
                    <a:pt x="1793756" y="205511"/>
                  </a:cubicBezTo>
                  <a:cubicBezTo>
                    <a:pt x="1793756" y="205035"/>
                    <a:pt x="1793946" y="204463"/>
                    <a:pt x="1794042" y="203797"/>
                  </a:cubicBezTo>
                  <a:cubicBezTo>
                    <a:pt x="1794232" y="202844"/>
                    <a:pt x="1794423" y="201796"/>
                    <a:pt x="1794328" y="201225"/>
                  </a:cubicBezTo>
                  <a:cubicBezTo>
                    <a:pt x="1794232" y="200177"/>
                    <a:pt x="1792994" y="197605"/>
                    <a:pt x="1791851" y="196843"/>
                  </a:cubicBezTo>
                  <a:cubicBezTo>
                    <a:pt x="1791280" y="196462"/>
                    <a:pt x="1790994" y="195510"/>
                    <a:pt x="1790613" y="194748"/>
                  </a:cubicBezTo>
                  <a:cubicBezTo>
                    <a:pt x="1790422" y="194272"/>
                    <a:pt x="1790232" y="193700"/>
                    <a:pt x="1789946" y="193319"/>
                  </a:cubicBezTo>
                  <a:cubicBezTo>
                    <a:pt x="1789565" y="192652"/>
                    <a:pt x="1790041" y="191890"/>
                    <a:pt x="1790613" y="191033"/>
                  </a:cubicBezTo>
                  <a:lnTo>
                    <a:pt x="1790803" y="190843"/>
                  </a:lnTo>
                  <a:cubicBezTo>
                    <a:pt x="1791280" y="190176"/>
                    <a:pt x="1790803" y="188557"/>
                    <a:pt x="1790708" y="188080"/>
                  </a:cubicBezTo>
                  <a:cubicBezTo>
                    <a:pt x="1790517" y="187509"/>
                    <a:pt x="1789851" y="185699"/>
                    <a:pt x="1788708" y="185318"/>
                  </a:cubicBezTo>
                  <a:cubicBezTo>
                    <a:pt x="1787755" y="184937"/>
                    <a:pt x="1786898" y="185128"/>
                    <a:pt x="1786231" y="185318"/>
                  </a:cubicBezTo>
                  <a:cubicBezTo>
                    <a:pt x="1785850" y="185413"/>
                    <a:pt x="1785469" y="185509"/>
                    <a:pt x="1785088" y="185509"/>
                  </a:cubicBezTo>
                  <a:cubicBezTo>
                    <a:pt x="1783374" y="185509"/>
                    <a:pt x="1782898" y="185128"/>
                    <a:pt x="1782802" y="184937"/>
                  </a:cubicBezTo>
                  <a:cubicBezTo>
                    <a:pt x="1782326" y="183794"/>
                    <a:pt x="1778040" y="183699"/>
                    <a:pt x="1778040" y="183699"/>
                  </a:cubicBezTo>
                  <a:cubicBezTo>
                    <a:pt x="1776801" y="183699"/>
                    <a:pt x="1772706" y="182270"/>
                    <a:pt x="1771944" y="181699"/>
                  </a:cubicBezTo>
                  <a:cubicBezTo>
                    <a:pt x="1771277" y="181127"/>
                    <a:pt x="1770611" y="179032"/>
                    <a:pt x="1770324" y="177793"/>
                  </a:cubicBezTo>
                  <a:cubicBezTo>
                    <a:pt x="1770134" y="176746"/>
                    <a:pt x="1768134" y="175222"/>
                    <a:pt x="1766324" y="173793"/>
                  </a:cubicBezTo>
                  <a:lnTo>
                    <a:pt x="1766038" y="173602"/>
                  </a:lnTo>
                  <a:cubicBezTo>
                    <a:pt x="1765562" y="173317"/>
                    <a:pt x="1765753" y="172459"/>
                    <a:pt x="1765943" y="171697"/>
                  </a:cubicBezTo>
                  <a:cubicBezTo>
                    <a:pt x="1766133" y="170840"/>
                    <a:pt x="1765657" y="169792"/>
                    <a:pt x="1765181" y="168840"/>
                  </a:cubicBezTo>
                  <a:cubicBezTo>
                    <a:pt x="1765086" y="168649"/>
                    <a:pt x="1764990" y="168459"/>
                    <a:pt x="1764895" y="168268"/>
                  </a:cubicBezTo>
                  <a:cubicBezTo>
                    <a:pt x="1764800" y="167983"/>
                    <a:pt x="1765181" y="167221"/>
                    <a:pt x="1767753" y="165030"/>
                  </a:cubicBezTo>
                  <a:cubicBezTo>
                    <a:pt x="1767943" y="164839"/>
                    <a:pt x="1768134" y="164649"/>
                    <a:pt x="1768229" y="164554"/>
                  </a:cubicBezTo>
                  <a:cubicBezTo>
                    <a:pt x="1768705" y="164173"/>
                    <a:pt x="1773468" y="163125"/>
                    <a:pt x="1775468" y="162649"/>
                  </a:cubicBezTo>
                  <a:cubicBezTo>
                    <a:pt x="1776421" y="162458"/>
                    <a:pt x="1777183" y="162268"/>
                    <a:pt x="1777564" y="162172"/>
                  </a:cubicBezTo>
                  <a:cubicBezTo>
                    <a:pt x="1778993" y="161791"/>
                    <a:pt x="1781850" y="160077"/>
                    <a:pt x="1781945" y="159982"/>
                  </a:cubicBezTo>
                  <a:cubicBezTo>
                    <a:pt x="1782231" y="159886"/>
                    <a:pt x="1783374" y="159886"/>
                    <a:pt x="1784136" y="159886"/>
                  </a:cubicBezTo>
                  <a:cubicBezTo>
                    <a:pt x="1785565" y="159886"/>
                    <a:pt x="1786422" y="159886"/>
                    <a:pt x="1786898" y="159696"/>
                  </a:cubicBezTo>
                  <a:cubicBezTo>
                    <a:pt x="1787660" y="159315"/>
                    <a:pt x="1788232" y="158172"/>
                    <a:pt x="1788612" y="157219"/>
                  </a:cubicBezTo>
                  <a:cubicBezTo>
                    <a:pt x="1788898" y="156838"/>
                    <a:pt x="1792423" y="155029"/>
                    <a:pt x="1793661" y="154648"/>
                  </a:cubicBezTo>
                  <a:cubicBezTo>
                    <a:pt x="1794708" y="154362"/>
                    <a:pt x="1796423" y="155124"/>
                    <a:pt x="1796614" y="155600"/>
                  </a:cubicBezTo>
                  <a:cubicBezTo>
                    <a:pt x="1796804" y="156076"/>
                    <a:pt x="1796614" y="157124"/>
                    <a:pt x="1796137" y="157981"/>
                  </a:cubicBezTo>
                  <a:cubicBezTo>
                    <a:pt x="1795661" y="158362"/>
                    <a:pt x="1793946" y="159791"/>
                    <a:pt x="1793661" y="160648"/>
                  </a:cubicBezTo>
                  <a:cubicBezTo>
                    <a:pt x="1793661" y="160839"/>
                    <a:pt x="1793565" y="161029"/>
                    <a:pt x="1793470" y="161220"/>
                  </a:cubicBezTo>
                  <a:cubicBezTo>
                    <a:pt x="1793185" y="161887"/>
                    <a:pt x="1792899" y="162553"/>
                    <a:pt x="1793280" y="163030"/>
                  </a:cubicBezTo>
                  <a:cubicBezTo>
                    <a:pt x="1793470" y="163315"/>
                    <a:pt x="1793852" y="163411"/>
                    <a:pt x="1794328" y="163315"/>
                  </a:cubicBezTo>
                  <a:cubicBezTo>
                    <a:pt x="1795375" y="163220"/>
                    <a:pt x="1796042" y="162553"/>
                    <a:pt x="1796614" y="161887"/>
                  </a:cubicBezTo>
                  <a:cubicBezTo>
                    <a:pt x="1796899" y="161601"/>
                    <a:pt x="1797185" y="161315"/>
                    <a:pt x="1797471" y="161029"/>
                  </a:cubicBezTo>
                  <a:cubicBezTo>
                    <a:pt x="1798423" y="160363"/>
                    <a:pt x="1801662" y="157696"/>
                    <a:pt x="1802424" y="156838"/>
                  </a:cubicBezTo>
                  <a:cubicBezTo>
                    <a:pt x="1803090" y="156076"/>
                    <a:pt x="1802900" y="154076"/>
                    <a:pt x="1802900" y="153600"/>
                  </a:cubicBezTo>
                  <a:cubicBezTo>
                    <a:pt x="1802805" y="152933"/>
                    <a:pt x="1802614" y="151409"/>
                    <a:pt x="1801852" y="150933"/>
                  </a:cubicBezTo>
                  <a:cubicBezTo>
                    <a:pt x="1801662" y="150838"/>
                    <a:pt x="1801567" y="150742"/>
                    <a:pt x="1801376" y="150647"/>
                  </a:cubicBezTo>
                  <a:cubicBezTo>
                    <a:pt x="1800709" y="150171"/>
                    <a:pt x="1799852" y="149695"/>
                    <a:pt x="1799947" y="149218"/>
                  </a:cubicBezTo>
                  <a:cubicBezTo>
                    <a:pt x="1799947" y="149028"/>
                    <a:pt x="1800042" y="148933"/>
                    <a:pt x="1800138" y="148742"/>
                  </a:cubicBezTo>
                  <a:cubicBezTo>
                    <a:pt x="1800424" y="147980"/>
                    <a:pt x="1800709" y="147028"/>
                    <a:pt x="1799757" y="146456"/>
                  </a:cubicBezTo>
                  <a:cubicBezTo>
                    <a:pt x="1799566" y="146361"/>
                    <a:pt x="1799186" y="146170"/>
                    <a:pt x="1798804" y="145980"/>
                  </a:cubicBezTo>
                  <a:cubicBezTo>
                    <a:pt x="1797947" y="145599"/>
                    <a:pt x="1796709" y="145027"/>
                    <a:pt x="1796233" y="144265"/>
                  </a:cubicBezTo>
                  <a:cubicBezTo>
                    <a:pt x="1795375" y="142932"/>
                    <a:pt x="1793946" y="137979"/>
                    <a:pt x="1794518" y="137312"/>
                  </a:cubicBezTo>
                  <a:cubicBezTo>
                    <a:pt x="1794613" y="137122"/>
                    <a:pt x="1794804" y="136931"/>
                    <a:pt x="1794994" y="136741"/>
                  </a:cubicBezTo>
                  <a:cubicBezTo>
                    <a:pt x="1795756" y="135693"/>
                    <a:pt x="1796994" y="133978"/>
                    <a:pt x="1797947" y="133693"/>
                  </a:cubicBezTo>
                  <a:cubicBezTo>
                    <a:pt x="1798137" y="133693"/>
                    <a:pt x="1798328" y="133597"/>
                    <a:pt x="1798614" y="133597"/>
                  </a:cubicBezTo>
                  <a:cubicBezTo>
                    <a:pt x="1800138" y="133312"/>
                    <a:pt x="1802328" y="132835"/>
                    <a:pt x="1802424" y="131407"/>
                  </a:cubicBezTo>
                  <a:cubicBezTo>
                    <a:pt x="1802424" y="130835"/>
                    <a:pt x="1802328" y="130359"/>
                    <a:pt x="1802138" y="129787"/>
                  </a:cubicBezTo>
                  <a:cubicBezTo>
                    <a:pt x="1801948" y="128930"/>
                    <a:pt x="1801757" y="128263"/>
                    <a:pt x="1802234" y="127692"/>
                  </a:cubicBezTo>
                  <a:cubicBezTo>
                    <a:pt x="1802614" y="127216"/>
                    <a:pt x="1803377" y="126739"/>
                    <a:pt x="1804138" y="126263"/>
                  </a:cubicBezTo>
                  <a:cubicBezTo>
                    <a:pt x="1805376" y="125501"/>
                    <a:pt x="1806424" y="124834"/>
                    <a:pt x="1806424" y="123977"/>
                  </a:cubicBezTo>
                  <a:cubicBezTo>
                    <a:pt x="1806424" y="123310"/>
                    <a:pt x="1806805" y="122644"/>
                    <a:pt x="1807091" y="122358"/>
                  </a:cubicBezTo>
                  <a:cubicBezTo>
                    <a:pt x="1807282" y="122263"/>
                    <a:pt x="1807472" y="122167"/>
                    <a:pt x="1807662" y="122167"/>
                  </a:cubicBezTo>
                  <a:cubicBezTo>
                    <a:pt x="1808901" y="122358"/>
                    <a:pt x="1816330" y="121691"/>
                    <a:pt x="1817283" y="121501"/>
                  </a:cubicBezTo>
                  <a:cubicBezTo>
                    <a:pt x="1818616" y="121310"/>
                    <a:pt x="1819950" y="121024"/>
                    <a:pt x="1820426" y="120358"/>
                  </a:cubicBezTo>
                  <a:cubicBezTo>
                    <a:pt x="1820617" y="120072"/>
                    <a:pt x="1820712" y="119786"/>
                    <a:pt x="1820617" y="119500"/>
                  </a:cubicBezTo>
                  <a:cubicBezTo>
                    <a:pt x="1820426" y="118738"/>
                    <a:pt x="1820235" y="117214"/>
                    <a:pt x="1821188" y="116833"/>
                  </a:cubicBezTo>
                  <a:cubicBezTo>
                    <a:pt x="1821474" y="116738"/>
                    <a:pt x="1821855" y="116643"/>
                    <a:pt x="1822331" y="116452"/>
                  </a:cubicBezTo>
                  <a:cubicBezTo>
                    <a:pt x="1823665" y="116167"/>
                    <a:pt x="1825379" y="115690"/>
                    <a:pt x="1826332" y="114357"/>
                  </a:cubicBezTo>
                  <a:cubicBezTo>
                    <a:pt x="1826808" y="113690"/>
                    <a:pt x="1827094" y="113023"/>
                    <a:pt x="1827379" y="112452"/>
                  </a:cubicBezTo>
                  <a:cubicBezTo>
                    <a:pt x="1827761" y="111595"/>
                    <a:pt x="1828141" y="110928"/>
                    <a:pt x="1828617" y="110737"/>
                  </a:cubicBezTo>
                  <a:cubicBezTo>
                    <a:pt x="1828999" y="110547"/>
                    <a:pt x="1829570" y="110356"/>
                    <a:pt x="1830237" y="110071"/>
                  </a:cubicBezTo>
                  <a:cubicBezTo>
                    <a:pt x="1831570" y="109499"/>
                    <a:pt x="1833285" y="108832"/>
                    <a:pt x="1834237" y="108261"/>
                  </a:cubicBezTo>
                  <a:cubicBezTo>
                    <a:pt x="1834523" y="108070"/>
                    <a:pt x="1834904" y="107880"/>
                    <a:pt x="1835285" y="107594"/>
                  </a:cubicBezTo>
                  <a:cubicBezTo>
                    <a:pt x="1836333" y="106927"/>
                    <a:pt x="1839000" y="105308"/>
                    <a:pt x="1839571" y="105308"/>
                  </a:cubicBezTo>
                  <a:cubicBezTo>
                    <a:pt x="1839571" y="105308"/>
                    <a:pt x="1839571" y="105308"/>
                    <a:pt x="1839571" y="105308"/>
                  </a:cubicBezTo>
                  <a:cubicBezTo>
                    <a:pt x="1839667" y="105499"/>
                    <a:pt x="1839667" y="106070"/>
                    <a:pt x="1839667" y="106451"/>
                  </a:cubicBezTo>
                  <a:cubicBezTo>
                    <a:pt x="1839571" y="107118"/>
                    <a:pt x="1839571" y="107880"/>
                    <a:pt x="1840048" y="108356"/>
                  </a:cubicBezTo>
                  <a:cubicBezTo>
                    <a:pt x="1840143" y="108451"/>
                    <a:pt x="1840428" y="108642"/>
                    <a:pt x="1840905" y="108642"/>
                  </a:cubicBezTo>
                  <a:cubicBezTo>
                    <a:pt x="1841762" y="108642"/>
                    <a:pt x="1842524" y="108070"/>
                    <a:pt x="1843191" y="107499"/>
                  </a:cubicBezTo>
                  <a:cubicBezTo>
                    <a:pt x="1843762" y="107023"/>
                    <a:pt x="1844429" y="106546"/>
                    <a:pt x="1844810" y="106642"/>
                  </a:cubicBezTo>
                  <a:cubicBezTo>
                    <a:pt x="1845191" y="106737"/>
                    <a:pt x="1845572" y="106927"/>
                    <a:pt x="1846048" y="107213"/>
                  </a:cubicBezTo>
                  <a:cubicBezTo>
                    <a:pt x="1846811" y="107594"/>
                    <a:pt x="1847667" y="108070"/>
                    <a:pt x="1848715" y="107975"/>
                  </a:cubicBezTo>
                  <a:cubicBezTo>
                    <a:pt x="1849477" y="107880"/>
                    <a:pt x="1850430" y="107499"/>
                    <a:pt x="1851192" y="107213"/>
                  </a:cubicBezTo>
                  <a:cubicBezTo>
                    <a:pt x="1851858" y="106927"/>
                    <a:pt x="1852525" y="106642"/>
                    <a:pt x="1852811" y="106642"/>
                  </a:cubicBezTo>
                  <a:cubicBezTo>
                    <a:pt x="1853192" y="106642"/>
                    <a:pt x="1853859" y="106451"/>
                    <a:pt x="1854621" y="106261"/>
                  </a:cubicBezTo>
                  <a:cubicBezTo>
                    <a:pt x="1855573" y="106070"/>
                    <a:pt x="1856621" y="105784"/>
                    <a:pt x="1857478" y="105784"/>
                  </a:cubicBezTo>
                  <a:cubicBezTo>
                    <a:pt x="1857669" y="105784"/>
                    <a:pt x="1857955" y="105784"/>
                    <a:pt x="1858240" y="105784"/>
                  </a:cubicBezTo>
                  <a:cubicBezTo>
                    <a:pt x="1860240" y="105784"/>
                    <a:pt x="1861765" y="105784"/>
                    <a:pt x="1862336" y="105118"/>
                  </a:cubicBezTo>
                  <a:cubicBezTo>
                    <a:pt x="1862526" y="104927"/>
                    <a:pt x="1862622" y="104546"/>
                    <a:pt x="1862431" y="104070"/>
                  </a:cubicBezTo>
                  <a:cubicBezTo>
                    <a:pt x="1861955" y="102927"/>
                    <a:pt x="1860431" y="101689"/>
                    <a:pt x="1859098" y="100736"/>
                  </a:cubicBezTo>
                  <a:cubicBezTo>
                    <a:pt x="1858621" y="100355"/>
                    <a:pt x="1858145" y="99974"/>
                    <a:pt x="1857859" y="99688"/>
                  </a:cubicBezTo>
                  <a:cubicBezTo>
                    <a:pt x="1855859" y="97879"/>
                    <a:pt x="1855764" y="97307"/>
                    <a:pt x="1855859" y="97117"/>
                  </a:cubicBezTo>
                  <a:cubicBezTo>
                    <a:pt x="1855859" y="97021"/>
                    <a:pt x="1856240" y="96831"/>
                    <a:pt x="1856526" y="96736"/>
                  </a:cubicBezTo>
                  <a:cubicBezTo>
                    <a:pt x="1856812" y="96640"/>
                    <a:pt x="1857192" y="96545"/>
                    <a:pt x="1857478" y="96355"/>
                  </a:cubicBezTo>
                  <a:cubicBezTo>
                    <a:pt x="1859384" y="95212"/>
                    <a:pt x="1865194" y="92640"/>
                    <a:pt x="1866051" y="92735"/>
                  </a:cubicBezTo>
                  <a:cubicBezTo>
                    <a:pt x="1866432" y="92830"/>
                    <a:pt x="1866908" y="93211"/>
                    <a:pt x="1867289" y="93497"/>
                  </a:cubicBezTo>
                  <a:cubicBezTo>
                    <a:pt x="1868146" y="94069"/>
                    <a:pt x="1868909" y="94735"/>
                    <a:pt x="1869765" y="94735"/>
                  </a:cubicBezTo>
                  <a:cubicBezTo>
                    <a:pt x="1869765" y="94735"/>
                    <a:pt x="1874337" y="94640"/>
                    <a:pt x="1875195" y="93211"/>
                  </a:cubicBezTo>
                  <a:cubicBezTo>
                    <a:pt x="1875671" y="92449"/>
                    <a:pt x="1876147" y="90544"/>
                    <a:pt x="1875576" y="89782"/>
                  </a:cubicBezTo>
                  <a:cubicBezTo>
                    <a:pt x="1875290" y="89497"/>
                    <a:pt x="1874909" y="89306"/>
                    <a:pt x="1874528" y="89401"/>
                  </a:cubicBezTo>
                  <a:cubicBezTo>
                    <a:pt x="1874243" y="89401"/>
                    <a:pt x="1873957" y="89497"/>
                    <a:pt x="1873671" y="89497"/>
                  </a:cubicBezTo>
                  <a:cubicBezTo>
                    <a:pt x="1872623" y="89687"/>
                    <a:pt x="1871290" y="89878"/>
                    <a:pt x="1870813" y="89497"/>
                  </a:cubicBezTo>
                  <a:cubicBezTo>
                    <a:pt x="1869861" y="88735"/>
                    <a:pt x="1868718" y="87687"/>
                    <a:pt x="1868337" y="86925"/>
                  </a:cubicBezTo>
                  <a:cubicBezTo>
                    <a:pt x="1868242" y="86734"/>
                    <a:pt x="1868146" y="86544"/>
                    <a:pt x="1867956" y="86258"/>
                  </a:cubicBezTo>
                  <a:cubicBezTo>
                    <a:pt x="1867289" y="85210"/>
                    <a:pt x="1865765" y="82924"/>
                    <a:pt x="1866337" y="81972"/>
                  </a:cubicBezTo>
                  <a:cubicBezTo>
                    <a:pt x="1866622" y="81591"/>
                    <a:pt x="1867194" y="80638"/>
                    <a:pt x="1867956" y="79686"/>
                  </a:cubicBezTo>
                  <a:cubicBezTo>
                    <a:pt x="1869956" y="76828"/>
                    <a:pt x="1871290" y="74828"/>
                    <a:pt x="1871385" y="74066"/>
                  </a:cubicBezTo>
                  <a:cubicBezTo>
                    <a:pt x="1871766" y="68923"/>
                    <a:pt x="1872718" y="68351"/>
                    <a:pt x="1872814" y="68351"/>
                  </a:cubicBezTo>
                  <a:cubicBezTo>
                    <a:pt x="1873290" y="68161"/>
                    <a:pt x="1873766" y="67970"/>
                    <a:pt x="1874243" y="67684"/>
                  </a:cubicBezTo>
                  <a:cubicBezTo>
                    <a:pt x="1874909" y="67303"/>
                    <a:pt x="1875957" y="66827"/>
                    <a:pt x="1876147" y="67018"/>
                  </a:cubicBezTo>
                  <a:cubicBezTo>
                    <a:pt x="1876624" y="67494"/>
                    <a:pt x="1877481" y="67970"/>
                    <a:pt x="1878338" y="68446"/>
                  </a:cubicBezTo>
                  <a:cubicBezTo>
                    <a:pt x="1878814" y="68732"/>
                    <a:pt x="1879290" y="69018"/>
                    <a:pt x="1879577" y="69208"/>
                  </a:cubicBezTo>
                  <a:cubicBezTo>
                    <a:pt x="1880148" y="69685"/>
                    <a:pt x="1880433" y="69875"/>
                    <a:pt x="1880243" y="70542"/>
                  </a:cubicBezTo>
                  <a:cubicBezTo>
                    <a:pt x="1880148" y="70732"/>
                    <a:pt x="1880053" y="71018"/>
                    <a:pt x="1879862" y="71304"/>
                  </a:cubicBezTo>
                  <a:cubicBezTo>
                    <a:pt x="1879386" y="71971"/>
                    <a:pt x="1878719" y="72923"/>
                    <a:pt x="1880243" y="73971"/>
                  </a:cubicBezTo>
                  <a:cubicBezTo>
                    <a:pt x="1882624" y="75685"/>
                    <a:pt x="1882624" y="76162"/>
                    <a:pt x="1882529" y="76257"/>
                  </a:cubicBezTo>
                  <a:cubicBezTo>
                    <a:pt x="1882243" y="76352"/>
                    <a:pt x="1881862" y="76447"/>
                    <a:pt x="1881481" y="76638"/>
                  </a:cubicBezTo>
                  <a:cubicBezTo>
                    <a:pt x="1880624" y="76924"/>
                    <a:pt x="1879767" y="77114"/>
                    <a:pt x="1879481" y="77686"/>
                  </a:cubicBezTo>
                  <a:cubicBezTo>
                    <a:pt x="1879386" y="77876"/>
                    <a:pt x="1879386" y="78162"/>
                    <a:pt x="1879671" y="78543"/>
                  </a:cubicBezTo>
                  <a:cubicBezTo>
                    <a:pt x="1879862" y="78733"/>
                    <a:pt x="1879957" y="79019"/>
                    <a:pt x="1880148" y="79210"/>
                  </a:cubicBezTo>
                  <a:cubicBezTo>
                    <a:pt x="1880624" y="79972"/>
                    <a:pt x="1881196" y="80829"/>
                    <a:pt x="1883005" y="80829"/>
                  </a:cubicBezTo>
                  <a:cubicBezTo>
                    <a:pt x="1884148" y="80829"/>
                    <a:pt x="1885482" y="80448"/>
                    <a:pt x="1886625" y="80162"/>
                  </a:cubicBezTo>
                  <a:cubicBezTo>
                    <a:pt x="1887387" y="79972"/>
                    <a:pt x="1888435" y="79686"/>
                    <a:pt x="1888625" y="79781"/>
                  </a:cubicBezTo>
                  <a:cubicBezTo>
                    <a:pt x="1888815" y="79876"/>
                    <a:pt x="1889102" y="79972"/>
                    <a:pt x="1889387" y="79972"/>
                  </a:cubicBezTo>
                  <a:cubicBezTo>
                    <a:pt x="1890149" y="80162"/>
                    <a:pt x="1890625" y="80257"/>
                    <a:pt x="1890530" y="81019"/>
                  </a:cubicBezTo>
                  <a:cubicBezTo>
                    <a:pt x="1890530" y="81210"/>
                    <a:pt x="1890244" y="85972"/>
                    <a:pt x="1891387" y="86353"/>
                  </a:cubicBezTo>
                  <a:cubicBezTo>
                    <a:pt x="1891483" y="86353"/>
                    <a:pt x="1891864" y="86449"/>
                    <a:pt x="1892244" y="86068"/>
                  </a:cubicBezTo>
                  <a:cubicBezTo>
                    <a:pt x="1892626" y="85687"/>
                    <a:pt x="1893197" y="84829"/>
                    <a:pt x="1893864" y="83782"/>
                  </a:cubicBezTo>
                  <a:cubicBezTo>
                    <a:pt x="1894626" y="82543"/>
                    <a:pt x="1895769" y="80924"/>
                    <a:pt x="1896245" y="80638"/>
                  </a:cubicBezTo>
                  <a:cubicBezTo>
                    <a:pt x="1897293" y="79972"/>
                    <a:pt x="1905865" y="75876"/>
                    <a:pt x="1907865" y="75590"/>
                  </a:cubicBezTo>
                  <a:cubicBezTo>
                    <a:pt x="1908723" y="75495"/>
                    <a:pt x="1910151" y="75400"/>
                    <a:pt x="1911580" y="75304"/>
                  </a:cubicBezTo>
                  <a:cubicBezTo>
                    <a:pt x="1913486" y="75209"/>
                    <a:pt x="1915485" y="75209"/>
                    <a:pt x="1916534" y="74828"/>
                  </a:cubicBezTo>
                  <a:cubicBezTo>
                    <a:pt x="1917295" y="74638"/>
                    <a:pt x="1919105" y="73876"/>
                    <a:pt x="1921010" y="73018"/>
                  </a:cubicBezTo>
                  <a:cubicBezTo>
                    <a:pt x="1923011" y="72161"/>
                    <a:pt x="1925868" y="70923"/>
                    <a:pt x="1926439" y="70923"/>
                  </a:cubicBezTo>
                  <a:lnTo>
                    <a:pt x="1926820" y="70923"/>
                  </a:lnTo>
                  <a:cubicBezTo>
                    <a:pt x="1927678" y="70923"/>
                    <a:pt x="1930154" y="70828"/>
                    <a:pt x="1930440" y="71494"/>
                  </a:cubicBezTo>
                  <a:cubicBezTo>
                    <a:pt x="1930726" y="72161"/>
                    <a:pt x="1932726" y="75209"/>
                    <a:pt x="1934250" y="75019"/>
                  </a:cubicBezTo>
                  <a:cubicBezTo>
                    <a:pt x="1934631" y="74923"/>
                    <a:pt x="1935107" y="74828"/>
                    <a:pt x="1935584" y="74638"/>
                  </a:cubicBezTo>
                  <a:cubicBezTo>
                    <a:pt x="1936440" y="74352"/>
                    <a:pt x="1937393" y="73971"/>
                    <a:pt x="1938060" y="74161"/>
                  </a:cubicBezTo>
                  <a:cubicBezTo>
                    <a:pt x="1940251" y="74733"/>
                    <a:pt x="1944632" y="76638"/>
                    <a:pt x="1944727" y="77305"/>
                  </a:cubicBezTo>
                  <a:cubicBezTo>
                    <a:pt x="1944727" y="77495"/>
                    <a:pt x="1944823" y="77781"/>
                    <a:pt x="1944823" y="78162"/>
                  </a:cubicBezTo>
                  <a:cubicBezTo>
                    <a:pt x="1945013" y="79305"/>
                    <a:pt x="1945489" y="82924"/>
                    <a:pt x="1944537" y="83305"/>
                  </a:cubicBezTo>
                  <a:cubicBezTo>
                    <a:pt x="1943108" y="83972"/>
                    <a:pt x="1938060" y="85401"/>
                    <a:pt x="1937488" y="85401"/>
                  </a:cubicBezTo>
                  <a:cubicBezTo>
                    <a:pt x="1936821" y="85401"/>
                    <a:pt x="1935869" y="85972"/>
                    <a:pt x="1935393" y="86734"/>
                  </a:cubicBezTo>
                  <a:cubicBezTo>
                    <a:pt x="1935107" y="87211"/>
                    <a:pt x="1935107" y="87687"/>
                    <a:pt x="1935393" y="88068"/>
                  </a:cubicBezTo>
                  <a:cubicBezTo>
                    <a:pt x="1936060" y="88925"/>
                    <a:pt x="1938536" y="90449"/>
                    <a:pt x="1940060" y="90068"/>
                  </a:cubicBezTo>
                  <a:cubicBezTo>
                    <a:pt x="1940632" y="89878"/>
                    <a:pt x="1940918" y="89782"/>
                    <a:pt x="1941298" y="89592"/>
                  </a:cubicBezTo>
                  <a:cubicBezTo>
                    <a:pt x="1941679" y="89401"/>
                    <a:pt x="1941965" y="89211"/>
                    <a:pt x="1942537" y="89211"/>
                  </a:cubicBezTo>
                  <a:cubicBezTo>
                    <a:pt x="1943680" y="89211"/>
                    <a:pt x="1943965" y="89211"/>
                    <a:pt x="1944251" y="90068"/>
                  </a:cubicBezTo>
                  <a:cubicBezTo>
                    <a:pt x="1944442" y="90640"/>
                    <a:pt x="1944727" y="91497"/>
                    <a:pt x="1944918" y="92259"/>
                  </a:cubicBezTo>
                  <a:cubicBezTo>
                    <a:pt x="1945203" y="93116"/>
                    <a:pt x="1945394" y="93878"/>
                    <a:pt x="1945585" y="94545"/>
                  </a:cubicBezTo>
                  <a:cubicBezTo>
                    <a:pt x="1946061" y="95878"/>
                    <a:pt x="1946442" y="98736"/>
                    <a:pt x="1945585" y="99307"/>
                  </a:cubicBezTo>
                  <a:cubicBezTo>
                    <a:pt x="1945109" y="99593"/>
                    <a:pt x="1944346" y="99974"/>
                    <a:pt x="1943680" y="100260"/>
                  </a:cubicBezTo>
                  <a:cubicBezTo>
                    <a:pt x="1942537" y="100736"/>
                    <a:pt x="1941489" y="101212"/>
                    <a:pt x="1941108" y="101784"/>
                  </a:cubicBezTo>
                  <a:cubicBezTo>
                    <a:pt x="1940918" y="102070"/>
                    <a:pt x="1940632" y="102641"/>
                    <a:pt x="1940251" y="103403"/>
                  </a:cubicBezTo>
                  <a:cubicBezTo>
                    <a:pt x="1939584" y="104737"/>
                    <a:pt x="1938441" y="107023"/>
                    <a:pt x="1937774" y="107404"/>
                  </a:cubicBezTo>
                  <a:cubicBezTo>
                    <a:pt x="1937488" y="107594"/>
                    <a:pt x="1936440" y="107975"/>
                    <a:pt x="1935393" y="108451"/>
                  </a:cubicBezTo>
                  <a:cubicBezTo>
                    <a:pt x="1931297" y="110071"/>
                    <a:pt x="1929583" y="110833"/>
                    <a:pt x="1929392" y="111595"/>
                  </a:cubicBezTo>
                  <a:cubicBezTo>
                    <a:pt x="1929297" y="111785"/>
                    <a:pt x="1929392" y="111976"/>
                    <a:pt x="1929583" y="112166"/>
                  </a:cubicBezTo>
                  <a:cubicBezTo>
                    <a:pt x="1931393" y="113690"/>
                    <a:pt x="1931678" y="114357"/>
                    <a:pt x="1931583" y="114643"/>
                  </a:cubicBezTo>
                  <a:cubicBezTo>
                    <a:pt x="1931583" y="114643"/>
                    <a:pt x="1931583" y="114833"/>
                    <a:pt x="1931202" y="114928"/>
                  </a:cubicBezTo>
                  <a:cubicBezTo>
                    <a:pt x="1930630" y="115119"/>
                    <a:pt x="1929868" y="115309"/>
                    <a:pt x="1929011" y="115500"/>
                  </a:cubicBezTo>
                  <a:cubicBezTo>
                    <a:pt x="1927106" y="115976"/>
                    <a:pt x="1924820" y="116452"/>
                    <a:pt x="1923963" y="117500"/>
                  </a:cubicBezTo>
                  <a:cubicBezTo>
                    <a:pt x="1920819" y="121215"/>
                    <a:pt x="1915867" y="126930"/>
                    <a:pt x="1914914" y="127406"/>
                  </a:cubicBezTo>
                  <a:cubicBezTo>
                    <a:pt x="1914533" y="127597"/>
                    <a:pt x="1914057" y="127692"/>
                    <a:pt x="1913486" y="127882"/>
                  </a:cubicBezTo>
                  <a:cubicBezTo>
                    <a:pt x="1912247" y="128168"/>
                    <a:pt x="1910723" y="128644"/>
                    <a:pt x="1910723" y="129978"/>
                  </a:cubicBezTo>
                  <a:cubicBezTo>
                    <a:pt x="1910723" y="130454"/>
                    <a:pt x="1910818" y="130835"/>
                    <a:pt x="1910914" y="131311"/>
                  </a:cubicBezTo>
                  <a:cubicBezTo>
                    <a:pt x="1911104" y="132264"/>
                    <a:pt x="1911199" y="132931"/>
                    <a:pt x="1910628" y="133312"/>
                  </a:cubicBezTo>
                  <a:cubicBezTo>
                    <a:pt x="1909485" y="134169"/>
                    <a:pt x="1906627" y="141313"/>
                    <a:pt x="1906913" y="142265"/>
                  </a:cubicBezTo>
                  <a:lnTo>
                    <a:pt x="1907103" y="142646"/>
                  </a:lnTo>
                  <a:lnTo>
                    <a:pt x="1907389" y="142646"/>
                  </a:lnTo>
                  <a:cubicBezTo>
                    <a:pt x="1908246" y="142646"/>
                    <a:pt x="1910056" y="141884"/>
                    <a:pt x="1911199" y="141122"/>
                  </a:cubicBezTo>
                  <a:cubicBezTo>
                    <a:pt x="1912343" y="140360"/>
                    <a:pt x="1913771" y="139789"/>
                    <a:pt x="1915200" y="139217"/>
                  </a:cubicBezTo>
                  <a:cubicBezTo>
                    <a:pt x="1915485" y="139122"/>
                    <a:pt x="1915676" y="139027"/>
                    <a:pt x="1915962" y="139027"/>
                  </a:cubicBezTo>
                  <a:cubicBezTo>
                    <a:pt x="1916914" y="138741"/>
                    <a:pt x="1917390" y="138550"/>
                    <a:pt x="1917677" y="137122"/>
                  </a:cubicBezTo>
                  <a:cubicBezTo>
                    <a:pt x="1918057" y="134645"/>
                    <a:pt x="1918915" y="132931"/>
                    <a:pt x="1919772" y="132454"/>
                  </a:cubicBezTo>
                  <a:cubicBezTo>
                    <a:pt x="1920439" y="132169"/>
                    <a:pt x="1921868" y="131597"/>
                    <a:pt x="1923201" y="131121"/>
                  </a:cubicBezTo>
                  <a:cubicBezTo>
                    <a:pt x="1924820" y="130549"/>
                    <a:pt x="1926153" y="130073"/>
                    <a:pt x="1926630" y="129787"/>
                  </a:cubicBezTo>
                  <a:cubicBezTo>
                    <a:pt x="1927011" y="129597"/>
                    <a:pt x="1927487" y="129121"/>
                    <a:pt x="1928058" y="128644"/>
                  </a:cubicBezTo>
                  <a:cubicBezTo>
                    <a:pt x="1928630" y="128168"/>
                    <a:pt x="1929487" y="127406"/>
                    <a:pt x="1929868" y="127311"/>
                  </a:cubicBezTo>
                  <a:cubicBezTo>
                    <a:pt x="1930059" y="127311"/>
                    <a:pt x="1930726" y="127120"/>
                    <a:pt x="1931487" y="126930"/>
                  </a:cubicBezTo>
                  <a:cubicBezTo>
                    <a:pt x="1933583" y="126454"/>
                    <a:pt x="1937488" y="125501"/>
                    <a:pt x="1938346" y="125501"/>
                  </a:cubicBezTo>
                  <a:cubicBezTo>
                    <a:pt x="1939489" y="125501"/>
                    <a:pt x="1941489" y="123501"/>
                    <a:pt x="1941965" y="122548"/>
                  </a:cubicBezTo>
                  <a:cubicBezTo>
                    <a:pt x="1942061" y="122358"/>
                    <a:pt x="1942346" y="121882"/>
                    <a:pt x="1941965" y="121501"/>
                  </a:cubicBezTo>
                  <a:cubicBezTo>
                    <a:pt x="1941774" y="121310"/>
                    <a:pt x="1941394" y="121215"/>
                    <a:pt x="1940918" y="121405"/>
                  </a:cubicBezTo>
                  <a:cubicBezTo>
                    <a:pt x="1938536" y="122263"/>
                    <a:pt x="1933869" y="123025"/>
                    <a:pt x="1933297" y="122644"/>
                  </a:cubicBezTo>
                  <a:cubicBezTo>
                    <a:pt x="1932630" y="122167"/>
                    <a:pt x="1932536" y="120643"/>
                    <a:pt x="1932916" y="119786"/>
                  </a:cubicBezTo>
                  <a:lnTo>
                    <a:pt x="1933012" y="119500"/>
                  </a:lnTo>
                  <a:cubicBezTo>
                    <a:pt x="1933392" y="118453"/>
                    <a:pt x="1934155" y="116548"/>
                    <a:pt x="1935678" y="116357"/>
                  </a:cubicBezTo>
                  <a:cubicBezTo>
                    <a:pt x="1937583" y="116167"/>
                    <a:pt x="1940155" y="115405"/>
                    <a:pt x="1941012" y="114738"/>
                  </a:cubicBezTo>
                  <a:cubicBezTo>
                    <a:pt x="1942061" y="113976"/>
                    <a:pt x="1943584" y="113309"/>
                    <a:pt x="1944156" y="113595"/>
                  </a:cubicBezTo>
                  <a:cubicBezTo>
                    <a:pt x="1944346" y="113690"/>
                    <a:pt x="1944632" y="113881"/>
                    <a:pt x="1944918" y="114071"/>
                  </a:cubicBezTo>
                  <a:cubicBezTo>
                    <a:pt x="1946156" y="114833"/>
                    <a:pt x="1947966" y="115976"/>
                    <a:pt x="1949299" y="115690"/>
                  </a:cubicBezTo>
                  <a:cubicBezTo>
                    <a:pt x="1949680" y="115595"/>
                    <a:pt x="1950061" y="115405"/>
                    <a:pt x="1950252" y="115119"/>
                  </a:cubicBezTo>
                  <a:cubicBezTo>
                    <a:pt x="1950728" y="114547"/>
                    <a:pt x="1951014" y="113881"/>
                    <a:pt x="1951204" y="113309"/>
                  </a:cubicBezTo>
                  <a:cubicBezTo>
                    <a:pt x="1951680" y="112261"/>
                    <a:pt x="1951966" y="111785"/>
                    <a:pt x="1952442" y="111785"/>
                  </a:cubicBezTo>
                  <a:cubicBezTo>
                    <a:pt x="1953681" y="111785"/>
                    <a:pt x="1956348" y="113214"/>
                    <a:pt x="1956443" y="114071"/>
                  </a:cubicBezTo>
                  <a:cubicBezTo>
                    <a:pt x="1956443" y="114262"/>
                    <a:pt x="1956443" y="114547"/>
                    <a:pt x="1956538" y="114928"/>
                  </a:cubicBezTo>
                  <a:cubicBezTo>
                    <a:pt x="1956633" y="116548"/>
                    <a:pt x="1956729" y="117881"/>
                    <a:pt x="1957110" y="118357"/>
                  </a:cubicBezTo>
                  <a:cubicBezTo>
                    <a:pt x="1957491" y="118929"/>
                    <a:pt x="1958348" y="121024"/>
                    <a:pt x="1958729" y="122072"/>
                  </a:cubicBezTo>
                  <a:lnTo>
                    <a:pt x="1958824" y="122358"/>
                  </a:lnTo>
                  <a:cubicBezTo>
                    <a:pt x="1959205" y="123501"/>
                    <a:pt x="1959586" y="124453"/>
                    <a:pt x="1960348" y="124644"/>
                  </a:cubicBezTo>
                  <a:cubicBezTo>
                    <a:pt x="1960539" y="124739"/>
                    <a:pt x="1960920" y="124739"/>
                    <a:pt x="1961205" y="124453"/>
                  </a:cubicBezTo>
                  <a:cubicBezTo>
                    <a:pt x="1962158" y="123691"/>
                    <a:pt x="1963968" y="121215"/>
                    <a:pt x="1962920" y="119977"/>
                  </a:cubicBezTo>
                  <a:lnTo>
                    <a:pt x="1962825" y="119786"/>
                  </a:lnTo>
                  <a:cubicBezTo>
                    <a:pt x="1962349" y="119215"/>
                    <a:pt x="1961396" y="118072"/>
                    <a:pt x="1961587" y="117500"/>
                  </a:cubicBezTo>
                  <a:cubicBezTo>
                    <a:pt x="1961587" y="117405"/>
                    <a:pt x="1961682" y="117310"/>
                    <a:pt x="1961967" y="117214"/>
                  </a:cubicBezTo>
                  <a:cubicBezTo>
                    <a:pt x="1962444" y="117024"/>
                    <a:pt x="1963206" y="116643"/>
                    <a:pt x="1964063" y="116167"/>
                  </a:cubicBezTo>
                  <a:cubicBezTo>
                    <a:pt x="1965873" y="115214"/>
                    <a:pt x="1968254" y="113976"/>
                    <a:pt x="1969302" y="113976"/>
                  </a:cubicBezTo>
                  <a:cubicBezTo>
                    <a:pt x="1969587" y="113976"/>
                    <a:pt x="1969969" y="113976"/>
                    <a:pt x="1970445" y="114071"/>
                  </a:cubicBezTo>
                  <a:cubicBezTo>
                    <a:pt x="1972350" y="114166"/>
                    <a:pt x="1975112" y="114357"/>
                    <a:pt x="1976636" y="112738"/>
                  </a:cubicBezTo>
                  <a:cubicBezTo>
                    <a:pt x="1978255" y="110928"/>
                    <a:pt x="1980637" y="109880"/>
                    <a:pt x="1981875" y="109594"/>
                  </a:cubicBezTo>
                  <a:cubicBezTo>
                    <a:pt x="1983303" y="109213"/>
                    <a:pt x="1985875" y="108642"/>
                    <a:pt x="1986542" y="108737"/>
                  </a:cubicBezTo>
                  <a:cubicBezTo>
                    <a:pt x="1987685" y="108928"/>
                    <a:pt x="1989590" y="109785"/>
                    <a:pt x="1989686" y="110356"/>
                  </a:cubicBezTo>
                  <a:cubicBezTo>
                    <a:pt x="1989686" y="110452"/>
                    <a:pt x="1989686" y="110642"/>
                    <a:pt x="1989686" y="110928"/>
                  </a:cubicBezTo>
                  <a:cubicBezTo>
                    <a:pt x="1989780" y="112452"/>
                    <a:pt x="1989971" y="115024"/>
                    <a:pt x="1991590" y="115309"/>
                  </a:cubicBezTo>
                  <a:cubicBezTo>
                    <a:pt x="1993305" y="115690"/>
                    <a:pt x="1998353" y="114452"/>
                    <a:pt x="1999877" y="113785"/>
                  </a:cubicBezTo>
                  <a:cubicBezTo>
                    <a:pt x="2000353" y="113595"/>
                    <a:pt x="2001306" y="113023"/>
                    <a:pt x="2002544" y="112261"/>
                  </a:cubicBezTo>
                  <a:cubicBezTo>
                    <a:pt x="2004449" y="111118"/>
                    <a:pt x="2007973" y="109023"/>
                    <a:pt x="2008545" y="109023"/>
                  </a:cubicBezTo>
                  <a:cubicBezTo>
                    <a:pt x="2008545" y="109023"/>
                    <a:pt x="2008545" y="109023"/>
                    <a:pt x="2008545" y="109023"/>
                  </a:cubicBezTo>
                  <a:cubicBezTo>
                    <a:pt x="2009021" y="109118"/>
                    <a:pt x="2010164" y="109213"/>
                    <a:pt x="2011212" y="109309"/>
                  </a:cubicBezTo>
                  <a:cubicBezTo>
                    <a:pt x="2011307" y="109404"/>
                    <a:pt x="2013212" y="111880"/>
                    <a:pt x="2014165" y="112738"/>
                  </a:cubicBezTo>
                  <a:cubicBezTo>
                    <a:pt x="2015308" y="113690"/>
                    <a:pt x="2016832" y="114166"/>
                    <a:pt x="2018261" y="114071"/>
                  </a:cubicBezTo>
                  <a:cubicBezTo>
                    <a:pt x="2018737" y="113976"/>
                    <a:pt x="2019308" y="113881"/>
                    <a:pt x="2019880" y="113690"/>
                  </a:cubicBezTo>
                  <a:cubicBezTo>
                    <a:pt x="2021023" y="113309"/>
                    <a:pt x="2022356" y="112928"/>
                    <a:pt x="2023118" y="113500"/>
                  </a:cubicBezTo>
                  <a:cubicBezTo>
                    <a:pt x="2023499" y="113785"/>
                    <a:pt x="2023975" y="114262"/>
                    <a:pt x="2024356" y="114738"/>
                  </a:cubicBezTo>
                  <a:cubicBezTo>
                    <a:pt x="2025309" y="115786"/>
                    <a:pt x="2026357" y="116833"/>
                    <a:pt x="2027690" y="116929"/>
                  </a:cubicBezTo>
                  <a:cubicBezTo>
                    <a:pt x="2027786" y="116929"/>
                    <a:pt x="2027976" y="116929"/>
                    <a:pt x="2028166" y="116929"/>
                  </a:cubicBezTo>
                  <a:cubicBezTo>
                    <a:pt x="2028833" y="116929"/>
                    <a:pt x="2029690" y="116833"/>
                    <a:pt x="2030548" y="116738"/>
                  </a:cubicBezTo>
                  <a:cubicBezTo>
                    <a:pt x="2032262" y="116548"/>
                    <a:pt x="2034167" y="116262"/>
                    <a:pt x="2035119" y="116738"/>
                  </a:cubicBezTo>
                  <a:lnTo>
                    <a:pt x="2035215" y="116643"/>
                  </a:lnTo>
                  <a:cubicBezTo>
                    <a:pt x="2035501" y="116738"/>
                    <a:pt x="2035786" y="116929"/>
                    <a:pt x="2036072" y="117024"/>
                  </a:cubicBezTo>
                  <a:cubicBezTo>
                    <a:pt x="2036644" y="117119"/>
                    <a:pt x="2037596" y="117214"/>
                    <a:pt x="2038549" y="117214"/>
                  </a:cubicBezTo>
                  <a:cubicBezTo>
                    <a:pt x="2040453" y="117310"/>
                    <a:pt x="2043121" y="117405"/>
                    <a:pt x="2043597" y="118167"/>
                  </a:cubicBezTo>
                  <a:cubicBezTo>
                    <a:pt x="2044549" y="119500"/>
                    <a:pt x="2046454" y="121501"/>
                    <a:pt x="2047597" y="122644"/>
                  </a:cubicBezTo>
                  <a:cubicBezTo>
                    <a:pt x="2048074" y="123120"/>
                    <a:pt x="2048931" y="123691"/>
                    <a:pt x="2049884" y="124453"/>
                  </a:cubicBezTo>
                  <a:cubicBezTo>
                    <a:pt x="2051121" y="125406"/>
                    <a:pt x="2052550" y="126358"/>
                    <a:pt x="2053217" y="127216"/>
                  </a:cubicBezTo>
                  <a:cubicBezTo>
                    <a:pt x="2054646" y="128835"/>
                    <a:pt x="2058265" y="135217"/>
                    <a:pt x="2058551" y="135883"/>
                  </a:cubicBezTo>
                  <a:lnTo>
                    <a:pt x="2058646" y="135979"/>
                  </a:lnTo>
                  <a:cubicBezTo>
                    <a:pt x="2058932" y="136550"/>
                    <a:pt x="2059599" y="138169"/>
                    <a:pt x="2058932" y="138550"/>
                  </a:cubicBezTo>
                  <a:cubicBezTo>
                    <a:pt x="2058551" y="138741"/>
                    <a:pt x="2058075" y="138931"/>
                    <a:pt x="2057599" y="139027"/>
                  </a:cubicBezTo>
                  <a:cubicBezTo>
                    <a:pt x="2056646" y="139312"/>
                    <a:pt x="2055598" y="139598"/>
                    <a:pt x="2055122" y="140551"/>
                  </a:cubicBezTo>
                  <a:cubicBezTo>
                    <a:pt x="2054836" y="141122"/>
                    <a:pt x="2054836" y="142360"/>
                    <a:pt x="2054836" y="144361"/>
                  </a:cubicBezTo>
                  <a:cubicBezTo>
                    <a:pt x="2054836" y="146075"/>
                    <a:pt x="2054932" y="148742"/>
                    <a:pt x="2054455" y="149218"/>
                  </a:cubicBezTo>
                  <a:cubicBezTo>
                    <a:pt x="2054265" y="149314"/>
                    <a:pt x="2054074" y="149504"/>
                    <a:pt x="2053789" y="149790"/>
                  </a:cubicBezTo>
                  <a:cubicBezTo>
                    <a:pt x="2052074" y="151219"/>
                    <a:pt x="2049026" y="153790"/>
                    <a:pt x="2050074" y="155791"/>
                  </a:cubicBezTo>
                  <a:cubicBezTo>
                    <a:pt x="2050360" y="156267"/>
                    <a:pt x="2050645" y="156743"/>
                    <a:pt x="2050931" y="157315"/>
                  </a:cubicBezTo>
                  <a:cubicBezTo>
                    <a:pt x="2051883" y="158839"/>
                    <a:pt x="2053217" y="161125"/>
                    <a:pt x="2052646" y="161791"/>
                  </a:cubicBezTo>
                  <a:cubicBezTo>
                    <a:pt x="2052265" y="162268"/>
                    <a:pt x="2048835" y="166554"/>
                    <a:pt x="2050074" y="168459"/>
                  </a:cubicBezTo>
                  <a:cubicBezTo>
                    <a:pt x="2050264" y="168840"/>
                    <a:pt x="2050550" y="169221"/>
                    <a:pt x="2050931" y="169602"/>
                  </a:cubicBezTo>
                  <a:cubicBezTo>
                    <a:pt x="2051979" y="171031"/>
                    <a:pt x="2053217" y="172745"/>
                    <a:pt x="2053312" y="174555"/>
                  </a:cubicBezTo>
                  <a:cubicBezTo>
                    <a:pt x="2053408" y="175888"/>
                    <a:pt x="2055408" y="189700"/>
                    <a:pt x="2056837" y="190747"/>
                  </a:cubicBezTo>
                  <a:cubicBezTo>
                    <a:pt x="2057980" y="191605"/>
                    <a:pt x="2061123" y="194081"/>
                    <a:pt x="2061980" y="195891"/>
                  </a:cubicBezTo>
                  <a:cubicBezTo>
                    <a:pt x="2062266" y="196462"/>
                    <a:pt x="2062933" y="197891"/>
                    <a:pt x="2063694" y="199606"/>
                  </a:cubicBezTo>
                  <a:cubicBezTo>
                    <a:pt x="2065599" y="203701"/>
                    <a:pt x="2068171" y="209321"/>
                    <a:pt x="2069219" y="210940"/>
                  </a:cubicBezTo>
                  <a:cubicBezTo>
                    <a:pt x="2070457" y="212941"/>
                    <a:pt x="2077030" y="221323"/>
                    <a:pt x="2082268" y="222656"/>
                  </a:cubicBezTo>
                  <a:cubicBezTo>
                    <a:pt x="2083793" y="223037"/>
                    <a:pt x="2085221" y="223323"/>
                    <a:pt x="2086364" y="223609"/>
                  </a:cubicBezTo>
                  <a:cubicBezTo>
                    <a:pt x="2088840" y="224085"/>
                    <a:pt x="2090650" y="224466"/>
                    <a:pt x="2091317" y="225133"/>
                  </a:cubicBezTo>
                  <a:cubicBezTo>
                    <a:pt x="2092365" y="226085"/>
                    <a:pt x="2099318" y="231419"/>
                    <a:pt x="2100461" y="231991"/>
                  </a:cubicBezTo>
                  <a:cubicBezTo>
                    <a:pt x="2100651" y="232086"/>
                    <a:pt x="2101033" y="232276"/>
                    <a:pt x="2101509" y="232562"/>
                  </a:cubicBezTo>
                  <a:cubicBezTo>
                    <a:pt x="2106271" y="235134"/>
                    <a:pt x="2111224" y="237706"/>
                    <a:pt x="2112939" y="237610"/>
                  </a:cubicBezTo>
                  <a:cubicBezTo>
                    <a:pt x="2114177" y="237515"/>
                    <a:pt x="2115701" y="237134"/>
                    <a:pt x="2117130" y="236753"/>
                  </a:cubicBezTo>
                  <a:cubicBezTo>
                    <a:pt x="2118178" y="236467"/>
                    <a:pt x="2119225" y="236182"/>
                    <a:pt x="2119892" y="236086"/>
                  </a:cubicBezTo>
                  <a:cubicBezTo>
                    <a:pt x="2120844" y="235991"/>
                    <a:pt x="2122654" y="236277"/>
                    <a:pt x="2123416" y="237134"/>
                  </a:cubicBezTo>
                  <a:cubicBezTo>
                    <a:pt x="2123702" y="237515"/>
                    <a:pt x="2123797" y="237896"/>
                    <a:pt x="2123702" y="238277"/>
                  </a:cubicBezTo>
                  <a:cubicBezTo>
                    <a:pt x="2123607" y="238563"/>
                    <a:pt x="2123416" y="238944"/>
                    <a:pt x="2123321" y="239420"/>
                  </a:cubicBezTo>
                  <a:cubicBezTo>
                    <a:pt x="2122369" y="241706"/>
                    <a:pt x="2121035" y="245230"/>
                    <a:pt x="2123416" y="247993"/>
                  </a:cubicBezTo>
                  <a:cubicBezTo>
                    <a:pt x="2124559" y="249326"/>
                    <a:pt x="2126274" y="250850"/>
                    <a:pt x="2127988" y="252279"/>
                  </a:cubicBezTo>
                  <a:cubicBezTo>
                    <a:pt x="2129893" y="253993"/>
                    <a:pt x="2132179" y="255803"/>
                    <a:pt x="2132179" y="256660"/>
                  </a:cubicBezTo>
                  <a:cubicBezTo>
                    <a:pt x="2132561" y="263804"/>
                    <a:pt x="2131322" y="268471"/>
                    <a:pt x="2128941" y="269519"/>
                  </a:cubicBezTo>
                  <a:cubicBezTo>
                    <a:pt x="2127036" y="270376"/>
                    <a:pt x="2123892" y="270948"/>
                    <a:pt x="2120940" y="271519"/>
                  </a:cubicBezTo>
                  <a:cubicBezTo>
                    <a:pt x="2117511" y="272186"/>
                    <a:pt x="2114177" y="272758"/>
                    <a:pt x="2112653" y="273805"/>
                  </a:cubicBezTo>
                  <a:cubicBezTo>
                    <a:pt x="2111605" y="274472"/>
                    <a:pt x="2109891" y="275996"/>
                    <a:pt x="2107986" y="277711"/>
                  </a:cubicBezTo>
                  <a:cubicBezTo>
                    <a:pt x="2105033" y="280282"/>
                    <a:pt x="2101033" y="283807"/>
                    <a:pt x="2099795" y="283997"/>
                  </a:cubicBezTo>
                  <a:cubicBezTo>
                    <a:pt x="2099318" y="284092"/>
                    <a:pt x="2098556" y="284188"/>
                    <a:pt x="2097509" y="284283"/>
                  </a:cubicBezTo>
                  <a:cubicBezTo>
                    <a:pt x="2093698" y="284759"/>
                    <a:pt x="2087221" y="285521"/>
                    <a:pt x="2085412" y="286378"/>
                  </a:cubicBezTo>
                  <a:cubicBezTo>
                    <a:pt x="2084936" y="286569"/>
                    <a:pt x="2084269" y="286855"/>
                    <a:pt x="2083602" y="287236"/>
                  </a:cubicBezTo>
                  <a:cubicBezTo>
                    <a:pt x="2081030" y="288379"/>
                    <a:pt x="2077887" y="289807"/>
                    <a:pt x="2076934" y="290569"/>
                  </a:cubicBezTo>
                  <a:cubicBezTo>
                    <a:pt x="2076649" y="290855"/>
                    <a:pt x="2076267" y="291331"/>
                    <a:pt x="2075791" y="292189"/>
                  </a:cubicBezTo>
                  <a:cubicBezTo>
                    <a:pt x="2074268" y="294665"/>
                    <a:pt x="2071791" y="298761"/>
                    <a:pt x="2067314" y="298380"/>
                  </a:cubicBezTo>
                  <a:cubicBezTo>
                    <a:pt x="2063218" y="297999"/>
                    <a:pt x="2058360" y="296094"/>
                    <a:pt x="2055408" y="294951"/>
                  </a:cubicBezTo>
                  <a:cubicBezTo>
                    <a:pt x="2053693" y="294284"/>
                    <a:pt x="2052931" y="293998"/>
                    <a:pt x="2052455" y="293998"/>
                  </a:cubicBezTo>
                  <a:cubicBezTo>
                    <a:pt x="2052360" y="293998"/>
                    <a:pt x="2038549" y="294189"/>
                    <a:pt x="2036739" y="297142"/>
                  </a:cubicBezTo>
                  <a:cubicBezTo>
                    <a:pt x="2035977" y="298380"/>
                    <a:pt x="2034358" y="301523"/>
                    <a:pt x="2032833" y="304476"/>
                  </a:cubicBezTo>
                  <a:cubicBezTo>
                    <a:pt x="2031310" y="307429"/>
                    <a:pt x="2029785" y="310477"/>
                    <a:pt x="2028928" y="311715"/>
                  </a:cubicBezTo>
                  <a:cubicBezTo>
                    <a:pt x="2028166" y="312953"/>
                    <a:pt x="2025499" y="315906"/>
                    <a:pt x="2022832" y="318668"/>
                  </a:cubicBezTo>
                  <a:cubicBezTo>
                    <a:pt x="2019594" y="322192"/>
                    <a:pt x="2017594" y="324383"/>
                    <a:pt x="2017308" y="325145"/>
                  </a:cubicBezTo>
                  <a:cubicBezTo>
                    <a:pt x="2017118" y="325621"/>
                    <a:pt x="2016451" y="326955"/>
                    <a:pt x="2015593" y="328479"/>
                  </a:cubicBezTo>
                  <a:cubicBezTo>
                    <a:pt x="2013879" y="331717"/>
                    <a:pt x="2011784" y="335813"/>
                    <a:pt x="2011402" y="337337"/>
                  </a:cubicBezTo>
                  <a:cubicBezTo>
                    <a:pt x="2011307" y="337718"/>
                    <a:pt x="2011212" y="338194"/>
                    <a:pt x="2011117" y="338575"/>
                  </a:cubicBezTo>
                  <a:cubicBezTo>
                    <a:pt x="2010831" y="340290"/>
                    <a:pt x="2010450" y="341909"/>
                    <a:pt x="2009307" y="343624"/>
                  </a:cubicBezTo>
                  <a:cubicBezTo>
                    <a:pt x="2008926" y="344195"/>
                    <a:pt x="2008354" y="344862"/>
                    <a:pt x="2007783" y="345433"/>
                  </a:cubicBezTo>
                  <a:cubicBezTo>
                    <a:pt x="2006354" y="347053"/>
                    <a:pt x="2004640" y="348862"/>
                    <a:pt x="2004354" y="351625"/>
                  </a:cubicBezTo>
                  <a:cubicBezTo>
                    <a:pt x="2004163" y="353053"/>
                    <a:pt x="2004068" y="354292"/>
                    <a:pt x="2003973" y="355530"/>
                  </a:cubicBezTo>
                  <a:cubicBezTo>
                    <a:pt x="2003878" y="357340"/>
                    <a:pt x="2003687" y="358864"/>
                    <a:pt x="2003496" y="359721"/>
                  </a:cubicBezTo>
                  <a:lnTo>
                    <a:pt x="2003402" y="360102"/>
                  </a:lnTo>
                  <a:cubicBezTo>
                    <a:pt x="2000734" y="369246"/>
                    <a:pt x="1999211" y="375151"/>
                    <a:pt x="1999211" y="377437"/>
                  </a:cubicBezTo>
                  <a:cubicBezTo>
                    <a:pt x="1999211" y="377818"/>
                    <a:pt x="1999211" y="378295"/>
                    <a:pt x="1999211" y="378676"/>
                  </a:cubicBezTo>
                  <a:cubicBezTo>
                    <a:pt x="1999115" y="382295"/>
                    <a:pt x="1998924" y="387343"/>
                    <a:pt x="2001782" y="389534"/>
                  </a:cubicBezTo>
                  <a:cubicBezTo>
                    <a:pt x="2003592" y="390963"/>
                    <a:pt x="2006544" y="391534"/>
                    <a:pt x="2009021" y="391534"/>
                  </a:cubicBezTo>
                  <a:cubicBezTo>
                    <a:pt x="2010926" y="391534"/>
                    <a:pt x="2012545" y="391249"/>
                    <a:pt x="2013307" y="390772"/>
                  </a:cubicBezTo>
                  <a:cubicBezTo>
                    <a:pt x="2014831" y="389820"/>
                    <a:pt x="2018451" y="387058"/>
                    <a:pt x="2019117" y="384772"/>
                  </a:cubicBezTo>
                  <a:lnTo>
                    <a:pt x="2019308" y="384010"/>
                  </a:lnTo>
                  <a:cubicBezTo>
                    <a:pt x="2019880" y="382105"/>
                    <a:pt x="2021499" y="376866"/>
                    <a:pt x="2023404" y="376771"/>
                  </a:cubicBezTo>
                  <a:lnTo>
                    <a:pt x="2023404" y="375913"/>
                  </a:lnTo>
                  <a:cubicBezTo>
                    <a:pt x="2020832" y="376104"/>
                    <a:pt x="2019308" y="381152"/>
                    <a:pt x="2018451" y="383819"/>
                  </a:cubicBezTo>
                  <a:lnTo>
                    <a:pt x="2018261" y="384486"/>
                  </a:lnTo>
                  <a:cubicBezTo>
                    <a:pt x="2017689" y="386391"/>
                    <a:pt x="2014450" y="389058"/>
                    <a:pt x="2012831" y="390011"/>
                  </a:cubicBezTo>
                  <a:cubicBezTo>
                    <a:pt x="2011498" y="390868"/>
                    <a:pt x="2005401" y="391153"/>
                    <a:pt x="2002449" y="388867"/>
                  </a:cubicBezTo>
                  <a:cubicBezTo>
                    <a:pt x="1999972" y="386867"/>
                    <a:pt x="2000067" y="382105"/>
                    <a:pt x="2000163" y="378580"/>
                  </a:cubicBezTo>
                  <a:cubicBezTo>
                    <a:pt x="2000163" y="378104"/>
                    <a:pt x="2000163" y="377723"/>
                    <a:pt x="2000163" y="377342"/>
                  </a:cubicBezTo>
                  <a:cubicBezTo>
                    <a:pt x="2000163" y="375818"/>
                    <a:pt x="2000925" y="371627"/>
                    <a:pt x="2004354" y="360197"/>
                  </a:cubicBezTo>
                  <a:lnTo>
                    <a:pt x="2004449" y="359816"/>
                  </a:lnTo>
                  <a:cubicBezTo>
                    <a:pt x="2004735" y="358864"/>
                    <a:pt x="2004830" y="357340"/>
                    <a:pt x="2005021" y="355435"/>
                  </a:cubicBezTo>
                  <a:cubicBezTo>
                    <a:pt x="2005116" y="354292"/>
                    <a:pt x="2005211" y="352958"/>
                    <a:pt x="2005401" y="351625"/>
                  </a:cubicBezTo>
                  <a:cubicBezTo>
                    <a:pt x="2005687" y="349243"/>
                    <a:pt x="2007211" y="347529"/>
                    <a:pt x="2008640" y="345910"/>
                  </a:cubicBezTo>
                  <a:cubicBezTo>
                    <a:pt x="2009212" y="345243"/>
                    <a:pt x="2009783" y="344671"/>
                    <a:pt x="2010259" y="344005"/>
                  </a:cubicBezTo>
                  <a:cubicBezTo>
                    <a:pt x="2011593" y="342195"/>
                    <a:pt x="2011878" y="340480"/>
                    <a:pt x="2012260" y="338671"/>
                  </a:cubicBezTo>
                  <a:cubicBezTo>
                    <a:pt x="2012355" y="338290"/>
                    <a:pt x="2012450" y="337813"/>
                    <a:pt x="2012545" y="337432"/>
                  </a:cubicBezTo>
                  <a:cubicBezTo>
                    <a:pt x="2012831" y="336004"/>
                    <a:pt x="2015022" y="331813"/>
                    <a:pt x="2016641" y="328765"/>
                  </a:cubicBezTo>
                  <a:cubicBezTo>
                    <a:pt x="2017498" y="327145"/>
                    <a:pt x="2018165" y="325812"/>
                    <a:pt x="2018355" y="325336"/>
                  </a:cubicBezTo>
                  <a:cubicBezTo>
                    <a:pt x="2018641" y="324669"/>
                    <a:pt x="2021309" y="321716"/>
                    <a:pt x="2023690" y="319144"/>
                  </a:cubicBezTo>
                  <a:cubicBezTo>
                    <a:pt x="2026357" y="316287"/>
                    <a:pt x="2029024" y="313334"/>
                    <a:pt x="2029881" y="312001"/>
                  </a:cubicBezTo>
                  <a:cubicBezTo>
                    <a:pt x="2030643" y="310762"/>
                    <a:pt x="2032262" y="307714"/>
                    <a:pt x="2033786" y="304762"/>
                  </a:cubicBezTo>
                  <a:cubicBezTo>
                    <a:pt x="2035310" y="301809"/>
                    <a:pt x="2036929" y="298761"/>
                    <a:pt x="2037691" y="297523"/>
                  </a:cubicBezTo>
                  <a:cubicBezTo>
                    <a:pt x="2038930" y="295522"/>
                    <a:pt x="2049598" y="294856"/>
                    <a:pt x="2052550" y="294856"/>
                  </a:cubicBezTo>
                  <a:cubicBezTo>
                    <a:pt x="2052836" y="294856"/>
                    <a:pt x="2053979" y="295332"/>
                    <a:pt x="2055122" y="295808"/>
                  </a:cubicBezTo>
                  <a:cubicBezTo>
                    <a:pt x="2058075" y="296951"/>
                    <a:pt x="2063028" y="298951"/>
                    <a:pt x="2067314" y="299332"/>
                  </a:cubicBezTo>
                  <a:cubicBezTo>
                    <a:pt x="2072267" y="299713"/>
                    <a:pt x="2075124" y="295141"/>
                    <a:pt x="2076744" y="292665"/>
                  </a:cubicBezTo>
                  <a:cubicBezTo>
                    <a:pt x="2077125" y="292093"/>
                    <a:pt x="2077506" y="291427"/>
                    <a:pt x="2077696" y="291331"/>
                  </a:cubicBezTo>
                  <a:cubicBezTo>
                    <a:pt x="2078553" y="290665"/>
                    <a:pt x="2081887" y="289141"/>
                    <a:pt x="2084078" y="288188"/>
                  </a:cubicBezTo>
                  <a:cubicBezTo>
                    <a:pt x="2084745" y="287902"/>
                    <a:pt x="2085412" y="287617"/>
                    <a:pt x="2085888" y="287331"/>
                  </a:cubicBezTo>
                  <a:cubicBezTo>
                    <a:pt x="2087507" y="286569"/>
                    <a:pt x="2094079" y="285712"/>
                    <a:pt x="2097603" y="285331"/>
                  </a:cubicBezTo>
                  <a:cubicBezTo>
                    <a:pt x="2098556" y="285235"/>
                    <a:pt x="2099413" y="285140"/>
                    <a:pt x="2099890" y="285045"/>
                  </a:cubicBezTo>
                  <a:cubicBezTo>
                    <a:pt x="2101414" y="284854"/>
                    <a:pt x="2104462" y="282187"/>
                    <a:pt x="2108653" y="278473"/>
                  </a:cubicBezTo>
                  <a:cubicBezTo>
                    <a:pt x="2110462" y="276853"/>
                    <a:pt x="2112272" y="275329"/>
                    <a:pt x="2113225" y="274663"/>
                  </a:cubicBezTo>
                  <a:cubicBezTo>
                    <a:pt x="2114558" y="273710"/>
                    <a:pt x="2117892" y="273139"/>
                    <a:pt x="2121130" y="272567"/>
                  </a:cubicBezTo>
                  <a:cubicBezTo>
                    <a:pt x="2124179" y="271996"/>
                    <a:pt x="2127321" y="271424"/>
                    <a:pt x="2129417" y="270472"/>
                  </a:cubicBezTo>
                  <a:cubicBezTo>
                    <a:pt x="2133227" y="268757"/>
                    <a:pt x="2133417" y="261137"/>
                    <a:pt x="2133227" y="256660"/>
                  </a:cubicBezTo>
                  <a:cubicBezTo>
                    <a:pt x="2133132" y="255708"/>
                    <a:pt x="2131512" y="254184"/>
                    <a:pt x="2128750" y="251898"/>
                  </a:cubicBezTo>
                  <a:cubicBezTo>
                    <a:pt x="2127036" y="250469"/>
                    <a:pt x="2125321" y="248945"/>
                    <a:pt x="2124274" y="247707"/>
                  </a:cubicBezTo>
                  <a:cubicBezTo>
                    <a:pt x="2122273" y="245326"/>
                    <a:pt x="2123512" y="242087"/>
                    <a:pt x="2124369" y="239896"/>
                  </a:cubicBezTo>
                  <a:cubicBezTo>
                    <a:pt x="2124559" y="239420"/>
                    <a:pt x="2124655" y="239039"/>
                    <a:pt x="2124750" y="238753"/>
                  </a:cubicBezTo>
                  <a:cubicBezTo>
                    <a:pt x="2124940" y="238087"/>
                    <a:pt x="2124845" y="237420"/>
                    <a:pt x="2124369" y="236848"/>
                  </a:cubicBezTo>
                  <a:cubicBezTo>
                    <a:pt x="2123321" y="235801"/>
                    <a:pt x="2121226" y="235420"/>
                    <a:pt x="2120083" y="235515"/>
                  </a:cubicBezTo>
                  <a:cubicBezTo>
                    <a:pt x="2119321" y="235610"/>
                    <a:pt x="2118273" y="235896"/>
                    <a:pt x="2117130" y="236182"/>
                  </a:cubicBezTo>
                  <a:cubicBezTo>
                    <a:pt x="2115796" y="236563"/>
                    <a:pt x="2114272" y="236944"/>
                    <a:pt x="2113129" y="237039"/>
                  </a:cubicBezTo>
                  <a:cubicBezTo>
                    <a:pt x="2111510" y="237134"/>
                    <a:pt x="2104462" y="233324"/>
                    <a:pt x="2102176" y="232086"/>
                  </a:cubicBezTo>
                  <a:cubicBezTo>
                    <a:pt x="2101604" y="231800"/>
                    <a:pt x="2101223" y="231610"/>
                    <a:pt x="2101128" y="231514"/>
                  </a:cubicBezTo>
                  <a:cubicBezTo>
                    <a:pt x="2100175" y="231038"/>
                    <a:pt x="2093412" y="225895"/>
                    <a:pt x="2092174" y="224847"/>
                  </a:cubicBezTo>
                  <a:cubicBezTo>
                    <a:pt x="2091317" y="224085"/>
                    <a:pt x="2089507" y="223704"/>
                    <a:pt x="2086840" y="223132"/>
                  </a:cubicBezTo>
                  <a:cubicBezTo>
                    <a:pt x="2085602" y="222847"/>
                    <a:pt x="2084269" y="222561"/>
                    <a:pt x="2082744" y="222180"/>
                  </a:cubicBezTo>
                  <a:cubicBezTo>
                    <a:pt x="2078077" y="221037"/>
                    <a:pt x="2071696" y="213226"/>
                    <a:pt x="2070267" y="210845"/>
                  </a:cubicBezTo>
                  <a:cubicBezTo>
                    <a:pt x="2069314" y="209226"/>
                    <a:pt x="2066552" y="203416"/>
                    <a:pt x="2064743" y="199606"/>
                  </a:cubicBezTo>
                  <a:cubicBezTo>
                    <a:pt x="2063885" y="197891"/>
                    <a:pt x="2063218" y="196462"/>
                    <a:pt x="2062933" y="195891"/>
                  </a:cubicBezTo>
                  <a:cubicBezTo>
                    <a:pt x="2061790" y="193605"/>
                    <a:pt x="2057599" y="190557"/>
                    <a:pt x="2057503" y="190462"/>
                  </a:cubicBezTo>
                  <a:cubicBezTo>
                    <a:pt x="2056551" y="189700"/>
                    <a:pt x="2054551" y="177698"/>
                    <a:pt x="2054265" y="174841"/>
                  </a:cubicBezTo>
                  <a:cubicBezTo>
                    <a:pt x="2054074" y="172936"/>
                    <a:pt x="2052741" y="171031"/>
                    <a:pt x="2051693" y="169602"/>
                  </a:cubicBezTo>
                  <a:cubicBezTo>
                    <a:pt x="2051407" y="169221"/>
                    <a:pt x="2051121" y="168840"/>
                    <a:pt x="2050931" y="168459"/>
                  </a:cubicBezTo>
                  <a:cubicBezTo>
                    <a:pt x="2050264" y="167316"/>
                    <a:pt x="2051979" y="164363"/>
                    <a:pt x="2053408" y="162649"/>
                  </a:cubicBezTo>
                  <a:cubicBezTo>
                    <a:pt x="2054360" y="161506"/>
                    <a:pt x="2053026" y="159315"/>
                    <a:pt x="2051788" y="157219"/>
                  </a:cubicBezTo>
                  <a:cubicBezTo>
                    <a:pt x="2051503" y="156648"/>
                    <a:pt x="2051121" y="156172"/>
                    <a:pt x="2050931" y="155791"/>
                  </a:cubicBezTo>
                  <a:cubicBezTo>
                    <a:pt x="2050169" y="154362"/>
                    <a:pt x="2053026" y="151885"/>
                    <a:pt x="2054455" y="150742"/>
                  </a:cubicBezTo>
                  <a:cubicBezTo>
                    <a:pt x="2054741" y="150552"/>
                    <a:pt x="2054932" y="150361"/>
                    <a:pt x="2055122" y="150171"/>
                  </a:cubicBezTo>
                  <a:cubicBezTo>
                    <a:pt x="2055884" y="149504"/>
                    <a:pt x="2055884" y="147599"/>
                    <a:pt x="2055789" y="144646"/>
                  </a:cubicBezTo>
                  <a:cubicBezTo>
                    <a:pt x="2055789" y="143218"/>
                    <a:pt x="2055694" y="141598"/>
                    <a:pt x="2055979" y="141217"/>
                  </a:cubicBezTo>
                  <a:cubicBezTo>
                    <a:pt x="2056265" y="140646"/>
                    <a:pt x="2057027" y="140455"/>
                    <a:pt x="2057884" y="140170"/>
                  </a:cubicBezTo>
                  <a:cubicBezTo>
                    <a:pt x="2058456" y="139979"/>
                    <a:pt x="2059027" y="139789"/>
                    <a:pt x="2059409" y="139503"/>
                  </a:cubicBezTo>
                  <a:cubicBezTo>
                    <a:pt x="2060742" y="138646"/>
                    <a:pt x="2059885" y="136741"/>
                    <a:pt x="2059503" y="135883"/>
                  </a:cubicBezTo>
                  <a:lnTo>
                    <a:pt x="2059409" y="135788"/>
                  </a:lnTo>
                  <a:cubicBezTo>
                    <a:pt x="2059123" y="135026"/>
                    <a:pt x="2055408" y="128549"/>
                    <a:pt x="2053979" y="126930"/>
                  </a:cubicBezTo>
                  <a:cubicBezTo>
                    <a:pt x="2053217" y="126073"/>
                    <a:pt x="2051788" y="125025"/>
                    <a:pt x="2050550" y="124072"/>
                  </a:cubicBezTo>
                  <a:cubicBezTo>
                    <a:pt x="2049598" y="123406"/>
                    <a:pt x="2048740" y="122739"/>
                    <a:pt x="2048359" y="122358"/>
                  </a:cubicBezTo>
                  <a:cubicBezTo>
                    <a:pt x="2047407" y="121405"/>
                    <a:pt x="2045407" y="119310"/>
                    <a:pt x="2044549" y="118072"/>
                  </a:cubicBezTo>
                  <a:cubicBezTo>
                    <a:pt x="2043787" y="116929"/>
                    <a:pt x="2041120" y="116833"/>
                    <a:pt x="2038834" y="116738"/>
                  </a:cubicBezTo>
                  <a:cubicBezTo>
                    <a:pt x="2037882" y="116738"/>
                    <a:pt x="2037024" y="116643"/>
                    <a:pt x="2036548" y="116548"/>
                  </a:cubicBezTo>
                  <a:cubicBezTo>
                    <a:pt x="2034929" y="116262"/>
                    <a:pt x="2034453" y="114928"/>
                    <a:pt x="2033881" y="113404"/>
                  </a:cubicBezTo>
                  <a:lnTo>
                    <a:pt x="2033786" y="113214"/>
                  </a:lnTo>
                  <a:cubicBezTo>
                    <a:pt x="2033500" y="112452"/>
                    <a:pt x="2033881" y="112261"/>
                    <a:pt x="2034739" y="111880"/>
                  </a:cubicBezTo>
                  <a:cubicBezTo>
                    <a:pt x="2035024" y="111785"/>
                    <a:pt x="2035215" y="111690"/>
                    <a:pt x="2035405" y="111595"/>
                  </a:cubicBezTo>
                  <a:cubicBezTo>
                    <a:pt x="2035691" y="111404"/>
                    <a:pt x="2036834" y="111690"/>
                    <a:pt x="2037691" y="111880"/>
                  </a:cubicBezTo>
                  <a:cubicBezTo>
                    <a:pt x="2038930" y="112166"/>
                    <a:pt x="2040168" y="112452"/>
                    <a:pt x="2041025" y="112261"/>
                  </a:cubicBezTo>
                  <a:cubicBezTo>
                    <a:pt x="2042454" y="111976"/>
                    <a:pt x="2043406" y="110261"/>
                    <a:pt x="2044168" y="108832"/>
                  </a:cubicBezTo>
                  <a:cubicBezTo>
                    <a:pt x="2044359" y="108451"/>
                    <a:pt x="2044549" y="108070"/>
                    <a:pt x="2044740" y="107880"/>
                  </a:cubicBezTo>
                  <a:cubicBezTo>
                    <a:pt x="2045121" y="107213"/>
                    <a:pt x="2046073" y="106832"/>
                    <a:pt x="2046836" y="106451"/>
                  </a:cubicBezTo>
                  <a:cubicBezTo>
                    <a:pt x="2047407" y="106165"/>
                    <a:pt x="2047978" y="105880"/>
                    <a:pt x="2048264" y="105594"/>
                  </a:cubicBezTo>
                  <a:cubicBezTo>
                    <a:pt x="2048550" y="105308"/>
                    <a:pt x="2049217" y="104546"/>
                    <a:pt x="2049978" y="103594"/>
                  </a:cubicBezTo>
                  <a:cubicBezTo>
                    <a:pt x="2051121" y="102165"/>
                    <a:pt x="2052741" y="100260"/>
                    <a:pt x="2053312" y="99879"/>
                  </a:cubicBezTo>
                  <a:cubicBezTo>
                    <a:pt x="2054265" y="99307"/>
                    <a:pt x="2055503" y="98736"/>
                    <a:pt x="2055694" y="98545"/>
                  </a:cubicBezTo>
                  <a:cubicBezTo>
                    <a:pt x="2055789" y="98641"/>
                    <a:pt x="2055979" y="98831"/>
                    <a:pt x="2056074" y="98831"/>
                  </a:cubicBezTo>
                  <a:cubicBezTo>
                    <a:pt x="2057027" y="99307"/>
                    <a:pt x="2057789" y="99403"/>
                    <a:pt x="2058742" y="99593"/>
                  </a:cubicBezTo>
                  <a:cubicBezTo>
                    <a:pt x="2059218" y="99688"/>
                    <a:pt x="2059694" y="99784"/>
                    <a:pt x="2060265" y="99974"/>
                  </a:cubicBezTo>
                  <a:cubicBezTo>
                    <a:pt x="2061123" y="100260"/>
                    <a:pt x="2062551" y="101308"/>
                    <a:pt x="2062933" y="102165"/>
                  </a:cubicBezTo>
                  <a:cubicBezTo>
                    <a:pt x="2063123" y="102451"/>
                    <a:pt x="2063028" y="102546"/>
                    <a:pt x="2063028" y="102546"/>
                  </a:cubicBezTo>
                  <a:cubicBezTo>
                    <a:pt x="2061790" y="103022"/>
                    <a:pt x="2059885" y="104451"/>
                    <a:pt x="2059789" y="105594"/>
                  </a:cubicBezTo>
                  <a:cubicBezTo>
                    <a:pt x="2059789" y="105975"/>
                    <a:pt x="2059885" y="106165"/>
                    <a:pt x="2059885" y="106451"/>
                  </a:cubicBezTo>
                  <a:cubicBezTo>
                    <a:pt x="2059980" y="106927"/>
                    <a:pt x="2060075" y="107118"/>
                    <a:pt x="2059313" y="107785"/>
                  </a:cubicBezTo>
                  <a:cubicBezTo>
                    <a:pt x="2058932" y="108070"/>
                    <a:pt x="2058265" y="108451"/>
                    <a:pt x="2057599" y="108832"/>
                  </a:cubicBezTo>
                  <a:cubicBezTo>
                    <a:pt x="2056074" y="109690"/>
                    <a:pt x="2054836" y="110452"/>
                    <a:pt x="2054741" y="111214"/>
                  </a:cubicBezTo>
                  <a:cubicBezTo>
                    <a:pt x="2054741" y="111404"/>
                    <a:pt x="2054741" y="111690"/>
                    <a:pt x="2055027" y="111976"/>
                  </a:cubicBezTo>
                  <a:cubicBezTo>
                    <a:pt x="2055598" y="112452"/>
                    <a:pt x="2057599" y="113976"/>
                    <a:pt x="2059027" y="113595"/>
                  </a:cubicBezTo>
                  <a:cubicBezTo>
                    <a:pt x="2059503" y="113500"/>
                    <a:pt x="2059980" y="113119"/>
                    <a:pt x="2060552" y="112833"/>
                  </a:cubicBezTo>
                  <a:cubicBezTo>
                    <a:pt x="2061123" y="112452"/>
                    <a:pt x="2061790" y="111976"/>
                    <a:pt x="2062171" y="112071"/>
                  </a:cubicBezTo>
                  <a:cubicBezTo>
                    <a:pt x="2062551" y="112166"/>
                    <a:pt x="2063218" y="113119"/>
                    <a:pt x="2063694" y="113785"/>
                  </a:cubicBezTo>
                  <a:cubicBezTo>
                    <a:pt x="2064076" y="114357"/>
                    <a:pt x="2064552" y="115024"/>
                    <a:pt x="2065028" y="115500"/>
                  </a:cubicBezTo>
                  <a:cubicBezTo>
                    <a:pt x="2066266" y="116738"/>
                    <a:pt x="2068076" y="117595"/>
                    <a:pt x="2069028" y="117881"/>
                  </a:cubicBezTo>
                  <a:cubicBezTo>
                    <a:pt x="2069219" y="117881"/>
                    <a:pt x="2069410" y="117976"/>
                    <a:pt x="2069695" y="117976"/>
                  </a:cubicBezTo>
                  <a:cubicBezTo>
                    <a:pt x="2070743" y="118167"/>
                    <a:pt x="2072553" y="118548"/>
                    <a:pt x="2073601" y="119500"/>
                  </a:cubicBezTo>
                  <a:cubicBezTo>
                    <a:pt x="2074934" y="120929"/>
                    <a:pt x="2079506" y="123691"/>
                    <a:pt x="2081983" y="123691"/>
                  </a:cubicBezTo>
                  <a:cubicBezTo>
                    <a:pt x="2084078" y="123691"/>
                    <a:pt x="2087888" y="122263"/>
                    <a:pt x="2088840" y="120929"/>
                  </a:cubicBezTo>
                  <a:cubicBezTo>
                    <a:pt x="2089127" y="120548"/>
                    <a:pt x="2089127" y="120072"/>
                    <a:pt x="2088936" y="119691"/>
                  </a:cubicBezTo>
                  <a:lnTo>
                    <a:pt x="2088745" y="119405"/>
                  </a:lnTo>
                  <a:cubicBezTo>
                    <a:pt x="2087793" y="117881"/>
                    <a:pt x="2084936" y="113309"/>
                    <a:pt x="2084459" y="110833"/>
                  </a:cubicBezTo>
                  <a:cubicBezTo>
                    <a:pt x="2083983" y="108166"/>
                    <a:pt x="2084554" y="103975"/>
                    <a:pt x="2085126" y="103689"/>
                  </a:cubicBezTo>
                  <a:cubicBezTo>
                    <a:pt x="2085792" y="104165"/>
                    <a:pt x="2086078" y="104737"/>
                    <a:pt x="2086459" y="105403"/>
                  </a:cubicBezTo>
                  <a:cubicBezTo>
                    <a:pt x="2086650" y="105880"/>
                    <a:pt x="2086935" y="106451"/>
                    <a:pt x="2087412" y="107023"/>
                  </a:cubicBezTo>
                  <a:cubicBezTo>
                    <a:pt x="2087602" y="107308"/>
                    <a:pt x="2092269" y="113119"/>
                    <a:pt x="2094461" y="111785"/>
                  </a:cubicBezTo>
                  <a:cubicBezTo>
                    <a:pt x="2096270" y="110642"/>
                    <a:pt x="2100080" y="109023"/>
                    <a:pt x="2100937" y="109404"/>
                  </a:cubicBezTo>
                  <a:cubicBezTo>
                    <a:pt x="2101223" y="109499"/>
                    <a:pt x="2101794" y="109880"/>
                    <a:pt x="2102366" y="110166"/>
                  </a:cubicBezTo>
                  <a:cubicBezTo>
                    <a:pt x="2104366" y="111404"/>
                    <a:pt x="2106652" y="112833"/>
                    <a:pt x="2107605" y="111690"/>
                  </a:cubicBezTo>
                  <a:lnTo>
                    <a:pt x="2107891" y="111309"/>
                  </a:lnTo>
                  <a:cubicBezTo>
                    <a:pt x="2108748" y="110356"/>
                    <a:pt x="2109700" y="109309"/>
                    <a:pt x="2108938" y="108261"/>
                  </a:cubicBezTo>
                  <a:cubicBezTo>
                    <a:pt x="2108748" y="107975"/>
                    <a:pt x="2108271" y="107499"/>
                    <a:pt x="2107700" y="107023"/>
                  </a:cubicBezTo>
                  <a:cubicBezTo>
                    <a:pt x="2106938" y="106261"/>
                    <a:pt x="2104747" y="104356"/>
                    <a:pt x="2105129" y="103784"/>
                  </a:cubicBezTo>
                  <a:cubicBezTo>
                    <a:pt x="2105795" y="102832"/>
                    <a:pt x="2109510" y="101593"/>
                    <a:pt x="2110939" y="101974"/>
                  </a:cubicBezTo>
                  <a:cubicBezTo>
                    <a:pt x="2111415" y="102070"/>
                    <a:pt x="2111796" y="102260"/>
                    <a:pt x="2112272" y="102451"/>
                  </a:cubicBezTo>
                  <a:cubicBezTo>
                    <a:pt x="2113320" y="102927"/>
                    <a:pt x="2114558" y="103403"/>
                    <a:pt x="2116273" y="103117"/>
                  </a:cubicBezTo>
                  <a:cubicBezTo>
                    <a:pt x="2117892" y="102736"/>
                    <a:pt x="2119225" y="103022"/>
                    <a:pt x="2120464" y="103213"/>
                  </a:cubicBezTo>
                  <a:cubicBezTo>
                    <a:pt x="2120749" y="103308"/>
                    <a:pt x="2121035" y="103308"/>
                    <a:pt x="2121416" y="103403"/>
                  </a:cubicBezTo>
                  <a:cubicBezTo>
                    <a:pt x="2121893" y="103498"/>
                    <a:pt x="2122845" y="103784"/>
                    <a:pt x="2123797" y="104070"/>
                  </a:cubicBezTo>
                  <a:cubicBezTo>
                    <a:pt x="2126369" y="104927"/>
                    <a:pt x="2127893" y="105403"/>
                    <a:pt x="2128655" y="104927"/>
                  </a:cubicBezTo>
                  <a:cubicBezTo>
                    <a:pt x="2128846" y="104832"/>
                    <a:pt x="2129036" y="104546"/>
                    <a:pt x="2129036" y="104260"/>
                  </a:cubicBezTo>
                  <a:cubicBezTo>
                    <a:pt x="2129036" y="103784"/>
                    <a:pt x="2129036" y="103308"/>
                    <a:pt x="2128941" y="102927"/>
                  </a:cubicBezTo>
                  <a:cubicBezTo>
                    <a:pt x="2128846" y="101879"/>
                    <a:pt x="2128655" y="100927"/>
                    <a:pt x="2129417" y="100355"/>
                  </a:cubicBezTo>
                  <a:cubicBezTo>
                    <a:pt x="2130655" y="99212"/>
                    <a:pt x="2132465" y="96545"/>
                    <a:pt x="2131703" y="95212"/>
                  </a:cubicBezTo>
                  <a:cubicBezTo>
                    <a:pt x="2131608" y="95021"/>
                    <a:pt x="2131418" y="94735"/>
                    <a:pt x="2131322" y="94545"/>
                  </a:cubicBezTo>
                  <a:cubicBezTo>
                    <a:pt x="2130846" y="93783"/>
                    <a:pt x="2130560" y="93211"/>
                    <a:pt x="2130560" y="92259"/>
                  </a:cubicBezTo>
                  <a:cubicBezTo>
                    <a:pt x="2130655" y="91021"/>
                    <a:pt x="2129322" y="87782"/>
                    <a:pt x="2127988" y="87020"/>
                  </a:cubicBezTo>
                  <a:cubicBezTo>
                    <a:pt x="2127417" y="86734"/>
                    <a:pt x="2127036" y="86830"/>
                    <a:pt x="2126750" y="86925"/>
                  </a:cubicBezTo>
                  <a:cubicBezTo>
                    <a:pt x="2126464" y="87115"/>
                    <a:pt x="2126084" y="87306"/>
                    <a:pt x="2125607" y="87496"/>
                  </a:cubicBezTo>
                  <a:cubicBezTo>
                    <a:pt x="2124750" y="87973"/>
                    <a:pt x="2123226" y="88830"/>
                    <a:pt x="2122750" y="88639"/>
                  </a:cubicBezTo>
                  <a:cubicBezTo>
                    <a:pt x="2122750" y="88639"/>
                    <a:pt x="2122654" y="88639"/>
                    <a:pt x="2122654" y="88449"/>
                  </a:cubicBezTo>
                  <a:cubicBezTo>
                    <a:pt x="2122273" y="87211"/>
                    <a:pt x="2122654" y="85401"/>
                    <a:pt x="2123797" y="84925"/>
                  </a:cubicBezTo>
                  <a:lnTo>
                    <a:pt x="2123988" y="84829"/>
                  </a:lnTo>
                  <a:cubicBezTo>
                    <a:pt x="2123988" y="84829"/>
                    <a:pt x="2125988" y="82639"/>
                    <a:pt x="2126655" y="81972"/>
                  </a:cubicBezTo>
                  <a:cubicBezTo>
                    <a:pt x="2127131" y="81591"/>
                    <a:pt x="2128846" y="79686"/>
                    <a:pt x="2128560" y="78638"/>
                  </a:cubicBezTo>
                  <a:lnTo>
                    <a:pt x="2128465" y="78352"/>
                  </a:lnTo>
                  <a:cubicBezTo>
                    <a:pt x="2127988" y="76733"/>
                    <a:pt x="2127798" y="75781"/>
                    <a:pt x="2128084" y="75495"/>
                  </a:cubicBezTo>
                  <a:cubicBezTo>
                    <a:pt x="2128084" y="75495"/>
                    <a:pt x="2128179" y="75400"/>
                    <a:pt x="2128274" y="75400"/>
                  </a:cubicBezTo>
                  <a:cubicBezTo>
                    <a:pt x="2129798" y="75400"/>
                    <a:pt x="2134942" y="74542"/>
                    <a:pt x="2136370" y="73304"/>
                  </a:cubicBezTo>
                  <a:cubicBezTo>
                    <a:pt x="2137513" y="72256"/>
                    <a:pt x="2141800" y="71018"/>
                    <a:pt x="2142657" y="71018"/>
                  </a:cubicBezTo>
                  <a:cubicBezTo>
                    <a:pt x="2145419" y="71018"/>
                    <a:pt x="2154373" y="71018"/>
                    <a:pt x="2155992" y="70828"/>
                  </a:cubicBezTo>
                  <a:cubicBezTo>
                    <a:pt x="2156659" y="70732"/>
                    <a:pt x="2157801" y="70542"/>
                    <a:pt x="2159040" y="70256"/>
                  </a:cubicBezTo>
                  <a:cubicBezTo>
                    <a:pt x="2160850" y="69875"/>
                    <a:pt x="2163231" y="69494"/>
                    <a:pt x="2163898" y="69494"/>
                  </a:cubicBezTo>
                  <a:cubicBezTo>
                    <a:pt x="2164660" y="69494"/>
                    <a:pt x="2165231" y="69589"/>
                    <a:pt x="2165517" y="69685"/>
                  </a:cubicBezTo>
                  <a:cubicBezTo>
                    <a:pt x="2165421" y="69685"/>
                    <a:pt x="2165421" y="69780"/>
                    <a:pt x="2165231" y="69875"/>
                  </a:cubicBezTo>
                  <a:cubicBezTo>
                    <a:pt x="2164469" y="70351"/>
                    <a:pt x="2160278" y="73971"/>
                    <a:pt x="2160754" y="74828"/>
                  </a:cubicBezTo>
                  <a:cubicBezTo>
                    <a:pt x="2160850" y="74923"/>
                    <a:pt x="2161040" y="75209"/>
                    <a:pt x="2161612" y="75019"/>
                  </a:cubicBezTo>
                  <a:cubicBezTo>
                    <a:pt x="2162088" y="74828"/>
                    <a:pt x="2162945" y="74447"/>
                    <a:pt x="2164184" y="73780"/>
                  </a:cubicBezTo>
                  <a:cubicBezTo>
                    <a:pt x="2165707" y="73018"/>
                    <a:pt x="2169327" y="71209"/>
                    <a:pt x="2169898" y="71399"/>
                  </a:cubicBezTo>
                  <a:cubicBezTo>
                    <a:pt x="2170279" y="72637"/>
                    <a:pt x="2169612" y="76066"/>
                    <a:pt x="2169041" y="77209"/>
                  </a:cubicBezTo>
                  <a:cubicBezTo>
                    <a:pt x="2168565" y="78162"/>
                    <a:pt x="2168184" y="80924"/>
                    <a:pt x="2168755" y="82258"/>
                  </a:cubicBezTo>
                  <a:cubicBezTo>
                    <a:pt x="2168946" y="82734"/>
                    <a:pt x="2169232" y="83020"/>
                    <a:pt x="2169612" y="83115"/>
                  </a:cubicBezTo>
                  <a:cubicBezTo>
                    <a:pt x="2170661" y="83496"/>
                    <a:pt x="2174280" y="84448"/>
                    <a:pt x="2175518" y="82448"/>
                  </a:cubicBezTo>
                  <a:cubicBezTo>
                    <a:pt x="2176566" y="80829"/>
                    <a:pt x="2176375" y="78638"/>
                    <a:pt x="2176185" y="77019"/>
                  </a:cubicBezTo>
                  <a:cubicBezTo>
                    <a:pt x="2175995" y="75685"/>
                    <a:pt x="2176756" y="67494"/>
                    <a:pt x="2177804" y="67018"/>
                  </a:cubicBezTo>
                  <a:cubicBezTo>
                    <a:pt x="2178566" y="67018"/>
                    <a:pt x="2180471" y="66732"/>
                    <a:pt x="2182757" y="66446"/>
                  </a:cubicBezTo>
                  <a:cubicBezTo>
                    <a:pt x="2185520" y="66065"/>
                    <a:pt x="2188948" y="65589"/>
                    <a:pt x="2189615" y="65684"/>
                  </a:cubicBezTo>
                  <a:cubicBezTo>
                    <a:pt x="2191139" y="65970"/>
                    <a:pt x="2196378" y="67780"/>
                    <a:pt x="2196664" y="68446"/>
                  </a:cubicBezTo>
                  <a:cubicBezTo>
                    <a:pt x="2196664" y="68446"/>
                    <a:pt x="2196664" y="68446"/>
                    <a:pt x="2196568" y="68542"/>
                  </a:cubicBezTo>
                  <a:lnTo>
                    <a:pt x="2195997" y="68732"/>
                  </a:lnTo>
                  <a:cubicBezTo>
                    <a:pt x="2194187" y="69494"/>
                    <a:pt x="2192187" y="70256"/>
                    <a:pt x="2191710" y="71399"/>
                  </a:cubicBezTo>
                  <a:cubicBezTo>
                    <a:pt x="2191520" y="71780"/>
                    <a:pt x="2191520" y="72066"/>
                    <a:pt x="2191710" y="72447"/>
                  </a:cubicBezTo>
                  <a:cubicBezTo>
                    <a:pt x="2192377" y="73971"/>
                    <a:pt x="2194473" y="74733"/>
                    <a:pt x="2195711" y="74733"/>
                  </a:cubicBezTo>
                  <a:cubicBezTo>
                    <a:pt x="2196187" y="74733"/>
                    <a:pt x="2196949" y="74447"/>
                    <a:pt x="2197902" y="74066"/>
                  </a:cubicBezTo>
                  <a:cubicBezTo>
                    <a:pt x="2199045" y="73685"/>
                    <a:pt x="2200855" y="72923"/>
                    <a:pt x="2201235" y="73399"/>
                  </a:cubicBezTo>
                  <a:cubicBezTo>
                    <a:pt x="2202284" y="74733"/>
                    <a:pt x="2203617" y="75304"/>
                    <a:pt x="2205046" y="75114"/>
                  </a:cubicBezTo>
                  <a:cubicBezTo>
                    <a:pt x="2205712" y="75019"/>
                    <a:pt x="2206284" y="74638"/>
                    <a:pt x="2206951" y="74352"/>
                  </a:cubicBezTo>
                  <a:cubicBezTo>
                    <a:pt x="2207808" y="73876"/>
                    <a:pt x="2208379" y="73590"/>
                    <a:pt x="2208665" y="73876"/>
                  </a:cubicBezTo>
                  <a:cubicBezTo>
                    <a:pt x="2209522" y="74733"/>
                    <a:pt x="2214095" y="77400"/>
                    <a:pt x="2216285" y="77114"/>
                  </a:cubicBezTo>
                  <a:cubicBezTo>
                    <a:pt x="2217047" y="77019"/>
                    <a:pt x="2217714" y="76828"/>
                    <a:pt x="2218476" y="76543"/>
                  </a:cubicBezTo>
                  <a:cubicBezTo>
                    <a:pt x="2219524" y="76257"/>
                    <a:pt x="2220476" y="75971"/>
                    <a:pt x="2221238" y="76162"/>
                  </a:cubicBezTo>
                  <a:cubicBezTo>
                    <a:pt x="2222953" y="76638"/>
                    <a:pt x="2225239" y="76638"/>
                    <a:pt x="2226191" y="75590"/>
                  </a:cubicBezTo>
                  <a:cubicBezTo>
                    <a:pt x="2226382" y="75304"/>
                    <a:pt x="2226668" y="74923"/>
                    <a:pt x="2227048" y="74352"/>
                  </a:cubicBezTo>
                  <a:cubicBezTo>
                    <a:pt x="2227905" y="72923"/>
                    <a:pt x="2229430" y="70637"/>
                    <a:pt x="2230763" y="70161"/>
                  </a:cubicBezTo>
                  <a:cubicBezTo>
                    <a:pt x="2231525" y="69970"/>
                    <a:pt x="2241145" y="65398"/>
                    <a:pt x="2242479" y="64255"/>
                  </a:cubicBezTo>
                  <a:cubicBezTo>
                    <a:pt x="2243622" y="63208"/>
                    <a:pt x="2246861" y="61874"/>
                    <a:pt x="2248289" y="61493"/>
                  </a:cubicBezTo>
                  <a:lnTo>
                    <a:pt x="2249051" y="61207"/>
                  </a:lnTo>
                  <a:cubicBezTo>
                    <a:pt x="2250575" y="60731"/>
                    <a:pt x="2253051" y="59874"/>
                    <a:pt x="2254480" y="59874"/>
                  </a:cubicBezTo>
                  <a:cubicBezTo>
                    <a:pt x="2256290" y="59874"/>
                    <a:pt x="2259528" y="59874"/>
                    <a:pt x="2261148" y="60064"/>
                  </a:cubicBezTo>
                  <a:cubicBezTo>
                    <a:pt x="2262672" y="60255"/>
                    <a:pt x="2264862" y="60541"/>
                    <a:pt x="2265815" y="60541"/>
                  </a:cubicBezTo>
                  <a:cubicBezTo>
                    <a:pt x="2267054" y="60541"/>
                    <a:pt x="2272483" y="61779"/>
                    <a:pt x="2272578" y="63112"/>
                  </a:cubicBezTo>
                  <a:cubicBezTo>
                    <a:pt x="2272578" y="63684"/>
                    <a:pt x="2272578" y="64541"/>
                    <a:pt x="2272578" y="65398"/>
                  </a:cubicBezTo>
                  <a:cubicBezTo>
                    <a:pt x="2272578" y="68256"/>
                    <a:pt x="2272578" y="70161"/>
                    <a:pt x="2273149" y="70732"/>
                  </a:cubicBezTo>
                  <a:cubicBezTo>
                    <a:pt x="2273340" y="70923"/>
                    <a:pt x="2273435" y="71113"/>
                    <a:pt x="2273626" y="71304"/>
                  </a:cubicBezTo>
                  <a:cubicBezTo>
                    <a:pt x="2274387" y="72161"/>
                    <a:pt x="2275436" y="73590"/>
                    <a:pt x="2276769" y="73971"/>
                  </a:cubicBezTo>
                  <a:cubicBezTo>
                    <a:pt x="2277531" y="74161"/>
                    <a:pt x="2278674" y="74828"/>
                    <a:pt x="2279817" y="75495"/>
                  </a:cubicBezTo>
                  <a:cubicBezTo>
                    <a:pt x="2280770" y="76066"/>
                    <a:pt x="2281722" y="76638"/>
                    <a:pt x="2282389" y="76828"/>
                  </a:cubicBezTo>
                  <a:cubicBezTo>
                    <a:pt x="2282769" y="76924"/>
                    <a:pt x="2283341" y="77305"/>
                    <a:pt x="2283912" y="77686"/>
                  </a:cubicBezTo>
                  <a:cubicBezTo>
                    <a:pt x="2285246" y="78448"/>
                    <a:pt x="2286580" y="79305"/>
                    <a:pt x="2287532" y="78924"/>
                  </a:cubicBezTo>
                  <a:cubicBezTo>
                    <a:pt x="2287818" y="78829"/>
                    <a:pt x="2288103" y="78638"/>
                    <a:pt x="2288294" y="78067"/>
                  </a:cubicBezTo>
                  <a:cubicBezTo>
                    <a:pt x="2288770" y="76543"/>
                    <a:pt x="2289723" y="73780"/>
                    <a:pt x="2290675" y="73399"/>
                  </a:cubicBezTo>
                  <a:cubicBezTo>
                    <a:pt x="2292009" y="72923"/>
                    <a:pt x="2300486" y="69589"/>
                    <a:pt x="2302391" y="68637"/>
                  </a:cubicBezTo>
                  <a:cubicBezTo>
                    <a:pt x="2304201" y="67780"/>
                    <a:pt x="2307535" y="66256"/>
                    <a:pt x="2308868" y="66256"/>
                  </a:cubicBezTo>
                  <a:cubicBezTo>
                    <a:pt x="2309630" y="66256"/>
                    <a:pt x="2312107" y="65779"/>
                    <a:pt x="2314679" y="65208"/>
                  </a:cubicBezTo>
                  <a:cubicBezTo>
                    <a:pt x="2317060" y="64732"/>
                    <a:pt x="2319726" y="64255"/>
                    <a:pt x="2320298" y="64255"/>
                  </a:cubicBezTo>
                  <a:cubicBezTo>
                    <a:pt x="2321346" y="64255"/>
                    <a:pt x="2323822" y="63874"/>
                    <a:pt x="2324680" y="62922"/>
                  </a:cubicBezTo>
                  <a:cubicBezTo>
                    <a:pt x="2325060" y="62541"/>
                    <a:pt x="2325060" y="62160"/>
                    <a:pt x="2325060" y="61969"/>
                  </a:cubicBezTo>
                  <a:cubicBezTo>
                    <a:pt x="2324870" y="60922"/>
                    <a:pt x="2325060" y="60255"/>
                    <a:pt x="2325346" y="59969"/>
                  </a:cubicBezTo>
                  <a:cubicBezTo>
                    <a:pt x="2325632" y="59779"/>
                    <a:pt x="2326109" y="59683"/>
                    <a:pt x="2326680" y="59779"/>
                  </a:cubicBezTo>
                  <a:cubicBezTo>
                    <a:pt x="2328013" y="60064"/>
                    <a:pt x="2328775" y="60731"/>
                    <a:pt x="2329537" y="61398"/>
                  </a:cubicBezTo>
                  <a:cubicBezTo>
                    <a:pt x="2330109" y="61969"/>
                    <a:pt x="2330776" y="62446"/>
                    <a:pt x="2331633" y="62922"/>
                  </a:cubicBezTo>
                  <a:cubicBezTo>
                    <a:pt x="2332871" y="63493"/>
                    <a:pt x="2335443" y="63779"/>
                    <a:pt x="2337920" y="64160"/>
                  </a:cubicBezTo>
                  <a:cubicBezTo>
                    <a:pt x="2339729" y="64446"/>
                    <a:pt x="2341539" y="64636"/>
                    <a:pt x="2342396" y="64922"/>
                  </a:cubicBezTo>
                  <a:cubicBezTo>
                    <a:pt x="2343063" y="65113"/>
                    <a:pt x="2343825" y="65589"/>
                    <a:pt x="2344682" y="66065"/>
                  </a:cubicBezTo>
                  <a:cubicBezTo>
                    <a:pt x="2346682" y="67303"/>
                    <a:pt x="2349254" y="68827"/>
                    <a:pt x="2350969" y="66732"/>
                  </a:cubicBezTo>
                  <a:cubicBezTo>
                    <a:pt x="2352397" y="65017"/>
                    <a:pt x="2353159" y="61684"/>
                    <a:pt x="2352779" y="59207"/>
                  </a:cubicBezTo>
                  <a:cubicBezTo>
                    <a:pt x="2352588" y="57874"/>
                    <a:pt x="2352016" y="57016"/>
                    <a:pt x="2351254" y="56540"/>
                  </a:cubicBezTo>
                  <a:cubicBezTo>
                    <a:pt x="2350397" y="56064"/>
                    <a:pt x="2349064" y="55016"/>
                    <a:pt x="2347635" y="53968"/>
                  </a:cubicBezTo>
                  <a:cubicBezTo>
                    <a:pt x="2345253" y="52254"/>
                    <a:pt x="2342872" y="50444"/>
                    <a:pt x="2341825" y="50158"/>
                  </a:cubicBezTo>
                  <a:cubicBezTo>
                    <a:pt x="2341253" y="49968"/>
                    <a:pt x="2340682" y="49396"/>
                    <a:pt x="2340205" y="48444"/>
                  </a:cubicBezTo>
                  <a:cubicBezTo>
                    <a:pt x="2339634" y="47301"/>
                    <a:pt x="2339348" y="46158"/>
                    <a:pt x="2339634" y="45491"/>
                  </a:cubicBezTo>
                  <a:cubicBezTo>
                    <a:pt x="2340110" y="44253"/>
                    <a:pt x="2342015" y="43015"/>
                    <a:pt x="2343158" y="42824"/>
                  </a:cubicBezTo>
                  <a:cubicBezTo>
                    <a:pt x="2343730" y="42729"/>
                    <a:pt x="2344682" y="42253"/>
                    <a:pt x="2345920" y="41586"/>
                  </a:cubicBezTo>
                  <a:cubicBezTo>
                    <a:pt x="2347635" y="40729"/>
                    <a:pt x="2350207" y="39300"/>
                    <a:pt x="2351159" y="39681"/>
                  </a:cubicBezTo>
                  <a:cubicBezTo>
                    <a:pt x="2351636" y="39871"/>
                    <a:pt x="2352112" y="40062"/>
                    <a:pt x="2352683" y="40252"/>
                  </a:cubicBezTo>
                  <a:cubicBezTo>
                    <a:pt x="2354302" y="40919"/>
                    <a:pt x="2355921" y="41681"/>
                    <a:pt x="2357065" y="41491"/>
                  </a:cubicBezTo>
                  <a:cubicBezTo>
                    <a:pt x="2357636" y="41395"/>
                    <a:pt x="2358589" y="41110"/>
                    <a:pt x="2359732" y="40824"/>
                  </a:cubicBezTo>
                  <a:cubicBezTo>
                    <a:pt x="2361446" y="40348"/>
                    <a:pt x="2364018" y="39586"/>
                    <a:pt x="2364589" y="39776"/>
                  </a:cubicBezTo>
                  <a:cubicBezTo>
                    <a:pt x="2365828" y="40062"/>
                    <a:pt x="2369161" y="39300"/>
                    <a:pt x="2370019" y="38252"/>
                  </a:cubicBezTo>
                  <a:cubicBezTo>
                    <a:pt x="2370686" y="37490"/>
                    <a:pt x="2375353" y="34823"/>
                    <a:pt x="2376591" y="34823"/>
                  </a:cubicBezTo>
                  <a:cubicBezTo>
                    <a:pt x="2377258" y="34823"/>
                    <a:pt x="2378401" y="34633"/>
                    <a:pt x="2379639" y="34442"/>
                  </a:cubicBezTo>
                  <a:cubicBezTo>
                    <a:pt x="2380972" y="34252"/>
                    <a:pt x="2382401" y="33966"/>
                    <a:pt x="2383353" y="33966"/>
                  </a:cubicBezTo>
                  <a:lnTo>
                    <a:pt x="2383544" y="33966"/>
                  </a:lnTo>
                  <a:cubicBezTo>
                    <a:pt x="2383544" y="33966"/>
                    <a:pt x="2385259" y="33394"/>
                    <a:pt x="2386401" y="33966"/>
                  </a:cubicBezTo>
                  <a:cubicBezTo>
                    <a:pt x="2387830" y="34633"/>
                    <a:pt x="2390879" y="35109"/>
                    <a:pt x="2392307" y="35109"/>
                  </a:cubicBezTo>
                  <a:cubicBezTo>
                    <a:pt x="2393069" y="35109"/>
                    <a:pt x="2394021" y="34633"/>
                    <a:pt x="2395070" y="34252"/>
                  </a:cubicBezTo>
                  <a:cubicBezTo>
                    <a:pt x="2396022" y="33775"/>
                    <a:pt x="2397069" y="33394"/>
                    <a:pt x="2397736" y="33394"/>
                  </a:cubicBezTo>
                  <a:cubicBezTo>
                    <a:pt x="2398118" y="33394"/>
                    <a:pt x="2398689" y="33394"/>
                    <a:pt x="2399546" y="33394"/>
                  </a:cubicBezTo>
                  <a:cubicBezTo>
                    <a:pt x="2401927" y="33299"/>
                    <a:pt x="2407357" y="33109"/>
                    <a:pt x="2408119" y="33585"/>
                  </a:cubicBezTo>
                  <a:cubicBezTo>
                    <a:pt x="2408500" y="33871"/>
                    <a:pt x="2409642" y="34633"/>
                    <a:pt x="2412405" y="37585"/>
                  </a:cubicBezTo>
                  <a:cubicBezTo>
                    <a:pt x="2413167" y="38347"/>
                    <a:pt x="2415548" y="39300"/>
                    <a:pt x="2416691" y="39490"/>
                  </a:cubicBezTo>
                  <a:cubicBezTo>
                    <a:pt x="2417358" y="39586"/>
                    <a:pt x="2418501" y="40062"/>
                    <a:pt x="2419454" y="40443"/>
                  </a:cubicBezTo>
                  <a:cubicBezTo>
                    <a:pt x="2420310" y="40729"/>
                    <a:pt x="2420977" y="41014"/>
                    <a:pt x="2421359" y="41110"/>
                  </a:cubicBezTo>
                  <a:cubicBezTo>
                    <a:pt x="2422311" y="41300"/>
                    <a:pt x="2425740" y="42824"/>
                    <a:pt x="2426978" y="43967"/>
                  </a:cubicBezTo>
                  <a:cubicBezTo>
                    <a:pt x="2427169" y="44158"/>
                    <a:pt x="2427359" y="44253"/>
                    <a:pt x="2427550" y="44443"/>
                  </a:cubicBezTo>
                  <a:cubicBezTo>
                    <a:pt x="2428979" y="45682"/>
                    <a:pt x="2430693" y="47206"/>
                    <a:pt x="2432027" y="46444"/>
                  </a:cubicBezTo>
                  <a:cubicBezTo>
                    <a:pt x="2434122" y="45301"/>
                    <a:pt x="2434789" y="45301"/>
                    <a:pt x="2434979" y="45396"/>
                  </a:cubicBezTo>
                  <a:cubicBezTo>
                    <a:pt x="2435265" y="45491"/>
                    <a:pt x="2435932" y="45872"/>
                    <a:pt x="2436503" y="46253"/>
                  </a:cubicBezTo>
                  <a:cubicBezTo>
                    <a:pt x="2437455" y="46825"/>
                    <a:pt x="2438504" y="47491"/>
                    <a:pt x="2439075" y="47587"/>
                  </a:cubicBezTo>
                  <a:cubicBezTo>
                    <a:pt x="2439742" y="47777"/>
                    <a:pt x="2441266" y="47491"/>
                    <a:pt x="2443361" y="47206"/>
                  </a:cubicBezTo>
                  <a:cubicBezTo>
                    <a:pt x="2444123" y="47110"/>
                    <a:pt x="2444885" y="46920"/>
                    <a:pt x="2445076" y="46920"/>
                  </a:cubicBezTo>
                  <a:cubicBezTo>
                    <a:pt x="2445266" y="46920"/>
                    <a:pt x="2446219" y="47396"/>
                    <a:pt x="2447076" y="47777"/>
                  </a:cubicBezTo>
                  <a:cubicBezTo>
                    <a:pt x="2449934" y="49015"/>
                    <a:pt x="2452124" y="49968"/>
                    <a:pt x="2453172" y="49587"/>
                  </a:cubicBezTo>
                  <a:cubicBezTo>
                    <a:pt x="2454791" y="49111"/>
                    <a:pt x="2456601" y="48730"/>
                    <a:pt x="2457077" y="48920"/>
                  </a:cubicBezTo>
                  <a:cubicBezTo>
                    <a:pt x="2457649" y="49111"/>
                    <a:pt x="2460982" y="51778"/>
                    <a:pt x="2461459" y="52921"/>
                  </a:cubicBezTo>
                  <a:cubicBezTo>
                    <a:pt x="2461554" y="53111"/>
                    <a:pt x="2461554" y="53492"/>
                    <a:pt x="2461649" y="53873"/>
                  </a:cubicBezTo>
                  <a:cubicBezTo>
                    <a:pt x="2461840" y="54730"/>
                    <a:pt x="2462030" y="55873"/>
                    <a:pt x="2462506" y="56445"/>
                  </a:cubicBezTo>
                  <a:cubicBezTo>
                    <a:pt x="2462792" y="56826"/>
                    <a:pt x="2463459" y="57112"/>
                    <a:pt x="2464030" y="57493"/>
                  </a:cubicBezTo>
                  <a:cubicBezTo>
                    <a:pt x="2464697" y="57874"/>
                    <a:pt x="2465554" y="58255"/>
                    <a:pt x="2465650" y="58636"/>
                  </a:cubicBezTo>
                  <a:cubicBezTo>
                    <a:pt x="2465650" y="58826"/>
                    <a:pt x="2465745" y="59017"/>
                    <a:pt x="2465745" y="59207"/>
                  </a:cubicBezTo>
                  <a:cubicBezTo>
                    <a:pt x="2466126" y="60636"/>
                    <a:pt x="2466412" y="61779"/>
                    <a:pt x="2467174" y="62065"/>
                  </a:cubicBezTo>
                  <a:cubicBezTo>
                    <a:pt x="2468126" y="62446"/>
                    <a:pt x="2469841" y="62350"/>
                    <a:pt x="2470412" y="61684"/>
                  </a:cubicBezTo>
                  <a:cubicBezTo>
                    <a:pt x="2471365" y="60636"/>
                    <a:pt x="2471365" y="59493"/>
                    <a:pt x="2470507" y="58540"/>
                  </a:cubicBezTo>
                  <a:cubicBezTo>
                    <a:pt x="2469460" y="57397"/>
                    <a:pt x="2467269" y="56064"/>
                    <a:pt x="2466507" y="55588"/>
                  </a:cubicBezTo>
                  <a:lnTo>
                    <a:pt x="2466316" y="55492"/>
                  </a:lnTo>
                  <a:cubicBezTo>
                    <a:pt x="2466030" y="55302"/>
                    <a:pt x="2465459" y="54159"/>
                    <a:pt x="2465745" y="53587"/>
                  </a:cubicBezTo>
                  <a:cubicBezTo>
                    <a:pt x="2465745" y="53492"/>
                    <a:pt x="2465840" y="53492"/>
                    <a:pt x="2466030" y="53492"/>
                  </a:cubicBezTo>
                  <a:cubicBezTo>
                    <a:pt x="2466602" y="53492"/>
                    <a:pt x="2467174" y="53587"/>
                    <a:pt x="2467650" y="53587"/>
                  </a:cubicBezTo>
                  <a:cubicBezTo>
                    <a:pt x="2468698" y="53683"/>
                    <a:pt x="2469841" y="53778"/>
                    <a:pt x="2471079" y="53492"/>
                  </a:cubicBezTo>
                  <a:lnTo>
                    <a:pt x="2472222" y="53206"/>
                  </a:lnTo>
                  <a:cubicBezTo>
                    <a:pt x="2473174" y="52921"/>
                    <a:pt x="2473936" y="52730"/>
                    <a:pt x="2474984" y="52444"/>
                  </a:cubicBezTo>
                  <a:cubicBezTo>
                    <a:pt x="2476317" y="52063"/>
                    <a:pt x="2479080" y="51206"/>
                    <a:pt x="2480985" y="51397"/>
                  </a:cubicBezTo>
                  <a:cubicBezTo>
                    <a:pt x="2483176" y="51682"/>
                    <a:pt x="2491081" y="52921"/>
                    <a:pt x="2492701" y="53968"/>
                  </a:cubicBezTo>
                  <a:cubicBezTo>
                    <a:pt x="2494320" y="55016"/>
                    <a:pt x="2498511" y="56635"/>
                    <a:pt x="2500321" y="56635"/>
                  </a:cubicBezTo>
                  <a:lnTo>
                    <a:pt x="2500987" y="56635"/>
                  </a:lnTo>
                  <a:cubicBezTo>
                    <a:pt x="2502130" y="56635"/>
                    <a:pt x="2504036" y="56635"/>
                    <a:pt x="2504512" y="57112"/>
                  </a:cubicBezTo>
                  <a:cubicBezTo>
                    <a:pt x="2504607" y="57207"/>
                    <a:pt x="2504607" y="57302"/>
                    <a:pt x="2504607" y="57397"/>
                  </a:cubicBezTo>
                  <a:cubicBezTo>
                    <a:pt x="2504607" y="58064"/>
                    <a:pt x="2504512" y="58540"/>
                    <a:pt x="2504321" y="59207"/>
                  </a:cubicBezTo>
                  <a:cubicBezTo>
                    <a:pt x="2504226" y="59779"/>
                    <a:pt x="2504036" y="60541"/>
                    <a:pt x="2503845" y="61779"/>
                  </a:cubicBezTo>
                  <a:cubicBezTo>
                    <a:pt x="2503750" y="62636"/>
                    <a:pt x="2503464" y="63684"/>
                    <a:pt x="2503273" y="64732"/>
                  </a:cubicBezTo>
                  <a:cubicBezTo>
                    <a:pt x="2502797" y="66732"/>
                    <a:pt x="2502416" y="68732"/>
                    <a:pt x="2502702" y="69685"/>
                  </a:cubicBezTo>
                  <a:cubicBezTo>
                    <a:pt x="2502987" y="70637"/>
                    <a:pt x="2502893" y="71971"/>
                    <a:pt x="2502321" y="72542"/>
                  </a:cubicBezTo>
                  <a:cubicBezTo>
                    <a:pt x="2502130" y="72733"/>
                    <a:pt x="2501844" y="72923"/>
                    <a:pt x="2501559" y="72923"/>
                  </a:cubicBezTo>
                  <a:cubicBezTo>
                    <a:pt x="2500035" y="72923"/>
                    <a:pt x="2498987" y="73209"/>
                    <a:pt x="2497749" y="73495"/>
                  </a:cubicBezTo>
                  <a:cubicBezTo>
                    <a:pt x="2497368" y="73590"/>
                    <a:pt x="2496987" y="73685"/>
                    <a:pt x="2496606" y="73780"/>
                  </a:cubicBezTo>
                  <a:cubicBezTo>
                    <a:pt x="2494129" y="74352"/>
                    <a:pt x="2492701" y="75019"/>
                    <a:pt x="2492415" y="75781"/>
                  </a:cubicBezTo>
                  <a:cubicBezTo>
                    <a:pt x="2492319" y="76066"/>
                    <a:pt x="2492224" y="76352"/>
                    <a:pt x="2492510" y="76828"/>
                  </a:cubicBezTo>
                  <a:cubicBezTo>
                    <a:pt x="2492986" y="77495"/>
                    <a:pt x="2493939" y="77971"/>
                    <a:pt x="2494796" y="78543"/>
                  </a:cubicBezTo>
                  <a:cubicBezTo>
                    <a:pt x="2495463" y="78924"/>
                    <a:pt x="2496130" y="79305"/>
                    <a:pt x="2496701" y="79781"/>
                  </a:cubicBezTo>
                  <a:cubicBezTo>
                    <a:pt x="2496987" y="79972"/>
                    <a:pt x="2497273" y="80257"/>
                    <a:pt x="2497653" y="80543"/>
                  </a:cubicBezTo>
                  <a:cubicBezTo>
                    <a:pt x="2498796" y="81400"/>
                    <a:pt x="2500511" y="82734"/>
                    <a:pt x="2500225" y="83591"/>
                  </a:cubicBezTo>
                  <a:cubicBezTo>
                    <a:pt x="2500130" y="83782"/>
                    <a:pt x="2500035" y="83972"/>
                    <a:pt x="2499940" y="84258"/>
                  </a:cubicBezTo>
                  <a:cubicBezTo>
                    <a:pt x="2499463" y="85401"/>
                    <a:pt x="2498892" y="86639"/>
                    <a:pt x="2499559" y="87496"/>
                  </a:cubicBezTo>
                  <a:cubicBezTo>
                    <a:pt x="2499845" y="87877"/>
                    <a:pt x="2500416" y="88354"/>
                    <a:pt x="2500987" y="88830"/>
                  </a:cubicBezTo>
                  <a:cubicBezTo>
                    <a:pt x="2501844" y="89497"/>
                    <a:pt x="2502797" y="90259"/>
                    <a:pt x="2503083" y="90925"/>
                  </a:cubicBezTo>
                  <a:cubicBezTo>
                    <a:pt x="2503464" y="91687"/>
                    <a:pt x="2504321" y="93688"/>
                    <a:pt x="2503940" y="94354"/>
                  </a:cubicBezTo>
                  <a:cubicBezTo>
                    <a:pt x="2503940" y="94450"/>
                    <a:pt x="2503845" y="94450"/>
                    <a:pt x="2503654" y="94545"/>
                  </a:cubicBezTo>
                  <a:cubicBezTo>
                    <a:pt x="2503083" y="94640"/>
                    <a:pt x="2502416" y="94450"/>
                    <a:pt x="2501749" y="94259"/>
                  </a:cubicBezTo>
                  <a:cubicBezTo>
                    <a:pt x="2500797" y="93973"/>
                    <a:pt x="2499749" y="93783"/>
                    <a:pt x="2498796" y="94354"/>
                  </a:cubicBezTo>
                  <a:cubicBezTo>
                    <a:pt x="2497749" y="95116"/>
                    <a:pt x="2495463" y="96259"/>
                    <a:pt x="2493748" y="96259"/>
                  </a:cubicBezTo>
                  <a:cubicBezTo>
                    <a:pt x="2491939" y="96259"/>
                    <a:pt x="2488128" y="94259"/>
                    <a:pt x="2488034" y="93307"/>
                  </a:cubicBezTo>
                  <a:cubicBezTo>
                    <a:pt x="2487938" y="92354"/>
                    <a:pt x="2487462" y="91116"/>
                    <a:pt x="2486605" y="90925"/>
                  </a:cubicBezTo>
                  <a:cubicBezTo>
                    <a:pt x="2486224" y="90830"/>
                    <a:pt x="2485652" y="90925"/>
                    <a:pt x="2485080" y="91592"/>
                  </a:cubicBezTo>
                  <a:cubicBezTo>
                    <a:pt x="2484604" y="92068"/>
                    <a:pt x="2484319" y="92545"/>
                    <a:pt x="2484033" y="93021"/>
                  </a:cubicBezTo>
                  <a:cubicBezTo>
                    <a:pt x="2483461" y="93973"/>
                    <a:pt x="2483176" y="94450"/>
                    <a:pt x="2482223" y="94450"/>
                  </a:cubicBezTo>
                  <a:cubicBezTo>
                    <a:pt x="2480985" y="94450"/>
                    <a:pt x="2478603" y="93211"/>
                    <a:pt x="2477080" y="92545"/>
                  </a:cubicBezTo>
                  <a:cubicBezTo>
                    <a:pt x="2476508" y="92259"/>
                    <a:pt x="2476032" y="91973"/>
                    <a:pt x="2475746" y="91878"/>
                  </a:cubicBezTo>
                  <a:lnTo>
                    <a:pt x="2475841" y="91116"/>
                  </a:lnTo>
                  <a:cubicBezTo>
                    <a:pt x="2471650" y="89497"/>
                    <a:pt x="2470888" y="88639"/>
                    <a:pt x="2470698" y="88354"/>
                  </a:cubicBezTo>
                  <a:cubicBezTo>
                    <a:pt x="2470698" y="88258"/>
                    <a:pt x="2468507" y="83020"/>
                    <a:pt x="2466507" y="83020"/>
                  </a:cubicBezTo>
                  <a:cubicBezTo>
                    <a:pt x="2465173" y="83020"/>
                    <a:pt x="2463935" y="83020"/>
                    <a:pt x="2462792" y="85020"/>
                  </a:cubicBezTo>
                  <a:cubicBezTo>
                    <a:pt x="2462601" y="85306"/>
                    <a:pt x="2462506" y="85591"/>
                    <a:pt x="2462316" y="85877"/>
                  </a:cubicBezTo>
                  <a:cubicBezTo>
                    <a:pt x="2461554" y="87211"/>
                    <a:pt x="2461078" y="88163"/>
                    <a:pt x="2460030" y="88639"/>
                  </a:cubicBezTo>
                  <a:cubicBezTo>
                    <a:pt x="2458887" y="89211"/>
                    <a:pt x="2455839" y="88449"/>
                    <a:pt x="2454124" y="87782"/>
                  </a:cubicBezTo>
                  <a:cubicBezTo>
                    <a:pt x="2451648" y="86734"/>
                    <a:pt x="2449934" y="85496"/>
                    <a:pt x="2449552" y="84448"/>
                  </a:cubicBezTo>
                  <a:cubicBezTo>
                    <a:pt x="2449267" y="83782"/>
                    <a:pt x="2449267" y="82543"/>
                    <a:pt x="2449267" y="81400"/>
                  </a:cubicBezTo>
                  <a:cubicBezTo>
                    <a:pt x="2449171" y="79876"/>
                    <a:pt x="2449171" y="78257"/>
                    <a:pt x="2448695" y="77400"/>
                  </a:cubicBezTo>
                  <a:cubicBezTo>
                    <a:pt x="2448505" y="76924"/>
                    <a:pt x="2448314" y="76543"/>
                    <a:pt x="2448124" y="76162"/>
                  </a:cubicBezTo>
                  <a:cubicBezTo>
                    <a:pt x="2447742" y="75209"/>
                    <a:pt x="2447457" y="74733"/>
                    <a:pt x="2446980" y="74733"/>
                  </a:cubicBezTo>
                  <a:lnTo>
                    <a:pt x="2446980" y="74733"/>
                  </a:lnTo>
                  <a:cubicBezTo>
                    <a:pt x="2446504" y="74733"/>
                    <a:pt x="2446314" y="75209"/>
                    <a:pt x="2446219" y="75304"/>
                  </a:cubicBezTo>
                  <a:cubicBezTo>
                    <a:pt x="2445647" y="76352"/>
                    <a:pt x="2444790" y="77781"/>
                    <a:pt x="2443837" y="77876"/>
                  </a:cubicBezTo>
                  <a:cubicBezTo>
                    <a:pt x="2442409" y="78162"/>
                    <a:pt x="2441361" y="79495"/>
                    <a:pt x="2441266" y="80924"/>
                  </a:cubicBezTo>
                  <a:cubicBezTo>
                    <a:pt x="2441170" y="82353"/>
                    <a:pt x="2441552" y="84448"/>
                    <a:pt x="2442885" y="85972"/>
                  </a:cubicBezTo>
                  <a:cubicBezTo>
                    <a:pt x="2443075" y="86258"/>
                    <a:pt x="2443456" y="86544"/>
                    <a:pt x="2443837" y="87020"/>
                  </a:cubicBezTo>
                  <a:cubicBezTo>
                    <a:pt x="2445552" y="88925"/>
                    <a:pt x="2448790" y="92449"/>
                    <a:pt x="2448790" y="95402"/>
                  </a:cubicBezTo>
                  <a:cubicBezTo>
                    <a:pt x="2448790" y="99403"/>
                    <a:pt x="2447457" y="106927"/>
                    <a:pt x="2446504" y="107880"/>
                  </a:cubicBezTo>
                  <a:cubicBezTo>
                    <a:pt x="2445266" y="109023"/>
                    <a:pt x="2443456" y="110261"/>
                    <a:pt x="2442218" y="110833"/>
                  </a:cubicBezTo>
                  <a:cubicBezTo>
                    <a:pt x="2442218" y="110833"/>
                    <a:pt x="2436408" y="112166"/>
                    <a:pt x="2435551" y="112357"/>
                  </a:cubicBezTo>
                  <a:cubicBezTo>
                    <a:pt x="2435074" y="112452"/>
                    <a:pt x="2434408" y="112833"/>
                    <a:pt x="2433741" y="113214"/>
                  </a:cubicBezTo>
                  <a:cubicBezTo>
                    <a:pt x="2433074" y="113595"/>
                    <a:pt x="2432407" y="113976"/>
                    <a:pt x="2431741" y="114166"/>
                  </a:cubicBezTo>
                  <a:cubicBezTo>
                    <a:pt x="2430788" y="114452"/>
                    <a:pt x="2427359" y="116167"/>
                    <a:pt x="2427264" y="117310"/>
                  </a:cubicBezTo>
                  <a:cubicBezTo>
                    <a:pt x="2427264" y="117500"/>
                    <a:pt x="2427264" y="117881"/>
                    <a:pt x="2427836" y="117976"/>
                  </a:cubicBezTo>
                  <a:cubicBezTo>
                    <a:pt x="2428788" y="118262"/>
                    <a:pt x="2430884" y="117691"/>
                    <a:pt x="2433741" y="116738"/>
                  </a:cubicBezTo>
                  <a:cubicBezTo>
                    <a:pt x="2434789" y="116452"/>
                    <a:pt x="2435741" y="116071"/>
                    <a:pt x="2436122" y="116071"/>
                  </a:cubicBezTo>
                  <a:cubicBezTo>
                    <a:pt x="2436598" y="115976"/>
                    <a:pt x="2437170" y="116262"/>
                    <a:pt x="2437646" y="116548"/>
                  </a:cubicBezTo>
                  <a:cubicBezTo>
                    <a:pt x="2438408" y="116929"/>
                    <a:pt x="2439456" y="117500"/>
                    <a:pt x="2440313" y="116833"/>
                  </a:cubicBezTo>
                  <a:cubicBezTo>
                    <a:pt x="2440789" y="116452"/>
                    <a:pt x="2441170" y="116071"/>
                    <a:pt x="2441456" y="115690"/>
                  </a:cubicBezTo>
                  <a:cubicBezTo>
                    <a:pt x="2441932" y="115119"/>
                    <a:pt x="2442123" y="114928"/>
                    <a:pt x="2442599" y="114928"/>
                  </a:cubicBezTo>
                  <a:cubicBezTo>
                    <a:pt x="2443742" y="115119"/>
                    <a:pt x="2445647" y="116357"/>
                    <a:pt x="2446219" y="117595"/>
                  </a:cubicBezTo>
                  <a:cubicBezTo>
                    <a:pt x="2446600" y="118453"/>
                    <a:pt x="2447266" y="118929"/>
                    <a:pt x="2447838" y="119405"/>
                  </a:cubicBezTo>
                  <a:cubicBezTo>
                    <a:pt x="2448219" y="119786"/>
                    <a:pt x="2448695" y="120072"/>
                    <a:pt x="2448981" y="120453"/>
                  </a:cubicBezTo>
                  <a:cubicBezTo>
                    <a:pt x="2449171" y="120739"/>
                    <a:pt x="2449552" y="121120"/>
                    <a:pt x="2449934" y="121501"/>
                  </a:cubicBezTo>
                  <a:cubicBezTo>
                    <a:pt x="2450981" y="122644"/>
                    <a:pt x="2452696" y="124453"/>
                    <a:pt x="2452410" y="125406"/>
                  </a:cubicBezTo>
                  <a:cubicBezTo>
                    <a:pt x="2451934" y="127692"/>
                    <a:pt x="2451934" y="128930"/>
                    <a:pt x="2452505" y="129502"/>
                  </a:cubicBezTo>
                  <a:cubicBezTo>
                    <a:pt x="2452696" y="129692"/>
                    <a:pt x="2452981" y="129883"/>
                    <a:pt x="2453267" y="129883"/>
                  </a:cubicBezTo>
                  <a:cubicBezTo>
                    <a:pt x="2453743" y="129883"/>
                    <a:pt x="2454219" y="129692"/>
                    <a:pt x="2454601" y="129502"/>
                  </a:cubicBezTo>
                  <a:cubicBezTo>
                    <a:pt x="2455268" y="129216"/>
                    <a:pt x="2455744" y="129025"/>
                    <a:pt x="2456411" y="129502"/>
                  </a:cubicBezTo>
                  <a:cubicBezTo>
                    <a:pt x="2457649" y="130549"/>
                    <a:pt x="2461268" y="132645"/>
                    <a:pt x="2462697" y="132645"/>
                  </a:cubicBezTo>
                  <a:cubicBezTo>
                    <a:pt x="2463554" y="132645"/>
                    <a:pt x="2468602" y="134264"/>
                    <a:pt x="2469650" y="135502"/>
                  </a:cubicBezTo>
                  <a:cubicBezTo>
                    <a:pt x="2469745" y="135598"/>
                    <a:pt x="2469841" y="135693"/>
                    <a:pt x="2469745" y="135788"/>
                  </a:cubicBezTo>
                  <a:cubicBezTo>
                    <a:pt x="2469364" y="136836"/>
                    <a:pt x="2468507" y="139598"/>
                    <a:pt x="2468984" y="140646"/>
                  </a:cubicBezTo>
                  <a:cubicBezTo>
                    <a:pt x="2469078" y="140741"/>
                    <a:pt x="2469078" y="140932"/>
                    <a:pt x="2469174" y="141027"/>
                  </a:cubicBezTo>
                  <a:cubicBezTo>
                    <a:pt x="2469364" y="141408"/>
                    <a:pt x="2469745" y="142265"/>
                    <a:pt x="2469555" y="142456"/>
                  </a:cubicBezTo>
                  <a:cubicBezTo>
                    <a:pt x="2469460" y="142551"/>
                    <a:pt x="2469174" y="142646"/>
                    <a:pt x="2468793" y="142646"/>
                  </a:cubicBezTo>
                  <a:cubicBezTo>
                    <a:pt x="2467935" y="142646"/>
                    <a:pt x="2466412" y="142360"/>
                    <a:pt x="2464983" y="142075"/>
                  </a:cubicBezTo>
                  <a:cubicBezTo>
                    <a:pt x="2461840" y="141408"/>
                    <a:pt x="2459839" y="141027"/>
                    <a:pt x="2458982" y="141694"/>
                  </a:cubicBezTo>
                  <a:cubicBezTo>
                    <a:pt x="2458410" y="142170"/>
                    <a:pt x="2457554" y="143122"/>
                    <a:pt x="2456601" y="144170"/>
                  </a:cubicBezTo>
                  <a:cubicBezTo>
                    <a:pt x="2455744" y="145123"/>
                    <a:pt x="2454791" y="146266"/>
                    <a:pt x="2454410" y="146456"/>
                  </a:cubicBezTo>
                  <a:cubicBezTo>
                    <a:pt x="2454315" y="146456"/>
                    <a:pt x="2448600" y="149409"/>
                    <a:pt x="2448219" y="150933"/>
                  </a:cubicBezTo>
                  <a:lnTo>
                    <a:pt x="2448029" y="151695"/>
                  </a:lnTo>
                  <a:cubicBezTo>
                    <a:pt x="2446123" y="159220"/>
                    <a:pt x="2445266" y="161220"/>
                    <a:pt x="2444885" y="161506"/>
                  </a:cubicBezTo>
                  <a:cubicBezTo>
                    <a:pt x="2443933" y="162363"/>
                    <a:pt x="2441932" y="164649"/>
                    <a:pt x="2441266" y="166078"/>
                  </a:cubicBezTo>
                  <a:cubicBezTo>
                    <a:pt x="2441075" y="166554"/>
                    <a:pt x="2440885" y="167221"/>
                    <a:pt x="2440599" y="167983"/>
                  </a:cubicBezTo>
                  <a:cubicBezTo>
                    <a:pt x="2440218" y="169221"/>
                    <a:pt x="2439837" y="170650"/>
                    <a:pt x="2439360" y="171221"/>
                  </a:cubicBezTo>
                  <a:cubicBezTo>
                    <a:pt x="2439170" y="171602"/>
                    <a:pt x="2438884" y="171888"/>
                    <a:pt x="2438599" y="172269"/>
                  </a:cubicBezTo>
                  <a:cubicBezTo>
                    <a:pt x="2437932" y="173031"/>
                    <a:pt x="2437361" y="173793"/>
                    <a:pt x="2437265" y="174555"/>
                  </a:cubicBezTo>
                  <a:cubicBezTo>
                    <a:pt x="2437170" y="175412"/>
                    <a:pt x="2436598" y="177317"/>
                    <a:pt x="2435932" y="178841"/>
                  </a:cubicBezTo>
                  <a:cubicBezTo>
                    <a:pt x="2435646" y="179317"/>
                    <a:pt x="2435360" y="179603"/>
                    <a:pt x="2435074" y="179889"/>
                  </a:cubicBezTo>
                  <a:cubicBezTo>
                    <a:pt x="2434598" y="180365"/>
                    <a:pt x="2434026" y="180841"/>
                    <a:pt x="2433836" y="182461"/>
                  </a:cubicBezTo>
                  <a:cubicBezTo>
                    <a:pt x="2433741" y="182842"/>
                    <a:pt x="2433741" y="183127"/>
                    <a:pt x="2433646" y="183508"/>
                  </a:cubicBezTo>
                  <a:cubicBezTo>
                    <a:pt x="2433360" y="185509"/>
                    <a:pt x="2433074" y="187509"/>
                    <a:pt x="2431836" y="188938"/>
                  </a:cubicBezTo>
                  <a:cubicBezTo>
                    <a:pt x="2431550" y="189319"/>
                    <a:pt x="2431169" y="189700"/>
                    <a:pt x="2430884" y="189985"/>
                  </a:cubicBezTo>
                  <a:cubicBezTo>
                    <a:pt x="2429835" y="191033"/>
                    <a:pt x="2429074" y="191890"/>
                    <a:pt x="2429169" y="193605"/>
                  </a:cubicBezTo>
                  <a:cubicBezTo>
                    <a:pt x="2429169" y="193986"/>
                    <a:pt x="2429264" y="194557"/>
                    <a:pt x="2429359" y="195129"/>
                  </a:cubicBezTo>
                  <a:cubicBezTo>
                    <a:pt x="2429550" y="196462"/>
                    <a:pt x="2429931" y="199034"/>
                    <a:pt x="2429169" y="199415"/>
                  </a:cubicBezTo>
                  <a:cubicBezTo>
                    <a:pt x="2428979" y="199510"/>
                    <a:pt x="2428502" y="199415"/>
                    <a:pt x="2427836" y="199129"/>
                  </a:cubicBezTo>
                  <a:cubicBezTo>
                    <a:pt x="2426121" y="198272"/>
                    <a:pt x="2424406" y="196939"/>
                    <a:pt x="2422787" y="195891"/>
                  </a:cubicBezTo>
                  <a:cubicBezTo>
                    <a:pt x="2420501" y="194272"/>
                    <a:pt x="2419263" y="193414"/>
                    <a:pt x="2418405" y="193414"/>
                  </a:cubicBezTo>
                  <a:cubicBezTo>
                    <a:pt x="2417168" y="193414"/>
                    <a:pt x="2408786" y="195796"/>
                    <a:pt x="2408119" y="197415"/>
                  </a:cubicBezTo>
                  <a:cubicBezTo>
                    <a:pt x="2407833" y="198082"/>
                    <a:pt x="2407547" y="199606"/>
                    <a:pt x="2407357" y="201130"/>
                  </a:cubicBezTo>
                  <a:cubicBezTo>
                    <a:pt x="2407166" y="202463"/>
                    <a:pt x="2406785" y="204273"/>
                    <a:pt x="2406594" y="204559"/>
                  </a:cubicBezTo>
                  <a:cubicBezTo>
                    <a:pt x="2406404" y="204749"/>
                    <a:pt x="2406214" y="205035"/>
                    <a:pt x="2405833" y="205416"/>
                  </a:cubicBezTo>
                  <a:cubicBezTo>
                    <a:pt x="2405166" y="206083"/>
                    <a:pt x="2404309" y="207035"/>
                    <a:pt x="2403832" y="207892"/>
                  </a:cubicBezTo>
                  <a:cubicBezTo>
                    <a:pt x="2403070" y="209131"/>
                    <a:pt x="2402689" y="209512"/>
                    <a:pt x="2402499" y="209702"/>
                  </a:cubicBezTo>
                  <a:cubicBezTo>
                    <a:pt x="2402499" y="209702"/>
                    <a:pt x="2402499" y="209702"/>
                    <a:pt x="2402499" y="209702"/>
                  </a:cubicBezTo>
                  <a:cubicBezTo>
                    <a:pt x="2402403" y="209416"/>
                    <a:pt x="2402118" y="208940"/>
                    <a:pt x="2401737" y="208464"/>
                  </a:cubicBezTo>
                  <a:cubicBezTo>
                    <a:pt x="2400880" y="207226"/>
                    <a:pt x="2399451" y="205130"/>
                    <a:pt x="2399546" y="203987"/>
                  </a:cubicBezTo>
                  <a:cubicBezTo>
                    <a:pt x="2399546" y="203606"/>
                    <a:pt x="2399451" y="198558"/>
                    <a:pt x="2398212" y="198463"/>
                  </a:cubicBezTo>
                  <a:cubicBezTo>
                    <a:pt x="2397641" y="198367"/>
                    <a:pt x="2397451" y="199129"/>
                    <a:pt x="2397355" y="199320"/>
                  </a:cubicBezTo>
                  <a:cubicBezTo>
                    <a:pt x="2397069" y="200463"/>
                    <a:pt x="2396879" y="201796"/>
                    <a:pt x="2396784" y="203035"/>
                  </a:cubicBezTo>
                  <a:cubicBezTo>
                    <a:pt x="2396689" y="204368"/>
                    <a:pt x="2396498" y="205511"/>
                    <a:pt x="2396212" y="206273"/>
                  </a:cubicBezTo>
                  <a:cubicBezTo>
                    <a:pt x="2396117" y="206559"/>
                    <a:pt x="2395926" y="207226"/>
                    <a:pt x="2395736" y="207892"/>
                  </a:cubicBezTo>
                  <a:cubicBezTo>
                    <a:pt x="2395260" y="209512"/>
                    <a:pt x="2393831" y="214560"/>
                    <a:pt x="2392974" y="214846"/>
                  </a:cubicBezTo>
                  <a:cubicBezTo>
                    <a:pt x="2392402" y="214465"/>
                    <a:pt x="2391831" y="213703"/>
                    <a:pt x="2391069" y="212845"/>
                  </a:cubicBezTo>
                  <a:cubicBezTo>
                    <a:pt x="2389736" y="211321"/>
                    <a:pt x="2388497" y="209893"/>
                    <a:pt x="2387259" y="209893"/>
                  </a:cubicBezTo>
                  <a:cubicBezTo>
                    <a:pt x="2386306" y="209893"/>
                    <a:pt x="2382306" y="210274"/>
                    <a:pt x="2380782" y="212179"/>
                  </a:cubicBezTo>
                  <a:cubicBezTo>
                    <a:pt x="2380211" y="212941"/>
                    <a:pt x="2380020" y="213703"/>
                    <a:pt x="2380401" y="214655"/>
                  </a:cubicBezTo>
                  <a:cubicBezTo>
                    <a:pt x="2380401" y="214655"/>
                    <a:pt x="2381925" y="219037"/>
                    <a:pt x="2382496" y="221037"/>
                  </a:cubicBezTo>
                  <a:cubicBezTo>
                    <a:pt x="2382782" y="222085"/>
                    <a:pt x="2382973" y="223609"/>
                    <a:pt x="2383163" y="225037"/>
                  </a:cubicBezTo>
                  <a:cubicBezTo>
                    <a:pt x="2383353" y="226180"/>
                    <a:pt x="2383449" y="227228"/>
                    <a:pt x="2383639" y="227895"/>
                  </a:cubicBezTo>
                  <a:cubicBezTo>
                    <a:pt x="2384020" y="229324"/>
                    <a:pt x="2385259" y="234943"/>
                    <a:pt x="2385163" y="236372"/>
                  </a:cubicBezTo>
                  <a:cubicBezTo>
                    <a:pt x="2385068" y="237134"/>
                    <a:pt x="2384687" y="238563"/>
                    <a:pt x="2384306" y="239896"/>
                  </a:cubicBezTo>
                  <a:cubicBezTo>
                    <a:pt x="2383925" y="241230"/>
                    <a:pt x="2383639" y="242468"/>
                    <a:pt x="2383544" y="243135"/>
                  </a:cubicBezTo>
                  <a:cubicBezTo>
                    <a:pt x="2383544" y="243516"/>
                    <a:pt x="2384592" y="250374"/>
                    <a:pt x="2385640" y="250469"/>
                  </a:cubicBezTo>
                  <a:cubicBezTo>
                    <a:pt x="2385830" y="250469"/>
                    <a:pt x="2386116" y="250374"/>
                    <a:pt x="2386211" y="249993"/>
                  </a:cubicBezTo>
                  <a:lnTo>
                    <a:pt x="2386211" y="249802"/>
                  </a:lnTo>
                  <a:cubicBezTo>
                    <a:pt x="2386878" y="247231"/>
                    <a:pt x="2387354" y="246659"/>
                    <a:pt x="2387640" y="246564"/>
                  </a:cubicBezTo>
                  <a:lnTo>
                    <a:pt x="2387926" y="246469"/>
                  </a:lnTo>
                  <a:cubicBezTo>
                    <a:pt x="2391450" y="245611"/>
                    <a:pt x="2392402" y="245897"/>
                    <a:pt x="2392593" y="246278"/>
                  </a:cubicBezTo>
                  <a:cubicBezTo>
                    <a:pt x="2392784" y="246754"/>
                    <a:pt x="2392974" y="247897"/>
                    <a:pt x="2393069" y="248850"/>
                  </a:cubicBezTo>
                  <a:cubicBezTo>
                    <a:pt x="2393260" y="250374"/>
                    <a:pt x="2393450" y="251898"/>
                    <a:pt x="2394021" y="252469"/>
                  </a:cubicBezTo>
                  <a:cubicBezTo>
                    <a:pt x="2394879" y="253327"/>
                    <a:pt x="2395736" y="254184"/>
                    <a:pt x="2396879" y="256184"/>
                  </a:cubicBezTo>
                  <a:cubicBezTo>
                    <a:pt x="2397355" y="256946"/>
                    <a:pt x="2397641" y="257803"/>
                    <a:pt x="2398022" y="258661"/>
                  </a:cubicBezTo>
                  <a:cubicBezTo>
                    <a:pt x="2398498" y="260089"/>
                    <a:pt x="2398975" y="261232"/>
                    <a:pt x="2400022" y="261613"/>
                  </a:cubicBezTo>
                  <a:cubicBezTo>
                    <a:pt x="2400594" y="261804"/>
                    <a:pt x="2401165" y="261804"/>
                    <a:pt x="2401737" y="261804"/>
                  </a:cubicBezTo>
                  <a:cubicBezTo>
                    <a:pt x="2402594" y="261804"/>
                    <a:pt x="2403261" y="261709"/>
                    <a:pt x="2403832" y="262375"/>
                  </a:cubicBezTo>
                  <a:cubicBezTo>
                    <a:pt x="2404690" y="263423"/>
                    <a:pt x="2405451" y="265423"/>
                    <a:pt x="2406118" y="267233"/>
                  </a:cubicBezTo>
                  <a:cubicBezTo>
                    <a:pt x="2406309" y="267614"/>
                    <a:pt x="2406404" y="268090"/>
                    <a:pt x="2406594" y="268471"/>
                  </a:cubicBezTo>
                  <a:cubicBezTo>
                    <a:pt x="2407261" y="270186"/>
                    <a:pt x="2407643" y="271424"/>
                    <a:pt x="2407071" y="271710"/>
                  </a:cubicBezTo>
                  <a:cubicBezTo>
                    <a:pt x="2406594" y="271900"/>
                    <a:pt x="2404309" y="272567"/>
                    <a:pt x="2403642" y="271234"/>
                  </a:cubicBezTo>
                  <a:cubicBezTo>
                    <a:pt x="2403452" y="270853"/>
                    <a:pt x="2403261" y="270472"/>
                    <a:pt x="2403070" y="269995"/>
                  </a:cubicBezTo>
                  <a:cubicBezTo>
                    <a:pt x="2402213" y="268090"/>
                    <a:pt x="2401832" y="267424"/>
                    <a:pt x="2401165" y="267519"/>
                  </a:cubicBezTo>
                  <a:cubicBezTo>
                    <a:pt x="2400689" y="267614"/>
                    <a:pt x="2400499" y="268186"/>
                    <a:pt x="2400499" y="268376"/>
                  </a:cubicBezTo>
                  <a:cubicBezTo>
                    <a:pt x="2400404" y="269043"/>
                    <a:pt x="2400022" y="269614"/>
                    <a:pt x="2399641" y="270091"/>
                  </a:cubicBezTo>
                  <a:cubicBezTo>
                    <a:pt x="2399070" y="270853"/>
                    <a:pt x="2398498" y="271710"/>
                    <a:pt x="2398879" y="272758"/>
                  </a:cubicBezTo>
                  <a:cubicBezTo>
                    <a:pt x="2399070" y="273329"/>
                    <a:pt x="2399451" y="273901"/>
                    <a:pt x="2399737" y="274377"/>
                  </a:cubicBezTo>
                  <a:cubicBezTo>
                    <a:pt x="2400213" y="275139"/>
                    <a:pt x="2400594" y="275806"/>
                    <a:pt x="2400689" y="276853"/>
                  </a:cubicBezTo>
                  <a:cubicBezTo>
                    <a:pt x="2400784" y="278663"/>
                    <a:pt x="2401642" y="283330"/>
                    <a:pt x="2402023" y="285045"/>
                  </a:cubicBezTo>
                  <a:cubicBezTo>
                    <a:pt x="2402213" y="285807"/>
                    <a:pt x="2402785" y="287236"/>
                    <a:pt x="2403546" y="288760"/>
                  </a:cubicBezTo>
                  <a:cubicBezTo>
                    <a:pt x="2404309" y="290284"/>
                    <a:pt x="2405356" y="292665"/>
                    <a:pt x="2405166" y="293141"/>
                  </a:cubicBezTo>
                  <a:cubicBezTo>
                    <a:pt x="2405071" y="293332"/>
                    <a:pt x="2404975" y="293522"/>
                    <a:pt x="2404785" y="293808"/>
                  </a:cubicBezTo>
                  <a:cubicBezTo>
                    <a:pt x="2404309" y="294760"/>
                    <a:pt x="2403356" y="296570"/>
                    <a:pt x="2402594" y="296570"/>
                  </a:cubicBezTo>
                  <a:cubicBezTo>
                    <a:pt x="2401165" y="296570"/>
                    <a:pt x="2397641" y="297904"/>
                    <a:pt x="2397069" y="298761"/>
                  </a:cubicBezTo>
                  <a:cubicBezTo>
                    <a:pt x="2395450" y="300952"/>
                    <a:pt x="2394784" y="302285"/>
                    <a:pt x="2395165" y="302952"/>
                  </a:cubicBezTo>
                  <a:cubicBezTo>
                    <a:pt x="2395641" y="303619"/>
                    <a:pt x="2396212" y="305428"/>
                    <a:pt x="2396022" y="306190"/>
                  </a:cubicBezTo>
                  <a:cubicBezTo>
                    <a:pt x="2395926" y="306381"/>
                    <a:pt x="2395926" y="306476"/>
                    <a:pt x="2395831" y="306667"/>
                  </a:cubicBezTo>
                  <a:cubicBezTo>
                    <a:pt x="2395546" y="307429"/>
                    <a:pt x="2395260" y="308286"/>
                    <a:pt x="2395546" y="309524"/>
                  </a:cubicBezTo>
                  <a:lnTo>
                    <a:pt x="2395641" y="309905"/>
                  </a:lnTo>
                  <a:cubicBezTo>
                    <a:pt x="2395926" y="310953"/>
                    <a:pt x="2396498" y="312763"/>
                    <a:pt x="2395641" y="313048"/>
                  </a:cubicBezTo>
                  <a:cubicBezTo>
                    <a:pt x="2395450" y="313144"/>
                    <a:pt x="2395260" y="313144"/>
                    <a:pt x="2395070" y="313239"/>
                  </a:cubicBezTo>
                  <a:cubicBezTo>
                    <a:pt x="2393831" y="313620"/>
                    <a:pt x="2391926" y="314096"/>
                    <a:pt x="2392212" y="316192"/>
                  </a:cubicBezTo>
                  <a:cubicBezTo>
                    <a:pt x="2392593" y="318382"/>
                    <a:pt x="2393545" y="321621"/>
                    <a:pt x="2394688" y="323812"/>
                  </a:cubicBezTo>
                  <a:cubicBezTo>
                    <a:pt x="2396117" y="326479"/>
                    <a:pt x="2397927" y="331336"/>
                    <a:pt x="2396974" y="333337"/>
                  </a:cubicBezTo>
                  <a:cubicBezTo>
                    <a:pt x="2395926" y="335718"/>
                    <a:pt x="2394784" y="339052"/>
                    <a:pt x="2394403" y="340671"/>
                  </a:cubicBezTo>
                  <a:lnTo>
                    <a:pt x="2394307" y="341338"/>
                  </a:lnTo>
                  <a:cubicBezTo>
                    <a:pt x="2393641" y="344576"/>
                    <a:pt x="2393164" y="346481"/>
                    <a:pt x="2392784" y="347053"/>
                  </a:cubicBezTo>
                  <a:lnTo>
                    <a:pt x="2392593" y="346957"/>
                  </a:lnTo>
                  <a:cubicBezTo>
                    <a:pt x="2391450" y="346100"/>
                    <a:pt x="2388307" y="343814"/>
                    <a:pt x="2387640" y="342290"/>
                  </a:cubicBezTo>
                  <a:cubicBezTo>
                    <a:pt x="2387259" y="341433"/>
                    <a:pt x="2385640" y="338861"/>
                    <a:pt x="2384020" y="336194"/>
                  </a:cubicBezTo>
                  <a:cubicBezTo>
                    <a:pt x="2382115" y="333146"/>
                    <a:pt x="2380211" y="330003"/>
                    <a:pt x="2379639" y="328860"/>
                  </a:cubicBezTo>
                  <a:cubicBezTo>
                    <a:pt x="2379258" y="328098"/>
                    <a:pt x="2378782" y="326860"/>
                    <a:pt x="2378305" y="325526"/>
                  </a:cubicBezTo>
                  <a:cubicBezTo>
                    <a:pt x="2377353" y="323050"/>
                    <a:pt x="2376210" y="320192"/>
                    <a:pt x="2375448" y="319144"/>
                  </a:cubicBezTo>
                  <a:cubicBezTo>
                    <a:pt x="2374971" y="318478"/>
                    <a:pt x="2373638" y="317430"/>
                    <a:pt x="2372114" y="316287"/>
                  </a:cubicBezTo>
                  <a:cubicBezTo>
                    <a:pt x="2370019" y="314668"/>
                    <a:pt x="2367542" y="312763"/>
                    <a:pt x="2367066" y="311524"/>
                  </a:cubicBezTo>
                  <a:cubicBezTo>
                    <a:pt x="2366590" y="310191"/>
                    <a:pt x="2365732" y="308191"/>
                    <a:pt x="2364875" y="306381"/>
                  </a:cubicBezTo>
                  <a:cubicBezTo>
                    <a:pt x="2364303" y="305143"/>
                    <a:pt x="2363827" y="304000"/>
                    <a:pt x="2363446" y="303142"/>
                  </a:cubicBezTo>
                  <a:cubicBezTo>
                    <a:pt x="2363446" y="303142"/>
                    <a:pt x="2361446" y="299428"/>
                    <a:pt x="2360398" y="297427"/>
                  </a:cubicBezTo>
                  <a:cubicBezTo>
                    <a:pt x="2359922" y="296570"/>
                    <a:pt x="2359065" y="295332"/>
                    <a:pt x="2358112" y="294094"/>
                  </a:cubicBezTo>
                  <a:cubicBezTo>
                    <a:pt x="2356874" y="292474"/>
                    <a:pt x="2355541" y="290665"/>
                    <a:pt x="2354969" y="289331"/>
                  </a:cubicBezTo>
                  <a:cubicBezTo>
                    <a:pt x="2354778" y="288950"/>
                    <a:pt x="2354588" y="288474"/>
                    <a:pt x="2354398" y="288093"/>
                  </a:cubicBezTo>
                  <a:cubicBezTo>
                    <a:pt x="2353540" y="286188"/>
                    <a:pt x="2352779" y="284378"/>
                    <a:pt x="2352969" y="282283"/>
                  </a:cubicBezTo>
                  <a:cubicBezTo>
                    <a:pt x="2353064" y="280759"/>
                    <a:pt x="2352683" y="279330"/>
                    <a:pt x="2352397" y="277996"/>
                  </a:cubicBezTo>
                  <a:cubicBezTo>
                    <a:pt x="2352112" y="277044"/>
                    <a:pt x="2351921" y="276091"/>
                    <a:pt x="2351826" y="275234"/>
                  </a:cubicBezTo>
                  <a:cubicBezTo>
                    <a:pt x="2351730" y="273234"/>
                    <a:pt x="2353350" y="270948"/>
                    <a:pt x="2354493" y="270091"/>
                  </a:cubicBezTo>
                  <a:cubicBezTo>
                    <a:pt x="2354874" y="269805"/>
                    <a:pt x="2355160" y="269329"/>
                    <a:pt x="2355160" y="268852"/>
                  </a:cubicBezTo>
                  <a:cubicBezTo>
                    <a:pt x="2355255" y="267614"/>
                    <a:pt x="2354207" y="266185"/>
                    <a:pt x="2353159" y="265328"/>
                  </a:cubicBezTo>
                  <a:cubicBezTo>
                    <a:pt x="2352112" y="264376"/>
                    <a:pt x="2351350" y="263137"/>
                    <a:pt x="2350683" y="261709"/>
                  </a:cubicBezTo>
                  <a:cubicBezTo>
                    <a:pt x="2350397" y="261232"/>
                    <a:pt x="2350207" y="260756"/>
                    <a:pt x="2349921" y="260375"/>
                  </a:cubicBezTo>
                  <a:cubicBezTo>
                    <a:pt x="2349730" y="260089"/>
                    <a:pt x="2349730" y="259804"/>
                    <a:pt x="2349921" y="259423"/>
                  </a:cubicBezTo>
                  <a:cubicBezTo>
                    <a:pt x="2350397" y="258565"/>
                    <a:pt x="2352112" y="257803"/>
                    <a:pt x="2352969" y="257708"/>
                  </a:cubicBezTo>
                  <a:cubicBezTo>
                    <a:pt x="2354493" y="257422"/>
                    <a:pt x="2354684" y="254946"/>
                    <a:pt x="2354778" y="253136"/>
                  </a:cubicBezTo>
                  <a:cubicBezTo>
                    <a:pt x="2354874" y="252279"/>
                    <a:pt x="2355445" y="251803"/>
                    <a:pt x="2356207" y="251136"/>
                  </a:cubicBezTo>
                  <a:cubicBezTo>
                    <a:pt x="2356684" y="250755"/>
                    <a:pt x="2357065" y="250374"/>
                    <a:pt x="2357446" y="249898"/>
                  </a:cubicBezTo>
                  <a:cubicBezTo>
                    <a:pt x="2358303" y="248755"/>
                    <a:pt x="2358493" y="247707"/>
                    <a:pt x="2358779" y="246659"/>
                  </a:cubicBezTo>
                  <a:cubicBezTo>
                    <a:pt x="2358779" y="246469"/>
                    <a:pt x="2358874" y="246183"/>
                    <a:pt x="2358969" y="245992"/>
                  </a:cubicBezTo>
                  <a:cubicBezTo>
                    <a:pt x="2359255" y="244849"/>
                    <a:pt x="2362494" y="239515"/>
                    <a:pt x="2363827" y="237515"/>
                  </a:cubicBezTo>
                  <a:cubicBezTo>
                    <a:pt x="2364589" y="236372"/>
                    <a:pt x="2364303" y="234562"/>
                    <a:pt x="2364018" y="233038"/>
                  </a:cubicBezTo>
                  <a:cubicBezTo>
                    <a:pt x="2363923" y="232372"/>
                    <a:pt x="2363827" y="231705"/>
                    <a:pt x="2363827" y="231324"/>
                  </a:cubicBezTo>
                  <a:cubicBezTo>
                    <a:pt x="2363923" y="229990"/>
                    <a:pt x="2364209" y="228943"/>
                    <a:pt x="2364970" y="227514"/>
                  </a:cubicBezTo>
                  <a:cubicBezTo>
                    <a:pt x="2365828" y="225895"/>
                    <a:pt x="2366018" y="223037"/>
                    <a:pt x="2366113" y="220942"/>
                  </a:cubicBezTo>
                  <a:cubicBezTo>
                    <a:pt x="2366209" y="219132"/>
                    <a:pt x="2367637" y="217132"/>
                    <a:pt x="2368114" y="216560"/>
                  </a:cubicBezTo>
                  <a:cubicBezTo>
                    <a:pt x="2368590" y="215989"/>
                    <a:pt x="2368209" y="214941"/>
                    <a:pt x="2367637" y="213417"/>
                  </a:cubicBezTo>
                  <a:cubicBezTo>
                    <a:pt x="2367447" y="212941"/>
                    <a:pt x="2367256" y="212464"/>
                    <a:pt x="2367161" y="211988"/>
                  </a:cubicBezTo>
                  <a:cubicBezTo>
                    <a:pt x="2366875" y="211036"/>
                    <a:pt x="2368209" y="208845"/>
                    <a:pt x="2369066" y="207607"/>
                  </a:cubicBezTo>
                  <a:cubicBezTo>
                    <a:pt x="2369257" y="207321"/>
                    <a:pt x="2369447" y="207035"/>
                    <a:pt x="2369543" y="206845"/>
                  </a:cubicBezTo>
                  <a:cubicBezTo>
                    <a:pt x="2370114" y="205892"/>
                    <a:pt x="2372781" y="204463"/>
                    <a:pt x="2374210" y="203701"/>
                  </a:cubicBezTo>
                  <a:cubicBezTo>
                    <a:pt x="2374591" y="203511"/>
                    <a:pt x="2374877" y="203320"/>
                    <a:pt x="2375067" y="203225"/>
                  </a:cubicBezTo>
                  <a:cubicBezTo>
                    <a:pt x="2376400" y="202463"/>
                    <a:pt x="2377067" y="200082"/>
                    <a:pt x="2377162" y="198748"/>
                  </a:cubicBezTo>
                  <a:cubicBezTo>
                    <a:pt x="2377258" y="197320"/>
                    <a:pt x="2374591" y="192557"/>
                    <a:pt x="2373543" y="191795"/>
                  </a:cubicBezTo>
                  <a:cubicBezTo>
                    <a:pt x="2373257" y="191509"/>
                    <a:pt x="2373638" y="190938"/>
                    <a:pt x="2374210" y="190176"/>
                  </a:cubicBezTo>
                  <a:cubicBezTo>
                    <a:pt x="2374400" y="189890"/>
                    <a:pt x="2374591" y="189604"/>
                    <a:pt x="2374781" y="189414"/>
                  </a:cubicBezTo>
                  <a:cubicBezTo>
                    <a:pt x="2375162" y="188747"/>
                    <a:pt x="2374781" y="187795"/>
                    <a:pt x="2374210" y="186461"/>
                  </a:cubicBezTo>
                  <a:cubicBezTo>
                    <a:pt x="2373828" y="185413"/>
                    <a:pt x="2373352" y="184270"/>
                    <a:pt x="2373162" y="183223"/>
                  </a:cubicBezTo>
                  <a:cubicBezTo>
                    <a:pt x="2372971" y="181508"/>
                    <a:pt x="2372495" y="180841"/>
                    <a:pt x="2371924" y="180175"/>
                  </a:cubicBezTo>
                  <a:cubicBezTo>
                    <a:pt x="2371733" y="179889"/>
                    <a:pt x="2371447" y="179603"/>
                    <a:pt x="2371257" y="179127"/>
                  </a:cubicBezTo>
                  <a:cubicBezTo>
                    <a:pt x="2370971" y="178460"/>
                    <a:pt x="2371733" y="177412"/>
                    <a:pt x="2373638" y="176079"/>
                  </a:cubicBezTo>
                  <a:cubicBezTo>
                    <a:pt x="2373924" y="175888"/>
                    <a:pt x="2374019" y="175603"/>
                    <a:pt x="2373924" y="175412"/>
                  </a:cubicBezTo>
                  <a:cubicBezTo>
                    <a:pt x="2373638" y="174269"/>
                    <a:pt x="2369733" y="172745"/>
                    <a:pt x="2368590" y="172555"/>
                  </a:cubicBezTo>
                  <a:cubicBezTo>
                    <a:pt x="2367066" y="172269"/>
                    <a:pt x="2366113" y="173507"/>
                    <a:pt x="2365446" y="174269"/>
                  </a:cubicBezTo>
                  <a:lnTo>
                    <a:pt x="2365256" y="174460"/>
                  </a:lnTo>
                  <a:cubicBezTo>
                    <a:pt x="2364494" y="175412"/>
                    <a:pt x="2364209" y="175888"/>
                    <a:pt x="2364018" y="177508"/>
                  </a:cubicBezTo>
                  <a:cubicBezTo>
                    <a:pt x="2364018" y="178079"/>
                    <a:pt x="2363542" y="178841"/>
                    <a:pt x="2363065" y="179508"/>
                  </a:cubicBezTo>
                  <a:cubicBezTo>
                    <a:pt x="2362399" y="180365"/>
                    <a:pt x="2361732" y="181318"/>
                    <a:pt x="2362208" y="182175"/>
                  </a:cubicBezTo>
                  <a:cubicBezTo>
                    <a:pt x="2362399" y="182556"/>
                    <a:pt x="2362875" y="183223"/>
                    <a:pt x="2363542" y="184080"/>
                  </a:cubicBezTo>
                  <a:cubicBezTo>
                    <a:pt x="2364685" y="185699"/>
                    <a:pt x="2366304" y="187890"/>
                    <a:pt x="2366495" y="188842"/>
                  </a:cubicBezTo>
                  <a:cubicBezTo>
                    <a:pt x="2366590" y="189128"/>
                    <a:pt x="2366590" y="189414"/>
                    <a:pt x="2366685" y="189700"/>
                  </a:cubicBezTo>
                  <a:cubicBezTo>
                    <a:pt x="2366875" y="190557"/>
                    <a:pt x="2367447" y="192557"/>
                    <a:pt x="2367066" y="192938"/>
                  </a:cubicBezTo>
                  <a:cubicBezTo>
                    <a:pt x="2367066" y="192938"/>
                    <a:pt x="2366971" y="192938"/>
                    <a:pt x="2366971" y="192938"/>
                  </a:cubicBezTo>
                  <a:cubicBezTo>
                    <a:pt x="2366685" y="192938"/>
                    <a:pt x="2366304" y="192843"/>
                    <a:pt x="2365828" y="192748"/>
                  </a:cubicBezTo>
                  <a:cubicBezTo>
                    <a:pt x="2364209" y="192367"/>
                    <a:pt x="2361732" y="191795"/>
                    <a:pt x="2360970" y="193700"/>
                  </a:cubicBezTo>
                  <a:cubicBezTo>
                    <a:pt x="2360112" y="195700"/>
                    <a:pt x="2359732" y="198177"/>
                    <a:pt x="2359636" y="199796"/>
                  </a:cubicBezTo>
                  <a:cubicBezTo>
                    <a:pt x="2359541" y="201225"/>
                    <a:pt x="2359255" y="205416"/>
                    <a:pt x="2358303" y="206845"/>
                  </a:cubicBezTo>
                  <a:cubicBezTo>
                    <a:pt x="2357446" y="208178"/>
                    <a:pt x="2356398" y="209797"/>
                    <a:pt x="2355636" y="209893"/>
                  </a:cubicBezTo>
                  <a:cubicBezTo>
                    <a:pt x="2355064" y="209988"/>
                    <a:pt x="2351636" y="208464"/>
                    <a:pt x="2350016" y="207321"/>
                  </a:cubicBezTo>
                  <a:cubicBezTo>
                    <a:pt x="2348587" y="206368"/>
                    <a:pt x="2347349" y="205416"/>
                    <a:pt x="2347254" y="203892"/>
                  </a:cubicBezTo>
                  <a:cubicBezTo>
                    <a:pt x="2347254" y="203320"/>
                    <a:pt x="2347349" y="202368"/>
                    <a:pt x="2347445" y="201511"/>
                  </a:cubicBezTo>
                  <a:cubicBezTo>
                    <a:pt x="2347635" y="199320"/>
                    <a:pt x="2347730" y="197986"/>
                    <a:pt x="2346968" y="197605"/>
                  </a:cubicBezTo>
                  <a:cubicBezTo>
                    <a:pt x="2346206" y="197224"/>
                    <a:pt x="2345444" y="196653"/>
                    <a:pt x="2345253" y="195510"/>
                  </a:cubicBezTo>
                  <a:cubicBezTo>
                    <a:pt x="2345159" y="194557"/>
                    <a:pt x="2344110" y="191986"/>
                    <a:pt x="2343063" y="191700"/>
                  </a:cubicBezTo>
                  <a:cubicBezTo>
                    <a:pt x="2342682" y="191605"/>
                    <a:pt x="2342396" y="191700"/>
                    <a:pt x="2342205" y="191986"/>
                  </a:cubicBezTo>
                  <a:cubicBezTo>
                    <a:pt x="2341920" y="192271"/>
                    <a:pt x="2341729" y="192748"/>
                    <a:pt x="2341539" y="193129"/>
                  </a:cubicBezTo>
                  <a:cubicBezTo>
                    <a:pt x="2341348" y="193510"/>
                    <a:pt x="2341062" y="194176"/>
                    <a:pt x="2340872" y="194272"/>
                  </a:cubicBezTo>
                  <a:cubicBezTo>
                    <a:pt x="2340777" y="194272"/>
                    <a:pt x="2340682" y="194272"/>
                    <a:pt x="2340396" y="194081"/>
                  </a:cubicBezTo>
                  <a:cubicBezTo>
                    <a:pt x="2338300" y="192557"/>
                    <a:pt x="2337062" y="192081"/>
                    <a:pt x="2336205" y="192367"/>
                  </a:cubicBezTo>
                  <a:cubicBezTo>
                    <a:pt x="2335919" y="192462"/>
                    <a:pt x="2335538" y="192748"/>
                    <a:pt x="2335348" y="193414"/>
                  </a:cubicBezTo>
                  <a:cubicBezTo>
                    <a:pt x="2334967" y="195129"/>
                    <a:pt x="2334014" y="196939"/>
                    <a:pt x="2332966" y="197510"/>
                  </a:cubicBezTo>
                  <a:cubicBezTo>
                    <a:pt x="2332680" y="197701"/>
                    <a:pt x="2332109" y="197891"/>
                    <a:pt x="2331633" y="198082"/>
                  </a:cubicBezTo>
                  <a:cubicBezTo>
                    <a:pt x="2330109" y="198653"/>
                    <a:pt x="2328395" y="199320"/>
                    <a:pt x="2328299" y="200463"/>
                  </a:cubicBezTo>
                  <a:cubicBezTo>
                    <a:pt x="2328299" y="200939"/>
                    <a:pt x="2328395" y="201415"/>
                    <a:pt x="2328490" y="201987"/>
                  </a:cubicBezTo>
                  <a:cubicBezTo>
                    <a:pt x="2328680" y="203130"/>
                    <a:pt x="2328871" y="204463"/>
                    <a:pt x="2328013" y="204940"/>
                  </a:cubicBezTo>
                  <a:cubicBezTo>
                    <a:pt x="2326299" y="205892"/>
                    <a:pt x="2325156" y="208559"/>
                    <a:pt x="2324584" y="209988"/>
                  </a:cubicBezTo>
                  <a:lnTo>
                    <a:pt x="2324489" y="210178"/>
                  </a:lnTo>
                  <a:cubicBezTo>
                    <a:pt x="2324394" y="210369"/>
                    <a:pt x="2324299" y="210655"/>
                    <a:pt x="2324108" y="210940"/>
                  </a:cubicBezTo>
                  <a:cubicBezTo>
                    <a:pt x="2323346" y="212655"/>
                    <a:pt x="2322012" y="215417"/>
                    <a:pt x="2323155" y="216941"/>
                  </a:cubicBezTo>
                  <a:cubicBezTo>
                    <a:pt x="2323537" y="217417"/>
                    <a:pt x="2323917" y="217798"/>
                    <a:pt x="2324299" y="218084"/>
                  </a:cubicBezTo>
                  <a:cubicBezTo>
                    <a:pt x="2325251" y="218941"/>
                    <a:pt x="2325346" y="219132"/>
                    <a:pt x="2324775" y="219703"/>
                  </a:cubicBezTo>
                  <a:cubicBezTo>
                    <a:pt x="2323537" y="221037"/>
                    <a:pt x="2320679" y="225704"/>
                    <a:pt x="2320489" y="227419"/>
                  </a:cubicBezTo>
                  <a:cubicBezTo>
                    <a:pt x="2320393" y="228181"/>
                    <a:pt x="2320774" y="229228"/>
                    <a:pt x="2321060" y="230276"/>
                  </a:cubicBezTo>
                  <a:cubicBezTo>
                    <a:pt x="2321346" y="231324"/>
                    <a:pt x="2321727" y="232753"/>
                    <a:pt x="2321441" y="233229"/>
                  </a:cubicBezTo>
                  <a:cubicBezTo>
                    <a:pt x="2320774" y="234562"/>
                    <a:pt x="2320108" y="236086"/>
                    <a:pt x="2320679" y="236944"/>
                  </a:cubicBezTo>
                  <a:cubicBezTo>
                    <a:pt x="2320869" y="237134"/>
                    <a:pt x="2321155" y="237420"/>
                    <a:pt x="2321822" y="237420"/>
                  </a:cubicBezTo>
                  <a:cubicBezTo>
                    <a:pt x="2322870" y="237420"/>
                    <a:pt x="2324108" y="237515"/>
                    <a:pt x="2325060" y="237515"/>
                  </a:cubicBezTo>
                  <a:cubicBezTo>
                    <a:pt x="2325823" y="237515"/>
                    <a:pt x="2326394" y="237610"/>
                    <a:pt x="2326775" y="237610"/>
                  </a:cubicBezTo>
                  <a:cubicBezTo>
                    <a:pt x="2327252" y="237610"/>
                    <a:pt x="2329442" y="239325"/>
                    <a:pt x="2329728" y="240468"/>
                  </a:cubicBezTo>
                  <a:cubicBezTo>
                    <a:pt x="2329823" y="240658"/>
                    <a:pt x="2329728" y="240754"/>
                    <a:pt x="2329728" y="240849"/>
                  </a:cubicBezTo>
                  <a:cubicBezTo>
                    <a:pt x="2328585" y="241706"/>
                    <a:pt x="2324775" y="244087"/>
                    <a:pt x="2322775" y="244754"/>
                  </a:cubicBezTo>
                  <a:cubicBezTo>
                    <a:pt x="2319536" y="245802"/>
                    <a:pt x="2317536" y="246850"/>
                    <a:pt x="2316869" y="248088"/>
                  </a:cubicBezTo>
                  <a:cubicBezTo>
                    <a:pt x="2316202" y="249326"/>
                    <a:pt x="2315155" y="250945"/>
                    <a:pt x="2314012" y="251136"/>
                  </a:cubicBezTo>
                  <a:cubicBezTo>
                    <a:pt x="2313630" y="251231"/>
                    <a:pt x="2313250" y="251136"/>
                    <a:pt x="2312964" y="251041"/>
                  </a:cubicBezTo>
                  <a:cubicBezTo>
                    <a:pt x="2312107" y="250945"/>
                    <a:pt x="2311059" y="250755"/>
                    <a:pt x="2310011" y="252184"/>
                  </a:cubicBezTo>
                  <a:cubicBezTo>
                    <a:pt x="2309630" y="252660"/>
                    <a:pt x="2309345" y="253136"/>
                    <a:pt x="2309154" y="253612"/>
                  </a:cubicBezTo>
                  <a:cubicBezTo>
                    <a:pt x="2308487" y="254851"/>
                    <a:pt x="2308011" y="255708"/>
                    <a:pt x="2306677" y="255994"/>
                  </a:cubicBezTo>
                  <a:cubicBezTo>
                    <a:pt x="2305344" y="256279"/>
                    <a:pt x="2303820" y="256184"/>
                    <a:pt x="2303153" y="255708"/>
                  </a:cubicBezTo>
                  <a:cubicBezTo>
                    <a:pt x="2302868" y="255517"/>
                    <a:pt x="2302962" y="255327"/>
                    <a:pt x="2302962" y="255327"/>
                  </a:cubicBezTo>
                  <a:cubicBezTo>
                    <a:pt x="2303058" y="254565"/>
                    <a:pt x="2303629" y="253993"/>
                    <a:pt x="2304487" y="253231"/>
                  </a:cubicBezTo>
                  <a:lnTo>
                    <a:pt x="2305058" y="252755"/>
                  </a:lnTo>
                  <a:cubicBezTo>
                    <a:pt x="2306010" y="251898"/>
                    <a:pt x="2307059" y="250183"/>
                    <a:pt x="2306773" y="249231"/>
                  </a:cubicBezTo>
                  <a:cubicBezTo>
                    <a:pt x="2306677" y="248945"/>
                    <a:pt x="2306296" y="248755"/>
                    <a:pt x="2305915" y="248755"/>
                  </a:cubicBezTo>
                  <a:cubicBezTo>
                    <a:pt x="2305534" y="248755"/>
                    <a:pt x="2305058" y="248564"/>
                    <a:pt x="2304487" y="248469"/>
                  </a:cubicBezTo>
                  <a:cubicBezTo>
                    <a:pt x="2303725" y="248183"/>
                    <a:pt x="2302677" y="247897"/>
                    <a:pt x="2301439" y="247897"/>
                  </a:cubicBezTo>
                  <a:cubicBezTo>
                    <a:pt x="2298677" y="247897"/>
                    <a:pt x="2296390" y="247516"/>
                    <a:pt x="2294676" y="246659"/>
                  </a:cubicBezTo>
                  <a:cubicBezTo>
                    <a:pt x="2293533" y="246088"/>
                    <a:pt x="2289628" y="244278"/>
                    <a:pt x="2287342" y="245230"/>
                  </a:cubicBezTo>
                  <a:cubicBezTo>
                    <a:pt x="2286580" y="245516"/>
                    <a:pt x="2286104" y="246088"/>
                    <a:pt x="2285817" y="246945"/>
                  </a:cubicBezTo>
                  <a:cubicBezTo>
                    <a:pt x="2285437" y="248374"/>
                    <a:pt x="2284961" y="249421"/>
                    <a:pt x="2284579" y="250374"/>
                  </a:cubicBezTo>
                  <a:cubicBezTo>
                    <a:pt x="2284103" y="251422"/>
                    <a:pt x="2283818" y="252279"/>
                    <a:pt x="2283627" y="253327"/>
                  </a:cubicBezTo>
                  <a:cubicBezTo>
                    <a:pt x="2283532" y="253612"/>
                    <a:pt x="2283532" y="253898"/>
                    <a:pt x="2283532" y="254089"/>
                  </a:cubicBezTo>
                  <a:cubicBezTo>
                    <a:pt x="2283246" y="255708"/>
                    <a:pt x="2283151" y="255994"/>
                    <a:pt x="2281912" y="255994"/>
                  </a:cubicBezTo>
                  <a:cubicBezTo>
                    <a:pt x="2280484" y="255994"/>
                    <a:pt x="2279055" y="256565"/>
                    <a:pt x="2277721" y="257137"/>
                  </a:cubicBezTo>
                  <a:cubicBezTo>
                    <a:pt x="2277055" y="257422"/>
                    <a:pt x="2276483" y="257613"/>
                    <a:pt x="2276007" y="257803"/>
                  </a:cubicBezTo>
                  <a:cubicBezTo>
                    <a:pt x="2275150" y="257994"/>
                    <a:pt x="2273816" y="257613"/>
                    <a:pt x="2272768" y="257232"/>
                  </a:cubicBezTo>
                  <a:cubicBezTo>
                    <a:pt x="2272006" y="256946"/>
                    <a:pt x="2271340" y="256756"/>
                    <a:pt x="2270768" y="256756"/>
                  </a:cubicBezTo>
                  <a:cubicBezTo>
                    <a:pt x="2269530" y="256756"/>
                    <a:pt x="2268101" y="256851"/>
                    <a:pt x="2267625" y="257518"/>
                  </a:cubicBezTo>
                  <a:cubicBezTo>
                    <a:pt x="2267339" y="257899"/>
                    <a:pt x="2267434" y="258375"/>
                    <a:pt x="2267815" y="258851"/>
                  </a:cubicBezTo>
                  <a:cubicBezTo>
                    <a:pt x="2268768" y="260185"/>
                    <a:pt x="2269244" y="262090"/>
                    <a:pt x="2268959" y="262471"/>
                  </a:cubicBezTo>
                  <a:cubicBezTo>
                    <a:pt x="2268959" y="262471"/>
                    <a:pt x="2268863" y="262471"/>
                    <a:pt x="2268577" y="262375"/>
                  </a:cubicBezTo>
                  <a:cubicBezTo>
                    <a:pt x="2268006" y="262185"/>
                    <a:pt x="2267339" y="261709"/>
                    <a:pt x="2266767" y="261232"/>
                  </a:cubicBezTo>
                  <a:cubicBezTo>
                    <a:pt x="2265434" y="260280"/>
                    <a:pt x="2263815" y="259042"/>
                    <a:pt x="2261148" y="259232"/>
                  </a:cubicBezTo>
                  <a:lnTo>
                    <a:pt x="2259434" y="259327"/>
                  </a:lnTo>
                  <a:cubicBezTo>
                    <a:pt x="2254957" y="259613"/>
                    <a:pt x="2251718" y="259804"/>
                    <a:pt x="2250670" y="260185"/>
                  </a:cubicBezTo>
                  <a:cubicBezTo>
                    <a:pt x="2249813" y="260470"/>
                    <a:pt x="2242384" y="263423"/>
                    <a:pt x="2240574" y="267709"/>
                  </a:cubicBezTo>
                  <a:cubicBezTo>
                    <a:pt x="2239050" y="271519"/>
                    <a:pt x="2238574" y="273615"/>
                    <a:pt x="2238288" y="275425"/>
                  </a:cubicBezTo>
                  <a:lnTo>
                    <a:pt x="2238192" y="275710"/>
                  </a:lnTo>
                  <a:cubicBezTo>
                    <a:pt x="2238097" y="276377"/>
                    <a:pt x="2237907" y="277044"/>
                    <a:pt x="2237716" y="277711"/>
                  </a:cubicBezTo>
                  <a:cubicBezTo>
                    <a:pt x="2237336" y="278949"/>
                    <a:pt x="2237050" y="280187"/>
                    <a:pt x="2236954" y="281425"/>
                  </a:cubicBezTo>
                  <a:cubicBezTo>
                    <a:pt x="2236954" y="281806"/>
                    <a:pt x="2236954" y="282187"/>
                    <a:pt x="2236859" y="282568"/>
                  </a:cubicBezTo>
                  <a:cubicBezTo>
                    <a:pt x="2236764" y="283902"/>
                    <a:pt x="2236764" y="284854"/>
                    <a:pt x="2236193" y="286378"/>
                  </a:cubicBezTo>
                  <a:cubicBezTo>
                    <a:pt x="2235907" y="287140"/>
                    <a:pt x="2235526" y="288569"/>
                    <a:pt x="2235049" y="290188"/>
                  </a:cubicBezTo>
                  <a:cubicBezTo>
                    <a:pt x="2234478" y="292570"/>
                    <a:pt x="2233716" y="295332"/>
                    <a:pt x="2233049" y="296570"/>
                  </a:cubicBezTo>
                  <a:cubicBezTo>
                    <a:pt x="2232287" y="297904"/>
                    <a:pt x="2231335" y="300475"/>
                    <a:pt x="2230573" y="302761"/>
                  </a:cubicBezTo>
                  <a:cubicBezTo>
                    <a:pt x="2230096" y="304190"/>
                    <a:pt x="2229525" y="305619"/>
                    <a:pt x="2229239" y="306190"/>
                  </a:cubicBezTo>
                  <a:cubicBezTo>
                    <a:pt x="2228382" y="307810"/>
                    <a:pt x="2227525" y="310953"/>
                    <a:pt x="2227239" y="312191"/>
                  </a:cubicBezTo>
                  <a:cubicBezTo>
                    <a:pt x="2227144" y="312667"/>
                    <a:pt x="2226953" y="313715"/>
                    <a:pt x="2226668" y="315049"/>
                  </a:cubicBezTo>
                  <a:cubicBezTo>
                    <a:pt x="2226191" y="317525"/>
                    <a:pt x="2225524" y="321335"/>
                    <a:pt x="2225239" y="322002"/>
                  </a:cubicBezTo>
                  <a:cubicBezTo>
                    <a:pt x="2225143" y="322192"/>
                    <a:pt x="2225048" y="322478"/>
                    <a:pt x="2224858" y="322859"/>
                  </a:cubicBezTo>
                  <a:cubicBezTo>
                    <a:pt x="2224286" y="324288"/>
                    <a:pt x="2223143" y="326860"/>
                    <a:pt x="2222095" y="327526"/>
                  </a:cubicBezTo>
                  <a:cubicBezTo>
                    <a:pt x="2220571" y="328479"/>
                    <a:pt x="2219524" y="329431"/>
                    <a:pt x="2218571" y="330955"/>
                  </a:cubicBezTo>
                  <a:cubicBezTo>
                    <a:pt x="2218286" y="331336"/>
                    <a:pt x="2217904" y="331813"/>
                    <a:pt x="2217523" y="332384"/>
                  </a:cubicBezTo>
                  <a:cubicBezTo>
                    <a:pt x="2216857" y="333241"/>
                    <a:pt x="2216094" y="334289"/>
                    <a:pt x="2215523" y="335146"/>
                  </a:cubicBezTo>
                  <a:cubicBezTo>
                    <a:pt x="2215237" y="335623"/>
                    <a:pt x="2214475" y="336861"/>
                    <a:pt x="2215333" y="337432"/>
                  </a:cubicBezTo>
                  <a:cubicBezTo>
                    <a:pt x="2216476" y="338099"/>
                    <a:pt x="2220000" y="338861"/>
                    <a:pt x="2221619" y="338385"/>
                  </a:cubicBezTo>
                  <a:cubicBezTo>
                    <a:pt x="2222286" y="338194"/>
                    <a:pt x="2222762" y="337813"/>
                    <a:pt x="2223238" y="337528"/>
                  </a:cubicBezTo>
                  <a:cubicBezTo>
                    <a:pt x="2223905" y="337051"/>
                    <a:pt x="2224381" y="336766"/>
                    <a:pt x="2224953" y="336861"/>
                  </a:cubicBezTo>
                  <a:cubicBezTo>
                    <a:pt x="2226286" y="337051"/>
                    <a:pt x="2227239" y="337718"/>
                    <a:pt x="2227905" y="339052"/>
                  </a:cubicBezTo>
                  <a:cubicBezTo>
                    <a:pt x="2228191" y="339623"/>
                    <a:pt x="2228382" y="340385"/>
                    <a:pt x="2228477" y="341147"/>
                  </a:cubicBezTo>
                  <a:cubicBezTo>
                    <a:pt x="2228667" y="342290"/>
                    <a:pt x="2228858" y="343338"/>
                    <a:pt x="2229810" y="343433"/>
                  </a:cubicBezTo>
                  <a:cubicBezTo>
                    <a:pt x="2230953" y="343624"/>
                    <a:pt x="2231811" y="343528"/>
                    <a:pt x="2232192" y="343147"/>
                  </a:cubicBezTo>
                  <a:cubicBezTo>
                    <a:pt x="2232573" y="342862"/>
                    <a:pt x="2232668" y="342385"/>
                    <a:pt x="2232478" y="341814"/>
                  </a:cubicBezTo>
                  <a:cubicBezTo>
                    <a:pt x="2232096" y="340576"/>
                    <a:pt x="2232002" y="338480"/>
                    <a:pt x="2232478" y="337909"/>
                  </a:cubicBezTo>
                  <a:cubicBezTo>
                    <a:pt x="2233525" y="337909"/>
                    <a:pt x="2235811" y="338956"/>
                    <a:pt x="2235716" y="340385"/>
                  </a:cubicBezTo>
                  <a:cubicBezTo>
                    <a:pt x="2235716" y="340861"/>
                    <a:pt x="2235621" y="341242"/>
                    <a:pt x="2235526" y="341623"/>
                  </a:cubicBezTo>
                  <a:cubicBezTo>
                    <a:pt x="2235240" y="342862"/>
                    <a:pt x="2235049" y="344100"/>
                    <a:pt x="2236573" y="344862"/>
                  </a:cubicBezTo>
                  <a:cubicBezTo>
                    <a:pt x="2236764" y="344957"/>
                    <a:pt x="2237050" y="345148"/>
                    <a:pt x="2237240" y="345243"/>
                  </a:cubicBezTo>
                  <a:cubicBezTo>
                    <a:pt x="2238955" y="346100"/>
                    <a:pt x="2240478" y="346957"/>
                    <a:pt x="2241336" y="345814"/>
                  </a:cubicBezTo>
                  <a:cubicBezTo>
                    <a:pt x="2241527" y="345624"/>
                    <a:pt x="2241907" y="345243"/>
                    <a:pt x="2242193" y="344957"/>
                  </a:cubicBezTo>
                  <a:cubicBezTo>
                    <a:pt x="2243241" y="344005"/>
                    <a:pt x="2244574" y="342766"/>
                    <a:pt x="2244669" y="341623"/>
                  </a:cubicBezTo>
                  <a:cubicBezTo>
                    <a:pt x="2244669" y="341147"/>
                    <a:pt x="2244574" y="340576"/>
                    <a:pt x="2244384" y="340004"/>
                  </a:cubicBezTo>
                  <a:cubicBezTo>
                    <a:pt x="2244193" y="339337"/>
                    <a:pt x="2244003" y="338385"/>
                    <a:pt x="2244193" y="338099"/>
                  </a:cubicBezTo>
                  <a:cubicBezTo>
                    <a:pt x="2244193" y="338099"/>
                    <a:pt x="2244289" y="337909"/>
                    <a:pt x="2244669" y="337909"/>
                  </a:cubicBezTo>
                  <a:cubicBezTo>
                    <a:pt x="2245622" y="337813"/>
                    <a:pt x="2246670" y="337242"/>
                    <a:pt x="2247717" y="336670"/>
                  </a:cubicBezTo>
                  <a:cubicBezTo>
                    <a:pt x="2248956" y="336004"/>
                    <a:pt x="2250194" y="335337"/>
                    <a:pt x="2250956" y="335623"/>
                  </a:cubicBezTo>
                  <a:cubicBezTo>
                    <a:pt x="2253147" y="336480"/>
                    <a:pt x="2255814" y="337623"/>
                    <a:pt x="2256290" y="338385"/>
                  </a:cubicBezTo>
                  <a:cubicBezTo>
                    <a:pt x="2256957" y="339337"/>
                    <a:pt x="2258195" y="341052"/>
                    <a:pt x="2259338" y="341909"/>
                  </a:cubicBezTo>
                  <a:cubicBezTo>
                    <a:pt x="2259719" y="342195"/>
                    <a:pt x="2260481" y="342671"/>
                    <a:pt x="2261434" y="343243"/>
                  </a:cubicBezTo>
                  <a:cubicBezTo>
                    <a:pt x="2263053" y="344195"/>
                    <a:pt x="2266291" y="346195"/>
                    <a:pt x="2266387" y="346862"/>
                  </a:cubicBezTo>
                  <a:cubicBezTo>
                    <a:pt x="2266387" y="347148"/>
                    <a:pt x="2266291" y="347338"/>
                    <a:pt x="2266196" y="347529"/>
                  </a:cubicBezTo>
                  <a:cubicBezTo>
                    <a:pt x="2266005" y="347910"/>
                    <a:pt x="2266005" y="348291"/>
                    <a:pt x="2266196" y="348767"/>
                  </a:cubicBezTo>
                  <a:cubicBezTo>
                    <a:pt x="2266005" y="348862"/>
                    <a:pt x="2265053" y="349148"/>
                    <a:pt x="2264101" y="349148"/>
                  </a:cubicBezTo>
                  <a:cubicBezTo>
                    <a:pt x="2262958" y="349148"/>
                    <a:pt x="2261148" y="349148"/>
                    <a:pt x="2260291" y="348958"/>
                  </a:cubicBezTo>
                  <a:cubicBezTo>
                    <a:pt x="2260100" y="348958"/>
                    <a:pt x="2259910" y="348862"/>
                    <a:pt x="2259719" y="348767"/>
                  </a:cubicBezTo>
                  <a:cubicBezTo>
                    <a:pt x="2258862" y="348577"/>
                    <a:pt x="2257719" y="348196"/>
                    <a:pt x="2256766" y="348196"/>
                  </a:cubicBezTo>
                  <a:cubicBezTo>
                    <a:pt x="2256004" y="348196"/>
                    <a:pt x="2253147" y="348386"/>
                    <a:pt x="2252480" y="349529"/>
                  </a:cubicBezTo>
                  <a:cubicBezTo>
                    <a:pt x="2252290" y="349815"/>
                    <a:pt x="2252195" y="350196"/>
                    <a:pt x="2252480" y="350672"/>
                  </a:cubicBezTo>
                  <a:cubicBezTo>
                    <a:pt x="2253337" y="352101"/>
                    <a:pt x="2255623" y="353434"/>
                    <a:pt x="2256671" y="354006"/>
                  </a:cubicBezTo>
                  <a:cubicBezTo>
                    <a:pt x="2257242" y="354292"/>
                    <a:pt x="2259719" y="357149"/>
                    <a:pt x="2260957" y="358768"/>
                  </a:cubicBezTo>
                  <a:cubicBezTo>
                    <a:pt x="2261720" y="359721"/>
                    <a:pt x="2262386" y="360388"/>
                    <a:pt x="2262672" y="360673"/>
                  </a:cubicBezTo>
                  <a:cubicBezTo>
                    <a:pt x="2263529" y="361531"/>
                    <a:pt x="2264577" y="367246"/>
                    <a:pt x="2263529" y="368770"/>
                  </a:cubicBezTo>
                  <a:cubicBezTo>
                    <a:pt x="2262196" y="370579"/>
                    <a:pt x="2261720" y="371246"/>
                    <a:pt x="2260767" y="372389"/>
                  </a:cubicBezTo>
                  <a:cubicBezTo>
                    <a:pt x="2259719" y="373532"/>
                    <a:pt x="2257814" y="377437"/>
                    <a:pt x="2257433" y="379152"/>
                  </a:cubicBezTo>
                  <a:lnTo>
                    <a:pt x="2257242" y="379914"/>
                  </a:lnTo>
                  <a:cubicBezTo>
                    <a:pt x="2256957" y="381438"/>
                    <a:pt x="2256480" y="383819"/>
                    <a:pt x="2255433" y="384867"/>
                  </a:cubicBezTo>
                  <a:cubicBezTo>
                    <a:pt x="2255147" y="385248"/>
                    <a:pt x="2254671" y="385629"/>
                    <a:pt x="2254099" y="386105"/>
                  </a:cubicBezTo>
                  <a:cubicBezTo>
                    <a:pt x="2252480" y="387629"/>
                    <a:pt x="2250575" y="389439"/>
                    <a:pt x="2250480" y="390772"/>
                  </a:cubicBezTo>
                  <a:cubicBezTo>
                    <a:pt x="2250480" y="391249"/>
                    <a:pt x="2250480" y="391915"/>
                    <a:pt x="2250480" y="392582"/>
                  </a:cubicBezTo>
                  <a:cubicBezTo>
                    <a:pt x="2250575" y="394106"/>
                    <a:pt x="2250575" y="395916"/>
                    <a:pt x="2250099" y="396964"/>
                  </a:cubicBezTo>
                  <a:cubicBezTo>
                    <a:pt x="2249813" y="397535"/>
                    <a:pt x="2249432" y="398202"/>
                    <a:pt x="2248956" y="398869"/>
                  </a:cubicBezTo>
                  <a:cubicBezTo>
                    <a:pt x="2248004" y="400297"/>
                    <a:pt x="2247146" y="401726"/>
                    <a:pt x="2247146" y="402488"/>
                  </a:cubicBezTo>
                  <a:cubicBezTo>
                    <a:pt x="2247146" y="402774"/>
                    <a:pt x="2247146" y="403345"/>
                    <a:pt x="2247051" y="404012"/>
                  </a:cubicBezTo>
                  <a:cubicBezTo>
                    <a:pt x="2246955" y="405917"/>
                    <a:pt x="2246861" y="409061"/>
                    <a:pt x="2246670" y="409822"/>
                  </a:cubicBezTo>
                  <a:cubicBezTo>
                    <a:pt x="2246479" y="410680"/>
                    <a:pt x="2245718" y="411346"/>
                    <a:pt x="2244479" y="411823"/>
                  </a:cubicBezTo>
                  <a:cubicBezTo>
                    <a:pt x="2244193" y="411918"/>
                    <a:pt x="2243812" y="412013"/>
                    <a:pt x="2243526" y="412013"/>
                  </a:cubicBezTo>
                  <a:cubicBezTo>
                    <a:pt x="2242670" y="412108"/>
                    <a:pt x="2241621" y="412299"/>
                    <a:pt x="2241336" y="413728"/>
                  </a:cubicBezTo>
                  <a:cubicBezTo>
                    <a:pt x="2241241" y="414109"/>
                    <a:pt x="2241241" y="414490"/>
                    <a:pt x="2241145" y="414775"/>
                  </a:cubicBezTo>
                  <a:cubicBezTo>
                    <a:pt x="2240955" y="416014"/>
                    <a:pt x="2240860" y="417061"/>
                    <a:pt x="2239907" y="417442"/>
                  </a:cubicBezTo>
                  <a:cubicBezTo>
                    <a:pt x="2239431" y="417633"/>
                    <a:pt x="2238764" y="417824"/>
                    <a:pt x="2238097" y="417919"/>
                  </a:cubicBezTo>
                  <a:cubicBezTo>
                    <a:pt x="2236764" y="418204"/>
                    <a:pt x="2235240" y="418586"/>
                    <a:pt x="2234668" y="419633"/>
                  </a:cubicBezTo>
                  <a:cubicBezTo>
                    <a:pt x="2234478" y="420014"/>
                    <a:pt x="2234192" y="420586"/>
                    <a:pt x="2233906" y="421253"/>
                  </a:cubicBezTo>
                  <a:cubicBezTo>
                    <a:pt x="2233240" y="422681"/>
                    <a:pt x="2232382" y="424682"/>
                    <a:pt x="2231525" y="425062"/>
                  </a:cubicBezTo>
                  <a:cubicBezTo>
                    <a:pt x="2230001" y="425729"/>
                    <a:pt x="2224572" y="426491"/>
                    <a:pt x="2223715" y="426015"/>
                  </a:cubicBezTo>
                  <a:cubicBezTo>
                    <a:pt x="2223334" y="425824"/>
                    <a:pt x="2222953" y="424967"/>
                    <a:pt x="2222667" y="424300"/>
                  </a:cubicBezTo>
                  <a:cubicBezTo>
                    <a:pt x="2222095" y="423157"/>
                    <a:pt x="2221524" y="421919"/>
                    <a:pt x="2220476" y="421919"/>
                  </a:cubicBezTo>
                  <a:cubicBezTo>
                    <a:pt x="2220095" y="421919"/>
                    <a:pt x="2219619" y="421919"/>
                    <a:pt x="2219047" y="422015"/>
                  </a:cubicBezTo>
                  <a:cubicBezTo>
                    <a:pt x="2217904" y="422110"/>
                    <a:pt x="2215714" y="422205"/>
                    <a:pt x="2215428" y="421824"/>
                  </a:cubicBezTo>
                  <a:cubicBezTo>
                    <a:pt x="2215142" y="421538"/>
                    <a:pt x="2214380" y="420395"/>
                    <a:pt x="2213618" y="419252"/>
                  </a:cubicBezTo>
                  <a:cubicBezTo>
                    <a:pt x="2212666" y="417824"/>
                    <a:pt x="2211618" y="416395"/>
                    <a:pt x="2211142" y="415918"/>
                  </a:cubicBezTo>
                  <a:cubicBezTo>
                    <a:pt x="2210570" y="415252"/>
                    <a:pt x="2206093" y="411061"/>
                    <a:pt x="2204188" y="410775"/>
                  </a:cubicBezTo>
                  <a:cubicBezTo>
                    <a:pt x="2202950" y="410584"/>
                    <a:pt x="2200569" y="410680"/>
                    <a:pt x="2198759" y="410775"/>
                  </a:cubicBezTo>
                  <a:cubicBezTo>
                    <a:pt x="2198187" y="410775"/>
                    <a:pt x="2197616" y="410775"/>
                    <a:pt x="2197330" y="410775"/>
                  </a:cubicBezTo>
                  <a:cubicBezTo>
                    <a:pt x="2196187" y="410775"/>
                    <a:pt x="2192759" y="410299"/>
                    <a:pt x="2191425" y="409918"/>
                  </a:cubicBezTo>
                  <a:lnTo>
                    <a:pt x="2191234" y="409822"/>
                  </a:lnTo>
                  <a:cubicBezTo>
                    <a:pt x="2185424" y="407917"/>
                    <a:pt x="2184662" y="406774"/>
                    <a:pt x="2184662" y="406203"/>
                  </a:cubicBezTo>
                  <a:cubicBezTo>
                    <a:pt x="2184662" y="405822"/>
                    <a:pt x="2184757" y="405441"/>
                    <a:pt x="2184757" y="404965"/>
                  </a:cubicBezTo>
                  <a:cubicBezTo>
                    <a:pt x="2184948" y="403441"/>
                    <a:pt x="2185138" y="401821"/>
                    <a:pt x="2184186" y="400488"/>
                  </a:cubicBezTo>
                  <a:cubicBezTo>
                    <a:pt x="2183614" y="399631"/>
                    <a:pt x="2181329" y="397630"/>
                    <a:pt x="2178852" y="395535"/>
                  </a:cubicBezTo>
                  <a:cubicBezTo>
                    <a:pt x="2176756" y="393725"/>
                    <a:pt x="2174375" y="391630"/>
                    <a:pt x="2173994" y="391058"/>
                  </a:cubicBezTo>
                  <a:cubicBezTo>
                    <a:pt x="2173613" y="390487"/>
                    <a:pt x="2171899" y="388391"/>
                    <a:pt x="2169898" y="385915"/>
                  </a:cubicBezTo>
                  <a:cubicBezTo>
                    <a:pt x="2167422" y="382962"/>
                    <a:pt x="2164660" y="379628"/>
                    <a:pt x="2164088" y="378580"/>
                  </a:cubicBezTo>
                  <a:cubicBezTo>
                    <a:pt x="2163231" y="377152"/>
                    <a:pt x="2161802" y="375818"/>
                    <a:pt x="2159707" y="374580"/>
                  </a:cubicBezTo>
                  <a:cubicBezTo>
                    <a:pt x="2159135" y="374199"/>
                    <a:pt x="2157325" y="374008"/>
                    <a:pt x="2154373" y="373723"/>
                  </a:cubicBezTo>
                  <a:cubicBezTo>
                    <a:pt x="2152467" y="373532"/>
                    <a:pt x="2149896" y="373246"/>
                    <a:pt x="2149610" y="373056"/>
                  </a:cubicBezTo>
                  <a:cubicBezTo>
                    <a:pt x="2148943" y="372389"/>
                    <a:pt x="2147515" y="370865"/>
                    <a:pt x="2145895" y="370865"/>
                  </a:cubicBezTo>
                  <a:cubicBezTo>
                    <a:pt x="2144467" y="370865"/>
                    <a:pt x="2140943" y="371341"/>
                    <a:pt x="2139418" y="371532"/>
                  </a:cubicBezTo>
                  <a:cubicBezTo>
                    <a:pt x="2138942" y="371627"/>
                    <a:pt x="2138085" y="371627"/>
                    <a:pt x="2137228" y="371722"/>
                  </a:cubicBezTo>
                  <a:cubicBezTo>
                    <a:pt x="2135799" y="371818"/>
                    <a:pt x="2134084" y="371913"/>
                    <a:pt x="2133132" y="372199"/>
                  </a:cubicBezTo>
                  <a:cubicBezTo>
                    <a:pt x="2132561" y="372389"/>
                    <a:pt x="2131798" y="373056"/>
                    <a:pt x="2130941" y="373818"/>
                  </a:cubicBezTo>
                  <a:cubicBezTo>
                    <a:pt x="2129417" y="375151"/>
                    <a:pt x="2127607" y="376866"/>
                    <a:pt x="2126560" y="376104"/>
                  </a:cubicBezTo>
                  <a:cubicBezTo>
                    <a:pt x="2124559" y="374485"/>
                    <a:pt x="2123321" y="374008"/>
                    <a:pt x="2121702" y="374008"/>
                  </a:cubicBezTo>
                  <a:cubicBezTo>
                    <a:pt x="2120368" y="374008"/>
                    <a:pt x="2111034" y="375628"/>
                    <a:pt x="2109129" y="377533"/>
                  </a:cubicBezTo>
                  <a:cubicBezTo>
                    <a:pt x="2108748" y="377914"/>
                    <a:pt x="2108748" y="378295"/>
                    <a:pt x="2108748" y="378580"/>
                  </a:cubicBezTo>
                  <a:cubicBezTo>
                    <a:pt x="2108843" y="379342"/>
                    <a:pt x="2109129" y="380104"/>
                    <a:pt x="2109415" y="380866"/>
                  </a:cubicBezTo>
                  <a:cubicBezTo>
                    <a:pt x="2109796" y="381914"/>
                    <a:pt x="2110272" y="383152"/>
                    <a:pt x="2109796" y="383343"/>
                  </a:cubicBezTo>
                  <a:cubicBezTo>
                    <a:pt x="2108462" y="384105"/>
                    <a:pt x="2108081" y="385438"/>
                    <a:pt x="2107605" y="387248"/>
                  </a:cubicBezTo>
                  <a:lnTo>
                    <a:pt x="2107510" y="387629"/>
                  </a:lnTo>
                  <a:cubicBezTo>
                    <a:pt x="2106938" y="389534"/>
                    <a:pt x="2106081" y="394297"/>
                    <a:pt x="2106557" y="395725"/>
                  </a:cubicBezTo>
                  <a:cubicBezTo>
                    <a:pt x="2107034" y="397535"/>
                    <a:pt x="2107224" y="399726"/>
                    <a:pt x="2106367" y="400488"/>
                  </a:cubicBezTo>
                  <a:cubicBezTo>
                    <a:pt x="2105985" y="400869"/>
                    <a:pt x="2105129" y="401440"/>
                    <a:pt x="2104176" y="402012"/>
                  </a:cubicBezTo>
                  <a:cubicBezTo>
                    <a:pt x="2102271" y="403250"/>
                    <a:pt x="2100175" y="404679"/>
                    <a:pt x="2099604" y="405822"/>
                  </a:cubicBezTo>
                  <a:cubicBezTo>
                    <a:pt x="2099413" y="406108"/>
                    <a:pt x="2099318" y="406489"/>
                    <a:pt x="2099128" y="406870"/>
                  </a:cubicBezTo>
                  <a:cubicBezTo>
                    <a:pt x="2098556" y="408203"/>
                    <a:pt x="2097889" y="409537"/>
                    <a:pt x="2096746" y="410203"/>
                  </a:cubicBezTo>
                  <a:cubicBezTo>
                    <a:pt x="2095699" y="410775"/>
                    <a:pt x="2092365" y="411823"/>
                    <a:pt x="2089888" y="412680"/>
                  </a:cubicBezTo>
                  <a:cubicBezTo>
                    <a:pt x="2087984" y="413251"/>
                    <a:pt x="2086840" y="413632"/>
                    <a:pt x="2086459" y="413823"/>
                  </a:cubicBezTo>
                  <a:cubicBezTo>
                    <a:pt x="2085412" y="414299"/>
                    <a:pt x="2083411" y="416204"/>
                    <a:pt x="2082268" y="417633"/>
                  </a:cubicBezTo>
                  <a:cubicBezTo>
                    <a:pt x="2081411" y="418681"/>
                    <a:pt x="2079411" y="422205"/>
                    <a:pt x="2080173" y="423920"/>
                  </a:cubicBezTo>
                  <a:cubicBezTo>
                    <a:pt x="2080268" y="424205"/>
                    <a:pt x="2080554" y="424586"/>
                    <a:pt x="2080744" y="425062"/>
                  </a:cubicBezTo>
                  <a:cubicBezTo>
                    <a:pt x="2081125" y="425634"/>
                    <a:pt x="2081506" y="426491"/>
                    <a:pt x="2081887" y="427253"/>
                  </a:cubicBezTo>
                  <a:cubicBezTo>
                    <a:pt x="2081792" y="427253"/>
                    <a:pt x="2081792" y="427253"/>
                    <a:pt x="2081697" y="427253"/>
                  </a:cubicBezTo>
                  <a:cubicBezTo>
                    <a:pt x="2081125" y="427349"/>
                    <a:pt x="2079506" y="428015"/>
                    <a:pt x="2077125" y="428968"/>
                  </a:cubicBezTo>
                  <a:cubicBezTo>
                    <a:pt x="2075696" y="429539"/>
                    <a:pt x="2074077" y="430206"/>
                    <a:pt x="2073696" y="430301"/>
                  </a:cubicBezTo>
                  <a:cubicBezTo>
                    <a:pt x="2073124" y="430396"/>
                    <a:pt x="2071029" y="430682"/>
                    <a:pt x="2069410" y="430873"/>
                  </a:cubicBezTo>
                  <a:cubicBezTo>
                    <a:pt x="2068457" y="430968"/>
                    <a:pt x="2067695" y="431063"/>
                    <a:pt x="2067219" y="431158"/>
                  </a:cubicBezTo>
                  <a:cubicBezTo>
                    <a:pt x="2066171" y="431254"/>
                    <a:pt x="2064266" y="432587"/>
                    <a:pt x="2062361" y="434016"/>
                  </a:cubicBezTo>
                  <a:lnTo>
                    <a:pt x="2061980" y="434302"/>
                  </a:lnTo>
                  <a:cubicBezTo>
                    <a:pt x="2061218" y="434587"/>
                    <a:pt x="2054074" y="434683"/>
                    <a:pt x="2047692" y="434587"/>
                  </a:cubicBezTo>
                  <a:lnTo>
                    <a:pt x="2043597" y="430587"/>
                  </a:lnTo>
                  <a:lnTo>
                    <a:pt x="2043406" y="430587"/>
                  </a:lnTo>
                  <a:cubicBezTo>
                    <a:pt x="2041311" y="430301"/>
                    <a:pt x="2023213" y="427920"/>
                    <a:pt x="2022261" y="427920"/>
                  </a:cubicBezTo>
                  <a:cubicBezTo>
                    <a:pt x="2021594" y="427920"/>
                    <a:pt x="2020451" y="428968"/>
                    <a:pt x="2017212" y="432778"/>
                  </a:cubicBezTo>
                  <a:cubicBezTo>
                    <a:pt x="2016736" y="433349"/>
                    <a:pt x="2016260" y="433921"/>
                    <a:pt x="2016165" y="434016"/>
                  </a:cubicBezTo>
                  <a:cubicBezTo>
                    <a:pt x="2015498" y="434302"/>
                    <a:pt x="2010640" y="433730"/>
                    <a:pt x="2009878" y="433349"/>
                  </a:cubicBezTo>
                  <a:cubicBezTo>
                    <a:pt x="2009021" y="432873"/>
                    <a:pt x="2004640" y="429158"/>
                    <a:pt x="2004163" y="428587"/>
                  </a:cubicBezTo>
                  <a:cubicBezTo>
                    <a:pt x="2004068" y="428396"/>
                    <a:pt x="2003782" y="428111"/>
                    <a:pt x="2003592" y="427825"/>
                  </a:cubicBezTo>
                  <a:cubicBezTo>
                    <a:pt x="2003020" y="427063"/>
                    <a:pt x="2002163" y="426110"/>
                    <a:pt x="2001877" y="425253"/>
                  </a:cubicBezTo>
                  <a:cubicBezTo>
                    <a:pt x="2001401" y="424015"/>
                    <a:pt x="1999401" y="422776"/>
                    <a:pt x="1998353" y="422205"/>
                  </a:cubicBezTo>
                  <a:cubicBezTo>
                    <a:pt x="1997401" y="421633"/>
                    <a:pt x="1978827" y="415061"/>
                    <a:pt x="1977112" y="414680"/>
                  </a:cubicBezTo>
                  <a:cubicBezTo>
                    <a:pt x="1975398" y="414299"/>
                    <a:pt x="1972731" y="415061"/>
                    <a:pt x="1971778" y="415537"/>
                  </a:cubicBezTo>
                  <a:cubicBezTo>
                    <a:pt x="1971016" y="415918"/>
                    <a:pt x="1970254" y="417538"/>
                    <a:pt x="1969493" y="420395"/>
                  </a:cubicBezTo>
                  <a:cubicBezTo>
                    <a:pt x="1969397" y="420776"/>
                    <a:pt x="1967873" y="421538"/>
                    <a:pt x="1967111" y="422015"/>
                  </a:cubicBezTo>
                  <a:cubicBezTo>
                    <a:pt x="1966540" y="422300"/>
                    <a:pt x="1965968" y="422586"/>
                    <a:pt x="1965682" y="422872"/>
                  </a:cubicBezTo>
                  <a:cubicBezTo>
                    <a:pt x="1964730" y="423538"/>
                    <a:pt x="1964635" y="426205"/>
                    <a:pt x="1964730" y="427349"/>
                  </a:cubicBezTo>
                  <a:cubicBezTo>
                    <a:pt x="1964539" y="427349"/>
                    <a:pt x="1964444" y="427349"/>
                    <a:pt x="1964159" y="427349"/>
                  </a:cubicBezTo>
                  <a:cubicBezTo>
                    <a:pt x="1959205" y="427253"/>
                    <a:pt x="1953395" y="427253"/>
                    <a:pt x="1951680" y="427825"/>
                  </a:cubicBezTo>
                  <a:cubicBezTo>
                    <a:pt x="1949109" y="428587"/>
                    <a:pt x="1943489" y="429920"/>
                    <a:pt x="1940536" y="429158"/>
                  </a:cubicBezTo>
                  <a:cubicBezTo>
                    <a:pt x="1938917" y="428777"/>
                    <a:pt x="1936250" y="429158"/>
                    <a:pt x="1933202" y="429730"/>
                  </a:cubicBezTo>
                  <a:cubicBezTo>
                    <a:pt x="1929773" y="430301"/>
                    <a:pt x="1925963" y="431063"/>
                    <a:pt x="1923105" y="430492"/>
                  </a:cubicBezTo>
                  <a:cubicBezTo>
                    <a:pt x="1918915" y="429634"/>
                    <a:pt x="1918819" y="429253"/>
                    <a:pt x="1918343" y="428015"/>
                  </a:cubicBezTo>
                  <a:cubicBezTo>
                    <a:pt x="1918248" y="427729"/>
                    <a:pt x="1918153" y="427349"/>
                    <a:pt x="1917962" y="426967"/>
                  </a:cubicBezTo>
                  <a:cubicBezTo>
                    <a:pt x="1917295" y="425443"/>
                    <a:pt x="1915771" y="424967"/>
                    <a:pt x="1914438" y="424491"/>
                  </a:cubicBezTo>
                  <a:cubicBezTo>
                    <a:pt x="1913676" y="424205"/>
                    <a:pt x="1912819" y="423920"/>
                    <a:pt x="1912152" y="423538"/>
                  </a:cubicBezTo>
                  <a:cubicBezTo>
                    <a:pt x="1911009" y="422776"/>
                    <a:pt x="1911485" y="420586"/>
                    <a:pt x="1911961" y="418395"/>
                  </a:cubicBezTo>
                  <a:cubicBezTo>
                    <a:pt x="1912152" y="417442"/>
                    <a:pt x="1912343" y="416395"/>
                    <a:pt x="1912437" y="415537"/>
                  </a:cubicBezTo>
                  <a:cubicBezTo>
                    <a:pt x="1912533" y="413442"/>
                    <a:pt x="1910914" y="410394"/>
                    <a:pt x="1909675" y="408013"/>
                  </a:cubicBezTo>
                  <a:cubicBezTo>
                    <a:pt x="1909199" y="407060"/>
                    <a:pt x="1908723" y="406298"/>
                    <a:pt x="1908532" y="405727"/>
                  </a:cubicBezTo>
                  <a:cubicBezTo>
                    <a:pt x="1907675" y="403536"/>
                    <a:pt x="1905580" y="401917"/>
                    <a:pt x="1902818" y="400012"/>
                  </a:cubicBezTo>
                  <a:cubicBezTo>
                    <a:pt x="1902341" y="399726"/>
                    <a:pt x="1902151" y="399345"/>
                    <a:pt x="1902055" y="398869"/>
                  </a:cubicBezTo>
                  <a:cubicBezTo>
                    <a:pt x="1901960" y="397535"/>
                    <a:pt x="1903674" y="395725"/>
                    <a:pt x="1904817" y="394582"/>
                  </a:cubicBezTo>
                  <a:cubicBezTo>
                    <a:pt x="1905199" y="394201"/>
                    <a:pt x="1905580" y="393820"/>
                    <a:pt x="1905770" y="393535"/>
                  </a:cubicBezTo>
                  <a:cubicBezTo>
                    <a:pt x="1906532" y="392487"/>
                    <a:pt x="1906246" y="390106"/>
                    <a:pt x="1906056" y="388010"/>
                  </a:cubicBezTo>
                  <a:cubicBezTo>
                    <a:pt x="1905960" y="387153"/>
                    <a:pt x="1905865" y="386296"/>
                    <a:pt x="1905865" y="385820"/>
                  </a:cubicBezTo>
                  <a:cubicBezTo>
                    <a:pt x="1905865" y="385057"/>
                    <a:pt x="1907199" y="384391"/>
                    <a:pt x="1908437" y="383629"/>
                  </a:cubicBezTo>
                  <a:cubicBezTo>
                    <a:pt x="1909390" y="383057"/>
                    <a:pt x="1910437" y="382486"/>
                    <a:pt x="1911199" y="381724"/>
                  </a:cubicBezTo>
                  <a:cubicBezTo>
                    <a:pt x="1913199" y="379914"/>
                    <a:pt x="1911771" y="373913"/>
                    <a:pt x="1911104" y="371437"/>
                  </a:cubicBezTo>
                  <a:cubicBezTo>
                    <a:pt x="1910723" y="370008"/>
                    <a:pt x="1908152" y="366198"/>
                    <a:pt x="1906818" y="365055"/>
                  </a:cubicBezTo>
                  <a:cubicBezTo>
                    <a:pt x="1905675" y="364102"/>
                    <a:pt x="1904055" y="359435"/>
                    <a:pt x="1903579" y="357816"/>
                  </a:cubicBezTo>
                  <a:cubicBezTo>
                    <a:pt x="1903579" y="357721"/>
                    <a:pt x="1903294" y="357435"/>
                    <a:pt x="1903198" y="357340"/>
                  </a:cubicBezTo>
                  <a:cubicBezTo>
                    <a:pt x="1903770" y="357054"/>
                    <a:pt x="1906532" y="355530"/>
                    <a:pt x="1908246" y="354387"/>
                  </a:cubicBezTo>
                  <a:cubicBezTo>
                    <a:pt x="1910247" y="353053"/>
                    <a:pt x="1918724" y="348577"/>
                    <a:pt x="1920534" y="348958"/>
                  </a:cubicBezTo>
                  <a:cubicBezTo>
                    <a:pt x="1921296" y="349148"/>
                    <a:pt x="1922629" y="349815"/>
                    <a:pt x="1923963" y="350577"/>
                  </a:cubicBezTo>
                  <a:cubicBezTo>
                    <a:pt x="1926915" y="352196"/>
                    <a:pt x="1929011" y="353149"/>
                    <a:pt x="1930154" y="352672"/>
                  </a:cubicBezTo>
                  <a:cubicBezTo>
                    <a:pt x="1930916" y="352387"/>
                    <a:pt x="1931678" y="351339"/>
                    <a:pt x="1932916" y="349910"/>
                  </a:cubicBezTo>
                  <a:cubicBezTo>
                    <a:pt x="1934631" y="347910"/>
                    <a:pt x="1936917" y="345148"/>
                    <a:pt x="1939012" y="344767"/>
                  </a:cubicBezTo>
                  <a:cubicBezTo>
                    <a:pt x="1942346" y="344195"/>
                    <a:pt x="1945299" y="344481"/>
                    <a:pt x="1947013" y="345624"/>
                  </a:cubicBezTo>
                  <a:cubicBezTo>
                    <a:pt x="1948823" y="346767"/>
                    <a:pt x="1952442" y="346862"/>
                    <a:pt x="1953967" y="346291"/>
                  </a:cubicBezTo>
                  <a:cubicBezTo>
                    <a:pt x="1954538" y="346100"/>
                    <a:pt x="1955014" y="345433"/>
                    <a:pt x="1955967" y="344100"/>
                  </a:cubicBezTo>
                  <a:cubicBezTo>
                    <a:pt x="1957396" y="342004"/>
                    <a:pt x="1959396" y="339052"/>
                    <a:pt x="1961777" y="339909"/>
                  </a:cubicBezTo>
                  <a:cubicBezTo>
                    <a:pt x="1965778" y="341433"/>
                    <a:pt x="1968159" y="343624"/>
                    <a:pt x="1968444" y="344862"/>
                  </a:cubicBezTo>
                  <a:cubicBezTo>
                    <a:pt x="1968540" y="345243"/>
                    <a:pt x="1968635" y="345910"/>
                    <a:pt x="1968730" y="346672"/>
                  </a:cubicBezTo>
                  <a:cubicBezTo>
                    <a:pt x="1969111" y="349624"/>
                    <a:pt x="1969587" y="352196"/>
                    <a:pt x="1970540" y="352958"/>
                  </a:cubicBezTo>
                  <a:cubicBezTo>
                    <a:pt x="1971016" y="353434"/>
                    <a:pt x="1971778" y="354292"/>
                    <a:pt x="1972445" y="355149"/>
                  </a:cubicBezTo>
                  <a:cubicBezTo>
                    <a:pt x="1973493" y="356482"/>
                    <a:pt x="1974636" y="357816"/>
                    <a:pt x="1975493" y="358292"/>
                  </a:cubicBezTo>
                  <a:cubicBezTo>
                    <a:pt x="1976826" y="358959"/>
                    <a:pt x="1979208" y="360292"/>
                    <a:pt x="1980255" y="361054"/>
                  </a:cubicBezTo>
                  <a:lnTo>
                    <a:pt x="1980351" y="361150"/>
                  </a:lnTo>
                  <a:cubicBezTo>
                    <a:pt x="1981303" y="361912"/>
                    <a:pt x="1983113" y="363436"/>
                    <a:pt x="1983303" y="364579"/>
                  </a:cubicBezTo>
                  <a:cubicBezTo>
                    <a:pt x="1983303" y="364960"/>
                    <a:pt x="1983399" y="365436"/>
                    <a:pt x="1983399" y="365912"/>
                  </a:cubicBezTo>
                  <a:cubicBezTo>
                    <a:pt x="1983399" y="367150"/>
                    <a:pt x="1983494" y="368579"/>
                    <a:pt x="1983970" y="369722"/>
                  </a:cubicBezTo>
                  <a:cubicBezTo>
                    <a:pt x="1984161" y="370198"/>
                    <a:pt x="1984256" y="370675"/>
                    <a:pt x="1984352" y="371246"/>
                  </a:cubicBezTo>
                  <a:cubicBezTo>
                    <a:pt x="1984637" y="372580"/>
                    <a:pt x="1985018" y="374294"/>
                    <a:pt x="1986351" y="375818"/>
                  </a:cubicBezTo>
                  <a:cubicBezTo>
                    <a:pt x="1987114" y="376580"/>
                    <a:pt x="1987780" y="377152"/>
                    <a:pt x="1988447" y="377628"/>
                  </a:cubicBezTo>
                  <a:cubicBezTo>
                    <a:pt x="1989304" y="378295"/>
                    <a:pt x="1989876" y="378771"/>
                    <a:pt x="1989876" y="379342"/>
                  </a:cubicBezTo>
                  <a:cubicBezTo>
                    <a:pt x="1989971" y="380104"/>
                    <a:pt x="1990066" y="381628"/>
                    <a:pt x="1990066" y="383152"/>
                  </a:cubicBezTo>
                  <a:cubicBezTo>
                    <a:pt x="1990066" y="383819"/>
                    <a:pt x="1990162" y="384486"/>
                    <a:pt x="1990162" y="385057"/>
                  </a:cubicBezTo>
                  <a:cubicBezTo>
                    <a:pt x="1990257" y="386677"/>
                    <a:pt x="1991019" y="387724"/>
                    <a:pt x="1991781" y="388677"/>
                  </a:cubicBezTo>
                  <a:cubicBezTo>
                    <a:pt x="1992067" y="388963"/>
                    <a:pt x="1992257" y="389344"/>
                    <a:pt x="1992448" y="389629"/>
                  </a:cubicBezTo>
                  <a:cubicBezTo>
                    <a:pt x="1992828" y="390201"/>
                    <a:pt x="1993305" y="390677"/>
                    <a:pt x="1993781" y="391058"/>
                  </a:cubicBezTo>
                  <a:cubicBezTo>
                    <a:pt x="1994353" y="391534"/>
                    <a:pt x="1994924" y="392011"/>
                    <a:pt x="1995210" y="392868"/>
                  </a:cubicBezTo>
                  <a:lnTo>
                    <a:pt x="1995496" y="393535"/>
                  </a:lnTo>
                  <a:cubicBezTo>
                    <a:pt x="1996258" y="395440"/>
                    <a:pt x="1997782" y="399536"/>
                    <a:pt x="1997972" y="400297"/>
                  </a:cubicBezTo>
                  <a:cubicBezTo>
                    <a:pt x="1998162" y="401345"/>
                    <a:pt x="1998734" y="404107"/>
                    <a:pt x="2000353" y="405060"/>
                  </a:cubicBezTo>
                  <a:lnTo>
                    <a:pt x="2000925" y="405346"/>
                  </a:lnTo>
                  <a:cubicBezTo>
                    <a:pt x="2002830" y="406393"/>
                    <a:pt x="2008736" y="409727"/>
                    <a:pt x="2009402" y="411061"/>
                  </a:cubicBezTo>
                  <a:cubicBezTo>
                    <a:pt x="2010069" y="412394"/>
                    <a:pt x="2010545" y="413251"/>
                    <a:pt x="2010735" y="413537"/>
                  </a:cubicBezTo>
                  <a:cubicBezTo>
                    <a:pt x="2010545" y="413728"/>
                    <a:pt x="2010259" y="413728"/>
                    <a:pt x="2010164" y="414013"/>
                  </a:cubicBezTo>
                  <a:cubicBezTo>
                    <a:pt x="2009878" y="414395"/>
                    <a:pt x="2009688" y="414966"/>
                    <a:pt x="2009402" y="415537"/>
                  </a:cubicBezTo>
                  <a:cubicBezTo>
                    <a:pt x="2009021" y="416490"/>
                    <a:pt x="2008545" y="417633"/>
                    <a:pt x="2007878" y="417824"/>
                  </a:cubicBezTo>
                  <a:cubicBezTo>
                    <a:pt x="2006735" y="418204"/>
                    <a:pt x="2004925" y="419633"/>
                    <a:pt x="2004925" y="420681"/>
                  </a:cubicBezTo>
                  <a:cubicBezTo>
                    <a:pt x="2004925" y="420967"/>
                    <a:pt x="2005021" y="421443"/>
                    <a:pt x="2005878" y="421729"/>
                  </a:cubicBezTo>
                  <a:cubicBezTo>
                    <a:pt x="2006164" y="421824"/>
                    <a:pt x="2006640" y="421824"/>
                    <a:pt x="2007211" y="421824"/>
                  </a:cubicBezTo>
                  <a:cubicBezTo>
                    <a:pt x="2010164" y="421824"/>
                    <a:pt x="2015689" y="420871"/>
                    <a:pt x="2016832" y="420109"/>
                  </a:cubicBezTo>
                  <a:cubicBezTo>
                    <a:pt x="2017118" y="419919"/>
                    <a:pt x="2017403" y="419728"/>
                    <a:pt x="2017689" y="419443"/>
                  </a:cubicBezTo>
                  <a:cubicBezTo>
                    <a:pt x="2018641" y="418681"/>
                    <a:pt x="2019689" y="417919"/>
                    <a:pt x="2020451" y="417728"/>
                  </a:cubicBezTo>
                  <a:cubicBezTo>
                    <a:pt x="2021689" y="417538"/>
                    <a:pt x="2023308" y="416395"/>
                    <a:pt x="2024451" y="415633"/>
                  </a:cubicBezTo>
                  <a:cubicBezTo>
                    <a:pt x="2025594" y="414871"/>
                    <a:pt x="2030834" y="404488"/>
                    <a:pt x="2031024" y="404012"/>
                  </a:cubicBezTo>
                  <a:cubicBezTo>
                    <a:pt x="2031214" y="403441"/>
                    <a:pt x="2033119" y="401345"/>
                    <a:pt x="2034072" y="400393"/>
                  </a:cubicBezTo>
                  <a:cubicBezTo>
                    <a:pt x="2035024" y="399536"/>
                    <a:pt x="2037215" y="396583"/>
                    <a:pt x="2037215" y="395725"/>
                  </a:cubicBezTo>
                  <a:cubicBezTo>
                    <a:pt x="2037215" y="395535"/>
                    <a:pt x="2037215" y="395249"/>
                    <a:pt x="2037311" y="394963"/>
                  </a:cubicBezTo>
                  <a:cubicBezTo>
                    <a:pt x="2037405" y="393820"/>
                    <a:pt x="2037691" y="391820"/>
                    <a:pt x="2037596" y="390391"/>
                  </a:cubicBezTo>
                  <a:cubicBezTo>
                    <a:pt x="2037596" y="390011"/>
                    <a:pt x="2037501" y="389534"/>
                    <a:pt x="2037501" y="389058"/>
                  </a:cubicBezTo>
                  <a:cubicBezTo>
                    <a:pt x="2037311" y="387439"/>
                    <a:pt x="2037024" y="385057"/>
                    <a:pt x="2037691" y="384295"/>
                  </a:cubicBezTo>
                  <a:lnTo>
                    <a:pt x="2038072" y="383915"/>
                  </a:lnTo>
                  <a:cubicBezTo>
                    <a:pt x="2039025" y="382867"/>
                    <a:pt x="2040263" y="381533"/>
                    <a:pt x="2040453" y="379438"/>
                  </a:cubicBezTo>
                  <a:cubicBezTo>
                    <a:pt x="2040644" y="377247"/>
                    <a:pt x="2040739" y="375151"/>
                    <a:pt x="2039882" y="373723"/>
                  </a:cubicBezTo>
                  <a:cubicBezTo>
                    <a:pt x="2039215" y="372675"/>
                    <a:pt x="2039025" y="371151"/>
                    <a:pt x="2038930" y="370103"/>
                  </a:cubicBezTo>
                  <a:cubicBezTo>
                    <a:pt x="2038930" y="369913"/>
                    <a:pt x="2038834" y="369627"/>
                    <a:pt x="2038834" y="369436"/>
                  </a:cubicBezTo>
                  <a:lnTo>
                    <a:pt x="2038644" y="368389"/>
                  </a:lnTo>
                  <a:lnTo>
                    <a:pt x="2038834" y="365531"/>
                  </a:lnTo>
                  <a:cubicBezTo>
                    <a:pt x="2038930" y="364293"/>
                    <a:pt x="2037787" y="362197"/>
                    <a:pt x="2036453" y="361054"/>
                  </a:cubicBezTo>
                  <a:cubicBezTo>
                    <a:pt x="2035501" y="360197"/>
                    <a:pt x="2033310" y="359245"/>
                    <a:pt x="2031881" y="359626"/>
                  </a:cubicBezTo>
                  <a:cubicBezTo>
                    <a:pt x="2031310" y="359816"/>
                    <a:pt x="2030928" y="360102"/>
                    <a:pt x="2030738" y="360578"/>
                  </a:cubicBezTo>
                  <a:cubicBezTo>
                    <a:pt x="2030643" y="360959"/>
                    <a:pt x="2030452" y="361340"/>
                    <a:pt x="2030262" y="361816"/>
                  </a:cubicBezTo>
                  <a:cubicBezTo>
                    <a:pt x="2029595" y="363245"/>
                    <a:pt x="2028833" y="365055"/>
                    <a:pt x="2029309" y="366579"/>
                  </a:cubicBezTo>
                  <a:cubicBezTo>
                    <a:pt x="2029690" y="367627"/>
                    <a:pt x="2030167" y="368674"/>
                    <a:pt x="2030548" y="369436"/>
                  </a:cubicBezTo>
                  <a:cubicBezTo>
                    <a:pt x="2030834" y="369913"/>
                    <a:pt x="2031024" y="370294"/>
                    <a:pt x="2031119" y="370579"/>
                  </a:cubicBezTo>
                  <a:lnTo>
                    <a:pt x="2031214" y="370770"/>
                  </a:lnTo>
                  <a:cubicBezTo>
                    <a:pt x="2032833" y="376199"/>
                    <a:pt x="2032262" y="377437"/>
                    <a:pt x="2032071" y="377723"/>
                  </a:cubicBezTo>
                  <a:cubicBezTo>
                    <a:pt x="2031119" y="379057"/>
                    <a:pt x="2028071" y="383152"/>
                    <a:pt x="2028071" y="383248"/>
                  </a:cubicBezTo>
                  <a:cubicBezTo>
                    <a:pt x="2027976" y="383438"/>
                    <a:pt x="2025976" y="387058"/>
                    <a:pt x="2025880" y="388677"/>
                  </a:cubicBezTo>
                  <a:cubicBezTo>
                    <a:pt x="2025880" y="388963"/>
                    <a:pt x="2025880" y="389153"/>
                    <a:pt x="2025880" y="389439"/>
                  </a:cubicBezTo>
                  <a:cubicBezTo>
                    <a:pt x="2025785" y="390772"/>
                    <a:pt x="2025785" y="392582"/>
                    <a:pt x="2025023" y="393154"/>
                  </a:cubicBezTo>
                  <a:cubicBezTo>
                    <a:pt x="2024833" y="393344"/>
                    <a:pt x="2024642" y="393535"/>
                    <a:pt x="2024451" y="393630"/>
                  </a:cubicBezTo>
                  <a:cubicBezTo>
                    <a:pt x="2023690" y="394201"/>
                    <a:pt x="2023023" y="394773"/>
                    <a:pt x="2022928" y="396297"/>
                  </a:cubicBezTo>
                  <a:cubicBezTo>
                    <a:pt x="2022832" y="397249"/>
                    <a:pt x="2022642" y="398869"/>
                    <a:pt x="2022452" y="400297"/>
                  </a:cubicBezTo>
                  <a:cubicBezTo>
                    <a:pt x="2022261" y="401440"/>
                    <a:pt x="2022165" y="402393"/>
                    <a:pt x="2022070" y="402965"/>
                  </a:cubicBezTo>
                  <a:cubicBezTo>
                    <a:pt x="2021975" y="404203"/>
                    <a:pt x="2021309" y="406108"/>
                    <a:pt x="2020927" y="406393"/>
                  </a:cubicBezTo>
                  <a:cubicBezTo>
                    <a:pt x="2020260" y="406774"/>
                    <a:pt x="2017974" y="408584"/>
                    <a:pt x="2017308" y="409918"/>
                  </a:cubicBezTo>
                  <a:cubicBezTo>
                    <a:pt x="2016832" y="410965"/>
                    <a:pt x="2016165" y="411918"/>
                    <a:pt x="2014736" y="412299"/>
                  </a:cubicBezTo>
                  <a:cubicBezTo>
                    <a:pt x="2014355" y="412394"/>
                    <a:pt x="2013974" y="412490"/>
                    <a:pt x="2013593" y="412585"/>
                  </a:cubicBezTo>
                  <a:cubicBezTo>
                    <a:pt x="2013021" y="412680"/>
                    <a:pt x="2012355" y="412870"/>
                    <a:pt x="2011878" y="413061"/>
                  </a:cubicBezTo>
                  <a:cubicBezTo>
                    <a:pt x="2011688" y="412680"/>
                    <a:pt x="2011307" y="411918"/>
                    <a:pt x="2010640" y="410775"/>
                  </a:cubicBezTo>
                  <a:cubicBezTo>
                    <a:pt x="2009974" y="409441"/>
                    <a:pt x="2005592" y="406870"/>
                    <a:pt x="2001877" y="404774"/>
                  </a:cubicBezTo>
                  <a:lnTo>
                    <a:pt x="2001306" y="404488"/>
                  </a:lnTo>
                  <a:cubicBezTo>
                    <a:pt x="1999972" y="403726"/>
                    <a:pt x="1999496" y="401059"/>
                    <a:pt x="1999305" y="400202"/>
                  </a:cubicBezTo>
                  <a:lnTo>
                    <a:pt x="1999305" y="400107"/>
                  </a:lnTo>
                  <a:cubicBezTo>
                    <a:pt x="1999211" y="399440"/>
                    <a:pt x="1998068" y="396392"/>
                    <a:pt x="1996829" y="393249"/>
                  </a:cubicBezTo>
                  <a:lnTo>
                    <a:pt x="1996543" y="392582"/>
                  </a:lnTo>
                  <a:cubicBezTo>
                    <a:pt x="1996162" y="391630"/>
                    <a:pt x="1995591" y="391058"/>
                    <a:pt x="1994924" y="390487"/>
                  </a:cubicBezTo>
                  <a:cubicBezTo>
                    <a:pt x="1994448" y="390106"/>
                    <a:pt x="1994067" y="389725"/>
                    <a:pt x="1993781" y="389153"/>
                  </a:cubicBezTo>
                  <a:cubicBezTo>
                    <a:pt x="1993590" y="388772"/>
                    <a:pt x="1993305" y="388486"/>
                    <a:pt x="1993114" y="388105"/>
                  </a:cubicBezTo>
                  <a:cubicBezTo>
                    <a:pt x="1992448" y="387153"/>
                    <a:pt x="1991685" y="386296"/>
                    <a:pt x="1991685" y="384867"/>
                  </a:cubicBezTo>
                  <a:cubicBezTo>
                    <a:pt x="1991685" y="384295"/>
                    <a:pt x="1991590" y="383629"/>
                    <a:pt x="1991590" y="382962"/>
                  </a:cubicBezTo>
                  <a:cubicBezTo>
                    <a:pt x="1991495" y="381343"/>
                    <a:pt x="1991495" y="379914"/>
                    <a:pt x="1991400" y="379152"/>
                  </a:cubicBezTo>
                  <a:cubicBezTo>
                    <a:pt x="1991305" y="378295"/>
                    <a:pt x="1990638" y="377818"/>
                    <a:pt x="1989686" y="376961"/>
                  </a:cubicBezTo>
                  <a:cubicBezTo>
                    <a:pt x="1989114" y="376485"/>
                    <a:pt x="1988447" y="375913"/>
                    <a:pt x="1987685" y="375151"/>
                  </a:cubicBezTo>
                  <a:cubicBezTo>
                    <a:pt x="1986447" y="373818"/>
                    <a:pt x="1986066" y="372294"/>
                    <a:pt x="1985875" y="370960"/>
                  </a:cubicBezTo>
                  <a:cubicBezTo>
                    <a:pt x="1985780" y="370389"/>
                    <a:pt x="1985685" y="369817"/>
                    <a:pt x="1985494" y="369341"/>
                  </a:cubicBezTo>
                  <a:cubicBezTo>
                    <a:pt x="1985113" y="368293"/>
                    <a:pt x="1985018" y="366960"/>
                    <a:pt x="1985018" y="365722"/>
                  </a:cubicBezTo>
                  <a:cubicBezTo>
                    <a:pt x="1985018" y="365245"/>
                    <a:pt x="1985018" y="364769"/>
                    <a:pt x="1984923" y="364293"/>
                  </a:cubicBezTo>
                  <a:cubicBezTo>
                    <a:pt x="1984732" y="362864"/>
                    <a:pt x="1982923" y="361340"/>
                    <a:pt x="1981780" y="360388"/>
                  </a:cubicBezTo>
                  <a:lnTo>
                    <a:pt x="1981684" y="360292"/>
                  </a:lnTo>
                  <a:cubicBezTo>
                    <a:pt x="1980541" y="359340"/>
                    <a:pt x="1977969" y="358006"/>
                    <a:pt x="1976826" y="357340"/>
                  </a:cubicBezTo>
                  <a:cubicBezTo>
                    <a:pt x="1976160" y="356959"/>
                    <a:pt x="1975017" y="355625"/>
                    <a:pt x="1974064" y="354482"/>
                  </a:cubicBezTo>
                  <a:cubicBezTo>
                    <a:pt x="1973302" y="353530"/>
                    <a:pt x="1972540" y="352672"/>
                    <a:pt x="1971969" y="352196"/>
                  </a:cubicBezTo>
                  <a:cubicBezTo>
                    <a:pt x="1971112" y="351434"/>
                    <a:pt x="1970636" y="348291"/>
                    <a:pt x="1970445" y="346291"/>
                  </a:cubicBezTo>
                  <a:cubicBezTo>
                    <a:pt x="1970349" y="345529"/>
                    <a:pt x="1970254" y="344862"/>
                    <a:pt x="1970159" y="344481"/>
                  </a:cubicBezTo>
                  <a:cubicBezTo>
                    <a:pt x="1969778" y="342671"/>
                    <a:pt x="1966825" y="340385"/>
                    <a:pt x="1963015" y="338956"/>
                  </a:cubicBezTo>
                  <a:cubicBezTo>
                    <a:pt x="1959968" y="337813"/>
                    <a:pt x="1957586" y="341242"/>
                    <a:pt x="1955967" y="343433"/>
                  </a:cubicBezTo>
                  <a:cubicBezTo>
                    <a:pt x="1955490" y="344195"/>
                    <a:pt x="1954728" y="345148"/>
                    <a:pt x="1954443" y="345243"/>
                  </a:cubicBezTo>
                  <a:cubicBezTo>
                    <a:pt x="1953109" y="345624"/>
                    <a:pt x="1949871" y="345624"/>
                    <a:pt x="1948251" y="344671"/>
                  </a:cubicBezTo>
                  <a:cubicBezTo>
                    <a:pt x="1946252" y="343433"/>
                    <a:pt x="1943108" y="343052"/>
                    <a:pt x="1939584" y="343719"/>
                  </a:cubicBezTo>
                  <a:cubicBezTo>
                    <a:pt x="1937107" y="344195"/>
                    <a:pt x="1934726" y="346957"/>
                    <a:pt x="1932916" y="349243"/>
                  </a:cubicBezTo>
                  <a:cubicBezTo>
                    <a:pt x="1931964" y="350386"/>
                    <a:pt x="1931107" y="351434"/>
                    <a:pt x="1930535" y="351720"/>
                  </a:cubicBezTo>
                  <a:cubicBezTo>
                    <a:pt x="1929773" y="352006"/>
                    <a:pt x="1927011" y="350577"/>
                    <a:pt x="1925201" y="349624"/>
                  </a:cubicBezTo>
                  <a:cubicBezTo>
                    <a:pt x="1923677" y="348862"/>
                    <a:pt x="1922344" y="348100"/>
                    <a:pt x="1921486" y="347910"/>
                  </a:cubicBezTo>
                  <a:cubicBezTo>
                    <a:pt x="1919200" y="347434"/>
                    <a:pt x="1910247" y="352291"/>
                    <a:pt x="1908437" y="353530"/>
                  </a:cubicBezTo>
                  <a:cubicBezTo>
                    <a:pt x="1906627" y="354768"/>
                    <a:pt x="1903484" y="356482"/>
                    <a:pt x="1903294" y="356578"/>
                  </a:cubicBezTo>
                  <a:cubicBezTo>
                    <a:pt x="1901960" y="355435"/>
                    <a:pt x="1899293" y="353815"/>
                    <a:pt x="1894530" y="351148"/>
                  </a:cubicBezTo>
                  <a:cubicBezTo>
                    <a:pt x="1894149" y="350958"/>
                    <a:pt x="1893864" y="350767"/>
                    <a:pt x="1893673" y="350672"/>
                  </a:cubicBezTo>
                  <a:cubicBezTo>
                    <a:pt x="1892721" y="350101"/>
                    <a:pt x="1890911" y="347529"/>
                    <a:pt x="1889673" y="345529"/>
                  </a:cubicBezTo>
                  <a:cubicBezTo>
                    <a:pt x="1889006" y="344481"/>
                    <a:pt x="1888339" y="343528"/>
                    <a:pt x="1887959" y="343052"/>
                  </a:cubicBezTo>
                  <a:cubicBezTo>
                    <a:pt x="1886910" y="341814"/>
                    <a:pt x="1884434" y="340480"/>
                    <a:pt x="1882529" y="339528"/>
                  </a:cubicBezTo>
                  <a:cubicBezTo>
                    <a:pt x="1881958" y="339242"/>
                    <a:pt x="1881481" y="338956"/>
                    <a:pt x="1881100" y="338766"/>
                  </a:cubicBezTo>
                  <a:cubicBezTo>
                    <a:pt x="1879671" y="337909"/>
                    <a:pt x="1872337" y="331813"/>
                    <a:pt x="1870623" y="329622"/>
                  </a:cubicBezTo>
                  <a:cubicBezTo>
                    <a:pt x="1869003" y="327526"/>
                    <a:pt x="1867765" y="321811"/>
                    <a:pt x="1867956" y="319525"/>
                  </a:cubicBezTo>
                  <a:cubicBezTo>
                    <a:pt x="1868146" y="317239"/>
                    <a:pt x="1864527" y="316096"/>
                    <a:pt x="1862241" y="315334"/>
                  </a:cubicBezTo>
                  <a:cubicBezTo>
                    <a:pt x="1861860" y="315239"/>
                    <a:pt x="1861479" y="315049"/>
                    <a:pt x="1861193" y="314953"/>
                  </a:cubicBezTo>
                  <a:cubicBezTo>
                    <a:pt x="1859860" y="314477"/>
                    <a:pt x="1859002" y="310477"/>
                    <a:pt x="1858621" y="308762"/>
                  </a:cubicBezTo>
                  <a:cubicBezTo>
                    <a:pt x="1858526" y="308476"/>
                    <a:pt x="1858526" y="308191"/>
                    <a:pt x="1858431" y="308000"/>
                  </a:cubicBezTo>
                  <a:cubicBezTo>
                    <a:pt x="1858240" y="306952"/>
                    <a:pt x="1855954" y="305809"/>
                    <a:pt x="1852240" y="303904"/>
                  </a:cubicBezTo>
                  <a:cubicBezTo>
                    <a:pt x="1850430" y="303047"/>
                    <a:pt x="1848810" y="302190"/>
                    <a:pt x="1848049" y="301618"/>
                  </a:cubicBezTo>
                  <a:cubicBezTo>
                    <a:pt x="1846811" y="300666"/>
                    <a:pt x="1847287" y="299523"/>
                    <a:pt x="1847667" y="298475"/>
                  </a:cubicBezTo>
                  <a:cubicBezTo>
                    <a:pt x="1847858" y="298094"/>
                    <a:pt x="1847953" y="297618"/>
                    <a:pt x="1848049" y="297332"/>
                  </a:cubicBezTo>
                  <a:cubicBezTo>
                    <a:pt x="1848144" y="295999"/>
                    <a:pt x="1843667" y="288188"/>
                    <a:pt x="1842429" y="286950"/>
                  </a:cubicBezTo>
                  <a:cubicBezTo>
                    <a:pt x="1841667" y="286188"/>
                    <a:pt x="1840905" y="281902"/>
                    <a:pt x="1840334" y="279139"/>
                  </a:cubicBezTo>
                  <a:cubicBezTo>
                    <a:pt x="1839952" y="277234"/>
                    <a:pt x="1839667" y="275710"/>
                    <a:pt x="1839476" y="275234"/>
                  </a:cubicBezTo>
                  <a:cubicBezTo>
                    <a:pt x="1838905" y="273996"/>
                    <a:pt x="1837190" y="261804"/>
                    <a:pt x="1837380" y="259327"/>
                  </a:cubicBezTo>
                  <a:cubicBezTo>
                    <a:pt x="1837571" y="256660"/>
                    <a:pt x="1835571" y="255041"/>
                    <a:pt x="1834237" y="254565"/>
                  </a:cubicBezTo>
                  <a:cubicBezTo>
                    <a:pt x="1833571" y="254374"/>
                    <a:pt x="1832046" y="254374"/>
                    <a:pt x="1830142" y="254470"/>
                  </a:cubicBezTo>
                  <a:cubicBezTo>
                    <a:pt x="1827855" y="254565"/>
                    <a:pt x="1825093" y="254660"/>
                    <a:pt x="1823283" y="254279"/>
                  </a:cubicBezTo>
                  <a:cubicBezTo>
                    <a:pt x="1820617" y="253708"/>
                    <a:pt x="1820998" y="248945"/>
                    <a:pt x="1821188" y="246945"/>
                  </a:cubicBezTo>
                  <a:lnTo>
                    <a:pt x="1821188" y="246373"/>
                  </a:lnTo>
                  <a:cubicBezTo>
                    <a:pt x="1821284" y="244849"/>
                    <a:pt x="1819855" y="240849"/>
                    <a:pt x="1818521" y="237420"/>
                  </a:cubicBezTo>
                  <a:lnTo>
                    <a:pt x="1818330" y="236944"/>
                  </a:lnTo>
                  <a:cubicBezTo>
                    <a:pt x="1817759" y="235515"/>
                    <a:pt x="1817664" y="233800"/>
                    <a:pt x="1817569" y="231800"/>
                  </a:cubicBezTo>
                  <a:cubicBezTo>
                    <a:pt x="1817473" y="230562"/>
                    <a:pt x="1815759" y="227514"/>
                    <a:pt x="1814140" y="224561"/>
                  </a:cubicBezTo>
                  <a:cubicBezTo>
                    <a:pt x="1813092" y="222656"/>
                    <a:pt x="1812044" y="220942"/>
                    <a:pt x="1811949" y="220370"/>
                  </a:cubicBezTo>
                  <a:cubicBezTo>
                    <a:pt x="1811759" y="219418"/>
                    <a:pt x="1811663" y="217798"/>
                    <a:pt x="1811568" y="216560"/>
                  </a:cubicBezTo>
                  <a:cubicBezTo>
                    <a:pt x="1811568" y="215798"/>
                    <a:pt x="1811473" y="215131"/>
                    <a:pt x="1811377" y="214655"/>
                  </a:cubicBezTo>
                  <a:cubicBezTo>
                    <a:pt x="1811187" y="213417"/>
                    <a:pt x="1809567" y="212369"/>
                    <a:pt x="1808520" y="212179"/>
                  </a:cubicBezTo>
                  <a:cubicBezTo>
                    <a:pt x="1807853" y="211988"/>
                    <a:pt x="1806901" y="212750"/>
                    <a:pt x="1805281" y="214274"/>
                  </a:cubicBezTo>
                  <a:cubicBezTo>
                    <a:pt x="1804329" y="215131"/>
                    <a:pt x="1802900" y="216274"/>
                    <a:pt x="1802424" y="216370"/>
                  </a:cubicBezTo>
                  <a:cubicBezTo>
                    <a:pt x="1801662" y="216465"/>
                    <a:pt x="1800328" y="216179"/>
                    <a:pt x="1799471" y="215989"/>
                  </a:cubicBezTo>
                  <a:cubicBezTo>
                    <a:pt x="1798519" y="215322"/>
                    <a:pt x="1797471" y="214274"/>
                    <a:pt x="1797376" y="214084"/>
                  </a:cubicBezTo>
                  <a:close/>
                  <a:moveTo>
                    <a:pt x="2031881" y="370770"/>
                  </a:moveTo>
                  <a:lnTo>
                    <a:pt x="2031786" y="370579"/>
                  </a:lnTo>
                  <a:cubicBezTo>
                    <a:pt x="2031690" y="370294"/>
                    <a:pt x="2031500" y="369817"/>
                    <a:pt x="2031214" y="369341"/>
                  </a:cubicBezTo>
                  <a:cubicBezTo>
                    <a:pt x="2030834" y="368579"/>
                    <a:pt x="2030357" y="367627"/>
                    <a:pt x="2029976" y="366579"/>
                  </a:cubicBezTo>
                  <a:cubicBezTo>
                    <a:pt x="2029595" y="365341"/>
                    <a:pt x="2030357" y="363721"/>
                    <a:pt x="2030928" y="362388"/>
                  </a:cubicBezTo>
                  <a:cubicBezTo>
                    <a:pt x="2031119" y="361912"/>
                    <a:pt x="2031310" y="361531"/>
                    <a:pt x="2031500" y="361150"/>
                  </a:cubicBezTo>
                  <a:cubicBezTo>
                    <a:pt x="2031595" y="360959"/>
                    <a:pt x="2031690" y="360769"/>
                    <a:pt x="2031977" y="360769"/>
                  </a:cubicBezTo>
                  <a:cubicBezTo>
                    <a:pt x="2032071" y="360769"/>
                    <a:pt x="2032262" y="360673"/>
                    <a:pt x="2032453" y="360673"/>
                  </a:cubicBezTo>
                  <a:cubicBezTo>
                    <a:pt x="2033500" y="360673"/>
                    <a:pt x="2034929" y="361340"/>
                    <a:pt x="2035786" y="362007"/>
                  </a:cubicBezTo>
                  <a:cubicBezTo>
                    <a:pt x="2037024" y="363055"/>
                    <a:pt x="2037977" y="364960"/>
                    <a:pt x="2037882" y="365912"/>
                  </a:cubicBezTo>
                  <a:lnTo>
                    <a:pt x="2037691" y="368865"/>
                  </a:lnTo>
                  <a:lnTo>
                    <a:pt x="2037882" y="370008"/>
                  </a:lnTo>
                  <a:cubicBezTo>
                    <a:pt x="2037882" y="370198"/>
                    <a:pt x="2037977" y="370389"/>
                    <a:pt x="2037977" y="370579"/>
                  </a:cubicBezTo>
                  <a:cubicBezTo>
                    <a:pt x="2038072" y="371722"/>
                    <a:pt x="2038263" y="373342"/>
                    <a:pt x="2039025" y="374485"/>
                  </a:cubicBezTo>
                  <a:cubicBezTo>
                    <a:pt x="2039787" y="375723"/>
                    <a:pt x="2039692" y="377628"/>
                    <a:pt x="2039501" y="379723"/>
                  </a:cubicBezTo>
                  <a:cubicBezTo>
                    <a:pt x="2039406" y="381533"/>
                    <a:pt x="2038358" y="382676"/>
                    <a:pt x="2037405" y="383724"/>
                  </a:cubicBezTo>
                  <a:lnTo>
                    <a:pt x="2037024" y="384105"/>
                  </a:lnTo>
                  <a:cubicBezTo>
                    <a:pt x="2036168" y="385057"/>
                    <a:pt x="2036358" y="386962"/>
                    <a:pt x="2036644" y="389439"/>
                  </a:cubicBezTo>
                  <a:cubicBezTo>
                    <a:pt x="2036739" y="389915"/>
                    <a:pt x="2036739" y="390391"/>
                    <a:pt x="2036739" y="390772"/>
                  </a:cubicBezTo>
                  <a:cubicBezTo>
                    <a:pt x="2036834" y="392106"/>
                    <a:pt x="2036644" y="394011"/>
                    <a:pt x="2036453" y="395154"/>
                  </a:cubicBezTo>
                  <a:cubicBezTo>
                    <a:pt x="2036453" y="395535"/>
                    <a:pt x="2036358" y="395821"/>
                    <a:pt x="2036358" y="396011"/>
                  </a:cubicBezTo>
                  <a:cubicBezTo>
                    <a:pt x="2036358" y="396487"/>
                    <a:pt x="2034453" y="399250"/>
                    <a:pt x="2033500" y="400107"/>
                  </a:cubicBezTo>
                  <a:cubicBezTo>
                    <a:pt x="2032548" y="400964"/>
                    <a:pt x="2030548" y="403250"/>
                    <a:pt x="2030167" y="404012"/>
                  </a:cubicBezTo>
                  <a:cubicBezTo>
                    <a:pt x="2029785" y="404870"/>
                    <a:pt x="2024737" y="414585"/>
                    <a:pt x="2023880" y="415252"/>
                  </a:cubicBezTo>
                  <a:cubicBezTo>
                    <a:pt x="2022261" y="416395"/>
                    <a:pt x="2021023" y="416966"/>
                    <a:pt x="2020260" y="417157"/>
                  </a:cubicBezTo>
                  <a:cubicBezTo>
                    <a:pt x="2019213" y="417347"/>
                    <a:pt x="2018165" y="418204"/>
                    <a:pt x="2017022" y="419062"/>
                  </a:cubicBezTo>
                  <a:cubicBezTo>
                    <a:pt x="2016736" y="419252"/>
                    <a:pt x="2016451" y="419443"/>
                    <a:pt x="2016260" y="419633"/>
                  </a:cubicBezTo>
                  <a:cubicBezTo>
                    <a:pt x="2015212" y="420395"/>
                    <a:pt x="2007783" y="421538"/>
                    <a:pt x="2006068" y="421062"/>
                  </a:cubicBezTo>
                  <a:cubicBezTo>
                    <a:pt x="2005783" y="420967"/>
                    <a:pt x="2005783" y="420871"/>
                    <a:pt x="2005783" y="420776"/>
                  </a:cubicBezTo>
                  <a:cubicBezTo>
                    <a:pt x="2005783" y="420205"/>
                    <a:pt x="2007116" y="419062"/>
                    <a:pt x="2008069" y="418776"/>
                  </a:cubicBezTo>
                  <a:cubicBezTo>
                    <a:pt x="2009212" y="418395"/>
                    <a:pt x="2009783" y="417157"/>
                    <a:pt x="2010259" y="416014"/>
                  </a:cubicBezTo>
                  <a:cubicBezTo>
                    <a:pt x="2010450" y="415537"/>
                    <a:pt x="2010640" y="414966"/>
                    <a:pt x="2010926" y="414680"/>
                  </a:cubicBezTo>
                  <a:cubicBezTo>
                    <a:pt x="2011402" y="414013"/>
                    <a:pt x="2012260" y="413823"/>
                    <a:pt x="2013403" y="413632"/>
                  </a:cubicBezTo>
                  <a:cubicBezTo>
                    <a:pt x="2013783" y="413537"/>
                    <a:pt x="2014260" y="413442"/>
                    <a:pt x="2014641" y="413347"/>
                  </a:cubicBezTo>
                  <a:cubicBezTo>
                    <a:pt x="2016546" y="412870"/>
                    <a:pt x="2017308" y="411537"/>
                    <a:pt x="2017879" y="410489"/>
                  </a:cubicBezTo>
                  <a:cubicBezTo>
                    <a:pt x="2018355" y="409537"/>
                    <a:pt x="2020356" y="407822"/>
                    <a:pt x="2021118" y="407346"/>
                  </a:cubicBezTo>
                  <a:cubicBezTo>
                    <a:pt x="2022070" y="406774"/>
                    <a:pt x="2022642" y="404203"/>
                    <a:pt x="2022737" y="403250"/>
                  </a:cubicBezTo>
                  <a:cubicBezTo>
                    <a:pt x="2022737" y="402774"/>
                    <a:pt x="2022928" y="401726"/>
                    <a:pt x="2023118" y="400678"/>
                  </a:cubicBezTo>
                  <a:cubicBezTo>
                    <a:pt x="2023308" y="399250"/>
                    <a:pt x="2023594" y="397630"/>
                    <a:pt x="2023690" y="396678"/>
                  </a:cubicBezTo>
                  <a:cubicBezTo>
                    <a:pt x="2023785" y="395535"/>
                    <a:pt x="2024166" y="395154"/>
                    <a:pt x="2024928" y="394678"/>
                  </a:cubicBezTo>
                  <a:cubicBezTo>
                    <a:pt x="2025118" y="394487"/>
                    <a:pt x="2025404" y="394297"/>
                    <a:pt x="2025594" y="394106"/>
                  </a:cubicBezTo>
                  <a:cubicBezTo>
                    <a:pt x="2026547" y="393249"/>
                    <a:pt x="2026643" y="391439"/>
                    <a:pt x="2026737" y="389725"/>
                  </a:cubicBezTo>
                  <a:cubicBezTo>
                    <a:pt x="2026737" y="389439"/>
                    <a:pt x="2026737" y="389153"/>
                    <a:pt x="2026737" y="388963"/>
                  </a:cubicBezTo>
                  <a:cubicBezTo>
                    <a:pt x="2026833" y="387820"/>
                    <a:pt x="2028262" y="384867"/>
                    <a:pt x="2028833" y="383915"/>
                  </a:cubicBezTo>
                  <a:cubicBezTo>
                    <a:pt x="2028833" y="383915"/>
                    <a:pt x="2031881" y="379723"/>
                    <a:pt x="2032833" y="378390"/>
                  </a:cubicBezTo>
                  <a:cubicBezTo>
                    <a:pt x="2033405" y="377437"/>
                    <a:pt x="2033119" y="374961"/>
                    <a:pt x="2031881" y="370770"/>
                  </a:cubicBezTo>
                  <a:close/>
                  <a:moveTo>
                    <a:pt x="1718985" y="277425"/>
                  </a:moveTo>
                  <a:cubicBezTo>
                    <a:pt x="1719556" y="277330"/>
                    <a:pt x="1720414" y="277044"/>
                    <a:pt x="1721557" y="276663"/>
                  </a:cubicBezTo>
                  <a:cubicBezTo>
                    <a:pt x="1723462" y="275996"/>
                    <a:pt x="1726128" y="275139"/>
                    <a:pt x="1727177" y="275520"/>
                  </a:cubicBezTo>
                  <a:cubicBezTo>
                    <a:pt x="1727557" y="275710"/>
                    <a:pt x="1728033" y="275901"/>
                    <a:pt x="1728415" y="276187"/>
                  </a:cubicBezTo>
                  <a:cubicBezTo>
                    <a:pt x="1730129" y="277044"/>
                    <a:pt x="1731748" y="277901"/>
                    <a:pt x="1732415" y="276853"/>
                  </a:cubicBezTo>
                  <a:cubicBezTo>
                    <a:pt x="1732987" y="275996"/>
                    <a:pt x="1733653" y="275615"/>
                    <a:pt x="1734320" y="275615"/>
                  </a:cubicBezTo>
                  <a:cubicBezTo>
                    <a:pt x="1735082" y="275615"/>
                    <a:pt x="1739178" y="275234"/>
                    <a:pt x="1740226" y="273424"/>
                  </a:cubicBezTo>
                  <a:cubicBezTo>
                    <a:pt x="1740511" y="272948"/>
                    <a:pt x="1740893" y="271805"/>
                    <a:pt x="1741369" y="270376"/>
                  </a:cubicBezTo>
                  <a:cubicBezTo>
                    <a:pt x="1742321" y="267709"/>
                    <a:pt x="1743750" y="263614"/>
                    <a:pt x="1744702" y="262852"/>
                  </a:cubicBezTo>
                  <a:cubicBezTo>
                    <a:pt x="1746036" y="261804"/>
                    <a:pt x="1749846" y="257422"/>
                    <a:pt x="1748989" y="255898"/>
                  </a:cubicBezTo>
                  <a:cubicBezTo>
                    <a:pt x="1748893" y="255708"/>
                    <a:pt x="1748703" y="255327"/>
                    <a:pt x="1748417" y="254946"/>
                  </a:cubicBezTo>
                  <a:cubicBezTo>
                    <a:pt x="1747465" y="253327"/>
                    <a:pt x="1745369" y="249612"/>
                    <a:pt x="1745560" y="248564"/>
                  </a:cubicBezTo>
                  <a:cubicBezTo>
                    <a:pt x="1745655" y="248183"/>
                    <a:pt x="1745655" y="247707"/>
                    <a:pt x="1745655" y="247231"/>
                  </a:cubicBezTo>
                  <a:cubicBezTo>
                    <a:pt x="1745750" y="245611"/>
                    <a:pt x="1745940" y="243135"/>
                    <a:pt x="1747369" y="242087"/>
                  </a:cubicBezTo>
                  <a:cubicBezTo>
                    <a:pt x="1747750" y="241801"/>
                    <a:pt x="1748036" y="241516"/>
                    <a:pt x="1748417" y="241230"/>
                  </a:cubicBezTo>
                  <a:cubicBezTo>
                    <a:pt x="1750132" y="239896"/>
                    <a:pt x="1752227" y="238277"/>
                    <a:pt x="1753370" y="238182"/>
                  </a:cubicBezTo>
                  <a:cubicBezTo>
                    <a:pt x="1754799" y="237991"/>
                    <a:pt x="1759180" y="239325"/>
                    <a:pt x="1760704" y="240754"/>
                  </a:cubicBezTo>
                  <a:cubicBezTo>
                    <a:pt x="1764134" y="243897"/>
                    <a:pt x="1765943" y="246088"/>
                    <a:pt x="1766133" y="247135"/>
                  </a:cubicBezTo>
                  <a:cubicBezTo>
                    <a:pt x="1766229" y="247516"/>
                    <a:pt x="1766229" y="248088"/>
                    <a:pt x="1766324" y="248659"/>
                  </a:cubicBezTo>
                  <a:cubicBezTo>
                    <a:pt x="1766515" y="251326"/>
                    <a:pt x="1766800" y="253422"/>
                    <a:pt x="1767658" y="253993"/>
                  </a:cubicBezTo>
                  <a:cubicBezTo>
                    <a:pt x="1768705" y="254755"/>
                    <a:pt x="1776421" y="256851"/>
                    <a:pt x="1777468" y="256851"/>
                  </a:cubicBezTo>
                  <a:cubicBezTo>
                    <a:pt x="1777468" y="256851"/>
                    <a:pt x="1782135" y="256756"/>
                    <a:pt x="1782612" y="255708"/>
                  </a:cubicBezTo>
                  <a:cubicBezTo>
                    <a:pt x="1782707" y="255613"/>
                    <a:pt x="1782802" y="255232"/>
                    <a:pt x="1782326" y="254946"/>
                  </a:cubicBezTo>
                  <a:cubicBezTo>
                    <a:pt x="1782040" y="254755"/>
                    <a:pt x="1781755" y="254470"/>
                    <a:pt x="1781374" y="254184"/>
                  </a:cubicBezTo>
                  <a:cubicBezTo>
                    <a:pt x="1780230" y="253231"/>
                    <a:pt x="1778897" y="252088"/>
                    <a:pt x="1777373" y="252088"/>
                  </a:cubicBezTo>
                  <a:cubicBezTo>
                    <a:pt x="1776992" y="252088"/>
                    <a:pt x="1776706" y="252088"/>
                    <a:pt x="1776325" y="252088"/>
                  </a:cubicBezTo>
                  <a:cubicBezTo>
                    <a:pt x="1774896" y="252184"/>
                    <a:pt x="1773373" y="252184"/>
                    <a:pt x="1772610" y="251517"/>
                  </a:cubicBezTo>
                  <a:cubicBezTo>
                    <a:pt x="1771849" y="250850"/>
                    <a:pt x="1770229" y="247707"/>
                    <a:pt x="1769277" y="245802"/>
                  </a:cubicBezTo>
                  <a:cubicBezTo>
                    <a:pt x="1768801" y="244945"/>
                    <a:pt x="1768419" y="244183"/>
                    <a:pt x="1768229" y="243897"/>
                  </a:cubicBezTo>
                  <a:cubicBezTo>
                    <a:pt x="1767753" y="243040"/>
                    <a:pt x="1764514" y="238468"/>
                    <a:pt x="1763467" y="237515"/>
                  </a:cubicBezTo>
                  <a:cubicBezTo>
                    <a:pt x="1762609" y="236753"/>
                    <a:pt x="1757561" y="233324"/>
                    <a:pt x="1756228" y="232943"/>
                  </a:cubicBezTo>
                  <a:cubicBezTo>
                    <a:pt x="1755085" y="232562"/>
                    <a:pt x="1751941" y="232372"/>
                    <a:pt x="1750798" y="232943"/>
                  </a:cubicBezTo>
                  <a:cubicBezTo>
                    <a:pt x="1750512" y="233038"/>
                    <a:pt x="1749846" y="233419"/>
                    <a:pt x="1749084" y="233800"/>
                  </a:cubicBezTo>
                  <a:cubicBezTo>
                    <a:pt x="1747179" y="234753"/>
                    <a:pt x="1744226" y="236182"/>
                    <a:pt x="1743274" y="236563"/>
                  </a:cubicBezTo>
                  <a:cubicBezTo>
                    <a:pt x="1741940" y="237039"/>
                    <a:pt x="1738416" y="236848"/>
                    <a:pt x="1737654" y="236182"/>
                  </a:cubicBezTo>
                  <a:cubicBezTo>
                    <a:pt x="1736796" y="235420"/>
                    <a:pt x="1736511" y="234753"/>
                    <a:pt x="1736606" y="233515"/>
                  </a:cubicBezTo>
                  <a:cubicBezTo>
                    <a:pt x="1736606" y="233134"/>
                    <a:pt x="1736702" y="232753"/>
                    <a:pt x="1736796" y="232276"/>
                  </a:cubicBezTo>
                  <a:cubicBezTo>
                    <a:pt x="1736987" y="231229"/>
                    <a:pt x="1737178" y="230086"/>
                    <a:pt x="1736702" y="229324"/>
                  </a:cubicBezTo>
                  <a:cubicBezTo>
                    <a:pt x="1736606" y="229228"/>
                    <a:pt x="1736511" y="228943"/>
                    <a:pt x="1736320" y="228752"/>
                  </a:cubicBezTo>
                  <a:cubicBezTo>
                    <a:pt x="1733463" y="224466"/>
                    <a:pt x="1733367" y="223418"/>
                    <a:pt x="1733558" y="223228"/>
                  </a:cubicBezTo>
                  <a:cubicBezTo>
                    <a:pt x="1733653" y="223037"/>
                    <a:pt x="1733844" y="222847"/>
                    <a:pt x="1734130" y="222561"/>
                  </a:cubicBezTo>
                  <a:cubicBezTo>
                    <a:pt x="1735273" y="221227"/>
                    <a:pt x="1737273" y="219037"/>
                    <a:pt x="1736606" y="216941"/>
                  </a:cubicBezTo>
                  <a:cubicBezTo>
                    <a:pt x="1736130" y="215703"/>
                    <a:pt x="1733939" y="213036"/>
                    <a:pt x="1731939" y="210655"/>
                  </a:cubicBezTo>
                  <a:cubicBezTo>
                    <a:pt x="1731558" y="210274"/>
                    <a:pt x="1731272" y="209893"/>
                    <a:pt x="1731177" y="209702"/>
                  </a:cubicBezTo>
                  <a:cubicBezTo>
                    <a:pt x="1730891" y="209321"/>
                    <a:pt x="1730319" y="208845"/>
                    <a:pt x="1729748" y="208369"/>
                  </a:cubicBezTo>
                  <a:cubicBezTo>
                    <a:pt x="1728700" y="207416"/>
                    <a:pt x="1727271" y="206178"/>
                    <a:pt x="1726700" y="205035"/>
                  </a:cubicBezTo>
                  <a:cubicBezTo>
                    <a:pt x="1726128" y="203797"/>
                    <a:pt x="1726700" y="201987"/>
                    <a:pt x="1727177" y="200939"/>
                  </a:cubicBezTo>
                  <a:cubicBezTo>
                    <a:pt x="1727367" y="200463"/>
                    <a:pt x="1727462" y="200177"/>
                    <a:pt x="1727462" y="199987"/>
                  </a:cubicBezTo>
                  <a:cubicBezTo>
                    <a:pt x="1727557" y="199606"/>
                    <a:pt x="1729081" y="197891"/>
                    <a:pt x="1730129" y="196748"/>
                  </a:cubicBezTo>
                  <a:cubicBezTo>
                    <a:pt x="1731368" y="195319"/>
                    <a:pt x="1732129" y="194462"/>
                    <a:pt x="1732320" y="194081"/>
                  </a:cubicBezTo>
                  <a:cubicBezTo>
                    <a:pt x="1732511" y="193795"/>
                    <a:pt x="1733749" y="191033"/>
                    <a:pt x="1733844" y="189319"/>
                  </a:cubicBezTo>
                  <a:cubicBezTo>
                    <a:pt x="1733939" y="188080"/>
                    <a:pt x="1732891" y="187033"/>
                    <a:pt x="1732129" y="186366"/>
                  </a:cubicBezTo>
                  <a:cubicBezTo>
                    <a:pt x="1731939" y="186175"/>
                    <a:pt x="1731653" y="185985"/>
                    <a:pt x="1731558" y="185794"/>
                  </a:cubicBezTo>
                  <a:cubicBezTo>
                    <a:pt x="1731368" y="185509"/>
                    <a:pt x="1731558" y="185032"/>
                    <a:pt x="1731939" y="184461"/>
                  </a:cubicBezTo>
                  <a:cubicBezTo>
                    <a:pt x="1732034" y="184366"/>
                    <a:pt x="1732129" y="184175"/>
                    <a:pt x="1732224" y="184080"/>
                  </a:cubicBezTo>
                  <a:cubicBezTo>
                    <a:pt x="1732224" y="184080"/>
                    <a:pt x="1732320" y="183985"/>
                    <a:pt x="1732605" y="183889"/>
                  </a:cubicBezTo>
                  <a:cubicBezTo>
                    <a:pt x="1733367" y="183699"/>
                    <a:pt x="1734415" y="183889"/>
                    <a:pt x="1734892" y="184270"/>
                  </a:cubicBezTo>
                  <a:cubicBezTo>
                    <a:pt x="1735844" y="184651"/>
                    <a:pt x="1738416" y="186080"/>
                    <a:pt x="1738321" y="187509"/>
                  </a:cubicBezTo>
                  <a:cubicBezTo>
                    <a:pt x="1738321" y="187795"/>
                    <a:pt x="1738321" y="188176"/>
                    <a:pt x="1738225" y="188557"/>
                  </a:cubicBezTo>
                  <a:cubicBezTo>
                    <a:pt x="1738130" y="190462"/>
                    <a:pt x="1737940" y="193129"/>
                    <a:pt x="1737368" y="194462"/>
                  </a:cubicBezTo>
                  <a:cubicBezTo>
                    <a:pt x="1736511" y="196177"/>
                    <a:pt x="1736225" y="198082"/>
                    <a:pt x="1736130" y="199415"/>
                  </a:cubicBezTo>
                  <a:cubicBezTo>
                    <a:pt x="1736035" y="200844"/>
                    <a:pt x="1736702" y="202749"/>
                    <a:pt x="1738416" y="203225"/>
                  </a:cubicBezTo>
                  <a:cubicBezTo>
                    <a:pt x="1739083" y="203416"/>
                    <a:pt x="1741083" y="203987"/>
                    <a:pt x="1743274" y="204559"/>
                  </a:cubicBezTo>
                  <a:cubicBezTo>
                    <a:pt x="1745845" y="205225"/>
                    <a:pt x="1748798" y="206083"/>
                    <a:pt x="1749560" y="206368"/>
                  </a:cubicBezTo>
                  <a:cubicBezTo>
                    <a:pt x="1749941" y="206559"/>
                    <a:pt x="1750418" y="206749"/>
                    <a:pt x="1750798" y="206940"/>
                  </a:cubicBezTo>
                  <a:cubicBezTo>
                    <a:pt x="1751846" y="207416"/>
                    <a:pt x="1752799" y="207892"/>
                    <a:pt x="1753846" y="207892"/>
                  </a:cubicBezTo>
                  <a:cubicBezTo>
                    <a:pt x="1754418" y="207892"/>
                    <a:pt x="1755275" y="207702"/>
                    <a:pt x="1756132" y="207607"/>
                  </a:cubicBezTo>
                  <a:cubicBezTo>
                    <a:pt x="1756990" y="207416"/>
                    <a:pt x="1758609" y="207130"/>
                    <a:pt x="1758894" y="207321"/>
                  </a:cubicBezTo>
                  <a:cubicBezTo>
                    <a:pt x="1758894" y="207321"/>
                    <a:pt x="1761562" y="209321"/>
                    <a:pt x="1762705" y="208845"/>
                  </a:cubicBezTo>
                  <a:cubicBezTo>
                    <a:pt x="1762990" y="208750"/>
                    <a:pt x="1763181" y="208464"/>
                    <a:pt x="1763276" y="208178"/>
                  </a:cubicBezTo>
                  <a:cubicBezTo>
                    <a:pt x="1763467" y="207226"/>
                    <a:pt x="1762990" y="202463"/>
                    <a:pt x="1761466" y="201511"/>
                  </a:cubicBezTo>
                  <a:cubicBezTo>
                    <a:pt x="1761086" y="201320"/>
                    <a:pt x="1760609" y="201320"/>
                    <a:pt x="1760228" y="201511"/>
                  </a:cubicBezTo>
                  <a:cubicBezTo>
                    <a:pt x="1759466" y="201987"/>
                    <a:pt x="1758799" y="202654"/>
                    <a:pt x="1758323" y="203320"/>
                  </a:cubicBezTo>
                  <a:cubicBezTo>
                    <a:pt x="1757466" y="204368"/>
                    <a:pt x="1757085" y="204749"/>
                    <a:pt x="1756608" y="204463"/>
                  </a:cubicBezTo>
                  <a:cubicBezTo>
                    <a:pt x="1753751" y="202939"/>
                    <a:pt x="1751846" y="202082"/>
                    <a:pt x="1750894" y="202082"/>
                  </a:cubicBezTo>
                  <a:cubicBezTo>
                    <a:pt x="1750322" y="202082"/>
                    <a:pt x="1749655" y="201987"/>
                    <a:pt x="1748989" y="201892"/>
                  </a:cubicBezTo>
                  <a:cubicBezTo>
                    <a:pt x="1748131" y="201796"/>
                    <a:pt x="1747274" y="201701"/>
                    <a:pt x="1746417" y="201701"/>
                  </a:cubicBezTo>
                  <a:cubicBezTo>
                    <a:pt x="1744988" y="201701"/>
                    <a:pt x="1742321" y="200939"/>
                    <a:pt x="1741464" y="199891"/>
                  </a:cubicBezTo>
                  <a:cubicBezTo>
                    <a:pt x="1740035" y="198177"/>
                    <a:pt x="1739844" y="196748"/>
                    <a:pt x="1740797" y="195224"/>
                  </a:cubicBezTo>
                  <a:cubicBezTo>
                    <a:pt x="1742036" y="193224"/>
                    <a:pt x="1743274" y="192462"/>
                    <a:pt x="1745369" y="192462"/>
                  </a:cubicBezTo>
                  <a:cubicBezTo>
                    <a:pt x="1747655" y="192462"/>
                    <a:pt x="1750227" y="193033"/>
                    <a:pt x="1751179" y="193700"/>
                  </a:cubicBezTo>
                  <a:cubicBezTo>
                    <a:pt x="1752989" y="195034"/>
                    <a:pt x="1754037" y="195605"/>
                    <a:pt x="1754799" y="195319"/>
                  </a:cubicBezTo>
                  <a:cubicBezTo>
                    <a:pt x="1754989" y="195224"/>
                    <a:pt x="1755275" y="194938"/>
                    <a:pt x="1755275" y="194367"/>
                  </a:cubicBezTo>
                  <a:cubicBezTo>
                    <a:pt x="1755275" y="193700"/>
                    <a:pt x="1754703" y="192652"/>
                    <a:pt x="1754132" y="191605"/>
                  </a:cubicBezTo>
                  <a:cubicBezTo>
                    <a:pt x="1753656" y="190747"/>
                    <a:pt x="1752894" y="189319"/>
                    <a:pt x="1753084" y="188938"/>
                  </a:cubicBezTo>
                  <a:cubicBezTo>
                    <a:pt x="1754037" y="188366"/>
                    <a:pt x="1755561" y="186652"/>
                    <a:pt x="1755370" y="185699"/>
                  </a:cubicBezTo>
                  <a:cubicBezTo>
                    <a:pt x="1755275" y="185318"/>
                    <a:pt x="1754989" y="185128"/>
                    <a:pt x="1754513" y="185032"/>
                  </a:cubicBezTo>
                  <a:cubicBezTo>
                    <a:pt x="1754227" y="185032"/>
                    <a:pt x="1753942" y="184937"/>
                    <a:pt x="1753656" y="184937"/>
                  </a:cubicBezTo>
                  <a:cubicBezTo>
                    <a:pt x="1752799" y="184842"/>
                    <a:pt x="1750132" y="184556"/>
                    <a:pt x="1749846" y="184175"/>
                  </a:cubicBezTo>
                  <a:cubicBezTo>
                    <a:pt x="1749751" y="183699"/>
                    <a:pt x="1750036" y="182651"/>
                    <a:pt x="1750608" y="181984"/>
                  </a:cubicBezTo>
                  <a:cubicBezTo>
                    <a:pt x="1750989" y="181603"/>
                    <a:pt x="1751370" y="181413"/>
                    <a:pt x="1751846" y="181318"/>
                  </a:cubicBezTo>
                  <a:cubicBezTo>
                    <a:pt x="1753656" y="181127"/>
                    <a:pt x="1757371" y="182080"/>
                    <a:pt x="1758323" y="182746"/>
                  </a:cubicBezTo>
                  <a:cubicBezTo>
                    <a:pt x="1759180" y="183318"/>
                    <a:pt x="1764705" y="186747"/>
                    <a:pt x="1766324" y="187223"/>
                  </a:cubicBezTo>
                  <a:lnTo>
                    <a:pt x="1766800" y="187414"/>
                  </a:lnTo>
                  <a:cubicBezTo>
                    <a:pt x="1768229" y="187890"/>
                    <a:pt x="1771467" y="188938"/>
                    <a:pt x="1771944" y="189414"/>
                  </a:cubicBezTo>
                  <a:cubicBezTo>
                    <a:pt x="1772134" y="189604"/>
                    <a:pt x="1772325" y="189795"/>
                    <a:pt x="1772515" y="190081"/>
                  </a:cubicBezTo>
                  <a:cubicBezTo>
                    <a:pt x="1773087" y="190843"/>
                    <a:pt x="1773849" y="191986"/>
                    <a:pt x="1775087" y="192271"/>
                  </a:cubicBezTo>
                  <a:cubicBezTo>
                    <a:pt x="1776421" y="192652"/>
                    <a:pt x="1779849" y="191890"/>
                    <a:pt x="1780992" y="191414"/>
                  </a:cubicBezTo>
                  <a:cubicBezTo>
                    <a:pt x="1781278" y="191224"/>
                    <a:pt x="1781755" y="191033"/>
                    <a:pt x="1782326" y="190747"/>
                  </a:cubicBezTo>
                  <a:cubicBezTo>
                    <a:pt x="1783469" y="190081"/>
                    <a:pt x="1784993" y="189319"/>
                    <a:pt x="1786041" y="189033"/>
                  </a:cubicBezTo>
                  <a:cubicBezTo>
                    <a:pt x="1786136" y="189033"/>
                    <a:pt x="1786136" y="189033"/>
                    <a:pt x="1786136" y="189033"/>
                  </a:cubicBezTo>
                  <a:cubicBezTo>
                    <a:pt x="1786612" y="189509"/>
                    <a:pt x="1786231" y="192271"/>
                    <a:pt x="1785660" y="193414"/>
                  </a:cubicBezTo>
                  <a:cubicBezTo>
                    <a:pt x="1784993" y="194843"/>
                    <a:pt x="1783755" y="197986"/>
                    <a:pt x="1782993" y="200558"/>
                  </a:cubicBezTo>
                  <a:cubicBezTo>
                    <a:pt x="1782135" y="203130"/>
                    <a:pt x="1784612" y="208464"/>
                    <a:pt x="1785469" y="210274"/>
                  </a:cubicBezTo>
                  <a:lnTo>
                    <a:pt x="1785565" y="210559"/>
                  </a:lnTo>
                  <a:cubicBezTo>
                    <a:pt x="1785946" y="211417"/>
                    <a:pt x="1788041" y="212274"/>
                    <a:pt x="1790517" y="213417"/>
                  </a:cubicBezTo>
                  <a:cubicBezTo>
                    <a:pt x="1790994" y="213607"/>
                    <a:pt x="1791470" y="213798"/>
                    <a:pt x="1791660" y="213893"/>
                  </a:cubicBezTo>
                  <a:cubicBezTo>
                    <a:pt x="1791946" y="214084"/>
                    <a:pt x="1792518" y="214369"/>
                    <a:pt x="1793089" y="214750"/>
                  </a:cubicBezTo>
                  <a:cubicBezTo>
                    <a:pt x="1794613" y="215703"/>
                    <a:pt x="1796423" y="216846"/>
                    <a:pt x="1797566" y="217036"/>
                  </a:cubicBezTo>
                  <a:cubicBezTo>
                    <a:pt x="1798043" y="217132"/>
                    <a:pt x="1798233" y="217036"/>
                    <a:pt x="1798423" y="216941"/>
                  </a:cubicBezTo>
                  <a:cubicBezTo>
                    <a:pt x="1799280" y="217227"/>
                    <a:pt x="1800805" y="217608"/>
                    <a:pt x="1801757" y="217417"/>
                  </a:cubicBezTo>
                  <a:cubicBezTo>
                    <a:pt x="1802519" y="217322"/>
                    <a:pt x="1803567" y="216370"/>
                    <a:pt x="1805186" y="215036"/>
                  </a:cubicBezTo>
                  <a:cubicBezTo>
                    <a:pt x="1806043" y="214369"/>
                    <a:pt x="1807282" y="213226"/>
                    <a:pt x="1807568" y="213226"/>
                  </a:cubicBezTo>
                  <a:cubicBezTo>
                    <a:pt x="1808424" y="213417"/>
                    <a:pt x="1809758" y="214274"/>
                    <a:pt x="1809853" y="215131"/>
                  </a:cubicBezTo>
                  <a:cubicBezTo>
                    <a:pt x="1809949" y="215512"/>
                    <a:pt x="1809949" y="216179"/>
                    <a:pt x="1809949" y="216941"/>
                  </a:cubicBezTo>
                  <a:cubicBezTo>
                    <a:pt x="1810044" y="218275"/>
                    <a:pt x="1810139" y="219894"/>
                    <a:pt x="1810330" y="220846"/>
                  </a:cubicBezTo>
                  <a:cubicBezTo>
                    <a:pt x="1810520" y="221513"/>
                    <a:pt x="1811282" y="222942"/>
                    <a:pt x="1812615" y="225323"/>
                  </a:cubicBezTo>
                  <a:cubicBezTo>
                    <a:pt x="1814044" y="227895"/>
                    <a:pt x="1815949" y="231229"/>
                    <a:pt x="1815949" y="232276"/>
                  </a:cubicBezTo>
                  <a:cubicBezTo>
                    <a:pt x="1816044" y="234372"/>
                    <a:pt x="1816140" y="236086"/>
                    <a:pt x="1816807" y="237706"/>
                  </a:cubicBezTo>
                  <a:lnTo>
                    <a:pt x="1816997" y="238182"/>
                  </a:lnTo>
                  <a:cubicBezTo>
                    <a:pt x="1817759" y="240087"/>
                    <a:pt x="1819664" y="245230"/>
                    <a:pt x="1819569" y="246754"/>
                  </a:cubicBezTo>
                  <a:lnTo>
                    <a:pt x="1819569" y="247326"/>
                  </a:lnTo>
                  <a:cubicBezTo>
                    <a:pt x="1819378" y="249802"/>
                    <a:pt x="1818902" y="254851"/>
                    <a:pt x="1822331" y="255517"/>
                  </a:cubicBezTo>
                  <a:cubicBezTo>
                    <a:pt x="1824236" y="255898"/>
                    <a:pt x="1827094" y="255803"/>
                    <a:pt x="1829380" y="255708"/>
                  </a:cubicBezTo>
                  <a:cubicBezTo>
                    <a:pt x="1831094" y="255613"/>
                    <a:pt x="1832618" y="255613"/>
                    <a:pt x="1833190" y="255708"/>
                  </a:cubicBezTo>
                  <a:cubicBezTo>
                    <a:pt x="1834333" y="256089"/>
                    <a:pt x="1835952" y="257422"/>
                    <a:pt x="1835857" y="259708"/>
                  </a:cubicBezTo>
                  <a:cubicBezTo>
                    <a:pt x="1835666" y="261994"/>
                    <a:pt x="1837380" y="274472"/>
                    <a:pt x="1838047" y="275901"/>
                  </a:cubicBezTo>
                  <a:cubicBezTo>
                    <a:pt x="1838238" y="276377"/>
                    <a:pt x="1838524" y="277996"/>
                    <a:pt x="1838905" y="279616"/>
                  </a:cubicBezTo>
                  <a:cubicBezTo>
                    <a:pt x="1839762" y="283711"/>
                    <a:pt x="1840428" y="286950"/>
                    <a:pt x="1841190" y="287807"/>
                  </a:cubicBezTo>
                  <a:cubicBezTo>
                    <a:pt x="1842429" y="289141"/>
                    <a:pt x="1846620" y="296761"/>
                    <a:pt x="1846620" y="297618"/>
                  </a:cubicBezTo>
                  <a:cubicBezTo>
                    <a:pt x="1846620" y="297904"/>
                    <a:pt x="1846429" y="298189"/>
                    <a:pt x="1846334" y="298570"/>
                  </a:cubicBezTo>
                  <a:cubicBezTo>
                    <a:pt x="1845953" y="299618"/>
                    <a:pt x="1845286" y="301237"/>
                    <a:pt x="1846905" y="302571"/>
                  </a:cubicBezTo>
                  <a:cubicBezTo>
                    <a:pt x="1847667" y="303238"/>
                    <a:pt x="1849477" y="304095"/>
                    <a:pt x="1851287" y="304952"/>
                  </a:cubicBezTo>
                  <a:cubicBezTo>
                    <a:pt x="1853573" y="306095"/>
                    <a:pt x="1856907" y="307714"/>
                    <a:pt x="1857097" y="308476"/>
                  </a:cubicBezTo>
                  <a:cubicBezTo>
                    <a:pt x="1857097" y="308667"/>
                    <a:pt x="1857192" y="308953"/>
                    <a:pt x="1857288" y="309238"/>
                  </a:cubicBezTo>
                  <a:cubicBezTo>
                    <a:pt x="1857859" y="312191"/>
                    <a:pt x="1858717" y="315430"/>
                    <a:pt x="1860336" y="316001"/>
                  </a:cubicBezTo>
                  <a:cubicBezTo>
                    <a:pt x="1860621" y="316096"/>
                    <a:pt x="1861003" y="316192"/>
                    <a:pt x="1861479" y="316382"/>
                  </a:cubicBezTo>
                  <a:cubicBezTo>
                    <a:pt x="1863479" y="317049"/>
                    <a:pt x="1866813" y="318097"/>
                    <a:pt x="1866717" y="319811"/>
                  </a:cubicBezTo>
                  <a:cubicBezTo>
                    <a:pt x="1866527" y="322288"/>
                    <a:pt x="1867765" y="328098"/>
                    <a:pt x="1869575" y="330384"/>
                  </a:cubicBezTo>
                  <a:cubicBezTo>
                    <a:pt x="1871385" y="332670"/>
                    <a:pt x="1878719" y="338861"/>
                    <a:pt x="1880243" y="339718"/>
                  </a:cubicBezTo>
                  <a:cubicBezTo>
                    <a:pt x="1880624" y="339909"/>
                    <a:pt x="1881100" y="340195"/>
                    <a:pt x="1881767" y="340480"/>
                  </a:cubicBezTo>
                  <a:cubicBezTo>
                    <a:pt x="1883577" y="341433"/>
                    <a:pt x="1886053" y="342671"/>
                    <a:pt x="1886910" y="343814"/>
                  </a:cubicBezTo>
                  <a:cubicBezTo>
                    <a:pt x="1887292" y="344290"/>
                    <a:pt x="1887959" y="345243"/>
                    <a:pt x="1888625" y="346291"/>
                  </a:cubicBezTo>
                  <a:cubicBezTo>
                    <a:pt x="1890149" y="348481"/>
                    <a:pt x="1891768" y="350958"/>
                    <a:pt x="1892911" y="351625"/>
                  </a:cubicBezTo>
                  <a:cubicBezTo>
                    <a:pt x="1893102" y="351720"/>
                    <a:pt x="1893387" y="351910"/>
                    <a:pt x="1893769" y="352101"/>
                  </a:cubicBezTo>
                  <a:cubicBezTo>
                    <a:pt x="1901293" y="356292"/>
                    <a:pt x="1903008" y="357721"/>
                    <a:pt x="1903198" y="358197"/>
                  </a:cubicBezTo>
                  <a:cubicBezTo>
                    <a:pt x="1903484" y="359149"/>
                    <a:pt x="1905294" y="364579"/>
                    <a:pt x="1906723" y="365817"/>
                  </a:cubicBezTo>
                  <a:cubicBezTo>
                    <a:pt x="1907961" y="366865"/>
                    <a:pt x="1910437" y="370579"/>
                    <a:pt x="1910723" y="371818"/>
                  </a:cubicBezTo>
                  <a:cubicBezTo>
                    <a:pt x="1911771" y="375437"/>
                    <a:pt x="1912437" y="380104"/>
                    <a:pt x="1911104" y="381343"/>
                  </a:cubicBezTo>
                  <a:cubicBezTo>
                    <a:pt x="1910342" y="382009"/>
                    <a:pt x="1909390" y="382581"/>
                    <a:pt x="1908532" y="383152"/>
                  </a:cubicBezTo>
                  <a:cubicBezTo>
                    <a:pt x="1907009" y="384010"/>
                    <a:pt x="1905580" y="384867"/>
                    <a:pt x="1905484" y="386010"/>
                  </a:cubicBezTo>
                  <a:cubicBezTo>
                    <a:pt x="1905484" y="386582"/>
                    <a:pt x="1905580" y="387343"/>
                    <a:pt x="1905675" y="388391"/>
                  </a:cubicBezTo>
                  <a:cubicBezTo>
                    <a:pt x="1905865" y="390106"/>
                    <a:pt x="1906151" y="392582"/>
                    <a:pt x="1905580" y="393344"/>
                  </a:cubicBezTo>
                  <a:cubicBezTo>
                    <a:pt x="1905389" y="393535"/>
                    <a:pt x="1905103" y="393916"/>
                    <a:pt x="1904627" y="394297"/>
                  </a:cubicBezTo>
                  <a:cubicBezTo>
                    <a:pt x="1903294" y="395630"/>
                    <a:pt x="1901484" y="397535"/>
                    <a:pt x="1901579" y="399250"/>
                  </a:cubicBezTo>
                  <a:cubicBezTo>
                    <a:pt x="1901674" y="399916"/>
                    <a:pt x="1901960" y="400488"/>
                    <a:pt x="1902627" y="400964"/>
                  </a:cubicBezTo>
                  <a:cubicBezTo>
                    <a:pt x="1905675" y="403060"/>
                    <a:pt x="1907389" y="404488"/>
                    <a:pt x="1908056" y="406298"/>
                  </a:cubicBezTo>
                  <a:cubicBezTo>
                    <a:pt x="1908246" y="406870"/>
                    <a:pt x="1908723" y="407727"/>
                    <a:pt x="1909294" y="408679"/>
                  </a:cubicBezTo>
                  <a:cubicBezTo>
                    <a:pt x="1910533" y="410870"/>
                    <a:pt x="1912152" y="413918"/>
                    <a:pt x="1911961" y="415823"/>
                  </a:cubicBezTo>
                  <a:cubicBezTo>
                    <a:pt x="1911866" y="416680"/>
                    <a:pt x="1911676" y="417633"/>
                    <a:pt x="1911485" y="418586"/>
                  </a:cubicBezTo>
                  <a:cubicBezTo>
                    <a:pt x="1911009" y="420967"/>
                    <a:pt x="1910437" y="423443"/>
                    <a:pt x="1912057" y="424491"/>
                  </a:cubicBezTo>
                  <a:cubicBezTo>
                    <a:pt x="1912819" y="425062"/>
                    <a:pt x="1913676" y="425348"/>
                    <a:pt x="1914533" y="425539"/>
                  </a:cubicBezTo>
                  <a:cubicBezTo>
                    <a:pt x="1915867" y="426015"/>
                    <a:pt x="1917010" y="426396"/>
                    <a:pt x="1917581" y="427539"/>
                  </a:cubicBezTo>
                  <a:cubicBezTo>
                    <a:pt x="1917771" y="427920"/>
                    <a:pt x="1917867" y="428206"/>
                    <a:pt x="1917962" y="428491"/>
                  </a:cubicBezTo>
                  <a:cubicBezTo>
                    <a:pt x="1918533" y="430015"/>
                    <a:pt x="1918819" y="430587"/>
                    <a:pt x="1923296" y="431444"/>
                  </a:cubicBezTo>
                  <a:cubicBezTo>
                    <a:pt x="1926344" y="432016"/>
                    <a:pt x="1930249" y="431349"/>
                    <a:pt x="1933774" y="430682"/>
                  </a:cubicBezTo>
                  <a:cubicBezTo>
                    <a:pt x="1936631" y="430206"/>
                    <a:pt x="1939298" y="429730"/>
                    <a:pt x="1940727" y="430111"/>
                  </a:cubicBezTo>
                  <a:cubicBezTo>
                    <a:pt x="1944823" y="431158"/>
                    <a:pt x="1952157" y="428872"/>
                    <a:pt x="1952442" y="428777"/>
                  </a:cubicBezTo>
                  <a:cubicBezTo>
                    <a:pt x="1954157" y="428206"/>
                    <a:pt x="1961967" y="428301"/>
                    <a:pt x="1964539" y="428396"/>
                  </a:cubicBezTo>
                  <a:cubicBezTo>
                    <a:pt x="1965015" y="428396"/>
                    <a:pt x="1965302" y="428396"/>
                    <a:pt x="1965492" y="428396"/>
                  </a:cubicBezTo>
                  <a:cubicBezTo>
                    <a:pt x="1966540" y="428396"/>
                    <a:pt x="1972350" y="431540"/>
                    <a:pt x="1972635" y="434397"/>
                  </a:cubicBezTo>
                  <a:lnTo>
                    <a:pt x="1972921" y="434397"/>
                  </a:lnTo>
                  <a:cubicBezTo>
                    <a:pt x="1974064" y="435635"/>
                    <a:pt x="1973778" y="438397"/>
                    <a:pt x="1973684" y="438969"/>
                  </a:cubicBezTo>
                  <a:cubicBezTo>
                    <a:pt x="1973493" y="439636"/>
                    <a:pt x="1972445" y="440874"/>
                    <a:pt x="1972064" y="441065"/>
                  </a:cubicBezTo>
                  <a:cubicBezTo>
                    <a:pt x="1971778" y="441160"/>
                    <a:pt x="1970445" y="441255"/>
                    <a:pt x="1969493" y="441350"/>
                  </a:cubicBezTo>
                  <a:cubicBezTo>
                    <a:pt x="1968635" y="441445"/>
                    <a:pt x="1967778" y="441541"/>
                    <a:pt x="1967206" y="441541"/>
                  </a:cubicBezTo>
                  <a:cubicBezTo>
                    <a:pt x="1966444" y="441636"/>
                    <a:pt x="1965587" y="442017"/>
                    <a:pt x="1964730" y="442398"/>
                  </a:cubicBezTo>
                  <a:cubicBezTo>
                    <a:pt x="1964159" y="442684"/>
                    <a:pt x="1963492" y="442970"/>
                    <a:pt x="1963015" y="443065"/>
                  </a:cubicBezTo>
                  <a:cubicBezTo>
                    <a:pt x="1961872" y="443350"/>
                    <a:pt x="1956157" y="443255"/>
                    <a:pt x="1955586" y="443065"/>
                  </a:cubicBezTo>
                  <a:cubicBezTo>
                    <a:pt x="1954443" y="442684"/>
                    <a:pt x="1951490" y="441541"/>
                    <a:pt x="1951204" y="441160"/>
                  </a:cubicBezTo>
                  <a:cubicBezTo>
                    <a:pt x="1950823" y="440588"/>
                    <a:pt x="1948823" y="437540"/>
                    <a:pt x="1948061" y="436874"/>
                  </a:cubicBezTo>
                  <a:cubicBezTo>
                    <a:pt x="1947775" y="436588"/>
                    <a:pt x="1947299" y="436111"/>
                    <a:pt x="1931202" y="436207"/>
                  </a:cubicBezTo>
                  <a:lnTo>
                    <a:pt x="1930535" y="436207"/>
                  </a:lnTo>
                  <a:cubicBezTo>
                    <a:pt x="1929297" y="436207"/>
                    <a:pt x="1926153" y="438016"/>
                    <a:pt x="1925106" y="438874"/>
                  </a:cubicBezTo>
                  <a:cubicBezTo>
                    <a:pt x="1923963" y="439731"/>
                    <a:pt x="1919962" y="443827"/>
                    <a:pt x="1919486" y="444779"/>
                  </a:cubicBezTo>
                  <a:cubicBezTo>
                    <a:pt x="1919105" y="445446"/>
                    <a:pt x="1913390" y="448208"/>
                    <a:pt x="1911580" y="448970"/>
                  </a:cubicBezTo>
                  <a:cubicBezTo>
                    <a:pt x="1910247" y="449542"/>
                    <a:pt x="1910151" y="451828"/>
                    <a:pt x="1910151" y="453066"/>
                  </a:cubicBezTo>
                  <a:cubicBezTo>
                    <a:pt x="1910151" y="453257"/>
                    <a:pt x="1910151" y="453352"/>
                    <a:pt x="1910151" y="453447"/>
                  </a:cubicBezTo>
                  <a:cubicBezTo>
                    <a:pt x="1909961" y="453828"/>
                    <a:pt x="1907770" y="454685"/>
                    <a:pt x="1906723" y="454971"/>
                  </a:cubicBezTo>
                  <a:cubicBezTo>
                    <a:pt x="1906056" y="455161"/>
                    <a:pt x="1904817" y="456686"/>
                    <a:pt x="1903961" y="457828"/>
                  </a:cubicBezTo>
                  <a:cubicBezTo>
                    <a:pt x="1901960" y="456495"/>
                    <a:pt x="1894054" y="455638"/>
                    <a:pt x="1893673" y="455638"/>
                  </a:cubicBezTo>
                  <a:lnTo>
                    <a:pt x="1888625" y="455638"/>
                  </a:lnTo>
                  <a:cubicBezTo>
                    <a:pt x="1888149" y="455638"/>
                    <a:pt x="1887292" y="455828"/>
                    <a:pt x="1885958" y="456114"/>
                  </a:cubicBezTo>
                  <a:cubicBezTo>
                    <a:pt x="1885005" y="456304"/>
                    <a:pt x="1883862" y="456590"/>
                    <a:pt x="1883482" y="456590"/>
                  </a:cubicBezTo>
                  <a:cubicBezTo>
                    <a:pt x="1883101" y="456590"/>
                    <a:pt x="1881862" y="455161"/>
                    <a:pt x="1881100" y="453733"/>
                  </a:cubicBezTo>
                  <a:cubicBezTo>
                    <a:pt x="1880815" y="453257"/>
                    <a:pt x="1879767" y="452399"/>
                    <a:pt x="1878243" y="451161"/>
                  </a:cubicBezTo>
                  <a:cubicBezTo>
                    <a:pt x="1877290" y="450399"/>
                    <a:pt x="1876242" y="449637"/>
                    <a:pt x="1875957" y="449256"/>
                  </a:cubicBezTo>
                  <a:lnTo>
                    <a:pt x="1875386" y="448494"/>
                  </a:lnTo>
                  <a:cubicBezTo>
                    <a:pt x="1874337" y="447065"/>
                    <a:pt x="1872242" y="444398"/>
                    <a:pt x="1871671" y="443827"/>
                  </a:cubicBezTo>
                  <a:cubicBezTo>
                    <a:pt x="1870813" y="442874"/>
                    <a:pt x="1861479" y="442684"/>
                    <a:pt x="1861383" y="442684"/>
                  </a:cubicBezTo>
                  <a:cubicBezTo>
                    <a:pt x="1860621" y="442684"/>
                    <a:pt x="1859478" y="443446"/>
                    <a:pt x="1858335" y="444208"/>
                  </a:cubicBezTo>
                  <a:cubicBezTo>
                    <a:pt x="1858145" y="444398"/>
                    <a:pt x="1857955" y="444493"/>
                    <a:pt x="1857764" y="444589"/>
                  </a:cubicBezTo>
                  <a:cubicBezTo>
                    <a:pt x="1857288" y="444874"/>
                    <a:pt x="1855859" y="445351"/>
                    <a:pt x="1854907" y="445160"/>
                  </a:cubicBezTo>
                  <a:cubicBezTo>
                    <a:pt x="1854526" y="445065"/>
                    <a:pt x="1853383" y="444779"/>
                    <a:pt x="1852240" y="444493"/>
                  </a:cubicBezTo>
                  <a:cubicBezTo>
                    <a:pt x="1849859" y="443827"/>
                    <a:pt x="1848334" y="443446"/>
                    <a:pt x="1847763" y="443446"/>
                  </a:cubicBezTo>
                  <a:cubicBezTo>
                    <a:pt x="1847096" y="443446"/>
                    <a:pt x="1846334" y="444112"/>
                    <a:pt x="1845286" y="445255"/>
                  </a:cubicBezTo>
                  <a:cubicBezTo>
                    <a:pt x="1844810" y="445732"/>
                    <a:pt x="1844334" y="446208"/>
                    <a:pt x="1843953" y="446399"/>
                  </a:cubicBezTo>
                  <a:cubicBezTo>
                    <a:pt x="1843286" y="446779"/>
                    <a:pt x="1840810" y="446208"/>
                    <a:pt x="1840048" y="445827"/>
                  </a:cubicBezTo>
                  <a:cubicBezTo>
                    <a:pt x="1839571" y="445541"/>
                    <a:pt x="1837666" y="442493"/>
                    <a:pt x="1837571" y="441731"/>
                  </a:cubicBezTo>
                  <a:cubicBezTo>
                    <a:pt x="1837476" y="440969"/>
                    <a:pt x="1836619" y="440017"/>
                    <a:pt x="1835857" y="439064"/>
                  </a:cubicBezTo>
                  <a:cubicBezTo>
                    <a:pt x="1835666" y="438778"/>
                    <a:pt x="1835380" y="438588"/>
                    <a:pt x="1835285" y="438302"/>
                  </a:cubicBezTo>
                  <a:cubicBezTo>
                    <a:pt x="1834904" y="437826"/>
                    <a:pt x="1835190" y="435826"/>
                    <a:pt x="1835476" y="434587"/>
                  </a:cubicBezTo>
                  <a:lnTo>
                    <a:pt x="1835571" y="434207"/>
                  </a:lnTo>
                  <a:lnTo>
                    <a:pt x="1835190" y="434111"/>
                  </a:lnTo>
                  <a:cubicBezTo>
                    <a:pt x="1835094" y="434111"/>
                    <a:pt x="1830237" y="432968"/>
                    <a:pt x="1829189" y="432587"/>
                  </a:cubicBezTo>
                  <a:cubicBezTo>
                    <a:pt x="1828522" y="432301"/>
                    <a:pt x="1824712" y="427444"/>
                    <a:pt x="1822617" y="424872"/>
                  </a:cubicBezTo>
                  <a:cubicBezTo>
                    <a:pt x="1820521" y="422300"/>
                    <a:pt x="1820045" y="421633"/>
                    <a:pt x="1819759" y="421443"/>
                  </a:cubicBezTo>
                  <a:cubicBezTo>
                    <a:pt x="1819283" y="421157"/>
                    <a:pt x="1817949" y="421062"/>
                    <a:pt x="1814997" y="421062"/>
                  </a:cubicBezTo>
                  <a:cubicBezTo>
                    <a:pt x="1814330" y="421062"/>
                    <a:pt x="1811663" y="418204"/>
                    <a:pt x="1810901" y="417157"/>
                  </a:cubicBezTo>
                  <a:cubicBezTo>
                    <a:pt x="1810520" y="416585"/>
                    <a:pt x="1810234" y="414871"/>
                    <a:pt x="1810330" y="413823"/>
                  </a:cubicBezTo>
                  <a:cubicBezTo>
                    <a:pt x="1810425" y="412204"/>
                    <a:pt x="1805281" y="411346"/>
                    <a:pt x="1805186" y="411346"/>
                  </a:cubicBezTo>
                  <a:cubicBezTo>
                    <a:pt x="1803948" y="411156"/>
                    <a:pt x="1803471" y="412394"/>
                    <a:pt x="1803090" y="413347"/>
                  </a:cubicBezTo>
                  <a:cubicBezTo>
                    <a:pt x="1802900" y="413728"/>
                    <a:pt x="1802805" y="414013"/>
                    <a:pt x="1802614" y="414204"/>
                  </a:cubicBezTo>
                  <a:cubicBezTo>
                    <a:pt x="1802234" y="414680"/>
                    <a:pt x="1801376" y="415061"/>
                    <a:pt x="1800233" y="415252"/>
                  </a:cubicBezTo>
                  <a:cubicBezTo>
                    <a:pt x="1799471" y="415347"/>
                    <a:pt x="1798614" y="416585"/>
                    <a:pt x="1796899" y="419062"/>
                  </a:cubicBezTo>
                  <a:cubicBezTo>
                    <a:pt x="1796328" y="419919"/>
                    <a:pt x="1795566" y="421062"/>
                    <a:pt x="1795280" y="421253"/>
                  </a:cubicBezTo>
                  <a:cubicBezTo>
                    <a:pt x="1795185" y="421253"/>
                    <a:pt x="1794994" y="421348"/>
                    <a:pt x="1794899" y="421443"/>
                  </a:cubicBezTo>
                  <a:cubicBezTo>
                    <a:pt x="1793756" y="420776"/>
                    <a:pt x="1792994" y="420300"/>
                    <a:pt x="1792899" y="420205"/>
                  </a:cubicBezTo>
                  <a:cubicBezTo>
                    <a:pt x="1791470" y="419347"/>
                    <a:pt x="1788708" y="416585"/>
                    <a:pt x="1788136" y="415347"/>
                  </a:cubicBezTo>
                  <a:cubicBezTo>
                    <a:pt x="1787755" y="414585"/>
                    <a:pt x="1785946" y="413918"/>
                    <a:pt x="1782802" y="412966"/>
                  </a:cubicBezTo>
                  <a:cubicBezTo>
                    <a:pt x="1780516" y="412299"/>
                    <a:pt x="1777944" y="411442"/>
                    <a:pt x="1776421" y="410584"/>
                  </a:cubicBezTo>
                  <a:cubicBezTo>
                    <a:pt x="1773753" y="408965"/>
                    <a:pt x="1775087" y="405441"/>
                    <a:pt x="1775563" y="404107"/>
                  </a:cubicBezTo>
                  <a:cubicBezTo>
                    <a:pt x="1775658" y="403917"/>
                    <a:pt x="1775658" y="403822"/>
                    <a:pt x="1775658" y="403726"/>
                  </a:cubicBezTo>
                  <a:cubicBezTo>
                    <a:pt x="1775849" y="403345"/>
                    <a:pt x="1778040" y="401536"/>
                    <a:pt x="1779469" y="400393"/>
                  </a:cubicBezTo>
                  <a:cubicBezTo>
                    <a:pt x="1780802" y="399345"/>
                    <a:pt x="1782040" y="398297"/>
                    <a:pt x="1782612" y="397726"/>
                  </a:cubicBezTo>
                  <a:cubicBezTo>
                    <a:pt x="1784136" y="396107"/>
                    <a:pt x="1779849" y="384486"/>
                    <a:pt x="1776801" y="381819"/>
                  </a:cubicBezTo>
                  <a:cubicBezTo>
                    <a:pt x="1773659" y="379057"/>
                    <a:pt x="1766419" y="379057"/>
                    <a:pt x="1763657" y="379057"/>
                  </a:cubicBezTo>
                  <a:cubicBezTo>
                    <a:pt x="1762133" y="379057"/>
                    <a:pt x="1758037" y="379342"/>
                    <a:pt x="1754037" y="379533"/>
                  </a:cubicBezTo>
                  <a:cubicBezTo>
                    <a:pt x="1750703" y="379723"/>
                    <a:pt x="1747465" y="379914"/>
                    <a:pt x="1746512" y="379914"/>
                  </a:cubicBezTo>
                  <a:cubicBezTo>
                    <a:pt x="1744607" y="379914"/>
                    <a:pt x="1740607" y="377818"/>
                    <a:pt x="1740226" y="377247"/>
                  </a:cubicBezTo>
                  <a:cubicBezTo>
                    <a:pt x="1739940" y="376771"/>
                    <a:pt x="1739178" y="376580"/>
                    <a:pt x="1737940" y="376294"/>
                  </a:cubicBezTo>
                  <a:cubicBezTo>
                    <a:pt x="1736987" y="376104"/>
                    <a:pt x="1735939" y="375818"/>
                    <a:pt x="1735463" y="375437"/>
                  </a:cubicBezTo>
                  <a:cubicBezTo>
                    <a:pt x="1734796" y="374866"/>
                    <a:pt x="1735749" y="372199"/>
                    <a:pt x="1736130" y="371056"/>
                  </a:cubicBezTo>
                  <a:cubicBezTo>
                    <a:pt x="1736225" y="370675"/>
                    <a:pt x="1736320" y="370389"/>
                    <a:pt x="1736415" y="370103"/>
                  </a:cubicBezTo>
                  <a:cubicBezTo>
                    <a:pt x="1736702" y="368960"/>
                    <a:pt x="1737273" y="364483"/>
                    <a:pt x="1737368" y="363245"/>
                  </a:cubicBezTo>
                  <a:cubicBezTo>
                    <a:pt x="1737368" y="362769"/>
                    <a:pt x="1737654" y="361150"/>
                    <a:pt x="1737940" y="359245"/>
                  </a:cubicBezTo>
                  <a:cubicBezTo>
                    <a:pt x="1738416" y="356292"/>
                    <a:pt x="1738987" y="352577"/>
                    <a:pt x="1739083" y="350672"/>
                  </a:cubicBezTo>
                  <a:cubicBezTo>
                    <a:pt x="1739273" y="347910"/>
                    <a:pt x="1736606" y="343338"/>
                    <a:pt x="1735844" y="342195"/>
                  </a:cubicBezTo>
                  <a:cubicBezTo>
                    <a:pt x="1738987" y="342100"/>
                    <a:pt x="1741083" y="341909"/>
                    <a:pt x="1741845" y="341623"/>
                  </a:cubicBezTo>
                  <a:cubicBezTo>
                    <a:pt x="1743750" y="340957"/>
                    <a:pt x="1758418" y="337528"/>
                    <a:pt x="1759657" y="337718"/>
                  </a:cubicBezTo>
                  <a:cubicBezTo>
                    <a:pt x="1759943" y="337813"/>
                    <a:pt x="1760609" y="337909"/>
                    <a:pt x="1761371" y="338004"/>
                  </a:cubicBezTo>
                  <a:cubicBezTo>
                    <a:pt x="1764228" y="338575"/>
                    <a:pt x="1769086" y="339433"/>
                    <a:pt x="1770801" y="339433"/>
                  </a:cubicBezTo>
                  <a:cubicBezTo>
                    <a:pt x="1771849" y="339433"/>
                    <a:pt x="1774039" y="339147"/>
                    <a:pt x="1776421" y="338766"/>
                  </a:cubicBezTo>
                  <a:cubicBezTo>
                    <a:pt x="1778611" y="338480"/>
                    <a:pt x="1780897" y="338099"/>
                    <a:pt x="1781850" y="338099"/>
                  </a:cubicBezTo>
                  <a:cubicBezTo>
                    <a:pt x="1782135" y="338099"/>
                    <a:pt x="1782612" y="338099"/>
                    <a:pt x="1783278" y="338099"/>
                  </a:cubicBezTo>
                  <a:cubicBezTo>
                    <a:pt x="1786231" y="338004"/>
                    <a:pt x="1793280" y="337813"/>
                    <a:pt x="1794899" y="339337"/>
                  </a:cubicBezTo>
                  <a:cubicBezTo>
                    <a:pt x="1795566" y="339909"/>
                    <a:pt x="1796518" y="341052"/>
                    <a:pt x="1797757" y="342290"/>
                  </a:cubicBezTo>
                  <a:cubicBezTo>
                    <a:pt x="1800995" y="345910"/>
                    <a:pt x="1803662" y="348672"/>
                    <a:pt x="1805186" y="349053"/>
                  </a:cubicBezTo>
                  <a:lnTo>
                    <a:pt x="1805567" y="349148"/>
                  </a:lnTo>
                  <a:cubicBezTo>
                    <a:pt x="1807662" y="349815"/>
                    <a:pt x="1811282" y="350863"/>
                    <a:pt x="1811949" y="352101"/>
                  </a:cubicBezTo>
                  <a:cubicBezTo>
                    <a:pt x="1812806" y="353720"/>
                    <a:pt x="1818140" y="357721"/>
                    <a:pt x="1819950" y="358673"/>
                  </a:cubicBezTo>
                  <a:cubicBezTo>
                    <a:pt x="1820712" y="359054"/>
                    <a:pt x="1822331" y="359530"/>
                    <a:pt x="1823950" y="360007"/>
                  </a:cubicBezTo>
                  <a:cubicBezTo>
                    <a:pt x="1826141" y="360578"/>
                    <a:pt x="1828808" y="361340"/>
                    <a:pt x="1829380" y="361912"/>
                  </a:cubicBezTo>
                  <a:cubicBezTo>
                    <a:pt x="1829665" y="362197"/>
                    <a:pt x="1830237" y="362864"/>
                    <a:pt x="1830903" y="363817"/>
                  </a:cubicBezTo>
                  <a:cubicBezTo>
                    <a:pt x="1834333" y="368103"/>
                    <a:pt x="1837857" y="372199"/>
                    <a:pt x="1839476" y="372389"/>
                  </a:cubicBezTo>
                  <a:cubicBezTo>
                    <a:pt x="1841571" y="372580"/>
                    <a:pt x="1846811" y="373913"/>
                    <a:pt x="1847382" y="374294"/>
                  </a:cubicBezTo>
                  <a:cubicBezTo>
                    <a:pt x="1847953" y="374675"/>
                    <a:pt x="1853192" y="381057"/>
                    <a:pt x="1853668" y="383724"/>
                  </a:cubicBezTo>
                  <a:cubicBezTo>
                    <a:pt x="1853764" y="384010"/>
                    <a:pt x="1853764" y="384295"/>
                    <a:pt x="1853859" y="384581"/>
                  </a:cubicBezTo>
                  <a:cubicBezTo>
                    <a:pt x="1854240" y="387248"/>
                    <a:pt x="1854811" y="390582"/>
                    <a:pt x="1858240" y="391915"/>
                  </a:cubicBezTo>
                  <a:lnTo>
                    <a:pt x="1859288" y="392296"/>
                  </a:lnTo>
                  <a:cubicBezTo>
                    <a:pt x="1862526" y="393535"/>
                    <a:pt x="1867003" y="395154"/>
                    <a:pt x="1868242" y="396678"/>
                  </a:cubicBezTo>
                  <a:cubicBezTo>
                    <a:pt x="1869765" y="398488"/>
                    <a:pt x="1873576" y="402679"/>
                    <a:pt x="1875290" y="404393"/>
                  </a:cubicBezTo>
                  <a:cubicBezTo>
                    <a:pt x="1877195" y="406298"/>
                    <a:pt x="1883482" y="412680"/>
                    <a:pt x="1886053" y="412680"/>
                  </a:cubicBezTo>
                  <a:cubicBezTo>
                    <a:pt x="1887292" y="412680"/>
                    <a:pt x="1888815" y="412204"/>
                    <a:pt x="1890149" y="411728"/>
                  </a:cubicBezTo>
                  <a:cubicBezTo>
                    <a:pt x="1891292" y="411346"/>
                    <a:pt x="1892626" y="410965"/>
                    <a:pt x="1893007" y="411061"/>
                  </a:cubicBezTo>
                  <a:cubicBezTo>
                    <a:pt x="1893293" y="411156"/>
                    <a:pt x="1893578" y="411346"/>
                    <a:pt x="1893959" y="411442"/>
                  </a:cubicBezTo>
                  <a:cubicBezTo>
                    <a:pt x="1895674" y="412204"/>
                    <a:pt x="1897102" y="412775"/>
                    <a:pt x="1898055" y="412775"/>
                  </a:cubicBezTo>
                  <a:lnTo>
                    <a:pt x="1898150" y="411918"/>
                  </a:lnTo>
                  <a:cubicBezTo>
                    <a:pt x="1897388" y="411918"/>
                    <a:pt x="1895578" y="411156"/>
                    <a:pt x="1894436" y="410584"/>
                  </a:cubicBezTo>
                  <a:cubicBezTo>
                    <a:pt x="1894054" y="410394"/>
                    <a:pt x="1893673" y="410299"/>
                    <a:pt x="1893387" y="410108"/>
                  </a:cubicBezTo>
                  <a:cubicBezTo>
                    <a:pt x="1892626" y="409822"/>
                    <a:pt x="1891387" y="410203"/>
                    <a:pt x="1889863" y="410775"/>
                  </a:cubicBezTo>
                  <a:cubicBezTo>
                    <a:pt x="1888625" y="411156"/>
                    <a:pt x="1887101" y="411632"/>
                    <a:pt x="1886053" y="411632"/>
                  </a:cubicBezTo>
                  <a:cubicBezTo>
                    <a:pt x="1884434" y="411632"/>
                    <a:pt x="1879671" y="407441"/>
                    <a:pt x="1875957" y="403631"/>
                  </a:cubicBezTo>
                  <a:cubicBezTo>
                    <a:pt x="1874243" y="401917"/>
                    <a:pt x="1870432" y="397726"/>
                    <a:pt x="1869003" y="395916"/>
                  </a:cubicBezTo>
                  <a:cubicBezTo>
                    <a:pt x="1867575" y="394201"/>
                    <a:pt x="1863193" y="392582"/>
                    <a:pt x="1859669" y="391344"/>
                  </a:cubicBezTo>
                  <a:lnTo>
                    <a:pt x="1858621" y="390963"/>
                  </a:lnTo>
                  <a:cubicBezTo>
                    <a:pt x="1855669" y="389820"/>
                    <a:pt x="1855193" y="386867"/>
                    <a:pt x="1854716" y="384295"/>
                  </a:cubicBezTo>
                  <a:cubicBezTo>
                    <a:pt x="1854621" y="384010"/>
                    <a:pt x="1854621" y="383724"/>
                    <a:pt x="1854526" y="383438"/>
                  </a:cubicBezTo>
                  <a:cubicBezTo>
                    <a:pt x="1854049" y="380485"/>
                    <a:pt x="1848715" y="374008"/>
                    <a:pt x="1847953" y="373532"/>
                  </a:cubicBezTo>
                  <a:cubicBezTo>
                    <a:pt x="1847191" y="373056"/>
                    <a:pt x="1841667" y="371722"/>
                    <a:pt x="1839667" y="371437"/>
                  </a:cubicBezTo>
                  <a:cubicBezTo>
                    <a:pt x="1838333" y="371246"/>
                    <a:pt x="1833666" y="365626"/>
                    <a:pt x="1831761" y="363150"/>
                  </a:cubicBezTo>
                  <a:cubicBezTo>
                    <a:pt x="1830999" y="362197"/>
                    <a:pt x="1830427" y="361531"/>
                    <a:pt x="1830142" y="361245"/>
                  </a:cubicBezTo>
                  <a:cubicBezTo>
                    <a:pt x="1829475" y="360578"/>
                    <a:pt x="1827379" y="359911"/>
                    <a:pt x="1824331" y="359054"/>
                  </a:cubicBezTo>
                  <a:cubicBezTo>
                    <a:pt x="1822712" y="358578"/>
                    <a:pt x="1821188" y="358197"/>
                    <a:pt x="1820426" y="357816"/>
                  </a:cubicBezTo>
                  <a:cubicBezTo>
                    <a:pt x="1818616" y="356863"/>
                    <a:pt x="1813568" y="353053"/>
                    <a:pt x="1812806" y="351625"/>
                  </a:cubicBezTo>
                  <a:cubicBezTo>
                    <a:pt x="1811949" y="350005"/>
                    <a:pt x="1808329" y="348958"/>
                    <a:pt x="1805853" y="348291"/>
                  </a:cubicBezTo>
                  <a:lnTo>
                    <a:pt x="1805472" y="348196"/>
                  </a:lnTo>
                  <a:cubicBezTo>
                    <a:pt x="1804043" y="347815"/>
                    <a:pt x="1800805" y="344195"/>
                    <a:pt x="1798423" y="341623"/>
                  </a:cubicBezTo>
                  <a:cubicBezTo>
                    <a:pt x="1797280" y="340385"/>
                    <a:pt x="1796233" y="339242"/>
                    <a:pt x="1795566" y="338575"/>
                  </a:cubicBezTo>
                  <a:cubicBezTo>
                    <a:pt x="1793661" y="336766"/>
                    <a:pt x="1786898" y="336956"/>
                    <a:pt x="1783278" y="337147"/>
                  </a:cubicBezTo>
                  <a:cubicBezTo>
                    <a:pt x="1782707" y="337147"/>
                    <a:pt x="1782231" y="337147"/>
                    <a:pt x="1781945" y="337147"/>
                  </a:cubicBezTo>
                  <a:cubicBezTo>
                    <a:pt x="1780897" y="337147"/>
                    <a:pt x="1778707" y="337432"/>
                    <a:pt x="1776325" y="337813"/>
                  </a:cubicBezTo>
                  <a:cubicBezTo>
                    <a:pt x="1774135" y="338099"/>
                    <a:pt x="1771849" y="338480"/>
                    <a:pt x="1770896" y="338480"/>
                  </a:cubicBezTo>
                  <a:cubicBezTo>
                    <a:pt x="1769372" y="338480"/>
                    <a:pt x="1764324" y="337528"/>
                    <a:pt x="1761657" y="337051"/>
                  </a:cubicBezTo>
                  <a:cubicBezTo>
                    <a:pt x="1760799" y="336861"/>
                    <a:pt x="1760228" y="336766"/>
                    <a:pt x="1759943" y="336766"/>
                  </a:cubicBezTo>
                  <a:cubicBezTo>
                    <a:pt x="1758323" y="336480"/>
                    <a:pt x="1743369" y="340099"/>
                    <a:pt x="1741654" y="340766"/>
                  </a:cubicBezTo>
                  <a:cubicBezTo>
                    <a:pt x="1740987" y="340957"/>
                    <a:pt x="1738321" y="341433"/>
                    <a:pt x="1727653" y="341433"/>
                  </a:cubicBezTo>
                  <a:cubicBezTo>
                    <a:pt x="1725557" y="341433"/>
                    <a:pt x="1722509" y="337718"/>
                    <a:pt x="1721747" y="336385"/>
                  </a:cubicBezTo>
                  <a:cubicBezTo>
                    <a:pt x="1721176" y="335337"/>
                    <a:pt x="1719175" y="332956"/>
                    <a:pt x="1717461" y="332289"/>
                  </a:cubicBezTo>
                  <a:lnTo>
                    <a:pt x="1716889" y="332098"/>
                  </a:lnTo>
                  <a:cubicBezTo>
                    <a:pt x="1709650" y="329050"/>
                    <a:pt x="1705269" y="326860"/>
                    <a:pt x="1703936" y="325336"/>
                  </a:cubicBezTo>
                  <a:cubicBezTo>
                    <a:pt x="1701744" y="323050"/>
                    <a:pt x="1700316" y="319621"/>
                    <a:pt x="1700221" y="317620"/>
                  </a:cubicBezTo>
                  <a:cubicBezTo>
                    <a:pt x="1700125" y="316192"/>
                    <a:pt x="1701268" y="311620"/>
                    <a:pt x="1701935" y="308667"/>
                  </a:cubicBezTo>
                  <a:cubicBezTo>
                    <a:pt x="1702221" y="307524"/>
                    <a:pt x="1702411" y="306571"/>
                    <a:pt x="1702507" y="306095"/>
                  </a:cubicBezTo>
                  <a:cubicBezTo>
                    <a:pt x="1702887" y="304190"/>
                    <a:pt x="1701173" y="296856"/>
                    <a:pt x="1700697" y="295332"/>
                  </a:cubicBezTo>
                  <a:cubicBezTo>
                    <a:pt x="1700125" y="293617"/>
                    <a:pt x="1697935" y="288950"/>
                    <a:pt x="1697268" y="287807"/>
                  </a:cubicBezTo>
                  <a:cubicBezTo>
                    <a:pt x="1696887" y="287045"/>
                    <a:pt x="1698125" y="285521"/>
                    <a:pt x="1699649" y="284569"/>
                  </a:cubicBezTo>
                  <a:cubicBezTo>
                    <a:pt x="1700601" y="283997"/>
                    <a:pt x="1701459" y="282664"/>
                    <a:pt x="1702411" y="281235"/>
                  </a:cubicBezTo>
                  <a:cubicBezTo>
                    <a:pt x="1702983" y="280282"/>
                    <a:pt x="1703649" y="279330"/>
                    <a:pt x="1704221" y="278758"/>
                  </a:cubicBezTo>
                  <a:cubicBezTo>
                    <a:pt x="1705269" y="277711"/>
                    <a:pt x="1706221" y="275615"/>
                    <a:pt x="1706888" y="274091"/>
                  </a:cubicBezTo>
                  <a:cubicBezTo>
                    <a:pt x="1707174" y="273424"/>
                    <a:pt x="1707460" y="272758"/>
                    <a:pt x="1707650" y="272567"/>
                  </a:cubicBezTo>
                  <a:cubicBezTo>
                    <a:pt x="1708031" y="272186"/>
                    <a:pt x="1711460" y="271615"/>
                    <a:pt x="1712603" y="271615"/>
                  </a:cubicBezTo>
                  <a:cubicBezTo>
                    <a:pt x="1713174" y="271615"/>
                    <a:pt x="1714508" y="272281"/>
                    <a:pt x="1715270" y="272662"/>
                  </a:cubicBezTo>
                  <a:lnTo>
                    <a:pt x="1715365" y="272567"/>
                  </a:lnTo>
                  <a:cubicBezTo>
                    <a:pt x="1715365" y="272662"/>
                    <a:pt x="1715365" y="272758"/>
                    <a:pt x="1715365" y="272853"/>
                  </a:cubicBezTo>
                  <a:lnTo>
                    <a:pt x="1715556" y="273329"/>
                  </a:lnTo>
                  <a:cubicBezTo>
                    <a:pt x="1716318" y="275234"/>
                    <a:pt x="1717365" y="277615"/>
                    <a:pt x="1718985" y="277425"/>
                  </a:cubicBezTo>
                  <a:close/>
                  <a:moveTo>
                    <a:pt x="1349319" y="396202"/>
                  </a:moveTo>
                  <a:cubicBezTo>
                    <a:pt x="1350272" y="394582"/>
                    <a:pt x="1348272" y="393154"/>
                    <a:pt x="1347510" y="392582"/>
                  </a:cubicBezTo>
                  <a:cubicBezTo>
                    <a:pt x="1347129" y="392296"/>
                    <a:pt x="1346843" y="391439"/>
                    <a:pt x="1346653" y="390011"/>
                  </a:cubicBezTo>
                  <a:cubicBezTo>
                    <a:pt x="1346557" y="389629"/>
                    <a:pt x="1346367" y="389344"/>
                    <a:pt x="1345986" y="389153"/>
                  </a:cubicBezTo>
                  <a:cubicBezTo>
                    <a:pt x="1345414" y="388867"/>
                    <a:pt x="1344462" y="388963"/>
                    <a:pt x="1343605" y="389439"/>
                  </a:cubicBezTo>
                  <a:cubicBezTo>
                    <a:pt x="1341986" y="390201"/>
                    <a:pt x="1343319" y="394011"/>
                    <a:pt x="1343700" y="394963"/>
                  </a:cubicBezTo>
                  <a:cubicBezTo>
                    <a:pt x="1343700" y="395059"/>
                    <a:pt x="1343795" y="395154"/>
                    <a:pt x="1343605" y="395345"/>
                  </a:cubicBezTo>
                  <a:cubicBezTo>
                    <a:pt x="1343033" y="396392"/>
                    <a:pt x="1340271" y="397726"/>
                    <a:pt x="1339414" y="398011"/>
                  </a:cubicBezTo>
                  <a:cubicBezTo>
                    <a:pt x="1338747" y="398202"/>
                    <a:pt x="1337699" y="399440"/>
                    <a:pt x="1336175" y="401440"/>
                  </a:cubicBezTo>
                  <a:cubicBezTo>
                    <a:pt x="1335413" y="402488"/>
                    <a:pt x="1334556" y="403536"/>
                    <a:pt x="1334080" y="403822"/>
                  </a:cubicBezTo>
                  <a:cubicBezTo>
                    <a:pt x="1333127" y="404584"/>
                    <a:pt x="1326460" y="407727"/>
                    <a:pt x="1324840" y="408584"/>
                  </a:cubicBezTo>
                  <a:cubicBezTo>
                    <a:pt x="1324174" y="408870"/>
                    <a:pt x="1323507" y="408679"/>
                    <a:pt x="1322364" y="407632"/>
                  </a:cubicBezTo>
                  <a:cubicBezTo>
                    <a:pt x="1321316" y="406679"/>
                    <a:pt x="1320078" y="407060"/>
                    <a:pt x="1319316" y="407346"/>
                  </a:cubicBezTo>
                  <a:cubicBezTo>
                    <a:pt x="1319125" y="407441"/>
                    <a:pt x="1318935" y="407441"/>
                    <a:pt x="1318744" y="407536"/>
                  </a:cubicBezTo>
                  <a:cubicBezTo>
                    <a:pt x="1317887" y="407441"/>
                    <a:pt x="1312172" y="403441"/>
                    <a:pt x="1311410" y="402679"/>
                  </a:cubicBezTo>
                  <a:cubicBezTo>
                    <a:pt x="1310839" y="402107"/>
                    <a:pt x="1310458" y="400678"/>
                    <a:pt x="1310553" y="399536"/>
                  </a:cubicBezTo>
                  <a:cubicBezTo>
                    <a:pt x="1310648" y="398202"/>
                    <a:pt x="1310172" y="397630"/>
                    <a:pt x="1309791" y="397059"/>
                  </a:cubicBezTo>
                  <a:lnTo>
                    <a:pt x="1309696" y="396868"/>
                  </a:lnTo>
                  <a:cubicBezTo>
                    <a:pt x="1309600" y="396773"/>
                    <a:pt x="1309696" y="396583"/>
                    <a:pt x="1309696" y="396392"/>
                  </a:cubicBezTo>
                  <a:cubicBezTo>
                    <a:pt x="1309886" y="396011"/>
                    <a:pt x="1310362" y="395535"/>
                    <a:pt x="1310648" y="395440"/>
                  </a:cubicBezTo>
                  <a:cubicBezTo>
                    <a:pt x="1310934" y="395345"/>
                    <a:pt x="1311886" y="395821"/>
                    <a:pt x="1312458" y="396011"/>
                  </a:cubicBezTo>
                  <a:cubicBezTo>
                    <a:pt x="1313029" y="396297"/>
                    <a:pt x="1313505" y="396487"/>
                    <a:pt x="1313887" y="396583"/>
                  </a:cubicBezTo>
                  <a:cubicBezTo>
                    <a:pt x="1314077" y="396583"/>
                    <a:pt x="1314363" y="396583"/>
                    <a:pt x="1314553" y="396487"/>
                  </a:cubicBezTo>
                  <a:cubicBezTo>
                    <a:pt x="1315220" y="396107"/>
                    <a:pt x="1315506" y="394773"/>
                    <a:pt x="1315792" y="393154"/>
                  </a:cubicBezTo>
                  <a:cubicBezTo>
                    <a:pt x="1315792" y="392868"/>
                    <a:pt x="1315887" y="392678"/>
                    <a:pt x="1315887" y="392487"/>
                  </a:cubicBezTo>
                  <a:cubicBezTo>
                    <a:pt x="1315982" y="392011"/>
                    <a:pt x="1315792" y="391820"/>
                    <a:pt x="1315601" y="391725"/>
                  </a:cubicBezTo>
                  <a:cubicBezTo>
                    <a:pt x="1315125" y="391344"/>
                    <a:pt x="1314172" y="391725"/>
                    <a:pt x="1313124" y="392106"/>
                  </a:cubicBezTo>
                  <a:cubicBezTo>
                    <a:pt x="1312744" y="392201"/>
                    <a:pt x="1312458" y="392392"/>
                    <a:pt x="1312172" y="392392"/>
                  </a:cubicBezTo>
                  <a:cubicBezTo>
                    <a:pt x="1311982" y="392392"/>
                    <a:pt x="1311505" y="392296"/>
                    <a:pt x="1311124" y="391915"/>
                  </a:cubicBezTo>
                  <a:cubicBezTo>
                    <a:pt x="1310743" y="391534"/>
                    <a:pt x="1310553" y="391153"/>
                    <a:pt x="1310553" y="390963"/>
                  </a:cubicBezTo>
                  <a:cubicBezTo>
                    <a:pt x="1310648" y="390582"/>
                    <a:pt x="1310839" y="390296"/>
                    <a:pt x="1311029" y="389915"/>
                  </a:cubicBezTo>
                  <a:cubicBezTo>
                    <a:pt x="1311315" y="389534"/>
                    <a:pt x="1311601" y="388963"/>
                    <a:pt x="1311886" y="388201"/>
                  </a:cubicBezTo>
                  <a:cubicBezTo>
                    <a:pt x="1312268" y="387248"/>
                    <a:pt x="1312172" y="386296"/>
                    <a:pt x="1312172" y="385534"/>
                  </a:cubicBezTo>
                  <a:cubicBezTo>
                    <a:pt x="1312172" y="385153"/>
                    <a:pt x="1312077" y="384772"/>
                    <a:pt x="1312172" y="384486"/>
                  </a:cubicBezTo>
                  <a:cubicBezTo>
                    <a:pt x="1312458" y="383438"/>
                    <a:pt x="1311410" y="381343"/>
                    <a:pt x="1310743" y="380771"/>
                  </a:cubicBezTo>
                  <a:cubicBezTo>
                    <a:pt x="1310172" y="380295"/>
                    <a:pt x="1309600" y="379247"/>
                    <a:pt x="1309696" y="378580"/>
                  </a:cubicBezTo>
                  <a:cubicBezTo>
                    <a:pt x="1309791" y="377723"/>
                    <a:pt x="1309124" y="376866"/>
                    <a:pt x="1308267" y="375628"/>
                  </a:cubicBezTo>
                  <a:lnTo>
                    <a:pt x="1308077" y="375437"/>
                  </a:lnTo>
                  <a:cubicBezTo>
                    <a:pt x="1307981" y="375247"/>
                    <a:pt x="1307981" y="375247"/>
                    <a:pt x="1307981" y="375151"/>
                  </a:cubicBezTo>
                  <a:cubicBezTo>
                    <a:pt x="1308171" y="374675"/>
                    <a:pt x="1309886" y="374294"/>
                    <a:pt x="1310839" y="374008"/>
                  </a:cubicBezTo>
                  <a:cubicBezTo>
                    <a:pt x="1311315" y="373913"/>
                    <a:pt x="1311696" y="373818"/>
                    <a:pt x="1312077" y="373723"/>
                  </a:cubicBezTo>
                  <a:cubicBezTo>
                    <a:pt x="1312648" y="373532"/>
                    <a:pt x="1312744" y="373151"/>
                    <a:pt x="1312744" y="373056"/>
                  </a:cubicBezTo>
                  <a:cubicBezTo>
                    <a:pt x="1312839" y="371818"/>
                    <a:pt x="1308743" y="370198"/>
                    <a:pt x="1308743" y="370198"/>
                  </a:cubicBezTo>
                  <a:cubicBezTo>
                    <a:pt x="1308077" y="370008"/>
                    <a:pt x="1307695" y="367055"/>
                    <a:pt x="1307886" y="366293"/>
                  </a:cubicBezTo>
                  <a:cubicBezTo>
                    <a:pt x="1307981" y="366198"/>
                    <a:pt x="1308933" y="365722"/>
                    <a:pt x="1314553" y="365722"/>
                  </a:cubicBezTo>
                  <a:cubicBezTo>
                    <a:pt x="1315315" y="365722"/>
                    <a:pt x="1315601" y="365436"/>
                    <a:pt x="1315792" y="365150"/>
                  </a:cubicBezTo>
                  <a:cubicBezTo>
                    <a:pt x="1316268" y="364293"/>
                    <a:pt x="1315030" y="363055"/>
                    <a:pt x="1314934" y="362864"/>
                  </a:cubicBezTo>
                  <a:cubicBezTo>
                    <a:pt x="1314458" y="362388"/>
                    <a:pt x="1313505" y="362197"/>
                    <a:pt x="1312268" y="361912"/>
                  </a:cubicBezTo>
                  <a:cubicBezTo>
                    <a:pt x="1311505" y="361721"/>
                    <a:pt x="1310648" y="361531"/>
                    <a:pt x="1309981" y="361340"/>
                  </a:cubicBezTo>
                  <a:cubicBezTo>
                    <a:pt x="1309791" y="361245"/>
                    <a:pt x="1309696" y="361150"/>
                    <a:pt x="1309696" y="361150"/>
                  </a:cubicBezTo>
                  <a:cubicBezTo>
                    <a:pt x="1309791" y="360864"/>
                    <a:pt x="1311029" y="360292"/>
                    <a:pt x="1311410" y="360292"/>
                  </a:cubicBezTo>
                  <a:cubicBezTo>
                    <a:pt x="1311886" y="360292"/>
                    <a:pt x="1319125" y="360769"/>
                    <a:pt x="1320840" y="360959"/>
                  </a:cubicBezTo>
                  <a:cubicBezTo>
                    <a:pt x="1321697" y="361054"/>
                    <a:pt x="1321887" y="360578"/>
                    <a:pt x="1321983" y="360388"/>
                  </a:cubicBezTo>
                  <a:cubicBezTo>
                    <a:pt x="1322269" y="359435"/>
                    <a:pt x="1320459" y="357625"/>
                    <a:pt x="1319601" y="357340"/>
                  </a:cubicBezTo>
                  <a:cubicBezTo>
                    <a:pt x="1318744" y="357054"/>
                    <a:pt x="1316553" y="356768"/>
                    <a:pt x="1315030" y="356959"/>
                  </a:cubicBezTo>
                  <a:cubicBezTo>
                    <a:pt x="1316077" y="355816"/>
                    <a:pt x="1318363" y="353720"/>
                    <a:pt x="1319316" y="353149"/>
                  </a:cubicBezTo>
                  <a:cubicBezTo>
                    <a:pt x="1320078" y="352672"/>
                    <a:pt x="1321983" y="354006"/>
                    <a:pt x="1322840" y="354577"/>
                  </a:cubicBezTo>
                  <a:cubicBezTo>
                    <a:pt x="1323126" y="354768"/>
                    <a:pt x="1323316" y="354863"/>
                    <a:pt x="1323412" y="354958"/>
                  </a:cubicBezTo>
                  <a:cubicBezTo>
                    <a:pt x="1323697" y="355149"/>
                    <a:pt x="1324078" y="355149"/>
                    <a:pt x="1324459" y="354958"/>
                  </a:cubicBezTo>
                  <a:cubicBezTo>
                    <a:pt x="1325317" y="354482"/>
                    <a:pt x="1325793" y="352768"/>
                    <a:pt x="1325698" y="351720"/>
                  </a:cubicBezTo>
                  <a:cubicBezTo>
                    <a:pt x="1325602" y="350767"/>
                    <a:pt x="1327507" y="349720"/>
                    <a:pt x="1328365" y="349243"/>
                  </a:cubicBezTo>
                  <a:lnTo>
                    <a:pt x="1328555" y="349148"/>
                  </a:lnTo>
                  <a:cubicBezTo>
                    <a:pt x="1329126" y="348767"/>
                    <a:pt x="1330269" y="348862"/>
                    <a:pt x="1330841" y="348862"/>
                  </a:cubicBezTo>
                  <a:cubicBezTo>
                    <a:pt x="1330936" y="348862"/>
                    <a:pt x="1331127" y="348862"/>
                    <a:pt x="1331222" y="348862"/>
                  </a:cubicBezTo>
                  <a:cubicBezTo>
                    <a:pt x="1331412" y="348862"/>
                    <a:pt x="1331698" y="348767"/>
                    <a:pt x="1331889" y="348481"/>
                  </a:cubicBezTo>
                  <a:cubicBezTo>
                    <a:pt x="1332461" y="347815"/>
                    <a:pt x="1332746" y="346386"/>
                    <a:pt x="1332365" y="345338"/>
                  </a:cubicBezTo>
                  <a:cubicBezTo>
                    <a:pt x="1332079" y="344481"/>
                    <a:pt x="1332651" y="343909"/>
                    <a:pt x="1333317" y="343147"/>
                  </a:cubicBezTo>
                  <a:lnTo>
                    <a:pt x="1333508" y="342957"/>
                  </a:lnTo>
                  <a:cubicBezTo>
                    <a:pt x="1334080" y="342290"/>
                    <a:pt x="1335699" y="342004"/>
                    <a:pt x="1336937" y="342004"/>
                  </a:cubicBezTo>
                  <a:cubicBezTo>
                    <a:pt x="1337508" y="342004"/>
                    <a:pt x="1338366" y="342195"/>
                    <a:pt x="1339509" y="342481"/>
                  </a:cubicBezTo>
                  <a:cubicBezTo>
                    <a:pt x="1340937" y="342862"/>
                    <a:pt x="1342462" y="343243"/>
                    <a:pt x="1343985" y="343338"/>
                  </a:cubicBezTo>
                  <a:cubicBezTo>
                    <a:pt x="1344748" y="343338"/>
                    <a:pt x="1345034" y="343147"/>
                    <a:pt x="1345224" y="342862"/>
                  </a:cubicBezTo>
                  <a:cubicBezTo>
                    <a:pt x="1345700" y="342100"/>
                    <a:pt x="1344748" y="340671"/>
                    <a:pt x="1343224" y="338766"/>
                  </a:cubicBezTo>
                  <a:cubicBezTo>
                    <a:pt x="1342747" y="338099"/>
                    <a:pt x="1342176" y="337432"/>
                    <a:pt x="1342080" y="337242"/>
                  </a:cubicBezTo>
                  <a:cubicBezTo>
                    <a:pt x="1342080" y="337242"/>
                    <a:pt x="1342080" y="337051"/>
                    <a:pt x="1342271" y="336766"/>
                  </a:cubicBezTo>
                  <a:cubicBezTo>
                    <a:pt x="1343033" y="335813"/>
                    <a:pt x="1345128" y="334384"/>
                    <a:pt x="1345795" y="334289"/>
                  </a:cubicBezTo>
                  <a:cubicBezTo>
                    <a:pt x="1345890" y="334289"/>
                    <a:pt x="1346653" y="334194"/>
                    <a:pt x="1349034" y="336670"/>
                  </a:cubicBezTo>
                  <a:cubicBezTo>
                    <a:pt x="1349129" y="336766"/>
                    <a:pt x="1349319" y="336956"/>
                    <a:pt x="1349701" y="336956"/>
                  </a:cubicBezTo>
                  <a:lnTo>
                    <a:pt x="1349701" y="336956"/>
                  </a:lnTo>
                  <a:cubicBezTo>
                    <a:pt x="1350748" y="336956"/>
                    <a:pt x="1352463" y="335813"/>
                    <a:pt x="1353415" y="335051"/>
                  </a:cubicBezTo>
                  <a:cubicBezTo>
                    <a:pt x="1354463" y="334099"/>
                    <a:pt x="1355130" y="333813"/>
                    <a:pt x="1356178" y="333337"/>
                  </a:cubicBezTo>
                  <a:cubicBezTo>
                    <a:pt x="1356844" y="333051"/>
                    <a:pt x="1357701" y="332194"/>
                    <a:pt x="1358559" y="331432"/>
                  </a:cubicBezTo>
                  <a:cubicBezTo>
                    <a:pt x="1359035" y="330955"/>
                    <a:pt x="1359607" y="330384"/>
                    <a:pt x="1360083" y="330003"/>
                  </a:cubicBezTo>
                  <a:cubicBezTo>
                    <a:pt x="1360369" y="329812"/>
                    <a:pt x="1360464" y="329812"/>
                    <a:pt x="1360464" y="329812"/>
                  </a:cubicBezTo>
                  <a:cubicBezTo>
                    <a:pt x="1360749" y="329812"/>
                    <a:pt x="1361130" y="330289"/>
                    <a:pt x="1361607" y="330765"/>
                  </a:cubicBezTo>
                  <a:cubicBezTo>
                    <a:pt x="1361988" y="331146"/>
                    <a:pt x="1362369" y="331622"/>
                    <a:pt x="1362845" y="332003"/>
                  </a:cubicBezTo>
                  <a:cubicBezTo>
                    <a:pt x="1363226" y="332289"/>
                    <a:pt x="1363798" y="332670"/>
                    <a:pt x="1364369" y="332479"/>
                  </a:cubicBezTo>
                  <a:cubicBezTo>
                    <a:pt x="1365036" y="332194"/>
                    <a:pt x="1365036" y="331241"/>
                    <a:pt x="1365131" y="330479"/>
                  </a:cubicBezTo>
                  <a:cubicBezTo>
                    <a:pt x="1365131" y="330384"/>
                    <a:pt x="1365131" y="330193"/>
                    <a:pt x="1365131" y="330098"/>
                  </a:cubicBezTo>
                  <a:cubicBezTo>
                    <a:pt x="1365227" y="329050"/>
                    <a:pt x="1362940" y="326955"/>
                    <a:pt x="1362083" y="326764"/>
                  </a:cubicBezTo>
                  <a:cubicBezTo>
                    <a:pt x="1361226" y="326574"/>
                    <a:pt x="1358749" y="327431"/>
                    <a:pt x="1357987" y="328003"/>
                  </a:cubicBezTo>
                  <a:lnTo>
                    <a:pt x="1357797" y="328193"/>
                  </a:lnTo>
                  <a:cubicBezTo>
                    <a:pt x="1356940" y="328765"/>
                    <a:pt x="1355415" y="329812"/>
                    <a:pt x="1354844" y="330860"/>
                  </a:cubicBezTo>
                  <a:cubicBezTo>
                    <a:pt x="1354653" y="331146"/>
                    <a:pt x="1353892" y="331622"/>
                    <a:pt x="1350748" y="331622"/>
                  </a:cubicBezTo>
                  <a:cubicBezTo>
                    <a:pt x="1350177" y="331622"/>
                    <a:pt x="1349224" y="330289"/>
                    <a:pt x="1348653" y="328574"/>
                  </a:cubicBezTo>
                  <a:cubicBezTo>
                    <a:pt x="1348462" y="328003"/>
                    <a:pt x="1350082" y="326764"/>
                    <a:pt x="1350939" y="326193"/>
                  </a:cubicBezTo>
                  <a:cubicBezTo>
                    <a:pt x="1351320" y="325907"/>
                    <a:pt x="1351605" y="325717"/>
                    <a:pt x="1351796" y="325526"/>
                  </a:cubicBezTo>
                  <a:cubicBezTo>
                    <a:pt x="1352367" y="324955"/>
                    <a:pt x="1356463" y="323526"/>
                    <a:pt x="1357701" y="323145"/>
                  </a:cubicBezTo>
                  <a:cubicBezTo>
                    <a:pt x="1358083" y="323050"/>
                    <a:pt x="1358464" y="322764"/>
                    <a:pt x="1358559" y="322383"/>
                  </a:cubicBezTo>
                  <a:cubicBezTo>
                    <a:pt x="1358940" y="321335"/>
                    <a:pt x="1358178" y="319811"/>
                    <a:pt x="1357797" y="319335"/>
                  </a:cubicBezTo>
                  <a:cubicBezTo>
                    <a:pt x="1357606" y="319144"/>
                    <a:pt x="1358083" y="318478"/>
                    <a:pt x="1358368" y="318097"/>
                  </a:cubicBezTo>
                  <a:cubicBezTo>
                    <a:pt x="1358559" y="317811"/>
                    <a:pt x="1358654" y="317620"/>
                    <a:pt x="1358844" y="317335"/>
                  </a:cubicBezTo>
                  <a:cubicBezTo>
                    <a:pt x="1359226" y="316668"/>
                    <a:pt x="1359797" y="316382"/>
                    <a:pt x="1360749" y="315906"/>
                  </a:cubicBezTo>
                  <a:cubicBezTo>
                    <a:pt x="1361036" y="315715"/>
                    <a:pt x="1361416" y="315525"/>
                    <a:pt x="1361702" y="315334"/>
                  </a:cubicBezTo>
                  <a:cubicBezTo>
                    <a:pt x="1362940" y="314668"/>
                    <a:pt x="1362655" y="313429"/>
                    <a:pt x="1362464" y="312477"/>
                  </a:cubicBezTo>
                  <a:cubicBezTo>
                    <a:pt x="1362369" y="312096"/>
                    <a:pt x="1362274" y="311620"/>
                    <a:pt x="1362274" y="311429"/>
                  </a:cubicBezTo>
                  <a:cubicBezTo>
                    <a:pt x="1362274" y="311429"/>
                    <a:pt x="1363035" y="311334"/>
                    <a:pt x="1366083" y="313620"/>
                  </a:cubicBezTo>
                  <a:cubicBezTo>
                    <a:pt x="1366369" y="313810"/>
                    <a:pt x="1366941" y="314287"/>
                    <a:pt x="1367417" y="313906"/>
                  </a:cubicBezTo>
                  <a:cubicBezTo>
                    <a:pt x="1368274" y="313144"/>
                    <a:pt x="1365417" y="309619"/>
                    <a:pt x="1365417" y="309524"/>
                  </a:cubicBezTo>
                  <a:cubicBezTo>
                    <a:pt x="1364845" y="308857"/>
                    <a:pt x="1365036" y="308667"/>
                    <a:pt x="1365227" y="308095"/>
                  </a:cubicBezTo>
                  <a:cubicBezTo>
                    <a:pt x="1365417" y="307714"/>
                    <a:pt x="1365607" y="307238"/>
                    <a:pt x="1365703" y="306667"/>
                  </a:cubicBezTo>
                  <a:cubicBezTo>
                    <a:pt x="1365798" y="305333"/>
                    <a:pt x="1366941" y="303523"/>
                    <a:pt x="1367417" y="302952"/>
                  </a:cubicBezTo>
                  <a:cubicBezTo>
                    <a:pt x="1367798" y="302476"/>
                    <a:pt x="1370465" y="301809"/>
                    <a:pt x="1371513" y="301809"/>
                  </a:cubicBezTo>
                  <a:cubicBezTo>
                    <a:pt x="1371799" y="301809"/>
                    <a:pt x="1371989" y="301714"/>
                    <a:pt x="1372180" y="301523"/>
                  </a:cubicBezTo>
                  <a:cubicBezTo>
                    <a:pt x="1372751" y="300952"/>
                    <a:pt x="1372465" y="299523"/>
                    <a:pt x="1372084" y="297427"/>
                  </a:cubicBezTo>
                  <a:cubicBezTo>
                    <a:pt x="1371989" y="297046"/>
                    <a:pt x="1371894" y="296665"/>
                    <a:pt x="1371894" y="296380"/>
                  </a:cubicBezTo>
                  <a:cubicBezTo>
                    <a:pt x="1371894" y="296189"/>
                    <a:pt x="1371894" y="295999"/>
                    <a:pt x="1371989" y="295999"/>
                  </a:cubicBezTo>
                  <a:cubicBezTo>
                    <a:pt x="1372180" y="295903"/>
                    <a:pt x="1372751" y="295808"/>
                    <a:pt x="1374370" y="296380"/>
                  </a:cubicBezTo>
                  <a:cubicBezTo>
                    <a:pt x="1374846" y="296570"/>
                    <a:pt x="1375132" y="296380"/>
                    <a:pt x="1375323" y="296284"/>
                  </a:cubicBezTo>
                  <a:cubicBezTo>
                    <a:pt x="1375704" y="295903"/>
                    <a:pt x="1375513" y="295332"/>
                    <a:pt x="1375418" y="295141"/>
                  </a:cubicBezTo>
                  <a:cubicBezTo>
                    <a:pt x="1375132" y="294475"/>
                    <a:pt x="1373989" y="292760"/>
                    <a:pt x="1373132" y="292760"/>
                  </a:cubicBezTo>
                  <a:cubicBezTo>
                    <a:pt x="1372656" y="292760"/>
                    <a:pt x="1372275" y="291808"/>
                    <a:pt x="1372370" y="290855"/>
                  </a:cubicBezTo>
                  <a:cubicBezTo>
                    <a:pt x="1372370" y="290188"/>
                    <a:pt x="1374846" y="288188"/>
                    <a:pt x="1375990" y="287617"/>
                  </a:cubicBezTo>
                  <a:cubicBezTo>
                    <a:pt x="1376466" y="287331"/>
                    <a:pt x="1377037" y="287426"/>
                    <a:pt x="1377704" y="287521"/>
                  </a:cubicBezTo>
                  <a:cubicBezTo>
                    <a:pt x="1378085" y="287617"/>
                    <a:pt x="1378466" y="287617"/>
                    <a:pt x="1378847" y="287617"/>
                  </a:cubicBezTo>
                  <a:cubicBezTo>
                    <a:pt x="1380276" y="287617"/>
                    <a:pt x="1380942" y="285331"/>
                    <a:pt x="1381228" y="283997"/>
                  </a:cubicBezTo>
                  <a:cubicBezTo>
                    <a:pt x="1381324" y="283616"/>
                    <a:pt x="1381895" y="283616"/>
                    <a:pt x="1383134" y="283807"/>
                  </a:cubicBezTo>
                  <a:cubicBezTo>
                    <a:pt x="1383610" y="283902"/>
                    <a:pt x="1384086" y="283902"/>
                    <a:pt x="1384467" y="283902"/>
                  </a:cubicBezTo>
                  <a:cubicBezTo>
                    <a:pt x="1385133" y="283902"/>
                    <a:pt x="1385419" y="283521"/>
                    <a:pt x="1385515" y="283235"/>
                  </a:cubicBezTo>
                  <a:cubicBezTo>
                    <a:pt x="1385610" y="282378"/>
                    <a:pt x="1383895" y="280949"/>
                    <a:pt x="1383134" y="280949"/>
                  </a:cubicBezTo>
                  <a:cubicBezTo>
                    <a:pt x="1382752" y="280949"/>
                    <a:pt x="1381800" y="279520"/>
                    <a:pt x="1381705" y="278663"/>
                  </a:cubicBezTo>
                  <a:cubicBezTo>
                    <a:pt x="1381609" y="278187"/>
                    <a:pt x="1382752" y="277901"/>
                    <a:pt x="1383990" y="277520"/>
                  </a:cubicBezTo>
                  <a:cubicBezTo>
                    <a:pt x="1384371" y="277425"/>
                    <a:pt x="1384753" y="277330"/>
                    <a:pt x="1385133" y="277139"/>
                  </a:cubicBezTo>
                  <a:cubicBezTo>
                    <a:pt x="1386943" y="276568"/>
                    <a:pt x="1387610" y="274758"/>
                    <a:pt x="1388086" y="273424"/>
                  </a:cubicBezTo>
                  <a:cubicBezTo>
                    <a:pt x="1388182" y="273139"/>
                    <a:pt x="1388277" y="272853"/>
                    <a:pt x="1388372" y="272567"/>
                  </a:cubicBezTo>
                  <a:cubicBezTo>
                    <a:pt x="1388848" y="271615"/>
                    <a:pt x="1390563" y="271234"/>
                    <a:pt x="1391420" y="271043"/>
                  </a:cubicBezTo>
                  <a:cubicBezTo>
                    <a:pt x="1391515" y="271043"/>
                    <a:pt x="1391706" y="270948"/>
                    <a:pt x="1391801" y="270948"/>
                  </a:cubicBezTo>
                  <a:cubicBezTo>
                    <a:pt x="1392944" y="270662"/>
                    <a:pt x="1394563" y="267043"/>
                    <a:pt x="1394563" y="267043"/>
                  </a:cubicBezTo>
                  <a:cubicBezTo>
                    <a:pt x="1394754" y="266662"/>
                    <a:pt x="1395135" y="266566"/>
                    <a:pt x="1396278" y="266566"/>
                  </a:cubicBezTo>
                  <a:cubicBezTo>
                    <a:pt x="1396659" y="266566"/>
                    <a:pt x="1397040" y="266566"/>
                    <a:pt x="1397516" y="266471"/>
                  </a:cubicBezTo>
                  <a:cubicBezTo>
                    <a:pt x="1398945" y="266281"/>
                    <a:pt x="1399612" y="265328"/>
                    <a:pt x="1400183" y="264471"/>
                  </a:cubicBezTo>
                  <a:cubicBezTo>
                    <a:pt x="1400278" y="264280"/>
                    <a:pt x="1400469" y="264090"/>
                    <a:pt x="1400564" y="263899"/>
                  </a:cubicBezTo>
                  <a:cubicBezTo>
                    <a:pt x="1400755" y="263995"/>
                    <a:pt x="1401421" y="264661"/>
                    <a:pt x="1402660" y="267424"/>
                  </a:cubicBezTo>
                  <a:cubicBezTo>
                    <a:pt x="1402850" y="267709"/>
                    <a:pt x="1403040" y="267900"/>
                    <a:pt x="1403421" y="267995"/>
                  </a:cubicBezTo>
                  <a:cubicBezTo>
                    <a:pt x="1404183" y="268090"/>
                    <a:pt x="1405136" y="267424"/>
                    <a:pt x="1406469" y="265995"/>
                  </a:cubicBezTo>
                  <a:cubicBezTo>
                    <a:pt x="1406946" y="265519"/>
                    <a:pt x="1407898" y="264947"/>
                    <a:pt x="1408851" y="264471"/>
                  </a:cubicBezTo>
                  <a:cubicBezTo>
                    <a:pt x="1409899" y="263899"/>
                    <a:pt x="1410470" y="263518"/>
                    <a:pt x="1410756" y="263233"/>
                  </a:cubicBezTo>
                  <a:cubicBezTo>
                    <a:pt x="1410851" y="263042"/>
                    <a:pt x="1411423" y="262852"/>
                    <a:pt x="1411803" y="262661"/>
                  </a:cubicBezTo>
                  <a:cubicBezTo>
                    <a:pt x="1412756" y="262280"/>
                    <a:pt x="1413994" y="261804"/>
                    <a:pt x="1413899" y="260756"/>
                  </a:cubicBezTo>
                  <a:cubicBezTo>
                    <a:pt x="1413804" y="259613"/>
                    <a:pt x="1412375" y="258756"/>
                    <a:pt x="1411232" y="258089"/>
                  </a:cubicBezTo>
                  <a:cubicBezTo>
                    <a:pt x="1413328" y="257803"/>
                    <a:pt x="1419424" y="257803"/>
                    <a:pt x="1420185" y="257994"/>
                  </a:cubicBezTo>
                  <a:cubicBezTo>
                    <a:pt x="1420567" y="258089"/>
                    <a:pt x="1421043" y="259042"/>
                    <a:pt x="1421328" y="259708"/>
                  </a:cubicBezTo>
                  <a:cubicBezTo>
                    <a:pt x="1421519" y="260089"/>
                    <a:pt x="1421710" y="260470"/>
                    <a:pt x="1421900" y="260756"/>
                  </a:cubicBezTo>
                  <a:cubicBezTo>
                    <a:pt x="1422471" y="261709"/>
                    <a:pt x="1423996" y="263423"/>
                    <a:pt x="1425234" y="264185"/>
                  </a:cubicBezTo>
                  <a:cubicBezTo>
                    <a:pt x="1425710" y="264471"/>
                    <a:pt x="1426091" y="264471"/>
                    <a:pt x="1426472" y="264280"/>
                  </a:cubicBezTo>
                  <a:cubicBezTo>
                    <a:pt x="1427044" y="263899"/>
                    <a:pt x="1427044" y="263042"/>
                    <a:pt x="1426948" y="262090"/>
                  </a:cubicBezTo>
                  <a:cubicBezTo>
                    <a:pt x="1426853" y="261232"/>
                    <a:pt x="1427139" y="260566"/>
                    <a:pt x="1427805" y="259518"/>
                  </a:cubicBezTo>
                  <a:cubicBezTo>
                    <a:pt x="1428282" y="258661"/>
                    <a:pt x="1427711" y="258089"/>
                    <a:pt x="1427234" y="257613"/>
                  </a:cubicBezTo>
                  <a:cubicBezTo>
                    <a:pt x="1426948" y="257327"/>
                    <a:pt x="1426758" y="257137"/>
                    <a:pt x="1426568" y="256851"/>
                  </a:cubicBezTo>
                  <a:cubicBezTo>
                    <a:pt x="1426472" y="256565"/>
                    <a:pt x="1426472" y="256375"/>
                    <a:pt x="1426568" y="256184"/>
                  </a:cubicBezTo>
                  <a:cubicBezTo>
                    <a:pt x="1426662" y="255994"/>
                    <a:pt x="1426948" y="255803"/>
                    <a:pt x="1427424" y="255803"/>
                  </a:cubicBezTo>
                  <a:cubicBezTo>
                    <a:pt x="1427711" y="255708"/>
                    <a:pt x="1428853" y="256089"/>
                    <a:pt x="1429615" y="256279"/>
                  </a:cubicBezTo>
                  <a:cubicBezTo>
                    <a:pt x="1430949" y="256660"/>
                    <a:pt x="1432187" y="257041"/>
                    <a:pt x="1432949" y="256946"/>
                  </a:cubicBezTo>
                  <a:cubicBezTo>
                    <a:pt x="1433425" y="256851"/>
                    <a:pt x="1433806" y="256565"/>
                    <a:pt x="1433901" y="256184"/>
                  </a:cubicBezTo>
                  <a:cubicBezTo>
                    <a:pt x="1434092" y="255232"/>
                    <a:pt x="1432854" y="253898"/>
                    <a:pt x="1431139" y="253231"/>
                  </a:cubicBezTo>
                  <a:cubicBezTo>
                    <a:pt x="1430377" y="252946"/>
                    <a:pt x="1430282" y="252660"/>
                    <a:pt x="1430187" y="252565"/>
                  </a:cubicBezTo>
                  <a:cubicBezTo>
                    <a:pt x="1430187" y="252374"/>
                    <a:pt x="1430377" y="252184"/>
                    <a:pt x="1430568" y="251803"/>
                  </a:cubicBezTo>
                  <a:cubicBezTo>
                    <a:pt x="1430759" y="251517"/>
                    <a:pt x="1431044" y="251136"/>
                    <a:pt x="1431235" y="250660"/>
                  </a:cubicBezTo>
                  <a:cubicBezTo>
                    <a:pt x="1431235" y="250660"/>
                    <a:pt x="1431235" y="250564"/>
                    <a:pt x="1431330" y="250564"/>
                  </a:cubicBezTo>
                  <a:cubicBezTo>
                    <a:pt x="1432187" y="250183"/>
                    <a:pt x="1434854" y="250755"/>
                    <a:pt x="1435902" y="251041"/>
                  </a:cubicBezTo>
                  <a:cubicBezTo>
                    <a:pt x="1436187" y="251136"/>
                    <a:pt x="1436378" y="251136"/>
                    <a:pt x="1436473" y="251136"/>
                  </a:cubicBezTo>
                  <a:cubicBezTo>
                    <a:pt x="1437045" y="251231"/>
                    <a:pt x="1437426" y="252088"/>
                    <a:pt x="1437236" y="252755"/>
                  </a:cubicBezTo>
                  <a:cubicBezTo>
                    <a:pt x="1437045" y="253327"/>
                    <a:pt x="1437140" y="253898"/>
                    <a:pt x="1437521" y="254279"/>
                  </a:cubicBezTo>
                  <a:cubicBezTo>
                    <a:pt x="1437807" y="254565"/>
                    <a:pt x="1438188" y="254755"/>
                    <a:pt x="1438569" y="254755"/>
                  </a:cubicBezTo>
                  <a:cubicBezTo>
                    <a:pt x="1439331" y="254755"/>
                    <a:pt x="1440378" y="253803"/>
                    <a:pt x="1441807" y="252088"/>
                  </a:cubicBezTo>
                  <a:cubicBezTo>
                    <a:pt x="1441998" y="251898"/>
                    <a:pt x="1442093" y="251707"/>
                    <a:pt x="1442283" y="251517"/>
                  </a:cubicBezTo>
                  <a:cubicBezTo>
                    <a:pt x="1442760" y="250945"/>
                    <a:pt x="1442950" y="250755"/>
                    <a:pt x="1443426" y="250755"/>
                  </a:cubicBezTo>
                  <a:cubicBezTo>
                    <a:pt x="1443903" y="250755"/>
                    <a:pt x="1443903" y="252660"/>
                    <a:pt x="1443903" y="253517"/>
                  </a:cubicBezTo>
                  <a:cubicBezTo>
                    <a:pt x="1443903" y="253803"/>
                    <a:pt x="1443903" y="254089"/>
                    <a:pt x="1443903" y="254374"/>
                  </a:cubicBezTo>
                  <a:cubicBezTo>
                    <a:pt x="1443903" y="255136"/>
                    <a:pt x="1444284" y="255232"/>
                    <a:pt x="1444569" y="255232"/>
                  </a:cubicBezTo>
                  <a:cubicBezTo>
                    <a:pt x="1445522" y="255327"/>
                    <a:pt x="1446665" y="253041"/>
                    <a:pt x="1446761" y="252565"/>
                  </a:cubicBezTo>
                  <a:cubicBezTo>
                    <a:pt x="1446951" y="251898"/>
                    <a:pt x="1447903" y="250850"/>
                    <a:pt x="1449046" y="250183"/>
                  </a:cubicBezTo>
                  <a:cubicBezTo>
                    <a:pt x="1449903" y="249707"/>
                    <a:pt x="1451808" y="250755"/>
                    <a:pt x="1452571" y="251326"/>
                  </a:cubicBezTo>
                  <a:cubicBezTo>
                    <a:pt x="1452856" y="251517"/>
                    <a:pt x="1453237" y="251707"/>
                    <a:pt x="1453523" y="251803"/>
                  </a:cubicBezTo>
                  <a:cubicBezTo>
                    <a:pt x="1453618" y="251803"/>
                    <a:pt x="1453809" y="251898"/>
                    <a:pt x="1453904" y="251898"/>
                  </a:cubicBezTo>
                  <a:cubicBezTo>
                    <a:pt x="1453714" y="252374"/>
                    <a:pt x="1453237" y="254279"/>
                    <a:pt x="1453809" y="255136"/>
                  </a:cubicBezTo>
                  <a:cubicBezTo>
                    <a:pt x="1453904" y="255327"/>
                    <a:pt x="1454094" y="255422"/>
                    <a:pt x="1454380" y="255422"/>
                  </a:cubicBezTo>
                  <a:cubicBezTo>
                    <a:pt x="1454952" y="255517"/>
                    <a:pt x="1455619" y="254946"/>
                    <a:pt x="1456476" y="254279"/>
                  </a:cubicBezTo>
                  <a:cubicBezTo>
                    <a:pt x="1456857" y="253898"/>
                    <a:pt x="1457333" y="253517"/>
                    <a:pt x="1457619" y="253422"/>
                  </a:cubicBezTo>
                  <a:cubicBezTo>
                    <a:pt x="1458190" y="253231"/>
                    <a:pt x="1460762" y="253231"/>
                    <a:pt x="1462000" y="253231"/>
                  </a:cubicBezTo>
                  <a:cubicBezTo>
                    <a:pt x="1462381" y="253231"/>
                    <a:pt x="1462667" y="253231"/>
                    <a:pt x="1462858" y="253231"/>
                  </a:cubicBezTo>
                  <a:cubicBezTo>
                    <a:pt x="1463715" y="253231"/>
                    <a:pt x="1465905" y="253803"/>
                    <a:pt x="1466953" y="254279"/>
                  </a:cubicBezTo>
                  <a:lnTo>
                    <a:pt x="1467334" y="254755"/>
                  </a:lnTo>
                  <a:cubicBezTo>
                    <a:pt x="1467430" y="254851"/>
                    <a:pt x="1467334" y="255327"/>
                    <a:pt x="1466096" y="256470"/>
                  </a:cubicBezTo>
                  <a:cubicBezTo>
                    <a:pt x="1465620" y="256946"/>
                    <a:pt x="1464096" y="257422"/>
                    <a:pt x="1463524" y="257422"/>
                  </a:cubicBezTo>
                  <a:cubicBezTo>
                    <a:pt x="1462572" y="257422"/>
                    <a:pt x="1459619" y="258756"/>
                    <a:pt x="1459619" y="258756"/>
                  </a:cubicBezTo>
                  <a:cubicBezTo>
                    <a:pt x="1458857" y="259137"/>
                    <a:pt x="1457714" y="260089"/>
                    <a:pt x="1457619" y="260756"/>
                  </a:cubicBezTo>
                  <a:cubicBezTo>
                    <a:pt x="1457524" y="261804"/>
                    <a:pt x="1460953" y="261899"/>
                    <a:pt x="1460953" y="261899"/>
                  </a:cubicBezTo>
                  <a:cubicBezTo>
                    <a:pt x="1461143" y="261899"/>
                    <a:pt x="1462000" y="262185"/>
                    <a:pt x="1462572" y="262471"/>
                  </a:cubicBezTo>
                  <a:cubicBezTo>
                    <a:pt x="1463143" y="262661"/>
                    <a:pt x="1463715" y="262947"/>
                    <a:pt x="1464191" y="263042"/>
                  </a:cubicBezTo>
                  <a:cubicBezTo>
                    <a:pt x="1465239" y="263328"/>
                    <a:pt x="1465905" y="263137"/>
                    <a:pt x="1466477" y="262947"/>
                  </a:cubicBezTo>
                  <a:cubicBezTo>
                    <a:pt x="1466572" y="262947"/>
                    <a:pt x="1466667" y="262852"/>
                    <a:pt x="1466763" y="262852"/>
                  </a:cubicBezTo>
                  <a:cubicBezTo>
                    <a:pt x="1467430" y="262661"/>
                    <a:pt x="1468192" y="262661"/>
                    <a:pt x="1468573" y="262852"/>
                  </a:cubicBezTo>
                  <a:cubicBezTo>
                    <a:pt x="1468668" y="262947"/>
                    <a:pt x="1468859" y="263042"/>
                    <a:pt x="1469049" y="263137"/>
                  </a:cubicBezTo>
                  <a:cubicBezTo>
                    <a:pt x="1468859" y="263709"/>
                    <a:pt x="1468668" y="264280"/>
                    <a:pt x="1468477" y="264280"/>
                  </a:cubicBezTo>
                  <a:cubicBezTo>
                    <a:pt x="1468287" y="264280"/>
                    <a:pt x="1468096" y="264280"/>
                    <a:pt x="1467810" y="264376"/>
                  </a:cubicBezTo>
                  <a:cubicBezTo>
                    <a:pt x="1466953" y="264376"/>
                    <a:pt x="1465715" y="264471"/>
                    <a:pt x="1465334" y="265423"/>
                  </a:cubicBezTo>
                  <a:cubicBezTo>
                    <a:pt x="1465144" y="265804"/>
                    <a:pt x="1464762" y="266471"/>
                    <a:pt x="1464382" y="267138"/>
                  </a:cubicBezTo>
                  <a:cubicBezTo>
                    <a:pt x="1463619" y="268471"/>
                    <a:pt x="1463143" y="269233"/>
                    <a:pt x="1463143" y="269710"/>
                  </a:cubicBezTo>
                  <a:cubicBezTo>
                    <a:pt x="1463143" y="269995"/>
                    <a:pt x="1463239" y="270376"/>
                    <a:pt x="1463334" y="270662"/>
                  </a:cubicBezTo>
                  <a:cubicBezTo>
                    <a:pt x="1463524" y="271234"/>
                    <a:pt x="1463715" y="271900"/>
                    <a:pt x="1463334" y="272377"/>
                  </a:cubicBezTo>
                  <a:cubicBezTo>
                    <a:pt x="1463143" y="272758"/>
                    <a:pt x="1462762" y="273043"/>
                    <a:pt x="1462381" y="273520"/>
                  </a:cubicBezTo>
                  <a:cubicBezTo>
                    <a:pt x="1461810" y="274091"/>
                    <a:pt x="1461238" y="274663"/>
                    <a:pt x="1461048" y="275425"/>
                  </a:cubicBezTo>
                  <a:cubicBezTo>
                    <a:pt x="1460190" y="275425"/>
                    <a:pt x="1459238" y="275425"/>
                    <a:pt x="1459048" y="275234"/>
                  </a:cubicBezTo>
                  <a:cubicBezTo>
                    <a:pt x="1458857" y="275044"/>
                    <a:pt x="1459048" y="274091"/>
                    <a:pt x="1459143" y="273615"/>
                  </a:cubicBezTo>
                  <a:cubicBezTo>
                    <a:pt x="1459238" y="273329"/>
                    <a:pt x="1459238" y="272948"/>
                    <a:pt x="1459334" y="272758"/>
                  </a:cubicBezTo>
                  <a:cubicBezTo>
                    <a:pt x="1459334" y="272186"/>
                    <a:pt x="1459428" y="270948"/>
                    <a:pt x="1459619" y="270472"/>
                  </a:cubicBezTo>
                  <a:lnTo>
                    <a:pt x="1459714" y="270281"/>
                  </a:lnTo>
                  <a:cubicBezTo>
                    <a:pt x="1460381" y="268757"/>
                    <a:pt x="1460762" y="267709"/>
                    <a:pt x="1460381" y="267233"/>
                  </a:cubicBezTo>
                  <a:cubicBezTo>
                    <a:pt x="1460286" y="267043"/>
                    <a:pt x="1460000" y="266947"/>
                    <a:pt x="1459810" y="266947"/>
                  </a:cubicBezTo>
                  <a:cubicBezTo>
                    <a:pt x="1459048" y="266947"/>
                    <a:pt x="1456857" y="266662"/>
                    <a:pt x="1456190" y="266662"/>
                  </a:cubicBezTo>
                  <a:cubicBezTo>
                    <a:pt x="1455904" y="266376"/>
                    <a:pt x="1454952" y="265328"/>
                    <a:pt x="1454571" y="264661"/>
                  </a:cubicBezTo>
                  <a:cubicBezTo>
                    <a:pt x="1454094" y="263804"/>
                    <a:pt x="1453047" y="261137"/>
                    <a:pt x="1453047" y="261137"/>
                  </a:cubicBezTo>
                  <a:lnTo>
                    <a:pt x="1452951" y="260947"/>
                  </a:lnTo>
                  <a:lnTo>
                    <a:pt x="1452761" y="260851"/>
                  </a:lnTo>
                  <a:cubicBezTo>
                    <a:pt x="1452666" y="260851"/>
                    <a:pt x="1451142" y="260089"/>
                    <a:pt x="1449523" y="260280"/>
                  </a:cubicBezTo>
                  <a:cubicBezTo>
                    <a:pt x="1448760" y="260375"/>
                    <a:pt x="1448094" y="260566"/>
                    <a:pt x="1447332" y="260851"/>
                  </a:cubicBezTo>
                  <a:cubicBezTo>
                    <a:pt x="1446665" y="261042"/>
                    <a:pt x="1445998" y="261328"/>
                    <a:pt x="1445522" y="261328"/>
                  </a:cubicBezTo>
                  <a:cubicBezTo>
                    <a:pt x="1444379" y="261328"/>
                    <a:pt x="1443141" y="261709"/>
                    <a:pt x="1442188" y="262471"/>
                  </a:cubicBezTo>
                  <a:cubicBezTo>
                    <a:pt x="1441998" y="262661"/>
                    <a:pt x="1441807" y="262756"/>
                    <a:pt x="1441617" y="262852"/>
                  </a:cubicBezTo>
                  <a:cubicBezTo>
                    <a:pt x="1440950" y="263233"/>
                    <a:pt x="1440378" y="263614"/>
                    <a:pt x="1440188" y="264566"/>
                  </a:cubicBezTo>
                  <a:cubicBezTo>
                    <a:pt x="1440093" y="264852"/>
                    <a:pt x="1439998" y="265233"/>
                    <a:pt x="1439902" y="265614"/>
                  </a:cubicBezTo>
                  <a:cubicBezTo>
                    <a:pt x="1439521" y="266852"/>
                    <a:pt x="1438950" y="268567"/>
                    <a:pt x="1439045" y="269900"/>
                  </a:cubicBezTo>
                  <a:lnTo>
                    <a:pt x="1439045" y="270853"/>
                  </a:lnTo>
                  <a:cubicBezTo>
                    <a:pt x="1439140" y="272377"/>
                    <a:pt x="1439235" y="274186"/>
                    <a:pt x="1439045" y="275044"/>
                  </a:cubicBezTo>
                  <a:cubicBezTo>
                    <a:pt x="1438855" y="275806"/>
                    <a:pt x="1437045" y="277234"/>
                    <a:pt x="1436187" y="277615"/>
                  </a:cubicBezTo>
                  <a:cubicBezTo>
                    <a:pt x="1435711" y="277806"/>
                    <a:pt x="1434187" y="277520"/>
                    <a:pt x="1433140" y="277330"/>
                  </a:cubicBezTo>
                  <a:cubicBezTo>
                    <a:pt x="1432663" y="277234"/>
                    <a:pt x="1432282" y="277139"/>
                    <a:pt x="1431902" y="277139"/>
                  </a:cubicBezTo>
                  <a:cubicBezTo>
                    <a:pt x="1431139" y="277044"/>
                    <a:pt x="1428567" y="276758"/>
                    <a:pt x="1427424" y="277139"/>
                  </a:cubicBezTo>
                  <a:cubicBezTo>
                    <a:pt x="1426472" y="277520"/>
                    <a:pt x="1423424" y="278092"/>
                    <a:pt x="1422948" y="277996"/>
                  </a:cubicBezTo>
                  <a:cubicBezTo>
                    <a:pt x="1422662" y="277901"/>
                    <a:pt x="1421519" y="277044"/>
                    <a:pt x="1420852" y="276568"/>
                  </a:cubicBezTo>
                  <a:cubicBezTo>
                    <a:pt x="1420185" y="276091"/>
                    <a:pt x="1419614" y="275615"/>
                    <a:pt x="1419328" y="275520"/>
                  </a:cubicBezTo>
                  <a:cubicBezTo>
                    <a:pt x="1418662" y="275139"/>
                    <a:pt x="1416947" y="274186"/>
                    <a:pt x="1416185" y="273520"/>
                  </a:cubicBezTo>
                  <a:cubicBezTo>
                    <a:pt x="1415328" y="272758"/>
                    <a:pt x="1412946" y="271900"/>
                    <a:pt x="1411994" y="271900"/>
                  </a:cubicBezTo>
                  <a:cubicBezTo>
                    <a:pt x="1411137" y="271900"/>
                    <a:pt x="1409899" y="271900"/>
                    <a:pt x="1408755" y="272853"/>
                  </a:cubicBezTo>
                  <a:cubicBezTo>
                    <a:pt x="1408470" y="273139"/>
                    <a:pt x="1408089" y="273424"/>
                    <a:pt x="1407708" y="273710"/>
                  </a:cubicBezTo>
                  <a:cubicBezTo>
                    <a:pt x="1406851" y="274377"/>
                    <a:pt x="1406374" y="274758"/>
                    <a:pt x="1406184" y="275234"/>
                  </a:cubicBezTo>
                  <a:cubicBezTo>
                    <a:pt x="1405993" y="275806"/>
                    <a:pt x="1405422" y="278092"/>
                    <a:pt x="1405422" y="278949"/>
                  </a:cubicBezTo>
                  <a:cubicBezTo>
                    <a:pt x="1405422" y="279139"/>
                    <a:pt x="1405422" y="279520"/>
                    <a:pt x="1405422" y="279901"/>
                  </a:cubicBezTo>
                  <a:cubicBezTo>
                    <a:pt x="1405422" y="280663"/>
                    <a:pt x="1405517" y="283140"/>
                    <a:pt x="1405136" y="283426"/>
                  </a:cubicBezTo>
                  <a:cubicBezTo>
                    <a:pt x="1404374" y="283521"/>
                    <a:pt x="1402755" y="283235"/>
                    <a:pt x="1401802" y="283045"/>
                  </a:cubicBezTo>
                  <a:lnTo>
                    <a:pt x="1401326" y="282949"/>
                  </a:lnTo>
                  <a:cubicBezTo>
                    <a:pt x="1400564" y="282759"/>
                    <a:pt x="1395230" y="281902"/>
                    <a:pt x="1394658" y="281902"/>
                  </a:cubicBezTo>
                  <a:cubicBezTo>
                    <a:pt x="1392277" y="281902"/>
                    <a:pt x="1391610" y="282854"/>
                    <a:pt x="1391420" y="283616"/>
                  </a:cubicBezTo>
                  <a:cubicBezTo>
                    <a:pt x="1391325" y="284092"/>
                    <a:pt x="1391325" y="284664"/>
                    <a:pt x="1391325" y="285331"/>
                  </a:cubicBezTo>
                  <a:cubicBezTo>
                    <a:pt x="1391325" y="286283"/>
                    <a:pt x="1391325" y="288093"/>
                    <a:pt x="1390753" y="288188"/>
                  </a:cubicBezTo>
                  <a:cubicBezTo>
                    <a:pt x="1390467" y="288283"/>
                    <a:pt x="1389896" y="288283"/>
                    <a:pt x="1389324" y="288188"/>
                  </a:cubicBezTo>
                  <a:cubicBezTo>
                    <a:pt x="1387705" y="288093"/>
                    <a:pt x="1385324" y="287998"/>
                    <a:pt x="1384753" y="289998"/>
                  </a:cubicBezTo>
                  <a:cubicBezTo>
                    <a:pt x="1384657" y="290474"/>
                    <a:pt x="1384277" y="291903"/>
                    <a:pt x="1384086" y="292379"/>
                  </a:cubicBezTo>
                  <a:cubicBezTo>
                    <a:pt x="1383895" y="292951"/>
                    <a:pt x="1383228" y="294475"/>
                    <a:pt x="1383038" y="295427"/>
                  </a:cubicBezTo>
                  <a:cubicBezTo>
                    <a:pt x="1382943" y="295713"/>
                    <a:pt x="1382943" y="295999"/>
                    <a:pt x="1382848" y="296284"/>
                  </a:cubicBezTo>
                  <a:cubicBezTo>
                    <a:pt x="1382657" y="297046"/>
                    <a:pt x="1382467" y="298285"/>
                    <a:pt x="1382181" y="298666"/>
                  </a:cubicBezTo>
                  <a:cubicBezTo>
                    <a:pt x="1382085" y="298856"/>
                    <a:pt x="1381705" y="299142"/>
                    <a:pt x="1381324" y="299523"/>
                  </a:cubicBezTo>
                  <a:cubicBezTo>
                    <a:pt x="1380752" y="300094"/>
                    <a:pt x="1380086" y="300666"/>
                    <a:pt x="1379895" y="301142"/>
                  </a:cubicBezTo>
                  <a:cubicBezTo>
                    <a:pt x="1379609" y="301618"/>
                    <a:pt x="1379514" y="302190"/>
                    <a:pt x="1379514" y="302666"/>
                  </a:cubicBezTo>
                  <a:cubicBezTo>
                    <a:pt x="1379514" y="302952"/>
                    <a:pt x="1379419" y="303333"/>
                    <a:pt x="1379323" y="303619"/>
                  </a:cubicBezTo>
                  <a:cubicBezTo>
                    <a:pt x="1379228" y="303809"/>
                    <a:pt x="1379133" y="304285"/>
                    <a:pt x="1379037" y="304952"/>
                  </a:cubicBezTo>
                  <a:cubicBezTo>
                    <a:pt x="1378752" y="306286"/>
                    <a:pt x="1378085" y="310381"/>
                    <a:pt x="1377609" y="310762"/>
                  </a:cubicBezTo>
                  <a:cubicBezTo>
                    <a:pt x="1377418" y="310762"/>
                    <a:pt x="1377228" y="310858"/>
                    <a:pt x="1376942" y="310858"/>
                  </a:cubicBezTo>
                  <a:cubicBezTo>
                    <a:pt x="1375894" y="310953"/>
                    <a:pt x="1374275" y="311048"/>
                    <a:pt x="1373894" y="312286"/>
                  </a:cubicBezTo>
                  <a:cubicBezTo>
                    <a:pt x="1373609" y="313239"/>
                    <a:pt x="1373037" y="314953"/>
                    <a:pt x="1372942" y="316287"/>
                  </a:cubicBezTo>
                  <a:cubicBezTo>
                    <a:pt x="1372751" y="319240"/>
                    <a:pt x="1372560" y="321049"/>
                    <a:pt x="1372275" y="321526"/>
                  </a:cubicBezTo>
                  <a:cubicBezTo>
                    <a:pt x="1372084" y="321811"/>
                    <a:pt x="1371703" y="322478"/>
                    <a:pt x="1371227" y="323050"/>
                  </a:cubicBezTo>
                  <a:cubicBezTo>
                    <a:pt x="1370561" y="324002"/>
                    <a:pt x="1369894" y="324955"/>
                    <a:pt x="1369703" y="325431"/>
                  </a:cubicBezTo>
                  <a:cubicBezTo>
                    <a:pt x="1369608" y="325621"/>
                    <a:pt x="1369512" y="325907"/>
                    <a:pt x="1369512" y="326098"/>
                  </a:cubicBezTo>
                  <a:cubicBezTo>
                    <a:pt x="1369322" y="326669"/>
                    <a:pt x="1369036" y="327336"/>
                    <a:pt x="1369036" y="328384"/>
                  </a:cubicBezTo>
                  <a:cubicBezTo>
                    <a:pt x="1369036" y="328860"/>
                    <a:pt x="1369132" y="330003"/>
                    <a:pt x="1369227" y="331336"/>
                  </a:cubicBezTo>
                  <a:cubicBezTo>
                    <a:pt x="1369322" y="333051"/>
                    <a:pt x="1369608" y="336194"/>
                    <a:pt x="1369418" y="336956"/>
                  </a:cubicBezTo>
                  <a:cubicBezTo>
                    <a:pt x="1369132" y="336956"/>
                    <a:pt x="1368846" y="337051"/>
                    <a:pt x="1368465" y="337051"/>
                  </a:cubicBezTo>
                  <a:cubicBezTo>
                    <a:pt x="1367703" y="337147"/>
                    <a:pt x="1366750" y="337242"/>
                    <a:pt x="1366179" y="337432"/>
                  </a:cubicBezTo>
                  <a:cubicBezTo>
                    <a:pt x="1365893" y="337528"/>
                    <a:pt x="1364940" y="337623"/>
                    <a:pt x="1364084" y="337718"/>
                  </a:cubicBezTo>
                  <a:cubicBezTo>
                    <a:pt x="1362369" y="337909"/>
                    <a:pt x="1361321" y="338004"/>
                    <a:pt x="1360749" y="338290"/>
                  </a:cubicBezTo>
                  <a:cubicBezTo>
                    <a:pt x="1360083" y="338766"/>
                    <a:pt x="1357987" y="340766"/>
                    <a:pt x="1357892" y="341814"/>
                  </a:cubicBezTo>
                  <a:lnTo>
                    <a:pt x="1357511" y="347719"/>
                  </a:lnTo>
                  <a:cubicBezTo>
                    <a:pt x="1357511" y="348100"/>
                    <a:pt x="1357321" y="349053"/>
                    <a:pt x="1357225" y="350196"/>
                  </a:cubicBezTo>
                  <a:cubicBezTo>
                    <a:pt x="1356844" y="353149"/>
                    <a:pt x="1356558" y="355625"/>
                    <a:pt x="1356654" y="356292"/>
                  </a:cubicBezTo>
                  <a:cubicBezTo>
                    <a:pt x="1356654" y="356673"/>
                    <a:pt x="1356940" y="358959"/>
                    <a:pt x="1357225" y="360578"/>
                  </a:cubicBezTo>
                  <a:cubicBezTo>
                    <a:pt x="1357321" y="361054"/>
                    <a:pt x="1357321" y="361912"/>
                    <a:pt x="1357225" y="362674"/>
                  </a:cubicBezTo>
                  <a:cubicBezTo>
                    <a:pt x="1357225" y="364007"/>
                    <a:pt x="1357130" y="365341"/>
                    <a:pt x="1357606" y="365912"/>
                  </a:cubicBezTo>
                  <a:cubicBezTo>
                    <a:pt x="1357701" y="366103"/>
                    <a:pt x="1357987" y="366388"/>
                    <a:pt x="1358273" y="366674"/>
                  </a:cubicBezTo>
                  <a:cubicBezTo>
                    <a:pt x="1359035" y="367436"/>
                    <a:pt x="1361226" y="369913"/>
                    <a:pt x="1360559" y="370484"/>
                  </a:cubicBezTo>
                  <a:cubicBezTo>
                    <a:pt x="1360178" y="370770"/>
                    <a:pt x="1359797" y="371056"/>
                    <a:pt x="1359416" y="371341"/>
                  </a:cubicBezTo>
                  <a:cubicBezTo>
                    <a:pt x="1358083" y="372294"/>
                    <a:pt x="1356749" y="373246"/>
                    <a:pt x="1356558" y="374104"/>
                  </a:cubicBezTo>
                  <a:cubicBezTo>
                    <a:pt x="1356368" y="374866"/>
                    <a:pt x="1356082" y="376580"/>
                    <a:pt x="1356940" y="377533"/>
                  </a:cubicBezTo>
                  <a:cubicBezTo>
                    <a:pt x="1357511" y="378104"/>
                    <a:pt x="1357892" y="379247"/>
                    <a:pt x="1357892" y="379914"/>
                  </a:cubicBezTo>
                  <a:cubicBezTo>
                    <a:pt x="1357797" y="380866"/>
                    <a:pt x="1356558" y="386200"/>
                    <a:pt x="1355796" y="387058"/>
                  </a:cubicBezTo>
                  <a:cubicBezTo>
                    <a:pt x="1355511" y="387439"/>
                    <a:pt x="1355035" y="387820"/>
                    <a:pt x="1354653" y="388105"/>
                  </a:cubicBezTo>
                  <a:cubicBezTo>
                    <a:pt x="1353892" y="388772"/>
                    <a:pt x="1353130" y="389439"/>
                    <a:pt x="1352939" y="390106"/>
                  </a:cubicBezTo>
                  <a:cubicBezTo>
                    <a:pt x="1352844" y="390582"/>
                    <a:pt x="1352653" y="391534"/>
                    <a:pt x="1352463" y="392582"/>
                  </a:cubicBezTo>
                  <a:cubicBezTo>
                    <a:pt x="1352272" y="393535"/>
                    <a:pt x="1352177" y="394582"/>
                    <a:pt x="1352082" y="394963"/>
                  </a:cubicBezTo>
                  <a:cubicBezTo>
                    <a:pt x="1351796" y="395821"/>
                    <a:pt x="1351129" y="396964"/>
                    <a:pt x="1350653" y="396964"/>
                  </a:cubicBezTo>
                  <a:lnTo>
                    <a:pt x="1348939" y="396964"/>
                  </a:lnTo>
                  <a:cubicBezTo>
                    <a:pt x="1348843" y="396773"/>
                    <a:pt x="1349034" y="396583"/>
                    <a:pt x="1349319" y="396202"/>
                  </a:cubicBezTo>
                  <a:close/>
                  <a:moveTo>
                    <a:pt x="1430473" y="306190"/>
                  </a:moveTo>
                  <a:cubicBezTo>
                    <a:pt x="1430187" y="306762"/>
                    <a:pt x="1429901" y="307333"/>
                    <a:pt x="1430092" y="308381"/>
                  </a:cubicBezTo>
                  <a:cubicBezTo>
                    <a:pt x="1430282" y="309810"/>
                    <a:pt x="1430187" y="311715"/>
                    <a:pt x="1429996" y="312572"/>
                  </a:cubicBezTo>
                  <a:cubicBezTo>
                    <a:pt x="1428187" y="312286"/>
                    <a:pt x="1425901" y="312191"/>
                    <a:pt x="1425329" y="312667"/>
                  </a:cubicBezTo>
                  <a:cubicBezTo>
                    <a:pt x="1425139" y="312858"/>
                    <a:pt x="1424853" y="313239"/>
                    <a:pt x="1424662" y="313715"/>
                  </a:cubicBezTo>
                  <a:cubicBezTo>
                    <a:pt x="1424281" y="314477"/>
                    <a:pt x="1423710" y="315525"/>
                    <a:pt x="1423043" y="315620"/>
                  </a:cubicBezTo>
                  <a:cubicBezTo>
                    <a:pt x="1421710" y="315811"/>
                    <a:pt x="1419614" y="316477"/>
                    <a:pt x="1419328" y="317239"/>
                  </a:cubicBezTo>
                  <a:cubicBezTo>
                    <a:pt x="1419328" y="317335"/>
                    <a:pt x="1419233" y="317430"/>
                    <a:pt x="1419233" y="317525"/>
                  </a:cubicBezTo>
                  <a:cubicBezTo>
                    <a:pt x="1419138" y="317906"/>
                    <a:pt x="1418947" y="318382"/>
                    <a:pt x="1418186" y="318859"/>
                  </a:cubicBezTo>
                  <a:cubicBezTo>
                    <a:pt x="1417899" y="319049"/>
                    <a:pt x="1417423" y="319240"/>
                    <a:pt x="1417043" y="319430"/>
                  </a:cubicBezTo>
                  <a:cubicBezTo>
                    <a:pt x="1416185" y="319811"/>
                    <a:pt x="1415328" y="320192"/>
                    <a:pt x="1415423" y="320954"/>
                  </a:cubicBezTo>
                  <a:cubicBezTo>
                    <a:pt x="1415423" y="321145"/>
                    <a:pt x="1415518" y="321335"/>
                    <a:pt x="1415614" y="321526"/>
                  </a:cubicBezTo>
                  <a:cubicBezTo>
                    <a:pt x="1415899" y="322097"/>
                    <a:pt x="1416090" y="322478"/>
                    <a:pt x="1415328" y="323145"/>
                  </a:cubicBezTo>
                  <a:cubicBezTo>
                    <a:pt x="1414947" y="323431"/>
                    <a:pt x="1414661" y="323621"/>
                    <a:pt x="1414375" y="323812"/>
                  </a:cubicBezTo>
                  <a:cubicBezTo>
                    <a:pt x="1413518" y="324288"/>
                    <a:pt x="1413042" y="324669"/>
                    <a:pt x="1413328" y="326098"/>
                  </a:cubicBezTo>
                  <a:cubicBezTo>
                    <a:pt x="1413423" y="326479"/>
                    <a:pt x="1413518" y="326860"/>
                    <a:pt x="1413708" y="327431"/>
                  </a:cubicBezTo>
                  <a:cubicBezTo>
                    <a:pt x="1414185" y="329336"/>
                    <a:pt x="1415328" y="333241"/>
                    <a:pt x="1414185" y="334099"/>
                  </a:cubicBezTo>
                  <a:cubicBezTo>
                    <a:pt x="1413613" y="334575"/>
                    <a:pt x="1412946" y="334956"/>
                    <a:pt x="1412280" y="335337"/>
                  </a:cubicBezTo>
                  <a:cubicBezTo>
                    <a:pt x="1411042" y="336099"/>
                    <a:pt x="1409708" y="336861"/>
                    <a:pt x="1409041" y="338004"/>
                  </a:cubicBezTo>
                  <a:cubicBezTo>
                    <a:pt x="1408755" y="338385"/>
                    <a:pt x="1408565" y="338956"/>
                    <a:pt x="1408279" y="339528"/>
                  </a:cubicBezTo>
                  <a:cubicBezTo>
                    <a:pt x="1407708" y="340671"/>
                    <a:pt x="1406660" y="342766"/>
                    <a:pt x="1406089" y="342766"/>
                  </a:cubicBezTo>
                  <a:cubicBezTo>
                    <a:pt x="1405898" y="342766"/>
                    <a:pt x="1402184" y="342766"/>
                    <a:pt x="1400945" y="343719"/>
                  </a:cubicBezTo>
                  <a:cubicBezTo>
                    <a:pt x="1400183" y="344290"/>
                    <a:pt x="1392659" y="350482"/>
                    <a:pt x="1391610" y="351910"/>
                  </a:cubicBezTo>
                  <a:cubicBezTo>
                    <a:pt x="1390658" y="353244"/>
                    <a:pt x="1388848" y="357530"/>
                    <a:pt x="1388562" y="358483"/>
                  </a:cubicBezTo>
                  <a:cubicBezTo>
                    <a:pt x="1388562" y="358483"/>
                    <a:pt x="1387419" y="363436"/>
                    <a:pt x="1387896" y="364198"/>
                  </a:cubicBezTo>
                  <a:cubicBezTo>
                    <a:pt x="1388086" y="364579"/>
                    <a:pt x="1388277" y="365722"/>
                    <a:pt x="1388182" y="366960"/>
                  </a:cubicBezTo>
                  <a:cubicBezTo>
                    <a:pt x="1388182" y="367150"/>
                    <a:pt x="1388086" y="367531"/>
                    <a:pt x="1387991" y="368008"/>
                  </a:cubicBezTo>
                  <a:cubicBezTo>
                    <a:pt x="1387515" y="370865"/>
                    <a:pt x="1387229" y="373437"/>
                    <a:pt x="1388753" y="373723"/>
                  </a:cubicBezTo>
                  <a:cubicBezTo>
                    <a:pt x="1389515" y="373913"/>
                    <a:pt x="1390182" y="374008"/>
                    <a:pt x="1390849" y="374008"/>
                  </a:cubicBezTo>
                  <a:cubicBezTo>
                    <a:pt x="1391610" y="374104"/>
                    <a:pt x="1392277" y="374199"/>
                    <a:pt x="1392753" y="374294"/>
                  </a:cubicBezTo>
                  <a:cubicBezTo>
                    <a:pt x="1393611" y="374580"/>
                    <a:pt x="1395611" y="376485"/>
                    <a:pt x="1395897" y="376961"/>
                  </a:cubicBezTo>
                  <a:cubicBezTo>
                    <a:pt x="1395992" y="377056"/>
                    <a:pt x="1396087" y="377342"/>
                    <a:pt x="1396183" y="377628"/>
                  </a:cubicBezTo>
                  <a:cubicBezTo>
                    <a:pt x="1396564" y="378676"/>
                    <a:pt x="1397040" y="379914"/>
                    <a:pt x="1397993" y="379914"/>
                  </a:cubicBezTo>
                  <a:cubicBezTo>
                    <a:pt x="1398469" y="379914"/>
                    <a:pt x="1400183" y="381438"/>
                    <a:pt x="1400088" y="382676"/>
                  </a:cubicBezTo>
                  <a:cubicBezTo>
                    <a:pt x="1400088" y="383152"/>
                    <a:pt x="1400088" y="383724"/>
                    <a:pt x="1400183" y="384391"/>
                  </a:cubicBezTo>
                  <a:cubicBezTo>
                    <a:pt x="1400278" y="385248"/>
                    <a:pt x="1400469" y="386391"/>
                    <a:pt x="1400088" y="386772"/>
                  </a:cubicBezTo>
                  <a:cubicBezTo>
                    <a:pt x="1399802" y="387058"/>
                    <a:pt x="1399516" y="387534"/>
                    <a:pt x="1399230" y="388010"/>
                  </a:cubicBezTo>
                  <a:cubicBezTo>
                    <a:pt x="1398849" y="388677"/>
                    <a:pt x="1398087" y="389915"/>
                    <a:pt x="1397707" y="389915"/>
                  </a:cubicBezTo>
                  <a:cubicBezTo>
                    <a:pt x="1397421" y="389915"/>
                    <a:pt x="1396944" y="390011"/>
                    <a:pt x="1396373" y="390011"/>
                  </a:cubicBezTo>
                  <a:cubicBezTo>
                    <a:pt x="1395230" y="390201"/>
                    <a:pt x="1393420" y="390487"/>
                    <a:pt x="1392659" y="389915"/>
                  </a:cubicBezTo>
                  <a:cubicBezTo>
                    <a:pt x="1391325" y="389058"/>
                    <a:pt x="1389801" y="388296"/>
                    <a:pt x="1388277" y="388677"/>
                  </a:cubicBezTo>
                  <a:cubicBezTo>
                    <a:pt x="1387229" y="388963"/>
                    <a:pt x="1385705" y="389820"/>
                    <a:pt x="1385515" y="390677"/>
                  </a:cubicBezTo>
                  <a:cubicBezTo>
                    <a:pt x="1385419" y="391058"/>
                    <a:pt x="1385705" y="391439"/>
                    <a:pt x="1386086" y="391630"/>
                  </a:cubicBezTo>
                  <a:cubicBezTo>
                    <a:pt x="1387134" y="392106"/>
                    <a:pt x="1391515" y="393344"/>
                    <a:pt x="1392563" y="393154"/>
                  </a:cubicBezTo>
                  <a:cubicBezTo>
                    <a:pt x="1393515" y="392963"/>
                    <a:pt x="1395801" y="392963"/>
                    <a:pt x="1396183" y="393344"/>
                  </a:cubicBezTo>
                  <a:lnTo>
                    <a:pt x="1396373" y="393535"/>
                  </a:lnTo>
                  <a:cubicBezTo>
                    <a:pt x="1396659" y="393820"/>
                    <a:pt x="1396944" y="394106"/>
                    <a:pt x="1396849" y="394297"/>
                  </a:cubicBezTo>
                  <a:cubicBezTo>
                    <a:pt x="1396849" y="394392"/>
                    <a:pt x="1396659" y="394678"/>
                    <a:pt x="1395992" y="395059"/>
                  </a:cubicBezTo>
                  <a:cubicBezTo>
                    <a:pt x="1395135" y="395440"/>
                    <a:pt x="1394278" y="396107"/>
                    <a:pt x="1393420" y="396678"/>
                  </a:cubicBezTo>
                  <a:cubicBezTo>
                    <a:pt x="1392277" y="397535"/>
                    <a:pt x="1391039" y="398392"/>
                    <a:pt x="1390277" y="398392"/>
                  </a:cubicBezTo>
                  <a:cubicBezTo>
                    <a:pt x="1389134" y="398488"/>
                    <a:pt x="1387039" y="399250"/>
                    <a:pt x="1386181" y="399536"/>
                  </a:cubicBezTo>
                  <a:cubicBezTo>
                    <a:pt x="1385800" y="399631"/>
                    <a:pt x="1384848" y="400012"/>
                    <a:pt x="1386562" y="405536"/>
                  </a:cubicBezTo>
                  <a:cubicBezTo>
                    <a:pt x="1386848" y="406489"/>
                    <a:pt x="1386562" y="408013"/>
                    <a:pt x="1386276" y="409441"/>
                  </a:cubicBezTo>
                  <a:cubicBezTo>
                    <a:pt x="1386181" y="409918"/>
                    <a:pt x="1386086" y="410394"/>
                    <a:pt x="1385991" y="410775"/>
                  </a:cubicBezTo>
                  <a:cubicBezTo>
                    <a:pt x="1385705" y="412680"/>
                    <a:pt x="1386181" y="413918"/>
                    <a:pt x="1386943" y="415633"/>
                  </a:cubicBezTo>
                  <a:cubicBezTo>
                    <a:pt x="1387419" y="416680"/>
                    <a:pt x="1386372" y="418776"/>
                    <a:pt x="1385610" y="420300"/>
                  </a:cubicBezTo>
                  <a:cubicBezTo>
                    <a:pt x="1385324" y="420967"/>
                    <a:pt x="1385038" y="421538"/>
                    <a:pt x="1384848" y="422015"/>
                  </a:cubicBezTo>
                  <a:cubicBezTo>
                    <a:pt x="1384371" y="423348"/>
                    <a:pt x="1381514" y="424872"/>
                    <a:pt x="1380180" y="425158"/>
                  </a:cubicBezTo>
                  <a:cubicBezTo>
                    <a:pt x="1379037" y="425443"/>
                    <a:pt x="1378466" y="426396"/>
                    <a:pt x="1377990" y="427063"/>
                  </a:cubicBezTo>
                  <a:cubicBezTo>
                    <a:pt x="1377894" y="427253"/>
                    <a:pt x="1377704" y="427444"/>
                    <a:pt x="1377609" y="427634"/>
                  </a:cubicBezTo>
                  <a:cubicBezTo>
                    <a:pt x="1377228" y="428015"/>
                    <a:pt x="1375704" y="427539"/>
                    <a:pt x="1375037" y="427349"/>
                  </a:cubicBezTo>
                  <a:cubicBezTo>
                    <a:pt x="1374085" y="427063"/>
                    <a:pt x="1372465" y="428872"/>
                    <a:pt x="1369989" y="432873"/>
                  </a:cubicBezTo>
                  <a:lnTo>
                    <a:pt x="1368846" y="436302"/>
                  </a:lnTo>
                  <a:cubicBezTo>
                    <a:pt x="1368084" y="436492"/>
                    <a:pt x="1366655" y="436778"/>
                    <a:pt x="1365988" y="436683"/>
                  </a:cubicBezTo>
                  <a:cubicBezTo>
                    <a:pt x="1365131" y="436492"/>
                    <a:pt x="1364274" y="436874"/>
                    <a:pt x="1363607" y="437254"/>
                  </a:cubicBezTo>
                  <a:cubicBezTo>
                    <a:pt x="1363417" y="437350"/>
                    <a:pt x="1363131" y="437445"/>
                    <a:pt x="1362940" y="437540"/>
                  </a:cubicBezTo>
                  <a:cubicBezTo>
                    <a:pt x="1362274" y="437826"/>
                    <a:pt x="1360845" y="437540"/>
                    <a:pt x="1360273" y="437254"/>
                  </a:cubicBezTo>
                  <a:cubicBezTo>
                    <a:pt x="1360273" y="437254"/>
                    <a:pt x="1360178" y="437254"/>
                    <a:pt x="1360178" y="437064"/>
                  </a:cubicBezTo>
                  <a:cubicBezTo>
                    <a:pt x="1360083" y="436683"/>
                    <a:pt x="1360369" y="435921"/>
                    <a:pt x="1360749" y="435349"/>
                  </a:cubicBezTo>
                  <a:cubicBezTo>
                    <a:pt x="1361226" y="434683"/>
                    <a:pt x="1361036" y="433445"/>
                    <a:pt x="1360845" y="431825"/>
                  </a:cubicBezTo>
                  <a:cubicBezTo>
                    <a:pt x="1360749" y="431254"/>
                    <a:pt x="1360749" y="430778"/>
                    <a:pt x="1360749" y="430587"/>
                  </a:cubicBezTo>
                  <a:cubicBezTo>
                    <a:pt x="1360749" y="429920"/>
                    <a:pt x="1360178" y="429444"/>
                    <a:pt x="1359702" y="428872"/>
                  </a:cubicBezTo>
                  <a:cubicBezTo>
                    <a:pt x="1359321" y="428587"/>
                    <a:pt x="1358940" y="428206"/>
                    <a:pt x="1358844" y="427920"/>
                  </a:cubicBezTo>
                  <a:cubicBezTo>
                    <a:pt x="1358844" y="427825"/>
                    <a:pt x="1358749" y="427729"/>
                    <a:pt x="1358940" y="427539"/>
                  </a:cubicBezTo>
                  <a:cubicBezTo>
                    <a:pt x="1359130" y="427158"/>
                    <a:pt x="1359797" y="426682"/>
                    <a:pt x="1360559" y="426491"/>
                  </a:cubicBezTo>
                  <a:cubicBezTo>
                    <a:pt x="1360845" y="426396"/>
                    <a:pt x="1360940" y="426301"/>
                    <a:pt x="1361036" y="426015"/>
                  </a:cubicBezTo>
                  <a:cubicBezTo>
                    <a:pt x="1361321" y="425348"/>
                    <a:pt x="1360464" y="424110"/>
                    <a:pt x="1358940" y="422015"/>
                  </a:cubicBezTo>
                  <a:cubicBezTo>
                    <a:pt x="1358749" y="421824"/>
                    <a:pt x="1358654" y="421633"/>
                    <a:pt x="1358559" y="421538"/>
                  </a:cubicBezTo>
                  <a:cubicBezTo>
                    <a:pt x="1358178" y="420967"/>
                    <a:pt x="1357701" y="419538"/>
                    <a:pt x="1357797" y="418490"/>
                  </a:cubicBezTo>
                  <a:cubicBezTo>
                    <a:pt x="1357892" y="417061"/>
                    <a:pt x="1357130" y="416585"/>
                    <a:pt x="1356273" y="416299"/>
                  </a:cubicBezTo>
                  <a:cubicBezTo>
                    <a:pt x="1355606" y="416014"/>
                    <a:pt x="1353130" y="413061"/>
                    <a:pt x="1352558" y="411728"/>
                  </a:cubicBezTo>
                  <a:cubicBezTo>
                    <a:pt x="1351987" y="410394"/>
                    <a:pt x="1351320" y="408108"/>
                    <a:pt x="1351224" y="407060"/>
                  </a:cubicBezTo>
                  <a:cubicBezTo>
                    <a:pt x="1351224" y="406489"/>
                    <a:pt x="1350653" y="405441"/>
                    <a:pt x="1349701" y="403822"/>
                  </a:cubicBezTo>
                  <a:cubicBezTo>
                    <a:pt x="1348843" y="402107"/>
                    <a:pt x="1347796" y="400297"/>
                    <a:pt x="1347605" y="399154"/>
                  </a:cubicBezTo>
                  <a:cubicBezTo>
                    <a:pt x="1347510" y="398488"/>
                    <a:pt x="1347605" y="398107"/>
                    <a:pt x="1347700" y="397821"/>
                  </a:cubicBezTo>
                  <a:lnTo>
                    <a:pt x="1350082" y="397821"/>
                  </a:lnTo>
                  <a:cubicBezTo>
                    <a:pt x="1351415" y="397821"/>
                    <a:pt x="1352272" y="395821"/>
                    <a:pt x="1352463" y="395154"/>
                  </a:cubicBezTo>
                  <a:cubicBezTo>
                    <a:pt x="1352558" y="394678"/>
                    <a:pt x="1352749" y="393725"/>
                    <a:pt x="1352939" y="392678"/>
                  </a:cubicBezTo>
                  <a:cubicBezTo>
                    <a:pt x="1353130" y="391725"/>
                    <a:pt x="1353225" y="390677"/>
                    <a:pt x="1353320" y="390296"/>
                  </a:cubicBezTo>
                  <a:cubicBezTo>
                    <a:pt x="1353415" y="389915"/>
                    <a:pt x="1354082" y="389344"/>
                    <a:pt x="1354749" y="388772"/>
                  </a:cubicBezTo>
                  <a:cubicBezTo>
                    <a:pt x="1355225" y="388391"/>
                    <a:pt x="1355606" y="388010"/>
                    <a:pt x="1355987" y="387629"/>
                  </a:cubicBezTo>
                  <a:cubicBezTo>
                    <a:pt x="1357035" y="386486"/>
                    <a:pt x="1358273" y="380771"/>
                    <a:pt x="1358368" y="379914"/>
                  </a:cubicBezTo>
                  <a:cubicBezTo>
                    <a:pt x="1358464" y="378961"/>
                    <a:pt x="1357892" y="377628"/>
                    <a:pt x="1357225" y="376961"/>
                  </a:cubicBezTo>
                  <a:cubicBezTo>
                    <a:pt x="1356749" y="376390"/>
                    <a:pt x="1356749" y="375247"/>
                    <a:pt x="1357035" y="374294"/>
                  </a:cubicBezTo>
                  <a:cubicBezTo>
                    <a:pt x="1357130" y="373723"/>
                    <a:pt x="1358559" y="372770"/>
                    <a:pt x="1359607" y="372008"/>
                  </a:cubicBezTo>
                  <a:cubicBezTo>
                    <a:pt x="1360083" y="371722"/>
                    <a:pt x="1360464" y="371437"/>
                    <a:pt x="1360845" y="371151"/>
                  </a:cubicBezTo>
                  <a:cubicBezTo>
                    <a:pt x="1362274" y="370103"/>
                    <a:pt x="1360083" y="367722"/>
                    <a:pt x="1358749" y="366198"/>
                  </a:cubicBezTo>
                  <a:cubicBezTo>
                    <a:pt x="1358464" y="365912"/>
                    <a:pt x="1358273" y="365626"/>
                    <a:pt x="1358178" y="365531"/>
                  </a:cubicBezTo>
                  <a:cubicBezTo>
                    <a:pt x="1357892" y="365150"/>
                    <a:pt x="1357892" y="363817"/>
                    <a:pt x="1357987" y="362769"/>
                  </a:cubicBezTo>
                  <a:cubicBezTo>
                    <a:pt x="1357987" y="361912"/>
                    <a:pt x="1358083" y="361054"/>
                    <a:pt x="1357892" y="360483"/>
                  </a:cubicBezTo>
                  <a:cubicBezTo>
                    <a:pt x="1357606" y="359245"/>
                    <a:pt x="1357416" y="357530"/>
                    <a:pt x="1357321" y="356292"/>
                  </a:cubicBezTo>
                  <a:cubicBezTo>
                    <a:pt x="1357225" y="355625"/>
                    <a:pt x="1357701" y="352482"/>
                    <a:pt x="1357892" y="350386"/>
                  </a:cubicBezTo>
                  <a:cubicBezTo>
                    <a:pt x="1358083" y="349148"/>
                    <a:pt x="1358178" y="348196"/>
                    <a:pt x="1358178" y="347910"/>
                  </a:cubicBezTo>
                  <a:lnTo>
                    <a:pt x="1358559" y="342004"/>
                  </a:lnTo>
                  <a:cubicBezTo>
                    <a:pt x="1358559" y="341433"/>
                    <a:pt x="1360273" y="339623"/>
                    <a:pt x="1361036" y="339147"/>
                  </a:cubicBezTo>
                  <a:cubicBezTo>
                    <a:pt x="1361321" y="338956"/>
                    <a:pt x="1362845" y="338766"/>
                    <a:pt x="1363798" y="338671"/>
                  </a:cubicBezTo>
                  <a:cubicBezTo>
                    <a:pt x="1364845" y="338575"/>
                    <a:pt x="1365703" y="338480"/>
                    <a:pt x="1366179" y="338290"/>
                  </a:cubicBezTo>
                  <a:cubicBezTo>
                    <a:pt x="1366655" y="338099"/>
                    <a:pt x="1367512" y="338004"/>
                    <a:pt x="1368179" y="338004"/>
                  </a:cubicBezTo>
                  <a:cubicBezTo>
                    <a:pt x="1368655" y="338004"/>
                    <a:pt x="1369132" y="337909"/>
                    <a:pt x="1369418" y="337813"/>
                  </a:cubicBezTo>
                  <a:cubicBezTo>
                    <a:pt x="1370179" y="337623"/>
                    <a:pt x="1370179" y="336575"/>
                    <a:pt x="1369798" y="331336"/>
                  </a:cubicBezTo>
                  <a:cubicBezTo>
                    <a:pt x="1369703" y="330098"/>
                    <a:pt x="1369608" y="328860"/>
                    <a:pt x="1369608" y="328479"/>
                  </a:cubicBezTo>
                  <a:cubicBezTo>
                    <a:pt x="1369703" y="327526"/>
                    <a:pt x="1369894" y="326955"/>
                    <a:pt x="1370084" y="326383"/>
                  </a:cubicBezTo>
                  <a:cubicBezTo>
                    <a:pt x="1370179" y="326098"/>
                    <a:pt x="1370274" y="325907"/>
                    <a:pt x="1370370" y="325621"/>
                  </a:cubicBezTo>
                  <a:cubicBezTo>
                    <a:pt x="1370465" y="325240"/>
                    <a:pt x="1371227" y="324288"/>
                    <a:pt x="1371703" y="323431"/>
                  </a:cubicBezTo>
                  <a:cubicBezTo>
                    <a:pt x="1372180" y="322764"/>
                    <a:pt x="1372656" y="322192"/>
                    <a:pt x="1372846" y="321716"/>
                  </a:cubicBezTo>
                  <a:cubicBezTo>
                    <a:pt x="1373227" y="320859"/>
                    <a:pt x="1373418" y="318287"/>
                    <a:pt x="1373609" y="316192"/>
                  </a:cubicBezTo>
                  <a:cubicBezTo>
                    <a:pt x="1373703" y="314953"/>
                    <a:pt x="1374275" y="313239"/>
                    <a:pt x="1374561" y="312382"/>
                  </a:cubicBezTo>
                  <a:cubicBezTo>
                    <a:pt x="1374752" y="311810"/>
                    <a:pt x="1375704" y="311715"/>
                    <a:pt x="1376751" y="311620"/>
                  </a:cubicBezTo>
                  <a:cubicBezTo>
                    <a:pt x="1377037" y="311620"/>
                    <a:pt x="1377323" y="311524"/>
                    <a:pt x="1377514" y="311524"/>
                  </a:cubicBezTo>
                  <a:cubicBezTo>
                    <a:pt x="1378276" y="311334"/>
                    <a:pt x="1378752" y="309905"/>
                    <a:pt x="1379704" y="305047"/>
                  </a:cubicBezTo>
                  <a:cubicBezTo>
                    <a:pt x="1379799" y="304476"/>
                    <a:pt x="1379895" y="304000"/>
                    <a:pt x="1379990" y="303809"/>
                  </a:cubicBezTo>
                  <a:cubicBezTo>
                    <a:pt x="1380086" y="303428"/>
                    <a:pt x="1380086" y="303047"/>
                    <a:pt x="1380180" y="302761"/>
                  </a:cubicBezTo>
                  <a:cubicBezTo>
                    <a:pt x="1380276" y="302285"/>
                    <a:pt x="1380276" y="301904"/>
                    <a:pt x="1380466" y="301523"/>
                  </a:cubicBezTo>
                  <a:cubicBezTo>
                    <a:pt x="1380657" y="301142"/>
                    <a:pt x="1381324" y="300571"/>
                    <a:pt x="1381800" y="300094"/>
                  </a:cubicBezTo>
                  <a:cubicBezTo>
                    <a:pt x="1382181" y="299713"/>
                    <a:pt x="1382562" y="299428"/>
                    <a:pt x="1382752" y="299142"/>
                  </a:cubicBezTo>
                  <a:cubicBezTo>
                    <a:pt x="1383038" y="298761"/>
                    <a:pt x="1383324" y="297808"/>
                    <a:pt x="1383514" y="296475"/>
                  </a:cubicBezTo>
                  <a:cubicBezTo>
                    <a:pt x="1383610" y="296189"/>
                    <a:pt x="1383610" y="295808"/>
                    <a:pt x="1383705" y="295618"/>
                  </a:cubicBezTo>
                  <a:cubicBezTo>
                    <a:pt x="1383895" y="294665"/>
                    <a:pt x="1384562" y="293236"/>
                    <a:pt x="1384753" y="292665"/>
                  </a:cubicBezTo>
                  <a:cubicBezTo>
                    <a:pt x="1384943" y="292093"/>
                    <a:pt x="1385419" y="290284"/>
                    <a:pt x="1385419" y="290284"/>
                  </a:cubicBezTo>
                  <a:cubicBezTo>
                    <a:pt x="1385800" y="289045"/>
                    <a:pt x="1387229" y="289045"/>
                    <a:pt x="1389039" y="289141"/>
                  </a:cubicBezTo>
                  <a:cubicBezTo>
                    <a:pt x="1389705" y="289141"/>
                    <a:pt x="1390372" y="289236"/>
                    <a:pt x="1390753" y="289045"/>
                  </a:cubicBezTo>
                  <a:cubicBezTo>
                    <a:pt x="1391992" y="288760"/>
                    <a:pt x="1391992" y="287045"/>
                    <a:pt x="1391992" y="285331"/>
                  </a:cubicBezTo>
                  <a:cubicBezTo>
                    <a:pt x="1391992" y="284759"/>
                    <a:pt x="1391992" y="284188"/>
                    <a:pt x="1392087" y="283807"/>
                  </a:cubicBezTo>
                  <a:cubicBezTo>
                    <a:pt x="1392182" y="283140"/>
                    <a:pt x="1392944" y="282854"/>
                    <a:pt x="1394373" y="282854"/>
                  </a:cubicBezTo>
                  <a:cubicBezTo>
                    <a:pt x="1394849" y="282854"/>
                    <a:pt x="1399897" y="283711"/>
                    <a:pt x="1400850" y="283902"/>
                  </a:cubicBezTo>
                  <a:lnTo>
                    <a:pt x="1401326" y="283997"/>
                  </a:lnTo>
                  <a:cubicBezTo>
                    <a:pt x="1402374" y="284188"/>
                    <a:pt x="1403993" y="284569"/>
                    <a:pt x="1405041" y="284378"/>
                  </a:cubicBezTo>
                  <a:cubicBezTo>
                    <a:pt x="1406184" y="284188"/>
                    <a:pt x="1406184" y="282378"/>
                    <a:pt x="1406089" y="279997"/>
                  </a:cubicBezTo>
                  <a:cubicBezTo>
                    <a:pt x="1406089" y="279616"/>
                    <a:pt x="1406089" y="279235"/>
                    <a:pt x="1406089" y="279139"/>
                  </a:cubicBezTo>
                  <a:cubicBezTo>
                    <a:pt x="1406184" y="278282"/>
                    <a:pt x="1406660" y="276187"/>
                    <a:pt x="1406851" y="275710"/>
                  </a:cubicBezTo>
                  <a:cubicBezTo>
                    <a:pt x="1406946" y="275520"/>
                    <a:pt x="1407232" y="275234"/>
                    <a:pt x="1407612" y="274948"/>
                  </a:cubicBezTo>
                  <a:cubicBezTo>
                    <a:pt x="1407898" y="275329"/>
                    <a:pt x="1408279" y="275806"/>
                    <a:pt x="1409137" y="276377"/>
                  </a:cubicBezTo>
                  <a:cubicBezTo>
                    <a:pt x="1410280" y="277234"/>
                    <a:pt x="1412089" y="278854"/>
                    <a:pt x="1412470" y="279616"/>
                  </a:cubicBezTo>
                  <a:cubicBezTo>
                    <a:pt x="1412565" y="279806"/>
                    <a:pt x="1412661" y="280092"/>
                    <a:pt x="1412852" y="280378"/>
                  </a:cubicBezTo>
                  <a:cubicBezTo>
                    <a:pt x="1413613" y="282092"/>
                    <a:pt x="1414375" y="283616"/>
                    <a:pt x="1415423" y="283902"/>
                  </a:cubicBezTo>
                  <a:cubicBezTo>
                    <a:pt x="1416757" y="284283"/>
                    <a:pt x="1418471" y="284473"/>
                    <a:pt x="1419424" y="284473"/>
                  </a:cubicBezTo>
                  <a:cubicBezTo>
                    <a:pt x="1420281" y="284473"/>
                    <a:pt x="1423424" y="285331"/>
                    <a:pt x="1423805" y="285616"/>
                  </a:cubicBezTo>
                  <a:cubicBezTo>
                    <a:pt x="1424853" y="286283"/>
                    <a:pt x="1427329" y="288379"/>
                    <a:pt x="1427234" y="289331"/>
                  </a:cubicBezTo>
                  <a:cubicBezTo>
                    <a:pt x="1427139" y="290665"/>
                    <a:pt x="1427234" y="292474"/>
                    <a:pt x="1427901" y="293427"/>
                  </a:cubicBezTo>
                  <a:cubicBezTo>
                    <a:pt x="1428472" y="294189"/>
                    <a:pt x="1429234" y="296475"/>
                    <a:pt x="1429139" y="297427"/>
                  </a:cubicBezTo>
                  <a:cubicBezTo>
                    <a:pt x="1429044" y="298570"/>
                    <a:pt x="1429234" y="299809"/>
                    <a:pt x="1429520" y="300571"/>
                  </a:cubicBezTo>
                  <a:lnTo>
                    <a:pt x="1429710" y="300952"/>
                  </a:lnTo>
                  <a:cubicBezTo>
                    <a:pt x="1430092" y="301904"/>
                    <a:pt x="1431044" y="304476"/>
                    <a:pt x="1430759" y="305428"/>
                  </a:cubicBezTo>
                  <a:cubicBezTo>
                    <a:pt x="1430759" y="305524"/>
                    <a:pt x="1430568" y="305809"/>
                    <a:pt x="1430473" y="306190"/>
                  </a:cubicBezTo>
                  <a:close/>
                  <a:moveTo>
                    <a:pt x="1464762" y="371532"/>
                  </a:moveTo>
                  <a:cubicBezTo>
                    <a:pt x="1464001" y="371341"/>
                    <a:pt x="1462858" y="371437"/>
                    <a:pt x="1461238" y="371818"/>
                  </a:cubicBezTo>
                  <a:lnTo>
                    <a:pt x="1460953" y="371913"/>
                  </a:lnTo>
                  <a:cubicBezTo>
                    <a:pt x="1460571" y="372008"/>
                    <a:pt x="1459334" y="372484"/>
                    <a:pt x="1457333" y="373246"/>
                  </a:cubicBezTo>
                  <a:cubicBezTo>
                    <a:pt x="1455333" y="374008"/>
                    <a:pt x="1452571" y="375151"/>
                    <a:pt x="1451904" y="375151"/>
                  </a:cubicBezTo>
                  <a:cubicBezTo>
                    <a:pt x="1450856" y="375342"/>
                    <a:pt x="1448189" y="375151"/>
                    <a:pt x="1447141" y="374961"/>
                  </a:cubicBezTo>
                  <a:cubicBezTo>
                    <a:pt x="1445998" y="374770"/>
                    <a:pt x="1442474" y="377152"/>
                    <a:pt x="1441045" y="378104"/>
                  </a:cubicBezTo>
                  <a:lnTo>
                    <a:pt x="1431520" y="382581"/>
                  </a:lnTo>
                  <a:cubicBezTo>
                    <a:pt x="1431330" y="382676"/>
                    <a:pt x="1431139" y="382581"/>
                    <a:pt x="1430949" y="382581"/>
                  </a:cubicBezTo>
                  <a:cubicBezTo>
                    <a:pt x="1430092" y="382295"/>
                    <a:pt x="1429234" y="381343"/>
                    <a:pt x="1429044" y="380866"/>
                  </a:cubicBezTo>
                  <a:cubicBezTo>
                    <a:pt x="1428567" y="379533"/>
                    <a:pt x="1424472" y="379438"/>
                    <a:pt x="1424472" y="379438"/>
                  </a:cubicBezTo>
                  <a:cubicBezTo>
                    <a:pt x="1423615" y="379438"/>
                    <a:pt x="1421234" y="378199"/>
                    <a:pt x="1420471" y="377533"/>
                  </a:cubicBezTo>
                  <a:cubicBezTo>
                    <a:pt x="1420090" y="377247"/>
                    <a:pt x="1419614" y="376294"/>
                    <a:pt x="1419138" y="375342"/>
                  </a:cubicBezTo>
                  <a:cubicBezTo>
                    <a:pt x="1418566" y="374199"/>
                    <a:pt x="1417899" y="373056"/>
                    <a:pt x="1417328" y="372484"/>
                  </a:cubicBezTo>
                  <a:cubicBezTo>
                    <a:pt x="1416566" y="371722"/>
                    <a:pt x="1417233" y="367531"/>
                    <a:pt x="1417614" y="365531"/>
                  </a:cubicBezTo>
                  <a:cubicBezTo>
                    <a:pt x="1417709" y="364769"/>
                    <a:pt x="1417804" y="364198"/>
                    <a:pt x="1417899" y="363817"/>
                  </a:cubicBezTo>
                  <a:cubicBezTo>
                    <a:pt x="1417995" y="362864"/>
                    <a:pt x="1417519" y="360673"/>
                    <a:pt x="1416947" y="357911"/>
                  </a:cubicBezTo>
                  <a:cubicBezTo>
                    <a:pt x="1416757" y="356768"/>
                    <a:pt x="1416471" y="355530"/>
                    <a:pt x="1416280" y="354292"/>
                  </a:cubicBezTo>
                  <a:cubicBezTo>
                    <a:pt x="1415423" y="349624"/>
                    <a:pt x="1417423" y="345624"/>
                    <a:pt x="1417519" y="345433"/>
                  </a:cubicBezTo>
                  <a:cubicBezTo>
                    <a:pt x="1417899" y="344671"/>
                    <a:pt x="1419805" y="343814"/>
                    <a:pt x="1421043" y="343147"/>
                  </a:cubicBezTo>
                  <a:cubicBezTo>
                    <a:pt x="1421424" y="342957"/>
                    <a:pt x="1421805" y="342766"/>
                    <a:pt x="1422090" y="342576"/>
                  </a:cubicBezTo>
                  <a:cubicBezTo>
                    <a:pt x="1423043" y="342004"/>
                    <a:pt x="1423424" y="340766"/>
                    <a:pt x="1423805" y="339623"/>
                  </a:cubicBezTo>
                  <a:cubicBezTo>
                    <a:pt x="1423996" y="339052"/>
                    <a:pt x="1424091" y="338575"/>
                    <a:pt x="1424281" y="338290"/>
                  </a:cubicBezTo>
                  <a:cubicBezTo>
                    <a:pt x="1424662" y="337623"/>
                    <a:pt x="1427044" y="336385"/>
                    <a:pt x="1428282" y="335718"/>
                  </a:cubicBezTo>
                  <a:cubicBezTo>
                    <a:pt x="1428567" y="335527"/>
                    <a:pt x="1428853" y="335432"/>
                    <a:pt x="1429044" y="335337"/>
                  </a:cubicBezTo>
                  <a:cubicBezTo>
                    <a:pt x="1430568" y="334575"/>
                    <a:pt x="1431235" y="331622"/>
                    <a:pt x="1431235" y="330670"/>
                  </a:cubicBezTo>
                  <a:cubicBezTo>
                    <a:pt x="1431235" y="330479"/>
                    <a:pt x="1431615" y="329622"/>
                    <a:pt x="1436378" y="326002"/>
                  </a:cubicBezTo>
                  <a:cubicBezTo>
                    <a:pt x="1437426" y="325145"/>
                    <a:pt x="1437426" y="325145"/>
                    <a:pt x="1438664" y="324383"/>
                  </a:cubicBezTo>
                  <a:cubicBezTo>
                    <a:pt x="1439902" y="323621"/>
                    <a:pt x="1439712" y="322192"/>
                    <a:pt x="1439521" y="321049"/>
                  </a:cubicBezTo>
                  <a:cubicBezTo>
                    <a:pt x="1439521" y="320764"/>
                    <a:pt x="1439426" y="320478"/>
                    <a:pt x="1439426" y="320192"/>
                  </a:cubicBezTo>
                  <a:cubicBezTo>
                    <a:pt x="1439331" y="319240"/>
                    <a:pt x="1438759" y="318668"/>
                    <a:pt x="1438283" y="318097"/>
                  </a:cubicBezTo>
                  <a:cubicBezTo>
                    <a:pt x="1437997" y="317811"/>
                    <a:pt x="1437807" y="317620"/>
                    <a:pt x="1437712" y="317335"/>
                  </a:cubicBezTo>
                  <a:cubicBezTo>
                    <a:pt x="1437426" y="316763"/>
                    <a:pt x="1437426" y="315334"/>
                    <a:pt x="1437426" y="314858"/>
                  </a:cubicBezTo>
                  <a:cubicBezTo>
                    <a:pt x="1437330" y="314191"/>
                    <a:pt x="1437236" y="313429"/>
                    <a:pt x="1436759" y="313048"/>
                  </a:cubicBezTo>
                  <a:cubicBezTo>
                    <a:pt x="1436473" y="312858"/>
                    <a:pt x="1436093" y="312763"/>
                    <a:pt x="1435711" y="312858"/>
                  </a:cubicBezTo>
                  <a:cubicBezTo>
                    <a:pt x="1434568" y="313048"/>
                    <a:pt x="1433711" y="312953"/>
                    <a:pt x="1432854" y="312667"/>
                  </a:cubicBezTo>
                  <a:cubicBezTo>
                    <a:pt x="1432663" y="312572"/>
                    <a:pt x="1432092" y="312477"/>
                    <a:pt x="1431235" y="312382"/>
                  </a:cubicBezTo>
                  <a:cubicBezTo>
                    <a:pt x="1431425" y="311429"/>
                    <a:pt x="1431615" y="309334"/>
                    <a:pt x="1431330" y="307905"/>
                  </a:cubicBezTo>
                  <a:cubicBezTo>
                    <a:pt x="1431235" y="307048"/>
                    <a:pt x="1431425" y="306667"/>
                    <a:pt x="1431615" y="306095"/>
                  </a:cubicBezTo>
                  <a:cubicBezTo>
                    <a:pt x="1431806" y="305809"/>
                    <a:pt x="1431902" y="305428"/>
                    <a:pt x="1431996" y="304952"/>
                  </a:cubicBezTo>
                  <a:cubicBezTo>
                    <a:pt x="1432187" y="303904"/>
                    <a:pt x="1431615" y="301999"/>
                    <a:pt x="1430853" y="300094"/>
                  </a:cubicBezTo>
                  <a:lnTo>
                    <a:pt x="1430759" y="299713"/>
                  </a:lnTo>
                  <a:cubicBezTo>
                    <a:pt x="1430473" y="298951"/>
                    <a:pt x="1430377" y="297904"/>
                    <a:pt x="1430473" y="296856"/>
                  </a:cubicBezTo>
                  <a:cubicBezTo>
                    <a:pt x="1430568" y="295713"/>
                    <a:pt x="1429806" y="293236"/>
                    <a:pt x="1429139" y="292379"/>
                  </a:cubicBezTo>
                  <a:cubicBezTo>
                    <a:pt x="1428663" y="291808"/>
                    <a:pt x="1428472" y="290474"/>
                    <a:pt x="1428567" y="288760"/>
                  </a:cubicBezTo>
                  <a:cubicBezTo>
                    <a:pt x="1428663" y="287045"/>
                    <a:pt x="1424853" y="284378"/>
                    <a:pt x="1424853" y="284378"/>
                  </a:cubicBezTo>
                  <a:cubicBezTo>
                    <a:pt x="1424281" y="283997"/>
                    <a:pt x="1420948" y="283140"/>
                    <a:pt x="1419900" y="283140"/>
                  </a:cubicBezTo>
                  <a:cubicBezTo>
                    <a:pt x="1419138" y="283140"/>
                    <a:pt x="1417423" y="282949"/>
                    <a:pt x="1416185" y="282664"/>
                  </a:cubicBezTo>
                  <a:cubicBezTo>
                    <a:pt x="1415423" y="282473"/>
                    <a:pt x="1414566" y="280568"/>
                    <a:pt x="1414090" y="279616"/>
                  </a:cubicBezTo>
                  <a:cubicBezTo>
                    <a:pt x="1413899" y="279235"/>
                    <a:pt x="1413804" y="278949"/>
                    <a:pt x="1413708" y="278758"/>
                  </a:cubicBezTo>
                  <a:cubicBezTo>
                    <a:pt x="1413137" y="277806"/>
                    <a:pt x="1411232" y="276091"/>
                    <a:pt x="1410089" y="275234"/>
                  </a:cubicBezTo>
                  <a:cubicBezTo>
                    <a:pt x="1409232" y="274567"/>
                    <a:pt x="1408851" y="274091"/>
                    <a:pt x="1408661" y="273901"/>
                  </a:cubicBezTo>
                  <a:cubicBezTo>
                    <a:pt x="1408946" y="273615"/>
                    <a:pt x="1409232" y="273424"/>
                    <a:pt x="1409517" y="273139"/>
                  </a:cubicBezTo>
                  <a:cubicBezTo>
                    <a:pt x="1410280" y="272377"/>
                    <a:pt x="1411232" y="272377"/>
                    <a:pt x="1411994" y="272377"/>
                  </a:cubicBezTo>
                  <a:cubicBezTo>
                    <a:pt x="1412756" y="272377"/>
                    <a:pt x="1414851" y="273139"/>
                    <a:pt x="1415614" y="273805"/>
                  </a:cubicBezTo>
                  <a:cubicBezTo>
                    <a:pt x="1416471" y="274567"/>
                    <a:pt x="1418280" y="275520"/>
                    <a:pt x="1418852" y="275901"/>
                  </a:cubicBezTo>
                  <a:cubicBezTo>
                    <a:pt x="1419138" y="275996"/>
                    <a:pt x="1419709" y="276472"/>
                    <a:pt x="1420281" y="276853"/>
                  </a:cubicBezTo>
                  <a:cubicBezTo>
                    <a:pt x="1421424" y="277711"/>
                    <a:pt x="1422186" y="278282"/>
                    <a:pt x="1422662" y="278473"/>
                  </a:cubicBezTo>
                  <a:cubicBezTo>
                    <a:pt x="1423519" y="278663"/>
                    <a:pt x="1426948" y="277901"/>
                    <a:pt x="1427711" y="277615"/>
                  </a:cubicBezTo>
                  <a:cubicBezTo>
                    <a:pt x="1428377" y="277330"/>
                    <a:pt x="1430187" y="277425"/>
                    <a:pt x="1431711" y="277615"/>
                  </a:cubicBezTo>
                  <a:cubicBezTo>
                    <a:pt x="1431996" y="277615"/>
                    <a:pt x="1432473" y="277711"/>
                    <a:pt x="1432854" y="277806"/>
                  </a:cubicBezTo>
                  <a:cubicBezTo>
                    <a:pt x="1434473" y="278092"/>
                    <a:pt x="1435711" y="278377"/>
                    <a:pt x="1436473" y="278092"/>
                  </a:cubicBezTo>
                  <a:cubicBezTo>
                    <a:pt x="1437521" y="277711"/>
                    <a:pt x="1439617" y="276091"/>
                    <a:pt x="1439902" y="274853"/>
                  </a:cubicBezTo>
                  <a:cubicBezTo>
                    <a:pt x="1440093" y="273996"/>
                    <a:pt x="1439998" y="272091"/>
                    <a:pt x="1439902" y="270472"/>
                  </a:cubicBezTo>
                  <a:lnTo>
                    <a:pt x="1439902" y="269519"/>
                  </a:lnTo>
                  <a:cubicBezTo>
                    <a:pt x="1439902" y="268376"/>
                    <a:pt x="1440378" y="266757"/>
                    <a:pt x="1440760" y="265519"/>
                  </a:cubicBezTo>
                  <a:cubicBezTo>
                    <a:pt x="1440950" y="265042"/>
                    <a:pt x="1441045" y="264661"/>
                    <a:pt x="1441140" y="264376"/>
                  </a:cubicBezTo>
                  <a:cubicBezTo>
                    <a:pt x="1441236" y="263804"/>
                    <a:pt x="1441617" y="263614"/>
                    <a:pt x="1442188" y="263233"/>
                  </a:cubicBezTo>
                  <a:cubicBezTo>
                    <a:pt x="1442379" y="263137"/>
                    <a:pt x="1442665" y="262947"/>
                    <a:pt x="1442855" y="262756"/>
                  </a:cubicBezTo>
                  <a:cubicBezTo>
                    <a:pt x="1443617" y="262185"/>
                    <a:pt x="1444665" y="261804"/>
                    <a:pt x="1445618" y="261804"/>
                  </a:cubicBezTo>
                  <a:cubicBezTo>
                    <a:pt x="1446284" y="261804"/>
                    <a:pt x="1446951" y="261518"/>
                    <a:pt x="1447808" y="261328"/>
                  </a:cubicBezTo>
                  <a:cubicBezTo>
                    <a:pt x="1448475" y="261137"/>
                    <a:pt x="1449142" y="260851"/>
                    <a:pt x="1449809" y="260851"/>
                  </a:cubicBezTo>
                  <a:cubicBezTo>
                    <a:pt x="1450856" y="260756"/>
                    <a:pt x="1451904" y="261137"/>
                    <a:pt x="1452380" y="261232"/>
                  </a:cubicBezTo>
                  <a:cubicBezTo>
                    <a:pt x="1452571" y="261804"/>
                    <a:pt x="1453428" y="263899"/>
                    <a:pt x="1453904" y="264661"/>
                  </a:cubicBezTo>
                  <a:cubicBezTo>
                    <a:pt x="1454380" y="265519"/>
                    <a:pt x="1455714" y="266852"/>
                    <a:pt x="1455714" y="266947"/>
                  </a:cubicBezTo>
                  <a:lnTo>
                    <a:pt x="1455809" y="267043"/>
                  </a:lnTo>
                  <a:lnTo>
                    <a:pt x="1455999" y="267043"/>
                  </a:lnTo>
                  <a:cubicBezTo>
                    <a:pt x="1456095" y="267043"/>
                    <a:pt x="1458762" y="267328"/>
                    <a:pt x="1459810" y="267424"/>
                  </a:cubicBezTo>
                  <a:cubicBezTo>
                    <a:pt x="1459810" y="267614"/>
                    <a:pt x="1459714" y="268186"/>
                    <a:pt x="1459048" y="269710"/>
                  </a:cubicBezTo>
                  <a:lnTo>
                    <a:pt x="1458952" y="269995"/>
                  </a:lnTo>
                  <a:cubicBezTo>
                    <a:pt x="1458762" y="270472"/>
                    <a:pt x="1458667" y="271519"/>
                    <a:pt x="1458571" y="272472"/>
                  </a:cubicBezTo>
                  <a:cubicBezTo>
                    <a:pt x="1458571" y="272662"/>
                    <a:pt x="1458476" y="272948"/>
                    <a:pt x="1458476" y="273234"/>
                  </a:cubicBezTo>
                  <a:cubicBezTo>
                    <a:pt x="1458285" y="274091"/>
                    <a:pt x="1458095" y="274948"/>
                    <a:pt x="1458476" y="275425"/>
                  </a:cubicBezTo>
                  <a:cubicBezTo>
                    <a:pt x="1458857" y="275901"/>
                    <a:pt x="1460095" y="275996"/>
                    <a:pt x="1460953" y="275901"/>
                  </a:cubicBezTo>
                  <a:cubicBezTo>
                    <a:pt x="1460857" y="276282"/>
                    <a:pt x="1460857" y="276568"/>
                    <a:pt x="1460762" y="277139"/>
                  </a:cubicBezTo>
                  <a:cubicBezTo>
                    <a:pt x="1460286" y="279520"/>
                    <a:pt x="1460000" y="281330"/>
                    <a:pt x="1460477" y="282092"/>
                  </a:cubicBezTo>
                  <a:cubicBezTo>
                    <a:pt x="1461143" y="283140"/>
                    <a:pt x="1462476" y="284854"/>
                    <a:pt x="1463143" y="285426"/>
                  </a:cubicBezTo>
                  <a:cubicBezTo>
                    <a:pt x="1463334" y="285616"/>
                    <a:pt x="1463810" y="285807"/>
                    <a:pt x="1464191" y="286093"/>
                  </a:cubicBezTo>
                  <a:cubicBezTo>
                    <a:pt x="1464858" y="286474"/>
                    <a:pt x="1466287" y="287236"/>
                    <a:pt x="1466287" y="287617"/>
                  </a:cubicBezTo>
                  <a:cubicBezTo>
                    <a:pt x="1466382" y="287998"/>
                    <a:pt x="1466382" y="288664"/>
                    <a:pt x="1466382" y="289331"/>
                  </a:cubicBezTo>
                  <a:cubicBezTo>
                    <a:pt x="1466477" y="290093"/>
                    <a:pt x="1466477" y="290855"/>
                    <a:pt x="1466572" y="291236"/>
                  </a:cubicBezTo>
                  <a:cubicBezTo>
                    <a:pt x="1466763" y="291998"/>
                    <a:pt x="1466667" y="293617"/>
                    <a:pt x="1466382" y="293808"/>
                  </a:cubicBezTo>
                  <a:cubicBezTo>
                    <a:pt x="1465905" y="294094"/>
                    <a:pt x="1463429" y="296094"/>
                    <a:pt x="1463334" y="297332"/>
                  </a:cubicBezTo>
                  <a:cubicBezTo>
                    <a:pt x="1463334" y="297904"/>
                    <a:pt x="1463334" y="298570"/>
                    <a:pt x="1463429" y="299142"/>
                  </a:cubicBezTo>
                  <a:cubicBezTo>
                    <a:pt x="1463524" y="299713"/>
                    <a:pt x="1463524" y="300190"/>
                    <a:pt x="1463524" y="300571"/>
                  </a:cubicBezTo>
                  <a:cubicBezTo>
                    <a:pt x="1463524" y="300761"/>
                    <a:pt x="1463429" y="301047"/>
                    <a:pt x="1463429" y="301333"/>
                  </a:cubicBezTo>
                  <a:cubicBezTo>
                    <a:pt x="1463239" y="302571"/>
                    <a:pt x="1462953" y="304285"/>
                    <a:pt x="1463715" y="304952"/>
                  </a:cubicBezTo>
                  <a:cubicBezTo>
                    <a:pt x="1463905" y="305047"/>
                    <a:pt x="1464096" y="305238"/>
                    <a:pt x="1464382" y="305524"/>
                  </a:cubicBezTo>
                  <a:cubicBezTo>
                    <a:pt x="1465239" y="306190"/>
                    <a:pt x="1466953" y="307429"/>
                    <a:pt x="1467049" y="308000"/>
                  </a:cubicBezTo>
                  <a:cubicBezTo>
                    <a:pt x="1467049" y="308191"/>
                    <a:pt x="1467144" y="308476"/>
                    <a:pt x="1467239" y="308857"/>
                  </a:cubicBezTo>
                  <a:cubicBezTo>
                    <a:pt x="1467430" y="310000"/>
                    <a:pt x="1467810" y="311905"/>
                    <a:pt x="1467620" y="312763"/>
                  </a:cubicBezTo>
                  <a:cubicBezTo>
                    <a:pt x="1467430" y="313810"/>
                    <a:pt x="1466953" y="317906"/>
                    <a:pt x="1467239" y="318859"/>
                  </a:cubicBezTo>
                  <a:cubicBezTo>
                    <a:pt x="1467334" y="319144"/>
                    <a:pt x="1467430" y="319525"/>
                    <a:pt x="1467430" y="319906"/>
                  </a:cubicBezTo>
                  <a:cubicBezTo>
                    <a:pt x="1467620" y="320764"/>
                    <a:pt x="1467810" y="321811"/>
                    <a:pt x="1468287" y="322383"/>
                  </a:cubicBezTo>
                  <a:cubicBezTo>
                    <a:pt x="1468668" y="322764"/>
                    <a:pt x="1469144" y="323431"/>
                    <a:pt x="1469525" y="324002"/>
                  </a:cubicBezTo>
                  <a:cubicBezTo>
                    <a:pt x="1469715" y="324288"/>
                    <a:pt x="1470002" y="324574"/>
                    <a:pt x="1470192" y="324859"/>
                  </a:cubicBezTo>
                  <a:cubicBezTo>
                    <a:pt x="1470668" y="325431"/>
                    <a:pt x="1471049" y="326288"/>
                    <a:pt x="1471430" y="327050"/>
                  </a:cubicBezTo>
                  <a:cubicBezTo>
                    <a:pt x="1471621" y="327336"/>
                    <a:pt x="1471716" y="327622"/>
                    <a:pt x="1471906" y="327907"/>
                  </a:cubicBezTo>
                  <a:cubicBezTo>
                    <a:pt x="1472764" y="329431"/>
                    <a:pt x="1474287" y="332860"/>
                    <a:pt x="1474097" y="333337"/>
                  </a:cubicBezTo>
                  <a:cubicBezTo>
                    <a:pt x="1473907" y="334099"/>
                    <a:pt x="1473716" y="336289"/>
                    <a:pt x="1474097" y="337051"/>
                  </a:cubicBezTo>
                  <a:lnTo>
                    <a:pt x="1474193" y="337147"/>
                  </a:lnTo>
                  <a:cubicBezTo>
                    <a:pt x="1474193" y="337147"/>
                    <a:pt x="1475526" y="338194"/>
                    <a:pt x="1476002" y="338671"/>
                  </a:cubicBezTo>
                  <a:cubicBezTo>
                    <a:pt x="1476478" y="339242"/>
                    <a:pt x="1478764" y="340004"/>
                    <a:pt x="1479336" y="340290"/>
                  </a:cubicBezTo>
                  <a:lnTo>
                    <a:pt x="1482669" y="343052"/>
                  </a:lnTo>
                  <a:cubicBezTo>
                    <a:pt x="1482860" y="344290"/>
                    <a:pt x="1482955" y="345814"/>
                    <a:pt x="1482765" y="346100"/>
                  </a:cubicBezTo>
                  <a:cubicBezTo>
                    <a:pt x="1482669" y="346386"/>
                    <a:pt x="1481146" y="348958"/>
                    <a:pt x="1479907" y="351148"/>
                  </a:cubicBezTo>
                  <a:cubicBezTo>
                    <a:pt x="1478193" y="354196"/>
                    <a:pt x="1477145" y="356006"/>
                    <a:pt x="1477050" y="356292"/>
                  </a:cubicBezTo>
                  <a:cubicBezTo>
                    <a:pt x="1476955" y="356578"/>
                    <a:pt x="1475716" y="358197"/>
                    <a:pt x="1474573" y="359626"/>
                  </a:cubicBezTo>
                  <a:cubicBezTo>
                    <a:pt x="1474573" y="359626"/>
                    <a:pt x="1472859" y="362483"/>
                    <a:pt x="1471906" y="363436"/>
                  </a:cubicBezTo>
                  <a:cubicBezTo>
                    <a:pt x="1470954" y="364483"/>
                    <a:pt x="1465334" y="370770"/>
                    <a:pt x="1464762" y="371532"/>
                  </a:cubicBezTo>
                  <a:close/>
                  <a:moveTo>
                    <a:pt x="1436187" y="399536"/>
                  </a:moveTo>
                  <a:cubicBezTo>
                    <a:pt x="1435807" y="399631"/>
                    <a:pt x="1435330" y="399821"/>
                    <a:pt x="1434568" y="400012"/>
                  </a:cubicBezTo>
                  <a:cubicBezTo>
                    <a:pt x="1433521" y="400393"/>
                    <a:pt x="1432092" y="400869"/>
                    <a:pt x="1431330" y="400869"/>
                  </a:cubicBezTo>
                  <a:cubicBezTo>
                    <a:pt x="1431330" y="400869"/>
                    <a:pt x="1431235" y="400869"/>
                    <a:pt x="1431139" y="400774"/>
                  </a:cubicBezTo>
                  <a:cubicBezTo>
                    <a:pt x="1430853" y="400202"/>
                    <a:pt x="1431330" y="398678"/>
                    <a:pt x="1431615" y="398202"/>
                  </a:cubicBezTo>
                  <a:cubicBezTo>
                    <a:pt x="1432187" y="397535"/>
                    <a:pt x="1431520" y="396583"/>
                    <a:pt x="1430853" y="395725"/>
                  </a:cubicBezTo>
                  <a:cubicBezTo>
                    <a:pt x="1430663" y="395440"/>
                    <a:pt x="1430473" y="395154"/>
                    <a:pt x="1430377" y="394963"/>
                  </a:cubicBezTo>
                  <a:cubicBezTo>
                    <a:pt x="1430092" y="394297"/>
                    <a:pt x="1429901" y="393820"/>
                    <a:pt x="1430473" y="392868"/>
                  </a:cubicBezTo>
                  <a:cubicBezTo>
                    <a:pt x="1431044" y="392011"/>
                    <a:pt x="1433997" y="390582"/>
                    <a:pt x="1436664" y="389439"/>
                  </a:cubicBezTo>
                  <a:cubicBezTo>
                    <a:pt x="1437426" y="389153"/>
                    <a:pt x="1438378" y="388582"/>
                    <a:pt x="1439235" y="388105"/>
                  </a:cubicBezTo>
                  <a:cubicBezTo>
                    <a:pt x="1440093" y="387629"/>
                    <a:pt x="1440950" y="387058"/>
                    <a:pt x="1441331" y="387058"/>
                  </a:cubicBezTo>
                  <a:cubicBezTo>
                    <a:pt x="1441617" y="386962"/>
                    <a:pt x="1442855" y="386867"/>
                    <a:pt x="1447903" y="386867"/>
                  </a:cubicBezTo>
                  <a:cubicBezTo>
                    <a:pt x="1448856" y="386867"/>
                    <a:pt x="1450189" y="387343"/>
                    <a:pt x="1451618" y="388296"/>
                  </a:cubicBezTo>
                  <a:cubicBezTo>
                    <a:pt x="1453142" y="389249"/>
                    <a:pt x="1455428" y="388867"/>
                    <a:pt x="1456571" y="388296"/>
                  </a:cubicBezTo>
                  <a:cubicBezTo>
                    <a:pt x="1457142" y="388010"/>
                    <a:pt x="1459428" y="386867"/>
                    <a:pt x="1461048" y="385915"/>
                  </a:cubicBezTo>
                  <a:lnTo>
                    <a:pt x="1460857" y="388201"/>
                  </a:lnTo>
                  <a:cubicBezTo>
                    <a:pt x="1460762" y="389058"/>
                    <a:pt x="1460190" y="391915"/>
                    <a:pt x="1459714" y="392773"/>
                  </a:cubicBezTo>
                  <a:cubicBezTo>
                    <a:pt x="1459143" y="393725"/>
                    <a:pt x="1458285" y="396487"/>
                    <a:pt x="1458190" y="397249"/>
                  </a:cubicBezTo>
                  <a:cubicBezTo>
                    <a:pt x="1458095" y="398011"/>
                    <a:pt x="1458285" y="399154"/>
                    <a:pt x="1458667" y="400774"/>
                  </a:cubicBezTo>
                  <a:cubicBezTo>
                    <a:pt x="1458952" y="402203"/>
                    <a:pt x="1459334" y="404298"/>
                    <a:pt x="1459238" y="405441"/>
                  </a:cubicBezTo>
                  <a:cubicBezTo>
                    <a:pt x="1459238" y="405822"/>
                    <a:pt x="1458952" y="406679"/>
                    <a:pt x="1458667" y="407536"/>
                  </a:cubicBezTo>
                  <a:cubicBezTo>
                    <a:pt x="1458285" y="408775"/>
                    <a:pt x="1458095" y="409537"/>
                    <a:pt x="1458000" y="410203"/>
                  </a:cubicBezTo>
                  <a:cubicBezTo>
                    <a:pt x="1456666" y="410013"/>
                    <a:pt x="1454857" y="409632"/>
                    <a:pt x="1454380" y="409251"/>
                  </a:cubicBezTo>
                  <a:cubicBezTo>
                    <a:pt x="1453618" y="408679"/>
                    <a:pt x="1452475" y="408870"/>
                    <a:pt x="1451713" y="409061"/>
                  </a:cubicBezTo>
                  <a:cubicBezTo>
                    <a:pt x="1451428" y="409156"/>
                    <a:pt x="1451237" y="409156"/>
                    <a:pt x="1451142" y="409156"/>
                  </a:cubicBezTo>
                  <a:cubicBezTo>
                    <a:pt x="1450856" y="408965"/>
                    <a:pt x="1450380" y="407632"/>
                    <a:pt x="1450094" y="407060"/>
                  </a:cubicBezTo>
                  <a:cubicBezTo>
                    <a:pt x="1449903" y="406489"/>
                    <a:pt x="1449713" y="406012"/>
                    <a:pt x="1449523" y="405727"/>
                  </a:cubicBezTo>
                  <a:cubicBezTo>
                    <a:pt x="1449046" y="404965"/>
                    <a:pt x="1447999" y="404393"/>
                    <a:pt x="1446855" y="404393"/>
                  </a:cubicBezTo>
                  <a:cubicBezTo>
                    <a:pt x="1446379" y="404393"/>
                    <a:pt x="1445141" y="404488"/>
                    <a:pt x="1443808" y="404488"/>
                  </a:cubicBezTo>
                  <a:cubicBezTo>
                    <a:pt x="1442283" y="404584"/>
                    <a:pt x="1440664" y="404584"/>
                    <a:pt x="1440093" y="404584"/>
                  </a:cubicBezTo>
                  <a:cubicBezTo>
                    <a:pt x="1439235" y="404584"/>
                    <a:pt x="1438092" y="404965"/>
                    <a:pt x="1437330" y="405250"/>
                  </a:cubicBezTo>
                  <a:cubicBezTo>
                    <a:pt x="1437330" y="404965"/>
                    <a:pt x="1437236" y="404584"/>
                    <a:pt x="1437236" y="404393"/>
                  </a:cubicBezTo>
                  <a:cubicBezTo>
                    <a:pt x="1437236" y="403822"/>
                    <a:pt x="1437330" y="403250"/>
                    <a:pt x="1437426" y="402679"/>
                  </a:cubicBezTo>
                  <a:cubicBezTo>
                    <a:pt x="1437521" y="402012"/>
                    <a:pt x="1437712" y="401440"/>
                    <a:pt x="1437616" y="400964"/>
                  </a:cubicBezTo>
                  <a:cubicBezTo>
                    <a:pt x="1437521" y="400393"/>
                    <a:pt x="1437521" y="400012"/>
                    <a:pt x="1437140" y="399726"/>
                  </a:cubicBezTo>
                  <a:cubicBezTo>
                    <a:pt x="1437045" y="399440"/>
                    <a:pt x="1436664" y="399440"/>
                    <a:pt x="1436187" y="399536"/>
                  </a:cubicBezTo>
                  <a:close/>
                  <a:moveTo>
                    <a:pt x="1414756" y="427539"/>
                  </a:moveTo>
                  <a:lnTo>
                    <a:pt x="1414566" y="426872"/>
                  </a:lnTo>
                  <a:cubicBezTo>
                    <a:pt x="1414090" y="425253"/>
                    <a:pt x="1413137" y="421729"/>
                    <a:pt x="1412756" y="420776"/>
                  </a:cubicBezTo>
                  <a:cubicBezTo>
                    <a:pt x="1412661" y="420681"/>
                    <a:pt x="1412756" y="420586"/>
                    <a:pt x="1412756" y="420586"/>
                  </a:cubicBezTo>
                  <a:cubicBezTo>
                    <a:pt x="1412946" y="420300"/>
                    <a:pt x="1413708" y="420109"/>
                    <a:pt x="1414280" y="419919"/>
                  </a:cubicBezTo>
                  <a:cubicBezTo>
                    <a:pt x="1414756" y="419728"/>
                    <a:pt x="1415328" y="419633"/>
                    <a:pt x="1415709" y="419347"/>
                  </a:cubicBezTo>
                  <a:cubicBezTo>
                    <a:pt x="1416661" y="418871"/>
                    <a:pt x="1417137" y="416966"/>
                    <a:pt x="1417804" y="414395"/>
                  </a:cubicBezTo>
                  <a:cubicBezTo>
                    <a:pt x="1417995" y="413537"/>
                    <a:pt x="1418186" y="412680"/>
                    <a:pt x="1418376" y="412204"/>
                  </a:cubicBezTo>
                  <a:cubicBezTo>
                    <a:pt x="1418757" y="411346"/>
                    <a:pt x="1419900" y="410489"/>
                    <a:pt x="1420948" y="409727"/>
                  </a:cubicBezTo>
                  <a:cubicBezTo>
                    <a:pt x="1421519" y="409346"/>
                    <a:pt x="1421995" y="408965"/>
                    <a:pt x="1422471" y="408584"/>
                  </a:cubicBezTo>
                  <a:cubicBezTo>
                    <a:pt x="1422471" y="408584"/>
                    <a:pt x="1422567" y="408584"/>
                    <a:pt x="1422567" y="408584"/>
                  </a:cubicBezTo>
                  <a:cubicBezTo>
                    <a:pt x="1423043" y="408584"/>
                    <a:pt x="1424376" y="409156"/>
                    <a:pt x="1427711" y="412775"/>
                  </a:cubicBezTo>
                  <a:lnTo>
                    <a:pt x="1427996" y="413061"/>
                  </a:lnTo>
                  <a:cubicBezTo>
                    <a:pt x="1428282" y="413347"/>
                    <a:pt x="1428949" y="415633"/>
                    <a:pt x="1429139" y="416966"/>
                  </a:cubicBezTo>
                  <a:cubicBezTo>
                    <a:pt x="1429330" y="418109"/>
                    <a:pt x="1433616" y="418395"/>
                    <a:pt x="1434568" y="418300"/>
                  </a:cubicBezTo>
                  <a:cubicBezTo>
                    <a:pt x="1435997" y="418109"/>
                    <a:pt x="1436854" y="415061"/>
                    <a:pt x="1437045" y="414490"/>
                  </a:cubicBezTo>
                  <a:cubicBezTo>
                    <a:pt x="1437236" y="413918"/>
                    <a:pt x="1437426" y="412870"/>
                    <a:pt x="1437616" y="411823"/>
                  </a:cubicBezTo>
                  <a:lnTo>
                    <a:pt x="1437807" y="410680"/>
                  </a:lnTo>
                  <a:cubicBezTo>
                    <a:pt x="1437997" y="409727"/>
                    <a:pt x="1437712" y="407727"/>
                    <a:pt x="1437521" y="406203"/>
                  </a:cubicBezTo>
                  <a:cubicBezTo>
                    <a:pt x="1438283" y="405917"/>
                    <a:pt x="1439426" y="405536"/>
                    <a:pt x="1440093" y="405536"/>
                  </a:cubicBezTo>
                  <a:cubicBezTo>
                    <a:pt x="1440760" y="405536"/>
                    <a:pt x="1442283" y="405441"/>
                    <a:pt x="1443808" y="405441"/>
                  </a:cubicBezTo>
                  <a:cubicBezTo>
                    <a:pt x="1445141" y="405346"/>
                    <a:pt x="1446379" y="405346"/>
                    <a:pt x="1446855" y="405346"/>
                  </a:cubicBezTo>
                  <a:cubicBezTo>
                    <a:pt x="1447617" y="405346"/>
                    <a:pt x="1448380" y="405727"/>
                    <a:pt x="1448760" y="406298"/>
                  </a:cubicBezTo>
                  <a:cubicBezTo>
                    <a:pt x="1448856" y="406489"/>
                    <a:pt x="1449046" y="406965"/>
                    <a:pt x="1449237" y="407441"/>
                  </a:cubicBezTo>
                  <a:cubicBezTo>
                    <a:pt x="1449809" y="409061"/>
                    <a:pt x="1450285" y="410108"/>
                    <a:pt x="1451046" y="410108"/>
                  </a:cubicBezTo>
                  <a:cubicBezTo>
                    <a:pt x="1451332" y="410108"/>
                    <a:pt x="1451618" y="410013"/>
                    <a:pt x="1451904" y="410013"/>
                  </a:cubicBezTo>
                  <a:cubicBezTo>
                    <a:pt x="1452571" y="409918"/>
                    <a:pt x="1453333" y="409727"/>
                    <a:pt x="1453809" y="410013"/>
                  </a:cubicBezTo>
                  <a:cubicBezTo>
                    <a:pt x="1454761" y="410680"/>
                    <a:pt x="1457714" y="411156"/>
                    <a:pt x="1458285" y="411251"/>
                  </a:cubicBezTo>
                  <a:cubicBezTo>
                    <a:pt x="1458476" y="411537"/>
                    <a:pt x="1458762" y="411728"/>
                    <a:pt x="1459048" y="412013"/>
                  </a:cubicBezTo>
                  <a:cubicBezTo>
                    <a:pt x="1459714" y="412490"/>
                    <a:pt x="1460477" y="413061"/>
                    <a:pt x="1460381" y="413632"/>
                  </a:cubicBezTo>
                  <a:cubicBezTo>
                    <a:pt x="1460286" y="415252"/>
                    <a:pt x="1460190" y="416776"/>
                    <a:pt x="1460667" y="417442"/>
                  </a:cubicBezTo>
                  <a:cubicBezTo>
                    <a:pt x="1460762" y="417538"/>
                    <a:pt x="1460857" y="417824"/>
                    <a:pt x="1461143" y="418204"/>
                  </a:cubicBezTo>
                  <a:cubicBezTo>
                    <a:pt x="1462476" y="420490"/>
                    <a:pt x="1463905" y="422872"/>
                    <a:pt x="1464668" y="423443"/>
                  </a:cubicBezTo>
                  <a:cubicBezTo>
                    <a:pt x="1464858" y="423634"/>
                    <a:pt x="1465144" y="423634"/>
                    <a:pt x="1465334" y="423729"/>
                  </a:cubicBezTo>
                  <a:cubicBezTo>
                    <a:pt x="1464096" y="423920"/>
                    <a:pt x="1462476" y="424300"/>
                    <a:pt x="1462096" y="424872"/>
                  </a:cubicBezTo>
                  <a:cubicBezTo>
                    <a:pt x="1461905" y="425062"/>
                    <a:pt x="1461905" y="425348"/>
                    <a:pt x="1462000" y="425539"/>
                  </a:cubicBezTo>
                  <a:cubicBezTo>
                    <a:pt x="1462286" y="426110"/>
                    <a:pt x="1462000" y="427349"/>
                    <a:pt x="1461810" y="428015"/>
                  </a:cubicBezTo>
                  <a:cubicBezTo>
                    <a:pt x="1461143" y="428301"/>
                    <a:pt x="1459238" y="429063"/>
                    <a:pt x="1458476" y="429253"/>
                  </a:cubicBezTo>
                  <a:cubicBezTo>
                    <a:pt x="1457619" y="429444"/>
                    <a:pt x="1456095" y="430111"/>
                    <a:pt x="1455619" y="430301"/>
                  </a:cubicBezTo>
                  <a:cubicBezTo>
                    <a:pt x="1454476" y="430015"/>
                    <a:pt x="1452666" y="429539"/>
                    <a:pt x="1452285" y="429253"/>
                  </a:cubicBezTo>
                  <a:cubicBezTo>
                    <a:pt x="1451618" y="428777"/>
                    <a:pt x="1449523" y="426872"/>
                    <a:pt x="1448856" y="426110"/>
                  </a:cubicBezTo>
                  <a:cubicBezTo>
                    <a:pt x="1448284" y="425539"/>
                    <a:pt x="1446761" y="425253"/>
                    <a:pt x="1445522" y="425062"/>
                  </a:cubicBezTo>
                  <a:cubicBezTo>
                    <a:pt x="1445141" y="424967"/>
                    <a:pt x="1444760" y="424967"/>
                    <a:pt x="1444569" y="424872"/>
                  </a:cubicBezTo>
                  <a:cubicBezTo>
                    <a:pt x="1443903" y="424682"/>
                    <a:pt x="1443331" y="424015"/>
                    <a:pt x="1442950" y="422872"/>
                  </a:cubicBezTo>
                  <a:cubicBezTo>
                    <a:pt x="1442569" y="421919"/>
                    <a:pt x="1440378" y="421824"/>
                    <a:pt x="1436283" y="422110"/>
                  </a:cubicBezTo>
                  <a:cubicBezTo>
                    <a:pt x="1435711" y="422110"/>
                    <a:pt x="1435330" y="422205"/>
                    <a:pt x="1435140" y="422205"/>
                  </a:cubicBezTo>
                  <a:cubicBezTo>
                    <a:pt x="1433901" y="422205"/>
                    <a:pt x="1430663" y="422395"/>
                    <a:pt x="1429425" y="422681"/>
                  </a:cubicBezTo>
                  <a:cubicBezTo>
                    <a:pt x="1428472" y="422872"/>
                    <a:pt x="1427615" y="423538"/>
                    <a:pt x="1426853" y="424110"/>
                  </a:cubicBezTo>
                  <a:cubicBezTo>
                    <a:pt x="1426568" y="424300"/>
                    <a:pt x="1426282" y="424586"/>
                    <a:pt x="1425996" y="424777"/>
                  </a:cubicBezTo>
                  <a:cubicBezTo>
                    <a:pt x="1425519" y="425062"/>
                    <a:pt x="1423710" y="425443"/>
                    <a:pt x="1422186" y="425729"/>
                  </a:cubicBezTo>
                  <a:cubicBezTo>
                    <a:pt x="1420567" y="426110"/>
                    <a:pt x="1418947" y="426396"/>
                    <a:pt x="1418280" y="426682"/>
                  </a:cubicBezTo>
                  <a:cubicBezTo>
                    <a:pt x="1417233" y="427158"/>
                    <a:pt x="1415709" y="427825"/>
                    <a:pt x="1414851" y="428206"/>
                  </a:cubicBezTo>
                  <a:cubicBezTo>
                    <a:pt x="1414851" y="427825"/>
                    <a:pt x="1414756" y="427634"/>
                    <a:pt x="1414756" y="427539"/>
                  </a:cubicBezTo>
                  <a:close/>
                  <a:moveTo>
                    <a:pt x="1466667" y="423920"/>
                  </a:moveTo>
                  <a:cubicBezTo>
                    <a:pt x="1466763" y="423920"/>
                    <a:pt x="1466763" y="424015"/>
                    <a:pt x="1466858" y="424015"/>
                  </a:cubicBezTo>
                  <a:cubicBezTo>
                    <a:pt x="1467239" y="424110"/>
                    <a:pt x="1467715" y="424300"/>
                    <a:pt x="1468001" y="424491"/>
                  </a:cubicBezTo>
                  <a:cubicBezTo>
                    <a:pt x="1468382" y="424682"/>
                    <a:pt x="1468859" y="424777"/>
                    <a:pt x="1469335" y="424967"/>
                  </a:cubicBezTo>
                  <a:cubicBezTo>
                    <a:pt x="1470002" y="425158"/>
                    <a:pt x="1470763" y="425443"/>
                    <a:pt x="1471144" y="425729"/>
                  </a:cubicBezTo>
                  <a:cubicBezTo>
                    <a:pt x="1471811" y="426396"/>
                    <a:pt x="1472764" y="427444"/>
                    <a:pt x="1474383" y="427444"/>
                  </a:cubicBezTo>
                  <a:cubicBezTo>
                    <a:pt x="1475240" y="427444"/>
                    <a:pt x="1477050" y="427063"/>
                    <a:pt x="1478574" y="426682"/>
                  </a:cubicBezTo>
                  <a:cubicBezTo>
                    <a:pt x="1479431" y="426491"/>
                    <a:pt x="1480479" y="426301"/>
                    <a:pt x="1480765" y="426301"/>
                  </a:cubicBezTo>
                  <a:cubicBezTo>
                    <a:pt x="1481336" y="426301"/>
                    <a:pt x="1482765" y="426967"/>
                    <a:pt x="1483622" y="427729"/>
                  </a:cubicBezTo>
                  <a:cubicBezTo>
                    <a:pt x="1483908" y="428015"/>
                    <a:pt x="1484194" y="428301"/>
                    <a:pt x="1484670" y="428682"/>
                  </a:cubicBezTo>
                  <a:cubicBezTo>
                    <a:pt x="1485432" y="429349"/>
                    <a:pt x="1487051" y="430778"/>
                    <a:pt x="1487051" y="431349"/>
                  </a:cubicBezTo>
                  <a:cubicBezTo>
                    <a:pt x="1487051" y="431540"/>
                    <a:pt x="1486956" y="431920"/>
                    <a:pt x="1486956" y="432397"/>
                  </a:cubicBezTo>
                  <a:cubicBezTo>
                    <a:pt x="1486575" y="434778"/>
                    <a:pt x="1486289" y="437254"/>
                    <a:pt x="1486956" y="438207"/>
                  </a:cubicBezTo>
                  <a:cubicBezTo>
                    <a:pt x="1487242" y="438588"/>
                    <a:pt x="1487432" y="439159"/>
                    <a:pt x="1487718" y="439826"/>
                  </a:cubicBezTo>
                  <a:cubicBezTo>
                    <a:pt x="1488194" y="441065"/>
                    <a:pt x="1488670" y="442303"/>
                    <a:pt x="1489718" y="442588"/>
                  </a:cubicBezTo>
                  <a:cubicBezTo>
                    <a:pt x="1490480" y="442779"/>
                    <a:pt x="1490861" y="443160"/>
                    <a:pt x="1491242" y="443541"/>
                  </a:cubicBezTo>
                  <a:cubicBezTo>
                    <a:pt x="1491528" y="443827"/>
                    <a:pt x="1491814" y="444017"/>
                    <a:pt x="1492194" y="444208"/>
                  </a:cubicBezTo>
                  <a:cubicBezTo>
                    <a:pt x="1492480" y="444303"/>
                    <a:pt x="1493147" y="445160"/>
                    <a:pt x="1493719" y="445636"/>
                  </a:cubicBezTo>
                  <a:cubicBezTo>
                    <a:pt x="1494480" y="446494"/>
                    <a:pt x="1495147" y="447256"/>
                    <a:pt x="1495719" y="447541"/>
                  </a:cubicBezTo>
                  <a:cubicBezTo>
                    <a:pt x="1496576" y="447922"/>
                    <a:pt x="1497910" y="449923"/>
                    <a:pt x="1497910" y="450304"/>
                  </a:cubicBezTo>
                  <a:cubicBezTo>
                    <a:pt x="1497814" y="451447"/>
                    <a:pt x="1497338" y="453542"/>
                    <a:pt x="1497052" y="453733"/>
                  </a:cubicBezTo>
                  <a:cubicBezTo>
                    <a:pt x="1496862" y="453733"/>
                    <a:pt x="1496195" y="453828"/>
                    <a:pt x="1495624" y="453828"/>
                  </a:cubicBezTo>
                  <a:cubicBezTo>
                    <a:pt x="1493147" y="453923"/>
                    <a:pt x="1491147" y="454114"/>
                    <a:pt x="1490671" y="454876"/>
                  </a:cubicBezTo>
                  <a:cubicBezTo>
                    <a:pt x="1490480" y="455066"/>
                    <a:pt x="1490480" y="455352"/>
                    <a:pt x="1490575" y="455638"/>
                  </a:cubicBezTo>
                  <a:cubicBezTo>
                    <a:pt x="1490861" y="456209"/>
                    <a:pt x="1490861" y="456781"/>
                    <a:pt x="1490861" y="457257"/>
                  </a:cubicBezTo>
                  <a:cubicBezTo>
                    <a:pt x="1490956" y="458019"/>
                    <a:pt x="1490956" y="458781"/>
                    <a:pt x="1491528" y="459353"/>
                  </a:cubicBezTo>
                  <a:cubicBezTo>
                    <a:pt x="1492480" y="460305"/>
                    <a:pt x="1492576" y="460686"/>
                    <a:pt x="1492099" y="461353"/>
                  </a:cubicBezTo>
                  <a:cubicBezTo>
                    <a:pt x="1491909" y="461543"/>
                    <a:pt x="1491623" y="461829"/>
                    <a:pt x="1491337" y="462210"/>
                  </a:cubicBezTo>
                  <a:cubicBezTo>
                    <a:pt x="1489813" y="463924"/>
                    <a:pt x="1488480" y="465544"/>
                    <a:pt x="1488194" y="466211"/>
                  </a:cubicBezTo>
                  <a:cubicBezTo>
                    <a:pt x="1488099" y="466591"/>
                    <a:pt x="1487909" y="467068"/>
                    <a:pt x="1487623" y="467639"/>
                  </a:cubicBezTo>
                  <a:cubicBezTo>
                    <a:pt x="1487337" y="468496"/>
                    <a:pt x="1486956" y="469354"/>
                    <a:pt x="1486765" y="470116"/>
                  </a:cubicBezTo>
                  <a:cubicBezTo>
                    <a:pt x="1486480" y="471259"/>
                    <a:pt x="1485146" y="473068"/>
                    <a:pt x="1484574" y="473164"/>
                  </a:cubicBezTo>
                  <a:cubicBezTo>
                    <a:pt x="1483718" y="473354"/>
                    <a:pt x="1480383" y="473354"/>
                    <a:pt x="1478384" y="473354"/>
                  </a:cubicBezTo>
                  <a:cubicBezTo>
                    <a:pt x="1477240" y="473354"/>
                    <a:pt x="1475145" y="472687"/>
                    <a:pt x="1473526" y="472211"/>
                  </a:cubicBezTo>
                  <a:cubicBezTo>
                    <a:pt x="1472192" y="471830"/>
                    <a:pt x="1471430" y="471545"/>
                    <a:pt x="1470954" y="471545"/>
                  </a:cubicBezTo>
                  <a:cubicBezTo>
                    <a:pt x="1470478" y="471545"/>
                    <a:pt x="1469144" y="471449"/>
                    <a:pt x="1467715" y="471354"/>
                  </a:cubicBezTo>
                  <a:cubicBezTo>
                    <a:pt x="1466287" y="471259"/>
                    <a:pt x="1464858" y="471163"/>
                    <a:pt x="1464382" y="471163"/>
                  </a:cubicBezTo>
                  <a:cubicBezTo>
                    <a:pt x="1464096" y="471163"/>
                    <a:pt x="1463334" y="470687"/>
                    <a:pt x="1462667" y="470306"/>
                  </a:cubicBezTo>
                  <a:cubicBezTo>
                    <a:pt x="1461619" y="469640"/>
                    <a:pt x="1460477" y="468973"/>
                    <a:pt x="1459619" y="468973"/>
                  </a:cubicBezTo>
                  <a:lnTo>
                    <a:pt x="1454285" y="468973"/>
                  </a:lnTo>
                  <a:cubicBezTo>
                    <a:pt x="1453714" y="468782"/>
                    <a:pt x="1450952" y="468115"/>
                    <a:pt x="1449713" y="468306"/>
                  </a:cubicBezTo>
                  <a:cubicBezTo>
                    <a:pt x="1449142" y="468401"/>
                    <a:pt x="1448189" y="468687"/>
                    <a:pt x="1447141" y="468973"/>
                  </a:cubicBezTo>
                  <a:cubicBezTo>
                    <a:pt x="1445808" y="469354"/>
                    <a:pt x="1444379" y="469735"/>
                    <a:pt x="1443617" y="469830"/>
                  </a:cubicBezTo>
                  <a:cubicBezTo>
                    <a:pt x="1442188" y="470020"/>
                    <a:pt x="1437521" y="471354"/>
                    <a:pt x="1437236" y="471449"/>
                  </a:cubicBezTo>
                  <a:cubicBezTo>
                    <a:pt x="1436854" y="470211"/>
                    <a:pt x="1436378" y="469068"/>
                    <a:pt x="1435902" y="468115"/>
                  </a:cubicBezTo>
                  <a:cubicBezTo>
                    <a:pt x="1435616" y="467544"/>
                    <a:pt x="1435426" y="467068"/>
                    <a:pt x="1435235" y="466782"/>
                  </a:cubicBezTo>
                  <a:cubicBezTo>
                    <a:pt x="1435044" y="466211"/>
                    <a:pt x="1436378" y="463829"/>
                    <a:pt x="1437140" y="462496"/>
                  </a:cubicBezTo>
                  <a:cubicBezTo>
                    <a:pt x="1437807" y="461257"/>
                    <a:pt x="1438378" y="460210"/>
                    <a:pt x="1438569" y="459638"/>
                  </a:cubicBezTo>
                  <a:cubicBezTo>
                    <a:pt x="1438855" y="458209"/>
                    <a:pt x="1437330" y="456495"/>
                    <a:pt x="1436187" y="455257"/>
                  </a:cubicBezTo>
                  <a:cubicBezTo>
                    <a:pt x="1435807" y="454876"/>
                    <a:pt x="1435997" y="454304"/>
                    <a:pt x="1436093" y="453733"/>
                  </a:cubicBezTo>
                  <a:cubicBezTo>
                    <a:pt x="1436187" y="453447"/>
                    <a:pt x="1436187" y="453161"/>
                    <a:pt x="1436187" y="452875"/>
                  </a:cubicBezTo>
                  <a:lnTo>
                    <a:pt x="1436283" y="450780"/>
                  </a:lnTo>
                  <a:lnTo>
                    <a:pt x="1441712" y="450780"/>
                  </a:lnTo>
                  <a:cubicBezTo>
                    <a:pt x="1442665" y="450780"/>
                    <a:pt x="1443522" y="449446"/>
                    <a:pt x="1444569" y="447446"/>
                  </a:cubicBezTo>
                  <a:cubicBezTo>
                    <a:pt x="1444855" y="447065"/>
                    <a:pt x="1445046" y="446684"/>
                    <a:pt x="1445141" y="446494"/>
                  </a:cubicBezTo>
                  <a:cubicBezTo>
                    <a:pt x="1445522" y="446017"/>
                    <a:pt x="1446951" y="445636"/>
                    <a:pt x="1447617" y="445446"/>
                  </a:cubicBezTo>
                  <a:cubicBezTo>
                    <a:pt x="1447808" y="445351"/>
                    <a:pt x="1447903" y="445351"/>
                    <a:pt x="1448094" y="445351"/>
                  </a:cubicBezTo>
                  <a:cubicBezTo>
                    <a:pt x="1448760" y="445160"/>
                    <a:pt x="1449523" y="444017"/>
                    <a:pt x="1450665" y="441922"/>
                  </a:cubicBezTo>
                  <a:lnTo>
                    <a:pt x="1450856" y="441541"/>
                  </a:lnTo>
                  <a:cubicBezTo>
                    <a:pt x="1451428" y="440493"/>
                    <a:pt x="1451808" y="438778"/>
                    <a:pt x="1451808" y="438016"/>
                  </a:cubicBezTo>
                  <a:cubicBezTo>
                    <a:pt x="1451808" y="437350"/>
                    <a:pt x="1453237" y="435826"/>
                    <a:pt x="1454571" y="435254"/>
                  </a:cubicBezTo>
                  <a:cubicBezTo>
                    <a:pt x="1455999" y="434587"/>
                    <a:pt x="1456380" y="431920"/>
                    <a:pt x="1456476" y="431063"/>
                  </a:cubicBezTo>
                  <a:cubicBezTo>
                    <a:pt x="1457047" y="430778"/>
                    <a:pt x="1458285" y="430206"/>
                    <a:pt x="1459048" y="430111"/>
                  </a:cubicBezTo>
                  <a:cubicBezTo>
                    <a:pt x="1460000" y="429920"/>
                    <a:pt x="1462572" y="428777"/>
                    <a:pt x="1462762" y="428682"/>
                  </a:cubicBezTo>
                  <a:lnTo>
                    <a:pt x="1462953" y="428587"/>
                  </a:lnTo>
                  <a:lnTo>
                    <a:pt x="1463048" y="428396"/>
                  </a:lnTo>
                  <a:cubicBezTo>
                    <a:pt x="1463143" y="428206"/>
                    <a:pt x="1463715" y="426205"/>
                    <a:pt x="1463239" y="425348"/>
                  </a:cubicBezTo>
                  <a:cubicBezTo>
                    <a:pt x="1463429" y="425062"/>
                    <a:pt x="1465144" y="424682"/>
                    <a:pt x="1466953" y="424491"/>
                  </a:cubicBezTo>
                  <a:lnTo>
                    <a:pt x="1466667" y="423920"/>
                  </a:lnTo>
                  <a:close/>
                  <a:moveTo>
                    <a:pt x="1416471" y="433159"/>
                  </a:moveTo>
                  <a:cubicBezTo>
                    <a:pt x="1416757" y="432397"/>
                    <a:pt x="1416185" y="431254"/>
                    <a:pt x="1415614" y="430206"/>
                  </a:cubicBezTo>
                  <a:cubicBezTo>
                    <a:pt x="1415423" y="429825"/>
                    <a:pt x="1415233" y="429253"/>
                    <a:pt x="1415137" y="428777"/>
                  </a:cubicBezTo>
                  <a:cubicBezTo>
                    <a:pt x="1415994" y="428396"/>
                    <a:pt x="1417709" y="427634"/>
                    <a:pt x="1418757" y="427158"/>
                  </a:cubicBezTo>
                  <a:cubicBezTo>
                    <a:pt x="1419424" y="426872"/>
                    <a:pt x="1420948" y="426586"/>
                    <a:pt x="1422471" y="426205"/>
                  </a:cubicBezTo>
                  <a:cubicBezTo>
                    <a:pt x="1424758" y="425729"/>
                    <a:pt x="1426091" y="425443"/>
                    <a:pt x="1426662" y="425062"/>
                  </a:cubicBezTo>
                  <a:cubicBezTo>
                    <a:pt x="1426948" y="424872"/>
                    <a:pt x="1427234" y="424586"/>
                    <a:pt x="1427520" y="424396"/>
                  </a:cubicBezTo>
                  <a:cubicBezTo>
                    <a:pt x="1428187" y="423824"/>
                    <a:pt x="1428853" y="423253"/>
                    <a:pt x="1429615" y="423157"/>
                  </a:cubicBezTo>
                  <a:cubicBezTo>
                    <a:pt x="1430759" y="422967"/>
                    <a:pt x="1433997" y="422681"/>
                    <a:pt x="1435140" y="422681"/>
                  </a:cubicBezTo>
                  <a:cubicBezTo>
                    <a:pt x="1435426" y="422681"/>
                    <a:pt x="1435807" y="422681"/>
                    <a:pt x="1436378" y="422586"/>
                  </a:cubicBezTo>
                  <a:cubicBezTo>
                    <a:pt x="1440950" y="422300"/>
                    <a:pt x="1442093" y="422586"/>
                    <a:pt x="1442188" y="422872"/>
                  </a:cubicBezTo>
                  <a:cubicBezTo>
                    <a:pt x="1442665" y="424300"/>
                    <a:pt x="1443426" y="425158"/>
                    <a:pt x="1444474" y="425348"/>
                  </a:cubicBezTo>
                  <a:cubicBezTo>
                    <a:pt x="1444760" y="425443"/>
                    <a:pt x="1445046" y="425443"/>
                    <a:pt x="1445522" y="425539"/>
                  </a:cubicBezTo>
                  <a:cubicBezTo>
                    <a:pt x="1446474" y="425729"/>
                    <a:pt x="1447999" y="425920"/>
                    <a:pt x="1448380" y="426396"/>
                  </a:cubicBezTo>
                  <a:cubicBezTo>
                    <a:pt x="1449046" y="427063"/>
                    <a:pt x="1451237" y="429158"/>
                    <a:pt x="1451999" y="429634"/>
                  </a:cubicBezTo>
                  <a:cubicBezTo>
                    <a:pt x="1452571" y="430015"/>
                    <a:pt x="1454666" y="430587"/>
                    <a:pt x="1455428" y="430778"/>
                  </a:cubicBezTo>
                  <a:cubicBezTo>
                    <a:pt x="1455333" y="432016"/>
                    <a:pt x="1454857" y="433825"/>
                    <a:pt x="1454094" y="434207"/>
                  </a:cubicBezTo>
                  <a:cubicBezTo>
                    <a:pt x="1452666" y="434873"/>
                    <a:pt x="1450856" y="436588"/>
                    <a:pt x="1450856" y="437731"/>
                  </a:cubicBezTo>
                  <a:cubicBezTo>
                    <a:pt x="1450761" y="438683"/>
                    <a:pt x="1450475" y="440112"/>
                    <a:pt x="1449999" y="440969"/>
                  </a:cubicBezTo>
                  <a:lnTo>
                    <a:pt x="1449809" y="441350"/>
                  </a:lnTo>
                  <a:cubicBezTo>
                    <a:pt x="1449427" y="442017"/>
                    <a:pt x="1448189" y="444112"/>
                    <a:pt x="1447713" y="444303"/>
                  </a:cubicBezTo>
                  <a:cubicBezTo>
                    <a:pt x="1447617" y="444303"/>
                    <a:pt x="1447427" y="444398"/>
                    <a:pt x="1447332" y="444398"/>
                  </a:cubicBezTo>
                  <a:cubicBezTo>
                    <a:pt x="1446094" y="444779"/>
                    <a:pt x="1444855" y="445160"/>
                    <a:pt x="1444379" y="445827"/>
                  </a:cubicBezTo>
                  <a:cubicBezTo>
                    <a:pt x="1444189" y="446017"/>
                    <a:pt x="1443998" y="446399"/>
                    <a:pt x="1443712" y="446875"/>
                  </a:cubicBezTo>
                  <a:cubicBezTo>
                    <a:pt x="1443236" y="447637"/>
                    <a:pt x="1442093" y="449637"/>
                    <a:pt x="1441712" y="449732"/>
                  </a:cubicBezTo>
                  <a:lnTo>
                    <a:pt x="1436187" y="449732"/>
                  </a:lnTo>
                  <a:cubicBezTo>
                    <a:pt x="1435902" y="448875"/>
                    <a:pt x="1435235" y="446399"/>
                    <a:pt x="1434664" y="445636"/>
                  </a:cubicBezTo>
                  <a:cubicBezTo>
                    <a:pt x="1433997" y="444684"/>
                    <a:pt x="1431806" y="443636"/>
                    <a:pt x="1431615" y="443446"/>
                  </a:cubicBezTo>
                  <a:lnTo>
                    <a:pt x="1431425" y="443350"/>
                  </a:lnTo>
                  <a:lnTo>
                    <a:pt x="1429901" y="443732"/>
                  </a:lnTo>
                  <a:cubicBezTo>
                    <a:pt x="1429806" y="442779"/>
                    <a:pt x="1429615" y="440683"/>
                    <a:pt x="1429520" y="439636"/>
                  </a:cubicBezTo>
                  <a:cubicBezTo>
                    <a:pt x="1429330" y="437921"/>
                    <a:pt x="1426472" y="437921"/>
                    <a:pt x="1426472" y="437921"/>
                  </a:cubicBezTo>
                  <a:cubicBezTo>
                    <a:pt x="1426472" y="437921"/>
                    <a:pt x="1422281" y="437064"/>
                    <a:pt x="1421138" y="436778"/>
                  </a:cubicBezTo>
                  <a:cubicBezTo>
                    <a:pt x="1420376" y="436588"/>
                    <a:pt x="1417137" y="435445"/>
                    <a:pt x="1415137" y="434778"/>
                  </a:cubicBezTo>
                  <a:cubicBezTo>
                    <a:pt x="1415804" y="434111"/>
                    <a:pt x="1416280" y="433635"/>
                    <a:pt x="1416471" y="433159"/>
                  </a:cubicBezTo>
                  <a:close/>
                  <a:moveTo>
                    <a:pt x="1403993" y="444970"/>
                  </a:moveTo>
                  <a:cubicBezTo>
                    <a:pt x="1404374" y="444779"/>
                    <a:pt x="1404755" y="444493"/>
                    <a:pt x="1405231" y="444303"/>
                  </a:cubicBezTo>
                  <a:cubicBezTo>
                    <a:pt x="1406184" y="443827"/>
                    <a:pt x="1407232" y="443350"/>
                    <a:pt x="1407994" y="442588"/>
                  </a:cubicBezTo>
                  <a:cubicBezTo>
                    <a:pt x="1409327" y="441350"/>
                    <a:pt x="1410280" y="440017"/>
                    <a:pt x="1410660" y="439540"/>
                  </a:cubicBezTo>
                  <a:cubicBezTo>
                    <a:pt x="1411137" y="438874"/>
                    <a:pt x="1412470" y="437350"/>
                    <a:pt x="1413232" y="436492"/>
                  </a:cubicBezTo>
                  <a:lnTo>
                    <a:pt x="1413613" y="436111"/>
                  </a:lnTo>
                  <a:cubicBezTo>
                    <a:pt x="1413804" y="435921"/>
                    <a:pt x="1414090" y="435635"/>
                    <a:pt x="1414375" y="435445"/>
                  </a:cubicBezTo>
                  <a:cubicBezTo>
                    <a:pt x="1415518" y="435826"/>
                    <a:pt x="1419709" y="437445"/>
                    <a:pt x="1420757" y="437636"/>
                  </a:cubicBezTo>
                  <a:cubicBezTo>
                    <a:pt x="1421900" y="437826"/>
                    <a:pt x="1426091" y="438778"/>
                    <a:pt x="1426186" y="438778"/>
                  </a:cubicBezTo>
                  <a:cubicBezTo>
                    <a:pt x="1426758" y="438778"/>
                    <a:pt x="1428377" y="438969"/>
                    <a:pt x="1428472" y="439826"/>
                  </a:cubicBezTo>
                  <a:cubicBezTo>
                    <a:pt x="1428567" y="440969"/>
                    <a:pt x="1428758" y="443160"/>
                    <a:pt x="1428853" y="443922"/>
                  </a:cubicBezTo>
                  <a:lnTo>
                    <a:pt x="1428282" y="444017"/>
                  </a:lnTo>
                  <a:lnTo>
                    <a:pt x="1426091" y="445160"/>
                  </a:lnTo>
                  <a:cubicBezTo>
                    <a:pt x="1424662" y="445255"/>
                    <a:pt x="1410756" y="445732"/>
                    <a:pt x="1403898" y="445065"/>
                  </a:cubicBezTo>
                  <a:cubicBezTo>
                    <a:pt x="1403898" y="444970"/>
                    <a:pt x="1403993" y="444970"/>
                    <a:pt x="1403993" y="444970"/>
                  </a:cubicBezTo>
                  <a:close/>
                  <a:moveTo>
                    <a:pt x="1371799" y="455352"/>
                  </a:moveTo>
                  <a:cubicBezTo>
                    <a:pt x="1371703" y="454876"/>
                    <a:pt x="1371608" y="453066"/>
                    <a:pt x="1371608" y="452209"/>
                  </a:cubicBezTo>
                  <a:cubicBezTo>
                    <a:pt x="1372560" y="451923"/>
                    <a:pt x="1373418" y="451637"/>
                    <a:pt x="1373799" y="451351"/>
                  </a:cubicBezTo>
                  <a:cubicBezTo>
                    <a:pt x="1374561" y="450875"/>
                    <a:pt x="1375037" y="450018"/>
                    <a:pt x="1375323" y="449446"/>
                  </a:cubicBezTo>
                  <a:cubicBezTo>
                    <a:pt x="1375513" y="449161"/>
                    <a:pt x="1375608" y="448875"/>
                    <a:pt x="1375799" y="448684"/>
                  </a:cubicBezTo>
                  <a:cubicBezTo>
                    <a:pt x="1376085" y="448303"/>
                    <a:pt x="1378752" y="448018"/>
                    <a:pt x="1380276" y="448018"/>
                  </a:cubicBezTo>
                  <a:cubicBezTo>
                    <a:pt x="1381038" y="448018"/>
                    <a:pt x="1381800" y="447161"/>
                    <a:pt x="1383324" y="445160"/>
                  </a:cubicBezTo>
                  <a:cubicBezTo>
                    <a:pt x="1383705" y="444684"/>
                    <a:pt x="1383990" y="444303"/>
                    <a:pt x="1384181" y="444112"/>
                  </a:cubicBezTo>
                  <a:cubicBezTo>
                    <a:pt x="1384371" y="443922"/>
                    <a:pt x="1385705" y="443350"/>
                    <a:pt x="1386562" y="442970"/>
                  </a:cubicBezTo>
                  <a:cubicBezTo>
                    <a:pt x="1387991" y="442303"/>
                    <a:pt x="1388944" y="441922"/>
                    <a:pt x="1389229" y="441636"/>
                  </a:cubicBezTo>
                  <a:cubicBezTo>
                    <a:pt x="1389896" y="441255"/>
                    <a:pt x="1395135" y="441065"/>
                    <a:pt x="1396754" y="441065"/>
                  </a:cubicBezTo>
                  <a:cubicBezTo>
                    <a:pt x="1397421" y="441255"/>
                    <a:pt x="1399326" y="444398"/>
                    <a:pt x="1399707" y="445255"/>
                  </a:cubicBezTo>
                  <a:cubicBezTo>
                    <a:pt x="1399802" y="445446"/>
                    <a:pt x="1399992" y="445732"/>
                    <a:pt x="1400374" y="445827"/>
                  </a:cubicBezTo>
                  <a:cubicBezTo>
                    <a:pt x="1400945" y="446017"/>
                    <a:pt x="1401802" y="445827"/>
                    <a:pt x="1402660" y="445541"/>
                  </a:cubicBezTo>
                  <a:lnTo>
                    <a:pt x="1402660" y="445732"/>
                  </a:lnTo>
                  <a:cubicBezTo>
                    <a:pt x="1409327" y="446589"/>
                    <a:pt x="1425615" y="446017"/>
                    <a:pt x="1426377" y="445922"/>
                  </a:cubicBezTo>
                  <a:lnTo>
                    <a:pt x="1428758" y="444779"/>
                  </a:lnTo>
                  <a:lnTo>
                    <a:pt x="1431330" y="444112"/>
                  </a:lnTo>
                  <a:cubicBezTo>
                    <a:pt x="1431996" y="444493"/>
                    <a:pt x="1433521" y="445351"/>
                    <a:pt x="1433901" y="445922"/>
                  </a:cubicBezTo>
                  <a:cubicBezTo>
                    <a:pt x="1434378" y="446589"/>
                    <a:pt x="1435140" y="449065"/>
                    <a:pt x="1435426" y="450018"/>
                  </a:cubicBezTo>
                  <a:lnTo>
                    <a:pt x="1435235" y="452399"/>
                  </a:lnTo>
                  <a:cubicBezTo>
                    <a:pt x="1435235" y="452685"/>
                    <a:pt x="1435140" y="452875"/>
                    <a:pt x="1435140" y="453161"/>
                  </a:cubicBezTo>
                  <a:cubicBezTo>
                    <a:pt x="1434949" y="453923"/>
                    <a:pt x="1434854" y="454780"/>
                    <a:pt x="1435426" y="455352"/>
                  </a:cubicBezTo>
                  <a:cubicBezTo>
                    <a:pt x="1437045" y="457066"/>
                    <a:pt x="1437807" y="458305"/>
                    <a:pt x="1437616" y="459067"/>
                  </a:cubicBezTo>
                  <a:cubicBezTo>
                    <a:pt x="1437521" y="459543"/>
                    <a:pt x="1436854" y="460686"/>
                    <a:pt x="1436283" y="461734"/>
                  </a:cubicBezTo>
                  <a:cubicBezTo>
                    <a:pt x="1434949" y="464210"/>
                    <a:pt x="1434092" y="465925"/>
                    <a:pt x="1434378" y="466687"/>
                  </a:cubicBezTo>
                  <a:cubicBezTo>
                    <a:pt x="1434473" y="467068"/>
                    <a:pt x="1434759" y="467544"/>
                    <a:pt x="1435044" y="468115"/>
                  </a:cubicBezTo>
                  <a:cubicBezTo>
                    <a:pt x="1435711" y="469449"/>
                    <a:pt x="1436664" y="471354"/>
                    <a:pt x="1436759" y="472878"/>
                  </a:cubicBezTo>
                  <a:cubicBezTo>
                    <a:pt x="1436854" y="475354"/>
                    <a:pt x="1436949" y="477545"/>
                    <a:pt x="1437712" y="478307"/>
                  </a:cubicBezTo>
                  <a:cubicBezTo>
                    <a:pt x="1438188" y="478783"/>
                    <a:pt x="1439617" y="482403"/>
                    <a:pt x="1439235" y="484117"/>
                  </a:cubicBezTo>
                  <a:cubicBezTo>
                    <a:pt x="1439140" y="484403"/>
                    <a:pt x="1439045" y="484594"/>
                    <a:pt x="1438950" y="484689"/>
                  </a:cubicBezTo>
                  <a:cubicBezTo>
                    <a:pt x="1437236" y="485737"/>
                    <a:pt x="1435616" y="486880"/>
                    <a:pt x="1435330" y="487832"/>
                  </a:cubicBezTo>
                  <a:cubicBezTo>
                    <a:pt x="1435235" y="488023"/>
                    <a:pt x="1435140" y="488404"/>
                    <a:pt x="1435044" y="488880"/>
                  </a:cubicBezTo>
                  <a:cubicBezTo>
                    <a:pt x="1434759" y="489928"/>
                    <a:pt x="1434378" y="491928"/>
                    <a:pt x="1433806" y="492309"/>
                  </a:cubicBezTo>
                  <a:cubicBezTo>
                    <a:pt x="1433616" y="492404"/>
                    <a:pt x="1433521" y="492499"/>
                    <a:pt x="1433425" y="492595"/>
                  </a:cubicBezTo>
                  <a:cubicBezTo>
                    <a:pt x="1432663" y="493071"/>
                    <a:pt x="1431996" y="493547"/>
                    <a:pt x="1431902" y="494881"/>
                  </a:cubicBezTo>
                  <a:cubicBezTo>
                    <a:pt x="1431806" y="496309"/>
                    <a:pt x="1431425" y="497738"/>
                    <a:pt x="1431044" y="498500"/>
                  </a:cubicBezTo>
                  <a:cubicBezTo>
                    <a:pt x="1430853" y="498881"/>
                    <a:pt x="1430568" y="499167"/>
                    <a:pt x="1430377" y="499453"/>
                  </a:cubicBezTo>
                  <a:cubicBezTo>
                    <a:pt x="1430187" y="499643"/>
                    <a:pt x="1430092" y="499929"/>
                    <a:pt x="1429901" y="500215"/>
                  </a:cubicBezTo>
                  <a:lnTo>
                    <a:pt x="1426853" y="499072"/>
                  </a:lnTo>
                  <a:cubicBezTo>
                    <a:pt x="1426662" y="497929"/>
                    <a:pt x="1426186" y="495643"/>
                    <a:pt x="1425139" y="495357"/>
                  </a:cubicBezTo>
                  <a:cubicBezTo>
                    <a:pt x="1424948" y="495357"/>
                    <a:pt x="1424758" y="495262"/>
                    <a:pt x="1424472" y="495166"/>
                  </a:cubicBezTo>
                  <a:cubicBezTo>
                    <a:pt x="1423424" y="494786"/>
                    <a:pt x="1421710" y="494309"/>
                    <a:pt x="1420567" y="494976"/>
                  </a:cubicBezTo>
                  <a:cubicBezTo>
                    <a:pt x="1420090" y="495262"/>
                    <a:pt x="1419519" y="495643"/>
                    <a:pt x="1419042" y="496024"/>
                  </a:cubicBezTo>
                  <a:cubicBezTo>
                    <a:pt x="1418280" y="496500"/>
                    <a:pt x="1417519" y="497071"/>
                    <a:pt x="1417043" y="497167"/>
                  </a:cubicBezTo>
                  <a:cubicBezTo>
                    <a:pt x="1416661" y="497262"/>
                    <a:pt x="1416090" y="497548"/>
                    <a:pt x="1415137" y="498024"/>
                  </a:cubicBezTo>
                  <a:cubicBezTo>
                    <a:pt x="1414185" y="498500"/>
                    <a:pt x="1412280" y="499357"/>
                    <a:pt x="1411803" y="499357"/>
                  </a:cubicBezTo>
                  <a:lnTo>
                    <a:pt x="1411803" y="499357"/>
                  </a:lnTo>
                  <a:cubicBezTo>
                    <a:pt x="1411327" y="498595"/>
                    <a:pt x="1409803" y="496881"/>
                    <a:pt x="1408851" y="496309"/>
                  </a:cubicBezTo>
                  <a:cubicBezTo>
                    <a:pt x="1407898" y="495833"/>
                    <a:pt x="1405517" y="495643"/>
                    <a:pt x="1404469" y="495643"/>
                  </a:cubicBezTo>
                  <a:cubicBezTo>
                    <a:pt x="1404565" y="494690"/>
                    <a:pt x="1403517" y="493547"/>
                    <a:pt x="1402469" y="492499"/>
                  </a:cubicBezTo>
                  <a:cubicBezTo>
                    <a:pt x="1402088" y="492118"/>
                    <a:pt x="1401707" y="491737"/>
                    <a:pt x="1401517" y="491452"/>
                  </a:cubicBezTo>
                  <a:cubicBezTo>
                    <a:pt x="1400469" y="490118"/>
                    <a:pt x="1397707" y="489261"/>
                    <a:pt x="1396944" y="489070"/>
                  </a:cubicBezTo>
                  <a:cubicBezTo>
                    <a:pt x="1396659" y="488975"/>
                    <a:pt x="1396087" y="488880"/>
                    <a:pt x="1395421" y="488594"/>
                  </a:cubicBezTo>
                  <a:cubicBezTo>
                    <a:pt x="1393325" y="487928"/>
                    <a:pt x="1391515" y="487451"/>
                    <a:pt x="1390849" y="487451"/>
                  </a:cubicBezTo>
                  <a:cubicBezTo>
                    <a:pt x="1390087" y="487451"/>
                    <a:pt x="1385133" y="484689"/>
                    <a:pt x="1384277" y="484117"/>
                  </a:cubicBezTo>
                  <a:cubicBezTo>
                    <a:pt x="1383610" y="483641"/>
                    <a:pt x="1380562" y="483070"/>
                    <a:pt x="1380086" y="482974"/>
                  </a:cubicBezTo>
                  <a:lnTo>
                    <a:pt x="1376942" y="481736"/>
                  </a:lnTo>
                  <a:lnTo>
                    <a:pt x="1377037" y="480022"/>
                  </a:lnTo>
                  <a:cubicBezTo>
                    <a:pt x="1377037" y="479355"/>
                    <a:pt x="1376561" y="478307"/>
                    <a:pt x="1376085" y="477355"/>
                  </a:cubicBezTo>
                  <a:cubicBezTo>
                    <a:pt x="1375894" y="476974"/>
                    <a:pt x="1375704" y="476497"/>
                    <a:pt x="1375608" y="476307"/>
                  </a:cubicBezTo>
                  <a:cubicBezTo>
                    <a:pt x="1375513" y="475926"/>
                    <a:pt x="1374942" y="475259"/>
                    <a:pt x="1374085" y="474211"/>
                  </a:cubicBezTo>
                  <a:cubicBezTo>
                    <a:pt x="1373513" y="473449"/>
                    <a:pt x="1372846" y="472687"/>
                    <a:pt x="1372560" y="472211"/>
                  </a:cubicBezTo>
                  <a:cubicBezTo>
                    <a:pt x="1371989" y="471163"/>
                    <a:pt x="1372084" y="469163"/>
                    <a:pt x="1372180" y="468401"/>
                  </a:cubicBezTo>
                  <a:cubicBezTo>
                    <a:pt x="1372275" y="467449"/>
                    <a:pt x="1371608" y="465544"/>
                    <a:pt x="1370751" y="464305"/>
                  </a:cubicBezTo>
                  <a:cubicBezTo>
                    <a:pt x="1370179" y="463543"/>
                    <a:pt x="1370084" y="462591"/>
                    <a:pt x="1369989" y="461829"/>
                  </a:cubicBezTo>
                  <a:cubicBezTo>
                    <a:pt x="1369989" y="461543"/>
                    <a:pt x="1369894" y="461257"/>
                    <a:pt x="1369894" y="461067"/>
                  </a:cubicBezTo>
                  <a:cubicBezTo>
                    <a:pt x="1369798" y="460686"/>
                    <a:pt x="1370370" y="459829"/>
                    <a:pt x="1371322" y="458971"/>
                  </a:cubicBezTo>
                  <a:cubicBezTo>
                    <a:pt x="1372180" y="458209"/>
                    <a:pt x="1371894" y="455924"/>
                    <a:pt x="1371799" y="455352"/>
                  </a:cubicBezTo>
                  <a:close/>
                  <a:moveTo>
                    <a:pt x="1466763" y="525266"/>
                  </a:moveTo>
                  <a:cubicBezTo>
                    <a:pt x="1466477" y="525075"/>
                    <a:pt x="1466191" y="524789"/>
                    <a:pt x="1466096" y="524599"/>
                  </a:cubicBezTo>
                  <a:cubicBezTo>
                    <a:pt x="1465811" y="523932"/>
                    <a:pt x="1466953" y="522884"/>
                    <a:pt x="1467525" y="522313"/>
                  </a:cubicBezTo>
                  <a:cubicBezTo>
                    <a:pt x="1468573" y="521360"/>
                    <a:pt x="1467144" y="514978"/>
                    <a:pt x="1467144" y="514883"/>
                  </a:cubicBezTo>
                  <a:cubicBezTo>
                    <a:pt x="1466953" y="514026"/>
                    <a:pt x="1465429" y="512883"/>
                    <a:pt x="1464477" y="512407"/>
                  </a:cubicBezTo>
                  <a:cubicBezTo>
                    <a:pt x="1464001" y="512216"/>
                    <a:pt x="1463429" y="510407"/>
                    <a:pt x="1463048" y="508882"/>
                  </a:cubicBezTo>
                  <a:lnTo>
                    <a:pt x="1463048" y="508692"/>
                  </a:lnTo>
                  <a:lnTo>
                    <a:pt x="1459524" y="507073"/>
                  </a:lnTo>
                  <a:cubicBezTo>
                    <a:pt x="1460477" y="506120"/>
                    <a:pt x="1461715" y="504882"/>
                    <a:pt x="1462476" y="504882"/>
                  </a:cubicBezTo>
                  <a:cubicBezTo>
                    <a:pt x="1463810" y="504882"/>
                    <a:pt x="1467049" y="505358"/>
                    <a:pt x="1467620" y="505549"/>
                  </a:cubicBezTo>
                  <a:cubicBezTo>
                    <a:pt x="1468287" y="505739"/>
                    <a:pt x="1471335" y="507263"/>
                    <a:pt x="1471906" y="508311"/>
                  </a:cubicBezTo>
                  <a:cubicBezTo>
                    <a:pt x="1472097" y="508692"/>
                    <a:pt x="1472287" y="509073"/>
                    <a:pt x="1472573" y="509645"/>
                  </a:cubicBezTo>
                  <a:cubicBezTo>
                    <a:pt x="1473144" y="510883"/>
                    <a:pt x="1473811" y="512311"/>
                    <a:pt x="1474478" y="512978"/>
                  </a:cubicBezTo>
                  <a:cubicBezTo>
                    <a:pt x="1474764" y="513264"/>
                    <a:pt x="1475240" y="513645"/>
                    <a:pt x="1475812" y="514121"/>
                  </a:cubicBezTo>
                  <a:cubicBezTo>
                    <a:pt x="1476669" y="514788"/>
                    <a:pt x="1479050" y="516598"/>
                    <a:pt x="1478764" y="517074"/>
                  </a:cubicBezTo>
                  <a:cubicBezTo>
                    <a:pt x="1478384" y="517931"/>
                    <a:pt x="1476955" y="519360"/>
                    <a:pt x="1476002" y="520503"/>
                  </a:cubicBezTo>
                  <a:cubicBezTo>
                    <a:pt x="1475716" y="520789"/>
                    <a:pt x="1475526" y="521074"/>
                    <a:pt x="1475240" y="521265"/>
                  </a:cubicBezTo>
                  <a:cubicBezTo>
                    <a:pt x="1474193" y="522408"/>
                    <a:pt x="1472859" y="524503"/>
                    <a:pt x="1472573" y="525742"/>
                  </a:cubicBezTo>
                  <a:cubicBezTo>
                    <a:pt x="1472478" y="526028"/>
                    <a:pt x="1472383" y="526408"/>
                    <a:pt x="1472192" y="526980"/>
                  </a:cubicBezTo>
                  <a:cubicBezTo>
                    <a:pt x="1471621" y="528504"/>
                    <a:pt x="1471049" y="530599"/>
                    <a:pt x="1470858" y="532409"/>
                  </a:cubicBezTo>
                  <a:cubicBezTo>
                    <a:pt x="1470573" y="532314"/>
                    <a:pt x="1470287" y="532314"/>
                    <a:pt x="1470096" y="532314"/>
                  </a:cubicBezTo>
                  <a:cubicBezTo>
                    <a:pt x="1469906" y="532409"/>
                    <a:pt x="1469811" y="532600"/>
                    <a:pt x="1469620" y="532790"/>
                  </a:cubicBezTo>
                  <a:cubicBezTo>
                    <a:pt x="1469144" y="532409"/>
                    <a:pt x="1468287" y="531647"/>
                    <a:pt x="1468001" y="531076"/>
                  </a:cubicBezTo>
                  <a:cubicBezTo>
                    <a:pt x="1467620" y="530218"/>
                    <a:pt x="1467715" y="528695"/>
                    <a:pt x="1467810" y="527456"/>
                  </a:cubicBezTo>
                  <a:cubicBezTo>
                    <a:pt x="1467906" y="526218"/>
                    <a:pt x="1467239" y="525646"/>
                    <a:pt x="1466763" y="525266"/>
                  </a:cubicBezTo>
                  <a:close/>
                  <a:moveTo>
                    <a:pt x="1462286" y="509168"/>
                  </a:moveTo>
                  <a:cubicBezTo>
                    <a:pt x="1462476" y="510121"/>
                    <a:pt x="1463143" y="512597"/>
                    <a:pt x="1464096" y="513074"/>
                  </a:cubicBezTo>
                  <a:cubicBezTo>
                    <a:pt x="1465048" y="513550"/>
                    <a:pt x="1466191" y="514597"/>
                    <a:pt x="1466287" y="515074"/>
                  </a:cubicBezTo>
                  <a:cubicBezTo>
                    <a:pt x="1466572" y="516217"/>
                    <a:pt x="1467334" y="521074"/>
                    <a:pt x="1466858" y="521646"/>
                  </a:cubicBezTo>
                  <a:cubicBezTo>
                    <a:pt x="1466001" y="522408"/>
                    <a:pt x="1464668" y="523646"/>
                    <a:pt x="1465144" y="524789"/>
                  </a:cubicBezTo>
                  <a:cubicBezTo>
                    <a:pt x="1465334" y="525266"/>
                    <a:pt x="1465715" y="525551"/>
                    <a:pt x="1466001" y="525742"/>
                  </a:cubicBezTo>
                  <a:cubicBezTo>
                    <a:pt x="1466477" y="526123"/>
                    <a:pt x="1466858" y="526408"/>
                    <a:pt x="1466763" y="527075"/>
                  </a:cubicBezTo>
                  <a:cubicBezTo>
                    <a:pt x="1466667" y="528504"/>
                    <a:pt x="1466572" y="530123"/>
                    <a:pt x="1467049" y="531076"/>
                  </a:cubicBezTo>
                  <a:cubicBezTo>
                    <a:pt x="1467430" y="531838"/>
                    <a:pt x="1468477" y="532695"/>
                    <a:pt x="1468859" y="533076"/>
                  </a:cubicBezTo>
                  <a:cubicBezTo>
                    <a:pt x="1468573" y="533647"/>
                    <a:pt x="1468287" y="534314"/>
                    <a:pt x="1468001" y="535076"/>
                  </a:cubicBezTo>
                  <a:cubicBezTo>
                    <a:pt x="1467906" y="535457"/>
                    <a:pt x="1467715" y="535838"/>
                    <a:pt x="1467525" y="536219"/>
                  </a:cubicBezTo>
                  <a:cubicBezTo>
                    <a:pt x="1466858" y="537743"/>
                    <a:pt x="1466953" y="538791"/>
                    <a:pt x="1466953" y="539839"/>
                  </a:cubicBezTo>
                  <a:cubicBezTo>
                    <a:pt x="1466953" y="540220"/>
                    <a:pt x="1466953" y="540696"/>
                    <a:pt x="1466953" y="541077"/>
                  </a:cubicBezTo>
                  <a:cubicBezTo>
                    <a:pt x="1466858" y="542411"/>
                    <a:pt x="1466382" y="543553"/>
                    <a:pt x="1465715" y="544220"/>
                  </a:cubicBezTo>
                  <a:cubicBezTo>
                    <a:pt x="1465048" y="544792"/>
                    <a:pt x="1459905" y="546601"/>
                    <a:pt x="1459143" y="546601"/>
                  </a:cubicBezTo>
                  <a:cubicBezTo>
                    <a:pt x="1458381" y="546601"/>
                    <a:pt x="1457524" y="547554"/>
                    <a:pt x="1455999" y="549173"/>
                  </a:cubicBezTo>
                  <a:cubicBezTo>
                    <a:pt x="1455333" y="549935"/>
                    <a:pt x="1454666" y="550697"/>
                    <a:pt x="1453999" y="551269"/>
                  </a:cubicBezTo>
                  <a:cubicBezTo>
                    <a:pt x="1452285" y="552793"/>
                    <a:pt x="1449999" y="553174"/>
                    <a:pt x="1449332" y="553174"/>
                  </a:cubicBezTo>
                  <a:cubicBezTo>
                    <a:pt x="1448475" y="553174"/>
                    <a:pt x="1445332" y="552507"/>
                    <a:pt x="1443998" y="551840"/>
                  </a:cubicBezTo>
                  <a:cubicBezTo>
                    <a:pt x="1443046" y="551364"/>
                    <a:pt x="1441331" y="551364"/>
                    <a:pt x="1439998" y="551364"/>
                  </a:cubicBezTo>
                  <a:cubicBezTo>
                    <a:pt x="1439331" y="551364"/>
                    <a:pt x="1438664" y="551364"/>
                    <a:pt x="1438378" y="551269"/>
                  </a:cubicBezTo>
                  <a:cubicBezTo>
                    <a:pt x="1437616" y="551078"/>
                    <a:pt x="1435616" y="549554"/>
                    <a:pt x="1435044" y="548887"/>
                  </a:cubicBezTo>
                  <a:cubicBezTo>
                    <a:pt x="1434473" y="548316"/>
                    <a:pt x="1433806" y="548030"/>
                    <a:pt x="1432758" y="547649"/>
                  </a:cubicBezTo>
                  <a:cubicBezTo>
                    <a:pt x="1432473" y="547554"/>
                    <a:pt x="1432092" y="547363"/>
                    <a:pt x="1431711" y="547173"/>
                  </a:cubicBezTo>
                  <a:cubicBezTo>
                    <a:pt x="1430187" y="546506"/>
                    <a:pt x="1428567" y="544792"/>
                    <a:pt x="1428472" y="544792"/>
                  </a:cubicBezTo>
                  <a:lnTo>
                    <a:pt x="1428377" y="544696"/>
                  </a:lnTo>
                  <a:cubicBezTo>
                    <a:pt x="1428282" y="544696"/>
                    <a:pt x="1426282" y="543553"/>
                    <a:pt x="1424186" y="543077"/>
                  </a:cubicBezTo>
                  <a:cubicBezTo>
                    <a:pt x="1423900" y="542982"/>
                    <a:pt x="1423519" y="542887"/>
                    <a:pt x="1423138" y="542791"/>
                  </a:cubicBezTo>
                  <a:cubicBezTo>
                    <a:pt x="1422853" y="541744"/>
                    <a:pt x="1422090" y="539267"/>
                    <a:pt x="1421710" y="538696"/>
                  </a:cubicBezTo>
                  <a:cubicBezTo>
                    <a:pt x="1421234" y="537934"/>
                    <a:pt x="1420090" y="536600"/>
                    <a:pt x="1419233" y="535933"/>
                  </a:cubicBezTo>
                  <a:cubicBezTo>
                    <a:pt x="1418757" y="535553"/>
                    <a:pt x="1418757" y="533838"/>
                    <a:pt x="1418757" y="532886"/>
                  </a:cubicBezTo>
                  <a:cubicBezTo>
                    <a:pt x="1418757" y="532314"/>
                    <a:pt x="1418757" y="531742"/>
                    <a:pt x="1418662" y="531457"/>
                  </a:cubicBezTo>
                  <a:cubicBezTo>
                    <a:pt x="1418662" y="531266"/>
                    <a:pt x="1418566" y="530980"/>
                    <a:pt x="1418566" y="530790"/>
                  </a:cubicBezTo>
                  <a:cubicBezTo>
                    <a:pt x="1418471" y="529933"/>
                    <a:pt x="1418280" y="528980"/>
                    <a:pt x="1417899" y="528218"/>
                  </a:cubicBezTo>
                  <a:cubicBezTo>
                    <a:pt x="1417804" y="527742"/>
                    <a:pt x="1419805" y="525742"/>
                    <a:pt x="1420471" y="525075"/>
                  </a:cubicBezTo>
                  <a:cubicBezTo>
                    <a:pt x="1420948" y="524599"/>
                    <a:pt x="1421234" y="524313"/>
                    <a:pt x="1421424" y="524122"/>
                  </a:cubicBezTo>
                  <a:cubicBezTo>
                    <a:pt x="1421805" y="523646"/>
                    <a:pt x="1422090" y="522217"/>
                    <a:pt x="1422471" y="520408"/>
                  </a:cubicBezTo>
                  <a:cubicBezTo>
                    <a:pt x="1422567" y="519836"/>
                    <a:pt x="1422662" y="519360"/>
                    <a:pt x="1422757" y="518979"/>
                  </a:cubicBezTo>
                  <a:cubicBezTo>
                    <a:pt x="1422948" y="518122"/>
                    <a:pt x="1424853" y="516407"/>
                    <a:pt x="1426091" y="515455"/>
                  </a:cubicBezTo>
                  <a:cubicBezTo>
                    <a:pt x="1426758" y="515264"/>
                    <a:pt x="1429710" y="514312"/>
                    <a:pt x="1430663" y="513645"/>
                  </a:cubicBezTo>
                  <a:cubicBezTo>
                    <a:pt x="1431615" y="512978"/>
                    <a:pt x="1432663" y="510121"/>
                    <a:pt x="1432949" y="509168"/>
                  </a:cubicBezTo>
                  <a:cubicBezTo>
                    <a:pt x="1434378" y="508882"/>
                    <a:pt x="1437330" y="508406"/>
                    <a:pt x="1437807" y="508501"/>
                  </a:cubicBezTo>
                  <a:cubicBezTo>
                    <a:pt x="1437997" y="508597"/>
                    <a:pt x="1438474" y="508882"/>
                    <a:pt x="1438950" y="509168"/>
                  </a:cubicBezTo>
                  <a:cubicBezTo>
                    <a:pt x="1440569" y="510216"/>
                    <a:pt x="1441903" y="510978"/>
                    <a:pt x="1442950" y="510978"/>
                  </a:cubicBezTo>
                  <a:cubicBezTo>
                    <a:pt x="1444379" y="510978"/>
                    <a:pt x="1445332" y="510978"/>
                    <a:pt x="1446570" y="510787"/>
                  </a:cubicBezTo>
                  <a:cubicBezTo>
                    <a:pt x="1447141" y="510692"/>
                    <a:pt x="1447713" y="510407"/>
                    <a:pt x="1448189" y="510216"/>
                  </a:cubicBezTo>
                  <a:cubicBezTo>
                    <a:pt x="1448856" y="509930"/>
                    <a:pt x="1449427" y="509645"/>
                    <a:pt x="1449999" y="509645"/>
                  </a:cubicBezTo>
                  <a:cubicBezTo>
                    <a:pt x="1451046" y="509645"/>
                    <a:pt x="1452761" y="509263"/>
                    <a:pt x="1454380" y="508787"/>
                  </a:cubicBezTo>
                  <a:lnTo>
                    <a:pt x="1454761" y="508692"/>
                  </a:lnTo>
                  <a:cubicBezTo>
                    <a:pt x="1455619" y="508501"/>
                    <a:pt x="1457905" y="507644"/>
                    <a:pt x="1458476" y="507358"/>
                  </a:cubicBezTo>
                  <a:lnTo>
                    <a:pt x="1462286" y="509168"/>
                  </a:lnTo>
                  <a:close/>
                  <a:moveTo>
                    <a:pt x="1428472" y="550316"/>
                  </a:moveTo>
                  <a:cubicBezTo>
                    <a:pt x="1428663" y="550602"/>
                    <a:pt x="1428949" y="550888"/>
                    <a:pt x="1429234" y="551174"/>
                  </a:cubicBezTo>
                  <a:cubicBezTo>
                    <a:pt x="1429615" y="551554"/>
                    <a:pt x="1429996" y="551840"/>
                    <a:pt x="1430187" y="552316"/>
                  </a:cubicBezTo>
                  <a:cubicBezTo>
                    <a:pt x="1430663" y="553269"/>
                    <a:pt x="1431902" y="556603"/>
                    <a:pt x="1431711" y="557460"/>
                  </a:cubicBezTo>
                  <a:cubicBezTo>
                    <a:pt x="1431615" y="557936"/>
                    <a:pt x="1431235" y="558698"/>
                    <a:pt x="1430853" y="559365"/>
                  </a:cubicBezTo>
                  <a:cubicBezTo>
                    <a:pt x="1430473" y="560127"/>
                    <a:pt x="1430187" y="560603"/>
                    <a:pt x="1430187" y="560889"/>
                  </a:cubicBezTo>
                  <a:cubicBezTo>
                    <a:pt x="1430187" y="560984"/>
                    <a:pt x="1429996" y="561270"/>
                    <a:pt x="1429806" y="561556"/>
                  </a:cubicBezTo>
                  <a:cubicBezTo>
                    <a:pt x="1429520" y="561937"/>
                    <a:pt x="1429234" y="562508"/>
                    <a:pt x="1429234" y="562984"/>
                  </a:cubicBezTo>
                  <a:cubicBezTo>
                    <a:pt x="1428758" y="563080"/>
                    <a:pt x="1427805" y="563270"/>
                    <a:pt x="1427044" y="563651"/>
                  </a:cubicBezTo>
                  <a:cubicBezTo>
                    <a:pt x="1426758" y="563746"/>
                    <a:pt x="1426568" y="563937"/>
                    <a:pt x="1426282" y="564128"/>
                  </a:cubicBezTo>
                  <a:cubicBezTo>
                    <a:pt x="1425710" y="564508"/>
                    <a:pt x="1425043" y="564794"/>
                    <a:pt x="1424567" y="565080"/>
                  </a:cubicBezTo>
                  <a:cubicBezTo>
                    <a:pt x="1424567" y="564890"/>
                    <a:pt x="1424662" y="564699"/>
                    <a:pt x="1424758" y="564318"/>
                  </a:cubicBezTo>
                  <a:cubicBezTo>
                    <a:pt x="1424853" y="564032"/>
                    <a:pt x="1425043" y="563842"/>
                    <a:pt x="1425139" y="563556"/>
                  </a:cubicBezTo>
                  <a:cubicBezTo>
                    <a:pt x="1425519" y="562794"/>
                    <a:pt x="1426091" y="561937"/>
                    <a:pt x="1425329" y="561175"/>
                  </a:cubicBezTo>
                  <a:cubicBezTo>
                    <a:pt x="1424948" y="560794"/>
                    <a:pt x="1424091" y="560413"/>
                    <a:pt x="1422757" y="559841"/>
                  </a:cubicBezTo>
                  <a:cubicBezTo>
                    <a:pt x="1421995" y="559460"/>
                    <a:pt x="1420852" y="558984"/>
                    <a:pt x="1420662" y="558793"/>
                  </a:cubicBezTo>
                  <a:cubicBezTo>
                    <a:pt x="1420567" y="558317"/>
                    <a:pt x="1419900" y="557555"/>
                    <a:pt x="1419138" y="557365"/>
                  </a:cubicBezTo>
                  <a:cubicBezTo>
                    <a:pt x="1418662" y="557270"/>
                    <a:pt x="1418280" y="557365"/>
                    <a:pt x="1417899" y="557650"/>
                  </a:cubicBezTo>
                  <a:cubicBezTo>
                    <a:pt x="1417519" y="557936"/>
                    <a:pt x="1417328" y="558317"/>
                    <a:pt x="1417137" y="558698"/>
                  </a:cubicBezTo>
                  <a:cubicBezTo>
                    <a:pt x="1416947" y="559079"/>
                    <a:pt x="1416661" y="559555"/>
                    <a:pt x="1416376" y="559651"/>
                  </a:cubicBezTo>
                  <a:cubicBezTo>
                    <a:pt x="1416185" y="559651"/>
                    <a:pt x="1415899" y="559746"/>
                    <a:pt x="1415518" y="559746"/>
                  </a:cubicBezTo>
                  <a:cubicBezTo>
                    <a:pt x="1414566" y="559841"/>
                    <a:pt x="1413137" y="559937"/>
                    <a:pt x="1412185" y="560603"/>
                  </a:cubicBezTo>
                  <a:cubicBezTo>
                    <a:pt x="1411709" y="559937"/>
                    <a:pt x="1410565" y="558603"/>
                    <a:pt x="1410280" y="557936"/>
                  </a:cubicBezTo>
                  <a:cubicBezTo>
                    <a:pt x="1409899" y="557270"/>
                    <a:pt x="1408946" y="556508"/>
                    <a:pt x="1408184" y="555841"/>
                  </a:cubicBezTo>
                  <a:cubicBezTo>
                    <a:pt x="1407994" y="555650"/>
                    <a:pt x="1407898" y="555555"/>
                    <a:pt x="1407803" y="555460"/>
                  </a:cubicBezTo>
                  <a:cubicBezTo>
                    <a:pt x="1408089" y="555174"/>
                    <a:pt x="1408470" y="554793"/>
                    <a:pt x="1408565" y="554221"/>
                  </a:cubicBezTo>
                  <a:cubicBezTo>
                    <a:pt x="1408565" y="553555"/>
                    <a:pt x="1408470" y="552888"/>
                    <a:pt x="1408279" y="552031"/>
                  </a:cubicBezTo>
                  <a:cubicBezTo>
                    <a:pt x="1408184" y="551745"/>
                    <a:pt x="1407994" y="550030"/>
                    <a:pt x="1407994" y="549554"/>
                  </a:cubicBezTo>
                  <a:cubicBezTo>
                    <a:pt x="1407994" y="549173"/>
                    <a:pt x="1407518" y="548602"/>
                    <a:pt x="1406374" y="547173"/>
                  </a:cubicBezTo>
                  <a:cubicBezTo>
                    <a:pt x="1405708" y="546411"/>
                    <a:pt x="1404850" y="545363"/>
                    <a:pt x="1404755" y="545078"/>
                  </a:cubicBezTo>
                  <a:cubicBezTo>
                    <a:pt x="1404660" y="544601"/>
                    <a:pt x="1405136" y="542982"/>
                    <a:pt x="1405422" y="542125"/>
                  </a:cubicBezTo>
                  <a:cubicBezTo>
                    <a:pt x="1405517" y="541744"/>
                    <a:pt x="1405612" y="541363"/>
                    <a:pt x="1405708" y="541172"/>
                  </a:cubicBezTo>
                  <a:cubicBezTo>
                    <a:pt x="1405898" y="540410"/>
                    <a:pt x="1405803" y="538982"/>
                    <a:pt x="1405803" y="538410"/>
                  </a:cubicBezTo>
                  <a:cubicBezTo>
                    <a:pt x="1405708" y="538029"/>
                    <a:pt x="1405517" y="537458"/>
                    <a:pt x="1405326" y="536981"/>
                  </a:cubicBezTo>
                  <a:cubicBezTo>
                    <a:pt x="1405708" y="536981"/>
                    <a:pt x="1406089" y="537076"/>
                    <a:pt x="1406374" y="536981"/>
                  </a:cubicBezTo>
                  <a:cubicBezTo>
                    <a:pt x="1407136" y="536981"/>
                    <a:pt x="1407803" y="536981"/>
                    <a:pt x="1408279" y="537267"/>
                  </a:cubicBezTo>
                  <a:cubicBezTo>
                    <a:pt x="1408661" y="537553"/>
                    <a:pt x="1409041" y="538124"/>
                    <a:pt x="1409327" y="538791"/>
                  </a:cubicBezTo>
                  <a:cubicBezTo>
                    <a:pt x="1409803" y="539648"/>
                    <a:pt x="1410375" y="540505"/>
                    <a:pt x="1411042" y="540982"/>
                  </a:cubicBezTo>
                  <a:cubicBezTo>
                    <a:pt x="1412185" y="541649"/>
                    <a:pt x="1416090" y="541934"/>
                    <a:pt x="1416471" y="541934"/>
                  </a:cubicBezTo>
                  <a:cubicBezTo>
                    <a:pt x="1416661" y="542029"/>
                    <a:pt x="1420185" y="542982"/>
                    <a:pt x="1422567" y="543649"/>
                  </a:cubicBezTo>
                  <a:cubicBezTo>
                    <a:pt x="1422567" y="543649"/>
                    <a:pt x="1422567" y="543744"/>
                    <a:pt x="1422567" y="543744"/>
                  </a:cubicBezTo>
                  <a:lnTo>
                    <a:pt x="1422757" y="543744"/>
                  </a:lnTo>
                  <a:cubicBezTo>
                    <a:pt x="1423233" y="543839"/>
                    <a:pt x="1423710" y="544030"/>
                    <a:pt x="1424091" y="544030"/>
                  </a:cubicBezTo>
                  <a:cubicBezTo>
                    <a:pt x="1425901" y="544411"/>
                    <a:pt x="1427711" y="545363"/>
                    <a:pt x="1427996" y="545554"/>
                  </a:cubicBezTo>
                  <a:cubicBezTo>
                    <a:pt x="1428091" y="545649"/>
                    <a:pt x="1428472" y="546030"/>
                    <a:pt x="1428949" y="546411"/>
                  </a:cubicBezTo>
                  <a:lnTo>
                    <a:pt x="1428377" y="548030"/>
                  </a:lnTo>
                  <a:cubicBezTo>
                    <a:pt x="1428282" y="548221"/>
                    <a:pt x="1427901" y="549459"/>
                    <a:pt x="1428472" y="550316"/>
                  </a:cubicBezTo>
                  <a:close/>
                  <a:moveTo>
                    <a:pt x="1418852" y="567461"/>
                  </a:moveTo>
                  <a:lnTo>
                    <a:pt x="1419233" y="567175"/>
                  </a:lnTo>
                  <a:cubicBezTo>
                    <a:pt x="1419805" y="566795"/>
                    <a:pt x="1420185" y="566509"/>
                    <a:pt x="1420852" y="566318"/>
                  </a:cubicBezTo>
                  <a:cubicBezTo>
                    <a:pt x="1421234" y="566223"/>
                    <a:pt x="1421900" y="566223"/>
                    <a:pt x="1422471" y="566128"/>
                  </a:cubicBezTo>
                  <a:cubicBezTo>
                    <a:pt x="1423138" y="566128"/>
                    <a:pt x="1423710" y="566033"/>
                    <a:pt x="1424186" y="565937"/>
                  </a:cubicBezTo>
                  <a:cubicBezTo>
                    <a:pt x="1424948" y="565842"/>
                    <a:pt x="1425901" y="565175"/>
                    <a:pt x="1426853" y="564604"/>
                  </a:cubicBezTo>
                  <a:cubicBezTo>
                    <a:pt x="1427139" y="564413"/>
                    <a:pt x="1427424" y="564318"/>
                    <a:pt x="1427615" y="564128"/>
                  </a:cubicBezTo>
                  <a:cubicBezTo>
                    <a:pt x="1428187" y="563842"/>
                    <a:pt x="1428949" y="563651"/>
                    <a:pt x="1429425" y="563556"/>
                  </a:cubicBezTo>
                  <a:cubicBezTo>
                    <a:pt x="1429425" y="563651"/>
                    <a:pt x="1429520" y="563746"/>
                    <a:pt x="1429520" y="563842"/>
                  </a:cubicBezTo>
                  <a:cubicBezTo>
                    <a:pt x="1429806" y="564508"/>
                    <a:pt x="1430187" y="565270"/>
                    <a:pt x="1430282" y="565747"/>
                  </a:cubicBezTo>
                  <a:cubicBezTo>
                    <a:pt x="1430377" y="566223"/>
                    <a:pt x="1430853" y="567557"/>
                    <a:pt x="1431425" y="569080"/>
                  </a:cubicBezTo>
                  <a:cubicBezTo>
                    <a:pt x="1431615" y="569652"/>
                    <a:pt x="1431806" y="570033"/>
                    <a:pt x="1431902" y="570319"/>
                  </a:cubicBezTo>
                  <a:cubicBezTo>
                    <a:pt x="1432187" y="571081"/>
                    <a:pt x="1432092" y="574033"/>
                    <a:pt x="1431996" y="574605"/>
                  </a:cubicBezTo>
                  <a:cubicBezTo>
                    <a:pt x="1431806" y="575272"/>
                    <a:pt x="1430759" y="576510"/>
                    <a:pt x="1430092" y="576700"/>
                  </a:cubicBezTo>
                  <a:cubicBezTo>
                    <a:pt x="1429806" y="576796"/>
                    <a:pt x="1428853" y="576700"/>
                    <a:pt x="1427901" y="576700"/>
                  </a:cubicBezTo>
                  <a:cubicBezTo>
                    <a:pt x="1425424" y="576605"/>
                    <a:pt x="1423805" y="576605"/>
                    <a:pt x="1423233" y="576986"/>
                  </a:cubicBezTo>
                  <a:cubicBezTo>
                    <a:pt x="1422948" y="577177"/>
                    <a:pt x="1422567" y="577558"/>
                    <a:pt x="1422186" y="577939"/>
                  </a:cubicBezTo>
                  <a:cubicBezTo>
                    <a:pt x="1421710" y="578415"/>
                    <a:pt x="1421138" y="578987"/>
                    <a:pt x="1420757" y="579177"/>
                  </a:cubicBezTo>
                  <a:cubicBezTo>
                    <a:pt x="1420185" y="579367"/>
                    <a:pt x="1418947" y="579558"/>
                    <a:pt x="1418280" y="579653"/>
                  </a:cubicBezTo>
                  <a:cubicBezTo>
                    <a:pt x="1417995" y="577748"/>
                    <a:pt x="1417233" y="575748"/>
                    <a:pt x="1416757" y="574795"/>
                  </a:cubicBezTo>
                  <a:cubicBezTo>
                    <a:pt x="1416661" y="574510"/>
                    <a:pt x="1416566" y="574319"/>
                    <a:pt x="1416566" y="574224"/>
                  </a:cubicBezTo>
                  <a:cubicBezTo>
                    <a:pt x="1416471" y="573748"/>
                    <a:pt x="1416185" y="571081"/>
                    <a:pt x="1415994" y="569938"/>
                  </a:cubicBezTo>
                  <a:cubicBezTo>
                    <a:pt x="1416852" y="569271"/>
                    <a:pt x="1418376" y="567842"/>
                    <a:pt x="1418852" y="567461"/>
                  </a:cubicBezTo>
                  <a:close/>
                  <a:moveTo>
                    <a:pt x="1415899" y="568985"/>
                  </a:moveTo>
                  <a:cubicBezTo>
                    <a:pt x="1415709" y="568223"/>
                    <a:pt x="1415423" y="567271"/>
                    <a:pt x="1415233" y="566413"/>
                  </a:cubicBezTo>
                  <a:cubicBezTo>
                    <a:pt x="1415137" y="566033"/>
                    <a:pt x="1415042" y="565747"/>
                    <a:pt x="1414947" y="565461"/>
                  </a:cubicBezTo>
                  <a:cubicBezTo>
                    <a:pt x="1414566" y="564128"/>
                    <a:pt x="1413708" y="563461"/>
                    <a:pt x="1413328" y="563175"/>
                  </a:cubicBezTo>
                  <a:cubicBezTo>
                    <a:pt x="1413042" y="562984"/>
                    <a:pt x="1412280" y="563175"/>
                    <a:pt x="1411423" y="563366"/>
                  </a:cubicBezTo>
                  <a:cubicBezTo>
                    <a:pt x="1411709" y="562889"/>
                    <a:pt x="1411994" y="562318"/>
                    <a:pt x="1412470" y="561365"/>
                  </a:cubicBezTo>
                  <a:cubicBezTo>
                    <a:pt x="1413137" y="560603"/>
                    <a:pt x="1414566" y="560508"/>
                    <a:pt x="1415614" y="560413"/>
                  </a:cubicBezTo>
                  <a:cubicBezTo>
                    <a:pt x="1415994" y="560413"/>
                    <a:pt x="1416376" y="560317"/>
                    <a:pt x="1416661" y="560317"/>
                  </a:cubicBezTo>
                  <a:cubicBezTo>
                    <a:pt x="1417423" y="560127"/>
                    <a:pt x="1417709" y="559460"/>
                    <a:pt x="1418090" y="558889"/>
                  </a:cubicBezTo>
                  <a:cubicBezTo>
                    <a:pt x="1418280" y="558603"/>
                    <a:pt x="1418471" y="558222"/>
                    <a:pt x="1418662" y="558127"/>
                  </a:cubicBezTo>
                  <a:cubicBezTo>
                    <a:pt x="1418757" y="558032"/>
                    <a:pt x="1418947" y="558032"/>
                    <a:pt x="1419042" y="558032"/>
                  </a:cubicBezTo>
                  <a:cubicBezTo>
                    <a:pt x="1419519" y="558127"/>
                    <a:pt x="1419900" y="558698"/>
                    <a:pt x="1419995" y="558984"/>
                  </a:cubicBezTo>
                  <a:cubicBezTo>
                    <a:pt x="1420090" y="559365"/>
                    <a:pt x="1420757" y="559651"/>
                    <a:pt x="1422471" y="560508"/>
                  </a:cubicBezTo>
                  <a:cubicBezTo>
                    <a:pt x="1423424" y="560889"/>
                    <a:pt x="1424567" y="561461"/>
                    <a:pt x="1424758" y="561651"/>
                  </a:cubicBezTo>
                  <a:cubicBezTo>
                    <a:pt x="1425043" y="561937"/>
                    <a:pt x="1424853" y="562318"/>
                    <a:pt x="1424376" y="563080"/>
                  </a:cubicBezTo>
                  <a:cubicBezTo>
                    <a:pt x="1424186" y="563366"/>
                    <a:pt x="1424091" y="563651"/>
                    <a:pt x="1423900" y="563937"/>
                  </a:cubicBezTo>
                  <a:cubicBezTo>
                    <a:pt x="1423710" y="564508"/>
                    <a:pt x="1423615" y="564890"/>
                    <a:pt x="1423615" y="565175"/>
                  </a:cubicBezTo>
                  <a:cubicBezTo>
                    <a:pt x="1423233" y="565175"/>
                    <a:pt x="1422853" y="565270"/>
                    <a:pt x="1422377" y="565270"/>
                  </a:cubicBezTo>
                  <a:cubicBezTo>
                    <a:pt x="1421710" y="565270"/>
                    <a:pt x="1421138" y="565366"/>
                    <a:pt x="1420662" y="565461"/>
                  </a:cubicBezTo>
                  <a:cubicBezTo>
                    <a:pt x="1419805" y="565651"/>
                    <a:pt x="1419233" y="566033"/>
                    <a:pt x="1418662" y="566413"/>
                  </a:cubicBezTo>
                  <a:lnTo>
                    <a:pt x="1418280" y="566699"/>
                  </a:lnTo>
                  <a:cubicBezTo>
                    <a:pt x="1417804" y="567175"/>
                    <a:pt x="1416661" y="568223"/>
                    <a:pt x="1415899" y="568985"/>
                  </a:cubicBezTo>
                  <a:close/>
                  <a:moveTo>
                    <a:pt x="1404946" y="536219"/>
                  </a:moveTo>
                  <a:lnTo>
                    <a:pt x="1404850" y="535933"/>
                  </a:lnTo>
                  <a:lnTo>
                    <a:pt x="1404755" y="536029"/>
                  </a:lnTo>
                  <a:cubicBezTo>
                    <a:pt x="1404374" y="535648"/>
                    <a:pt x="1403993" y="534791"/>
                    <a:pt x="1403707" y="533743"/>
                  </a:cubicBezTo>
                  <a:cubicBezTo>
                    <a:pt x="1404755" y="533743"/>
                    <a:pt x="1406565" y="533552"/>
                    <a:pt x="1407898" y="533171"/>
                  </a:cubicBezTo>
                  <a:cubicBezTo>
                    <a:pt x="1408946" y="532790"/>
                    <a:pt x="1409899" y="532314"/>
                    <a:pt x="1410851" y="531838"/>
                  </a:cubicBezTo>
                  <a:cubicBezTo>
                    <a:pt x="1411423" y="531552"/>
                    <a:pt x="1411899" y="531266"/>
                    <a:pt x="1412375" y="531076"/>
                  </a:cubicBezTo>
                  <a:cubicBezTo>
                    <a:pt x="1413137" y="530790"/>
                    <a:pt x="1415994" y="530123"/>
                    <a:pt x="1417709" y="529837"/>
                  </a:cubicBezTo>
                  <a:cubicBezTo>
                    <a:pt x="1417804" y="530314"/>
                    <a:pt x="1417995" y="530695"/>
                    <a:pt x="1417995" y="531171"/>
                  </a:cubicBezTo>
                  <a:cubicBezTo>
                    <a:pt x="1417995" y="531457"/>
                    <a:pt x="1418090" y="531647"/>
                    <a:pt x="1418090" y="531838"/>
                  </a:cubicBezTo>
                  <a:cubicBezTo>
                    <a:pt x="1418186" y="532124"/>
                    <a:pt x="1418090" y="532600"/>
                    <a:pt x="1418090" y="533171"/>
                  </a:cubicBezTo>
                  <a:cubicBezTo>
                    <a:pt x="1418090" y="534886"/>
                    <a:pt x="1418090" y="536315"/>
                    <a:pt x="1418852" y="536886"/>
                  </a:cubicBezTo>
                  <a:cubicBezTo>
                    <a:pt x="1419709" y="537553"/>
                    <a:pt x="1420757" y="538791"/>
                    <a:pt x="1421138" y="539458"/>
                  </a:cubicBezTo>
                  <a:cubicBezTo>
                    <a:pt x="1421328" y="539839"/>
                    <a:pt x="1421900" y="541458"/>
                    <a:pt x="1422377" y="542887"/>
                  </a:cubicBezTo>
                  <a:cubicBezTo>
                    <a:pt x="1419995" y="542220"/>
                    <a:pt x="1416947" y="541363"/>
                    <a:pt x="1416757" y="541363"/>
                  </a:cubicBezTo>
                  <a:cubicBezTo>
                    <a:pt x="1415614" y="541267"/>
                    <a:pt x="1412470" y="541077"/>
                    <a:pt x="1411613" y="540505"/>
                  </a:cubicBezTo>
                  <a:cubicBezTo>
                    <a:pt x="1411042" y="540220"/>
                    <a:pt x="1410565" y="539362"/>
                    <a:pt x="1410089" y="538600"/>
                  </a:cubicBezTo>
                  <a:cubicBezTo>
                    <a:pt x="1409708" y="537934"/>
                    <a:pt x="1409232" y="537267"/>
                    <a:pt x="1408851" y="536886"/>
                  </a:cubicBezTo>
                  <a:cubicBezTo>
                    <a:pt x="1408184" y="536410"/>
                    <a:pt x="1407232" y="536410"/>
                    <a:pt x="1406374" y="536410"/>
                  </a:cubicBezTo>
                  <a:cubicBezTo>
                    <a:pt x="1405898" y="536315"/>
                    <a:pt x="1405422" y="536315"/>
                    <a:pt x="1404946" y="536219"/>
                  </a:cubicBezTo>
                  <a:cubicBezTo>
                    <a:pt x="1404946" y="536219"/>
                    <a:pt x="1404946" y="536219"/>
                    <a:pt x="1404946" y="536219"/>
                  </a:cubicBezTo>
                  <a:close/>
                  <a:moveTo>
                    <a:pt x="1430377" y="513074"/>
                  </a:moveTo>
                  <a:cubicBezTo>
                    <a:pt x="1429615" y="513550"/>
                    <a:pt x="1426948" y="514502"/>
                    <a:pt x="1425996" y="514788"/>
                  </a:cubicBezTo>
                  <a:lnTo>
                    <a:pt x="1425805" y="514883"/>
                  </a:lnTo>
                  <a:cubicBezTo>
                    <a:pt x="1425424" y="515169"/>
                    <a:pt x="1422471" y="517550"/>
                    <a:pt x="1422090" y="518979"/>
                  </a:cubicBezTo>
                  <a:cubicBezTo>
                    <a:pt x="1421995" y="519360"/>
                    <a:pt x="1421900" y="519836"/>
                    <a:pt x="1421805" y="520408"/>
                  </a:cubicBezTo>
                  <a:cubicBezTo>
                    <a:pt x="1421614" y="521551"/>
                    <a:pt x="1421234" y="523361"/>
                    <a:pt x="1420948" y="523741"/>
                  </a:cubicBezTo>
                  <a:cubicBezTo>
                    <a:pt x="1420852" y="523932"/>
                    <a:pt x="1420471" y="524218"/>
                    <a:pt x="1420090" y="524599"/>
                  </a:cubicBezTo>
                  <a:cubicBezTo>
                    <a:pt x="1418280" y="526408"/>
                    <a:pt x="1416947" y="527742"/>
                    <a:pt x="1417328" y="528599"/>
                  </a:cubicBezTo>
                  <a:cubicBezTo>
                    <a:pt x="1417328" y="528695"/>
                    <a:pt x="1417328" y="528790"/>
                    <a:pt x="1417423" y="528790"/>
                  </a:cubicBezTo>
                  <a:cubicBezTo>
                    <a:pt x="1416376" y="528980"/>
                    <a:pt x="1412946" y="529742"/>
                    <a:pt x="1411899" y="530123"/>
                  </a:cubicBezTo>
                  <a:cubicBezTo>
                    <a:pt x="1411423" y="530314"/>
                    <a:pt x="1410851" y="530599"/>
                    <a:pt x="1410280" y="530885"/>
                  </a:cubicBezTo>
                  <a:cubicBezTo>
                    <a:pt x="1409422" y="531362"/>
                    <a:pt x="1408470" y="531838"/>
                    <a:pt x="1407518" y="532124"/>
                  </a:cubicBezTo>
                  <a:cubicBezTo>
                    <a:pt x="1406279" y="532504"/>
                    <a:pt x="1404374" y="532600"/>
                    <a:pt x="1403517" y="532695"/>
                  </a:cubicBezTo>
                  <a:cubicBezTo>
                    <a:pt x="1403421" y="531933"/>
                    <a:pt x="1403327" y="531171"/>
                    <a:pt x="1403327" y="530599"/>
                  </a:cubicBezTo>
                  <a:lnTo>
                    <a:pt x="1403803" y="523170"/>
                  </a:lnTo>
                  <a:cubicBezTo>
                    <a:pt x="1403803" y="522599"/>
                    <a:pt x="1404660" y="520789"/>
                    <a:pt x="1405422" y="519360"/>
                  </a:cubicBezTo>
                  <a:cubicBezTo>
                    <a:pt x="1405898" y="518312"/>
                    <a:pt x="1406374" y="517360"/>
                    <a:pt x="1406565" y="516788"/>
                  </a:cubicBezTo>
                  <a:cubicBezTo>
                    <a:pt x="1406851" y="516121"/>
                    <a:pt x="1406469" y="515074"/>
                    <a:pt x="1402660" y="513264"/>
                  </a:cubicBezTo>
                  <a:cubicBezTo>
                    <a:pt x="1403327" y="513169"/>
                    <a:pt x="1404088" y="512978"/>
                    <a:pt x="1404660" y="512788"/>
                  </a:cubicBezTo>
                  <a:cubicBezTo>
                    <a:pt x="1406089" y="512311"/>
                    <a:pt x="1408374" y="511168"/>
                    <a:pt x="1409422" y="510216"/>
                  </a:cubicBezTo>
                  <a:cubicBezTo>
                    <a:pt x="1410280" y="509454"/>
                    <a:pt x="1412565" y="508787"/>
                    <a:pt x="1413708" y="508501"/>
                  </a:cubicBezTo>
                  <a:cubicBezTo>
                    <a:pt x="1414471" y="508311"/>
                    <a:pt x="1415518" y="508406"/>
                    <a:pt x="1416280" y="508501"/>
                  </a:cubicBezTo>
                  <a:cubicBezTo>
                    <a:pt x="1416661" y="508501"/>
                    <a:pt x="1417043" y="508501"/>
                    <a:pt x="1417328" y="508501"/>
                  </a:cubicBezTo>
                  <a:cubicBezTo>
                    <a:pt x="1418566" y="508501"/>
                    <a:pt x="1419138" y="507263"/>
                    <a:pt x="1419805" y="506025"/>
                  </a:cubicBezTo>
                  <a:cubicBezTo>
                    <a:pt x="1420090" y="506120"/>
                    <a:pt x="1420757" y="506787"/>
                    <a:pt x="1421138" y="507168"/>
                  </a:cubicBezTo>
                  <a:cubicBezTo>
                    <a:pt x="1421710" y="507740"/>
                    <a:pt x="1422090" y="508120"/>
                    <a:pt x="1422377" y="508216"/>
                  </a:cubicBezTo>
                  <a:cubicBezTo>
                    <a:pt x="1423329" y="508501"/>
                    <a:pt x="1425615" y="507740"/>
                    <a:pt x="1426662" y="506978"/>
                  </a:cubicBezTo>
                  <a:cubicBezTo>
                    <a:pt x="1427424" y="506501"/>
                    <a:pt x="1428091" y="506120"/>
                    <a:pt x="1428472" y="506025"/>
                  </a:cubicBezTo>
                  <a:cubicBezTo>
                    <a:pt x="1429615" y="507168"/>
                    <a:pt x="1431139" y="508597"/>
                    <a:pt x="1432282" y="508978"/>
                  </a:cubicBezTo>
                  <a:cubicBezTo>
                    <a:pt x="1431806" y="510692"/>
                    <a:pt x="1430949" y="512692"/>
                    <a:pt x="1430377" y="513074"/>
                  </a:cubicBezTo>
                  <a:close/>
                  <a:moveTo>
                    <a:pt x="1402564" y="532886"/>
                  </a:moveTo>
                  <a:cubicBezTo>
                    <a:pt x="1401612" y="532886"/>
                    <a:pt x="1400278" y="532790"/>
                    <a:pt x="1399992" y="532504"/>
                  </a:cubicBezTo>
                  <a:cubicBezTo>
                    <a:pt x="1399421" y="532124"/>
                    <a:pt x="1398754" y="532219"/>
                    <a:pt x="1397993" y="532314"/>
                  </a:cubicBezTo>
                  <a:cubicBezTo>
                    <a:pt x="1397611" y="532409"/>
                    <a:pt x="1397230" y="532409"/>
                    <a:pt x="1396849" y="532409"/>
                  </a:cubicBezTo>
                  <a:cubicBezTo>
                    <a:pt x="1395706" y="532409"/>
                    <a:pt x="1394658" y="532409"/>
                    <a:pt x="1393802" y="532028"/>
                  </a:cubicBezTo>
                  <a:cubicBezTo>
                    <a:pt x="1392944" y="531647"/>
                    <a:pt x="1391230" y="530028"/>
                    <a:pt x="1390372" y="528980"/>
                  </a:cubicBezTo>
                  <a:cubicBezTo>
                    <a:pt x="1390087" y="528695"/>
                    <a:pt x="1389801" y="528313"/>
                    <a:pt x="1389420" y="527933"/>
                  </a:cubicBezTo>
                  <a:cubicBezTo>
                    <a:pt x="1388468" y="526980"/>
                    <a:pt x="1387229" y="525646"/>
                    <a:pt x="1386086" y="523456"/>
                  </a:cubicBezTo>
                  <a:cubicBezTo>
                    <a:pt x="1385705" y="522789"/>
                    <a:pt x="1385133" y="522408"/>
                    <a:pt x="1384562" y="522027"/>
                  </a:cubicBezTo>
                  <a:cubicBezTo>
                    <a:pt x="1384753" y="521741"/>
                    <a:pt x="1386372" y="519074"/>
                    <a:pt x="1386658" y="518407"/>
                  </a:cubicBezTo>
                  <a:cubicBezTo>
                    <a:pt x="1386848" y="518026"/>
                    <a:pt x="1387515" y="517265"/>
                    <a:pt x="1388277" y="516503"/>
                  </a:cubicBezTo>
                  <a:cubicBezTo>
                    <a:pt x="1388562" y="516121"/>
                    <a:pt x="1388944" y="515836"/>
                    <a:pt x="1389324" y="515455"/>
                  </a:cubicBezTo>
                  <a:cubicBezTo>
                    <a:pt x="1390467" y="514216"/>
                    <a:pt x="1390087" y="512883"/>
                    <a:pt x="1389801" y="512026"/>
                  </a:cubicBezTo>
                  <a:cubicBezTo>
                    <a:pt x="1389801" y="512026"/>
                    <a:pt x="1389801" y="512026"/>
                    <a:pt x="1389801" y="512026"/>
                  </a:cubicBezTo>
                  <a:cubicBezTo>
                    <a:pt x="1390753" y="512121"/>
                    <a:pt x="1391515" y="512216"/>
                    <a:pt x="1391706" y="512216"/>
                  </a:cubicBezTo>
                  <a:cubicBezTo>
                    <a:pt x="1392563" y="512216"/>
                    <a:pt x="1397707" y="512502"/>
                    <a:pt x="1398849" y="512883"/>
                  </a:cubicBezTo>
                  <a:cubicBezTo>
                    <a:pt x="1399516" y="513169"/>
                    <a:pt x="1399992" y="513359"/>
                    <a:pt x="1400564" y="513645"/>
                  </a:cubicBezTo>
                  <a:lnTo>
                    <a:pt x="1400564" y="513836"/>
                  </a:lnTo>
                  <a:cubicBezTo>
                    <a:pt x="1400564" y="513836"/>
                    <a:pt x="1400755" y="513836"/>
                    <a:pt x="1400945" y="513836"/>
                  </a:cubicBezTo>
                  <a:cubicBezTo>
                    <a:pt x="1405803" y="515931"/>
                    <a:pt x="1405517" y="516883"/>
                    <a:pt x="1405517" y="516979"/>
                  </a:cubicBezTo>
                  <a:cubicBezTo>
                    <a:pt x="1405326" y="517550"/>
                    <a:pt x="1404850" y="518503"/>
                    <a:pt x="1404374" y="519455"/>
                  </a:cubicBezTo>
                  <a:cubicBezTo>
                    <a:pt x="1403421" y="521455"/>
                    <a:pt x="1402755" y="522884"/>
                    <a:pt x="1402755" y="523551"/>
                  </a:cubicBezTo>
                  <a:lnTo>
                    <a:pt x="1402278" y="530980"/>
                  </a:lnTo>
                  <a:cubicBezTo>
                    <a:pt x="1402374" y="531266"/>
                    <a:pt x="1402469" y="532028"/>
                    <a:pt x="1402564" y="532886"/>
                  </a:cubicBezTo>
                  <a:close/>
                  <a:moveTo>
                    <a:pt x="1335889" y="521170"/>
                  </a:moveTo>
                  <a:cubicBezTo>
                    <a:pt x="1335413" y="521360"/>
                    <a:pt x="1334842" y="521455"/>
                    <a:pt x="1334460" y="521455"/>
                  </a:cubicBezTo>
                  <a:cubicBezTo>
                    <a:pt x="1334365" y="521265"/>
                    <a:pt x="1334651" y="520408"/>
                    <a:pt x="1335032" y="519550"/>
                  </a:cubicBezTo>
                  <a:cubicBezTo>
                    <a:pt x="1335318" y="519646"/>
                    <a:pt x="1335509" y="519741"/>
                    <a:pt x="1335699" y="519836"/>
                  </a:cubicBezTo>
                  <a:cubicBezTo>
                    <a:pt x="1335699" y="519932"/>
                    <a:pt x="1335603" y="520027"/>
                    <a:pt x="1335603" y="520122"/>
                  </a:cubicBezTo>
                  <a:cubicBezTo>
                    <a:pt x="1335509" y="520503"/>
                    <a:pt x="1335699" y="520789"/>
                    <a:pt x="1335889" y="521170"/>
                  </a:cubicBezTo>
                  <a:close/>
                  <a:moveTo>
                    <a:pt x="1334175" y="519074"/>
                  </a:moveTo>
                  <a:cubicBezTo>
                    <a:pt x="1333984" y="519550"/>
                    <a:pt x="1333222" y="521074"/>
                    <a:pt x="1333603" y="521741"/>
                  </a:cubicBezTo>
                  <a:cubicBezTo>
                    <a:pt x="1333699" y="521932"/>
                    <a:pt x="1333889" y="522122"/>
                    <a:pt x="1334175" y="522122"/>
                  </a:cubicBezTo>
                  <a:cubicBezTo>
                    <a:pt x="1334270" y="522122"/>
                    <a:pt x="1334460" y="522122"/>
                    <a:pt x="1334556" y="522122"/>
                  </a:cubicBezTo>
                  <a:cubicBezTo>
                    <a:pt x="1335413" y="522122"/>
                    <a:pt x="1336365" y="521741"/>
                    <a:pt x="1336652" y="521646"/>
                  </a:cubicBezTo>
                  <a:cubicBezTo>
                    <a:pt x="1337604" y="522122"/>
                    <a:pt x="1338556" y="522027"/>
                    <a:pt x="1339509" y="521836"/>
                  </a:cubicBezTo>
                  <a:cubicBezTo>
                    <a:pt x="1340271" y="521646"/>
                    <a:pt x="1341033" y="521551"/>
                    <a:pt x="1341509" y="521836"/>
                  </a:cubicBezTo>
                  <a:cubicBezTo>
                    <a:pt x="1342557" y="522503"/>
                    <a:pt x="1343224" y="522599"/>
                    <a:pt x="1343795" y="522694"/>
                  </a:cubicBezTo>
                  <a:cubicBezTo>
                    <a:pt x="1343414" y="523170"/>
                    <a:pt x="1343033" y="523551"/>
                    <a:pt x="1342747" y="523741"/>
                  </a:cubicBezTo>
                  <a:cubicBezTo>
                    <a:pt x="1342557" y="523837"/>
                    <a:pt x="1342366" y="523932"/>
                    <a:pt x="1342080" y="524027"/>
                  </a:cubicBezTo>
                  <a:cubicBezTo>
                    <a:pt x="1341223" y="524313"/>
                    <a:pt x="1340176" y="524694"/>
                    <a:pt x="1340080" y="525456"/>
                  </a:cubicBezTo>
                  <a:cubicBezTo>
                    <a:pt x="1339985" y="527551"/>
                    <a:pt x="1339509" y="527551"/>
                    <a:pt x="1339509" y="527551"/>
                  </a:cubicBezTo>
                  <a:cubicBezTo>
                    <a:pt x="1339128" y="527551"/>
                    <a:pt x="1338556" y="527361"/>
                    <a:pt x="1337985" y="527170"/>
                  </a:cubicBezTo>
                  <a:cubicBezTo>
                    <a:pt x="1337413" y="526980"/>
                    <a:pt x="1336937" y="526885"/>
                    <a:pt x="1336556" y="526885"/>
                  </a:cubicBezTo>
                  <a:cubicBezTo>
                    <a:pt x="1336461" y="526885"/>
                    <a:pt x="1336175" y="526885"/>
                    <a:pt x="1335985" y="526885"/>
                  </a:cubicBezTo>
                  <a:cubicBezTo>
                    <a:pt x="1334746" y="526790"/>
                    <a:pt x="1333222" y="526694"/>
                    <a:pt x="1332937" y="527551"/>
                  </a:cubicBezTo>
                  <a:cubicBezTo>
                    <a:pt x="1332841" y="527742"/>
                    <a:pt x="1332841" y="528028"/>
                    <a:pt x="1332746" y="528695"/>
                  </a:cubicBezTo>
                  <a:cubicBezTo>
                    <a:pt x="1332365" y="531171"/>
                    <a:pt x="1331984" y="532504"/>
                    <a:pt x="1331698" y="532695"/>
                  </a:cubicBezTo>
                  <a:cubicBezTo>
                    <a:pt x="1331222" y="532695"/>
                    <a:pt x="1330841" y="532124"/>
                    <a:pt x="1330460" y="531647"/>
                  </a:cubicBezTo>
                  <a:cubicBezTo>
                    <a:pt x="1330174" y="531266"/>
                    <a:pt x="1329984" y="530885"/>
                    <a:pt x="1329603" y="530695"/>
                  </a:cubicBezTo>
                  <a:cubicBezTo>
                    <a:pt x="1328841" y="530314"/>
                    <a:pt x="1326650" y="529933"/>
                    <a:pt x="1325507" y="530123"/>
                  </a:cubicBezTo>
                  <a:cubicBezTo>
                    <a:pt x="1324459" y="530314"/>
                    <a:pt x="1323316" y="530504"/>
                    <a:pt x="1322840" y="531362"/>
                  </a:cubicBezTo>
                  <a:lnTo>
                    <a:pt x="1322745" y="531552"/>
                  </a:lnTo>
                  <a:cubicBezTo>
                    <a:pt x="1322364" y="532219"/>
                    <a:pt x="1321602" y="533552"/>
                    <a:pt x="1320554" y="534124"/>
                  </a:cubicBezTo>
                  <a:cubicBezTo>
                    <a:pt x="1319601" y="534600"/>
                    <a:pt x="1317696" y="535076"/>
                    <a:pt x="1317030" y="535171"/>
                  </a:cubicBezTo>
                  <a:cubicBezTo>
                    <a:pt x="1316839" y="534314"/>
                    <a:pt x="1316459" y="533552"/>
                    <a:pt x="1316173" y="532981"/>
                  </a:cubicBezTo>
                  <a:cubicBezTo>
                    <a:pt x="1315982" y="532600"/>
                    <a:pt x="1315792" y="532219"/>
                    <a:pt x="1315792" y="532028"/>
                  </a:cubicBezTo>
                  <a:cubicBezTo>
                    <a:pt x="1315506" y="531076"/>
                    <a:pt x="1315220" y="530218"/>
                    <a:pt x="1314458" y="529457"/>
                  </a:cubicBezTo>
                  <a:cubicBezTo>
                    <a:pt x="1313887" y="528885"/>
                    <a:pt x="1312362" y="528790"/>
                    <a:pt x="1309886" y="529171"/>
                  </a:cubicBezTo>
                  <a:cubicBezTo>
                    <a:pt x="1309505" y="529266"/>
                    <a:pt x="1309219" y="529361"/>
                    <a:pt x="1308933" y="529457"/>
                  </a:cubicBezTo>
                  <a:cubicBezTo>
                    <a:pt x="1308457" y="529647"/>
                    <a:pt x="1308077" y="529742"/>
                    <a:pt x="1307219" y="529552"/>
                  </a:cubicBezTo>
                  <a:cubicBezTo>
                    <a:pt x="1307124" y="529552"/>
                    <a:pt x="1307124" y="529457"/>
                    <a:pt x="1307124" y="529457"/>
                  </a:cubicBezTo>
                  <a:cubicBezTo>
                    <a:pt x="1306838" y="528885"/>
                    <a:pt x="1307790" y="527170"/>
                    <a:pt x="1308171" y="526408"/>
                  </a:cubicBezTo>
                  <a:cubicBezTo>
                    <a:pt x="1308267" y="526218"/>
                    <a:pt x="1308362" y="526028"/>
                    <a:pt x="1308457" y="525837"/>
                  </a:cubicBezTo>
                  <a:cubicBezTo>
                    <a:pt x="1308743" y="525170"/>
                    <a:pt x="1309410" y="524694"/>
                    <a:pt x="1310648" y="524218"/>
                  </a:cubicBezTo>
                  <a:cubicBezTo>
                    <a:pt x="1311696" y="523741"/>
                    <a:pt x="1312362" y="522599"/>
                    <a:pt x="1312934" y="521646"/>
                  </a:cubicBezTo>
                  <a:cubicBezTo>
                    <a:pt x="1313124" y="521360"/>
                    <a:pt x="1313220" y="521074"/>
                    <a:pt x="1313411" y="520884"/>
                  </a:cubicBezTo>
                  <a:cubicBezTo>
                    <a:pt x="1313601" y="520598"/>
                    <a:pt x="1314839" y="519932"/>
                    <a:pt x="1315887" y="519455"/>
                  </a:cubicBezTo>
                  <a:cubicBezTo>
                    <a:pt x="1317220" y="518788"/>
                    <a:pt x="1318649" y="518026"/>
                    <a:pt x="1319221" y="517360"/>
                  </a:cubicBezTo>
                  <a:cubicBezTo>
                    <a:pt x="1319792" y="516788"/>
                    <a:pt x="1320554" y="516407"/>
                    <a:pt x="1321126" y="516026"/>
                  </a:cubicBezTo>
                  <a:cubicBezTo>
                    <a:pt x="1321697" y="515740"/>
                    <a:pt x="1322173" y="515455"/>
                    <a:pt x="1322459" y="515169"/>
                  </a:cubicBezTo>
                  <a:cubicBezTo>
                    <a:pt x="1322936" y="514978"/>
                    <a:pt x="1325221" y="515740"/>
                    <a:pt x="1327221" y="516788"/>
                  </a:cubicBezTo>
                  <a:cubicBezTo>
                    <a:pt x="1327983" y="517169"/>
                    <a:pt x="1328936" y="517169"/>
                    <a:pt x="1329889" y="517265"/>
                  </a:cubicBezTo>
                  <a:cubicBezTo>
                    <a:pt x="1330365" y="517265"/>
                    <a:pt x="1330746" y="517265"/>
                    <a:pt x="1331127" y="517360"/>
                  </a:cubicBezTo>
                  <a:cubicBezTo>
                    <a:pt x="1332270" y="517550"/>
                    <a:pt x="1333508" y="518122"/>
                    <a:pt x="1334080" y="518884"/>
                  </a:cubicBezTo>
                  <a:cubicBezTo>
                    <a:pt x="1334270" y="519074"/>
                    <a:pt x="1334460" y="519170"/>
                    <a:pt x="1334651" y="519265"/>
                  </a:cubicBezTo>
                  <a:lnTo>
                    <a:pt x="1334175" y="519074"/>
                  </a:lnTo>
                  <a:close/>
                  <a:moveTo>
                    <a:pt x="1342080" y="521265"/>
                  </a:moveTo>
                  <a:cubicBezTo>
                    <a:pt x="1341319" y="520693"/>
                    <a:pt x="1340271" y="520979"/>
                    <a:pt x="1339414" y="521170"/>
                  </a:cubicBezTo>
                  <a:cubicBezTo>
                    <a:pt x="1338556" y="521360"/>
                    <a:pt x="1337699" y="521551"/>
                    <a:pt x="1337032" y="521074"/>
                  </a:cubicBezTo>
                  <a:cubicBezTo>
                    <a:pt x="1336652" y="520789"/>
                    <a:pt x="1336556" y="520503"/>
                    <a:pt x="1336556" y="520122"/>
                  </a:cubicBezTo>
                  <a:cubicBezTo>
                    <a:pt x="1336556" y="519265"/>
                    <a:pt x="1337413" y="518217"/>
                    <a:pt x="1338271" y="517645"/>
                  </a:cubicBezTo>
                  <a:cubicBezTo>
                    <a:pt x="1339033" y="517074"/>
                    <a:pt x="1339794" y="517074"/>
                    <a:pt x="1340652" y="516979"/>
                  </a:cubicBezTo>
                  <a:cubicBezTo>
                    <a:pt x="1341033" y="516979"/>
                    <a:pt x="1341319" y="516883"/>
                    <a:pt x="1341699" y="516883"/>
                  </a:cubicBezTo>
                  <a:cubicBezTo>
                    <a:pt x="1342176" y="516788"/>
                    <a:pt x="1342747" y="516693"/>
                    <a:pt x="1343414" y="516693"/>
                  </a:cubicBezTo>
                  <a:cubicBezTo>
                    <a:pt x="1344081" y="516598"/>
                    <a:pt x="1344748" y="516598"/>
                    <a:pt x="1345224" y="516407"/>
                  </a:cubicBezTo>
                  <a:cubicBezTo>
                    <a:pt x="1345510" y="516312"/>
                    <a:pt x="1345890" y="516312"/>
                    <a:pt x="1346367" y="516217"/>
                  </a:cubicBezTo>
                  <a:cubicBezTo>
                    <a:pt x="1347510" y="515931"/>
                    <a:pt x="1349129" y="515645"/>
                    <a:pt x="1350082" y="515264"/>
                  </a:cubicBezTo>
                  <a:cubicBezTo>
                    <a:pt x="1350653" y="515074"/>
                    <a:pt x="1351415" y="514978"/>
                    <a:pt x="1352177" y="514788"/>
                  </a:cubicBezTo>
                  <a:cubicBezTo>
                    <a:pt x="1352939" y="514693"/>
                    <a:pt x="1353796" y="514597"/>
                    <a:pt x="1354559" y="514312"/>
                  </a:cubicBezTo>
                  <a:cubicBezTo>
                    <a:pt x="1355702" y="513931"/>
                    <a:pt x="1358178" y="514597"/>
                    <a:pt x="1359226" y="514883"/>
                  </a:cubicBezTo>
                  <a:lnTo>
                    <a:pt x="1359702" y="514978"/>
                  </a:lnTo>
                  <a:cubicBezTo>
                    <a:pt x="1361226" y="515359"/>
                    <a:pt x="1363798" y="510502"/>
                    <a:pt x="1363798" y="510407"/>
                  </a:cubicBezTo>
                  <a:cubicBezTo>
                    <a:pt x="1363893" y="510216"/>
                    <a:pt x="1363988" y="509930"/>
                    <a:pt x="1364084" y="509549"/>
                  </a:cubicBezTo>
                  <a:cubicBezTo>
                    <a:pt x="1365988" y="510121"/>
                    <a:pt x="1367893" y="510692"/>
                    <a:pt x="1368751" y="510692"/>
                  </a:cubicBezTo>
                  <a:cubicBezTo>
                    <a:pt x="1369322" y="510692"/>
                    <a:pt x="1371132" y="510502"/>
                    <a:pt x="1373132" y="510407"/>
                  </a:cubicBezTo>
                  <a:cubicBezTo>
                    <a:pt x="1375132" y="510216"/>
                    <a:pt x="1377418" y="510025"/>
                    <a:pt x="1378180" y="510025"/>
                  </a:cubicBezTo>
                  <a:cubicBezTo>
                    <a:pt x="1378943" y="510025"/>
                    <a:pt x="1381038" y="510407"/>
                    <a:pt x="1382657" y="510787"/>
                  </a:cubicBezTo>
                  <a:cubicBezTo>
                    <a:pt x="1384467" y="511168"/>
                    <a:pt x="1385515" y="511359"/>
                    <a:pt x="1385991" y="511359"/>
                  </a:cubicBezTo>
                  <a:cubicBezTo>
                    <a:pt x="1386467" y="511359"/>
                    <a:pt x="1387991" y="511549"/>
                    <a:pt x="1389324" y="511740"/>
                  </a:cubicBezTo>
                  <a:cubicBezTo>
                    <a:pt x="1389324" y="511835"/>
                    <a:pt x="1389420" y="512026"/>
                    <a:pt x="1389420" y="512121"/>
                  </a:cubicBezTo>
                  <a:cubicBezTo>
                    <a:pt x="1389705" y="512883"/>
                    <a:pt x="1389991" y="513836"/>
                    <a:pt x="1389134" y="514788"/>
                  </a:cubicBezTo>
                  <a:cubicBezTo>
                    <a:pt x="1388753" y="515169"/>
                    <a:pt x="1388468" y="515550"/>
                    <a:pt x="1388086" y="515836"/>
                  </a:cubicBezTo>
                  <a:cubicBezTo>
                    <a:pt x="1387229" y="516788"/>
                    <a:pt x="1386467" y="517455"/>
                    <a:pt x="1386276" y="518026"/>
                  </a:cubicBezTo>
                  <a:cubicBezTo>
                    <a:pt x="1386086" y="518503"/>
                    <a:pt x="1384753" y="520598"/>
                    <a:pt x="1384277" y="521455"/>
                  </a:cubicBezTo>
                  <a:cubicBezTo>
                    <a:pt x="1381895" y="520503"/>
                    <a:pt x="1378752" y="520979"/>
                    <a:pt x="1377894" y="521360"/>
                  </a:cubicBezTo>
                  <a:cubicBezTo>
                    <a:pt x="1376847" y="521836"/>
                    <a:pt x="1375132" y="523361"/>
                    <a:pt x="1374275" y="524122"/>
                  </a:cubicBezTo>
                  <a:cubicBezTo>
                    <a:pt x="1373703" y="524694"/>
                    <a:pt x="1371894" y="525075"/>
                    <a:pt x="1370846" y="525075"/>
                  </a:cubicBezTo>
                  <a:cubicBezTo>
                    <a:pt x="1369989" y="525075"/>
                    <a:pt x="1369322" y="525551"/>
                    <a:pt x="1368751" y="525932"/>
                  </a:cubicBezTo>
                  <a:cubicBezTo>
                    <a:pt x="1368465" y="526123"/>
                    <a:pt x="1368084" y="526408"/>
                    <a:pt x="1367989" y="526408"/>
                  </a:cubicBezTo>
                  <a:cubicBezTo>
                    <a:pt x="1367608" y="526408"/>
                    <a:pt x="1365893" y="525932"/>
                    <a:pt x="1364750" y="525551"/>
                  </a:cubicBezTo>
                  <a:cubicBezTo>
                    <a:pt x="1364464" y="524884"/>
                    <a:pt x="1363798" y="524694"/>
                    <a:pt x="1363226" y="524599"/>
                  </a:cubicBezTo>
                  <a:cubicBezTo>
                    <a:pt x="1362845" y="524599"/>
                    <a:pt x="1362464" y="524503"/>
                    <a:pt x="1362274" y="524408"/>
                  </a:cubicBezTo>
                  <a:cubicBezTo>
                    <a:pt x="1361797" y="524122"/>
                    <a:pt x="1361036" y="524027"/>
                    <a:pt x="1360178" y="523837"/>
                  </a:cubicBezTo>
                  <a:cubicBezTo>
                    <a:pt x="1359511" y="523646"/>
                    <a:pt x="1358749" y="523551"/>
                    <a:pt x="1358368" y="523265"/>
                  </a:cubicBezTo>
                  <a:cubicBezTo>
                    <a:pt x="1357892" y="522979"/>
                    <a:pt x="1357606" y="522599"/>
                    <a:pt x="1357321" y="522027"/>
                  </a:cubicBezTo>
                  <a:cubicBezTo>
                    <a:pt x="1357130" y="521741"/>
                    <a:pt x="1357035" y="521455"/>
                    <a:pt x="1356749" y="521170"/>
                  </a:cubicBezTo>
                  <a:cubicBezTo>
                    <a:pt x="1356178" y="520312"/>
                    <a:pt x="1355225" y="520408"/>
                    <a:pt x="1354463" y="520503"/>
                  </a:cubicBezTo>
                  <a:cubicBezTo>
                    <a:pt x="1354177" y="520503"/>
                    <a:pt x="1353892" y="520598"/>
                    <a:pt x="1353606" y="520598"/>
                  </a:cubicBezTo>
                  <a:cubicBezTo>
                    <a:pt x="1352367" y="520598"/>
                    <a:pt x="1349605" y="521360"/>
                    <a:pt x="1348939" y="521551"/>
                  </a:cubicBezTo>
                  <a:cubicBezTo>
                    <a:pt x="1348176" y="521836"/>
                    <a:pt x="1345510" y="522122"/>
                    <a:pt x="1345034" y="522027"/>
                  </a:cubicBezTo>
                  <a:cubicBezTo>
                    <a:pt x="1344748" y="521932"/>
                    <a:pt x="1344557" y="521932"/>
                    <a:pt x="1344271" y="521836"/>
                  </a:cubicBezTo>
                  <a:cubicBezTo>
                    <a:pt x="1343509" y="521836"/>
                    <a:pt x="1342938" y="521741"/>
                    <a:pt x="1342080" y="521265"/>
                  </a:cubicBezTo>
                  <a:close/>
                  <a:moveTo>
                    <a:pt x="1366655" y="503834"/>
                  </a:moveTo>
                  <a:cubicBezTo>
                    <a:pt x="1367226" y="504025"/>
                    <a:pt x="1367703" y="504120"/>
                    <a:pt x="1367893" y="504120"/>
                  </a:cubicBezTo>
                  <a:cubicBezTo>
                    <a:pt x="1368846" y="504120"/>
                    <a:pt x="1372751" y="503167"/>
                    <a:pt x="1372751" y="503167"/>
                  </a:cubicBezTo>
                  <a:cubicBezTo>
                    <a:pt x="1373227" y="503072"/>
                    <a:pt x="1375799" y="502501"/>
                    <a:pt x="1377133" y="502977"/>
                  </a:cubicBezTo>
                  <a:cubicBezTo>
                    <a:pt x="1377704" y="503167"/>
                    <a:pt x="1378180" y="503358"/>
                    <a:pt x="1378657" y="503644"/>
                  </a:cubicBezTo>
                  <a:cubicBezTo>
                    <a:pt x="1379323" y="503929"/>
                    <a:pt x="1379895" y="504215"/>
                    <a:pt x="1380562" y="504406"/>
                  </a:cubicBezTo>
                  <a:cubicBezTo>
                    <a:pt x="1381514" y="504596"/>
                    <a:pt x="1385038" y="505358"/>
                    <a:pt x="1386276" y="505644"/>
                  </a:cubicBezTo>
                  <a:cubicBezTo>
                    <a:pt x="1386086" y="505930"/>
                    <a:pt x="1386086" y="506311"/>
                    <a:pt x="1386086" y="506596"/>
                  </a:cubicBezTo>
                  <a:cubicBezTo>
                    <a:pt x="1386181" y="506882"/>
                    <a:pt x="1386562" y="507644"/>
                    <a:pt x="1387229" y="508692"/>
                  </a:cubicBezTo>
                  <a:cubicBezTo>
                    <a:pt x="1387705" y="509454"/>
                    <a:pt x="1388182" y="510216"/>
                    <a:pt x="1388468" y="510883"/>
                  </a:cubicBezTo>
                  <a:cubicBezTo>
                    <a:pt x="1387229" y="510692"/>
                    <a:pt x="1385991" y="510597"/>
                    <a:pt x="1385515" y="510597"/>
                  </a:cubicBezTo>
                  <a:cubicBezTo>
                    <a:pt x="1385133" y="510597"/>
                    <a:pt x="1383705" y="510311"/>
                    <a:pt x="1382371" y="510025"/>
                  </a:cubicBezTo>
                  <a:cubicBezTo>
                    <a:pt x="1380466" y="509645"/>
                    <a:pt x="1378466" y="509263"/>
                    <a:pt x="1377704" y="509263"/>
                  </a:cubicBezTo>
                  <a:cubicBezTo>
                    <a:pt x="1376942" y="509263"/>
                    <a:pt x="1374752" y="509454"/>
                    <a:pt x="1372560" y="509645"/>
                  </a:cubicBezTo>
                  <a:cubicBezTo>
                    <a:pt x="1370751" y="509835"/>
                    <a:pt x="1368846" y="509930"/>
                    <a:pt x="1368274" y="509930"/>
                  </a:cubicBezTo>
                  <a:cubicBezTo>
                    <a:pt x="1367512" y="509930"/>
                    <a:pt x="1365321" y="509263"/>
                    <a:pt x="1363798" y="508787"/>
                  </a:cubicBezTo>
                  <a:cubicBezTo>
                    <a:pt x="1363893" y="508501"/>
                    <a:pt x="1363988" y="508216"/>
                    <a:pt x="1363988" y="507930"/>
                  </a:cubicBezTo>
                  <a:cubicBezTo>
                    <a:pt x="1364178" y="507168"/>
                    <a:pt x="1364369" y="506501"/>
                    <a:pt x="1364464" y="506120"/>
                  </a:cubicBezTo>
                  <a:cubicBezTo>
                    <a:pt x="1364655" y="505549"/>
                    <a:pt x="1365798" y="504596"/>
                    <a:pt x="1366560" y="504120"/>
                  </a:cubicBezTo>
                  <a:lnTo>
                    <a:pt x="1366655" y="503834"/>
                  </a:lnTo>
                  <a:close/>
                  <a:moveTo>
                    <a:pt x="1364178" y="501834"/>
                  </a:moveTo>
                  <a:cubicBezTo>
                    <a:pt x="1363321" y="501167"/>
                    <a:pt x="1360940" y="498786"/>
                    <a:pt x="1360559" y="498119"/>
                  </a:cubicBezTo>
                  <a:cubicBezTo>
                    <a:pt x="1360369" y="497833"/>
                    <a:pt x="1360083" y="496881"/>
                    <a:pt x="1359797" y="496024"/>
                  </a:cubicBezTo>
                  <a:cubicBezTo>
                    <a:pt x="1359607" y="495262"/>
                    <a:pt x="1359416" y="494595"/>
                    <a:pt x="1359130" y="494119"/>
                  </a:cubicBezTo>
                  <a:cubicBezTo>
                    <a:pt x="1358654" y="493166"/>
                    <a:pt x="1356940" y="492214"/>
                    <a:pt x="1356749" y="492118"/>
                  </a:cubicBezTo>
                  <a:lnTo>
                    <a:pt x="1356558" y="492118"/>
                  </a:lnTo>
                  <a:cubicBezTo>
                    <a:pt x="1356463" y="492118"/>
                    <a:pt x="1354939" y="491928"/>
                    <a:pt x="1354463" y="490404"/>
                  </a:cubicBezTo>
                  <a:cubicBezTo>
                    <a:pt x="1354368" y="490118"/>
                    <a:pt x="1354463" y="489928"/>
                    <a:pt x="1354559" y="489832"/>
                  </a:cubicBezTo>
                  <a:cubicBezTo>
                    <a:pt x="1354939" y="489261"/>
                    <a:pt x="1356463" y="488975"/>
                    <a:pt x="1357321" y="488880"/>
                  </a:cubicBezTo>
                  <a:cubicBezTo>
                    <a:pt x="1357701" y="488785"/>
                    <a:pt x="1358083" y="488785"/>
                    <a:pt x="1358273" y="488690"/>
                  </a:cubicBezTo>
                  <a:cubicBezTo>
                    <a:pt x="1358844" y="488499"/>
                    <a:pt x="1359321" y="487928"/>
                    <a:pt x="1359893" y="487261"/>
                  </a:cubicBezTo>
                  <a:cubicBezTo>
                    <a:pt x="1360273" y="486880"/>
                    <a:pt x="1360654" y="486403"/>
                    <a:pt x="1360940" y="486213"/>
                  </a:cubicBezTo>
                  <a:cubicBezTo>
                    <a:pt x="1361321" y="485927"/>
                    <a:pt x="1363988" y="485641"/>
                    <a:pt x="1365321" y="485451"/>
                  </a:cubicBezTo>
                  <a:cubicBezTo>
                    <a:pt x="1366083" y="485356"/>
                    <a:pt x="1366750" y="485261"/>
                    <a:pt x="1367131" y="485165"/>
                  </a:cubicBezTo>
                  <a:cubicBezTo>
                    <a:pt x="1368369" y="484975"/>
                    <a:pt x="1371513" y="484022"/>
                    <a:pt x="1372180" y="483832"/>
                  </a:cubicBezTo>
                  <a:cubicBezTo>
                    <a:pt x="1372560" y="483736"/>
                    <a:pt x="1372942" y="483451"/>
                    <a:pt x="1373418" y="483165"/>
                  </a:cubicBezTo>
                  <a:cubicBezTo>
                    <a:pt x="1373894" y="482879"/>
                    <a:pt x="1374656" y="482498"/>
                    <a:pt x="1374942" y="482498"/>
                  </a:cubicBezTo>
                  <a:cubicBezTo>
                    <a:pt x="1375418" y="482498"/>
                    <a:pt x="1375894" y="482784"/>
                    <a:pt x="1376085" y="482879"/>
                  </a:cubicBezTo>
                  <a:lnTo>
                    <a:pt x="1376751" y="483355"/>
                  </a:lnTo>
                  <a:lnTo>
                    <a:pt x="1376751" y="483165"/>
                  </a:lnTo>
                  <a:lnTo>
                    <a:pt x="1379609" y="484308"/>
                  </a:lnTo>
                  <a:cubicBezTo>
                    <a:pt x="1380942" y="484594"/>
                    <a:pt x="1383134" y="485070"/>
                    <a:pt x="1383610" y="485356"/>
                  </a:cubicBezTo>
                  <a:cubicBezTo>
                    <a:pt x="1384086" y="485641"/>
                    <a:pt x="1389515" y="488785"/>
                    <a:pt x="1390658" y="488785"/>
                  </a:cubicBezTo>
                  <a:cubicBezTo>
                    <a:pt x="1391230" y="488785"/>
                    <a:pt x="1393611" y="489451"/>
                    <a:pt x="1394944" y="489928"/>
                  </a:cubicBezTo>
                  <a:cubicBezTo>
                    <a:pt x="1395611" y="490118"/>
                    <a:pt x="1396183" y="490309"/>
                    <a:pt x="1396468" y="490404"/>
                  </a:cubicBezTo>
                  <a:cubicBezTo>
                    <a:pt x="1397516" y="490690"/>
                    <a:pt x="1399802" y="491547"/>
                    <a:pt x="1400564" y="492499"/>
                  </a:cubicBezTo>
                  <a:cubicBezTo>
                    <a:pt x="1400850" y="492785"/>
                    <a:pt x="1401135" y="493166"/>
                    <a:pt x="1401612" y="493547"/>
                  </a:cubicBezTo>
                  <a:cubicBezTo>
                    <a:pt x="1402374" y="494309"/>
                    <a:pt x="1403421" y="495452"/>
                    <a:pt x="1403327" y="496119"/>
                  </a:cubicBezTo>
                  <a:cubicBezTo>
                    <a:pt x="1402469" y="496119"/>
                    <a:pt x="1400374" y="496405"/>
                    <a:pt x="1399802" y="497167"/>
                  </a:cubicBezTo>
                  <a:cubicBezTo>
                    <a:pt x="1399326" y="497833"/>
                    <a:pt x="1396564" y="500500"/>
                    <a:pt x="1395706" y="501167"/>
                  </a:cubicBezTo>
                  <a:cubicBezTo>
                    <a:pt x="1395135" y="501548"/>
                    <a:pt x="1393039" y="501834"/>
                    <a:pt x="1391706" y="502024"/>
                  </a:cubicBezTo>
                  <a:cubicBezTo>
                    <a:pt x="1391039" y="502120"/>
                    <a:pt x="1390467" y="502215"/>
                    <a:pt x="1390182" y="502215"/>
                  </a:cubicBezTo>
                  <a:lnTo>
                    <a:pt x="1389801" y="502310"/>
                  </a:lnTo>
                  <a:cubicBezTo>
                    <a:pt x="1389039" y="502501"/>
                    <a:pt x="1388182" y="502691"/>
                    <a:pt x="1387610" y="503834"/>
                  </a:cubicBezTo>
                  <a:cubicBezTo>
                    <a:pt x="1387419" y="504215"/>
                    <a:pt x="1387134" y="504596"/>
                    <a:pt x="1386943" y="504977"/>
                  </a:cubicBezTo>
                  <a:cubicBezTo>
                    <a:pt x="1386943" y="505072"/>
                    <a:pt x="1386848" y="505072"/>
                    <a:pt x="1386848" y="505168"/>
                  </a:cubicBezTo>
                  <a:cubicBezTo>
                    <a:pt x="1385991" y="504977"/>
                    <a:pt x="1381990" y="504120"/>
                    <a:pt x="1380847" y="503834"/>
                  </a:cubicBezTo>
                  <a:cubicBezTo>
                    <a:pt x="1380276" y="503739"/>
                    <a:pt x="1379704" y="503453"/>
                    <a:pt x="1379133" y="503167"/>
                  </a:cubicBezTo>
                  <a:cubicBezTo>
                    <a:pt x="1378657" y="502977"/>
                    <a:pt x="1378085" y="502691"/>
                    <a:pt x="1377514" y="502501"/>
                  </a:cubicBezTo>
                  <a:cubicBezTo>
                    <a:pt x="1375894" y="502024"/>
                    <a:pt x="1373323" y="502501"/>
                    <a:pt x="1372560" y="502691"/>
                  </a:cubicBezTo>
                  <a:cubicBezTo>
                    <a:pt x="1371227" y="502977"/>
                    <a:pt x="1368560" y="503549"/>
                    <a:pt x="1367989" y="503549"/>
                  </a:cubicBezTo>
                  <a:cubicBezTo>
                    <a:pt x="1367417" y="503358"/>
                    <a:pt x="1364940" y="502501"/>
                    <a:pt x="1364178" y="501834"/>
                  </a:cubicBezTo>
                  <a:close/>
                  <a:moveTo>
                    <a:pt x="1364464" y="527361"/>
                  </a:moveTo>
                  <a:cubicBezTo>
                    <a:pt x="1364560" y="527075"/>
                    <a:pt x="1364560" y="526885"/>
                    <a:pt x="1364560" y="526599"/>
                  </a:cubicBezTo>
                  <a:cubicBezTo>
                    <a:pt x="1365417" y="526885"/>
                    <a:pt x="1367036" y="527361"/>
                    <a:pt x="1367608" y="527361"/>
                  </a:cubicBezTo>
                  <a:cubicBezTo>
                    <a:pt x="1368084" y="527361"/>
                    <a:pt x="1368560" y="527075"/>
                    <a:pt x="1368941" y="526694"/>
                  </a:cubicBezTo>
                  <a:cubicBezTo>
                    <a:pt x="1369418" y="526313"/>
                    <a:pt x="1369989" y="526028"/>
                    <a:pt x="1370465" y="526028"/>
                  </a:cubicBezTo>
                  <a:cubicBezTo>
                    <a:pt x="1371608" y="526028"/>
                    <a:pt x="1373703" y="525551"/>
                    <a:pt x="1374656" y="524789"/>
                  </a:cubicBezTo>
                  <a:cubicBezTo>
                    <a:pt x="1375323" y="524218"/>
                    <a:pt x="1377037" y="522599"/>
                    <a:pt x="1377990" y="522217"/>
                  </a:cubicBezTo>
                  <a:cubicBezTo>
                    <a:pt x="1378752" y="521836"/>
                    <a:pt x="1383895" y="520884"/>
                    <a:pt x="1385419" y="523837"/>
                  </a:cubicBezTo>
                  <a:cubicBezTo>
                    <a:pt x="1385800" y="524599"/>
                    <a:pt x="1386181" y="525075"/>
                    <a:pt x="1386562" y="525646"/>
                  </a:cubicBezTo>
                  <a:cubicBezTo>
                    <a:pt x="1386181" y="525837"/>
                    <a:pt x="1385229" y="526218"/>
                    <a:pt x="1384467" y="526599"/>
                  </a:cubicBezTo>
                  <a:cubicBezTo>
                    <a:pt x="1384086" y="526790"/>
                    <a:pt x="1383514" y="526980"/>
                    <a:pt x="1383038" y="527170"/>
                  </a:cubicBezTo>
                  <a:cubicBezTo>
                    <a:pt x="1381705" y="527647"/>
                    <a:pt x="1380847" y="527933"/>
                    <a:pt x="1380657" y="528409"/>
                  </a:cubicBezTo>
                  <a:cubicBezTo>
                    <a:pt x="1380276" y="529266"/>
                    <a:pt x="1379609" y="530790"/>
                    <a:pt x="1379133" y="531171"/>
                  </a:cubicBezTo>
                  <a:cubicBezTo>
                    <a:pt x="1378561" y="531647"/>
                    <a:pt x="1377704" y="532504"/>
                    <a:pt x="1377037" y="532790"/>
                  </a:cubicBezTo>
                  <a:cubicBezTo>
                    <a:pt x="1376751" y="532981"/>
                    <a:pt x="1376371" y="533266"/>
                    <a:pt x="1375894" y="533647"/>
                  </a:cubicBezTo>
                  <a:cubicBezTo>
                    <a:pt x="1375228" y="534124"/>
                    <a:pt x="1374275" y="534981"/>
                    <a:pt x="1373799" y="534981"/>
                  </a:cubicBezTo>
                  <a:cubicBezTo>
                    <a:pt x="1373227" y="534981"/>
                    <a:pt x="1372560" y="534981"/>
                    <a:pt x="1371894" y="534886"/>
                  </a:cubicBezTo>
                  <a:cubicBezTo>
                    <a:pt x="1371322" y="534886"/>
                    <a:pt x="1370655" y="534791"/>
                    <a:pt x="1370274" y="534791"/>
                  </a:cubicBezTo>
                  <a:cubicBezTo>
                    <a:pt x="1369608" y="534791"/>
                    <a:pt x="1367989" y="534981"/>
                    <a:pt x="1367226" y="535076"/>
                  </a:cubicBezTo>
                  <a:cubicBezTo>
                    <a:pt x="1367226" y="534791"/>
                    <a:pt x="1367226" y="534505"/>
                    <a:pt x="1367131" y="534124"/>
                  </a:cubicBezTo>
                  <a:lnTo>
                    <a:pt x="1367131" y="533933"/>
                  </a:lnTo>
                  <a:cubicBezTo>
                    <a:pt x="1367036" y="532886"/>
                    <a:pt x="1365893" y="531647"/>
                    <a:pt x="1365036" y="530790"/>
                  </a:cubicBezTo>
                  <a:cubicBezTo>
                    <a:pt x="1364750" y="530409"/>
                    <a:pt x="1364369" y="530123"/>
                    <a:pt x="1364274" y="529933"/>
                  </a:cubicBezTo>
                  <a:cubicBezTo>
                    <a:pt x="1364084" y="529361"/>
                    <a:pt x="1364274" y="528218"/>
                    <a:pt x="1364464" y="527361"/>
                  </a:cubicBezTo>
                  <a:close/>
                  <a:moveTo>
                    <a:pt x="1428187" y="505453"/>
                  </a:moveTo>
                  <a:cubicBezTo>
                    <a:pt x="1427901" y="505549"/>
                    <a:pt x="1427044" y="505930"/>
                    <a:pt x="1426186" y="506501"/>
                  </a:cubicBezTo>
                  <a:cubicBezTo>
                    <a:pt x="1425234" y="507168"/>
                    <a:pt x="1423329" y="507740"/>
                    <a:pt x="1422853" y="507549"/>
                  </a:cubicBezTo>
                  <a:cubicBezTo>
                    <a:pt x="1422662" y="507454"/>
                    <a:pt x="1422281" y="506978"/>
                    <a:pt x="1421995" y="506692"/>
                  </a:cubicBezTo>
                  <a:cubicBezTo>
                    <a:pt x="1421043" y="505739"/>
                    <a:pt x="1420471" y="505168"/>
                    <a:pt x="1419805" y="505263"/>
                  </a:cubicBezTo>
                  <a:cubicBezTo>
                    <a:pt x="1419614" y="505263"/>
                    <a:pt x="1419328" y="505358"/>
                    <a:pt x="1419138" y="505739"/>
                  </a:cubicBezTo>
                  <a:cubicBezTo>
                    <a:pt x="1418662" y="506692"/>
                    <a:pt x="1418186" y="507740"/>
                    <a:pt x="1417519" y="507740"/>
                  </a:cubicBezTo>
                  <a:cubicBezTo>
                    <a:pt x="1417233" y="507740"/>
                    <a:pt x="1416947" y="507740"/>
                    <a:pt x="1416566" y="507740"/>
                  </a:cubicBezTo>
                  <a:cubicBezTo>
                    <a:pt x="1415709" y="507644"/>
                    <a:pt x="1414566" y="507644"/>
                    <a:pt x="1413708" y="507835"/>
                  </a:cubicBezTo>
                  <a:cubicBezTo>
                    <a:pt x="1412565" y="508025"/>
                    <a:pt x="1409994" y="508787"/>
                    <a:pt x="1408946" y="509740"/>
                  </a:cubicBezTo>
                  <a:cubicBezTo>
                    <a:pt x="1408089" y="510502"/>
                    <a:pt x="1405993" y="511645"/>
                    <a:pt x="1404565" y="512121"/>
                  </a:cubicBezTo>
                  <a:cubicBezTo>
                    <a:pt x="1403612" y="512407"/>
                    <a:pt x="1402184" y="512597"/>
                    <a:pt x="1401421" y="512692"/>
                  </a:cubicBezTo>
                  <a:cubicBezTo>
                    <a:pt x="1400850" y="512407"/>
                    <a:pt x="1400183" y="512216"/>
                    <a:pt x="1399516" y="511930"/>
                  </a:cubicBezTo>
                  <a:cubicBezTo>
                    <a:pt x="1398183" y="511454"/>
                    <a:pt x="1392563" y="511264"/>
                    <a:pt x="1392182" y="511264"/>
                  </a:cubicBezTo>
                  <a:cubicBezTo>
                    <a:pt x="1391896" y="511264"/>
                    <a:pt x="1390944" y="511168"/>
                    <a:pt x="1389896" y="510978"/>
                  </a:cubicBezTo>
                  <a:cubicBezTo>
                    <a:pt x="1389705" y="510407"/>
                    <a:pt x="1389134" y="509454"/>
                    <a:pt x="1388372" y="508216"/>
                  </a:cubicBezTo>
                  <a:cubicBezTo>
                    <a:pt x="1387896" y="507454"/>
                    <a:pt x="1387324" y="506596"/>
                    <a:pt x="1387324" y="506311"/>
                  </a:cubicBezTo>
                  <a:cubicBezTo>
                    <a:pt x="1387229" y="506025"/>
                    <a:pt x="1387610" y="505549"/>
                    <a:pt x="1387896" y="505072"/>
                  </a:cubicBezTo>
                  <a:cubicBezTo>
                    <a:pt x="1388182" y="504691"/>
                    <a:pt x="1388372" y="504311"/>
                    <a:pt x="1388658" y="503834"/>
                  </a:cubicBezTo>
                  <a:cubicBezTo>
                    <a:pt x="1389039" y="503072"/>
                    <a:pt x="1389420" y="502977"/>
                    <a:pt x="1390182" y="502786"/>
                  </a:cubicBezTo>
                  <a:lnTo>
                    <a:pt x="1390563" y="502691"/>
                  </a:lnTo>
                  <a:cubicBezTo>
                    <a:pt x="1390849" y="502596"/>
                    <a:pt x="1391325" y="502596"/>
                    <a:pt x="1391992" y="502501"/>
                  </a:cubicBezTo>
                  <a:cubicBezTo>
                    <a:pt x="1393992" y="502215"/>
                    <a:pt x="1395706" y="502024"/>
                    <a:pt x="1396373" y="501548"/>
                  </a:cubicBezTo>
                  <a:cubicBezTo>
                    <a:pt x="1397421" y="500882"/>
                    <a:pt x="1400183" y="498119"/>
                    <a:pt x="1400755" y="497357"/>
                  </a:cubicBezTo>
                  <a:cubicBezTo>
                    <a:pt x="1401040" y="496976"/>
                    <a:pt x="1403040" y="496690"/>
                    <a:pt x="1403898" y="496690"/>
                  </a:cubicBezTo>
                  <a:cubicBezTo>
                    <a:pt x="1404755" y="496690"/>
                    <a:pt x="1407518" y="496976"/>
                    <a:pt x="1408279" y="497357"/>
                  </a:cubicBezTo>
                  <a:cubicBezTo>
                    <a:pt x="1409041" y="497738"/>
                    <a:pt x="1410565" y="499453"/>
                    <a:pt x="1410946" y="500120"/>
                  </a:cubicBezTo>
                  <a:cubicBezTo>
                    <a:pt x="1411423" y="500882"/>
                    <a:pt x="1412946" y="500215"/>
                    <a:pt x="1415423" y="498976"/>
                  </a:cubicBezTo>
                  <a:cubicBezTo>
                    <a:pt x="1416090" y="498595"/>
                    <a:pt x="1416852" y="498310"/>
                    <a:pt x="1417137" y="498215"/>
                  </a:cubicBezTo>
                  <a:cubicBezTo>
                    <a:pt x="1417804" y="498024"/>
                    <a:pt x="1418566" y="497453"/>
                    <a:pt x="1419424" y="496881"/>
                  </a:cubicBezTo>
                  <a:cubicBezTo>
                    <a:pt x="1419900" y="496500"/>
                    <a:pt x="1420471" y="496119"/>
                    <a:pt x="1420852" y="495928"/>
                  </a:cubicBezTo>
                  <a:cubicBezTo>
                    <a:pt x="1421614" y="495452"/>
                    <a:pt x="1423043" y="495928"/>
                    <a:pt x="1423996" y="496214"/>
                  </a:cubicBezTo>
                  <a:cubicBezTo>
                    <a:pt x="1424281" y="496309"/>
                    <a:pt x="1424472" y="496405"/>
                    <a:pt x="1424662" y="496405"/>
                  </a:cubicBezTo>
                  <a:cubicBezTo>
                    <a:pt x="1425043" y="496500"/>
                    <a:pt x="1425519" y="498119"/>
                    <a:pt x="1425710" y="499738"/>
                  </a:cubicBezTo>
                  <a:lnTo>
                    <a:pt x="1425710" y="499929"/>
                  </a:lnTo>
                  <a:lnTo>
                    <a:pt x="1429234" y="501262"/>
                  </a:lnTo>
                  <a:cubicBezTo>
                    <a:pt x="1428949" y="502310"/>
                    <a:pt x="1428377" y="504787"/>
                    <a:pt x="1428187" y="505453"/>
                  </a:cubicBezTo>
                  <a:close/>
                  <a:moveTo>
                    <a:pt x="1328555" y="443827"/>
                  </a:moveTo>
                  <a:cubicBezTo>
                    <a:pt x="1328174" y="443350"/>
                    <a:pt x="1327793" y="442874"/>
                    <a:pt x="1327698" y="442588"/>
                  </a:cubicBezTo>
                  <a:cubicBezTo>
                    <a:pt x="1327412" y="442112"/>
                    <a:pt x="1327793" y="441065"/>
                    <a:pt x="1327983" y="440303"/>
                  </a:cubicBezTo>
                  <a:cubicBezTo>
                    <a:pt x="1328079" y="440017"/>
                    <a:pt x="1328174" y="439636"/>
                    <a:pt x="1328269" y="439445"/>
                  </a:cubicBezTo>
                  <a:cubicBezTo>
                    <a:pt x="1328460" y="438778"/>
                    <a:pt x="1328746" y="437731"/>
                    <a:pt x="1329031" y="436778"/>
                  </a:cubicBezTo>
                  <a:cubicBezTo>
                    <a:pt x="1329222" y="436302"/>
                    <a:pt x="1329317" y="435826"/>
                    <a:pt x="1329412" y="435540"/>
                  </a:cubicBezTo>
                  <a:cubicBezTo>
                    <a:pt x="1329508" y="435254"/>
                    <a:pt x="1329508" y="434968"/>
                    <a:pt x="1329126" y="434492"/>
                  </a:cubicBezTo>
                  <a:cubicBezTo>
                    <a:pt x="1328650" y="433921"/>
                    <a:pt x="1327412" y="433349"/>
                    <a:pt x="1326460" y="433349"/>
                  </a:cubicBezTo>
                  <a:cubicBezTo>
                    <a:pt x="1326174" y="432968"/>
                    <a:pt x="1326460" y="431540"/>
                    <a:pt x="1326650" y="430873"/>
                  </a:cubicBezTo>
                  <a:lnTo>
                    <a:pt x="1326650" y="430682"/>
                  </a:lnTo>
                  <a:cubicBezTo>
                    <a:pt x="1326936" y="429444"/>
                    <a:pt x="1327507" y="427444"/>
                    <a:pt x="1327888" y="427063"/>
                  </a:cubicBezTo>
                  <a:cubicBezTo>
                    <a:pt x="1327983" y="426872"/>
                    <a:pt x="1328650" y="426301"/>
                    <a:pt x="1331794" y="424015"/>
                  </a:cubicBezTo>
                  <a:cubicBezTo>
                    <a:pt x="1332270" y="423634"/>
                    <a:pt x="1334080" y="424396"/>
                    <a:pt x="1335699" y="425634"/>
                  </a:cubicBezTo>
                  <a:cubicBezTo>
                    <a:pt x="1336175" y="426015"/>
                    <a:pt x="1336556" y="425920"/>
                    <a:pt x="1336746" y="425824"/>
                  </a:cubicBezTo>
                  <a:cubicBezTo>
                    <a:pt x="1337604" y="425443"/>
                    <a:pt x="1337699" y="424015"/>
                    <a:pt x="1337794" y="422110"/>
                  </a:cubicBezTo>
                  <a:lnTo>
                    <a:pt x="1337794" y="421729"/>
                  </a:lnTo>
                  <a:cubicBezTo>
                    <a:pt x="1337794" y="421062"/>
                    <a:pt x="1338175" y="420871"/>
                    <a:pt x="1338747" y="420586"/>
                  </a:cubicBezTo>
                  <a:cubicBezTo>
                    <a:pt x="1339033" y="420490"/>
                    <a:pt x="1339318" y="420300"/>
                    <a:pt x="1339509" y="420109"/>
                  </a:cubicBezTo>
                  <a:cubicBezTo>
                    <a:pt x="1339985" y="420014"/>
                    <a:pt x="1341414" y="419538"/>
                    <a:pt x="1341890" y="418586"/>
                  </a:cubicBezTo>
                  <a:cubicBezTo>
                    <a:pt x="1342366" y="417538"/>
                    <a:pt x="1341033" y="416776"/>
                    <a:pt x="1340176" y="416490"/>
                  </a:cubicBezTo>
                  <a:cubicBezTo>
                    <a:pt x="1339794" y="416109"/>
                    <a:pt x="1339318" y="415823"/>
                    <a:pt x="1338937" y="415633"/>
                  </a:cubicBezTo>
                  <a:cubicBezTo>
                    <a:pt x="1337794" y="415157"/>
                    <a:pt x="1335509" y="416585"/>
                    <a:pt x="1335127" y="417061"/>
                  </a:cubicBezTo>
                  <a:cubicBezTo>
                    <a:pt x="1334842" y="417252"/>
                    <a:pt x="1334270" y="417919"/>
                    <a:pt x="1333508" y="418681"/>
                  </a:cubicBezTo>
                  <a:cubicBezTo>
                    <a:pt x="1332555" y="419633"/>
                    <a:pt x="1331508" y="420681"/>
                    <a:pt x="1330936" y="421157"/>
                  </a:cubicBezTo>
                  <a:cubicBezTo>
                    <a:pt x="1330174" y="421824"/>
                    <a:pt x="1329222" y="422300"/>
                    <a:pt x="1327793" y="422681"/>
                  </a:cubicBezTo>
                  <a:cubicBezTo>
                    <a:pt x="1326840" y="422967"/>
                    <a:pt x="1326555" y="423538"/>
                    <a:pt x="1326364" y="423920"/>
                  </a:cubicBezTo>
                  <a:cubicBezTo>
                    <a:pt x="1326269" y="424015"/>
                    <a:pt x="1326269" y="424110"/>
                    <a:pt x="1326174" y="424205"/>
                  </a:cubicBezTo>
                  <a:cubicBezTo>
                    <a:pt x="1326174" y="423824"/>
                    <a:pt x="1326078" y="423157"/>
                    <a:pt x="1326174" y="421824"/>
                  </a:cubicBezTo>
                  <a:cubicBezTo>
                    <a:pt x="1326174" y="421348"/>
                    <a:pt x="1326840" y="420490"/>
                    <a:pt x="1327412" y="419919"/>
                  </a:cubicBezTo>
                  <a:cubicBezTo>
                    <a:pt x="1327698" y="419633"/>
                    <a:pt x="1329222" y="419443"/>
                    <a:pt x="1329984" y="419347"/>
                  </a:cubicBezTo>
                  <a:cubicBezTo>
                    <a:pt x="1330365" y="419252"/>
                    <a:pt x="1330746" y="419252"/>
                    <a:pt x="1330936" y="419252"/>
                  </a:cubicBezTo>
                  <a:cubicBezTo>
                    <a:pt x="1331698" y="419157"/>
                    <a:pt x="1332461" y="417919"/>
                    <a:pt x="1333699" y="416014"/>
                  </a:cubicBezTo>
                  <a:cubicBezTo>
                    <a:pt x="1334080" y="415347"/>
                    <a:pt x="1334556" y="414775"/>
                    <a:pt x="1334746" y="414490"/>
                  </a:cubicBezTo>
                  <a:cubicBezTo>
                    <a:pt x="1335509" y="413632"/>
                    <a:pt x="1337604" y="411728"/>
                    <a:pt x="1338461" y="411251"/>
                  </a:cubicBezTo>
                  <a:cubicBezTo>
                    <a:pt x="1339128" y="410870"/>
                    <a:pt x="1341509" y="409537"/>
                    <a:pt x="1342747" y="407822"/>
                  </a:cubicBezTo>
                  <a:cubicBezTo>
                    <a:pt x="1342747" y="408299"/>
                    <a:pt x="1342747" y="409156"/>
                    <a:pt x="1342652" y="409441"/>
                  </a:cubicBezTo>
                  <a:lnTo>
                    <a:pt x="1342652" y="409822"/>
                  </a:lnTo>
                  <a:cubicBezTo>
                    <a:pt x="1342652" y="410108"/>
                    <a:pt x="1342842" y="410584"/>
                    <a:pt x="1343128" y="411251"/>
                  </a:cubicBezTo>
                  <a:cubicBezTo>
                    <a:pt x="1343414" y="411823"/>
                    <a:pt x="1343700" y="412585"/>
                    <a:pt x="1343795" y="413061"/>
                  </a:cubicBezTo>
                  <a:cubicBezTo>
                    <a:pt x="1343795" y="413537"/>
                    <a:pt x="1343985" y="413918"/>
                    <a:pt x="1344081" y="414395"/>
                  </a:cubicBezTo>
                  <a:cubicBezTo>
                    <a:pt x="1344176" y="414966"/>
                    <a:pt x="1344367" y="415442"/>
                    <a:pt x="1344367" y="415918"/>
                  </a:cubicBezTo>
                  <a:cubicBezTo>
                    <a:pt x="1344176" y="416204"/>
                    <a:pt x="1343605" y="417442"/>
                    <a:pt x="1343224" y="418300"/>
                  </a:cubicBezTo>
                  <a:cubicBezTo>
                    <a:pt x="1342747" y="419538"/>
                    <a:pt x="1342557" y="421253"/>
                    <a:pt x="1343605" y="422205"/>
                  </a:cubicBezTo>
                  <a:cubicBezTo>
                    <a:pt x="1344081" y="422681"/>
                    <a:pt x="1344843" y="422967"/>
                    <a:pt x="1345414" y="423253"/>
                  </a:cubicBezTo>
                  <a:cubicBezTo>
                    <a:pt x="1345986" y="423538"/>
                    <a:pt x="1346462" y="423729"/>
                    <a:pt x="1346653" y="424015"/>
                  </a:cubicBezTo>
                  <a:cubicBezTo>
                    <a:pt x="1347415" y="425062"/>
                    <a:pt x="1347891" y="426110"/>
                    <a:pt x="1347796" y="426586"/>
                  </a:cubicBezTo>
                  <a:cubicBezTo>
                    <a:pt x="1347605" y="427063"/>
                    <a:pt x="1347224" y="428301"/>
                    <a:pt x="1346653" y="428301"/>
                  </a:cubicBezTo>
                  <a:cubicBezTo>
                    <a:pt x="1345700" y="428301"/>
                    <a:pt x="1344367" y="428396"/>
                    <a:pt x="1343605" y="429539"/>
                  </a:cubicBezTo>
                  <a:cubicBezTo>
                    <a:pt x="1343414" y="429825"/>
                    <a:pt x="1343319" y="430206"/>
                    <a:pt x="1343128" y="430587"/>
                  </a:cubicBezTo>
                  <a:cubicBezTo>
                    <a:pt x="1342747" y="431540"/>
                    <a:pt x="1342462" y="432206"/>
                    <a:pt x="1341795" y="432206"/>
                  </a:cubicBezTo>
                  <a:cubicBezTo>
                    <a:pt x="1340080" y="432206"/>
                    <a:pt x="1337985" y="433445"/>
                    <a:pt x="1337985" y="434302"/>
                  </a:cubicBezTo>
                  <a:cubicBezTo>
                    <a:pt x="1337985" y="434587"/>
                    <a:pt x="1338080" y="434968"/>
                    <a:pt x="1338271" y="435635"/>
                  </a:cubicBezTo>
                  <a:cubicBezTo>
                    <a:pt x="1338461" y="436397"/>
                    <a:pt x="1338747" y="437254"/>
                    <a:pt x="1338747" y="437731"/>
                  </a:cubicBezTo>
                  <a:cubicBezTo>
                    <a:pt x="1338747" y="438302"/>
                    <a:pt x="1338747" y="438874"/>
                    <a:pt x="1338747" y="439540"/>
                  </a:cubicBezTo>
                  <a:cubicBezTo>
                    <a:pt x="1338747" y="440112"/>
                    <a:pt x="1338747" y="440588"/>
                    <a:pt x="1338747" y="441065"/>
                  </a:cubicBezTo>
                  <a:cubicBezTo>
                    <a:pt x="1338747" y="441445"/>
                    <a:pt x="1338842" y="442588"/>
                    <a:pt x="1339128" y="443541"/>
                  </a:cubicBezTo>
                  <a:cubicBezTo>
                    <a:pt x="1338747" y="443636"/>
                    <a:pt x="1338175" y="443827"/>
                    <a:pt x="1337508" y="444398"/>
                  </a:cubicBezTo>
                  <a:cubicBezTo>
                    <a:pt x="1337128" y="444684"/>
                    <a:pt x="1336842" y="445065"/>
                    <a:pt x="1336652" y="445446"/>
                  </a:cubicBezTo>
                  <a:cubicBezTo>
                    <a:pt x="1336270" y="446017"/>
                    <a:pt x="1336080" y="446208"/>
                    <a:pt x="1335603" y="446208"/>
                  </a:cubicBezTo>
                  <a:cubicBezTo>
                    <a:pt x="1335223" y="446208"/>
                    <a:pt x="1334460" y="446113"/>
                    <a:pt x="1333794" y="446017"/>
                  </a:cubicBezTo>
                  <a:cubicBezTo>
                    <a:pt x="1332461" y="445827"/>
                    <a:pt x="1331032" y="445636"/>
                    <a:pt x="1329984" y="445732"/>
                  </a:cubicBezTo>
                  <a:cubicBezTo>
                    <a:pt x="1329412" y="445160"/>
                    <a:pt x="1329126" y="444589"/>
                    <a:pt x="1328555" y="443827"/>
                  </a:cubicBezTo>
                  <a:close/>
                  <a:moveTo>
                    <a:pt x="1318649" y="457257"/>
                  </a:moveTo>
                  <a:cubicBezTo>
                    <a:pt x="1318744" y="457162"/>
                    <a:pt x="1318840" y="457066"/>
                    <a:pt x="1318840" y="457066"/>
                  </a:cubicBezTo>
                  <a:cubicBezTo>
                    <a:pt x="1319411" y="456400"/>
                    <a:pt x="1322459" y="455257"/>
                    <a:pt x="1323316" y="455066"/>
                  </a:cubicBezTo>
                  <a:cubicBezTo>
                    <a:pt x="1323888" y="454971"/>
                    <a:pt x="1325031" y="455828"/>
                    <a:pt x="1325507" y="456114"/>
                  </a:cubicBezTo>
                  <a:lnTo>
                    <a:pt x="1325793" y="456304"/>
                  </a:lnTo>
                  <a:cubicBezTo>
                    <a:pt x="1326555" y="456781"/>
                    <a:pt x="1328460" y="456495"/>
                    <a:pt x="1329984" y="455638"/>
                  </a:cubicBezTo>
                  <a:cubicBezTo>
                    <a:pt x="1331412" y="454780"/>
                    <a:pt x="1331412" y="452875"/>
                    <a:pt x="1331508" y="451637"/>
                  </a:cubicBezTo>
                  <a:cubicBezTo>
                    <a:pt x="1331508" y="451447"/>
                    <a:pt x="1331508" y="451256"/>
                    <a:pt x="1331508" y="451066"/>
                  </a:cubicBezTo>
                  <a:cubicBezTo>
                    <a:pt x="1331603" y="450304"/>
                    <a:pt x="1331032" y="448875"/>
                    <a:pt x="1330365" y="447256"/>
                  </a:cubicBezTo>
                  <a:cubicBezTo>
                    <a:pt x="1330269" y="446875"/>
                    <a:pt x="1330079" y="446589"/>
                    <a:pt x="1330079" y="446399"/>
                  </a:cubicBezTo>
                  <a:cubicBezTo>
                    <a:pt x="1331032" y="446303"/>
                    <a:pt x="1332270" y="446494"/>
                    <a:pt x="1333413" y="446684"/>
                  </a:cubicBezTo>
                  <a:cubicBezTo>
                    <a:pt x="1334270" y="446779"/>
                    <a:pt x="1334937" y="446970"/>
                    <a:pt x="1335413" y="446970"/>
                  </a:cubicBezTo>
                  <a:cubicBezTo>
                    <a:pt x="1336461" y="446970"/>
                    <a:pt x="1336937" y="446303"/>
                    <a:pt x="1337223" y="445827"/>
                  </a:cubicBezTo>
                  <a:cubicBezTo>
                    <a:pt x="1337413" y="445541"/>
                    <a:pt x="1337604" y="445255"/>
                    <a:pt x="1337890" y="445065"/>
                  </a:cubicBezTo>
                  <a:cubicBezTo>
                    <a:pt x="1338461" y="444684"/>
                    <a:pt x="1338937" y="444493"/>
                    <a:pt x="1339223" y="444398"/>
                  </a:cubicBezTo>
                  <a:cubicBezTo>
                    <a:pt x="1339414" y="444970"/>
                    <a:pt x="1339699" y="445541"/>
                    <a:pt x="1340080" y="445732"/>
                  </a:cubicBezTo>
                  <a:cubicBezTo>
                    <a:pt x="1341128" y="446399"/>
                    <a:pt x="1342652" y="446875"/>
                    <a:pt x="1343985" y="447446"/>
                  </a:cubicBezTo>
                  <a:cubicBezTo>
                    <a:pt x="1344938" y="447827"/>
                    <a:pt x="1345224" y="448589"/>
                    <a:pt x="1345510" y="449446"/>
                  </a:cubicBezTo>
                  <a:cubicBezTo>
                    <a:pt x="1345605" y="449637"/>
                    <a:pt x="1345700" y="449828"/>
                    <a:pt x="1345795" y="450018"/>
                  </a:cubicBezTo>
                  <a:cubicBezTo>
                    <a:pt x="1345890" y="450304"/>
                    <a:pt x="1346177" y="450494"/>
                    <a:pt x="1346462" y="450590"/>
                  </a:cubicBezTo>
                  <a:cubicBezTo>
                    <a:pt x="1347319" y="450780"/>
                    <a:pt x="1348462" y="450304"/>
                    <a:pt x="1349605" y="449732"/>
                  </a:cubicBezTo>
                  <a:lnTo>
                    <a:pt x="1349891" y="449542"/>
                  </a:lnTo>
                  <a:cubicBezTo>
                    <a:pt x="1350082" y="449446"/>
                    <a:pt x="1350653" y="449161"/>
                    <a:pt x="1351415" y="448780"/>
                  </a:cubicBezTo>
                  <a:cubicBezTo>
                    <a:pt x="1352844" y="448018"/>
                    <a:pt x="1354749" y="447065"/>
                    <a:pt x="1355511" y="446779"/>
                  </a:cubicBezTo>
                  <a:cubicBezTo>
                    <a:pt x="1356368" y="446399"/>
                    <a:pt x="1356558" y="446494"/>
                    <a:pt x="1357321" y="447637"/>
                  </a:cubicBezTo>
                  <a:cubicBezTo>
                    <a:pt x="1358178" y="448970"/>
                    <a:pt x="1359321" y="448970"/>
                    <a:pt x="1359987" y="448970"/>
                  </a:cubicBezTo>
                  <a:cubicBezTo>
                    <a:pt x="1360559" y="448970"/>
                    <a:pt x="1361797" y="449256"/>
                    <a:pt x="1363035" y="449732"/>
                  </a:cubicBezTo>
                  <a:cubicBezTo>
                    <a:pt x="1364178" y="450208"/>
                    <a:pt x="1367608" y="452209"/>
                    <a:pt x="1367989" y="452590"/>
                  </a:cubicBezTo>
                  <a:cubicBezTo>
                    <a:pt x="1368369" y="452971"/>
                    <a:pt x="1369608" y="452875"/>
                    <a:pt x="1370846" y="452590"/>
                  </a:cubicBezTo>
                  <a:cubicBezTo>
                    <a:pt x="1370846" y="453352"/>
                    <a:pt x="1370941" y="455161"/>
                    <a:pt x="1371132" y="455733"/>
                  </a:cubicBezTo>
                  <a:cubicBezTo>
                    <a:pt x="1371322" y="456400"/>
                    <a:pt x="1371322" y="458209"/>
                    <a:pt x="1370846" y="458686"/>
                  </a:cubicBezTo>
                  <a:cubicBezTo>
                    <a:pt x="1370084" y="459353"/>
                    <a:pt x="1368846" y="460591"/>
                    <a:pt x="1369132" y="461543"/>
                  </a:cubicBezTo>
                  <a:cubicBezTo>
                    <a:pt x="1369227" y="461734"/>
                    <a:pt x="1369227" y="461924"/>
                    <a:pt x="1369227" y="462210"/>
                  </a:cubicBezTo>
                  <a:cubicBezTo>
                    <a:pt x="1369322" y="463067"/>
                    <a:pt x="1369418" y="464115"/>
                    <a:pt x="1370084" y="465067"/>
                  </a:cubicBezTo>
                  <a:cubicBezTo>
                    <a:pt x="1370941" y="466115"/>
                    <a:pt x="1371417" y="467830"/>
                    <a:pt x="1371417" y="468687"/>
                  </a:cubicBezTo>
                  <a:cubicBezTo>
                    <a:pt x="1371322" y="469640"/>
                    <a:pt x="1371227" y="471735"/>
                    <a:pt x="1371894" y="472973"/>
                  </a:cubicBezTo>
                  <a:cubicBezTo>
                    <a:pt x="1372180" y="473545"/>
                    <a:pt x="1372846" y="474307"/>
                    <a:pt x="1373513" y="475069"/>
                  </a:cubicBezTo>
                  <a:cubicBezTo>
                    <a:pt x="1374085" y="475736"/>
                    <a:pt x="1374846" y="476593"/>
                    <a:pt x="1374846" y="476878"/>
                  </a:cubicBezTo>
                  <a:cubicBezTo>
                    <a:pt x="1374942" y="477164"/>
                    <a:pt x="1375132" y="477545"/>
                    <a:pt x="1375323" y="478021"/>
                  </a:cubicBezTo>
                  <a:cubicBezTo>
                    <a:pt x="1375704" y="478783"/>
                    <a:pt x="1376275" y="479831"/>
                    <a:pt x="1376180" y="480307"/>
                  </a:cubicBezTo>
                  <a:lnTo>
                    <a:pt x="1376085" y="481641"/>
                  </a:lnTo>
                  <a:cubicBezTo>
                    <a:pt x="1375799" y="481546"/>
                    <a:pt x="1375513" y="481450"/>
                    <a:pt x="1375132" y="481450"/>
                  </a:cubicBezTo>
                  <a:cubicBezTo>
                    <a:pt x="1374561" y="481450"/>
                    <a:pt x="1373894" y="481832"/>
                    <a:pt x="1373132" y="482308"/>
                  </a:cubicBezTo>
                  <a:cubicBezTo>
                    <a:pt x="1372751" y="482498"/>
                    <a:pt x="1372370" y="482784"/>
                    <a:pt x="1372084" y="482879"/>
                  </a:cubicBezTo>
                  <a:cubicBezTo>
                    <a:pt x="1371322" y="483165"/>
                    <a:pt x="1368274" y="484022"/>
                    <a:pt x="1367131" y="484213"/>
                  </a:cubicBezTo>
                  <a:cubicBezTo>
                    <a:pt x="1366750" y="484308"/>
                    <a:pt x="1366179" y="484403"/>
                    <a:pt x="1365417" y="484499"/>
                  </a:cubicBezTo>
                  <a:cubicBezTo>
                    <a:pt x="1362940" y="484784"/>
                    <a:pt x="1361130" y="485070"/>
                    <a:pt x="1360654" y="485451"/>
                  </a:cubicBezTo>
                  <a:cubicBezTo>
                    <a:pt x="1360273" y="485737"/>
                    <a:pt x="1359797" y="486213"/>
                    <a:pt x="1359416" y="486689"/>
                  </a:cubicBezTo>
                  <a:cubicBezTo>
                    <a:pt x="1359035" y="487165"/>
                    <a:pt x="1358559" y="487737"/>
                    <a:pt x="1358273" y="487832"/>
                  </a:cubicBezTo>
                  <a:cubicBezTo>
                    <a:pt x="1358083" y="487928"/>
                    <a:pt x="1357797" y="487928"/>
                    <a:pt x="1357416" y="488023"/>
                  </a:cubicBezTo>
                  <a:cubicBezTo>
                    <a:pt x="1356178" y="488213"/>
                    <a:pt x="1354559" y="488499"/>
                    <a:pt x="1353987" y="489451"/>
                  </a:cubicBezTo>
                  <a:cubicBezTo>
                    <a:pt x="1353701" y="489832"/>
                    <a:pt x="1353701" y="490213"/>
                    <a:pt x="1353796" y="490690"/>
                  </a:cubicBezTo>
                  <a:cubicBezTo>
                    <a:pt x="1354368" y="492499"/>
                    <a:pt x="1356082" y="492880"/>
                    <a:pt x="1356463" y="492976"/>
                  </a:cubicBezTo>
                  <a:cubicBezTo>
                    <a:pt x="1356940" y="493261"/>
                    <a:pt x="1358178" y="493928"/>
                    <a:pt x="1358464" y="494595"/>
                  </a:cubicBezTo>
                  <a:cubicBezTo>
                    <a:pt x="1358654" y="494976"/>
                    <a:pt x="1358844" y="495738"/>
                    <a:pt x="1359035" y="496405"/>
                  </a:cubicBezTo>
                  <a:cubicBezTo>
                    <a:pt x="1359321" y="497357"/>
                    <a:pt x="1359607" y="498310"/>
                    <a:pt x="1359893" y="498691"/>
                  </a:cubicBezTo>
                  <a:cubicBezTo>
                    <a:pt x="1360369" y="499453"/>
                    <a:pt x="1362750" y="501929"/>
                    <a:pt x="1363702" y="502596"/>
                  </a:cubicBezTo>
                  <a:cubicBezTo>
                    <a:pt x="1364178" y="502977"/>
                    <a:pt x="1365227" y="503453"/>
                    <a:pt x="1366179" y="503739"/>
                  </a:cubicBezTo>
                  <a:cubicBezTo>
                    <a:pt x="1365607" y="504215"/>
                    <a:pt x="1364369" y="505168"/>
                    <a:pt x="1364084" y="506025"/>
                  </a:cubicBezTo>
                  <a:cubicBezTo>
                    <a:pt x="1363988" y="506406"/>
                    <a:pt x="1363798" y="507168"/>
                    <a:pt x="1363607" y="507835"/>
                  </a:cubicBezTo>
                  <a:cubicBezTo>
                    <a:pt x="1363512" y="508120"/>
                    <a:pt x="1363512" y="508311"/>
                    <a:pt x="1363417" y="508597"/>
                  </a:cubicBezTo>
                  <a:cubicBezTo>
                    <a:pt x="1363226" y="508501"/>
                    <a:pt x="1363035" y="508501"/>
                    <a:pt x="1362940" y="508406"/>
                  </a:cubicBezTo>
                  <a:cubicBezTo>
                    <a:pt x="1362083" y="508120"/>
                    <a:pt x="1360464" y="507073"/>
                    <a:pt x="1359035" y="506025"/>
                  </a:cubicBezTo>
                  <a:cubicBezTo>
                    <a:pt x="1358368" y="505549"/>
                    <a:pt x="1357701" y="505168"/>
                    <a:pt x="1357225" y="504787"/>
                  </a:cubicBezTo>
                  <a:cubicBezTo>
                    <a:pt x="1355225" y="503549"/>
                    <a:pt x="1350082" y="503167"/>
                    <a:pt x="1348939" y="503167"/>
                  </a:cubicBezTo>
                  <a:cubicBezTo>
                    <a:pt x="1347319" y="503167"/>
                    <a:pt x="1343605" y="504691"/>
                    <a:pt x="1343033" y="504977"/>
                  </a:cubicBezTo>
                  <a:cubicBezTo>
                    <a:pt x="1342462" y="505263"/>
                    <a:pt x="1341128" y="506406"/>
                    <a:pt x="1339128" y="508216"/>
                  </a:cubicBezTo>
                  <a:cubicBezTo>
                    <a:pt x="1338080" y="509168"/>
                    <a:pt x="1337128" y="509930"/>
                    <a:pt x="1336746" y="510216"/>
                  </a:cubicBezTo>
                  <a:cubicBezTo>
                    <a:pt x="1335699" y="510883"/>
                    <a:pt x="1332555" y="512407"/>
                    <a:pt x="1331318" y="512407"/>
                  </a:cubicBezTo>
                  <a:cubicBezTo>
                    <a:pt x="1330269" y="512407"/>
                    <a:pt x="1328174" y="511454"/>
                    <a:pt x="1327412" y="511073"/>
                  </a:cubicBezTo>
                  <a:lnTo>
                    <a:pt x="1326936" y="511835"/>
                  </a:lnTo>
                  <a:cubicBezTo>
                    <a:pt x="1327031" y="511930"/>
                    <a:pt x="1329793" y="513264"/>
                    <a:pt x="1331222" y="513264"/>
                  </a:cubicBezTo>
                  <a:cubicBezTo>
                    <a:pt x="1332841" y="513264"/>
                    <a:pt x="1336270" y="511549"/>
                    <a:pt x="1337223" y="510883"/>
                  </a:cubicBezTo>
                  <a:cubicBezTo>
                    <a:pt x="1337604" y="510597"/>
                    <a:pt x="1338556" y="509740"/>
                    <a:pt x="1339699" y="508787"/>
                  </a:cubicBezTo>
                  <a:cubicBezTo>
                    <a:pt x="1341033" y="507644"/>
                    <a:pt x="1342842" y="505930"/>
                    <a:pt x="1343319" y="505739"/>
                  </a:cubicBezTo>
                  <a:cubicBezTo>
                    <a:pt x="1344367" y="505263"/>
                    <a:pt x="1347605" y="504025"/>
                    <a:pt x="1348843" y="504025"/>
                  </a:cubicBezTo>
                  <a:cubicBezTo>
                    <a:pt x="1350368" y="504025"/>
                    <a:pt x="1355035" y="504501"/>
                    <a:pt x="1356654" y="505549"/>
                  </a:cubicBezTo>
                  <a:cubicBezTo>
                    <a:pt x="1357225" y="505930"/>
                    <a:pt x="1357797" y="506311"/>
                    <a:pt x="1358464" y="506787"/>
                  </a:cubicBezTo>
                  <a:cubicBezTo>
                    <a:pt x="1359987" y="507835"/>
                    <a:pt x="1361607" y="508882"/>
                    <a:pt x="1362559" y="509263"/>
                  </a:cubicBezTo>
                  <a:cubicBezTo>
                    <a:pt x="1362750" y="509359"/>
                    <a:pt x="1362940" y="509359"/>
                    <a:pt x="1363226" y="509454"/>
                  </a:cubicBezTo>
                  <a:cubicBezTo>
                    <a:pt x="1363131" y="509835"/>
                    <a:pt x="1363035" y="510121"/>
                    <a:pt x="1362940" y="510311"/>
                  </a:cubicBezTo>
                  <a:cubicBezTo>
                    <a:pt x="1362559" y="511168"/>
                    <a:pt x="1360559" y="514216"/>
                    <a:pt x="1359987" y="514312"/>
                  </a:cubicBezTo>
                  <a:lnTo>
                    <a:pt x="1359607" y="514216"/>
                  </a:lnTo>
                  <a:cubicBezTo>
                    <a:pt x="1358273" y="513836"/>
                    <a:pt x="1355796" y="513264"/>
                    <a:pt x="1354463" y="513645"/>
                  </a:cubicBezTo>
                  <a:cubicBezTo>
                    <a:pt x="1353796" y="513836"/>
                    <a:pt x="1353034" y="513931"/>
                    <a:pt x="1352272" y="514026"/>
                  </a:cubicBezTo>
                  <a:cubicBezTo>
                    <a:pt x="1351415" y="514121"/>
                    <a:pt x="1350558" y="514216"/>
                    <a:pt x="1349891" y="514502"/>
                  </a:cubicBezTo>
                  <a:cubicBezTo>
                    <a:pt x="1349034" y="514788"/>
                    <a:pt x="1347510" y="515169"/>
                    <a:pt x="1346367" y="515359"/>
                  </a:cubicBezTo>
                  <a:cubicBezTo>
                    <a:pt x="1345890" y="515455"/>
                    <a:pt x="1345510" y="515550"/>
                    <a:pt x="1345224" y="515645"/>
                  </a:cubicBezTo>
                  <a:cubicBezTo>
                    <a:pt x="1344748" y="515740"/>
                    <a:pt x="1344176" y="515836"/>
                    <a:pt x="1343509" y="515836"/>
                  </a:cubicBezTo>
                  <a:cubicBezTo>
                    <a:pt x="1342842" y="515931"/>
                    <a:pt x="1342176" y="515931"/>
                    <a:pt x="1341699" y="516026"/>
                  </a:cubicBezTo>
                  <a:cubicBezTo>
                    <a:pt x="1341414" y="516121"/>
                    <a:pt x="1341128" y="516121"/>
                    <a:pt x="1340843" y="516121"/>
                  </a:cubicBezTo>
                  <a:cubicBezTo>
                    <a:pt x="1339985" y="516217"/>
                    <a:pt x="1338937" y="516312"/>
                    <a:pt x="1337985" y="516979"/>
                  </a:cubicBezTo>
                  <a:cubicBezTo>
                    <a:pt x="1337318" y="517455"/>
                    <a:pt x="1336746" y="518217"/>
                    <a:pt x="1336365" y="518979"/>
                  </a:cubicBezTo>
                  <a:cubicBezTo>
                    <a:pt x="1336175" y="518979"/>
                    <a:pt x="1335603" y="518884"/>
                    <a:pt x="1335127" y="518312"/>
                  </a:cubicBezTo>
                  <a:cubicBezTo>
                    <a:pt x="1334460" y="517455"/>
                    <a:pt x="1333032" y="516693"/>
                    <a:pt x="1331603" y="516503"/>
                  </a:cubicBezTo>
                  <a:cubicBezTo>
                    <a:pt x="1331222" y="516407"/>
                    <a:pt x="1330746" y="516407"/>
                    <a:pt x="1330269" y="516407"/>
                  </a:cubicBezTo>
                  <a:cubicBezTo>
                    <a:pt x="1329412" y="516407"/>
                    <a:pt x="1328555" y="516312"/>
                    <a:pt x="1327983" y="516026"/>
                  </a:cubicBezTo>
                  <a:cubicBezTo>
                    <a:pt x="1326460" y="515264"/>
                    <a:pt x="1322936" y="513645"/>
                    <a:pt x="1322078" y="514597"/>
                  </a:cubicBezTo>
                  <a:cubicBezTo>
                    <a:pt x="1321887" y="514788"/>
                    <a:pt x="1321507" y="515074"/>
                    <a:pt x="1321030" y="515264"/>
                  </a:cubicBezTo>
                  <a:cubicBezTo>
                    <a:pt x="1320935" y="515359"/>
                    <a:pt x="1320840" y="515455"/>
                    <a:pt x="1320744" y="515455"/>
                  </a:cubicBezTo>
                  <a:cubicBezTo>
                    <a:pt x="1320649" y="513550"/>
                    <a:pt x="1321602" y="509263"/>
                    <a:pt x="1321793" y="508787"/>
                  </a:cubicBezTo>
                  <a:cubicBezTo>
                    <a:pt x="1321983" y="508216"/>
                    <a:pt x="1323126" y="504501"/>
                    <a:pt x="1323221" y="503739"/>
                  </a:cubicBezTo>
                  <a:cubicBezTo>
                    <a:pt x="1323221" y="503072"/>
                    <a:pt x="1322173" y="502310"/>
                    <a:pt x="1319983" y="501358"/>
                  </a:cubicBezTo>
                  <a:lnTo>
                    <a:pt x="1319601" y="501167"/>
                  </a:lnTo>
                  <a:cubicBezTo>
                    <a:pt x="1318840" y="500786"/>
                    <a:pt x="1316553" y="499643"/>
                    <a:pt x="1314839" y="498976"/>
                  </a:cubicBezTo>
                  <a:cubicBezTo>
                    <a:pt x="1314649" y="498881"/>
                    <a:pt x="1314458" y="498881"/>
                    <a:pt x="1314267" y="498786"/>
                  </a:cubicBezTo>
                  <a:cubicBezTo>
                    <a:pt x="1314458" y="497738"/>
                    <a:pt x="1314744" y="495643"/>
                    <a:pt x="1314649" y="494881"/>
                  </a:cubicBezTo>
                  <a:cubicBezTo>
                    <a:pt x="1314553" y="493833"/>
                    <a:pt x="1314172" y="492214"/>
                    <a:pt x="1314077" y="492118"/>
                  </a:cubicBezTo>
                  <a:lnTo>
                    <a:pt x="1313982" y="492118"/>
                  </a:lnTo>
                  <a:cubicBezTo>
                    <a:pt x="1314077" y="491928"/>
                    <a:pt x="1314172" y="491737"/>
                    <a:pt x="1314172" y="491547"/>
                  </a:cubicBezTo>
                  <a:cubicBezTo>
                    <a:pt x="1314267" y="490499"/>
                    <a:pt x="1313982" y="486022"/>
                    <a:pt x="1313887" y="484879"/>
                  </a:cubicBezTo>
                  <a:cubicBezTo>
                    <a:pt x="1313887" y="484403"/>
                    <a:pt x="1313696" y="483736"/>
                    <a:pt x="1313505" y="482974"/>
                  </a:cubicBezTo>
                  <a:cubicBezTo>
                    <a:pt x="1313220" y="481736"/>
                    <a:pt x="1312934" y="480403"/>
                    <a:pt x="1313029" y="479545"/>
                  </a:cubicBezTo>
                  <a:cubicBezTo>
                    <a:pt x="1313124" y="478212"/>
                    <a:pt x="1313982" y="476021"/>
                    <a:pt x="1314553" y="474974"/>
                  </a:cubicBezTo>
                  <a:cubicBezTo>
                    <a:pt x="1314934" y="474116"/>
                    <a:pt x="1316459" y="471640"/>
                    <a:pt x="1317030" y="470973"/>
                  </a:cubicBezTo>
                  <a:cubicBezTo>
                    <a:pt x="1317220" y="470687"/>
                    <a:pt x="1317696" y="470306"/>
                    <a:pt x="1318173" y="469925"/>
                  </a:cubicBezTo>
                  <a:cubicBezTo>
                    <a:pt x="1318935" y="469258"/>
                    <a:pt x="1319697" y="468592"/>
                    <a:pt x="1320078" y="468115"/>
                  </a:cubicBezTo>
                  <a:cubicBezTo>
                    <a:pt x="1320840" y="467068"/>
                    <a:pt x="1320173" y="463734"/>
                    <a:pt x="1319887" y="463067"/>
                  </a:cubicBezTo>
                  <a:cubicBezTo>
                    <a:pt x="1319601" y="462305"/>
                    <a:pt x="1319411" y="460495"/>
                    <a:pt x="1319316" y="459067"/>
                  </a:cubicBezTo>
                  <a:cubicBezTo>
                    <a:pt x="1318554" y="458305"/>
                    <a:pt x="1318554" y="457638"/>
                    <a:pt x="1318649" y="457257"/>
                  </a:cubicBezTo>
                  <a:close/>
                  <a:moveTo>
                    <a:pt x="1313124" y="495071"/>
                  </a:moveTo>
                  <a:cubicBezTo>
                    <a:pt x="1313220" y="495643"/>
                    <a:pt x="1312934" y="497357"/>
                    <a:pt x="1312839" y="498500"/>
                  </a:cubicBezTo>
                  <a:cubicBezTo>
                    <a:pt x="1312362" y="498310"/>
                    <a:pt x="1311791" y="498119"/>
                    <a:pt x="1311315" y="498024"/>
                  </a:cubicBezTo>
                  <a:cubicBezTo>
                    <a:pt x="1311505" y="496786"/>
                    <a:pt x="1311886" y="494690"/>
                    <a:pt x="1312172" y="493928"/>
                  </a:cubicBezTo>
                  <a:cubicBezTo>
                    <a:pt x="1312362" y="493547"/>
                    <a:pt x="1312553" y="493357"/>
                    <a:pt x="1312744" y="493071"/>
                  </a:cubicBezTo>
                  <a:cubicBezTo>
                    <a:pt x="1312934" y="493738"/>
                    <a:pt x="1313029" y="494500"/>
                    <a:pt x="1313124" y="495071"/>
                  </a:cubicBezTo>
                  <a:close/>
                  <a:moveTo>
                    <a:pt x="1293884" y="476497"/>
                  </a:moveTo>
                  <a:cubicBezTo>
                    <a:pt x="1294170" y="476021"/>
                    <a:pt x="1294646" y="475831"/>
                    <a:pt x="1295217" y="475545"/>
                  </a:cubicBezTo>
                  <a:cubicBezTo>
                    <a:pt x="1295503" y="475450"/>
                    <a:pt x="1295694" y="475354"/>
                    <a:pt x="1295980" y="475164"/>
                  </a:cubicBezTo>
                  <a:cubicBezTo>
                    <a:pt x="1297027" y="474592"/>
                    <a:pt x="1297503" y="472497"/>
                    <a:pt x="1297599" y="472116"/>
                  </a:cubicBezTo>
                  <a:cubicBezTo>
                    <a:pt x="1297885" y="471354"/>
                    <a:pt x="1298361" y="470116"/>
                    <a:pt x="1298742" y="468973"/>
                  </a:cubicBezTo>
                  <a:cubicBezTo>
                    <a:pt x="1299028" y="468020"/>
                    <a:pt x="1299313" y="467068"/>
                    <a:pt x="1299504" y="466687"/>
                  </a:cubicBezTo>
                  <a:cubicBezTo>
                    <a:pt x="1299694" y="466306"/>
                    <a:pt x="1299980" y="466115"/>
                    <a:pt x="1300361" y="466020"/>
                  </a:cubicBezTo>
                  <a:cubicBezTo>
                    <a:pt x="1300551" y="465925"/>
                    <a:pt x="1300837" y="465925"/>
                    <a:pt x="1301123" y="466115"/>
                  </a:cubicBezTo>
                  <a:cubicBezTo>
                    <a:pt x="1301409" y="466306"/>
                    <a:pt x="1301123" y="467734"/>
                    <a:pt x="1300933" y="468401"/>
                  </a:cubicBezTo>
                  <a:cubicBezTo>
                    <a:pt x="1300837" y="468878"/>
                    <a:pt x="1300742" y="469354"/>
                    <a:pt x="1300647" y="469640"/>
                  </a:cubicBezTo>
                  <a:cubicBezTo>
                    <a:pt x="1300551" y="470782"/>
                    <a:pt x="1301694" y="471640"/>
                    <a:pt x="1303504" y="471830"/>
                  </a:cubicBezTo>
                  <a:cubicBezTo>
                    <a:pt x="1304933" y="472021"/>
                    <a:pt x="1305600" y="471068"/>
                    <a:pt x="1306267" y="470306"/>
                  </a:cubicBezTo>
                  <a:cubicBezTo>
                    <a:pt x="1306362" y="470116"/>
                    <a:pt x="1306552" y="470020"/>
                    <a:pt x="1306648" y="469830"/>
                  </a:cubicBezTo>
                  <a:cubicBezTo>
                    <a:pt x="1307410" y="468973"/>
                    <a:pt x="1306838" y="467734"/>
                    <a:pt x="1306457" y="466877"/>
                  </a:cubicBezTo>
                  <a:cubicBezTo>
                    <a:pt x="1306362" y="466687"/>
                    <a:pt x="1306267" y="466496"/>
                    <a:pt x="1306267" y="466306"/>
                  </a:cubicBezTo>
                  <a:cubicBezTo>
                    <a:pt x="1306171" y="466020"/>
                    <a:pt x="1306076" y="465829"/>
                    <a:pt x="1305981" y="465544"/>
                  </a:cubicBezTo>
                  <a:cubicBezTo>
                    <a:pt x="1305695" y="464972"/>
                    <a:pt x="1305409" y="464210"/>
                    <a:pt x="1305505" y="463829"/>
                  </a:cubicBezTo>
                  <a:cubicBezTo>
                    <a:pt x="1305600" y="463258"/>
                    <a:pt x="1308457" y="460210"/>
                    <a:pt x="1309219" y="459733"/>
                  </a:cubicBezTo>
                  <a:cubicBezTo>
                    <a:pt x="1309791" y="459353"/>
                    <a:pt x="1310934" y="459353"/>
                    <a:pt x="1311315" y="459448"/>
                  </a:cubicBezTo>
                  <a:cubicBezTo>
                    <a:pt x="1311696" y="459543"/>
                    <a:pt x="1313220" y="459638"/>
                    <a:pt x="1315696" y="459638"/>
                  </a:cubicBezTo>
                  <a:cubicBezTo>
                    <a:pt x="1316173" y="459638"/>
                    <a:pt x="1317125" y="458876"/>
                    <a:pt x="1317887" y="458114"/>
                  </a:cubicBezTo>
                  <a:cubicBezTo>
                    <a:pt x="1317887" y="458400"/>
                    <a:pt x="1317887" y="458781"/>
                    <a:pt x="1317887" y="459162"/>
                  </a:cubicBezTo>
                  <a:cubicBezTo>
                    <a:pt x="1317982" y="459924"/>
                    <a:pt x="1318173" y="462305"/>
                    <a:pt x="1318554" y="463353"/>
                  </a:cubicBezTo>
                  <a:cubicBezTo>
                    <a:pt x="1318935" y="464305"/>
                    <a:pt x="1319221" y="467163"/>
                    <a:pt x="1318840" y="467734"/>
                  </a:cubicBezTo>
                  <a:cubicBezTo>
                    <a:pt x="1318554" y="468211"/>
                    <a:pt x="1317792" y="468782"/>
                    <a:pt x="1317125" y="469354"/>
                  </a:cubicBezTo>
                  <a:cubicBezTo>
                    <a:pt x="1316553" y="469830"/>
                    <a:pt x="1316173" y="470211"/>
                    <a:pt x="1315887" y="470497"/>
                  </a:cubicBezTo>
                  <a:cubicBezTo>
                    <a:pt x="1315315" y="471163"/>
                    <a:pt x="1313696" y="473735"/>
                    <a:pt x="1313315" y="474688"/>
                  </a:cubicBezTo>
                  <a:cubicBezTo>
                    <a:pt x="1313124" y="474974"/>
                    <a:pt x="1311886" y="477736"/>
                    <a:pt x="1311696" y="479545"/>
                  </a:cubicBezTo>
                  <a:cubicBezTo>
                    <a:pt x="1311601" y="480498"/>
                    <a:pt x="1311982" y="481927"/>
                    <a:pt x="1312268" y="483165"/>
                  </a:cubicBezTo>
                  <a:cubicBezTo>
                    <a:pt x="1312458" y="483832"/>
                    <a:pt x="1312553" y="484594"/>
                    <a:pt x="1312648" y="484975"/>
                  </a:cubicBezTo>
                  <a:cubicBezTo>
                    <a:pt x="1312648" y="485261"/>
                    <a:pt x="1312744" y="485927"/>
                    <a:pt x="1312744" y="486594"/>
                  </a:cubicBezTo>
                  <a:cubicBezTo>
                    <a:pt x="1311315" y="485832"/>
                    <a:pt x="1310362" y="484117"/>
                    <a:pt x="1310172" y="483070"/>
                  </a:cubicBezTo>
                  <a:cubicBezTo>
                    <a:pt x="1309981" y="482212"/>
                    <a:pt x="1309410" y="481736"/>
                    <a:pt x="1308933" y="481260"/>
                  </a:cubicBezTo>
                  <a:cubicBezTo>
                    <a:pt x="1308648" y="480974"/>
                    <a:pt x="1308267" y="480688"/>
                    <a:pt x="1308077" y="480307"/>
                  </a:cubicBezTo>
                  <a:cubicBezTo>
                    <a:pt x="1307505" y="479355"/>
                    <a:pt x="1306362" y="479641"/>
                    <a:pt x="1305505" y="479831"/>
                  </a:cubicBezTo>
                  <a:cubicBezTo>
                    <a:pt x="1305124" y="479926"/>
                    <a:pt x="1304838" y="480022"/>
                    <a:pt x="1304552" y="480022"/>
                  </a:cubicBezTo>
                  <a:cubicBezTo>
                    <a:pt x="1304076" y="480022"/>
                    <a:pt x="1302837" y="480022"/>
                    <a:pt x="1301694" y="480117"/>
                  </a:cubicBezTo>
                  <a:cubicBezTo>
                    <a:pt x="1300361" y="480117"/>
                    <a:pt x="1299028" y="480212"/>
                    <a:pt x="1298456" y="480212"/>
                  </a:cubicBezTo>
                  <a:cubicBezTo>
                    <a:pt x="1297313" y="480212"/>
                    <a:pt x="1296075" y="480212"/>
                    <a:pt x="1294837" y="480022"/>
                  </a:cubicBezTo>
                  <a:cubicBezTo>
                    <a:pt x="1293979" y="479926"/>
                    <a:pt x="1292265" y="479355"/>
                    <a:pt x="1291312" y="479069"/>
                  </a:cubicBezTo>
                  <a:cubicBezTo>
                    <a:pt x="1292169" y="478117"/>
                    <a:pt x="1293503" y="476974"/>
                    <a:pt x="1293884" y="476497"/>
                  </a:cubicBezTo>
                  <a:close/>
                  <a:moveTo>
                    <a:pt x="1288550" y="480974"/>
                  </a:moveTo>
                  <a:cubicBezTo>
                    <a:pt x="1288836" y="480784"/>
                    <a:pt x="1289407" y="480307"/>
                    <a:pt x="1290169" y="479736"/>
                  </a:cubicBezTo>
                  <a:cubicBezTo>
                    <a:pt x="1290741" y="479926"/>
                    <a:pt x="1293218" y="480688"/>
                    <a:pt x="1294361" y="480879"/>
                  </a:cubicBezTo>
                  <a:cubicBezTo>
                    <a:pt x="1295599" y="481070"/>
                    <a:pt x="1296837" y="481070"/>
                    <a:pt x="1298075" y="481070"/>
                  </a:cubicBezTo>
                  <a:cubicBezTo>
                    <a:pt x="1298742" y="481070"/>
                    <a:pt x="1300075" y="481070"/>
                    <a:pt x="1301409" y="480974"/>
                  </a:cubicBezTo>
                  <a:cubicBezTo>
                    <a:pt x="1302647" y="480974"/>
                    <a:pt x="1303790" y="480879"/>
                    <a:pt x="1304266" y="480879"/>
                  </a:cubicBezTo>
                  <a:cubicBezTo>
                    <a:pt x="1304647" y="480879"/>
                    <a:pt x="1305028" y="480784"/>
                    <a:pt x="1305409" y="480688"/>
                  </a:cubicBezTo>
                  <a:cubicBezTo>
                    <a:pt x="1306362" y="480498"/>
                    <a:pt x="1306743" y="480403"/>
                    <a:pt x="1307028" y="480879"/>
                  </a:cubicBezTo>
                  <a:cubicBezTo>
                    <a:pt x="1307314" y="481355"/>
                    <a:pt x="1307695" y="481641"/>
                    <a:pt x="1307981" y="482022"/>
                  </a:cubicBezTo>
                  <a:cubicBezTo>
                    <a:pt x="1308457" y="482498"/>
                    <a:pt x="1308933" y="482879"/>
                    <a:pt x="1309029" y="483451"/>
                  </a:cubicBezTo>
                  <a:cubicBezTo>
                    <a:pt x="1309315" y="484594"/>
                    <a:pt x="1310553" y="487070"/>
                    <a:pt x="1312553" y="487737"/>
                  </a:cubicBezTo>
                  <a:cubicBezTo>
                    <a:pt x="1312648" y="489356"/>
                    <a:pt x="1312744" y="491071"/>
                    <a:pt x="1312648" y="491642"/>
                  </a:cubicBezTo>
                  <a:cubicBezTo>
                    <a:pt x="1312648" y="492023"/>
                    <a:pt x="1312458" y="492309"/>
                    <a:pt x="1312077" y="492595"/>
                  </a:cubicBezTo>
                  <a:cubicBezTo>
                    <a:pt x="1311791" y="492880"/>
                    <a:pt x="1311505" y="493166"/>
                    <a:pt x="1311315" y="493738"/>
                  </a:cubicBezTo>
                  <a:cubicBezTo>
                    <a:pt x="1311029" y="494500"/>
                    <a:pt x="1310648" y="496595"/>
                    <a:pt x="1310458" y="497738"/>
                  </a:cubicBezTo>
                  <a:cubicBezTo>
                    <a:pt x="1309219" y="497357"/>
                    <a:pt x="1308077" y="496976"/>
                    <a:pt x="1307600" y="496690"/>
                  </a:cubicBezTo>
                  <a:cubicBezTo>
                    <a:pt x="1306743" y="496214"/>
                    <a:pt x="1303695" y="494214"/>
                    <a:pt x="1302743" y="493547"/>
                  </a:cubicBezTo>
                  <a:lnTo>
                    <a:pt x="1302457" y="493357"/>
                  </a:lnTo>
                  <a:cubicBezTo>
                    <a:pt x="1302076" y="493071"/>
                    <a:pt x="1301218" y="492880"/>
                    <a:pt x="1299980" y="492690"/>
                  </a:cubicBezTo>
                  <a:cubicBezTo>
                    <a:pt x="1299599" y="492595"/>
                    <a:pt x="1299218" y="492499"/>
                    <a:pt x="1299028" y="492499"/>
                  </a:cubicBezTo>
                  <a:cubicBezTo>
                    <a:pt x="1298646" y="492404"/>
                    <a:pt x="1296742" y="490785"/>
                    <a:pt x="1296170" y="490213"/>
                  </a:cubicBezTo>
                  <a:cubicBezTo>
                    <a:pt x="1295694" y="489737"/>
                    <a:pt x="1294837" y="489642"/>
                    <a:pt x="1293979" y="489547"/>
                  </a:cubicBezTo>
                  <a:cubicBezTo>
                    <a:pt x="1293694" y="489547"/>
                    <a:pt x="1293408" y="489451"/>
                    <a:pt x="1293218" y="489451"/>
                  </a:cubicBezTo>
                  <a:cubicBezTo>
                    <a:pt x="1292455" y="489261"/>
                    <a:pt x="1291217" y="488499"/>
                    <a:pt x="1290455" y="487451"/>
                  </a:cubicBezTo>
                  <a:cubicBezTo>
                    <a:pt x="1290074" y="486880"/>
                    <a:pt x="1289693" y="486022"/>
                    <a:pt x="1289407" y="485261"/>
                  </a:cubicBezTo>
                  <a:cubicBezTo>
                    <a:pt x="1289121" y="484403"/>
                    <a:pt x="1288740" y="483641"/>
                    <a:pt x="1288455" y="483260"/>
                  </a:cubicBezTo>
                  <a:cubicBezTo>
                    <a:pt x="1287978" y="482593"/>
                    <a:pt x="1287407" y="482212"/>
                    <a:pt x="1287026" y="481927"/>
                  </a:cubicBezTo>
                  <a:cubicBezTo>
                    <a:pt x="1287598" y="481546"/>
                    <a:pt x="1288074" y="481355"/>
                    <a:pt x="1288550" y="480974"/>
                  </a:cubicBezTo>
                  <a:close/>
                  <a:moveTo>
                    <a:pt x="1204063" y="611371"/>
                  </a:moveTo>
                  <a:cubicBezTo>
                    <a:pt x="1204063" y="611657"/>
                    <a:pt x="1204063" y="612133"/>
                    <a:pt x="1204063" y="612705"/>
                  </a:cubicBezTo>
                  <a:cubicBezTo>
                    <a:pt x="1204063" y="614134"/>
                    <a:pt x="1203968" y="616039"/>
                    <a:pt x="1203778" y="617372"/>
                  </a:cubicBezTo>
                  <a:cubicBezTo>
                    <a:pt x="1203111" y="617277"/>
                    <a:pt x="1202253" y="617277"/>
                    <a:pt x="1201301" y="617182"/>
                  </a:cubicBezTo>
                  <a:cubicBezTo>
                    <a:pt x="1200063" y="617087"/>
                    <a:pt x="1198824" y="616991"/>
                    <a:pt x="1198253" y="616991"/>
                  </a:cubicBezTo>
                  <a:cubicBezTo>
                    <a:pt x="1197301" y="616896"/>
                    <a:pt x="1195586" y="617753"/>
                    <a:pt x="1194157" y="618515"/>
                  </a:cubicBezTo>
                  <a:cubicBezTo>
                    <a:pt x="1193586" y="618801"/>
                    <a:pt x="1193110" y="619087"/>
                    <a:pt x="1192728" y="619182"/>
                  </a:cubicBezTo>
                  <a:cubicBezTo>
                    <a:pt x="1192062" y="619468"/>
                    <a:pt x="1191871" y="619277"/>
                    <a:pt x="1191300" y="618801"/>
                  </a:cubicBezTo>
                  <a:cubicBezTo>
                    <a:pt x="1191205" y="618706"/>
                    <a:pt x="1191014" y="618515"/>
                    <a:pt x="1190824" y="618420"/>
                  </a:cubicBezTo>
                  <a:cubicBezTo>
                    <a:pt x="1190633" y="618325"/>
                    <a:pt x="1190442" y="617753"/>
                    <a:pt x="1191967" y="615467"/>
                  </a:cubicBezTo>
                  <a:cubicBezTo>
                    <a:pt x="1192348" y="614896"/>
                    <a:pt x="1192443" y="612610"/>
                    <a:pt x="1192062" y="607562"/>
                  </a:cubicBezTo>
                  <a:lnTo>
                    <a:pt x="1192062" y="607085"/>
                  </a:lnTo>
                  <a:cubicBezTo>
                    <a:pt x="1191967" y="606037"/>
                    <a:pt x="1191109" y="605275"/>
                    <a:pt x="1190347" y="604704"/>
                  </a:cubicBezTo>
                  <a:cubicBezTo>
                    <a:pt x="1190062" y="604513"/>
                    <a:pt x="1189776" y="604228"/>
                    <a:pt x="1189680" y="604037"/>
                  </a:cubicBezTo>
                  <a:cubicBezTo>
                    <a:pt x="1189395" y="603656"/>
                    <a:pt x="1189966" y="600799"/>
                    <a:pt x="1190728" y="598989"/>
                  </a:cubicBezTo>
                  <a:cubicBezTo>
                    <a:pt x="1191014" y="598227"/>
                    <a:pt x="1191681" y="596703"/>
                    <a:pt x="1192252" y="595179"/>
                  </a:cubicBezTo>
                  <a:cubicBezTo>
                    <a:pt x="1192824" y="593655"/>
                    <a:pt x="1193490" y="592131"/>
                    <a:pt x="1193777" y="591369"/>
                  </a:cubicBezTo>
                  <a:cubicBezTo>
                    <a:pt x="1194157" y="590512"/>
                    <a:pt x="1194729" y="588035"/>
                    <a:pt x="1195205" y="585940"/>
                  </a:cubicBezTo>
                  <a:cubicBezTo>
                    <a:pt x="1195586" y="584416"/>
                    <a:pt x="1195872" y="582987"/>
                    <a:pt x="1196062" y="582511"/>
                  </a:cubicBezTo>
                  <a:cubicBezTo>
                    <a:pt x="1196443" y="581463"/>
                    <a:pt x="1195872" y="580034"/>
                    <a:pt x="1195396" y="578891"/>
                  </a:cubicBezTo>
                  <a:cubicBezTo>
                    <a:pt x="1195300" y="578605"/>
                    <a:pt x="1195205" y="578415"/>
                    <a:pt x="1195110" y="578320"/>
                  </a:cubicBezTo>
                  <a:cubicBezTo>
                    <a:pt x="1194919" y="577843"/>
                    <a:pt x="1195110" y="576700"/>
                    <a:pt x="1195205" y="575653"/>
                  </a:cubicBezTo>
                  <a:cubicBezTo>
                    <a:pt x="1195300" y="575081"/>
                    <a:pt x="1195300" y="574605"/>
                    <a:pt x="1195396" y="574129"/>
                  </a:cubicBezTo>
                  <a:cubicBezTo>
                    <a:pt x="1195491" y="573081"/>
                    <a:pt x="1195586" y="572986"/>
                    <a:pt x="1196539" y="572414"/>
                  </a:cubicBezTo>
                  <a:lnTo>
                    <a:pt x="1196634" y="572319"/>
                  </a:lnTo>
                  <a:cubicBezTo>
                    <a:pt x="1196824" y="572224"/>
                    <a:pt x="1197015" y="572033"/>
                    <a:pt x="1197015" y="571747"/>
                  </a:cubicBezTo>
                  <a:cubicBezTo>
                    <a:pt x="1197015" y="571747"/>
                    <a:pt x="1197015" y="571747"/>
                    <a:pt x="1197015" y="571652"/>
                  </a:cubicBezTo>
                  <a:cubicBezTo>
                    <a:pt x="1197586" y="571557"/>
                    <a:pt x="1198634" y="571462"/>
                    <a:pt x="1199111" y="571462"/>
                  </a:cubicBezTo>
                  <a:cubicBezTo>
                    <a:pt x="1199777" y="571462"/>
                    <a:pt x="1200444" y="571462"/>
                    <a:pt x="1201206" y="572128"/>
                  </a:cubicBezTo>
                  <a:cubicBezTo>
                    <a:pt x="1201206" y="572128"/>
                    <a:pt x="1204063" y="574605"/>
                    <a:pt x="1205492" y="574605"/>
                  </a:cubicBezTo>
                  <a:cubicBezTo>
                    <a:pt x="1206159" y="574605"/>
                    <a:pt x="1207207" y="574224"/>
                    <a:pt x="1208064" y="573938"/>
                  </a:cubicBezTo>
                  <a:cubicBezTo>
                    <a:pt x="1208540" y="573748"/>
                    <a:pt x="1209016" y="573653"/>
                    <a:pt x="1209302" y="573557"/>
                  </a:cubicBezTo>
                  <a:lnTo>
                    <a:pt x="1209492" y="573557"/>
                  </a:lnTo>
                  <a:cubicBezTo>
                    <a:pt x="1209969" y="573462"/>
                    <a:pt x="1211588" y="573176"/>
                    <a:pt x="1211969" y="573462"/>
                  </a:cubicBezTo>
                  <a:cubicBezTo>
                    <a:pt x="1211969" y="573462"/>
                    <a:pt x="1212064" y="573557"/>
                    <a:pt x="1212064" y="573557"/>
                  </a:cubicBezTo>
                  <a:cubicBezTo>
                    <a:pt x="1211969" y="574605"/>
                    <a:pt x="1211588" y="576415"/>
                    <a:pt x="1211017" y="577748"/>
                  </a:cubicBezTo>
                  <a:cubicBezTo>
                    <a:pt x="1210445" y="579177"/>
                    <a:pt x="1209683" y="581844"/>
                    <a:pt x="1209588" y="583178"/>
                  </a:cubicBezTo>
                  <a:cubicBezTo>
                    <a:pt x="1209492" y="584511"/>
                    <a:pt x="1209112" y="587273"/>
                    <a:pt x="1208826" y="588321"/>
                  </a:cubicBezTo>
                  <a:cubicBezTo>
                    <a:pt x="1208540" y="589464"/>
                    <a:pt x="1207587" y="591941"/>
                    <a:pt x="1207111" y="592607"/>
                  </a:cubicBezTo>
                  <a:cubicBezTo>
                    <a:pt x="1207016" y="592703"/>
                    <a:pt x="1206826" y="592893"/>
                    <a:pt x="1206730" y="592988"/>
                  </a:cubicBezTo>
                  <a:cubicBezTo>
                    <a:pt x="1206254" y="593465"/>
                    <a:pt x="1205492" y="594131"/>
                    <a:pt x="1206159" y="595465"/>
                  </a:cubicBezTo>
                  <a:cubicBezTo>
                    <a:pt x="1207302" y="597846"/>
                    <a:pt x="1207493" y="598608"/>
                    <a:pt x="1207397" y="598799"/>
                  </a:cubicBezTo>
                  <a:cubicBezTo>
                    <a:pt x="1207397" y="598894"/>
                    <a:pt x="1207207" y="599275"/>
                    <a:pt x="1207016" y="599656"/>
                  </a:cubicBezTo>
                  <a:cubicBezTo>
                    <a:pt x="1206254" y="601180"/>
                    <a:pt x="1205778" y="602418"/>
                    <a:pt x="1205968" y="603085"/>
                  </a:cubicBezTo>
                  <a:lnTo>
                    <a:pt x="1206159" y="603466"/>
                  </a:lnTo>
                  <a:cubicBezTo>
                    <a:pt x="1207493" y="606704"/>
                    <a:pt x="1207397" y="607466"/>
                    <a:pt x="1207302" y="607657"/>
                  </a:cubicBezTo>
                  <a:lnTo>
                    <a:pt x="1207016" y="607942"/>
                  </a:lnTo>
                  <a:cubicBezTo>
                    <a:pt x="1205492" y="609086"/>
                    <a:pt x="1204063" y="610228"/>
                    <a:pt x="1204063" y="611371"/>
                  </a:cubicBezTo>
                  <a:close/>
                  <a:moveTo>
                    <a:pt x="1284740" y="567175"/>
                  </a:moveTo>
                  <a:cubicBezTo>
                    <a:pt x="1285502" y="567461"/>
                    <a:pt x="1285883" y="567652"/>
                    <a:pt x="1285788" y="568128"/>
                  </a:cubicBezTo>
                  <a:cubicBezTo>
                    <a:pt x="1285692" y="569176"/>
                    <a:pt x="1285121" y="572509"/>
                    <a:pt x="1284645" y="573367"/>
                  </a:cubicBezTo>
                  <a:cubicBezTo>
                    <a:pt x="1284169" y="574129"/>
                    <a:pt x="1281597" y="576034"/>
                    <a:pt x="1280644" y="576796"/>
                  </a:cubicBezTo>
                  <a:lnTo>
                    <a:pt x="1280263" y="577082"/>
                  </a:lnTo>
                  <a:cubicBezTo>
                    <a:pt x="1280073" y="577272"/>
                    <a:pt x="1279787" y="577462"/>
                    <a:pt x="1279502" y="577653"/>
                  </a:cubicBezTo>
                  <a:cubicBezTo>
                    <a:pt x="1278549" y="578415"/>
                    <a:pt x="1277120" y="579558"/>
                    <a:pt x="1276167" y="579749"/>
                  </a:cubicBezTo>
                  <a:cubicBezTo>
                    <a:pt x="1275787" y="579844"/>
                    <a:pt x="1275120" y="579939"/>
                    <a:pt x="1274262" y="580034"/>
                  </a:cubicBezTo>
                  <a:cubicBezTo>
                    <a:pt x="1271500" y="580415"/>
                    <a:pt x="1269310" y="580796"/>
                    <a:pt x="1268643" y="581463"/>
                  </a:cubicBezTo>
                  <a:cubicBezTo>
                    <a:pt x="1268262" y="581844"/>
                    <a:pt x="1267595" y="582511"/>
                    <a:pt x="1266928" y="583178"/>
                  </a:cubicBezTo>
                  <a:cubicBezTo>
                    <a:pt x="1265976" y="584225"/>
                    <a:pt x="1264737" y="585463"/>
                    <a:pt x="1264357" y="585654"/>
                  </a:cubicBezTo>
                  <a:cubicBezTo>
                    <a:pt x="1263499" y="586225"/>
                    <a:pt x="1261118" y="589083"/>
                    <a:pt x="1260546" y="589940"/>
                  </a:cubicBezTo>
                  <a:cubicBezTo>
                    <a:pt x="1259309" y="591750"/>
                    <a:pt x="1258642" y="596893"/>
                    <a:pt x="1258642" y="597370"/>
                  </a:cubicBezTo>
                  <a:cubicBezTo>
                    <a:pt x="1258546" y="598132"/>
                    <a:pt x="1259499" y="600799"/>
                    <a:pt x="1259880" y="601656"/>
                  </a:cubicBezTo>
                  <a:cubicBezTo>
                    <a:pt x="1258260" y="604037"/>
                    <a:pt x="1255594" y="607562"/>
                    <a:pt x="1254927" y="608133"/>
                  </a:cubicBezTo>
                  <a:cubicBezTo>
                    <a:pt x="1253689" y="609086"/>
                    <a:pt x="1253212" y="611371"/>
                    <a:pt x="1253212" y="611943"/>
                  </a:cubicBezTo>
                  <a:cubicBezTo>
                    <a:pt x="1252831" y="612515"/>
                    <a:pt x="1247783" y="615086"/>
                    <a:pt x="1247021" y="615277"/>
                  </a:cubicBezTo>
                  <a:cubicBezTo>
                    <a:pt x="1246449" y="615372"/>
                    <a:pt x="1245783" y="616229"/>
                    <a:pt x="1244259" y="620039"/>
                  </a:cubicBezTo>
                  <a:lnTo>
                    <a:pt x="1244164" y="620325"/>
                  </a:lnTo>
                  <a:cubicBezTo>
                    <a:pt x="1243783" y="620896"/>
                    <a:pt x="1239592" y="621373"/>
                    <a:pt x="1237496" y="621373"/>
                  </a:cubicBezTo>
                  <a:cubicBezTo>
                    <a:pt x="1237211" y="621373"/>
                    <a:pt x="1236544" y="621373"/>
                    <a:pt x="1235877" y="621373"/>
                  </a:cubicBezTo>
                  <a:cubicBezTo>
                    <a:pt x="1231971" y="621278"/>
                    <a:pt x="1229781" y="621182"/>
                    <a:pt x="1229114" y="621468"/>
                  </a:cubicBezTo>
                  <a:cubicBezTo>
                    <a:pt x="1228542" y="621658"/>
                    <a:pt x="1227780" y="622325"/>
                    <a:pt x="1226923" y="622992"/>
                  </a:cubicBezTo>
                  <a:cubicBezTo>
                    <a:pt x="1226352" y="623468"/>
                    <a:pt x="1225780" y="623945"/>
                    <a:pt x="1225399" y="624135"/>
                  </a:cubicBezTo>
                  <a:cubicBezTo>
                    <a:pt x="1224447" y="624707"/>
                    <a:pt x="1219494" y="625849"/>
                    <a:pt x="1218922" y="625849"/>
                  </a:cubicBezTo>
                  <a:cubicBezTo>
                    <a:pt x="1218161" y="625849"/>
                    <a:pt x="1217874" y="626230"/>
                    <a:pt x="1217589" y="626707"/>
                  </a:cubicBezTo>
                  <a:cubicBezTo>
                    <a:pt x="1217494" y="626897"/>
                    <a:pt x="1217303" y="627088"/>
                    <a:pt x="1217112" y="627374"/>
                  </a:cubicBezTo>
                  <a:cubicBezTo>
                    <a:pt x="1217018" y="627469"/>
                    <a:pt x="1217018" y="627469"/>
                    <a:pt x="1217018" y="627469"/>
                  </a:cubicBezTo>
                  <a:cubicBezTo>
                    <a:pt x="1216732" y="627374"/>
                    <a:pt x="1216255" y="626707"/>
                    <a:pt x="1216160" y="626040"/>
                  </a:cubicBezTo>
                  <a:cubicBezTo>
                    <a:pt x="1216065" y="625183"/>
                    <a:pt x="1214731" y="625183"/>
                    <a:pt x="1213398" y="625087"/>
                  </a:cubicBezTo>
                  <a:cubicBezTo>
                    <a:pt x="1212827" y="625087"/>
                    <a:pt x="1212160" y="624992"/>
                    <a:pt x="1211874" y="624897"/>
                  </a:cubicBezTo>
                  <a:cubicBezTo>
                    <a:pt x="1211588" y="624802"/>
                    <a:pt x="1210826" y="623945"/>
                    <a:pt x="1208921" y="620325"/>
                  </a:cubicBezTo>
                  <a:cubicBezTo>
                    <a:pt x="1208730" y="619944"/>
                    <a:pt x="1208636" y="619753"/>
                    <a:pt x="1208540" y="619658"/>
                  </a:cubicBezTo>
                  <a:cubicBezTo>
                    <a:pt x="1208159" y="618991"/>
                    <a:pt x="1205778" y="617753"/>
                    <a:pt x="1204730" y="617563"/>
                  </a:cubicBezTo>
                  <a:cubicBezTo>
                    <a:pt x="1205016" y="616229"/>
                    <a:pt x="1205016" y="614229"/>
                    <a:pt x="1205111" y="612800"/>
                  </a:cubicBezTo>
                  <a:cubicBezTo>
                    <a:pt x="1205111" y="612229"/>
                    <a:pt x="1205111" y="611753"/>
                    <a:pt x="1205111" y="611467"/>
                  </a:cubicBezTo>
                  <a:cubicBezTo>
                    <a:pt x="1205206" y="610705"/>
                    <a:pt x="1206921" y="609371"/>
                    <a:pt x="1207587" y="608895"/>
                  </a:cubicBezTo>
                  <a:lnTo>
                    <a:pt x="1207969" y="608609"/>
                  </a:lnTo>
                  <a:cubicBezTo>
                    <a:pt x="1208636" y="608133"/>
                    <a:pt x="1208445" y="606799"/>
                    <a:pt x="1207111" y="603466"/>
                  </a:cubicBezTo>
                  <a:lnTo>
                    <a:pt x="1206921" y="603085"/>
                  </a:lnTo>
                  <a:cubicBezTo>
                    <a:pt x="1206730" y="602704"/>
                    <a:pt x="1207587" y="600989"/>
                    <a:pt x="1207873" y="600227"/>
                  </a:cubicBezTo>
                  <a:cubicBezTo>
                    <a:pt x="1208159" y="599751"/>
                    <a:pt x="1208254" y="599370"/>
                    <a:pt x="1208349" y="599179"/>
                  </a:cubicBezTo>
                  <a:cubicBezTo>
                    <a:pt x="1208540" y="598608"/>
                    <a:pt x="1208159" y="597560"/>
                    <a:pt x="1207016" y="595274"/>
                  </a:cubicBezTo>
                  <a:cubicBezTo>
                    <a:pt x="1206635" y="594417"/>
                    <a:pt x="1206921" y="594131"/>
                    <a:pt x="1207397" y="593655"/>
                  </a:cubicBezTo>
                  <a:cubicBezTo>
                    <a:pt x="1207587" y="593465"/>
                    <a:pt x="1207778" y="593369"/>
                    <a:pt x="1207873" y="593179"/>
                  </a:cubicBezTo>
                  <a:cubicBezTo>
                    <a:pt x="1208445" y="592417"/>
                    <a:pt x="1209492" y="589750"/>
                    <a:pt x="1209778" y="588607"/>
                  </a:cubicBezTo>
                  <a:cubicBezTo>
                    <a:pt x="1210064" y="587368"/>
                    <a:pt x="1210540" y="584606"/>
                    <a:pt x="1210635" y="583368"/>
                  </a:cubicBezTo>
                  <a:cubicBezTo>
                    <a:pt x="1210731" y="582130"/>
                    <a:pt x="1211398" y="579558"/>
                    <a:pt x="1211969" y="578224"/>
                  </a:cubicBezTo>
                  <a:cubicBezTo>
                    <a:pt x="1212540" y="576796"/>
                    <a:pt x="1213017" y="574986"/>
                    <a:pt x="1213112" y="573843"/>
                  </a:cubicBezTo>
                  <a:cubicBezTo>
                    <a:pt x="1213112" y="573557"/>
                    <a:pt x="1213017" y="573271"/>
                    <a:pt x="1212731" y="573081"/>
                  </a:cubicBezTo>
                  <a:cubicBezTo>
                    <a:pt x="1212064" y="572605"/>
                    <a:pt x="1210826" y="572700"/>
                    <a:pt x="1209588" y="572986"/>
                  </a:cubicBezTo>
                  <a:lnTo>
                    <a:pt x="1209397" y="572986"/>
                  </a:lnTo>
                  <a:cubicBezTo>
                    <a:pt x="1209112" y="573081"/>
                    <a:pt x="1208540" y="573176"/>
                    <a:pt x="1208064" y="573367"/>
                  </a:cubicBezTo>
                  <a:cubicBezTo>
                    <a:pt x="1207302" y="573653"/>
                    <a:pt x="1206349" y="573938"/>
                    <a:pt x="1205873" y="573938"/>
                  </a:cubicBezTo>
                  <a:cubicBezTo>
                    <a:pt x="1205206" y="573938"/>
                    <a:pt x="1203396" y="572700"/>
                    <a:pt x="1202253" y="571652"/>
                  </a:cubicBezTo>
                  <a:cubicBezTo>
                    <a:pt x="1201206" y="570795"/>
                    <a:pt x="1200253" y="570795"/>
                    <a:pt x="1199587" y="570795"/>
                  </a:cubicBezTo>
                  <a:cubicBezTo>
                    <a:pt x="1199015" y="570795"/>
                    <a:pt x="1197872" y="570890"/>
                    <a:pt x="1197301" y="570986"/>
                  </a:cubicBezTo>
                  <a:cubicBezTo>
                    <a:pt x="1197110" y="570509"/>
                    <a:pt x="1196729" y="569938"/>
                    <a:pt x="1196253" y="569271"/>
                  </a:cubicBezTo>
                  <a:cubicBezTo>
                    <a:pt x="1195681" y="568509"/>
                    <a:pt x="1195110" y="567747"/>
                    <a:pt x="1195015" y="567175"/>
                  </a:cubicBezTo>
                  <a:cubicBezTo>
                    <a:pt x="1194824" y="565747"/>
                    <a:pt x="1194729" y="563270"/>
                    <a:pt x="1194824" y="561651"/>
                  </a:cubicBezTo>
                  <a:cubicBezTo>
                    <a:pt x="1194919" y="560413"/>
                    <a:pt x="1195396" y="560413"/>
                    <a:pt x="1196539" y="560413"/>
                  </a:cubicBezTo>
                  <a:cubicBezTo>
                    <a:pt x="1197586" y="560413"/>
                    <a:pt x="1198634" y="560413"/>
                    <a:pt x="1199587" y="560222"/>
                  </a:cubicBezTo>
                  <a:cubicBezTo>
                    <a:pt x="1200730" y="560032"/>
                    <a:pt x="1201396" y="558127"/>
                    <a:pt x="1201682" y="557079"/>
                  </a:cubicBezTo>
                  <a:cubicBezTo>
                    <a:pt x="1201682" y="556888"/>
                    <a:pt x="1202253" y="556508"/>
                    <a:pt x="1204825" y="556126"/>
                  </a:cubicBezTo>
                  <a:lnTo>
                    <a:pt x="1205111" y="556126"/>
                  </a:lnTo>
                  <a:cubicBezTo>
                    <a:pt x="1206064" y="555936"/>
                    <a:pt x="1209778" y="556317"/>
                    <a:pt x="1210540" y="556412"/>
                  </a:cubicBezTo>
                  <a:cubicBezTo>
                    <a:pt x="1210731" y="556412"/>
                    <a:pt x="1211207" y="556984"/>
                    <a:pt x="1211588" y="557365"/>
                  </a:cubicBezTo>
                  <a:cubicBezTo>
                    <a:pt x="1212160" y="558127"/>
                    <a:pt x="1212921" y="558984"/>
                    <a:pt x="1213779" y="559174"/>
                  </a:cubicBezTo>
                  <a:cubicBezTo>
                    <a:pt x="1214826" y="559460"/>
                    <a:pt x="1216732" y="558889"/>
                    <a:pt x="1218161" y="558508"/>
                  </a:cubicBezTo>
                  <a:cubicBezTo>
                    <a:pt x="1218732" y="558317"/>
                    <a:pt x="1219208" y="558222"/>
                    <a:pt x="1219494" y="558222"/>
                  </a:cubicBezTo>
                  <a:cubicBezTo>
                    <a:pt x="1220160" y="558127"/>
                    <a:pt x="1222065" y="558412"/>
                    <a:pt x="1223399" y="558603"/>
                  </a:cubicBezTo>
                  <a:cubicBezTo>
                    <a:pt x="1224161" y="558698"/>
                    <a:pt x="1224828" y="558793"/>
                    <a:pt x="1225304" y="558889"/>
                  </a:cubicBezTo>
                  <a:cubicBezTo>
                    <a:pt x="1225876" y="558984"/>
                    <a:pt x="1226637" y="559079"/>
                    <a:pt x="1227304" y="559174"/>
                  </a:cubicBezTo>
                  <a:cubicBezTo>
                    <a:pt x="1228352" y="559365"/>
                    <a:pt x="1229305" y="559555"/>
                    <a:pt x="1230067" y="559555"/>
                  </a:cubicBezTo>
                  <a:cubicBezTo>
                    <a:pt x="1230638" y="559555"/>
                    <a:pt x="1232353" y="559651"/>
                    <a:pt x="1234067" y="559841"/>
                  </a:cubicBezTo>
                  <a:cubicBezTo>
                    <a:pt x="1235782" y="559937"/>
                    <a:pt x="1237496" y="560127"/>
                    <a:pt x="1238067" y="560127"/>
                  </a:cubicBezTo>
                  <a:cubicBezTo>
                    <a:pt x="1238353" y="560127"/>
                    <a:pt x="1238925" y="560127"/>
                    <a:pt x="1239782" y="560127"/>
                  </a:cubicBezTo>
                  <a:cubicBezTo>
                    <a:pt x="1242544" y="560127"/>
                    <a:pt x="1247116" y="560222"/>
                    <a:pt x="1248164" y="560127"/>
                  </a:cubicBezTo>
                  <a:cubicBezTo>
                    <a:pt x="1248450" y="560127"/>
                    <a:pt x="1248735" y="559937"/>
                    <a:pt x="1249117" y="559651"/>
                  </a:cubicBezTo>
                  <a:cubicBezTo>
                    <a:pt x="1249498" y="559746"/>
                    <a:pt x="1249974" y="559841"/>
                    <a:pt x="1250260" y="560032"/>
                  </a:cubicBezTo>
                  <a:cubicBezTo>
                    <a:pt x="1250545" y="560222"/>
                    <a:pt x="1251117" y="560413"/>
                    <a:pt x="1251783" y="560699"/>
                  </a:cubicBezTo>
                  <a:cubicBezTo>
                    <a:pt x="1252641" y="561079"/>
                    <a:pt x="1253784" y="561556"/>
                    <a:pt x="1254069" y="561746"/>
                  </a:cubicBezTo>
                  <a:cubicBezTo>
                    <a:pt x="1254641" y="562222"/>
                    <a:pt x="1258070" y="564032"/>
                    <a:pt x="1258927" y="564318"/>
                  </a:cubicBezTo>
                  <a:cubicBezTo>
                    <a:pt x="1259309" y="564413"/>
                    <a:pt x="1260261" y="564508"/>
                    <a:pt x="1261404" y="564508"/>
                  </a:cubicBezTo>
                  <a:cubicBezTo>
                    <a:pt x="1262451" y="564604"/>
                    <a:pt x="1264166" y="564699"/>
                    <a:pt x="1264452" y="564794"/>
                  </a:cubicBezTo>
                  <a:cubicBezTo>
                    <a:pt x="1265214" y="565175"/>
                    <a:pt x="1266928" y="565461"/>
                    <a:pt x="1268167" y="565270"/>
                  </a:cubicBezTo>
                  <a:lnTo>
                    <a:pt x="1268738" y="565175"/>
                  </a:lnTo>
                  <a:cubicBezTo>
                    <a:pt x="1269405" y="565080"/>
                    <a:pt x="1270738" y="564985"/>
                    <a:pt x="1271691" y="564985"/>
                  </a:cubicBezTo>
                  <a:cubicBezTo>
                    <a:pt x="1271596" y="565366"/>
                    <a:pt x="1271500" y="566033"/>
                    <a:pt x="1271786" y="566604"/>
                  </a:cubicBezTo>
                  <a:lnTo>
                    <a:pt x="1271881" y="566890"/>
                  </a:lnTo>
                  <a:cubicBezTo>
                    <a:pt x="1272072" y="567366"/>
                    <a:pt x="1272262" y="567842"/>
                    <a:pt x="1272739" y="567937"/>
                  </a:cubicBezTo>
                  <a:cubicBezTo>
                    <a:pt x="1272834" y="567937"/>
                    <a:pt x="1272929" y="567937"/>
                    <a:pt x="1272929" y="567937"/>
                  </a:cubicBezTo>
                  <a:cubicBezTo>
                    <a:pt x="1273119" y="567937"/>
                    <a:pt x="1273310" y="567842"/>
                    <a:pt x="1273596" y="567747"/>
                  </a:cubicBezTo>
                  <a:cubicBezTo>
                    <a:pt x="1274262" y="567271"/>
                    <a:pt x="1275977" y="566413"/>
                    <a:pt x="1275977" y="566413"/>
                  </a:cubicBezTo>
                  <a:lnTo>
                    <a:pt x="1275977" y="566413"/>
                  </a:lnTo>
                  <a:cubicBezTo>
                    <a:pt x="1276549" y="566604"/>
                    <a:pt x="1276930" y="566699"/>
                    <a:pt x="1277120" y="566699"/>
                  </a:cubicBezTo>
                  <a:cubicBezTo>
                    <a:pt x="1277692" y="566699"/>
                    <a:pt x="1279311" y="566699"/>
                    <a:pt x="1281025" y="566890"/>
                  </a:cubicBezTo>
                  <a:cubicBezTo>
                    <a:pt x="1281311" y="566890"/>
                    <a:pt x="1281597" y="566985"/>
                    <a:pt x="1281883" y="566985"/>
                  </a:cubicBezTo>
                  <a:cubicBezTo>
                    <a:pt x="1283121" y="566985"/>
                    <a:pt x="1283883" y="566699"/>
                    <a:pt x="1284169" y="566604"/>
                  </a:cubicBezTo>
                  <a:cubicBezTo>
                    <a:pt x="1284169" y="566604"/>
                    <a:pt x="1284169" y="566604"/>
                    <a:pt x="1284169" y="566604"/>
                  </a:cubicBezTo>
                  <a:cubicBezTo>
                    <a:pt x="1284169" y="566890"/>
                    <a:pt x="1284454" y="567080"/>
                    <a:pt x="1284740" y="567175"/>
                  </a:cubicBezTo>
                  <a:close/>
                  <a:moveTo>
                    <a:pt x="1272262" y="565175"/>
                  </a:moveTo>
                  <a:cubicBezTo>
                    <a:pt x="1272262" y="565175"/>
                    <a:pt x="1272262" y="565175"/>
                    <a:pt x="1272262" y="565175"/>
                  </a:cubicBezTo>
                  <a:cubicBezTo>
                    <a:pt x="1272548" y="565270"/>
                    <a:pt x="1273024" y="565461"/>
                    <a:pt x="1273596" y="565747"/>
                  </a:cubicBezTo>
                  <a:cubicBezTo>
                    <a:pt x="1274072" y="565937"/>
                    <a:pt x="1274358" y="566033"/>
                    <a:pt x="1274739" y="566223"/>
                  </a:cubicBezTo>
                  <a:cubicBezTo>
                    <a:pt x="1274168" y="566509"/>
                    <a:pt x="1273310" y="566985"/>
                    <a:pt x="1272834" y="567271"/>
                  </a:cubicBezTo>
                  <a:cubicBezTo>
                    <a:pt x="1272739" y="567271"/>
                    <a:pt x="1272739" y="567366"/>
                    <a:pt x="1272739" y="567366"/>
                  </a:cubicBezTo>
                  <a:cubicBezTo>
                    <a:pt x="1272643" y="567271"/>
                    <a:pt x="1272453" y="566985"/>
                    <a:pt x="1272453" y="566795"/>
                  </a:cubicBezTo>
                  <a:lnTo>
                    <a:pt x="1272358" y="566509"/>
                  </a:lnTo>
                  <a:cubicBezTo>
                    <a:pt x="1272167" y="566033"/>
                    <a:pt x="1272262" y="565461"/>
                    <a:pt x="1272262" y="565175"/>
                  </a:cubicBezTo>
                  <a:close/>
                  <a:moveTo>
                    <a:pt x="1320744" y="553555"/>
                  </a:moveTo>
                  <a:cubicBezTo>
                    <a:pt x="1320173" y="554603"/>
                    <a:pt x="1319221" y="556508"/>
                    <a:pt x="1318649" y="556793"/>
                  </a:cubicBezTo>
                  <a:cubicBezTo>
                    <a:pt x="1318173" y="556984"/>
                    <a:pt x="1317696" y="557079"/>
                    <a:pt x="1317220" y="557174"/>
                  </a:cubicBezTo>
                  <a:cubicBezTo>
                    <a:pt x="1316649" y="557270"/>
                    <a:pt x="1316077" y="557365"/>
                    <a:pt x="1315601" y="557650"/>
                  </a:cubicBezTo>
                  <a:cubicBezTo>
                    <a:pt x="1315315" y="557841"/>
                    <a:pt x="1314839" y="558317"/>
                    <a:pt x="1314172" y="558889"/>
                  </a:cubicBezTo>
                  <a:cubicBezTo>
                    <a:pt x="1313220" y="559746"/>
                    <a:pt x="1311886" y="560984"/>
                    <a:pt x="1311124" y="561365"/>
                  </a:cubicBezTo>
                  <a:cubicBezTo>
                    <a:pt x="1309981" y="561937"/>
                    <a:pt x="1307505" y="562413"/>
                    <a:pt x="1306076" y="562127"/>
                  </a:cubicBezTo>
                  <a:cubicBezTo>
                    <a:pt x="1304457" y="561746"/>
                    <a:pt x="1302171" y="560699"/>
                    <a:pt x="1301218" y="560222"/>
                  </a:cubicBezTo>
                  <a:cubicBezTo>
                    <a:pt x="1299980" y="559555"/>
                    <a:pt x="1296170" y="558222"/>
                    <a:pt x="1294932" y="558032"/>
                  </a:cubicBezTo>
                  <a:lnTo>
                    <a:pt x="1294551" y="557936"/>
                  </a:lnTo>
                  <a:cubicBezTo>
                    <a:pt x="1293122" y="557746"/>
                    <a:pt x="1289788" y="557174"/>
                    <a:pt x="1287407" y="559270"/>
                  </a:cubicBezTo>
                  <a:cubicBezTo>
                    <a:pt x="1285312" y="561175"/>
                    <a:pt x="1283502" y="564508"/>
                    <a:pt x="1283597" y="565937"/>
                  </a:cubicBezTo>
                  <a:cubicBezTo>
                    <a:pt x="1283311" y="566033"/>
                    <a:pt x="1282359" y="566318"/>
                    <a:pt x="1281025" y="566223"/>
                  </a:cubicBezTo>
                  <a:cubicBezTo>
                    <a:pt x="1279215" y="566033"/>
                    <a:pt x="1277596" y="566033"/>
                    <a:pt x="1277025" y="566033"/>
                  </a:cubicBezTo>
                  <a:cubicBezTo>
                    <a:pt x="1276644" y="566033"/>
                    <a:pt x="1275024" y="565270"/>
                    <a:pt x="1274072" y="564890"/>
                  </a:cubicBezTo>
                  <a:cubicBezTo>
                    <a:pt x="1273405" y="564604"/>
                    <a:pt x="1272929" y="564413"/>
                    <a:pt x="1272643" y="564318"/>
                  </a:cubicBezTo>
                  <a:cubicBezTo>
                    <a:pt x="1271976" y="564128"/>
                    <a:pt x="1270262" y="564223"/>
                    <a:pt x="1268357" y="564508"/>
                  </a:cubicBezTo>
                  <a:lnTo>
                    <a:pt x="1267785" y="564604"/>
                  </a:lnTo>
                  <a:cubicBezTo>
                    <a:pt x="1266642" y="564699"/>
                    <a:pt x="1265119" y="564508"/>
                    <a:pt x="1264547" y="564223"/>
                  </a:cubicBezTo>
                  <a:cubicBezTo>
                    <a:pt x="1264071" y="564032"/>
                    <a:pt x="1263023" y="563937"/>
                    <a:pt x="1261118" y="563842"/>
                  </a:cubicBezTo>
                  <a:cubicBezTo>
                    <a:pt x="1260165" y="563746"/>
                    <a:pt x="1259118" y="563746"/>
                    <a:pt x="1258832" y="563651"/>
                  </a:cubicBezTo>
                  <a:cubicBezTo>
                    <a:pt x="1258070" y="563461"/>
                    <a:pt x="1254736" y="561651"/>
                    <a:pt x="1254260" y="561270"/>
                  </a:cubicBezTo>
                  <a:cubicBezTo>
                    <a:pt x="1253879" y="560984"/>
                    <a:pt x="1253022" y="560603"/>
                    <a:pt x="1251783" y="560032"/>
                  </a:cubicBezTo>
                  <a:cubicBezTo>
                    <a:pt x="1251212" y="559746"/>
                    <a:pt x="1250545" y="559555"/>
                    <a:pt x="1250355" y="559365"/>
                  </a:cubicBezTo>
                  <a:cubicBezTo>
                    <a:pt x="1250069" y="559174"/>
                    <a:pt x="1249688" y="559079"/>
                    <a:pt x="1249307" y="558984"/>
                  </a:cubicBezTo>
                  <a:cubicBezTo>
                    <a:pt x="1250164" y="558032"/>
                    <a:pt x="1251307" y="556412"/>
                    <a:pt x="1252736" y="553841"/>
                  </a:cubicBezTo>
                  <a:lnTo>
                    <a:pt x="1252926" y="553555"/>
                  </a:lnTo>
                  <a:cubicBezTo>
                    <a:pt x="1253593" y="552507"/>
                    <a:pt x="1257403" y="543172"/>
                    <a:pt x="1257689" y="541744"/>
                  </a:cubicBezTo>
                  <a:cubicBezTo>
                    <a:pt x="1257784" y="541363"/>
                    <a:pt x="1257975" y="541267"/>
                    <a:pt x="1258070" y="541172"/>
                  </a:cubicBezTo>
                  <a:cubicBezTo>
                    <a:pt x="1258642" y="540887"/>
                    <a:pt x="1259594" y="541077"/>
                    <a:pt x="1260165" y="541267"/>
                  </a:cubicBezTo>
                  <a:cubicBezTo>
                    <a:pt x="1260452" y="541363"/>
                    <a:pt x="1260737" y="541363"/>
                    <a:pt x="1260928" y="541172"/>
                  </a:cubicBezTo>
                  <a:cubicBezTo>
                    <a:pt x="1261690" y="540505"/>
                    <a:pt x="1261023" y="537934"/>
                    <a:pt x="1260832" y="537458"/>
                  </a:cubicBezTo>
                  <a:cubicBezTo>
                    <a:pt x="1260356" y="536315"/>
                    <a:pt x="1259499" y="535171"/>
                    <a:pt x="1258737" y="534219"/>
                  </a:cubicBezTo>
                  <a:lnTo>
                    <a:pt x="1258642" y="534028"/>
                  </a:lnTo>
                  <a:cubicBezTo>
                    <a:pt x="1258165" y="533457"/>
                    <a:pt x="1258451" y="532886"/>
                    <a:pt x="1258927" y="532028"/>
                  </a:cubicBezTo>
                  <a:cubicBezTo>
                    <a:pt x="1259023" y="531933"/>
                    <a:pt x="1259118" y="531742"/>
                    <a:pt x="1259213" y="531647"/>
                  </a:cubicBezTo>
                  <a:cubicBezTo>
                    <a:pt x="1259880" y="530504"/>
                    <a:pt x="1257689" y="528409"/>
                    <a:pt x="1256927" y="527837"/>
                  </a:cubicBezTo>
                  <a:cubicBezTo>
                    <a:pt x="1255879" y="526980"/>
                    <a:pt x="1254260" y="525266"/>
                    <a:pt x="1253974" y="524694"/>
                  </a:cubicBezTo>
                  <a:cubicBezTo>
                    <a:pt x="1253689" y="524027"/>
                    <a:pt x="1252165" y="523170"/>
                    <a:pt x="1250355" y="522217"/>
                  </a:cubicBezTo>
                  <a:lnTo>
                    <a:pt x="1249878" y="521932"/>
                  </a:lnTo>
                  <a:cubicBezTo>
                    <a:pt x="1249021" y="521455"/>
                    <a:pt x="1248450" y="519455"/>
                    <a:pt x="1248259" y="518217"/>
                  </a:cubicBezTo>
                  <a:cubicBezTo>
                    <a:pt x="1248069" y="517074"/>
                    <a:pt x="1245973" y="517074"/>
                    <a:pt x="1245116" y="517074"/>
                  </a:cubicBezTo>
                  <a:cubicBezTo>
                    <a:pt x="1244735" y="517074"/>
                    <a:pt x="1243211" y="515740"/>
                    <a:pt x="1242163" y="514693"/>
                  </a:cubicBezTo>
                  <a:cubicBezTo>
                    <a:pt x="1241687" y="514216"/>
                    <a:pt x="1240163" y="514026"/>
                    <a:pt x="1237687" y="513836"/>
                  </a:cubicBezTo>
                  <a:cubicBezTo>
                    <a:pt x="1236639" y="513740"/>
                    <a:pt x="1235686" y="513645"/>
                    <a:pt x="1235115" y="513550"/>
                  </a:cubicBezTo>
                  <a:cubicBezTo>
                    <a:pt x="1234162" y="513359"/>
                    <a:pt x="1234448" y="512026"/>
                    <a:pt x="1234924" y="510407"/>
                  </a:cubicBezTo>
                  <a:lnTo>
                    <a:pt x="1234924" y="510216"/>
                  </a:lnTo>
                  <a:cubicBezTo>
                    <a:pt x="1235210" y="509168"/>
                    <a:pt x="1235115" y="508406"/>
                    <a:pt x="1235019" y="507644"/>
                  </a:cubicBezTo>
                  <a:cubicBezTo>
                    <a:pt x="1235019" y="507263"/>
                    <a:pt x="1234924" y="506882"/>
                    <a:pt x="1234924" y="506501"/>
                  </a:cubicBezTo>
                  <a:cubicBezTo>
                    <a:pt x="1235401" y="505834"/>
                    <a:pt x="1240925" y="505263"/>
                    <a:pt x="1243306" y="505263"/>
                  </a:cubicBezTo>
                  <a:cubicBezTo>
                    <a:pt x="1244068" y="505263"/>
                    <a:pt x="1245402" y="505834"/>
                    <a:pt x="1246354" y="506215"/>
                  </a:cubicBezTo>
                  <a:cubicBezTo>
                    <a:pt x="1246926" y="506501"/>
                    <a:pt x="1247592" y="506692"/>
                    <a:pt x="1247974" y="506882"/>
                  </a:cubicBezTo>
                  <a:cubicBezTo>
                    <a:pt x="1249307" y="507263"/>
                    <a:pt x="1251307" y="506501"/>
                    <a:pt x="1253117" y="505739"/>
                  </a:cubicBezTo>
                  <a:cubicBezTo>
                    <a:pt x="1254832" y="505072"/>
                    <a:pt x="1254641" y="503929"/>
                    <a:pt x="1254451" y="503072"/>
                  </a:cubicBezTo>
                  <a:cubicBezTo>
                    <a:pt x="1254451" y="502977"/>
                    <a:pt x="1254451" y="502786"/>
                    <a:pt x="1254355" y="502691"/>
                  </a:cubicBezTo>
                  <a:cubicBezTo>
                    <a:pt x="1254260" y="502024"/>
                    <a:pt x="1253784" y="500977"/>
                    <a:pt x="1253308" y="500024"/>
                  </a:cubicBezTo>
                  <a:cubicBezTo>
                    <a:pt x="1253022" y="499548"/>
                    <a:pt x="1252831" y="499072"/>
                    <a:pt x="1252736" y="498786"/>
                  </a:cubicBezTo>
                  <a:cubicBezTo>
                    <a:pt x="1252450" y="498024"/>
                    <a:pt x="1252260" y="497262"/>
                    <a:pt x="1251974" y="496690"/>
                  </a:cubicBezTo>
                  <a:cubicBezTo>
                    <a:pt x="1252546" y="496500"/>
                    <a:pt x="1254641" y="496309"/>
                    <a:pt x="1256070" y="496309"/>
                  </a:cubicBezTo>
                  <a:cubicBezTo>
                    <a:pt x="1256451" y="496405"/>
                    <a:pt x="1257499" y="498024"/>
                    <a:pt x="1258070" y="498881"/>
                  </a:cubicBezTo>
                  <a:cubicBezTo>
                    <a:pt x="1258832" y="500024"/>
                    <a:pt x="1259213" y="500786"/>
                    <a:pt x="1259689" y="500977"/>
                  </a:cubicBezTo>
                  <a:cubicBezTo>
                    <a:pt x="1260737" y="501548"/>
                    <a:pt x="1262737" y="501262"/>
                    <a:pt x="1263785" y="499834"/>
                  </a:cubicBezTo>
                  <a:cubicBezTo>
                    <a:pt x="1264071" y="499548"/>
                    <a:pt x="1264357" y="499167"/>
                    <a:pt x="1264737" y="498691"/>
                  </a:cubicBezTo>
                  <a:cubicBezTo>
                    <a:pt x="1265595" y="497643"/>
                    <a:pt x="1266547" y="496595"/>
                    <a:pt x="1266833" y="495928"/>
                  </a:cubicBezTo>
                  <a:cubicBezTo>
                    <a:pt x="1267119" y="495643"/>
                    <a:pt x="1269119" y="495357"/>
                    <a:pt x="1270167" y="495166"/>
                  </a:cubicBezTo>
                  <a:cubicBezTo>
                    <a:pt x="1271310" y="494976"/>
                    <a:pt x="1272262" y="494881"/>
                    <a:pt x="1272834" y="494690"/>
                  </a:cubicBezTo>
                  <a:cubicBezTo>
                    <a:pt x="1273882" y="494214"/>
                    <a:pt x="1275311" y="491737"/>
                    <a:pt x="1276834" y="488975"/>
                  </a:cubicBezTo>
                  <a:cubicBezTo>
                    <a:pt x="1277120" y="488499"/>
                    <a:pt x="1277310" y="488118"/>
                    <a:pt x="1277406" y="487928"/>
                  </a:cubicBezTo>
                  <a:cubicBezTo>
                    <a:pt x="1278073" y="486689"/>
                    <a:pt x="1278835" y="486308"/>
                    <a:pt x="1280168" y="485832"/>
                  </a:cubicBezTo>
                  <a:cubicBezTo>
                    <a:pt x="1281692" y="485261"/>
                    <a:pt x="1282644" y="484594"/>
                    <a:pt x="1283883" y="483451"/>
                  </a:cubicBezTo>
                  <a:cubicBezTo>
                    <a:pt x="1284454" y="482974"/>
                    <a:pt x="1285121" y="482689"/>
                    <a:pt x="1285788" y="482403"/>
                  </a:cubicBezTo>
                  <a:cubicBezTo>
                    <a:pt x="1285883" y="482498"/>
                    <a:pt x="1286740" y="483070"/>
                    <a:pt x="1287312" y="483736"/>
                  </a:cubicBezTo>
                  <a:cubicBezTo>
                    <a:pt x="1287598" y="484117"/>
                    <a:pt x="1287884" y="484879"/>
                    <a:pt x="1288169" y="485641"/>
                  </a:cubicBezTo>
                  <a:cubicBezTo>
                    <a:pt x="1288550" y="486499"/>
                    <a:pt x="1288836" y="487356"/>
                    <a:pt x="1289312" y="488023"/>
                  </a:cubicBezTo>
                  <a:cubicBezTo>
                    <a:pt x="1290169" y="489356"/>
                    <a:pt x="1291693" y="490213"/>
                    <a:pt x="1292551" y="490404"/>
                  </a:cubicBezTo>
                  <a:cubicBezTo>
                    <a:pt x="1292836" y="490499"/>
                    <a:pt x="1293122" y="490499"/>
                    <a:pt x="1293408" y="490499"/>
                  </a:cubicBezTo>
                  <a:cubicBezTo>
                    <a:pt x="1294074" y="490595"/>
                    <a:pt x="1294837" y="490690"/>
                    <a:pt x="1295122" y="490975"/>
                  </a:cubicBezTo>
                  <a:cubicBezTo>
                    <a:pt x="1295503" y="491452"/>
                    <a:pt x="1297599" y="493261"/>
                    <a:pt x="1298265" y="493452"/>
                  </a:cubicBezTo>
                  <a:cubicBezTo>
                    <a:pt x="1298456" y="493547"/>
                    <a:pt x="1298837" y="493642"/>
                    <a:pt x="1299313" y="493738"/>
                  </a:cubicBezTo>
                  <a:cubicBezTo>
                    <a:pt x="1299980" y="493833"/>
                    <a:pt x="1301123" y="494119"/>
                    <a:pt x="1301409" y="494309"/>
                  </a:cubicBezTo>
                  <a:lnTo>
                    <a:pt x="1301694" y="494500"/>
                  </a:lnTo>
                  <a:cubicBezTo>
                    <a:pt x="1303409" y="495643"/>
                    <a:pt x="1305790" y="497262"/>
                    <a:pt x="1306648" y="497738"/>
                  </a:cubicBezTo>
                  <a:cubicBezTo>
                    <a:pt x="1307219" y="498024"/>
                    <a:pt x="1308743" y="498500"/>
                    <a:pt x="1310267" y="499072"/>
                  </a:cubicBezTo>
                  <a:cubicBezTo>
                    <a:pt x="1311410" y="499453"/>
                    <a:pt x="1312648" y="499834"/>
                    <a:pt x="1313411" y="500120"/>
                  </a:cubicBezTo>
                  <a:cubicBezTo>
                    <a:pt x="1315030" y="500786"/>
                    <a:pt x="1317315" y="501929"/>
                    <a:pt x="1318173" y="502310"/>
                  </a:cubicBezTo>
                  <a:lnTo>
                    <a:pt x="1318554" y="502501"/>
                  </a:lnTo>
                  <a:cubicBezTo>
                    <a:pt x="1320744" y="503549"/>
                    <a:pt x="1321221" y="504025"/>
                    <a:pt x="1321316" y="504120"/>
                  </a:cubicBezTo>
                  <a:cubicBezTo>
                    <a:pt x="1321316" y="504691"/>
                    <a:pt x="1320173" y="508406"/>
                    <a:pt x="1319983" y="508882"/>
                  </a:cubicBezTo>
                  <a:cubicBezTo>
                    <a:pt x="1319792" y="509359"/>
                    <a:pt x="1318554" y="514407"/>
                    <a:pt x="1318935" y="516407"/>
                  </a:cubicBezTo>
                  <a:cubicBezTo>
                    <a:pt x="1318554" y="516598"/>
                    <a:pt x="1318268" y="516788"/>
                    <a:pt x="1317982" y="517074"/>
                  </a:cubicBezTo>
                  <a:cubicBezTo>
                    <a:pt x="1317506" y="517645"/>
                    <a:pt x="1316077" y="518312"/>
                    <a:pt x="1314934" y="518884"/>
                  </a:cubicBezTo>
                  <a:cubicBezTo>
                    <a:pt x="1313411" y="519646"/>
                    <a:pt x="1312458" y="520122"/>
                    <a:pt x="1312172" y="520598"/>
                  </a:cubicBezTo>
                  <a:cubicBezTo>
                    <a:pt x="1311982" y="520789"/>
                    <a:pt x="1311886" y="521170"/>
                    <a:pt x="1311696" y="521455"/>
                  </a:cubicBezTo>
                  <a:cubicBezTo>
                    <a:pt x="1311219" y="522313"/>
                    <a:pt x="1310743" y="523361"/>
                    <a:pt x="1309981" y="523646"/>
                  </a:cubicBezTo>
                  <a:cubicBezTo>
                    <a:pt x="1308553" y="524218"/>
                    <a:pt x="1307790" y="524884"/>
                    <a:pt x="1307314" y="525742"/>
                  </a:cubicBezTo>
                  <a:cubicBezTo>
                    <a:pt x="1307219" y="525837"/>
                    <a:pt x="1307124" y="526028"/>
                    <a:pt x="1307028" y="526313"/>
                  </a:cubicBezTo>
                  <a:cubicBezTo>
                    <a:pt x="1306267" y="527742"/>
                    <a:pt x="1305505" y="529171"/>
                    <a:pt x="1305885" y="530028"/>
                  </a:cubicBezTo>
                  <a:cubicBezTo>
                    <a:pt x="1305981" y="530314"/>
                    <a:pt x="1306267" y="530504"/>
                    <a:pt x="1306552" y="530599"/>
                  </a:cubicBezTo>
                  <a:cubicBezTo>
                    <a:pt x="1307600" y="530885"/>
                    <a:pt x="1308171" y="530695"/>
                    <a:pt x="1308743" y="530504"/>
                  </a:cubicBezTo>
                  <a:cubicBezTo>
                    <a:pt x="1309029" y="530409"/>
                    <a:pt x="1309219" y="530314"/>
                    <a:pt x="1309505" y="530314"/>
                  </a:cubicBezTo>
                  <a:cubicBezTo>
                    <a:pt x="1312553" y="529837"/>
                    <a:pt x="1313220" y="530218"/>
                    <a:pt x="1313315" y="530314"/>
                  </a:cubicBezTo>
                  <a:cubicBezTo>
                    <a:pt x="1313982" y="530980"/>
                    <a:pt x="1314172" y="531647"/>
                    <a:pt x="1314458" y="532504"/>
                  </a:cubicBezTo>
                  <a:cubicBezTo>
                    <a:pt x="1314553" y="532790"/>
                    <a:pt x="1314744" y="533171"/>
                    <a:pt x="1314934" y="533647"/>
                  </a:cubicBezTo>
                  <a:cubicBezTo>
                    <a:pt x="1315506" y="534791"/>
                    <a:pt x="1316268" y="536315"/>
                    <a:pt x="1315696" y="537553"/>
                  </a:cubicBezTo>
                  <a:cubicBezTo>
                    <a:pt x="1314839" y="539553"/>
                    <a:pt x="1314172" y="540982"/>
                    <a:pt x="1314172" y="541744"/>
                  </a:cubicBezTo>
                  <a:cubicBezTo>
                    <a:pt x="1313791" y="548030"/>
                    <a:pt x="1314363" y="548507"/>
                    <a:pt x="1314553" y="548697"/>
                  </a:cubicBezTo>
                  <a:cubicBezTo>
                    <a:pt x="1314934" y="548983"/>
                    <a:pt x="1315506" y="549268"/>
                    <a:pt x="1316173" y="549554"/>
                  </a:cubicBezTo>
                  <a:cubicBezTo>
                    <a:pt x="1316744" y="549840"/>
                    <a:pt x="1317315" y="550126"/>
                    <a:pt x="1317602" y="550316"/>
                  </a:cubicBezTo>
                  <a:cubicBezTo>
                    <a:pt x="1318173" y="550792"/>
                    <a:pt x="1320364" y="552126"/>
                    <a:pt x="1321030" y="552507"/>
                  </a:cubicBezTo>
                  <a:cubicBezTo>
                    <a:pt x="1321221" y="552507"/>
                    <a:pt x="1321030" y="552983"/>
                    <a:pt x="1320744" y="553555"/>
                  </a:cubicBezTo>
                  <a:close/>
                  <a:moveTo>
                    <a:pt x="1362369" y="535171"/>
                  </a:moveTo>
                  <a:cubicBezTo>
                    <a:pt x="1362274" y="535076"/>
                    <a:pt x="1362178" y="534981"/>
                    <a:pt x="1362178" y="534886"/>
                  </a:cubicBezTo>
                  <a:cubicBezTo>
                    <a:pt x="1362083" y="534695"/>
                    <a:pt x="1361892" y="534505"/>
                    <a:pt x="1361416" y="534505"/>
                  </a:cubicBezTo>
                  <a:cubicBezTo>
                    <a:pt x="1360749" y="534409"/>
                    <a:pt x="1359607" y="534791"/>
                    <a:pt x="1358844" y="535362"/>
                  </a:cubicBezTo>
                  <a:cubicBezTo>
                    <a:pt x="1358273" y="535838"/>
                    <a:pt x="1357511" y="536219"/>
                    <a:pt x="1356082" y="536410"/>
                  </a:cubicBezTo>
                  <a:cubicBezTo>
                    <a:pt x="1354368" y="536600"/>
                    <a:pt x="1353034" y="536791"/>
                    <a:pt x="1352749" y="537553"/>
                  </a:cubicBezTo>
                  <a:cubicBezTo>
                    <a:pt x="1352558" y="538124"/>
                    <a:pt x="1352463" y="540887"/>
                    <a:pt x="1353034" y="541744"/>
                  </a:cubicBezTo>
                  <a:cubicBezTo>
                    <a:pt x="1353510" y="542411"/>
                    <a:pt x="1353987" y="543744"/>
                    <a:pt x="1353987" y="544506"/>
                  </a:cubicBezTo>
                  <a:cubicBezTo>
                    <a:pt x="1353987" y="544887"/>
                    <a:pt x="1353892" y="545268"/>
                    <a:pt x="1353796" y="545744"/>
                  </a:cubicBezTo>
                  <a:cubicBezTo>
                    <a:pt x="1353701" y="546316"/>
                    <a:pt x="1353606" y="546887"/>
                    <a:pt x="1353606" y="547554"/>
                  </a:cubicBezTo>
                  <a:cubicBezTo>
                    <a:pt x="1353510" y="548602"/>
                    <a:pt x="1353987" y="551269"/>
                    <a:pt x="1354939" y="551745"/>
                  </a:cubicBezTo>
                  <a:cubicBezTo>
                    <a:pt x="1355225" y="551936"/>
                    <a:pt x="1355702" y="552031"/>
                    <a:pt x="1356178" y="552031"/>
                  </a:cubicBezTo>
                  <a:cubicBezTo>
                    <a:pt x="1356844" y="552126"/>
                    <a:pt x="1357606" y="552316"/>
                    <a:pt x="1357987" y="552602"/>
                  </a:cubicBezTo>
                  <a:cubicBezTo>
                    <a:pt x="1358749" y="553269"/>
                    <a:pt x="1360083" y="554603"/>
                    <a:pt x="1360654" y="555174"/>
                  </a:cubicBezTo>
                  <a:cubicBezTo>
                    <a:pt x="1361226" y="555745"/>
                    <a:pt x="1364464" y="560508"/>
                    <a:pt x="1365131" y="561556"/>
                  </a:cubicBezTo>
                  <a:cubicBezTo>
                    <a:pt x="1365321" y="561937"/>
                    <a:pt x="1365703" y="562889"/>
                    <a:pt x="1366083" y="563937"/>
                  </a:cubicBezTo>
                  <a:cubicBezTo>
                    <a:pt x="1366846" y="565937"/>
                    <a:pt x="1367703" y="568223"/>
                    <a:pt x="1368465" y="568985"/>
                  </a:cubicBezTo>
                  <a:cubicBezTo>
                    <a:pt x="1368751" y="569271"/>
                    <a:pt x="1369132" y="569747"/>
                    <a:pt x="1369418" y="570224"/>
                  </a:cubicBezTo>
                  <a:cubicBezTo>
                    <a:pt x="1370274" y="571366"/>
                    <a:pt x="1371132" y="572700"/>
                    <a:pt x="1372560" y="572891"/>
                  </a:cubicBezTo>
                  <a:cubicBezTo>
                    <a:pt x="1373132" y="572986"/>
                    <a:pt x="1373894" y="573081"/>
                    <a:pt x="1374752" y="573176"/>
                  </a:cubicBezTo>
                  <a:cubicBezTo>
                    <a:pt x="1376847" y="573462"/>
                    <a:pt x="1378180" y="573653"/>
                    <a:pt x="1378847" y="573557"/>
                  </a:cubicBezTo>
                  <a:cubicBezTo>
                    <a:pt x="1379514" y="573462"/>
                    <a:pt x="1380752" y="573462"/>
                    <a:pt x="1381038" y="573748"/>
                  </a:cubicBezTo>
                  <a:cubicBezTo>
                    <a:pt x="1381133" y="573843"/>
                    <a:pt x="1381133" y="573938"/>
                    <a:pt x="1381133" y="574033"/>
                  </a:cubicBezTo>
                  <a:cubicBezTo>
                    <a:pt x="1381038" y="574319"/>
                    <a:pt x="1380942" y="574605"/>
                    <a:pt x="1380847" y="574891"/>
                  </a:cubicBezTo>
                  <a:cubicBezTo>
                    <a:pt x="1380562" y="575843"/>
                    <a:pt x="1380276" y="576796"/>
                    <a:pt x="1380657" y="577367"/>
                  </a:cubicBezTo>
                  <a:cubicBezTo>
                    <a:pt x="1380847" y="577558"/>
                    <a:pt x="1381038" y="577748"/>
                    <a:pt x="1381419" y="577748"/>
                  </a:cubicBezTo>
                  <a:lnTo>
                    <a:pt x="1381895" y="577843"/>
                  </a:lnTo>
                  <a:cubicBezTo>
                    <a:pt x="1382943" y="577939"/>
                    <a:pt x="1384467" y="578129"/>
                    <a:pt x="1384848" y="578605"/>
                  </a:cubicBezTo>
                  <a:cubicBezTo>
                    <a:pt x="1385419" y="579177"/>
                    <a:pt x="1387801" y="580225"/>
                    <a:pt x="1390182" y="581177"/>
                  </a:cubicBezTo>
                  <a:lnTo>
                    <a:pt x="1390944" y="581463"/>
                  </a:lnTo>
                  <a:cubicBezTo>
                    <a:pt x="1392087" y="581939"/>
                    <a:pt x="1394944" y="584035"/>
                    <a:pt x="1395325" y="584606"/>
                  </a:cubicBezTo>
                  <a:cubicBezTo>
                    <a:pt x="1395706" y="585178"/>
                    <a:pt x="1396754" y="587940"/>
                    <a:pt x="1396278" y="588702"/>
                  </a:cubicBezTo>
                  <a:cubicBezTo>
                    <a:pt x="1396278" y="588797"/>
                    <a:pt x="1396183" y="588797"/>
                    <a:pt x="1396087" y="588797"/>
                  </a:cubicBezTo>
                  <a:cubicBezTo>
                    <a:pt x="1395421" y="588797"/>
                    <a:pt x="1393992" y="588321"/>
                    <a:pt x="1390944" y="586225"/>
                  </a:cubicBezTo>
                  <a:lnTo>
                    <a:pt x="1390753" y="586130"/>
                  </a:lnTo>
                  <a:cubicBezTo>
                    <a:pt x="1390372" y="585845"/>
                    <a:pt x="1388848" y="585178"/>
                    <a:pt x="1387801" y="585368"/>
                  </a:cubicBezTo>
                  <a:cubicBezTo>
                    <a:pt x="1387419" y="585463"/>
                    <a:pt x="1387134" y="585654"/>
                    <a:pt x="1387039" y="585749"/>
                  </a:cubicBezTo>
                  <a:cubicBezTo>
                    <a:pt x="1386753" y="586130"/>
                    <a:pt x="1383895" y="589559"/>
                    <a:pt x="1384181" y="590988"/>
                  </a:cubicBezTo>
                  <a:cubicBezTo>
                    <a:pt x="1384277" y="591369"/>
                    <a:pt x="1384467" y="591559"/>
                    <a:pt x="1384657" y="591655"/>
                  </a:cubicBezTo>
                  <a:cubicBezTo>
                    <a:pt x="1385133" y="591941"/>
                    <a:pt x="1385515" y="592036"/>
                    <a:pt x="1385896" y="592226"/>
                  </a:cubicBezTo>
                  <a:cubicBezTo>
                    <a:pt x="1386467" y="592417"/>
                    <a:pt x="1386848" y="592512"/>
                    <a:pt x="1387134" y="593083"/>
                  </a:cubicBezTo>
                  <a:cubicBezTo>
                    <a:pt x="1387229" y="593274"/>
                    <a:pt x="1387419" y="593560"/>
                    <a:pt x="1387705" y="593845"/>
                  </a:cubicBezTo>
                  <a:cubicBezTo>
                    <a:pt x="1388277" y="594703"/>
                    <a:pt x="1389515" y="596322"/>
                    <a:pt x="1389134" y="596893"/>
                  </a:cubicBezTo>
                  <a:cubicBezTo>
                    <a:pt x="1388848" y="597274"/>
                    <a:pt x="1388372" y="597751"/>
                    <a:pt x="1387896" y="598227"/>
                  </a:cubicBezTo>
                  <a:cubicBezTo>
                    <a:pt x="1386753" y="599370"/>
                    <a:pt x="1386086" y="600037"/>
                    <a:pt x="1386086" y="600608"/>
                  </a:cubicBezTo>
                  <a:cubicBezTo>
                    <a:pt x="1386086" y="600703"/>
                    <a:pt x="1386086" y="600894"/>
                    <a:pt x="1386086" y="601084"/>
                  </a:cubicBezTo>
                  <a:cubicBezTo>
                    <a:pt x="1386086" y="601846"/>
                    <a:pt x="1386086" y="603656"/>
                    <a:pt x="1385515" y="604037"/>
                  </a:cubicBezTo>
                  <a:cubicBezTo>
                    <a:pt x="1385324" y="604228"/>
                    <a:pt x="1384943" y="604418"/>
                    <a:pt x="1384562" y="604799"/>
                  </a:cubicBezTo>
                  <a:cubicBezTo>
                    <a:pt x="1383228" y="605752"/>
                    <a:pt x="1380562" y="607847"/>
                    <a:pt x="1379895" y="608133"/>
                  </a:cubicBezTo>
                  <a:cubicBezTo>
                    <a:pt x="1379323" y="608324"/>
                    <a:pt x="1377323" y="608514"/>
                    <a:pt x="1376561" y="608038"/>
                  </a:cubicBezTo>
                  <a:cubicBezTo>
                    <a:pt x="1376371" y="607942"/>
                    <a:pt x="1376371" y="607847"/>
                    <a:pt x="1376371" y="607847"/>
                  </a:cubicBezTo>
                  <a:cubicBezTo>
                    <a:pt x="1376466" y="606704"/>
                    <a:pt x="1377323" y="604037"/>
                    <a:pt x="1378180" y="602799"/>
                  </a:cubicBezTo>
                  <a:cubicBezTo>
                    <a:pt x="1378466" y="602323"/>
                    <a:pt x="1378847" y="601942"/>
                    <a:pt x="1379228" y="601466"/>
                  </a:cubicBezTo>
                  <a:cubicBezTo>
                    <a:pt x="1379990" y="600608"/>
                    <a:pt x="1380657" y="599751"/>
                    <a:pt x="1380752" y="599179"/>
                  </a:cubicBezTo>
                  <a:cubicBezTo>
                    <a:pt x="1381038" y="597084"/>
                    <a:pt x="1379704" y="594608"/>
                    <a:pt x="1379037" y="593274"/>
                  </a:cubicBezTo>
                  <a:lnTo>
                    <a:pt x="1378847" y="592988"/>
                  </a:lnTo>
                  <a:cubicBezTo>
                    <a:pt x="1378466" y="592321"/>
                    <a:pt x="1377894" y="591369"/>
                    <a:pt x="1377418" y="590607"/>
                  </a:cubicBezTo>
                  <a:cubicBezTo>
                    <a:pt x="1377037" y="590036"/>
                    <a:pt x="1376751" y="589559"/>
                    <a:pt x="1376561" y="589178"/>
                  </a:cubicBezTo>
                  <a:cubicBezTo>
                    <a:pt x="1376275" y="588607"/>
                    <a:pt x="1375228" y="587940"/>
                    <a:pt x="1373894" y="586892"/>
                  </a:cubicBezTo>
                  <a:cubicBezTo>
                    <a:pt x="1373227" y="586416"/>
                    <a:pt x="1372656" y="586035"/>
                    <a:pt x="1372465" y="585749"/>
                  </a:cubicBezTo>
                  <a:cubicBezTo>
                    <a:pt x="1372084" y="585368"/>
                    <a:pt x="1371703" y="584606"/>
                    <a:pt x="1371322" y="583940"/>
                  </a:cubicBezTo>
                  <a:cubicBezTo>
                    <a:pt x="1371037" y="583463"/>
                    <a:pt x="1370846" y="582987"/>
                    <a:pt x="1370655" y="582701"/>
                  </a:cubicBezTo>
                  <a:cubicBezTo>
                    <a:pt x="1370084" y="581939"/>
                    <a:pt x="1367703" y="580606"/>
                    <a:pt x="1366750" y="580415"/>
                  </a:cubicBezTo>
                  <a:cubicBezTo>
                    <a:pt x="1366560" y="580415"/>
                    <a:pt x="1366179" y="580320"/>
                    <a:pt x="1365607" y="580225"/>
                  </a:cubicBezTo>
                  <a:cubicBezTo>
                    <a:pt x="1363893" y="579939"/>
                    <a:pt x="1358559" y="578987"/>
                    <a:pt x="1357987" y="578701"/>
                  </a:cubicBezTo>
                  <a:cubicBezTo>
                    <a:pt x="1357321" y="578320"/>
                    <a:pt x="1354939" y="575462"/>
                    <a:pt x="1353701" y="573653"/>
                  </a:cubicBezTo>
                  <a:cubicBezTo>
                    <a:pt x="1352749" y="572414"/>
                    <a:pt x="1351224" y="572414"/>
                    <a:pt x="1350368" y="572509"/>
                  </a:cubicBezTo>
                  <a:cubicBezTo>
                    <a:pt x="1350082" y="572509"/>
                    <a:pt x="1349891" y="572509"/>
                    <a:pt x="1349796" y="572509"/>
                  </a:cubicBezTo>
                  <a:cubicBezTo>
                    <a:pt x="1349510" y="572414"/>
                    <a:pt x="1348653" y="571557"/>
                    <a:pt x="1348176" y="571081"/>
                  </a:cubicBezTo>
                  <a:cubicBezTo>
                    <a:pt x="1347796" y="570604"/>
                    <a:pt x="1347415" y="570224"/>
                    <a:pt x="1347033" y="569938"/>
                  </a:cubicBezTo>
                  <a:cubicBezTo>
                    <a:pt x="1346271" y="569366"/>
                    <a:pt x="1341986" y="564890"/>
                    <a:pt x="1341033" y="563556"/>
                  </a:cubicBezTo>
                  <a:cubicBezTo>
                    <a:pt x="1340176" y="562318"/>
                    <a:pt x="1339033" y="559174"/>
                    <a:pt x="1338747" y="557746"/>
                  </a:cubicBezTo>
                  <a:cubicBezTo>
                    <a:pt x="1338366" y="556031"/>
                    <a:pt x="1335413" y="553841"/>
                    <a:pt x="1335127" y="553555"/>
                  </a:cubicBezTo>
                  <a:cubicBezTo>
                    <a:pt x="1333984" y="552697"/>
                    <a:pt x="1332079" y="551269"/>
                    <a:pt x="1332079" y="551269"/>
                  </a:cubicBezTo>
                  <a:cubicBezTo>
                    <a:pt x="1331984" y="551174"/>
                    <a:pt x="1331984" y="551078"/>
                    <a:pt x="1331889" y="551078"/>
                  </a:cubicBezTo>
                  <a:cubicBezTo>
                    <a:pt x="1331318" y="550507"/>
                    <a:pt x="1330365" y="549364"/>
                    <a:pt x="1329031" y="549745"/>
                  </a:cubicBezTo>
                  <a:lnTo>
                    <a:pt x="1328269" y="549935"/>
                  </a:lnTo>
                  <a:cubicBezTo>
                    <a:pt x="1324935" y="550792"/>
                    <a:pt x="1323030" y="551364"/>
                    <a:pt x="1322078" y="551840"/>
                  </a:cubicBezTo>
                  <a:cubicBezTo>
                    <a:pt x="1321887" y="551650"/>
                    <a:pt x="1319125" y="550030"/>
                    <a:pt x="1318458" y="549554"/>
                  </a:cubicBezTo>
                  <a:cubicBezTo>
                    <a:pt x="1318078" y="549268"/>
                    <a:pt x="1317506" y="548983"/>
                    <a:pt x="1316839" y="548697"/>
                  </a:cubicBezTo>
                  <a:cubicBezTo>
                    <a:pt x="1316268" y="548411"/>
                    <a:pt x="1315696" y="548125"/>
                    <a:pt x="1315410" y="547935"/>
                  </a:cubicBezTo>
                  <a:cubicBezTo>
                    <a:pt x="1315125" y="547649"/>
                    <a:pt x="1315030" y="545554"/>
                    <a:pt x="1315315" y="541649"/>
                  </a:cubicBezTo>
                  <a:cubicBezTo>
                    <a:pt x="1315315" y="540982"/>
                    <a:pt x="1316077" y="539267"/>
                    <a:pt x="1316744" y="537743"/>
                  </a:cubicBezTo>
                  <a:cubicBezTo>
                    <a:pt x="1316935" y="537267"/>
                    <a:pt x="1317030" y="536791"/>
                    <a:pt x="1316935" y="536219"/>
                  </a:cubicBezTo>
                  <a:cubicBezTo>
                    <a:pt x="1317602" y="536124"/>
                    <a:pt x="1319601" y="535648"/>
                    <a:pt x="1320744" y="535076"/>
                  </a:cubicBezTo>
                  <a:cubicBezTo>
                    <a:pt x="1322078" y="534409"/>
                    <a:pt x="1322840" y="532981"/>
                    <a:pt x="1323316" y="532219"/>
                  </a:cubicBezTo>
                  <a:lnTo>
                    <a:pt x="1323412" y="532028"/>
                  </a:lnTo>
                  <a:cubicBezTo>
                    <a:pt x="1323697" y="531552"/>
                    <a:pt x="1324364" y="531362"/>
                    <a:pt x="1325412" y="531266"/>
                  </a:cubicBezTo>
                  <a:cubicBezTo>
                    <a:pt x="1326460" y="531076"/>
                    <a:pt x="1328365" y="531457"/>
                    <a:pt x="1328936" y="531742"/>
                  </a:cubicBezTo>
                  <a:cubicBezTo>
                    <a:pt x="1329126" y="531838"/>
                    <a:pt x="1329317" y="532124"/>
                    <a:pt x="1329508" y="532409"/>
                  </a:cubicBezTo>
                  <a:cubicBezTo>
                    <a:pt x="1329984" y="533076"/>
                    <a:pt x="1330460" y="533838"/>
                    <a:pt x="1331508" y="533838"/>
                  </a:cubicBezTo>
                  <a:cubicBezTo>
                    <a:pt x="1332746" y="533838"/>
                    <a:pt x="1333222" y="531647"/>
                    <a:pt x="1333603" y="529075"/>
                  </a:cubicBezTo>
                  <a:cubicBezTo>
                    <a:pt x="1333699" y="528599"/>
                    <a:pt x="1333699" y="528218"/>
                    <a:pt x="1333794" y="528123"/>
                  </a:cubicBezTo>
                  <a:cubicBezTo>
                    <a:pt x="1334080" y="527933"/>
                    <a:pt x="1335413" y="528028"/>
                    <a:pt x="1335889" y="528028"/>
                  </a:cubicBezTo>
                  <a:cubicBezTo>
                    <a:pt x="1336175" y="528028"/>
                    <a:pt x="1336365" y="528028"/>
                    <a:pt x="1336556" y="528028"/>
                  </a:cubicBezTo>
                  <a:cubicBezTo>
                    <a:pt x="1336842" y="528028"/>
                    <a:pt x="1337318" y="528218"/>
                    <a:pt x="1337699" y="528313"/>
                  </a:cubicBezTo>
                  <a:cubicBezTo>
                    <a:pt x="1338271" y="528504"/>
                    <a:pt x="1338937" y="528695"/>
                    <a:pt x="1339509" y="528695"/>
                  </a:cubicBezTo>
                  <a:cubicBezTo>
                    <a:pt x="1340843" y="528695"/>
                    <a:pt x="1340937" y="526599"/>
                    <a:pt x="1341033" y="525742"/>
                  </a:cubicBezTo>
                  <a:cubicBezTo>
                    <a:pt x="1341033" y="525551"/>
                    <a:pt x="1341986" y="525170"/>
                    <a:pt x="1342366" y="525075"/>
                  </a:cubicBezTo>
                  <a:cubicBezTo>
                    <a:pt x="1342652" y="524980"/>
                    <a:pt x="1342938" y="524884"/>
                    <a:pt x="1343128" y="524789"/>
                  </a:cubicBezTo>
                  <a:cubicBezTo>
                    <a:pt x="1343890" y="524408"/>
                    <a:pt x="1344557" y="523551"/>
                    <a:pt x="1344748" y="523170"/>
                  </a:cubicBezTo>
                  <a:cubicBezTo>
                    <a:pt x="1345890" y="523265"/>
                    <a:pt x="1348367" y="522884"/>
                    <a:pt x="1348939" y="522694"/>
                  </a:cubicBezTo>
                  <a:cubicBezTo>
                    <a:pt x="1349796" y="522408"/>
                    <a:pt x="1352272" y="521836"/>
                    <a:pt x="1353320" y="521836"/>
                  </a:cubicBezTo>
                  <a:cubicBezTo>
                    <a:pt x="1353606" y="521836"/>
                    <a:pt x="1353987" y="521836"/>
                    <a:pt x="1354273" y="521741"/>
                  </a:cubicBezTo>
                  <a:cubicBezTo>
                    <a:pt x="1355035" y="521646"/>
                    <a:pt x="1355415" y="521646"/>
                    <a:pt x="1355796" y="522122"/>
                  </a:cubicBezTo>
                  <a:cubicBezTo>
                    <a:pt x="1355987" y="522408"/>
                    <a:pt x="1356178" y="522694"/>
                    <a:pt x="1356273" y="522979"/>
                  </a:cubicBezTo>
                  <a:cubicBezTo>
                    <a:pt x="1356654" y="523551"/>
                    <a:pt x="1356940" y="524218"/>
                    <a:pt x="1357606" y="524503"/>
                  </a:cubicBezTo>
                  <a:cubicBezTo>
                    <a:pt x="1358083" y="524789"/>
                    <a:pt x="1358844" y="524884"/>
                    <a:pt x="1359702" y="525075"/>
                  </a:cubicBezTo>
                  <a:cubicBezTo>
                    <a:pt x="1360369" y="525266"/>
                    <a:pt x="1361130" y="525361"/>
                    <a:pt x="1361512" y="525646"/>
                  </a:cubicBezTo>
                  <a:cubicBezTo>
                    <a:pt x="1361892" y="525837"/>
                    <a:pt x="1362369" y="525932"/>
                    <a:pt x="1362845" y="525932"/>
                  </a:cubicBezTo>
                  <a:cubicBezTo>
                    <a:pt x="1363702" y="526028"/>
                    <a:pt x="1363798" y="526123"/>
                    <a:pt x="1363798" y="526408"/>
                  </a:cubicBezTo>
                  <a:cubicBezTo>
                    <a:pt x="1363798" y="526790"/>
                    <a:pt x="1363702" y="527170"/>
                    <a:pt x="1363607" y="527647"/>
                  </a:cubicBezTo>
                  <a:cubicBezTo>
                    <a:pt x="1363417" y="528790"/>
                    <a:pt x="1363226" y="529837"/>
                    <a:pt x="1363607" y="530409"/>
                  </a:cubicBezTo>
                  <a:cubicBezTo>
                    <a:pt x="1363798" y="530695"/>
                    <a:pt x="1364084" y="530980"/>
                    <a:pt x="1364464" y="531362"/>
                  </a:cubicBezTo>
                  <a:cubicBezTo>
                    <a:pt x="1365227" y="532124"/>
                    <a:pt x="1366274" y="533266"/>
                    <a:pt x="1366369" y="534124"/>
                  </a:cubicBezTo>
                  <a:lnTo>
                    <a:pt x="1366369" y="534409"/>
                  </a:lnTo>
                  <a:cubicBezTo>
                    <a:pt x="1366465" y="534981"/>
                    <a:pt x="1366465" y="535743"/>
                    <a:pt x="1366369" y="535838"/>
                  </a:cubicBezTo>
                  <a:cubicBezTo>
                    <a:pt x="1366274" y="535933"/>
                    <a:pt x="1366083" y="535933"/>
                    <a:pt x="1365988" y="535933"/>
                  </a:cubicBezTo>
                  <a:cubicBezTo>
                    <a:pt x="1364845" y="535553"/>
                    <a:pt x="1362655" y="535171"/>
                    <a:pt x="1362369" y="535171"/>
                  </a:cubicBezTo>
                  <a:close/>
                  <a:moveTo>
                    <a:pt x="1396468" y="564413"/>
                  </a:moveTo>
                  <a:cubicBezTo>
                    <a:pt x="1396183" y="564604"/>
                    <a:pt x="1395801" y="564794"/>
                    <a:pt x="1395611" y="564890"/>
                  </a:cubicBezTo>
                  <a:cubicBezTo>
                    <a:pt x="1395135" y="564985"/>
                    <a:pt x="1394182" y="564223"/>
                    <a:pt x="1393611" y="563842"/>
                  </a:cubicBezTo>
                  <a:cubicBezTo>
                    <a:pt x="1393325" y="563651"/>
                    <a:pt x="1393039" y="563461"/>
                    <a:pt x="1392849" y="563270"/>
                  </a:cubicBezTo>
                  <a:cubicBezTo>
                    <a:pt x="1392087" y="562794"/>
                    <a:pt x="1389324" y="560794"/>
                    <a:pt x="1388848" y="560413"/>
                  </a:cubicBezTo>
                  <a:cubicBezTo>
                    <a:pt x="1388372" y="559841"/>
                    <a:pt x="1386943" y="559079"/>
                    <a:pt x="1386276" y="558698"/>
                  </a:cubicBezTo>
                  <a:cubicBezTo>
                    <a:pt x="1386086" y="558603"/>
                    <a:pt x="1385800" y="558508"/>
                    <a:pt x="1385419" y="558317"/>
                  </a:cubicBezTo>
                  <a:cubicBezTo>
                    <a:pt x="1384467" y="557841"/>
                    <a:pt x="1382943" y="557079"/>
                    <a:pt x="1382276" y="556793"/>
                  </a:cubicBezTo>
                  <a:cubicBezTo>
                    <a:pt x="1381609" y="556412"/>
                    <a:pt x="1380276" y="556317"/>
                    <a:pt x="1379228" y="556222"/>
                  </a:cubicBezTo>
                  <a:cubicBezTo>
                    <a:pt x="1378847" y="556222"/>
                    <a:pt x="1378276" y="556126"/>
                    <a:pt x="1378180" y="556126"/>
                  </a:cubicBezTo>
                  <a:cubicBezTo>
                    <a:pt x="1377990" y="556031"/>
                    <a:pt x="1377323" y="555174"/>
                    <a:pt x="1377228" y="554031"/>
                  </a:cubicBezTo>
                  <a:cubicBezTo>
                    <a:pt x="1377133" y="553269"/>
                    <a:pt x="1376561" y="552602"/>
                    <a:pt x="1375894" y="551936"/>
                  </a:cubicBezTo>
                  <a:cubicBezTo>
                    <a:pt x="1375513" y="551554"/>
                    <a:pt x="1375132" y="551174"/>
                    <a:pt x="1375037" y="550792"/>
                  </a:cubicBezTo>
                  <a:cubicBezTo>
                    <a:pt x="1374656" y="549935"/>
                    <a:pt x="1374561" y="546316"/>
                    <a:pt x="1374561" y="545554"/>
                  </a:cubicBezTo>
                  <a:cubicBezTo>
                    <a:pt x="1374656" y="544696"/>
                    <a:pt x="1373799" y="543649"/>
                    <a:pt x="1373418" y="543268"/>
                  </a:cubicBezTo>
                  <a:cubicBezTo>
                    <a:pt x="1372942" y="542696"/>
                    <a:pt x="1370846" y="541363"/>
                    <a:pt x="1369989" y="540982"/>
                  </a:cubicBezTo>
                  <a:cubicBezTo>
                    <a:pt x="1369798" y="540887"/>
                    <a:pt x="1369608" y="540887"/>
                    <a:pt x="1369322" y="540982"/>
                  </a:cubicBezTo>
                  <a:cubicBezTo>
                    <a:pt x="1368751" y="541172"/>
                    <a:pt x="1368465" y="542029"/>
                    <a:pt x="1367989" y="543268"/>
                  </a:cubicBezTo>
                  <a:cubicBezTo>
                    <a:pt x="1367703" y="543934"/>
                    <a:pt x="1367512" y="544601"/>
                    <a:pt x="1367226" y="544982"/>
                  </a:cubicBezTo>
                  <a:cubicBezTo>
                    <a:pt x="1367226" y="544982"/>
                    <a:pt x="1367226" y="544982"/>
                    <a:pt x="1367226" y="544982"/>
                  </a:cubicBezTo>
                  <a:cubicBezTo>
                    <a:pt x="1366846" y="544982"/>
                    <a:pt x="1365988" y="543744"/>
                    <a:pt x="1365607" y="542887"/>
                  </a:cubicBezTo>
                  <a:cubicBezTo>
                    <a:pt x="1365417" y="542411"/>
                    <a:pt x="1364940" y="541934"/>
                    <a:pt x="1364274" y="541458"/>
                  </a:cubicBezTo>
                  <a:cubicBezTo>
                    <a:pt x="1363607" y="540887"/>
                    <a:pt x="1362750" y="540220"/>
                    <a:pt x="1362559" y="539553"/>
                  </a:cubicBezTo>
                  <a:cubicBezTo>
                    <a:pt x="1362369" y="538791"/>
                    <a:pt x="1362559" y="538696"/>
                    <a:pt x="1363035" y="538315"/>
                  </a:cubicBezTo>
                  <a:cubicBezTo>
                    <a:pt x="1363226" y="538220"/>
                    <a:pt x="1363417" y="538124"/>
                    <a:pt x="1363512" y="537934"/>
                  </a:cubicBezTo>
                  <a:cubicBezTo>
                    <a:pt x="1363988" y="537458"/>
                    <a:pt x="1363702" y="536886"/>
                    <a:pt x="1363131" y="536219"/>
                  </a:cubicBezTo>
                  <a:cubicBezTo>
                    <a:pt x="1363988" y="536315"/>
                    <a:pt x="1365036" y="536505"/>
                    <a:pt x="1365703" y="536505"/>
                  </a:cubicBezTo>
                  <a:cubicBezTo>
                    <a:pt x="1366179" y="536505"/>
                    <a:pt x="1366560" y="536410"/>
                    <a:pt x="1366750" y="536124"/>
                  </a:cubicBezTo>
                  <a:cubicBezTo>
                    <a:pt x="1366846" y="536029"/>
                    <a:pt x="1366846" y="535933"/>
                    <a:pt x="1366846" y="535838"/>
                  </a:cubicBezTo>
                  <a:cubicBezTo>
                    <a:pt x="1367131" y="535838"/>
                    <a:pt x="1369227" y="535553"/>
                    <a:pt x="1369989" y="535553"/>
                  </a:cubicBezTo>
                  <a:cubicBezTo>
                    <a:pt x="1370370" y="535553"/>
                    <a:pt x="1370941" y="535553"/>
                    <a:pt x="1371513" y="535648"/>
                  </a:cubicBezTo>
                  <a:cubicBezTo>
                    <a:pt x="1372180" y="535648"/>
                    <a:pt x="1372846" y="535743"/>
                    <a:pt x="1373418" y="535743"/>
                  </a:cubicBezTo>
                  <a:cubicBezTo>
                    <a:pt x="1374275" y="535743"/>
                    <a:pt x="1375323" y="534886"/>
                    <a:pt x="1376180" y="534219"/>
                  </a:cubicBezTo>
                  <a:cubicBezTo>
                    <a:pt x="1376561" y="533933"/>
                    <a:pt x="1376942" y="533647"/>
                    <a:pt x="1377133" y="533552"/>
                  </a:cubicBezTo>
                  <a:cubicBezTo>
                    <a:pt x="1377894" y="533171"/>
                    <a:pt x="1378847" y="532314"/>
                    <a:pt x="1379514" y="531742"/>
                  </a:cubicBezTo>
                  <a:cubicBezTo>
                    <a:pt x="1380276" y="531076"/>
                    <a:pt x="1381228" y="528695"/>
                    <a:pt x="1381228" y="528695"/>
                  </a:cubicBezTo>
                  <a:cubicBezTo>
                    <a:pt x="1381419" y="528504"/>
                    <a:pt x="1382371" y="528123"/>
                    <a:pt x="1383038" y="527933"/>
                  </a:cubicBezTo>
                  <a:cubicBezTo>
                    <a:pt x="1383610" y="527742"/>
                    <a:pt x="1384181" y="527551"/>
                    <a:pt x="1384657" y="527361"/>
                  </a:cubicBezTo>
                  <a:cubicBezTo>
                    <a:pt x="1385610" y="526885"/>
                    <a:pt x="1386562" y="526504"/>
                    <a:pt x="1386848" y="526408"/>
                  </a:cubicBezTo>
                  <a:cubicBezTo>
                    <a:pt x="1387515" y="527266"/>
                    <a:pt x="1388182" y="528028"/>
                    <a:pt x="1388658" y="528599"/>
                  </a:cubicBezTo>
                  <a:cubicBezTo>
                    <a:pt x="1389039" y="528980"/>
                    <a:pt x="1389324" y="529266"/>
                    <a:pt x="1389515" y="529647"/>
                  </a:cubicBezTo>
                  <a:cubicBezTo>
                    <a:pt x="1390372" y="530790"/>
                    <a:pt x="1392277" y="532409"/>
                    <a:pt x="1393230" y="532886"/>
                  </a:cubicBezTo>
                  <a:cubicBezTo>
                    <a:pt x="1394278" y="533362"/>
                    <a:pt x="1395516" y="533362"/>
                    <a:pt x="1396659" y="533362"/>
                  </a:cubicBezTo>
                  <a:cubicBezTo>
                    <a:pt x="1397135" y="533362"/>
                    <a:pt x="1397516" y="533266"/>
                    <a:pt x="1397897" y="533266"/>
                  </a:cubicBezTo>
                  <a:cubicBezTo>
                    <a:pt x="1398564" y="533171"/>
                    <a:pt x="1398945" y="533171"/>
                    <a:pt x="1399230" y="533266"/>
                  </a:cubicBezTo>
                  <a:cubicBezTo>
                    <a:pt x="1399897" y="533743"/>
                    <a:pt x="1401898" y="533743"/>
                    <a:pt x="1402564" y="533743"/>
                  </a:cubicBezTo>
                  <a:cubicBezTo>
                    <a:pt x="1402850" y="534981"/>
                    <a:pt x="1403231" y="536029"/>
                    <a:pt x="1403898" y="536600"/>
                  </a:cubicBezTo>
                  <a:cubicBezTo>
                    <a:pt x="1403517" y="536981"/>
                    <a:pt x="1402945" y="537458"/>
                    <a:pt x="1402564" y="537743"/>
                  </a:cubicBezTo>
                  <a:cubicBezTo>
                    <a:pt x="1402184" y="538029"/>
                    <a:pt x="1400088" y="538315"/>
                    <a:pt x="1399421" y="538315"/>
                  </a:cubicBezTo>
                  <a:cubicBezTo>
                    <a:pt x="1399136" y="538315"/>
                    <a:pt x="1398659" y="538220"/>
                    <a:pt x="1398278" y="538124"/>
                  </a:cubicBezTo>
                  <a:cubicBezTo>
                    <a:pt x="1397802" y="538029"/>
                    <a:pt x="1397326" y="537934"/>
                    <a:pt x="1396944" y="537934"/>
                  </a:cubicBezTo>
                  <a:cubicBezTo>
                    <a:pt x="1396468" y="537934"/>
                    <a:pt x="1395706" y="538124"/>
                    <a:pt x="1394944" y="538315"/>
                  </a:cubicBezTo>
                  <a:cubicBezTo>
                    <a:pt x="1394563" y="538410"/>
                    <a:pt x="1394087" y="538505"/>
                    <a:pt x="1393802" y="538600"/>
                  </a:cubicBezTo>
                  <a:cubicBezTo>
                    <a:pt x="1392849" y="538791"/>
                    <a:pt x="1390087" y="539077"/>
                    <a:pt x="1389705" y="539077"/>
                  </a:cubicBezTo>
                  <a:cubicBezTo>
                    <a:pt x="1389611" y="539077"/>
                    <a:pt x="1389229" y="538886"/>
                    <a:pt x="1388944" y="538696"/>
                  </a:cubicBezTo>
                  <a:cubicBezTo>
                    <a:pt x="1388182" y="538315"/>
                    <a:pt x="1387419" y="537934"/>
                    <a:pt x="1386658" y="538029"/>
                  </a:cubicBezTo>
                  <a:cubicBezTo>
                    <a:pt x="1385896" y="538220"/>
                    <a:pt x="1384086" y="538505"/>
                    <a:pt x="1383610" y="538505"/>
                  </a:cubicBezTo>
                  <a:cubicBezTo>
                    <a:pt x="1383038" y="538505"/>
                    <a:pt x="1381133" y="538791"/>
                    <a:pt x="1380847" y="538886"/>
                  </a:cubicBezTo>
                  <a:lnTo>
                    <a:pt x="1380657" y="538886"/>
                  </a:lnTo>
                  <a:lnTo>
                    <a:pt x="1380562" y="539077"/>
                  </a:lnTo>
                  <a:cubicBezTo>
                    <a:pt x="1380371" y="539362"/>
                    <a:pt x="1379133" y="540887"/>
                    <a:pt x="1379133" y="541649"/>
                  </a:cubicBezTo>
                  <a:cubicBezTo>
                    <a:pt x="1379037" y="542506"/>
                    <a:pt x="1379514" y="543268"/>
                    <a:pt x="1380276" y="544411"/>
                  </a:cubicBezTo>
                  <a:cubicBezTo>
                    <a:pt x="1380657" y="544887"/>
                    <a:pt x="1381038" y="545363"/>
                    <a:pt x="1381419" y="545840"/>
                  </a:cubicBezTo>
                  <a:cubicBezTo>
                    <a:pt x="1381990" y="546506"/>
                    <a:pt x="1382657" y="547173"/>
                    <a:pt x="1382943" y="547935"/>
                  </a:cubicBezTo>
                  <a:cubicBezTo>
                    <a:pt x="1383134" y="548316"/>
                    <a:pt x="1383228" y="548697"/>
                    <a:pt x="1383324" y="549078"/>
                  </a:cubicBezTo>
                  <a:cubicBezTo>
                    <a:pt x="1383610" y="550030"/>
                    <a:pt x="1383895" y="550983"/>
                    <a:pt x="1384943" y="551650"/>
                  </a:cubicBezTo>
                  <a:cubicBezTo>
                    <a:pt x="1385515" y="552031"/>
                    <a:pt x="1385991" y="552221"/>
                    <a:pt x="1386467" y="552507"/>
                  </a:cubicBezTo>
                  <a:cubicBezTo>
                    <a:pt x="1387039" y="552793"/>
                    <a:pt x="1387705" y="553174"/>
                    <a:pt x="1387801" y="553364"/>
                  </a:cubicBezTo>
                  <a:cubicBezTo>
                    <a:pt x="1388658" y="554698"/>
                    <a:pt x="1389039" y="555555"/>
                    <a:pt x="1389134" y="555936"/>
                  </a:cubicBezTo>
                  <a:cubicBezTo>
                    <a:pt x="1389229" y="556317"/>
                    <a:pt x="1389420" y="556888"/>
                    <a:pt x="1389705" y="557555"/>
                  </a:cubicBezTo>
                  <a:cubicBezTo>
                    <a:pt x="1389896" y="558127"/>
                    <a:pt x="1390182" y="558698"/>
                    <a:pt x="1390182" y="558984"/>
                  </a:cubicBezTo>
                  <a:cubicBezTo>
                    <a:pt x="1390277" y="559555"/>
                    <a:pt x="1391325" y="560413"/>
                    <a:pt x="1392944" y="561651"/>
                  </a:cubicBezTo>
                  <a:lnTo>
                    <a:pt x="1393325" y="561937"/>
                  </a:lnTo>
                  <a:cubicBezTo>
                    <a:pt x="1393515" y="562032"/>
                    <a:pt x="1393706" y="562222"/>
                    <a:pt x="1393802" y="562413"/>
                  </a:cubicBezTo>
                  <a:cubicBezTo>
                    <a:pt x="1394373" y="562984"/>
                    <a:pt x="1395040" y="563556"/>
                    <a:pt x="1395897" y="563556"/>
                  </a:cubicBezTo>
                  <a:cubicBezTo>
                    <a:pt x="1396278" y="563556"/>
                    <a:pt x="1396849" y="563651"/>
                    <a:pt x="1397516" y="563746"/>
                  </a:cubicBezTo>
                  <a:cubicBezTo>
                    <a:pt x="1397421" y="563842"/>
                    <a:pt x="1396944" y="564128"/>
                    <a:pt x="1396468" y="564413"/>
                  </a:cubicBezTo>
                  <a:close/>
                  <a:moveTo>
                    <a:pt x="1399230" y="564985"/>
                  </a:moveTo>
                  <a:cubicBezTo>
                    <a:pt x="1398849" y="564699"/>
                    <a:pt x="1398564" y="564413"/>
                    <a:pt x="1398373" y="564223"/>
                  </a:cubicBezTo>
                  <a:cubicBezTo>
                    <a:pt x="1398183" y="564032"/>
                    <a:pt x="1397993" y="563937"/>
                    <a:pt x="1397897" y="563937"/>
                  </a:cubicBezTo>
                  <a:cubicBezTo>
                    <a:pt x="1398659" y="564128"/>
                    <a:pt x="1399326" y="564318"/>
                    <a:pt x="1399612" y="564508"/>
                  </a:cubicBezTo>
                  <a:cubicBezTo>
                    <a:pt x="1399516" y="564699"/>
                    <a:pt x="1399421" y="564890"/>
                    <a:pt x="1399230" y="564985"/>
                  </a:cubicBezTo>
                  <a:close/>
                  <a:moveTo>
                    <a:pt x="1399802" y="563556"/>
                  </a:moveTo>
                  <a:cubicBezTo>
                    <a:pt x="1398659" y="563080"/>
                    <a:pt x="1396849" y="562794"/>
                    <a:pt x="1396278" y="562794"/>
                  </a:cubicBezTo>
                  <a:cubicBezTo>
                    <a:pt x="1395801" y="562794"/>
                    <a:pt x="1395230" y="562318"/>
                    <a:pt x="1394754" y="561841"/>
                  </a:cubicBezTo>
                  <a:cubicBezTo>
                    <a:pt x="1394563" y="561651"/>
                    <a:pt x="1394373" y="561461"/>
                    <a:pt x="1394182" y="561365"/>
                  </a:cubicBezTo>
                  <a:lnTo>
                    <a:pt x="1393802" y="561079"/>
                  </a:lnTo>
                  <a:cubicBezTo>
                    <a:pt x="1392182" y="559937"/>
                    <a:pt x="1391325" y="559174"/>
                    <a:pt x="1391325" y="558889"/>
                  </a:cubicBezTo>
                  <a:cubicBezTo>
                    <a:pt x="1391230" y="558508"/>
                    <a:pt x="1391039" y="557936"/>
                    <a:pt x="1390753" y="557270"/>
                  </a:cubicBezTo>
                  <a:cubicBezTo>
                    <a:pt x="1390563" y="556698"/>
                    <a:pt x="1390277" y="556126"/>
                    <a:pt x="1390277" y="555841"/>
                  </a:cubicBezTo>
                  <a:cubicBezTo>
                    <a:pt x="1390182" y="555174"/>
                    <a:pt x="1389420" y="553936"/>
                    <a:pt x="1388848" y="552983"/>
                  </a:cubicBezTo>
                  <a:cubicBezTo>
                    <a:pt x="1388562" y="552602"/>
                    <a:pt x="1387991" y="552221"/>
                    <a:pt x="1387134" y="551840"/>
                  </a:cubicBezTo>
                  <a:cubicBezTo>
                    <a:pt x="1386658" y="551554"/>
                    <a:pt x="1386181" y="551364"/>
                    <a:pt x="1385610" y="550983"/>
                  </a:cubicBezTo>
                  <a:cubicBezTo>
                    <a:pt x="1384848" y="550507"/>
                    <a:pt x="1384562" y="549745"/>
                    <a:pt x="1384371" y="548887"/>
                  </a:cubicBezTo>
                  <a:cubicBezTo>
                    <a:pt x="1384277" y="548507"/>
                    <a:pt x="1384086" y="548030"/>
                    <a:pt x="1383895" y="547649"/>
                  </a:cubicBezTo>
                  <a:cubicBezTo>
                    <a:pt x="1383514" y="546792"/>
                    <a:pt x="1382848" y="546030"/>
                    <a:pt x="1382181" y="545363"/>
                  </a:cubicBezTo>
                  <a:cubicBezTo>
                    <a:pt x="1381800" y="544887"/>
                    <a:pt x="1381419" y="544506"/>
                    <a:pt x="1381038" y="544030"/>
                  </a:cubicBezTo>
                  <a:cubicBezTo>
                    <a:pt x="1380276" y="542887"/>
                    <a:pt x="1379990" y="542315"/>
                    <a:pt x="1379990" y="541744"/>
                  </a:cubicBezTo>
                  <a:cubicBezTo>
                    <a:pt x="1379990" y="541458"/>
                    <a:pt x="1380562" y="540505"/>
                    <a:pt x="1381133" y="539743"/>
                  </a:cubicBezTo>
                  <a:cubicBezTo>
                    <a:pt x="1381990" y="539648"/>
                    <a:pt x="1383134" y="539458"/>
                    <a:pt x="1383514" y="539458"/>
                  </a:cubicBezTo>
                  <a:cubicBezTo>
                    <a:pt x="1384086" y="539458"/>
                    <a:pt x="1385515" y="539172"/>
                    <a:pt x="1386753" y="538982"/>
                  </a:cubicBezTo>
                  <a:cubicBezTo>
                    <a:pt x="1387134" y="538886"/>
                    <a:pt x="1387896" y="539267"/>
                    <a:pt x="1388372" y="539553"/>
                  </a:cubicBezTo>
                  <a:cubicBezTo>
                    <a:pt x="1388944" y="539839"/>
                    <a:pt x="1389229" y="540029"/>
                    <a:pt x="1389611" y="540029"/>
                  </a:cubicBezTo>
                  <a:cubicBezTo>
                    <a:pt x="1390182" y="540029"/>
                    <a:pt x="1393039" y="539648"/>
                    <a:pt x="1393992" y="539553"/>
                  </a:cubicBezTo>
                  <a:cubicBezTo>
                    <a:pt x="1394373" y="539458"/>
                    <a:pt x="1394754" y="539362"/>
                    <a:pt x="1395230" y="539267"/>
                  </a:cubicBezTo>
                  <a:cubicBezTo>
                    <a:pt x="1395897" y="539077"/>
                    <a:pt x="1396564" y="538886"/>
                    <a:pt x="1396944" y="538886"/>
                  </a:cubicBezTo>
                  <a:cubicBezTo>
                    <a:pt x="1397230" y="538886"/>
                    <a:pt x="1397707" y="538982"/>
                    <a:pt x="1398087" y="539077"/>
                  </a:cubicBezTo>
                  <a:cubicBezTo>
                    <a:pt x="1398564" y="539172"/>
                    <a:pt x="1399040" y="539267"/>
                    <a:pt x="1399421" y="539267"/>
                  </a:cubicBezTo>
                  <a:cubicBezTo>
                    <a:pt x="1400088" y="539267"/>
                    <a:pt x="1402374" y="538982"/>
                    <a:pt x="1403040" y="538505"/>
                  </a:cubicBezTo>
                  <a:cubicBezTo>
                    <a:pt x="1403421" y="538315"/>
                    <a:pt x="1403898" y="537838"/>
                    <a:pt x="1404183" y="537553"/>
                  </a:cubicBezTo>
                  <a:cubicBezTo>
                    <a:pt x="1404374" y="538029"/>
                    <a:pt x="1404565" y="538505"/>
                    <a:pt x="1404565" y="538791"/>
                  </a:cubicBezTo>
                  <a:cubicBezTo>
                    <a:pt x="1404660" y="539362"/>
                    <a:pt x="1404660" y="540696"/>
                    <a:pt x="1404565" y="541267"/>
                  </a:cubicBezTo>
                  <a:cubicBezTo>
                    <a:pt x="1404565" y="541458"/>
                    <a:pt x="1404469" y="541744"/>
                    <a:pt x="1404279" y="542125"/>
                  </a:cubicBezTo>
                  <a:cubicBezTo>
                    <a:pt x="1403803" y="543649"/>
                    <a:pt x="1403421" y="544887"/>
                    <a:pt x="1403612" y="545554"/>
                  </a:cubicBezTo>
                  <a:cubicBezTo>
                    <a:pt x="1403707" y="546030"/>
                    <a:pt x="1404374" y="546792"/>
                    <a:pt x="1405326" y="547935"/>
                  </a:cubicBezTo>
                  <a:cubicBezTo>
                    <a:pt x="1405898" y="548602"/>
                    <a:pt x="1406755" y="549649"/>
                    <a:pt x="1406755" y="549840"/>
                  </a:cubicBezTo>
                  <a:cubicBezTo>
                    <a:pt x="1406755" y="550507"/>
                    <a:pt x="1406946" y="552221"/>
                    <a:pt x="1407041" y="552602"/>
                  </a:cubicBezTo>
                  <a:cubicBezTo>
                    <a:pt x="1407232" y="553364"/>
                    <a:pt x="1407327" y="553936"/>
                    <a:pt x="1407327" y="554507"/>
                  </a:cubicBezTo>
                  <a:cubicBezTo>
                    <a:pt x="1407327" y="554793"/>
                    <a:pt x="1407041" y="555079"/>
                    <a:pt x="1406755" y="555174"/>
                  </a:cubicBezTo>
                  <a:cubicBezTo>
                    <a:pt x="1406089" y="554983"/>
                    <a:pt x="1405231" y="555555"/>
                    <a:pt x="1404565" y="556031"/>
                  </a:cubicBezTo>
                  <a:cubicBezTo>
                    <a:pt x="1404469" y="556126"/>
                    <a:pt x="1404279" y="556222"/>
                    <a:pt x="1404183" y="556317"/>
                  </a:cubicBezTo>
                  <a:cubicBezTo>
                    <a:pt x="1403421" y="556793"/>
                    <a:pt x="1401802" y="558317"/>
                    <a:pt x="1401707" y="558412"/>
                  </a:cubicBezTo>
                  <a:lnTo>
                    <a:pt x="1401612" y="558508"/>
                  </a:lnTo>
                  <a:cubicBezTo>
                    <a:pt x="1401231" y="559174"/>
                    <a:pt x="1400183" y="560984"/>
                    <a:pt x="1399897" y="561365"/>
                  </a:cubicBezTo>
                  <a:cubicBezTo>
                    <a:pt x="1399612" y="561746"/>
                    <a:pt x="1399612" y="562318"/>
                    <a:pt x="1399612" y="563080"/>
                  </a:cubicBezTo>
                  <a:cubicBezTo>
                    <a:pt x="1399897" y="563080"/>
                    <a:pt x="1399897" y="563270"/>
                    <a:pt x="1399802" y="563556"/>
                  </a:cubicBezTo>
                  <a:close/>
                  <a:moveTo>
                    <a:pt x="1405612" y="568795"/>
                  </a:moveTo>
                  <a:cubicBezTo>
                    <a:pt x="1404946" y="568604"/>
                    <a:pt x="1403517" y="567747"/>
                    <a:pt x="1402564" y="567175"/>
                  </a:cubicBezTo>
                  <a:cubicBezTo>
                    <a:pt x="1402088" y="566890"/>
                    <a:pt x="1401612" y="566604"/>
                    <a:pt x="1401421" y="566509"/>
                  </a:cubicBezTo>
                  <a:cubicBezTo>
                    <a:pt x="1401135" y="566318"/>
                    <a:pt x="1400564" y="565937"/>
                    <a:pt x="1399992" y="565461"/>
                  </a:cubicBezTo>
                  <a:cubicBezTo>
                    <a:pt x="1400278" y="565175"/>
                    <a:pt x="1400659" y="564794"/>
                    <a:pt x="1400755" y="564223"/>
                  </a:cubicBezTo>
                  <a:cubicBezTo>
                    <a:pt x="1400850" y="563746"/>
                    <a:pt x="1400850" y="563175"/>
                    <a:pt x="1400850" y="562699"/>
                  </a:cubicBezTo>
                  <a:cubicBezTo>
                    <a:pt x="1400850" y="562222"/>
                    <a:pt x="1400850" y="561651"/>
                    <a:pt x="1401040" y="561461"/>
                  </a:cubicBezTo>
                  <a:cubicBezTo>
                    <a:pt x="1401421" y="560984"/>
                    <a:pt x="1402564" y="558984"/>
                    <a:pt x="1402755" y="558603"/>
                  </a:cubicBezTo>
                  <a:cubicBezTo>
                    <a:pt x="1403040" y="558317"/>
                    <a:pt x="1404469" y="557079"/>
                    <a:pt x="1405041" y="556698"/>
                  </a:cubicBezTo>
                  <a:cubicBezTo>
                    <a:pt x="1405136" y="556603"/>
                    <a:pt x="1405326" y="556508"/>
                    <a:pt x="1405422" y="556412"/>
                  </a:cubicBezTo>
                  <a:cubicBezTo>
                    <a:pt x="1405708" y="556222"/>
                    <a:pt x="1406565" y="555650"/>
                    <a:pt x="1406755" y="555650"/>
                  </a:cubicBezTo>
                  <a:cubicBezTo>
                    <a:pt x="1406946" y="555841"/>
                    <a:pt x="1407232" y="556031"/>
                    <a:pt x="1407518" y="556317"/>
                  </a:cubicBezTo>
                  <a:cubicBezTo>
                    <a:pt x="1408184" y="556888"/>
                    <a:pt x="1409137" y="557746"/>
                    <a:pt x="1409422" y="558222"/>
                  </a:cubicBezTo>
                  <a:cubicBezTo>
                    <a:pt x="1409803" y="558984"/>
                    <a:pt x="1411232" y="560699"/>
                    <a:pt x="1411518" y="561175"/>
                  </a:cubicBezTo>
                  <a:cubicBezTo>
                    <a:pt x="1410946" y="562318"/>
                    <a:pt x="1410280" y="563556"/>
                    <a:pt x="1410089" y="563746"/>
                  </a:cubicBezTo>
                  <a:lnTo>
                    <a:pt x="1410089" y="563842"/>
                  </a:lnTo>
                  <a:cubicBezTo>
                    <a:pt x="1409041" y="564318"/>
                    <a:pt x="1408089" y="564794"/>
                    <a:pt x="1407898" y="564985"/>
                  </a:cubicBezTo>
                  <a:cubicBezTo>
                    <a:pt x="1407422" y="565461"/>
                    <a:pt x="1407518" y="566413"/>
                    <a:pt x="1407803" y="568128"/>
                  </a:cubicBezTo>
                  <a:cubicBezTo>
                    <a:pt x="1407898" y="568699"/>
                    <a:pt x="1407994" y="569271"/>
                    <a:pt x="1407994" y="569557"/>
                  </a:cubicBezTo>
                  <a:cubicBezTo>
                    <a:pt x="1407994" y="569938"/>
                    <a:pt x="1407708" y="570319"/>
                    <a:pt x="1407422" y="570604"/>
                  </a:cubicBezTo>
                  <a:cubicBezTo>
                    <a:pt x="1407136" y="569747"/>
                    <a:pt x="1406279" y="569080"/>
                    <a:pt x="1405612" y="568795"/>
                  </a:cubicBezTo>
                  <a:close/>
                  <a:moveTo>
                    <a:pt x="1410946" y="589750"/>
                  </a:moveTo>
                  <a:cubicBezTo>
                    <a:pt x="1410280" y="588512"/>
                    <a:pt x="1408470" y="585273"/>
                    <a:pt x="1408279" y="584416"/>
                  </a:cubicBezTo>
                  <a:cubicBezTo>
                    <a:pt x="1408089" y="583844"/>
                    <a:pt x="1407708" y="583178"/>
                    <a:pt x="1407232" y="582416"/>
                  </a:cubicBezTo>
                  <a:cubicBezTo>
                    <a:pt x="1406755" y="581653"/>
                    <a:pt x="1406184" y="580796"/>
                    <a:pt x="1405993" y="580129"/>
                  </a:cubicBezTo>
                  <a:cubicBezTo>
                    <a:pt x="1405708" y="579367"/>
                    <a:pt x="1406374" y="577939"/>
                    <a:pt x="1406851" y="576986"/>
                  </a:cubicBezTo>
                  <a:cubicBezTo>
                    <a:pt x="1407041" y="576510"/>
                    <a:pt x="1407232" y="576224"/>
                    <a:pt x="1407327" y="575938"/>
                  </a:cubicBezTo>
                  <a:lnTo>
                    <a:pt x="1407518" y="575367"/>
                  </a:lnTo>
                  <a:cubicBezTo>
                    <a:pt x="1407803" y="574319"/>
                    <a:pt x="1408279" y="572795"/>
                    <a:pt x="1408279" y="572128"/>
                  </a:cubicBezTo>
                  <a:cubicBezTo>
                    <a:pt x="1408279" y="571938"/>
                    <a:pt x="1408184" y="571652"/>
                    <a:pt x="1408089" y="571462"/>
                  </a:cubicBezTo>
                  <a:cubicBezTo>
                    <a:pt x="1408279" y="571271"/>
                    <a:pt x="1409041" y="570509"/>
                    <a:pt x="1409137" y="569652"/>
                  </a:cubicBezTo>
                  <a:cubicBezTo>
                    <a:pt x="1409137" y="569271"/>
                    <a:pt x="1409041" y="568699"/>
                    <a:pt x="1408946" y="568033"/>
                  </a:cubicBezTo>
                  <a:cubicBezTo>
                    <a:pt x="1408851" y="567271"/>
                    <a:pt x="1408565" y="565937"/>
                    <a:pt x="1408755" y="565651"/>
                  </a:cubicBezTo>
                  <a:cubicBezTo>
                    <a:pt x="1409232" y="565175"/>
                    <a:pt x="1412375" y="563937"/>
                    <a:pt x="1412852" y="564032"/>
                  </a:cubicBezTo>
                  <a:cubicBezTo>
                    <a:pt x="1413042" y="564223"/>
                    <a:pt x="1413804" y="564794"/>
                    <a:pt x="1414185" y="565842"/>
                  </a:cubicBezTo>
                  <a:cubicBezTo>
                    <a:pt x="1414280" y="566128"/>
                    <a:pt x="1414375" y="566413"/>
                    <a:pt x="1414471" y="566795"/>
                  </a:cubicBezTo>
                  <a:cubicBezTo>
                    <a:pt x="1414756" y="567842"/>
                    <a:pt x="1415233" y="569271"/>
                    <a:pt x="1415328" y="570033"/>
                  </a:cubicBezTo>
                  <a:lnTo>
                    <a:pt x="1415328" y="570128"/>
                  </a:lnTo>
                  <a:cubicBezTo>
                    <a:pt x="1415518" y="572033"/>
                    <a:pt x="1415804" y="574224"/>
                    <a:pt x="1415899" y="574700"/>
                  </a:cubicBezTo>
                  <a:cubicBezTo>
                    <a:pt x="1415899" y="574795"/>
                    <a:pt x="1415994" y="574986"/>
                    <a:pt x="1416090" y="575272"/>
                  </a:cubicBezTo>
                  <a:cubicBezTo>
                    <a:pt x="1416566" y="576510"/>
                    <a:pt x="1417899" y="579939"/>
                    <a:pt x="1417614" y="581939"/>
                  </a:cubicBezTo>
                  <a:cubicBezTo>
                    <a:pt x="1417328" y="584035"/>
                    <a:pt x="1416852" y="586607"/>
                    <a:pt x="1415804" y="587559"/>
                  </a:cubicBezTo>
                  <a:cubicBezTo>
                    <a:pt x="1414947" y="588416"/>
                    <a:pt x="1412089" y="589750"/>
                    <a:pt x="1411232" y="590131"/>
                  </a:cubicBezTo>
                  <a:cubicBezTo>
                    <a:pt x="1411137" y="590036"/>
                    <a:pt x="1411042" y="589845"/>
                    <a:pt x="1410946" y="589750"/>
                  </a:cubicBezTo>
                  <a:close/>
                  <a:moveTo>
                    <a:pt x="1455619" y="581653"/>
                  </a:moveTo>
                  <a:cubicBezTo>
                    <a:pt x="1454476" y="581463"/>
                    <a:pt x="1453333" y="580796"/>
                    <a:pt x="1452475" y="580415"/>
                  </a:cubicBezTo>
                  <a:cubicBezTo>
                    <a:pt x="1452094" y="580225"/>
                    <a:pt x="1451808" y="580129"/>
                    <a:pt x="1451618" y="580034"/>
                  </a:cubicBezTo>
                  <a:cubicBezTo>
                    <a:pt x="1451046" y="579844"/>
                    <a:pt x="1449523" y="579653"/>
                    <a:pt x="1448570" y="580225"/>
                  </a:cubicBezTo>
                  <a:cubicBezTo>
                    <a:pt x="1447999" y="580606"/>
                    <a:pt x="1446855" y="580606"/>
                    <a:pt x="1446094" y="580606"/>
                  </a:cubicBezTo>
                  <a:cubicBezTo>
                    <a:pt x="1445808" y="580606"/>
                    <a:pt x="1445141" y="580511"/>
                    <a:pt x="1444474" y="580320"/>
                  </a:cubicBezTo>
                  <a:cubicBezTo>
                    <a:pt x="1443331" y="580034"/>
                    <a:pt x="1442188" y="579844"/>
                    <a:pt x="1441427" y="579939"/>
                  </a:cubicBezTo>
                  <a:cubicBezTo>
                    <a:pt x="1440664" y="580034"/>
                    <a:pt x="1437997" y="580796"/>
                    <a:pt x="1437521" y="581749"/>
                  </a:cubicBezTo>
                  <a:cubicBezTo>
                    <a:pt x="1437426" y="582034"/>
                    <a:pt x="1437426" y="582320"/>
                    <a:pt x="1437616" y="582511"/>
                  </a:cubicBezTo>
                  <a:cubicBezTo>
                    <a:pt x="1437902" y="582987"/>
                    <a:pt x="1438569" y="583368"/>
                    <a:pt x="1439140" y="583749"/>
                  </a:cubicBezTo>
                  <a:cubicBezTo>
                    <a:pt x="1439521" y="584035"/>
                    <a:pt x="1440284" y="584511"/>
                    <a:pt x="1440284" y="584701"/>
                  </a:cubicBezTo>
                  <a:cubicBezTo>
                    <a:pt x="1440284" y="584797"/>
                    <a:pt x="1440378" y="584892"/>
                    <a:pt x="1440378" y="585083"/>
                  </a:cubicBezTo>
                  <a:cubicBezTo>
                    <a:pt x="1440474" y="585463"/>
                    <a:pt x="1440664" y="586035"/>
                    <a:pt x="1440474" y="586321"/>
                  </a:cubicBezTo>
                  <a:cubicBezTo>
                    <a:pt x="1440474" y="586321"/>
                    <a:pt x="1440378" y="586511"/>
                    <a:pt x="1439998" y="586607"/>
                  </a:cubicBezTo>
                  <a:cubicBezTo>
                    <a:pt x="1437521" y="587178"/>
                    <a:pt x="1436473" y="587178"/>
                    <a:pt x="1436378" y="587083"/>
                  </a:cubicBezTo>
                  <a:lnTo>
                    <a:pt x="1436187" y="586797"/>
                  </a:lnTo>
                  <a:cubicBezTo>
                    <a:pt x="1435807" y="586130"/>
                    <a:pt x="1435044" y="584892"/>
                    <a:pt x="1434092" y="584416"/>
                  </a:cubicBezTo>
                  <a:cubicBezTo>
                    <a:pt x="1433806" y="584320"/>
                    <a:pt x="1433425" y="583940"/>
                    <a:pt x="1433140" y="583558"/>
                  </a:cubicBezTo>
                  <a:cubicBezTo>
                    <a:pt x="1432568" y="582892"/>
                    <a:pt x="1431996" y="582320"/>
                    <a:pt x="1431330" y="582416"/>
                  </a:cubicBezTo>
                  <a:cubicBezTo>
                    <a:pt x="1431139" y="582416"/>
                    <a:pt x="1430759" y="582511"/>
                    <a:pt x="1430568" y="582987"/>
                  </a:cubicBezTo>
                  <a:cubicBezTo>
                    <a:pt x="1429901" y="584035"/>
                    <a:pt x="1428853" y="586321"/>
                    <a:pt x="1429615" y="587559"/>
                  </a:cubicBezTo>
                  <a:cubicBezTo>
                    <a:pt x="1430282" y="588607"/>
                    <a:pt x="1432187" y="591274"/>
                    <a:pt x="1433235" y="592417"/>
                  </a:cubicBezTo>
                  <a:cubicBezTo>
                    <a:pt x="1434283" y="593465"/>
                    <a:pt x="1435235" y="595846"/>
                    <a:pt x="1435235" y="596608"/>
                  </a:cubicBezTo>
                  <a:cubicBezTo>
                    <a:pt x="1435140" y="597465"/>
                    <a:pt x="1435426" y="598799"/>
                    <a:pt x="1436187" y="599561"/>
                  </a:cubicBezTo>
                  <a:cubicBezTo>
                    <a:pt x="1436854" y="600227"/>
                    <a:pt x="1437997" y="601275"/>
                    <a:pt x="1438664" y="601751"/>
                  </a:cubicBezTo>
                  <a:cubicBezTo>
                    <a:pt x="1439712" y="602513"/>
                    <a:pt x="1441236" y="604037"/>
                    <a:pt x="1441236" y="604513"/>
                  </a:cubicBezTo>
                  <a:cubicBezTo>
                    <a:pt x="1441236" y="604704"/>
                    <a:pt x="1441236" y="604895"/>
                    <a:pt x="1441236" y="605180"/>
                  </a:cubicBezTo>
                  <a:cubicBezTo>
                    <a:pt x="1441236" y="605657"/>
                    <a:pt x="1441236" y="607085"/>
                    <a:pt x="1441045" y="607276"/>
                  </a:cubicBezTo>
                  <a:cubicBezTo>
                    <a:pt x="1440950" y="607276"/>
                    <a:pt x="1437712" y="607276"/>
                    <a:pt x="1436854" y="608324"/>
                  </a:cubicBezTo>
                  <a:cubicBezTo>
                    <a:pt x="1436854" y="608324"/>
                    <a:pt x="1433806" y="612133"/>
                    <a:pt x="1433711" y="612800"/>
                  </a:cubicBezTo>
                  <a:cubicBezTo>
                    <a:pt x="1433711" y="612895"/>
                    <a:pt x="1433616" y="613086"/>
                    <a:pt x="1433616" y="613276"/>
                  </a:cubicBezTo>
                  <a:cubicBezTo>
                    <a:pt x="1433425" y="613848"/>
                    <a:pt x="1433235" y="614705"/>
                    <a:pt x="1433616" y="615658"/>
                  </a:cubicBezTo>
                  <a:cubicBezTo>
                    <a:pt x="1433711" y="615943"/>
                    <a:pt x="1433901" y="616420"/>
                    <a:pt x="1434187" y="616896"/>
                  </a:cubicBezTo>
                  <a:cubicBezTo>
                    <a:pt x="1434473" y="617467"/>
                    <a:pt x="1434854" y="618325"/>
                    <a:pt x="1435044" y="618801"/>
                  </a:cubicBezTo>
                  <a:cubicBezTo>
                    <a:pt x="1434759" y="618706"/>
                    <a:pt x="1434473" y="618515"/>
                    <a:pt x="1434187" y="618420"/>
                  </a:cubicBezTo>
                  <a:cubicBezTo>
                    <a:pt x="1432758" y="617753"/>
                    <a:pt x="1432282" y="617563"/>
                    <a:pt x="1431902" y="617944"/>
                  </a:cubicBezTo>
                  <a:cubicBezTo>
                    <a:pt x="1431806" y="618039"/>
                    <a:pt x="1431615" y="618229"/>
                    <a:pt x="1431902" y="618611"/>
                  </a:cubicBezTo>
                  <a:cubicBezTo>
                    <a:pt x="1432187" y="618991"/>
                    <a:pt x="1432473" y="620039"/>
                    <a:pt x="1432473" y="620516"/>
                  </a:cubicBezTo>
                  <a:cubicBezTo>
                    <a:pt x="1432473" y="620516"/>
                    <a:pt x="1432473" y="620516"/>
                    <a:pt x="1432473" y="620516"/>
                  </a:cubicBezTo>
                  <a:cubicBezTo>
                    <a:pt x="1431902" y="620134"/>
                    <a:pt x="1431044" y="619277"/>
                    <a:pt x="1430187" y="618515"/>
                  </a:cubicBezTo>
                  <a:cubicBezTo>
                    <a:pt x="1429234" y="617658"/>
                    <a:pt x="1428472" y="616801"/>
                    <a:pt x="1427901" y="616610"/>
                  </a:cubicBezTo>
                  <a:cubicBezTo>
                    <a:pt x="1427615" y="616515"/>
                    <a:pt x="1427329" y="616324"/>
                    <a:pt x="1427139" y="616134"/>
                  </a:cubicBezTo>
                  <a:cubicBezTo>
                    <a:pt x="1426758" y="615848"/>
                    <a:pt x="1426377" y="615562"/>
                    <a:pt x="1425901" y="615753"/>
                  </a:cubicBezTo>
                  <a:cubicBezTo>
                    <a:pt x="1425519" y="615943"/>
                    <a:pt x="1425424" y="616324"/>
                    <a:pt x="1425329" y="616515"/>
                  </a:cubicBezTo>
                  <a:cubicBezTo>
                    <a:pt x="1425043" y="617753"/>
                    <a:pt x="1424758" y="618039"/>
                    <a:pt x="1424758" y="618039"/>
                  </a:cubicBezTo>
                  <a:cubicBezTo>
                    <a:pt x="1424186" y="617563"/>
                    <a:pt x="1423424" y="616515"/>
                    <a:pt x="1423424" y="616515"/>
                  </a:cubicBezTo>
                  <a:lnTo>
                    <a:pt x="1423233" y="616420"/>
                  </a:lnTo>
                  <a:cubicBezTo>
                    <a:pt x="1422567" y="616134"/>
                    <a:pt x="1422377" y="613562"/>
                    <a:pt x="1422281" y="612705"/>
                  </a:cubicBezTo>
                  <a:cubicBezTo>
                    <a:pt x="1422281" y="612419"/>
                    <a:pt x="1422281" y="612229"/>
                    <a:pt x="1422186" y="612133"/>
                  </a:cubicBezTo>
                  <a:cubicBezTo>
                    <a:pt x="1422090" y="611181"/>
                    <a:pt x="1420471" y="609752"/>
                    <a:pt x="1419424" y="609086"/>
                  </a:cubicBezTo>
                  <a:cubicBezTo>
                    <a:pt x="1418947" y="608800"/>
                    <a:pt x="1419328" y="607942"/>
                    <a:pt x="1420376" y="606704"/>
                  </a:cubicBezTo>
                  <a:cubicBezTo>
                    <a:pt x="1420852" y="606133"/>
                    <a:pt x="1422186" y="605752"/>
                    <a:pt x="1423043" y="605561"/>
                  </a:cubicBezTo>
                  <a:cubicBezTo>
                    <a:pt x="1423519" y="605466"/>
                    <a:pt x="1424186" y="605561"/>
                    <a:pt x="1424662" y="605657"/>
                  </a:cubicBezTo>
                  <a:cubicBezTo>
                    <a:pt x="1425043" y="605752"/>
                    <a:pt x="1425329" y="605752"/>
                    <a:pt x="1425615" y="605752"/>
                  </a:cubicBezTo>
                  <a:cubicBezTo>
                    <a:pt x="1425805" y="605752"/>
                    <a:pt x="1426568" y="605942"/>
                    <a:pt x="1427234" y="606133"/>
                  </a:cubicBezTo>
                  <a:cubicBezTo>
                    <a:pt x="1428472" y="606418"/>
                    <a:pt x="1429901" y="606799"/>
                    <a:pt x="1430853" y="606799"/>
                  </a:cubicBezTo>
                  <a:cubicBezTo>
                    <a:pt x="1432187" y="606799"/>
                    <a:pt x="1433235" y="605847"/>
                    <a:pt x="1433711" y="604037"/>
                  </a:cubicBezTo>
                  <a:cubicBezTo>
                    <a:pt x="1433806" y="603656"/>
                    <a:pt x="1433616" y="603466"/>
                    <a:pt x="1433521" y="603370"/>
                  </a:cubicBezTo>
                  <a:cubicBezTo>
                    <a:pt x="1433140" y="603085"/>
                    <a:pt x="1432378" y="603275"/>
                    <a:pt x="1431235" y="603847"/>
                  </a:cubicBezTo>
                  <a:cubicBezTo>
                    <a:pt x="1430759" y="603847"/>
                    <a:pt x="1428853" y="604037"/>
                    <a:pt x="1428091" y="604037"/>
                  </a:cubicBezTo>
                  <a:cubicBezTo>
                    <a:pt x="1427805" y="604037"/>
                    <a:pt x="1426568" y="603656"/>
                    <a:pt x="1425615" y="603275"/>
                  </a:cubicBezTo>
                  <a:cubicBezTo>
                    <a:pt x="1423996" y="602704"/>
                    <a:pt x="1422948" y="602323"/>
                    <a:pt x="1422377" y="602323"/>
                  </a:cubicBezTo>
                  <a:cubicBezTo>
                    <a:pt x="1421328" y="602323"/>
                    <a:pt x="1420757" y="602704"/>
                    <a:pt x="1420185" y="603275"/>
                  </a:cubicBezTo>
                  <a:cubicBezTo>
                    <a:pt x="1419900" y="602608"/>
                    <a:pt x="1419519" y="600703"/>
                    <a:pt x="1419424" y="599941"/>
                  </a:cubicBezTo>
                  <a:cubicBezTo>
                    <a:pt x="1419328" y="599561"/>
                    <a:pt x="1419328" y="599275"/>
                    <a:pt x="1419233" y="599179"/>
                  </a:cubicBezTo>
                  <a:cubicBezTo>
                    <a:pt x="1419042" y="598322"/>
                    <a:pt x="1413899" y="594893"/>
                    <a:pt x="1413899" y="594893"/>
                  </a:cubicBezTo>
                  <a:cubicBezTo>
                    <a:pt x="1412946" y="594226"/>
                    <a:pt x="1411994" y="592607"/>
                    <a:pt x="1411423" y="591464"/>
                  </a:cubicBezTo>
                  <a:cubicBezTo>
                    <a:pt x="1412280" y="591083"/>
                    <a:pt x="1415233" y="589559"/>
                    <a:pt x="1416280" y="588702"/>
                  </a:cubicBezTo>
                  <a:cubicBezTo>
                    <a:pt x="1417519" y="587559"/>
                    <a:pt x="1418090" y="584892"/>
                    <a:pt x="1418376" y="582511"/>
                  </a:cubicBezTo>
                  <a:cubicBezTo>
                    <a:pt x="1418471" y="582130"/>
                    <a:pt x="1418376" y="581653"/>
                    <a:pt x="1418376" y="581177"/>
                  </a:cubicBezTo>
                  <a:cubicBezTo>
                    <a:pt x="1418947" y="581082"/>
                    <a:pt x="1420281" y="580987"/>
                    <a:pt x="1421043" y="580701"/>
                  </a:cubicBezTo>
                  <a:cubicBezTo>
                    <a:pt x="1421710" y="580415"/>
                    <a:pt x="1422281" y="579844"/>
                    <a:pt x="1422853" y="579272"/>
                  </a:cubicBezTo>
                  <a:cubicBezTo>
                    <a:pt x="1423138" y="578987"/>
                    <a:pt x="1423519" y="578605"/>
                    <a:pt x="1423710" y="578415"/>
                  </a:cubicBezTo>
                  <a:cubicBezTo>
                    <a:pt x="1424091" y="578224"/>
                    <a:pt x="1426472" y="578320"/>
                    <a:pt x="1427711" y="578320"/>
                  </a:cubicBezTo>
                  <a:cubicBezTo>
                    <a:pt x="1428949" y="578320"/>
                    <a:pt x="1429806" y="578415"/>
                    <a:pt x="1430187" y="578320"/>
                  </a:cubicBezTo>
                  <a:cubicBezTo>
                    <a:pt x="1430949" y="578129"/>
                    <a:pt x="1431711" y="577367"/>
                    <a:pt x="1432187" y="576605"/>
                  </a:cubicBezTo>
                  <a:cubicBezTo>
                    <a:pt x="1432758" y="576320"/>
                    <a:pt x="1434664" y="575558"/>
                    <a:pt x="1435902" y="575367"/>
                  </a:cubicBezTo>
                  <a:cubicBezTo>
                    <a:pt x="1436759" y="575272"/>
                    <a:pt x="1437330" y="575367"/>
                    <a:pt x="1437902" y="575558"/>
                  </a:cubicBezTo>
                  <a:cubicBezTo>
                    <a:pt x="1438283" y="575653"/>
                    <a:pt x="1438664" y="575748"/>
                    <a:pt x="1439140" y="575748"/>
                  </a:cubicBezTo>
                  <a:cubicBezTo>
                    <a:pt x="1439902" y="575748"/>
                    <a:pt x="1440950" y="575176"/>
                    <a:pt x="1441998" y="574700"/>
                  </a:cubicBezTo>
                  <a:cubicBezTo>
                    <a:pt x="1442569" y="574415"/>
                    <a:pt x="1443046" y="574129"/>
                    <a:pt x="1443426" y="574033"/>
                  </a:cubicBezTo>
                  <a:cubicBezTo>
                    <a:pt x="1444093" y="573843"/>
                    <a:pt x="1444665" y="574033"/>
                    <a:pt x="1445427" y="574319"/>
                  </a:cubicBezTo>
                  <a:cubicBezTo>
                    <a:pt x="1445712" y="574415"/>
                    <a:pt x="1445998" y="574510"/>
                    <a:pt x="1446284" y="574605"/>
                  </a:cubicBezTo>
                  <a:cubicBezTo>
                    <a:pt x="1447522" y="574986"/>
                    <a:pt x="1448665" y="574986"/>
                    <a:pt x="1449713" y="574986"/>
                  </a:cubicBezTo>
                  <a:cubicBezTo>
                    <a:pt x="1450285" y="574986"/>
                    <a:pt x="1451332" y="575272"/>
                    <a:pt x="1452094" y="575462"/>
                  </a:cubicBezTo>
                  <a:cubicBezTo>
                    <a:pt x="1452571" y="575558"/>
                    <a:pt x="1452951" y="575748"/>
                    <a:pt x="1453237" y="575748"/>
                  </a:cubicBezTo>
                  <a:cubicBezTo>
                    <a:pt x="1454285" y="575938"/>
                    <a:pt x="1455428" y="574986"/>
                    <a:pt x="1456571" y="573938"/>
                  </a:cubicBezTo>
                  <a:cubicBezTo>
                    <a:pt x="1457333" y="573176"/>
                    <a:pt x="1457809" y="572128"/>
                    <a:pt x="1458285" y="570319"/>
                  </a:cubicBezTo>
                  <a:cubicBezTo>
                    <a:pt x="1458571" y="569366"/>
                    <a:pt x="1458857" y="569271"/>
                    <a:pt x="1459238" y="569080"/>
                  </a:cubicBezTo>
                  <a:cubicBezTo>
                    <a:pt x="1459428" y="568985"/>
                    <a:pt x="1459524" y="568985"/>
                    <a:pt x="1459714" y="568890"/>
                  </a:cubicBezTo>
                  <a:cubicBezTo>
                    <a:pt x="1459810" y="568795"/>
                    <a:pt x="1460286" y="568985"/>
                    <a:pt x="1460762" y="569176"/>
                  </a:cubicBezTo>
                  <a:lnTo>
                    <a:pt x="1460762" y="569271"/>
                  </a:lnTo>
                  <a:cubicBezTo>
                    <a:pt x="1460762" y="570033"/>
                    <a:pt x="1460667" y="571176"/>
                    <a:pt x="1460095" y="572128"/>
                  </a:cubicBezTo>
                  <a:cubicBezTo>
                    <a:pt x="1459238" y="573462"/>
                    <a:pt x="1458762" y="576224"/>
                    <a:pt x="1458667" y="576891"/>
                  </a:cubicBezTo>
                  <a:cubicBezTo>
                    <a:pt x="1458667" y="577177"/>
                    <a:pt x="1458285" y="577653"/>
                    <a:pt x="1458000" y="578034"/>
                  </a:cubicBezTo>
                  <a:cubicBezTo>
                    <a:pt x="1457714" y="578415"/>
                    <a:pt x="1457524" y="578701"/>
                    <a:pt x="1457333" y="579082"/>
                  </a:cubicBezTo>
                  <a:cubicBezTo>
                    <a:pt x="1457238" y="579272"/>
                    <a:pt x="1457047" y="579558"/>
                    <a:pt x="1456952" y="579749"/>
                  </a:cubicBezTo>
                  <a:cubicBezTo>
                    <a:pt x="1456571" y="580415"/>
                    <a:pt x="1456095" y="581272"/>
                    <a:pt x="1455999" y="582225"/>
                  </a:cubicBezTo>
                  <a:cubicBezTo>
                    <a:pt x="1455999" y="581653"/>
                    <a:pt x="1455809" y="581749"/>
                    <a:pt x="1455619" y="581653"/>
                  </a:cubicBezTo>
                  <a:close/>
                  <a:moveTo>
                    <a:pt x="1468953" y="568033"/>
                  </a:moveTo>
                  <a:cubicBezTo>
                    <a:pt x="1469049" y="568318"/>
                    <a:pt x="1469239" y="568795"/>
                    <a:pt x="1469430" y="569366"/>
                  </a:cubicBezTo>
                  <a:cubicBezTo>
                    <a:pt x="1470002" y="571081"/>
                    <a:pt x="1470382" y="572033"/>
                    <a:pt x="1470954" y="572319"/>
                  </a:cubicBezTo>
                  <a:cubicBezTo>
                    <a:pt x="1471716" y="572700"/>
                    <a:pt x="1474383" y="574129"/>
                    <a:pt x="1474859" y="574415"/>
                  </a:cubicBezTo>
                  <a:cubicBezTo>
                    <a:pt x="1475145" y="574605"/>
                    <a:pt x="1475716" y="575367"/>
                    <a:pt x="1475716" y="575938"/>
                  </a:cubicBezTo>
                  <a:cubicBezTo>
                    <a:pt x="1475716" y="576129"/>
                    <a:pt x="1475621" y="576224"/>
                    <a:pt x="1475526" y="576320"/>
                  </a:cubicBezTo>
                  <a:lnTo>
                    <a:pt x="1475145" y="576605"/>
                  </a:lnTo>
                  <a:cubicBezTo>
                    <a:pt x="1474478" y="577082"/>
                    <a:pt x="1474193" y="577367"/>
                    <a:pt x="1473049" y="577272"/>
                  </a:cubicBezTo>
                  <a:cubicBezTo>
                    <a:pt x="1472764" y="577272"/>
                    <a:pt x="1472478" y="577177"/>
                    <a:pt x="1472192" y="577177"/>
                  </a:cubicBezTo>
                  <a:cubicBezTo>
                    <a:pt x="1469049" y="576796"/>
                    <a:pt x="1467906" y="576796"/>
                    <a:pt x="1467525" y="577272"/>
                  </a:cubicBezTo>
                  <a:cubicBezTo>
                    <a:pt x="1467049" y="577939"/>
                    <a:pt x="1464286" y="580606"/>
                    <a:pt x="1463619" y="580701"/>
                  </a:cubicBezTo>
                  <a:cubicBezTo>
                    <a:pt x="1463239" y="580796"/>
                    <a:pt x="1462286" y="580796"/>
                    <a:pt x="1461524" y="580796"/>
                  </a:cubicBezTo>
                  <a:cubicBezTo>
                    <a:pt x="1460571" y="580796"/>
                    <a:pt x="1459714" y="580796"/>
                    <a:pt x="1459238" y="580891"/>
                  </a:cubicBezTo>
                  <a:cubicBezTo>
                    <a:pt x="1458952" y="580987"/>
                    <a:pt x="1458571" y="581082"/>
                    <a:pt x="1458190" y="581272"/>
                  </a:cubicBezTo>
                  <a:cubicBezTo>
                    <a:pt x="1457809" y="581463"/>
                    <a:pt x="1457524" y="581558"/>
                    <a:pt x="1457142" y="581653"/>
                  </a:cubicBezTo>
                  <a:cubicBezTo>
                    <a:pt x="1457238" y="580891"/>
                    <a:pt x="1457619" y="580225"/>
                    <a:pt x="1458000" y="579653"/>
                  </a:cubicBezTo>
                  <a:cubicBezTo>
                    <a:pt x="1458190" y="579367"/>
                    <a:pt x="1458381" y="579082"/>
                    <a:pt x="1458476" y="578891"/>
                  </a:cubicBezTo>
                  <a:cubicBezTo>
                    <a:pt x="1458667" y="578605"/>
                    <a:pt x="1458857" y="578224"/>
                    <a:pt x="1459143" y="577939"/>
                  </a:cubicBezTo>
                  <a:cubicBezTo>
                    <a:pt x="1459524" y="577367"/>
                    <a:pt x="1459905" y="576891"/>
                    <a:pt x="1459905" y="576415"/>
                  </a:cubicBezTo>
                  <a:cubicBezTo>
                    <a:pt x="1459905" y="575748"/>
                    <a:pt x="1460477" y="573176"/>
                    <a:pt x="1461143" y="572033"/>
                  </a:cubicBezTo>
                  <a:cubicBezTo>
                    <a:pt x="1461905" y="570890"/>
                    <a:pt x="1461905" y="569557"/>
                    <a:pt x="1461905" y="568795"/>
                  </a:cubicBezTo>
                  <a:lnTo>
                    <a:pt x="1461905" y="568414"/>
                  </a:lnTo>
                  <a:cubicBezTo>
                    <a:pt x="1461905" y="568223"/>
                    <a:pt x="1462858" y="567747"/>
                    <a:pt x="1464191" y="567461"/>
                  </a:cubicBezTo>
                  <a:cubicBezTo>
                    <a:pt x="1464572" y="567366"/>
                    <a:pt x="1464953" y="567271"/>
                    <a:pt x="1465334" y="567175"/>
                  </a:cubicBezTo>
                  <a:cubicBezTo>
                    <a:pt x="1465811" y="567080"/>
                    <a:pt x="1466287" y="566890"/>
                    <a:pt x="1466763" y="566795"/>
                  </a:cubicBezTo>
                  <a:cubicBezTo>
                    <a:pt x="1467430" y="566699"/>
                    <a:pt x="1467906" y="566413"/>
                    <a:pt x="1468192" y="566128"/>
                  </a:cubicBezTo>
                  <a:cubicBezTo>
                    <a:pt x="1468573" y="566795"/>
                    <a:pt x="1468668" y="567461"/>
                    <a:pt x="1468953" y="568033"/>
                  </a:cubicBezTo>
                  <a:close/>
                  <a:moveTo>
                    <a:pt x="1473049" y="550697"/>
                  </a:moveTo>
                  <a:cubicBezTo>
                    <a:pt x="1473049" y="551554"/>
                    <a:pt x="1473049" y="553078"/>
                    <a:pt x="1472859" y="553364"/>
                  </a:cubicBezTo>
                  <a:cubicBezTo>
                    <a:pt x="1472764" y="553555"/>
                    <a:pt x="1472287" y="553841"/>
                    <a:pt x="1471906" y="554126"/>
                  </a:cubicBezTo>
                  <a:cubicBezTo>
                    <a:pt x="1471144" y="554603"/>
                    <a:pt x="1470192" y="555269"/>
                    <a:pt x="1469906" y="556126"/>
                  </a:cubicBezTo>
                  <a:cubicBezTo>
                    <a:pt x="1469715" y="556508"/>
                    <a:pt x="1469620" y="557079"/>
                    <a:pt x="1469430" y="557650"/>
                  </a:cubicBezTo>
                  <a:cubicBezTo>
                    <a:pt x="1469144" y="558603"/>
                    <a:pt x="1468763" y="559746"/>
                    <a:pt x="1468477" y="560413"/>
                  </a:cubicBezTo>
                  <a:cubicBezTo>
                    <a:pt x="1467810" y="561556"/>
                    <a:pt x="1467620" y="562318"/>
                    <a:pt x="1468001" y="564128"/>
                  </a:cubicBezTo>
                  <a:cubicBezTo>
                    <a:pt x="1468096" y="564508"/>
                    <a:pt x="1468192" y="564794"/>
                    <a:pt x="1468192" y="565175"/>
                  </a:cubicBezTo>
                  <a:lnTo>
                    <a:pt x="1468096" y="565175"/>
                  </a:lnTo>
                  <a:cubicBezTo>
                    <a:pt x="1468096" y="565175"/>
                    <a:pt x="1467620" y="565842"/>
                    <a:pt x="1466763" y="566033"/>
                  </a:cubicBezTo>
                  <a:cubicBezTo>
                    <a:pt x="1466096" y="566128"/>
                    <a:pt x="1465620" y="566318"/>
                    <a:pt x="1465144" y="566413"/>
                  </a:cubicBezTo>
                  <a:cubicBezTo>
                    <a:pt x="1464762" y="566509"/>
                    <a:pt x="1464477" y="566604"/>
                    <a:pt x="1464096" y="566699"/>
                  </a:cubicBezTo>
                  <a:cubicBezTo>
                    <a:pt x="1463524" y="566795"/>
                    <a:pt x="1461905" y="567175"/>
                    <a:pt x="1461333" y="567937"/>
                  </a:cubicBezTo>
                  <a:cubicBezTo>
                    <a:pt x="1460857" y="567747"/>
                    <a:pt x="1460095" y="567461"/>
                    <a:pt x="1459524" y="567747"/>
                  </a:cubicBezTo>
                  <a:cubicBezTo>
                    <a:pt x="1459428" y="567842"/>
                    <a:pt x="1459334" y="567842"/>
                    <a:pt x="1459238" y="567842"/>
                  </a:cubicBezTo>
                  <a:cubicBezTo>
                    <a:pt x="1458667" y="568033"/>
                    <a:pt x="1458095" y="568414"/>
                    <a:pt x="1457714" y="569652"/>
                  </a:cubicBezTo>
                  <a:cubicBezTo>
                    <a:pt x="1457238" y="571176"/>
                    <a:pt x="1456857" y="572224"/>
                    <a:pt x="1456190" y="572795"/>
                  </a:cubicBezTo>
                  <a:cubicBezTo>
                    <a:pt x="1455619" y="573271"/>
                    <a:pt x="1454380" y="574510"/>
                    <a:pt x="1453714" y="574319"/>
                  </a:cubicBezTo>
                  <a:cubicBezTo>
                    <a:pt x="1453428" y="574224"/>
                    <a:pt x="1453047" y="574129"/>
                    <a:pt x="1452571" y="574033"/>
                  </a:cubicBezTo>
                  <a:cubicBezTo>
                    <a:pt x="1451713" y="573748"/>
                    <a:pt x="1450665" y="573462"/>
                    <a:pt x="1449999" y="573462"/>
                  </a:cubicBezTo>
                  <a:cubicBezTo>
                    <a:pt x="1448951" y="573462"/>
                    <a:pt x="1447999" y="573462"/>
                    <a:pt x="1446855" y="573176"/>
                  </a:cubicBezTo>
                  <a:cubicBezTo>
                    <a:pt x="1446570" y="573081"/>
                    <a:pt x="1446284" y="572986"/>
                    <a:pt x="1446094" y="572891"/>
                  </a:cubicBezTo>
                  <a:cubicBezTo>
                    <a:pt x="1445236" y="572605"/>
                    <a:pt x="1444474" y="572319"/>
                    <a:pt x="1443522" y="572605"/>
                  </a:cubicBezTo>
                  <a:cubicBezTo>
                    <a:pt x="1443046" y="572700"/>
                    <a:pt x="1442474" y="573081"/>
                    <a:pt x="1441903" y="573367"/>
                  </a:cubicBezTo>
                  <a:cubicBezTo>
                    <a:pt x="1441045" y="573748"/>
                    <a:pt x="1440093" y="574319"/>
                    <a:pt x="1439521" y="574319"/>
                  </a:cubicBezTo>
                  <a:cubicBezTo>
                    <a:pt x="1439140" y="574319"/>
                    <a:pt x="1438855" y="574224"/>
                    <a:pt x="1438474" y="574129"/>
                  </a:cubicBezTo>
                  <a:cubicBezTo>
                    <a:pt x="1437902" y="574033"/>
                    <a:pt x="1437236" y="573843"/>
                    <a:pt x="1436187" y="573938"/>
                  </a:cubicBezTo>
                  <a:cubicBezTo>
                    <a:pt x="1435235" y="574033"/>
                    <a:pt x="1433997" y="574415"/>
                    <a:pt x="1433140" y="574795"/>
                  </a:cubicBezTo>
                  <a:cubicBezTo>
                    <a:pt x="1433330" y="573938"/>
                    <a:pt x="1433330" y="570986"/>
                    <a:pt x="1433044" y="570128"/>
                  </a:cubicBezTo>
                  <a:cubicBezTo>
                    <a:pt x="1432949" y="569842"/>
                    <a:pt x="1432758" y="569366"/>
                    <a:pt x="1432568" y="568890"/>
                  </a:cubicBezTo>
                  <a:cubicBezTo>
                    <a:pt x="1432187" y="567747"/>
                    <a:pt x="1431520" y="566033"/>
                    <a:pt x="1431425" y="565651"/>
                  </a:cubicBezTo>
                  <a:cubicBezTo>
                    <a:pt x="1431330" y="565080"/>
                    <a:pt x="1430949" y="564223"/>
                    <a:pt x="1430568" y="563556"/>
                  </a:cubicBezTo>
                  <a:cubicBezTo>
                    <a:pt x="1430473" y="563366"/>
                    <a:pt x="1430377" y="563175"/>
                    <a:pt x="1430282" y="562984"/>
                  </a:cubicBezTo>
                  <a:cubicBezTo>
                    <a:pt x="1430187" y="562794"/>
                    <a:pt x="1430568" y="562222"/>
                    <a:pt x="1430853" y="561841"/>
                  </a:cubicBezTo>
                  <a:cubicBezTo>
                    <a:pt x="1431139" y="561461"/>
                    <a:pt x="1431330" y="561079"/>
                    <a:pt x="1431330" y="560794"/>
                  </a:cubicBezTo>
                  <a:cubicBezTo>
                    <a:pt x="1431330" y="560603"/>
                    <a:pt x="1431615" y="560032"/>
                    <a:pt x="1431902" y="559555"/>
                  </a:cubicBezTo>
                  <a:cubicBezTo>
                    <a:pt x="1432282" y="558889"/>
                    <a:pt x="1432663" y="558032"/>
                    <a:pt x="1432758" y="557460"/>
                  </a:cubicBezTo>
                  <a:cubicBezTo>
                    <a:pt x="1433044" y="556222"/>
                    <a:pt x="1431520" y="552507"/>
                    <a:pt x="1431139" y="551745"/>
                  </a:cubicBezTo>
                  <a:cubicBezTo>
                    <a:pt x="1430853" y="551174"/>
                    <a:pt x="1430377" y="550792"/>
                    <a:pt x="1429996" y="550412"/>
                  </a:cubicBezTo>
                  <a:cubicBezTo>
                    <a:pt x="1429710" y="550126"/>
                    <a:pt x="1429520" y="549935"/>
                    <a:pt x="1429330" y="549649"/>
                  </a:cubicBezTo>
                  <a:cubicBezTo>
                    <a:pt x="1429044" y="549268"/>
                    <a:pt x="1429234" y="548411"/>
                    <a:pt x="1429330" y="548125"/>
                  </a:cubicBezTo>
                  <a:lnTo>
                    <a:pt x="1429806" y="546887"/>
                  </a:lnTo>
                  <a:cubicBezTo>
                    <a:pt x="1430377" y="547268"/>
                    <a:pt x="1430949" y="547745"/>
                    <a:pt x="1431615" y="547935"/>
                  </a:cubicBezTo>
                  <a:cubicBezTo>
                    <a:pt x="1431996" y="548125"/>
                    <a:pt x="1432378" y="548221"/>
                    <a:pt x="1432663" y="548411"/>
                  </a:cubicBezTo>
                  <a:cubicBezTo>
                    <a:pt x="1433616" y="548792"/>
                    <a:pt x="1434187" y="548983"/>
                    <a:pt x="1434568" y="549459"/>
                  </a:cubicBezTo>
                  <a:cubicBezTo>
                    <a:pt x="1435235" y="550126"/>
                    <a:pt x="1437236" y="551745"/>
                    <a:pt x="1438378" y="552031"/>
                  </a:cubicBezTo>
                  <a:cubicBezTo>
                    <a:pt x="1438759" y="552126"/>
                    <a:pt x="1439426" y="552126"/>
                    <a:pt x="1440284" y="552126"/>
                  </a:cubicBezTo>
                  <a:cubicBezTo>
                    <a:pt x="1441521" y="552126"/>
                    <a:pt x="1443141" y="552126"/>
                    <a:pt x="1443903" y="552507"/>
                  </a:cubicBezTo>
                  <a:cubicBezTo>
                    <a:pt x="1445332" y="553174"/>
                    <a:pt x="1448570" y="553936"/>
                    <a:pt x="1449618" y="553936"/>
                  </a:cubicBezTo>
                  <a:cubicBezTo>
                    <a:pt x="1450856" y="553936"/>
                    <a:pt x="1453237" y="553364"/>
                    <a:pt x="1455047" y="551745"/>
                  </a:cubicBezTo>
                  <a:cubicBezTo>
                    <a:pt x="1455714" y="551174"/>
                    <a:pt x="1456380" y="550316"/>
                    <a:pt x="1457047" y="549649"/>
                  </a:cubicBezTo>
                  <a:cubicBezTo>
                    <a:pt x="1457809" y="548792"/>
                    <a:pt x="1459048" y="547459"/>
                    <a:pt x="1459428" y="547459"/>
                  </a:cubicBezTo>
                  <a:cubicBezTo>
                    <a:pt x="1459810" y="547459"/>
                    <a:pt x="1460762" y="547173"/>
                    <a:pt x="1461810" y="546887"/>
                  </a:cubicBezTo>
                  <a:lnTo>
                    <a:pt x="1461715" y="547078"/>
                  </a:lnTo>
                  <a:cubicBezTo>
                    <a:pt x="1461810" y="547173"/>
                    <a:pt x="1464286" y="548411"/>
                    <a:pt x="1465144" y="548792"/>
                  </a:cubicBezTo>
                  <a:cubicBezTo>
                    <a:pt x="1465715" y="548983"/>
                    <a:pt x="1466477" y="549078"/>
                    <a:pt x="1467239" y="549078"/>
                  </a:cubicBezTo>
                  <a:cubicBezTo>
                    <a:pt x="1467715" y="549078"/>
                    <a:pt x="1468192" y="549078"/>
                    <a:pt x="1468573" y="549173"/>
                  </a:cubicBezTo>
                  <a:cubicBezTo>
                    <a:pt x="1469525" y="549364"/>
                    <a:pt x="1472859" y="550126"/>
                    <a:pt x="1473144" y="550126"/>
                  </a:cubicBezTo>
                  <a:cubicBezTo>
                    <a:pt x="1473049" y="550316"/>
                    <a:pt x="1473049" y="550507"/>
                    <a:pt x="1473049" y="550697"/>
                  </a:cubicBezTo>
                  <a:close/>
                  <a:moveTo>
                    <a:pt x="1479812" y="535838"/>
                  </a:moveTo>
                  <a:cubicBezTo>
                    <a:pt x="1479717" y="536886"/>
                    <a:pt x="1478574" y="541839"/>
                    <a:pt x="1477812" y="542506"/>
                  </a:cubicBezTo>
                  <a:cubicBezTo>
                    <a:pt x="1477431" y="542887"/>
                    <a:pt x="1476383" y="543077"/>
                    <a:pt x="1475526" y="543172"/>
                  </a:cubicBezTo>
                  <a:cubicBezTo>
                    <a:pt x="1474573" y="543363"/>
                    <a:pt x="1473716" y="543553"/>
                    <a:pt x="1473240" y="543934"/>
                  </a:cubicBezTo>
                  <a:cubicBezTo>
                    <a:pt x="1473049" y="544125"/>
                    <a:pt x="1472668" y="544220"/>
                    <a:pt x="1472287" y="544411"/>
                  </a:cubicBezTo>
                  <a:cubicBezTo>
                    <a:pt x="1471621" y="544696"/>
                    <a:pt x="1470858" y="544982"/>
                    <a:pt x="1470763" y="545554"/>
                  </a:cubicBezTo>
                  <a:cubicBezTo>
                    <a:pt x="1470668" y="545840"/>
                    <a:pt x="1470858" y="546220"/>
                    <a:pt x="1471144" y="546506"/>
                  </a:cubicBezTo>
                  <a:cubicBezTo>
                    <a:pt x="1472001" y="547268"/>
                    <a:pt x="1473144" y="548221"/>
                    <a:pt x="1472954" y="548887"/>
                  </a:cubicBezTo>
                  <a:cubicBezTo>
                    <a:pt x="1472954" y="548983"/>
                    <a:pt x="1472954" y="549078"/>
                    <a:pt x="1472954" y="549173"/>
                  </a:cubicBezTo>
                  <a:cubicBezTo>
                    <a:pt x="1472192" y="548983"/>
                    <a:pt x="1469525" y="548411"/>
                    <a:pt x="1468573" y="548221"/>
                  </a:cubicBezTo>
                  <a:cubicBezTo>
                    <a:pt x="1468096" y="548125"/>
                    <a:pt x="1467620" y="548125"/>
                    <a:pt x="1467144" y="548125"/>
                  </a:cubicBezTo>
                  <a:cubicBezTo>
                    <a:pt x="1466477" y="548125"/>
                    <a:pt x="1465811" y="548125"/>
                    <a:pt x="1465334" y="547935"/>
                  </a:cubicBezTo>
                  <a:cubicBezTo>
                    <a:pt x="1464762" y="547745"/>
                    <a:pt x="1463239" y="546983"/>
                    <a:pt x="1462476" y="546506"/>
                  </a:cubicBezTo>
                  <a:cubicBezTo>
                    <a:pt x="1464191" y="545935"/>
                    <a:pt x="1466001" y="545173"/>
                    <a:pt x="1466382" y="544792"/>
                  </a:cubicBezTo>
                  <a:cubicBezTo>
                    <a:pt x="1467239" y="543934"/>
                    <a:pt x="1467810" y="542696"/>
                    <a:pt x="1467906" y="541172"/>
                  </a:cubicBezTo>
                  <a:cubicBezTo>
                    <a:pt x="1467906" y="540696"/>
                    <a:pt x="1467906" y="540315"/>
                    <a:pt x="1467906" y="539839"/>
                  </a:cubicBezTo>
                  <a:cubicBezTo>
                    <a:pt x="1467906" y="538886"/>
                    <a:pt x="1467810" y="537934"/>
                    <a:pt x="1468382" y="536505"/>
                  </a:cubicBezTo>
                  <a:cubicBezTo>
                    <a:pt x="1468573" y="536124"/>
                    <a:pt x="1468668" y="535743"/>
                    <a:pt x="1468859" y="535362"/>
                  </a:cubicBezTo>
                  <a:cubicBezTo>
                    <a:pt x="1469239" y="534314"/>
                    <a:pt x="1469811" y="532886"/>
                    <a:pt x="1470192" y="532790"/>
                  </a:cubicBezTo>
                  <a:cubicBezTo>
                    <a:pt x="1470287" y="532790"/>
                    <a:pt x="1470382" y="532790"/>
                    <a:pt x="1470478" y="532886"/>
                  </a:cubicBezTo>
                  <a:cubicBezTo>
                    <a:pt x="1470478" y="532886"/>
                    <a:pt x="1470478" y="532886"/>
                    <a:pt x="1470573" y="532886"/>
                  </a:cubicBezTo>
                  <a:cubicBezTo>
                    <a:pt x="1470573" y="532886"/>
                    <a:pt x="1470573" y="532981"/>
                    <a:pt x="1470573" y="532981"/>
                  </a:cubicBezTo>
                  <a:lnTo>
                    <a:pt x="1470763" y="532981"/>
                  </a:lnTo>
                  <a:cubicBezTo>
                    <a:pt x="1470954" y="533076"/>
                    <a:pt x="1471144" y="533266"/>
                    <a:pt x="1471240" y="533362"/>
                  </a:cubicBezTo>
                  <a:cubicBezTo>
                    <a:pt x="1472192" y="534028"/>
                    <a:pt x="1473049" y="534695"/>
                    <a:pt x="1474287" y="533743"/>
                  </a:cubicBezTo>
                  <a:cubicBezTo>
                    <a:pt x="1474669" y="533457"/>
                    <a:pt x="1474954" y="533171"/>
                    <a:pt x="1475240" y="532886"/>
                  </a:cubicBezTo>
                  <a:cubicBezTo>
                    <a:pt x="1476192" y="532028"/>
                    <a:pt x="1476669" y="531647"/>
                    <a:pt x="1477145" y="531933"/>
                  </a:cubicBezTo>
                  <a:cubicBezTo>
                    <a:pt x="1478193" y="532600"/>
                    <a:pt x="1479717" y="533933"/>
                    <a:pt x="1479717" y="533933"/>
                  </a:cubicBezTo>
                  <a:lnTo>
                    <a:pt x="1479812" y="533838"/>
                  </a:lnTo>
                  <a:cubicBezTo>
                    <a:pt x="1479907" y="534600"/>
                    <a:pt x="1479907" y="535267"/>
                    <a:pt x="1479812" y="535838"/>
                  </a:cubicBezTo>
                  <a:close/>
                  <a:moveTo>
                    <a:pt x="1537915" y="510978"/>
                  </a:moveTo>
                  <a:cubicBezTo>
                    <a:pt x="1536962" y="510978"/>
                    <a:pt x="1535914" y="511645"/>
                    <a:pt x="1534771" y="512883"/>
                  </a:cubicBezTo>
                  <a:cubicBezTo>
                    <a:pt x="1534485" y="513264"/>
                    <a:pt x="1533057" y="514026"/>
                    <a:pt x="1531914" y="514597"/>
                  </a:cubicBezTo>
                  <a:cubicBezTo>
                    <a:pt x="1530676" y="515264"/>
                    <a:pt x="1529533" y="515836"/>
                    <a:pt x="1529056" y="516217"/>
                  </a:cubicBezTo>
                  <a:cubicBezTo>
                    <a:pt x="1528580" y="516598"/>
                    <a:pt x="1526865" y="516979"/>
                    <a:pt x="1525627" y="517169"/>
                  </a:cubicBezTo>
                  <a:cubicBezTo>
                    <a:pt x="1524675" y="517360"/>
                    <a:pt x="1523722" y="517550"/>
                    <a:pt x="1523246" y="517741"/>
                  </a:cubicBezTo>
                  <a:cubicBezTo>
                    <a:pt x="1522389" y="518122"/>
                    <a:pt x="1521341" y="519360"/>
                    <a:pt x="1520389" y="520598"/>
                  </a:cubicBezTo>
                  <a:cubicBezTo>
                    <a:pt x="1519817" y="521265"/>
                    <a:pt x="1519246" y="521932"/>
                    <a:pt x="1518960" y="522217"/>
                  </a:cubicBezTo>
                  <a:cubicBezTo>
                    <a:pt x="1518960" y="522217"/>
                    <a:pt x="1518865" y="522313"/>
                    <a:pt x="1518865" y="522313"/>
                  </a:cubicBezTo>
                  <a:cubicBezTo>
                    <a:pt x="1518483" y="522217"/>
                    <a:pt x="1518007" y="520979"/>
                    <a:pt x="1517817" y="520503"/>
                  </a:cubicBezTo>
                  <a:cubicBezTo>
                    <a:pt x="1517627" y="519932"/>
                    <a:pt x="1517245" y="519932"/>
                    <a:pt x="1516960" y="519836"/>
                  </a:cubicBezTo>
                  <a:cubicBezTo>
                    <a:pt x="1516960" y="519836"/>
                    <a:pt x="1516960" y="519836"/>
                    <a:pt x="1516960" y="519836"/>
                  </a:cubicBezTo>
                  <a:cubicBezTo>
                    <a:pt x="1515817" y="519836"/>
                    <a:pt x="1514578" y="521932"/>
                    <a:pt x="1514483" y="522027"/>
                  </a:cubicBezTo>
                  <a:cubicBezTo>
                    <a:pt x="1514197" y="522599"/>
                    <a:pt x="1511911" y="522503"/>
                    <a:pt x="1511054" y="522503"/>
                  </a:cubicBezTo>
                  <a:cubicBezTo>
                    <a:pt x="1510768" y="522503"/>
                    <a:pt x="1510578" y="522503"/>
                    <a:pt x="1510387" y="522503"/>
                  </a:cubicBezTo>
                  <a:cubicBezTo>
                    <a:pt x="1510006" y="522503"/>
                    <a:pt x="1509721" y="522599"/>
                    <a:pt x="1509530" y="522884"/>
                  </a:cubicBezTo>
                  <a:cubicBezTo>
                    <a:pt x="1509054" y="523456"/>
                    <a:pt x="1509435" y="524694"/>
                    <a:pt x="1509816" y="525456"/>
                  </a:cubicBezTo>
                  <a:cubicBezTo>
                    <a:pt x="1510292" y="526504"/>
                    <a:pt x="1511911" y="526218"/>
                    <a:pt x="1513436" y="526028"/>
                  </a:cubicBezTo>
                  <a:cubicBezTo>
                    <a:pt x="1513912" y="525932"/>
                    <a:pt x="1514388" y="525932"/>
                    <a:pt x="1514769" y="525837"/>
                  </a:cubicBezTo>
                  <a:cubicBezTo>
                    <a:pt x="1516198" y="525742"/>
                    <a:pt x="1518198" y="527551"/>
                    <a:pt x="1519722" y="529266"/>
                  </a:cubicBezTo>
                  <a:cubicBezTo>
                    <a:pt x="1520103" y="529647"/>
                    <a:pt x="1520389" y="530123"/>
                    <a:pt x="1520674" y="530504"/>
                  </a:cubicBezTo>
                  <a:cubicBezTo>
                    <a:pt x="1521341" y="531362"/>
                    <a:pt x="1521818" y="532028"/>
                    <a:pt x="1522484" y="532219"/>
                  </a:cubicBezTo>
                  <a:cubicBezTo>
                    <a:pt x="1523055" y="532314"/>
                    <a:pt x="1524103" y="531933"/>
                    <a:pt x="1525627" y="531266"/>
                  </a:cubicBezTo>
                  <a:cubicBezTo>
                    <a:pt x="1526294" y="530980"/>
                    <a:pt x="1526961" y="530695"/>
                    <a:pt x="1527342" y="530599"/>
                  </a:cubicBezTo>
                  <a:cubicBezTo>
                    <a:pt x="1527342" y="530599"/>
                    <a:pt x="1527437" y="530599"/>
                    <a:pt x="1527532" y="530695"/>
                  </a:cubicBezTo>
                  <a:cubicBezTo>
                    <a:pt x="1528199" y="531171"/>
                    <a:pt x="1528771" y="533457"/>
                    <a:pt x="1528771" y="534409"/>
                  </a:cubicBezTo>
                  <a:cubicBezTo>
                    <a:pt x="1528675" y="535267"/>
                    <a:pt x="1527532" y="535743"/>
                    <a:pt x="1526961" y="535743"/>
                  </a:cubicBezTo>
                  <a:cubicBezTo>
                    <a:pt x="1526199" y="535743"/>
                    <a:pt x="1524580" y="535457"/>
                    <a:pt x="1523437" y="535076"/>
                  </a:cubicBezTo>
                  <a:cubicBezTo>
                    <a:pt x="1521912" y="534695"/>
                    <a:pt x="1517150" y="537743"/>
                    <a:pt x="1516388" y="538410"/>
                  </a:cubicBezTo>
                  <a:cubicBezTo>
                    <a:pt x="1516102" y="538600"/>
                    <a:pt x="1515912" y="538886"/>
                    <a:pt x="1515626" y="539172"/>
                  </a:cubicBezTo>
                  <a:cubicBezTo>
                    <a:pt x="1514959" y="539934"/>
                    <a:pt x="1514102" y="540696"/>
                    <a:pt x="1512959" y="541363"/>
                  </a:cubicBezTo>
                  <a:cubicBezTo>
                    <a:pt x="1511244" y="542315"/>
                    <a:pt x="1508768" y="542506"/>
                    <a:pt x="1507530" y="541839"/>
                  </a:cubicBezTo>
                  <a:cubicBezTo>
                    <a:pt x="1506482" y="541267"/>
                    <a:pt x="1506673" y="539839"/>
                    <a:pt x="1506768" y="539172"/>
                  </a:cubicBezTo>
                  <a:cubicBezTo>
                    <a:pt x="1506768" y="539077"/>
                    <a:pt x="1506768" y="538886"/>
                    <a:pt x="1506768" y="538886"/>
                  </a:cubicBezTo>
                  <a:cubicBezTo>
                    <a:pt x="1506768" y="538505"/>
                    <a:pt x="1507435" y="537172"/>
                    <a:pt x="1508292" y="535648"/>
                  </a:cubicBezTo>
                  <a:cubicBezTo>
                    <a:pt x="1508482" y="535362"/>
                    <a:pt x="1508578" y="534981"/>
                    <a:pt x="1508196" y="534505"/>
                  </a:cubicBezTo>
                  <a:cubicBezTo>
                    <a:pt x="1507625" y="533647"/>
                    <a:pt x="1506006" y="532981"/>
                    <a:pt x="1504958" y="532981"/>
                  </a:cubicBezTo>
                  <a:cubicBezTo>
                    <a:pt x="1503911" y="532981"/>
                    <a:pt x="1500958" y="532981"/>
                    <a:pt x="1499624" y="532886"/>
                  </a:cubicBezTo>
                  <a:cubicBezTo>
                    <a:pt x="1500100" y="532219"/>
                    <a:pt x="1501719" y="530885"/>
                    <a:pt x="1502577" y="530123"/>
                  </a:cubicBezTo>
                  <a:cubicBezTo>
                    <a:pt x="1503339" y="529552"/>
                    <a:pt x="1503911" y="528980"/>
                    <a:pt x="1504196" y="528695"/>
                  </a:cubicBezTo>
                  <a:cubicBezTo>
                    <a:pt x="1504863" y="528028"/>
                    <a:pt x="1506101" y="528028"/>
                    <a:pt x="1507053" y="528028"/>
                  </a:cubicBezTo>
                  <a:lnTo>
                    <a:pt x="1507435" y="528028"/>
                  </a:lnTo>
                  <a:cubicBezTo>
                    <a:pt x="1507720" y="528028"/>
                    <a:pt x="1508006" y="527837"/>
                    <a:pt x="1508102" y="527647"/>
                  </a:cubicBezTo>
                  <a:cubicBezTo>
                    <a:pt x="1508482" y="526694"/>
                    <a:pt x="1505339" y="523646"/>
                    <a:pt x="1505149" y="523551"/>
                  </a:cubicBezTo>
                  <a:cubicBezTo>
                    <a:pt x="1504482" y="523170"/>
                    <a:pt x="1501719" y="522789"/>
                    <a:pt x="1500672" y="522979"/>
                  </a:cubicBezTo>
                  <a:cubicBezTo>
                    <a:pt x="1499624" y="523170"/>
                    <a:pt x="1497528" y="523265"/>
                    <a:pt x="1496481" y="523170"/>
                  </a:cubicBezTo>
                  <a:cubicBezTo>
                    <a:pt x="1496005" y="523075"/>
                    <a:pt x="1496005" y="522789"/>
                    <a:pt x="1496100" y="521836"/>
                  </a:cubicBezTo>
                  <a:cubicBezTo>
                    <a:pt x="1496100" y="521646"/>
                    <a:pt x="1496100" y="521551"/>
                    <a:pt x="1496100" y="521455"/>
                  </a:cubicBezTo>
                  <a:cubicBezTo>
                    <a:pt x="1496195" y="521170"/>
                    <a:pt x="1497624" y="520312"/>
                    <a:pt x="1499148" y="519646"/>
                  </a:cubicBezTo>
                  <a:cubicBezTo>
                    <a:pt x="1499815" y="519360"/>
                    <a:pt x="1500291" y="518693"/>
                    <a:pt x="1500196" y="518026"/>
                  </a:cubicBezTo>
                  <a:cubicBezTo>
                    <a:pt x="1500100" y="517550"/>
                    <a:pt x="1499719" y="517265"/>
                    <a:pt x="1499148" y="517265"/>
                  </a:cubicBezTo>
                  <a:cubicBezTo>
                    <a:pt x="1498195" y="517265"/>
                    <a:pt x="1491814" y="518884"/>
                    <a:pt x="1491051" y="519741"/>
                  </a:cubicBezTo>
                  <a:cubicBezTo>
                    <a:pt x="1490956" y="519836"/>
                    <a:pt x="1490766" y="520027"/>
                    <a:pt x="1490671" y="520312"/>
                  </a:cubicBezTo>
                  <a:cubicBezTo>
                    <a:pt x="1490099" y="521074"/>
                    <a:pt x="1489146" y="522217"/>
                    <a:pt x="1488480" y="522599"/>
                  </a:cubicBezTo>
                  <a:cubicBezTo>
                    <a:pt x="1488194" y="522789"/>
                    <a:pt x="1487813" y="522884"/>
                    <a:pt x="1487432" y="523075"/>
                  </a:cubicBezTo>
                  <a:cubicBezTo>
                    <a:pt x="1486480" y="523361"/>
                    <a:pt x="1485527" y="523741"/>
                    <a:pt x="1485527" y="524408"/>
                  </a:cubicBezTo>
                  <a:cubicBezTo>
                    <a:pt x="1485527" y="524789"/>
                    <a:pt x="1484955" y="526123"/>
                    <a:pt x="1484194" y="527837"/>
                  </a:cubicBezTo>
                  <a:cubicBezTo>
                    <a:pt x="1484003" y="528218"/>
                    <a:pt x="1483051" y="529457"/>
                    <a:pt x="1482193" y="530314"/>
                  </a:cubicBezTo>
                  <a:cubicBezTo>
                    <a:pt x="1481431" y="531266"/>
                    <a:pt x="1480860" y="531838"/>
                    <a:pt x="1480765" y="532124"/>
                  </a:cubicBezTo>
                  <a:cubicBezTo>
                    <a:pt x="1480669" y="532314"/>
                    <a:pt x="1480574" y="532695"/>
                    <a:pt x="1480479" y="533076"/>
                  </a:cubicBezTo>
                  <a:cubicBezTo>
                    <a:pt x="1479907" y="532600"/>
                    <a:pt x="1478955" y="531838"/>
                    <a:pt x="1478193" y="531362"/>
                  </a:cubicBezTo>
                  <a:cubicBezTo>
                    <a:pt x="1477050" y="530695"/>
                    <a:pt x="1476002" y="531647"/>
                    <a:pt x="1475145" y="532409"/>
                  </a:cubicBezTo>
                  <a:cubicBezTo>
                    <a:pt x="1474859" y="532695"/>
                    <a:pt x="1474573" y="532981"/>
                    <a:pt x="1474193" y="533171"/>
                  </a:cubicBezTo>
                  <a:cubicBezTo>
                    <a:pt x="1473526" y="533647"/>
                    <a:pt x="1473240" y="533457"/>
                    <a:pt x="1472287" y="532790"/>
                  </a:cubicBezTo>
                  <a:cubicBezTo>
                    <a:pt x="1472192" y="532695"/>
                    <a:pt x="1472097" y="532695"/>
                    <a:pt x="1472001" y="532600"/>
                  </a:cubicBezTo>
                  <a:cubicBezTo>
                    <a:pt x="1472097" y="530885"/>
                    <a:pt x="1472859" y="528504"/>
                    <a:pt x="1473430" y="526980"/>
                  </a:cubicBezTo>
                  <a:cubicBezTo>
                    <a:pt x="1473621" y="526408"/>
                    <a:pt x="1473811" y="526028"/>
                    <a:pt x="1473811" y="525742"/>
                  </a:cubicBezTo>
                  <a:cubicBezTo>
                    <a:pt x="1474097" y="524694"/>
                    <a:pt x="1475336" y="522694"/>
                    <a:pt x="1476288" y="521646"/>
                  </a:cubicBezTo>
                  <a:cubicBezTo>
                    <a:pt x="1476478" y="521455"/>
                    <a:pt x="1476764" y="521170"/>
                    <a:pt x="1476955" y="520884"/>
                  </a:cubicBezTo>
                  <a:cubicBezTo>
                    <a:pt x="1478002" y="519741"/>
                    <a:pt x="1479431" y="518217"/>
                    <a:pt x="1479907" y="517265"/>
                  </a:cubicBezTo>
                  <a:cubicBezTo>
                    <a:pt x="1480383" y="516217"/>
                    <a:pt x="1478860" y="514978"/>
                    <a:pt x="1476764" y="513359"/>
                  </a:cubicBezTo>
                  <a:cubicBezTo>
                    <a:pt x="1476192" y="512978"/>
                    <a:pt x="1475716" y="512597"/>
                    <a:pt x="1475526" y="512311"/>
                  </a:cubicBezTo>
                  <a:cubicBezTo>
                    <a:pt x="1474954" y="511740"/>
                    <a:pt x="1474287" y="510311"/>
                    <a:pt x="1473716" y="509168"/>
                  </a:cubicBezTo>
                  <a:cubicBezTo>
                    <a:pt x="1473430" y="508692"/>
                    <a:pt x="1473240" y="508216"/>
                    <a:pt x="1473049" y="507835"/>
                  </a:cubicBezTo>
                  <a:cubicBezTo>
                    <a:pt x="1472287" y="506596"/>
                    <a:pt x="1469049" y="504977"/>
                    <a:pt x="1468287" y="504691"/>
                  </a:cubicBezTo>
                  <a:cubicBezTo>
                    <a:pt x="1467525" y="504406"/>
                    <a:pt x="1464191" y="504025"/>
                    <a:pt x="1462762" y="504025"/>
                  </a:cubicBezTo>
                  <a:cubicBezTo>
                    <a:pt x="1461333" y="504025"/>
                    <a:pt x="1459334" y="506215"/>
                    <a:pt x="1458762" y="506787"/>
                  </a:cubicBezTo>
                  <a:cubicBezTo>
                    <a:pt x="1458190" y="506978"/>
                    <a:pt x="1455904" y="507930"/>
                    <a:pt x="1455143" y="508120"/>
                  </a:cubicBezTo>
                  <a:lnTo>
                    <a:pt x="1454666" y="508216"/>
                  </a:lnTo>
                  <a:cubicBezTo>
                    <a:pt x="1453523" y="508501"/>
                    <a:pt x="1451428" y="508978"/>
                    <a:pt x="1450475" y="508978"/>
                  </a:cubicBezTo>
                  <a:cubicBezTo>
                    <a:pt x="1449713" y="508978"/>
                    <a:pt x="1448951" y="509263"/>
                    <a:pt x="1448189" y="509645"/>
                  </a:cubicBezTo>
                  <a:cubicBezTo>
                    <a:pt x="1447713" y="509835"/>
                    <a:pt x="1447237" y="510025"/>
                    <a:pt x="1446761" y="510121"/>
                  </a:cubicBezTo>
                  <a:cubicBezTo>
                    <a:pt x="1445618" y="510311"/>
                    <a:pt x="1444760" y="510311"/>
                    <a:pt x="1443331" y="510311"/>
                  </a:cubicBezTo>
                  <a:cubicBezTo>
                    <a:pt x="1442569" y="510311"/>
                    <a:pt x="1440855" y="509263"/>
                    <a:pt x="1439807" y="508597"/>
                  </a:cubicBezTo>
                  <a:cubicBezTo>
                    <a:pt x="1439140" y="508120"/>
                    <a:pt x="1438759" y="507930"/>
                    <a:pt x="1438474" y="507835"/>
                  </a:cubicBezTo>
                  <a:cubicBezTo>
                    <a:pt x="1437521" y="507549"/>
                    <a:pt x="1433235" y="508406"/>
                    <a:pt x="1432758" y="508501"/>
                  </a:cubicBezTo>
                  <a:cubicBezTo>
                    <a:pt x="1432758" y="508501"/>
                    <a:pt x="1432758" y="508501"/>
                    <a:pt x="1432758" y="508501"/>
                  </a:cubicBezTo>
                  <a:cubicBezTo>
                    <a:pt x="1432282" y="508501"/>
                    <a:pt x="1430663" y="507168"/>
                    <a:pt x="1429139" y="505644"/>
                  </a:cubicBezTo>
                  <a:cubicBezTo>
                    <a:pt x="1429425" y="504406"/>
                    <a:pt x="1430092" y="501643"/>
                    <a:pt x="1430282" y="501167"/>
                  </a:cubicBezTo>
                  <a:cubicBezTo>
                    <a:pt x="1430377" y="500882"/>
                    <a:pt x="1430663" y="500596"/>
                    <a:pt x="1430853" y="500215"/>
                  </a:cubicBezTo>
                  <a:cubicBezTo>
                    <a:pt x="1431044" y="499929"/>
                    <a:pt x="1431330" y="499643"/>
                    <a:pt x="1431520" y="499167"/>
                  </a:cubicBezTo>
                  <a:cubicBezTo>
                    <a:pt x="1432092" y="498119"/>
                    <a:pt x="1432473" y="496309"/>
                    <a:pt x="1432568" y="495166"/>
                  </a:cubicBezTo>
                  <a:cubicBezTo>
                    <a:pt x="1432663" y="494214"/>
                    <a:pt x="1432949" y="494024"/>
                    <a:pt x="1433711" y="493547"/>
                  </a:cubicBezTo>
                  <a:cubicBezTo>
                    <a:pt x="1433901" y="493452"/>
                    <a:pt x="1433997" y="493357"/>
                    <a:pt x="1434187" y="493261"/>
                  </a:cubicBezTo>
                  <a:cubicBezTo>
                    <a:pt x="1435044" y="492690"/>
                    <a:pt x="1435426" y="491166"/>
                    <a:pt x="1435807" y="489261"/>
                  </a:cubicBezTo>
                  <a:cubicBezTo>
                    <a:pt x="1435902" y="488880"/>
                    <a:pt x="1435997" y="488499"/>
                    <a:pt x="1436093" y="488308"/>
                  </a:cubicBezTo>
                  <a:cubicBezTo>
                    <a:pt x="1436378" y="487451"/>
                    <a:pt x="1438474" y="486213"/>
                    <a:pt x="1439331" y="485641"/>
                  </a:cubicBezTo>
                  <a:cubicBezTo>
                    <a:pt x="1439712" y="485451"/>
                    <a:pt x="1439902" y="485070"/>
                    <a:pt x="1439998" y="484499"/>
                  </a:cubicBezTo>
                  <a:cubicBezTo>
                    <a:pt x="1440378" y="482593"/>
                    <a:pt x="1438855" y="478688"/>
                    <a:pt x="1438283" y="478021"/>
                  </a:cubicBezTo>
                  <a:cubicBezTo>
                    <a:pt x="1437712" y="477450"/>
                    <a:pt x="1437616" y="475164"/>
                    <a:pt x="1437521" y="473068"/>
                  </a:cubicBezTo>
                  <a:cubicBezTo>
                    <a:pt x="1437521" y="472783"/>
                    <a:pt x="1437330" y="472402"/>
                    <a:pt x="1437330" y="472116"/>
                  </a:cubicBezTo>
                  <a:cubicBezTo>
                    <a:pt x="1437521" y="472021"/>
                    <a:pt x="1442283" y="470782"/>
                    <a:pt x="1443617" y="470592"/>
                  </a:cubicBezTo>
                  <a:cubicBezTo>
                    <a:pt x="1444474" y="470497"/>
                    <a:pt x="1445903" y="470020"/>
                    <a:pt x="1447332" y="469640"/>
                  </a:cubicBezTo>
                  <a:cubicBezTo>
                    <a:pt x="1448380" y="469354"/>
                    <a:pt x="1449332" y="469068"/>
                    <a:pt x="1449809" y="468973"/>
                  </a:cubicBezTo>
                  <a:cubicBezTo>
                    <a:pt x="1450665" y="468782"/>
                    <a:pt x="1453142" y="469354"/>
                    <a:pt x="1453999" y="469640"/>
                  </a:cubicBezTo>
                  <a:lnTo>
                    <a:pt x="1459524" y="469640"/>
                  </a:lnTo>
                  <a:cubicBezTo>
                    <a:pt x="1460190" y="469640"/>
                    <a:pt x="1461238" y="470306"/>
                    <a:pt x="1462096" y="470878"/>
                  </a:cubicBezTo>
                  <a:cubicBezTo>
                    <a:pt x="1463143" y="471545"/>
                    <a:pt x="1463715" y="471925"/>
                    <a:pt x="1464286" y="471925"/>
                  </a:cubicBezTo>
                  <a:cubicBezTo>
                    <a:pt x="1464762" y="471925"/>
                    <a:pt x="1466096" y="472021"/>
                    <a:pt x="1467525" y="472116"/>
                  </a:cubicBezTo>
                  <a:cubicBezTo>
                    <a:pt x="1468953" y="472211"/>
                    <a:pt x="1470287" y="472307"/>
                    <a:pt x="1470858" y="472307"/>
                  </a:cubicBezTo>
                  <a:cubicBezTo>
                    <a:pt x="1471144" y="472307"/>
                    <a:pt x="1472192" y="472592"/>
                    <a:pt x="1473144" y="472878"/>
                  </a:cubicBezTo>
                  <a:cubicBezTo>
                    <a:pt x="1474859" y="473449"/>
                    <a:pt x="1476955" y="474116"/>
                    <a:pt x="1478288" y="474116"/>
                  </a:cubicBezTo>
                  <a:cubicBezTo>
                    <a:pt x="1481146" y="474116"/>
                    <a:pt x="1483812" y="474116"/>
                    <a:pt x="1484765" y="473830"/>
                  </a:cubicBezTo>
                  <a:cubicBezTo>
                    <a:pt x="1486003" y="473545"/>
                    <a:pt x="1487337" y="471259"/>
                    <a:pt x="1487718" y="470116"/>
                  </a:cubicBezTo>
                  <a:cubicBezTo>
                    <a:pt x="1487909" y="469449"/>
                    <a:pt x="1488289" y="468592"/>
                    <a:pt x="1488575" y="467734"/>
                  </a:cubicBezTo>
                  <a:cubicBezTo>
                    <a:pt x="1488765" y="467163"/>
                    <a:pt x="1489052" y="466687"/>
                    <a:pt x="1489146" y="466306"/>
                  </a:cubicBezTo>
                  <a:cubicBezTo>
                    <a:pt x="1489146" y="466211"/>
                    <a:pt x="1489337" y="466020"/>
                    <a:pt x="1489432" y="465734"/>
                  </a:cubicBezTo>
                  <a:lnTo>
                    <a:pt x="1492099" y="465734"/>
                  </a:lnTo>
                  <a:cubicBezTo>
                    <a:pt x="1492766" y="465734"/>
                    <a:pt x="1493719" y="465353"/>
                    <a:pt x="1495052" y="464686"/>
                  </a:cubicBezTo>
                  <a:cubicBezTo>
                    <a:pt x="1495814" y="464305"/>
                    <a:pt x="1496862" y="463734"/>
                    <a:pt x="1497243" y="463543"/>
                  </a:cubicBezTo>
                  <a:cubicBezTo>
                    <a:pt x="1498671" y="463734"/>
                    <a:pt x="1502672" y="464305"/>
                    <a:pt x="1503624" y="464020"/>
                  </a:cubicBezTo>
                  <a:cubicBezTo>
                    <a:pt x="1504482" y="463734"/>
                    <a:pt x="1506768" y="463543"/>
                    <a:pt x="1507530" y="463734"/>
                  </a:cubicBezTo>
                  <a:cubicBezTo>
                    <a:pt x="1507720" y="463734"/>
                    <a:pt x="1508102" y="463829"/>
                    <a:pt x="1508482" y="463829"/>
                  </a:cubicBezTo>
                  <a:cubicBezTo>
                    <a:pt x="1509435" y="463924"/>
                    <a:pt x="1510768" y="464020"/>
                    <a:pt x="1511244" y="464591"/>
                  </a:cubicBezTo>
                  <a:lnTo>
                    <a:pt x="1511530" y="464972"/>
                  </a:lnTo>
                  <a:cubicBezTo>
                    <a:pt x="1512197" y="465829"/>
                    <a:pt x="1512864" y="466496"/>
                    <a:pt x="1512293" y="468020"/>
                  </a:cubicBezTo>
                  <a:cubicBezTo>
                    <a:pt x="1512102" y="468496"/>
                    <a:pt x="1511911" y="469068"/>
                    <a:pt x="1511626" y="469544"/>
                  </a:cubicBezTo>
                  <a:cubicBezTo>
                    <a:pt x="1511054" y="470782"/>
                    <a:pt x="1510673" y="471640"/>
                    <a:pt x="1511054" y="472116"/>
                  </a:cubicBezTo>
                  <a:cubicBezTo>
                    <a:pt x="1511149" y="472307"/>
                    <a:pt x="1511340" y="472402"/>
                    <a:pt x="1511626" y="472497"/>
                  </a:cubicBezTo>
                  <a:cubicBezTo>
                    <a:pt x="1512007" y="472592"/>
                    <a:pt x="1512387" y="472592"/>
                    <a:pt x="1512959" y="472592"/>
                  </a:cubicBezTo>
                  <a:cubicBezTo>
                    <a:pt x="1514102" y="472687"/>
                    <a:pt x="1515435" y="472687"/>
                    <a:pt x="1516198" y="473068"/>
                  </a:cubicBezTo>
                  <a:lnTo>
                    <a:pt x="1516293" y="473164"/>
                  </a:lnTo>
                  <a:cubicBezTo>
                    <a:pt x="1517436" y="473830"/>
                    <a:pt x="1518769" y="474592"/>
                    <a:pt x="1518960" y="475450"/>
                  </a:cubicBezTo>
                  <a:cubicBezTo>
                    <a:pt x="1519246" y="476402"/>
                    <a:pt x="1520103" y="477831"/>
                    <a:pt x="1520579" y="478783"/>
                  </a:cubicBezTo>
                  <a:lnTo>
                    <a:pt x="1520865" y="479165"/>
                  </a:lnTo>
                  <a:cubicBezTo>
                    <a:pt x="1521246" y="479926"/>
                    <a:pt x="1522865" y="481736"/>
                    <a:pt x="1524294" y="481736"/>
                  </a:cubicBezTo>
                  <a:cubicBezTo>
                    <a:pt x="1524865" y="481736"/>
                    <a:pt x="1526103" y="481736"/>
                    <a:pt x="1527246" y="481641"/>
                  </a:cubicBezTo>
                  <a:cubicBezTo>
                    <a:pt x="1528294" y="481641"/>
                    <a:pt x="1529342" y="481546"/>
                    <a:pt x="1529723" y="481546"/>
                  </a:cubicBezTo>
                  <a:cubicBezTo>
                    <a:pt x="1530771" y="481546"/>
                    <a:pt x="1532962" y="481736"/>
                    <a:pt x="1533628" y="482117"/>
                  </a:cubicBezTo>
                  <a:cubicBezTo>
                    <a:pt x="1534105" y="482403"/>
                    <a:pt x="1537724" y="484403"/>
                    <a:pt x="1538962" y="484403"/>
                  </a:cubicBezTo>
                  <a:cubicBezTo>
                    <a:pt x="1539343" y="484403"/>
                    <a:pt x="1540105" y="484213"/>
                    <a:pt x="1541058" y="484022"/>
                  </a:cubicBezTo>
                  <a:cubicBezTo>
                    <a:pt x="1542772" y="483641"/>
                    <a:pt x="1545535" y="483070"/>
                    <a:pt x="1546296" y="483451"/>
                  </a:cubicBezTo>
                  <a:cubicBezTo>
                    <a:pt x="1546868" y="483736"/>
                    <a:pt x="1547440" y="484213"/>
                    <a:pt x="1547916" y="484594"/>
                  </a:cubicBezTo>
                  <a:cubicBezTo>
                    <a:pt x="1548678" y="485261"/>
                    <a:pt x="1549344" y="485832"/>
                    <a:pt x="1550011" y="485641"/>
                  </a:cubicBezTo>
                  <a:cubicBezTo>
                    <a:pt x="1552488" y="485070"/>
                    <a:pt x="1555631" y="484594"/>
                    <a:pt x="1556012" y="484975"/>
                  </a:cubicBezTo>
                  <a:cubicBezTo>
                    <a:pt x="1556393" y="485546"/>
                    <a:pt x="1556965" y="487737"/>
                    <a:pt x="1557250" y="488785"/>
                  </a:cubicBezTo>
                  <a:cubicBezTo>
                    <a:pt x="1556298" y="489928"/>
                    <a:pt x="1553917" y="492880"/>
                    <a:pt x="1553821" y="493738"/>
                  </a:cubicBezTo>
                  <a:cubicBezTo>
                    <a:pt x="1553726" y="494595"/>
                    <a:pt x="1553821" y="496976"/>
                    <a:pt x="1553917" y="498310"/>
                  </a:cubicBezTo>
                  <a:cubicBezTo>
                    <a:pt x="1554012" y="499453"/>
                    <a:pt x="1553821" y="501929"/>
                    <a:pt x="1553821" y="502786"/>
                  </a:cubicBezTo>
                  <a:cubicBezTo>
                    <a:pt x="1552297" y="503453"/>
                    <a:pt x="1550107" y="504311"/>
                    <a:pt x="1549630" y="504311"/>
                  </a:cubicBezTo>
                  <a:cubicBezTo>
                    <a:pt x="1548773" y="504311"/>
                    <a:pt x="1546392" y="504501"/>
                    <a:pt x="1545344" y="504882"/>
                  </a:cubicBezTo>
                  <a:cubicBezTo>
                    <a:pt x="1544296" y="505263"/>
                    <a:pt x="1542391" y="508025"/>
                    <a:pt x="1541724" y="509930"/>
                  </a:cubicBezTo>
                  <a:cubicBezTo>
                    <a:pt x="1540010" y="510597"/>
                    <a:pt x="1538391" y="510978"/>
                    <a:pt x="1537915" y="510978"/>
                  </a:cubicBezTo>
                  <a:close/>
                  <a:moveTo>
                    <a:pt x="1560203" y="549554"/>
                  </a:moveTo>
                  <a:cubicBezTo>
                    <a:pt x="1559632" y="549268"/>
                    <a:pt x="1558965" y="548887"/>
                    <a:pt x="1558298" y="548602"/>
                  </a:cubicBezTo>
                  <a:cubicBezTo>
                    <a:pt x="1557060" y="547935"/>
                    <a:pt x="1555727" y="547268"/>
                    <a:pt x="1555155" y="546983"/>
                  </a:cubicBezTo>
                  <a:cubicBezTo>
                    <a:pt x="1554202" y="546411"/>
                    <a:pt x="1551536" y="545649"/>
                    <a:pt x="1549535" y="545078"/>
                  </a:cubicBezTo>
                  <a:cubicBezTo>
                    <a:pt x="1548773" y="544887"/>
                    <a:pt x="1548106" y="544696"/>
                    <a:pt x="1547821" y="544601"/>
                  </a:cubicBezTo>
                  <a:cubicBezTo>
                    <a:pt x="1546963" y="544220"/>
                    <a:pt x="1544296" y="542982"/>
                    <a:pt x="1543630" y="542029"/>
                  </a:cubicBezTo>
                  <a:cubicBezTo>
                    <a:pt x="1543058" y="541172"/>
                    <a:pt x="1541058" y="540791"/>
                    <a:pt x="1539439" y="540505"/>
                  </a:cubicBezTo>
                  <a:cubicBezTo>
                    <a:pt x="1538676" y="540410"/>
                    <a:pt x="1537915" y="540220"/>
                    <a:pt x="1537533" y="540124"/>
                  </a:cubicBezTo>
                  <a:cubicBezTo>
                    <a:pt x="1536486" y="539743"/>
                    <a:pt x="1535438" y="538124"/>
                    <a:pt x="1535534" y="536981"/>
                  </a:cubicBezTo>
                  <a:cubicBezTo>
                    <a:pt x="1535628" y="535743"/>
                    <a:pt x="1534485" y="535267"/>
                    <a:pt x="1533628" y="534791"/>
                  </a:cubicBezTo>
                  <a:cubicBezTo>
                    <a:pt x="1533342" y="534695"/>
                    <a:pt x="1533057" y="534505"/>
                    <a:pt x="1532771" y="534314"/>
                  </a:cubicBezTo>
                  <a:cubicBezTo>
                    <a:pt x="1532199" y="533933"/>
                    <a:pt x="1532771" y="532124"/>
                    <a:pt x="1533057" y="531362"/>
                  </a:cubicBezTo>
                  <a:cubicBezTo>
                    <a:pt x="1533152" y="531171"/>
                    <a:pt x="1533152" y="530980"/>
                    <a:pt x="1533247" y="530885"/>
                  </a:cubicBezTo>
                  <a:cubicBezTo>
                    <a:pt x="1533342" y="530504"/>
                    <a:pt x="1534485" y="530218"/>
                    <a:pt x="1535819" y="530218"/>
                  </a:cubicBezTo>
                  <a:cubicBezTo>
                    <a:pt x="1537057" y="530218"/>
                    <a:pt x="1537438" y="528409"/>
                    <a:pt x="1537533" y="525551"/>
                  </a:cubicBezTo>
                  <a:cubicBezTo>
                    <a:pt x="1537629" y="524599"/>
                    <a:pt x="1539439" y="522122"/>
                    <a:pt x="1540391" y="521265"/>
                  </a:cubicBezTo>
                  <a:cubicBezTo>
                    <a:pt x="1540677" y="520979"/>
                    <a:pt x="1540868" y="520884"/>
                    <a:pt x="1541058" y="520693"/>
                  </a:cubicBezTo>
                  <a:cubicBezTo>
                    <a:pt x="1541534" y="520408"/>
                    <a:pt x="1541915" y="520122"/>
                    <a:pt x="1541915" y="519360"/>
                  </a:cubicBezTo>
                  <a:cubicBezTo>
                    <a:pt x="1542011" y="518598"/>
                    <a:pt x="1540486" y="517645"/>
                    <a:pt x="1536390" y="515645"/>
                  </a:cubicBezTo>
                  <a:lnTo>
                    <a:pt x="1536200" y="515550"/>
                  </a:lnTo>
                  <a:cubicBezTo>
                    <a:pt x="1536771" y="515264"/>
                    <a:pt x="1538486" y="514788"/>
                    <a:pt x="1539724" y="514693"/>
                  </a:cubicBezTo>
                  <a:cubicBezTo>
                    <a:pt x="1540582" y="514597"/>
                    <a:pt x="1541344" y="514978"/>
                    <a:pt x="1542296" y="515455"/>
                  </a:cubicBezTo>
                  <a:cubicBezTo>
                    <a:pt x="1542487" y="515550"/>
                    <a:pt x="1542677" y="515645"/>
                    <a:pt x="1542867" y="515740"/>
                  </a:cubicBezTo>
                  <a:cubicBezTo>
                    <a:pt x="1543058" y="515836"/>
                    <a:pt x="1543534" y="516121"/>
                    <a:pt x="1544010" y="515836"/>
                  </a:cubicBezTo>
                  <a:cubicBezTo>
                    <a:pt x="1544582" y="515550"/>
                    <a:pt x="1544487" y="514788"/>
                    <a:pt x="1544487" y="514121"/>
                  </a:cubicBezTo>
                  <a:cubicBezTo>
                    <a:pt x="1544487" y="513931"/>
                    <a:pt x="1544487" y="513645"/>
                    <a:pt x="1544487" y="513454"/>
                  </a:cubicBezTo>
                  <a:cubicBezTo>
                    <a:pt x="1544487" y="513074"/>
                    <a:pt x="1545630" y="512788"/>
                    <a:pt x="1546296" y="512597"/>
                  </a:cubicBezTo>
                  <a:cubicBezTo>
                    <a:pt x="1546678" y="512502"/>
                    <a:pt x="1547058" y="512407"/>
                    <a:pt x="1547249" y="512311"/>
                  </a:cubicBezTo>
                  <a:cubicBezTo>
                    <a:pt x="1548201" y="511930"/>
                    <a:pt x="1550107" y="510978"/>
                    <a:pt x="1551154" y="509835"/>
                  </a:cubicBezTo>
                  <a:lnTo>
                    <a:pt x="1551154" y="509835"/>
                  </a:lnTo>
                  <a:cubicBezTo>
                    <a:pt x="1551440" y="509740"/>
                    <a:pt x="1557060" y="506406"/>
                    <a:pt x="1558584" y="504787"/>
                  </a:cubicBezTo>
                  <a:cubicBezTo>
                    <a:pt x="1559536" y="503834"/>
                    <a:pt x="1561537" y="503358"/>
                    <a:pt x="1563442" y="502977"/>
                  </a:cubicBezTo>
                  <a:cubicBezTo>
                    <a:pt x="1564299" y="502786"/>
                    <a:pt x="1565156" y="502596"/>
                    <a:pt x="1565823" y="502405"/>
                  </a:cubicBezTo>
                  <a:cubicBezTo>
                    <a:pt x="1566394" y="502215"/>
                    <a:pt x="1567347" y="502024"/>
                    <a:pt x="1568394" y="501834"/>
                  </a:cubicBezTo>
                  <a:cubicBezTo>
                    <a:pt x="1570871" y="501358"/>
                    <a:pt x="1574014" y="500691"/>
                    <a:pt x="1575348" y="499357"/>
                  </a:cubicBezTo>
                  <a:cubicBezTo>
                    <a:pt x="1576872" y="497833"/>
                    <a:pt x="1578205" y="495357"/>
                    <a:pt x="1579062" y="493833"/>
                  </a:cubicBezTo>
                  <a:cubicBezTo>
                    <a:pt x="1579253" y="493547"/>
                    <a:pt x="1579444" y="493261"/>
                    <a:pt x="1579539" y="492976"/>
                  </a:cubicBezTo>
                  <a:cubicBezTo>
                    <a:pt x="1580111" y="492023"/>
                    <a:pt x="1583063" y="491452"/>
                    <a:pt x="1584396" y="491261"/>
                  </a:cubicBezTo>
                  <a:cubicBezTo>
                    <a:pt x="1584587" y="491261"/>
                    <a:pt x="1584873" y="491166"/>
                    <a:pt x="1584968" y="491166"/>
                  </a:cubicBezTo>
                  <a:cubicBezTo>
                    <a:pt x="1586016" y="490975"/>
                    <a:pt x="1586778" y="490023"/>
                    <a:pt x="1587444" y="489070"/>
                  </a:cubicBezTo>
                  <a:cubicBezTo>
                    <a:pt x="1587730" y="488690"/>
                    <a:pt x="1587921" y="488404"/>
                    <a:pt x="1588207" y="488118"/>
                  </a:cubicBezTo>
                  <a:cubicBezTo>
                    <a:pt x="1589254" y="486975"/>
                    <a:pt x="1591445" y="482117"/>
                    <a:pt x="1591826" y="480688"/>
                  </a:cubicBezTo>
                  <a:cubicBezTo>
                    <a:pt x="1592017" y="479831"/>
                    <a:pt x="1591731" y="477831"/>
                    <a:pt x="1591445" y="475736"/>
                  </a:cubicBezTo>
                  <a:cubicBezTo>
                    <a:pt x="1591255" y="474211"/>
                    <a:pt x="1590969" y="472687"/>
                    <a:pt x="1591064" y="472021"/>
                  </a:cubicBezTo>
                  <a:cubicBezTo>
                    <a:pt x="1591159" y="470497"/>
                    <a:pt x="1591540" y="468211"/>
                    <a:pt x="1592017" y="467163"/>
                  </a:cubicBezTo>
                  <a:cubicBezTo>
                    <a:pt x="1592398" y="466401"/>
                    <a:pt x="1593827" y="464401"/>
                    <a:pt x="1594874" y="462972"/>
                  </a:cubicBezTo>
                  <a:cubicBezTo>
                    <a:pt x="1595255" y="462400"/>
                    <a:pt x="1595636" y="461924"/>
                    <a:pt x="1595826" y="461543"/>
                  </a:cubicBezTo>
                  <a:cubicBezTo>
                    <a:pt x="1596303" y="460876"/>
                    <a:pt x="1598589" y="459257"/>
                    <a:pt x="1600303" y="458114"/>
                  </a:cubicBezTo>
                  <a:cubicBezTo>
                    <a:pt x="1601160" y="457543"/>
                    <a:pt x="1601923" y="457066"/>
                    <a:pt x="1602399" y="456686"/>
                  </a:cubicBezTo>
                  <a:cubicBezTo>
                    <a:pt x="1603161" y="456114"/>
                    <a:pt x="1604399" y="455638"/>
                    <a:pt x="1605542" y="455066"/>
                  </a:cubicBezTo>
                  <a:cubicBezTo>
                    <a:pt x="1606685" y="454590"/>
                    <a:pt x="1607828" y="454114"/>
                    <a:pt x="1608686" y="453542"/>
                  </a:cubicBezTo>
                  <a:cubicBezTo>
                    <a:pt x="1610781" y="452209"/>
                    <a:pt x="1611257" y="445827"/>
                    <a:pt x="1611257" y="445065"/>
                  </a:cubicBezTo>
                  <a:cubicBezTo>
                    <a:pt x="1611257" y="444493"/>
                    <a:pt x="1611448" y="443350"/>
                    <a:pt x="1611638" y="442112"/>
                  </a:cubicBezTo>
                  <a:cubicBezTo>
                    <a:pt x="1611924" y="440017"/>
                    <a:pt x="1612305" y="437636"/>
                    <a:pt x="1612210" y="436683"/>
                  </a:cubicBezTo>
                  <a:cubicBezTo>
                    <a:pt x="1612114" y="435064"/>
                    <a:pt x="1611257" y="432492"/>
                    <a:pt x="1610209" y="430492"/>
                  </a:cubicBezTo>
                  <a:cubicBezTo>
                    <a:pt x="1609542" y="429063"/>
                    <a:pt x="1609828" y="427825"/>
                    <a:pt x="1610114" y="426872"/>
                  </a:cubicBezTo>
                  <a:cubicBezTo>
                    <a:pt x="1610209" y="426491"/>
                    <a:pt x="1610305" y="426205"/>
                    <a:pt x="1610305" y="425920"/>
                  </a:cubicBezTo>
                  <a:cubicBezTo>
                    <a:pt x="1610400" y="424777"/>
                    <a:pt x="1608495" y="422395"/>
                    <a:pt x="1607543" y="421919"/>
                  </a:cubicBezTo>
                  <a:cubicBezTo>
                    <a:pt x="1606971" y="421633"/>
                    <a:pt x="1604399" y="418204"/>
                    <a:pt x="1603065" y="416299"/>
                  </a:cubicBezTo>
                  <a:cubicBezTo>
                    <a:pt x="1602018" y="414871"/>
                    <a:pt x="1601446" y="414109"/>
                    <a:pt x="1601160" y="413918"/>
                  </a:cubicBezTo>
                  <a:cubicBezTo>
                    <a:pt x="1600684" y="413347"/>
                    <a:pt x="1599351" y="413347"/>
                    <a:pt x="1597541" y="413251"/>
                  </a:cubicBezTo>
                  <a:cubicBezTo>
                    <a:pt x="1596874" y="413251"/>
                    <a:pt x="1596208" y="413156"/>
                    <a:pt x="1595826" y="413156"/>
                  </a:cubicBezTo>
                  <a:cubicBezTo>
                    <a:pt x="1594779" y="412966"/>
                    <a:pt x="1590969" y="411156"/>
                    <a:pt x="1589921" y="410299"/>
                  </a:cubicBezTo>
                  <a:cubicBezTo>
                    <a:pt x="1589254" y="409727"/>
                    <a:pt x="1587349" y="409156"/>
                    <a:pt x="1585349" y="408584"/>
                  </a:cubicBezTo>
                  <a:cubicBezTo>
                    <a:pt x="1583920" y="408108"/>
                    <a:pt x="1582396" y="407727"/>
                    <a:pt x="1581634" y="407346"/>
                  </a:cubicBezTo>
                  <a:cubicBezTo>
                    <a:pt x="1580301" y="406679"/>
                    <a:pt x="1577729" y="408203"/>
                    <a:pt x="1574490" y="410203"/>
                  </a:cubicBezTo>
                  <a:cubicBezTo>
                    <a:pt x="1573538" y="410775"/>
                    <a:pt x="1572490" y="411537"/>
                    <a:pt x="1572109" y="411537"/>
                  </a:cubicBezTo>
                  <a:cubicBezTo>
                    <a:pt x="1571252" y="411728"/>
                    <a:pt x="1567633" y="409251"/>
                    <a:pt x="1566490" y="407632"/>
                  </a:cubicBezTo>
                  <a:cubicBezTo>
                    <a:pt x="1566204" y="407155"/>
                    <a:pt x="1565823" y="406584"/>
                    <a:pt x="1565442" y="405822"/>
                  </a:cubicBezTo>
                  <a:cubicBezTo>
                    <a:pt x="1564489" y="404107"/>
                    <a:pt x="1563346" y="401917"/>
                    <a:pt x="1561822" y="400964"/>
                  </a:cubicBezTo>
                  <a:cubicBezTo>
                    <a:pt x="1560108" y="399821"/>
                    <a:pt x="1558203" y="400297"/>
                    <a:pt x="1556583" y="400678"/>
                  </a:cubicBezTo>
                  <a:cubicBezTo>
                    <a:pt x="1556107" y="400774"/>
                    <a:pt x="1555727" y="400869"/>
                    <a:pt x="1555345" y="400964"/>
                  </a:cubicBezTo>
                  <a:cubicBezTo>
                    <a:pt x="1554678" y="401059"/>
                    <a:pt x="1553345" y="400774"/>
                    <a:pt x="1552012" y="400488"/>
                  </a:cubicBezTo>
                  <a:cubicBezTo>
                    <a:pt x="1550202" y="400107"/>
                    <a:pt x="1548487" y="399726"/>
                    <a:pt x="1547440" y="400012"/>
                  </a:cubicBezTo>
                  <a:cubicBezTo>
                    <a:pt x="1546678" y="400202"/>
                    <a:pt x="1545535" y="400678"/>
                    <a:pt x="1544296" y="401155"/>
                  </a:cubicBezTo>
                  <a:cubicBezTo>
                    <a:pt x="1542772" y="401726"/>
                    <a:pt x="1541248" y="402298"/>
                    <a:pt x="1540296" y="402488"/>
                  </a:cubicBezTo>
                  <a:cubicBezTo>
                    <a:pt x="1538772" y="402869"/>
                    <a:pt x="1537438" y="402583"/>
                    <a:pt x="1536581" y="401726"/>
                  </a:cubicBezTo>
                  <a:cubicBezTo>
                    <a:pt x="1536390" y="401536"/>
                    <a:pt x="1536200" y="401250"/>
                    <a:pt x="1535914" y="400964"/>
                  </a:cubicBezTo>
                  <a:cubicBezTo>
                    <a:pt x="1534867" y="399821"/>
                    <a:pt x="1533247" y="398107"/>
                    <a:pt x="1532199" y="397345"/>
                  </a:cubicBezTo>
                  <a:cubicBezTo>
                    <a:pt x="1530771" y="396392"/>
                    <a:pt x="1528771" y="398488"/>
                    <a:pt x="1527437" y="399916"/>
                  </a:cubicBezTo>
                  <a:cubicBezTo>
                    <a:pt x="1527152" y="400202"/>
                    <a:pt x="1526961" y="400393"/>
                    <a:pt x="1526770" y="400583"/>
                  </a:cubicBezTo>
                  <a:cubicBezTo>
                    <a:pt x="1525723" y="401536"/>
                    <a:pt x="1525151" y="403441"/>
                    <a:pt x="1524770" y="404870"/>
                  </a:cubicBezTo>
                  <a:cubicBezTo>
                    <a:pt x="1524484" y="405822"/>
                    <a:pt x="1520769" y="409061"/>
                    <a:pt x="1519817" y="409537"/>
                  </a:cubicBezTo>
                  <a:cubicBezTo>
                    <a:pt x="1519150" y="409822"/>
                    <a:pt x="1518388" y="410680"/>
                    <a:pt x="1517531" y="411537"/>
                  </a:cubicBezTo>
                  <a:cubicBezTo>
                    <a:pt x="1516960" y="412108"/>
                    <a:pt x="1516388" y="412680"/>
                    <a:pt x="1516007" y="412966"/>
                  </a:cubicBezTo>
                  <a:cubicBezTo>
                    <a:pt x="1515150" y="413537"/>
                    <a:pt x="1510959" y="414680"/>
                    <a:pt x="1509911" y="414680"/>
                  </a:cubicBezTo>
                  <a:cubicBezTo>
                    <a:pt x="1509530" y="414680"/>
                    <a:pt x="1508863" y="414775"/>
                    <a:pt x="1508102" y="414871"/>
                  </a:cubicBezTo>
                  <a:cubicBezTo>
                    <a:pt x="1506577" y="415061"/>
                    <a:pt x="1504291" y="415252"/>
                    <a:pt x="1503529" y="414966"/>
                  </a:cubicBezTo>
                  <a:cubicBezTo>
                    <a:pt x="1502386" y="414490"/>
                    <a:pt x="1499433" y="412108"/>
                    <a:pt x="1499053" y="411537"/>
                  </a:cubicBezTo>
                  <a:cubicBezTo>
                    <a:pt x="1498577" y="410870"/>
                    <a:pt x="1495433" y="408299"/>
                    <a:pt x="1494766" y="407822"/>
                  </a:cubicBezTo>
                  <a:lnTo>
                    <a:pt x="1494195" y="408489"/>
                  </a:lnTo>
                  <a:cubicBezTo>
                    <a:pt x="1495624" y="409632"/>
                    <a:pt x="1498005" y="411537"/>
                    <a:pt x="1498290" y="412013"/>
                  </a:cubicBezTo>
                  <a:cubicBezTo>
                    <a:pt x="1498767" y="412775"/>
                    <a:pt x="1501910" y="415347"/>
                    <a:pt x="1503148" y="415823"/>
                  </a:cubicBezTo>
                  <a:cubicBezTo>
                    <a:pt x="1504005" y="416109"/>
                    <a:pt x="1505815" y="416014"/>
                    <a:pt x="1508102" y="415728"/>
                  </a:cubicBezTo>
                  <a:cubicBezTo>
                    <a:pt x="1508863" y="415633"/>
                    <a:pt x="1509530" y="415633"/>
                    <a:pt x="1509816" y="415633"/>
                  </a:cubicBezTo>
                  <a:cubicBezTo>
                    <a:pt x="1510959" y="415633"/>
                    <a:pt x="1515435" y="414490"/>
                    <a:pt x="1516578" y="413728"/>
                  </a:cubicBezTo>
                  <a:cubicBezTo>
                    <a:pt x="1517055" y="413442"/>
                    <a:pt x="1517627" y="412775"/>
                    <a:pt x="1518293" y="412108"/>
                  </a:cubicBezTo>
                  <a:cubicBezTo>
                    <a:pt x="1518960" y="411346"/>
                    <a:pt x="1519817" y="410584"/>
                    <a:pt x="1520293" y="410299"/>
                  </a:cubicBezTo>
                  <a:cubicBezTo>
                    <a:pt x="1521246" y="409822"/>
                    <a:pt x="1525437" y="406393"/>
                    <a:pt x="1525818" y="405060"/>
                  </a:cubicBezTo>
                  <a:cubicBezTo>
                    <a:pt x="1526009" y="404298"/>
                    <a:pt x="1526580" y="402107"/>
                    <a:pt x="1527628" y="401250"/>
                  </a:cubicBezTo>
                  <a:cubicBezTo>
                    <a:pt x="1527818" y="401059"/>
                    <a:pt x="1528104" y="400774"/>
                    <a:pt x="1528390" y="400488"/>
                  </a:cubicBezTo>
                  <a:cubicBezTo>
                    <a:pt x="1529342" y="399536"/>
                    <a:pt x="1531152" y="397630"/>
                    <a:pt x="1531914" y="398107"/>
                  </a:cubicBezTo>
                  <a:cubicBezTo>
                    <a:pt x="1532962" y="398774"/>
                    <a:pt x="1534485" y="400488"/>
                    <a:pt x="1535534" y="401536"/>
                  </a:cubicBezTo>
                  <a:cubicBezTo>
                    <a:pt x="1535819" y="401821"/>
                    <a:pt x="1536105" y="402107"/>
                    <a:pt x="1536295" y="402298"/>
                  </a:cubicBezTo>
                  <a:cubicBezTo>
                    <a:pt x="1537343" y="403441"/>
                    <a:pt x="1538962" y="403726"/>
                    <a:pt x="1540868" y="403345"/>
                  </a:cubicBezTo>
                  <a:cubicBezTo>
                    <a:pt x="1541915" y="403060"/>
                    <a:pt x="1543534" y="402488"/>
                    <a:pt x="1545059" y="401917"/>
                  </a:cubicBezTo>
                  <a:cubicBezTo>
                    <a:pt x="1546296" y="401440"/>
                    <a:pt x="1547344" y="401059"/>
                    <a:pt x="1548106" y="400869"/>
                  </a:cubicBezTo>
                  <a:cubicBezTo>
                    <a:pt x="1548868" y="400678"/>
                    <a:pt x="1550678" y="400964"/>
                    <a:pt x="1552202" y="401345"/>
                  </a:cubicBezTo>
                  <a:cubicBezTo>
                    <a:pt x="1553631" y="401631"/>
                    <a:pt x="1555060" y="401917"/>
                    <a:pt x="1555917" y="401821"/>
                  </a:cubicBezTo>
                  <a:cubicBezTo>
                    <a:pt x="1556298" y="401726"/>
                    <a:pt x="1556774" y="401631"/>
                    <a:pt x="1557250" y="401536"/>
                  </a:cubicBezTo>
                  <a:cubicBezTo>
                    <a:pt x="1558679" y="401155"/>
                    <a:pt x="1560298" y="400774"/>
                    <a:pt x="1561727" y="401726"/>
                  </a:cubicBezTo>
                  <a:cubicBezTo>
                    <a:pt x="1563060" y="402583"/>
                    <a:pt x="1564203" y="404679"/>
                    <a:pt x="1565061" y="406298"/>
                  </a:cubicBezTo>
                  <a:cubicBezTo>
                    <a:pt x="1565442" y="406965"/>
                    <a:pt x="1565823" y="407632"/>
                    <a:pt x="1566108" y="408108"/>
                  </a:cubicBezTo>
                  <a:cubicBezTo>
                    <a:pt x="1567156" y="409632"/>
                    <a:pt x="1570966" y="412680"/>
                    <a:pt x="1572585" y="412299"/>
                  </a:cubicBezTo>
                  <a:cubicBezTo>
                    <a:pt x="1573062" y="412204"/>
                    <a:pt x="1573824" y="411728"/>
                    <a:pt x="1575253" y="410775"/>
                  </a:cubicBezTo>
                  <a:cubicBezTo>
                    <a:pt x="1577062" y="409632"/>
                    <a:pt x="1580396" y="407441"/>
                    <a:pt x="1581444" y="407917"/>
                  </a:cubicBezTo>
                  <a:cubicBezTo>
                    <a:pt x="1582301" y="408299"/>
                    <a:pt x="1583730" y="408775"/>
                    <a:pt x="1585349" y="409251"/>
                  </a:cubicBezTo>
                  <a:cubicBezTo>
                    <a:pt x="1587064" y="409727"/>
                    <a:pt x="1589064" y="410394"/>
                    <a:pt x="1589636" y="410775"/>
                  </a:cubicBezTo>
                  <a:cubicBezTo>
                    <a:pt x="1590874" y="411728"/>
                    <a:pt x="1594779" y="413537"/>
                    <a:pt x="1595922" y="413823"/>
                  </a:cubicBezTo>
                  <a:cubicBezTo>
                    <a:pt x="1596398" y="413918"/>
                    <a:pt x="1596969" y="413918"/>
                    <a:pt x="1597732" y="413918"/>
                  </a:cubicBezTo>
                  <a:cubicBezTo>
                    <a:pt x="1598779" y="413918"/>
                    <a:pt x="1600399" y="414013"/>
                    <a:pt x="1600780" y="414299"/>
                  </a:cubicBezTo>
                  <a:cubicBezTo>
                    <a:pt x="1600970" y="414490"/>
                    <a:pt x="1601732" y="415537"/>
                    <a:pt x="1602589" y="416680"/>
                  </a:cubicBezTo>
                  <a:cubicBezTo>
                    <a:pt x="1605351" y="420395"/>
                    <a:pt x="1606780" y="422205"/>
                    <a:pt x="1607352" y="422586"/>
                  </a:cubicBezTo>
                  <a:cubicBezTo>
                    <a:pt x="1608209" y="422967"/>
                    <a:pt x="1609733" y="425158"/>
                    <a:pt x="1609733" y="425824"/>
                  </a:cubicBezTo>
                  <a:cubicBezTo>
                    <a:pt x="1609733" y="426015"/>
                    <a:pt x="1609638" y="426301"/>
                    <a:pt x="1609542" y="426586"/>
                  </a:cubicBezTo>
                  <a:cubicBezTo>
                    <a:pt x="1609257" y="427539"/>
                    <a:pt x="1608876" y="429063"/>
                    <a:pt x="1609638" y="430682"/>
                  </a:cubicBezTo>
                  <a:cubicBezTo>
                    <a:pt x="1610590" y="432587"/>
                    <a:pt x="1611448" y="435064"/>
                    <a:pt x="1611543" y="436683"/>
                  </a:cubicBezTo>
                  <a:cubicBezTo>
                    <a:pt x="1611638" y="437636"/>
                    <a:pt x="1611257" y="440017"/>
                    <a:pt x="1610971" y="441922"/>
                  </a:cubicBezTo>
                  <a:cubicBezTo>
                    <a:pt x="1610781" y="443160"/>
                    <a:pt x="1610590" y="444303"/>
                    <a:pt x="1610590" y="444970"/>
                  </a:cubicBezTo>
                  <a:cubicBezTo>
                    <a:pt x="1610400" y="447637"/>
                    <a:pt x="1609733" y="451923"/>
                    <a:pt x="1608399" y="452780"/>
                  </a:cubicBezTo>
                  <a:cubicBezTo>
                    <a:pt x="1607637" y="453257"/>
                    <a:pt x="1606494" y="453733"/>
                    <a:pt x="1605447" y="454209"/>
                  </a:cubicBezTo>
                  <a:cubicBezTo>
                    <a:pt x="1604208" y="454780"/>
                    <a:pt x="1602875" y="455257"/>
                    <a:pt x="1602113" y="455924"/>
                  </a:cubicBezTo>
                  <a:cubicBezTo>
                    <a:pt x="1601637" y="456304"/>
                    <a:pt x="1600875" y="456781"/>
                    <a:pt x="1600113" y="457352"/>
                  </a:cubicBezTo>
                  <a:cubicBezTo>
                    <a:pt x="1598208" y="458686"/>
                    <a:pt x="1596017" y="460210"/>
                    <a:pt x="1595446" y="460972"/>
                  </a:cubicBezTo>
                  <a:cubicBezTo>
                    <a:pt x="1595255" y="461257"/>
                    <a:pt x="1594874" y="461734"/>
                    <a:pt x="1594493" y="462305"/>
                  </a:cubicBezTo>
                  <a:cubicBezTo>
                    <a:pt x="1593350" y="463829"/>
                    <a:pt x="1592017" y="465734"/>
                    <a:pt x="1591540" y="466591"/>
                  </a:cubicBezTo>
                  <a:cubicBezTo>
                    <a:pt x="1590969" y="467734"/>
                    <a:pt x="1590588" y="470020"/>
                    <a:pt x="1590492" y="471735"/>
                  </a:cubicBezTo>
                  <a:cubicBezTo>
                    <a:pt x="1590397" y="472497"/>
                    <a:pt x="1590683" y="474021"/>
                    <a:pt x="1590874" y="475640"/>
                  </a:cubicBezTo>
                  <a:cubicBezTo>
                    <a:pt x="1591159" y="477450"/>
                    <a:pt x="1591445" y="479641"/>
                    <a:pt x="1591350" y="480307"/>
                  </a:cubicBezTo>
                  <a:cubicBezTo>
                    <a:pt x="1591064" y="481641"/>
                    <a:pt x="1588873" y="486308"/>
                    <a:pt x="1587921" y="487356"/>
                  </a:cubicBezTo>
                  <a:cubicBezTo>
                    <a:pt x="1587635" y="487642"/>
                    <a:pt x="1587349" y="488023"/>
                    <a:pt x="1587064" y="488404"/>
                  </a:cubicBezTo>
                  <a:cubicBezTo>
                    <a:pt x="1586397" y="489261"/>
                    <a:pt x="1585825" y="490023"/>
                    <a:pt x="1585158" y="490118"/>
                  </a:cubicBezTo>
                  <a:cubicBezTo>
                    <a:pt x="1584968" y="490118"/>
                    <a:pt x="1584778" y="490213"/>
                    <a:pt x="1584587" y="490213"/>
                  </a:cubicBezTo>
                  <a:cubicBezTo>
                    <a:pt x="1582301" y="490595"/>
                    <a:pt x="1579824" y="491071"/>
                    <a:pt x="1579062" y="492404"/>
                  </a:cubicBezTo>
                  <a:cubicBezTo>
                    <a:pt x="1578968" y="492595"/>
                    <a:pt x="1578777" y="492976"/>
                    <a:pt x="1578586" y="493261"/>
                  </a:cubicBezTo>
                  <a:cubicBezTo>
                    <a:pt x="1577729" y="494786"/>
                    <a:pt x="1576396" y="497167"/>
                    <a:pt x="1574967" y="498595"/>
                  </a:cubicBezTo>
                  <a:cubicBezTo>
                    <a:pt x="1573824" y="499738"/>
                    <a:pt x="1570776" y="500310"/>
                    <a:pt x="1568585" y="500786"/>
                  </a:cubicBezTo>
                  <a:cubicBezTo>
                    <a:pt x="1567442" y="500977"/>
                    <a:pt x="1566490" y="501167"/>
                    <a:pt x="1565823" y="501453"/>
                  </a:cubicBezTo>
                  <a:cubicBezTo>
                    <a:pt x="1565252" y="501643"/>
                    <a:pt x="1564394" y="501834"/>
                    <a:pt x="1563537" y="502024"/>
                  </a:cubicBezTo>
                  <a:cubicBezTo>
                    <a:pt x="1561537" y="502405"/>
                    <a:pt x="1559346" y="502882"/>
                    <a:pt x="1558203" y="504120"/>
                  </a:cubicBezTo>
                  <a:cubicBezTo>
                    <a:pt x="1557060" y="505358"/>
                    <a:pt x="1552964" y="507835"/>
                    <a:pt x="1551536" y="508692"/>
                  </a:cubicBezTo>
                  <a:cubicBezTo>
                    <a:pt x="1550393" y="507930"/>
                    <a:pt x="1544963" y="509263"/>
                    <a:pt x="1544963" y="509263"/>
                  </a:cubicBezTo>
                  <a:cubicBezTo>
                    <a:pt x="1544677" y="509359"/>
                    <a:pt x="1544296" y="509454"/>
                    <a:pt x="1543820" y="509549"/>
                  </a:cubicBezTo>
                  <a:cubicBezTo>
                    <a:pt x="1543534" y="509645"/>
                    <a:pt x="1543153" y="509740"/>
                    <a:pt x="1542867" y="509835"/>
                  </a:cubicBezTo>
                  <a:cubicBezTo>
                    <a:pt x="1543630" y="508120"/>
                    <a:pt x="1545153" y="506120"/>
                    <a:pt x="1545725" y="505834"/>
                  </a:cubicBezTo>
                  <a:cubicBezTo>
                    <a:pt x="1546487" y="505549"/>
                    <a:pt x="1548678" y="505358"/>
                    <a:pt x="1549630" y="505358"/>
                  </a:cubicBezTo>
                  <a:cubicBezTo>
                    <a:pt x="1550583" y="505358"/>
                    <a:pt x="1553821" y="503929"/>
                    <a:pt x="1554488" y="503644"/>
                  </a:cubicBezTo>
                  <a:lnTo>
                    <a:pt x="1554774" y="503549"/>
                  </a:lnTo>
                  <a:lnTo>
                    <a:pt x="1554774" y="503263"/>
                  </a:lnTo>
                  <a:cubicBezTo>
                    <a:pt x="1554774" y="503167"/>
                    <a:pt x="1554964" y="499834"/>
                    <a:pt x="1554869" y="498500"/>
                  </a:cubicBezTo>
                  <a:cubicBezTo>
                    <a:pt x="1554774" y="497167"/>
                    <a:pt x="1554774" y="494786"/>
                    <a:pt x="1554774" y="494024"/>
                  </a:cubicBezTo>
                  <a:cubicBezTo>
                    <a:pt x="1554774" y="493547"/>
                    <a:pt x="1556583" y="491261"/>
                    <a:pt x="1558108" y="489356"/>
                  </a:cubicBezTo>
                  <a:lnTo>
                    <a:pt x="1558203" y="489166"/>
                  </a:lnTo>
                  <a:lnTo>
                    <a:pt x="1558108" y="488975"/>
                  </a:lnTo>
                  <a:cubicBezTo>
                    <a:pt x="1558108" y="488880"/>
                    <a:pt x="1557250" y="485737"/>
                    <a:pt x="1556774" y="484784"/>
                  </a:cubicBezTo>
                  <a:cubicBezTo>
                    <a:pt x="1556203" y="483736"/>
                    <a:pt x="1551630" y="484594"/>
                    <a:pt x="1549726" y="485070"/>
                  </a:cubicBezTo>
                  <a:cubicBezTo>
                    <a:pt x="1549726" y="485070"/>
                    <a:pt x="1549726" y="485070"/>
                    <a:pt x="1549726" y="485070"/>
                  </a:cubicBezTo>
                  <a:cubicBezTo>
                    <a:pt x="1549535" y="485070"/>
                    <a:pt x="1548868" y="484499"/>
                    <a:pt x="1548487" y="484213"/>
                  </a:cubicBezTo>
                  <a:cubicBezTo>
                    <a:pt x="1547916" y="483736"/>
                    <a:pt x="1547344" y="483260"/>
                    <a:pt x="1546678" y="482879"/>
                  </a:cubicBezTo>
                  <a:cubicBezTo>
                    <a:pt x="1545725" y="482403"/>
                    <a:pt x="1543439" y="482784"/>
                    <a:pt x="1540772" y="483355"/>
                  </a:cubicBezTo>
                  <a:cubicBezTo>
                    <a:pt x="1539915" y="483546"/>
                    <a:pt x="1539153" y="483736"/>
                    <a:pt x="1538867" y="483736"/>
                  </a:cubicBezTo>
                  <a:cubicBezTo>
                    <a:pt x="1538010" y="483736"/>
                    <a:pt x="1535057" y="482212"/>
                    <a:pt x="1534009" y="481641"/>
                  </a:cubicBezTo>
                  <a:cubicBezTo>
                    <a:pt x="1532962" y="481070"/>
                    <a:pt x="1530294" y="480879"/>
                    <a:pt x="1529628" y="480879"/>
                  </a:cubicBezTo>
                  <a:cubicBezTo>
                    <a:pt x="1529247" y="480879"/>
                    <a:pt x="1528199" y="480879"/>
                    <a:pt x="1527152" y="480974"/>
                  </a:cubicBezTo>
                  <a:cubicBezTo>
                    <a:pt x="1526009" y="480974"/>
                    <a:pt x="1524770" y="481070"/>
                    <a:pt x="1524199" y="481070"/>
                  </a:cubicBezTo>
                  <a:cubicBezTo>
                    <a:pt x="1523437" y="481070"/>
                    <a:pt x="1522008" y="479736"/>
                    <a:pt x="1521627" y="478879"/>
                  </a:cubicBezTo>
                  <a:lnTo>
                    <a:pt x="1521341" y="478498"/>
                  </a:lnTo>
                  <a:cubicBezTo>
                    <a:pt x="1520865" y="477640"/>
                    <a:pt x="1520008" y="476116"/>
                    <a:pt x="1519722" y="475259"/>
                  </a:cubicBezTo>
                  <a:cubicBezTo>
                    <a:pt x="1519436" y="474116"/>
                    <a:pt x="1517912" y="473259"/>
                    <a:pt x="1516674" y="472592"/>
                  </a:cubicBezTo>
                  <a:lnTo>
                    <a:pt x="1516578" y="472497"/>
                  </a:lnTo>
                  <a:cubicBezTo>
                    <a:pt x="1515626" y="471925"/>
                    <a:pt x="1514197" y="471925"/>
                    <a:pt x="1512959" y="471830"/>
                  </a:cubicBezTo>
                  <a:cubicBezTo>
                    <a:pt x="1512483" y="471830"/>
                    <a:pt x="1512007" y="471830"/>
                    <a:pt x="1511721" y="471735"/>
                  </a:cubicBezTo>
                  <a:cubicBezTo>
                    <a:pt x="1511626" y="471545"/>
                    <a:pt x="1512007" y="470497"/>
                    <a:pt x="1512387" y="469830"/>
                  </a:cubicBezTo>
                  <a:cubicBezTo>
                    <a:pt x="1512578" y="469258"/>
                    <a:pt x="1512864" y="468782"/>
                    <a:pt x="1513054" y="468211"/>
                  </a:cubicBezTo>
                  <a:cubicBezTo>
                    <a:pt x="1513721" y="466401"/>
                    <a:pt x="1512864" y="465353"/>
                    <a:pt x="1512102" y="464496"/>
                  </a:cubicBezTo>
                  <a:lnTo>
                    <a:pt x="1511816" y="464115"/>
                  </a:lnTo>
                  <a:cubicBezTo>
                    <a:pt x="1511054" y="463258"/>
                    <a:pt x="1509530" y="463067"/>
                    <a:pt x="1508387" y="463067"/>
                  </a:cubicBezTo>
                  <a:cubicBezTo>
                    <a:pt x="1508102" y="463067"/>
                    <a:pt x="1507720" y="463067"/>
                    <a:pt x="1507530" y="462972"/>
                  </a:cubicBezTo>
                  <a:cubicBezTo>
                    <a:pt x="1506577" y="462782"/>
                    <a:pt x="1504005" y="462972"/>
                    <a:pt x="1503053" y="463353"/>
                  </a:cubicBezTo>
                  <a:cubicBezTo>
                    <a:pt x="1502577" y="463543"/>
                    <a:pt x="1499529" y="463258"/>
                    <a:pt x="1497052" y="462782"/>
                  </a:cubicBezTo>
                  <a:lnTo>
                    <a:pt x="1496862" y="462782"/>
                  </a:lnTo>
                  <a:lnTo>
                    <a:pt x="1496671" y="462877"/>
                  </a:lnTo>
                  <a:cubicBezTo>
                    <a:pt x="1496576" y="462877"/>
                    <a:pt x="1495242" y="463543"/>
                    <a:pt x="1494290" y="464115"/>
                  </a:cubicBezTo>
                  <a:cubicBezTo>
                    <a:pt x="1492766" y="464972"/>
                    <a:pt x="1492099" y="465067"/>
                    <a:pt x="1491814" y="465067"/>
                  </a:cubicBezTo>
                  <a:lnTo>
                    <a:pt x="1489718" y="465067"/>
                  </a:lnTo>
                  <a:cubicBezTo>
                    <a:pt x="1490385" y="464305"/>
                    <a:pt x="1491147" y="463353"/>
                    <a:pt x="1491718" y="462686"/>
                  </a:cubicBezTo>
                  <a:cubicBezTo>
                    <a:pt x="1492004" y="462305"/>
                    <a:pt x="1492290" y="462020"/>
                    <a:pt x="1492480" y="461829"/>
                  </a:cubicBezTo>
                  <a:cubicBezTo>
                    <a:pt x="1493528" y="460591"/>
                    <a:pt x="1492766" y="459638"/>
                    <a:pt x="1491909" y="458876"/>
                  </a:cubicBezTo>
                  <a:cubicBezTo>
                    <a:pt x="1491528" y="458495"/>
                    <a:pt x="1491433" y="457924"/>
                    <a:pt x="1491433" y="457257"/>
                  </a:cubicBezTo>
                  <a:cubicBezTo>
                    <a:pt x="1491433" y="456686"/>
                    <a:pt x="1491337" y="456019"/>
                    <a:pt x="1491051" y="455352"/>
                  </a:cubicBezTo>
                  <a:cubicBezTo>
                    <a:pt x="1491337" y="454876"/>
                    <a:pt x="1494290" y="454780"/>
                    <a:pt x="1495242" y="454685"/>
                  </a:cubicBezTo>
                  <a:cubicBezTo>
                    <a:pt x="1496195" y="454685"/>
                    <a:pt x="1496671" y="454590"/>
                    <a:pt x="1496862" y="454495"/>
                  </a:cubicBezTo>
                  <a:cubicBezTo>
                    <a:pt x="1498100" y="454114"/>
                    <a:pt x="1498386" y="450304"/>
                    <a:pt x="1498386" y="450304"/>
                  </a:cubicBezTo>
                  <a:cubicBezTo>
                    <a:pt x="1498481" y="449446"/>
                    <a:pt x="1496767" y="447256"/>
                    <a:pt x="1495814" y="446779"/>
                  </a:cubicBezTo>
                  <a:cubicBezTo>
                    <a:pt x="1495433" y="446589"/>
                    <a:pt x="1494671" y="445732"/>
                    <a:pt x="1494099" y="445065"/>
                  </a:cubicBezTo>
                  <a:cubicBezTo>
                    <a:pt x="1493243" y="444112"/>
                    <a:pt x="1492671" y="443541"/>
                    <a:pt x="1492290" y="443350"/>
                  </a:cubicBezTo>
                  <a:cubicBezTo>
                    <a:pt x="1492099" y="443255"/>
                    <a:pt x="1491909" y="443065"/>
                    <a:pt x="1491623" y="442874"/>
                  </a:cubicBezTo>
                  <a:cubicBezTo>
                    <a:pt x="1491242" y="442493"/>
                    <a:pt x="1490671" y="442017"/>
                    <a:pt x="1489813" y="441731"/>
                  </a:cubicBezTo>
                  <a:cubicBezTo>
                    <a:pt x="1489146" y="441541"/>
                    <a:pt x="1488765" y="440398"/>
                    <a:pt x="1488385" y="439445"/>
                  </a:cubicBezTo>
                  <a:cubicBezTo>
                    <a:pt x="1488099" y="438778"/>
                    <a:pt x="1487909" y="438112"/>
                    <a:pt x="1487527" y="437636"/>
                  </a:cubicBezTo>
                  <a:cubicBezTo>
                    <a:pt x="1486956" y="436874"/>
                    <a:pt x="1487432" y="433825"/>
                    <a:pt x="1487623" y="432397"/>
                  </a:cubicBezTo>
                  <a:cubicBezTo>
                    <a:pt x="1487718" y="431920"/>
                    <a:pt x="1487718" y="431540"/>
                    <a:pt x="1487813" y="431349"/>
                  </a:cubicBezTo>
                  <a:cubicBezTo>
                    <a:pt x="1487909" y="430587"/>
                    <a:pt x="1486765" y="429539"/>
                    <a:pt x="1485146" y="428111"/>
                  </a:cubicBezTo>
                  <a:cubicBezTo>
                    <a:pt x="1484765" y="427729"/>
                    <a:pt x="1484384" y="427444"/>
                    <a:pt x="1484194" y="427253"/>
                  </a:cubicBezTo>
                  <a:cubicBezTo>
                    <a:pt x="1483241" y="426301"/>
                    <a:pt x="1481526" y="425539"/>
                    <a:pt x="1480669" y="425539"/>
                  </a:cubicBezTo>
                  <a:cubicBezTo>
                    <a:pt x="1480383" y="425539"/>
                    <a:pt x="1479621" y="425729"/>
                    <a:pt x="1478288" y="426015"/>
                  </a:cubicBezTo>
                  <a:cubicBezTo>
                    <a:pt x="1476859" y="426301"/>
                    <a:pt x="1475049" y="426682"/>
                    <a:pt x="1474287" y="426682"/>
                  </a:cubicBezTo>
                  <a:cubicBezTo>
                    <a:pt x="1473049" y="426682"/>
                    <a:pt x="1472287" y="425920"/>
                    <a:pt x="1471716" y="425253"/>
                  </a:cubicBezTo>
                  <a:cubicBezTo>
                    <a:pt x="1471240" y="424777"/>
                    <a:pt x="1470382" y="424491"/>
                    <a:pt x="1469620" y="424205"/>
                  </a:cubicBezTo>
                  <a:cubicBezTo>
                    <a:pt x="1469144" y="424110"/>
                    <a:pt x="1468763" y="423920"/>
                    <a:pt x="1468477" y="423824"/>
                  </a:cubicBezTo>
                  <a:cubicBezTo>
                    <a:pt x="1468096" y="423634"/>
                    <a:pt x="1467715" y="423538"/>
                    <a:pt x="1467239" y="423348"/>
                  </a:cubicBezTo>
                  <a:cubicBezTo>
                    <a:pt x="1466572" y="423157"/>
                    <a:pt x="1465905" y="422872"/>
                    <a:pt x="1465429" y="422491"/>
                  </a:cubicBezTo>
                  <a:cubicBezTo>
                    <a:pt x="1464762" y="422015"/>
                    <a:pt x="1462953" y="418871"/>
                    <a:pt x="1462191" y="417538"/>
                  </a:cubicBezTo>
                  <a:cubicBezTo>
                    <a:pt x="1462000" y="417157"/>
                    <a:pt x="1461810" y="416871"/>
                    <a:pt x="1461715" y="416776"/>
                  </a:cubicBezTo>
                  <a:cubicBezTo>
                    <a:pt x="1461333" y="416204"/>
                    <a:pt x="1461429" y="414395"/>
                    <a:pt x="1461524" y="413347"/>
                  </a:cubicBezTo>
                  <a:cubicBezTo>
                    <a:pt x="1461619" y="412394"/>
                    <a:pt x="1460667" y="411728"/>
                    <a:pt x="1459905" y="411156"/>
                  </a:cubicBezTo>
                  <a:cubicBezTo>
                    <a:pt x="1459524" y="410870"/>
                    <a:pt x="1459238" y="410680"/>
                    <a:pt x="1459143" y="410489"/>
                  </a:cubicBezTo>
                  <a:cubicBezTo>
                    <a:pt x="1459048" y="410203"/>
                    <a:pt x="1459524" y="408679"/>
                    <a:pt x="1459810" y="407822"/>
                  </a:cubicBezTo>
                  <a:cubicBezTo>
                    <a:pt x="1460095" y="406870"/>
                    <a:pt x="1460381" y="406012"/>
                    <a:pt x="1460477" y="405536"/>
                  </a:cubicBezTo>
                  <a:cubicBezTo>
                    <a:pt x="1460571" y="404298"/>
                    <a:pt x="1460190" y="402203"/>
                    <a:pt x="1459810" y="400678"/>
                  </a:cubicBezTo>
                  <a:cubicBezTo>
                    <a:pt x="1459428" y="399154"/>
                    <a:pt x="1459334" y="398011"/>
                    <a:pt x="1459334" y="397440"/>
                  </a:cubicBezTo>
                  <a:cubicBezTo>
                    <a:pt x="1459334" y="396868"/>
                    <a:pt x="1460190" y="394201"/>
                    <a:pt x="1460762" y="393344"/>
                  </a:cubicBezTo>
                  <a:cubicBezTo>
                    <a:pt x="1461333" y="392392"/>
                    <a:pt x="1462000" y="389344"/>
                    <a:pt x="1462096" y="388391"/>
                  </a:cubicBezTo>
                  <a:lnTo>
                    <a:pt x="1462286" y="385438"/>
                  </a:lnTo>
                  <a:cubicBezTo>
                    <a:pt x="1462381" y="385343"/>
                    <a:pt x="1462572" y="385248"/>
                    <a:pt x="1462667" y="385153"/>
                  </a:cubicBezTo>
                  <a:cubicBezTo>
                    <a:pt x="1463239" y="384581"/>
                    <a:pt x="1465239" y="383152"/>
                    <a:pt x="1466287" y="382390"/>
                  </a:cubicBezTo>
                  <a:lnTo>
                    <a:pt x="1466763" y="382009"/>
                  </a:lnTo>
                  <a:cubicBezTo>
                    <a:pt x="1467144" y="381724"/>
                    <a:pt x="1469335" y="381819"/>
                    <a:pt x="1470668" y="381914"/>
                  </a:cubicBezTo>
                  <a:cubicBezTo>
                    <a:pt x="1471716" y="382009"/>
                    <a:pt x="1472573" y="382009"/>
                    <a:pt x="1473049" y="381914"/>
                  </a:cubicBezTo>
                  <a:cubicBezTo>
                    <a:pt x="1474383" y="381724"/>
                    <a:pt x="1475526" y="380104"/>
                    <a:pt x="1476192" y="379152"/>
                  </a:cubicBezTo>
                  <a:lnTo>
                    <a:pt x="1476288" y="378961"/>
                  </a:lnTo>
                  <a:cubicBezTo>
                    <a:pt x="1476478" y="378676"/>
                    <a:pt x="1476478" y="378295"/>
                    <a:pt x="1476288" y="378009"/>
                  </a:cubicBezTo>
                  <a:cubicBezTo>
                    <a:pt x="1475907" y="377247"/>
                    <a:pt x="1474383" y="376771"/>
                    <a:pt x="1473621" y="376771"/>
                  </a:cubicBezTo>
                  <a:cubicBezTo>
                    <a:pt x="1473144" y="376771"/>
                    <a:pt x="1470858" y="376009"/>
                    <a:pt x="1469430" y="375532"/>
                  </a:cubicBezTo>
                  <a:cubicBezTo>
                    <a:pt x="1468192" y="375151"/>
                    <a:pt x="1467334" y="374866"/>
                    <a:pt x="1467049" y="374770"/>
                  </a:cubicBezTo>
                  <a:cubicBezTo>
                    <a:pt x="1466477" y="374675"/>
                    <a:pt x="1465811" y="373246"/>
                    <a:pt x="1465811" y="372389"/>
                  </a:cubicBezTo>
                  <a:cubicBezTo>
                    <a:pt x="1465811" y="372294"/>
                    <a:pt x="1465715" y="372199"/>
                    <a:pt x="1465620" y="372103"/>
                  </a:cubicBezTo>
                  <a:cubicBezTo>
                    <a:pt x="1466477" y="371151"/>
                    <a:pt x="1471811" y="365150"/>
                    <a:pt x="1472573" y="364198"/>
                  </a:cubicBezTo>
                  <a:cubicBezTo>
                    <a:pt x="1473526" y="363150"/>
                    <a:pt x="1475240" y="360388"/>
                    <a:pt x="1475336" y="360292"/>
                  </a:cubicBezTo>
                  <a:cubicBezTo>
                    <a:pt x="1475716" y="359816"/>
                    <a:pt x="1477717" y="357340"/>
                    <a:pt x="1477907" y="356768"/>
                  </a:cubicBezTo>
                  <a:cubicBezTo>
                    <a:pt x="1478002" y="356482"/>
                    <a:pt x="1479527" y="353911"/>
                    <a:pt x="1480765" y="351720"/>
                  </a:cubicBezTo>
                  <a:cubicBezTo>
                    <a:pt x="1482479" y="348672"/>
                    <a:pt x="1483527" y="346862"/>
                    <a:pt x="1483622" y="346576"/>
                  </a:cubicBezTo>
                  <a:cubicBezTo>
                    <a:pt x="1483812" y="346005"/>
                    <a:pt x="1483622" y="343909"/>
                    <a:pt x="1483527" y="342957"/>
                  </a:cubicBezTo>
                  <a:lnTo>
                    <a:pt x="1483527" y="342766"/>
                  </a:lnTo>
                  <a:lnTo>
                    <a:pt x="1479907" y="339814"/>
                  </a:lnTo>
                  <a:lnTo>
                    <a:pt x="1479812" y="339718"/>
                  </a:lnTo>
                  <a:cubicBezTo>
                    <a:pt x="1478669" y="339337"/>
                    <a:pt x="1477050" y="338575"/>
                    <a:pt x="1476764" y="338290"/>
                  </a:cubicBezTo>
                  <a:cubicBezTo>
                    <a:pt x="1476288" y="337813"/>
                    <a:pt x="1475240" y="336956"/>
                    <a:pt x="1474954" y="336766"/>
                  </a:cubicBezTo>
                  <a:cubicBezTo>
                    <a:pt x="1474764" y="336289"/>
                    <a:pt x="1474859" y="334575"/>
                    <a:pt x="1475049" y="333718"/>
                  </a:cubicBezTo>
                  <a:cubicBezTo>
                    <a:pt x="1475336" y="332575"/>
                    <a:pt x="1472764" y="327717"/>
                    <a:pt x="1472764" y="327717"/>
                  </a:cubicBezTo>
                  <a:cubicBezTo>
                    <a:pt x="1472668" y="327431"/>
                    <a:pt x="1472478" y="327145"/>
                    <a:pt x="1472287" y="326860"/>
                  </a:cubicBezTo>
                  <a:cubicBezTo>
                    <a:pt x="1471906" y="326098"/>
                    <a:pt x="1471430" y="325240"/>
                    <a:pt x="1470954" y="324574"/>
                  </a:cubicBezTo>
                  <a:cubicBezTo>
                    <a:pt x="1470763" y="324288"/>
                    <a:pt x="1470478" y="324002"/>
                    <a:pt x="1470287" y="323716"/>
                  </a:cubicBezTo>
                  <a:cubicBezTo>
                    <a:pt x="1469906" y="323145"/>
                    <a:pt x="1469430" y="322478"/>
                    <a:pt x="1468953" y="322002"/>
                  </a:cubicBezTo>
                  <a:cubicBezTo>
                    <a:pt x="1468573" y="321621"/>
                    <a:pt x="1468477" y="320668"/>
                    <a:pt x="1468287" y="319906"/>
                  </a:cubicBezTo>
                  <a:cubicBezTo>
                    <a:pt x="1468192" y="319430"/>
                    <a:pt x="1468096" y="319049"/>
                    <a:pt x="1468001" y="318763"/>
                  </a:cubicBezTo>
                  <a:cubicBezTo>
                    <a:pt x="1467715" y="318097"/>
                    <a:pt x="1468096" y="314382"/>
                    <a:pt x="1468382" y="313048"/>
                  </a:cubicBezTo>
                  <a:cubicBezTo>
                    <a:pt x="1468573" y="312096"/>
                    <a:pt x="1468192" y="310096"/>
                    <a:pt x="1468001" y="308857"/>
                  </a:cubicBezTo>
                  <a:cubicBezTo>
                    <a:pt x="1467906" y="308476"/>
                    <a:pt x="1467906" y="308191"/>
                    <a:pt x="1467810" y="308000"/>
                  </a:cubicBezTo>
                  <a:cubicBezTo>
                    <a:pt x="1467715" y="307238"/>
                    <a:pt x="1466382" y="306190"/>
                    <a:pt x="1464858" y="305047"/>
                  </a:cubicBezTo>
                  <a:cubicBezTo>
                    <a:pt x="1464572" y="304857"/>
                    <a:pt x="1464382" y="304666"/>
                    <a:pt x="1464191" y="304476"/>
                  </a:cubicBezTo>
                  <a:cubicBezTo>
                    <a:pt x="1463715" y="304095"/>
                    <a:pt x="1464001" y="302476"/>
                    <a:pt x="1464096" y="301523"/>
                  </a:cubicBezTo>
                  <a:cubicBezTo>
                    <a:pt x="1464191" y="301142"/>
                    <a:pt x="1464191" y="300856"/>
                    <a:pt x="1464191" y="300666"/>
                  </a:cubicBezTo>
                  <a:cubicBezTo>
                    <a:pt x="1464191" y="300190"/>
                    <a:pt x="1464191" y="299713"/>
                    <a:pt x="1464096" y="299142"/>
                  </a:cubicBezTo>
                  <a:cubicBezTo>
                    <a:pt x="1464001" y="298570"/>
                    <a:pt x="1464001" y="297999"/>
                    <a:pt x="1464001" y="297427"/>
                  </a:cubicBezTo>
                  <a:cubicBezTo>
                    <a:pt x="1464096" y="296665"/>
                    <a:pt x="1466001" y="294951"/>
                    <a:pt x="1466667" y="294570"/>
                  </a:cubicBezTo>
                  <a:cubicBezTo>
                    <a:pt x="1467715" y="293998"/>
                    <a:pt x="1467239" y="291141"/>
                    <a:pt x="1467239" y="291141"/>
                  </a:cubicBezTo>
                  <a:cubicBezTo>
                    <a:pt x="1467144" y="290760"/>
                    <a:pt x="1467144" y="290093"/>
                    <a:pt x="1467049" y="289331"/>
                  </a:cubicBezTo>
                  <a:cubicBezTo>
                    <a:pt x="1467049" y="288664"/>
                    <a:pt x="1466953" y="287998"/>
                    <a:pt x="1466953" y="287617"/>
                  </a:cubicBezTo>
                  <a:cubicBezTo>
                    <a:pt x="1466858" y="286855"/>
                    <a:pt x="1465811" y="286283"/>
                    <a:pt x="1464382" y="285521"/>
                  </a:cubicBezTo>
                  <a:cubicBezTo>
                    <a:pt x="1464001" y="285331"/>
                    <a:pt x="1463619" y="285140"/>
                    <a:pt x="1463429" y="284950"/>
                  </a:cubicBezTo>
                  <a:cubicBezTo>
                    <a:pt x="1462858" y="284473"/>
                    <a:pt x="1461619" y="282854"/>
                    <a:pt x="1460953" y="281806"/>
                  </a:cubicBezTo>
                  <a:cubicBezTo>
                    <a:pt x="1460571" y="281235"/>
                    <a:pt x="1461048" y="278758"/>
                    <a:pt x="1461333" y="277330"/>
                  </a:cubicBezTo>
                  <a:cubicBezTo>
                    <a:pt x="1461429" y="276568"/>
                    <a:pt x="1461619" y="275996"/>
                    <a:pt x="1461619" y="275615"/>
                  </a:cubicBezTo>
                  <a:cubicBezTo>
                    <a:pt x="1461619" y="275044"/>
                    <a:pt x="1462286" y="274472"/>
                    <a:pt x="1462858" y="273901"/>
                  </a:cubicBezTo>
                  <a:cubicBezTo>
                    <a:pt x="1463334" y="273520"/>
                    <a:pt x="1463715" y="273043"/>
                    <a:pt x="1464001" y="272567"/>
                  </a:cubicBezTo>
                  <a:cubicBezTo>
                    <a:pt x="1464477" y="271710"/>
                    <a:pt x="1464191" y="270948"/>
                    <a:pt x="1464001" y="270281"/>
                  </a:cubicBezTo>
                  <a:cubicBezTo>
                    <a:pt x="1463905" y="269995"/>
                    <a:pt x="1463810" y="269710"/>
                    <a:pt x="1463810" y="269519"/>
                  </a:cubicBezTo>
                  <a:cubicBezTo>
                    <a:pt x="1463810" y="269233"/>
                    <a:pt x="1464477" y="268090"/>
                    <a:pt x="1464953" y="267233"/>
                  </a:cubicBezTo>
                  <a:cubicBezTo>
                    <a:pt x="1465334" y="266471"/>
                    <a:pt x="1465811" y="265804"/>
                    <a:pt x="1466001" y="265328"/>
                  </a:cubicBezTo>
                  <a:cubicBezTo>
                    <a:pt x="1466191" y="264947"/>
                    <a:pt x="1466858" y="264852"/>
                    <a:pt x="1467620" y="264852"/>
                  </a:cubicBezTo>
                  <a:cubicBezTo>
                    <a:pt x="1467906" y="264852"/>
                    <a:pt x="1468287" y="264852"/>
                    <a:pt x="1468477" y="264757"/>
                  </a:cubicBezTo>
                  <a:cubicBezTo>
                    <a:pt x="1469144" y="264566"/>
                    <a:pt x="1469430" y="263899"/>
                    <a:pt x="1469620" y="263233"/>
                  </a:cubicBezTo>
                  <a:cubicBezTo>
                    <a:pt x="1471335" y="264280"/>
                    <a:pt x="1473430" y="265423"/>
                    <a:pt x="1474383" y="264376"/>
                  </a:cubicBezTo>
                  <a:cubicBezTo>
                    <a:pt x="1474764" y="263899"/>
                    <a:pt x="1475049" y="263233"/>
                    <a:pt x="1475336" y="262471"/>
                  </a:cubicBezTo>
                  <a:cubicBezTo>
                    <a:pt x="1475621" y="261613"/>
                    <a:pt x="1476002" y="260566"/>
                    <a:pt x="1476574" y="260375"/>
                  </a:cubicBezTo>
                  <a:cubicBezTo>
                    <a:pt x="1478002" y="259994"/>
                    <a:pt x="1481812" y="260470"/>
                    <a:pt x="1482003" y="260947"/>
                  </a:cubicBezTo>
                  <a:cubicBezTo>
                    <a:pt x="1481812" y="261328"/>
                    <a:pt x="1481526" y="261613"/>
                    <a:pt x="1481241" y="261994"/>
                  </a:cubicBezTo>
                  <a:cubicBezTo>
                    <a:pt x="1480669" y="262661"/>
                    <a:pt x="1479812" y="263614"/>
                    <a:pt x="1480765" y="264376"/>
                  </a:cubicBezTo>
                  <a:cubicBezTo>
                    <a:pt x="1481146" y="264661"/>
                    <a:pt x="1481526" y="264947"/>
                    <a:pt x="1481812" y="265138"/>
                  </a:cubicBezTo>
                  <a:cubicBezTo>
                    <a:pt x="1482384" y="265519"/>
                    <a:pt x="1482860" y="265804"/>
                    <a:pt x="1483241" y="266471"/>
                  </a:cubicBezTo>
                  <a:cubicBezTo>
                    <a:pt x="1483527" y="266947"/>
                    <a:pt x="1484765" y="268567"/>
                    <a:pt x="1485813" y="268757"/>
                  </a:cubicBezTo>
                  <a:cubicBezTo>
                    <a:pt x="1486099" y="268757"/>
                    <a:pt x="1486384" y="268757"/>
                    <a:pt x="1486670" y="268567"/>
                  </a:cubicBezTo>
                  <a:cubicBezTo>
                    <a:pt x="1487337" y="268090"/>
                    <a:pt x="1488765" y="267328"/>
                    <a:pt x="1489337" y="267138"/>
                  </a:cubicBezTo>
                  <a:cubicBezTo>
                    <a:pt x="1490004" y="266947"/>
                    <a:pt x="1499148" y="266471"/>
                    <a:pt x="1503244" y="267328"/>
                  </a:cubicBezTo>
                  <a:cubicBezTo>
                    <a:pt x="1507339" y="268090"/>
                    <a:pt x="1516484" y="272281"/>
                    <a:pt x="1517721" y="273043"/>
                  </a:cubicBezTo>
                  <a:cubicBezTo>
                    <a:pt x="1518007" y="273234"/>
                    <a:pt x="1518579" y="273615"/>
                    <a:pt x="1519246" y="274091"/>
                  </a:cubicBezTo>
                  <a:cubicBezTo>
                    <a:pt x="1522198" y="276187"/>
                    <a:pt x="1524675" y="277901"/>
                    <a:pt x="1525913" y="277901"/>
                  </a:cubicBezTo>
                  <a:cubicBezTo>
                    <a:pt x="1527532" y="277901"/>
                    <a:pt x="1530961" y="278473"/>
                    <a:pt x="1531819" y="279425"/>
                  </a:cubicBezTo>
                  <a:cubicBezTo>
                    <a:pt x="1532295" y="279997"/>
                    <a:pt x="1532676" y="280854"/>
                    <a:pt x="1533057" y="281521"/>
                  </a:cubicBezTo>
                  <a:cubicBezTo>
                    <a:pt x="1533438" y="282283"/>
                    <a:pt x="1533724" y="282854"/>
                    <a:pt x="1534009" y="283235"/>
                  </a:cubicBezTo>
                  <a:cubicBezTo>
                    <a:pt x="1536486" y="285712"/>
                    <a:pt x="1537819" y="287807"/>
                    <a:pt x="1537819" y="288760"/>
                  </a:cubicBezTo>
                  <a:cubicBezTo>
                    <a:pt x="1537819" y="288950"/>
                    <a:pt x="1537819" y="289426"/>
                    <a:pt x="1537819" y="289903"/>
                  </a:cubicBezTo>
                  <a:cubicBezTo>
                    <a:pt x="1537915" y="292760"/>
                    <a:pt x="1538010" y="300475"/>
                    <a:pt x="1533914" y="301333"/>
                  </a:cubicBezTo>
                  <a:cubicBezTo>
                    <a:pt x="1527913" y="302666"/>
                    <a:pt x="1517055" y="304190"/>
                    <a:pt x="1515912" y="303333"/>
                  </a:cubicBezTo>
                  <a:cubicBezTo>
                    <a:pt x="1514483" y="302380"/>
                    <a:pt x="1510483" y="300952"/>
                    <a:pt x="1509530" y="300952"/>
                  </a:cubicBezTo>
                  <a:lnTo>
                    <a:pt x="1509149" y="300952"/>
                  </a:lnTo>
                  <a:cubicBezTo>
                    <a:pt x="1503339" y="301047"/>
                    <a:pt x="1501815" y="300666"/>
                    <a:pt x="1501529" y="300380"/>
                  </a:cubicBezTo>
                  <a:cubicBezTo>
                    <a:pt x="1500386" y="299523"/>
                    <a:pt x="1495433" y="296665"/>
                    <a:pt x="1494386" y="296475"/>
                  </a:cubicBezTo>
                  <a:cubicBezTo>
                    <a:pt x="1494099" y="296380"/>
                    <a:pt x="1493337" y="296284"/>
                    <a:pt x="1492385" y="296189"/>
                  </a:cubicBezTo>
                  <a:cubicBezTo>
                    <a:pt x="1490766" y="295999"/>
                    <a:pt x="1488480" y="295713"/>
                    <a:pt x="1487813" y="295522"/>
                  </a:cubicBezTo>
                  <a:cubicBezTo>
                    <a:pt x="1486956" y="295237"/>
                    <a:pt x="1484861" y="293808"/>
                    <a:pt x="1484003" y="293141"/>
                  </a:cubicBezTo>
                  <a:cubicBezTo>
                    <a:pt x="1483527" y="292760"/>
                    <a:pt x="1481336" y="291808"/>
                    <a:pt x="1480574" y="292379"/>
                  </a:cubicBezTo>
                  <a:cubicBezTo>
                    <a:pt x="1480383" y="292570"/>
                    <a:pt x="1480098" y="292855"/>
                    <a:pt x="1480574" y="293522"/>
                  </a:cubicBezTo>
                  <a:cubicBezTo>
                    <a:pt x="1480765" y="293808"/>
                    <a:pt x="1481146" y="294189"/>
                    <a:pt x="1481526" y="294665"/>
                  </a:cubicBezTo>
                  <a:cubicBezTo>
                    <a:pt x="1482098" y="295332"/>
                    <a:pt x="1483432" y="296856"/>
                    <a:pt x="1483336" y="297237"/>
                  </a:cubicBezTo>
                  <a:cubicBezTo>
                    <a:pt x="1483336" y="297237"/>
                    <a:pt x="1483241" y="297237"/>
                    <a:pt x="1483146" y="297332"/>
                  </a:cubicBezTo>
                  <a:cubicBezTo>
                    <a:pt x="1481908" y="297427"/>
                    <a:pt x="1479050" y="297999"/>
                    <a:pt x="1478669" y="299047"/>
                  </a:cubicBezTo>
                  <a:cubicBezTo>
                    <a:pt x="1478574" y="299237"/>
                    <a:pt x="1478574" y="299713"/>
                    <a:pt x="1479145" y="299999"/>
                  </a:cubicBezTo>
                  <a:cubicBezTo>
                    <a:pt x="1480288" y="300666"/>
                    <a:pt x="1482669" y="300475"/>
                    <a:pt x="1484289" y="300285"/>
                  </a:cubicBezTo>
                  <a:cubicBezTo>
                    <a:pt x="1484765" y="300285"/>
                    <a:pt x="1485146" y="300190"/>
                    <a:pt x="1485337" y="300190"/>
                  </a:cubicBezTo>
                  <a:cubicBezTo>
                    <a:pt x="1485432" y="300190"/>
                    <a:pt x="1488289" y="300190"/>
                    <a:pt x="1488670" y="301904"/>
                  </a:cubicBezTo>
                  <a:lnTo>
                    <a:pt x="1488670" y="301999"/>
                  </a:lnTo>
                  <a:cubicBezTo>
                    <a:pt x="1489052" y="303619"/>
                    <a:pt x="1489242" y="304381"/>
                    <a:pt x="1490956" y="304952"/>
                  </a:cubicBezTo>
                  <a:cubicBezTo>
                    <a:pt x="1491337" y="305047"/>
                    <a:pt x="1491909" y="305238"/>
                    <a:pt x="1492576" y="305428"/>
                  </a:cubicBezTo>
                  <a:cubicBezTo>
                    <a:pt x="1494004" y="305809"/>
                    <a:pt x="1496767" y="306476"/>
                    <a:pt x="1497052" y="307048"/>
                  </a:cubicBezTo>
                  <a:cubicBezTo>
                    <a:pt x="1497243" y="307429"/>
                    <a:pt x="1497719" y="308000"/>
                    <a:pt x="1498386" y="308667"/>
                  </a:cubicBezTo>
                  <a:cubicBezTo>
                    <a:pt x="1498862" y="309238"/>
                    <a:pt x="1500100" y="310477"/>
                    <a:pt x="1500005" y="310762"/>
                  </a:cubicBezTo>
                  <a:cubicBezTo>
                    <a:pt x="1499243" y="311620"/>
                    <a:pt x="1498386" y="313525"/>
                    <a:pt x="1499338" y="314287"/>
                  </a:cubicBezTo>
                  <a:cubicBezTo>
                    <a:pt x="1500005" y="314763"/>
                    <a:pt x="1501053" y="315906"/>
                    <a:pt x="1500862" y="317049"/>
                  </a:cubicBezTo>
                  <a:cubicBezTo>
                    <a:pt x="1500767" y="317335"/>
                    <a:pt x="1500672" y="317716"/>
                    <a:pt x="1500576" y="318097"/>
                  </a:cubicBezTo>
                  <a:cubicBezTo>
                    <a:pt x="1500100" y="319811"/>
                    <a:pt x="1499433" y="322097"/>
                    <a:pt x="1500576" y="323145"/>
                  </a:cubicBezTo>
                  <a:cubicBezTo>
                    <a:pt x="1501148" y="323621"/>
                    <a:pt x="1502386" y="324383"/>
                    <a:pt x="1503815" y="325240"/>
                  </a:cubicBezTo>
                  <a:cubicBezTo>
                    <a:pt x="1505530" y="326288"/>
                    <a:pt x="1507720" y="327526"/>
                    <a:pt x="1508196" y="328193"/>
                  </a:cubicBezTo>
                  <a:cubicBezTo>
                    <a:pt x="1508768" y="328955"/>
                    <a:pt x="1510292" y="330860"/>
                    <a:pt x="1512578" y="331336"/>
                  </a:cubicBezTo>
                  <a:cubicBezTo>
                    <a:pt x="1512959" y="331432"/>
                    <a:pt x="1513436" y="331527"/>
                    <a:pt x="1513912" y="331622"/>
                  </a:cubicBezTo>
                  <a:cubicBezTo>
                    <a:pt x="1515721" y="332098"/>
                    <a:pt x="1517531" y="332479"/>
                    <a:pt x="1518579" y="331908"/>
                  </a:cubicBezTo>
                  <a:cubicBezTo>
                    <a:pt x="1521818" y="329908"/>
                    <a:pt x="1522484" y="330003"/>
                    <a:pt x="1522579" y="330003"/>
                  </a:cubicBezTo>
                  <a:cubicBezTo>
                    <a:pt x="1523246" y="330098"/>
                    <a:pt x="1525342" y="330003"/>
                    <a:pt x="1526294" y="329241"/>
                  </a:cubicBezTo>
                  <a:cubicBezTo>
                    <a:pt x="1526580" y="328955"/>
                    <a:pt x="1526770" y="328574"/>
                    <a:pt x="1526675" y="328193"/>
                  </a:cubicBezTo>
                  <a:cubicBezTo>
                    <a:pt x="1526389" y="326860"/>
                    <a:pt x="1524294" y="324764"/>
                    <a:pt x="1522484" y="324478"/>
                  </a:cubicBezTo>
                  <a:cubicBezTo>
                    <a:pt x="1520865" y="324193"/>
                    <a:pt x="1519626" y="323431"/>
                    <a:pt x="1519531" y="323240"/>
                  </a:cubicBezTo>
                  <a:cubicBezTo>
                    <a:pt x="1519531" y="322573"/>
                    <a:pt x="1517436" y="319049"/>
                    <a:pt x="1516007" y="318859"/>
                  </a:cubicBezTo>
                  <a:cubicBezTo>
                    <a:pt x="1515055" y="318763"/>
                    <a:pt x="1513436" y="318097"/>
                    <a:pt x="1513340" y="317525"/>
                  </a:cubicBezTo>
                  <a:cubicBezTo>
                    <a:pt x="1513340" y="317335"/>
                    <a:pt x="1513436" y="317144"/>
                    <a:pt x="1513721" y="316954"/>
                  </a:cubicBezTo>
                  <a:cubicBezTo>
                    <a:pt x="1514007" y="316763"/>
                    <a:pt x="1514292" y="316573"/>
                    <a:pt x="1514578" y="316382"/>
                  </a:cubicBezTo>
                  <a:cubicBezTo>
                    <a:pt x="1516293" y="315144"/>
                    <a:pt x="1517436" y="314477"/>
                    <a:pt x="1518769" y="315334"/>
                  </a:cubicBezTo>
                  <a:cubicBezTo>
                    <a:pt x="1524484" y="319144"/>
                    <a:pt x="1527818" y="320954"/>
                    <a:pt x="1528580" y="320668"/>
                  </a:cubicBezTo>
                  <a:cubicBezTo>
                    <a:pt x="1528866" y="320573"/>
                    <a:pt x="1529437" y="320192"/>
                    <a:pt x="1530199" y="319811"/>
                  </a:cubicBezTo>
                  <a:cubicBezTo>
                    <a:pt x="1531343" y="319144"/>
                    <a:pt x="1533533" y="317906"/>
                    <a:pt x="1534105" y="317906"/>
                  </a:cubicBezTo>
                  <a:lnTo>
                    <a:pt x="1534581" y="318001"/>
                  </a:lnTo>
                  <a:cubicBezTo>
                    <a:pt x="1536200" y="318287"/>
                    <a:pt x="1537438" y="318382"/>
                    <a:pt x="1538105" y="317906"/>
                  </a:cubicBezTo>
                  <a:cubicBezTo>
                    <a:pt x="1538296" y="317716"/>
                    <a:pt x="1538391" y="317525"/>
                    <a:pt x="1538486" y="317335"/>
                  </a:cubicBezTo>
                  <a:cubicBezTo>
                    <a:pt x="1538486" y="316954"/>
                    <a:pt x="1538391" y="316382"/>
                    <a:pt x="1538200" y="315811"/>
                  </a:cubicBezTo>
                  <a:cubicBezTo>
                    <a:pt x="1538010" y="315239"/>
                    <a:pt x="1537915" y="314572"/>
                    <a:pt x="1538010" y="314191"/>
                  </a:cubicBezTo>
                  <a:cubicBezTo>
                    <a:pt x="1538010" y="314096"/>
                    <a:pt x="1538105" y="313906"/>
                    <a:pt x="1538105" y="313810"/>
                  </a:cubicBezTo>
                  <a:cubicBezTo>
                    <a:pt x="1538296" y="313144"/>
                    <a:pt x="1538581" y="312382"/>
                    <a:pt x="1537819" y="311715"/>
                  </a:cubicBezTo>
                  <a:cubicBezTo>
                    <a:pt x="1537629" y="311429"/>
                    <a:pt x="1537057" y="311048"/>
                    <a:pt x="1536486" y="310572"/>
                  </a:cubicBezTo>
                  <a:cubicBezTo>
                    <a:pt x="1535724" y="309905"/>
                    <a:pt x="1534295" y="308762"/>
                    <a:pt x="1534200" y="308476"/>
                  </a:cubicBezTo>
                  <a:cubicBezTo>
                    <a:pt x="1534105" y="308000"/>
                    <a:pt x="1533724" y="306571"/>
                    <a:pt x="1534962" y="306190"/>
                  </a:cubicBezTo>
                  <a:lnTo>
                    <a:pt x="1535343" y="306095"/>
                  </a:lnTo>
                  <a:cubicBezTo>
                    <a:pt x="1536962" y="305619"/>
                    <a:pt x="1539629" y="304762"/>
                    <a:pt x="1541248" y="302190"/>
                  </a:cubicBezTo>
                  <a:cubicBezTo>
                    <a:pt x="1542011" y="301047"/>
                    <a:pt x="1542487" y="299618"/>
                    <a:pt x="1542963" y="298475"/>
                  </a:cubicBezTo>
                  <a:cubicBezTo>
                    <a:pt x="1543439" y="297237"/>
                    <a:pt x="1543915" y="295903"/>
                    <a:pt x="1544392" y="295808"/>
                  </a:cubicBezTo>
                  <a:cubicBezTo>
                    <a:pt x="1546106" y="295618"/>
                    <a:pt x="1552392" y="295522"/>
                    <a:pt x="1553059" y="295999"/>
                  </a:cubicBezTo>
                  <a:cubicBezTo>
                    <a:pt x="1553821" y="296570"/>
                    <a:pt x="1555917" y="299332"/>
                    <a:pt x="1556488" y="299999"/>
                  </a:cubicBezTo>
                  <a:cubicBezTo>
                    <a:pt x="1556774" y="300380"/>
                    <a:pt x="1558489" y="301904"/>
                    <a:pt x="1559441" y="301523"/>
                  </a:cubicBezTo>
                  <a:cubicBezTo>
                    <a:pt x="1559727" y="301428"/>
                    <a:pt x="1560108" y="301142"/>
                    <a:pt x="1560012" y="300285"/>
                  </a:cubicBezTo>
                  <a:cubicBezTo>
                    <a:pt x="1559918" y="299618"/>
                    <a:pt x="1559822" y="298951"/>
                    <a:pt x="1559632" y="298380"/>
                  </a:cubicBezTo>
                  <a:cubicBezTo>
                    <a:pt x="1559441" y="297427"/>
                    <a:pt x="1559251" y="296665"/>
                    <a:pt x="1559441" y="296189"/>
                  </a:cubicBezTo>
                  <a:cubicBezTo>
                    <a:pt x="1559918" y="294189"/>
                    <a:pt x="1560298" y="291522"/>
                    <a:pt x="1559346" y="290569"/>
                  </a:cubicBezTo>
                  <a:cubicBezTo>
                    <a:pt x="1559155" y="290379"/>
                    <a:pt x="1558774" y="289998"/>
                    <a:pt x="1558298" y="289617"/>
                  </a:cubicBezTo>
                  <a:cubicBezTo>
                    <a:pt x="1556488" y="288093"/>
                    <a:pt x="1552297" y="284378"/>
                    <a:pt x="1552678" y="282854"/>
                  </a:cubicBezTo>
                  <a:cubicBezTo>
                    <a:pt x="1553155" y="280759"/>
                    <a:pt x="1553250" y="277330"/>
                    <a:pt x="1552583" y="275710"/>
                  </a:cubicBezTo>
                  <a:cubicBezTo>
                    <a:pt x="1551916" y="274091"/>
                    <a:pt x="1549249" y="271138"/>
                    <a:pt x="1548201" y="270281"/>
                  </a:cubicBezTo>
                  <a:cubicBezTo>
                    <a:pt x="1547630" y="269805"/>
                    <a:pt x="1547058" y="268471"/>
                    <a:pt x="1546963" y="267900"/>
                  </a:cubicBezTo>
                  <a:lnTo>
                    <a:pt x="1547154" y="267995"/>
                  </a:lnTo>
                  <a:cubicBezTo>
                    <a:pt x="1548868" y="268852"/>
                    <a:pt x="1552107" y="270472"/>
                    <a:pt x="1554107" y="269805"/>
                  </a:cubicBezTo>
                  <a:cubicBezTo>
                    <a:pt x="1555250" y="269424"/>
                    <a:pt x="1556203" y="269329"/>
                    <a:pt x="1557250" y="269233"/>
                  </a:cubicBezTo>
                  <a:cubicBezTo>
                    <a:pt x="1557917" y="269138"/>
                    <a:pt x="1558489" y="269138"/>
                    <a:pt x="1559060" y="268948"/>
                  </a:cubicBezTo>
                  <a:cubicBezTo>
                    <a:pt x="1560489" y="268567"/>
                    <a:pt x="1564203" y="268567"/>
                    <a:pt x="1565156" y="269043"/>
                  </a:cubicBezTo>
                  <a:cubicBezTo>
                    <a:pt x="1566299" y="269710"/>
                    <a:pt x="1568490" y="271424"/>
                    <a:pt x="1569252" y="272281"/>
                  </a:cubicBezTo>
                  <a:cubicBezTo>
                    <a:pt x="1570490" y="273520"/>
                    <a:pt x="1572300" y="276187"/>
                    <a:pt x="1571919" y="276663"/>
                  </a:cubicBezTo>
                  <a:cubicBezTo>
                    <a:pt x="1571919" y="276663"/>
                    <a:pt x="1571919" y="276663"/>
                    <a:pt x="1571824" y="276663"/>
                  </a:cubicBezTo>
                  <a:cubicBezTo>
                    <a:pt x="1570966" y="276758"/>
                    <a:pt x="1569919" y="276663"/>
                    <a:pt x="1568871" y="276568"/>
                  </a:cubicBezTo>
                  <a:cubicBezTo>
                    <a:pt x="1567633" y="276472"/>
                    <a:pt x="1566585" y="276377"/>
                    <a:pt x="1565918" y="276568"/>
                  </a:cubicBezTo>
                  <a:cubicBezTo>
                    <a:pt x="1564775" y="276949"/>
                    <a:pt x="1560108" y="280854"/>
                    <a:pt x="1560679" y="282568"/>
                  </a:cubicBezTo>
                  <a:cubicBezTo>
                    <a:pt x="1561061" y="283807"/>
                    <a:pt x="1567728" y="290188"/>
                    <a:pt x="1569252" y="289903"/>
                  </a:cubicBezTo>
                  <a:cubicBezTo>
                    <a:pt x="1569728" y="289807"/>
                    <a:pt x="1570109" y="289712"/>
                    <a:pt x="1570395" y="289522"/>
                  </a:cubicBezTo>
                  <a:cubicBezTo>
                    <a:pt x="1570776" y="289331"/>
                    <a:pt x="1571062" y="289236"/>
                    <a:pt x="1571824" y="289236"/>
                  </a:cubicBezTo>
                  <a:cubicBezTo>
                    <a:pt x="1572014" y="289236"/>
                    <a:pt x="1572395" y="289236"/>
                    <a:pt x="1572681" y="289236"/>
                  </a:cubicBezTo>
                  <a:cubicBezTo>
                    <a:pt x="1576205" y="289331"/>
                    <a:pt x="1578205" y="289236"/>
                    <a:pt x="1578586" y="288283"/>
                  </a:cubicBezTo>
                  <a:cubicBezTo>
                    <a:pt x="1578872" y="287617"/>
                    <a:pt x="1578872" y="286664"/>
                    <a:pt x="1578968" y="285616"/>
                  </a:cubicBezTo>
                  <a:cubicBezTo>
                    <a:pt x="1578968" y="284854"/>
                    <a:pt x="1579062" y="284188"/>
                    <a:pt x="1579158" y="283616"/>
                  </a:cubicBezTo>
                  <a:cubicBezTo>
                    <a:pt x="1579729" y="280854"/>
                    <a:pt x="1580491" y="278949"/>
                    <a:pt x="1581158" y="278473"/>
                  </a:cubicBezTo>
                  <a:cubicBezTo>
                    <a:pt x="1582301" y="277711"/>
                    <a:pt x="1583635" y="276472"/>
                    <a:pt x="1583920" y="275234"/>
                  </a:cubicBezTo>
                  <a:cubicBezTo>
                    <a:pt x="1583920" y="275139"/>
                    <a:pt x="1584015" y="274948"/>
                    <a:pt x="1584015" y="274853"/>
                  </a:cubicBezTo>
                  <a:cubicBezTo>
                    <a:pt x="1584206" y="273901"/>
                    <a:pt x="1584396" y="272853"/>
                    <a:pt x="1585635" y="272281"/>
                  </a:cubicBezTo>
                  <a:cubicBezTo>
                    <a:pt x="1587254" y="271424"/>
                    <a:pt x="1594874" y="267614"/>
                    <a:pt x="1596589" y="266852"/>
                  </a:cubicBezTo>
                  <a:cubicBezTo>
                    <a:pt x="1597160" y="266566"/>
                    <a:pt x="1597732" y="266281"/>
                    <a:pt x="1598398" y="265995"/>
                  </a:cubicBezTo>
                  <a:cubicBezTo>
                    <a:pt x="1599541" y="265423"/>
                    <a:pt x="1601065" y="264661"/>
                    <a:pt x="1601542" y="264661"/>
                  </a:cubicBezTo>
                  <a:cubicBezTo>
                    <a:pt x="1601732" y="264661"/>
                    <a:pt x="1602018" y="264757"/>
                    <a:pt x="1602303" y="264757"/>
                  </a:cubicBezTo>
                  <a:cubicBezTo>
                    <a:pt x="1603256" y="264947"/>
                    <a:pt x="1604685" y="265233"/>
                    <a:pt x="1605542" y="264090"/>
                  </a:cubicBezTo>
                  <a:cubicBezTo>
                    <a:pt x="1606114" y="263423"/>
                    <a:pt x="1607828" y="261232"/>
                    <a:pt x="1608590" y="260756"/>
                  </a:cubicBezTo>
                  <a:cubicBezTo>
                    <a:pt x="1608780" y="260661"/>
                    <a:pt x="1609352" y="260185"/>
                    <a:pt x="1610400" y="259232"/>
                  </a:cubicBezTo>
                  <a:cubicBezTo>
                    <a:pt x="1612495" y="257422"/>
                    <a:pt x="1617544" y="253231"/>
                    <a:pt x="1618305" y="253041"/>
                  </a:cubicBezTo>
                  <a:cubicBezTo>
                    <a:pt x="1618782" y="253041"/>
                    <a:pt x="1619258" y="253136"/>
                    <a:pt x="1619639" y="253231"/>
                  </a:cubicBezTo>
                  <a:cubicBezTo>
                    <a:pt x="1618115" y="253803"/>
                    <a:pt x="1616591" y="255327"/>
                    <a:pt x="1616019" y="256184"/>
                  </a:cubicBezTo>
                  <a:lnTo>
                    <a:pt x="1615924" y="256375"/>
                  </a:lnTo>
                  <a:cubicBezTo>
                    <a:pt x="1615258" y="257327"/>
                    <a:pt x="1614210" y="258851"/>
                    <a:pt x="1615067" y="260089"/>
                  </a:cubicBezTo>
                  <a:lnTo>
                    <a:pt x="1615258" y="260375"/>
                  </a:lnTo>
                  <a:cubicBezTo>
                    <a:pt x="1615734" y="261042"/>
                    <a:pt x="1616496" y="262090"/>
                    <a:pt x="1616305" y="262566"/>
                  </a:cubicBezTo>
                  <a:cubicBezTo>
                    <a:pt x="1616305" y="262566"/>
                    <a:pt x="1616210" y="262661"/>
                    <a:pt x="1616019" y="262756"/>
                  </a:cubicBezTo>
                  <a:lnTo>
                    <a:pt x="1615543" y="262947"/>
                  </a:lnTo>
                  <a:cubicBezTo>
                    <a:pt x="1614210" y="263423"/>
                    <a:pt x="1613067" y="263804"/>
                    <a:pt x="1612877" y="264757"/>
                  </a:cubicBezTo>
                  <a:cubicBezTo>
                    <a:pt x="1612877" y="264947"/>
                    <a:pt x="1612781" y="265138"/>
                    <a:pt x="1612590" y="265423"/>
                  </a:cubicBezTo>
                  <a:cubicBezTo>
                    <a:pt x="1612019" y="266947"/>
                    <a:pt x="1611543" y="268376"/>
                    <a:pt x="1612019" y="269043"/>
                  </a:cubicBezTo>
                  <a:cubicBezTo>
                    <a:pt x="1612210" y="269233"/>
                    <a:pt x="1612400" y="269424"/>
                    <a:pt x="1612781" y="269424"/>
                  </a:cubicBezTo>
                  <a:cubicBezTo>
                    <a:pt x="1614210" y="269614"/>
                    <a:pt x="1615448" y="269424"/>
                    <a:pt x="1616972" y="268948"/>
                  </a:cubicBezTo>
                  <a:cubicBezTo>
                    <a:pt x="1617162" y="268852"/>
                    <a:pt x="1621259" y="267424"/>
                    <a:pt x="1621830" y="265995"/>
                  </a:cubicBezTo>
                  <a:cubicBezTo>
                    <a:pt x="1621925" y="265709"/>
                    <a:pt x="1621925" y="265423"/>
                    <a:pt x="1621735" y="265138"/>
                  </a:cubicBezTo>
                  <a:cubicBezTo>
                    <a:pt x="1620973" y="264185"/>
                    <a:pt x="1620496" y="262090"/>
                    <a:pt x="1621068" y="261518"/>
                  </a:cubicBezTo>
                  <a:cubicBezTo>
                    <a:pt x="1621353" y="261328"/>
                    <a:pt x="1621639" y="260947"/>
                    <a:pt x="1621925" y="260566"/>
                  </a:cubicBezTo>
                  <a:cubicBezTo>
                    <a:pt x="1622592" y="259804"/>
                    <a:pt x="1623640" y="258661"/>
                    <a:pt x="1624306" y="258661"/>
                  </a:cubicBezTo>
                  <a:cubicBezTo>
                    <a:pt x="1624687" y="258661"/>
                    <a:pt x="1625068" y="258661"/>
                    <a:pt x="1625449" y="258661"/>
                  </a:cubicBezTo>
                  <a:cubicBezTo>
                    <a:pt x="1626402" y="258661"/>
                    <a:pt x="1627449" y="258565"/>
                    <a:pt x="1628878" y="258661"/>
                  </a:cubicBezTo>
                  <a:cubicBezTo>
                    <a:pt x="1629926" y="258756"/>
                    <a:pt x="1631164" y="259232"/>
                    <a:pt x="1632212" y="259708"/>
                  </a:cubicBezTo>
                  <a:cubicBezTo>
                    <a:pt x="1633165" y="260089"/>
                    <a:pt x="1633831" y="260470"/>
                    <a:pt x="1634403" y="260470"/>
                  </a:cubicBezTo>
                  <a:cubicBezTo>
                    <a:pt x="1635069" y="260470"/>
                    <a:pt x="1635641" y="260185"/>
                    <a:pt x="1635927" y="259804"/>
                  </a:cubicBezTo>
                  <a:cubicBezTo>
                    <a:pt x="1636118" y="259518"/>
                    <a:pt x="1636308" y="258946"/>
                    <a:pt x="1635641" y="258184"/>
                  </a:cubicBezTo>
                  <a:lnTo>
                    <a:pt x="1635546" y="258089"/>
                  </a:lnTo>
                  <a:cubicBezTo>
                    <a:pt x="1635165" y="257613"/>
                    <a:pt x="1634403" y="256660"/>
                    <a:pt x="1634593" y="256279"/>
                  </a:cubicBezTo>
                  <a:cubicBezTo>
                    <a:pt x="1634593" y="256184"/>
                    <a:pt x="1634784" y="256089"/>
                    <a:pt x="1635069" y="256089"/>
                  </a:cubicBezTo>
                  <a:cubicBezTo>
                    <a:pt x="1635641" y="255994"/>
                    <a:pt x="1636594" y="255898"/>
                    <a:pt x="1637737" y="255803"/>
                  </a:cubicBezTo>
                  <a:cubicBezTo>
                    <a:pt x="1640689" y="255613"/>
                    <a:pt x="1642594" y="255422"/>
                    <a:pt x="1643261" y="254755"/>
                  </a:cubicBezTo>
                  <a:cubicBezTo>
                    <a:pt x="1644118" y="253993"/>
                    <a:pt x="1646214" y="252660"/>
                    <a:pt x="1647166" y="252660"/>
                  </a:cubicBezTo>
                  <a:cubicBezTo>
                    <a:pt x="1647166" y="252660"/>
                    <a:pt x="1647166" y="252660"/>
                    <a:pt x="1647166" y="252660"/>
                  </a:cubicBezTo>
                  <a:cubicBezTo>
                    <a:pt x="1647357" y="252660"/>
                    <a:pt x="1647357" y="252755"/>
                    <a:pt x="1647452" y="252755"/>
                  </a:cubicBezTo>
                  <a:cubicBezTo>
                    <a:pt x="1647738" y="253041"/>
                    <a:pt x="1647833" y="253708"/>
                    <a:pt x="1647833" y="254374"/>
                  </a:cubicBezTo>
                  <a:cubicBezTo>
                    <a:pt x="1647928" y="255327"/>
                    <a:pt x="1648024" y="256470"/>
                    <a:pt x="1649071" y="256851"/>
                  </a:cubicBezTo>
                  <a:cubicBezTo>
                    <a:pt x="1650214" y="257232"/>
                    <a:pt x="1653834" y="257899"/>
                    <a:pt x="1654405" y="256851"/>
                  </a:cubicBezTo>
                  <a:cubicBezTo>
                    <a:pt x="1654786" y="256089"/>
                    <a:pt x="1655262" y="254279"/>
                    <a:pt x="1655358" y="253517"/>
                  </a:cubicBezTo>
                  <a:cubicBezTo>
                    <a:pt x="1655358" y="253136"/>
                    <a:pt x="1655168" y="252088"/>
                    <a:pt x="1654596" y="249993"/>
                  </a:cubicBezTo>
                  <a:cubicBezTo>
                    <a:pt x="1654310" y="248659"/>
                    <a:pt x="1653834" y="246945"/>
                    <a:pt x="1653929" y="246659"/>
                  </a:cubicBezTo>
                  <a:cubicBezTo>
                    <a:pt x="1654024" y="245802"/>
                    <a:pt x="1654596" y="243611"/>
                    <a:pt x="1655358" y="243611"/>
                  </a:cubicBezTo>
                  <a:cubicBezTo>
                    <a:pt x="1656787" y="243611"/>
                    <a:pt x="1658025" y="243611"/>
                    <a:pt x="1658692" y="242563"/>
                  </a:cubicBezTo>
                  <a:cubicBezTo>
                    <a:pt x="1658787" y="242468"/>
                    <a:pt x="1658882" y="242278"/>
                    <a:pt x="1658977" y="242182"/>
                  </a:cubicBezTo>
                  <a:cubicBezTo>
                    <a:pt x="1659453" y="241420"/>
                    <a:pt x="1659739" y="241135"/>
                    <a:pt x="1660215" y="241135"/>
                  </a:cubicBezTo>
                  <a:cubicBezTo>
                    <a:pt x="1660502" y="241230"/>
                    <a:pt x="1661263" y="241420"/>
                    <a:pt x="1662121" y="241706"/>
                  </a:cubicBezTo>
                  <a:cubicBezTo>
                    <a:pt x="1665454" y="242754"/>
                    <a:pt x="1666788" y="243135"/>
                    <a:pt x="1667359" y="242659"/>
                  </a:cubicBezTo>
                  <a:cubicBezTo>
                    <a:pt x="1667455" y="242563"/>
                    <a:pt x="1667645" y="242468"/>
                    <a:pt x="1667835" y="242278"/>
                  </a:cubicBezTo>
                  <a:cubicBezTo>
                    <a:pt x="1669836" y="240849"/>
                    <a:pt x="1670979" y="240182"/>
                    <a:pt x="1671455" y="240182"/>
                  </a:cubicBezTo>
                  <a:cubicBezTo>
                    <a:pt x="1674027" y="240563"/>
                    <a:pt x="1678123" y="241516"/>
                    <a:pt x="1678789" y="242087"/>
                  </a:cubicBezTo>
                  <a:cubicBezTo>
                    <a:pt x="1678980" y="242278"/>
                    <a:pt x="1679265" y="242468"/>
                    <a:pt x="1679456" y="242659"/>
                  </a:cubicBezTo>
                  <a:cubicBezTo>
                    <a:pt x="1680218" y="243421"/>
                    <a:pt x="1681171" y="244278"/>
                    <a:pt x="1682599" y="244945"/>
                  </a:cubicBezTo>
                  <a:cubicBezTo>
                    <a:pt x="1683552" y="245421"/>
                    <a:pt x="1686505" y="245802"/>
                    <a:pt x="1689648" y="246278"/>
                  </a:cubicBezTo>
                  <a:cubicBezTo>
                    <a:pt x="1692505" y="246659"/>
                    <a:pt x="1695744" y="247231"/>
                    <a:pt x="1696506" y="247612"/>
                  </a:cubicBezTo>
                  <a:cubicBezTo>
                    <a:pt x="1698506" y="248564"/>
                    <a:pt x="1701744" y="250469"/>
                    <a:pt x="1702602" y="251422"/>
                  </a:cubicBezTo>
                  <a:cubicBezTo>
                    <a:pt x="1702697" y="251612"/>
                    <a:pt x="1702887" y="251803"/>
                    <a:pt x="1703078" y="251993"/>
                  </a:cubicBezTo>
                  <a:cubicBezTo>
                    <a:pt x="1704221" y="253422"/>
                    <a:pt x="1705078" y="254374"/>
                    <a:pt x="1705935" y="254279"/>
                  </a:cubicBezTo>
                  <a:cubicBezTo>
                    <a:pt x="1706221" y="254279"/>
                    <a:pt x="1706602" y="254089"/>
                    <a:pt x="1706888" y="253612"/>
                  </a:cubicBezTo>
                  <a:cubicBezTo>
                    <a:pt x="1707650" y="252184"/>
                    <a:pt x="1707174" y="248945"/>
                    <a:pt x="1706698" y="246564"/>
                  </a:cubicBezTo>
                  <a:cubicBezTo>
                    <a:pt x="1706602" y="245897"/>
                    <a:pt x="1706031" y="243516"/>
                    <a:pt x="1704126" y="242087"/>
                  </a:cubicBezTo>
                  <a:cubicBezTo>
                    <a:pt x="1703459" y="241516"/>
                    <a:pt x="1702126" y="240087"/>
                    <a:pt x="1700983" y="238753"/>
                  </a:cubicBezTo>
                  <a:cubicBezTo>
                    <a:pt x="1699744" y="237420"/>
                    <a:pt x="1698696" y="236086"/>
                    <a:pt x="1698030" y="235705"/>
                  </a:cubicBezTo>
                  <a:cubicBezTo>
                    <a:pt x="1696982" y="234943"/>
                    <a:pt x="1694315" y="233800"/>
                    <a:pt x="1693268" y="234562"/>
                  </a:cubicBezTo>
                  <a:cubicBezTo>
                    <a:pt x="1692791" y="234943"/>
                    <a:pt x="1691362" y="235420"/>
                    <a:pt x="1690696" y="235229"/>
                  </a:cubicBezTo>
                  <a:cubicBezTo>
                    <a:pt x="1690600" y="235229"/>
                    <a:pt x="1690505" y="235134"/>
                    <a:pt x="1690505" y="235134"/>
                  </a:cubicBezTo>
                  <a:cubicBezTo>
                    <a:pt x="1690029" y="233324"/>
                    <a:pt x="1689267" y="227895"/>
                    <a:pt x="1689933" y="227419"/>
                  </a:cubicBezTo>
                  <a:cubicBezTo>
                    <a:pt x="1690124" y="227323"/>
                    <a:pt x="1690315" y="227228"/>
                    <a:pt x="1690505" y="227228"/>
                  </a:cubicBezTo>
                  <a:cubicBezTo>
                    <a:pt x="1691743" y="226752"/>
                    <a:pt x="1693172" y="226180"/>
                    <a:pt x="1693077" y="225228"/>
                  </a:cubicBezTo>
                  <a:cubicBezTo>
                    <a:pt x="1692982" y="224561"/>
                    <a:pt x="1689648" y="217989"/>
                    <a:pt x="1688219" y="217798"/>
                  </a:cubicBezTo>
                  <a:cubicBezTo>
                    <a:pt x="1687457" y="217703"/>
                    <a:pt x="1686505" y="216560"/>
                    <a:pt x="1686695" y="215417"/>
                  </a:cubicBezTo>
                  <a:cubicBezTo>
                    <a:pt x="1687171" y="212845"/>
                    <a:pt x="1688124" y="211321"/>
                    <a:pt x="1689362" y="211131"/>
                  </a:cubicBezTo>
                  <a:cubicBezTo>
                    <a:pt x="1689933" y="211036"/>
                    <a:pt x="1690696" y="211036"/>
                    <a:pt x="1691648" y="211131"/>
                  </a:cubicBezTo>
                  <a:cubicBezTo>
                    <a:pt x="1694124" y="211226"/>
                    <a:pt x="1697077" y="211321"/>
                    <a:pt x="1697459" y="209131"/>
                  </a:cubicBezTo>
                  <a:lnTo>
                    <a:pt x="1697459" y="208750"/>
                  </a:lnTo>
                  <a:cubicBezTo>
                    <a:pt x="1697839" y="206273"/>
                    <a:pt x="1698315" y="202463"/>
                    <a:pt x="1697268" y="200463"/>
                  </a:cubicBezTo>
                  <a:cubicBezTo>
                    <a:pt x="1696315" y="198653"/>
                    <a:pt x="1696315" y="193986"/>
                    <a:pt x="1696792" y="192462"/>
                  </a:cubicBezTo>
                  <a:cubicBezTo>
                    <a:pt x="1696887" y="192081"/>
                    <a:pt x="1696982" y="191509"/>
                    <a:pt x="1697077" y="190843"/>
                  </a:cubicBezTo>
                  <a:cubicBezTo>
                    <a:pt x="1697268" y="189890"/>
                    <a:pt x="1697649" y="187795"/>
                    <a:pt x="1698125" y="187604"/>
                  </a:cubicBezTo>
                  <a:cubicBezTo>
                    <a:pt x="1699458" y="188271"/>
                    <a:pt x="1701173" y="189128"/>
                    <a:pt x="1702507" y="189128"/>
                  </a:cubicBezTo>
                  <a:cubicBezTo>
                    <a:pt x="1703078" y="189128"/>
                    <a:pt x="1704602" y="189128"/>
                    <a:pt x="1706126" y="189033"/>
                  </a:cubicBezTo>
                  <a:cubicBezTo>
                    <a:pt x="1707650" y="189033"/>
                    <a:pt x="1709079" y="188938"/>
                    <a:pt x="1709746" y="188938"/>
                  </a:cubicBezTo>
                  <a:cubicBezTo>
                    <a:pt x="1710984" y="188938"/>
                    <a:pt x="1715080" y="189414"/>
                    <a:pt x="1715937" y="189890"/>
                  </a:cubicBezTo>
                  <a:cubicBezTo>
                    <a:pt x="1716889" y="190366"/>
                    <a:pt x="1719461" y="193033"/>
                    <a:pt x="1719556" y="194176"/>
                  </a:cubicBezTo>
                  <a:cubicBezTo>
                    <a:pt x="1719651" y="195605"/>
                    <a:pt x="1719651" y="200653"/>
                    <a:pt x="1718890" y="202177"/>
                  </a:cubicBezTo>
                  <a:lnTo>
                    <a:pt x="1718699" y="202558"/>
                  </a:lnTo>
                  <a:cubicBezTo>
                    <a:pt x="1717842" y="204273"/>
                    <a:pt x="1716889" y="206273"/>
                    <a:pt x="1718223" y="207226"/>
                  </a:cubicBezTo>
                  <a:cubicBezTo>
                    <a:pt x="1718794" y="207607"/>
                    <a:pt x="1719937" y="208083"/>
                    <a:pt x="1721176" y="208654"/>
                  </a:cubicBezTo>
                  <a:cubicBezTo>
                    <a:pt x="1722414" y="209226"/>
                    <a:pt x="1724128" y="209893"/>
                    <a:pt x="1724414" y="210274"/>
                  </a:cubicBezTo>
                  <a:cubicBezTo>
                    <a:pt x="1725081" y="211131"/>
                    <a:pt x="1726605" y="215608"/>
                    <a:pt x="1726319" y="216370"/>
                  </a:cubicBezTo>
                  <a:cubicBezTo>
                    <a:pt x="1726224" y="216655"/>
                    <a:pt x="1726034" y="216846"/>
                    <a:pt x="1725938" y="217132"/>
                  </a:cubicBezTo>
                  <a:cubicBezTo>
                    <a:pt x="1725557" y="217894"/>
                    <a:pt x="1725081" y="218751"/>
                    <a:pt x="1725748" y="219418"/>
                  </a:cubicBezTo>
                  <a:cubicBezTo>
                    <a:pt x="1726319" y="219989"/>
                    <a:pt x="1727081" y="220751"/>
                    <a:pt x="1726986" y="221608"/>
                  </a:cubicBezTo>
                  <a:cubicBezTo>
                    <a:pt x="1726890" y="223323"/>
                    <a:pt x="1726795" y="225133"/>
                    <a:pt x="1727271" y="226085"/>
                  </a:cubicBezTo>
                  <a:cubicBezTo>
                    <a:pt x="1727653" y="226847"/>
                    <a:pt x="1728700" y="228466"/>
                    <a:pt x="1729558" y="229895"/>
                  </a:cubicBezTo>
                  <a:cubicBezTo>
                    <a:pt x="1729843" y="230371"/>
                    <a:pt x="1730129" y="230848"/>
                    <a:pt x="1730319" y="231133"/>
                  </a:cubicBezTo>
                  <a:cubicBezTo>
                    <a:pt x="1730510" y="231419"/>
                    <a:pt x="1730891" y="232181"/>
                    <a:pt x="1731272" y="233038"/>
                  </a:cubicBezTo>
                  <a:cubicBezTo>
                    <a:pt x="1732701" y="235896"/>
                    <a:pt x="1733844" y="238087"/>
                    <a:pt x="1734510" y="238563"/>
                  </a:cubicBezTo>
                  <a:cubicBezTo>
                    <a:pt x="1734796" y="238753"/>
                    <a:pt x="1735273" y="238944"/>
                    <a:pt x="1735844" y="239230"/>
                  </a:cubicBezTo>
                  <a:cubicBezTo>
                    <a:pt x="1736987" y="239801"/>
                    <a:pt x="1739273" y="240944"/>
                    <a:pt x="1739083" y="241611"/>
                  </a:cubicBezTo>
                  <a:cubicBezTo>
                    <a:pt x="1738987" y="241897"/>
                    <a:pt x="1738797" y="242278"/>
                    <a:pt x="1738701" y="242754"/>
                  </a:cubicBezTo>
                  <a:cubicBezTo>
                    <a:pt x="1738225" y="243992"/>
                    <a:pt x="1737558" y="245516"/>
                    <a:pt x="1737749" y="246945"/>
                  </a:cubicBezTo>
                  <a:cubicBezTo>
                    <a:pt x="1737749" y="247231"/>
                    <a:pt x="1737844" y="247612"/>
                    <a:pt x="1737940" y="248088"/>
                  </a:cubicBezTo>
                  <a:cubicBezTo>
                    <a:pt x="1738130" y="249517"/>
                    <a:pt x="1738797" y="253708"/>
                    <a:pt x="1738035" y="254089"/>
                  </a:cubicBezTo>
                  <a:cubicBezTo>
                    <a:pt x="1736892" y="254660"/>
                    <a:pt x="1733749" y="256756"/>
                    <a:pt x="1733558" y="258565"/>
                  </a:cubicBezTo>
                  <a:cubicBezTo>
                    <a:pt x="1733463" y="260375"/>
                    <a:pt x="1732796" y="264947"/>
                    <a:pt x="1732320" y="265614"/>
                  </a:cubicBezTo>
                  <a:cubicBezTo>
                    <a:pt x="1732129" y="265804"/>
                    <a:pt x="1731939" y="266185"/>
                    <a:pt x="1731748" y="266662"/>
                  </a:cubicBezTo>
                  <a:cubicBezTo>
                    <a:pt x="1731272" y="267614"/>
                    <a:pt x="1730415" y="269329"/>
                    <a:pt x="1729653" y="269424"/>
                  </a:cubicBezTo>
                  <a:cubicBezTo>
                    <a:pt x="1729367" y="269424"/>
                    <a:pt x="1728700" y="269424"/>
                    <a:pt x="1728033" y="269424"/>
                  </a:cubicBezTo>
                  <a:cubicBezTo>
                    <a:pt x="1725652" y="269424"/>
                    <a:pt x="1723652" y="269424"/>
                    <a:pt x="1722890" y="270186"/>
                  </a:cubicBezTo>
                  <a:cubicBezTo>
                    <a:pt x="1722604" y="270376"/>
                    <a:pt x="1722509" y="270757"/>
                    <a:pt x="1722509" y="271043"/>
                  </a:cubicBezTo>
                  <a:cubicBezTo>
                    <a:pt x="1722509" y="271900"/>
                    <a:pt x="1721843" y="272758"/>
                    <a:pt x="1721271" y="273139"/>
                  </a:cubicBezTo>
                  <a:cubicBezTo>
                    <a:pt x="1720890" y="273329"/>
                    <a:pt x="1720509" y="273424"/>
                    <a:pt x="1720318" y="273329"/>
                  </a:cubicBezTo>
                  <a:cubicBezTo>
                    <a:pt x="1717461" y="271900"/>
                    <a:pt x="1716509" y="271710"/>
                    <a:pt x="1715937" y="271900"/>
                  </a:cubicBezTo>
                  <a:cubicBezTo>
                    <a:pt x="1715556" y="271710"/>
                    <a:pt x="1713841" y="270757"/>
                    <a:pt x="1712889" y="270757"/>
                  </a:cubicBezTo>
                  <a:cubicBezTo>
                    <a:pt x="1712508" y="270757"/>
                    <a:pt x="1707936" y="271043"/>
                    <a:pt x="1707174" y="272091"/>
                  </a:cubicBezTo>
                  <a:cubicBezTo>
                    <a:pt x="1706984" y="272377"/>
                    <a:pt x="1706793" y="272853"/>
                    <a:pt x="1706317" y="273710"/>
                  </a:cubicBezTo>
                  <a:cubicBezTo>
                    <a:pt x="1705650" y="275139"/>
                    <a:pt x="1704697" y="277234"/>
                    <a:pt x="1703840" y="278187"/>
                  </a:cubicBezTo>
                  <a:cubicBezTo>
                    <a:pt x="1703173" y="278854"/>
                    <a:pt x="1702507" y="279901"/>
                    <a:pt x="1701935" y="280854"/>
                  </a:cubicBezTo>
                  <a:cubicBezTo>
                    <a:pt x="1701078" y="282092"/>
                    <a:pt x="1700221" y="283426"/>
                    <a:pt x="1699458" y="283902"/>
                  </a:cubicBezTo>
                  <a:cubicBezTo>
                    <a:pt x="1698030" y="284759"/>
                    <a:pt x="1696030" y="286759"/>
                    <a:pt x="1696792" y="288188"/>
                  </a:cubicBezTo>
                  <a:cubicBezTo>
                    <a:pt x="1697459" y="289331"/>
                    <a:pt x="1699554" y="293903"/>
                    <a:pt x="1700125" y="295618"/>
                  </a:cubicBezTo>
                  <a:cubicBezTo>
                    <a:pt x="1700697" y="297427"/>
                    <a:pt x="1702221" y="304381"/>
                    <a:pt x="1701935" y="306000"/>
                  </a:cubicBezTo>
                  <a:cubicBezTo>
                    <a:pt x="1701840" y="306476"/>
                    <a:pt x="1701649" y="307429"/>
                    <a:pt x="1701364" y="308572"/>
                  </a:cubicBezTo>
                  <a:cubicBezTo>
                    <a:pt x="1700601" y="311810"/>
                    <a:pt x="1699554" y="316287"/>
                    <a:pt x="1699554" y="317811"/>
                  </a:cubicBezTo>
                  <a:cubicBezTo>
                    <a:pt x="1699649" y="319906"/>
                    <a:pt x="1701078" y="323526"/>
                    <a:pt x="1703459" y="326002"/>
                  </a:cubicBezTo>
                  <a:cubicBezTo>
                    <a:pt x="1705650" y="328288"/>
                    <a:pt x="1714032" y="331813"/>
                    <a:pt x="1716699" y="332956"/>
                  </a:cubicBezTo>
                  <a:lnTo>
                    <a:pt x="1717175" y="333146"/>
                  </a:lnTo>
                  <a:cubicBezTo>
                    <a:pt x="1718604" y="333718"/>
                    <a:pt x="1720414" y="335813"/>
                    <a:pt x="1721080" y="336956"/>
                  </a:cubicBezTo>
                  <a:cubicBezTo>
                    <a:pt x="1721461" y="337718"/>
                    <a:pt x="1724795" y="342481"/>
                    <a:pt x="1727748" y="342481"/>
                  </a:cubicBezTo>
                  <a:cubicBezTo>
                    <a:pt x="1730796" y="342481"/>
                    <a:pt x="1733272" y="342481"/>
                    <a:pt x="1735368" y="342385"/>
                  </a:cubicBezTo>
                  <a:lnTo>
                    <a:pt x="1735082" y="342481"/>
                  </a:lnTo>
                  <a:cubicBezTo>
                    <a:pt x="1735082" y="342576"/>
                    <a:pt x="1738511" y="347910"/>
                    <a:pt x="1738321" y="350863"/>
                  </a:cubicBezTo>
                  <a:cubicBezTo>
                    <a:pt x="1738225" y="352672"/>
                    <a:pt x="1737654" y="356387"/>
                    <a:pt x="1737178" y="359340"/>
                  </a:cubicBezTo>
                  <a:cubicBezTo>
                    <a:pt x="1736892" y="361340"/>
                    <a:pt x="1736606" y="362864"/>
                    <a:pt x="1736606" y="363436"/>
                  </a:cubicBezTo>
                  <a:cubicBezTo>
                    <a:pt x="1736511" y="364769"/>
                    <a:pt x="1736035" y="369151"/>
                    <a:pt x="1735749" y="370198"/>
                  </a:cubicBezTo>
                  <a:cubicBezTo>
                    <a:pt x="1735653" y="370389"/>
                    <a:pt x="1735559" y="370675"/>
                    <a:pt x="1735463" y="371056"/>
                  </a:cubicBezTo>
                  <a:cubicBezTo>
                    <a:pt x="1734701" y="373342"/>
                    <a:pt x="1734034" y="375532"/>
                    <a:pt x="1735082" y="376294"/>
                  </a:cubicBezTo>
                  <a:cubicBezTo>
                    <a:pt x="1735749" y="376771"/>
                    <a:pt x="1736796" y="377056"/>
                    <a:pt x="1737940" y="377342"/>
                  </a:cubicBezTo>
                  <a:cubicBezTo>
                    <a:pt x="1738606" y="377533"/>
                    <a:pt x="1739559" y="377723"/>
                    <a:pt x="1739749" y="377914"/>
                  </a:cubicBezTo>
                  <a:cubicBezTo>
                    <a:pt x="1740226" y="378676"/>
                    <a:pt x="1744607" y="380962"/>
                    <a:pt x="1746798" y="380962"/>
                  </a:cubicBezTo>
                  <a:cubicBezTo>
                    <a:pt x="1747750" y="380962"/>
                    <a:pt x="1750989" y="380771"/>
                    <a:pt x="1754323" y="380581"/>
                  </a:cubicBezTo>
                  <a:cubicBezTo>
                    <a:pt x="1758133" y="380390"/>
                    <a:pt x="1762419" y="380104"/>
                    <a:pt x="1763943" y="380104"/>
                  </a:cubicBezTo>
                  <a:cubicBezTo>
                    <a:pt x="1766610" y="380104"/>
                    <a:pt x="1773563" y="380104"/>
                    <a:pt x="1776421" y="382676"/>
                  </a:cubicBezTo>
                  <a:cubicBezTo>
                    <a:pt x="1779373" y="385248"/>
                    <a:pt x="1783184" y="396487"/>
                    <a:pt x="1782231" y="397535"/>
                  </a:cubicBezTo>
                  <a:cubicBezTo>
                    <a:pt x="1781755" y="398107"/>
                    <a:pt x="1780421" y="399059"/>
                    <a:pt x="1779183" y="400107"/>
                  </a:cubicBezTo>
                  <a:cubicBezTo>
                    <a:pt x="1776516" y="402203"/>
                    <a:pt x="1775278" y="403250"/>
                    <a:pt x="1775087" y="403822"/>
                  </a:cubicBezTo>
                  <a:cubicBezTo>
                    <a:pt x="1775087" y="403917"/>
                    <a:pt x="1774992" y="404012"/>
                    <a:pt x="1774992" y="404203"/>
                  </a:cubicBezTo>
                  <a:cubicBezTo>
                    <a:pt x="1774515" y="405536"/>
                    <a:pt x="1772896" y="409632"/>
                    <a:pt x="1776230" y="411537"/>
                  </a:cubicBezTo>
                  <a:cubicBezTo>
                    <a:pt x="1777849" y="412490"/>
                    <a:pt x="1780516" y="413347"/>
                    <a:pt x="1782802" y="414013"/>
                  </a:cubicBezTo>
                  <a:cubicBezTo>
                    <a:pt x="1784803" y="414680"/>
                    <a:pt x="1787374" y="415442"/>
                    <a:pt x="1787565" y="415918"/>
                  </a:cubicBezTo>
                  <a:cubicBezTo>
                    <a:pt x="1788232" y="417252"/>
                    <a:pt x="1790994" y="420205"/>
                    <a:pt x="1792613" y="421157"/>
                  </a:cubicBezTo>
                  <a:cubicBezTo>
                    <a:pt x="1793089" y="421443"/>
                    <a:pt x="1793661" y="421729"/>
                    <a:pt x="1794232" y="422110"/>
                  </a:cubicBezTo>
                  <a:cubicBezTo>
                    <a:pt x="1793375" y="422586"/>
                    <a:pt x="1791660" y="423538"/>
                    <a:pt x="1791280" y="423634"/>
                  </a:cubicBezTo>
                  <a:cubicBezTo>
                    <a:pt x="1790708" y="423634"/>
                    <a:pt x="1786993" y="423538"/>
                    <a:pt x="1785755" y="423443"/>
                  </a:cubicBezTo>
                  <a:lnTo>
                    <a:pt x="1785755" y="418871"/>
                  </a:lnTo>
                  <a:lnTo>
                    <a:pt x="1781564" y="416585"/>
                  </a:lnTo>
                  <a:lnTo>
                    <a:pt x="1781278" y="416776"/>
                  </a:lnTo>
                  <a:cubicBezTo>
                    <a:pt x="1780612" y="417252"/>
                    <a:pt x="1778802" y="418490"/>
                    <a:pt x="1778135" y="418776"/>
                  </a:cubicBezTo>
                  <a:cubicBezTo>
                    <a:pt x="1777373" y="419062"/>
                    <a:pt x="1775944" y="419062"/>
                    <a:pt x="1775278" y="418681"/>
                  </a:cubicBezTo>
                  <a:cubicBezTo>
                    <a:pt x="1774706" y="418300"/>
                    <a:pt x="1773944" y="418300"/>
                    <a:pt x="1773087" y="418300"/>
                  </a:cubicBezTo>
                  <a:cubicBezTo>
                    <a:pt x="1772515" y="418300"/>
                    <a:pt x="1771944" y="418300"/>
                    <a:pt x="1771467" y="418109"/>
                  </a:cubicBezTo>
                  <a:cubicBezTo>
                    <a:pt x="1770705" y="417919"/>
                    <a:pt x="1768896" y="414871"/>
                    <a:pt x="1768229" y="413728"/>
                  </a:cubicBezTo>
                  <a:cubicBezTo>
                    <a:pt x="1767943" y="413251"/>
                    <a:pt x="1767753" y="412966"/>
                    <a:pt x="1767658" y="412775"/>
                  </a:cubicBezTo>
                  <a:cubicBezTo>
                    <a:pt x="1767086" y="412013"/>
                    <a:pt x="1764228" y="408013"/>
                    <a:pt x="1763562" y="407346"/>
                  </a:cubicBezTo>
                  <a:cubicBezTo>
                    <a:pt x="1762990" y="406774"/>
                    <a:pt x="1761466" y="406870"/>
                    <a:pt x="1759561" y="407155"/>
                  </a:cubicBezTo>
                  <a:cubicBezTo>
                    <a:pt x="1759085" y="407251"/>
                    <a:pt x="1758704" y="407251"/>
                    <a:pt x="1758514" y="407251"/>
                  </a:cubicBezTo>
                  <a:cubicBezTo>
                    <a:pt x="1757751" y="407251"/>
                    <a:pt x="1756608" y="406965"/>
                    <a:pt x="1755656" y="406489"/>
                  </a:cubicBezTo>
                  <a:cubicBezTo>
                    <a:pt x="1754799" y="406108"/>
                    <a:pt x="1754037" y="406203"/>
                    <a:pt x="1753275" y="406298"/>
                  </a:cubicBezTo>
                  <a:cubicBezTo>
                    <a:pt x="1752894" y="406393"/>
                    <a:pt x="1752608" y="406393"/>
                    <a:pt x="1752322" y="406393"/>
                  </a:cubicBezTo>
                  <a:cubicBezTo>
                    <a:pt x="1751561" y="406393"/>
                    <a:pt x="1746417" y="407536"/>
                    <a:pt x="1746131" y="408775"/>
                  </a:cubicBezTo>
                  <a:cubicBezTo>
                    <a:pt x="1745655" y="410394"/>
                    <a:pt x="1744702" y="412870"/>
                    <a:pt x="1743940" y="413251"/>
                  </a:cubicBezTo>
                  <a:cubicBezTo>
                    <a:pt x="1742892" y="413728"/>
                    <a:pt x="1740797" y="414204"/>
                    <a:pt x="1740130" y="414395"/>
                  </a:cubicBezTo>
                  <a:cubicBezTo>
                    <a:pt x="1739844" y="414490"/>
                    <a:pt x="1739083" y="414680"/>
                    <a:pt x="1738035" y="414966"/>
                  </a:cubicBezTo>
                  <a:cubicBezTo>
                    <a:pt x="1736225" y="415537"/>
                    <a:pt x="1733558" y="416299"/>
                    <a:pt x="1732891" y="416395"/>
                  </a:cubicBezTo>
                  <a:cubicBezTo>
                    <a:pt x="1732701" y="416395"/>
                    <a:pt x="1732415" y="416490"/>
                    <a:pt x="1732034" y="416490"/>
                  </a:cubicBezTo>
                  <a:cubicBezTo>
                    <a:pt x="1730796" y="416585"/>
                    <a:pt x="1729176" y="416776"/>
                    <a:pt x="1728510" y="417538"/>
                  </a:cubicBezTo>
                  <a:cubicBezTo>
                    <a:pt x="1727177" y="418966"/>
                    <a:pt x="1723557" y="422776"/>
                    <a:pt x="1722890" y="422967"/>
                  </a:cubicBezTo>
                  <a:cubicBezTo>
                    <a:pt x="1722604" y="423062"/>
                    <a:pt x="1721747" y="423253"/>
                    <a:pt x="1720794" y="423443"/>
                  </a:cubicBezTo>
                  <a:cubicBezTo>
                    <a:pt x="1719080" y="423824"/>
                    <a:pt x="1717080" y="424205"/>
                    <a:pt x="1716223" y="424682"/>
                  </a:cubicBezTo>
                  <a:cubicBezTo>
                    <a:pt x="1715842" y="424872"/>
                    <a:pt x="1715175" y="425253"/>
                    <a:pt x="1714413" y="425729"/>
                  </a:cubicBezTo>
                  <a:cubicBezTo>
                    <a:pt x="1712984" y="426586"/>
                    <a:pt x="1710793" y="427920"/>
                    <a:pt x="1710126" y="428015"/>
                  </a:cubicBezTo>
                  <a:cubicBezTo>
                    <a:pt x="1709746" y="428111"/>
                    <a:pt x="1708507" y="428015"/>
                    <a:pt x="1707364" y="427920"/>
                  </a:cubicBezTo>
                  <a:cubicBezTo>
                    <a:pt x="1705269" y="427729"/>
                    <a:pt x="1703936" y="427634"/>
                    <a:pt x="1703364" y="427920"/>
                  </a:cubicBezTo>
                  <a:cubicBezTo>
                    <a:pt x="1702507" y="428206"/>
                    <a:pt x="1700316" y="429730"/>
                    <a:pt x="1700411" y="431063"/>
                  </a:cubicBezTo>
                  <a:cubicBezTo>
                    <a:pt x="1700506" y="432016"/>
                    <a:pt x="1700506" y="434873"/>
                    <a:pt x="1700411" y="436111"/>
                  </a:cubicBezTo>
                  <a:cubicBezTo>
                    <a:pt x="1700221" y="438588"/>
                    <a:pt x="1700030" y="440017"/>
                    <a:pt x="1699649" y="440398"/>
                  </a:cubicBezTo>
                  <a:cubicBezTo>
                    <a:pt x="1699554" y="440493"/>
                    <a:pt x="1699363" y="440683"/>
                    <a:pt x="1699268" y="440779"/>
                  </a:cubicBezTo>
                  <a:cubicBezTo>
                    <a:pt x="1698792" y="441160"/>
                    <a:pt x="1698315" y="441731"/>
                    <a:pt x="1698506" y="442970"/>
                  </a:cubicBezTo>
                  <a:cubicBezTo>
                    <a:pt x="1699078" y="445922"/>
                    <a:pt x="1698982" y="447256"/>
                    <a:pt x="1698696" y="447446"/>
                  </a:cubicBezTo>
                  <a:cubicBezTo>
                    <a:pt x="1698125" y="447827"/>
                    <a:pt x="1695458" y="450494"/>
                    <a:pt x="1696220" y="451542"/>
                  </a:cubicBezTo>
                  <a:cubicBezTo>
                    <a:pt x="1696601" y="452018"/>
                    <a:pt x="1697839" y="452780"/>
                    <a:pt x="1699458" y="453637"/>
                  </a:cubicBezTo>
                  <a:cubicBezTo>
                    <a:pt x="1699935" y="453828"/>
                    <a:pt x="1700316" y="454114"/>
                    <a:pt x="1700506" y="454209"/>
                  </a:cubicBezTo>
                  <a:cubicBezTo>
                    <a:pt x="1701459" y="454780"/>
                    <a:pt x="1703078" y="456114"/>
                    <a:pt x="1703649" y="457257"/>
                  </a:cubicBezTo>
                  <a:cubicBezTo>
                    <a:pt x="1704221" y="458590"/>
                    <a:pt x="1704507" y="461067"/>
                    <a:pt x="1703554" y="462305"/>
                  </a:cubicBezTo>
                  <a:cubicBezTo>
                    <a:pt x="1702887" y="463067"/>
                    <a:pt x="1701078" y="463829"/>
                    <a:pt x="1699649" y="464496"/>
                  </a:cubicBezTo>
                  <a:cubicBezTo>
                    <a:pt x="1698696" y="464877"/>
                    <a:pt x="1697839" y="465258"/>
                    <a:pt x="1697363" y="465639"/>
                  </a:cubicBezTo>
                  <a:cubicBezTo>
                    <a:pt x="1696696" y="466115"/>
                    <a:pt x="1694315" y="467544"/>
                    <a:pt x="1692696" y="467449"/>
                  </a:cubicBezTo>
                  <a:cubicBezTo>
                    <a:pt x="1692124" y="467353"/>
                    <a:pt x="1690981" y="466306"/>
                    <a:pt x="1690029" y="465449"/>
                  </a:cubicBezTo>
                  <a:cubicBezTo>
                    <a:pt x="1688505" y="464020"/>
                    <a:pt x="1687171" y="462782"/>
                    <a:pt x="1685933" y="462782"/>
                  </a:cubicBezTo>
                  <a:cubicBezTo>
                    <a:pt x="1685362" y="462782"/>
                    <a:pt x="1684886" y="462686"/>
                    <a:pt x="1684504" y="462591"/>
                  </a:cubicBezTo>
                  <a:cubicBezTo>
                    <a:pt x="1683647" y="462400"/>
                    <a:pt x="1682885" y="462210"/>
                    <a:pt x="1681361" y="462972"/>
                  </a:cubicBezTo>
                  <a:cubicBezTo>
                    <a:pt x="1680408" y="463448"/>
                    <a:pt x="1679932" y="464020"/>
                    <a:pt x="1679646" y="464401"/>
                  </a:cubicBezTo>
                  <a:cubicBezTo>
                    <a:pt x="1679170" y="465067"/>
                    <a:pt x="1678885" y="465353"/>
                    <a:pt x="1677456" y="464972"/>
                  </a:cubicBezTo>
                  <a:cubicBezTo>
                    <a:pt x="1674503" y="464115"/>
                    <a:pt x="1673074" y="463734"/>
                    <a:pt x="1671550" y="464877"/>
                  </a:cubicBezTo>
                  <a:cubicBezTo>
                    <a:pt x="1671074" y="465258"/>
                    <a:pt x="1670598" y="465734"/>
                    <a:pt x="1670217" y="466115"/>
                  </a:cubicBezTo>
                  <a:cubicBezTo>
                    <a:pt x="1669455" y="466782"/>
                    <a:pt x="1668788" y="467449"/>
                    <a:pt x="1667931" y="467830"/>
                  </a:cubicBezTo>
                  <a:cubicBezTo>
                    <a:pt x="1666597" y="468496"/>
                    <a:pt x="1659073" y="469163"/>
                    <a:pt x="1658692" y="469163"/>
                  </a:cubicBezTo>
                  <a:cubicBezTo>
                    <a:pt x="1658215" y="469068"/>
                    <a:pt x="1656024" y="466972"/>
                    <a:pt x="1655739" y="466211"/>
                  </a:cubicBezTo>
                  <a:cubicBezTo>
                    <a:pt x="1654405" y="462305"/>
                    <a:pt x="1653739" y="461638"/>
                    <a:pt x="1653358" y="461448"/>
                  </a:cubicBezTo>
                  <a:cubicBezTo>
                    <a:pt x="1652786" y="461162"/>
                    <a:pt x="1648595" y="459353"/>
                    <a:pt x="1646404" y="459543"/>
                  </a:cubicBezTo>
                  <a:cubicBezTo>
                    <a:pt x="1644404" y="459733"/>
                    <a:pt x="1640403" y="460591"/>
                    <a:pt x="1639451" y="461162"/>
                  </a:cubicBezTo>
                  <a:cubicBezTo>
                    <a:pt x="1638784" y="461543"/>
                    <a:pt x="1637451" y="462020"/>
                    <a:pt x="1636974" y="462210"/>
                  </a:cubicBezTo>
                  <a:lnTo>
                    <a:pt x="1632307" y="460305"/>
                  </a:lnTo>
                  <a:lnTo>
                    <a:pt x="1632117" y="460495"/>
                  </a:lnTo>
                  <a:cubicBezTo>
                    <a:pt x="1630593" y="461543"/>
                    <a:pt x="1626307" y="464305"/>
                    <a:pt x="1625259" y="464686"/>
                  </a:cubicBezTo>
                  <a:cubicBezTo>
                    <a:pt x="1623925" y="465258"/>
                    <a:pt x="1617924" y="469163"/>
                    <a:pt x="1617258" y="470878"/>
                  </a:cubicBezTo>
                  <a:cubicBezTo>
                    <a:pt x="1616591" y="472402"/>
                    <a:pt x="1616305" y="474688"/>
                    <a:pt x="1616210" y="476116"/>
                  </a:cubicBezTo>
                  <a:cubicBezTo>
                    <a:pt x="1616115" y="477640"/>
                    <a:pt x="1615639" y="480022"/>
                    <a:pt x="1615162" y="480403"/>
                  </a:cubicBezTo>
                  <a:cubicBezTo>
                    <a:pt x="1614686" y="480212"/>
                    <a:pt x="1614210" y="479355"/>
                    <a:pt x="1613829" y="478783"/>
                  </a:cubicBezTo>
                  <a:cubicBezTo>
                    <a:pt x="1613638" y="478498"/>
                    <a:pt x="1613448" y="478117"/>
                    <a:pt x="1613257" y="477926"/>
                  </a:cubicBezTo>
                  <a:lnTo>
                    <a:pt x="1613067" y="477640"/>
                  </a:lnTo>
                  <a:cubicBezTo>
                    <a:pt x="1611828" y="475926"/>
                    <a:pt x="1610971" y="474974"/>
                    <a:pt x="1610114" y="474974"/>
                  </a:cubicBezTo>
                  <a:cubicBezTo>
                    <a:pt x="1609828" y="474974"/>
                    <a:pt x="1609638" y="475069"/>
                    <a:pt x="1609447" y="475259"/>
                  </a:cubicBezTo>
                  <a:cubicBezTo>
                    <a:pt x="1608686" y="476021"/>
                    <a:pt x="1606876" y="478783"/>
                    <a:pt x="1606399" y="479641"/>
                  </a:cubicBezTo>
                  <a:cubicBezTo>
                    <a:pt x="1606114" y="480212"/>
                    <a:pt x="1605923" y="481641"/>
                    <a:pt x="1605637" y="483736"/>
                  </a:cubicBezTo>
                  <a:cubicBezTo>
                    <a:pt x="1605542" y="484689"/>
                    <a:pt x="1605351" y="485546"/>
                    <a:pt x="1605256" y="485832"/>
                  </a:cubicBezTo>
                  <a:cubicBezTo>
                    <a:pt x="1605256" y="485927"/>
                    <a:pt x="1605161" y="486118"/>
                    <a:pt x="1605161" y="486213"/>
                  </a:cubicBezTo>
                  <a:cubicBezTo>
                    <a:pt x="1604875" y="487070"/>
                    <a:pt x="1604494" y="488213"/>
                    <a:pt x="1604971" y="488880"/>
                  </a:cubicBezTo>
                  <a:cubicBezTo>
                    <a:pt x="1605161" y="489166"/>
                    <a:pt x="1605447" y="489261"/>
                    <a:pt x="1605733" y="489356"/>
                  </a:cubicBezTo>
                  <a:cubicBezTo>
                    <a:pt x="1606780" y="489547"/>
                    <a:pt x="1607447" y="489832"/>
                    <a:pt x="1607543" y="490023"/>
                  </a:cubicBezTo>
                  <a:cubicBezTo>
                    <a:pt x="1607543" y="490023"/>
                    <a:pt x="1607543" y="490118"/>
                    <a:pt x="1607447" y="490213"/>
                  </a:cubicBezTo>
                  <a:cubicBezTo>
                    <a:pt x="1606685" y="491071"/>
                    <a:pt x="1605733" y="493261"/>
                    <a:pt x="1605828" y="494404"/>
                  </a:cubicBezTo>
                  <a:cubicBezTo>
                    <a:pt x="1605923" y="495452"/>
                    <a:pt x="1606209" y="496690"/>
                    <a:pt x="1607352" y="497738"/>
                  </a:cubicBezTo>
                  <a:cubicBezTo>
                    <a:pt x="1607637" y="498024"/>
                    <a:pt x="1608209" y="498595"/>
                    <a:pt x="1608876" y="499262"/>
                  </a:cubicBezTo>
                  <a:cubicBezTo>
                    <a:pt x="1610590" y="501167"/>
                    <a:pt x="1611734" y="502405"/>
                    <a:pt x="1612590" y="502501"/>
                  </a:cubicBezTo>
                  <a:cubicBezTo>
                    <a:pt x="1612971" y="502596"/>
                    <a:pt x="1613829" y="502596"/>
                    <a:pt x="1614876" y="502596"/>
                  </a:cubicBezTo>
                  <a:cubicBezTo>
                    <a:pt x="1616210" y="502596"/>
                    <a:pt x="1618687" y="502691"/>
                    <a:pt x="1619067" y="502882"/>
                  </a:cubicBezTo>
                  <a:cubicBezTo>
                    <a:pt x="1619639" y="503358"/>
                    <a:pt x="1621163" y="506120"/>
                    <a:pt x="1621068" y="506787"/>
                  </a:cubicBezTo>
                  <a:cubicBezTo>
                    <a:pt x="1621068" y="507073"/>
                    <a:pt x="1620687" y="507740"/>
                    <a:pt x="1620401" y="508311"/>
                  </a:cubicBezTo>
                  <a:cubicBezTo>
                    <a:pt x="1619639" y="509645"/>
                    <a:pt x="1619067" y="510883"/>
                    <a:pt x="1619734" y="511359"/>
                  </a:cubicBezTo>
                  <a:cubicBezTo>
                    <a:pt x="1620401" y="511835"/>
                    <a:pt x="1623640" y="512597"/>
                    <a:pt x="1624878" y="512883"/>
                  </a:cubicBezTo>
                  <a:cubicBezTo>
                    <a:pt x="1624592" y="513264"/>
                    <a:pt x="1624211" y="513740"/>
                    <a:pt x="1623735" y="514312"/>
                  </a:cubicBezTo>
                  <a:cubicBezTo>
                    <a:pt x="1622782" y="515455"/>
                    <a:pt x="1621735" y="516503"/>
                    <a:pt x="1621163" y="517455"/>
                  </a:cubicBezTo>
                  <a:cubicBezTo>
                    <a:pt x="1620782" y="518122"/>
                    <a:pt x="1619734" y="519836"/>
                    <a:pt x="1618877" y="519836"/>
                  </a:cubicBezTo>
                  <a:cubicBezTo>
                    <a:pt x="1618591" y="519836"/>
                    <a:pt x="1618305" y="519836"/>
                    <a:pt x="1618020" y="519741"/>
                  </a:cubicBezTo>
                  <a:cubicBezTo>
                    <a:pt x="1616972" y="519646"/>
                    <a:pt x="1615448" y="519455"/>
                    <a:pt x="1614305" y="520598"/>
                  </a:cubicBezTo>
                  <a:cubicBezTo>
                    <a:pt x="1613067" y="521932"/>
                    <a:pt x="1611734" y="524218"/>
                    <a:pt x="1611638" y="525456"/>
                  </a:cubicBezTo>
                  <a:cubicBezTo>
                    <a:pt x="1611543" y="526504"/>
                    <a:pt x="1611067" y="530885"/>
                    <a:pt x="1610685" y="532409"/>
                  </a:cubicBezTo>
                  <a:cubicBezTo>
                    <a:pt x="1610590" y="532695"/>
                    <a:pt x="1610495" y="533076"/>
                    <a:pt x="1610400" y="533457"/>
                  </a:cubicBezTo>
                  <a:cubicBezTo>
                    <a:pt x="1609924" y="535457"/>
                    <a:pt x="1609638" y="536981"/>
                    <a:pt x="1610209" y="537553"/>
                  </a:cubicBezTo>
                  <a:cubicBezTo>
                    <a:pt x="1610590" y="537934"/>
                    <a:pt x="1611352" y="538029"/>
                    <a:pt x="1612305" y="538029"/>
                  </a:cubicBezTo>
                  <a:cubicBezTo>
                    <a:pt x="1613543" y="538124"/>
                    <a:pt x="1614972" y="538220"/>
                    <a:pt x="1615543" y="538982"/>
                  </a:cubicBezTo>
                  <a:cubicBezTo>
                    <a:pt x="1615829" y="539362"/>
                    <a:pt x="1616115" y="539743"/>
                    <a:pt x="1616401" y="540029"/>
                  </a:cubicBezTo>
                  <a:cubicBezTo>
                    <a:pt x="1617162" y="540982"/>
                    <a:pt x="1617448" y="541363"/>
                    <a:pt x="1617162" y="542125"/>
                  </a:cubicBezTo>
                  <a:cubicBezTo>
                    <a:pt x="1617068" y="542315"/>
                    <a:pt x="1616972" y="542506"/>
                    <a:pt x="1616877" y="542791"/>
                  </a:cubicBezTo>
                  <a:cubicBezTo>
                    <a:pt x="1616210" y="544316"/>
                    <a:pt x="1615067" y="546792"/>
                    <a:pt x="1615829" y="548792"/>
                  </a:cubicBezTo>
                  <a:cubicBezTo>
                    <a:pt x="1616305" y="550126"/>
                    <a:pt x="1619163" y="552983"/>
                    <a:pt x="1621735" y="555460"/>
                  </a:cubicBezTo>
                  <a:cubicBezTo>
                    <a:pt x="1623354" y="556984"/>
                    <a:pt x="1624973" y="558603"/>
                    <a:pt x="1625164" y="559079"/>
                  </a:cubicBezTo>
                  <a:cubicBezTo>
                    <a:pt x="1625354" y="559460"/>
                    <a:pt x="1626307" y="561461"/>
                    <a:pt x="1627354" y="563366"/>
                  </a:cubicBezTo>
                  <a:cubicBezTo>
                    <a:pt x="1626687" y="563556"/>
                    <a:pt x="1625449" y="563842"/>
                    <a:pt x="1624783" y="563937"/>
                  </a:cubicBezTo>
                  <a:cubicBezTo>
                    <a:pt x="1624116" y="564032"/>
                    <a:pt x="1623449" y="564890"/>
                    <a:pt x="1622592" y="565937"/>
                  </a:cubicBezTo>
                  <a:cubicBezTo>
                    <a:pt x="1622306" y="566318"/>
                    <a:pt x="1621925" y="566795"/>
                    <a:pt x="1621925" y="566795"/>
                  </a:cubicBezTo>
                  <a:cubicBezTo>
                    <a:pt x="1621925" y="566795"/>
                    <a:pt x="1621925" y="566795"/>
                    <a:pt x="1621925" y="566795"/>
                  </a:cubicBezTo>
                  <a:cubicBezTo>
                    <a:pt x="1621353" y="566795"/>
                    <a:pt x="1619353" y="565556"/>
                    <a:pt x="1618305" y="564794"/>
                  </a:cubicBezTo>
                  <a:cubicBezTo>
                    <a:pt x="1617829" y="564413"/>
                    <a:pt x="1617544" y="563651"/>
                    <a:pt x="1617162" y="563080"/>
                  </a:cubicBezTo>
                  <a:cubicBezTo>
                    <a:pt x="1616972" y="562699"/>
                    <a:pt x="1616782" y="562318"/>
                    <a:pt x="1616591" y="562032"/>
                  </a:cubicBezTo>
                  <a:cubicBezTo>
                    <a:pt x="1615924" y="561079"/>
                    <a:pt x="1612495" y="560984"/>
                    <a:pt x="1612400" y="560984"/>
                  </a:cubicBezTo>
                  <a:cubicBezTo>
                    <a:pt x="1611828" y="560984"/>
                    <a:pt x="1610590" y="561175"/>
                    <a:pt x="1610114" y="561270"/>
                  </a:cubicBezTo>
                  <a:cubicBezTo>
                    <a:pt x="1609638" y="560794"/>
                    <a:pt x="1609162" y="559365"/>
                    <a:pt x="1608876" y="558508"/>
                  </a:cubicBezTo>
                  <a:cubicBezTo>
                    <a:pt x="1608780" y="558222"/>
                    <a:pt x="1608686" y="558032"/>
                    <a:pt x="1608686" y="557841"/>
                  </a:cubicBezTo>
                  <a:cubicBezTo>
                    <a:pt x="1608304" y="556793"/>
                    <a:pt x="1605351" y="555555"/>
                    <a:pt x="1604590" y="555555"/>
                  </a:cubicBezTo>
                  <a:cubicBezTo>
                    <a:pt x="1604208" y="555555"/>
                    <a:pt x="1602875" y="555079"/>
                    <a:pt x="1600589" y="554221"/>
                  </a:cubicBezTo>
                  <a:lnTo>
                    <a:pt x="1600303" y="554126"/>
                  </a:lnTo>
                  <a:cubicBezTo>
                    <a:pt x="1599541" y="553841"/>
                    <a:pt x="1597827" y="552793"/>
                    <a:pt x="1597160" y="552316"/>
                  </a:cubicBezTo>
                  <a:cubicBezTo>
                    <a:pt x="1596398" y="551745"/>
                    <a:pt x="1592588" y="550030"/>
                    <a:pt x="1591731" y="549840"/>
                  </a:cubicBezTo>
                  <a:cubicBezTo>
                    <a:pt x="1591064" y="549745"/>
                    <a:pt x="1588016" y="549745"/>
                    <a:pt x="1585063" y="549840"/>
                  </a:cubicBezTo>
                  <a:cubicBezTo>
                    <a:pt x="1584396" y="549840"/>
                    <a:pt x="1584015" y="549840"/>
                    <a:pt x="1583730" y="549840"/>
                  </a:cubicBezTo>
                  <a:cubicBezTo>
                    <a:pt x="1582301" y="549840"/>
                    <a:pt x="1580301" y="549840"/>
                    <a:pt x="1579444" y="550030"/>
                  </a:cubicBezTo>
                  <a:cubicBezTo>
                    <a:pt x="1578872" y="550126"/>
                    <a:pt x="1576110" y="549268"/>
                    <a:pt x="1575157" y="548983"/>
                  </a:cubicBezTo>
                  <a:cubicBezTo>
                    <a:pt x="1574681" y="548887"/>
                    <a:pt x="1574300" y="548697"/>
                    <a:pt x="1574205" y="548697"/>
                  </a:cubicBezTo>
                  <a:cubicBezTo>
                    <a:pt x="1573919" y="548602"/>
                    <a:pt x="1573252" y="548125"/>
                    <a:pt x="1572776" y="547745"/>
                  </a:cubicBezTo>
                  <a:cubicBezTo>
                    <a:pt x="1572205" y="547363"/>
                    <a:pt x="1571824" y="547078"/>
                    <a:pt x="1571538" y="546983"/>
                  </a:cubicBezTo>
                  <a:cubicBezTo>
                    <a:pt x="1570871" y="546792"/>
                    <a:pt x="1566394" y="547173"/>
                    <a:pt x="1565632" y="547268"/>
                  </a:cubicBezTo>
                  <a:cubicBezTo>
                    <a:pt x="1565156" y="547363"/>
                    <a:pt x="1564489" y="547554"/>
                    <a:pt x="1563918" y="547745"/>
                  </a:cubicBezTo>
                  <a:cubicBezTo>
                    <a:pt x="1563346" y="547935"/>
                    <a:pt x="1562680" y="548030"/>
                    <a:pt x="1562299" y="548125"/>
                  </a:cubicBezTo>
                  <a:cubicBezTo>
                    <a:pt x="1561251" y="548316"/>
                    <a:pt x="1560584" y="549078"/>
                    <a:pt x="1560203" y="549554"/>
                  </a:cubicBezTo>
                  <a:close/>
                  <a:moveTo>
                    <a:pt x="1571442" y="560889"/>
                  </a:moveTo>
                  <a:cubicBezTo>
                    <a:pt x="1571157" y="560413"/>
                    <a:pt x="1570586" y="559841"/>
                    <a:pt x="1570014" y="559365"/>
                  </a:cubicBezTo>
                  <a:cubicBezTo>
                    <a:pt x="1569537" y="558984"/>
                    <a:pt x="1569061" y="558508"/>
                    <a:pt x="1568776" y="558127"/>
                  </a:cubicBezTo>
                  <a:cubicBezTo>
                    <a:pt x="1568299" y="557460"/>
                    <a:pt x="1568394" y="556793"/>
                    <a:pt x="1568490" y="555936"/>
                  </a:cubicBezTo>
                  <a:cubicBezTo>
                    <a:pt x="1568490" y="555650"/>
                    <a:pt x="1568585" y="555460"/>
                    <a:pt x="1568585" y="555174"/>
                  </a:cubicBezTo>
                  <a:cubicBezTo>
                    <a:pt x="1568680" y="554221"/>
                    <a:pt x="1566680" y="553078"/>
                    <a:pt x="1563823" y="551650"/>
                  </a:cubicBezTo>
                  <a:cubicBezTo>
                    <a:pt x="1563060" y="551269"/>
                    <a:pt x="1562394" y="550888"/>
                    <a:pt x="1562108" y="550697"/>
                  </a:cubicBezTo>
                  <a:cubicBezTo>
                    <a:pt x="1561917" y="550507"/>
                    <a:pt x="1561441" y="550316"/>
                    <a:pt x="1560965" y="550030"/>
                  </a:cubicBezTo>
                  <a:cubicBezTo>
                    <a:pt x="1561346" y="549554"/>
                    <a:pt x="1561822" y="549078"/>
                    <a:pt x="1562203" y="548983"/>
                  </a:cubicBezTo>
                  <a:cubicBezTo>
                    <a:pt x="1562680" y="548887"/>
                    <a:pt x="1563346" y="548697"/>
                    <a:pt x="1563918" y="548507"/>
                  </a:cubicBezTo>
                  <a:cubicBezTo>
                    <a:pt x="1564489" y="548316"/>
                    <a:pt x="1565156" y="548221"/>
                    <a:pt x="1565537" y="548125"/>
                  </a:cubicBezTo>
                  <a:cubicBezTo>
                    <a:pt x="1566490" y="547935"/>
                    <a:pt x="1570490" y="547649"/>
                    <a:pt x="1570966" y="547745"/>
                  </a:cubicBezTo>
                  <a:cubicBezTo>
                    <a:pt x="1571157" y="547840"/>
                    <a:pt x="1571633" y="548125"/>
                    <a:pt x="1571919" y="548411"/>
                  </a:cubicBezTo>
                  <a:cubicBezTo>
                    <a:pt x="1572681" y="548983"/>
                    <a:pt x="1573252" y="549364"/>
                    <a:pt x="1573634" y="549459"/>
                  </a:cubicBezTo>
                  <a:cubicBezTo>
                    <a:pt x="1573824" y="549459"/>
                    <a:pt x="1574110" y="549649"/>
                    <a:pt x="1574586" y="549745"/>
                  </a:cubicBezTo>
                  <a:cubicBezTo>
                    <a:pt x="1577158" y="550507"/>
                    <a:pt x="1578682" y="550983"/>
                    <a:pt x="1579348" y="550792"/>
                  </a:cubicBezTo>
                  <a:cubicBezTo>
                    <a:pt x="1580205" y="550602"/>
                    <a:pt x="1582682" y="550602"/>
                    <a:pt x="1583444" y="550602"/>
                  </a:cubicBezTo>
                  <a:cubicBezTo>
                    <a:pt x="1583635" y="550602"/>
                    <a:pt x="1584111" y="550602"/>
                    <a:pt x="1584778" y="550602"/>
                  </a:cubicBezTo>
                  <a:cubicBezTo>
                    <a:pt x="1586683" y="550602"/>
                    <a:pt x="1590683" y="550507"/>
                    <a:pt x="1591255" y="550602"/>
                  </a:cubicBezTo>
                  <a:cubicBezTo>
                    <a:pt x="1592017" y="550792"/>
                    <a:pt x="1595731" y="552412"/>
                    <a:pt x="1596303" y="552888"/>
                  </a:cubicBezTo>
                  <a:cubicBezTo>
                    <a:pt x="1596969" y="553364"/>
                    <a:pt x="1598684" y="554412"/>
                    <a:pt x="1599637" y="554793"/>
                  </a:cubicBezTo>
                  <a:lnTo>
                    <a:pt x="1599922" y="554888"/>
                  </a:lnTo>
                  <a:cubicBezTo>
                    <a:pt x="1602113" y="555745"/>
                    <a:pt x="1603637" y="556317"/>
                    <a:pt x="1604304" y="556317"/>
                  </a:cubicBezTo>
                  <a:cubicBezTo>
                    <a:pt x="1604875" y="556317"/>
                    <a:pt x="1607352" y="557460"/>
                    <a:pt x="1607637" y="558127"/>
                  </a:cubicBezTo>
                  <a:cubicBezTo>
                    <a:pt x="1607733" y="558317"/>
                    <a:pt x="1607733" y="558508"/>
                    <a:pt x="1607828" y="558793"/>
                  </a:cubicBezTo>
                  <a:cubicBezTo>
                    <a:pt x="1608304" y="560317"/>
                    <a:pt x="1608780" y="561651"/>
                    <a:pt x="1609447" y="562127"/>
                  </a:cubicBezTo>
                  <a:cubicBezTo>
                    <a:pt x="1610400" y="562699"/>
                    <a:pt x="1612400" y="564604"/>
                    <a:pt x="1612400" y="565175"/>
                  </a:cubicBezTo>
                  <a:cubicBezTo>
                    <a:pt x="1612400" y="565937"/>
                    <a:pt x="1611448" y="567366"/>
                    <a:pt x="1610685" y="567461"/>
                  </a:cubicBezTo>
                  <a:cubicBezTo>
                    <a:pt x="1609638" y="567652"/>
                    <a:pt x="1608686" y="567652"/>
                    <a:pt x="1607923" y="567461"/>
                  </a:cubicBezTo>
                  <a:cubicBezTo>
                    <a:pt x="1607637" y="567366"/>
                    <a:pt x="1602113" y="566699"/>
                    <a:pt x="1601256" y="567175"/>
                  </a:cubicBezTo>
                  <a:lnTo>
                    <a:pt x="1601160" y="567271"/>
                  </a:lnTo>
                  <a:cubicBezTo>
                    <a:pt x="1600684" y="567557"/>
                    <a:pt x="1600113" y="567937"/>
                    <a:pt x="1599446" y="567937"/>
                  </a:cubicBezTo>
                  <a:cubicBezTo>
                    <a:pt x="1599255" y="567937"/>
                    <a:pt x="1598970" y="567937"/>
                    <a:pt x="1598684" y="567937"/>
                  </a:cubicBezTo>
                  <a:cubicBezTo>
                    <a:pt x="1596303" y="567842"/>
                    <a:pt x="1594874" y="567937"/>
                    <a:pt x="1594303" y="568128"/>
                  </a:cubicBezTo>
                  <a:cubicBezTo>
                    <a:pt x="1594112" y="568223"/>
                    <a:pt x="1593827" y="568318"/>
                    <a:pt x="1593540" y="568509"/>
                  </a:cubicBezTo>
                  <a:cubicBezTo>
                    <a:pt x="1592684" y="568985"/>
                    <a:pt x="1590874" y="569938"/>
                    <a:pt x="1590207" y="569938"/>
                  </a:cubicBezTo>
                  <a:cubicBezTo>
                    <a:pt x="1590016" y="569938"/>
                    <a:pt x="1589730" y="569938"/>
                    <a:pt x="1589445" y="569938"/>
                  </a:cubicBezTo>
                  <a:cubicBezTo>
                    <a:pt x="1588493" y="570033"/>
                    <a:pt x="1586778" y="570033"/>
                    <a:pt x="1586397" y="569557"/>
                  </a:cubicBezTo>
                  <a:cubicBezTo>
                    <a:pt x="1586206" y="569271"/>
                    <a:pt x="1586016" y="568985"/>
                    <a:pt x="1585825" y="568509"/>
                  </a:cubicBezTo>
                  <a:cubicBezTo>
                    <a:pt x="1585349" y="567557"/>
                    <a:pt x="1584873" y="566509"/>
                    <a:pt x="1583825" y="566318"/>
                  </a:cubicBezTo>
                  <a:cubicBezTo>
                    <a:pt x="1583253" y="566223"/>
                    <a:pt x="1582396" y="566128"/>
                    <a:pt x="1581444" y="566033"/>
                  </a:cubicBezTo>
                  <a:cubicBezTo>
                    <a:pt x="1580205" y="565937"/>
                    <a:pt x="1578872" y="565747"/>
                    <a:pt x="1578301" y="565651"/>
                  </a:cubicBezTo>
                  <a:cubicBezTo>
                    <a:pt x="1577348" y="565461"/>
                    <a:pt x="1574014" y="565080"/>
                    <a:pt x="1573062" y="564985"/>
                  </a:cubicBezTo>
                  <a:cubicBezTo>
                    <a:pt x="1572967" y="563746"/>
                    <a:pt x="1572109" y="562127"/>
                    <a:pt x="1571442" y="560889"/>
                  </a:cubicBezTo>
                  <a:close/>
                  <a:moveTo>
                    <a:pt x="1532104" y="620325"/>
                  </a:moveTo>
                  <a:cubicBezTo>
                    <a:pt x="1532390" y="619849"/>
                    <a:pt x="1533057" y="618896"/>
                    <a:pt x="1533724" y="617849"/>
                  </a:cubicBezTo>
                  <a:cubicBezTo>
                    <a:pt x="1534485" y="616705"/>
                    <a:pt x="1535343" y="615562"/>
                    <a:pt x="1535819" y="614800"/>
                  </a:cubicBezTo>
                  <a:cubicBezTo>
                    <a:pt x="1536295" y="613943"/>
                    <a:pt x="1536105" y="613276"/>
                    <a:pt x="1535819" y="612895"/>
                  </a:cubicBezTo>
                  <a:cubicBezTo>
                    <a:pt x="1535438" y="612324"/>
                    <a:pt x="1534676" y="611943"/>
                    <a:pt x="1533914" y="611943"/>
                  </a:cubicBezTo>
                  <a:cubicBezTo>
                    <a:pt x="1533152" y="611943"/>
                    <a:pt x="1531914" y="612800"/>
                    <a:pt x="1530390" y="613848"/>
                  </a:cubicBezTo>
                  <a:cubicBezTo>
                    <a:pt x="1529914" y="614134"/>
                    <a:pt x="1529533" y="614515"/>
                    <a:pt x="1529247" y="614610"/>
                  </a:cubicBezTo>
                  <a:cubicBezTo>
                    <a:pt x="1528485" y="614991"/>
                    <a:pt x="1527056" y="614991"/>
                    <a:pt x="1526294" y="614991"/>
                  </a:cubicBezTo>
                  <a:cubicBezTo>
                    <a:pt x="1525723" y="614991"/>
                    <a:pt x="1524865" y="615467"/>
                    <a:pt x="1523437" y="616229"/>
                  </a:cubicBezTo>
                  <a:cubicBezTo>
                    <a:pt x="1522770" y="616610"/>
                    <a:pt x="1522008" y="616991"/>
                    <a:pt x="1521627" y="617087"/>
                  </a:cubicBezTo>
                  <a:cubicBezTo>
                    <a:pt x="1520389" y="617467"/>
                    <a:pt x="1513626" y="619372"/>
                    <a:pt x="1511054" y="619372"/>
                  </a:cubicBezTo>
                  <a:cubicBezTo>
                    <a:pt x="1509054" y="619372"/>
                    <a:pt x="1506387" y="618039"/>
                    <a:pt x="1504863" y="617277"/>
                  </a:cubicBezTo>
                  <a:cubicBezTo>
                    <a:pt x="1504482" y="617087"/>
                    <a:pt x="1504101" y="616896"/>
                    <a:pt x="1503911" y="616801"/>
                  </a:cubicBezTo>
                  <a:cubicBezTo>
                    <a:pt x="1503339" y="616610"/>
                    <a:pt x="1502386" y="616039"/>
                    <a:pt x="1501529" y="615562"/>
                  </a:cubicBezTo>
                  <a:cubicBezTo>
                    <a:pt x="1500576" y="614991"/>
                    <a:pt x="1499624" y="614515"/>
                    <a:pt x="1499053" y="614229"/>
                  </a:cubicBezTo>
                  <a:cubicBezTo>
                    <a:pt x="1497719" y="613658"/>
                    <a:pt x="1493337" y="614324"/>
                    <a:pt x="1492194" y="614896"/>
                  </a:cubicBezTo>
                  <a:cubicBezTo>
                    <a:pt x="1491337" y="615277"/>
                    <a:pt x="1490766" y="616610"/>
                    <a:pt x="1490099" y="618229"/>
                  </a:cubicBezTo>
                  <a:cubicBezTo>
                    <a:pt x="1489908" y="618611"/>
                    <a:pt x="1489813" y="618991"/>
                    <a:pt x="1489718" y="619087"/>
                  </a:cubicBezTo>
                  <a:cubicBezTo>
                    <a:pt x="1489432" y="619563"/>
                    <a:pt x="1487432" y="620801"/>
                    <a:pt x="1486384" y="621087"/>
                  </a:cubicBezTo>
                  <a:cubicBezTo>
                    <a:pt x="1485622" y="621278"/>
                    <a:pt x="1482289" y="620896"/>
                    <a:pt x="1480479" y="620611"/>
                  </a:cubicBezTo>
                  <a:cubicBezTo>
                    <a:pt x="1479812" y="620420"/>
                    <a:pt x="1478098" y="619468"/>
                    <a:pt x="1476669" y="618611"/>
                  </a:cubicBezTo>
                  <a:cubicBezTo>
                    <a:pt x="1475907" y="618134"/>
                    <a:pt x="1475145" y="617753"/>
                    <a:pt x="1474764" y="617563"/>
                  </a:cubicBezTo>
                  <a:cubicBezTo>
                    <a:pt x="1473716" y="617087"/>
                    <a:pt x="1472859" y="617467"/>
                    <a:pt x="1471906" y="617849"/>
                  </a:cubicBezTo>
                  <a:cubicBezTo>
                    <a:pt x="1471430" y="618039"/>
                    <a:pt x="1470954" y="618229"/>
                    <a:pt x="1470382" y="618325"/>
                  </a:cubicBezTo>
                  <a:cubicBezTo>
                    <a:pt x="1468953" y="618611"/>
                    <a:pt x="1466858" y="616896"/>
                    <a:pt x="1466001" y="616039"/>
                  </a:cubicBezTo>
                  <a:cubicBezTo>
                    <a:pt x="1466287" y="615848"/>
                    <a:pt x="1467049" y="615753"/>
                    <a:pt x="1467525" y="615658"/>
                  </a:cubicBezTo>
                  <a:cubicBezTo>
                    <a:pt x="1468096" y="615562"/>
                    <a:pt x="1468573" y="615467"/>
                    <a:pt x="1469049" y="615277"/>
                  </a:cubicBezTo>
                  <a:cubicBezTo>
                    <a:pt x="1469620" y="615086"/>
                    <a:pt x="1469715" y="614800"/>
                    <a:pt x="1469715" y="614610"/>
                  </a:cubicBezTo>
                  <a:cubicBezTo>
                    <a:pt x="1469715" y="614324"/>
                    <a:pt x="1469811" y="613658"/>
                    <a:pt x="1466763" y="612133"/>
                  </a:cubicBezTo>
                  <a:cubicBezTo>
                    <a:pt x="1465905" y="611753"/>
                    <a:pt x="1464762" y="611086"/>
                    <a:pt x="1464191" y="610324"/>
                  </a:cubicBezTo>
                  <a:cubicBezTo>
                    <a:pt x="1463810" y="609847"/>
                    <a:pt x="1464382" y="608990"/>
                    <a:pt x="1465048" y="608228"/>
                  </a:cubicBezTo>
                  <a:cubicBezTo>
                    <a:pt x="1465620" y="607466"/>
                    <a:pt x="1465144" y="606514"/>
                    <a:pt x="1464762" y="605561"/>
                  </a:cubicBezTo>
                  <a:cubicBezTo>
                    <a:pt x="1464668" y="605371"/>
                    <a:pt x="1464572" y="605180"/>
                    <a:pt x="1464477" y="604990"/>
                  </a:cubicBezTo>
                  <a:cubicBezTo>
                    <a:pt x="1463905" y="603751"/>
                    <a:pt x="1461905" y="604513"/>
                    <a:pt x="1460857" y="604895"/>
                  </a:cubicBezTo>
                  <a:lnTo>
                    <a:pt x="1460571" y="604990"/>
                  </a:lnTo>
                  <a:cubicBezTo>
                    <a:pt x="1460095" y="604799"/>
                    <a:pt x="1459334" y="603561"/>
                    <a:pt x="1458952" y="602513"/>
                  </a:cubicBezTo>
                  <a:cubicBezTo>
                    <a:pt x="1458762" y="601942"/>
                    <a:pt x="1459334" y="601466"/>
                    <a:pt x="1460667" y="600703"/>
                  </a:cubicBezTo>
                  <a:cubicBezTo>
                    <a:pt x="1460857" y="600608"/>
                    <a:pt x="1461048" y="600513"/>
                    <a:pt x="1461238" y="600418"/>
                  </a:cubicBezTo>
                  <a:cubicBezTo>
                    <a:pt x="1461715" y="600132"/>
                    <a:pt x="1461810" y="599846"/>
                    <a:pt x="1461810" y="599561"/>
                  </a:cubicBezTo>
                  <a:cubicBezTo>
                    <a:pt x="1461905" y="598703"/>
                    <a:pt x="1460667" y="597846"/>
                    <a:pt x="1459143" y="596989"/>
                  </a:cubicBezTo>
                  <a:cubicBezTo>
                    <a:pt x="1458952" y="596893"/>
                    <a:pt x="1458762" y="596703"/>
                    <a:pt x="1458571" y="596608"/>
                  </a:cubicBezTo>
                  <a:cubicBezTo>
                    <a:pt x="1458381" y="596512"/>
                    <a:pt x="1458285" y="596322"/>
                    <a:pt x="1458285" y="596227"/>
                  </a:cubicBezTo>
                  <a:cubicBezTo>
                    <a:pt x="1458285" y="595846"/>
                    <a:pt x="1459143" y="595274"/>
                    <a:pt x="1459428" y="594988"/>
                  </a:cubicBezTo>
                  <a:cubicBezTo>
                    <a:pt x="1459905" y="594608"/>
                    <a:pt x="1459905" y="594226"/>
                    <a:pt x="1459810" y="594131"/>
                  </a:cubicBezTo>
                  <a:cubicBezTo>
                    <a:pt x="1459619" y="593465"/>
                    <a:pt x="1458571" y="592988"/>
                    <a:pt x="1456190" y="592512"/>
                  </a:cubicBezTo>
                  <a:cubicBezTo>
                    <a:pt x="1455904" y="592226"/>
                    <a:pt x="1456095" y="590226"/>
                    <a:pt x="1456571" y="588988"/>
                  </a:cubicBezTo>
                  <a:cubicBezTo>
                    <a:pt x="1456952" y="588035"/>
                    <a:pt x="1458952" y="585654"/>
                    <a:pt x="1459714" y="584987"/>
                  </a:cubicBezTo>
                  <a:cubicBezTo>
                    <a:pt x="1460286" y="584511"/>
                    <a:pt x="1465524" y="583940"/>
                    <a:pt x="1467334" y="583940"/>
                  </a:cubicBezTo>
                  <a:cubicBezTo>
                    <a:pt x="1468096" y="583940"/>
                    <a:pt x="1469906" y="583844"/>
                    <a:pt x="1471525" y="583844"/>
                  </a:cubicBezTo>
                  <a:cubicBezTo>
                    <a:pt x="1472764" y="583844"/>
                    <a:pt x="1473907" y="583749"/>
                    <a:pt x="1474287" y="583749"/>
                  </a:cubicBezTo>
                  <a:cubicBezTo>
                    <a:pt x="1475621" y="583749"/>
                    <a:pt x="1475812" y="582416"/>
                    <a:pt x="1476097" y="581272"/>
                  </a:cubicBezTo>
                  <a:cubicBezTo>
                    <a:pt x="1476192" y="580701"/>
                    <a:pt x="1477621" y="580606"/>
                    <a:pt x="1478669" y="580511"/>
                  </a:cubicBezTo>
                  <a:cubicBezTo>
                    <a:pt x="1479336" y="580415"/>
                    <a:pt x="1479812" y="580415"/>
                    <a:pt x="1480098" y="580320"/>
                  </a:cubicBezTo>
                  <a:cubicBezTo>
                    <a:pt x="1480479" y="580225"/>
                    <a:pt x="1480669" y="579939"/>
                    <a:pt x="1480669" y="579558"/>
                  </a:cubicBezTo>
                  <a:cubicBezTo>
                    <a:pt x="1480765" y="578796"/>
                    <a:pt x="1479527" y="577558"/>
                    <a:pt x="1478764" y="577272"/>
                  </a:cubicBezTo>
                  <a:cubicBezTo>
                    <a:pt x="1478478" y="577177"/>
                    <a:pt x="1478478" y="576986"/>
                    <a:pt x="1478669" y="576224"/>
                  </a:cubicBezTo>
                  <a:lnTo>
                    <a:pt x="1478669" y="576129"/>
                  </a:lnTo>
                  <a:cubicBezTo>
                    <a:pt x="1479240" y="575843"/>
                    <a:pt x="1482098" y="575938"/>
                    <a:pt x="1483051" y="576034"/>
                  </a:cubicBezTo>
                  <a:cubicBezTo>
                    <a:pt x="1483432" y="576034"/>
                    <a:pt x="1483812" y="576034"/>
                    <a:pt x="1484003" y="576034"/>
                  </a:cubicBezTo>
                  <a:cubicBezTo>
                    <a:pt x="1487337" y="576034"/>
                    <a:pt x="1489623" y="575938"/>
                    <a:pt x="1490861" y="575748"/>
                  </a:cubicBezTo>
                  <a:cubicBezTo>
                    <a:pt x="1492099" y="575558"/>
                    <a:pt x="1493909" y="574510"/>
                    <a:pt x="1495242" y="573843"/>
                  </a:cubicBezTo>
                  <a:cubicBezTo>
                    <a:pt x="1495814" y="573557"/>
                    <a:pt x="1496385" y="573271"/>
                    <a:pt x="1496576" y="573176"/>
                  </a:cubicBezTo>
                  <a:cubicBezTo>
                    <a:pt x="1497052" y="572986"/>
                    <a:pt x="1498957" y="572700"/>
                    <a:pt x="1500386" y="572414"/>
                  </a:cubicBezTo>
                  <a:cubicBezTo>
                    <a:pt x="1501243" y="572319"/>
                    <a:pt x="1502101" y="572128"/>
                    <a:pt x="1502768" y="572033"/>
                  </a:cubicBezTo>
                  <a:cubicBezTo>
                    <a:pt x="1503911" y="571843"/>
                    <a:pt x="1506101" y="570319"/>
                    <a:pt x="1508387" y="568699"/>
                  </a:cubicBezTo>
                  <a:cubicBezTo>
                    <a:pt x="1509816" y="567747"/>
                    <a:pt x="1511149" y="566795"/>
                    <a:pt x="1512102" y="566318"/>
                  </a:cubicBezTo>
                  <a:cubicBezTo>
                    <a:pt x="1514388" y="565080"/>
                    <a:pt x="1520008" y="564318"/>
                    <a:pt x="1521151" y="564413"/>
                  </a:cubicBezTo>
                  <a:cubicBezTo>
                    <a:pt x="1522008" y="564508"/>
                    <a:pt x="1522294" y="564794"/>
                    <a:pt x="1522674" y="565270"/>
                  </a:cubicBezTo>
                  <a:lnTo>
                    <a:pt x="1522865" y="565461"/>
                  </a:lnTo>
                  <a:cubicBezTo>
                    <a:pt x="1523341" y="565937"/>
                    <a:pt x="1524389" y="566890"/>
                    <a:pt x="1525723" y="567080"/>
                  </a:cubicBezTo>
                  <a:cubicBezTo>
                    <a:pt x="1526580" y="567175"/>
                    <a:pt x="1530104" y="568604"/>
                    <a:pt x="1531247" y="569080"/>
                  </a:cubicBezTo>
                  <a:cubicBezTo>
                    <a:pt x="1531437" y="569176"/>
                    <a:pt x="1535152" y="571557"/>
                    <a:pt x="1536771" y="571843"/>
                  </a:cubicBezTo>
                  <a:cubicBezTo>
                    <a:pt x="1538296" y="572128"/>
                    <a:pt x="1543820" y="572700"/>
                    <a:pt x="1544868" y="572700"/>
                  </a:cubicBezTo>
                  <a:cubicBezTo>
                    <a:pt x="1545344" y="572700"/>
                    <a:pt x="1547440" y="572509"/>
                    <a:pt x="1549726" y="572224"/>
                  </a:cubicBezTo>
                  <a:cubicBezTo>
                    <a:pt x="1552012" y="571938"/>
                    <a:pt x="1554584" y="571747"/>
                    <a:pt x="1555155" y="571747"/>
                  </a:cubicBezTo>
                  <a:cubicBezTo>
                    <a:pt x="1555440" y="571747"/>
                    <a:pt x="1555917" y="571747"/>
                    <a:pt x="1556393" y="571747"/>
                  </a:cubicBezTo>
                  <a:cubicBezTo>
                    <a:pt x="1558108" y="571747"/>
                    <a:pt x="1561061" y="571843"/>
                    <a:pt x="1564013" y="571747"/>
                  </a:cubicBezTo>
                  <a:cubicBezTo>
                    <a:pt x="1568014" y="571557"/>
                    <a:pt x="1572300" y="567747"/>
                    <a:pt x="1572967" y="566318"/>
                  </a:cubicBezTo>
                  <a:cubicBezTo>
                    <a:pt x="1573062" y="566223"/>
                    <a:pt x="1572967" y="566033"/>
                    <a:pt x="1573062" y="565937"/>
                  </a:cubicBezTo>
                  <a:cubicBezTo>
                    <a:pt x="1574110" y="566033"/>
                    <a:pt x="1577253" y="566413"/>
                    <a:pt x="1578110" y="566604"/>
                  </a:cubicBezTo>
                  <a:cubicBezTo>
                    <a:pt x="1578682" y="566699"/>
                    <a:pt x="1580015" y="566890"/>
                    <a:pt x="1581253" y="566985"/>
                  </a:cubicBezTo>
                  <a:cubicBezTo>
                    <a:pt x="1582206" y="567080"/>
                    <a:pt x="1583159" y="567175"/>
                    <a:pt x="1583635" y="567271"/>
                  </a:cubicBezTo>
                  <a:cubicBezTo>
                    <a:pt x="1584206" y="567366"/>
                    <a:pt x="1584587" y="568223"/>
                    <a:pt x="1584968" y="568985"/>
                  </a:cubicBezTo>
                  <a:cubicBezTo>
                    <a:pt x="1585158" y="569462"/>
                    <a:pt x="1585349" y="569842"/>
                    <a:pt x="1585635" y="570128"/>
                  </a:cubicBezTo>
                  <a:cubicBezTo>
                    <a:pt x="1586111" y="570700"/>
                    <a:pt x="1587159" y="570890"/>
                    <a:pt x="1588207" y="570890"/>
                  </a:cubicBezTo>
                  <a:cubicBezTo>
                    <a:pt x="1588587" y="570890"/>
                    <a:pt x="1589064" y="570890"/>
                    <a:pt x="1589445" y="570890"/>
                  </a:cubicBezTo>
                  <a:cubicBezTo>
                    <a:pt x="1589730" y="570890"/>
                    <a:pt x="1590016" y="570890"/>
                    <a:pt x="1590207" y="570890"/>
                  </a:cubicBezTo>
                  <a:cubicBezTo>
                    <a:pt x="1590302" y="570890"/>
                    <a:pt x="1590492" y="570795"/>
                    <a:pt x="1590588" y="570795"/>
                  </a:cubicBezTo>
                  <a:lnTo>
                    <a:pt x="1590492" y="570795"/>
                  </a:lnTo>
                  <a:cubicBezTo>
                    <a:pt x="1590683" y="571176"/>
                    <a:pt x="1590874" y="571843"/>
                    <a:pt x="1590778" y="572033"/>
                  </a:cubicBezTo>
                  <a:cubicBezTo>
                    <a:pt x="1590492" y="572700"/>
                    <a:pt x="1589921" y="574415"/>
                    <a:pt x="1590397" y="575367"/>
                  </a:cubicBezTo>
                  <a:cubicBezTo>
                    <a:pt x="1590874" y="576224"/>
                    <a:pt x="1591445" y="576700"/>
                    <a:pt x="1592302" y="577367"/>
                  </a:cubicBezTo>
                  <a:lnTo>
                    <a:pt x="1592588" y="577653"/>
                  </a:lnTo>
                  <a:cubicBezTo>
                    <a:pt x="1593636" y="578510"/>
                    <a:pt x="1595826" y="580987"/>
                    <a:pt x="1595922" y="581463"/>
                  </a:cubicBezTo>
                  <a:cubicBezTo>
                    <a:pt x="1596017" y="581749"/>
                    <a:pt x="1596017" y="582606"/>
                    <a:pt x="1595922" y="583273"/>
                  </a:cubicBezTo>
                  <a:cubicBezTo>
                    <a:pt x="1595922" y="584320"/>
                    <a:pt x="1595922" y="584892"/>
                    <a:pt x="1596017" y="585178"/>
                  </a:cubicBezTo>
                  <a:cubicBezTo>
                    <a:pt x="1596017" y="585273"/>
                    <a:pt x="1596112" y="585463"/>
                    <a:pt x="1596112" y="585749"/>
                  </a:cubicBezTo>
                  <a:cubicBezTo>
                    <a:pt x="1596303" y="586702"/>
                    <a:pt x="1596398" y="587464"/>
                    <a:pt x="1596874" y="587749"/>
                  </a:cubicBezTo>
                  <a:cubicBezTo>
                    <a:pt x="1597351" y="588035"/>
                    <a:pt x="1598208" y="589274"/>
                    <a:pt x="1598112" y="590131"/>
                  </a:cubicBezTo>
                  <a:cubicBezTo>
                    <a:pt x="1598112" y="590416"/>
                    <a:pt x="1598112" y="590893"/>
                    <a:pt x="1598018" y="591369"/>
                  </a:cubicBezTo>
                  <a:cubicBezTo>
                    <a:pt x="1598018" y="592417"/>
                    <a:pt x="1597922" y="593941"/>
                    <a:pt x="1597827" y="594512"/>
                  </a:cubicBezTo>
                  <a:cubicBezTo>
                    <a:pt x="1597827" y="594512"/>
                    <a:pt x="1597065" y="597465"/>
                    <a:pt x="1598112" y="598322"/>
                  </a:cubicBezTo>
                  <a:cubicBezTo>
                    <a:pt x="1598589" y="598703"/>
                    <a:pt x="1599161" y="598894"/>
                    <a:pt x="1599637" y="599084"/>
                  </a:cubicBezTo>
                  <a:cubicBezTo>
                    <a:pt x="1599922" y="599179"/>
                    <a:pt x="1600113" y="599275"/>
                    <a:pt x="1600399" y="599370"/>
                  </a:cubicBezTo>
                  <a:cubicBezTo>
                    <a:pt x="1600970" y="599656"/>
                    <a:pt x="1603352" y="603275"/>
                    <a:pt x="1603352" y="603942"/>
                  </a:cubicBezTo>
                  <a:cubicBezTo>
                    <a:pt x="1603352" y="604133"/>
                    <a:pt x="1603256" y="604513"/>
                    <a:pt x="1603161" y="604990"/>
                  </a:cubicBezTo>
                  <a:cubicBezTo>
                    <a:pt x="1603161" y="605180"/>
                    <a:pt x="1603161" y="605275"/>
                    <a:pt x="1603065" y="605466"/>
                  </a:cubicBezTo>
                  <a:cubicBezTo>
                    <a:pt x="1601446" y="605561"/>
                    <a:pt x="1595160" y="606133"/>
                    <a:pt x="1594112" y="606133"/>
                  </a:cubicBezTo>
                  <a:cubicBezTo>
                    <a:pt x="1593445" y="606133"/>
                    <a:pt x="1591540" y="606133"/>
                    <a:pt x="1589730" y="606037"/>
                  </a:cubicBezTo>
                  <a:cubicBezTo>
                    <a:pt x="1588016" y="606037"/>
                    <a:pt x="1586397" y="605942"/>
                    <a:pt x="1585825" y="605942"/>
                  </a:cubicBezTo>
                  <a:cubicBezTo>
                    <a:pt x="1585349" y="605942"/>
                    <a:pt x="1583635" y="606037"/>
                    <a:pt x="1581349" y="606228"/>
                  </a:cubicBezTo>
                  <a:cubicBezTo>
                    <a:pt x="1578301" y="606418"/>
                    <a:pt x="1574586" y="606609"/>
                    <a:pt x="1573348" y="606609"/>
                  </a:cubicBezTo>
                  <a:cubicBezTo>
                    <a:pt x="1571062" y="606609"/>
                    <a:pt x="1568776" y="606990"/>
                    <a:pt x="1568109" y="607085"/>
                  </a:cubicBezTo>
                  <a:cubicBezTo>
                    <a:pt x="1567442" y="607180"/>
                    <a:pt x="1566108" y="608038"/>
                    <a:pt x="1564585" y="608895"/>
                  </a:cubicBezTo>
                  <a:cubicBezTo>
                    <a:pt x="1564203" y="609181"/>
                    <a:pt x="1563823" y="609371"/>
                    <a:pt x="1563632" y="609466"/>
                  </a:cubicBezTo>
                  <a:cubicBezTo>
                    <a:pt x="1563442" y="609562"/>
                    <a:pt x="1562489" y="609943"/>
                    <a:pt x="1558774" y="609943"/>
                  </a:cubicBezTo>
                  <a:cubicBezTo>
                    <a:pt x="1558393" y="609943"/>
                    <a:pt x="1557441" y="609847"/>
                    <a:pt x="1556488" y="609752"/>
                  </a:cubicBezTo>
                  <a:cubicBezTo>
                    <a:pt x="1555536" y="609657"/>
                    <a:pt x="1554584" y="609562"/>
                    <a:pt x="1554107" y="609562"/>
                  </a:cubicBezTo>
                  <a:cubicBezTo>
                    <a:pt x="1553535" y="609562"/>
                    <a:pt x="1552678" y="610038"/>
                    <a:pt x="1551249" y="610800"/>
                  </a:cubicBezTo>
                  <a:cubicBezTo>
                    <a:pt x="1550583" y="611181"/>
                    <a:pt x="1549821" y="611657"/>
                    <a:pt x="1549440" y="611753"/>
                  </a:cubicBezTo>
                  <a:cubicBezTo>
                    <a:pt x="1549154" y="611848"/>
                    <a:pt x="1548773" y="612038"/>
                    <a:pt x="1548297" y="612229"/>
                  </a:cubicBezTo>
                  <a:cubicBezTo>
                    <a:pt x="1547916" y="610038"/>
                    <a:pt x="1547630" y="607466"/>
                    <a:pt x="1547725" y="606609"/>
                  </a:cubicBezTo>
                  <a:cubicBezTo>
                    <a:pt x="1547821" y="605371"/>
                    <a:pt x="1549630" y="604609"/>
                    <a:pt x="1550393" y="604323"/>
                  </a:cubicBezTo>
                  <a:cubicBezTo>
                    <a:pt x="1551916" y="603751"/>
                    <a:pt x="1553345" y="602990"/>
                    <a:pt x="1553726" y="600799"/>
                  </a:cubicBezTo>
                  <a:cubicBezTo>
                    <a:pt x="1554012" y="598989"/>
                    <a:pt x="1553345" y="596703"/>
                    <a:pt x="1552869" y="595274"/>
                  </a:cubicBezTo>
                  <a:cubicBezTo>
                    <a:pt x="1552774" y="594988"/>
                    <a:pt x="1552678" y="594798"/>
                    <a:pt x="1552678" y="594608"/>
                  </a:cubicBezTo>
                  <a:cubicBezTo>
                    <a:pt x="1552488" y="593845"/>
                    <a:pt x="1553917" y="591941"/>
                    <a:pt x="1554869" y="590702"/>
                  </a:cubicBezTo>
                  <a:cubicBezTo>
                    <a:pt x="1555345" y="590036"/>
                    <a:pt x="1555821" y="589464"/>
                    <a:pt x="1556012" y="589083"/>
                  </a:cubicBezTo>
                  <a:cubicBezTo>
                    <a:pt x="1556583" y="588035"/>
                    <a:pt x="1556965" y="586130"/>
                    <a:pt x="1557250" y="584797"/>
                  </a:cubicBezTo>
                  <a:cubicBezTo>
                    <a:pt x="1557346" y="584320"/>
                    <a:pt x="1557441" y="583844"/>
                    <a:pt x="1557536" y="583558"/>
                  </a:cubicBezTo>
                  <a:cubicBezTo>
                    <a:pt x="1557726" y="582892"/>
                    <a:pt x="1559918" y="582987"/>
                    <a:pt x="1561061" y="582987"/>
                  </a:cubicBezTo>
                  <a:cubicBezTo>
                    <a:pt x="1561346" y="582987"/>
                    <a:pt x="1561537" y="582987"/>
                    <a:pt x="1561822" y="582987"/>
                  </a:cubicBezTo>
                  <a:cubicBezTo>
                    <a:pt x="1563537" y="582987"/>
                    <a:pt x="1565442" y="582701"/>
                    <a:pt x="1566394" y="582511"/>
                  </a:cubicBezTo>
                  <a:cubicBezTo>
                    <a:pt x="1566871" y="582416"/>
                    <a:pt x="1567728" y="582320"/>
                    <a:pt x="1568680" y="582320"/>
                  </a:cubicBezTo>
                  <a:cubicBezTo>
                    <a:pt x="1569633" y="582225"/>
                    <a:pt x="1570586" y="582225"/>
                    <a:pt x="1571157" y="582130"/>
                  </a:cubicBezTo>
                  <a:cubicBezTo>
                    <a:pt x="1572205" y="581844"/>
                    <a:pt x="1573062" y="580415"/>
                    <a:pt x="1573538" y="579177"/>
                  </a:cubicBezTo>
                  <a:lnTo>
                    <a:pt x="1572681" y="578891"/>
                  </a:lnTo>
                  <a:cubicBezTo>
                    <a:pt x="1572109" y="580225"/>
                    <a:pt x="1571442" y="581177"/>
                    <a:pt x="1570966" y="581368"/>
                  </a:cubicBezTo>
                  <a:cubicBezTo>
                    <a:pt x="1570490" y="581463"/>
                    <a:pt x="1569633" y="581558"/>
                    <a:pt x="1568680" y="581558"/>
                  </a:cubicBezTo>
                  <a:cubicBezTo>
                    <a:pt x="1567728" y="581653"/>
                    <a:pt x="1566775" y="581653"/>
                    <a:pt x="1566204" y="581844"/>
                  </a:cubicBezTo>
                  <a:cubicBezTo>
                    <a:pt x="1565346" y="582034"/>
                    <a:pt x="1563442" y="582320"/>
                    <a:pt x="1561822" y="582320"/>
                  </a:cubicBezTo>
                  <a:cubicBezTo>
                    <a:pt x="1561632" y="582320"/>
                    <a:pt x="1561346" y="582320"/>
                    <a:pt x="1561155" y="582320"/>
                  </a:cubicBezTo>
                  <a:cubicBezTo>
                    <a:pt x="1559346" y="582320"/>
                    <a:pt x="1557060" y="582225"/>
                    <a:pt x="1556679" y="583558"/>
                  </a:cubicBezTo>
                  <a:cubicBezTo>
                    <a:pt x="1556583" y="583844"/>
                    <a:pt x="1556488" y="584320"/>
                    <a:pt x="1556393" y="584797"/>
                  </a:cubicBezTo>
                  <a:cubicBezTo>
                    <a:pt x="1556107" y="586130"/>
                    <a:pt x="1555727" y="587940"/>
                    <a:pt x="1555250" y="588797"/>
                  </a:cubicBezTo>
                  <a:cubicBezTo>
                    <a:pt x="1555060" y="589178"/>
                    <a:pt x="1554584" y="589750"/>
                    <a:pt x="1554107" y="590321"/>
                  </a:cubicBezTo>
                  <a:cubicBezTo>
                    <a:pt x="1552869" y="591941"/>
                    <a:pt x="1551440" y="593845"/>
                    <a:pt x="1551726" y="594988"/>
                  </a:cubicBezTo>
                  <a:cubicBezTo>
                    <a:pt x="1551821" y="595179"/>
                    <a:pt x="1551821" y="595465"/>
                    <a:pt x="1551916" y="595655"/>
                  </a:cubicBezTo>
                  <a:cubicBezTo>
                    <a:pt x="1552392" y="597084"/>
                    <a:pt x="1552964" y="599275"/>
                    <a:pt x="1552678" y="600894"/>
                  </a:cubicBezTo>
                  <a:cubicBezTo>
                    <a:pt x="1552392" y="602704"/>
                    <a:pt x="1551154" y="603275"/>
                    <a:pt x="1550011" y="603751"/>
                  </a:cubicBezTo>
                  <a:cubicBezTo>
                    <a:pt x="1548868" y="604228"/>
                    <a:pt x="1546868" y="605180"/>
                    <a:pt x="1546773" y="606799"/>
                  </a:cubicBezTo>
                  <a:cubicBezTo>
                    <a:pt x="1546678" y="607752"/>
                    <a:pt x="1547058" y="610609"/>
                    <a:pt x="1547440" y="612895"/>
                  </a:cubicBezTo>
                  <a:cubicBezTo>
                    <a:pt x="1547344" y="612895"/>
                    <a:pt x="1547344" y="612991"/>
                    <a:pt x="1547249" y="612991"/>
                  </a:cubicBezTo>
                  <a:cubicBezTo>
                    <a:pt x="1546296" y="613467"/>
                    <a:pt x="1544582" y="614324"/>
                    <a:pt x="1544201" y="614324"/>
                  </a:cubicBezTo>
                  <a:cubicBezTo>
                    <a:pt x="1543820" y="614324"/>
                    <a:pt x="1543249" y="613848"/>
                    <a:pt x="1542772" y="613467"/>
                  </a:cubicBezTo>
                  <a:cubicBezTo>
                    <a:pt x="1542296" y="613086"/>
                    <a:pt x="1541820" y="612800"/>
                    <a:pt x="1541439" y="612705"/>
                  </a:cubicBezTo>
                  <a:cubicBezTo>
                    <a:pt x="1540582" y="612515"/>
                    <a:pt x="1539724" y="613086"/>
                    <a:pt x="1538867" y="614229"/>
                  </a:cubicBezTo>
                  <a:cubicBezTo>
                    <a:pt x="1538391" y="614896"/>
                    <a:pt x="1538486" y="616324"/>
                    <a:pt x="1538581" y="618134"/>
                  </a:cubicBezTo>
                  <a:cubicBezTo>
                    <a:pt x="1538581" y="618706"/>
                    <a:pt x="1538676" y="619277"/>
                    <a:pt x="1538676" y="619563"/>
                  </a:cubicBezTo>
                  <a:cubicBezTo>
                    <a:pt x="1538581" y="620325"/>
                    <a:pt x="1537248" y="620516"/>
                    <a:pt x="1536771" y="620516"/>
                  </a:cubicBezTo>
                  <a:cubicBezTo>
                    <a:pt x="1536295" y="620516"/>
                    <a:pt x="1535534" y="620611"/>
                    <a:pt x="1534867" y="620611"/>
                  </a:cubicBezTo>
                  <a:cubicBezTo>
                    <a:pt x="1534295" y="620611"/>
                    <a:pt x="1533724" y="620706"/>
                    <a:pt x="1533438" y="620706"/>
                  </a:cubicBezTo>
                  <a:cubicBezTo>
                    <a:pt x="1533057" y="620706"/>
                    <a:pt x="1532390" y="620896"/>
                    <a:pt x="1531819" y="621087"/>
                  </a:cubicBezTo>
                  <a:cubicBezTo>
                    <a:pt x="1531914" y="620516"/>
                    <a:pt x="1532009" y="620420"/>
                    <a:pt x="1532104" y="620325"/>
                  </a:cubicBezTo>
                  <a:close/>
                  <a:moveTo>
                    <a:pt x="1576300" y="620420"/>
                  </a:moveTo>
                  <a:cubicBezTo>
                    <a:pt x="1576396" y="620992"/>
                    <a:pt x="1576396" y="621563"/>
                    <a:pt x="1576396" y="622135"/>
                  </a:cubicBezTo>
                  <a:cubicBezTo>
                    <a:pt x="1576396" y="622611"/>
                    <a:pt x="1576300" y="623278"/>
                    <a:pt x="1576205" y="623849"/>
                  </a:cubicBezTo>
                  <a:cubicBezTo>
                    <a:pt x="1576205" y="624230"/>
                    <a:pt x="1576110" y="624611"/>
                    <a:pt x="1576110" y="624802"/>
                  </a:cubicBezTo>
                  <a:lnTo>
                    <a:pt x="1576110" y="625183"/>
                  </a:lnTo>
                  <a:cubicBezTo>
                    <a:pt x="1576110" y="625754"/>
                    <a:pt x="1576015" y="627088"/>
                    <a:pt x="1575824" y="627659"/>
                  </a:cubicBezTo>
                  <a:cubicBezTo>
                    <a:pt x="1575729" y="627850"/>
                    <a:pt x="1575729" y="628040"/>
                    <a:pt x="1575633" y="628136"/>
                  </a:cubicBezTo>
                  <a:cubicBezTo>
                    <a:pt x="1575348" y="628707"/>
                    <a:pt x="1575157" y="629374"/>
                    <a:pt x="1575062" y="630136"/>
                  </a:cubicBezTo>
                  <a:lnTo>
                    <a:pt x="1574871" y="632517"/>
                  </a:lnTo>
                  <a:cubicBezTo>
                    <a:pt x="1574014" y="632422"/>
                    <a:pt x="1573062" y="632231"/>
                    <a:pt x="1571728" y="631565"/>
                  </a:cubicBezTo>
                  <a:lnTo>
                    <a:pt x="1570776" y="631088"/>
                  </a:lnTo>
                  <a:cubicBezTo>
                    <a:pt x="1568776" y="630136"/>
                    <a:pt x="1565061" y="628326"/>
                    <a:pt x="1564394" y="627564"/>
                  </a:cubicBezTo>
                  <a:cubicBezTo>
                    <a:pt x="1564013" y="627183"/>
                    <a:pt x="1563156" y="626421"/>
                    <a:pt x="1562299" y="625564"/>
                  </a:cubicBezTo>
                  <a:cubicBezTo>
                    <a:pt x="1561251" y="624516"/>
                    <a:pt x="1560012" y="623373"/>
                    <a:pt x="1559346" y="622611"/>
                  </a:cubicBezTo>
                  <a:cubicBezTo>
                    <a:pt x="1558012" y="621278"/>
                    <a:pt x="1554298" y="620230"/>
                    <a:pt x="1552297" y="619658"/>
                  </a:cubicBezTo>
                  <a:lnTo>
                    <a:pt x="1551916" y="619468"/>
                  </a:lnTo>
                  <a:cubicBezTo>
                    <a:pt x="1550583" y="619087"/>
                    <a:pt x="1549154" y="616229"/>
                    <a:pt x="1548773" y="614800"/>
                  </a:cubicBezTo>
                  <a:cubicBezTo>
                    <a:pt x="1548678" y="614420"/>
                    <a:pt x="1548583" y="613848"/>
                    <a:pt x="1548392" y="613086"/>
                  </a:cubicBezTo>
                  <a:cubicBezTo>
                    <a:pt x="1548964" y="612800"/>
                    <a:pt x="1549440" y="612610"/>
                    <a:pt x="1549630" y="612515"/>
                  </a:cubicBezTo>
                  <a:cubicBezTo>
                    <a:pt x="1550107" y="612324"/>
                    <a:pt x="1550869" y="611943"/>
                    <a:pt x="1551630" y="611467"/>
                  </a:cubicBezTo>
                  <a:cubicBezTo>
                    <a:pt x="1552392" y="610991"/>
                    <a:pt x="1553631" y="610324"/>
                    <a:pt x="1553917" y="610324"/>
                  </a:cubicBezTo>
                  <a:cubicBezTo>
                    <a:pt x="1554298" y="610324"/>
                    <a:pt x="1555250" y="610419"/>
                    <a:pt x="1556203" y="610514"/>
                  </a:cubicBezTo>
                  <a:cubicBezTo>
                    <a:pt x="1557155" y="610609"/>
                    <a:pt x="1558108" y="610705"/>
                    <a:pt x="1558584" y="610705"/>
                  </a:cubicBezTo>
                  <a:cubicBezTo>
                    <a:pt x="1561537" y="610705"/>
                    <a:pt x="1563251" y="610514"/>
                    <a:pt x="1563918" y="610133"/>
                  </a:cubicBezTo>
                  <a:cubicBezTo>
                    <a:pt x="1564203" y="610038"/>
                    <a:pt x="1564489" y="609752"/>
                    <a:pt x="1564965" y="609562"/>
                  </a:cubicBezTo>
                  <a:cubicBezTo>
                    <a:pt x="1565918" y="608990"/>
                    <a:pt x="1567633" y="607942"/>
                    <a:pt x="1568204" y="607847"/>
                  </a:cubicBezTo>
                  <a:cubicBezTo>
                    <a:pt x="1568680" y="607752"/>
                    <a:pt x="1570966" y="607371"/>
                    <a:pt x="1573252" y="607371"/>
                  </a:cubicBezTo>
                  <a:cubicBezTo>
                    <a:pt x="1574490" y="607371"/>
                    <a:pt x="1578301" y="607180"/>
                    <a:pt x="1581349" y="606990"/>
                  </a:cubicBezTo>
                  <a:cubicBezTo>
                    <a:pt x="1582015" y="606990"/>
                    <a:pt x="1582587" y="606895"/>
                    <a:pt x="1583253" y="606895"/>
                  </a:cubicBezTo>
                  <a:lnTo>
                    <a:pt x="1582777" y="611371"/>
                  </a:lnTo>
                  <a:lnTo>
                    <a:pt x="1577443" y="615182"/>
                  </a:lnTo>
                  <a:lnTo>
                    <a:pt x="1577348" y="615372"/>
                  </a:lnTo>
                  <a:cubicBezTo>
                    <a:pt x="1577348" y="615467"/>
                    <a:pt x="1576491" y="616991"/>
                    <a:pt x="1576491" y="618039"/>
                  </a:cubicBezTo>
                  <a:cubicBezTo>
                    <a:pt x="1576491" y="618134"/>
                    <a:pt x="1576205" y="619277"/>
                    <a:pt x="1576300" y="620039"/>
                  </a:cubicBezTo>
                  <a:cubicBezTo>
                    <a:pt x="1576300" y="619944"/>
                    <a:pt x="1576300" y="620134"/>
                    <a:pt x="1576300" y="620420"/>
                  </a:cubicBezTo>
                  <a:close/>
                  <a:moveTo>
                    <a:pt x="1575824" y="633374"/>
                  </a:moveTo>
                  <a:cubicBezTo>
                    <a:pt x="1575919" y="633374"/>
                    <a:pt x="1575919" y="633374"/>
                    <a:pt x="1575919" y="633374"/>
                  </a:cubicBezTo>
                  <a:cubicBezTo>
                    <a:pt x="1577062" y="633374"/>
                    <a:pt x="1580205" y="634041"/>
                    <a:pt x="1580777" y="634422"/>
                  </a:cubicBezTo>
                  <a:cubicBezTo>
                    <a:pt x="1580967" y="634517"/>
                    <a:pt x="1581539" y="634993"/>
                    <a:pt x="1582110" y="635565"/>
                  </a:cubicBezTo>
                  <a:cubicBezTo>
                    <a:pt x="1585063" y="638232"/>
                    <a:pt x="1588111" y="640804"/>
                    <a:pt x="1589349" y="640994"/>
                  </a:cubicBezTo>
                  <a:cubicBezTo>
                    <a:pt x="1591826" y="641375"/>
                    <a:pt x="1594683" y="642042"/>
                    <a:pt x="1595255" y="642709"/>
                  </a:cubicBezTo>
                  <a:cubicBezTo>
                    <a:pt x="1596017" y="643566"/>
                    <a:pt x="1597065" y="645090"/>
                    <a:pt x="1597732" y="646614"/>
                  </a:cubicBezTo>
                  <a:cubicBezTo>
                    <a:pt x="1598018" y="647281"/>
                    <a:pt x="1598112" y="648233"/>
                    <a:pt x="1598303" y="649186"/>
                  </a:cubicBezTo>
                  <a:cubicBezTo>
                    <a:pt x="1598494" y="650329"/>
                    <a:pt x="1598684" y="651376"/>
                    <a:pt x="1599065" y="652043"/>
                  </a:cubicBezTo>
                  <a:cubicBezTo>
                    <a:pt x="1599732" y="653186"/>
                    <a:pt x="1601065" y="654615"/>
                    <a:pt x="1602209" y="655758"/>
                  </a:cubicBezTo>
                  <a:cubicBezTo>
                    <a:pt x="1602494" y="656044"/>
                    <a:pt x="1602780" y="656425"/>
                    <a:pt x="1603161" y="656806"/>
                  </a:cubicBezTo>
                  <a:cubicBezTo>
                    <a:pt x="1604685" y="658616"/>
                    <a:pt x="1605923" y="659949"/>
                    <a:pt x="1607066" y="660140"/>
                  </a:cubicBezTo>
                  <a:cubicBezTo>
                    <a:pt x="1607828" y="660235"/>
                    <a:pt x="1610971" y="660330"/>
                    <a:pt x="1614305" y="660520"/>
                  </a:cubicBezTo>
                  <a:cubicBezTo>
                    <a:pt x="1617353" y="660616"/>
                    <a:pt x="1620592" y="660711"/>
                    <a:pt x="1621353" y="660806"/>
                  </a:cubicBezTo>
                  <a:cubicBezTo>
                    <a:pt x="1621639" y="660806"/>
                    <a:pt x="1622020" y="660901"/>
                    <a:pt x="1622402" y="660901"/>
                  </a:cubicBezTo>
                  <a:cubicBezTo>
                    <a:pt x="1623925" y="661092"/>
                    <a:pt x="1627545" y="661568"/>
                    <a:pt x="1628021" y="661949"/>
                  </a:cubicBezTo>
                  <a:cubicBezTo>
                    <a:pt x="1629735" y="663664"/>
                    <a:pt x="1630688" y="664902"/>
                    <a:pt x="1630974" y="665474"/>
                  </a:cubicBezTo>
                  <a:cubicBezTo>
                    <a:pt x="1631164" y="665950"/>
                    <a:pt x="1632498" y="668141"/>
                    <a:pt x="1633926" y="669950"/>
                  </a:cubicBezTo>
                  <a:cubicBezTo>
                    <a:pt x="1632021" y="669093"/>
                    <a:pt x="1630117" y="668236"/>
                    <a:pt x="1629735" y="667950"/>
                  </a:cubicBezTo>
                  <a:cubicBezTo>
                    <a:pt x="1628688" y="667283"/>
                    <a:pt x="1625830" y="669569"/>
                    <a:pt x="1625830" y="669569"/>
                  </a:cubicBezTo>
                  <a:cubicBezTo>
                    <a:pt x="1625354" y="670045"/>
                    <a:pt x="1624783" y="670808"/>
                    <a:pt x="1624592" y="671950"/>
                  </a:cubicBezTo>
                  <a:cubicBezTo>
                    <a:pt x="1624497" y="672617"/>
                    <a:pt x="1622782" y="674808"/>
                    <a:pt x="1621639" y="676141"/>
                  </a:cubicBezTo>
                  <a:lnTo>
                    <a:pt x="1604208" y="676999"/>
                  </a:lnTo>
                  <a:lnTo>
                    <a:pt x="1592017" y="667283"/>
                  </a:lnTo>
                  <a:lnTo>
                    <a:pt x="1574681" y="654996"/>
                  </a:lnTo>
                  <a:lnTo>
                    <a:pt x="1561537" y="654615"/>
                  </a:lnTo>
                  <a:cubicBezTo>
                    <a:pt x="1561537" y="654139"/>
                    <a:pt x="1561441" y="653472"/>
                    <a:pt x="1560965" y="652234"/>
                  </a:cubicBezTo>
                  <a:lnTo>
                    <a:pt x="1558203" y="645566"/>
                  </a:lnTo>
                  <a:lnTo>
                    <a:pt x="1575729" y="633850"/>
                  </a:lnTo>
                  <a:lnTo>
                    <a:pt x="1575824" y="633374"/>
                  </a:lnTo>
                  <a:close/>
                  <a:moveTo>
                    <a:pt x="1531152" y="624325"/>
                  </a:moveTo>
                  <a:cubicBezTo>
                    <a:pt x="1530866" y="623754"/>
                    <a:pt x="1531152" y="622706"/>
                    <a:pt x="1531533" y="621658"/>
                  </a:cubicBezTo>
                  <a:cubicBezTo>
                    <a:pt x="1532199" y="621468"/>
                    <a:pt x="1533057" y="621182"/>
                    <a:pt x="1533438" y="621182"/>
                  </a:cubicBezTo>
                  <a:cubicBezTo>
                    <a:pt x="1533819" y="621182"/>
                    <a:pt x="1534390" y="621182"/>
                    <a:pt x="1534962" y="621087"/>
                  </a:cubicBezTo>
                  <a:cubicBezTo>
                    <a:pt x="1535628" y="621087"/>
                    <a:pt x="1536295" y="620992"/>
                    <a:pt x="1536771" y="620992"/>
                  </a:cubicBezTo>
                  <a:cubicBezTo>
                    <a:pt x="1538105" y="620992"/>
                    <a:pt x="1539534" y="620420"/>
                    <a:pt x="1539629" y="619182"/>
                  </a:cubicBezTo>
                  <a:cubicBezTo>
                    <a:pt x="1539629" y="618801"/>
                    <a:pt x="1539629" y="618325"/>
                    <a:pt x="1539534" y="617658"/>
                  </a:cubicBezTo>
                  <a:cubicBezTo>
                    <a:pt x="1539439" y="616610"/>
                    <a:pt x="1539343" y="614705"/>
                    <a:pt x="1539629" y="614324"/>
                  </a:cubicBezTo>
                  <a:cubicBezTo>
                    <a:pt x="1540201" y="613562"/>
                    <a:pt x="1540772" y="613086"/>
                    <a:pt x="1541153" y="613181"/>
                  </a:cubicBezTo>
                  <a:cubicBezTo>
                    <a:pt x="1541344" y="613276"/>
                    <a:pt x="1541820" y="613562"/>
                    <a:pt x="1542105" y="613848"/>
                  </a:cubicBezTo>
                  <a:cubicBezTo>
                    <a:pt x="1542772" y="614324"/>
                    <a:pt x="1543439" y="614896"/>
                    <a:pt x="1544106" y="614896"/>
                  </a:cubicBezTo>
                  <a:cubicBezTo>
                    <a:pt x="1544677" y="614896"/>
                    <a:pt x="1545820" y="614324"/>
                    <a:pt x="1547535" y="613467"/>
                  </a:cubicBezTo>
                  <a:cubicBezTo>
                    <a:pt x="1547630" y="614134"/>
                    <a:pt x="1547725" y="614705"/>
                    <a:pt x="1547821" y="614991"/>
                  </a:cubicBezTo>
                  <a:cubicBezTo>
                    <a:pt x="1548201" y="616420"/>
                    <a:pt x="1549726" y="619753"/>
                    <a:pt x="1551536" y="620230"/>
                  </a:cubicBezTo>
                  <a:lnTo>
                    <a:pt x="1551916" y="620325"/>
                  </a:lnTo>
                  <a:cubicBezTo>
                    <a:pt x="1553535" y="620801"/>
                    <a:pt x="1557441" y="621849"/>
                    <a:pt x="1558584" y="622992"/>
                  </a:cubicBezTo>
                  <a:cubicBezTo>
                    <a:pt x="1559346" y="623754"/>
                    <a:pt x="1560489" y="624897"/>
                    <a:pt x="1561537" y="625945"/>
                  </a:cubicBezTo>
                  <a:cubicBezTo>
                    <a:pt x="1562394" y="626802"/>
                    <a:pt x="1563156" y="627564"/>
                    <a:pt x="1563632" y="627945"/>
                  </a:cubicBezTo>
                  <a:cubicBezTo>
                    <a:pt x="1564394" y="628707"/>
                    <a:pt x="1567347" y="630136"/>
                    <a:pt x="1570204" y="631660"/>
                  </a:cubicBezTo>
                  <a:lnTo>
                    <a:pt x="1571157" y="632136"/>
                  </a:lnTo>
                  <a:cubicBezTo>
                    <a:pt x="1572395" y="632708"/>
                    <a:pt x="1573538" y="633088"/>
                    <a:pt x="1574681" y="633184"/>
                  </a:cubicBezTo>
                  <a:lnTo>
                    <a:pt x="1574681" y="633565"/>
                  </a:lnTo>
                  <a:lnTo>
                    <a:pt x="1557250" y="645185"/>
                  </a:lnTo>
                  <a:lnTo>
                    <a:pt x="1545249" y="650805"/>
                  </a:lnTo>
                  <a:cubicBezTo>
                    <a:pt x="1543915" y="651472"/>
                    <a:pt x="1542487" y="651948"/>
                    <a:pt x="1542201" y="651948"/>
                  </a:cubicBezTo>
                  <a:cubicBezTo>
                    <a:pt x="1541724" y="651758"/>
                    <a:pt x="1540296" y="651662"/>
                    <a:pt x="1539248" y="651472"/>
                  </a:cubicBezTo>
                  <a:cubicBezTo>
                    <a:pt x="1538867" y="651376"/>
                    <a:pt x="1538486" y="651376"/>
                    <a:pt x="1538391" y="651376"/>
                  </a:cubicBezTo>
                  <a:cubicBezTo>
                    <a:pt x="1538200" y="651376"/>
                    <a:pt x="1537915" y="651186"/>
                    <a:pt x="1537533" y="651091"/>
                  </a:cubicBezTo>
                  <a:cubicBezTo>
                    <a:pt x="1536677" y="650805"/>
                    <a:pt x="1536010" y="650615"/>
                    <a:pt x="1535534" y="650710"/>
                  </a:cubicBezTo>
                  <a:cubicBezTo>
                    <a:pt x="1535152" y="650805"/>
                    <a:pt x="1534771" y="650900"/>
                    <a:pt x="1534390" y="650995"/>
                  </a:cubicBezTo>
                  <a:cubicBezTo>
                    <a:pt x="1534295" y="649091"/>
                    <a:pt x="1534105" y="646614"/>
                    <a:pt x="1534200" y="646042"/>
                  </a:cubicBezTo>
                  <a:cubicBezTo>
                    <a:pt x="1534200" y="645566"/>
                    <a:pt x="1534867" y="644137"/>
                    <a:pt x="1535248" y="643185"/>
                  </a:cubicBezTo>
                  <a:cubicBezTo>
                    <a:pt x="1535438" y="642709"/>
                    <a:pt x="1535628" y="642233"/>
                    <a:pt x="1535724" y="642042"/>
                  </a:cubicBezTo>
                  <a:cubicBezTo>
                    <a:pt x="1535914" y="641375"/>
                    <a:pt x="1536677" y="640232"/>
                    <a:pt x="1537057" y="639756"/>
                  </a:cubicBezTo>
                  <a:cubicBezTo>
                    <a:pt x="1537153" y="639566"/>
                    <a:pt x="1537533" y="639184"/>
                    <a:pt x="1537915" y="638899"/>
                  </a:cubicBezTo>
                  <a:cubicBezTo>
                    <a:pt x="1538962" y="637851"/>
                    <a:pt x="1539819" y="637089"/>
                    <a:pt x="1540105" y="636517"/>
                  </a:cubicBezTo>
                  <a:cubicBezTo>
                    <a:pt x="1540677" y="635374"/>
                    <a:pt x="1540105" y="632041"/>
                    <a:pt x="1540105" y="632041"/>
                  </a:cubicBezTo>
                  <a:cubicBezTo>
                    <a:pt x="1539915" y="631088"/>
                    <a:pt x="1537629" y="630231"/>
                    <a:pt x="1536771" y="630231"/>
                  </a:cubicBezTo>
                  <a:cubicBezTo>
                    <a:pt x="1536295" y="630231"/>
                    <a:pt x="1535534" y="630421"/>
                    <a:pt x="1534771" y="630612"/>
                  </a:cubicBezTo>
                  <a:cubicBezTo>
                    <a:pt x="1534295" y="630707"/>
                    <a:pt x="1533724" y="630898"/>
                    <a:pt x="1533342" y="630898"/>
                  </a:cubicBezTo>
                  <a:cubicBezTo>
                    <a:pt x="1532771" y="630993"/>
                    <a:pt x="1532199" y="631088"/>
                    <a:pt x="1531819" y="631088"/>
                  </a:cubicBezTo>
                  <a:cubicBezTo>
                    <a:pt x="1532676" y="629659"/>
                    <a:pt x="1531533" y="625183"/>
                    <a:pt x="1531152" y="624325"/>
                  </a:cubicBezTo>
                  <a:close/>
                  <a:moveTo>
                    <a:pt x="1528199" y="641470"/>
                  </a:moveTo>
                  <a:cubicBezTo>
                    <a:pt x="1528485" y="640899"/>
                    <a:pt x="1528961" y="639375"/>
                    <a:pt x="1529628" y="637565"/>
                  </a:cubicBezTo>
                  <a:cubicBezTo>
                    <a:pt x="1530390" y="635565"/>
                    <a:pt x="1531152" y="633184"/>
                    <a:pt x="1531723" y="631945"/>
                  </a:cubicBezTo>
                  <a:cubicBezTo>
                    <a:pt x="1532104" y="631850"/>
                    <a:pt x="1532962" y="631755"/>
                    <a:pt x="1533724" y="631660"/>
                  </a:cubicBezTo>
                  <a:cubicBezTo>
                    <a:pt x="1534200" y="631565"/>
                    <a:pt x="1534771" y="631469"/>
                    <a:pt x="1535248" y="631279"/>
                  </a:cubicBezTo>
                  <a:cubicBezTo>
                    <a:pt x="1535914" y="631088"/>
                    <a:pt x="1536677" y="630898"/>
                    <a:pt x="1536962" y="630898"/>
                  </a:cubicBezTo>
                  <a:cubicBezTo>
                    <a:pt x="1537533" y="630898"/>
                    <a:pt x="1539343" y="631755"/>
                    <a:pt x="1539439" y="632136"/>
                  </a:cubicBezTo>
                  <a:cubicBezTo>
                    <a:pt x="1539629" y="633184"/>
                    <a:pt x="1539819" y="635470"/>
                    <a:pt x="1539534" y="636137"/>
                  </a:cubicBezTo>
                  <a:cubicBezTo>
                    <a:pt x="1539343" y="636613"/>
                    <a:pt x="1538296" y="637565"/>
                    <a:pt x="1537533" y="638232"/>
                  </a:cubicBezTo>
                  <a:cubicBezTo>
                    <a:pt x="1537057" y="638708"/>
                    <a:pt x="1536677" y="638994"/>
                    <a:pt x="1536486" y="639280"/>
                  </a:cubicBezTo>
                  <a:cubicBezTo>
                    <a:pt x="1536200" y="639756"/>
                    <a:pt x="1535534" y="640708"/>
                    <a:pt x="1535152" y="641470"/>
                  </a:cubicBezTo>
                  <a:cubicBezTo>
                    <a:pt x="1534485" y="641566"/>
                    <a:pt x="1533057" y="641661"/>
                    <a:pt x="1532580" y="642042"/>
                  </a:cubicBezTo>
                  <a:cubicBezTo>
                    <a:pt x="1532009" y="642423"/>
                    <a:pt x="1530199" y="643757"/>
                    <a:pt x="1529533" y="644328"/>
                  </a:cubicBezTo>
                  <a:cubicBezTo>
                    <a:pt x="1529247" y="644614"/>
                    <a:pt x="1528008" y="644804"/>
                    <a:pt x="1526865" y="644804"/>
                  </a:cubicBezTo>
                  <a:cubicBezTo>
                    <a:pt x="1527437" y="643375"/>
                    <a:pt x="1527913" y="642042"/>
                    <a:pt x="1528199" y="641470"/>
                  </a:cubicBezTo>
                  <a:close/>
                  <a:moveTo>
                    <a:pt x="1491814" y="661283"/>
                  </a:moveTo>
                  <a:cubicBezTo>
                    <a:pt x="1493814" y="660901"/>
                    <a:pt x="1497243" y="660520"/>
                    <a:pt x="1498005" y="660520"/>
                  </a:cubicBezTo>
                  <a:cubicBezTo>
                    <a:pt x="1498577" y="660520"/>
                    <a:pt x="1499243" y="660616"/>
                    <a:pt x="1499815" y="660806"/>
                  </a:cubicBezTo>
                  <a:cubicBezTo>
                    <a:pt x="1499910" y="661759"/>
                    <a:pt x="1499910" y="662997"/>
                    <a:pt x="1499624" y="663473"/>
                  </a:cubicBezTo>
                  <a:cubicBezTo>
                    <a:pt x="1499053" y="664330"/>
                    <a:pt x="1498005" y="666236"/>
                    <a:pt x="1497910" y="667474"/>
                  </a:cubicBezTo>
                  <a:cubicBezTo>
                    <a:pt x="1497910" y="668141"/>
                    <a:pt x="1498100" y="669188"/>
                    <a:pt x="1498290" y="670331"/>
                  </a:cubicBezTo>
                  <a:cubicBezTo>
                    <a:pt x="1498481" y="671379"/>
                    <a:pt x="1498767" y="672427"/>
                    <a:pt x="1498671" y="672903"/>
                  </a:cubicBezTo>
                  <a:cubicBezTo>
                    <a:pt x="1498671" y="673093"/>
                    <a:pt x="1498671" y="673284"/>
                    <a:pt x="1498671" y="673570"/>
                  </a:cubicBezTo>
                  <a:cubicBezTo>
                    <a:pt x="1497528" y="673093"/>
                    <a:pt x="1496671" y="672141"/>
                    <a:pt x="1496005" y="671379"/>
                  </a:cubicBezTo>
                  <a:lnTo>
                    <a:pt x="1495909" y="671188"/>
                  </a:lnTo>
                  <a:cubicBezTo>
                    <a:pt x="1495147" y="670236"/>
                    <a:pt x="1493433" y="667474"/>
                    <a:pt x="1493243" y="666712"/>
                  </a:cubicBezTo>
                  <a:cubicBezTo>
                    <a:pt x="1493052" y="666236"/>
                    <a:pt x="1492671" y="665569"/>
                    <a:pt x="1492290" y="664997"/>
                  </a:cubicBezTo>
                  <a:cubicBezTo>
                    <a:pt x="1492004" y="664616"/>
                    <a:pt x="1491814" y="664235"/>
                    <a:pt x="1491718" y="664045"/>
                  </a:cubicBezTo>
                  <a:cubicBezTo>
                    <a:pt x="1491623" y="663664"/>
                    <a:pt x="1491623" y="662330"/>
                    <a:pt x="1491814" y="661283"/>
                  </a:cubicBezTo>
                  <a:close/>
                  <a:moveTo>
                    <a:pt x="1453237" y="663759"/>
                  </a:moveTo>
                  <a:cubicBezTo>
                    <a:pt x="1454571" y="664235"/>
                    <a:pt x="1456286" y="664521"/>
                    <a:pt x="1457333" y="664521"/>
                  </a:cubicBezTo>
                  <a:cubicBezTo>
                    <a:pt x="1458476" y="664521"/>
                    <a:pt x="1463429" y="664807"/>
                    <a:pt x="1463524" y="664807"/>
                  </a:cubicBezTo>
                  <a:cubicBezTo>
                    <a:pt x="1464382" y="664807"/>
                    <a:pt x="1468668" y="666045"/>
                    <a:pt x="1469430" y="666426"/>
                  </a:cubicBezTo>
                  <a:cubicBezTo>
                    <a:pt x="1470382" y="666807"/>
                    <a:pt x="1473811" y="666807"/>
                    <a:pt x="1474573" y="666616"/>
                  </a:cubicBezTo>
                  <a:cubicBezTo>
                    <a:pt x="1475049" y="666521"/>
                    <a:pt x="1477526" y="666997"/>
                    <a:pt x="1480098" y="667569"/>
                  </a:cubicBezTo>
                  <a:cubicBezTo>
                    <a:pt x="1482003" y="668045"/>
                    <a:pt x="1483336" y="666521"/>
                    <a:pt x="1484098" y="665664"/>
                  </a:cubicBezTo>
                  <a:cubicBezTo>
                    <a:pt x="1484289" y="665474"/>
                    <a:pt x="1484384" y="665283"/>
                    <a:pt x="1484574" y="665188"/>
                  </a:cubicBezTo>
                  <a:cubicBezTo>
                    <a:pt x="1485241" y="664616"/>
                    <a:pt x="1489242" y="662045"/>
                    <a:pt x="1490385" y="661568"/>
                  </a:cubicBezTo>
                  <a:cubicBezTo>
                    <a:pt x="1490480" y="661568"/>
                    <a:pt x="1490671" y="661473"/>
                    <a:pt x="1490766" y="661473"/>
                  </a:cubicBezTo>
                  <a:cubicBezTo>
                    <a:pt x="1490671" y="662330"/>
                    <a:pt x="1490575" y="663664"/>
                    <a:pt x="1490861" y="664235"/>
                  </a:cubicBezTo>
                  <a:cubicBezTo>
                    <a:pt x="1490956" y="664521"/>
                    <a:pt x="1491242" y="664902"/>
                    <a:pt x="1491528" y="665283"/>
                  </a:cubicBezTo>
                  <a:cubicBezTo>
                    <a:pt x="1491909" y="665759"/>
                    <a:pt x="1492290" y="666331"/>
                    <a:pt x="1492385" y="666807"/>
                  </a:cubicBezTo>
                  <a:cubicBezTo>
                    <a:pt x="1492671" y="667664"/>
                    <a:pt x="1494480" y="670522"/>
                    <a:pt x="1495242" y="671570"/>
                  </a:cubicBezTo>
                  <a:lnTo>
                    <a:pt x="1495338" y="671760"/>
                  </a:lnTo>
                  <a:cubicBezTo>
                    <a:pt x="1496100" y="672712"/>
                    <a:pt x="1497148" y="673855"/>
                    <a:pt x="1498671" y="674332"/>
                  </a:cubicBezTo>
                  <a:cubicBezTo>
                    <a:pt x="1498481" y="676808"/>
                    <a:pt x="1498290" y="678428"/>
                    <a:pt x="1498005" y="679094"/>
                  </a:cubicBezTo>
                  <a:cubicBezTo>
                    <a:pt x="1497528" y="680713"/>
                    <a:pt x="1496481" y="683380"/>
                    <a:pt x="1496005" y="684333"/>
                  </a:cubicBezTo>
                  <a:cubicBezTo>
                    <a:pt x="1495338" y="685381"/>
                    <a:pt x="1493719" y="690429"/>
                    <a:pt x="1493623" y="691953"/>
                  </a:cubicBezTo>
                  <a:cubicBezTo>
                    <a:pt x="1493528" y="693382"/>
                    <a:pt x="1493814" y="696716"/>
                    <a:pt x="1495242" y="697858"/>
                  </a:cubicBezTo>
                  <a:cubicBezTo>
                    <a:pt x="1495528" y="698049"/>
                    <a:pt x="1495909" y="698335"/>
                    <a:pt x="1496385" y="698620"/>
                  </a:cubicBezTo>
                  <a:cubicBezTo>
                    <a:pt x="1498100" y="699859"/>
                    <a:pt x="1500958" y="701859"/>
                    <a:pt x="1501529" y="703002"/>
                  </a:cubicBezTo>
                  <a:cubicBezTo>
                    <a:pt x="1502291" y="704526"/>
                    <a:pt x="1506482" y="708145"/>
                    <a:pt x="1507625" y="708336"/>
                  </a:cubicBezTo>
                  <a:cubicBezTo>
                    <a:pt x="1508578" y="708526"/>
                    <a:pt x="1510006" y="709003"/>
                    <a:pt x="1510292" y="709574"/>
                  </a:cubicBezTo>
                  <a:cubicBezTo>
                    <a:pt x="1510387" y="709765"/>
                    <a:pt x="1510387" y="709860"/>
                    <a:pt x="1510292" y="710050"/>
                  </a:cubicBezTo>
                  <a:cubicBezTo>
                    <a:pt x="1510101" y="710432"/>
                    <a:pt x="1509625" y="710908"/>
                    <a:pt x="1509149" y="711479"/>
                  </a:cubicBezTo>
                  <a:cubicBezTo>
                    <a:pt x="1508006" y="712622"/>
                    <a:pt x="1506768" y="713956"/>
                    <a:pt x="1507435" y="715099"/>
                  </a:cubicBezTo>
                  <a:cubicBezTo>
                    <a:pt x="1508196" y="716337"/>
                    <a:pt x="1509149" y="719099"/>
                    <a:pt x="1509435" y="720147"/>
                  </a:cubicBezTo>
                  <a:cubicBezTo>
                    <a:pt x="1509530" y="720528"/>
                    <a:pt x="1509816" y="721290"/>
                    <a:pt x="1510197" y="722147"/>
                  </a:cubicBezTo>
                  <a:cubicBezTo>
                    <a:pt x="1510768" y="723481"/>
                    <a:pt x="1511530" y="725291"/>
                    <a:pt x="1511530" y="725957"/>
                  </a:cubicBezTo>
                  <a:cubicBezTo>
                    <a:pt x="1511626" y="727576"/>
                    <a:pt x="1511244" y="730624"/>
                    <a:pt x="1510483" y="730815"/>
                  </a:cubicBezTo>
                  <a:cubicBezTo>
                    <a:pt x="1510387" y="730815"/>
                    <a:pt x="1510197" y="730910"/>
                    <a:pt x="1510006" y="730910"/>
                  </a:cubicBezTo>
                  <a:cubicBezTo>
                    <a:pt x="1509054" y="731196"/>
                    <a:pt x="1507911" y="731387"/>
                    <a:pt x="1507720" y="732149"/>
                  </a:cubicBezTo>
                  <a:cubicBezTo>
                    <a:pt x="1507530" y="732529"/>
                    <a:pt x="1507720" y="733006"/>
                    <a:pt x="1508292" y="733482"/>
                  </a:cubicBezTo>
                  <a:cubicBezTo>
                    <a:pt x="1509530" y="734530"/>
                    <a:pt x="1510387" y="736720"/>
                    <a:pt x="1510101" y="737292"/>
                  </a:cubicBezTo>
                  <a:cubicBezTo>
                    <a:pt x="1510101" y="737292"/>
                    <a:pt x="1510101" y="737387"/>
                    <a:pt x="1509911" y="737387"/>
                  </a:cubicBezTo>
                  <a:cubicBezTo>
                    <a:pt x="1506863" y="737387"/>
                    <a:pt x="1503244" y="737673"/>
                    <a:pt x="1503148" y="739102"/>
                  </a:cubicBezTo>
                  <a:cubicBezTo>
                    <a:pt x="1503053" y="740245"/>
                    <a:pt x="1502386" y="742245"/>
                    <a:pt x="1501339" y="742912"/>
                  </a:cubicBezTo>
                  <a:cubicBezTo>
                    <a:pt x="1501243" y="743007"/>
                    <a:pt x="1500958" y="743197"/>
                    <a:pt x="1500767" y="743388"/>
                  </a:cubicBezTo>
                  <a:lnTo>
                    <a:pt x="1450380" y="744150"/>
                  </a:lnTo>
                  <a:lnTo>
                    <a:pt x="1452190" y="671665"/>
                  </a:lnTo>
                  <a:cubicBezTo>
                    <a:pt x="1452190" y="671665"/>
                    <a:pt x="1452285" y="669855"/>
                    <a:pt x="1452666" y="668903"/>
                  </a:cubicBezTo>
                  <a:cubicBezTo>
                    <a:pt x="1452951" y="668141"/>
                    <a:pt x="1452761" y="667283"/>
                    <a:pt x="1452475" y="666521"/>
                  </a:cubicBezTo>
                  <a:cubicBezTo>
                    <a:pt x="1452380" y="666140"/>
                    <a:pt x="1452190" y="665759"/>
                    <a:pt x="1452190" y="665474"/>
                  </a:cubicBezTo>
                  <a:cubicBezTo>
                    <a:pt x="1452190" y="664902"/>
                    <a:pt x="1452856" y="664140"/>
                    <a:pt x="1453237" y="663759"/>
                  </a:cubicBezTo>
                  <a:close/>
                  <a:moveTo>
                    <a:pt x="1491814" y="755294"/>
                  </a:moveTo>
                  <a:cubicBezTo>
                    <a:pt x="1492385" y="757390"/>
                    <a:pt x="1493052" y="761486"/>
                    <a:pt x="1492861" y="762343"/>
                  </a:cubicBezTo>
                  <a:cubicBezTo>
                    <a:pt x="1492671" y="763295"/>
                    <a:pt x="1492194" y="766343"/>
                    <a:pt x="1492480" y="767772"/>
                  </a:cubicBezTo>
                  <a:cubicBezTo>
                    <a:pt x="1492576" y="768058"/>
                    <a:pt x="1492576" y="768439"/>
                    <a:pt x="1492671" y="769010"/>
                  </a:cubicBezTo>
                  <a:cubicBezTo>
                    <a:pt x="1493243" y="772439"/>
                    <a:pt x="1494004" y="776154"/>
                    <a:pt x="1494480" y="777107"/>
                  </a:cubicBezTo>
                  <a:cubicBezTo>
                    <a:pt x="1494862" y="777868"/>
                    <a:pt x="1496005" y="779678"/>
                    <a:pt x="1497719" y="779964"/>
                  </a:cubicBezTo>
                  <a:cubicBezTo>
                    <a:pt x="1498577" y="780154"/>
                    <a:pt x="1499433" y="779964"/>
                    <a:pt x="1500291" y="779297"/>
                  </a:cubicBezTo>
                  <a:cubicBezTo>
                    <a:pt x="1502005" y="778154"/>
                    <a:pt x="1504005" y="774820"/>
                    <a:pt x="1505530" y="772058"/>
                  </a:cubicBezTo>
                  <a:cubicBezTo>
                    <a:pt x="1506387" y="770629"/>
                    <a:pt x="1507244" y="769105"/>
                    <a:pt x="1507625" y="768915"/>
                  </a:cubicBezTo>
                  <a:cubicBezTo>
                    <a:pt x="1509625" y="767677"/>
                    <a:pt x="1515531" y="764915"/>
                    <a:pt x="1516198" y="765486"/>
                  </a:cubicBezTo>
                  <a:cubicBezTo>
                    <a:pt x="1516293" y="767200"/>
                    <a:pt x="1517245" y="772916"/>
                    <a:pt x="1518483" y="775201"/>
                  </a:cubicBezTo>
                  <a:cubicBezTo>
                    <a:pt x="1519150" y="776440"/>
                    <a:pt x="1520960" y="779774"/>
                    <a:pt x="1521151" y="780536"/>
                  </a:cubicBezTo>
                  <a:cubicBezTo>
                    <a:pt x="1521532" y="781869"/>
                    <a:pt x="1521532" y="782917"/>
                    <a:pt x="1521246" y="783298"/>
                  </a:cubicBezTo>
                  <a:cubicBezTo>
                    <a:pt x="1521055" y="783583"/>
                    <a:pt x="1520198" y="784250"/>
                    <a:pt x="1519341" y="785012"/>
                  </a:cubicBezTo>
                  <a:cubicBezTo>
                    <a:pt x="1517721" y="786441"/>
                    <a:pt x="1516674" y="787393"/>
                    <a:pt x="1516484" y="787774"/>
                  </a:cubicBezTo>
                  <a:cubicBezTo>
                    <a:pt x="1516007" y="788537"/>
                    <a:pt x="1515150" y="789870"/>
                    <a:pt x="1514674" y="790346"/>
                  </a:cubicBezTo>
                  <a:cubicBezTo>
                    <a:pt x="1514578" y="790441"/>
                    <a:pt x="1514292" y="790632"/>
                    <a:pt x="1514007" y="790822"/>
                  </a:cubicBezTo>
                  <a:cubicBezTo>
                    <a:pt x="1512673" y="791680"/>
                    <a:pt x="1510578" y="792918"/>
                    <a:pt x="1511149" y="794251"/>
                  </a:cubicBezTo>
                  <a:cubicBezTo>
                    <a:pt x="1511244" y="794537"/>
                    <a:pt x="1511530" y="795013"/>
                    <a:pt x="1511816" y="795490"/>
                  </a:cubicBezTo>
                  <a:cubicBezTo>
                    <a:pt x="1511530" y="795871"/>
                    <a:pt x="1510387" y="797395"/>
                    <a:pt x="1509721" y="798157"/>
                  </a:cubicBezTo>
                  <a:cubicBezTo>
                    <a:pt x="1509054" y="798919"/>
                    <a:pt x="1507530" y="800633"/>
                    <a:pt x="1506768" y="801681"/>
                  </a:cubicBezTo>
                  <a:cubicBezTo>
                    <a:pt x="1506673" y="801871"/>
                    <a:pt x="1506482" y="802062"/>
                    <a:pt x="1506292" y="802253"/>
                  </a:cubicBezTo>
                  <a:cubicBezTo>
                    <a:pt x="1505530" y="803110"/>
                    <a:pt x="1504482" y="804348"/>
                    <a:pt x="1504672" y="806062"/>
                  </a:cubicBezTo>
                  <a:cubicBezTo>
                    <a:pt x="1504767" y="807396"/>
                    <a:pt x="1506196" y="810920"/>
                    <a:pt x="1507339" y="813873"/>
                  </a:cubicBezTo>
                  <a:cubicBezTo>
                    <a:pt x="1507911" y="815397"/>
                    <a:pt x="1508482" y="816730"/>
                    <a:pt x="1508578" y="817207"/>
                  </a:cubicBezTo>
                  <a:cubicBezTo>
                    <a:pt x="1508673" y="817492"/>
                    <a:pt x="1508863" y="818159"/>
                    <a:pt x="1509054" y="819016"/>
                  </a:cubicBezTo>
                  <a:cubicBezTo>
                    <a:pt x="1509625" y="820921"/>
                    <a:pt x="1510483" y="824255"/>
                    <a:pt x="1510673" y="825493"/>
                  </a:cubicBezTo>
                  <a:lnTo>
                    <a:pt x="1508482" y="825208"/>
                  </a:lnTo>
                  <a:lnTo>
                    <a:pt x="1510006" y="829875"/>
                  </a:lnTo>
                  <a:cubicBezTo>
                    <a:pt x="1510006" y="829875"/>
                    <a:pt x="1510006" y="829970"/>
                    <a:pt x="1510006" y="829970"/>
                  </a:cubicBezTo>
                  <a:cubicBezTo>
                    <a:pt x="1509054" y="830828"/>
                    <a:pt x="1508387" y="832161"/>
                    <a:pt x="1507911" y="833209"/>
                  </a:cubicBezTo>
                  <a:cubicBezTo>
                    <a:pt x="1507720" y="833685"/>
                    <a:pt x="1507435" y="834066"/>
                    <a:pt x="1507339" y="834352"/>
                  </a:cubicBezTo>
                  <a:cubicBezTo>
                    <a:pt x="1507053" y="834733"/>
                    <a:pt x="1506768" y="835590"/>
                    <a:pt x="1506387" y="836638"/>
                  </a:cubicBezTo>
                  <a:cubicBezTo>
                    <a:pt x="1505910" y="837876"/>
                    <a:pt x="1505434" y="839305"/>
                    <a:pt x="1504958" y="839971"/>
                  </a:cubicBezTo>
                  <a:cubicBezTo>
                    <a:pt x="1504482" y="840638"/>
                    <a:pt x="1504101" y="841686"/>
                    <a:pt x="1503720" y="842734"/>
                  </a:cubicBezTo>
                  <a:cubicBezTo>
                    <a:pt x="1503339" y="843877"/>
                    <a:pt x="1502768" y="845401"/>
                    <a:pt x="1502291" y="845782"/>
                  </a:cubicBezTo>
                  <a:cubicBezTo>
                    <a:pt x="1501339" y="846449"/>
                    <a:pt x="1498481" y="847020"/>
                    <a:pt x="1497052" y="847020"/>
                  </a:cubicBezTo>
                  <a:lnTo>
                    <a:pt x="1496671" y="847020"/>
                  </a:lnTo>
                  <a:cubicBezTo>
                    <a:pt x="1496385" y="847020"/>
                    <a:pt x="1496100" y="847020"/>
                    <a:pt x="1495814" y="847020"/>
                  </a:cubicBezTo>
                  <a:lnTo>
                    <a:pt x="1489813" y="842162"/>
                  </a:lnTo>
                  <a:lnTo>
                    <a:pt x="1486384" y="841972"/>
                  </a:lnTo>
                  <a:lnTo>
                    <a:pt x="1486289" y="842067"/>
                  </a:lnTo>
                  <a:cubicBezTo>
                    <a:pt x="1486194" y="842067"/>
                    <a:pt x="1484765" y="843115"/>
                    <a:pt x="1484194" y="843877"/>
                  </a:cubicBezTo>
                  <a:cubicBezTo>
                    <a:pt x="1483812" y="844353"/>
                    <a:pt x="1481812" y="846258"/>
                    <a:pt x="1480669" y="847211"/>
                  </a:cubicBezTo>
                  <a:cubicBezTo>
                    <a:pt x="1479621" y="847211"/>
                    <a:pt x="1476192" y="847020"/>
                    <a:pt x="1475526" y="847211"/>
                  </a:cubicBezTo>
                  <a:cubicBezTo>
                    <a:pt x="1474478" y="847401"/>
                    <a:pt x="1473144" y="848258"/>
                    <a:pt x="1472668" y="848449"/>
                  </a:cubicBezTo>
                  <a:cubicBezTo>
                    <a:pt x="1471811" y="848925"/>
                    <a:pt x="1469525" y="849306"/>
                    <a:pt x="1469049" y="849116"/>
                  </a:cubicBezTo>
                  <a:cubicBezTo>
                    <a:pt x="1468382" y="848734"/>
                    <a:pt x="1466477" y="848068"/>
                    <a:pt x="1466477" y="848068"/>
                  </a:cubicBezTo>
                  <a:lnTo>
                    <a:pt x="1466287" y="848068"/>
                  </a:lnTo>
                  <a:cubicBezTo>
                    <a:pt x="1466096" y="848068"/>
                    <a:pt x="1461524" y="847877"/>
                    <a:pt x="1460190" y="847877"/>
                  </a:cubicBezTo>
                  <a:cubicBezTo>
                    <a:pt x="1458952" y="847877"/>
                    <a:pt x="1458667" y="847782"/>
                    <a:pt x="1458667" y="846544"/>
                  </a:cubicBezTo>
                  <a:cubicBezTo>
                    <a:pt x="1458667" y="845972"/>
                    <a:pt x="1458000" y="840162"/>
                    <a:pt x="1456857" y="839495"/>
                  </a:cubicBezTo>
                  <a:cubicBezTo>
                    <a:pt x="1456095" y="839019"/>
                    <a:pt x="1454380" y="838257"/>
                    <a:pt x="1453714" y="838257"/>
                  </a:cubicBezTo>
                  <a:cubicBezTo>
                    <a:pt x="1453618" y="838257"/>
                    <a:pt x="1453523" y="838257"/>
                    <a:pt x="1453333" y="838257"/>
                  </a:cubicBezTo>
                  <a:cubicBezTo>
                    <a:pt x="1449713" y="838066"/>
                    <a:pt x="1448094" y="838352"/>
                    <a:pt x="1447617" y="839209"/>
                  </a:cubicBezTo>
                  <a:cubicBezTo>
                    <a:pt x="1446951" y="840353"/>
                    <a:pt x="1444855" y="847877"/>
                    <a:pt x="1444665" y="848830"/>
                  </a:cubicBezTo>
                  <a:cubicBezTo>
                    <a:pt x="1444474" y="849782"/>
                    <a:pt x="1443236" y="851592"/>
                    <a:pt x="1442093" y="852449"/>
                  </a:cubicBezTo>
                  <a:cubicBezTo>
                    <a:pt x="1441331" y="851878"/>
                    <a:pt x="1439331" y="850640"/>
                    <a:pt x="1438474" y="850163"/>
                  </a:cubicBezTo>
                  <a:lnTo>
                    <a:pt x="1442379" y="844162"/>
                  </a:lnTo>
                  <a:lnTo>
                    <a:pt x="1432187" y="835876"/>
                  </a:lnTo>
                  <a:cubicBezTo>
                    <a:pt x="1432378" y="835495"/>
                    <a:pt x="1432568" y="834637"/>
                    <a:pt x="1432758" y="833495"/>
                  </a:cubicBezTo>
                  <a:cubicBezTo>
                    <a:pt x="1432949" y="832256"/>
                    <a:pt x="1431902" y="830161"/>
                    <a:pt x="1430853" y="828351"/>
                  </a:cubicBezTo>
                  <a:cubicBezTo>
                    <a:pt x="1430473" y="827589"/>
                    <a:pt x="1430187" y="827017"/>
                    <a:pt x="1429996" y="826541"/>
                  </a:cubicBezTo>
                  <a:cubicBezTo>
                    <a:pt x="1429520" y="825398"/>
                    <a:pt x="1429996" y="821779"/>
                    <a:pt x="1430282" y="820445"/>
                  </a:cubicBezTo>
                  <a:lnTo>
                    <a:pt x="1430377" y="820064"/>
                  </a:lnTo>
                  <a:lnTo>
                    <a:pt x="1426377" y="818921"/>
                  </a:lnTo>
                  <a:cubicBezTo>
                    <a:pt x="1426853" y="817874"/>
                    <a:pt x="1427901" y="815873"/>
                    <a:pt x="1428472" y="815207"/>
                  </a:cubicBezTo>
                  <a:cubicBezTo>
                    <a:pt x="1429234" y="814349"/>
                    <a:pt x="1429234" y="812540"/>
                    <a:pt x="1429139" y="810349"/>
                  </a:cubicBezTo>
                  <a:cubicBezTo>
                    <a:pt x="1429139" y="809777"/>
                    <a:pt x="1429139" y="809396"/>
                    <a:pt x="1429139" y="809015"/>
                  </a:cubicBezTo>
                  <a:cubicBezTo>
                    <a:pt x="1429234" y="808253"/>
                    <a:pt x="1430282" y="807110"/>
                    <a:pt x="1430949" y="806443"/>
                  </a:cubicBezTo>
                  <a:cubicBezTo>
                    <a:pt x="1431235" y="806158"/>
                    <a:pt x="1431425" y="805967"/>
                    <a:pt x="1431520" y="805872"/>
                  </a:cubicBezTo>
                  <a:cubicBezTo>
                    <a:pt x="1431806" y="805491"/>
                    <a:pt x="1433330" y="803967"/>
                    <a:pt x="1434283" y="803015"/>
                  </a:cubicBezTo>
                  <a:lnTo>
                    <a:pt x="1434378" y="802919"/>
                  </a:lnTo>
                  <a:lnTo>
                    <a:pt x="1435426" y="799109"/>
                  </a:lnTo>
                  <a:lnTo>
                    <a:pt x="1441521" y="798728"/>
                  </a:lnTo>
                  <a:lnTo>
                    <a:pt x="1442188" y="763581"/>
                  </a:lnTo>
                  <a:lnTo>
                    <a:pt x="1450475" y="763391"/>
                  </a:lnTo>
                  <a:lnTo>
                    <a:pt x="1450952" y="745103"/>
                  </a:lnTo>
                  <a:lnTo>
                    <a:pt x="1500386" y="744341"/>
                  </a:lnTo>
                  <a:cubicBezTo>
                    <a:pt x="1498005" y="746436"/>
                    <a:pt x="1493814" y="750341"/>
                    <a:pt x="1493433" y="751294"/>
                  </a:cubicBezTo>
                  <a:cubicBezTo>
                    <a:pt x="1493337" y="751579"/>
                    <a:pt x="1493147" y="751865"/>
                    <a:pt x="1492957" y="752151"/>
                  </a:cubicBezTo>
                  <a:cubicBezTo>
                    <a:pt x="1491909" y="752818"/>
                    <a:pt x="1491337" y="753675"/>
                    <a:pt x="1491814" y="755294"/>
                  </a:cubicBezTo>
                  <a:close/>
                  <a:moveTo>
                    <a:pt x="1518198" y="818350"/>
                  </a:moveTo>
                  <a:cubicBezTo>
                    <a:pt x="1519626" y="818826"/>
                    <a:pt x="1521246" y="819493"/>
                    <a:pt x="1521912" y="820541"/>
                  </a:cubicBezTo>
                  <a:cubicBezTo>
                    <a:pt x="1522008" y="820731"/>
                    <a:pt x="1522294" y="821017"/>
                    <a:pt x="1522579" y="821493"/>
                  </a:cubicBezTo>
                  <a:cubicBezTo>
                    <a:pt x="1523913" y="823493"/>
                    <a:pt x="1527628" y="828637"/>
                    <a:pt x="1527913" y="829970"/>
                  </a:cubicBezTo>
                  <a:cubicBezTo>
                    <a:pt x="1528104" y="830637"/>
                    <a:pt x="1528485" y="832161"/>
                    <a:pt x="1529151" y="833971"/>
                  </a:cubicBezTo>
                  <a:cubicBezTo>
                    <a:pt x="1527437" y="834828"/>
                    <a:pt x="1526009" y="835685"/>
                    <a:pt x="1525627" y="836542"/>
                  </a:cubicBezTo>
                  <a:cubicBezTo>
                    <a:pt x="1525246" y="837495"/>
                    <a:pt x="1524675" y="841495"/>
                    <a:pt x="1524389" y="843782"/>
                  </a:cubicBezTo>
                  <a:cubicBezTo>
                    <a:pt x="1523532" y="843305"/>
                    <a:pt x="1522865" y="842734"/>
                    <a:pt x="1522674" y="841972"/>
                  </a:cubicBezTo>
                  <a:cubicBezTo>
                    <a:pt x="1522484" y="841210"/>
                    <a:pt x="1522103" y="839781"/>
                    <a:pt x="1522198" y="838543"/>
                  </a:cubicBezTo>
                  <a:cubicBezTo>
                    <a:pt x="1522294" y="837495"/>
                    <a:pt x="1520579" y="837304"/>
                    <a:pt x="1518769" y="837114"/>
                  </a:cubicBezTo>
                  <a:cubicBezTo>
                    <a:pt x="1517817" y="837019"/>
                    <a:pt x="1516864" y="836924"/>
                    <a:pt x="1516484" y="836733"/>
                  </a:cubicBezTo>
                  <a:cubicBezTo>
                    <a:pt x="1515721" y="836257"/>
                    <a:pt x="1514959" y="833304"/>
                    <a:pt x="1515055" y="831304"/>
                  </a:cubicBezTo>
                  <a:cubicBezTo>
                    <a:pt x="1515150" y="829494"/>
                    <a:pt x="1515150" y="826541"/>
                    <a:pt x="1515150" y="826541"/>
                  </a:cubicBezTo>
                  <a:lnTo>
                    <a:pt x="1515150" y="826160"/>
                  </a:lnTo>
                  <a:lnTo>
                    <a:pt x="1511435" y="825684"/>
                  </a:lnTo>
                  <a:cubicBezTo>
                    <a:pt x="1511340" y="824541"/>
                    <a:pt x="1510673" y="821779"/>
                    <a:pt x="1509816" y="818826"/>
                  </a:cubicBezTo>
                  <a:cubicBezTo>
                    <a:pt x="1509625" y="817969"/>
                    <a:pt x="1509435" y="817302"/>
                    <a:pt x="1509340" y="817016"/>
                  </a:cubicBezTo>
                  <a:cubicBezTo>
                    <a:pt x="1509244" y="816540"/>
                    <a:pt x="1508768" y="815302"/>
                    <a:pt x="1508102" y="813587"/>
                  </a:cubicBezTo>
                  <a:cubicBezTo>
                    <a:pt x="1507053" y="810920"/>
                    <a:pt x="1505625" y="807205"/>
                    <a:pt x="1505434" y="805967"/>
                  </a:cubicBezTo>
                  <a:cubicBezTo>
                    <a:pt x="1505244" y="804538"/>
                    <a:pt x="1506101" y="803586"/>
                    <a:pt x="1506863" y="802729"/>
                  </a:cubicBezTo>
                  <a:cubicBezTo>
                    <a:pt x="1507053" y="802538"/>
                    <a:pt x="1507244" y="802348"/>
                    <a:pt x="1507339" y="802157"/>
                  </a:cubicBezTo>
                  <a:cubicBezTo>
                    <a:pt x="1508102" y="801205"/>
                    <a:pt x="1509625" y="799490"/>
                    <a:pt x="1510292" y="798728"/>
                  </a:cubicBezTo>
                  <a:cubicBezTo>
                    <a:pt x="1510864" y="798157"/>
                    <a:pt x="1511721" y="797014"/>
                    <a:pt x="1512197" y="796347"/>
                  </a:cubicBezTo>
                  <a:cubicBezTo>
                    <a:pt x="1512293" y="796537"/>
                    <a:pt x="1512483" y="796728"/>
                    <a:pt x="1512578" y="797014"/>
                  </a:cubicBezTo>
                  <a:cubicBezTo>
                    <a:pt x="1513530" y="798538"/>
                    <a:pt x="1514864" y="800538"/>
                    <a:pt x="1514959" y="801205"/>
                  </a:cubicBezTo>
                  <a:cubicBezTo>
                    <a:pt x="1515245" y="802443"/>
                    <a:pt x="1515435" y="804443"/>
                    <a:pt x="1515340" y="806253"/>
                  </a:cubicBezTo>
                  <a:cubicBezTo>
                    <a:pt x="1515245" y="808253"/>
                    <a:pt x="1515340" y="809396"/>
                    <a:pt x="1515817" y="810158"/>
                  </a:cubicBezTo>
                  <a:lnTo>
                    <a:pt x="1515912" y="810253"/>
                  </a:lnTo>
                  <a:cubicBezTo>
                    <a:pt x="1516388" y="810920"/>
                    <a:pt x="1517436" y="812349"/>
                    <a:pt x="1517055" y="813206"/>
                  </a:cubicBezTo>
                  <a:cubicBezTo>
                    <a:pt x="1516864" y="814349"/>
                    <a:pt x="1516293" y="817683"/>
                    <a:pt x="1518198" y="818350"/>
                  </a:cubicBezTo>
                  <a:close/>
                  <a:moveTo>
                    <a:pt x="1551440" y="821588"/>
                  </a:moveTo>
                  <a:lnTo>
                    <a:pt x="1550773" y="822160"/>
                  </a:lnTo>
                  <a:cubicBezTo>
                    <a:pt x="1551821" y="823112"/>
                    <a:pt x="1551440" y="824636"/>
                    <a:pt x="1549821" y="826827"/>
                  </a:cubicBezTo>
                  <a:lnTo>
                    <a:pt x="1549726" y="826922"/>
                  </a:lnTo>
                  <a:cubicBezTo>
                    <a:pt x="1549440" y="827303"/>
                    <a:pt x="1549344" y="828541"/>
                    <a:pt x="1549249" y="831970"/>
                  </a:cubicBezTo>
                  <a:cubicBezTo>
                    <a:pt x="1549249" y="832733"/>
                    <a:pt x="1549249" y="833495"/>
                    <a:pt x="1549154" y="833875"/>
                  </a:cubicBezTo>
                  <a:cubicBezTo>
                    <a:pt x="1549059" y="835304"/>
                    <a:pt x="1547821" y="838352"/>
                    <a:pt x="1546963" y="839781"/>
                  </a:cubicBezTo>
                  <a:cubicBezTo>
                    <a:pt x="1546106" y="841210"/>
                    <a:pt x="1542105" y="844734"/>
                    <a:pt x="1540582" y="845210"/>
                  </a:cubicBezTo>
                  <a:cubicBezTo>
                    <a:pt x="1539058" y="845687"/>
                    <a:pt x="1536105" y="844353"/>
                    <a:pt x="1533914" y="841876"/>
                  </a:cubicBezTo>
                  <a:cubicBezTo>
                    <a:pt x="1532676" y="840353"/>
                    <a:pt x="1531247" y="837019"/>
                    <a:pt x="1530294" y="834257"/>
                  </a:cubicBezTo>
                  <a:cubicBezTo>
                    <a:pt x="1530294" y="834257"/>
                    <a:pt x="1530390" y="834161"/>
                    <a:pt x="1530485" y="834161"/>
                  </a:cubicBezTo>
                  <a:cubicBezTo>
                    <a:pt x="1530866" y="833971"/>
                    <a:pt x="1531152" y="833875"/>
                    <a:pt x="1531343" y="833780"/>
                  </a:cubicBezTo>
                  <a:cubicBezTo>
                    <a:pt x="1532009" y="833399"/>
                    <a:pt x="1532486" y="831780"/>
                    <a:pt x="1533247" y="826827"/>
                  </a:cubicBezTo>
                  <a:cubicBezTo>
                    <a:pt x="1533342" y="826065"/>
                    <a:pt x="1533438" y="825303"/>
                    <a:pt x="1533533" y="825208"/>
                  </a:cubicBezTo>
                  <a:cubicBezTo>
                    <a:pt x="1533819" y="824636"/>
                    <a:pt x="1537533" y="820636"/>
                    <a:pt x="1538962" y="819207"/>
                  </a:cubicBezTo>
                  <a:cubicBezTo>
                    <a:pt x="1539439" y="818731"/>
                    <a:pt x="1539819" y="818350"/>
                    <a:pt x="1540010" y="818159"/>
                  </a:cubicBezTo>
                  <a:lnTo>
                    <a:pt x="1540391" y="817778"/>
                  </a:lnTo>
                  <a:cubicBezTo>
                    <a:pt x="1541344" y="816730"/>
                    <a:pt x="1542582" y="815492"/>
                    <a:pt x="1542963" y="814445"/>
                  </a:cubicBezTo>
                  <a:cubicBezTo>
                    <a:pt x="1543344" y="813492"/>
                    <a:pt x="1543344" y="808349"/>
                    <a:pt x="1543344" y="806539"/>
                  </a:cubicBezTo>
                  <a:cubicBezTo>
                    <a:pt x="1544773" y="806729"/>
                    <a:pt x="1548011" y="807301"/>
                    <a:pt x="1548868" y="807110"/>
                  </a:cubicBezTo>
                  <a:cubicBezTo>
                    <a:pt x="1549249" y="807015"/>
                    <a:pt x="1549916" y="806729"/>
                    <a:pt x="1550869" y="806253"/>
                  </a:cubicBezTo>
                  <a:cubicBezTo>
                    <a:pt x="1551821" y="805777"/>
                    <a:pt x="1553059" y="805110"/>
                    <a:pt x="1553631" y="805110"/>
                  </a:cubicBezTo>
                  <a:cubicBezTo>
                    <a:pt x="1554107" y="805110"/>
                    <a:pt x="1555155" y="805205"/>
                    <a:pt x="1556012" y="805396"/>
                  </a:cubicBezTo>
                  <a:cubicBezTo>
                    <a:pt x="1556869" y="805491"/>
                    <a:pt x="1557726" y="805682"/>
                    <a:pt x="1558203" y="805682"/>
                  </a:cubicBezTo>
                  <a:cubicBezTo>
                    <a:pt x="1558489" y="805682"/>
                    <a:pt x="1558869" y="805682"/>
                    <a:pt x="1559251" y="805682"/>
                  </a:cubicBezTo>
                  <a:cubicBezTo>
                    <a:pt x="1560489" y="805682"/>
                    <a:pt x="1562013" y="805777"/>
                    <a:pt x="1562680" y="805682"/>
                  </a:cubicBezTo>
                  <a:cubicBezTo>
                    <a:pt x="1563442" y="805586"/>
                    <a:pt x="1565537" y="805682"/>
                    <a:pt x="1566013" y="806539"/>
                  </a:cubicBezTo>
                  <a:lnTo>
                    <a:pt x="1566299" y="807015"/>
                  </a:lnTo>
                  <a:cubicBezTo>
                    <a:pt x="1567061" y="808158"/>
                    <a:pt x="1568109" y="809968"/>
                    <a:pt x="1569061" y="810634"/>
                  </a:cubicBezTo>
                  <a:cubicBezTo>
                    <a:pt x="1569633" y="811016"/>
                    <a:pt x="1570776" y="811301"/>
                    <a:pt x="1572205" y="811682"/>
                  </a:cubicBezTo>
                  <a:cubicBezTo>
                    <a:pt x="1573634" y="812063"/>
                    <a:pt x="1575157" y="812444"/>
                    <a:pt x="1575729" y="812825"/>
                  </a:cubicBezTo>
                  <a:cubicBezTo>
                    <a:pt x="1576110" y="813111"/>
                    <a:pt x="1576872" y="813873"/>
                    <a:pt x="1577824" y="814730"/>
                  </a:cubicBezTo>
                  <a:cubicBezTo>
                    <a:pt x="1580396" y="817112"/>
                    <a:pt x="1582301" y="818826"/>
                    <a:pt x="1583253" y="819016"/>
                  </a:cubicBezTo>
                  <a:cubicBezTo>
                    <a:pt x="1584111" y="819112"/>
                    <a:pt x="1585444" y="819969"/>
                    <a:pt x="1586301" y="820541"/>
                  </a:cubicBezTo>
                  <a:cubicBezTo>
                    <a:pt x="1586587" y="820731"/>
                    <a:pt x="1586778" y="820826"/>
                    <a:pt x="1586968" y="820921"/>
                  </a:cubicBezTo>
                  <a:cubicBezTo>
                    <a:pt x="1587540" y="821303"/>
                    <a:pt x="1588493" y="822350"/>
                    <a:pt x="1588969" y="822826"/>
                  </a:cubicBezTo>
                  <a:lnTo>
                    <a:pt x="1587826" y="823684"/>
                  </a:lnTo>
                  <a:lnTo>
                    <a:pt x="1585540" y="826255"/>
                  </a:lnTo>
                  <a:lnTo>
                    <a:pt x="1585444" y="826351"/>
                  </a:lnTo>
                  <a:cubicBezTo>
                    <a:pt x="1585444" y="826446"/>
                    <a:pt x="1584396" y="828732"/>
                    <a:pt x="1584111" y="829780"/>
                  </a:cubicBezTo>
                  <a:cubicBezTo>
                    <a:pt x="1583825" y="830828"/>
                    <a:pt x="1583825" y="833590"/>
                    <a:pt x="1583825" y="833780"/>
                  </a:cubicBezTo>
                  <a:lnTo>
                    <a:pt x="1583825" y="834066"/>
                  </a:lnTo>
                  <a:lnTo>
                    <a:pt x="1584111" y="834161"/>
                  </a:lnTo>
                  <a:cubicBezTo>
                    <a:pt x="1584396" y="834257"/>
                    <a:pt x="1586778" y="835018"/>
                    <a:pt x="1587921" y="835018"/>
                  </a:cubicBezTo>
                  <a:cubicBezTo>
                    <a:pt x="1588397" y="835018"/>
                    <a:pt x="1589159" y="834923"/>
                    <a:pt x="1590016" y="834828"/>
                  </a:cubicBezTo>
                  <a:cubicBezTo>
                    <a:pt x="1591064" y="834733"/>
                    <a:pt x="1592588" y="834542"/>
                    <a:pt x="1592874" y="834637"/>
                  </a:cubicBezTo>
                  <a:cubicBezTo>
                    <a:pt x="1593445" y="834733"/>
                    <a:pt x="1594303" y="834733"/>
                    <a:pt x="1594874" y="834733"/>
                  </a:cubicBezTo>
                  <a:cubicBezTo>
                    <a:pt x="1594874" y="835685"/>
                    <a:pt x="1595065" y="838543"/>
                    <a:pt x="1595826" y="839400"/>
                  </a:cubicBezTo>
                  <a:cubicBezTo>
                    <a:pt x="1596112" y="839781"/>
                    <a:pt x="1596779" y="840638"/>
                    <a:pt x="1597446" y="841781"/>
                  </a:cubicBezTo>
                  <a:cubicBezTo>
                    <a:pt x="1599161" y="844258"/>
                    <a:pt x="1600494" y="846163"/>
                    <a:pt x="1600970" y="846639"/>
                  </a:cubicBezTo>
                  <a:cubicBezTo>
                    <a:pt x="1601446" y="847020"/>
                    <a:pt x="1602399" y="847591"/>
                    <a:pt x="1603352" y="848068"/>
                  </a:cubicBezTo>
                  <a:cubicBezTo>
                    <a:pt x="1604018" y="848449"/>
                    <a:pt x="1604685" y="848830"/>
                    <a:pt x="1604971" y="849020"/>
                  </a:cubicBezTo>
                  <a:cubicBezTo>
                    <a:pt x="1605256" y="849211"/>
                    <a:pt x="1606399" y="849878"/>
                    <a:pt x="1608209" y="850925"/>
                  </a:cubicBezTo>
                  <a:cubicBezTo>
                    <a:pt x="1609924" y="851878"/>
                    <a:pt x="1612590" y="853402"/>
                    <a:pt x="1612781" y="853687"/>
                  </a:cubicBezTo>
                  <a:cubicBezTo>
                    <a:pt x="1613448" y="854354"/>
                    <a:pt x="1621830" y="856926"/>
                    <a:pt x="1623544" y="857021"/>
                  </a:cubicBezTo>
                  <a:cubicBezTo>
                    <a:pt x="1625068" y="857116"/>
                    <a:pt x="1630784" y="857688"/>
                    <a:pt x="1632974" y="857974"/>
                  </a:cubicBezTo>
                  <a:lnTo>
                    <a:pt x="1606590" y="883691"/>
                  </a:lnTo>
                  <a:lnTo>
                    <a:pt x="1596589" y="885025"/>
                  </a:lnTo>
                  <a:lnTo>
                    <a:pt x="1592684" y="890454"/>
                  </a:lnTo>
                  <a:cubicBezTo>
                    <a:pt x="1591064" y="890930"/>
                    <a:pt x="1587159" y="891883"/>
                    <a:pt x="1586206" y="891883"/>
                  </a:cubicBezTo>
                  <a:cubicBezTo>
                    <a:pt x="1585540" y="891883"/>
                    <a:pt x="1583825" y="891787"/>
                    <a:pt x="1582206" y="891692"/>
                  </a:cubicBezTo>
                  <a:cubicBezTo>
                    <a:pt x="1580777" y="891597"/>
                    <a:pt x="1579634" y="891502"/>
                    <a:pt x="1579158" y="891502"/>
                  </a:cubicBezTo>
                  <a:cubicBezTo>
                    <a:pt x="1579062" y="891502"/>
                    <a:pt x="1570014" y="891692"/>
                    <a:pt x="1569252" y="892930"/>
                  </a:cubicBezTo>
                  <a:cubicBezTo>
                    <a:pt x="1568776" y="893692"/>
                    <a:pt x="1565061" y="896074"/>
                    <a:pt x="1564013" y="896074"/>
                  </a:cubicBezTo>
                  <a:cubicBezTo>
                    <a:pt x="1563632" y="896074"/>
                    <a:pt x="1563060" y="896074"/>
                    <a:pt x="1562394" y="896169"/>
                  </a:cubicBezTo>
                  <a:cubicBezTo>
                    <a:pt x="1560965" y="896264"/>
                    <a:pt x="1558679" y="896455"/>
                    <a:pt x="1558012" y="896169"/>
                  </a:cubicBezTo>
                  <a:cubicBezTo>
                    <a:pt x="1557250" y="895788"/>
                    <a:pt x="1547630" y="888835"/>
                    <a:pt x="1543915" y="886168"/>
                  </a:cubicBezTo>
                  <a:cubicBezTo>
                    <a:pt x="1543725" y="886072"/>
                    <a:pt x="1541724" y="885120"/>
                    <a:pt x="1540582" y="885120"/>
                  </a:cubicBezTo>
                  <a:cubicBezTo>
                    <a:pt x="1540201" y="885120"/>
                    <a:pt x="1537915" y="885025"/>
                    <a:pt x="1535152" y="884929"/>
                  </a:cubicBezTo>
                  <a:cubicBezTo>
                    <a:pt x="1534771" y="883691"/>
                    <a:pt x="1533342" y="879024"/>
                    <a:pt x="1533057" y="878167"/>
                  </a:cubicBezTo>
                  <a:cubicBezTo>
                    <a:pt x="1532771" y="877309"/>
                    <a:pt x="1530961" y="876262"/>
                    <a:pt x="1528961" y="875119"/>
                  </a:cubicBezTo>
                  <a:cubicBezTo>
                    <a:pt x="1528580" y="874928"/>
                    <a:pt x="1528390" y="874833"/>
                    <a:pt x="1528199" y="874642"/>
                  </a:cubicBezTo>
                  <a:cubicBezTo>
                    <a:pt x="1527723" y="874357"/>
                    <a:pt x="1527532" y="871785"/>
                    <a:pt x="1527723" y="869785"/>
                  </a:cubicBezTo>
                  <a:cubicBezTo>
                    <a:pt x="1527818" y="868928"/>
                    <a:pt x="1526580" y="868166"/>
                    <a:pt x="1524865" y="867213"/>
                  </a:cubicBezTo>
                  <a:cubicBezTo>
                    <a:pt x="1524294" y="866832"/>
                    <a:pt x="1523722" y="866546"/>
                    <a:pt x="1523532" y="866356"/>
                  </a:cubicBezTo>
                  <a:cubicBezTo>
                    <a:pt x="1523341" y="866165"/>
                    <a:pt x="1522961" y="865784"/>
                    <a:pt x="1522484" y="865403"/>
                  </a:cubicBezTo>
                  <a:cubicBezTo>
                    <a:pt x="1521436" y="864451"/>
                    <a:pt x="1519531" y="862832"/>
                    <a:pt x="1519150" y="862070"/>
                  </a:cubicBezTo>
                  <a:cubicBezTo>
                    <a:pt x="1518579" y="860926"/>
                    <a:pt x="1515626" y="860736"/>
                    <a:pt x="1514388" y="860641"/>
                  </a:cubicBezTo>
                  <a:lnTo>
                    <a:pt x="1514674" y="856926"/>
                  </a:lnTo>
                  <a:cubicBezTo>
                    <a:pt x="1515435" y="856736"/>
                    <a:pt x="1517436" y="856259"/>
                    <a:pt x="1518388" y="856164"/>
                  </a:cubicBezTo>
                  <a:cubicBezTo>
                    <a:pt x="1519722" y="855974"/>
                    <a:pt x="1521341" y="854830"/>
                    <a:pt x="1522674" y="853878"/>
                  </a:cubicBezTo>
                  <a:cubicBezTo>
                    <a:pt x="1524103" y="852830"/>
                    <a:pt x="1524960" y="845401"/>
                    <a:pt x="1524960" y="845305"/>
                  </a:cubicBezTo>
                  <a:cubicBezTo>
                    <a:pt x="1525056" y="844353"/>
                    <a:pt x="1525913" y="838066"/>
                    <a:pt x="1526389" y="836924"/>
                  </a:cubicBezTo>
                  <a:cubicBezTo>
                    <a:pt x="1526580" y="836352"/>
                    <a:pt x="1528104" y="835495"/>
                    <a:pt x="1529342" y="834828"/>
                  </a:cubicBezTo>
                  <a:cubicBezTo>
                    <a:pt x="1530390" y="837686"/>
                    <a:pt x="1531723" y="841019"/>
                    <a:pt x="1533057" y="842543"/>
                  </a:cubicBezTo>
                  <a:cubicBezTo>
                    <a:pt x="1534962" y="844734"/>
                    <a:pt x="1537629" y="846258"/>
                    <a:pt x="1539724" y="846258"/>
                  </a:cubicBezTo>
                  <a:cubicBezTo>
                    <a:pt x="1540105" y="846258"/>
                    <a:pt x="1540391" y="846258"/>
                    <a:pt x="1540677" y="846163"/>
                  </a:cubicBezTo>
                  <a:cubicBezTo>
                    <a:pt x="1542677" y="845591"/>
                    <a:pt x="1546678" y="841781"/>
                    <a:pt x="1547630" y="840353"/>
                  </a:cubicBezTo>
                  <a:cubicBezTo>
                    <a:pt x="1548583" y="838828"/>
                    <a:pt x="1549821" y="835685"/>
                    <a:pt x="1550011" y="834066"/>
                  </a:cubicBezTo>
                  <a:cubicBezTo>
                    <a:pt x="1550011" y="833590"/>
                    <a:pt x="1550011" y="832923"/>
                    <a:pt x="1550107" y="832161"/>
                  </a:cubicBezTo>
                  <a:cubicBezTo>
                    <a:pt x="1550107" y="830732"/>
                    <a:pt x="1550202" y="827970"/>
                    <a:pt x="1550393" y="827589"/>
                  </a:cubicBezTo>
                  <a:lnTo>
                    <a:pt x="1550487" y="827494"/>
                  </a:lnTo>
                  <a:cubicBezTo>
                    <a:pt x="1552488" y="824732"/>
                    <a:pt x="1552774" y="822826"/>
                    <a:pt x="1551440" y="821588"/>
                  </a:cubicBezTo>
                  <a:close/>
                  <a:moveTo>
                    <a:pt x="1516102" y="939984"/>
                  </a:moveTo>
                  <a:cubicBezTo>
                    <a:pt x="1516388" y="940079"/>
                    <a:pt x="1516578" y="940270"/>
                    <a:pt x="1516769" y="940365"/>
                  </a:cubicBezTo>
                  <a:cubicBezTo>
                    <a:pt x="1516198" y="940937"/>
                    <a:pt x="1512864" y="941794"/>
                    <a:pt x="1512197" y="941794"/>
                  </a:cubicBezTo>
                  <a:cubicBezTo>
                    <a:pt x="1511530" y="941794"/>
                    <a:pt x="1509816" y="941508"/>
                    <a:pt x="1508958" y="940841"/>
                  </a:cubicBezTo>
                  <a:cubicBezTo>
                    <a:pt x="1508482" y="940460"/>
                    <a:pt x="1508102" y="940651"/>
                    <a:pt x="1507911" y="940841"/>
                  </a:cubicBezTo>
                  <a:cubicBezTo>
                    <a:pt x="1507149" y="941413"/>
                    <a:pt x="1507530" y="943318"/>
                    <a:pt x="1507720" y="943699"/>
                  </a:cubicBezTo>
                  <a:cubicBezTo>
                    <a:pt x="1507815" y="943889"/>
                    <a:pt x="1507815" y="944175"/>
                    <a:pt x="1507720" y="944270"/>
                  </a:cubicBezTo>
                  <a:cubicBezTo>
                    <a:pt x="1507625" y="944366"/>
                    <a:pt x="1507339" y="944366"/>
                    <a:pt x="1507053" y="944270"/>
                  </a:cubicBezTo>
                  <a:cubicBezTo>
                    <a:pt x="1506292" y="944080"/>
                    <a:pt x="1506101" y="943508"/>
                    <a:pt x="1506101" y="942556"/>
                  </a:cubicBezTo>
                  <a:cubicBezTo>
                    <a:pt x="1506196" y="941508"/>
                    <a:pt x="1505149" y="940651"/>
                    <a:pt x="1504196" y="940460"/>
                  </a:cubicBezTo>
                  <a:cubicBezTo>
                    <a:pt x="1504005" y="940460"/>
                    <a:pt x="1503815" y="940365"/>
                    <a:pt x="1503624" y="940365"/>
                  </a:cubicBezTo>
                  <a:cubicBezTo>
                    <a:pt x="1502768" y="940365"/>
                    <a:pt x="1501719" y="940651"/>
                    <a:pt x="1500672" y="940937"/>
                  </a:cubicBezTo>
                  <a:cubicBezTo>
                    <a:pt x="1500291" y="941032"/>
                    <a:pt x="1500100" y="940841"/>
                    <a:pt x="1499719" y="939793"/>
                  </a:cubicBezTo>
                  <a:cubicBezTo>
                    <a:pt x="1499624" y="939508"/>
                    <a:pt x="1499433" y="939127"/>
                    <a:pt x="1499338" y="938841"/>
                  </a:cubicBezTo>
                  <a:cubicBezTo>
                    <a:pt x="1498957" y="938079"/>
                    <a:pt x="1498195" y="936936"/>
                    <a:pt x="1497528" y="935983"/>
                  </a:cubicBezTo>
                  <a:cubicBezTo>
                    <a:pt x="1497243" y="935507"/>
                    <a:pt x="1496862" y="935031"/>
                    <a:pt x="1496671" y="934745"/>
                  </a:cubicBezTo>
                  <a:cubicBezTo>
                    <a:pt x="1496195" y="934078"/>
                    <a:pt x="1496671" y="929887"/>
                    <a:pt x="1496767" y="928078"/>
                  </a:cubicBezTo>
                  <a:cubicBezTo>
                    <a:pt x="1496862" y="927601"/>
                    <a:pt x="1496862" y="927125"/>
                    <a:pt x="1496862" y="926935"/>
                  </a:cubicBezTo>
                  <a:cubicBezTo>
                    <a:pt x="1496957" y="925887"/>
                    <a:pt x="1498481" y="925030"/>
                    <a:pt x="1499338" y="924553"/>
                  </a:cubicBezTo>
                  <a:lnTo>
                    <a:pt x="1499529" y="924458"/>
                  </a:lnTo>
                  <a:cubicBezTo>
                    <a:pt x="1500576" y="923887"/>
                    <a:pt x="1500005" y="922649"/>
                    <a:pt x="1499624" y="921696"/>
                  </a:cubicBezTo>
                  <a:cubicBezTo>
                    <a:pt x="1499529" y="921505"/>
                    <a:pt x="1499433" y="921315"/>
                    <a:pt x="1499338" y="921124"/>
                  </a:cubicBezTo>
                  <a:cubicBezTo>
                    <a:pt x="1499433" y="920934"/>
                    <a:pt x="1500100" y="920934"/>
                    <a:pt x="1501339" y="920934"/>
                  </a:cubicBezTo>
                  <a:lnTo>
                    <a:pt x="1504767" y="920934"/>
                  </a:lnTo>
                  <a:cubicBezTo>
                    <a:pt x="1505244" y="920934"/>
                    <a:pt x="1506101" y="920648"/>
                    <a:pt x="1507435" y="920077"/>
                  </a:cubicBezTo>
                  <a:cubicBezTo>
                    <a:pt x="1508292" y="919791"/>
                    <a:pt x="1509340" y="919315"/>
                    <a:pt x="1509721" y="919315"/>
                  </a:cubicBezTo>
                  <a:cubicBezTo>
                    <a:pt x="1510578" y="919315"/>
                    <a:pt x="1513436" y="919600"/>
                    <a:pt x="1514007" y="919791"/>
                  </a:cubicBezTo>
                  <a:lnTo>
                    <a:pt x="1514388" y="919886"/>
                  </a:lnTo>
                  <a:cubicBezTo>
                    <a:pt x="1515531" y="920267"/>
                    <a:pt x="1518674" y="921315"/>
                    <a:pt x="1519436" y="921887"/>
                  </a:cubicBezTo>
                  <a:cubicBezTo>
                    <a:pt x="1520389" y="922649"/>
                    <a:pt x="1523532" y="922077"/>
                    <a:pt x="1524580" y="921696"/>
                  </a:cubicBezTo>
                  <a:cubicBezTo>
                    <a:pt x="1524580" y="921982"/>
                    <a:pt x="1524484" y="922553"/>
                    <a:pt x="1524199" y="923315"/>
                  </a:cubicBezTo>
                  <a:cubicBezTo>
                    <a:pt x="1523913" y="924077"/>
                    <a:pt x="1521341" y="924839"/>
                    <a:pt x="1520293" y="924839"/>
                  </a:cubicBezTo>
                  <a:cubicBezTo>
                    <a:pt x="1520008" y="924839"/>
                    <a:pt x="1519722" y="924934"/>
                    <a:pt x="1519531" y="925125"/>
                  </a:cubicBezTo>
                  <a:cubicBezTo>
                    <a:pt x="1518865" y="925696"/>
                    <a:pt x="1518769" y="926840"/>
                    <a:pt x="1518769" y="928173"/>
                  </a:cubicBezTo>
                  <a:lnTo>
                    <a:pt x="1518769" y="928554"/>
                  </a:lnTo>
                  <a:cubicBezTo>
                    <a:pt x="1518769" y="929221"/>
                    <a:pt x="1518103" y="929792"/>
                    <a:pt x="1516674" y="930364"/>
                  </a:cubicBezTo>
                  <a:cubicBezTo>
                    <a:pt x="1515626" y="930745"/>
                    <a:pt x="1515435" y="932269"/>
                    <a:pt x="1515340" y="933602"/>
                  </a:cubicBezTo>
                  <a:cubicBezTo>
                    <a:pt x="1515245" y="934174"/>
                    <a:pt x="1515150" y="934936"/>
                    <a:pt x="1515055" y="935126"/>
                  </a:cubicBezTo>
                  <a:cubicBezTo>
                    <a:pt x="1514769" y="935507"/>
                    <a:pt x="1514674" y="935888"/>
                    <a:pt x="1514578" y="936174"/>
                  </a:cubicBezTo>
                  <a:cubicBezTo>
                    <a:pt x="1514483" y="936555"/>
                    <a:pt x="1514388" y="936936"/>
                    <a:pt x="1514007" y="937222"/>
                  </a:cubicBezTo>
                  <a:cubicBezTo>
                    <a:pt x="1513721" y="937412"/>
                    <a:pt x="1513626" y="937603"/>
                    <a:pt x="1513626" y="937888"/>
                  </a:cubicBezTo>
                  <a:cubicBezTo>
                    <a:pt x="1513436" y="938365"/>
                    <a:pt x="1514483" y="939032"/>
                    <a:pt x="1516102" y="939984"/>
                  </a:cubicBezTo>
                  <a:close/>
                  <a:moveTo>
                    <a:pt x="1482098" y="975893"/>
                  </a:moveTo>
                  <a:cubicBezTo>
                    <a:pt x="1482289" y="976084"/>
                    <a:pt x="1482479" y="976274"/>
                    <a:pt x="1482669" y="976465"/>
                  </a:cubicBezTo>
                  <a:cubicBezTo>
                    <a:pt x="1482860" y="976655"/>
                    <a:pt x="1483146" y="976941"/>
                    <a:pt x="1483336" y="977132"/>
                  </a:cubicBezTo>
                  <a:cubicBezTo>
                    <a:pt x="1483908" y="977608"/>
                    <a:pt x="1484479" y="978084"/>
                    <a:pt x="1484765" y="978941"/>
                  </a:cubicBezTo>
                  <a:cubicBezTo>
                    <a:pt x="1485146" y="980084"/>
                    <a:pt x="1485146" y="983608"/>
                    <a:pt x="1484955" y="985609"/>
                  </a:cubicBezTo>
                  <a:cubicBezTo>
                    <a:pt x="1484861" y="986657"/>
                    <a:pt x="1486099" y="988371"/>
                    <a:pt x="1487337" y="989895"/>
                  </a:cubicBezTo>
                  <a:cubicBezTo>
                    <a:pt x="1488099" y="990847"/>
                    <a:pt x="1488861" y="991895"/>
                    <a:pt x="1488956" y="992467"/>
                  </a:cubicBezTo>
                  <a:cubicBezTo>
                    <a:pt x="1489052" y="992848"/>
                    <a:pt x="1489146" y="993133"/>
                    <a:pt x="1489242" y="993419"/>
                  </a:cubicBezTo>
                  <a:cubicBezTo>
                    <a:pt x="1489528" y="994181"/>
                    <a:pt x="1489623" y="994467"/>
                    <a:pt x="1489432" y="995324"/>
                  </a:cubicBezTo>
                  <a:cubicBezTo>
                    <a:pt x="1489146" y="995515"/>
                    <a:pt x="1487623" y="994658"/>
                    <a:pt x="1487146" y="994467"/>
                  </a:cubicBezTo>
                  <a:cubicBezTo>
                    <a:pt x="1486956" y="994372"/>
                    <a:pt x="1486765" y="994276"/>
                    <a:pt x="1486575" y="994181"/>
                  </a:cubicBezTo>
                  <a:cubicBezTo>
                    <a:pt x="1486003" y="993895"/>
                    <a:pt x="1485622" y="992562"/>
                    <a:pt x="1485241" y="991609"/>
                  </a:cubicBezTo>
                  <a:cubicBezTo>
                    <a:pt x="1485051" y="991133"/>
                    <a:pt x="1484955" y="990657"/>
                    <a:pt x="1484765" y="990371"/>
                  </a:cubicBezTo>
                  <a:cubicBezTo>
                    <a:pt x="1484479" y="989800"/>
                    <a:pt x="1483718" y="989704"/>
                    <a:pt x="1483051" y="989704"/>
                  </a:cubicBezTo>
                  <a:cubicBezTo>
                    <a:pt x="1482574" y="989704"/>
                    <a:pt x="1482098" y="989800"/>
                    <a:pt x="1481812" y="989800"/>
                  </a:cubicBezTo>
                  <a:cubicBezTo>
                    <a:pt x="1481622" y="989800"/>
                    <a:pt x="1481526" y="989800"/>
                    <a:pt x="1481431" y="989800"/>
                  </a:cubicBezTo>
                  <a:cubicBezTo>
                    <a:pt x="1481050" y="989419"/>
                    <a:pt x="1479907" y="987228"/>
                    <a:pt x="1479812" y="986466"/>
                  </a:cubicBezTo>
                  <a:cubicBezTo>
                    <a:pt x="1479717" y="985704"/>
                    <a:pt x="1479812" y="980656"/>
                    <a:pt x="1479907" y="979799"/>
                  </a:cubicBezTo>
                  <a:cubicBezTo>
                    <a:pt x="1479907" y="979132"/>
                    <a:pt x="1479336" y="978465"/>
                    <a:pt x="1478574" y="977703"/>
                  </a:cubicBezTo>
                  <a:cubicBezTo>
                    <a:pt x="1478193" y="977322"/>
                    <a:pt x="1477717" y="976846"/>
                    <a:pt x="1477526" y="976465"/>
                  </a:cubicBezTo>
                  <a:cubicBezTo>
                    <a:pt x="1476764" y="975417"/>
                    <a:pt x="1475430" y="970369"/>
                    <a:pt x="1475336" y="968940"/>
                  </a:cubicBezTo>
                  <a:cubicBezTo>
                    <a:pt x="1475336" y="968083"/>
                    <a:pt x="1475049" y="966559"/>
                    <a:pt x="1474859" y="965130"/>
                  </a:cubicBezTo>
                  <a:cubicBezTo>
                    <a:pt x="1474669" y="964178"/>
                    <a:pt x="1474573" y="963225"/>
                    <a:pt x="1474573" y="962844"/>
                  </a:cubicBezTo>
                  <a:cubicBezTo>
                    <a:pt x="1474573" y="962368"/>
                    <a:pt x="1474383" y="961701"/>
                    <a:pt x="1474287" y="961129"/>
                  </a:cubicBezTo>
                  <a:cubicBezTo>
                    <a:pt x="1474097" y="960272"/>
                    <a:pt x="1473907" y="959320"/>
                    <a:pt x="1474002" y="958843"/>
                  </a:cubicBezTo>
                  <a:cubicBezTo>
                    <a:pt x="1474097" y="958082"/>
                    <a:pt x="1475716" y="955319"/>
                    <a:pt x="1476669" y="954081"/>
                  </a:cubicBezTo>
                  <a:cubicBezTo>
                    <a:pt x="1476859" y="954843"/>
                    <a:pt x="1477050" y="956843"/>
                    <a:pt x="1476669" y="957796"/>
                  </a:cubicBezTo>
                  <a:cubicBezTo>
                    <a:pt x="1476383" y="958367"/>
                    <a:pt x="1476478" y="960939"/>
                    <a:pt x="1476574" y="961606"/>
                  </a:cubicBezTo>
                  <a:cubicBezTo>
                    <a:pt x="1476669" y="961987"/>
                    <a:pt x="1477240" y="962939"/>
                    <a:pt x="1478288" y="964273"/>
                  </a:cubicBezTo>
                  <a:cubicBezTo>
                    <a:pt x="1478955" y="965225"/>
                    <a:pt x="1479621" y="966178"/>
                    <a:pt x="1479812" y="966654"/>
                  </a:cubicBezTo>
                  <a:cubicBezTo>
                    <a:pt x="1480193" y="967511"/>
                    <a:pt x="1480003" y="970559"/>
                    <a:pt x="1479621" y="971988"/>
                  </a:cubicBezTo>
                  <a:cubicBezTo>
                    <a:pt x="1479145" y="973226"/>
                    <a:pt x="1480955" y="974845"/>
                    <a:pt x="1482098" y="975893"/>
                  </a:cubicBezTo>
                  <a:close/>
                  <a:moveTo>
                    <a:pt x="1503339" y="1003706"/>
                  </a:moveTo>
                  <a:cubicBezTo>
                    <a:pt x="1503624" y="1004087"/>
                    <a:pt x="1503815" y="1004945"/>
                    <a:pt x="1504005" y="1005707"/>
                  </a:cubicBezTo>
                  <a:cubicBezTo>
                    <a:pt x="1504101" y="1006278"/>
                    <a:pt x="1504291" y="1006945"/>
                    <a:pt x="1504482" y="1007326"/>
                  </a:cubicBezTo>
                  <a:cubicBezTo>
                    <a:pt x="1504577" y="1007612"/>
                    <a:pt x="1504767" y="1007897"/>
                    <a:pt x="1504958" y="1008278"/>
                  </a:cubicBezTo>
                  <a:cubicBezTo>
                    <a:pt x="1505244" y="1008850"/>
                    <a:pt x="1505530" y="1009516"/>
                    <a:pt x="1505530" y="1009707"/>
                  </a:cubicBezTo>
                  <a:cubicBezTo>
                    <a:pt x="1505530" y="1009802"/>
                    <a:pt x="1505530" y="1010088"/>
                    <a:pt x="1505434" y="1010374"/>
                  </a:cubicBezTo>
                  <a:cubicBezTo>
                    <a:pt x="1505339" y="1011517"/>
                    <a:pt x="1505149" y="1013612"/>
                    <a:pt x="1505149" y="1014660"/>
                  </a:cubicBezTo>
                  <a:cubicBezTo>
                    <a:pt x="1505244" y="1015517"/>
                    <a:pt x="1505530" y="1016374"/>
                    <a:pt x="1505910" y="1017232"/>
                  </a:cubicBezTo>
                  <a:cubicBezTo>
                    <a:pt x="1506196" y="1017803"/>
                    <a:pt x="1506387" y="1018375"/>
                    <a:pt x="1506577" y="1018946"/>
                  </a:cubicBezTo>
                  <a:cubicBezTo>
                    <a:pt x="1507053" y="1020470"/>
                    <a:pt x="1506673" y="1024185"/>
                    <a:pt x="1506292" y="1024661"/>
                  </a:cubicBezTo>
                  <a:cubicBezTo>
                    <a:pt x="1506101" y="1024852"/>
                    <a:pt x="1505625" y="1025042"/>
                    <a:pt x="1505149" y="1025233"/>
                  </a:cubicBezTo>
                  <a:cubicBezTo>
                    <a:pt x="1504291" y="1025518"/>
                    <a:pt x="1503244" y="1025995"/>
                    <a:pt x="1502768" y="1026852"/>
                  </a:cubicBezTo>
                  <a:cubicBezTo>
                    <a:pt x="1502196" y="1027995"/>
                    <a:pt x="1500862" y="1031805"/>
                    <a:pt x="1500767" y="1033234"/>
                  </a:cubicBezTo>
                  <a:cubicBezTo>
                    <a:pt x="1500672" y="1034377"/>
                    <a:pt x="1500100" y="1037044"/>
                    <a:pt x="1500005" y="1037901"/>
                  </a:cubicBezTo>
                  <a:lnTo>
                    <a:pt x="1474669" y="1047426"/>
                  </a:lnTo>
                  <a:lnTo>
                    <a:pt x="1474764" y="1047807"/>
                  </a:lnTo>
                  <a:cubicBezTo>
                    <a:pt x="1474764" y="1047807"/>
                    <a:pt x="1475049" y="1048664"/>
                    <a:pt x="1475336" y="1049712"/>
                  </a:cubicBezTo>
                  <a:cubicBezTo>
                    <a:pt x="1474859" y="1049521"/>
                    <a:pt x="1474287" y="1049426"/>
                    <a:pt x="1473716" y="1049331"/>
                  </a:cubicBezTo>
                  <a:cubicBezTo>
                    <a:pt x="1472383" y="1049141"/>
                    <a:pt x="1466287" y="1050474"/>
                    <a:pt x="1466287" y="1050569"/>
                  </a:cubicBezTo>
                  <a:cubicBezTo>
                    <a:pt x="1464762" y="1050950"/>
                    <a:pt x="1462572" y="1052950"/>
                    <a:pt x="1461905" y="1053998"/>
                  </a:cubicBezTo>
                  <a:cubicBezTo>
                    <a:pt x="1461429" y="1054760"/>
                    <a:pt x="1461619" y="1055903"/>
                    <a:pt x="1461905" y="1057237"/>
                  </a:cubicBezTo>
                  <a:cubicBezTo>
                    <a:pt x="1462000" y="1057904"/>
                    <a:pt x="1462096" y="1058666"/>
                    <a:pt x="1462096" y="1059142"/>
                  </a:cubicBezTo>
                  <a:cubicBezTo>
                    <a:pt x="1462000" y="1060094"/>
                    <a:pt x="1460667" y="1060666"/>
                    <a:pt x="1459905" y="1061047"/>
                  </a:cubicBezTo>
                  <a:lnTo>
                    <a:pt x="1459619" y="1061142"/>
                  </a:lnTo>
                  <a:cubicBezTo>
                    <a:pt x="1458952" y="1061428"/>
                    <a:pt x="1455143" y="1062952"/>
                    <a:pt x="1453904" y="1063333"/>
                  </a:cubicBezTo>
                  <a:cubicBezTo>
                    <a:pt x="1452951" y="1063618"/>
                    <a:pt x="1451142" y="1064857"/>
                    <a:pt x="1449523" y="1065904"/>
                  </a:cubicBezTo>
                  <a:cubicBezTo>
                    <a:pt x="1449237" y="1066095"/>
                    <a:pt x="1448951" y="1066286"/>
                    <a:pt x="1448856" y="1066381"/>
                  </a:cubicBezTo>
                  <a:cubicBezTo>
                    <a:pt x="1447999" y="1066952"/>
                    <a:pt x="1445046" y="1068571"/>
                    <a:pt x="1444569" y="1068667"/>
                  </a:cubicBezTo>
                  <a:cubicBezTo>
                    <a:pt x="1444474" y="1068667"/>
                    <a:pt x="1444189" y="1068667"/>
                    <a:pt x="1443903" y="1068667"/>
                  </a:cubicBezTo>
                  <a:cubicBezTo>
                    <a:pt x="1442855" y="1068667"/>
                    <a:pt x="1440855" y="1068762"/>
                    <a:pt x="1439998" y="1068667"/>
                  </a:cubicBezTo>
                  <a:cubicBezTo>
                    <a:pt x="1439617" y="1068571"/>
                    <a:pt x="1439045" y="1068571"/>
                    <a:pt x="1438474" y="1068571"/>
                  </a:cubicBezTo>
                  <a:cubicBezTo>
                    <a:pt x="1437330" y="1068571"/>
                    <a:pt x="1435807" y="1068476"/>
                    <a:pt x="1435330" y="1068095"/>
                  </a:cubicBezTo>
                  <a:cubicBezTo>
                    <a:pt x="1434664" y="1067524"/>
                    <a:pt x="1432282" y="1066952"/>
                    <a:pt x="1429710" y="1066286"/>
                  </a:cubicBezTo>
                  <a:cubicBezTo>
                    <a:pt x="1429234" y="1066190"/>
                    <a:pt x="1428853" y="1066095"/>
                    <a:pt x="1428567" y="1066000"/>
                  </a:cubicBezTo>
                  <a:cubicBezTo>
                    <a:pt x="1427234" y="1065619"/>
                    <a:pt x="1423996" y="1065809"/>
                    <a:pt x="1423233" y="1066000"/>
                  </a:cubicBezTo>
                  <a:cubicBezTo>
                    <a:pt x="1422948" y="1066095"/>
                    <a:pt x="1422281" y="1066190"/>
                    <a:pt x="1421614" y="1066286"/>
                  </a:cubicBezTo>
                  <a:cubicBezTo>
                    <a:pt x="1420376" y="1066571"/>
                    <a:pt x="1419424" y="1066762"/>
                    <a:pt x="1419138" y="1066857"/>
                  </a:cubicBezTo>
                  <a:cubicBezTo>
                    <a:pt x="1419042" y="1066857"/>
                    <a:pt x="1418566" y="1066952"/>
                    <a:pt x="1417899" y="1067047"/>
                  </a:cubicBezTo>
                  <a:cubicBezTo>
                    <a:pt x="1417614" y="1066667"/>
                    <a:pt x="1415042" y="1063523"/>
                    <a:pt x="1414375" y="1062857"/>
                  </a:cubicBezTo>
                  <a:cubicBezTo>
                    <a:pt x="1413708" y="1062190"/>
                    <a:pt x="1411994" y="1059713"/>
                    <a:pt x="1411709" y="1058951"/>
                  </a:cubicBezTo>
                  <a:cubicBezTo>
                    <a:pt x="1411423" y="1058094"/>
                    <a:pt x="1409327" y="1056189"/>
                    <a:pt x="1408661" y="1055522"/>
                  </a:cubicBezTo>
                  <a:lnTo>
                    <a:pt x="1411042" y="1029519"/>
                  </a:lnTo>
                  <a:lnTo>
                    <a:pt x="1428567" y="1029519"/>
                  </a:lnTo>
                  <a:lnTo>
                    <a:pt x="1428663" y="1029138"/>
                  </a:lnTo>
                  <a:cubicBezTo>
                    <a:pt x="1428663" y="1029043"/>
                    <a:pt x="1429044" y="1026376"/>
                    <a:pt x="1429044" y="1025423"/>
                  </a:cubicBezTo>
                  <a:cubicBezTo>
                    <a:pt x="1429044" y="1024947"/>
                    <a:pt x="1429139" y="1023899"/>
                    <a:pt x="1429139" y="1022756"/>
                  </a:cubicBezTo>
                  <a:cubicBezTo>
                    <a:pt x="1429139" y="1021423"/>
                    <a:pt x="1429234" y="1020089"/>
                    <a:pt x="1429234" y="1019327"/>
                  </a:cubicBezTo>
                  <a:cubicBezTo>
                    <a:pt x="1429330" y="1018089"/>
                    <a:pt x="1429520" y="1016565"/>
                    <a:pt x="1429710" y="1015803"/>
                  </a:cubicBezTo>
                  <a:cubicBezTo>
                    <a:pt x="1430473" y="1015803"/>
                    <a:pt x="1432663" y="1015612"/>
                    <a:pt x="1433140" y="1015612"/>
                  </a:cubicBezTo>
                  <a:cubicBezTo>
                    <a:pt x="1433616" y="1015612"/>
                    <a:pt x="1434092" y="1015422"/>
                    <a:pt x="1434664" y="1015136"/>
                  </a:cubicBezTo>
                  <a:cubicBezTo>
                    <a:pt x="1435044" y="1014946"/>
                    <a:pt x="1435521" y="1014755"/>
                    <a:pt x="1435807" y="1014755"/>
                  </a:cubicBezTo>
                  <a:cubicBezTo>
                    <a:pt x="1436759" y="1014755"/>
                    <a:pt x="1439998" y="1015422"/>
                    <a:pt x="1440188" y="1015898"/>
                  </a:cubicBezTo>
                  <a:cubicBezTo>
                    <a:pt x="1440188" y="1016089"/>
                    <a:pt x="1440188" y="1016374"/>
                    <a:pt x="1440188" y="1016660"/>
                  </a:cubicBezTo>
                  <a:cubicBezTo>
                    <a:pt x="1440188" y="1017327"/>
                    <a:pt x="1440093" y="1018279"/>
                    <a:pt x="1440855" y="1018851"/>
                  </a:cubicBezTo>
                  <a:cubicBezTo>
                    <a:pt x="1441617" y="1019422"/>
                    <a:pt x="1447522" y="1022185"/>
                    <a:pt x="1448760" y="1021994"/>
                  </a:cubicBezTo>
                  <a:lnTo>
                    <a:pt x="1449237" y="1021899"/>
                  </a:lnTo>
                  <a:cubicBezTo>
                    <a:pt x="1450285" y="1021708"/>
                    <a:pt x="1453237" y="1021042"/>
                    <a:pt x="1454190" y="1021423"/>
                  </a:cubicBezTo>
                  <a:cubicBezTo>
                    <a:pt x="1454761" y="1021708"/>
                    <a:pt x="1455999" y="1022566"/>
                    <a:pt x="1457142" y="1023423"/>
                  </a:cubicBezTo>
                  <a:cubicBezTo>
                    <a:pt x="1458667" y="1024566"/>
                    <a:pt x="1459428" y="1025042"/>
                    <a:pt x="1459810" y="1025137"/>
                  </a:cubicBezTo>
                  <a:cubicBezTo>
                    <a:pt x="1460381" y="1025328"/>
                    <a:pt x="1464096" y="1027995"/>
                    <a:pt x="1464953" y="1029043"/>
                  </a:cubicBezTo>
                  <a:cubicBezTo>
                    <a:pt x="1465334" y="1029614"/>
                    <a:pt x="1467334" y="1031710"/>
                    <a:pt x="1468477" y="1031710"/>
                  </a:cubicBezTo>
                  <a:cubicBezTo>
                    <a:pt x="1468668" y="1031710"/>
                    <a:pt x="1469049" y="1031710"/>
                    <a:pt x="1469620" y="1031805"/>
                  </a:cubicBezTo>
                  <a:cubicBezTo>
                    <a:pt x="1471144" y="1031995"/>
                    <a:pt x="1472287" y="1032091"/>
                    <a:pt x="1473144" y="1032091"/>
                  </a:cubicBezTo>
                  <a:cubicBezTo>
                    <a:pt x="1473907" y="1032091"/>
                    <a:pt x="1474478" y="1031995"/>
                    <a:pt x="1474764" y="1031805"/>
                  </a:cubicBezTo>
                  <a:cubicBezTo>
                    <a:pt x="1475526" y="1031329"/>
                    <a:pt x="1475812" y="1029995"/>
                    <a:pt x="1476097" y="1029043"/>
                  </a:cubicBezTo>
                  <a:cubicBezTo>
                    <a:pt x="1476097" y="1028852"/>
                    <a:pt x="1476192" y="1028662"/>
                    <a:pt x="1476192" y="1028566"/>
                  </a:cubicBezTo>
                  <a:cubicBezTo>
                    <a:pt x="1476383" y="1027995"/>
                    <a:pt x="1476764" y="1021994"/>
                    <a:pt x="1475716" y="1021232"/>
                  </a:cubicBezTo>
                  <a:cubicBezTo>
                    <a:pt x="1475526" y="1021042"/>
                    <a:pt x="1475240" y="1021042"/>
                    <a:pt x="1474954" y="1021137"/>
                  </a:cubicBezTo>
                  <a:cubicBezTo>
                    <a:pt x="1474478" y="1021328"/>
                    <a:pt x="1474002" y="1021708"/>
                    <a:pt x="1473430" y="1021994"/>
                  </a:cubicBezTo>
                  <a:cubicBezTo>
                    <a:pt x="1472668" y="1022470"/>
                    <a:pt x="1471716" y="1023042"/>
                    <a:pt x="1471335" y="1023137"/>
                  </a:cubicBezTo>
                  <a:cubicBezTo>
                    <a:pt x="1470478" y="1023328"/>
                    <a:pt x="1468096" y="1023137"/>
                    <a:pt x="1467525" y="1022756"/>
                  </a:cubicBezTo>
                  <a:cubicBezTo>
                    <a:pt x="1466763" y="1022185"/>
                    <a:pt x="1462667" y="1016851"/>
                    <a:pt x="1462858" y="1015898"/>
                  </a:cubicBezTo>
                  <a:cubicBezTo>
                    <a:pt x="1463048" y="1015041"/>
                    <a:pt x="1463524" y="1012565"/>
                    <a:pt x="1464477" y="1011326"/>
                  </a:cubicBezTo>
                  <a:cubicBezTo>
                    <a:pt x="1465524" y="1010088"/>
                    <a:pt x="1465905" y="1009326"/>
                    <a:pt x="1466191" y="1008278"/>
                  </a:cubicBezTo>
                  <a:cubicBezTo>
                    <a:pt x="1466477" y="1007230"/>
                    <a:pt x="1466572" y="1005230"/>
                    <a:pt x="1466667" y="1004183"/>
                  </a:cubicBezTo>
                  <a:cubicBezTo>
                    <a:pt x="1466667" y="1003801"/>
                    <a:pt x="1466667" y="1003325"/>
                    <a:pt x="1466572" y="1002658"/>
                  </a:cubicBezTo>
                  <a:cubicBezTo>
                    <a:pt x="1466477" y="1001611"/>
                    <a:pt x="1466382" y="999896"/>
                    <a:pt x="1466667" y="999420"/>
                  </a:cubicBezTo>
                  <a:cubicBezTo>
                    <a:pt x="1466763" y="999229"/>
                    <a:pt x="1466953" y="998944"/>
                    <a:pt x="1467239" y="998467"/>
                  </a:cubicBezTo>
                  <a:cubicBezTo>
                    <a:pt x="1469144" y="995324"/>
                    <a:pt x="1470382" y="993705"/>
                    <a:pt x="1470858" y="993515"/>
                  </a:cubicBezTo>
                  <a:cubicBezTo>
                    <a:pt x="1471335" y="993515"/>
                    <a:pt x="1472573" y="993515"/>
                    <a:pt x="1473907" y="993419"/>
                  </a:cubicBezTo>
                  <a:cubicBezTo>
                    <a:pt x="1475430" y="993419"/>
                    <a:pt x="1476955" y="993324"/>
                    <a:pt x="1477717" y="993324"/>
                  </a:cubicBezTo>
                  <a:cubicBezTo>
                    <a:pt x="1479145" y="993324"/>
                    <a:pt x="1484670" y="993038"/>
                    <a:pt x="1484955" y="992943"/>
                  </a:cubicBezTo>
                  <a:cubicBezTo>
                    <a:pt x="1485241" y="993705"/>
                    <a:pt x="1485622" y="994467"/>
                    <a:pt x="1486194" y="994753"/>
                  </a:cubicBezTo>
                  <a:cubicBezTo>
                    <a:pt x="1486384" y="994848"/>
                    <a:pt x="1486480" y="994943"/>
                    <a:pt x="1486765" y="995038"/>
                  </a:cubicBezTo>
                  <a:cubicBezTo>
                    <a:pt x="1487813" y="995610"/>
                    <a:pt x="1488670" y="996086"/>
                    <a:pt x="1489432" y="996086"/>
                  </a:cubicBezTo>
                  <a:cubicBezTo>
                    <a:pt x="1489623" y="996086"/>
                    <a:pt x="1489813" y="996086"/>
                    <a:pt x="1489908" y="995991"/>
                  </a:cubicBezTo>
                  <a:cubicBezTo>
                    <a:pt x="1490099" y="995896"/>
                    <a:pt x="1490290" y="995705"/>
                    <a:pt x="1490385" y="995420"/>
                  </a:cubicBezTo>
                  <a:cubicBezTo>
                    <a:pt x="1490956" y="995515"/>
                    <a:pt x="1491623" y="995705"/>
                    <a:pt x="1491718" y="995991"/>
                  </a:cubicBezTo>
                  <a:cubicBezTo>
                    <a:pt x="1492099" y="996753"/>
                    <a:pt x="1493433" y="998372"/>
                    <a:pt x="1494290" y="999039"/>
                  </a:cubicBezTo>
                  <a:cubicBezTo>
                    <a:pt x="1494957" y="999611"/>
                    <a:pt x="1497052" y="1000087"/>
                    <a:pt x="1499148" y="1000563"/>
                  </a:cubicBezTo>
                  <a:cubicBezTo>
                    <a:pt x="1499624" y="1000658"/>
                    <a:pt x="1499910" y="1000753"/>
                    <a:pt x="1500100" y="1000753"/>
                  </a:cubicBezTo>
                  <a:cubicBezTo>
                    <a:pt x="1500481" y="1000849"/>
                    <a:pt x="1502386" y="1001611"/>
                    <a:pt x="1503339" y="1001896"/>
                  </a:cubicBezTo>
                  <a:cubicBezTo>
                    <a:pt x="1502958" y="1002373"/>
                    <a:pt x="1502862" y="1003040"/>
                    <a:pt x="1503339" y="1003706"/>
                  </a:cubicBezTo>
                  <a:close/>
                  <a:moveTo>
                    <a:pt x="1510959" y="1005230"/>
                  </a:moveTo>
                  <a:cubicBezTo>
                    <a:pt x="1510959" y="1005516"/>
                    <a:pt x="1511149" y="1005897"/>
                    <a:pt x="1511244" y="1006468"/>
                  </a:cubicBezTo>
                  <a:cubicBezTo>
                    <a:pt x="1511530" y="1007516"/>
                    <a:pt x="1512197" y="1009993"/>
                    <a:pt x="1511911" y="1010469"/>
                  </a:cubicBezTo>
                  <a:cubicBezTo>
                    <a:pt x="1511816" y="1010659"/>
                    <a:pt x="1511721" y="1010850"/>
                    <a:pt x="1511530" y="1011041"/>
                  </a:cubicBezTo>
                  <a:cubicBezTo>
                    <a:pt x="1511054" y="1011803"/>
                    <a:pt x="1510387" y="1012660"/>
                    <a:pt x="1510578" y="1013803"/>
                  </a:cubicBezTo>
                  <a:lnTo>
                    <a:pt x="1510673" y="1014088"/>
                  </a:lnTo>
                  <a:cubicBezTo>
                    <a:pt x="1511340" y="1017613"/>
                    <a:pt x="1511435" y="1018756"/>
                    <a:pt x="1511340" y="1019041"/>
                  </a:cubicBezTo>
                  <a:cubicBezTo>
                    <a:pt x="1510768" y="1019708"/>
                    <a:pt x="1509530" y="1022851"/>
                    <a:pt x="1509435" y="1023328"/>
                  </a:cubicBezTo>
                  <a:cubicBezTo>
                    <a:pt x="1508578" y="1026757"/>
                    <a:pt x="1508387" y="1028757"/>
                    <a:pt x="1508768" y="1029233"/>
                  </a:cubicBezTo>
                  <a:cubicBezTo>
                    <a:pt x="1508863" y="1029328"/>
                    <a:pt x="1509149" y="1029614"/>
                    <a:pt x="1509435" y="1029995"/>
                  </a:cubicBezTo>
                  <a:cubicBezTo>
                    <a:pt x="1509911" y="1030567"/>
                    <a:pt x="1511149" y="1031995"/>
                    <a:pt x="1511244" y="1032281"/>
                  </a:cubicBezTo>
                  <a:cubicBezTo>
                    <a:pt x="1511244" y="1032376"/>
                    <a:pt x="1511244" y="1032662"/>
                    <a:pt x="1511244" y="1033043"/>
                  </a:cubicBezTo>
                  <a:cubicBezTo>
                    <a:pt x="1511340" y="1036949"/>
                    <a:pt x="1511626" y="1038187"/>
                    <a:pt x="1512387" y="1038377"/>
                  </a:cubicBezTo>
                  <a:cubicBezTo>
                    <a:pt x="1512769" y="1038472"/>
                    <a:pt x="1513530" y="1038472"/>
                    <a:pt x="1514197" y="1038472"/>
                  </a:cubicBezTo>
                  <a:cubicBezTo>
                    <a:pt x="1514864" y="1038472"/>
                    <a:pt x="1516007" y="1038472"/>
                    <a:pt x="1516198" y="1038568"/>
                  </a:cubicBezTo>
                  <a:lnTo>
                    <a:pt x="1516388" y="1038758"/>
                  </a:lnTo>
                  <a:cubicBezTo>
                    <a:pt x="1517245" y="1039901"/>
                    <a:pt x="1517721" y="1040378"/>
                    <a:pt x="1518103" y="1040568"/>
                  </a:cubicBezTo>
                  <a:lnTo>
                    <a:pt x="1518007" y="1040663"/>
                  </a:lnTo>
                  <a:cubicBezTo>
                    <a:pt x="1518007" y="1040663"/>
                    <a:pt x="1519626" y="1042187"/>
                    <a:pt x="1520389" y="1043140"/>
                  </a:cubicBezTo>
                  <a:cubicBezTo>
                    <a:pt x="1521246" y="1044187"/>
                    <a:pt x="1522008" y="1045521"/>
                    <a:pt x="1522294" y="1046092"/>
                  </a:cubicBezTo>
                  <a:cubicBezTo>
                    <a:pt x="1522674" y="1046854"/>
                    <a:pt x="1523722" y="1050283"/>
                    <a:pt x="1523722" y="1050855"/>
                  </a:cubicBezTo>
                  <a:cubicBezTo>
                    <a:pt x="1523722" y="1051331"/>
                    <a:pt x="1522198" y="1053522"/>
                    <a:pt x="1521627" y="1054379"/>
                  </a:cubicBezTo>
                  <a:cubicBezTo>
                    <a:pt x="1521246" y="1054855"/>
                    <a:pt x="1517436" y="1058570"/>
                    <a:pt x="1516674" y="1059046"/>
                  </a:cubicBezTo>
                  <a:cubicBezTo>
                    <a:pt x="1516102" y="1059428"/>
                    <a:pt x="1515721" y="1060190"/>
                    <a:pt x="1515340" y="1060951"/>
                  </a:cubicBezTo>
                  <a:cubicBezTo>
                    <a:pt x="1515150" y="1061333"/>
                    <a:pt x="1514959" y="1061713"/>
                    <a:pt x="1514769" y="1061904"/>
                  </a:cubicBezTo>
                  <a:cubicBezTo>
                    <a:pt x="1514197" y="1061713"/>
                    <a:pt x="1512769" y="1060380"/>
                    <a:pt x="1512102" y="1059713"/>
                  </a:cubicBezTo>
                  <a:cubicBezTo>
                    <a:pt x="1511721" y="1059332"/>
                    <a:pt x="1511435" y="1059046"/>
                    <a:pt x="1511149" y="1058856"/>
                  </a:cubicBezTo>
                  <a:cubicBezTo>
                    <a:pt x="1510387" y="1058189"/>
                    <a:pt x="1510101" y="1056284"/>
                    <a:pt x="1510006" y="1055332"/>
                  </a:cubicBezTo>
                  <a:lnTo>
                    <a:pt x="1510006" y="1055046"/>
                  </a:lnTo>
                  <a:cubicBezTo>
                    <a:pt x="1509911" y="1054475"/>
                    <a:pt x="1511054" y="1053427"/>
                    <a:pt x="1511721" y="1053046"/>
                  </a:cubicBezTo>
                  <a:cubicBezTo>
                    <a:pt x="1512197" y="1052760"/>
                    <a:pt x="1512387" y="1051808"/>
                    <a:pt x="1512387" y="1046950"/>
                  </a:cubicBezTo>
                  <a:cubicBezTo>
                    <a:pt x="1512387" y="1046283"/>
                    <a:pt x="1512387" y="1045712"/>
                    <a:pt x="1512387" y="1045426"/>
                  </a:cubicBezTo>
                  <a:cubicBezTo>
                    <a:pt x="1512483" y="1044568"/>
                    <a:pt x="1511530" y="1043235"/>
                    <a:pt x="1509435" y="1041044"/>
                  </a:cubicBezTo>
                  <a:cubicBezTo>
                    <a:pt x="1508673" y="1040282"/>
                    <a:pt x="1505530" y="1038758"/>
                    <a:pt x="1505053" y="1038568"/>
                  </a:cubicBezTo>
                  <a:cubicBezTo>
                    <a:pt x="1504577" y="1038377"/>
                    <a:pt x="1502101" y="1038091"/>
                    <a:pt x="1501053" y="1037901"/>
                  </a:cubicBezTo>
                  <a:cubicBezTo>
                    <a:pt x="1501243" y="1037044"/>
                    <a:pt x="1501719" y="1034472"/>
                    <a:pt x="1501815" y="1033329"/>
                  </a:cubicBezTo>
                  <a:cubicBezTo>
                    <a:pt x="1501910" y="1032091"/>
                    <a:pt x="1503148" y="1028471"/>
                    <a:pt x="1503720" y="1027233"/>
                  </a:cubicBezTo>
                  <a:cubicBezTo>
                    <a:pt x="1504005" y="1026662"/>
                    <a:pt x="1504863" y="1026376"/>
                    <a:pt x="1505625" y="1026090"/>
                  </a:cubicBezTo>
                  <a:cubicBezTo>
                    <a:pt x="1506292" y="1025804"/>
                    <a:pt x="1506863" y="1025614"/>
                    <a:pt x="1507149" y="1025233"/>
                  </a:cubicBezTo>
                  <a:cubicBezTo>
                    <a:pt x="1507815" y="1024375"/>
                    <a:pt x="1508102" y="1020375"/>
                    <a:pt x="1507625" y="1018756"/>
                  </a:cubicBezTo>
                  <a:cubicBezTo>
                    <a:pt x="1507435" y="1018089"/>
                    <a:pt x="1507149" y="1017517"/>
                    <a:pt x="1506863" y="1016946"/>
                  </a:cubicBezTo>
                  <a:cubicBezTo>
                    <a:pt x="1506482" y="1016184"/>
                    <a:pt x="1506196" y="1015422"/>
                    <a:pt x="1506101" y="1014660"/>
                  </a:cubicBezTo>
                  <a:cubicBezTo>
                    <a:pt x="1506006" y="1013612"/>
                    <a:pt x="1506196" y="1011612"/>
                    <a:pt x="1506387" y="1010469"/>
                  </a:cubicBezTo>
                  <a:cubicBezTo>
                    <a:pt x="1506387" y="1010183"/>
                    <a:pt x="1506482" y="1009897"/>
                    <a:pt x="1506482" y="1009802"/>
                  </a:cubicBezTo>
                  <a:cubicBezTo>
                    <a:pt x="1506482" y="1009326"/>
                    <a:pt x="1506196" y="1008754"/>
                    <a:pt x="1505815" y="1007992"/>
                  </a:cubicBezTo>
                  <a:cubicBezTo>
                    <a:pt x="1505625" y="1007707"/>
                    <a:pt x="1505530" y="1007421"/>
                    <a:pt x="1505434" y="1007135"/>
                  </a:cubicBezTo>
                  <a:cubicBezTo>
                    <a:pt x="1505244" y="1006754"/>
                    <a:pt x="1505149" y="1006183"/>
                    <a:pt x="1505053" y="1005611"/>
                  </a:cubicBezTo>
                  <a:cubicBezTo>
                    <a:pt x="1504863" y="1004754"/>
                    <a:pt x="1504672" y="1003897"/>
                    <a:pt x="1504291" y="1003325"/>
                  </a:cubicBezTo>
                  <a:cubicBezTo>
                    <a:pt x="1503911" y="1002754"/>
                    <a:pt x="1504387" y="1002278"/>
                    <a:pt x="1504482" y="1002182"/>
                  </a:cubicBezTo>
                  <a:cubicBezTo>
                    <a:pt x="1504482" y="1002182"/>
                    <a:pt x="1505434" y="1001516"/>
                    <a:pt x="1506387" y="1001611"/>
                  </a:cubicBezTo>
                  <a:cubicBezTo>
                    <a:pt x="1507530" y="1001801"/>
                    <a:pt x="1510864" y="1002563"/>
                    <a:pt x="1511244" y="1002563"/>
                  </a:cubicBezTo>
                  <a:cubicBezTo>
                    <a:pt x="1510959" y="1003420"/>
                    <a:pt x="1510864" y="1004563"/>
                    <a:pt x="1510959" y="1005230"/>
                  </a:cubicBezTo>
                  <a:close/>
                  <a:moveTo>
                    <a:pt x="1515721" y="1031424"/>
                  </a:moveTo>
                  <a:cubicBezTo>
                    <a:pt x="1515817" y="1031710"/>
                    <a:pt x="1516198" y="1032376"/>
                    <a:pt x="1516960" y="1033424"/>
                  </a:cubicBezTo>
                  <a:cubicBezTo>
                    <a:pt x="1517627" y="1034377"/>
                    <a:pt x="1518769" y="1036091"/>
                    <a:pt x="1518769" y="1036472"/>
                  </a:cubicBezTo>
                  <a:cubicBezTo>
                    <a:pt x="1518769" y="1037044"/>
                    <a:pt x="1518483" y="1038758"/>
                    <a:pt x="1518293" y="1039520"/>
                  </a:cubicBezTo>
                  <a:cubicBezTo>
                    <a:pt x="1518007" y="1039234"/>
                    <a:pt x="1517627" y="1038758"/>
                    <a:pt x="1517150" y="1038091"/>
                  </a:cubicBezTo>
                  <a:lnTo>
                    <a:pt x="1516960" y="1037901"/>
                  </a:lnTo>
                  <a:cubicBezTo>
                    <a:pt x="1516674" y="1037520"/>
                    <a:pt x="1516102" y="1037425"/>
                    <a:pt x="1515055" y="1037425"/>
                  </a:cubicBezTo>
                  <a:cubicBezTo>
                    <a:pt x="1514769" y="1037425"/>
                    <a:pt x="1514483" y="1037425"/>
                    <a:pt x="1514197" y="1037425"/>
                  </a:cubicBezTo>
                  <a:cubicBezTo>
                    <a:pt x="1513530" y="1037425"/>
                    <a:pt x="1512959" y="1037425"/>
                    <a:pt x="1512673" y="1037425"/>
                  </a:cubicBezTo>
                  <a:cubicBezTo>
                    <a:pt x="1512387" y="1037139"/>
                    <a:pt x="1512197" y="1035615"/>
                    <a:pt x="1512102" y="1032853"/>
                  </a:cubicBezTo>
                  <a:cubicBezTo>
                    <a:pt x="1512102" y="1032472"/>
                    <a:pt x="1512102" y="1032091"/>
                    <a:pt x="1512102" y="1031995"/>
                  </a:cubicBezTo>
                  <a:cubicBezTo>
                    <a:pt x="1512007" y="1031615"/>
                    <a:pt x="1511435" y="1030757"/>
                    <a:pt x="1510101" y="1029328"/>
                  </a:cubicBezTo>
                  <a:cubicBezTo>
                    <a:pt x="1509816" y="1029043"/>
                    <a:pt x="1509625" y="1028757"/>
                    <a:pt x="1509530" y="1028662"/>
                  </a:cubicBezTo>
                  <a:cubicBezTo>
                    <a:pt x="1509340" y="1028281"/>
                    <a:pt x="1509721" y="1025995"/>
                    <a:pt x="1510387" y="1023423"/>
                  </a:cubicBezTo>
                  <a:cubicBezTo>
                    <a:pt x="1510483" y="1022851"/>
                    <a:pt x="1511816" y="1019803"/>
                    <a:pt x="1512102" y="1019518"/>
                  </a:cubicBezTo>
                  <a:cubicBezTo>
                    <a:pt x="1512387" y="1019232"/>
                    <a:pt x="1512483" y="1018756"/>
                    <a:pt x="1511626" y="1013898"/>
                  </a:cubicBezTo>
                  <a:lnTo>
                    <a:pt x="1511530" y="1013612"/>
                  </a:lnTo>
                  <a:cubicBezTo>
                    <a:pt x="1511340" y="1012850"/>
                    <a:pt x="1511816" y="1012088"/>
                    <a:pt x="1512293" y="1011421"/>
                  </a:cubicBezTo>
                  <a:cubicBezTo>
                    <a:pt x="1512483" y="1011231"/>
                    <a:pt x="1512578" y="1011041"/>
                    <a:pt x="1512673" y="1010850"/>
                  </a:cubicBezTo>
                  <a:cubicBezTo>
                    <a:pt x="1513054" y="1010183"/>
                    <a:pt x="1512673" y="1008469"/>
                    <a:pt x="1512102" y="1006278"/>
                  </a:cubicBezTo>
                  <a:cubicBezTo>
                    <a:pt x="1512007" y="1005802"/>
                    <a:pt x="1511816" y="1005325"/>
                    <a:pt x="1511816" y="1005135"/>
                  </a:cubicBezTo>
                  <a:cubicBezTo>
                    <a:pt x="1511721" y="1004468"/>
                    <a:pt x="1511911" y="1003040"/>
                    <a:pt x="1512007" y="1002182"/>
                  </a:cubicBezTo>
                  <a:cubicBezTo>
                    <a:pt x="1512007" y="1001801"/>
                    <a:pt x="1512102" y="1001516"/>
                    <a:pt x="1512007" y="1001516"/>
                  </a:cubicBezTo>
                  <a:cubicBezTo>
                    <a:pt x="1512102" y="1001516"/>
                    <a:pt x="1512293" y="1001420"/>
                    <a:pt x="1512673" y="1001420"/>
                  </a:cubicBezTo>
                  <a:cubicBezTo>
                    <a:pt x="1513054" y="1001420"/>
                    <a:pt x="1513436" y="1001611"/>
                    <a:pt x="1513626" y="1001801"/>
                  </a:cubicBezTo>
                  <a:cubicBezTo>
                    <a:pt x="1514102" y="1002373"/>
                    <a:pt x="1514292" y="1003230"/>
                    <a:pt x="1514388" y="1003801"/>
                  </a:cubicBezTo>
                  <a:lnTo>
                    <a:pt x="1514388" y="1003801"/>
                  </a:lnTo>
                  <a:cubicBezTo>
                    <a:pt x="1514578" y="1004563"/>
                    <a:pt x="1514769" y="1005897"/>
                    <a:pt x="1514769" y="1006278"/>
                  </a:cubicBezTo>
                  <a:cubicBezTo>
                    <a:pt x="1514769" y="1006659"/>
                    <a:pt x="1515055" y="1007421"/>
                    <a:pt x="1515912" y="1009040"/>
                  </a:cubicBezTo>
                  <a:cubicBezTo>
                    <a:pt x="1516293" y="1009802"/>
                    <a:pt x="1516769" y="1010755"/>
                    <a:pt x="1516769" y="1011041"/>
                  </a:cubicBezTo>
                  <a:cubicBezTo>
                    <a:pt x="1516960" y="1011898"/>
                    <a:pt x="1518388" y="1014184"/>
                    <a:pt x="1518579" y="1014470"/>
                  </a:cubicBezTo>
                  <a:cubicBezTo>
                    <a:pt x="1518769" y="1014755"/>
                    <a:pt x="1518483" y="1016660"/>
                    <a:pt x="1518388" y="1017613"/>
                  </a:cubicBezTo>
                  <a:cubicBezTo>
                    <a:pt x="1518293" y="1018184"/>
                    <a:pt x="1518293" y="1018661"/>
                    <a:pt x="1518198" y="1018946"/>
                  </a:cubicBezTo>
                  <a:cubicBezTo>
                    <a:pt x="1518198" y="1019518"/>
                    <a:pt x="1517531" y="1019994"/>
                    <a:pt x="1517055" y="1020280"/>
                  </a:cubicBezTo>
                  <a:cubicBezTo>
                    <a:pt x="1516864" y="1020375"/>
                    <a:pt x="1516769" y="1020470"/>
                    <a:pt x="1516674" y="1020566"/>
                  </a:cubicBezTo>
                  <a:cubicBezTo>
                    <a:pt x="1516388" y="1020756"/>
                    <a:pt x="1516293" y="1021232"/>
                    <a:pt x="1516102" y="1023613"/>
                  </a:cubicBezTo>
                  <a:cubicBezTo>
                    <a:pt x="1516007" y="1024852"/>
                    <a:pt x="1515817" y="1026185"/>
                    <a:pt x="1515626" y="1026662"/>
                  </a:cubicBezTo>
                  <a:cubicBezTo>
                    <a:pt x="1515340" y="1027709"/>
                    <a:pt x="1515531" y="1030757"/>
                    <a:pt x="1515721" y="1031424"/>
                  </a:cubicBezTo>
                  <a:close/>
                  <a:moveTo>
                    <a:pt x="1476574" y="1054284"/>
                  </a:moveTo>
                  <a:cubicBezTo>
                    <a:pt x="1477907" y="1054284"/>
                    <a:pt x="1481431" y="1054475"/>
                    <a:pt x="1482098" y="1054570"/>
                  </a:cubicBezTo>
                  <a:cubicBezTo>
                    <a:pt x="1482384" y="1054665"/>
                    <a:pt x="1482860" y="1054665"/>
                    <a:pt x="1483241" y="1054665"/>
                  </a:cubicBezTo>
                  <a:cubicBezTo>
                    <a:pt x="1483812" y="1054665"/>
                    <a:pt x="1484765" y="1054760"/>
                    <a:pt x="1484955" y="1054951"/>
                  </a:cubicBezTo>
                  <a:cubicBezTo>
                    <a:pt x="1484955" y="1054951"/>
                    <a:pt x="1488670" y="1058666"/>
                    <a:pt x="1489718" y="1059142"/>
                  </a:cubicBezTo>
                  <a:cubicBezTo>
                    <a:pt x="1490290" y="1059332"/>
                    <a:pt x="1490956" y="1059428"/>
                    <a:pt x="1491623" y="1059428"/>
                  </a:cubicBezTo>
                  <a:cubicBezTo>
                    <a:pt x="1492004" y="1059428"/>
                    <a:pt x="1492385" y="1059428"/>
                    <a:pt x="1492576" y="1059523"/>
                  </a:cubicBezTo>
                  <a:cubicBezTo>
                    <a:pt x="1492861" y="1059618"/>
                    <a:pt x="1493147" y="1059618"/>
                    <a:pt x="1493433" y="1059618"/>
                  </a:cubicBezTo>
                  <a:cubicBezTo>
                    <a:pt x="1494004" y="1059618"/>
                    <a:pt x="1494480" y="1059618"/>
                    <a:pt x="1494766" y="1060094"/>
                  </a:cubicBezTo>
                  <a:cubicBezTo>
                    <a:pt x="1495528" y="1061047"/>
                    <a:pt x="1497719" y="1064762"/>
                    <a:pt x="1497814" y="1065619"/>
                  </a:cubicBezTo>
                  <a:lnTo>
                    <a:pt x="1497814" y="1065904"/>
                  </a:lnTo>
                  <a:cubicBezTo>
                    <a:pt x="1497910" y="1066857"/>
                    <a:pt x="1498100" y="1068095"/>
                    <a:pt x="1497624" y="1069143"/>
                  </a:cubicBezTo>
                  <a:lnTo>
                    <a:pt x="1497434" y="1069429"/>
                  </a:lnTo>
                  <a:cubicBezTo>
                    <a:pt x="1496767" y="1070667"/>
                    <a:pt x="1495909" y="1072286"/>
                    <a:pt x="1495909" y="1073334"/>
                  </a:cubicBezTo>
                  <a:cubicBezTo>
                    <a:pt x="1495909" y="1073810"/>
                    <a:pt x="1495719" y="1075525"/>
                    <a:pt x="1495528" y="1077239"/>
                  </a:cubicBezTo>
                  <a:cubicBezTo>
                    <a:pt x="1495338" y="1079144"/>
                    <a:pt x="1495147" y="1081145"/>
                    <a:pt x="1495147" y="1081716"/>
                  </a:cubicBezTo>
                  <a:cubicBezTo>
                    <a:pt x="1495147" y="1082097"/>
                    <a:pt x="1495242" y="1082764"/>
                    <a:pt x="1495338" y="1083621"/>
                  </a:cubicBezTo>
                  <a:cubicBezTo>
                    <a:pt x="1495528" y="1084954"/>
                    <a:pt x="1495909" y="1087336"/>
                    <a:pt x="1495338" y="1087812"/>
                  </a:cubicBezTo>
                  <a:cubicBezTo>
                    <a:pt x="1494671" y="1088383"/>
                    <a:pt x="1493433" y="1089622"/>
                    <a:pt x="1492385" y="1090670"/>
                  </a:cubicBezTo>
                  <a:cubicBezTo>
                    <a:pt x="1491623" y="1091432"/>
                    <a:pt x="1490956" y="1092003"/>
                    <a:pt x="1490671" y="1092289"/>
                  </a:cubicBezTo>
                  <a:cubicBezTo>
                    <a:pt x="1490385" y="1092575"/>
                    <a:pt x="1490099" y="1093241"/>
                    <a:pt x="1489623" y="1094479"/>
                  </a:cubicBezTo>
                  <a:cubicBezTo>
                    <a:pt x="1489242" y="1095337"/>
                    <a:pt x="1488765" y="1096575"/>
                    <a:pt x="1488480" y="1096861"/>
                  </a:cubicBezTo>
                  <a:cubicBezTo>
                    <a:pt x="1488003" y="1097242"/>
                    <a:pt x="1487242" y="1098290"/>
                    <a:pt x="1486480" y="1099337"/>
                  </a:cubicBezTo>
                  <a:cubicBezTo>
                    <a:pt x="1486003" y="1100004"/>
                    <a:pt x="1485527" y="1100671"/>
                    <a:pt x="1485146" y="1100957"/>
                  </a:cubicBezTo>
                  <a:cubicBezTo>
                    <a:pt x="1484384" y="1101814"/>
                    <a:pt x="1483051" y="1103719"/>
                    <a:pt x="1482384" y="1105338"/>
                  </a:cubicBezTo>
                  <a:cubicBezTo>
                    <a:pt x="1481812" y="1106767"/>
                    <a:pt x="1481241" y="1108196"/>
                    <a:pt x="1480860" y="1109338"/>
                  </a:cubicBezTo>
                  <a:cubicBezTo>
                    <a:pt x="1479431" y="1108767"/>
                    <a:pt x="1474954" y="1107053"/>
                    <a:pt x="1474002" y="1106671"/>
                  </a:cubicBezTo>
                  <a:cubicBezTo>
                    <a:pt x="1473430" y="1106386"/>
                    <a:pt x="1472097" y="1106005"/>
                    <a:pt x="1470763" y="1105529"/>
                  </a:cubicBezTo>
                  <a:cubicBezTo>
                    <a:pt x="1469525" y="1105052"/>
                    <a:pt x="1468192" y="1104671"/>
                    <a:pt x="1467906" y="1104481"/>
                  </a:cubicBezTo>
                  <a:cubicBezTo>
                    <a:pt x="1467239" y="1104100"/>
                    <a:pt x="1462667" y="1102957"/>
                    <a:pt x="1461905" y="1102766"/>
                  </a:cubicBezTo>
                  <a:cubicBezTo>
                    <a:pt x="1459334" y="1101147"/>
                    <a:pt x="1454476" y="1098004"/>
                    <a:pt x="1453904" y="1097623"/>
                  </a:cubicBezTo>
                  <a:cubicBezTo>
                    <a:pt x="1453428" y="1097242"/>
                    <a:pt x="1453142" y="1095718"/>
                    <a:pt x="1453142" y="1095051"/>
                  </a:cubicBezTo>
                  <a:cubicBezTo>
                    <a:pt x="1453142" y="1094479"/>
                    <a:pt x="1452285" y="1093717"/>
                    <a:pt x="1449523" y="1091527"/>
                  </a:cubicBezTo>
                  <a:cubicBezTo>
                    <a:pt x="1448760" y="1090860"/>
                    <a:pt x="1447999" y="1090288"/>
                    <a:pt x="1447713" y="1090003"/>
                  </a:cubicBezTo>
                  <a:cubicBezTo>
                    <a:pt x="1447332" y="1089622"/>
                    <a:pt x="1447427" y="1088669"/>
                    <a:pt x="1447617" y="1087907"/>
                  </a:cubicBezTo>
                  <a:cubicBezTo>
                    <a:pt x="1447713" y="1087431"/>
                    <a:pt x="1447808" y="1086955"/>
                    <a:pt x="1447713" y="1086669"/>
                  </a:cubicBezTo>
                  <a:cubicBezTo>
                    <a:pt x="1447617" y="1085812"/>
                    <a:pt x="1446284" y="1085336"/>
                    <a:pt x="1445427" y="1084954"/>
                  </a:cubicBezTo>
                  <a:cubicBezTo>
                    <a:pt x="1445236" y="1084859"/>
                    <a:pt x="1444951" y="1084764"/>
                    <a:pt x="1444855" y="1084669"/>
                  </a:cubicBezTo>
                  <a:cubicBezTo>
                    <a:pt x="1444189" y="1084288"/>
                    <a:pt x="1441427" y="1082478"/>
                    <a:pt x="1440474" y="1081430"/>
                  </a:cubicBezTo>
                  <a:cubicBezTo>
                    <a:pt x="1439617" y="1080383"/>
                    <a:pt x="1437712" y="1074953"/>
                    <a:pt x="1437330" y="1073810"/>
                  </a:cubicBezTo>
                  <a:cubicBezTo>
                    <a:pt x="1437140" y="1073239"/>
                    <a:pt x="1436759" y="1072191"/>
                    <a:pt x="1436473" y="1071429"/>
                  </a:cubicBezTo>
                  <a:cubicBezTo>
                    <a:pt x="1436283" y="1070858"/>
                    <a:pt x="1436093" y="1070476"/>
                    <a:pt x="1435997" y="1070286"/>
                  </a:cubicBezTo>
                  <a:cubicBezTo>
                    <a:pt x="1435902" y="1069905"/>
                    <a:pt x="1434949" y="1069143"/>
                    <a:pt x="1433901" y="1068381"/>
                  </a:cubicBezTo>
                  <a:cubicBezTo>
                    <a:pt x="1434187" y="1068476"/>
                    <a:pt x="1434473" y="1068667"/>
                    <a:pt x="1434664" y="1068762"/>
                  </a:cubicBezTo>
                  <a:cubicBezTo>
                    <a:pt x="1435330" y="1069333"/>
                    <a:pt x="1436949" y="1069429"/>
                    <a:pt x="1438378" y="1069429"/>
                  </a:cubicBezTo>
                  <a:cubicBezTo>
                    <a:pt x="1438950" y="1069429"/>
                    <a:pt x="1439426" y="1069429"/>
                    <a:pt x="1439807" y="1069524"/>
                  </a:cubicBezTo>
                  <a:cubicBezTo>
                    <a:pt x="1440760" y="1069619"/>
                    <a:pt x="1442760" y="1069619"/>
                    <a:pt x="1443903" y="1069524"/>
                  </a:cubicBezTo>
                  <a:cubicBezTo>
                    <a:pt x="1444189" y="1069524"/>
                    <a:pt x="1444474" y="1069524"/>
                    <a:pt x="1444569" y="1069524"/>
                  </a:cubicBezTo>
                  <a:cubicBezTo>
                    <a:pt x="1445332" y="1069524"/>
                    <a:pt x="1449332" y="1067143"/>
                    <a:pt x="1449332" y="1067047"/>
                  </a:cubicBezTo>
                  <a:cubicBezTo>
                    <a:pt x="1449427" y="1066952"/>
                    <a:pt x="1449713" y="1066762"/>
                    <a:pt x="1450094" y="1066571"/>
                  </a:cubicBezTo>
                  <a:cubicBezTo>
                    <a:pt x="1451142" y="1065809"/>
                    <a:pt x="1453237" y="1064380"/>
                    <a:pt x="1454094" y="1064095"/>
                  </a:cubicBezTo>
                  <a:cubicBezTo>
                    <a:pt x="1455428" y="1063714"/>
                    <a:pt x="1459143" y="1062190"/>
                    <a:pt x="1459905" y="1061904"/>
                  </a:cubicBezTo>
                  <a:lnTo>
                    <a:pt x="1460190" y="1061809"/>
                  </a:lnTo>
                  <a:cubicBezTo>
                    <a:pt x="1461143" y="1061428"/>
                    <a:pt x="1462858" y="1060666"/>
                    <a:pt x="1462953" y="1059237"/>
                  </a:cubicBezTo>
                  <a:cubicBezTo>
                    <a:pt x="1462953" y="1058666"/>
                    <a:pt x="1462858" y="1057999"/>
                    <a:pt x="1462762" y="1057237"/>
                  </a:cubicBezTo>
                  <a:cubicBezTo>
                    <a:pt x="1462572" y="1056189"/>
                    <a:pt x="1462381" y="1055046"/>
                    <a:pt x="1462667" y="1054570"/>
                  </a:cubicBezTo>
                  <a:cubicBezTo>
                    <a:pt x="1463239" y="1053617"/>
                    <a:pt x="1465144" y="1051903"/>
                    <a:pt x="1466382" y="1051617"/>
                  </a:cubicBezTo>
                  <a:cubicBezTo>
                    <a:pt x="1468382" y="1051141"/>
                    <a:pt x="1472573" y="1050283"/>
                    <a:pt x="1473430" y="1050474"/>
                  </a:cubicBezTo>
                  <a:cubicBezTo>
                    <a:pt x="1474383" y="1050665"/>
                    <a:pt x="1475336" y="1051046"/>
                    <a:pt x="1475430" y="1051046"/>
                  </a:cubicBezTo>
                  <a:cubicBezTo>
                    <a:pt x="1475716" y="1052188"/>
                    <a:pt x="1476002" y="1053427"/>
                    <a:pt x="1475907" y="1054284"/>
                  </a:cubicBezTo>
                  <a:lnTo>
                    <a:pt x="1475907" y="1054665"/>
                  </a:lnTo>
                  <a:lnTo>
                    <a:pt x="1476574" y="1054284"/>
                  </a:lnTo>
                  <a:close/>
                  <a:moveTo>
                    <a:pt x="1386562" y="1126960"/>
                  </a:moveTo>
                  <a:cubicBezTo>
                    <a:pt x="1385419" y="1126007"/>
                    <a:pt x="1383705" y="1125436"/>
                    <a:pt x="1382943" y="1125245"/>
                  </a:cubicBezTo>
                  <a:lnTo>
                    <a:pt x="1385800" y="1101814"/>
                  </a:lnTo>
                  <a:lnTo>
                    <a:pt x="1394182" y="1102195"/>
                  </a:lnTo>
                  <a:lnTo>
                    <a:pt x="1398849" y="1073525"/>
                  </a:lnTo>
                  <a:lnTo>
                    <a:pt x="1415614" y="1071429"/>
                  </a:lnTo>
                  <a:lnTo>
                    <a:pt x="1420852" y="1074191"/>
                  </a:lnTo>
                  <a:lnTo>
                    <a:pt x="1426472" y="1069048"/>
                  </a:lnTo>
                  <a:cubicBezTo>
                    <a:pt x="1426853" y="1068667"/>
                    <a:pt x="1429330" y="1068095"/>
                    <a:pt x="1431520" y="1067714"/>
                  </a:cubicBezTo>
                  <a:cubicBezTo>
                    <a:pt x="1433044" y="1068857"/>
                    <a:pt x="1434759" y="1070191"/>
                    <a:pt x="1434854" y="1070476"/>
                  </a:cubicBezTo>
                  <a:cubicBezTo>
                    <a:pt x="1434949" y="1070667"/>
                    <a:pt x="1435140" y="1071143"/>
                    <a:pt x="1435330" y="1071715"/>
                  </a:cubicBezTo>
                  <a:cubicBezTo>
                    <a:pt x="1435616" y="1072477"/>
                    <a:pt x="1435997" y="1073429"/>
                    <a:pt x="1436187" y="1074001"/>
                  </a:cubicBezTo>
                  <a:cubicBezTo>
                    <a:pt x="1436473" y="1075049"/>
                    <a:pt x="1438378" y="1080668"/>
                    <a:pt x="1439426" y="1081907"/>
                  </a:cubicBezTo>
                  <a:cubicBezTo>
                    <a:pt x="1440474" y="1083145"/>
                    <a:pt x="1443426" y="1085050"/>
                    <a:pt x="1444093" y="1085431"/>
                  </a:cubicBezTo>
                  <a:cubicBezTo>
                    <a:pt x="1444284" y="1085526"/>
                    <a:pt x="1444474" y="1085621"/>
                    <a:pt x="1444760" y="1085717"/>
                  </a:cubicBezTo>
                  <a:cubicBezTo>
                    <a:pt x="1445332" y="1086002"/>
                    <a:pt x="1446474" y="1086383"/>
                    <a:pt x="1446570" y="1086859"/>
                  </a:cubicBezTo>
                  <a:cubicBezTo>
                    <a:pt x="1446570" y="1087050"/>
                    <a:pt x="1446570" y="1087526"/>
                    <a:pt x="1446474" y="1087907"/>
                  </a:cubicBezTo>
                  <a:cubicBezTo>
                    <a:pt x="1446284" y="1088860"/>
                    <a:pt x="1446094" y="1089908"/>
                    <a:pt x="1446761" y="1090670"/>
                  </a:cubicBezTo>
                  <a:cubicBezTo>
                    <a:pt x="1447046" y="1090955"/>
                    <a:pt x="1447808" y="1091527"/>
                    <a:pt x="1448665" y="1092193"/>
                  </a:cubicBezTo>
                  <a:cubicBezTo>
                    <a:pt x="1449809" y="1093051"/>
                    <a:pt x="1451904" y="1094765"/>
                    <a:pt x="1451999" y="1095146"/>
                  </a:cubicBezTo>
                  <a:cubicBezTo>
                    <a:pt x="1451999" y="1095718"/>
                    <a:pt x="1452094" y="1097718"/>
                    <a:pt x="1453047" y="1098385"/>
                  </a:cubicBezTo>
                  <a:cubicBezTo>
                    <a:pt x="1453618" y="1098861"/>
                    <a:pt x="1459524" y="1102576"/>
                    <a:pt x="1460857" y="1103433"/>
                  </a:cubicBezTo>
                  <a:cubicBezTo>
                    <a:pt x="1460381" y="1104195"/>
                    <a:pt x="1459619" y="1105624"/>
                    <a:pt x="1459334" y="1105909"/>
                  </a:cubicBezTo>
                  <a:cubicBezTo>
                    <a:pt x="1459143" y="1106195"/>
                    <a:pt x="1458000" y="1107053"/>
                    <a:pt x="1457142" y="1107624"/>
                  </a:cubicBezTo>
                  <a:lnTo>
                    <a:pt x="1453904" y="1107815"/>
                  </a:lnTo>
                  <a:lnTo>
                    <a:pt x="1453809" y="1107910"/>
                  </a:lnTo>
                  <a:cubicBezTo>
                    <a:pt x="1453618" y="1108005"/>
                    <a:pt x="1450094" y="1111148"/>
                    <a:pt x="1449142" y="1112196"/>
                  </a:cubicBezTo>
                  <a:cubicBezTo>
                    <a:pt x="1448189" y="1113244"/>
                    <a:pt x="1445141" y="1116578"/>
                    <a:pt x="1444379" y="1117435"/>
                  </a:cubicBezTo>
                  <a:cubicBezTo>
                    <a:pt x="1444093" y="1117721"/>
                    <a:pt x="1443617" y="1118197"/>
                    <a:pt x="1443236" y="1118578"/>
                  </a:cubicBezTo>
                  <a:cubicBezTo>
                    <a:pt x="1442474" y="1119245"/>
                    <a:pt x="1441807" y="1119911"/>
                    <a:pt x="1441521" y="1120388"/>
                  </a:cubicBezTo>
                  <a:cubicBezTo>
                    <a:pt x="1441236" y="1120768"/>
                    <a:pt x="1439045" y="1122864"/>
                    <a:pt x="1437426" y="1124293"/>
                  </a:cubicBezTo>
                  <a:cubicBezTo>
                    <a:pt x="1436378" y="1124579"/>
                    <a:pt x="1433521" y="1125341"/>
                    <a:pt x="1433044" y="1126388"/>
                  </a:cubicBezTo>
                  <a:cubicBezTo>
                    <a:pt x="1432854" y="1126769"/>
                    <a:pt x="1432758" y="1127436"/>
                    <a:pt x="1432663" y="1128293"/>
                  </a:cubicBezTo>
                  <a:cubicBezTo>
                    <a:pt x="1432473" y="1129532"/>
                    <a:pt x="1432282" y="1131341"/>
                    <a:pt x="1431711" y="1132008"/>
                  </a:cubicBezTo>
                  <a:lnTo>
                    <a:pt x="1431235" y="1132484"/>
                  </a:lnTo>
                  <a:cubicBezTo>
                    <a:pt x="1430568" y="1133246"/>
                    <a:pt x="1429330" y="1134580"/>
                    <a:pt x="1428853" y="1134580"/>
                  </a:cubicBezTo>
                  <a:cubicBezTo>
                    <a:pt x="1428091" y="1134580"/>
                    <a:pt x="1425519" y="1134961"/>
                    <a:pt x="1424662" y="1135056"/>
                  </a:cubicBezTo>
                  <a:cubicBezTo>
                    <a:pt x="1423805" y="1135246"/>
                    <a:pt x="1420281" y="1135532"/>
                    <a:pt x="1419424" y="1135532"/>
                  </a:cubicBezTo>
                  <a:cubicBezTo>
                    <a:pt x="1418566" y="1135532"/>
                    <a:pt x="1414280" y="1134866"/>
                    <a:pt x="1413708" y="1134580"/>
                  </a:cubicBezTo>
                  <a:cubicBezTo>
                    <a:pt x="1413518" y="1134484"/>
                    <a:pt x="1413328" y="1134294"/>
                    <a:pt x="1413042" y="1134104"/>
                  </a:cubicBezTo>
                  <a:cubicBezTo>
                    <a:pt x="1412280" y="1133437"/>
                    <a:pt x="1411232" y="1132579"/>
                    <a:pt x="1410089" y="1132865"/>
                  </a:cubicBezTo>
                  <a:cubicBezTo>
                    <a:pt x="1409137" y="1133151"/>
                    <a:pt x="1407422" y="1134389"/>
                    <a:pt x="1404755" y="1136866"/>
                  </a:cubicBezTo>
                  <a:cubicBezTo>
                    <a:pt x="1403612" y="1137913"/>
                    <a:pt x="1401612" y="1141342"/>
                    <a:pt x="1401517" y="1141438"/>
                  </a:cubicBezTo>
                  <a:cubicBezTo>
                    <a:pt x="1399802" y="1144295"/>
                    <a:pt x="1399326" y="1144962"/>
                    <a:pt x="1399136" y="1145153"/>
                  </a:cubicBezTo>
                  <a:cubicBezTo>
                    <a:pt x="1398659" y="1145533"/>
                    <a:pt x="1396849" y="1146010"/>
                    <a:pt x="1396278" y="1146010"/>
                  </a:cubicBezTo>
                  <a:cubicBezTo>
                    <a:pt x="1395992" y="1146010"/>
                    <a:pt x="1395325" y="1145915"/>
                    <a:pt x="1394563" y="1145819"/>
                  </a:cubicBezTo>
                  <a:cubicBezTo>
                    <a:pt x="1393515" y="1145629"/>
                    <a:pt x="1392277" y="1145533"/>
                    <a:pt x="1391610" y="1145533"/>
                  </a:cubicBezTo>
                  <a:cubicBezTo>
                    <a:pt x="1390277" y="1145533"/>
                    <a:pt x="1388562" y="1145248"/>
                    <a:pt x="1388277" y="1144962"/>
                  </a:cubicBezTo>
                  <a:cubicBezTo>
                    <a:pt x="1388372" y="1144771"/>
                    <a:pt x="1388468" y="1144391"/>
                    <a:pt x="1388658" y="1143914"/>
                  </a:cubicBezTo>
                  <a:cubicBezTo>
                    <a:pt x="1389134" y="1142676"/>
                    <a:pt x="1389801" y="1140962"/>
                    <a:pt x="1389991" y="1140104"/>
                  </a:cubicBezTo>
                  <a:cubicBezTo>
                    <a:pt x="1390182" y="1139342"/>
                    <a:pt x="1390372" y="1137533"/>
                    <a:pt x="1390467" y="1134770"/>
                  </a:cubicBezTo>
                  <a:cubicBezTo>
                    <a:pt x="1390849" y="1133437"/>
                    <a:pt x="1387896" y="1128103"/>
                    <a:pt x="1386562" y="1126960"/>
                  </a:cubicBezTo>
                  <a:close/>
                  <a:moveTo>
                    <a:pt x="1413042" y="999706"/>
                  </a:moveTo>
                  <a:cubicBezTo>
                    <a:pt x="1412661" y="999134"/>
                    <a:pt x="1413042" y="997134"/>
                    <a:pt x="1413328" y="995896"/>
                  </a:cubicBezTo>
                  <a:cubicBezTo>
                    <a:pt x="1413423" y="995610"/>
                    <a:pt x="1413613" y="995038"/>
                    <a:pt x="1413899" y="994467"/>
                  </a:cubicBezTo>
                  <a:cubicBezTo>
                    <a:pt x="1414280" y="993610"/>
                    <a:pt x="1414756" y="992657"/>
                    <a:pt x="1414756" y="992086"/>
                  </a:cubicBezTo>
                  <a:cubicBezTo>
                    <a:pt x="1414851" y="991133"/>
                    <a:pt x="1413804" y="989133"/>
                    <a:pt x="1412946" y="988371"/>
                  </a:cubicBezTo>
                  <a:cubicBezTo>
                    <a:pt x="1412470" y="987990"/>
                    <a:pt x="1412470" y="986275"/>
                    <a:pt x="1412661" y="985133"/>
                  </a:cubicBezTo>
                  <a:lnTo>
                    <a:pt x="1412756" y="984751"/>
                  </a:lnTo>
                  <a:lnTo>
                    <a:pt x="1403803" y="983894"/>
                  </a:lnTo>
                  <a:lnTo>
                    <a:pt x="1403803" y="981418"/>
                  </a:lnTo>
                  <a:lnTo>
                    <a:pt x="1403327" y="981418"/>
                  </a:lnTo>
                  <a:cubicBezTo>
                    <a:pt x="1401040" y="981608"/>
                    <a:pt x="1397611" y="981894"/>
                    <a:pt x="1397230" y="981894"/>
                  </a:cubicBezTo>
                  <a:cubicBezTo>
                    <a:pt x="1396373" y="981894"/>
                    <a:pt x="1394754" y="983704"/>
                    <a:pt x="1394468" y="984085"/>
                  </a:cubicBezTo>
                  <a:cubicBezTo>
                    <a:pt x="1393992" y="984561"/>
                    <a:pt x="1392659" y="985513"/>
                    <a:pt x="1392182" y="985895"/>
                  </a:cubicBezTo>
                  <a:lnTo>
                    <a:pt x="1390563" y="988562"/>
                  </a:lnTo>
                  <a:cubicBezTo>
                    <a:pt x="1388944" y="988562"/>
                    <a:pt x="1380942" y="988752"/>
                    <a:pt x="1380371" y="988752"/>
                  </a:cubicBezTo>
                  <a:cubicBezTo>
                    <a:pt x="1380086" y="988752"/>
                    <a:pt x="1379228" y="987895"/>
                    <a:pt x="1378657" y="986752"/>
                  </a:cubicBezTo>
                  <a:cubicBezTo>
                    <a:pt x="1378466" y="986371"/>
                    <a:pt x="1378085" y="985895"/>
                    <a:pt x="1377609" y="985418"/>
                  </a:cubicBezTo>
                  <a:cubicBezTo>
                    <a:pt x="1377037" y="984656"/>
                    <a:pt x="1376275" y="983704"/>
                    <a:pt x="1376085" y="983132"/>
                  </a:cubicBezTo>
                  <a:cubicBezTo>
                    <a:pt x="1375894" y="982561"/>
                    <a:pt x="1375418" y="981418"/>
                    <a:pt x="1374846" y="980465"/>
                  </a:cubicBezTo>
                  <a:cubicBezTo>
                    <a:pt x="1374465" y="979799"/>
                    <a:pt x="1374180" y="979037"/>
                    <a:pt x="1374085" y="978751"/>
                  </a:cubicBezTo>
                  <a:cubicBezTo>
                    <a:pt x="1373989" y="978560"/>
                    <a:pt x="1373894" y="978084"/>
                    <a:pt x="1373894" y="977608"/>
                  </a:cubicBezTo>
                  <a:cubicBezTo>
                    <a:pt x="1373703" y="976465"/>
                    <a:pt x="1373513" y="974941"/>
                    <a:pt x="1372751" y="974179"/>
                  </a:cubicBezTo>
                  <a:cubicBezTo>
                    <a:pt x="1371894" y="973226"/>
                    <a:pt x="1371608" y="972274"/>
                    <a:pt x="1371608" y="972274"/>
                  </a:cubicBezTo>
                  <a:lnTo>
                    <a:pt x="1371513" y="971988"/>
                  </a:lnTo>
                  <a:lnTo>
                    <a:pt x="1345034" y="971702"/>
                  </a:lnTo>
                  <a:cubicBezTo>
                    <a:pt x="1345224" y="971321"/>
                    <a:pt x="1345414" y="970654"/>
                    <a:pt x="1345700" y="969416"/>
                  </a:cubicBezTo>
                  <a:cubicBezTo>
                    <a:pt x="1346081" y="967702"/>
                    <a:pt x="1347129" y="963796"/>
                    <a:pt x="1347796" y="963606"/>
                  </a:cubicBezTo>
                  <a:cubicBezTo>
                    <a:pt x="1348653" y="963320"/>
                    <a:pt x="1351129" y="963034"/>
                    <a:pt x="1352939" y="962844"/>
                  </a:cubicBezTo>
                  <a:cubicBezTo>
                    <a:pt x="1353987" y="962749"/>
                    <a:pt x="1354844" y="962653"/>
                    <a:pt x="1355320" y="962558"/>
                  </a:cubicBezTo>
                  <a:cubicBezTo>
                    <a:pt x="1356558" y="962272"/>
                    <a:pt x="1358654" y="961129"/>
                    <a:pt x="1359797" y="959701"/>
                  </a:cubicBezTo>
                  <a:cubicBezTo>
                    <a:pt x="1360749" y="958367"/>
                    <a:pt x="1363417" y="956176"/>
                    <a:pt x="1364560" y="955795"/>
                  </a:cubicBezTo>
                  <a:cubicBezTo>
                    <a:pt x="1365703" y="955319"/>
                    <a:pt x="1367417" y="954653"/>
                    <a:pt x="1367989" y="953319"/>
                  </a:cubicBezTo>
                  <a:cubicBezTo>
                    <a:pt x="1368179" y="952843"/>
                    <a:pt x="1368274" y="952081"/>
                    <a:pt x="1368465" y="951224"/>
                  </a:cubicBezTo>
                  <a:cubicBezTo>
                    <a:pt x="1368655" y="949795"/>
                    <a:pt x="1368846" y="947890"/>
                    <a:pt x="1369608" y="947413"/>
                  </a:cubicBezTo>
                  <a:cubicBezTo>
                    <a:pt x="1369894" y="947223"/>
                    <a:pt x="1370179" y="947128"/>
                    <a:pt x="1370465" y="946937"/>
                  </a:cubicBezTo>
                  <a:cubicBezTo>
                    <a:pt x="1371703" y="946366"/>
                    <a:pt x="1372942" y="945794"/>
                    <a:pt x="1373037" y="943222"/>
                  </a:cubicBezTo>
                  <a:cubicBezTo>
                    <a:pt x="1373227" y="940079"/>
                    <a:pt x="1373989" y="937698"/>
                    <a:pt x="1374942" y="937031"/>
                  </a:cubicBezTo>
                  <a:cubicBezTo>
                    <a:pt x="1375799" y="936460"/>
                    <a:pt x="1378276" y="934269"/>
                    <a:pt x="1382181" y="930649"/>
                  </a:cubicBezTo>
                  <a:cubicBezTo>
                    <a:pt x="1383134" y="929792"/>
                    <a:pt x="1383800" y="928649"/>
                    <a:pt x="1384467" y="927697"/>
                  </a:cubicBezTo>
                  <a:cubicBezTo>
                    <a:pt x="1384657" y="927411"/>
                    <a:pt x="1384848" y="927030"/>
                    <a:pt x="1385038" y="926744"/>
                  </a:cubicBezTo>
                  <a:cubicBezTo>
                    <a:pt x="1385419" y="926268"/>
                    <a:pt x="1385705" y="925696"/>
                    <a:pt x="1385991" y="925030"/>
                  </a:cubicBezTo>
                  <a:cubicBezTo>
                    <a:pt x="1386372" y="924268"/>
                    <a:pt x="1386848" y="923411"/>
                    <a:pt x="1387419" y="922744"/>
                  </a:cubicBezTo>
                  <a:cubicBezTo>
                    <a:pt x="1387801" y="922172"/>
                    <a:pt x="1388182" y="921505"/>
                    <a:pt x="1388562" y="920648"/>
                  </a:cubicBezTo>
                  <a:cubicBezTo>
                    <a:pt x="1389134" y="919410"/>
                    <a:pt x="1389801" y="917981"/>
                    <a:pt x="1390658" y="917695"/>
                  </a:cubicBezTo>
                  <a:cubicBezTo>
                    <a:pt x="1392182" y="916933"/>
                    <a:pt x="1399612" y="911504"/>
                    <a:pt x="1400850" y="910171"/>
                  </a:cubicBezTo>
                  <a:cubicBezTo>
                    <a:pt x="1401898" y="909028"/>
                    <a:pt x="1403803" y="908551"/>
                    <a:pt x="1405803" y="908933"/>
                  </a:cubicBezTo>
                  <a:cubicBezTo>
                    <a:pt x="1406565" y="909123"/>
                    <a:pt x="1407041" y="909313"/>
                    <a:pt x="1407518" y="909409"/>
                  </a:cubicBezTo>
                  <a:cubicBezTo>
                    <a:pt x="1408374" y="909695"/>
                    <a:pt x="1409041" y="909980"/>
                    <a:pt x="1410375" y="909790"/>
                  </a:cubicBezTo>
                  <a:cubicBezTo>
                    <a:pt x="1410946" y="909695"/>
                    <a:pt x="1411994" y="909504"/>
                    <a:pt x="1413137" y="909218"/>
                  </a:cubicBezTo>
                  <a:cubicBezTo>
                    <a:pt x="1415137" y="908742"/>
                    <a:pt x="1418852" y="907980"/>
                    <a:pt x="1419519" y="908361"/>
                  </a:cubicBezTo>
                  <a:cubicBezTo>
                    <a:pt x="1419805" y="908551"/>
                    <a:pt x="1420471" y="908933"/>
                    <a:pt x="1421234" y="909504"/>
                  </a:cubicBezTo>
                  <a:cubicBezTo>
                    <a:pt x="1423805" y="911218"/>
                    <a:pt x="1426282" y="912838"/>
                    <a:pt x="1427234" y="913124"/>
                  </a:cubicBezTo>
                  <a:cubicBezTo>
                    <a:pt x="1427901" y="913314"/>
                    <a:pt x="1429044" y="913695"/>
                    <a:pt x="1430187" y="913981"/>
                  </a:cubicBezTo>
                  <a:cubicBezTo>
                    <a:pt x="1431330" y="914362"/>
                    <a:pt x="1432473" y="914647"/>
                    <a:pt x="1433140" y="914838"/>
                  </a:cubicBezTo>
                  <a:cubicBezTo>
                    <a:pt x="1435330" y="915600"/>
                    <a:pt x="1444379" y="918743"/>
                    <a:pt x="1445141" y="919315"/>
                  </a:cubicBezTo>
                  <a:cubicBezTo>
                    <a:pt x="1446094" y="919982"/>
                    <a:pt x="1448856" y="923791"/>
                    <a:pt x="1448760" y="925125"/>
                  </a:cubicBezTo>
                  <a:cubicBezTo>
                    <a:pt x="1448760" y="925220"/>
                    <a:pt x="1448284" y="933031"/>
                    <a:pt x="1449237" y="933983"/>
                  </a:cubicBezTo>
                  <a:cubicBezTo>
                    <a:pt x="1449903" y="934650"/>
                    <a:pt x="1451523" y="938936"/>
                    <a:pt x="1450856" y="940555"/>
                  </a:cubicBezTo>
                  <a:cubicBezTo>
                    <a:pt x="1449999" y="942365"/>
                    <a:pt x="1448284" y="947604"/>
                    <a:pt x="1448189" y="948366"/>
                  </a:cubicBezTo>
                  <a:cubicBezTo>
                    <a:pt x="1448189" y="948937"/>
                    <a:pt x="1448570" y="956748"/>
                    <a:pt x="1449237" y="958082"/>
                  </a:cubicBezTo>
                  <a:cubicBezTo>
                    <a:pt x="1449332" y="958272"/>
                    <a:pt x="1449523" y="958558"/>
                    <a:pt x="1449618" y="958843"/>
                  </a:cubicBezTo>
                  <a:cubicBezTo>
                    <a:pt x="1450189" y="959891"/>
                    <a:pt x="1450856" y="961320"/>
                    <a:pt x="1451808" y="962177"/>
                  </a:cubicBezTo>
                  <a:cubicBezTo>
                    <a:pt x="1452094" y="962463"/>
                    <a:pt x="1452571" y="962844"/>
                    <a:pt x="1453047" y="963225"/>
                  </a:cubicBezTo>
                  <a:cubicBezTo>
                    <a:pt x="1454190" y="964178"/>
                    <a:pt x="1455714" y="965416"/>
                    <a:pt x="1455619" y="966368"/>
                  </a:cubicBezTo>
                  <a:cubicBezTo>
                    <a:pt x="1455619" y="967035"/>
                    <a:pt x="1455237" y="968845"/>
                    <a:pt x="1453999" y="973512"/>
                  </a:cubicBezTo>
                  <a:cubicBezTo>
                    <a:pt x="1453904" y="973798"/>
                    <a:pt x="1453809" y="974083"/>
                    <a:pt x="1453714" y="974274"/>
                  </a:cubicBezTo>
                  <a:cubicBezTo>
                    <a:pt x="1453333" y="975226"/>
                    <a:pt x="1452951" y="976465"/>
                    <a:pt x="1453237" y="977893"/>
                  </a:cubicBezTo>
                  <a:cubicBezTo>
                    <a:pt x="1453333" y="978655"/>
                    <a:pt x="1453618" y="979417"/>
                    <a:pt x="1453904" y="980275"/>
                  </a:cubicBezTo>
                  <a:cubicBezTo>
                    <a:pt x="1454285" y="981513"/>
                    <a:pt x="1454666" y="982846"/>
                    <a:pt x="1454761" y="983894"/>
                  </a:cubicBezTo>
                  <a:cubicBezTo>
                    <a:pt x="1454857" y="985513"/>
                    <a:pt x="1454094" y="987514"/>
                    <a:pt x="1453333" y="988562"/>
                  </a:cubicBezTo>
                  <a:lnTo>
                    <a:pt x="1453047" y="988942"/>
                  </a:lnTo>
                  <a:cubicBezTo>
                    <a:pt x="1451046" y="991800"/>
                    <a:pt x="1449713" y="993991"/>
                    <a:pt x="1450094" y="994943"/>
                  </a:cubicBezTo>
                  <a:cubicBezTo>
                    <a:pt x="1450285" y="995420"/>
                    <a:pt x="1450665" y="995991"/>
                    <a:pt x="1451142" y="996562"/>
                  </a:cubicBezTo>
                  <a:cubicBezTo>
                    <a:pt x="1451713" y="997324"/>
                    <a:pt x="1452475" y="998182"/>
                    <a:pt x="1452666" y="999229"/>
                  </a:cubicBezTo>
                  <a:cubicBezTo>
                    <a:pt x="1453047" y="1000944"/>
                    <a:pt x="1453047" y="1003611"/>
                    <a:pt x="1452475" y="1005135"/>
                  </a:cubicBezTo>
                  <a:cubicBezTo>
                    <a:pt x="1452285" y="1005611"/>
                    <a:pt x="1451999" y="1006278"/>
                    <a:pt x="1451713" y="1006849"/>
                  </a:cubicBezTo>
                  <a:cubicBezTo>
                    <a:pt x="1451142" y="1008183"/>
                    <a:pt x="1450475" y="1009612"/>
                    <a:pt x="1450475" y="1010659"/>
                  </a:cubicBezTo>
                  <a:cubicBezTo>
                    <a:pt x="1450475" y="1011136"/>
                    <a:pt x="1450285" y="1011517"/>
                    <a:pt x="1450189" y="1011898"/>
                  </a:cubicBezTo>
                  <a:cubicBezTo>
                    <a:pt x="1449903" y="1012660"/>
                    <a:pt x="1449618" y="1013422"/>
                    <a:pt x="1450094" y="1014374"/>
                  </a:cubicBezTo>
                  <a:cubicBezTo>
                    <a:pt x="1450665" y="1015708"/>
                    <a:pt x="1451808" y="1019232"/>
                    <a:pt x="1451904" y="1019327"/>
                  </a:cubicBezTo>
                  <a:lnTo>
                    <a:pt x="1452761" y="1019041"/>
                  </a:lnTo>
                  <a:cubicBezTo>
                    <a:pt x="1452666" y="1018851"/>
                    <a:pt x="1451618" y="1015422"/>
                    <a:pt x="1450952" y="1014088"/>
                  </a:cubicBezTo>
                  <a:cubicBezTo>
                    <a:pt x="1450665" y="1013422"/>
                    <a:pt x="1450856" y="1012850"/>
                    <a:pt x="1451046" y="1012183"/>
                  </a:cubicBezTo>
                  <a:cubicBezTo>
                    <a:pt x="1451237" y="1011707"/>
                    <a:pt x="1451428" y="1011231"/>
                    <a:pt x="1451428" y="1010659"/>
                  </a:cubicBezTo>
                  <a:cubicBezTo>
                    <a:pt x="1451523" y="1009802"/>
                    <a:pt x="1452094" y="1008374"/>
                    <a:pt x="1452666" y="1007135"/>
                  </a:cubicBezTo>
                  <a:cubicBezTo>
                    <a:pt x="1452951" y="1006468"/>
                    <a:pt x="1453237" y="1005897"/>
                    <a:pt x="1453428" y="1005325"/>
                  </a:cubicBezTo>
                  <a:cubicBezTo>
                    <a:pt x="1453999" y="1003706"/>
                    <a:pt x="1453999" y="1000944"/>
                    <a:pt x="1453618" y="999039"/>
                  </a:cubicBezTo>
                  <a:cubicBezTo>
                    <a:pt x="1453428" y="997896"/>
                    <a:pt x="1452666" y="996943"/>
                    <a:pt x="1451999" y="996086"/>
                  </a:cubicBezTo>
                  <a:cubicBezTo>
                    <a:pt x="1451618" y="995610"/>
                    <a:pt x="1451237" y="995134"/>
                    <a:pt x="1451046" y="994658"/>
                  </a:cubicBezTo>
                  <a:cubicBezTo>
                    <a:pt x="1450856" y="994086"/>
                    <a:pt x="1451808" y="992276"/>
                    <a:pt x="1453904" y="989324"/>
                  </a:cubicBezTo>
                  <a:lnTo>
                    <a:pt x="1454190" y="988942"/>
                  </a:lnTo>
                  <a:cubicBezTo>
                    <a:pt x="1455047" y="987704"/>
                    <a:pt x="1455904" y="985609"/>
                    <a:pt x="1455714" y="983704"/>
                  </a:cubicBezTo>
                  <a:cubicBezTo>
                    <a:pt x="1455619" y="982561"/>
                    <a:pt x="1455237" y="981227"/>
                    <a:pt x="1454857" y="979894"/>
                  </a:cubicBezTo>
                  <a:cubicBezTo>
                    <a:pt x="1454571" y="979037"/>
                    <a:pt x="1454380" y="978274"/>
                    <a:pt x="1454190" y="977512"/>
                  </a:cubicBezTo>
                  <a:cubicBezTo>
                    <a:pt x="1453904" y="976274"/>
                    <a:pt x="1454285" y="975226"/>
                    <a:pt x="1454666" y="974274"/>
                  </a:cubicBezTo>
                  <a:cubicBezTo>
                    <a:pt x="1454761" y="973988"/>
                    <a:pt x="1454857" y="973703"/>
                    <a:pt x="1454952" y="973321"/>
                  </a:cubicBezTo>
                  <a:cubicBezTo>
                    <a:pt x="1455999" y="969607"/>
                    <a:pt x="1456476" y="967130"/>
                    <a:pt x="1456571" y="966083"/>
                  </a:cubicBezTo>
                  <a:cubicBezTo>
                    <a:pt x="1456666" y="964749"/>
                    <a:pt x="1455047" y="963416"/>
                    <a:pt x="1453714" y="962272"/>
                  </a:cubicBezTo>
                  <a:cubicBezTo>
                    <a:pt x="1453237" y="961891"/>
                    <a:pt x="1452856" y="961511"/>
                    <a:pt x="1452571" y="961225"/>
                  </a:cubicBezTo>
                  <a:cubicBezTo>
                    <a:pt x="1451713" y="960367"/>
                    <a:pt x="1451046" y="959034"/>
                    <a:pt x="1450475" y="957986"/>
                  </a:cubicBezTo>
                  <a:cubicBezTo>
                    <a:pt x="1450285" y="957700"/>
                    <a:pt x="1450189" y="957415"/>
                    <a:pt x="1450094" y="957224"/>
                  </a:cubicBezTo>
                  <a:cubicBezTo>
                    <a:pt x="1449523" y="956272"/>
                    <a:pt x="1449046" y="948747"/>
                    <a:pt x="1449142" y="947985"/>
                  </a:cubicBezTo>
                  <a:cubicBezTo>
                    <a:pt x="1449142" y="947413"/>
                    <a:pt x="1450856" y="942365"/>
                    <a:pt x="1451713" y="940460"/>
                  </a:cubicBezTo>
                  <a:cubicBezTo>
                    <a:pt x="1452571" y="938460"/>
                    <a:pt x="1450761" y="933888"/>
                    <a:pt x="1449999" y="933031"/>
                  </a:cubicBezTo>
                  <a:cubicBezTo>
                    <a:pt x="1449523" y="932459"/>
                    <a:pt x="1449523" y="927316"/>
                    <a:pt x="1449713" y="924744"/>
                  </a:cubicBezTo>
                  <a:cubicBezTo>
                    <a:pt x="1449809" y="922934"/>
                    <a:pt x="1446570" y="918934"/>
                    <a:pt x="1445712" y="918362"/>
                  </a:cubicBezTo>
                  <a:cubicBezTo>
                    <a:pt x="1444665" y="917600"/>
                    <a:pt x="1433616" y="913790"/>
                    <a:pt x="1433521" y="913790"/>
                  </a:cubicBezTo>
                  <a:cubicBezTo>
                    <a:pt x="1432854" y="913600"/>
                    <a:pt x="1431711" y="913219"/>
                    <a:pt x="1430473" y="912838"/>
                  </a:cubicBezTo>
                  <a:cubicBezTo>
                    <a:pt x="1429330" y="912457"/>
                    <a:pt x="1428187" y="912171"/>
                    <a:pt x="1427520" y="911980"/>
                  </a:cubicBezTo>
                  <a:cubicBezTo>
                    <a:pt x="1426568" y="911695"/>
                    <a:pt x="1423519" y="909599"/>
                    <a:pt x="1421710" y="908456"/>
                  </a:cubicBezTo>
                  <a:cubicBezTo>
                    <a:pt x="1420948" y="907885"/>
                    <a:pt x="1420281" y="907504"/>
                    <a:pt x="1419995" y="907313"/>
                  </a:cubicBezTo>
                  <a:cubicBezTo>
                    <a:pt x="1419138" y="906837"/>
                    <a:pt x="1416566" y="907313"/>
                    <a:pt x="1412946" y="908075"/>
                  </a:cubicBezTo>
                  <a:cubicBezTo>
                    <a:pt x="1411803" y="908361"/>
                    <a:pt x="1410756" y="908551"/>
                    <a:pt x="1410280" y="908647"/>
                  </a:cubicBezTo>
                  <a:cubicBezTo>
                    <a:pt x="1409232" y="908742"/>
                    <a:pt x="1408661" y="908551"/>
                    <a:pt x="1407898" y="908266"/>
                  </a:cubicBezTo>
                  <a:cubicBezTo>
                    <a:pt x="1407422" y="908075"/>
                    <a:pt x="1406851" y="907885"/>
                    <a:pt x="1406089" y="907694"/>
                  </a:cubicBezTo>
                  <a:cubicBezTo>
                    <a:pt x="1403707" y="907218"/>
                    <a:pt x="1401517" y="907790"/>
                    <a:pt x="1400183" y="909218"/>
                  </a:cubicBezTo>
                  <a:cubicBezTo>
                    <a:pt x="1398945" y="910552"/>
                    <a:pt x="1391610" y="915981"/>
                    <a:pt x="1390277" y="916553"/>
                  </a:cubicBezTo>
                  <a:cubicBezTo>
                    <a:pt x="1389229" y="917029"/>
                    <a:pt x="1388468" y="918553"/>
                    <a:pt x="1387801" y="919982"/>
                  </a:cubicBezTo>
                  <a:cubicBezTo>
                    <a:pt x="1387515" y="920458"/>
                    <a:pt x="1387324" y="920839"/>
                    <a:pt x="1387134" y="921220"/>
                  </a:cubicBezTo>
                  <a:cubicBezTo>
                    <a:pt x="1387229" y="919220"/>
                    <a:pt x="1387515" y="915791"/>
                    <a:pt x="1387801" y="913981"/>
                  </a:cubicBezTo>
                  <a:cubicBezTo>
                    <a:pt x="1388182" y="911123"/>
                    <a:pt x="1388848" y="908933"/>
                    <a:pt x="1389324" y="908075"/>
                  </a:cubicBezTo>
                  <a:lnTo>
                    <a:pt x="1389705" y="907504"/>
                  </a:lnTo>
                  <a:cubicBezTo>
                    <a:pt x="1390467" y="906170"/>
                    <a:pt x="1391896" y="903694"/>
                    <a:pt x="1392849" y="902455"/>
                  </a:cubicBezTo>
                  <a:cubicBezTo>
                    <a:pt x="1393896" y="901122"/>
                    <a:pt x="1393420" y="897312"/>
                    <a:pt x="1392944" y="894550"/>
                  </a:cubicBezTo>
                  <a:lnTo>
                    <a:pt x="1392849" y="894169"/>
                  </a:lnTo>
                  <a:cubicBezTo>
                    <a:pt x="1392849" y="893883"/>
                    <a:pt x="1392659" y="893312"/>
                    <a:pt x="1392563" y="892645"/>
                  </a:cubicBezTo>
                  <a:cubicBezTo>
                    <a:pt x="1392277" y="891502"/>
                    <a:pt x="1391992" y="889883"/>
                    <a:pt x="1391992" y="889406"/>
                  </a:cubicBezTo>
                  <a:cubicBezTo>
                    <a:pt x="1391992" y="889025"/>
                    <a:pt x="1394182" y="888263"/>
                    <a:pt x="1395421" y="888263"/>
                  </a:cubicBezTo>
                  <a:cubicBezTo>
                    <a:pt x="1396659" y="888263"/>
                    <a:pt x="1397516" y="886834"/>
                    <a:pt x="1398469" y="885120"/>
                  </a:cubicBezTo>
                  <a:lnTo>
                    <a:pt x="1398659" y="884739"/>
                  </a:lnTo>
                  <a:cubicBezTo>
                    <a:pt x="1398754" y="884549"/>
                    <a:pt x="1398945" y="884453"/>
                    <a:pt x="1399326" y="884358"/>
                  </a:cubicBezTo>
                  <a:cubicBezTo>
                    <a:pt x="1401040" y="883882"/>
                    <a:pt x="1404565" y="885120"/>
                    <a:pt x="1405136" y="885406"/>
                  </a:cubicBezTo>
                  <a:cubicBezTo>
                    <a:pt x="1405612" y="885691"/>
                    <a:pt x="1406374" y="886453"/>
                    <a:pt x="1407041" y="887120"/>
                  </a:cubicBezTo>
                  <a:cubicBezTo>
                    <a:pt x="1407518" y="887596"/>
                    <a:pt x="1407994" y="888073"/>
                    <a:pt x="1408374" y="888358"/>
                  </a:cubicBezTo>
                  <a:cubicBezTo>
                    <a:pt x="1408946" y="888835"/>
                    <a:pt x="1411137" y="889025"/>
                    <a:pt x="1415614" y="888930"/>
                  </a:cubicBezTo>
                  <a:lnTo>
                    <a:pt x="1415994" y="888930"/>
                  </a:lnTo>
                  <a:cubicBezTo>
                    <a:pt x="1416280" y="889025"/>
                    <a:pt x="1417043" y="890073"/>
                    <a:pt x="1417423" y="890645"/>
                  </a:cubicBezTo>
                  <a:cubicBezTo>
                    <a:pt x="1417804" y="891121"/>
                    <a:pt x="1418090" y="891597"/>
                    <a:pt x="1418280" y="891787"/>
                  </a:cubicBezTo>
                  <a:cubicBezTo>
                    <a:pt x="1419233" y="892835"/>
                    <a:pt x="1423233" y="891407"/>
                    <a:pt x="1423615" y="891216"/>
                  </a:cubicBezTo>
                  <a:cubicBezTo>
                    <a:pt x="1423996" y="891025"/>
                    <a:pt x="1425329" y="891025"/>
                    <a:pt x="1426186" y="891121"/>
                  </a:cubicBezTo>
                  <a:lnTo>
                    <a:pt x="1426568" y="891121"/>
                  </a:lnTo>
                  <a:lnTo>
                    <a:pt x="1428187" y="886072"/>
                  </a:lnTo>
                  <a:cubicBezTo>
                    <a:pt x="1428949" y="885882"/>
                    <a:pt x="1431330" y="885120"/>
                    <a:pt x="1432187" y="885025"/>
                  </a:cubicBezTo>
                  <a:cubicBezTo>
                    <a:pt x="1433235" y="884834"/>
                    <a:pt x="1436378" y="884739"/>
                    <a:pt x="1437521" y="884739"/>
                  </a:cubicBezTo>
                  <a:cubicBezTo>
                    <a:pt x="1438664" y="884739"/>
                    <a:pt x="1440093" y="883787"/>
                    <a:pt x="1440569" y="883405"/>
                  </a:cubicBezTo>
                  <a:cubicBezTo>
                    <a:pt x="1441521" y="883501"/>
                    <a:pt x="1442855" y="883787"/>
                    <a:pt x="1443236" y="883882"/>
                  </a:cubicBezTo>
                  <a:cubicBezTo>
                    <a:pt x="1443617" y="883977"/>
                    <a:pt x="1444569" y="883787"/>
                    <a:pt x="1447141" y="883215"/>
                  </a:cubicBezTo>
                  <a:cubicBezTo>
                    <a:pt x="1447999" y="883024"/>
                    <a:pt x="1448760" y="882834"/>
                    <a:pt x="1449142" y="882739"/>
                  </a:cubicBezTo>
                  <a:cubicBezTo>
                    <a:pt x="1449713" y="882643"/>
                    <a:pt x="1450761" y="882548"/>
                    <a:pt x="1451904" y="882358"/>
                  </a:cubicBezTo>
                  <a:cubicBezTo>
                    <a:pt x="1453047" y="882262"/>
                    <a:pt x="1454094" y="882072"/>
                    <a:pt x="1454666" y="881977"/>
                  </a:cubicBezTo>
                  <a:cubicBezTo>
                    <a:pt x="1455714" y="881786"/>
                    <a:pt x="1456762" y="881500"/>
                    <a:pt x="1458190" y="880929"/>
                  </a:cubicBezTo>
                  <a:cubicBezTo>
                    <a:pt x="1458857" y="880643"/>
                    <a:pt x="1460953" y="881215"/>
                    <a:pt x="1462191" y="881596"/>
                  </a:cubicBezTo>
                  <a:cubicBezTo>
                    <a:pt x="1463143" y="881882"/>
                    <a:pt x="1463715" y="881977"/>
                    <a:pt x="1464096" y="881977"/>
                  </a:cubicBezTo>
                  <a:lnTo>
                    <a:pt x="1467810" y="881977"/>
                  </a:lnTo>
                  <a:cubicBezTo>
                    <a:pt x="1469715" y="884263"/>
                    <a:pt x="1471716" y="886834"/>
                    <a:pt x="1471811" y="886930"/>
                  </a:cubicBezTo>
                  <a:lnTo>
                    <a:pt x="1471906" y="887025"/>
                  </a:lnTo>
                  <a:lnTo>
                    <a:pt x="1490861" y="888358"/>
                  </a:lnTo>
                  <a:lnTo>
                    <a:pt x="1497434" y="903027"/>
                  </a:lnTo>
                  <a:cubicBezTo>
                    <a:pt x="1495909" y="905027"/>
                    <a:pt x="1493623" y="908170"/>
                    <a:pt x="1493243" y="908551"/>
                  </a:cubicBezTo>
                  <a:cubicBezTo>
                    <a:pt x="1491623" y="909980"/>
                    <a:pt x="1487909" y="913409"/>
                    <a:pt x="1487527" y="914457"/>
                  </a:cubicBezTo>
                  <a:cubicBezTo>
                    <a:pt x="1487432" y="914647"/>
                    <a:pt x="1487337" y="914838"/>
                    <a:pt x="1487242" y="915124"/>
                  </a:cubicBezTo>
                  <a:cubicBezTo>
                    <a:pt x="1486860" y="916171"/>
                    <a:pt x="1486289" y="917600"/>
                    <a:pt x="1485527" y="918458"/>
                  </a:cubicBezTo>
                  <a:cubicBezTo>
                    <a:pt x="1484574" y="919505"/>
                    <a:pt x="1482860" y="922839"/>
                    <a:pt x="1482860" y="923601"/>
                  </a:cubicBezTo>
                  <a:lnTo>
                    <a:pt x="1482479" y="928745"/>
                  </a:lnTo>
                  <a:cubicBezTo>
                    <a:pt x="1481526" y="930935"/>
                    <a:pt x="1480288" y="933412"/>
                    <a:pt x="1479907" y="933697"/>
                  </a:cubicBezTo>
                  <a:cubicBezTo>
                    <a:pt x="1479050" y="934269"/>
                    <a:pt x="1477621" y="936745"/>
                    <a:pt x="1477526" y="937603"/>
                  </a:cubicBezTo>
                  <a:cubicBezTo>
                    <a:pt x="1477526" y="937793"/>
                    <a:pt x="1477431" y="938460"/>
                    <a:pt x="1477335" y="939317"/>
                  </a:cubicBezTo>
                  <a:cubicBezTo>
                    <a:pt x="1476955" y="941603"/>
                    <a:pt x="1476764" y="943603"/>
                    <a:pt x="1476764" y="944175"/>
                  </a:cubicBezTo>
                  <a:cubicBezTo>
                    <a:pt x="1476859" y="944556"/>
                    <a:pt x="1477145" y="945318"/>
                    <a:pt x="1477526" y="946270"/>
                  </a:cubicBezTo>
                  <a:cubicBezTo>
                    <a:pt x="1478002" y="947223"/>
                    <a:pt x="1478478" y="948461"/>
                    <a:pt x="1478574" y="949128"/>
                  </a:cubicBezTo>
                  <a:cubicBezTo>
                    <a:pt x="1478669" y="950080"/>
                    <a:pt x="1478098" y="951414"/>
                    <a:pt x="1477335" y="952652"/>
                  </a:cubicBezTo>
                  <a:cubicBezTo>
                    <a:pt x="1477145" y="952557"/>
                    <a:pt x="1476764" y="952652"/>
                    <a:pt x="1476478" y="952938"/>
                  </a:cubicBezTo>
                  <a:cubicBezTo>
                    <a:pt x="1475812" y="953795"/>
                    <a:pt x="1473526" y="957320"/>
                    <a:pt x="1473526" y="958462"/>
                  </a:cubicBezTo>
                  <a:cubicBezTo>
                    <a:pt x="1473526" y="959129"/>
                    <a:pt x="1473621" y="960082"/>
                    <a:pt x="1473811" y="960939"/>
                  </a:cubicBezTo>
                  <a:cubicBezTo>
                    <a:pt x="1473907" y="961606"/>
                    <a:pt x="1474002" y="962177"/>
                    <a:pt x="1474097" y="962653"/>
                  </a:cubicBezTo>
                  <a:cubicBezTo>
                    <a:pt x="1474097" y="963130"/>
                    <a:pt x="1474287" y="963987"/>
                    <a:pt x="1474383" y="965035"/>
                  </a:cubicBezTo>
                  <a:cubicBezTo>
                    <a:pt x="1474573" y="966368"/>
                    <a:pt x="1474859" y="967892"/>
                    <a:pt x="1474859" y="968749"/>
                  </a:cubicBezTo>
                  <a:cubicBezTo>
                    <a:pt x="1474954" y="970178"/>
                    <a:pt x="1476288" y="975417"/>
                    <a:pt x="1477145" y="976655"/>
                  </a:cubicBezTo>
                  <a:cubicBezTo>
                    <a:pt x="1477431" y="977132"/>
                    <a:pt x="1477907" y="977608"/>
                    <a:pt x="1478288" y="977989"/>
                  </a:cubicBezTo>
                  <a:cubicBezTo>
                    <a:pt x="1478860" y="978560"/>
                    <a:pt x="1479431" y="979227"/>
                    <a:pt x="1479431" y="979513"/>
                  </a:cubicBezTo>
                  <a:cubicBezTo>
                    <a:pt x="1479336" y="980275"/>
                    <a:pt x="1479240" y="985513"/>
                    <a:pt x="1479336" y="986371"/>
                  </a:cubicBezTo>
                  <a:cubicBezTo>
                    <a:pt x="1479431" y="986942"/>
                    <a:pt x="1480765" y="990371"/>
                    <a:pt x="1481717" y="990371"/>
                  </a:cubicBezTo>
                  <a:cubicBezTo>
                    <a:pt x="1481812" y="990371"/>
                    <a:pt x="1482003" y="990371"/>
                    <a:pt x="1482289" y="990276"/>
                  </a:cubicBezTo>
                  <a:cubicBezTo>
                    <a:pt x="1482860" y="990181"/>
                    <a:pt x="1484194" y="990086"/>
                    <a:pt x="1484384" y="990466"/>
                  </a:cubicBezTo>
                  <a:cubicBezTo>
                    <a:pt x="1484479" y="990657"/>
                    <a:pt x="1484670" y="991133"/>
                    <a:pt x="1484861" y="991609"/>
                  </a:cubicBezTo>
                  <a:cubicBezTo>
                    <a:pt x="1484861" y="991705"/>
                    <a:pt x="1484955" y="991800"/>
                    <a:pt x="1484955" y="991991"/>
                  </a:cubicBezTo>
                  <a:cubicBezTo>
                    <a:pt x="1483718" y="992086"/>
                    <a:pt x="1479240" y="992276"/>
                    <a:pt x="1478098" y="992276"/>
                  </a:cubicBezTo>
                  <a:cubicBezTo>
                    <a:pt x="1477335" y="992276"/>
                    <a:pt x="1475716" y="992371"/>
                    <a:pt x="1474193" y="992371"/>
                  </a:cubicBezTo>
                  <a:cubicBezTo>
                    <a:pt x="1472859" y="992371"/>
                    <a:pt x="1471716" y="992467"/>
                    <a:pt x="1471240" y="992467"/>
                  </a:cubicBezTo>
                  <a:cubicBezTo>
                    <a:pt x="1470382" y="992467"/>
                    <a:pt x="1469335" y="993800"/>
                    <a:pt x="1466763" y="997896"/>
                  </a:cubicBezTo>
                  <a:cubicBezTo>
                    <a:pt x="1466477" y="998277"/>
                    <a:pt x="1466287" y="998658"/>
                    <a:pt x="1466191" y="998849"/>
                  </a:cubicBezTo>
                  <a:cubicBezTo>
                    <a:pt x="1465715" y="999515"/>
                    <a:pt x="1465811" y="1000849"/>
                    <a:pt x="1465905" y="1002563"/>
                  </a:cubicBezTo>
                  <a:cubicBezTo>
                    <a:pt x="1465905" y="1003135"/>
                    <a:pt x="1466001" y="1003611"/>
                    <a:pt x="1466001" y="1003992"/>
                  </a:cubicBezTo>
                  <a:cubicBezTo>
                    <a:pt x="1465905" y="1004945"/>
                    <a:pt x="1465811" y="1007040"/>
                    <a:pt x="1465524" y="1007992"/>
                  </a:cubicBezTo>
                  <a:cubicBezTo>
                    <a:pt x="1465334" y="1008945"/>
                    <a:pt x="1464953" y="1009516"/>
                    <a:pt x="1464001" y="1010659"/>
                  </a:cubicBezTo>
                  <a:cubicBezTo>
                    <a:pt x="1463048" y="1011898"/>
                    <a:pt x="1462476" y="1014088"/>
                    <a:pt x="1462191" y="1015612"/>
                  </a:cubicBezTo>
                  <a:cubicBezTo>
                    <a:pt x="1461905" y="1017232"/>
                    <a:pt x="1466477" y="1022756"/>
                    <a:pt x="1467144" y="1023233"/>
                  </a:cubicBezTo>
                  <a:cubicBezTo>
                    <a:pt x="1467906" y="1023804"/>
                    <a:pt x="1470763" y="1023995"/>
                    <a:pt x="1471716" y="1023804"/>
                  </a:cubicBezTo>
                  <a:cubicBezTo>
                    <a:pt x="1472383" y="1023709"/>
                    <a:pt x="1473240" y="1023137"/>
                    <a:pt x="1474193" y="1022566"/>
                  </a:cubicBezTo>
                  <a:cubicBezTo>
                    <a:pt x="1474669" y="1022280"/>
                    <a:pt x="1475145" y="1021994"/>
                    <a:pt x="1475526" y="1021804"/>
                  </a:cubicBezTo>
                  <a:cubicBezTo>
                    <a:pt x="1476002" y="1022661"/>
                    <a:pt x="1475907" y="1027328"/>
                    <a:pt x="1475621" y="1028186"/>
                  </a:cubicBezTo>
                  <a:cubicBezTo>
                    <a:pt x="1475621" y="1028376"/>
                    <a:pt x="1475526" y="1028471"/>
                    <a:pt x="1475526" y="1028662"/>
                  </a:cubicBezTo>
                  <a:cubicBezTo>
                    <a:pt x="1475336" y="1029424"/>
                    <a:pt x="1475049" y="1030662"/>
                    <a:pt x="1474573" y="1030948"/>
                  </a:cubicBezTo>
                  <a:cubicBezTo>
                    <a:pt x="1474097" y="1031233"/>
                    <a:pt x="1471240" y="1030948"/>
                    <a:pt x="1470192" y="1030757"/>
                  </a:cubicBezTo>
                  <a:cubicBezTo>
                    <a:pt x="1469620" y="1030662"/>
                    <a:pt x="1469144" y="1030662"/>
                    <a:pt x="1468953" y="1030662"/>
                  </a:cubicBezTo>
                  <a:cubicBezTo>
                    <a:pt x="1468573" y="1030662"/>
                    <a:pt x="1467049" y="1029519"/>
                    <a:pt x="1466096" y="1028281"/>
                  </a:cubicBezTo>
                  <a:cubicBezTo>
                    <a:pt x="1465239" y="1027233"/>
                    <a:pt x="1461333" y="1024280"/>
                    <a:pt x="1460477" y="1024090"/>
                  </a:cubicBezTo>
                  <a:cubicBezTo>
                    <a:pt x="1460190" y="1023995"/>
                    <a:pt x="1459048" y="1023137"/>
                    <a:pt x="1458095" y="1022470"/>
                  </a:cubicBezTo>
                  <a:cubicBezTo>
                    <a:pt x="1456857" y="1021613"/>
                    <a:pt x="1455619" y="1020661"/>
                    <a:pt x="1454952" y="1020375"/>
                  </a:cubicBezTo>
                  <a:cubicBezTo>
                    <a:pt x="1453904" y="1019899"/>
                    <a:pt x="1451713" y="1020280"/>
                    <a:pt x="1449427" y="1020756"/>
                  </a:cubicBezTo>
                  <a:lnTo>
                    <a:pt x="1449046" y="1020851"/>
                  </a:lnTo>
                  <a:cubicBezTo>
                    <a:pt x="1448284" y="1020946"/>
                    <a:pt x="1442760" y="1018565"/>
                    <a:pt x="1441903" y="1017899"/>
                  </a:cubicBezTo>
                  <a:cubicBezTo>
                    <a:pt x="1441427" y="1017517"/>
                    <a:pt x="1441521" y="1016946"/>
                    <a:pt x="1441521" y="1016374"/>
                  </a:cubicBezTo>
                  <a:cubicBezTo>
                    <a:pt x="1441521" y="1016089"/>
                    <a:pt x="1441521" y="1015803"/>
                    <a:pt x="1441521" y="1015517"/>
                  </a:cubicBezTo>
                  <a:cubicBezTo>
                    <a:pt x="1441331" y="1014184"/>
                    <a:pt x="1436569" y="1013612"/>
                    <a:pt x="1436283" y="1013612"/>
                  </a:cubicBezTo>
                  <a:cubicBezTo>
                    <a:pt x="1435807" y="1013612"/>
                    <a:pt x="1435330" y="1013803"/>
                    <a:pt x="1434759" y="1014088"/>
                  </a:cubicBezTo>
                  <a:cubicBezTo>
                    <a:pt x="1434378" y="1014279"/>
                    <a:pt x="1433901" y="1014470"/>
                    <a:pt x="1433616" y="1014470"/>
                  </a:cubicBezTo>
                  <a:cubicBezTo>
                    <a:pt x="1433044" y="1014470"/>
                    <a:pt x="1431044" y="1014565"/>
                    <a:pt x="1430187" y="1014660"/>
                  </a:cubicBezTo>
                  <a:cubicBezTo>
                    <a:pt x="1430187" y="1013708"/>
                    <a:pt x="1429806" y="1011993"/>
                    <a:pt x="1429710" y="1011421"/>
                  </a:cubicBezTo>
                  <a:lnTo>
                    <a:pt x="1429615" y="1011136"/>
                  </a:lnTo>
                  <a:lnTo>
                    <a:pt x="1429234" y="1011136"/>
                  </a:lnTo>
                  <a:cubicBezTo>
                    <a:pt x="1429139" y="1011136"/>
                    <a:pt x="1423233" y="1011517"/>
                    <a:pt x="1422186" y="1011517"/>
                  </a:cubicBezTo>
                  <a:lnTo>
                    <a:pt x="1417804" y="1011517"/>
                  </a:lnTo>
                  <a:cubicBezTo>
                    <a:pt x="1416852" y="1011517"/>
                    <a:pt x="1414661" y="1010374"/>
                    <a:pt x="1414661" y="1009707"/>
                  </a:cubicBezTo>
                  <a:cubicBezTo>
                    <a:pt x="1414661" y="1009136"/>
                    <a:pt x="1415042" y="1007897"/>
                    <a:pt x="1415233" y="1006945"/>
                  </a:cubicBezTo>
                  <a:cubicBezTo>
                    <a:pt x="1415423" y="1006087"/>
                    <a:pt x="1415614" y="1005516"/>
                    <a:pt x="1415614" y="1005325"/>
                  </a:cubicBezTo>
                  <a:cubicBezTo>
                    <a:pt x="1415518" y="1004754"/>
                    <a:pt x="1413328" y="1000182"/>
                    <a:pt x="1413042" y="999706"/>
                  </a:cubicBezTo>
                  <a:close/>
                  <a:moveTo>
                    <a:pt x="1364464" y="883596"/>
                  </a:moveTo>
                  <a:cubicBezTo>
                    <a:pt x="1363988" y="883405"/>
                    <a:pt x="1363417" y="883120"/>
                    <a:pt x="1363321" y="882929"/>
                  </a:cubicBezTo>
                  <a:cubicBezTo>
                    <a:pt x="1363035" y="882548"/>
                    <a:pt x="1363321" y="881500"/>
                    <a:pt x="1363512" y="880738"/>
                  </a:cubicBezTo>
                  <a:cubicBezTo>
                    <a:pt x="1363607" y="880262"/>
                    <a:pt x="1363798" y="879881"/>
                    <a:pt x="1363798" y="879595"/>
                  </a:cubicBezTo>
                  <a:cubicBezTo>
                    <a:pt x="1363893" y="878833"/>
                    <a:pt x="1364750" y="875024"/>
                    <a:pt x="1365227" y="873976"/>
                  </a:cubicBezTo>
                  <a:cubicBezTo>
                    <a:pt x="1365607" y="873118"/>
                    <a:pt x="1367512" y="871690"/>
                    <a:pt x="1368560" y="870833"/>
                  </a:cubicBezTo>
                  <a:lnTo>
                    <a:pt x="1368655" y="870737"/>
                  </a:lnTo>
                  <a:cubicBezTo>
                    <a:pt x="1369798" y="869880"/>
                    <a:pt x="1369418" y="867499"/>
                    <a:pt x="1369227" y="866165"/>
                  </a:cubicBezTo>
                  <a:cubicBezTo>
                    <a:pt x="1369227" y="865975"/>
                    <a:pt x="1369132" y="865879"/>
                    <a:pt x="1369132" y="865784"/>
                  </a:cubicBezTo>
                  <a:cubicBezTo>
                    <a:pt x="1369036" y="865403"/>
                    <a:pt x="1369703" y="865022"/>
                    <a:pt x="1370274" y="864737"/>
                  </a:cubicBezTo>
                  <a:cubicBezTo>
                    <a:pt x="1370561" y="864641"/>
                    <a:pt x="1370751" y="864451"/>
                    <a:pt x="1370941" y="864355"/>
                  </a:cubicBezTo>
                  <a:cubicBezTo>
                    <a:pt x="1371132" y="864165"/>
                    <a:pt x="1372465" y="863974"/>
                    <a:pt x="1375990" y="863974"/>
                  </a:cubicBezTo>
                  <a:cubicBezTo>
                    <a:pt x="1376656" y="863974"/>
                    <a:pt x="1383324" y="863022"/>
                    <a:pt x="1384371" y="862355"/>
                  </a:cubicBezTo>
                  <a:cubicBezTo>
                    <a:pt x="1384753" y="862165"/>
                    <a:pt x="1386181" y="861688"/>
                    <a:pt x="1387419" y="861403"/>
                  </a:cubicBezTo>
                  <a:cubicBezTo>
                    <a:pt x="1388848" y="861022"/>
                    <a:pt x="1390182" y="860641"/>
                    <a:pt x="1390658" y="860355"/>
                  </a:cubicBezTo>
                  <a:cubicBezTo>
                    <a:pt x="1391230" y="860069"/>
                    <a:pt x="1393992" y="859688"/>
                    <a:pt x="1395611" y="859593"/>
                  </a:cubicBezTo>
                  <a:lnTo>
                    <a:pt x="1395897" y="859593"/>
                  </a:lnTo>
                  <a:lnTo>
                    <a:pt x="1395992" y="859403"/>
                  </a:lnTo>
                  <a:cubicBezTo>
                    <a:pt x="1395992" y="859307"/>
                    <a:pt x="1397040" y="857497"/>
                    <a:pt x="1397230" y="856450"/>
                  </a:cubicBezTo>
                  <a:cubicBezTo>
                    <a:pt x="1397421" y="855688"/>
                    <a:pt x="1397897" y="854926"/>
                    <a:pt x="1398087" y="854640"/>
                  </a:cubicBezTo>
                  <a:cubicBezTo>
                    <a:pt x="1399992" y="853878"/>
                    <a:pt x="1402184" y="853021"/>
                    <a:pt x="1402564" y="853021"/>
                  </a:cubicBezTo>
                  <a:cubicBezTo>
                    <a:pt x="1403136" y="853021"/>
                    <a:pt x="1408851" y="852354"/>
                    <a:pt x="1409803" y="851783"/>
                  </a:cubicBezTo>
                  <a:cubicBezTo>
                    <a:pt x="1410280" y="851497"/>
                    <a:pt x="1411042" y="850544"/>
                    <a:pt x="1412185" y="849401"/>
                  </a:cubicBezTo>
                  <a:cubicBezTo>
                    <a:pt x="1412756" y="848734"/>
                    <a:pt x="1413328" y="848163"/>
                    <a:pt x="1413613" y="847877"/>
                  </a:cubicBezTo>
                  <a:cubicBezTo>
                    <a:pt x="1413899" y="847591"/>
                    <a:pt x="1414661" y="847115"/>
                    <a:pt x="1415328" y="846734"/>
                  </a:cubicBezTo>
                  <a:cubicBezTo>
                    <a:pt x="1416185" y="846163"/>
                    <a:pt x="1417137" y="845687"/>
                    <a:pt x="1417614" y="845210"/>
                  </a:cubicBezTo>
                  <a:cubicBezTo>
                    <a:pt x="1418280" y="844639"/>
                    <a:pt x="1418852" y="843496"/>
                    <a:pt x="1419328" y="842543"/>
                  </a:cubicBezTo>
                  <a:cubicBezTo>
                    <a:pt x="1419614" y="842067"/>
                    <a:pt x="1419805" y="841686"/>
                    <a:pt x="1419995" y="841400"/>
                  </a:cubicBezTo>
                  <a:cubicBezTo>
                    <a:pt x="1420567" y="840638"/>
                    <a:pt x="1423615" y="837495"/>
                    <a:pt x="1424281" y="836924"/>
                  </a:cubicBezTo>
                  <a:cubicBezTo>
                    <a:pt x="1424567" y="836733"/>
                    <a:pt x="1425996" y="836542"/>
                    <a:pt x="1427520" y="836542"/>
                  </a:cubicBezTo>
                  <a:lnTo>
                    <a:pt x="1431044" y="836352"/>
                  </a:lnTo>
                  <a:lnTo>
                    <a:pt x="1440760" y="844353"/>
                  </a:lnTo>
                  <a:lnTo>
                    <a:pt x="1436854" y="850449"/>
                  </a:lnTo>
                  <a:lnTo>
                    <a:pt x="1437236" y="850640"/>
                  </a:lnTo>
                  <a:cubicBezTo>
                    <a:pt x="1438664" y="851497"/>
                    <a:pt x="1441045" y="852925"/>
                    <a:pt x="1441331" y="853307"/>
                  </a:cubicBezTo>
                  <a:cubicBezTo>
                    <a:pt x="1441427" y="853402"/>
                    <a:pt x="1441712" y="853878"/>
                    <a:pt x="1441903" y="854354"/>
                  </a:cubicBezTo>
                  <a:cubicBezTo>
                    <a:pt x="1442379" y="855402"/>
                    <a:pt x="1443046" y="856640"/>
                    <a:pt x="1443903" y="857212"/>
                  </a:cubicBezTo>
                  <a:cubicBezTo>
                    <a:pt x="1444569" y="857688"/>
                    <a:pt x="1446284" y="858736"/>
                    <a:pt x="1447903" y="859783"/>
                  </a:cubicBezTo>
                  <a:cubicBezTo>
                    <a:pt x="1449332" y="860641"/>
                    <a:pt x="1450665" y="861498"/>
                    <a:pt x="1450952" y="861784"/>
                  </a:cubicBezTo>
                  <a:cubicBezTo>
                    <a:pt x="1451237" y="862070"/>
                    <a:pt x="1451713" y="862450"/>
                    <a:pt x="1452190" y="862736"/>
                  </a:cubicBezTo>
                  <a:cubicBezTo>
                    <a:pt x="1452666" y="863117"/>
                    <a:pt x="1453142" y="863498"/>
                    <a:pt x="1453428" y="863784"/>
                  </a:cubicBezTo>
                  <a:cubicBezTo>
                    <a:pt x="1453618" y="863879"/>
                    <a:pt x="1453809" y="864070"/>
                    <a:pt x="1454094" y="864260"/>
                  </a:cubicBezTo>
                  <a:cubicBezTo>
                    <a:pt x="1454857" y="864737"/>
                    <a:pt x="1455999" y="865499"/>
                    <a:pt x="1456286" y="866165"/>
                  </a:cubicBezTo>
                  <a:cubicBezTo>
                    <a:pt x="1456380" y="866451"/>
                    <a:pt x="1456571" y="867022"/>
                    <a:pt x="1456762" y="867594"/>
                  </a:cubicBezTo>
                  <a:cubicBezTo>
                    <a:pt x="1457142" y="869023"/>
                    <a:pt x="1457619" y="870928"/>
                    <a:pt x="1458571" y="871595"/>
                  </a:cubicBezTo>
                  <a:cubicBezTo>
                    <a:pt x="1458952" y="871880"/>
                    <a:pt x="1459524" y="872166"/>
                    <a:pt x="1460095" y="872547"/>
                  </a:cubicBezTo>
                  <a:cubicBezTo>
                    <a:pt x="1461048" y="873118"/>
                    <a:pt x="1462381" y="873880"/>
                    <a:pt x="1462476" y="874357"/>
                  </a:cubicBezTo>
                  <a:lnTo>
                    <a:pt x="1462572" y="874738"/>
                  </a:lnTo>
                  <a:cubicBezTo>
                    <a:pt x="1462953" y="875976"/>
                    <a:pt x="1463715" y="878262"/>
                    <a:pt x="1464668" y="879215"/>
                  </a:cubicBezTo>
                  <a:cubicBezTo>
                    <a:pt x="1464953" y="879500"/>
                    <a:pt x="1465811" y="880548"/>
                    <a:pt x="1466763" y="881691"/>
                  </a:cubicBezTo>
                  <a:lnTo>
                    <a:pt x="1463715" y="881691"/>
                  </a:lnTo>
                  <a:cubicBezTo>
                    <a:pt x="1463429" y="881691"/>
                    <a:pt x="1462762" y="881500"/>
                    <a:pt x="1462096" y="881310"/>
                  </a:cubicBezTo>
                  <a:cubicBezTo>
                    <a:pt x="1460000" y="880738"/>
                    <a:pt x="1458381" y="880358"/>
                    <a:pt x="1457524" y="880738"/>
                  </a:cubicBezTo>
                  <a:cubicBezTo>
                    <a:pt x="1456190" y="881310"/>
                    <a:pt x="1455237" y="881596"/>
                    <a:pt x="1454285" y="881691"/>
                  </a:cubicBezTo>
                  <a:cubicBezTo>
                    <a:pt x="1453714" y="881786"/>
                    <a:pt x="1452666" y="881882"/>
                    <a:pt x="1451523" y="882072"/>
                  </a:cubicBezTo>
                  <a:cubicBezTo>
                    <a:pt x="1450380" y="882167"/>
                    <a:pt x="1449332" y="882358"/>
                    <a:pt x="1448760" y="882453"/>
                  </a:cubicBezTo>
                  <a:cubicBezTo>
                    <a:pt x="1448380" y="882548"/>
                    <a:pt x="1447617" y="882739"/>
                    <a:pt x="1446665" y="882929"/>
                  </a:cubicBezTo>
                  <a:cubicBezTo>
                    <a:pt x="1445522" y="883215"/>
                    <a:pt x="1443617" y="883691"/>
                    <a:pt x="1443236" y="883691"/>
                  </a:cubicBezTo>
                  <a:cubicBezTo>
                    <a:pt x="1442665" y="883501"/>
                    <a:pt x="1440474" y="883215"/>
                    <a:pt x="1440188" y="883120"/>
                  </a:cubicBezTo>
                  <a:lnTo>
                    <a:pt x="1439998" y="883120"/>
                  </a:lnTo>
                  <a:lnTo>
                    <a:pt x="1439807" y="883215"/>
                  </a:lnTo>
                  <a:cubicBezTo>
                    <a:pt x="1439426" y="883596"/>
                    <a:pt x="1438092" y="884453"/>
                    <a:pt x="1437236" y="884453"/>
                  </a:cubicBezTo>
                  <a:cubicBezTo>
                    <a:pt x="1435997" y="884453"/>
                    <a:pt x="1432758" y="884644"/>
                    <a:pt x="1431711" y="884834"/>
                  </a:cubicBezTo>
                  <a:cubicBezTo>
                    <a:pt x="1430663" y="885025"/>
                    <a:pt x="1427520" y="885977"/>
                    <a:pt x="1427329" y="886072"/>
                  </a:cubicBezTo>
                  <a:lnTo>
                    <a:pt x="1427044" y="886168"/>
                  </a:lnTo>
                  <a:lnTo>
                    <a:pt x="1425519" y="890930"/>
                  </a:lnTo>
                  <a:cubicBezTo>
                    <a:pt x="1424853" y="890930"/>
                    <a:pt x="1423519" y="890835"/>
                    <a:pt x="1422853" y="891216"/>
                  </a:cubicBezTo>
                  <a:cubicBezTo>
                    <a:pt x="1421900" y="891692"/>
                    <a:pt x="1418947" y="892359"/>
                    <a:pt x="1418662" y="891978"/>
                  </a:cubicBezTo>
                  <a:cubicBezTo>
                    <a:pt x="1418471" y="891787"/>
                    <a:pt x="1418186" y="891311"/>
                    <a:pt x="1417899" y="890930"/>
                  </a:cubicBezTo>
                  <a:cubicBezTo>
                    <a:pt x="1417043" y="889597"/>
                    <a:pt x="1416471" y="888835"/>
                    <a:pt x="1415804" y="888835"/>
                  </a:cubicBezTo>
                  <a:lnTo>
                    <a:pt x="1415423" y="888835"/>
                  </a:lnTo>
                  <a:cubicBezTo>
                    <a:pt x="1409994" y="888930"/>
                    <a:pt x="1408946" y="888549"/>
                    <a:pt x="1408755" y="888454"/>
                  </a:cubicBezTo>
                  <a:cubicBezTo>
                    <a:pt x="1408470" y="888168"/>
                    <a:pt x="1407994" y="887692"/>
                    <a:pt x="1407518" y="887216"/>
                  </a:cubicBezTo>
                  <a:cubicBezTo>
                    <a:pt x="1406755" y="886453"/>
                    <a:pt x="1405993" y="885691"/>
                    <a:pt x="1405422" y="885311"/>
                  </a:cubicBezTo>
                  <a:cubicBezTo>
                    <a:pt x="1404660" y="884834"/>
                    <a:pt x="1400945" y="883596"/>
                    <a:pt x="1398849" y="884167"/>
                  </a:cubicBezTo>
                  <a:cubicBezTo>
                    <a:pt x="1398278" y="884358"/>
                    <a:pt x="1397802" y="884644"/>
                    <a:pt x="1397611" y="885025"/>
                  </a:cubicBezTo>
                  <a:lnTo>
                    <a:pt x="1397421" y="885406"/>
                  </a:lnTo>
                  <a:cubicBezTo>
                    <a:pt x="1396659" y="886739"/>
                    <a:pt x="1395897" y="888073"/>
                    <a:pt x="1395230" y="888073"/>
                  </a:cubicBezTo>
                  <a:cubicBezTo>
                    <a:pt x="1394373" y="888073"/>
                    <a:pt x="1390849" y="888644"/>
                    <a:pt x="1390753" y="889978"/>
                  </a:cubicBezTo>
                  <a:cubicBezTo>
                    <a:pt x="1390753" y="890549"/>
                    <a:pt x="1390944" y="891787"/>
                    <a:pt x="1391325" y="893407"/>
                  </a:cubicBezTo>
                  <a:cubicBezTo>
                    <a:pt x="1391515" y="894074"/>
                    <a:pt x="1391610" y="894645"/>
                    <a:pt x="1391610" y="894931"/>
                  </a:cubicBezTo>
                  <a:lnTo>
                    <a:pt x="1391706" y="895312"/>
                  </a:lnTo>
                  <a:cubicBezTo>
                    <a:pt x="1391896" y="896264"/>
                    <a:pt x="1391896" y="897026"/>
                    <a:pt x="1391992" y="897693"/>
                  </a:cubicBezTo>
                  <a:cubicBezTo>
                    <a:pt x="1390372" y="897312"/>
                    <a:pt x="1388182" y="896741"/>
                    <a:pt x="1387801" y="896550"/>
                  </a:cubicBezTo>
                  <a:cubicBezTo>
                    <a:pt x="1387134" y="896264"/>
                    <a:pt x="1386181" y="896264"/>
                    <a:pt x="1385324" y="896359"/>
                  </a:cubicBezTo>
                  <a:cubicBezTo>
                    <a:pt x="1385133" y="896359"/>
                    <a:pt x="1384943" y="896359"/>
                    <a:pt x="1384753" y="896359"/>
                  </a:cubicBezTo>
                  <a:cubicBezTo>
                    <a:pt x="1384562" y="896359"/>
                    <a:pt x="1384086" y="896359"/>
                    <a:pt x="1383514" y="896264"/>
                  </a:cubicBezTo>
                  <a:cubicBezTo>
                    <a:pt x="1381990" y="896169"/>
                    <a:pt x="1380752" y="896074"/>
                    <a:pt x="1380276" y="896169"/>
                  </a:cubicBezTo>
                  <a:cubicBezTo>
                    <a:pt x="1379609" y="896359"/>
                    <a:pt x="1379037" y="897217"/>
                    <a:pt x="1378180" y="898550"/>
                  </a:cubicBezTo>
                  <a:cubicBezTo>
                    <a:pt x="1377894" y="898931"/>
                    <a:pt x="1377704" y="899408"/>
                    <a:pt x="1377514" y="899598"/>
                  </a:cubicBezTo>
                  <a:cubicBezTo>
                    <a:pt x="1377228" y="899884"/>
                    <a:pt x="1376942" y="900550"/>
                    <a:pt x="1376561" y="901217"/>
                  </a:cubicBezTo>
                  <a:cubicBezTo>
                    <a:pt x="1376561" y="901217"/>
                    <a:pt x="1376561" y="901312"/>
                    <a:pt x="1376561" y="901312"/>
                  </a:cubicBezTo>
                  <a:cubicBezTo>
                    <a:pt x="1374275" y="900074"/>
                    <a:pt x="1369418" y="897407"/>
                    <a:pt x="1369036" y="897121"/>
                  </a:cubicBezTo>
                  <a:cubicBezTo>
                    <a:pt x="1368751" y="896931"/>
                    <a:pt x="1367989" y="894931"/>
                    <a:pt x="1368084" y="893692"/>
                  </a:cubicBezTo>
                  <a:cubicBezTo>
                    <a:pt x="1368179" y="892835"/>
                    <a:pt x="1367608" y="892454"/>
                    <a:pt x="1367036" y="891978"/>
                  </a:cubicBezTo>
                  <a:cubicBezTo>
                    <a:pt x="1366560" y="891597"/>
                    <a:pt x="1366083" y="891216"/>
                    <a:pt x="1365607" y="890549"/>
                  </a:cubicBezTo>
                  <a:cubicBezTo>
                    <a:pt x="1364845" y="889406"/>
                    <a:pt x="1365417" y="888263"/>
                    <a:pt x="1365893" y="887216"/>
                  </a:cubicBezTo>
                  <a:cubicBezTo>
                    <a:pt x="1366083" y="886834"/>
                    <a:pt x="1366179" y="886549"/>
                    <a:pt x="1366274" y="886168"/>
                  </a:cubicBezTo>
                  <a:cubicBezTo>
                    <a:pt x="1366655" y="884549"/>
                    <a:pt x="1365417" y="884072"/>
                    <a:pt x="1364464" y="883596"/>
                  </a:cubicBezTo>
                  <a:close/>
                  <a:moveTo>
                    <a:pt x="1265976" y="829494"/>
                  </a:moveTo>
                  <a:cubicBezTo>
                    <a:pt x="1265976" y="830637"/>
                    <a:pt x="1265690" y="831875"/>
                    <a:pt x="1265309" y="831970"/>
                  </a:cubicBezTo>
                  <a:cubicBezTo>
                    <a:pt x="1264452" y="832066"/>
                    <a:pt x="1257499" y="832351"/>
                    <a:pt x="1254832" y="832447"/>
                  </a:cubicBezTo>
                  <a:lnTo>
                    <a:pt x="1254546" y="832447"/>
                  </a:lnTo>
                  <a:lnTo>
                    <a:pt x="1254451" y="832637"/>
                  </a:lnTo>
                  <a:cubicBezTo>
                    <a:pt x="1253784" y="833875"/>
                    <a:pt x="1252831" y="835304"/>
                    <a:pt x="1252641" y="835495"/>
                  </a:cubicBezTo>
                  <a:cubicBezTo>
                    <a:pt x="1252165" y="835685"/>
                    <a:pt x="1248545" y="836162"/>
                    <a:pt x="1247974" y="836162"/>
                  </a:cubicBezTo>
                  <a:lnTo>
                    <a:pt x="1243021" y="836162"/>
                  </a:lnTo>
                  <a:cubicBezTo>
                    <a:pt x="1242544" y="836162"/>
                    <a:pt x="1222542" y="835780"/>
                    <a:pt x="1222352" y="835780"/>
                  </a:cubicBezTo>
                  <a:lnTo>
                    <a:pt x="1222065" y="835780"/>
                  </a:lnTo>
                  <a:lnTo>
                    <a:pt x="1220542" y="838257"/>
                  </a:lnTo>
                  <a:lnTo>
                    <a:pt x="1220446" y="838352"/>
                  </a:lnTo>
                  <a:cubicBezTo>
                    <a:pt x="1220351" y="838828"/>
                    <a:pt x="1219780" y="841019"/>
                    <a:pt x="1219875" y="841781"/>
                  </a:cubicBezTo>
                  <a:cubicBezTo>
                    <a:pt x="1219970" y="842162"/>
                    <a:pt x="1220065" y="843496"/>
                    <a:pt x="1220160" y="844734"/>
                  </a:cubicBezTo>
                  <a:cubicBezTo>
                    <a:pt x="1219589" y="844829"/>
                    <a:pt x="1218351" y="845020"/>
                    <a:pt x="1217684" y="845020"/>
                  </a:cubicBezTo>
                  <a:cubicBezTo>
                    <a:pt x="1217018" y="845020"/>
                    <a:pt x="1215874" y="845305"/>
                    <a:pt x="1214636" y="845496"/>
                  </a:cubicBezTo>
                  <a:cubicBezTo>
                    <a:pt x="1213874" y="845687"/>
                    <a:pt x="1212921" y="845877"/>
                    <a:pt x="1212731" y="845877"/>
                  </a:cubicBezTo>
                  <a:cubicBezTo>
                    <a:pt x="1212540" y="845877"/>
                    <a:pt x="1212160" y="845877"/>
                    <a:pt x="1211684" y="845877"/>
                  </a:cubicBezTo>
                  <a:cubicBezTo>
                    <a:pt x="1210255" y="845972"/>
                    <a:pt x="1206921" y="846067"/>
                    <a:pt x="1206254" y="845877"/>
                  </a:cubicBezTo>
                  <a:cubicBezTo>
                    <a:pt x="1205683" y="845687"/>
                    <a:pt x="1204921" y="843496"/>
                    <a:pt x="1204540" y="842734"/>
                  </a:cubicBezTo>
                  <a:cubicBezTo>
                    <a:pt x="1204349" y="842162"/>
                    <a:pt x="1204254" y="841876"/>
                    <a:pt x="1204063" y="841686"/>
                  </a:cubicBezTo>
                  <a:cubicBezTo>
                    <a:pt x="1203778" y="841210"/>
                    <a:pt x="1202920" y="841210"/>
                    <a:pt x="1200539" y="841686"/>
                  </a:cubicBezTo>
                  <a:cubicBezTo>
                    <a:pt x="1200444" y="840067"/>
                    <a:pt x="1201110" y="836733"/>
                    <a:pt x="1201301" y="835971"/>
                  </a:cubicBezTo>
                  <a:cubicBezTo>
                    <a:pt x="1201492" y="835209"/>
                    <a:pt x="1203873" y="833018"/>
                    <a:pt x="1204921" y="832161"/>
                  </a:cubicBezTo>
                  <a:cubicBezTo>
                    <a:pt x="1205873" y="831304"/>
                    <a:pt x="1205968" y="830256"/>
                    <a:pt x="1205968" y="829494"/>
                  </a:cubicBezTo>
                  <a:cubicBezTo>
                    <a:pt x="1205968" y="829113"/>
                    <a:pt x="1205968" y="828732"/>
                    <a:pt x="1206159" y="828446"/>
                  </a:cubicBezTo>
                  <a:cubicBezTo>
                    <a:pt x="1206444" y="827684"/>
                    <a:pt x="1208445" y="826351"/>
                    <a:pt x="1209207" y="825779"/>
                  </a:cubicBezTo>
                  <a:lnTo>
                    <a:pt x="1209492" y="825589"/>
                  </a:lnTo>
                  <a:cubicBezTo>
                    <a:pt x="1210540" y="824922"/>
                    <a:pt x="1212255" y="820826"/>
                    <a:pt x="1212255" y="820826"/>
                  </a:cubicBezTo>
                  <a:cubicBezTo>
                    <a:pt x="1212540" y="820350"/>
                    <a:pt x="1215779" y="820255"/>
                    <a:pt x="1216827" y="820159"/>
                  </a:cubicBezTo>
                  <a:cubicBezTo>
                    <a:pt x="1217684" y="820159"/>
                    <a:pt x="1218065" y="820064"/>
                    <a:pt x="1218351" y="820064"/>
                  </a:cubicBezTo>
                  <a:cubicBezTo>
                    <a:pt x="1218922" y="819969"/>
                    <a:pt x="1219494" y="819016"/>
                    <a:pt x="1220923" y="816445"/>
                  </a:cubicBezTo>
                  <a:cubicBezTo>
                    <a:pt x="1221303" y="815683"/>
                    <a:pt x="1221780" y="814921"/>
                    <a:pt x="1221970" y="814730"/>
                  </a:cubicBezTo>
                  <a:cubicBezTo>
                    <a:pt x="1222161" y="814445"/>
                    <a:pt x="1223113" y="814349"/>
                    <a:pt x="1223685" y="814349"/>
                  </a:cubicBezTo>
                  <a:cubicBezTo>
                    <a:pt x="1224256" y="814254"/>
                    <a:pt x="1224828" y="814254"/>
                    <a:pt x="1225114" y="814063"/>
                  </a:cubicBezTo>
                  <a:cubicBezTo>
                    <a:pt x="1225494" y="813873"/>
                    <a:pt x="1226257" y="813206"/>
                    <a:pt x="1227304" y="812254"/>
                  </a:cubicBezTo>
                  <a:cubicBezTo>
                    <a:pt x="1228162" y="811492"/>
                    <a:pt x="1229114" y="810634"/>
                    <a:pt x="1229590" y="810349"/>
                  </a:cubicBezTo>
                  <a:cubicBezTo>
                    <a:pt x="1230352" y="809872"/>
                    <a:pt x="1231590" y="809301"/>
                    <a:pt x="1232638" y="808920"/>
                  </a:cubicBezTo>
                  <a:cubicBezTo>
                    <a:pt x="1233115" y="808729"/>
                    <a:pt x="1233496" y="808539"/>
                    <a:pt x="1233876" y="808349"/>
                  </a:cubicBezTo>
                  <a:cubicBezTo>
                    <a:pt x="1234639" y="807967"/>
                    <a:pt x="1235401" y="807396"/>
                    <a:pt x="1236068" y="806824"/>
                  </a:cubicBezTo>
                  <a:cubicBezTo>
                    <a:pt x="1236353" y="806539"/>
                    <a:pt x="1236639" y="806348"/>
                    <a:pt x="1236924" y="806158"/>
                  </a:cubicBezTo>
                  <a:cubicBezTo>
                    <a:pt x="1237496" y="805777"/>
                    <a:pt x="1242925" y="804920"/>
                    <a:pt x="1243878" y="804920"/>
                  </a:cubicBezTo>
                  <a:lnTo>
                    <a:pt x="1247592" y="804920"/>
                  </a:lnTo>
                  <a:cubicBezTo>
                    <a:pt x="1247878" y="804920"/>
                    <a:pt x="1248831" y="805300"/>
                    <a:pt x="1249498" y="805777"/>
                  </a:cubicBezTo>
                  <a:cubicBezTo>
                    <a:pt x="1249498" y="805967"/>
                    <a:pt x="1249498" y="806062"/>
                    <a:pt x="1249402" y="806348"/>
                  </a:cubicBezTo>
                  <a:cubicBezTo>
                    <a:pt x="1249212" y="807682"/>
                    <a:pt x="1249021" y="808729"/>
                    <a:pt x="1249307" y="809396"/>
                  </a:cubicBezTo>
                  <a:cubicBezTo>
                    <a:pt x="1249402" y="809777"/>
                    <a:pt x="1249784" y="810349"/>
                    <a:pt x="1250069" y="810920"/>
                  </a:cubicBezTo>
                  <a:cubicBezTo>
                    <a:pt x="1250355" y="811396"/>
                    <a:pt x="1250831" y="812158"/>
                    <a:pt x="1250831" y="812349"/>
                  </a:cubicBezTo>
                  <a:cubicBezTo>
                    <a:pt x="1250831" y="812920"/>
                    <a:pt x="1250640" y="814635"/>
                    <a:pt x="1252165" y="815302"/>
                  </a:cubicBezTo>
                  <a:cubicBezTo>
                    <a:pt x="1253879" y="816064"/>
                    <a:pt x="1254927" y="816826"/>
                    <a:pt x="1254927" y="817112"/>
                  </a:cubicBezTo>
                  <a:cubicBezTo>
                    <a:pt x="1254927" y="817683"/>
                    <a:pt x="1256451" y="822445"/>
                    <a:pt x="1257499" y="822731"/>
                  </a:cubicBezTo>
                  <a:cubicBezTo>
                    <a:pt x="1257784" y="822826"/>
                    <a:pt x="1258165" y="822826"/>
                    <a:pt x="1258737" y="822731"/>
                  </a:cubicBezTo>
                  <a:cubicBezTo>
                    <a:pt x="1259499" y="822731"/>
                    <a:pt x="1260642" y="822636"/>
                    <a:pt x="1260928" y="823017"/>
                  </a:cubicBezTo>
                  <a:cubicBezTo>
                    <a:pt x="1261499" y="823779"/>
                    <a:pt x="1265595" y="826922"/>
                    <a:pt x="1266738" y="827779"/>
                  </a:cubicBezTo>
                  <a:lnTo>
                    <a:pt x="1265976" y="829494"/>
                  </a:lnTo>
                  <a:lnTo>
                    <a:pt x="1265976" y="829494"/>
                  </a:lnTo>
                  <a:close/>
                  <a:moveTo>
                    <a:pt x="1158248" y="849496"/>
                  </a:moveTo>
                  <a:lnTo>
                    <a:pt x="1158819" y="849496"/>
                  </a:lnTo>
                  <a:cubicBezTo>
                    <a:pt x="1158629" y="845401"/>
                    <a:pt x="1161582" y="844448"/>
                    <a:pt x="1162534" y="844258"/>
                  </a:cubicBezTo>
                  <a:cubicBezTo>
                    <a:pt x="1163868" y="843972"/>
                    <a:pt x="1167773" y="842353"/>
                    <a:pt x="1168630" y="841972"/>
                  </a:cubicBezTo>
                  <a:cubicBezTo>
                    <a:pt x="1169202" y="841686"/>
                    <a:pt x="1169869" y="841019"/>
                    <a:pt x="1170630" y="840257"/>
                  </a:cubicBezTo>
                  <a:cubicBezTo>
                    <a:pt x="1171202" y="839686"/>
                    <a:pt x="1171678" y="839114"/>
                    <a:pt x="1172250" y="838733"/>
                  </a:cubicBezTo>
                  <a:cubicBezTo>
                    <a:pt x="1172631" y="838447"/>
                    <a:pt x="1173107" y="838066"/>
                    <a:pt x="1173584" y="837686"/>
                  </a:cubicBezTo>
                  <a:cubicBezTo>
                    <a:pt x="1174440" y="837019"/>
                    <a:pt x="1175393" y="836352"/>
                    <a:pt x="1175869" y="836066"/>
                  </a:cubicBezTo>
                  <a:cubicBezTo>
                    <a:pt x="1175965" y="835971"/>
                    <a:pt x="1176155" y="835876"/>
                    <a:pt x="1176441" y="835685"/>
                  </a:cubicBezTo>
                  <a:cubicBezTo>
                    <a:pt x="1176441" y="835780"/>
                    <a:pt x="1176536" y="835876"/>
                    <a:pt x="1176536" y="835876"/>
                  </a:cubicBezTo>
                  <a:cubicBezTo>
                    <a:pt x="1176917" y="836733"/>
                    <a:pt x="1179489" y="843305"/>
                    <a:pt x="1179394" y="844543"/>
                  </a:cubicBezTo>
                  <a:cubicBezTo>
                    <a:pt x="1179298" y="845496"/>
                    <a:pt x="1179584" y="846829"/>
                    <a:pt x="1179774" y="847877"/>
                  </a:cubicBezTo>
                  <a:cubicBezTo>
                    <a:pt x="1179870" y="848353"/>
                    <a:pt x="1179965" y="848830"/>
                    <a:pt x="1179965" y="849116"/>
                  </a:cubicBezTo>
                  <a:lnTo>
                    <a:pt x="1179965" y="849211"/>
                  </a:lnTo>
                  <a:cubicBezTo>
                    <a:pt x="1180061" y="850258"/>
                    <a:pt x="1180346" y="852925"/>
                    <a:pt x="1179774" y="854545"/>
                  </a:cubicBezTo>
                  <a:cubicBezTo>
                    <a:pt x="1179298" y="855783"/>
                    <a:pt x="1177393" y="858736"/>
                    <a:pt x="1176346" y="860355"/>
                  </a:cubicBezTo>
                  <a:cubicBezTo>
                    <a:pt x="1176060" y="860831"/>
                    <a:pt x="1175774" y="861212"/>
                    <a:pt x="1175679" y="861403"/>
                  </a:cubicBezTo>
                  <a:lnTo>
                    <a:pt x="1175488" y="861688"/>
                  </a:lnTo>
                  <a:cubicBezTo>
                    <a:pt x="1175203" y="862260"/>
                    <a:pt x="1174821" y="863022"/>
                    <a:pt x="1174536" y="863784"/>
                  </a:cubicBezTo>
                  <a:cubicBezTo>
                    <a:pt x="1172440" y="863974"/>
                    <a:pt x="1169107" y="864165"/>
                    <a:pt x="1168630" y="864165"/>
                  </a:cubicBezTo>
                  <a:cubicBezTo>
                    <a:pt x="1168154" y="863879"/>
                    <a:pt x="1167773" y="860736"/>
                    <a:pt x="1167868" y="859783"/>
                  </a:cubicBezTo>
                  <a:cubicBezTo>
                    <a:pt x="1167964" y="858736"/>
                    <a:pt x="1165296" y="857402"/>
                    <a:pt x="1165011" y="857212"/>
                  </a:cubicBezTo>
                  <a:cubicBezTo>
                    <a:pt x="1164153" y="856736"/>
                    <a:pt x="1162725" y="857497"/>
                    <a:pt x="1162058" y="857878"/>
                  </a:cubicBezTo>
                  <a:cubicBezTo>
                    <a:pt x="1161677" y="858164"/>
                    <a:pt x="1161011" y="858641"/>
                    <a:pt x="1160724" y="858926"/>
                  </a:cubicBezTo>
                  <a:lnTo>
                    <a:pt x="1159296" y="857593"/>
                  </a:lnTo>
                  <a:cubicBezTo>
                    <a:pt x="1159201" y="857116"/>
                    <a:pt x="1158915" y="855592"/>
                    <a:pt x="1159010" y="854926"/>
                  </a:cubicBezTo>
                  <a:cubicBezTo>
                    <a:pt x="1159010" y="854449"/>
                    <a:pt x="1159010" y="853497"/>
                    <a:pt x="1159010" y="852545"/>
                  </a:cubicBezTo>
                  <a:cubicBezTo>
                    <a:pt x="1159010" y="851783"/>
                    <a:pt x="1159010" y="851020"/>
                    <a:pt x="1159010" y="850640"/>
                  </a:cubicBezTo>
                  <a:cubicBezTo>
                    <a:pt x="1158915" y="850449"/>
                    <a:pt x="1158629" y="850068"/>
                    <a:pt x="1158248" y="849496"/>
                  </a:cubicBezTo>
                  <a:close/>
                  <a:moveTo>
                    <a:pt x="1153390" y="820921"/>
                  </a:moveTo>
                  <a:cubicBezTo>
                    <a:pt x="1152819" y="820350"/>
                    <a:pt x="1152247" y="819588"/>
                    <a:pt x="1152152" y="819302"/>
                  </a:cubicBezTo>
                  <a:cubicBezTo>
                    <a:pt x="1151962" y="818826"/>
                    <a:pt x="1151486" y="818064"/>
                    <a:pt x="1151009" y="817207"/>
                  </a:cubicBezTo>
                  <a:cubicBezTo>
                    <a:pt x="1150628" y="816635"/>
                    <a:pt x="1150247" y="815968"/>
                    <a:pt x="1150057" y="815492"/>
                  </a:cubicBezTo>
                  <a:cubicBezTo>
                    <a:pt x="1149771" y="814825"/>
                    <a:pt x="1149961" y="813587"/>
                    <a:pt x="1150057" y="812825"/>
                  </a:cubicBezTo>
                  <a:cubicBezTo>
                    <a:pt x="1150057" y="812540"/>
                    <a:pt x="1150152" y="812349"/>
                    <a:pt x="1150152" y="812158"/>
                  </a:cubicBezTo>
                  <a:cubicBezTo>
                    <a:pt x="1150152" y="811873"/>
                    <a:pt x="1150057" y="810920"/>
                    <a:pt x="1149961" y="809491"/>
                  </a:cubicBezTo>
                  <a:cubicBezTo>
                    <a:pt x="1149866" y="807967"/>
                    <a:pt x="1149676" y="806062"/>
                    <a:pt x="1149676" y="805396"/>
                  </a:cubicBezTo>
                  <a:cubicBezTo>
                    <a:pt x="1149771" y="804253"/>
                    <a:pt x="1150914" y="802062"/>
                    <a:pt x="1151295" y="801871"/>
                  </a:cubicBezTo>
                  <a:cubicBezTo>
                    <a:pt x="1151771" y="801681"/>
                    <a:pt x="1154724" y="801586"/>
                    <a:pt x="1156438" y="801776"/>
                  </a:cubicBezTo>
                  <a:cubicBezTo>
                    <a:pt x="1157200" y="801871"/>
                    <a:pt x="1157772" y="802062"/>
                    <a:pt x="1158439" y="802253"/>
                  </a:cubicBezTo>
                  <a:cubicBezTo>
                    <a:pt x="1159105" y="802443"/>
                    <a:pt x="1159677" y="802633"/>
                    <a:pt x="1160344" y="802633"/>
                  </a:cubicBezTo>
                  <a:lnTo>
                    <a:pt x="1164153" y="802633"/>
                  </a:lnTo>
                  <a:cubicBezTo>
                    <a:pt x="1165296" y="802633"/>
                    <a:pt x="1167487" y="802633"/>
                    <a:pt x="1168440" y="802443"/>
                  </a:cubicBezTo>
                  <a:cubicBezTo>
                    <a:pt x="1169297" y="802253"/>
                    <a:pt x="1170345" y="801109"/>
                    <a:pt x="1170821" y="800633"/>
                  </a:cubicBezTo>
                  <a:lnTo>
                    <a:pt x="1203302" y="801300"/>
                  </a:lnTo>
                  <a:lnTo>
                    <a:pt x="1203587" y="801300"/>
                  </a:lnTo>
                  <a:lnTo>
                    <a:pt x="1203778" y="801109"/>
                  </a:lnTo>
                  <a:cubicBezTo>
                    <a:pt x="1204063" y="800728"/>
                    <a:pt x="1206159" y="797395"/>
                    <a:pt x="1206064" y="795775"/>
                  </a:cubicBezTo>
                  <a:cubicBezTo>
                    <a:pt x="1205968" y="794537"/>
                    <a:pt x="1205587" y="793490"/>
                    <a:pt x="1205301" y="792728"/>
                  </a:cubicBezTo>
                  <a:cubicBezTo>
                    <a:pt x="1205206" y="792537"/>
                    <a:pt x="1205111" y="792346"/>
                    <a:pt x="1205111" y="792156"/>
                  </a:cubicBezTo>
                  <a:cubicBezTo>
                    <a:pt x="1204825" y="791394"/>
                    <a:pt x="1203968" y="789870"/>
                    <a:pt x="1203682" y="789489"/>
                  </a:cubicBezTo>
                  <a:lnTo>
                    <a:pt x="1199491" y="723290"/>
                  </a:lnTo>
                  <a:lnTo>
                    <a:pt x="1215493" y="723004"/>
                  </a:lnTo>
                  <a:lnTo>
                    <a:pt x="1215493" y="722909"/>
                  </a:lnTo>
                  <a:lnTo>
                    <a:pt x="1261404" y="756247"/>
                  </a:lnTo>
                  <a:lnTo>
                    <a:pt x="1261213" y="759866"/>
                  </a:lnTo>
                  <a:lnTo>
                    <a:pt x="1261690" y="759866"/>
                  </a:lnTo>
                  <a:cubicBezTo>
                    <a:pt x="1262261" y="759866"/>
                    <a:pt x="1263309" y="759866"/>
                    <a:pt x="1263594" y="760057"/>
                  </a:cubicBezTo>
                  <a:cubicBezTo>
                    <a:pt x="1263690" y="760057"/>
                    <a:pt x="1263976" y="760247"/>
                    <a:pt x="1264261" y="760438"/>
                  </a:cubicBezTo>
                  <a:cubicBezTo>
                    <a:pt x="1265119" y="760914"/>
                    <a:pt x="1266262" y="761486"/>
                    <a:pt x="1267119" y="761486"/>
                  </a:cubicBezTo>
                  <a:cubicBezTo>
                    <a:pt x="1267500" y="761486"/>
                    <a:pt x="1267785" y="761486"/>
                    <a:pt x="1268071" y="761390"/>
                  </a:cubicBezTo>
                  <a:cubicBezTo>
                    <a:pt x="1268643" y="761295"/>
                    <a:pt x="1269024" y="761295"/>
                    <a:pt x="1269310" y="761581"/>
                  </a:cubicBezTo>
                  <a:lnTo>
                    <a:pt x="1269690" y="761866"/>
                  </a:lnTo>
                  <a:cubicBezTo>
                    <a:pt x="1270929" y="762819"/>
                    <a:pt x="1272358" y="763867"/>
                    <a:pt x="1272929" y="764153"/>
                  </a:cubicBezTo>
                  <a:cubicBezTo>
                    <a:pt x="1273501" y="764438"/>
                    <a:pt x="1275787" y="765391"/>
                    <a:pt x="1276549" y="765772"/>
                  </a:cubicBezTo>
                  <a:lnTo>
                    <a:pt x="1275215" y="772058"/>
                  </a:lnTo>
                  <a:lnTo>
                    <a:pt x="1284454" y="771201"/>
                  </a:lnTo>
                  <a:cubicBezTo>
                    <a:pt x="1283883" y="778154"/>
                    <a:pt x="1282930" y="788155"/>
                    <a:pt x="1282835" y="788727"/>
                  </a:cubicBezTo>
                  <a:cubicBezTo>
                    <a:pt x="1282644" y="789203"/>
                    <a:pt x="1279978" y="796061"/>
                    <a:pt x="1278549" y="799871"/>
                  </a:cubicBezTo>
                  <a:cubicBezTo>
                    <a:pt x="1276453" y="799776"/>
                    <a:pt x="1272167" y="799776"/>
                    <a:pt x="1271500" y="800062"/>
                  </a:cubicBezTo>
                  <a:cubicBezTo>
                    <a:pt x="1270643" y="800443"/>
                    <a:pt x="1266357" y="802062"/>
                    <a:pt x="1264928" y="802062"/>
                  </a:cubicBezTo>
                  <a:cubicBezTo>
                    <a:pt x="1264261" y="802062"/>
                    <a:pt x="1263404" y="801871"/>
                    <a:pt x="1262451" y="801776"/>
                  </a:cubicBezTo>
                  <a:cubicBezTo>
                    <a:pt x="1260928" y="801491"/>
                    <a:pt x="1259975" y="801395"/>
                    <a:pt x="1259403" y="801586"/>
                  </a:cubicBezTo>
                  <a:lnTo>
                    <a:pt x="1258832" y="801871"/>
                  </a:lnTo>
                  <a:cubicBezTo>
                    <a:pt x="1258070" y="802253"/>
                    <a:pt x="1256927" y="802824"/>
                    <a:pt x="1256451" y="802919"/>
                  </a:cubicBezTo>
                  <a:lnTo>
                    <a:pt x="1256070" y="803015"/>
                  </a:lnTo>
                  <a:cubicBezTo>
                    <a:pt x="1255022" y="803300"/>
                    <a:pt x="1254165" y="803491"/>
                    <a:pt x="1253403" y="803681"/>
                  </a:cubicBezTo>
                  <a:cubicBezTo>
                    <a:pt x="1253403" y="803300"/>
                    <a:pt x="1253308" y="803015"/>
                    <a:pt x="1253308" y="802729"/>
                  </a:cubicBezTo>
                  <a:cubicBezTo>
                    <a:pt x="1253308" y="802157"/>
                    <a:pt x="1253212" y="801776"/>
                    <a:pt x="1253212" y="801491"/>
                  </a:cubicBezTo>
                  <a:cubicBezTo>
                    <a:pt x="1253117" y="800824"/>
                    <a:pt x="1252069" y="799300"/>
                    <a:pt x="1250545" y="797204"/>
                  </a:cubicBezTo>
                  <a:cubicBezTo>
                    <a:pt x="1249784" y="796061"/>
                    <a:pt x="1249021" y="795013"/>
                    <a:pt x="1248640" y="794442"/>
                  </a:cubicBezTo>
                  <a:cubicBezTo>
                    <a:pt x="1247783" y="792823"/>
                    <a:pt x="1244735" y="788917"/>
                    <a:pt x="1243116" y="787774"/>
                  </a:cubicBezTo>
                  <a:cubicBezTo>
                    <a:pt x="1241878" y="786917"/>
                    <a:pt x="1238449" y="787203"/>
                    <a:pt x="1234639" y="787679"/>
                  </a:cubicBezTo>
                  <a:cubicBezTo>
                    <a:pt x="1233686" y="787774"/>
                    <a:pt x="1232924" y="787870"/>
                    <a:pt x="1232543" y="787870"/>
                  </a:cubicBezTo>
                  <a:cubicBezTo>
                    <a:pt x="1230924" y="787870"/>
                    <a:pt x="1229590" y="788917"/>
                    <a:pt x="1228352" y="790061"/>
                  </a:cubicBezTo>
                  <a:cubicBezTo>
                    <a:pt x="1227209" y="791108"/>
                    <a:pt x="1221685" y="793585"/>
                    <a:pt x="1220542" y="794061"/>
                  </a:cubicBezTo>
                  <a:cubicBezTo>
                    <a:pt x="1219399" y="794537"/>
                    <a:pt x="1218065" y="796347"/>
                    <a:pt x="1216732" y="798442"/>
                  </a:cubicBezTo>
                  <a:lnTo>
                    <a:pt x="1216541" y="798728"/>
                  </a:lnTo>
                  <a:cubicBezTo>
                    <a:pt x="1215398" y="800443"/>
                    <a:pt x="1215208" y="803967"/>
                    <a:pt x="1215017" y="806634"/>
                  </a:cubicBezTo>
                  <a:cubicBezTo>
                    <a:pt x="1214922" y="808253"/>
                    <a:pt x="1212064" y="808920"/>
                    <a:pt x="1209969" y="809396"/>
                  </a:cubicBezTo>
                  <a:cubicBezTo>
                    <a:pt x="1209207" y="809587"/>
                    <a:pt x="1208636" y="809682"/>
                    <a:pt x="1208159" y="809872"/>
                  </a:cubicBezTo>
                  <a:cubicBezTo>
                    <a:pt x="1206444" y="810444"/>
                    <a:pt x="1205778" y="812920"/>
                    <a:pt x="1205301" y="814635"/>
                  </a:cubicBezTo>
                  <a:cubicBezTo>
                    <a:pt x="1205111" y="815207"/>
                    <a:pt x="1205016" y="815683"/>
                    <a:pt x="1204921" y="815968"/>
                  </a:cubicBezTo>
                  <a:cubicBezTo>
                    <a:pt x="1204349" y="817207"/>
                    <a:pt x="1201110" y="817588"/>
                    <a:pt x="1200063" y="817683"/>
                  </a:cubicBezTo>
                  <a:cubicBezTo>
                    <a:pt x="1198920" y="817778"/>
                    <a:pt x="1197586" y="818445"/>
                    <a:pt x="1197015" y="819207"/>
                  </a:cubicBezTo>
                  <a:cubicBezTo>
                    <a:pt x="1196539" y="819874"/>
                    <a:pt x="1195110" y="821398"/>
                    <a:pt x="1193777" y="822541"/>
                  </a:cubicBezTo>
                  <a:cubicBezTo>
                    <a:pt x="1192634" y="823588"/>
                    <a:pt x="1189776" y="825398"/>
                    <a:pt x="1188728" y="825874"/>
                  </a:cubicBezTo>
                  <a:cubicBezTo>
                    <a:pt x="1188537" y="825970"/>
                    <a:pt x="1188252" y="826065"/>
                    <a:pt x="1187966" y="826255"/>
                  </a:cubicBezTo>
                  <a:cubicBezTo>
                    <a:pt x="1186633" y="826827"/>
                    <a:pt x="1184632" y="827684"/>
                    <a:pt x="1183775" y="828446"/>
                  </a:cubicBezTo>
                  <a:cubicBezTo>
                    <a:pt x="1183013" y="829113"/>
                    <a:pt x="1178918" y="832637"/>
                    <a:pt x="1176631" y="834542"/>
                  </a:cubicBezTo>
                  <a:cubicBezTo>
                    <a:pt x="1176441" y="834066"/>
                    <a:pt x="1176155" y="833495"/>
                    <a:pt x="1175965" y="832923"/>
                  </a:cubicBezTo>
                  <a:cubicBezTo>
                    <a:pt x="1175393" y="831590"/>
                    <a:pt x="1174917" y="830256"/>
                    <a:pt x="1174727" y="829970"/>
                  </a:cubicBezTo>
                  <a:cubicBezTo>
                    <a:pt x="1174536" y="829589"/>
                    <a:pt x="1174536" y="828732"/>
                    <a:pt x="1174536" y="828065"/>
                  </a:cubicBezTo>
                  <a:cubicBezTo>
                    <a:pt x="1174536" y="827684"/>
                    <a:pt x="1174536" y="827208"/>
                    <a:pt x="1174440" y="826922"/>
                  </a:cubicBezTo>
                  <a:cubicBezTo>
                    <a:pt x="1174345" y="825779"/>
                    <a:pt x="1172250" y="825970"/>
                    <a:pt x="1170536" y="826160"/>
                  </a:cubicBezTo>
                  <a:cubicBezTo>
                    <a:pt x="1170059" y="826160"/>
                    <a:pt x="1169583" y="826255"/>
                    <a:pt x="1169297" y="826255"/>
                  </a:cubicBezTo>
                  <a:cubicBezTo>
                    <a:pt x="1168344" y="826255"/>
                    <a:pt x="1167678" y="827017"/>
                    <a:pt x="1167201" y="827589"/>
                  </a:cubicBezTo>
                  <a:cubicBezTo>
                    <a:pt x="1166916" y="827875"/>
                    <a:pt x="1166725" y="828256"/>
                    <a:pt x="1166440" y="828351"/>
                  </a:cubicBezTo>
                  <a:cubicBezTo>
                    <a:pt x="1165582" y="828827"/>
                    <a:pt x="1162820" y="829494"/>
                    <a:pt x="1162249" y="829494"/>
                  </a:cubicBezTo>
                  <a:cubicBezTo>
                    <a:pt x="1162058" y="829494"/>
                    <a:pt x="1161487" y="829494"/>
                    <a:pt x="1160915" y="829589"/>
                  </a:cubicBezTo>
                  <a:cubicBezTo>
                    <a:pt x="1159677" y="829684"/>
                    <a:pt x="1157676" y="829780"/>
                    <a:pt x="1157105" y="829684"/>
                  </a:cubicBezTo>
                  <a:cubicBezTo>
                    <a:pt x="1156629" y="829589"/>
                    <a:pt x="1155390" y="828732"/>
                    <a:pt x="1154628" y="828256"/>
                  </a:cubicBezTo>
                  <a:cubicBezTo>
                    <a:pt x="1154819" y="827589"/>
                    <a:pt x="1155295" y="825112"/>
                    <a:pt x="1155200" y="824160"/>
                  </a:cubicBezTo>
                  <a:cubicBezTo>
                    <a:pt x="1155200" y="823017"/>
                    <a:pt x="1154438" y="822160"/>
                    <a:pt x="1153390" y="820921"/>
                  </a:cubicBezTo>
                  <a:close/>
                  <a:moveTo>
                    <a:pt x="1179679" y="842067"/>
                  </a:moveTo>
                  <a:cubicBezTo>
                    <a:pt x="1178822" y="839495"/>
                    <a:pt x="1177393" y="835971"/>
                    <a:pt x="1177298" y="835590"/>
                  </a:cubicBezTo>
                  <a:cubicBezTo>
                    <a:pt x="1177298" y="835495"/>
                    <a:pt x="1177203" y="835304"/>
                    <a:pt x="1177108" y="835114"/>
                  </a:cubicBezTo>
                  <a:cubicBezTo>
                    <a:pt x="1179394" y="833304"/>
                    <a:pt x="1183775" y="829494"/>
                    <a:pt x="1184537" y="828827"/>
                  </a:cubicBezTo>
                  <a:cubicBezTo>
                    <a:pt x="1185299" y="828161"/>
                    <a:pt x="1187204" y="827303"/>
                    <a:pt x="1188443" y="826827"/>
                  </a:cubicBezTo>
                  <a:cubicBezTo>
                    <a:pt x="1188728" y="826637"/>
                    <a:pt x="1189014" y="826541"/>
                    <a:pt x="1189299" y="826446"/>
                  </a:cubicBezTo>
                  <a:cubicBezTo>
                    <a:pt x="1190252" y="825970"/>
                    <a:pt x="1193300" y="824160"/>
                    <a:pt x="1194538" y="823017"/>
                  </a:cubicBezTo>
                  <a:cubicBezTo>
                    <a:pt x="1195776" y="821874"/>
                    <a:pt x="1197301" y="820350"/>
                    <a:pt x="1197872" y="819588"/>
                  </a:cubicBezTo>
                  <a:cubicBezTo>
                    <a:pt x="1198253" y="819016"/>
                    <a:pt x="1199301" y="818540"/>
                    <a:pt x="1200158" y="818445"/>
                  </a:cubicBezTo>
                  <a:cubicBezTo>
                    <a:pt x="1202444" y="818159"/>
                    <a:pt x="1205206" y="817683"/>
                    <a:pt x="1205873" y="816159"/>
                  </a:cubicBezTo>
                  <a:cubicBezTo>
                    <a:pt x="1206064" y="815778"/>
                    <a:pt x="1206159" y="815302"/>
                    <a:pt x="1206349" y="814730"/>
                  </a:cubicBezTo>
                  <a:cubicBezTo>
                    <a:pt x="1206730" y="813206"/>
                    <a:pt x="1207397" y="810920"/>
                    <a:pt x="1208540" y="810539"/>
                  </a:cubicBezTo>
                  <a:cubicBezTo>
                    <a:pt x="1208921" y="810349"/>
                    <a:pt x="1209588" y="810253"/>
                    <a:pt x="1210255" y="810063"/>
                  </a:cubicBezTo>
                  <a:cubicBezTo>
                    <a:pt x="1212636" y="809491"/>
                    <a:pt x="1215969" y="808729"/>
                    <a:pt x="1216065" y="806539"/>
                  </a:cubicBezTo>
                  <a:cubicBezTo>
                    <a:pt x="1216255" y="804158"/>
                    <a:pt x="1216446" y="800538"/>
                    <a:pt x="1217398" y="799109"/>
                  </a:cubicBezTo>
                  <a:lnTo>
                    <a:pt x="1217589" y="798824"/>
                  </a:lnTo>
                  <a:cubicBezTo>
                    <a:pt x="1218446" y="797490"/>
                    <a:pt x="1219970" y="795204"/>
                    <a:pt x="1220923" y="794823"/>
                  </a:cubicBezTo>
                  <a:cubicBezTo>
                    <a:pt x="1221970" y="794442"/>
                    <a:pt x="1227686" y="791870"/>
                    <a:pt x="1229019" y="790632"/>
                  </a:cubicBezTo>
                  <a:cubicBezTo>
                    <a:pt x="1230257" y="789489"/>
                    <a:pt x="1231400" y="788727"/>
                    <a:pt x="1232543" y="788727"/>
                  </a:cubicBezTo>
                  <a:cubicBezTo>
                    <a:pt x="1232924" y="788727"/>
                    <a:pt x="1233686" y="788632"/>
                    <a:pt x="1234734" y="788537"/>
                  </a:cubicBezTo>
                  <a:cubicBezTo>
                    <a:pt x="1237115" y="788251"/>
                    <a:pt x="1241592" y="787679"/>
                    <a:pt x="1242544" y="788441"/>
                  </a:cubicBezTo>
                  <a:cubicBezTo>
                    <a:pt x="1244068" y="789584"/>
                    <a:pt x="1247021" y="793394"/>
                    <a:pt x="1247878" y="794823"/>
                  </a:cubicBezTo>
                  <a:cubicBezTo>
                    <a:pt x="1248259" y="795490"/>
                    <a:pt x="1249021" y="796537"/>
                    <a:pt x="1249784" y="797680"/>
                  </a:cubicBezTo>
                  <a:cubicBezTo>
                    <a:pt x="1250831" y="799204"/>
                    <a:pt x="1252165" y="801109"/>
                    <a:pt x="1252260" y="801681"/>
                  </a:cubicBezTo>
                  <a:cubicBezTo>
                    <a:pt x="1252260" y="801967"/>
                    <a:pt x="1252355" y="802348"/>
                    <a:pt x="1252355" y="802824"/>
                  </a:cubicBezTo>
                  <a:cubicBezTo>
                    <a:pt x="1252355" y="803205"/>
                    <a:pt x="1252450" y="803586"/>
                    <a:pt x="1252450" y="803967"/>
                  </a:cubicBezTo>
                  <a:cubicBezTo>
                    <a:pt x="1251021" y="804348"/>
                    <a:pt x="1250355" y="804634"/>
                    <a:pt x="1249974" y="804920"/>
                  </a:cubicBezTo>
                  <a:cubicBezTo>
                    <a:pt x="1249402" y="804634"/>
                    <a:pt x="1248355" y="804062"/>
                    <a:pt x="1247688" y="804062"/>
                  </a:cubicBezTo>
                  <a:lnTo>
                    <a:pt x="1243973" y="804062"/>
                  </a:lnTo>
                  <a:cubicBezTo>
                    <a:pt x="1243211" y="804062"/>
                    <a:pt x="1237305" y="804824"/>
                    <a:pt x="1236448" y="805491"/>
                  </a:cubicBezTo>
                  <a:cubicBezTo>
                    <a:pt x="1236162" y="805682"/>
                    <a:pt x="1235877" y="805967"/>
                    <a:pt x="1235496" y="806253"/>
                  </a:cubicBezTo>
                  <a:cubicBezTo>
                    <a:pt x="1234924" y="806729"/>
                    <a:pt x="1234162" y="807396"/>
                    <a:pt x="1233591" y="807682"/>
                  </a:cubicBezTo>
                  <a:cubicBezTo>
                    <a:pt x="1233305" y="807872"/>
                    <a:pt x="1232829" y="807967"/>
                    <a:pt x="1232353" y="808253"/>
                  </a:cubicBezTo>
                  <a:cubicBezTo>
                    <a:pt x="1231210" y="808729"/>
                    <a:pt x="1229971" y="809301"/>
                    <a:pt x="1229209" y="809777"/>
                  </a:cubicBezTo>
                  <a:cubicBezTo>
                    <a:pt x="1228638" y="810158"/>
                    <a:pt x="1227686" y="811016"/>
                    <a:pt x="1226733" y="811778"/>
                  </a:cubicBezTo>
                  <a:cubicBezTo>
                    <a:pt x="1225971" y="812444"/>
                    <a:pt x="1225018" y="813301"/>
                    <a:pt x="1224733" y="813397"/>
                  </a:cubicBezTo>
                  <a:cubicBezTo>
                    <a:pt x="1224542" y="813492"/>
                    <a:pt x="1224066" y="813587"/>
                    <a:pt x="1223590" y="813587"/>
                  </a:cubicBezTo>
                  <a:cubicBezTo>
                    <a:pt x="1222637" y="813683"/>
                    <a:pt x="1221685" y="813778"/>
                    <a:pt x="1221209" y="814349"/>
                  </a:cubicBezTo>
                  <a:cubicBezTo>
                    <a:pt x="1221018" y="814635"/>
                    <a:pt x="1220637" y="815207"/>
                    <a:pt x="1220065" y="816254"/>
                  </a:cubicBezTo>
                  <a:cubicBezTo>
                    <a:pt x="1219494" y="817302"/>
                    <a:pt x="1218446" y="819207"/>
                    <a:pt x="1218161" y="819397"/>
                  </a:cubicBezTo>
                  <a:cubicBezTo>
                    <a:pt x="1217970" y="819397"/>
                    <a:pt x="1217398" y="819493"/>
                    <a:pt x="1216827" y="819493"/>
                  </a:cubicBezTo>
                  <a:cubicBezTo>
                    <a:pt x="1213969" y="819588"/>
                    <a:pt x="1211778" y="819778"/>
                    <a:pt x="1211398" y="820731"/>
                  </a:cubicBezTo>
                  <a:cubicBezTo>
                    <a:pt x="1210826" y="822255"/>
                    <a:pt x="1209492" y="824732"/>
                    <a:pt x="1209016" y="825112"/>
                  </a:cubicBezTo>
                  <a:lnTo>
                    <a:pt x="1208730" y="825303"/>
                  </a:lnTo>
                  <a:cubicBezTo>
                    <a:pt x="1207207" y="826351"/>
                    <a:pt x="1205683" y="827494"/>
                    <a:pt x="1205301" y="828351"/>
                  </a:cubicBezTo>
                  <a:cubicBezTo>
                    <a:pt x="1205111" y="828732"/>
                    <a:pt x="1205111" y="829208"/>
                    <a:pt x="1205111" y="829684"/>
                  </a:cubicBezTo>
                  <a:cubicBezTo>
                    <a:pt x="1205111" y="830446"/>
                    <a:pt x="1205016" y="831113"/>
                    <a:pt x="1204349" y="831780"/>
                  </a:cubicBezTo>
                  <a:cubicBezTo>
                    <a:pt x="1202539" y="833495"/>
                    <a:pt x="1200730" y="835114"/>
                    <a:pt x="1200444" y="836066"/>
                  </a:cubicBezTo>
                  <a:cubicBezTo>
                    <a:pt x="1200253" y="836733"/>
                    <a:pt x="1199587" y="840257"/>
                    <a:pt x="1199682" y="842067"/>
                  </a:cubicBezTo>
                  <a:cubicBezTo>
                    <a:pt x="1199491" y="842067"/>
                    <a:pt x="1199396" y="842162"/>
                    <a:pt x="1199205" y="842162"/>
                  </a:cubicBezTo>
                  <a:cubicBezTo>
                    <a:pt x="1198920" y="842258"/>
                    <a:pt x="1198634" y="842258"/>
                    <a:pt x="1198444" y="842353"/>
                  </a:cubicBezTo>
                  <a:cubicBezTo>
                    <a:pt x="1197586" y="842543"/>
                    <a:pt x="1195491" y="842829"/>
                    <a:pt x="1194824" y="842829"/>
                  </a:cubicBezTo>
                  <a:cubicBezTo>
                    <a:pt x="1194633" y="842829"/>
                    <a:pt x="1193967" y="842448"/>
                    <a:pt x="1193490" y="842258"/>
                  </a:cubicBezTo>
                  <a:cubicBezTo>
                    <a:pt x="1192443" y="841686"/>
                    <a:pt x="1191776" y="841400"/>
                    <a:pt x="1191205" y="841495"/>
                  </a:cubicBezTo>
                  <a:cubicBezTo>
                    <a:pt x="1190824" y="841591"/>
                    <a:pt x="1188537" y="841495"/>
                    <a:pt x="1187204" y="841400"/>
                  </a:cubicBezTo>
                  <a:cubicBezTo>
                    <a:pt x="1186347" y="841400"/>
                    <a:pt x="1185585" y="841305"/>
                    <a:pt x="1185204" y="841305"/>
                  </a:cubicBezTo>
                  <a:cubicBezTo>
                    <a:pt x="1184442" y="841115"/>
                    <a:pt x="1180727" y="841876"/>
                    <a:pt x="1179679" y="842067"/>
                  </a:cubicBezTo>
                  <a:close/>
                  <a:moveTo>
                    <a:pt x="1261880" y="822350"/>
                  </a:moveTo>
                  <a:cubicBezTo>
                    <a:pt x="1261308" y="821588"/>
                    <a:pt x="1259975" y="821683"/>
                    <a:pt x="1258927" y="821683"/>
                  </a:cubicBezTo>
                  <a:cubicBezTo>
                    <a:pt x="1258546" y="821683"/>
                    <a:pt x="1258165" y="821683"/>
                    <a:pt x="1258070" y="821683"/>
                  </a:cubicBezTo>
                  <a:cubicBezTo>
                    <a:pt x="1257499" y="821303"/>
                    <a:pt x="1255974" y="817492"/>
                    <a:pt x="1256070" y="816826"/>
                  </a:cubicBezTo>
                  <a:cubicBezTo>
                    <a:pt x="1256165" y="815778"/>
                    <a:pt x="1253593" y="814540"/>
                    <a:pt x="1252831" y="814254"/>
                  </a:cubicBezTo>
                  <a:cubicBezTo>
                    <a:pt x="1251879" y="813873"/>
                    <a:pt x="1251974" y="812540"/>
                    <a:pt x="1251974" y="812063"/>
                  </a:cubicBezTo>
                  <a:cubicBezTo>
                    <a:pt x="1251974" y="811682"/>
                    <a:pt x="1251688" y="811111"/>
                    <a:pt x="1251117" y="810253"/>
                  </a:cubicBezTo>
                  <a:cubicBezTo>
                    <a:pt x="1250831" y="809777"/>
                    <a:pt x="1250450" y="809206"/>
                    <a:pt x="1250355" y="808920"/>
                  </a:cubicBezTo>
                  <a:cubicBezTo>
                    <a:pt x="1250164" y="808349"/>
                    <a:pt x="1250355" y="807015"/>
                    <a:pt x="1250545" y="806253"/>
                  </a:cubicBezTo>
                  <a:cubicBezTo>
                    <a:pt x="1250545" y="805967"/>
                    <a:pt x="1250640" y="805682"/>
                    <a:pt x="1250640" y="805491"/>
                  </a:cubicBezTo>
                  <a:cubicBezTo>
                    <a:pt x="1250831" y="805396"/>
                    <a:pt x="1251307" y="805110"/>
                    <a:pt x="1252641" y="804824"/>
                  </a:cubicBezTo>
                  <a:cubicBezTo>
                    <a:pt x="1252831" y="806539"/>
                    <a:pt x="1253117" y="807872"/>
                    <a:pt x="1253784" y="808253"/>
                  </a:cubicBezTo>
                  <a:cubicBezTo>
                    <a:pt x="1253974" y="808349"/>
                    <a:pt x="1254260" y="808539"/>
                    <a:pt x="1254641" y="808729"/>
                  </a:cubicBezTo>
                  <a:cubicBezTo>
                    <a:pt x="1256165" y="809682"/>
                    <a:pt x="1259118" y="811301"/>
                    <a:pt x="1259975" y="812254"/>
                  </a:cubicBezTo>
                  <a:cubicBezTo>
                    <a:pt x="1260928" y="813301"/>
                    <a:pt x="1261975" y="815016"/>
                    <a:pt x="1262642" y="816635"/>
                  </a:cubicBezTo>
                  <a:cubicBezTo>
                    <a:pt x="1263309" y="818254"/>
                    <a:pt x="1265786" y="822160"/>
                    <a:pt x="1266928" y="823303"/>
                  </a:cubicBezTo>
                  <a:cubicBezTo>
                    <a:pt x="1267595" y="823970"/>
                    <a:pt x="1269881" y="824922"/>
                    <a:pt x="1272358" y="825970"/>
                  </a:cubicBezTo>
                  <a:cubicBezTo>
                    <a:pt x="1273691" y="826541"/>
                    <a:pt x="1275024" y="827113"/>
                    <a:pt x="1275977" y="827589"/>
                  </a:cubicBezTo>
                  <a:cubicBezTo>
                    <a:pt x="1275977" y="827589"/>
                    <a:pt x="1275977" y="827589"/>
                    <a:pt x="1275977" y="827589"/>
                  </a:cubicBezTo>
                  <a:cubicBezTo>
                    <a:pt x="1274739" y="827399"/>
                    <a:pt x="1270262" y="826637"/>
                    <a:pt x="1269690" y="826637"/>
                  </a:cubicBezTo>
                  <a:cubicBezTo>
                    <a:pt x="1269214" y="826637"/>
                    <a:pt x="1268167" y="826922"/>
                    <a:pt x="1267690" y="827113"/>
                  </a:cubicBezTo>
                  <a:cubicBezTo>
                    <a:pt x="1265404" y="825398"/>
                    <a:pt x="1262261" y="822922"/>
                    <a:pt x="1261880" y="822350"/>
                  </a:cubicBezTo>
                  <a:close/>
                  <a:moveTo>
                    <a:pt x="1272739" y="825112"/>
                  </a:moveTo>
                  <a:cubicBezTo>
                    <a:pt x="1270548" y="824160"/>
                    <a:pt x="1268167" y="823112"/>
                    <a:pt x="1267595" y="822636"/>
                  </a:cubicBezTo>
                  <a:cubicBezTo>
                    <a:pt x="1266547" y="821493"/>
                    <a:pt x="1263976" y="817778"/>
                    <a:pt x="1263404" y="816254"/>
                  </a:cubicBezTo>
                  <a:cubicBezTo>
                    <a:pt x="1262737" y="814540"/>
                    <a:pt x="1261594" y="812730"/>
                    <a:pt x="1260546" y="811587"/>
                  </a:cubicBezTo>
                  <a:cubicBezTo>
                    <a:pt x="1259594" y="810634"/>
                    <a:pt x="1256737" y="808920"/>
                    <a:pt x="1255022" y="807967"/>
                  </a:cubicBezTo>
                  <a:cubicBezTo>
                    <a:pt x="1254641" y="807777"/>
                    <a:pt x="1254355" y="807587"/>
                    <a:pt x="1254165" y="807491"/>
                  </a:cubicBezTo>
                  <a:cubicBezTo>
                    <a:pt x="1253689" y="807205"/>
                    <a:pt x="1253498" y="805777"/>
                    <a:pt x="1253403" y="804443"/>
                  </a:cubicBezTo>
                  <a:cubicBezTo>
                    <a:pt x="1254165" y="804253"/>
                    <a:pt x="1255022" y="804062"/>
                    <a:pt x="1256165" y="803776"/>
                  </a:cubicBezTo>
                  <a:lnTo>
                    <a:pt x="1256546" y="803681"/>
                  </a:lnTo>
                  <a:cubicBezTo>
                    <a:pt x="1257117" y="803586"/>
                    <a:pt x="1258070" y="803110"/>
                    <a:pt x="1259118" y="802538"/>
                  </a:cubicBezTo>
                  <a:lnTo>
                    <a:pt x="1259689" y="802253"/>
                  </a:lnTo>
                  <a:cubicBezTo>
                    <a:pt x="1259975" y="802157"/>
                    <a:pt x="1261213" y="802348"/>
                    <a:pt x="1262071" y="802443"/>
                  </a:cubicBezTo>
                  <a:cubicBezTo>
                    <a:pt x="1263023" y="802633"/>
                    <a:pt x="1263976" y="802729"/>
                    <a:pt x="1264643" y="802729"/>
                  </a:cubicBezTo>
                  <a:cubicBezTo>
                    <a:pt x="1266357" y="802729"/>
                    <a:pt x="1270929" y="801014"/>
                    <a:pt x="1271691" y="800633"/>
                  </a:cubicBezTo>
                  <a:cubicBezTo>
                    <a:pt x="1272167" y="800443"/>
                    <a:pt x="1275596" y="800443"/>
                    <a:pt x="1278644" y="800538"/>
                  </a:cubicBezTo>
                  <a:lnTo>
                    <a:pt x="1279025" y="800538"/>
                  </a:lnTo>
                  <a:lnTo>
                    <a:pt x="1279120" y="800252"/>
                  </a:lnTo>
                  <a:cubicBezTo>
                    <a:pt x="1279311" y="799776"/>
                    <a:pt x="1283311" y="789394"/>
                    <a:pt x="1283597" y="788727"/>
                  </a:cubicBezTo>
                  <a:cubicBezTo>
                    <a:pt x="1283787" y="788060"/>
                    <a:pt x="1285026" y="774249"/>
                    <a:pt x="1285312" y="770915"/>
                  </a:cubicBezTo>
                  <a:lnTo>
                    <a:pt x="1295789" y="769105"/>
                  </a:lnTo>
                  <a:lnTo>
                    <a:pt x="1347224" y="733291"/>
                  </a:lnTo>
                  <a:lnTo>
                    <a:pt x="1359702" y="735958"/>
                  </a:lnTo>
                  <a:lnTo>
                    <a:pt x="1365988" y="743388"/>
                  </a:lnTo>
                  <a:lnTo>
                    <a:pt x="1373799" y="739292"/>
                  </a:lnTo>
                  <a:lnTo>
                    <a:pt x="1373132" y="752818"/>
                  </a:lnTo>
                  <a:lnTo>
                    <a:pt x="1377799" y="758533"/>
                  </a:lnTo>
                  <a:cubicBezTo>
                    <a:pt x="1377799" y="760914"/>
                    <a:pt x="1377609" y="764819"/>
                    <a:pt x="1377228" y="765486"/>
                  </a:cubicBezTo>
                  <a:cubicBezTo>
                    <a:pt x="1376656" y="766534"/>
                    <a:pt x="1375037" y="771011"/>
                    <a:pt x="1374942" y="773582"/>
                  </a:cubicBezTo>
                  <a:cubicBezTo>
                    <a:pt x="1374752" y="775868"/>
                    <a:pt x="1373799" y="786536"/>
                    <a:pt x="1373609" y="788060"/>
                  </a:cubicBezTo>
                  <a:cubicBezTo>
                    <a:pt x="1372084" y="789203"/>
                    <a:pt x="1360845" y="797299"/>
                    <a:pt x="1358464" y="800728"/>
                  </a:cubicBezTo>
                  <a:lnTo>
                    <a:pt x="1357892" y="803681"/>
                  </a:lnTo>
                  <a:lnTo>
                    <a:pt x="1355987" y="807777"/>
                  </a:lnTo>
                  <a:lnTo>
                    <a:pt x="1358464" y="812158"/>
                  </a:lnTo>
                  <a:cubicBezTo>
                    <a:pt x="1358083" y="812254"/>
                    <a:pt x="1357511" y="812349"/>
                    <a:pt x="1357035" y="812635"/>
                  </a:cubicBezTo>
                  <a:cubicBezTo>
                    <a:pt x="1356844" y="812730"/>
                    <a:pt x="1356463" y="812920"/>
                    <a:pt x="1356082" y="813111"/>
                  </a:cubicBezTo>
                  <a:cubicBezTo>
                    <a:pt x="1354559" y="813778"/>
                    <a:pt x="1351987" y="815016"/>
                    <a:pt x="1351224" y="815397"/>
                  </a:cubicBezTo>
                  <a:cubicBezTo>
                    <a:pt x="1350939" y="815587"/>
                    <a:pt x="1350558" y="815778"/>
                    <a:pt x="1350082" y="815968"/>
                  </a:cubicBezTo>
                  <a:cubicBezTo>
                    <a:pt x="1349129" y="816445"/>
                    <a:pt x="1348081" y="816826"/>
                    <a:pt x="1347605" y="817397"/>
                  </a:cubicBezTo>
                  <a:cubicBezTo>
                    <a:pt x="1347129" y="817969"/>
                    <a:pt x="1342938" y="820064"/>
                    <a:pt x="1341509" y="820064"/>
                  </a:cubicBezTo>
                  <a:cubicBezTo>
                    <a:pt x="1341128" y="820064"/>
                    <a:pt x="1340652" y="820064"/>
                    <a:pt x="1340271" y="820064"/>
                  </a:cubicBezTo>
                  <a:cubicBezTo>
                    <a:pt x="1338937" y="820064"/>
                    <a:pt x="1337223" y="820159"/>
                    <a:pt x="1336652" y="819874"/>
                  </a:cubicBezTo>
                  <a:cubicBezTo>
                    <a:pt x="1336365" y="819778"/>
                    <a:pt x="1336175" y="819588"/>
                    <a:pt x="1335889" y="819397"/>
                  </a:cubicBezTo>
                  <a:cubicBezTo>
                    <a:pt x="1335318" y="819016"/>
                    <a:pt x="1334651" y="818636"/>
                    <a:pt x="1333794" y="818636"/>
                  </a:cubicBezTo>
                  <a:cubicBezTo>
                    <a:pt x="1333699" y="818636"/>
                    <a:pt x="1328269" y="818636"/>
                    <a:pt x="1327412" y="819397"/>
                  </a:cubicBezTo>
                  <a:cubicBezTo>
                    <a:pt x="1327221" y="819588"/>
                    <a:pt x="1326936" y="819874"/>
                    <a:pt x="1326650" y="820159"/>
                  </a:cubicBezTo>
                  <a:cubicBezTo>
                    <a:pt x="1325984" y="820921"/>
                    <a:pt x="1324840" y="822065"/>
                    <a:pt x="1324174" y="822541"/>
                  </a:cubicBezTo>
                  <a:cubicBezTo>
                    <a:pt x="1323316" y="823112"/>
                    <a:pt x="1321507" y="823303"/>
                    <a:pt x="1320173" y="823303"/>
                  </a:cubicBezTo>
                  <a:cubicBezTo>
                    <a:pt x="1319030" y="823303"/>
                    <a:pt x="1317030" y="822922"/>
                    <a:pt x="1316744" y="822445"/>
                  </a:cubicBezTo>
                  <a:cubicBezTo>
                    <a:pt x="1316268" y="821779"/>
                    <a:pt x="1313029" y="818921"/>
                    <a:pt x="1312172" y="818731"/>
                  </a:cubicBezTo>
                  <a:cubicBezTo>
                    <a:pt x="1311886" y="818636"/>
                    <a:pt x="1307981" y="817969"/>
                    <a:pt x="1306934" y="818445"/>
                  </a:cubicBezTo>
                  <a:cubicBezTo>
                    <a:pt x="1306362" y="818731"/>
                    <a:pt x="1304362" y="819874"/>
                    <a:pt x="1303599" y="820255"/>
                  </a:cubicBezTo>
                  <a:cubicBezTo>
                    <a:pt x="1302647" y="819302"/>
                    <a:pt x="1299504" y="816159"/>
                    <a:pt x="1298646" y="815683"/>
                  </a:cubicBezTo>
                  <a:cubicBezTo>
                    <a:pt x="1297503" y="815111"/>
                    <a:pt x="1295027" y="814825"/>
                    <a:pt x="1294074" y="814825"/>
                  </a:cubicBezTo>
                  <a:cubicBezTo>
                    <a:pt x="1293218" y="814825"/>
                    <a:pt x="1286931" y="815016"/>
                    <a:pt x="1286740" y="815016"/>
                  </a:cubicBezTo>
                  <a:cubicBezTo>
                    <a:pt x="1286359" y="815016"/>
                    <a:pt x="1281787" y="816159"/>
                    <a:pt x="1281787" y="817302"/>
                  </a:cubicBezTo>
                  <a:cubicBezTo>
                    <a:pt x="1281692" y="818159"/>
                    <a:pt x="1281406" y="820064"/>
                    <a:pt x="1280740" y="820731"/>
                  </a:cubicBezTo>
                  <a:cubicBezTo>
                    <a:pt x="1280263" y="821207"/>
                    <a:pt x="1278263" y="824065"/>
                    <a:pt x="1276453" y="826541"/>
                  </a:cubicBezTo>
                  <a:cubicBezTo>
                    <a:pt x="1275501" y="826351"/>
                    <a:pt x="1274168" y="825779"/>
                    <a:pt x="1272739" y="825112"/>
                  </a:cubicBezTo>
                  <a:close/>
                  <a:moveTo>
                    <a:pt x="1357035" y="807777"/>
                  </a:moveTo>
                  <a:lnTo>
                    <a:pt x="1358844" y="803967"/>
                  </a:lnTo>
                  <a:lnTo>
                    <a:pt x="1359321" y="801205"/>
                  </a:lnTo>
                  <a:cubicBezTo>
                    <a:pt x="1361892" y="797680"/>
                    <a:pt x="1374275" y="788822"/>
                    <a:pt x="1374370" y="788727"/>
                  </a:cubicBezTo>
                  <a:lnTo>
                    <a:pt x="1374561" y="788632"/>
                  </a:lnTo>
                  <a:lnTo>
                    <a:pt x="1374561" y="788441"/>
                  </a:lnTo>
                  <a:cubicBezTo>
                    <a:pt x="1374561" y="788346"/>
                    <a:pt x="1375704" y="776249"/>
                    <a:pt x="1375894" y="773678"/>
                  </a:cubicBezTo>
                  <a:cubicBezTo>
                    <a:pt x="1376085" y="771201"/>
                    <a:pt x="1377609" y="766820"/>
                    <a:pt x="1378085" y="765867"/>
                  </a:cubicBezTo>
                  <a:cubicBezTo>
                    <a:pt x="1378657" y="764819"/>
                    <a:pt x="1378752" y="759485"/>
                    <a:pt x="1378752" y="758437"/>
                  </a:cubicBezTo>
                  <a:lnTo>
                    <a:pt x="1378752" y="758342"/>
                  </a:lnTo>
                  <a:lnTo>
                    <a:pt x="1374085" y="752627"/>
                  </a:lnTo>
                  <a:lnTo>
                    <a:pt x="1374846" y="738911"/>
                  </a:lnTo>
                  <a:lnTo>
                    <a:pt x="1380942" y="735673"/>
                  </a:lnTo>
                  <a:lnTo>
                    <a:pt x="1440855" y="764819"/>
                  </a:lnTo>
                  <a:lnTo>
                    <a:pt x="1440855" y="764819"/>
                  </a:lnTo>
                  <a:lnTo>
                    <a:pt x="1440188" y="797871"/>
                  </a:lnTo>
                  <a:lnTo>
                    <a:pt x="1434283" y="798252"/>
                  </a:lnTo>
                  <a:lnTo>
                    <a:pt x="1433044" y="802538"/>
                  </a:lnTo>
                  <a:cubicBezTo>
                    <a:pt x="1432568" y="803015"/>
                    <a:pt x="1430663" y="804920"/>
                    <a:pt x="1430282" y="805396"/>
                  </a:cubicBezTo>
                  <a:cubicBezTo>
                    <a:pt x="1430187" y="805491"/>
                    <a:pt x="1429996" y="805682"/>
                    <a:pt x="1429806" y="805967"/>
                  </a:cubicBezTo>
                  <a:cubicBezTo>
                    <a:pt x="1429044" y="806824"/>
                    <a:pt x="1427805" y="807967"/>
                    <a:pt x="1427711" y="809015"/>
                  </a:cubicBezTo>
                  <a:cubicBezTo>
                    <a:pt x="1427711" y="809301"/>
                    <a:pt x="1427711" y="809777"/>
                    <a:pt x="1427711" y="810349"/>
                  </a:cubicBezTo>
                  <a:cubicBezTo>
                    <a:pt x="1427711" y="811682"/>
                    <a:pt x="1427805" y="814063"/>
                    <a:pt x="1427234" y="814635"/>
                  </a:cubicBezTo>
                  <a:cubicBezTo>
                    <a:pt x="1426282" y="815683"/>
                    <a:pt x="1424853" y="818826"/>
                    <a:pt x="1424758" y="819016"/>
                  </a:cubicBezTo>
                  <a:lnTo>
                    <a:pt x="1424567" y="819397"/>
                  </a:lnTo>
                  <a:lnTo>
                    <a:pt x="1428758" y="820636"/>
                  </a:lnTo>
                  <a:cubicBezTo>
                    <a:pt x="1428567" y="821779"/>
                    <a:pt x="1428091" y="825398"/>
                    <a:pt x="1428567" y="826732"/>
                  </a:cubicBezTo>
                  <a:cubicBezTo>
                    <a:pt x="1428758" y="827208"/>
                    <a:pt x="1429044" y="827875"/>
                    <a:pt x="1429520" y="828637"/>
                  </a:cubicBezTo>
                  <a:cubicBezTo>
                    <a:pt x="1430377" y="830256"/>
                    <a:pt x="1431520" y="832351"/>
                    <a:pt x="1431330" y="833304"/>
                  </a:cubicBezTo>
                  <a:cubicBezTo>
                    <a:pt x="1431139" y="834447"/>
                    <a:pt x="1430853" y="835209"/>
                    <a:pt x="1430759" y="835495"/>
                  </a:cubicBezTo>
                  <a:lnTo>
                    <a:pt x="1427424" y="835685"/>
                  </a:lnTo>
                  <a:cubicBezTo>
                    <a:pt x="1426472" y="835685"/>
                    <a:pt x="1424186" y="835780"/>
                    <a:pt x="1423519" y="836352"/>
                  </a:cubicBezTo>
                  <a:cubicBezTo>
                    <a:pt x="1422948" y="836828"/>
                    <a:pt x="1419709" y="840067"/>
                    <a:pt x="1419138" y="841019"/>
                  </a:cubicBezTo>
                  <a:cubicBezTo>
                    <a:pt x="1418947" y="841305"/>
                    <a:pt x="1418662" y="841781"/>
                    <a:pt x="1418471" y="842258"/>
                  </a:cubicBezTo>
                  <a:cubicBezTo>
                    <a:pt x="1417995" y="843115"/>
                    <a:pt x="1417423" y="844162"/>
                    <a:pt x="1416947" y="844639"/>
                  </a:cubicBezTo>
                  <a:cubicBezTo>
                    <a:pt x="1416471" y="845020"/>
                    <a:pt x="1415614" y="845591"/>
                    <a:pt x="1414756" y="846067"/>
                  </a:cubicBezTo>
                  <a:cubicBezTo>
                    <a:pt x="1413994" y="846544"/>
                    <a:pt x="1413232" y="847020"/>
                    <a:pt x="1412852" y="847306"/>
                  </a:cubicBezTo>
                  <a:cubicBezTo>
                    <a:pt x="1412565" y="847591"/>
                    <a:pt x="1411994" y="848163"/>
                    <a:pt x="1411327" y="848925"/>
                  </a:cubicBezTo>
                  <a:cubicBezTo>
                    <a:pt x="1410470" y="849782"/>
                    <a:pt x="1409517" y="850925"/>
                    <a:pt x="1409137" y="851211"/>
                  </a:cubicBezTo>
                  <a:cubicBezTo>
                    <a:pt x="1408565" y="851592"/>
                    <a:pt x="1403327" y="852259"/>
                    <a:pt x="1402469" y="852259"/>
                  </a:cubicBezTo>
                  <a:cubicBezTo>
                    <a:pt x="1401707" y="852259"/>
                    <a:pt x="1398469" y="853592"/>
                    <a:pt x="1397421" y="853973"/>
                  </a:cubicBezTo>
                  <a:lnTo>
                    <a:pt x="1397326" y="854068"/>
                  </a:lnTo>
                  <a:lnTo>
                    <a:pt x="1397230" y="854164"/>
                  </a:lnTo>
                  <a:cubicBezTo>
                    <a:pt x="1397230" y="854164"/>
                    <a:pt x="1396373" y="855307"/>
                    <a:pt x="1396183" y="856354"/>
                  </a:cubicBezTo>
                  <a:cubicBezTo>
                    <a:pt x="1395992" y="857116"/>
                    <a:pt x="1395325" y="858355"/>
                    <a:pt x="1395135" y="858926"/>
                  </a:cubicBezTo>
                  <a:cubicBezTo>
                    <a:pt x="1393992" y="859021"/>
                    <a:pt x="1390944" y="859307"/>
                    <a:pt x="1390087" y="859783"/>
                  </a:cubicBezTo>
                  <a:cubicBezTo>
                    <a:pt x="1389705" y="859974"/>
                    <a:pt x="1388277" y="860450"/>
                    <a:pt x="1387039" y="860736"/>
                  </a:cubicBezTo>
                  <a:cubicBezTo>
                    <a:pt x="1385610" y="861117"/>
                    <a:pt x="1384277" y="861498"/>
                    <a:pt x="1383800" y="861784"/>
                  </a:cubicBezTo>
                  <a:cubicBezTo>
                    <a:pt x="1383038" y="862260"/>
                    <a:pt x="1376656" y="863212"/>
                    <a:pt x="1375894" y="863212"/>
                  </a:cubicBezTo>
                  <a:cubicBezTo>
                    <a:pt x="1374370" y="863212"/>
                    <a:pt x="1373418" y="863308"/>
                    <a:pt x="1372560" y="863308"/>
                  </a:cubicBezTo>
                  <a:cubicBezTo>
                    <a:pt x="1371799" y="861498"/>
                    <a:pt x="1368846" y="854449"/>
                    <a:pt x="1368274" y="853592"/>
                  </a:cubicBezTo>
                  <a:cubicBezTo>
                    <a:pt x="1367798" y="852830"/>
                    <a:pt x="1364750" y="851497"/>
                    <a:pt x="1361416" y="850068"/>
                  </a:cubicBezTo>
                  <a:cubicBezTo>
                    <a:pt x="1360749" y="849782"/>
                    <a:pt x="1360178" y="849496"/>
                    <a:pt x="1359893" y="849401"/>
                  </a:cubicBezTo>
                  <a:cubicBezTo>
                    <a:pt x="1359226" y="849116"/>
                    <a:pt x="1359416" y="846449"/>
                    <a:pt x="1359797" y="845305"/>
                  </a:cubicBezTo>
                  <a:cubicBezTo>
                    <a:pt x="1360178" y="844734"/>
                    <a:pt x="1364274" y="844353"/>
                    <a:pt x="1366750" y="844353"/>
                  </a:cubicBezTo>
                  <a:cubicBezTo>
                    <a:pt x="1368369" y="844353"/>
                    <a:pt x="1369798" y="836257"/>
                    <a:pt x="1369798" y="836162"/>
                  </a:cubicBezTo>
                  <a:cubicBezTo>
                    <a:pt x="1369894" y="834923"/>
                    <a:pt x="1368179" y="832351"/>
                    <a:pt x="1366941" y="831399"/>
                  </a:cubicBezTo>
                  <a:cubicBezTo>
                    <a:pt x="1366560" y="831113"/>
                    <a:pt x="1367512" y="829780"/>
                    <a:pt x="1368179" y="828922"/>
                  </a:cubicBezTo>
                  <a:cubicBezTo>
                    <a:pt x="1368751" y="828161"/>
                    <a:pt x="1369418" y="827303"/>
                    <a:pt x="1369703" y="826637"/>
                  </a:cubicBezTo>
                  <a:cubicBezTo>
                    <a:pt x="1370370" y="824922"/>
                    <a:pt x="1367322" y="823398"/>
                    <a:pt x="1365893" y="822731"/>
                  </a:cubicBezTo>
                  <a:cubicBezTo>
                    <a:pt x="1365607" y="822636"/>
                    <a:pt x="1365417" y="822541"/>
                    <a:pt x="1365417" y="822445"/>
                  </a:cubicBezTo>
                  <a:cubicBezTo>
                    <a:pt x="1365131" y="822255"/>
                    <a:pt x="1364084" y="820826"/>
                    <a:pt x="1363321" y="819493"/>
                  </a:cubicBezTo>
                  <a:lnTo>
                    <a:pt x="1357035" y="807777"/>
                  </a:lnTo>
                  <a:close/>
                  <a:moveTo>
                    <a:pt x="1489337" y="856354"/>
                  </a:moveTo>
                  <a:cubicBezTo>
                    <a:pt x="1490194" y="858164"/>
                    <a:pt x="1494099" y="863403"/>
                    <a:pt x="1495814" y="865594"/>
                  </a:cubicBezTo>
                  <a:cubicBezTo>
                    <a:pt x="1496100" y="865975"/>
                    <a:pt x="1496385" y="866356"/>
                    <a:pt x="1496385" y="866451"/>
                  </a:cubicBezTo>
                  <a:cubicBezTo>
                    <a:pt x="1496767" y="867022"/>
                    <a:pt x="1498195" y="872071"/>
                    <a:pt x="1498290" y="873309"/>
                  </a:cubicBezTo>
                  <a:cubicBezTo>
                    <a:pt x="1498290" y="873880"/>
                    <a:pt x="1498386" y="874738"/>
                    <a:pt x="1498386" y="875786"/>
                  </a:cubicBezTo>
                  <a:cubicBezTo>
                    <a:pt x="1498481" y="877119"/>
                    <a:pt x="1498481" y="878453"/>
                    <a:pt x="1498577" y="879119"/>
                  </a:cubicBezTo>
                  <a:cubicBezTo>
                    <a:pt x="1498671" y="880167"/>
                    <a:pt x="1499624" y="884929"/>
                    <a:pt x="1500005" y="887216"/>
                  </a:cubicBezTo>
                  <a:lnTo>
                    <a:pt x="1500196" y="888073"/>
                  </a:lnTo>
                  <a:cubicBezTo>
                    <a:pt x="1500291" y="888835"/>
                    <a:pt x="1500576" y="890549"/>
                    <a:pt x="1500767" y="892073"/>
                  </a:cubicBezTo>
                  <a:lnTo>
                    <a:pt x="1493052" y="892359"/>
                  </a:lnTo>
                  <a:lnTo>
                    <a:pt x="1491147" y="887978"/>
                  </a:lnTo>
                  <a:lnTo>
                    <a:pt x="1472097" y="886644"/>
                  </a:lnTo>
                  <a:cubicBezTo>
                    <a:pt x="1471240" y="885596"/>
                    <a:pt x="1466287" y="879405"/>
                    <a:pt x="1465334" y="878453"/>
                  </a:cubicBezTo>
                  <a:cubicBezTo>
                    <a:pt x="1464572" y="877595"/>
                    <a:pt x="1463810" y="875404"/>
                    <a:pt x="1463429" y="874262"/>
                  </a:cubicBezTo>
                  <a:lnTo>
                    <a:pt x="1463239" y="873880"/>
                  </a:lnTo>
                  <a:cubicBezTo>
                    <a:pt x="1463048" y="873214"/>
                    <a:pt x="1462000" y="872642"/>
                    <a:pt x="1460477" y="871690"/>
                  </a:cubicBezTo>
                  <a:cubicBezTo>
                    <a:pt x="1459905" y="871404"/>
                    <a:pt x="1459428" y="871023"/>
                    <a:pt x="1459048" y="870833"/>
                  </a:cubicBezTo>
                  <a:cubicBezTo>
                    <a:pt x="1458381" y="870356"/>
                    <a:pt x="1457905" y="868451"/>
                    <a:pt x="1457524" y="867308"/>
                  </a:cubicBezTo>
                  <a:cubicBezTo>
                    <a:pt x="1457333" y="866641"/>
                    <a:pt x="1457238" y="866165"/>
                    <a:pt x="1457047" y="865784"/>
                  </a:cubicBezTo>
                  <a:cubicBezTo>
                    <a:pt x="1456666" y="864927"/>
                    <a:pt x="1455428" y="864070"/>
                    <a:pt x="1454571" y="863498"/>
                  </a:cubicBezTo>
                  <a:cubicBezTo>
                    <a:pt x="1454285" y="863308"/>
                    <a:pt x="1454094" y="863212"/>
                    <a:pt x="1453999" y="863117"/>
                  </a:cubicBezTo>
                  <a:cubicBezTo>
                    <a:pt x="1453618" y="862832"/>
                    <a:pt x="1453237" y="862450"/>
                    <a:pt x="1452761" y="862070"/>
                  </a:cubicBezTo>
                  <a:cubicBezTo>
                    <a:pt x="1452285" y="861688"/>
                    <a:pt x="1451808" y="861308"/>
                    <a:pt x="1451523" y="861022"/>
                  </a:cubicBezTo>
                  <a:cubicBezTo>
                    <a:pt x="1451237" y="860736"/>
                    <a:pt x="1449903" y="859974"/>
                    <a:pt x="1448380" y="859021"/>
                  </a:cubicBezTo>
                  <a:cubicBezTo>
                    <a:pt x="1446855" y="858069"/>
                    <a:pt x="1445046" y="856926"/>
                    <a:pt x="1444474" y="856450"/>
                  </a:cubicBezTo>
                  <a:cubicBezTo>
                    <a:pt x="1443808" y="855974"/>
                    <a:pt x="1443141" y="854735"/>
                    <a:pt x="1442760" y="853878"/>
                  </a:cubicBezTo>
                  <a:cubicBezTo>
                    <a:pt x="1442569" y="853497"/>
                    <a:pt x="1442379" y="853211"/>
                    <a:pt x="1442188" y="853021"/>
                  </a:cubicBezTo>
                  <a:cubicBezTo>
                    <a:pt x="1443617" y="851973"/>
                    <a:pt x="1444855" y="849973"/>
                    <a:pt x="1445141" y="848925"/>
                  </a:cubicBezTo>
                  <a:cubicBezTo>
                    <a:pt x="1445427" y="847877"/>
                    <a:pt x="1447427" y="840543"/>
                    <a:pt x="1447999" y="839591"/>
                  </a:cubicBezTo>
                  <a:cubicBezTo>
                    <a:pt x="1448094" y="839400"/>
                    <a:pt x="1448665" y="838924"/>
                    <a:pt x="1452856" y="839114"/>
                  </a:cubicBezTo>
                  <a:cubicBezTo>
                    <a:pt x="1453047" y="839114"/>
                    <a:pt x="1453142" y="839114"/>
                    <a:pt x="1453237" y="839114"/>
                  </a:cubicBezTo>
                  <a:cubicBezTo>
                    <a:pt x="1453618" y="839114"/>
                    <a:pt x="1454952" y="839686"/>
                    <a:pt x="1455904" y="840257"/>
                  </a:cubicBezTo>
                  <a:cubicBezTo>
                    <a:pt x="1456476" y="840638"/>
                    <a:pt x="1457238" y="844734"/>
                    <a:pt x="1457333" y="846734"/>
                  </a:cubicBezTo>
                  <a:cubicBezTo>
                    <a:pt x="1457428" y="848544"/>
                    <a:pt x="1458190" y="848830"/>
                    <a:pt x="1459714" y="848830"/>
                  </a:cubicBezTo>
                  <a:cubicBezTo>
                    <a:pt x="1460953" y="848830"/>
                    <a:pt x="1465144" y="849020"/>
                    <a:pt x="1465715" y="849020"/>
                  </a:cubicBezTo>
                  <a:cubicBezTo>
                    <a:pt x="1466096" y="849116"/>
                    <a:pt x="1467620" y="849687"/>
                    <a:pt x="1468192" y="849973"/>
                  </a:cubicBezTo>
                  <a:cubicBezTo>
                    <a:pt x="1469144" y="850449"/>
                    <a:pt x="1471811" y="849782"/>
                    <a:pt x="1472764" y="849306"/>
                  </a:cubicBezTo>
                  <a:cubicBezTo>
                    <a:pt x="1473811" y="848734"/>
                    <a:pt x="1474764" y="848353"/>
                    <a:pt x="1475336" y="848163"/>
                  </a:cubicBezTo>
                  <a:cubicBezTo>
                    <a:pt x="1475812" y="848068"/>
                    <a:pt x="1478574" y="848068"/>
                    <a:pt x="1480479" y="848163"/>
                  </a:cubicBezTo>
                  <a:lnTo>
                    <a:pt x="1480669" y="848163"/>
                  </a:lnTo>
                  <a:lnTo>
                    <a:pt x="1480860" y="848068"/>
                  </a:lnTo>
                  <a:cubicBezTo>
                    <a:pt x="1480955" y="847972"/>
                    <a:pt x="1484098" y="845210"/>
                    <a:pt x="1484670" y="844448"/>
                  </a:cubicBezTo>
                  <a:cubicBezTo>
                    <a:pt x="1485051" y="843972"/>
                    <a:pt x="1486099" y="843210"/>
                    <a:pt x="1486480" y="842924"/>
                  </a:cubicBezTo>
                  <a:lnTo>
                    <a:pt x="1489337" y="843115"/>
                  </a:lnTo>
                  <a:lnTo>
                    <a:pt x="1494480" y="847306"/>
                  </a:lnTo>
                  <a:cubicBezTo>
                    <a:pt x="1493337" y="847401"/>
                    <a:pt x="1492194" y="847782"/>
                    <a:pt x="1492004" y="848734"/>
                  </a:cubicBezTo>
                  <a:cubicBezTo>
                    <a:pt x="1491909" y="849020"/>
                    <a:pt x="1491909" y="849211"/>
                    <a:pt x="1491909" y="849496"/>
                  </a:cubicBezTo>
                  <a:cubicBezTo>
                    <a:pt x="1491718" y="850544"/>
                    <a:pt x="1491528" y="851497"/>
                    <a:pt x="1491051" y="852163"/>
                  </a:cubicBezTo>
                  <a:cubicBezTo>
                    <a:pt x="1490861" y="852354"/>
                    <a:pt x="1490671" y="852545"/>
                    <a:pt x="1490480" y="852735"/>
                  </a:cubicBezTo>
                  <a:cubicBezTo>
                    <a:pt x="1489528" y="853402"/>
                    <a:pt x="1488385" y="854449"/>
                    <a:pt x="1489337" y="856354"/>
                  </a:cubicBezTo>
                  <a:close/>
                  <a:moveTo>
                    <a:pt x="1477431" y="957796"/>
                  </a:moveTo>
                  <a:lnTo>
                    <a:pt x="1477431" y="957796"/>
                  </a:lnTo>
                  <a:cubicBezTo>
                    <a:pt x="1477812" y="956938"/>
                    <a:pt x="1477812" y="954748"/>
                    <a:pt x="1477431" y="953605"/>
                  </a:cubicBezTo>
                  <a:cubicBezTo>
                    <a:pt x="1478478" y="952081"/>
                    <a:pt x="1479145" y="950462"/>
                    <a:pt x="1479050" y="949223"/>
                  </a:cubicBezTo>
                  <a:cubicBezTo>
                    <a:pt x="1478955" y="948461"/>
                    <a:pt x="1478478" y="947318"/>
                    <a:pt x="1478002" y="946175"/>
                  </a:cubicBezTo>
                  <a:cubicBezTo>
                    <a:pt x="1477717" y="945604"/>
                    <a:pt x="1477526" y="945032"/>
                    <a:pt x="1477431" y="944651"/>
                  </a:cubicBezTo>
                  <a:cubicBezTo>
                    <a:pt x="1478384" y="944270"/>
                    <a:pt x="1479431" y="943984"/>
                    <a:pt x="1479621" y="943984"/>
                  </a:cubicBezTo>
                  <a:cubicBezTo>
                    <a:pt x="1479717" y="944937"/>
                    <a:pt x="1480479" y="946270"/>
                    <a:pt x="1481241" y="946651"/>
                  </a:cubicBezTo>
                  <a:cubicBezTo>
                    <a:pt x="1481622" y="946842"/>
                    <a:pt x="1482193" y="946937"/>
                    <a:pt x="1482669" y="946937"/>
                  </a:cubicBezTo>
                  <a:cubicBezTo>
                    <a:pt x="1483051" y="946937"/>
                    <a:pt x="1483432" y="946842"/>
                    <a:pt x="1483718" y="946747"/>
                  </a:cubicBezTo>
                  <a:cubicBezTo>
                    <a:pt x="1484098" y="946556"/>
                    <a:pt x="1484289" y="946366"/>
                    <a:pt x="1484384" y="946175"/>
                  </a:cubicBezTo>
                  <a:cubicBezTo>
                    <a:pt x="1484765" y="945318"/>
                    <a:pt x="1485241" y="944651"/>
                    <a:pt x="1485432" y="944556"/>
                  </a:cubicBezTo>
                  <a:cubicBezTo>
                    <a:pt x="1485717" y="944461"/>
                    <a:pt x="1486860" y="944556"/>
                    <a:pt x="1487813" y="944746"/>
                  </a:cubicBezTo>
                  <a:cubicBezTo>
                    <a:pt x="1488575" y="945699"/>
                    <a:pt x="1489432" y="947033"/>
                    <a:pt x="1489337" y="947413"/>
                  </a:cubicBezTo>
                  <a:lnTo>
                    <a:pt x="1489337" y="947795"/>
                  </a:lnTo>
                  <a:cubicBezTo>
                    <a:pt x="1489337" y="948652"/>
                    <a:pt x="1489242" y="950080"/>
                    <a:pt x="1488575" y="950652"/>
                  </a:cubicBezTo>
                  <a:cubicBezTo>
                    <a:pt x="1488289" y="950938"/>
                    <a:pt x="1488003" y="951128"/>
                    <a:pt x="1487813" y="951319"/>
                  </a:cubicBezTo>
                  <a:cubicBezTo>
                    <a:pt x="1487337" y="951700"/>
                    <a:pt x="1486956" y="951986"/>
                    <a:pt x="1486575" y="952652"/>
                  </a:cubicBezTo>
                  <a:cubicBezTo>
                    <a:pt x="1486289" y="953128"/>
                    <a:pt x="1485527" y="954176"/>
                    <a:pt x="1484765" y="955033"/>
                  </a:cubicBezTo>
                  <a:cubicBezTo>
                    <a:pt x="1484384" y="955510"/>
                    <a:pt x="1484003" y="955986"/>
                    <a:pt x="1483718" y="956272"/>
                  </a:cubicBezTo>
                  <a:cubicBezTo>
                    <a:pt x="1483051" y="957224"/>
                    <a:pt x="1481812" y="957986"/>
                    <a:pt x="1480955" y="958272"/>
                  </a:cubicBezTo>
                  <a:cubicBezTo>
                    <a:pt x="1480288" y="958558"/>
                    <a:pt x="1478193" y="959034"/>
                    <a:pt x="1477240" y="959320"/>
                  </a:cubicBezTo>
                  <a:cubicBezTo>
                    <a:pt x="1477335" y="958653"/>
                    <a:pt x="1477335" y="957986"/>
                    <a:pt x="1477431" y="957796"/>
                  </a:cubicBezTo>
                  <a:close/>
                  <a:moveTo>
                    <a:pt x="1487623" y="943889"/>
                  </a:moveTo>
                  <a:cubicBezTo>
                    <a:pt x="1486860" y="943794"/>
                    <a:pt x="1485622" y="943699"/>
                    <a:pt x="1485146" y="943794"/>
                  </a:cubicBezTo>
                  <a:cubicBezTo>
                    <a:pt x="1484289" y="944080"/>
                    <a:pt x="1483622" y="945604"/>
                    <a:pt x="1483527" y="945890"/>
                  </a:cubicBezTo>
                  <a:cubicBezTo>
                    <a:pt x="1483336" y="946080"/>
                    <a:pt x="1482193" y="946080"/>
                    <a:pt x="1481717" y="945794"/>
                  </a:cubicBezTo>
                  <a:cubicBezTo>
                    <a:pt x="1481241" y="945508"/>
                    <a:pt x="1480669" y="944556"/>
                    <a:pt x="1480479" y="943699"/>
                  </a:cubicBezTo>
                  <a:cubicBezTo>
                    <a:pt x="1480479" y="943508"/>
                    <a:pt x="1480288" y="943318"/>
                    <a:pt x="1480098" y="943222"/>
                  </a:cubicBezTo>
                  <a:cubicBezTo>
                    <a:pt x="1479431" y="942937"/>
                    <a:pt x="1478193" y="943318"/>
                    <a:pt x="1477335" y="943699"/>
                  </a:cubicBezTo>
                  <a:cubicBezTo>
                    <a:pt x="1477431" y="942746"/>
                    <a:pt x="1477717" y="940841"/>
                    <a:pt x="1477812" y="939603"/>
                  </a:cubicBezTo>
                  <a:cubicBezTo>
                    <a:pt x="1477907" y="938746"/>
                    <a:pt x="1478002" y="938079"/>
                    <a:pt x="1478002" y="937888"/>
                  </a:cubicBezTo>
                  <a:cubicBezTo>
                    <a:pt x="1478002" y="937698"/>
                    <a:pt x="1478288" y="937222"/>
                    <a:pt x="1478574" y="936650"/>
                  </a:cubicBezTo>
                  <a:cubicBezTo>
                    <a:pt x="1479527" y="936841"/>
                    <a:pt x="1481431" y="937222"/>
                    <a:pt x="1482193" y="936460"/>
                  </a:cubicBezTo>
                  <a:cubicBezTo>
                    <a:pt x="1484765" y="934174"/>
                    <a:pt x="1485622" y="933507"/>
                    <a:pt x="1485908" y="933316"/>
                  </a:cubicBezTo>
                  <a:cubicBezTo>
                    <a:pt x="1486670" y="932936"/>
                    <a:pt x="1489242" y="932650"/>
                    <a:pt x="1489623" y="932745"/>
                  </a:cubicBezTo>
                  <a:cubicBezTo>
                    <a:pt x="1489813" y="932936"/>
                    <a:pt x="1490290" y="934078"/>
                    <a:pt x="1490575" y="935031"/>
                  </a:cubicBezTo>
                  <a:cubicBezTo>
                    <a:pt x="1489908" y="935412"/>
                    <a:pt x="1489052" y="935793"/>
                    <a:pt x="1489052" y="935793"/>
                  </a:cubicBezTo>
                  <a:lnTo>
                    <a:pt x="1489337" y="936555"/>
                  </a:lnTo>
                  <a:cubicBezTo>
                    <a:pt x="1489337" y="936555"/>
                    <a:pt x="1490099" y="936269"/>
                    <a:pt x="1490671" y="935888"/>
                  </a:cubicBezTo>
                  <a:cubicBezTo>
                    <a:pt x="1490671" y="936079"/>
                    <a:pt x="1490766" y="936269"/>
                    <a:pt x="1490766" y="936365"/>
                  </a:cubicBezTo>
                  <a:cubicBezTo>
                    <a:pt x="1490671" y="936460"/>
                    <a:pt x="1490194" y="936936"/>
                    <a:pt x="1489908" y="937222"/>
                  </a:cubicBezTo>
                  <a:cubicBezTo>
                    <a:pt x="1489146" y="937888"/>
                    <a:pt x="1488289" y="938650"/>
                    <a:pt x="1488099" y="939222"/>
                  </a:cubicBezTo>
                  <a:cubicBezTo>
                    <a:pt x="1488099" y="940079"/>
                    <a:pt x="1487813" y="942937"/>
                    <a:pt x="1487623" y="943889"/>
                  </a:cubicBezTo>
                  <a:close/>
                  <a:moveTo>
                    <a:pt x="1490385" y="932174"/>
                  </a:moveTo>
                  <a:cubicBezTo>
                    <a:pt x="1489623" y="931697"/>
                    <a:pt x="1486384" y="932364"/>
                    <a:pt x="1485717" y="932650"/>
                  </a:cubicBezTo>
                  <a:cubicBezTo>
                    <a:pt x="1485146" y="932936"/>
                    <a:pt x="1483908" y="933983"/>
                    <a:pt x="1481717" y="935983"/>
                  </a:cubicBezTo>
                  <a:cubicBezTo>
                    <a:pt x="1481431" y="936269"/>
                    <a:pt x="1480288" y="936174"/>
                    <a:pt x="1479145" y="935983"/>
                  </a:cubicBezTo>
                  <a:cubicBezTo>
                    <a:pt x="1479527" y="935412"/>
                    <a:pt x="1479907" y="934936"/>
                    <a:pt x="1480098" y="934745"/>
                  </a:cubicBezTo>
                  <a:cubicBezTo>
                    <a:pt x="1480860" y="934174"/>
                    <a:pt x="1482574" y="930459"/>
                    <a:pt x="1483051" y="929316"/>
                  </a:cubicBezTo>
                  <a:lnTo>
                    <a:pt x="1483432" y="923982"/>
                  </a:lnTo>
                  <a:cubicBezTo>
                    <a:pt x="1483432" y="923411"/>
                    <a:pt x="1485051" y="920267"/>
                    <a:pt x="1485908" y="919315"/>
                  </a:cubicBezTo>
                  <a:cubicBezTo>
                    <a:pt x="1486765" y="918458"/>
                    <a:pt x="1487337" y="916838"/>
                    <a:pt x="1487718" y="915791"/>
                  </a:cubicBezTo>
                  <a:cubicBezTo>
                    <a:pt x="1487813" y="915600"/>
                    <a:pt x="1487909" y="915314"/>
                    <a:pt x="1488003" y="915124"/>
                  </a:cubicBezTo>
                  <a:cubicBezTo>
                    <a:pt x="1488194" y="914552"/>
                    <a:pt x="1490480" y="912362"/>
                    <a:pt x="1493528" y="909504"/>
                  </a:cubicBezTo>
                  <a:cubicBezTo>
                    <a:pt x="1494099" y="908933"/>
                    <a:pt x="1497624" y="904265"/>
                    <a:pt x="1498005" y="903694"/>
                  </a:cubicBezTo>
                  <a:lnTo>
                    <a:pt x="1498100" y="903503"/>
                  </a:lnTo>
                  <a:lnTo>
                    <a:pt x="1493528" y="893216"/>
                  </a:lnTo>
                  <a:lnTo>
                    <a:pt x="1500958" y="892930"/>
                  </a:lnTo>
                  <a:cubicBezTo>
                    <a:pt x="1501053" y="893978"/>
                    <a:pt x="1501148" y="894836"/>
                    <a:pt x="1501148" y="895121"/>
                  </a:cubicBezTo>
                  <a:cubicBezTo>
                    <a:pt x="1501148" y="895407"/>
                    <a:pt x="1500481" y="896359"/>
                    <a:pt x="1499910" y="897026"/>
                  </a:cubicBezTo>
                  <a:cubicBezTo>
                    <a:pt x="1498767" y="898645"/>
                    <a:pt x="1498005" y="899884"/>
                    <a:pt x="1498005" y="900550"/>
                  </a:cubicBezTo>
                  <a:cubicBezTo>
                    <a:pt x="1498100" y="901884"/>
                    <a:pt x="1499433" y="904075"/>
                    <a:pt x="1501053" y="904932"/>
                  </a:cubicBezTo>
                  <a:cubicBezTo>
                    <a:pt x="1501624" y="905313"/>
                    <a:pt x="1502386" y="905408"/>
                    <a:pt x="1502958" y="905408"/>
                  </a:cubicBezTo>
                  <a:cubicBezTo>
                    <a:pt x="1504101" y="905599"/>
                    <a:pt x="1504577" y="905694"/>
                    <a:pt x="1504577" y="906551"/>
                  </a:cubicBezTo>
                  <a:cubicBezTo>
                    <a:pt x="1504577" y="906837"/>
                    <a:pt x="1504577" y="907123"/>
                    <a:pt x="1504577" y="907504"/>
                  </a:cubicBezTo>
                  <a:cubicBezTo>
                    <a:pt x="1504577" y="909980"/>
                    <a:pt x="1504577" y="913314"/>
                    <a:pt x="1506387" y="913695"/>
                  </a:cubicBezTo>
                  <a:cubicBezTo>
                    <a:pt x="1506863" y="913790"/>
                    <a:pt x="1507244" y="913790"/>
                    <a:pt x="1507625" y="913886"/>
                  </a:cubicBezTo>
                  <a:cubicBezTo>
                    <a:pt x="1508863" y="914076"/>
                    <a:pt x="1509530" y="914171"/>
                    <a:pt x="1509721" y="914743"/>
                  </a:cubicBezTo>
                  <a:cubicBezTo>
                    <a:pt x="1509816" y="915028"/>
                    <a:pt x="1509816" y="915219"/>
                    <a:pt x="1509911" y="915505"/>
                  </a:cubicBezTo>
                  <a:cubicBezTo>
                    <a:pt x="1510101" y="916267"/>
                    <a:pt x="1510292" y="917124"/>
                    <a:pt x="1510292" y="918362"/>
                  </a:cubicBezTo>
                  <a:cubicBezTo>
                    <a:pt x="1510101" y="918362"/>
                    <a:pt x="1509911" y="918362"/>
                    <a:pt x="1509721" y="918362"/>
                  </a:cubicBezTo>
                  <a:cubicBezTo>
                    <a:pt x="1509244" y="918362"/>
                    <a:pt x="1508387" y="918648"/>
                    <a:pt x="1507053" y="919220"/>
                  </a:cubicBezTo>
                  <a:cubicBezTo>
                    <a:pt x="1506196" y="919505"/>
                    <a:pt x="1505149" y="919982"/>
                    <a:pt x="1504767" y="919982"/>
                  </a:cubicBezTo>
                  <a:lnTo>
                    <a:pt x="1501339" y="919982"/>
                  </a:lnTo>
                  <a:cubicBezTo>
                    <a:pt x="1500100" y="919982"/>
                    <a:pt x="1499053" y="919982"/>
                    <a:pt x="1498577" y="920553"/>
                  </a:cubicBezTo>
                  <a:cubicBezTo>
                    <a:pt x="1498481" y="920743"/>
                    <a:pt x="1498290" y="920934"/>
                    <a:pt x="1498481" y="921315"/>
                  </a:cubicBezTo>
                  <a:cubicBezTo>
                    <a:pt x="1498577" y="921505"/>
                    <a:pt x="1498671" y="921696"/>
                    <a:pt x="1498767" y="921887"/>
                  </a:cubicBezTo>
                  <a:cubicBezTo>
                    <a:pt x="1499053" y="922458"/>
                    <a:pt x="1499433" y="923411"/>
                    <a:pt x="1499053" y="923601"/>
                  </a:cubicBezTo>
                  <a:lnTo>
                    <a:pt x="1498862" y="923696"/>
                  </a:lnTo>
                  <a:cubicBezTo>
                    <a:pt x="1497814" y="924268"/>
                    <a:pt x="1496005" y="925316"/>
                    <a:pt x="1495909" y="926744"/>
                  </a:cubicBezTo>
                  <a:cubicBezTo>
                    <a:pt x="1495909" y="927030"/>
                    <a:pt x="1495814" y="927411"/>
                    <a:pt x="1495814" y="927887"/>
                  </a:cubicBezTo>
                  <a:cubicBezTo>
                    <a:pt x="1495624" y="929792"/>
                    <a:pt x="1495528" y="931697"/>
                    <a:pt x="1495528" y="933031"/>
                  </a:cubicBezTo>
                  <a:cubicBezTo>
                    <a:pt x="1494671" y="932936"/>
                    <a:pt x="1493147" y="932936"/>
                    <a:pt x="1492671" y="933316"/>
                  </a:cubicBezTo>
                  <a:cubicBezTo>
                    <a:pt x="1492385" y="933507"/>
                    <a:pt x="1492099" y="933793"/>
                    <a:pt x="1491814" y="934078"/>
                  </a:cubicBezTo>
                  <a:cubicBezTo>
                    <a:pt x="1491718" y="934174"/>
                    <a:pt x="1491528" y="934269"/>
                    <a:pt x="1491433" y="934459"/>
                  </a:cubicBezTo>
                  <a:cubicBezTo>
                    <a:pt x="1491147" y="933507"/>
                    <a:pt x="1490671" y="932459"/>
                    <a:pt x="1490385" y="932174"/>
                  </a:cubicBezTo>
                  <a:close/>
                  <a:moveTo>
                    <a:pt x="1520103" y="921124"/>
                  </a:moveTo>
                  <a:cubicBezTo>
                    <a:pt x="1520103" y="921124"/>
                    <a:pt x="1520008" y="921124"/>
                    <a:pt x="1520008" y="921124"/>
                  </a:cubicBezTo>
                  <a:cubicBezTo>
                    <a:pt x="1519341" y="920553"/>
                    <a:pt x="1516960" y="919696"/>
                    <a:pt x="1514769" y="919029"/>
                  </a:cubicBezTo>
                  <a:lnTo>
                    <a:pt x="1514388" y="918934"/>
                  </a:lnTo>
                  <a:lnTo>
                    <a:pt x="1514388" y="918934"/>
                  </a:lnTo>
                  <a:cubicBezTo>
                    <a:pt x="1513912" y="918743"/>
                    <a:pt x="1512483" y="918648"/>
                    <a:pt x="1511244" y="918553"/>
                  </a:cubicBezTo>
                  <a:cubicBezTo>
                    <a:pt x="1511244" y="917124"/>
                    <a:pt x="1511054" y="916171"/>
                    <a:pt x="1510864" y="915314"/>
                  </a:cubicBezTo>
                  <a:cubicBezTo>
                    <a:pt x="1510768" y="915124"/>
                    <a:pt x="1510768" y="914838"/>
                    <a:pt x="1510673" y="914647"/>
                  </a:cubicBezTo>
                  <a:cubicBezTo>
                    <a:pt x="1510387" y="913504"/>
                    <a:pt x="1509149" y="913314"/>
                    <a:pt x="1507911" y="913219"/>
                  </a:cubicBezTo>
                  <a:cubicBezTo>
                    <a:pt x="1507530" y="913219"/>
                    <a:pt x="1507149" y="913124"/>
                    <a:pt x="1506673" y="913028"/>
                  </a:cubicBezTo>
                  <a:cubicBezTo>
                    <a:pt x="1505530" y="912838"/>
                    <a:pt x="1505530" y="909313"/>
                    <a:pt x="1505530" y="907599"/>
                  </a:cubicBezTo>
                  <a:cubicBezTo>
                    <a:pt x="1505530" y="907218"/>
                    <a:pt x="1505530" y="906932"/>
                    <a:pt x="1505530" y="906646"/>
                  </a:cubicBezTo>
                  <a:cubicBezTo>
                    <a:pt x="1505530" y="905027"/>
                    <a:pt x="1504196" y="904932"/>
                    <a:pt x="1503148" y="904741"/>
                  </a:cubicBezTo>
                  <a:cubicBezTo>
                    <a:pt x="1502577" y="904646"/>
                    <a:pt x="1502005" y="904551"/>
                    <a:pt x="1501529" y="904361"/>
                  </a:cubicBezTo>
                  <a:cubicBezTo>
                    <a:pt x="1500100" y="903599"/>
                    <a:pt x="1499053" y="901503"/>
                    <a:pt x="1498957" y="900550"/>
                  </a:cubicBezTo>
                  <a:cubicBezTo>
                    <a:pt x="1498957" y="900074"/>
                    <a:pt x="1500005" y="898550"/>
                    <a:pt x="1500672" y="897503"/>
                  </a:cubicBezTo>
                  <a:cubicBezTo>
                    <a:pt x="1501529" y="896264"/>
                    <a:pt x="1502005" y="895597"/>
                    <a:pt x="1502005" y="895121"/>
                  </a:cubicBezTo>
                  <a:cubicBezTo>
                    <a:pt x="1502005" y="894836"/>
                    <a:pt x="1501910" y="893883"/>
                    <a:pt x="1501815" y="892930"/>
                  </a:cubicBezTo>
                  <a:lnTo>
                    <a:pt x="1516864" y="892359"/>
                  </a:lnTo>
                  <a:lnTo>
                    <a:pt x="1517055" y="892359"/>
                  </a:lnTo>
                  <a:lnTo>
                    <a:pt x="1520008" y="889216"/>
                  </a:lnTo>
                  <a:cubicBezTo>
                    <a:pt x="1520293" y="889501"/>
                    <a:pt x="1520579" y="889883"/>
                    <a:pt x="1520674" y="890359"/>
                  </a:cubicBezTo>
                  <a:lnTo>
                    <a:pt x="1520865" y="890835"/>
                  </a:lnTo>
                  <a:cubicBezTo>
                    <a:pt x="1521246" y="891978"/>
                    <a:pt x="1521532" y="892930"/>
                    <a:pt x="1522008" y="893312"/>
                  </a:cubicBezTo>
                  <a:cubicBezTo>
                    <a:pt x="1522294" y="893597"/>
                    <a:pt x="1522674" y="893788"/>
                    <a:pt x="1523246" y="894074"/>
                  </a:cubicBezTo>
                  <a:cubicBezTo>
                    <a:pt x="1523817" y="894359"/>
                    <a:pt x="1524580" y="894740"/>
                    <a:pt x="1524675" y="895026"/>
                  </a:cubicBezTo>
                  <a:cubicBezTo>
                    <a:pt x="1524770" y="895121"/>
                    <a:pt x="1524865" y="895312"/>
                    <a:pt x="1524960" y="895597"/>
                  </a:cubicBezTo>
                  <a:cubicBezTo>
                    <a:pt x="1525723" y="896931"/>
                    <a:pt x="1527342" y="900170"/>
                    <a:pt x="1527437" y="902741"/>
                  </a:cubicBezTo>
                  <a:cubicBezTo>
                    <a:pt x="1527532" y="905313"/>
                    <a:pt x="1527532" y="908266"/>
                    <a:pt x="1526199" y="911504"/>
                  </a:cubicBezTo>
                  <a:cubicBezTo>
                    <a:pt x="1525151" y="914171"/>
                    <a:pt x="1521151" y="919696"/>
                    <a:pt x="1520103" y="921124"/>
                  </a:cubicBezTo>
                  <a:close/>
                  <a:moveTo>
                    <a:pt x="1516674" y="891502"/>
                  </a:moveTo>
                  <a:lnTo>
                    <a:pt x="1501719" y="891978"/>
                  </a:lnTo>
                  <a:cubicBezTo>
                    <a:pt x="1501529" y="890359"/>
                    <a:pt x="1501243" y="888549"/>
                    <a:pt x="1501053" y="887787"/>
                  </a:cubicBezTo>
                  <a:lnTo>
                    <a:pt x="1500862" y="886930"/>
                  </a:lnTo>
                  <a:cubicBezTo>
                    <a:pt x="1500481" y="884834"/>
                    <a:pt x="1499529" y="879881"/>
                    <a:pt x="1499433" y="878929"/>
                  </a:cubicBezTo>
                  <a:cubicBezTo>
                    <a:pt x="1499338" y="878262"/>
                    <a:pt x="1499338" y="876928"/>
                    <a:pt x="1499243" y="875595"/>
                  </a:cubicBezTo>
                  <a:cubicBezTo>
                    <a:pt x="1499243" y="874642"/>
                    <a:pt x="1499148" y="873690"/>
                    <a:pt x="1499148" y="873118"/>
                  </a:cubicBezTo>
                  <a:cubicBezTo>
                    <a:pt x="1499053" y="871785"/>
                    <a:pt x="1497719" y="866641"/>
                    <a:pt x="1497148" y="865879"/>
                  </a:cubicBezTo>
                  <a:cubicBezTo>
                    <a:pt x="1497052" y="865784"/>
                    <a:pt x="1496862" y="865499"/>
                    <a:pt x="1496481" y="865022"/>
                  </a:cubicBezTo>
                  <a:cubicBezTo>
                    <a:pt x="1494957" y="863022"/>
                    <a:pt x="1490956" y="857593"/>
                    <a:pt x="1490099" y="855878"/>
                  </a:cubicBezTo>
                  <a:cubicBezTo>
                    <a:pt x="1489432" y="854449"/>
                    <a:pt x="1490099" y="853783"/>
                    <a:pt x="1490861" y="853021"/>
                  </a:cubicBezTo>
                  <a:cubicBezTo>
                    <a:pt x="1491147" y="852830"/>
                    <a:pt x="1491337" y="852545"/>
                    <a:pt x="1491528" y="852354"/>
                  </a:cubicBezTo>
                  <a:cubicBezTo>
                    <a:pt x="1492194" y="851497"/>
                    <a:pt x="1492385" y="850354"/>
                    <a:pt x="1492576" y="849306"/>
                  </a:cubicBezTo>
                  <a:cubicBezTo>
                    <a:pt x="1492576" y="849020"/>
                    <a:pt x="1492671" y="848830"/>
                    <a:pt x="1492671" y="848544"/>
                  </a:cubicBezTo>
                  <a:cubicBezTo>
                    <a:pt x="1492861" y="847687"/>
                    <a:pt x="1495147" y="847782"/>
                    <a:pt x="1496290" y="847782"/>
                  </a:cubicBezTo>
                  <a:lnTo>
                    <a:pt x="1496671" y="847782"/>
                  </a:lnTo>
                  <a:cubicBezTo>
                    <a:pt x="1498100" y="847782"/>
                    <a:pt x="1501339" y="847306"/>
                    <a:pt x="1502577" y="846353"/>
                  </a:cubicBezTo>
                  <a:cubicBezTo>
                    <a:pt x="1503339" y="845782"/>
                    <a:pt x="1503815" y="844353"/>
                    <a:pt x="1504291" y="842924"/>
                  </a:cubicBezTo>
                  <a:cubicBezTo>
                    <a:pt x="1504672" y="841876"/>
                    <a:pt x="1505053" y="840829"/>
                    <a:pt x="1505434" y="840353"/>
                  </a:cubicBezTo>
                  <a:cubicBezTo>
                    <a:pt x="1506006" y="839591"/>
                    <a:pt x="1506577" y="838066"/>
                    <a:pt x="1506959" y="836828"/>
                  </a:cubicBezTo>
                  <a:cubicBezTo>
                    <a:pt x="1507244" y="835971"/>
                    <a:pt x="1507625" y="835114"/>
                    <a:pt x="1507815" y="834733"/>
                  </a:cubicBezTo>
                  <a:cubicBezTo>
                    <a:pt x="1508006" y="834447"/>
                    <a:pt x="1508196" y="833971"/>
                    <a:pt x="1508482" y="833495"/>
                  </a:cubicBezTo>
                  <a:cubicBezTo>
                    <a:pt x="1508958" y="832447"/>
                    <a:pt x="1509625" y="831208"/>
                    <a:pt x="1510387" y="830542"/>
                  </a:cubicBezTo>
                  <a:cubicBezTo>
                    <a:pt x="1511530" y="829494"/>
                    <a:pt x="1511530" y="828065"/>
                    <a:pt x="1511435" y="826922"/>
                  </a:cubicBezTo>
                  <a:cubicBezTo>
                    <a:pt x="1511435" y="826732"/>
                    <a:pt x="1511435" y="826637"/>
                    <a:pt x="1511435" y="826541"/>
                  </a:cubicBezTo>
                  <a:lnTo>
                    <a:pt x="1514197" y="826827"/>
                  </a:lnTo>
                  <a:cubicBezTo>
                    <a:pt x="1514197" y="827684"/>
                    <a:pt x="1514197" y="829780"/>
                    <a:pt x="1514102" y="831208"/>
                  </a:cubicBezTo>
                  <a:cubicBezTo>
                    <a:pt x="1514007" y="833113"/>
                    <a:pt x="1514674" y="836542"/>
                    <a:pt x="1515817" y="837304"/>
                  </a:cubicBezTo>
                  <a:cubicBezTo>
                    <a:pt x="1516293" y="837686"/>
                    <a:pt x="1517340" y="837781"/>
                    <a:pt x="1518483" y="837876"/>
                  </a:cubicBezTo>
                  <a:cubicBezTo>
                    <a:pt x="1519246" y="837971"/>
                    <a:pt x="1521151" y="838162"/>
                    <a:pt x="1521151" y="838447"/>
                  </a:cubicBezTo>
                  <a:cubicBezTo>
                    <a:pt x="1521055" y="839781"/>
                    <a:pt x="1521436" y="841305"/>
                    <a:pt x="1521627" y="842162"/>
                  </a:cubicBezTo>
                  <a:cubicBezTo>
                    <a:pt x="1521912" y="843210"/>
                    <a:pt x="1522770" y="844067"/>
                    <a:pt x="1524103" y="844639"/>
                  </a:cubicBezTo>
                  <a:cubicBezTo>
                    <a:pt x="1524103" y="844829"/>
                    <a:pt x="1524103" y="845020"/>
                    <a:pt x="1524103" y="845115"/>
                  </a:cubicBezTo>
                  <a:cubicBezTo>
                    <a:pt x="1524008" y="846544"/>
                    <a:pt x="1522961" y="852449"/>
                    <a:pt x="1522198" y="853116"/>
                  </a:cubicBezTo>
                  <a:cubicBezTo>
                    <a:pt x="1521532" y="853592"/>
                    <a:pt x="1519626" y="855021"/>
                    <a:pt x="1518483" y="855212"/>
                  </a:cubicBezTo>
                  <a:cubicBezTo>
                    <a:pt x="1517245" y="855402"/>
                    <a:pt x="1514483" y="856069"/>
                    <a:pt x="1514388" y="856069"/>
                  </a:cubicBezTo>
                  <a:lnTo>
                    <a:pt x="1514007" y="856164"/>
                  </a:lnTo>
                  <a:lnTo>
                    <a:pt x="1513626" y="861308"/>
                  </a:lnTo>
                  <a:lnTo>
                    <a:pt x="1514102" y="861308"/>
                  </a:lnTo>
                  <a:cubicBezTo>
                    <a:pt x="1515721" y="861308"/>
                    <a:pt x="1518198" y="861593"/>
                    <a:pt x="1518579" y="862260"/>
                  </a:cubicBezTo>
                  <a:cubicBezTo>
                    <a:pt x="1519055" y="863212"/>
                    <a:pt x="1520769" y="864737"/>
                    <a:pt x="1522103" y="865784"/>
                  </a:cubicBezTo>
                  <a:cubicBezTo>
                    <a:pt x="1522579" y="866165"/>
                    <a:pt x="1522961" y="866546"/>
                    <a:pt x="1523151" y="866737"/>
                  </a:cubicBezTo>
                  <a:cubicBezTo>
                    <a:pt x="1523437" y="867022"/>
                    <a:pt x="1524008" y="867308"/>
                    <a:pt x="1524675" y="867784"/>
                  </a:cubicBezTo>
                  <a:cubicBezTo>
                    <a:pt x="1525532" y="868261"/>
                    <a:pt x="1527246" y="869308"/>
                    <a:pt x="1527152" y="869690"/>
                  </a:cubicBezTo>
                  <a:cubicBezTo>
                    <a:pt x="1527152" y="870166"/>
                    <a:pt x="1526865" y="874547"/>
                    <a:pt x="1528008" y="875309"/>
                  </a:cubicBezTo>
                  <a:cubicBezTo>
                    <a:pt x="1528199" y="875404"/>
                    <a:pt x="1528485" y="875595"/>
                    <a:pt x="1528866" y="875786"/>
                  </a:cubicBezTo>
                  <a:cubicBezTo>
                    <a:pt x="1529914" y="876357"/>
                    <a:pt x="1532390" y="877691"/>
                    <a:pt x="1532580" y="878357"/>
                  </a:cubicBezTo>
                  <a:cubicBezTo>
                    <a:pt x="1532771" y="879215"/>
                    <a:pt x="1534105" y="883310"/>
                    <a:pt x="1534581" y="884834"/>
                  </a:cubicBezTo>
                  <a:cubicBezTo>
                    <a:pt x="1529723" y="884644"/>
                    <a:pt x="1524008" y="884358"/>
                    <a:pt x="1523913" y="884358"/>
                  </a:cubicBezTo>
                  <a:lnTo>
                    <a:pt x="1523722" y="884358"/>
                  </a:lnTo>
                  <a:lnTo>
                    <a:pt x="1516674" y="891502"/>
                  </a:lnTo>
                  <a:close/>
                  <a:moveTo>
                    <a:pt x="1509721" y="826255"/>
                  </a:moveTo>
                  <a:lnTo>
                    <a:pt x="1510673" y="826351"/>
                  </a:lnTo>
                  <a:cubicBezTo>
                    <a:pt x="1510673" y="826541"/>
                    <a:pt x="1510673" y="826732"/>
                    <a:pt x="1510673" y="826922"/>
                  </a:cubicBezTo>
                  <a:cubicBezTo>
                    <a:pt x="1510673" y="827589"/>
                    <a:pt x="1510673" y="828161"/>
                    <a:pt x="1510483" y="828732"/>
                  </a:cubicBezTo>
                  <a:lnTo>
                    <a:pt x="1509721" y="826255"/>
                  </a:lnTo>
                  <a:close/>
                  <a:moveTo>
                    <a:pt x="1350462" y="654043"/>
                  </a:moveTo>
                  <a:cubicBezTo>
                    <a:pt x="1351415" y="654615"/>
                    <a:pt x="1353415" y="654615"/>
                    <a:pt x="1355130" y="654615"/>
                  </a:cubicBezTo>
                  <a:cubicBezTo>
                    <a:pt x="1355892" y="654615"/>
                    <a:pt x="1356558" y="654615"/>
                    <a:pt x="1357035" y="654615"/>
                  </a:cubicBezTo>
                  <a:cubicBezTo>
                    <a:pt x="1357892" y="654710"/>
                    <a:pt x="1358654" y="654615"/>
                    <a:pt x="1359321" y="654520"/>
                  </a:cubicBezTo>
                  <a:cubicBezTo>
                    <a:pt x="1359893" y="654424"/>
                    <a:pt x="1360369" y="654424"/>
                    <a:pt x="1360749" y="654424"/>
                  </a:cubicBezTo>
                  <a:cubicBezTo>
                    <a:pt x="1361797" y="654615"/>
                    <a:pt x="1367417" y="655758"/>
                    <a:pt x="1368846" y="656044"/>
                  </a:cubicBezTo>
                  <a:cubicBezTo>
                    <a:pt x="1370655" y="656425"/>
                    <a:pt x="1372560" y="656901"/>
                    <a:pt x="1373703" y="657282"/>
                  </a:cubicBezTo>
                  <a:cubicBezTo>
                    <a:pt x="1374656" y="657568"/>
                    <a:pt x="1375704" y="662045"/>
                    <a:pt x="1375990" y="663473"/>
                  </a:cubicBezTo>
                  <a:cubicBezTo>
                    <a:pt x="1376085" y="664045"/>
                    <a:pt x="1376180" y="664426"/>
                    <a:pt x="1376275" y="664616"/>
                  </a:cubicBezTo>
                  <a:cubicBezTo>
                    <a:pt x="1376561" y="665474"/>
                    <a:pt x="1377990" y="667283"/>
                    <a:pt x="1379799" y="667664"/>
                  </a:cubicBezTo>
                  <a:cubicBezTo>
                    <a:pt x="1380276" y="667759"/>
                    <a:pt x="1381038" y="667855"/>
                    <a:pt x="1381895" y="667855"/>
                  </a:cubicBezTo>
                  <a:cubicBezTo>
                    <a:pt x="1383800" y="667950"/>
                    <a:pt x="1386658" y="668141"/>
                    <a:pt x="1390087" y="669093"/>
                  </a:cubicBezTo>
                  <a:cubicBezTo>
                    <a:pt x="1394087" y="670236"/>
                    <a:pt x="1397707" y="672998"/>
                    <a:pt x="1400088" y="674808"/>
                  </a:cubicBezTo>
                  <a:cubicBezTo>
                    <a:pt x="1400659" y="675284"/>
                    <a:pt x="1401231" y="675665"/>
                    <a:pt x="1401612" y="675951"/>
                  </a:cubicBezTo>
                  <a:cubicBezTo>
                    <a:pt x="1402088" y="676332"/>
                    <a:pt x="1402660" y="676427"/>
                    <a:pt x="1403327" y="676332"/>
                  </a:cubicBezTo>
                  <a:cubicBezTo>
                    <a:pt x="1404850" y="676046"/>
                    <a:pt x="1406184" y="674427"/>
                    <a:pt x="1406946" y="673379"/>
                  </a:cubicBezTo>
                  <a:cubicBezTo>
                    <a:pt x="1407136" y="673189"/>
                    <a:pt x="1407232" y="672998"/>
                    <a:pt x="1407327" y="672903"/>
                  </a:cubicBezTo>
                  <a:cubicBezTo>
                    <a:pt x="1407327" y="672903"/>
                    <a:pt x="1411137" y="668617"/>
                    <a:pt x="1411803" y="667093"/>
                  </a:cubicBezTo>
                  <a:cubicBezTo>
                    <a:pt x="1412280" y="666045"/>
                    <a:pt x="1412280" y="664616"/>
                    <a:pt x="1412280" y="663283"/>
                  </a:cubicBezTo>
                  <a:cubicBezTo>
                    <a:pt x="1412280" y="662807"/>
                    <a:pt x="1412280" y="662425"/>
                    <a:pt x="1412280" y="662140"/>
                  </a:cubicBezTo>
                  <a:cubicBezTo>
                    <a:pt x="1412375" y="660901"/>
                    <a:pt x="1412470" y="658996"/>
                    <a:pt x="1412852" y="657853"/>
                  </a:cubicBezTo>
                  <a:cubicBezTo>
                    <a:pt x="1413137" y="656996"/>
                    <a:pt x="1417137" y="655091"/>
                    <a:pt x="1420471" y="654424"/>
                  </a:cubicBezTo>
                  <a:cubicBezTo>
                    <a:pt x="1423519" y="653853"/>
                    <a:pt x="1430282" y="653472"/>
                    <a:pt x="1433235" y="653948"/>
                  </a:cubicBezTo>
                  <a:cubicBezTo>
                    <a:pt x="1435616" y="654329"/>
                    <a:pt x="1435426" y="655758"/>
                    <a:pt x="1435330" y="656806"/>
                  </a:cubicBezTo>
                  <a:lnTo>
                    <a:pt x="1435330" y="657091"/>
                  </a:lnTo>
                  <a:cubicBezTo>
                    <a:pt x="1435235" y="658234"/>
                    <a:pt x="1436283" y="659378"/>
                    <a:pt x="1437236" y="659758"/>
                  </a:cubicBezTo>
                  <a:cubicBezTo>
                    <a:pt x="1437807" y="659949"/>
                    <a:pt x="1439617" y="659949"/>
                    <a:pt x="1442569" y="659854"/>
                  </a:cubicBezTo>
                  <a:cubicBezTo>
                    <a:pt x="1443712" y="659854"/>
                    <a:pt x="1444760" y="659758"/>
                    <a:pt x="1445712" y="659758"/>
                  </a:cubicBezTo>
                  <a:cubicBezTo>
                    <a:pt x="1447617" y="659758"/>
                    <a:pt x="1449999" y="661568"/>
                    <a:pt x="1451428" y="662616"/>
                  </a:cubicBezTo>
                  <a:cubicBezTo>
                    <a:pt x="1451904" y="662902"/>
                    <a:pt x="1452190" y="663187"/>
                    <a:pt x="1452475" y="663378"/>
                  </a:cubicBezTo>
                  <a:cubicBezTo>
                    <a:pt x="1451999" y="663854"/>
                    <a:pt x="1451428" y="664712"/>
                    <a:pt x="1451523" y="665569"/>
                  </a:cubicBezTo>
                  <a:cubicBezTo>
                    <a:pt x="1451523" y="665950"/>
                    <a:pt x="1451713" y="666331"/>
                    <a:pt x="1451808" y="666807"/>
                  </a:cubicBezTo>
                  <a:cubicBezTo>
                    <a:pt x="1451999" y="667474"/>
                    <a:pt x="1452190" y="668141"/>
                    <a:pt x="1451999" y="668617"/>
                  </a:cubicBezTo>
                  <a:cubicBezTo>
                    <a:pt x="1451523" y="669665"/>
                    <a:pt x="1451428" y="671570"/>
                    <a:pt x="1451428" y="671665"/>
                  </a:cubicBezTo>
                  <a:lnTo>
                    <a:pt x="1449237" y="762438"/>
                  </a:lnTo>
                  <a:lnTo>
                    <a:pt x="1440950" y="762628"/>
                  </a:lnTo>
                  <a:lnTo>
                    <a:pt x="1440950" y="763771"/>
                  </a:lnTo>
                  <a:lnTo>
                    <a:pt x="1381228" y="734720"/>
                  </a:lnTo>
                  <a:lnTo>
                    <a:pt x="1381038" y="734625"/>
                  </a:lnTo>
                  <a:lnTo>
                    <a:pt x="1366465" y="742340"/>
                  </a:lnTo>
                  <a:lnTo>
                    <a:pt x="1360464" y="735196"/>
                  </a:lnTo>
                  <a:lnTo>
                    <a:pt x="1347605" y="732529"/>
                  </a:lnTo>
                  <a:cubicBezTo>
                    <a:pt x="1347224" y="732053"/>
                    <a:pt x="1342747" y="727481"/>
                    <a:pt x="1341890" y="726815"/>
                  </a:cubicBezTo>
                  <a:cubicBezTo>
                    <a:pt x="1340843" y="725957"/>
                    <a:pt x="1337128" y="725862"/>
                    <a:pt x="1337128" y="725862"/>
                  </a:cubicBezTo>
                  <a:cubicBezTo>
                    <a:pt x="1336746" y="725862"/>
                    <a:pt x="1335223" y="724624"/>
                    <a:pt x="1334556" y="723481"/>
                  </a:cubicBezTo>
                  <a:cubicBezTo>
                    <a:pt x="1333984" y="722528"/>
                    <a:pt x="1333794" y="720147"/>
                    <a:pt x="1333889" y="719290"/>
                  </a:cubicBezTo>
                  <a:cubicBezTo>
                    <a:pt x="1333889" y="718718"/>
                    <a:pt x="1333032" y="717385"/>
                    <a:pt x="1331127" y="714718"/>
                  </a:cubicBezTo>
                  <a:cubicBezTo>
                    <a:pt x="1330555" y="713956"/>
                    <a:pt x="1329984" y="713194"/>
                    <a:pt x="1329889" y="713003"/>
                  </a:cubicBezTo>
                  <a:cubicBezTo>
                    <a:pt x="1329793" y="712622"/>
                    <a:pt x="1330651" y="710717"/>
                    <a:pt x="1331127" y="709860"/>
                  </a:cubicBezTo>
                  <a:cubicBezTo>
                    <a:pt x="1331508" y="709098"/>
                    <a:pt x="1331794" y="708526"/>
                    <a:pt x="1331794" y="708241"/>
                  </a:cubicBezTo>
                  <a:cubicBezTo>
                    <a:pt x="1331984" y="707479"/>
                    <a:pt x="1332841" y="700525"/>
                    <a:pt x="1332555" y="699573"/>
                  </a:cubicBezTo>
                  <a:cubicBezTo>
                    <a:pt x="1332270" y="698811"/>
                    <a:pt x="1332555" y="686809"/>
                    <a:pt x="1332651" y="685666"/>
                  </a:cubicBezTo>
                  <a:cubicBezTo>
                    <a:pt x="1332651" y="685286"/>
                    <a:pt x="1332174" y="682714"/>
                    <a:pt x="1331508" y="678999"/>
                  </a:cubicBezTo>
                  <a:cubicBezTo>
                    <a:pt x="1331318" y="677856"/>
                    <a:pt x="1331127" y="676808"/>
                    <a:pt x="1330936" y="675951"/>
                  </a:cubicBezTo>
                  <a:cubicBezTo>
                    <a:pt x="1331603" y="675379"/>
                    <a:pt x="1334556" y="672808"/>
                    <a:pt x="1335794" y="671570"/>
                  </a:cubicBezTo>
                  <a:cubicBezTo>
                    <a:pt x="1337032" y="670236"/>
                    <a:pt x="1337413" y="664235"/>
                    <a:pt x="1337508" y="662616"/>
                  </a:cubicBezTo>
                  <a:cubicBezTo>
                    <a:pt x="1338651" y="662330"/>
                    <a:pt x="1341699" y="661568"/>
                    <a:pt x="1342366" y="660901"/>
                  </a:cubicBezTo>
                  <a:cubicBezTo>
                    <a:pt x="1343128" y="660235"/>
                    <a:pt x="1348272" y="653853"/>
                    <a:pt x="1349129" y="652805"/>
                  </a:cubicBezTo>
                  <a:cubicBezTo>
                    <a:pt x="1349510" y="653377"/>
                    <a:pt x="1350082" y="653758"/>
                    <a:pt x="1350462" y="654043"/>
                  </a:cubicBezTo>
                  <a:close/>
                  <a:moveTo>
                    <a:pt x="1319792" y="620801"/>
                  </a:moveTo>
                  <a:cubicBezTo>
                    <a:pt x="1320268" y="620516"/>
                    <a:pt x="1320935" y="619658"/>
                    <a:pt x="1321793" y="618706"/>
                  </a:cubicBezTo>
                  <a:cubicBezTo>
                    <a:pt x="1322649" y="617658"/>
                    <a:pt x="1323792" y="616420"/>
                    <a:pt x="1324269" y="616134"/>
                  </a:cubicBezTo>
                  <a:cubicBezTo>
                    <a:pt x="1325317" y="615467"/>
                    <a:pt x="1332746" y="614610"/>
                    <a:pt x="1333413" y="615277"/>
                  </a:cubicBezTo>
                  <a:cubicBezTo>
                    <a:pt x="1333603" y="615467"/>
                    <a:pt x="1333794" y="615753"/>
                    <a:pt x="1333984" y="615943"/>
                  </a:cubicBezTo>
                  <a:cubicBezTo>
                    <a:pt x="1334746" y="616991"/>
                    <a:pt x="1335603" y="618134"/>
                    <a:pt x="1336556" y="618325"/>
                  </a:cubicBezTo>
                  <a:cubicBezTo>
                    <a:pt x="1337604" y="618515"/>
                    <a:pt x="1339509" y="618325"/>
                    <a:pt x="1340271" y="617467"/>
                  </a:cubicBezTo>
                  <a:cubicBezTo>
                    <a:pt x="1340652" y="617087"/>
                    <a:pt x="1342176" y="616324"/>
                    <a:pt x="1342462" y="616420"/>
                  </a:cubicBezTo>
                  <a:cubicBezTo>
                    <a:pt x="1342462" y="616420"/>
                    <a:pt x="1342462" y="616515"/>
                    <a:pt x="1342366" y="616610"/>
                  </a:cubicBezTo>
                  <a:cubicBezTo>
                    <a:pt x="1342080" y="617372"/>
                    <a:pt x="1341414" y="618039"/>
                    <a:pt x="1340747" y="618801"/>
                  </a:cubicBezTo>
                  <a:cubicBezTo>
                    <a:pt x="1340176" y="619372"/>
                    <a:pt x="1339699" y="619944"/>
                    <a:pt x="1339414" y="620516"/>
                  </a:cubicBezTo>
                  <a:cubicBezTo>
                    <a:pt x="1339318" y="620706"/>
                    <a:pt x="1339128" y="620992"/>
                    <a:pt x="1338937" y="621278"/>
                  </a:cubicBezTo>
                  <a:cubicBezTo>
                    <a:pt x="1337985" y="622897"/>
                    <a:pt x="1336365" y="625659"/>
                    <a:pt x="1337318" y="627183"/>
                  </a:cubicBezTo>
                  <a:cubicBezTo>
                    <a:pt x="1338461" y="628897"/>
                    <a:pt x="1341414" y="630803"/>
                    <a:pt x="1342557" y="631088"/>
                  </a:cubicBezTo>
                  <a:cubicBezTo>
                    <a:pt x="1342652" y="631088"/>
                    <a:pt x="1342842" y="631183"/>
                    <a:pt x="1342938" y="631565"/>
                  </a:cubicBezTo>
                  <a:cubicBezTo>
                    <a:pt x="1343509" y="633088"/>
                    <a:pt x="1342176" y="637279"/>
                    <a:pt x="1341414" y="638327"/>
                  </a:cubicBezTo>
                  <a:cubicBezTo>
                    <a:pt x="1340937" y="639089"/>
                    <a:pt x="1340366" y="639375"/>
                    <a:pt x="1339509" y="640042"/>
                  </a:cubicBezTo>
                  <a:cubicBezTo>
                    <a:pt x="1338937" y="640423"/>
                    <a:pt x="1338175" y="640994"/>
                    <a:pt x="1337128" y="641851"/>
                  </a:cubicBezTo>
                  <a:cubicBezTo>
                    <a:pt x="1336270" y="642518"/>
                    <a:pt x="1335889" y="643280"/>
                    <a:pt x="1335985" y="643947"/>
                  </a:cubicBezTo>
                  <a:cubicBezTo>
                    <a:pt x="1336175" y="645185"/>
                    <a:pt x="1338080" y="645947"/>
                    <a:pt x="1338842" y="646233"/>
                  </a:cubicBezTo>
                  <a:cubicBezTo>
                    <a:pt x="1339699" y="646519"/>
                    <a:pt x="1342747" y="648424"/>
                    <a:pt x="1343890" y="649376"/>
                  </a:cubicBezTo>
                  <a:cubicBezTo>
                    <a:pt x="1344652" y="650043"/>
                    <a:pt x="1346462" y="651376"/>
                    <a:pt x="1348176" y="652520"/>
                  </a:cubicBezTo>
                  <a:cubicBezTo>
                    <a:pt x="1346462" y="654615"/>
                    <a:pt x="1342080" y="659949"/>
                    <a:pt x="1341414" y="660520"/>
                  </a:cubicBezTo>
                  <a:cubicBezTo>
                    <a:pt x="1340937" y="660901"/>
                    <a:pt x="1338366" y="661663"/>
                    <a:pt x="1336652" y="662140"/>
                  </a:cubicBezTo>
                  <a:lnTo>
                    <a:pt x="1336270" y="662235"/>
                  </a:lnTo>
                  <a:lnTo>
                    <a:pt x="1336270" y="662521"/>
                  </a:lnTo>
                  <a:cubicBezTo>
                    <a:pt x="1336175" y="665378"/>
                    <a:pt x="1335603" y="670331"/>
                    <a:pt x="1334746" y="671188"/>
                  </a:cubicBezTo>
                  <a:cubicBezTo>
                    <a:pt x="1333794" y="672141"/>
                    <a:pt x="1331508" y="674141"/>
                    <a:pt x="1330460" y="675094"/>
                  </a:cubicBezTo>
                  <a:cubicBezTo>
                    <a:pt x="1330460" y="674999"/>
                    <a:pt x="1330460" y="674903"/>
                    <a:pt x="1330460" y="674903"/>
                  </a:cubicBezTo>
                  <a:cubicBezTo>
                    <a:pt x="1330365" y="674332"/>
                    <a:pt x="1329889" y="671474"/>
                    <a:pt x="1329317" y="668426"/>
                  </a:cubicBezTo>
                  <a:cubicBezTo>
                    <a:pt x="1328841" y="665569"/>
                    <a:pt x="1328269" y="662711"/>
                    <a:pt x="1328174" y="661854"/>
                  </a:cubicBezTo>
                  <a:cubicBezTo>
                    <a:pt x="1327983" y="660425"/>
                    <a:pt x="1325507" y="659187"/>
                    <a:pt x="1323697" y="658330"/>
                  </a:cubicBezTo>
                  <a:cubicBezTo>
                    <a:pt x="1323126" y="658044"/>
                    <a:pt x="1322649" y="657853"/>
                    <a:pt x="1322459" y="657663"/>
                  </a:cubicBezTo>
                  <a:cubicBezTo>
                    <a:pt x="1321983" y="657282"/>
                    <a:pt x="1321793" y="656139"/>
                    <a:pt x="1321697" y="655091"/>
                  </a:cubicBezTo>
                  <a:cubicBezTo>
                    <a:pt x="1321602" y="654424"/>
                    <a:pt x="1321507" y="653853"/>
                    <a:pt x="1321411" y="653282"/>
                  </a:cubicBezTo>
                  <a:cubicBezTo>
                    <a:pt x="1321030" y="652138"/>
                    <a:pt x="1319697" y="650995"/>
                    <a:pt x="1318744" y="650233"/>
                  </a:cubicBezTo>
                  <a:cubicBezTo>
                    <a:pt x="1318458" y="650043"/>
                    <a:pt x="1318268" y="649853"/>
                    <a:pt x="1318173" y="649757"/>
                  </a:cubicBezTo>
                  <a:cubicBezTo>
                    <a:pt x="1317887" y="649471"/>
                    <a:pt x="1317982" y="648424"/>
                    <a:pt x="1318078" y="647471"/>
                  </a:cubicBezTo>
                  <a:cubicBezTo>
                    <a:pt x="1318078" y="647186"/>
                    <a:pt x="1318173" y="646804"/>
                    <a:pt x="1318173" y="646519"/>
                  </a:cubicBezTo>
                  <a:cubicBezTo>
                    <a:pt x="1318268" y="645566"/>
                    <a:pt x="1318078" y="644995"/>
                    <a:pt x="1317982" y="644423"/>
                  </a:cubicBezTo>
                  <a:cubicBezTo>
                    <a:pt x="1317887" y="644042"/>
                    <a:pt x="1317792" y="643757"/>
                    <a:pt x="1317887" y="643471"/>
                  </a:cubicBezTo>
                  <a:cubicBezTo>
                    <a:pt x="1317887" y="642804"/>
                    <a:pt x="1318173" y="642233"/>
                    <a:pt x="1318840" y="641470"/>
                  </a:cubicBezTo>
                  <a:cubicBezTo>
                    <a:pt x="1319125" y="641185"/>
                    <a:pt x="1319601" y="641090"/>
                    <a:pt x="1320173" y="640994"/>
                  </a:cubicBezTo>
                  <a:cubicBezTo>
                    <a:pt x="1320554" y="640899"/>
                    <a:pt x="1320935" y="640899"/>
                    <a:pt x="1321316" y="640708"/>
                  </a:cubicBezTo>
                  <a:cubicBezTo>
                    <a:pt x="1322173" y="640423"/>
                    <a:pt x="1322269" y="639375"/>
                    <a:pt x="1322364" y="637279"/>
                  </a:cubicBezTo>
                  <a:cubicBezTo>
                    <a:pt x="1322364" y="636327"/>
                    <a:pt x="1322459" y="635089"/>
                    <a:pt x="1322649" y="633660"/>
                  </a:cubicBezTo>
                  <a:cubicBezTo>
                    <a:pt x="1323030" y="630231"/>
                    <a:pt x="1322364" y="629278"/>
                    <a:pt x="1321887" y="628707"/>
                  </a:cubicBezTo>
                  <a:cubicBezTo>
                    <a:pt x="1321793" y="628612"/>
                    <a:pt x="1321697" y="628516"/>
                    <a:pt x="1321697" y="628421"/>
                  </a:cubicBezTo>
                  <a:cubicBezTo>
                    <a:pt x="1321507" y="628136"/>
                    <a:pt x="1321316" y="627659"/>
                    <a:pt x="1321221" y="627183"/>
                  </a:cubicBezTo>
                  <a:cubicBezTo>
                    <a:pt x="1321030" y="626707"/>
                    <a:pt x="1320840" y="626230"/>
                    <a:pt x="1320649" y="625849"/>
                  </a:cubicBezTo>
                  <a:cubicBezTo>
                    <a:pt x="1320364" y="625278"/>
                    <a:pt x="1320173" y="623659"/>
                    <a:pt x="1320173" y="622801"/>
                  </a:cubicBezTo>
                  <a:cubicBezTo>
                    <a:pt x="1320173" y="622135"/>
                    <a:pt x="1319887" y="621278"/>
                    <a:pt x="1319697" y="620801"/>
                  </a:cubicBezTo>
                  <a:cubicBezTo>
                    <a:pt x="1319601" y="620896"/>
                    <a:pt x="1319697" y="620896"/>
                    <a:pt x="1319792" y="620801"/>
                  </a:cubicBezTo>
                  <a:close/>
                  <a:moveTo>
                    <a:pt x="1243687" y="633755"/>
                  </a:moveTo>
                  <a:cubicBezTo>
                    <a:pt x="1244354" y="633850"/>
                    <a:pt x="1244926" y="633755"/>
                    <a:pt x="1245211" y="633565"/>
                  </a:cubicBezTo>
                  <a:cubicBezTo>
                    <a:pt x="1245497" y="633374"/>
                    <a:pt x="1245973" y="632803"/>
                    <a:pt x="1246926" y="631660"/>
                  </a:cubicBezTo>
                  <a:cubicBezTo>
                    <a:pt x="1247878" y="630517"/>
                    <a:pt x="1249784" y="628136"/>
                    <a:pt x="1250355" y="628040"/>
                  </a:cubicBezTo>
                  <a:cubicBezTo>
                    <a:pt x="1251403" y="628040"/>
                    <a:pt x="1255212" y="627564"/>
                    <a:pt x="1256355" y="626992"/>
                  </a:cubicBezTo>
                  <a:cubicBezTo>
                    <a:pt x="1256641" y="626802"/>
                    <a:pt x="1257403" y="626421"/>
                    <a:pt x="1258546" y="625754"/>
                  </a:cubicBezTo>
                  <a:cubicBezTo>
                    <a:pt x="1261023" y="624325"/>
                    <a:pt x="1265023" y="621849"/>
                    <a:pt x="1266547" y="621563"/>
                  </a:cubicBezTo>
                  <a:cubicBezTo>
                    <a:pt x="1268738" y="621087"/>
                    <a:pt x="1274548" y="620611"/>
                    <a:pt x="1275596" y="620611"/>
                  </a:cubicBezTo>
                  <a:cubicBezTo>
                    <a:pt x="1275787" y="620611"/>
                    <a:pt x="1276358" y="620611"/>
                    <a:pt x="1277120" y="620706"/>
                  </a:cubicBezTo>
                  <a:cubicBezTo>
                    <a:pt x="1283121" y="620992"/>
                    <a:pt x="1285216" y="620896"/>
                    <a:pt x="1285788" y="620516"/>
                  </a:cubicBezTo>
                  <a:cubicBezTo>
                    <a:pt x="1286359" y="620134"/>
                    <a:pt x="1288931" y="619277"/>
                    <a:pt x="1290646" y="619277"/>
                  </a:cubicBezTo>
                  <a:cubicBezTo>
                    <a:pt x="1291026" y="619277"/>
                    <a:pt x="1291503" y="619277"/>
                    <a:pt x="1292074" y="619277"/>
                  </a:cubicBezTo>
                  <a:cubicBezTo>
                    <a:pt x="1293979" y="619277"/>
                    <a:pt x="1297123" y="619182"/>
                    <a:pt x="1297885" y="619468"/>
                  </a:cubicBezTo>
                  <a:cubicBezTo>
                    <a:pt x="1300075" y="620230"/>
                    <a:pt x="1301409" y="620516"/>
                    <a:pt x="1302076" y="620516"/>
                  </a:cubicBezTo>
                  <a:lnTo>
                    <a:pt x="1302171" y="620611"/>
                  </a:lnTo>
                  <a:cubicBezTo>
                    <a:pt x="1302457" y="620801"/>
                    <a:pt x="1302647" y="620706"/>
                    <a:pt x="1303123" y="620325"/>
                  </a:cubicBezTo>
                  <a:cubicBezTo>
                    <a:pt x="1304076" y="619658"/>
                    <a:pt x="1306267" y="618515"/>
                    <a:pt x="1306648" y="618515"/>
                  </a:cubicBezTo>
                  <a:cubicBezTo>
                    <a:pt x="1306743" y="618515"/>
                    <a:pt x="1306838" y="618515"/>
                    <a:pt x="1307124" y="618515"/>
                  </a:cubicBezTo>
                  <a:cubicBezTo>
                    <a:pt x="1313029" y="618325"/>
                    <a:pt x="1314458" y="618706"/>
                    <a:pt x="1314744" y="618896"/>
                  </a:cubicBezTo>
                  <a:cubicBezTo>
                    <a:pt x="1316553" y="620230"/>
                    <a:pt x="1317792" y="620896"/>
                    <a:pt x="1318744" y="621087"/>
                  </a:cubicBezTo>
                  <a:lnTo>
                    <a:pt x="1318744" y="621087"/>
                  </a:lnTo>
                  <a:cubicBezTo>
                    <a:pt x="1318935" y="621468"/>
                    <a:pt x="1319316" y="622516"/>
                    <a:pt x="1319316" y="623087"/>
                  </a:cubicBezTo>
                  <a:cubicBezTo>
                    <a:pt x="1319221" y="623945"/>
                    <a:pt x="1319506" y="625754"/>
                    <a:pt x="1319792" y="626516"/>
                  </a:cubicBezTo>
                  <a:cubicBezTo>
                    <a:pt x="1319983" y="626897"/>
                    <a:pt x="1320173" y="627278"/>
                    <a:pt x="1320364" y="627754"/>
                  </a:cubicBezTo>
                  <a:cubicBezTo>
                    <a:pt x="1320554" y="628231"/>
                    <a:pt x="1320744" y="628707"/>
                    <a:pt x="1320935" y="628993"/>
                  </a:cubicBezTo>
                  <a:cubicBezTo>
                    <a:pt x="1321030" y="629183"/>
                    <a:pt x="1321126" y="629278"/>
                    <a:pt x="1321221" y="629469"/>
                  </a:cubicBezTo>
                  <a:cubicBezTo>
                    <a:pt x="1321602" y="629945"/>
                    <a:pt x="1322173" y="630803"/>
                    <a:pt x="1321793" y="633946"/>
                  </a:cubicBezTo>
                  <a:cubicBezTo>
                    <a:pt x="1321602" y="635374"/>
                    <a:pt x="1321602" y="636613"/>
                    <a:pt x="1321507" y="637565"/>
                  </a:cubicBezTo>
                  <a:cubicBezTo>
                    <a:pt x="1321411" y="638803"/>
                    <a:pt x="1321411" y="640042"/>
                    <a:pt x="1321126" y="640137"/>
                  </a:cubicBezTo>
                  <a:cubicBezTo>
                    <a:pt x="1320840" y="640232"/>
                    <a:pt x="1320459" y="640328"/>
                    <a:pt x="1320173" y="640328"/>
                  </a:cubicBezTo>
                  <a:cubicBezTo>
                    <a:pt x="1319506" y="640423"/>
                    <a:pt x="1318744" y="640518"/>
                    <a:pt x="1318268" y="641090"/>
                  </a:cubicBezTo>
                  <a:cubicBezTo>
                    <a:pt x="1317792" y="641661"/>
                    <a:pt x="1317220" y="642423"/>
                    <a:pt x="1317125" y="643566"/>
                  </a:cubicBezTo>
                  <a:cubicBezTo>
                    <a:pt x="1317125" y="643947"/>
                    <a:pt x="1317220" y="644328"/>
                    <a:pt x="1317315" y="644709"/>
                  </a:cubicBezTo>
                  <a:cubicBezTo>
                    <a:pt x="1317411" y="645185"/>
                    <a:pt x="1317506" y="645757"/>
                    <a:pt x="1317506" y="646614"/>
                  </a:cubicBezTo>
                  <a:cubicBezTo>
                    <a:pt x="1317506" y="646900"/>
                    <a:pt x="1317411" y="647281"/>
                    <a:pt x="1317411" y="647566"/>
                  </a:cubicBezTo>
                  <a:cubicBezTo>
                    <a:pt x="1317315" y="648900"/>
                    <a:pt x="1317220" y="649948"/>
                    <a:pt x="1317696" y="650519"/>
                  </a:cubicBezTo>
                  <a:cubicBezTo>
                    <a:pt x="1317792" y="650615"/>
                    <a:pt x="1318078" y="650805"/>
                    <a:pt x="1318268" y="651091"/>
                  </a:cubicBezTo>
                  <a:cubicBezTo>
                    <a:pt x="1319030" y="651758"/>
                    <a:pt x="1320364" y="652900"/>
                    <a:pt x="1320649" y="653758"/>
                  </a:cubicBezTo>
                  <a:cubicBezTo>
                    <a:pt x="1320744" y="654234"/>
                    <a:pt x="1320840" y="654805"/>
                    <a:pt x="1320935" y="655377"/>
                  </a:cubicBezTo>
                  <a:cubicBezTo>
                    <a:pt x="1321126" y="656615"/>
                    <a:pt x="1321221" y="657949"/>
                    <a:pt x="1322078" y="658520"/>
                  </a:cubicBezTo>
                  <a:cubicBezTo>
                    <a:pt x="1322364" y="658711"/>
                    <a:pt x="1322840" y="658901"/>
                    <a:pt x="1323412" y="659187"/>
                  </a:cubicBezTo>
                  <a:cubicBezTo>
                    <a:pt x="1324840" y="659854"/>
                    <a:pt x="1327221" y="661092"/>
                    <a:pt x="1327412" y="662140"/>
                  </a:cubicBezTo>
                  <a:cubicBezTo>
                    <a:pt x="1327507" y="662997"/>
                    <a:pt x="1328079" y="665854"/>
                    <a:pt x="1328555" y="668712"/>
                  </a:cubicBezTo>
                  <a:cubicBezTo>
                    <a:pt x="1329126" y="671665"/>
                    <a:pt x="1329603" y="674617"/>
                    <a:pt x="1329698" y="675189"/>
                  </a:cubicBezTo>
                  <a:cubicBezTo>
                    <a:pt x="1329698" y="675665"/>
                    <a:pt x="1330079" y="677380"/>
                    <a:pt x="1330460" y="679475"/>
                  </a:cubicBezTo>
                  <a:cubicBezTo>
                    <a:pt x="1330936" y="682047"/>
                    <a:pt x="1331603" y="685571"/>
                    <a:pt x="1331603" y="685952"/>
                  </a:cubicBezTo>
                  <a:cubicBezTo>
                    <a:pt x="1331603" y="686047"/>
                    <a:pt x="1331222" y="699192"/>
                    <a:pt x="1331603" y="700145"/>
                  </a:cubicBezTo>
                  <a:cubicBezTo>
                    <a:pt x="1331794" y="700811"/>
                    <a:pt x="1331127" y="707383"/>
                    <a:pt x="1330841" y="708336"/>
                  </a:cubicBezTo>
                  <a:cubicBezTo>
                    <a:pt x="1330746" y="708622"/>
                    <a:pt x="1330460" y="709193"/>
                    <a:pt x="1330174" y="709860"/>
                  </a:cubicBezTo>
                  <a:cubicBezTo>
                    <a:pt x="1329126" y="712146"/>
                    <a:pt x="1328746" y="713194"/>
                    <a:pt x="1328936" y="713670"/>
                  </a:cubicBezTo>
                  <a:cubicBezTo>
                    <a:pt x="1329031" y="713956"/>
                    <a:pt x="1329508" y="714527"/>
                    <a:pt x="1330269" y="715575"/>
                  </a:cubicBezTo>
                  <a:cubicBezTo>
                    <a:pt x="1331222" y="716813"/>
                    <a:pt x="1332937" y="719099"/>
                    <a:pt x="1332937" y="719671"/>
                  </a:cubicBezTo>
                  <a:cubicBezTo>
                    <a:pt x="1332841" y="720528"/>
                    <a:pt x="1333032" y="723195"/>
                    <a:pt x="1333794" y="724243"/>
                  </a:cubicBezTo>
                  <a:cubicBezTo>
                    <a:pt x="1334365" y="725195"/>
                    <a:pt x="1336175" y="727005"/>
                    <a:pt x="1337128" y="727005"/>
                  </a:cubicBezTo>
                  <a:cubicBezTo>
                    <a:pt x="1338080" y="727005"/>
                    <a:pt x="1340652" y="727195"/>
                    <a:pt x="1341319" y="727767"/>
                  </a:cubicBezTo>
                  <a:cubicBezTo>
                    <a:pt x="1341986" y="728338"/>
                    <a:pt x="1345605" y="732053"/>
                    <a:pt x="1346748" y="733196"/>
                  </a:cubicBezTo>
                  <a:lnTo>
                    <a:pt x="1295789" y="768724"/>
                  </a:lnTo>
                  <a:lnTo>
                    <a:pt x="1285121" y="770534"/>
                  </a:lnTo>
                  <a:lnTo>
                    <a:pt x="1276549" y="771296"/>
                  </a:lnTo>
                  <a:lnTo>
                    <a:pt x="1277787" y="765391"/>
                  </a:lnTo>
                  <a:lnTo>
                    <a:pt x="1277501" y="765295"/>
                  </a:lnTo>
                  <a:cubicBezTo>
                    <a:pt x="1277501" y="765295"/>
                    <a:pt x="1274262" y="763962"/>
                    <a:pt x="1273596" y="763581"/>
                  </a:cubicBezTo>
                  <a:cubicBezTo>
                    <a:pt x="1273024" y="763295"/>
                    <a:pt x="1271310" y="761962"/>
                    <a:pt x="1270548" y="761390"/>
                  </a:cubicBezTo>
                  <a:lnTo>
                    <a:pt x="1270167" y="761104"/>
                  </a:lnTo>
                  <a:cubicBezTo>
                    <a:pt x="1269595" y="760628"/>
                    <a:pt x="1268928" y="760724"/>
                    <a:pt x="1268262" y="760819"/>
                  </a:cubicBezTo>
                  <a:cubicBezTo>
                    <a:pt x="1267976" y="760819"/>
                    <a:pt x="1267690" y="760914"/>
                    <a:pt x="1267405" y="760914"/>
                  </a:cubicBezTo>
                  <a:cubicBezTo>
                    <a:pt x="1266738" y="760914"/>
                    <a:pt x="1265595" y="760342"/>
                    <a:pt x="1264928" y="759962"/>
                  </a:cubicBezTo>
                  <a:cubicBezTo>
                    <a:pt x="1264547" y="759771"/>
                    <a:pt x="1264261" y="759676"/>
                    <a:pt x="1264071" y="759580"/>
                  </a:cubicBezTo>
                  <a:cubicBezTo>
                    <a:pt x="1263690" y="759485"/>
                    <a:pt x="1262833" y="759390"/>
                    <a:pt x="1262261" y="759390"/>
                  </a:cubicBezTo>
                  <a:lnTo>
                    <a:pt x="1262451" y="756247"/>
                  </a:lnTo>
                  <a:lnTo>
                    <a:pt x="1188061" y="702240"/>
                  </a:lnTo>
                  <a:lnTo>
                    <a:pt x="1189490" y="689476"/>
                  </a:lnTo>
                  <a:lnTo>
                    <a:pt x="1202539" y="684904"/>
                  </a:lnTo>
                  <a:cubicBezTo>
                    <a:pt x="1202730" y="684904"/>
                    <a:pt x="1207016" y="684238"/>
                    <a:pt x="1208445" y="683857"/>
                  </a:cubicBezTo>
                  <a:cubicBezTo>
                    <a:pt x="1208826" y="683762"/>
                    <a:pt x="1209588" y="683666"/>
                    <a:pt x="1210540" y="683476"/>
                  </a:cubicBezTo>
                  <a:cubicBezTo>
                    <a:pt x="1213398" y="682999"/>
                    <a:pt x="1215589" y="682618"/>
                    <a:pt x="1216255" y="682047"/>
                  </a:cubicBezTo>
                  <a:cubicBezTo>
                    <a:pt x="1216922" y="681571"/>
                    <a:pt x="1218732" y="679475"/>
                    <a:pt x="1220923" y="676903"/>
                  </a:cubicBezTo>
                  <a:cubicBezTo>
                    <a:pt x="1221685" y="676046"/>
                    <a:pt x="1222256" y="675379"/>
                    <a:pt x="1222542" y="674999"/>
                  </a:cubicBezTo>
                  <a:cubicBezTo>
                    <a:pt x="1223018" y="674522"/>
                    <a:pt x="1224542" y="674141"/>
                    <a:pt x="1225876" y="673855"/>
                  </a:cubicBezTo>
                  <a:cubicBezTo>
                    <a:pt x="1227019" y="673570"/>
                    <a:pt x="1227971" y="673379"/>
                    <a:pt x="1228542" y="672998"/>
                  </a:cubicBezTo>
                  <a:cubicBezTo>
                    <a:pt x="1229685" y="672236"/>
                    <a:pt x="1229400" y="671093"/>
                    <a:pt x="1229114" y="670141"/>
                  </a:cubicBezTo>
                  <a:cubicBezTo>
                    <a:pt x="1229019" y="669950"/>
                    <a:pt x="1229019" y="669760"/>
                    <a:pt x="1228924" y="669474"/>
                  </a:cubicBezTo>
                  <a:cubicBezTo>
                    <a:pt x="1228638" y="668426"/>
                    <a:pt x="1229400" y="666807"/>
                    <a:pt x="1229971" y="666236"/>
                  </a:cubicBezTo>
                  <a:cubicBezTo>
                    <a:pt x="1230257" y="665950"/>
                    <a:pt x="1231019" y="665283"/>
                    <a:pt x="1231686" y="664712"/>
                  </a:cubicBezTo>
                  <a:cubicBezTo>
                    <a:pt x="1232543" y="664045"/>
                    <a:pt x="1233019" y="663664"/>
                    <a:pt x="1233305" y="663378"/>
                  </a:cubicBezTo>
                  <a:cubicBezTo>
                    <a:pt x="1233686" y="663283"/>
                    <a:pt x="1235115" y="663092"/>
                    <a:pt x="1240068" y="663187"/>
                  </a:cubicBezTo>
                  <a:lnTo>
                    <a:pt x="1246354" y="663187"/>
                  </a:lnTo>
                  <a:cubicBezTo>
                    <a:pt x="1246545" y="663187"/>
                    <a:pt x="1246736" y="663092"/>
                    <a:pt x="1246926" y="662902"/>
                  </a:cubicBezTo>
                  <a:cubicBezTo>
                    <a:pt x="1247688" y="662140"/>
                    <a:pt x="1247783" y="658901"/>
                    <a:pt x="1247688" y="658234"/>
                  </a:cubicBezTo>
                  <a:cubicBezTo>
                    <a:pt x="1247592" y="657758"/>
                    <a:pt x="1247307" y="656996"/>
                    <a:pt x="1246926" y="656139"/>
                  </a:cubicBezTo>
                  <a:cubicBezTo>
                    <a:pt x="1246545" y="655187"/>
                    <a:pt x="1246069" y="654139"/>
                    <a:pt x="1246069" y="653662"/>
                  </a:cubicBezTo>
                  <a:cubicBezTo>
                    <a:pt x="1245973" y="653091"/>
                    <a:pt x="1246164" y="651758"/>
                    <a:pt x="1246354" y="650710"/>
                  </a:cubicBezTo>
                  <a:cubicBezTo>
                    <a:pt x="1246449" y="650043"/>
                    <a:pt x="1246545" y="649471"/>
                    <a:pt x="1246545" y="649091"/>
                  </a:cubicBezTo>
                  <a:cubicBezTo>
                    <a:pt x="1246640" y="648233"/>
                    <a:pt x="1245593" y="645947"/>
                    <a:pt x="1244544" y="643852"/>
                  </a:cubicBezTo>
                  <a:lnTo>
                    <a:pt x="1244259" y="643185"/>
                  </a:lnTo>
                  <a:cubicBezTo>
                    <a:pt x="1243878" y="642328"/>
                    <a:pt x="1243592" y="637375"/>
                    <a:pt x="1243687" y="636422"/>
                  </a:cubicBezTo>
                  <a:lnTo>
                    <a:pt x="1243687" y="633755"/>
                  </a:lnTo>
                  <a:close/>
                  <a:moveTo>
                    <a:pt x="1113099" y="752437"/>
                  </a:moveTo>
                  <a:cubicBezTo>
                    <a:pt x="1113004" y="751484"/>
                    <a:pt x="1113671" y="750246"/>
                    <a:pt x="1114909" y="748722"/>
                  </a:cubicBezTo>
                  <a:cubicBezTo>
                    <a:pt x="1115481" y="748055"/>
                    <a:pt x="1116814" y="746150"/>
                    <a:pt x="1118243" y="744150"/>
                  </a:cubicBezTo>
                  <a:cubicBezTo>
                    <a:pt x="1119576" y="742245"/>
                    <a:pt x="1120910" y="740340"/>
                    <a:pt x="1121768" y="739292"/>
                  </a:cubicBezTo>
                  <a:cubicBezTo>
                    <a:pt x="1123005" y="737673"/>
                    <a:pt x="1123863" y="734911"/>
                    <a:pt x="1124434" y="732911"/>
                  </a:cubicBezTo>
                  <a:cubicBezTo>
                    <a:pt x="1124625" y="732149"/>
                    <a:pt x="1124910" y="731482"/>
                    <a:pt x="1125006" y="731101"/>
                  </a:cubicBezTo>
                  <a:cubicBezTo>
                    <a:pt x="1125292" y="730339"/>
                    <a:pt x="1127863" y="728624"/>
                    <a:pt x="1129768" y="727291"/>
                  </a:cubicBezTo>
                  <a:cubicBezTo>
                    <a:pt x="1131387" y="726148"/>
                    <a:pt x="1132816" y="725195"/>
                    <a:pt x="1133292" y="724624"/>
                  </a:cubicBezTo>
                  <a:cubicBezTo>
                    <a:pt x="1134055" y="723671"/>
                    <a:pt x="1134721" y="721004"/>
                    <a:pt x="1135484" y="718051"/>
                  </a:cubicBezTo>
                  <a:cubicBezTo>
                    <a:pt x="1135674" y="717194"/>
                    <a:pt x="1135864" y="716528"/>
                    <a:pt x="1135960" y="716242"/>
                  </a:cubicBezTo>
                  <a:cubicBezTo>
                    <a:pt x="1136245" y="715480"/>
                    <a:pt x="1138436" y="713289"/>
                    <a:pt x="1139769" y="711860"/>
                  </a:cubicBezTo>
                  <a:cubicBezTo>
                    <a:pt x="1140818" y="710812"/>
                    <a:pt x="1141389" y="710241"/>
                    <a:pt x="1141484" y="709955"/>
                  </a:cubicBezTo>
                  <a:cubicBezTo>
                    <a:pt x="1141674" y="709574"/>
                    <a:pt x="1143103" y="708241"/>
                    <a:pt x="1144056" y="707288"/>
                  </a:cubicBezTo>
                  <a:cubicBezTo>
                    <a:pt x="1144723" y="706621"/>
                    <a:pt x="1145389" y="705955"/>
                    <a:pt x="1145770" y="705669"/>
                  </a:cubicBezTo>
                  <a:cubicBezTo>
                    <a:pt x="1146532" y="704907"/>
                    <a:pt x="1147485" y="702907"/>
                    <a:pt x="1148437" y="700811"/>
                  </a:cubicBezTo>
                  <a:lnTo>
                    <a:pt x="1150914" y="700811"/>
                  </a:lnTo>
                  <a:lnTo>
                    <a:pt x="1150914" y="699954"/>
                  </a:lnTo>
                  <a:lnTo>
                    <a:pt x="1148723" y="699954"/>
                  </a:lnTo>
                  <a:lnTo>
                    <a:pt x="1149104" y="699097"/>
                  </a:lnTo>
                  <a:cubicBezTo>
                    <a:pt x="1149961" y="697192"/>
                    <a:pt x="1151295" y="697096"/>
                    <a:pt x="1152247" y="697001"/>
                  </a:cubicBezTo>
                  <a:cubicBezTo>
                    <a:pt x="1152438" y="697001"/>
                    <a:pt x="1152533" y="697001"/>
                    <a:pt x="1152724" y="696906"/>
                  </a:cubicBezTo>
                  <a:cubicBezTo>
                    <a:pt x="1153105" y="696811"/>
                    <a:pt x="1153867" y="696716"/>
                    <a:pt x="1154628" y="696620"/>
                  </a:cubicBezTo>
                  <a:cubicBezTo>
                    <a:pt x="1155962" y="696430"/>
                    <a:pt x="1157581" y="696239"/>
                    <a:pt x="1158819" y="696049"/>
                  </a:cubicBezTo>
                  <a:cubicBezTo>
                    <a:pt x="1160058" y="695858"/>
                    <a:pt x="1163963" y="693667"/>
                    <a:pt x="1171202" y="689191"/>
                  </a:cubicBezTo>
                  <a:lnTo>
                    <a:pt x="1171678" y="688905"/>
                  </a:lnTo>
                  <a:cubicBezTo>
                    <a:pt x="1172631" y="688333"/>
                    <a:pt x="1174155" y="687191"/>
                    <a:pt x="1175488" y="686143"/>
                  </a:cubicBezTo>
                  <a:cubicBezTo>
                    <a:pt x="1176441" y="685381"/>
                    <a:pt x="1177393" y="684714"/>
                    <a:pt x="1177869" y="684333"/>
                  </a:cubicBezTo>
                  <a:cubicBezTo>
                    <a:pt x="1179394" y="683285"/>
                    <a:pt x="1179870" y="676999"/>
                    <a:pt x="1179870" y="676237"/>
                  </a:cubicBezTo>
                  <a:cubicBezTo>
                    <a:pt x="1179965" y="674903"/>
                    <a:pt x="1179298" y="673093"/>
                    <a:pt x="1179012" y="672141"/>
                  </a:cubicBezTo>
                  <a:lnTo>
                    <a:pt x="1178918" y="672046"/>
                  </a:lnTo>
                  <a:cubicBezTo>
                    <a:pt x="1178727" y="671474"/>
                    <a:pt x="1179012" y="670141"/>
                    <a:pt x="1179203" y="669188"/>
                  </a:cubicBezTo>
                  <a:lnTo>
                    <a:pt x="1179298" y="668712"/>
                  </a:lnTo>
                  <a:cubicBezTo>
                    <a:pt x="1179584" y="667569"/>
                    <a:pt x="1181680" y="660997"/>
                    <a:pt x="1182346" y="660140"/>
                  </a:cubicBezTo>
                  <a:cubicBezTo>
                    <a:pt x="1182823" y="659473"/>
                    <a:pt x="1184061" y="658234"/>
                    <a:pt x="1185108" y="657187"/>
                  </a:cubicBezTo>
                  <a:cubicBezTo>
                    <a:pt x="1185680" y="656615"/>
                    <a:pt x="1186156" y="656139"/>
                    <a:pt x="1186442" y="655853"/>
                  </a:cubicBezTo>
                  <a:cubicBezTo>
                    <a:pt x="1186918" y="655377"/>
                    <a:pt x="1187585" y="654520"/>
                    <a:pt x="1188347" y="653758"/>
                  </a:cubicBezTo>
                  <a:cubicBezTo>
                    <a:pt x="1189109" y="652996"/>
                    <a:pt x="1189776" y="652138"/>
                    <a:pt x="1190252" y="651662"/>
                  </a:cubicBezTo>
                  <a:cubicBezTo>
                    <a:pt x="1190728" y="651186"/>
                    <a:pt x="1191967" y="650519"/>
                    <a:pt x="1193205" y="649948"/>
                  </a:cubicBezTo>
                  <a:cubicBezTo>
                    <a:pt x="1194062" y="649471"/>
                    <a:pt x="1195015" y="648995"/>
                    <a:pt x="1195776" y="648519"/>
                  </a:cubicBezTo>
                  <a:cubicBezTo>
                    <a:pt x="1197110" y="647662"/>
                    <a:pt x="1199301" y="647090"/>
                    <a:pt x="1200539" y="646709"/>
                  </a:cubicBezTo>
                  <a:cubicBezTo>
                    <a:pt x="1200920" y="646614"/>
                    <a:pt x="1201206" y="646519"/>
                    <a:pt x="1201492" y="646424"/>
                  </a:cubicBezTo>
                  <a:cubicBezTo>
                    <a:pt x="1202253" y="646138"/>
                    <a:pt x="1203587" y="644518"/>
                    <a:pt x="1205587" y="641851"/>
                  </a:cubicBezTo>
                  <a:cubicBezTo>
                    <a:pt x="1205873" y="641375"/>
                    <a:pt x="1206159" y="641090"/>
                    <a:pt x="1206254" y="640899"/>
                  </a:cubicBezTo>
                  <a:cubicBezTo>
                    <a:pt x="1206826" y="640232"/>
                    <a:pt x="1209207" y="636803"/>
                    <a:pt x="1209683" y="635565"/>
                  </a:cubicBezTo>
                  <a:cubicBezTo>
                    <a:pt x="1209778" y="635279"/>
                    <a:pt x="1209874" y="634993"/>
                    <a:pt x="1209969" y="634612"/>
                  </a:cubicBezTo>
                  <a:cubicBezTo>
                    <a:pt x="1210255" y="633755"/>
                    <a:pt x="1210635" y="632708"/>
                    <a:pt x="1211017" y="631850"/>
                  </a:cubicBezTo>
                  <a:cubicBezTo>
                    <a:pt x="1211302" y="631279"/>
                    <a:pt x="1212445" y="630041"/>
                    <a:pt x="1213303" y="629755"/>
                  </a:cubicBezTo>
                  <a:cubicBezTo>
                    <a:pt x="1213588" y="629659"/>
                    <a:pt x="1213779" y="629755"/>
                    <a:pt x="1213779" y="629755"/>
                  </a:cubicBezTo>
                  <a:cubicBezTo>
                    <a:pt x="1214255" y="630041"/>
                    <a:pt x="1214636" y="630421"/>
                    <a:pt x="1215112" y="630707"/>
                  </a:cubicBezTo>
                  <a:cubicBezTo>
                    <a:pt x="1215684" y="631183"/>
                    <a:pt x="1216255" y="631660"/>
                    <a:pt x="1216922" y="631850"/>
                  </a:cubicBezTo>
                  <a:cubicBezTo>
                    <a:pt x="1217874" y="632136"/>
                    <a:pt x="1221303" y="632708"/>
                    <a:pt x="1222732" y="632898"/>
                  </a:cubicBezTo>
                  <a:lnTo>
                    <a:pt x="1223113" y="632993"/>
                  </a:lnTo>
                  <a:cubicBezTo>
                    <a:pt x="1223971" y="633088"/>
                    <a:pt x="1229400" y="633565"/>
                    <a:pt x="1230638" y="632993"/>
                  </a:cubicBezTo>
                  <a:cubicBezTo>
                    <a:pt x="1231019" y="632803"/>
                    <a:pt x="1231400" y="632517"/>
                    <a:pt x="1231877" y="632231"/>
                  </a:cubicBezTo>
                  <a:cubicBezTo>
                    <a:pt x="1232829" y="631565"/>
                    <a:pt x="1233972" y="630707"/>
                    <a:pt x="1234829" y="630993"/>
                  </a:cubicBezTo>
                  <a:cubicBezTo>
                    <a:pt x="1235496" y="631183"/>
                    <a:pt x="1236448" y="631660"/>
                    <a:pt x="1237496" y="632041"/>
                  </a:cubicBezTo>
                  <a:cubicBezTo>
                    <a:pt x="1238830" y="632612"/>
                    <a:pt x="1239973" y="633088"/>
                    <a:pt x="1240449" y="633184"/>
                  </a:cubicBezTo>
                  <a:cubicBezTo>
                    <a:pt x="1240639" y="633184"/>
                    <a:pt x="1240830" y="633279"/>
                    <a:pt x="1241115" y="633374"/>
                  </a:cubicBezTo>
                  <a:cubicBezTo>
                    <a:pt x="1241687" y="633470"/>
                    <a:pt x="1242068" y="633565"/>
                    <a:pt x="1242544" y="633660"/>
                  </a:cubicBezTo>
                  <a:lnTo>
                    <a:pt x="1242354" y="636327"/>
                  </a:lnTo>
                  <a:cubicBezTo>
                    <a:pt x="1242258" y="637089"/>
                    <a:pt x="1242449" y="642328"/>
                    <a:pt x="1243021" y="643471"/>
                  </a:cubicBezTo>
                  <a:lnTo>
                    <a:pt x="1243306" y="644137"/>
                  </a:lnTo>
                  <a:cubicBezTo>
                    <a:pt x="1243878" y="645376"/>
                    <a:pt x="1245307" y="648328"/>
                    <a:pt x="1245211" y="649091"/>
                  </a:cubicBezTo>
                  <a:cubicBezTo>
                    <a:pt x="1245211" y="649471"/>
                    <a:pt x="1245116" y="650043"/>
                    <a:pt x="1245021" y="650615"/>
                  </a:cubicBezTo>
                  <a:cubicBezTo>
                    <a:pt x="1244830" y="651758"/>
                    <a:pt x="1244640" y="652996"/>
                    <a:pt x="1244735" y="653758"/>
                  </a:cubicBezTo>
                  <a:cubicBezTo>
                    <a:pt x="1244830" y="654329"/>
                    <a:pt x="1245211" y="655377"/>
                    <a:pt x="1245687" y="656425"/>
                  </a:cubicBezTo>
                  <a:cubicBezTo>
                    <a:pt x="1245973" y="657187"/>
                    <a:pt x="1246354" y="658044"/>
                    <a:pt x="1246354" y="658330"/>
                  </a:cubicBezTo>
                  <a:cubicBezTo>
                    <a:pt x="1246449" y="659187"/>
                    <a:pt x="1246259" y="661663"/>
                    <a:pt x="1245878" y="662235"/>
                  </a:cubicBezTo>
                  <a:lnTo>
                    <a:pt x="1240353" y="662235"/>
                  </a:lnTo>
                  <a:lnTo>
                    <a:pt x="1239782" y="662235"/>
                  </a:lnTo>
                  <a:cubicBezTo>
                    <a:pt x="1233210" y="662140"/>
                    <a:pt x="1232543" y="662425"/>
                    <a:pt x="1232257" y="662807"/>
                  </a:cubicBezTo>
                  <a:cubicBezTo>
                    <a:pt x="1232067" y="662997"/>
                    <a:pt x="1231400" y="663568"/>
                    <a:pt x="1230828" y="664045"/>
                  </a:cubicBezTo>
                  <a:cubicBezTo>
                    <a:pt x="1230067" y="664712"/>
                    <a:pt x="1229305" y="665283"/>
                    <a:pt x="1228924" y="665664"/>
                  </a:cubicBezTo>
                  <a:cubicBezTo>
                    <a:pt x="1228352" y="666331"/>
                    <a:pt x="1227399" y="668141"/>
                    <a:pt x="1227686" y="669569"/>
                  </a:cubicBezTo>
                  <a:cubicBezTo>
                    <a:pt x="1227780" y="669760"/>
                    <a:pt x="1227780" y="670045"/>
                    <a:pt x="1227876" y="670236"/>
                  </a:cubicBezTo>
                  <a:cubicBezTo>
                    <a:pt x="1228162" y="671284"/>
                    <a:pt x="1228257" y="671855"/>
                    <a:pt x="1227686" y="672141"/>
                  </a:cubicBezTo>
                  <a:cubicBezTo>
                    <a:pt x="1227304" y="672427"/>
                    <a:pt x="1226257" y="672617"/>
                    <a:pt x="1225304" y="672808"/>
                  </a:cubicBezTo>
                  <a:cubicBezTo>
                    <a:pt x="1223780" y="673189"/>
                    <a:pt x="1222161" y="673570"/>
                    <a:pt x="1221494" y="674237"/>
                  </a:cubicBezTo>
                  <a:cubicBezTo>
                    <a:pt x="1221209" y="674522"/>
                    <a:pt x="1220542" y="675284"/>
                    <a:pt x="1219875" y="676141"/>
                  </a:cubicBezTo>
                  <a:cubicBezTo>
                    <a:pt x="1218351" y="677951"/>
                    <a:pt x="1215969" y="680713"/>
                    <a:pt x="1215398" y="681095"/>
                  </a:cubicBezTo>
                  <a:cubicBezTo>
                    <a:pt x="1214826" y="681475"/>
                    <a:pt x="1211874" y="682047"/>
                    <a:pt x="1210064" y="682333"/>
                  </a:cubicBezTo>
                  <a:cubicBezTo>
                    <a:pt x="1209112" y="682523"/>
                    <a:pt x="1208349" y="682618"/>
                    <a:pt x="1207873" y="682714"/>
                  </a:cubicBezTo>
                  <a:cubicBezTo>
                    <a:pt x="1206444" y="682999"/>
                    <a:pt x="1202063" y="683666"/>
                    <a:pt x="1201968" y="683762"/>
                  </a:cubicBezTo>
                  <a:lnTo>
                    <a:pt x="1188252" y="688619"/>
                  </a:lnTo>
                  <a:lnTo>
                    <a:pt x="1187014" y="699668"/>
                  </a:lnTo>
                  <a:lnTo>
                    <a:pt x="1184728" y="699668"/>
                  </a:lnTo>
                  <a:lnTo>
                    <a:pt x="1184728" y="700525"/>
                  </a:lnTo>
                  <a:lnTo>
                    <a:pt x="1186918" y="700525"/>
                  </a:lnTo>
                  <a:lnTo>
                    <a:pt x="1185204" y="716242"/>
                  </a:lnTo>
                  <a:lnTo>
                    <a:pt x="1156819" y="715766"/>
                  </a:lnTo>
                  <a:lnTo>
                    <a:pt x="1154438" y="736625"/>
                  </a:lnTo>
                  <a:cubicBezTo>
                    <a:pt x="1153200" y="736816"/>
                    <a:pt x="1150723" y="737292"/>
                    <a:pt x="1150152" y="737673"/>
                  </a:cubicBezTo>
                  <a:cubicBezTo>
                    <a:pt x="1149580" y="738054"/>
                    <a:pt x="1147294" y="740435"/>
                    <a:pt x="1146818" y="741007"/>
                  </a:cubicBezTo>
                  <a:lnTo>
                    <a:pt x="1146723" y="741102"/>
                  </a:lnTo>
                  <a:lnTo>
                    <a:pt x="1145009" y="754056"/>
                  </a:lnTo>
                  <a:lnTo>
                    <a:pt x="1112719" y="752913"/>
                  </a:lnTo>
                  <a:cubicBezTo>
                    <a:pt x="1113099" y="752627"/>
                    <a:pt x="1113099" y="752437"/>
                    <a:pt x="1113099" y="752437"/>
                  </a:cubicBezTo>
                  <a:close/>
                  <a:moveTo>
                    <a:pt x="1117671" y="785679"/>
                  </a:moveTo>
                  <a:cubicBezTo>
                    <a:pt x="1118053" y="784726"/>
                    <a:pt x="1119291" y="782821"/>
                    <a:pt x="1120243" y="781774"/>
                  </a:cubicBezTo>
                  <a:cubicBezTo>
                    <a:pt x="1121386" y="780345"/>
                    <a:pt x="1119958" y="775297"/>
                    <a:pt x="1119386" y="774249"/>
                  </a:cubicBezTo>
                  <a:cubicBezTo>
                    <a:pt x="1119005" y="773487"/>
                    <a:pt x="1118338" y="771772"/>
                    <a:pt x="1117767" y="770344"/>
                  </a:cubicBezTo>
                  <a:cubicBezTo>
                    <a:pt x="1117386" y="769296"/>
                    <a:pt x="1117005" y="768439"/>
                    <a:pt x="1116910" y="768153"/>
                  </a:cubicBezTo>
                  <a:cubicBezTo>
                    <a:pt x="1116814" y="767486"/>
                    <a:pt x="1118815" y="761866"/>
                    <a:pt x="1119481" y="761104"/>
                  </a:cubicBezTo>
                  <a:cubicBezTo>
                    <a:pt x="1119672" y="760914"/>
                    <a:pt x="1119767" y="760628"/>
                    <a:pt x="1119672" y="760342"/>
                  </a:cubicBezTo>
                  <a:cubicBezTo>
                    <a:pt x="1119481" y="759676"/>
                    <a:pt x="1118529" y="759009"/>
                    <a:pt x="1116243" y="758152"/>
                  </a:cubicBezTo>
                  <a:cubicBezTo>
                    <a:pt x="1115576" y="757866"/>
                    <a:pt x="1115100" y="758152"/>
                    <a:pt x="1114624" y="758342"/>
                  </a:cubicBezTo>
                  <a:cubicBezTo>
                    <a:pt x="1114338" y="758437"/>
                    <a:pt x="1114147" y="758533"/>
                    <a:pt x="1113766" y="758628"/>
                  </a:cubicBezTo>
                  <a:cubicBezTo>
                    <a:pt x="1113671" y="758628"/>
                    <a:pt x="1113576" y="758628"/>
                    <a:pt x="1113576" y="758628"/>
                  </a:cubicBezTo>
                  <a:cubicBezTo>
                    <a:pt x="1113480" y="758533"/>
                    <a:pt x="1113480" y="757961"/>
                    <a:pt x="1113480" y="757580"/>
                  </a:cubicBezTo>
                  <a:cubicBezTo>
                    <a:pt x="1113480" y="757390"/>
                    <a:pt x="1113480" y="757104"/>
                    <a:pt x="1113480" y="756818"/>
                  </a:cubicBezTo>
                  <a:cubicBezTo>
                    <a:pt x="1113386" y="755961"/>
                    <a:pt x="1113290" y="754437"/>
                    <a:pt x="1113195" y="753484"/>
                  </a:cubicBezTo>
                  <a:lnTo>
                    <a:pt x="1146246" y="754628"/>
                  </a:lnTo>
                  <a:lnTo>
                    <a:pt x="1148056" y="741197"/>
                  </a:lnTo>
                  <a:cubicBezTo>
                    <a:pt x="1149294" y="739864"/>
                    <a:pt x="1150723" y="738340"/>
                    <a:pt x="1151009" y="738149"/>
                  </a:cubicBezTo>
                  <a:cubicBezTo>
                    <a:pt x="1151295" y="737959"/>
                    <a:pt x="1153485" y="737483"/>
                    <a:pt x="1155295" y="737197"/>
                  </a:cubicBezTo>
                  <a:lnTo>
                    <a:pt x="1155677" y="737101"/>
                  </a:lnTo>
                  <a:lnTo>
                    <a:pt x="1158058" y="716337"/>
                  </a:lnTo>
                  <a:lnTo>
                    <a:pt x="1186442" y="716813"/>
                  </a:lnTo>
                  <a:lnTo>
                    <a:pt x="1187966" y="702716"/>
                  </a:lnTo>
                  <a:lnTo>
                    <a:pt x="1214636" y="722052"/>
                  </a:lnTo>
                  <a:lnTo>
                    <a:pt x="1198634" y="722338"/>
                  </a:lnTo>
                  <a:lnTo>
                    <a:pt x="1202920" y="789394"/>
                  </a:lnTo>
                  <a:lnTo>
                    <a:pt x="1203015" y="789584"/>
                  </a:lnTo>
                  <a:cubicBezTo>
                    <a:pt x="1203015" y="789584"/>
                    <a:pt x="1204063" y="791394"/>
                    <a:pt x="1204349" y="792251"/>
                  </a:cubicBezTo>
                  <a:cubicBezTo>
                    <a:pt x="1204444" y="792442"/>
                    <a:pt x="1204540" y="792632"/>
                    <a:pt x="1204635" y="792918"/>
                  </a:cubicBezTo>
                  <a:cubicBezTo>
                    <a:pt x="1204921" y="793680"/>
                    <a:pt x="1205301" y="794633"/>
                    <a:pt x="1205397" y="795775"/>
                  </a:cubicBezTo>
                  <a:cubicBezTo>
                    <a:pt x="1205492" y="796823"/>
                    <a:pt x="1204063" y="799300"/>
                    <a:pt x="1203396" y="800347"/>
                  </a:cubicBezTo>
                  <a:lnTo>
                    <a:pt x="1170726" y="799681"/>
                  </a:lnTo>
                  <a:lnTo>
                    <a:pt x="1170536" y="799871"/>
                  </a:lnTo>
                  <a:cubicBezTo>
                    <a:pt x="1170059" y="800538"/>
                    <a:pt x="1169107" y="801491"/>
                    <a:pt x="1168630" y="801586"/>
                  </a:cubicBezTo>
                  <a:cubicBezTo>
                    <a:pt x="1167773" y="801776"/>
                    <a:pt x="1165487" y="801776"/>
                    <a:pt x="1164535" y="801776"/>
                  </a:cubicBezTo>
                  <a:lnTo>
                    <a:pt x="1160724" y="801776"/>
                  </a:lnTo>
                  <a:cubicBezTo>
                    <a:pt x="1160248" y="801776"/>
                    <a:pt x="1159772" y="801586"/>
                    <a:pt x="1159105" y="801395"/>
                  </a:cubicBezTo>
                  <a:cubicBezTo>
                    <a:pt x="1158439" y="801205"/>
                    <a:pt x="1157772" y="801014"/>
                    <a:pt x="1156915" y="800919"/>
                  </a:cubicBezTo>
                  <a:cubicBezTo>
                    <a:pt x="1155867" y="800824"/>
                    <a:pt x="1151962" y="800633"/>
                    <a:pt x="1151104" y="801205"/>
                  </a:cubicBezTo>
                  <a:cubicBezTo>
                    <a:pt x="1150437" y="801586"/>
                    <a:pt x="1149390" y="803776"/>
                    <a:pt x="1149104" y="805015"/>
                  </a:cubicBezTo>
                  <a:cubicBezTo>
                    <a:pt x="1148342" y="805110"/>
                    <a:pt x="1146913" y="805205"/>
                    <a:pt x="1146246" y="804824"/>
                  </a:cubicBezTo>
                  <a:cubicBezTo>
                    <a:pt x="1145675" y="804538"/>
                    <a:pt x="1145389" y="803967"/>
                    <a:pt x="1145009" y="803300"/>
                  </a:cubicBezTo>
                  <a:cubicBezTo>
                    <a:pt x="1144913" y="803015"/>
                    <a:pt x="1144723" y="802729"/>
                    <a:pt x="1144532" y="802538"/>
                  </a:cubicBezTo>
                  <a:cubicBezTo>
                    <a:pt x="1144246" y="802062"/>
                    <a:pt x="1143675" y="801681"/>
                    <a:pt x="1143103" y="801300"/>
                  </a:cubicBezTo>
                  <a:cubicBezTo>
                    <a:pt x="1142817" y="801109"/>
                    <a:pt x="1142532" y="800824"/>
                    <a:pt x="1142341" y="800633"/>
                  </a:cubicBezTo>
                  <a:cubicBezTo>
                    <a:pt x="1141865" y="800157"/>
                    <a:pt x="1140818" y="798157"/>
                    <a:pt x="1140722" y="797585"/>
                  </a:cubicBezTo>
                  <a:cubicBezTo>
                    <a:pt x="1140532" y="796823"/>
                    <a:pt x="1140436" y="796442"/>
                    <a:pt x="1139674" y="795680"/>
                  </a:cubicBezTo>
                  <a:cubicBezTo>
                    <a:pt x="1138912" y="794918"/>
                    <a:pt x="1137103" y="794156"/>
                    <a:pt x="1136436" y="794156"/>
                  </a:cubicBezTo>
                  <a:cubicBezTo>
                    <a:pt x="1136055" y="794156"/>
                    <a:pt x="1133769" y="793585"/>
                    <a:pt x="1133102" y="793299"/>
                  </a:cubicBezTo>
                  <a:cubicBezTo>
                    <a:pt x="1132816" y="793204"/>
                    <a:pt x="1132245" y="792346"/>
                    <a:pt x="1131959" y="791299"/>
                  </a:cubicBezTo>
                  <a:cubicBezTo>
                    <a:pt x="1131578" y="790156"/>
                    <a:pt x="1128530" y="789679"/>
                    <a:pt x="1127958" y="789679"/>
                  </a:cubicBezTo>
                  <a:cubicBezTo>
                    <a:pt x="1127292" y="789679"/>
                    <a:pt x="1125577" y="790156"/>
                    <a:pt x="1123863" y="790727"/>
                  </a:cubicBezTo>
                  <a:cubicBezTo>
                    <a:pt x="1122911" y="791013"/>
                    <a:pt x="1117767" y="792823"/>
                    <a:pt x="1116148" y="793394"/>
                  </a:cubicBezTo>
                  <a:cubicBezTo>
                    <a:pt x="1116052" y="792823"/>
                    <a:pt x="1115957" y="792251"/>
                    <a:pt x="1115862" y="791394"/>
                  </a:cubicBezTo>
                  <a:cubicBezTo>
                    <a:pt x="1115671" y="791203"/>
                    <a:pt x="1117100" y="786917"/>
                    <a:pt x="1117671" y="785679"/>
                  </a:cubicBezTo>
                  <a:close/>
                  <a:moveTo>
                    <a:pt x="1111004" y="819112"/>
                  </a:moveTo>
                  <a:cubicBezTo>
                    <a:pt x="1111194" y="818540"/>
                    <a:pt x="1111576" y="817969"/>
                    <a:pt x="1111957" y="817492"/>
                  </a:cubicBezTo>
                  <a:cubicBezTo>
                    <a:pt x="1112147" y="817302"/>
                    <a:pt x="1112337" y="817016"/>
                    <a:pt x="1112433" y="816826"/>
                  </a:cubicBezTo>
                  <a:cubicBezTo>
                    <a:pt x="1112814" y="816349"/>
                    <a:pt x="1112623" y="815587"/>
                    <a:pt x="1112528" y="814730"/>
                  </a:cubicBezTo>
                  <a:cubicBezTo>
                    <a:pt x="1113099" y="814445"/>
                    <a:pt x="1113862" y="814254"/>
                    <a:pt x="1114052" y="814349"/>
                  </a:cubicBezTo>
                  <a:cubicBezTo>
                    <a:pt x="1114909" y="814730"/>
                    <a:pt x="1117005" y="814921"/>
                    <a:pt x="1117767" y="814921"/>
                  </a:cubicBezTo>
                  <a:cubicBezTo>
                    <a:pt x="1118243" y="814921"/>
                    <a:pt x="1119576" y="814825"/>
                    <a:pt x="1120815" y="814730"/>
                  </a:cubicBezTo>
                  <a:cubicBezTo>
                    <a:pt x="1121862" y="814635"/>
                    <a:pt x="1122911" y="814540"/>
                    <a:pt x="1123291" y="814540"/>
                  </a:cubicBezTo>
                  <a:cubicBezTo>
                    <a:pt x="1123958" y="814540"/>
                    <a:pt x="1125577" y="814540"/>
                    <a:pt x="1126720" y="814730"/>
                  </a:cubicBezTo>
                  <a:cubicBezTo>
                    <a:pt x="1128149" y="814921"/>
                    <a:pt x="1132816" y="816349"/>
                    <a:pt x="1133388" y="817016"/>
                  </a:cubicBezTo>
                  <a:cubicBezTo>
                    <a:pt x="1133007" y="817874"/>
                    <a:pt x="1132054" y="819207"/>
                    <a:pt x="1131197" y="819588"/>
                  </a:cubicBezTo>
                  <a:lnTo>
                    <a:pt x="1131007" y="819683"/>
                  </a:lnTo>
                  <a:cubicBezTo>
                    <a:pt x="1130054" y="820159"/>
                    <a:pt x="1129673" y="820255"/>
                    <a:pt x="1128816" y="819874"/>
                  </a:cubicBezTo>
                  <a:lnTo>
                    <a:pt x="1128244" y="819588"/>
                  </a:lnTo>
                  <a:cubicBezTo>
                    <a:pt x="1127102" y="819112"/>
                    <a:pt x="1125673" y="818445"/>
                    <a:pt x="1124530" y="818445"/>
                  </a:cubicBezTo>
                  <a:cubicBezTo>
                    <a:pt x="1123196" y="818445"/>
                    <a:pt x="1122053" y="818636"/>
                    <a:pt x="1120719" y="818921"/>
                  </a:cubicBezTo>
                  <a:cubicBezTo>
                    <a:pt x="1119958" y="819112"/>
                    <a:pt x="1119100" y="819397"/>
                    <a:pt x="1118148" y="819683"/>
                  </a:cubicBezTo>
                  <a:cubicBezTo>
                    <a:pt x="1117290" y="819969"/>
                    <a:pt x="1116528" y="820159"/>
                    <a:pt x="1116052" y="820255"/>
                  </a:cubicBezTo>
                  <a:cubicBezTo>
                    <a:pt x="1115195" y="820445"/>
                    <a:pt x="1113576" y="820350"/>
                    <a:pt x="1113004" y="820159"/>
                  </a:cubicBezTo>
                  <a:lnTo>
                    <a:pt x="1111099" y="819207"/>
                  </a:lnTo>
                  <a:cubicBezTo>
                    <a:pt x="1110909" y="819207"/>
                    <a:pt x="1111004" y="819112"/>
                    <a:pt x="1111004" y="819112"/>
                  </a:cubicBezTo>
                  <a:close/>
                  <a:moveTo>
                    <a:pt x="1114624" y="825684"/>
                  </a:moveTo>
                  <a:cubicBezTo>
                    <a:pt x="1114433" y="825589"/>
                    <a:pt x="1114242" y="825493"/>
                    <a:pt x="1114147" y="825398"/>
                  </a:cubicBezTo>
                  <a:lnTo>
                    <a:pt x="1114052" y="825303"/>
                  </a:lnTo>
                  <a:cubicBezTo>
                    <a:pt x="1113480" y="824922"/>
                    <a:pt x="1113290" y="824541"/>
                    <a:pt x="1113290" y="824065"/>
                  </a:cubicBezTo>
                  <a:cubicBezTo>
                    <a:pt x="1113290" y="823303"/>
                    <a:pt x="1112719" y="823017"/>
                    <a:pt x="1112147" y="822731"/>
                  </a:cubicBezTo>
                  <a:cubicBezTo>
                    <a:pt x="1111766" y="822541"/>
                    <a:pt x="1111290" y="822350"/>
                    <a:pt x="1110909" y="821969"/>
                  </a:cubicBezTo>
                  <a:cubicBezTo>
                    <a:pt x="1110337" y="821493"/>
                    <a:pt x="1110433" y="820826"/>
                    <a:pt x="1110623" y="820064"/>
                  </a:cubicBezTo>
                  <a:lnTo>
                    <a:pt x="1112243" y="820921"/>
                  </a:lnTo>
                  <a:cubicBezTo>
                    <a:pt x="1112719" y="821112"/>
                    <a:pt x="1113576" y="821207"/>
                    <a:pt x="1114338" y="821207"/>
                  </a:cubicBezTo>
                  <a:cubicBezTo>
                    <a:pt x="1114909" y="821207"/>
                    <a:pt x="1115481" y="821207"/>
                    <a:pt x="1115862" y="821112"/>
                  </a:cubicBezTo>
                  <a:cubicBezTo>
                    <a:pt x="1116338" y="821017"/>
                    <a:pt x="1117100" y="820731"/>
                    <a:pt x="1118053" y="820445"/>
                  </a:cubicBezTo>
                  <a:cubicBezTo>
                    <a:pt x="1118910" y="820159"/>
                    <a:pt x="1119862" y="819874"/>
                    <a:pt x="1120529" y="819683"/>
                  </a:cubicBezTo>
                  <a:cubicBezTo>
                    <a:pt x="1122053" y="819302"/>
                    <a:pt x="1123005" y="819207"/>
                    <a:pt x="1124149" y="819207"/>
                  </a:cubicBezTo>
                  <a:cubicBezTo>
                    <a:pt x="1125101" y="819207"/>
                    <a:pt x="1126435" y="819778"/>
                    <a:pt x="1127482" y="820255"/>
                  </a:cubicBezTo>
                  <a:lnTo>
                    <a:pt x="1128054" y="820541"/>
                  </a:lnTo>
                  <a:cubicBezTo>
                    <a:pt x="1129387" y="821112"/>
                    <a:pt x="1130054" y="820731"/>
                    <a:pt x="1131102" y="820255"/>
                  </a:cubicBezTo>
                  <a:lnTo>
                    <a:pt x="1131293" y="820159"/>
                  </a:lnTo>
                  <a:cubicBezTo>
                    <a:pt x="1132530" y="819588"/>
                    <a:pt x="1133578" y="817969"/>
                    <a:pt x="1133959" y="817112"/>
                  </a:cubicBezTo>
                  <a:cubicBezTo>
                    <a:pt x="1134055" y="816921"/>
                    <a:pt x="1134055" y="816730"/>
                    <a:pt x="1133959" y="816540"/>
                  </a:cubicBezTo>
                  <a:cubicBezTo>
                    <a:pt x="1133292" y="815397"/>
                    <a:pt x="1127482" y="813968"/>
                    <a:pt x="1126625" y="813873"/>
                  </a:cubicBezTo>
                  <a:cubicBezTo>
                    <a:pt x="1125387" y="813683"/>
                    <a:pt x="1123767" y="813683"/>
                    <a:pt x="1123101" y="813683"/>
                  </a:cubicBezTo>
                  <a:cubicBezTo>
                    <a:pt x="1122720" y="813683"/>
                    <a:pt x="1121768" y="813778"/>
                    <a:pt x="1120624" y="813873"/>
                  </a:cubicBezTo>
                  <a:cubicBezTo>
                    <a:pt x="1119481" y="813968"/>
                    <a:pt x="1118148" y="814063"/>
                    <a:pt x="1117671" y="814063"/>
                  </a:cubicBezTo>
                  <a:cubicBezTo>
                    <a:pt x="1116719" y="814063"/>
                    <a:pt x="1115005" y="813873"/>
                    <a:pt x="1114433" y="813587"/>
                  </a:cubicBezTo>
                  <a:cubicBezTo>
                    <a:pt x="1113862" y="813301"/>
                    <a:pt x="1112909" y="813587"/>
                    <a:pt x="1112243" y="813873"/>
                  </a:cubicBezTo>
                  <a:cubicBezTo>
                    <a:pt x="1112243" y="813873"/>
                    <a:pt x="1112243" y="813873"/>
                    <a:pt x="1112243" y="813873"/>
                  </a:cubicBezTo>
                  <a:cubicBezTo>
                    <a:pt x="1112147" y="813397"/>
                    <a:pt x="1111957" y="812825"/>
                    <a:pt x="1112052" y="812635"/>
                  </a:cubicBezTo>
                  <a:cubicBezTo>
                    <a:pt x="1112147" y="811778"/>
                    <a:pt x="1111099" y="811111"/>
                    <a:pt x="1110242" y="810539"/>
                  </a:cubicBezTo>
                  <a:cubicBezTo>
                    <a:pt x="1110051" y="810444"/>
                    <a:pt x="1109861" y="810253"/>
                    <a:pt x="1109671" y="810158"/>
                  </a:cubicBezTo>
                  <a:cubicBezTo>
                    <a:pt x="1109194" y="809777"/>
                    <a:pt x="1109290" y="807682"/>
                    <a:pt x="1109385" y="806920"/>
                  </a:cubicBezTo>
                  <a:cubicBezTo>
                    <a:pt x="1109480" y="805967"/>
                    <a:pt x="1108718" y="805682"/>
                    <a:pt x="1108146" y="805491"/>
                  </a:cubicBezTo>
                  <a:cubicBezTo>
                    <a:pt x="1107765" y="805396"/>
                    <a:pt x="1107480" y="805300"/>
                    <a:pt x="1107289" y="805015"/>
                  </a:cubicBezTo>
                  <a:cubicBezTo>
                    <a:pt x="1107194" y="804920"/>
                    <a:pt x="1107194" y="804729"/>
                    <a:pt x="1107194" y="804634"/>
                  </a:cubicBezTo>
                  <a:cubicBezTo>
                    <a:pt x="1107385" y="804253"/>
                    <a:pt x="1107956" y="803776"/>
                    <a:pt x="1108528" y="803586"/>
                  </a:cubicBezTo>
                  <a:cubicBezTo>
                    <a:pt x="1109385" y="803205"/>
                    <a:pt x="1112052" y="801776"/>
                    <a:pt x="1112909" y="801014"/>
                  </a:cubicBezTo>
                  <a:cubicBezTo>
                    <a:pt x="1113671" y="800347"/>
                    <a:pt x="1115767" y="797204"/>
                    <a:pt x="1116148" y="796537"/>
                  </a:cubicBezTo>
                  <a:cubicBezTo>
                    <a:pt x="1116243" y="796442"/>
                    <a:pt x="1116338" y="795966"/>
                    <a:pt x="1116243" y="794537"/>
                  </a:cubicBezTo>
                  <a:cubicBezTo>
                    <a:pt x="1117671" y="794061"/>
                    <a:pt x="1123196" y="792061"/>
                    <a:pt x="1124149" y="791775"/>
                  </a:cubicBezTo>
                  <a:cubicBezTo>
                    <a:pt x="1125006" y="791489"/>
                    <a:pt x="1127292" y="790822"/>
                    <a:pt x="1127958" y="790822"/>
                  </a:cubicBezTo>
                  <a:cubicBezTo>
                    <a:pt x="1128721" y="790822"/>
                    <a:pt x="1130911" y="791394"/>
                    <a:pt x="1131102" y="791870"/>
                  </a:cubicBezTo>
                  <a:cubicBezTo>
                    <a:pt x="1131102" y="791966"/>
                    <a:pt x="1131864" y="793966"/>
                    <a:pt x="1132816" y="794347"/>
                  </a:cubicBezTo>
                  <a:cubicBezTo>
                    <a:pt x="1133102" y="794442"/>
                    <a:pt x="1135769" y="795204"/>
                    <a:pt x="1136436" y="795204"/>
                  </a:cubicBezTo>
                  <a:cubicBezTo>
                    <a:pt x="1136817" y="795204"/>
                    <a:pt x="1138436" y="795775"/>
                    <a:pt x="1139008" y="796442"/>
                  </a:cubicBezTo>
                  <a:cubicBezTo>
                    <a:pt x="1139579" y="797014"/>
                    <a:pt x="1139769" y="797299"/>
                    <a:pt x="1139865" y="797966"/>
                  </a:cubicBezTo>
                  <a:cubicBezTo>
                    <a:pt x="1139960" y="798728"/>
                    <a:pt x="1141103" y="800824"/>
                    <a:pt x="1141674" y="801395"/>
                  </a:cubicBezTo>
                  <a:cubicBezTo>
                    <a:pt x="1141865" y="801586"/>
                    <a:pt x="1142246" y="801871"/>
                    <a:pt x="1142532" y="802157"/>
                  </a:cubicBezTo>
                  <a:cubicBezTo>
                    <a:pt x="1143008" y="802538"/>
                    <a:pt x="1143484" y="802919"/>
                    <a:pt x="1143770" y="803300"/>
                  </a:cubicBezTo>
                  <a:cubicBezTo>
                    <a:pt x="1143865" y="803491"/>
                    <a:pt x="1144056" y="803681"/>
                    <a:pt x="1144151" y="803967"/>
                  </a:cubicBezTo>
                  <a:cubicBezTo>
                    <a:pt x="1144437" y="804634"/>
                    <a:pt x="1144913" y="805396"/>
                    <a:pt x="1145675" y="805777"/>
                  </a:cubicBezTo>
                  <a:cubicBezTo>
                    <a:pt x="1146152" y="806062"/>
                    <a:pt x="1147008" y="806062"/>
                    <a:pt x="1147675" y="806062"/>
                  </a:cubicBezTo>
                  <a:cubicBezTo>
                    <a:pt x="1148151" y="806062"/>
                    <a:pt x="1148628" y="806062"/>
                    <a:pt x="1148914" y="805967"/>
                  </a:cubicBezTo>
                  <a:cubicBezTo>
                    <a:pt x="1148914" y="806824"/>
                    <a:pt x="1149009" y="808253"/>
                    <a:pt x="1149199" y="809777"/>
                  </a:cubicBezTo>
                  <a:cubicBezTo>
                    <a:pt x="1149294" y="810920"/>
                    <a:pt x="1149390" y="812063"/>
                    <a:pt x="1149390" y="812349"/>
                  </a:cubicBezTo>
                  <a:cubicBezTo>
                    <a:pt x="1149390" y="812540"/>
                    <a:pt x="1149390" y="812730"/>
                    <a:pt x="1149294" y="813016"/>
                  </a:cubicBezTo>
                  <a:cubicBezTo>
                    <a:pt x="1149199" y="813873"/>
                    <a:pt x="1148914" y="815207"/>
                    <a:pt x="1149390" y="816159"/>
                  </a:cubicBezTo>
                  <a:cubicBezTo>
                    <a:pt x="1149580" y="816635"/>
                    <a:pt x="1149961" y="817302"/>
                    <a:pt x="1150343" y="817969"/>
                  </a:cubicBezTo>
                  <a:cubicBezTo>
                    <a:pt x="1150819" y="818731"/>
                    <a:pt x="1151199" y="819493"/>
                    <a:pt x="1151390" y="819874"/>
                  </a:cubicBezTo>
                  <a:cubicBezTo>
                    <a:pt x="1151580" y="820350"/>
                    <a:pt x="1152152" y="820921"/>
                    <a:pt x="1152724" y="821683"/>
                  </a:cubicBezTo>
                  <a:cubicBezTo>
                    <a:pt x="1153390" y="822445"/>
                    <a:pt x="1154343" y="823493"/>
                    <a:pt x="1154438" y="823970"/>
                  </a:cubicBezTo>
                  <a:cubicBezTo>
                    <a:pt x="1154534" y="824636"/>
                    <a:pt x="1154152" y="826732"/>
                    <a:pt x="1153867" y="827779"/>
                  </a:cubicBezTo>
                  <a:cubicBezTo>
                    <a:pt x="1152057" y="828065"/>
                    <a:pt x="1149009" y="828446"/>
                    <a:pt x="1148247" y="828446"/>
                  </a:cubicBezTo>
                  <a:cubicBezTo>
                    <a:pt x="1147294" y="828446"/>
                    <a:pt x="1145770" y="827970"/>
                    <a:pt x="1145009" y="827494"/>
                  </a:cubicBezTo>
                  <a:cubicBezTo>
                    <a:pt x="1144627" y="827303"/>
                    <a:pt x="1143865" y="826541"/>
                    <a:pt x="1143199" y="825779"/>
                  </a:cubicBezTo>
                  <a:cubicBezTo>
                    <a:pt x="1142151" y="824732"/>
                    <a:pt x="1141770" y="824255"/>
                    <a:pt x="1141389" y="824160"/>
                  </a:cubicBezTo>
                  <a:cubicBezTo>
                    <a:pt x="1140818" y="823970"/>
                    <a:pt x="1139293" y="823493"/>
                    <a:pt x="1137960" y="823493"/>
                  </a:cubicBezTo>
                  <a:lnTo>
                    <a:pt x="1133007" y="823493"/>
                  </a:lnTo>
                  <a:cubicBezTo>
                    <a:pt x="1132626" y="823493"/>
                    <a:pt x="1132149" y="823493"/>
                    <a:pt x="1131578" y="823493"/>
                  </a:cubicBezTo>
                  <a:cubicBezTo>
                    <a:pt x="1130340" y="823493"/>
                    <a:pt x="1128911" y="823588"/>
                    <a:pt x="1128149" y="823493"/>
                  </a:cubicBezTo>
                  <a:cubicBezTo>
                    <a:pt x="1127863" y="823493"/>
                    <a:pt x="1127578" y="823398"/>
                    <a:pt x="1127292" y="823303"/>
                  </a:cubicBezTo>
                  <a:cubicBezTo>
                    <a:pt x="1126530" y="823017"/>
                    <a:pt x="1125577" y="822731"/>
                    <a:pt x="1124149" y="823017"/>
                  </a:cubicBezTo>
                  <a:cubicBezTo>
                    <a:pt x="1123005" y="823208"/>
                    <a:pt x="1121672" y="823874"/>
                    <a:pt x="1120529" y="824350"/>
                  </a:cubicBezTo>
                  <a:cubicBezTo>
                    <a:pt x="1119767" y="824636"/>
                    <a:pt x="1119100" y="825017"/>
                    <a:pt x="1118815" y="825017"/>
                  </a:cubicBezTo>
                  <a:cubicBezTo>
                    <a:pt x="1118148" y="825017"/>
                    <a:pt x="1115481" y="825493"/>
                    <a:pt x="1114624" y="825684"/>
                  </a:cubicBezTo>
                  <a:close/>
                  <a:moveTo>
                    <a:pt x="1122720" y="835495"/>
                  </a:moveTo>
                  <a:cubicBezTo>
                    <a:pt x="1122339" y="834828"/>
                    <a:pt x="1122148" y="833590"/>
                    <a:pt x="1121958" y="832637"/>
                  </a:cubicBezTo>
                  <a:cubicBezTo>
                    <a:pt x="1121862" y="832161"/>
                    <a:pt x="1121768" y="831685"/>
                    <a:pt x="1121672" y="831399"/>
                  </a:cubicBezTo>
                  <a:cubicBezTo>
                    <a:pt x="1121386" y="830351"/>
                    <a:pt x="1120815" y="829875"/>
                    <a:pt x="1119862" y="829494"/>
                  </a:cubicBezTo>
                  <a:cubicBezTo>
                    <a:pt x="1119005" y="829113"/>
                    <a:pt x="1118243" y="829113"/>
                    <a:pt x="1117290" y="829113"/>
                  </a:cubicBezTo>
                  <a:cubicBezTo>
                    <a:pt x="1117386" y="828922"/>
                    <a:pt x="1117577" y="828541"/>
                    <a:pt x="1118053" y="827970"/>
                  </a:cubicBezTo>
                  <a:lnTo>
                    <a:pt x="1118243" y="827779"/>
                  </a:lnTo>
                  <a:cubicBezTo>
                    <a:pt x="1118433" y="827494"/>
                    <a:pt x="1118433" y="827208"/>
                    <a:pt x="1118338" y="826922"/>
                  </a:cubicBezTo>
                  <a:cubicBezTo>
                    <a:pt x="1118053" y="826446"/>
                    <a:pt x="1117386" y="826160"/>
                    <a:pt x="1116624" y="826065"/>
                  </a:cubicBezTo>
                  <a:cubicBezTo>
                    <a:pt x="1117577" y="825874"/>
                    <a:pt x="1118624" y="825684"/>
                    <a:pt x="1119100" y="825589"/>
                  </a:cubicBezTo>
                  <a:cubicBezTo>
                    <a:pt x="1119481" y="825493"/>
                    <a:pt x="1120243" y="825208"/>
                    <a:pt x="1121101" y="824827"/>
                  </a:cubicBezTo>
                  <a:cubicBezTo>
                    <a:pt x="1122148" y="824350"/>
                    <a:pt x="1123577" y="823779"/>
                    <a:pt x="1124530" y="823588"/>
                  </a:cubicBezTo>
                  <a:cubicBezTo>
                    <a:pt x="1125673" y="823398"/>
                    <a:pt x="1126435" y="823588"/>
                    <a:pt x="1127196" y="823874"/>
                  </a:cubicBezTo>
                  <a:cubicBezTo>
                    <a:pt x="1127578" y="823970"/>
                    <a:pt x="1127863" y="824065"/>
                    <a:pt x="1128149" y="824160"/>
                  </a:cubicBezTo>
                  <a:cubicBezTo>
                    <a:pt x="1128911" y="824255"/>
                    <a:pt x="1130435" y="824255"/>
                    <a:pt x="1131769" y="824160"/>
                  </a:cubicBezTo>
                  <a:cubicBezTo>
                    <a:pt x="1132340" y="824160"/>
                    <a:pt x="1132816" y="824160"/>
                    <a:pt x="1133197" y="824160"/>
                  </a:cubicBezTo>
                  <a:lnTo>
                    <a:pt x="1135388" y="824160"/>
                  </a:lnTo>
                  <a:cubicBezTo>
                    <a:pt x="1135198" y="824350"/>
                    <a:pt x="1134912" y="824636"/>
                    <a:pt x="1134721" y="824827"/>
                  </a:cubicBezTo>
                  <a:cubicBezTo>
                    <a:pt x="1134626" y="824922"/>
                    <a:pt x="1134531" y="825017"/>
                    <a:pt x="1134435" y="825112"/>
                  </a:cubicBezTo>
                  <a:cubicBezTo>
                    <a:pt x="1133959" y="825493"/>
                    <a:pt x="1133483" y="825874"/>
                    <a:pt x="1133483" y="826827"/>
                  </a:cubicBezTo>
                  <a:cubicBezTo>
                    <a:pt x="1133388" y="827684"/>
                    <a:pt x="1133292" y="829589"/>
                    <a:pt x="1132436" y="829970"/>
                  </a:cubicBezTo>
                  <a:cubicBezTo>
                    <a:pt x="1131673" y="830351"/>
                    <a:pt x="1130530" y="830637"/>
                    <a:pt x="1129483" y="830923"/>
                  </a:cubicBezTo>
                  <a:cubicBezTo>
                    <a:pt x="1129197" y="831018"/>
                    <a:pt x="1128816" y="831113"/>
                    <a:pt x="1128530" y="831113"/>
                  </a:cubicBezTo>
                  <a:cubicBezTo>
                    <a:pt x="1127292" y="831494"/>
                    <a:pt x="1125673" y="832161"/>
                    <a:pt x="1125006" y="832923"/>
                  </a:cubicBezTo>
                  <a:cubicBezTo>
                    <a:pt x="1124625" y="833399"/>
                    <a:pt x="1123672" y="834828"/>
                    <a:pt x="1123101" y="835876"/>
                  </a:cubicBezTo>
                  <a:cubicBezTo>
                    <a:pt x="1122911" y="835780"/>
                    <a:pt x="1122911" y="835685"/>
                    <a:pt x="1122720" y="835495"/>
                  </a:cubicBezTo>
                  <a:close/>
                  <a:moveTo>
                    <a:pt x="1133388" y="849401"/>
                  </a:moveTo>
                  <a:cubicBezTo>
                    <a:pt x="1132912" y="848639"/>
                    <a:pt x="1131673" y="846163"/>
                    <a:pt x="1130530" y="843877"/>
                  </a:cubicBezTo>
                  <a:cubicBezTo>
                    <a:pt x="1129387" y="841591"/>
                    <a:pt x="1128625" y="840162"/>
                    <a:pt x="1128435" y="839781"/>
                  </a:cubicBezTo>
                  <a:cubicBezTo>
                    <a:pt x="1128054" y="839305"/>
                    <a:pt x="1127006" y="838733"/>
                    <a:pt x="1125577" y="837971"/>
                  </a:cubicBezTo>
                  <a:cubicBezTo>
                    <a:pt x="1125101" y="837781"/>
                    <a:pt x="1124720" y="837495"/>
                    <a:pt x="1124434" y="837400"/>
                  </a:cubicBezTo>
                  <a:cubicBezTo>
                    <a:pt x="1124053" y="837209"/>
                    <a:pt x="1123767" y="837019"/>
                    <a:pt x="1123482" y="836638"/>
                  </a:cubicBezTo>
                  <a:cubicBezTo>
                    <a:pt x="1124053" y="835590"/>
                    <a:pt x="1125101" y="833875"/>
                    <a:pt x="1125577" y="833399"/>
                  </a:cubicBezTo>
                  <a:cubicBezTo>
                    <a:pt x="1126053" y="832828"/>
                    <a:pt x="1127292" y="832256"/>
                    <a:pt x="1128625" y="831875"/>
                  </a:cubicBezTo>
                  <a:cubicBezTo>
                    <a:pt x="1128911" y="831780"/>
                    <a:pt x="1129197" y="831685"/>
                    <a:pt x="1129483" y="831685"/>
                  </a:cubicBezTo>
                  <a:cubicBezTo>
                    <a:pt x="1130530" y="831399"/>
                    <a:pt x="1131769" y="831113"/>
                    <a:pt x="1132626" y="830732"/>
                  </a:cubicBezTo>
                  <a:cubicBezTo>
                    <a:pt x="1133959" y="830066"/>
                    <a:pt x="1134055" y="827970"/>
                    <a:pt x="1134150" y="826827"/>
                  </a:cubicBezTo>
                  <a:cubicBezTo>
                    <a:pt x="1134150" y="826160"/>
                    <a:pt x="1134435" y="826065"/>
                    <a:pt x="1134817" y="825684"/>
                  </a:cubicBezTo>
                  <a:cubicBezTo>
                    <a:pt x="1134912" y="825589"/>
                    <a:pt x="1135102" y="825493"/>
                    <a:pt x="1135198" y="825398"/>
                  </a:cubicBezTo>
                  <a:cubicBezTo>
                    <a:pt x="1135674" y="824922"/>
                    <a:pt x="1136150" y="824350"/>
                    <a:pt x="1136436" y="824160"/>
                  </a:cubicBezTo>
                  <a:lnTo>
                    <a:pt x="1137960" y="824160"/>
                  </a:lnTo>
                  <a:cubicBezTo>
                    <a:pt x="1139103" y="824160"/>
                    <a:pt x="1140627" y="824636"/>
                    <a:pt x="1141103" y="824827"/>
                  </a:cubicBezTo>
                  <a:cubicBezTo>
                    <a:pt x="1141294" y="824922"/>
                    <a:pt x="1142055" y="825684"/>
                    <a:pt x="1142532" y="826160"/>
                  </a:cubicBezTo>
                  <a:cubicBezTo>
                    <a:pt x="1143294" y="826922"/>
                    <a:pt x="1143960" y="827684"/>
                    <a:pt x="1144437" y="827970"/>
                  </a:cubicBezTo>
                  <a:cubicBezTo>
                    <a:pt x="1145294" y="828541"/>
                    <a:pt x="1146913" y="829018"/>
                    <a:pt x="1148151" y="829018"/>
                  </a:cubicBezTo>
                  <a:cubicBezTo>
                    <a:pt x="1149199" y="829018"/>
                    <a:pt x="1153390" y="828446"/>
                    <a:pt x="1154057" y="828351"/>
                  </a:cubicBezTo>
                  <a:cubicBezTo>
                    <a:pt x="1154534" y="828637"/>
                    <a:pt x="1156057" y="829875"/>
                    <a:pt x="1156915" y="829970"/>
                  </a:cubicBezTo>
                  <a:cubicBezTo>
                    <a:pt x="1157486" y="830066"/>
                    <a:pt x="1159105" y="829970"/>
                    <a:pt x="1161011" y="829875"/>
                  </a:cubicBezTo>
                  <a:cubicBezTo>
                    <a:pt x="1161582" y="829875"/>
                    <a:pt x="1162058" y="829780"/>
                    <a:pt x="1162344" y="829780"/>
                  </a:cubicBezTo>
                  <a:cubicBezTo>
                    <a:pt x="1163106" y="829780"/>
                    <a:pt x="1166058" y="829113"/>
                    <a:pt x="1167011" y="828541"/>
                  </a:cubicBezTo>
                  <a:cubicBezTo>
                    <a:pt x="1167487" y="828256"/>
                    <a:pt x="1167773" y="827875"/>
                    <a:pt x="1168059" y="827494"/>
                  </a:cubicBezTo>
                  <a:cubicBezTo>
                    <a:pt x="1168535" y="826922"/>
                    <a:pt x="1168821" y="826541"/>
                    <a:pt x="1169297" y="826541"/>
                  </a:cubicBezTo>
                  <a:cubicBezTo>
                    <a:pt x="1169583" y="826541"/>
                    <a:pt x="1170059" y="826541"/>
                    <a:pt x="1170630" y="826446"/>
                  </a:cubicBezTo>
                  <a:cubicBezTo>
                    <a:pt x="1172535" y="826255"/>
                    <a:pt x="1173584" y="826255"/>
                    <a:pt x="1173584" y="826541"/>
                  </a:cubicBezTo>
                  <a:cubicBezTo>
                    <a:pt x="1173584" y="826922"/>
                    <a:pt x="1173678" y="827303"/>
                    <a:pt x="1173678" y="827684"/>
                  </a:cubicBezTo>
                  <a:cubicBezTo>
                    <a:pt x="1173678" y="828541"/>
                    <a:pt x="1173774" y="829399"/>
                    <a:pt x="1173964" y="829875"/>
                  </a:cubicBezTo>
                  <a:cubicBezTo>
                    <a:pt x="1174155" y="830256"/>
                    <a:pt x="1174631" y="831494"/>
                    <a:pt x="1175203" y="832828"/>
                  </a:cubicBezTo>
                  <a:cubicBezTo>
                    <a:pt x="1175488" y="833495"/>
                    <a:pt x="1175774" y="834161"/>
                    <a:pt x="1175965" y="834733"/>
                  </a:cubicBezTo>
                  <a:cubicBezTo>
                    <a:pt x="1175679" y="835018"/>
                    <a:pt x="1175393" y="835209"/>
                    <a:pt x="1175298" y="835209"/>
                  </a:cubicBezTo>
                  <a:cubicBezTo>
                    <a:pt x="1174821" y="835495"/>
                    <a:pt x="1173869" y="836162"/>
                    <a:pt x="1172917" y="836924"/>
                  </a:cubicBezTo>
                  <a:cubicBezTo>
                    <a:pt x="1172440" y="837304"/>
                    <a:pt x="1171964" y="837590"/>
                    <a:pt x="1171583" y="837971"/>
                  </a:cubicBezTo>
                  <a:cubicBezTo>
                    <a:pt x="1171012" y="838447"/>
                    <a:pt x="1170440" y="839019"/>
                    <a:pt x="1169869" y="839591"/>
                  </a:cubicBezTo>
                  <a:cubicBezTo>
                    <a:pt x="1169297" y="840257"/>
                    <a:pt x="1168630" y="840829"/>
                    <a:pt x="1168249" y="841115"/>
                  </a:cubicBezTo>
                  <a:cubicBezTo>
                    <a:pt x="1167297" y="841591"/>
                    <a:pt x="1163487" y="843115"/>
                    <a:pt x="1162344" y="843305"/>
                  </a:cubicBezTo>
                  <a:cubicBezTo>
                    <a:pt x="1161582" y="843496"/>
                    <a:pt x="1157962" y="844448"/>
                    <a:pt x="1157962" y="848925"/>
                  </a:cubicBezTo>
                  <a:cubicBezTo>
                    <a:pt x="1157296" y="848163"/>
                    <a:pt x="1156533" y="847401"/>
                    <a:pt x="1155867" y="846829"/>
                  </a:cubicBezTo>
                  <a:cubicBezTo>
                    <a:pt x="1155295" y="846353"/>
                    <a:pt x="1153295" y="844924"/>
                    <a:pt x="1152724" y="844734"/>
                  </a:cubicBezTo>
                  <a:cubicBezTo>
                    <a:pt x="1151962" y="844543"/>
                    <a:pt x="1147390" y="845496"/>
                    <a:pt x="1146532" y="845782"/>
                  </a:cubicBezTo>
                  <a:cubicBezTo>
                    <a:pt x="1145675" y="846067"/>
                    <a:pt x="1144246" y="846734"/>
                    <a:pt x="1143294" y="847211"/>
                  </a:cubicBezTo>
                  <a:lnTo>
                    <a:pt x="1142722" y="847496"/>
                  </a:lnTo>
                  <a:cubicBezTo>
                    <a:pt x="1141865" y="847877"/>
                    <a:pt x="1139293" y="850925"/>
                    <a:pt x="1138817" y="851497"/>
                  </a:cubicBezTo>
                  <a:cubicBezTo>
                    <a:pt x="1138531" y="851878"/>
                    <a:pt x="1137103" y="852545"/>
                    <a:pt x="1135864" y="853021"/>
                  </a:cubicBezTo>
                  <a:cubicBezTo>
                    <a:pt x="1134626" y="851401"/>
                    <a:pt x="1133674" y="849878"/>
                    <a:pt x="1133388" y="849401"/>
                  </a:cubicBezTo>
                  <a:close/>
                  <a:moveTo>
                    <a:pt x="1150628" y="867403"/>
                  </a:moveTo>
                  <a:cubicBezTo>
                    <a:pt x="1150723" y="866546"/>
                    <a:pt x="1149104" y="866451"/>
                    <a:pt x="1145389" y="866356"/>
                  </a:cubicBezTo>
                  <a:cubicBezTo>
                    <a:pt x="1144532" y="866356"/>
                    <a:pt x="1143770" y="866356"/>
                    <a:pt x="1143389" y="866261"/>
                  </a:cubicBezTo>
                  <a:cubicBezTo>
                    <a:pt x="1142627" y="866165"/>
                    <a:pt x="1141770" y="863879"/>
                    <a:pt x="1141389" y="863022"/>
                  </a:cubicBezTo>
                  <a:cubicBezTo>
                    <a:pt x="1141294" y="862736"/>
                    <a:pt x="1141198" y="862546"/>
                    <a:pt x="1141103" y="862450"/>
                  </a:cubicBezTo>
                  <a:cubicBezTo>
                    <a:pt x="1140818" y="861784"/>
                    <a:pt x="1138341" y="857497"/>
                    <a:pt x="1136245" y="853973"/>
                  </a:cubicBezTo>
                  <a:cubicBezTo>
                    <a:pt x="1137198" y="853592"/>
                    <a:pt x="1139008" y="852735"/>
                    <a:pt x="1139484" y="852163"/>
                  </a:cubicBezTo>
                  <a:cubicBezTo>
                    <a:pt x="1140912" y="850449"/>
                    <a:pt x="1142627" y="848544"/>
                    <a:pt x="1143008" y="848353"/>
                  </a:cubicBezTo>
                  <a:cubicBezTo>
                    <a:pt x="1143199" y="848258"/>
                    <a:pt x="1143389" y="848163"/>
                    <a:pt x="1143580" y="848068"/>
                  </a:cubicBezTo>
                  <a:cubicBezTo>
                    <a:pt x="1144532" y="847591"/>
                    <a:pt x="1145865" y="846925"/>
                    <a:pt x="1146723" y="846639"/>
                  </a:cubicBezTo>
                  <a:cubicBezTo>
                    <a:pt x="1147866" y="846258"/>
                    <a:pt x="1151771" y="845496"/>
                    <a:pt x="1152247" y="845591"/>
                  </a:cubicBezTo>
                  <a:cubicBezTo>
                    <a:pt x="1152533" y="845687"/>
                    <a:pt x="1153962" y="846639"/>
                    <a:pt x="1155105" y="847496"/>
                  </a:cubicBezTo>
                  <a:cubicBezTo>
                    <a:pt x="1156438" y="848639"/>
                    <a:pt x="1157867" y="850163"/>
                    <a:pt x="1157962" y="850544"/>
                  </a:cubicBezTo>
                  <a:cubicBezTo>
                    <a:pt x="1157962" y="850830"/>
                    <a:pt x="1157962" y="851687"/>
                    <a:pt x="1157962" y="852449"/>
                  </a:cubicBezTo>
                  <a:cubicBezTo>
                    <a:pt x="1157962" y="853307"/>
                    <a:pt x="1157962" y="854354"/>
                    <a:pt x="1157962" y="854735"/>
                  </a:cubicBezTo>
                  <a:cubicBezTo>
                    <a:pt x="1157867" y="855592"/>
                    <a:pt x="1158343" y="857593"/>
                    <a:pt x="1158343" y="857688"/>
                  </a:cubicBezTo>
                  <a:lnTo>
                    <a:pt x="1158343" y="857783"/>
                  </a:lnTo>
                  <a:lnTo>
                    <a:pt x="1160058" y="859403"/>
                  </a:lnTo>
                  <a:cubicBezTo>
                    <a:pt x="1159391" y="860641"/>
                    <a:pt x="1158343" y="862641"/>
                    <a:pt x="1157676" y="863022"/>
                  </a:cubicBezTo>
                  <a:cubicBezTo>
                    <a:pt x="1156533" y="863784"/>
                    <a:pt x="1155010" y="865022"/>
                    <a:pt x="1154248" y="865879"/>
                  </a:cubicBezTo>
                  <a:cubicBezTo>
                    <a:pt x="1153676" y="866546"/>
                    <a:pt x="1152247" y="868261"/>
                    <a:pt x="1151580" y="869023"/>
                  </a:cubicBezTo>
                  <a:cubicBezTo>
                    <a:pt x="1150914" y="868737"/>
                    <a:pt x="1150533" y="867975"/>
                    <a:pt x="1150628" y="867403"/>
                  </a:cubicBezTo>
                  <a:close/>
                  <a:moveTo>
                    <a:pt x="1180441" y="886168"/>
                  </a:moveTo>
                  <a:cubicBezTo>
                    <a:pt x="1180251" y="887311"/>
                    <a:pt x="1180061" y="889120"/>
                    <a:pt x="1180251" y="890930"/>
                  </a:cubicBezTo>
                  <a:cubicBezTo>
                    <a:pt x="1179298" y="891025"/>
                    <a:pt x="1178441" y="891121"/>
                    <a:pt x="1177774" y="891121"/>
                  </a:cubicBezTo>
                  <a:cubicBezTo>
                    <a:pt x="1176346" y="891121"/>
                    <a:pt x="1167297" y="883120"/>
                    <a:pt x="1166630" y="882262"/>
                  </a:cubicBezTo>
                  <a:cubicBezTo>
                    <a:pt x="1166154" y="881500"/>
                    <a:pt x="1162058" y="878071"/>
                    <a:pt x="1161487" y="877691"/>
                  </a:cubicBezTo>
                  <a:cubicBezTo>
                    <a:pt x="1160820" y="877214"/>
                    <a:pt x="1158534" y="875500"/>
                    <a:pt x="1158534" y="875500"/>
                  </a:cubicBezTo>
                  <a:cubicBezTo>
                    <a:pt x="1157867" y="874738"/>
                    <a:pt x="1157296" y="873214"/>
                    <a:pt x="1157010" y="872071"/>
                  </a:cubicBezTo>
                  <a:cubicBezTo>
                    <a:pt x="1156819" y="871023"/>
                    <a:pt x="1154914" y="870547"/>
                    <a:pt x="1153295" y="870166"/>
                  </a:cubicBezTo>
                  <a:cubicBezTo>
                    <a:pt x="1152914" y="870070"/>
                    <a:pt x="1152628" y="869975"/>
                    <a:pt x="1152247" y="869880"/>
                  </a:cubicBezTo>
                  <a:cubicBezTo>
                    <a:pt x="1152914" y="869118"/>
                    <a:pt x="1154343" y="867403"/>
                    <a:pt x="1154914" y="866737"/>
                  </a:cubicBezTo>
                  <a:cubicBezTo>
                    <a:pt x="1155581" y="865975"/>
                    <a:pt x="1157010" y="864832"/>
                    <a:pt x="1158153" y="864070"/>
                  </a:cubicBezTo>
                  <a:cubicBezTo>
                    <a:pt x="1159296" y="863403"/>
                    <a:pt x="1160724" y="860450"/>
                    <a:pt x="1161011" y="859879"/>
                  </a:cubicBezTo>
                  <a:cubicBezTo>
                    <a:pt x="1161105" y="859783"/>
                    <a:pt x="1162058" y="859021"/>
                    <a:pt x="1162534" y="858736"/>
                  </a:cubicBezTo>
                  <a:cubicBezTo>
                    <a:pt x="1163392" y="858164"/>
                    <a:pt x="1164249" y="857974"/>
                    <a:pt x="1164535" y="858069"/>
                  </a:cubicBezTo>
                  <a:cubicBezTo>
                    <a:pt x="1165678" y="858641"/>
                    <a:pt x="1166916" y="859593"/>
                    <a:pt x="1167011" y="859879"/>
                  </a:cubicBezTo>
                  <a:cubicBezTo>
                    <a:pt x="1167011" y="859974"/>
                    <a:pt x="1167011" y="864737"/>
                    <a:pt x="1168440" y="865022"/>
                  </a:cubicBezTo>
                  <a:cubicBezTo>
                    <a:pt x="1168630" y="865022"/>
                    <a:pt x="1168821" y="865022"/>
                    <a:pt x="1169202" y="865022"/>
                  </a:cubicBezTo>
                  <a:cubicBezTo>
                    <a:pt x="1170630" y="865022"/>
                    <a:pt x="1173202" y="864832"/>
                    <a:pt x="1174440" y="864737"/>
                  </a:cubicBezTo>
                  <a:cubicBezTo>
                    <a:pt x="1174440" y="864927"/>
                    <a:pt x="1174345" y="865308"/>
                    <a:pt x="1174345" y="865784"/>
                  </a:cubicBezTo>
                  <a:cubicBezTo>
                    <a:pt x="1173964" y="868451"/>
                    <a:pt x="1173584" y="871118"/>
                    <a:pt x="1174250" y="872071"/>
                  </a:cubicBezTo>
                  <a:cubicBezTo>
                    <a:pt x="1175012" y="873214"/>
                    <a:pt x="1178536" y="876452"/>
                    <a:pt x="1179012" y="876833"/>
                  </a:cubicBezTo>
                  <a:cubicBezTo>
                    <a:pt x="1180061" y="878738"/>
                    <a:pt x="1181584" y="881691"/>
                    <a:pt x="1181584" y="882358"/>
                  </a:cubicBezTo>
                  <a:cubicBezTo>
                    <a:pt x="1181584" y="882929"/>
                    <a:pt x="1181299" y="883596"/>
                    <a:pt x="1181108" y="884358"/>
                  </a:cubicBezTo>
                  <a:cubicBezTo>
                    <a:pt x="1180727" y="884929"/>
                    <a:pt x="1180537" y="885501"/>
                    <a:pt x="1180441" y="886168"/>
                  </a:cubicBezTo>
                  <a:close/>
                  <a:moveTo>
                    <a:pt x="1217779" y="882834"/>
                  </a:moveTo>
                  <a:cubicBezTo>
                    <a:pt x="1217684" y="882834"/>
                    <a:pt x="1208921" y="882072"/>
                    <a:pt x="1206921" y="882739"/>
                  </a:cubicBezTo>
                  <a:cubicBezTo>
                    <a:pt x="1205111" y="883215"/>
                    <a:pt x="1199111" y="884834"/>
                    <a:pt x="1197586" y="885120"/>
                  </a:cubicBezTo>
                  <a:cubicBezTo>
                    <a:pt x="1195967" y="885501"/>
                    <a:pt x="1185966" y="889025"/>
                    <a:pt x="1184252" y="889883"/>
                  </a:cubicBezTo>
                  <a:cubicBezTo>
                    <a:pt x="1183489" y="890263"/>
                    <a:pt x="1182346" y="890549"/>
                    <a:pt x="1181299" y="890740"/>
                  </a:cubicBezTo>
                  <a:cubicBezTo>
                    <a:pt x="1181108" y="889120"/>
                    <a:pt x="1181299" y="887311"/>
                    <a:pt x="1181489" y="886263"/>
                  </a:cubicBezTo>
                  <a:cubicBezTo>
                    <a:pt x="1181584" y="885691"/>
                    <a:pt x="1181775" y="885120"/>
                    <a:pt x="1181965" y="884549"/>
                  </a:cubicBezTo>
                  <a:cubicBezTo>
                    <a:pt x="1182156" y="883787"/>
                    <a:pt x="1182442" y="883024"/>
                    <a:pt x="1182442" y="882358"/>
                  </a:cubicBezTo>
                  <a:cubicBezTo>
                    <a:pt x="1182537" y="881310"/>
                    <a:pt x="1180251" y="877214"/>
                    <a:pt x="1179774" y="876357"/>
                  </a:cubicBezTo>
                  <a:lnTo>
                    <a:pt x="1179679" y="876262"/>
                  </a:lnTo>
                  <a:cubicBezTo>
                    <a:pt x="1179679" y="876262"/>
                    <a:pt x="1175774" y="872737"/>
                    <a:pt x="1175012" y="871595"/>
                  </a:cubicBezTo>
                  <a:cubicBezTo>
                    <a:pt x="1174440" y="870833"/>
                    <a:pt x="1175012" y="867403"/>
                    <a:pt x="1175203" y="865784"/>
                  </a:cubicBezTo>
                  <a:cubicBezTo>
                    <a:pt x="1175298" y="865213"/>
                    <a:pt x="1175393" y="864737"/>
                    <a:pt x="1175393" y="864546"/>
                  </a:cubicBezTo>
                  <a:cubicBezTo>
                    <a:pt x="1175488" y="863784"/>
                    <a:pt x="1176060" y="862736"/>
                    <a:pt x="1176441" y="862070"/>
                  </a:cubicBezTo>
                  <a:lnTo>
                    <a:pt x="1176631" y="861784"/>
                  </a:lnTo>
                  <a:cubicBezTo>
                    <a:pt x="1176726" y="861593"/>
                    <a:pt x="1176917" y="861308"/>
                    <a:pt x="1177298" y="860736"/>
                  </a:cubicBezTo>
                  <a:cubicBezTo>
                    <a:pt x="1178346" y="859117"/>
                    <a:pt x="1180346" y="856069"/>
                    <a:pt x="1180822" y="854735"/>
                  </a:cubicBezTo>
                  <a:cubicBezTo>
                    <a:pt x="1181489" y="853021"/>
                    <a:pt x="1181203" y="850258"/>
                    <a:pt x="1181013" y="849116"/>
                  </a:cubicBezTo>
                  <a:lnTo>
                    <a:pt x="1181013" y="849020"/>
                  </a:lnTo>
                  <a:cubicBezTo>
                    <a:pt x="1181013" y="848734"/>
                    <a:pt x="1180917" y="848258"/>
                    <a:pt x="1180822" y="847687"/>
                  </a:cubicBezTo>
                  <a:cubicBezTo>
                    <a:pt x="1180632" y="846639"/>
                    <a:pt x="1180441" y="845401"/>
                    <a:pt x="1180441" y="844448"/>
                  </a:cubicBezTo>
                  <a:cubicBezTo>
                    <a:pt x="1180441" y="844067"/>
                    <a:pt x="1180346" y="843496"/>
                    <a:pt x="1180155" y="842734"/>
                  </a:cubicBezTo>
                  <a:cubicBezTo>
                    <a:pt x="1181775" y="842448"/>
                    <a:pt x="1184918" y="841781"/>
                    <a:pt x="1185585" y="841781"/>
                  </a:cubicBezTo>
                  <a:cubicBezTo>
                    <a:pt x="1185966" y="841781"/>
                    <a:pt x="1186633" y="841781"/>
                    <a:pt x="1187490" y="841876"/>
                  </a:cubicBezTo>
                  <a:cubicBezTo>
                    <a:pt x="1189680" y="841972"/>
                    <a:pt x="1191300" y="842067"/>
                    <a:pt x="1191776" y="841972"/>
                  </a:cubicBezTo>
                  <a:cubicBezTo>
                    <a:pt x="1192062" y="841876"/>
                    <a:pt x="1192919" y="842353"/>
                    <a:pt x="1193395" y="842638"/>
                  </a:cubicBezTo>
                  <a:cubicBezTo>
                    <a:pt x="1194157" y="843020"/>
                    <a:pt x="1194729" y="843305"/>
                    <a:pt x="1195110" y="843305"/>
                  </a:cubicBezTo>
                  <a:cubicBezTo>
                    <a:pt x="1195872" y="843305"/>
                    <a:pt x="1198158" y="842924"/>
                    <a:pt x="1198920" y="842829"/>
                  </a:cubicBezTo>
                  <a:cubicBezTo>
                    <a:pt x="1199111" y="842829"/>
                    <a:pt x="1199396" y="842734"/>
                    <a:pt x="1199682" y="842638"/>
                  </a:cubicBezTo>
                  <a:cubicBezTo>
                    <a:pt x="1200539" y="842448"/>
                    <a:pt x="1203015" y="841876"/>
                    <a:pt x="1203587" y="841972"/>
                  </a:cubicBezTo>
                  <a:cubicBezTo>
                    <a:pt x="1203682" y="842162"/>
                    <a:pt x="1203778" y="842448"/>
                    <a:pt x="1203873" y="842829"/>
                  </a:cubicBezTo>
                  <a:cubicBezTo>
                    <a:pt x="1204540" y="844639"/>
                    <a:pt x="1205206" y="846163"/>
                    <a:pt x="1206064" y="846449"/>
                  </a:cubicBezTo>
                  <a:cubicBezTo>
                    <a:pt x="1206444" y="846544"/>
                    <a:pt x="1207207" y="846639"/>
                    <a:pt x="1208254" y="846639"/>
                  </a:cubicBezTo>
                  <a:cubicBezTo>
                    <a:pt x="1209302" y="846639"/>
                    <a:pt x="1210635" y="846544"/>
                    <a:pt x="1211874" y="846544"/>
                  </a:cubicBezTo>
                  <a:cubicBezTo>
                    <a:pt x="1212350" y="846544"/>
                    <a:pt x="1212731" y="846544"/>
                    <a:pt x="1212827" y="846544"/>
                  </a:cubicBezTo>
                  <a:cubicBezTo>
                    <a:pt x="1213207" y="846544"/>
                    <a:pt x="1213874" y="846449"/>
                    <a:pt x="1215017" y="846163"/>
                  </a:cubicBezTo>
                  <a:cubicBezTo>
                    <a:pt x="1216065" y="845972"/>
                    <a:pt x="1217303" y="845687"/>
                    <a:pt x="1217874" y="845687"/>
                  </a:cubicBezTo>
                  <a:cubicBezTo>
                    <a:pt x="1218637" y="845687"/>
                    <a:pt x="1219875" y="845496"/>
                    <a:pt x="1220446" y="845401"/>
                  </a:cubicBezTo>
                  <a:cubicBezTo>
                    <a:pt x="1220446" y="845877"/>
                    <a:pt x="1220446" y="846258"/>
                    <a:pt x="1220446" y="846449"/>
                  </a:cubicBezTo>
                  <a:cubicBezTo>
                    <a:pt x="1220351" y="847211"/>
                    <a:pt x="1220923" y="849687"/>
                    <a:pt x="1221303" y="850258"/>
                  </a:cubicBezTo>
                  <a:cubicBezTo>
                    <a:pt x="1221589" y="850640"/>
                    <a:pt x="1222161" y="854449"/>
                    <a:pt x="1222161" y="855497"/>
                  </a:cubicBezTo>
                  <a:cubicBezTo>
                    <a:pt x="1222161" y="856069"/>
                    <a:pt x="1221589" y="857212"/>
                    <a:pt x="1221209" y="858164"/>
                  </a:cubicBezTo>
                  <a:cubicBezTo>
                    <a:pt x="1220923" y="858926"/>
                    <a:pt x="1220542" y="859688"/>
                    <a:pt x="1220446" y="860165"/>
                  </a:cubicBezTo>
                  <a:cubicBezTo>
                    <a:pt x="1220256" y="861117"/>
                    <a:pt x="1218637" y="865975"/>
                    <a:pt x="1218637" y="866070"/>
                  </a:cubicBezTo>
                  <a:cubicBezTo>
                    <a:pt x="1218541" y="866356"/>
                    <a:pt x="1217589" y="868928"/>
                    <a:pt x="1217684" y="869975"/>
                  </a:cubicBezTo>
                  <a:cubicBezTo>
                    <a:pt x="1217779" y="870928"/>
                    <a:pt x="1218541" y="875119"/>
                    <a:pt x="1218922" y="875976"/>
                  </a:cubicBezTo>
                  <a:cubicBezTo>
                    <a:pt x="1219113" y="876547"/>
                    <a:pt x="1219494" y="877881"/>
                    <a:pt x="1219684" y="878833"/>
                  </a:cubicBezTo>
                  <a:cubicBezTo>
                    <a:pt x="1219780" y="879215"/>
                    <a:pt x="1219875" y="879595"/>
                    <a:pt x="1219875" y="879691"/>
                  </a:cubicBezTo>
                  <a:cubicBezTo>
                    <a:pt x="1219970" y="880167"/>
                    <a:pt x="1220256" y="882262"/>
                    <a:pt x="1220160" y="883405"/>
                  </a:cubicBezTo>
                  <a:cubicBezTo>
                    <a:pt x="1219113" y="883120"/>
                    <a:pt x="1218255" y="882834"/>
                    <a:pt x="1217779" y="882834"/>
                  </a:cubicBezTo>
                  <a:close/>
                  <a:moveTo>
                    <a:pt x="1247688" y="878357"/>
                  </a:moveTo>
                  <a:cubicBezTo>
                    <a:pt x="1247307" y="878453"/>
                    <a:pt x="1246449" y="878833"/>
                    <a:pt x="1245307" y="879215"/>
                  </a:cubicBezTo>
                  <a:cubicBezTo>
                    <a:pt x="1243497" y="879881"/>
                    <a:pt x="1240639" y="880929"/>
                    <a:pt x="1240068" y="881024"/>
                  </a:cubicBezTo>
                  <a:cubicBezTo>
                    <a:pt x="1238925" y="881215"/>
                    <a:pt x="1234829" y="883310"/>
                    <a:pt x="1233781" y="884167"/>
                  </a:cubicBezTo>
                  <a:cubicBezTo>
                    <a:pt x="1232829" y="884834"/>
                    <a:pt x="1228828" y="885501"/>
                    <a:pt x="1227590" y="885501"/>
                  </a:cubicBezTo>
                  <a:cubicBezTo>
                    <a:pt x="1227114" y="885501"/>
                    <a:pt x="1225018" y="884834"/>
                    <a:pt x="1223208" y="884263"/>
                  </a:cubicBezTo>
                  <a:cubicBezTo>
                    <a:pt x="1222446" y="883977"/>
                    <a:pt x="1221685" y="883787"/>
                    <a:pt x="1220923" y="883596"/>
                  </a:cubicBezTo>
                  <a:cubicBezTo>
                    <a:pt x="1221018" y="882358"/>
                    <a:pt x="1220732" y="879881"/>
                    <a:pt x="1220637" y="879405"/>
                  </a:cubicBezTo>
                  <a:cubicBezTo>
                    <a:pt x="1220637" y="879215"/>
                    <a:pt x="1220542" y="878929"/>
                    <a:pt x="1220446" y="878548"/>
                  </a:cubicBezTo>
                  <a:cubicBezTo>
                    <a:pt x="1220256" y="877595"/>
                    <a:pt x="1219875" y="876262"/>
                    <a:pt x="1219684" y="875690"/>
                  </a:cubicBezTo>
                  <a:cubicBezTo>
                    <a:pt x="1219399" y="874928"/>
                    <a:pt x="1218637" y="870928"/>
                    <a:pt x="1218541" y="869880"/>
                  </a:cubicBezTo>
                  <a:cubicBezTo>
                    <a:pt x="1218446" y="869118"/>
                    <a:pt x="1219208" y="867022"/>
                    <a:pt x="1219494" y="866356"/>
                  </a:cubicBezTo>
                  <a:cubicBezTo>
                    <a:pt x="1219589" y="866165"/>
                    <a:pt x="1221018" y="861403"/>
                    <a:pt x="1221303" y="860450"/>
                  </a:cubicBezTo>
                  <a:cubicBezTo>
                    <a:pt x="1221399" y="860069"/>
                    <a:pt x="1221685" y="859307"/>
                    <a:pt x="1221970" y="858641"/>
                  </a:cubicBezTo>
                  <a:cubicBezTo>
                    <a:pt x="1222446" y="857497"/>
                    <a:pt x="1222923" y="856354"/>
                    <a:pt x="1223018" y="855688"/>
                  </a:cubicBezTo>
                  <a:cubicBezTo>
                    <a:pt x="1223113" y="854640"/>
                    <a:pt x="1222446" y="850640"/>
                    <a:pt x="1222065" y="850068"/>
                  </a:cubicBezTo>
                  <a:cubicBezTo>
                    <a:pt x="1221780" y="849592"/>
                    <a:pt x="1221303" y="847306"/>
                    <a:pt x="1221303" y="846734"/>
                  </a:cubicBezTo>
                  <a:cubicBezTo>
                    <a:pt x="1221303" y="846067"/>
                    <a:pt x="1221018" y="842448"/>
                    <a:pt x="1220923" y="841781"/>
                  </a:cubicBezTo>
                  <a:cubicBezTo>
                    <a:pt x="1220827" y="841400"/>
                    <a:pt x="1221209" y="839781"/>
                    <a:pt x="1221494" y="838828"/>
                  </a:cubicBezTo>
                  <a:lnTo>
                    <a:pt x="1222732" y="836924"/>
                  </a:lnTo>
                  <a:cubicBezTo>
                    <a:pt x="1225304" y="836924"/>
                    <a:pt x="1242640" y="837209"/>
                    <a:pt x="1243116" y="837209"/>
                  </a:cubicBezTo>
                  <a:lnTo>
                    <a:pt x="1248069" y="837209"/>
                  </a:lnTo>
                  <a:cubicBezTo>
                    <a:pt x="1248164" y="837209"/>
                    <a:pt x="1248450" y="837209"/>
                    <a:pt x="1248735" y="837114"/>
                  </a:cubicBezTo>
                  <a:cubicBezTo>
                    <a:pt x="1248545" y="837876"/>
                    <a:pt x="1248259" y="839495"/>
                    <a:pt x="1248450" y="840448"/>
                  </a:cubicBezTo>
                  <a:cubicBezTo>
                    <a:pt x="1248545" y="840733"/>
                    <a:pt x="1248640" y="841019"/>
                    <a:pt x="1248640" y="841305"/>
                  </a:cubicBezTo>
                  <a:cubicBezTo>
                    <a:pt x="1248831" y="841972"/>
                    <a:pt x="1248926" y="842543"/>
                    <a:pt x="1248926" y="843020"/>
                  </a:cubicBezTo>
                  <a:lnTo>
                    <a:pt x="1248640" y="847211"/>
                  </a:lnTo>
                  <a:cubicBezTo>
                    <a:pt x="1248640" y="847401"/>
                    <a:pt x="1248640" y="847591"/>
                    <a:pt x="1248545" y="847877"/>
                  </a:cubicBezTo>
                  <a:cubicBezTo>
                    <a:pt x="1248450" y="848639"/>
                    <a:pt x="1248355" y="849496"/>
                    <a:pt x="1248640" y="850258"/>
                  </a:cubicBezTo>
                  <a:cubicBezTo>
                    <a:pt x="1249021" y="851211"/>
                    <a:pt x="1249593" y="853592"/>
                    <a:pt x="1249593" y="854545"/>
                  </a:cubicBezTo>
                  <a:cubicBezTo>
                    <a:pt x="1249593" y="855116"/>
                    <a:pt x="1249688" y="856926"/>
                    <a:pt x="1249784" y="859021"/>
                  </a:cubicBezTo>
                  <a:cubicBezTo>
                    <a:pt x="1249878" y="860926"/>
                    <a:pt x="1249974" y="862927"/>
                    <a:pt x="1249974" y="863403"/>
                  </a:cubicBezTo>
                  <a:cubicBezTo>
                    <a:pt x="1249974" y="863974"/>
                    <a:pt x="1249784" y="865117"/>
                    <a:pt x="1249688" y="866070"/>
                  </a:cubicBezTo>
                  <a:cubicBezTo>
                    <a:pt x="1249593" y="866927"/>
                    <a:pt x="1249498" y="867689"/>
                    <a:pt x="1249498" y="867975"/>
                  </a:cubicBezTo>
                  <a:cubicBezTo>
                    <a:pt x="1249498" y="868166"/>
                    <a:pt x="1249498" y="868451"/>
                    <a:pt x="1249498" y="868737"/>
                  </a:cubicBezTo>
                  <a:cubicBezTo>
                    <a:pt x="1249498" y="869594"/>
                    <a:pt x="1249498" y="870737"/>
                    <a:pt x="1249307" y="871404"/>
                  </a:cubicBezTo>
                  <a:cubicBezTo>
                    <a:pt x="1249212" y="871690"/>
                    <a:pt x="1249117" y="871880"/>
                    <a:pt x="1249117" y="872166"/>
                  </a:cubicBezTo>
                  <a:cubicBezTo>
                    <a:pt x="1248831" y="872928"/>
                    <a:pt x="1248545" y="873785"/>
                    <a:pt x="1249021" y="874547"/>
                  </a:cubicBezTo>
                  <a:cubicBezTo>
                    <a:pt x="1249402" y="875214"/>
                    <a:pt x="1250069" y="876928"/>
                    <a:pt x="1250355" y="877786"/>
                  </a:cubicBezTo>
                  <a:cubicBezTo>
                    <a:pt x="1248926" y="877976"/>
                    <a:pt x="1247974" y="878262"/>
                    <a:pt x="1247688" y="878357"/>
                  </a:cubicBezTo>
                  <a:close/>
                  <a:moveTo>
                    <a:pt x="1250927" y="877309"/>
                  </a:moveTo>
                  <a:cubicBezTo>
                    <a:pt x="1250640" y="876547"/>
                    <a:pt x="1249878" y="874642"/>
                    <a:pt x="1249498" y="873880"/>
                  </a:cubicBezTo>
                  <a:cubicBezTo>
                    <a:pt x="1249212" y="873404"/>
                    <a:pt x="1249402" y="872833"/>
                    <a:pt x="1249688" y="872071"/>
                  </a:cubicBezTo>
                  <a:cubicBezTo>
                    <a:pt x="1249784" y="871785"/>
                    <a:pt x="1249878" y="871499"/>
                    <a:pt x="1249974" y="871213"/>
                  </a:cubicBezTo>
                  <a:cubicBezTo>
                    <a:pt x="1250164" y="870451"/>
                    <a:pt x="1250164" y="869213"/>
                    <a:pt x="1250164" y="868356"/>
                  </a:cubicBezTo>
                  <a:cubicBezTo>
                    <a:pt x="1250164" y="868070"/>
                    <a:pt x="1250164" y="867784"/>
                    <a:pt x="1250164" y="867594"/>
                  </a:cubicBezTo>
                  <a:cubicBezTo>
                    <a:pt x="1250164" y="867308"/>
                    <a:pt x="1250260" y="866546"/>
                    <a:pt x="1250355" y="865689"/>
                  </a:cubicBezTo>
                  <a:cubicBezTo>
                    <a:pt x="1250450" y="864641"/>
                    <a:pt x="1250640" y="863498"/>
                    <a:pt x="1250640" y="863022"/>
                  </a:cubicBezTo>
                  <a:cubicBezTo>
                    <a:pt x="1250640" y="862450"/>
                    <a:pt x="1250545" y="860545"/>
                    <a:pt x="1250450" y="858545"/>
                  </a:cubicBezTo>
                  <a:cubicBezTo>
                    <a:pt x="1250355" y="856640"/>
                    <a:pt x="1250260" y="854640"/>
                    <a:pt x="1250260" y="854164"/>
                  </a:cubicBezTo>
                  <a:cubicBezTo>
                    <a:pt x="1250355" y="853021"/>
                    <a:pt x="1249498" y="850258"/>
                    <a:pt x="1249307" y="849592"/>
                  </a:cubicBezTo>
                  <a:cubicBezTo>
                    <a:pt x="1249117" y="849020"/>
                    <a:pt x="1249212" y="848258"/>
                    <a:pt x="1249307" y="847496"/>
                  </a:cubicBezTo>
                  <a:cubicBezTo>
                    <a:pt x="1249307" y="847306"/>
                    <a:pt x="1249402" y="847020"/>
                    <a:pt x="1249402" y="846829"/>
                  </a:cubicBezTo>
                  <a:lnTo>
                    <a:pt x="1249688" y="842638"/>
                  </a:lnTo>
                  <a:cubicBezTo>
                    <a:pt x="1249688" y="842067"/>
                    <a:pt x="1249593" y="841495"/>
                    <a:pt x="1249402" y="840733"/>
                  </a:cubicBezTo>
                  <a:cubicBezTo>
                    <a:pt x="1249307" y="840448"/>
                    <a:pt x="1249307" y="840162"/>
                    <a:pt x="1249212" y="839876"/>
                  </a:cubicBezTo>
                  <a:cubicBezTo>
                    <a:pt x="1249021" y="839019"/>
                    <a:pt x="1249402" y="837400"/>
                    <a:pt x="1249593" y="836638"/>
                  </a:cubicBezTo>
                  <a:cubicBezTo>
                    <a:pt x="1250640" y="836542"/>
                    <a:pt x="1251783" y="836352"/>
                    <a:pt x="1252450" y="836162"/>
                  </a:cubicBezTo>
                  <a:lnTo>
                    <a:pt x="1253403" y="838733"/>
                  </a:lnTo>
                  <a:cubicBezTo>
                    <a:pt x="1253689" y="839209"/>
                    <a:pt x="1254355" y="840448"/>
                    <a:pt x="1254451" y="841019"/>
                  </a:cubicBezTo>
                  <a:cubicBezTo>
                    <a:pt x="1254546" y="841686"/>
                    <a:pt x="1256641" y="843591"/>
                    <a:pt x="1257403" y="844353"/>
                  </a:cubicBezTo>
                  <a:cubicBezTo>
                    <a:pt x="1257499" y="846544"/>
                    <a:pt x="1257499" y="849973"/>
                    <a:pt x="1257308" y="850544"/>
                  </a:cubicBezTo>
                  <a:cubicBezTo>
                    <a:pt x="1257022" y="851401"/>
                    <a:pt x="1256546" y="854164"/>
                    <a:pt x="1256451" y="855497"/>
                  </a:cubicBezTo>
                  <a:cubicBezTo>
                    <a:pt x="1256451" y="855878"/>
                    <a:pt x="1256355" y="856736"/>
                    <a:pt x="1256165" y="857688"/>
                  </a:cubicBezTo>
                  <a:cubicBezTo>
                    <a:pt x="1255784" y="860545"/>
                    <a:pt x="1255594" y="862736"/>
                    <a:pt x="1255784" y="863403"/>
                  </a:cubicBezTo>
                  <a:cubicBezTo>
                    <a:pt x="1256070" y="864355"/>
                    <a:pt x="1256451" y="869690"/>
                    <a:pt x="1256355" y="870547"/>
                  </a:cubicBezTo>
                  <a:cubicBezTo>
                    <a:pt x="1256355" y="871118"/>
                    <a:pt x="1255689" y="874071"/>
                    <a:pt x="1255403" y="875881"/>
                  </a:cubicBezTo>
                  <a:cubicBezTo>
                    <a:pt x="1253879" y="876452"/>
                    <a:pt x="1252355" y="876928"/>
                    <a:pt x="1250927" y="877309"/>
                  </a:cubicBezTo>
                  <a:close/>
                  <a:moveTo>
                    <a:pt x="1258451" y="875214"/>
                  </a:moveTo>
                  <a:cubicBezTo>
                    <a:pt x="1257975" y="875309"/>
                    <a:pt x="1257213" y="875500"/>
                    <a:pt x="1256261" y="875786"/>
                  </a:cubicBezTo>
                  <a:cubicBezTo>
                    <a:pt x="1256546" y="874357"/>
                    <a:pt x="1257117" y="871404"/>
                    <a:pt x="1257213" y="870737"/>
                  </a:cubicBezTo>
                  <a:cubicBezTo>
                    <a:pt x="1257308" y="869880"/>
                    <a:pt x="1256927" y="864451"/>
                    <a:pt x="1256641" y="863308"/>
                  </a:cubicBezTo>
                  <a:cubicBezTo>
                    <a:pt x="1256451" y="862641"/>
                    <a:pt x="1256832" y="859783"/>
                    <a:pt x="1257117" y="857878"/>
                  </a:cubicBezTo>
                  <a:cubicBezTo>
                    <a:pt x="1257213" y="856926"/>
                    <a:pt x="1257308" y="856069"/>
                    <a:pt x="1257403" y="855688"/>
                  </a:cubicBezTo>
                  <a:cubicBezTo>
                    <a:pt x="1257499" y="854354"/>
                    <a:pt x="1257975" y="851687"/>
                    <a:pt x="1258260" y="850830"/>
                  </a:cubicBezTo>
                  <a:cubicBezTo>
                    <a:pt x="1258451" y="849973"/>
                    <a:pt x="1258356" y="844829"/>
                    <a:pt x="1258356" y="844258"/>
                  </a:cubicBezTo>
                  <a:lnTo>
                    <a:pt x="1258356" y="844067"/>
                  </a:lnTo>
                  <a:lnTo>
                    <a:pt x="1258260" y="843972"/>
                  </a:lnTo>
                  <a:cubicBezTo>
                    <a:pt x="1256927" y="842829"/>
                    <a:pt x="1255498" y="841305"/>
                    <a:pt x="1255403" y="840924"/>
                  </a:cubicBezTo>
                  <a:cubicBezTo>
                    <a:pt x="1255308" y="840257"/>
                    <a:pt x="1254355" y="838638"/>
                    <a:pt x="1254355" y="838543"/>
                  </a:cubicBezTo>
                  <a:lnTo>
                    <a:pt x="1253403" y="835876"/>
                  </a:lnTo>
                  <a:cubicBezTo>
                    <a:pt x="1253879" y="835495"/>
                    <a:pt x="1254451" y="834637"/>
                    <a:pt x="1255308" y="833209"/>
                  </a:cubicBezTo>
                  <a:cubicBezTo>
                    <a:pt x="1256927" y="833113"/>
                    <a:pt x="1264643" y="832828"/>
                    <a:pt x="1265595" y="832733"/>
                  </a:cubicBezTo>
                  <a:cubicBezTo>
                    <a:pt x="1266928" y="832542"/>
                    <a:pt x="1267024" y="830351"/>
                    <a:pt x="1267024" y="829494"/>
                  </a:cubicBezTo>
                  <a:lnTo>
                    <a:pt x="1267881" y="827684"/>
                  </a:lnTo>
                  <a:cubicBezTo>
                    <a:pt x="1268548" y="827494"/>
                    <a:pt x="1269405" y="827303"/>
                    <a:pt x="1269690" y="827303"/>
                  </a:cubicBezTo>
                  <a:cubicBezTo>
                    <a:pt x="1270071" y="827303"/>
                    <a:pt x="1273215" y="827875"/>
                    <a:pt x="1275501" y="828256"/>
                  </a:cubicBezTo>
                  <a:cubicBezTo>
                    <a:pt x="1274644" y="829494"/>
                    <a:pt x="1273882" y="830542"/>
                    <a:pt x="1273882" y="830637"/>
                  </a:cubicBezTo>
                  <a:lnTo>
                    <a:pt x="1273691" y="830923"/>
                  </a:lnTo>
                  <a:lnTo>
                    <a:pt x="1273882" y="831113"/>
                  </a:lnTo>
                  <a:cubicBezTo>
                    <a:pt x="1274834" y="832066"/>
                    <a:pt x="1276167" y="833780"/>
                    <a:pt x="1276167" y="834542"/>
                  </a:cubicBezTo>
                  <a:cubicBezTo>
                    <a:pt x="1276167" y="835209"/>
                    <a:pt x="1275977" y="836352"/>
                    <a:pt x="1275787" y="837400"/>
                  </a:cubicBezTo>
                  <a:cubicBezTo>
                    <a:pt x="1275691" y="838162"/>
                    <a:pt x="1275596" y="838828"/>
                    <a:pt x="1275501" y="839114"/>
                  </a:cubicBezTo>
                  <a:cubicBezTo>
                    <a:pt x="1275405" y="839876"/>
                    <a:pt x="1274834" y="843115"/>
                    <a:pt x="1274453" y="843591"/>
                  </a:cubicBezTo>
                  <a:cubicBezTo>
                    <a:pt x="1274358" y="843782"/>
                    <a:pt x="1273882" y="844162"/>
                    <a:pt x="1273501" y="844543"/>
                  </a:cubicBezTo>
                  <a:cubicBezTo>
                    <a:pt x="1271786" y="846163"/>
                    <a:pt x="1270262" y="847496"/>
                    <a:pt x="1270262" y="848449"/>
                  </a:cubicBezTo>
                  <a:cubicBezTo>
                    <a:pt x="1270167" y="849592"/>
                    <a:pt x="1269595" y="851020"/>
                    <a:pt x="1269024" y="851783"/>
                  </a:cubicBezTo>
                  <a:cubicBezTo>
                    <a:pt x="1268928" y="851878"/>
                    <a:pt x="1267214" y="854449"/>
                    <a:pt x="1267119" y="855212"/>
                  </a:cubicBezTo>
                  <a:cubicBezTo>
                    <a:pt x="1267119" y="855402"/>
                    <a:pt x="1266833" y="856450"/>
                    <a:pt x="1266642" y="857307"/>
                  </a:cubicBezTo>
                  <a:cubicBezTo>
                    <a:pt x="1266262" y="858831"/>
                    <a:pt x="1265880" y="860641"/>
                    <a:pt x="1265786" y="861308"/>
                  </a:cubicBezTo>
                  <a:cubicBezTo>
                    <a:pt x="1265786" y="861879"/>
                    <a:pt x="1265595" y="863308"/>
                    <a:pt x="1265499" y="864641"/>
                  </a:cubicBezTo>
                  <a:cubicBezTo>
                    <a:pt x="1265404" y="865879"/>
                    <a:pt x="1265214" y="867118"/>
                    <a:pt x="1265214" y="867499"/>
                  </a:cubicBezTo>
                  <a:cubicBezTo>
                    <a:pt x="1265119" y="868451"/>
                    <a:pt x="1264547" y="872833"/>
                    <a:pt x="1263976" y="874262"/>
                  </a:cubicBezTo>
                  <a:cubicBezTo>
                    <a:pt x="1261690" y="874642"/>
                    <a:pt x="1259499" y="875024"/>
                    <a:pt x="1258451" y="875214"/>
                  </a:cubicBezTo>
                  <a:close/>
                  <a:moveTo>
                    <a:pt x="1297123" y="889501"/>
                  </a:moveTo>
                  <a:cubicBezTo>
                    <a:pt x="1295694" y="889787"/>
                    <a:pt x="1290360" y="887406"/>
                    <a:pt x="1289883" y="886930"/>
                  </a:cubicBezTo>
                  <a:cubicBezTo>
                    <a:pt x="1289598" y="886453"/>
                    <a:pt x="1288740" y="884644"/>
                    <a:pt x="1288645" y="883501"/>
                  </a:cubicBezTo>
                  <a:cubicBezTo>
                    <a:pt x="1288550" y="882167"/>
                    <a:pt x="1286645" y="881786"/>
                    <a:pt x="1285121" y="881405"/>
                  </a:cubicBezTo>
                  <a:lnTo>
                    <a:pt x="1284740" y="881310"/>
                  </a:lnTo>
                  <a:cubicBezTo>
                    <a:pt x="1283978" y="881120"/>
                    <a:pt x="1283787" y="880262"/>
                    <a:pt x="1283787" y="879310"/>
                  </a:cubicBezTo>
                  <a:cubicBezTo>
                    <a:pt x="1283787" y="879119"/>
                    <a:pt x="1283787" y="878833"/>
                    <a:pt x="1283693" y="878738"/>
                  </a:cubicBezTo>
                  <a:cubicBezTo>
                    <a:pt x="1283502" y="877786"/>
                    <a:pt x="1277882" y="874547"/>
                    <a:pt x="1276549" y="873976"/>
                  </a:cubicBezTo>
                  <a:cubicBezTo>
                    <a:pt x="1274358" y="872928"/>
                    <a:pt x="1268643" y="873595"/>
                    <a:pt x="1268643" y="873595"/>
                  </a:cubicBezTo>
                  <a:cubicBezTo>
                    <a:pt x="1268071" y="873690"/>
                    <a:pt x="1266547" y="873880"/>
                    <a:pt x="1264737" y="874166"/>
                  </a:cubicBezTo>
                  <a:cubicBezTo>
                    <a:pt x="1265309" y="872261"/>
                    <a:pt x="1265880" y="868261"/>
                    <a:pt x="1265880" y="867594"/>
                  </a:cubicBezTo>
                  <a:cubicBezTo>
                    <a:pt x="1265880" y="867213"/>
                    <a:pt x="1266071" y="865975"/>
                    <a:pt x="1266166" y="864737"/>
                  </a:cubicBezTo>
                  <a:cubicBezTo>
                    <a:pt x="1266262" y="863308"/>
                    <a:pt x="1266452" y="861879"/>
                    <a:pt x="1266452" y="861308"/>
                  </a:cubicBezTo>
                  <a:cubicBezTo>
                    <a:pt x="1266452" y="860736"/>
                    <a:pt x="1266928" y="858926"/>
                    <a:pt x="1267214" y="857497"/>
                  </a:cubicBezTo>
                  <a:cubicBezTo>
                    <a:pt x="1267500" y="856259"/>
                    <a:pt x="1267690" y="855497"/>
                    <a:pt x="1267690" y="855212"/>
                  </a:cubicBezTo>
                  <a:cubicBezTo>
                    <a:pt x="1267690" y="854926"/>
                    <a:pt x="1268548" y="853497"/>
                    <a:pt x="1269405" y="852163"/>
                  </a:cubicBezTo>
                  <a:cubicBezTo>
                    <a:pt x="1269977" y="851306"/>
                    <a:pt x="1270643" y="849687"/>
                    <a:pt x="1270738" y="848449"/>
                  </a:cubicBezTo>
                  <a:cubicBezTo>
                    <a:pt x="1270738" y="847782"/>
                    <a:pt x="1272739" y="845972"/>
                    <a:pt x="1273691" y="845115"/>
                  </a:cubicBezTo>
                  <a:cubicBezTo>
                    <a:pt x="1274168" y="844639"/>
                    <a:pt x="1274548" y="844353"/>
                    <a:pt x="1274739" y="844067"/>
                  </a:cubicBezTo>
                  <a:cubicBezTo>
                    <a:pt x="1275501" y="843210"/>
                    <a:pt x="1275977" y="839591"/>
                    <a:pt x="1275977" y="839114"/>
                  </a:cubicBezTo>
                  <a:cubicBezTo>
                    <a:pt x="1275977" y="838828"/>
                    <a:pt x="1276072" y="838162"/>
                    <a:pt x="1276263" y="837400"/>
                  </a:cubicBezTo>
                  <a:cubicBezTo>
                    <a:pt x="1276453" y="836352"/>
                    <a:pt x="1276644" y="835209"/>
                    <a:pt x="1276644" y="834542"/>
                  </a:cubicBezTo>
                  <a:cubicBezTo>
                    <a:pt x="1276739" y="833399"/>
                    <a:pt x="1275024" y="831494"/>
                    <a:pt x="1274358" y="830732"/>
                  </a:cubicBezTo>
                  <a:cubicBezTo>
                    <a:pt x="1274929" y="829875"/>
                    <a:pt x="1275691" y="828922"/>
                    <a:pt x="1276358" y="827875"/>
                  </a:cubicBezTo>
                  <a:cubicBezTo>
                    <a:pt x="1276358" y="827875"/>
                    <a:pt x="1276453" y="827875"/>
                    <a:pt x="1276453" y="827875"/>
                  </a:cubicBezTo>
                  <a:cubicBezTo>
                    <a:pt x="1277977" y="829018"/>
                    <a:pt x="1282549" y="834923"/>
                    <a:pt x="1282454" y="836352"/>
                  </a:cubicBezTo>
                  <a:lnTo>
                    <a:pt x="1281978" y="843305"/>
                  </a:lnTo>
                  <a:cubicBezTo>
                    <a:pt x="1281883" y="844734"/>
                    <a:pt x="1284549" y="850544"/>
                    <a:pt x="1286169" y="851306"/>
                  </a:cubicBezTo>
                  <a:cubicBezTo>
                    <a:pt x="1286645" y="851592"/>
                    <a:pt x="1287312" y="851687"/>
                    <a:pt x="1287884" y="851878"/>
                  </a:cubicBezTo>
                  <a:cubicBezTo>
                    <a:pt x="1289027" y="852163"/>
                    <a:pt x="1290265" y="852449"/>
                    <a:pt x="1291789" y="853592"/>
                  </a:cubicBezTo>
                  <a:cubicBezTo>
                    <a:pt x="1294455" y="855592"/>
                    <a:pt x="1299123" y="860355"/>
                    <a:pt x="1299028" y="861593"/>
                  </a:cubicBezTo>
                  <a:cubicBezTo>
                    <a:pt x="1298932" y="862450"/>
                    <a:pt x="1298361" y="864070"/>
                    <a:pt x="1297980" y="865403"/>
                  </a:cubicBezTo>
                  <a:cubicBezTo>
                    <a:pt x="1297503" y="866641"/>
                    <a:pt x="1297313" y="867499"/>
                    <a:pt x="1297218" y="867880"/>
                  </a:cubicBezTo>
                  <a:cubicBezTo>
                    <a:pt x="1297218" y="868166"/>
                    <a:pt x="1296932" y="869404"/>
                    <a:pt x="1296742" y="870833"/>
                  </a:cubicBezTo>
                  <a:cubicBezTo>
                    <a:pt x="1295789" y="876166"/>
                    <a:pt x="1294932" y="881024"/>
                    <a:pt x="1295217" y="881977"/>
                  </a:cubicBezTo>
                  <a:cubicBezTo>
                    <a:pt x="1295313" y="882262"/>
                    <a:pt x="1295408" y="882548"/>
                    <a:pt x="1295503" y="882929"/>
                  </a:cubicBezTo>
                  <a:cubicBezTo>
                    <a:pt x="1295980" y="884929"/>
                    <a:pt x="1296456" y="886549"/>
                    <a:pt x="1297218" y="886930"/>
                  </a:cubicBezTo>
                  <a:cubicBezTo>
                    <a:pt x="1297789" y="887216"/>
                    <a:pt x="1299028" y="887978"/>
                    <a:pt x="1299885" y="888454"/>
                  </a:cubicBezTo>
                  <a:cubicBezTo>
                    <a:pt x="1299218" y="888930"/>
                    <a:pt x="1298075" y="889311"/>
                    <a:pt x="1297123" y="889501"/>
                  </a:cubicBezTo>
                  <a:close/>
                  <a:moveTo>
                    <a:pt x="1311315" y="887025"/>
                  </a:moveTo>
                  <a:cubicBezTo>
                    <a:pt x="1310458" y="887311"/>
                    <a:pt x="1309505" y="887882"/>
                    <a:pt x="1309219" y="888263"/>
                  </a:cubicBezTo>
                  <a:cubicBezTo>
                    <a:pt x="1308648" y="888454"/>
                    <a:pt x="1306267" y="888263"/>
                    <a:pt x="1304838" y="888168"/>
                  </a:cubicBezTo>
                  <a:cubicBezTo>
                    <a:pt x="1303219" y="888073"/>
                    <a:pt x="1302266" y="888073"/>
                    <a:pt x="1301885" y="888073"/>
                  </a:cubicBezTo>
                  <a:cubicBezTo>
                    <a:pt x="1301694" y="888073"/>
                    <a:pt x="1301409" y="888168"/>
                    <a:pt x="1301218" y="888263"/>
                  </a:cubicBezTo>
                  <a:cubicBezTo>
                    <a:pt x="1300837" y="888073"/>
                    <a:pt x="1298742" y="886739"/>
                    <a:pt x="1297885" y="886263"/>
                  </a:cubicBezTo>
                  <a:cubicBezTo>
                    <a:pt x="1297313" y="885977"/>
                    <a:pt x="1296837" y="883882"/>
                    <a:pt x="1296551" y="882739"/>
                  </a:cubicBezTo>
                  <a:cubicBezTo>
                    <a:pt x="1296456" y="882358"/>
                    <a:pt x="1296360" y="881977"/>
                    <a:pt x="1296265" y="881786"/>
                  </a:cubicBezTo>
                  <a:cubicBezTo>
                    <a:pt x="1295980" y="880929"/>
                    <a:pt x="1297218" y="874166"/>
                    <a:pt x="1297789" y="871023"/>
                  </a:cubicBezTo>
                  <a:cubicBezTo>
                    <a:pt x="1298170" y="869213"/>
                    <a:pt x="1298265" y="868261"/>
                    <a:pt x="1298361" y="867975"/>
                  </a:cubicBezTo>
                  <a:cubicBezTo>
                    <a:pt x="1298361" y="867594"/>
                    <a:pt x="1298742" y="866641"/>
                    <a:pt x="1299028" y="865689"/>
                  </a:cubicBezTo>
                  <a:cubicBezTo>
                    <a:pt x="1299504" y="864260"/>
                    <a:pt x="1300075" y="862641"/>
                    <a:pt x="1300171" y="861688"/>
                  </a:cubicBezTo>
                  <a:cubicBezTo>
                    <a:pt x="1300266" y="859783"/>
                    <a:pt x="1294646" y="854449"/>
                    <a:pt x="1292646" y="853021"/>
                  </a:cubicBezTo>
                  <a:cubicBezTo>
                    <a:pt x="1291026" y="851783"/>
                    <a:pt x="1289598" y="851497"/>
                    <a:pt x="1288455" y="851211"/>
                  </a:cubicBezTo>
                  <a:cubicBezTo>
                    <a:pt x="1287884" y="851116"/>
                    <a:pt x="1287312" y="850925"/>
                    <a:pt x="1286931" y="850735"/>
                  </a:cubicBezTo>
                  <a:cubicBezTo>
                    <a:pt x="1285788" y="850163"/>
                    <a:pt x="1283121" y="844639"/>
                    <a:pt x="1283216" y="843400"/>
                  </a:cubicBezTo>
                  <a:lnTo>
                    <a:pt x="1283693" y="836447"/>
                  </a:lnTo>
                  <a:cubicBezTo>
                    <a:pt x="1283787" y="834733"/>
                    <a:pt x="1278930" y="828446"/>
                    <a:pt x="1277310" y="827303"/>
                  </a:cubicBezTo>
                  <a:cubicBezTo>
                    <a:pt x="1277310" y="827303"/>
                    <a:pt x="1277215" y="827208"/>
                    <a:pt x="1277120" y="827208"/>
                  </a:cubicBezTo>
                  <a:cubicBezTo>
                    <a:pt x="1279025" y="824541"/>
                    <a:pt x="1280930" y="821874"/>
                    <a:pt x="1281311" y="821398"/>
                  </a:cubicBezTo>
                  <a:cubicBezTo>
                    <a:pt x="1282264" y="820255"/>
                    <a:pt x="1282549" y="817492"/>
                    <a:pt x="1282549" y="817492"/>
                  </a:cubicBezTo>
                  <a:cubicBezTo>
                    <a:pt x="1282835" y="817016"/>
                    <a:pt x="1285978" y="815968"/>
                    <a:pt x="1286645" y="815968"/>
                  </a:cubicBezTo>
                  <a:cubicBezTo>
                    <a:pt x="1286740" y="815968"/>
                    <a:pt x="1293122" y="815778"/>
                    <a:pt x="1293979" y="815778"/>
                  </a:cubicBezTo>
                  <a:cubicBezTo>
                    <a:pt x="1294837" y="815778"/>
                    <a:pt x="1297218" y="816159"/>
                    <a:pt x="1298075" y="816540"/>
                  </a:cubicBezTo>
                  <a:cubicBezTo>
                    <a:pt x="1298742" y="816921"/>
                    <a:pt x="1301504" y="819493"/>
                    <a:pt x="1303123" y="821207"/>
                  </a:cubicBezTo>
                  <a:lnTo>
                    <a:pt x="1303409" y="821493"/>
                  </a:lnTo>
                  <a:lnTo>
                    <a:pt x="1303695" y="821303"/>
                  </a:lnTo>
                  <a:cubicBezTo>
                    <a:pt x="1303695" y="821303"/>
                    <a:pt x="1306552" y="819588"/>
                    <a:pt x="1307314" y="819302"/>
                  </a:cubicBezTo>
                  <a:cubicBezTo>
                    <a:pt x="1307790" y="819112"/>
                    <a:pt x="1311029" y="819493"/>
                    <a:pt x="1311886" y="819683"/>
                  </a:cubicBezTo>
                  <a:cubicBezTo>
                    <a:pt x="1312362" y="819778"/>
                    <a:pt x="1315506" y="822350"/>
                    <a:pt x="1315982" y="823112"/>
                  </a:cubicBezTo>
                  <a:cubicBezTo>
                    <a:pt x="1316649" y="824065"/>
                    <a:pt x="1319221" y="824350"/>
                    <a:pt x="1320173" y="824350"/>
                  </a:cubicBezTo>
                  <a:cubicBezTo>
                    <a:pt x="1320459" y="824350"/>
                    <a:pt x="1323221" y="824350"/>
                    <a:pt x="1324745" y="823398"/>
                  </a:cubicBezTo>
                  <a:cubicBezTo>
                    <a:pt x="1325602" y="822922"/>
                    <a:pt x="1326650" y="821683"/>
                    <a:pt x="1327412" y="820921"/>
                  </a:cubicBezTo>
                  <a:cubicBezTo>
                    <a:pt x="1327698" y="820636"/>
                    <a:pt x="1327983" y="820350"/>
                    <a:pt x="1328174" y="820159"/>
                  </a:cubicBezTo>
                  <a:cubicBezTo>
                    <a:pt x="1328650" y="819874"/>
                    <a:pt x="1331889" y="819588"/>
                    <a:pt x="1333889" y="819588"/>
                  </a:cubicBezTo>
                  <a:cubicBezTo>
                    <a:pt x="1334556" y="819588"/>
                    <a:pt x="1335032" y="819874"/>
                    <a:pt x="1335509" y="820255"/>
                  </a:cubicBezTo>
                  <a:cubicBezTo>
                    <a:pt x="1335794" y="820445"/>
                    <a:pt x="1336080" y="820636"/>
                    <a:pt x="1336461" y="820731"/>
                  </a:cubicBezTo>
                  <a:cubicBezTo>
                    <a:pt x="1337223" y="821017"/>
                    <a:pt x="1338842" y="821017"/>
                    <a:pt x="1340461" y="820921"/>
                  </a:cubicBezTo>
                  <a:cubicBezTo>
                    <a:pt x="1340937" y="820921"/>
                    <a:pt x="1341319" y="820921"/>
                    <a:pt x="1341699" y="820921"/>
                  </a:cubicBezTo>
                  <a:cubicBezTo>
                    <a:pt x="1343509" y="820921"/>
                    <a:pt x="1347891" y="818636"/>
                    <a:pt x="1348558" y="817874"/>
                  </a:cubicBezTo>
                  <a:cubicBezTo>
                    <a:pt x="1348843" y="817492"/>
                    <a:pt x="1349891" y="817016"/>
                    <a:pt x="1350653" y="816730"/>
                  </a:cubicBezTo>
                  <a:cubicBezTo>
                    <a:pt x="1351129" y="816540"/>
                    <a:pt x="1351511" y="816349"/>
                    <a:pt x="1351796" y="816159"/>
                  </a:cubicBezTo>
                  <a:cubicBezTo>
                    <a:pt x="1352463" y="815778"/>
                    <a:pt x="1355130" y="814540"/>
                    <a:pt x="1356558" y="813968"/>
                  </a:cubicBezTo>
                  <a:cubicBezTo>
                    <a:pt x="1357035" y="813778"/>
                    <a:pt x="1357416" y="813587"/>
                    <a:pt x="1357606" y="813492"/>
                  </a:cubicBezTo>
                  <a:cubicBezTo>
                    <a:pt x="1358178" y="813206"/>
                    <a:pt x="1358844" y="813111"/>
                    <a:pt x="1359035" y="813111"/>
                  </a:cubicBezTo>
                  <a:lnTo>
                    <a:pt x="1360940" y="816540"/>
                  </a:lnTo>
                  <a:cubicBezTo>
                    <a:pt x="1360845" y="816826"/>
                    <a:pt x="1359702" y="819588"/>
                    <a:pt x="1359607" y="820826"/>
                  </a:cubicBezTo>
                  <a:cubicBezTo>
                    <a:pt x="1359511" y="822065"/>
                    <a:pt x="1359893" y="824350"/>
                    <a:pt x="1359893" y="824446"/>
                  </a:cubicBezTo>
                  <a:lnTo>
                    <a:pt x="1359893" y="824636"/>
                  </a:lnTo>
                  <a:lnTo>
                    <a:pt x="1360083" y="824732"/>
                  </a:lnTo>
                  <a:cubicBezTo>
                    <a:pt x="1360083" y="824732"/>
                    <a:pt x="1361416" y="825493"/>
                    <a:pt x="1361512" y="826446"/>
                  </a:cubicBezTo>
                  <a:cubicBezTo>
                    <a:pt x="1361512" y="826827"/>
                    <a:pt x="1361607" y="827208"/>
                    <a:pt x="1361797" y="827589"/>
                  </a:cubicBezTo>
                  <a:cubicBezTo>
                    <a:pt x="1362083" y="828541"/>
                    <a:pt x="1362178" y="829113"/>
                    <a:pt x="1361702" y="829399"/>
                  </a:cubicBezTo>
                  <a:cubicBezTo>
                    <a:pt x="1360559" y="830066"/>
                    <a:pt x="1357225" y="833018"/>
                    <a:pt x="1356558" y="833685"/>
                  </a:cubicBezTo>
                  <a:cubicBezTo>
                    <a:pt x="1356273" y="834066"/>
                    <a:pt x="1355987" y="835209"/>
                    <a:pt x="1355320" y="837876"/>
                  </a:cubicBezTo>
                  <a:cubicBezTo>
                    <a:pt x="1354939" y="839400"/>
                    <a:pt x="1354463" y="841495"/>
                    <a:pt x="1354273" y="841781"/>
                  </a:cubicBezTo>
                  <a:cubicBezTo>
                    <a:pt x="1354082" y="841876"/>
                    <a:pt x="1353701" y="842162"/>
                    <a:pt x="1353320" y="842448"/>
                  </a:cubicBezTo>
                  <a:cubicBezTo>
                    <a:pt x="1351987" y="843400"/>
                    <a:pt x="1350939" y="844162"/>
                    <a:pt x="1350653" y="844734"/>
                  </a:cubicBezTo>
                  <a:cubicBezTo>
                    <a:pt x="1350462" y="845115"/>
                    <a:pt x="1350177" y="845972"/>
                    <a:pt x="1349891" y="847115"/>
                  </a:cubicBezTo>
                  <a:cubicBezTo>
                    <a:pt x="1349510" y="848449"/>
                    <a:pt x="1348843" y="850544"/>
                    <a:pt x="1348558" y="850925"/>
                  </a:cubicBezTo>
                  <a:cubicBezTo>
                    <a:pt x="1348367" y="851211"/>
                    <a:pt x="1347986" y="851592"/>
                    <a:pt x="1347605" y="851973"/>
                  </a:cubicBezTo>
                  <a:cubicBezTo>
                    <a:pt x="1346938" y="852640"/>
                    <a:pt x="1346177" y="853497"/>
                    <a:pt x="1345795" y="853973"/>
                  </a:cubicBezTo>
                  <a:cubicBezTo>
                    <a:pt x="1345605" y="854164"/>
                    <a:pt x="1345319" y="854640"/>
                    <a:pt x="1344938" y="855116"/>
                  </a:cubicBezTo>
                  <a:cubicBezTo>
                    <a:pt x="1343985" y="856450"/>
                    <a:pt x="1342462" y="858545"/>
                    <a:pt x="1341890" y="859498"/>
                  </a:cubicBezTo>
                  <a:cubicBezTo>
                    <a:pt x="1341604" y="859974"/>
                    <a:pt x="1341319" y="860450"/>
                    <a:pt x="1341033" y="860831"/>
                  </a:cubicBezTo>
                  <a:cubicBezTo>
                    <a:pt x="1340461" y="861688"/>
                    <a:pt x="1339985" y="862546"/>
                    <a:pt x="1339699" y="863212"/>
                  </a:cubicBezTo>
                  <a:cubicBezTo>
                    <a:pt x="1339509" y="863689"/>
                    <a:pt x="1338842" y="864737"/>
                    <a:pt x="1338271" y="865594"/>
                  </a:cubicBezTo>
                  <a:cubicBezTo>
                    <a:pt x="1337508" y="866737"/>
                    <a:pt x="1337128" y="867403"/>
                    <a:pt x="1336937" y="867784"/>
                  </a:cubicBezTo>
                  <a:cubicBezTo>
                    <a:pt x="1336937" y="867880"/>
                    <a:pt x="1336842" y="868166"/>
                    <a:pt x="1336842" y="868451"/>
                  </a:cubicBezTo>
                  <a:cubicBezTo>
                    <a:pt x="1336746" y="869118"/>
                    <a:pt x="1336556" y="870356"/>
                    <a:pt x="1335985" y="870642"/>
                  </a:cubicBezTo>
                  <a:cubicBezTo>
                    <a:pt x="1335794" y="870737"/>
                    <a:pt x="1335603" y="870737"/>
                    <a:pt x="1335223" y="870737"/>
                  </a:cubicBezTo>
                  <a:cubicBezTo>
                    <a:pt x="1333889" y="870451"/>
                    <a:pt x="1332461" y="869975"/>
                    <a:pt x="1331412" y="869594"/>
                  </a:cubicBezTo>
                  <a:cubicBezTo>
                    <a:pt x="1330746" y="869404"/>
                    <a:pt x="1330269" y="869213"/>
                    <a:pt x="1330079" y="869213"/>
                  </a:cubicBezTo>
                  <a:cubicBezTo>
                    <a:pt x="1329317" y="869023"/>
                    <a:pt x="1325317" y="868832"/>
                    <a:pt x="1324745" y="868832"/>
                  </a:cubicBezTo>
                  <a:cubicBezTo>
                    <a:pt x="1323792" y="868832"/>
                    <a:pt x="1320744" y="870547"/>
                    <a:pt x="1319887" y="871309"/>
                  </a:cubicBezTo>
                  <a:cubicBezTo>
                    <a:pt x="1318935" y="872166"/>
                    <a:pt x="1317696" y="874262"/>
                    <a:pt x="1317220" y="875404"/>
                  </a:cubicBezTo>
                  <a:cubicBezTo>
                    <a:pt x="1317030" y="875786"/>
                    <a:pt x="1316839" y="876547"/>
                    <a:pt x="1316649" y="877405"/>
                  </a:cubicBezTo>
                  <a:cubicBezTo>
                    <a:pt x="1316363" y="878548"/>
                    <a:pt x="1315887" y="880262"/>
                    <a:pt x="1315601" y="880548"/>
                  </a:cubicBezTo>
                  <a:cubicBezTo>
                    <a:pt x="1315410" y="880738"/>
                    <a:pt x="1315220" y="880929"/>
                    <a:pt x="1314934" y="881215"/>
                  </a:cubicBezTo>
                  <a:cubicBezTo>
                    <a:pt x="1314267" y="881882"/>
                    <a:pt x="1313505" y="882643"/>
                    <a:pt x="1313029" y="883501"/>
                  </a:cubicBezTo>
                  <a:cubicBezTo>
                    <a:pt x="1312172" y="884834"/>
                    <a:pt x="1311410" y="886930"/>
                    <a:pt x="1311315" y="887025"/>
                  </a:cubicBezTo>
                  <a:close/>
                  <a:moveTo>
                    <a:pt x="1321887" y="898074"/>
                  </a:moveTo>
                  <a:cubicBezTo>
                    <a:pt x="1321411" y="897407"/>
                    <a:pt x="1321507" y="896931"/>
                    <a:pt x="1321602" y="895978"/>
                  </a:cubicBezTo>
                  <a:cubicBezTo>
                    <a:pt x="1321602" y="895788"/>
                    <a:pt x="1321602" y="895502"/>
                    <a:pt x="1321697" y="895216"/>
                  </a:cubicBezTo>
                  <a:cubicBezTo>
                    <a:pt x="1321793" y="893978"/>
                    <a:pt x="1320649" y="893502"/>
                    <a:pt x="1319983" y="893121"/>
                  </a:cubicBezTo>
                  <a:cubicBezTo>
                    <a:pt x="1319697" y="893026"/>
                    <a:pt x="1319506" y="892930"/>
                    <a:pt x="1319411" y="892835"/>
                  </a:cubicBezTo>
                  <a:cubicBezTo>
                    <a:pt x="1319125" y="892549"/>
                    <a:pt x="1318268" y="892168"/>
                    <a:pt x="1316839" y="891692"/>
                  </a:cubicBezTo>
                  <a:cubicBezTo>
                    <a:pt x="1316077" y="891407"/>
                    <a:pt x="1315220" y="891121"/>
                    <a:pt x="1314744" y="890835"/>
                  </a:cubicBezTo>
                  <a:cubicBezTo>
                    <a:pt x="1314077" y="890549"/>
                    <a:pt x="1313887" y="889692"/>
                    <a:pt x="1313791" y="888930"/>
                  </a:cubicBezTo>
                  <a:cubicBezTo>
                    <a:pt x="1313696" y="888454"/>
                    <a:pt x="1313601" y="887882"/>
                    <a:pt x="1313315" y="887406"/>
                  </a:cubicBezTo>
                  <a:cubicBezTo>
                    <a:pt x="1313124" y="887120"/>
                    <a:pt x="1312839" y="887025"/>
                    <a:pt x="1312458" y="886930"/>
                  </a:cubicBezTo>
                  <a:cubicBezTo>
                    <a:pt x="1312744" y="886263"/>
                    <a:pt x="1313315" y="884834"/>
                    <a:pt x="1313696" y="883977"/>
                  </a:cubicBezTo>
                  <a:cubicBezTo>
                    <a:pt x="1314077" y="883215"/>
                    <a:pt x="1314839" y="882548"/>
                    <a:pt x="1315410" y="881882"/>
                  </a:cubicBezTo>
                  <a:cubicBezTo>
                    <a:pt x="1315696" y="881596"/>
                    <a:pt x="1315982" y="881310"/>
                    <a:pt x="1316173" y="881120"/>
                  </a:cubicBezTo>
                  <a:cubicBezTo>
                    <a:pt x="1316553" y="880643"/>
                    <a:pt x="1316935" y="879405"/>
                    <a:pt x="1317411" y="877595"/>
                  </a:cubicBezTo>
                  <a:cubicBezTo>
                    <a:pt x="1317602" y="876833"/>
                    <a:pt x="1317792" y="876071"/>
                    <a:pt x="1317982" y="875690"/>
                  </a:cubicBezTo>
                  <a:cubicBezTo>
                    <a:pt x="1318363" y="874738"/>
                    <a:pt x="1319506" y="872737"/>
                    <a:pt x="1320364" y="871975"/>
                  </a:cubicBezTo>
                  <a:cubicBezTo>
                    <a:pt x="1321316" y="871118"/>
                    <a:pt x="1324078" y="869785"/>
                    <a:pt x="1324555" y="869690"/>
                  </a:cubicBezTo>
                  <a:cubicBezTo>
                    <a:pt x="1325317" y="869690"/>
                    <a:pt x="1329031" y="869880"/>
                    <a:pt x="1329698" y="869975"/>
                  </a:cubicBezTo>
                  <a:cubicBezTo>
                    <a:pt x="1329984" y="870070"/>
                    <a:pt x="1330460" y="870166"/>
                    <a:pt x="1331032" y="870356"/>
                  </a:cubicBezTo>
                  <a:cubicBezTo>
                    <a:pt x="1332079" y="870737"/>
                    <a:pt x="1333508" y="871118"/>
                    <a:pt x="1334842" y="871499"/>
                  </a:cubicBezTo>
                  <a:cubicBezTo>
                    <a:pt x="1335413" y="871595"/>
                    <a:pt x="1335889" y="871595"/>
                    <a:pt x="1336365" y="871309"/>
                  </a:cubicBezTo>
                  <a:cubicBezTo>
                    <a:pt x="1337318" y="870737"/>
                    <a:pt x="1337508" y="869404"/>
                    <a:pt x="1337699" y="868451"/>
                  </a:cubicBezTo>
                  <a:cubicBezTo>
                    <a:pt x="1337699" y="868261"/>
                    <a:pt x="1337794" y="868070"/>
                    <a:pt x="1337794" y="867975"/>
                  </a:cubicBezTo>
                  <a:cubicBezTo>
                    <a:pt x="1337890" y="867689"/>
                    <a:pt x="1338461" y="866832"/>
                    <a:pt x="1339033" y="865975"/>
                  </a:cubicBezTo>
                  <a:cubicBezTo>
                    <a:pt x="1339699" y="865022"/>
                    <a:pt x="1340366" y="863974"/>
                    <a:pt x="1340557" y="863403"/>
                  </a:cubicBezTo>
                  <a:cubicBezTo>
                    <a:pt x="1340843" y="862736"/>
                    <a:pt x="1341319" y="861974"/>
                    <a:pt x="1341890" y="861117"/>
                  </a:cubicBezTo>
                  <a:cubicBezTo>
                    <a:pt x="1342176" y="860641"/>
                    <a:pt x="1342462" y="860165"/>
                    <a:pt x="1342747" y="859688"/>
                  </a:cubicBezTo>
                  <a:cubicBezTo>
                    <a:pt x="1343319" y="858736"/>
                    <a:pt x="1344748" y="856640"/>
                    <a:pt x="1345700" y="855307"/>
                  </a:cubicBezTo>
                  <a:cubicBezTo>
                    <a:pt x="1346081" y="854735"/>
                    <a:pt x="1346367" y="854354"/>
                    <a:pt x="1346557" y="854068"/>
                  </a:cubicBezTo>
                  <a:cubicBezTo>
                    <a:pt x="1346938" y="853592"/>
                    <a:pt x="1347605" y="852830"/>
                    <a:pt x="1348272" y="852163"/>
                  </a:cubicBezTo>
                  <a:cubicBezTo>
                    <a:pt x="1348748" y="851687"/>
                    <a:pt x="1349129" y="851306"/>
                    <a:pt x="1349319" y="851020"/>
                  </a:cubicBezTo>
                  <a:cubicBezTo>
                    <a:pt x="1349701" y="850544"/>
                    <a:pt x="1350177" y="849116"/>
                    <a:pt x="1350844" y="846925"/>
                  </a:cubicBezTo>
                  <a:cubicBezTo>
                    <a:pt x="1351129" y="845972"/>
                    <a:pt x="1351415" y="845020"/>
                    <a:pt x="1351605" y="844639"/>
                  </a:cubicBezTo>
                  <a:cubicBezTo>
                    <a:pt x="1351796" y="844162"/>
                    <a:pt x="1353225" y="843210"/>
                    <a:pt x="1353987" y="842638"/>
                  </a:cubicBezTo>
                  <a:cubicBezTo>
                    <a:pt x="1354463" y="842353"/>
                    <a:pt x="1354844" y="842067"/>
                    <a:pt x="1355035" y="841876"/>
                  </a:cubicBezTo>
                  <a:cubicBezTo>
                    <a:pt x="1355415" y="841591"/>
                    <a:pt x="1355606" y="840638"/>
                    <a:pt x="1356368" y="837590"/>
                  </a:cubicBezTo>
                  <a:cubicBezTo>
                    <a:pt x="1356749" y="836066"/>
                    <a:pt x="1357225" y="834066"/>
                    <a:pt x="1357416" y="833780"/>
                  </a:cubicBezTo>
                  <a:cubicBezTo>
                    <a:pt x="1357892" y="833209"/>
                    <a:pt x="1361226" y="830351"/>
                    <a:pt x="1362274" y="829684"/>
                  </a:cubicBezTo>
                  <a:cubicBezTo>
                    <a:pt x="1363321" y="829018"/>
                    <a:pt x="1363035" y="827875"/>
                    <a:pt x="1362750" y="826922"/>
                  </a:cubicBezTo>
                  <a:cubicBezTo>
                    <a:pt x="1362655" y="826541"/>
                    <a:pt x="1362559" y="826160"/>
                    <a:pt x="1362559" y="825874"/>
                  </a:cubicBezTo>
                  <a:cubicBezTo>
                    <a:pt x="1362464" y="824732"/>
                    <a:pt x="1361321" y="823970"/>
                    <a:pt x="1360940" y="823684"/>
                  </a:cubicBezTo>
                  <a:cubicBezTo>
                    <a:pt x="1360845" y="823112"/>
                    <a:pt x="1360654" y="821303"/>
                    <a:pt x="1360654" y="820350"/>
                  </a:cubicBezTo>
                  <a:cubicBezTo>
                    <a:pt x="1360654" y="819683"/>
                    <a:pt x="1361226" y="818159"/>
                    <a:pt x="1361607" y="817016"/>
                  </a:cubicBezTo>
                  <a:lnTo>
                    <a:pt x="1363035" y="819493"/>
                  </a:lnTo>
                  <a:cubicBezTo>
                    <a:pt x="1363417" y="820159"/>
                    <a:pt x="1364845" y="822255"/>
                    <a:pt x="1365417" y="822636"/>
                  </a:cubicBezTo>
                  <a:cubicBezTo>
                    <a:pt x="1365512" y="822731"/>
                    <a:pt x="1365703" y="822826"/>
                    <a:pt x="1365988" y="822922"/>
                  </a:cubicBezTo>
                  <a:cubicBezTo>
                    <a:pt x="1367036" y="823398"/>
                    <a:pt x="1369798" y="824827"/>
                    <a:pt x="1369418" y="825874"/>
                  </a:cubicBezTo>
                  <a:cubicBezTo>
                    <a:pt x="1369227" y="826446"/>
                    <a:pt x="1368655" y="827208"/>
                    <a:pt x="1368084" y="827970"/>
                  </a:cubicBezTo>
                  <a:cubicBezTo>
                    <a:pt x="1367036" y="829399"/>
                    <a:pt x="1365893" y="830828"/>
                    <a:pt x="1366941" y="831590"/>
                  </a:cubicBezTo>
                  <a:cubicBezTo>
                    <a:pt x="1367989" y="832351"/>
                    <a:pt x="1369512" y="834828"/>
                    <a:pt x="1369512" y="835685"/>
                  </a:cubicBezTo>
                  <a:cubicBezTo>
                    <a:pt x="1369418" y="836828"/>
                    <a:pt x="1367989" y="842353"/>
                    <a:pt x="1367322" y="843020"/>
                  </a:cubicBezTo>
                  <a:cubicBezTo>
                    <a:pt x="1366369" y="843020"/>
                    <a:pt x="1360083" y="843115"/>
                    <a:pt x="1359511" y="844448"/>
                  </a:cubicBezTo>
                  <a:cubicBezTo>
                    <a:pt x="1359130" y="845305"/>
                    <a:pt x="1358464" y="848830"/>
                    <a:pt x="1359893" y="849496"/>
                  </a:cubicBezTo>
                  <a:cubicBezTo>
                    <a:pt x="1360178" y="849592"/>
                    <a:pt x="1360654" y="849878"/>
                    <a:pt x="1361416" y="850163"/>
                  </a:cubicBezTo>
                  <a:cubicBezTo>
                    <a:pt x="1363226" y="850925"/>
                    <a:pt x="1367417" y="852735"/>
                    <a:pt x="1367893" y="853402"/>
                  </a:cubicBezTo>
                  <a:cubicBezTo>
                    <a:pt x="1368369" y="854164"/>
                    <a:pt x="1370655" y="859498"/>
                    <a:pt x="1371989" y="862832"/>
                  </a:cubicBezTo>
                  <a:cubicBezTo>
                    <a:pt x="1371037" y="862927"/>
                    <a:pt x="1370751" y="863117"/>
                    <a:pt x="1370655" y="863212"/>
                  </a:cubicBezTo>
                  <a:cubicBezTo>
                    <a:pt x="1370465" y="863308"/>
                    <a:pt x="1370274" y="863403"/>
                    <a:pt x="1370084" y="863593"/>
                  </a:cubicBezTo>
                  <a:cubicBezTo>
                    <a:pt x="1369322" y="864070"/>
                    <a:pt x="1368274" y="864546"/>
                    <a:pt x="1368465" y="865499"/>
                  </a:cubicBezTo>
                  <a:cubicBezTo>
                    <a:pt x="1368465" y="865594"/>
                    <a:pt x="1368465" y="865784"/>
                    <a:pt x="1368560" y="865975"/>
                  </a:cubicBezTo>
                  <a:cubicBezTo>
                    <a:pt x="1368751" y="866832"/>
                    <a:pt x="1369132" y="869118"/>
                    <a:pt x="1368369" y="869690"/>
                  </a:cubicBezTo>
                  <a:lnTo>
                    <a:pt x="1368274" y="869785"/>
                  </a:lnTo>
                  <a:cubicBezTo>
                    <a:pt x="1366655" y="871023"/>
                    <a:pt x="1365131" y="872261"/>
                    <a:pt x="1364655" y="873309"/>
                  </a:cubicBezTo>
                  <a:cubicBezTo>
                    <a:pt x="1364274" y="874357"/>
                    <a:pt x="1363226" y="878262"/>
                    <a:pt x="1363226" y="879215"/>
                  </a:cubicBezTo>
                  <a:cubicBezTo>
                    <a:pt x="1363226" y="879405"/>
                    <a:pt x="1363131" y="879786"/>
                    <a:pt x="1362940" y="880167"/>
                  </a:cubicBezTo>
                  <a:cubicBezTo>
                    <a:pt x="1362655" y="881120"/>
                    <a:pt x="1362274" y="882262"/>
                    <a:pt x="1362845" y="883024"/>
                  </a:cubicBezTo>
                  <a:cubicBezTo>
                    <a:pt x="1363131" y="883405"/>
                    <a:pt x="1363702" y="883691"/>
                    <a:pt x="1364369" y="883977"/>
                  </a:cubicBezTo>
                  <a:cubicBezTo>
                    <a:pt x="1365321" y="884453"/>
                    <a:pt x="1365988" y="884739"/>
                    <a:pt x="1365798" y="885215"/>
                  </a:cubicBezTo>
                  <a:cubicBezTo>
                    <a:pt x="1365703" y="885501"/>
                    <a:pt x="1365512" y="885882"/>
                    <a:pt x="1365417" y="886168"/>
                  </a:cubicBezTo>
                  <a:cubicBezTo>
                    <a:pt x="1364845" y="887311"/>
                    <a:pt x="1364178" y="888835"/>
                    <a:pt x="1365227" y="890263"/>
                  </a:cubicBezTo>
                  <a:cubicBezTo>
                    <a:pt x="1365798" y="891121"/>
                    <a:pt x="1366369" y="891502"/>
                    <a:pt x="1366846" y="891883"/>
                  </a:cubicBezTo>
                  <a:cubicBezTo>
                    <a:pt x="1367417" y="892264"/>
                    <a:pt x="1367608" y="892454"/>
                    <a:pt x="1367608" y="892930"/>
                  </a:cubicBezTo>
                  <a:cubicBezTo>
                    <a:pt x="1367512" y="894074"/>
                    <a:pt x="1368274" y="896550"/>
                    <a:pt x="1368941" y="897026"/>
                  </a:cubicBezTo>
                  <a:cubicBezTo>
                    <a:pt x="1369418" y="897312"/>
                    <a:pt x="1375323" y="900550"/>
                    <a:pt x="1376656" y="901312"/>
                  </a:cubicBezTo>
                  <a:cubicBezTo>
                    <a:pt x="1376371" y="901789"/>
                    <a:pt x="1376085" y="902265"/>
                    <a:pt x="1375894" y="902551"/>
                  </a:cubicBezTo>
                  <a:cubicBezTo>
                    <a:pt x="1375132" y="903217"/>
                    <a:pt x="1373418" y="905122"/>
                    <a:pt x="1372751" y="906170"/>
                  </a:cubicBezTo>
                  <a:cubicBezTo>
                    <a:pt x="1372275" y="906932"/>
                    <a:pt x="1370846" y="909028"/>
                    <a:pt x="1370274" y="909885"/>
                  </a:cubicBezTo>
                  <a:cubicBezTo>
                    <a:pt x="1369703" y="909599"/>
                    <a:pt x="1368846" y="909123"/>
                    <a:pt x="1368465" y="908647"/>
                  </a:cubicBezTo>
                  <a:cubicBezTo>
                    <a:pt x="1367703" y="907599"/>
                    <a:pt x="1364464" y="907408"/>
                    <a:pt x="1363702" y="907694"/>
                  </a:cubicBezTo>
                  <a:cubicBezTo>
                    <a:pt x="1363226" y="907790"/>
                    <a:pt x="1360845" y="907694"/>
                    <a:pt x="1359607" y="907694"/>
                  </a:cubicBezTo>
                  <a:cubicBezTo>
                    <a:pt x="1359035" y="907694"/>
                    <a:pt x="1358464" y="907694"/>
                    <a:pt x="1358178" y="907694"/>
                  </a:cubicBezTo>
                  <a:cubicBezTo>
                    <a:pt x="1357701" y="907694"/>
                    <a:pt x="1356082" y="907504"/>
                    <a:pt x="1354749" y="907313"/>
                  </a:cubicBezTo>
                  <a:cubicBezTo>
                    <a:pt x="1353320" y="907123"/>
                    <a:pt x="1352177" y="907028"/>
                    <a:pt x="1351701" y="907028"/>
                  </a:cubicBezTo>
                  <a:cubicBezTo>
                    <a:pt x="1351034" y="907028"/>
                    <a:pt x="1348939" y="906646"/>
                    <a:pt x="1348081" y="906551"/>
                  </a:cubicBezTo>
                  <a:lnTo>
                    <a:pt x="1334651" y="906170"/>
                  </a:lnTo>
                  <a:lnTo>
                    <a:pt x="1334556" y="907028"/>
                  </a:lnTo>
                  <a:lnTo>
                    <a:pt x="1322936" y="906551"/>
                  </a:lnTo>
                  <a:cubicBezTo>
                    <a:pt x="1323221" y="904837"/>
                    <a:pt x="1323507" y="902741"/>
                    <a:pt x="1323316" y="901979"/>
                  </a:cubicBezTo>
                  <a:cubicBezTo>
                    <a:pt x="1323221" y="901693"/>
                    <a:pt x="1323221" y="901312"/>
                    <a:pt x="1323126" y="901027"/>
                  </a:cubicBezTo>
                  <a:cubicBezTo>
                    <a:pt x="1322554" y="900074"/>
                    <a:pt x="1322364" y="898836"/>
                    <a:pt x="1321887" y="898074"/>
                  </a:cubicBezTo>
                  <a:close/>
                  <a:moveTo>
                    <a:pt x="1318840" y="914743"/>
                  </a:moveTo>
                  <a:cubicBezTo>
                    <a:pt x="1318935" y="914552"/>
                    <a:pt x="1319506" y="913695"/>
                    <a:pt x="1319983" y="912838"/>
                  </a:cubicBezTo>
                  <a:cubicBezTo>
                    <a:pt x="1320840" y="911409"/>
                    <a:pt x="1321793" y="909885"/>
                    <a:pt x="1322078" y="909218"/>
                  </a:cubicBezTo>
                  <a:cubicBezTo>
                    <a:pt x="1322173" y="908933"/>
                    <a:pt x="1322364" y="908266"/>
                    <a:pt x="1322459" y="907504"/>
                  </a:cubicBezTo>
                  <a:lnTo>
                    <a:pt x="1334080" y="907980"/>
                  </a:lnTo>
                  <a:lnTo>
                    <a:pt x="1333222" y="916267"/>
                  </a:lnTo>
                  <a:lnTo>
                    <a:pt x="1318363" y="915791"/>
                  </a:lnTo>
                  <a:cubicBezTo>
                    <a:pt x="1318649" y="915219"/>
                    <a:pt x="1318840" y="914743"/>
                    <a:pt x="1318840" y="914743"/>
                  </a:cubicBezTo>
                  <a:close/>
                  <a:moveTo>
                    <a:pt x="1322269" y="951700"/>
                  </a:moveTo>
                  <a:cubicBezTo>
                    <a:pt x="1320744" y="950652"/>
                    <a:pt x="1317315" y="947223"/>
                    <a:pt x="1316077" y="945604"/>
                  </a:cubicBezTo>
                  <a:cubicBezTo>
                    <a:pt x="1315220" y="944556"/>
                    <a:pt x="1313887" y="942365"/>
                    <a:pt x="1312839" y="940746"/>
                  </a:cubicBezTo>
                  <a:cubicBezTo>
                    <a:pt x="1312362" y="939889"/>
                    <a:pt x="1311886" y="939222"/>
                    <a:pt x="1311601" y="938841"/>
                  </a:cubicBezTo>
                  <a:cubicBezTo>
                    <a:pt x="1311124" y="938079"/>
                    <a:pt x="1311219" y="937412"/>
                    <a:pt x="1311315" y="936650"/>
                  </a:cubicBezTo>
                  <a:cubicBezTo>
                    <a:pt x="1311315" y="936460"/>
                    <a:pt x="1311410" y="936174"/>
                    <a:pt x="1311410" y="935983"/>
                  </a:cubicBezTo>
                  <a:cubicBezTo>
                    <a:pt x="1311410" y="935317"/>
                    <a:pt x="1311029" y="934555"/>
                    <a:pt x="1310648" y="933697"/>
                  </a:cubicBezTo>
                  <a:cubicBezTo>
                    <a:pt x="1310362" y="933126"/>
                    <a:pt x="1310076" y="932554"/>
                    <a:pt x="1309981" y="932174"/>
                  </a:cubicBezTo>
                  <a:cubicBezTo>
                    <a:pt x="1309981" y="931983"/>
                    <a:pt x="1309981" y="931983"/>
                    <a:pt x="1309981" y="931983"/>
                  </a:cubicBezTo>
                  <a:cubicBezTo>
                    <a:pt x="1310076" y="931888"/>
                    <a:pt x="1310458" y="931888"/>
                    <a:pt x="1311601" y="932269"/>
                  </a:cubicBezTo>
                  <a:cubicBezTo>
                    <a:pt x="1312839" y="932650"/>
                    <a:pt x="1313601" y="931412"/>
                    <a:pt x="1314172" y="930459"/>
                  </a:cubicBezTo>
                  <a:lnTo>
                    <a:pt x="1314363" y="930173"/>
                  </a:lnTo>
                  <a:cubicBezTo>
                    <a:pt x="1314744" y="929507"/>
                    <a:pt x="1315410" y="927506"/>
                    <a:pt x="1315982" y="925792"/>
                  </a:cubicBezTo>
                  <a:cubicBezTo>
                    <a:pt x="1316268" y="924839"/>
                    <a:pt x="1316553" y="923982"/>
                    <a:pt x="1316744" y="923601"/>
                  </a:cubicBezTo>
                  <a:cubicBezTo>
                    <a:pt x="1317125" y="922553"/>
                    <a:pt x="1318078" y="919315"/>
                    <a:pt x="1318078" y="918172"/>
                  </a:cubicBezTo>
                  <a:cubicBezTo>
                    <a:pt x="1318078" y="917791"/>
                    <a:pt x="1318173" y="917315"/>
                    <a:pt x="1318363" y="916838"/>
                  </a:cubicBezTo>
                  <a:lnTo>
                    <a:pt x="1334270" y="917315"/>
                  </a:lnTo>
                  <a:lnTo>
                    <a:pt x="1335223" y="907313"/>
                  </a:lnTo>
                  <a:lnTo>
                    <a:pt x="1347224" y="907599"/>
                  </a:lnTo>
                  <a:cubicBezTo>
                    <a:pt x="1347129" y="908075"/>
                    <a:pt x="1346938" y="909028"/>
                    <a:pt x="1346748" y="909695"/>
                  </a:cubicBezTo>
                  <a:cubicBezTo>
                    <a:pt x="1346462" y="910742"/>
                    <a:pt x="1346557" y="913028"/>
                    <a:pt x="1346843" y="913790"/>
                  </a:cubicBezTo>
                  <a:cubicBezTo>
                    <a:pt x="1347224" y="914552"/>
                    <a:pt x="1349986" y="916267"/>
                    <a:pt x="1350748" y="916267"/>
                  </a:cubicBezTo>
                  <a:cubicBezTo>
                    <a:pt x="1351129" y="916267"/>
                    <a:pt x="1351511" y="915981"/>
                    <a:pt x="1352653" y="915314"/>
                  </a:cubicBezTo>
                  <a:cubicBezTo>
                    <a:pt x="1353225" y="914933"/>
                    <a:pt x="1354177" y="914266"/>
                    <a:pt x="1354368" y="914266"/>
                  </a:cubicBezTo>
                  <a:cubicBezTo>
                    <a:pt x="1354653" y="914266"/>
                    <a:pt x="1354939" y="914171"/>
                    <a:pt x="1355320" y="914171"/>
                  </a:cubicBezTo>
                  <a:cubicBezTo>
                    <a:pt x="1356082" y="913981"/>
                    <a:pt x="1357130" y="913790"/>
                    <a:pt x="1357321" y="914266"/>
                  </a:cubicBezTo>
                  <a:cubicBezTo>
                    <a:pt x="1357416" y="914457"/>
                    <a:pt x="1357511" y="914647"/>
                    <a:pt x="1357606" y="914838"/>
                  </a:cubicBezTo>
                  <a:cubicBezTo>
                    <a:pt x="1357892" y="915505"/>
                    <a:pt x="1358844" y="917410"/>
                    <a:pt x="1358654" y="917791"/>
                  </a:cubicBezTo>
                  <a:cubicBezTo>
                    <a:pt x="1358464" y="917886"/>
                    <a:pt x="1358273" y="918076"/>
                    <a:pt x="1357892" y="918267"/>
                  </a:cubicBezTo>
                  <a:cubicBezTo>
                    <a:pt x="1355892" y="919600"/>
                    <a:pt x="1354749" y="920362"/>
                    <a:pt x="1354559" y="920934"/>
                  </a:cubicBezTo>
                  <a:cubicBezTo>
                    <a:pt x="1353606" y="923791"/>
                    <a:pt x="1353510" y="925220"/>
                    <a:pt x="1354273" y="925792"/>
                  </a:cubicBezTo>
                  <a:cubicBezTo>
                    <a:pt x="1354559" y="925982"/>
                    <a:pt x="1354939" y="926268"/>
                    <a:pt x="1355415" y="926458"/>
                  </a:cubicBezTo>
                  <a:cubicBezTo>
                    <a:pt x="1356368" y="926935"/>
                    <a:pt x="1357606" y="927601"/>
                    <a:pt x="1357606" y="928363"/>
                  </a:cubicBezTo>
                  <a:cubicBezTo>
                    <a:pt x="1357511" y="929792"/>
                    <a:pt x="1357416" y="931697"/>
                    <a:pt x="1358083" y="933126"/>
                  </a:cubicBezTo>
                  <a:cubicBezTo>
                    <a:pt x="1358273" y="933507"/>
                    <a:pt x="1358464" y="933793"/>
                    <a:pt x="1358654" y="934174"/>
                  </a:cubicBezTo>
                  <a:cubicBezTo>
                    <a:pt x="1359226" y="935126"/>
                    <a:pt x="1359511" y="935793"/>
                    <a:pt x="1359130" y="936269"/>
                  </a:cubicBezTo>
                  <a:cubicBezTo>
                    <a:pt x="1358368" y="937317"/>
                    <a:pt x="1357892" y="937888"/>
                    <a:pt x="1357797" y="939222"/>
                  </a:cubicBezTo>
                  <a:cubicBezTo>
                    <a:pt x="1357701" y="940460"/>
                    <a:pt x="1357035" y="943222"/>
                    <a:pt x="1356749" y="943603"/>
                  </a:cubicBezTo>
                  <a:cubicBezTo>
                    <a:pt x="1356178" y="943794"/>
                    <a:pt x="1355130" y="944080"/>
                    <a:pt x="1354273" y="944461"/>
                  </a:cubicBezTo>
                  <a:cubicBezTo>
                    <a:pt x="1353892" y="944651"/>
                    <a:pt x="1353415" y="944937"/>
                    <a:pt x="1352939" y="945223"/>
                  </a:cubicBezTo>
                  <a:cubicBezTo>
                    <a:pt x="1352367" y="945604"/>
                    <a:pt x="1351605" y="946175"/>
                    <a:pt x="1351320" y="946080"/>
                  </a:cubicBezTo>
                  <a:cubicBezTo>
                    <a:pt x="1351034" y="945985"/>
                    <a:pt x="1350844" y="945890"/>
                    <a:pt x="1350653" y="945699"/>
                  </a:cubicBezTo>
                  <a:cubicBezTo>
                    <a:pt x="1350177" y="945318"/>
                    <a:pt x="1349701" y="944842"/>
                    <a:pt x="1348558" y="944746"/>
                  </a:cubicBezTo>
                  <a:cubicBezTo>
                    <a:pt x="1348176" y="944746"/>
                    <a:pt x="1347891" y="944651"/>
                    <a:pt x="1347605" y="944651"/>
                  </a:cubicBezTo>
                  <a:cubicBezTo>
                    <a:pt x="1346843" y="944651"/>
                    <a:pt x="1346748" y="944651"/>
                    <a:pt x="1346081" y="943889"/>
                  </a:cubicBezTo>
                  <a:cubicBezTo>
                    <a:pt x="1345795" y="943508"/>
                    <a:pt x="1345414" y="942937"/>
                    <a:pt x="1345034" y="942461"/>
                  </a:cubicBezTo>
                  <a:cubicBezTo>
                    <a:pt x="1344176" y="941127"/>
                    <a:pt x="1343605" y="940365"/>
                    <a:pt x="1342938" y="940365"/>
                  </a:cubicBezTo>
                  <a:cubicBezTo>
                    <a:pt x="1342080" y="940365"/>
                    <a:pt x="1340557" y="940937"/>
                    <a:pt x="1340271" y="941889"/>
                  </a:cubicBezTo>
                  <a:cubicBezTo>
                    <a:pt x="1340176" y="942079"/>
                    <a:pt x="1340176" y="942461"/>
                    <a:pt x="1340176" y="942841"/>
                  </a:cubicBezTo>
                  <a:cubicBezTo>
                    <a:pt x="1340176" y="943603"/>
                    <a:pt x="1340080" y="944746"/>
                    <a:pt x="1339699" y="945128"/>
                  </a:cubicBezTo>
                  <a:cubicBezTo>
                    <a:pt x="1339604" y="945223"/>
                    <a:pt x="1339509" y="945223"/>
                    <a:pt x="1339318" y="945223"/>
                  </a:cubicBezTo>
                  <a:cubicBezTo>
                    <a:pt x="1338461" y="945223"/>
                    <a:pt x="1337890" y="945128"/>
                    <a:pt x="1337413" y="945128"/>
                  </a:cubicBezTo>
                  <a:cubicBezTo>
                    <a:pt x="1336842" y="945032"/>
                    <a:pt x="1336461" y="945032"/>
                    <a:pt x="1336080" y="945128"/>
                  </a:cubicBezTo>
                  <a:cubicBezTo>
                    <a:pt x="1335603" y="945318"/>
                    <a:pt x="1333508" y="946366"/>
                    <a:pt x="1333222" y="947413"/>
                  </a:cubicBezTo>
                  <a:cubicBezTo>
                    <a:pt x="1333127" y="947795"/>
                    <a:pt x="1333222" y="948080"/>
                    <a:pt x="1333413" y="948366"/>
                  </a:cubicBezTo>
                  <a:cubicBezTo>
                    <a:pt x="1334746" y="949699"/>
                    <a:pt x="1336746" y="952176"/>
                    <a:pt x="1336842" y="953033"/>
                  </a:cubicBezTo>
                  <a:cubicBezTo>
                    <a:pt x="1336937" y="953891"/>
                    <a:pt x="1336461" y="955319"/>
                    <a:pt x="1335794" y="955795"/>
                  </a:cubicBezTo>
                  <a:cubicBezTo>
                    <a:pt x="1335603" y="955891"/>
                    <a:pt x="1335509" y="955891"/>
                    <a:pt x="1335318" y="955891"/>
                  </a:cubicBezTo>
                  <a:cubicBezTo>
                    <a:pt x="1334651" y="955700"/>
                    <a:pt x="1333984" y="954843"/>
                    <a:pt x="1333508" y="954176"/>
                  </a:cubicBezTo>
                  <a:cubicBezTo>
                    <a:pt x="1332841" y="953319"/>
                    <a:pt x="1332461" y="952843"/>
                    <a:pt x="1331889" y="953033"/>
                  </a:cubicBezTo>
                  <a:cubicBezTo>
                    <a:pt x="1331412" y="953224"/>
                    <a:pt x="1327983" y="954843"/>
                    <a:pt x="1327031" y="955319"/>
                  </a:cubicBezTo>
                  <a:cubicBezTo>
                    <a:pt x="1325412" y="953891"/>
                    <a:pt x="1323697" y="952652"/>
                    <a:pt x="1322269" y="951700"/>
                  </a:cubicBezTo>
                  <a:close/>
                  <a:moveTo>
                    <a:pt x="1333413" y="963796"/>
                  </a:moveTo>
                  <a:cubicBezTo>
                    <a:pt x="1332937" y="962368"/>
                    <a:pt x="1330555" y="958748"/>
                    <a:pt x="1329698" y="957510"/>
                  </a:cubicBezTo>
                  <a:cubicBezTo>
                    <a:pt x="1329412" y="957034"/>
                    <a:pt x="1328555" y="956272"/>
                    <a:pt x="1327507" y="955510"/>
                  </a:cubicBezTo>
                  <a:cubicBezTo>
                    <a:pt x="1329126" y="954748"/>
                    <a:pt x="1331222" y="953700"/>
                    <a:pt x="1331794" y="953509"/>
                  </a:cubicBezTo>
                  <a:cubicBezTo>
                    <a:pt x="1331984" y="953605"/>
                    <a:pt x="1332270" y="954081"/>
                    <a:pt x="1332555" y="954367"/>
                  </a:cubicBezTo>
                  <a:cubicBezTo>
                    <a:pt x="1333127" y="955129"/>
                    <a:pt x="1333889" y="956081"/>
                    <a:pt x="1334746" y="956367"/>
                  </a:cubicBezTo>
                  <a:cubicBezTo>
                    <a:pt x="1334937" y="956462"/>
                    <a:pt x="1335127" y="956462"/>
                    <a:pt x="1335223" y="956462"/>
                  </a:cubicBezTo>
                  <a:cubicBezTo>
                    <a:pt x="1335509" y="956462"/>
                    <a:pt x="1335794" y="956367"/>
                    <a:pt x="1336080" y="956176"/>
                  </a:cubicBezTo>
                  <a:cubicBezTo>
                    <a:pt x="1337032" y="955510"/>
                    <a:pt x="1337604" y="953700"/>
                    <a:pt x="1337508" y="952747"/>
                  </a:cubicBezTo>
                  <a:cubicBezTo>
                    <a:pt x="1337413" y="951319"/>
                    <a:pt x="1334270" y="947985"/>
                    <a:pt x="1333889" y="947604"/>
                  </a:cubicBezTo>
                  <a:cubicBezTo>
                    <a:pt x="1333889" y="947604"/>
                    <a:pt x="1333794" y="947509"/>
                    <a:pt x="1333889" y="947413"/>
                  </a:cubicBezTo>
                  <a:cubicBezTo>
                    <a:pt x="1334080" y="946842"/>
                    <a:pt x="1335794" y="945890"/>
                    <a:pt x="1336175" y="945699"/>
                  </a:cubicBezTo>
                  <a:cubicBezTo>
                    <a:pt x="1336365" y="945604"/>
                    <a:pt x="1336652" y="945699"/>
                    <a:pt x="1337128" y="945699"/>
                  </a:cubicBezTo>
                  <a:cubicBezTo>
                    <a:pt x="1337604" y="945794"/>
                    <a:pt x="1338271" y="945890"/>
                    <a:pt x="1339223" y="945890"/>
                  </a:cubicBezTo>
                  <a:cubicBezTo>
                    <a:pt x="1339604" y="945890"/>
                    <a:pt x="1339985" y="945794"/>
                    <a:pt x="1340271" y="945508"/>
                  </a:cubicBezTo>
                  <a:cubicBezTo>
                    <a:pt x="1341033" y="944842"/>
                    <a:pt x="1341033" y="943603"/>
                    <a:pt x="1341033" y="942651"/>
                  </a:cubicBezTo>
                  <a:cubicBezTo>
                    <a:pt x="1341033" y="942365"/>
                    <a:pt x="1341033" y="941984"/>
                    <a:pt x="1341128" y="941889"/>
                  </a:cubicBezTo>
                  <a:cubicBezTo>
                    <a:pt x="1341223" y="941508"/>
                    <a:pt x="1342271" y="941032"/>
                    <a:pt x="1342842" y="941032"/>
                  </a:cubicBezTo>
                  <a:cubicBezTo>
                    <a:pt x="1343128" y="941127"/>
                    <a:pt x="1343795" y="942175"/>
                    <a:pt x="1344271" y="942746"/>
                  </a:cubicBezTo>
                  <a:cubicBezTo>
                    <a:pt x="1344652" y="943222"/>
                    <a:pt x="1344938" y="943794"/>
                    <a:pt x="1345319" y="944270"/>
                  </a:cubicBezTo>
                  <a:cubicBezTo>
                    <a:pt x="1346177" y="945318"/>
                    <a:pt x="1346557" y="945318"/>
                    <a:pt x="1347510" y="945413"/>
                  </a:cubicBezTo>
                  <a:cubicBezTo>
                    <a:pt x="1347700" y="945413"/>
                    <a:pt x="1347986" y="945413"/>
                    <a:pt x="1348367" y="945508"/>
                  </a:cubicBezTo>
                  <a:cubicBezTo>
                    <a:pt x="1349129" y="945604"/>
                    <a:pt x="1349510" y="945890"/>
                    <a:pt x="1349986" y="946270"/>
                  </a:cubicBezTo>
                  <a:cubicBezTo>
                    <a:pt x="1350272" y="946556"/>
                    <a:pt x="1350653" y="946747"/>
                    <a:pt x="1351129" y="946842"/>
                  </a:cubicBezTo>
                  <a:cubicBezTo>
                    <a:pt x="1351891" y="947033"/>
                    <a:pt x="1352749" y="946366"/>
                    <a:pt x="1353606" y="945794"/>
                  </a:cubicBezTo>
                  <a:cubicBezTo>
                    <a:pt x="1353987" y="945508"/>
                    <a:pt x="1354463" y="945223"/>
                    <a:pt x="1354749" y="945128"/>
                  </a:cubicBezTo>
                  <a:cubicBezTo>
                    <a:pt x="1355606" y="944842"/>
                    <a:pt x="1356654" y="944461"/>
                    <a:pt x="1357225" y="944270"/>
                  </a:cubicBezTo>
                  <a:cubicBezTo>
                    <a:pt x="1358368" y="943889"/>
                    <a:pt x="1358940" y="939222"/>
                    <a:pt x="1358940" y="939127"/>
                  </a:cubicBezTo>
                  <a:cubicBezTo>
                    <a:pt x="1359035" y="938079"/>
                    <a:pt x="1359321" y="937603"/>
                    <a:pt x="1360083" y="936650"/>
                  </a:cubicBezTo>
                  <a:cubicBezTo>
                    <a:pt x="1360845" y="935698"/>
                    <a:pt x="1360273" y="934650"/>
                    <a:pt x="1359702" y="933697"/>
                  </a:cubicBezTo>
                  <a:cubicBezTo>
                    <a:pt x="1359511" y="933412"/>
                    <a:pt x="1359321" y="933031"/>
                    <a:pt x="1359130" y="932745"/>
                  </a:cubicBezTo>
                  <a:cubicBezTo>
                    <a:pt x="1358559" y="931507"/>
                    <a:pt x="1358654" y="929697"/>
                    <a:pt x="1358749" y="928363"/>
                  </a:cubicBezTo>
                  <a:cubicBezTo>
                    <a:pt x="1358844" y="927125"/>
                    <a:pt x="1357321" y="926363"/>
                    <a:pt x="1356178" y="925792"/>
                  </a:cubicBezTo>
                  <a:cubicBezTo>
                    <a:pt x="1355796" y="925601"/>
                    <a:pt x="1355320" y="925316"/>
                    <a:pt x="1355130" y="925220"/>
                  </a:cubicBezTo>
                  <a:cubicBezTo>
                    <a:pt x="1355035" y="925125"/>
                    <a:pt x="1354559" y="924553"/>
                    <a:pt x="1355702" y="921029"/>
                  </a:cubicBezTo>
                  <a:cubicBezTo>
                    <a:pt x="1355892" y="920648"/>
                    <a:pt x="1357892" y="919315"/>
                    <a:pt x="1358654" y="918838"/>
                  </a:cubicBezTo>
                  <a:cubicBezTo>
                    <a:pt x="1359035" y="918648"/>
                    <a:pt x="1359226" y="918458"/>
                    <a:pt x="1359416" y="918362"/>
                  </a:cubicBezTo>
                  <a:cubicBezTo>
                    <a:pt x="1360273" y="917791"/>
                    <a:pt x="1359607" y="916267"/>
                    <a:pt x="1358749" y="914362"/>
                  </a:cubicBezTo>
                  <a:cubicBezTo>
                    <a:pt x="1358654" y="914171"/>
                    <a:pt x="1358559" y="913981"/>
                    <a:pt x="1358464" y="913790"/>
                  </a:cubicBezTo>
                  <a:cubicBezTo>
                    <a:pt x="1357987" y="912742"/>
                    <a:pt x="1356463" y="913028"/>
                    <a:pt x="1355415" y="913314"/>
                  </a:cubicBezTo>
                  <a:cubicBezTo>
                    <a:pt x="1355130" y="913409"/>
                    <a:pt x="1354844" y="913409"/>
                    <a:pt x="1354749" y="913409"/>
                  </a:cubicBezTo>
                  <a:cubicBezTo>
                    <a:pt x="1354273" y="913409"/>
                    <a:pt x="1353510" y="913886"/>
                    <a:pt x="1352463" y="914647"/>
                  </a:cubicBezTo>
                  <a:cubicBezTo>
                    <a:pt x="1351987" y="914933"/>
                    <a:pt x="1351320" y="915409"/>
                    <a:pt x="1351129" y="915505"/>
                  </a:cubicBezTo>
                  <a:cubicBezTo>
                    <a:pt x="1350653" y="915409"/>
                    <a:pt x="1348176" y="914076"/>
                    <a:pt x="1347986" y="913504"/>
                  </a:cubicBezTo>
                  <a:cubicBezTo>
                    <a:pt x="1347700" y="912933"/>
                    <a:pt x="1347700" y="910837"/>
                    <a:pt x="1347891" y="909885"/>
                  </a:cubicBezTo>
                  <a:cubicBezTo>
                    <a:pt x="1348081" y="909218"/>
                    <a:pt x="1348272" y="908266"/>
                    <a:pt x="1348367" y="907790"/>
                  </a:cubicBezTo>
                  <a:cubicBezTo>
                    <a:pt x="1349224" y="907980"/>
                    <a:pt x="1350939" y="908266"/>
                    <a:pt x="1351605" y="908266"/>
                  </a:cubicBezTo>
                  <a:cubicBezTo>
                    <a:pt x="1351987" y="908266"/>
                    <a:pt x="1353225" y="908456"/>
                    <a:pt x="1354463" y="908551"/>
                  </a:cubicBezTo>
                  <a:cubicBezTo>
                    <a:pt x="1355892" y="908742"/>
                    <a:pt x="1357416" y="908933"/>
                    <a:pt x="1357987" y="908933"/>
                  </a:cubicBezTo>
                  <a:cubicBezTo>
                    <a:pt x="1358273" y="908933"/>
                    <a:pt x="1358749" y="908933"/>
                    <a:pt x="1359321" y="908933"/>
                  </a:cubicBezTo>
                  <a:cubicBezTo>
                    <a:pt x="1361512" y="909028"/>
                    <a:pt x="1363131" y="909028"/>
                    <a:pt x="1363702" y="908933"/>
                  </a:cubicBezTo>
                  <a:cubicBezTo>
                    <a:pt x="1364369" y="908742"/>
                    <a:pt x="1367036" y="909028"/>
                    <a:pt x="1367512" y="909599"/>
                  </a:cubicBezTo>
                  <a:cubicBezTo>
                    <a:pt x="1368179" y="910552"/>
                    <a:pt x="1369989" y="911218"/>
                    <a:pt x="1370084" y="911218"/>
                  </a:cubicBezTo>
                  <a:lnTo>
                    <a:pt x="1370465" y="911409"/>
                  </a:lnTo>
                  <a:lnTo>
                    <a:pt x="1370655" y="911123"/>
                  </a:lnTo>
                  <a:cubicBezTo>
                    <a:pt x="1370751" y="911028"/>
                    <a:pt x="1372751" y="908075"/>
                    <a:pt x="1373418" y="907028"/>
                  </a:cubicBezTo>
                  <a:cubicBezTo>
                    <a:pt x="1373989" y="906075"/>
                    <a:pt x="1375704" y="904170"/>
                    <a:pt x="1376371" y="903599"/>
                  </a:cubicBezTo>
                  <a:cubicBezTo>
                    <a:pt x="1376847" y="903122"/>
                    <a:pt x="1377323" y="902170"/>
                    <a:pt x="1377799" y="901312"/>
                  </a:cubicBezTo>
                  <a:cubicBezTo>
                    <a:pt x="1378085" y="900741"/>
                    <a:pt x="1378371" y="900074"/>
                    <a:pt x="1378561" y="899884"/>
                  </a:cubicBezTo>
                  <a:cubicBezTo>
                    <a:pt x="1378752" y="899598"/>
                    <a:pt x="1379037" y="899217"/>
                    <a:pt x="1379323" y="898741"/>
                  </a:cubicBezTo>
                  <a:cubicBezTo>
                    <a:pt x="1379704" y="898169"/>
                    <a:pt x="1380466" y="896931"/>
                    <a:pt x="1380752" y="896836"/>
                  </a:cubicBezTo>
                  <a:cubicBezTo>
                    <a:pt x="1381133" y="896741"/>
                    <a:pt x="1382752" y="896836"/>
                    <a:pt x="1383705" y="896931"/>
                  </a:cubicBezTo>
                  <a:cubicBezTo>
                    <a:pt x="1384277" y="896931"/>
                    <a:pt x="1384753" y="897026"/>
                    <a:pt x="1385038" y="897026"/>
                  </a:cubicBezTo>
                  <a:cubicBezTo>
                    <a:pt x="1385229" y="897026"/>
                    <a:pt x="1385419" y="897026"/>
                    <a:pt x="1385610" y="897026"/>
                  </a:cubicBezTo>
                  <a:cubicBezTo>
                    <a:pt x="1386276" y="897026"/>
                    <a:pt x="1387229" y="896931"/>
                    <a:pt x="1387610" y="897121"/>
                  </a:cubicBezTo>
                  <a:cubicBezTo>
                    <a:pt x="1388277" y="897503"/>
                    <a:pt x="1391706" y="898265"/>
                    <a:pt x="1392373" y="898455"/>
                  </a:cubicBezTo>
                  <a:cubicBezTo>
                    <a:pt x="1392563" y="900932"/>
                    <a:pt x="1392277" y="902074"/>
                    <a:pt x="1391992" y="902455"/>
                  </a:cubicBezTo>
                  <a:cubicBezTo>
                    <a:pt x="1391039" y="903789"/>
                    <a:pt x="1389515" y="906266"/>
                    <a:pt x="1388753" y="907599"/>
                  </a:cubicBezTo>
                  <a:lnTo>
                    <a:pt x="1388372" y="908170"/>
                  </a:lnTo>
                  <a:cubicBezTo>
                    <a:pt x="1387705" y="909313"/>
                    <a:pt x="1387039" y="911790"/>
                    <a:pt x="1386658" y="914457"/>
                  </a:cubicBezTo>
                  <a:cubicBezTo>
                    <a:pt x="1386276" y="917124"/>
                    <a:pt x="1385896" y="923220"/>
                    <a:pt x="1385896" y="923315"/>
                  </a:cubicBezTo>
                  <a:lnTo>
                    <a:pt x="1385991" y="923315"/>
                  </a:lnTo>
                  <a:cubicBezTo>
                    <a:pt x="1385705" y="923791"/>
                    <a:pt x="1385324" y="924363"/>
                    <a:pt x="1385038" y="924839"/>
                  </a:cubicBezTo>
                  <a:cubicBezTo>
                    <a:pt x="1384753" y="925411"/>
                    <a:pt x="1384467" y="925982"/>
                    <a:pt x="1384086" y="926458"/>
                  </a:cubicBezTo>
                  <a:cubicBezTo>
                    <a:pt x="1383895" y="926744"/>
                    <a:pt x="1383705" y="927125"/>
                    <a:pt x="1383419" y="927411"/>
                  </a:cubicBezTo>
                  <a:cubicBezTo>
                    <a:pt x="1382848" y="928363"/>
                    <a:pt x="1382181" y="929411"/>
                    <a:pt x="1381324" y="930173"/>
                  </a:cubicBezTo>
                  <a:cubicBezTo>
                    <a:pt x="1376466" y="934650"/>
                    <a:pt x="1374752" y="936079"/>
                    <a:pt x="1374180" y="936460"/>
                  </a:cubicBezTo>
                  <a:cubicBezTo>
                    <a:pt x="1372560" y="937698"/>
                    <a:pt x="1372084" y="941317"/>
                    <a:pt x="1371894" y="943318"/>
                  </a:cubicBezTo>
                  <a:cubicBezTo>
                    <a:pt x="1371799" y="945413"/>
                    <a:pt x="1370941" y="945794"/>
                    <a:pt x="1369798" y="946270"/>
                  </a:cubicBezTo>
                  <a:cubicBezTo>
                    <a:pt x="1369512" y="946461"/>
                    <a:pt x="1369132" y="946556"/>
                    <a:pt x="1368846" y="946747"/>
                  </a:cubicBezTo>
                  <a:cubicBezTo>
                    <a:pt x="1367703" y="947413"/>
                    <a:pt x="1367417" y="949414"/>
                    <a:pt x="1367226" y="951128"/>
                  </a:cubicBezTo>
                  <a:cubicBezTo>
                    <a:pt x="1367131" y="951890"/>
                    <a:pt x="1367036" y="952652"/>
                    <a:pt x="1366846" y="953033"/>
                  </a:cubicBezTo>
                  <a:cubicBezTo>
                    <a:pt x="1366369" y="954081"/>
                    <a:pt x="1364940" y="954653"/>
                    <a:pt x="1363893" y="955033"/>
                  </a:cubicBezTo>
                  <a:cubicBezTo>
                    <a:pt x="1362559" y="955510"/>
                    <a:pt x="1359702" y="957891"/>
                    <a:pt x="1358749" y="959224"/>
                  </a:cubicBezTo>
                  <a:cubicBezTo>
                    <a:pt x="1357797" y="960463"/>
                    <a:pt x="1355987" y="961511"/>
                    <a:pt x="1354939" y="961701"/>
                  </a:cubicBezTo>
                  <a:cubicBezTo>
                    <a:pt x="1354559" y="961796"/>
                    <a:pt x="1353701" y="961891"/>
                    <a:pt x="1352653" y="961987"/>
                  </a:cubicBezTo>
                  <a:cubicBezTo>
                    <a:pt x="1350748" y="962177"/>
                    <a:pt x="1348367" y="962463"/>
                    <a:pt x="1347415" y="962844"/>
                  </a:cubicBezTo>
                  <a:cubicBezTo>
                    <a:pt x="1346367" y="962939"/>
                    <a:pt x="1344748" y="962939"/>
                    <a:pt x="1344271" y="962844"/>
                  </a:cubicBezTo>
                  <a:cubicBezTo>
                    <a:pt x="1343890" y="962749"/>
                    <a:pt x="1343509" y="962368"/>
                    <a:pt x="1343033" y="961891"/>
                  </a:cubicBezTo>
                  <a:cubicBezTo>
                    <a:pt x="1342842" y="961701"/>
                    <a:pt x="1342652" y="961511"/>
                    <a:pt x="1342366" y="961320"/>
                  </a:cubicBezTo>
                  <a:cubicBezTo>
                    <a:pt x="1342080" y="961129"/>
                    <a:pt x="1341699" y="960939"/>
                    <a:pt x="1341414" y="961034"/>
                  </a:cubicBezTo>
                  <a:cubicBezTo>
                    <a:pt x="1341033" y="961034"/>
                    <a:pt x="1340652" y="961225"/>
                    <a:pt x="1340461" y="961415"/>
                  </a:cubicBezTo>
                  <a:cubicBezTo>
                    <a:pt x="1340461" y="961415"/>
                    <a:pt x="1340461" y="961320"/>
                    <a:pt x="1340461" y="961320"/>
                  </a:cubicBezTo>
                  <a:cubicBezTo>
                    <a:pt x="1339985" y="961034"/>
                    <a:pt x="1339223" y="961320"/>
                    <a:pt x="1338747" y="961511"/>
                  </a:cubicBezTo>
                  <a:cubicBezTo>
                    <a:pt x="1338651" y="961511"/>
                    <a:pt x="1338556" y="961606"/>
                    <a:pt x="1338461" y="961606"/>
                  </a:cubicBezTo>
                  <a:cubicBezTo>
                    <a:pt x="1338080" y="961701"/>
                    <a:pt x="1337604" y="962177"/>
                    <a:pt x="1336270" y="963701"/>
                  </a:cubicBezTo>
                  <a:cubicBezTo>
                    <a:pt x="1335889" y="964082"/>
                    <a:pt x="1335603" y="964463"/>
                    <a:pt x="1335318" y="964749"/>
                  </a:cubicBezTo>
                  <a:cubicBezTo>
                    <a:pt x="1334937" y="965225"/>
                    <a:pt x="1334460" y="965511"/>
                    <a:pt x="1334175" y="965701"/>
                  </a:cubicBezTo>
                  <a:cubicBezTo>
                    <a:pt x="1333794" y="965035"/>
                    <a:pt x="1333603" y="964368"/>
                    <a:pt x="1333413" y="963796"/>
                  </a:cubicBezTo>
                  <a:close/>
                  <a:moveTo>
                    <a:pt x="1334365" y="966463"/>
                  </a:moveTo>
                  <a:cubicBezTo>
                    <a:pt x="1334746" y="966273"/>
                    <a:pt x="1335318" y="965892"/>
                    <a:pt x="1335889" y="965320"/>
                  </a:cubicBezTo>
                  <a:cubicBezTo>
                    <a:pt x="1336175" y="965035"/>
                    <a:pt x="1336461" y="964654"/>
                    <a:pt x="1336842" y="964273"/>
                  </a:cubicBezTo>
                  <a:cubicBezTo>
                    <a:pt x="1337413" y="963606"/>
                    <a:pt x="1338366" y="962558"/>
                    <a:pt x="1338556" y="962463"/>
                  </a:cubicBezTo>
                  <a:cubicBezTo>
                    <a:pt x="1338651" y="962463"/>
                    <a:pt x="1338747" y="962368"/>
                    <a:pt x="1338937" y="962368"/>
                  </a:cubicBezTo>
                  <a:cubicBezTo>
                    <a:pt x="1339128" y="962272"/>
                    <a:pt x="1339699" y="962082"/>
                    <a:pt x="1339794" y="962082"/>
                  </a:cubicBezTo>
                  <a:cubicBezTo>
                    <a:pt x="1339794" y="962749"/>
                    <a:pt x="1339414" y="964463"/>
                    <a:pt x="1339128" y="965511"/>
                  </a:cubicBezTo>
                  <a:lnTo>
                    <a:pt x="1338937" y="966273"/>
                  </a:lnTo>
                  <a:cubicBezTo>
                    <a:pt x="1338747" y="967130"/>
                    <a:pt x="1338461" y="967511"/>
                    <a:pt x="1337794" y="967987"/>
                  </a:cubicBezTo>
                  <a:cubicBezTo>
                    <a:pt x="1337223" y="968273"/>
                    <a:pt x="1336080" y="968559"/>
                    <a:pt x="1335223" y="968749"/>
                  </a:cubicBezTo>
                  <a:cubicBezTo>
                    <a:pt x="1335032" y="967987"/>
                    <a:pt x="1334651" y="967225"/>
                    <a:pt x="1334365" y="966463"/>
                  </a:cubicBezTo>
                  <a:close/>
                  <a:moveTo>
                    <a:pt x="1337032" y="971131"/>
                  </a:moveTo>
                  <a:cubicBezTo>
                    <a:pt x="1336746" y="971036"/>
                    <a:pt x="1336270" y="970274"/>
                    <a:pt x="1335699" y="969321"/>
                  </a:cubicBezTo>
                  <a:cubicBezTo>
                    <a:pt x="1336461" y="969130"/>
                    <a:pt x="1337699" y="968845"/>
                    <a:pt x="1338271" y="968464"/>
                  </a:cubicBezTo>
                  <a:cubicBezTo>
                    <a:pt x="1339318" y="967797"/>
                    <a:pt x="1339604" y="967130"/>
                    <a:pt x="1339794" y="966178"/>
                  </a:cubicBezTo>
                  <a:lnTo>
                    <a:pt x="1339985" y="965511"/>
                  </a:lnTo>
                  <a:cubicBezTo>
                    <a:pt x="1340176" y="964463"/>
                    <a:pt x="1340557" y="962939"/>
                    <a:pt x="1340652" y="962177"/>
                  </a:cubicBezTo>
                  <a:cubicBezTo>
                    <a:pt x="1340843" y="962082"/>
                    <a:pt x="1341128" y="961796"/>
                    <a:pt x="1341414" y="961796"/>
                  </a:cubicBezTo>
                  <a:cubicBezTo>
                    <a:pt x="1341509" y="961796"/>
                    <a:pt x="1341604" y="961796"/>
                    <a:pt x="1341699" y="961891"/>
                  </a:cubicBezTo>
                  <a:cubicBezTo>
                    <a:pt x="1341890" y="962082"/>
                    <a:pt x="1342080" y="962272"/>
                    <a:pt x="1342271" y="962463"/>
                  </a:cubicBezTo>
                  <a:cubicBezTo>
                    <a:pt x="1342842" y="962939"/>
                    <a:pt x="1343319" y="963511"/>
                    <a:pt x="1343985" y="963606"/>
                  </a:cubicBezTo>
                  <a:cubicBezTo>
                    <a:pt x="1344271" y="963701"/>
                    <a:pt x="1344748" y="963701"/>
                    <a:pt x="1345319" y="963701"/>
                  </a:cubicBezTo>
                  <a:cubicBezTo>
                    <a:pt x="1345700" y="963701"/>
                    <a:pt x="1346081" y="963701"/>
                    <a:pt x="1346462" y="963701"/>
                  </a:cubicBezTo>
                  <a:cubicBezTo>
                    <a:pt x="1345795" y="964749"/>
                    <a:pt x="1345224" y="966749"/>
                    <a:pt x="1344557" y="969321"/>
                  </a:cubicBezTo>
                  <a:cubicBezTo>
                    <a:pt x="1344271" y="970369"/>
                    <a:pt x="1344081" y="971416"/>
                    <a:pt x="1343890" y="971607"/>
                  </a:cubicBezTo>
                  <a:cubicBezTo>
                    <a:pt x="1343605" y="972083"/>
                    <a:pt x="1342938" y="972083"/>
                    <a:pt x="1341986" y="972083"/>
                  </a:cubicBezTo>
                  <a:cubicBezTo>
                    <a:pt x="1341795" y="972083"/>
                    <a:pt x="1341604" y="972083"/>
                    <a:pt x="1341509" y="972083"/>
                  </a:cubicBezTo>
                  <a:cubicBezTo>
                    <a:pt x="1340843" y="972083"/>
                    <a:pt x="1340271" y="972274"/>
                    <a:pt x="1339890" y="972369"/>
                  </a:cubicBezTo>
                  <a:cubicBezTo>
                    <a:pt x="1339318" y="971607"/>
                    <a:pt x="1337699" y="971226"/>
                    <a:pt x="1337032" y="971131"/>
                  </a:cubicBezTo>
                  <a:close/>
                  <a:moveTo>
                    <a:pt x="1326460" y="1063142"/>
                  </a:moveTo>
                  <a:cubicBezTo>
                    <a:pt x="1326078" y="1062857"/>
                    <a:pt x="1326269" y="1060571"/>
                    <a:pt x="1326364" y="1059142"/>
                  </a:cubicBezTo>
                  <a:cubicBezTo>
                    <a:pt x="1326460" y="1057142"/>
                    <a:pt x="1327793" y="1047140"/>
                    <a:pt x="1329317" y="1043711"/>
                  </a:cubicBezTo>
                  <a:cubicBezTo>
                    <a:pt x="1329984" y="1042187"/>
                    <a:pt x="1330651" y="1040568"/>
                    <a:pt x="1331222" y="1039139"/>
                  </a:cubicBezTo>
                  <a:cubicBezTo>
                    <a:pt x="1331984" y="1037329"/>
                    <a:pt x="1332555" y="1035805"/>
                    <a:pt x="1333032" y="1035139"/>
                  </a:cubicBezTo>
                  <a:cubicBezTo>
                    <a:pt x="1333508" y="1034472"/>
                    <a:pt x="1335127" y="1032281"/>
                    <a:pt x="1336461" y="1030471"/>
                  </a:cubicBezTo>
                  <a:cubicBezTo>
                    <a:pt x="1337413" y="1029233"/>
                    <a:pt x="1338175" y="1028186"/>
                    <a:pt x="1338366" y="1027804"/>
                  </a:cubicBezTo>
                  <a:cubicBezTo>
                    <a:pt x="1338842" y="1027138"/>
                    <a:pt x="1341128" y="1025995"/>
                    <a:pt x="1342747" y="1025137"/>
                  </a:cubicBezTo>
                  <a:lnTo>
                    <a:pt x="1342842" y="1025042"/>
                  </a:lnTo>
                  <a:cubicBezTo>
                    <a:pt x="1344462" y="1024185"/>
                    <a:pt x="1344652" y="1020946"/>
                    <a:pt x="1344652" y="1017613"/>
                  </a:cubicBezTo>
                  <a:cubicBezTo>
                    <a:pt x="1344652" y="1017137"/>
                    <a:pt x="1344652" y="1016660"/>
                    <a:pt x="1344652" y="1016470"/>
                  </a:cubicBezTo>
                  <a:cubicBezTo>
                    <a:pt x="1344748" y="1015232"/>
                    <a:pt x="1345319" y="1014660"/>
                    <a:pt x="1346367" y="1013517"/>
                  </a:cubicBezTo>
                  <a:lnTo>
                    <a:pt x="1346557" y="1013326"/>
                  </a:lnTo>
                  <a:cubicBezTo>
                    <a:pt x="1347510" y="1012279"/>
                    <a:pt x="1346557" y="1010183"/>
                    <a:pt x="1345128" y="1007516"/>
                  </a:cubicBezTo>
                  <a:cubicBezTo>
                    <a:pt x="1344652" y="1006659"/>
                    <a:pt x="1344271" y="1005897"/>
                    <a:pt x="1344176" y="1005516"/>
                  </a:cubicBezTo>
                  <a:cubicBezTo>
                    <a:pt x="1344081" y="1005040"/>
                    <a:pt x="1343700" y="1003801"/>
                    <a:pt x="1343224" y="1002468"/>
                  </a:cubicBezTo>
                  <a:cubicBezTo>
                    <a:pt x="1342462" y="1000277"/>
                    <a:pt x="1341604" y="997610"/>
                    <a:pt x="1341604" y="996658"/>
                  </a:cubicBezTo>
                  <a:cubicBezTo>
                    <a:pt x="1341509" y="995229"/>
                    <a:pt x="1342176" y="992467"/>
                    <a:pt x="1343224" y="989228"/>
                  </a:cubicBezTo>
                  <a:cubicBezTo>
                    <a:pt x="1344176" y="986561"/>
                    <a:pt x="1341890" y="981894"/>
                    <a:pt x="1340843" y="979608"/>
                  </a:cubicBezTo>
                  <a:cubicBezTo>
                    <a:pt x="1340652" y="979132"/>
                    <a:pt x="1340461" y="978846"/>
                    <a:pt x="1340366" y="978655"/>
                  </a:cubicBezTo>
                  <a:cubicBezTo>
                    <a:pt x="1339985" y="977798"/>
                    <a:pt x="1339414" y="976846"/>
                    <a:pt x="1338747" y="975988"/>
                  </a:cubicBezTo>
                  <a:cubicBezTo>
                    <a:pt x="1338556" y="975703"/>
                    <a:pt x="1338366" y="975417"/>
                    <a:pt x="1338175" y="975131"/>
                  </a:cubicBezTo>
                  <a:cubicBezTo>
                    <a:pt x="1337890" y="974750"/>
                    <a:pt x="1337890" y="974560"/>
                    <a:pt x="1337890" y="974560"/>
                  </a:cubicBezTo>
                  <a:cubicBezTo>
                    <a:pt x="1337890" y="974369"/>
                    <a:pt x="1338366" y="974179"/>
                    <a:pt x="1338842" y="973893"/>
                  </a:cubicBezTo>
                  <a:lnTo>
                    <a:pt x="1339318" y="973607"/>
                  </a:lnTo>
                  <a:cubicBezTo>
                    <a:pt x="1339604" y="973417"/>
                    <a:pt x="1339794" y="973226"/>
                    <a:pt x="1339890" y="973131"/>
                  </a:cubicBezTo>
                  <a:cubicBezTo>
                    <a:pt x="1340176" y="973036"/>
                    <a:pt x="1340747" y="972845"/>
                    <a:pt x="1341319" y="972845"/>
                  </a:cubicBezTo>
                  <a:cubicBezTo>
                    <a:pt x="1341509" y="972845"/>
                    <a:pt x="1341604" y="972845"/>
                    <a:pt x="1341795" y="972845"/>
                  </a:cubicBezTo>
                  <a:cubicBezTo>
                    <a:pt x="1342462" y="972845"/>
                    <a:pt x="1343128" y="972750"/>
                    <a:pt x="1343795" y="972464"/>
                  </a:cubicBezTo>
                  <a:lnTo>
                    <a:pt x="1343795" y="972464"/>
                  </a:lnTo>
                  <a:lnTo>
                    <a:pt x="1370465" y="972845"/>
                  </a:lnTo>
                  <a:cubicBezTo>
                    <a:pt x="1370655" y="973226"/>
                    <a:pt x="1371037" y="973988"/>
                    <a:pt x="1371703" y="974750"/>
                  </a:cubicBezTo>
                  <a:cubicBezTo>
                    <a:pt x="1372275" y="975322"/>
                    <a:pt x="1372465" y="976750"/>
                    <a:pt x="1372656" y="977798"/>
                  </a:cubicBezTo>
                  <a:cubicBezTo>
                    <a:pt x="1372751" y="978274"/>
                    <a:pt x="1372846" y="978751"/>
                    <a:pt x="1372942" y="979037"/>
                  </a:cubicBezTo>
                  <a:cubicBezTo>
                    <a:pt x="1373037" y="979417"/>
                    <a:pt x="1373418" y="980084"/>
                    <a:pt x="1373799" y="980846"/>
                  </a:cubicBezTo>
                  <a:cubicBezTo>
                    <a:pt x="1374275" y="981799"/>
                    <a:pt x="1374752" y="982846"/>
                    <a:pt x="1374942" y="983418"/>
                  </a:cubicBezTo>
                  <a:cubicBezTo>
                    <a:pt x="1375132" y="984085"/>
                    <a:pt x="1375894" y="985133"/>
                    <a:pt x="1376561" y="985990"/>
                  </a:cubicBezTo>
                  <a:cubicBezTo>
                    <a:pt x="1376942" y="986466"/>
                    <a:pt x="1377323" y="986942"/>
                    <a:pt x="1377514" y="987228"/>
                  </a:cubicBezTo>
                  <a:cubicBezTo>
                    <a:pt x="1377799" y="987799"/>
                    <a:pt x="1378943" y="989609"/>
                    <a:pt x="1379990" y="989609"/>
                  </a:cubicBezTo>
                  <a:cubicBezTo>
                    <a:pt x="1380657" y="989609"/>
                    <a:pt x="1390087" y="989419"/>
                    <a:pt x="1390563" y="989419"/>
                  </a:cubicBezTo>
                  <a:lnTo>
                    <a:pt x="1390849" y="989419"/>
                  </a:lnTo>
                  <a:lnTo>
                    <a:pt x="1392468" y="986561"/>
                  </a:lnTo>
                  <a:cubicBezTo>
                    <a:pt x="1392849" y="986275"/>
                    <a:pt x="1394373" y="985323"/>
                    <a:pt x="1394849" y="984656"/>
                  </a:cubicBezTo>
                  <a:cubicBezTo>
                    <a:pt x="1395611" y="983799"/>
                    <a:pt x="1396564" y="982846"/>
                    <a:pt x="1396849" y="982846"/>
                  </a:cubicBezTo>
                  <a:cubicBezTo>
                    <a:pt x="1397326" y="982846"/>
                    <a:pt x="1401135" y="982466"/>
                    <a:pt x="1402564" y="982370"/>
                  </a:cubicBezTo>
                  <a:lnTo>
                    <a:pt x="1402564" y="984656"/>
                  </a:lnTo>
                  <a:lnTo>
                    <a:pt x="1411423" y="985513"/>
                  </a:lnTo>
                  <a:cubicBezTo>
                    <a:pt x="1411327" y="986466"/>
                    <a:pt x="1411232" y="988371"/>
                    <a:pt x="1412089" y="989038"/>
                  </a:cubicBezTo>
                  <a:cubicBezTo>
                    <a:pt x="1412852" y="989704"/>
                    <a:pt x="1413708" y="991419"/>
                    <a:pt x="1413613" y="992086"/>
                  </a:cubicBezTo>
                  <a:cubicBezTo>
                    <a:pt x="1413613" y="992467"/>
                    <a:pt x="1413137" y="993419"/>
                    <a:pt x="1412756" y="994181"/>
                  </a:cubicBezTo>
                  <a:cubicBezTo>
                    <a:pt x="1412470" y="994753"/>
                    <a:pt x="1412185" y="995324"/>
                    <a:pt x="1412089" y="995705"/>
                  </a:cubicBezTo>
                  <a:cubicBezTo>
                    <a:pt x="1411994" y="995991"/>
                    <a:pt x="1411232" y="998944"/>
                    <a:pt x="1411899" y="1000087"/>
                  </a:cubicBezTo>
                  <a:cubicBezTo>
                    <a:pt x="1412470" y="1001039"/>
                    <a:pt x="1414280" y="1004945"/>
                    <a:pt x="1414280" y="1005421"/>
                  </a:cubicBezTo>
                  <a:cubicBezTo>
                    <a:pt x="1414280" y="1005611"/>
                    <a:pt x="1414090" y="1006278"/>
                    <a:pt x="1413899" y="1006945"/>
                  </a:cubicBezTo>
                  <a:cubicBezTo>
                    <a:pt x="1413613" y="1007992"/>
                    <a:pt x="1413328" y="1009231"/>
                    <a:pt x="1413232" y="1009897"/>
                  </a:cubicBezTo>
                  <a:cubicBezTo>
                    <a:pt x="1413137" y="1011231"/>
                    <a:pt x="1415994" y="1012469"/>
                    <a:pt x="1417233" y="1012469"/>
                  </a:cubicBezTo>
                  <a:lnTo>
                    <a:pt x="1421614" y="1012469"/>
                  </a:lnTo>
                  <a:cubicBezTo>
                    <a:pt x="1422567" y="1012469"/>
                    <a:pt x="1426948" y="1012183"/>
                    <a:pt x="1428282" y="1012183"/>
                  </a:cubicBezTo>
                  <a:cubicBezTo>
                    <a:pt x="1428567" y="1013422"/>
                    <a:pt x="1428758" y="1014850"/>
                    <a:pt x="1428663" y="1015232"/>
                  </a:cubicBezTo>
                  <a:cubicBezTo>
                    <a:pt x="1428472" y="1015993"/>
                    <a:pt x="1428091" y="1017899"/>
                    <a:pt x="1427996" y="1019232"/>
                  </a:cubicBezTo>
                  <a:cubicBezTo>
                    <a:pt x="1427901" y="1019994"/>
                    <a:pt x="1427901" y="1021328"/>
                    <a:pt x="1427901" y="1022661"/>
                  </a:cubicBezTo>
                  <a:cubicBezTo>
                    <a:pt x="1427901" y="1023804"/>
                    <a:pt x="1427805" y="1024852"/>
                    <a:pt x="1427805" y="1025328"/>
                  </a:cubicBezTo>
                  <a:cubicBezTo>
                    <a:pt x="1427711" y="1026090"/>
                    <a:pt x="1427520" y="1027900"/>
                    <a:pt x="1427424" y="1028662"/>
                  </a:cubicBezTo>
                  <a:lnTo>
                    <a:pt x="1409899" y="1028662"/>
                  </a:lnTo>
                  <a:lnTo>
                    <a:pt x="1407422" y="1055617"/>
                  </a:lnTo>
                  <a:lnTo>
                    <a:pt x="1407422" y="1055808"/>
                  </a:lnTo>
                  <a:lnTo>
                    <a:pt x="1407518" y="1055903"/>
                  </a:lnTo>
                  <a:cubicBezTo>
                    <a:pt x="1408565" y="1056856"/>
                    <a:pt x="1410375" y="1058570"/>
                    <a:pt x="1410565" y="1059142"/>
                  </a:cubicBezTo>
                  <a:cubicBezTo>
                    <a:pt x="1410851" y="1060094"/>
                    <a:pt x="1412661" y="1062666"/>
                    <a:pt x="1413328" y="1063333"/>
                  </a:cubicBezTo>
                  <a:cubicBezTo>
                    <a:pt x="1413804" y="1063809"/>
                    <a:pt x="1415709" y="1066095"/>
                    <a:pt x="1416471" y="1067047"/>
                  </a:cubicBezTo>
                  <a:cubicBezTo>
                    <a:pt x="1411613" y="1067809"/>
                    <a:pt x="1400183" y="1069333"/>
                    <a:pt x="1399612" y="1069429"/>
                  </a:cubicBezTo>
                  <a:cubicBezTo>
                    <a:pt x="1399136" y="1069429"/>
                    <a:pt x="1392373" y="1068095"/>
                    <a:pt x="1387801" y="1067238"/>
                  </a:cubicBezTo>
                  <a:cubicBezTo>
                    <a:pt x="1385038" y="1066667"/>
                    <a:pt x="1382848" y="1066286"/>
                    <a:pt x="1382467" y="1066190"/>
                  </a:cubicBezTo>
                  <a:cubicBezTo>
                    <a:pt x="1381514" y="1066000"/>
                    <a:pt x="1377037" y="1064666"/>
                    <a:pt x="1375132" y="1064000"/>
                  </a:cubicBezTo>
                  <a:cubicBezTo>
                    <a:pt x="1373894" y="1063523"/>
                    <a:pt x="1363321" y="1063714"/>
                    <a:pt x="1350653" y="1063904"/>
                  </a:cubicBezTo>
                  <a:cubicBezTo>
                    <a:pt x="1346367" y="1064000"/>
                    <a:pt x="1342271" y="1064000"/>
                    <a:pt x="1341890" y="1064000"/>
                  </a:cubicBezTo>
                  <a:cubicBezTo>
                    <a:pt x="1340937" y="1063809"/>
                    <a:pt x="1337794" y="1062380"/>
                    <a:pt x="1336746" y="1061713"/>
                  </a:cubicBezTo>
                  <a:cubicBezTo>
                    <a:pt x="1335509" y="1060856"/>
                    <a:pt x="1332461" y="1061713"/>
                    <a:pt x="1331698" y="1061999"/>
                  </a:cubicBezTo>
                  <a:cubicBezTo>
                    <a:pt x="1330936" y="1062285"/>
                    <a:pt x="1327888" y="1063809"/>
                    <a:pt x="1327127" y="1064190"/>
                  </a:cubicBezTo>
                  <a:cubicBezTo>
                    <a:pt x="1327412" y="1063618"/>
                    <a:pt x="1326936" y="1063238"/>
                    <a:pt x="1326460" y="1063142"/>
                  </a:cubicBezTo>
                  <a:close/>
                  <a:moveTo>
                    <a:pt x="1351129" y="1158202"/>
                  </a:moveTo>
                  <a:cubicBezTo>
                    <a:pt x="1351034" y="1158107"/>
                    <a:pt x="1350844" y="1158011"/>
                    <a:pt x="1350748" y="1157916"/>
                  </a:cubicBezTo>
                  <a:lnTo>
                    <a:pt x="1350462" y="1157725"/>
                  </a:lnTo>
                  <a:cubicBezTo>
                    <a:pt x="1349796" y="1157345"/>
                    <a:pt x="1347891" y="1155154"/>
                    <a:pt x="1346843" y="1153820"/>
                  </a:cubicBezTo>
                  <a:cubicBezTo>
                    <a:pt x="1346177" y="1152963"/>
                    <a:pt x="1345128" y="1145915"/>
                    <a:pt x="1345034" y="1143819"/>
                  </a:cubicBezTo>
                  <a:cubicBezTo>
                    <a:pt x="1345034" y="1142581"/>
                    <a:pt x="1345128" y="1139533"/>
                    <a:pt x="1345414" y="1135151"/>
                  </a:cubicBezTo>
                  <a:cubicBezTo>
                    <a:pt x="1345414" y="1134484"/>
                    <a:pt x="1345034" y="1132675"/>
                    <a:pt x="1344462" y="1130579"/>
                  </a:cubicBezTo>
                  <a:cubicBezTo>
                    <a:pt x="1344081" y="1129150"/>
                    <a:pt x="1343700" y="1127626"/>
                    <a:pt x="1343605" y="1126674"/>
                  </a:cubicBezTo>
                  <a:cubicBezTo>
                    <a:pt x="1343224" y="1124102"/>
                    <a:pt x="1342462" y="1120483"/>
                    <a:pt x="1341414" y="1118197"/>
                  </a:cubicBezTo>
                  <a:cubicBezTo>
                    <a:pt x="1340461" y="1116006"/>
                    <a:pt x="1341509" y="1108958"/>
                    <a:pt x="1342080" y="1106481"/>
                  </a:cubicBezTo>
                  <a:cubicBezTo>
                    <a:pt x="1342462" y="1104862"/>
                    <a:pt x="1341699" y="1103242"/>
                    <a:pt x="1341128" y="1102004"/>
                  </a:cubicBezTo>
                  <a:cubicBezTo>
                    <a:pt x="1340937" y="1101528"/>
                    <a:pt x="1340652" y="1101052"/>
                    <a:pt x="1340652" y="1100766"/>
                  </a:cubicBezTo>
                  <a:cubicBezTo>
                    <a:pt x="1340366" y="1099337"/>
                    <a:pt x="1335127" y="1092289"/>
                    <a:pt x="1335127" y="1092193"/>
                  </a:cubicBezTo>
                  <a:cubicBezTo>
                    <a:pt x="1334175" y="1090955"/>
                    <a:pt x="1333603" y="1086383"/>
                    <a:pt x="1333317" y="1084383"/>
                  </a:cubicBezTo>
                  <a:lnTo>
                    <a:pt x="1333222" y="1083812"/>
                  </a:lnTo>
                  <a:cubicBezTo>
                    <a:pt x="1333032" y="1082668"/>
                    <a:pt x="1331127" y="1080573"/>
                    <a:pt x="1328650" y="1077906"/>
                  </a:cubicBezTo>
                  <a:cubicBezTo>
                    <a:pt x="1327793" y="1076954"/>
                    <a:pt x="1326936" y="1076096"/>
                    <a:pt x="1326650" y="1075715"/>
                  </a:cubicBezTo>
                  <a:cubicBezTo>
                    <a:pt x="1325698" y="1074382"/>
                    <a:pt x="1325317" y="1068857"/>
                    <a:pt x="1325412" y="1067714"/>
                  </a:cubicBezTo>
                  <a:cubicBezTo>
                    <a:pt x="1325507" y="1066762"/>
                    <a:pt x="1326364" y="1066190"/>
                    <a:pt x="1327412" y="1065619"/>
                  </a:cubicBezTo>
                  <a:cubicBezTo>
                    <a:pt x="1327698" y="1065428"/>
                    <a:pt x="1327888" y="1065238"/>
                    <a:pt x="1327983" y="1064952"/>
                  </a:cubicBezTo>
                  <a:cubicBezTo>
                    <a:pt x="1328174" y="1064857"/>
                    <a:pt x="1331889" y="1062952"/>
                    <a:pt x="1332746" y="1062666"/>
                  </a:cubicBezTo>
                  <a:cubicBezTo>
                    <a:pt x="1333794" y="1062285"/>
                    <a:pt x="1336175" y="1061809"/>
                    <a:pt x="1336842" y="1062285"/>
                  </a:cubicBezTo>
                  <a:cubicBezTo>
                    <a:pt x="1337890" y="1062952"/>
                    <a:pt x="1341128" y="1064571"/>
                    <a:pt x="1342271" y="1064762"/>
                  </a:cubicBezTo>
                  <a:cubicBezTo>
                    <a:pt x="1342652" y="1064857"/>
                    <a:pt x="1345414" y="1064762"/>
                    <a:pt x="1351224" y="1064666"/>
                  </a:cubicBezTo>
                  <a:cubicBezTo>
                    <a:pt x="1359797" y="1064571"/>
                    <a:pt x="1374180" y="1064285"/>
                    <a:pt x="1375323" y="1064762"/>
                  </a:cubicBezTo>
                  <a:cubicBezTo>
                    <a:pt x="1377133" y="1065428"/>
                    <a:pt x="1381609" y="1066762"/>
                    <a:pt x="1382848" y="1066952"/>
                  </a:cubicBezTo>
                  <a:cubicBezTo>
                    <a:pt x="1383228" y="1067047"/>
                    <a:pt x="1385515" y="1067429"/>
                    <a:pt x="1388086" y="1067905"/>
                  </a:cubicBezTo>
                  <a:cubicBezTo>
                    <a:pt x="1396087" y="1069429"/>
                    <a:pt x="1399707" y="1070096"/>
                    <a:pt x="1400088" y="1070096"/>
                  </a:cubicBezTo>
                  <a:cubicBezTo>
                    <a:pt x="1400755" y="1070096"/>
                    <a:pt x="1418947" y="1067524"/>
                    <a:pt x="1419519" y="1067333"/>
                  </a:cubicBezTo>
                  <a:cubicBezTo>
                    <a:pt x="1419805" y="1067238"/>
                    <a:pt x="1420948" y="1067047"/>
                    <a:pt x="1421900" y="1066857"/>
                  </a:cubicBezTo>
                  <a:cubicBezTo>
                    <a:pt x="1422567" y="1066762"/>
                    <a:pt x="1423233" y="1066571"/>
                    <a:pt x="1423519" y="1066571"/>
                  </a:cubicBezTo>
                  <a:cubicBezTo>
                    <a:pt x="1424186" y="1066381"/>
                    <a:pt x="1427234" y="1066286"/>
                    <a:pt x="1428377" y="1066571"/>
                  </a:cubicBezTo>
                  <a:cubicBezTo>
                    <a:pt x="1428663" y="1066667"/>
                    <a:pt x="1429044" y="1066762"/>
                    <a:pt x="1429520" y="1066857"/>
                  </a:cubicBezTo>
                  <a:cubicBezTo>
                    <a:pt x="1429710" y="1066952"/>
                    <a:pt x="1430092" y="1067047"/>
                    <a:pt x="1430377" y="1067047"/>
                  </a:cubicBezTo>
                  <a:cubicBezTo>
                    <a:pt x="1428758" y="1067333"/>
                    <a:pt x="1426662" y="1067905"/>
                    <a:pt x="1426091" y="1068381"/>
                  </a:cubicBezTo>
                  <a:lnTo>
                    <a:pt x="1420948" y="1073048"/>
                  </a:lnTo>
                  <a:lnTo>
                    <a:pt x="1415994" y="1070476"/>
                  </a:lnTo>
                  <a:lnTo>
                    <a:pt x="1398183" y="1072763"/>
                  </a:lnTo>
                  <a:lnTo>
                    <a:pt x="1393515" y="1101242"/>
                  </a:lnTo>
                  <a:lnTo>
                    <a:pt x="1385133" y="1100861"/>
                  </a:lnTo>
                  <a:lnTo>
                    <a:pt x="1377990" y="1158678"/>
                  </a:lnTo>
                  <a:cubicBezTo>
                    <a:pt x="1377514" y="1159059"/>
                    <a:pt x="1375894" y="1160392"/>
                    <a:pt x="1374561" y="1160488"/>
                  </a:cubicBezTo>
                  <a:cubicBezTo>
                    <a:pt x="1372656" y="1160678"/>
                    <a:pt x="1366750" y="1160678"/>
                    <a:pt x="1365417" y="1160297"/>
                  </a:cubicBezTo>
                  <a:cubicBezTo>
                    <a:pt x="1364084" y="1160012"/>
                    <a:pt x="1361607" y="1158868"/>
                    <a:pt x="1360940" y="1157916"/>
                  </a:cubicBezTo>
                  <a:cubicBezTo>
                    <a:pt x="1360845" y="1157725"/>
                    <a:pt x="1360654" y="1157535"/>
                    <a:pt x="1360464" y="1157345"/>
                  </a:cubicBezTo>
                  <a:cubicBezTo>
                    <a:pt x="1359702" y="1156297"/>
                    <a:pt x="1358844" y="1155249"/>
                    <a:pt x="1357701" y="1154868"/>
                  </a:cubicBezTo>
                  <a:lnTo>
                    <a:pt x="1357225" y="1154773"/>
                  </a:lnTo>
                  <a:cubicBezTo>
                    <a:pt x="1356082" y="1154392"/>
                    <a:pt x="1354749" y="1154106"/>
                    <a:pt x="1353796" y="1154582"/>
                  </a:cubicBezTo>
                  <a:cubicBezTo>
                    <a:pt x="1353130" y="1155154"/>
                    <a:pt x="1351701" y="1157249"/>
                    <a:pt x="1351129" y="1158202"/>
                  </a:cubicBezTo>
                  <a:close/>
                  <a:moveTo>
                    <a:pt x="1485813" y="1145153"/>
                  </a:moveTo>
                  <a:cubicBezTo>
                    <a:pt x="1485146" y="1147629"/>
                    <a:pt x="1484384" y="1150867"/>
                    <a:pt x="1483812" y="1152296"/>
                  </a:cubicBezTo>
                  <a:lnTo>
                    <a:pt x="1483622" y="1152772"/>
                  </a:lnTo>
                  <a:cubicBezTo>
                    <a:pt x="1482860" y="1154773"/>
                    <a:pt x="1481526" y="1158011"/>
                    <a:pt x="1480098" y="1158964"/>
                  </a:cubicBezTo>
                  <a:cubicBezTo>
                    <a:pt x="1479431" y="1159440"/>
                    <a:pt x="1473907" y="1163441"/>
                    <a:pt x="1472192" y="1165631"/>
                  </a:cubicBezTo>
                  <a:cubicBezTo>
                    <a:pt x="1471621" y="1166393"/>
                    <a:pt x="1470668" y="1167822"/>
                    <a:pt x="1469715" y="1169346"/>
                  </a:cubicBezTo>
                  <a:cubicBezTo>
                    <a:pt x="1468192" y="1171632"/>
                    <a:pt x="1466477" y="1174299"/>
                    <a:pt x="1465429" y="1175347"/>
                  </a:cubicBezTo>
                  <a:cubicBezTo>
                    <a:pt x="1464953" y="1175823"/>
                    <a:pt x="1464382" y="1176585"/>
                    <a:pt x="1463715" y="1177347"/>
                  </a:cubicBezTo>
                  <a:cubicBezTo>
                    <a:pt x="1462096" y="1179157"/>
                    <a:pt x="1459905" y="1181633"/>
                    <a:pt x="1459143" y="1182205"/>
                  </a:cubicBezTo>
                  <a:cubicBezTo>
                    <a:pt x="1458762" y="1182491"/>
                    <a:pt x="1458095" y="1182871"/>
                    <a:pt x="1457238" y="1183253"/>
                  </a:cubicBezTo>
                  <a:cubicBezTo>
                    <a:pt x="1455523" y="1184205"/>
                    <a:pt x="1453428" y="1185348"/>
                    <a:pt x="1452285" y="1186300"/>
                  </a:cubicBezTo>
                  <a:cubicBezTo>
                    <a:pt x="1451428" y="1187063"/>
                    <a:pt x="1449237" y="1189158"/>
                    <a:pt x="1446951" y="1191254"/>
                  </a:cubicBezTo>
                  <a:cubicBezTo>
                    <a:pt x="1444855" y="1193254"/>
                    <a:pt x="1442665" y="1195254"/>
                    <a:pt x="1441427" y="1196492"/>
                  </a:cubicBezTo>
                  <a:cubicBezTo>
                    <a:pt x="1441331" y="1196588"/>
                    <a:pt x="1441045" y="1196873"/>
                    <a:pt x="1440664" y="1197159"/>
                  </a:cubicBezTo>
                  <a:cubicBezTo>
                    <a:pt x="1439045" y="1198683"/>
                    <a:pt x="1435807" y="1201826"/>
                    <a:pt x="1434473" y="1202683"/>
                  </a:cubicBezTo>
                  <a:cubicBezTo>
                    <a:pt x="1432949" y="1203731"/>
                    <a:pt x="1429425" y="1205732"/>
                    <a:pt x="1427805" y="1206303"/>
                  </a:cubicBezTo>
                  <a:cubicBezTo>
                    <a:pt x="1426472" y="1206875"/>
                    <a:pt x="1424281" y="1205732"/>
                    <a:pt x="1423424" y="1205350"/>
                  </a:cubicBezTo>
                  <a:cubicBezTo>
                    <a:pt x="1422567" y="1204970"/>
                    <a:pt x="1421043" y="1205636"/>
                    <a:pt x="1418186" y="1207541"/>
                  </a:cubicBezTo>
                  <a:lnTo>
                    <a:pt x="1418090" y="1207637"/>
                  </a:lnTo>
                  <a:cubicBezTo>
                    <a:pt x="1417614" y="1208017"/>
                    <a:pt x="1416376" y="1207922"/>
                    <a:pt x="1414947" y="1207732"/>
                  </a:cubicBezTo>
                  <a:lnTo>
                    <a:pt x="1414566" y="1207732"/>
                  </a:lnTo>
                  <a:cubicBezTo>
                    <a:pt x="1413232" y="1207637"/>
                    <a:pt x="1411518" y="1208589"/>
                    <a:pt x="1410280" y="1209256"/>
                  </a:cubicBezTo>
                  <a:cubicBezTo>
                    <a:pt x="1409803" y="1209542"/>
                    <a:pt x="1409232" y="1209827"/>
                    <a:pt x="1409041" y="1209827"/>
                  </a:cubicBezTo>
                  <a:cubicBezTo>
                    <a:pt x="1408374" y="1209922"/>
                    <a:pt x="1403136" y="1209351"/>
                    <a:pt x="1402469" y="1209161"/>
                  </a:cubicBezTo>
                  <a:cubicBezTo>
                    <a:pt x="1401612" y="1208970"/>
                    <a:pt x="1398183" y="1209446"/>
                    <a:pt x="1397707" y="1209446"/>
                  </a:cubicBezTo>
                  <a:cubicBezTo>
                    <a:pt x="1396944" y="1209542"/>
                    <a:pt x="1394182" y="1209351"/>
                    <a:pt x="1391992" y="1209161"/>
                  </a:cubicBezTo>
                  <a:cubicBezTo>
                    <a:pt x="1390753" y="1208970"/>
                    <a:pt x="1387896" y="1210684"/>
                    <a:pt x="1385419" y="1212304"/>
                  </a:cubicBezTo>
                  <a:cubicBezTo>
                    <a:pt x="1385038" y="1212590"/>
                    <a:pt x="1384753" y="1212685"/>
                    <a:pt x="1384562" y="1212780"/>
                  </a:cubicBezTo>
                  <a:lnTo>
                    <a:pt x="1384181" y="1212971"/>
                  </a:lnTo>
                  <a:cubicBezTo>
                    <a:pt x="1383324" y="1213447"/>
                    <a:pt x="1381990" y="1214209"/>
                    <a:pt x="1381133" y="1214304"/>
                  </a:cubicBezTo>
                  <a:cubicBezTo>
                    <a:pt x="1380086" y="1214495"/>
                    <a:pt x="1378847" y="1215828"/>
                    <a:pt x="1377514" y="1217352"/>
                  </a:cubicBezTo>
                  <a:cubicBezTo>
                    <a:pt x="1377323" y="1217542"/>
                    <a:pt x="1377228" y="1217733"/>
                    <a:pt x="1377133" y="1217828"/>
                  </a:cubicBezTo>
                  <a:cubicBezTo>
                    <a:pt x="1376371" y="1218114"/>
                    <a:pt x="1371799" y="1215638"/>
                    <a:pt x="1370274" y="1214399"/>
                  </a:cubicBezTo>
                  <a:cubicBezTo>
                    <a:pt x="1369036" y="1213351"/>
                    <a:pt x="1368465" y="1211732"/>
                    <a:pt x="1368369" y="1210589"/>
                  </a:cubicBezTo>
                  <a:cubicBezTo>
                    <a:pt x="1368369" y="1210304"/>
                    <a:pt x="1368179" y="1210018"/>
                    <a:pt x="1367989" y="1209922"/>
                  </a:cubicBezTo>
                  <a:cubicBezTo>
                    <a:pt x="1367798" y="1209732"/>
                    <a:pt x="1367417" y="1209732"/>
                    <a:pt x="1367131" y="1209732"/>
                  </a:cubicBezTo>
                  <a:cubicBezTo>
                    <a:pt x="1366655" y="1209732"/>
                    <a:pt x="1366083" y="1209827"/>
                    <a:pt x="1365512" y="1209922"/>
                  </a:cubicBezTo>
                  <a:cubicBezTo>
                    <a:pt x="1365131" y="1210018"/>
                    <a:pt x="1364655" y="1210113"/>
                    <a:pt x="1364464" y="1210113"/>
                  </a:cubicBezTo>
                  <a:cubicBezTo>
                    <a:pt x="1363607" y="1210113"/>
                    <a:pt x="1363226" y="1210589"/>
                    <a:pt x="1362845" y="1211161"/>
                  </a:cubicBezTo>
                  <a:cubicBezTo>
                    <a:pt x="1362940" y="1210780"/>
                    <a:pt x="1362940" y="1210399"/>
                    <a:pt x="1363035" y="1210113"/>
                  </a:cubicBezTo>
                  <a:cubicBezTo>
                    <a:pt x="1363131" y="1209732"/>
                    <a:pt x="1363131" y="1209351"/>
                    <a:pt x="1363131" y="1209161"/>
                  </a:cubicBezTo>
                  <a:cubicBezTo>
                    <a:pt x="1363131" y="1208779"/>
                    <a:pt x="1363607" y="1207637"/>
                    <a:pt x="1363893" y="1206875"/>
                  </a:cubicBezTo>
                  <a:cubicBezTo>
                    <a:pt x="1364084" y="1206398"/>
                    <a:pt x="1364274" y="1206017"/>
                    <a:pt x="1364274" y="1205827"/>
                  </a:cubicBezTo>
                  <a:cubicBezTo>
                    <a:pt x="1364560" y="1204874"/>
                    <a:pt x="1362750" y="1202969"/>
                    <a:pt x="1361512" y="1201921"/>
                  </a:cubicBezTo>
                  <a:cubicBezTo>
                    <a:pt x="1360464" y="1200969"/>
                    <a:pt x="1360369" y="1199921"/>
                    <a:pt x="1360178" y="1198874"/>
                  </a:cubicBezTo>
                  <a:cubicBezTo>
                    <a:pt x="1360178" y="1198588"/>
                    <a:pt x="1360083" y="1198302"/>
                    <a:pt x="1359987" y="1198016"/>
                  </a:cubicBezTo>
                  <a:cubicBezTo>
                    <a:pt x="1359893" y="1197445"/>
                    <a:pt x="1360940" y="1195730"/>
                    <a:pt x="1361892" y="1194301"/>
                  </a:cubicBezTo>
                  <a:cubicBezTo>
                    <a:pt x="1362559" y="1193254"/>
                    <a:pt x="1363321" y="1192111"/>
                    <a:pt x="1363798" y="1191158"/>
                  </a:cubicBezTo>
                  <a:cubicBezTo>
                    <a:pt x="1364940" y="1188682"/>
                    <a:pt x="1364369" y="1186300"/>
                    <a:pt x="1363702" y="1184396"/>
                  </a:cubicBezTo>
                  <a:cubicBezTo>
                    <a:pt x="1363321" y="1183253"/>
                    <a:pt x="1361130" y="1180776"/>
                    <a:pt x="1358844" y="1178395"/>
                  </a:cubicBezTo>
                  <a:cubicBezTo>
                    <a:pt x="1358273" y="1177728"/>
                    <a:pt x="1357701" y="1177157"/>
                    <a:pt x="1357606" y="1176966"/>
                  </a:cubicBezTo>
                  <a:cubicBezTo>
                    <a:pt x="1357035" y="1176299"/>
                    <a:pt x="1356558" y="1173823"/>
                    <a:pt x="1356463" y="1172489"/>
                  </a:cubicBezTo>
                  <a:cubicBezTo>
                    <a:pt x="1356368" y="1171727"/>
                    <a:pt x="1355796" y="1170013"/>
                    <a:pt x="1355225" y="1168203"/>
                  </a:cubicBezTo>
                  <a:cubicBezTo>
                    <a:pt x="1354749" y="1166774"/>
                    <a:pt x="1354273" y="1165346"/>
                    <a:pt x="1354177" y="1164679"/>
                  </a:cubicBezTo>
                  <a:cubicBezTo>
                    <a:pt x="1354082" y="1163917"/>
                    <a:pt x="1353796" y="1163155"/>
                    <a:pt x="1353606" y="1162488"/>
                  </a:cubicBezTo>
                  <a:cubicBezTo>
                    <a:pt x="1353415" y="1161821"/>
                    <a:pt x="1353225" y="1161059"/>
                    <a:pt x="1353130" y="1160297"/>
                  </a:cubicBezTo>
                  <a:cubicBezTo>
                    <a:pt x="1352939" y="1159440"/>
                    <a:pt x="1352463" y="1158868"/>
                    <a:pt x="1351891" y="1158392"/>
                  </a:cubicBezTo>
                  <a:cubicBezTo>
                    <a:pt x="1352653" y="1157059"/>
                    <a:pt x="1353892" y="1155249"/>
                    <a:pt x="1354368" y="1154963"/>
                  </a:cubicBezTo>
                  <a:cubicBezTo>
                    <a:pt x="1354939" y="1154582"/>
                    <a:pt x="1356082" y="1154963"/>
                    <a:pt x="1357035" y="1155249"/>
                  </a:cubicBezTo>
                  <a:lnTo>
                    <a:pt x="1357511" y="1155344"/>
                  </a:lnTo>
                  <a:cubicBezTo>
                    <a:pt x="1358368" y="1155630"/>
                    <a:pt x="1359130" y="1156583"/>
                    <a:pt x="1359797" y="1157535"/>
                  </a:cubicBezTo>
                  <a:cubicBezTo>
                    <a:pt x="1359987" y="1157725"/>
                    <a:pt x="1360083" y="1157916"/>
                    <a:pt x="1360273" y="1158107"/>
                  </a:cubicBezTo>
                  <a:cubicBezTo>
                    <a:pt x="1361130" y="1159250"/>
                    <a:pt x="1363798" y="1160392"/>
                    <a:pt x="1365227" y="1160774"/>
                  </a:cubicBezTo>
                  <a:cubicBezTo>
                    <a:pt x="1366083" y="1160964"/>
                    <a:pt x="1368560" y="1161059"/>
                    <a:pt x="1370846" y="1161059"/>
                  </a:cubicBezTo>
                  <a:cubicBezTo>
                    <a:pt x="1372465" y="1161059"/>
                    <a:pt x="1373894" y="1161059"/>
                    <a:pt x="1374656" y="1160964"/>
                  </a:cubicBezTo>
                  <a:cubicBezTo>
                    <a:pt x="1376561" y="1160774"/>
                    <a:pt x="1378657" y="1158868"/>
                    <a:pt x="1378752" y="1158773"/>
                  </a:cubicBezTo>
                  <a:lnTo>
                    <a:pt x="1378847" y="1158678"/>
                  </a:lnTo>
                  <a:lnTo>
                    <a:pt x="1382943" y="1125721"/>
                  </a:lnTo>
                  <a:cubicBezTo>
                    <a:pt x="1383705" y="1125912"/>
                    <a:pt x="1385133" y="1126388"/>
                    <a:pt x="1385991" y="1127150"/>
                  </a:cubicBezTo>
                  <a:cubicBezTo>
                    <a:pt x="1387229" y="1128293"/>
                    <a:pt x="1389991" y="1133437"/>
                    <a:pt x="1389991" y="1134104"/>
                  </a:cubicBezTo>
                  <a:cubicBezTo>
                    <a:pt x="1389801" y="1137437"/>
                    <a:pt x="1389611" y="1138771"/>
                    <a:pt x="1389515" y="1139247"/>
                  </a:cubicBezTo>
                  <a:cubicBezTo>
                    <a:pt x="1389324" y="1140009"/>
                    <a:pt x="1388658" y="1141819"/>
                    <a:pt x="1388277" y="1142962"/>
                  </a:cubicBezTo>
                  <a:cubicBezTo>
                    <a:pt x="1388086" y="1143533"/>
                    <a:pt x="1387896" y="1143914"/>
                    <a:pt x="1387801" y="1144105"/>
                  </a:cubicBezTo>
                  <a:cubicBezTo>
                    <a:pt x="1387705" y="1144295"/>
                    <a:pt x="1387801" y="1144486"/>
                    <a:pt x="1387896" y="1144676"/>
                  </a:cubicBezTo>
                  <a:cubicBezTo>
                    <a:pt x="1388468" y="1145438"/>
                    <a:pt x="1391325" y="1145629"/>
                    <a:pt x="1391992" y="1145629"/>
                  </a:cubicBezTo>
                  <a:cubicBezTo>
                    <a:pt x="1392659" y="1145629"/>
                    <a:pt x="1393896" y="1145819"/>
                    <a:pt x="1394849" y="1145915"/>
                  </a:cubicBezTo>
                  <a:cubicBezTo>
                    <a:pt x="1395706" y="1146010"/>
                    <a:pt x="1396373" y="1146105"/>
                    <a:pt x="1396659" y="1146105"/>
                  </a:cubicBezTo>
                  <a:cubicBezTo>
                    <a:pt x="1397421" y="1146105"/>
                    <a:pt x="1399516" y="1145629"/>
                    <a:pt x="1400183" y="1144962"/>
                  </a:cubicBezTo>
                  <a:cubicBezTo>
                    <a:pt x="1400564" y="1144581"/>
                    <a:pt x="1401421" y="1143343"/>
                    <a:pt x="1402755" y="1140962"/>
                  </a:cubicBezTo>
                  <a:cubicBezTo>
                    <a:pt x="1403327" y="1139914"/>
                    <a:pt x="1404946" y="1137437"/>
                    <a:pt x="1405803" y="1136675"/>
                  </a:cubicBezTo>
                  <a:cubicBezTo>
                    <a:pt x="1408946" y="1133818"/>
                    <a:pt x="1410280" y="1133056"/>
                    <a:pt x="1410756" y="1132865"/>
                  </a:cubicBezTo>
                  <a:cubicBezTo>
                    <a:pt x="1411327" y="1132675"/>
                    <a:pt x="1412185" y="1133437"/>
                    <a:pt x="1412852" y="1133913"/>
                  </a:cubicBezTo>
                  <a:cubicBezTo>
                    <a:pt x="1413137" y="1134199"/>
                    <a:pt x="1413423" y="1134389"/>
                    <a:pt x="1413708" y="1134580"/>
                  </a:cubicBezTo>
                  <a:cubicBezTo>
                    <a:pt x="1414471" y="1134961"/>
                    <a:pt x="1418947" y="1135628"/>
                    <a:pt x="1419805" y="1135628"/>
                  </a:cubicBezTo>
                  <a:cubicBezTo>
                    <a:pt x="1420662" y="1135628"/>
                    <a:pt x="1424281" y="1135246"/>
                    <a:pt x="1425234" y="1135151"/>
                  </a:cubicBezTo>
                  <a:cubicBezTo>
                    <a:pt x="1426186" y="1134961"/>
                    <a:pt x="1428567" y="1134675"/>
                    <a:pt x="1429234" y="1134675"/>
                  </a:cubicBezTo>
                  <a:cubicBezTo>
                    <a:pt x="1429996" y="1134675"/>
                    <a:pt x="1430949" y="1133818"/>
                    <a:pt x="1432282" y="1132294"/>
                  </a:cubicBezTo>
                  <a:lnTo>
                    <a:pt x="1432758" y="1131817"/>
                  </a:lnTo>
                  <a:cubicBezTo>
                    <a:pt x="1433616" y="1130960"/>
                    <a:pt x="1433806" y="1129150"/>
                    <a:pt x="1433997" y="1127626"/>
                  </a:cubicBezTo>
                  <a:cubicBezTo>
                    <a:pt x="1434092" y="1126865"/>
                    <a:pt x="1434187" y="1126198"/>
                    <a:pt x="1434283" y="1125912"/>
                  </a:cubicBezTo>
                  <a:cubicBezTo>
                    <a:pt x="1434473" y="1125436"/>
                    <a:pt x="1436378" y="1124674"/>
                    <a:pt x="1438092" y="1124293"/>
                  </a:cubicBezTo>
                  <a:lnTo>
                    <a:pt x="1438188" y="1124293"/>
                  </a:lnTo>
                  <a:lnTo>
                    <a:pt x="1438283" y="1124197"/>
                  </a:lnTo>
                  <a:cubicBezTo>
                    <a:pt x="1438950" y="1123626"/>
                    <a:pt x="1442283" y="1120768"/>
                    <a:pt x="1442665" y="1120007"/>
                  </a:cubicBezTo>
                  <a:cubicBezTo>
                    <a:pt x="1442855" y="1119625"/>
                    <a:pt x="1443617" y="1118959"/>
                    <a:pt x="1444189" y="1118387"/>
                  </a:cubicBezTo>
                  <a:cubicBezTo>
                    <a:pt x="1444665" y="1117911"/>
                    <a:pt x="1445141" y="1117530"/>
                    <a:pt x="1445427" y="1117149"/>
                  </a:cubicBezTo>
                  <a:cubicBezTo>
                    <a:pt x="1446189" y="1116292"/>
                    <a:pt x="1449237" y="1112958"/>
                    <a:pt x="1450189" y="1111910"/>
                  </a:cubicBezTo>
                  <a:cubicBezTo>
                    <a:pt x="1451046" y="1111053"/>
                    <a:pt x="1453999" y="1108386"/>
                    <a:pt x="1454666" y="1107815"/>
                  </a:cubicBezTo>
                  <a:lnTo>
                    <a:pt x="1457809" y="1107624"/>
                  </a:lnTo>
                  <a:lnTo>
                    <a:pt x="1457905" y="1107529"/>
                  </a:lnTo>
                  <a:cubicBezTo>
                    <a:pt x="1458285" y="1107338"/>
                    <a:pt x="1460000" y="1106100"/>
                    <a:pt x="1460381" y="1105529"/>
                  </a:cubicBezTo>
                  <a:cubicBezTo>
                    <a:pt x="1460667" y="1105147"/>
                    <a:pt x="1461619" y="1103528"/>
                    <a:pt x="1462000" y="1102957"/>
                  </a:cubicBezTo>
                  <a:cubicBezTo>
                    <a:pt x="1464096" y="1103528"/>
                    <a:pt x="1467144" y="1104290"/>
                    <a:pt x="1467620" y="1104481"/>
                  </a:cubicBezTo>
                  <a:cubicBezTo>
                    <a:pt x="1468001" y="1104671"/>
                    <a:pt x="1469239" y="1105052"/>
                    <a:pt x="1470668" y="1105529"/>
                  </a:cubicBezTo>
                  <a:cubicBezTo>
                    <a:pt x="1472001" y="1106005"/>
                    <a:pt x="1473240" y="1106386"/>
                    <a:pt x="1473811" y="1106671"/>
                  </a:cubicBezTo>
                  <a:cubicBezTo>
                    <a:pt x="1474859" y="1107148"/>
                    <a:pt x="1479621" y="1108958"/>
                    <a:pt x="1480860" y="1109434"/>
                  </a:cubicBezTo>
                  <a:cubicBezTo>
                    <a:pt x="1480765" y="1109815"/>
                    <a:pt x="1480669" y="1110100"/>
                    <a:pt x="1480669" y="1110386"/>
                  </a:cubicBezTo>
                  <a:cubicBezTo>
                    <a:pt x="1480574" y="1111434"/>
                    <a:pt x="1480860" y="1115244"/>
                    <a:pt x="1481336" y="1116578"/>
                  </a:cubicBezTo>
                  <a:cubicBezTo>
                    <a:pt x="1481812" y="1117911"/>
                    <a:pt x="1482669" y="1122674"/>
                    <a:pt x="1482574" y="1123531"/>
                  </a:cubicBezTo>
                  <a:cubicBezTo>
                    <a:pt x="1482479" y="1125245"/>
                    <a:pt x="1482003" y="1128103"/>
                    <a:pt x="1481717" y="1128484"/>
                  </a:cubicBezTo>
                  <a:cubicBezTo>
                    <a:pt x="1481146" y="1128960"/>
                    <a:pt x="1479717" y="1130103"/>
                    <a:pt x="1479717" y="1130198"/>
                  </a:cubicBezTo>
                  <a:lnTo>
                    <a:pt x="1479621" y="1130293"/>
                  </a:lnTo>
                  <a:lnTo>
                    <a:pt x="1478764" y="1133722"/>
                  </a:lnTo>
                  <a:cubicBezTo>
                    <a:pt x="1477621" y="1133818"/>
                    <a:pt x="1475526" y="1134294"/>
                    <a:pt x="1474764" y="1134770"/>
                  </a:cubicBezTo>
                  <a:cubicBezTo>
                    <a:pt x="1474383" y="1135056"/>
                    <a:pt x="1473811" y="1135628"/>
                    <a:pt x="1473240" y="1136199"/>
                  </a:cubicBezTo>
                  <a:cubicBezTo>
                    <a:pt x="1472859" y="1136675"/>
                    <a:pt x="1472383" y="1137151"/>
                    <a:pt x="1472097" y="1137247"/>
                  </a:cubicBezTo>
                  <a:lnTo>
                    <a:pt x="1471906" y="1137342"/>
                  </a:lnTo>
                  <a:cubicBezTo>
                    <a:pt x="1471240" y="1137723"/>
                    <a:pt x="1470096" y="1138485"/>
                    <a:pt x="1469811" y="1139533"/>
                  </a:cubicBezTo>
                  <a:lnTo>
                    <a:pt x="1469715" y="1139818"/>
                  </a:lnTo>
                  <a:cubicBezTo>
                    <a:pt x="1469430" y="1140866"/>
                    <a:pt x="1469144" y="1142104"/>
                    <a:pt x="1469811" y="1143152"/>
                  </a:cubicBezTo>
                  <a:cubicBezTo>
                    <a:pt x="1470002" y="1143438"/>
                    <a:pt x="1470096" y="1143819"/>
                    <a:pt x="1470192" y="1144105"/>
                  </a:cubicBezTo>
                  <a:cubicBezTo>
                    <a:pt x="1470478" y="1144771"/>
                    <a:pt x="1470763" y="1145629"/>
                    <a:pt x="1471811" y="1146867"/>
                  </a:cubicBezTo>
                  <a:cubicBezTo>
                    <a:pt x="1472287" y="1147438"/>
                    <a:pt x="1472764" y="1148010"/>
                    <a:pt x="1473144" y="1148582"/>
                  </a:cubicBezTo>
                  <a:cubicBezTo>
                    <a:pt x="1473811" y="1149534"/>
                    <a:pt x="1474478" y="1150391"/>
                    <a:pt x="1475145" y="1150391"/>
                  </a:cubicBezTo>
                  <a:cubicBezTo>
                    <a:pt x="1475336" y="1150391"/>
                    <a:pt x="1475526" y="1150296"/>
                    <a:pt x="1475716" y="1150201"/>
                  </a:cubicBezTo>
                  <a:cubicBezTo>
                    <a:pt x="1476192" y="1149915"/>
                    <a:pt x="1476669" y="1149534"/>
                    <a:pt x="1477145" y="1149153"/>
                  </a:cubicBezTo>
                  <a:cubicBezTo>
                    <a:pt x="1477717" y="1148677"/>
                    <a:pt x="1478193" y="1148200"/>
                    <a:pt x="1478669" y="1148105"/>
                  </a:cubicBezTo>
                  <a:cubicBezTo>
                    <a:pt x="1478669" y="1148105"/>
                    <a:pt x="1482193" y="1146676"/>
                    <a:pt x="1482289" y="1145343"/>
                  </a:cubicBezTo>
                  <a:cubicBezTo>
                    <a:pt x="1482289" y="1145057"/>
                    <a:pt x="1482289" y="1144771"/>
                    <a:pt x="1482289" y="1144391"/>
                  </a:cubicBezTo>
                  <a:cubicBezTo>
                    <a:pt x="1482289" y="1144009"/>
                    <a:pt x="1482289" y="1143629"/>
                    <a:pt x="1482289" y="1143247"/>
                  </a:cubicBezTo>
                  <a:lnTo>
                    <a:pt x="1486099" y="1143629"/>
                  </a:lnTo>
                  <a:cubicBezTo>
                    <a:pt x="1485908" y="1144581"/>
                    <a:pt x="1485813" y="1144867"/>
                    <a:pt x="1485813" y="1145153"/>
                  </a:cubicBezTo>
                  <a:close/>
                  <a:moveTo>
                    <a:pt x="1480669" y="1137913"/>
                  </a:moveTo>
                  <a:cubicBezTo>
                    <a:pt x="1481050" y="1139247"/>
                    <a:pt x="1481526" y="1141628"/>
                    <a:pt x="1481431" y="1142295"/>
                  </a:cubicBezTo>
                  <a:cubicBezTo>
                    <a:pt x="1481241" y="1143057"/>
                    <a:pt x="1481241" y="1144200"/>
                    <a:pt x="1481241" y="1145153"/>
                  </a:cubicBezTo>
                  <a:cubicBezTo>
                    <a:pt x="1481241" y="1145533"/>
                    <a:pt x="1481241" y="1145819"/>
                    <a:pt x="1481241" y="1146105"/>
                  </a:cubicBezTo>
                  <a:cubicBezTo>
                    <a:pt x="1481241" y="1146581"/>
                    <a:pt x="1479527" y="1147629"/>
                    <a:pt x="1478193" y="1148105"/>
                  </a:cubicBezTo>
                  <a:cubicBezTo>
                    <a:pt x="1477621" y="1148296"/>
                    <a:pt x="1476955" y="1148867"/>
                    <a:pt x="1476383" y="1149343"/>
                  </a:cubicBezTo>
                  <a:cubicBezTo>
                    <a:pt x="1476002" y="1149725"/>
                    <a:pt x="1475526" y="1150105"/>
                    <a:pt x="1475145" y="1150296"/>
                  </a:cubicBezTo>
                  <a:cubicBezTo>
                    <a:pt x="1474954" y="1150391"/>
                    <a:pt x="1474287" y="1149534"/>
                    <a:pt x="1473811" y="1148867"/>
                  </a:cubicBezTo>
                  <a:cubicBezTo>
                    <a:pt x="1473430" y="1148296"/>
                    <a:pt x="1472954" y="1147724"/>
                    <a:pt x="1472478" y="1147153"/>
                  </a:cubicBezTo>
                  <a:cubicBezTo>
                    <a:pt x="1471430" y="1146010"/>
                    <a:pt x="1471240" y="1145248"/>
                    <a:pt x="1470954" y="1144581"/>
                  </a:cubicBezTo>
                  <a:cubicBezTo>
                    <a:pt x="1470858" y="1144200"/>
                    <a:pt x="1470668" y="1143819"/>
                    <a:pt x="1470478" y="1143438"/>
                  </a:cubicBezTo>
                  <a:cubicBezTo>
                    <a:pt x="1470002" y="1142676"/>
                    <a:pt x="1470287" y="1141628"/>
                    <a:pt x="1470478" y="1140676"/>
                  </a:cubicBezTo>
                  <a:lnTo>
                    <a:pt x="1470573" y="1140390"/>
                  </a:lnTo>
                  <a:cubicBezTo>
                    <a:pt x="1470763" y="1139628"/>
                    <a:pt x="1471716" y="1139057"/>
                    <a:pt x="1472287" y="1138771"/>
                  </a:cubicBezTo>
                  <a:lnTo>
                    <a:pt x="1472478" y="1138675"/>
                  </a:lnTo>
                  <a:cubicBezTo>
                    <a:pt x="1472764" y="1138485"/>
                    <a:pt x="1473240" y="1138009"/>
                    <a:pt x="1473811" y="1137437"/>
                  </a:cubicBezTo>
                  <a:cubicBezTo>
                    <a:pt x="1474287" y="1136961"/>
                    <a:pt x="1474859" y="1136390"/>
                    <a:pt x="1475145" y="1136104"/>
                  </a:cubicBezTo>
                  <a:cubicBezTo>
                    <a:pt x="1475716" y="1135723"/>
                    <a:pt x="1478098" y="1135151"/>
                    <a:pt x="1478955" y="1135151"/>
                  </a:cubicBezTo>
                  <a:cubicBezTo>
                    <a:pt x="1479145" y="1135151"/>
                    <a:pt x="1480003" y="1136485"/>
                    <a:pt x="1480669" y="1137913"/>
                  </a:cubicBezTo>
                  <a:close/>
                  <a:moveTo>
                    <a:pt x="1562870" y="1010945"/>
                  </a:moveTo>
                  <a:cubicBezTo>
                    <a:pt x="1562870" y="1010945"/>
                    <a:pt x="1562870" y="1010945"/>
                    <a:pt x="1562870" y="1010945"/>
                  </a:cubicBezTo>
                  <a:cubicBezTo>
                    <a:pt x="1563251" y="1011136"/>
                    <a:pt x="1563632" y="1010945"/>
                    <a:pt x="1564013" y="1010850"/>
                  </a:cubicBezTo>
                  <a:cubicBezTo>
                    <a:pt x="1564299" y="1010755"/>
                    <a:pt x="1564585" y="1010659"/>
                    <a:pt x="1564775" y="1010755"/>
                  </a:cubicBezTo>
                  <a:cubicBezTo>
                    <a:pt x="1564870" y="1010755"/>
                    <a:pt x="1564965" y="1010945"/>
                    <a:pt x="1565061" y="1011517"/>
                  </a:cubicBezTo>
                  <a:cubicBezTo>
                    <a:pt x="1565252" y="1013422"/>
                    <a:pt x="1564965" y="1016089"/>
                    <a:pt x="1564299" y="1017803"/>
                  </a:cubicBezTo>
                  <a:cubicBezTo>
                    <a:pt x="1564299" y="1017899"/>
                    <a:pt x="1563442" y="1020470"/>
                    <a:pt x="1563346" y="1021994"/>
                  </a:cubicBezTo>
                  <a:lnTo>
                    <a:pt x="1562870" y="1029614"/>
                  </a:lnTo>
                  <a:cubicBezTo>
                    <a:pt x="1562870" y="1029995"/>
                    <a:pt x="1562870" y="1030471"/>
                    <a:pt x="1562870" y="1031043"/>
                  </a:cubicBezTo>
                  <a:cubicBezTo>
                    <a:pt x="1562870" y="1032567"/>
                    <a:pt x="1562870" y="1035139"/>
                    <a:pt x="1562299" y="1035805"/>
                  </a:cubicBezTo>
                  <a:cubicBezTo>
                    <a:pt x="1561251" y="1036949"/>
                    <a:pt x="1560012" y="1041140"/>
                    <a:pt x="1559918" y="1042187"/>
                  </a:cubicBezTo>
                  <a:cubicBezTo>
                    <a:pt x="1559918" y="1042854"/>
                    <a:pt x="1559822" y="1045235"/>
                    <a:pt x="1560870" y="1046092"/>
                  </a:cubicBezTo>
                  <a:cubicBezTo>
                    <a:pt x="1561917" y="1046950"/>
                    <a:pt x="1562489" y="1047807"/>
                    <a:pt x="1562489" y="1048283"/>
                  </a:cubicBezTo>
                  <a:cubicBezTo>
                    <a:pt x="1562489" y="1048474"/>
                    <a:pt x="1562394" y="1048664"/>
                    <a:pt x="1562203" y="1048759"/>
                  </a:cubicBezTo>
                  <a:cubicBezTo>
                    <a:pt x="1561727" y="1049141"/>
                    <a:pt x="1560774" y="1050283"/>
                    <a:pt x="1559536" y="1051712"/>
                  </a:cubicBezTo>
                  <a:cubicBezTo>
                    <a:pt x="1557726" y="1053808"/>
                    <a:pt x="1555250" y="1056665"/>
                    <a:pt x="1554012" y="1057332"/>
                  </a:cubicBezTo>
                  <a:cubicBezTo>
                    <a:pt x="1547249" y="1061047"/>
                    <a:pt x="1542487" y="1063333"/>
                    <a:pt x="1541439" y="1063523"/>
                  </a:cubicBezTo>
                  <a:cubicBezTo>
                    <a:pt x="1541153" y="1063618"/>
                    <a:pt x="1540868" y="1063618"/>
                    <a:pt x="1540486" y="1063714"/>
                  </a:cubicBezTo>
                  <a:cubicBezTo>
                    <a:pt x="1537343" y="1064285"/>
                    <a:pt x="1534485" y="1064857"/>
                    <a:pt x="1533819" y="1065904"/>
                  </a:cubicBezTo>
                  <a:cubicBezTo>
                    <a:pt x="1532676" y="1067619"/>
                    <a:pt x="1531533" y="1068953"/>
                    <a:pt x="1530866" y="1069429"/>
                  </a:cubicBezTo>
                  <a:cubicBezTo>
                    <a:pt x="1529818" y="1070096"/>
                    <a:pt x="1528294" y="1071905"/>
                    <a:pt x="1527246" y="1073334"/>
                  </a:cubicBezTo>
                  <a:cubicBezTo>
                    <a:pt x="1526294" y="1074572"/>
                    <a:pt x="1524008" y="1076763"/>
                    <a:pt x="1523437" y="1076763"/>
                  </a:cubicBezTo>
                  <a:cubicBezTo>
                    <a:pt x="1523246" y="1076763"/>
                    <a:pt x="1523055" y="1076763"/>
                    <a:pt x="1522770" y="1076763"/>
                  </a:cubicBezTo>
                  <a:cubicBezTo>
                    <a:pt x="1521627" y="1076668"/>
                    <a:pt x="1519722" y="1076477"/>
                    <a:pt x="1519436" y="1077811"/>
                  </a:cubicBezTo>
                  <a:cubicBezTo>
                    <a:pt x="1519341" y="1078096"/>
                    <a:pt x="1519341" y="1078382"/>
                    <a:pt x="1519341" y="1078573"/>
                  </a:cubicBezTo>
                  <a:cubicBezTo>
                    <a:pt x="1519341" y="1079144"/>
                    <a:pt x="1519246" y="1079525"/>
                    <a:pt x="1518198" y="1080478"/>
                  </a:cubicBezTo>
                  <a:cubicBezTo>
                    <a:pt x="1516769" y="1081716"/>
                    <a:pt x="1513912" y="1084383"/>
                    <a:pt x="1512578" y="1085812"/>
                  </a:cubicBezTo>
                  <a:cubicBezTo>
                    <a:pt x="1512293" y="1086097"/>
                    <a:pt x="1511816" y="1086479"/>
                    <a:pt x="1511340" y="1086955"/>
                  </a:cubicBezTo>
                  <a:cubicBezTo>
                    <a:pt x="1509816" y="1088288"/>
                    <a:pt x="1508006" y="1089812"/>
                    <a:pt x="1508578" y="1091050"/>
                  </a:cubicBezTo>
                  <a:cubicBezTo>
                    <a:pt x="1509435" y="1092860"/>
                    <a:pt x="1509911" y="1094861"/>
                    <a:pt x="1510197" y="1097051"/>
                  </a:cubicBezTo>
                  <a:cubicBezTo>
                    <a:pt x="1510483" y="1099433"/>
                    <a:pt x="1510006" y="1105909"/>
                    <a:pt x="1509721" y="1109053"/>
                  </a:cubicBezTo>
                  <a:cubicBezTo>
                    <a:pt x="1509721" y="1109624"/>
                    <a:pt x="1509625" y="1110100"/>
                    <a:pt x="1509625" y="1110386"/>
                  </a:cubicBezTo>
                  <a:cubicBezTo>
                    <a:pt x="1509625" y="1110672"/>
                    <a:pt x="1509625" y="1111148"/>
                    <a:pt x="1509530" y="1111720"/>
                  </a:cubicBezTo>
                  <a:cubicBezTo>
                    <a:pt x="1509340" y="1114672"/>
                    <a:pt x="1509054" y="1120768"/>
                    <a:pt x="1508482" y="1122102"/>
                  </a:cubicBezTo>
                  <a:cubicBezTo>
                    <a:pt x="1507911" y="1123721"/>
                    <a:pt x="1504863" y="1127722"/>
                    <a:pt x="1504291" y="1128198"/>
                  </a:cubicBezTo>
                  <a:cubicBezTo>
                    <a:pt x="1503624" y="1128674"/>
                    <a:pt x="1498671" y="1131627"/>
                    <a:pt x="1496576" y="1132389"/>
                  </a:cubicBezTo>
                  <a:cubicBezTo>
                    <a:pt x="1495624" y="1132770"/>
                    <a:pt x="1493433" y="1133342"/>
                    <a:pt x="1491528" y="1133818"/>
                  </a:cubicBezTo>
                  <a:cubicBezTo>
                    <a:pt x="1488670" y="1134580"/>
                    <a:pt x="1487337" y="1134961"/>
                    <a:pt x="1486956" y="1135246"/>
                  </a:cubicBezTo>
                  <a:cubicBezTo>
                    <a:pt x="1486194" y="1135818"/>
                    <a:pt x="1484194" y="1138199"/>
                    <a:pt x="1484098" y="1139152"/>
                  </a:cubicBezTo>
                  <a:cubicBezTo>
                    <a:pt x="1484098" y="1139818"/>
                    <a:pt x="1484384" y="1141247"/>
                    <a:pt x="1485051" y="1141724"/>
                  </a:cubicBezTo>
                  <a:cubicBezTo>
                    <a:pt x="1485337" y="1141914"/>
                    <a:pt x="1485622" y="1141914"/>
                    <a:pt x="1485813" y="1141914"/>
                  </a:cubicBezTo>
                  <a:cubicBezTo>
                    <a:pt x="1486099" y="1141819"/>
                    <a:pt x="1486289" y="1141819"/>
                    <a:pt x="1486384" y="1141914"/>
                  </a:cubicBezTo>
                  <a:cubicBezTo>
                    <a:pt x="1486480" y="1142009"/>
                    <a:pt x="1486480" y="1142390"/>
                    <a:pt x="1486384" y="1142867"/>
                  </a:cubicBezTo>
                  <a:cubicBezTo>
                    <a:pt x="1486289" y="1143057"/>
                    <a:pt x="1486289" y="1143343"/>
                    <a:pt x="1486194" y="1143724"/>
                  </a:cubicBezTo>
                  <a:lnTo>
                    <a:pt x="1482193" y="1143343"/>
                  </a:lnTo>
                  <a:cubicBezTo>
                    <a:pt x="1482193" y="1143057"/>
                    <a:pt x="1482193" y="1142771"/>
                    <a:pt x="1482289" y="1142581"/>
                  </a:cubicBezTo>
                  <a:cubicBezTo>
                    <a:pt x="1482574" y="1141533"/>
                    <a:pt x="1481622" y="1138199"/>
                    <a:pt x="1481526" y="1137818"/>
                  </a:cubicBezTo>
                  <a:lnTo>
                    <a:pt x="1481526" y="1137723"/>
                  </a:lnTo>
                  <a:cubicBezTo>
                    <a:pt x="1481050" y="1136675"/>
                    <a:pt x="1480193" y="1135151"/>
                    <a:pt x="1479336" y="1134675"/>
                  </a:cubicBezTo>
                  <a:lnTo>
                    <a:pt x="1480193" y="1131532"/>
                  </a:lnTo>
                  <a:cubicBezTo>
                    <a:pt x="1480574" y="1131246"/>
                    <a:pt x="1481622" y="1130389"/>
                    <a:pt x="1482098" y="1129913"/>
                  </a:cubicBezTo>
                  <a:cubicBezTo>
                    <a:pt x="1482955" y="1129150"/>
                    <a:pt x="1483241" y="1124388"/>
                    <a:pt x="1483241" y="1124388"/>
                  </a:cubicBezTo>
                  <a:cubicBezTo>
                    <a:pt x="1483336" y="1123340"/>
                    <a:pt x="1482384" y="1118483"/>
                    <a:pt x="1481908" y="1117149"/>
                  </a:cubicBezTo>
                  <a:cubicBezTo>
                    <a:pt x="1481526" y="1115816"/>
                    <a:pt x="1481241" y="1112196"/>
                    <a:pt x="1481241" y="1111148"/>
                  </a:cubicBezTo>
                  <a:cubicBezTo>
                    <a:pt x="1481336" y="1110196"/>
                    <a:pt x="1482574" y="1107053"/>
                    <a:pt x="1483146" y="1105719"/>
                  </a:cubicBezTo>
                  <a:cubicBezTo>
                    <a:pt x="1483718" y="1104290"/>
                    <a:pt x="1485051" y="1102480"/>
                    <a:pt x="1485813" y="1101623"/>
                  </a:cubicBezTo>
                  <a:cubicBezTo>
                    <a:pt x="1486099" y="1101242"/>
                    <a:pt x="1486670" y="1100575"/>
                    <a:pt x="1487146" y="1099909"/>
                  </a:cubicBezTo>
                  <a:cubicBezTo>
                    <a:pt x="1487813" y="1098956"/>
                    <a:pt x="1488575" y="1097908"/>
                    <a:pt x="1489052" y="1097623"/>
                  </a:cubicBezTo>
                  <a:cubicBezTo>
                    <a:pt x="1489528" y="1097242"/>
                    <a:pt x="1489908" y="1096289"/>
                    <a:pt x="1490385" y="1094861"/>
                  </a:cubicBezTo>
                  <a:cubicBezTo>
                    <a:pt x="1490671" y="1094194"/>
                    <a:pt x="1491051" y="1093146"/>
                    <a:pt x="1491242" y="1093051"/>
                  </a:cubicBezTo>
                  <a:cubicBezTo>
                    <a:pt x="1491433" y="1092860"/>
                    <a:pt x="1492194" y="1092193"/>
                    <a:pt x="1492957" y="1091432"/>
                  </a:cubicBezTo>
                  <a:cubicBezTo>
                    <a:pt x="1494004" y="1090384"/>
                    <a:pt x="1495242" y="1089241"/>
                    <a:pt x="1495909" y="1088669"/>
                  </a:cubicBezTo>
                  <a:cubicBezTo>
                    <a:pt x="1496767" y="1087907"/>
                    <a:pt x="1496576" y="1086002"/>
                    <a:pt x="1496195" y="1083716"/>
                  </a:cubicBezTo>
                  <a:cubicBezTo>
                    <a:pt x="1496100" y="1082954"/>
                    <a:pt x="1495909" y="1082288"/>
                    <a:pt x="1496005" y="1082002"/>
                  </a:cubicBezTo>
                  <a:cubicBezTo>
                    <a:pt x="1496005" y="1081430"/>
                    <a:pt x="1496195" y="1079430"/>
                    <a:pt x="1496385" y="1077525"/>
                  </a:cubicBezTo>
                  <a:cubicBezTo>
                    <a:pt x="1496576" y="1075715"/>
                    <a:pt x="1496671" y="1074096"/>
                    <a:pt x="1496767" y="1073525"/>
                  </a:cubicBezTo>
                  <a:cubicBezTo>
                    <a:pt x="1496862" y="1072667"/>
                    <a:pt x="1497624" y="1071048"/>
                    <a:pt x="1498195" y="1069905"/>
                  </a:cubicBezTo>
                  <a:lnTo>
                    <a:pt x="1498386" y="1069619"/>
                  </a:lnTo>
                  <a:cubicBezTo>
                    <a:pt x="1498957" y="1068476"/>
                    <a:pt x="1498862" y="1067047"/>
                    <a:pt x="1498671" y="1066000"/>
                  </a:cubicBezTo>
                  <a:lnTo>
                    <a:pt x="1498671" y="1065714"/>
                  </a:lnTo>
                  <a:cubicBezTo>
                    <a:pt x="1498577" y="1064571"/>
                    <a:pt x="1496100" y="1060571"/>
                    <a:pt x="1495433" y="1059808"/>
                  </a:cubicBezTo>
                  <a:cubicBezTo>
                    <a:pt x="1494862" y="1059046"/>
                    <a:pt x="1494004" y="1059046"/>
                    <a:pt x="1493433" y="1059046"/>
                  </a:cubicBezTo>
                  <a:cubicBezTo>
                    <a:pt x="1493243" y="1059046"/>
                    <a:pt x="1492957" y="1059046"/>
                    <a:pt x="1492861" y="1059046"/>
                  </a:cubicBezTo>
                  <a:cubicBezTo>
                    <a:pt x="1492576" y="1058951"/>
                    <a:pt x="1492099" y="1058951"/>
                    <a:pt x="1491718" y="1058951"/>
                  </a:cubicBezTo>
                  <a:cubicBezTo>
                    <a:pt x="1491147" y="1058951"/>
                    <a:pt x="1490575" y="1058951"/>
                    <a:pt x="1490099" y="1058761"/>
                  </a:cubicBezTo>
                  <a:cubicBezTo>
                    <a:pt x="1489432" y="1058475"/>
                    <a:pt x="1486480" y="1055713"/>
                    <a:pt x="1485622" y="1054760"/>
                  </a:cubicBezTo>
                  <a:cubicBezTo>
                    <a:pt x="1485146" y="1054284"/>
                    <a:pt x="1484194" y="1054284"/>
                    <a:pt x="1483336" y="1054189"/>
                  </a:cubicBezTo>
                  <a:cubicBezTo>
                    <a:pt x="1482955" y="1054189"/>
                    <a:pt x="1482574" y="1054189"/>
                    <a:pt x="1482289" y="1054093"/>
                  </a:cubicBezTo>
                  <a:cubicBezTo>
                    <a:pt x="1481526" y="1053903"/>
                    <a:pt x="1478288" y="1053808"/>
                    <a:pt x="1477050" y="1053808"/>
                  </a:cubicBezTo>
                  <a:cubicBezTo>
                    <a:pt x="1477050" y="1051998"/>
                    <a:pt x="1476097" y="1049141"/>
                    <a:pt x="1475812" y="1048188"/>
                  </a:cubicBezTo>
                  <a:lnTo>
                    <a:pt x="1500481" y="1038949"/>
                  </a:lnTo>
                  <a:cubicBezTo>
                    <a:pt x="1501910" y="1039139"/>
                    <a:pt x="1504291" y="1039520"/>
                    <a:pt x="1504577" y="1039616"/>
                  </a:cubicBezTo>
                  <a:cubicBezTo>
                    <a:pt x="1505053" y="1039806"/>
                    <a:pt x="1508006" y="1041235"/>
                    <a:pt x="1508673" y="1041901"/>
                  </a:cubicBezTo>
                  <a:cubicBezTo>
                    <a:pt x="1511244" y="1044568"/>
                    <a:pt x="1511435" y="1045426"/>
                    <a:pt x="1511435" y="1045712"/>
                  </a:cubicBezTo>
                  <a:cubicBezTo>
                    <a:pt x="1511435" y="1045997"/>
                    <a:pt x="1511435" y="1046569"/>
                    <a:pt x="1511435" y="1047236"/>
                  </a:cubicBezTo>
                  <a:cubicBezTo>
                    <a:pt x="1511435" y="1048664"/>
                    <a:pt x="1511435" y="1052093"/>
                    <a:pt x="1511149" y="1052665"/>
                  </a:cubicBezTo>
                  <a:cubicBezTo>
                    <a:pt x="1510768" y="1052950"/>
                    <a:pt x="1508958" y="1054189"/>
                    <a:pt x="1509054" y="1055427"/>
                  </a:cubicBezTo>
                  <a:lnTo>
                    <a:pt x="1509054" y="1055713"/>
                  </a:lnTo>
                  <a:cubicBezTo>
                    <a:pt x="1509149" y="1056856"/>
                    <a:pt x="1509435" y="1058856"/>
                    <a:pt x="1510483" y="1059713"/>
                  </a:cubicBezTo>
                  <a:cubicBezTo>
                    <a:pt x="1510673" y="1059904"/>
                    <a:pt x="1511054" y="1060190"/>
                    <a:pt x="1511340" y="1060571"/>
                  </a:cubicBezTo>
                  <a:cubicBezTo>
                    <a:pt x="1512864" y="1061999"/>
                    <a:pt x="1513912" y="1063047"/>
                    <a:pt x="1514674" y="1063047"/>
                  </a:cubicBezTo>
                  <a:cubicBezTo>
                    <a:pt x="1514674" y="1063047"/>
                    <a:pt x="1514674" y="1063047"/>
                    <a:pt x="1514769" y="1063047"/>
                  </a:cubicBezTo>
                  <a:cubicBezTo>
                    <a:pt x="1514959" y="1063047"/>
                    <a:pt x="1515150" y="1062952"/>
                    <a:pt x="1515340" y="1062761"/>
                  </a:cubicBezTo>
                  <a:cubicBezTo>
                    <a:pt x="1515626" y="1062475"/>
                    <a:pt x="1515817" y="1061999"/>
                    <a:pt x="1516102" y="1061523"/>
                  </a:cubicBezTo>
                  <a:cubicBezTo>
                    <a:pt x="1516388" y="1060951"/>
                    <a:pt x="1516864" y="1060190"/>
                    <a:pt x="1517150" y="1059904"/>
                  </a:cubicBezTo>
                  <a:cubicBezTo>
                    <a:pt x="1517912" y="1059332"/>
                    <a:pt x="1521912" y="1055617"/>
                    <a:pt x="1522294" y="1055046"/>
                  </a:cubicBezTo>
                  <a:cubicBezTo>
                    <a:pt x="1522294" y="1055046"/>
                    <a:pt x="1524484" y="1051998"/>
                    <a:pt x="1524580" y="1051141"/>
                  </a:cubicBezTo>
                  <a:cubicBezTo>
                    <a:pt x="1524675" y="1050379"/>
                    <a:pt x="1523341" y="1046664"/>
                    <a:pt x="1523151" y="1046092"/>
                  </a:cubicBezTo>
                  <a:cubicBezTo>
                    <a:pt x="1522865" y="1045426"/>
                    <a:pt x="1522103" y="1044092"/>
                    <a:pt x="1521151" y="1042949"/>
                  </a:cubicBezTo>
                  <a:cubicBezTo>
                    <a:pt x="1520579" y="1042187"/>
                    <a:pt x="1519531" y="1041140"/>
                    <a:pt x="1518960" y="1040663"/>
                  </a:cubicBezTo>
                  <a:cubicBezTo>
                    <a:pt x="1519246" y="1040092"/>
                    <a:pt x="1519722" y="1037711"/>
                    <a:pt x="1519626" y="1036853"/>
                  </a:cubicBezTo>
                  <a:cubicBezTo>
                    <a:pt x="1519626" y="1036282"/>
                    <a:pt x="1518865" y="1035139"/>
                    <a:pt x="1517721" y="1033520"/>
                  </a:cubicBezTo>
                  <a:cubicBezTo>
                    <a:pt x="1517245" y="1032853"/>
                    <a:pt x="1516674" y="1031995"/>
                    <a:pt x="1516578" y="1031805"/>
                  </a:cubicBezTo>
                  <a:cubicBezTo>
                    <a:pt x="1516388" y="1031233"/>
                    <a:pt x="1516198" y="1028281"/>
                    <a:pt x="1516578" y="1027328"/>
                  </a:cubicBezTo>
                  <a:cubicBezTo>
                    <a:pt x="1516769" y="1026757"/>
                    <a:pt x="1516960" y="1025423"/>
                    <a:pt x="1517055" y="1024090"/>
                  </a:cubicBezTo>
                  <a:cubicBezTo>
                    <a:pt x="1517150" y="1023137"/>
                    <a:pt x="1517340" y="1021804"/>
                    <a:pt x="1517340" y="1021613"/>
                  </a:cubicBezTo>
                  <a:cubicBezTo>
                    <a:pt x="1517436" y="1021518"/>
                    <a:pt x="1517531" y="1021518"/>
                    <a:pt x="1517627" y="1021423"/>
                  </a:cubicBezTo>
                  <a:cubicBezTo>
                    <a:pt x="1518103" y="1021137"/>
                    <a:pt x="1518674" y="1020566"/>
                    <a:pt x="1518865" y="1019899"/>
                  </a:cubicBezTo>
                  <a:cubicBezTo>
                    <a:pt x="1519055" y="1019899"/>
                    <a:pt x="1519150" y="1019899"/>
                    <a:pt x="1519436" y="1019899"/>
                  </a:cubicBezTo>
                  <a:cubicBezTo>
                    <a:pt x="1520293" y="1019899"/>
                    <a:pt x="1521436" y="1019803"/>
                    <a:pt x="1522008" y="1019422"/>
                  </a:cubicBezTo>
                  <a:cubicBezTo>
                    <a:pt x="1522198" y="1019327"/>
                    <a:pt x="1522389" y="1019137"/>
                    <a:pt x="1522674" y="1018946"/>
                  </a:cubicBezTo>
                  <a:cubicBezTo>
                    <a:pt x="1523151" y="1018565"/>
                    <a:pt x="1524770" y="1017232"/>
                    <a:pt x="1525056" y="1017613"/>
                  </a:cubicBezTo>
                  <a:cubicBezTo>
                    <a:pt x="1525913" y="1018375"/>
                    <a:pt x="1529818" y="1019708"/>
                    <a:pt x="1530485" y="1019708"/>
                  </a:cubicBezTo>
                  <a:cubicBezTo>
                    <a:pt x="1532676" y="1019708"/>
                    <a:pt x="1539915" y="1019708"/>
                    <a:pt x="1540962" y="1019327"/>
                  </a:cubicBezTo>
                  <a:cubicBezTo>
                    <a:pt x="1541629" y="1019137"/>
                    <a:pt x="1542201" y="1018470"/>
                    <a:pt x="1542677" y="1017899"/>
                  </a:cubicBezTo>
                  <a:cubicBezTo>
                    <a:pt x="1542963" y="1017517"/>
                    <a:pt x="1543534" y="1016946"/>
                    <a:pt x="1543725" y="1016946"/>
                  </a:cubicBezTo>
                  <a:lnTo>
                    <a:pt x="1549726" y="1016946"/>
                  </a:lnTo>
                  <a:lnTo>
                    <a:pt x="1549916" y="1016946"/>
                  </a:lnTo>
                  <a:cubicBezTo>
                    <a:pt x="1553631" y="1015612"/>
                    <a:pt x="1559441" y="1013708"/>
                    <a:pt x="1560012" y="1013612"/>
                  </a:cubicBezTo>
                  <a:cubicBezTo>
                    <a:pt x="1561061" y="1012755"/>
                    <a:pt x="1562394" y="1011421"/>
                    <a:pt x="1562870" y="1010945"/>
                  </a:cubicBezTo>
                  <a:close/>
                  <a:moveTo>
                    <a:pt x="1556679" y="963416"/>
                  </a:moveTo>
                  <a:cubicBezTo>
                    <a:pt x="1556583" y="963701"/>
                    <a:pt x="1556488" y="964082"/>
                    <a:pt x="1556393" y="964654"/>
                  </a:cubicBezTo>
                  <a:cubicBezTo>
                    <a:pt x="1555440" y="968654"/>
                    <a:pt x="1554964" y="971036"/>
                    <a:pt x="1555727" y="971893"/>
                  </a:cubicBezTo>
                  <a:cubicBezTo>
                    <a:pt x="1556869" y="973036"/>
                    <a:pt x="1558108" y="974941"/>
                    <a:pt x="1557917" y="975703"/>
                  </a:cubicBezTo>
                  <a:cubicBezTo>
                    <a:pt x="1557726" y="976655"/>
                    <a:pt x="1556012" y="987037"/>
                    <a:pt x="1555917" y="988085"/>
                  </a:cubicBezTo>
                  <a:cubicBezTo>
                    <a:pt x="1555821" y="989133"/>
                    <a:pt x="1556298" y="993895"/>
                    <a:pt x="1556488" y="995610"/>
                  </a:cubicBezTo>
                  <a:cubicBezTo>
                    <a:pt x="1556583" y="996658"/>
                    <a:pt x="1556965" y="997705"/>
                    <a:pt x="1557346" y="998849"/>
                  </a:cubicBezTo>
                  <a:cubicBezTo>
                    <a:pt x="1557726" y="999896"/>
                    <a:pt x="1558108" y="1000944"/>
                    <a:pt x="1558108" y="1001706"/>
                  </a:cubicBezTo>
                  <a:cubicBezTo>
                    <a:pt x="1558203" y="1003230"/>
                    <a:pt x="1558869" y="1005707"/>
                    <a:pt x="1559536" y="1006087"/>
                  </a:cubicBezTo>
                  <a:lnTo>
                    <a:pt x="1559727" y="1006183"/>
                  </a:lnTo>
                  <a:cubicBezTo>
                    <a:pt x="1561727" y="1007516"/>
                    <a:pt x="1562013" y="1008088"/>
                    <a:pt x="1561917" y="1008183"/>
                  </a:cubicBezTo>
                  <a:cubicBezTo>
                    <a:pt x="1561917" y="1008754"/>
                    <a:pt x="1561917" y="1009707"/>
                    <a:pt x="1562203" y="1010374"/>
                  </a:cubicBezTo>
                  <a:cubicBezTo>
                    <a:pt x="1561537" y="1011041"/>
                    <a:pt x="1560394" y="1012088"/>
                    <a:pt x="1559918" y="1012183"/>
                  </a:cubicBezTo>
                  <a:cubicBezTo>
                    <a:pt x="1559060" y="1012374"/>
                    <a:pt x="1550964" y="1015136"/>
                    <a:pt x="1549726" y="1015517"/>
                  </a:cubicBezTo>
                  <a:lnTo>
                    <a:pt x="1543820" y="1015517"/>
                  </a:lnTo>
                  <a:cubicBezTo>
                    <a:pt x="1543153" y="1015517"/>
                    <a:pt x="1542582" y="1016089"/>
                    <a:pt x="1542011" y="1016755"/>
                  </a:cubicBezTo>
                  <a:cubicBezTo>
                    <a:pt x="1541629" y="1017232"/>
                    <a:pt x="1541153" y="1017708"/>
                    <a:pt x="1540677" y="1017899"/>
                  </a:cubicBezTo>
                  <a:cubicBezTo>
                    <a:pt x="1540010" y="1018089"/>
                    <a:pt x="1534867" y="1018184"/>
                    <a:pt x="1530485" y="1018184"/>
                  </a:cubicBezTo>
                  <a:cubicBezTo>
                    <a:pt x="1530009" y="1018184"/>
                    <a:pt x="1526389" y="1016851"/>
                    <a:pt x="1525627" y="1016279"/>
                  </a:cubicBezTo>
                  <a:cubicBezTo>
                    <a:pt x="1524675" y="1015517"/>
                    <a:pt x="1523055" y="1016851"/>
                    <a:pt x="1522008" y="1017708"/>
                  </a:cubicBezTo>
                  <a:cubicBezTo>
                    <a:pt x="1521818" y="1017899"/>
                    <a:pt x="1521627" y="1018089"/>
                    <a:pt x="1521436" y="1018184"/>
                  </a:cubicBezTo>
                  <a:cubicBezTo>
                    <a:pt x="1521055" y="1018375"/>
                    <a:pt x="1520008" y="1018470"/>
                    <a:pt x="1519055" y="1018470"/>
                  </a:cubicBezTo>
                  <a:cubicBezTo>
                    <a:pt x="1519055" y="1018184"/>
                    <a:pt x="1519150" y="1017994"/>
                    <a:pt x="1519150" y="1017613"/>
                  </a:cubicBezTo>
                  <a:cubicBezTo>
                    <a:pt x="1519436" y="1015803"/>
                    <a:pt x="1519531" y="1014470"/>
                    <a:pt x="1519246" y="1013993"/>
                  </a:cubicBezTo>
                  <a:cubicBezTo>
                    <a:pt x="1518579" y="1013041"/>
                    <a:pt x="1517627" y="1011326"/>
                    <a:pt x="1517531" y="1010755"/>
                  </a:cubicBezTo>
                  <a:cubicBezTo>
                    <a:pt x="1517436" y="1010469"/>
                    <a:pt x="1517150" y="1009707"/>
                    <a:pt x="1516578" y="1008659"/>
                  </a:cubicBezTo>
                  <a:cubicBezTo>
                    <a:pt x="1516198" y="1007802"/>
                    <a:pt x="1515531" y="1006468"/>
                    <a:pt x="1515531" y="1006278"/>
                  </a:cubicBezTo>
                  <a:cubicBezTo>
                    <a:pt x="1515531" y="1005707"/>
                    <a:pt x="1515245" y="1003992"/>
                    <a:pt x="1515150" y="1003706"/>
                  </a:cubicBezTo>
                  <a:cubicBezTo>
                    <a:pt x="1515055" y="1003040"/>
                    <a:pt x="1514864" y="1001992"/>
                    <a:pt x="1514292" y="1001325"/>
                  </a:cubicBezTo>
                  <a:cubicBezTo>
                    <a:pt x="1513816" y="1000753"/>
                    <a:pt x="1512483" y="1000563"/>
                    <a:pt x="1511721" y="1000753"/>
                  </a:cubicBezTo>
                  <a:cubicBezTo>
                    <a:pt x="1511149" y="1000944"/>
                    <a:pt x="1511054" y="1001325"/>
                    <a:pt x="1511054" y="1001516"/>
                  </a:cubicBezTo>
                  <a:cubicBezTo>
                    <a:pt x="1511054" y="1001611"/>
                    <a:pt x="1511054" y="1001706"/>
                    <a:pt x="1511054" y="1001801"/>
                  </a:cubicBezTo>
                  <a:cubicBezTo>
                    <a:pt x="1510292" y="1001611"/>
                    <a:pt x="1507339" y="1001039"/>
                    <a:pt x="1506292" y="1000849"/>
                  </a:cubicBezTo>
                  <a:cubicBezTo>
                    <a:pt x="1505244" y="1000658"/>
                    <a:pt x="1504291" y="1001230"/>
                    <a:pt x="1503815" y="1001420"/>
                  </a:cubicBezTo>
                  <a:cubicBezTo>
                    <a:pt x="1503053" y="1001134"/>
                    <a:pt x="1500672" y="1000277"/>
                    <a:pt x="1500291" y="1000182"/>
                  </a:cubicBezTo>
                  <a:cubicBezTo>
                    <a:pt x="1500196" y="1000182"/>
                    <a:pt x="1499815" y="1000087"/>
                    <a:pt x="1499338" y="999896"/>
                  </a:cubicBezTo>
                  <a:cubicBezTo>
                    <a:pt x="1498100" y="999611"/>
                    <a:pt x="1495338" y="998944"/>
                    <a:pt x="1494766" y="998563"/>
                  </a:cubicBezTo>
                  <a:cubicBezTo>
                    <a:pt x="1494004" y="997896"/>
                    <a:pt x="1492671" y="996467"/>
                    <a:pt x="1492385" y="995800"/>
                  </a:cubicBezTo>
                  <a:cubicBezTo>
                    <a:pt x="1492099" y="995134"/>
                    <a:pt x="1490956" y="994848"/>
                    <a:pt x="1490290" y="994753"/>
                  </a:cubicBezTo>
                  <a:cubicBezTo>
                    <a:pt x="1490290" y="994276"/>
                    <a:pt x="1490194" y="993800"/>
                    <a:pt x="1490004" y="993229"/>
                  </a:cubicBezTo>
                  <a:cubicBezTo>
                    <a:pt x="1489908" y="992943"/>
                    <a:pt x="1489813" y="992657"/>
                    <a:pt x="1489718" y="992276"/>
                  </a:cubicBezTo>
                  <a:cubicBezTo>
                    <a:pt x="1489528" y="991609"/>
                    <a:pt x="1488765" y="990562"/>
                    <a:pt x="1487909" y="989514"/>
                  </a:cubicBezTo>
                  <a:cubicBezTo>
                    <a:pt x="1486860" y="988180"/>
                    <a:pt x="1485622" y="986466"/>
                    <a:pt x="1485717" y="985704"/>
                  </a:cubicBezTo>
                  <a:cubicBezTo>
                    <a:pt x="1485813" y="984370"/>
                    <a:pt x="1485908" y="980275"/>
                    <a:pt x="1485432" y="978846"/>
                  </a:cubicBezTo>
                  <a:cubicBezTo>
                    <a:pt x="1485051" y="977798"/>
                    <a:pt x="1484384" y="977227"/>
                    <a:pt x="1483812" y="976655"/>
                  </a:cubicBezTo>
                  <a:cubicBezTo>
                    <a:pt x="1483622" y="976465"/>
                    <a:pt x="1483336" y="976274"/>
                    <a:pt x="1483146" y="976084"/>
                  </a:cubicBezTo>
                  <a:cubicBezTo>
                    <a:pt x="1482955" y="975893"/>
                    <a:pt x="1482765" y="975703"/>
                    <a:pt x="1482574" y="975512"/>
                  </a:cubicBezTo>
                  <a:cubicBezTo>
                    <a:pt x="1481717" y="974655"/>
                    <a:pt x="1480003" y="973131"/>
                    <a:pt x="1480288" y="972178"/>
                  </a:cubicBezTo>
                  <a:cubicBezTo>
                    <a:pt x="1480765" y="970750"/>
                    <a:pt x="1480955" y="967416"/>
                    <a:pt x="1480479" y="966273"/>
                  </a:cubicBezTo>
                  <a:cubicBezTo>
                    <a:pt x="1480288" y="965797"/>
                    <a:pt x="1479527" y="964844"/>
                    <a:pt x="1478860" y="963796"/>
                  </a:cubicBezTo>
                  <a:cubicBezTo>
                    <a:pt x="1478193" y="962939"/>
                    <a:pt x="1477335" y="961701"/>
                    <a:pt x="1477240" y="961415"/>
                  </a:cubicBezTo>
                  <a:cubicBezTo>
                    <a:pt x="1477240" y="961225"/>
                    <a:pt x="1477145" y="960844"/>
                    <a:pt x="1477145" y="960463"/>
                  </a:cubicBezTo>
                  <a:cubicBezTo>
                    <a:pt x="1477907" y="960272"/>
                    <a:pt x="1480383" y="959605"/>
                    <a:pt x="1481146" y="959320"/>
                  </a:cubicBezTo>
                  <a:cubicBezTo>
                    <a:pt x="1482098" y="958939"/>
                    <a:pt x="1483432" y="958082"/>
                    <a:pt x="1484289" y="956938"/>
                  </a:cubicBezTo>
                  <a:cubicBezTo>
                    <a:pt x="1484574" y="956558"/>
                    <a:pt x="1484861" y="956176"/>
                    <a:pt x="1485241" y="955700"/>
                  </a:cubicBezTo>
                  <a:cubicBezTo>
                    <a:pt x="1486003" y="954748"/>
                    <a:pt x="1486860" y="953700"/>
                    <a:pt x="1487146" y="953128"/>
                  </a:cubicBezTo>
                  <a:cubicBezTo>
                    <a:pt x="1487337" y="952652"/>
                    <a:pt x="1487623" y="952462"/>
                    <a:pt x="1488099" y="952081"/>
                  </a:cubicBezTo>
                  <a:cubicBezTo>
                    <a:pt x="1488289" y="951890"/>
                    <a:pt x="1488575" y="951700"/>
                    <a:pt x="1488956" y="951414"/>
                  </a:cubicBezTo>
                  <a:cubicBezTo>
                    <a:pt x="1489908" y="950557"/>
                    <a:pt x="1490004" y="948937"/>
                    <a:pt x="1490004" y="947985"/>
                  </a:cubicBezTo>
                  <a:lnTo>
                    <a:pt x="1490004" y="947604"/>
                  </a:lnTo>
                  <a:cubicBezTo>
                    <a:pt x="1490099" y="946747"/>
                    <a:pt x="1488765" y="945032"/>
                    <a:pt x="1488289" y="944461"/>
                  </a:cubicBezTo>
                  <a:cubicBezTo>
                    <a:pt x="1488480" y="943032"/>
                    <a:pt x="1488765" y="940365"/>
                    <a:pt x="1488956" y="939793"/>
                  </a:cubicBezTo>
                  <a:cubicBezTo>
                    <a:pt x="1489052" y="939412"/>
                    <a:pt x="1489908" y="938650"/>
                    <a:pt x="1490480" y="938174"/>
                  </a:cubicBezTo>
                  <a:cubicBezTo>
                    <a:pt x="1491147" y="937603"/>
                    <a:pt x="1491528" y="937222"/>
                    <a:pt x="1491623" y="936936"/>
                  </a:cubicBezTo>
                  <a:cubicBezTo>
                    <a:pt x="1491718" y="936745"/>
                    <a:pt x="1491623" y="936269"/>
                    <a:pt x="1491528" y="935698"/>
                  </a:cubicBezTo>
                  <a:cubicBezTo>
                    <a:pt x="1491814" y="935412"/>
                    <a:pt x="1492099" y="935221"/>
                    <a:pt x="1492385" y="934936"/>
                  </a:cubicBezTo>
                  <a:cubicBezTo>
                    <a:pt x="1492576" y="934650"/>
                    <a:pt x="1492766" y="934459"/>
                    <a:pt x="1493052" y="934364"/>
                  </a:cubicBezTo>
                  <a:cubicBezTo>
                    <a:pt x="1493243" y="934269"/>
                    <a:pt x="1494386" y="934174"/>
                    <a:pt x="1495528" y="934269"/>
                  </a:cubicBezTo>
                  <a:cubicBezTo>
                    <a:pt x="1495528" y="934745"/>
                    <a:pt x="1495624" y="935221"/>
                    <a:pt x="1495814" y="935412"/>
                  </a:cubicBezTo>
                  <a:cubicBezTo>
                    <a:pt x="1496005" y="935793"/>
                    <a:pt x="1496290" y="936174"/>
                    <a:pt x="1496671" y="936745"/>
                  </a:cubicBezTo>
                  <a:cubicBezTo>
                    <a:pt x="1497338" y="937698"/>
                    <a:pt x="1498005" y="938841"/>
                    <a:pt x="1498481" y="939508"/>
                  </a:cubicBezTo>
                  <a:cubicBezTo>
                    <a:pt x="1498671" y="939793"/>
                    <a:pt x="1498767" y="940079"/>
                    <a:pt x="1498862" y="940365"/>
                  </a:cubicBezTo>
                  <a:cubicBezTo>
                    <a:pt x="1499148" y="941222"/>
                    <a:pt x="1499624" y="942365"/>
                    <a:pt x="1500862" y="941984"/>
                  </a:cubicBezTo>
                  <a:cubicBezTo>
                    <a:pt x="1502005" y="941699"/>
                    <a:pt x="1503148" y="941317"/>
                    <a:pt x="1503911" y="941508"/>
                  </a:cubicBezTo>
                  <a:cubicBezTo>
                    <a:pt x="1504577" y="941603"/>
                    <a:pt x="1505244" y="942175"/>
                    <a:pt x="1505149" y="942746"/>
                  </a:cubicBezTo>
                  <a:cubicBezTo>
                    <a:pt x="1505149" y="943222"/>
                    <a:pt x="1505053" y="944842"/>
                    <a:pt x="1506673" y="945318"/>
                  </a:cubicBezTo>
                  <a:cubicBezTo>
                    <a:pt x="1506863" y="945413"/>
                    <a:pt x="1507149" y="945413"/>
                    <a:pt x="1507339" y="945413"/>
                  </a:cubicBezTo>
                  <a:cubicBezTo>
                    <a:pt x="1507815" y="945413"/>
                    <a:pt x="1508196" y="945223"/>
                    <a:pt x="1508292" y="945032"/>
                  </a:cubicBezTo>
                  <a:cubicBezTo>
                    <a:pt x="1508673" y="944651"/>
                    <a:pt x="1508768" y="944080"/>
                    <a:pt x="1508482" y="943603"/>
                  </a:cubicBezTo>
                  <a:cubicBezTo>
                    <a:pt x="1508292" y="943222"/>
                    <a:pt x="1508196" y="942270"/>
                    <a:pt x="1508292" y="941794"/>
                  </a:cubicBezTo>
                  <a:cubicBezTo>
                    <a:pt x="1509340" y="942461"/>
                    <a:pt x="1511244" y="942841"/>
                    <a:pt x="1512007" y="942841"/>
                  </a:cubicBezTo>
                  <a:cubicBezTo>
                    <a:pt x="1512578" y="942841"/>
                    <a:pt x="1517150" y="941889"/>
                    <a:pt x="1517531" y="940746"/>
                  </a:cubicBezTo>
                  <a:cubicBezTo>
                    <a:pt x="1517627" y="940555"/>
                    <a:pt x="1517721" y="940174"/>
                    <a:pt x="1517150" y="939889"/>
                  </a:cubicBezTo>
                  <a:cubicBezTo>
                    <a:pt x="1516960" y="939793"/>
                    <a:pt x="1516674" y="939603"/>
                    <a:pt x="1516388" y="939412"/>
                  </a:cubicBezTo>
                  <a:cubicBezTo>
                    <a:pt x="1515721" y="939032"/>
                    <a:pt x="1514102" y="938079"/>
                    <a:pt x="1514102" y="937698"/>
                  </a:cubicBezTo>
                  <a:cubicBezTo>
                    <a:pt x="1514769" y="937222"/>
                    <a:pt x="1514864" y="936650"/>
                    <a:pt x="1515055" y="936174"/>
                  </a:cubicBezTo>
                  <a:cubicBezTo>
                    <a:pt x="1515150" y="935888"/>
                    <a:pt x="1515245" y="935603"/>
                    <a:pt x="1515340" y="935412"/>
                  </a:cubicBezTo>
                  <a:cubicBezTo>
                    <a:pt x="1515626" y="935031"/>
                    <a:pt x="1515721" y="934459"/>
                    <a:pt x="1515817" y="933507"/>
                  </a:cubicBezTo>
                  <a:cubicBezTo>
                    <a:pt x="1515912" y="932840"/>
                    <a:pt x="1516102" y="931697"/>
                    <a:pt x="1516388" y="931221"/>
                  </a:cubicBezTo>
                  <a:lnTo>
                    <a:pt x="1548297" y="949604"/>
                  </a:lnTo>
                  <a:lnTo>
                    <a:pt x="1548678" y="954367"/>
                  </a:lnTo>
                  <a:lnTo>
                    <a:pt x="1559346" y="959701"/>
                  </a:lnTo>
                  <a:cubicBezTo>
                    <a:pt x="1558298" y="960653"/>
                    <a:pt x="1556869" y="962272"/>
                    <a:pt x="1556679" y="963416"/>
                  </a:cubicBezTo>
                  <a:close/>
                  <a:moveTo>
                    <a:pt x="1574871" y="938746"/>
                  </a:moveTo>
                  <a:cubicBezTo>
                    <a:pt x="1574681" y="939032"/>
                    <a:pt x="1574490" y="939412"/>
                    <a:pt x="1574300" y="939793"/>
                  </a:cubicBezTo>
                  <a:cubicBezTo>
                    <a:pt x="1573824" y="940746"/>
                    <a:pt x="1573252" y="941984"/>
                    <a:pt x="1572300" y="942556"/>
                  </a:cubicBezTo>
                  <a:cubicBezTo>
                    <a:pt x="1570586" y="943794"/>
                    <a:pt x="1569633" y="944746"/>
                    <a:pt x="1569347" y="945604"/>
                  </a:cubicBezTo>
                  <a:cubicBezTo>
                    <a:pt x="1569061" y="946461"/>
                    <a:pt x="1568204" y="947985"/>
                    <a:pt x="1567823" y="948080"/>
                  </a:cubicBezTo>
                  <a:cubicBezTo>
                    <a:pt x="1566775" y="948366"/>
                    <a:pt x="1566204" y="948937"/>
                    <a:pt x="1566013" y="950271"/>
                  </a:cubicBezTo>
                  <a:cubicBezTo>
                    <a:pt x="1565728" y="951604"/>
                    <a:pt x="1564489" y="955224"/>
                    <a:pt x="1564013" y="956081"/>
                  </a:cubicBezTo>
                  <a:cubicBezTo>
                    <a:pt x="1563537" y="956938"/>
                    <a:pt x="1561917" y="957986"/>
                    <a:pt x="1560679" y="958843"/>
                  </a:cubicBezTo>
                  <a:lnTo>
                    <a:pt x="1560584" y="958939"/>
                  </a:lnTo>
                  <a:cubicBezTo>
                    <a:pt x="1560489" y="958939"/>
                    <a:pt x="1560394" y="959034"/>
                    <a:pt x="1560394" y="959129"/>
                  </a:cubicBezTo>
                  <a:lnTo>
                    <a:pt x="1549821" y="953891"/>
                  </a:lnTo>
                  <a:lnTo>
                    <a:pt x="1549440" y="949128"/>
                  </a:lnTo>
                  <a:lnTo>
                    <a:pt x="1517531" y="930745"/>
                  </a:lnTo>
                  <a:cubicBezTo>
                    <a:pt x="1518483" y="930268"/>
                    <a:pt x="1519531" y="929602"/>
                    <a:pt x="1519626" y="928459"/>
                  </a:cubicBezTo>
                  <a:lnTo>
                    <a:pt x="1519626" y="928078"/>
                  </a:lnTo>
                  <a:cubicBezTo>
                    <a:pt x="1519626" y="927411"/>
                    <a:pt x="1519722" y="925982"/>
                    <a:pt x="1520198" y="925601"/>
                  </a:cubicBezTo>
                  <a:cubicBezTo>
                    <a:pt x="1521151" y="925601"/>
                    <a:pt x="1524484" y="924934"/>
                    <a:pt x="1525056" y="923506"/>
                  </a:cubicBezTo>
                  <a:cubicBezTo>
                    <a:pt x="1525818" y="921410"/>
                    <a:pt x="1525342" y="921029"/>
                    <a:pt x="1525246" y="920934"/>
                  </a:cubicBezTo>
                  <a:cubicBezTo>
                    <a:pt x="1525151" y="920839"/>
                    <a:pt x="1524865" y="920743"/>
                    <a:pt x="1524389" y="920934"/>
                  </a:cubicBezTo>
                  <a:cubicBezTo>
                    <a:pt x="1523913" y="921124"/>
                    <a:pt x="1522294" y="921505"/>
                    <a:pt x="1521151" y="921505"/>
                  </a:cubicBezTo>
                  <a:cubicBezTo>
                    <a:pt x="1522389" y="919791"/>
                    <a:pt x="1526103" y="914647"/>
                    <a:pt x="1527152" y="912076"/>
                  </a:cubicBezTo>
                  <a:cubicBezTo>
                    <a:pt x="1528580" y="908647"/>
                    <a:pt x="1528580" y="905599"/>
                    <a:pt x="1528485" y="902932"/>
                  </a:cubicBezTo>
                  <a:cubicBezTo>
                    <a:pt x="1528390" y="900265"/>
                    <a:pt x="1526580" y="896931"/>
                    <a:pt x="1525913" y="895502"/>
                  </a:cubicBezTo>
                  <a:cubicBezTo>
                    <a:pt x="1525818" y="895312"/>
                    <a:pt x="1525723" y="895121"/>
                    <a:pt x="1525627" y="895026"/>
                  </a:cubicBezTo>
                  <a:cubicBezTo>
                    <a:pt x="1525437" y="894550"/>
                    <a:pt x="1524580" y="894074"/>
                    <a:pt x="1523817" y="893692"/>
                  </a:cubicBezTo>
                  <a:cubicBezTo>
                    <a:pt x="1523437" y="893502"/>
                    <a:pt x="1522961" y="893216"/>
                    <a:pt x="1522865" y="893121"/>
                  </a:cubicBezTo>
                  <a:cubicBezTo>
                    <a:pt x="1522484" y="892740"/>
                    <a:pt x="1522198" y="891692"/>
                    <a:pt x="1521912" y="890930"/>
                  </a:cubicBezTo>
                  <a:lnTo>
                    <a:pt x="1521722" y="890359"/>
                  </a:lnTo>
                  <a:cubicBezTo>
                    <a:pt x="1521532" y="889692"/>
                    <a:pt x="1521055" y="889120"/>
                    <a:pt x="1520769" y="888835"/>
                  </a:cubicBezTo>
                  <a:lnTo>
                    <a:pt x="1524103" y="885311"/>
                  </a:lnTo>
                  <a:cubicBezTo>
                    <a:pt x="1526103" y="885406"/>
                    <a:pt x="1540010" y="885977"/>
                    <a:pt x="1541058" y="885977"/>
                  </a:cubicBezTo>
                  <a:cubicBezTo>
                    <a:pt x="1541820" y="885977"/>
                    <a:pt x="1543439" y="886644"/>
                    <a:pt x="1543915" y="886930"/>
                  </a:cubicBezTo>
                  <a:cubicBezTo>
                    <a:pt x="1544487" y="887311"/>
                    <a:pt x="1557060" y="896455"/>
                    <a:pt x="1558012" y="896931"/>
                  </a:cubicBezTo>
                  <a:cubicBezTo>
                    <a:pt x="1558393" y="897121"/>
                    <a:pt x="1559060" y="897217"/>
                    <a:pt x="1560012" y="897217"/>
                  </a:cubicBezTo>
                  <a:cubicBezTo>
                    <a:pt x="1560870" y="897217"/>
                    <a:pt x="1561822" y="897121"/>
                    <a:pt x="1562870" y="897121"/>
                  </a:cubicBezTo>
                  <a:cubicBezTo>
                    <a:pt x="1563537" y="897121"/>
                    <a:pt x="1564013" y="897026"/>
                    <a:pt x="1564394" y="897026"/>
                  </a:cubicBezTo>
                  <a:cubicBezTo>
                    <a:pt x="1565823" y="897026"/>
                    <a:pt x="1569823" y="894359"/>
                    <a:pt x="1570395" y="893502"/>
                  </a:cubicBezTo>
                  <a:cubicBezTo>
                    <a:pt x="1571062" y="892930"/>
                    <a:pt x="1577919" y="892549"/>
                    <a:pt x="1579539" y="892549"/>
                  </a:cubicBezTo>
                  <a:cubicBezTo>
                    <a:pt x="1579920" y="892549"/>
                    <a:pt x="1581158" y="892645"/>
                    <a:pt x="1582492" y="892740"/>
                  </a:cubicBezTo>
                  <a:cubicBezTo>
                    <a:pt x="1583730" y="892835"/>
                    <a:pt x="1584873" y="892835"/>
                    <a:pt x="1585730" y="892930"/>
                  </a:cubicBezTo>
                  <a:cubicBezTo>
                    <a:pt x="1584396" y="894931"/>
                    <a:pt x="1580491" y="900455"/>
                    <a:pt x="1576110" y="901789"/>
                  </a:cubicBezTo>
                  <a:lnTo>
                    <a:pt x="1575824" y="901884"/>
                  </a:lnTo>
                  <a:lnTo>
                    <a:pt x="1573348" y="931602"/>
                  </a:lnTo>
                  <a:lnTo>
                    <a:pt x="1573348" y="931697"/>
                  </a:lnTo>
                  <a:lnTo>
                    <a:pt x="1578110" y="938079"/>
                  </a:lnTo>
                  <a:cubicBezTo>
                    <a:pt x="1576872" y="937698"/>
                    <a:pt x="1575443" y="937888"/>
                    <a:pt x="1574871" y="938746"/>
                  </a:cubicBezTo>
                  <a:close/>
                  <a:moveTo>
                    <a:pt x="1598684" y="833685"/>
                  </a:moveTo>
                  <a:cubicBezTo>
                    <a:pt x="1603352" y="838447"/>
                    <a:pt x="1606209" y="840924"/>
                    <a:pt x="1607257" y="840924"/>
                  </a:cubicBezTo>
                  <a:cubicBezTo>
                    <a:pt x="1608304" y="840924"/>
                    <a:pt x="1609638" y="840162"/>
                    <a:pt x="1610876" y="839495"/>
                  </a:cubicBezTo>
                  <a:cubicBezTo>
                    <a:pt x="1611352" y="839209"/>
                    <a:pt x="1611828" y="838924"/>
                    <a:pt x="1612305" y="838733"/>
                  </a:cubicBezTo>
                  <a:cubicBezTo>
                    <a:pt x="1612781" y="838543"/>
                    <a:pt x="1613448" y="838162"/>
                    <a:pt x="1614115" y="837686"/>
                  </a:cubicBezTo>
                  <a:cubicBezTo>
                    <a:pt x="1615543" y="836828"/>
                    <a:pt x="1617544" y="835685"/>
                    <a:pt x="1618496" y="835590"/>
                  </a:cubicBezTo>
                  <a:cubicBezTo>
                    <a:pt x="1618782" y="835590"/>
                    <a:pt x="1619353" y="835495"/>
                    <a:pt x="1620020" y="835495"/>
                  </a:cubicBezTo>
                  <a:cubicBezTo>
                    <a:pt x="1623735" y="835304"/>
                    <a:pt x="1627449" y="835018"/>
                    <a:pt x="1628878" y="833971"/>
                  </a:cubicBezTo>
                  <a:lnTo>
                    <a:pt x="1629164" y="833780"/>
                  </a:lnTo>
                  <a:cubicBezTo>
                    <a:pt x="1630784" y="832542"/>
                    <a:pt x="1632783" y="831113"/>
                    <a:pt x="1634308" y="830923"/>
                  </a:cubicBezTo>
                  <a:cubicBezTo>
                    <a:pt x="1634784" y="830923"/>
                    <a:pt x="1635546" y="830828"/>
                    <a:pt x="1636498" y="830828"/>
                  </a:cubicBezTo>
                  <a:cubicBezTo>
                    <a:pt x="1639356" y="830637"/>
                    <a:pt x="1643261" y="830446"/>
                    <a:pt x="1644880" y="829970"/>
                  </a:cubicBezTo>
                  <a:cubicBezTo>
                    <a:pt x="1647262" y="829208"/>
                    <a:pt x="1650977" y="828161"/>
                    <a:pt x="1651833" y="828161"/>
                  </a:cubicBezTo>
                  <a:cubicBezTo>
                    <a:pt x="1653072" y="828161"/>
                    <a:pt x="1655834" y="826827"/>
                    <a:pt x="1656501" y="826446"/>
                  </a:cubicBezTo>
                  <a:cubicBezTo>
                    <a:pt x="1656691" y="826351"/>
                    <a:pt x="1656882" y="826255"/>
                    <a:pt x="1657072" y="826065"/>
                  </a:cubicBezTo>
                  <a:cubicBezTo>
                    <a:pt x="1657930" y="825589"/>
                    <a:pt x="1659073" y="824827"/>
                    <a:pt x="1659930" y="824827"/>
                  </a:cubicBezTo>
                  <a:cubicBezTo>
                    <a:pt x="1660502" y="824827"/>
                    <a:pt x="1661168" y="825208"/>
                    <a:pt x="1661644" y="825684"/>
                  </a:cubicBezTo>
                  <a:cubicBezTo>
                    <a:pt x="1661930" y="825970"/>
                    <a:pt x="1662025" y="826255"/>
                    <a:pt x="1661930" y="826541"/>
                  </a:cubicBezTo>
                  <a:lnTo>
                    <a:pt x="1661740" y="827303"/>
                  </a:lnTo>
                  <a:cubicBezTo>
                    <a:pt x="1660596" y="831970"/>
                    <a:pt x="1660215" y="833875"/>
                    <a:pt x="1660406" y="834352"/>
                  </a:cubicBezTo>
                  <a:lnTo>
                    <a:pt x="1660502" y="834637"/>
                  </a:lnTo>
                  <a:cubicBezTo>
                    <a:pt x="1660787" y="835209"/>
                    <a:pt x="1661073" y="835780"/>
                    <a:pt x="1660692" y="835971"/>
                  </a:cubicBezTo>
                  <a:lnTo>
                    <a:pt x="1660502" y="836066"/>
                  </a:lnTo>
                  <a:cubicBezTo>
                    <a:pt x="1659835" y="836542"/>
                    <a:pt x="1659073" y="837019"/>
                    <a:pt x="1658977" y="838543"/>
                  </a:cubicBezTo>
                  <a:cubicBezTo>
                    <a:pt x="1658882" y="839400"/>
                    <a:pt x="1658120" y="842067"/>
                    <a:pt x="1656501" y="846353"/>
                  </a:cubicBezTo>
                  <a:lnTo>
                    <a:pt x="1656405" y="846639"/>
                  </a:lnTo>
                  <a:cubicBezTo>
                    <a:pt x="1655929" y="847877"/>
                    <a:pt x="1653167" y="853878"/>
                    <a:pt x="1652119" y="855116"/>
                  </a:cubicBezTo>
                  <a:cubicBezTo>
                    <a:pt x="1651833" y="855497"/>
                    <a:pt x="1651453" y="855783"/>
                    <a:pt x="1651071" y="856164"/>
                  </a:cubicBezTo>
                  <a:cubicBezTo>
                    <a:pt x="1650024" y="857212"/>
                    <a:pt x="1648785" y="858355"/>
                    <a:pt x="1648690" y="859974"/>
                  </a:cubicBezTo>
                  <a:cubicBezTo>
                    <a:pt x="1648595" y="862070"/>
                    <a:pt x="1647071" y="869023"/>
                    <a:pt x="1646023" y="870451"/>
                  </a:cubicBezTo>
                  <a:cubicBezTo>
                    <a:pt x="1645452" y="871309"/>
                    <a:pt x="1643928" y="873214"/>
                    <a:pt x="1642594" y="874928"/>
                  </a:cubicBezTo>
                  <a:cubicBezTo>
                    <a:pt x="1641165" y="876738"/>
                    <a:pt x="1640309" y="877881"/>
                    <a:pt x="1640118" y="878167"/>
                  </a:cubicBezTo>
                  <a:cubicBezTo>
                    <a:pt x="1640023" y="878262"/>
                    <a:pt x="1631927" y="887882"/>
                    <a:pt x="1630688" y="889406"/>
                  </a:cubicBezTo>
                  <a:cubicBezTo>
                    <a:pt x="1629926" y="890359"/>
                    <a:pt x="1625354" y="894836"/>
                    <a:pt x="1621925" y="898074"/>
                  </a:cubicBezTo>
                  <a:cubicBezTo>
                    <a:pt x="1619830" y="900170"/>
                    <a:pt x="1618115" y="901789"/>
                    <a:pt x="1617734" y="902265"/>
                  </a:cubicBezTo>
                  <a:cubicBezTo>
                    <a:pt x="1616782" y="903313"/>
                    <a:pt x="1609066" y="909313"/>
                    <a:pt x="1605733" y="911980"/>
                  </a:cubicBezTo>
                  <a:cubicBezTo>
                    <a:pt x="1604018" y="913314"/>
                    <a:pt x="1590016" y="924458"/>
                    <a:pt x="1589254" y="925601"/>
                  </a:cubicBezTo>
                  <a:cubicBezTo>
                    <a:pt x="1588873" y="926078"/>
                    <a:pt x="1588111" y="927411"/>
                    <a:pt x="1587254" y="928840"/>
                  </a:cubicBezTo>
                  <a:cubicBezTo>
                    <a:pt x="1586492" y="930078"/>
                    <a:pt x="1585540" y="931602"/>
                    <a:pt x="1585349" y="931888"/>
                  </a:cubicBezTo>
                  <a:cubicBezTo>
                    <a:pt x="1584587" y="932745"/>
                    <a:pt x="1580301" y="936841"/>
                    <a:pt x="1579158" y="937508"/>
                  </a:cubicBezTo>
                  <a:lnTo>
                    <a:pt x="1574395" y="931030"/>
                  </a:lnTo>
                  <a:lnTo>
                    <a:pt x="1576776" y="901979"/>
                  </a:lnTo>
                  <a:cubicBezTo>
                    <a:pt x="1581444" y="900360"/>
                    <a:pt x="1585349" y="894645"/>
                    <a:pt x="1586683" y="892740"/>
                  </a:cubicBezTo>
                  <a:lnTo>
                    <a:pt x="1586873" y="892454"/>
                  </a:lnTo>
                  <a:cubicBezTo>
                    <a:pt x="1588397" y="892359"/>
                    <a:pt x="1592969" y="891121"/>
                    <a:pt x="1593445" y="890930"/>
                  </a:cubicBezTo>
                  <a:lnTo>
                    <a:pt x="1593636" y="890835"/>
                  </a:lnTo>
                  <a:lnTo>
                    <a:pt x="1597446" y="885406"/>
                  </a:lnTo>
                  <a:lnTo>
                    <a:pt x="1607257" y="884072"/>
                  </a:lnTo>
                  <a:lnTo>
                    <a:pt x="1635069" y="857021"/>
                  </a:lnTo>
                  <a:lnTo>
                    <a:pt x="1634212" y="856926"/>
                  </a:lnTo>
                  <a:cubicBezTo>
                    <a:pt x="1634212" y="856926"/>
                    <a:pt x="1625830" y="856069"/>
                    <a:pt x="1623925" y="855878"/>
                  </a:cubicBezTo>
                  <a:cubicBezTo>
                    <a:pt x="1622020" y="855688"/>
                    <a:pt x="1614210" y="853211"/>
                    <a:pt x="1613733" y="852830"/>
                  </a:cubicBezTo>
                  <a:cubicBezTo>
                    <a:pt x="1613448" y="852545"/>
                    <a:pt x="1611734" y="851497"/>
                    <a:pt x="1608971" y="849973"/>
                  </a:cubicBezTo>
                  <a:cubicBezTo>
                    <a:pt x="1607543" y="849116"/>
                    <a:pt x="1606018" y="848258"/>
                    <a:pt x="1605828" y="848068"/>
                  </a:cubicBezTo>
                  <a:cubicBezTo>
                    <a:pt x="1605542" y="847782"/>
                    <a:pt x="1604875" y="847496"/>
                    <a:pt x="1604113" y="847020"/>
                  </a:cubicBezTo>
                  <a:cubicBezTo>
                    <a:pt x="1603256" y="846544"/>
                    <a:pt x="1602303" y="846067"/>
                    <a:pt x="1601827" y="845687"/>
                  </a:cubicBezTo>
                  <a:cubicBezTo>
                    <a:pt x="1601351" y="845305"/>
                    <a:pt x="1599637" y="842829"/>
                    <a:pt x="1598398" y="841019"/>
                  </a:cubicBezTo>
                  <a:cubicBezTo>
                    <a:pt x="1597636" y="839971"/>
                    <a:pt x="1596969" y="839019"/>
                    <a:pt x="1596684" y="838638"/>
                  </a:cubicBezTo>
                  <a:cubicBezTo>
                    <a:pt x="1596208" y="837971"/>
                    <a:pt x="1595922" y="835590"/>
                    <a:pt x="1595826" y="834066"/>
                  </a:cubicBezTo>
                  <a:lnTo>
                    <a:pt x="1597541" y="832256"/>
                  </a:lnTo>
                  <a:cubicBezTo>
                    <a:pt x="1598018" y="832923"/>
                    <a:pt x="1598398" y="833399"/>
                    <a:pt x="1598684" y="833685"/>
                  </a:cubicBezTo>
                  <a:close/>
                  <a:moveTo>
                    <a:pt x="1594398" y="817302"/>
                  </a:moveTo>
                  <a:cubicBezTo>
                    <a:pt x="1595826" y="818064"/>
                    <a:pt x="1596398" y="818540"/>
                    <a:pt x="1596493" y="818826"/>
                  </a:cubicBezTo>
                  <a:lnTo>
                    <a:pt x="1596684" y="819112"/>
                  </a:lnTo>
                  <a:cubicBezTo>
                    <a:pt x="1597255" y="820064"/>
                    <a:pt x="1598398" y="821874"/>
                    <a:pt x="1597636" y="822826"/>
                  </a:cubicBezTo>
                  <a:cubicBezTo>
                    <a:pt x="1597446" y="823112"/>
                    <a:pt x="1597160" y="823398"/>
                    <a:pt x="1596779" y="823779"/>
                  </a:cubicBezTo>
                  <a:cubicBezTo>
                    <a:pt x="1595446" y="825208"/>
                    <a:pt x="1594493" y="826351"/>
                    <a:pt x="1594303" y="827208"/>
                  </a:cubicBezTo>
                  <a:lnTo>
                    <a:pt x="1589254" y="828351"/>
                  </a:lnTo>
                  <a:lnTo>
                    <a:pt x="1589445" y="829113"/>
                  </a:lnTo>
                  <a:lnTo>
                    <a:pt x="1594398" y="827970"/>
                  </a:lnTo>
                  <a:cubicBezTo>
                    <a:pt x="1594779" y="828541"/>
                    <a:pt x="1595922" y="830256"/>
                    <a:pt x="1596969" y="831685"/>
                  </a:cubicBezTo>
                  <a:lnTo>
                    <a:pt x="1595065" y="833685"/>
                  </a:lnTo>
                  <a:cubicBezTo>
                    <a:pt x="1594588" y="833685"/>
                    <a:pt x="1593540" y="833780"/>
                    <a:pt x="1593160" y="833685"/>
                  </a:cubicBezTo>
                  <a:cubicBezTo>
                    <a:pt x="1592684" y="833590"/>
                    <a:pt x="1591635" y="833685"/>
                    <a:pt x="1589921" y="833875"/>
                  </a:cubicBezTo>
                  <a:cubicBezTo>
                    <a:pt x="1589064" y="833971"/>
                    <a:pt x="1588302" y="834066"/>
                    <a:pt x="1587921" y="834066"/>
                  </a:cubicBezTo>
                  <a:cubicBezTo>
                    <a:pt x="1587254" y="834066"/>
                    <a:pt x="1585540" y="833590"/>
                    <a:pt x="1584682" y="833304"/>
                  </a:cubicBezTo>
                  <a:cubicBezTo>
                    <a:pt x="1584682" y="832542"/>
                    <a:pt x="1584778" y="830542"/>
                    <a:pt x="1584968" y="829780"/>
                  </a:cubicBezTo>
                  <a:cubicBezTo>
                    <a:pt x="1585158" y="828922"/>
                    <a:pt x="1586016" y="826922"/>
                    <a:pt x="1586206" y="826541"/>
                  </a:cubicBezTo>
                  <a:lnTo>
                    <a:pt x="1588397" y="824160"/>
                  </a:lnTo>
                  <a:lnTo>
                    <a:pt x="1591731" y="821588"/>
                  </a:lnTo>
                  <a:lnTo>
                    <a:pt x="1591826" y="821398"/>
                  </a:lnTo>
                  <a:cubicBezTo>
                    <a:pt x="1591921" y="821303"/>
                    <a:pt x="1593064" y="819016"/>
                    <a:pt x="1593255" y="818254"/>
                  </a:cubicBezTo>
                  <a:cubicBezTo>
                    <a:pt x="1593350" y="817969"/>
                    <a:pt x="1593921" y="817588"/>
                    <a:pt x="1594398" y="817302"/>
                  </a:cubicBezTo>
                  <a:close/>
                  <a:moveTo>
                    <a:pt x="1558108" y="776440"/>
                  </a:moveTo>
                  <a:cubicBezTo>
                    <a:pt x="1558108" y="776535"/>
                    <a:pt x="1558203" y="776535"/>
                    <a:pt x="1558298" y="776630"/>
                  </a:cubicBezTo>
                  <a:cubicBezTo>
                    <a:pt x="1560012" y="779678"/>
                    <a:pt x="1562680" y="785203"/>
                    <a:pt x="1563060" y="786632"/>
                  </a:cubicBezTo>
                  <a:cubicBezTo>
                    <a:pt x="1563442" y="787870"/>
                    <a:pt x="1563823" y="789965"/>
                    <a:pt x="1564109" y="791394"/>
                  </a:cubicBezTo>
                  <a:lnTo>
                    <a:pt x="1564299" y="792251"/>
                  </a:lnTo>
                  <a:cubicBezTo>
                    <a:pt x="1564585" y="793585"/>
                    <a:pt x="1565442" y="795871"/>
                    <a:pt x="1565918" y="796823"/>
                  </a:cubicBezTo>
                  <a:lnTo>
                    <a:pt x="1566013" y="797014"/>
                  </a:lnTo>
                  <a:cubicBezTo>
                    <a:pt x="1566585" y="798062"/>
                    <a:pt x="1567347" y="799395"/>
                    <a:pt x="1568299" y="799204"/>
                  </a:cubicBezTo>
                  <a:cubicBezTo>
                    <a:pt x="1568585" y="799109"/>
                    <a:pt x="1568871" y="798919"/>
                    <a:pt x="1569157" y="798824"/>
                  </a:cubicBezTo>
                  <a:cubicBezTo>
                    <a:pt x="1569919" y="798347"/>
                    <a:pt x="1569919" y="798442"/>
                    <a:pt x="1570109" y="798633"/>
                  </a:cubicBezTo>
                  <a:cubicBezTo>
                    <a:pt x="1570680" y="799395"/>
                    <a:pt x="1571538" y="799776"/>
                    <a:pt x="1572109" y="800062"/>
                  </a:cubicBezTo>
                  <a:cubicBezTo>
                    <a:pt x="1572205" y="800157"/>
                    <a:pt x="1572395" y="800157"/>
                    <a:pt x="1572490" y="800252"/>
                  </a:cubicBezTo>
                  <a:cubicBezTo>
                    <a:pt x="1572585" y="800347"/>
                    <a:pt x="1572776" y="800347"/>
                    <a:pt x="1572871" y="800443"/>
                  </a:cubicBezTo>
                  <a:cubicBezTo>
                    <a:pt x="1573538" y="800728"/>
                    <a:pt x="1574490" y="801205"/>
                    <a:pt x="1574681" y="801871"/>
                  </a:cubicBezTo>
                  <a:cubicBezTo>
                    <a:pt x="1574967" y="802824"/>
                    <a:pt x="1575824" y="804062"/>
                    <a:pt x="1577062" y="804443"/>
                  </a:cubicBezTo>
                  <a:cubicBezTo>
                    <a:pt x="1577348" y="804538"/>
                    <a:pt x="1577634" y="804634"/>
                    <a:pt x="1577919" y="804634"/>
                  </a:cubicBezTo>
                  <a:cubicBezTo>
                    <a:pt x="1578491" y="804824"/>
                    <a:pt x="1578968" y="804920"/>
                    <a:pt x="1579348" y="805300"/>
                  </a:cubicBezTo>
                  <a:cubicBezTo>
                    <a:pt x="1579920" y="805967"/>
                    <a:pt x="1583159" y="809872"/>
                    <a:pt x="1583539" y="810634"/>
                  </a:cubicBezTo>
                  <a:cubicBezTo>
                    <a:pt x="1584015" y="811492"/>
                    <a:pt x="1586397" y="814540"/>
                    <a:pt x="1587444" y="814921"/>
                  </a:cubicBezTo>
                  <a:cubicBezTo>
                    <a:pt x="1587826" y="815111"/>
                    <a:pt x="1588683" y="815302"/>
                    <a:pt x="1589540" y="815492"/>
                  </a:cubicBezTo>
                  <a:cubicBezTo>
                    <a:pt x="1590397" y="815683"/>
                    <a:pt x="1591350" y="815968"/>
                    <a:pt x="1591635" y="816064"/>
                  </a:cubicBezTo>
                  <a:lnTo>
                    <a:pt x="1591826" y="816159"/>
                  </a:lnTo>
                  <a:cubicBezTo>
                    <a:pt x="1592493" y="816540"/>
                    <a:pt x="1593064" y="816826"/>
                    <a:pt x="1593636" y="817112"/>
                  </a:cubicBezTo>
                  <a:cubicBezTo>
                    <a:pt x="1593160" y="817397"/>
                    <a:pt x="1592684" y="817778"/>
                    <a:pt x="1592493" y="818350"/>
                  </a:cubicBezTo>
                  <a:cubicBezTo>
                    <a:pt x="1592302" y="818826"/>
                    <a:pt x="1591540" y="820541"/>
                    <a:pt x="1591159" y="821207"/>
                  </a:cubicBezTo>
                  <a:lnTo>
                    <a:pt x="1589730" y="822350"/>
                  </a:lnTo>
                  <a:cubicBezTo>
                    <a:pt x="1589349" y="821874"/>
                    <a:pt x="1588207" y="820731"/>
                    <a:pt x="1587540" y="820255"/>
                  </a:cubicBezTo>
                  <a:cubicBezTo>
                    <a:pt x="1587349" y="820159"/>
                    <a:pt x="1587159" y="820064"/>
                    <a:pt x="1586968" y="819874"/>
                  </a:cubicBezTo>
                  <a:cubicBezTo>
                    <a:pt x="1585921" y="819207"/>
                    <a:pt x="1584587" y="818350"/>
                    <a:pt x="1583539" y="818159"/>
                  </a:cubicBezTo>
                  <a:cubicBezTo>
                    <a:pt x="1582873" y="818064"/>
                    <a:pt x="1580111" y="815492"/>
                    <a:pt x="1578586" y="814159"/>
                  </a:cubicBezTo>
                  <a:cubicBezTo>
                    <a:pt x="1577539" y="813206"/>
                    <a:pt x="1576776" y="812444"/>
                    <a:pt x="1576396" y="812158"/>
                  </a:cubicBezTo>
                  <a:cubicBezTo>
                    <a:pt x="1575729" y="811682"/>
                    <a:pt x="1574110" y="811206"/>
                    <a:pt x="1572585" y="810825"/>
                  </a:cubicBezTo>
                  <a:cubicBezTo>
                    <a:pt x="1571347" y="810539"/>
                    <a:pt x="1570109" y="810158"/>
                    <a:pt x="1569728" y="809968"/>
                  </a:cubicBezTo>
                  <a:cubicBezTo>
                    <a:pt x="1568966" y="809396"/>
                    <a:pt x="1567823" y="807682"/>
                    <a:pt x="1567251" y="806634"/>
                  </a:cubicBezTo>
                  <a:lnTo>
                    <a:pt x="1566966" y="806158"/>
                  </a:lnTo>
                  <a:cubicBezTo>
                    <a:pt x="1566204" y="804920"/>
                    <a:pt x="1563632" y="804824"/>
                    <a:pt x="1562680" y="804920"/>
                  </a:cubicBezTo>
                  <a:cubicBezTo>
                    <a:pt x="1562108" y="805015"/>
                    <a:pt x="1560489" y="805015"/>
                    <a:pt x="1559441" y="804920"/>
                  </a:cubicBezTo>
                  <a:cubicBezTo>
                    <a:pt x="1558965" y="804920"/>
                    <a:pt x="1558584" y="804920"/>
                    <a:pt x="1558393" y="804920"/>
                  </a:cubicBezTo>
                  <a:cubicBezTo>
                    <a:pt x="1558012" y="804920"/>
                    <a:pt x="1557155" y="804824"/>
                    <a:pt x="1556393" y="804729"/>
                  </a:cubicBezTo>
                  <a:cubicBezTo>
                    <a:pt x="1555440" y="804634"/>
                    <a:pt x="1554488" y="804443"/>
                    <a:pt x="1553917" y="804443"/>
                  </a:cubicBezTo>
                  <a:cubicBezTo>
                    <a:pt x="1553250" y="804443"/>
                    <a:pt x="1552202" y="804920"/>
                    <a:pt x="1550773" y="805682"/>
                  </a:cubicBezTo>
                  <a:cubicBezTo>
                    <a:pt x="1550107" y="806062"/>
                    <a:pt x="1549344" y="806443"/>
                    <a:pt x="1548964" y="806443"/>
                  </a:cubicBezTo>
                  <a:cubicBezTo>
                    <a:pt x="1548487" y="806539"/>
                    <a:pt x="1545630" y="806158"/>
                    <a:pt x="1543630" y="805872"/>
                  </a:cubicBezTo>
                  <a:cubicBezTo>
                    <a:pt x="1543820" y="803015"/>
                    <a:pt x="1544106" y="798824"/>
                    <a:pt x="1544296" y="798347"/>
                  </a:cubicBezTo>
                  <a:cubicBezTo>
                    <a:pt x="1544392" y="798157"/>
                    <a:pt x="1545153" y="797299"/>
                    <a:pt x="1545630" y="796728"/>
                  </a:cubicBezTo>
                  <a:cubicBezTo>
                    <a:pt x="1546202" y="796061"/>
                    <a:pt x="1546773" y="795395"/>
                    <a:pt x="1546963" y="795013"/>
                  </a:cubicBezTo>
                  <a:cubicBezTo>
                    <a:pt x="1547535" y="794061"/>
                    <a:pt x="1547154" y="790346"/>
                    <a:pt x="1547154" y="789870"/>
                  </a:cubicBezTo>
                  <a:cubicBezTo>
                    <a:pt x="1547058" y="789013"/>
                    <a:pt x="1547630" y="786917"/>
                    <a:pt x="1547916" y="785870"/>
                  </a:cubicBezTo>
                  <a:cubicBezTo>
                    <a:pt x="1548868" y="785679"/>
                    <a:pt x="1550964" y="785203"/>
                    <a:pt x="1551536" y="784536"/>
                  </a:cubicBezTo>
                  <a:cubicBezTo>
                    <a:pt x="1551726" y="784250"/>
                    <a:pt x="1552202" y="783774"/>
                    <a:pt x="1552774" y="783298"/>
                  </a:cubicBezTo>
                  <a:cubicBezTo>
                    <a:pt x="1553917" y="782155"/>
                    <a:pt x="1554678" y="781393"/>
                    <a:pt x="1554964" y="780916"/>
                  </a:cubicBezTo>
                  <a:cubicBezTo>
                    <a:pt x="1555155" y="780631"/>
                    <a:pt x="1555536" y="780154"/>
                    <a:pt x="1555917" y="779583"/>
                  </a:cubicBezTo>
                  <a:cubicBezTo>
                    <a:pt x="1556583" y="778726"/>
                    <a:pt x="1557250" y="777868"/>
                    <a:pt x="1557536" y="777297"/>
                  </a:cubicBezTo>
                  <a:cubicBezTo>
                    <a:pt x="1557250" y="776821"/>
                    <a:pt x="1557726" y="776535"/>
                    <a:pt x="1558108" y="776440"/>
                  </a:cubicBezTo>
                  <a:close/>
                  <a:moveTo>
                    <a:pt x="1539629" y="738245"/>
                  </a:moveTo>
                  <a:cubicBezTo>
                    <a:pt x="1540201" y="738721"/>
                    <a:pt x="1541058" y="739483"/>
                    <a:pt x="1542011" y="740245"/>
                  </a:cubicBezTo>
                  <a:cubicBezTo>
                    <a:pt x="1543439" y="741388"/>
                    <a:pt x="1545820" y="743388"/>
                    <a:pt x="1546011" y="743769"/>
                  </a:cubicBezTo>
                  <a:cubicBezTo>
                    <a:pt x="1546011" y="744055"/>
                    <a:pt x="1546202" y="744817"/>
                    <a:pt x="1546392" y="745579"/>
                  </a:cubicBezTo>
                  <a:cubicBezTo>
                    <a:pt x="1546678" y="746912"/>
                    <a:pt x="1546963" y="748436"/>
                    <a:pt x="1547058" y="749198"/>
                  </a:cubicBezTo>
                  <a:lnTo>
                    <a:pt x="1547154" y="750055"/>
                  </a:lnTo>
                  <a:cubicBezTo>
                    <a:pt x="1547249" y="751865"/>
                    <a:pt x="1547535" y="754913"/>
                    <a:pt x="1547821" y="756151"/>
                  </a:cubicBezTo>
                  <a:cubicBezTo>
                    <a:pt x="1547916" y="756533"/>
                    <a:pt x="1548201" y="757390"/>
                    <a:pt x="1548487" y="758247"/>
                  </a:cubicBezTo>
                  <a:cubicBezTo>
                    <a:pt x="1549249" y="760533"/>
                    <a:pt x="1550487" y="764343"/>
                    <a:pt x="1550393" y="765200"/>
                  </a:cubicBezTo>
                  <a:cubicBezTo>
                    <a:pt x="1550393" y="765486"/>
                    <a:pt x="1550297" y="765867"/>
                    <a:pt x="1550297" y="766248"/>
                  </a:cubicBezTo>
                  <a:cubicBezTo>
                    <a:pt x="1550011" y="768439"/>
                    <a:pt x="1549821" y="770153"/>
                    <a:pt x="1550773" y="770820"/>
                  </a:cubicBezTo>
                  <a:cubicBezTo>
                    <a:pt x="1550964" y="770915"/>
                    <a:pt x="1551345" y="771201"/>
                    <a:pt x="1551821" y="771391"/>
                  </a:cubicBezTo>
                  <a:cubicBezTo>
                    <a:pt x="1553345" y="772249"/>
                    <a:pt x="1556012" y="773678"/>
                    <a:pt x="1557536" y="775583"/>
                  </a:cubicBezTo>
                  <a:cubicBezTo>
                    <a:pt x="1557060" y="775773"/>
                    <a:pt x="1556488" y="776154"/>
                    <a:pt x="1556203" y="776725"/>
                  </a:cubicBezTo>
                  <a:cubicBezTo>
                    <a:pt x="1556012" y="777202"/>
                    <a:pt x="1555250" y="778059"/>
                    <a:pt x="1554678" y="778821"/>
                  </a:cubicBezTo>
                  <a:cubicBezTo>
                    <a:pt x="1554202" y="779392"/>
                    <a:pt x="1553821" y="779964"/>
                    <a:pt x="1553631" y="780250"/>
                  </a:cubicBezTo>
                  <a:cubicBezTo>
                    <a:pt x="1553440" y="780631"/>
                    <a:pt x="1552392" y="781678"/>
                    <a:pt x="1551630" y="782441"/>
                  </a:cubicBezTo>
                  <a:cubicBezTo>
                    <a:pt x="1551059" y="783012"/>
                    <a:pt x="1550583" y="783488"/>
                    <a:pt x="1550297" y="783774"/>
                  </a:cubicBezTo>
                  <a:cubicBezTo>
                    <a:pt x="1550011" y="784060"/>
                    <a:pt x="1548392" y="784536"/>
                    <a:pt x="1547058" y="784822"/>
                  </a:cubicBezTo>
                  <a:lnTo>
                    <a:pt x="1546773" y="784917"/>
                  </a:lnTo>
                  <a:lnTo>
                    <a:pt x="1546678" y="785203"/>
                  </a:lnTo>
                  <a:cubicBezTo>
                    <a:pt x="1546678" y="785298"/>
                    <a:pt x="1545725" y="788537"/>
                    <a:pt x="1545820" y="789775"/>
                  </a:cubicBezTo>
                  <a:cubicBezTo>
                    <a:pt x="1546011" y="791680"/>
                    <a:pt x="1546011" y="793966"/>
                    <a:pt x="1545725" y="794442"/>
                  </a:cubicBezTo>
                  <a:cubicBezTo>
                    <a:pt x="1545535" y="794728"/>
                    <a:pt x="1544963" y="795395"/>
                    <a:pt x="1544487" y="796061"/>
                  </a:cubicBezTo>
                  <a:cubicBezTo>
                    <a:pt x="1543725" y="797014"/>
                    <a:pt x="1543153" y="797585"/>
                    <a:pt x="1543058" y="797871"/>
                  </a:cubicBezTo>
                  <a:cubicBezTo>
                    <a:pt x="1542867" y="798442"/>
                    <a:pt x="1542487" y="804158"/>
                    <a:pt x="1542296" y="805967"/>
                  </a:cubicBezTo>
                  <a:lnTo>
                    <a:pt x="1542296" y="806348"/>
                  </a:lnTo>
                  <a:lnTo>
                    <a:pt x="1542296" y="806348"/>
                  </a:lnTo>
                  <a:cubicBezTo>
                    <a:pt x="1542296" y="809111"/>
                    <a:pt x="1542201" y="813492"/>
                    <a:pt x="1541915" y="814159"/>
                  </a:cubicBezTo>
                  <a:cubicBezTo>
                    <a:pt x="1541534" y="815016"/>
                    <a:pt x="1540391" y="816254"/>
                    <a:pt x="1539534" y="817207"/>
                  </a:cubicBezTo>
                  <a:lnTo>
                    <a:pt x="1539153" y="817588"/>
                  </a:lnTo>
                  <a:cubicBezTo>
                    <a:pt x="1538962" y="817778"/>
                    <a:pt x="1538581" y="818159"/>
                    <a:pt x="1538105" y="818636"/>
                  </a:cubicBezTo>
                  <a:cubicBezTo>
                    <a:pt x="1534009" y="822922"/>
                    <a:pt x="1532580" y="824541"/>
                    <a:pt x="1532390" y="825017"/>
                  </a:cubicBezTo>
                  <a:cubicBezTo>
                    <a:pt x="1532295" y="825208"/>
                    <a:pt x="1532199" y="825779"/>
                    <a:pt x="1532104" y="826732"/>
                  </a:cubicBezTo>
                  <a:cubicBezTo>
                    <a:pt x="1531819" y="828351"/>
                    <a:pt x="1531152" y="832542"/>
                    <a:pt x="1530676" y="833018"/>
                  </a:cubicBezTo>
                  <a:cubicBezTo>
                    <a:pt x="1530485" y="833113"/>
                    <a:pt x="1530199" y="833209"/>
                    <a:pt x="1529914" y="833399"/>
                  </a:cubicBezTo>
                  <a:cubicBezTo>
                    <a:pt x="1529914" y="833399"/>
                    <a:pt x="1529914" y="833399"/>
                    <a:pt x="1529914" y="833399"/>
                  </a:cubicBezTo>
                  <a:cubicBezTo>
                    <a:pt x="1529342" y="831685"/>
                    <a:pt x="1528866" y="830161"/>
                    <a:pt x="1528771" y="829589"/>
                  </a:cubicBezTo>
                  <a:cubicBezTo>
                    <a:pt x="1528485" y="828351"/>
                    <a:pt x="1525818" y="824446"/>
                    <a:pt x="1523341" y="820826"/>
                  </a:cubicBezTo>
                  <a:cubicBezTo>
                    <a:pt x="1523055" y="820445"/>
                    <a:pt x="1522865" y="820064"/>
                    <a:pt x="1522674" y="819874"/>
                  </a:cubicBezTo>
                  <a:cubicBezTo>
                    <a:pt x="1521818" y="818636"/>
                    <a:pt x="1520103" y="817969"/>
                    <a:pt x="1518483" y="817397"/>
                  </a:cubicBezTo>
                  <a:cubicBezTo>
                    <a:pt x="1517436" y="817016"/>
                    <a:pt x="1517531" y="814540"/>
                    <a:pt x="1518007" y="813301"/>
                  </a:cubicBezTo>
                  <a:cubicBezTo>
                    <a:pt x="1518483" y="812063"/>
                    <a:pt x="1517340" y="810444"/>
                    <a:pt x="1516769" y="809587"/>
                  </a:cubicBezTo>
                  <a:lnTo>
                    <a:pt x="1516674" y="809491"/>
                  </a:lnTo>
                  <a:cubicBezTo>
                    <a:pt x="1516293" y="808920"/>
                    <a:pt x="1516198" y="807967"/>
                    <a:pt x="1516293" y="806062"/>
                  </a:cubicBezTo>
                  <a:cubicBezTo>
                    <a:pt x="1516484" y="803681"/>
                    <a:pt x="1516102" y="801491"/>
                    <a:pt x="1515912" y="800824"/>
                  </a:cubicBezTo>
                  <a:cubicBezTo>
                    <a:pt x="1515721" y="799966"/>
                    <a:pt x="1514578" y="798157"/>
                    <a:pt x="1513436" y="796347"/>
                  </a:cubicBezTo>
                  <a:cubicBezTo>
                    <a:pt x="1512769" y="795299"/>
                    <a:pt x="1512102" y="794347"/>
                    <a:pt x="1511911" y="793775"/>
                  </a:cubicBezTo>
                  <a:cubicBezTo>
                    <a:pt x="1511626" y="793108"/>
                    <a:pt x="1513530" y="791870"/>
                    <a:pt x="1514388" y="791299"/>
                  </a:cubicBezTo>
                  <a:cubicBezTo>
                    <a:pt x="1514769" y="791013"/>
                    <a:pt x="1515055" y="790918"/>
                    <a:pt x="1515245" y="790727"/>
                  </a:cubicBezTo>
                  <a:cubicBezTo>
                    <a:pt x="1515912" y="790156"/>
                    <a:pt x="1516864" y="788537"/>
                    <a:pt x="1517245" y="787965"/>
                  </a:cubicBezTo>
                  <a:cubicBezTo>
                    <a:pt x="1517436" y="787679"/>
                    <a:pt x="1518960" y="786250"/>
                    <a:pt x="1520008" y="785393"/>
                  </a:cubicBezTo>
                  <a:cubicBezTo>
                    <a:pt x="1520960" y="784536"/>
                    <a:pt x="1521722" y="783869"/>
                    <a:pt x="1522008" y="783583"/>
                  </a:cubicBezTo>
                  <a:cubicBezTo>
                    <a:pt x="1522770" y="782726"/>
                    <a:pt x="1522389" y="781012"/>
                    <a:pt x="1522103" y="780059"/>
                  </a:cubicBezTo>
                  <a:cubicBezTo>
                    <a:pt x="1521818" y="779012"/>
                    <a:pt x="1519436" y="774725"/>
                    <a:pt x="1519341" y="774535"/>
                  </a:cubicBezTo>
                  <a:cubicBezTo>
                    <a:pt x="1518103" y="772439"/>
                    <a:pt x="1517150" y="766915"/>
                    <a:pt x="1517150" y="765105"/>
                  </a:cubicBezTo>
                  <a:cubicBezTo>
                    <a:pt x="1517150" y="764819"/>
                    <a:pt x="1516960" y="764533"/>
                    <a:pt x="1516674" y="764343"/>
                  </a:cubicBezTo>
                  <a:cubicBezTo>
                    <a:pt x="1514864" y="763581"/>
                    <a:pt x="1507244" y="767867"/>
                    <a:pt x="1507244" y="767867"/>
                  </a:cubicBezTo>
                  <a:cubicBezTo>
                    <a:pt x="1506768" y="768153"/>
                    <a:pt x="1506101" y="769296"/>
                    <a:pt x="1504863" y="771391"/>
                  </a:cubicBezTo>
                  <a:cubicBezTo>
                    <a:pt x="1503434" y="773868"/>
                    <a:pt x="1501434" y="777297"/>
                    <a:pt x="1499910" y="778249"/>
                  </a:cubicBezTo>
                  <a:cubicBezTo>
                    <a:pt x="1499243" y="778726"/>
                    <a:pt x="1498671" y="778821"/>
                    <a:pt x="1498100" y="778726"/>
                  </a:cubicBezTo>
                  <a:cubicBezTo>
                    <a:pt x="1496671" y="778440"/>
                    <a:pt x="1495719" y="776725"/>
                    <a:pt x="1495433" y="776249"/>
                  </a:cubicBezTo>
                  <a:cubicBezTo>
                    <a:pt x="1494957" y="775392"/>
                    <a:pt x="1494099" y="770629"/>
                    <a:pt x="1493719" y="768439"/>
                  </a:cubicBezTo>
                  <a:cubicBezTo>
                    <a:pt x="1493623" y="767867"/>
                    <a:pt x="1493528" y="767391"/>
                    <a:pt x="1493528" y="767200"/>
                  </a:cubicBezTo>
                  <a:cubicBezTo>
                    <a:pt x="1493243" y="765962"/>
                    <a:pt x="1493623" y="763009"/>
                    <a:pt x="1493909" y="762057"/>
                  </a:cubicBezTo>
                  <a:cubicBezTo>
                    <a:pt x="1494195" y="760914"/>
                    <a:pt x="1493337" y="756533"/>
                    <a:pt x="1492861" y="754628"/>
                  </a:cubicBezTo>
                  <a:cubicBezTo>
                    <a:pt x="1492480" y="753389"/>
                    <a:pt x="1492957" y="752818"/>
                    <a:pt x="1493337" y="752151"/>
                  </a:cubicBezTo>
                  <a:cubicBezTo>
                    <a:pt x="1493528" y="751865"/>
                    <a:pt x="1493814" y="751484"/>
                    <a:pt x="1493909" y="751103"/>
                  </a:cubicBezTo>
                  <a:cubicBezTo>
                    <a:pt x="1494195" y="750246"/>
                    <a:pt x="1499053" y="745674"/>
                    <a:pt x="1501339" y="743864"/>
                  </a:cubicBezTo>
                  <a:lnTo>
                    <a:pt x="1517531" y="743578"/>
                  </a:lnTo>
                  <a:cubicBezTo>
                    <a:pt x="1518007" y="744150"/>
                    <a:pt x="1519531" y="745769"/>
                    <a:pt x="1520674" y="745960"/>
                  </a:cubicBezTo>
                  <a:cubicBezTo>
                    <a:pt x="1520769" y="745960"/>
                    <a:pt x="1520865" y="745960"/>
                    <a:pt x="1520960" y="745960"/>
                  </a:cubicBezTo>
                  <a:cubicBezTo>
                    <a:pt x="1522484" y="745960"/>
                    <a:pt x="1525056" y="744626"/>
                    <a:pt x="1525532" y="743293"/>
                  </a:cubicBezTo>
                  <a:cubicBezTo>
                    <a:pt x="1526103" y="741674"/>
                    <a:pt x="1527437" y="739007"/>
                    <a:pt x="1528104" y="738625"/>
                  </a:cubicBezTo>
                  <a:cubicBezTo>
                    <a:pt x="1528961" y="738149"/>
                    <a:pt x="1535819" y="734530"/>
                    <a:pt x="1536771" y="733958"/>
                  </a:cubicBezTo>
                  <a:cubicBezTo>
                    <a:pt x="1537724" y="736054"/>
                    <a:pt x="1538867" y="737673"/>
                    <a:pt x="1539629" y="738245"/>
                  </a:cubicBezTo>
                  <a:close/>
                  <a:moveTo>
                    <a:pt x="1506006" y="675570"/>
                  </a:moveTo>
                  <a:cubicBezTo>
                    <a:pt x="1505910" y="675856"/>
                    <a:pt x="1505720" y="676141"/>
                    <a:pt x="1505625" y="676332"/>
                  </a:cubicBezTo>
                  <a:cubicBezTo>
                    <a:pt x="1505149" y="677189"/>
                    <a:pt x="1505244" y="678332"/>
                    <a:pt x="1505530" y="679094"/>
                  </a:cubicBezTo>
                  <a:cubicBezTo>
                    <a:pt x="1505625" y="679380"/>
                    <a:pt x="1506101" y="680142"/>
                    <a:pt x="1506863" y="681475"/>
                  </a:cubicBezTo>
                  <a:cubicBezTo>
                    <a:pt x="1507815" y="683285"/>
                    <a:pt x="1509340" y="685857"/>
                    <a:pt x="1509530" y="686619"/>
                  </a:cubicBezTo>
                  <a:cubicBezTo>
                    <a:pt x="1509816" y="687762"/>
                    <a:pt x="1511530" y="693667"/>
                    <a:pt x="1512293" y="694620"/>
                  </a:cubicBezTo>
                  <a:cubicBezTo>
                    <a:pt x="1512578" y="694906"/>
                    <a:pt x="1513245" y="695477"/>
                    <a:pt x="1514102" y="696144"/>
                  </a:cubicBezTo>
                  <a:cubicBezTo>
                    <a:pt x="1515531" y="697287"/>
                    <a:pt x="1517436" y="698811"/>
                    <a:pt x="1517721" y="699573"/>
                  </a:cubicBezTo>
                  <a:cubicBezTo>
                    <a:pt x="1518007" y="700145"/>
                    <a:pt x="1518103" y="701192"/>
                    <a:pt x="1518293" y="702145"/>
                  </a:cubicBezTo>
                  <a:cubicBezTo>
                    <a:pt x="1518483" y="703288"/>
                    <a:pt x="1518674" y="704431"/>
                    <a:pt x="1519055" y="704907"/>
                  </a:cubicBezTo>
                  <a:cubicBezTo>
                    <a:pt x="1519246" y="705193"/>
                    <a:pt x="1519531" y="705574"/>
                    <a:pt x="1519912" y="705955"/>
                  </a:cubicBezTo>
                  <a:cubicBezTo>
                    <a:pt x="1520674" y="706907"/>
                    <a:pt x="1521627" y="708145"/>
                    <a:pt x="1522008" y="708908"/>
                  </a:cubicBezTo>
                  <a:cubicBezTo>
                    <a:pt x="1522579" y="710050"/>
                    <a:pt x="1527532" y="716242"/>
                    <a:pt x="1528199" y="716718"/>
                  </a:cubicBezTo>
                  <a:cubicBezTo>
                    <a:pt x="1528485" y="716908"/>
                    <a:pt x="1530485" y="719099"/>
                    <a:pt x="1531819" y="720718"/>
                  </a:cubicBezTo>
                  <a:cubicBezTo>
                    <a:pt x="1533152" y="722242"/>
                    <a:pt x="1534390" y="723576"/>
                    <a:pt x="1534676" y="723957"/>
                  </a:cubicBezTo>
                  <a:cubicBezTo>
                    <a:pt x="1535438" y="724624"/>
                    <a:pt x="1535819" y="725386"/>
                    <a:pt x="1535819" y="725576"/>
                  </a:cubicBezTo>
                  <a:cubicBezTo>
                    <a:pt x="1534962" y="725957"/>
                    <a:pt x="1533057" y="727576"/>
                    <a:pt x="1533533" y="729100"/>
                  </a:cubicBezTo>
                  <a:cubicBezTo>
                    <a:pt x="1533819" y="729862"/>
                    <a:pt x="1534962" y="731767"/>
                    <a:pt x="1536200" y="733672"/>
                  </a:cubicBezTo>
                  <a:cubicBezTo>
                    <a:pt x="1534962" y="734339"/>
                    <a:pt x="1528390" y="737768"/>
                    <a:pt x="1527532" y="738245"/>
                  </a:cubicBezTo>
                  <a:cubicBezTo>
                    <a:pt x="1526199" y="739007"/>
                    <a:pt x="1524580" y="743388"/>
                    <a:pt x="1524580" y="743388"/>
                  </a:cubicBezTo>
                  <a:cubicBezTo>
                    <a:pt x="1524199" y="744341"/>
                    <a:pt x="1521722" y="745579"/>
                    <a:pt x="1520769" y="745483"/>
                  </a:cubicBezTo>
                  <a:cubicBezTo>
                    <a:pt x="1520008" y="745388"/>
                    <a:pt x="1518674" y="744055"/>
                    <a:pt x="1518007" y="743293"/>
                  </a:cubicBezTo>
                  <a:lnTo>
                    <a:pt x="1517912" y="743102"/>
                  </a:lnTo>
                  <a:lnTo>
                    <a:pt x="1502291" y="743293"/>
                  </a:lnTo>
                  <a:cubicBezTo>
                    <a:pt x="1503529" y="742245"/>
                    <a:pt x="1504196" y="740245"/>
                    <a:pt x="1504291" y="739007"/>
                  </a:cubicBezTo>
                  <a:cubicBezTo>
                    <a:pt x="1504291" y="738625"/>
                    <a:pt x="1506387" y="738054"/>
                    <a:pt x="1510006" y="738054"/>
                  </a:cubicBezTo>
                  <a:cubicBezTo>
                    <a:pt x="1510483" y="738054"/>
                    <a:pt x="1510959" y="737863"/>
                    <a:pt x="1511149" y="737483"/>
                  </a:cubicBezTo>
                  <a:cubicBezTo>
                    <a:pt x="1511721" y="736340"/>
                    <a:pt x="1510387" y="733863"/>
                    <a:pt x="1509149" y="732815"/>
                  </a:cubicBezTo>
                  <a:cubicBezTo>
                    <a:pt x="1508863" y="732529"/>
                    <a:pt x="1508768" y="732339"/>
                    <a:pt x="1508768" y="732339"/>
                  </a:cubicBezTo>
                  <a:cubicBezTo>
                    <a:pt x="1508863" y="732053"/>
                    <a:pt x="1509911" y="731863"/>
                    <a:pt x="1510387" y="731672"/>
                  </a:cubicBezTo>
                  <a:cubicBezTo>
                    <a:pt x="1510578" y="731672"/>
                    <a:pt x="1510673" y="731577"/>
                    <a:pt x="1510864" y="731577"/>
                  </a:cubicBezTo>
                  <a:cubicBezTo>
                    <a:pt x="1512769" y="731101"/>
                    <a:pt x="1512578" y="725862"/>
                    <a:pt x="1512578" y="725862"/>
                  </a:cubicBezTo>
                  <a:cubicBezTo>
                    <a:pt x="1512483" y="725100"/>
                    <a:pt x="1511816" y="723386"/>
                    <a:pt x="1511149" y="721766"/>
                  </a:cubicBezTo>
                  <a:cubicBezTo>
                    <a:pt x="1510768" y="720909"/>
                    <a:pt x="1510483" y="720147"/>
                    <a:pt x="1510387" y="719861"/>
                  </a:cubicBezTo>
                  <a:cubicBezTo>
                    <a:pt x="1510101" y="718909"/>
                    <a:pt x="1509149" y="716051"/>
                    <a:pt x="1508292" y="714622"/>
                  </a:cubicBezTo>
                  <a:cubicBezTo>
                    <a:pt x="1507911" y="713956"/>
                    <a:pt x="1508958" y="712908"/>
                    <a:pt x="1509816" y="711955"/>
                  </a:cubicBezTo>
                  <a:cubicBezTo>
                    <a:pt x="1510292" y="711384"/>
                    <a:pt x="1510864" y="710908"/>
                    <a:pt x="1511149" y="710432"/>
                  </a:cubicBezTo>
                  <a:cubicBezTo>
                    <a:pt x="1511340" y="710050"/>
                    <a:pt x="1511435" y="709574"/>
                    <a:pt x="1511244" y="709193"/>
                  </a:cubicBezTo>
                  <a:cubicBezTo>
                    <a:pt x="1510673" y="708145"/>
                    <a:pt x="1508673" y="707574"/>
                    <a:pt x="1508006" y="707479"/>
                  </a:cubicBezTo>
                  <a:cubicBezTo>
                    <a:pt x="1507244" y="707383"/>
                    <a:pt x="1503244" y="704050"/>
                    <a:pt x="1502482" y="702621"/>
                  </a:cubicBezTo>
                  <a:cubicBezTo>
                    <a:pt x="1501815" y="701383"/>
                    <a:pt x="1499053" y="699383"/>
                    <a:pt x="1497148" y="697954"/>
                  </a:cubicBezTo>
                  <a:cubicBezTo>
                    <a:pt x="1496671" y="697668"/>
                    <a:pt x="1496290" y="697382"/>
                    <a:pt x="1496100" y="697192"/>
                  </a:cubicBezTo>
                  <a:cubicBezTo>
                    <a:pt x="1495052" y="696430"/>
                    <a:pt x="1494671" y="693572"/>
                    <a:pt x="1494766" y="691953"/>
                  </a:cubicBezTo>
                  <a:cubicBezTo>
                    <a:pt x="1494862" y="690524"/>
                    <a:pt x="1496481" y="685666"/>
                    <a:pt x="1497052" y="684714"/>
                  </a:cubicBezTo>
                  <a:cubicBezTo>
                    <a:pt x="1497719" y="683571"/>
                    <a:pt x="1498767" y="680428"/>
                    <a:pt x="1499148" y="679380"/>
                  </a:cubicBezTo>
                  <a:cubicBezTo>
                    <a:pt x="1499433" y="678428"/>
                    <a:pt x="1499719" y="676332"/>
                    <a:pt x="1499910" y="672903"/>
                  </a:cubicBezTo>
                  <a:cubicBezTo>
                    <a:pt x="1499910" y="672236"/>
                    <a:pt x="1499719" y="671188"/>
                    <a:pt x="1499433" y="670045"/>
                  </a:cubicBezTo>
                  <a:cubicBezTo>
                    <a:pt x="1499243" y="668998"/>
                    <a:pt x="1498957" y="667950"/>
                    <a:pt x="1499053" y="667474"/>
                  </a:cubicBezTo>
                  <a:cubicBezTo>
                    <a:pt x="1499148" y="666426"/>
                    <a:pt x="1500005" y="664712"/>
                    <a:pt x="1500576" y="663854"/>
                  </a:cubicBezTo>
                  <a:cubicBezTo>
                    <a:pt x="1501053" y="663187"/>
                    <a:pt x="1500958" y="662045"/>
                    <a:pt x="1500958" y="661092"/>
                  </a:cubicBezTo>
                  <a:cubicBezTo>
                    <a:pt x="1501243" y="661187"/>
                    <a:pt x="1501529" y="661283"/>
                    <a:pt x="1501815" y="661378"/>
                  </a:cubicBezTo>
                  <a:cubicBezTo>
                    <a:pt x="1502386" y="661473"/>
                    <a:pt x="1502958" y="661663"/>
                    <a:pt x="1503624" y="662235"/>
                  </a:cubicBezTo>
                  <a:cubicBezTo>
                    <a:pt x="1504482" y="662997"/>
                    <a:pt x="1505815" y="664330"/>
                    <a:pt x="1506196" y="664712"/>
                  </a:cubicBezTo>
                  <a:lnTo>
                    <a:pt x="1506101" y="664712"/>
                  </a:lnTo>
                  <a:cubicBezTo>
                    <a:pt x="1506101" y="664997"/>
                    <a:pt x="1506196" y="670998"/>
                    <a:pt x="1507053" y="674046"/>
                  </a:cubicBezTo>
                  <a:cubicBezTo>
                    <a:pt x="1506577" y="674617"/>
                    <a:pt x="1506292" y="675094"/>
                    <a:pt x="1506006" y="675570"/>
                  </a:cubicBezTo>
                  <a:close/>
                  <a:moveTo>
                    <a:pt x="1525437" y="683190"/>
                  </a:moveTo>
                  <a:cubicBezTo>
                    <a:pt x="1525246" y="683952"/>
                    <a:pt x="1524008" y="686143"/>
                    <a:pt x="1523151" y="687571"/>
                  </a:cubicBezTo>
                  <a:cubicBezTo>
                    <a:pt x="1522770" y="688238"/>
                    <a:pt x="1522389" y="688810"/>
                    <a:pt x="1522294" y="689095"/>
                  </a:cubicBezTo>
                  <a:cubicBezTo>
                    <a:pt x="1521818" y="690048"/>
                    <a:pt x="1522294" y="697192"/>
                    <a:pt x="1522389" y="697763"/>
                  </a:cubicBezTo>
                  <a:cubicBezTo>
                    <a:pt x="1522484" y="698240"/>
                    <a:pt x="1522389" y="699668"/>
                    <a:pt x="1522008" y="700621"/>
                  </a:cubicBezTo>
                  <a:cubicBezTo>
                    <a:pt x="1521722" y="700335"/>
                    <a:pt x="1521341" y="699573"/>
                    <a:pt x="1521151" y="699097"/>
                  </a:cubicBezTo>
                  <a:cubicBezTo>
                    <a:pt x="1520865" y="698525"/>
                    <a:pt x="1520579" y="698049"/>
                    <a:pt x="1520389" y="697668"/>
                  </a:cubicBezTo>
                  <a:cubicBezTo>
                    <a:pt x="1519626" y="696525"/>
                    <a:pt x="1518198" y="693001"/>
                    <a:pt x="1518103" y="692239"/>
                  </a:cubicBezTo>
                  <a:cubicBezTo>
                    <a:pt x="1518007" y="691762"/>
                    <a:pt x="1517245" y="690334"/>
                    <a:pt x="1515626" y="687381"/>
                  </a:cubicBezTo>
                  <a:cubicBezTo>
                    <a:pt x="1514674" y="685666"/>
                    <a:pt x="1513626" y="683857"/>
                    <a:pt x="1513340" y="683190"/>
                  </a:cubicBezTo>
                  <a:cubicBezTo>
                    <a:pt x="1512959" y="682333"/>
                    <a:pt x="1512293" y="681095"/>
                    <a:pt x="1511721" y="679856"/>
                  </a:cubicBezTo>
                  <a:cubicBezTo>
                    <a:pt x="1511244" y="678999"/>
                    <a:pt x="1510864" y="678237"/>
                    <a:pt x="1510673" y="677761"/>
                  </a:cubicBezTo>
                  <a:cubicBezTo>
                    <a:pt x="1510101" y="676522"/>
                    <a:pt x="1509721" y="674999"/>
                    <a:pt x="1509625" y="674999"/>
                  </a:cubicBezTo>
                  <a:cubicBezTo>
                    <a:pt x="1509435" y="674617"/>
                    <a:pt x="1508768" y="673665"/>
                    <a:pt x="1507911" y="673570"/>
                  </a:cubicBezTo>
                  <a:cubicBezTo>
                    <a:pt x="1507815" y="673570"/>
                    <a:pt x="1507720" y="673570"/>
                    <a:pt x="1507720" y="673570"/>
                  </a:cubicBezTo>
                  <a:cubicBezTo>
                    <a:pt x="1507053" y="670998"/>
                    <a:pt x="1506863" y="666521"/>
                    <a:pt x="1506863" y="665188"/>
                  </a:cubicBezTo>
                  <a:cubicBezTo>
                    <a:pt x="1507720" y="665283"/>
                    <a:pt x="1511530" y="665759"/>
                    <a:pt x="1512293" y="665759"/>
                  </a:cubicBezTo>
                  <a:cubicBezTo>
                    <a:pt x="1513245" y="665759"/>
                    <a:pt x="1516960" y="664807"/>
                    <a:pt x="1518293" y="663664"/>
                  </a:cubicBezTo>
                  <a:cubicBezTo>
                    <a:pt x="1518960" y="663092"/>
                    <a:pt x="1519912" y="661949"/>
                    <a:pt x="1520865" y="660711"/>
                  </a:cubicBezTo>
                  <a:cubicBezTo>
                    <a:pt x="1521055" y="660997"/>
                    <a:pt x="1521341" y="661283"/>
                    <a:pt x="1521532" y="661663"/>
                  </a:cubicBezTo>
                  <a:lnTo>
                    <a:pt x="1520484" y="662711"/>
                  </a:lnTo>
                  <a:lnTo>
                    <a:pt x="1520389" y="662711"/>
                  </a:lnTo>
                  <a:lnTo>
                    <a:pt x="1519722" y="663283"/>
                  </a:lnTo>
                  <a:lnTo>
                    <a:pt x="1520389" y="663949"/>
                  </a:lnTo>
                  <a:lnTo>
                    <a:pt x="1521912" y="662425"/>
                  </a:lnTo>
                  <a:cubicBezTo>
                    <a:pt x="1522294" y="662902"/>
                    <a:pt x="1522579" y="663283"/>
                    <a:pt x="1522770" y="663378"/>
                  </a:cubicBezTo>
                  <a:cubicBezTo>
                    <a:pt x="1523055" y="663664"/>
                    <a:pt x="1523246" y="664807"/>
                    <a:pt x="1523437" y="665759"/>
                  </a:cubicBezTo>
                  <a:lnTo>
                    <a:pt x="1527913" y="678046"/>
                  </a:lnTo>
                  <a:cubicBezTo>
                    <a:pt x="1526770" y="679094"/>
                    <a:pt x="1525532" y="683190"/>
                    <a:pt x="1525437" y="683190"/>
                  </a:cubicBezTo>
                  <a:close/>
                  <a:moveTo>
                    <a:pt x="1524294" y="665474"/>
                  </a:moveTo>
                  <a:cubicBezTo>
                    <a:pt x="1524294" y="665092"/>
                    <a:pt x="1524008" y="663283"/>
                    <a:pt x="1523437" y="662711"/>
                  </a:cubicBezTo>
                  <a:cubicBezTo>
                    <a:pt x="1523055" y="662330"/>
                    <a:pt x="1521912" y="660901"/>
                    <a:pt x="1521246" y="659949"/>
                  </a:cubicBezTo>
                  <a:cubicBezTo>
                    <a:pt x="1521818" y="659187"/>
                    <a:pt x="1522294" y="658425"/>
                    <a:pt x="1522484" y="657949"/>
                  </a:cubicBezTo>
                  <a:cubicBezTo>
                    <a:pt x="1522865" y="657187"/>
                    <a:pt x="1523627" y="654615"/>
                    <a:pt x="1524294" y="652615"/>
                  </a:cubicBezTo>
                  <a:cubicBezTo>
                    <a:pt x="1524580" y="651567"/>
                    <a:pt x="1524865" y="650710"/>
                    <a:pt x="1525056" y="650329"/>
                  </a:cubicBezTo>
                  <a:cubicBezTo>
                    <a:pt x="1525151" y="649948"/>
                    <a:pt x="1525532" y="649091"/>
                    <a:pt x="1525913" y="647947"/>
                  </a:cubicBezTo>
                  <a:cubicBezTo>
                    <a:pt x="1526199" y="647281"/>
                    <a:pt x="1526389" y="646424"/>
                    <a:pt x="1526675" y="645662"/>
                  </a:cubicBezTo>
                  <a:cubicBezTo>
                    <a:pt x="1527532" y="645662"/>
                    <a:pt x="1529628" y="645471"/>
                    <a:pt x="1530294" y="644899"/>
                  </a:cubicBezTo>
                  <a:cubicBezTo>
                    <a:pt x="1530866" y="644423"/>
                    <a:pt x="1532676" y="643090"/>
                    <a:pt x="1533152" y="642709"/>
                  </a:cubicBezTo>
                  <a:cubicBezTo>
                    <a:pt x="1533342" y="642613"/>
                    <a:pt x="1534105" y="642423"/>
                    <a:pt x="1534867" y="642328"/>
                  </a:cubicBezTo>
                  <a:cubicBezTo>
                    <a:pt x="1534771" y="642518"/>
                    <a:pt x="1534771" y="642613"/>
                    <a:pt x="1534676" y="642804"/>
                  </a:cubicBezTo>
                  <a:cubicBezTo>
                    <a:pt x="1534105" y="644137"/>
                    <a:pt x="1533628" y="645280"/>
                    <a:pt x="1533628" y="645852"/>
                  </a:cubicBezTo>
                  <a:cubicBezTo>
                    <a:pt x="1533533" y="646709"/>
                    <a:pt x="1533914" y="651376"/>
                    <a:pt x="1533914" y="652043"/>
                  </a:cubicBezTo>
                  <a:cubicBezTo>
                    <a:pt x="1533914" y="652138"/>
                    <a:pt x="1533819" y="652329"/>
                    <a:pt x="1533724" y="652424"/>
                  </a:cubicBezTo>
                  <a:cubicBezTo>
                    <a:pt x="1533342" y="652520"/>
                    <a:pt x="1532771" y="652710"/>
                    <a:pt x="1532580" y="652710"/>
                  </a:cubicBezTo>
                  <a:cubicBezTo>
                    <a:pt x="1532295" y="652710"/>
                    <a:pt x="1531819" y="652710"/>
                    <a:pt x="1531247" y="652710"/>
                  </a:cubicBezTo>
                  <a:lnTo>
                    <a:pt x="1531247" y="653567"/>
                  </a:lnTo>
                  <a:cubicBezTo>
                    <a:pt x="1531723" y="653567"/>
                    <a:pt x="1532199" y="653567"/>
                    <a:pt x="1532486" y="653567"/>
                  </a:cubicBezTo>
                  <a:cubicBezTo>
                    <a:pt x="1532771" y="653567"/>
                    <a:pt x="1533057" y="653472"/>
                    <a:pt x="1533342" y="653472"/>
                  </a:cubicBezTo>
                  <a:cubicBezTo>
                    <a:pt x="1533057" y="654139"/>
                    <a:pt x="1532866" y="654805"/>
                    <a:pt x="1532771" y="655187"/>
                  </a:cubicBezTo>
                  <a:cubicBezTo>
                    <a:pt x="1532771" y="655282"/>
                    <a:pt x="1532771" y="655282"/>
                    <a:pt x="1532676" y="655377"/>
                  </a:cubicBezTo>
                  <a:lnTo>
                    <a:pt x="1533533" y="655567"/>
                  </a:lnTo>
                  <a:cubicBezTo>
                    <a:pt x="1533533" y="655472"/>
                    <a:pt x="1533628" y="655377"/>
                    <a:pt x="1533628" y="655282"/>
                  </a:cubicBezTo>
                  <a:cubicBezTo>
                    <a:pt x="1533724" y="654805"/>
                    <a:pt x="1534009" y="654043"/>
                    <a:pt x="1534390" y="653091"/>
                  </a:cubicBezTo>
                  <a:lnTo>
                    <a:pt x="1534390" y="653091"/>
                  </a:lnTo>
                  <a:cubicBezTo>
                    <a:pt x="1534581" y="652615"/>
                    <a:pt x="1534676" y="652329"/>
                    <a:pt x="1534676" y="652329"/>
                  </a:cubicBezTo>
                  <a:lnTo>
                    <a:pt x="1534676" y="652234"/>
                  </a:lnTo>
                  <a:lnTo>
                    <a:pt x="1534676" y="652138"/>
                  </a:lnTo>
                  <a:cubicBezTo>
                    <a:pt x="1534676" y="652043"/>
                    <a:pt x="1534676" y="651853"/>
                    <a:pt x="1534676" y="651662"/>
                  </a:cubicBezTo>
                  <a:cubicBezTo>
                    <a:pt x="1535057" y="651567"/>
                    <a:pt x="1535438" y="651472"/>
                    <a:pt x="1535819" y="651376"/>
                  </a:cubicBezTo>
                  <a:cubicBezTo>
                    <a:pt x="1536105" y="651376"/>
                    <a:pt x="1536867" y="651567"/>
                    <a:pt x="1537343" y="651758"/>
                  </a:cubicBezTo>
                  <a:cubicBezTo>
                    <a:pt x="1537724" y="651853"/>
                    <a:pt x="1538105" y="652043"/>
                    <a:pt x="1538391" y="652043"/>
                  </a:cubicBezTo>
                  <a:cubicBezTo>
                    <a:pt x="1538581" y="652043"/>
                    <a:pt x="1538867" y="652138"/>
                    <a:pt x="1539343" y="652138"/>
                  </a:cubicBezTo>
                  <a:cubicBezTo>
                    <a:pt x="1540296" y="652234"/>
                    <a:pt x="1541629" y="652424"/>
                    <a:pt x="1542105" y="652615"/>
                  </a:cubicBezTo>
                  <a:cubicBezTo>
                    <a:pt x="1542201" y="652615"/>
                    <a:pt x="1542296" y="652615"/>
                    <a:pt x="1542391" y="652615"/>
                  </a:cubicBezTo>
                  <a:cubicBezTo>
                    <a:pt x="1543344" y="652615"/>
                    <a:pt x="1545059" y="651758"/>
                    <a:pt x="1545820" y="651376"/>
                  </a:cubicBezTo>
                  <a:lnTo>
                    <a:pt x="1557346" y="645947"/>
                  </a:lnTo>
                  <a:lnTo>
                    <a:pt x="1560012" y="652520"/>
                  </a:lnTo>
                  <a:cubicBezTo>
                    <a:pt x="1560394" y="653377"/>
                    <a:pt x="1560584" y="654329"/>
                    <a:pt x="1560584" y="654615"/>
                  </a:cubicBezTo>
                  <a:cubicBezTo>
                    <a:pt x="1560298" y="654710"/>
                    <a:pt x="1559632" y="654901"/>
                    <a:pt x="1559155" y="654996"/>
                  </a:cubicBezTo>
                  <a:cubicBezTo>
                    <a:pt x="1558774" y="655091"/>
                    <a:pt x="1558393" y="655187"/>
                    <a:pt x="1558203" y="655282"/>
                  </a:cubicBezTo>
                  <a:cubicBezTo>
                    <a:pt x="1557726" y="655472"/>
                    <a:pt x="1552202" y="656425"/>
                    <a:pt x="1548773" y="657091"/>
                  </a:cubicBezTo>
                  <a:lnTo>
                    <a:pt x="1548201" y="657187"/>
                  </a:lnTo>
                  <a:lnTo>
                    <a:pt x="1552678" y="666236"/>
                  </a:lnTo>
                  <a:cubicBezTo>
                    <a:pt x="1552392" y="667093"/>
                    <a:pt x="1551154" y="670998"/>
                    <a:pt x="1550773" y="672522"/>
                  </a:cubicBezTo>
                  <a:lnTo>
                    <a:pt x="1544201" y="673665"/>
                  </a:lnTo>
                  <a:lnTo>
                    <a:pt x="1538296" y="680428"/>
                  </a:lnTo>
                  <a:lnTo>
                    <a:pt x="1529056" y="680428"/>
                  </a:lnTo>
                  <a:cubicBezTo>
                    <a:pt x="1529056" y="679666"/>
                    <a:pt x="1529056" y="678999"/>
                    <a:pt x="1528961" y="678237"/>
                  </a:cubicBezTo>
                  <a:cubicBezTo>
                    <a:pt x="1528961" y="678142"/>
                    <a:pt x="1528866" y="678046"/>
                    <a:pt x="1528866" y="677951"/>
                  </a:cubicBezTo>
                  <a:cubicBezTo>
                    <a:pt x="1529056" y="676332"/>
                    <a:pt x="1529533" y="673189"/>
                    <a:pt x="1529723" y="672522"/>
                  </a:cubicBezTo>
                  <a:cubicBezTo>
                    <a:pt x="1529818" y="672046"/>
                    <a:pt x="1530009" y="671284"/>
                    <a:pt x="1530104" y="670617"/>
                  </a:cubicBezTo>
                  <a:cubicBezTo>
                    <a:pt x="1530199" y="670045"/>
                    <a:pt x="1530294" y="669474"/>
                    <a:pt x="1530485" y="668998"/>
                  </a:cubicBezTo>
                  <a:cubicBezTo>
                    <a:pt x="1530580" y="668521"/>
                    <a:pt x="1530866" y="667474"/>
                    <a:pt x="1531152" y="666426"/>
                  </a:cubicBezTo>
                  <a:cubicBezTo>
                    <a:pt x="1531437" y="665378"/>
                    <a:pt x="1531723" y="664426"/>
                    <a:pt x="1531819" y="663854"/>
                  </a:cubicBezTo>
                  <a:lnTo>
                    <a:pt x="1531819" y="663854"/>
                  </a:lnTo>
                  <a:cubicBezTo>
                    <a:pt x="1531819" y="663759"/>
                    <a:pt x="1531819" y="663664"/>
                    <a:pt x="1531914" y="663568"/>
                  </a:cubicBezTo>
                  <a:lnTo>
                    <a:pt x="1531723" y="663568"/>
                  </a:lnTo>
                  <a:lnTo>
                    <a:pt x="1531723" y="663568"/>
                  </a:lnTo>
                  <a:lnTo>
                    <a:pt x="1531437" y="663187"/>
                  </a:lnTo>
                  <a:lnTo>
                    <a:pt x="1530961" y="663568"/>
                  </a:lnTo>
                  <a:lnTo>
                    <a:pt x="1530961" y="663568"/>
                  </a:lnTo>
                  <a:cubicBezTo>
                    <a:pt x="1530961" y="663568"/>
                    <a:pt x="1530961" y="663568"/>
                    <a:pt x="1530961" y="663568"/>
                  </a:cubicBezTo>
                  <a:lnTo>
                    <a:pt x="1530771" y="663759"/>
                  </a:lnTo>
                  <a:cubicBezTo>
                    <a:pt x="1530866" y="663854"/>
                    <a:pt x="1530866" y="663854"/>
                    <a:pt x="1530961" y="663854"/>
                  </a:cubicBezTo>
                  <a:cubicBezTo>
                    <a:pt x="1530866" y="664330"/>
                    <a:pt x="1530580" y="665283"/>
                    <a:pt x="1530294" y="666236"/>
                  </a:cubicBezTo>
                  <a:cubicBezTo>
                    <a:pt x="1530009" y="667283"/>
                    <a:pt x="1529723" y="668331"/>
                    <a:pt x="1529628" y="668807"/>
                  </a:cubicBezTo>
                  <a:cubicBezTo>
                    <a:pt x="1529533" y="669283"/>
                    <a:pt x="1529437" y="669855"/>
                    <a:pt x="1529247" y="670426"/>
                  </a:cubicBezTo>
                  <a:cubicBezTo>
                    <a:pt x="1529056" y="671188"/>
                    <a:pt x="1528961" y="671855"/>
                    <a:pt x="1528866" y="672332"/>
                  </a:cubicBezTo>
                  <a:cubicBezTo>
                    <a:pt x="1528771" y="672808"/>
                    <a:pt x="1528485" y="674713"/>
                    <a:pt x="1528199" y="676141"/>
                  </a:cubicBezTo>
                  <a:lnTo>
                    <a:pt x="1524294" y="665474"/>
                  </a:lnTo>
                  <a:close/>
                  <a:moveTo>
                    <a:pt x="1674884" y="789203"/>
                  </a:moveTo>
                  <a:cubicBezTo>
                    <a:pt x="1674789" y="789489"/>
                    <a:pt x="1674789" y="789870"/>
                    <a:pt x="1674694" y="790346"/>
                  </a:cubicBezTo>
                  <a:cubicBezTo>
                    <a:pt x="1674598" y="791584"/>
                    <a:pt x="1674218" y="794728"/>
                    <a:pt x="1673265" y="794918"/>
                  </a:cubicBezTo>
                  <a:cubicBezTo>
                    <a:pt x="1672789" y="795013"/>
                    <a:pt x="1672122" y="795109"/>
                    <a:pt x="1671360" y="795204"/>
                  </a:cubicBezTo>
                  <a:cubicBezTo>
                    <a:pt x="1669550" y="795395"/>
                    <a:pt x="1667455" y="795680"/>
                    <a:pt x="1666502" y="796347"/>
                  </a:cubicBezTo>
                  <a:cubicBezTo>
                    <a:pt x="1665549" y="796918"/>
                    <a:pt x="1660502" y="798252"/>
                    <a:pt x="1658310" y="798728"/>
                  </a:cubicBezTo>
                  <a:cubicBezTo>
                    <a:pt x="1657644" y="798919"/>
                    <a:pt x="1657167" y="799014"/>
                    <a:pt x="1656977" y="799109"/>
                  </a:cubicBezTo>
                  <a:cubicBezTo>
                    <a:pt x="1655644" y="799490"/>
                    <a:pt x="1648405" y="802824"/>
                    <a:pt x="1647833" y="803110"/>
                  </a:cubicBezTo>
                  <a:lnTo>
                    <a:pt x="1647452" y="803395"/>
                  </a:lnTo>
                  <a:cubicBezTo>
                    <a:pt x="1646214" y="804158"/>
                    <a:pt x="1642594" y="806443"/>
                    <a:pt x="1641546" y="806920"/>
                  </a:cubicBezTo>
                  <a:cubicBezTo>
                    <a:pt x="1641165" y="807110"/>
                    <a:pt x="1640213" y="807301"/>
                    <a:pt x="1639260" y="807491"/>
                  </a:cubicBezTo>
                  <a:cubicBezTo>
                    <a:pt x="1637546" y="807872"/>
                    <a:pt x="1635546" y="808253"/>
                    <a:pt x="1634403" y="808920"/>
                  </a:cubicBezTo>
                  <a:lnTo>
                    <a:pt x="1634117" y="809111"/>
                  </a:lnTo>
                  <a:cubicBezTo>
                    <a:pt x="1632498" y="810063"/>
                    <a:pt x="1628116" y="812444"/>
                    <a:pt x="1626593" y="812444"/>
                  </a:cubicBezTo>
                  <a:cubicBezTo>
                    <a:pt x="1624878" y="812444"/>
                    <a:pt x="1617639" y="813587"/>
                    <a:pt x="1616401" y="814730"/>
                  </a:cubicBezTo>
                  <a:cubicBezTo>
                    <a:pt x="1616019" y="815016"/>
                    <a:pt x="1615639" y="815492"/>
                    <a:pt x="1615258" y="815968"/>
                  </a:cubicBezTo>
                  <a:cubicBezTo>
                    <a:pt x="1614305" y="817016"/>
                    <a:pt x="1613257" y="818254"/>
                    <a:pt x="1612305" y="818540"/>
                  </a:cubicBezTo>
                  <a:cubicBezTo>
                    <a:pt x="1610781" y="819016"/>
                    <a:pt x="1605923" y="819493"/>
                    <a:pt x="1604971" y="819302"/>
                  </a:cubicBezTo>
                  <a:cubicBezTo>
                    <a:pt x="1604399" y="819207"/>
                    <a:pt x="1603352" y="817588"/>
                    <a:pt x="1602685" y="816635"/>
                  </a:cubicBezTo>
                  <a:cubicBezTo>
                    <a:pt x="1602399" y="816159"/>
                    <a:pt x="1602113" y="815778"/>
                    <a:pt x="1601827" y="815492"/>
                  </a:cubicBezTo>
                  <a:cubicBezTo>
                    <a:pt x="1601542" y="815111"/>
                    <a:pt x="1601065" y="814730"/>
                    <a:pt x="1600494" y="814159"/>
                  </a:cubicBezTo>
                  <a:cubicBezTo>
                    <a:pt x="1599446" y="813206"/>
                    <a:pt x="1597922" y="811682"/>
                    <a:pt x="1597922" y="811111"/>
                  </a:cubicBezTo>
                  <a:cubicBezTo>
                    <a:pt x="1597922" y="810825"/>
                    <a:pt x="1597922" y="810444"/>
                    <a:pt x="1597922" y="809872"/>
                  </a:cubicBezTo>
                  <a:cubicBezTo>
                    <a:pt x="1597922" y="808063"/>
                    <a:pt x="1597922" y="805396"/>
                    <a:pt x="1597160" y="804158"/>
                  </a:cubicBezTo>
                  <a:cubicBezTo>
                    <a:pt x="1596303" y="802729"/>
                    <a:pt x="1595065" y="800157"/>
                    <a:pt x="1595160" y="798728"/>
                  </a:cubicBezTo>
                  <a:cubicBezTo>
                    <a:pt x="1595160" y="798157"/>
                    <a:pt x="1595446" y="797299"/>
                    <a:pt x="1595731" y="796252"/>
                  </a:cubicBezTo>
                  <a:cubicBezTo>
                    <a:pt x="1596112" y="794633"/>
                    <a:pt x="1596589" y="792823"/>
                    <a:pt x="1596493" y="791680"/>
                  </a:cubicBezTo>
                  <a:cubicBezTo>
                    <a:pt x="1596398" y="790822"/>
                    <a:pt x="1595731" y="789394"/>
                    <a:pt x="1594874" y="787965"/>
                  </a:cubicBezTo>
                  <a:cubicBezTo>
                    <a:pt x="1595446" y="787774"/>
                    <a:pt x="1596208" y="787489"/>
                    <a:pt x="1596589" y="787108"/>
                  </a:cubicBezTo>
                  <a:cubicBezTo>
                    <a:pt x="1597160" y="786727"/>
                    <a:pt x="1597446" y="785774"/>
                    <a:pt x="1597732" y="785012"/>
                  </a:cubicBezTo>
                  <a:cubicBezTo>
                    <a:pt x="1597827" y="784726"/>
                    <a:pt x="1597922" y="784441"/>
                    <a:pt x="1598018" y="784155"/>
                  </a:cubicBezTo>
                  <a:cubicBezTo>
                    <a:pt x="1598303" y="783488"/>
                    <a:pt x="1598874" y="781964"/>
                    <a:pt x="1599161" y="781202"/>
                  </a:cubicBezTo>
                  <a:lnTo>
                    <a:pt x="1599255" y="780916"/>
                  </a:lnTo>
                  <a:cubicBezTo>
                    <a:pt x="1599351" y="780631"/>
                    <a:pt x="1600399" y="780821"/>
                    <a:pt x="1601256" y="780916"/>
                  </a:cubicBezTo>
                  <a:cubicBezTo>
                    <a:pt x="1602303" y="781107"/>
                    <a:pt x="1603446" y="780726"/>
                    <a:pt x="1604018" y="780631"/>
                  </a:cubicBezTo>
                  <a:cubicBezTo>
                    <a:pt x="1604113" y="780631"/>
                    <a:pt x="1604208" y="780536"/>
                    <a:pt x="1604304" y="780536"/>
                  </a:cubicBezTo>
                  <a:cubicBezTo>
                    <a:pt x="1604685" y="780440"/>
                    <a:pt x="1608209" y="779297"/>
                    <a:pt x="1608780" y="779012"/>
                  </a:cubicBezTo>
                  <a:cubicBezTo>
                    <a:pt x="1609162" y="778916"/>
                    <a:pt x="1611067" y="779774"/>
                    <a:pt x="1611924" y="780250"/>
                  </a:cubicBezTo>
                  <a:cubicBezTo>
                    <a:pt x="1612305" y="780440"/>
                    <a:pt x="1613448" y="781012"/>
                    <a:pt x="1614591" y="781488"/>
                  </a:cubicBezTo>
                  <a:cubicBezTo>
                    <a:pt x="1615734" y="781964"/>
                    <a:pt x="1616782" y="782536"/>
                    <a:pt x="1617162" y="782726"/>
                  </a:cubicBezTo>
                  <a:cubicBezTo>
                    <a:pt x="1617829" y="783107"/>
                    <a:pt x="1620877" y="784345"/>
                    <a:pt x="1621544" y="784631"/>
                  </a:cubicBezTo>
                  <a:lnTo>
                    <a:pt x="1625354" y="790346"/>
                  </a:lnTo>
                  <a:lnTo>
                    <a:pt x="1628688" y="789013"/>
                  </a:lnTo>
                  <a:lnTo>
                    <a:pt x="1640403" y="774916"/>
                  </a:lnTo>
                  <a:lnTo>
                    <a:pt x="1669836" y="765486"/>
                  </a:lnTo>
                  <a:lnTo>
                    <a:pt x="1679361" y="786155"/>
                  </a:lnTo>
                  <a:cubicBezTo>
                    <a:pt x="1676217" y="787679"/>
                    <a:pt x="1674979" y="788537"/>
                    <a:pt x="1674884" y="789203"/>
                  </a:cubicBezTo>
                  <a:close/>
                  <a:moveTo>
                    <a:pt x="1700506" y="712241"/>
                  </a:moveTo>
                  <a:cubicBezTo>
                    <a:pt x="1700887" y="713861"/>
                    <a:pt x="1701744" y="716718"/>
                    <a:pt x="1703173" y="717480"/>
                  </a:cubicBezTo>
                  <a:cubicBezTo>
                    <a:pt x="1703840" y="717766"/>
                    <a:pt x="1709746" y="720528"/>
                    <a:pt x="1711174" y="720623"/>
                  </a:cubicBezTo>
                  <a:cubicBezTo>
                    <a:pt x="1712508" y="720814"/>
                    <a:pt x="1718318" y="722433"/>
                    <a:pt x="1718890" y="722719"/>
                  </a:cubicBezTo>
                  <a:cubicBezTo>
                    <a:pt x="1719366" y="723004"/>
                    <a:pt x="1721557" y="724528"/>
                    <a:pt x="1722509" y="725291"/>
                  </a:cubicBezTo>
                  <a:cubicBezTo>
                    <a:pt x="1722795" y="725957"/>
                    <a:pt x="1724128" y="729005"/>
                    <a:pt x="1725271" y="729672"/>
                  </a:cubicBezTo>
                  <a:cubicBezTo>
                    <a:pt x="1725462" y="729767"/>
                    <a:pt x="1725843" y="729958"/>
                    <a:pt x="1726224" y="730148"/>
                  </a:cubicBezTo>
                  <a:cubicBezTo>
                    <a:pt x="1727177" y="730624"/>
                    <a:pt x="1729748" y="731958"/>
                    <a:pt x="1729843" y="732529"/>
                  </a:cubicBezTo>
                  <a:cubicBezTo>
                    <a:pt x="1729939" y="733482"/>
                    <a:pt x="1729748" y="740435"/>
                    <a:pt x="1728700" y="741578"/>
                  </a:cubicBezTo>
                  <a:cubicBezTo>
                    <a:pt x="1728510" y="741769"/>
                    <a:pt x="1728224" y="742054"/>
                    <a:pt x="1727843" y="742436"/>
                  </a:cubicBezTo>
                  <a:cubicBezTo>
                    <a:pt x="1724985" y="745293"/>
                    <a:pt x="1723462" y="746912"/>
                    <a:pt x="1723366" y="747770"/>
                  </a:cubicBezTo>
                  <a:cubicBezTo>
                    <a:pt x="1723080" y="752056"/>
                    <a:pt x="1722223" y="752437"/>
                    <a:pt x="1722033" y="752437"/>
                  </a:cubicBezTo>
                  <a:cubicBezTo>
                    <a:pt x="1721652" y="752532"/>
                    <a:pt x="1721271" y="752532"/>
                    <a:pt x="1720794" y="752627"/>
                  </a:cubicBezTo>
                  <a:cubicBezTo>
                    <a:pt x="1719175" y="752818"/>
                    <a:pt x="1717175" y="753103"/>
                    <a:pt x="1716794" y="754342"/>
                  </a:cubicBezTo>
                  <a:cubicBezTo>
                    <a:pt x="1716603" y="754818"/>
                    <a:pt x="1716509" y="755675"/>
                    <a:pt x="1716413" y="756628"/>
                  </a:cubicBezTo>
                  <a:cubicBezTo>
                    <a:pt x="1716223" y="758057"/>
                    <a:pt x="1715842" y="761104"/>
                    <a:pt x="1715175" y="761486"/>
                  </a:cubicBezTo>
                  <a:cubicBezTo>
                    <a:pt x="1714508" y="761866"/>
                    <a:pt x="1713555" y="762628"/>
                    <a:pt x="1712698" y="763391"/>
                  </a:cubicBezTo>
                  <a:cubicBezTo>
                    <a:pt x="1711841" y="764153"/>
                    <a:pt x="1710984" y="764819"/>
                    <a:pt x="1710508" y="765105"/>
                  </a:cubicBezTo>
                  <a:cubicBezTo>
                    <a:pt x="1710222" y="765200"/>
                    <a:pt x="1709936" y="765391"/>
                    <a:pt x="1709650" y="765486"/>
                  </a:cubicBezTo>
                  <a:cubicBezTo>
                    <a:pt x="1708603" y="765867"/>
                    <a:pt x="1707460" y="766248"/>
                    <a:pt x="1707078" y="767200"/>
                  </a:cubicBezTo>
                  <a:cubicBezTo>
                    <a:pt x="1706984" y="767486"/>
                    <a:pt x="1706888" y="767962"/>
                    <a:pt x="1706698" y="768534"/>
                  </a:cubicBezTo>
                  <a:cubicBezTo>
                    <a:pt x="1706412" y="769677"/>
                    <a:pt x="1705840" y="772153"/>
                    <a:pt x="1704983" y="772344"/>
                  </a:cubicBezTo>
                  <a:cubicBezTo>
                    <a:pt x="1703936" y="772534"/>
                    <a:pt x="1697935" y="774630"/>
                    <a:pt x="1697553" y="775963"/>
                  </a:cubicBezTo>
                  <a:lnTo>
                    <a:pt x="1697553" y="776059"/>
                  </a:lnTo>
                  <a:cubicBezTo>
                    <a:pt x="1696792" y="779297"/>
                    <a:pt x="1695934" y="780154"/>
                    <a:pt x="1695458" y="780250"/>
                  </a:cubicBezTo>
                  <a:cubicBezTo>
                    <a:pt x="1693934" y="780536"/>
                    <a:pt x="1685171" y="783393"/>
                    <a:pt x="1683647" y="784060"/>
                  </a:cubicBezTo>
                  <a:lnTo>
                    <a:pt x="1682885" y="784441"/>
                  </a:lnTo>
                  <a:cubicBezTo>
                    <a:pt x="1681742" y="784917"/>
                    <a:pt x="1680885" y="785393"/>
                    <a:pt x="1679932" y="785774"/>
                  </a:cubicBezTo>
                  <a:lnTo>
                    <a:pt x="1670503" y="765200"/>
                  </a:lnTo>
                  <a:lnTo>
                    <a:pt x="1695458" y="753389"/>
                  </a:lnTo>
                  <a:lnTo>
                    <a:pt x="1695649" y="753294"/>
                  </a:lnTo>
                  <a:lnTo>
                    <a:pt x="1697268" y="739292"/>
                  </a:lnTo>
                  <a:lnTo>
                    <a:pt x="1692982" y="733196"/>
                  </a:lnTo>
                  <a:cubicBezTo>
                    <a:pt x="1693077" y="731577"/>
                    <a:pt x="1693172" y="729767"/>
                    <a:pt x="1693172" y="729577"/>
                  </a:cubicBezTo>
                  <a:cubicBezTo>
                    <a:pt x="1693268" y="729386"/>
                    <a:pt x="1693268" y="729005"/>
                    <a:pt x="1693458" y="728243"/>
                  </a:cubicBezTo>
                  <a:cubicBezTo>
                    <a:pt x="1693648" y="727481"/>
                    <a:pt x="1693839" y="725957"/>
                    <a:pt x="1693934" y="725767"/>
                  </a:cubicBezTo>
                  <a:cubicBezTo>
                    <a:pt x="1694124" y="725481"/>
                    <a:pt x="1696125" y="721576"/>
                    <a:pt x="1696696" y="720433"/>
                  </a:cubicBezTo>
                  <a:lnTo>
                    <a:pt x="1696792" y="720147"/>
                  </a:lnTo>
                  <a:lnTo>
                    <a:pt x="1695077" y="718337"/>
                  </a:lnTo>
                  <a:cubicBezTo>
                    <a:pt x="1694982" y="718147"/>
                    <a:pt x="1695077" y="717194"/>
                    <a:pt x="1695172" y="716813"/>
                  </a:cubicBezTo>
                  <a:cubicBezTo>
                    <a:pt x="1695172" y="716528"/>
                    <a:pt x="1695267" y="716337"/>
                    <a:pt x="1695267" y="716242"/>
                  </a:cubicBezTo>
                  <a:cubicBezTo>
                    <a:pt x="1695267" y="715575"/>
                    <a:pt x="1695934" y="712717"/>
                    <a:pt x="1696220" y="712051"/>
                  </a:cubicBezTo>
                  <a:cubicBezTo>
                    <a:pt x="1696887" y="711860"/>
                    <a:pt x="1698696" y="711289"/>
                    <a:pt x="1700221" y="710717"/>
                  </a:cubicBezTo>
                  <a:cubicBezTo>
                    <a:pt x="1700411" y="711479"/>
                    <a:pt x="1700506" y="711955"/>
                    <a:pt x="1700506" y="712241"/>
                  </a:cubicBezTo>
                  <a:close/>
                  <a:moveTo>
                    <a:pt x="1697839" y="700335"/>
                  </a:moveTo>
                  <a:cubicBezTo>
                    <a:pt x="1699458" y="698906"/>
                    <a:pt x="1700030" y="698716"/>
                    <a:pt x="1700030" y="698716"/>
                  </a:cubicBezTo>
                  <a:cubicBezTo>
                    <a:pt x="1700030" y="698716"/>
                    <a:pt x="1700030" y="698811"/>
                    <a:pt x="1700030" y="698906"/>
                  </a:cubicBezTo>
                  <a:cubicBezTo>
                    <a:pt x="1699935" y="699763"/>
                    <a:pt x="1699840" y="700621"/>
                    <a:pt x="1699744" y="701383"/>
                  </a:cubicBezTo>
                  <a:cubicBezTo>
                    <a:pt x="1699649" y="702145"/>
                    <a:pt x="1699554" y="702907"/>
                    <a:pt x="1699554" y="703669"/>
                  </a:cubicBezTo>
                  <a:cubicBezTo>
                    <a:pt x="1699554" y="703954"/>
                    <a:pt x="1699554" y="704431"/>
                    <a:pt x="1699649" y="704907"/>
                  </a:cubicBezTo>
                  <a:cubicBezTo>
                    <a:pt x="1699458" y="704907"/>
                    <a:pt x="1698982" y="704716"/>
                    <a:pt x="1698506" y="704431"/>
                  </a:cubicBezTo>
                  <a:cubicBezTo>
                    <a:pt x="1698030" y="704145"/>
                    <a:pt x="1697935" y="703859"/>
                    <a:pt x="1697935" y="703859"/>
                  </a:cubicBezTo>
                  <a:cubicBezTo>
                    <a:pt x="1697839" y="703192"/>
                    <a:pt x="1697268" y="702430"/>
                    <a:pt x="1697077" y="702335"/>
                  </a:cubicBezTo>
                  <a:cubicBezTo>
                    <a:pt x="1697268" y="701383"/>
                    <a:pt x="1697649" y="700525"/>
                    <a:pt x="1697839" y="700335"/>
                  </a:cubicBezTo>
                  <a:close/>
                  <a:moveTo>
                    <a:pt x="1666026" y="721766"/>
                  </a:moveTo>
                  <a:cubicBezTo>
                    <a:pt x="1666978" y="721766"/>
                    <a:pt x="1669169" y="721290"/>
                    <a:pt x="1671074" y="720909"/>
                  </a:cubicBezTo>
                  <a:cubicBezTo>
                    <a:pt x="1672122" y="720718"/>
                    <a:pt x="1672979" y="720528"/>
                    <a:pt x="1673360" y="720433"/>
                  </a:cubicBezTo>
                  <a:cubicBezTo>
                    <a:pt x="1674027" y="720337"/>
                    <a:pt x="1676027" y="720528"/>
                    <a:pt x="1677456" y="720718"/>
                  </a:cubicBezTo>
                  <a:cubicBezTo>
                    <a:pt x="1678503" y="720814"/>
                    <a:pt x="1679361" y="720909"/>
                    <a:pt x="1679742" y="720909"/>
                  </a:cubicBezTo>
                  <a:cubicBezTo>
                    <a:pt x="1680885" y="720909"/>
                    <a:pt x="1683361" y="720052"/>
                    <a:pt x="1684123" y="718528"/>
                  </a:cubicBezTo>
                  <a:cubicBezTo>
                    <a:pt x="1684886" y="716908"/>
                    <a:pt x="1686124" y="714718"/>
                    <a:pt x="1686409" y="714432"/>
                  </a:cubicBezTo>
                  <a:cubicBezTo>
                    <a:pt x="1686981" y="714051"/>
                    <a:pt x="1689838" y="710336"/>
                    <a:pt x="1691076" y="708622"/>
                  </a:cubicBezTo>
                  <a:cubicBezTo>
                    <a:pt x="1691362" y="707955"/>
                    <a:pt x="1692029" y="707098"/>
                    <a:pt x="1692315" y="707098"/>
                  </a:cubicBezTo>
                  <a:cubicBezTo>
                    <a:pt x="1692982" y="707098"/>
                    <a:pt x="1695172" y="707003"/>
                    <a:pt x="1695744" y="705859"/>
                  </a:cubicBezTo>
                  <a:cubicBezTo>
                    <a:pt x="1695934" y="705574"/>
                    <a:pt x="1696125" y="704907"/>
                    <a:pt x="1696410" y="704050"/>
                  </a:cubicBezTo>
                  <a:cubicBezTo>
                    <a:pt x="1696506" y="703859"/>
                    <a:pt x="1696601" y="703574"/>
                    <a:pt x="1696696" y="703288"/>
                  </a:cubicBezTo>
                  <a:cubicBezTo>
                    <a:pt x="1696792" y="703478"/>
                    <a:pt x="1696982" y="703764"/>
                    <a:pt x="1696982" y="703954"/>
                  </a:cubicBezTo>
                  <a:cubicBezTo>
                    <a:pt x="1697077" y="704621"/>
                    <a:pt x="1698125" y="705288"/>
                    <a:pt x="1698696" y="705574"/>
                  </a:cubicBezTo>
                  <a:cubicBezTo>
                    <a:pt x="1699078" y="705764"/>
                    <a:pt x="1699363" y="705859"/>
                    <a:pt x="1699649" y="705859"/>
                  </a:cubicBezTo>
                  <a:cubicBezTo>
                    <a:pt x="1699649" y="705859"/>
                    <a:pt x="1699649" y="705859"/>
                    <a:pt x="1699649" y="705859"/>
                  </a:cubicBezTo>
                  <a:cubicBezTo>
                    <a:pt x="1699744" y="707193"/>
                    <a:pt x="1700030" y="708812"/>
                    <a:pt x="1700221" y="710146"/>
                  </a:cubicBezTo>
                  <a:cubicBezTo>
                    <a:pt x="1698411" y="710812"/>
                    <a:pt x="1696410" y="711479"/>
                    <a:pt x="1696125" y="711479"/>
                  </a:cubicBezTo>
                  <a:cubicBezTo>
                    <a:pt x="1694982" y="711479"/>
                    <a:pt x="1694411" y="716337"/>
                    <a:pt x="1694411" y="716432"/>
                  </a:cubicBezTo>
                  <a:cubicBezTo>
                    <a:pt x="1694411" y="716528"/>
                    <a:pt x="1694411" y="716813"/>
                    <a:pt x="1694315" y="717004"/>
                  </a:cubicBezTo>
                  <a:cubicBezTo>
                    <a:pt x="1694220" y="718147"/>
                    <a:pt x="1694124" y="718813"/>
                    <a:pt x="1694411" y="719099"/>
                  </a:cubicBezTo>
                  <a:lnTo>
                    <a:pt x="1695839" y="720528"/>
                  </a:lnTo>
                  <a:cubicBezTo>
                    <a:pt x="1694887" y="722433"/>
                    <a:pt x="1693458" y="725291"/>
                    <a:pt x="1693268" y="725481"/>
                  </a:cubicBezTo>
                  <a:cubicBezTo>
                    <a:pt x="1693077" y="725671"/>
                    <a:pt x="1692982" y="726243"/>
                    <a:pt x="1692601" y="728338"/>
                  </a:cubicBezTo>
                  <a:cubicBezTo>
                    <a:pt x="1692505" y="728815"/>
                    <a:pt x="1692410" y="729482"/>
                    <a:pt x="1692315" y="729577"/>
                  </a:cubicBezTo>
                  <a:cubicBezTo>
                    <a:pt x="1692219" y="729958"/>
                    <a:pt x="1692124" y="731958"/>
                    <a:pt x="1692029" y="733101"/>
                  </a:cubicBezTo>
                  <a:lnTo>
                    <a:pt x="1665073" y="730243"/>
                  </a:lnTo>
                  <a:lnTo>
                    <a:pt x="1663073" y="721195"/>
                  </a:lnTo>
                  <a:cubicBezTo>
                    <a:pt x="1663930" y="721480"/>
                    <a:pt x="1665073" y="721766"/>
                    <a:pt x="1666026" y="721766"/>
                  </a:cubicBezTo>
                  <a:close/>
                  <a:moveTo>
                    <a:pt x="1657739" y="715003"/>
                  </a:moveTo>
                  <a:cubicBezTo>
                    <a:pt x="1658501" y="714337"/>
                    <a:pt x="1659644" y="713289"/>
                    <a:pt x="1658977" y="712241"/>
                  </a:cubicBezTo>
                  <a:cubicBezTo>
                    <a:pt x="1658596" y="711479"/>
                    <a:pt x="1658120" y="708431"/>
                    <a:pt x="1658310" y="707765"/>
                  </a:cubicBezTo>
                  <a:cubicBezTo>
                    <a:pt x="1658596" y="706526"/>
                    <a:pt x="1660025" y="703288"/>
                    <a:pt x="1660596" y="703002"/>
                  </a:cubicBezTo>
                  <a:cubicBezTo>
                    <a:pt x="1661168" y="702812"/>
                    <a:pt x="1661644" y="702812"/>
                    <a:pt x="1662216" y="703574"/>
                  </a:cubicBezTo>
                  <a:cubicBezTo>
                    <a:pt x="1662883" y="704431"/>
                    <a:pt x="1664502" y="707003"/>
                    <a:pt x="1664597" y="707860"/>
                  </a:cubicBezTo>
                  <a:cubicBezTo>
                    <a:pt x="1664597" y="708050"/>
                    <a:pt x="1664693" y="708336"/>
                    <a:pt x="1664693" y="708622"/>
                  </a:cubicBezTo>
                  <a:cubicBezTo>
                    <a:pt x="1664883" y="709574"/>
                    <a:pt x="1665073" y="710908"/>
                    <a:pt x="1664693" y="711765"/>
                  </a:cubicBezTo>
                  <a:cubicBezTo>
                    <a:pt x="1664311" y="712527"/>
                    <a:pt x="1664026" y="713479"/>
                    <a:pt x="1663740" y="714337"/>
                  </a:cubicBezTo>
                  <a:cubicBezTo>
                    <a:pt x="1663549" y="714813"/>
                    <a:pt x="1663454" y="715289"/>
                    <a:pt x="1663264" y="715670"/>
                  </a:cubicBezTo>
                  <a:cubicBezTo>
                    <a:pt x="1663168" y="715956"/>
                    <a:pt x="1662787" y="717004"/>
                    <a:pt x="1662501" y="718147"/>
                  </a:cubicBezTo>
                  <a:cubicBezTo>
                    <a:pt x="1660311" y="717194"/>
                    <a:pt x="1658025" y="716146"/>
                    <a:pt x="1657739" y="715956"/>
                  </a:cubicBezTo>
                  <a:cubicBezTo>
                    <a:pt x="1657549" y="715766"/>
                    <a:pt x="1657453" y="715575"/>
                    <a:pt x="1657358" y="715384"/>
                  </a:cubicBezTo>
                  <a:cubicBezTo>
                    <a:pt x="1657549" y="715099"/>
                    <a:pt x="1657644" y="715099"/>
                    <a:pt x="1657739" y="715003"/>
                  </a:cubicBezTo>
                  <a:close/>
                  <a:moveTo>
                    <a:pt x="1637165" y="684904"/>
                  </a:moveTo>
                  <a:cubicBezTo>
                    <a:pt x="1637451" y="685476"/>
                    <a:pt x="1637737" y="686047"/>
                    <a:pt x="1638022" y="686524"/>
                  </a:cubicBezTo>
                  <a:cubicBezTo>
                    <a:pt x="1638499" y="687286"/>
                    <a:pt x="1638975" y="687571"/>
                    <a:pt x="1639356" y="687953"/>
                  </a:cubicBezTo>
                  <a:cubicBezTo>
                    <a:pt x="1639927" y="688333"/>
                    <a:pt x="1640118" y="688524"/>
                    <a:pt x="1639927" y="689286"/>
                  </a:cubicBezTo>
                  <a:lnTo>
                    <a:pt x="1639927" y="689572"/>
                  </a:lnTo>
                  <a:cubicBezTo>
                    <a:pt x="1639642" y="691096"/>
                    <a:pt x="1639451" y="692334"/>
                    <a:pt x="1640403" y="693096"/>
                  </a:cubicBezTo>
                  <a:cubicBezTo>
                    <a:pt x="1640785" y="693477"/>
                    <a:pt x="1641356" y="693572"/>
                    <a:pt x="1641928" y="693763"/>
                  </a:cubicBezTo>
                  <a:cubicBezTo>
                    <a:pt x="1642594" y="693953"/>
                    <a:pt x="1643356" y="694144"/>
                    <a:pt x="1644023" y="694715"/>
                  </a:cubicBezTo>
                  <a:cubicBezTo>
                    <a:pt x="1644309" y="695001"/>
                    <a:pt x="1644785" y="695382"/>
                    <a:pt x="1645261" y="695763"/>
                  </a:cubicBezTo>
                  <a:cubicBezTo>
                    <a:pt x="1646690" y="696811"/>
                    <a:pt x="1648690" y="698430"/>
                    <a:pt x="1648690" y="699383"/>
                  </a:cubicBezTo>
                  <a:cubicBezTo>
                    <a:pt x="1648690" y="699859"/>
                    <a:pt x="1648595" y="700335"/>
                    <a:pt x="1648500" y="700811"/>
                  </a:cubicBezTo>
                  <a:cubicBezTo>
                    <a:pt x="1648214" y="702049"/>
                    <a:pt x="1648024" y="703383"/>
                    <a:pt x="1648690" y="704145"/>
                  </a:cubicBezTo>
                  <a:lnTo>
                    <a:pt x="1649167" y="704621"/>
                  </a:lnTo>
                  <a:cubicBezTo>
                    <a:pt x="1650119" y="705574"/>
                    <a:pt x="1651453" y="707098"/>
                    <a:pt x="1652500" y="707669"/>
                  </a:cubicBezTo>
                  <a:cubicBezTo>
                    <a:pt x="1653643" y="708336"/>
                    <a:pt x="1654977" y="710336"/>
                    <a:pt x="1654977" y="710812"/>
                  </a:cubicBezTo>
                  <a:cubicBezTo>
                    <a:pt x="1654977" y="711289"/>
                    <a:pt x="1655072" y="712051"/>
                    <a:pt x="1655168" y="712717"/>
                  </a:cubicBezTo>
                  <a:cubicBezTo>
                    <a:pt x="1655168" y="713003"/>
                    <a:pt x="1655262" y="713289"/>
                    <a:pt x="1655262" y="713479"/>
                  </a:cubicBezTo>
                  <a:cubicBezTo>
                    <a:pt x="1655358" y="714051"/>
                    <a:pt x="1655739" y="714908"/>
                    <a:pt x="1656405" y="715194"/>
                  </a:cubicBezTo>
                  <a:lnTo>
                    <a:pt x="1656405" y="715194"/>
                  </a:lnTo>
                  <a:cubicBezTo>
                    <a:pt x="1656405" y="715289"/>
                    <a:pt x="1656501" y="715956"/>
                    <a:pt x="1657072" y="716432"/>
                  </a:cubicBezTo>
                  <a:cubicBezTo>
                    <a:pt x="1657549" y="716813"/>
                    <a:pt x="1661168" y="718433"/>
                    <a:pt x="1662311" y="718909"/>
                  </a:cubicBezTo>
                  <a:cubicBezTo>
                    <a:pt x="1662216" y="719385"/>
                    <a:pt x="1662216" y="719766"/>
                    <a:pt x="1662311" y="720052"/>
                  </a:cubicBezTo>
                  <a:lnTo>
                    <a:pt x="1662025" y="720147"/>
                  </a:lnTo>
                  <a:lnTo>
                    <a:pt x="1664407" y="731005"/>
                  </a:lnTo>
                  <a:lnTo>
                    <a:pt x="1692315" y="733958"/>
                  </a:lnTo>
                  <a:lnTo>
                    <a:pt x="1696410" y="739768"/>
                  </a:lnTo>
                  <a:lnTo>
                    <a:pt x="1694791" y="752818"/>
                  </a:lnTo>
                  <a:lnTo>
                    <a:pt x="1669740" y="764629"/>
                  </a:lnTo>
                  <a:lnTo>
                    <a:pt x="1639642" y="774344"/>
                  </a:lnTo>
                  <a:lnTo>
                    <a:pt x="1627926" y="788441"/>
                  </a:lnTo>
                  <a:lnTo>
                    <a:pt x="1625544" y="789394"/>
                  </a:lnTo>
                  <a:lnTo>
                    <a:pt x="1622020" y="784060"/>
                  </a:lnTo>
                  <a:lnTo>
                    <a:pt x="1621925" y="783965"/>
                  </a:lnTo>
                  <a:cubicBezTo>
                    <a:pt x="1620877" y="783583"/>
                    <a:pt x="1618020" y="782345"/>
                    <a:pt x="1617544" y="782059"/>
                  </a:cubicBezTo>
                  <a:cubicBezTo>
                    <a:pt x="1617162" y="781869"/>
                    <a:pt x="1616115" y="781393"/>
                    <a:pt x="1614972" y="780821"/>
                  </a:cubicBezTo>
                  <a:cubicBezTo>
                    <a:pt x="1613829" y="780345"/>
                    <a:pt x="1612686" y="779774"/>
                    <a:pt x="1612400" y="779583"/>
                  </a:cubicBezTo>
                  <a:cubicBezTo>
                    <a:pt x="1612400" y="779583"/>
                    <a:pt x="1609257" y="777773"/>
                    <a:pt x="1608304" y="778345"/>
                  </a:cubicBezTo>
                  <a:cubicBezTo>
                    <a:pt x="1607828" y="778630"/>
                    <a:pt x="1604494" y="779774"/>
                    <a:pt x="1604018" y="779869"/>
                  </a:cubicBezTo>
                  <a:cubicBezTo>
                    <a:pt x="1603923" y="779869"/>
                    <a:pt x="1603828" y="779964"/>
                    <a:pt x="1603732" y="779964"/>
                  </a:cubicBezTo>
                  <a:cubicBezTo>
                    <a:pt x="1603256" y="780154"/>
                    <a:pt x="1602303" y="780440"/>
                    <a:pt x="1601351" y="780250"/>
                  </a:cubicBezTo>
                  <a:cubicBezTo>
                    <a:pt x="1600113" y="780059"/>
                    <a:pt x="1598779" y="779869"/>
                    <a:pt x="1598398" y="780821"/>
                  </a:cubicBezTo>
                  <a:lnTo>
                    <a:pt x="1598303" y="781107"/>
                  </a:lnTo>
                  <a:cubicBezTo>
                    <a:pt x="1598018" y="781869"/>
                    <a:pt x="1597541" y="783298"/>
                    <a:pt x="1597255" y="783965"/>
                  </a:cubicBezTo>
                  <a:cubicBezTo>
                    <a:pt x="1597160" y="784250"/>
                    <a:pt x="1597065" y="784536"/>
                    <a:pt x="1596969" y="784917"/>
                  </a:cubicBezTo>
                  <a:cubicBezTo>
                    <a:pt x="1596779" y="785488"/>
                    <a:pt x="1596493" y="786346"/>
                    <a:pt x="1596208" y="786632"/>
                  </a:cubicBezTo>
                  <a:cubicBezTo>
                    <a:pt x="1595826" y="786917"/>
                    <a:pt x="1595160" y="787203"/>
                    <a:pt x="1594588" y="787393"/>
                  </a:cubicBezTo>
                  <a:cubicBezTo>
                    <a:pt x="1593636" y="785679"/>
                    <a:pt x="1592588" y="784155"/>
                    <a:pt x="1592112" y="783488"/>
                  </a:cubicBezTo>
                  <a:cubicBezTo>
                    <a:pt x="1592017" y="783298"/>
                    <a:pt x="1589064" y="777964"/>
                    <a:pt x="1587444" y="776059"/>
                  </a:cubicBezTo>
                  <a:cubicBezTo>
                    <a:pt x="1586301" y="774630"/>
                    <a:pt x="1586016" y="773773"/>
                    <a:pt x="1585730" y="772534"/>
                  </a:cubicBezTo>
                  <a:cubicBezTo>
                    <a:pt x="1585635" y="772058"/>
                    <a:pt x="1585444" y="771677"/>
                    <a:pt x="1585254" y="771106"/>
                  </a:cubicBezTo>
                  <a:cubicBezTo>
                    <a:pt x="1584396" y="768629"/>
                    <a:pt x="1579824" y="760819"/>
                    <a:pt x="1579634" y="760438"/>
                  </a:cubicBezTo>
                  <a:cubicBezTo>
                    <a:pt x="1578682" y="758818"/>
                    <a:pt x="1575253" y="758152"/>
                    <a:pt x="1573157" y="757675"/>
                  </a:cubicBezTo>
                  <a:cubicBezTo>
                    <a:pt x="1572681" y="757580"/>
                    <a:pt x="1572300" y="757485"/>
                    <a:pt x="1572014" y="757390"/>
                  </a:cubicBezTo>
                  <a:cubicBezTo>
                    <a:pt x="1571157" y="757104"/>
                    <a:pt x="1568490" y="754628"/>
                    <a:pt x="1567728" y="753389"/>
                  </a:cubicBezTo>
                  <a:cubicBezTo>
                    <a:pt x="1566966" y="752246"/>
                    <a:pt x="1565442" y="747770"/>
                    <a:pt x="1565537" y="745865"/>
                  </a:cubicBezTo>
                  <a:cubicBezTo>
                    <a:pt x="1565728" y="743483"/>
                    <a:pt x="1563918" y="736816"/>
                    <a:pt x="1563346" y="734911"/>
                  </a:cubicBezTo>
                  <a:cubicBezTo>
                    <a:pt x="1562489" y="731767"/>
                    <a:pt x="1561155" y="730339"/>
                    <a:pt x="1559918" y="728910"/>
                  </a:cubicBezTo>
                  <a:lnTo>
                    <a:pt x="1559441" y="728338"/>
                  </a:lnTo>
                  <a:cubicBezTo>
                    <a:pt x="1558298" y="727005"/>
                    <a:pt x="1555821" y="726338"/>
                    <a:pt x="1554107" y="725957"/>
                  </a:cubicBezTo>
                  <a:cubicBezTo>
                    <a:pt x="1553631" y="725862"/>
                    <a:pt x="1553155" y="725767"/>
                    <a:pt x="1552774" y="725576"/>
                  </a:cubicBezTo>
                  <a:cubicBezTo>
                    <a:pt x="1551726" y="725291"/>
                    <a:pt x="1550202" y="722147"/>
                    <a:pt x="1549154" y="719195"/>
                  </a:cubicBezTo>
                  <a:cubicBezTo>
                    <a:pt x="1548583" y="717670"/>
                    <a:pt x="1546582" y="715099"/>
                    <a:pt x="1545725" y="713956"/>
                  </a:cubicBezTo>
                  <a:lnTo>
                    <a:pt x="1545535" y="713670"/>
                  </a:lnTo>
                  <a:cubicBezTo>
                    <a:pt x="1545249" y="713289"/>
                    <a:pt x="1544392" y="712432"/>
                    <a:pt x="1543344" y="711384"/>
                  </a:cubicBezTo>
                  <a:cubicBezTo>
                    <a:pt x="1542391" y="710432"/>
                    <a:pt x="1541248" y="709384"/>
                    <a:pt x="1540677" y="708717"/>
                  </a:cubicBezTo>
                  <a:cubicBezTo>
                    <a:pt x="1539629" y="707479"/>
                    <a:pt x="1536010" y="699859"/>
                    <a:pt x="1535438" y="698620"/>
                  </a:cubicBezTo>
                  <a:cubicBezTo>
                    <a:pt x="1535152" y="697954"/>
                    <a:pt x="1534105" y="697478"/>
                    <a:pt x="1532962" y="696906"/>
                  </a:cubicBezTo>
                  <a:cubicBezTo>
                    <a:pt x="1532104" y="696430"/>
                    <a:pt x="1531057" y="695953"/>
                    <a:pt x="1530390" y="695382"/>
                  </a:cubicBezTo>
                  <a:cubicBezTo>
                    <a:pt x="1529342" y="694429"/>
                    <a:pt x="1529151" y="693763"/>
                    <a:pt x="1528866" y="692715"/>
                  </a:cubicBezTo>
                  <a:cubicBezTo>
                    <a:pt x="1528771" y="692429"/>
                    <a:pt x="1528675" y="692048"/>
                    <a:pt x="1528580" y="691667"/>
                  </a:cubicBezTo>
                  <a:cubicBezTo>
                    <a:pt x="1528199" y="690620"/>
                    <a:pt x="1528675" y="687667"/>
                    <a:pt x="1528961" y="685666"/>
                  </a:cubicBezTo>
                  <a:cubicBezTo>
                    <a:pt x="1529151" y="684809"/>
                    <a:pt x="1529247" y="684047"/>
                    <a:pt x="1529247" y="683571"/>
                  </a:cubicBezTo>
                  <a:cubicBezTo>
                    <a:pt x="1529247" y="682904"/>
                    <a:pt x="1529342" y="682142"/>
                    <a:pt x="1529342" y="681380"/>
                  </a:cubicBezTo>
                  <a:lnTo>
                    <a:pt x="1538962" y="681380"/>
                  </a:lnTo>
                  <a:lnTo>
                    <a:pt x="1544963" y="674522"/>
                  </a:lnTo>
                  <a:lnTo>
                    <a:pt x="1551726" y="673379"/>
                  </a:lnTo>
                  <a:lnTo>
                    <a:pt x="1551821" y="673093"/>
                  </a:lnTo>
                  <a:cubicBezTo>
                    <a:pt x="1552107" y="671855"/>
                    <a:pt x="1553821" y="666521"/>
                    <a:pt x="1553821" y="666521"/>
                  </a:cubicBezTo>
                  <a:lnTo>
                    <a:pt x="1553917" y="666331"/>
                  </a:lnTo>
                  <a:lnTo>
                    <a:pt x="1549726" y="658044"/>
                  </a:lnTo>
                  <a:cubicBezTo>
                    <a:pt x="1552012" y="657663"/>
                    <a:pt x="1558203" y="656520"/>
                    <a:pt x="1558679" y="656329"/>
                  </a:cubicBezTo>
                  <a:cubicBezTo>
                    <a:pt x="1558869" y="656234"/>
                    <a:pt x="1559155" y="656139"/>
                    <a:pt x="1559536" y="656044"/>
                  </a:cubicBezTo>
                  <a:cubicBezTo>
                    <a:pt x="1560108" y="655853"/>
                    <a:pt x="1560679" y="655758"/>
                    <a:pt x="1561155" y="655567"/>
                  </a:cubicBezTo>
                  <a:lnTo>
                    <a:pt x="1574490" y="655949"/>
                  </a:lnTo>
                  <a:lnTo>
                    <a:pt x="1591540" y="668141"/>
                  </a:lnTo>
                  <a:lnTo>
                    <a:pt x="1604018" y="678046"/>
                  </a:lnTo>
                  <a:lnTo>
                    <a:pt x="1621925" y="677189"/>
                  </a:lnTo>
                  <a:lnTo>
                    <a:pt x="1627545" y="678142"/>
                  </a:lnTo>
                  <a:lnTo>
                    <a:pt x="1628592" y="683190"/>
                  </a:lnTo>
                  <a:lnTo>
                    <a:pt x="1637165" y="684904"/>
                  </a:lnTo>
                  <a:close/>
                  <a:moveTo>
                    <a:pt x="1635641" y="672046"/>
                  </a:moveTo>
                  <a:cubicBezTo>
                    <a:pt x="1635641" y="672332"/>
                    <a:pt x="1635546" y="672712"/>
                    <a:pt x="1634784" y="673189"/>
                  </a:cubicBezTo>
                  <a:cubicBezTo>
                    <a:pt x="1633831" y="673760"/>
                    <a:pt x="1632783" y="674522"/>
                    <a:pt x="1632879" y="675856"/>
                  </a:cubicBezTo>
                  <a:cubicBezTo>
                    <a:pt x="1632974" y="676903"/>
                    <a:pt x="1633831" y="678237"/>
                    <a:pt x="1634593" y="679475"/>
                  </a:cubicBezTo>
                  <a:cubicBezTo>
                    <a:pt x="1634784" y="679761"/>
                    <a:pt x="1634974" y="680047"/>
                    <a:pt x="1635069" y="680237"/>
                  </a:cubicBezTo>
                  <a:cubicBezTo>
                    <a:pt x="1635355" y="680809"/>
                    <a:pt x="1635736" y="681666"/>
                    <a:pt x="1636212" y="682523"/>
                  </a:cubicBezTo>
                  <a:cubicBezTo>
                    <a:pt x="1636403" y="682904"/>
                    <a:pt x="1636594" y="683380"/>
                    <a:pt x="1636784" y="683762"/>
                  </a:cubicBezTo>
                  <a:lnTo>
                    <a:pt x="1629259" y="682237"/>
                  </a:lnTo>
                  <a:lnTo>
                    <a:pt x="1628212" y="677189"/>
                  </a:lnTo>
                  <a:lnTo>
                    <a:pt x="1622687" y="676237"/>
                  </a:lnTo>
                  <a:cubicBezTo>
                    <a:pt x="1623544" y="675189"/>
                    <a:pt x="1625354" y="672998"/>
                    <a:pt x="1625544" y="672046"/>
                  </a:cubicBezTo>
                  <a:cubicBezTo>
                    <a:pt x="1625735" y="671093"/>
                    <a:pt x="1626211" y="670522"/>
                    <a:pt x="1626497" y="670141"/>
                  </a:cubicBezTo>
                  <a:cubicBezTo>
                    <a:pt x="1626973" y="669665"/>
                    <a:pt x="1628878" y="668617"/>
                    <a:pt x="1629164" y="668617"/>
                  </a:cubicBezTo>
                  <a:cubicBezTo>
                    <a:pt x="1629735" y="668998"/>
                    <a:pt x="1634498" y="671093"/>
                    <a:pt x="1635069" y="671379"/>
                  </a:cubicBezTo>
                  <a:lnTo>
                    <a:pt x="1635165" y="671188"/>
                  </a:lnTo>
                  <a:cubicBezTo>
                    <a:pt x="1635355" y="671379"/>
                    <a:pt x="1635641" y="671570"/>
                    <a:pt x="1635832" y="671760"/>
                  </a:cubicBezTo>
                  <a:cubicBezTo>
                    <a:pt x="1635832" y="671950"/>
                    <a:pt x="1635641" y="672046"/>
                    <a:pt x="1635641" y="672046"/>
                  </a:cubicBezTo>
                  <a:close/>
                  <a:moveTo>
                    <a:pt x="1638594" y="670712"/>
                  </a:moveTo>
                  <a:cubicBezTo>
                    <a:pt x="1637641" y="670903"/>
                    <a:pt x="1636879" y="671093"/>
                    <a:pt x="1636403" y="671284"/>
                  </a:cubicBezTo>
                  <a:cubicBezTo>
                    <a:pt x="1634784" y="670331"/>
                    <a:pt x="1632212" y="666236"/>
                    <a:pt x="1631736" y="665283"/>
                  </a:cubicBezTo>
                  <a:cubicBezTo>
                    <a:pt x="1631450" y="664616"/>
                    <a:pt x="1630402" y="663378"/>
                    <a:pt x="1628592" y="661568"/>
                  </a:cubicBezTo>
                  <a:cubicBezTo>
                    <a:pt x="1628021" y="660997"/>
                    <a:pt x="1626021" y="660616"/>
                    <a:pt x="1622496" y="660235"/>
                  </a:cubicBezTo>
                  <a:cubicBezTo>
                    <a:pt x="1622115" y="660140"/>
                    <a:pt x="1621735" y="660140"/>
                    <a:pt x="1621449" y="660140"/>
                  </a:cubicBezTo>
                  <a:cubicBezTo>
                    <a:pt x="1620592" y="660044"/>
                    <a:pt x="1617544" y="659949"/>
                    <a:pt x="1614305" y="659758"/>
                  </a:cubicBezTo>
                  <a:cubicBezTo>
                    <a:pt x="1611162" y="659663"/>
                    <a:pt x="1607923" y="659568"/>
                    <a:pt x="1607257" y="659378"/>
                  </a:cubicBezTo>
                  <a:cubicBezTo>
                    <a:pt x="1606399" y="659187"/>
                    <a:pt x="1604875" y="657472"/>
                    <a:pt x="1603828" y="656329"/>
                  </a:cubicBezTo>
                  <a:cubicBezTo>
                    <a:pt x="1603446" y="655949"/>
                    <a:pt x="1603161" y="655472"/>
                    <a:pt x="1602875" y="655282"/>
                  </a:cubicBezTo>
                  <a:cubicBezTo>
                    <a:pt x="1601827" y="654234"/>
                    <a:pt x="1600494" y="652805"/>
                    <a:pt x="1599922" y="651758"/>
                  </a:cubicBezTo>
                  <a:cubicBezTo>
                    <a:pt x="1599637" y="651186"/>
                    <a:pt x="1599446" y="650138"/>
                    <a:pt x="1599255" y="649091"/>
                  </a:cubicBezTo>
                  <a:cubicBezTo>
                    <a:pt x="1599065" y="648138"/>
                    <a:pt x="1598970" y="647090"/>
                    <a:pt x="1598684" y="646328"/>
                  </a:cubicBezTo>
                  <a:cubicBezTo>
                    <a:pt x="1598018" y="644518"/>
                    <a:pt x="1596874" y="642899"/>
                    <a:pt x="1596017" y="642137"/>
                  </a:cubicBezTo>
                  <a:cubicBezTo>
                    <a:pt x="1594874" y="640994"/>
                    <a:pt x="1590492" y="640328"/>
                    <a:pt x="1589540" y="640232"/>
                  </a:cubicBezTo>
                  <a:cubicBezTo>
                    <a:pt x="1588493" y="640042"/>
                    <a:pt x="1584492" y="636517"/>
                    <a:pt x="1582777" y="634993"/>
                  </a:cubicBezTo>
                  <a:cubicBezTo>
                    <a:pt x="1581920" y="634232"/>
                    <a:pt x="1581539" y="633850"/>
                    <a:pt x="1581349" y="633755"/>
                  </a:cubicBezTo>
                  <a:cubicBezTo>
                    <a:pt x="1580587" y="633184"/>
                    <a:pt x="1577158" y="632517"/>
                    <a:pt x="1576015" y="632517"/>
                  </a:cubicBezTo>
                  <a:cubicBezTo>
                    <a:pt x="1576015" y="632517"/>
                    <a:pt x="1575919" y="632517"/>
                    <a:pt x="1575919" y="632517"/>
                  </a:cubicBezTo>
                  <a:lnTo>
                    <a:pt x="1576110" y="630041"/>
                  </a:lnTo>
                  <a:cubicBezTo>
                    <a:pt x="1576110" y="629469"/>
                    <a:pt x="1576396" y="628802"/>
                    <a:pt x="1576586" y="628326"/>
                  </a:cubicBezTo>
                  <a:cubicBezTo>
                    <a:pt x="1576681" y="628136"/>
                    <a:pt x="1576776" y="627945"/>
                    <a:pt x="1576776" y="627754"/>
                  </a:cubicBezTo>
                  <a:cubicBezTo>
                    <a:pt x="1576967" y="627183"/>
                    <a:pt x="1577062" y="625754"/>
                    <a:pt x="1577062" y="625087"/>
                  </a:cubicBezTo>
                  <a:lnTo>
                    <a:pt x="1577062" y="624802"/>
                  </a:lnTo>
                  <a:cubicBezTo>
                    <a:pt x="1577062" y="624611"/>
                    <a:pt x="1577158" y="624325"/>
                    <a:pt x="1577158" y="623849"/>
                  </a:cubicBezTo>
                  <a:cubicBezTo>
                    <a:pt x="1577253" y="623278"/>
                    <a:pt x="1577348" y="622516"/>
                    <a:pt x="1577348" y="622040"/>
                  </a:cubicBezTo>
                  <a:cubicBezTo>
                    <a:pt x="1577348" y="621468"/>
                    <a:pt x="1577348" y="620801"/>
                    <a:pt x="1577253" y="620230"/>
                  </a:cubicBezTo>
                  <a:cubicBezTo>
                    <a:pt x="1577253" y="620039"/>
                    <a:pt x="1577253" y="619849"/>
                    <a:pt x="1577158" y="619658"/>
                  </a:cubicBezTo>
                  <a:cubicBezTo>
                    <a:pt x="1577158" y="619182"/>
                    <a:pt x="1577253" y="618229"/>
                    <a:pt x="1577348" y="617849"/>
                  </a:cubicBezTo>
                  <a:cubicBezTo>
                    <a:pt x="1577443" y="617087"/>
                    <a:pt x="1577919" y="615943"/>
                    <a:pt x="1578110" y="615562"/>
                  </a:cubicBezTo>
                  <a:lnTo>
                    <a:pt x="1583730" y="611657"/>
                  </a:lnTo>
                  <a:lnTo>
                    <a:pt x="1584206" y="606704"/>
                  </a:lnTo>
                  <a:cubicBezTo>
                    <a:pt x="1585063" y="606609"/>
                    <a:pt x="1585635" y="606609"/>
                    <a:pt x="1585825" y="606609"/>
                  </a:cubicBezTo>
                  <a:cubicBezTo>
                    <a:pt x="1586301" y="606609"/>
                    <a:pt x="1587921" y="606609"/>
                    <a:pt x="1589636" y="606704"/>
                  </a:cubicBezTo>
                  <a:cubicBezTo>
                    <a:pt x="1591445" y="606704"/>
                    <a:pt x="1593350" y="606799"/>
                    <a:pt x="1594017" y="606799"/>
                  </a:cubicBezTo>
                  <a:cubicBezTo>
                    <a:pt x="1595065" y="606799"/>
                    <a:pt x="1601065" y="606323"/>
                    <a:pt x="1602875" y="606133"/>
                  </a:cubicBezTo>
                  <a:cubicBezTo>
                    <a:pt x="1602780" y="606514"/>
                    <a:pt x="1602780" y="606895"/>
                    <a:pt x="1602875" y="607085"/>
                  </a:cubicBezTo>
                  <a:cubicBezTo>
                    <a:pt x="1603065" y="607847"/>
                    <a:pt x="1604494" y="611943"/>
                    <a:pt x="1605161" y="612991"/>
                  </a:cubicBezTo>
                  <a:cubicBezTo>
                    <a:pt x="1605733" y="613848"/>
                    <a:pt x="1609447" y="618039"/>
                    <a:pt x="1610114" y="618229"/>
                  </a:cubicBezTo>
                  <a:cubicBezTo>
                    <a:pt x="1610685" y="618420"/>
                    <a:pt x="1614210" y="620420"/>
                    <a:pt x="1614400" y="620896"/>
                  </a:cubicBezTo>
                  <a:cubicBezTo>
                    <a:pt x="1614305" y="621658"/>
                    <a:pt x="1614019" y="623373"/>
                    <a:pt x="1613543" y="624230"/>
                  </a:cubicBezTo>
                  <a:cubicBezTo>
                    <a:pt x="1613353" y="624516"/>
                    <a:pt x="1613162" y="624897"/>
                    <a:pt x="1612971" y="625278"/>
                  </a:cubicBezTo>
                  <a:cubicBezTo>
                    <a:pt x="1612400" y="626326"/>
                    <a:pt x="1611734" y="627754"/>
                    <a:pt x="1611067" y="628326"/>
                  </a:cubicBezTo>
                  <a:cubicBezTo>
                    <a:pt x="1610019" y="629278"/>
                    <a:pt x="1608780" y="631279"/>
                    <a:pt x="1609447" y="632708"/>
                  </a:cubicBezTo>
                  <a:cubicBezTo>
                    <a:pt x="1609733" y="633184"/>
                    <a:pt x="1610400" y="634136"/>
                    <a:pt x="1611257" y="635279"/>
                  </a:cubicBezTo>
                  <a:cubicBezTo>
                    <a:pt x="1612590" y="637089"/>
                    <a:pt x="1614210" y="639280"/>
                    <a:pt x="1614496" y="640232"/>
                  </a:cubicBezTo>
                  <a:cubicBezTo>
                    <a:pt x="1614876" y="641280"/>
                    <a:pt x="1617162" y="646424"/>
                    <a:pt x="1618496" y="646900"/>
                  </a:cubicBezTo>
                  <a:cubicBezTo>
                    <a:pt x="1619449" y="647186"/>
                    <a:pt x="1622878" y="647852"/>
                    <a:pt x="1623830" y="648043"/>
                  </a:cubicBezTo>
                  <a:cubicBezTo>
                    <a:pt x="1624211" y="649091"/>
                    <a:pt x="1625354" y="652043"/>
                    <a:pt x="1625830" y="652520"/>
                  </a:cubicBezTo>
                  <a:cubicBezTo>
                    <a:pt x="1626021" y="652710"/>
                    <a:pt x="1626402" y="652996"/>
                    <a:pt x="1626878" y="653377"/>
                  </a:cubicBezTo>
                  <a:cubicBezTo>
                    <a:pt x="1627545" y="653948"/>
                    <a:pt x="1629069" y="655187"/>
                    <a:pt x="1629164" y="655377"/>
                  </a:cubicBezTo>
                  <a:cubicBezTo>
                    <a:pt x="1629164" y="655472"/>
                    <a:pt x="1628974" y="661473"/>
                    <a:pt x="1630117" y="662140"/>
                  </a:cubicBezTo>
                  <a:cubicBezTo>
                    <a:pt x="1630878" y="662616"/>
                    <a:pt x="1632403" y="664140"/>
                    <a:pt x="1633355" y="665283"/>
                  </a:cubicBezTo>
                  <a:cubicBezTo>
                    <a:pt x="1634117" y="666236"/>
                    <a:pt x="1634879" y="666616"/>
                    <a:pt x="1635451" y="666902"/>
                  </a:cubicBezTo>
                  <a:cubicBezTo>
                    <a:pt x="1635641" y="666997"/>
                    <a:pt x="1635927" y="667093"/>
                    <a:pt x="1636118" y="667283"/>
                  </a:cubicBezTo>
                  <a:cubicBezTo>
                    <a:pt x="1636594" y="667569"/>
                    <a:pt x="1637832" y="669188"/>
                    <a:pt x="1638689" y="670522"/>
                  </a:cubicBezTo>
                  <a:cubicBezTo>
                    <a:pt x="1638784" y="670712"/>
                    <a:pt x="1638784" y="670712"/>
                    <a:pt x="1638594" y="670712"/>
                  </a:cubicBezTo>
                  <a:close/>
                  <a:moveTo>
                    <a:pt x="1740987" y="706717"/>
                  </a:moveTo>
                  <a:cubicBezTo>
                    <a:pt x="1739844" y="707098"/>
                    <a:pt x="1738511" y="707574"/>
                    <a:pt x="1737940" y="707574"/>
                  </a:cubicBezTo>
                  <a:cubicBezTo>
                    <a:pt x="1736892" y="707574"/>
                    <a:pt x="1734606" y="707098"/>
                    <a:pt x="1733272" y="706812"/>
                  </a:cubicBezTo>
                  <a:cubicBezTo>
                    <a:pt x="1732891" y="706717"/>
                    <a:pt x="1732605" y="706621"/>
                    <a:pt x="1732415" y="706621"/>
                  </a:cubicBezTo>
                  <a:cubicBezTo>
                    <a:pt x="1731558" y="706431"/>
                    <a:pt x="1729843" y="706241"/>
                    <a:pt x="1728319" y="706431"/>
                  </a:cubicBezTo>
                  <a:cubicBezTo>
                    <a:pt x="1727081" y="706621"/>
                    <a:pt x="1723652" y="705669"/>
                    <a:pt x="1722699" y="705193"/>
                  </a:cubicBezTo>
                  <a:cubicBezTo>
                    <a:pt x="1721557" y="704621"/>
                    <a:pt x="1719271" y="704526"/>
                    <a:pt x="1717652" y="704621"/>
                  </a:cubicBezTo>
                  <a:cubicBezTo>
                    <a:pt x="1716223" y="704812"/>
                    <a:pt x="1712318" y="703764"/>
                    <a:pt x="1711269" y="703097"/>
                  </a:cubicBezTo>
                  <a:cubicBezTo>
                    <a:pt x="1710222" y="702335"/>
                    <a:pt x="1708888" y="702049"/>
                    <a:pt x="1707745" y="701764"/>
                  </a:cubicBezTo>
                  <a:cubicBezTo>
                    <a:pt x="1707555" y="701668"/>
                    <a:pt x="1707269" y="701668"/>
                    <a:pt x="1707078" y="701573"/>
                  </a:cubicBezTo>
                  <a:cubicBezTo>
                    <a:pt x="1706602" y="701478"/>
                    <a:pt x="1705935" y="699192"/>
                    <a:pt x="1705555" y="697858"/>
                  </a:cubicBezTo>
                  <a:cubicBezTo>
                    <a:pt x="1705174" y="696430"/>
                    <a:pt x="1704697" y="695001"/>
                    <a:pt x="1704221" y="693953"/>
                  </a:cubicBezTo>
                  <a:cubicBezTo>
                    <a:pt x="1703078" y="691762"/>
                    <a:pt x="1701173" y="691858"/>
                    <a:pt x="1699840" y="691858"/>
                  </a:cubicBezTo>
                  <a:cubicBezTo>
                    <a:pt x="1699649" y="691858"/>
                    <a:pt x="1699458" y="691858"/>
                    <a:pt x="1699363" y="691858"/>
                  </a:cubicBezTo>
                  <a:cubicBezTo>
                    <a:pt x="1698030" y="691858"/>
                    <a:pt x="1693934" y="693763"/>
                    <a:pt x="1692886" y="694620"/>
                  </a:cubicBezTo>
                  <a:cubicBezTo>
                    <a:pt x="1691934" y="695382"/>
                    <a:pt x="1688695" y="696525"/>
                    <a:pt x="1687648" y="696620"/>
                  </a:cubicBezTo>
                  <a:cubicBezTo>
                    <a:pt x="1687171" y="696716"/>
                    <a:pt x="1686600" y="696811"/>
                    <a:pt x="1686028" y="697001"/>
                  </a:cubicBezTo>
                  <a:cubicBezTo>
                    <a:pt x="1685171" y="697192"/>
                    <a:pt x="1684219" y="697478"/>
                    <a:pt x="1683361" y="697573"/>
                  </a:cubicBezTo>
                  <a:cubicBezTo>
                    <a:pt x="1682599" y="697668"/>
                    <a:pt x="1682314" y="697192"/>
                    <a:pt x="1681742" y="696334"/>
                  </a:cubicBezTo>
                  <a:cubicBezTo>
                    <a:pt x="1681551" y="695953"/>
                    <a:pt x="1681361" y="695668"/>
                    <a:pt x="1680980" y="695287"/>
                  </a:cubicBezTo>
                  <a:cubicBezTo>
                    <a:pt x="1680408" y="694620"/>
                    <a:pt x="1677456" y="693001"/>
                    <a:pt x="1673265" y="690810"/>
                  </a:cubicBezTo>
                  <a:cubicBezTo>
                    <a:pt x="1671265" y="689762"/>
                    <a:pt x="1669074" y="688619"/>
                    <a:pt x="1668788" y="688333"/>
                  </a:cubicBezTo>
                  <a:cubicBezTo>
                    <a:pt x="1667835" y="687476"/>
                    <a:pt x="1665073" y="688048"/>
                    <a:pt x="1662406" y="688619"/>
                  </a:cubicBezTo>
                  <a:lnTo>
                    <a:pt x="1661930" y="688715"/>
                  </a:lnTo>
                  <a:cubicBezTo>
                    <a:pt x="1661073" y="688905"/>
                    <a:pt x="1659644" y="686143"/>
                    <a:pt x="1659168" y="685095"/>
                  </a:cubicBezTo>
                  <a:cubicBezTo>
                    <a:pt x="1658977" y="684714"/>
                    <a:pt x="1658787" y="684333"/>
                    <a:pt x="1658596" y="684142"/>
                  </a:cubicBezTo>
                  <a:cubicBezTo>
                    <a:pt x="1658215" y="683571"/>
                    <a:pt x="1657834" y="682999"/>
                    <a:pt x="1657358" y="682428"/>
                  </a:cubicBezTo>
                  <a:cubicBezTo>
                    <a:pt x="1657072" y="681952"/>
                    <a:pt x="1656691" y="681475"/>
                    <a:pt x="1656405" y="680999"/>
                  </a:cubicBezTo>
                  <a:cubicBezTo>
                    <a:pt x="1655644" y="679856"/>
                    <a:pt x="1655072" y="677951"/>
                    <a:pt x="1654977" y="677189"/>
                  </a:cubicBezTo>
                  <a:cubicBezTo>
                    <a:pt x="1654882" y="676522"/>
                    <a:pt x="1654215" y="675951"/>
                    <a:pt x="1653453" y="675284"/>
                  </a:cubicBezTo>
                  <a:cubicBezTo>
                    <a:pt x="1653072" y="674903"/>
                    <a:pt x="1652596" y="674522"/>
                    <a:pt x="1652310" y="674141"/>
                  </a:cubicBezTo>
                  <a:lnTo>
                    <a:pt x="1650024" y="671284"/>
                  </a:lnTo>
                  <a:cubicBezTo>
                    <a:pt x="1649834" y="670617"/>
                    <a:pt x="1648881" y="668236"/>
                    <a:pt x="1648119" y="667855"/>
                  </a:cubicBezTo>
                  <a:cubicBezTo>
                    <a:pt x="1647928" y="667759"/>
                    <a:pt x="1647738" y="667759"/>
                    <a:pt x="1647642" y="667759"/>
                  </a:cubicBezTo>
                  <a:cubicBezTo>
                    <a:pt x="1647166" y="667855"/>
                    <a:pt x="1646404" y="668045"/>
                    <a:pt x="1645547" y="668045"/>
                  </a:cubicBezTo>
                  <a:cubicBezTo>
                    <a:pt x="1645166" y="668045"/>
                    <a:pt x="1644785" y="667950"/>
                    <a:pt x="1644309" y="667855"/>
                  </a:cubicBezTo>
                  <a:cubicBezTo>
                    <a:pt x="1643833" y="667759"/>
                    <a:pt x="1643356" y="667569"/>
                    <a:pt x="1642880" y="667569"/>
                  </a:cubicBezTo>
                  <a:cubicBezTo>
                    <a:pt x="1641928" y="667569"/>
                    <a:pt x="1640785" y="668236"/>
                    <a:pt x="1640689" y="668331"/>
                  </a:cubicBezTo>
                  <a:lnTo>
                    <a:pt x="1640499" y="668426"/>
                  </a:lnTo>
                  <a:lnTo>
                    <a:pt x="1640499" y="668617"/>
                  </a:lnTo>
                  <a:cubicBezTo>
                    <a:pt x="1640499" y="669188"/>
                    <a:pt x="1640213" y="670045"/>
                    <a:pt x="1639832" y="670236"/>
                  </a:cubicBezTo>
                  <a:cubicBezTo>
                    <a:pt x="1639832" y="670236"/>
                    <a:pt x="1639737" y="670236"/>
                    <a:pt x="1639737" y="670236"/>
                  </a:cubicBezTo>
                  <a:cubicBezTo>
                    <a:pt x="1639165" y="669379"/>
                    <a:pt x="1637546" y="667093"/>
                    <a:pt x="1636784" y="666616"/>
                  </a:cubicBezTo>
                  <a:cubicBezTo>
                    <a:pt x="1636594" y="666521"/>
                    <a:pt x="1636308" y="666331"/>
                    <a:pt x="1636118" y="666236"/>
                  </a:cubicBezTo>
                  <a:cubicBezTo>
                    <a:pt x="1635451" y="665950"/>
                    <a:pt x="1634879" y="665664"/>
                    <a:pt x="1634212" y="664807"/>
                  </a:cubicBezTo>
                  <a:cubicBezTo>
                    <a:pt x="1633165" y="663568"/>
                    <a:pt x="1631736" y="662045"/>
                    <a:pt x="1630784" y="661473"/>
                  </a:cubicBezTo>
                  <a:cubicBezTo>
                    <a:pt x="1630212" y="660997"/>
                    <a:pt x="1630117" y="656425"/>
                    <a:pt x="1630117" y="655377"/>
                  </a:cubicBezTo>
                  <a:cubicBezTo>
                    <a:pt x="1630117" y="654901"/>
                    <a:pt x="1629450" y="654329"/>
                    <a:pt x="1627545" y="652710"/>
                  </a:cubicBezTo>
                  <a:cubicBezTo>
                    <a:pt x="1627069" y="652329"/>
                    <a:pt x="1626687" y="652043"/>
                    <a:pt x="1626593" y="651853"/>
                  </a:cubicBezTo>
                  <a:cubicBezTo>
                    <a:pt x="1626307" y="651567"/>
                    <a:pt x="1625449" y="649376"/>
                    <a:pt x="1624687" y="647376"/>
                  </a:cubicBezTo>
                  <a:lnTo>
                    <a:pt x="1624592" y="647186"/>
                  </a:lnTo>
                  <a:lnTo>
                    <a:pt x="1624306" y="647186"/>
                  </a:lnTo>
                  <a:cubicBezTo>
                    <a:pt x="1624306" y="647186"/>
                    <a:pt x="1619830" y="646328"/>
                    <a:pt x="1618877" y="646042"/>
                  </a:cubicBezTo>
                  <a:cubicBezTo>
                    <a:pt x="1618115" y="645757"/>
                    <a:pt x="1616019" y="641851"/>
                    <a:pt x="1615353" y="639851"/>
                  </a:cubicBezTo>
                  <a:cubicBezTo>
                    <a:pt x="1614972" y="638708"/>
                    <a:pt x="1613353" y="636613"/>
                    <a:pt x="1611924" y="634708"/>
                  </a:cubicBezTo>
                  <a:cubicBezTo>
                    <a:pt x="1611162" y="633660"/>
                    <a:pt x="1610400" y="632612"/>
                    <a:pt x="1610209" y="632231"/>
                  </a:cubicBezTo>
                  <a:cubicBezTo>
                    <a:pt x="1609733" y="631279"/>
                    <a:pt x="1610685" y="629659"/>
                    <a:pt x="1611543" y="628802"/>
                  </a:cubicBezTo>
                  <a:cubicBezTo>
                    <a:pt x="1612305" y="628136"/>
                    <a:pt x="1613067" y="626707"/>
                    <a:pt x="1613638" y="625564"/>
                  </a:cubicBezTo>
                  <a:cubicBezTo>
                    <a:pt x="1613829" y="625183"/>
                    <a:pt x="1614019" y="624802"/>
                    <a:pt x="1614210" y="624516"/>
                  </a:cubicBezTo>
                  <a:cubicBezTo>
                    <a:pt x="1614876" y="623468"/>
                    <a:pt x="1615162" y="621563"/>
                    <a:pt x="1615162" y="620801"/>
                  </a:cubicBezTo>
                  <a:cubicBezTo>
                    <a:pt x="1615258" y="619753"/>
                    <a:pt x="1610590" y="617467"/>
                    <a:pt x="1610400" y="617372"/>
                  </a:cubicBezTo>
                  <a:cubicBezTo>
                    <a:pt x="1609924" y="617087"/>
                    <a:pt x="1606494" y="613467"/>
                    <a:pt x="1605828" y="612419"/>
                  </a:cubicBezTo>
                  <a:cubicBezTo>
                    <a:pt x="1605256" y="611467"/>
                    <a:pt x="1603732" y="607466"/>
                    <a:pt x="1603637" y="606799"/>
                  </a:cubicBezTo>
                  <a:cubicBezTo>
                    <a:pt x="1603542" y="606418"/>
                    <a:pt x="1603732" y="605466"/>
                    <a:pt x="1603828" y="604799"/>
                  </a:cubicBezTo>
                  <a:cubicBezTo>
                    <a:pt x="1603923" y="604323"/>
                    <a:pt x="1604018" y="603942"/>
                    <a:pt x="1604018" y="603656"/>
                  </a:cubicBezTo>
                  <a:cubicBezTo>
                    <a:pt x="1604113" y="602799"/>
                    <a:pt x="1601351" y="598799"/>
                    <a:pt x="1600589" y="598417"/>
                  </a:cubicBezTo>
                  <a:cubicBezTo>
                    <a:pt x="1600303" y="598322"/>
                    <a:pt x="1600017" y="598132"/>
                    <a:pt x="1599732" y="598037"/>
                  </a:cubicBezTo>
                  <a:cubicBezTo>
                    <a:pt x="1599255" y="597846"/>
                    <a:pt x="1598779" y="597655"/>
                    <a:pt x="1598398" y="597370"/>
                  </a:cubicBezTo>
                  <a:cubicBezTo>
                    <a:pt x="1598018" y="597084"/>
                    <a:pt x="1598112" y="595560"/>
                    <a:pt x="1598398" y="594417"/>
                  </a:cubicBezTo>
                  <a:cubicBezTo>
                    <a:pt x="1598589" y="593750"/>
                    <a:pt x="1598589" y="592417"/>
                    <a:pt x="1598684" y="591178"/>
                  </a:cubicBezTo>
                  <a:cubicBezTo>
                    <a:pt x="1598684" y="590702"/>
                    <a:pt x="1598684" y="590321"/>
                    <a:pt x="1598684" y="589940"/>
                  </a:cubicBezTo>
                  <a:cubicBezTo>
                    <a:pt x="1598684" y="589464"/>
                    <a:pt x="1598494" y="588988"/>
                    <a:pt x="1598208" y="588512"/>
                  </a:cubicBezTo>
                  <a:cubicBezTo>
                    <a:pt x="1599065" y="588512"/>
                    <a:pt x="1600303" y="588416"/>
                    <a:pt x="1600780" y="588512"/>
                  </a:cubicBezTo>
                  <a:cubicBezTo>
                    <a:pt x="1601065" y="588607"/>
                    <a:pt x="1601542" y="588607"/>
                    <a:pt x="1602113" y="588607"/>
                  </a:cubicBezTo>
                  <a:cubicBezTo>
                    <a:pt x="1603161" y="588607"/>
                    <a:pt x="1604685" y="588702"/>
                    <a:pt x="1605066" y="589083"/>
                  </a:cubicBezTo>
                  <a:cubicBezTo>
                    <a:pt x="1605733" y="589654"/>
                    <a:pt x="1607352" y="589845"/>
                    <a:pt x="1610209" y="589845"/>
                  </a:cubicBezTo>
                  <a:cubicBezTo>
                    <a:pt x="1610876" y="589845"/>
                    <a:pt x="1611543" y="589083"/>
                    <a:pt x="1612495" y="587845"/>
                  </a:cubicBezTo>
                  <a:cubicBezTo>
                    <a:pt x="1612971" y="587273"/>
                    <a:pt x="1613638" y="586416"/>
                    <a:pt x="1613924" y="586321"/>
                  </a:cubicBezTo>
                  <a:cubicBezTo>
                    <a:pt x="1614876" y="585940"/>
                    <a:pt x="1615829" y="585463"/>
                    <a:pt x="1616686" y="584892"/>
                  </a:cubicBezTo>
                  <a:cubicBezTo>
                    <a:pt x="1616972" y="584701"/>
                    <a:pt x="1617448" y="584416"/>
                    <a:pt x="1617829" y="584130"/>
                  </a:cubicBezTo>
                  <a:cubicBezTo>
                    <a:pt x="1618591" y="583654"/>
                    <a:pt x="1619544" y="582987"/>
                    <a:pt x="1620020" y="582892"/>
                  </a:cubicBezTo>
                  <a:cubicBezTo>
                    <a:pt x="1620115" y="582892"/>
                    <a:pt x="1620306" y="582796"/>
                    <a:pt x="1620496" y="582796"/>
                  </a:cubicBezTo>
                  <a:cubicBezTo>
                    <a:pt x="1621163" y="582606"/>
                    <a:pt x="1623068" y="582225"/>
                    <a:pt x="1623544" y="582606"/>
                  </a:cubicBezTo>
                  <a:cubicBezTo>
                    <a:pt x="1623544" y="582987"/>
                    <a:pt x="1623640" y="584035"/>
                    <a:pt x="1623449" y="587083"/>
                  </a:cubicBezTo>
                  <a:cubicBezTo>
                    <a:pt x="1623449" y="587749"/>
                    <a:pt x="1624116" y="588702"/>
                    <a:pt x="1624973" y="589845"/>
                  </a:cubicBezTo>
                  <a:lnTo>
                    <a:pt x="1625259" y="590226"/>
                  </a:lnTo>
                  <a:cubicBezTo>
                    <a:pt x="1625926" y="591178"/>
                    <a:pt x="1628307" y="592321"/>
                    <a:pt x="1629926" y="592417"/>
                  </a:cubicBezTo>
                  <a:cubicBezTo>
                    <a:pt x="1630021" y="592607"/>
                    <a:pt x="1630021" y="592703"/>
                    <a:pt x="1630117" y="592893"/>
                  </a:cubicBezTo>
                  <a:cubicBezTo>
                    <a:pt x="1630784" y="594893"/>
                    <a:pt x="1631260" y="596512"/>
                    <a:pt x="1631736" y="597179"/>
                  </a:cubicBezTo>
                  <a:cubicBezTo>
                    <a:pt x="1632593" y="598322"/>
                    <a:pt x="1634689" y="599751"/>
                    <a:pt x="1635832" y="599751"/>
                  </a:cubicBezTo>
                  <a:cubicBezTo>
                    <a:pt x="1636594" y="599751"/>
                    <a:pt x="1641261" y="600799"/>
                    <a:pt x="1642404" y="602037"/>
                  </a:cubicBezTo>
                  <a:cubicBezTo>
                    <a:pt x="1643737" y="603466"/>
                    <a:pt x="1648309" y="606704"/>
                    <a:pt x="1650405" y="607657"/>
                  </a:cubicBezTo>
                  <a:cubicBezTo>
                    <a:pt x="1651833" y="608228"/>
                    <a:pt x="1656120" y="608514"/>
                    <a:pt x="1659168" y="608514"/>
                  </a:cubicBezTo>
                  <a:cubicBezTo>
                    <a:pt x="1660692" y="608514"/>
                    <a:pt x="1661930" y="608419"/>
                    <a:pt x="1662311" y="608419"/>
                  </a:cubicBezTo>
                  <a:cubicBezTo>
                    <a:pt x="1663454" y="608133"/>
                    <a:pt x="1664216" y="607562"/>
                    <a:pt x="1664978" y="606418"/>
                  </a:cubicBezTo>
                  <a:cubicBezTo>
                    <a:pt x="1665169" y="606037"/>
                    <a:pt x="1665454" y="605657"/>
                    <a:pt x="1665645" y="605180"/>
                  </a:cubicBezTo>
                  <a:cubicBezTo>
                    <a:pt x="1666407" y="605085"/>
                    <a:pt x="1668026" y="604990"/>
                    <a:pt x="1669074" y="604704"/>
                  </a:cubicBezTo>
                  <a:cubicBezTo>
                    <a:pt x="1670312" y="604323"/>
                    <a:pt x="1672693" y="601942"/>
                    <a:pt x="1673932" y="600513"/>
                  </a:cubicBezTo>
                  <a:cubicBezTo>
                    <a:pt x="1674122" y="600322"/>
                    <a:pt x="1674503" y="599846"/>
                    <a:pt x="1674884" y="599275"/>
                  </a:cubicBezTo>
                  <a:cubicBezTo>
                    <a:pt x="1675741" y="598132"/>
                    <a:pt x="1677646" y="595560"/>
                    <a:pt x="1678313" y="595465"/>
                  </a:cubicBezTo>
                  <a:cubicBezTo>
                    <a:pt x="1678694" y="595465"/>
                    <a:pt x="1679075" y="595370"/>
                    <a:pt x="1679456" y="595370"/>
                  </a:cubicBezTo>
                  <a:cubicBezTo>
                    <a:pt x="1680694" y="595274"/>
                    <a:pt x="1681933" y="595179"/>
                    <a:pt x="1682694" y="594703"/>
                  </a:cubicBezTo>
                  <a:cubicBezTo>
                    <a:pt x="1683076" y="594512"/>
                    <a:pt x="1683743" y="593941"/>
                    <a:pt x="1684599" y="593369"/>
                  </a:cubicBezTo>
                  <a:cubicBezTo>
                    <a:pt x="1685647" y="592607"/>
                    <a:pt x="1687552" y="591178"/>
                    <a:pt x="1687934" y="591083"/>
                  </a:cubicBezTo>
                  <a:cubicBezTo>
                    <a:pt x="1691267" y="591083"/>
                    <a:pt x="1692791" y="591274"/>
                    <a:pt x="1693172" y="591369"/>
                  </a:cubicBezTo>
                  <a:cubicBezTo>
                    <a:pt x="1693362" y="591464"/>
                    <a:pt x="1693934" y="591750"/>
                    <a:pt x="1694505" y="592036"/>
                  </a:cubicBezTo>
                  <a:cubicBezTo>
                    <a:pt x="1697268" y="593465"/>
                    <a:pt x="1698220" y="593845"/>
                    <a:pt x="1698792" y="593560"/>
                  </a:cubicBezTo>
                  <a:cubicBezTo>
                    <a:pt x="1699363" y="593179"/>
                    <a:pt x="1701459" y="592512"/>
                    <a:pt x="1702316" y="592798"/>
                  </a:cubicBezTo>
                  <a:cubicBezTo>
                    <a:pt x="1702697" y="592893"/>
                    <a:pt x="1703554" y="593655"/>
                    <a:pt x="1704316" y="594322"/>
                  </a:cubicBezTo>
                  <a:cubicBezTo>
                    <a:pt x="1705650" y="595465"/>
                    <a:pt x="1706507" y="596227"/>
                    <a:pt x="1707078" y="596227"/>
                  </a:cubicBezTo>
                  <a:cubicBezTo>
                    <a:pt x="1707936" y="596227"/>
                    <a:pt x="1709650" y="596703"/>
                    <a:pt x="1710508" y="597465"/>
                  </a:cubicBezTo>
                  <a:cubicBezTo>
                    <a:pt x="1711555" y="598417"/>
                    <a:pt x="1713937" y="599561"/>
                    <a:pt x="1714508" y="599846"/>
                  </a:cubicBezTo>
                  <a:cubicBezTo>
                    <a:pt x="1714794" y="599941"/>
                    <a:pt x="1715175" y="600037"/>
                    <a:pt x="1715556" y="600132"/>
                  </a:cubicBezTo>
                  <a:cubicBezTo>
                    <a:pt x="1716223" y="600227"/>
                    <a:pt x="1717080" y="600418"/>
                    <a:pt x="1717365" y="600894"/>
                  </a:cubicBezTo>
                  <a:cubicBezTo>
                    <a:pt x="1718032" y="601942"/>
                    <a:pt x="1719175" y="603180"/>
                    <a:pt x="1719842" y="603466"/>
                  </a:cubicBezTo>
                  <a:cubicBezTo>
                    <a:pt x="1720509" y="603656"/>
                    <a:pt x="1727177" y="607085"/>
                    <a:pt x="1727557" y="607466"/>
                  </a:cubicBezTo>
                  <a:cubicBezTo>
                    <a:pt x="1727748" y="608133"/>
                    <a:pt x="1727081" y="614134"/>
                    <a:pt x="1726795" y="615658"/>
                  </a:cubicBezTo>
                  <a:cubicBezTo>
                    <a:pt x="1726510" y="617087"/>
                    <a:pt x="1726414" y="618134"/>
                    <a:pt x="1726605" y="618801"/>
                  </a:cubicBezTo>
                  <a:cubicBezTo>
                    <a:pt x="1726700" y="619468"/>
                    <a:pt x="1727271" y="627088"/>
                    <a:pt x="1727271" y="627850"/>
                  </a:cubicBezTo>
                  <a:cubicBezTo>
                    <a:pt x="1727271" y="628040"/>
                    <a:pt x="1727081" y="628326"/>
                    <a:pt x="1726890" y="628612"/>
                  </a:cubicBezTo>
                  <a:cubicBezTo>
                    <a:pt x="1726510" y="629088"/>
                    <a:pt x="1725938" y="629945"/>
                    <a:pt x="1726700" y="630707"/>
                  </a:cubicBezTo>
                  <a:cubicBezTo>
                    <a:pt x="1727843" y="631850"/>
                    <a:pt x="1728415" y="632803"/>
                    <a:pt x="1728319" y="633470"/>
                  </a:cubicBezTo>
                  <a:cubicBezTo>
                    <a:pt x="1728319" y="633946"/>
                    <a:pt x="1728319" y="634708"/>
                    <a:pt x="1728319" y="635470"/>
                  </a:cubicBezTo>
                  <a:cubicBezTo>
                    <a:pt x="1728319" y="636232"/>
                    <a:pt x="1728415" y="637089"/>
                    <a:pt x="1728319" y="637661"/>
                  </a:cubicBezTo>
                  <a:cubicBezTo>
                    <a:pt x="1728319" y="638041"/>
                    <a:pt x="1728033" y="638899"/>
                    <a:pt x="1727843" y="639851"/>
                  </a:cubicBezTo>
                  <a:cubicBezTo>
                    <a:pt x="1727081" y="642804"/>
                    <a:pt x="1726795" y="644328"/>
                    <a:pt x="1727367" y="644709"/>
                  </a:cubicBezTo>
                  <a:cubicBezTo>
                    <a:pt x="1728129" y="645280"/>
                    <a:pt x="1729653" y="646995"/>
                    <a:pt x="1729653" y="647566"/>
                  </a:cubicBezTo>
                  <a:cubicBezTo>
                    <a:pt x="1729653" y="648233"/>
                    <a:pt x="1730129" y="649376"/>
                    <a:pt x="1731272" y="651186"/>
                  </a:cubicBezTo>
                  <a:cubicBezTo>
                    <a:pt x="1731653" y="651758"/>
                    <a:pt x="1732415" y="652234"/>
                    <a:pt x="1733558" y="652424"/>
                  </a:cubicBezTo>
                  <a:cubicBezTo>
                    <a:pt x="1733844" y="652520"/>
                    <a:pt x="1734415" y="652520"/>
                    <a:pt x="1735082" y="652520"/>
                  </a:cubicBezTo>
                  <a:cubicBezTo>
                    <a:pt x="1736035" y="652520"/>
                    <a:pt x="1738511" y="652615"/>
                    <a:pt x="1738606" y="652996"/>
                  </a:cubicBezTo>
                  <a:cubicBezTo>
                    <a:pt x="1738892" y="654043"/>
                    <a:pt x="1738797" y="657282"/>
                    <a:pt x="1738416" y="657663"/>
                  </a:cubicBezTo>
                  <a:cubicBezTo>
                    <a:pt x="1738225" y="657758"/>
                    <a:pt x="1737940" y="657949"/>
                    <a:pt x="1737654" y="658139"/>
                  </a:cubicBezTo>
                  <a:cubicBezTo>
                    <a:pt x="1736796" y="658711"/>
                    <a:pt x="1735844" y="659282"/>
                    <a:pt x="1735653" y="660044"/>
                  </a:cubicBezTo>
                  <a:cubicBezTo>
                    <a:pt x="1735559" y="660235"/>
                    <a:pt x="1735368" y="660711"/>
                    <a:pt x="1735177" y="661092"/>
                  </a:cubicBezTo>
                  <a:cubicBezTo>
                    <a:pt x="1734320" y="662902"/>
                    <a:pt x="1733749" y="664330"/>
                    <a:pt x="1734320" y="665092"/>
                  </a:cubicBezTo>
                  <a:cubicBezTo>
                    <a:pt x="1734606" y="665474"/>
                    <a:pt x="1734892" y="665759"/>
                    <a:pt x="1735177" y="666045"/>
                  </a:cubicBezTo>
                  <a:cubicBezTo>
                    <a:pt x="1735559" y="666426"/>
                    <a:pt x="1735939" y="666807"/>
                    <a:pt x="1736035" y="667188"/>
                  </a:cubicBezTo>
                  <a:cubicBezTo>
                    <a:pt x="1736035" y="667283"/>
                    <a:pt x="1736035" y="667378"/>
                    <a:pt x="1736130" y="667569"/>
                  </a:cubicBezTo>
                  <a:cubicBezTo>
                    <a:pt x="1736320" y="668426"/>
                    <a:pt x="1736511" y="670141"/>
                    <a:pt x="1737273" y="671188"/>
                  </a:cubicBezTo>
                  <a:cubicBezTo>
                    <a:pt x="1737654" y="671760"/>
                    <a:pt x="1738987" y="673093"/>
                    <a:pt x="1740321" y="674141"/>
                  </a:cubicBezTo>
                  <a:lnTo>
                    <a:pt x="1740321" y="674237"/>
                  </a:lnTo>
                  <a:cubicBezTo>
                    <a:pt x="1740321" y="674237"/>
                    <a:pt x="1740416" y="674237"/>
                    <a:pt x="1740416" y="674237"/>
                  </a:cubicBezTo>
                  <a:cubicBezTo>
                    <a:pt x="1741654" y="675284"/>
                    <a:pt x="1742892" y="676237"/>
                    <a:pt x="1743464" y="676427"/>
                  </a:cubicBezTo>
                  <a:cubicBezTo>
                    <a:pt x="1743655" y="676522"/>
                    <a:pt x="1744035" y="676618"/>
                    <a:pt x="1744512" y="676713"/>
                  </a:cubicBezTo>
                  <a:cubicBezTo>
                    <a:pt x="1745750" y="677094"/>
                    <a:pt x="1748893" y="677951"/>
                    <a:pt x="1749179" y="678428"/>
                  </a:cubicBezTo>
                  <a:cubicBezTo>
                    <a:pt x="1749274" y="678523"/>
                    <a:pt x="1749369" y="678808"/>
                    <a:pt x="1749560" y="679190"/>
                  </a:cubicBezTo>
                  <a:cubicBezTo>
                    <a:pt x="1750798" y="681475"/>
                    <a:pt x="1751370" y="682809"/>
                    <a:pt x="1751179" y="683095"/>
                  </a:cubicBezTo>
                  <a:cubicBezTo>
                    <a:pt x="1750703" y="683666"/>
                    <a:pt x="1749084" y="686333"/>
                    <a:pt x="1749274" y="687571"/>
                  </a:cubicBezTo>
                  <a:cubicBezTo>
                    <a:pt x="1749369" y="687953"/>
                    <a:pt x="1749560" y="688143"/>
                    <a:pt x="1749751" y="688238"/>
                  </a:cubicBezTo>
                  <a:cubicBezTo>
                    <a:pt x="1750227" y="688524"/>
                    <a:pt x="1751084" y="688619"/>
                    <a:pt x="1751941" y="688715"/>
                  </a:cubicBezTo>
                  <a:cubicBezTo>
                    <a:pt x="1752608" y="688810"/>
                    <a:pt x="1753560" y="688905"/>
                    <a:pt x="1753751" y="689095"/>
                  </a:cubicBezTo>
                  <a:cubicBezTo>
                    <a:pt x="1754609" y="690905"/>
                    <a:pt x="1755085" y="692715"/>
                    <a:pt x="1754894" y="693001"/>
                  </a:cubicBezTo>
                  <a:cubicBezTo>
                    <a:pt x="1754323" y="693382"/>
                    <a:pt x="1752513" y="694144"/>
                    <a:pt x="1751179" y="694620"/>
                  </a:cubicBezTo>
                  <a:cubicBezTo>
                    <a:pt x="1750894" y="694715"/>
                    <a:pt x="1750036" y="695001"/>
                    <a:pt x="1749274" y="695191"/>
                  </a:cubicBezTo>
                  <a:cubicBezTo>
                    <a:pt x="1747465" y="695763"/>
                    <a:pt x="1746321" y="696049"/>
                    <a:pt x="1745940" y="696334"/>
                  </a:cubicBezTo>
                  <a:cubicBezTo>
                    <a:pt x="1745274" y="696716"/>
                    <a:pt x="1742988" y="698811"/>
                    <a:pt x="1742512" y="700335"/>
                  </a:cubicBezTo>
                  <a:cubicBezTo>
                    <a:pt x="1742130" y="701573"/>
                    <a:pt x="1742036" y="704240"/>
                    <a:pt x="1743083" y="705955"/>
                  </a:cubicBezTo>
                  <a:cubicBezTo>
                    <a:pt x="1742988" y="706050"/>
                    <a:pt x="1742036" y="706336"/>
                    <a:pt x="1740987" y="706717"/>
                  </a:cubicBezTo>
                  <a:close/>
                  <a:moveTo>
                    <a:pt x="1789565" y="710527"/>
                  </a:moveTo>
                  <a:cubicBezTo>
                    <a:pt x="1789089" y="709955"/>
                    <a:pt x="1787946" y="709955"/>
                    <a:pt x="1786612" y="710050"/>
                  </a:cubicBezTo>
                  <a:cubicBezTo>
                    <a:pt x="1786041" y="710050"/>
                    <a:pt x="1785469" y="710146"/>
                    <a:pt x="1785183" y="710050"/>
                  </a:cubicBezTo>
                  <a:cubicBezTo>
                    <a:pt x="1784327" y="709860"/>
                    <a:pt x="1783184" y="709288"/>
                    <a:pt x="1782421" y="708526"/>
                  </a:cubicBezTo>
                  <a:cubicBezTo>
                    <a:pt x="1781659" y="707669"/>
                    <a:pt x="1777849" y="703478"/>
                    <a:pt x="1777183" y="702621"/>
                  </a:cubicBezTo>
                  <a:cubicBezTo>
                    <a:pt x="1776421" y="701668"/>
                    <a:pt x="1774515" y="702526"/>
                    <a:pt x="1772801" y="703288"/>
                  </a:cubicBezTo>
                  <a:cubicBezTo>
                    <a:pt x="1772515" y="703383"/>
                    <a:pt x="1772230" y="703574"/>
                    <a:pt x="1771944" y="703669"/>
                  </a:cubicBezTo>
                  <a:cubicBezTo>
                    <a:pt x="1771087" y="704050"/>
                    <a:pt x="1770134" y="703669"/>
                    <a:pt x="1769086" y="703288"/>
                  </a:cubicBezTo>
                  <a:cubicBezTo>
                    <a:pt x="1768515" y="703097"/>
                    <a:pt x="1767848" y="702812"/>
                    <a:pt x="1767276" y="702812"/>
                  </a:cubicBezTo>
                  <a:cubicBezTo>
                    <a:pt x="1765467" y="702621"/>
                    <a:pt x="1763371" y="703574"/>
                    <a:pt x="1761942" y="704336"/>
                  </a:cubicBezTo>
                  <a:cubicBezTo>
                    <a:pt x="1760799" y="704907"/>
                    <a:pt x="1758799" y="704716"/>
                    <a:pt x="1757466" y="704621"/>
                  </a:cubicBezTo>
                  <a:cubicBezTo>
                    <a:pt x="1756990" y="704621"/>
                    <a:pt x="1756608" y="704526"/>
                    <a:pt x="1756323" y="704526"/>
                  </a:cubicBezTo>
                  <a:cubicBezTo>
                    <a:pt x="1755370" y="704526"/>
                    <a:pt x="1753370" y="705097"/>
                    <a:pt x="1751751" y="705669"/>
                  </a:cubicBezTo>
                  <a:cubicBezTo>
                    <a:pt x="1751274" y="705859"/>
                    <a:pt x="1750798" y="705955"/>
                    <a:pt x="1750418" y="706050"/>
                  </a:cubicBezTo>
                  <a:cubicBezTo>
                    <a:pt x="1749751" y="706241"/>
                    <a:pt x="1747941" y="706050"/>
                    <a:pt x="1746512" y="705859"/>
                  </a:cubicBezTo>
                  <a:cubicBezTo>
                    <a:pt x="1745655" y="705764"/>
                    <a:pt x="1745084" y="705669"/>
                    <a:pt x="1744512" y="705669"/>
                  </a:cubicBezTo>
                  <a:cubicBezTo>
                    <a:pt x="1743464" y="704431"/>
                    <a:pt x="1743369" y="701764"/>
                    <a:pt x="1743845" y="700430"/>
                  </a:cubicBezTo>
                  <a:cubicBezTo>
                    <a:pt x="1744226" y="699192"/>
                    <a:pt x="1746417" y="697287"/>
                    <a:pt x="1746893" y="696906"/>
                  </a:cubicBezTo>
                  <a:cubicBezTo>
                    <a:pt x="1747179" y="696716"/>
                    <a:pt x="1748893" y="696239"/>
                    <a:pt x="1750036" y="695858"/>
                  </a:cubicBezTo>
                  <a:cubicBezTo>
                    <a:pt x="1750894" y="695572"/>
                    <a:pt x="1751655" y="695382"/>
                    <a:pt x="1752037" y="695191"/>
                  </a:cubicBezTo>
                  <a:cubicBezTo>
                    <a:pt x="1752703" y="694906"/>
                    <a:pt x="1755085" y="694049"/>
                    <a:pt x="1755942" y="693477"/>
                  </a:cubicBezTo>
                  <a:cubicBezTo>
                    <a:pt x="1756799" y="692810"/>
                    <a:pt x="1756037" y="690429"/>
                    <a:pt x="1755180" y="688619"/>
                  </a:cubicBezTo>
                  <a:cubicBezTo>
                    <a:pt x="1754894" y="688048"/>
                    <a:pt x="1753846" y="687953"/>
                    <a:pt x="1752703" y="687762"/>
                  </a:cubicBezTo>
                  <a:cubicBezTo>
                    <a:pt x="1752037" y="687667"/>
                    <a:pt x="1751179" y="687571"/>
                    <a:pt x="1750894" y="687381"/>
                  </a:cubicBezTo>
                  <a:cubicBezTo>
                    <a:pt x="1750894" y="687381"/>
                    <a:pt x="1750798" y="687286"/>
                    <a:pt x="1750798" y="687286"/>
                  </a:cubicBezTo>
                  <a:cubicBezTo>
                    <a:pt x="1750608" y="686428"/>
                    <a:pt x="1751941" y="684047"/>
                    <a:pt x="1752513" y="683476"/>
                  </a:cubicBezTo>
                  <a:cubicBezTo>
                    <a:pt x="1753084" y="682809"/>
                    <a:pt x="1752417" y="681380"/>
                    <a:pt x="1750989" y="678618"/>
                  </a:cubicBezTo>
                  <a:cubicBezTo>
                    <a:pt x="1750798" y="678332"/>
                    <a:pt x="1750703" y="678046"/>
                    <a:pt x="1750608" y="677951"/>
                  </a:cubicBezTo>
                  <a:cubicBezTo>
                    <a:pt x="1750322" y="677380"/>
                    <a:pt x="1748608" y="676808"/>
                    <a:pt x="1745369" y="675856"/>
                  </a:cubicBezTo>
                  <a:cubicBezTo>
                    <a:pt x="1744893" y="675761"/>
                    <a:pt x="1744512" y="675570"/>
                    <a:pt x="1744321" y="675570"/>
                  </a:cubicBezTo>
                  <a:cubicBezTo>
                    <a:pt x="1743940" y="675475"/>
                    <a:pt x="1743083" y="674808"/>
                    <a:pt x="1742036" y="673951"/>
                  </a:cubicBezTo>
                  <a:cubicBezTo>
                    <a:pt x="1744512" y="673570"/>
                    <a:pt x="1749941" y="672712"/>
                    <a:pt x="1751084" y="672617"/>
                  </a:cubicBezTo>
                  <a:cubicBezTo>
                    <a:pt x="1751655" y="672522"/>
                    <a:pt x="1752513" y="672427"/>
                    <a:pt x="1753370" y="672236"/>
                  </a:cubicBezTo>
                  <a:cubicBezTo>
                    <a:pt x="1754513" y="672046"/>
                    <a:pt x="1755656" y="671760"/>
                    <a:pt x="1756132" y="671760"/>
                  </a:cubicBezTo>
                  <a:cubicBezTo>
                    <a:pt x="1756418" y="671760"/>
                    <a:pt x="1756894" y="671760"/>
                    <a:pt x="1757466" y="671760"/>
                  </a:cubicBezTo>
                  <a:cubicBezTo>
                    <a:pt x="1759657" y="671855"/>
                    <a:pt x="1761466" y="671855"/>
                    <a:pt x="1762133" y="671760"/>
                  </a:cubicBezTo>
                  <a:cubicBezTo>
                    <a:pt x="1762800" y="671665"/>
                    <a:pt x="1763562" y="670903"/>
                    <a:pt x="1764324" y="670141"/>
                  </a:cubicBezTo>
                  <a:cubicBezTo>
                    <a:pt x="1764800" y="669665"/>
                    <a:pt x="1765277" y="669188"/>
                    <a:pt x="1765657" y="668998"/>
                  </a:cubicBezTo>
                  <a:cubicBezTo>
                    <a:pt x="1766133" y="668712"/>
                    <a:pt x="1768419" y="668807"/>
                    <a:pt x="1769753" y="668807"/>
                  </a:cubicBezTo>
                  <a:cubicBezTo>
                    <a:pt x="1770896" y="668807"/>
                    <a:pt x="1771658" y="668807"/>
                    <a:pt x="1772039" y="668712"/>
                  </a:cubicBezTo>
                  <a:cubicBezTo>
                    <a:pt x="1773087" y="668521"/>
                    <a:pt x="1777659" y="666236"/>
                    <a:pt x="1778516" y="665759"/>
                  </a:cubicBezTo>
                  <a:cubicBezTo>
                    <a:pt x="1779754" y="665092"/>
                    <a:pt x="1778707" y="661663"/>
                    <a:pt x="1778230" y="660235"/>
                  </a:cubicBezTo>
                  <a:cubicBezTo>
                    <a:pt x="1778230" y="660044"/>
                    <a:pt x="1778516" y="659092"/>
                    <a:pt x="1782707" y="654615"/>
                  </a:cubicBezTo>
                  <a:lnTo>
                    <a:pt x="1782802" y="654520"/>
                  </a:lnTo>
                  <a:cubicBezTo>
                    <a:pt x="1783469" y="653853"/>
                    <a:pt x="1785088" y="653282"/>
                    <a:pt x="1786231" y="652805"/>
                  </a:cubicBezTo>
                  <a:cubicBezTo>
                    <a:pt x="1786612" y="652710"/>
                    <a:pt x="1786993" y="652520"/>
                    <a:pt x="1787279" y="652424"/>
                  </a:cubicBezTo>
                  <a:cubicBezTo>
                    <a:pt x="1788708" y="651853"/>
                    <a:pt x="1788803" y="649567"/>
                    <a:pt x="1788803" y="648709"/>
                  </a:cubicBezTo>
                  <a:lnTo>
                    <a:pt x="1788803" y="648614"/>
                  </a:lnTo>
                  <a:cubicBezTo>
                    <a:pt x="1789184" y="648233"/>
                    <a:pt x="1791375" y="647186"/>
                    <a:pt x="1792423" y="646709"/>
                  </a:cubicBezTo>
                  <a:cubicBezTo>
                    <a:pt x="1793089" y="646424"/>
                    <a:pt x="1793565" y="646138"/>
                    <a:pt x="1793852" y="646042"/>
                  </a:cubicBezTo>
                  <a:cubicBezTo>
                    <a:pt x="1794328" y="645757"/>
                    <a:pt x="1796233" y="646424"/>
                    <a:pt x="1797090" y="646614"/>
                  </a:cubicBezTo>
                  <a:cubicBezTo>
                    <a:pt x="1797566" y="646709"/>
                    <a:pt x="1797947" y="646900"/>
                    <a:pt x="1798137" y="646900"/>
                  </a:cubicBezTo>
                  <a:cubicBezTo>
                    <a:pt x="1798328" y="646900"/>
                    <a:pt x="1798614" y="646900"/>
                    <a:pt x="1798804" y="646709"/>
                  </a:cubicBezTo>
                  <a:cubicBezTo>
                    <a:pt x="1799471" y="646233"/>
                    <a:pt x="1799757" y="644614"/>
                    <a:pt x="1799852" y="642233"/>
                  </a:cubicBezTo>
                  <a:cubicBezTo>
                    <a:pt x="1799852" y="641947"/>
                    <a:pt x="1799852" y="641566"/>
                    <a:pt x="1799947" y="641090"/>
                  </a:cubicBezTo>
                  <a:cubicBezTo>
                    <a:pt x="1800042" y="639851"/>
                    <a:pt x="1800138" y="637565"/>
                    <a:pt x="1800328" y="637184"/>
                  </a:cubicBezTo>
                  <a:cubicBezTo>
                    <a:pt x="1800424" y="637089"/>
                    <a:pt x="1800519" y="636899"/>
                    <a:pt x="1800614" y="636613"/>
                  </a:cubicBezTo>
                  <a:cubicBezTo>
                    <a:pt x="1800995" y="635851"/>
                    <a:pt x="1801567" y="634803"/>
                    <a:pt x="1802234" y="634517"/>
                  </a:cubicBezTo>
                  <a:cubicBezTo>
                    <a:pt x="1803377" y="633946"/>
                    <a:pt x="1806234" y="631469"/>
                    <a:pt x="1806424" y="631374"/>
                  </a:cubicBezTo>
                  <a:lnTo>
                    <a:pt x="1806805" y="631088"/>
                  </a:lnTo>
                  <a:lnTo>
                    <a:pt x="1806519" y="630803"/>
                  </a:lnTo>
                  <a:cubicBezTo>
                    <a:pt x="1804900" y="629278"/>
                    <a:pt x="1802995" y="627374"/>
                    <a:pt x="1802900" y="626992"/>
                  </a:cubicBezTo>
                  <a:cubicBezTo>
                    <a:pt x="1803090" y="626612"/>
                    <a:pt x="1805376" y="625468"/>
                    <a:pt x="1806043" y="625087"/>
                  </a:cubicBezTo>
                  <a:cubicBezTo>
                    <a:pt x="1806424" y="624897"/>
                    <a:pt x="1806710" y="624707"/>
                    <a:pt x="1806901" y="624707"/>
                  </a:cubicBezTo>
                  <a:cubicBezTo>
                    <a:pt x="1807186" y="624516"/>
                    <a:pt x="1808329" y="624040"/>
                    <a:pt x="1809282" y="623659"/>
                  </a:cubicBezTo>
                  <a:cubicBezTo>
                    <a:pt x="1809949" y="623373"/>
                    <a:pt x="1810615" y="623087"/>
                    <a:pt x="1810996" y="622897"/>
                  </a:cubicBezTo>
                  <a:cubicBezTo>
                    <a:pt x="1811949" y="622420"/>
                    <a:pt x="1812235" y="620230"/>
                    <a:pt x="1812425" y="616229"/>
                  </a:cubicBezTo>
                  <a:cubicBezTo>
                    <a:pt x="1812425" y="615848"/>
                    <a:pt x="1812425" y="615467"/>
                    <a:pt x="1812425" y="615182"/>
                  </a:cubicBezTo>
                  <a:cubicBezTo>
                    <a:pt x="1812520" y="614038"/>
                    <a:pt x="1812806" y="612515"/>
                    <a:pt x="1813092" y="611276"/>
                  </a:cubicBezTo>
                  <a:cubicBezTo>
                    <a:pt x="1813187" y="610895"/>
                    <a:pt x="1813282" y="610609"/>
                    <a:pt x="1813282" y="610324"/>
                  </a:cubicBezTo>
                  <a:cubicBezTo>
                    <a:pt x="1813663" y="608514"/>
                    <a:pt x="1810520" y="605275"/>
                    <a:pt x="1810520" y="605275"/>
                  </a:cubicBezTo>
                  <a:cubicBezTo>
                    <a:pt x="1810139" y="604895"/>
                    <a:pt x="1810425" y="603847"/>
                    <a:pt x="1811473" y="602132"/>
                  </a:cubicBezTo>
                  <a:lnTo>
                    <a:pt x="1811568" y="602037"/>
                  </a:lnTo>
                  <a:cubicBezTo>
                    <a:pt x="1811949" y="601466"/>
                    <a:pt x="1814330" y="599370"/>
                    <a:pt x="1814806" y="599179"/>
                  </a:cubicBezTo>
                  <a:cubicBezTo>
                    <a:pt x="1814997" y="599084"/>
                    <a:pt x="1815283" y="598989"/>
                    <a:pt x="1815759" y="598894"/>
                  </a:cubicBezTo>
                  <a:cubicBezTo>
                    <a:pt x="1816902" y="598608"/>
                    <a:pt x="1818616" y="598037"/>
                    <a:pt x="1819283" y="597846"/>
                  </a:cubicBezTo>
                  <a:cubicBezTo>
                    <a:pt x="1820331" y="597465"/>
                    <a:pt x="1823379" y="594988"/>
                    <a:pt x="1823950" y="594322"/>
                  </a:cubicBezTo>
                  <a:cubicBezTo>
                    <a:pt x="1824426" y="593845"/>
                    <a:pt x="1827094" y="592703"/>
                    <a:pt x="1828237" y="592226"/>
                  </a:cubicBezTo>
                  <a:cubicBezTo>
                    <a:pt x="1828522" y="592893"/>
                    <a:pt x="1828999" y="594036"/>
                    <a:pt x="1829094" y="594608"/>
                  </a:cubicBezTo>
                  <a:cubicBezTo>
                    <a:pt x="1829094" y="594798"/>
                    <a:pt x="1829189" y="595274"/>
                    <a:pt x="1829284" y="595941"/>
                  </a:cubicBezTo>
                  <a:cubicBezTo>
                    <a:pt x="1829570" y="597465"/>
                    <a:pt x="1829856" y="599751"/>
                    <a:pt x="1830046" y="601084"/>
                  </a:cubicBezTo>
                  <a:cubicBezTo>
                    <a:pt x="1827951" y="601370"/>
                    <a:pt x="1822427" y="602990"/>
                    <a:pt x="1822140" y="604418"/>
                  </a:cubicBezTo>
                  <a:cubicBezTo>
                    <a:pt x="1822045" y="604895"/>
                    <a:pt x="1822045" y="605371"/>
                    <a:pt x="1822045" y="605847"/>
                  </a:cubicBezTo>
                  <a:cubicBezTo>
                    <a:pt x="1822045" y="606704"/>
                    <a:pt x="1822140" y="607466"/>
                    <a:pt x="1821569" y="608228"/>
                  </a:cubicBezTo>
                  <a:cubicBezTo>
                    <a:pt x="1820902" y="609086"/>
                    <a:pt x="1820521" y="610419"/>
                    <a:pt x="1820140" y="611562"/>
                  </a:cubicBezTo>
                  <a:cubicBezTo>
                    <a:pt x="1819950" y="612229"/>
                    <a:pt x="1819664" y="612895"/>
                    <a:pt x="1819474" y="613372"/>
                  </a:cubicBezTo>
                  <a:cubicBezTo>
                    <a:pt x="1819188" y="613943"/>
                    <a:pt x="1818807" y="615086"/>
                    <a:pt x="1818330" y="616324"/>
                  </a:cubicBezTo>
                  <a:cubicBezTo>
                    <a:pt x="1817854" y="617753"/>
                    <a:pt x="1817283" y="619277"/>
                    <a:pt x="1816997" y="619753"/>
                  </a:cubicBezTo>
                  <a:cubicBezTo>
                    <a:pt x="1816330" y="620706"/>
                    <a:pt x="1815949" y="622040"/>
                    <a:pt x="1815854" y="623659"/>
                  </a:cubicBezTo>
                  <a:cubicBezTo>
                    <a:pt x="1815854" y="624040"/>
                    <a:pt x="1815854" y="624325"/>
                    <a:pt x="1815759" y="624707"/>
                  </a:cubicBezTo>
                  <a:cubicBezTo>
                    <a:pt x="1815664" y="626040"/>
                    <a:pt x="1815664" y="627374"/>
                    <a:pt x="1815187" y="628040"/>
                  </a:cubicBezTo>
                  <a:cubicBezTo>
                    <a:pt x="1815092" y="628231"/>
                    <a:pt x="1814901" y="628516"/>
                    <a:pt x="1814711" y="628802"/>
                  </a:cubicBezTo>
                  <a:cubicBezTo>
                    <a:pt x="1814140" y="629659"/>
                    <a:pt x="1813378" y="630803"/>
                    <a:pt x="1813282" y="631945"/>
                  </a:cubicBezTo>
                  <a:cubicBezTo>
                    <a:pt x="1813282" y="632136"/>
                    <a:pt x="1813282" y="632422"/>
                    <a:pt x="1813282" y="632612"/>
                  </a:cubicBezTo>
                  <a:cubicBezTo>
                    <a:pt x="1813282" y="633660"/>
                    <a:pt x="1813187" y="634708"/>
                    <a:pt x="1812615" y="635660"/>
                  </a:cubicBezTo>
                  <a:cubicBezTo>
                    <a:pt x="1812425" y="635946"/>
                    <a:pt x="1812139" y="636327"/>
                    <a:pt x="1811853" y="636708"/>
                  </a:cubicBezTo>
                  <a:cubicBezTo>
                    <a:pt x="1810901" y="637851"/>
                    <a:pt x="1810044" y="638994"/>
                    <a:pt x="1810425" y="639946"/>
                  </a:cubicBezTo>
                  <a:cubicBezTo>
                    <a:pt x="1810901" y="641090"/>
                    <a:pt x="1811663" y="643757"/>
                    <a:pt x="1811282" y="644899"/>
                  </a:cubicBezTo>
                  <a:cubicBezTo>
                    <a:pt x="1811187" y="645280"/>
                    <a:pt x="1810806" y="646042"/>
                    <a:pt x="1810425" y="646804"/>
                  </a:cubicBezTo>
                  <a:cubicBezTo>
                    <a:pt x="1809472" y="648805"/>
                    <a:pt x="1808234" y="651281"/>
                    <a:pt x="1808329" y="652615"/>
                  </a:cubicBezTo>
                  <a:cubicBezTo>
                    <a:pt x="1808424" y="653186"/>
                    <a:pt x="1808711" y="654139"/>
                    <a:pt x="1808996" y="655187"/>
                  </a:cubicBezTo>
                  <a:cubicBezTo>
                    <a:pt x="1809663" y="657472"/>
                    <a:pt x="1810710" y="660997"/>
                    <a:pt x="1809853" y="662140"/>
                  </a:cubicBezTo>
                  <a:cubicBezTo>
                    <a:pt x="1809091" y="663187"/>
                    <a:pt x="1807091" y="664807"/>
                    <a:pt x="1805472" y="666045"/>
                  </a:cubicBezTo>
                  <a:cubicBezTo>
                    <a:pt x="1804138" y="667093"/>
                    <a:pt x="1803186" y="667855"/>
                    <a:pt x="1802805" y="668331"/>
                  </a:cubicBezTo>
                  <a:cubicBezTo>
                    <a:pt x="1802519" y="668712"/>
                    <a:pt x="1801948" y="669188"/>
                    <a:pt x="1801281" y="669665"/>
                  </a:cubicBezTo>
                  <a:cubicBezTo>
                    <a:pt x="1800233" y="670426"/>
                    <a:pt x="1798995" y="671379"/>
                    <a:pt x="1798328" y="672427"/>
                  </a:cubicBezTo>
                  <a:lnTo>
                    <a:pt x="1798137" y="672712"/>
                  </a:lnTo>
                  <a:cubicBezTo>
                    <a:pt x="1797280" y="674141"/>
                    <a:pt x="1797090" y="674522"/>
                    <a:pt x="1795566" y="675094"/>
                  </a:cubicBezTo>
                  <a:cubicBezTo>
                    <a:pt x="1794137" y="675665"/>
                    <a:pt x="1792327" y="676427"/>
                    <a:pt x="1791660" y="677856"/>
                  </a:cubicBezTo>
                  <a:cubicBezTo>
                    <a:pt x="1791280" y="678713"/>
                    <a:pt x="1791280" y="679570"/>
                    <a:pt x="1791660" y="680523"/>
                  </a:cubicBezTo>
                  <a:cubicBezTo>
                    <a:pt x="1792232" y="681857"/>
                    <a:pt x="1793565" y="683762"/>
                    <a:pt x="1794804" y="685666"/>
                  </a:cubicBezTo>
                  <a:cubicBezTo>
                    <a:pt x="1796233" y="687762"/>
                    <a:pt x="1797757" y="690048"/>
                    <a:pt x="1797757" y="690905"/>
                  </a:cubicBezTo>
                  <a:cubicBezTo>
                    <a:pt x="1797757" y="691572"/>
                    <a:pt x="1797185" y="692715"/>
                    <a:pt x="1796518" y="693858"/>
                  </a:cubicBezTo>
                  <a:cubicBezTo>
                    <a:pt x="1795756" y="695287"/>
                    <a:pt x="1794994" y="696620"/>
                    <a:pt x="1795185" y="697573"/>
                  </a:cubicBezTo>
                  <a:cubicBezTo>
                    <a:pt x="1795280" y="698049"/>
                    <a:pt x="1795566" y="698525"/>
                    <a:pt x="1795851" y="699097"/>
                  </a:cubicBezTo>
                  <a:cubicBezTo>
                    <a:pt x="1796518" y="700430"/>
                    <a:pt x="1797471" y="702145"/>
                    <a:pt x="1796518" y="703764"/>
                  </a:cubicBezTo>
                  <a:cubicBezTo>
                    <a:pt x="1794994" y="706717"/>
                    <a:pt x="1792232" y="710050"/>
                    <a:pt x="1789565" y="710527"/>
                  </a:cubicBezTo>
                  <a:cubicBezTo>
                    <a:pt x="1789661" y="710622"/>
                    <a:pt x="1789565" y="710622"/>
                    <a:pt x="1789565" y="710527"/>
                  </a:cubicBezTo>
                  <a:close/>
                  <a:moveTo>
                    <a:pt x="1799662" y="717194"/>
                  </a:moveTo>
                  <a:cubicBezTo>
                    <a:pt x="1798804" y="716813"/>
                    <a:pt x="1797757" y="716528"/>
                    <a:pt x="1797376" y="716432"/>
                  </a:cubicBezTo>
                  <a:cubicBezTo>
                    <a:pt x="1796423" y="716242"/>
                    <a:pt x="1794994" y="715480"/>
                    <a:pt x="1793565" y="714718"/>
                  </a:cubicBezTo>
                  <a:cubicBezTo>
                    <a:pt x="1792518" y="714146"/>
                    <a:pt x="1790994" y="712432"/>
                    <a:pt x="1790137" y="711289"/>
                  </a:cubicBezTo>
                  <a:cubicBezTo>
                    <a:pt x="1793756" y="710146"/>
                    <a:pt x="1796709" y="705288"/>
                    <a:pt x="1797376" y="704336"/>
                  </a:cubicBezTo>
                  <a:cubicBezTo>
                    <a:pt x="1798519" y="702430"/>
                    <a:pt x="1797471" y="700430"/>
                    <a:pt x="1796709" y="699001"/>
                  </a:cubicBezTo>
                  <a:cubicBezTo>
                    <a:pt x="1796423" y="698525"/>
                    <a:pt x="1796233" y="698049"/>
                    <a:pt x="1796042" y="697668"/>
                  </a:cubicBezTo>
                  <a:cubicBezTo>
                    <a:pt x="1795851" y="697001"/>
                    <a:pt x="1796614" y="695668"/>
                    <a:pt x="1797280" y="694525"/>
                  </a:cubicBezTo>
                  <a:cubicBezTo>
                    <a:pt x="1797947" y="693287"/>
                    <a:pt x="1798614" y="692048"/>
                    <a:pt x="1798614" y="691191"/>
                  </a:cubicBezTo>
                  <a:cubicBezTo>
                    <a:pt x="1798614" y="690143"/>
                    <a:pt x="1797185" y="688048"/>
                    <a:pt x="1795471" y="685571"/>
                  </a:cubicBezTo>
                  <a:cubicBezTo>
                    <a:pt x="1794232" y="683762"/>
                    <a:pt x="1792899" y="681857"/>
                    <a:pt x="1792423" y="680523"/>
                  </a:cubicBezTo>
                  <a:cubicBezTo>
                    <a:pt x="1792137" y="679761"/>
                    <a:pt x="1792137" y="679094"/>
                    <a:pt x="1792423" y="678523"/>
                  </a:cubicBezTo>
                  <a:cubicBezTo>
                    <a:pt x="1792994" y="677380"/>
                    <a:pt x="1794518" y="676713"/>
                    <a:pt x="1795851" y="676237"/>
                  </a:cubicBezTo>
                  <a:cubicBezTo>
                    <a:pt x="1797757" y="675570"/>
                    <a:pt x="1798043" y="674903"/>
                    <a:pt x="1798899" y="673474"/>
                  </a:cubicBezTo>
                  <a:lnTo>
                    <a:pt x="1799090" y="673189"/>
                  </a:lnTo>
                  <a:cubicBezTo>
                    <a:pt x="1799662" y="672236"/>
                    <a:pt x="1800805" y="671379"/>
                    <a:pt x="1801757" y="670712"/>
                  </a:cubicBezTo>
                  <a:cubicBezTo>
                    <a:pt x="1802519" y="670141"/>
                    <a:pt x="1803186" y="669665"/>
                    <a:pt x="1803471" y="669188"/>
                  </a:cubicBezTo>
                  <a:cubicBezTo>
                    <a:pt x="1803757" y="668807"/>
                    <a:pt x="1804805" y="667950"/>
                    <a:pt x="1805948" y="666997"/>
                  </a:cubicBezTo>
                  <a:cubicBezTo>
                    <a:pt x="1807662" y="665569"/>
                    <a:pt x="1809663" y="664045"/>
                    <a:pt x="1810520" y="662902"/>
                  </a:cubicBezTo>
                  <a:cubicBezTo>
                    <a:pt x="1811568" y="661378"/>
                    <a:pt x="1810615" y="658044"/>
                    <a:pt x="1809758" y="655282"/>
                  </a:cubicBezTo>
                  <a:cubicBezTo>
                    <a:pt x="1809472" y="654234"/>
                    <a:pt x="1809187" y="653377"/>
                    <a:pt x="1809091" y="652805"/>
                  </a:cubicBezTo>
                  <a:cubicBezTo>
                    <a:pt x="1808901" y="651662"/>
                    <a:pt x="1810139" y="649186"/>
                    <a:pt x="1811092" y="647376"/>
                  </a:cubicBezTo>
                  <a:cubicBezTo>
                    <a:pt x="1811568" y="646519"/>
                    <a:pt x="1811853" y="645757"/>
                    <a:pt x="1812044" y="645280"/>
                  </a:cubicBezTo>
                  <a:cubicBezTo>
                    <a:pt x="1812520" y="643757"/>
                    <a:pt x="1811568" y="640613"/>
                    <a:pt x="1811187" y="639756"/>
                  </a:cubicBezTo>
                  <a:cubicBezTo>
                    <a:pt x="1810901" y="639184"/>
                    <a:pt x="1811759" y="638137"/>
                    <a:pt x="1812520" y="637375"/>
                  </a:cubicBezTo>
                  <a:cubicBezTo>
                    <a:pt x="1812806" y="636994"/>
                    <a:pt x="1813187" y="636613"/>
                    <a:pt x="1813378" y="636232"/>
                  </a:cubicBezTo>
                  <a:cubicBezTo>
                    <a:pt x="1814044" y="635184"/>
                    <a:pt x="1814140" y="633946"/>
                    <a:pt x="1814235" y="632803"/>
                  </a:cubicBezTo>
                  <a:cubicBezTo>
                    <a:pt x="1814235" y="632612"/>
                    <a:pt x="1814235" y="632326"/>
                    <a:pt x="1814235" y="632136"/>
                  </a:cubicBezTo>
                  <a:cubicBezTo>
                    <a:pt x="1814330" y="631183"/>
                    <a:pt x="1814901" y="630231"/>
                    <a:pt x="1815473" y="629374"/>
                  </a:cubicBezTo>
                  <a:cubicBezTo>
                    <a:pt x="1815664" y="629088"/>
                    <a:pt x="1815854" y="628802"/>
                    <a:pt x="1815949" y="628612"/>
                  </a:cubicBezTo>
                  <a:cubicBezTo>
                    <a:pt x="1816521" y="627754"/>
                    <a:pt x="1816521" y="626326"/>
                    <a:pt x="1816616" y="624897"/>
                  </a:cubicBezTo>
                  <a:cubicBezTo>
                    <a:pt x="1816616" y="624516"/>
                    <a:pt x="1816616" y="624230"/>
                    <a:pt x="1816711" y="623849"/>
                  </a:cubicBezTo>
                  <a:cubicBezTo>
                    <a:pt x="1816807" y="622420"/>
                    <a:pt x="1817187" y="621182"/>
                    <a:pt x="1817759" y="620325"/>
                  </a:cubicBezTo>
                  <a:cubicBezTo>
                    <a:pt x="1818045" y="619849"/>
                    <a:pt x="1818521" y="618611"/>
                    <a:pt x="1819188" y="616705"/>
                  </a:cubicBezTo>
                  <a:cubicBezTo>
                    <a:pt x="1819569" y="615562"/>
                    <a:pt x="1820045" y="614324"/>
                    <a:pt x="1820235" y="613848"/>
                  </a:cubicBezTo>
                  <a:cubicBezTo>
                    <a:pt x="1820521" y="613372"/>
                    <a:pt x="1820712" y="612705"/>
                    <a:pt x="1820998" y="611943"/>
                  </a:cubicBezTo>
                  <a:cubicBezTo>
                    <a:pt x="1821378" y="610800"/>
                    <a:pt x="1821760" y="609562"/>
                    <a:pt x="1822331" y="608800"/>
                  </a:cubicBezTo>
                  <a:cubicBezTo>
                    <a:pt x="1822998" y="607847"/>
                    <a:pt x="1822998" y="606799"/>
                    <a:pt x="1822998" y="605942"/>
                  </a:cubicBezTo>
                  <a:cubicBezTo>
                    <a:pt x="1822998" y="605466"/>
                    <a:pt x="1822998" y="605085"/>
                    <a:pt x="1822998" y="604704"/>
                  </a:cubicBezTo>
                  <a:cubicBezTo>
                    <a:pt x="1823188" y="604037"/>
                    <a:pt x="1828141" y="602323"/>
                    <a:pt x="1830142" y="602037"/>
                  </a:cubicBezTo>
                  <a:cubicBezTo>
                    <a:pt x="1830142" y="602037"/>
                    <a:pt x="1830142" y="602132"/>
                    <a:pt x="1830142" y="602132"/>
                  </a:cubicBezTo>
                  <a:cubicBezTo>
                    <a:pt x="1830237" y="603466"/>
                    <a:pt x="1830142" y="607371"/>
                    <a:pt x="1830046" y="608514"/>
                  </a:cubicBezTo>
                  <a:cubicBezTo>
                    <a:pt x="1829951" y="609657"/>
                    <a:pt x="1829475" y="611562"/>
                    <a:pt x="1828808" y="612324"/>
                  </a:cubicBezTo>
                  <a:cubicBezTo>
                    <a:pt x="1828046" y="613181"/>
                    <a:pt x="1826808" y="615467"/>
                    <a:pt x="1827474" y="616515"/>
                  </a:cubicBezTo>
                  <a:cubicBezTo>
                    <a:pt x="1827855" y="617182"/>
                    <a:pt x="1828332" y="617467"/>
                    <a:pt x="1828999" y="617849"/>
                  </a:cubicBezTo>
                  <a:cubicBezTo>
                    <a:pt x="1829284" y="618039"/>
                    <a:pt x="1829570" y="618229"/>
                    <a:pt x="1829951" y="618515"/>
                  </a:cubicBezTo>
                  <a:cubicBezTo>
                    <a:pt x="1831285" y="619468"/>
                    <a:pt x="1834809" y="623278"/>
                    <a:pt x="1834809" y="623945"/>
                  </a:cubicBezTo>
                  <a:cubicBezTo>
                    <a:pt x="1834809" y="624325"/>
                    <a:pt x="1834714" y="624897"/>
                    <a:pt x="1834618" y="625564"/>
                  </a:cubicBezTo>
                  <a:cubicBezTo>
                    <a:pt x="1834523" y="626326"/>
                    <a:pt x="1834428" y="627183"/>
                    <a:pt x="1834333" y="627850"/>
                  </a:cubicBezTo>
                  <a:cubicBezTo>
                    <a:pt x="1834237" y="629183"/>
                    <a:pt x="1834714" y="630993"/>
                    <a:pt x="1835857" y="631755"/>
                  </a:cubicBezTo>
                  <a:cubicBezTo>
                    <a:pt x="1836619" y="632231"/>
                    <a:pt x="1839095" y="634327"/>
                    <a:pt x="1840524" y="635470"/>
                  </a:cubicBezTo>
                  <a:cubicBezTo>
                    <a:pt x="1840905" y="635851"/>
                    <a:pt x="1841286" y="636137"/>
                    <a:pt x="1841477" y="636232"/>
                  </a:cubicBezTo>
                  <a:cubicBezTo>
                    <a:pt x="1841667" y="636327"/>
                    <a:pt x="1841762" y="636517"/>
                    <a:pt x="1841953" y="636613"/>
                  </a:cubicBezTo>
                  <a:cubicBezTo>
                    <a:pt x="1842715" y="637184"/>
                    <a:pt x="1843858" y="638041"/>
                    <a:pt x="1843762" y="638803"/>
                  </a:cubicBezTo>
                  <a:cubicBezTo>
                    <a:pt x="1843667" y="640042"/>
                    <a:pt x="1843381" y="642518"/>
                    <a:pt x="1843096" y="643661"/>
                  </a:cubicBezTo>
                  <a:cubicBezTo>
                    <a:pt x="1842810" y="644804"/>
                    <a:pt x="1842048" y="646900"/>
                    <a:pt x="1841477" y="647566"/>
                  </a:cubicBezTo>
                  <a:cubicBezTo>
                    <a:pt x="1840905" y="648233"/>
                    <a:pt x="1838714" y="652043"/>
                    <a:pt x="1838428" y="652996"/>
                  </a:cubicBezTo>
                  <a:cubicBezTo>
                    <a:pt x="1838333" y="653377"/>
                    <a:pt x="1837571" y="655091"/>
                    <a:pt x="1836809" y="656806"/>
                  </a:cubicBezTo>
                  <a:cubicBezTo>
                    <a:pt x="1836047" y="658520"/>
                    <a:pt x="1835285" y="660235"/>
                    <a:pt x="1834904" y="661283"/>
                  </a:cubicBezTo>
                  <a:cubicBezTo>
                    <a:pt x="1834714" y="661759"/>
                    <a:pt x="1834523" y="662425"/>
                    <a:pt x="1834237" y="663092"/>
                  </a:cubicBezTo>
                  <a:cubicBezTo>
                    <a:pt x="1833571" y="664997"/>
                    <a:pt x="1832332" y="668617"/>
                    <a:pt x="1831570" y="669093"/>
                  </a:cubicBezTo>
                  <a:cubicBezTo>
                    <a:pt x="1831285" y="669283"/>
                    <a:pt x="1831094" y="669379"/>
                    <a:pt x="1830809" y="669569"/>
                  </a:cubicBezTo>
                  <a:cubicBezTo>
                    <a:pt x="1830046" y="670045"/>
                    <a:pt x="1829380" y="670522"/>
                    <a:pt x="1828427" y="670712"/>
                  </a:cubicBezTo>
                  <a:cubicBezTo>
                    <a:pt x="1828046" y="670808"/>
                    <a:pt x="1827665" y="670808"/>
                    <a:pt x="1827189" y="670903"/>
                  </a:cubicBezTo>
                  <a:cubicBezTo>
                    <a:pt x="1825951" y="670998"/>
                    <a:pt x="1824331" y="671188"/>
                    <a:pt x="1824046" y="672617"/>
                  </a:cubicBezTo>
                  <a:cubicBezTo>
                    <a:pt x="1824046" y="672903"/>
                    <a:pt x="1823950" y="673093"/>
                    <a:pt x="1823950" y="673474"/>
                  </a:cubicBezTo>
                  <a:cubicBezTo>
                    <a:pt x="1823665" y="674903"/>
                    <a:pt x="1823379" y="677094"/>
                    <a:pt x="1822807" y="677856"/>
                  </a:cubicBezTo>
                  <a:cubicBezTo>
                    <a:pt x="1822045" y="678904"/>
                    <a:pt x="1820521" y="680333"/>
                    <a:pt x="1819569" y="680333"/>
                  </a:cubicBezTo>
                  <a:cubicBezTo>
                    <a:pt x="1819188" y="680333"/>
                    <a:pt x="1818426" y="680237"/>
                    <a:pt x="1817569" y="680047"/>
                  </a:cubicBezTo>
                  <a:cubicBezTo>
                    <a:pt x="1815092" y="679666"/>
                    <a:pt x="1813282" y="679380"/>
                    <a:pt x="1812425" y="679856"/>
                  </a:cubicBezTo>
                  <a:cubicBezTo>
                    <a:pt x="1812044" y="680047"/>
                    <a:pt x="1811092" y="680333"/>
                    <a:pt x="1810234" y="680713"/>
                  </a:cubicBezTo>
                  <a:cubicBezTo>
                    <a:pt x="1807758" y="681475"/>
                    <a:pt x="1806329" y="682047"/>
                    <a:pt x="1806139" y="682904"/>
                  </a:cubicBezTo>
                  <a:cubicBezTo>
                    <a:pt x="1805853" y="683952"/>
                    <a:pt x="1805472" y="689476"/>
                    <a:pt x="1806234" y="690620"/>
                  </a:cubicBezTo>
                  <a:cubicBezTo>
                    <a:pt x="1806424" y="690810"/>
                    <a:pt x="1806615" y="691191"/>
                    <a:pt x="1806805" y="691572"/>
                  </a:cubicBezTo>
                  <a:cubicBezTo>
                    <a:pt x="1807662" y="693001"/>
                    <a:pt x="1808805" y="694906"/>
                    <a:pt x="1809472" y="695572"/>
                  </a:cubicBezTo>
                  <a:cubicBezTo>
                    <a:pt x="1809663" y="695763"/>
                    <a:pt x="1809949" y="696049"/>
                    <a:pt x="1810330" y="696334"/>
                  </a:cubicBezTo>
                  <a:cubicBezTo>
                    <a:pt x="1811663" y="697573"/>
                    <a:pt x="1814044" y="699859"/>
                    <a:pt x="1814616" y="701192"/>
                  </a:cubicBezTo>
                  <a:cubicBezTo>
                    <a:pt x="1815378" y="702812"/>
                    <a:pt x="1815949" y="704907"/>
                    <a:pt x="1816044" y="705669"/>
                  </a:cubicBezTo>
                  <a:cubicBezTo>
                    <a:pt x="1816616" y="708431"/>
                    <a:pt x="1816807" y="711003"/>
                    <a:pt x="1816521" y="711384"/>
                  </a:cubicBezTo>
                  <a:cubicBezTo>
                    <a:pt x="1815759" y="711860"/>
                    <a:pt x="1812996" y="713289"/>
                    <a:pt x="1811853" y="713194"/>
                  </a:cubicBezTo>
                  <a:cubicBezTo>
                    <a:pt x="1811473" y="713194"/>
                    <a:pt x="1810710" y="713003"/>
                    <a:pt x="1809853" y="712717"/>
                  </a:cubicBezTo>
                  <a:cubicBezTo>
                    <a:pt x="1805472" y="711670"/>
                    <a:pt x="1803377" y="711289"/>
                    <a:pt x="1802900" y="712241"/>
                  </a:cubicBezTo>
                  <a:cubicBezTo>
                    <a:pt x="1802328" y="713289"/>
                    <a:pt x="1801185" y="715575"/>
                    <a:pt x="1801185" y="715575"/>
                  </a:cubicBezTo>
                  <a:lnTo>
                    <a:pt x="1799662" y="717194"/>
                  </a:lnTo>
                  <a:close/>
                  <a:moveTo>
                    <a:pt x="1957015" y="722909"/>
                  </a:moveTo>
                  <a:cubicBezTo>
                    <a:pt x="1956348" y="723957"/>
                    <a:pt x="1954538" y="726338"/>
                    <a:pt x="1953871" y="726910"/>
                  </a:cubicBezTo>
                  <a:lnTo>
                    <a:pt x="1953490" y="727195"/>
                  </a:lnTo>
                  <a:cubicBezTo>
                    <a:pt x="1948347" y="731767"/>
                    <a:pt x="1947680" y="733101"/>
                    <a:pt x="1948251" y="733672"/>
                  </a:cubicBezTo>
                  <a:cubicBezTo>
                    <a:pt x="1948347" y="733768"/>
                    <a:pt x="1948537" y="733958"/>
                    <a:pt x="1948728" y="734149"/>
                  </a:cubicBezTo>
                  <a:cubicBezTo>
                    <a:pt x="1949871" y="735292"/>
                    <a:pt x="1951109" y="736530"/>
                    <a:pt x="1950252" y="737292"/>
                  </a:cubicBezTo>
                  <a:cubicBezTo>
                    <a:pt x="1948823" y="738625"/>
                    <a:pt x="1944727" y="742721"/>
                    <a:pt x="1943775" y="744150"/>
                  </a:cubicBezTo>
                  <a:lnTo>
                    <a:pt x="1943489" y="744531"/>
                  </a:lnTo>
                  <a:cubicBezTo>
                    <a:pt x="1941679" y="747198"/>
                    <a:pt x="1940441" y="748532"/>
                    <a:pt x="1940060" y="748627"/>
                  </a:cubicBezTo>
                  <a:cubicBezTo>
                    <a:pt x="1939869" y="748436"/>
                    <a:pt x="1939679" y="748246"/>
                    <a:pt x="1939393" y="747960"/>
                  </a:cubicBezTo>
                  <a:cubicBezTo>
                    <a:pt x="1938346" y="746912"/>
                    <a:pt x="1937679" y="746341"/>
                    <a:pt x="1937012" y="746436"/>
                  </a:cubicBezTo>
                  <a:cubicBezTo>
                    <a:pt x="1936821" y="746436"/>
                    <a:pt x="1936536" y="746626"/>
                    <a:pt x="1936440" y="747008"/>
                  </a:cubicBezTo>
                  <a:cubicBezTo>
                    <a:pt x="1936250" y="747484"/>
                    <a:pt x="1936345" y="748055"/>
                    <a:pt x="1936440" y="748436"/>
                  </a:cubicBezTo>
                  <a:cubicBezTo>
                    <a:pt x="1936631" y="749198"/>
                    <a:pt x="1936631" y="749579"/>
                    <a:pt x="1936060" y="749865"/>
                  </a:cubicBezTo>
                  <a:cubicBezTo>
                    <a:pt x="1935774" y="750055"/>
                    <a:pt x="1935393" y="750246"/>
                    <a:pt x="1934917" y="750532"/>
                  </a:cubicBezTo>
                  <a:cubicBezTo>
                    <a:pt x="1933202" y="751484"/>
                    <a:pt x="1931011" y="752627"/>
                    <a:pt x="1930249" y="753675"/>
                  </a:cubicBezTo>
                  <a:cubicBezTo>
                    <a:pt x="1929964" y="754056"/>
                    <a:pt x="1929011" y="755485"/>
                    <a:pt x="1927773" y="757295"/>
                  </a:cubicBezTo>
                  <a:cubicBezTo>
                    <a:pt x="1925868" y="760152"/>
                    <a:pt x="1922724" y="765010"/>
                    <a:pt x="1922153" y="765391"/>
                  </a:cubicBezTo>
                  <a:cubicBezTo>
                    <a:pt x="1922153" y="765391"/>
                    <a:pt x="1918438" y="766820"/>
                    <a:pt x="1917486" y="768534"/>
                  </a:cubicBezTo>
                  <a:cubicBezTo>
                    <a:pt x="1917105" y="769105"/>
                    <a:pt x="1916914" y="769963"/>
                    <a:pt x="1916628" y="770915"/>
                  </a:cubicBezTo>
                  <a:cubicBezTo>
                    <a:pt x="1916343" y="772058"/>
                    <a:pt x="1915867" y="773487"/>
                    <a:pt x="1915390" y="773868"/>
                  </a:cubicBezTo>
                  <a:cubicBezTo>
                    <a:pt x="1915105" y="774058"/>
                    <a:pt x="1914819" y="774344"/>
                    <a:pt x="1914438" y="774630"/>
                  </a:cubicBezTo>
                  <a:cubicBezTo>
                    <a:pt x="1913486" y="775392"/>
                    <a:pt x="1912247" y="776440"/>
                    <a:pt x="1911485" y="776630"/>
                  </a:cubicBezTo>
                  <a:cubicBezTo>
                    <a:pt x="1910247" y="776821"/>
                    <a:pt x="1908152" y="777678"/>
                    <a:pt x="1907485" y="778440"/>
                  </a:cubicBezTo>
                  <a:cubicBezTo>
                    <a:pt x="1907294" y="778726"/>
                    <a:pt x="1907103" y="779107"/>
                    <a:pt x="1907009" y="779488"/>
                  </a:cubicBezTo>
                  <a:cubicBezTo>
                    <a:pt x="1906723" y="780345"/>
                    <a:pt x="1906532" y="780726"/>
                    <a:pt x="1905770" y="780726"/>
                  </a:cubicBezTo>
                  <a:lnTo>
                    <a:pt x="1905389" y="780726"/>
                  </a:lnTo>
                  <a:cubicBezTo>
                    <a:pt x="1903865" y="780726"/>
                    <a:pt x="1903484" y="780821"/>
                    <a:pt x="1902341" y="782631"/>
                  </a:cubicBezTo>
                  <a:cubicBezTo>
                    <a:pt x="1901198" y="784441"/>
                    <a:pt x="1900341" y="787108"/>
                    <a:pt x="1900150" y="788917"/>
                  </a:cubicBezTo>
                  <a:cubicBezTo>
                    <a:pt x="1900150" y="789394"/>
                    <a:pt x="1900150" y="790156"/>
                    <a:pt x="1900150" y="791203"/>
                  </a:cubicBezTo>
                  <a:cubicBezTo>
                    <a:pt x="1900150" y="793490"/>
                    <a:pt x="1900055" y="798157"/>
                    <a:pt x="1899579" y="798728"/>
                  </a:cubicBezTo>
                  <a:lnTo>
                    <a:pt x="1899388" y="799014"/>
                  </a:lnTo>
                  <a:cubicBezTo>
                    <a:pt x="1898721" y="799871"/>
                    <a:pt x="1898055" y="800728"/>
                    <a:pt x="1898817" y="802633"/>
                  </a:cubicBezTo>
                  <a:cubicBezTo>
                    <a:pt x="1899579" y="804538"/>
                    <a:pt x="1900626" y="808349"/>
                    <a:pt x="1900531" y="809872"/>
                  </a:cubicBezTo>
                  <a:cubicBezTo>
                    <a:pt x="1900436" y="811492"/>
                    <a:pt x="1899198" y="814921"/>
                    <a:pt x="1898721" y="815587"/>
                  </a:cubicBezTo>
                  <a:cubicBezTo>
                    <a:pt x="1898055" y="816540"/>
                    <a:pt x="1897388" y="817683"/>
                    <a:pt x="1896912" y="818826"/>
                  </a:cubicBezTo>
                  <a:cubicBezTo>
                    <a:pt x="1896531" y="819969"/>
                    <a:pt x="1895769" y="823017"/>
                    <a:pt x="1896150" y="824922"/>
                  </a:cubicBezTo>
                  <a:cubicBezTo>
                    <a:pt x="1896245" y="825493"/>
                    <a:pt x="1896626" y="826351"/>
                    <a:pt x="1897007" y="827303"/>
                  </a:cubicBezTo>
                  <a:cubicBezTo>
                    <a:pt x="1897578" y="828827"/>
                    <a:pt x="1898627" y="831304"/>
                    <a:pt x="1898055" y="831780"/>
                  </a:cubicBezTo>
                  <a:cubicBezTo>
                    <a:pt x="1897578" y="832161"/>
                    <a:pt x="1896626" y="832637"/>
                    <a:pt x="1895674" y="833113"/>
                  </a:cubicBezTo>
                  <a:cubicBezTo>
                    <a:pt x="1893578" y="834161"/>
                    <a:pt x="1892340" y="834828"/>
                    <a:pt x="1892054" y="835590"/>
                  </a:cubicBezTo>
                  <a:cubicBezTo>
                    <a:pt x="1891959" y="835780"/>
                    <a:pt x="1891864" y="835971"/>
                    <a:pt x="1891864" y="836162"/>
                  </a:cubicBezTo>
                  <a:cubicBezTo>
                    <a:pt x="1891292" y="837400"/>
                    <a:pt x="1890530" y="839114"/>
                    <a:pt x="1891197" y="840067"/>
                  </a:cubicBezTo>
                  <a:cubicBezTo>
                    <a:pt x="1891387" y="840353"/>
                    <a:pt x="1891673" y="840638"/>
                    <a:pt x="1891864" y="840924"/>
                  </a:cubicBezTo>
                  <a:cubicBezTo>
                    <a:pt x="1892054" y="841115"/>
                    <a:pt x="1892435" y="841495"/>
                    <a:pt x="1892435" y="841686"/>
                  </a:cubicBezTo>
                  <a:cubicBezTo>
                    <a:pt x="1892435" y="841686"/>
                    <a:pt x="1892340" y="841781"/>
                    <a:pt x="1891768" y="841972"/>
                  </a:cubicBezTo>
                  <a:cubicBezTo>
                    <a:pt x="1889673" y="842638"/>
                    <a:pt x="1885196" y="843972"/>
                    <a:pt x="1885101" y="843972"/>
                  </a:cubicBezTo>
                  <a:cubicBezTo>
                    <a:pt x="1884053" y="844353"/>
                    <a:pt x="1883482" y="846067"/>
                    <a:pt x="1883005" y="848163"/>
                  </a:cubicBezTo>
                  <a:cubicBezTo>
                    <a:pt x="1882910" y="848639"/>
                    <a:pt x="1882719" y="849116"/>
                    <a:pt x="1882624" y="849306"/>
                  </a:cubicBezTo>
                  <a:cubicBezTo>
                    <a:pt x="1882243" y="850163"/>
                    <a:pt x="1880815" y="851401"/>
                    <a:pt x="1879290" y="851878"/>
                  </a:cubicBezTo>
                  <a:cubicBezTo>
                    <a:pt x="1877576" y="852449"/>
                    <a:pt x="1877005" y="852925"/>
                    <a:pt x="1876338" y="853592"/>
                  </a:cubicBezTo>
                  <a:cubicBezTo>
                    <a:pt x="1875957" y="853497"/>
                    <a:pt x="1875099" y="852068"/>
                    <a:pt x="1874814" y="851497"/>
                  </a:cubicBezTo>
                  <a:cubicBezTo>
                    <a:pt x="1874719" y="851306"/>
                    <a:pt x="1874528" y="851020"/>
                    <a:pt x="1874433" y="850830"/>
                  </a:cubicBezTo>
                  <a:cubicBezTo>
                    <a:pt x="1873099" y="848639"/>
                    <a:pt x="1870623" y="844543"/>
                    <a:pt x="1870528" y="844067"/>
                  </a:cubicBezTo>
                  <a:cubicBezTo>
                    <a:pt x="1870432" y="843686"/>
                    <a:pt x="1870146" y="843020"/>
                    <a:pt x="1869765" y="842353"/>
                  </a:cubicBezTo>
                  <a:cubicBezTo>
                    <a:pt x="1869385" y="841686"/>
                    <a:pt x="1869003" y="840924"/>
                    <a:pt x="1868909" y="840448"/>
                  </a:cubicBezTo>
                  <a:cubicBezTo>
                    <a:pt x="1868718" y="839876"/>
                    <a:pt x="1869003" y="838828"/>
                    <a:pt x="1869765" y="837590"/>
                  </a:cubicBezTo>
                  <a:cubicBezTo>
                    <a:pt x="1870242" y="836828"/>
                    <a:pt x="1869480" y="835685"/>
                    <a:pt x="1868813" y="834542"/>
                  </a:cubicBezTo>
                  <a:lnTo>
                    <a:pt x="1868623" y="834161"/>
                  </a:lnTo>
                  <a:cubicBezTo>
                    <a:pt x="1867956" y="833113"/>
                    <a:pt x="1864812" y="827399"/>
                    <a:pt x="1864051" y="825779"/>
                  </a:cubicBezTo>
                  <a:cubicBezTo>
                    <a:pt x="1863765" y="825112"/>
                    <a:pt x="1863193" y="824255"/>
                    <a:pt x="1862526" y="823208"/>
                  </a:cubicBezTo>
                  <a:cubicBezTo>
                    <a:pt x="1861479" y="821588"/>
                    <a:pt x="1860145" y="819588"/>
                    <a:pt x="1859478" y="817683"/>
                  </a:cubicBezTo>
                  <a:cubicBezTo>
                    <a:pt x="1858335" y="814540"/>
                    <a:pt x="1856621" y="804443"/>
                    <a:pt x="1856526" y="803300"/>
                  </a:cubicBezTo>
                  <a:cubicBezTo>
                    <a:pt x="1856430" y="802443"/>
                    <a:pt x="1855669" y="801586"/>
                    <a:pt x="1854716" y="800633"/>
                  </a:cubicBezTo>
                  <a:cubicBezTo>
                    <a:pt x="1854144" y="800062"/>
                    <a:pt x="1853668" y="799395"/>
                    <a:pt x="1853287" y="798919"/>
                  </a:cubicBezTo>
                  <a:cubicBezTo>
                    <a:pt x="1852525" y="797776"/>
                    <a:pt x="1851858" y="795966"/>
                    <a:pt x="1851096" y="793394"/>
                  </a:cubicBezTo>
                  <a:cubicBezTo>
                    <a:pt x="1850715" y="791966"/>
                    <a:pt x="1849001" y="790346"/>
                    <a:pt x="1847572" y="789013"/>
                  </a:cubicBezTo>
                  <a:cubicBezTo>
                    <a:pt x="1846905" y="788441"/>
                    <a:pt x="1846334" y="787870"/>
                    <a:pt x="1846144" y="787489"/>
                  </a:cubicBezTo>
                  <a:cubicBezTo>
                    <a:pt x="1845572" y="786632"/>
                    <a:pt x="1845096" y="783774"/>
                    <a:pt x="1845001" y="782726"/>
                  </a:cubicBezTo>
                  <a:cubicBezTo>
                    <a:pt x="1844905" y="782059"/>
                    <a:pt x="1844239" y="780345"/>
                    <a:pt x="1843286" y="777868"/>
                  </a:cubicBezTo>
                  <a:cubicBezTo>
                    <a:pt x="1842810" y="776725"/>
                    <a:pt x="1842429" y="775678"/>
                    <a:pt x="1842238" y="775201"/>
                  </a:cubicBezTo>
                  <a:cubicBezTo>
                    <a:pt x="1841857" y="773868"/>
                    <a:pt x="1840524" y="769867"/>
                    <a:pt x="1839762" y="768534"/>
                  </a:cubicBezTo>
                  <a:cubicBezTo>
                    <a:pt x="1839381" y="767867"/>
                    <a:pt x="1838524" y="765581"/>
                    <a:pt x="1837762" y="763676"/>
                  </a:cubicBezTo>
                  <a:cubicBezTo>
                    <a:pt x="1837095" y="761866"/>
                    <a:pt x="1836428" y="760247"/>
                    <a:pt x="1836047" y="759485"/>
                  </a:cubicBezTo>
                  <a:cubicBezTo>
                    <a:pt x="1835285" y="757961"/>
                    <a:pt x="1834333" y="754628"/>
                    <a:pt x="1834428" y="753103"/>
                  </a:cubicBezTo>
                  <a:cubicBezTo>
                    <a:pt x="1834523" y="751865"/>
                    <a:pt x="1835285" y="750627"/>
                    <a:pt x="1835952" y="749674"/>
                  </a:cubicBezTo>
                  <a:cubicBezTo>
                    <a:pt x="1836143" y="749389"/>
                    <a:pt x="1836237" y="749198"/>
                    <a:pt x="1836428" y="749008"/>
                  </a:cubicBezTo>
                  <a:cubicBezTo>
                    <a:pt x="1837095" y="747865"/>
                    <a:pt x="1836999" y="740530"/>
                    <a:pt x="1836714" y="739673"/>
                  </a:cubicBezTo>
                  <a:cubicBezTo>
                    <a:pt x="1836523" y="738911"/>
                    <a:pt x="1835761" y="738530"/>
                    <a:pt x="1835094" y="738245"/>
                  </a:cubicBezTo>
                  <a:cubicBezTo>
                    <a:pt x="1834714" y="738054"/>
                    <a:pt x="1834333" y="737863"/>
                    <a:pt x="1833951" y="737578"/>
                  </a:cubicBezTo>
                  <a:cubicBezTo>
                    <a:pt x="1833285" y="737006"/>
                    <a:pt x="1833285" y="736054"/>
                    <a:pt x="1833380" y="734816"/>
                  </a:cubicBezTo>
                  <a:lnTo>
                    <a:pt x="1833380" y="734244"/>
                  </a:lnTo>
                  <a:cubicBezTo>
                    <a:pt x="1833380" y="733577"/>
                    <a:pt x="1833951" y="732720"/>
                    <a:pt x="1834523" y="731863"/>
                  </a:cubicBezTo>
                  <a:cubicBezTo>
                    <a:pt x="1835190" y="730910"/>
                    <a:pt x="1835857" y="729862"/>
                    <a:pt x="1836047" y="728910"/>
                  </a:cubicBezTo>
                  <a:cubicBezTo>
                    <a:pt x="1836237" y="728053"/>
                    <a:pt x="1835952" y="727767"/>
                    <a:pt x="1835571" y="727672"/>
                  </a:cubicBezTo>
                  <a:cubicBezTo>
                    <a:pt x="1834523" y="727386"/>
                    <a:pt x="1832618" y="729291"/>
                    <a:pt x="1832046" y="730339"/>
                  </a:cubicBezTo>
                  <a:cubicBezTo>
                    <a:pt x="1831475" y="731291"/>
                    <a:pt x="1830999" y="731387"/>
                    <a:pt x="1830427" y="731482"/>
                  </a:cubicBezTo>
                  <a:cubicBezTo>
                    <a:pt x="1830142" y="731482"/>
                    <a:pt x="1829856" y="731577"/>
                    <a:pt x="1829475" y="731672"/>
                  </a:cubicBezTo>
                  <a:cubicBezTo>
                    <a:pt x="1828427" y="732053"/>
                    <a:pt x="1828713" y="733768"/>
                    <a:pt x="1829189" y="735958"/>
                  </a:cubicBezTo>
                  <a:cubicBezTo>
                    <a:pt x="1829284" y="736340"/>
                    <a:pt x="1829380" y="736720"/>
                    <a:pt x="1829380" y="736816"/>
                  </a:cubicBezTo>
                  <a:cubicBezTo>
                    <a:pt x="1829284" y="737197"/>
                    <a:pt x="1827761" y="739483"/>
                    <a:pt x="1827189" y="740245"/>
                  </a:cubicBezTo>
                  <a:cubicBezTo>
                    <a:pt x="1826618" y="740912"/>
                    <a:pt x="1823950" y="743388"/>
                    <a:pt x="1821855" y="744055"/>
                  </a:cubicBezTo>
                  <a:cubicBezTo>
                    <a:pt x="1819855" y="744626"/>
                    <a:pt x="1816140" y="743293"/>
                    <a:pt x="1814997" y="742436"/>
                  </a:cubicBezTo>
                  <a:cubicBezTo>
                    <a:pt x="1813949" y="741674"/>
                    <a:pt x="1810996" y="737006"/>
                    <a:pt x="1809949" y="735101"/>
                  </a:cubicBezTo>
                  <a:cubicBezTo>
                    <a:pt x="1809282" y="733863"/>
                    <a:pt x="1807472" y="732720"/>
                    <a:pt x="1805948" y="731672"/>
                  </a:cubicBezTo>
                  <a:cubicBezTo>
                    <a:pt x="1805281" y="731196"/>
                    <a:pt x="1804710" y="730815"/>
                    <a:pt x="1804329" y="730529"/>
                  </a:cubicBezTo>
                  <a:cubicBezTo>
                    <a:pt x="1804138" y="730339"/>
                    <a:pt x="1804233" y="730339"/>
                    <a:pt x="1804233" y="730243"/>
                  </a:cubicBezTo>
                  <a:cubicBezTo>
                    <a:pt x="1804424" y="729767"/>
                    <a:pt x="1805948" y="729100"/>
                    <a:pt x="1806805" y="728910"/>
                  </a:cubicBezTo>
                  <a:cubicBezTo>
                    <a:pt x="1807472" y="728815"/>
                    <a:pt x="1807948" y="728434"/>
                    <a:pt x="1808329" y="728053"/>
                  </a:cubicBezTo>
                  <a:cubicBezTo>
                    <a:pt x="1808711" y="727767"/>
                    <a:pt x="1808996" y="727481"/>
                    <a:pt x="1809663" y="727195"/>
                  </a:cubicBezTo>
                  <a:cubicBezTo>
                    <a:pt x="1810139" y="727005"/>
                    <a:pt x="1812425" y="725862"/>
                    <a:pt x="1813092" y="725100"/>
                  </a:cubicBezTo>
                  <a:cubicBezTo>
                    <a:pt x="1813282" y="724909"/>
                    <a:pt x="1813282" y="724624"/>
                    <a:pt x="1813092" y="724338"/>
                  </a:cubicBezTo>
                  <a:cubicBezTo>
                    <a:pt x="1812615" y="723766"/>
                    <a:pt x="1810806" y="723481"/>
                    <a:pt x="1809758" y="723766"/>
                  </a:cubicBezTo>
                  <a:cubicBezTo>
                    <a:pt x="1808805" y="724052"/>
                    <a:pt x="1805281" y="724052"/>
                    <a:pt x="1803948" y="723957"/>
                  </a:cubicBezTo>
                  <a:cubicBezTo>
                    <a:pt x="1802805" y="723766"/>
                    <a:pt x="1799662" y="721099"/>
                    <a:pt x="1799376" y="720528"/>
                  </a:cubicBezTo>
                  <a:cubicBezTo>
                    <a:pt x="1799186" y="720147"/>
                    <a:pt x="1799566" y="719480"/>
                    <a:pt x="1800233" y="718813"/>
                  </a:cubicBezTo>
                  <a:cubicBezTo>
                    <a:pt x="1800424" y="718623"/>
                    <a:pt x="1800519" y="718337"/>
                    <a:pt x="1800519" y="718051"/>
                  </a:cubicBezTo>
                  <a:cubicBezTo>
                    <a:pt x="1800519" y="717956"/>
                    <a:pt x="1800328" y="717861"/>
                    <a:pt x="1800233" y="717670"/>
                  </a:cubicBezTo>
                  <a:lnTo>
                    <a:pt x="1801852" y="715766"/>
                  </a:lnTo>
                  <a:cubicBezTo>
                    <a:pt x="1801852" y="715766"/>
                    <a:pt x="1803090" y="713384"/>
                    <a:pt x="1803567" y="712432"/>
                  </a:cubicBezTo>
                  <a:cubicBezTo>
                    <a:pt x="1804138" y="712051"/>
                    <a:pt x="1807853" y="713003"/>
                    <a:pt x="1809472" y="713384"/>
                  </a:cubicBezTo>
                  <a:cubicBezTo>
                    <a:pt x="1810425" y="713575"/>
                    <a:pt x="1811187" y="713765"/>
                    <a:pt x="1811663" y="713861"/>
                  </a:cubicBezTo>
                  <a:cubicBezTo>
                    <a:pt x="1813282" y="714051"/>
                    <a:pt x="1816330" y="712337"/>
                    <a:pt x="1816997" y="711955"/>
                  </a:cubicBezTo>
                  <a:cubicBezTo>
                    <a:pt x="1817664" y="711479"/>
                    <a:pt x="1817664" y="709288"/>
                    <a:pt x="1816902" y="705478"/>
                  </a:cubicBezTo>
                  <a:cubicBezTo>
                    <a:pt x="1816807" y="705002"/>
                    <a:pt x="1816235" y="702716"/>
                    <a:pt x="1815378" y="700811"/>
                  </a:cubicBezTo>
                  <a:cubicBezTo>
                    <a:pt x="1814711" y="699383"/>
                    <a:pt x="1812330" y="697096"/>
                    <a:pt x="1810901" y="695763"/>
                  </a:cubicBezTo>
                  <a:cubicBezTo>
                    <a:pt x="1810520" y="695382"/>
                    <a:pt x="1810234" y="695191"/>
                    <a:pt x="1810139" y="695001"/>
                  </a:cubicBezTo>
                  <a:cubicBezTo>
                    <a:pt x="1809567" y="694334"/>
                    <a:pt x="1808329" y="692429"/>
                    <a:pt x="1807568" y="691096"/>
                  </a:cubicBezTo>
                  <a:cubicBezTo>
                    <a:pt x="1807377" y="690715"/>
                    <a:pt x="1807091" y="690334"/>
                    <a:pt x="1806996" y="690143"/>
                  </a:cubicBezTo>
                  <a:cubicBezTo>
                    <a:pt x="1806424" y="689286"/>
                    <a:pt x="1806710" y="684047"/>
                    <a:pt x="1806996" y="682999"/>
                  </a:cubicBezTo>
                  <a:cubicBezTo>
                    <a:pt x="1807091" y="682618"/>
                    <a:pt x="1809377" y="681857"/>
                    <a:pt x="1810520" y="681475"/>
                  </a:cubicBezTo>
                  <a:cubicBezTo>
                    <a:pt x="1811568" y="681095"/>
                    <a:pt x="1812520" y="680809"/>
                    <a:pt x="1812902" y="680523"/>
                  </a:cubicBezTo>
                  <a:cubicBezTo>
                    <a:pt x="1813473" y="680142"/>
                    <a:pt x="1815854" y="680618"/>
                    <a:pt x="1817283" y="680809"/>
                  </a:cubicBezTo>
                  <a:cubicBezTo>
                    <a:pt x="1818236" y="680999"/>
                    <a:pt x="1818997" y="681095"/>
                    <a:pt x="1819378" y="681095"/>
                  </a:cubicBezTo>
                  <a:cubicBezTo>
                    <a:pt x="1820902" y="681095"/>
                    <a:pt x="1822712" y="679190"/>
                    <a:pt x="1823474" y="678237"/>
                  </a:cubicBezTo>
                  <a:cubicBezTo>
                    <a:pt x="1824141" y="677284"/>
                    <a:pt x="1824522" y="675189"/>
                    <a:pt x="1824808" y="673474"/>
                  </a:cubicBezTo>
                  <a:lnTo>
                    <a:pt x="1824903" y="672617"/>
                  </a:lnTo>
                  <a:cubicBezTo>
                    <a:pt x="1824998" y="671950"/>
                    <a:pt x="1825760" y="671760"/>
                    <a:pt x="1827189" y="671665"/>
                  </a:cubicBezTo>
                  <a:cubicBezTo>
                    <a:pt x="1827665" y="671665"/>
                    <a:pt x="1828141" y="671570"/>
                    <a:pt x="1828522" y="671474"/>
                  </a:cubicBezTo>
                  <a:cubicBezTo>
                    <a:pt x="1829665" y="671188"/>
                    <a:pt x="1830427" y="670712"/>
                    <a:pt x="1831285" y="670141"/>
                  </a:cubicBezTo>
                  <a:cubicBezTo>
                    <a:pt x="1831475" y="669950"/>
                    <a:pt x="1831761" y="669855"/>
                    <a:pt x="1831952" y="669665"/>
                  </a:cubicBezTo>
                  <a:cubicBezTo>
                    <a:pt x="1832904" y="669093"/>
                    <a:pt x="1833856" y="666521"/>
                    <a:pt x="1834999" y="663283"/>
                  </a:cubicBezTo>
                  <a:cubicBezTo>
                    <a:pt x="1835190" y="662616"/>
                    <a:pt x="1835476" y="662045"/>
                    <a:pt x="1835666" y="661568"/>
                  </a:cubicBezTo>
                  <a:cubicBezTo>
                    <a:pt x="1836047" y="660520"/>
                    <a:pt x="1836809" y="658806"/>
                    <a:pt x="1837571" y="657091"/>
                  </a:cubicBezTo>
                  <a:cubicBezTo>
                    <a:pt x="1838333" y="655282"/>
                    <a:pt x="1839095" y="653662"/>
                    <a:pt x="1839190" y="653186"/>
                  </a:cubicBezTo>
                  <a:cubicBezTo>
                    <a:pt x="1839381" y="652424"/>
                    <a:pt x="1841477" y="648805"/>
                    <a:pt x="1842048" y="648138"/>
                  </a:cubicBezTo>
                  <a:cubicBezTo>
                    <a:pt x="1842715" y="647376"/>
                    <a:pt x="1843572" y="644995"/>
                    <a:pt x="1843762" y="643852"/>
                  </a:cubicBezTo>
                  <a:cubicBezTo>
                    <a:pt x="1844048" y="642709"/>
                    <a:pt x="1844334" y="640137"/>
                    <a:pt x="1844429" y="638899"/>
                  </a:cubicBezTo>
                  <a:cubicBezTo>
                    <a:pt x="1844524" y="637756"/>
                    <a:pt x="1843286" y="636803"/>
                    <a:pt x="1842333" y="636041"/>
                  </a:cubicBezTo>
                  <a:cubicBezTo>
                    <a:pt x="1842143" y="635946"/>
                    <a:pt x="1842048" y="635755"/>
                    <a:pt x="1841857" y="635660"/>
                  </a:cubicBezTo>
                  <a:cubicBezTo>
                    <a:pt x="1841667" y="635470"/>
                    <a:pt x="1841381" y="635184"/>
                    <a:pt x="1840905" y="634898"/>
                  </a:cubicBezTo>
                  <a:cubicBezTo>
                    <a:pt x="1839381" y="633660"/>
                    <a:pt x="1836999" y="631660"/>
                    <a:pt x="1836143" y="631088"/>
                  </a:cubicBezTo>
                  <a:cubicBezTo>
                    <a:pt x="1835285" y="630517"/>
                    <a:pt x="1834904" y="628993"/>
                    <a:pt x="1834999" y="627850"/>
                  </a:cubicBezTo>
                  <a:cubicBezTo>
                    <a:pt x="1834999" y="627183"/>
                    <a:pt x="1835190" y="626421"/>
                    <a:pt x="1835285" y="625659"/>
                  </a:cubicBezTo>
                  <a:cubicBezTo>
                    <a:pt x="1835380" y="624992"/>
                    <a:pt x="1835476" y="624421"/>
                    <a:pt x="1835476" y="624040"/>
                  </a:cubicBezTo>
                  <a:cubicBezTo>
                    <a:pt x="1835571" y="622897"/>
                    <a:pt x="1831189" y="618611"/>
                    <a:pt x="1830237" y="617944"/>
                  </a:cubicBezTo>
                  <a:cubicBezTo>
                    <a:pt x="1829856" y="617658"/>
                    <a:pt x="1829475" y="617467"/>
                    <a:pt x="1829189" y="617277"/>
                  </a:cubicBezTo>
                  <a:cubicBezTo>
                    <a:pt x="1828617" y="616896"/>
                    <a:pt x="1828237" y="616705"/>
                    <a:pt x="1827951" y="616229"/>
                  </a:cubicBezTo>
                  <a:cubicBezTo>
                    <a:pt x="1827665" y="615658"/>
                    <a:pt x="1828427" y="613848"/>
                    <a:pt x="1829189" y="612991"/>
                  </a:cubicBezTo>
                  <a:cubicBezTo>
                    <a:pt x="1830046" y="612038"/>
                    <a:pt x="1830523" y="609943"/>
                    <a:pt x="1830618" y="608704"/>
                  </a:cubicBezTo>
                  <a:cubicBezTo>
                    <a:pt x="1830713" y="607562"/>
                    <a:pt x="1830809" y="603656"/>
                    <a:pt x="1830713" y="602228"/>
                  </a:cubicBezTo>
                  <a:cubicBezTo>
                    <a:pt x="1831952" y="602323"/>
                    <a:pt x="1833666" y="602704"/>
                    <a:pt x="1834999" y="603561"/>
                  </a:cubicBezTo>
                  <a:cubicBezTo>
                    <a:pt x="1836333" y="604418"/>
                    <a:pt x="1838905" y="604704"/>
                    <a:pt x="1840524" y="604895"/>
                  </a:cubicBezTo>
                  <a:cubicBezTo>
                    <a:pt x="1840905" y="604895"/>
                    <a:pt x="1841190" y="604990"/>
                    <a:pt x="1841477" y="604990"/>
                  </a:cubicBezTo>
                  <a:cubicBezTo>
                    <a:pt x="1842619" y="605180"/>
                    <a:pt x="1844524" y="605371"/>
                    <a:pt x="1845572" y="605371"/>
                  </a:cubicBezTo>
                  <a:cubicBezTo>
                    <a:pt x="1846144" y="605371"/>
                    <a:pt x="1848144" y="607942"/>
                    <a:pt x="1849573" y="610705"/>
                  </a:cubicBezTo>
                  <a:cubicBezTo>
                    <a:pt x="1850430" y="612515"/>
                    <a:pt x="1853001" y="614896"/>
                    <a:pt x="1854526" y="616324"/>
                  </a:cubicBezTo>
                  <a:cubicBezTo>
                    <a:pt x="1855002" y="616705"/>
                    <a:pt x="1855287" y="617087"/>
                    <a:pt x="1855573" y="617277"/>
                  </a:cubicBezTo>
                  <a:cubicBezTo>
                    <a:pt x="1856145" y="617849"/>
                    <a:pt x="1857383" y="618611"/>
                    <a:pt x="1858717" y="619372"/>
                  </a:cubicBezTo>
                  <a:cubicBezTo>
                    <a:pt x="1859860" y="620039"/>
                    <a:pt x="1861098" y="620801"/>
                    <a:pt x="1862146" y="621563"/>
                  </a:cubicBezTo>
                  <a:cubicBezTo>
                    <a:pt x="1864051" y="622897"/>
                    <a:pt x="1870052" y="625564"/>
                    <a:pt x="1872909" y="626802"/>
                  </a:cubicBezTo>
                  <a:cubicBezTo>
                    <a:pt x="1873576" y="627088"/>
                    <a:pt x="1874147" y="627278"/>
                    <a:pt x="1874243" y="627374"/>
                  </a:cubicBezTo>
                  <a:cubicBezTo>
                    <a:pt x="1874528" y="627564"/>
                    <a:pt x="1875099" y="627945"/>
                    <a:pt x="1875576" y="628326"/>
                  </a:cubicBezTo>
                  <a:cubicBezTo>
                    <a:pt x="1876052" y="628707"/>
                    <a:pt x="1876528" y="628993"/>
                    <a:pt x="1876909" y="629278"/>
                  </a:cubicBezTo>
                  <a:cubicBezTo>
                    <a:pt x="1877195" y="629469"/>
                    <a:pt x="1877767" y="629755"/>
                    <a:pt x="1878338" y="630041"/>
                  </a:cubicBezTo>
                  <a:cubicBezTo>
                    <a:pt x="1878052" y="630707"/>
                    <a:pt x="1877481" y="631660"/>
                    <a:pt x="1877005" y="631945"/>
                  </a:cubicBezTo>
                  <a:cubicBezTo>
                    <a:pt x="1876338" y="632422"/>
                    <a:pt x="1873099" y="634136"/>
                    <a:pt x="1873099" y="634136"/>
                  </a:cubicBezTo>
                  <a:lnTo>
                    <a:pt x="1872814" y="634232"/>
                  </a:lnTo>
                  <a:lnTo>
                    <a:pt x="1872814" y="634517"/>
                  </a:lnTo>
                  <a:cubicBezTo>
                    <a:pt x="1872909" y="635374"/>
                    <a:pt x="1873385" y="639946"/>
                    <a:pt x="1874052" y="640804"/>
                  </a:cubicBezTo>
                  <a:cubicBezTo>
                    <a:pt x="1874243" y="641090"/>
                    <a:pt x="1874719" y="642233"/>
                    <a:pt x="1875195" y="643280"/>
                  </a:cubicBezTo>
                  <a:cubicBezTo>
                    <a:pt x="1876242" y="645852"/>
                    <a:pt x="1876909" y="647471"/>
                    <a:pt x="1877576" y="647947"/>
                  </a:cubicBezTo>
                  <a:cubicBezTo>
                    <a:pt x="1878338" y="648424"/>
                    <a:pt x="1880053" y="648995"/>
                    <a:pt x="1881386" y="649471"/>
                  </a:cubicBezTo>
                  <a:cubicBezTo>
                    <a:pt x="1881958" y="649662"/>
                    <a:pt x="1882339" y="649757"/>
                    <a:pt x="1882624" y="649853"/>
                  </a:cubicBezTo>
                  <a:cubicBezTo>
                    <a:pt x="1883005" y="649948"/>
                    <a:pt x="1883386" y="650043"/>
                    <a:pt x="1883768" y="650043"/>
                  </a:cubicBezTo>
                  <a:cubicBezTo>
                    <a:pt x="1884624" y="650138"/>
                    <a:pt x="1885577" y="650138"/>
                    <a:pt x="1886625" y="650995"/>
                  </a:cubicBezTo>
                  <a:cubicBezTo>
                    <a:pt x="1887292" y="651567"/>
                    <a:pt x="1887959" y="652234"/>
                    <a:pt x="1888435" y="652710"/>
                  </a:cubicBezTo>
                  <a:cubicBezTo>
                    <a:pt x="1889006" y="653282"/>
                    <a:pt x="1889387" y="653567"/>
                    <a:pt x="1889768" y="653758"/>
                  </a:cubicBezTo>
                  <a:cubicBezTo>
                    <a:pt x="1889578" y="654424"/>
                    <a:pt x="1889292" y="655758"/>
                    <a:pt x="1889006" y="656234"/>
                  </a:cubicBezTo>
                  <a:cubicBezTo>
                    <a:pt x="1888911" y="656329"/>
                    <a:pt x="1888815" y="656520"/>
                    <a:pt x="1888720" y="656806"/>
                  </a:cubicBezTo>
                  <a:cubicBezTo>
                    <a:pt x="1888149" y="657663"/>
                    <a:pt x="1887482" y="658806"/>
                    <a:pt x="1887387" y="659663"/>
                  </a:cubicBezTo>
                  <a:lnTo>
                    <a:pt x="1887101" y="664235"/>
                  </a:lnTo>
                  <a:cubicBezTo>
                    <a:pt x="1887006" y="665569"/>
                    <a:pt x="1887482" y="669093"/>
                    <a:pt x="1888911" y="669379"/>
                  </a:cubicBezTo>
                  <a:cubicBezTo>
                    <a:pt x="1889196" y="669474"/>
                    <a:pt x="1889768" y="669474"/>
                    <a:pt x="1890816" y="669474"/>
                  </a:cubicBezTo>
                  <a:cubicBezTo>
                    <a:pt x="1892340" y="669569"/>
                    <a:pt x="1895388" y="669665"/>
                    <a:pt x="1895864" y="670045"/>
                  </a:cubicBezTo>
                  <a:cubicBezTo>
                    <a:pt x="1896245" y="670331"/>
                    <a:pt x="1896721" y="670903"/>
                    <a:pt x="1897293" y="671570"/>
                  </a:cubicBezTo>
                  <a:cubicBezTo>
                    <a:pt x="1898055" y="672522"/>
                    <a:pt x="1898817" y="673284"/>
                    <a:pt x="1899388" y="673665"/>
                  </a:cubicBezTo>
                  <a:cubicBezTo>
                    <a:pt x="1899960" y="674046"/>
                    <a:pt x="1907485" y="678142"/>
                    <a:pt x="1908913" y="678332"/>
                  </a:cubicBezTo>
                  <a:cubicBezTo>
                    <a:pt x="1909961" y="678523"/>
                    <a:pt x="1913009" y="678523"/>
                    <a:pt x="1914724" y="678523"/>
                  </a:cubicBezTo>
                  <a:cubicBezTo>
                    <a:pt x="1914914" y="678523"/>
                    <a:pt x="1915295" y="678428"/>
                    <a:pt x="1915676" y="678428"/>
                  </a:cubicBezTo>
                  <a:cubicBezTo>
                    <a:pt x="1916438" y="678332"/>
                    <a:pt x="1917771" y="678046"/>
                    <a:pt x="1918057" y="678428"/>
                  </a:cubicBezTo>
                  <a:cubicBezTo>
                    <a:pt x="1918915" y="679285"/>
                    <a:pt x="1921962" y="680809"/>
                    <a:pt x="1922058" y="680904"/>
                  </a:cubicBezTo>
                  <a:cubicBezTo>
                    <a:pt x="1922629" y="681190"/>
                    <a:pt x="1923201" y="681285"/>
                    <a:pt x="1923772" y="681475"/>
                  </a:cubicBezTo>
                  <a:cubicBezTo>
                    <a:pt x="1924344" y="681571"/>
                    <a:pt x="1924915" y="681761"/>
                    <a:pt x="1925296" y="681952"/>
                  </a:cubicBezTo>
                  <a:cubicBezTo>
                    <a:pt x="1926153" y="682523"/>
                    <a:pt x="1929297" y="683666"/>
                    <a:pt x="1930344" y="683666"/>
                  </a:cubicBezTo>
                  <a:cubicBezTo>
                    <a:pt x="1930726" y="683666"/>
                    <a:pt x="1931487" y="683476"/>
                    <a:pt x="1932726" y="683190"/>
                  </a:cubicBezTo>
                  <a:cubicBezTo>
                    <a:pt x="1934155" y="682809"/>
                    <a:pt x="1937107" y="682047"/>
                    <a:pt x="1937583" y="682333"/>
                  </a:cubicBezTo>
                  <a:cubicBezTo>
                    <a:pt x="1938441" y="682809"/>
                    <a:pt x="1940918" y="683190"/>
                    <a:pt x="1943584" y="683476"/>
                  </a:cubicBezTo>
                  <a:lnTo>
                    <a:pt x="1943965" y="683571"/>
                  </a:lnTo>
                  <a:cubicBezTo>
                    <a:pt x="1944727" y="683666"/>
                    <a:pt x="1946632" y="683952"/>
                    <a:pt x="1948156" y="683952"/>
                  </a:cubicBezTo>
                  <a:cubicBezTo>
                    <a:pt x="1949014" y="683952"/>
                    <a:pt x="1949776" y="683857"/>
                    <a:pt x="1950061" y="683666"/>
                  </a:cubicBezTo>
                  <a:cubicBezTo>
                    <a:pt x="1950252" y="683571"/>
                    <a:pt x="1950347" y="683380"/>
                    <a:pt x="1950347" y="683190"/>
                  </a:cubicBezTo>
                  <a:cubicBezTo>
                    <a:pt x="1950347" y="682904"/>
                    <a:pt x="1950347" y="682523"/>
                    <a:pt x="1950252" y="682047"/>
                  </a:cubicBezTo>
                  <a:cubicBezTo>
                    <a:pt x="1950157" y="681095"/>
                    <a:pt x="1950061" y="679666"/>
                    <a:pt x="1950252" y="678713"/>
                  </a:cubicBezTo>
                  <a:cubicBezTo>
                    <a:pt x="1950537" y="677284"/>
                    <a:pt x="1950823" y="673284"/>
                    <a:pt x="1950823" y="672617"/>
                  </a:cubicBezTo>
                  <a:cubicBezTo>
                    <a:pt x="1951204" y="672427"/>
                    <a:pt x="1951680" y="672236"/>
                    <a:pt x="1951966" y="671950"/>
                  </a:cubicBezTo>
                  <a:cubicBezTo>
                    <a:pt x="1952252" y="671760"/>
                    <a:pt x="1952633" y="671379"/>
                    <a:pt x="1952824" y="671474"/>
                  </a:cubicBezTo>
                  <a:cubicBezTo>
                    <a:pt x="1953300" y="671570"/>
                    <a:pt x="1954824" y="672427"/>
                    <a:pt x="1955871" y="672998"/>
                  </a:cubicBezTo>
                  <a:lnTo>
                    <a:pt x="1955967" y="674617"/>
                  </a:lnTo>
                  <a:lnTo>
                    <a:pt x="1956062" y="674808"/>
                  </a:lnTo>
                  <a:cubicBezTo>
                    <a:pt x="1956062" y="674903"/>
                    <a:pt x="1956919" y="676046"/>
                    <a:pt x="1957396" y="676522"/>
                  </a:cubicBezTo>
                  <a:lnTo>
                    <a:pt x="1957681" y="676808"/>
                  </a:lnTo>
                  <a:cubicBezTo>
                    <a:pt x="1958919" y="678142"/>
                    <a:pt x="1960158" y="679380"/>
                    <a:pt x="1961111" y="679666"/>
                  </a:cubicBezTo>
                  <a:cubicBezTo>
                    <a:pt x="1962063" y="679951"/>
                    <a:pt x="1964349" y="680047"/>
                    <a:pt x="1966540" y="680047"/>
                  </a:cubicBezTo>
                  <a:cubicBezTo>
                    <a:pt x="1967683" y="680047"/>
                    <a:pt x="1970349" y="680047"/>
                    <a:pt x="1971207" y="680237"/>
                  </a:cubicBezTo>
                  <a:cubicBezTo>
                    <a:pt x="1971492" y="680333"/>
                    <a:pt x="1971874" y="680333"/>
                    <a:pt x="1972350" y="680333"/>
                  </a:cubicBezTo>
                  <a:cubicBezTo>
                    <a:pt x="1973493" y="680333"/>
                    <a:pt x="1974827" y="680237"/>
                    <a:pt x="1975588" y="680047"/>
                  </a:cubicBezTo>
                  <a:cubicBezTo>
                    <a:pt x="1976255" y="679951"/>
                    <a:pt x="1978255" y="679666"/>
                    <a:pt x="1978351" y="678332"/>
                  </a:cubicBezTo>
                  <a:lnTo>
                    <a:pt x="1978541" y="674903"/>
                  </a:lnTo>
                  <a:cubicBezTo>
                    <a:pt x="1978636" y="674141"/>
                    <a:pt x="1978446" y="672141"/>
                    <a:pt x="1978351" y="671284"/>
                  </a:cubicBezTo>
                  <a:cubicBezTo>
                    <a:pt x="1980827" y="671379"/>
                    <a:pt x="1983303" y="671379"/>
                    <a:pt x="1984065" y="670808"/>
                  </a:cubicBezTo>
                  <a:cubicBezTo>
                    <a:pt x="1984542" y="670426"/>
                    <a:pt x="1985208" y="669474"/>
                    <a:pt x="1986066" y="668331"/>
                  </a:cubicBezTo>
                  <a:cubicBezTo>
                    <a:pt x="1986733" y="667378"/>
                    <a:pt x="1987685" y="666140"/>
                    <a:pt x="1988066" y="665854"/>
                  </a:cubicBezTo>
                  <a:cubicBezTo>
                    <a:pt x="1988637" y="665569"/>
                    <a:pt x="1989686" y="664330"/>
                    <a:pt x="1991114" y="662521"/>
                  </a:cubicBezTo>
                  <a:cubicBezTo>
                    <a:pt x="1991781" y="661759"/>
                    <a:pt x="1992543" y="660711"/>
                    <a:pt x="1992734" y="660616"/>
                  </a:cubicBezTo>
                  <a:cubicBezTo>
                    <a:pt x="1992924" y="660520"/>
                    <a:pt x="1993305" y="660140"/>
                    <a:pt x="1993877" y="659473"/>
                  </a:cubicBezTo>
                  <a:cubicBezTo>
                    <a:pt x="1994543" y="658806"/>
                    <a:pt x="1995781" y="657472"/>
                    <a:pt x="1996258" y="657472"/>
                  </a:cubicBezTo>
                  <a:cubicBezTo>
                    <a:pt x="1997019" y="657377"/>
                    <a:pt x="1998544" y="657472"/>
                    <a:pt x="1999782" y="657663"/>
                  </a:cubicBezTo>
                  <a:cubicBezTo>
                    <a:pt x="2000449" y="657758"/>
                    <a:pt x="2001687" y="657853"/>
                    <a:pt x="2002735" y="657949"/>
                  </a:cubicBezTo>
                  <a:cubicBezTo>
                    <a:pt x="2002639" y="658806"/>
                    <a:pt x="2002544" y="659568"/>
                    <a:pt x="2002639" y="660044"/>
                  </a:cubicBezTo>
                  <a:cubicBezTo>
                    <a:pt x="2002925" y="661473"/>
                    <a:pt x="2003878" y="665188"/>
                    <a:pt x="2004354" y="666236"/>
                  </a:cubicBezTo>
                  <a:cubicBezTo>
                    <a:pt x="2004640" y="666902"/>
                    <a:pt x="2006068" y="671760"/>
                    <a:pt x="2003306" y="673665"/>
                  </a:cubicBezTo>
                  <a:cubicBezTo>
                    <a:pt x="2001401" y="674999"/>
                    <a:pt x="1998544" y="675189"/>
                    <a:pt x="1996639" y="675379"/>
                  </a:cubicBezTo>
                  <a:cubicBezTo>
                    <a:pt x="1995591" y="675475"/>
                    <a:pt x="1994924" y="675475"/>
                    <a:pt x="1994543" y="675665"/>
                  </a:cubicBezTo>
                  <a:cubicBezTo>
                    <a:pt x="1994353" y="675761"/>
                    <a:pt x="1994067" y="675856"/>
                    <a:pt x="1993781" y="675951"/>
                  </a:cubicBezTo>
                  <a:cubicBezTo>
                    <a:pt x="1992448" y="676522"/>
                    <a:pt x="1990066" y="677380"/>
                    <a:pt x="1989019" y="678999"/>
                  </a:cubicBezTo>
                  <a:cubicBezTo>
                    <a:pt x="1987780" y="680713"/>
                    <a:pt x="1985971" y="682428"/>
                    <a:pt x="1984542" y="682428"/>
                  </a:cubicBezTo>
                  <a:cubicBezTo>
                    <a:pt x="1984065" y="682428"/>
                    <a:pt x="1983589" y="682237"/>
                    <a:pt x="1983113" y="682047"/>
                  </a:cubicBezTo>
                  <a:cubicBezTo>
                    <a:pt x="1982160" y="681666"/>
                    <a:pt x="1981017" y="681285"/>
                    <a:pt x="1979398" y="682237"/>
                  </a:cubicBezTo>
                  <a:cubicBezTo>
                    <a:pt x="1978160" y="682999"/>
                    <a:pt x="1975207" y="683666"/>
                    <a:pt x="1972731" y="684142"/>
                  </a:cubicBezTo>
                  <a:cubicBezTo>
                    <a:pt x="1970730" y="684619"/>
                    <a:pt x="1969493" y="684809"/>
                    <a:pt x="1968921" y="685190"/>
                  </a:cubicBezTo>
                  <a:cubicBezTo>
                    <a:pt x="1968349" y="685476"/>
                    <a:pt x="1967111" y="686714"/>
                    <a:pt x="1965968" y="688048"/>
                  </a:cubicBezTo>
                  <a:cubicBezTo>
                    <a:pt x="1965968" y="688048"/>
                    <a:pt x="1965968" y="688048"/>
                    <a:pt x="1965873" y="688048"/>
                  </a:cubicBezTo>
                  <a:cubicBezTo>
                    <a:pt x="1965587" y="687953"/>
                    <a:pt x="1965015" y="687953"/>
                    <a:pt x="1964159" y="687953"/>
                  </a:cubicBezTo>
                  <a:cubicBezTo>
                    <a:pt x="1963587" y="687953"/>
                    <a:pt x="1962825" y="687953"/>
                    <a:pt x="1962444" y="687857"/>
                  </a:cubicBezTo>
                  <a:cubicBezTo>
                    <a:pt x="1961872" y="687667"/>
                    <a:pt x="1959777" y="685000"/>
                    <a:pt x="1959110" y="683952"/>
                  </a:cubicBezTo>
                  <a:cubicBezTo>
                    <a:pt x="1959015" y="683762"/>
                    <a:pt x="1958824" y="683762"/>
                    <a:pt x="1958634" y="683666"/>
                  </a:cubicBezTo>
                  <a:cubicBezTo>
                    <a:pt x="1957586" y="683571"/>
                    <a:pt x="1953776" y="686333"/>
                    <a:pt x="1953109" y="686905"/>
                  </a:cubicBezTo>
                  <a:cubicBezTo>
                    <a:pt x="1951776" y="688143"/>
                    <a:pt x="1954634" y="692334"/>
                    <a:pt x="1954634" y="692334"/>
                  </a:cubicBezTo>
                  <a:cubicBezTo>
                    <a:pt x="1955110" y="693001"/>
                    <a:pt x="1956538" y="696334"/>
                    <a:pt x="1956538" y="696811"/>
                  </a:cubicBezTo>
                  <a:cubicBezTo>
                    <a:pt x="1956538" y="697287"/>
                    <a:pt x="1956253" y="698716"/>
                    <a:pt x="1955777" y="699287"/>
                  </a:cubicBezTo>
                  <a:cubicBezTo>
                    <a:pt x="1955395" y="699668"/>
                    <a:pt x="1954157" y="700240"/>
                    <a:pt x="1953490" y="700525"/>
                  </a:cubicBezTo>
                  <a:lnTo>
                    <a:pt x="1953490" y="700621"/>
                  </a:lnTo>
                  <a:cubicBezTo>
                    <a:pt x="1950252" y="697001"/>
                    <a:pt x="1948442" y="695001"/>
                    <a:pt x="1947966" y="694715"/>
                  </a:cubicBezTo>
                  <a:cubicBezTo>
                    <a:pt x="1947108" y="694334"/>
                    <a:pt x="1945585" y="694906"/>
                    <a:pt x="1943584" y="695668"/>
                  </a:cubicBezTo>
                  <a:cubicBezTo>
                    <a:pt x="1942917" y="695953"/>
                    <a:pt x="1942155" y="696239"/>
                    <a:pt x="1941394" y="696525"/>
                  </a:cubicBezTo>
                  <a:cubicBezTo>
                    <a:pt x="1939679" y="697096"/>
                    <a:pt x="1935584" y="695668"/>
                    <a:pt x="1933107" y="694715"/>
                  </a:cubicBezTo>
                  <a:cubicBezTo>
                    <a:pt x="1932059" y="694334"/>
                    <a:pt x="1931202" y="694049"/>
                    <a:pt x="1930821" y="693953"/>
                  </a:cubicBezTo>
                  <a:cubicBezTo>
                    <a:pt x="1929392" y="693763"/>
                    <a:pt x="1924534" y="691953"/>
                    <a:pt x="1923582" y="690905"/>
                  </a:cubicBezTo>
                  <a:cubicBezTo>
                    <a:pt x="1922724" y="690048"/>
                    <a:pt x="1919867" y="690143"/>
                    <a:pt x="1914438" y="691191"/>
                  </a:cubicBezTo>
                  <a:lnTo>
                    <a:pt x="1914247" y="691191"/>
                  </a:lnTo>
                  <a:cubicBezTo>
                    <a:pt x="1913486" y="691286"/>
                    <a:pt x="1912533" y="691762"/>
                    <a:pt x="1911485" y="692239"/>
                  </a:cubicBezTo>
                  <a:cubicBezTo>
                    <a:pt x="1910723" y="692524"/>
                    <a:pt x="1909961" y="692905"/>
                    <a:pt x="1909390" y="693096"/>
                  </a:cubicBezTo>
                  <a:cubicBezTo>
                    <a:pt x="1908152" y="693477"/>
                    <a:pt x="1902436" y="693096"/>
                    <a:pt x="1900246" y="692810"/>
                  </a:cubicBezTo>
                  <a:cubicBezTo>
                    <a:pt x="1899293" y="692715"/>
                    <a:pt x="1896055" y="689762"/>
                    <a:pt x="1893959" y="687857"/>
                  </a:cubicBezTo>
                  <a:cubicBezTo>
                    <a:pt x="1892149" y="686143"/>
                    <a:pt x="1891101" y="685190"/>
                    <a:pt x="1890530" y="685000"/>
                  </a:cubicBezTo>
                  <a:cubicBezTo>
                    <a:pt x="1889578" y="684619"/>
                    <a:pt x="1884911" y="680618"/>
                    <a:pt x="1884244" y="679761"/>
                  </a:cubicBezTo>
                  <a:cubicBezTo>
                    <a:pt x="1883862" y="679190"/>
                    <a:pt x="1882148" y="678332"/>
                    <a:pt x="1879767" y="676999"/>
                  </a:cubicBezTo>
                  <a:cubicBezTo>
                    <a:pt x="1878719" y="676427"/>
                    <a:pt x="1877671" y="675951"/>
                    <a:pt x="1877195" y="675570"/>
                  </a:cubicBezTo>
                  <a:cubicBezTo>
                    <a:pt x="1876719" y="675284"/>
                    <a:pt x="1875957" y="674903"/>
                    <a:pt x="1875195" y="674427"/>
                  </a:cubicBezTo>
                  <a:cubicBezTo>
                    <a:pt x="1873576" y="673570"/>
                    <a:pt x="1871480" y="672427"/>
                    <a:pt x="1870813" y="671570"/>
                  </a:cubicBezTo>
                  <a:cubicBezTo>
                    <a:pt x="1869956" y="670522"/>
                    <a:pt x="1869289" y="668998"/>
                    <a:pt x="1868813" y="666997"/>
                  </a:cubicBezTo>
                  <a:cubicBezTo>
                    <a:pt x="1868623" y="666045"/>
                    <a:pt x="1867384" y="664521"/>
                    <a:pt x="1866241" y="662997"/>
                  </a:cubicBezTo>
                  <a:cubicBezTo>
                    <a:pt x="1865479" y="662045"/>
                    <a:pt x="1864718" y="661092"/>
                    <a:pt x="1864527" y="660616"/>
                  </a:cubicBezTo>
                  <a:cubicBezTo>
                    <a:pt x="1864241" y="659758"/>
                    <a:pt x="1866622" y="657091"/>
                    <a:pt x="1867384" y="656234"/>
                  </a:cubicBezTo>
                  <a:lnTo>
                    <a:pt x="1867575" y="656044"/>
                  </a:lnTo>
                  <a:cubicBezTo>
                    <a:pt x="1868432" y="655091"/>
                    <a:pt x="1871290" y="654615"/>
                    <a:pt x="1871956" y="654615"/>
                  </a:cubicBezTo>
                  <a:lnTo>
                    <a:pt x="1872051" y="653758"/>
                  </a:lnTo>
                  <a:cubicBezTo>
                    <a:pt x="1871290" y="653758"/>
                    <a:pt x="1868051" y="654234"/>
                    <a:pt x="1866908" y="655472"/>
                  </a:cubicBezTo>
                  <a:lnTo>
                    <a:pt x="1866717" y="655663"/>
                  </a:lnTo>
                  <a:cubicBezTo>
                    <a:pt x="1865003" y="657568"/>
                    <a:pt x="1863289" y="659663"/>
                    <a:pt x="1863669" y="660806"/>
                  </a:cubicBezTo>
                  <a:cubicBezTo>
                    <a:pt x="1863860" y="661378"/>
                    <a:pt x="1864622" y="662330"/>
                    <a:pt x="1865479" y="663378"/>
                  </a:cubicBezTo>
                  <a:cubicBezTo>
                    <a:pt x="1866527" y="664712"/>
                    <a:pt x="1867765" y="666236"/>
                    <a:pt x="1867956" y="667093"/>
                  </a:cubicBezTo>
                  <a:cubicBezTo>
                    <a:pt x="1868432" y="669188"/>
                    <a:pt x="1869099" y="670808"/>
                    <a:pt x="1870052" y="671950"/>
                  </a:cubicBezTo>
                  <a:cubicBezTo>
                    <a:pt x="1870813" y="672903"/>
                    <a:pt x="1872909" y="674046"/>
                    <a:pt x="1874719" y="674999"/>
                  </a:cubicBezTo>
                  <a:cubicBezTo>
                    <a:pt x="1875576" y="675475"/>
                    <a:pt x="1876242" y="675856"/>
                    <a:pt x="1876719" y="676141"/>
                  </a:cubicBezTo>
                  <a:cubicBezTo>
                    <a:pt x="1877195" y="676522"/>
                    <a:pt x="1878243" y="676999"/>
                    <a:pt x="1879386" y="677570"/>
                  </a:cubicBezTo>
                  <a:cubicBezTo>
                    <a:pt x="1881005" y="678428"/>
                    <a:pt x="1883291" y="679570"/>
                    <a:pt x="1883577" y="680047"/>
                  </a:cubicBezTo>
                  <a:cubicBezTo>
                    <a:pt x="1884244" y="680999"/>
                    <a:pt x="1888911" y="685095"/>
                    <a:pt x="1890149" y="685571"/>
                  </a:cubicBezTo>
                  <a:cubicBezTo>
                    <a:pt x="1890530" y="685762"/>
                    <a:pt x="1891959" y="687095"/>
                    <a:pt x="1893293" y="688238"/>
                  </a:cubicBezTo>
                  <a:cubicBezTo>
                    <a:pt x="1896531" y="691191"/>
                    <a:pt x="1898817" y="693287"/>
                    <a:pt x="1900055" y="693477"/>
                  </a:cubicBezTo>
                  <a:cubicBezTo>
                    <a:pt x="1901579" y="693667"/>
                    <a:pt x="1907961" y="694144"/>
                    <a:pt x="1909580" y="693667"/>
                  </a:cubicBezTo>
                  <a:cubicBezTo>
                    <a:pt x="1910247" y="693477"/>
                    <a:pt x="1911009" y="693096"/>
                    <a:pt x="1911771" y="692810"/>
                  </a:cubicBezTo>
                  <a:cubicBezTo>
                    <a:pt x="1912723" y="692429"/>
                    <a:pt x="1913676" y="691953"/>
                    <a:pt x="1914342" y="691858"/>
                  </a:cubicBezTo>
                  <a:lnTo>
                    <a:pt x="1914533" y="691858"/>
                  </a:lnTo>
                  <a:cubicBezTo>
                    <a:pt x="1921391" y="690524"/>
                    <a:pt x="1922629" y="691096"/>
                    <a:pt x="1922820" y="691286"/>
                  </a:cubicBezTo>
                  <a:cubicBezTo>
                    <a:pt x="1923963" y="692524"/>
                    <a:pt x="1929106" y="694334"/>
                    <a:pt x="1930535" y="694525"/>
                  </a:cubicBezTo>
                  <a:cubicBezTo>
                    <a:pt x="1930916" y="694620"/>
                    <a:pt x="1931678" y="694906"/>
                    <a:pt x="1932630" y="695191"/>
                  </a:cubicBezTo>
                  <a:cubicBezTo>
                    <a:pt x="1935393" y="696144"/>
                    <a:pt x="1939489" y="697668"/>
                    <a:pt x="1941584" y="697001"/>
                  </a:cubicBezTo>
                  <a:cubicBezTo>
                    <a:pt x="1942346" y="696716"/>
                    <a:pt x="1943108" y="696430"/>
                    <a:pt x="1943775" y="696144"/>
                  </a:cubicBezTo>
                  <a:cubicBezTo>
                    <a:pt x="1945203" y="695572"/>
                    <a:pt x="1946918" y="694906"/>
                    <a:pt x="1947394" y="695191"/>
                  </a:cubicBezTo>
                  <a:cubicBezTo>
                    <a:pt x="1947966" y="695477"/>
                    <a:pt x="1951586" y="699573"/>
                    <a:pt x="1953490" y="701764"/>
                  </a:cubicBezTo>
                  <a:cubicBezTo>
                    <a:pt x="1954443" y="702907"/>
                    <a:pt x="1955205" y="703669"/>
                    <a:pt x="1955586" y="704145"/>
                  </a:cubicBezTo>
                  <a:cubicBezTo>
                    <a:pt x="1955395" y="704621"/>
                    <a:pt x="1954728" y="706336"/>
                    <a:pt x="1954538" y="707098"/>
                  </a:cubicBezTo>
                  <a:cubicBezTo>
                    <a:pt x="1954443" y="707383"/>
                    <a:pt x="1954348" y="707669"/>
                    <a:pt x="1954157" y="708050"/>
                  </a:cubicBezTo>
                  <a:cubicBezTo>
                    <a:pt x="1953776" y="708908"/>
                    <a:pt x="1953205" y="710146"/>
                    <a:pt x="1953109" y="711479"/>
                  </a:cubicBezTo>
                  <a:cubicBezTo>
                    <a:pt x="1953109" y="711955"/>
                    <a:pt x="1953014" y="712432"/>
                    <a:pt x="1952919" y="712813"/>
                  </a:cubicBezTo>
                  <a:cubicBezTo>
                    <a:pt x="1952728" y="713765"/>
                    <a:pt x="1952538" y="714527"/>
                    <a:pt x="1953395" y="715575"/>
                  </a:cubicBezTo>
                  <a:cubicBezTo>
                    <a:pt x="1956062" y="718909"/>
                    <a:pt x="1957300" y="721385"/>
                    <a:pt x="1957205" y="722909"/>
                  </a:cubicBezTo>
                  <a:cubicBezTo>
                    <a:pt x="1957300" y="722719"/>
                    <a:pt x="1957110" y="722814"/>
                    <a:pt x="1957015" y="722909"/>
                  </a:cubicBezTo>
                  <a:close/>
                  <a:moveTo>
                    <a:pt x="1960920" y="723290"/>
                  </a:moveTo>
                  <a:cubicBezTo>
                    <a:pt x="1960634" y="723386"/>
                    <a:pt x="1960348" y="723481"/>
                    <a:pt x="1960253" y="723862"/>
                  </a:cubicBezTo>
                  <a:cubicBezTo>
                    <a:pt x="1959968" y="724624"/>
                    <a:pt x="1959682" y="725005"/>
                    <a:pt x="1959491" y="725195"/>
                  </a:cubicBezTo>
                  <a:cubicBezTo>
                    <a:pt x="1959491" y="725195"/>
                    <a:pt x="1959491" y="725195"/>
                    <a:pt x="1959491" y="725100"/>
                  </a:cubicBezTo>
                  <a:lnTo>
                    <a:pt x="1959301" y="724719"/>
                  </a:lnTo>
                  <a:cubicBezTo>
                    <a:pt x="1958919" y="723766"/>
                    <a:pt x="1958634" y="723195"/>
                    <a:pt x="1958253" y="722909"/>
                  </a:cubicBezTo>
                  <a:cubicBezTo>
                    <a:pt x="1958539" y="720528"/>
                    <a:pt x="1956157" y="717194"/>
                    <a:pt x="1954252" y="714813"/>
                  </a:cubicBezTo>
                  <a:cubicBezTo>
                    <a:pt x="1953585" y="714051"/>
                    <a:pt x="1953681" y="713575"/>
                    <a:pt x="1953871" y="712717"/>
                  </a:cubicBezTo>
                  <a:cubicBezTo>
                    <a:pt x="1953967" y="712337"/>
                    <a:pt x="1954062" y="711860"/>
                    <a:pt x="1954062" y="711289"/>
                  </a:cubicBezTo>
                  <a:cubicBezTo>
                    <a:pt x="1954157" y="710050"/>
                    <a:pt x="1954634" y="709003"/>
                    <a:pt x="1955014" y="708145"/>
                  </a:cubicBezTo>
                  <a:cubicBezTo>
                    <a:pt x="1955205" y="707765"/>
                    <a:pt x="1955395" y="707383"/>
                    <a:pt x="1955490" y="707098"/>
                  </a:cubicBezTo>
                  <a:cubicBezTo>
                    <a:pt x="1955681" y="706526"/>
                    <a:pt x="1956062" y="705478"/>
                    <a:pt x="1956348" y="704812"/>
                  </a:cubicBezTo>
                  <a:cubicBezTo>
                    <a:pt x="1957205" y="706050"/>
                    <a:pt x="1958158" y="708050"/>
                    <a:pt x="1958824" y="709574"/>
                  </a:cubicBezTo>
                  <a:lnTo>
                    <a:pt x="1959205" y="710336"/>
                  </a:lnTo>
                  <a:cubicBezTo>
                    <a:pt x="1960158" y="712432"/>
                    <a:pt x="1961587" y="716242"/>
                    <a:pt x="1961491" y="717861"/>
                  </a:cubicBezTo>
                  <a:cubicBezTo>
                    <a:pt x="1961396" y="719290"/>
                    <a:pt x="1961015" y="722338"/>
                    <a:pt x="1960920" y="723290"/>
                  </a:cubicBezTo>
                  <a:close/>
                  <a:moveTo>
                    <a:pt x="1968159" y="727005"/>
                  </a:moveTo>
                  <a:lnTo>
                    <a:pt x="1967968" y="727481"/>
                  </a:lnTo>
                  <a:cubicBezTo>
                    <a:pt x="1967873" y="727672"/>
                    <a:pt x="1967873" y="727672"/>
                    <a:pt x="1967873" y="727672"/>
                  </a:cubicBezTo>
                  <a:cubicBezTo>
                    <a:pt x="1967778" y="727672"/>
                    <a:pt x="1967397" y="727576"/>
                    <a:pt x="1966254" y="726433"/>
                  </a:cubicBezTo>
                  <a:cubicBezTo>
                    <a:pt x="1965968" y="726148"/>
                    <a:pt x="1965682" y="726148"/>
                    <a:pt x="1965587" y="726243"/>
                  </a:cubicBezTo>
                  <a:cubicBezTo>
                    <a:pt x="1965111" y="726338"/>
                    <a:pt x="1964825" y="726910"/>
                    <a:pt x="1964539" y="727576"/>
                  </a:cubicBezTo>
                  <a:cubicBezTo>
                    <a:pt x="1964349" y="727958"/>
                    <a:pt x="1964159" y="728529"/>
                    <a:pt x="1963968" y="728720"/>
                  </a:cubicBezTo>
                  <a:cubicBezTo>
                    <a:pt x="1963777" y="728720"/>
                    <a:pt x="1963110" y="728053"/>
                    <a:pt x="1962730" y="727386"/>
                  </a:cubicBezTo>
                  <a:cubicBezTo>
                    <a:pt x="1962634" y="726433"/>
                    <a:pt x="1962730" y="725005"/>
                    <a:pt x="1962730" y="724528"/>
                  </a:cubicBezTo>
                  <a:cubicBezTo>
                    <a:pt x="1962730" y="724052"/>
                    <a:pt x="1962253" y="723576"/>
                    <a:pt x="1961777" y="723290"/>
                  </a:cubicBezTo>
                  <a:cubicBezTo>
                    <a:pt x="1961872" y="722624"/>
                    <a:pt x="1962253" y="719290"/>
                    <a:pt x="1962349" y="717670"/>
                  </a:cubicBezTo>
                  <a:cubicBezTo>
                    <a:pt x="1962539" y="715384"/>
                    <a:pt x="1960158" y="710050"/>
                    <a:pt x="1959968" y="709860"/>
                  </a:cubicBezTo>
                  <a:lnTo>
                    <a:pt x="1959586" y="709098"/>
                  </a:lnTo>
                  <a:cubicBezTo>
                    <a:pt x="1958729" y="707193"/>
                    <a:pt x="1957491" y="704431"/>
                    <a:pt x="1956538" y="703478"/>
                  </a:cubicBezTo>
                  <a:cubicBezTo>
                    <a:pt x="1956157" y="703097"/>
                    <a:pt x="1955300" y="702145"/>
                    <a:pt x="1954252" y="701002"/>
                  </a:cubicBezTo>
                  <a:cubicBezTo>
                    <a:pt x="1954157" y="700907"/>
                    <a:pt x="1954062" y="700811"/>
                    <a:pt x="1953967" y="700716"/>
                  </a:cubicBezTo>
                  <a:cubicBezTo>
                    <a:pt x="1954538" y="700525"/>
                    <a:pt x="1955871" y="699954"/>
                    <a:pt x="1956443" y="699287"/>
                  </a:cubicBezTo>
                  <a:cubicBezTo>
                    <a:pt x="1957110" y="698430"/>
                    <a:pt x="1957396" y="696716"/>
                    <a:pt x="1957396" y="696334"/>
                  </a:cubicBezTo>
                  <a:cubicBezTo>
                    <a:pt x="1957396" y="695668"/>
                    <a:pt x="1955777" y="691953"/>
                    <a:pt x="1955395" y="691382"/>
                  </a:cubicBezTo>
                  <a:cubicBezTo>
                    <a:pt x="1954348" y="689953"/>
                    <a:pt x="1953205" y="687476"/>
                    <a:pt x="1953681" y="687000"/>
                  </a:cubicBezTo>
                  <a:cubicBezTo>
                    <a:pt x="1954634" y="686143"/>
                    <a:pt x="1957586" y="684238"/>
                    <a:pt x="1958348" y="684047"/>
                  </a:cubicBezTo>
                  <a:cubicBezTo>
                    <a:pt x="1958824" y="684809"/>
                    <a:pt x="1961015" y="687953"/>
                    <a:pt x="1962158" y="688143"/>
                  </a:cubicBezTo>
                  <a:cubicBezTo>
                    <a:pt x="1962634" y="688238"/>
                    <a:pt x="1963396" y="688238"/>
                    <a:pt x="1964063" y="688238"/>
                  </a:cubicBezTo>
                  <a:cubicBezTo>
                    <a:pt x="1964444" y="688238"/>
                    <a:pt x="1964920" y="688238"/>
                    <a:pt x="1965206" y="688238"/>
                  </a:cubicBezTo>
                  <a:cubicBezTo>
                    <a:pt x="1964063" y="689572"/>
                    <a:pt x="1963110" y="690810"/>
                    <a:pt x="1963015" y="691382"/>
                  </a:cubicBezTo>
                  <a:cubicBezTo>
                    <a:pt x="1963015" y="691572"/>
                    <a:pt x="1962920" y="692048"/>
                    <a:pt x="1962825" y="692524"/>
                  </a:cubicBezTo>
                  <a:cubicBezTo>
                    <a:pt x="1962539" y="694429"/>
                    <a:pt x="1962349" y="696144"/>
                    <a:pt x="1962634" y="697001"/>
                  </a:cubicBezTo>
                  <a:cubicBezTo>
                    <a:pt x="1962920" y="697763"/>
                    <a:pt x="1964253" y="700621"/>
                    <a:pt x="1965302" y="702812"/>
                  </a:cubicBezTo>
                  <a:cubicBezTo>
                    <a:pt x="1965873" y="703954"/>
                    <a:pt x="1966254" y="704907"/>
                    <a:pt x="1966540" y="705383"/>
                  </a:cubicBezTo>
                  <a:cubicBezTo>
                    <a:pt x="1966921" y="706145"/>
                    <a:pt x="1967301" y="707288"/>
                    <a:pt x="1967778" y="708336"/>
                  </a:cubicBezTo>
                  <a:cubicBezTo>
                    <a:pt x="1968159" y="709193"/>
                    <a:pt x="1968444" y="709955"/>
                    <a:pt x="1968635" y="710336"/>
                  </a:cubicBezTo>
                  <a:cubicBezTo>
                    <a:pt x="1968826" y="710622"/>
                    <a:pt x="1969111" y="711574"/>
                    <a:pt x="1969397" y="712622"/>
                  </a:cubicBezTo>
                  <a:lnTo>
                    <a:pt x="1969397" y="712622"/>
                  </a:lnTo>
                  <a:cubicBezTo>
                    <a:pt x="1969397" y="712622"/>
                    <a:pt x="1969493" y="714622"/>
                    <a:pt x="1968921" y="715670"/>
                  </a:cubicBezTo>
                  <a:cubicBezTo>
                    <a:pt x="1968826" y="715861"/>
                    <a:pt x="1968730" y="716146"/>
                    <a:pt x="1968540" y="716337"/>
                  </a:cubicBezTo>
                  <a:cubicBezTo>
                    <a:pt x="1968064" y="717194"/>
                    <a:pt x="1967587" y="718147"/>
                    <a:pt x="1967683" y="719480"/>
                  </a:cubicBezTo>
                  <a:cubicBezTo>
                    <a:pt x="1967778" y="721004"/>
                    <a:pt x="1968635" y="724624"/>
                    <a:pt x="1968730" y="724909"/>
                  </a:cubicBezTo>
                  <a:cubicBezTo>
                    <a:pt x="1968730" y="725291"/>
                    <a:pt x="1968444" y="725957"/>
                    <a:pt x="1968159" y="727005"/>
                  </a:cubicBezTo>
                  <a:close/>
                  <a:moveTo>
                    <a:pt x="1973493" y="725862"/>
                  </a:moveTo>
                  <a:cubicBezTo>
                    <a:pt x="1973207" y="726338"/>
                    <a:pt x="1972826" y="726910"/>
                    <a:pt x="1972445" y="727195"/>
                  </a:cubicBezTo>
                  <a:cubicBezTo>
                    <a:pt x="1971874" y="727100"/>
                    <a:pt x="1970921" y="725767"/>
                    <a:pt x="1970349" y="724624"/>
                  </a:cubicBezTo>
                  <a:cubicBezTo>
                    <a:pt x="1970159" y="724243"/>
                    <a:pt x="1969873" y="724147"/>
                    <a:pt x="1969683" y="724147"/>
                  </a:cubicBezTo>
                  <a:cubicBezTo>
                    <a:pt x="1969397" y="723100"/>
                    <a:pt x="1968826" y="720528"/>
                    <a:pt x="1968730" y="719290"/>
                  </a:cubicBezTo>
                  <a:cubicBezTo>
                    <a:pt x="1968635" y="718147"/>
                    <a:pt x="1969016" y="717480"/>
                    <a:pt x="1969493" y="716623"/>
                  </a:cubicBezTo>
                  <a:cubicBezTo>
                    <a:pt x="1969587" y="716432"/>
                    <a:pt x="1969778" y="716146"/>
                    <a:pt x="1969873" y="715861"/>
                  </a:cubicBezTo>
                  <a:cubicBezTo>
                    <a:pt x="1970064" y="715575"/>
                    <a:pt x="1970159" y="715194"/>
                    <a:pt x="1970254" y="714813"/>
                  </a:cubicBezTo>
                  <a:cubicBezTo>
                    <a:pt x="1970636" y="715956"/>
                    <a:pt x="1970921" y="717004"/>
                    <a:pt x="1971016" y="717480"/>
                  </a:cubicBezTo>
                  <a:cubicBezTo>
                    <a:pt x="1971302" y="718623"/>
                    <a:pt x="1973207" y="723576"/>
                    <a:pt x="1974255" y="724719"/>
                  </a:cubicBezTo>
                  <a:cubicBezTo>
                    <a:pt x="1974064" y="725005"/>
                    <a:pt x="1973778" y="725386"/>
                    <a:pt x="1973493" y="725862"/>
                  </a:cubicBezTo>
                  <a:close/>
                  <a:moveTo>
                    <a:pt x="1981017" y="723957"/>
                  </a:moveTo>
                  <a:cubicBezTo>
                    <a:pt x="1980922" y="724243"/>
                    <a:pt x="1980922" y="724528"/>
                    <a:pt x="1980827" y="724719"/>
                  </a:cubicBezTo>
                  <a:cubicBezTo>
                    <a:pt x="1980541" y="725291"/>
                    <a:pt x="1978541" y="725957"/>
                    <a:pt x="1977969" y="725957"/>
                  </a:cubicBezTo>
                  <a:cubicBezTo>
                    <a:pt x="1977493" y="725957"/>
                    <a:pt x="1976636" y="725100"/>
                    <a:pt x="1975969" y="724433"/>
                  </a:cubicBezTo>
                  <a:cubicBezTo>
                    <a:pt x="1975683" y="724147"/>
                    <a:pt x="1975398" y="724147"/>
                    <a:pt x="1975207" y="724147"/>
                  </a:cubicBezTo>
                  <a:cubicBezTo>
                    <a:pt x="1975112" y="724147"/>
                    <a:pt x="1975112" y="724243"/>
                    <a:pt x="1975017" y="724243"/>
                  </a:cubicBezTo>
                  <a:cubicBezTo>
                    <a:pt x="1974255" y="723576"/>
                    <a:pt x="1972350" y="718813"/>
                    <a:pt x="1971874" y="717290"/>
                  </a:cubicBezTo>
                  <a:cubicBezTo>
                    <a:pt x="1971492" y="715861"/>
                    <a:pt x="1969969" y="710908"/>
                    <a:pt x="1969493" y="710050"/>
                  </a:cubicBezTo>
                  <a:cubicBezTo>
                    <a:pt x="1969397" y="709765"/>
                    <a:pt x="1969207" y="709384"/>
                    <a:pt x="1969016" y="709003"/>
                  </a:cubicBezTo>
                  <a:cubicBezTo>
                    <a:pt x="1971207" y="709288"/>
                    <a:pt x="1973874" y="709955"/>
                    <a:pt x="1974255" y="710622"/>
                  </a:cubicBezTo>
                  <a:cubicBezTo>
                    <a:pt x="1974921" y="712146"/>
                    <a:pt x="1975779" y="713670"/>
                    <a:pt x="1976350" y="714527"/>
                  </a:cubicBezTo>
                  <a:cubicBezTo>
                    <a:pt x="1976541" y="714813"/>
                    <a:pt x="1976731" y="715480"/>
                    <a:pt x="1977017" y="716242"/>
                  </a:cubicBezTo>
                  <a:cubicBezTo>
                    <a:pt x="1977398" y="717385"/>
                    <a:pt x="1977779" y="718623"/>
                    <a:pt x="1978446" y="719290"/>
                  </a:cubicBezTo>
                  <a:cubicBezTo>
                    <a:pt x="1979398" y="720242"/>
                    <a:pt x="1981017" y="722242"/>
                    <a:pt x="1981494" y="722814"/>
                  </a:cubicBezTo>
                  <a:cubicBezTo>
                    <a:pt x="1981303" y="723100"/>
                    <a:pt x="1981208" y="723481"/>
                    <a:pt x="1981017" y="723957"/>
                  </a:cubicBezTo>
                  <a:close/>
                  <a:moveTo>
                    <a:pt x="1987494" y="732911"/>
                  </a:moveTo>
                  <a:cubicBezTo>
                    <a:pt x="1987209" y="732529"/>
                    <a:pt x="1986923" y="732053"/>
                    <a:pt x="1986637" y="731577"/>
                  </a:cubicBezTo>
                  <a:cubicBezTo>
                    <a:pt x="1986351" y="731005"/>
                    <a:pt x="1986447" y="730053"/>
                    <a:pt x="1986542" y="729100"/>
                  </a:cubicBezTo>
                  <a:cubicBezTo>
                    <a:pt x="1986637" y="728243"/>
                    <a:pt x="1986733" y="727386"/>
                    <a:pt x="1986447" y="726624"/>
                  </a:cubicBezTo>
                  <a:cubicBezTo>
                    <a:pt x="1985971" y="725195"/>
                    <a:pt x="1984446" y="723671"/>
                    <a:pt x="1983113" y="722624"/>
                  </a:cubicBezTo>
                  <a:cubicBezTo>
                    <a:pt x="1983018" y="722528"/>
                    <a:pt x="1982732" y="722433"/>
                    <a:pt x="1982351" y="722338"/>
                  </a:cubicBezTo>
                  <a:cubicBezTo>
                    <a:pt x="1982065" y="721957"/>
                    <a:pt x="1980161" y="719671"/>
                    <a:pt x="1979208" y="718623"/>
                  </a:cubicBezTo>
                  <a:cubicBezTo>
                    <a:pt x="1978636" y="718051"/>
                    <a:pt x="1978255" y="716813"/>
                    <a:pt x="1977969" y="715861"/>
                  </a:cubicBezTo>
                  <a:cubicBezTo>
                    <a:pt x="1977684" y="715099"/>
                    <a:pt x="1977493" y="714337"/>
                    <a:pt x="1977208" y="713956"/>
                  </a:cubicBezTo>
                  <a:cubicBezTo>
                    <a:pt x="1976636" y="713194"/>
                    <a:pt x="1975874" y="711670"/>
                    <a:pt x="1975112" y="710146"/>
                  </a:cubicBezTo>
                  <a:cubicBezTo>
                    <a:pt x="1974445" y="708717"/>
                    <a:pt x="1970064" y="708145"/>
                    <a:pt x="1968730" y="707955"/>
                  </a:cubicBezTo>
                  <a:cubicBezTo>
                    <a:pt x="1968730" y="707955"/>
                    <a:pt x="1968730" y="707955"/>
                    <a:pt x="1968730" y="707955"/>
                  </a:cubicBezTo>
                  <a:cubicBezTo>
                    <a:pt x="1968349" y="706907"/>
                    <a:pt x="1967873" y="705764"/>
                    <a:pt x="1967492" y="705002"/>
                  </a:cubicBezTo>
                  <a:cubicBezTo>
                    <a:pt x="1967301" y="704526"/>
                    <a:pt x="1966825" y="703574"/>
                    <a:pt x="1966254" y="702430"/>
                  </a:cubicBezTo>
                  <a:cubicBezTo>
                    <a:pt x="1965206" y="700335"/>
                    <a:pt x="1963873" y="697382"/>
                    <a:pt x="1963587" y="696620"/>
                  </a:cubicBezTo>
                  <a:cubicBezTo>
                    <a:pt x="1963301" y="695858"/>
                    <a:pt x="1963587" y="693763"/>
                    <a:pt x="1963777" y="692524"/>
                  </a:cubicBezTo>
                  <a:cubicBezTo>
                    <a:pt x="1963873" y="692048"/>
                    <a:pt x="1963873" y="691572"/>
                    <a:pt x="1963968" y="691382"/>
                  </a:cubicBezTo>
                  <a:cubicBezTo>
                    <a:pt x="1963968" y="691000"/>
                    <a:pt x="1964920" y="689858"/>
                    <a:pt x="1965968" y="688715"/>
                  </a:cubicBezTo>
                  <a:cubicBezTo>
                    <a:pt x="1966349" y="689095"/>
                    <a:pt x="1966825" y="689572"/>
                    <a:pt x="1967016" y="690048"/>
                  </a:cubicBezTo>
                  <a:cubicBezTo>
                    <a:pt x="1967111" y="690334"/>
                    <a:pt x="1967206" y="690715"/>
                    <a:pt x="1967301" y="691191"/>
                  </a:cubicBezTo>
                  <a:cubicBezTo>
                    <a:pt x="1967587" y="692429"/>
                    <a:pt x="1967873" y="693953"/>
                    <a:pt x="1968540" y="694715"/>
                  </a:cubicBezTo>
                  <a:cubicBezTo>
                    <a:pt x="1969397" y="695858"/>
                    <a:pt x="1971302" y="696525"/>
                    <a:pt x="1972064" y="696525"/>
                  </a:cubicBezTo>
                  <a:cubicBezTo>
                    <a:pt x="1972445" y="696525"/>
                    <a:pt x="1973112" y="696430"/>
                    <a:pt x="1974160" y="696239"/>
                  </a:cubicBezTo>
                  <a:cubicBezTo>
                    <a:pt x="1975207" y="696049"/>
                    <a:pt x="1976446" y="695858"/>
                    <a:pt x="1977017" y="695858"/>
                  </a:cubicBezTo>
                  <a:cubicBezTo>
                    <a:pt x="1977969" y="695858"/>
                    <a:pt x="1981017" y="695858"/>
                    <a:pt x="1981970" y="696049"/>
                  </a:cubicBezTo>
                  <a:cubicBezTo>
                    <a:pt x="1982827" y="696144"/>
                    <a:pt x="1983875" y="696906"/>
                    <a:pt x="1984352" y="697668"/>
                  </a:cubicBezTo>
                  <a:cubicBezTo>
                    <a:pt x="1984732" y="698430"/>
                    <a:pt x="1984352" y="701383"/>
                    <a:pt x="1984065" y="701668"/>
                  </a:cubicBezTo>
                  <a:cubicBezTo>
                    <a:pt x="1983970" y="701764"/>
                    <a:pt x="1983399" y="701954"/>
                    <a:pt x="1982923" y="702049"/>
                  </a:cubicBezTo>
                  <a:cubicBezTo>
                    <a:pt x="1981208" y="702621"/>
                    <a:pt x="1980065" y="703097"/>
                    <a:pt x="1979874" y="703764"/>
                  </a:cubicBezTo>
                  <a:cubicBezTo>
                    <a:pt x="1979779" y="704145"/>
                    <a:pt x="1979589" y="704907"/>
                    <a:pt x="1979494" y="705764"/>
                  </a:cubicBezTo>
                  <a:cubicBezTo>
                    <a:pt x="1979398" y="706431"/>
                    <a:pt x="1979208" y="707098"/>
                    <a:pt x="1979112" y="707574"/>
                  </a:cubicBezTo>
                  <a:cubicBezTo>
                    <a:pt x="1978732" y="708908"/>
                    <a:pt x="1978446" y="710527"/>
                    <a:pt x="1979208" y="711289"/>
                  </a:cubicBezTo>
                  <a:cubicBezTo>
                    <a:pt x="1979874" y="712051"/>
                    <a:pt x="1981208" y="712622"/>
                    <a:pt x="1982256" y="712432"/>
                  </a:cubicBezTo>
                  <a:cubicBezTo>
                    <a:pt x="1982637" y="712337"/>
                    <a:pt x="1983209" y="712051"/>
                    <a:pt x="1983780" y="711670"/>
                  </a:cubicBezTo>
                  <a:cubicBezTo>
                    <a:pt x="1984256" y="711384"/>
                    <a:pt x="1985113" y="710908"/>
                    <a:pt x="1985399" y="710908"/>
                  </a:cubicBezTo>
                  <a:cubicBezTo>
                    <a:pt x="1986256" y="710908"/>
                    <a:pt x="1987494" y="711098"/>
                    <a:pt x="1987590" y="711670"/>
                  </a:cubicBezTo>
                  <a:cubicBezTo>
                    <a:pt x="1987971" y="714337"/>
                    <a:pt x="1988447" y="717766"/>
                    <a:pt x="1988733" y="718528"/>
                  </a:cubicBezTo>
                  <a:cubicBezTo>
                    <a:pt x="1988923" y="719290"/>
                    <a:pt x="1989114" y="721099"/>
                    <a:pt x="1989209" y="722242"/>
                  </a:cubicBezTo>
                  <a:lnTo>
                    <a:pt x="1989304" y="722909"/>
                  </a:lnTo>
                  <a:cubicBezTo>
                    <a:pt x="1989304" y="723195"/>
                    <a:pt x="1989399" y="723671"/>
                    <a:pt x="1989495" y="724243"/>
                  </a:cubicBezTo>
                  <a:cubicBezTo>
                    <a:pt x="1989686" y="725576"/>
                    <a:pt x="1989876" y="727481"/>
                    <a:pt x="1989876" y="727958"/>
                  </a:cubicBezTo>
                  <a:cubicBezTo>
                    <a:pt x="1989876" y="728148"/>
                    <a:pt x="1989590" y="728529"/>
                    <a:pt x="1989399" y="728815"/>
                  </a:cubicBezTo>
                  <a:cubicBezTo>
                    <a:pt x="1989114" y="729291"/>
                    <a:pt x="1988733" y="729767"/>
                    <a:pt x="1988637" y="730339"/>
                  </a:cubicBezTo>
                  <a:cubicBezTo>
                    <a:pt x="1988543" y="732149"/>
                    <a:pt x="1988257" y="733101"/>
                    <a:pt x="1988066" y="733672"/>
                  </a:cubicBezTo>
                  <a:cubicBezTo>
                    <a:pt x="1987876" y="733482"/>
                    <a:pt x="1987685" y="733196"/>
                    <a:pt x="1987494" y="732911"/>
                  </a:cubicBezTo>
                  <a:close/>
                  <a:moveTo>
                    <a:pt x="2014831" y="778345"/>
                  </a:moveTo>
                  <a:cubicBezTo>
                    <a:pt x="2013974" y="778630"/>
                    <a:pt x="2012450" y="778535"/>
                    <a:pt x="2011307" y="778345"/>
                  </a:cubicBezTo>
                  <a:cubicBezTo>
                    <a:pt x="2010640" y="778249"/>
                    <a:pt x="2009783" y="776154"/>
                    <a:pt x="2009688" y="775106"/>
                  </a:cubicBezTo>
                  <a:cubicBezTo>
                    <a:pt x="2009592" y="774249"/>
                    <a:pt x="2009783" y="773392"/>
                    <a:pt x="2010164" y="772534"/>
                  </a:cubicBezTo>
                  <a:cubicBezTo>
                    <a:pt x="2010450" y="771868"/>
                    <a:pt x="2010450" y="770534"/>
                    <a:pt x="2010450" y="769296"/>
                  </a:cubicBezTo>
                  <a:cubicBezTo>
                    <a:pt x="2010450" y="768724"/>
                    <a:pt x="2010450" y="768248"/>
                    <a:pt x="2010450" y="767772"/>
                  </a:cubicBezTo>
                  <a:cubicBezTo>
                    <a:pt x="2010545" y="766534"/>
                    <a:pt x="2010926" y="765295"/>
                    <a:pt x="2011498" y="764343"/>
                  </a:cubicBezTo>
                  <a:cubicBezTo>
                    <a:pt x="2011974" y="763486"/>
                    <a:pt x="2011212" y="762057"/>
                    <a:pt x="2009021" y="759771"/>
                  </a:cubicBezTo>
                  <a:cubicBezTo>
                    <a:pt x="2008449" y="759199"/>
                    <a:pt x="2008069" y="757866"/>
                    <a:pt x="2008164" y="756913"/>
                  </a:cubicBezTo>
                  <a:cubicBezTo>
                    <a:pt x="2008259" y="756151"/>
                    <a:pt x="2006830" y="754818"/>
                    <a:pt x="2004163" y="752627"/>
                  </a:cubicBezTo>
                  <a:cubicBezTo>
                    <a:pt x="2003687" y="752246"/>
                    <a:pt x="2003211" y="751865"/>
                    <a:pt x="2003115" y="751675"/>
                  </a:cubicBezTo>
                  <a:cubicBezTo>
                    <a:pt x="2002353" y="750817"/>
                    <a:pt x="2000734" y="751199"/>
                    <a:pt x="2000067" y="751103"/>
                  </a:cubicBezTo>
                  <a:cubicBezTo>
                    <a:pt x="1999591" y="750913"/>
                    <a:pt x="1999211" y="748150"/>
                    <a:pt x="1999020" y="747198"/>
                  </a:cubicBezTo>
                  <a:lnTo>
                    <a:pt x="1998924" y="746722"/>
                  </a:lnTo>
                  <a:cubicBezTo>
                    <a:pt x="1998734" y="745103"/>
                    <a:pt x="1997877" y="745007"/>
                    <a:pt x="1996924" y="745007"/>
                  </a:cubicBezTo>
                  <a:cubicBezTo>
                    <a:pt x="1996829" y="745007"/>
                    <a:pt x="1996639" y="745007"/>
                    <a:pt x="1996543" y="745007"/>
                  </a:cubicBezTo>
                  <a:cubicBezTo>
                    <a:pt x="1995972" y="745007"/>
                    <a:pt x="1994257" y="742626"/>
                    <a:pt x="1994162" y="741864"/>
                  </a:cubicBezTo>
                  <a:cubicBezTo>
                    <a:pt x="1994067" y="741388"/>
                    <a:pt x="1993305" y="740816"/>
                    <a:pt x="1991305" y="739578"/>
                  </a:cubicBezTo>
                  <a:cubicBezTo>
                    <a:pt x="1990257" y="738911"/>
                    <a:pt x="1989209" y="738245"/>
                    <a:pt x="1988828" y="737863"/>
                  </a:cubicBezTo>
                  <a:cubicBezTo>
                    <a:pt x="1988161" y="737197"/>
                    <a:pt x="1988257" y="736435"/>
                    <a:pt x="1988352" y="735673"/>
                  </a:cubicBezTo>
                  <a:cubicBezTo>
                    <a:pt x="1988352" y="735482"/>
                    <a:pt x="1988447" y="735292"/>
                    <a:pt x="1988447" y="735006"/>
                  </a:cubicBezTo>
                  <a:cubicBezTo>
                    <a:pt x="1988447" y="735006"/>
                    <a:pt x="1988447" y="734911"/>
                    <a:pt x="1988447" y="734911"/>
                  </a:cubicBezTo>
                  <a:cubicBezTo>
                    <a:pt x="1989019" y="734244"/>
                    <a:pt x="1989495" y="732911"/>
                    <a:pt x="1989590" y="730529"/>
                  </a:cubicBezTo>
                  <a:cubicBezTo>
                    <a:pt x="1989590" y="730148"/>
                    <a:pt x="1989876" y="729767"/>
                    <a:pt x="1990162" y="729386"/>
                  </a:cubicBezTo>
                  <a:cubicBezTo>
                    <a:pt x="1990447" y="729005"/>
                    <a:pt x="1990733" y="728529"/>
                    <a:pt x="1990828" y="728148"/>
                  </a:cubicBezTo>
                  <a:cubicBezTo>
                    <a:pt x="1990828" y="727672"/>
                    <a:pt x="1990638" y="726148"/>
                    <a:pt x="1990447" y="724243"/>
                  </a:cubicBezTo>
                  <a:cubicBezTo>
                    <a:pt x="1990447" y="723862"/>
                    <a:pt x="1990352" y="723576"/>
                    <a:pt x="1990352" y="723386"/>
                  </a:cubicBezTo>
                  <a:cubicBezTo>
                    <a:pt x="1991019" y="723290"/>
                    <a:pt x="1992067" y="723100"/>
                    <a:pt x="1992448" y="722909"/>
                  </a:cubicBezTo>
                  <a:cubicBezTo>
                    <a:pt x="1993019" y="722719"/>
                    <a:pt x="1993114" y="721957"/>
                    <a:pt x="1993114" y="720718"/>
                  </a:cubicBezTo>
                  <a:cubicBezTo>
                    <a:pt x="1993114" y="719957"/>
                    <a:pt x="1993210" y="719195"/>
                    <a:pt x="1993305" y="718718"/>
                  </a:cubicBezTo>
                  <a:cubicBezTo>
                    <a:pt x="1993590" y="717956"/>
                    <a:pt x="1993590" y="716908"/>
                    <a:pt x="1993686" y="715956"/>
                  </a:cubicBezTo>
                  <a:cubicBezTo>
                    <a:pt x="1993686" y="715289"/>
                    <a:pt x="1993781" y="714622"/>
                    <a:pt x="1993877" y="714146"/>
                  </a:cubicBezTo>
                  <a:cubicBezTo>
                    <a:pt x="1994067" y="713289"/>
                    <a:pt x="1993971" y="712241"/>
                    <a:pt x="1993971" y="711479"/>
                  </a:cubicBezTo>
                  <a:cubicBezTo>
                    <a:pt x="1993971" y="711098"/>
                    <a:pt x="1993971" y="710812"/>
                    <a:pt x="1993971" y="710527"/>
                  </a:cubicBezTo>
                  <a:cubicBezTo>
                    <a:pt x="1993971" y="709955"/>
                    <a:pt x="1995019" y="707193"/>
                    <a:pt x="1995400" y="706241"/>
                  </a:cubicBezTo>
                  <a:cubicBezTo>
                    <a:pt x="1995686" y="705859"/>
                    <a:pt x="1998353" y="705574"/>
                    <a:pt x="1999211" y="705478"/>
                  </a:cubicBezTo>
                  <a:cubicBezTo>
                    <a:pt x="1999782" y="705383"/>
                    <a:pt x="2000163" y="705383"/>
                    <a:pt x="2000353" y="705288"/>
                  </a:cubicBezTo>
                  <a:cubicBezTo>
                    <a:pt x="2001306" y="705097"/>
                    <a:pt x="2001401" y="703574"/>
                    <a:pt x="2001401" y="702240"/>
                  </a:cubicBezTo>
                  <a:cubicBezTo>
                    <a:pt x="2001401" y="702049"/>
                    <a:pt x="2001401" y="701859"/>
                    <a:pt x="2001401" y="701764"/>
                  </a:cubicBezTo>
                  <a:cubicBezTo>
                    <a:pt x="2001401" y="701097"/>
                    <a:pt x="2002449" y="697668"/>
                    <a:pt x="2003115" y="695287"/>
                  </a:cubicBezTo>
                  <a:cubicBezTo>
                    <a:pt x="2003496" y="694049"/>
                    <a:pt x="2003782" y="693001"/>
                    <a:pt x="2003878" y="692620"/>
                  </a:cubicBezTo>
                  <a:cubicBezTo>
                    <a:pt x="2003973" y="692143"/>
                    <a:pt x="2004449" y="691572"/>
                    <a:pt x="2005021" y="691000"/>
                  </a:cubicBezTo>
                  <a:cubicBezTo>
                    <a:pt x="2005401" y="690620"/>
                    <a:pt x="2005783" y="690143"/>
                    <a:pt x="2005973" y="689762"/>
                  </a:cubicBezTo>
                  <a:cubicBezTo>
                    <a:pt x="2006449" y="689000"/>
                    <a:pt x="2007021" y="686047"/>
                    <a:pt x="2007687" y="683095"/>
                  </a:cubicBezTo>
                  <a:cubicBezTo>
                    <a:pt x="2007783" y="682428"/>
                    <a:pt x="2007878" y="681952"/>
                    <a:pt x="2007973" y="681761"/>
                  </a:cubicBezTo>
                  <a:cubicBezTo>
                    <a:pt x="2008164" y="680999"/>
                    <a:pt x="2009021" y="679570"/>
                    <a:pt x="2009592" y="678713"/>
                  </a:cubicBezTo>
                  <a:cubicBezTo>
                    <a:pt x="2009783" y="678523"/>
                    <a:pt x="2009878" y="678237"/>
                    <a:pt x="2009974" y="678142"/>
                  </a:cubicBezTo>
                  <a:cubicBezTo>
                    <a:pt x="2010259" y="677666"/>
                    <a:pt x="2011974" y="676237"/>
                    <a:pt x="2012831" y="675570"/>
                  </a:cubicBezTo>
                  <a:cubicBezTo>
                    <a:pt x="2013212" y="675284"/>
                    <a:pt x="2013498" y="674999"/>
                    <a:pt x="2013593" y="674903"/>
                  </a:cubicBezTo>
                  <a:cubicBezTo>
                    <a:pt x="2013783" y="674713"/>
                    <a:pt x="2014831" y="674522"/>
                    <a:pt x="2015403" y="674427"/>
                  </a:cubicBezTo>
                  <a:cubicBezTo>
                    <a:pt x="2016260" y="674237"/>
                    <a:pt x="2016736" y="674141"/>
                    <a:pt x="2017022" y="673951"/>
                  </a:cubicBezTo>
                  <a:cubicBezTo>
                    <a:pt x="2017879" y="673379"/>
                    <a:pt x="2018165" y="670808"/>
                    <a:pt x="2018165" y="670712"/>
                  </a:cubicBezTo>
                  <a:cubicBezTo>
                    <a:pt x="2018165" y="670331"/>
                    <a:pt x="2018641" y="667283"/>
                    <a:pt x="2018832" y="665569"/>
                  </a:cubicBezTo>
                  <a:lnTo>
                    <a:pt x="2024451" y="662616"/>
                  </a:lnTo>
                  <a:cubicBezTo>
                    <a:pt x="2025690" y="663949"/>
                    <a:pt x="2027309" y="666045"/>
                    <a:pt x="2027499" y="666807"/>
                  </a:cubicBezTo>
                  <a:cubicBezTo>
                    <a:pt x="2027595" y="667093"/>
                    <a:pt x="2027595" y="667474"/>
                    <a:pt x="2027690" y="667759"/>
                  </a:cubicBezTo>
                  <a:cubicBezTo>
                    <a:pt x="2027786" y="668712"/>
                    <a:pt x="2027976" y="669665"/>
                    <a:pt x="2028642" y="670236"/>
                  </a:cubicBezTo>
                  <a:cubicBezTo>
                    <a:pt x="2029405" y="670808"/>
                    <a:pt x="2031214" y="674141"/>
                    <a:pt x="2031500" y="675094"/>
                  </a:cubicBezTo>
                  <a:cubicBezTo>
                    <a:pt x="2031595" y="675475"/>
                    <a:pt x="2031881" y="676141"/>
                    <a:pt x="2032262" y="676999"/>
                  </a:cubicBezTo>
                  <a:cubicBezTo>
                    <a:pt x="2032833" y="678428"/>
                    <a:pt x="2033691" y="680428"/>
                    <a:pt x="2033691" y="681285"/>
                  </a:cubicBezTo>
                  <a:cubicBezTo>
                    <a:pt x="2033786" y="683095"/>
                    <a:pt x="2033881" y="688715"/>
                    <a:pt x="2033596" y="689381"/>
                  </a:cubicBezTo>
                  <a:cubicBezTo>
                    <a:pt x="2033500" y="689572"/>
                    <a:pt x="2032548" y="690238"/>
                    <a:pt x="2031786" y="690715"/>
                  </a:cubicBezTo>
                  <a:cubicBezTo>
                    <a:pt x="2029690" y="692143"/>
                    <a:pt x="2028357" y="693191"/>
                    <a:pt x="2028357" y="693953"/>
                  </a:cubicBezTo>
                  <a:cubicBezTo>
                    <a:pt x="2028357" y="694049"/>
                    <a:pt x="2027880" y="703383"/>
                    <a:pt x="2029881" y="703669"/>
                  </a:cubicBezTo>
                  <a:cubicBezTo>
                    <a:pt x="2030357" y="703764"/>
                    <a:pt x="2031024" y="703669"/>
                    <a:pt x="2031786" y="703669"/>
                  </a:cubicBezTo>
                  <a:cubicBezTo>
                    <a:pt x="2033024" y="703669"/>
                    <a:pt x="2035501" y="703574"/>
                    <a:pt x="2035786" y="704145"/>
                  </a:cubicBezTo>
                  <a:cubicBezTo>
                    <a:pt x="2035882" y="704336"/>
                    <a:pt x="2036072" y="704621"/>
                    <a:pt x="2036262" y="704907"/>
                  </a:cubicBezTo>
                  <a:cubicBezTo>
                    <a:pt x="2038263" y="708241"/>
                    <a:pt x="2039025" y="709288"/>
                    <a:pt x="2039596" y="709384"/>
                  </a:cubicBezTo>
                  <a:lnTo>
                    <a:pt x="2039787" y="709479"/>
                  </a:lnTo>
                  <a:cubicBezTo>
                    <a:pt x="2044740" y="710622"/>
                    <a:pt x="2045026" y="711289"/>
                    <a:pt x="2045121" y="711289"/>
                  </a:cubicBezTo>
                  <a:cubicBezTo>
                    <a:pt x="2045121" y="711384"/>
                    <a:pt x="2043501" y="720718"/>
                    <a:pt x="2045121" y="721195"/>
                  </a:cubicBezTo>
                  <a:cubicBezTo>
                    <a:pt x="2045693" y="721385"/>
                    <a:pt x="2046264" y="721385"/>
                    <a:pt x="2046836" y="721480"/>
                  </a:cubicBezTo>
                  <a:cubicBezTo>
                    <a:pt x="2047312" y="721480"/>
                    <a:pt x="2047788" y="721576"/>
                    <a:pt x="2047978" y="721671"/>
                  </a:cubicBezTo>
                  <a:cubicBezTo>
                    <a:pt x="2048074" y="721766"/>
                    <a:pt x="2048455" y="722052"/>
                    <a:pt x="2048740" y="722433"/>
                  </a:cubicBezTo>
                  <a:cubicBezTo>
                    <a:pt x="2049978" y="723766"/>
                    <a:pt x="2050931" y="724624"/>
                    <a:pt x="2051693" y="724624"/>
                  </a:cubicBezTo>
                  <a:lnTo>
                    <a:pt x="2061599" y="724624"/>
                  </a:lnTo>
                  <a:cubicBezTo>
                    <a:pt x="2061599" y="725291"/>
                    <a:pt x="2061504" y="726243"/>
                    <a:pt x="2061313" y="727100"/>
                  </a:cubicBezTo>
                  <a:lnTo>
                    <a:pt x="2061313" y="727100"/>
                  </a:lnTo>
                  <a:cubicBezTo>
                    <a:pt x="2061313" y="727100"/>
                    <a:pt x="2060265" y="727767"/>
                    <a:pt x="2059313" y="727862"/>
                  </a:cubicBezTo>
                  <a:cubicBezTo>
                    <a:pt x="2058932" y="727958"/>
                    <a:pt x="2058456" y="727958"/>
                    <a:pt x="2057980" y="727958"/>
                  </a:cubicBezTo>
                  <a:cubicBezTo>
                    <a:pt x="2056932" y="728053"/>
                    <a:pt x="2055979" y="728148"/>
                    <a:pt x="2055408" y="728338"/>
                  </a:cubicBezTo>
                  <a:cubicBezTo>
                    <a:pt x="2054836" y="728624"/>
                    <a:pt x="2053503" y="729386"/>
                    <a:pt x="2053408" y="730720"/>
                  </a:cubicBezTo>
                  <a:cubicBezTo>
                    <a:pt x="2053312" y="731767"/>
                    <a:pt x="2054169" y="735292"/>
                    <a:pt x="2054169" y="735387"/>
                  </a:cubicBezTo>
                  <a:lnTo>
                    <a:pt x="2054169" y="735387"/>
                  </a:lnTo>
                  <a:cubicBezTo>
                    <a:pt x="2054169" y="735387"/>
                    <a:pt x="2054169" y="735482"/>
                    <a:pt x="2054169" y="735482"/>
                  </a:cubicBezTo>
                  <a:cubicBezTo>
                    <a:pt x="2054169" y="735768"/>
                    <a:pt x="2054265" y="736244"/>
                    <a:pt x="2054455" y="736816"/>
                  </a:cubicBezTo>
                  <a:lnTo>
                    <a:pt x="2054265" y="736816"/>
                  </a:lnTo>
                  <a:cubicBezTo>
                    <a:pt x="2054265" y="736911"/>
                    <a:pt x="2054074" y="737292"/>
                    <a:pt x="2053122" y="737292"/>
                  </a:cubicBezTo>
                  <a:cubicBezTo>
                    <a:pt x="2051788" y="737292"/>
                    <a:pt x="2048264" y="737101"/>
                    <a:pt x="2048264" y="737101"/>
                  </a:cubicBezTo>
                  <a:lnTo>
                    <a:pt x="2048074" y="737101"/>
                  </a:lnTo>
                  <a:lnTo>
                    <a:pt x="2047978" y="737197"/>
                  </a:lnTo>
                  <a:cubicBezTo>
                    <a:pt x="2047692" y="737387"/>
                    <a:pt x="2045407" y="738816"/>
                    <a:pt x="2045121" y="740149"/>
                  </a:cubicBezTo>
                  <a:cubicBezTo>
                    <a:pt x="2045026" y="740530"/>
                    <a:pt x="2045026" y="740912"/>
                    <a:pt x="2045026" y="741292"/>
                  </a:cubicBezTo>
                  <a:cubicBezTo>
                    <a:pt x="2044930" y="741959"/>
                    <a:pt x="2044930" y="742531"/>
                    <a:pt x="2044644" y="742531"/>
                  </a:cubicBezTo>
                  <a:cubicBezTo>
                    <a:pt x="2044264" y="742626"/>
                    <a:pt x="2043597" y="742531"/>
                    <a:pt x="2043025" y="742436"/>
                  </a:cubicBezTo>
                  <a:cubicBezTo>
                    <a:pt x="2042358" y="742340"/>
                    <a:pt x="2041692" y="742245"/>
                    <a:pt x="2041311" y="742340"/>
                  </a:cubicBezTo>
                  <a:cubicBezTo>
                    <a:pt x="2041120" y="742436"/>
                    <a:pt x="2040835" y="742436"/>
                    <a:pt x="2040644" y="742531"/>
                  </a:cubicBezTo>
                  <a:cubicBezTo>
                    <a:pt x="2040073" y="742721"/>
                    <a:pt x="2039501" y="742912"/>
                    <a:pt x="2038549" y="743007"/>
                  </a:cubicBezTo>
                  <a:cubicBezTo>
                    <a:pt x="2036644" y="743197"/>
                    <a:pt x="2034453" y="743578"/>
                    <a:pt x="2033405" y="744531"/>
                  </a:cubicBezTo>
                  <a:cubicBezTo>
                    <a:pt x="2032453" y="745388"/>
                    <a:pt x="2031214" y="747008"/>
                    <a:pt x="2030738" y="748436"/>
                  </a:cubicBezTo>
                  <a:cubicBezTo>
                    <a:pt x="2030452" y="749293"/>
                    <a:pt x="2029595" y="752532"/>
                    <a:pt x="2030167" y="753294"/>
                  </a:cubicBezTo>
                  <a:cubicBezTo>
                    <a:pt x="2030452" y="753770"/>
                    <a:pt x="2032643" y="757485"/>
                    <a:pt x="2033119" y="758342"/>
                  </a:cubicBezTo>
                  <a:cubicBezTo>
                    <a:pt x="2033215" y="758628"/>
                    <a:pt x="2033405" y="758914"/>
                    <a:pt x="2033500" y="759104"/>
                  </a:cubicBezTo>
                  <a:cubicBezTo>
                    <a:pt x="2033786" y="759771"/>
                    <a:pt x="2034072" y="760533"/>
                    <a:pt x="2034739" y="760819"/>
                  </a:cubicBezTo>
                  <a:cubicBezTo>
                    <a:pt x="2034834" y="760914"/>
                    <a:pt x="2035119" y="761009"/>
                    <a:pt x="2035405" y="761104"/>
                  </a:cubicBezTo>
                  <a:cubicBezTo>
                    <a:pt x="2036548" y="761581"/>
                    <a:pt x="2040168" y="763009"/>
                    <a:pt x="2040073" y="764153"/>
                  </a:cubicBezTo>
                  <a:cubicBezTo>
                    <a:pt x="2040073" y="764438"/>
                    <a:pt x="2040073" y="764724"/>
                    <a:pt x="2039977" y="765010"/>
                  </a:cubicBezTo>
                  <a:cubicBezTo>
                    <a:pt x="2039882" y="766248"/>
                    <a:pt x="2039787" y="767200"/>
                    <a:pt x="2040453" y="767867"/>
                  </a:cubicBezTo>
                  <a:cubicBezTo>
                    <a:pt x="2040644" y="768058"/>
                    <a:pt x="2041025" y="768343"/>
                    <a:pt x="2041596" y="768724"/>
                  </a:cubicBezTo>
                  <a:cubicBezTo>
                    <a:pt x="2042835" y="769487"/>
                    <a:pt x="2044835" y="770915"/>
                    <a:pt x="2044835" y="772058"/>
                  </a:cubicBezTo>
                  <a:cubicBezTo>
                    <a:pt x="2044835" y="772725"/>
                    <a:pt x="2044930" y="773392"/>
                    <a:pt x="2045026" y="773868"/>
                  </a:cubicBezTo>
                  <a:cubicBezTo>
                    <a:pt x="2045216" y="774820"/>
                    <a:pt x="2045311" y="775583"/>
                    <a:pt x="2044930" y="776154"/>
                  </a:cubicBezTo>
                  <a:cubicBezTo>
                    <a:pt x="2044644" y="776630"/>
                    <a:pt x="2043978" y="777107"/>
                    <a:pt x="2043311" y="777678"/>
                  </a:cubicBezTo>
                  <a:cubicBezTo>
                    <a:pt x="2042454" y="778345"/>
                    <a:pt x="2041596" y="779012"/>
                    <a:pt x="2041502" y="779678"/>
                  </a:cubicBezTo>
                  <a:cubicBezTo>
                    <a:pt x="2041406" y="780250"/>
                    <a:pt x="2041311" y="780821"/>
                    <a:pt x="2041311" y="781393"/>
                  </a:cubicBezTo>
                  <a:cubicBezTo>
                    <a:pt x="2041311" y="781964"/>
                    <a:pt x="2041215" y="782441"/>
                    <a:pt x="2041120" y="782917"/>
                  </a:cubicBezTo>
                  <a:lnTo>
                    <a:pt x="2041025" y="783203"/>
                  </a:lnTo>
                  <a:cubicBezTo>
                    <a:pt x="2040453" y="785393"/>
                    <a:pt x="2040168" y="786917"/>
                    <a:pt x="2040453" y="787584"/>
                  </a:cubicBezTo>
                  <a:cubicBezTo>
                    <a:pt x="2040549" y="787774"/>
                    <a:pt x="2040739" y="788060"/>
                    <a:pt x="2040930" y="788537"/>
                  </a:cubicBezTo>
                  <a:cubicBezTo>
                    <a:pt x="2041596" y="789679"/>
                    <a:pt x="2042740" y="791775"/>
                    <a:pt x="2042740" y="792537"/>
                  </a:cubicBezTo>
                  <a:cubicBezTo>
                    <a:pt x="2042644" y="793680"/>
                    <a:pt x="2042740" y="794918"/>
                    <a:pt x="2043787" y="795680"/>
                  </a:cubicBezTo>
                  <a:cubicBezTo>
                    <a:pt x="2044740" y="796442"/>
                    <a:pt x="2046359" y="798062"/>
                    <a:pt x="2046836" y="798919"/>
                  </a:cubicBezTo>
                  <a:lnTo>
                    <a:pt x="2047121" y="799586"/>
                  </a:lnTo>
                  <a:cubicBezTo>
                    <a:pt x="2047502" y="800443"/>
                    <a:pt x="2048074" y="801586"/>
                    <a:pt x="2048169" y="802253"/>
                  </a:cubicBezTo>
                  <a:cubicBezTo>
                    <a:pt x="2048169" y="802443"/>
                    <a:pt x="2048169" y="803110"/>
                    <a:pt x="2048169" y="803872"/>
                  </a:cubicBezTo>
                  <a:cubicBezTo>
                    <a:pt x="2048169" y="806920"/>
                    <a:pt x="2048264" y="808349"/>
                    <a:pt x="2048740" y="808825"/>
                  </a:cubicBezTo>
                  <a:cubicBezTo>
                    <a:pt x="2048931" y="809015"/>
                    <a:pt x="2049217" y="809111"/>
                    <a:pt x="2049502" y="809301"/>
                  </a:cubicBezTo>
                  <a:cubicBezTo>
                    <a:pt x="2050074" y="809587"/>
                    <a:pt x="2050836" y="810063"/>
                    <a:pt x="2050931" y="810444"/>
                  </a:cubicBezTo>
                  <a:cubicBezTo>
                    <a:pt x="2051027" y="810730"/>
                    <a:pt x="2051027" y="811587"/>
                    <a:pt x="2050836" y="813873"/>
                  </a:cubicBezTo>
                  <a:cubicBezTo>
                    <a:pt x="2050836" y="814159"/>
                    <a:pt x="2050645" y="815016"/>
                    <a:pt x="2050455" y="815873"/>
                  </a:cubicBezTo>
                  <a:cubicBezTo>
                    <a:pt x="2050264" y="817112"/>
                    <a:pt x="2049978" y="818350"/>
                    <a:pt x="2049978" y="818921"/>
                  </a:cubicBezTo>
                  <a:cubicBezTo>
                    <a:pt x="2049788" y="822541"/>
                    <a:pt x="2049502" y="823779"/>
                    <a:pt x="2049312" y="824255"/>
                  </a:cubicBezTo>
                  <a:cubicBezTo>
                    <a:pt x="2049217" y="824541"/>
                    <a:pt x="2049026" y="824827"/>
                    <a:pt x="2048835" y="825112"/>
                  </a:cubicBezTo>
                  <a:cubicBezTo>
                    <a:pt x="2048455" y="825589"/>
                    <a:pt x="2048169" y="826160"/>
                    <a:pt x="2048074" y="827113"/>
                  </a:cubicBezTo>
                  <a:lnTo>
                    <a:pt x="2048074" y="827589"/>
                  </a:lnTo>
                  <a:cubicBezTo>
                    <a:pt x="2048074" y="828541"/>
                    <a:pt x="2047978" y="829780"/>
                    <a:pt x="2047407" y="829875"/>
                  </a:cubicBezTo>
                  <a:cubicBezTo>
                    <a:pt x="2046645" y="829970"/>
                    <a:pt x="2045597" y="830256"/>
                    <a:pt x="2045026" y="830446"/>
                  </a:cubicBezTo>
                  <a:cubicBezTo>
                    <a:pt x="2044835" y="829684"/>
                    <a:pt x="2044549" y="829018"/>
                    <a:pt x="2044359" y="828732"/>
                  </a:cubicBezTo>
                  <a:cubicBezTo>
                    <a:pt x="2044073" y="828161"/>
                    <a:pt x="2044644" y="827208"/>
                    <a:pt x="2045121" y="826351"/>
                  </a:cubicBezTo>
                  <a:lnTo>
                    <a:pt x="2045407" y="825970"/>
                  </a:lnTo>
                  <a:cubicBezTo>
                    <a:pt x="2045978" y="824922"/>
                    <a:pt x="2045121" y="823970"/>
                    <a:pt x="2044454" y="823208"/>
                  </a:cubicBezTo>
                  <a:cubicBezTo>
                    <a:pt x="2044264" y="823017"/>
                    <a:pt x="2044168" y="822826"/>
                    <a:pt x="2044073" y="822731"/>
                  </a:cubicBezTo>
                  <a:cubicBezTo>
                    <a:pt x="2043883" y="822445"/>
                    <a:pt x="2043883" y="821588"/>
                    <a:pt x="2043978" y="820826"/>
                  </a:cubicBezTo>
                  <a:cubicBezTo>
                    <a:pt x="2043978" y="820350"/>
                    <a:pt x="2044073" y="819778"/>
                    <a:pt x="2043978" y="819397"/>
                  </a:cubicBezTo>
                  <a:cubicBezTo>
                    <a:pt x="2043883" y="818254"/>
                    <a:pt x="2042263" y="814159"/>
                    <a:pt x="2041215" y="812920"/>
                  </a:cubicBezTo>
                  <a:cubicBezTo>
                    <a:pt x="2041120" y="812825"/>
                    <a:pt x="2041120" y="812730"/>
                    <a:pt x="2041120" y="812635"/>
                  </a:cubicBezTo>
                  <a:cubicBezTo>
                    <a:pt x="2041311" y="811873"/>
                    <a:pt x="2043597" y="810825"/>
                    <a:pt x="2044644" y="810349"/>
                  </a:cubicBezTo>
                  <a:lnTo>
                    <a:pt x="2044835" y="810253"/>
                  </a:lnTo>
                  <a:cubicBezTo>
                    <a:pt x="2045121" y="810158"/>
                    <a:pt x="2045311" y="809872"/>
                    <a:pt x="2045407" y="809682"/>
                  </a:cubicBezTo>
                  <a:cubicBezTo>
                    <a:pt x="2045693" y="808729"/>
                    <a:pt x="2044740" y="807205"/>
                    <a:pt x="2043406" y="805396"/>
                  </a:cubicBezTo>
                  <a:cubicBezTo>
                    <a:pt x="2043025" y="804920"/>
                    <a:pt x="2042740" y="804443"/>
                    <a:pt x="2042549" y="804158"/>
                  </a:cubicBezTo>
                  <a:cubicBezTo>
                    <a:pt x="2042263" y="803681"/>
                    <a:pt x="2041978" y="803015"/>
                    <a:pt x="2041692" y="802348"/>
                  </a:cubicBezTo>
                  <a:cubicBezTo>
                    <a:pt x="2041311" y="801491"/>
                    <a:pt x="2040930" y="800538"/>
                    <a:pt x="2040549" y="799966"/>
                  </a:cubicBezTo>
                  <a:cubicBezTo>
                    <a:pt x="2040073" y="799204"/>
                    <a:pt x="2039025" y="798919"/>
                    <a:pt x="2038167" y="798633"/>
                  </a:cubicBezTo>
                  <a:cubicBezTo>
                    <a:pt x="2037787" y="798538"/>
                    <a:pt x="2037311" y="798347"/>
                    <a:pt x="2037120" y="798252"/>
                  </a:cubicBezTo>
                  <a:cubicBezTo>
                    <a:pt x="2036644" y="797966"/>
                    <a:pt x="2036834" y="796347"/>
                    <a:pt x="2036929" y="795585"/>
                  </a:cubicBezTo>
                  <a:cubicBezTo>
                    <a:pt x="2036929" y="795299"/>
                    <a:pt x="2037024" y="795013"/>
                    <a:pt x="2037024" y="794823"/>
                  </a:cubicBezTo>
                  <a:cubicBezTo>
                    <a:pt x="2037024" y="794442"/>
                    <a:pt x="2037120" y="793966"/>
                    <a:pt x="2037311" y="793490"/>
                  </a:cubicBezTo>
                  <a:cubicBezTo>
                    <a:pt x="2037501" y="792728"/>
                    <a:pt x="2037691" y="791775"/>
                    <a:pt x="2037596" y="791013"/>
                  </a:cubicBezTo>
                  <a:cubicBezTo>
                    <a:pt x="2037501" y="789775"/>
                    <a:pt x="2035024" y="786822"/>
                    <a:pt x="2034739" y="786536"/>
                  </a:cubicBezTo>
                  <a:lnTo>
                    <a:pt x="2034643" y="786441"/>
                  </a:lnTo>
                  <a:cubicBezTo>
                    <a:pt x="2034453" y="786346"/>
                    <a:pt x="2034453" y="785108"/>
                    <a:pt x="2035215" y="783488"/>
                  </a:cubicBezTo>
                  <a:cubicBezTo>
                    <a:pt x="2035691" y="782441"/>
                    <a:pt x="2035501" y="781012"/>
                    <a:pt x="2035405" y="779678"/>
                  </a:cubicBezTo>
                  <a:cubicBezTo>
                    <a:pt x="2035310" y="779202"/>
                    <a:pt x="2035310" y="778630"/>
                    <a:pt x="2035310" y="778154"/>
                  </a:cubicBezTo>
                  <a:cubicBezTo>
                    <a:pt x="2035215" y="776821"/>
                    <a:pt x="2034262" y="775297"/>
                    <a:pt x="2033405" y="774058"/>
                  </a:cubicBezTo>
                  <a:cubicBezTo>
                    <a:pt x="2033119" y="773582"/>
                    <a:pt x="2032833" y="773201"/>
                    <a:pt x="2032738" y="772916"/>
                  </a:cubicBezTo>
                  <a:cubicBezTo>
                    <a:pt x="2032548" y="772630"/>
                    <a:pt x="2032357" y="772153"/>
                    <a:pt x="2032071" y="771582"/>
                  </a:cubicBezTo>
                  <a:cubicBezTo>
                    <a:pt x="2031405" y="770058"/>
                    <a:pt x="2030548" y="768248"/>
                    <a:pt x="2029785" y="767391"/>
                  </a:cubicBezTo>
                  <a:cubicBezTo>
                    <a:pt x="2029405" y="767010"/>
                    <a:pt x="2028928" y="766820"/>
                    <a:pt x="2028452" y="766915"/>
                  </a:cubicBezTo>
                  <a:cubicBezTo>
                    <a:pt x="2027786" y="767105"/>
                    <a:pt x="2027309" y="767772"/>
                    <a:pt x="2027023" y="769105"/>
                  </a:cubicBezTo>
                  <a:cubicBezTo>
                    <a:pt x="2026833" y="769677"/>
                    <a:pt x="2026261" y="770725"/>
                    <a:pt x="2025976" y="771201"/>
                  </a:cubicBezTo>
                  <a:lnTo>
                    <a:pt x="2025309" y="771677"/>
                  </a:lnTo>
                  <a:cubicBezTo>
                    <a:pt x="2025023" y="771868"/>
                    <a:pt x="2024737" y="772058"/>
                    <a:pt x="2024356" y="772249"/>
                  </a:cubicBezTo>
                  <a:cubicBezTo>
                    <a:pt x="2023594" y="772630"/>
                    <a:pt x="2022737" y="773106"/>
                    <a:pt x="2022070" y="773678"/>
                  </a:cubicBezTo>
                  <a:lnTo>
                    <a:pt x="2021499" y="773773"/>
                  </a:lnTo>
                  <a:cubicBezTo>
                    <a:pt x="2020737" y="774440"/>
                    <a:pt x="2019213" y="775868"/>
                    <a:pt x="2018641" y="776059"/>
                  </a:cubicBezTo>
                  <a:cubicBezTo>
                    <a:pt x="2018070" y="776154"/>
                    <a:pt x="2017403" y="776630"/>
                    <a:pt x="2016641" y="777297"/>
                  </a:cubicBezTo>
                  <a:cubicBezTo>
                    <a:pt x="2015974" y="777678"/>
                    <a:pt x="2015308" y="778154"/>
                    <a:pt x="2014831" y="778345"/>
                  </a:cubicBezTo>
                  <a:close/>
                  <a:moveTo>
                    <a:pt x="761437" y="318573"/>
                  </a:moveTo>
                  <a:cubicBezTo>
                    <a:pt x="760484" y="318763"/>
                    <a:pt x="757722" y="320097"/>
                    <a:pt x="757531" y="321145"/>
                  </a:cubicBezTo>
                  <a:cubicBezTo>
                    <a:pt x="757531" y="321240"/>
                    <a:pt x="756007" y="329050"/>
                    <a:pt x="757531" y="329717"/>
                  </a:cubicBezTo>
                  <a:cubicBezTo>
                    <a:pt x="757817" y="329812"/>
                    <a:pt x="758103" y="329908"/>
                    <a:pt x="758484" y="329908"/>
                  </a:cubicBezTo>
                  <a:cubicBezTo>
                    <a:pt x="759722" y="329908"/>
                    <a:pt x="761341" y="329146"/>
                    <a:pt x="762103" y="328193"/>
                  </a:cubicBezTo>
                  <a:cubicBezTo>
                    <a:pt x="762294" y="327907"/>
                    <a:pt x="762675" y="327431"/>
                    <a:pt x="763151" y="326955"/>
                  </a:cubicBezTo>
                  <a:cubicBezTo>
                    <a:pt x="765342" y="324383"/>
                    <a:pt x="766390" y="323240"/>
                    <a:pt x="766294" y="322573"/>
                  </a:cubicBezTo>
                  <a:cubicBezTo>
                    <a:pt x="766199" y="321811"/>
                    <a:pt x="764675" y="319811"/>
                    <a:pt x="764199" y="319240"/>
                  </a:cubicBezTo>
                  <a:cubicBezTo>
                    <a:pt x="763818" y="318478"/>
                    <a:pt x="762484" y="318287"/>
                    <a:pt x="761437" y="318573"/>
                  </a:cubicBezTo>
                  <a:close/>
                  <a:moveTo>
                    <a:pt x="762389" y="326383"/>
                  </a:moveTo>
                  <a:cubicBezTo>
                    <a:pt x="761913" y="326955"/>
                    <a:pt x="761532" y="327431"/>
                    <a:pt x="761246" y="327717"/>
                  </a:cubicBezTo>
                  <a:cubicBezTo>
                    <a:pt x="760579" y="328574"/>
                    <a:pt x="758769" y="329431"/>
                    <a:pt x="757912" y="329050"/>
                  </a:cubicBezTo>
                  <a:cubicBezTo>
                    <a:pt x="757341" y="328479"/>
                    <a:pt x="757912" y="323335"/>
                    <a:pt x="758293" y="321240"/>
                  </a:cubicBezTo>
                  <a:cubicBezTo>
                    <a:pt x="758389" y="320764"/>
                    <a:pt x="760484" y="319525"/>
                    <a:pt x="761437" y="319335"/>
                  </a:cubicBezTo>
                  <a:cubicBezTo>
                    <a:pt x="761627" y="319335"/>
                    <a:pt x="761913" y="319240"/>
                    <a:pt x="762103" y="319240"/>
                  </a:cubicBezTo>
                  <a:cubicBezTo>
                    <a:pt x="762675" y="319240"/>
                    <a:pt x="763151" y="319430"/>
                    <a:pt x="763246" y="319621"/>
                  </a:cubicBezTo>
                  <a:lnTo>
                    <a:pt x="763246" y="319716"/>
                  </a:lnTo>
                  <a:cubicBezTo>
                    <a:pt x="764199" y="320859"/>
                    <a:pt x="765151" y="322288"/>
                    <a:pt x="765151" y="322669"/>
                  </a:cubicBezTo>
                  <a:cubicBezTo>
                    <a:pt x="765342" y="323145"/>
                    <a:pt x="763342" y="325336"/>
                    <a:pt x="762389" y="326383"/>
                  </a:cubicBezTo>
                  <a:close/>
                  <a:moveTo>
                    <a:pt x="673997" y="734720"/>
                  </a:moveTo>
                  <a:cubicBezTo>
                    <a:pt x="674283" y="734720"/>
                    <a:pt x="674569" y="734625"/>
                    <a:pt x="674949" y="734339"/>
                  </a:cubicBezTo>
                  <a:cubicBezTo>
                    <a:pt x="675330" y="734053"/>
                    <a:pt x="675426" y="733577"/>
                    <a:pt x="675426" y="733196"/>
                  </a:cubicBezTo>
                  <a:cubicBezTo>
                    <a:pt x="675330" y="732720"/>
                    <a:pt x="675045" y="732434"/>
                    <a:pt x="674473" y="732149"/>
                  </a:cubicBezTo>
                  <a:cubicBezTo>
                    <a:pt x="673806" y="731863"/>
                    <a:pt x="672854" y="732625"/>
                    <a:pt x="672473" y="733196"/>
                  </a:cubicBezTo>
                  <a:cubicBezTo>
                    <a:pt x="672187" y="733672"/>
                    <a:pt x="672283" y="734053"/>
                    <a:pt x="672759" y="734244"/>
                  </a:cubicBezTo>
                  <a:lnTo>
                    <a:pt x="672949" y="734339"/>
                  </a:lnTo>
                  <a:cubicBezTo>
                    <a:pt x="673140" y="734530"/>
                    <a:pt x="673616" y="734720"/>
                    <a:pt x="673997" y="734720"/>
                  </a:cubicBezTo>
                  <a:close/>
                  <a:moveTo>
                    <a:pt x="673997" y="732911"/>
                  </a:moveTo>
                  <a:cubicBezTo>
                    <a:pt x="674283" y="733006"/>
                    <a:pt x="674378" y="733196"/>
                    <a:pt x="674473" y="733291"/>
                  </a:cubicBezTo>
                  <a:cubicBezTo>
                    <a:pt x="674473" y="733482"/>
                    <a:pt x="674378" y="733577"/>
                    <a:pt x="674283" y="733672"/>
                  </a:cubicBezTo>
                  <a:cubicBezTo>
                    <a:pt x="674093" y="733863"/>
                    <a:pt x="673997" y="733863"/>
                    <a:pt x="673330" y="733482"/>
                  </a:cubicBezTo>
                  <a:lnTo>
                    <a:pt x="673235" y="733387"/>
                  </a:lnTo>
                  <a:cubicBezTo>
                    <a:pt x="673330" y="733387"/>
                    <a:pt x="673806" y="733006"/>
                    <a:pt x="673997" y="732911"/>
                  </a:cubicBezTo>
                  <a:close/>
                  <a:moveTo>
                    <a:pt x="1312934" y="898645"/>
                  </a:moveTo>
                  <a:cubicBezTo>
                    <a:pt x="1313696" y="898265"/>
                    <a:pt x="1315696" y="895978"/>
                    <a:pt x="1315410" y="894740"/>
                  </a:cubicBezTo>
                  <a:cubicBezTo>
                    <a:pt x="1315315" y="894454"/>
                    <a:pt x="1315125" y="893978"/>
                    <a:pt x="1314172" y="893978"/>
                  </a:cubicBezTo>
                  <a:cubicBezTo>
                    <a:pt x="1313505" y="893978"/>
                    <a:pt x="1312172" y="893978"/>
                    <a:pt x="1311505" y="895216"/>
                  </a:cubicBezTo>
                  <a:lnTo>
                    <a:pt x="1311410" y="895407"/>
                  </a:lnTo>
                  <a:cubicBezTo>
                    <a:pt x="1310743" y="896550"/>
                    <a:pt x="1309886" y="897979"/>
                    <a:pt x="1310743" y="898550"/>
                  </a:cubicBezTo>
                  <a:cubicBezTo>
                    <a:pt x="1311124" y="898836"/>
                    <a:pt x="1311410" y="899026"/>
                    <a:pt x="1311791" y="899026"/>
                  </a:cubicBezTo>
                  <a:cubicBezTo>
                    <a:pt x="1312077" y="899026"/>
                    <a:pt x="1312458" y="898931"/>
                    <a:pt x="1312934" y="898645"/>
                  </a:cubicBezTo>
                  <a:close/>
                  <a:moveTo>
                    <a:pt x="1312172" y="895788"/>
                  </a:moveTo>
                  <a:lnTo>
                    <a:pt x="1312268" y="895597"/>
                  </a:lnTo>
                  <a:cubicBezTo>
                    <a:pt x="1312648" y="894931"/>
                    <a:pt x="1313315" y="894836"/>
                    <a:pt x="1314077" y="894836"/>
                  </a:cubicBezTo>
                  <a:cubicBezTo>
                    <a:pt x="1314458" y="894836"/>
                    <a:pt x="1314458" y="894931"/>
                    <a:pt x="1314458" y="895026"/>
                  </a:cubicBezTo>
                  <a:cubicBezTo>
                    <a:pt x="1314649" y="895693"/>
                    <a:pt x="1313029" y="897693"/>
                    <a:pt x="1312458" y="897979"/>
                  </a:cubicBezTo>
                  <a:cubicBezTo>
                    <a:pt x="1311791" y="898360"/>
                    <a:pt x="1311791" y="898360"/>
                    <a:pt x="1311315" y="897979"/>
                  </a:cubicBezTo>
                  <a:cubicBezTo>
                    <a:pt x="1311029" y="897693"/>
                    <a:pt x="1311886" y="896359"/>
                    <a:pt x="1312172" y="895788"/>
                  </a:cubicBezTo>
                  <a:close/>
                  <a:moveTo>
                    <a:pt x="641421" y="708336"/>
                  </a:moveTo>
                  <a:cubicBezTo>
                    <a:pt x="641326" y="708431"/>
                    <a:pt x="641136" y="708908"/>
                    <a:pt x="641803" y="709384"/>
                  </a:cubicBezTo>
                  <a:cubicBezTo>
                    <a:pt x="642088" y="709574"/>
                    <a:pt x="642469" y="709670"/>
                    <a:pt x="642850" y="709670"/>
                  </a:cubicBezTo>
                  <a:cubicBezTo>
                    <a:pt x="643326" y="709670"/>
                    <a:pt x="643803" y="709574"/>
                    <a:pt x="644184" y="709384"/>
                  </a:cubicBezTo>
                  <a:cubicBezTo>
                    <a:pt x="644565" y="709193"/>
                    <a:pt x="644851" y="708812"/>
                    <a:pt x="644851" y="708526"/>
                  </a:cubicBezTo>
                  <a:cubicBezTo>
                    <a:pt x="644851" y="708336"/>
                    <a:pt x="644660" y="707955"/>
                    <a:pt x="644089" y="707765"/>
                  </a:cubicBezTo>
                  <a:lnTo>
                    <a:pt x="644089" y="707765"/>
                  </a:lnTo>
                  <a:cubicBezTo>
                    <a:pt x="643422" y="707383"/>
                    <a:pt x="641803" y="707669"/>
                    <a:pt x="641421" y="708336"/>
                  </a:cubicBezTo>
                  <a:close/>
                  <a:moveTo>
                    <a:pt x="643898" y="708431"/>
                  </a:moveTo>
                  <a:cubicBezTo>
                    <a:pt x="643803" y="708526"/>
                    <a:pt x="643708" y="708622"/>
                    <a:pt x="643422" y="708622"/>
                  </a:cubicBezTo>
                  <a:cubicBezTo>
                    <a:pt x="643136" y="708717"/>
                    <a:pt x="642660" y="708717"/>
                    <a:pt x="642279" y="708526"/>
                  </a:cubicBezTo>
                  <a:cubicBezTo>
                    <a:pt x="642279" y="708526"/>
                    <a:pt x="642279" y="708526"/>
                    <a:pt x="642279" y="708526"/>
                  </a:cubicBezTo>
                  <a:cubicBezTo>
                    <a:pt x="642565" y="708336"/>
                    <a:pt x="643422" y="708241"/>
                    <a:pt x="643612" y="708336"/>
                  </a:cubicBezTo>
                  <a:cubicBezTo>
                    <a:pt x="643803" y="708431"/>
                    <a:pt x="643803" y="708431"/>
                    <a:pt x="643898" y="708431"/>
                  </a:cubicBezTo>
                  <a:close/>
                  <a:moveTo>
                    <a:pt x="663519" y="744817"/>
                  </a:moveTo>
                  <a:cubicBezTo>
                    <a:pt x="664281" y="745198"/>
                    <a:pt x="665234" y="745579"/>
                    <a:pt x="665996" y="745579"/>
                  </a:cubicBezTo>
                  <a:cubicBezTo>
                    <a:pt x="666187" y="745579"/>
                    <a:pt x="666377" y="745579"/>
                    <a:pt x="666663" y="745483"/>
                  </a:cubicBezTo>
                  <a:cubicBezTo>
                    <a:pt x="667615" y="745198"/>
                    <a:pt x="668759" y="744245"/>
                    <a:pt x="668759" y="743483"/>
                  </a:cubicBezTo>
                  <a:cubicBezTo>
                    <a:pt x="668759" y="743197"/>
                    <a:pt x="668568" y="742912"/>
                    <a:pt x="668186" y="742816"/>
                  </a:cubicBezTo>
                  <a:cubicBezTo>
                    <a:pt x="667330" y="742626"/>
                    <a:pt x="665710" y="742816"/>
                    <a:pt x="664948" y="742626"/>
                  </a:cubicBezTo>
                  <a:cubicBezTo>
                    <a:pt x="664281" y="742531"/>
                    <a:pt x="662472" y="743007"/>
                    <a:pt x="662186" y="743674"/>
                  </a:cubicBezTo>
                  <a:cubicBezTo>
                    <a:pt x="662186" y="743769"/>
                    <a:pt x="661996" y="744245"/>
                    <a:pt x="662662" y="744436"/>
                  </a:cubicBezTo>
                  <a:cubicBezTo>
                    <a:pt x="662948" y="744531"/>
                    <a:pt x="663234" y="744721"/>
                    <a:pt x="663519" y="744817"/>
                  </a:cubicBezTo>
                  <a:close/>
                  <a:moveTo>
                    <a:pt x="664662" y="743483"/>
                  </a:moveTo>
                  <a:cubicBezTo>
                    <a:pt x="665520" y="743674"/>
                    <a:pt x="666949" y="743483"/>
                    <a:pt x="667806" y="743674"/>
                  </a:cubicBezTo>
                  <a:cubicBezTo>
                    <a:pt x="667615" y="743959"/>
                    <a:pt x="667044" y="744531"/>
                    <a:pt x="666377" y="744721"/>
                  </a:cubicBezTo>
                  <a:cubicBezTo>
                    <a:pt x="665805" y="744912"/>
                    <a:pt x="664758" y="744436"/>
                    <a:pt x="663901" y="744150"/>
                  </a:cubicBezTo>
                  <a:cubicBezTo>
                    <a:pt x="663710" y="744055"/>
                    <a:pt x="663424" y="743959"/>
                    <a:pt x="663234" y="743864"/>
                  </a:cubicBezTo>
                  <a:cubicBezTo>
                    <a:pt x="663710" y="743674"/>
                    <a:pt x="664472" y="743483"/>
                    <a:pt x="664662" y="743483"/>
                  </a:cubicBezTo>
                  <a:close/>
                  <a:moveTo>
                    <a:pt x="1108146" y="287998"/>
                  </a:moveTo>
                  <a:cubicBezTo>
                    <a:pt x="1109766" y="288379"/>
                    <a:pt x="1111099" y="287331"/>
                    <a:pt x="1111957" y="286569"/>
                  </a:cubicBezTo>
                  <a:cubicBezTo>
                    <a:pt x="1112147" y="286474"/>
                    <a:pt x="1112243" y="286283"/>
                    <a:pt x="1112433" y="286283"/>
                  </a:cubicBezTo>
                  <a:cubicBezTo>
                    <a:pt x="1112814" y="285997"/>
                    <a:pt x="1115290" y="285807"/>
                    <a:pt x="1116814" y="285712"/>
                  </a:cubicBezTo>
                  <a:cubicBezTo>
                    <a:pt x="1118719" y="285521"/>
                    <a:pt x="1119862" y="285426"/>
                    <a:pt x="1120339" y="285235"/>
                  </a:cubicBezTo>
                  <a:cubicBezTo>
                    <a:pt x="1121482" y="284854"/>
                    <a:pt x="1124053" y="282568"/>
                    <a:pt x="1124434" y="282187"/>
                  </a:cubicBezTo>
                  <a:cubicBezTo>
                    <a:pt x="1124815" y="281902"/>
                    <a:pt x="1127768" y="280568"/>
                    <a:pt x="1130530" y="279520"/>
                  </a:cubicBezTo>
                  <a:cubicBezTo>
                    <a:pt x="1133483" y="278187"/>
                    <a:pt x="1141674" y="271138"/>
                    <a:pt x="1142817" y="270186"/>
                  </a:cubicBezTo>
                  <a:cubicBezTo>
                    <a:pt x="1143199" y="269805"/>
                    <a:pt x="1144627" y="269519"/>
                    <a:pt x="1145865" y="269233"/>
                  </a:cubicBezTo>
                  <a:cubicBezTo>
                    <a:pt x="1147390" y="268852"/>
                    <a:pt x="1149009" y="268471"/>
                    <a:pt x="1149866" y="267900"/>
                  </a:cubicBezTo>
                  <a:cubicBezTo>
                    <a:pt x="1150437" y="267519"/>
                    <a:pt x="1150437" y="267138"/>
                    <a:pt x="1150437" y="266947"/>
                  </a:cubicBezTo>
                  <a:cubicBezTo>
                    <a:pt x="1150152" y="266090"/>
                    <a:pt x="1147771" y="265900"/>
                    <a:pt x="1145770" y="265900"/>
                  </a:cubicBezTo>
                  <a:cubicBezTo>
                    <a:pt x="1144437" y="265900"/>
                    <a:pt x="1138912" y="263995"/>
                    <a:pt x="1137483" y="263423"/>
                  </a:cubicBezTo>
                  <a:cubicBezTo>
                    <a:pt x="1136245" y="262947"/>
                    <a:pt x="1134721" y="264090"/>
                    <a:pt x="1133674" y="264947"/>
                  </a:cubicBezTo>
                  <a:cubicBezTo>
                    <a:pt x="1133292" y="265233"/>
                    <a:pt x="1133007" y="265519"/>
                    <a:pt x="1132816" y="265614"/>
                  </a:cubicBezTo>
                  <a:cubicBezTo>
                    <a:pt x="1132245" y="265900"/>
                    <a:pt x="1130435" y="265614"/>
                    <a:pt x="1129197" y="265423"/>
                  </a:cubicBezTo>
                  <a:lnTo>
                    <a:pt x="1128530" y="265328"/>
                  </a:lnTo>
                  <a:cubicBezTo>
                    <a:pt x="1127578" y="265233"/>
                    <a:pt x="1125196" y="265614"/>
                    <a:pt x="1122911" y="265900"/>
                  </a:cubicBezTo>
                  <a:cubicBezTo>
                    <a:pt x="1121291" y="266185"/>
                    <a:pt x="1119767" y="266376"/>
                    <a:pt x="1119196" y="266376"/>
                  </a:cubicBezTo>
                  <a:cubicBezTo>
                    <a:pt x="1118433" y="266376"/>
                    <a:pt x="1117862" y="265804"/>
                    <a:pt x="1117767" y="265328"/>
                  </a:cubicBezTo>
                  <a:cubicBezTo>
                    <a:pt x="1117767" y="265233"/>
                    <a:pt x="1117767" y="265138"/>
                    <a:pt x="1117767" y="265138"/>
                  </a:cubicBezTo>
                  <a:cubicBezTo>
                    <a:pt x="1118053" y="265042"/>
                    <a:pt x="1119386" y="264757"/>
                    <a:pt x="1120624" y="264471"/>
                  </a:cubicBezTo>
                  <a:cubicBezTo>
                    <a:pt x="1123482" y="263899"/>
                    <a:pt x="1125768" y="263328"/>
                    <a:pt x="1126435" y="262947"/>
                  </a:cubicBezTo>
                  <a:cubicBezTo>
                    <a:pt x="1126911" y="262661"/>
                    <a:pt x="1127196" y="262185"/>
                    <a:pt x="1127006" y="261709"/>
                  </a:cubicBezTo>
                  <a:cubicBezTo>
                    <a:pt x="1126815" y="260947"/>
                    <a:pt x="1125577" y="260375"/>
                    <a:pt x="1124625" y="260375"/>
                  </a:cubicBezTo>
                  <a:cubicBezTo>
                    <a:pt x="1123577" y="260375"/>
                    <a:pt x="1118529" y="259994"/>
                    <a:pt x="1117005" y="259804"/>
                  </a:cubicBezTo>
                  <a:cubicBezTo>
                    <a:pt x="1116624" y="259804"/>
                    <a:pt x="1116434" y="259613"/>
                    <a:pt x="1116243" y="259327"/>
                  </a:cubicBezTo>
                  <a:cubicBezTo>
                    <a:pt x="1116052" y="258851"/>
                    <a:pt x="1116243" y="258184"/>
                    <a:pt x="1116624" y="257708"/>
                  </a:cubicBezTo>
                  <a:cubicBezTo>
                    <a:pt x="1117100" y="257137"/>
                    <a:pt x="1117671" y="257232"/>
                    <a:pt x="1118815" y="257613"/>
                  </a:cubicBezTo>
                  <a:lnTo>
                    <a:pt x="1119100" y="257708"/>
                  </a:lnTo>
                  <a:cubicBezTo>
                    <a:pt x="1119576" y="257803"/>
                    <a:pt x="1120053" y="257803"/>
                    <a:pt x="1120434" y="257518"/>
                  </a:cubicBezTo>
                  <a:cubicBezTo>
                    <a:pt x="1121291" y="256946"/>
                    <a:pt x="1121672" y="255803"/>
                    <a:pt x="1121768" y="255041"/>
                  </a:cubicBezTo>
                  <a:cubicBezTo>
                    <a:pt x="1122720" y="254470"/>
                    <a:pt x="1129006" y="253898"/>
                    <a:pt x="1131102" y="253708"/>
                  </a:cubicBezTo>
                  <a:cubicBezTo>
                    <a:pt x="1131959" y="253612"/>
                    <a:pt x="1132530" y="253612"/>
                    <a:pt x="1132816" y="253517"/>
                  </a:cubicBezTo>
                  <a:cubicBezTo>
                    <a:pt x="1134817" y="253231"/>
                    <a:pt x="1134626" y="251231"/>
                    <a:pt x="1134531" y="250279"/>
                  </a:cubicBezTo>
                  <a:cubicBezTo>
                    <a:pt x="1134340" y="248564"/>
                    <a:pt x="1131673" y="248183"/>
                    <a:pt x="1130530" y="248088"/>
                  </a:cubicBezTo>
                  <a:cubicBezTo>
                    <a:pt x="1129387" y="247993"/>
                    <a:pt x="1128244" y="247993"/>
                    <a:pt x="1127102" y="248088"/>
                  </a:cubicBezTo>
                  <a:cubicBezTo>
                    <a:pt x="1126625" y="248088"/>
                    <a:pt x="1126053" y="248088"/>
                    <a:pt x="1125577" y="248088"/>
                  </a:cubicBezTo>
                  <a:cubicBezTo>
                    <a:pt x="1124244" y="248088"/>
                    <a:pt x="1122053" y="245802"/>
                    <a:pt x="1121005" y="244754"/>
                  </a:cubicBezTo>
                  <a:lnTo>
                    <a:pt x="1120719" y="244468"/>
                  </a:lnTo>
                  <a:cubicBezTo>
                    <a:pt x="1120053" y="243802"/>
                    <a:pt x="1120053" y="243802"/>
                    <a:pt x="1120243" y="243135"/>
                  </a:cubicBezTo>
                  <a:cubicBezTo>
                    <a:pt x="1120243" y="242944"/>
                    <a:pt x="1120339" y="242754"/>
                    <a:pt x="1120339" y="242563"/>
                  </a:cubicBezTo>
                  <a:cubicBezTo>
                    <a:pt x="1120339" y="242468"/>
                    <a:pt x="1120434" y="242182"/>
                    <a:pt x="1120529" y="242182"/>
                  </a:cubicBezTo>
                  <a:cubicBezTo>
                    <a:pt x="1120910" y="242087"/>
                    <a:pt x="1121958" y="242659"/>
                    <a:pt x="1122624" y="243516"/>
                  </a:cubicBezTo>
                  <a:cubicBezTo>
                    <a:pt x="1123291" y="244373"/>
                    <a:pt x="1124625" y="244849"/>
                    <a:pt x="1125959" y="245326"/>
                  </a:cubicBezTo>
                  <a:cubicBezTo>
                    <a:pt x="1126625" y="245516"/>
                    <a:pt x="1127196" y="245802"/>
                    <a:pt x="1127673" y="245992"/>
                  </a:cubicBezTo>
                  <a:cubicBezTo>
                    <a:pt x="1129292" y="246754"/>
                    <a:pt x="1133578" y="246945"/>
                    <a:pt x="1134626" y="246945"/>
                  </a:cubicBezTo>
                  <a:cubicBezTo>
                    <a:pt x="1135293" y="246945"/>
                    <a:pt x="1136721" y="249326"/>
                    <a:pt x="1137293" y="251041"/>
                  </a:cubicBezTo>
                  <a:cubicBezTo>
                    <a:pt x="1137674" y="252279"/>
                    <a:pt x="1139103" y="252565"/>
                    <a:pt x="1139960" y="252755"/>
                  </a:cubicBezTo>
                  <a:cubicBezTo>
                    <a:pt x="1140246" y="252850"/>
                    <a:pt x="1140627" y="252850"/>
                    <a:pt x="1140722" y="252946"/>
                  </a:cubicBezTo>
                  <a:cubicBezTo>
                    <a:pt x="1141008" y="253136"/>
                    <a:pt x="1140818" y="254470"/>
                    <a:pt x="1140151" y="255708"/>
                  </a:cubicBezTo>
                  <a:cubicBezTo>
                    <a:pt x="1139198" y="257327"/>
                    <a:pt x="1142341" y="262280"/>
                    <a:pt x="1142437" y="262280"/>
                  </a:cubicBezTo>
                  <a:cubicBezTo>
                    <a:pt x="1143199" y="263423"/>
                    <a:pt x="1145103" y="263423"/>
                    <a:pt x="1147390" y="262185"/>
                  </a:cubicBezTo>
                  <a:cubicBezTo>
                    <a:pt x="1148818" y="261423"/>
                    <a:pt x="1149104" y="260947"/>
                    <a:pt x="1149771" y="259899"/>
                  </a:cubicBezTo>
                  <a:cubicBezTo>
                    <a:pt x="1150152" y="259994"/>
                    <a:pt x="1151295" y="260851"/>
                    <a:pt x="1151962" y="261423"/>
                  </a:cubicBezTo>
                  <a:cubicBezTo>
                    <a:pt x="1153105" y="262375"/>
                    <a:pt x="1154152" y="263233"/>
                    <a:pt x="1155010" y="263328"/>
                  </a:cubicBezTo>
                  <a:cubicBezTo>
                    <a:pt x="1156724" y="263518"/>
                    <a:pt x="1158915" y="261613"/>
                    <a:pt x="1159677" y="259804"/>
                  </a:cubicBezTo>
                  <a:cubicBezTo>
                    <a:pt x="1160344" y="258089"/>
                    <a:pt x="1159486" y="255803"/>
                    <a:pt x="1158724" y="254089"/>
                  </a:cubicBezTo>
                  <a:cubicBezTo>
                    <a:pt x="1158439" y="253517"/>
                    <a:pt x="1158629" y="253136"/>
                    <a:pt x="1159105" y="252469"/>
                  </a:cubicBezTo>
                  <a:cubicBezTo>
                    <a:pt x="1159486" y="251898"/>
                    <a:pt x="1159962" y="251231"/>
                    <a:pt x="1160153" y="250279"/>
                  </a:cubicBezTo>
                  <a:cubicBezTo>
                    <a:pt x="1160534" y="247993"/>
                    <a:pt x="1156724" y="243802"/>
                    <a:pt x="1155581" y="242849"/>
                  </a:cubicBezTo>
                  <a:cubicBezTo>
                    <a:pt x="1154628" y="241992"/>
                    <a:pt x="1153771" y="241992"/>
                    <a:pt x="1153105" y="242087"/>
                  </a:cubicBezTo>
                  <a:cubicBezTo>
                    <a:pt x="1152819" y="242087"/>
                    <a:pt x="1152628" y="242087"/>
                    <a:pt x="1152342" y="242087"/>
                  </a:cubicBezTo>
                  <a:cubicBezTo>
                    <a:pt x="1151676" y="241992"/>
                    <a:pt x="1150152" y="240754"/>
                    <a:pt x="1149009" y="239325"/>
                  </a:cubicBezTo>
                  <a:cubicBezTo>
                    <a:pt x="1148151" y="238277"/>
                    <a:pt x="1146532" y="238182"/>
                    <a:pt x="1145389" y="238182"/>
                  </a:cubicBezTo>
                  <a:cubicBezTo>
                    <a:pt x="1145009" y="238182"/>
                    <a:pt x="1144723" y="238182"/>
                    <a:pt x="1144437" y="238087"/>
                  </a:cubicBezTo>
                  <a:cubicBezTo>
                    <a:pt x="1143865" y="237991"/>
                    <a:pt x="1143294" y="237229"/>
                    <a:pt x="1142913" y="236563"/>
                  </a:cubicBezTo>
                  <a:cubicBezTo>
                    <a:pt x="1142722" y="236277"/>
                    <a:pt x="1142532" y="235991"/>
                    <a:pt x="1142341" y="235801"/>
                  </a:cubicBezTo>
                  <a:cubicBezTo>
                    <a:pt x="1141674" y="235039"/>
                    <a:pt x="1140722" y="234753"/>
                    <a:pt x="1139293" y="234753"/>
                  </a:cubicBezTo>
                  <a:cubicBezTo>
                    <a:pt x="1138341" y="234753"/>
                    <a:pt x="1137674" y="235134"/>
                    <a:pt x="1137198" y="235420"/>
                  </a:cubicBezTo>
                  <a:cubicBezTo>
                    <a:pt x="1136817" y="235610"/>
                    <a:pt x="1136436" y="235801"/>
                    <a:pt x="1136055" y="235801"/>
                  </a:cubicBezTo>
                  <a:cubicBezTo>
                    <a:pt x="1135864" y="235801"/>
                    <a:pt x="1135769" y="235801"/>
                    <a:pt x="1135769" y="235705"/>
                  </a:cubicBezTo>
                  <a:cubicBezTo>
                    <a:pt x="1135769" y="235705"/>
                    <a:pt x="1135674" y="235420"/>
                    <a:pt x="1136245" y="234372"/>
                  </a:cubicBezTo>
                  <a:cubicBezTo>
                    <a:pt x="1136436" y="233991"/>
                    <a:pt x="1136531" y="233705"/>
                    <a:pt x="1136340" y="233419"/>
                  </a:cubicBezTo>
                  <a:cubicBezTo>
                    <a:pt x="1136150" y="233038"/>
                    <a:pt x="1135578" y="232943"/>
                    <a:pt x="1135007" y="232848"/>
                  </a:cubicBezTo>
                  <a:cubicBezTo>
                    <a:pt x="1134626" y="232753"/>
                    <a:pt x="1134245" y="232753"/>
                    <a:pt x="1133864" y="232562"/>
                  </a:cubicBezTo>
                  <a:cubicBezTo>
                    <a:pt x="1134055" y="232372"/>
                    <a:pt x="1134721" y="231991"/>
                    <a:pt x="1135198" y="231800"/>
                  </a:cubicBezTo>
                  <a:cubicBezTo>
                    <a:pt x="1135674" y="231514"/>
                    <a:pt x="1136150" y="231324"/>
                    <a:pt x="1136531" y="231038"/>
                  </a:cubicBezTo>
                  <a:cubicBezTo>
                    <a:pt x="1136912" y="230752"/>
                    <a:pt x="1137007" y="230371"/>
                    <a:pt x="1137007" y="229895"/>
                  </a:cubicBezTo>
                  <a:cubicBezTo>
                    <a:pt x="1136817" y="228847"/>
                    <a:pt x="1135484" y="227609"/>
                    <a:pt x="1134721" y="227419"/>
                  </a:cubicBezTo>
                  <a:cubicBezTo>
                    <a:pt x="1134150" y="227228"/>
                    <a:pt x="1131864" y="225704"/>
                    <a:pt x="1131197" y="224656"/>
                  </a:cubicBezTo>
                  <a:cubicBezTo>
                    <a:pt x="1130626" y="223799"/>
                    <a:pt x="1131197" y="222085"/>
                    <a:pt x="1131769" y="221227"/>
                  </a:cubicBezTo>
                  <a:cubicBezTo>
                    <a:pt x="1132149" y="221132"/>
                    <a:pt x="1133007" y="222085"/>
                    <a:pt x="1133864" y="223228"/>
                  </a:cubicBezTo>
                  <a:cubicBezTo>
                    <a:pt x="1134435" y="224085"/>
                    <a:pt x="1136721" y="225799"/>
                    <a:pt x="1138150" y="226657"/>
                  </a:cubicBezTo>
                  <a:cubicBezTo>
                    <a:pt x="1138626" y="226942"/>
                    <a:pt x="1139008" y="227038"/>
                    <a:pt x="1139484" y="226847"/>
                  </a:cubicBezTo>
                  <a:cubicBezTo>
                    <a:pt x="1140436" y="226561"/>
                    <a:pt x="1141008" y="225514"/>
                    <a:pt x="1141389" y="224752"/>
                  </a:cubicBezTo>
                  <a:cubicBezTo>
                    <a:pt x="1141484" y="224656"/>
                    <a:pt x="1141484" y="224561"/>
                    <a:pt x="1141579" y="224466"/>
                  </a:cubicBezTo>
                  <a:cubicBezTo>
                    <a:pt x="1141674" y="224371"/>
                    <a:pt x="1141674" y="224371"/>
                    <a:pt x="1141674" y="224371"/>
                  </a:cubicBezTo>
                  <a:cubicBezTo>
                    <a:pt x="1141770" y="224371"/>
                    <a:pt x="1141961" y="224371"/>
                    <a:pt x="1142246" y="224466"/>
                  </a:cubicBezTo>
                  <a:cubicBezTo>
                    <a:pt x="1142627" y="224561"/>
                    <a:pt x="1143199" y="224656"/>
                    <a:pt x="1143960" y="224752"/>
                  </a:cubicBezTo>
                  <a:cubicBezTo>
                    <a:pt x="1144818" y="224847"/>
                    <a:pt x="1145103" y="224466"/>
                    <a:pt x="1145294" y="224275"/>
                  </a:cubicBezTo>
                  <a:cubicBezTo>
                    <a:pt x="1145961" y="223228"/>
                    <a:pt x="1144342" y="220942"/>
                    <a:pt x="1143865" y="220465"/>
                  </a:cubicBezTo>
                  <a:cubicBezTo>
                    <a:pt x="1143294" y="219894"/>
                    <a:pt x="1141961" y="216846"/>
                    <a:pt x="1142055" y="214750"/>
                  </a:cubicBezTo>
                  <a:cubicBezTo>
                    <a:pt x="1142055" y="214560"/>
                    <a:pt x="1142151" y="214465"/>
                    <a:pt x="1142151" y="214465"/>
                  </a:cubicBezTo>
                  <a:cubicBezTo>
                    <a:pt x="1142722" y="214369"/>
                    <a:pt x="1144818" y="216274"/>
                    <a:pt x="1145580" y="217036"/>
                  </a:cubicBezTo>
                  <a:cubicBezTo>
                    <a:pt x="1145770" y="217227"/>
                    <a:pt x="1146056" y="217417"/>
                    <a:pt x="1146246" y="217608"/>
                  </a:cubicBezTo>
                  <a:cubicBezTo>
                    <a:pt x="1147866" y="219037"/>
                    <a:pt x="1150914" y="219322"/>
                    <a:pt x="1151866" y="219322"/>
                  </a:cubicBezTo>
                  <a:cubicBezTo>
                    <a:pt x="1152819" y="219322"/>
                    <a:pt x="1156248" y="220561"/>
                    <a:pt x="1157581" y="221227"/>
                  </a:cubicBezTo>
                  <a:cubicBezTo>
                    <a:pt x="1157867" y="221418"/>
                    <a:pt x="1158153" y="221608"/>
                    <a:pt x="1158153" y="221894"/>
                  </a:cubicBezTo>
                  <a:cubicBezTo>
                    <a:pt x="1158153" y="222180"/>
                    <a:pt x="1157772" y="222561"/>
                    <a:pt x="1157105" y="222942"/>
                  </a:cubicBezTo>
                  <a:cubicBezTo>
                    <a:pt x="1156343" y="223323"/>
                    <a:pt x="1156438" y="223894"/>
                    <a:pt x="1156533" y="224085"/>
                  </a:cubicBezTo>
                  <a:cubicBezTo>
                    <a:pt x="1156819" y="224942"/>
                    <a:pt x="1158819" y="225514"/>
                    <a:pt x="1160534" y="225228"/>
                  </a:cubicBezTo>
                  <a:cubicBezTo>
                    <a:pt x="1161201" y="225133"/>
                    <a:pt x="1162153" y="225037"/>
                    <a:pt x="1163201" y="224942"/>
                  </a:cubicBezTo>
                  <a:cubicBezTo>
                    <a:pt x="1165106" y="224847"/>
                    <a:pt x="1167201" y="224656"/>
                    <a:pt x="1168630" y="224085"/>
                  </a:cubicBezTo>
                  <a:cubicBezTo>
                    <a:pt x="1171012" y="223037"/>
                    <a:pt x="1172821" y="220942"/>
                    <a:pt x="1173584" y="218370"/>
                  </a:cubicBezTo>
                  <a:cubicBezTo>
                    <a:pt x="1174250" y="216084"/>
                    <a:pt x="1172155" y="215227"/>
                    <a:pt x="1170821" y="214750"/>
                  </a:cubicBezTo>
                  <a:cubicBezTo>
                    <a:pt x="1170440" y="214560"/>
                    <a:pt x="1170059" y="214465"/>
                    <a:pt x="1169869" y="214274"/>
                  </a:cubicBezTo>
                  <a:cubicBezTo>
                    <a:pt x="1169202" y="213893"/>
                    <a:pt x="1167868" y="213703"/>
                    <a:pt x="1166344" y="213607"/>
                  </a:cubicBezTo>
                  <a:cubicBezTo>
                    <a:pt x="1164820" y="213417"/>
                    <a:pt x="1163106" y="213322"/>
                    <a:pt x="1162439" y="212845"/>
                  </a:cubicBezTo>
                  <a:cubicBezTo>
                    <a:pt x="1162153" y="212655"/>
                    <a:pt x="1162058" y="212464"/>
                    <a:pt x="1161963" y="212274"/>
                  </a:cubicBezTo>
                  <a:cubicBezTo>
                    <a:pt x="1161963" y="211893"/>
                    <a:pt x="1162249" y="211226"/>
                    <a:pt x="1163773" y="210083"/>
                  </a:cubicBezTo>
                  <a:cubicBezTo>
                    <a:pt x="1165011" y="209131"/>
                    <a:pt x="1167964" y="208750"/>
                    <a:pt x="1169583" y="208750"/>
                  </a:cubicBezTo>
                  <a:cubicBezTo>
                    <a:pt x="1171107" y="208750"/>
                    <a:pt x="1173584" y="209988"/>
                    <a:pt x="1174440" y="210655"/>
                  </a:cubicBezTo>
                  <a:cubicBezTo>
                    <a:pt x="1174727" y="210940"/>
                    <a:pt x="1175203" y="211321"/>
                    <a:pt x="1175679" y="211702"/>
                  </a:cubicBezTo>
                  <a:cubicBezTo>
                    <a:pt x="1176631" y="212464"/>
                    <a:pt x="1177774" y="213512"/>
                    <a:pt x="1178536" y="214084"/>
                  </a:cubicBezTo>
                  <a:cubicBezTo>
                    <a:pt x="1178918" y="214369"/>
                    <a:pt x="1179394" y="214369"/>
                    <a:pt x="1179870" y="214179"/>
                  </a:cubicBezTo>
                  <a:cubicBezTo>
                    <a:pt x="1181203" y="213512"/>
                    <a:pt x="1182632" y="210750"/>
                    <a:pt x="1182537" y="209416"/>
                  </a:cubicBezTo>
                  <a:cubicBezTo>
                    <a:pt x="1182442" y="207988"/>
                    <a:pt x="1181584" y="207511"/>
                    <a:pt x="1180822" y="207226"/>
                  </a:cubicBezTo>
                  <a:cubicBezTo>
                    <a:pt x="1180727" y="207226"/>
                    <a:pt x="1180632" y="207130"/>
                    <a:pt x="1180537" y="207130"/>
                  </a:cubicBezTo>
                  <a:cubicBezTo>
                    <a:pt x="1179679" y="206749"/>
                    <a:pt x="1175203" y="205987"/>
                    <a:pt x="1173774" y="205987"/>
                  </a:cubicBezTo>
                  <a:cubicBezTo>
                    <a:pt x="1173678" y="205987"/>
                    <a:pt x="1173584" y="205892"/>
                    <a:pt x="1173393" y="205797"/>
                  </a:cubicBezTo>
                  <a:cubicBezTo>
                    <a:pt x="1172726" y="205035"/>
                    <a:pt x="1172345" y="202844"/>
                    <a:pt x="1172631" y="201511"/>
                  </a:cubicBezTo>
                  <a:cubicBezTo>
                    <a:pt x="1172917" y="200082"/>
                    <a:pt x="1172535" y="199510"/>
                    <a:pt x="1171774" y="198939"/>
                  </a:cubicBezTo>
                  <a:cubicBezTo>
                    <a:pt x="1172631" y="199034"/>
                    <a:pt x="1173869" y="199320"/>
                    <a:pt x="1174727" y="199510"/>
                  </a:cubicBezTo>
                  <a:cubicBezTo>
                    <a:pt x="1175965" y="199796"/>
                    <a:pt x="1177203" y="199987"/>
                    <a:pt x="1177869" y="200082"/>
                  </a:cubicBezTo>
                  <a:cubicBezTo>
                    <a:pt x="1178536" y="200177"/>
                    <a:pt x="1178822" y="199891"/>
                    <a:pt x="1178918" y="199701"/>
                  </a:cubicBezTo>
                  <a:cubicBezTo>
                    <a:pt x="1179774" y="198463"/>
                    <a:pt x="1177298" y="194938"/>
                    <a:pt x="1177298" y="194938"/>
                  </a:cubicBezTo>
                  <a:cubicBezTo>
                    <a:pt x="1177012" y="194653"/>
                    <a:pt x="1177393" y="194081"/>
                    <a:pt x="1178060" y="193319"/>
                  </a:cubicBezTo>
                  <a:cubicBezTo>
                    <a:pt x="1178441" y="192938"/>
                    <a:pt x="1178727" y="192462"/>
                    <a:pt x="1178918" y="191986"/>
                  </a:cubicBezTo>
                  <a:cubicBezTo>
                    <a:pt x="1179489" y="190652"/>
                    <a:pt x="1179012" y="189604"/>
                    <a:pt x="1178155" y="188366"/>
                  </a:cubicBezTo>
                  <a:cubicBezTo>
                    <a:pt x="1177489" y="187318"/>
                    <a:pt x="1175298" y="187318"/>
                    <a:pt x="1173107" y="187223"/>
                  </a:cubicBezTo>
                  <a:cubicBezTo>
                    <a:pt x="1172059" y="187223"/>
                    <a:pt x="1171107" y="187223"/>
                    <a:pt x="1170440" y="187033"/>
                  </a:cubicBezTo>
                  <a:cubicBezTo>
                    <a:pt x="1169107" y="186842"/>
                    <a:pt x="1168535" y="184556"/>
                    <a:pt x="1168726" y="181032"/>
                  </a:cubicBezTo>
                  <a:cubicBezTo>
                    <a:pt x="1168726" y="180841"/>
                    <a:pt x="1168821" y="180651"/>
                    <a:pt x="1168916" y="180556"/>
                  </a:cubicBezTo>
                  <a:cubicBezTo>
                    <a:pt x="1169107" y="180460"/>
                    <a:pt x="1169869" y="180651"/>
                    <a:pt x="1170249" y="180746"/>
                  </a:cubicBezTo>
                  <a:cubicBezTo>
                    <a:pt x="1170630" y="180841"/>
                    <a:pt x="1170916" y="180937"/>
                    <a:pt x="1171202" y="181032"/>
                  </a:cubicBezTo>
                  <a:cubicBezTo>
                    <a:pt x="1172631" y="181222"/>
                    <a:pt x="1174727" y="179984"/>
                    <a:pt x="1175488" y="179222"/>
                  </a:cubicBezTo>
                  <a:cubicBezTo>
                    <a:pt x="1176726" y="178174"/>
                    <a:pt x="1174727" y="175507"/>
                    <a:pt x="1174060" y="174555"/>
                  </a:cubicBezTo>
                  <a:cubicBezTo>
                    <a:pt x="1174821" y="174650"/>
                    <a:pt x="1176441" y="175222"/>
                    <a:pt x="1177203" y="175793"/>
                  </a:cubicBezTo>
                  <a:cubicBezTo>
                    <a:pt x="1178346" y="176650"/>
                    <a:pt x="1184061" y="180175"/>
                    <a:pt x="1187204" y="181127"/>
                  </a:cubicBezTo>
                  <a:cubicBezTo>
                    <a:pt x="1187966" y="181318"/>
                    <a:pt x="1188633" y="181318"/>
                    <a:pt x="1189395" y="180841"/>
                  </a:cubicBezTo>
                  <a:cubicBezTo>
                    <a:pt x="1191490" y="179698"/>
                    <a:pt x="1192538" y="175984"/>
                    <a:pt x="1192728" y="174745"/>
                  </a:cubicBezTo>
                  <a:cubicBezTo>
                    <a:pt x="1193110" y="172555"/>
                    <a:pt x="1190442" y="172269"/>
                    <a:pt x="1189299" y="172078"/>
                  </a:cubicBezTo>
                  <a:cubicBezTo>
                    <a:pt x="1187871" y="171888"/>
                    <a:pt x="1186251" y="172555"/>
                    <a:pt x="1185108" y="173031"/>
                  </a:cubicBezTo>
                  <a:lnTo>
                    <a:pt x="1184632" y="173221"/>
                  </a:lnTo>
                  <a:cubicBezTo>
                    <a:pt x="1184252" y="173412"/>
                    <a:pt x="1183109" y="172555"/>
                    <a:pt x="1181775" y="170269"/>
                  </a:cubicBezTo>
                  <a:cubicBezTo>
                    <a:pt x="1181108" y="169030"/>
                    <a:pt x="1180251" y="169030"/>
                    <a:pt x="1179489" y="169030"/>
                  </a:cubicBezTo>
                  <a:cubicBezTo>
                    <a:pt x="1179012" y="169030"/>
                    <a:pt x="1178632" y="169030"/>
                    <a:pt x="1178155" y="168649"/>
                  </a:cubicBezTo>
                  <a:cubicBezTo>
                    <a:pt x="1177298" y="167887"/>
                    <a:pt x="1178251" y="166744"/>
                    <a:pt x="1179679" y="165316"/>
                  </a:cubicBezTo>
                  <a:lnTo>
                    <a:pt x="1179774" y="165220"/>
                  </a:lnTo>
                  <a:cubicBezTo>
                    <a:pt x="1180537" y="164458"/>
                    <a:pt x="1182727" y="165697"/>
                    <a:pt x="1183775" y="166363"/>
                  </a:cubicBezTo>
                  <a:cubicBezTo>
                    <a:pt x="1184061" y="166554"/>
                    <a:pt x="1184346" y="166649"/>
                    <a:pt x="1184537" y="166744"/>
                  </a:cubicBezTo>
                  <a:cubicBezTo>
                    <a:pt x="1184823" y="166935"/>
                    <a:pt x="1185108" y="167125"/>
                    <a:pt x="1185490" y="167316"/>
                  </a:cubicBezTo>
                  <a:cubicBezTo>
                    <a:pt x="1186251" y="167887"/>
                    <a:pt x="1187109" y="168554"/>
                    <a:pt x="1188252" y="168173"/>
                  </a:cubicBezTo>
                  <a:cubicBezTo>
                    <a:pt x="1188823" y="167983"/>
                    <a:pt x="1189014" y="167697"/>
                    <a:pt x="1189204" y="167506"/>
                  </a:cubicBezTo>
                  <a:cubicBezTo>
                    <a:pt x="1189586" y="166744"/>
                    <a:pt x="1189109" y="165601"/>
                    <a:pt x="1188823" y="165030"/>
                  </a:cubicBezTo>
                  <a:lnTo>
                    <a:pt x="1188728" y="164935"/>
                  </a:lnTo>
                  <a:cubicBezTo>
                    <a:pt x="1188537" y="164554"/>
                    <a:pt x="1188252" y="164173"/>
                    <a:pt x="1187966" y="163696"/>
                  </a:cubicBezTo>
                  <a:cubicBezTo>
                    <a:pt x="1187680" y="163220"/>
                    <a:pt x="1187299" y="162744"/>
                    <a:pt x="1186823" y="161982"/>
                  </a:cubicBezTo>
                  <a:cubicBezTo>
                    <a:pt x="1185966" y="160553"/>
                    <a:pt x="1183203" y="158743"/>
                    <a:pt x="1181680" y="157791"/>
                  </a:cubicBezTo>
                  <a:cubicBezTo>
                    <a:pt x="1181203" y="157505"/>
                    <a:pt x="1180727" y="157410"/>
                    <a:pt x="1180251" y="157315"/>
                  </a:cubicBezTo>
                  <a:cubicBezTo>
                    <a:pt x="1179774" y="157219"/>
                    <a:pt x="1179203" y="157124"/>
                    <a:pt x="1178536" y="156743"/>
                  </a:cubicBezTo>
                  <a:cubicBezTo>
                    <a:pt x="1178346" y="156648"/>
                    <a:pt x="1178346" y="156553"/>
                    <a:pt x="1178346" y="156457"/>
                  </a:cubicBezTo>
                  <a:cubicBezTo>
                    <a:pt x="1178346" y="156362"/>
                    <a:pt x="1178441" y="155791"/>
                    <a:pt x="1180061" y="154648"/>
                  </a:cubicBezTo>
                  <a:cubicBezTo>
                    <a:pt x="1180727" y="154171"/>
                    <a:pt x="1180917" y="153028"/>
                    <a:pt x="1181108" y="151028"/>
                  </a:cubicBezTo>
                  <a:cubicBezTo>
                    <a:pt x="1181203" y="150171"/>
                    <a:pt x="1181299" y="149314"/>
                    <a:pt x="1181489" y="148552"/>
                  </a:cubicBezTo>
                  <a:cubicBezTo>
                    <a:pt x="1181775" y="147409"/>
                    <a:pt x="1183109" y="147028"/>
                    <a:pt x="1184252" y="146742"/>
                  </a:cubicBezTo>
                  <a:cubicBezTo>
                    <a:pt x="1184728" y="146647"/>
                    <a:pt x="1185204" y="146456"/>
                    <a:pt x="1185585" y="146266"/>
                  </a:cubicBezTo>
                  <a:cubicBezTo>
                    <a:pt x="1186251" y="145885"/>
                    <a:pt x="1187966" y="144075"/>
                    <a:pt x="1190062" y="141694"/>
                  </a:cubicBezTo>
                  <a:cubicBezTo>
                    <a:pt x="1190728" y="140932"/>
                    <a:pt x="1191300" y="140360"/>
                    <a:pt x="1191585" y="139979"/>
                  </a:cubicBezTo>
                  <a:cubicBezTo>
                    <a:pt x="1192634" y="138931"/>
                    <a:pt x="1194824" y="138741"/>
                    <a:pt x="1196443" y="138550"/>
                  </a:cubicBezTo>
                  <a:lnTo>
                    <a:pt x="1196824" y="138550"/>
                  </a:lnTo>
                  <a:cubicBezTo>
                    <a:pt x="1198539" y="138360"/>
                    <a:pt x="1199111" y="136264"/>
                    <a:pt x="1199587" y="134264"/>
                  </a:cubicBezTo>
                  <a:cubicBezTo>
                    <a:pt x="1199682" y="133788"/>
                    <a:pt x="1199872" y="133312"/>
                    <a:pt x="1199967" y="132835"/>
                  </a:cubicBezTo>
                  <a:cubicBezTo>
                    <a:pt x="1200158" y="132264"/>
                    <a:pt x="1200063" y="131788"/>
                    <a:pt x="1199777" y="131502"/>
                  </a:cubicBezTo>
                  <a:cubicBezTo>
                    <a:pt x="1199111" y="130835"/>
                    <a:pt x="1197682" y="131026"/>
                    <a:pt x="1196253" y="131121"/>
                  </a:cubicBezTo>
                  <a:cubicBezTo>
                    <a:pt x="1195681" y="131216"/>
                    <a:pt x="1195205" y="131216"/>
                    <a:pt x="1194824" y="131216"/>
                  </a:cubicBezTo>
                  <a:cubicBezTo>
                    <a:pt x="1193967" y="131216"/>
                    <a:pt x="1193300" y="131407"/>
                    <a:pt x="1192634" y="131692"/>
                  </a:cubicBezTo>
                  <a:cubicBezTo>
                    <a:pt x="1191967" y="131978"/>
                    <a:pt x="1191300" y="132169"/>
                    <a:pt x="1190252" y="132169"/>
                  </a:cubicBezTo>
                  <a:cubicBezTo>
                    <a:pt x="1189966" y="132169"/>
                    <a:pt x="1189871" y="132073"/>
                    <a:pt x="1189871" y="132073"/>
                  </a:cubicBezTo>
                  <a:cubicBezTo>
                    <a:pt x="1189776" y="131788"/>
                    <a:pt x="1190442" y="130835"/>
                    <a:pt x="1190824" y="130359"/>
                  </a:cubicBezTo>
                  <a:cubicBezTo>
                    <a:pt x="1191109" y="129978"/>
                    <a:pt x="1191300" y="129692"/>
                    <a:pt x="1191490" y="129406"/>
                  </a:cubicBezTo>
                  <a:cubicBezTo>
                    <a:pt x="1191585" y="129216"/>
                    <a:pt x="1191681" y="129216"/>
                    <a:pt x="1191681" y="129216"/>
                  </a:cubicBezTo>
                  <a:cubicBezTo>
                    <a:pt x="1191967" y="129121"/>
                    <a:pt x="1192728" y="129406"/>
                    <a:pt x="1193395" y="129692"/>
                  </a:cubicBezTo>
                  <a:lnTo>
                    <a:pt x="1193681" y="129787"/>
                  </a:lnTo>
                  <a:cubicBezTo>
                    <a:pt x="1194729" y="130264"/>
                    <a:pt x="1197396" y="129787"/>
                    <a:pt x="1201492" y="128359"/>
                  </a:cubicBezTo>
                  <a:cubicBezTo>
                    <a:pt x="1202159" y="128073"/>
                    <a:pt x="1202349" y="127787"/>
                    <a:pt x="1202253" y="127501"/>
                  </a:cubicBezTo>
                  <a:cubicBezTo>
                    <a:pt x="1202159" y="126358"/>
                    <a:pt x="1198158" y="125692"/>
                    <a:pt x="1196729" y="125406"/>
                  </a:cubicBezTo>
                  <a:cubicBezTo>
                    <a:pt x="1197777" y="124930"/>
                    <a:pt x="1199872" y="124358"/>
                    <a:pt x="1200444" y="124358"/>
                  </a:cubicBezTo>
                  <a:cubicBezTo>
                    <a:pt x="1200730" y="124358"/>
                    <a:pt x="1201492" y="124453"/>
                    <a:pt x="1202635" y="124453"/>
                  </a:cubicBezTo>
                  <a:cubicBezTo>
                    <a:pt x="1205397" y="124644"/>
                    <a:pt x="1210064" y="125025"/>
                    <a:pt x="1212540" y="124834"/>
                  </a:cubicBezTo>
                  <a:cubicBezTo>
                    <a:pt x="1215589" y="124644"/>
                    <a:pt x="1216446" y="121596"/>
                    <a:pt x="1216922" y="119500"/>
                  </a:cubicBezTo>
                  <a:cubicBezTo>
                    <a:pt x="1217018" y="118929"/>
                    <a:pt x="1217208" y="118548"/>
                    <a:pt x="1217303" y="118167"/>
                  </a:cubicBezTo>
                  <a:cubicBezTo>
                    <a:pt x="1217684" y="117310"/>
                    <a:pt x="1221113" y="116452"/>
                    <a:pt x="1223590" y="115881"/>
                  </a:cubicBezTo>
                  <a:cubicBezTo>
                    <a:pt x="1225114" y="115500"/>
                    <a:pt x="1226637" y="115119"/>
                    <a:pt x="1227686" y="114738"/>
                  </a:cubicBezTo>
                  <a:cubicBezTo>
                    <a:pt x="1228733" y="114357"/>
                    <a:pt x="1229019" y="113690"/>
                    <a:pt x="1229114" y="113309"/>
                  </a:cubicBezTo>
                  <a:cubicBezTo>
                    <a:pt x="1229305" y="111690"/>
                    <a:pt x="1226637" y="109785"/>
                    <a:pt x="1225685" y="109309"/>
                  </a:cubicBezTo>
                  <a:cubicBezTo>
                    <a:pt x="1223971" y="108451"/>
                    <a:pt x="1218446" y="107689"/>
                    <a:pt x="1215493" y="107404"/>
                  </a:cubicBezTo>
                  <a:cubicBezTo>
                    <a:pt x="1213303" y="107213"/>
                    <a:pt x="1210445" y="107023"/>
                    <a:pt x="1208064" y="106927"/>
                  </a:cubicBezTo>
                  <a:cubicBezTo>
                    <a:pt x="1206254" y="106832"/>
                    <a:pt x="1204730" y="106737"/>
                    <a:pt x="1204063" y="106642"/>
                  </a:cubicBezTo>
                  <a:cubicBezTo>
                    <a:pt x="1202159" y="106451"/>
                    <a:pt x="1201015" y="109785"/>
                    <a:pt x="1200158" y="112261"/>
                  </a:cubicBezTo>
                  <a:lnTo>
                    <a:pt x="1199967" y="112833"/>
                  </a:lnTo>
                  <a:cubicBezTo>
                    <a:pt x="1199872" y="113119"/>
                    <a:pt x="1199682" y="113214"/>
                    <a:pt x="1199587" y="113214"/>
                  </a:cubicBezTo>
                  <a:cubicBezTo>
                    <a:pt x="1198634" y="113404"/>
                    <a:pt x="1196348" y="111595"/>
                    <a:pt x="1195300" y="110166"/>
                  </a:cubicBezTo>
                  <a:cubicBezTo>
                    <a:pt x="1193967" y="108356"/>
                    <a:pt x="1192062" y="109404"/>
                    <a:pt x="1190633" y="110261"/>
                  </a:cubicBezTo>
                  <a:lnTo>
                    <a:pt x="1190347" y="110452"/>
                  </a:lnTo>
                  <a:cubicBezTo>
                    <a:pt x="1190157" y="110547"/>
                    <a:pt x="1190062" y="110547"/>
                    <a:pt x="1190062" y="110547"/>
                  </a:cubicBezTo>
                  <a:cubicBezTo>
                    <a:pt x="1189586" y="110356"/>
                    <a:pt x="1189204" y="109118"/>
                    <a:pt x="1188919" y="108166"/>
                  </a:cubicBezTo>
                  <a:cubicBezTo>
                    <a:pt x="1188728" y="107594"/>
                    <a:pt x="1188537" y="107023"/>
                    <a:pt x="1188347" y="106546"/>
                  </a:cubicBezTo>
                  <a:cubicBezTo>
                    <a:pt x="1188157" y="106165"/>
                    <a:pt x="1187871" y="105975"/>
                    <a:pt x="1187490" y="105975"/>
                  </a:cubicBezTo>
                  <a:lnTo>
                    <a:pt x="1187490" y="105975"/>
                  </a:lnTo>
                  <a:cubicBezTo>
                    <a:pt x="1186728" y="105975"/>
                    <a:pt x="1186156" y="106832"/>
                    <a:pt x="1185490" y="107880"/>
                  </a:cubicBezTo>
                  <a:cubicBezTo>
                    <a:pt x="1185299" y="108166"/>
                    <a:pt x="1185108" y="108451"/>
                    <a:pt x="1184918" y="108737"/>
                  </a:cubicBezTo>
                  <a:cubicBezTo>
                    <a:pt x="1183489" y="110547"/>
                    <a:pt x="1182156" y="111880"/>
                    <a:pt x="1181299" y="112261"/>
                  </a:cubicBezTo>
                  <a:cubicBezTo>
                    <a:pt x="1179774" y="112833"/>
                    <a:pt x="1177108" y="115786"/>
                    <a:pt x="1176631" y="116643"/>
                  </a:cubicBezTo>
                  <a:cubicBezTo>
                    <a:pt x="1176346" y="117310"/>
                    <a:pt x="1174536" y="118167"/>
                    <a:pt x="1173393" y="118834"/>
                  </a:cubicBezTo>
                  <a:lnTo>
                    <a:pt x="1172726" y="119215"/>
                  </a:lnTo>
                  <a:cubicBezTo>
                    <a:pt x="1171583" y="119881"/>
                    <a:pt x="1171202" y="120453"/>
                    <a:pt x="1170821" y="121405"/>
                  </a:cubicBezTo>
                  <a:cubicBezTo>
                    <a:pt x="1170726" y="121691"/>
                    <a:pt x="1170536" y="121977"/>
                    <a:pt x="1170345" y="122358"/>
                  </a:cubicBezTo>
                  <a:cubicBezTo>
                    <a:pt x="1169773" y="123310"/>
                    <a:pt x="1168249" y="123310"/>
                    <a:pt x="1167011" y="123215"/>
                  </a:cubicBezTo>
                  <a:cubicBezTo>
                    <a:pt x="1166725" y="123215"/>
                    <a:pt x="1166440" y="123215"/>
                    <a:pt x="1166249" y="123215"/>
                  </a:cubicBezTo>
                  <a:cubicBezTo>
                    <a:pt x="1166154" y="123215"/>
                    <a:pt x="1166154" y="123215"/>
                    <a:pt x="1166154" y="123215"/>
                  </a:cubicBezTo>
                  <a:cubicBezTo>
                    <a:pt x="1166058" y="122929"/>
                    <a:pt x="1166916" y="121501"/>
                    <a:pt x="1167487" y="120643"/>
                  </a:cubicBezTo>
                  <a:cubicBezTo>
                    <a:pt x="1167773" y="120262"/>
                    <a:pt x="1168059" y="119786"/>
                    <a:pt x="1168249" y="119405"/>
                  </a:cubicBezTo>
                  <a:cubicBezTo>
                    <a:pt x="1168821" y="118453"/>
                    <a:pt x="1170059" y="116643"/>
                    <a:pt x="1171297" y="114833"/>
                  </a:cubicBezTo>
                  <a:cubicBezTo>
                    <a:pt x="1172440" y="113214"/>
                    <a:pt x="1173488" y="111785"/>
                    <a:pt x="1173869" y="111023"/>
                  </a:cubicBezTo>
                  <a:cubicBezTo>
                    <a:pt x="1174345" y="110261"/>
                    <a:pt x="1175679" y="109499"/>
                    <a:pt x="1177012" y="108737"/>
                  </a:cubicBezTo>
                  <a:cubicBezTo>
                    <a:pt x="1177965" y="108166"/>
                    <a:pt x="1178918" y="107594"/>
                    <a:pt x="1179394" y="107118"/>
                  </a:cubicBezTo>
                  <a:cubicBezTo>
                    <a:pt x="1180917" y="105499"/>
                    <a:pt x="1179298" y="101784"/>
                    <a:pt x="1178727" y="100641"/>
                  </a:cubicBezTo>
                  <a:cubicBezTo>
                    <a:pt x="1177393" y="97879"/>
                    <a:pt x="1170345" y="98260"/>
                    <a:pt x="1168821" y="98831"/>
                  </a:cubicBezTo>
                  <a:cubicBezTo>
                    <a:pt x="1167487" y="99307"/>
                    <a:pt x="1166821" y="101593"/>
                    <a:pt x="1166154" y="104070"/>
                  </a:cubicBezTo>
                  <a:cubicBezTo>
                    <a:pt x="1165868" y="105022"/>
                    <a:pt x="1165678" y="105880"/>
                    <a:pt x="1165392" y="106546"/>
                  </a:cubicBezTo>
                  <a:cubicBezTo>
                    <a:pt x="1164820" y="107975"/>
                    <a:pt x="1160248" y="108356"/>
                    <a:pt x="1157296" y="108642"/>
                  </a:cubicBezTo>
                  <a:cubicBezTo>
                    <a:pt x="1155962" y="108737"/>
                    <a:pt x="1154819" y="108832"/>
                    <a:pt x="1154057" y="109023"/>
                  </a:cubicBezTo>
                  <a:cubicBezTo>
                    <a:pt x="1152628" y="109309"/>
                    <a:pt x="1151676" y="109690"/>
                    <a:pt x="1150819" y="109975"/>
                  </a:cubicBezTo>
                  <a:cubicBezTo>
                    <a:pt x="1150247" y="110166"/>
                    <a:pt x="1149676" y="110356"/>
                    <a:pt x="1149104" y="110547"/>
                  </a:cubicBezTo>
                  <a:cubicBezTo>
                    <a:pt x="1148628" y="110642"/>
                    <a:pt x="1148533" y="110642"/>
                    <a:pt x="1148533" y="110642"/>
                  </a:cubicBezTo>
                  <a:cubicBezTo>
                    <a:pt x="1148533" y="110642"/>
                    <a:pt x="1148437" y="110356"/>
                    <a:pt x="1148818" y="109499"/>
                  </a:cubicBezTo>
                  <a:cubicBezTo>
                    <a:pt x="1149199" y="108642"/>
                    <a:pt x="1153200" y="106165"/>
                    <a:pt x="1154628" y="105594"/>
                  </a:cubicBezTo>
                  <a:cubicBezTo>
                    <a:pt x="1156057" y="105022"/>
                    <a:pt x="1157676" y="103689"/>
                    <a:pt x="1157962" y="101593"/>
                  </a:cubicBezTo>
                  <a:cubicBezTo>
                    <a:pt x="1158058" y="101117"/>
                    <a:pt x="1158058" y="100450"/>
                    <a:pt x="1157676" y="100069"/>
                  </a:cubicBezTo>
                  <a:cubicBezTo>
                    <a:pt x="1157200" y="99688"/>
                    <a:pt x="1156438" y="99879"/>
                    <a:pt x="1155486" y="100069"/>
                  </a:cubicBezTo>
                  <a:cubicBezTo>
                    <a:pt x="1155295" y="100165"/>
                    <a:pt x="1155105" y="100165"/>
                    <a:pt x="1154819" y="100260"/>
                  </a:cubicBezTo>
                  <a:cubicBezTo>
                    <a:pt x="1152819" y="100641"/>
                    <a:pt x="1143770" y="102451"/>
                    <a:pt x="1142532" y="102451"/>
                  </a:cubicBezTo>
                  <a:lnTo>
                    <a:pt x="1141961" y="102451"/>
                  </a:lnTo>
                  <a:cubicBezTo>
                    <a:pt x="1138722" y="102451"/>
                    <a:pt x="1135293" y="102451"/>
                    <a:pt x="1133959" y="103213"/>
                  </a:cubicBezTo>
                  <a:cubicBezTo>
                    <a:pt x="1133102" y="103689"/>
                    <a:pt x="1130816" y="103879"/>
                    <a:pt x="1128721" y="104165"/>
                  </a:cubicBezTo>
                  <a:cubicBezTo>
                    <a:pt x="1127292" y="104260"/>
                    <a:pt x="1125863" y="104451"/>
                    <a:pt x="1124910" y="104641"/>
                  </a:cubicBezTo>
                  <a:cubicBezTo>
                    <a:pt x="1123196" y="105022"/>
                    <a:pt x="1121862" y="105975"/>
                    <a:pt x="1120624" y="106927"/>
                  </a:cubicBezTo>
                  <a:cubicBezTo>
                    <a:pt x="1120148" y="107308"/>
                    <a:pt x="1119576" y="107689"/>
                    <a:pt x="1119100" y="107975"/>
                  </a:cubicBezTo>
                  <a:cubicBezTo>
                    <a:pt x="1118910" y="108070"/>
                    <a:pt x="1118815" y="108166"/>
                    <a:pt x="1118719" y="108070"/>
                  </a:cubicBezTo>
                  <a:cubicBezTo>
                    <a:pt x="1118243" y="107880"/>
                    <a:pt x="1118433" y="105594"/>
                    <a:pt x="1118433" y="104832"/>
                  </a:cubicBezTo>
                  <a:lnTo>
                    <a:pt x="1118433" y="104451"/>
                  </a:lnTo>
                  <a:cubicBezTo>
                    <a:pt x="1118433" y="103879"/>
                    <a:pt x="1120910" y="102927"/>
                    <a:pt x="1122529" y="102355"/>
                  </a:cubicBezTo>
                  <a:cubicBezTo>
                    <a:pt x="1123958" y="101784"/>
                    <a:pt x="1125482" y="101212"/>
                    <a:pt x="1126435" y="100641"/>
                  </a:cubicBezTo>
                  <a:cubicBezTo>
                    <a:pt x="1128435" y="99307"/>
                    <a:pt x="1128054" y="97974"/>
                    <a:pt x="1127768" y="96545"/>
                  </a:cubicBezTo>
                  <a:cubicBezTo>
                    <a:pt x="1127673" y="96164"/>
                    <a:pt x="1127578" y="95878"/>
                    <a:pt x="1127578" y="95497"/>
                  </a:cubicBezTo>
                  <a:cubicBezTo>
                    <a:pt x="1127578" y="95212"/>
                    <a:pt x="1127578" y="94926"/>
                    <a:pt x="1127673" y="94735"/>
                  </a:cubicBezTo>
                  <a:cubicBezTo>
                    <a:pt x="1127863" y="94545"/>
                    <a:pt x="1128340" y="94450"/>
                    <a:pt x="1128721" y="94450"/>
                  </a:cubicBezTo>
                  <a:cubicBezTo>
                    <a:pt x="1129006" y="94450"/>
                    <a:pt x="1129197" y="94450"/>
                    <a:pt x="1129292" y="94354"/>
                  </a:cubicBezTo>
                  <a:cubicBezTo>
                    <a:pt x="1129768" y="94259"/>
                    <a:pt x="1132912" y="95402"/>
                    <a:pt x="1134531" y="96164"/>
                  </a:cubicBezTo>
                  <a:cubicBezTo>
                    <a:pt x="1136150" y="96926"/>
                    <a:pt x="1144056" y="97879"/>
                    <a:pt x="1146723" y="97879"/>
                  </a:cubicBezTo>
                  <a:cubicBezTo>
                    <a:pt x="1148342" y="97879"/>
                    <a:pt x="1151771" y="97402"/>
                    <a:pt x="1154819" y="96926"/>
                  </a:cubicBezTo>
                  <a:cubicBezTo>
                    <a:pt x="1157010" y="96545"/>
                    <a:pt x="1159201" y="96259"/>
                    <a:pt x="1159868" y="96259"/>
                  </a:cubicBezTo>
                  <a:cubicBezTo>
                    <a:pt x="1160344" y="96259"/>
                    <a:pt x="1161105" y="96259"/>
                    <a:pt x="1162153" y="96355"/>
                  </a:cubicBezTo>
                  <a:cubicBezTo>
                    <a:pt x="1166249" y="96450"/>
                    <a:pt x="1169964" y="96545"/>
                    <a:pt x="1171107" y="96259"/>
                  </a:cubicBezTo>
                  <a:cubicBezTo>
                    <a:pt x="1172345" y="95974"/>
                    <a:pt x="1172535" y="95021"/>
                    <a:pt x="1172631" y="94164"/>
                  </a:cubicBezTo>
                  <a:cubicBezTo>
                    <a:pt x="1172726" y="93688"/>
                    <a:pt x="1172821" y="93307"/>
                    <a:pt x="1173012" y="93021"/>
                  </a:cubicBezTo>
                  <a:cubicBezTo>
                    <a:pt x="1173202" y="92830"/>
                    <a:pt x="1173202" y="92640"/>
                    <a:pt x="1173107" y="92354"/>
                  </a:cubicBezTo>
                  <a:cubicBezTo>
                    <a:pt x="1173012" y="92068"/>
                    <a:pt x="1172726" y="91211"/>
                    <a:pt x="1165963" y="90163"/>
                  </a:cubicBezTo>
                  <a:cubicBezTo>
                    <a:pt x="1165582" y="89687"/>
                    <a:pt x="1166344" y="86258"/>
                    <a:pt x="1166725" y="84639"/>
                  </a:cubicBezTo>
                  <a:cubicBezTo>
                    <a:pt x="1166916" y="83782"/>
                    <a:pt x="1167106" y="83020"/>
                    <a:pt x="1167201" y="82543"/>
                  </a:cubicBezTo>
                  <a:cubicBezTo>
                    <a:pt x="1167297" y="81972"/>
                    <a:pt x="1167201" y="81591"/>
                    <a:pt x="1166821" y="81400"/>
                  </a:cubicBezTo>
                  <a:cubicBezTo>
                    <a:pt x="1166058" y="81019"/>
                    <a:pt x="1164820" y="81686"/>
                    <a:pt x="1163582" y="82448"/>
                  </a:cubicBezTo>
                  <a:cubicBezTo>
                    <a:pt x="1163201" y="82639"/>
                    <a:pt x="1162915" y="82829"/>
                    <a:pt x="1162725" y="82924"/>
                  </a:cubicBezTo>
                  <a:cubicBezTo>
                    <a:pt x="1162058" y="83115"/>
                    <a:pt x="1156533" y="82353"/>
                    <a:pt x="1152914" y="81781"/>
                  </a:cubicBezTo>
                  <a:cubicBezTo>
                    <a:pt x="1149580" y="81305"/>
                    <a:pt x="1146723" y="80829"/>
                    <a:pt x="1145675" y="80829"/>
                  </a:cubicBezTo>
                  <a:cubicBezTo>
                    <a:pt x="1143960" y="80829"/>
                    <a:pt x="1140436" y="82067"/>
                    <a:pt x="1137388" y="83115"/>
                  </a:cubicBezTo>
                  <a:cubicBezTo>
                    <a:pt x="1135769" y="83686"/>
                    <a:pt x="1134435" y="84163"/>
                    <a:pt x="1133674" y="84353"/>
                  </a:cubicBezTo>
                  <a:cubicBezTo>
                    <a:pt x="1132054" y="84734"/>
                    <a:pt x="1128054" y="84448"/>
                    <a:pt x="1125387" y="84258"/>
                  </a:cubicBezTo>
                  <a:cubicBezTo>
                    <a:pt x="1124244" y="84163"/>
                    <a:pt x="1123387" y="84163"/>
                    <a:pt x="1122815" y="84163"/>
                  </a:cubicBezTo>
                  <a:cubicBezTo>
                    <a:pt x="1121482" y="84163"/>
                    <a:pt x="1119862" y="85210"/>
                    <a:pt x="1118624" y="85972"/>
                  </a:cubicBezTo>
                  <a:cubicBezTo>
                    <a:pt x="1118148" y="86258"/>
                    <a:pt x="1117671" y="86544"/>
                    <a:pt x="1117386" y="86734"/>
                  </a:cubicBezTo>
                  <a:cubicBezTo>
                    <a:pt x="1116814" y="87020"/>
                    <a:pt x="1116243" y="87496"/>
                    <a:pt x="1115767" y="88068"/>
                  </a:cubicBezTo>
                  <a:cubicBezTo>
                    <a:pt x="1115100" y="88735"/>
                    <a:pt x="1114338" y="89497"/>
                    <a:pt x="1113576" y="89592"/>
                  </a:cubicBezTo>
                  <a:cubicBezTo>
                    <a:pt x="1112909" y="89782"/>
                    <a:pt x="1112433" y="89211"/>
                    <a:pt x="1111576" y="88258"/>
                  </a:cubicBezTo>
                  <a:cubicBezTo>
                    <a:pt x="1111194" y="87782"/>
                    <a:pt x="1110718" y="87211"/>
                    <a:pt x="1110147" y="86830"/>
                  </a:cubicBezTo>
                  <a:cubicBezTo>
                    <a:pt x="1110147" y="86830"/>
                    <a:pt x="1110051" y="86734"/>
                    <a:pt x="1110051" y="86734"/>
                  </a:cubicBezTo>
                  <a:cubicBezTo>
                    <a:pt x="1110528" y="86449"/>
                    <a:pt x="1112243" y="86258"/>
                    <a:pt x="1113862" y="86258"/>
                  </a:cubicBezTo>
                  <a:cubicBezTo>
                    <a:pt x="1115100" y="86258"/>
                    <a:pt x="1116052" y="85972"/>
                    <a:pt x="1117957" y="85115"/>
                  </a:cubicBezTo>
                  <a:cubicBezTo>
                    <a:pt x="1120434" y="83972"/>
                    <a:pt x="1119767" y="81972"/>
                    <a:pt x="1119386" y="81019"/>
                  </a:cubicBezTo>
                  <a:cubicBezTo>
                    <a:pt x="1120148" y="80829"/>
                    <a:pt x="1123101" y="81496"/>
                    <a:pt x="1124053" y="81686"/>
                  </a:cubicBezTo>
                  <a:lnTo>
                    <a:pt x="1124815" y="81877"/>
                  </a:lnTo>
                  <a:cubicBezTo>
                    <a:pt x="1126625" y="82258"/>
                    <a:pt x="1130340" y="81877"/>
                    <a:pt x="1131769" y="81305"/>
                  </a:cubicBezTo>
                  <a:cubicBezTo>
                    <a:pt x="1132340" y="81115"/>
                    <a:pt x="1134531" y="80543"/>
                    <a:pt x="1142055" y="79400"/>
                  </a:cubicBezTo>
                  <a:lnTo>
                    <a:pt x="1143103" y="79210"/>
                  </a:lnTo>
                  <a:cubicBezTo>
                    <a:pt x="1145009" y="78924"/>
                    <a:pt x="1150057" y="77971"/>
                    <a:pt x="1155200" y="77876"/>
                  </a:cubicBezTo>
                  <a:cubicBezTo>
                    <a:pt x="1156438" y="77876"/>
                    <a:pt x="1157676" y="77686"/>
                    <a:pt x="1157676" y="76924"/>
                  </a:cubicBezTo>
                  <a:cubicBezTo>
                    <a:pt x="1157772" y="75495"/>
                    <a:pt x="1151009" y="74066"/>
                    <a:pt x="1148437" y="73876"/>
                  </a:cubicBezTo>
                  <a:cubicBezTo>
                    <a:pt x="1146056" y="73780"/>
                    <a:pt x="1142817" y="73590"/>
                    <a:pt x="1139674" y="73399"/>
                  </a:cubicBezTo>
                  <a:cubicBezTo>
                    <a:pt x="1137198" y="73209"/>
                    <a:pt x="1134912" y="73114"/>
                    <a:pt x="1133197" y="73018"/>
                  </a:cubicBezTo>
                  <a:cubicBezTo>
                    <a:pt x="1130149" y="72828"/>
                    <a:pt x="1128149" y="72256"/>
                    <a:pt x="1126815" y="71780"/>
                  </a:cubicBezTo>
                  <a:cubicBezTo>
                    <a:pt x="1126530" y="71685"/>
                    <a:pt x="1126244" y="71590"/>
                    <a:pt x="1126053" y="71494"/>
                  </a:cubicBezTo>
                  <a:cubicBezTo>
                    <a:pt x="1125196" y="71209"/>
                    <a:pt x="1123482" y="71494"/>
                    <a:pt x="1121862" y="71780"/>
                  </a:cubicBezTo>
                  <a:cubicBezTo>
                    <a:pt x="1120910" y="71971"/>
                    <a:pt x="1120053" y="72066"/>
                    <a:pt x="1119481" y="72066"/>
                  </a:cubicBezTo>
                  <a:cubicBezTo>
                    <a:pt x="1118910" y="72066"/>
                    <a:pt x="1117481" y="71590"/>
                    <a:pt x="1116148" y="71018"/>
                  </a:cubicBezTo>
                  <a:cubicBezTo>
                    <a:pt x="1114338" y="70351"/>
                    <a:pt x="1112337" y="69589"/>
                    <a:pt x="1110814" y="69494"/>
                  </a:cubicBezTo>
                  <a:cubicBezTo>
                    <a:pt x="1107956" y="69304"/>
                    <a:pt x="1106623" y="71018"/>
                    <a:pt x="1105575" y="72256"/>
                  </a:cubicBezTo>
                  <a:lnTo>
                    <a:pt x="1105480" y="72352"/>
                  </a:lnTo>
                  <a:cubicBezTo>
                    <a:pt x="1105003" y="73018"/>
                    <a:pt x="1102622" y="72352"/>
                    <a:pt x="1101098" y="71971"/>
                  </a:cubicBezTo>
                  <a:cubicBezTo>
                    <a:pt x="1100241" y="71780"/>
                    <a:pt x="1099383" y="71494"/>
                    <a:pt x="1098717" y="71494"/>
                  </a:cubicBezTo>
                  <a:cubicBezTo>
                    <a:pt x="1096431" y="71304"/>
                    <a:pt x="1094526" y="71590"/>
                    <a:pt x="1092335" y="72637"/>
                  </a:cubicBezTo>
                  <a:cubicBezTo>
                    <a:pt x="1090049" y="73685"/>
                    <a:pt x="1091287" y="76924"/>
                    <a:pt x="1092240" y="79210"/>
                  </a:cubicBezTo>
                  <a:cubicBezTo>
                    <a:pt x="1092430" y="79686"/>
                    <a:pt x="1092621" y="80162"/>
                    <a:pt x="1092716" y="80543"/>
                  </a:cubicBezTo>
                  <a:cubicBezTo>
                    <a:pt x="1092811" y="80734"/>
                    <a:pt x="1092811" y="80924"/>
                    <a:pt x="1092716" y="81115"/>
                  </a:cubicBezTo>
                  <a:cubicBezTo>
                    <a:pt x="1092335" y="81496"/>
                    <a:pt x="1090525" y="81210"/>
                    <a:pt x="1089192" y="80829"/>
                  </a:cubicBezTo>
                  <a:cubicBezTo>
                    <a:pt x="1088811" y="80734"/>
                    <a:pt x="1088144" y="80543"/>
                    <a:pt x="1087287" y="80353"/>
                  </a:cubicBezTo>
                  <a:cubicBezTo>
                    <a:pt x="1085477" y="79876"/>
                    <a:pt x="1083001" y="79210"/>
                    <a:pt x="1081953" y="78733"/>
                  </a:cubicBezTo>
                  <a:cubicBezTo>
                    <a:pt x="1080524" y="78067"/>
                    <a:pt x="1077667" y="76638"/>
                    <a:pt x="1076809" y="75590"/>
                  </a:cubicBezTo>
                  <a:cubicBezTo>
                    <a:pt x="1076047" y="74638"/>
                    <a:pt x="1075857" y="71685"/>
                    <a:pt x="1075762" y="70351"/>
                  </a:cubicBezTo>
                  <a:cubicBezTo>
                    <a:pt x="1075762" y="70066"/>
                    <a:pt x="1075666" y="69780"/>
                    <a:pt x="1075095" y="69494"/>
                  </a:cubicBezTo>
                  <a:cubicBezTo>
                    <a:pt x="1073571" y="68637"/>
                    <a:pt x="1069665" y="69208"/>
                    <a:pt x="1068332" y="69685"/>
                  </a:cubicBezTo>
                  <a:cubicBezTo>
                    <a:pt x="1066617" y="70256"/>
                    <a:pt x="1064712" y="72256"/>
                    <a:pt x="1064522" y="73590"/>
                  </a:cubicBezTo>
                  <a:cubicBezTo>
                    <a:pt x="1064236" y="73876"/>
                    <a:pt x="1062712" y="73685"/>
                    <a:pt x="1061760" y="73590"/>
                  </a:cubicBezTo>
                  <a:cubicBezTo>
                    <a:pt x="1061093" y="73495"/>
                    <a:pt x="1060521" y="73495"/>
                    <a:pt x="1060045" y="73495"/>
                  </a:cubicBezTo>
                  <a:cubicBezTo>
                    <a:pt x="1059093" y="73495"/>
                    <a:pt x="1058807" y="74066"/>
                    <a:pt x="1058712" y="74257"/>
                  </a:cubicBezTo>
                  <a:cubicBezTo>
                    <a:pt x="1058331" y="75209"/>
                    <a:pt x="1059188" y="76638"/>
                    <a:pt x="1060521" y="77305"/>
                  </a:cubicBezTo>
                  <a:cubicBezTo>
                    <a:pt x="1060712" y="77400"/>
                    <a:pt x="1060712" y="77495"/>
                    <a:pt x="1060712" y="77590"/>
                  </a:cubicBezTo>
                  <a:cubicBezTo>
                    <a:pt x="1060712" y="77971"/>
                    <a:pt x="1059950" y="78638"/>
                    <a:pt x="1059474" y="79114"/>
                  </a:cubicBezTo>
                  <a:cubicBezTo>
                    <a:pt x="1058807" y="79686"/>
                    <a:pt x="1058426" y="80067"/>
                    <a:pt x="1058331" y="80448"/>
                  </a:cubicBezTo>
                  <a:cubicBezTo>
                    <a:pt x="1058235" y="81877"/>
                    <a:pt x="1068142" y="82639"/>
                    <a:pt x="1068237" y="82639"/>
                  </a:cubicBezTo>
                  <a:cubicBezTo>
                    <a:pt x="1068903" y="82639"/>
                    <a:pt x="1072142" y="83020"/>
                    <a:pt x="1074999" y="83305"/>
                  </a:cubicBezTo>
                  <a:cubicBezTo>
                    <a:pt x="1076905" y="83496"/>
                    <a:pt x="1078714" y="83686"/>
                    <a:pt x="1079667" y="83782"/>
                  </a:cubicBezTo>
                  <a:cubicBezTo>
                    <a:pt x="1081476" y="83972"/>
                    <a:pt x="1081762" y="85591"/>
                    <a:pt x="1081858" y="86353"/>
                  </a:cubicBezTo>
                  <a:lnTo>
                    <a:pt x="1081858" y="86544"/>
                  </a:lnTo>
                  <a:cubicBezTo>
                    <a:pt x="1081858" y="86639"/>
                    <a:pt x="1081762" y="86734"/>
                    <a:pt x="1081572" y="86925"/>
                  </a:cubicBezTo>
                  <a:cubicBezTo>
                    <a:pt x="1081096" y="87115"/>
                    <a:pt x="1080333" y="87115"/>
                    <a:pt x="1079667" y="86353"/>
                  </a:cubicBezTo>
                  <a:cubicBezTo>
                    <a:pt x="1078143" y="84734"/>
                    <a:pt x="1076524" y="85496"/>
                    <a:pt x="1075571" y="85115"/>
                  </a:cubicBezTo>
                  <a:cubicBezTo>
                    <a:pt x="1074809" y="84829"/>
                    <a:pt x="1071475" y="84925"/>
                    <a:pt x="1066808" y="85020"/>
                  </a:cubicBezTo>
                  <a:cubicBezTo>
                    <a:pt x="1066237" y="85020"/>
                    <a:pt x="1065761" y="85020"/>
                    <a:pt x="1065665" y="85020"/>
                  </a:cubicBezTo>
                  <a:cubicBezTo>
                    <a:pt x="1064808" y="85020"/>
                    <a:pt x="1061474" y="86163"/>
                    <a:pt x="1059760" y="87115"/>
                  </a:cubicBezTo>
                  <a:cubicBezTo>
                    <a:pt x="1058235" y="87973"/>
                    <a:pt x="1058426" y="90735"/>
                    <a:pt x="1058617" y="92926"/>
                  </a:cubicBezTo>
                  <a:cubicBezTo>
                    <a:pt x="1058617" y="93402"/>
                    <a:pt x="1058712" y="93783"/>
                    <a:pt x="1058712" y="94069"/>
                  </a:cubicBezTo>
                  <a:cubicBezTo>
                    <a:pt x="1058712" y="94354"/>
                    <a:pt x="1058617" y="94450"/>
                    <a:pt x="1058521" y="94450"/>
                  </a:cubicBezTo>
                  <a:cubicBezTo>
                    <a:pt x="1057855" y="94831"/>
                    <a:pt x="1055759" y="94069"/>
                    <a:pt x="1054902" y="93497"/>
                  </a:cubicBezTo>
                  <a:cubicBezTo>
                    <a:pt x="1053949" y="92830"/>
                    <a:pt x="1051473" y="88639"/>
                    <a:pt x="1051092" y="87877"/>
                  </a:cubicBezTo>
                  <a:cubicBezTo>
                    <a:pt x="1050806" y="87306"/>
                    <a:pt x="1049568" y="85782"/>
                    <a:pt x="1048044" y="83972"/>
                  </a:cubicBezTo>
                  <a:cubicBezTo>
                    <a:pt x="1047663" y="83496"/>
                    <a:pt x="1047377" y="83210"/>
                    <a:pt x="1047187" y="82924"/>
                  </a:cubicBezTo>
                  <a:cubicBezTo>
                    <a:pt x="1046424" y="81972"/>
                    <a:pt x="1043948" y="82162"/>
                    <a:pt x="1041757" y="82258"/>
                  </a:cubicBezTo>
                  <a:cubicBezTo>
                    <a:pt x="1041090" y="82353"/>
                    <a:pt x="1040519" y="82353"/>
                    <a:pt x="1040138" y="82353"/>
                  </a:cubicBezTo>
                  <a:cubicBezTo>
                    <a:pt x="1039185" y="82353"/>
                    <a:pt x="1038138" y="80734"/>
                    <a:pt x="1037090" y="79114"/>
                  </a:cubicBezTo>
                  <a:cubicBezTo>
                    <a:pt x="1036614" y="78352"/>
                    <a:pt x="1036137" y="77686"/>
                    <a:pt x="1035566" y="77019"/>
                  </a:cubicBezTo>
                  <a:cubicBezTo>
                    <a:pt x="1035090" y="76447"/>
                    <a:pt x="1034423" y="76066"/>
                    <a:pt x="1033661" y="76066"/>
                  </a:cubicBezTo>
                  <a:cubicBezTo>
                    <a:pt x="1031756" y="75971"/>
                    <a:pt x="1029660" y="77590"/>
                    <a:pt x="1028137" y="79019"/>
                  </a:cubicBezTo>
                  <a:cubicBezTo>
                    <a:pt x="1026612" y="80353"/>
                    <a:pt x="1028137" y="82734"/>
                    <a:pt x="1029280" y="84448"/>
                  </a:cubicBezTo>
                  <a:lnTo>
                    <a:pt x="1029660" y="85020"/>
                  </a:lnTo>
                  <a:cubicBezTo>
                    <a:pt x="1030613" y="86544"/>
                    <a:pt x="1030136" y="88354"/>
                    <a:pt x="1029660" y="89782"/>
                  </a:cubicBezTo>
                  <a:cubicBezTo>
                    <a:pt x="1029660" y="89878"/>
                    <a:pt x="1029565" y="89878"/>
                    <a:pt x="1029565" y="89878"/>
                  </a:cubicBezTo>
                  <a:cubicBezTo>
                    <a:pt x="1029089" y="90068"/>
                    <a:pt x="1027184" y="88925"/>
                    <a:pt x="1026327" y="88354"/>
                  </a:cubicBezTo>
                  <a:cubicBezTo>
                    <a:pt x="1025755" y="87973"/>
                    <a:pt x="1025184" y="87592"/>
                    <a:pt x="1024803" y="87496"/>
                  </a:cubicBezTo>
                  <a:lnTo>
                    <a:pt x="1024422" y="87306"/>
                  </a:lnTo>
                  <a:cubicBezTo>
                    <a:pt x="1023279" y="86830"/>
                    <a:pt x="1022136" y="86353"/>
                    <a:pt x="1020517" y="86353"/>
                  </a:cubicBezTo>
                  <a:cubicBezTo>
                    <a:pt x="1019374" y="86353"/>
                    <a:pt x="1018516" y="85591"/>
                    <a:pt x="1017849" y="84829"/>
                  </a:cubicBezTo>
                  <a:cubicBezTo>
                    <a:pt x="1017659" y="84639"/>
                    <a:pt x="1017373" y="84448"/>
                    <a:pt x="1017183" y="84258"/>
                  </a:cubicBezTo>
                  <a:cubicBezTo>
                    <a:pt x="1016326" y="83591"/>
                    <a:pt x="1014801" y="84544"/>
                    <a:pt x="1013468" y="85401"/>
                  </a:cubicBezTo>
                  <a:cubicBezTo>
                    <a:pt x="1012896" y="85782"/>
                    <a:pt x="1012325" y="86163"/>
                    <a:pt x="1011849" y="86353"/>
                  </a:cubicBezTo>
                  <a:cubicBezTo>
                    <a:pt x="1010515" y="86925"/>
                    <a:pt x="1010515" y="86925"/>
                    <a:pt x="1010039" y="85972"/>
                  </a:cubicBezTo>
                  <a:cubicBezTo>
                    <a:pt x="1009658" y="85306"/>
                    <a:pt x="1008991" y="82924"/>
                    <a:pt x="1008324" y="80924"/>
                  </a:cubicBezTo>
                  <a:cubicBezTo>
                    <a:pt x="1007848" y="79305"/>
                    <a:pt x="1007372" y="77971"/>
                    <a:pt x="1007181" y="77400"/>
                  </a:cubicBezTo>
                  <a:cubicBezTo>
                    <a:pt x="1006610" y="76257"/>
                    <a:pt x="1004038" y="76543"/>
                    <a:pt x="1001276" y="76924"/>
                  </a:cubicBezTo>
                  <a:lnTo>
                    <a:pt x="1001085" y="76924"/>
                  </a:lnTo>
                  <a:cubicBezTo>
                    <a:pt x="1000419" y="77019"/>
                    <a:pt x="999276" y="76924"/>
                    <a:pt x="998228" y="76828"/>
                  </a:cubicBezTo>
                  <a:cubicBezTo>
                    <a:pt x="997466" y="76733"/>
                    <a:pt x="996704" y="76733"/>
                    <a:pt x="996133" y="76733"/>
                  </a:cubicBezTo>
                  <a:cubicBezTo>
                    <a:pt x="994608" y="76733"/>
                    <a:pt x="989084" y="76447"/>
                    <a:pt x="989179" y="76447"/>
                  </a:cubicBezTo>
                  <a:cubicBezTo>
                    <a:pt x="989084" y="76447"/>
                    <a:pt x="983464" y="74923"/>
                    <a:pt x="982321" y="76066"/>
                  </a:cubicBezTo>
                  <a:cubicBezTo>
                    <a:pt x="982131" y="76257"/>
                    <a:pt x="981940" y="76543"/>
                    <a:pt x="982226" y="77019"/>
                  </a:cubicBezTo>
                  <a:cubicBezTo>
                    <a:pt x="982988" y="78543"/>
                    <a:pt x="983845" y="80067"/>
                    <a:pt x="983940" y="81305"/>
                  </a:cubicBezTo>
                  <a:cubicBezTo>
                    <a:pt x="984036" y="82258"/>
                    <a:pt x="982988" y="84067"/>
                    <a:pt x="982607" y="84258"/>
                  </a:cubicBezTo>
                  <a:cubicBezTo>
                    <a:pt x="982607" y="84258"/>
                    <a:pt x="982607" y="84258"/>
                    <a:pt x="982511" y="84163"/>
                  </a:cubicBezTo>
                  <a:cubicBezTo>
                    <a:pt x="980892" y="80543"/>
                    <a:pt x="979845" y="78638"/>
                    <a:pt x="979369" y="78162"/>
                  </a:cubicBezTo>
                  <a:cubicBezTo>
                    <a:pt x="978702" y="77495"/>
                    <a:pt x="976225" y="75876"/>
                    <a:pt x="974225" y="75876"/>
                  </a:cubicBezTo>
                  <a:cubicBezTo>
                    <a:pt x="972510" y="75876"/>
                    <a:pt x="967843" y="76924"/>
                    <a:pt x="966891" y="78067"/>
                  </a:cubicBezTo>
                  <a:cubicBezTo>
                    <a:pt x="966129" y="79019"/>
                    <a:pt x="965271" y="80638"/>
                    <a:pt x="965176" y="81781"/>
                  </a:cubicBezTo>
                  <a:cubicBezTo>
                    <a:pt x="965176" y="82162"/>
                    <a:pt x="965271" y="82734"/>
                    <a:pt x="965367" y="83210"/>
                  </a:cubicBezTo>
                  <a:cubicBezTo>
                    <a:pt x="965557" y="84163"/>
                    <a:pt x="965843" y="85306"/>
                    <a:pt x="965271" y="85877"/>
                  </a:cubicBezTo>
                  <a:cubicBezTo>
                    <a:pt x="964224" y="86830"/>
                    <a:pt x="962414" y="87401"/>
                    <a:pt x="961557" y="86734"/>
                  </a:cubicBezTo>
                  <a:cubicBezTo>
                    <a:pt x="961366" y="86544"/>
                    <a:pt x="960985" y="86258"/>
                    <a:pt x="960699" y="85877"/>
                  </a:cubicBezTo>
                  <a:cubicBezTo>
                    <a:pt x="959176" y="84353"/>
                    <a:pt x="957937" y="83305"/>
                    <a:pt x="956985" y="83496"/>
                  </a:cubicBezTo>
                  <a:cubicBezTo>
                    <a:pt x="956699" y="83591"/>
                    <a:pt x="956413" y="83782"/>
                    <a:pt x="956223" y="84258"/>
                  </a:cubicBezTo>
                  <a:cubicBezTo>
                    <a:pt x="955937" y="85210"/>
                    <a:pt x="955175" y="86830"/>
                    <a:pt x="953842" y="86544"/>
                  </a:cubicBezTo>
                  <a:cubicBezTo>
                    <a:pt x="953651" y="86544"/>
                    <a:pt x="953365" y="86449"/>
                    <a:pt x="952984" y="86353"/>
                  </a:cubicBezTo>
                  <a:cubicBezTo>
                    <a:pt x="949269" y="85687"/>
                    <a:pt x="946793" y="85401"/>
                    <a:pt x="945745" y="85877"/>
                  </a:cubicBezTo>
                  <a:cubicBezTo>
                    <a:pt x="945460" y="86068"/>
                    <a:pt x="945078" y="86258"/>
                    <a:pt x="944602" y="86544"/>
                  </a:cubicBezTo>
                  <a:cubicBezTo>
                    <a:pt x="943174" y="87401"/>
                    <a:pt x="940697" y="88830"/>
                    <a:pt x="939744" y="89116"/>
                  </a:cubicBezTo>
                  <a:cubicBezTo>
                    <a:pt x="939459" y="89211"/>
                    <a:pt x="938983" y="89306"/>
                    <a:pt x="938411" y="89497"/>
                  </a:cubicBezTo>
                  <a:cubicBezTo>
                    <a:pt x="936220" y="89973"/>
                    <a:pt x="933172" y="90640"/>
                    <a:pt x="932696" y="92068"/>
                  </a:cubicBezTo>
                  <a:cubicBezTo>
                    <a:pt x="932124" y="93783"/>
                    <a:pt x="933649" y="98641"/>
                    <a:pt x="934982" y="99117"/>
                  </a:cubicBezTo>
                  <a:cubicBezTo>
                    <a:pt x="936220" y="99593"/>
                    <a:pt x="939173" y="99593"/>
                    <a:pt x="940411" y="98831"/>
                  </a:cubicBezTo>
                  <a:cubicBezTo>
                    <a:pt x="940793" y="98641"/>
                    <a:pt x="941173" y="98260"/>
                    <a:pt x="941459" y="97974"/>
                  </a:cubicBezTo>
                  <a:cubicBezTo>
                    <a:pt x="942316" y="97212"/>
                    <a:pt x="942697" y="96926"/>
                    <a:pt x="943364" y="97498"/>
                  </a:cubicBezTo>
                  <a:cubicBezTo>
                    <a:pt x="943745" y="97783"/>
                    <a:pt x="944317" y="98069"/>
                    <a:pt x="944888" y="98450"/>
                  </a:cubicBezTo>
                  <a:cubicBezTo>
                    <a:pt x="945840" y="99022"/>
                    <a:pt x="947746" y="100165"/>
                    <a:pt x="947936" y="100641"/>
                  </a:cubicBezTo>
                  <a:cubicBezTo>
                    <a:pt x="947936" y="100641"/>
                    <a:pt x="947841" y="100641"/>
                    <a:pt x="947841" y="100641"/>
                  </a:cubicBezTo>
                  <a:cubicBezTo>
                    <a:pt x="947365" y="100736"/>
                    <a:pt x="946603" y="100831"/>
                    <a:pt x="945840" y="100927"/>
                  </a:cubicBezTo>
                  <a:cubicBezTo>
                    <a:pt x="943269" y="101308"/>
                    <a:pt x="940602" y="101689"/>
                    <a:pt x="940316" y="102927"/>
                  </a:cubicBezTo>
                  <a:cubicBezTo>
                    <a:pt x="940126" y="103689"/>
                    <a:pt x="939268" y="104546"/>
                    <a:pt x="938411" y="104927"/>
                  </a:cubicBezTo>
                  <a:cubicBezTo>
                    <a:pt x="938125" y="105118"/>
                    <a:pt x="937649" y="105213"/>
                    <a:pt x="937268" y="105022"/>
                  </a:cubicBezTo>
                  <a:cubicBezTo>
                    <a:pt x="936125" y="104451"/>
                    <a:pt x="926981" y="101689"/>
                    <a:pt x="925457" y="103403"/>
                  </a:cubicBezTo>
                  <a:cubicBezTo>
                    <a:pt x="924124" y="104832"/>
                    <a:pt x="920790" y="107308"/>
                    <a:pt x="919456" y="106546"/>
                  </a:cubicBezTo>
                  <a:cubicBezTo>
                    <a:pt x="917551" y="105594"/>
                    <a:pt x="914313" y="103975"/>
                    <a:pt x="912694" y="105308"/>
                  </a:cubicBezTo>
                  <a:cubicBezTo>
                    <a:pt x="911360" y="106261"/>
                    <a:pt x="909931" y="106261"/>
                    <a:pt x="908121" y="106261"/>
                  </a:cubicBezTo>
                  <a:cubicBezTo>
                    <a:pt x="906217" y="106261"/>
                    <a:pt x="905835" y="106451"/>
                    <a:pt x="904692" y="107404"/>
                  </a:cubicBezTo>
                  <a:lnTo>
                    <a:pt x="904597" y="107499"/>
                  </a:lnTo>
                  <a:cubicBezTo>
                    <a:pt x="904216" y="107785"/>
                    <a:pt x="903549" y="107880"/>
                    <a:pt x="902883" y="108070"/>
                  </a:cubicBezTo>
                  <a:cubicBezTo>
                    <a:pt x="901930" y="108261"/>
                    <a:pt x="900787" y="108451"/>
                    <a:pt x="900216" y="109404"/>
                  </a:cubicBezTo>
                  <a:cubicBezTo>
                    <a:pt x="899454" y="110642"/>
                    <a:pt x="897930" y="113785"/>
                    <a:pt x="899740" y="115405"/>
                  </a:cubicBezTo>
                  <a:cubicBezTo>
                    <a:pt x="900311" y="115881"/>
                    <a:pt x="900978" y="116357"/>
                    <a:pt x="901644" y="116738"/>
                  </a:cubicBezTo>
                  <a:cubicBezTo>
                    <a:pt x="902787" y="117405"/>
                    <a:pt x="903835" y="118072"/>
                    <a:pt x="904121" y="119024"/>
                  </a:cubicBezTo>
                  <a:cubicBezTo>
                    <a:pt x="904692" y="120548"/>
                    <a:pt x="907740" y="124358"/>
                    <a:pt x="909455" y="124358"/>
                  </a:cubicBezTo>
                  <a:cubicBezTo>
                    <a:pt x="910026" y="124358"/>
                    <a:pt x="911169" y="124168"/>
                    <a:pt x="912408" y="124072"/>
                  </a:cubicBezTo>
                  <a:cubicBezTo>
                    <a:pt x="913932" y="123882"/>
                    <a:pt x="915932" y="123596"/>
                    <a:pt x="916503" y="123691"/>
                  </a:cubicBezTo>
                  <a:cubicBezTo>
                    <a:pt x="916885" y="123787"/>
                    <a:pt x="917265" y="123882"/>
                    <a:pt x="917742" y="123977"/>
                  </a:cubicBezTo>
                  <a:cubicBezTo>
                    <a:pt x="918885" y="124263"/>
                    <a:pt x="920218" y="124549"/>
                    <a:pt x="921076" y="124549"/>
                  </a:cubicBezTo>
                  <a:cubicBezTo>
                    <a:pt x="921552" y="124549"/>
                    <a:pt x="922123" y="124358"/>
                    <a:pt x="922695" y="124168"/>
                  </a:cubicBezTo>
                  <a:cubicBezTo>
                    <a:pt x="923647" y="123882"/>
                    <a:pt x="924600" y="123596"/>
                    <a:pt x="925171" y="123977"/>
                  </a:cubicBezTo>
                  <a:cubicBezTo>
                    <a:pt x="925934" y="124549"/>
                    <a:pt x="926695" y="126263"/>
                    <a:pt x="926410" y="126930"/>
                  </a:cubicBezTo>
                  <a:cubicBezTo>
                    <a:pt x="926410" y="127025"/>
                    <a:pt x="926314" y="127216"/>
                    <a:pt x="925743" y="127216"/>
                  </a:cubicBezTo>
                  <a:cubicBezTo>
                    <a:pt x="924885" y="127216"/>
                    <a:pt x="922980" y="126835"/>
                    <a:pt x="921266" y="126549"/>
                  </a:cubicBezTo>
                  <a:cubicBezTo>
                    <a:pt x="917742" y="125882"/>
                    <a:pt x="915456" y="125501"/>
                    <a:pt x="914694" y="125977"/>
                  </a:cubicBezTo>
                  <a:cubicBezTo>
                    <a:pt x="913360" y="126739"/>
                    <a:pt x="910979" y="128073"/>
                    <a:pt x="910408" y="129502"/>
                  </a:cubicBezTo>
                  <a:cubicBezTo>
                    <a:pt x="910312" y="129787"/>
                    <a:pt x="909741" y="130073"/>
                    <a:pt x="908883" y="130264"/>
                  </a:cubicBezTo>
                  <a:cubicBezTo>
                    <a:pt x="907455" y="130549"/>
                    <a:pt x="906026" y="130359"/>
                    <a:pt x="905645" y="129978"/>
                  </a:cubicBezTo>
                  <a:cubicBezTo>
                    <a:pt x="904883" y="129216"/>
                    <a:pt x="898406" y="126739"/>
                    <a:pt x="896882" y="127597"/>
                  </a:cubicBezTo>
                  <a:cubicBezTo>
                    <a:pt x="896692" y="127692"/>
                    <a:pt x="896310" y="127978"/>
                    <a:pt x="896501" y="128644"/>
                  </a:cubicBezTo>
                  <a:cubicBezTo>
                    <a:pt x="896692" y="129025"/>
                    <a:pt x="896786" y="129597"/>
                    <a:pt x="896977" y="130073"/>
                  </a:cubicBezTo>
                  <a:cubicBezTo>
                    <a:pt x="897644" y="132169"/>
                    <a:pt x="898406" y="134645"/>
                    <a:pt x="900311" y="134836"/>
                  </a:cubicBezTo>
                  <a:cubicBezTo>
                    <a:pt x="901073" y="134931"/>
                    <a:pt x="902406" y="135693"/>
                    <a:pt x="903645" y="136455"/>
                  </a:cubicBezTo>
                  <a:cubicBezTo>
                    <a:pt x="905359" y="137503"/>
                    <a:pt x="907169" y="138646"/>
                    <a:pt x="908598" y="138550"/>
                  </a:cubicBezTo>
                  <a:cubicBezTo>
                    <a:pt x="909360" y="138455"/>
                    <a:pt x="910312" y="138169"/>
                    <a:pt x="911265" y="137979"/>
                  </a:cubicBezTo>
                  <a:cubicBezTo>
                    <a:pt x="912503" y="137693"/>
                    <a:pt x="913932" y="137217"/>
                    <a:pt x="914408" y="137503"/>
                  </a:cubicBezTo>
                  <a:cubicBezTo>
                    <a:pt x="914408" y="137503"/>
                    <a:pt x="914503" y="137598"/>
                    <a:pt x="914503" y="137788"/>
                  </a:cubicBezTo>
                  <a:cubicBezTo>
                    <a:pt x="914503" y="138265"/>
                    <a:pt x="914694" y="138741"/>
                    <a:pt x="914789" y="139122"/>
                  </a:cubicBezTo>
                  <a:cubicBezTo>
                    <a:pt x="914884" y="139598"/>
                    <a:pt x="914980" y="140074"/>
                    <a:pt x="914884" y="140170"/>
                  </a:cubicBezTo>
                  <a:cubicBezTo>
                    <a:pt x="914789" y="140265"/>
                    <a:pt x="914599" y="140360"/>
                    <a:pt x="913646" y="140360"/>
                  </a:cubicBezTo>
                  <a:cubicBezTo>
                    <a:pt x="912979" y="140360"/>
                    <a:pt x="912312" y="140360"/>
                    <a:pt x="911646" y="140360"/>
                  </a:cubicBezTo>
                  <a:cubicBezTo>
                    <a:pt x="909646" y="140360"/>
                    <a:pt x="907836" y="140265"/>
                    <a:pt x="906026" y="140646"/>
                  </a:cubicBezTo>
                  <a:cubicBezTo>
                    <a:pt x="904216" y="141027"/>
                    <a:pt x="900787" y="142360"/>
                    <a:pt x="900406" y="143789"/>
                  </a:cubicBezTo>
                  <a:cubicBezTo>
                    <a:pt x="900311" y="144170"/>
                    <a:pt x="900311" y="144646"/>
                    <a:pt x="900978" y="145123"/>
                  </a:cubicBezTo>
                  <a:cubicBezTo>
                    <a:pt x="901740" y="145694"/>
                    <a:pt x="902502" y="145885"/>
                    <a:pt x="903169" y="146170"/>
                  </a:cubicBezTo>
                  <a:cubicBezTo>
                    <a:pt x="904121" y="146456"/>
                    <a:pt x="904597" y="146647"/>
                    <a:pt x="904788" y="147599"/>
                  </a:cubicBezTo>
                  <a:cubicBezTo>
                    <a:pt x="905074" y="149218"/>
                    <a:pt x="907264" y="155124"/>
                    <a:pt x="908693" y="156362"/>
                  </a:cubicBezTo>
                  <a:cubicBezTo>
                    <a:pt x="908693" y="156362"/>
                    <a:pt x="913360" y="160077"/>
                    <a:pt x="914884" y="159410"/>
                  </a:cubicBezTo>
                  <a:cubicBezTo>
                    <a:pt x="915170" y="159315"/>
                    <a:pt x="915360" y="159029"/>
                    <a:pt x="915456" y="158648"/>
                  </a:cubicBezTo>
                  <a:cubicBezTo>
                    <a:pt x="915646" y="156267"/>
                    <a:pt x="916123" y="154552"/>
                    <a:pt x="916503" y="154457"/>
                  </a:cubicBezTo>
                  <a:cubicBezTo>
                    <a:pt x="916503" y="154457"/>
                    <a:pt x="916599" y="154457"/>
                    <a:pt x="916789" y="154648"/>
                  </a:cubicBezTo>
                  <a:cubicBezTo>
                    <a:pt x="916980" y="154838"/>
                    <a:pt x="917265" y="155029"/>
                    <a:pt x="917456" y="155219"/>
                  </a:cubicBezTo>
                  <a:cubicBezTo>
                    <a:pt x="918408" y="156076"/>
                    <a:pt x="919361" y="156934"/>
                    <a:pt x="920504" y="156934"/>
                  </a:cubicBezTo>
                  <a:cubicBezTo>
                    <a:pt x="921076" y="156934"/>
                    <a:pt x="921647" y="156648"/>
                    <a:pt x="922123" y="156076"/>
                  </a:cubicBezTo>
                  <a:cubicBezTo>
                    <a:pt x="922695" y="155505"/>
                    <a:pt x="923362" y="154457"/>
                    <a:pt x="924028" y="153409"/>
                  </a:cubicBezTo>
                  <a:cubicBezTo>
                    <a:pt x="924695" y="152457"/>
                    <a:pt x="925838" y="150552"/>
                    <a:pt x="926314" y="150552"/>
                  </a:cubicBezTo>
                  <a:cubicBezTo>
                    <a:pt x="926314" y="150552"/>
                    <a:pt x="926410" y="150552"/>
                    <a:pt x="926505" y="150933"/>
                  </a:cubicBezTo>
                  <a:cubicBezTo>
                    <a:pt x="926981" y="152171"/>
                    <a:pt x="928315" y="155029"/>
                    <a:pt x="929934" y="155600"/>
                  </a:cubicBezTo>
                  <a:cubicBezTo>
                    <a:pt x="930315" y="155695"/>
                    <a:pt x="930791" y="155695"/>
                    <a:pt x="931172" y="155505"/>
                  </a:cubicBezTo>
                  <a:cubicBezTo>
                    <a:pt x="931648" y="155314"/>
                    <a:pt x="932410" y="154743"/>
                    <a:pt x="933267" y="154076"/>
                  </a:cubicBezTo>
                  <a:cubicBezTo>
                    <a:pt x="934220" y="153409"/>
                    <a:pt x="935935" y="152076"/>
                    <a:pt x="936411" y="152076"/>
                  </a:cubicBezTo>
                  <a:cubicBezTo>
                    <a:pt x="936411" y="152076"/>
                    <a:pt x="936411" y="152076"/>
                    <a:pt x="936411" y="152076"/>
                  </a:cubicBezTo>
                  <a:cubicBezTo>
                    <a:pt x="936601" y="153981"/>
                    <a:pt x="937078" y="157124"/>
                    <a:pt x="938601" y="157696"/>
                  </a:cubicBezTo>
                  <a:cubicBezTo>
                    <a:pt x="939078" y="157886"/>
                    <a:pt x="939744" y="157981"/>
                    <a:pt x="940411" y="158077"/>
                  </a:cubicBezTo>
                  <a:cubicBezTo>
                    <a:pt x="941840" y="158362"/>
                    <a:pt x="943650" y="158648"/>
                    <a:pt x="944411" y="159315"/>
                  </a:cubicBezTo>
                  <a:cubicBezTo>
                    <a:pt x="944984" y="159791"/>
                    <a:pt x="946221" y="160934"/>
                    <a:pt x="947365" y="162077"/>
                  </a:cubicBezTo>
                  <a:cubicBezTo>
                    <a:pt x="949174" y="163792"/>
                    <a:pt x="950318" y="164839"/>
                    <a:pt x="950698" y="165125"/>
                  </a:cubicBezTo>
                  <a:cubicBezTo>
                    <a:pt x="950794" y="165220"/>
                    <a:pt x="950984" y="165316"/>
                    <a:pt x="951270" y="165411"/>
                  </a:cubicBezTo>
                  <a:cubicBezTo>
                    <a:pt x="952317" y="165982"/>
                    <a:pt x="954413" y="167125"/>
                    <a:pt x="954223" y="168649"/>
                  </a:cubicBezTo>
                  <a:cubicBezTo>
                    <a:pt x="953936" y="170173"/>
                    <a:pt x="953936" y="172174"/>
                    <a:pt x="953842" y="173793"/>
                  </a:cubicBezTo>
                  <a:cubicBezTo>
                    <a:pt x="953842" y="174460"/>
                    <a:pt x="953842" y="175126"/>
                    <a:pt x="953746" y="175698"/>
                  </a:cubicBezTo>
                  <a:cubicBezTo>
                    <a:pt x="953365" y="181032"/>
                    <a:pt x="954032" y="184080"/>
                    <a:pt x="955651" y="184842"/>
                  </a:cubicBezTo>
                  <a:cubicBezTo>
                    <a:pt x="956223" y="185128"/>
                    <a:pt x="956985" y="185413"/>
                    <a:pt x="957651" y="185699"/>
                  </a:cubicBezTo>
                  <a:cubicBezTo>
                    <a:pt x="959271" y="186366"/>
                    <a:pt x="961176" y="187128"/>
                    <a:pt x="961366" y="188080"/>
                  </a:cubicBezTo>
                  <a:cubicBezTo>
                    <a:pt x="961557" y="188747"/>
                    <a:pt x="961176" y="189795"/>
                    <a:pt x="960890" y="190843"/>
                  </a:cubicBezTo>
                  <a:cubicBezTo>
                    <a:pt x="960509" y="192081"/>
                    <a:pt x="960223" y="193129"/>
                    <a:pt x="960604" y="193700"/>
                  </a:cubicBezTo>
                  <a:cubicBezTo>
                    <a:pt x="960699" y="193891"/>
                    <a:pt x="960890" y="194081"/>
                    <a:pt x="961080" y="194367"/>
                  </a:cubicBezTo>
                  <a:cubicBezTo>
                    <a:pt x="961842" y="195224"/>
                    <a:pt x="962890" y="196558"/>
                    <a:pt x="962509" y="197510"/>
                  </a:cubicBezTo>
                  <a:cubicBezTo>
                    <a:pt x="961366" y="200749"/>
                    <a:pt x="960414" y="204082"/>
                    <a:pt x="962128" y="204559"/>
                  </a:cubicBezTo>
                  <a:cubicBezTo>
                    <a:pt x="962985" y="204749"/>
                    <a:pt x="964890" y="205606"/>
                    <a:pt x="964986" y="207702"/>
                  </a:cubicBezTo>
                  <a:cubicBezTo>
                    <a:pt x="964795" y="210274"/>
                    <a:pt x="964319" y="213322"/>
                    <a:pt x="963938" y="213703"/>
                  </a:cubicBezTo>
                  <a:cubicBezTo>
                    <a:pt x="963461" y="213893"/>
                    <a:pt x="958985" y="216560"/>
                    <a:pt x="958890" y="218275"/>
                  </a:cubicBezTo>
                  <a:cubicBezTo>
                    <a:pt x="958794" y="219608"/>
                    <a:pt x="958509" y="220656"/>
                    <a:pt x="957747" y="221799"/>
                  </a:cubicBezTo>
                  <a:cubicBezTo>
                    <a:pt x="957651" y="221989"/>
                    <a:pt x="957461" y="222275"/>
                    <a:pt x="957366" y="222466"/>
                  </a:cubicBezTo>
                  <a:cubicBezTo>
                    <a:pt x="956794" y="223418"/>
                    <a:pt x="956223" y="224180"/>
                    <a:pt x="956794" y="225514"/>
                  </a:cubicBezTo>
                  <a:lnTo>
                    <a:pt x="956890" y="225704"/>
                  </a:lnTo>
                  <a:cubicBezTo>
                    <a:pt x="957461" y="226847"/>
                    <a:pt x="957556" y="227228"/>
                    <a:pt x="956604" y="227800"/>
                  </a:cubicBezTo>
                  <a:cubicBezTo>
                    <a:pt x="955651" y="228371"/>
                    <a:pt x="954794" y="229324"/>
                    <a:pt x="954985" y="230181"/>
                  </a:cubicBezTo>
                  <a:cubicBezTo>
                    <a:pt x="955080" y="230467"/>
                    <a:pt x="955270" y="231038"/>
                    <a:pt x="956413" y="231133"/>
                  </a:cubicBezTo>
                  <a:cubicBezTo>
                    <a:pt x="957937" y="231324"/>
                    <a:pt x="964319" y="231324"/>
                    <a:pt x="964986" y="229038"/>
                  </a:cubicBezTo>
                  <a:cubicBezTo>
                    <a:pt x="965271" y="228181"/>
                    <a:pt x="965367" y="226466"/>
                    <a:pt x="965462" y="224847"/>
                  </a:cubicBezTo>
                  <a:cubicBezTo>
                    <a:pt x="965557" y="223513"/>
                    <a:pt x="965653" y="221799"/>
                    <a:pt x="965843" y="221418"/>
                  </a:cubicBezTo>
                  <a:cubicBezTo>
                    <a:pt x="966129" y="221323"/>
                    <a:pt x="966510" y="221323"/>
                    <a:pt x="966796" y="221418"/>
                  </a:cubicBezTo>
                  <a:cubicBezTo>
                    <a:pt x="966986" y="221513"/>
                    <a:pt x="967081" y="221704"/>
                    <a:pt x="967176" y="221989"/>
                  </a:cubicBezTo>
                  <a:lnTo>
                    <a:pt x="967176" y="222275"/>
                  </a:lnTo>
                  <a:cubicBezTo>
                    <a:pt x="967462" y="224180"/>
                    <a:pt x="967843" y="226276"/>
                    <a:pt x="969272" y="226466"/>
                  </a:cubicBezTo>
                  <a:cubicBezTo>
                    <a:pt x="970415" y="226657"/>
                    <a:pt x="971939" y="227609"/>
                    <a:pt x="971749" y="228657"/>
                  </a:cubicBezTo>
                  <a:cubicBezTo>
                    <a:pt x="971653" y="229133"/>
                    <a:pt x="971367" y="229514"/>
                    <a:pt x="971082" y="229990"/>
                  </a:cubicBezTo>
                  <a:cubicBezTo>
                    <a:pt x="970605" y="230848"/>
                    <a:pt x="969939" y="231705"/>
                    <a:pt x="970701" y="232467"/>
                  </a:cubicBezTo>
                  <a:cubicBezTo>
                    <a:pt x="970987" y="232753"/>
                    <a:pt x="971272" y="233134"/>
                    <a:pt x="971463" y="233515"/>
                  </a:cubicBezTo>
                  <a:cubicBezTo>
                    <a:pt x="971939" y="234181"/>
                    <a:pt x="972320" y="234848"/>
                    <a:pt x="973177" y="235229"/>
                  </a:cubicBezTo>
                  <a:cubicBezTo>
                    <a:pt x="974130" y="235610"/>
                    <a:pt x="975082" y="236563"/>
                    <a:pt x="974796" y="237610"/>
                  </a:cubicBezTo>
                  <a:cubicBezTo>
                    <a:pt x="974701" y="237896"/>
                    <a:pt x="974701" y="238277"/>
                    <a:pt x="974606" y="238658"/>
                  </a:cubicBezTo>
                  <a:cubicBezTo>
                    <a:pt x="974415" y="240182"/>
                    <a:pt x="974035" y="242468"/>
                    <a:pt x="972701" y="242754"/>
                  </a:cubicBezTo>
                  <a:cubicBezTo>
                    <a:pt x="971082" y="243135"/>
                    <a:pt x="969462" y="242563"/>
                    <a:pt x="967939" y="241325"/>
                  </a:cubicBezTo>
                  <a:cubicBezTo>
                    <a:pt x="967653" y="241039"/>
                    <a:pt x="967272" y="240658"/>
                    <a:pt x="966891" y="240277"/>
                  </a:cubicBezTo>
                  <a:cubicBezTo>
                    <a:pt x="965843" y="239134"/>
                    <a:pt x="964510" y="237706"/>
                    <a:pt x="962605" y="237706"/>
                  </a:cubicBezTo>
                  <a:cubicBezTo>
                    <a:pt x="962128" y="237706"/>
                    <a:pt x="961557" y="237610"/>
                    <a:pt x="960890" y="237610"/>
                  </a:cubicBezTo>
                  <a:cubicBezTo>
                    <a:pt x="959080" y="237420"/>
                    <a:pt x="957461" y="237325"/>
                    <a:pt x="956794" y="238087"/>
                  </a:cubicBezTo>
                  <a:cubicBezTo>
                    <a:pt x="956318" y="238753"/>
                    <a:pt x="956794" y="239611"/>
                    <a:pt x="956985" y="239896"/>
                  </a:cubicBezTo>
                  <a:cubicBezTo>
                    <a:pt x="957842" y="241325"/>
                    <a:pt x="959176" y="242182"/>
                    <a:pt x="960414" y="242944"/>
                  </a:cubicBezTo>
                  <a:cubicBezTo>
                    <a:pt x="961462" y="243611"/>
                    <a:pt x="962319" y="244278"/>
                    <a:pt x="962795" y="245135"/>
                  </a:cubicBezTo>
                  <a:cubicBezTo>
                    <a:pt x="963557" y="246564"/>
                    <a:pt x="965748" y="249898"/>
                    <a:pt x="967462" y="250374"/>
                  </a:cubicBezTo>
                  <a:cubicBezTo>
                    <a:pt x="967843" y="250469"/>
                    <a:pt x="968224" y="250469"/>
                    <a:pt x="968510" y="250279"/>
                  </a:cubicBezTo>
                  <a:cubicBezTo>
                    <a:pt x="968796" y="250088"/>
                    <a:pt x="969368" y="249898"/>
                    <a:pt x="969939" y="249517"/>
                  </a:cubicBezTo>
                  <a:cubicBezTo>
                    <a:pt x="971177" y="248850"/>
                    <a:pt x="974511" y="247040"/>
                    <a:pt x="975082" y="247326"/>
                  </a:cubicBezTo>
                  <a:cubicBezTo>
                    <a:pt x="975844" y="247897"/>
                    <a:pt x="977749" y="250660"/>
                    <a:pt x="977559" y="251707"/>
                  </a:cubicBezTo>
                  <a:cubicBezTo>
                    <a:pt x="977559" y="251898"/>
                    <a:pt x="977464" y="251898"/>
                    <a:pt x="977368" y="251898"/>
                  </a:cubicBezTo>
                  <a:cubicBezTo>
                    <a:pt x="975749" y="252565"/>
                    <a:pt x="970415" y="255898"/>
                    <a:pt x="969272" y="257327"/>
                  </a:cubicBezTo>
                  <a:cubicBezTo>
                    <a:pt x="968415" y="258375"/>
                    <a:pt x="966986" y="260851"/>
                    <a:pt x="967272" y="262090"/>
                  </a:cubicBezTo>
                  <a:cubicBezTo>
                    <a:pt x="967367" y="262471"/>
                    <a:pt x="967558" y="262756"/>
                    <a:pt x="967939" y="262947"/>
                  </a:cubicBezTo>
                  <a:lnTo>
                    <a:pt x="968129" y="263042"/>
                  </a:lnTo>
                  <a:cubicBezTo>
                    <a:pt x="968796" y="263328"/>
                    <a:pt x="969653" y="263804"/>
                    <a:pt x="969653" y="264185"/>
                  </a:cubicBezTo>
                  <a:cubicBezTo>
                    <a:pt x="969653" y="264471"/>
                    <a:pt x="969368" y="264757"/>
                    <a:pt x="969081" y="264947"/>
                  </a:cubicBezTo>
                  <a:cubicBezTo>
                    <a:pt x="968605" y="265328"/>
                    <a:pt x="968034" y="265709"/>
                    <a:pt x="967558" y="266090"/>
                  </a:cubicBezTo>
                  <a:cubicBezTo>
                    <a:pt x="966033" y="267138"/>
                    <a:pt x="964605" y="268090"/>
                    <a:pt x="964414" y="269138"/>
                  </a:cubicBezTo>
                  <a:cubicBezTo>
                    <a:pt x="964034" y="270091"/>
                    <a:pt x="963081" y="271900"/>
                    <a:pt x="962128" y="271900"/>
                  </a:cubicBezTo>
                  <a:cubicBezTo>
                    <a:pt x="961271" y="271900"/>
                    <a:pt x="954413" y="272853"/>
                    <a:pt x="953936" y="274091"/>
                  </a:cubicBezTo>
                  <a:cubicBezTo>
                    <a:pt x="953842" y="274377"/>
                    <a:pt x="953936" y="274663"/>
                    <a:pt x="954127" y="274853"/>
                  </a:cubicBezTo>
                  <a:cubicBezTo>
                    <a:pt x="955080" y="275520"/>
                    <a:pt x="956794" y="275710"/>
                    <a:pt x="958128" y="275806"/>
                  </a:cubicBezTo>
                  <a:cubicBezTo>
                    <a:pt x="958509" y="275806"/>
                    <a:pt x="958794" y="275901"/>
                    <a:pt x="959080" y="275901"/>
                  </a:cubicBezTo>
                  <a:cubicBezTo>
                    <a:pt x="959843" y="275996"/>
                    <a:pt x="960604" y="276472"/>
                    <a:pt x="960604" y="276853"/>
                  </a:cubicBezTo>
                  <a:cubicBezTo>
                    <a:pt x="960604" y="276949"/>
                    <a:pt x="960319" y="277139"/>
                    <a:pt x="960223" y="277139"/>
                  </a:cubicBezTo>
                  <a:cubicBezTo>
                    <a:pt x="959652" y="277330"/>
                    <a:pt x="958699" y="277615"/>
                    <a:pt x="957651" y="277901"/>
                  </a:cubicBezTo>
                  <a:cubicBezTo>
                    <a:pt x="955080" y="278663"/>
                    <a:pt x="953175" y="279139"/>
                    <a:pt x="952508" y="279901"/>
                  </a:cubicBezTo>
                  <a:cubicBezTo>
                    <a:pt x="951746" y="280663"/>
                    <a:pt x="951460" y="281806"/>
                    <a:pt x="951651" y="282568"/>
                  </a:cubicBezTo>
                  <a:cubicBezTo>
                    <a:pt x="951841" y="283045"/>
                    <a:pt x="952222" y="283330"/>
                    <a:pt x="952699" y="283330"/>
                  </a:cubicBezTo>
                  <a:cubicBezTo>
                    <a:pt x="953080" y="283426"/>
                    <a:pt x="953651" y="283426"/>
                    <a:pt x="954318" y="283426"/>
                  </a:cubicBezTo>
                  <a:cubicBezTo>
                    <a:pt x="955556" y="283426"/>
                    <a:pt x="957461" y="283426"/>
                    <a:pt x="957842" y="283902"/>
                  </a:cubicBezTo>
                  <a:lnTo>
                    <a:pt x="958128" y="284188"/>
                  </a:lnTo>
                  <a:cubicBezTo>
                    <a:pt x="958509" y="284569"/>
                    <a:pt x="959366" y="285426"/>
                    <a:pt x="959556" y="285902"/>
                  </a:cubicBezTo>
                  <a:cubicBezTo>
                    <a:pt x="959461" y="285902"/>
                    <a:pt x="959271" y="285902"/>
                    <a:pt x="959080" y="285807"/>
                  </a:cubicBezTo>
                  <a:cubicBezTo>
                    <a:pt x="956508" y="285331"/>
                    <a:pt x="952413" y="285331"/>
                    <a:pt x="951079" y="285426"/>
                  </a:cubicBezTo>
                  <a:lnTo>
                    <a:pt x="950794" y="285426"/>
                  </a:lnTo>
                  <a:cubicBezTo>
                    <a:pt x="947746" y="285807"/>
                    <a:pt x="944984" y="286378"/>
                    <a:pt x="945078" y="287807"/>
                  </a:cubicBezTo>
                  <a:cubicBezTo>
                    <a:pt x="945174" y="289331"/>
                    <a:pt x="948031" y="291141"/>
                    <a:pt x="949746" y="291141"/>
                  </a:cubicBezTo>
                  <a:cubicBezTo>
                    <a:pt x="950603" y="291141"/>
                    <a:pt x="952032" y="290950"/>
                    <a:pt x="953175" y="290760"/>
                  </a:cubicBezTo>
                  <a:cubicBezTo>
                    <a:pt x="954127" y="290665"/>
                    <a:pt x="954985" y="290474"/>
                    <a:pt x="955461" y="290474"/>
                  </a:cubicBezTo>
                  <a:cubicBezTo>
                    <a:pt x="955937" y="290474"/>
                    <a:pt x="956413" y="290760"/>
                    <a:pt x="956508" y="291046"/>
                  </a:cubicBezTo>
                  <a:cubicBezTo>
                    <a:pt x="956508" y="291141"/>
                    <a:pt x="956413" y="291236"/>
                    <a:pt x="956223" y="291427"/>
                  </a:cubicBezTo>
                  <a:cubicBezTo>
                    <a:pt x="955651" y="291712"/>
                    <a:pt x="953651" y="292379"/>
                    <a:pt x="952032" y="292855"/>
                  </a:cubicBezTo>
                  <a:cubicBezTo>
                    <a:pt x="950318" y="293332"/>
                    <a:pt x="948793" y="293903"/>
                    <a:pt x="948126" y="294189"/>
                  </a:cubicBezTo>
                  <a:cubicBezTo>
                    <a:pt x="946698" y="294856"/>
                    <a:pt x="943078" y="298094"/>
                    <a:pt x="943459" y="299618"/>
                  </a:cubicBezTo>
                  <a:lnTo>
                    <a:pt x="943555" y="299999"/>
                  </a:lnTo>
                  <a:cubicBezTo>
                    <a:pt x="943745" y="301047"/>
                    <a:pt x="944126" y="302476"/>
                    <a:pt x="945078" y="302952"/>
                  </a:cubicBezTo>
                  <a:cubicBezTo>
                    <a:pt x="945460" y="303142"/>
                    <a:pt x="945840" y="303142"/>
                    <a:pt x="946317" y="303047"/>
                  </a:cubicBezTo>
                  <a:cubicBezTo>
                    <a:pt x="946983" y="302857"/>
                    <a:pt x="948031" y="302095"/>
                    <a:pt x="949079" y="301428"/>
                  </a:cubicBezTo>
                  <a:cubicBezTo>
                    <a:pt x="949651" y="301047"/>
                    <a:pt x="950412" y="300475"/>
                    <a:pt x="950984" y="300190"/>
                  </a:cubicBezTo>
                  <a:cubicBezTo>
                    <a:pt x="950794" y="300571"/>
                    <a:pt x="950603" y="301047"/>
                    <a:pt x="950412" y="301523"/>
                  </a:cubicBezTo>
                  <a:cubicBezTo>
                    <a:pt x="949460" y="303428"/>
                    <a:pt x="948603" y="305238"/>
                    <a:pt x="949651" y="305905"/>
                  </a:cubicBezTo>
                  <a:lnTo>
                    <a:pt x="949936" y="306095"/>
                  </a:lnTo>
                  <a:cubicBezTo>
                    <a:pt x="950412" y="306381"/>
                    <a:pt x="951555" y="307143"/>
                    <a:pt x="951460" y="307524"/>
                  </a:cubicBezTo>
                  <a:cubicBezTo>
                    <a:pt x="951460" y="307524"/>
                    <a:pt x="951365" y="307619"/>
                    <a:pt x="951174" y="307714"/>
                  </a:cubicBezTo>
                  <a:cubicBezTo>
                    <a:pt x="949269" y="308476"/>
                    <a:pt x="949079" y="309619"/>
                    <a:pt x="948984" y="311429"/>
                  </a:cubicBezTo>
                  <a:cubicBezTo>
                    <a:pt x="948698" y="315620"/>
                    <a:pt x="948889" y="317335"/>
                    <a:pt x="949651" y="317620"/>
                  </a:cubicBezTo>
                  <a:cubicBezTo>
                    <a:pt x="949841" y="317716"/>
                    <a:pt x="950127" y="317811"/>
                    <a:pt x="950508" y="317525"/>
                  </a:cubicBezTo>
                  <a:cubicBezTo>
                    <a:pt x="951270" y="317049"/>
                    <a:pt x="952603" y="316382"/>
                    <a:pt x="953556" y="316192"/>
                  </a:cubicBezTo>
                  <a:cubicBezTo>
                    <a:pt x="953556" y="316192"/>
                    <a:pt x="954794" y="315906"/>
                    <a:pt x="955556" y="316096"/>
                  </a:cubicBezTo>
                  <a:cubicBezTo>
                    <a:pt x="956413" y="316287"/>
                    <a:pt x="957080" y="316954"/>
                    <a:pt x="957366" y="317811"/>
                  </a:cubicBezTo>
                  <a:cubicBezTo>
                    <a:pt x="957651" y="318668"/>
                    <a:pt x="958033" y="320192"/>
                    <a:pt x="957366" y="320573"/>
                  </a:cubicBezTo>
                  <a:cubicBezTo>
                    <a:pt x="956508" y="321049"/>
                    <a:pt x="954032" y="321811"/>
                    <a:pt x="953842" y="321907"/>
                  </a:cubicBezTo>
                  <a:cubicBezTo>
                    <a:pt x="952508" y="322288"/>
                    <a:pt x="951460" y="323145"/>
                    <a:pt x="951174" y="324193"/>
                  </a:cubicBezTo>
                  <a:lnTo>
                    <a:pt x="951079" y="324478"/>
                  </a:lnTo>
                  <a:cubicBezTo>
                    <a:pt x="950508" y="326574"/>
                    <a:pt x="950222" y="326860"/>
                    <a:pt x="950031" y="326860"/>
                  </a:cubicBezTo>
                  <a:cubicBezTo>
                    <a:pt x="949841" y="326860"/>
                    <a:pt x="949651" y="326860"/>
                    <a:pt x="949460" y="326860"/>
                  </a:cubicBezTo>
                  <a:cubicBezTo>
                    <a:pt x="948603" y="326764"/>
                    <a:pt x="947650" y="326669"/>
                    <a:pt x="947079" y="327241"/>
                  </a:cubicBezTo>
                  <a:cubicBezTo>
                    <a:pt x="946793" y="327526"/>
                    <a:pt x="946793" y="327812"/>
                    <a:pt x="946888" y="328288"/>
                  </a:cubicBezTo>
                  <a:lnTo>
                    <a:pt x="947174" y="329050"/>
                  </a:lnTo>
                  <a:cubicBezTo>
                    <a:pt x="947650" y="330574"/>
                    <a:pt x="948603" y="333337"/>
                    <a:pt x="948508" y="334194"/>
                  </a:cubicBezTo>
                  <a:cubicBezTo>
                    <a:pt x="948412" y="335432"/>
                    <a:pt x="948317" y="337051"/>
                    <a:pt x="949841" y="338004"/>
                  </a:cubicBezTo>
                  <a:lnTo>
                    <a:pt x="950031" y="338099"/>
                  </a:lnTo>
                  <a:cubicBezTo>
                    <a:pt x="950794" y="338575"/>
                    <a:pt x="951746" y="339147"/>
                    <a:pt x="951746" y="339623"/>
                  </a:cubicBezTo>
                  <a:cubicBezTo>
                    <a:pt x="951746" y="339718"/>
                    <a:pt x="951746" y="339909"/>
                    <a:pt x="951555" y="340195"/>
                  </a:cubicBezTo>
                  <a:cubicBezTo>
                    <a:pt x="951460" y="340290"/>
                    <a:pt x="951270" y="340480"/>
                    <a:pt x="951174" y="340671"/>
                  </a:cubicBezTo>
                  <a:cubicBezTo>
                    <a:pt x="950031" y="342100"/>
                    <a:pt x="948031" y="344386"/>
                    <a:pt x="949174" y="345910"/>
                  </a:cubicBezTo>
                  <a:cubicBezTo>
                    <a:pt x="949555" y="346481"/>
                    <a:pt x="950222" y="347053"/>
                    <a:pt x="950889" y="347719"/>
                  </a:cubicBezTo>
                  <a:cubicBezTo>
                    <a:pt x="952222" y="348862"/>
                    <a:pt x="953651" y="350291"/>
                    <a:pt x="954223" y="351815"/>
                  </a:cubicBezTo>
                  <a:cubicBezTo>
                    <a:pt x="955080" y="354196"/>
                    <a:pt x="956032" y="354577"/>
                    <a:pt x="957080" y="354863"/>
                  </a:cubicBezTo>
                  <a:cubicBezTo>
                    <a:pt x="957175" y="354863"/>
                    <a:pt x="957461" y="355149"/>
                    <a:pt x="957556" y="355530"/>
                  </a:cubicBezTo>
                  <a:cubicBezTo>
                    <a:pt x="957651" y="355911"/>
                    <a:pt x="957651" y="356387"/>
                    <a:pt x="957366" y="356673"/>
                  </a:cubicBezTo>
                  <a:cubicBezTo>
                    <a:pt x="956890" y="357244"/>
                    <a:pt x="956128" y="358578"/>
                    <a:pt x="956413" y="359435"/>
                  </a:cubicBezTo>
                  <a:cubicBezTo>
                    <a:pt x="956508" y="359816"/>
                    <a:pt x="956890" y="360197"/>
                    <a:pt x="957366" y="360292"/>
                  </a:cubicBezTo>
                  <a:cubicBezTo>
                    <a:pt x="958699" y="360673"/>
                    <a:pt x="960604" y="361721"/>
                    <a:pt x="960699" y="362388"/>
                  </a:cubicBezTo>
                  <a:cubicBezTo>
                    <a:pt x="960795" y="363245"/>
                    <a:pt x="961176" y="365531"/>
                    <a:pt x="963748" y="365722"/>
                  </a:cubicBezTo>
                  <a:cubicBezTo>
                    <a:pt x="966129" y="365912"/>
                    <a:pt x="972510" y="364864"/>
                    <a:pt x="973273" y="364483"/>
                  </a:cubicBezTo>
                  <a:cubicBezTo>
                    <a:pt x="973559" y="364388"/>
                    <a:pt x="973844" y="364102"/>
                    <a:pt x="974225" y="363817"/>
                  </a:cubicBezTo>
                  <a:cubicBezTo>
                    <a:pt x="974606" y="363531"/>
                    <a:pt x="975273" y="363055"/>
                    <a:pt x="975558" y="362864"/>
                  </a:cubicBezTo>
                  <a:cubicBezTo>
                    <a:pt x="975558" y="362864"/>
                    <a:pt x="975558" y="362864"/>
                    <a:pt x="975558" y="362864"/>
                  </a:cubicBezTo>
                  <a:cubicBezTo>
                    <a:pt x="975463" y="364007"/>
                    <a:pt x="975368" y="365722"/>
                    <a:pt x="974796" y="365912"/>
                  </a:cubicBezTo>
                  <a:cubicBezTo>
                    <a:pt x="973844" y="366293"/>
                    <a:pt x="972701" y="366865"/>
                    <a:pt x="972510" y="367627"/>
                  </a:cubicBezTo>
                  <a:cubicBezTo>
                    <a:pt x="972415" y="367817"/>
                    <a:pt x="972415" y="368198"/>
                    <a:pt x="972796" y="368579"/>
                  </a:cubicBezTo>
                  <a:cubicBezTo>
                    <a:pt x="973177" y="368960"/>
                    <a:pt x="973653" y="369246"/>
                    <a:pt x="974130" y="369627"/>
                  </a:cubicBezTo>
                  <a:cubicBezTo>
                    <a:pt x="974796" y="370103"/>
                    <a:pt x="975463" y="370579"/>
                    <a:pt x="975654" y="370960"/>
                  </a:cubicBezTo>
                  <a:cubicBezTo>
                    <a:pt x="975844" y="371437"/>
                    <a:pt x="976321" y="372008"/>
                    <a:pt x="976892" y="372580"/>
                  </a:cubicBezTo>
                  <a:cubicBezTo>
                    <a:pt x="977273" y="373056"/>
                    <a:pt x="978035" y="373818"/>
                    <a:pt x="978035" y="374104"/>
                  </a:cubicBezTo>
                  <a:cubicBezTo>
                    <a:pt x="978035" y="374770"/>
                    <a:pt x="978226" y="375342"/>
                    <a:pt x="978797" y="376294"/>
                  </a:cubicBezTo>
                  <a:lnTo>
                    <a:pt x="978987" y="376675"/>
                  </a:lnTo>
                  <a:cubicBezTo>
                    <a:pt x="979369" y="377437"/>
                    <a:pt x="981083" y="379723"/>
                    <a:pt x="982226" y="379723"/>
                  </a:cubicBezTo>
                  <a:cubicBezTo>
                    <a:pt x="982511" y="379723"/>
                    <a:pt x="982798" y="379533"/>
                    <a:pt x="982893" y="379247"/>
                  </a:cubicBezTo>
                  <a:cubicBezTo>
                    <a:pt x="983178" y="378676"/>
                    <a:pt x="984703" y="376961"/>
                    <a:pt x="985560" y="376199"/>
                  </a:cubicBezTo>
                  <a:cubicBezTo>
                    <a:pt x="985465" y="376485"/>
                    <a:pt x="985369" y="376675"/>
                    <a:pt x="985274" y="376961"/>
                  </a:cubicBezTo>
                  <a:cubicBezTo>
                    <a:pt x="984893" y="377818"/>
                    <a:pt x="984607" y="378676"/>
                    <a:pt x="984988" y="379342"/>
                  </a:cubicBezTo>
                  <a:cubicBezTo>
                    <a:pt x="985179" y="379723"/>
                    <a:pt x="985655" y="379914"/>
                    <a:pt x="986322" y="380009"/>
                  </a:cubicBezTo>
                  <a:cubicBezTo>
                    <a:pt x="986512" y="380009"/>
                    <a:pt x="986703" y="380009"/>
                    <a:pt x="986893" y="380009"/>
                  </a:cubicBezTo>
                  <a:cubicBezTo>
                    <a:pt x="988608" y="380009"/>
                    <a:pt x="990894" y="378961"/>
                    <a:pt x="991751" y="378009"/>
                  </a:cubicBezTo>
                  <a:cubicBezTo>
                    <a:pt x="992227" y="377437"/>
                    <a:pt x="992227" y="377056"/>
                    <a:pt x="992132" y="376771"/>
                  </a:cubicBezTo>
                  <a:cubicBezTo>
                    <a:pt x="991180" y="374770"/>
                    <a:pt x="990417" y="371913"/>
                    <a:pt x="990894" y="371627"/>
                  </a:cubicBezTo>
                  <a:cubicBezTo>
                    <a:pt x="991180" y="371627"/>
                    <a:pt x="991465" y="371627"/>
                    <a:pt x="991751" y="371627"/>
                  </a:cubicBezTo>
                  <a:cubicBezTo>
                    <a:pt x="992894" y="371722"/>
                    <a:pt x="993942" y="371722"/>
                    <a:pt x="994608" y="370675"/>
                  </a:cubicBezTo>
                  <a:cubicBezTo>
                    <a:pt x="994799" y="370389"/>
                    <a:pt x="995466" y="369627"/>
                    <a:pt x="996133" y="368960"/>
                  </a:cubicBezTo>
                  <a:cubicBezTo>
                    <a:pt x="997752" y="367341"/>
                    <a:pt x="998799" y="366198"/>
                    <a:pt x="998895" y="365341"/>
                  </a:cubicBezTo>
                  <a:cubicBezTo>
                    <a:pt x="998895" y="364960"/>
                    <a:pt x="998895" y="364483"/>
                    <a:pt x="998799" y="364007"/>
                  </a:cubicBezTo>
                  <a:cubicBezTo>
                    <a:pt x="998704" y="363531"/>
                    <a:pt x="998609" y="362769"/>
                    <a:pt x="998895" y="362578"/>
                  </a:cubicBezTo>
                  <a:cubicBezTo>
                    <a:pt x="1000324" y="362388"/>
                    <a:pt x="1001371" y="361435"/>
                    <a:pt x="1002038" y="359626"/>
                  </a:cubicBezTo>
                  <a:cubicBezTo>
                    <a:pt x="1002134" y="359245"/>
                    <a:pt x="1002990" y="358387"/>
                    <a:pt x="1003657" y="357721"/>
                  </a:cubicBezTo>
                  <a:cubicBezTo>
                    <a:pt x="1004515" y="356768"/>
                    <a:pt x="1005467" y="355816"/>
                    <a:pt x="1005753" y="355149"/>
                  </a:cubicBezTo>
                  <a:cubicBezTo>
                    <a:pt x="1006324" y="354101"/>
                    <a:pt x="1005181" y="352006"/>
                    <a:pt x="1003562" y="349434"/>
                  </a:cubicBezTo>
                  <a:cubicBezTo>
                    <a:pt x="1003181" y="348767"/>
                    <a:pt x="1002800" y="348100"/>
                    <a:pt x="1002610" y="347719"/>
                  </a:cubicBezTo>
                  <a:cubicBezTo>
                    <a:pt x="1002610" y="347624"/>
                    <a:pt x="1002610" y="347624"/>
                    <a:pt x="1002514" y="347529"/>
                  </a:cubicBezTo>
                  <a:cubicBezTo>
                    <a:pt x="1002895" y="347529"/>
                    <a:pt x="1003943" y="347910"/>
                    <a:pt x="1004324" y="348196"/>
                  </a:cubicBezTo>
                  <a:cubicBezTo>
                    <a:pt x="1004419" y="348291"/>
                    <a:pt x="1004610" y="348386"/>
                    <a:pt x="1004800" y="348577"/>
                  </a:cubicBezTo>
                  <a:cubicBezTo>
                    <a:pt x="1005467" y="349148"/>
                    <a:pt x="1006419" y="349910"/>
                    <a:pt x="1007468" y="350196"/>
                  </a:cubicBezTo>
                  <a:cubicBezTo>
                    <a:pt x="1009277" y="350672"/>
                    <a:pt x="1009849" y="349243"/>
                    <a:pt x="1010230" y="348291"/>
                  </a:cubicBezTo>
                  <a:cubicBezTo>
                    <a:pt x="1010610" y="347434"/>
                    <a:pt x="1010230" y="346862"/>
                    <a:pt x="1009944" y="346386"/>
                  </a:cubicBezTo>
                  <a:cubicBezTo>
                    <a:pt x="1009753" y="346100"/>
                    <a:pt x="1009563" y="345719"/>
                    <a:pt x="1009563" y="345433"/>
                  </a:cubicBezTo>
                  <a:cubicBezTo>
                    <a:pt x="1009467" y="344576"/>
                    <a:pt x="1009753" y="344386"/>
                    <a:pt x="1010325" y="344005"/>
                  </a:cubicBezTo>
                  <a:cubicBezTo>
                    <a:pt x="1011373" y="343528"/>
                    <a:pt x="1012420" y="341338"/>
                    <a:pt x="1012706" y="340290"/>
                  </a:cubicBezTo>
                  <a:cubicBezTo>
                    <a:pt x="1012896" y="339623"/>
                    <a:pt x="1013563" y="339528"/>
                    <a:pt x="1015183" y="339528"/>
                  </a:cubicBezTo>
                  <a:cubicBezTo>
                    <a:pt x="1016421" y="339528"/>
                    <a:pt x="1016993" y="338861"/>
                    <a:pt x="1017659" y="337909"/>
                  </a:cubicBezTo>
                  <a:cubicBezTo>
                    <a:pt x="1017849" y="337623"/>
                    <a:pt x="1018135" y="337337"/>
                    <a:pt x="1018421" y="336956"/>
                  </a:cubicBezTo>
                  <a:cubicBezTo>
                    <a:pt x="1019945" y="335146"/>
                    <a:pt x="1018992" y="333527"/>
                    <a:pt x="1017754" y="332098"/>
                  </a:cubicBezTo>
                  <a:cubicBezTo>
                    <a:pt x="1017564" y="331908"/>
                    <a:pt x="1017564" y="331813"/>
                    <a:pt x="1017564" y="331813"/>
                  </a:cubicBezTo>
                  <a:cubicBezTo>
                    <a:pt x="1017849" y="331527"/>
                    <a:pt x="1019755" y="331717"/>
                    <a:pt x="1020326" y="331908"/>
                  </a:cubicBezTo>
                  <a:cubicBezTo>
                    <a:pt x="1020611" y="332003"/>
                    <a:pt x="1020898" y="331908"/>
                    <a:pt x="1021278" y="331813"/>
                  </a:cubicBezTo>
                  <a:cubicBezTo>
                    <a:pt x="1022040" y="331432"/>
                    <a:pt x="1022993" y="330574"/>
                    <a:pt x="1023374" y="329431"/>
                  </a:cubicBezTo>
                  <a:cubicBezTo>
                    <a:pt x="1023660" y="328574"/>
                    <a:pt x="1023374" y="327050"/>
                    <a:pt x="1022993" y="325621"/>
                  </a:cubicBezTo>
                  <a:cubicBezTo>
                    <a:pt x="1022803" y="324764"/>
                    <a:pt x="1022612" y="324002"/>
                    <a:pt x="1022612" y="323621"/>
                  </a:cubicBezTo>
                  <a:cubicBezTo>
                    <a:pt x="1022707" y="322859"/>
                    <a:pt x="1023565" y="322002"/>
                    <a:pt x="1024898" y="321430"/>
                  </a:cubicBezTo>
                  <a:cubicBezTo>
                    <a:pt x="1026422" y="320859"/>
                    <a:pt x="1029089" y="317811"/>
                    <a:pt x="1029756" y="316858"/>
                  </a:cubicBezTo>
                  <a:cubicBezTo>
                    <a:pt x="1029756" y="316763"/>
                    <a:pt x="1029851" y="316763"/>
                    <a:pt x="1030042" y="316763"/>
                  </a:cubicBezTo>
                  <a:cubicBezTo>
                    <a:pt x="1030613" y="316858"/>
                    <a:pt x="1031470" y="317620"/>
                    <a:pt x="1031661" y="318382"/>
                  </a:cubicBezTo>
                  <a:cubicBezTo>
                    <a:pt x="1031756" y="318763"/>
                    <a:pt x="1031946" y="319049"/>
                    <a:pt x="1032423" y="319144"/>
                  </a:cubicBezTo>
                  <a:cubicBezTo>
                    <a:pt x="1033851" y="319716"/>
                    <a:pt x="1036899" y="318478"/>
                    <a:pt x="1038424" y="317716"/>
                  </a:cubicBezTo>
                  <a:cubicBezTo>
                    <a:pt x="1040614" y="316573"/>
                    <a:pt x="1040328" y="315144"/>
                    <a:pt x="1040138" y="314096"/>
                  </a:cubicBezTo>
                  <a:cubicBezTo>
                    <a:pt x="1040043" y="313715"/>
                    <a:pt x="1040043" y="313429"/>
                    <a:pt x="1040043" y="313144"/>
                  </a:cubicBezTo>
                  <a:cubicBezTo>
                    <a:pt x="1040043" y="312477"/>
                    <a:pt x="1040328" y="312477"/>
                    <a:pt x="1040900" y="312191"/>
                  </a:cubicBezTo>
                  <a:cubicBezTo>
                    <a:pt x="1041186" y="312096"/>
                    <a:pt x="1041471" y="312001"/>
                    <a:pt x="1041757" y="311810"/>
                  </a:cubicBezTo>
                  <a:cubicBezTo>
                    <a:pt x="1042805" y="311239"/>
                    <a:pt x="1042996" y="310191"/>
                    <a:pt x="1043281" y="308762"/>
                  </a:cubicBezTo>
                  <a:lnTo>
                    <a:pt x="1043376" y="308191"/>
                  </a:lnTo>
                  <a:cubicBezTo>
                    <a:pt x="1043567" y="307048"/>
                    <a:pt x="1046710" y="305905"/>
                    <a:pt x="1048710" y="305143"/>
                  </a:cubicBezTo>
                  <a:cubicBezTo>
                    <a:pt x="1049092" y="305047"/>
                    <a:pt x="1049377" y="304857"/>
                    <a:pt x="1049663" y="304762"/>
                  </a:cubicBezTo>
                  <a:cubicBezTo>
                    <a:pt x="1048996" y="305714"/>
                    <a:pt x="1047187" y="307619"/>
                    <a:pt x="1046424" y="308381"/>
                  </a:cubicBezTo>
                  <a:cubicBezTo>
                    <a:pt x="1046139" y="308667"/>
                    <a:pt x="1045853" y="308953"/>
                    <a:pt x="1045758" y="309143"/>
                  </a:cubicBezTo>
                  <a:cubicBezTo>
                    <a:pt x="1044615" y="310381"/>
                    <a:pt x="1043948" y="314668"/>
                    <a:pt x="1044043" y="316001"/>
                  </a:cubicBezTo>
                  <a:cubicBezTo>
                    <a:pt x="1044043" y="316382"/>
                    <a:pt x="1044329" y="316668"/>
                    <a:pt x="1044710" y="316763"/>
                  </a:cubicBezTo>
                  <a:cubicBezTo>
                    <a:pt x="1046044" y="317049"/>
                    <a:pt x="1049282" y="315239"/>
                    <a:pt x="1050044" y="314191"/>
                  </a:cubicBezTo>
                  <a:cubicBezTo>
                    <a:pt x="1050711" y="313239"/>
                    <a:pt x="1053283" y="312572"/>
                    <a:pt x="1054140" y="312572"/>
                  </a:cubicBezTo>
                  <a:cubicBezTo>
                    <a:pt x="1054330" y="312572"/>
                    <a:pt x="1054711" y="312858"/>
                    <a:pt x="1055093" y="313144"/>
                  </a:cubicBezTo>
                  <a:cubicBezTo>
                    <a:pt x="1055759" y="313620"/>
                    <a:pt x="1056521" y="314287"/>
                    <a:pt x="1057569" y="314001"/>
                  </a:cubicBezTo>
                  <a:cubicBezTo>
                    <a:pt x="1058235" y="313810"/>
                    <a:pt x="1058807" y="313429"/>
                    <a:pt x="1059188" y="312763"/>
                  </a:cubicBezTo>
                  <a:cubicBezTo>
                    <a:pt x="1059664" y="312096"/>
                    <a:pt x="1059760" y="311239"/>
                    <a:pt x="1059569" y="310572"/>
                  </a:cubicBezTo>
                  <a:cubicBezTo>
                    <a:pt x="1059664" y="310381"/>
                    <a:pt x="1060427" y="309905"/>
                    <a:pt x="1064236" y="309334"/>
                  </a:cubicBezTo>
                  <a:cubicBezTo>
                    <a:pt x="1064522" y="309238"/>
                    <a:pt x="1064808" y="309238"/>
                    <a:pt x="1064998" y="309238"/>
                  </a:cubicBezTo>
                  <a:cubicBezTo>
                    <a:pt x="1065665" y="309143"/>
                    <a:pt x="1067856" y="307333"/>
                    <a:pt x="1072142" y="303523"/>
                  </a:cubicBezTo>
                  <a:cubicBezTo>
                    <a:pt x="1073285" y="302571"/>
                    <a:pt x="1074143" y="301714"/>
                    <a:pt x="1074523" y="301523"/>
                  </a:cubicBezTo>
                  <a:cubicBezTo>
                    <a:pt x="1075952" y="300380"/>
                    <a:pt x="1076333" y="296189"/>
                    <a:pt x="1076428" y="295427"/>
                  </a:cubicBezTo>
                  <a:cubicBezTo>
                    <a:pt x="1076428" y="294760"/>
                    <a:pt x="1079762" y="293332"/>
                    <a:pt x="1081381" y="292665"/>
                  </a:cubicBezTo>
                  <a:cubicBezTo>
                    <a:pt x="1082239" y="292284"/>
                    <a:pt x="1083001" y="291998"/>
                    <a:pt x="1083477" y="291712"/>
                  </a:cubicBezTo>
                  <a:cubicBezTo>
                    <a:pt x="1085096" y="290855"/>
                    <a:pt x="1085667" y="287521"/>
                    <a:pt x="1086239" y="284664"/>
                  </a:cubicBezTo>
                  <a:cubicBezTo>
                    <a:pt x="1086334" y="284092"/>
                    <a:pt x="1086430" y="283521"/>
                    <a:pt x="1086525" y="283045"/>
                  </a:cubicBezTo>
                  <a:cubicBezTo>
                    <a:pt x="1086525" y="282949"/>
                    <a:pt x="1086525" y="282949"/>
                    <a:pt x="1086525" y="282854"/>
                  </a:cubicBezTo>
                  <a:cubicBezTo>
                    <a:pt x="1086906" y="283711"/>
                    <a:pt x="1087477" y="285807"/>
                    <a:pt x="1087382" y="286569"/>
                  </a:cubicBezTo>
                  <a:cubicBezTo>
                    <a:pt x="1087382" y="287045"/>
                    <a:pt x="1087573" y="287236"/>
                    <a:pt x="1087763" y="287426"/>
                  </a:cubicBezTo>
                  <a:cubicBezTo>
                    <a:pt x="1088430" y="287902"/>
                    <a:pt x="1089858" y="287521"/>
                    <a:pt x="1091478" y="287140"/>
                  </a:cubicBezTo>
                  <a:lnTo>
                    <a:pt x="1091954" y="287045"/>
                  </a:lnTo>
                  <a:cubicBezTo>
                    <a:pt x="1092621" y="286855"/>
                    <a:pt x="1093478" y="287140"/>
                    <a:pt x="1094430" y="287426"/>
                  </a:cubicBezTo>
                  <a:cubicBezTo>
                    <a:pt x="1095192" y="287617"/>
                    <a:pt x="1095955" y="287902"/>
                    <a:pt x="1096812" y="287998"/>
                  </a:cubicBezTo>
                  <a:cubicBezTo>
                    <a:pt x="1098431" y="288188"/>
                    <a:pt x="1100146" y="287045"/>
                    <a:pt x="1101193" y="286378"/>
                  </a:cubicBezTo>
                  <a:cubicBezTo>
                    <a:pt x="1101479" y="286188"/>
                    <a:pt x="1101765" y="285997"/>
                    <a:pt x="1101860" y="285997"/>
                  </a:cubicBezTo>
                  <a:cubicBezTo>
                    <a:pt x="1102336" y="285807"/>
                    <a:pt x="1105003" y="286474"/>
                    <a:pt x="1106242" y="286759"/>
                  </a:cubicBezTo>
                  <a:cubicBezTo>
                    <a:pt x="1107289" y="287807"/>
                    <a:pt x="1107765" y="287902"/>
                    <a:pt x="1108146" y="287998"/>
                  </a:cubicBezTo>
                  <a:close/>
                  <a:moveTo>
                    <a:pt x="1101955" y="286093"/>
                  </a:moveTo>
                  <a:cubicBezTo>
                    <a:pt x="1101765" y="286188"/>
                    <a:pt x="1101479" y="286378"/>
                    <a:pt x="1101098" y="286569"/>
                  </a:cubicBezTo>
                  <a:cubicBezTo>
                    <a:pt x="1100146" y="287236"/>
                    <a:pt x="1098621" y="288188"/>
                    <a:pt x="1097384" y="287998"/>
                  </a:cubicBezTo>
                  <a:cubicBezTo>
                    <a:pt x="1096621" y="287902"/>
                    <a:pt x="1095955" y="287712"/>
                    <a:pt x="1095192" y="287521"/>
                  </a:cubicBezTo>
                  <a:cubicBezTo>
                    <a:pt x="1094145" y="287236"/>
                    <a:pt x="1093097" y="286855"/>
                    <a:pt x="1092144" y="287140"/>
                  </a:cubicBezTo>
                  <a:lnTo>
                    <a:pt x="1091668" y="287236"/>
                  </a:lnTo>
                  <a:cubicBezTo>
                    <a:pt x="1090906" y="287426"/>
                    <a:pt x="1089192" y="287902"/>
                    <a:pt x="1088811" y="287712"/>
                  </a:cubicBezTo>
                  <a:cubicBezTo>
                    <a:pt x="1088811" y="287712"/>
                    <a:pt x="1088715" y="287712"/>
                    <a:pt x="1088715" y="287521"/>
                  </a:cubicBezTo>
                  <a:cubicBezTo>
                    <a:pt x="1088811" y="286759"/>
                    <a:pt x="1088049" y="282759"/>
                    <a:pt x="1086906" y="282664"/>
                  </a:cubicBezTo>
                  <a:cubicBezTo>
                    <a:pt x="1086239" y="282664"/>
                    <a:pt x="1086049" y="283521"/>
                    <a:pt x="1085953" y="283807"/>
                  </a:cubicBezTo>
                  <a:cubicBezTo>
                    <a:pt x="1085858" y="284283"/>
                    <a:pt x="1085763" y="284854"/>
                    <a:pt x="1085667" y="285426"/>
                  </a:cubicBezTo>
                  <a:cubicBezTo>
                    <a:pt x="1085191" y="287902"/>
                    <a:pt x="1084620" y="291236"/>
                    <a:pt x="1083382" y="291903"/>
                  </a:cubicBezTo>
                  <a:cubicBezTo>
                    <a:pt x="1082905" y="292093"/>
                    <a:pt x="1082239" y="292474"/>
                    <a:pt x="1081381" y="292760"/>
                  </a:cubicBezTo>
                  <a:cubicBezTo>
                    <a:pt x="1078238" y="294094"/>
                    <a:pt x="1075952" y="295141"/>
                    <a:pt x="1075857" y="296189"/>
                  </a:cubicBezTo>
                  <a:cubicBezTo>
                    <a:pt x="1075762" y="297999"/>
                    <a:pt x="1075190" y="301047"/>
                    <a:pt x="1074333" y="301714"/>
                  </a:cubicBezTo>
                  <a:cubicBezTo>
                    <a:pt x="1073952" y="301999"/>
                    <a:pt x="1072999" y="302761"/>
                    <a:pt x="1071856" y="303809"/>
                  </a:cubicBezTo>
                  <a:cubicBezTo>
                    <a:pt x="1069761" y="305619"/>
                    <a:pt x="1065761" y="309048"/>
                    <a:pt x="1065189" y="309238"/>
                  </a:cubicBezTo>
                  <a:cubicBezTo>
                    <a:pt x="1064998" y="309238"/>
                    <a:pt x="1064808" y="309334"/>
                    <a:pt x="1064522" y="309334"/>
                  </a:cubicBezTo>
                  <a:cubicBezTo>
                    <a:pt x="1061665" y="309715"/>
                    <a:pt x="1059760" y="310191"/>
                    <a:pt x="1059188" y="310858"/>
                  </a:cubicBezTo>
                  <a:cubicBezTo>
                    <a:pt x="1058998" y="311048"/>
                    <a:pt x="1058998" y="311334"/>
                    <a:pt x="1058998" y="311524"/>
                  </a:cubicBezTo>
                  <a:cubicBezTo>
                    <a:pt x="1059093" y="312001"/>
                    <a:pt x="1058998" y="312667"/>
                    <a:pt x="1058712" y="313144"/>
                  </a:cubicBezTo>
                  <a:cubicBezTo>
                    <a:pt x="1058521" y="313429"/>
                    <a:pt x="1058235" y="313810"/>
                    <a:pt x="1057664" y="313906"/>
                  </a:cubicBezTo>
                  <a:cubicBezTo>
                    <a:pt x="1057092" y="314096"/>
                    <a:pt x="1056521" y="313620"/>
                    <a:pt x="1056045" y="313144"/>
                  </a:cubicBezTo>
                  <a:cubicBezTo>
                    <a:pt x="1055569" y="312763"/>
                    <a:pt x="1055093" y="312382"/>
                    <a:pt x="1054521" y="312382"/>
                  </a:cubicBezTo>
                  <a:cubicBezTo>
                    <a:pt x="1053473" y="312382"/>
                    <a:pt x="1050615" y="313144"/>
                    <a:pt x="1049663" y="314382"/>
                  </a:cubicBezTo>
                  <a:cubicBezTo>
                    <a:pt x="1049187" y="315049"/>
                    <a:pt x="1046996" y="316287"/>
                    <a:pt x="1045758" y="316573"/>
                  </a:cubicBezTo>
                  <a:cubicBezTo>
                    <a:pt x="1045377" y="316668"/>
                    <a:pt x="1045281" y="316573"/>
                    <a:pt x="1045281" y="316573"/>
                  </a:cubicBezTo>
                  <a:cubicBezTo>
                    <a:pt x="1045186" y="315334"/>
                    <a:pt x="1045853" y="311239"/>
                    <a:pt x="1046710" y="310286"/>
                  </a:cubicBezTo>
                  <a:cubicBezTo>
                    <a:pt x="1046901" y="310096"/>
                    <a:pt x="1047091" y="309905"/>
                    <a:pt x="1047377" y="309524"/>
                  </a:cubicBezTo>
                  <a:cubicBezTo>
                    <a:pt x="1050902" y="305905"/>
                    <a:pt x="1051378" y="305047"/>
                    <a:pt x="1050996" y="304571"/>
                  </a:cubicBezTo>
                  <a:cubicBezTo>
                    <a:pt x="1050711" y="304190"/>
                    <a:pt x="1050044" y="304381"/>
                    <a:pt x="1049853" y="304476"/>
                  </a:cubicBezTo>
                  <a:cubicBezTo>
                    <a:pt x="1049473" y="304571"/>
                    <a:pt x="1049092" y="304762"/>
                    <a:pt x="1048615" y="304952"/>
                  </a:cubicBezTo>
                  <a:cubicBezTo>
                    <a:pt x="1046139" y="305905"/>
                    <a:pt x="1042996" y="307048"/>
                    <a:pt x="1042710" y="308667"/>
                  </a:cubicBezTo>
                  <a:lnTo>
                    <a:pt x="1042615" y="309238"/>
                  </a:lnTo>
                  <a:cubicBezTo>
                    <a:pt x="1042424" y="310667"/>
                    <a:pt x="1042233" y="311334"/>
                    <a:pt x="1041567" y="311620"/>
                  </a:cubicBezTo>
                  <a:cubicBezTo>
                    <a:pt x="1041281" y="311715"/>
                    <a:pt x="1041090" y="311810"/>
                    <a:pt x="1040805" y="311905"/>
                  </a:cubicBezTo>
                  <a:cubicBezTo>
                    <a:pt x="1040138" y="312096"/>
                    <a:pt x="1039376" y="312382"/>
                    <a:pt x="1039281" y="313620"/>
                  </a:cubicBezTo>
                  <a:cubicBezTo>
                    <a:pt x="1039281" y="314001"/>
                    <a:pt x="1039281" y="314382"/>
                    <a:pt x="1039376" y="314763"/>
                  </a:cubicBezTo>
                  <a:cubicBezTo>
                    <a:pt x="1039567" y="315811"/>
                    <a:pt x="1039757" y="316668"/>
                    <a:pt x="1038138" y="317525"/>
                  </a:cubicBezTo>
                  <a:cubicBezTo>
                    <a:pt x="1035947" y="318668"/>
                    <a:pt x="1033661" y="319240"/>
                    <a:pt x="1032899" y="318954"/>
                  </a:cubicBezTo>
                  <a:cubicBezTo>
                    <a:pt x="1032708" y="318859"/>
                    <a:pt x="1032708" y="318763"/>
                    <a:pt x="1032708" y="318763"/>
                  </a:cubicBezTo>
                  <a:cubicBezTo>
                    <a:pt x="1032423" y="317716"/>
                    <a:pt x="1031375" y="316668"/>
                    <a:pt x="1030327" y="316477"/>
                  </a:cubicBezTo>
                  <a:cubicBezTo>
                    <a:pt x="1029851" y="316382"/>
                    <a:pt x="1029375" y="316573"/>
                    <a:pt x="1029089" y="316954"/>
                  </a:cubicBezTo>
                  <a:cubicBezTo>
                    <a:pt x="1028422" y="317906"/>
                    <a:pt x="1025851" y="320668"/>
                    <a:pt x="1024708" y="321145"/>
                  </a:cubicBezTo>
                  <a:cubicBezTo>
                    <a:pt x="1022993" y="321811"/>
                    <a:pt x="1021850" y="322954"/>
                    <a:pt x="1021755" y="324097"/>
                  </a:cubicBezTo>
                  <a:cubicBezTo>
                    <a:pt x="1021755" y="324574"/>
                    <a:pt x="1021945" y="325336"/>
                    <a:pt x="1022136" y="326288"/>
                  </a:cubicBezTo>
                  <a:cubicBezTo>
                    <a:pt x="1022421" y="327526"/>
                    <a:pt x="1022803" y="328955"/>
                    <a:pt x="1022517" y="329622"/>
                  </a:cubicBezTo>
                  <a:cubicBezTo>
                    <a:pt x="1022136" y="330765"/>
                    <a:pt x="1020993" y="331527"/>
                    <a:pt x="1020707" y="331527"/>
                  </a:cubicBezTo>
                  <a:lnTo>
                    <a:pt x="1020707" y="331527"/>
                  </a:lnTo>
                  <a:cubicBezTo>
                    <a:pt x="1020421" y="331432"/>
                    <a:pt x="1017659" y="330860"/>
                    <a:pt x="1016897" y="331717"/>
                  </a:cubicBezTo>
                  <a:cubicBezTo>
                    <a:pt x="1016706" y="332003"/>
                    <a:pt x="1016516" y="332384"/>
                    <a:pt x="1017087" y="333051"/>
                  </a:cubicBezTo>
                  <a:cubicBezTo>
                    <a:pt x="1018516" y="334765"/>
                    <a:pt x="1018707" y="335813"/>
                    <a:pt x="1017754" y="336956"/>
                  </a:cubicBezTo>
                  <a:cubicBezTo>
                    <a:pt x="1017469" y="337337"/>
                    <a:pt x="1017183" y="337623"/>
                    <a:pt x="1016993" y="337909"/>
                  </a:cubicBezTo>
                  <a:cubicBezTo>
                    <a:pt x="1016326" y="338861"/>
                    <a:pt x="1016040" y="339147"/>
                    <a:pt x="1015373" y="339147"/>
                  </a:cubicBezTo>
                  <a:cubicBezTo>
                    <a:pt x="1014040" y="339147"/>
                    <a:pt x="1012325" y="339147"/>
                    <a:pt x="1012039" y="340576"/>
                  </a:cubicBezTo>
                  <a:cubicBezTo>
                    <a:pt x="1011753" y="341719"/>
                    <a:pt x="1010706" y="343433"/>
                    <a:pt x="1010230" y="343719"/>
                  </a:cubicBezTo>
                  <a:cubicBezTo>
                    <a:pt x="1009277" y="344195"/>
                    <a:pt x="1008801" y="344671"/>
                    <a:pt x="1008896" y="346005"/>
                  </a:cubicBezTo>
                  <a:cubicBezTo>
                    <a:pt x="1008991" y="346576"/>
                    <a:pt x="1009182" y="346957"/>
                    <a:pt x="1009372" y="347338"/>
                  </a:cubicBezTo>
                  <a:cubicBezTo>
                    <a:pt x="1009658" y="347815"/>
                    <a:pt x="1009849" y="348100"/>
                    <a:pt x="1009658" y="348577"/>
                  </a:cubicBezTo>
                  <a:cubicBezTo>
                    <a:pt x="1009087" y="349910"/>
                    <a:pt x="1008801" y="350196"/>
                    <a:pt x="1008039" y="349910"/>
                  </a:cubicBezTo>
                  <a:cubicBezTo>
                    <a:pt x="1007181" y="349624"/>
                    <a:pt x="1006229" y="348958"/>
                    <a:pt x="1005658" y="348386"/>
                  </a:cubicBezTo>
                  <a:cubicBezTo>
                    <a:pt x="1005467" y="348196"/>
                    <a:pt x="1005181" y="348005"/>
                    <a:pt x="1005086" y="347910"/>
                  </a:cubicBezTo>
                  <a:cubicBezTo>
                    <a:pt x="1005086" y="347910"/>
                    <a:pt x="1002990" y="346672"/>
                    <a:pt x="1002134" y="347243"/>
                  </a:cubicBezTo>
                  <a:cubicBezTo>
                    <a:pt x="1001943" y="347434"/>
                    <a:pt x="1001657" y="347719"/>
                    <a:pt x="1001943" y="348386"/>
                  </a:cubicBezTo>
                  <a:cubicBezTo>
                    <a:pt x="1002134" y="348767"/>
                    <a:pt x="1002514" y="349434"/>
                    <a:pt x="1002895" y="350196"/>
                  </a:cubicBezTo>
                  <a:cubicBezTo>
                    <a:pt x="1003753" y="351720"/>
                    <a:pt x="1005372" y="354482"/>
                    <a:pt x="1005086" y="355244"/>
                  </a:cubicBezTo>
                  <a:cubicBezTo>
                    <a:pt x="1004800" y="355816"/>
                    <a:pt x="1003848" y="356768"/>
                    <a:pt x="1003086" y="357625"/>
                  </a:cubicBezTo>
                  <a:cubicBezTo>
                    <a:pt x="1002228" y="358578"/>
                    <a:pt x="1001467" y="359340"/>
                    <a:pt x="1001276" y="359816"/>
                  </a:cubicBezTo>
                  <a:cubicBezTo>
                    <a:pt x="1000514" y="361721"/>
                    <a:pt x="999562" y="362102"/>
                    <a:pt x="998895" y="362197"/>
                  </a:cubicBezTo>
                  <a:cubicBezTo>
                    <a:pt x="998609" y="362197"/>
                    <a:pt x="998419" y="362388"/>
                    <a:pt x="998228" y="362578"/>
                  </a:cubicBezTo>
                  <a:cubicBezTo>
                    <a:pt x="997847" y="363055"/>
                    <a:pt x="997943" y="363817"/>
                    <a:pt x="998037" y="364579"/>
                  </a:cubicBezTo>
                  <a:cubicBezTo>
                    <a:pt x="998133" y="364960"/>
                    <a:pt x="998133" y="365436"/>
                    <a:pt x="998133" y="365722"/>
                  </a:cubicBezTo>
                  <a:cubicBezTo>
                    <a:pt x="998133" y="366293"/>
                    <a:pt x="996609" y="367817"/>
                    <a:pt x="995656" y="368770"/>
                  </a:cubicBezTo>
                  <a:cubicBezTo>
                    <a:pt x="994894" y="369532"/>
                    <a:pt x="994228" y="370198"/>
                    <a:pt x="993942" y="370675"/>
                  </a:cubicBezTo>
                  <a:cubicBezTo>
                    <a:pt x="993656" y="371151"/>
                    <a:pt x="993180" y="371151"/>
                    <a:pt x="992036" y="371151"/>
                  </a:cubicBezTo>
                  <a:cubicBezTo>
                    <a:pt x="991465" y="371151"/>
                    <a:pt x="990703" y="371056"/>
                    <a:pt x="990322" y="371532"/>
                  </a:cubicBezTo>
                  <a:cubicBezTo>
                    <a:pt x="989370" y="372770"/>
                    <a:pt x="991370" y="377342"/>
                    <a:pt x="991465" y="377533"/>
                  </a:cubicBezTo>
                  <a:cubicBezTo>
                    <a:pt x="991465" y="377628"/>
                    <a:pt x="991465" y="377723"/>
                    <a:pt x="991275" y="377914"/>
                  </a:cubicBezTo>
                  <a:cubicBezTo>
                    <a:pt x="990417" y="378866"/>
                    <a:pt x="988131" y="379819"/>
                    <a:pt x="986703" y="379533"/>
                  </a:cubicBezTo>
                  <a:cubicBezTo>
                    <a:pt x="986322" y="379438"/>
                    <a:pt x="986131" y="379342"/>
                    <a:pt x="986036" y="379247"/>
                  </a:cubicBezTo>
                  <a:cubicBezTo>
                    <a:pt x="985846" y="378961"/>
                    <a:pt x="986131" y="378199"/>
                    <a:pt x="986322" y="377533"/>
                  </a:cubicBezTo>
                  <a:cubicBezTo>
                    <a:pt x="986512" y="377056"/>
                    <a:pt x="986703" y="376580"/>
                    <a:pt x="986798" y="376199"/>
                  </a:cubicBezTo>
                  <a:cubicBezTo>
                    <a:pt x="986893" y="375628"/>
                    <a:pt x="986512" y="375437"/>
                    <a:pt x="986417" y="375437"/>
                  </a:cubicBezTo>
                  <a:cubicBezTo>
                    <a:pt x="986417" y="375437"/>
                    <a:pt x="986322" y="375437"/>
                    <a:pt x="986322" y="375437"/>
                  </a:cubicBezTo>
                  <a:cubicBezTo>
                    <a:pt x="985274" y="375437"/>
                    <a:pt x="982893" y="378485"/>
                    <a:pt x="982417" y="379247"/>
                  </a:cubicBezTo>
                  <a:cubicBezTo>
                    <a:pt x="981940" y="379057"/>
                    <a:pt x="980607" y="377723"/>
                    <a:pt x="980130" y="376675"/>
                  </a:cubicBezTo>
                  <a:lnTo>
                    <a:pt x="979940" y="376294"/>
                  </a:lnTo>
                  <a:cubicBezTo>
                    <a:pt x="979464" y="375437"/>
                    <a:pt x="979273" y="375056"/>
                    <a:pt x="979273" y="374485"/>
                  </a:cubicBezTo>
                  <a:cubicBezTo>
                    <a:pt x="979273" y="374008"/>
                    <a:pt x="978797" y="373437"/>
                    <a:pt x="977940" y="372484"/>
                  </a:cubicBezTo>
                  <a:cubicBezTo>
                    <a:pt x="977464" y="372008"/>
                    <a:pt x="976987" y="371341"/>
                    <a:pt x="976892" y="371056"/>
                  </a:cubicBezTo>
                  <a:cubicBezTo>
                    <a:pt x="976701" y="370484"/>
                    <a:pt x="975940" y="369913"/>
                    <a:pt x="975082" y="369341"/>
                  </a:cubicBezTo>
                  <a:cubicBezTo>
                    <a:pt x="974606" y="369055"/>
                    <a:pt x="974130" y="368674"/>
                    <a:pt x="973844" y="368389"/>
                  </a:cubicBezTo>
                  <a:cubicBezTo>
                    <a:pt x="973749" y="368293"/>
                    <a:pt x="973749" y="368198"/>
                    <a:pt x="973749" y="368198"/>
                  </a:cubicBezTo>
                  <a:cubicBezTo>
                    <a:pt x="973844" y="367912"/>
                    <a:pt x="974511" y="367436"/>
                    <a:pt x="975463" y="367150"/>
                  </a:cubicBezTo>
                  <a:cubicBezTo>
                    <a:pt x="976606" y="366674"/>
                    <a:pt x="976701" y="364960"/>
                    <a:pt x="976892" y="363340"/>
                  </a:cubicBezTo>
                  <a:cubicBezTo>
                    <a:pt x="976892" y="362769"/>
                    <a:pt x="976701" y="362578"/>
                    <a:pt x="976511" y="362483"/>
                  </a:cubicBezTo>
                  <a:cubicBezTo>
                    <a:pt x="975940" y="362197"/>
                    <a:pt x="975178" y="362769"/>
                    <a:pt x="974035" y="363531"/>
                  </a:cubicBezTo>
                  <a:cubicBezTo>
                    <a:pt x="973749" y="363721"/>
                    <a:pt x="973368" y="364007"/>
                    <a:pt x="973273" y="364102"/>
                  </a:cubicBezTo>
                  <a:cubicBezTo>
                    <a:pt x="972701" y="364388"/>
                    <a:pt x="966510" y="365341"/>
                    <a:pt x="964224" y="365245"/>
                  </a:cubicBezTo>
                  <a:cubicBezTo>
                    <a:pt x="962509" y="365150"/>
                    <a:pt x="962128" y="363912"/>
                    <a:pt x="961938" y="362483"/>
                  </a:cubicBezTo>
                  <a:cubicBezTo>
                    <a:pt x="961747" y="361340"/>
                    <a:pt x="959271" y="360197"/>
                    <a:pt x="958033" y="359816"/>
                  </a:cubicBezTo>
                  <a:cubicBezTo>
                    <a:pt x="957842" y="359721"/>
                    <a:pt x="957747" y="359626"/>
                    <a:pt x="957651" y="359530"/>
                  </a:cubicBezTo>
                  <a:cubicBezTo>
                    <a:pt x="957461" y="359054"/>
                    <a:pt x="957937" y="358102"/>
                    <a:pt x="958414" y="357530"/>
                  </a:cubicBezTo>
                  <a:cubicBezTo>
                    <a:pt x="958890" y="357054"/>
                    <a:pt x="958985" y="356292"/>
                    <a:pt x="958794" y="355625"/>
                  </a:cubicBezTo>
                  <a:cubicBezTo>
                    <a:pt x="958604" y="355149"/>
                    <a:pt x="958318" y="354577"/>
                    <a:pt x="957651" y="354387"/>
                  </a:cubicBezTo>
                  <a:cubicBezTo>
                    <a:pt x="957080" y="354196"/>
                    <a:pt x="956223" y="354006"/>
                    <a:pt x="955461" y="351815"/>
                  </a:cubicBezTo>
                  <a:cubicBezTo>
                    <a:pt x="954889" y="350101"/>
                    <a:pt x="953365" y="348672"/>
                    <a:pt x="951937" y="347434"/>
                  </a:cubicBezTo>
                  <a:cubicBezTo>
                    <a:pt x="951270" y="346862"/>
                    <a:pt x="950698" y="346291"/>
                    <a:pt x="950318" y="345719"/>
                  </a:cubicBezTo>
                  <a:cubicBezTo>
                    <a:pt x="949555" y="344671"/>
                    <a:pt x="951270" y="342576"/>
                    <a:pt x="952317" y="341433"/>
                  </a:cubicBezTo>
                  <a:cubicBezTo>
                    <a:pt x="952508" y="341242"/>
                    <a:pt x="952603" y="341052"/>
                    <a:pt x="952699" y="340957"/>
                  </a:cubicBezTo>
                  <a:cubicBezTo>
                    <a:pt x="952984" y="340576"/>
                    <a:pt x="953080" y="340195"/>
                    <a:pt x="953080" y="339814"/>
                  </a:cubicBezTo>
                  <a:cubicBezTo>
                    <a:pt x="952984" y="338956"/>
                    <a:pt x="951937" y="338290"/>
                    <a:pt x="950984" y="337718"/>
                  </a:cubicBezTo>
                  <a:lnTo>
                    <a:pt x="950794" y="337623"/>
                  </a:lnTo>
                  <a:cubicBezTo>
                    <a:pt x="949651" y="336956"/>
                    <a:pt x="949746" y="335623"/>
                    <a:pt x="949841" y="334480"/>
                  </a:cubicBezTo>
                  <a:cubicBezTo>
                    <a:pt x="949936" y="333527"/>
                    <a:pt x="949174" y="331241"/>
                    <a:pt x="948412" y="329050"/>
                  </a:cubicBezTo>
                  <a:lnTo>
                    <a:pt x="948126" y="328288"/>
                  </a:lnTo>
                  <a:cubicBezTo>
                    <a:pt x="948031" y="328098"/>
                    <a:pt x="948126" y="328003"/>
                    <a:pt x="948126" y="328003"/>
                  </a:cubicBezTo>
                  <a:cubicBezTo>
                    <a:pt x="948317" y="327812"/>
                    <a:pt x="949269" y="327907"/>
                    <a:pt x="949651" y="327907"/>
                  </a:cubicBezTo>
                  <a:cubicBezTo>
                    <a:pt x="949936" y="327907"/>
                    <a:pt x="950127" y="327907"/>
                    <a:pt x="950318" y="327907"/>
                  </a:cubicBezTo>
                  <a:cubicBezTo>
                    <a:pt x="951365" y="327907"/>
                    <a:pt x="951841" y="326383"/>
                    <a:pt x="952317" y="324859"/>
                  </a:cubicBezTo>
                  <a:lnTo>
                    <a:pt x="952413" y="324574"/>
                  </a:lnTo>
                  <a:cubicBezTo>
                    <a:pt x="952603" y="323907"/>
                    <a:pt x="953460" y="323145"/>
                    <a:pt x="954413" y="322954"/>
                  </a:cubicBezTo>
                  <a:lnTo>
                    <a:pt x="954413" y="322954"/>
                  </a:lnTo>
                  <a:cubicBezTo>
                    <a:pt x="954509" y="322954"/>
                    <a:pt x="957080" y="322097"/>
                    <a:pt x="958128" y="321526"/>
                  </a:cubicBezTo>
                  <a:cubicBezTo>
                    <a:pt x="959366" y="320764"/>
                    <a:pt x="958890" y="318954"/>
                    <a:pt x="958604" y="317811"/>
                  </a:cubicBezTo>
                  <a:cubicBezTo>
                    <a:pt x="958318" y="316668"/>
                    <a:pt x="957271" y="315715"/>
                    <a:pt x="956128" y="315525"/>
                  </a:cubicBezTo>
                  <a:cubicBezTo>
                    <a:pt x="955080" y="315334"/>
                    <a:pt x="953746" y="315620"/>
                    <a:pt x="953651" y="315620"/>
                  </a:cubicBezTo>
                  <a:cubicBezTo>
                    <a:pt x="952603" y="315811"/>
                    <a:pt x="951174" y="316477"/>
                    <a:pt x="950318" y="317049"/>
                  </a:cubicBezTo>
                  <a:cubicBezTo>
                    <a:pt x="950127" y="316763"/>
                    <a:pt x="949936" y="315620"/>
                    <a:pt x="950127" y="311620"/>
                  </a:cubicBezTo>
                  <a:cubicBezTo>
                    <a:pt x="950222" y="309810"/>
                    <a:pt x="950508" y="309238"/>
                    <a:pt x="951746" y="308667"/>
                  </a:cubicBezTo>
                  <a:cubicBezTo>
                    <a:pt x="952413" y="308381"/>
                    <a:pt x="952603" y="308000"/>
                    <a:pt x="952603" y="307810"/>
                  </a:cubicBezTo>
                  <a:cubicBezTo>
                    <a:pt x="952699" y="307048"/>
                    <a:pt x="951651" y="306286"/>
                    <a:pt x="950698" y="305714"/>
                  </a:cubicBezTo>
                  <a:lnTo>
                    <a:pt x="950412" y="305524"/>
                  </a:lnTo>
                  <a:cubicBezTo>
                    <a:pt x="949936" y="305238"/>
                    <a:pt x="950889" y="303238"/>
                    <a:pt x="951460" y="302095"/>
                  </a:cubicBezTo>
                  <a:cubicBezTo>
                    <a:pt x="951746" y="301523"/>
                    <a:pt x="951937" y="301047"/>
                    <a:pt x="952127" y="300571"/>
                  </a:cubicBezTo>
                  <a:cubicBezTo>
                    <a:pt x="952222" y="300380"/>
                    <a:pt x="952413" y="299809"/>
                    <a:pt x="952032" y="299618"/>
                  </a:cubicBezTo>
                  <a:cubicBezTo>
                    <a:pt x="951555" y="299237"/>
                    <a:pt x="950698" y="299809"/>
                    <a:pt x="948793" y="301047"/>
                  </a:cubicBezTo>
                  <a:cubicBezTo>
                    <a:pt x="947841" y="301714"/>
                    <a:pt x="946793" y="302380"/>
                    <a:pt x="946221" y="302571"/>
                  </a:cubicBezTo>
                  <a:cubicBezTo>
                    <a:pt x="946031" y="302666"/>
                    <a:pt x="945840" y="302571"/>
                    <a:pt x="945745" y="302571"/>
                  </a:cubicBezTo>
                  <a:cubicBezTo>
                    <a:pt x="945174" y="302285"/>
                    <a:pt x="944888" y="300952"/>
                    <a:pt x="944698" y="300094"/>
                  </a:cubicBezTo>
                  <a:lnTo>
                    <a:pt x="944602" y="299713"/>
                  </a:lnTo>
                  <a:cubicBezTo>
                    <a:pt x="944411" y="298856"/>
                    <a:pt x="947269" y="295903"/>
                    <a:pt x="948793" y="295237"/>
                  </a:cubicBezTo>
                  <a:cubicBezTo>
                    <a:pt x="949460" y="294951"/>
                    <a:pt x="951079" y="294475"/>
                    <a:pt x="952603" y="293903"/>
                  </a:cubicBezTo>
                  <a:cubicBezTo>
                    <a:pt x="954509" y="293332"/>
                    <a:pt x="956318" y="292760"/>
                    <a:pt x="956985" y="292379"/>
                  </a:cubicBezTo>
                  <a:cubicBezTo>
                    <a:pt x="957842" y="291903"/>
                    <a:pt x="957842" y="291331"/>
                    <a:pt x="957747" y="291141"/>
                  </a:cubicBezTo>
                  <a:cubicBezTo>
                    <a:pt x="957556" y="290474"/>
                    <a:pt x="956699" y="289998"/>
                    <a:pt x="955842" y="289998"/>
                  </a:cubicBezTo>
                  <a:cubicBezTo>
                    <a:pt x="955365" y="289998"/>
                    <a:pt x="954509" y="290093"/>
                    <a:pt x="953460" y="290284"/>
                  </a:cubicBezTo>
                  <a:cubicBezTo>
                    <a:pt x="952317" y="290474"/>
                    <a:pt x="950984" y="290665"/>
                    <a:pt x="950222" y="290665"/>
                  </a:cubicBezTo>
                  <a:cubicBezTo>
                    <a:pt x="948889" y="290665"/>
                    <a:pt x="946507" y="289141"/>
                    <a:pt x="946412" y="288093"/>
                  </a:cubicBezTo>
                  <a:cubicBezTo>
                    <a:pt x="946412" y="287902"/>
                    <a:pt x="946698" y="287236"/>
                    <a:pt x="951270" y="286569"/>
                  </a:cubicBezTo>
                  <a:lnTo>
                    <a:pt x="951555" y="286569"/>
                  </a:lnTo>
                  <a:cubicBezTo>
                    <a:pt x="952794" y="286378"/>
                    <a:pt x="956794" y="286378"/>
                    <a:pt x="959271" y="286855"/>
                  </a:cubicBezTo>
                  <a:cubicBezTo>
                    <a:pt x="959556" y="286950"/>
                    <a:pt x="960509" y="287045"/>
                    <a:pt x="960795" y="286569"/>
                  </a:cubicBezTo>
                  <a:cubicBezTo>
                    <a:pt x="961176" y="285902"/>
                    <a:pt x="960414" y="285045"/>
                    <a:pt x="959176" y="283807"/>
                  </a:cubicBezTo>
                  <a:lnTo>
                    <a:pt x="958890" y="283521"/>
                  </a:lnTo>
                  <a:cubicBezTo>
                    <a:pt x="958223" y="282854"/>
                    <a:pt x="956318" y="282759"/>
                    <a:pt x="954699" y="282759"/>
                  </a:cubicBezTo>
                  <a:cubicBezTo>
                    <a:pt x="954127" y="282759"/>
                    <a:pt x="953556" y="282759"/>
                    <a:pt x="953175" y="282664"/>
                  </a:cubicBezTo>
                  <a:cubicBezTo>
                    <a:pt x="952984" y="282664"/>
                    <a:pt x="952889" y="282568"/>
                    <a:pt x="952794" y="282378"/>
                  </a:cubicBezTo>
                  <a:cubicBezTo>
                    <a:pt x="952603" y="281902"/>
                    <a:pt x="952889" y="281044"/>
                    <a:pt x="953460" y="280568"/>
                  </a:cubicBezTo>
                  <a:cubicBezTo>
                    <a:pt x="953936" y="279997"/>
                    <a:pt x="956318" y="279330"/>
                    <a:pt x="958128" y="278854"/>
                  </a:cubicBezTo>
                  <a:cubicBezTo>
                    <a:pt x="959271" y="278568"/>
                    <a:pt x="960223" y="278282"/>
                    <a:pt x="960795" y="277996"/>
                  </a:cubicBezTo>
                  <a:cubicBezTo>
                    <a:pt x="961652" y="277615"/>
                    <a:pt x="961747" y="277139"/>
                    <a:pt x="961747" y="276853"/>
                  </a:cubicBezTo>
                  <a:cubicBezTo>
                    <a:pt x="961652" y="275996"/>
                    <a:pt x="960319" y="275329"/>
                    <a:pt x="959461" y="275234"/>
                  </a:cubicBezTo>
                  <a:cubicBezTo>
                    <a:pt x="959176" y="275234"/>
                    <a:pt x="958890" y="275139"/>
                    <a:pt x="958509" y="275139"/>
                  </a:cubicBezTo>
                  <a:cubicBezTo>
                    <a:pt x="957461" y="275044"/>
                    <a:pt x="955937" y="274948"/>
                    <a:pt x="955175" y="274472"/>
                  </a:cubicBezTo>
                  <a:cubicBezTo>
                    <a:pt x="956223" y="273901"/>
                    <a:pt x="960890" y="272948"/>
                    <a:pt x="962319" y="272948"/>
                  </a:cubicBezTo>
                  <a:cubicBezTo>
                    <a:pt x="964128" y="272948"/>
                    <a:pt x="965367" y="269900"/>
                    <a:pt x="965462" y="269519"/>
                  </a:cubicBezTo>
                  <a:cubicBezTo>
                    <a:pt x="965653" y="268757"/>
                    <a:pt x="966986" y="267805"/>
                    <a:pt x="968224" y="266947"/>
                  </a:cubicBezTo>
                  <a:cubicBezTo>
                    <a:pt x="968796" y="266566"/>
                    <a:pt x="969368" y="266185"/>
                    <a:pt x="969844" y="265804"/>
                  </a:cubicBezTo>
                  <a:cubicBezTo>
                    <a:pt x="970510" y="265328"/>
                    <a:pt x="970796" y="264852"/>
                    <a:pt x="970701" y="264376"/>
                  </a:cubicBezTo>
                  <a:cubicBezTo>
                    <a:pt x="970605" y="263614"/>
                    <a:pt x="969653" y="263137"/>
                    <a:pt x="968701" y="262661"/>
                  </a:cubicBezTo>
                  <a:lnTo>
                    <a:pt x="968510" y="262566"/>
                  </a:lnTo>
                  <a:cubicBezTo>
                    <a:pt x="968415" y="262566"/>
                    <a:pt x="968319" y="262471"/>
                    <a:pt x="968319" y="262280"/>
                  </a:cubicBezTo>
                  <a:cubicBezTo>
                    <a:pt x="968129" y="261328"/>
                    <a:pt x="969272" y="259327"/>
                    <a:pt x="970129" y="258089"/>
                  </a:cubicBezTo>
                  <a:cubicBezTo>
                    <a:pt x="970987" y="256851"/>
                    <a:pt x="976130" y="253612"/>
                    <a:pt x="977749" y="252946"/>
                  </a:cubicBezTo>
                  <a:cubicBezTo>
                    <a:pt x="978130" y="252755"/>
                    <a:pt x="978416" y="252469"/>
                    <a:pt x="978511" y="252088"/>
                  </a:cubicBezTo>
                  <a:cubicBezTo>
                    <a:pt x="978797" y="250564"/>
                    <a:pt x="976511" y="247612"/>
                    <a:pt x="975749" y="247040"/>
                  </a:cubicBezTo>
                  <a:cubicBezTo>
                    <a:pt x="974987" y="246469"/>
                    <a:pt x="973177" y="247231"/>
                    <a:pt x="969558" y="249136"/>
                  </a:cubicBezTo>
                  <a:cubicBezTo>
                    <a:pt x="968986" y="249421"/>
                    <a:pt x="968510" y="249707"/>
                    <a:pt x="968224" y="249802"/>
                  </a:cubicBezTo>
                  <a:cubicBezTo>
                    <a:pt x="968224" y="249802"/>
                    <a:pt x="968129" y="249898"/>
                    <a:pt x="967843" y="249802"/>
                  </a:cubicBezTo>
                  <a:cubicBezTo>
                    <a:pt x="966605" y="249421"/>
                    <a:pt x="964605" y="246754"/>
                    <a:pt x="963652" y="244945"/>
                  </a:cubicBezTo>
                  <a:cubicBezTo>
                    <a:pt x="963081" y="243897"/>
                    <a:pt x="962128" y="243230"/>
                    <a:pt x="960985" y="242468"/>
                  </a:cubicBezTo>
                  <a:cubicBezTo>
                    <a:pt x="959843" y="241706"/>
                    <a:pt x="958604" y="240944"/>
                    <a:pt x="957842" y="239611"/>
                  </a:cubicBezTo>
                  <a:cubicBezTo>
                    <a:pt x="957556" y="239134"/>
                    <a:pt x="957461" y="238849"/>
                    <a:pt x="957556" y="238753"/>
                  </a:cubicBezTo>
                  <a:cubicBezTo>
                    <a:pt x="957842" y="238372"/>
                    <a:pt x="959652" y="238563"/>
                    <a:pt x="960699" y="238658"/>
                  </a:cubicBezTo>
                  <a:cubicBezTo>
                    <a:pt x="961366" y="238753"/>
                    <a:pt x="961938" y="238753"/>
                    <a:pt x="962509" y="238753"/>
                  </a:cubicBezTo>
                  <a:cubicBezTo>
                    <a:pt x="964034" y="238753"/>
                    <a:pt x="965176" y="239992"/>
                    <a:pt x="966129" y="241039"/>
                  </a:cubicBezTo>
                  <a:cubicBezTo>
                    <a:pt x="966510" y="241420"/>
                    <a:pt x="966891" y="241801"/>
                    <a:pt x="967176" y="242087"/>
                  </a:cubicBezTo>
                  <a:cubicBezTo>
                    <a:pt x="968891" y="243516"/>
                    <a:pt x="970796" y="244087"/>
                    <a:pt x="972701" y="243706"/>
                  </a:cubicBezTo>
                  <a:cubicBezTo>
                    <a:pt x="974701" y="243325"/>
                    <a:pt x="975082" y="240658"/>
                    <a:pt x="975273" y="238849"/>
                  </a:cubicBezTo>
                  <a:cubicBezTo>
                    <a:pt x="975368" y="238468"/>
                    <a:pt x="975368" y="238087"/>
                    <a:pt x="975463" y="237801"/>
                  </a:cubicBezTo>
                  <a:cubicBezTo>
                    <a:pt x="975844" y="236277"/>
                    <a:pt x="974606" y="235039"/>
                    <a:pt x="973368" y="234467"/>
                  </a:cubicBezTo>
                  <a:cubicBezTo>
                    <a:pt x="972796" y="234277"/>
                    <a:pt x="972415" y="233705"/>
                    <a:pt x="972034" y="233038"/>
                  </a:cubicBezTo>
                  <a:cubicBezTo>
                    <a:pt x="971749" y="232657"/>
                    <a:pt x="971558" y="232276"/>
                    <a:pt x="971177" y="231895"/>
                  </a:cubicBezTo>
                  <a:cubicBezTo>
                    <a:pt x="970891" y="231610"/>
                    <a:pt x="971082" y="231133"/>
                    <a:pt x="971653" y="230276"/>
                  </a:cubicBezTo>
                  <a:cubicBezTo>
                    <a:pt x="971939" y="229800"/>
                    <a:pt x="972320" y="229228"/>
                    <a:pt x="972415" y="228657"/>
                  </a:cubicBezTo>
                  <a:cubicBezTo>
                    <a:pt x="972796" y="227038"/>
                    <a:pt x="970796" y="225799"/>
                    <a:pt x="969272" y="225514"/>
                  </a:cubicBezTo>
                  <a:cubicBezTo>
                    <a:pt x="968319" y="225323"/>
                    <a:pt x="968034" y="222847"/>
                    <a:pt x="967843" y="221989"/>
                  </a:cubicBezTo>
                  <a:lnTo>
                    <a:pt x="967843" y="221704"/>
                  </a:lnTo>
                  <a:cubicBezTo>
                    <a:pt x="967748" y="221037"/>
                    <a:pt x="967367" y="220751"/>
                    <a:pt x="967081" y="220561"/>
                  </a:cubicBezTo>
                  <a:cubicBezTo>
                    <a:pt x="966415" y="220180"/>
                    <a:pt x="965462" y="220370"/>
                    <a:pt x="965271" y="220465"/>
                  </a:cubicBezTo>
                  <a:cubicBezTo>
                    <a:pt x="964605" y="220656"/>
                    <a:pt x="964510" y="221513"/>
                    <a:pt x="964414" y="224656"/>
                  </a:cubicBezTo>
                  <a:cubicBezTo>
                    <a:pt x="964319" y="226180"/>
                    <a:pt x="964224" y="227895"/>
                    <a:pt x="964034" y="228657"/>
                  </a:cubicBezTo>
                  <a:cubicBezTo>
                    <a:pt x="963652" y="229990"/>
                    <a:pt x="958509" y="230371"/>
                    <a:pt x="956508" y="230086"/>
                  </a:cubicBezTo>
                  <a:cubicBezTo>
                    <a:pt x="956223" y="230086"/>
                    <a:pt x="955842" y="229990"/>
                    <a:pt x="955842" y="229705"/>
                  </a:cubicBezTo>
                  <a:cubicBezTo>
                    <a:pt x="955746" y="229419"/>
                    <a:pt x="956223" y="228657"/>
                    <a:pt x="957080" y="228181"/>
                  </a:cubicBezTo>
                  <a:cubicBezTo>
                    <a:pt x="958699" y="227133"/>
                    <a:pt x="958318" y="226180"/>
                    <a:pt x="957747" y="225037"/>
                  </a:cubicBezTo>
                  <a:lnTo>
                    <a:pt x="957651" y="224847"/>
                  </a:lnTo>
                  <a:cubicBezTo>
                    <a:pt x="957271" y="223990"/>
                    <a:pt x="957556" y="223418"/>
                    <a:pt x="958128" y="222561"/>
                  </a:cubicBezTo>
                  <a:cubicBezTo>
                    <a:pt x="958223" y="222370"/>
                    <a:pt x="958414" y="222180"/>
                    <a:pt x="958509" y="221894"/>
                  </a:cubicBezTo>
                  <a:cubicBezTo>
                    <a:pt x="959271" y="220561"/>
                    <a:pt x="959652" y="219418"/>
                    <a:pt x="959747" y="217989"/>
                  </a:cubicBezTo>
                  <a:cubicBezTo>
                    <a:pt x="959843" y="216941"/>
                    <a:pt x="963271" y="214655"/>
                    <a:pt x="964319" y="214179"/>
                  </a:cubicBezTo>
                  <a:cubicBezTo>
                    <a:pt x="965367" y="213703"/>
                    <a:pt x="965748" y="209797"/>
                    <a:pt x="965938" y="207416"/>
                  </a:cubicBezTo>
                  <a:cubicBezTo>
                    <a:pt x="965843" y="204749"/>
                    <a:pt x="963461" y="203797"/>
                    <a:pt x="962414" y="203511"/>
                  </a:cubicBezTo>
                  <a:cubicBezTo>
                    <a:pt x="962128" y="203416"/>
                    <a:pt x="961366" y="202749"/>
                    <a:pt x="963367" y="197415"/>
                  </a:cubicBezTo>
                  <a:cubicBezTo>
                    <a:pt x="963843" y="195986"/>
                    <a:pt x="962605" y="194462"/>
                    <a:pt x="961747" y="193510"/>
                  </a:cubicBezTo>
                  <a:cubicBezTo>
                    <a:pt x="961557" y="193319"/>
                    <a:pt x="961366" y="193129"/>
                    <a:pt x="961271" y="192938"/>
                  </a:cubicBezTo>
                  <a:cubicBezTo>
                    <a:pt x="961080" y="192652"/>
                    <a:pt x="961366" y="191605"/>
                    <a:pt x="961652" y="190652"/>
                  </a:cubicBezTo>
                  <a:cubicBezTo>
                    <a:pt x="962033" y="189509"/>
                    <a:pt x="962319" y="188366"/>
                    <a:pt x="962128" y="187509"/>
                  </a:cubicBezTo>
                  <a:cubicBezTo>
                    <a:pt x="961842" y="186175"/>
                    <a:pt x="959937" y="185413"/>
                    <a:pt x="957937" y="184556"/>
                  </a:cubicBezTo>
                  <a:cubicBezTo>
                    <a:pt x="957271" y="184270"/>
                    <a:pt x="956604" y="183985"/>
                    <a:pt x="956032" y="183699"/>
                  </a:cubicBezTo>
                  <a:cubicBezTo>
                    <a:pt x="955175" y="183223"/>
                    <a:pt x="954127" y="181413"/>
                    <a:pt x="954509" y="175317"/>
                  </a:cubicBezTo>
                  <a:cubicBezTo>
                    <a:pt x="954509" y="174745"/>
                    <a:pt x="954603" y="174079"/>
                    <a:pt x="954603" y="173412"/>
                  </a:cubicBezTo>
                  <a:cubicBezTo>
                    <a:pt x="954699" y="171793"/>
                    <a:pt x="954699" y="169792"/>
                    <a:pt x="954985" y="168364"/>
                  </a:cubicBezTo>
                  <a:cubicBezTo>
                    <a:pt x="955365" y="166268"/>
                    <a:pt x="952889" y="164935"/>
                    <a:pt x="951651" y="164268"/>
                  </a:cubicBezTo>
                  <a:cubicBezTo>
                    <a:pt x="951460" y="164173"/>
                    <a:pt x="951270" y="164077"/>
                    <a:pt x="951174" y="163982"/>
                  </a:cubicBezTo>
                  <a:cubicBezTo>
                    <a:pt x="950889" y="163792"/>
                    <a:pt x="949365" y="162363"/>
                    <a:pt x="947936" y="161029"/>
                  </a:cubicBezTo>
                  <a:cubicBezTo>
                    <a:pt x="946793" y="159886"/>
                    <a:pt x="945555" y="158743"/>
                    <a:pt x="944984" y="158267"/>
                  </a:cubicBezTo>
                  <a:cubicBezTo>
                    <a:pt x="944031" y="157410"/>
                    <a:pt x="942126" y="157124"/>
                    <a:pt x="940506" y="156838"/>
                  </a:cubicBezTo>
                  <a:cubicBezTo>
                    <a:pt x="939840" y="156743"/>
                    <a:pt x="939173" y="156553"/>
                    <a:pt x="938792" y="156457"/>
                  </a:cubicBezTo>
                  <a:cubicBezTo>
                    <a:pt x="938030" y="156172"/>
                    <a:pt x="937363" y="154267"/>
                    <a:pt x="937173" y="151504"/>
                  </a:cubicBezTo>
                  <a:cubicBezTo>
                    <a:pt x="937173" y="151028"/>
                    <a:pt x="936887" y="150933"/>
                    <a:pt x="936696" y="150838"/>
                  </a:cubicBezTo>
                  <a:cubicBezTo>
                    <a:pt x="935935" y="150552"/>
                    <a:pt x="934601" y="151409"/>
                    <a:pt x="932601" y="152933"/>
                  </a:cubicBezTo>
                  <a:cubicBezTo>
                    <a:pt x="931839" y="153505"/>
                    <a:pt x="931077" y="154076"/>
                    <a:pt x="930601" y="154267"/>
                  </a:cubicBezTo>
                  <a:cubicBezTo>
                    <a:pt x="930505" y="154267"/>
                    <a:pt x="930410" y="154362"/>
                    <a:pt x="930124" y="154267"/>
                  </a:cubicBezTo>
                  <a:cubicBezTo>
                    <a:pt x="929267" y="153981"/>
                    <a:pt x="928124" y="152362"/>
                    <a:pt x="927171" y="150076"/>
                  </a:cubicBezTo>
                  <a:cubicBezTo>
                    <a:pt x="926981" y="149504"/>
                    <a:pt x="926600" y="149218"/>
                    <a:pt x="926219" y="149218"/>
                  </a:cubicBezTo>
                  <a:cubicBezTo>
                    <a:pt x="926219" y="149218"/>
                    <a:pt x="926219" y="149218"/>
                    <a:pt x="926219" y="149218"/>
                  </a:cubicBezTo>
                  <a:cubicBezTo>
                    <a:pt x="925267" y="149218"/>
                    <a:pt x="924409" y="150457"/>
                    <a:pt x="923171" y="152552"/>
                  </a:cubicBezTo>
                  <a:cubicBezTo>
                    <a:pt x="922599" y="153505"/>
                    <a:pt x="921933" y="154457"/>
                    <a:pt x="921361" y="155029"/>
                  </a:cubicBezTo>
                  <a:cubicBezTo>
                    <a:pt x="920980" y="155410"/>
                    <a:pt x="920694" y="155600"/>
                    <a:pt x="920409" y="155600"/>
                  </a:cubicBezTo>
                  <a:cubicBezTo>
                    <a:pt x="919647" y="155600"/>
                    <a:pt x="918885" y="154838"/>
                    <a:pt x="918028" y="154076"/>
                  </a:cubicBezTo>
                  <a:cubicBezTo>
                    <a:pt x="917837" y="153886"/>
                    <a:pt x="917551" y="153600"/>
                    <a:pt x="917361" y="153409"/>
                  </a:cubicBezTo>
                  <a:cubicBezTo>
                    <a:pt x="916885" y="152933"/>
                    <a:pt x="916409" y="153028"/>
                    <a:pt x="916123" y="153124"/>
                  </a:cubicBezTo>
                  <a:cubicBezTo>
                    <a:pt x="914884" y="153600"/>
                    <a:pt x="914599" y="156457"/>
                    <a:pt x="914503" y="158077"/>
                  </a:cubicBezTo>
                  <a:cubicBezTo>
                    <a:pt x="913932" y="158267"/>
                    <a:pt x="910789" y="156457"/>
                    <a:pt x="909265" y="155124"/>
                  </a:cubicBezTo>
                  <a:cubicBezTo>
                    <a:pt x="908121" y="154171"/>
                    <a:pt x="906026" y="148647"/>
                    <a:pt x="905645" y="146742"/>
                  </a:cubicBezTo>
                  <a:cubicBezTo>
                    <a:pt x="905359" y="145408"/>
                    <a:pt x="904502" y="145123"/>
                    <a:pt x="903549" y="144742"/>
                  </a:cubicBezTo>
                  <a:cubicBezTo>
                    <a:pt x="902978" y="144551"/>
                    <a:pt x="902311" y="144265"/>
                    <a:pt x="901644" y="143789"/>
                  </a:cubicBezTo>
                  <a:cubicBezTo>
                    <a:pt x="901264" y="143503"/>
                    <a:pt x="901359" y="143313"/>
                    <a:pt x="901359" y="143313"/>
                  </a:cubicBezTo>
                  <a:cubicBezTo>
                    <a:pt x="901644" y="142456"/>
                    <a:pt x="904312" y="141217"/>
                    <a:pt x="906217" y="140836"/>
                  </a:cubicBezTo>
                  <a:cubicBezTo>
                    <a:pt x="907836" y="140551"/>
                    <a:pt x="909646" y="140551"/>
                    <a:pt x="911551" y="140551"/>
                  </a:cubicBezTo>
                  <a:cubicBezTo>
                    <a:pt x="912218" y="140551"/>
                    <a:pt x="912884" y="140551"/>
                    <a:pt x="913646" y="140551"/>
                  </a:cubicBezTo>
                  <a:cubicBezTo>
                    <a:pt x="914694" y="140551"/>
                    <a:pt x="915265" y="140360"/>
                    <a:pt x="915551" y="139979"/>
                  </a:cubicBezTo>
                  <a:cubicBezTo>
                    <a:pt x="916027" y="139503"/>
                    <a:pt x="915836" y="138836"/>
                    <a:pt x="915646" y="138169"/>
                  </a:cubicBezTo>
                  <a:cubicBezTo>
                    <a:pt x="915551" y="137788"/>
                    <a:pt x="915456" y="137407"/>
                    <a:pt x="915456" y="136931"/>
                  </a:cubicBezTo>
                  <a:cubicBezTo>
                    <a:pt x="915456" y="136455"/>
                    <a:pt x="915170" y="136169"/>
                    <a:pt x="914980" y="136074"/>
                  </a:cubicBezTo>
                  <a:cubicBezTo>
                    <a:pt x="914217" y="135598"/>
                    <a:pt x="912789" y="135979"/>
                    <a:pt x="911074" y="136455"/>
                  </a:cubicBezTo>
                  <a:cubicBezTo>
                    <a:pt x="910217" y="136741"/>
                    <a:pt x="909265" y="136931"/>
                    <a:pt x="908598" y="137026"/>
                  </a:cubicBezTo>
                  <a:cubicBezTo>
                    <a:pt x="907455" y="137122"/>
                    <a:pt x="905740" y="136074"/>
                    <a:pt x="904216" y="135121"/>
                  </a:cubicBezTo>
                  <a:cubicBezTo>
                    <a:pt x="902883" y="134264"/>
                    <a:pt x="901549" y="133407"/>
                    <a:pt x="900501" y="133312"/>
                  </a:cubicBezTo>
                  <a:cubicBezTo>
                    <a:pt x="899168" y="133216"/>
                    <a:pt x="898501" y="130930"/>
                    <a:pt x="897835" y="129121"/>
                  </a:cubicBezTo>
                  <a:cubicBezTo>
                    <a:pt x="897644" y="128549"/>
                    <a:pt x="897453" y="128073"/>
                    <a:pt x="897359" y="127597"/>
                  </a:cubicBezTo>
                  <a:cubicBezTo>
                    <a:pt x="897359" y="127597"/>
                    <a:pt x="897359" y="127501"/>
                    <a:pt x="897359" y="127501"/>
                  </a:cubicBezTo>
                  <a:cubicBezTo>
                    <a:pt x="898215" y="127025"/>
                    <a:pt x="904216" y="129025"/>
                    <a:pt x="904883" y="129787"/>
                  </a:cubicBezTo>
                  <a:cubicBezTo>
                    <a:pt x="905550" y="130454"/>
                    <a:pt x="907455" y="130549"/>
                    <a:pt x="908979" y="130264"/>
                  </a:cubicBezTo>
                  <a:cubicBezTo>
                    <a:pt x="910122" y="129978"/>
                    <a:pt x="910884" y="129597"/>
                    <a:pt x="911169" y="128930"/>
                  </a:cubicBezTo>
                  <a:cubicBezTo>
                    <a:pt x="911646" y="127787"/>
                    <a:pt x="913932" y="126454"/>
                    <a:pt x="915075" y="125882"/>
                  </a:cubicBezTo>
                  <a:cubicBezTo>
                    <a:pt x="915646" y="125596"/>
                    <a:pt x="918980" y="126168"/>
                    <a:pt x="920980" y="126549"/>
                  </a:cubicBezTo>
                  <a:cubicBezTo>
                    <a:pt x="922885" y="126930"/>
                    <a:pt x="924695" y="127216"/>
                    <a:pt x="925648" y="127216"/>
                  </a:cubicBezTo>
                  <a:cubicBezTo>
                    <a:pt x="926695" y="127216"/>
                    <a:pt x="927076" y="126739"/>
                    <a:pt x="927171" y="126358"/>
                  </a:cubicBezTo>
                  <a:cubicBezTo>
                    <a:pt x="927743" y="125120"/>
                    <a:pt x="926600" y="123120"/>
                    <a:pt x="925743" y="122548"/>
                  </a:cubicBezTo>
                  <a:cubicBezTo>
                    <a:pt x="924885" y="121786"/>
                    <a:pt x="923552" y="122263"/>
                    <a:pt x="922409" y="122548"/>
                  </a:cubicBezTo>
                  <a:cubicBezTo>
                    <a:pt x="921933" y="122739"/>
                    <a:pt x="921361" y="122834"/>
                    <a:pt x="921076" y="122834"/>
                  </a:cubicBezTo>
                  <a:cubicBezTo>
                    <a:pt x="920314" y="122834"/>
                    <a:pt x="918980" y="122548"/>
                    <a:pt x="917932" y="122263"/>
                  </a:cubicBezTo>
                  <a:cubicBezTo>
                    <a:pt x="917456" y="122167"/>
                    <a:pt x="916980" y="122072"/>
                    <a:pt x="916599" y="121977"/>
                  </a:cubicBezTo>
                  <a:cubicBezTo>
                    <a:pt x="915932" y="121882"/>
                    <a:pt x="914408" y="122072"/>
                    <a:pt x="912218" y="122358"/>
                  </a:cubicBezTo>
                  <a:cubicBezTo>
                    <a:pt x="911074" y="122548"/>
                    <a:pt x="909931" y="122644"/>
                    <a:pt x="909455" y="122644"/>
                  </a:cubicBezTo>
                  <a:cubicBezTo>
                    <a:pt x="908407" y="122644"/>
                    <a:pt x="905550" y="119405"/>
                    <a:pt x="904978" y="117881"/>
                  </a:cubicBezTo>
                  <a:cubicBezTo>
                    <a:pt x="904597" y="116738"/>
                    <a:pt x="903359" y="115976"/>
                    <a:pt x="902121" y="115214"/>
                  </a:cubicBezTo>
                  <a:cubicBezTo>
                    <a:pt x="901454" y="114833"/>
                    <a:pt x="900787" y="114357"/>
                    <a:pt x="900311" y="113976"/>
                  </a:cubicBezTo>
                  <a:cubicBezTo>
                    <a:pt x="899168" y="113023"/>
                    <a:pt x="899930" y="110737"/>
                    <a:pt x="900978" y="108928"/>
                  </a:cubicBezTo>
                  <a:cubicBezTo>
                    <a:pt x="901264" y="108356"/>
                    <a:pt x="902026" y="108166"/>
                    <a:pt x="902978" y="108070"/>
                  </a:cubicBezTo>
                  <a:cubicBezTo>
                    <a:pt x="903740" y="107975"/>
                    <a:pt x="904502" y="107785"/>
                    <a:pt x="905074" y="107308"/>
                  </a:cubicBezTo>
                  <a:lnTo>
                    <a:pt x="905169" y="107213"/>
                  </a:lnTo>
                  <a:cubicBezTo>
                    <a:pt x="906217" y="106451"/>
                    <a:pt x="906407" y="106261"/>
                    <a:pt x="908026" y="106261"/>
                  </a:cubicBezTo>
                  <a:cubicBezTo>
                    <a:pt x="909836" y="106261"/>
                    <a:pt x="911646" y="106261"/>
                    <a:pt x="913170" y="105022"/>
                  </a:cubicBezTo>
                  <a:cubicBezTo>
                    <a:pt x="914313" y="104070"/>
                    <a:pt x="917456" y="105689"/>
                    <a:pt x="918980" y="106356"/>
                  </a:cubicBezTo>
                  <a:cubicBezTo>
                    <a:pt x="921266" y="107499"/>
                    <a:pt x="925267" y="103879"/>
                    <a:pt x="926124" y="102927"/>
                  </a:cubicBezTo>
                  <a:cubicBezTo>
                    <a:pt x="926981" y="101974"/>
                    <a:pt x="935173" y="103975"/>
                    <a:pt x="936792" y="104832"/>
                  </a:cubicBezTo>
                  <a:cubicBezTo>
                    <a:pt x="937363" y="105118"/>
                    <a:pt x="938030" y="105118"/>
                    <a:pt x="938792" y="104737"/>
                  </a:cubicBezTo>
                  <a:cubicBezTo>
                    <a:pt x="939935" y="104260"/>
                    <a:pt x="940983" y="103117"/>
                    <a:pt x="941269" y="102070"/>
                  </a:cubicBezTo>
                  <a:cubicBezTo>
                    <a:pt x="941459" y="101403"/>
                    <a:pt x="944411" y="101022"/>
                    <a:pt x="946031" y="100736"/>
                  </a:cubicBezTo>
                  <a:cubicBezTo>
                    <a:pt x="946793" y="100641"/>
                    <a:pt x="947555" y="100546"/>
                    <a:pt x="948126" y="100450"/>
                  </a:cubicBezTo>
                  <a:cubicBezTo>
                    <a:pt x="948698" y="100355"/>
                    <a:pt x="948889" y="100069"/>
                    <a:pt x="948984" y="99784"/>
                  </a:cubicBezTo>
                  <a:cubicBezTo>
                    <a:pt x="949174" y="99022"/>
                    <a:pt x="948031" y="98260"/>
                    <a:pt x="945555" y="96736"/>
                  </a:cubicBezTo>
                  <a:cubicBezTo>
                    <a:pt x="944984" y="96355"/>
                    <a:pt x="944411" y="96069"/>
                    <a:pt x="944031" y="95783"/>
                  </a:cubicBezTo>
                  <a:cubicBezTo>
                    <a:pt x="942602" y="94735"/>
                    <a:pt x="941649" y="95688"/>
                    <a:pt x="940887" y="96355"/>
                  </a:cubicBezTo>
                  <a:cubicBezTo>
                    <a:pt x="940602" y="96640"/>
                    <a:pt x="940316" y="96926"/>
                    <a:pt x="940030" y="97021"/>
                  </a:cubicBezTo>
                  <a:cubicBezTo>
                    <a:pt x="938983" y="97593"/>
                    <a:pt x="936506" y="97593"/>
                    <a:pt x="935459" y="97212"/>
                  </a:cubicBezTo>
                  <a:cubicBezTo>
                    <a:pt x="934601" y="96831"/>
                    <a:pt x="933077" y="92545"/>
                    <a:pt x="933649" y="91116"/>
                  </a:cubicBezTo>
                  <a:cubicBezTo>
                    <a:pt x="934030" y="90163"/>
                    <a:pt x="936982" y="89497"/>
                    <a:pt x="938697" y="89116"/>
                  </a:cubicBezTo>
                  <a:cubicBezTo>
                    <a:pt x="939268" y="89020"/>
                    <a:pt x="939840" y="88830"/>
                    <a:pt x="940126" y="88735"/>
                  </a:cubicBezTo>
                  <a:cubicBezTo>
                    <a:pt x="941269" y="88354"/>
                    <a:pt x="943555" y="87020"/>
                    <a:pt x="945269" y="86068"/>
                  </a:cubicBezTo>
                  <a:cubicBezTo>
                    <a:pt x="945745" y="85782"/>
                    <a:pt x="946126" y="85591"/>
                    <a:pt x="946412" y="85401"/>
                  </a:cubicBezTo>
                  <a:cubicBezTo>
                    <a:pt x="947269" y="84925"/>
                    <a:pt x="951365" y="85687"/>
                    <a:pt x="952889" y="85972"/>
                  </a:cubicBezTo>
                  <a:cubicBezTo>
                    <a:pt x="953270" y="86068"/>
                    <a:pt x="953556" y="86068"/>
                    <a:pt x="953746" y="86163"/>
                  </a:cubicBezTo>
                  <a:cubicBezTo>
                    <a:pt x="954603" y="86258"/>
                    <a:pt x="956223" y="86163"/>
                    <a:pt x="957175" y="83210"/>
                  </a:cubicBezTo>
                  <a:cubicBezTo>
                    <a:pt x="957175" y="83115"/>
                    <a:pt x="957271" y="83020"/>
                    <a:pt x="957271" y="83020"/>
                  </a:cubicBezTo>
                  <a:cubicBezTo>
                    <a:pt x="957747" y="82829"/>
                    <a:pt x="959556" y="84639"/>
                    <a:pt x="960128" y="85115"/>
                  </a:cubicBezTo>
                  <a:cubicBezTo>
                    <a:pt x="960509" y="85496"/>
                    <a:pt x="960795" y="85782"/>
                    <a:pt x="961080" y="85972"/>
                  </a:cubicBezTo>
                  <a:cubicBezTo>
                    <a:pt x="962319" y="87020"/>
                    <a:pt x="964700" y="86353"/>
                    <a:pt x="966129" y="85020"/>
                  </a:cubicBezTo>
                  <a:cubicBezTo>
                    <a:pt x="967176" y="84067"/>
                    <a:pt x="966796" y="82734"/>
                    <a:pt x="966510" y="81591"/>
                  </a:cubicBezTo>
                  <a:cubicBezTo>
                    <a:pt x="966415" y="81115"/>
                    <a:pt x="966319" y="80638"/>
                    <a:pt x="966319" y="80353"/>
                  </a:cubicBezTo>
                  <a:cubicBezTo>
                    <a:pt x="966415" y="79305"/>
                    <a:pt x="967176" y="77876"/>
                    <a:pt x="967843" y="77114"/>
                  </a:cubicBezTo>
                  <a:cubicBezTo>
                    <a:pt x="968415" y="76447"/>
                    <a:pt x="972510" y="75304"/>
                    <a:pt x="974415" y="75304"/>
                  </a:cubicBezTo>
                  <a:cubicBezTo>
                    <a:pt x="976035" y="75304"/>
                    <a:pt x="978416" y="76733"/>
                    <a:pt x="978987" y="77400"/>
                  </a:cubicBezTo>
                  <a:cubicBezTo>
                    <a:pt x="979273" y="77686"/>
                    <a:pt x="980035" y="78924"/>
                    <a:pt x="981940" y="83210"/>
                  </a:cubicBezTo>
                  <a:cubicBezTo>
                    <a:pt x="982226" y="83877"/>
                    <a:pt x="982798" y="83782"/>
                    <a:pt x="982988" y="83782"/>
                  </a:cubicBezTo>
                  <a:cubicBezTo>
                    <a:pt x="984036" y="83496"/>
                    <a:pt x="985179" y="81115"/>
                    <a:pt x="985083" y="79972"/>
                  </a:cubicBezTo>
                  <a:cubicBezTo>
                    <a:pt x="984893" y="78543"/>
                    <a:pt x="984131" y="77019"/>
                    <a:pt x="983274" y="75400"/>
                  </a:cubicBezTo>
                  <a:cubicBezTo>
                    <a:pt x="983274" y="75400"/>
                    <a:pt x="983274" y="75304"/>
                    <a:pt x="983274" y="75304"/>
                  </a:cubicBezTo>
                  <a:cubicBezTo>
                    <a:pt x="983845" y="74923"/>
                    <a:pt x="987084" y="75400"/>
                    <a:pt x="989179" y="75971"/>
                  </a:cubicBezTo>
                  <a:cubicBezTo>
                    <a:pt x="989370" y="75971"/>
                    <a:pt x="994799" y="76257"/>
                    <a:pt x="996323" y="76257"/>
                  </a:cubicBezTo>
                  <a:cubicBezTo>
                    <a:pt x="996894" y="76257"/>
                    <a:pt x="997656" y="76352"/>
                    <a:pt x="998419" y="76352"/>
                  </a:cubicBezTo>
                  <a:cubicBezTo>
                    <a:pt x="999657" y="76447"/>
                    <a:pt x="1000800" y="76543"/>
                    <a:pt x="1001561" y="76447"/>
                  </a:cubicBezTo>
                  <a:lnTo>
                    <a:pt x="1001752" y="76447"/>
                  </a:lnTo>
                  <a:cubicBezTo>
                    <a:pt x="1005943" y="75781"/>
                    <a:pt x="1006610" y="76257"/>
                    <a:pt x="1006705" y="76447"/>
                  </a:cubicBezTo>
                  <a:cubicBezTo>
                    <a:pt x="1006896" y="76924"/>
                    <a:pt x="1007372" y="78352"/>
                    <a:pt x="1007848" y="79876"/>
                  </a:cubicBezTo>
                  <a:cubicBezTo>
                    <a:pt x="1008515" y="82067"/>
                    <a:pt x="1009182" y="84258"/>
                    <a:pt x="1009563" y="85020"/>
                  </a:cubicBezTo>
                  <a:cubicBezTo>
                    <a:pt x="1010420" y="86544"/>
                    <a:pt x="1010896" y="86544"/>
                    <a:pt x="1012611" y="85782"/>
                  </a:cubicBezTo>
                  <a:cubicBezTo>
                    <a:pt x="1013182" y="85496"/>
                    <a:pt x="1013754" y="85115"/>
                    <a:pt x="1014325" y="84734"/>
                  </a:cubicBezTo>
                  <a:cubicBezTo>
                    <a:pt x="1015183" y="84163"/>
                    <a:pt x="1016611" y="83210"/>
                    <a:pt x="1016897" y="83496"/>
                  </a:cubicBezTo>
                  <a:cubicBezTo>
                    <a:pt x="1017087" y="83686"/>
                    <a:pt x="1017278" y="83877"/>
                    <a:pt x="1017469" y="84067"/>
                  </a:cubicBezTo>
                  <a:cubicBezTo>
                    <a:pt x="1018230" y="84829"/>
                    <a:pt x="1019278" y="85782"/>
                    <a:pt x="1020802" y="85782"/>
                  </a:cubicBezTo>
                  <a:cubicBezTo>
                    <a:pt x="1022231" y="85782"/>
                    <a:pt x="1023183" y="86163"/>
                    <a:pt x="1024326" y="86639"/>
                  </a:cubicBezTo>
                  <a:lnTo>
                    <a:pt x="1024708" y="86830"/>
                  </a:lnTo>
                  <a:cubicBezTo>
                    <a:pt x="1024993" y="86925"/>
                    <a:pt x="1025565" y="87306"/>
                    <a:pt x="1026136" y="87687"/>
                  </a:cubicBezTo>
                  <a:cubicBezTo>
                    <a:pt x="1027946" y="88830"/>
                    <a:pt x="1029280" y="89592"/>
                    <a:pt x="1030232" y="89306"/>
                  </a:cubicBezTo>
                  <a:cubicBezTo>
                    <a:pt x="1030423" y="89211"/>
                    <a:pt x="1030803" y="89020"/>
                    <a:pt x="1030899" y="88544"/>
                  </a:cubicBezTo>
                  <a:cubicBezTo>
                    <a:pt x="1031375" y="87020"/>
                    <a:pt x="1031946" y="84925"/>
                    <a:pt x="1030803" y="83115"/>
                  </a:cubicBezTo>
                  <a:lnTo>
                    <a:pt x="1030423" y="82543"/>
                  </a:lnTo>
                  <a:cubicBezTo>
                    <a:pt x="1029470" y="81019"/>
                    <a:pt x="1028137" y="79019"/>
                    <a:pt x="1029184" y="78162"/>
                  </a:cubicBezTo>
                  <a:cubicBezTo>
                    <a:pt x="1031089" y="76447"/>
                    <a:pt x="1032804" y="75495"/>
                    <a:pt x="1034042" y="75495"/>
                  </a:cubicBezTo>
                  <a:cubicBezTo>
                    <a:pt x="1034518" y="75495"/>
                    <a:pt x="1034899" y="75685"/>
                    <a:pt x="1035280" y="76162"/>
                  </a:cubicBezTo>
                  <a:cubicBezTo>
                    <a:pt x="1035756" y="76828"/>
                    <a:pt x="1036233" y="77495"/>
                    <a:pt x="1036709" y="78257"/>
                  </a:cubicBezTo>
                  <a:cubicBezTo>
                    <a:pt x="1037947" y="80162"/>
                    <a:pt x="1039090" y="81781"/>
                    <a:pt x="1040519" y="81781"/>
                  </a:cubicBezTo>
                  <a:cubicBezTo>
                    <a:pt x="1040995" y="81781"/>
                    <a:pt x="1041567" y="81686"/>
                    <a:pt x="1042233" y="81686"/>
                  </a:cubicBezTo>
                  <a:cubicBezTo>
                    <a:pt x="1043758" y="81591"/>
                    <a:pt x="1046424" y="81400"/>
                    <a:pt x="1046901" y="81972"/>
                  </a:cubicBezTo>
                  <a:cubicBezTo>
                    <a:pt x="1047091" y="82258"/>
                    <a:pt x="1047377" y="82639"/>
                    <a:pt x="1047758" y="83020"/>
                  </a:cubicBezTo>
                  <a:cubicBezTo>
                    <a:pt x="1048806" y="84258"/>
                    <a:pt x="1050425" y="86258"/>
                    <a:pt x="1050615" y="86734"/>
                  </a:cubicBezTo>
                  <a:cubicBezTo>
                    <a:pt x="1050902" y="87401"/>
                    <a:pt x="1053473" y="91878"/>
                    <a:pt x="1054711" y="92735"/>
                  </a:cubicBezTo>
                  <a:cubicBezTo>
                    <a:pt x="1055473" y="93307"/>
                    <a:pt x="1058045" y="94354"/>
                    <a:pt x="1059284" y="93783"/>
                  </a:cubicBezTo>
                  <a:cubicBezTo>
                    <a:pt x="1059569" y="93688"/>
                    <a:pt x="1059950" y="93307"/>
                    <a:pt x="1059950" y="92545"/>
                  </a:cubicBezTo>
                  <a:cubicBezTo>
                    <a:pt x="1059950" y="92164"/>
                    <a:pt x="1059855" y="91783"/>
                    <a:pt x="1059855" y="91306"/>
                  </a:cubicBezTo>
                  <a:cubicBezTo>
                    <a:pt x="1059760" y="89687"/>
                    <a:pt x="1059474" y="86925"/>
                    <a:pt x="1060521" y="86353"/>
                  </a:cubicBezTo>
                  <a:cubicBezTo>
                    <a:pt x="1062141" y="85401"/>
                    <a:pt x="1065284" y="84448"/>
                    <a:pt x="1065855" y="84448"/>
                  </a:cubicBezTo>
                  <a:cubicBezTo>
                    <a:pt x="1066046" y="84448"/>
                    <a:pt x="1066427" y="84448"/>
                    <a:pt x="1067094" y="84448"/>
                  </a:cubicBezTo>
                  <a:cubicBezTo>
                    <a:pt x="1069189" y="84353"/>
                    <a:pt x="1074714" y="84163"/>
                    <a:pt x="1075571" y="84448"/>
                  </a:cubicBezTo>
                  <a:cubicBezTo>
                    <a:pt x="1076809" y="84829"/>
                    <a:pt x="1078048" y="84163"/>
                    <a:pt x="1079286" y="85401"/>
                  </a:cubicBezTo>
                  <a:cubicBezTo>
                    <a:pt x="1080333" y="86449"/>
                    <a:pt x="1081572" y="86449"/>
                    <a:pt x="1082239" y="86068"/>
                  </a:cubicBezTo>
                  <a:cubicBezTo>
                    <a:pt x="1082810" y="85782"/>
                    <a:pt x="1083191" y="85306"/>
                    <a:pt x="1083096" y="84829"/>
                  </a:cubicBezTo>
                  <a:lnTo>
                    <a:pt x="1083096" y="84639"/>
                  </a:lnTo>
                  <a:cubicBezTo>
                    <a:pt x="1082905" y="83782"/>
                    <a:pt x="1082524" y="81591"/>
                    <a:pt x="1080143" y="81400"/>
                  </a:cubicBezTo>
                  <a:cubicBezTo>
                    <a:pt x="1079286" y="81305"/>
                    <a:pt x="1077476" y="81115"/>
                    <a:pt x="1075571" y="80924"/>
                  </a:cubicBezTo>
                  <a:cubicBezTo>
                    <a:pt x="1072523" y="80638"/>
                    <a:pt x="1069380" y="80257"/>
                    <a:pt x="1068713" y="80257"/>
                  </a:cubicBezTo>
                  <a:cubicBezTo>
                    <a:pt x="1067380" y="80257"/>
                    <a:pt x="1060807" y="79305"/>
                    <a:pt x="1059664" y="78733"/>
                  </a:cubicBezTo>
                  <a:cubicBezTo>
                    <a:pt x="1059855" y="78543"/>
                    <a:pt x="1060140" y="78257"/>
                    <a:pt x="1060427" y="78067"/>
                  </a:cubicBezTo>
                  <a:cubicBezTo>
                    <a:pt x="1061188" y="77400"/>
                    <a:pt x="1062046" y="76638"/>
                    <a:pt x="1061950" y="75876"/>
                  </a:cubicBezTo>
                  <a:cubicBezTo>
                    <a:pt x="1061950" y="75495"/>
                    <a:pt x="1061665" y="75209"/>
                    <a:pt x="1061283" y="75019"/>
                  </a:cubicBezTo>
                  <a:cubicBezTo>
                    <a:pt x="1060236" y="74447"/>
                    <a:pt x="1059664" y="73304"/>
                    <a:pt x="1059855" y="72828"/>
                  </a:cubicBezTo>
                  <a:cubicBezTo>
                    <a:pt x="1059855" y="72733"/>
                    <a:pt x="1059950" y="72637"/>
                    <a:pt x="1060331" y="72637"/>
                  </a:cubicBezTo>
                  <a:cubicBezTo>
                    <a:pt x="1060807" y="72637"/>
                    <a:pt x="1061379" y="72733"/>
                    <a:pt x="1061950" y="72733"/>
                  </a:cubicBezTo>
                  <a:cubicBezTo>
                    <a:pt x="1063379" y="72828"/>
                    <a:pt x="1064712" y="73018"/>
                    <a:pt x="1065379" y="72542"/>
                  </a:cubicBezTo>
                  <a:cubicBezTo>
                    <a:pt x="1065570" y="72352"/>
                    <a:pt x="1065761" y="72161"/>
                    <a:pt x="1065761" y="71875"/>
                  </a:cubicBezTo>
                  <a:cubicBezTo>
                    <a:pt x="1065855" y="71018"/>
                    <a:pt x="1067380" y="69304"/>
                    <a:pt x="1068903" y="68827"/>
                  </a:cubicBezTo>
                  <a:cubicBezTo>
                    <a:pt x="1070142" y="68351"/>
                    <a:pt x="1073761" y="67970"/>
                    <a:pt x="1074809" y="68637"/>
                  </a:cubicBezTo>
                  <a:cubicBezTo>
                    <a:pt x="1074999" y="68732"/>
                    <a:pt x="1074999" y="68827"/>
                    <a:pt x="1074999" y="68923"/>
                  </a:cubicBezTo>
                  <a:cubicBezTo>
                    <a:pt x="1075095" y="70447"/>
                    <a:pt x="1075286" y="73399"/>
                    <a:pt x="1076238" y="74542"/>
                  </a:cubicBezTo>
                  <a:cubicBezTo>
                    <a:pt x="1077190" y="75685"/>
                    <a:pt x="1080048" y="77114"/>
                    <a:pt x="1081667" y="77971"/>
                  </a:cubicBezTo>
                  <a:cubicBezTo>
                    <a:pt x="1082715" y="78448"/>
                    <a:pt x="1085287" y="79210"/>
                    <a:pt x="1087096" y="79686"/>
                  </a:cubicBezTo>
                  <a:cubicBezTo>
                    <a:pt x="1087859" y="79876"/>
                    <a:pt x="1088620" y="80067"/>
                    <a:pt x="1088906" y="80162"/>
                  </a:cubicBezTo>
                  <a:cubicBezTo>
                    <a:pt x="1089287" y="80257"/>
                    <a:pt x="1092335" y="81210"/>
                    <a:pt x="1093383" y="80257"/>
                  </a:cubicBezTo>
                  <a:cubicBezTo>
                    <a:pt x="1093669" y="80067"/>
                    <a:pt x="1093954" y="79591"/>
                    <a:pt x="1093669" y="78829"/>
                  </a:cubicBezTo>
                  <a:cubicBezTo>
                    <a:pt x="1093573" y="78448"/>
                    <a:pt x="1093383" y="77971"/>
                    <a:pt x="1093193" y="77400"/>
                  </a:cubicBezTo>
                  <a:cubicBezTo>
                    <a:pt x="1092430" y="75495"/>
                    <a:pt x="1091287" y="72542"/>
                    <a:pt x="1092811" y="71780"/>
                  </a:cubicBezTo>
                  <a:cubicBezTo>
                    <a:pt x="1094812" y="70828"/>
                    <a:pt x="1096526" y="70542"/>
                    <a:pt x="1098621" y="70732"/>
                  </a:cubicBezTo>
                  <a:cubicBezTo>
                    <a:pt x="1099193" y="70828"/>
                    <a:pt x="1099955" y="71018"/>
                    <a:pt x="1100812" y="71209"/>
                  </a:cubicBezTo>
                  <a:cubicBezTo>
                    <a:pt x="1103003" y="71780"/>
                    <a:pt x="1105289" y="72352"/>
                    <a:pt x="1106146" y="71304"/>
                  </a:cubicBezTo>
                  <a:lnTo>
                    <a:pt x="1106242" y="71209"/>
                  </a:lnTo>
                  <a:cubicBezTo>
                    <a:pt x="1107194" y="69970"/>
                    <a:pt x="1108337" y="68637"/>
                    <a:pt x="1110623" y="68732"/>
                  </a:cubicBezTo>
                  <a:cubicBezTo>
                    <a:pt x="1111957" y="68827"/>
                    <a:pt x="1113957" y="69589"/>
                    <a:pt x="1115671" y="70161"/>
                  </a:cubicBezTo>
                  <a:cubicBezTo>
                    <a:pt x="1117195" y="70732"/>
                    <a:pt x="1118529" y="71209"/>
                    <a:pt x="1119386" y="71209"/>
                  </a:cubicBezTo>
                  <a:cubicBezTo>
                    <a:pt x="1120053" y="71209"/>
                    <a:pt x="1120910" y="71113"/>
                    <a:pt x="1121958" y="70923"/>
                  </a:cubicBezTo>
                  <a:cubicBezTo>
                    <a:pt x="1123291" y="70732"/>
                    <a:pt x="1125006" y="70447"/>
                    <a:pt x="1125768" y="70637"/>
                  </a:cubicBezTo>
                  <a:cubicBezTo>
                    <a:pt x="1125959" y="70732"/>
                    <a:pt x="1126244" y="70732"/>
                    <a:pt x="1126530" y="70828"/>
                  </a:cubicBezTo>
                  <a:cubicBezTo>
                    <a:pt x="1127863" y="71304"/>
                    <a:pt x="1129959" y="71875"/>
                    <a:pt x="1133102" y="72066"/>
                  </a:cubicBezTo>
                  <a:cubicBezTo>
                    <a:pt x="1134721" y="72161"/>
                    <a:pt x="1137103" y="72256"/>
                    <a:pt x="1139579" y="72447"/>
                  </a:cubicBezTo>
                  <a:cubicBezTo>
                    <a:pt x="1142722" y="72637"/>
                    <a:pt x="1145961" y="72828"/>
                    <a:pt x="1148342" y="72923"/>
                  </a:cubicBezTo>
                  <a:cubicBezTo>
                    <a:pt x="1151390" y="73018"/>
                    <a:pt x="1155771" y="74352"/>
                    <a:pt x="1156629" y="75019"/>
                  </a:cubicBezTo>
                  <a:cubicBezTo>
                    <a:pt x="1156438" y="75114"/>
                    <a:pt x="1156057" y="75114"/>
                    <a:pt x="1155200" y="75209"/>
                  </a:cubicBezTo>
                  <a:cubicBezTo>
                    <a:pt x="1149961" y="75400"/>
                    <a:pt x="1144913" y="76257"/>
                    <a:pt x="1143008" y="76543"/>
                  </a:cubicBezTo>
                  <a:lnTo>
                    <a:pt x="1142055" y="78448"/>
                  </a:lnTo>
                  <a:cubicBezTo>
                    <a:pt x="1135864" y="79400"/>
                    <a:pt x="1132436" y="80067"/>
                    <a:pt x="1131578" y="80448"/>
                  </a:cubicBezTo>
                  <a:cubicBezTo>
                    <a:pt x="1130340" y="80924"/>
                    <a:pt x="1126815" y="81305"/>
                    <a:pt x="1125196" y="80924"/>
                  </a:cubicBezTo>
                  <a:lnTo>
                    <a:pt x="1124434" y="80734"/>
                  </a:lnTo>
                  <a:cubicBezTo>
                    <a:pt x="1121196" y="79972"/>
                    <a:pt x="1119386" y="79686"/>
                    <a:pt x="1118719" y="80257"/>
                  </a:cubicBezTo>
                  <a:cubicBezTo>
                    <a:pt x="1118624" y="80353"/>
                    <a:pt x="1118433" y="80638"/>
                    <a:pt x="1118529" y="81019"/>
                  </a:cubicBezTo>
                  <a:cubicBezTo>
                    <a:pt x="1119100" y="82448"/>
                    <a:pt x="1119100" y="83401"/>
                    <a:pt x="1117577" y="84163"/>
                  </a:cubicBezTo>
                  <a:cubicBezTo>
                    <a:pt x="1115671" y="85020"/>
                    <a:pt x="1115005" y="85210"/>
                    <a:pt x="1113957" y="85210"/>
                  </a:cubicBezTo>
                  <a:cubicBezTo>
                    <a:pt x="1112623" y="85210"/>
                    <a:pt x="1109671" y="85306"/>
                    <a:pt x="1109194" y="86258"/>
                  </a:cubicBezTo>
                  <a:cubicBezTo>
                    <a:pt x="1109099" y="86449"/>
                    <a:pt x="1109099" y="86830"/>
                    <a:pt x="1109575" y="87211"/>
                  </a:cubicBezTo>
                  <a:cubicBezTo>
                    <a:pt x="1110051" y="87592"/>
                    <a:pt x="1110433" y="88068"/>
                    <a:pt x="1110814" y="88544"/>
                  </a:cubicBezTo>
                  <a:cubicBezTo>
                    <a:pt x="1111576" y="89497"/>
                    <a:pt x="1112433" y="90544"/>
                    <a:pt x="1113671" y="90163"/>
                  </a:cubicBezTo>
                  <a:cubicBezTo>
                    <a:pt x="1114719" y="89878"/>
                    <a:pt x="1115576" y="89116"/>
                    <a:pt x="1116338" y="88354"/>
                  </a:cubicBezTo>
                  <a:cubicBezTo>
                    <a:pt x="1116814" y="87877"/>
                    <a:pt x="1117290" y="87401"/>
                    <a:pt x="1117767" y="87211"/>
                  </a:cubicBezTo>
                  <a:cubicBezTo>
                    <a:pt x="1118148" y="87020"/>
                    <a:pt x="1118624" y="86734"/>
                    <a:pt x="1119196" y="86353"/>
                  </a:cubicBezTo>
                  <a:cubicBezTo>
                    <a:pt x="1120339" y="85687"/>
                    <a:pt x="1121768" y="84639"/>
                    <a:pt x="1122815" y="84639"/>
                  </a:cubicBezTo>
                  <a:cubicBezTo>
                    <a:pt x="1123291" y="84639"/>
                    <a:pt x="1124244" y="84734"/>
                    <a:pt x="1125292" y="84734"/>
                  </a:cubicBezTo>
                  <a:cubicBezTo>
                    <a:pt x="1128149" y="84925"/>
                    <a:pt x="1132149" y="85210"/>
                    <a:pt x="1133864" y="84734"/>
                  </a:cubicBezTo>
                  <a:cubicBezTo>
                    <a:pt x="1134721" y="84544"/>
                    <a:pt x="1136055" y="84067"/>
                    <a:pt x="1137674" y="83496"/>
                  </a:cubicBezTo>
                  <a:cubicBezTo>
                    <a:pt x="1140532" y="82543"/>
                    <a:pt x="1144151" y="81305"/>
                    <a:pt x="1145675" y="81305"/>
                  </a:cubicBezTo>
                  <a:cubicBezTo>
                    <a:pt x="1146628" y="81305"/>
                    <a:pt x="1149580" y="81781"/>
                    <a:pt x="1152724" y="82258"/>
                  </a:cubicBezTo>
                  <a:cubicBezTo>
                    <a:pt x="1159201" y="83210"/>
                    <a:pt x="1162344" y="83686"/>
                    <a:pt x="1163106" y="83305"/>
                  </a:cubicBezTo>
                  <a:cubicBezTo>
                    <a:pt x="1163392" y="83210"/>
                    <a:pt x="1163677" y="83020"/>
                    <a:pt x="1164059" y="82829"/>
                  </a:cubicBezTo>
                  <a:cubicBezTo>
                    <a:pt x="1164630" y="82543"/>
                    <a:pt x="1165963" y="81781"/>
                    <a:pt x="1166249" y="81877"/>
                  </a:cubicBezTo>
                  <a:cubicBezTo>
                    <a:pt x="1166249" y="81877"/>
                    <a:pt x="1166344" y="81972"/>
                    <a:pt x="1166249" y="82258"/>
                  </a:cubicBezTo>
                  <a:cubicBezTo>
                    <a:pt x="1166154" y="82734"/>
                    <a:pt x="1165963" y="83496"/>
                    <a:pt x="1165773" y="84353"/>
                  </a:cubicBezTo>
                  <a:cubicBezTo>
                    <a:pt x="1164820" y="88544"/>
                    <a:pt x="1164535" y="90544"/>
                    <a:pt x="1165678" y="90735"/>
                  </a:cubicBezTo>
                  <a:cubicBezTo>
                    <a:pt x="1169487" y="91306"/>
                    <a:pt x="1171774" y="91973"/>
                    <a:pt x="1172155" y="92354"/>
                  </a:cubicBezTo>
                  <a:cubicBezTo>
                    <a:pt x="1171869" y="92830"/>
                    <a:pt x="1171678" y="93307"/>
                    <a:pt x="1171583" y="93783"/>
                  </a:cubicBezTo>
                  <a:cubicBezTo>
                    <a:pt x="1171392" y="94640"/>
                    <a:pt x="1171297" y="95021"/>
                    <a:pt x="1170726" y="95116"/>
                  </a:cubicBezTo>
                  <a:cubicBezTo>
                    <a:pt x="1169678" y="95402"/>
                    <a:pt x="1164915" y="95212"/>
                    <a:pt x="1162058" y="95116"/>
                  </a:cubicBezTo>
                  <a:cubicBezTo>
                    <a:pt x="1161011" y="95116"/>
                    <a:pt x="1160153" y="95021"/>
                    <a:pt x="1159772" y="95021"/>
                  </a:cubicBezTo>
                  <a:cubicBezTo>
                    <a:pt x="1159010" y="95021"/>
                    <a:pt x="1156915" y="95307"/>
                    <a:pt x="1154628" y="95688"/>
                  </a:cubicBezTo>
                  <a:cubicBezTo>
                    <a:pt x="1151676" y="96164"/>
                    <a:pt x="1148247" y="96640"/>
                    <a:pt x="1146723" y="96640"/>
                  </a:cubicBezTo>
                  <a:cubicBezTo>
                    <a:pt x="1143675" y="96640"/>
                    <a:pt x="1136245" y="95688"/>
                    <a:pt x="1135007" y="95021"/>
                  </a:cubicBezTo>
                  <a:cubicBezTo>
                    <a:pt x="1134150" y="94545"/>
                    <a:pt x="1130054" y="92926"/>
                    <a:pt x="1129101" y="93211"/>
                  </a:cubicBezTo>
                  <a:cubicBezTo>
                    <a:pt x="1129006" y="93211"/>
                    <a:pt x="1128816" y="93211"/>
                    <a:pt x="1128721" y="93211"/>
                  </a:cubicBezTo>
                  <a:cubicBezTo>
                    <a:pt x="1128149" y="93211"/>
                    <a:pt x="1127482" y="93307"/>
                    <a:pt x="1127006" y="93878"/>
                  </a:cubicBezTo>
                  <a:cubicBezTo>
                    <a:pt x="1126720" y="94259"/>
                    <a:pt x="1126530" y="94735"/>
                    <a:pt x="1126625" y="95307"/>
                  </a:cubicBezTo>
                  <a:cubicBezTo>
                    <a:pt x="1126720" y="95688"/>
                    <a:pt x="1126815" y="96069"/>
                    <a:pt x="1126815" y="96450"/>
                  </a:cubicBezTo>
                  <a:cubicBezTo>
                    <a:pt x="1127102" y="97783"/>
                    <a:pt x="1127387" y="98641"/>
                    <a:pt x="1125863" y="99593"/>
                  </a:cubicBezTo>
                  <a:cubicBezTo>
                    <a:pt x="1125006" y="100165"/>
                    <a:pt x="1123577" y="100736"/>
                    <a:pt x="1122148" y="101212"/>
                  </a:cubicBezTo>
                  <a:cubicBezTo>
                    <a:pt x="1119672" y="102165"/>
                    <a:pt x="1117577" y="102927"/>
                    <a:pt x="1117481" y="104070"/>
                  </a:cubicBezTo>
                  <a:lnTo>
                    <a:pt x="1117481" y="104451"/>
                  </a:lnTo>
                  <a:cubicBezTo>
                    <a:pt x="1117386" y="106356"/>
                    <a:pt x="1117290" y="107975"/>
                    <a:pt x="1118148" y="108356"/>
                  </a:cubicBezTo>
                  <a:cubicBezTo>
                    <a:pt x="1118433" y="108451"/>
                    <a:pt x="1118815" y="108547"/>
                    <a:pt x="1119481" y="108166"/>
                  </a:cubicBezTo>
                  <a:cubicBezTo>
                    <a:pt x="1120053" y="107880"/>
                    <a:pt x="1120529" y="107499"/>
                    <a:pt x="1121005" y="107118"/>
                  </a:cubicBezTo>
                  <a:cubicBezTo>
                    <a:pt x="1122244" y="106261"/>
                    <a:pt x="1123482" y="105308"/>
                    <a:pt x="1125006" y="105022"/>
                  </a:cubicBezTo>
                  <a:cubicBezTo>
                    <a:pt x="1125863" y="104832"/>
                    <a:pt x="1127196" y="104641"/>
                    <a:pt x="1128625" y="104546"/>
                  </a:cubicBezTo>
                  <a:cubicBezTo>
                    <a:pt x="1130911" y="104356"/>
                    <a:pt x="1133197" y="104070"/>
                    <a:pt x="1134245" y="103498"/>
                  </a:cubicBezTo>
                  <a:cubicBezTo>
                    <a:pt x="1135484" y="102736"/>
                    <a:pt x="1140055" y="102832"/>
                    <a:pt x="1141770" y="102832"/>
                  </a:cubicBezTo>
                  <a:lnTo>
                    <a:pt x="1142341" y="102832"/>
                  </a:lnTo>
                  <a:cubicBezTo>
                    <a:pt x="1143770" y="102832"/>
                    <a:pt x="1153676" y="100927"/>
                    <a:pt x="1154819" y="100641"/>
                  </a:cubicBezTo>
                  <a:cubicBezTo>
                    <a:pt x="1155010" y="100546"/>
                    <a:pt x="1155295" y="100546"/>
                    <a:pt x="1155486" y="100450"/>
                  </a:cubicBezTo>
                  <a:cubicBezTo>
                    <a:pt x="1156057" y="100355"/>
                    <a:pt x="1156724" y="100165"/>
                    <a:pt x="1156819" y="100260"/>
                  </a:cubicBezTo>
                  <a:cubicBezTo>
                    <a:pt x="1156819" y="100260"/>
                    <a:pt x="1157010" y="100355"/>
                    <a:pt x="1156819" y="101022"/>
                  </a:cubicBezTo>
                  <a:cubicBezTo>
                    <a:pt x="1156533" y="102736"/>
                    <a:pt x="1155200" y="103879"/>
                    <a:pt x="1154057" y="104356"/>
                  </a:cubicBezTo>
                  <a:cubicBezTo>
                    <a:pt x="1152724" y="104927"/>
                    <a:pt x="1148247" y="107499"/>
                    <a:pt x="1147675" y="108832"/>
                  </a:cubicBezTo>
                  <a:cubicBezTo>
                    <a:pt x="1147390" y="109594"/>
                    <a:pt x="1147104" y="110356"/>
                    <a:pt x="1147580" y="110833"/>
                  </a:cubicBezTo>
                  <a:cubicBezTo>
                    <a:pt x="1147961" y="111309"/>
                    <a:pt x="1148818" y="111118"/>
                    <a:pt x="1149104" y="111023"/>
                  </a:cubicBezTo>
                  <a:cubicBezTo>
                    <a:pt x="1149771" y="110833"/>
                    <a:pt x="1150343" y="110642"/>
                    <a:pt x="1150914" y="110452"/>
                  </a:cubicBezTo>
                  <a:cubicBezTo>
                    <a:pt x="1151771" y="110166"/>
                    <a:pt x="1152628" y="109880"/>
                    <a:pt x="1154057" y="109594"/>
                  </a:cubicBezTo>
                  <a:cubicBezTo>
                    <a:pt x="1154724" y="109404"/>
                    <a:pt x="1155867" y="109404"/>
                    <a:pt x="1157105" y="109213"/>
                  </a:cubicBezTo>
                  <a:cubicBezTo>
                    <a:pt x="1160724" y="108928"/>
                    <a:pt x="1165296" y="108547"/>
                    <a:pt x="1166058" y="106546"/>
                  </a:cubicBezTo>
                  <a:cubicBezTo>
                    <a:pt x="1166344" y="105784"/>
                    <a:pt x="1166630" y="104927"/>
                    <a:pt x="1166821" y="103975"/>
                  </a:cubicBezTo>
                  <a:cubicBezTo>
                    <a:pt x="1167297" y="102165"/>
                    <a:pt x="1168059" y="99688"/>
                    <a:pt x="1168916" y="99307"/>
                  </a:cubicBezTo>
                  <a:cubicBezTo>
                    <a:pt x="1170536" y="98736"/>
                    <a:pt x="1176631" y="98736"/>
                    <a:pt x="1177679" y="100736"/>
                  </a:cubicBezTo>
                  <a:cubicBezTo>
                    <a:pt x="1178918" y="103308"/>
                    <a:pt x="1179298" y="105499"/>
                    <a:pt x="1178536" y="106261"/>
                  </a:cubicBezTo>
                  <a:cubicBezTo>
                    <a:pt x="1178155" y="106642"/>
                    <a:pt x="1177298" y="107213"/>
                    <a:pt x="1176346" y="107689"/>
                  </a:cubicBezTo>
                  <a:cubicBezTo>
                    <a:pt x="1174917" y="108547"/>
                    <a:pt x="1173488" y="109404"/>
                    <a:pt x="1172917" y="110356"/>
                  </a:cubicBezTo>
                  <a:cubicBezTo>
                    <a:pt x="1172535" y="111023"/>
                    <a:pt x="1171488" y="112547"/>
                    <a:pt x="1170440" y="114071"/>
                  </a:cubicBezTo>
                  <a:cubicBezTo>
                    <a:pt x="1169202" y="115881"/>
                    <a:pt x="1167868" y="117691"/>
                    <a:pt x="1167297" y="118738"/>
                  </a:cubicBezTo>
                  <a:cubicBezTo>
                    <a:pt x="1167106" y="119119"/>
                    <a:pt x="1166821" y="119500"/>
                    <a:pt x="1166535" y="119977"/>
                  </a:cubicBezTo>
                  <a:cubicBezTo>
                    <a:pt x="1165487" y="121596"/>
                    <a:pt x="1164820" y="122644"/>
                    <a:pt x="1165202" y="123310"/>
                  </a:cubicBezTo>
                  <a:cubicBezTo>
                    <a:pt x="1165296" y="123501"/>
                    <a:pt x="1165582" y="123691"/>
                    <a:pt x="1166058" y="123691"/>
                  </a:cubicBezTo>
                  <a:cubicBezTo>
                    <a:pt x="1166249" y="123691"/>
                    <a:pt x="1166535" y="123691"/>
                    <a:pt x="1166821" y="123691"/>
                  </a:cubicBezTo>
                  <a:cubicBezTo>
                    <a:pt x="1168249" y="123787"/>
                    <a:pt x="1170249" y="123787"/>
                    <a:pt x="1171107" y="122358"/>
                  </a:cubicBezTo>
                  <a:cubicBezTo>
                    <a:pt x="1171297" y="121977"/>
                    <a:pt x="1171488" y="121691"/>
                    <a:pt x="1171583" y="121405"/>
                  </a:cubicBezTo>
                  <a:cubicBezTo>
                    <a:pt x="1171964" y="120548"/>
                    <a:pt x="1172250" y="120167"/>
                    <a:pt x="1173107" y="119596"/>
                  </a:cubicBezTo>
                  <a:lnTo>
                    <a:pt x="1173774" y="119215"/>
                  </a:lnTo>
                  <a:cubicBezTo>
                    <a:pt x="1175583" y="118262"/>
                    <a:pt x="1177108" y="117500"/>
                    <a:pt x="1177489" y="116643"/>
                  </a:cubicBezTo>
                  <a:cubicBezTo>
                    <a:pt x="1177869" y="115786"/>
                    <a:pt x="1180441" y="113119"/>
                    <a:pt x="1181680" y="112642"/>
                  </a:cubicBezTo>
                  <a:cubicBezTo>
                    <a:pt x="1183013" y="112071"/>
                    <a:pt x="1184632" y="110261"/>
                    <a:pt x="1185680" y="108832"/>
                  </a:cubicBezTo>
                  <a:cubicBezTo>
                    <a:pt x="1185871" y="108547"/>
                    <a:pt x="1186061" y="108261"/>
                    <a:pt x="1186251" y="107975"/>
                  </a:cubicBezTo>
                  <a:cubicBezTo>
                    <a:pt x="1186537" y="107499"/>
                    <a:pt x="1187109" y="106546"/>
                    <a:pt x="1187299" y="106451"/>
                  </a:cubicBezTo>
                  <a:cubicBezTo>
                    <a:pt x="1187299" y="106451"/>
                    <a:pt x="1187394" y="106451"/>
                    <a:pt x="1187394" y="106642"/>
                  </a:cubicBezTo>
                  <a:cubicBezTo>
                    <a:pt x="1187585" y="107023"/>
                    <a:pt x="1187776" y="107499"/>
                    <a:pt x="1187871" y="108070"/>
                  </a:cubicBezTo>
                  <a:cubicBezTo>
                    <a:pt x="1188252" y="109309"/>
                    <a:pt x="1188633" y="110642"/>
                    <a:pt x="1189490" y="110928"/>
                  </a:cubicBezTo>
                  <a:cubicBezTo>
                    <a:pt x="1189680" y="111023"/>
                    <a:pt x="1190062" y="111023"/>
                    <a:pt x="1190538" y="110737"/>
                  </a:cubicBezTo>
                  <a:lnTo>
                    <a:pt x="1190824" y="110547"/>
                  </a:lnTo>
                  <a:cubicBezTo>
                    <a:pt x="1192443" y="109594"/>
                    <a:pt x="1193395" y="109118"/>
                    <a:pt x="1194253" y="110261"/>
                  </a:cubicBezTo>
                  <a:cubicBezTo>
                    <a:pt x="1195110" y="111404"/>
                    <a:pt x="1197777" y="113881"/>
                    <a:pt x="1199491" y="113595"/>
                  </a:cubicBezTo>
                  <a:cubicBezTo>
                    <a:pt x="1199777" y="113500"/>
                    <a:pt x="1200349" y="113309"/>
                    <a:pt x="1200634" y="112642"/>
                  </a:cubicBezTo>
                  <a:lnTo>
                    <a:pt x="1200825" y="112071"/>
                  </a:lnTo>
                  <a:cubicBezTo>
                    <a:pt x="1201301" y="110547"/>
                    <a:pt x="1202539" y="107118"/>
                    <a:pt x="1203682" y="107118"/>
                  </a:cubicBezTo>
                  <a:cubicBezTo>
                    <a:pt x="1203682" y="107118"/>
                    <a:pt x="1203682" y="107118"/>
                    <a:pt x="1203778" y="107118"/>
                  </a:cubicBezTo>
                  <a:cubicBezTo>
                    <a:pt x="1204540" y="107213"/>
                    <a:pt x="1206064" y="107308"/>
                    <a:pt x="1207873" y="107404"/>
                  </a:cubicBezTo>
                  <a:cubicBezTo>
                    <a:pt x="1210255" y="107499"/>
                    <a:pt x="1213112" y="107689"/>
                    <a:pt x="1215303" y="107880"/>
                  </a:cubicBezTo>
                  <a:cubicBezTo>
                    <a:pt x="1219208" y="108261"/>
                    <a:pt x="1223875" y="109023"/>
                    <a:pt x="1225209" y="109690"/>
                  </a:cubicBezTo>
                  <a:cubicBezTo>
                    <a:pt x="1226352" y="110261"/>
                    <a:pt x="1228352" y="111880"/>
                    <a:pt x="1228257" y="112928"/>
                  </a:cubicBezTo>
                  <a:cubicBezTo>
                    <a:pt x="1228257" y="113023"/>
                    <a:pt x="1228162" y="113404"/>
                    <a:pt x="1227495" y="113690"/>
                  </a:cubicBezTo>
                  <a:cubicBezTo>
                    <a:pt x="1226543" y="114071"/>
                    <a:pt x="1225114" y="114357"/>
                    <a:pt x="1223590" y="114738"/>
                  </a:cubicBezTo>
                  <a:cubicBezTo>
                    <a:pt x="1219684" y="115690"/>
                    <a:pt x="1217112" y="116357"/>
                    <a:pt x="1216636" y="117595"/>
                  </a:cubicBezTo>
                  <a:cubicBezTo>
                    <a:pt x="1216446" y="117976"/>
                    <a:pt x="1216351" y="118453"/>
                    <a:pt x="1216255" y="119024"/>
                  </a:cubicBezTo>
                  <a:cubicBezTo>
                    <a:pt x="1215779" y="120929"/>
                    <a:pt x="1215017" y="123596"/>
                    <a:pt x="1212731" y="123691"/>
                  </a:cubicBezTo>
                  <a:cubicBezTo>
                    <a:pt x="1210350" y="123787"/>
                    <a:pt x="1205683" y="123501"/>
                    <a:pt x="1202920" y="123310"/>
                  </a:cubicBezTo>
                  <a:cubicBezTo>
                    <a:pt x="1201777" y="123215"/>
                    <a:pt x="1201015" y="123215"/>
                    <a:pt x="1200730" y="123215"/>
                  </a:cubicBezTo>
                  <a:cubicBezTo>
                    <a:pt x="1200158" y="123215"/>
                    <a:pt x="1195681" y="124263"/>
                    <a:pt x="1195586" y="125215"/>
                  </a:cubicBezTo>
                  <a:cubicBezTo>
                    <a:pt x="1195586" y="125406"/>
                    <a:pt x="1195586" y="125787"/>
                    <a:pt x="1196348" y="125787"/>
                  </a:cubicBezTo>
                  <a:cubicBezTo>
                    <a:pt x="1197968" y="125977"/>
                    <a:pt x="1200825" y="126644"/>
                    <a:pt x="1201492" y="127120"/>
                  </a:cubicBezTo>
                  <a:cubicBezTo>
                    <a:pt x="1201492" y="127120"/>
                    <a:pt x="1201492" y="127120"/>
                    <a:pt x="1201396" y="127120"/>
                  </a:cubicBezTo>
                  <a:cubicBezTo>
                    <a:pt x="1196158" y="128930"/>
                    <a:pt x="1194633" y="128740"/>
                    <a:pt x="1194253" y="128549"/>
                  </a:cubicBezTo>
                  <a:lnTo>
                    <a:pt x="1193967" y="128454"/>
                  </a:lnTo>
                  <a:cubicBezTo>
                    <a:pt x="1193014" y="128073"/>
                    <a:pt x="1192157" y="127692"/>
                    <a:pt x="1191490" y="127978"/>
                  </a:cubicBezTo>
                  <a:cubicBezTo>
                    <a:pt x="1191205" y="128073"/>
                    <a:pt x="1190919" y="128359"/>
                    <a:pt x="1190728" y="128644"/>
                  </a:cubicBezTo>
                  <a:cubicBezTo>
                    <a:pt x="1190633" y="128835"/>
                    <a:pt x="1190442" y="129121"/>
                    <a:pt x="1190157" y="129502"/>
                  </a:cubicBezTo>
                  <a:cubicBezTo>
                    <a:pt x="1189490" y="130454"/>
                    <a:pt x="1188823" y="131407"/>
                    <a:pt x="1189204" y="131978"/>
                  </a:cubicBezTo>
                  <a:cubicBezTo>
                    <a:pt x="1189395" y="132264"/>
                    <a:pt x="1189776" y="132454"/>
                    <a:pt x="1190347" y="132454"/>
                  </a:cubicBezTo>
                  <a:cubicBezTo>
                    <a:pt x="1191490" y="132454"/>
                    <a:pt x="1192348" y="132169"/>
                    <a:pt x="1193014" y="131978"/>
                  </a:cubicBezTo>
                  <a:cubicBezTo>
                    <a:pt x="1193681" y="131788"/>
                    <a:pt x="1194157" y="131597"/>
                    <a:pt x="1194919" y="131597"/>
                  </a:cubicBezTo>
                  <a:cubicBezTo>
                    <a:pt x="1195396" y="131597"/>
                    <a:pt x="1195872" y="131502"/>
                    <a:pt x="1196443" y="131502"/>
                  </a:cubicBezTo>
                  <a:cubicBezTo>
                    <a:pt x="1197396" y="131407"/>
                    <a:pt x="1198824" y="131216"/>
                    <a:pt x="1199111" y="131597"/>
                  </a:cubicBezTo>
                  <a:cubicBezTo>
                    <a:pt x="1199205" y="131692"/>
                    <a:pt x="1199205" y="131883"/>
                    <a:pt x="1199111" y="132264"/>
                  </a:cubicBezTo>
                  <a:cubicBezTo>
                    <a:pt x="1198920" y="132740"/>
                    <a:pt x="1198824" y="133216"/>
                    <a:pt x="1198729" y="133788"/>
                  </a:cubicBezTo>
                  <a:cubicBezTo>
                    <a:pt x="1198253" y="135407"/>
                    <a:pt x="1197777" y="137312"/>
                    <a:pt x="1196729" y="137407"/>
                  </a:cubicBezTo>
                  <a:lnTo>
                    <a:pt x="1196348" y="137407"/>
                  </a:lnTo>
                  <a:cubicBezTo>
                    <a:pt x="1194538" y="137598"/>
                    <a:pt x="1192062" y="137884"/>
                    <a:pt x="1190824" y="139122"/>
                  </a:cubicBezTo>
                  <a:cubicBezTo>
                    <a:pt x="1190442" y="139503"/>
                    <a:pt x="1189871" y="140170"/>
                    <a:pt x="1189299" y="140836"/>
                  </a:cubicBezTo>
                  <a:cubicBezTo>
                    <a:pt x="1187871" y="142456"/>
                    <a:pt x="1185775" y="144837"/>
                    <a:pt x="1185108" y="145218"/>
                  </a:cubicBezTo>
                  <a:cubicBezTo>
                    <a:pt x="1184918" y="145313"/>
                    <a:pt x="1184442" y="145408"/>
                    <a:pt x="1184061" y="145599"/>
                  </a:cubicBezTo>
                  <a:cubicBezTo>
                    <a:pt x="1182823" y="145885"/>
                    <a:pt x="1181013" y="146361"/>
                    <a:pt x="1180537" y="148075"/>
                  </a:cubicBezTo>
                  <a:cubicBezTo>
                    <a:pt x="1180346" y="148837"/>
                    <a:pt x="1180251" y="149790"/>
                    <a:pt x="1180061" y="150647"/>
                  </a:cubicBezTo>
                  <a:cubicBezTo>
                    <a:pt x="1179870" y="151790"/>
                    <a:pt x="1179679" y="153409"/>
                    <a:pt x="1179394" y="153695"/>
                  </a:cubicBezTo>
                  <a:cubicBezTo>
                    <a:pt x="1177965" y="154648"/>
                    <a:pt x="1177298" y="155505"/>
                    <a:pt x="1177298" y="156172"/>
                  </a:cubicBezTo>
                  <a:cubicBezTo>
                    <a:pt x="1177298" y="156457"/>
                    <a:pt x="1177393" y="156838"/>
                    <a:pt x="1177869" y="157124"/>
                  </a:cubicBezTo>
                  <a:cubicBezTo>
                    <a:pt x="1178632" y="157505"/>
                    <a:pt x="1179203" y="157696"/>
                    <a:pt x="1179774" y="157791"/>
                  </a:cubicBezTo>
                  <a:cubicBezTo>
                    <a:pt x="1180251" y="157886"/>
                    <a:pt x="1180632" y="157981"/>
                    <a:pt x="1181013" y="158172"/>
                  </a:cubicBezTo>
                  <a:cubicBezTo>
                    <a:pt x="1183585" y="159696"/>
                    <a:pt x="1185394" y="161125"/>
                    <a:pt x="1185871" y="162077"/>
                  </a:cubicBezTo>
                  <a:cubicBezTo>
                    <a:pt x="1186347" y="162839"/>
                    <a:pt x="1186728" y="163411"/>
                    <a:pt x="1187014" y="163792"/>
                  </a:cubicBezTo>
                  <a:cubicBezTo>
                    <a:pt x="1187299" y="164268"/>
                    <a:pt x="1187585" y="164554"/>
                    <a:pt x="1187680" y="164935"/>
                  </a:cubicBezTo>
                  <a:lnTo>
                    <a:pt x="1187776" y="165030"/>
                  </a:lnTo>
                  <a:cubicBezTo>
                    <a:pt x="1187966" y="165506"/>
                    <a:pt x="1188443" y="166459"/>
                    <a:pt x="1188157" y="166840"/>
                  </a:cubicBezTo>
                  <a:cubicBezTo>
                    <a:pt x="1188157" y="166935"/>
                    <a:pt x="1188061" y="167030"/>
                    <a:pt x="1187871" y="167030"/>
                  </a:cubicBezTo>
                  <a:cubicBezTo>
                    <a:pt x="1187204" y="167221"/>
                    <a:pt x="1186728" y="166840"/>
                    <a:pt x="1185966" y="166268"/>
                  </a:cubicBezTo>
                  <a:cubicBezTo>
                    <a:pt x="1185680" y="165982"/>
                    <a:pt x="1185299" y="165792"/>
                    <a:pt x="1184918" y="165601"/>
                  </a:cubicBezTo>
                  <a:cubicBezTo>
                    <a:pt x="1184728" y="165506"/>
                    <a:pt x="1184537" y="165411"/>
                    <a:pt x="1184252" y="165220"/>
                  </a:cubicBezTo>
                  <a:cubicBezTo>
                    <a:pt x="1182727" y="164363"/>
                    <a:pt x="1180251" y="162934"/>
                    <a:pt x="1179012" y="164268"/>
                  </a:cubicBezTo>
                  <a:lnTo>
                    <a:pt x="1178918" y="164363"/>
                  </a:lnTo>
                  <a:cubicBezTo>
                    <a:pt x="1177679" y="165697"/>
                    <a:pt x="1175869" y="167506"/>
                    <a:pt x="1177393" y="168840"/>
                  </a:cubicBezTo>
                  <a:cubicBezTo>
                    <a:pt x="1178060" y="169411"/>
                    <a:pt x="1178727" y="169411"/>
                    <a:pt x="1179298" y="169411"/>
                  </a:cubicBezTo>
                  <a:cubicBezTo>
                    <a:pt x="1179965" y="169411"/>
                    <a:pt x="1180346" y="169411"/>
                    <a:pt x="1180822" y="170173"/>
                  </a:cubicBezTo>
                  <a:cubicBezTo>
                    <a:pt x="1181489" y="171316"/>
                    <a:pt x="1183203" y="174079"/>
                    <a:pt x="1184728" y="173412"/>
                  </a:cubicBezTo>
                  <a:cubicBezTo>
                    <a:pt x="1184918" y="173317"/>
                    <a:pt x="1185013" y="173317"/>
                    <a:pt x="1185204" y="173221"/>
                  </a:cubicBezTo>
                  <a:cubicBezTo>
                    <a:pt x="1186251" y="172840"/>
                    <a:pt x="1187776" y="172174"/>
                    <a:pt x="1188919" y="172364"/>
                  </a:cubicBezTo>
                  <a:cubicBezTo>
                    <a:pt x="1191014" y="172650"/>
                    <a:pt x="1191776" y="173126"/>
                    <a:pt x="1191585" y="174079"/>
                  </a:cubicBezTo>
                  <a:cubicBezTo>
                    <a:pt x="1191300" y="175507"/>
                    <a:pt x="1190252" y="178651"/>
                    <a:pt x="1188633" y="179603"/>
                  </a:cubicBezTo>
                  <a:cubicBezTo>
                    <a:pt x="1188157" y="179889"/>
                    <a:pt x="1187776" y="179889"/>
                    <a:pt x="1187299" y="179794"/>
                  </a:cubicBezTo>
                  <a:cubicBezTo>
                    <a:pt x="1184442" y="178936"/>
                    <a:pt x="1179012" y="175603"/>
                    <a:pt x="1177584" y="174555"/>
                  </a:cubicBezTo>
                  <a:cubicBezTo>
                    <a:pt x="1176822" y="173983"/>
                    <a:pt x="1173774" y="172650"/>
                    <a:pt x="1172917" y="173412"/>
                  </a:cubicBezTo>
                  <a:cubicBezTo>
                    <a:pt x="1172726" y="173602"/>
                    <a:pt x="1172535" y="173888"/>
                    <a:pt x="1173012" y="174460"/>
                  </a:cubicBezTo>
                  <a:cubicBezTo>
                    <a:pt x="1174440" y="176174"/>
                    <a:pt x="1175012" y="177793"/>
                    <a:pt x="1174727" y="178079"/>
                  </a:cubicBezTo>
                  <a:cubicBezTo>
                    <a:pt x="1173964" y="178746"/>
                    <a:pt x="1172155" y="179698"/>
                    <a:pt x="1171297" y="179603"/>
                  </a:cubicBezTo>
                  <a:cubicBezTo>
                    <a:pt x="1171012" y="179603"/>
                    <a:pt x="1170726" y="179508"/>
                    <a:pt x="1170440" y="179413"/>
                  </a:cubicBezTo>
                  <a:cubicBezTo>
                    <a:pt x="1169678" y="179127"/>
                    <a:pt x="1168821" y="178936"/>
                    <a:pt x="1168249" y="179317"/>
                  </a:cubicBezTo>
                  <a:cubicBezTo>
                    <a:pt x="1167868" y="179508"/>
                    <a:pt x="1167678" y="179889"/>
                    <a:pt x="1167678" y="180460"/>
                  </a:cubicBezTo>
                  <a:cubicBezTo>
                    <a:pt x="1167487" y="182842"/>
                    <a:pt x="1167583" y="186842"/>
                    <a:pt x="1170059" y="187223"/>
                  </a:cubicBezTo>
                  <a:cubicBezTo>
                    <a:pt x="1170821" y="187318"/>
                    <a:pt x="1171869" y="187414"/>
                    <a:pt x="1172917" y="187414"/>
                  </a:cubicBezTo>
                  <a:cubicBezTo>
                    <a:pt x="1174631" y="187414"/>
                    <a:pt x="1176822" y="187509"/>
                    <a:pt x="1177298" y="188176"/>
                  </a:cubicBezTo>
                  <a:cubicBezTo>
                    <a:pt x="1178155" y="189509"/>
                    <a:pt x="1178346" y="190271"/>
                    <a:pt x="1177965" y="191128"/>
                  </a:cubicBezTo>
                  <a:cubicBezTo>
                    <a:pt x="1177869" y="191414"/>
                    <a:pt x="1177489" y="191890"/>
                    <a:pt x="1177203" y="192176"/>
                  </a:cubicBezTo>
                  <a:cubicBezTo>
                    <a:pt x="1176536" y="193033"/>
                    <a:pt x="1175869" y="193891"/>
                    <a:pt x="1176441" y="194748"/>
                  </a:cubicBezTo>
                  <a:cubicBezTo>
                    <a:pt x="1177393" y="195986"/>
                    <a:pt x="1178441" y="198272"/>
                    <a:pt x="1178060" y="198653"/>
                  </a:cubicBezTo>
                  <a:cubicBezTo>
                    <a:pt x="1178060" y="198653"/>
                    <a:pt x="1178060" y="198653"/>
                    <a:pt x="1177869" y="198653"/>
                  </a:cubicBezTo>
                  <a:cubicBezTo>
                    <a:pt x="1177203" y="198558"/>
                    <a:pt x="1176060" y="198367"/>
                    <a:pt x="1174821" y="198082"/>
                  </a:cubicBezTo>
                  <a:cubicBezTo>
                    <a:pt x="1170726" y="197320"/>
                    <a:pt x="1170249" y="197224"/>
                    <a:pt x="1169964" y="197701"/>
                  </a:cubicBezTo>
                  <a:cubicBezTo>
                    <a:pt x="1169869" y="197891"/>
                    <a:pt x="1169869" y="198082"/>
                    <a:pt x="1170249" y="198367"/>
                  </a:cubicBezTo>
                  <a:lnTo>
                    <a:pt x="1170630" y="198653"/>
                  </a:lnTo>
                  <a:cubicBezTo>
                    <a:pt x="1171583" y="199320"/>
                    <a:pt x="1171869" y="199510"/>
                    <a:pt x="1171678" y="200749"/>
                  </a:cubicBezTo>
                  <a:cubicBezTo>
                    <a:pt x="1171488" y="202082"/>
                    <a:pt x="1171678" y="204654"/>
                    <a:pt x="1172631" y="205606"/>
                  </a:cubicBezTo>
                  <a:cubicBezTo>
                    <a:pt x="1172917" y="205892"/>
                    <a:pt x="1173298" y="206083"/>
                    <a:pt x="1173678" y="206083"/>
                  </a:cubicBezTo>
                  <a:cubicBezTo>
                    <a:pt x="1175012" y="206083"/>
                    <a:pt x="1179394" y="206845"/>
                    <a:pt x="1179965" y="207130"/>
                  </a:cubicBezTo>
                  <a:cubicBezTo>
                    <a:pt x="1180061" y="207226"/>
                    <a:pt x="1180155" y="207226"/>
                    <a:pt x="1180346" y="207321"/>
                  </a:cubicBezTo>
                  <a:cubicBezTo>
                    <a:pt x="1181013" y="207607"/>
                    <a:pt x="1181489" y="207797"/>
                    <a:pt x="1181584" y="208845"/>
                  </a:cubicBezTo>
                  <a:cubicBezTo>
                    <a:pt x="1181680" y="209893"/>
                    <a:pt x="1180441" y="212369"/>
                    <a:pt x="1179394" y="212845"/>
                  </a:cubicBezTo>
                  <a:cubicBezTo>
                    <a:pt x="1179203" y="212941"/>
                    <a:pt x="1179108" y="212941"/>
                    <a:pt x="1179012" y="212845"/>
                  </a:cubicBezTo>
                  <a:cubicBezTo>
                    <a:pt x="1178251" y="212274"/>
                    <a:pt x="1177108" y="211321"/>
                    <a:pt x="1176155" y="210464"/>
                  </a:cubicBezTo>
                  <a:cubicBezTo>
                    <a:pt x="1175679" y="209988"/>
                    <a:pt x="1175203" y="209607"/>
                    <a:pt x="1174917" y="209416"/>
                  </a:cubicBezTo>
                  <a:cubicBezTo>
                    <a:pt x="1174060" y="208654"/>
                    <a:pt x="1171392" y="207321"/>
                    <a:pt x="1169487" y="207321"/>
                  </a:cubicBezTo>
                  <a:cubicBezTo>
                    <a:pt x="1167964" y="207321"/>
                    <a:pt x="1164630" y="207607"/>
                    <a:pt x="1163010" y="208845"/>
                  </a:cubicBezTo>
                  <a:cubicBezTo>
                    <a:pt x="1161582" y="209988"/>
                    <a:pt x="1160820" y="210940"/>
                    <a:pt x="1160915" y="211702"/>
                  </a:cubicBezTo>
                  <a:cubicBezTo>
                    <a:pt x="1160915" y="212179"/>
                    <a:pt x="1161201" y="212560"/>
                    <a:pt x="1161677" y="212941"/>
                  </a:cubicBezTo>
                  <a:cubicBezTo>
                    <a:pt x="1162534" y="213512"/>
                    <a:pt x="1164249" y="213703"/>
                    <a:pt x="1165963" y="213798"/>
                  </a:cubicBezTo>
                  <a:cubicBezTo>
                    <a:pt x="1167297" y="213893"/>
                    <a:pt x="1168630" y="214084"/>
                    <a:pt x="1169202" y="214369"/>
                  </a:cubicBezTo>
                  <a:cubicBezTo>
                    <a:pt x="1169487" y="214560"/>
                    <a:pt x="1169869" y="214655"/>
                    <a:pt x="1170345" y="214846"/>
                  </a:cubicBezTo>
                  <a:cubicBezTo>
                    <a:pt x="1171964" y="215512"/>
                    <a:pt x="1173012" y="215989"/>
                    <a:pt x="1172631" y="217608"/>
                  </a:cubicBezTo>
                  <a:cubicBezTo>
                    <a:pt x="1171964" y="219989"/>
                    <a:pt x="1170345" y="221894"/>
                    <a:pt x="1168249" y="222751"/>
                  </a:cubicBezTo>
                  <a:cubicBezTo>
                    <a:pt x="1166916" y="223323"/>
                    <a:pt x="1164915" y="223418"/>
                    <a:pt x="1163106" y="223513"/>
                  </a:cubicBezTo>
                  <a:cubicBezTo>
                    <a:pt x="1162058" y="223609"/>
                    <a:pt x="1161105" y="223609"/>
                    <a:pt x="1160344" y="223799"/>
                  </a:cubicBezTo>
                  <a:cubicBezTo>
                    <a:pt x="1158819" y="224085"/>
                    <a:pt x="1157391" y="223418"/>
                    <a:pt x="1157296" y="223228"/>
                  </a:cubicBezTo>
                  <a:cubicBezTo>
                    <a:pt x="1157296" y="223228"/>
                    <a:pt x="1157391" y="223132"/>
                    <a:pt x="1157486" y="223132"/>
                  </a:cubicBezTo>
                  <a:cubicBezTo>
                    <a:pt x="1158439" y="222656"/>
                    <a:pt x="1159010" y="221989"/>
                    <a:pt x="1159010" y="221418"/>
                  </a:cubicBezTo>
                  <a:cubicBezTo>
                    <a:pt x="1159010" y="221037"/>
                    <a:pt x="1158915" y="220561"/>
                    <a:pt x="1158058" y="220084"/>
                  </a:cubicBezTo>
                  <a:cubicBezTo>
                    <a:pt x="1156724" y="219322"/>
                    <a:pt x="1153200" y="217989"/>
                    <a:pt x="1151962" y="217989"/>
                  </a:cubicBezTo>
                  <a:cubicBezTo>
                    <a:pt x="1150914" y="217989"/>
                    <a:pt x="1148151" y="217608"/>
                    <a:pt x="1146913" y="216465"/>
                  </a:cubicBezTo>
                  <a:cubicBezTo>
                    <a:pt x="1146723" y="216274"/>
                    <a:pt x="1146532" y="216084"/>
                    <a:pt x="1146246" y="215893"/>
                  </a:cubicBezTo>
                  <a:cubicBezTo>
                    <a:pt x="1144246" y="214084"/>
                    <a:pt x="1142817" y="212750"/>
                    <a:pt x="1141770" y="213131"/>
                  </a:cubicBezTo>
                  <a:cubicBezTo>
                    <a:pt x="1141484" y="213226"/>
                    <a:pt x="1141198" y="213512"/>
                    <a:pt x="1141103" y="214179"/>
                  </a:cubicBezTo>
                  <a:cubicBezTo>
                    <a:pt x="1140912" y="216465"/>
                    <a:pt x="1142341" y="219703"/>
                    <a:pt x="1143103" y="220465"/>
                  </a:cubicBezTo>
                  <a:cubicBezTo>
                    <a:pt x="1143770" y="221132"/>
                    <a:pt x="1144723" y="222942"/>
                    <a:pt x="1144437" y="223323"/>
                  </a:cubicBezTo>
                  <a:cubicBezTo>
                    <a:pt x="1144342" y="223418"/>
                    <a:pt x="1144151" y="223418"/>
                    <a:pt x="1144056" y="223418"/>
                  </a:cubicBezTo>
                  <a:cubicBezTo>
                    <a:pt x="1143294" y="223323"/>
                    <a:pt x="1142817" y="223228"/>
                    <a:pt x="1142437" y="223132"/>
                  </a:cubicBezTo>
                  <a:cubicBezTo>
                    <a:pt x="1141770" y="222942"/>
                    <a:pt x="1141198" y="222847"/>
                    <a:pt x="1140722" y="223609"/>
                  </a:cubicBezTo>
                  <a:cubicBezTo>
                    <a:pt x="1140627" y="223704"/>
                    <a:pt x="1140627" y="223799"/>
                    <a:pt x="1140532" y="223990"/>
                  </a:cubicBezTo>
                  <a:cubicBezTo>
                    <a:pt x="1140246" y="224466"/>
                    <a:pt x="1139769" y="225514"/>
                    <a:pt x="1139198" y="225609"/>
                  </a:cubicBezTo>
                  <a:cubicBezTo>
                    <a:pt x="1139103" y="225609"/>
                    <a:pt x="1138912" y="225704"/>
                    <a:pt x="1138626" y="225514"/>
                  </a:cubicBezTo>
                  <a:cubicBezTo>
                    <a:pt x="1137198" y="224656"/>
                    <a:pt x="1135102" y="223037"/>
                    <a:pt x="1134626" y="222370"/>
                  </a:cubicBezTo>
                  <a:cubicBezTo>
                    <a:pt x="1134150" y="221608"/>
                    <a:pt x="1132816" y="219894"/>
                    <a:pt x="1131769" y="219989"/>
                  </a:cubicBezTo>
                  <a:cubicBezTo>
                    <a:pt x="1131483" y="219989"/>
                    <a:pt x="1131197" y="220180"/>
                    <a:pt x="1131007" y="220370"/>
                  </a:cubicBezTo>
                  <a:cubicBezTo>
                    <a:pt x="1130340" y="221418"/>
                    <a:pt x="1129578" y="223323"/>
                    <a:pt x="1130340" y="224656"/>
                  </a:cubicBezTo>
                  <a:cubicBezTo>
                    <a:pt x="1131102" y="225799"/>
                    <a:pt x="1133483" y="227514"/>
                    <a:pt x="1134340" y="227704"/>
                  </a:cubicBezTo>
                  <a:cubicBezTo>
                    <a:pt x="1134721" y="227800"/>
                    <a:pt x="1135864" y="228847"/>
                    <a:pt x="1135960" y="229609"/>
                  </a:cubicBezTo>
                  <a:cubicBezTo>
                    <a:pt x="1135960" y="229800"/>
                    <a:pt x="1135960" y="229895"/>
                    <a:pt x="1135864" y="229895"/>
                  </a:cubicBezTo>
                  <a:cubicBezTo>
                    <a:pt x="1135578" y="230086"/>
                    <a:pt x="1135102" y="230371"/>
                    <a:pt x="1134721" y="230562"/>
                  </a:cubicBezTo>
                  <a:cubicBezTo>
                    <a:pt x="1133674" y="231133"/>
                    <a:pt x="1132912" y="231514"/>
                    <a:pt x="1132816" y="232086"/>
                  </a:cubicBezTo>
                  <a:cubicBezTo>
                    <a:pt x="1132816" y="232276"/>
                    <a:pt x="1132912" y="232562"/>
                    <a:pt x="1133292" y="232753"/>
                  </a:cubicBezTo>
                  <a:cubicBezTo>
                    <a:pt x="1133769" y="232943"/>
                    <a:pt x="1134245" y="233038"/>
                    <a:pt x="1134721" y="233134"/>
                  </a:cubicBezTo>
                  <a:cubicBezTo>
                    <a:pt x="1135007" y="233134"/>
                    <a:pt x="1135388" y="233229"/>
                    <a:pt x="1135388" y="233324"/>
                  </a:cubicBezTo>
                  <a:cubicBezTo>
                    <a:pt x="1135388" y="233324"/>
                    <a:pt x="1135388" y="233419"/>
                    <a:pt x="1135293" y="233515"/>
                  </a:cubicBezTo>
                  <a:cubicBezTo>
                    <a:pt x="1134721" y="234562"/>
                    <a:pt x="1134531" y="235229"/>
                    <a:pt x="1134817" y="235610"/>
                  </a:cubicBezTo>
                  <a:cubicBezTo>
                    <a:pt x="1134912" y="235801"/>
                    <a:pt x="1135198" y="236086"/>
                    <a:pt x="1135864" y="236086"/>
                  </a:cubicBezTo>
                  <a:cubicBezTo>
                    <a:pt x="1136531" y="236086"/>
                    <a:pt x="1137007" y="235801"/>
                    <a:pt x="1137483" y="235515"/>
                  </a:cubicBezTo>
                  <a:cubicBezTo>
                    <a:pt x="1137960" y="235229"/>
                    <a:pt x="1138436" y="234943"/>
                    <a:pt x="1139103" y="234943"/>
                  </a:cubicBezTo>
                  <a:cubicBezTo>
                    <a:pt x="1140627" y="234943"/>
                    <a:pt x="1141198" y="235324"/>
                    <a:pt x="1141579" y="235705"/>
                  </a:cubicBezTo>
                  <a:cubicBezTo>
                    <a:pt x="1141674" y="235801"/>
                    <a:pt x="1141865" y="236086"/>
                    <a:pt x="1142055" y="236372"/>
                  </a:cubicBezTo>
                  <a:cubicBezTo>
                    <a:pt x="1142532" y="237134"/>
                    <a:pt x="1143199" y="238087"/>
                    <a:pt x="1144151" y="238182"/>
                  </a:cubicBezTo>
                  <a:cubicBezTo>
                    <a:pt x="1144437" y="238277"/>
                    <a:pt x="1144818" y="238277"/>
                    <a:pt x="1145199" y="238277"/>
                  </a:cubicBezTo>
                  <a:cubicBezTo>
                    <a:pt x="1146246" y="238277"/>
                    <a:pt x="1147485" y="238372"/>
                    <a:pt x="1148151" y="239134"/>
                  </a:cubicBezTo>
                  <a:cubicBezTo>
                    <a:pt x="1148914" y="240087"/>
                    <a:pt x="1150723" y="241992"/>
                    <a:pt x="1151962" y="242182"/>
                  </a:cubicBezTo>
                  <a:cubicBezTo>
                    <a:pt x="1152342" y="242278"/>
                    <a:pt x="1152628" y="242278"/>
                    <a:pt x="1152914" y="242182"/>
                  </a:cubicBezTo>
                  <a:cubicBezTo>
                    <a:pt x="1153485" y="242182"/>
                    <a:pt x="1153962" y="242087"/>
                    <a:pt x="1154724" y="242754"/>
                  </a:cubicBezTo>
                  <a:cubicBezTo>
                    <a:pt x="1156153" y="243992"/>
                    <a:pt x="1159296" y="247802"/>
                    <a:pt x="1159010" y="249517"/>
                  </a:cubicBezTo>
                  <a:cubicBezTo>
                    <a:pt x="1158915" y="250279"/>
                    <a:pt x="1158534" y="250850"/>
                    <a:pt x="1158153" y="251326"/>
                  </a:cubicBezTo>
                  <a:cubicBezTo>
                    <a:pt x="1157676" y="251993"/>
                    <a:pt x="1157200" y="252660"/>
                    <a:pt x="1157676" y="253708"/>
                  </a:cubicBezTo>
                  <a:cubicBezTo>
                    <a:pt x="1158153" y="254660"/>
                    <a:pt x="1159296" y="257232"/>
                    <a:pt x="1158629" y="258851"/>
                  </a:cubicBezTo>
                  <a:cubicBezTo>
                    <a:pt x="1158058" y="260280"/>
                    <a:pt x="1156153" y="261994"/>
                    <a:pt x="1155010" y="261804"/>
                  </a:cubicBezTo>
                  <a:cubicBezTo>
                    <a:pt x="1154438" y="261709"/>
                    <a:pt x="1153390" y="260851"/>
                    <a:pt x="1152438" y="260089"/>
                  </a:cubicBezTo>
                  <a:cubicBezTo>
                    <a:pt x="1151009" y="258851"/>
                    <a:pt x="1150152" y="258184"/>
                    <a:pt x="1149390" y="258375"/>
                  </a:cubicBezTo>
                  <a:cubicBezTo>
                    <a:pt x="1149104" y="258375"/>
                    <a:pt x="1148914" y="258565"/>
                    <a:pt x="1148818" y="258756"/>
                  </a:cubicBezTo>
                  <a:cubicBezTo>
                    <a:pt x="1148247" y="259804"/>
                    <a:pt x="1148056" y="260089"/>
                    <a:pt x="1146818" y="260756"/>
                  </a:cubicBezTo>
                  <a:cubicBezTo>
                    <a:pt x="1146152" y="261137"/>
                    <a:pt x="1143865" y="262185"/>
                    <a:pt x="1143103" y="261042"/>
                  </a:cubicBezTo>
                  <a:cubicBezTo>
                    <a:pt x="1141961" y="259327"/>
                    <a:pt x="1140436" y="255994"/>
                    <a:pt x="1140912" y="255232"/>
                  </a:cubicBezTo>
                  <a:cubicBezTo>
                    <a:pt x="1141484" y="254279"/>
                    <a:pt x="1142341" y="251993"/>
                    <a:pt x="1141198" y="251422"/>
                  </a:cubicBezTo>
                  <a:cubicBezTo>
                    <a:pt x="1140912" y="251326"/>
                    <a:pt x="1140532" y="251231"/>
                    <a:pt x="1140151" y="251136"/>
                  </a:cubicBezTo>
                  <a:cubicBezTo>
                    <a:pt x="1139293" y="250945"/>
                    <a:pt x="1138341" y="250850"/>
                    <a:pt x="1138055" y="249993"/>
                  </a:cubicBezTo>
                  <a:cubicBezTo>
                    <a:pt x="1137769" y="249040"/>
                    <a:pt x="1136150" y="245326"/>
                    <a:pt x="1134531" y="245326"/>
                  </a:cubicBezTo>
                  <a:cubicBezTo>
                    <a:pt x="1133292" y="245326"/>
                    <a:pt x="1129292" y="245135"/>
                    <a:pt x="1128054" y="244468"/>
                  </a:cubicBezTo>
                  <a:cubicBezTo>
                    <a:pt x="1127578" y="244183"/>
                    <a:pt x="1126911" y="243992"/>
                    <a:pt x="1126244" y="243706"/>
                  </a:cubicBezTo>
                  <a:cubicBezTo>
                    <a:pt x="1125101" y="243325"/>
                    <a:pt x="1123767" y="242849"/>
                    <a:pt x="1123291" y="242182"/>
                  </a:cubicBezTo>
                  <a:cubicBezTo>
                    <a:pt x="1122720" y="241420"/>
                    <a:pt x="1121291" y="240277"/>
                    <a:pt x="1120243" y="240563"/>
                  </a:cubicBezTo>
                  <a:cubicBezTo>
                    <a:pt x="1119958" y="240658"/>
                    <a:pt x="1119481" y="240849"/>
                    <a:pt x="1119291" y="241706"/>
                  </a:cubicBezTo>
                  <a:cubicBezTo>
                    <a:pt x="1119291" y="241897"/>
                    <a:pt x="1119196" y="242087"/>
                    <a:pt x="1119196" y="242278"/>
                  </a:cubicBezTo>
                  <a:cubicBezTo>
                    <a:pt x="1119005" y="243325"/>
                    <a:pt x="1119005" y="243421"/>
                    <a:pt x="1119862" y="244278"/>
                  </a:cubicBezTo>
                  <a:lnTo>
                    <a:pt x="1120148" y="244564"/>
                  </a:lnTo>
                  <a:cubicBezTo>
                    <a:pt x="1121958" y="246373"/>
                    <a:pt x="1123767" y="248183"/>
                    <a:pt x="1125387" y="248183"/>
                  </a:cubicBezTo>
                  <a:cubicBezTo>
                    <a:pt x="1125863" y="248183"/>
                    <a:pt x="1126435" y="248183"/>
                    <a:pt x="1126911" y="248183"/>
                  </a:cubicBezTo>
                  <a:cubicBezTo>
                    <a:pt x="1127958" y="248183"/>
                    <a:pt x="1129101" y="248088"/>
                    <a:pt x="1130244" y="248183"/>
                  </a:cubicBezTo>
                  <a:cubicBezTo>
                    <a:pt x="1131769" y="248374"/>
                    <a:pt x="1133483" y="248659"/>
                    <a:pt x="1133483" y="249612"/>
                  </a:cubicBezTo>
                  <a:cubicBezTo>
                    <a:pt x="1133674" y="251326"/>
                    <a:pt x="1133197" y="251803"/>
                    <a:pt x="1132626" y="251898"/>
                  </a:cubicBezTo>
                  <a:cubicBezTo>
                    <a:pt x="1132340" y="251898"/>
                    <a:pt x="1131769" y="251993"/>
                    <a:pt x="1131007" y="252088"/>
                  </a:cubicBezTo>
                  <a:cubicBezTo>
                    <a:pt x="1122244" y="252946"/>
                    <a:pt x="1120910" y="253327"/>
                    <a:pt x="1120815" y="254184"/>
                  </a:cubicBezTo>
                  <a:cubicBezTo>
                    <a:pt x="1120815" y="254755"/>
                    <a:pt x="1120434" y="255708"/>
                    <a:pt x="1119958" y="256089"/>
                  </a:cubicBezTo>
                  <a:cubicBezTo>
                    <a:pt x="1119767" y="256184"/>
                    <a:pt x="1119576" y="256184"/>
                    <a:pt x="1119386" y="256184"/>
                  </a:cubicBezTo>
                  <a:lnTo>
                    <a:pt x="1119100" y="256089"/>
                  </a:lnTo>
                  <a:cubicBezTo>
                    <a:pt x="1117957" y="255708"/>
                    <a:pt x="1116814" y="255422"/>
                    <a:pt x="1115862" y="256470"/>
                  </a:cubicBezTo>
                  <a:cubicBezTo>
                    <a:pt x="1115195" y="257137"/>
                    <a:pt x="1115005" y="258184"/>
                    <a:pt x="1115290" y="258851"/>
                  </a:cubicBezTo>
                  <a:cubicBezTo>
                    <a:pt x="1115481" y="259423"/>
                    <a:pt x="1116052" y="259708"/>
                    <a:pt x="1116719" y="259804"/>
                  </a:cubicBezTo>
                  <a:cubicBezTo>
                    <a:pt x="1118243" y="259994"/>
                    <a:pt x="1123387" y="260375"/>
                    <a:pt x="1124434" y="260375"/>
                  </a:cubicBezTo>
                  <a:cubicBezTo>
                    <a:pt x="1125101" y="260375"/>
                    <a:pt x="1125863" y="260851"/>
                    <a:pt x="1125959" y="261137"/>
                  </a:cubicBezTo>
                  <a:cubicBezTo>
                    <a:pt x="1125959" y="261137"/>
                    <a:pt x="1125959" y="261232"/>
                    <a:pt x="1125768" y="261423"/>
                  </a:cubicBezTo>
                  <a:cubicBezTo>
                    <a:pt x="1125101" y="261804"/>
                    <a:pt x="1122148" y="262471"/>
                    <a:pt x="1120243" y="262852"/>
                  </a:cubicBezTo>
                  <a:cubicBezTo>
                    <a:pt x="1118529" y="263233"/>
                    <a:pt x="1117481" y="263423"/>
                    <a:pt x="1117195" y="263614"/>
                  </a:cubicBezTo>
                  <a:cubicBezTo>
                    <a:pt x="1116719" y="263804"/>
                    <a:pt x="1116528" y="264280"/>
                    <a:pt x="1116624" y="264757"/>
                  </a:cubicBezTo>
                  <a:cubicBezTo>
                    <a:pt x="1116814" y="265519"/>
                    <a:pt x="1117671" y="266376"/>
                    <a:pt x="1118910" y="266376"/>
                  </a:cubicBezTo>
                  <a:cubicBezTo>
                    <a:pt x="1119576" y="266376"/>
                    <a:pt x="1121101" y="266185"/>
                    <a:pt x="1122815" y="265900"/>
                  </a:cubicBezTo>
                  <a:cubicBezTo>
                    <a:pt x="1124815" y="265614"/>
                    <a:pt x="1127387" y="265233"/>
                    <a:pt x="1128149" y="265328"/>
                  </a:cubicBezTo>
                  <a:lnTo>
                    <a:pt x="1128816" y="265423"/>
                  </a:lnTo>
                  <a:cubicBezTo>
                    <a:pt x="1130816" y="265709"/>
                    <a:pt x="1132245" y="265804"/>
                    <a:pt x="1133007" y="265519"/>
                  </a:cubicBezTo>
                  <a:cubicBezTo>
                    <a:pt x="1133292" y="265423"/>
                    <a:pt x="1133674" y="265138"/>
                    <a:pt x="1134055" y="264757"/>
                  </a:cubicBezTo>
                  <a:cubicBezTo>
                    <a:pt x="1134912" y="264090"/>
                    <a:pt x="1136245" y="263042"/>
                    <a:pt x="1136912" y="263328"/>
                  </a:cubicBezTo>
                  <a:cubicBezTo>
                    <a:pt x="1138150" y="263899"/>
                    <a:pt x="1143960" y="265900"/>
                    <a:pt x="1145580" y="265900"/>
                  </a:cubicBezTo>
                  <a:cubicBezTo>
                    <a:pt x="1147485" y="265900"/>
                    <a:pt x="1149009" y="266090"/>
                    <a:pt x="1149390" y="266376"/>
                  </a:cubicBezTo>
                  <a:cubicBezTo>
                    <a:pt x="1149390" y="266376"/>
                    <a:pt x="1149294" y="266471"/>
                    <a:pt x="1149294" y="266471"/>
                  </a:cubicBezTo>
                  <a:cubicBezTo>
                    <a:pt x="1148533" y="266947"/>
                    <a:pt x="1147008" y="267328"/>
                    <a:pt x="1145580" y="267709"/>
                  </a:cubicBezTo>
                  <a:cubicBezTo>
                    <a:pt x="1144056" y="268090"/>
                    <a:pt x="1142627" y="268376"/>
                    <a:pt x="1142055" y="268948"/>
                  </a:cubicBezTo>
                  <a:cubicBezTo>
                    <a:pt x="1141103" y="269900"/>
                    <a:pt x="1132912" y="276949"/>
                    <a:pt x="1130054" y="278092"/>
                  </a:cubicBezTo>
                  <a:cubicBezTo>
                    <a:pt x="1128721" y="278568"/>
                    <a:pt x="1124339" y="280378"/>
                    <a:pt x="1123672" y="280949"/>
                  </a:cubicBezTo>
                  <a:cubicBezTo>
                    <a:pt x="1122911" y="281616"/>
                    <a:pt x="1120719" y="283426"/>
                    <a:pt x="1119862" y="283807"/>
                  </a:cubicBezTo>
                  <a:cubicBezTo>
                    <a:pt x="1119481" y="283902"/>
                    <a:pt x="1117957" y="284092"/>
                    <a:pt x="1116624" y="284188"/>
                  </a:cubicBezTo>
                  <a:cubicBezTo>
                    <a:pt x="1113957" y="284378"/>
                    <a:pt x="1112243" y="284569"/>
                    <a:pt x="1111766" y="284950"/>
                  </a:cubicBezTo>
                  <a:cubicBezTo>
                    <a:pt x="1111671" y="285045"/>
                    <a:pt x="1111480" y="285140"/>
                    <a:pt x="1111290" y="285331"/>
                  </a:cubicBezTo>
                  <a:cubicBezTo>
                    <a:pt x="1110528" y="285902"/>
                    <a:pt x="1109480" y="286759"/>
                    <a:pt x="1108242" y="286569"/>
                  </a:cubicBezTo>
                  <a:cubicBezTo>
                    <a:pt x="1107861" y="286474"/>
                    <a:pt x="1107385" y="286378"/>
                    <a:pt x="1106813" y="286188"/>
                  </a:cubicBezTo>
                  <a:cubicBezTo>
                    <a:pt x="1104432" y="286188"/>
                    <a:pt x="1102622" y="285807"/>
                    <a:pt x="1101955" y="286093"/>
                  </a:cubicBezTo>
                  <a:close/>
                  <a:moveTo>
                    <a:pt x="2000067" y="798252"/>
                  </a:moveTo>
                  <a:cubicBezTo>
                    <a:pt x="1999305" y="798252"/>
                    <a:pt x="1998639" y="798538"/>
                    <a:pt x="1998353" y="799204"/>
                  </a:cubicBezTo>
                  <a:cubicBezTo>
                    <a:pt x="1997782" y="800347"/>
                    <a:pt x="1996924" y="802729"/>
                    <a:pt x="1996829" y="803491"/>
                  </a:cubicBezTo>
                  <a:cubicBezTo>
                    <a:pt x="1996829" y="803776"/>
                    <a:pt x="1996829" y="804158"/>
                    <a:pt x="1996924" y="804634"/>
                  </a:cubicBezTo>
                  <a:cubicBezTo>
                    <a:pt x="1997019" y="805586"/>
                    <a:pt x="1997210" y="807015"/>
                    <a:pt x="1996924" y="807587"/>
                  </a:cubicBezTo>
                  <a:cubicBezTo>
                    <a:pt x="1996829" y="807777"/>
                    <a:pt x="1996734" y="808063"/>
                    <a:pt x="1996543" y="808349"/>
                  </a:cubicBezTo>
                  <a:cubicBezTo>
                    <a:pt x="1996162" y="809301"/>
                    <a:pt x="1995686" y="810349"/>
                    <a:pt x="1995591" y="811206"/>
                  </a:cubicBezTo>
                  <a:cubicBezTo>
                    <a:pt x="1995591" y="811492"/>
                    <a:pt x="1995496" y="811968"/>
                    <a:pt x="1995496" y="812444"/>
                  </a:cubicBezTo>
                  <a:cubicBezTo>
                    <a:pt x="1995305" y="814445"/>
                    <a:pt x="1995210" y="816064"/>
                    <a:pt x="1995210" y="816730"/>
                  </a:cubicBezTo>
                  <a:cubicBezTo>
                    <a:pt x="1995210" y="816730"/>
                    <a:pt x="1995591" y="818921"/>
                    <a:pt x="1996543" y="819016"/>
                  </a:cubicBezTo>
                  <a:lnTo>
                    <a:pt x="1996543" y="819016"/>
                  </a:lnTo>
                  <a:cubicBezTo>
                    <a:pt x="1996734" y="819016"/>
                    <a:pt x="1997115" y="818921"/>
                    <a:pt x="1997305" y="818445"/>
                  </a:cubicBezTo>
                  <a:cubicBezTo>
                    <a:pt x="1997496" y="817874"/>
                    <a:pt x="1997686" y="817207"/>
                    <a:pt x="1997877" y="816445"/>
                  </a:cubicBezTo>
                  <a:cubicBezTo>
                    <a:pt x="1998068" y="815778"/>
                    <a:pt x="1998162" y="815207"/>
                    <a:pt x="1998353" y="814635"/>
                  </a:cubicBezTo>
                  <a:cubicBezTo>
                    <a:pt x="1998734" y="813492"/>
                    <a:pt x="1999496" y="810634"/>
                    <a:pt x="1999591" y="809301"/>
                  </a:cubicBezTo>
                  <a:cubicBezTo>
                    <a:pt x="1999591" y="808920"/>
                    <a:pt x="1999591" y="808349"/>
                    <a:pt x="1999687" y="807777"/>
                  </a:cubicBezTo>
                  <a:cubicBezTo>
                    <a:pt x="1999687" y="806634"/>
                    <a:pt x="1999782" y="805300"/>
                    <a:pt x="1999877" y="804729"/>
                  </a:cubicBezTo>
                  <a:cubicBezTo>
                    <a:pt x="2000067" y="803967"/>
                    <a:pt x="2000734" y="802157"/>
                    <a:pt x="2000734" y="802157"/>
                  </a:cubicBezTo>
                  <a:lnTo>
                    <a:pt x="2000734" y="802157"/>
                  </a:lnTo>
                  <a:cubicBezTo>
                    <a:pt x="2000830" y="801871"/>
                    <a:pt x="2000925" y="801586"/>
                    <a:pt x="2001020" y="801300"/>
                  </a:cubicBezTo>
                  <a:cubicBezTo>
                    <a:pt x="2001306" y="800633"/>
                    <a:pt x="2001592" y="799871"/>
                    <a:pt x="2001401" y="799300"/>
                  </a:cubicBezTo>
                  <a:cubicBezTo>
                    <a:pt x="2001496" y="798728"/>
                    <a:pt x="2000830" y="798252"/>
                    <a:pt x="2000067" y="798252"/>
                  </a:cubicBezTo>
                  <a:close/>
                  <a:moveTo>
                    <a:pt x="2000353" y="801014"/>
                  </a:moveTo>
                  <a:cubicBezTo>
                    <a:pt x="2000258" y="801300"/>
                    <a:pt x="2000163" y="801586"/>
                    <a:pt x="2000067" y="801871"/>
                  </a:cubicBezTo>
                  <a:cubicBezTo>
                    <a:pt x="1999972" y="802062"/>
                    <a:pt x="1999401" y="803681"/>
                    <a:pt x="1999211" y="804538"/>
                  </a:cubicBezTo>
                  <a:cubicBezTo>
                    <a:pt x="1999020" y="805110"/>
                    <a:pt x="1999020" y="806443"/>
                    <a:pt x="1998924" y="807777"/>
                  </a:cubicBezTo>
                  <a:cubicBezTo>
                    <a:pt x="1998924" y="808349"/>
                    <a:pt x="1998924" y="808825"/>
                    <a:pt x="1998829" y="809301"/>
                  </a:cubicBezTo>
                  <a:cubicBezTo>
                    <a:pt x="1998734" y="810634"/>
                    <a:pt x="1998068" y="813397"/>
                    <a:pt x="1997686" y="814445"/>
                  </a:cubicBezTo>
                  <a:cubicBezTo>
                    <a:pt x="1997496" y="815016"/>
                    <a:pt x="1997305" y="815683"/>
                    <a:pt x="1997115" y="816349"/>
                  </a:cubicBezTo>
                  <a:cubicBezTo>
                    <a:pt x="1996924" y="816921"/>
                    <a:pt x="1996829" y="817492"/>
                    <a:pt x="1996639" y="817969"/>
                  </a:cubicBezTo>
                  <a:cubicBezTo>
                    <a:pt x="1996448" y="817588"/>
                    <a:pt x="1996258" y="817016"/>
                    <a:pt x="1996162" y="816635"/>
                  </a:cubicBezTo>
                  <a:cubicBezTo>
                    <a:pt x="1996067" y="816064"/>
                    <a:pt x="1996258" y="813968"/>
                    <a:pt x="1996448" y="812540"/>
                  </a:cubicBezTo>
                  <a:cubicBezTo>
                    <a:pt x="1996543" y="811968"/>
                    <a:pt x="1996543" y="811492"/>
                    <a:pt x="1996543" y="811206"/>
                  </a:cubicBezTo>
                  <a:cubicBezTo>
                    <a:pt x="1996543" y="810539"/>
                    <a:pt x="1997019" y="809491"/>
                    <a:pt x="1997401" y="808634"/>
                  </a:cubicBezTo>
                  <a:cubicBezTo>
                    <a:pt x="1997496" y="808349"/>
                    <a:pt x="1997686" y="808063"/>
                    <a:pt x="1997782" y="807872"/>
                  </a:cubicBezTo>
                  <a:cubicBezTo>
                    <a:pt x="1998068" y="807110"/>
                    <a:pt x="1997972" y="805682"/>
                    <a:pt x="1997782" y="804538"/>
                  </a:cubicBezTo>
                  <a:cubicBezTo>
                    <a:pt x="1997686" y="804062"/>
                    <a:pt x="1997686" y="803681"/>
                    <a:pt x="1997686" y="803491"/>
                  </a:cubicBezTo>
                  <a:cubicBezTo>
                    <a:pt x="1997686" y="802919"/>
                    <a:pt x="1998544" y="800633"/>
                    <a:pt x="1999115" y="799490"/>
                  </a:cubicBezTo>
                  <a:cubicBezTo>
                    <a:pt x="1999305" y="799204"/>
                    <a:pt x="1999496" y="799014"/>
                    <a:pt x="1999877" y="799014"/>
                  </a:cubicBezTo>
                  <a:cubicBezTo>
                    <a:pt x="1999877" y="799014"/>
                    <a:pt x="1999972" y="799014"/>
                    <a:pt x="1999972" y="799014"/>
                  </a:cubicBezTo>
                  <a:cubicBezTo>
                    <a:pt x="2000353" y="799014"/>
                    <a:pt x="2000639" y="799300"/>
                    <a:pt x="2000734" y="799395"/>
                  </a:cubicBezTo>
                  <a:cubicBezTo>
                    <a:pt x="2000734" y="799776"/>
                    <a:pt x="2000544" y="800443"/>
                    <a:pt x="2000353" y="801014"/>
                  </a:cubicBezTo>
                  <a:close/>
                  <a:moveTo>
                    <a:pt x="1997972" y="824827"/>
                  </a:moveTo>
                  <a:cubicBezTo>
                    <a:pt x="1997686" y="824350"/>
                    <a:pt x="1997305" y="823779"/>
                    <a:pt x="1996639" y="823874"/>
                  </a:cubicBezTo>
                  <a:cubicBezTo>
                    <a:pt x="1996067" y="823970"/>
                    <a:pt x="1995781" y="824541"/>
                    <a:pt x="1995591" y="824922"/>
                  </a:cubicBezTo>
                  <a:cubicBezTo>
                    <a:pt x="1995305" y="825589"/>
                    <a:pt x="1994543" y="828541"/>
                    <a:pt x="1995400" y="828922"/>
                  </a:cubicBezTo>
                  <a:cubicBezTo>
                    <a:pt x="1995496" y="828922"/>
                    <a:pt x="1995496" y="828922"/>
                    <a:pt x="1995591" y="828922"/>
                  </a:cubicBezTo>
                  <a:cubicBezTo>
                    <a:pt x="1995781" y="828922"/>
                    <a:pt x="1995972" y="828827"/>
                    <a:pt x="1996258" y="828541"/>
                  </a:cubicBezTo>
                  <a:cubicBezTo>
                    <a:pt x="1996924" y="827875"/>
                    <a:pt x="1998544" y="825589"/>
                    <a:pt x="1997972" y="824827"/>
                  </a:cubicBezTo>
                  <a:lnTo>
                    <a:pt x="1997972" y="824827"/>
                  </a:lnTo>
                  <a:close/>
                  <a:moveTo>
                    <a:pt x="1995972" y="827589"/>
                  </a:moveTo>
                  <a:cubicBezTo>
                    <a:pt x="1995972" y="826922"/>
                    <a:pt x="1996162" y="825874"/>
                    <a:pt x="1996448" y="825112"/>
                  </a:cubicBezTo>
                  <a:cubicBezTo>
                    <a:pt x="1996543" y="824827"/>
                    <a:pt x="1996734" y="824636"/>
                    <a:pt x="1996734" y="824636"/>
                  </a:cubicBezTo>
                  <a:cubicBezTo>
                    <a:pt x="1996829" y="824732"/>
                    <a:pt x="1997115" y="825112"/>
                    <a:pt x="1997210" y="825208"/>
                  </a:cubicBezTo>
                  <a:cubicBezTo>
                    <a:pt x="1997305" y="825493"/>
                    <a:pt x="1996829" y="826446"/>
                    <a:pt x="1995972" y="827589"/>
                  </a:cubicBezTo>
                  <a:close/>
                  <a:moveTo>
                    <a:pt x="1908532" y="845972"/>
                  </a:moveTo>
                  <a:lnTo>
                    <a:pt x="1908246" y="845401"/>
                  </a:lnTo>
                  <a:cubicBezTo>
                    <a:pt x="1908152" y="845210"/>
                    <a:pt x="1908056" y="845020"/>
                    <a:pt x="1907961" y="844734"/>
                  </a:cubicBezTo>
                  <a:cubicBezTo>
                    <a:pt x="1907389" y="843686"/>
                    <a:pt x="1906723" y="842258"/>
                    <a:pt x="1905294" y="841305"/>
                  </a:cubicBezTo>
                  <a:cubicBezTo>
                    <a:pt x="1904913" y="841019"/>
                    <a:pt x="1904627" y="840829"/>
                    <a:pt x="1904341" y="840638"/>
                  </a:cubicBezTo>
                  <a:cubicBezTo>
                    <a:pt x="1902722" y="839495"/>
                    <a:pt x="1901960" y="838924"/>
                    <a:pt x="1901484" y="838924"/>
                  </a:cubicBezTo>
                  <a:cubicBezTo>
                    <a:pt x="1901198" y="838924"/>
                    <a:pt x="1900817" y="838828"/>
                    <a:pt x="1900436" y="838828"/>
                  </a:cubicBezTo>
                  <a:cubicBezTo>
                    <a:pt x="1899483" y="838733"/>
                    <a:pt x="1898627" y="838543"/>
                    <a:pt x="1898245" y="839019"/>
                  </a:cubicBezTo>
                  <a:cubicBezTo>
                    <a:pt x="1898150" y="839114"/>
                    <a:pt x="1897960" y="839400"/>
                    <a:pt x="1898055" y="839781"/>
                  </a:cubicBezTo>
                  <a:cubicBezTo>
                    <a:pt x="1898150" y="840162"/>
                    <a:pt x="1898340" y="840448"/>
                    <a:pt x="1898436" y="840829"/>
                  </a:cubicBezTo>
                  <a:cubicBezTo>
                    <a:pt x="1898627" y="841115"/>
                    <a:pt x="1898817" y="841686"/>
                    <a:pt x="1898817" y="841781"/>
                  </a:cubicBezTo>
                  <a:cubicBezTo>
                    <a:pt x="1898721" y="841876"/>
                    <a:pt x="1898531" y="841876"/>
                    <a:pt x="1898340" y="841972"/>
                  </a:cubicBezTo>
                  <a:cubicBezTo>
                    <a:pt x="1897674" y="842162"/>
                    <a:pt x="1896912" y="842448"/>
                    <a:pt x="1896721" y="843020"/>
                  </a:cubicBezTo>
                  <a:cubicBezTo>
                    <a:pt x="1896626" y="843210"/>
                    <a:pt x="1896626" y="843496"/>
                    <a:pt x="1897007" y="843877"/>
                  </a:cubicBezTo>
                  <a:cubicBezTo>
                    <a:pt x="1897102" y="843972"/>
                    <a:pt x="1897293" y="844162"/>
                    <a:pt x="1897388" y="844258"/>
                  </a:cubicBezTo>
                  <a:cubicBezTo>
                    <a:pt x="1898055" y="844924"/>
                    <a:pt x="1899103" y="845972"/>
                    <a:pt x="1898817" y="846544"/>
                  </a:cubicBezTo>
                  <a:cubicBezTo>
                    <a:pt x="1898150" y="847687"/>
                    <a:pt x="1897674" y="849878"/>
                    <a:pt x="1897674" y="851020"/>
                  </a:cubicBezTo>
                  <a:cubicBezTo>
                    <a:pt x="1897674" y="851497"/>
                    <a:pt x="1897484" y="852354"/>
                    <a:pt x="1897388" y="853307"/>
                  </a:cubicBezTo>
                  <a:cubicBezTo>
                    <a:pt x="1897198" y="854640"/>
                    <a:pt x="1897007" y="856069"/>
                    <a:pt x="1896912" y="857212"/>
                  </a:cubicBezTo>
                  <a:cubicBezTo>
                    <a:pt x="1896817" y="858450"/>
                    <a:pt x="1897293" y="859688"/>
                    <a:pt x="1897674" y="860736"/>
                  </a:cubicBezTo>
                  <a:cubicBezTo>
                    <a:pt x="1897960" y="861498"/>
                    <a:pt x="1898150" y="862165"/>
                    <a:pt x="1898150" y="862641"/>
                  </a:cubicBezTo>
                  <a:cubicBezTo>
                    <a:pt x="1898150" y="862927"/>
                    <a:pt x="1898055" y="863308"/>
                    <a:pt x="1897960" y="863879"/>
                  </a:cubicBezTo>
                  <a:cubicBezTo>
                    <a:pt x="1897769" y="865499"/>
                    <a:pt x="1897388" y="867689"/>
                    <a:pt x="1897960" y="868642"/>
                  </a:cubicBezTo>
                  <a:cubicBezTo>
                    <a:pt x="1898627" y="869880"/>
                    <a:pt x="1901008" y="871309"/>
                    <a:pt x="1902436" y="871309"/>
                  </a:cubicBezTo>
                  <a:cubicBezTo>
                    <a:pt x="1903770" y="871309"/>
                    <a:pt x="1907865" y="869975"/>
                    <a:pt x="1908628" y="869404"/>
                  </a:cubicBezTo>
                  <a:cubicBezTo>
                    <a:pt x="1909199" y="869023"/>
                    <a:pt x="1915009" y="862927"/>
                    <a:pt x="1914438" y="861308"/>
                  </a:cubicBezTo>
                  <a:cubicBezTo>
                    <a:pt x="1913771" y="859593"/>
                    <a:pt x="1911676" y="853687"/>
                    <a:pt x="1911771" y="852925"/>
                  </a:cubicBezTo>
                  <a:cubicBezTo>
                    <a:pt x="1911771" y="852354"/>
                    <a:pt x="1910818" y="850258"/>
                    <a:pt x="1908532" y="845972"/>
                  </a:cubicBezTo>
                  <a:close/>
                  <a:moveTo>
                    <a:pt x="1908056" y="868832"/>
                  </a:moveTo>
                  <a:cubicBezTo>
                    <a:pt x="1907485" y="869213"/>
                    <a:pt x="1903484" y="870547"/>
                    <a:pt x="1902436" y="870547"/>
                  </a:cubicBezTo>
                  <a:cubicBezTo>
                    <a:pt x="1901389" y="870547"/>
                    <a:pt x="1899293" y="869308"/>
                    <a:pt x="1898721" y="868261"/>
                  </a:cubicBezTo>
                  <a:cubicBezTo>
                    <a:pt x="1898340" y="867499"/>
                    <a:pt x="1898627" y="865308"/>
                    <a:pt x="1898817" y="863974"/>
                  </a:cubicBezTo>
                  <a:cubicBezTo>
                    <a:pt x="1898912" y="863498"/>
                    <a:pt x="1898912" y="863022"/>
                    <a:pt x="1899007" y="862736"/>
                  </a:cubicBezTo>
                  <a:cubicBezTo>
                    <a:pt x="1899007" y="862165"/>
                    <a:pt x="1898817" y="861403"/>
                    <a:pt x="1898531" y="860545"/>
                  </a:cubicBezTo>
                  <a:cubicBezTo>
                    <a:pt x="1898150" y="859498"/>
                    <a:pt x="1897769" y="858355"/>
                    <a:pt x="1897864" y="857307"/>
                  </a:cubicBezTo>
                  <a:cubicBezTo>
                    <a:pt x="1897960" y="856164"/>
                    <a:pt x="1898150" y="854735"/>
                    <a:pt x="1898340" y="853402"/>
                  </a:cubicBezTo>
                  <a:cubicBezTo>
                    <a:pt x="1898436" y="852354"/>
                    <a:pt x="1898627" y="851497"/>
                    <a:pt x="1898627" y="851020"/>
                  </a:cubicBezTo>
                  <a:cubicBezTo>
                    <a:pt x="1898721" y="849878"/>
                    <a:pt x="1899198" y="847782"/>
                    <a:pt x="1899674" y="846925"/>
                  </a:cubicBezTo>
                  <a:cubicBezTo>
                    <a:pt x="1900341" y="845782"/>
                    <a:pt x="1899103" y="844639"/>
                    <a:pt x="1898150" y="843686"/>
                  </a:cubicBezTo>
                  <a:cubicBezTo>
                    <a:pt x="1898055" y="843591"/>
                    <a:pt x="1897864" y="843400"/>
                    <a:pt x="1897769" y="843305"/>
                  </a:cubicBezTo>
                  <a:cubicBezTo>
                    <a:pt x="1897674" y="843210"/>
                    <a:pt x="1897674" y="843210"/>
                    <a:pt x="1897674" y="843210"/>
                  </a:cubicBezTo>
                  <a:cubicBezTo>
                    <a:pt x="1897674" y="843210"/>
                    <a:pt x="1897674" y="843210"/>
                    <a:pt x="1897674" y="843210"/>
                  </a:cubicBezTo>
                  <a:cubicBezTo>
                    <a:pt x="1897769" y="843020"/>
                    <a:pt x="1898436" y="842829"/>
                    <a:pt x="1898627" y="842734"/>
                  </a:cubicBezTo>
                  <a:cubicBezTo>
                    <a:pt x="1898817" y="842638"/>
                    <a:pt x="1899007" y="842543"/>
                    <a:pt x="1899198" y="842543"/>
                  </a:cubicBezTo>
                  <a:cubicBezTo>
                    <a:pt x="1900055" y="842162"/>
                    <a:pt x="1899674" y="841210"/>
                    <a:pt x="1899293" y="840448"/>
                  </a:cubicBezTo>
                  <a:cubicBezTo>
                    <a:pt x="1899198" y="840162"/>
                    <a:pt x="1899007" y="839876"/>
                    <a:pt x="1898912" y="839495"/>
                  </a:cubicBezTo>
                  <a:cubicBezTo>
                    <a:pt x="1899198" y="839495"/>
                    <a:pt x="1899865" y="839495"/>
                    <a:pt x="1900246" y="839591"/>
                  </a:cubicBezTo>
                  <a:cubicBezTo>
                    <a:pt x="1900626" y="839686"/>
                    <a:pt x="1901008" y="839686"/>
                    <a:pt x="1901389" y="839686"/>
                  </a:cubicBezTo>
                  <a:cubicBezTo>
                    <a:pt x="1901674" y="839686"/>
                    <a:pt x="1902818" y="840543"/>
                    <a:pt x="1903770" y="841210"/>
                  </a:cubicBezTo>
                  <a:cubicBezTo>
                    <a:pt x="1904055" y="841400"/>
                    <a:pt x="1904437" y="841686"/>
                    <a:pt x="1904722" y="841876"/>
                  </a:cubicBezTo>
                  <a:cubicBezTo>
                    <a:pt x="1905960" y="842734"/>
                    <a:pt x="1906532" y="843972"/>
                    <a:pt x="1907103" y="845020"/>
                  </a:cubicBezTo>
                  <a:cubicBezTo>
                    <a:pt x="1907199" y="845210"/>
                    <a:pt x="1907294" y="845496"/>
                    <a:pt x="1907389" y="845687"/>
                  </a:cubicBezTo>
                  <a:lnTo>
                    <a:pt x="1907675" y="846258"/>
                  </a:lnTo>
                  <a:cubicBezTo>
                    <a:pt x="1909771" y="850163"/>
                    <a:pt x="1910818" y="852449"/>
                    <a:pt x="1910818" y="852925"/>
                  </a:cubicBezTo>
                  <a:cubicBezTo>
                    <a:pt x="1910723" y="854164"/>
                    <a:pt x="1913486" y="861593"/>
                    <a:pt x="1913486" y="861688"/>
                  </a:cubicBezTo>
                  <a:cubicBezTo>
                    <a:pt x="1913771" y="862641"/>
                    <a:pt x="1909008" y="868166"/>
                    <a:pt x="1908056" y="868832"/>
                  </a:cubicBezTo>
                  <a:close/>
                  <a:moveTo>
                    <a:pt x="1680218" y="817207"/>
                  </a:moveTo>
                  <a:lnTo>
                    <a:pt x="1680218" y="817207"/>
                  </a:lnTo>
                  <a:cubicBezTo>
                    <a:pt x="1679932" y="817207"/>
                    <a:pt x="1679265" y="817397"/>
                    <a:pt x="1678313" y="817778"/>
                  </a:cubicBezTo>
                  <a:cubicBezTo>
                    <a:pt x="1677265" y="818064"/>
                    <a:pt x="1676027" y="818445"/>
                    <a:pt x="1675361" y="818540"/>
                  </a:cubicBezTo>
                  <a:cubicBezTo>
                    <a:pt x="1674789" y="818636"/>
                    <a:pt x="1672026" y="819016"/>
                    <a:pt x="1671741" y="820064"/>
                  </a:cubicBezTo>
                  <a:cubicBezTo>
                    <a:pt x="1671646" y="820255"/>
                    <a:pt x="1671646" y="820636"/>
                    <a:pt x="1672122" y="820921"/>
                  </a:cubicBezTo>
                  <a:cubicBezTo>
                    <a:pt x="1673074" y="821683"/>
                    <a:pt x="1675265" y="822065"/>
                    <a:pt x="1676694" y="822065"/>
                  </a:cubicBezTo>
                  <a:cubicBezTo>
                    <a:pt x="1677170" y="822065"/>
                    <a:pt x="1677456" y="822065"/>
                    <a:pt x="1677742" y="821969"/>
                  </a:cubicBezTo>
                  <a:cubicBezTo>
                    <a:pt x="1677837" y="821969"/>
                    <a:pt x="1683457" y="819969"/>
                    <a:pt x="1683837" y="819016"/>
                  </a:cubicBezTo>
                  <a:cubicBezTo>
                    <a:pt x="1683933" y="818826"/>
                    <a:pt x="1683933" y="818731"/>
                    <a:pt x="1683837" y="818540"/>
                  </a:cubicBezTo>
                  <a:cubicBezTo>
                    <a:pt x="1683457" y="817874"/>
                    <a:pt x="1681647" y="817016"/>
                    <a:pt x="1680218" y="817207"/>
                  </a:cubicBezTo>
                  <a:close/>
                  <a:moveTo>
                    <a:pt x="1677551" y="821207"/>
                  </a:moveTo>
                  <a:cubicBezTo>
                    <a:pt x="1676599" y="821493"/>
                    <a:pt x="1673741" y="821017"/>
                    <a:pt x="1672789" y="820255"/>
                  </a:cubicBezTo>
                  <a:cubicBezTo>
                    <a:pt x="1672789" y="820255"/>
                    <a:pt x="1672693" y="820159"/>
                    <a:pt x="1672693" y="820159"/>
                  </a:cubicBezTo>
                  <a:cubicBezTo>
                    <a:pt x="1672884" y="819874"/>
                    <a:pt x="1674218" y="819493"/>
                    <a:pt x="1675551" y="819302"/>
                  </a:cubicBezTo>
                  <a:cubicBezTo>
                    <a:pt x="1676313" y="819207"/>
                    <a:pt x="1677551" y="818826"/>
                    <a:pt x="1678599" y="818445"/>
                  </a:cubicBezTo>
                  <a:cubicBezTo>
                    <a:pt x="1679361" y="818254"/>
                    <a:pt x="1680123" y="817969"/>
                    <a:pt x="1680408" y="817969"/>
                  </a:cubicBezTo>
                  <a:cubicBezTo>
                    <a:pt x="1681361" y="817874"/>
                    <a:pt x="1682504" y="818445"/>
                    <a:pt x="1682980" y="818826"/>
                  </a:cubicBezTo>
                  <a:cubicBezTo>
                    <a:pt x="1682123" y="819397"/>
                    <a:pt x="1678694" y="820826"/>
                    <a:pt x="1677551" y="821207"/>
                  </a:cubicBezTo>
                  <a:close/>
                  <a:moveTo>
                    <a:pt x="1530294" y="653948"/>
                  </a:moveTo>
                  <a:cubicBezTo>
                    <a:pt x="1530294" y="653948"/>
                    <a:pt x="1530294" y="653853"/>
                    <a:pt x="1530294" y="653948"/>
                  </a:cubicBezTo>
                  <a:lnTo>
                    <a:pt x="1529914" y="653282"/>
                  </a:lnTo>
                  <a:cubicBezTo>
                    <a:pt x="1529723" y="653377"/>
                    <a:pt x="1529533" y="653567"/>
                    <a:pt x="1529533" y="653662"/>
                  </a:cubicBezTo>
                  <a:cubicBezTo>
                    <a:pt x="1529437" y="654043"/>
                    <a:pt x="1529151" y="655091"/>
                    <a:pt x="1528866" y="656044"/>
                  </a:cubicBezTo>
                  <a:lnTo>
                    <a:pt x="1529723" y="656139"/>
                  </a:lnTo>
                  <a:cubicBezTo>
                    <a:pt x="1530009" y="654996"/>
                    <a:pt x="1530294" y="654043"/>
                    <a:pt x="1530294" y="653948"/>
                  </a:cubicBezTo>
                  <a:close/>
                  <a:moveTo>
                    <a:pt x="1529151" y="659092"/>
                  </a:moveTo>
                  <a:cubicBezTo>
                    <a:pt x="1529247" y="658806"/>
                    <a:pt x="1529342" y="658520"/>
                    <a:pt x="1529437" y="658139"/>
                  </a:cubicBezTo>
                  <a:cubicBezTo>
                    <a:pt x="1529437" y="657949"/>
                    <a:pt x="1529533" y="657568"/>
                    <a:pt x="1529628" y="657187"/>
                  </a:cubicBezTo>
                  <a:lnTo>
                    <a:pt x="1528771" y="657091"/>
                  </a:lnTo>
                  <a:cubicBezTo>
                    <a:pt x="1528675" y="657568"/>
                    <a:pt x="1528675" y="657949"/>
                    <a:pt x="1528580" y="658139"/>
                  </a:cubicBezTo>
                  <a:cubicBezTo>
                    <a:pt x="1528580" y="658330"/>
                    <a:pt x="1528485" y="658616"/>
                    <a:pt x="1528390" y="658806"/>
                  </a:cubicBezTo>
                  <a:cubicBezTo>
                    <a:pt x="1528294" y="659092"/>
                    <a:pt x="1528199" y="659378"/>
                    <a:pt x="1528199" y="659663"/>
                  </a:cubicBezTo>
                  <a:lnTo>
                    <a:pt x="1529151" y="659663"/>
                  </a:lnTo>
                  <a:cubicBezTo>
                    <a:pt x="1528961" y="659473"/>
                    <a:pt x="1529056" y="659282"/>
                    <a:pt x="1529151" y="659092"/>
                  </a:cubicBezTo>
                  <a:close/>
                  <a:moveTo>
                    <a:pt x="1585063" y="1014755"/>
                  </a:moveTo>
                  <a:lnTo>
                    <a:pt x="1585158" y="1014565"/>
                  </a:lnTo>
                  <a:lnTo>
                    <a:pt x="1584968" y="1014374"/>
                  </a:lnTo>
                  <a:cubicBezTo>
                    <a:pt x="1584492" y="1013993"/>
                    <a:pt x="1583444" y="1013326"/>
                    <a:pt x="1582682" y="1013612"/>
                  </a:cubicBezTo>
                  <a:cubicBezTo>
                    <a:pt x="1582492" y="1013708"/>
                    <a:pt x="1582206" y="1013898"/>
                    <a:pt x="1582206" y="1014374"/>
                  </a:cubicBezTo>
                  <a:cubicBezTo>
                    <a:pt x="1582206" y="1014660"/>
                    <a:pt x="1582110" y="1015041"/>
                    <a:pt x="1582015" y="1015517"/>
                  </a:cubicBezTo>
                  <a:cubicBezTo>
                    <a:pt x="1581825" y="1016470"/>
                    <a:pt x="1581634" y="1017327"/>
                    <a:pt x="1582015" y="1017803"/>
                  </a:cubicBezTo>
                  <a:cubicBezTo>
                    <a:pt x="1582110" y="1017899"/>
                    <a:pt x="1582396" y="1018089"/>
                    <a:pt x="1582777" y="1018089"/>
                  </a:cubicBezTo>
                  <a:cubicBezTo>
                    <a:pt x="1584206" y="1018089"/>
                    <a:pt x="1584873" y="1015517"/>
                    <a:pt x="1585063" y="1014755"/>
                  </a:cubicBezTo>
                  <a:close/>
                  <a:moveTo>
                    <a:pt x="1582682" y="1017232"/>
                  </a:moveTo>
                  <a:cubicBezTo>
                    <a:pt x="1582492" y="1017041"/>
                    <a:pt x="1582682" y="1016184"/>
                    <a:pt x="1582873" y="1015612"/>
                  </a:cubicBezTo>
                  <a:cubicBezTo>
                    <a:pt x="1582968" y="1015136"/>
                    <a:pt x="1583063" y="1014755"/>
                    <a:pt x="1583063" y="1014374"/>
                  </a:cubicBezTo>
                  <a:cubicBezTo>
                    <a:pt x="1583063" y="1014374"/>
                    <a:pt x="1583063" y="1014374"/>
                    <a:pt x="1583063" y="1014374"/>
                  </a:cubicBezTo>
                  <a:cubicBezTo>
                    <a:pt x="1583253" y="1014374"/>
                    <a:pt x="1583730" y="1014565"/>
                    <a:pt x="1584206" y="1014946"/>
                  </a:cubicBezTo>
                  <a:cubicBezTo>
                    <a:pt x="1583825" y="1016089"/>
                    <a:pt x="1583253" y="1017232"/>
                    <a:pt x="1582682" y="1017232"/>
                  </a:cubicBezTo>
                  <a:cubicBezTo>
                    <a:pt x="1582682" y="1017232"/>
                    <a:pt x="1582682" y="1017232"/>
                    <a:pt x="1582682" y="1017232"/>
                  </a:cubicBezTo>
                  <a:close/>
                  <a:moveTo>
                    <a:pt x="957842" y="212179"/>
                  </a:moveTo>
                  <a:cubicBezTo>
                    <a:pt x="957937" y="212179"/>
                    <a:pt x="957937" y="212179"/>
                    <a:pt x="958033" y="212179"/>
                  </a:cubicBezTo>
                  <a:cubicBezTo>
                    <a:pt x="959080" y="212179"/>
                    <a:pt x="961080" y="211131"/>
                    <a:pt x="961747" y="210369"/>
                  </a:cubicBezTo>
                  <a:cubicBezTo>
                    <a:pt x="962128" y="209893"/>
                    <a:pt x="962033" y="209512"/>
                    <a:pt x="961938" y="209416"/>
                  </a:cubicBezTo>
                  <a:cubicBezTo>
                    <a:pt x="961652" y="208940"/>
                    <a:pt x="960890" y="208845"/>
                    <a:pt x="959366" y="208940"/>
                  </a:cubicBezTo>
                  <a:lnTo>
                    <a:pt x="959366" y="208940"/>
                  </a:lnTo>
                  <a:cubicBezTo>
                    <a:pt x="958223" y="209035"/>
                    <a:pt x="956985" y="210274"/>
                    <a:pt x="956890" y="211131"/>
                  </a:cubicBezTo>
                  <a:cubicBezTo>
                    <a:pt x="956890" y="211702"/>
                    <a:pt x="957175" y="212083"/>
                    <a:pt x="957842" y="212179"/>
                  </a:cubicBezTo>
                  <a:close/>
                  <a:moveTo>
                    <a:pt x="959461" y="209797"/>
                  </a:moveTo>
                  <a:cubicBezTo>
                    <a:pt x="959843" y="209797"/>
                    <a:pt x="960128" y="209797"/>
                    <a:pt x="960319" y="209797"/>
                  </a:cubicBezTo>
                  <a:cubicBezTo>
                    <a:pt x="960890" y="209797"/>
                    <a:pt x="961080" y="209893"/>
                    <a:pt x="961176" y="209893"/>
                  </a:cubicBezTo>
                  <a:cubicBezTo>
                    <a:pt x="961176" y="209988"/>
                    <a:pt x="960985" y="210178"/>
                    <a:pt x="960414" y="210559"/>
                  </a:cubicBezTo>
                  <a:cubicBezTo>
                    <a:pt x="959556" y="211131"/>
                    <a:pt x="958414" y="211512"/>
                    <a:pt x="958033" y="211512"/>
                  </a:cubicBezTo>
                  <a:cubicBezTo>
                    <a:pt x="957842" y="211512"/>
                    <a:pt x="957842" y="211417"/>
                    <a:pt x="957842" y="211321"/>
                  </a:cubicBezTo>
                  <a:cubicBezTo>
                    <a:pt x="957937" y="210655"/>
                    <a:pt x="958794" y="209797"/>
                    <a:pt x="959461" y="209797"/>
                  </a:cubicBezTo>
                  <a:close/>
                  <a:moveTo>
                    <a:pt x="954603" y="188747"/>
                  </a:moveTo>
                  <a:cubicBezTo>
                    <a:pt x="954223" y="188747"/>
                    <a:pt x="952127" y="188747"/>
                    <a:pt x="951746" y="189700"/>
                  </a:cubicBezTo>
                  <a:cubicBezTo>
                    <a:pt x="951555" y="190176"/>
                    <a:pt x="951746" y="190557"/>
                    <a:pt x="952413" y="191033"/>
                  </a:cubicBezTo>
                  <a:cubicBezTo>
                    <a:pt x="953365" y="191700"/>
                    <a:pt x="954985" y="192557"/>
                    <a:pt x="956032" y="192557"/>
                  </a:cubicBezTo>
                  <a:cubicBezTo>
                    <a:pt x="956223" y="192557"/>
                    <a:pt x="956318" y="192557"/>
                    <a:pt x="956508" y="192462"/>
                  </a:cubicBezTo>
                  <a:cubicBezTo>
                    <a:pt x="956794" y="192367"/>
                    <a:pt x="957080" y="192176"/>
                    <a:pt x="957175" y="191890"/>
                  </a:cubicBezTo>
                  <a:cubicBezTo>
                    <a:pt x="957366" y="191224"/>
                    <a:pt x="956890" y="190462"/>
                    <a:pt x="956508" y="189985"/>
                  </a:cubicBezTo>
                  <a:cubicBezTo>
                    <a:pt x="956413" y="189890"/>
                    <a:pt x="955461" y="188747"/>
                    <a:pt x="954603" y="188747"/>
                  </a:cubicBezTo>
                  <a:close/>
                  <a:moveTo>
                    <a:pt x="952984" y="190366"/>
                  </a:moveTo>
                  <a:cubicBezTo>
                    <a:pt x="952603" y="190081"/>
                    <a:pt x="952603" y="189985"/>
                    <a:pt x="952603" y="189985"/>
                  </a:cubicBezTo>
                  <a:cubicBezTo>
                    <a:pt x="952603" y="189985"/>
                    <a:pt x="952603" y="189985"/>
                    <a:pt x="952603" y="189985"/>
                  </a:cubicBezTo>
                  <a:cubicBezTo>
                    <a:pt x="952699" y="189890"/>
                    <a:pt x="953460" y="189604"/>
                    <a:pt x="954603" y="189604"/>
                  </a:cubicBezTo>
                  <a:cubicBezTo>
                    <a:pt x="954794" y="189604"/>
                    <a:pt x="955461" y="190081"/>
                    <a:pt x="955937" y="190747"/>
                  </a:cubicBezTo>
                  <a:cubicBezTo>
                    <a:pt x="956318" y="191224"/>
                    <a:pt x="956413" y="191605"/>
                    <a:pt x="956318" y="191795"/>
                  </a:cubicBezTo>
                  <a:cubicBezTo>
                    <a:pt x="956032" y="191890"/>
                    <a:pt x="954509" y="191414"/>
                    <a:pt x="952984" y="190366"/>
                  </a:cubicBezTo>
                  <a:close/>
                  <a:moveTo>
                    <a:pt x="950984" y="250850"/>
                  </a:moveTo>
                  <a:cubicBezTo>
                    <a:pt x="950222" y="251041"/>
                    <a:pt x="948793" y="251517"/>
                    <a:pt x="948317" y="252469"/>
                  </a:cubicBezTo>
                  <a:cubicBezTo>
                    <a:pt x="948126" y="252850"/>
                    <a:pt x="948031" y="253422"/>
                    <a:pt x="948508" y="254184"/>
                  </a:cubicBezTo>
                  <a:cubicBezTo>
                    <a:pt x="949651" y="255898"/>
                    <a:pt x="955365" y="259613"/>
                    <a:pt x="957556" y="259804"/>
                  </a:cubicBezTo>
                  <a:cubicBezTo>
                    <a:pt x="957747" y="259804"/>
                    <a:pt x="957842" y="259804"/>
                    <a:pt x="958033" y="259804"/>
                  </a:cubicBezTo>
                  <a:cubicBezTo>
                    <a:pt x="959652" y="259804"/>
                    <a:pt x="961557" y="259137"/>
                    <a:pt x="962414" y="258470"/>
                  </a:cubicBezTo>
                  <a:cubicBezTo>
                    <a:pt x="962795" y="258184"/>
                    <a:pt x="962985" y="257899"/>
                    <a:pt x="962985" y="257613"/>
                  </a:cubicBezTo>
                  <a:cubicBezTo>
                    <a:pt x="962985" y="257422"/>
                    <a:pt x="963081" y="257041"/>
                    <a:pt x="963176" y="256660"/>
                  </a:cubicBezTo>
                  <a:cubicBezTo>
                    <a:pt x="963652" y="254374"/>
                    <a:pt x="963938" y="252469"/>
                    <a:pt x="962985" y="251993"/>
                  </a:cubicBezTo>
                  <a:cubicBezTo>
                    <a:pt x="962700" y="251898"/>
                    <a:pt x="962414" y="251707"/>
                    <a:pt x="962128" y="251612"/>
                  </a:cubicBezTo>
                  <a:cubicBezTo>
                    <a:pt x="961176" y="251231"/>
                    <a:pt x="960128" y="250755"/>
                    <a:pt x="959652" y="249993"/>
                  </a:cubicBezTo>
                  <a:cubicBezTo>
                    <a:pt x="959080" y="248850"/>
                    <a:pt x="958033" y="246564"/>
                    <a:pt x="958033" y="246564"/>
                  </a:cubicBezTo>
                  <a:lnTo>
                    <a:pt x="958033" y="246564"/>
                  </a:lnTo>
                  <a:cubicBezTo>
                    <a:pt x="956699" y="244468"/>
                    <a:pt x="955461" y="244659"/>
                    <a:pt x="954794" y="244945"/>
                  </a:cubicBezTo>
                  <a:cubicBezTo>
                    <a:pt x="953842" y="245326"/>
                    <a:pt x="951079" y="246659"/>
                    <a:pt x="951460" y="248374"/>
                  </a:cubicBezTo>
                  <a:cubicBezTo>
                    <a:pt x="951651" y="249421"/>
                    <a:pt x="951555" y="250469"/>
                    <a:pt x="951270" y="250850"/>
                  </a:cubicBezTo>
                  <a:cubicBezTo>
                    <a:pt x="950984" y="250850"/>
                    <a:pt x="950984" y="250850"/>
                    <a:pt x="950984" y="250850"/>
                  </a:cubicBezTo>
                  <a:close/>
                  <a:moveTo>
                    <a:pt x="951841" y="251231"/>
                  </a:moveTo>
                  <a:cubicBezTo>
                    <a:pt x="952413" y="250469"/>
                    <a:pt x="952413" y="249136"/>
                    <a:pt x="952222" y="248088"/>
                  </a:cubicBezTo>
                  <a:cubicBezTo>
                    <a:pt x="952127" y="247612"/>
                    <a:pt x="952508" y="246754"/>
                    <a:pt x="955080" y="245611"/>
                  </a:cubicBezTo>
                  <a:cubicBezTo>
                    <a:pt x="955175" y="245516"/>
                    <a:pt x="955270" y="245516"/>
                    <a:pt x="955461" y="245516"/>
                  </a:cubicBezTo>
                  <a:cubicBezTo>
                    <a:pt x="956223" y="245516"/>
                    <a:pt x="956890" y="246469"/>
                    <a:pt x="957175" y="246945"/>
                  </a:cubicBezTo>
                  <a:cubicBezTo>
                    <a:pt x="957271" y="247231"/>
                    <a:pt x="958223" y="249326"/>
                    <a:pt x="958794" y="250374"/>
                  </a:cubicBezTo>
                  <a:cubicBezTo>
                    <a:pt x="959366" y="251422"/>
                    <a:pt x="960604" y="251898"/>
                    <a:pt x="961652" y="252374"/>
                  </a:cubicBezTo>
                  <a:cubicBezTo>
                    <a:pt x="961938" y="252469"/>
                    <a:pt x="962224" y="252565"/>
                    <a:pt x="962414" y="252755"/>
                  </a:cubicBezTo>
                  <a:cubicBezTo>
                    <a:pt x="962700" y="252946"/>
                    <a:pt x="962700" y="254184"/>
                    <a:pt x="962224" y="256565"/>
                  </a:cubicBezTo>
                  <a:cubicBezTo>
                    <a:pt x="962128" y="257041"/>
                    <a:pt x="962033" y="257422"/>
                    <a:pt x="962033" y="257613"/>
                  </a:cubicBezTo>
                  <a:cubicBezTo>
                    <a:pt x="962033" y="257613"/>
                    <a:pt x="961938" y="257708"/>
                    <a:pt x="961747" y="257899"/>
                  </a:cubicBezTo>
                  <a:cubicBezTo>
                    <a:pt x="960985" y="258470"/>
                    <a:pt x="959080" y="259137"/>
                    <a:pt x="957651" y="259042"/>
                  </a:cubicBezTo>
                  <a:cubicBezTo>
                    <a:pt x="955746" y="258851"/>
                    <a:pt x="950318" y="255327"/>
                    <a:pt x="949269" y="253803"/>
                  </a:cubicBezTo>
                  <a:cubicBezTo>
                    <a:pt x="949079" y="253422"/>
                    <a:pt x="948984" y="253136"/>
                    <a:pt x="949174" y="252850"/>
                  </a:cubicBezTo>
                  <a:cubicBezTo>
                    <a:pt x="949460" y="252279"/>
                    <a:pt x="950603" y="251898"/>
                    <a:pt x="951174" y="251707"/>
                  </a:cubicBezTo>
                  <a:cubicBezTo>
                    <a:pt x="951365" y="251612"/>
                    <a:pt x="951651" y="251422"/>
                    <a:pt x="951841" y="251231"/>
                  </a:cubicBezTo>
                  <a:close/>
                  <a:moveTo>
                    <a:pt x="1295027" y="922077"/>
                  </a:moveTo>
                  <a:cubicBezTo>
                    <a:pt x="1294932" y="921982"/>
                    <a:pt x="1294741" y="921887"/>
                    <a:pt x="1294646" y="921887"/>
                  </a:cubicBezTo>
                  <a:cubicBezTo>
                    <a:pt x="1294170" y="921505"/>
                    <a:pt x="1293789" y="921410"/>
                    <a:pt x="1292932" y="921982"/>
                  </a:cubicBezTo>
                  <a:cubicBezTo>
                    <a:pt x="1292169" y="922553"/>
                    <a:pt x="1291598" y="923506"/>
                    <a:pt x="1291598" y="924172"/>
                  </a:cubicBezTo>
                  <a:cubicBezTo>
                    <a:pt x="1291598" y="924553"/>
                    <a:pt x="1291789" y="924744"/>
                    <a:pt x="1291979" y="924934"/>
                  </a:cubicBezTo>
                  <a:cubicBezTo>
                    <a:pt x="1292074" y="924934"/>
                    <a:pt x="1292074" y="925030"/>
                    <a:pt x="1292169" y="925125"/>
                  </a:cubicBezTo>
                  <a:cubicBezTo>
                    <a:pt x="1292455" y="925411"/>
                    <a:pt x="1292932" y="925696"/>
                    <a:pt x="1293503" y="925696"/>
                  </a:cubicBezTo>
                  <a:cubicBezTo>
                    <a:pt x="1293789" y="925696"/>
                    <a:pt x="1294074" y="925601"/>
                    <a:pt x="1294265" y="925411"/>
                  </a:cubicBezTo>
                  <a:cubicBezTo>
                    <a:pt x="1295122" y="924839"/>
                    <a:pt x="1295122" y="923029"/>
                    <a:pt x="1295122" y="922458"/>
                  </a:cubicBezTo>
                  <a:lnTo>
                    <a:pt x="1295122" y="922267"/>
                  </a:lnTo>
                  <a:lnTo>
                    <a:pt x="1295027" y="922077"/>
                  </a:lnTo>
                  <a:close/>
                  <a:moveTo>
                    <a:pt x="1293789" y="924649"/>
                  </a:moveTo>
                  <a:cubicBezTo>
                    <a:pt x="1293503" y="924839"/>
                    <a:pt x="1293312" y="924744"/>
                    <a:pt x="1292741" y="924363"/>
                  </a:cubicBezTo>
                  <a:cubicBezTo>
                    <a:pt x="1292646" y="924268"/>
                    <a:pt x="1292551" y="924268"/>
                    <a:pt x="1292551" y="924172"/>
                  </a:cubicBezTo>
                  <a:cubicBezTo>
                    <a:pt x="1292455" y="923982"/>
                    <a:pt x="1292741" y="923125"/>
                    <a:pt x="1293503" y="922553"/>
                  </a:cubicBezTo>
                  <a:cubicBezTo>
                    <a:pt x="1293789" y="922363"/>
                    <a:pt x="1293884" y="922363"/>
                    <a:pt x="1293884" y="922363"/>
                  </a:cubicBezTo>
                  <a:cubicBezTo>
                    <a:pt x="1293884" y="922363"/>
                    <a:pt x="1293979" y="922458"/>
                    <a:pt x="1294074" y="922458"/>
                  </a:cubicBezTo>
                  <a:cubicBezTo>
                    <a:pt x="1294170" y="922553"/>
                    <a:pt x="1294265" y="922553"/>
                    <a:pt x="1294361" y="922649"/>
                  </a:cubicBezTo>
                  <a:cubicBezTo>
                    <a:pt x="1294265" y="923506"/>
                    <a:pt x="1294074" y="924458"/>
                    <a:pt x="1293789" y="924649"/>
                  </a:cubicBezTo>
                  <a:close/>
                  <a:moveTo>
                    <a:pt x="1641832" y="1046188"/>
                  </a:moveTo>
                  <a:cubicBezTo>
                    <a:pt x="1641737" y="1045521"/>
                    <a:pt x="1641642" y="1044949"/>
                    <a:pt x="1641546" y="1044473"/>
                  </a:cubicBezTo>
                  <a:cubicBezTo>
                    <a:pt x="1641452" y="1043807"/>
                    <a:pt x="1641546" y="1042473"/>
                    <a:pt x="1641737" y="1041140"/>
                  </a:cubicBezTo>
                  <a:cubicBezTo>
                    <a:pt x="1641832" y="1040092"/>
                    <a:pt x="1642023" y="1038949"/>
                    <a:pt x="1642023" y="1038091"/>
                  </a:cubicBezTo>
                  <a:cubicBezTo>
                    <a:pt x="1642023" y="1036663"/>
                    <a:pt x="1641165" y="1035234"/>
                    <a:pt x="1640499" y="1033900"/>
                  </a:cubicBezTo>
                  <a:cubicBezTo>
                    <a:pt x="1640213" y="1033424"/>
                    <a:pt x="1640023" y="1032948"/>
                    <a:pt x="1639737" y="1032472"/>
                  </a:cubicBezTo>
                  <a:cubicBezTo>
                    <a:pt x="1639260" y="1031329"/>
                    <a:pt x="1639451" y="1030186"/>
                    <a:pt x="1639546" y="1029233"/>
                  </a:cubicBezTo>
                  <a:cubicBezTo>
                    <a:pt x="1639642" y="1028947"/>
                    <a:pt x="1639642" y="1028566"/>
                    <a:pt x="1639642" y="1028376"/>
                  </a:cubicBezTo>
                  <a:cubicBezTo>
                    <a:pt x="1639737" y="1027328"/>
                    <a:pt x="1638880" y="1026757"/>
                    <a:pt x="1637927" y="1026090"/>
                  </a:cubicBezTo>
                  <a:cubicBezTo>
                    <a:pt x="1637737" y="1025995"/>
                    <a:pt x="1637546" y="1025899"/>
                    <a:pt x="1637451" y="1025709"/>
                  </a:cubicBezTo>
                  <a:cubicBezTo>
                    <a:pt x="1636498" y="1025042"/>
                    <a:pt x="1636689" y="1023804"/>
                    <a:pt x="1636689" y="1023709"/>
                  </a:cubicBezTo>
                  <a:cubicBezTo>
                    <a:pt x="1636784" y="1022851"/>
                    <a:pt x="1636498" y="1021232"/>
                    <a:pt x="1635641" y="1020946"/>
                  </a:cubicBezTo>
                  <a:cubicBezTo>
                    <a:pt x="1635451" y="1020946"/>
                    <a:pt x="1635069" y="1020851"/>
                    <a:pt x="1634689" y="1021328"/>
                  </a:cubicBezTo>
                  <a:lnTo>
                    <a:pt x="1634403" y="1021613"/>
                  </a:lnTo>
                  <a:cubicBezTo>
                    <a:pt x="1633736" y="1022375"/>
                    <a:pt x="1632593" y="1023613"/>
                    <a:pt x="1632212" y="1023899"/>
                  </a:cubicBezTo>
                  <a:lnTo>
                    <a:pt x="1631927" y="1024090"/>
                  </a:lnTo>
                  <a:cubicBezTo>
                    <a:pt x="1631260" y="1024471"/>
                    <a:pt x="1630021" y="1025137"/>
                    <a:pt x="1629926" y="1026280"/>
                  </a:cubicBezTo>
                  <a:cubicBezTo>
                    <a:pt x="1629926" y="1026566"/>
                    <a:pt x="1629926" y="1026947"/>
                    <a:pt x="1629926" y="1027328"/>
                  </a:cubicBezTo>
                  <a:cubicBezTo>
                    <a:pt x="1630021" y="1028471"/>
                    <a:pt x="1630117" y="1030281"/>
                    <a:pt x="1629355" y="1030853"/>
                  </a:cubicBezTo>
                  <a:cubicBezTo>
                    <a:pt x="1628878" y="1031233"/>
                    <a:pt x="1628307" y="1031805"/>
                    <a:pt x="1627640" y="1032472"/>
                  </a:cubicBezTo>
                  <a:cubicBezTo>
                    <a:pt x="1626878" y="1033234"/>
                    <a:pt x="1625830" y="1034282"/>
                    <a:pt x="1625449" y="1034377"/>
                  </a:cubicBezTo>
                  <a:cubicBezTo>
                    <a:pt x="1625259" y="1034377"/>
                    <a:pt x="1625068" y="1034377"/>
                    <a:pt x="1624783" y="1034377"/>
                  </a:cubicBezTo>
                  <a:cubicBezTo>
                    <a:pt x="1624211" y="1034282"/>
                    <a:pt x="1623544" y="1034282"/>
                    <a:pt x="1622973" y="1034662"/>
                  </a:cubicBezTo>
                  <a:cubicBezTo>
                    <a:pt x="1622592" y="1034948"/>
                    <a:pt x="1622402" y="1035329"/>
                    <a:pt x="1622306" y="1035901"/>
                  </a:cubicBezTo>
                  <a:cubicBezTo>
                    <a:pt x="1622211" y="1036282"/>
                    <a:pt x="1622211" y="1036758"/>
                    <a:pt x="1622115" y="1037425"/>
                  </a:cubicBezTo>
                  <a:cubicBezTo>
                    <a:pt x="1621925" y="1038853"/>
                    <a:pt x="1621449" y="1042759"/>
                    <a:pt x="1620973" y="1043140"/>
                  </a:cubicBezTo>
                  <a:cubicBezTo>
                    <a:pt x="1620687" y="1043140"/>
                    <a:pt x="1620210" y="1042759"/>
                    <a:pt x="1619830" y="1042378"/>
                  </a:cubicBezTo>
                  <a:cubicBezTo>
                    <a:pt x="1619258" y="1041901"/>
                    <a:pt x="1618782" y="1041520"/>
                    <a:pt x="1618211" y="1041616"/>
                  </a:cubicBezTo>
                  <a:cubicBezTo>
                    <a:pt x="1617924" y="1041711"/>
                    <a:pt x="1617639" y="1041901"/>
                    <a:pt x="1617448" y="1042187"/>
                  </a:cubicBezTo>
                  <a:cubicBezTo>
                    <a:pt x="1617162" y="1042663"/>
                    <a:pt x="1616877" y="1043521"/>
                    <a:pt x="1616591" y="1044283"/>
                  </a:cubicBezTo>
                  <a:cubicBezTo>
                    <a:pt x="1616305" y="1045140"/>
                    <a:pt x="1615734" y="1046759"/>
                    <a:pt x="1615543" y="1046854"/>
                  </a:cubicBezTo>
                  <a:lnTo>
                    <a:pt x="1615353" y="1046759"/>
                  </a:lnTo>
                  <a:cubicBezTo>
                    <a:pt x="1614686" y="1046378"/>
                    <a:pt x="1614019" y="1046092"/>
                    <a:pt x="1613448" y="1046283"/>
                  </a:cubicBezTo>
                  <a:cubicBezTo>
                    <a:pt x="1613067" y="1046378"/>
                    <a:pt x="1612781" y="1046759"/>
                    <a:pt x="1612686" y="1047236"/>
                  </a:cubicBezTo>
                  <a:cubicBezTo>
                    <a:pt x="1612305" y="1048283"/>
                    <a:pt x="1611448" y="1049426"/>
                    <a:pt x="1610781" y="1049998"/>
                  </a:cubicBezTo>
                  <a:cubicBezTo>
                    <a:pt x="1610305" y="1050379"/>
                    <a:pt x="1608780" y="1050950"/>
                    <a:pt x="1607637" y="1051426"/>
                  </a:cubicBezTo>
                  <a:cubicBezTo>
                    <a:pt x="1607066" y="1051617"/>
                    <a:pt x="1606494" y="1051808"/>
                    <a:pt x="1606018" y="1052093"/>
                  </a:cubicBezTo>
                  <a:cubicBezTo>
                    <a:pt x="1604590" y="1052665"/>
                    <a:pt x="1599161" y="1053713"/>
                    <a:pt x="1597351" y="1053903"/>
                  </a:cubicBezTo>
                  <a:cubicBezTo>
                    <a:pt x="1595446" y="1054093"/>
                    <a:pt x="1593160" y="1054475"/>
                    <a:pt x="1592398" y="1055617"/>
                  </a:cubicBezTo>
                  <a:cubicBezTo>
                    <a:pt x="1592112" y="1056094"/>
                    <a:pt x="1592017" y="1056570"/>
                    <a:pt x="1591921" y="1057142"/>
                  </a:cubicBezTo>
                  <a:cubicBezTo>
                    <a:pt x="1591731" y="1057904"/>
                    <a:pt x="1591635" y="1058666"/>
                    <a:pt x="1591064" y="1059046"/>
                  </a:cubicBezTo>
                  <a:cubicBezTo>
                    <a:pt x="1590874" y="1059237"/>
                    <a:pt x="1586016" y="1062952"/>
                    <a:pt x="1586016" y="1066476"/>
                  </a:cubicBezTo>
                  <a:cubicBezTo>
                    <a:pt x="1586016" y="1067809"/>
                    <a:pt x="1585921" y="1069715"/>
                    <a:pt x="1585921" y="1071620"/>
                  </a:cubicBezTo>
                  <a:cubicBezTo>
                    <a:pt x="1585825" y="1074001"/>
                    <a:pt x="1585825" y="1076477"/>
                    <a:pt x="1585825" y="1077716"/>
                  </a:cubicBezTo>
                  <a:cubicBezTo>
                    <a:pt x="1585825" y="1078382"/>
                    <a:pt x="1586016" y="1079525"/>
                    <a:pt x="1586206" y="1080954"/>
                  </a:cubicBezTo>
                  <a:cubicBezTo>
                    <a:pt x="1586683" y="1083907"/>
                    <a:pt x="1587444" y="1088765"/>
                    <a:pt x="1586492" y="1089812"/>
                  </a:cubicBezTo>
                  <a:cubicBezTo>
                    <a:pt x="1585158" y="1091146"/>
                    <a:pt x="1581634" y="1094765"/>
                    <a:pt x="1581063" y="1095242"/>
                  </a:cubicBezTo>
                  <a:cubicBezTo>
                    <a:pt x="1581063" y="1095242"/>
                    <a:pt x="1577253" y="1098671"/>
                    <a:pt x="1575919" y="1101433"/>
                  </a:cubicBezTo>
                  <a:cubicBezTo>
                    <a:pt x="1574871" y="1103624"/>
                    <a:pt x="1574681" y="1106481"/>
                    <a:pt x="1574490" y="1109434"/>
                  </a:cubicBezTo>
                  <a:lnTo>
                    <a:pt x="1574395" y="1110672"/>
                  </a:lnTo>
                  <a:cubicBezTo>
                    <a:pt x="1574205" y="1114006"/>
                    <a:pt x="1575253" y="1120768"/>
                    <a:pt x="1575729" y="1122007"/>
                  </a:cubicBezTo>
                  <a:cubicBezTo>
                    <a:pt x="1575919" y="1122483"/>
                    <a:pt x="1576300" y="1122959"/>
                    <a:pt x="1576776" y="1123436"/>
                  </a:cubicBezTo>
                  <a:cubicBezTo>
                    <a:pt x="1577443" y="1124197"/>
                    <a:pt x="1578110" y="1125055"/>
                    <a:pt x="1577824" y="1125531"/>
                  </a:cubicBezTo>
                  <a:cubicBezTo>
                    <a:pt x="1577729" y="1125721"/>
                    <a:pt x="1577539" y="1125912"/>
                    <a:pt x="1577443" y="1126103"/>
                  </a:cubicBezTo>
                  <a:cubicBezTo>
                    <a:pt x="1576681" y="1127055"/>
                    <a:pt x="1575919" y="1128198"/>
                    <a:pt x="1576681" y="1130008"/>
                  </a:cubicBezTo>
                  <a:cubicBezTo>
                    <a:pt x="1577539" y="1132008"/>
                    <a:pt x="1581634" y="1136199"/>
                    <a:pt x="1585063" y="1136199"/>
                  </a:cubicBezTo>
                  <a:cubicBezTo>
                    <a:pt x="1585254" y="1136199"/>
                    <a:pt x="1585444" y="1136199"/>
                    <a:pt x="1585635" y="1136199"/>
                  </a:cubicBezTo>
                  <a:cubicBezTo>
                    <a:pt x="1587444" y="1135913"/>
                    <a:pt x="1589064" y="1135437"/>
                    <a:pt x="1590397" y="1134961"/>
                  </a:cubicBezTo>
                  <a:cubicBezTo>
                    <a:pt x="1591350" y="1134675"/>
                    <a:pt x="1592207" y="1134389"/>
                    <a:pt x="1592684" y="1134389"/>
                  </a:cubicBezTo>
                  <a:cubicBezTo>
                    <a:pt x="1594398" y="1134389"/>
                    <a:pt x="1596303" y="1134294"/>
                    <a:pt x="1597446" y="1133627"/>
                  </a:cubicBezTo>
                  <a:cubicBezTo>
                    <a:pt x="1598494" y="1132961"/>
                    <a:pt x="1606209" y="1125721"/>
                    <a:pt x="1606590" y="1121626"/>
                  </a:cubicBezTo>
                  <a:cubicBezTo>
                    <a:pt x="1607066" y="1117435"/>
                    <a:pt x="1608304" y="1114958"/>
                    <a:pt x="1608971" y="1114292"/>
                  </a:cubicBezTo>
                  <a:cubicBezTo>
                    <a:pt x="1610019" y="1113339"/>
                    <a:pt x="1614115" y="1106005"/>
                    <a:pt x="1614781" y="1104767"/>
                  </a:cubicBezTo>
                  <a:cubicBezTo>
                    <a:pt x="1615067" y="1104195"/>
                    <a:pt x="1615543" y="1103147"/>
                    <a:pt x="1616019" y="1101909"/>
                  </a:cubicBezTo>
                  <a:cubicBezTo>
                    <a:pt x="1616877" y="1099813"/>
                    <a:pt x="1618115" y="1097051"/>
                    <a:pt x="1618687" y="1096480"/>
                  </a:cubicBezTo>
                  <a:cubicBezTo>
                    <a:pt x="1619449" y="1095718"/>
                    <a:pt x="1620210" y="1094194"/>
                    <a:pt x="1621068" y="1092765"/>
                  </a:cubicBezTo>
                  <a:cubicBezTo>
                    <a:pt x="1621353" y="1092289"/>
                    <a:pt x="1621544" y="1091908"/>
                    <a:pt x="1621830" y="1091432"/>
                  </a:cubicBezTo>
                  <a:lnTo>
                    <a:pt x="1621830" y="1091432"/>
                  </a:lnTo>
                  <a:cubicBezTo>
                    <a:pt x="1621830" y="1091336"/>
                    <a:pt x="1625259" y="1085336"/>
                    <a:pt x="1626021" y="1084383"/>
                  </a:cubicBezTo>
                  <a:cubicBezTo>
                    <a:pt x="1626402" y="1083812"/>
                    <a:pt x="1626973" y="1082288"/>
                    <a:pt x="1627640" y="1080001"/>
                  </a:cubicBezTo>
                  <a:cubicBezTo>
                    <a:pt x="1628116" y="1078478"/>
                    <a:pt x="1628592" y="1076954"/>
                    <a:pt x="1628974" y="1076287"/>
                  </a:cubicBezTo>
                  <a:cubicBezTo>
                    <a:pt x="1629735" y="1074858"/>
                    <a:pt x="1631831" y="1070191"/>
                    <a:pt x="1632021" y="1068953"/>
                  </a:cubicBezTo>
                  <a:cubicBezTo>
                    <a:pt x="1632307" y="1067714"/>
                    <a:pt x="1631736" y="1065047"/>
                    <a:pt x="1631355" y="1063618"/>
                  </a:cubicBezTo>
                  <a:cubicBezTo>
                    <a:pt x="1631164" y="1062571"/>
                    <a:pt x="1637737" y="1055808"/>
                    <a:pt x="1639356" y="1054284"/>
                  </a:cubicBezTo>
                  <a:cubicBezTo>
                    <a:pt x="1639737" y="1053903"/>
                    <a:pt x="1640309" y="1053808"/>
                    <a:pt x="1640975" y="1053617"/>
                  </a:cubicBezTo>
                  <a:cubicBezTo>
                    <a:pt x="1641261" y="1053522"/>
                    <a:pt x="1641642" y="1053427"/>
                    <a:pt x="1642023" y="1053332"/>
                  </a:cubicBezTo>
                  <a:cubicBezTo>
                    <a:pt x="1642308" y="1053236"/>
                    <a:pt x="1642594" y="1053046"/>
                    <a:pt x="1642785" y="1052760"/>
                  </a:cubicBezTo>
                  <a:cubicBezTo>
                    <a:pt x="1643356" y="1051808"/>
                    <a:pt x="1642975" y="1049998"/>
                    <a:pt x="1642594" y="1049045"/>
                  </a:cubicBezTo>
                  <a:cubicBezTo>
                    <a:pt x="1642118" y="1048664"/>
                    <a:pt x="1642023" y="1047331"/>
                    <a:pt x="1641832" y="1046188"/>
                  </a:cubicBezTo>
                  <a:close/>
                  <a:moveTo>
                    <a:pt x="1641832" y="1052760"/>
                  </a:moveTo>
                  <a:cubicBezTo>
                    <a:pt x="1641737" y="1052855"/>
                    <a:pt x="1641642" y="1052950"/>
                    <a:pt x="1641642" y="1052950"/>
                  </a:cubicBezTo>
                  <a:cubicBezTo>
                    <a:pt x="1641356" y="1053046"/>
                    <a:pt x="1641070" y="1053141"/>
                    <a:pt x="1640689" y="1053141"/>
                  </a:cubicBezTo>
                  <a:cubicBezTo>
                    <a:pt x="1639927" y="1053332"/>
                    <a:pt x="1639260" y="1053427"/>
                    <a:pt x="1638594" y="1053998"/>
                  </a:cubicBezTo>
                  <a:cubicBezTo>
                    <a:pt x="1638499" y="1054093"/>
                    <a:pt x="1629735" y="1062380"/>
                    <a:pt x="1630307" y="1064095"/>
                  </a:cubicBezTo>
                  <a:cubicBezTo>
                    <a:pt x="1630688" y="1065428"/>
                    <a:pt x="1631164" y="1068000"/>
                    <a:pt x="1630974" y="1069048"/>
                  </a:cubicBezTo>
                  <a:cubicBezTo>
                    <a:pt x="1630784" y="1070096"/>
                    <a:pt x="1628783" y="1074667"/>
                    <a:pt x="1628021" y="1076192"/>
                  </a:cubicBezTo>
                  <a:cubicBezTo>
                    <a:pt x="1627640" y="1076954"/>
                    <a:pt x="1627164" y="1078478"/>
                    <a:pt x="1626687" y="1080097"/>
                  </a:cubicBezTo>
                  <a:cubicBezTo>
                    <a:pt x="1626116" y="1081811"/>
                    <a:pt x="1625544" y="1083812"/>
                    <a:pt x="1625164" y="1084192"/>
                  </a:cubicBezTo>
                  <a:cubicBezTo>
                    <a:pt x="1624401" y="1085145"/>
                    <a:pt x="1621068" y="1091050"/>
                    <a:pt x="1620877" y="1091336"/>
                  </a:cubicBezTo>
                  <a:cubicBezTo>
                    <a:pt x="1620687" y="1091717"/>
                    <a:pt x="1620401" y="1092193"/>
                    <a:pt x="1620115" y="1092670"/>
                  </a:cubicBezTo>
                  <a:cubicBezTo>
                    <a:pt x="1619353" y="1094003"/>
                    <a:pt x="1618496" y="1095527"/>
                    <a:pt x="1617829" y="1096194"/>
                  </a:cubicBezTo>
                  <a:cubicBezTo>
                    <a:pt x="1617258" y="1096861"/>
                    <a:pt x="1616210" y="1099051"/>
                    <a:pt x="1615067" y="1101909"/>
                  </a:cubicBezTo>
                  <a:cubicBezTo>
                    <a:pt x="1614591" y="1103147"/>
                    <a:pt x="1614115" y="1104195"/>
                    <a:pt x="1613829" y="1104671"/>
                  </a:cubicBezTo>
                  <a:cubicBezTo>
                    <a:pt x="1612971" y="1106291"/>
                    <a:pt x="1608971" y="1113244"/>
                    <a:pt x="1608209" y="1113911"/>
                  </a:cubicBezTo>
                  <a:cubicBezTo>
                    <a:pt x="1607257" y="1114768"/>
                    <a:pt x="1606018" y="1117625"/>
                    <a:pt x="1605542" y="1121721"/>
                  </a:cubicBezTo>
                  <a:cubicBezTo>
                    <a:pt x="1605161" y="1125531"/>
                    <a:pt x="1597827" y="1132484"/>
                    <a:pt x="1596779" y="1133151"/>
                  </a:cubicBezTo>
                  <a:cubicBezTo>
                    <a:pt x="1595826" y="1133722"/>
                    <a:pt x="1593636" y="1133722"/>
                    <a:pt x="1592588" y="1133722"/>
                  </a:cubicBezTo>
                  <a:cubicBezTo>
                    <a:pt x="1591921" y="1133722"/>
                    <a:pt x="1591064" y="1134008"/>
                    <a:pt x="1590016" y="1134389"/>
                  </a:cubicBezTo>
                  <a:cubicBezTo>
                    <a:pt x="1588778" y="1134770"/>
                    <a:pt x="1587159" y="1135342"/>
                    <a:pt x="1585444" y="1135532"/>
                  </a:cubicBezTo>
                  <a:cubicBezTo>
                    <a:pt x="1582492" y="1135913"/>
                    <a:pt x="1578301" y="1131722"/>
                    <a:pt x="1577443" y="1129817"/>
                  </a:cubicBezTo>
                  <a:cubicBezTo>
                    <a:pt x="1576776" y="1128388"/>
                    <a:pt x="1577348" y="1127626"/>
                    <a:pt x="1578110" y="1126674"/>
                  </a:cubicBezTo>
                  <a:cubicBezTo>
                    <a:pt x="1578301" y="1126483"/>
                    <a:pt x="1578396" y="1126293"/>
                    <a:pt x="1578586" y="1126007"/>
                  </a:cubicBezTo>
                  <a:cubicBezTo>
                    <a:pt x="1579253" y="1125055"/>
                    <a:pt x="1578301" y="1123912"/>
                    <a:pt x="1577539" y="1122959"/>
                  </a:cubicBezTo>
                  <a:cubicBezTo>
                    <a:pt x="1577158" y="1122483"/>
                    <a:pt x="1576776" y="1122007"/>
                    <a:pt x="1576681" y="1121721"/>
                  </a:cubicBezTo>
                  <a:cubicBezTo>
                    <a:pt x="1576205" y="1120578"/>
                    <a:pt x="1575157" y="1113911"/>
                    <a:pt x="1575348" y="1110672"/>
                  </a:cubicBezTo>
                  <a:lnTo>
                    <a:pt x="1575443" y="1109434"/>
                  </a:lnTo>
                  <a:cubicBezTo>
                    <a:pt x="1575633" y="1106576"/>
                    <a:pt x="1575729" y="1103814"/>
                    <a:pt x="1576776" y="1101718"/>
                  </a:cubicBezTo>
                  <a:cubicBezTo>
                    <a:pt x="1578015" y="1099147"/>
                    <a:pt x="1581634" y="1095813"/>
                    <a:pt x="1581634" y="1095718"/>
                  </a:cubicBezTo>
                  <a:cubicBezTo>
                    <a:pt x="1582110" y="1095242"/>
                    <a:pt x="1584873" y="1092575"/>
                    <a:pt x="1587159" y="1090288"/>
                  </a:cubicBezTo>
                  <a:cubicBezTo>
                    <a:pt x="1588397" y="1089050"/>
                    <a:pt x="1587826" y="1085240"/>
                    <a:pt x="1587159" y="1080763"/>
                  </a:cubicBezTo>
                  <a:cubicBezTo>
                    <a:pt x="1586968" y="1079430"/>
                    <a:pt x="1586778" y="1078287"/>
                    <a:pt x="1586778" y="1077620"/>
                  </a:cubicBezTo>
                  <a:cubicBezTo>
                    <a:pt x="1586778" y="1076477"/>
                    <a:pt x="1586778" y="1074001"/>
                    <a:pt x="1586873" y="1071620"/>
                  </a:cubicBezTo>
                  <a:cubicBezTo>
                    <a:pt x="1586968" y="1069715"/>
                    <a:pt x="1586968" y="1067809"/>
                    <a:pt x="1586968" y="1066476"/>
                  </a:cubicBezTo>
                  <a:cubicBezTo>
                    <a:pt x="1586968" y="1064000"/>
                    <a:pt x="1590112" y="1060951"/>
                    <a:pt x="1591731" y="1059713"/>
                  </a:cubicBezTo>
                  <a:cubicBezTo>
                    <a:pt x="1592493" y="1059142"/>
                    <a:pt x="1592684" y="1058094"/>
                    <a:pt x="1592874" y="1057237"/>
                  </a:cubicBezTo>
                  <a:cubicBezTo>
                    <a:pt x="1592969" y="1056761"/>
                    <a:pt x="1593064" y="1056284"/>
                    <a:pt x="1593255" y="1055903"/>
                  </a:cubicBezTo>
                  <a:cubicBezTo>
                    <a:pt x="1593636" y="1055332"/>
                    <a:pt x="1594969" y="1054855"/>
                    <a:pt x="1597446" y="1054665"/>
                  </a:cubicBezTo>
                  <a:cubicBezTo>
                    <a:pt x="1599065" y="1054475"/>
                    <a:pt x="1604780" y="1053522"/>
                    <a:pt x="1606399" y="1052855"/>
                  </a:cubicBezTo>
                  <a:cubicBezTo>
                    <a:pt x="1606876" y="1052665"/>
                    <a:pt x="1607447" y="1052474"/>
                    <a:pt x="1607923" y="1052284"/>
                  </a:cubicBezTo>
                  <a:cubicBezTo>
                    <a:pt x="1609447" y="1051712"/>
                    <a:pt x="1610876" y="1051141"/>
                    <a:pt x="1611448" y="1050665"/>
                  </a:cubicBezTo>
                  <a:cubicBezTo>
                    <a:pt x="1612210" y="1049998"/>
                    <a:pt x="1613162" y="1048759"/>
                    <a:pt x="1613638" y="1047521"/>
                  </a:cubicBezTo>
                  <a:cubicBezTo>
                    <a:pt x="1613733" y="1047331"/>
                    <a:pt x="1613829" y="1047140"/>
                    <a:pt x="1613924" y="1047140"/>
                  </a:cubicBezTo>
                  <a:cubicBezTo>
                    <a:pt x="1613924" y="1047140"/>
                    <a:pt x="1614019" y="1047140"/>
                    <a:pt x="1614019" y="1047140"/>
                  </a:cubicBezTo>
                  <a:cubicBezTo>
                    <a:pt x="1614210" y="1047140"/>
                    <a:pt x="1614686" y="1047331"/>
                    <a:pt x="1615067" y="1047521"/>
                  </a:cubicBezTo>
                  <a:lnTo>
                    <a:pt x="1615258" y="1047616"/>
                  </a:lnTo>
                  <a:cubicBezTo>
                    <a:pt x="1615448" y="1047712"/>
                    <a:pt x="1615734" y="1047712"/>
                    <a:pt x="1615924" y="1047616"/>
                  </a:cubicBezTo>
                  <a:cubicBezTo>
                    <a:pt x="1616591" y="1047331"/>
                    <a:pt x="1617068" y="1046188"/>
                    <a:pt x="1617639" y="1044473"/>
                  </a:cubicBezTo>
                  <a:cubicBezTo>
                    <a:pt x="1617924" y="1043711"/>
                    <a:pt x="1618211" y="1042949"/>
                    <a:pt x="1618401" y="1042473"/>
                  </a:cubicBezTo>
                  <a:cubicBezTo>
                    <a:pt x="1618496" y="1042378"/>
                    <a:pt x="1618496" y="1042283"/>
                    <a:pt x="1618496" y="1042283"/>
                  </a:cubicBezTo>
                  <a:cubicBezTo>
                    <a:pt x="1618496" y="1042283"/>
                    <a:pt x="1618496" y="1042283"/>
                    <a:pt x="1618496" y="1042283"/>
                  </a:cubicBezTo>
                  <a:cubicBezTo>
                    <a:pt x="1618687" y="1042283"/>
                    <a:pt x="1619067" y="1042663"/>
                    <a:pt x="1619353" y="1042854"/>
                  </a:cubicBezTo>
                  <a:cubicBezTo>
                    <a:pt x="1619830" y="1043330"/>
                    <a:pt x="1620496" y="1043807"/>
                    <a:pt x="1621163" y="1043807"/>
                  </a:cubicBezTo>
                  <a:cubicBezTo>
                    <a:pt x="1622306" y="1043807"/>
                    <a:pt x="1622782" y="1041806"/>
                    <a:pt x="1623354" y="1037329"/>
                  </a:cubicBezTo>
                  <a:cubicBezTo>
                    <a:pt x="1623449" y="1036758"/>
                    <a:pt x="1623449" y="1036187"/>
                    <a:pt x="1623544" y="1035805"/>
                  </a:cubicBezTo>
                  <a:cubicBezTo>
                    <a:pt x="1623640" y="1035424"/>
                    <a:pt x="1623735" y="1035234"/>
                    <a:pt x="1623830" y="1035139"/>
                  </a:cubicBezTo>
                  <a:cubicBezTo>
                    <a:pt x="1624116" y="1034948"/>
                    <a:pt x="1624497" y="1035043"/>
                    <a:pt x="1624973" y="1035043"/>
                  </a:cubicBezTo>
                  <a:cubicBezTo>
                    <a:pt x="1625354" y="1035043"/>
                    <a:pt x="1625640" y="1035139"/>
                    <a:pt x="1625926" y="1035043"/>
                  </a:cubicBezTo>
                  <a:cubicBezTo>
                    <a:pt x="1626593" y="1034948"/>
                    <a:pt x="1627354" y="1034091"/>
                    <a:pt x="1628688" y="1032853"/>
                  </a:cubicBezTo>
                  <a:cubicBezTo>
                    <a:pt x="1629259" y="1032281"/>
                    <a:pt x="1629831" y="1031710"/>
                    <a:pt x="1630307" y="1031329"/>
                  </a:cubicBezTo>
                  <a:cubicBezTo>
                    <a:pt x="1631450" y="1030471"/>
                    <a:pt x="1631260" y="1028471"/>
                    <a:pt x="1631164" y="1027042"/>
                  </a:cubicBezTo>
                  <a:cubicBezTo>
                    <a:pt x="1631164" y="1026662"/>
                    <a:pt x="1631069" y="1026280"/>
                    <a:pt x="1631164" y="1026090"/>
                  </a:cubicBezTo>
                  <a:cubicBezTo>
                    <a:pt x="1631164" y="1025423"/>
                    <a:pt x="1632117" y="1024947"/>
                    <a:pt x="1632688" y="1024566"/>
                  </a:cubicBezTo>
                  <a:cubicBezTo>
                    <a:pt x="1632783" y="1024471"/>
                    <a:pt x="1632879" y="1024471"/>
                    <a:pt x="1632974" y="1024375"/>
                  </a:cubicBezTo>
                  <a:cubicBezTo>
                    <a:pt x="1633450" y="1024090"/>
                    <a:pt x="1634403" y="1023042"/>
                    <a:pt x="1635355" y="1021899"/>
                  </a:cubicBezTo>
                  <a:lnTo>
                    <a:pt x="1635641" y="1021613"/>
                  </a:lnTo>
                  <a:cubicBezTo>
                    <a:pt x="1635832" y="1021899"/>
                    <a:pt x="1636118" y="1022661"/>
                    <a:pt x="1636022" y="1023423"/>
                  </a:cubicBezTo>
                  <a:cubicBezTo>
                    <a:pt x="1636022" y="1023518"/>
                    <a:pt x="1635736" y="1025137"/>
                    <a:pt x="1637070" y="1026090"/>
                  </a:cubicBezTo>
                  <a:cubicBezTo>
                    <a:pt x="1637261" y="1026185"/>
                    <a:pt x="1637451" y="1026376"/>
                    <a:pt x="1637641" y="1026471"/>
                  </a:cubicBezTo>
                  <a:cubicBezTo>
                    <a:pt x="1638594" y="1027138"/>
                    <a:pt x="1639070" y="1027519"/>
                    <a:pt x="1639070" y="1028090"/>
                  </a:cubicBezTo>
                  <a:cubicBezTo>
                    <a:pt x="1639070" y="1028281"/>
                    <a:pt x="1638975" y="1028566"/>
                    <a:pt x="1638975" y="1028852"/>
                  </a:cubicBezTo>
                  <a:cubicBezTo>
                    <a:pt x="1638784" y="1029805"/>
                    <a:pt x="1638594" y="1031138"/>
                    <a:pt x="1639165" y="1032567"/>
                  </a:cubicBezTo>
                  <a:cubicBezTo>
                    <a:pt x="1639356" y="1033043"/>
                    <a:pt x="1639642" y="1033520"/>
                    <a:pt x="1639927" y="1033996"/>
                  </a:cubicBezTo>
                  <a:cubicBezTo>
                    <a:pt x="1640594" y="1035234"/>
                    <a:pt x="1641356" y="1036567"/>
                    <a:pt x="1641356" y="1037806"/>
                  </a:cubicBezTo>
                  <a:cubicBezTo>
                    <a:pt x="1641356" y="1038568"/>
                    <a:pt x="1641261" y="1039711"/>
                    <a:pt x="1641165" y="1040758"/>
                  </a:cubicBezTo>
                  <a:cubicBezTo>
                    <a:pt x="1640975" y="1042187"/>
                    <a:pt x="1640880" y="1043521"/>
                    <a:pt x="1640975" y="1044283"/>
                  </a:cubicBezTo>
                  <a:cubicBezTo>
                    <a:pt x="1641070" y="1044759"/>
                    <a:pt x="1641165" y="1045330"/>
                    <a:pt x="1641261" y="1045997"/>
                  </a:cubicBezTo>
                  <a:cubicBezTo>
                    <a:pt x="1641452" y="1047236"/>
                    <a:pt x="1641642" y="1048569"/>
                    <a:pt x="1641928" y="1049331"/>
                  </a:cubicBezTo>
                  <a:cubicBezTo>
                    <a:pt x="1641928" y="1050665"/>
                    <a:pt x="1642118" y="1052093"/>
                    <a:pt x="1641832" y="1052760"/>
                  </a:cubicBezTo>
                  <a:close/>
                  <a:moveTo>
                    <a:pt x="1299123" y="912647"/>
                  </a:moveTo>
                  <a:cubicBezTo>
                    <a:pt x="1298932" y="913409"/>
                    <a:pt x="1299313" y="914647"/>
                    <a:pt x="1299980" y="914933"/>
                  </a:cubicBezTo>
                  <a:cubicBezTo>
                    <a:pt x="1300075" y="914933"/>
                    <a:pt x="1300171" y="915028"/>
                    <a:pt x="1300361" y="915028"/>
                  </a:cubicBezTo>
                  <a:cubicBezTo>
                    <a:pt x="1300647" y="915028"/>
                    <a:pt x="1300933" y="914933"/>
                    <a:pt x="1301123" y="914647"/>
                  </a:cubicBezTo>
                  <a:cubicBezTo>
                    <a:pt x="1301790" y="913886"/>
                    <a:pt x="1302266" y="912457"/>
                    <a:pt x="1301980" y="911790"/>
                  </a:cubicBezTo>
                  <a:cubicBezTo>
                    <a:pt x="1301885" y="911504"/>
                    <a:pt x="1301599" y="911409"/>
                    <a:pt x="1301314" y="911409"/>
                  </a:cubicBezTo>
                  <a:cubicBezTo>
                    <a:pt x="1299694" y="911314"/>
                    <a:pt x="1299218" y="912171"/>
                    <a:pt x="1299123" y="912647"/>
                  </a:cubicBezTo>
                  <a:close/>
                  <a:moveTo>
                    <a:pt x="1300456" y="914076"/>
                  </a:moveTo>
                  <a:cubicBezTo>
                    <a:pt x="1300266" y="913981"/>
                    <a:pt x="1299885" y="913219"/>
                    <a:pt x="1299980" y="912742"/>
                  </a:cubicBezTo>
                  <a:cubicBezTo>
                    <a:pt x="1299980" y="912552"/>
                    <a:pt x="1300171" y="912171"/>
                    <a:pt x="1301123" y="912076"/>
                  </a:cubicBezTo>
                  <a:cubicBezTo>
                    <a:pt x="1301218" y="912457"/>
                    <a:pt x="1300933" y="913504"/>
                    <a:pt x="1300456" y="914076"/>
                  </a:cubicBezTo>
                  <a:close/>
                  <a:moveTo>
                    <a:pt x="645994" y="690429"/>
                  </a:moveTo>
                  <a:cubicBezTo>
                    <a:pt x="645327" y="690238"/>
                    <a:pt x="644469" y="690429"/>
                    <a:pt x="644089" y="690905"/>
                  </a:cubicBezTo>
                  <a:cubicBezTo>
                    <a:pt x="643803" y="691286"/>
                    <a:pt x="643803" y="691667"/>
                    <a:pt x="644184" y="692048"/>
                  </a:cubicBezTo>
                  <a:cubicBezTo>
                    <a:pt x="644469" y="692334"/>
                    <a:pt x="644851" y="692524"/>
                    <a:pt x="645327" y="692715"/>
                  </a:cubicBezTo>
                  <a:cubicBezTo>
                    <a:pt x="646089" y="693001"/>
                    <a:pt x="646279" y="693191"/>
                    <a:pt x="646184" y="693572"/>
                  </a:cubicBezTo>
                  <a:cubicBezTo>
                    <a:pt x="646089" y="693953"/>
                    <a:pt x="645898" y="694620"/>
                    <a:pt x="645612" y="695191"/>
                  </a:cubicBezTo>
                  <a:cubicBezTo>
                    <a:pt x="645041" y="696716"/>
                    <a:pt x="644755" y="697287"/>
                    <a:pt x="645231" y="697573"/>
                  </a:cubicBezTo>
                  <a:cubicBezTo>
                    <a:pt x="645327" y="697573"/>
                    <a:pt x="645422" y="697668"/>
                    <a:pt x="645518" y="697668"/>
                  </a:cubicBezTo>
                  <a:cubicBezTo>
                    <a:pt x="645612" y="697668"/>
                    <a:pt x="645803" y="697668"/>
                    <a:pt x="645898" y="697573"/>
                  </a:cubicBezTo>
                  <a:cubicBezTo>
                    <a:pt x="646851" y="697096"/>
                    <a:pt x="647994" y="696049"/>
                    <a:pt x="648280" y="695382"/>
                  </a:cubicBezTo>
                  <a:cubicBezTo>
                    <a:pt x="648280" y="695382"/>
                    <a:pt x="649232" y="692715"/>
                    <a:pt x="648756" y="691953"/>
                  </a:cubicBezTo>
                  <a:cubicBezTo>
                    <a:pt x="648470" y="691286"/>
                    <a:pt x="646565" y="690620"/>
                    <a:pt x="645994" y="690429"/>
                  </a:cubicBezTo>
                  <a:close/>
                  <a:moveTo>
                    <a:pt x="647517" y="695191"/>
                  </a:moveTo>
                  <a:cubicBezTo>
                    <a:pt x="647422" y="695477"/>
                    <a:pt x="646755" y="696049"/>
                    <a:pt x="646089" y="696620"/>
                  </a:cubicBezTo>
                  <a:cubicBezTo>
                    <a:pt x="646184" y="696239"/>
                    <a:pt x="646374" y="695858"/>
                    <a:pt x="646470" y="695477"/>
                  </a:cubicBezTo>
                  <a:cubicBezTo>
                    <a:pt x="646755" y="694811"/>
                    <a:pt x="646946" y="694144"/>
                    <a:pt x="647041" y="693763"/>
                  </a:cubicBezTo>
                  <a:cubicBezTo>
                    <a:pt x="647232" y="692715"/>
                    <a:pt x="646374" y="692334"/>
                    <a:pt x="645708" y="692048"/>
                  </a:cubicBezTo>
                  <a:cubicBezTo>
                    <a:pt x="645422" y="691953"/>
                    <a:pt x="645041" y="691762"/>
                    <a:pt x="644851" y="691572"/>
                  </a:cubicBezTo>
                  <a:cubicBezTo>
                    <a:pt x="644755" y="691477"/>
                    <a:pt x="644755" y="691477"/>
                    <a:pt x="644755" y="691382"/>
                  </a:cubicBezTo>
                  <a:cubicBezTo>
                    <a:pt x="644851" y="691286"/>
                    <a:pt x="645136" y="691191"/>
                    <a:pt x="645327" y="691191"/>
                  </a:cubicBezTo>
                  <a:cubicBezTo>
                    <a:pt x="645422" y="691191"/>
                    <a:pt x="645518" y="691191"/>
                    <a:pt x="645518" y="691191"/>
                  </a:cubicBezTo>
                  <a:cubicBezTo>
                    <a:pt x="646660" y="691572"/>
                    <a:pt x="647803" y="692143"/>
                    <a:pt x="647899" y="692334"/>
                  </a:cubicBezTo>
                  <a:cubicBezTo>
                    <a:pt x="648184" y="692715"/>
                    <a:pt x="647803" y="694525"/>
                    <a:pt x="647517" y="695191"/>
                  </a:cubicBezTo>
                  <a:close/>
                  <a:moveTo>
                    <a:pt x="2213046" y="1010088"/>
                  </a:moveTo>
                  <a:cubicBezTo>
                    <a:pt x="2214285" y="1009897"/>
                    <a:pt x="2217143" y="1009421"/>
                    <a:pt x="2217809" y="1009421"/>
                  </a:cubicBezTo>
                  <a:cubicBezTo>
                    <a:pt x="2218095" y="1009421"/>
                    <a:pt x="2218571" y="1009326"/>
                    <a:pt x="2219333" y="1009136"/>
                  </a:cubicBezTo>
                  <a:cubicBezTo>
                    <a:pt x="2220476" y="1008945"/>
                    <a:pt x="2222191" y="1008564"/>
                    <a:pt x="2223048" y="1008754"/>
                  </a:cubicBezTo>
                  <a:cubicBezTo>
                    <a:pt x="2224572" y="1009040"/>
                    <a:pt x="2225334" y="1008754"/>
                    <a:pt x="2226572" y="1007992"/>
                  </a:cubicBezTo>
                  <a:cubicBezTo>
                    <a:pt x="2227525" y="1007421"/>
                    <a:pt x="2228001" y="1005992"/>
                    <a:pt x="2228001" y="1005135"/>
                  </a:cubicBezTo>
                  <a:cubicBezTo>
                    <a:pt x="2228001" y="1004659"/>
                    <a:pt x="2227715" y="1004468"/>
                    <a:pt x="2227525" y="1004468"/>
                  </a:cubicBezTo>
                  <a:cubicBezTo>
                    <a:pt x="2227334" y="1004373"/>
                    <a:pt x="2227048" y="1004373"/>
                    <a:pt x="2226668" y="1004754"/>
                  </a:cubicBezTo>
                  <a:cubicBezTo>
                    <a:pt x="2225715" y="1005611"/>
                    <a:pt x="2223143" y="1006278"/>
                    <a:pt x="2222571" y="1005992"/>
                  </a:cubicBezTo>
                  <a:cubicBezTo>
                    <a:pt x="2221905" y="1005707"/>
                    <a:pt x="2220000" y="1004659"/>
                    <a:pt x="2218666" y="1005611"/>
                  </a:cubicBezTo>
                  <a:cubicBezTo>
                    <a:pt x="2217904" y="1006183"/>
                    <a:pt x="2215523" y="1006373"/>
                    <a:pt x="2214666" y="1005802"/>
                  </a:cubicBezTo>
                  <a:cubicBezTo>
                    <a:pt x="2213904" y="1005325"/>
                    <a:pt x="2212952" y="1004754"/>
                    <a:pt x="2211332" y="1005325"/>
                  </a:cubicBezTo>
                  <a:cubicBezTo>
                    <a:pt x="2209808" y="1005802"/>
                    <a:pt x="2207712" y="1006468"/>
                    <a:pt x="2206855" y="1007421"/>
                  </a:cubicBezTo>
                  <a:cubicBezTo>
                    <a:pt x="2206189" y="1008183"/>
                    <a:pt x="2206379" y="1010374"/>
                    <a:pt x="2207236" y="1011136"/>
                  </a:cubicBezTo>
                  <a:cubicBezTo>
                    <a:pt x="2207522" y="1011326"/>
                    <a:pt x="2207808" y="1011517"/>
                    <a:pt x="2208094" y="1011517"/>
                  </a:cubicBezTo>
                  <a:cubicBezTo>
                    <a:pt x="2208379" y="1011517"/>
                    <a:pt x="2208570" y="1011421"/>
                    <a:pt x="2208855" y="1011326"/>
                  </a:cubicBezTo>
                  <a:cubicBezTo>
                    <a:pt x="2210094" y="1010564"/>
                    <a:pt x="2211618" y="1010278"/>
                    <a:pt x="2212856" y="1010088"/>
                  </a:cubicBezTo>
                  <a:lnTo>
                    <a:pt x="2213046" y="1010088"/>
                  </a:lnTo>
                  <a:close/>
                  <a:moveTo>
                    <a:pt x="2208379" y="1010659"/>
                  </a:moveTo>
                  <a:cubicBezTo>
                    <a:pt x="2208189" y="1010755"/>
                    <a:pt x="2208094" y="1010755"/>
                    <a:pt x="2207998" y="1010659"/>
                  </a:cubicBezTo>
                  <a:cubicBezTo>
                    <a:pt x="2207427" y="1010088"/>
                    <a:pt x="2207236" y="1008469"/>
                    <a:pt x="2207618" y="1007992"/>
                  </a:cubicBezTo>
                  <a:cubicBezTo>
                    <a:pt x="2208284" y="1007230"/>
                    <a:pt x="2210380" y="1006564"/>
                    <a:pt x="2211618" y="1006183"/>
                  </a:cubicBezTo>
                  <a:cubicBezTo>
                    <a:pt x="2211999" y="1006087"/>
                    <a:pt x="2212285" y="1005992"/>
                    <a:pt x="2212570" y="1005992"/>
                  </a:cubicBezTo>
                  <a:cubicBezTo>
                    <a:pt x="2213142" y="1005992"/>
                    <a:pt x="2213618" y="1006183"/>
                    <a:pt x="2214095" y="1006564"/>
                  </a:cubicBezTo>
                  <a:cubicBezTo>
                    <a:pt x="2215333" y="1007326"/>
                    <a:pt x="2218095" y="1007040"/>
                    <a:pt x="2219238" y="1006278"/>
                  </a:cubicBezTo>
                  <a:cubicBezTo>
                    <a:pt x="2219619" y="1005992"/>
                    <a:pt x="2220381" y="1005897"/>
                    <a:pt x="2222095" y="1006754"/>
                  </a:cubicBezTo>
                  <a:cubicBezTo>
                    <a:pt x="2223143" y="1007326"/>
                    <a:pt x="2225810" y="1006468"/>
                    <a:pt x="2227048" y="1005516"/>
                  </a:cubicBezTo>
                  <a:cubicBezTo>
                    <a:pt x="2226953" y="1006087"/>
                    <a:pt x="2226668" y="1007040"/>
                    <a:pt x="2226096" y="1007326"/>
                  </a:cubicBezTo>
                  <a:cubicBezTo>
                    <a:pt x="2224953" y="1007992"/>
                    <a:pt x="2224381" y="1008088"/>
                    <a:pt x="2223238" y="1007897"/>
                  </a:cubicBezTo>
                  <a:cubicBezTo>
                    <a:pt x="2222286" y="1007707"/>
                    <a:pt x="2220571" y="1008088"/>
                    <a:pt x="2219238" y="1008374"/>
                  </a:cubicBezTo>
                  <a:cubicBezTo>
                    <a:pt x="2218666" y="1008469"/>
                    <a:pt x="2218095" y="1008564"/>
                    <a:pt x="2217904" y="1008564"/>
                  </a:cubicBezTo>
                  <a:cubicBezTo>
                    <a:pt x="2217237" y="1008564"/>
                    <a:pt x="2215142" y="1008850"/>
                    <a:pt x="2213046" y="1009231"/>
                  </a:cubicBezTo>
                  <a:lnTo>
                    <a:pt x="2212856" y="1009231"/>
                  </a:lnTo>
                  <a:cubicBezTo>
                    <a:pt x="2211332" y="1009516"/>
                    <a:pt x="2209808" y="1009802"/>
                    <a:pt x="2208379" y="1010659"/>
                  </a:cubicBezTo>
                  <a:close/>
                  <a:moveTo>
                    <a:pt x="499690" y="930364"/>
                  </a:moveTo>
                  <a:lnTo>
                    <a:pt x="499690" y="930364"/>
                  </a:lnTo>
                  <a:cubicBezTo>
                    <a:pt x="499308" y="930268"/>
                    <a:pt x="498832" y="930173"/>
                    <a:pt x="498451" y="930459"/>
                  </a:cubicBezTo>
                  <a:cubicBezTo>
                    <a:pt x="498165" y="930649"/>
                    <a:pt x="497975" y="930935"/>
                    <a:pt x="497880" y="931316"/>
                  </a:cubicBezTo>
                  <a:cubicBezTo>
                    <a:pt x="497785" y="931792"/>
                    <a:pt x="497689" y="932364"/>
                    <a:pt x="497975" y="932650"/>
                  </a:cubicBezTo>
                  <a:cubicBezTo>
                    <a:pt x="498165" y="932840"/>
                    <a:pt x="498451" y="933031"/>
                    <a:pt x="498928" y="933031"/>
                  </a:cubicBezTo>
                  <a:cubicBezTo>
                    <a:pt x="499118" y="933031"/>
                    <a:pt x="499213" y="933031"/>
                    <a:pt x="499308" y="933031"/>
                  </a:cubicBezTo>
                  <a:cubicBezTo>
                    <a:pt x="499404" y="933031"/>
                    <a:pt x="499499" y="933031"/>
                    <a:pt x="499594" y="933031"/>
                  </a:cubicBezTo>
                  <a:cubicBezTo>
                    <a:pt x="500071" y="933031"/>
                    <a:pt x="500451" y="932936"/>
                    <a:pt x="500927" y="932269"/>
                  </a:cubicBezTo>
                  <a:cubicBezTo>
                    <a:pt x="501214" y="931888"/>
                    <a:pt x="501118" y="931507"/>
                    <a:pt x="501118" y="931316"/>
                  </a:cubicBezTo>
                  <a:cubicBezTo>
                    <a:pt x="500927" y="930745"/>
                    <a:pt x="500261" y="930554"/>
                    <a:pt x="499690" y="930364"/>
                  </a:cubicBezTo>
                  <a:close/>
                  <a:moveTo>
                    <a:pt x="500166" y="931792"/>
                  </a:moveTo>
                  <a:cubicBezTo>
                    <a:pt x="499880" y="932174"/>
                    <a:pt x="499880" y="932174"/>
                    <a:pt x="499499" y="932174"/>
                  </a:cubicBezTo>
                  <a:cubicBezTo>
                    <a:pt x="499213" y="932174"/>
                    <a:pt x="498832" y="932174"/>
                    <a:pt x="498832" y="932078"/>
                  </a:cubicBezTo>
                  <a:cubicBezTo>
                    <a:pt x="498832" y="931983"/>
                    <a:pt x="498737" y="931888"/>
                    <a:pt x="498832" y="931316"/>
                  </a:cubicBezTo>
                  <a:cubicBezTo>
                    <a:pt x="498928" y="931030"/>
                    <a:pt x="498928" y="931030"/>
                    <a:pt x="498928" y="931030"/>
                  </a:cubicBezTo>
                  <a:cubicBezTo>
                    <a:pt x="498928" y="931030"/>
                    <a:pt x="498928" y="931030"/>
                    <a:pt x="499023" y="931030"/>
                  </a:cubicBezTo>
                  <a:cubicBezTo>
                    <a:pt x="499118" y="931030"/>
                    <a:pt x="499213" y="931030"/>
                    <a:pt x="499404" y="931126"/>
                  </a:cubicBezTo>
                  <a:cubicBezTo>
                    <a:pt x="499880" y="931221"/>
                    <a:pt x="500166" y="931412"/>
                    <a:pt x="500166" y="931507"/>
                  </a:cubicBezTo>
                  <a:cubicBezTo>
                    <a:pt x="500261" y="931602"/>
                    <a:pt x="500261" y="931697"/>
                    <a:pt x="500166" y="931792"/>
                  </a:cubicBezTo>
                  <a:close/>
                  <a:moveTo>
                    <a:pt x="494070" y="927983"/>
                  </a:moveTo>
                  <a:lnTo>
                    <a:pt x="493879" y="927792"/>
                  </a:lnTo>
                  <a:cubicBezTo>
                    <a:pt x="493403" y="927411"/>
                    <a:pt x="492736" y="927030"/>
                    <a:pt x="492260" y="927220"/>
                  </a:cubicBezTo>
                  <a:cubicBezTo>
                    <a:pt x="492069" y="927316"/>
                    <a:pt x="491879" y="927411"/>
                    <a:pt x="491784" y="927792"/>
                  </a:cubicBezTo>
                  <a:cubicBezTo>
                    <a:pt x="491784" y="927792"/>
                    <a:pt x="491212" y="930173"/>
                    <a:pt x="491784" y="930935"/>
                  </a:cubicBezTo>
                  <a:lnTo>
                    <a:pt x="491879" y="931030"/>
                  </a:lnTo>
                  <a:cubicBezTo>
                    <a:pt x="492546" y="931983"/>
                    <a:pt x="492641" y="932269"/>
                    <a:pt x="492736" y="932364"/>
                  </a:cubicBezTo>
                  <a:cubicBezTo>
                    <a:pt x="492641" y="932459"/>
                    <a:pt x="492546" y="932459"/>
                    <a:pt x="492355" y="932650"/>
                  </a:cubicBezTo>
                  <a:cubicBezTo>
                    <a:pt x="491212" y="933412"/>
                    <a:pt x="490165" y="934078"/>
                    <a:pt x="490165" y="934841"/>
                  </a:cubicBezTo>
                  <a:lnTo>
                    <a:pt x="490165" y="935126"/>
                  </a:lnTo>
                  <a:cubicBezTo>
                    <a:pt x="490165" y="935507"/>
                    <a:pt x="490260" y="935888"/>
                    <a:pt x="490355" y="936174"/>
                  </a:cubicBezTo>
                  <a:cubicBezTo>
                    <a:pt x="490546" y="936555"/>
                    <a:pt x="490926" y="936745"/>
                    <a:pt x="491308" y="936745"/>
                  </a:cubicBezTo>
                  <a:cubicBezTo>
                    <a:pt x="491402" y="936745"/>
                    <a:pt x="491402" y="936745"/>
                    <a:pt x="491498" y="936745"/>
                  </a:cubicBezTo>
                  <a:cubicBezTo>
                    <a:pt x="492641" y="936650"/>
                    <a:pt x="494832" y="935412"/>
                    <a:pt x="495308" y="934174"/>
                  </a:cubicBezTo>
                  <a:cubicBezTo>
                    <a:pt x="495784" y="933031"/>
                    <a:pt x="495594" y="931983"/>
                    <a:pt x="495308" y="931030"/>
                  </a:cubicBezTo>
                  <a:cubicBezTo>
                    <a:pt x="494832" y="929221"/>
                    <a:pt x="494451" y="928268"/>
                    <a:pt x="494070" y="927983"/>
                  </a:cubicBezTo>
                  <a:close/>
                  <a:moveTo>
                    <a:pt x="494546" y="933793"/>
                  </a:moveTo>
                  <a:cubicBezTo>
                    <a:pt x="494165" y="934650"/>
                    <a:pt x="492355" y="935698"/>
                    <a:pt x="491498" y="935793"/>
                  </a:cubicBezTo>
                  <a:cubicBezTo>
                    <a:pt x="491308" y="935793"/>
                    <a:pt x="491212" y="935793"/>
                    <a:pt x="491212" y="935698"/>
                  </a:cubicBezTo>
                  <a:cubicBezTo>
                    <a:pt x="491117" y="935507"/>
                    <a:pt x="491117" y="935221"/>
                    <a:pt x="491117" y="934936"/>
                  </a:cubicBezTo>
                  <a:lnTo>
                    <a:pt x="491117" y="934650"/>
                  </a:lnTo>
                  <a:cubicBezTo>
                    <a:pt x="491117" y="934459"/>
                    <a:pt x="491402" y="934174"/>
                    <a:pt x="492831" y="933316"/>
                  </a:cubicBezTo>
                  <a:cubicBezTo>
                    <a:pt x="493022" y="933221"/>
                    <a:pt x="493212" y="933126"/>
                    <a:pt x="493308" y="933031"/>
                  </a:cubicBezTo>
                  <a:cubicBezTo>
                    <a:pt x="494070" y="932459"/>
                    <a:pt x="493308" y="931316"/>
                    <a:pt x="492736" y="930554"/>
                  </a:cubicBezTo>
                  <a:lnTo>
                    <a:pt x="492641" y="930459"/>
                  </a:lnTo>
                  <a:cubicBezTo>
                    <a:pt x="492451" y="930173"/>
                    <a:pt x="492546" y="928935"/>
                    <a:pt x="492736" y="928078"/>
                  </a:cubicBezTo>
                  <a:cubicBezTo>
                    <a:pt x="492927" y="928173"/>
                    <a:pt x="493212" y="928363"/>
                    <a:pt x="493403" y="928554"/>
                  </a:cubicBezTo>
                  <a:lnTo>
                    <a:pt x="493594" y="928745"/>
                  </a:lnTo>
                  <a:cubicBezTo>
                    <a:pt x="493784" y="928935"/>
                    <a:pt x="494165" y="929792"/>
                    <a:pt x="494546" y="931221"/>
                  </a:cubicBezTo>
                  <a:cubicBezTo>
                    <a:pt x="494737" y="932078"/>
                    <a:pt x="494927" y="932936"/>
                    <a:pt x="494546" y="933793"/>
                  </a:cubicBezTo>
                  <a:close/>
                  <a:moveTo>
                    <a:pt x="491022" y="931792"/>
                  </a:moveTo>
                  <a:cubicBezTo>
                    <a:pt x="491117" y="931412"/>
                    <a:pt x="490926" y="930840"/>
                    <a:pt x="489593" y="930554"/>
                  </a:cubicBezTo>
                  <a:lnTo>
                    <a:pt x="489498" y="930554"/>
                  </a:lnTo>
                  <a:lnTo>
                    <a:pt x="489403" y="930554"/>
                  </a:lnTo>
                  <a:cubicBezTo>
                    <a:pt x="489021" y="930649"/>
                    <a:pt x="487688" y="931126"/>
                    <a:pt x="487593" y="931983"/>
                  </a:cubicBezTo>
                  <a:lnTo>
                    <a:pt x="487593" y="932174"/>
                  </a:lnTo>
                  <a:cubicBezTo>
                    <a:pt x="487593" y="932554"/>
                    <a:pt x="487497" y="932936"/>
                    <a:pt x="487784" y="933221"/>
                  </a:cubicBezTo>
                  <a:cubicBezTo>
                    <a:pt x="487974" y="933412"/>
                    <a:pt x="488164" y="933507"/>
                    <a:pt x="488545" y="933507"/>
                  </a:cubicBezTo>
                  <a:cubicBezTo>
                    <a:pt x="489021" y="933412"/>
                    <a:pt x="490831" y="932650"/>
                    <a:pt x="491022" y="931792"/>
                  </a:cubicBezTo>
                  <a:close/>
                  <a:moveTo>
                    <a:pt x="488355" y="932650"/>
                  </a:moveTo>
                  <a:cubicBezTo>
                    <a:pt x="488355" y="932554"/>
                    <a:pt x="488355" y="932364"/>
                    <a:pt x="488355" y="932174"/>
                  </a:cubicBezTo>
                  <a:lnTo>
                    <a:pt x="488355" y="931983"/>
                  </a:lnTo>
                  <a:cubicBezTo>
                    <a:pt x="488355" y="931888"/>
                    <a:pt x="488831" y="931602"/>
                    <a:pt x="489403" y="931412"/>
                  </a:cubicBezTo>
                  <a:cubicBezTo>
                    <a:pt x="489974" y="931507"/>
                    <a:pt x="490069" y="931697"/>
                    <a:pt x="490069" y="931697"/>
                  </a:cubicBezTo>
                  <a:cubicBezTo>
                    <a:pt x="490069" y="931983"/>
                    <a:pt x="488831" y="932650"/>
                    <a:pt x="488355" y="932650"/>
                  </a:cubicBezTo>
                  <a:close/>
                  <a:moveTo>
                    <a:pt x="2200569" y="1019803"/>
                  </a:moveTo>
                  <a:cubicBezTo>
                    <a:pt x="2200759" y="1019803"/>
                    <a:pt x="2200855" y="1019803"/>
                    <a:pt x="2201045" y="1019803"/>
                  </a:cubicBezTo>
                  <a:cubicBezTo>
                    <a:pt x="2201998" y="1019803"/>
                    <a:pt x="2203141" y="1019708"/>
                    <a:pt x="2203807" y="1020566"/>
                  </a:cubicBezTo>
                  <a:cubicBezTo>
                    <a:pt x="2204284" y="1021232"/>
                    <a:pt x="2206093" y="1023328"/>
                    <a:pt x="2207618" y="1023328"/>
                  </a:cubicBezTo>
                  <a:cubicBezTo>
                    <a:pt x="2208475" y="1023328"/>
                    <a:pt x="2209522" y="1022947"/>
                    <a:pt x="2210189" y="1022185"/>
                  </a:cubicBezTo>
                  <a:cubicBezTo>
                    <a:pt x="2210570" y="1021708"/>
                    <a:pt x="2210665" y="1021232"/>
                    <a:pt x="2210475" y="1020756"/>
                  </a:cubicBezTo>
                  <a:cubicBezTo>
                    <a:pt x="2210094" y="1019518"/>
                    <a:pt x="2205141" y="1015898"/>
                    <a:pt x="2203903" y="1015708"/>
                  </a:cubicBezTo>
                  <a:lnTo>
                    <a:pt x="2203903" y="1015708"/>
                  </a:lnTo>
                  <a:cubicBezTo>
                    <a:pt x="2203331" y="1015612"/>
                    <a:pt x="2202760" y="1015803"/>
                    <a:pt x="2202188" y="1015993"/>
                  </a:cubicBezTo>
                  <a:cubicBezTo>
                    <a:pt x="2201712" y="1016184"/>
                    <a:pt x="2201140" y="1016374"/>
                    <a:pt x="2200569" y="1016374"/>
                  </a:cubicBezTo>
                  <a:cubicBezTo>
                    <a:pt x="2200283" y="1016374"/>
                    <a:pt x="2199997" y="1016374"/>
                    <a:pt x="2199712" y="1016374"/>
                  </a:cubicBezTo>
                  <a:cubicBezTo>
                    <a:pt x="2199140" y="1016279"/>
                    <a:pt x="2198569" y="1016279"/>
                    <a:pt x="2198187" y="1016565"/>
                  </a:cubicBezTo>
                  <a:cubicBezTo>
                    <a:pt x="2197902" y="1016755"/>
                    <a:pt x="2197807" y="1017041"/>
                    <a:pt x="2197807" y="1017517"/>
                  </a:cubicBezTo>
                  <a:cubicBezTo>
                    <a:pt x="2197616" y="1018756"/>
                    <a:pt x="2199140" y="1019803"/>
                    <a:pt x="2200569" y="1019803"/>
                  </a:cubicBezTo>
                  <a:close/>
                  <a:moveTo>
                    <a:pt x="2198664" y="1017137"/>
                  </a:moveTo>
                  <a:cubicBezTo>
                    <a:pt x="2198759" y="1017041"/>
                    <a:pt x="2199140" y="1017137"/>
                    <a:pt x="2199426" y="1017137"/>
                  </a:cubicBezTo>
                  <a:cubicBezTo>
                    <a:pt x="2199712" y="1017137"/>
                    <a:pt x="2199997" y="1017232"/>
                    <a:pt x="2200379" y="1017232"/>
                  </a:cubicBezTo>
                  <a:cubicBezTo>
                    <a:pt x="2201140" y="1017232"/>
                    <a:pt x="2201807" y="1017041"/>
                    <a:pt x="2202284" y="1016851"/>
                  </a:cubicBezTo>
                  <a:cubicBezTo>
                    <a:pt x="2202760" y="1016660"/>
                    <a:pt x="2203141" y="1016565"/>
                    <a:pt x="2203521" y="1016565"/>
                  </a:cubicBezTo>
                  <a:cubicBezTo>
                    <a:pt x="2204474" y="1016755"/>
                    <a:pt x="2209141" y="1020184"/>
                    <a:pt x="2209522" y="1021137"/>
                  </a:cubicBezTo>
                  <a:cubicBezTo>
                    <a:pt x="2209617" y="1021328"/>
                    <a:pt x="2209522" y="1021613"/>
                    <a:pt x="2209332" y="1021804"/>
                  </a:cubicBezTo>
                  <a:cubicBezTo>
                    <a:pt x="2208951" y="1022185"/>
                    <a:pt x="2208189" y="1022566"/>
                    <a:pt x="2207522" y="1022566"/>
                  </a:cubicBezTo>
                  <a:cubicBezTo>
                    <a:pt x="2206760" y="1022566"/>
                    <a:pt x="2205522" y="1021518"/>
                    <a:pt x="2204379" y="1020089"/>
                  </a:cubicBezTo>
                  <a:cubicBezTo>
                    <a:pt x="2203617" y="1019137"/>
                    <a:pt x="2202474" y="1019041"/>
                    <a:pt x="2201521" y="1019041"/>
                  </a:cubicBezTo>
                  <a:cubicBezTo>
                    <a:pt x="2201331" y="1019041"/>
                    <a:pt x="2201140" y="1019041"/>
                    <a:pt x="2200950" y="1019041"/>
                  </a:cubicBezTo>
                  <a:cubicBezTo>
                    <a:pt x="2200759" y="1019041"/>
                    <a:pt x="2200664" y="1019041"/>
                    <a:pt x="2200474" y="1019041"/>
                  </a:cubicBezTo>
                  <a:cubicBezTo>
                    <a:pt x="2199521" y="1019041"/>
                    <a:pt x="2198473" y="1018279"/>
                    <a:pt x="2198569" y="1017517"/>
                  </a:cubicBezTo>
                  <a:cubicBezTo>
                    <a:pt x="2198664" y="1017232"/>
                    <a:pt x="2198664" y="1017137"/>
                    <a:pt x="2198664" y="1017137"/>
                  </a:cubicBezTo>
                  <a:close/>
                  <a:moveTo>
                    <a:pt x="669520" y="1378229"/>
                  </a:moveTo>
                  <a:cubicBezTo>
                    <a:pt x="669139" y="1377658"/>
                    <a:pt x="668473" y="1375372"/>
                    <a:pt x="668186" y="1374610"/>
                  </a:cubicBezTo>
                  <a:lnTo>
                    <a:pt x="668186" y="1374515"/>
                  </a:lnTo>
                  <a:lnTo>
                    <a:pt x="668092" y="1374419"/>
                  </a:lnTo>
                  <a:cubicBezTo>
                    <a:pt x="667996" y="1374324"/>
                    <a:pt x="667901" y="1374229"/>
                    <a:pt x="667806" y="1374133"/>
                  </a:cubicBezTo>
                  <a:cubicBezTo>
                    <a:pt x="667615" y="1373848"/>
                    <a:pt x="667330" y="1373562"/>
                    <a:pt x="666853" y="1373753"/>
                  </a:cubicBezTo>
                  <a:cubicBezTo>
                    <a:pt x="666472" y="1373848"/>
                    <a:pt x="666187" y="1374324"/>
                    <a:pt x="666091" y="1375086"/>
                  </a:cubicBezTo>
                  <a:cubicBezTo>
                    <a:pt x="665520" y="1377277"/>
                    <a:pt x="665901" y="1378896"/>
                    <a:pt x="667139" y="1379467"/>
                  </a:cubicBezTo>
                  <a:cubicBezTo>
                    <a:pt x="667615" y="1379658"/>
                    <a:pt x="667996" y="1379849"/>
                    <a:pt x="668473" y="1379849"/>
                  </a:cubicBezTo>
                  <a:cubicBezTo>
                    <a:pt x="668853" y="1379849"/>
                    <a:pt x="669235" y="1379753"/>
                    <a:pt x="669425" y="1379563"/>
                  </a:cubicBezTo>
                  <a:cubicBezTo>
                    <a:pt x="669711" y="1379087"/>
                    <a:pt x="669711" y="1378610"/>
                    <a:pt x="669520" y="1378229"/>
                  </a:cubicBezTo>
                  <a:close/>
                  <a:moveTo>
                    <a:pt x="667520" y="1378610"/>
                  </a:moveTo>
                  <a:cubicBezTo>
                    <a:pt x="666282" y="1378039"/>
                    <a:pt x="666663" y="1375943"/>
                    <a:pt x="666853" y="1375086"/>
                  </a:cubicBezTo>
                  <a:cubicBezTo>
                    <a:pt x="666949" y="1374896"/>
                    <a:pt x="666949" y="1374705"/>
                    <a:pt x="666949" y="1374610"/>
                  </a:cubicBezTo>
                  <a:cubicBezTo>
                    <a:pt x="667044" y="1374705"/>
                    <a:pt x="667139" y="1374800"/>
                    <a:pt x="667234" y="1374896"/>
                  </a:cubicBezTo>
                  <a:cubicBezTo>
                    <a:pt x="667425" y="1375467"/>
                    <a:pt x="668186" y="1377848"/>
                    <a:pt x="668568" y="1378515"/>
                  </a:cubicBezTo>
                  <a:cubicBezTo>
                    <a:pt x="668663" y="1378610"/>
                    <a:pt x="668663" y="1378705"/>
                    <a:pt x="668568" y="1378705"/>
                  </a:cubicBezTo>
                  <a:cubicBezTo>
                    <a:pt x="668663" y="1378896"/>
                    <a:pt x="668186" y="1378991"/>
                    <a:pt x="667520" y="1378610"/>
                  </a:cubicBezTo>
                  <a:close/>
                  <a:moveTo>
                    <a:pt x="249563" y="271424"/>
                  </a:moveTo>
                  <a:cubicBezTo>
                    <a:pt x="248992" y="271615"/>
                    <a:pt x="248610" y="271710"/>
                    <a:pt x="248230" y="271805"/>
                  </a:cubicBezTo>
                  <a:cubicBezTo>
                    <a:pt x="246991" y="272186"/>
                    <a:pt x="246896" y="272281"/>
                    <a:pt x="245181" y="272091"/>
                  </a:cubicBezTo>
                  <a:cubicBezTo>
                    <a:pt x="243752" y="271996"/>
                    <a:pt x="241848" y="271805"/>
                    <a:pt x="240895" y="272662"/>
                  </a:cubicBezTo>
                  <a:cubicBezTo>
                    <a:pt x="240610" y="272948"/>
                    <a:pt x="240324" y="273234"/>
                    <a:pt x="240038" y="273520"/>
                  </a:cubicBezTo>
                  <a:cubicBezTo>
                    <a:pt x="239561" y="273996"/>
                    <a:pt x="238705" y="274948"/>
                    <a:pt x="238419" y="274948"/>
                  </a:cubicBezTo>
                  <a:lnTo>
                    <a:pt x="238419" y="274948"/>
                  </a:lnTo>
                  <a:cubicBezTo>
                    <a:pt x="238419" y="274948"/>
                    <a:pt x="238419" y="274948"/>
                    <a:pt x="238324" y="274853"/>
                  </a:cubicBezTo>
                  <a:cubicBezTo>
                    <a:pt x="237847" y="273901"/>
                    <a:pt x="236323" y="273329"/>
                    <a:pt x="235180" y="273520"/>
                  </a:cubicBezTo>
                  <a:cubicBezTo>
                    <a:pt x="234323" y="273615"/>
                    <a:pt x="233751" y="274091"/>
                    <a:pt x="233656" y="274758"/>
                  </a:cubicBezTo>
                  <a:cubicBezTo>
                    <a:pt x="233561" y="275044"/>
                    <a:pt x="233371" y="275425"/>
                    <a:pt x="233180" y="275901"/>
                  </a:cubicBezTo>
                  <a:cubicBezTo>
                    <a:pt x="232608" y="277234"/>
                    <a:pt x="231942" y="278758"/>
                    <a:pt x="232608" y="279901"/>
                  </a:cubicBezTo>
                  <a:cubicBezTo>
                    <a:pt x="232990" y="280473"/>
                    <a:pt x="233656" y="280854"/>
                    <a:pt x="234609" y="280949"/>
                  </a:cubicBezTo>
                  <a:cubicBezTo>
                    <a:pt x="235561" y="281044"/>
                    <a:pt x="236514" y="281140"/>
                    <a:pt x="237562" y="281140"/>
                  </a:cubicBezTo>
                  <a:cubicBezTo>
                    <a:pt x="240800" y="281140"/>
                    <a:pt x="243943" y="280568"/>
                    <a:pt x="245848" y="279520"/>
                  </a:cubicBezTo>
                  <a:cubicBezTo>
                    <a:pt x="248134" y="278282"/>
                    <a:pt x="251373" y="273139"/>
                    <a:pt x="250706" y="271805"/>
                  </a:cubicBezTo>
                  <a:cubicBezTo>
                    <a:pt x="250706" y="271615"/>
                    <a:pt x="250420" y="271138"/>
                    <a:pt x="249563" y="271424"/>
                  </a:cubicBezTo>
                  <a:close/>
                  <a:moveTo>
                    <a:pt x="249753" y="272948"/>
                  </a:moveTo>
                  <a:cubicBezTo>
                    <a:pt x="249182" y="274853"/>
                    <a:pt x="246991" y="277901"/>
                    <a:pt x="245372" y="278854"/>
                  </a:cubicBezTo>
                  <a:cubicBezTo>
                    <a:pt x="243086" y="280092"/>
                    <a:pt x="238800" y="280663"/>
                    <a:pt x="234799" y="280187"/>
                  </a:cubicBezTo>
                  <a:cubicBezTo>
                    <a:pt x="234037" y="280092"/>
                    <a:pt x="233656" y="279901"/>
                    <a:pt x="233371" y="279520"/>
                  </a:cubicBezTo>
                  <a:cubicBezTo>
                    <a:pt x="232894" y="278758"/>
                    <a:pt x="233466" y="277234"/>
                    <a:pt x="233942" y="276187"/>
                  </a:cubicBezTo>
                  <a:cubicBezTo>
                    <a:pt x="234133" y="275710"/>
                    <a:pt x="234323" y="275234"/>
                    <a:pt x="234418" y="274853"/>
                  </a:cubicBezTo>
                  <a:cubicBezTo>
                    <a:pt x="234514" y="274567"/>
                    <a:pt x="234704" y="274377"/>
                    <a:pt x="235180" y="274282"/>
                  </a:cubicBezTo>
                  <a:cubicBezTo>
                    <a:pt x="235276" y="274282"/>
                    <a:pt x="235371" y="274282"/>
                    <a:pt x="235466" y="274282"/>
                  </a:cubicBezTo>
                  <a:cubicBezTo>
                    <a:pt x="236228" y="274282"/>
                    <a:pt x="237085" y="274663"/>
                    <a:pt x="237371" y="275139"/>
                  </a:cubicBezTo>
                  <a:cubicBezTo>
                    <a:pt x="237562" y="275615"/>
                    <a:pt x="237847" y="275710"/>
                    <a:pt x="238133" y="275710"/>
                  </a:cubicBezTo>
                  <a:cubicBezTo>
                    <a:pt x="238895" y="275806"/>
                    <a:pt x="239752" y="274948"/>
                    <a:pt x="240610" y="273996"/>
                  </a:cubicBezTo>
                  <a:cubicBezTo>
                    <a:pt x="240895" y="273710"/>
                    <a:pt x="241181" y="273424"/>
                    <a:pt x="241467" y="273139"/>
                  </a:cubicBezTo>
                  <a:cubicBezTo>
                    <a:pt x="242133" y="272472"/>
                    <a:pt x="243848" y="272662"/>
                    <a:pt x="244991" y="272758"/>
                  </a:cubicBezTo>
                  <a:cubicBezTo>
                    <a:pt x="245372" y="272758"/>
                    <a:pt x="245753" y="272853"/>
                    <a:pt x="246039" y="272853"/>
                  </a:cubicBezTo>
                  <a:cubicBezTo>
                    <a:pt x="247087" y="272853"/>
                    <a:pt x="247467" y="272758"/>
                    <a:pt x="248515" y="272377"/>
                  </a:cubicBezTo>
                  <a:cubicBezTo>
                    <a:pt x="248896" y="272281"/>
                    <a:pt x="249277" y="272186"/>
                    <a:pt x="249849" y="271996"/>
                  </a:cubicBezTo>
                  <a:cubicBezTo>
                    <a:pt x="249849" y="271996"/>
                    <a:pt x="249944" y="271996"/>
                    <a:pt x="249944" y="271996"/>
                  </a:cubicBezTo>
                  <a:cubicBezTo>
                    <a:pt x="249944" y="272281"/>
                    <a:pt x="249944" y="272472"/>
                    <a:pt x="249753" y="272948"/>
                  </a:cubicBezTo>
                  <a:close/>
                  <a:moveTo>
                    <a:pt x="126786" y="293236"/>
                  </a:moveTo>
                  <a:cubicBezTo>
                    <a:pt x="125928" y="293427"/>
                    <a:pt x="123547" y="294094"/>
                    <a:pt x="123166" y="295141"/>
                  </a:cubicBezTo>
                  <a:cubicBezTo>
                    <a:pt x="122976" y="295522"/>
                    <a:pt x="123071" y="295903"/>
                    <a:pt x="123452" y="296189"/>
                  </a:cubicBezTo>
                  <a:cubicBezTo>
                    <a:pt x="124024" y="296761"/>
                    <a:pt x="124881" y="296951"/>
                    <a:pt x="125643" y="296951"/>
                  </a:cubicBezTo>
                  <a:cubicBezTo>
                    <a:pt x="126595" y="296951"/>
                    <a:pt x="127548" y="296665"/>
                    <a:pt x="128024" y="296475"/>
                  </a:cubicBezTo>
                  <a:cubicBezTo>
                    <a:pt x="128691" y="296094"/>
                    <a:pt x="129643" y="294856"/>
                    <a:pt x="129358" y="293998"/>
                  </a:cubicBezTo>
                  <a:cubicBezTo>
                    <a:pt x="129072" y="293617"/>
                    <a:pt x="128596" y="292951"/>
                    <a:pt x="126786" y="293236"/>
                  </a:cubicBezTo>
                  <a:close/>
                  <a:moveTo>
                    <a:pt x="127548" y="295808"/>
                  </a:moveTo>
                  <a:cubicBezTo>
                    <a:pt x="126690" y="296189"/>
                    <a:pt x="124881" y="296475"/>
                    <a:pt x="124119" y="295713"/>
                  </a:cubicBezTo>
                  <a:cubicBezTo>
                    <a:pt x="124024" y="295618"/>
                    <a:pt x="124024" y="295522"/>
                    <a:pt x="124024" y="295427"/>
                  </a:cubicBezTo>
                  <a:cubicBezTo>
                    <a:pt x="124214" y="294951"/>
                    <a:pt x="125738" y="294284"/>
                    <a:pt x="126976" y="294094"/>
                  </a:cubicBezTo>
                  <a:cubicBezTo>
                    <a:pt x="127167" y="294094"/>
                    <a:pt x="127453" y="293998"/>
                    <a:pt x="127738" y="293998"/>
                  </a:cubicBezTo>
                  <a:cubicBezTo>
                    <a:pt x="128024" y="293998"/>
                    <a:pt x="128310" y="294094"/>
                    <a:pt x="128405" y="294284"/>
                  </a:cubicBezTo>
                  <a:cubicBezTo>
                    <a:pt x="128500" y="294760"/>
                    <a:pt x="127929" y="295618"/>
                    <a:pt x="127548" y="295808"/>
                  </a:cubicBezTo>
                  <a:close/>
                  <a:moveTo>
                    <a:pt x="2227239" y="1029614"/>
                  </a:moveTo>
                  <a:cubicBezTo>
                    <a:pt x="2227620" y="1029805"/>
                    <a:pt x="2228096" y="1029900"/>
                    <a:pt x="2228477" y="1029900"/>
                  </a:cubicBezTo>
                  <a:cubicBezTo>
                    <a:pt x="2229334" y="1029900"/>
                    <a:pt x="2230096" y="1029614"/>
                    <a:pt x="2230763" y="1029328"/>
                  </a:cubicBezTo>
                  <a:cubicBezTo>
                    <a:pt x="2231239" y="1029043"/>
                    <a:pt x="2231525" y="1028757"/>
                    <a:pt x="2231620" y="1028471"/>
                  </a:cubicBezTo>
                  <a:cubicBezTo>
                    <a:pt x="2231620" y="1028281"/>
                    <a:pt x="2231716" y="1027995"/>
                    <a:pt x="2231716" y="1027804"/>
                  </a:cubicBezTo>
                  <a:cubicBezTo>
                    <a:pt x="2231811" y="1026947"/>
                    <a:pt x="2231906" y="1026090"/>
                    <a:pt x="2231430" y="1025709"/>
                  </a:cubicBezTo>
                  <a:cubicBezTo>
                    <a:pt x="2230953" y="1025423"/>
                    <a:pt x="2230382" y="1025804"/>
                    <a:pt x="2230192" y="1025899"/>
                  </a:cubicBezTo>
                  <a:cubicBezTo>
                    <a:pt x="2230001" y="1025995"/>
                    <a:pt x="2229715" y="1026185"/>
                    <a:pt x="2229525" y="1026280"/>
                  </a:cubicBezTo>
                  <a:cubicBezTo>
                    <a:pt x="2227811" y="1027328"/>
                    <a:pt x="2226572" y="1028090"/>
                    <a:pt x="2226668" y="1028852"/>
                  </a:cubicBezTo>
                  <a:cubicBezTo>
                    <a:pt x="2226572" y="1029043"/>
                    <a:pt x="2226668" y="1029424"/>
                    <a:pt x="2227239" y="1029614"/>
                  </a:cubicBezTo>
                  <a:close/>
                  <a:moveTo>
                    <a:pt x="2229906" y="1026947"/>
                  </a:moveTo>
                  <a:cubicBezTo>
                    <a:pt x="2230192" y="1026757"/>
                    <a:pt x="2230382" y="1026662"/>
                    <a:pt x="2230573" y="1026566"/>
                  </a:cubicBezTo>
                  <a:cubicBezTo>
                    <a:pt x="2230668" y="1026471"/>
                    <a:pt x="2230763" y="1026471"/>
                    <a:pt x="2230763" y="1026471"/>
                  </a:cubicBezTo>
                  <a:cubicBezTo>
                    <a:pt x="2230859" y="1026757"/>
                    <a:pt x="2230763" y="1027328"/>
                    <a:pt x="2230668" y="1027709"/>
                  </a:cubicBezTo>
                  <a:cubicBezTo>
                    <a:pt x="2230668" y="1027995"/>
                    <a:pt x="2230573" y="1028186"/>
                    <a:pt x="2230573" y="1028376"/>
                  </a:cubicBezTo>
                  <a:cubicBezTo>
                    <a:pt x="2230382" y="1028662"/>
                    <a:pt x="2228763" y="1029424"/>
                    <a:pt x="2227525" y="1028947"/>
                  </a:cubicBezTo>
                  <a:cubicBezTo>
                    <a:pt x="2227429" y="1028852"/>
                    <a:pt x="2227334" y="1028852"/>
                    <a:pt x="2227334" y="1028852"/>
                  </a:cubicBezTo>
                  <a:cubicBezTo>
                    <a:pt x="2227429" y="1028376"/>
                    <a:pt x="2229334" y="1027328"/>
                    <a:pt x="2229906" y="1026947"/>
                  </a:cubicBezTo>
                  <a:close/>
                  <a:moveTo>
                    <a:pt x="2267815" y="865594"/>
                  </a:moveTo>
                  <a:cubicBezTo>
                    <a:pt x="2268863" y="864260"/>
                    <a:pt x="2269149" y="863117"/>
                    <a:pt x="2268482" y="862450"/>
                  </a:cubicBezTo>
                  <a:cubicBezTo>
                    <a:pt x="2267910" y="861879"/>
                    <a:pt x="2266767" y="858736"/>
                    <a:pt x="2266863" y="857688"/>
                  </a:cubicBezTo>
                  <a:cubicBezTo>
                    <a:pt x="2266958" y="856640"/>
                    <a:pt x="2268482" y="853878"/>
                    <a:pt x="2269053" y="853783"/>
                  </a:cubicBezTo>
                  <a:cubicBezTo>
                    <a:pt x="2269339" y="854164"/>
                    <a:pt x="2269625" y="855212"/>
                    <a:pt x="2269816" y="856164"/>
                  </a:cubicBezTo>
                  <a:cubicBezTo>
                    <a:pt x="2270292" y="857974"/>
                    <a:pt x="2270482" y="858926"/>
                    <a:pt x="2271149" y="859021"/>
                  </a:cubicBezTo>
                  <a:cubicBezTo>
                    <a:pt x="2271340" y="859021"/>
                    <a:pt x="2271625" y="859021"/>
                    <a:pt x="2271911" y="858641"/>
                  </a:cubicBezTo>
                  <a:cubicBezTo>
                    <a:pt x="2272768" y="857497"/>
                    <a:pt x="2276864" y="851973"/>
                    <a:pt x="2275912" y="849687"/>
                  </a:cubicBezTo>
                  <a:cubicBezTo>
                    <a:pt x="2275721" y="849306"/>
                    <a:pt x="2275626" y="848925"/>
                    <a:pt x="2275436" y="848544"/>
                  </a:cubicBezTo>
                  <a:cubicBezTo>
                    <a:pt x="2274864" y="847115"/>
                    <a:pt x="2274197" y="845401"/>
                    <a:pt x="2274197" y="844829"/>
                  </a:cubicBezTo>
                  <a:cubicBezTo>
                    <a:pt x="2274197" y="844448"/>
                    <a:pt x="2274102" y="843972"/>
                    <a:pt x="2273911" y="843210"/>
                  </a:cubicBezTo>
                  <a:cubicBezTo>
                    <a:pt x="2273626" y="841972"/>
                    <a:pt x="2273149" y="840162"/>
                    <a:pt x="2273626" y="839209"/>
                  </a:cubicBezTo>
                  <a:lnTo>
                    <a:pt x="2273816" y="838733"/>
                  </a:lnTo>
                  <a:cubicBezTo>
                    <a:pt x="2274483" y="837400"/>
                    <a:pt x="2275150" y="836162"/>
                    <a:pt x="2274007" y="835018"/>
                  </a:cubicBezTo>
                  <a:cubicBezTo>
                    <a:pt x="2272959" y="833971"/>
                    <a:pt x="2269625" y="830256"/>
                    <a:pt x="2269530" y="830161"/>
                  </a:cubicBezTo>
                  <a:lnTo>
                    <a:pt x="2269435" y="830066"/>
                  </a:lnTo>
                  <a:cubicBezTo>
                    <a:pt x="2269149" y="829875"/>
                    <a:pt x="2268673" y="829494"/>
                    <a:pt x="2268101" y="829113"/>
                  </a:cubicBezTo>
                  <a:cubicBezTo>
                    <a:pt x="2266291" y="827684"/>
                    <a:pt x="2265529" y="827208"/>
                    <a:pt x="2264958" y="827399"/>
                  </a:cubicBezTo>
                  <a:cubicBezTo>
                    <a:pt x="2264862" y="827494"/>
                    <a:pt x="2264577" y="827589"/>
                    <a:pt x="2264577" y="827970"/>
                  </a:cubicBezTo>
                  <a:cubicBezTo>
                    <a:pt x="2264577" y="828541"/>
                    <a:pt x="2264672" y="829399"/>
                    <a:pt x="2264768" y="830161"/>
                  </a:cubicBezTo>
                  <a:cubicBezTo>
                    <a:pt x="2264862" y="830923"/>
                    <a:pt x="2264958" y="831685"/>
                    <a:pt x="2264958" y="832161"/>
                  </a:cubicBezTo>
                  <a:lnTo>
                    <a:pt x="2264862" y="833209"/>
                  </a:lnTo>
                  <a:cubicBezTo>
                    <a:pt x="2264672" y="833590"/>
                    <a:pt x="2264005" y="834447"/>
                    <a:pt x="2263434" y="834447"/>
                  </a:cubicBezTo>
                  <a:cubicBezTo>
                    <a:pt x="2262100" y="834447"/>
                    <a:pt x="2261243" y="835209"/>
                    <a:pt x="2260481" y="835876"/>
                  </a:cubicBezTo>
                  <a:cubicBezTo>
                    <a:pt x="2260291" y="836066"/>
                    <a:pt x="2260005" y="836352"/>
                    <a:pt x="2259719" y="836542"/>
                  </a:cubicBezTo>
                  <a:cubicBezTo>
                    <a:pt x="2259052" y="837114"/>
                    <a:pt x="2258385" y="837590"/>
                    <a:pt x="2258005" y="838162"/>
                  </a:cubicBezTo>
                  <a:cubicBezTo>
                    <a:pt x="2257433" y="838924"/>
                    <a:pt x="2255814" y="840733"/>
                    <a:pt x="2255052" y="841115"/>
                  </a:cubicBezTo>
                  <a:lnTo>
                    <a:pt x="2254671" y="841305"/>
                  </a:lnTo>
                  <a:cubicBezTo>
                    <a:pt x="2253718" y="841781"/>
                    <a:pt x="2253337" y="841876"/>
                    <a:pt x="2252861" y="841400"/>
                  </a:cubicBezTo>
                  <a:cubicBezTo>
                    <a:pt x="2252099" y="840638"/>
                    <a:pt x="2250575" y="839876"/>
                    <a:pt x="2249623" y="839971"/>
                  </a:cubicBezTo>
                  <a:cubicBezTo>
                    <a:pt x="2249146" y="839971"/>
                    <a:pt x="2248956" y="840257"/>
                    <a:pt x="2248765" y="840353"/>
                  </a:cubicBezTo>
                  <a:cubicBezTo>
                    <a:pt x="2246098" y="843877"/>
                    <a:pt x="2244384" y="845401"/>
                    <a:pt x="2243812" y="845401"/>
                  </a:cubicBezTo>
                  <a:cubicBezTo>
                    <a:pt x="2242384" y="845401"/>
                    <a:pt x="2239526" y="846829"/>
                    <a:pt x="2239145" y="847020"/>
                  </a:cubicBezTo>
                  <a:lnTo>
                    <a:pt x="2239050" y="847115"/>
                  </a:lnTo>
                  <a:lnTo>
                    <a:pt x="2238955" y="847211"/>
                  </a:lnTo>
                  <a:cubicBezTo>
                    <a:pt x="2238479" y="847877"/>
                    <a:pt x="2236383" y="851020"/>
                    <a:pt x="2237050" y="852259"/>
                  </a:cubicBezTo>
                  <a:cubicBezTo>
                    <a:pt x="2237526" y="853021"/>
                    <a:pt x="2238383" y="853592"/>
                    <a:pt x="2239335" y="853687"/>
                  </a:cubicBezTo>
                  <a:cubicBezTo>
                    <a:pt x="2240002" y="853783"/>
                    <a:pt x="2240669" y="853497"/>
                    <a:pt x="2241145" y="852925"/>
                  </a:cubicBezTo>
                  <a:cubicBezTo>
                    <a:pt x="2241907" y="852068"/>
                    <a:pt x="2241907" y="852068"/>
                    <a:pt x="2243431" y="852449"/>
                  </a:cubicBezTo>
                  <a:cubicBezTo>
                    <a:pt x="2243908" y="852545"/>
                    <a:pt x="2244289" y="852735"/>
                    <a:pt x="2244669" y="852830"/>
                  </a:cubicBezTo>
                  <a:cubicBezTo>
                    <a:pt x="2245527" y="853116"/>
                    <a:pt x="2246194" y="853402"/>
                    <a:pt x="2247051" y="852545"/>
                  </a:cubicBezTo>
                  <a:cubicBezTo>
                    <a:pt x="2247432" y="852163"/>
                    <a:pt x="2247717" y="851687"/>
                    <a:pt x="2248099" y="851211"/>
                  </a:cubicBezTo>
                  <a:cubicBezTo>
                    <a:pt x="2248670" y="850354"/>
                    <a:pt x="2249337" y="849401"/>
                    <a:pt x="2250289" y="849116"/>
                  </a:cubicBezTo>
                  <a:cubicBezTo>
                    <a:pt x="2251242" y="848830"/>
                    <a:pt x="2252290" y="848544"/>
                    <a:pt x="2252861" y="848830"/>
                  </a:cubicBezTo>
                  <a:cubicBezTo>
                    <a:pt x="2253147" y="848925"/>
                    <a:pt x="2253242" y="849211"/>
                    <a:pt x="2253337" y="849687"/>
                  </a:cubicBezTo>
                  <a:cubicBezTo>
                    <a:pt x="2253718" y="851497"/>
                    <a:pt x="2253718" y="853878"/>
                    <a:pt x="2253623" y="855307"/>
                  </a:cubicBezTo>
                  <a:cubicBezTo>
                    <a:pt x="2253528" y="856926"/>
                    <a:pt x="2253623" y="859212"/>
                    <a:pt x="2254194" y="860545"/>
                  </a:cubicBezTo>
                  <a:cubicBezTo>
                    <a:pt x="2254861" y="861974"/>
                    <a:pt x="2260005" y="865117"/>
                    <a:pt x="2261243" y="865403"/>
                  </a:cubicBezTo>
                  <a:cubicBezTo>
                    <a:pt x="2261434" y="865403"/>
                    <a:pt x="2261624" y="865499"/>
                    <a:pt x="2261910" y="865594"/>
                  </a:cubicBezTo>
                  <a:cubicBezTo>
                    <a:pt x="2263434" y="865975"/>
                    <a:pt x="2264862" y="866261"/>
                    <a:pt x="2265911" y="866261"/>
                  </a:cubicBezTo>
                  <a:cubicBezTo>
                    <a:pt x="2266958" y="866070"/>
                    <a:pt x="2267530" y="865975"/>
                    <a:pt x="2267815" y="865594"/>
                  </a:cubicBezTo>
                  <a:close/>
                  <a:moveTo>
                    <a:pt x="2262481" y="864641"/>
                  </a:moveTo>
                  <a:cubicBezTo>
                    <a:pt x="2262196" y="864546"/>
                    <a:pt x="2261910" y="864546"/>
                    <a:pt x="2261720" y="864451"/>
                  </a:cubicBezTo>
                  <a:cubicBezTo>
                    <a:pt x="2260767" y="864260"/>
                    <a:pt x="2255814" y="861212"/>
                    <a:pt x="2255243" y="860069"/>
                  </a:cubicBezTo>
                  <a:cubicBezTo>
                    <a:pt x="2254671" y="858831"/>
                    <a:pt x="2254576" y="856736"/>
                    <a:pt x="2254671" y="855212"/>
                  </a:cubicBezTo>
                  <a:cubicBezTo>
                    <a:pt x="2254766" y="853687"/>
                    <a:pt x="2254671" y="851211"/>
                    <a:pt x="2254385" y="849401"/>
                  </a:cubicBezTo>
                  <a:cubicBezTo>
                    <a:pt x="2254290" y="848734"/>
                    <a:pt x="2254004" y="848258"/>
                    <a:pt x="2253528" y="848068"/>
                  </a:cubicBezTo>
                  <a:cubicBezTo>
                    <a:pt x="2253242" y="847877"/>
                    <a:pt x="2252861" y="847877"/>
                    <a:pt x="2252480" y="847877"/>
                  </a:cubicBezTo>
                  <a:cubicBezTo>
                    <a:pt x="2251813" y="847877"/>
                    <a:pt x="2251052" y="848068"/>
                    <a:pt x="2250289" y="848258"/>
                  </a:cubicBezTo>
                  <a:cubicBezTo>
                    <a:pt x="2249051" y="848639"/>
                    <a:pt x="2248289" y="849687"/>
                    <a:pt x="2247622" y="850735"/>
                  </a:cubicBezTo>
                  <a:cubicBezTo>
                    <a:pt x="2247337" y="851211"/>
                    <a:pt x="2246955" y="851592"/>
                    <a:pt x="2246670" y="851878"/>
                  </a:cubicBezTo>
                  <a:cubicBezTo>
                    <a:pt x="2246194" y="852259"/>
                    <a:pt x="2246098" y="852259"/>
                    <a:pt x="2245241" y="851973"/>
                  </a:cubicBezTo>
                  <a:cubicBezTo>
                    <a:pt x="2244860" y="851878"/>
                    <a:pt x="2244479" y="851687"/>
                    <a:pt x="2243908" y="851592"/>
                  </a:cubicBezTo>
                  <a:cubicBezTo>
                    <a:pt x="2242003" y="851116"/>
                    <a:pt x="2241812" y="851116"/>
                    <a:pt x="2240669" y="852354"/>
                  </a:cubicBezTo>
                  <a:cubicBezTo>
                    <a:pt x="2240384" y="852640"/>
                    <a:pt x="2240098" y="852735"/>
                    <a:pt x="2239717" y="852735"/>
                  </a:cubicBezTo>
                  <a:cubicBezTo>
                    <a:pt x="2239050" y="852735"/>
                    <a:pt x="2238383" y="852259"/>
                    <a:pt x="2238097" y="851687"/>
                  </a:cubicBezTo>
                  <a:cubicBezTo>
                    <a:pt x="2237812" y="851116"/>
                    <a:pt x="2238764" y="849116"/>
                    <a:pt x="2239907" y="847591"/>
                  </a:cubicBezTo>
                  <a:cubicBezTo>
                    <a:pt x="2240764" y="847115"/>
                    <a:pt x="2243050" y="846163"/>
                    <a:pt x="2244003" y="846163"/>
                  </a:cubicBezTo>
                  <a:cubicBezTo>
                    <a:pt x="2245051" y="846163"/>
                    <a:pt x="2247051" y="844353"/>
                    <a:pt x="2249718" y="840733"/>
                  </a:cubicBezTo>
                  <a:cubicBezTo>
                    <a:pt x="2249718" y="840733"/>
                    <a:pt x="2249718" y="840733"/>
                    <a:pt x="2249813" y="840733"/>
                  </a:cubicBezTo>
                  <a:cubicBezTo>
                    <a:pt x="2250480" y="840638"/>
                    <a:pt x="2251718" y="841305"/>
                    <a:pt x="2252290" y="841972"/>
                  </a:cubicBezTo>
                  <a:cubicBezTo>
                    <a:pt x="2253242" y="843020"/>
                    <a:pt x="2254385" y="842448"/>
                    <a:pt x="2255243" y="841972"/>
                  </a:cubicBezTo>
                  <a:lnTo>
                    <a:pt x="2255623" y="841781"/>
                  </a:lnTo>
                  <a:cubicBezTo>
                    <a:pt x="2256766" y="841210"/>
                    <a:pt x="2258671" y="839019"/>
                    <a:pt x="2258957" y="838543"/>
                  </a:cubicBezTo>
                  <a:cubicBezTo>
                    <a:pt x="2259243" y="838162"/>
                    <a:pt x="2259910" y="837590"/>
                    <a:pt x="2260481" y="837114"/>
                  </a:cubicBezTo>
                  <a:cubicBezTo>
                    <a:pt x="2260767" y="836828"/>
                    <a:pt x="2261053" y="836638"/>
                    <a:pt x="2261338" y="836447"/>
                  </a:cubicBezTo>
                  <a:cubicBezTo>
                    <a:pt x="2262005" y="835780"/>
                    <a:pt x="2262672" y="835304"/>
                    <a:pt x="2263624" y="835304"/>
                  </a:cubicBezTo>
                  <a:cubicBezTo>
                    <a:pt x="2265053" y="835304"/>
                    <a:pt x="2265911" y="833590"/>
                    <a:pt x="2266005" y="833495"/>
                  </a:cubicBezTo>
                  <a:lnTo>
                    <a:pt x="2266101" y="832256"/>
                  </a:lnTo>
                  <a:cubicBezTo>
                    <a:pt x="2266101" y="831685"/>
                    <a:pt x="2266005" y="830828"/>
                    <a:pt x="2265911" y="830066"/>
                  </a:cubicBezTo>
                  <a:cubicBezTo>
                    <a:pt x="2265815" y="829399"/>
                    <a:pt x="2265720" y="828827"/>
                    <a:pt x="2265720" y="828351"/>
                  </a:cubicBezTo>
                  <a:cubicBezTo>
                    <a:pt x="2266196" y="828637"/>
                    <a:pt x="2267244" y="829399"/>
                    <a:pt x="2267815" y="829780"/>
                  </a:cubicBezTo>
                  <a:cubicBezTo>
                    <a:pt x="2268387" y="830161"/>
                    <a:pt x="2268768" y="830542"/>
                    <a:pt x="2269149" y="830828"/>
                  </a:cubicBezTo>
                  <a:cubicBezTo>
                    <a:pt x="2269530" y="831208"/>
                    <a:pt x="2272578" y="834637"/>
                    <a:pt x="2273626" y="835590"/>
                  </a:cubicBezTo>
                  <a:cubicBezTo>
                    <a:pt x="2274387" y="836352"/>
                    <a:pt x="2274007" y="837019"/>
                    <a:pt x="2273340" y="838447"/>
                  </a:cubicBezTo>
                  <a:lnTo>
                    <a:pt x="2273149" y="838924"/>
                  </a:lnTo>
                  <a:cubicBezTo>
                    <a:pt x="2272578" y="840067"/>
                    <a:pt x="2273054" y="841972"/>
                    <a:pt x="2273340" y="843400"/>
                  </a:cubicBezTo>
                  <a:cubicBezTo>
                    <a:pt x="2273530" y="843972"/>
                    <a:pt x="2273626" y="844543"/>
                    <a:pt x="2273626" y="844734"/>
                  </a:cubicBezTo>
                  <a:cubicBezTo>
                    <a:pt x="2273530" y="845496"/>
                    <a:pt x="2274197" y="847020"/>
                    <a:pt x="2274864" y="848830"/>
                  </a:cubicBezTo>
                  <a:cubicBezTo>
                    <a:pt x="2275054" y="849211"/>
                    <a:pt x="2275150" y="849592"/>
                    <a:pt x="2275340" y="849973"/>
                  </a:cubicBezTo>
                  <a:cubicBezTo>
                    <a:pt x="2275912" y="851497"/>
                    <a:pt x="2273244" y="855783"/>
                    <a:pt x="2271530" y="858069"/>
                  </a:cubicBezTo>
                  <a:cubicBezTo>
                    <a:pt x="2271340" y="857688"/>
                    <a:pt x="2271054" y="856640"/>
                    <a:pt x="2270959" y="855974"/>
                  </a:cubicBezTo>
                  <a:cubicBezTo>
                    <a:pt x="2270673" y="854830"/>
                    <a:pt x="2270387" y="853783"/>
                    <a:pt x="2270006" y="853307"/>
                  </a:cubicBezTo>
                  <a:cubicBezTo>
                    <a:pt x="2269816" y="853021"/>
                    <a:pt x="2269435" y="852925"/>
                    <a:pt x="2269053" y="853021"/>
                  </a:cubicBezTo>
                  <a:cubicBezTo>
                    <a:pt x="2267815" y="853402"/>
                    <a:pt x="2266291" y="856736"/>
                    <a:pt x="2266196" y="857783"/>
                  </a:cubicBezTo>
                  <a:cubicBezTo>
                    <a:pt x="2266101" y="858926"/>
                    <a:pt x="2267244" y="862355"/>
                    <a:pt x="2268006" y="863117"/>
                  </a:cubicBezTo>
                  <a:cubicBezTo>
                    <a:pt x="2268482" y="863593"/>
                    <a:pt x="2268006" y="864546"/>
                    <a:pt x="2267339" y="865213"/>
                  </a:cubicBezTo>
                  <a:cubicBezTo>
                    <a:pt x="2266958" y="865308"/>
                    <a:pt x="2265911" y="865403"/>
                    <a:pt x="2262481" y="864641"/>
                  </a:cubicBezTo>
                  <a:close/>
                  <a:moveTo>
                    <a:pt x="305856" y="244373"/>
                  </a:moveTo>
                  <a:cubicBezTo>
                    <a:pt x="304999" y="244659"/>
                    <a:pt x="297760" y="248088"/>
                    <a:pt x="297569" y="249612"/>
                  </a:cubicBezTo>
                  <a:cubicBezTo>
                    <a:pt x="297569" y="249898"/>
                    <a:pt x="297664" y="250088"/>
                    <a:pt x="297950" y="250279"/>
                  </a:cubicBezTo>
                  <a:cubicBezTo>
                    <a:pt x="298140" y="250374"/>
                    <a:pt x="298426" y="250374"/>
                    <a:pt x="298712" y="250374"/>
                  </a:cubicBezTo>
                  <a:cubicBezTo>
                    <a:pt x="299855" y="250374"/>
                    <a:pt x="301474" y="249707"/>
                    <a:pt x="303474" y="248755"/>
                  </a:cubicBezTo>
                  <a:cubicBezTo>
                    <a:pt x="304237" y="248374"/>
                    <a:pt x="304903" y="248088"/>
                    <a:pt x="305189" y="247993"/>
                  </a:cubicBezTo>
                  <a:cubicBezTo>
                    <a:pt x="306046" y="247802"/>
                    <a:pt x="306713" y="247231"/>
                    <a:pt x="306999" y="246373"/>
                  </a:cubicBezTo>
                  <a:cubicBezTo>
                    <a:pt x="307189" y="245707"/>
                    <a:pt x="307285" y="244945"/>
                    <a:pt x="306809" y="244564"/>
                  </a:cubicBezTo>
                  <a:cubicBezTo>
                    <a:pt x="306618" y="244373"/>
                    <a:pt x="306236" y="244278"/>
                    <a:pt x="305856" y="244373"/>
                  </a:cubicBezTo>
                  <a:close/>
                  <a:moveTo>
                    <a:pt x="306142" y="246183"/>
                  </a:moveTo>
                  <a:cubicBezTo>
                    <a:pt x="306046" y="246373"/>
                    <a:pt x="305760" y="247135"/>
                    <a:pt x="304999" y="247231"/>
                  </a:cubicBezTo>
                  <a:cubicBezTo>
                    <a:pt x="304617" y="247326"/>
                    <a:pt x="304046" y="247612"/>
                    <a:pt x="302998" y="248088"/>
                  </a:cubicBezTo>
                  <a:cubicBezTo>
                    <a:pt x="301665" y="248755"/>
                    <a:pt x="299379" y="249802"/>
                    <a:pt x="298426" y="249612"/>
                  </a:cubicBezTo>
                  <a:cubicBezTo>
                    <a:pt x="299093" y="248659"/>
                    <a:pt x="304617" y="245611"/>
                    <a:pt x="306046" y="245230"/>
                  </a:cubicBezTo>
                  <a:cubicBezTo>
                    <a:pt x="306332" y="245230"/>
                    <a:pt x="306332" y="245707"/>
                    <a:pt x="306142" y="246183"/>
                  </a:cubicBezTo>
                  <a:close/>
                  <a:moveTo>
                    <a:pt x="258897" y="262566"/>
                  </a:moveTo>
                  <a:cubicBezTo>
                    <a:pt x="257755" y="262375"/>
                    <a:pt x="256992" y="262661"/>
                    <a:pt x="256230" y="262947"/>
                  </a:cubicBezTo>
                  <a:cubicBezTo>
                    <a:pt x="255849" y="263042"/>
                    <a:pt x="255469" y="263233"/>
                    <a:pt x="254992" y="263328"/>
                  </a:cubicBezTo>
                  <a:cubicBezTo>
                    <a:pt x="254135" y="263518"/>
                    <a:pt x="249372" y="265519"/>
                    <a:pt x="249277" y="266757"/>
                  </a:cubicBezTo>
                  <a:cubicBezTo>
                    <a:pt x="249277" y="266852"/>
                    <a:pt x="249277" y="267233"/>
                    <a:pt x="249849" y="267424"/>
                  </a:cubicBezTo>
                  <a:cubicBezTo>
                    <a:pt x="250135" y="267519"/>
                    <a:pt x="250706" y="267519"/>
                    <a:pt x="251182" y="267519"/>
                  </a:cubicBezTo>
                  <a:cubicBezTo>
                    <a:pt x="253373" y="267519"/>
                    <a:pt x="256802" y="266947"/>
                    <a:pt x="257374" y="266757"/>
                  </a:cubicBezTo>
                  <a:cubicBezTo>
                    <a:pt x="258993" y="266281"/>
                    <a:pt x="259945" y="264757"/>
                    <a:pt x="259945" y="263614"/>
                  </a:cubicBezTo>
                  <a:cubicBezTo>
                    <a:pt x="259945" y="263137"/>
                    <a:pt x="259469" y="262661"/>
                    <a:pt x="258897" y="262566"/>
                  </a:cubicBezTo>
                  <a:close/>
                  <a:moveTo>
                    <a:pt x="257183" y="266090"/>
                  </a:moveTo>
                  <a:lnTo>
                    <a:pt x="257183" y="266090"/>
                  </a:lnTo>
                  <a:cubicBezTo>
                    <a:pt x="256612" y="266281"/>
                    <a:pt x="251944" y="267043"/>
                    <a:pt x="250325" y="266757"/>
                  </a:cubicBezTo>
                  <a:cubicBezTo>
                    <a:pt x="250992" y="266090"/>
                    <a:pt x="253944" y="264566"/>
                    <a:pt x="255183" y="264280"/>
                  </a:cubicBezTo>
                  <a:cubicBezTo>
                    <a:pt x="255659" y="264185"/>
                    <a:pt x="256135" y="263995"/>
                    <a:pt x="256516" y="263804"/>
                  </a:cubicBezTo>
                  <a:cubicBezTo>
                    <a:pt x="257278" y="263518"/>
                    <a:pt x="257850" y="263328"/>
                    <a:pt x="258707" y="263423"/>
                  </a:cubicBezTo>
                  <a:cubicBezTo>
                    <a:pt x="258802" y="263423"/>
                    <a:pt x="259088" y="263423"/>
                    <a:pt x="259088" y="263899"/>
                  </a:cubicBezTo>
                  <a:cubicBezTo>
                    <a:pt x="259088" y="264566"/>
                    <a:pt x="258326" y="265709"/>
                    <a:pt x="257183" y="266090"/>
                  </a:cubicBezTo>
                  <a:close/>
                  <a:moveTo>
                    <a:pt x="679140" y="1406328"/>
                  </a:moveTo>
                  <a:cubicBezTo>
                    <a:pt x="678950" y="1405661"/>
                    <a:pt x="678760" y="1405185"/>
                    <a:pt x="678188" y="1405185"/>
                  </a:cubicBezTo>
                  <a:cubicBezTo>
                    <a:pt x="677711" y="1405185"/>
                    <a:pt x="677426" y="1405566"/>
                    <a:pt x="677426" y="1405661"/>
                  </a:cubicBezTo>
                  <a:lnTo>
                    <a:pt x="677140" y="1406042"/>
                  </a:lnTo>
                  <a:cubicBezTo>
                    <a:pt x="676569" y="1406900"/>
                    <a:pt x="676092" y="1407471"/>
                    <a:pt x="676759" y="1408519"/>
                  </a:cubicBezTo>
                  <a:cubicBezTo>
                    <a:pt x="676950" y="1408804"/>
                    <a:pt x="677235" y="1408995"/>
                    <a:pt x="677617" y="1408995"/>
                  </a:cubicBezTo>
                  <a:cubicBezTo>
                    <a:pt x="677617" y="1408995"/>
                    <a:pt x="677711" y="1408995"/>
                    <a:pt x="677711" y="1408995"/>
                  </a:cubicBezTo>
                  <a:cubicBezTo>
                    <a:pt x="678474" y="1408900"/>
                    <a:pt x="679426" y="1408138"/>
                    <a:pt x="679617" y="1407757"/>
                  </a:cubicBezTo>
                  <a:lnTo>
                    <a:pt x="679712" y="1407471"/>
                  </a:lnTo>
                  <a:lnTo>
                    <a:pt x="679521" y="1407280"/>
                  </a:lnTo>
                  <a:cubicBezTo>
                    <a:pt x="679426" y="1407090"/>
                    <a:pt x="679331" y="1406709"/>
                    <a:pt x="679140" y="1406328"/>
                  </a:cubicBezTo>
                  <a:close/>
                  <a:moveTo>
                    <a:pt x="677711" y="1408233"/>
                  </a:moveTo>
                  <a:cubicBezTo>
                    <a:pt x="677617" y="1408233"/>
                    <a:pt x="677617" y="1408233"/>
                    <a:pt x="677521" y="1408138"/>
                  </a:cubicBezTo>
                  <a:cubicBezTo>
                    <a:pt x="677140" y="1407566"/>
                    <a:pt x="677331" y="1407376"/>
                    <a:pt x="677902" y="1406518"/>
                  </a:cubicBezTo>
                  <a:lnTo>
                    <a:pt x="678093" y="1406233"/>
                  </a:lnTo>
                  <a:cubicBezTo>
                    <a:pt x="678188" y="1406328"/>
                    <a:pt x="678188" y="1406518"/>
                    <a:pt x="678284" y="1406709"/>
                  </a:cubicBezTo>
                  <a:cubicBezTo>
                    <a:pt x="678378" y="1407090"/>
                    <a:pt x="678569" y="1407471"/>
                    <a:pt x="678760" y="1407757"/>
                  </a:cubicBezTo>
                  <a:cubicBezTo>
                    <a:pt x="678569" y="1407852"/>
                    <a:pt x="678093" y="1408138"/>
                    <a:pt x="677711" y="1408233"/>
                  </a:cubicBezTo>
                  <a:close/>
                  <a:moveTo>
                    <a:pt x="736290" y="1442618"/>
                  </a:moveTo>
                  <a:cubicBezTo>
                    <a:pt x="736005" y="1442713"/>
                    <a:pt x="735624" y="1442904"/>
                    <a:pt x="735243" y="1442999"/>
                  </a:cubicBezTo>
                  <a:cubicBezTo>
                    <a:pt x="734290" y="1443285"/>
                    <a:pt x="733433" y="1443666"/>
                    <a:pt x="733147" y="1444333"/>
                  </a:cubicBezTo>
                  <a:cubicBezTo>
                    <a:pt x="732957" y="1444618"/>
                    <a:pt x="733052" y="1445000"/>
                    <a:pt x="733242" y="1445380"/>
                  </a:cubicBezTo>
                  <a:cubicBezTo>
                    <a:pt x="733433" y="1445762"/>
                    <a:pt x="733624" y="1446142"/>
                    <a:pt x="733719" y="1446428"/>
                  </a:cubicBezTo>
                  <a:cubicBezTo>
                    <a:pt x="733909" y="1447000"/>
                    <a:pt x="734100" y="1447476"/>
                    <a:pt x="734576" y="1447571"/>
                  </a:cubicBezTo>
                  <a:cubicBezTo>
                    <a:pt x="734671" y="1447571"/>
                    <a:pt x="734767" y="1447571"/>
                    <a:pt x="734861" y="1447571"/>
                  </a:cubicBezTo>
                  <a:cubicBezTo>
                    <a:pt x="735052" y="1447571"/>
                    <a:pt x="735243" y="1447476"/>
                    <a:pt x="735434" y="1447381"/>
                  </a:cubicBezTo>
                  <a:cubicBezTo>
                    <a:pt x="736576" y="1446904"/>
                    <a:pt x="737433" y="1445190"/>
                    <a:pt x="737529" y="1445000"/>
                  </a:cubicBezTo>
                  <a:lnTo>
                    <a:pt x="737529" y="1445000"/>
                  </a:lnTo>
                  <a:cubicBezTo>
                    <a:pt x="737815" y="1444428"/>
                    <a:pt x="738291" y="1443095"/>
                    <a:pt x="737624" y="1442523"/>
                  </a:cubicBezTo>
                  <a:cubicBezTo>
                    <a:pt x="737433" y="1442523"/>
                    <a:pt x="736957" y="1442237"/>
                    <a:pt x="736290" y="1442618"/>
                  </a:cubicBezTo>
                  <a:close/>
                  <a:moveTo>
                    <a:pt x="736671" y="1444809"/>
                  </a:moveTo>
                  <a:cubicBezTo>
                    <a:pt x="736481" y="1445285"/>
                    <a:pt x="735719" y="1446428"/>
                    <a:pt x="734957" y="1446714"/>
                  </a:cubicBezTo>
                  <a:cubicBezTo>
                    <a:pt x="734861" y="1446714"/>
                    <a:pt x="734767" y="1446809"/>
                    <a:pt x="734767" y="1446809"/>
                  </a:cubicBezTo>
                  <a:cubicBezTo>
                    <a:pt x="734671" y="1446714"/>
                    <a:pt x="734481" y="1446333"/>
                    <a:pt x="734385" y="1446047"/>
                  </a:cubicBezTo>
                  <a:cubicBezTo>
                    <a:pt x="734290" y="1445666"/>
                    <a:pt x="734100" y="1445285"/>
                    <a:pt x="733814" y="1444904"/>
                  </a:cubicBezTo>
                  <a:cubicBezTo>
                    <a:pt x="733719" y="1444714"/>
                    <a:pt x="733719" y="1444618"/>
                    <a:pt x="733719" y="1444523"/>
                  </a:cubicBezTo>
                  <a:cubicBezTo>
                    <a:pt x="733814" y="1444238"/>
                    <a:pt x="734671" y="1443952"/>
                    <a:pt x="735338" y="1443761"/>
                  </a:cubicBezTo>
                  <a:cubicBezTo>
                    <a:pt x="735719" y="1443666"/>
                    <a:pt x="736100" y="1443475"/>
                    <a:pt x="736481" y="1443285"/>
                  </a:cubicBezTo>
                  <a:cubicBezTo>
                    <a:pt x="736671" y="1443190"/>
                    <a:pt x="736767" y="1443190"/>
                    <a:pt x="736767" y="1443190"/>
                  </a:cubicBezTo>
                  <a:cubicBezTo>
                    <a:pt x="736767" y="1443190"/>
                    <a:pt x="736767" y="1443190"/>
                    <a:pt x="736767" y="1443190"/>
                  </a:cubicBezTo>
                  <a:cubicBezTo>
                    <a:pt x="737053" y="1443380"/>
                    <a:pt x="737053" y="1444047"/>
                    <a:pt x="736671" y="1444809"/>
                  </a:cubicBezTo>
                  <a:close/>
                  <a:moveTo>
                    <a:pt x="686665" y="1420425"/>
                  </a:moveTo>
                  <a:lnTo>
                    <a:pt x="686665" y="1420425"/>
                  </a:lnTo>
                  <a:cubicBezTo>
                    <a:pt x="685427" y="1419949"/>
                    <a:pt x="683236" y="1420234"/>
                    <a:pt x="682760" y="1420996"/>
                  </a:cubicBezTo>
                  <a:cubicBezTo>
                    <a:pt x="682665" y="1421187"/>
                    <a:pt x="682474" y="1421663"/>
                    <a:pt x="683141" y="1422140"/>
                  </a:cubicBezTo>
                  <a:cubicBezTo>
                    <a:pt x="683618" y="1422425"/>
                    <a:pt x="689332" y="1425188"/>
                    <a:pt x="691333" y="1425188"/>
                  </a:cubicBezTo>
                  <a:cubicBezTo>
                    <a:pt x="691618" y="1425188"/>
                    <a:pt x="691809" y="1425188"/>
                    <a:pt x="691904" y="1424997"/>
                  </a:cubicBezTo>
                  <a:cubicBezTo>
                    <a:pt x="692094" y="1424807"/>
                    <a:pt x="692190" y="1424521"/>
                    <a:pt x="691809" y="1424045"/>
                  </a:cubicBezTo>
                  <a:cubicBezTo>
                    <a:pt x="690190" y="1422616"/>
                    <a:pt x="686760" y="1420520"/>
                    <a:pt x="686665" y="1420425"/>
                  </a:cubicBezTo>
                  <a:close/>
                  <a:moveTo>
                    <a:pt x="683712" y="1421473"/>
                  </a:moveTo>
                  <a:cubicBezTo>
                    <a:pt x="683618" y="1421378"/>
                    <a:pt x="683522" y="1421378"/>
                    <a:pt x="683522" y="1421378"/>
                  </a:cubicBezTo>
                  <a:cubicBezTo>
                    <a:pt x="683808" y="1421092"/>
                    <a:pt x="685237" y="1420901"/>
                    <a:pt x="686094" y="1421187"/>
                  </a:cubicBezTo>
                  <a:cubicBezTo>
                    <a:pt x="686475" y="1421378"/>
                    <a:pt x="689046" y="1422997"/>
                    <a:pt x="690571" y="1424330"/>
                  </a:cubicBezTo>
                  <a:cubicBezTo>
                    <a:pt x="688761" y="1423854"/>
                    <a:pt x="684760" y="1422140"/>
                    <a:pt x="683712" y="1421473"/>
                  </a:cubicBezTo>
                  <a:close/>
                  <a:moveTo>
                    <a:pt x="2219905" y="805110"/>
                  </a:moveTo>
                  <a:cubicBezTo>
                    <a:pt x="2219809" y="805872"/>
                    <a:pt x="2220285" y="806920"/>
                    <a:pt x="2221048" y="807110"/>
                  </a:cubicBezTo>
                  <a:cubicBezTo>
                    <a:pt x="2221143" y="807110"/>
                    <a:pt x="2221238" y="807110"/>
                    <a:pt x="2221334" y="807110"/>
                  </a:cubicBezTo>
                  <a:cubicBezTo>
                    <a:pt x="2221619" y="807110"/>
                    <a:pt x="2221905" y="807015"/>
                    <a:pt x="2222191" y="806634"/>
                  </a:cubicBezTo>
                  <a:cubicBezTo>
                    <a:pt x="2222857" y="805872"/>
                    <a:pt x="2223048" y="804634"/>
                    <a:pt x="2222762" y="804062"/>
                  </a:cubicBezTo>
                  <a:cubicBezTo>
                    <a:pt x="2222571" y="803776"/>
                    <a:pt x="2222381" y="803586"/>
                    <a:pt x="2222000" y="803586"/>
                  </a:cubicBezTo>
                  <a:cubicBezTo>
                    <a:pt x="2220190" y="803586"/>
                    <a:pt x="2220000" y="804634"/>
                    <a:pt x="2219905" y="805110"/>
                  </a:cubicBezTo>
                  <a:close/>
                  <a:moveTo>
                    <a:pt x="2221524" y="806253"/>
                  </a:moveTo>
                  <a:cubicBezTo>
                    <a:pt x="2221428" y="806348"/>
                    <a:pt x="2221428" y="806348"/>
                    <a:pt x="2221428" y="806348"/>
                  </a:cubicBezTo>
                  <a:cubicBezTo>
                    <a:pt x="2221238" y="806348"/>
                    <a:pt x="2220857" y="805777"/>
                    <a:pt x="2220857" y="805110"/>
                  </a:cubicBezTo>
                  <a:cubicBezTo>
                    <a:pt x="2220857" y="804824"/>
                    <a:pt x="2220857" y="804443"/>
                    <a:pt x="2222000" y="804443"/>
                  </a:cubicBezTo>
                  <a:cubicBezTo>
                    <a:pt x="2222191" y="804634"/>
                    <a:pt x="2222095" y="805586"/>
                    <a:pt x="2221524" y="806253"/>
                  </a:cubicBezTo>
                  <a:close/>
                  <a:moveTo>
                    <a:pt x="2232763" y="800538"/>
                  </a:moveTo>
                  <a:cubicBezTo>
                    <a:pt x="2232763" y="800443"/>
                    <a:pt x="2233049" y="795490"/>
                    <a:pt x="2231906" y="794347"/>
                  </a:cubicBezTo>
                  <a:cubicBezTo>
                    <a:pt x="2231620" y="794061"/>
                    <a:pt x="2229144" y="791584"/>
                    <a:pt x="2228096" y="791584"/>
                  </a:cubicBezTo>
                  <a:cubicBezTo>
                    <a:pt x="2226858" y="791584"/>
                    <a:pt x="2225334" y="791775"/>
                    <a:pt x="2224762" y="792442"/>
                  </a:cubicBezTo>
                  <a:cubicBezTo>
                    <a:pt x="2224572" y="792632"/>
                    <a:pt x="2224381" y="793013"/>
                    <a:pt x="2224572" y="793490"/>
                  </a:cubicBezTo>
                  <a:lnTo>
                    <a:pt x="2224667" y="793680"/>
                  </a:lnTo>
                  <a:cubicBezTo>
                    <a:pt x="2225048" y="794823"/>
                    <a:pt x="2225619" y="796442"/>
                    <a:pt x="2226477" y="797299"/>
                  </a:cubicBezTo>
                  <a:cubicBezTo>
                    <a:pt x="2226762" y="797585"/>
                    <a:pt x="2227239" y="798824"/>
                    <a:pt x="2227525" y="799776"/>
                  </a:cubicBezTo>
                  <a:cubicBezTo>
                    <a:pt x="2228287" y="801967"/>
                    <a:pt x="2228763" y="803110"/>
                    <a:pt x="2229525" y="803110"/>
                  </a:cubicBezTo>
                  <a:cubicBezTo>
                    <a:pt x="2229620" y="803110"/>
                    <a:pt x="2229620" y="803110"/>
                    <a:pt x="2229715" y="803110"/>
                  </a:cubicBezTo>
                  <a:cubicBezTo>
                    <a:pt x="2231144" y="802729"/>
                    <a:pt x="2232668" y="801967"/>
                    <a:pt x="2232763" y="800538"/>
                  </a:cubicBezTo>
                  <a:close/>
                  <a:moveTo>
                    <a:pt x="2229620" y="802253"/>
                  </a:moveTo>
                  <a:cubicBezTo>
                    <a:pt x="2229239" y="801967"/>
                    <a:pt x="2228763" y="800443"/>
                    <a:pt x="2228382" y="799490"/>
                  </a:cubicBezTo>
                  <a:cubicBezTo>
                    <a:pt x="2227905" y="798252"/>
                    <a:pt x="2227525" y="797109"/>
                    <a:pt x="2227144" y="796728"/>
                  </a:cubicBezTo>
                  <a:cubicBezTo>
                    <a:pt x="2226382" y="795966"/>
                    <a:pt x="2225905" y="794442"/>
                    <a:pt x="2225524" y="793394"/>
                  </a:cubicBezTo>
                  <a:lnTo>
                    <a:pt x="2225429" y="793204"/>
                  </a:lnTo>
                  <a:cubicBezTo>
                    <a:pt x="2225334" y="793013"/>
                    <a:pt x="2225429" y="793013"/>
                    <a:pt x="2225429" y="792918"/>
                  </a:cubicBezTo>
                  <a:cubicBezTo>
                    <a:pt x="2225619" y="792632"/>
                    <a:pt x="2226477" y="792442"/>
                    <a:pt x="2228001" y="792442"/>
                  </a:cubicBezTo>
                  <a:cubicBezTo>
                    <a:pt x="2228382" y="792442"/>
                    <a:pt x="2229906" y="793680"/>
                    <a:pt x="2231144" y="794918"/>
                  </a:cubicBezTo>
                  <a:cubicBezTo>
                    <a:pt x="2231811" y="795585"/>
                    <a:pt x="2231906" y="798633"/>
                    <a:pt x="2231811" y="800538"/>
                  </a:cubicBezTo>
                  <a:cubicBezTo>
                    <a:pt x="2231811" y="801681"/>
                    <a:pt x="2230192" y="802157"/>
                    <a:pt x="2229620" y="802253"/>
                  </a:cubicBezTo>
                  <a:close/>
                  <a:moveTo>
                    <a:pt x="736386" y="1439475"/>
                  </a:moveTo>
                  <a:cubicBezTo>
                    <a:pt x="736386" y="1439284"/>
                    <a:pt x="736195" y="1438904"/>
                    <a:pt x="735434" y="1438904"/>
                  </a:cubicBezTo>
                  <a:cubicBezTo>
                    <a:pt x="733147" y="1438904"/>
                    <a:pt x="729051" y="1439094"/>
                    <a:pt x="727432" y="1440237"/>
                  </a:cubicBezTo>
                  <a:cubicBezTo>
                    <a:pt x="727337" y="1440332"/>
                    <a:pt x="727051" y="1440523"/>
                    <a:pt x="726765" y="1440713"/>
                  </a:cubicBezTo>
                  <a:cubicBezTo>
                    <a:pt x="724860" y="1441951"/>
                    <a:pt x="723337" y="1442999"/>
                    <a:pt x="723432" y="1443857"/>
                  </a:cubicBezTo>
                  <a:cubicBezTo>
                    <a:pt x="723527" y="1444618"/>
                    <a:pt x="724194" y="1445666"/>
                    <a:pt x="725051" y="1445952"/>
                  </a:cubicBezTo>
                  <a:cubicBezTo>
                    <a:pt x="725242" y="1446047"/>
                    <a:pt x="725336" y="1446047"/>
                    <a:pt x="725527" y="1446047"/>
                  </a:cubicBezTo>
                  <a:cubicBezTo>
                    <a:pt x="725813" y="1446047"/>
                    <a:pt x="726099" y="1445952"/>
                    <a:pt x="726289" y="1445762"/>
                  </a:cubicBezTo>
                  <a:cubicBezTo>
                    <a:pt x="727051" y="1445190"/>
                    <a:pt x="730671" y="1443190"/>
                    <a:pt x="731719" y="1442904"/>
                  </a:cubicBezTo>
                  <a:cubicBezTo>
                    <a:pt x="732385" y="1442713"/>
                    <a:pt x="736481" y="1440618"/>
                    <a:pt x="736386" y="1439475"/>
                  </a:cubicBezTo>
                  <a:close/>
                  <a:moveTo>
                    <a:pt x="731433" y="1442142"/>
                  </a:moveTo>
                  <a:cubicBezTo>
                    <a:pt x="730194" y="1442428"/>
                    <a:pt x="726575" y="1444523"/>
                    <a:pt x="725623" y="1445095"/>
                  </a:cubicBezTo>
                  <a:cubicBezTo>
                    <a:pt x="725527" y="1445095"/>
                    <a:pt x="725527" y="1445190"/>
                    <a:pt x="725336" y="1445095"/>
                  </a:cubicBezTo>
                  <a:cubicBezTo>
                    <a:pt x="724860" y="1444904"/>
                    <a:pt x="724289" y="1444142"/>
                    <a:pt x="724289" y="1443666"/>
                  </a:cubicBezTo>
                  <a:cubicBezTo>
                    <a:pt x="724289" y="1443475"/>
                    <a:pt x="724765" y="1442809"/>
                    <a:pt x="727242" y="1441285"/>
                  </a:cubicBezTo>
                  <a:cubicBezTo>
                    <a:pt x="727528" y="1441094"/>
                    <a:pt x="727813" y="1440904"/>
                    <a:pt x="728004" y="1440808"/>
                  </a:cubicBezTo>
                  <a:cubicBezTo>
                    <a:pt x="728956" y="1440142"/>
                    <a:pt x="731719" y="1439666"/>
                    <a:pt x="735338" y="1439666"/>
                  </a:cubicBezTo>
                  <a:cubicBezTo>
                    <a:pt x="734767" y="1440428"/>
                    <a:pt x="732290" y="1441951"/>
                    <a:pt x="731433" y="1442142"/>
                  </a:cubicBezTo>
                  <a:close/>
                  <a:moveTo>
                    <a:pt x="2226858" y="865403"/>
                  </a:moveTo>
                  <a:cubicBezTo>
                    <a:pt x="2226668" y="865689"/>
                    <a:pt x="2226762" y="866165"/>
                    <a:pt x="2227334" y="866356"/>
                  </a:cubicBezTo>
                  <a:lnTo>
                    <a:pt x="2227715" y="866546"/>
                  </a:lnTo>
                  <a:cubicBezTo>
                    <a:pt x="2228382" y="866832"/>
                    <a:pt x="2229144" y="867118"/>
                    <a:pt x="2229906" y="867118"/>
                  </a:cubicBezTo>
                  <a:cubicBezTo>
                    <a:pt x="2230287" y="867118"/>
                    <a:pt x="2230668" y="867022"/>
                    <a:pt x="2231049" y="866737"/>
                  </a:cubicBezTo>
                  <a:cubicBezTo>
                    <a:pt x="2231335" y="866546"/>
                    <a:pt x="2231430" y="866165"/>
                    <a:pt x="2231335" y="865879"/>
                  </a:cubicBezTo>
                  <a:cubicBezTo>
                    <a:pt x="2231144" y="865117"/>
                    <a:pt x="2229906" y="864641"/>
                    <a:pt x="2229430" y="864451"/>
                  </a:cubicBezTo>
                  <a:cubicBezTo>
                    <a:pt x="2228667" y="864260"/>
                    <a:pt x="2227239" y="864737"/>
                    <a:pt x="2226858" y="865403"/>
                  </a:cubicBezTo>
                  <a:close/>
                  <a:moveTo>
                    <a:pt x="2230477" y="866165"/>
                  </a:moveTo>
                  <a:cubicBezTo>
                    <a:pt x="2230096" y="866546"/>
                    <a:pt x="2229049" y="866165"/>
                    <a:pt x="2228191" y="865784"/>
                  </a:cubicBezTo>
                  <a:lnTo>
                    <a:pt x="2227811" y="865594"/>
                  </a:lnTo>
                  <a:cubicBezTo>
                    <a:pt x="2227811" y="865594"/>
                    <a:pt x="2227811" y="865594"/>
                    <a:pt x="2227811" y="865594"/>
                  </a:cubicBezTo>
                  <a:cubicBezTo>
                    <a:pt x="2228096" y="865403"/>
                    <a:pt x="2228763" y="865117"/>
                    <a:pt x="2229144" y="865308"/>
                  </a:cubicBezTo>
                  <a:lnTo>
                    <a:pt x="2229144" y="865308"/>
                  </a:lnTo>
                  <a:cubicBezTo>
                    <a:pt x="2229906" y="865594"/>
                    <a:pt x="2230477" y="865975"/>
                    <a:pt x="2230477" y="866165"/>
                  </a:cubicBezTo>
                  <a:close/>
                  <a:moveTo>
                    <a:pt x="742387" y="1438142"/>
                  </a:moveTo>
                  <a:cubicBezTo>
                    <a:pt x="741434" y="1438237"/>
                    <a:pt x="739719" y="1438618"/>
                    <a:pt x="739339" y="1439380"/>
                  </a:cubicBezTo>
                  <a:cubicBezTo>
                    <a:pt x="739243" y="1439666"/>
                    <a:pt x="739243" y="1439951"/>
                    <a:pt x="739434" y="1440237"/>
                  </a:cubicBezTo>
                  <a:cubicBezTo>
                    <a:pt x="739815" y="1440808"/>
                    <a:pt x="740386" y="1441475"/>
                    <a:pt x="741339" y="1441475"/>
                  </a:cubicBezTo>
                  <a:cubicBezTo>
                    <a:pt x="741720" y="1441475"/>
                    <a:pt x="742196" y="1441380"/>
                    <a:pt x="742672" y="1441094"/>
                  </a:cubicBezTo>
                  <a:cubicBezTo>
                    <a:pt x="743720" y="1440523"/>
                    <a:pt x="744006" y="1439570"/>
                    <a:pt x="743815" y="1438999"/>
                  </a:cubicBezTo>
                  <a:cubicBezTo>
                    <a:pt x="743625" y="1438332"/>
                    <a:pt x="743053" y="1438046"/>
                    <a:pt x="742387" y="1438142"/>
                  </a:cubicBezTo>
                  <a:close/>
                  <a:moveTo>
                    <a:pt x="742291" y="1440332"/>
                  </a:moveTo>
                  <a:cubicBezTo>
                    <a:pt x="741244" y="1440904"/>
                    <a:pt x="740862" y="1440523"/>
                    <a:pt x="740196" y="1439666"/>
                  </a:cubicBezTo>
                  <a:cubicBezTo>
                    <a:pt x="740291" y="1439475"/>
                    <a:pt x="741148" y="1439189"/>
                    <a:pt x="742482" y="1438999"/>
                  </a:cubicBezTo>
                  <a:cubicBezTo>
                    <a:pt x="742482" y="1438999"/>
                    <a:pt x="742577" y="1438999"/>
                    <a:pt x="742577" y="1438999"/>
                  </a:cubicBezTo>
                  <a:cubicBezTo>
                    <a:pt x="742863" y="1438999"/>
                    <a:pt x="742958" y="1439189"/>
                    <a:pt x="742958" y="1439284"/>
                  </a:cubicBezTo>
                  <a:cubicBezTo>
                    <a:pt x="743053" y="1439570"/>
                    <a:pt x="742863" y="1440046"/>
                    <a:pt x="742291" y="1440332"/>
                  </a:cubicBezTo>
                  <a:close/>
                  <a:moveTo>
                    <a:pt x="686475" y="1414043"/>
                  </a:moveTo>
                  <a:cubicBezTo>
                    <a:pt x="686856" y="1414043"/>
                    <a:pt x="687142" y="1413948"/>
                    <a:pt x="687332" y="1413853"/>
                  </a:cubicBezTo>
                  <a:cubicBezTo>
                    <a:pt x="687427" y="1413758"/>
                    <a:pt x="687809" y="1413376"/>
                    <a:pt x="687427" y="1412805"/>
                  </a:cubicBezTo>
                  <a:cubicBezTo>
                    <a:pt x="686760" y="1411853"/>
                    <a:pt x="685903" y="1411091"/>
                    <a:pt x="684760" y="1410519"/>
                  </a:cubicBezTo>
                  <a:cubicBezTo>
                    <a:pt x="684094" y="1410138"/>
                    <a:pt x="683236" y="1410519"/>
                    <a:pt x="682760" y="1410995"/>
                  </a:cubicBezTo>
                  <a:cubicBezTo>
                    <a:pt x="682284" y="1411567"/>
                    <a:pt x="682284" y="1412233"/>
                    <a:pt x="682760" y="1412710"/>
                  </a:cubicBezTo>
                  <a:cubicBezTo>
                    <a:pt x="683331" y="1413376"/>
                    <a:pt x="685237" y="1414043"/>
                    <a:pt x="686475" y="1414043"/>
                  </a:cubicBezTo>
                  <a:close/>
                  <a:moveTo>
                    <a:pt x="683998" y="1411281"/>
                  </a:moveTo>
                  <a:cubicBezTo>
                    <a:pt x="684094" y="1411281"/>
                    <a:pt x="684189" y="1411281"/>
                    <a:pt x="684189" y="1411281"/>
                  </a:cubicBezTo>
                  <a:cubicBezTo>
                    <a:pt x="684570" y="1411471"/>
                    <a:pt x="685713" y="1412043"/>
                    <a:pt x="686570" y="1413281"/>
                  </a:cubicBezTo>
                  <a:cubicBezTo>
                    <a:pt x="685903" y="1413281"/>
                    <a:pt x="683998" y="1412805"/>
                    <a:pt x="683427" y="1412233"/>
                  </a:cubicBezTo>
                  <a:cubicBezTo>
                    <a:pt x="683236" y="1412043"/>
                    <a:pt x="683236" y="1411757"/>
                    <a:pt x="683427" y="1411567"/>
                  </a:cubicBezTo>
                  <a:cubicBezTo>
                    <a:pt x="683522" y="1411376"/>
                    <a:pt x="683808" y="1411281"/>
                    <a:pt x="683998" y="1411281"/>
                  </a:cubicBezTo>
                  <a:close/>
                  <a:moveTo>
                    <a:pt x="704191" y="1430236"/>
                  </a:moveTo>
                  <a:cubicBezTo>
                    <a:pt x="703715" y="1430331"/>
                    <a:pt x="703524" y="1430617"/>
                    <a:pt x="703429" y="1431283"/>
                  </a:cubicBezTo>
                  <a:cubicBezTo>
                    <a:pt x="703239" y="1432712"/>
                    <a:pt x="703715" y="1434998"/>
                    <a:pt x="704572" y="1435379"/>
                  </a:cubicBezTo>
                  <a:cubicBezTo>
                    <a:pt x="704667" y="1435475"/>
                    <a:pt x="704763" y="1435475"/>
                    <a:pt x="704953" y="1435475"/>
                  </a:cubicBezTo>
                  <a:cubicBezTo>
                    <a:pt x="705144" y="1435475"/>
                    <a:pt x="705239" y="1435379"/>
                    <a:pt x="705430" y="1435284"/>
                  </a:cubicBezTo>
                  <a:cubicBezTo>
                    <a:pt x="706286" y="1434713"/>
                    <a:pt x="706573" y="1432617"/>
                    <a:pt x="706382" y="1432141"/>
                  </a:cubicBezTo>
                  <a:cubicBezTo>
                    <a:pt x="706192" y="1432236"/>
                    <a:pt x="705239" y="1430141"/>
                    <a:pt x="704191" y="1430236"/>
                  </a:cubicBezTo>
                  <a:close/>
                  <a:moveTo>
                    <a:pt x="704858" y="1434617"/>
                  </a:moveTo>
                  <a:cubicBezTo>
                    <a:pt x="704572" y="1434236"/>
                    <a:pt x="704096" y="1432712"/>
                    <a:pt x="704287" y="1431379"/>
                  </a:cubicBezTo>
                  <a:cubicBezTo>
                    <a:pt x="704287" y="1431283"/>
                    <a:pt x="704287" y="1431188"/>
                    <a:pt x="704382" y="1431093"/>
                  </a:cubicBezTo>
                  <a:cubicBezTo>
                    <a:pt x="704667" y="1431283"/>
                    <a:pt x="705144" y="1431950"/>
                    <a:pt x="705430" y="1432522"/>
                  </a:cubicBezTo>
                  <a:cubicBezTo>
                    <a:pt x="705430" y="1432903"/>
                    <a:pt x="705239" y="1434141"/>
                    <a:pt x="704858" y="1434617"/>
                  </a:cubicBezTo>
                  <a:close/>
                  <a:moveTo>
                    <a:pt x="2177233" y="1008659"/>
                  </a:moveTo>
                  <a:cubicBezTo>
                    <a:pt x="2177804" y="1008850"/>
                    <a:pt x="2178280" y="1008945"/>
                    <a:pt x="2178757" y="1009326"/>
                  </a:cubicBezTo>
                  <a:cubicBezTo>
                    <a:pt x="2179043" y="1009612"/>
                    <a:pt x="2179423" y="1009993"/>
                    <a:pt x="2179709" y="1010278"/>
                  </a:cubicBezTo>
                  <a:cubicBezTo>
                    <a:pt x="2180471" y="1011041"/>
                    <a:pt x="2181042" y="1011707"/>
                    <a:pt x="2181709" y="1011707"/>
                  </a:cubicBezTo>
                  <a:lnTo>
                    <a:pt x="2181709" y="1011707"/>
                  </a:lnTo>
                  <a:cubicBezTo>
                    <a:pt x="2181995" y="1011707"/>
                    <a:pt x="2182185" y="1011612"/>
                    <a:pt x="2182376" y="1011421"/>
                  </a:cubicBezTo>
                  <a:cubicBezTo>
                    <a:pt x="2182471" y="1011326"/>
                    <a:pt x="2182662" y="1011231"/>
                    <a:pt x="2182757" y="1011041"/>
                  </a:cubicBezTo>
                  <a:cubicBezTo>
                    <a:pt x="2183328" y="1010564"/>
                    <a:pt x="2183900" y="1009993"/>
                    <a:pt x="2184471" y="1009993"/>
                  </a:cubicBezTo>
                  <a:cubicBezTo>
                    <a:pt x="2185138" y="1009993"/>
                    <a:pt x="2186662" y="1009993"/>
                    <a:pt x="2187519" y="1010088"/>
                  </a:cubicBezTo>
                  <a:cubicBezTo>
                    <a:pt x="2188662" y="1010183"/>
                    <a:pt x="2189044" y="1009612"/>
                    <a:pt x="2189520" y="1009040"/>
                  </a:cubicBezTo>
                  <a:lnTo>
                    <a:pt x="2189615" y="1008945"/>
                  </a:lnTo>
                  <a:cubicBezTo>
                    <a:pt x="2189996" y="1008469"/>
                    <a:pt x="2191330" y="1007992"/>
                    <a:pt x="2192473" y="1007992"/>
                  </a:cubicBezTo>
                  <a:cubicBezTo>
                    <a:pt x="2192853" y="1007992"/>
                    <a:pt x="2193425" y="1008278"/>
                    <a:pt x="2193902" y="1008564"/>
                  </a:cubicBezTo>
                  <a:cubicBezTo>
                    <a:pt x="2194663" y="1008945"/>
                    <a:pt x="2195521" y="1009326"/>
                    <a:pt x="2196473" y="1009326"/>
                  </a:cubicBezTo>
                  <a:cubicBezTo>
                    <a:pt x="2198093" y="1009326"/>
                    <a:pt x="2198283" y="1007421"/>
                    <a:pt x="2198378" y="1006087"/>
                  </a:cubicBezTo>
                  <a:cubicBezTo>
                    <a:pt x="2198378" y="1005707"/>
                    <a:pt x="2198473" y="1005325"/>
                    <a:pt x="2198569" y="1005040"/>
                  </a:cubicBezTo>
                  <a:cubicBezTo>
                    <a:pt x="2198950" y="1003516"/>
                    <a:pt x="2196473" y="1003040"/>
                    <a:pt x="2195140" y="1002849"/>
                  </a:cubicBezTo>
                  <a:cubicBezTo>
                    <a:pt x="2194378" y="1002658"/>
                    <a:pt x="2193425" y="1002849"/>
                    <a:pt x="2192473" y="1002944"/>
                  </a:cubicBezTo>
                  <a:cubicBezTo>
                    <a:pt x="2191901" y="1003040"/>
                    <a:pt x="2191234" y="1003040"/>
                    <a:pt x="2190758" y="1003040"/>
                  </a:cubicBezTo>
                  <a:cubicBezTo>
                    <a:pt x="2190282" y="1003040"/>
                    <a:pt x="2189901" y="1003135"/>
                    <a:pt x="2189711" y="1003420"/>
                  </a:cubicBezTo>
                  <a:cubicBezTo>
                    <a:pt x="2189234" y="1003897"/>
                    <a:pt x="2189234" y="1004563"/>
                    <a:pt x="2189234" y="1005230"/>
                  </a:cubicBezTo>
                  <a:cubicBezTo>
                    <a:pt x="2189234" y="1005421"/>
                    <a:pt x="2189234" y="1005707"/>
                    <a:pt x="2189234" y="1005897"/>
                  </a:cubicBezTo>
                  <a:cubicBezTo>
                    <a:pt x="2189234" y="1005992"/>
                    <a:pt x="2189234" y="1006087"/>
                    <a:pt x="2189139" y="1006087"/>
                  </a:cubicBezTo>
                  <a:cubicBezTo>
                    <a:pt x="2188758" y="1006373"/>
                    <a:pt x="2187901" y="1006373"/>
                    <a:pt x="2187424" y="1006373"/>
                  </a:cubicBezTo>
                  <a:cubicBezTo>
                    <a:pt x="2186472" y="1005897"/>
                    <a:pt x="2185805" y="1005611"/>
                    <a:pt x="2185329" y="1005516"/>
                  </a:cubicBezTo>
                  <a:cubicBezTo>
                    <a:pt x="2184471" y="1005325"/>
                    <a:pt x="2181138" y="1004183"/>
                    <a:pt x="2181138" y="1004183"/>
                  </a:cubicBezTo>
                  <a:cubicBezTo>
                    <a:pt x="2180186" y="1003801"/>
                    <a:pt x="2177804" y="1003420"/>
                    <a:pt x="2176756" y="1003897"/>
                  </a:cubicBezTo>
                  <a:cubicBezTo>
                    <a:pt x="2176375" y="1004087"/>
                    <a:pt x="2176185" y="1004373"/>
                    <a:pt x="2176185" y="1004468"/>
                  </a:cubicBezTo>
                  <a:cubicBezTo>
                    <a:pt x="2176090" y="1004659"/>
                    <a:pt x="2175995" y="1004945"/>
                    <a:pt x="2175804" y="1005230"/>
                  </a:cubicBezTo>
                  <a:cubicBezTo>
                    <a:pt x="2175328" y="1006087"/>
                    <a:pt x="2174566" y="1007326"/>
                    <a:pt x="2175709" y="1007992"/>
                  </a:cubicBezTo>
                  <a:cubicBezTo>
                    <a:pt x="2176280" y="1008374"/>
                    <a:pt x="2176851" y="1008564"/>
                    <a:pt x="2177233" y="1008659"/>
                  </a:cubicBezTo>
                  <a:close/>
                  <a:moveTo>
                    <a:pt x="2176661" y="1005707"/>
                  </a:moveTo>
                  <a:cubicBezTo>
                    <a:pt x="2176851" y="1005325"/>
                    <a:pt x="2177042" y="1005040"/>
                    <a:pt x="2177137" y="1004754"/>
                  </a:cubicBezTo>
                  <a:cubicBezTo>
                    <a:pt x="2177137" y="1004754"/>
                    <a:pt x="2177137" y="1004754"/>
                    <a:pt x="2177233" y="1004659"/>
                  </a:cubicBezTo>
                  <a:cubicBezTo>
                    <a:pt x="2177423" y="1004563"/>
                    <a:pt x="2177709" y="1004563"/>
                    <a:pt x="2178090" y="1004563"/>
                  </a:cubicBezTo>
                  <a:cubicBezTo>
                    <a:pt x="2178947" y="1004563"/>
                    <a:pt x="2180186" y="1004754"/>
                    <a:pt x="2180852" y="1005040"/>
                  </a:cubicBezTo>
                  <a:cubicBezTo>
                    <a:pt x="2180947" y="1005040"/>
                    <a:pt x="2184186" y="1006183"/>
                    <a:pt x="2185138" y="1006373"/>
                  </a:cubicBezTo>
                  <a:cubicBezTo>
                    <a:pt x="2185520" y="1006468"/>
                    <a:pt x="2186186" y="1006754"/>
                    <a:pt x="2187139" y="1007230"/>
                  </a:cubicBezTo>
                  <a:lnTo>
                    <a:pt x="2187329" y="1007326"/>
                  </a:lnTo>
                  <a:cubicBezTo>
                    <a:pt x="2187519" y="1007326"/>
                    <a:pt x="2189044" y="1007421"/>
                    <a:pt x="2189901" y="1006849"/>
                  </a:cubicBezTo>
                  <a:cubicBezTo>
                    <a:pt x="2190187" y="1006659"/>
                    <a:pt x="2190377" y="1006373"/>
                    <a:pt x="2190377" y="1005992"/>
                  </a:cubicBezTo>
                  <a:cubicBezTo>
                    <a:pt x="2190377" y="1005802"/>
                    <a:pt x="2190377" y="1005516"/>
                    <a:pt x="2190377" y="1005230"/>
                  </a:cubicBezTo>
                  <a:cubicBezTo>
                    <a:pt x="2190377" y="1004754"/>
                    <a:pt x="2190377" y="1004183"/>
                    <a:pt x="2190567" y="1003992"/>
                  </a:cubicBezTo>
                  <a:cubicBezTo>
                    <a:pt x="2190663" y="1003897"/>
                    <a:pt x="2190758" y="1003897"/>
                    <a:pt x="2190949" y="1003897"/>
                  </a:cubicBezTo>
                  <a:cubicBezTo>
                    <a:pt x="2191520" y="1003897"/>
                    <a:pt x="2192187" y="1003801"/>
                    <a:pt x="2192759" y="1003801"/>
                  </a:cubicBezTo>
                  <a:cubicBezTo>
                    <a:pt x="2193616" y="1003706"/>
                    <a:pt x="2194568" y="1003611"/>
                    <a:pt x="2195140" y="1003706"/>
                  </a:cubicBezTo>
                  <a:cubicBezTo>
                    <a:pt x="2195901" y="1003801"/>
                    <a:pt x="2198093" y="1004278"/>
                    <a:pt x="2197902" y="1004945"/>
                  </a:cubicBezTo>
                  <a:cubicBezTo>
                    <a:pt x="2197807" y="1005230"/>
                    <a:pt x="2197807" y="1005707"/>
                    <a:pt x="2197711" y="1006087"/>
                  </a:cubicBezTo>
                  <a:cubicBezTo>
                    <a:pt x="2197616" y="1007326"/>
                    <a:pt x="2197426" y="1008564"/>
                    <a:pt x="2196759" y="1008564"/>
                  </a:cubicBezTo>
                  <a:cubicBezTo>
                    <a:pt x="2195997" y="1008564"/>
                    <a:pt x="2195330" y="1008183"/>
                    <a:pt x="2194663" y="1007897"/>
                  </a:cubicBezTo>
                  <a:cubicBezTo>
                    <a:pt x="2193996" y="1007612"/>
                    <a:pt x="2193425" y="1007230"/>
                    <a:pt x="2192759" y="1007230"/>
                  </a:cubicBezTo>
                  <a:cubicBezTo>
                    <a:pt x="2191710" y="1007230"/>
                    <a:pt x="2189805" y="1007612"/>
                    <a:pt x="2189139" y="1008564"/>
                  </a:cubicBezTo>
                  <a:lnTo>
                    <a:pt x="2189044" y="1008659"/>
                  </a:lnTo>
                  <a:cubicBezTo>
                    <a:pt x="2188662" y="1009231"/>
                    <a:pt x="2188568" y="1009326"/>
                    <a:pt x="2187996" y="1009326"/>
                  </a:cubicBezTo>
                  <a:cubicBezTo>
                    <a:pt x="2187043" y="1009231"/>
                    <a:pt x="2185520" y="1009231"/>
                    <a:pt x="2184757" y="1009231"/>
                  </a:cubicBezTo>
                  <a:cubicBezTo>
                    <a:pt x="2183805" y="1009231"/>
                    <a:pt x="2183043" y="1009897"/>
                    <a:pt x="2182376" y="1010564"/>
                  </a:cubicBezTo>
                  <a:cubicBezTo>
                    <a:pt x="2182281" y="1010659"/>
                    <a:pt x="2182185" y="1010755"/>
                    <a:pt x="2181995" y="1010945"/>
                  </a:cubicBezTo>
                  <a:cubicBezTo>
                    <a:pt x="2181995" y="1010945"/>
                    <a:pt x="2181995" y="1010945"/>
                    <a:pt x="2181995" y="1010945"/>
                  </a:cubicBezTo>
                  <a:cubicBezTo>
                    <a:pt x="2181709" y="1010945"/>
                    <a:pt x="2181042" y="1010183"/>
                    <a:pt x="2180662" y="1009802"/>
                  </a:cubicBezTo>
                  <a:cubicBezTo>
                    <a:pt x="2180280" y="1009421"/>
                    <a:pt x="2179995" y="1009040"/>
                    <a:pt x="2179614" y="1008754"/>
                  </a:cubicBezTo>
                  <a:cubicBezTo>
                    <a:pt x="2178947" y="1008183"/>
                    <a:pt x="2178280" y="1008088"/>
                    <a:pt x="2177709" y="1007897"/>
                  </a:cubicBezTo>
                  <a:cubicBezTo>
                    <a:pt x="2177328" y="1007802"/>
                    <a:pt x="2176851" y="1007707"/>
                    <a:pt x="2176471" y="1007421"/>
                  </a:cubicBezTo>
                  <a:cubicBezTo>
                    <a:pt x="2175899" y="1007135"/>
                    <a:pt x="2176090" y="1006659"/>
                    <a:pt x="2176661" y="1005707"/>
                  </a:cubicBezTo>
                  <a:close/>
                  <a:moveTo>
                    <a:pt x="2201045" y="834733"/>
                  </a:moveTo>
                  <a:cubicBezTo>
                    <a:pt x="2200950" y="834733"/>
                    <a:pt x="2196092" y="839209"/>
                    <a:pt x="2196568" y="840638"/>
                  </a:cubicBezTo>
                  <a:cubicBezTo>
                    <a:pt x="2196664" y="840924"/>
                    <a:pt x="2196854" y="841115"/>
                    <a:pt x="2197235" y="841115"/>
                  </a:cubicBezTo>
                  <a:cubicBezTo>
                    <a:pt x="2197330" y="841115"/>
                    <a:pt x="2197330" y="841115"/>
                    <a:pt x="2197426" y="841115"/>
                  </a:cubicBezTo>
                  <a:cubicBezTo>
                    <a:pt x="2198664" y="841115"/>
                    <a:pt x="2200283" y="839686"/>
                    <a:pt x="2201807" y="838352"/>
                  </a:cubicBezTo>
                  <a:cubicBezTo>
                    <a:pt x="2202664" y="837590"/>
                    <a:pt x="2203427" y="836924"/>
                    <a:pt x="2203903" y="836733"/>
                  </a:cubicBezTo>
                  <a:cubicBezTo>
                    <a:pt x="2205046" y="836257"/>
                    <a:pt x="2206284" y="835018"/>
                    <a:pt x="2207332" y="833971"/>
                  </a:cubicBezTo>
                  <a:cubicBezTo>
                    <a:pt x="2207712" y="833590"/>
                    <a:pt x="2208094" y="833209"/>
                    <a:pt x="2208379" y="832923"/>
                  </a:cubicBezTo>
                  <a:cubicBezTo>
                    <a:pt x="2208951" y="832447"/>
                    <a:pt x="2209713" y="831304"/>
                    <a:pt x="2210570" y="830161"/>
                  </a:cubicBezTo>
                  <a:cubicBezTo>
                    <a:pt x="2211618" y="828827"/>
                    <a:pt x="2212856" y="827113"/>
                    <a:pt x="2213428" y="826827"/>
                  </a:cubicBezTo>
                  <a:cubicBezTo>
                    <a:pt x="2213999" y="826541"/>
                    <a:pt x="2219238" y="823112"/>
                    <a:pt x="2218952" y="821588"/>
                  </a:cubicBezTo>
                  <a:cubicBezTo>
                    <a:pt x="2218857" y="821112"/>
                    <a:pt x="2218571" y="820255"/>
                    <a:pt x="2218286" y="819493"/>
                  </a:cubicBezTo>
                  <a:cubicBezTo>
                    <a:pt x="2218000" y="818636"/>
                    <a:pt x="2217619" y="817492"/>
                    <a:pt x="2217619" y="817112"/>
                  </a:cubicBezTo>
                  <a:cubicBezTo>
                    <a:pt x="2217714" y="816254"/>
                    <a:pt x="2218000" y="814730"/>
                    <a:pt x="2218000" y="814730"/>
                  </a:cubicBezTo>
                  <a:lnTo>
                    <a:pt x="2218000" y="814635"/>
                  </a:lnTo>
                  <a:cubicBezTo>
                    <a:pt x="2218095" y="813778"/>
                    <a:pt x="2217237" y="811111"/>
                    <a:pt x="2216380" y="811016"/>
                  </a:cubicBezTo>
                  <a:cubicBezTo>
                    <a:pt x="2216190" y="811016"/>
                    <a:pt x="2215809" y="811111"/>
                    <a:pt x="2215714" y="811492"/>
                  </a:cubicBezTo>
                  <a:cubicBezTo>
                    <a:pt x="2215618" y="811778"/>
                    <a:pt x="2215237" y="812349"/>
                    <a:pt x="2214951" y="812920"/>
                  </a:cubicBezTo>
                  <a:cubicBezTo>
                    <a:pt x="2214475" y="813778"/>
                    <a:pt x="2213904" y="814730"/>
                    <a:pt x="2213809" y="815302"/>
                  </a:cubicBezTo>
                  <a:cubicBezTo>
                    <a:pt x="2213809" y="815683"/>
                    <a:pt x="2213999" y="816254"/>
                    <a:pt x="2214285" y="816921"/>
                  </a:cubicBezTo>
                  <a:cubicBezTo>
                    <a:pt x="2214666" y="817874"/>
                    <a:pt x="2215237" y="819207"/>
                    <a:pt x="2214761" y="819683"/>
                  </a:cubicBezTo>
                  <a:lnTo>
                    <a:pt x="2211809" y="823017"/>
                  </a:lnTo>
                  <a:cubicBezTo>
                    <a:pt x="2211427" y="823398"/>
                    <a:pt x="2210856" y="824160"/>
                    <a:pt x="2210094" y="825112"/>
                  </a:cubicBezTo>
                  <a:cubicBezTo>
                    <a:pt x="2208761" y="826827"/>
                    <a:pt x="2206855" y="829208"/>
                    <a:pt x="2205903" y="830066"/>
                  </a:cubicBezTo>
                  <a:cubicBezTo>
                    <a:pt x="2205141" y="830732"/>
                    <a:pt x="2204093" y="831780"/>
                    <a:pt x="2203141" y="832733"/>
                  </a:cubicBezTo>
                  <a:cubicBezTo>
                    <a:pt x="2202474" y="833399"/>
                    <a:pt x="2201617" y="834257"/>
                    <a:pt x="2201045" y="834733"/>
                  </a:cubicBezTo>
                  <a:close/>
                  <a:moveTo>
                    <a:pt x="2206760" y="830446"/>
                  </a:moveTo>
                  <a:cubicBezTo>
                    <a:pt x="2207712" y="829589"/>
                    <a:pt x="2209617" y="827208"/>
                    <a:pt x="2211046" y="825398"/>
                  </a:cubicBezTo>
                  <a:cubicBezTo>
                    <a:pt x="2211809" y="824541"/>
                    <a:pt x="2212380" y="823684"/>
                    <a:pt x="2212666" y="823398"/>
                  </a:cubicBezTo>
                  <a:lnTo>
                    <a:pt x="2215618" y="820064"/>
                  </a:lnTo>
                  <a:cubicBezTo>
                    <a:pt x="2216476" y="819112"/>
                    <a:pt x="2215809" y="817683"/>
                    <a:pt x="2215333" y="816445"/>
                  </a:cubicBezTo>
                  <a:cubicBezTo>
                    <a:pt x="2215142" y="815968"/>
                    <a:pt x="2214856" y="815397"/>
                    <a:pt x="2214951" y="815207"/>
                  </a:cubicBezTo>
                  <a:cubicBezTo>
                    <a:pt x="2214951" y="814825"/>
                    <a:pt x="2215523" y="813873"/>
                    <a:pt x="2215904" y="813111"/>
                  </a:cubicBezTo>
                  <a:cubicBezTo>
                    <a:pt x="2216094" y="812730"/>
                    <a:pt x="2216380" y="812349"/>
                    <a:pt x="2216476" y="811968"/>
                  </a:cubicBezTo>
                  <a:cubicBezTo>
                    <a:pt x="2216761" y="812635"/>
                    <a:pt x="2217237" y="813778"/>
                    <a:pt x="2217237" y="814445"/>
                  </a:cubicBezTo>
                  <a:cubicBezTo>
                    <a:pt x="2217237" y="814635"/>
                    <a:pt x="2216952" y="816064"/>
                    <a:pt x="2216857" y="816921"/>
                  </a:cubicBezTo>
                  <a:cubicBezTo>
                    <a:pt x="2216857" y="817492"/>
                    <a:pt x="2217143" y="818540"/>
                    <a:pt x="2217523" y="819588"/>
                  </a:cubicBezTo>
                  <a:cubicBezTo>
                    <a:pt x="2217809" y="820350"/>
                    <a:pt x="2218095" y="821112"/>
                    <a:pt x="2218095" y="821588"/>
                  </a:cubicBezTo>
                  <a:cubicBezTo>
                    <a:pt x="2218190" y="822255"/>
                    <a:pt x="2214571" y="825112"/>
                    <a:pt x="2213046" y="825970"/>
                  </a:cubicBezTo>
                  <a:cubicBezTo>
                    <a:pt x="2212380" y="826351"/>
                    <a:pt x="2211332" y="827684"/>
                    <a:pt x="2209904" y="829589"/>
                  </a:cubicBezTo>
                  <a:cubicBezTo>
                    <a:pt x="2209141" y="830637"/>
                    <a:pt x="2208284" y="831780"/>
                    <a:pt x="2207808" y="832161"/>
                  </a:cubicBezTo>
                  <a:cubicBezTo>
                    <a:pt x="2207522" y="832447"/>
                    <a:pt x="2207141" y="832828"/>
                    <a:pt x="2206760" y="833209"/>
                  </a:cubicBezTo>
                  <a:cubicBezTo>
                    <a:pt x="2205712" y="834257"/>
                    <a:pt x="2204570" y="835399"/>
                    <a:pt x="2203617" y="835780"/>
                  </a:cubicBezTo>
                  <a:cubicBezTo>
                    <a:pt x="2203045" y="836066"/>
                    <a:pt x="2202188" y="836733"/>
                    <a:pt x="2201235" y="837590"/>
                  </a:cubicBezTo>
                  <a:cubicBezTo>
                    <a:pt x="2199997" y="838638"/>
                    <a:pt x="2198283" y="840257"/>
                    <a:pt x="2197426" y="840162"/>
                  </a:cubicBezTo>
                  <a:cubicBezTo>
                    <a:pt x="2197330" y="839591"/>
                    <a:pt x="2199712" y="836828"/>
                    <a:pt x="2201617" y="835114"/>
                  </a:cubicBezTo>
                  <a:cubicBezTo>
                    <a:pt x="2202188" y="834542"/>
                    <a:pt x="2203045" y="833780"/>
                    <a:pt x="2203903" y="832923"/>
                  </a:cubicBezTo>
                  <a:cubicBezTo>
                    <a:pt x="2205046" y="832161"/>
                    <a:pt x="2205998" y="831113"/>
                    <a:pt x="2206760" y="830446"/>
                  </a:cubicBezTo>
                  <a:close/>
                  <a:moveTo>
                    <a:pt x="698857" y="1426045"/>
                  </a:moveTo>
                  <a:cubicBezTo>
                    <a:pt x="698667" y="1425950"/>
                    <a:pt x="698476" y="1425950"/>
                    <a:pt x="698190" y="1425854"/>
                  </a:cubicBezTo>
                  <a:cubicBezTo>
                    <a:pt x="697238" y="1425473"/>
                    <a:pt x="696190" y="1425092"/>
                    <a:pt x="695524" y="1425473"/>
                  </a:cubicBezTo>
                  <a:cubicBezTo>
                    <a:pt x="695333" y="1425568"/>
                    <a:pt x="695047" y="1425854"/>
                    <a:pt x="695047" y="1426330"/>
                  </a:cubicBezTo>
                  <a:cubicBezTo>
                    <a:pt x="694952" y="1427569"/>
                    <a:pt x="695047" y="1428331"/>
                    <a:pt x="695905" y="1429379"/>
                  </a:cubicBezTo>
                  <a:cubicBezTo>
                    <a:pt x="696381" y="1429950"/>
                    <a:pt x="698286" y="1431855"/>
                    <a:pt x="699524" y="1431950"/>
                  </a:cubicBezTo>
                  <a:cubicBezTo>
                    <a:pt x="699619" y="1431950"/>
                    <a:pt x="699619" y="1431950"/>
                    <a:pt x="699619" y="1431950"/>
                  </a:cubicBezTo>
                  <a:cubicBezTo>
                    <a:pt x="699905" y="1431950"/>
                    <a:pt x="700191" y="1431855"/>
                    <a:pt x="700286" y="1431760"/>
                  </a:cubicBezTo>
                  <a:cubicBezTo>
                    <a:pt x="700858" y="1431283"/>
                    <a:pt x="702286" y="1430331"/>
                    <a:pt x="701715" y="1428807"/>
                  </a:cubicBezTo>
                  <a:cubicBezTo>
                    <a:pt x="701334" y="1427283"/>
                    <a:pt x="700381" y="1426521"/>
                    <a:pt x="698857" y="1426045"/>
                  </a:cubicBezTo>
                  <a:close/>
                  <a:moveTo>
                    <a:pt x="699905" y="1430998"/>
                  </a:moveTo>
                  <a:cubicBezTo>
                    <a:pt x="699905" y="1430998"/>
                    <a:pt x="699810" y="1430998"/>
                    <a:pt x="699810" y="1430998"/>
                  </a:cubicBezTo>
                  <a:cubicBezTo>
                    <a:pt x="699048" y="1430903"/>
                    <a:pt x="697428" y="1429569"/>
                    <a:pt x="696761" y="1428712"/>
                  </a:cubicBezTo>
                  <a:cubicBezTo>
                    <a:pt x="696095" y="1427854"/>
                    <a:pt x="696000" y="1427378"/>
                    <a:pt x="696095" y="1426235"/>
                  </a:cubicBezTo>
                  <a:cubicBezTo>
                    <a:pt x="696095" y="1426140"/>
                    <a:pt x="696095" y="1426140"/>
                    <a:pt x="696095" y="1426140"/>
                  </a:cubicBezTo>
                  <a:cubicBezTo>
                    <a:pt x="696285" y="1425950"/>
                    <a:pt x="697428" y="1426426"/>
                    <a:pt x="697905" y="1426521"/>
                  </a:cubicBezTo>
                  <a:cubicBezTo>
                    <a:pt x="698190" y="1426616"/>
                    <a:pt x="698381" y="1426712"/>
                    <a:pt x="698667" y="1426807"/>
                  </a:cubicBezTo>
                  <a:cubicBezTo>
                    <a:pt x="699905" y="1427188"/>
                    <a:pt x="700667" y="1427854"/>
                    <a:pt x="701143" y="1428997"/>
                  </a:cubicBezTo>
                  <a:cubicBezTo>
                    <a:pt x="701334" y="1429759"/>
                    <a:pt x="700762" y="1430331"/>
                    <a:pt x="699905" y="1430998"/>
                  </a:cubicBezTo>
                  <a:close/>
                  <a:moveTo>
                    <a:pt x="678760" y="64732"/>
                  </a:moveTo>
                  <a:cubicBezTo>
                    <a:pt x="679140" y="64732"/>
                    <a:pt x="679712" y="64922"/>
                    <a:pt x="680379" y="65017"/>
                  </a:cubicBezTo>
                  <a:cubicBezTo>
                    <a:pt x="682379" y="65398"/>
                    <a:pt x="684094" y="65684"/>
                    <a:pt x="685427" y="65684"/>
                  </a:cubicBezTo>
                  <a:cubicBezTo>
                    <a:pt x="686570" y="65684"/>
                    <a:pt x="687332" y="65494"/>
                    <a:pt x="687713" y="64827"/>
                  </a:cubicBezTo>
                  <a:cubicBezTo>
                    <a:pt x="687903" y="64541"/>
                    <a:pt x="687999" y="64255"/>
                    <a:pt x="688094" y="63970"/>
                  </a:cubicBezTo>
                  <a:cubicBezTo>
                    <a:pt x="688570" y="63017"/>
                    <a:pt x="688856" y="62350"/>
                    <a:pt x="689618" y="61969"/>
                  </a:cubicBezTo>
                  <a:cubicBezTo>
                    <a:pt x="690761" y="61303"/>
                    <a:pt x="692856" y="60064"/>
                    <a:pt x="693428" y="58921"/>
                  </a:cubicBezTo>
                  <a:cubicBezTo>
                    <a:pt x="693809" y="58064"/>
                    <a:pt x="693714" y="56635"/>
                    <a:pt x="693047" y="55778"/>
                  </a:cubicBezTo>
                  <a:cubicBezTo>
                    <a:pt x="692666" y="55207"/>
                    <a:pt x="691999" y="54826"/>
                    <a:pt x="691333" y="54826"/>
                  </a:cubicBezTo>
                  <a:lnTo>
                    <a:pt x="683046" y="54826"/>
                  </a:lnTo>
                  <a:cubicBezTo>
                    <a:pt x="681998" y="54826"/>
                    <a:pt x="676855" y="54921"/>
                    <a:pt x="675426" y="56159"/>
                  </a:cubicBezTo>
                  <a:cubicBezTo>
                    <a:pt x="675235" y="56350"/>
                    <a:pt x="674854" y="56635"/>
                    <a:pt x="674569" y="56826"/>
                  </a:cubicBezTo>
                  <a:cubicBezTo>
                    <a:pt x="673330" y="57683"/>
                    <a:pt x="671711" y="58826"/>
                    <a:pt x="672283" y="60826"/>
                  </a:cubicBezTo>
                  <a:cubicBezTo>
                    <a:pt x="673044" y="63398"/>
                    <a:pt x="676855" y="64541"/>
                    <a:pt x="678760" y="64732"/>
                  </a:cubicBezTo>
                  <a:close/>
                  <a:moveTo>
                    <a:pt x="675140" y="57588"/>
                  </a:moveTo>
                  <a:cubicBezTo>
                    <a:pt x="675521" y="57302"/>
                    <a:pt x="675807" y="57112"/>
                    <a:pt x="676092" y="56826"/>
                  </a:cubicBezTo>
                  <a:cubicBezTo>
                    <a:pt x="676855" y="56064"/>
                    <a:pt x="680188" y="55683"/>
                    <a:pt x="683046" y="55683"/>
                  </a:cubicBezTo>
                  <a:lnTo>
                    <a:pt x="691333" y="55683"/>
                  </a:lnTo>
                  <a:cubicBezTo>
                    <a:pt x="691714" y="55683"/>
                    <a:pt x="692094" y="55873"/>
                    <a:pt x="692285" y="56254"/>
                  </a:cubicBezTo>
                  <a:cubicBezTo>
                    <a:pt x="692761" y="56921"/>
                    <a:pt x="692856" y="58064"/>
                    <a:pt x="692571" y="58636"/>
                  </a:cubicBezTo>
                  <a:cubicBezTo>
                    <a:pt x="692285" y="59302"/>
                    <a:pt x="690951" y="60255"/>
                    <a:pt x="689142" y="61303"/>
                  </a:cubicBezTo>
                  <a:cubicBezTo>
                    <a:pt x="688094" y="61874"/>
                    <a:pt x="687713" y="62731"/>
                    <a:pt x="687236" y="63779"/>
                  </a:cubicBezTo>
                  <a:cubicBezTo>
                    <a:pt x="687142" y="64065"/>
                    <a:pt x="686951" y="64255"/>
                    <a:pt x="686856" y="64541"/>
                  </a:cubicBezTo>
                  <a:cubicBezTo>
                    <a:pt x="686475" y="65303"/>
                    <a:pt x="682189" y="64541"/>
                    <a:pt x="680569" y="64160"/>
                  </a:cubicBezTo>
                  <a:cubicBezTo>
                    <a:pt x="679903" y="64065"/>
                    <a:pt x="679236" y="63874"/>
                    <a:pt x="678855" y="63874"/>
                  </a:cubicBezTo>
                  <a:cubicBezTo>
                    <a:pt x="676950" y="63684"/>
                    <a:pt x="673711" y="62541"/>
                    <a:pt x="673044" y="60636"/>
                  </a:cubicBezTo>
                  <a:cubicBezTo>
                    <a:pt x="672759" y="59302"/>
                    <a:pt x="673902" y="58445"/>
                    <a:pt x="675140" y="57588"/>
                  </a:cubicBezTo>
                  <a:close/>
                  <a:moveTo>
                    <a:pt x="666949" y="55111"/>
                  </a:moveTo>
                  <a:cubicBezTo>
                    <a:pt x="668377" y="55111"/>
                    <a:pt x="669615" y="53016"/>
                    <a:pt x="669806" y="51968"/>
                  </a:cubicBezTo>
                  <a:cubicBezTo>
                    <a:pt x="669996" y="51206"/>
                    <a:pt x="669711" y="50920"/>
                    <a:pt x="669425" y="50825"/>
                  </a:cubicBezTo>
                  <a:lnTo>
                    <a:pt x="669425" y="50825"/>
                  </a:lnTo>
                  <a:cubicBezTo>
                    <a:pt x="669330" y="50825"/>
                    <a:pt x="669139" y="50730"/>
                    <a:pt x="668949" y="50635"/>
                  </a:cubicBezTo>
                  <a:cubicBezTo>
                    <a:pt x="668092" y="50349"/>
                    <a:pt x="666949" y="49873"/>
                    <a:pt x="666187" y="50349"/>
                  </a:cubicBezTo>
                  <a:cubicBezTo>
                    <a:pt x="665805" y="50539"/>
                    <a:pt x="665615" y="50920"/>
                    <a:pt x="665615" y="51397"/>
                  </a:cubicBezTo>
                  <a:cubicBezTo>
                    <a:pt x="665615" y="51682"/>
                    <a:pt x="665520" y="51968"/>
                    <a:pt x="665520" y="52254"/>
                  </a:cubicBezTo>
                  <a:cubicBezTo>
                    <a:pt x="665424" y="53302"/>
                    <a:pt x="665329" y="54159"/>
                    <a:pt x="665805" y="54635"/>
                  </a:cubicBezTo>
                  <a:cubicBezTo>
                    <a:pt x="666187" y="55016"/>
                    <a:pt x="666472" y="55111"/>
                    <a:pt x="666949" y="55111"/>
                  </a:cubicBezTo>
                  <a:close/>
                  <a:moveTo>
                    <a:pt x="666472" y="52349"/>
                  </a:moveTo>
                  <a:cubicBezTo>
                    <a:pt x="666472" y="52063"/>
                    <a:pt x="666567" y="51778"/>
                    <a:pt x="666567" y="51397"/>
                  </a:cubicBezTo>
                  <a:cubicBezTo>
                    <a:pt x="666567" y="51301"/>
                    <a:pt x="666567" y="51111"/>
                    <a:pt x="666758" y="51016"/>
                  </a:cubicBezTo>
                  <a:cubicBezTo>
                    <a:pt x="666853" y="51016"/>
                    <a:pt x="666949" y="50920"/>
                    <a:pt x="667044" y="50920"/>
                  </a:cubicBezTo>
                  <a:cubicBezTo>
                    <a:pt x="667520" y="50920"/>
                    <a:pt x="668282" y="51206"/>
                    <a:pt x="668663" y="51397"/>
                  </a:cubicBezTo>
                  <a:cubicBezTo>
                    <a:pt x="668759" y="51492"/>
                    <a:pt x="668949" y="51492"/>
                    <a:pt x="669044" y="51492"/>
                  </a:cubicBezTo>
                  <a:cubicBezTo>
                    <a:pt x="669044" y="51873"/>
                    <a:pt x="668663" y="52825"/>
                    <a:pt x="667996" y="53587"/>
                  </a:cubicBezTo>
                  <a:cubicBezTo>
                    <a:pt x="667615" y="53968"/>
                    <a:pt x="667234" y="54254"/>
                    <a:pt x="667044" y="54254"/>
                  </a:cubicBezTo>
                  <a:cubicBezTo>
                    <a:pt x="666758" y="54254"/>
                    <a:pt x="666663" y="54159"/>
                    <a:pt x="666663" y="54159"/>
                  </a:cubicBezTo>
                  <a:cubicBezTo>
                    <a:pt x="666282" y="53968"/>
                    <a:pt x="666377" y="53111"/>
                    <a:pt x="666472" y="52349"/>
                  </a:cubicBezTo>
                  <a:close/>
                  <a:moveTo>
                    <a:pt x="657614" y="70351"/>
                  </a:moveTo>
                  <a:cubicBezTo>
                    <a:pt x="657995" y="70637"/>
                    <a:pt x="658567" y="70732"/>
                    <a:pt x="659234" y="70732"/>
                  </a:cubicBezTo>
                  <a:cubicBezTo>
                    <a:pt x="660090" y="70732"/>
                    <a:pt x="661043" y="70542"/>
                    <a:pt x="661615" y="70351"/>
                  </a:cubicBezTo>
                  <a:cubicBezTo>
                    <a:pt x="662472" y="69970"/>
                    <a:pt x="662662" y="69589"/>
                    <a:pt x="662662" y="69304"/>
                  </a:cubicBezTo>
                  <a:cubicBezTo>
                    <a:pt x="662662" y="68732"/>
                    <a:pt x="662186" y="68161"/>
                    <a:pt x="661043" y="67684"/>
                  </a:cubicBezTo>
                  <a:lnTo>
                    <a:pt x="661043" y="67684"/>
                  </a:lnTo>
                  <a:cubicBezTo>
                    <a:pt x="660186" y="67303"/>
                    <a:pt x="658281" y="68065"/>
                    <a:pt x="657614" y="69018"/>
                  </a:cubicBezTo>
                  <a:cubicBezTo>
                    <a:pt x="657138" y="69494"/>
                    <a:pt x="657138" y="70066"/>
                    <a:pt x="657614" y="70351"/>
                  </a:cubicBezTo>
                  <a:close/>
                  <a:moveTo>
                    <a:pt x="658281" y="69399"/>
                  </a:moveTo>
                  <a:cubicBezTo>
                    <a:pt x="658757" y="68827"/>
                    <a:pt x="659805" y="68351"/>
                    <a:pt x="660376" y="68351"/>
                  </a:cubicBezTo>
                  <a:cubicBezTo>
                    <a:pt x="660471" y="68351"/>
                    <a:pt x="660471" y="68351"/>
                    <a:pt x="660567" y="68351"/>
                  </a:cubicBezTo>
                  <a:cubicBezTo>
                    <a:pt x="661519" y="68827"/>
                    <a:pt x="661805" y="69113"/>
                    <a:pt x="661805" y="69208"/>
                  </a:cubicBezTo>
                  <a:cubicBezTo>
                    <a:pt x="661805" y="69304"/>
                    <a:pt x="661710" y="69399"/>
                    <a:pt x="661329" y="69589"/>
                  </a:cubicBezTo>
                  <a:cubicBezTo>
                    <a:pt x="660281" y="70066"/>
                    <a:pt x="658567" y="69970"/>
                    <a:pt x="658281" y="69780"/>
                  </a:cubicBezTo>
                  <a:cubicBezTo>
                    <a:pt x="658185" y="69685"/>
                    <a:pt x="658090" y="69685"/>
                    <a:pt x="658281" y="69399"/>
                  </a:cubicBezTo>
                  <a:close/>
                  <a:moveTo>
                    <a:pt x="670473" y="96640"/>
                  </a:moveTo>
                  <a:cubicBezTo>
                    <a:pt x="668473" y="96069"/>
                    <a:pt x="667044" y="95688"/>
                    <a:pt x="666282" y="95878"/>
                  </a:cubicBezTo>
                  <a:cubicBezTo>
                    <a:pt x="666091" y="95974"/>
                    <a:pt x="665805" y="96069"/>
                    <a:pt x="665520" y="96164"/>
                  </a:cubicBezTo>
                  <a:cubicBezTo>
                    <a:pt x="664377" y="96545"/>
                    <a:pt x="662281" y="97307"/>
                    <a:pt x="661805" y="96640"/>
                  </a:cubicBezTo>
                  <a:cubicBezTo>
                    <a:pt x="661519" y="96259"/>
                    <a:pt x="661519" y="95688"/>
                    <a:pt x="661519" y="94831"/>
                  </a:cubicBezTo>
                  <a:cubicBezTo>
                    <a:pt x="661519" y="93783"/>
                    <a:pt x="661519" y="92259"/>
                    <a:pt x="660948" y="90449"/>
                  </a:cubicBezTo>
                  <a:lnTo>
                    <a:pt x="660662" y="89497"/>
                  </a:lnTo>
                  <a:cubicBezTo>
                    <a:pt x="659710" y="86734"/>
                    <a:pt x="658852" y="84067"/>
                    <a:pt x="659138" y="83020"/>
                  </a:cubicBezTo>
                  <a:cubicBezTo>
                    <a:pt x="659424" y="81686"/>
                    <a:pt x="659614" y="79972"/>
                    <a:pt x="658376" y="79686"/>
                  </a:cubicBezTo>
                  <a:cubicBezTo>
                    <a:pt x="658090" y="79591"/>
                    <a:pt x="657614" y="79686"/>
                    <a:pt x="657042" y="79686"/>
                  </a:cubicBezTo>
                  <a:cubicBezTo>
                    <a:pt x="655995" y="79781"/>
                    <a:pt x="654280" y="79876"/>
                    <a:pt x="653709" y="79305"/>
                  </a:cubicBezTo>
                  <a:cubicBezTo>
                    <a:pt x="653518" y="79114"/>
                    <a:pt x="653423" y="78924"/>
                    <a:pt x="653518" y="78638"/>
                  </a:cubicBezTo>
                  <a:cubicBezTo>
                    <a:pt x="653614" y="76924"/>
                    <a:pt x="652947" y="74542"/>
                    <a:pt x="651328" y="73399"/>
                  </a:cubicBezTo>
                  <a:cubicBezTo>
                    <a:pt x="650375" y="72637"/>
                    <a:pt x="649136" y="72447"/>
                    <a:pt x="647803" y="72733"/>
                  </a:cubicBezTo>
                  <a:cubicBezTo>
                    <a:pt x="647517" y="72828"/>
                    <a:pt x="647232" y="72828"/>
                    <a:pt x="647041" y="72923"/>
                  </a:cubicBezTo>
                  <a:cubicBezTo>
                    <a:pt x="646470" y="73114"/>
                    <a:pt x="645898" y="73209"/>
                    <a:pt x="644469" y="73304"/>
                  </a:cubicBezTo>
                  <a:cubicBezTo>
                    <a:pt x="644184" y="73304"/>
                    <a:pt x="643708" y="73399"/>
                    <a:pt x="643231" y="73399"/>
                  </a:cubicBezTo>
                  <a:cubicBezTo>
                    <a:pt x="639993" y="73685"/>
                    <a:pt x="637421" y="73876"/>
                    <a:pt x="636754" y="74733"/>
                  </a:cubicBezTo>
                  <a:cubicBezTo>
                    <a:pt x="636564" y="74923"/>
                    <a:pt x="636564" y="75209"/>
                    <a:pt x="636659" y="75495"/>
                  </a:cubicBezTo>
                  <a:cubicBezTo>
                    <a:pt x="636849" y="75876"/>
                    <a:pt x="637230" y="76447"/>
                    <a:pt x="637612" y="77019"/>
                  </a:cubicBezTo>
                  <a:cubicBezTo>
                    <a:pt x="638088" y="77781"/>
                    <a:pt x="639040" y="79114"/>
                    <a:pt x="639135" y="79591"/>
                  </a:cubicBezTo>
                  <a:cubicBezTo>
                    <a:pt x="639135" y="79591"/>
                    <a:pt x="639040" y="79591"/>
                    <a:pt x="639040" y="79591"/>
                  </a:cubicBezTo>
                  <a:cubicBezTo>
                    <a:pt x="638469" y="79495"/>
                    <a:pt x="637897" y="79305"/>
                    <a:pt x="637230" y="79210"/>
                  </a:cubicBezTo>
                  <a:cubicBezTo>
                    <a:pt x="635516" y="78733"/>
                    <a:pt x="633992" y="78352"/>
                    <a:pt x="633421" y="79210"/>
                  </a:cubicBezTo>
                  <a:cubicBezTo>
                    <a:pt x="633325" y="79400"/>
                    <a:pt x="633230" y="79495"/>
                    <a:pt x="633135" y="79686"/>
                  </a:cubicBezTo>
                  <a:cubicBezTo>
                    <a:pt x="632754" y="80257"/>
                    <a:pt x="632373" y="80829"/>
                    <a:pt x="632468" y="81400"/>
                  </a:cubicBezTo>
                  <a:cubicBezTo>
                    <a:pt x="632563" y="81686"/>
                    <a:pt x="632849" y="81972"/>
                    <a:pt x="633230" y="82258"/>
                  </a:cubicBezTo>
                  <a:cubicBezTo>
                    <a:pt x="633516" y="82448"/>
                    <a:pt x="634183" y="82639"/>
                    <a:pt x="634849" y="82829"/>
                  </a:cubicBezTo>
                  <a:cubicBezTo>
                    <a:pt x="635706" y="83115"/>
                    <a:pt x="638278" y="83972"/>
                    <a:pt x="638183" y="84353"/>
                  </a:cubicBezTo>
                  <a:cubicBezTo>
                    <a:pt x="638183" y="84353"/>
                    <a:pt x="638183" y="84448"/>
                    <a:pt x="637897" y="84544"/>
                  </a:cubicBezTo>
                  <a:cubicBezTo>
                    <a:pt x="637516" y="84734"/>
                    <a:pt x="637230" y="84925"/>
                    <a:pt x="636849" y="85115"/>
                  </a:cubicBezTo>
                  <a:cubicBezTo>
                    <a:pt x="635230" y="86068"/>
                    <a:pt x="634659" y="86353"/>
                    <a:pt x="633706" y="85972"/>
                  </a:cubicBezTo>
                  <a:cubicBezTo>
                    <a:pt x="633230" y="85782"/>
                    <a:pt x="627229" y="83591"/>
                    <a:pt x="625896" y="84353"/>
                  </a:cubicBezTo>
                  <a:cubicBezTo>
                    <a:pt x="625705" y="84448"/>
                    <a:pt x="625515" y="84639"/>
                    <a:pt x="625515" y="84925"/>
                  </a:cubicBezTo>
                  <a:cubicBezTo>
                    <a:pt x="625515" y="85115"/>
                    <a:pt x="625515" y="85306"/>
                    <a:pt x="625419" y="85591"/>
                  </a:cubicBezTo>
                  <a:cubicBezTo>
                    <a:pt x="625229" y="87115"/>
                    <a:pt x="624848" y="89592"/>
                    <a:pt x="626658" y="89782"/>
                  </a:cubicBezTo>
                  <a:cubicBezTo>
                    <a:pt x="627229" y="89878"/>
                    <a:pt x="627801" y="89878"/>
                    <a:pt x="628372" y="89782"/>
                  </a:cubicBezTo>
                  <a:cubicBezTo>
                    <a:pt x="629610" y="89782"/>
                    <a:pt x="630753" y="89687"/>
                    <a:pt x="631135" y="90354"/>
                  </a:cubicBezTo>
                  <a:cubicBezTo>
                    <a:pt x="631801" y="91497"/>
                    <a:pt x="635993" y="95974"/>
                    <a:pt x="637802" y="95688"/>
                  </a:cubicBezTo>
                  <a:cubicBezTo>
                    <a:pt x="638469" y="95593"/>
                    <a:pt x="639421" y="95116"/>
                    <a:pt x="640469" y="94545"/>
                  </a:cubicBezTo>
                  <a:cubicBezTo>
                    <a:pt x="641421" y="94069"/>
                    <a:pt x="642946" y="93211"/>
                    <a:pt x="643422" y="93402"/>
                  </a:cubicBezTo>
                  <a:cubicBezTo>
                    <a:pt x="643517" y="93592"/>
                    <a:pt x="645231" y="97402"/>
                    <a:pt x="647232" y="97879"/>
                  </a:cubicBezTo>
                  <a:cubicBezTo>
                    <a:pt x="647803" y="98069"/>
                    <a:pt x="648280" y="98450"/>
                    <a:pt x="648851" y="98926"/>
                  </a:cubicBezTo>
                  <a:cubicBezTo>
                    <a:pt x="649613" y="99593"/>
                    <a:pt x="650375" y="100165"/>
                    <a:pt x="651423" y="100355"/>
                  </a:cubicBezTo>
                  <a:cubicBezTo>
                    <a:pt x="652661" y="100546"/>
                    <a:pt x="654756" y="101403"/>
                    <a:pt x="655137" y="101879"/>
                  </a:cubicBezTo>
                  <a:cubicBezTo>
                    <a:pt x="655043" y="101879"/>
                    <a:pt x="654947" y="101974"/>
                    <a:pt x="654661" y="101974"/>
                  </a:cubicBezTo>
                  <a:cubicBezTo>
                    <a:pt x="651708" y="102451"/>
                    <a:pt x="648089" y="101593"/>
                    <a:pt x="647041" y="101403"/>
                  </a:cubicBezTo>
                  <a:cubicBezTo>
                    <a:pt x="645898" y="101117"/>
                    <a:pt x="641040" y="100450"/>
                    <a:pt x="639326" y="101689"/>
                  </a:cubicBezTo>
                  <a:cubicBezTo>
                    <a:pt x="638945" y="101974"/>
                    <a:pt x="638659" y="102355"/>
                    <a:pt x="638755" y="102832"/>
                  </a:cubicBezTo>
                  <a:cubicBezTo>
                    <a:pt x="638850" y="105118"/>
                    <a:pt x="640184" y="108261"/>
                    <a:pt x="642183" y="109309"/>
                  </a:cubicBezTo>
                  <a:cubicBezTo>
                    <a:pt x="643898" y="110261"/>
                    <a:pt x="652947" y="113309"/>
                    <a:pt x="655614" y="113309"/>
                  </a:cubicBezTo>
                  <a:cubicBezTo>
                    <a:pt x="655804" y="113309"/>
                    <a:pt x="655899" y="113309"/>
                    <a:pt x="656090" y="113309"/>
                  </a:cubicBezTo>
                  <a:cubicBezTo>
                    <a:pt x="657042" y="113119"/>
                    <a:pt x="658185" y="112261"/>
                    <a:pt x="659328" y="111404"/>
                  </a:cubicBezTo>
                  <a:cubicBezTo>
                    <a:pt x="660186" y="110737"/>
                    <a:pt x="661043" y="110071"/>
                    <a:pt x="661615" y="109975"/>
                  </a:cubicBezTo>
                  <a:cubicBezTo>
                    <a:pt x="662091" y="109880"/>
                    <a:pt x="662758" y="109690"/>
                    <a:pt x="663615" y="109499"/>
                  </a:cubicBezTo>
                  <a:cubicBezTo>
                    <a:pt x="665329" y="109118"/>
                    <a:pt x="667806" y="108451"/>
                    <a:pt x="668759" y="108547"/>
                  </a:cubicBezTo>
                  <a:cubicBezTo>
                    <a:pt x="669330" y="108642"/>
                    <a:pt x="670187" y="108928"/>
                    <a:pt x="670949" y="109118"/>
                  </a:cubicBezTo>
                  <a:cubicBezTo>
                    <a:pt x="671997" y="109499"/>
                    <a:pt x="673044" y="109785"/>
                    <a:pt x="673806" y="109785"/>
                  </a:cubicBezTo>
                  <a:cubicBezTo>
                    <a:pt x="675235" y="109785"/>
                    <a:pt x="678569" y="110261"/>
                    <a:pt x="679617" y="110928"/>
                  </a:cubicBezTo>
                  <a:cubicBezTo>
                    <a:pt x="681141" y="111976"/>
                    <a:pt x="684284" y="113309"/>
                    <a:pt x="686665" y="111785"/>
                  </a:cubicBezTo>
                  <a:cubicBezTo>
                    <a:pt x="688856" y="110356"/>
                    <a:pt x="692761" y="107213"/>
                    <a:pt x="693523" y="106165"/>
                  </a:cubicBezTo>
                  <a:cubicBezTo>
                    <a:pt x="694285" y="105022"/>
                    <a:pt x="695714" y="99403"/>
                    <a:pt x="695619" y="97974"/>
                  </a:cubicBezTo>
                  <a:cubicBezTo>
                    <a:pt x="695524" y="96831"/>
                    <a:pt x="693999" y="94735"/>
                    <a:pt x="692476" y="93973"/>
                  </a:cubicBezTo>
                  <a:cubicBezTo>
                    <a:pt x="691618" y="93592"/>
                    <a:pt x="691047" y="93783"/>
                    <a:pt x="690761" y="93973"/>
                  </a:cubicBezTo>
                  <a:cubicBezTo>
                    <a:pt x="689904" y="94450"/>
                    <a:pt x="688951" y="95593"/>
                    <a:pt x="688094" y="96640"/>
                  </a:cubicBezTo>
                  <a:cubicBezTo>
                    <a:pt x="687618" y="97307"/>
                    <a:pt x="686856" y="98164"/>
                    <a:pt x="686570" y="98260"/>
                  </a:cubicBezTo>
                  <a:cubicBezTo>
                    <a:pt x="686284" y="98355"/>
                    <a:pt x="685713" y="98260"/>
                    <a:pt x="685237" y="97879"/>
                  </a:cubicBezTo>
                  <a:cubicBezTo>
                    <a:pt x="684951" y="97688"/>
                    <a:pt x="684665" y="97307"/>
                    <a:pt x="684665" y="96736"/>
                  </a:cubicBezTo>
                  <a:cubicBezTo>
                    <a:pt x="684665" y="96355"/>
                    <a:pt x="684760" y="95974"/>
                    <a:pt x="684760" y="95688"/>
                  </a:cubicBezTo>
                  <a:cubicBezTo>
                    <a:pt x="684855" y="94735"/>
                    <a:pt x="684951" y="93783"/>
                    <a:pt x="684665" y="92926"/>
                  </a:cubicBezTo>
                  <a:lnTo>
                    <a:pt x="684570" y="92545"/>
                  </a:lnTo>
                  <a:cubicBezTo>
                    <a:pt x="684189" y="91592"/>
                    <a:pt x="683618" y="90068"/>
                    <a:pt x="684379" y="89497"/>
                  </a:cubicBezTo>
                  <a:cubicBezTo>
                    <a:pt x="684665" y="89306"/>
                    <a:pt x="684855" y="89116"/>
                    <a:pt x="685141" y="89020"/>
                  </a:cubicBezTo>
                  <a:cubicBezTo>
                    <a:pt x="686094" y="88449"/>
                    <a:pt x="687236" y="87782"/>
                    <a:pt x="687523" y="86163"/>
                  </a:cubicBezTo>
                  <a:lnTo>
                    <a:pt x="687618" y="85877"/>
                  </a:lnTo>
                  <a:cubicBezTo>
                    <a:pt x="687999" y="83591"/>
                    <a:pt x="688761" y="79495"/>
                    <a:pt x="686665" y="79019"/>
                  </a:cubicBezTo>
                  <a:cubicBezTo>
                    <a:pt x="686284" y="78924"/>
                    <a:pt x="685808" y="78829"/>
                    <a:pt x="685427" y="78733"/>
                  </a:cubicBezTo>
                  <a:cubicBezTo>
                    <a:pt x="683903" y="78352"/>
                    <a:pt x="682474" y="77971"/>
                    <a:pt x="681426" y="78733"/>
                  </a:cubicBezTo>
                  <a:lnTo>
                    <a:pt x="681046" y="79019"/>
                  </a:lnTo>
                  <a:cubicBezTo>
                    <a:pt x="679998" y="79781"/>
                    <a:pt x="678188" y="81115"/>
                    <a:pt x="676855" y="81115"/>
                  </a:cubicBezTo>
                  <a:cubicBezTo>
                    <a:pt x="674854" y="81115"/>
                    <a:pt x="672378" y="81305"/>
                    <a:pt x="671997" y="82258"/>
                  </a:cubicBezTo>
                  <a:cubicBezTo>
                    <a:pt x="671901" y="82543"/>
                    <a:pt x="671806" y="82924"/>
                    <a:pt x="672378" y="83496"/>
                  </a:cubicBezTo>
                  <a:cubicBezTo>
                    <a:pt x="673902" y="84925"/>
                    <a:pt x="676092" y="87592"/>
                    <a:pt x="675997" y="88639"/>
                  </a:cubicBezTo>
                  <a:cubicBezTo>
                    <a:pt x="675997" y="88735"/>
                    <a:pt x="675902" y="88830"/>
                    <a:pt x="675902" y="88830"/>
                  </a:cubicBezTo>
                  <a:cubicBezTo>
                    <a:pt x="675616" y="89020"/>
                    <a:pt x="675330" y="89116"/>
                    <a:pt x="675045" y="89306"/>
                  </a:cubicBezTo>
                  <a:cubicBezTo>
                    <a:pt x="673902" y="89973"/>
                    <a:pt x="672378" y="90735"/>
                    <a:pt x="672759" y="92164"/>
                  </a:cubicBezTo>
                  <a:cubicBezTo>
                    <a:pt x="672759" y="92354"/>
                    <a:pt x="672854" y="92545"/>
                    <a:pt x="672949" y="92830"/>
                  </a:cubicBezTo>
                  <a:cubicBezTo>
                    <a:pt x="673806" y="96355"/>
                    <a:pt x="673711" y="97212"/>
                    <a:pt x="673426" y="97402"/>
                  </a:cubicBezTo>
                  <a:cubicBezTo>
                    <a:pt x="672949" y="97402"/>
                    <a:pt x="671616" y="96926"/>
                    <a:pt x="670473" y="96640"/>
                  </a:cubicBezTo>
                  <a:close/>
                  <a:moveTo>
                    <a:pt x="674187" y="97688"/>
                  </a:moveTo>
                  <a:cubicBezTo>
                    <a:pt x="674854" y="96831"/>
                    <a:pt x="674378" y="94735"/>
                    <a:pt x="673806" y="92449"/>
                  </a:cubicBezTo>
                  <a:cubicBezTo>
                    <a:pt x="673711" y="92164"/>
                    <a:pt x="673711" y="91973"/>
                    <a:pt x="673616" y="91783"/>
                  </a:cubicBezTo>
                  <a:cubicBezTo>
                    <a:pt x="673426" y="91021"/>
                    <a:pt x="674187" y="90544"/>
                    <a:pt x="675426" y="89878"/>
                  </a:cubicBezTo>
                  <a:cubicBezTo>
                    <a:pt x="675712" y="89687"/>
                    <a:pt x="676092" y="89497"/>
                    <a:pt x="676378" y="89401"/>
                  </a:cubicBezTo>
                  <a:cubicBezTo>
                    <a:pt x="676569" y="89306"/>
                    <a:pt x="676855" y="89020"/>
                    <a:pt x="676855" y="88639"/>
                  </a:cubicBezTo>
                  <a:cubicBezTo>
                    <a:pt x="677045" y="87115"/>
                    <a:pt x="674283" y="84067"/>
                    <a:pt x="672949" y="82829"/>
                  </a:cubicBezTo>
                  <a:cubicBezTo>
                    <a:pt x="672759" y="82639"/>
                    <a:pt x="672664" y="82543"/>
                    <a:pt x="672664" y="82543"/>
                  </a:cubicBezTo>
                  <a:cubicBezTo>
                    <a:pt x="672759" y="82258"/>
                    <a:pt x="674283" y="81972"/>
                    <a:pt x="676664" y="81972"/>
                  </a:cubicBezTo>
                  <a:cubicBezTo>
                    <a:pt x="678378" y="81972"/>
                    <a:pt x="680188" y="80543"/>
                    <a:pt x="681426" y="79686"/>
                  </a:cubicBezTo>
                  <a:lnTo>
                    <a:pt x="681712" y="79400"/>
                  </a:lnTo>
                  <a:cubicBezTo>
                    <a:pt x="682379" y="78924"/>
                    <a:pt x="683618" y="79210"/>
                    <a:pt x="684855" y="79591"/>
                  </a:cubicBezTo>
                  <a:cubicBezTo>
                    <a:pt x="685237" y="79686"/>
                    <a:pt x="685713" y="79781"/>
                    <a:pt x="686094" y="79876"/>
                  </a:cubicBezTo>
                  <a:cubicBezTo>
                    <a:pt x="687523" y="80162"/>
                    <a:pt x="686760" y="84353"/>
                    <a:pt x="686475" y="85877"/>
                  </a:cubicBezTo>
                  <a:lnTo>
                    <a:pt x="686380" y="86163"/>
                  </a:lnTo>
                  <a:cubicBezTo>
                    <a:pt x="686189" y="87401"/>
                    <a:pt x="685332" y="87877"/>
                    <a:pt x="684474" y="88449"/>
                  </a:cubicBezTo>
                  <a:cubicBezTo>
                    <a:pt x="684189" y="88639"/>
                    <a:pt x="683903" y="88830"/>
                    <a:pt x="683618" y="89020"/>
                  </a:cubicBezTo>
                  <a:cubicBezTo>
                    <a:pt x="682379" y="89973"/>
                    <a:pt x="683046" y="91783"/>
                    <a:pt x="683522" y="93021"/>
                  </a:cubicBezTo>
                  <a:lnTo>
                    <a:pt x="683618" y="93402"/>
                  </a:lnTo>
                  <a:cubicBezTo>
                    <a:pt x="683808" y="94069"/>
                    <a:pt x="683808" y="94926"/>
                    <a:pt x="683712" y="95878"/>
                  </a:cubicBezTo>
                  <a:cubicBezTo>
                    <a:pt x="683712" y="96259"/>
                    <a:pt x="683618" y="96545"/>
                    <a:pt x="683618" y="96926"/>
                  </a:cubicBezTo>
                  <a:cubicBezTo>
                    <a:pt x="683618" y="97593"/>
                    <a:pt x="683903" y="98260"/>
                    <a:pt x="684474" y="98641"/>
                  </a:cubicBezTo>
                  <a:cubicBezTo>
                    <a:pt x="685046" y="99117"/>
                    <a:pt x="685903" y="99307"/>
                    <a:pt x="686570" y="99117"/>
                  </a:cubicBezTo>
                  <a:cubicBezTo>
                    <a:pt x="687142" y="99022"/>
                    <a:pt x="687713" y="98355"/>
                    <a:pt x="688570" y="97212"/>
                  </a:cubicBezTo>
                  <a:cubicBezTo>
                    <a:pt x="689332" y="96259"/>
                    <a:pt x="690190" y="95212"/>
                    <a:pt x="690951" y="94831"/>
                  </a:cubicBezTo>
                  <a:cubicBezTo>
                    <a:pt x="691142" y="94735"/>
                    <a:pt x="691428" y="94735"/>
                    <a:pt x="691809" y="94926"/>
                  </a:cubicBezTo>
                  <a:cubicBezTo>
                    <a:pt x="693047" y="95497"/>
                    <a:pt x="694380" y="97307"/>
                    <a:pt x="694476" y="98260"/>
                  </a:cubicBezTo>
                  <a:cubicBezTo>
                    <a:pt x="694571" y="99688"/>
                    <a:pt x="693143" y="105118"/>
                    <a:pt x="692571" y="105975"/>
                  </a:cubicBezTo>
                  <a:cubicBezTo>
                    <a:pt x="691999" y="106832"/>
                    <a:pt x="688285" y="109880"/>
                    <a:pt x="685999" y="111404"/>
                  </a:cubicBezTo>
                  <a:cubicBezTo>
                    <a:pt x="684094" y="112642"/>
                    <a:pt x="681236" y="111404"/>
                    <a:pt x="679998" y="110547"/>
                  </a:cubicBezTo>
                  <a:cubicBezTo>
                    <a:pt x="678664" y="109594"/>
                    <a:pt x="674949" y="109213"/>
                    <a:pt x="673711" y="109213"/>
                  </a:cubicBezTo>
                  <a:cubicBezTo>
                    <a:pt x="673044" y="109213"/>
                    <a:pt x="672092" y="108928"/>
                    <a:pt x="671140" y="108642"/>
                  </a:cubicBezTo>
                  <a:cubicBezTo>
                    <a:pt x="670282" y="108356"/>
                    <a:pt x="669520" y="108166"/>
                    <a:pt x="668759" y="108070"/>
                  </a:cubicBezTo>
                  <a:cubicBezTo>
                    <a:pt x="667615" y="107880"/>
                    <a:pt x="665234" y="108547"/>
                    <a:pt x="663234" y="109023"/>
                  </a:cubicBezTo>
                  <a:cubicBezTo>
                    <a:pt x="662376" y="109213"/>
                    <a:pt x="661710" y="109404"/>
                    <a:pt x="661329" y="109499"/>
                  </a:cubicBezTo>
                  <a:cubicBezTo>
                    <a:pt x="660567" y="109594"/>
                    <a:pt x="659710" y="110261"/>
                    <a:pt x="658661" y="111118"/>
                  </a:cubicBezTo>
                  <a:cubicBezTo>
                    <a:pt x="657709" y="111785"/>
                    <a:pt x="656566" y="112642"/>
                    <a:pt x="655804" y="112833"/>
                  </a:cubicBezTo>
                  <a:cubicBezTo>
                    <a:pt x="654376" y="113214"/>
                    <a:pt x="644660" y="110071"/>
                    <a:pt x="642660" y="109023"/>
                  </a:cubicBezTo>
                  <a:cubicBezTo>
                    <a:pt x="640945" y="108070"/>
                    <a:pt x="639707" y="105213"/>
                    <a:pt x="639611" y="103213"/>
                  </a:cubicBezTo>
                  <a:cubicBezTo>
                    <a:pt x="639611" y="103022"/>
                    <a:pt x="639707" y="102927"/>
                    <a:pt x="639898" y="102736"/>
                  </a:cubicBezTo>
                  <a:cubicBezTo>
                    <a:pt x="640469" y="102355"/>
                    <a:pt x="641612" y="102260"/>
                    <a:pt x="642850" y="102260"/>
                  </a:cubicBezTo>
                  <a:cubicBezTo>
                    <a:pt x="644374" y="102260"/>
                    <a:pt x="645898" y="102451"/>
                    <a:pt x="646755" y="102641"/>
                  </a:cubicBezTo>
                  <a:cubicBezTo>
                    <a:pt x="647803" y="102927"/>
                    <a:pt x="651613" y="103689"/>
                    <a:pt x="654756" y="103308"/>
                  </a:cubicBezTo>
                  <a:cubicBezTo>
                    <a:pt x="655614" y="103213"/>
                    <a:pt x="656090" y="102927"/>
                    <a:pt x="656090" y="102451"/>
                  </a:cubicBezTo>
                  <a:cubicBezTo>
                    <a:pt x="656185" y="101308"/>
                    <a:pt x="652566" y="100165"/>
                    <a:pt x="651613" y="100069"/>
                  </a:cubicBezTo>
                  <a:cubicBezTo>
                    <a:pt x="650851" y="99974"/>
                    <a:pt x="650185" y="99403"/>
                    <a:pt x="649518" y="98831"/>
                  </a:cubicBezTo>
                  <a:cubicBezTo>
                    <a:pt x="648946" y="98355"/>
                    <a:pt x="648375" y="97783"/>
                    <a:pt x="647613" y="97593"/>
                  </a:cubicBezTo>
                  <a:cubicBezTo>
                    <a:pt x="646470" y="97212"/>
                    <a:pt x="644946" y="94926"/>
                    <a:pt x="644374" y="93497"/>
                  </a:cubicBezTo>
                  <a:cubicBezTo>
                    <a:pt x="644279" y="93211"/>
                    <a:pt x="644089" y="93116"/>
                    <a:pt x="643803" y="93021"/>
                  </a:cubicBezTo>
                  <a:cubicBezTo>
                    <a:pt x="643041" y="92830"/>
                    <a:pt x="641898" y="93307"/>
                    <a:pt x="640184" y="94259"/>
                  </a:cubicBezTo>
                  <a:cubicBezTo>
                    <a:pt x="639326" y="94735"/>
                    <a:pt x="638374" y="95212"/>
                    <a:pt x="637897" y="95307"/>
                  </a:cubicBezTo>
                  <a:cubicBezTo>
                    <a:pt x="637897" y="95307"/>
                    <a:pt x="637897" y="95307"/>
                    <a:pt x="637802" y="95307"/>
                  </a:cubicBezTo>
                  <a:cubicBezTo>
                    <a:pt x="636659" y="95307"/>
                    <a:pt x="632944" y="91783"/>
                    <a:pt x="632087" y="90354"/>
                  </a:cubicBezTo>
                  <a:cubicBezTo>
                    <a:pt x="631420" y="89306"/>
                    <a:pt x="629896" y="89306"/>
                    <a:pt x="628563" y="89401"/>
                  </a:cubicBezTo>
                  <a:cubicBezTo>
                    <a:pt x="627991" y="89401"/>
                    <a:pt x="627420" y="89401"/>
                    <a:pt x="626944" y="89401"/>
                  </a:cubicBezTo>
                  <a:cubicBezTo>
                    <a:pt x="625991" y="89306"/>
                    <a:pt x="626277" y="87211"/>
                    <a:pt x="626468" y="86068"/>
                  </a:cubicBezTo>
                  <a:cubicBezTo>
                    <a:pt x="626468" y="85782"/>
                    <a:pt x="626562" y="85591"/>
                    <a:pt x="626562" y="85401"/>
                  </a:cubicBezTo>
                  <a:cubicBezTo>
                    <a:pt x="627515" y="85210"/>
                    <a:pt x="631896" y="86449"/>
                    <a:pt x="633421" y="87115"/>
                  </a:cubicBezTo>
                  <a:cubicBezTo>
                    <a:pt x="634849" y="87687"/>
                    <a:pt x="635897" y="87115"/>
                    <a:pt x="637421" y="86258"/>
                  </a:cubicBezTo>
                  <a:cubicBezTo>
                    <a:pt x="637707" y="86068"/>
                    <a:pt x="638088" y="85877"/>
                    <a:pt x="638374" y="85687"/>
                  </a:cubicBezTo>
                  <a:cubicBezTo>
                    <a:pt x="639040" y="85306"/>
                    <a:pt x="639135" y="84925"/>
                    <a:pt x="639135" y="84639"/>
                  </a:cubicBezTo>
                  <a:cubicBezTo>
                    <a:pt x="639040" y="83782"/>
                    <a:pt x="637516" y="83115"/>
                    <a:pt x="635230" y="82353"/>
                  </a:cubicBezTo>
                  <a:cubicBezTo>
                    <a:pt x="634659" y="82162"/>
                    <a:pt x="634087" y="81972"/>
                    <a:pt x="633801" y="81781"/>
                  </a:cubicBezTo>
                  <a:cubicBezTo>
                    <a:pt x="633611" y="81686"/>
                    <a:pt x="633516" y="81591"/>
                    <a:pt x="633516" y="81496"/>
                  </a:cubicBezTo>
                  <a:cubicBezTo>
                    <a:pt x="633421" y="81210"/>
                    <a:pt x="633801" y="80829"/>
                    <a:pt x="633992" y="80448"/>
                  </a:cubicBezTo>
                  <a:cubicBezTo>
                    <a:pt x="634087" y="80257"/>
                    <a:pt x="634278" y="80067"/>
                    <a:pt x="634373" y="79876"/>
                  </a:cubicBezTo>
                  <a:cubicBezTo>
                    <a:pt x="634564" y="79591"/>
                    <a:pt x="636278" y="80067"/>
                    <a:pt x="637040" y="80257"/>
                  </a:cubicBezTo>
                  <a:cubicBezTo>
                    <a:pt x="637612" y="80448"/>
                    <a:pt x="638278" y="80543"/>
                    <a:pt x="638850" y="80734"/>
                  </a:cubicBezTo>
                  <a:cubicBezTo>
                    <a:pt x="639517" y="80829"/>
                    <a:pt x="639802" y="80638"/>
                    <a:pt x="639898" y="80448"/>
                  </a:cubicBezTo>
                  <a:cubicBezTo>
                    <a:pt x="640374" y="79876"/>
                    <a:pt x="639802" y="78829"/>
                    <a:pt x="638469" y="76924"/>
                  </a:cubicBezTo>
                  <a:cubicBezTo>
                    <a:pt x="638088" y="76352"/>
                    <a:pt x="637707" y="75781"/>
                    <a:pt x="637516" y="75495"/>
                  </a:cubicBezTo>
                  <a:cubicBezTo>
                    <a:pt x="637802" y="74923"/>
                    <a:pt x="641898" y="74638"/>
                    <a:pt x="643231" y="74542"/>
                  </a:cubicBezTo>
                  <a:cubicBezTo>
                    <a:pt x="643708" y="74542"/>
                    <a:pt x="644089" y="74447"/>
                    <a:pt x="644469" y="74447"/>
                  </a:cubicBezTo>
                  <a:cubicBezTo>
                    <a:pt x="646089" y="74257"/>
                    <a:pt x="646660" y="74161"/>
                    <a:pt x="647232" y="73971"/>
                  </a:cubicBezTo>
                  <a:cubicBezTo>
                    <a:pt x="647422" y="73876"/>
                    <a:pt x="647708" y="73876"/>
                    <a:pt x="647899" y="73780"/>
                  </a:cubicBezTo>
                  <a:cubicBezTo>
                    <a:pt x="648946" y="73590"/>
                    <a:pt x="649899" y="73685"/>
                    <a:pt x="650661" y="74257"/>
                  </a:cubicBezTo>
                  <a:cubicBezTo>
                    <a:pt x="651994" y="75304"/>
                    <a:pt x="652661" y="77400"/>
                    <a:pt x="652566" y="78829"/>
                  </a:cubicBezTo>
                  <a:cubicBezTo>
                    <a:pt x="652566" y="79305"/>
                    <a:pt x="652661" y="79781"/>
                    <a:pt x="653042" y="80067"/>
                  </a:cubicBezTo>
                  <a:cubicBezTo>
                    <a:pt x="653899" y="80829"/>
                    <a:pt x="655709" y="80734"/>
                    <a:pt x="657042" y="80638"/>
                  </a:cubicBezTo>
                  <a:cubicBezTo>
                    <a:pt x="657424" y="80638"/>
                    <a:pt x="657995" y="80543"/>
                    <a:pt x="658090" y="80638"/>
                  </a:cubicBezTo>
                  <a:cubicBezTo>
                    <a:pt x="658376" y="80734"/>
                    <a:pt x="658567" y="81496"/>
                    <a:pt x="658281" y="83020"/>
                  </a:cubicBezTo>
                  <a:cubicBezTo>
                    <a:pt x="657995" y="84258"/>
                    <a:pt x="658852" y="86830"/>
                    <a:pt x="659805" y="89878"/>
                  </a:cubicBezTo>
                  <a:lnTo>
                    <a:pt x="660090" y="90830"/>
                  </a:lnTo>
                  <a:cubicBezTo>
                    <a:pt x="660662" y="92545"/>
                    <a:pt x="660662" y="93878"/>
                    <a:pt x="660567" y="95021"/>
                  </a:cubicBezTo>
                  <a:cubicBezTo>
                    <a:pt x="660567" y="95974"/>
                    <a:pt x="660567" y="96736"/>
                    <a:pt x="660948" y="97307"/>
                  </a:cubicBezTo>
                  <a:cubicBezTo>
                    <a:pt x="661805" y="98450"/>
                    <a:pt x="663996" y="97593"/>
                    <a:pt x="665710" y="97021"/>
                  </a:cubicBezTo>
                  <a:cubicBezTo>
                    <a:pt x="665996" y="96926"/>
                    <a:pt x="666187" y="96831"/>
                    <a:pt x="666377" y="96831"/>
                  </a:cubicBezTo>
                  <a:cubicBezTo>
                    <a:pt x="666949" y="96640"/>
                    <a:pt x="668663" y="97212"/>
                    <a:pt x="669996" y="97593"/>
                  </a:cubicBezTo>
                  <a:cubicBezTo>
                    <a:pt x="671425" y="98069"/>
                    <a:pt x="672759" y="98450"/>
                    <a:pt x="673426" y="98260"/>
                  </a:cubicBezTo>
                  <a:cubicBezTo>
                    <a:pt x="673806" y="98069"/>
                    <a:pt x="674093" y="97879"/>
                    <a:pt x="674187" y="97688"/>
                  </a:cubicBezTo>
                  <a:close/>
                  <a:moveTo>
                    <a:pt x="2353921" y="446970"/>
                  </a:moveTo>
                  <a:cubicBezTo>
                    <a:pt x="2354684" y="446399"/>
                    <a:pt x="2355350" y="445351"/>
                    <a:pt x="2356017" y="444398"/>
                  </a:cubicBezTo>
                  <a:cubicBezTo>
                    <a:pt x="2356398" y="443827"/>
                    <a:pt x="2356779" y="443255"/>
                    <a:pt x="2356970" y="443065"/>
                  </a:cubicBezTo>
                  <a:cubicBezTo>
                    <a:pt x="2357636" y="442398"/>
                    <a:pt x="2360018" y="440493"/>
                    <a:pt x="2360112" y="440398"/>
                  </a:cubicBezTo>
                  <a:lnTo>
                    <a:pt x="2360112" y="440398"/>
                  </a:lnTo>
                  <a:cubicBezTo>
                    <a:pt x="2361065" y="439540"/>
                    <a:pt x="2362494" y="437159"/>
                    <a:pt x="2361922" y="436397"/>
                  </a:cubicBezTo>
                  <a:cubicBezTo>
                    <a:pt x="2361827" y="436302"/>
                    <a:pt x="2361541" y="436016"/>
                    <a:pt x="2360970" y="436207"/>
                  </a:cubicBezTo>
                  <a:cubicBezTo>
                    <a:pt x="2359732" y="436683"/>
                    <a:pt x="2357160" y="438588"/>
                    <a:pt x="2357065" y="438683"/>
                  </a:cubicBezTo>
                  <a:cubicBezTo>
                    <a:pt x="2356779" y="438969"/>
                    <a:pt x="2353826" y="441445"/>
                    <a:pt x="2353445" y="442874"/>
                  </a:cubicBezTo>
                  <a:cubicBezTo>
                    <a:pt x="2353350" y="443160"/>
                    <a:pt x="2353350" y="443446"/>
                    <a:pt x="2353255" y="443732"/>
                  </a:cubicBezTo>
                  <a:cubicBezTo>
                    <a:pt x="2352683" y="445827"/>
                    <a:pt x="2352492" y="446779"/>
                    <a:pt x="2353064" y="447161"/>
                  </a:cubicBezTo>
                  <a:cubicBezTo>
                    <a:pt x="2353159" y="447161"/>
                    <a:pt x="2353255" y="447256"/>
                    <a:pt x="2353350" y="447256"/>
                  </a:cubicBezTo>
                  <a:cubicBezTo>
                    <a:pt x="2353445" y="447256"/>
                    <a:pt x="2353635" y="447161"/>
                    <a:pt x="2353921" y="446970"/>
                  </a:cubicBezTo>
                  <a:close/>
                  <a:moveTo>
                    <a:pt x="2354112" y="443922"/>
                  </a:moveTo>
                  <a:cubicBezTo>
                    <a:pt x="2354207" y="443541"/>
                    <a:pt x="2354302" y="443255"/>
                    <a:pt x="2354398" y="442970"/>
                  </a:cubicBezTo>
                  <a:cubicBezTo>
                    <a:pt x="2354588" y="442112"/>
                    <a:pt x="2356493" y="440207"/>
                    <a:pt x="2357636" y="439255"/>
                  </a:cubicBezTo>
                  <a:cubicBezTo>
                    <a:pt x="2358303" y="438778"/>
                    <a:pt x="2360112" y="437445"/>
                    <a:pt x="2361161" y="436969"/>
                  </a:cubicBezTo>
                  <a:cubicBezTo>
                    <a:pt x="2361065" y="437540"/>
                    <a:pt x="2360303" y="438969"/>
                    <a:pt x="2359541" y="439731"/>
                  </a:cubicBezTo>
                  <a:cubicBezTo>
                    <a:pt x="2359351" y="439921"/>
                    <a:pt x="2357065" y="441731"/>
                    <a:pt x="2356398" y="442398"/>
                  </a:cubicBezTo>
                  <a:cubicBezTo>
                    <a:pt x="2356017" y="442684"/>
                    <a:pt x="2355731" y="443255"/>
                    <a:pt x="2355255" y="443922"/>
                  </a:cubicBezTo>
                  <a:cubicBezTo>
                    <a:pt x="2354778" y="444684"/>
                    <a:pt x="2354207" y="445541"/>
                    <a:pt x="2353635" y="446113"/>
                  </a:cubicBezTo>
                  <a:cubicBezTo>
                    <a:pt x="2353635" y="445636"/>
                    <a:pt x="2353921" y="444493"/>
                    <a:pt x="2354112" y="443922"/>
                  </a:cubicBezTo>
                  <a:close/>
                  <a:moveTo>
                    <a:pt x="551315" y="125215"/>
                  </a:moveTo>
                  <a:cubicBezTo>
                    <a:pt x="553410" y="126644"/>
                    <a:pt x="553125" y="129121"/>
                    <a:pt x="552934" y="130930"/>
                  </a:cubicBezTo>
                  <a:cubicBezTo>
                    <a:pt x="552934" y="131216"/>
                    <a:pt x="552839" y="131597"/>
                    <a:pt x="552839" y="131883"/>
                  </a:cubicBezTo>
                  <a:cubicBezTo>
                    <a:pt x="552744" y="133693"/>
                    <a:pt x="551601" y="137503"/>
                    <a:pt x="550744" y="139312"/>
                  </a:cubicBezTo>
                  <a:cubicBezTo>
                    <a:pt x="550362" y="139979"/>
                    <a:pt x="550458" y="140551"/>
                    <a:pt x="550934" y="141027"/>
                  </a:cubicBezTo>
                  <a:cubicBezTo>
                    <a:pt x="551601" y="141694"/>
                    <a:pt x="552934" y="141979"/>
                    <a:pt x="553982" y="141979"/>
                  </a:cubicBezTo>
                  <a:cubicBezTo>
                    <a:pt x="554459" y="141979"/>
                    <a:pt x="554839" y="141884"/>
                    <a:pt x="555125" y="141789"/>
                  </a:cubicBezTo>
                  <a:cubicBezTo>
                    <a:pt x="556363" y="141408"/>
                    <a:pt x="559411" y="140551"/>
                    <a:pt x="561126" y="140170"/>
                  </a:cubicBezTo>
                  <a:cubicBezTo>
                    <a:pt x="563031" y="139693"/>
                    <a:pt x="564269" y="138360"/>
                    <a:pt x="564650" y="136455"/>
                  </a:cubicBezTo>
                  <a:cubicBezTo>
                    <a:pt x="565031" y="136264"/>
                    <a:pt x="566746" y="137122"/>
                    <a:pt x="567603" y="137598"/>
                  </a:cubicBezTo>
                  <a:cubicBezTo>
                    <a:pt x="569127" y="138360"/>
                    <a:pt x="570079" y="138836"/>
                    <a:pt x="570651" y="138741"/>
                  </a:cubicBezTo>
                  <a:cubicBezTo>
                    <a:pt x="571603" y="138550"/>
                    <a:pt x="572365" y="137503"/>
                    <a:pt x="573318" y="136074"/>
                  </a:cubicBezTo>
                  <a:cubicBezTo>
                    <a:pt x="573985" y="135121"/>
                    <a:pt x="574746" y="133978"/>
                    <a:pt x="575508" y="133312"/>
                  </a:cubicBezTo>
                  <a:cubicBezTo>
                    <a:pt x="577128" y="131978"/>
                    <a:pt x="584653" y="130168"/>
                    <a:pt x="585891" y="129978"/>
                  </a:cubicBezTo>
                  <a:cubicBezTo>
                    <a:pt x="586558" y="129883"/>
                    <a:pt x="588177" y="128835"/>
                    <a:pt x="590367" y="127311"/>
                  </a:cubicBezTo>
                  <a:cubicBezTo>
                    <a:pt x="591415" y="126549"/>
                    <a:pt x="592463" y="125882"/>
                    <a:pt x="593035" y="125596"/>
                  </a:cubicBezTo>
                  <a:cubicBezTo>
                    <a:pt x="594178" y="125025"/>
                    <a:pt x="596083" y="124834"/>
                    <a:pt x="597987" y="124739"/>
                  </a:cubicBezTo>
                  <a:cubicBezTo>
                    <a:pt x="598464" y="124739"/>
                    <a:pt x="598940" y="124644"/>
                    <a:pt x="599416" y="124644"/>
                  </a:cubicBezTo>
                  <a:cubicBezTo>
                    <a:pt x="601607" y="124453"/>
                    <a:pt x="605226" y="122453"/>
                    <a:pt x="607227" y="121405"/>
                  </a:cubicBezTo>
                  <a:cubicBezTo>
                    <a:pt x="607608" y="121215"/>
                    <a:pt x="607989" y="121024"/>
                    <a:pt x="608179" y="120929"/>
                  </a:cubicBezTo>
                  <a:cubicBezTo>
                    <a:pt x="608941" y="120548"/>
                    <a:pt x="611799" y="120167"/>
                    <a:pt x="613228" y="119977"/>
                  </a:cubicBezTo>
                  <a:lnTo>
                    <a:pt x="613608" y="119881"/>
                  </a:lnTo>
                  <a:cubicBezTo>
                    <a:pt x="615228" y="119691"/>
                    <a:pt x="619038" y="117595"/>
                    <a:pt x="620276" y="116262"/>
                  </a:cubicBezTo>
                  <a:cubicBezTo>
                    <a:pt x="621228" y="115214"/>
                    <a:pt x="619895" y="113309"/>
                    <a:pt x="617799" y="110547"/>
                  </a:cubicBezTo>
                  <a:cubicBezTo>
                    <a:pt x="617133" y="109594"/>
                    <a:pt x="616466" y="108737"/>
                    <a:pt x="616180" y="108261"/>
                  </a:cubicBezTo>
                  <a:cubicBezTo>
                    <a:pt x="615799" y="107499"/>
                    <a:pt x="615418" y="106546"/>
                    <a:pt x="615133" y="105594"/>
                  </a:cubicBezTo>
                  <a:cubicBezTo>
                    <a:pt x="614656" y="104260"/>
                    <a:pt x="614275" y="103117"/>
                    <a:pt x="613704" y="102641"/>
                  </a:cubicBezTo>
                  <a:cubicBezTo>
                    <a:pt x="612846" y="101784"/>
                    <a:pt x="609799" y="100450"/>
                    <a:pt x="608274" y="100927"/>
                  </a:cubicBezTo>
                  <a:cubicBezTo>
                    <a:pt x="607322" y="101212"/>
                    <a:pt x="606465" y="102260"/>
                    <a:pt x="605608" y="103117"/>
                  </a:cubicBezTo>
                  <a:cubicBezTo>
                    <a:pt x="605226" y="103594"/>
                    <a:pt x="604750" y="104070"/>
                    <a:pt x="604560" y="104260"/>
                  </a:cubicBezTo>
                  <a:cubicBezTo>
                    <a:pt x="604179" y="104070"/>
                    <a:pt x="603607" y="102165"/>
                    <a:pt x="603703" y="100927"/>
                  </a:cubicBezTo>
                  <a:cubicBezTo>
                    <a:pt x="603703" y="100355"/>
                    <a:pt x="603417" y="100165"/>
                    <a:pt x="603226" y="100165"/>
                  </a:cubicBezTo>
                  <a:cubicBezTo>
                    <a:pt x="602560" y="99974"/>
                    <a:pt x="601131" y="100927"/>
                    <a:pt x="599130" y="103213"/>
                  </a:cubicBezTo>
                  <a:cubicBezTo>
                    <a:pt x="598654" y="103022"/>
                    <a:pt x="597797" y="100641"/>
                    <a:pt x="597416" y="99593"/>
                  </a:cubicBezTo>
                  <a:cubicBezTo>
                    <a:pt x="597130" y="98831"/>
                    <a:pt x="596940" y="98260"/>
                    <a:pt x="596749" y="97974"/>
                  </a:cubicBezTo>
                  <a:cubicBezTo>
                    <a:pt x="596083" y="96831"/>
                    <a:pt x="592939" y="93307"/>
                    <a:pt x="591892" y="92545"/>
                  </a:cubicBezTo>
                  <a:cubicBezTo>
                    <a:pt x="590749" y="91592"/>
                    <a:pt x="584938" y="90163"/>
                    <a:pt x="584271" y="89973"/>
                  </a:cubicBezTo>
                  <a:cubicBezTo>
                    <a:pt x="583986" y="89878"/>
                    <a:pt x="583700" y="89878"/>
                    <a:pt x="583224" y="89782"/>
                  </a:cubicBezTo>
                  <a:cubicBezTo>
                    <a:pt x="582271" y="89687"/>
                    <a:pt x="581033" y="89497"/>
                    <a:pt x="579890" y="88925"/>
                  </a:cubicBezTo>
                  <a:cubicBezTo>
                    <a:pt x="578271" y="88068"/>
                    <a:pt x="576175" y="88449"/>
                    <a:pt x="575032" y="88639"/>
                  </a:cubicBezTo>
                  <a:lnTo>
                    <a:pt x="574746" y="88639"/>
                  </a:lnTo>
                  <a:cubicBezTo>
                    <a:pt x="573889" y="88735"/>
                    <a:pt x="573223" y="89211"/>
                    <a:pt x="572936" y="89973"/>
                  </a:cubicBezTo>
                  <a:cubicBezTo>
                    <a:pt x="572365" y="91402"/>
                    <a:pt x="573223" y="93592"/>
                    <a:pt x="574080" y="94450"/>
                  </a:cubicBezTo>
                  <a:cubicBezTo>
                    <a:pt x="575128" y="95497"/>
                    <a:pt x="574270" y="98736"/>
                    <a:pt x="573509" y="99688"/>
                  </a:cubicBezTo>
                  <a:cubicBezTo>
                    <a:pt x="572651" y="100641"/>
                    <a:pt x="573127" y="102736"/>
                    <a:pt x="573603" y="104546"/>
                  </a:cubicBezTo>
                  <a:cubicBezTo>
                    <a:pt x="573699" y="105022"/>
                    <a:pt x="573794" y="105403"/>
                    <a:pt x="573889" y="105689"/>
                  </a:cubicBezTo>
                  <a:cubicBezTo>
                    <a:pt x="573318" y="105499"/>
                    <a:pt x="572080" y="104737"/>
                    <a:pt x="571222" y="104165"/>
                  </a:cubicBezTo>
                  <a:cubicBezTo>
                    <a:pt x="570651" y="103784"/>
                    <a:pt x="570079" y="103403"/>
                    <a:pt x="569603" y="103213"/>
                  </a:cubicBezTo>
                  <a:cubicBezTo>
                    <a:pt x="568079" y="102355"/>
                    <a:pt x="565793" y="104260"/>
                    <a:pt x="563793" y="105975"/>
                  </a:cubicBezTo>
                  <a:cubicBezTo>
                    <a:pt x="562935" y="106642"/>
                    <a:pt x="562174" y="107308"/>
                    <a:pt x="561697" y="107499"/>
                  </a:cubicBezTo>
                  <a:cubicBezTo>
                    <a:pt x="561030" y="107785"/>
                    <a:pt x="560554" y="108166"/>
                    <a:pt x="560364" y="108737"/>
                  </a:cubicBezTo>
                  <a:cubicBezTo>
                    <a:pt x="559983" y="109690"/>
                    <a:pt x="560269" y="111023"/>
                    <a:pt x="561126" y="112547"/>
                  </a:cubicBezTo>
                  <a:cubicBezTo>
                    <a:pt x="561507" y="113309"/>
                    <a:pt x="561412" y="113404"/>
                    <a:pt x="561412" y="113404"/>
                  </a:cubicBezTo>
                  <a:cubicBezTo>
                    <a:pt x="561316" y="113500"/>
                    <a:pt x="560554" y="113595"/>
                    <a:pt x="560173" y="113595"/>
                  </a:cubicBezTo>
                  <a:cubicBezTo>
                    <a:pt x="559697" y="113595"/>
                    <a:pt x="559030" y="113595"/>
                    <a:pt x="558554" y="113785"/>
                  </a:cubicBezTo>
                  <a:cubicBezTo>
                    <a:pt x="556840" y="114166"/>
                    <a:pt x="556649" y="115119"/>
                    <a:pt x="556173" y="117024"/>
                  </a:cubicBezTo>
                  <a:cubicBezTo>
                    <a:pt x="556078" y="117500"/>
                    <a:pt x="555982" y="117976"/>
                    <a:pt x="555792" y="118548"/>
                  </a:cubicBezTo>
                  <a:cubicBezTo>
                    <a:pt x="555411" y="120072"/>
                    <a:pt x="554077" y="120072"/>
                    <a:pt x="552077" y="119881"/>
                  </a:cubicBezTo>
                  <a:cubicBezTo>
                    <a:pt x="551124" y="119786"/>
                    <a:pt x="550172" y="119691"/>
                    <a:pt x="549410" y="119881"/>
                  </a:cubicBezTo>
                  <a:cubicBezTo>
                    <a:pt x="548458" y="120167"/>
                    <a:pt x="548172" y="120739"/>
                    <a:pt x="548076" y="121120"/>
                  </a:cubicBezTo>
                  <a:cubicBezTo>
                    <a:pt x="548267" y="122358"/>
                    <a:pt x="549315" y="123882"/>
                    <a:pt x="551315" y="125215"/>
                  </a:cubicBezTo>
                  <a:close/>
                  <a:moveTo>
                    <a:pt x="549410" y="121405"/>
                  </a:moveTo>
                  <a:cubicBezTo>
                    <a:pt x="549410" y="121310"/>
                    <a:pt x="549505" y="121024"/>
                    <a:pt x="550077" y="120834"/>
                  </a:cubicBezTo>
                  <a:cubicBezTo>
                    <a:pt x="550268" y="120739"/>
                    <a:pt x="550553" y="120739"/>
                    <a:pt x="550934" y="120739"/>
                  </a:cubicBezTo>
                  <a:cubicBezTo>
                    <a:pt x="551410" y="120739"/>
                    <a:pt x="551887" y="120834"/>
                    <a:pt x="552363" y="120834"/>
                  </a:cubicBezTo>
                  <a:cubicBezTo>
                    <a:pt x="554077" y="121024"/>
                    <a:pt x="556458" y="121310"/>
                    <a:pt x="557125" y="118834"/>
                  </a:cubicBezTo>
                  <a:cubicBezTo>
                    <a:pt x="557316" y="118262"/>
                    <a:pt x="557411" y="117691"/>
                    <a:pt x="557506" y="117214"/>
                  </a:cubicBezTo>
                  <a:cubicBezTo>
                    <a:pt x="557983" y="115309"/>
                    <a:pt x="558078" y="114833"/>
                    <a:pt x="559126" y="114643"/>
                  </a:cubicBezTo>
                  <a:cubicBezTo>
                    <a:pt x="559602" y="114547"/>
                    <a:pt x="560078" y="114547"/>
                    <a:pt x="560554" y="114547"/>
                  </a:cubicBezTo>
                  <a:cubicBezTo>
                    <a:pt x="561412" y="114547"/>
                    <a:pt x="562269" y="114452"/>
                    <a:pt x="562555" y="113976"/>
                  </a:cubicBezTo>
                  <a:cubicBezTo>
                    <a:pt x="562935" y="113500"/>
                    <a:pt x="562555" y="112738"/>
                    <a:pt x="562269" y="112261"/>
                  </a:cubicBezTo>
                  <a:cubicBezTo>
                    <a:pt x="561507" y="110928"/>
                    <a:pt x="561221" y="109785"/>
                    <a:pt x="561507" y="109118"/>
                  </a:cubicBezTo>
                  <a:cubicBezTo>
                    <a:pt x="561602" y="108737"/>
                    <a:pt x="561888" y="108547"/>
                    <a:pt x="562364" y="108356"/>
                  </a:cubicBezTo>
                  <a:cubicBezTo>
                    <a:pt x="562935" y="108166"/>
                    <a:pt x="563698" y="107499"/>
                    <a:pt x="564745" y="106642"/>
                  </a:cubicBezTo>
                  <a:cubicBezTo>
                    <a:pt x="566269" y="105403"/>
                    <a:pt x="568555" y="103498"/>
                    <a:pt x="569412" y="104070"/>
                  </a:cubicBezTo>
                  <a:cubicBezTo>
                    <a:pt x="569889" y="104356"/>
                    <a:pt x="570365" y="104641"/>
                    <a:pt x="570937" y="105022"/>
                  </a:cubicBezTo>
                  <a:cubicBezTo>
                    <a:pt x="573127" y="106451"/>
                    <a:pt x="574080" y="106927"/>
                    <a:pt x="574746" y="106546"/>
                  </a:cubicBezTo>
                  <a:cubicBezTo>
                    <a:pt x="574937" y="106451"/>
                    <a:pt x="575128" y="106165"/>
                    <a:pt x="575032" y="105594"/>
                  </a:cubicBezTo>
                  <a:cubicBezTo>
                    <a:pt x="574937" y="105213"/>
                    <a:pt x="574842" y="104832"/>
                    <a:pt x="574746" y="104356"/>
                  </a:cubicBezTo>
                  <a:cubicBezTo>
                    <a:pt x="574365" y="102927"/>
                    <a:pt x="573889" y="100831"/>
                    <a:pt x="574461" y="100165"/>
                  </a:cubicBezTo>
                  <a:cubicBezTo>
                    <a:pt x="575508" y="99022"/>
                    <a:pt x="576461" y="95307"/>
                    <a:pt x="575032" y="93878"/>
                  </a:cubicBezTo>
                  <a:cubicBezTo>
                    <a:pt x="574175" y="93021"/>
                    <a:pt x="573603" y="91211"/>
                    <a:pt x="573985" y="90163"/>
                  </a:cubicBezTo>
                  <a:cubicBezTo>
                    <a:pt x="574175" y="89782"/>
                    <a:pt x="574461" y="89497"/>
                    <a:pt x="575032" y="89401"/>
                  </a:cubicBezTo>
                  <a:lnTo>
                    <a:pt x="575318" y="89401"/>
                  </a:lnTo>
                  <a:cubicBezTo>
                    <a:pt x="576461" y="89211"/>
                    <a:pt x="578271" y="88925"/>
                    <a:pt x="579604" y="89592"/>
                  </a:cubicBezTo>
                  <a:cubicBezTo>
                    <a:pt x="580842" y="90163"/>
                    <a:pt x="582176" y="90354"/>
                    <a:pt x="583224" y="90544"/>
                  </a:cubicBezTo>
                  <a:cubicBezTo>
                    <a:pt x="583605" y="90544"/>
                    <a:pt x="583890" y="90640"/>
                    <a:pt x="584081" y="90640"/>
                  </a:cubicBezTo>
                  <a:cubicBezTo>
                    <a:pt x="586558" y="91211"/>
                    <a:pt x="590653" y="92449"/>
                    <a:pt x="591415" y="93021"/>
                  </a:cubicBezTo>
                  <a:cubicBezTo>
                    <a:pt x="592368" y="93783"/>
                    <a:pt x="595511" y="97307"/>
                    <a:pt x="596083" y="98260"/>
                  </a:cubicBezTo>
                  <a:cubicBezTo>
                    <a:pt x="596178" y="98545"/>
                    <a:pt x="596464" y="99117"/>
                    <a:pt x="596654" y="99784"/>
                  </a:cubicBezTo>
                  <a:cubicBezTo>
                    <a:pt x="597511" y="102260"/>
                    <a:pt x="598083" y="103784"/>
                    <a:pt x="599035" y="103975"/>
                  </a:cubicBezTo>
                  <a:cubicBezTo>
                    <a:pt x="599226" y="103975"/>
                    <a:pt x="599512" y="103975"/>
                    <a:pt x="599892" y="103689"/>
                  </a:cubicBezTo>
                  <a:cubicBezTo>
                    <a:pt x="601226" y="102260"/>
                    <a:pt x="602369" y="101308"/>
                    <a:pt x="602845" y="101022"/>
                  </a:cubicBezTo>
                  <a:cubicBezTo>
                    <a:pt x="602750" y="102070"/>
                    <a:pt x="603131" y="104641"/>
                    <a:pt x="604179" y="105022"/>
                  </a:cubicBezTo>
                  <a:cubicBezTo>
                    <a:pt x="604465" y="105118"/>
                    <a:pt x="604750" y="105118"/>
                    <a:pt x="605036" y="104927"/>
                  </a:cubicBezTo>
                  <a:cubicBezTo>
                    <a:pt x="605417" y="104641"/>
                    <a:pt x="605798" y="104165"/>
                    <a:pt x="606274" y="103689"/>
                  </a:cubicBezTo>
                  <a:cubicBezTo>
                    <a:pt x="606941" y="102927"/>
                    <a:pt x="607798" y="101974"/>
                    <a:pt x="608465" y="101784"/>
                  </a:cubicBezTo>
                  <a:cubicBezTo>
                    <a:pt x="609513" y="101498"/>
                    <a:pt x="612180" y="102546"/>
                    <a:pt x="612942" y="103308"/>
                  </a:cubicBezTo>
                  <a:cubicBezTo>
                    <a:pt x="613323" y="103689"/>
                    <a:pt x="613799" y="104927"/>
                    <a:pt x="614180" y="106070"/>
                  </a:cubicBezTo>
                  <a:cubicBezTo>
                    <a:pt x="614561" y="107023"/>
                    <a:pt x="614847" y="107975"/>
                    <a:pt x="615323" y="108832"/>
                  </a:cubicBezTo>
                  <a:cubicBezTo>
                    <a:pt x="615609" y="109404"/>
                    <a:pt x="616276" y="110261"/>
                    <a:pt x="617037" y="111309"/>
                  </a:cubicBezTo>
                  <a:cubicBezTo>
                    <a:pt x="618085" y="112738"/>
                    <a:pt x="620181" y="115405"/>
                    <a:pt x="619609" y="115976"/>
                  </a:cubicBezTo>
                  <a:cubicBezTo>
                    <a:pt x="618562" y="117119"/>
                    <a:pt x="614942" y="119119"/>
                    <a:pt x="613513" y="119310"/>
                  </a:cubicBezTo>
                  <a:lnTo>
                    <a:pt x="613132" y="119405"/>
                  </a:lnTo>
                  <a:cubicBezTo>
                    <a:pt x="610846" y="119691"/>
                    <a:pt x="608560" y="120072"/>
                    <a:pt x="607798" y="120453"/>
                  </a:cubicBezTo>
                  <a:cubicBezTo>
                    <a:pt x="607608" y="120548"/>
                    <a:pt x="607322" y="120739"/>
                    <a:pt x="606846" y="120929"/>
                  </a:cubicBezTo>
                  <a:cubicBezTo>
                    <a:pt x="605131" y="121882"/>
                    <a:pt x="601417" y="123882"/>
                    <a:pt x="599512" y="124072"/>
                  </a:cubicBezTo>
                  <a:cubicBezTo>
                    <a:pt x="599035" y="124072"/>
                    <a:pt x="598559" y="124168"/>
                    <a:pt x="598083" y="124168"/>
                  </a:cubicBezTo>
                  <a:cubicBezTo>
                    <a:pt x="595987" y="124263"/>
                    <a:pt x="593987" y="124453"/>
                    <a:pt x="592653" y="125120"/>
                  </a:cubicBezTo>
                  <a:cubicBezTo>
                    <a:pt x="592082" y="125406"/>
                    <a:pt x="591034" y="126168"/>
                    <a:pt x="589891" y="126835"/>
                  </a:cubicBezTo>
                  <a:cubicBezTo>
                    <a:pt x="588368" y="127882"/>
                    <a:pt x="586272" y="129216"/>
                    <a:pt x="585700" y="129311"/>
                  </a:cubicBezTo>
                  <a:cubicBezTo>
                    <a:pt x="584843" y="129502"/>
                    <a:pt x="576842" y="131311"/>
                    <a:pt x="574842" y="132931"/>
                  </a:cubicBezTo>
                  <a:cubicBezTo>
                    <a:pt x="573985" y="133597"/>
                    <a:pt x="573223" y="134740"/>
                    <a:pt x="572460" y="135883"/>
                  </a:cubicBezTo>
                  <a:cubicBezTo>
                    <a:pt x="571794" y="136836"/>
                    <a:pt x="570937" y="138074"/>
                    <a:pt x="570460" y="138169"/>
                  </a:cubicBezTo>
                  <a:cubicBezTo>
                    <a:pt x="570079" y="138265"/>
                    <a:pt x="568841" y="137598"/>
                    <a:pt x="567984" y="137122"/>
                  </a:cubicBezTo>
                  <a:cubicBezTo>
                    <a:pt x="566079" y="136169"/>
                    <a:pt x="564936" y="135598"/>
                    <a:pt x="564174" y="135979"/>
                  </a:cubicBezTo>
                  <a:cubicBezTo>
                    <a:pt x="563984" y="136074"/>
                    <a:pt x="563698" y="136264"/>
                    <a:pt x="563602" y="136645"/>
                  </a:cubicBezTo>
                  <a:cubicBezTo>
                    <a:pt x="563317" y="138169"/>
                    <a:pt x="562269" y="139217"/>
                    <a:pt x="560745" y="139598"/>
                  </a:cubicBezTo>
                  <a:cubicBezTo>
                    <a:pt x="559030" y="139979"/>
                    <a:pt x="555982" y="140836"/>
                    <a:pt x="554649" y="141217"/>
                  </a:cubicBezTo>
                  <a:cubicBezTo>
                    <a:pt x="553886" y="141503"/>
                    <a:pt x="552077" y="141313"/>
                    <a:pt x="551410" y="140551"/>
                  </a:cubicBezTo>
                  <a:cubicBezTo>
                    <a:pt x="551124" y="140265"/>
                    <a:pt x="551124" y="139979"/>
                    <a:pt x="551315" y="139693"/>
                  </a:cubicBezTo>
                  <a:cubicBezTo>
                    <a:pt x="552267" y="137884"/>
                    <a:pt x="553410" y="133883"/>
                    <a:pt x="553506" y="131978"/>
                  </a:cubicBezTo>
                  <a:cubicBezTo>
                    <a:pt x="553506" y="131692"/>
                    <a:pt x="553601" y="131407"/>
                    <a:pt x="553601" y="131121"/>
                  </a:cubicBezTo>
                  <a:cubicBezTo>
                    <a:pt x="553792" y="129216"/>
                    <a:pt x="554077" y="126454"/>
                    <a:pt x="551696" y="124739"/>
                  </a:cubicBezTo>
                  <a:cubicBezTo>
                    <a:pt x="549981" y="123215"/>
                    <a:pt x="549219" y="121977"/>
                    <a:pt x="549410" y="121405"/>
                  </a:cubicBezTo>
                  <a:close/>
                  <a:moveTo>
                    <a:pt x="2343920" y="942175"/>
                  </a:moveTo>
                  <a:cubicBezTo>
                    <a:pt x="2343825" y="942556"/>
                    <a:pt x="2344110" y="942841"/>
                    <a:pt x="2344682" y="943032"/>
                  </a:cubicBezTo>
                  <a:cubicBezTo>
                    <a:pt x="2346111" y="943508"/>
                    <a:pt x="2348492" y="944080"/>
                    <a:pt x="2350207" y="944080"/>
                  </a:cubicBezTo>
                  <a:cubicBezTo>
                    <a:pt x="2350778" y="944080"/>
                    <a:pt x="2351254" y="943984"/>
                    <a:pt x="2351540" y="943889"/>
                  </a:cubicBezTo>
                  <a:cubicBezTo>
                    <a:pt x="2352492" y="943603"/>
                    <a:pt x="2354588" y="942461"/>
                    <a:pt x="2354493" y="941508"/>
                  </a:cubicBezTo>
                  <a:cubicBezTo>
                    <a:pt x="2354493" y="941317"/>
                    <a:pt x="2354302" y="940937"/>
                    <a:pt x="2353445" y="940937"/>
                  </a:cubicBezTo>
                  <a:lnTo>
                    <a:pt x="2348206" y="940937"/>
                  </a:lnTo>
                  <a:cubicBezTo>
                    <a:pt x="2348111" y="940937"/>
                    <a:pt x="2344206" y="941032"/>
                    <a:pt x="2343920" y="942175"/>
                  </a:cubicBezTo>
                  <a:close/>
                  <a:moveTo>
                    <a:pt x="2353540" y="941794"/>
                  </a:moveTo>
                  <a:cubicBezTo>
                    <a:pt x="2353255" y="942175"/>
                    <a:pt x="2352207" y="942937"/>
                    <a:pt x="2351350" y="943222"/>
                  </a:cubicBezTo>
                  <a:cubicBezTo>
                    <a:pt x="2350207" y="943603"/>
                    <a:pt x="2346968" y="943032"/>
                    <a:pt x="2345159" y="942365"/>
                  </a:cubicBezTo>
                  <a:cubicBezTo>
                    <a:pt x="2345159" y="942365"/>
                    <a:pt x="2345063" y="942365"/>
                    <a:pt x="2345063" y="942365"/>
                  </a:cubicBezTo>
                  <a:cubicBezTo>
                    <a:pt x="2345635" y="942175"/>
                    <a:pt x="2346968" y="941889"/>
                    <a:pt x="2348206" y="941889"/>
                  </a:cubicBezTo>
                  <a:lnTo>
                    <a:pt x="2353445" y="941889"/>
                  </a:lnTo>
                  <a:cubicBezTo>
                    <a:pt x="2353445" y="941794"/>
                    <a:pt x="2353445" y="941794"/>
                    <a:pt x="2353540" y="941794"/>
                  </a:cubicBezTo>
                  <a:close/>
                  <a:moveTo>
                    <a:pt x="602750" y="67780"/>
                  </a:moveTo>
                  <a:cubicBezTo>
                    <a:pt x="603131" y="68732"/>
                    <a:pt x="603512" y="69780"/>
                    <a:pt x="604941" y="69875"/>
                  </a:cubicBezTo>
                  <a:cubicBezTo>
                    <a:pt x="605703" y="69970"/>
                    <a:pt x="606465" y="69685"/>
                    <a:pt x="607322" y="69304"/>
                  </a:cubicBezTo>
                  <a:cubicBezTo>
                    <a:pt x="608941" y="68732"/>
                    <a:pt x="609894" y="68351"/>
                    <a:pt x="610560" y="69494"/>
                  </a:cubicBezTo>
                  <a:cubicBezTo>
                    <a:pt x="612275" y="72447"/>
                    <a:pt x="613799" y="74257"/>
                    <a:pt x="615323" y="73780"/>
                  </a:cubicBezTo>
                  <a:cubicBezTo>
                    <a:pt x="615704" y="73685"/>
                    <a:pt x="616180" y="73399"/>
                    <a:pt x="616656" y="73209"/>
                  </a:cubicBezTo>
                  <a:cubicBezTo>
                    <a:pt x="617990" y="72542"/>
                    <a:pt x="619800" y="71590"/>
                    <a:pt x="620657" y="72447"/>
                  </a:cubicBezTo>
                  <a:cubicBezTo>
                    <a:pt x="621610" y="73399"/>
                    <a:pt x="622943" y="74542"/>
                    <a:pt x="624086" y="74542"/>
                  </a:cubicBezTo>
                  <a:lnTo>
                    <a:pt x="624086" y="74542"/>
                  </a:lnTo>
                  <a:cubicBezTo>
                    <a:pt x="624562" y="74542"/>
                    <a:pt x="624943" y="74352"/>
                    <a:pt x="625229" y="74161"/>
                  </a:cubicBezTo>
                  <a:cubicBezTo>
                    <a:pt x="625705" y="73780"/>
                    <a:pt x="625801" y="73018"/>
                    <a:pt x="625991" y="72066"/>
                  </a:cubicBezTo>
                  <a:cubicBezTo>
                    <a:pt x="626277" y="70732"/>
                    <a:pt x="626658" y="69018"/>
                    <a:pt x="627896" y="68732"/>
                  </a:cubicBezTo>
                  <a:lnTo>
                    <a:pt x="628277" y="68637"/>
                  </a:lnTo>
                  <a:cubicBezTo>
                    <a:pt x="630563" y="68065"/>
                    <a:pt x="632563" y="67589"/>
                    <a:pt x="632849" y="65684"/>
                  </a:cubicBezTo>
                  <a:cubicBezTo>
                    <a:pt x="633135" y="64255"/>
                    <a:pt x="636183" y="61969"/>
                    <a:pt x="636849" y="61969"/>
                  </a:cubicBezTo>
                  <a:cubicBezTo>
                    <a:pt x="637040" y="61969"/>
                    <a:pt x="637612" y="62350"/>
                    <a:pt x="637897" y="63017"/>
                  </a:cubicBezTo>
                  <a:cubicBezTo>
                    <a:pt x="638088" y="63398"/>
                    <a:pt x="638183" y="63970"/>
                    <a:pt x="637612" y="64541"/>
                  </a:cubicBezTo>
                  <a:cubicBezTo>
                    <a:pt x="637326" y="64827"/>
                    <a:pt x="636945" y="65113"/>
                    <a:pt x="636564" y="65398"/>
                  </a:cubicBezTo>
                  <a:cubicBezTo>
                    <a:pt x="635230" y="66446"/>
                    <a:pt x="633706" y="67684"/>
                    <a:pt x="633992" y="69018"/>
                  </a:cubicBezTo>
                  <a:cubicBezTo>
                    <a:pt x="634278" y="70256"/>
                    <a:pt x="636373" y="72066"/>
                    <a:pt x="638088" y="72542"/>
                  </a:cubicBezTo>
                  <a:cubicBezTo>
                    <a:pt x="639040" y="72828"/>
                    <a:pt x="639707" y="72542"/>
                    <a:pt x="639993" y="72352"/>
                  </a:cubicBezTo>
                  <a:cubicBezTo>
                    <a:pt x="640660" y="71780"/>
                    <a:pt x="641136" y="70923"/>
                    <a:pt x="641517" y="69970"/>
                  </a:cubicBezTo>
                  <a:cubicBezTo>
                    <a:pt x="641993" y="69018"/>
                    <a:pt x="642469" y="68065"/>
                    <a:pt x="643041" y="67875"/>
                  </a:cubicBezTo>
                  <a:cubicBezTo>
                    <a:pt x="643517" y="67780"/>
                    <a:pt x="644279" y="67684"/>
                    <a:pt x="645136" y="67684"/>
                  </a:cubicBezTo>
                  <a:cubicBezTo>
                    <a:pt x="647041" y="67589"/>
                    <a:pt x="648946" y="67494"/>
                    <a:pt x="649042" y="66256"/>
                  </a:cubicBezTo>
                  <a:cubicBezTo>
                    <a:pt x="649042" y="66065"/>
                    <a:pt x="649042" y="65875"/>
                    <a:pt x="649042" y="65589"/>
                  </a:cubicBezTo>
                  <a:cubicBezTo>
                    <a:pt x="649042" y="64255"/>
                    <a:pt x="649136" y="63303"/>
                    <a:pt x="650089" y="63208"/>
                  </a:cubicBezTo>
                  <a:cubicBezTo>
                    <a:pt x="651899" y="63017"/>
                    <a:pt x="653804" y="61493"/>
                    <a:pt x="653804" y="61493"/>
                  </a:cubicBezTo>
                  <a:lnTo>
                    <a:pt x="654376" y="61207"/>
                  </a:lnTo>
                  <a:cubicBezTo>
                    <a:pt x="655995" y="60350"/>
                    <a:pt x="657995" y="59398"/>
                    <a:pt x="658281" y="57969"/>
                  </a:cubicBezTo>
                  <a:cubicBezTo>
                    <a:pt x="658376" y="57302"/>
                    <a:pt x="658090" y="56731"/>
                    <a:pt x="657424" y="56064"/>
                  </a:cubicBezTo>
                  <a:cubicBezTo>
                    <a:pt x="656947" y="55683"/>
                    <a:pt x="656471" y="55207"/>
                    <a:pt x="656090" y="54921"/>
                  </a:cubicBezTo>
                  <a:cubicBezTo>
                    <a:pt x="654376" y="53397"/>
                    <a:pt x="653042" y="52159"/>
                    <a:pt x="651137" y="52540"/>
                  </a:cubicBezTo>
                  <a:cubicBezTo>
                    <a:pt x="650565" y="52635"/>
                    <a:pt x="650089" y="52921"/>
                    <a:pt x="649423" y="53302"/>
                  </a:cubicBezTo>
                  <a:cubicBezTo>
                    <a:pt x="648660" y="53683"/>
                    <a:pt x="647803" y="54159"/>
                    <a:pt x="646755" y="54445"/>
                  </a:cubicBezTo>
                  <a:cubicBezTo>
                    <a:pt x="646374" y="54540"/>
                    <a:pt x="645994" y="54635"/>
                    <a:pt x="645518" y="54730"/>
                  </a:cubicBezTo>
                  <a:cubicBezTo>
                    <a:pt x="643898" y="55111"/>
                    <a:pt x="641326" y="55778"/>
                    <a:pt x="640850" y="55016"/>
                  </a:cubicBezTo>
                  <a:cubicBezTo>
                    <a:pt x="640850" y="55016"/>
                    <a:pt x="638183" y="50825"/>
                    <a:pt x="635802" y="51111"/>
                  </a:cubicBezTo>
                  <a:cubicBezTo>
                    <a:pt x="634278" y="51301"/>
                    <a:pt x="629610" y="52349"/>
                    <a:pt x="628658" y="53778"/>
                  </a:cubicBezTo>
                  <a:cubicBezTo>
                    <a:pt x="628277" y="54445"/>
                    <a:pt x="627039" y="56635"/>
                    <a:pt x="625801" y="56826"/>
                  </a:cubicBezTo>
                  <a:cubicBezTo>
                    <a:pt x="625610" y="56826"/>
                    <a:pt x="625229" y="56921"/>
                    <a:pt x="624658" y="57016"/>
                  </a:cubicBezTo>
                  <a:cubicBezTo>
                    <a:pt x="619419" y="57778"/>
                    <a:pt x="615704" y="58350"/>
                    <a:pt x="614847" y="59017"/>
                  </a:cubicBezTo>
                  <a:cubicBezTo>
                    <a:pt x="613799" y="59779"/>
                    <a:pt x="612846" y="60064"/>
                    <a:pt x="611036" y="59588"/>
                  </a:cubicBezTo>
                  <a:cubicBezTo>
                    <a:pt x="610560" y="59398"/>
                    <a:pt x="609989" y="59207"/>
                    <a:pt x="609513" y="59017"/>
                  </a:cubicBezTo>
                  <a:cubicBezTo>
                    <a:pt x="607989" y="58445"/>
                    <a:pt x="606465" y="57778"/>
                    <a:pt x="605226" y="59112"/>
                  </a:cubicBezTo>
                  <a:cubicBezTo>
                    <a:pt x="603893" y="60541"/>
                    <a:pt x="601226" y="65303"/>
                    <a:pt x="602178" y="66732"/>
                  </a:cubicBezTo>
                  <a:cubicBezTo>
                    <a:pt x="602464" y="66922"/>
                    <a:pt x="602560" y="67399"/>
                    <a:pt x="602750" y="67780"/>
                  </a:cubicBezTo>
                  <a:close/>
                  <a:moveTo>
                    <a:pt x="605989" y="59493"/>
                  </a:moveTo>
                  <a:cubicBezTo>
                    <a:pt x="606751" y="58731"/>
                    <a:pt x="607608" y="59017"/>
                    <a:pt x="609132" y="59683"/>
                  </a:cubicBezTo>
                  <a:cubicBezTo>
                    <a:pt x="609608" y="59874"/>
                    <a:pt x="610180" y="60064"/>
                    <a:pt x="610751" y="60255"/>
                  </a:cubicBezTo>
                  <a:cubicBezTo>
                    <a:pt x="612942" y="60922"/>
                    <a:pt x="614275" y="60445"/>
                    <a:pt x="615514" y="59588"/>
                  </a:cubicBezTo>
                  <a:cubicBezTo>
                    <a:pt x="616371" y="59017"/>
                    <a:pt x="622753" y="58064"/>
                    <a:pt x="624848" y="57778"/>
                  </a:cubicBezTo>
                  <a:cubicBezTo>
                    <a:pt x="625419" y="57683"/>
                    <a:pt x="625801" y="57683"/>
                    <a:pt x="625991" y="57588"/>
                  </a:cubicBezTo>
                  <a:cubicBezTo>
                    <a:pt x="627420" y="57397"/>
                    <a:pt x="628658" y="55588"/>
                    <a:pt x="629515" y="54064"/>
                  </a:cubicBezTo>
                  <a:cubicBezTo>
                    <a:pt x="630086" y="53111"/>
                    <a:pt x="633992" y="52063"/>
                    <a:pt x="635897" y="51873"/>
                  </a:cubicBezTo>
                  <a:cubicBezTo>
                    <a:pt x="637135" y="51682"/>
                    <a:pt x="639135" y="53873"/>
                    <a:pt x="640088" y="55397"/>
                  </a:cubicBezTo>
                  <a:cubicBezTo>
                    <a:pt x="640850" y="56635"/>
                    <a:pt x="643612" y="55969"/>
                    <a:pt x="645803" y="55492"/>
                  </a:cubicBezTo>
                  <a:cubicBezTo>
                    <a:pt x="646279" y="55397"/>
                    <a:pt x="646660" y="55302"/>
                    <a:pt x="646946" y="55207"/>
                  </a:cubicBezTo>
                  <a:cubicBezTo>
                    <a:pt x="648089" y="54921"/>
                    <a:pt x="649136" y="54445"/>
                    <a:pt x="649899" y="53968"/>
                  </a:cubicBezTo>
                  <a:cubicBezTo>
                    <a:pt x="650470" y="53683"/>
                    <a:pt x="650946" y="53397"/>
                    <a:pt x="651328" y="53302"/>
                  </a:cubicBezTo>
                  <a:cubicBezTo>
                    <a:pt x="652851" y="53016"/>
                    <a:pt x="653899" y="54064"/>
                    <a:pt x="655519" y="55492"/>
                  </a:cubicBezTo>
                  <a:cubicBezTo>
                    <a:pt x="655899" y="55873"/>
                    <a:pt x="656376" y="56254"/>
                    <a:pt x="656852" y="56731"/>
                  </a:cubicBezTo>
                  <a:cubicBezTo>
                    <a:pt x="657328" y="57112"/>
                    <a:pt x="657519" y="57493"/>
                    <a:pt x="657424" y="57874"/>
                  </a:cubicBezTo>
                  <a:cubicBezTo>
                    <a:pt x="657233" y="58826"/>
                    <a:pt x="655328" y="59779"/>
                    <a:pt x="653994" y="60445"/>
                  </a:cubicBezTo>
                  <a:lnTo>
                    <a:pt x="653328" y="60826"/>
                  </a:lnTo>
                  <a:cubicBezTo>
                    <a:pt x="653328" y="60826"/>
                    <a:pt x="651613" y="62160"/>
                    <a:pt x="650089" y="62350"/>
                  </a:cubicBezTo>
                  <a:cubicBezTo>
                    <a:pt x="648280" y="62541"/>
                    <a:pt x="648184" y="64446"/>
                    <a:pt x="648184" y="65589"/>
                  </a:cubicBezTo>
                  <a:cubicBezTo>
                    <a:pt x="648184" y="65779"/>
                    <a:pt x="648184" y="66065"/>
                    <a:pt x="648184" y="66160"/>
                  </a:cubicBezTo>
                  <a:cubicBezTo>
                    <a:pt x="648184" y="66541"/>
                    <a:pt x="646184" y="66732"/>
                    <a:pt x="645231" y="66732"/>
                  </a:cubicBezTo>
                  <a:cubicBezTo>
                    <a:pt x="644374" y="66827"/>
                    <a:pt x="643517" y="66827"/>
                    <a:pt x="642946" y="67018"/>
                  </a:cubicBezTo>
                  <a:cubicBezTo>
                    <a:pt x="641898" y="67303"/>
                    <a:pt x="641326" y="68446"/>
                    <a:pt x="640755" y="69589"/>
                  </a:cubicBezTo>
                  <a:cubicBezTo>
                    <a:pt x="640374" y="70351"/>
                    <a:pt x="639993" y="71209"/>
                    <a:pt x="639517" y="71590"/>
                  </a:cubicBezTo>
                  <a:cubicBezTo>
                    <a:pt x="639231" y="71780"/>
                    <a:pt x="638755" y="71685"/>
                    <a:pt x="638469" y="71590"/>
                  </a:cubicBezTo>
                  <a:cubicBezTo>
                    <a:pt x="636945" y="71209"/>
                    <a:pt x="635135" y="69589"/>
                    <a:pt x="634944" y="68732"/>
                  </a:cubicBezTo>
                  <a:cubicBezTo>
                    <a:pt x="634754" y="67875"/>
                    <a:pt x="636087" y="66827"/>
                    <a:pt x="637230" y="65875"/>
                  </a:cubicBezTo>
                  <a:cubicBezTo>
                    <a:pt x="637612" y="65589"/>
                    <a:pt x="637992" y="65303"/>
                    <a:pt x="638278" y="65017"/>
                  </a:cubicBezTo>
                  <a:cubicBezTo>
                    <a:pt x="638945" y="64446"/>
                    <a:pt x="639135" y="63493"/>
                    <a:pt x="638755" y="62636"/>
                  </a:cubicBezTo>
                  <a:cubicBezTo>
                    <a:pt x="638469" y="61874"/>
                    <a:pt x="637707" y="61017"/>
                    <a:pt x="636945" y="61017"/>
                  </a:cubicBezTo>
                  <a:cubicBezTo>
                    <a:pt x="635706" y="61017"/>
                    <a:pt x="632278" y="63684"/>
                    <a:pt x="631992" y="65494"/>
                  </a:cubicBezTo>
                  <a:cubicBezTo>
                    <a:pt x="631801" y="66732"/>
                    <a:pt x="630468" y="67113"/>
                    <a:pt x="628087" y="67684"/>
                  </a:cubicBezTo>
                  <a:lnTo>
                    <a:pt x="627705" y="67780"/>
                  </a:lnTo>
                  <a:cubicBezTo>
                    <a:pt x="625896" y="68256"/>
                    <a:pt x="625515" y="70161"/>
                    <a:pt x="625134" y="71780"/>
                  </a:cubicBezTo>
                  <a:cubicBezTo>
                    <a:pt x="624943" y="72447"/>
                    <a:pt x="624848" y="73209"/>
                    <a:pt x="624562" y="73399"/>
                  </a:cubicBezTo>
                  <a:cubicBezTo>
                    <a:pt x="623991" y="73876"/>
                    <a:pt x="622657" y="73209"/>
                    <a:pt x="621324" y="71780"/>
                  </a:cubicBezTo>
                  <a:cubicBezTo>
                    <a:pt x="620943" y="71304"/>
                    <a:pt x="620371" y="71209"/>
                    <a:pt x="619800" y="71209"/>
                  </a:cubicBezTo>
                  <a:cubicBezTo>
                    <a:pt x="618657" y="71209"/>
                    <a:pt x="617228" y="71875"/>
                    <a:pt x="616276" y="72352"/>
                  </a:cubicBezTo>
                  <a:cubicBezTo>
                    <a:pt x="615799" y="72542"/>
                    <a:pt x="615418" y="72828"/>
                    <a:pt x="615133" y="72923"/>
                  </a:cubicBezTo>
                  <a:cubicBezTo>
                    <a:pt x="614371" y="73114"/>
                    <a:pt x="613132" y="71875"/>
                    <a:pt x="611513" y="69018"/>
                  </a:cubicBezTo>
                  <a:cubicBezTo>
                    <a:pt x="610465" y="67303"/>
                    <a:pt x="608560" y="67970"/>
                    <a:pt x="607131" y="68542"/>
                  </a:cubicBezTo>
                  <a:cubicBezTo>
                    <a:pt x="606465" y="68827"/>
                    <a:pt x="605703" y="69113"/>
                    <a:pt x="605226" y="69018"/>
                  </a:cubicBezTo>
                  <a:cubicBezTo>
                    <a:pt x="604369" y="68923"/>
                    <a:pt x="604083" y="68351"/>
                    <a:pt x="603798" y="67399"/>
                  </a:cubicBezTo>
                  <a:cubicBezTo>
                    <a:pt x="603607" y="67018"/>
                    <a:pt x="603512" y="66541"/>
                    <a:pt x="603226" y="66160"/>
                  </a:cubicBezTo>
                  <a:cubicBezTo>
                    <a:pt x="602464" y="65208"/>
                    <a:pt x="604560" y="60922"/>
                    <a:pt x="605989" y="59493"/>
                  </a:cubicBezTo>
                  <a:close/>
                  <a:moveTo>
                    <a:pt x="697334" y="108928"/>
                  </a:moveTo>
                  <a:cubicBezTo>
                    <a:pt x="695905" y="110833"/>
                    <a:pt x="694666" y="112642"/>
                    <a:pt x="695142" y="113500"/>
                  </a:cubicBezTo>
                  <a:cubicBezTo>
                    <a:pt x="695238" y="113690"/>
                    <a:pt x="695428" y="113976"/>
                    <a:pt x="696000" y="113976"/>
                  </a:cubicBezTo>
                  <a:cubicBezTo>
                    <a:pt x="696190" y="113976"/>
                    <a:pt x="696381" y="113976"/>
                    <a:pt x="696571" y="113976"/>
                  </a:cubicBezTo>
                  <a:cubicBezTo>
                    <a:pt x="698476" y="113976"/>
                    <a:pt x="700476" y="113023"/>
                    <a:pt x="701429" y="111976"/>
                  </a:cubicBezTo>
                  <a:cubicBezTo>
                    <a:pt x="701810" y="111595"/>
                    <a:pt x="703524" y="109499"/>
                    <a:pt x="703144" y="108070"/>
                  </a:cubicBezTo>
                  <a:cubicBezTo>
                    <a:pt x="703048" y="107689"/>
                    <a:pt x="702762" y="107213"/>
                    <a:pt x="702001" y="107023"/>
                  </a:cubicBezTo>
                  <a:cubicBezTo>
                    <a:pt x="700858" y="106642"/>
                    <a:pt x="698571" y="107023"/>
                    <a:pt x="698000" y="108070"/>
                  </a:cubicBezTo>
                  <a:cubicBezTo>
                    <a:pt x="697810" y="108356"/>
                    <a:pt x="697524" y="108642"/>
                    <a:pt x="697334" y="108928"/>
                  </a:cubicBezTo>
                  <a:close/>
                  <a:moveTo>
                    <a:pt x="698667" y="108547"/>
                  </a:moveTo>
                  <a:cubicBezTo>
                    <a:pt x="698953" y="108070"/>
                    <a:pt x="699905" y="107880"/>
                    <a:pt x="700762" y="107880"/>
                  </a:cubicBezTo>
                  <a:cubicBezTo>
                    <a:pt x="701048" y="107880"/>
                    <a:pt x="701334" y="107880"/>
                    <a:pt x="701524" y="107975"/>
                  </a:cubicBezTo>
                  <a:cubicBezTo>
                    <a:pt x="702001" y="108070"/>
                    <a:pt x="702096" y="108356"/>
                    <a:pt x="702191" y="108547"/>
                  </a:cubicBezTo>
                  <a:cubicBezTo>
                    <a:pt x="702381" y="109309"/>
                    <a:pt x="701524" y="110737"/>
                    <a:pt x="700667" y="111690"/>
                  </a:cubicBezTo>
                  <a:cubicBezTo>
                    <a:pt x="699810" y="112642"/>
                    <a:pt x="697810" y="113595"/>
                    <a:pt x="696095" y="113404"/>
                  </a:cubicBezTo>
                  <a:cubicBezTo>
                    <a:pt x="696000" y="113404"/>
                    <a:pt x="696000" y="113404"/>
                    <a:pt x="695905" y="113309"/>
                  </a:cubicBezTo>
                  <a:cubicBezTo>
                    <a:pt x="695619" y="112738"/>
                    <a:pt x="697334" y="110356"/>
                    <a:pt x="698000" y="109499"/>
                  </a:cubicBezTo>
                  <a:cubicBezTo>
                    <a:pt x="698381" y="109023"/>
                    <a:pt x="698571" y="108642"/>
                    <a:pt x="698667" y="108547"/>
                  </a:cubicBezTo>
                  <a:close/>
                  <a:moveTo>
                    <a:pt x="2350969" y="841781"/>
                  </a:moveTo>
                  <a:lnTo>
                    <a:pt x="2350969" y="841781"/>
                  </a:lnTo>
                  <a:cubicBezTo>
                    <a:pt x="2350778" y="841781"/>
                    <a:pt x="2349826" y="841972"/>
                    <a:pt x="2349254" y="842543"/>
                  </a:cubicBezTo>
                  <a:cubicBezTo>
                    <a:pt x="2348968" y="842829"/>
                    <a:pt x="2348873" y="843210"/>
                    <a:pt x="2348968" y="843591"/>
                  </a:cubicBezTo>
                  <a:cubicBezTo>
                    <a:pt x="2349064" y="844543"/>
                    <a:pt x="2349635" y="845210"/>
                    <a:pt x="2350302" y="845401"/>
                  </a:cubicBezTo>
                  <a:cubicBezTo>
                    <a:pt x="2350397" y="845401"/>
                    <a:pt x="2350493" y="845401"/>
                    <a:pt x="2350683" y="845401"/>
                  </a:cubicBezTo>
                  <a:cubicBezTo>
                    <a:pt x="2350969" y="845401"/>
                    <a:pt x="2351445" y="845305"/>
                    <a:pt x="2351826" y="844924"/>
                  </a:cubicBezTo>
                  <a:cubicBezTo>
                    <a:pt x="2352492" y="844258"/>
                    <a:pt x="2352492" y="843400"/>
                    <a:pt x="2352302" y="842734"/>
                  </a:cubicBezTo>
                  <a:cubicBezTo>
                    <a:pt x="2352016" y="842258"/>
                    <a:pt x="2351540" y="841781"/>
                    <a:pt x="2350969" y="841781"/>
                  </a:cubicBezTo>
                  <a:close/>
                  <a:moveTo>
                    <a:pt x="2351254" y="844448"/>
                  </a:moveTo>
                  <a:cubicBezTo>
                    <a:pt x="2351064" y="844639"/>
                    <a:pt x="2350873" y="844734"/>
                    <a:pt x="2350683" y="844639"/>
                  </a:cubicBezTo>
                  <a:cubicBezTo>
                    <a:pt x="2350397" y="844543"/>
                    <a:pt x="2350016" y="844067"/>
                    <a:pt x="2350016" y="843496"/>
                  </a:cubicBezTo>
                  <a:cubicBezTo>
                    <a:pt x="2350016" y="843305"/>
                    <a:pt x="2350016" y="843210"/>
                    <a:pt x="2350111" y="843020"/>
                  </a:cubicBezTo>
                  <a:cubicBezTo>
                    <a:pt x="2350302" y="842734"/>
                    <a:pt x="2350778" y="842638"/>
                    <a:pt x="2351064" y="842543"/>
                  </a:cubicBezTo>
                  <a:cubicBezTo>
                    <a:pt x="2351159" y="842543"/>
                    <a:pt x="2351445" y="842734"/>
                    <a:pt x="2351540" y="843115"/>
                  </a:cubicBezTo>
                  <a:cubicBezTo>
                    <a:pt x="2351540" y="843496"/>
                    <a:pt x="2351636" y="844067"/>
                    <a:pt x="2351254" y="844448"/>
                  </a:cubicBezTo>
                  <a:close/>
                  <a:moveTo>
                    <a:pt x="677426" y="51301"/>
                  </a:moveTo>
                  <a:lnTo>
                    <a:pt x="684189" y="51301"/>
                  </a:lnTo>
                  <a:cubicBezTo>
                    <a:pt x="686094" y="51301"/>
                    <a:pt x="689237" y="51587"/>
                    <a:pt x="689808" y="52063"/>
                  </a:cubicBezTo>
                  <a:cubicBezTo>
                    <a:pt x="690475" y="52540"/>
                    <a:pt x="691904" y="53302"/>
                    <a:pt x="693523" y="53302"/>
                  </a:cubicBezTo>
                  <a:cubicBezTo>
                    <a:pt x="693904" y="53302"/>
                    <a:pt x="694285" y="53302"/>
                    <a:pt x="694666" y="53206"/>
                  </a:cubicBezTo>
                  <a:cubicBezTo>
                    <a:pt x="696000" y="52921"/>
                    <a:pt x="697428" y="51968"/>
                    <a:pt x="698095" y="51016"/>
                  </a:cubicBezTo>
                  <a:cubicBezTo>
                    <a:pt x="698476" y="50444"/>
                    <a:pt x="698571" y="49968"/>
                    <a:pt x="698476" y="49492"/>
                  </a:cubicBezTo>
                  <a:cubicBezTo>
                    <a:pt x="698000" y="47872"/>
                    <a:pt x="690094" y="46063"/>
                    <a:pt x="688761" y="45967"/>
                  </a:cubicBezTo>
                  <a:cubicBezTo>
                    <a:pt x="687618" y="45872"/>
                    <a:pt x="681046" y="46634"/>
                    <a:pt x="679617" y="47491"/>
                  </a:cubicBezTo>
                  <a:cubicBezTo>
                    <a:pt x="678569" y="48158"/>
                    <a:pt x="676474" y="50063"/>
                    <a:pt x="676759" y="51016"/>
                  </a:cubicBezTo>
                  <a:cubicBezTo>
                    <a:pt x="676664" y="50920"/>
                    <a:pt x="676759" y="51301"/>
                    <a:pt x="677426" y="51301"/>
                  </a:cubicBezTo>
                  <a:close/>
                  <a:moveTo>
                    <a:pt x="679998" y="47872"/>
                  </a:moveTo>
                  <a:cubicBezTo>
                    <a:pt x="681236" y="47110"/>
                    <a:pt x="687523" y="46444"/>
                    <a:pt x="688475" y="46539"/>
                  </a:cubicBezTo>
                  <a:lnTo>
                    <a:pt x="688475" y="46539"/>
                  </a:lnTo>
                  <a:cubicBezTo>
                    <a:pt x="690951" y="46825"/>
                    <a:pt x="697238" y="48730"/>
                    <a:pt x="697428" y="49492"/>
                  </a:cubicBezTo>
                  <a:cubicBezTo>
                    <a:pt x="697524" y="49777"/>
                    <a:pt x="697334" y="50158"/>
                    <a:pt x="697143" y="50444"/>
                  </a:cubicBezTo>
                  <a:cubicBezTo>
                    <a:pt x="696571" y="51206"/>
                    <a:pt x="695428" y="52063"/>
                    <a:pt x="694380" y="52254"/>
                  </a:cubicBezTo>
                  <a:cubicBezTo>
                    <a:pt x="692856" y="52635"/>
                    <a:pt x="691142" y="51873"/>
                    <a:pt x="690380" y="51301"/>
                  </a:cubicBezTo>
                  <a:cubicBezTo>
                    <a:pt x="689237" y="50444"/>
                    <a:pt x="684284" y="50349"/>
                    <a:pt x="684189" y="50349"/>
                  </a:cubicBezTo>
                  <a:lnTo>
                    <a:pt x="677521" y="50349"/>
                  </a:lnTo>
                  <a:cubicBezTo>
                    <a:pt x="677711" y="49968"/>
                    <a:pt x="678950" y="48539"/>
                    <a:pt x="679998" y="47872"/>
                  </a:cubicBezTo>
                  <a:close/>
                  <a:moveTo>
                    <a:pt x="2348301" y="937603"/>
                  </a:moveTo>
                  <a:cubicBezTo>
                    <a:pt x="2349540" y="937603"/>
                    <a:pt x="2351350" y="937222"/>
                    <a:pt x="2351540" y="936555"/>
                  </a:cubicBezTo>
                  <a:cubicBezTo>
                    <a:pt x="2351636" y="936365"/>
                    <a:pt x="2351540" y="935983"/>
                    <a:pt x="2350683" y="935888"/>
                  </a:cubicBezTo>
                  <a:cubicBezTo>
                    <a:pt x="2349254" y="935698"/>
                    <a:pt x="2346682" y="934555"/>
                    <a:pt x="2346396" y="934364"/>
                  </a:cubicBezTo>
                  <a:cubicBezTo>
                    <a:pt x="2346206" y="934269"/>
                    <a:pt x="2346016" y="934174"/>
                    <a:pt x="2345920" y="934078"/>
                  </a:cubicBezTo>
                  <a:cubicBezTo>
                    <a:pt x="2344873" y="933412"/>
                    <a:pt x="2344110" y="932936"/>
                    <a:pt x="2343634" y="933316"/>
                  </a:cubicBezTo>
                  <a:cubicBezTo>
                    <a:pt x="2343158" y="933602"/>
                    <a:pt x="2343444" y="934269"/>
                    <a:pt x="2343539" y="934459"/>
                  </a:cubicBezTo>
                  <a:cubicBezTo>
                    <a:pt x="2344206" y="936174"/>
                    <a:pt x="2345825" y="937317"/>
                    <a:pt x="2347825" y="937603"/>
                  </a:cubicBezTo>
                  <a:cubicBezTo>
                    <a:pt x="2347825" y="937603"/>
                    <a:pt x="2348016" y="937603"/>
                    <a:pt x="2348301" y="937603"/>
                  </a:cubicBezTo>
                  <a:close/>
                  <a:moveTo>
                    <a:pt x="2344301" y="934174"/>
                  </a:moveTo>
                  <a:cubicBezTo>
                    <a:pt x="2344301" y="934174"/>
                    <a:pt x="2344301" y="934174"/>
                    <a:pt x="2344301" y="934174"/>
                  </a:cubicBezTo>
                  <a:cubicBezTo>
                    <a:pt x="2344587" y="934364"/>
                    <a:pt x="2345063" y="934555"/>
                    <a:pt x="2345253" y="934745"/>
                  </a:cubicBezTo>
                  <a:cubicBezTo>
                    <a:pt x="2345444" y="934841"/>
                    <a:pt x="2345635" y="935031"/>
                    <a:pt x="2345825" y="935126"/>
                  </a:cubicBezTo>
                  <a:lnTo>
                    <a:pt x="2345825" y="935126"/>
                  </a:lnTo>
                  <a:cubicBezTo>
                    <a:pt x="2345920" y="935221"/>
                    <a:pt x="2348301" y="936269"/>
                    <a:pt x="2349921" y="936650"/>
                  </a:cubicBezTo>
                  <a:cubicBezTo>
                    <a:pt x="2349349" y="936745"/>
                    <a:pt x="2348492" y="936936"/>
                    <a:pt x="2347825" y="936841"/>
                  </a:cubicBezTo>
                  <a:cubicBezTo>
                    <a:pt x="2346206" y="936555"/>
                    <a:pt x="2344777" y="935603"/>
                    <a:pt x="2344301" y="934174"/>
                  </a:cubicBezTo>
                  <a:close/>
                  <a:moveTo>
                    <a:pt x="752864" y="1431569"/>
                  </a:moveTo>
                  <a:cubicBezTo>
                    <a:pt x="751530" y="1431379"/>
                    <a:pt x="746958" y="1430521"/>
                    <a:pt x="745339" y="1429759"/>
                  </a:cubicBezTo>
                  <a:cubicBezTo>
                    <a:pt x="744863" y="1429569"/>
                    <a:pt x="744196" y="1429283"/>
                    <a:pt x="743244" y="1428902"/>
                  </a:cubicBezTo>
                  <a:cubicBezTo>
                    <a:pt x="741053" y="1428045"/>
                    <a:pt x="736957" y="1426330"/>
                    <a:pt x="736481" y="1425759"/>
                  </a:cubicBezTo>
                  <a:cubicBezTo>
                    <a:pt x="736195" y="1425378"/>
                    <a:pt x="735434" y="1424711"/>
                    <a:pt x="734576" y="1424045"/>
                  </a:cubicBezTo>
                  <a:cubicBezTo>
                    <a:pt x="733528" y="1423187"/>
                    <a:pt x="732004" y="1421949"/>
                    <a:pt x="731909" y="1421473"/>
                  </a:cubicBezTo>
                  <a:cubicBezTo>
                    <a:pt x="731623" y="1420520"/>
                    <a:pt x="730576" y="1418711"/>
                    <a:pt x="729433" y="1418711"/>
                  </a:cubicBezTo>
                  <a:cubicBezTo>
                    <a:pt x="728861" y="1418711"/>
                    <a:pt x="726765" y="1417472"/>
                    <a:pt x="726670" y="1416901"/>
                  </a:cubicBezTo>
                  <a:lnTo>
                    <a:pt x="726670" y="1416615"/>
                  </a:lnTo>
                  <a:cubicBezTo>
                    <a:pt x="726003" y="1411186"/>
                    <a:pt x="725242" y="1410329"/>
                    <a:pt x="724575" y="1410138"/>
                  </a:cubicBezTo>
                  <a:lnTo>
                    <a:pt x="724194" y="1410043"/>
                  </a:lnTo>
                  <a:cubicBezTo>
                    <a:pt x="723146" y="1409757"/>
                    <a:pt x="722003" y="1409376"/>
                    <a:pt x="721241" y="1410329"/>
                  </a:cubicBezTo>
                  <a:cubicBezTo>
                    <a:pt x="720669" y="1410995"/>
                    <a:pt x="719241" y="1412615"/>
                    <a:pt x="718574" y="1412996"/>
                  </a:cubicBezTo>
                  <a:cubicBezTo>
                    <a:pt x="718383" y="1413091"/>
                    <a:pt x="717812" y="1413376"/>
                    <a:pt x="717336" y="1413662"/>
                  </a:cubicBezTo>
                  <a:cubicBezTo>
                    <a:pt x="715811" y="1414424"/>
                    <a:pt x="714764" y="1414996"/>
                    <a:pt x="714478" y="1415472"/>
                  </a:cubicBezTo>
                  <a:cubicBezTo>
                    <a:pt x="714097" y="1416139"/>
                    <a:pt x="713716" y="1417377"/>
                    <a:pt x="713621" y="1418520"/>
                  </a:cubicBezTo>
                  <a:cubicBezTo>
                    <a:pt x="713621" y="1419187"/>
                    <a:pt x="713621" y="1420425"/>
                    <a:pt x="714383" y="1421092"/>
                  </a:cubicBezTo>
                  <a:cubicBezTo>
                    <a:pt x="714764" y="1421473"/>
                    <a:pt x="715335" y="1421568"/>
                    <a:pt x="716002" y="1421568"/>
                  </a:cubicBezTo>
                  <a:cubicBezTo>
                    <a:pt x="717240" y="1421473"/>
                    <a:pt x="719146" y="1422140"/>
                    <a:pt x="719526" y="1422521"/>
                  </a:cubicBezTo>
                  <a:cubicBezTo>
                    <a:pt x="718383" y="1423092"/>
                    <a:pt x="717145" y="1423663"/>
                    <a:pt x="716860" y="1424425"/>
                  </a:cubicBezTo>
                  <a:cubicBezTo>
                    <a:pt x="716764" y="1424711"/>
                    <a:pt x="716764" y="1425092"/>
                    <a:pt x="716955" y="1425378"/>
                  </a:cubicBezTo>
                  <a:cubicBezTo>
                    <a:pt x="717336" y="1426045"/>
                    <a:pt x="719336" y="1427474"/>
                    <a:pt x="723146" y="1429855"/>
                  </a:cubicBezTo>
                  <a:lnTo>
                    <a:pt x="723241" y="1429950"/>
                  </a:lnTo>
                  <a:cubicBezTo>
                    <a:pt x="724384" y="1430712"/>
                    <a:pt x="725527" y="1431093"/>
                    <a:pt x="727146" y="1431283"/>
                  </a:cubicBezTo>
                  <a:cubicBezTo>
                    <a:pt x="728099" y="1431379"/>
                    <a:pt x="729718" y="1432617"/>
                    <a:pt x="729814" y="1432903"/>
                  </a:cubicBezTo>
                  <a:cubicBezTo>
                    <a:pt x="729814" y="1432903"/>
                    <a:pt x="729718" y="1432998"/>
                    <a:pt x="729337" y="1432998"/>
                  </a:cubicBezTo>
                  <a:cubicBezTo>
                    <a:pt x="728290" y="1432998"/>
                    <a:pt x="727528" y="1433188"/>
                    <a:pt x="726765" y="1433284"/>
                  </a:cubicBezTo>
                  <a:cubicBezTo>
                    <a:pt x="725813" y="1433474"/>
                    <a:pt x="725146" y="1433665"/>
                    <a:pt x="724194" y="1433284"/>
                  </a:cubicBezTo>
                  <a:cubicBezTo>
                    <a:pt x="723241" y="1432903"/>
                    <a:pt x="722479" y="1432141"/>
                    <a:pt x="721908" y="1431569"/>
                  </a:cubicBezTo>
                  <a:cubicBezTo>
                    <a:pt x="721431" y="1431093"/>
                    <a:pt x="721051" y="1430807"/>
                    <a:pt x="720669" y="1430807"/>
                  </a:cubicBezTo>
                  <a:cubicBezTo>
                    <a:pt x="719622" y="1430807"/>
                    <a:pt x="719050" y="1430807"/>
                    <a:pt x="717907" y="1430998"/>
                  </a:cubicBezTo>
                  <a:cubicBezTo>
                    <a:pt x="717431" y="1431093"/>
                    <a:pt x="716860" y="1431188"/>
                    <a:pt x="716288" y="1431283"/>
                  </a:cubicBezTo>
                  <a:cubicBezTo>
                    <a:pt x="715335" y="1431474"/>
                    <a:pt x="714288" y="1431760"/>
                    <a:pt x="713621" y="1431760"/>
                  </a:cubicBezTo>
                  <a:cubicBezTo>
                    <a:pt x="713335" y="1431760"/>
                    <a:pt x="713049" y="1431665"/>
                    <a:pt x="712669" y="1431665"/>
                  </a:cubicBezTo>
                  <a:cubicBezTo>
                    <a:pt x="711906" y="1431474"/>
                    <a:pt x="710954" y="1431283"/>
                    <a:pt x="710097" y="1432046"/>
                  </a:cubicBezTo>
                  <a:lnTo>
                    <a:pt x="709811" y="1432331"/>
                  </a:lnTo>
                  <a:cubicBezTo>
                    <a:pt x="708954" y="1433093"/>
                    <a:pt x="707715" y="1434141"/>
                    <a:pt x="709240" y="1435760"/>
                  </a:cubicBezTo>
                  <a:cubicBezTo>
                    <a:pt x="710573" y="1437189"/>
                    <a:pt x="714288" y="1437665"/>
                    <a:pt x="715717" y="1437856"/>
                  </a:cubicBezTo>
                  <a:lnTo>
                    <a:pt x="715907" y="1437856"/>
                  </a:lnTo>
                  <a:cubicBezTo>
                    <a:pt x="717050" y="1438046"/>
                    <a:pt x="722194" y="1438332"/>
                    <a:pt x="723432" y="1438332"/>
                  </a:cubicBezTo>
                  <a:cubicBezTo>
                    <a:pt x="724575" y="1438332"/>
                    <a:pt x="728861" y="1438142"/>
                    <a:pt x="730194" y="1438046"/>
                  </a:cubicBezTo>
                  <a:cubicBezTo>
                    <a:pt x="730766" y="1437951"/>
                    <a:pt x="732195" y="1437665"/>
                    <a:pt x="733624" y="1437379"/>
                  </a:cubicBezTo>
                  <a:cubicBezTo>
                    <a:pt x="735148" y="1437094"/>
                    <a:pt x="737148" y="1436617"/>
                    <a:pt x="737529" y="1436617"/>
                  </a:cubicBezTo>
                  <a:cubicBezTo>
                    <a:pt x="737910" y="1436617"/>
                    <a:pt x="739243" y="1436522"/>
                    <a:pt x="740862" y="1436522"/>
                  </a:cubicBezTo>
                  <a:cubicBezTo>
                    <a:pt x="742767" y="1436427"/>
                    <a:pt x="744959" y="1436332"/>
                    <a:pt x="745720" y="1436332"/>
                  </a:cubicBezTo>
                  <a:cubicBezTo>
                    <a:pt x="745815" y="1436332"/>
                    <a:pt x="753055" y="1436237"/>
                    <a:pt x="753721" y="1435189"/>
                  </a:cubicBezTo>
                  <a:cubicBezTo>
                    <a:pt x="754007" y="1434713"/>
                    <a:pt x="754484" y="1433379"/>
                    <a:pt x="754007" y="1432522"/>
                  </a:cubicBezTo>
                  <a:cubicBezTo>
                    <a:pt x="753721" y="1431855"/>
                    <a:pt x="753340" y="1431569"/>
                    <a:pt x="752864" y="1431569"/>
                  </a:cubicBezTo>
                  <a:close/>
                  <a:moveTo>
                    <a:pt x="723432" y="1437189"/>
                  </a:moveTo>
                  <a:cubicBezTo>
                    <a:pt x="722289" y="1437189"/>
                    <a:pt x="717145" y="1436903"/>
                    <a:pt x="716098" y="1436713"/>
                  </a:cubicBezTo>
                  <a:lnTo>
                    <a:pt x="715907" y="1436713"/>
                  </a:lnTo>
                  <a:cubicBezTo>
                    <a:pt x="714764" y="1436522"/>
                    <a:pt x="711144" y="1436046"/>
                    <a:pt x="710001" y="1434903"/>
                  </a:cubicBezTo>
                  <a:cubicBezTo>
                    <a:pt x="709144" y="1433950"/>
                    <a:pt x="709525" y="1433570"/>
                    <a:pt x="710478" y="1432617"/>
                  </a:cubicBezTo>
                  <a:lnTo>
                    <a:pt x="710764" y="1432331"/>
                  </a:lnTo>
                  <a:cubicBezTo>
                    <a:pt x="711049" y="1432141"/>
                    <a:pt x="711240" y="1432046"/>
                    <a:pt x="711621" y="1432046"/>
                  </a:cubicBezTo>
                  <a:cubicBezTo>
                    <a:pt x="711906" y="1432046"/>
                    <a:pt x="712193" y="1432141"/>
                    <a:pt x="712478" y="1432141"/>
                  </a:cubicBezTo>
                  <a:cubicBezTo>
                    <a:pt x="712859" y="1432236"/>
                    <a:pt x="713240" y="1432331"/>
                    <a:pt x="713621" y="1432331"/>
                  </a:cubicBezTo>
                  <a:cubicBezTo>
                    <a:pt x="714383" y="1432331"/>
                    <a:pt x="715431" y="1432141"/>
                    <a:pt x="716478" y="1431855"/>
                  </a:cubicBezTo>
                  <a:cubicBezTo>
                    <a:pt x="717050" y="1431760"/>
                    <a:pt x="717621" y="1431569"/>
                    <a:pt x="718003" y="1431569"/>
                  </a:cubicBezTo>
                  <a:cubicBezTo>
                    <a:pt x="719050" y="1431379"/>
                    <a:pt x="719622" y="1431379"/>
                    <a:pt x="720574" y="1431379"/>
                  </a:cubicBezTo>
                  <a:cubicBezTo>
                    <a:pt x="720669" y="1431474"/>
                    <a:pt x="720955" y="1431760"/>
                    <a:pt x="721241" y="1431950"/>
                  </a:cubicBezTo>
                  <a:cubicBezTo>
                    <a:pt x="721908" y="1432522"/>
                    <a:pt x="722765" y="1433379"/>
                    <a:pt x="723813" y="1433855"/>
                  </a:cubicBezTo>
                  <a:cubicBezTo>
                    <a:pt x="724956" y="1434236"/>
                    <a:pt x="725909" y="1434046"/>
                    <a:pt x="726861" y="1433855"/>
                  </a:cubicBezTo>
                  <a:cubicBezTo>
                    <a:pt x="727528" y="1433760"/>
                    <a:pt x="728194" y="1433570"/>
                    <a:pt x="729051" y="1433570"/>
                  </a:cubicBezTo>
                  <a:lnTo>
                    <a:pt x="729623" y="1436903"/>
                  </a:lnTo>
                  <a:cubicBezTo>
                    <a:pt x="728194" y="1437094"/>
                    <a:pt x="724480" y="1437189"/>
                    <a:pt x="723432" y="1437189"/>
                  </a:cubicBezTo>
                  <a:close/>
                  <a:moveTo>
                    <a:pt x="727337" y="1430331"/>
                  </a:moveTo>
                  <a:cubicBezTo>
                    <a:pt x="725909" y="1430141"/>
                    <a:pt x="724860" y="1429855"/>
                    <a:pt x="723813" y="1429188"/>
                  </a:cubicBezTo>
                  <a:lnTo>
                    <a:pt x="723717" y="1429093"/>
                  </a:lnTo>
                  <a:cubicBezTo>
                    <a:pt x="719241" y="1426235"/>
                    <a:pt x="718003" y="1425188"/>
                    <a:pt x="717717" y="1424807"/>
                  </a:cubicBezTo>
                  <a:cubicBezTo>
                    <a:pt x="717621" y="1424711"/>
                    <a:pt x="717621" y="1424616"/>
                    <a:pt x="717717" y="1424521"/>
                  </a:cubicBezTo>
                  <a:cubicBezTo>
                    <a:pt x="717907" y="1424045"/>
                    <a:pt x="719146" y="1423473"/>
                    <a:pt x="719908" y="1423092"/>
                  </a:cubicBezTo>
                  <a:cubicBezTo>
                    <a:pt x="720574" y="1422806"/>
                    <a:pt x="720479" y="1422330"/>
                    <a:pt x="720479" y="1422235"/>
                  </a:cubicBezTo>
                  <a:cubicBezTo>
                    <a:pt x="720193" y="1421282"/>
                    <a:pt x="717431" y="1420520"/>
                    <a:pt x="716002" y="1420616"/>
                  </a:cubicBezTo>
                  <a:cubicBezTo>
                    <a:pt x="715621" y="1420616"/>
                    <a:pt x="715335" y="1420616"/>
                    <a:pt x="715050" y="1420425"/>
                  </a:cubicBezTo>
                  <a:cubicBezTo>
                    <a:pt x="714669" y="1420044"/>
                    <a:pt x="714478" y="1419377"/>
                    <a:pt x="714574" y="1418425"/>
                  </a:cubicBezTo>
                  <a:cubicBezTo>
                    <a:pt x="714669" y="1417472"/>
                    <a:pt x="715050" y="1416234"/>
                    <a:pt x="715335" y="1415663"/>
                  </a:cubicBezTo>
                  <a:cubicBezTo>
                    <a:pt x="715526" y="1415377"/>
                    <a:pt x="717050" y="1414615"/>
                    <a:pt x="717717" y="1414234"/>
                  </a:cubicBezTo>
                  <a:cubicBezTo>
                    <a:pt x="718383" y="1413948"/>
                    <a:pt x="718860" y="1413662"/>
                    <a:pt x="719146" y="1413472"/>
                  </a:cubicBezTo>
                  <a:cubicBezTo>
                    <a:pt x="719812" y="1412996"/>
                    <a:pt x="720860" y="1411853"/>
                    <a:pt x="721908" y="1410614"/>
                  </a:cubicBezTo>
                  <a:cubicBezTo>
                    <a:pt x="722289" y="1410233"/>
                    <a:pt x="722765" y="1410329"/>
                    <a:pt x="723813" y="1410614"/>
                  </a:cubicBezTo>
                  <a:lnTo>
                    <a:pt x="724194" y="1410709"/>
                  </a:lnTo>
                  <a:cubicBezTo>
                    <a:pt x="724289" y="1410805"/>
                    <a:pt x="724956" y="1411281"/>
                    <a:pt x="725718" y="1416520"/>
                  </a:cubicBezTo>
                  <a:lnTo>
                    <a:pt x="725718" y="1416805"/>
                  </a:lnTo>
                  <a:cubicBezTo>
                    <a:pt x="725718" y="1417091"/>
                    <a:pt x="726003" y="1417377"/>
                    <a:pt x="726289" y="1417663"/>
                  </a:cubicBezTo>
                  <a:lnTo>
                    <a:pt x="726289" y="1417663"/>
                  </a:lnTo>
                  <a:lnTo>
                    <a:pt x="728575" y="1430617"/>
                  </a:lnTo>
                  <a:cubicBezTo>
                    <a:pt x="728099" y="1430521"/>
                    <a:pt x="727623" y="1430331"/>
                    <a:pt x="727337" y="1430331"/>
                  </a:cubicBezTo>
                  <a:close/>
                  <a:moveTo>
                    <a:pt x="752864" y="1434427"/>
                  </a:moveTo>
                  <a:cubicBezTo>
                    <a:pt x="752292" y="1434808"/>
                    <a:pt x="747340" y="1435189"/>
                    <a:pt x="745720" y="1435189"/>
                  </a:cubicBezTo>
                  <a:cubicBezTo>
                    <a:pt x="744959" y="1435189"/>
                    <a:pt x="742767" y="1435284"/>
                    <a:pt x="740862" y="1435379"/>
                  </a:cubicBezTo>
                  <a:cubicBezTo>
                    <a:pt x="739339" y="1435475"/>
                    <a:pt x="738005" y="1435475"/>
                    <a:pt x="737624" y="1435475"/>
                  </a:cubicBezTo>
                  <a:cubicBezTo>
                    <a:pt x="737148" y="1435475"/>
                    <a:pt x="735814" y="1435760"/>
                    <a:pt x="733528" y="1436237"/>
                  </a:cubicBezTo>
                  <a:cubicBezTo>
                    <a:pt x="732385" y="1436427"/>
                    <a:pt x="731433" y="1436713"/>
                    <a:pt x="730671" y="1436808"/>
                  </a:cubicBezTo>
                  <a:lnTo>
                    <a:pt x="730099" y="1433379"/>
                  </a:lnTo>
                  <a:cubicBezTo>
                    <a:pt x="730480" y="1433188"/>
                    <a:pt x="730671" y="1432998"/>
                    <a:pt x="730671" y="1432808"/>
                  </a:cubicBezTo>
                  <a:cubicBezTo>
                    <a:pt x="730766" y="1432331"/>
                    <a:pt x="730194" y="1431760"/>
                    <a:pt x="729623" y="1431283"/>
                  </a:cubicBezTo>
                  <a:lnTo>
                    <a:pt x="729718" y="1431283"/>
                  </a:lnTo>
                  <a:lnTo>
                    <a:pt x="727432" y="1418615"/>
                  </a:lnTo>
                  <a:cubicBezTo>
                    <a:pt x="728194" y="1419092"/>
                    <a:pt x="728956" y="1419472"/>
                    <a:pt x="729433" y="1419472"/>
                  </a:cubicBezTo>
                  <a:cubicBezTo>
                    <a:pt x="729814" y="1419472"/>
                    <a:pt x="730766" y="1420616"/>
                    <a:pt x="731052" y="1421663"/>
                  </a:cubicBezTo>
                  <a:cubicBezTo>
                    <a:pt x="731243" y="1422330"/>
                    <a:pt x="732290" y="1423283"/>
                    <a:pt x="734005" y="1424616"/>
                  </a:cubicBezTo>
                  <a:cubicBezTo>
                    <a:pt x="734767" y="1425283"/>
                    <a:pt x="735528" y="1425950"/>
                    <a:pt x="735814" y="1426235"/>
                  </a:cubicBezTo>
                  <a:cubicBezTo>
                    <a:pt x="736386" y="1426902"/>
                    <a:pt x="739339" y="1428236"/>
                    <a:pt x="742863" y="1429664"/>
                  </a:cubicBezTo>
                  <a:cubicBezTo>
                    <a:pt x="743720" y="1430045"/>
                    <a:pt x="744482" y="1430331"/>
                    <a:pt x="744959" y="1430521"/>
                  </a:cubicBezTo>
                  <a:cubicBezTo>
                    <a:pt x="746768" y="1431379"/>
                    <a:pt x="751435" y="1432236"/>
                    <a:pt x="752769" y="1432426"/>
                  </a:cubicBezTo>
                  <a:cubicBezTo>
                    <a:pt x="752959" y="1432426"/>
                    <a:pt x="753150" y="1432522"/>
                    <a:pt x="753150" y="1432712"/>
                  </a:cubicBezTo>
                  <a:cubicBezTo>
                    <a:pt x="753340" y="1433093"/>
                    <a:pt x="753055" y="1434141"/>
                    <a:pt x="752864" y="1434427"/>
                  </a:cubicBezTo>
                  <a:close/>
                  <a:moveTo>
                    <a:pt x="2253242" y="801205"/>
                  </a:moveTo>
                  <a:cubicBezTo>
                    <a:pt x="2252956" y="801681"/>
                    <a:pt x="2253051" y="802253"/>
                    <a:pt x="2253528" y="802633"/>
                  </a:cubicBezTo>
                  <a:cubicBezTo>
                    <a:pt x="2254004" y="803015"/>
                    <a:pt x="2254480" y="803586"/>
                    <a:pt x="2255147" y="804158"/>
                  </a:cubicBezTo>
                  <a:cubicBezTo>
                    <a:pt x="2256386" y="805396"/>
                    <a:pt x="2257624" y="806634"/>
                    <a:pt x="2258385" y="806920"/>
                  </a:cubicBezTo>
                  <a:cubicBezTo>
                    <a:pt x="2259528" y="807396"/>
                    <a:pt x="2261148" y="808729"/>
                    <a:pt x="2261148" y="809206"/>
                  </a:cubicBezTo>
                  <a:cubicBezTo>
                    <a:pt x="2261148" y="809396"/>
                    <a:pt x="2261148" y="809682"/>
                    <a:pt x="2261243" y="809968"/>
                  </a:cubicBezTo>
                  <a:cubicBezTo>
                    <a:pt x="2261243" y="810158"/>
                    <a:pt x="2261434" y="810634"/>
                    <a:pt x="2261338" y="810730"/>
                  </a:cubicBezTo>
                  <a:cubicBezTo>
                    <a:pt x="2261338" y="810730"/>
                    <a:pt x="2261243" y="810730"/>
                    <a:pt x="2261053" y="810730"/>
                  </a:cubicBezTo>
                  <a:lnTo>
                    <a:pt x="2260577" y="810730"/>
                  </a:lnTo>
                  <a:cubicBezTo>
                    <a:pt x="2259434" y="810730"/>
                    <a:pt x="2258481" y="810730"/>
                    <a:pt x="2258195" y="811301"/>
                  </a:cubicBezTo>
                  <a:cubicBezTo>
                    <a:pt x="2257909" y="811778"/>
                    <a:pt x="2258290" y="812254"/>
                    <a:pt x="2258576" y="812540"/>
                  </a:cubicBezTo>
                  <a:cubicBezTo>
                    <a:pt x="2260005" y="813968"/>
                    <a:pt x="2264101" y="814635"/>
                    <a:pt x="2265339" y="814635"/>
                  </a:cubicBezTo>
                  <a:cubicBezTo>
                    <a:pt x="2265529" y="814635"/>
                    <a:pt x="2265815" y="814635"/>
                    <a:pt x="2266005" y="814635"/>
                  </a:cubicBezTo>
                  <a:cubicBezTo>
                    <a:pt x="2266196" y="814635"/>
                    <a:pt x="2266387" y="814635"/>
                    <a:pt x="2266577" y="814635"/>
                  </a:cubicBezTo>
                  <a:cubicBezTo>
                    <a:pt x="2267054" y="814635"/>
                    <a:pt x="2267434" y="814540"/>
                    <a:pt x="2267720" y="814254"/>
                  </a:cubicBezTo>
                  <a:cubicBezTo>
                    <a:pt x="2268006" y="813778"/>
                    <a:pt x="2267815" y="813206"/>
                    <a:pt x="2267434" y="812635"/>
                  </a:cubicBezTo>
                  <a:cubicBezTo>
                    <a:pt x="2266482" y="810920"/>
                    <a:pt x="2266291" y="809968"/>
                    <a:pt x="2266387" y="808920"/>
                  </a:cubicBezTo>
                  <a:cubicBezTo>
                    <a:pt x="2266482" y="807777"/>
                    <a:pt x="2266577" y="805396"/>
                    <a:pt x="2264482" y="803967"/>
                  </a:cubicBezTo>
                  <a:cubicBezTo>
                    <a:pt x="2263624" y="803395"/>
                    <a:pt x="2263053" y="802633"/>
                    <a:pt x="2262576" y="801967"/>
                  </a:cubicBezTo>
                  <a:cubicBezTo>
                    <a:pt x="2262005" y="801205"/>
                    <a:pt x="2261434" y="800443"/>
                    <a:pt x="2260481" y="800157"/>
                  </a:cubicBezTo>
                  <a:cubicBezTo>
                    <a:pt x="2258862" y="799681"/>
                    <a:pt x="2257529" y="799490"/>
                    <a:pt x="2257529" y="799490"/>
                  </a:cubicBezTo>
                  <a:lnTo>
                    <a:pt x="2257529" y="799490"/>
                  </a:lnTo>
                  <a:cubicBezTo>
                    <a:pt x="2256195" y="799300"/>
                    <a:pt x="2253909" y="800062"/>
                    <a:pt x="2253242" y="801205"/>
                  </a:cubicBezTo>
                  <a:close/>
                  <a:moveTo>
                    <a:pt x="2257338" y="800252"/>
                  </a:moveTo>
                  <a:cubicBezTo>
                    <a:pt x="2257433" y="800252"/>
                    <a:pt x="2258767" y="800443"/>
                    <a:pt x="2260195" y="800919"/>
                  </a:cubicBezTo>
                  <a:cubicBezTo>
                    <a:pt x="2260862" y="801109"/>
                    <a:pt x="2261338" y="801681"/>
                    <a:pt x="2261815" y="802443"/>
                  </a:cubicBezTo>
                  <a:cubicBezTo>
                    <a:pt x="2262291" y="803110"/>
                    <a:pt x="2262958" y="803967"/>
                    <a:pt x="2263910" y="804634"/>
                  </a:cubicBezTo>
                  <a:cubicBezTo>
                    <a:pt x="2265720" y="805872"/>
                    <a:pt x="2265529" y="807872"/>
                    <a:pt x="2265529" y="808920"/>
                  </a:cubicBezTo>
                  <a:cubicBezTo>
                    <a:pt x="2265434" y="810063"/>
                    <a:pt x="2265625" y="811206"/>
                    <a:pt x="2266672" y="813111"/>
                  </a:cubicBezTo>
                  <a:cubicBezTo>
                    <a:pt x="2266958" y="813587"/>
                    <a:pt x="2266958" y="813778"/>
                    <a:pt x="2267054" y="813873"/>
                  </a:cubicBezTo>
                  <a:cubicBezTo>
                    <a:pt x="2266958" y="813873"/>
                    <a:pt x="2266482" y="813873"/>
                    <a:pt x="2266196" y="813873"/>
                  </a:cubicBezTo>
                  <a:cubicBezTo>
                    <a:pt x="2266005" y="813873"/>
                    <a:pt x="2265720" y="813873"/>
                    <a:pt x="2265434" y="813873"/>
                  </a:cubicBezTo>
                  <a:cubicBezTo>
                    <a:pt x="2264196" y="813873"/>
                    <a:pt x="2260481" y="813206"/>
                    <a:pt x="2259243" y="812063"/>
                  </a:cubicBezTo>
                  <a:cubicBezTo>
                    <a:pt x="2259052" y="811873"/>
                    <a:pt x="2258957" y="811778"/>
                    <a:pt x="2258957" y="811682"/>
                  </a:cubicBezTo>
                  <a:cubicBezTo>
                    <a:pt x="2259243" y="811587"/>
                    <a:pt x="2260005" y="811587"/>
                    <a:pt x="2260481" y="811587"/>
                  </a:cubicBezTo>
                  <a:lnTo>
                    <a:pt x="2261053" y="811587"/>
                  </a:lnTo>
                  <a:cubicBezTo>
                    <a:pt x="2261529" y="811587"/>
                    <a:pt x="2261815" y="811492"/>
                    <a:pt x="2262100" y="811206"/>
                  </a:cubicBezTo>
                  <a:cubicBezTo>
                    <a:pt x="2262481" y="810825"/>
                    <a:pt x="2262386" y="810253"/>
                    <a:pt x="2262196" y="809777"/>
                  </a:cubicBezTo>
                  <a:cubicBezTo>
                    <a:pt x="2262100" y="809587"/>
                    <a:pt x="2262100" y="809396"/>
                    <a:pt x="2262100" y="809206"/>
                  </a:cubicBezTo>
                  <a:cubicBezTo>
                    <a:pt x="2262196" y="808158"/>
                    <a:pt x="2259814" y="806539"/>
                    <a:pt x="2258862" y="806158"/>
                  </a:cubicBezTo>
                  <a:cubicBezTo>
                    <a:pt x="2258195" y="805872"/>
                    <a:pt x="2256862" y="804634"/>
                    <a:pt x="2255909" y="803586"/>
                  </a:cubicBezTo>
                  <a:cubicBezTo>
                    <a:pt x="2255337" y="803015"/>
                    <a:pt x="2254766" y="802443"/>
                    <a:pt x="2254290" y="802062"/>
                  </a:cubicBezTo>
                  <a:cubicBezTo>
                    <a:pt x="2254099" y="801871"/>
                    <a:pt x="2254099" y="801776"/>
                    <a:pt x="2254194" y="801586"/>
                  </a:cubicBezTo>
                  <a:cubicBezTo>
                    <a:pt x="2254480" y="800824"/>
                    <a:pt x="2256290" y="800157"/>
                    <a:pt x="2257338" y="800252"/>
                  </a:cubicBezTo>
                  <a:close/>
                  <a:moveTo>
                    <a:pt x="78399" y="306190"/>
                  </a:moveTo>
                  <a:lnTo>
                    <a:pt x="78018" y="306095"/>
                  </a:lnTo>
                  <a:cubicBezTo>
                    <a:pt x="76970" y="306000"/>
                    <a:pt x="75827" y="305809"/>
                    <a:pt x="75255" y="306381"/>
                  </a:cubicBezTo>
                  <a:cubicBezTo>
                    <a:pt x="74970" y="306667"/>
                    <a:pt x="74874" y="307143"/>
                    <a:pt x="75065" y="307714"/>
                  </a:cubicBezTo>
                  <a:cubicBezTo>
                    <a:pt x="75446" y="308953"/>
                    <a:pt x="76113" y="309334"/>
                    <a:pt x="76875" y="309334"/>
                  </a:cubicBezTo>
                  <a:cubicBezTo>
                    <a:pt x="77351" y="309334"/>
                    <a:pt x="77922" y="309143"/>
                    <a:pt x="78494" y="309048"/>
                  </a:cubicBezTo>
                  <a:cubicBezTo>
                    <a:pt x="79447" y="308762"/>
                    <a:pt x="80018" y="308191"/>
                    <a:pt x="80018" y="307524"/>
                  </a:cubicBezTo>
                  <a:cubicBezTo>
                    <a:pt x="80018" y="306952"/>
                    <a:pt x="79542" y="306286"/>
                    <a:pt x="78399" y="306190"/>
                  </a:cubicBezTo>
                  <a:close/>
                  <a:moveTo>
                    <a:pt x="78304" y="308191"/>
                  </a:moveTo>
                  <a:cubicBezTo>
                    <a:pt x="76780" y="308572"/>
                    <a:pt x="76398" y="308667"/>
                    <a:pt x="75922" y="307429"/>
                  </a:cubicBezTo>
                  <a:cubicBezTo>
                    <a:pt x="75827" y="307143"/>
                    <a:pt x="75827" y="306952"/>
                    <a:pt x="75922" y="306857"/>
                  </a:cubicBezTo>
                  <a:cubicBezTo>
                    <a:pt x="76017" y="306762"/>
                    <a:pt x="76208" y="306762"/>
                    <a:pt x="76494" y="306762"/>
                  </a:cubicBezTo>
                  <a:cubicBezTo>
                    <a:pt x="76970" y="306762"/>
                    <a:pt x="77446" y="306857"/>
                    <a:pt x="77827" y="306857"/>
                  </a:cubicBezTo>
                  <a:lnTo>
                    <a:pt x="78208" y="306952"/>
                  </a:lnTo>
                  <a:cubicBezTo>
                    <a:pt x="78684" y="307048"/>
                    <a:pt x="79065" y="307238"/>
                    <a:pt x="79065" y="307524"/>
                  </a:cubicBezTo>
                  <a:cubicBezTo>
                    <a:pt x="79065" y="307714"/>
                    <a:pt x="78875" y="308095"/>
                    <a:pt x="78304" y="308191"/>
                  </a:cubicBezTo>
                  <a:close/>
                  <a:moveTo>
                    <a:pt x="62682" y="307238"/>
                  </a:moveTo>
                  <a:cubicBezTo>
                    <a:pt x="62397" y="307333"/>
                    <a:pt x="62016" y="307333"/>
                    <a:pt x="61635" y="307429"/>
                  </a:cubicBezTo>
                  <a:cubicBezTo>
                    <a:pt x="60873" y="307524"/>
                    <a:pt x="60206" y="307619"/>
                    <a:pt x="59825" y="308095"/>
                  </a:cubicBezTo>
                  <a:cubicBezTo>
                    <a:pt x="59730" y="308191"/>
                    <a:pt x="59634" y="308476"/>
                    <a:pt x="59634" y="308762"/>
                  </a:cubicBezTo>
                  <a:cubicBezTo>
                    <a:pt x="59730" y="309048"/>
                    <a:pt x="60015" y="309429"/>
                    <a:pt x="60492" y="309619"/>
                  </a:cubicBezTo>
                  <a:cubicBezTo>
                    <a:pt x="61158" y="310000"/>
                    <a:pt x="62301" y="310191"/>
                    <a:pt x="63254" y="310191"/>
                  </a:cubicBezTo>
                  <a:cubicBezTo>
                    <a:pt x="63635" y="310191"/>
                    <a:pt x="64111" y="310191"/>
                    <a:pt x="64397" y="310000"/>
                  </a:cubicBezTo>
                  <a:cubicBezTo>
                    <a:pt x="65349" y="309715"/>
                    <a:pt x="66873" y="308953"/>
                    <a:pt x="67064" y="308095"/>
                  </a:cubicBezTo>
                  <a:cubicBezTo>
                    <a:pt x="67064" y="307905"/>
                    <a:pt x="67064" y="307524"/>
                    <a:pt x="66588" y="307238"/>
                  </a:cubicBezTo>
                  <a:cubicBezTo>
                    <a:pt x="65445" y="306571"/>
                    <a:pt x="63540" y="306952"/>
                    <a:pt x="62682" y="307238"/>
                  </a:cubicBezTo>
                  <a:close/>
                  <a:moveTo>
                    <a:pt x="64206" y="309238"/>
                  </a:moveTo>
                  <a:cubicBezTo>
                    <a:pt x="63445" y="309524"/>
                    <a:pt x="61921" y="309334"/>
                    <a:pt x="61063" y="308857"/>
                  </a:cubicBezTo>
                  <a:cubicBezTo>
                    <a:pt x="60778" y="308667"/>
                    <a:pt x="60682" y="308572"/>
                    <a:pt x="60682" y="308476"/>
                  </a:cubicBezTo>
                  <a:cubicBezTo>
                    <a:pt x="60778" y="308381"/>
                    <a:pt x="61444" y="308286"/>
                    <a:pt x="61825" y="308191"/>
                  </a:cubicBezTo>
                  <a:cubicBezTo>
                    <a:pt x="62206" y="308095"/>
                    <a:pt x="62587" y="308095"/>
                    <a:pt x="62968" y="308000"/>
                  </a:cubicBezTo>
                  <a:cubicBezTo>
                    <a:pt x="63445" y="307905"/>
                    <a:pt x="64302" y="307714"/>
                    <a:pt x="65064" y="307714"/>
                  </a:cubicBezTo>
                  <a:cubicBezTo>
                    <a:pt x="65540" y="307714"/>
                    <a:pt x="65921" y="307810"/>
                    <a:pt x="66207" y="308000"/>
                  </a:cubicBezTo>
                  <a:cubicBezTo>
                    <a:pt x="66302" y="308000"/>
                    <a:pt x="66302" y="308095"/>
                    <a:pt x="66302" y="308095"/>
                  </a:cubicBezTo>
                  <a:cubicBezTo>
                    <a:pt x="66207" y="308286"/>
                    <a:pt x="65254" y="308953"/>
                    <a:pt x="64206" y="309238"/>
                  </a:cubicBezTo>
                  <a:close/>
                  <a:moveTo>
                    <a:pt x="2258195" y="582416"/>
                  </a:moveTo>
                  <a:cubicBezTo>
                    <a:pt x="2259338" y="581653"/>
                    <a:pt x="2259434" y="579653"/>
                    <a:pt x="2259434" y="579463"/>
                  </a:cubicBezTo>
                  <a:lnTo>
                    <a:pt x="2259434" y="579367"/>
                  </a:lnTo>
                  <a:cubicBezTo>
                    <a:pt x="2259243" y="578796"/>
                    <a:pt x="2258481" y="578129"/>
                    <a:pt x="2257814" y="578224"/>
                  </a:cubicBezTo>
                  <a:cubicBezTo>
                    <a:pt x="2257433" y="578224"/>
                    <a:pt x="2256862" y="578415"/>
                    <a:pt x="2256671" y="579463"/>
                  </a:cubicBezTo>
                  <a:cubicBezTo>
                    <a:pt x="2256576" y="579939"/>
                    <a:pt x="2256195" y="582130"/>
                    <a:pt x="2257052" y="582606"/>
                  </a:cubicBezTo>
                  <a:cubicBezTo>
                    <a:pt x="2257147" y="582606"/>
                    <a:pt x="2257242" y="582701"/>
                    <a:pt x="2257433" y="582701"/>
                  </a:cubicBezTo>
                  <a:cubicBezTo>
                    <a:pt x="2257624" y="582606"/>
                    <a:pt x="2257909" y="582606"/>
                    <a:pt x="2258195" y="582416"/>
                  </a:cubicBezTo>
                  <a:close/>
                  <a:moveTo>
                    <a:pt x="2257624" y="579463"/>
                  </a:moveTo>
                  <a:cubicBezTo>
                    <a:pt x="2257719" y="579177"/>
                    <a:pt x="2257814" y="578987"/>
                    <a:pt x="2257909" y="578987"/>
                  </a:cubicBezTo>
                  <a:cubicBezTo>
                    <a:pt x="2257909" y="578987"/>
                    <a:pt x="2257909" y="578987"/>
                    <a:pt x="2257909" y="578987"/>
                  </a:cubicBezTo>
                  <a:cubicBezTo>
                    <a:pt x="2258100" y="578987"/>
                    <a:pt x="2258481" y="579272"/>
                    <a:pt x="2258576" y="579463"/>
                  </a:cubicBezTo>
                  <a:cubicBezTo>
                    <a:pt x="2258576" y="579939"/>
                    <a:pt x="2258290" y="581272"/>
                    <a:pt x="2257719" y="581749"/>
                  </a:cubicBezTo>
                  <a:cubicBezTo>
                    <a:pt x="2257433" y="581653"/>
                    <a:pt x="2257338" y="580796"/>
                    <a:pt x="2257624" y="579463"/>
                  </a:cubicBezTo>
                  <a:close/>
                  <a:moveTo>
                    <a:pt x="116594" y="300666"/>
                  </a:moveTo>
                  <a:cubicBezTo>
                    <a:pt x="116308" y="300666"/>
                    <a:pt x="116118" y="300666"/>
                    <a:pt x="115832" y="300571"/>
                  </a:cubicBezTo>
                  <a:cubicBezTo>
                    <a:pt x="114880" y="300475"/>
                    <a:pt x="113737" y="300380"/>
                    <a:pt x="112879" y="301142"/>
                  </a:cubicBezTo>
                  <a:cubicBezTo>
                    <a:pt x="112594" y="301333"/>
                    <a:pt x="112213" y="301714"/>
                    <a:pt x="111736" y="301999"/>
                  </a:cubicBezTo>
                  <a:cubicBezTo>
                    <a:pt x="109736" y="303523"/>
                    <a:pt x="109069" y="304095"/>
                    <a:pt x="109164" y="304666"/>
                  </a:cubicBezTo>
                  <a:cubicBezTo>
                    <a:pt x="109164" y="304857"/>
                    <a:pt x="109355" y="305047"/>
                    <a:pt x="109641" y="305047"/>
                  </a:cubicBezTo>
                  <a:cubicBezTo>
                    <a:pt x="109736" y="305047"/>
                    <a:pt x="109926" y="305047"/>
                    <a:pt x="110117" y="305047"/>
                  </a:cubicBezTo>
                  <a:cubicBezTo>
                    <a:pt x="111736" y="305047"/>
                    <a:pt x="115546" y="304000"/>
                    <a:pt x="115737" y="304000"/>
                  </a:cubicBezTo>
                  <a:cubicBezTo>
                    <a:pt x="116975" y="303619"/>
                    <a:pt x="117928" y="302285"/>
                    <a:pt x="117832" y="301428"/>
                  </a:cubicBezTo>
                  <a:cubicBezTo>
                    <a:pt x="117737" y="300952"/>
                    <a:pt x="117261" y="300666"/>
                    <a:pt x="116594" y="300666"/>
                  </a:cubicBezTo>
                  <a:close/>
                  <a:moveTo>
                    <a:pt x="115451" y="303333"/>
                  </a:moveTo>
                  <a:cubicBezTo>
                    <a:pt x="113546" y="303809"/>
                    <a:pt x="111260" y="304285"/>
                    <a:pt x="110307" y="304381"/>
                  </a:cubicBezTo>
                  <a:cubicBezTo>
                    <a:pt x="110784" y="303904"/>
                    <a:pt x="111736" y="303142"/>
                    <a:pt x="112308" y="302761"/>
                  </a:cubicBezTo>
                  <a:cubicBezTo>
                    <a:pt x="112784" y="302380"/>
                    <a:pt x="113260" y="301999"/>
                    <a:pt x="113451" y="301809"/>
                  </a:cubicBezTo>
                  <a:cubicBezTo>
                    <a:pt x="113737" y="301523"/>
                    <a:pt x="114213" y="301428"/>
                    <a:pt x="114784" y="301428"/>
                  </a:cubicBezTo>
                  <a:cubicBezTo>
                    <a:pt x="115070" y="301428"/>
                    <a:pt x="115356" y="301428"/>
                    <a:pt x="115737" y="301523"/>
                  </a:cubicBezTo>
                  <a:cubicBezTo>
                    <a:pt x="116022" y="301523"/>
                    <a:pt x="116308" y="301618"/>
                    <a:pt x="116594" y="301618"/>
                  </a:cubicBezTo>
                  <a:cubicBezTo>
                    <a:pt x="116880" y="301618"/>
                    <a:pt x="116880" y="301714"/>
                    <a:pt x="116880" y="301809"/>
                  </a:cubicBezTo>
                  <a:cubicBezTo>
                    <a:pt x="116975" y="302095"/>
                    <a:pt x="116308" y="303047"/>
                    <a:pt x="115451" y="303333"/>
                  </a:cubicBezTo>
                  <a:close/>
                  <a:moveTo>
                    <a:pt x="2270292" y="345719"/>
                  </a:moveTo>
                  <a:cubicBezTo>
                    <a:pt x="2270673" y="347338"/>
                    <a:pt x="2271911" y="349053"/>
                    <a:pt x="2271911" y="349148"/>
                  </a:cubicBezTo>
                  <a:cubicBezTo>
                    <a:pt x="2271911" y="349148"/>
                    <a:pt x="2274007" y="352482"/>
                    <a:pt x="2274578" y="353720"/>
                  </a:cubicBezTo>
                  <a:cubicBezTo>
                    <a:pt x="2275245" y="355054"/>
                    <a:pt x="2277245" y="358673"/>
                    <a:pt x="2277912" y="359530"/>
                  </a:cubicBezTo>
                  <a:cubicBezTo>
                    <a:pt x="2278198" y="360007"/>
                    <a:pt x="2278769" y="361340"/>
                    <a:pt x="2279341" y="362674"/>
                  </a:cubicBezTo>
                  <a:cubicBezTo>
                    <a:pt x="2279817" y="363817"/>
                    <a:pt x="2280293" y="364960"/>
                    <a:pt x="2280674" y="365626"/>
                  </a:cubicBezTo>
                  <a:cubicBezTo>
                    <a:pt x="2281531" y="367246"/>
                    <a:pt x="2282674" y="368389"/>
                    <a:pt x="2284008" y="369055"/>
                  </a:cubicBezTo>
                  <a:cubicBezTo>
                    <a:pt x="2285341" y="369722"/>
                    <a:pt x="2287913" y="371437"/>
                    <a:pt x="2288675" y="372484"/>
                  </a:cubicBezTo>
                  <a:lnTo>
                    <a:pt x="2288961" y="372865"/>
                  </a:lnTo>
                  <a:cubicBezTo>
                    <a:pt x="2289818" y="373913"/>
                    <a:pt x="2290675" y="375056"/>
                    <a:pt x="2290580" y="377056"/>
                  </a:cubicBezTo>
                  <a:cubicBezTo>
                    <a:pt x="2290485" y="377818"/>
                    <a:pt x="2290295" y="379152"/>
                    <a:pt x="2290104" y="380581"/>
                  </a:cubicBezTo>
                  <a:cubicBezTo>
                    <a:pt x="2289532" y="384391"/>
                    <a:pt x="2289246" y="386772"/>
                    <a:pt x="2289723" y="387439"/>
                  </a:cubicBezTo>
                  <a:cubicBezTo>
                    <a:pt x="2290009" y="387820"/>
                    <a:pt x="2290485" y="388296"/>
                    <a:pt x="2291056" y="388867"/>
                  </a:cubicBezTo>
                  <a:cubicBezTo>
                    <a:pt x="2291914" y="389725"/>
                    <a:pt x="2293057" y="390868"/>
                    <a:pt x="2293247" y="391534"/>
                  </a:cubicBezTo>
                  <a:cubicBezTo>
                    <a:pt x="2293343" y="391915"/>
                    <a:pt x="2293628" y="392773"/>
                    <a:pt x="2294009" y="393916"/>
                  </a:cubicBezTo>
                  <a:cubicBezTo>
                    <a:pt x="2294580" y="395916"/>
                    <a:pt x="2295438" y="398583"/>
                    <a:pt x="2295914" y="399916"/>
                  </a:cubicBezTo>
                  <a:cubicBezTo>
                    <a:pt x="2296200" y="400678"/>
                    <a:pt x="2296485" y="401821"/>
                    <a:pt x="2296676" y="402869"/>
                  </a:cubicBezTo>
                  <a:cubicBezTo>
                    <a:pt x="2297057" y="404870"/>
                    <a:pt x="2297534" y="406679"/>
                    <a:pt x="2298295" y="407346"/>
                  </a:cubicBezTo>
                  <a:cubicBezTo>
                    <a:pt x="2298677" y="407632"/>
                    <a:pt x="2299153" y="408013"/>
                    <a:pt x="2299724" y="408394"/>
                  </a:cubicBezTo>
                  <a:cubicBezTo>
                    <a:pt x="2300962" y="409156"/>
                    <a:pt x="2302391" y="410203"/>
                    <a:pt x="2302962" y="410965"/>
                  </a:cubicBezTo>
                  <a:cubicBezTo>
                    <a:pt x="2303820" y="412299"/>
                    <a:pt x="2305249" y="416585"/>
                    <a:pt x="2305154" y="417824"/>
                  </a:cubicBezTo>
                  <a:cubicBezTo>
                    <a:pt x="2305154" y="418109"/>
                    <a:pt x="2305058" y="418490"/>
                    <a:pt x="2304963" y="418871"/>
                  </a:cubicBezTo>
                  <a:cubicBezTo>
                    <a:pt x="2304677" y="419919"/>
                    <a:pt x="2304296" y="421253"/>
                    <a:pt x="2305725" y="422300"/>
                  </a:cubicBezTo>
                  <a:lnTo>
                    <a:pt x="2306106" y="422586"/>
                  </a:lnTo>
                  <a:cubicBezTo>
                    <a:pt x="2307535" y="423634"/>
                    <a:pt x="2307725" y="423824"/>
                    <a:pt x="2307535" y="424777"/>
                  </a:cubicBezTo>
                  <a:cubicBezTo>
                    <a:pt x="2307439" y="425158"/>
                    <a:pt x="2307249" y="425348"/>
                    <a:pt x="2307059" y="425539"/>
                  </a:cubicBezTo>
                  <a:cubicBezTo>
                    <a:pt x="2306487" y="426205"/>
                    <a:pt x="2306201" y="426777"/>
                    <a:pt x="2307059" y="428301"/>
                  </a:cubicBezTo>
                  <a:cubicBezTo>
                    <a:pt x="2307344" y="428872"/>
                    <a:pt x="2312107" y="436207"/>
                    <a:pt x="2313726" y="436207"/>
                  </a:cubicBezTo>
                  <a:cubicBezTo>
                    <a:pt x="2313726" y="436207"/>
                    <a:pt x="2313821" y="436207"/>
                    <a:pt x="2313821" y="436207"/>
                  </a:cubicBezTo>
                  <a:cubicBezTo>
                    <a:pt x="2313916" y="436207"/>
                    <a:pt x="2314297" y="436016"/>
                    <a:pt x="2314297" y="435635"/>
                  </a:cubicBezTo>
                  <a:cubicBezTo>
                    <a:pt x="2314392" y="433730"/>
                    <a:pt x="2315155" y="430015"/>
                    <a:pt x="2316298" y="429444"/>
                  </a:cubicBezTo>
                  <a:cubicBezTo>
                    <a:pt x="2316393" y="429444"/>
                    <a:pt x="2316678" y="429253"/>
                    <a:pt x="2317155" y="429634"/>
                  </a:cubicBezTo>
                  <a:lnTo>
                    <a:pt x="2318107" y="430301"/>
                  </a:lnTo>
                  <a:cubicBezTo>
                    <a:pt x="2321251" y="432397"/>
                    <a:pt x="2323251" y="433730"/>
                    <a:pt x="2324108" y="433540"/>
                  </a:cubicBezTo>
                  <a:cubicBezTo>
                    <a:pt x="2324299" y="433540"/>
                    <a:pt x="2324489" y="433445"/>
                    <a:pt x="2324584" y="433254"/>
                  </a:cubicBezTo>
                  <a:cubicBezTo>
                    <a:pt x="2325251" y="432397"/>
                    <a:pt x="2325727" y="431158"/>
                    <a:pt x="2324965" y="430301"/>
                  </a:cubicBezTo>
                  <a:cubicBezTo>
                    <a:pt x="2324680" y="430015"/>
                    <a:pt x="2323917" y="429539"/>
                    <a:pt x="2323155" y="428968"/>
                  </a:cubicBezTo>
                  <a:cubicBezTo>
                    <a:pt x="2322108" y="428301"/>
                    <a:pt x="2320965" y="427539"/>
                    <a:pt x="2320393" y="426967"/>
                  </a:cubicBezTo>
                  <a:cubicBezTo>
                    <a:pt x="2320012" y="426586"/>
                    <a:pt x="2319060" y="425824"/>
                    <a:pt x="2317727" y="424777"/>
                  </a:cubicBezTo>
                  <a:cubicBezTo>
                    <a:pt x="2315440" y="422967"/>
                    <a:pt x="2311440" y="419919"/>
                    <a:pt x="2311249" y="418966"/>
                  </a:cubicBezTo>
                  <a:cubicBezTo>
                    <a:pt x="2311154" y="418681"/>
                    <a:pt x="2310964" y="418204"/>
                    <a:pt x="2310583" y="417538"/>
                  </a:cubicBezTo>
                  <a:cubicBezTo>
                    <a:pt x="2310106" y="416585"/>
                    <a:pt x="2309440" y="415252"/>
                    <a:pt x="2309249" y="414299"/>
                  </a:cubicBezTo>
                  <a:cubicBezTo>
                    <a:pt x="2308963" y="413251"/>
                    <a:pt x="2307725" y="410394"/>
                    <a:pt x="2306773" y="408013"/>
                  </a:cubicBezTo>
                  <a:cubicBezTo>
                    <a:pt x="2306296" y="406870"/>
                    <a:pt x="2305820" y="405822"/>
                    <a:pt x="2305725" y="405441"/>
                  </a:cubicBezTo>
                  <a:cubicBezTo>
                    <a:pt x="2305534" y="404965"/>
                    <a:pt x="2305439" y="404393"/>
                    <a:pt x="2305344" y="403631"/>
                  </a:cubicBezTo>
                  <a:cubicBezTo>
                    <a:pt x="2305154" y="402679"/>
                    <a:pt x="2304963" y="401536"/>
                    <a:pt x="2304677" y="400774"/>
                  </a:cubicBezTo>
                  <a:cubicBezTo>
                    <a:pt x="2304296" y="399916"/>
                    <a:pt x="2304201" y="396678"/>
                    <a:pt x="2304201" y="394582"/>
                  </a:cubicBezTo>
                  <a:cubicBezTo>
                    <a:pt x="2304201" y="393630"/>
                    <a:pt x="2304201" y="392773"/>
                    <a:pt x="2304105" y="392296"/>
                  </a:cubicBezTo>
                  <a:cubicBezTo>
                    <a:pt x="2304105" y="392011"/>
                    <a:pt x="2304201" y="391820"/>
                    <a:pt x="2304296" y="391630"/>
                  </a:cubicBezTo>
                  <a:cubicBezTo>
                    <a:pt x="2304677" y="391249"/>
                    <a:pt x="2305630" y="391058"/>
                    <a:pt x="2306868" y="391058"/>
                  </a:cubicBezTo>
                  <a:cubicBezTo>
                    <a:pt x="2307725" y="391058"/>
                    <a:pt x="2310487" y="393154"/>
                    <a:pt x="2312011" y="394297"/>
                  </a:cubicBezTo>
                  <a:cubicBezTo>
                    <a:pt x="2312773" y="394868"/>
                    <a:pt x="2313250" y="395249"/>
                    <a:pt x="2313630" y="395440"/>
                  </a:cubicBezTo>
                  <a:cubicBezTo>
                    <a:pt x="2314297" y="395821"/>
                    <a:pt x="2314679" y="395535"/>
                    <a:pt x="2314869" y="395440"/>
                  </a:cubicBezTo>
                  <a:cubicBezTo>
                    <a:pt x="2315535" y="394868"/>
                    <a:pt x="2315250" y="393440"/>
                    <a:pt x="2314964" y="392868"/>
                  </a:cubicBezTo>
                  <a:cubicBezTo>
                    <a:pt x="2314583" y="392296"/>
                    <a:pt x="2313059" y="391439"/>
                    <a:pt x="2311344" y="390391"/>
                  </a:cubicBezTo>
                  <a:cubicBezTo>
                    <a:pt x="2310964" y="390201"/>
                    <a:pt x="2310678" y="390011"/>
                    <a:pt x="2310487" y="389915"/>
                  </a:cubicBezTo>
                  <a:cubicBezTo>
                    <a:pt x="2309535" y="389344"/>
                    <a:pt x="2307535" y="387439"/>
                    <a:pt x="2307153" y="387153"/>
                  </a:cubicBezTo>
                  <a:cubicBezTo>
                    <a:pt x="2306582" y="386010"/>
                    <a:pt x="2306010" y="384676"/>
                    <a:pt x="2306010" y="384295"/>
                  </a:cubicBezTo>
                  <a:cubicBezTo>
                    <a:pt x="2306010" y="383915"/>
                    <a:pt x="2305915" y="382962"/>
                    <a:pt x="2305725" y="381819"/>
                  </a:cubicBezTo>
                  <a:cubicBezTo>
                    <a:pt x="2305630" y="381057"/>
                    <a:pt x="2305439" y="380390"/>
                    <a:pt x="2305439" y="379819"/>
                  </a:cubicBezTo>
                  <a:cubicBezTo>
                    <a:pt x="2305249" y="378295"/>
                    <a:pt x="2300581" y="372580"/>
                    <a:pt x="2300105" y="372103"/>
                  </a:cubicBezTo>
                  <a:cubicBezTo>
                    <a:pt x="2299820" y="371818"/>
                    <a:pt x="2299057" y="370389"/>
                    <a:pt x="2298391" y="369246"/>
                  </a:cubicBezTo>
                  <a:cubicBezTo>
                    <a:pt x="2297534" y="367531"/>
                    <a:pt x="2296962" y="366579"/>
                    <a:pt x="2296581" y="366198"/>
                  </a:cubicBezTo>
                  <a:cubicBezTo>
                    <a:pt x="2296295" y="365912"/>
                    <a:pt x="2296009" y="365436"/>
                    <a:pt x="2295629" y="364960"/>
                  </a:cubicBezTo>
                  <a:cubicBezTo>
                    <a:pt x="2295057" y="364102"/>
                    <a:pt x="2294486" y="363340"/>
                    <a:pt x="2294009" y="363055"/>
                  </a:cubicBezTo>
                  <a:cubicBezTo>
                    <a:pt x="2293533" y="362674"/>
                    <a:pt x="2292104" y="360483"/>
                    <a:pt x="2291533" y="358673"/>
                  </a:cubicBezTo>
                  <a:cubicBezTo>
                    <a:pt x="2290961" y="357054"/>
                    <a:pt x="2289342" y="356863"/>
                    <a:pt x="2288199" y="356768"/>
                  </a:cubicBezTo>
                  <a:cubicBezTo>
                    <a:pt x="2287913" y="356768"/>
                    <a:pt x="2287723" y="356673"/>
                    <a:pt x="2287532" y="356673"/>
                  </a:cubicBezTo>
                  <a:cubicBezTo>
                    <a:pt x="2286770" y="356197"/>
                    <a:pt x="2286199" y="350672"/>
                    <a:pt x="2286294" y="348672"/>
                  </a:cubicBezTo>
                  <a:cubicBezTo>
                    <a:pt x="2286294" y="348100"/>
                    <a:pt x="2286484" y="347434"/>
                    <a:pt x="2286580" y="346767"/>
                  </a:cubicBezTo>
                  <a:cubicBezTo>
                    <a:pt x="2286770" y="345814"/>
                    <a:pt x="2286960" y="344862"/>
                    <a:pt x="2286865" y="344005"/>
                  </a:cubicBezTo>
                  <a:cubicBezTo>
                    <a:pt x="2286675" y="342385"/>
                    <a:pt x="2282579" y="339337"/>
                    <a:pt x="2281722" y="338861"/>
                  </a:cubicBezTo>
                  <a:cubicBezTo>
                    <a:pt x="2281150" y="338480"/>
                    <a:pt x="2280293" y="338194"/>
                    <a:pt x="2279436" y="337909"/>
                  </a:cubicBezTo>
                  <a:cubicBezTo>
                    <a:pt x="2278674" y="337623"/>
                    <a:pt x="2277817" y="337337"/>
                    <a:pt x="2277340" y="337051"/>
                  </a:cubicBezTo>
                  <a:cubicBezTo>
                    <a:pt x="2276388" y="336480"/>
                    <a:pt x="2276292" y="334956"/>
                    <a:pt x="2276388" y="334099"/>
                  </a:cubicBezTo>
                  <a:lnTo>
                    <a:pt x="2276579" y="330670"/>
                  </a:lnTo>
                  <a:lnTo>
                    <a:pt x="2276483" y="330574"/>
                  </a:lnTo>
                  <a:cubicBezTo>
                    <a:pt x="2275912" y="329622"/>
                    <a:pt x="2274483" y="328765"/>
                    <a:pt x="2273626" y="328955"/>
                  </a:cubicBezTo>
                  <a:cubicBezTo>
                    <a:pt x="2273244" y="329050"/>
                    <a:pt x="2272959" y="329336"/>
                    <a:pt x="2272959" y="329717"/>
                  </a:cubicBezTo>
                  <a:cubicBezTo>
                    <a:pt x="2272959" y="330289"/>
                    <a:pt x="2272006" y="330955"/>
                    <a:pt x="2271721" y="331146"/>
                  </a:cubicBezTo>
                  <a:cubicBezTo>
                    <a:pt x="2271625" y="331241"/>
                    <a:pt x="2270673" y="331717"/>
                    <a:pt x="2270482" y="332479"/>
                  </a:cubicBezTo>
                  <a:cubicBezTo>
                    <a:pt x="2270387" y="332860"/>
                    <a:pt x="2270482" y="333337"/>
                    <a:pt x="2270768" y="333718"/>
                  </a:cubicBezTo>
                  <a:cubicBezTo>
                    <a:pt x="2271625" y="334861"/>
                    <a:pt x="2273816" y="338290"/>
                    <a:pt x="2274007" y="339242"/>
                  </a:cubicBezTo>
                  <a:cubicBezTo>
                    <a:pt x="2274102" y="339909"/>
                    <a:pt x="2273149" y="341623"/>
                    <a:pt x="2272578" y="342576"/>
                  </a:cubicBezTo>
                  <a:cubicBezTo>
                    <a:pt x="2271911" y="342957"/>
                    <a:pt x="2269911" y="344100"/>
                    <a:pt x="2270292" y="345719"/>
                  </a:cubicBezTo>
                  <a:close/>
                  <a:moveTo>
                    <a:pt x="2273054" y="343243"/>
                  </a:moveTo>
                  <a:lnTo>
                    <a:pt x="2273149" y="343147"/>
                  </a:lnTo>
                  <a:cubicBezTo>
                    <a:pt x="2273340" y="342862"/>
                    <a:pt x="2274959" y="340385"/>
                    <a:pt x="2274864" y="339147"/>
                  </a:cubicBezTo>
                  <a:cubicBezTo>
                    <a:pt x="2274673" y="337909"/>
                    <a:pt x="2272292" y="334289"/>
                    <a:pt x="2271530" y="333241"/>
                  </a:cubicBezTo>
                  <a:cubicBezTo>
                    <a:pt x="2271340" y="333051"/>
                    <a:pt x="2271340" y="332860"/>
                    <a:pt x="2271340" y="332670"/>
                  </a:cubicBezTo>
                  <a:cubicBezTo>
                    <a:pt x="2271435" y="332289"/>
                    <a:pt x="2271911" y="331908"/>
                    <a:pt x="2272197" y="331813"/>
                  </a:cubicBezTo>
                  <a:cubicBezTo>
                    <a:pt x="2272387" y="331717"/>
                    <a:pt x="2273816" y="330765"/>
                    <a:pt x="2273816" y="329812"/>
                  </a:cubicBezTo>
                  <a:cubicBezTo>
                    <a:pt x="2273816" y="329812"/>
                    <a:pt x="2273816" y="329812"/>
                    <a:pt x="2273911" y="329812"/>
                  </a:cubicBezTo>
                  <a:cubicBezTo>
                    <a:pt x="2274293" y="329812"/>
                    <a:pt x="2275245" y="330289"/>
                    <a:pt x="2275626" y="330955"/>
                  </a:cubicBezTo>
                  <a:lnTo>
                    <a:pt x="2275436" y="334099"/>
                  </a:lnTo>
                  <a:cubicBezTo>
                    <a:pt x="2275340" y="335337"/>
                    <a:pt x="2275530" y="336956"/>
                    <a:pt x="2276769" y="337718"/>
                  </a:cubicBezTo>
                  <a:cubicBezTo>
                    <a:pt x="2277340" y="338099"/>
                    <a:pt x="2278198" y="338385"/>
                    <a:pt x="2279055" y="338671"/>
                  </a:cubicBezTo>
                  <a:cubicBezTo>
                    <a:pt x="2279817" y="338956"/>
                    <a:pt x="2280674" y="339242"/>
                    <a:pt x="2281150" y="339528"/>
                  </a:cubicBezTo>
                  <a:cubicBezTo>
                    <a:pt x="2282484" y="340290"/>
                    <a:pt x="2285817" y="343052"/>
                    <a:pt x="2285913" y="344100"/>
                  </a:cubicBezTo>
                  <a:cubicBezTo>
                    <a:pt x="2286008" y="344862"/>
                    <a:pt x="2285817" y="345719"/>
                    <a:pt x="2285627" y="346672"/>
                  </a:cubicBezTo>
                  <a:cubicBezTo>
                    <a:pt x="2285532" y="347338"/>
                    <a:pt x="2285437" y="348005"/>
                    <a:pt x="2285341" y="348672"/>
                  </a:cubicBezTo>
                  <a:cubicBezTo>
                    <a:pt x="2285341" y="348767"/>
                    <a:pt x="2285437" y="357054"/>
                    <a:pt x="2287151" y="357435"/>
                  </a:cubicBezTo>
                  <a:cubicBezTo>
                    <a:pt x="2287342" y="357435"/>
                    <a:pt x="2287627" y="357530"/>
                    <a:pt x="2288009" y="357530"/>
                  </a:cubicBezTo>
                  <a:cubicBezTo>
                    <a:pt x="2289152" y="357625"/>
                    <a:pt x="2290295" y="357721"/>
                    <a:pt x="2290675" y="358959"/>
                  </a:cubicBezTo>
                  <a:cubicBezTo>
                    <a:pt x="2291247" y="360769"/>
                    <a:pt x="2292771" y="363245"/>
                    <a:pt x="2293533" y="363817"/>
                  </a:cubicBezTo>
                  <a:cubicBezTo>
                    <a:pt x="2293819" y="364007"/>
                    <a:pt x="2294486" y="364864"/>
                    <a:pt x="2294962" y="365531"/>
                  </a:cubicBezTo>
                  <a:cubicBezTo>
                    <a:pt x="2295342" y="366007"/>
                    <a:pt x="2295724" y="366579"/>
                    <a:pt x="2296009" y="366865"/>
                  </a:cubicBezTo>
                  <a:cubicBezTo>
                    <a:pt x="2296295" y="367150"/>
                    <a:pt x="2297057" y="368579"/>
                    <a:pt x="2297724" y="369722"/>
                  </a:cubicBezTo>
                  <a:cubicBezTo>
                    <a:pt x="2298581" y="371437"/>
                    <a:pt x="2299153" y="372389"/>
                    <a:pt x="2299534" y="372770"/>
                  </a:cubicBezTo>
                  <a:cubicBezTo>
                    <a:pt x="2300391" y="373627"/>
                    <a:pt x="2304487" y="378961"/>
                    <a:pt x="2304677" y="380009"/>
                  </a:cubicBezTo>
                  <a:cubicBezTo>
                    <a:pt x="2304772" y="380581"/>
                    <a:pt x="2304867" y="381343"/>
                    <a:pt x="2304963" y="382105"/>
                  </a:cubicBezTo>
                  <a:cubicBezTo>
                    <a:pt x="2305154" y="382962"/>
                    <a:pt x="2305249" y="384010"/>
                    <a:pt x="2305249" y="384391"/>
                  </a:cubicBezTo>
                  <a:cubicBezTo>
                    <a:pt x="2305249" y="385153"/>
                    <a:pt x="2306201" y="387248"/>
                    <a:pt x="2306487" y="387629"/>
                  </a:cubicBezTo>
                  <a:lnTo>
                    <a:pt x="2306582" y="387724"/>
                  </a:lnTo>
                  <a:cubicBezTo>
                    <a:pt x="2306677" y="387820"/>
                    <a:pt x="2308963" y="389915"/>
                    <a:pt x="2310106" y="390677"/>
                  </a:cubicBezTo>
                  <a:cubicBezTo>
                    <a:pt x="2310297" y="390772"/>
                    <a:pt x="2310678" y="390963"/>
                    <a:pt x="2310964" y="391153"/>
                  </a:cubicBezTo>
                  <a:cubicBezTo>
                    <a:pt x="2312011" y="391820"/>
                    <a:pt x="2314012" y="392963"/>
                    <a:pt x="2314297" y="393344"/>
                  </a:cubicBezTo>
                  <a:cubicBezTo>
                    <a:pt x="2314583" y="393725"/>
                    <a:pt x="2314583" y="394678"/>
                    <a:pt x="2314583" y="394868"/>
                  </a:cubicBezTo>
                  <a:cubicBezTo>
                    <a:pt x="2314583" y="394868"/>
                    <a:pt x="2314488" y="394868"/>
                    <a:pt x="2314392" y="394773"/>
                  </a:cubicBezTo>
                  <a:cubicBezTo>
                    <a:pt x="2314107" y="394582"/>
                    <a:pt x="2313536" y="394201"/>
                    <a:pt x="2312869" y="393725"/>
                  </a:cubicBezTo>
                  <a:cubicBezTo>
                    <a:pt x="2310392" y="391915"/>
                    <a:pt x="2308202" y="390391"/>
                    <a:pt x="2307153" y="390391"/>
                  </a:cubicBezTo>
                  <a:cubicBezTo>
                    <a:pt x="2305534" y="390391"/>
                    <a:pt x="2304487" y="390677"/>
                    <a:pt x="2303820" y="391249"/>
                  </a:cubicBezTo>
                  <a:cubicBezTo>
                    <a:pt x="2303439" y="391630"/>
                    <a:pt x="2303248" y="392106"/>
                    <a:pt x="2303344" y="392582"/>
                  </a:cubicBezTo>
                  <a:cubicBezTo>
                    <a:pt x="2303344" y="393058"/>
                    <a:pt x="2303439" y="393820"/>
                    <a:pt x="2303439" y="394773"/>
                  </a:cubicBezTo>
                  <a:cubicBezTo>
                    <a:pt x="2303534" y="397726"/>
                    <a:pt x="2303534" y="400297"/>
                    <a:pt x="2304011" y="401250"/>
                  </a:cubicBezTo>
                  <a:cubicBezTo>
                    <a:pt x="2304296" y="402012"/>
                    <a:pt x="2304487" y="403060"/>
                    <a:pt x="2304677" y="403917"/>
                  </a:cubicBezTo>
                  <a:cubicBezTo>
                    <a:pt x="2304772" y="404679"/>
                    <a:pt x="2304867" y="405346"/>
                    <a:pt x="2305058" y="405822"/>
                  </a:cubicBezTo>
                  <a:cubicBezTo>
                    <a:pt x="2305154" y="406203"/>
                    <a:pt x="2305630" y="407155"/>
                    <a:pt x="2306106" y="408394"/>
                  </a:cubicBezTo>
                  <a:cubicBezTo>
                    <a:pt x="2307059" y="410584"/>
                    <a:pt x="2308296" y="413537"/>
                    <a:pt x="2308582" y="414585"/>
                  </a:cubicBezTo>
                  <a:cubicBezTo>
                    <a:pt x="2308773" y="415633"/>
                    <a:pt x="2309440" y="416871"/>
                    <a:pt x="2310011" y="417919"/>
                  </a:cubicBezTo>
                  <a:cubicBezTo>
                    <a:pt x="2310297" y="418490"/>
                    <a:pt x="2310487" y="418966"/>
                    <a:pt x="2310583" y="419157"/>
                  </a:cubicBezTo>
                  <a:cubicBezTo>
                    <a:pt x="2310868" y="420205"/>
                    <a:pt x="2313726" y="422491"/>
                    <a:pt x="2317345" y="425348"/>
                  </a:cubicBezTo>
                  <a:cubicBezTo>
                    <a:pt x="2318584" y="426301"/>
                    <a:pt x="2319631" y="427158"/>
                    <a:pt x="2319917" y="427444"/>
                  </a:cubicBezTo>
                  <a:cubicBezTo>
                    <a:pt x="2320584" y="428111"/>
                    <a:pt x="2321727" y="428872"/>
                    <a:pt x="2322775" y="429539"/>
                  </a:cubicBezTo>
                  <a:cubicBezTo>
                    <a:pt x="2323537" y="430015"/>
                    <a:pt x="2324204" y="430492"/>
                    <a:pt x="2324489" y="430778"/>
                  </a:cubicBezTo>
                  <a:cubicBezTo>
                    <a:pt x="2324870" y="431158"/>
                    <a:pt x="2324584" y="432016"/>
                    <a:pt x="2324108" y="432587"/>
                  </a:cubicBezTo>
                  <a:cubicBezTo>
                    <a:pt x="2323346" y="432492"/>
                    <a:pt x="2320489" y="430587"/>
                    <a:pt x="2318870" y="429444"/>
                  </a:cubicBezTo>
                  <a:lnTo>
                    <a:pt x="2317917" y="428777"/>
                  </a:lnTo>
                  <a:cubicBezTo>
                    <a:pt x="2317155" y="428301"/>
                    <a:pt x="2316488" y="428396"/>
                    <a:pt x="2316107" y="428587"/>
                  </a:cubicBezTo>
                  <a:cubicBezTo>
                    <a:pt x="2314297" y="429444"/>
                    <a:pt x="2313726" y="433730"/>
                    <a:pt x="2313536" y="435159"/>
                  </a:cubicBezTo>
                  <a:cubicBezTo>
                    <a:pt x="2312297" y="434111"/>
                    <a:pt x="2309154" y="429920"/>
                    <a:pt x="2308011" y="427920"/>
                  </a:cubicBezTo>
                  <a:cubicBezTo>
                    <a:pt x="2307344" y="426682"/>
                    <a:pt x="2307535" y="426396"/>
                    <a:pt x="2307916" y="426015"/>
                  </a:cubicBezTo>
                  <a:cubicBezTo>
                    <a:pt x="2308106" y="425729"/>
                    <a:pt x="2308392" y="425443"/>
                    <a:pt x="2308487" y="424872"/>
                  </a:cubicBezTo>
                  <a:cubicBezTo>
                    <a:pt x="2308868" y="423443"/>
                    <a:pt x="2308296" y="422967"/>
                    <a:pt x="2306868" y="421919"/>
                  </a:cubicBezTo>
                  <a:lnTo>
                    <a:pt x="2306487" y="421633"/>
                  </a:lnTo>
                  <a:cubicBezTo>
                    <a:pt x="2305439" y="420871"/>
                    <a:pt x="2305725" y="420014"/>
                    <a:pt x="2306010" y="418966"/>
                  </a:cubicBezTo>
                  <a:cubicBezTo>
                    <a:pt x="2306106" y="418586"/>
                    <a:pt x="2306201" y="418204"/>
                    <a:pt x="2306296" y="417728"/>
                  </a:cubicBezTo>
                  <a:cubicBezTo>
                    <a:pt x="2306392" y="416299"/>
                    <a:pt x="2304772" y="411823"/>
                    <a:pt x="2304011" y="410489"/>
                  </a:cubicBezTo>
                  <a:cubicBezTo>
                    <a:pt x="2303439" y="409537"/>
                    <a:pt x="2301915" y="408489"/>
                    <a:pt x="2300581" y="407632"/>
                  </a:cubicBezTo>
                  <a:cubicBezTo>
                    <a:pt x="2300010" y="407251"/>
                    <a:pt x="2299534" y="406965"/>
                    <a:pt x="2299153" y="406679"/>
                  </a:cubicBezTo>
                  <a:cubicBezTo>
                    <a:pt x="2298581" y="406203"/>
                    <a:pt x="2298200" y="404298"/>
                    <a:pt x="2297819" y="402679"/>
                  </a:cubicBezTo>
                  <a:cubicBezTo>
                    <a:pt x="2297534" y="401536"/>
                    <a:pt x="2297343" y="400393"/>
                    <a:pt x="2296962" y="399631"/>
                  </a:cubicBezTo>
                  <a:cubicBezTo>
                    <a:pt x="2296485" y="398392"/>
                    <a:pt x="2295629" y="395630"/>
                    <a:pt x="2295057" y="393725"/>
                  </a:cubicBezTo>
                  <a:cubicBezTo>
                    <a:pt x="2294771" y="392582"/>
                    <a:pt x="2294486" y="391725"/>
                    <a:pt x="2294295" y="391344"/>
                  </a:cubicBezTo>
                  <a:cubicBezTo>
                    <a:pt x="2294009" y="390582"/>
                    <a:pt x="2292866" y="389439"/>
                    <a:pt x="2291914" y="388391"/>
                  </a:cubicBezTo>
                  <a:cubicBezTo>
                    <a:pt x="2291342" y="387820"/>
                    <a:pt x="2290866" y="387343"/>
                    <a:pt x="2290675" y="387058"/>
                  </a:cubicBezTo>
                  <a:cubicBezTo>
                    <a:pt x="2290390" y="386582"/>
                    <a:pt x="2290866" y="382867"/>
                    <a:pt x="2291151" y="380771"/>
                  </a:cubicBezTo>
                  <a:cubicBezTo>
                    <a:pt x="2291342" y="379342"/>
                    <a:pt x="2291533" y="378009"/>
                    <a:pt x="2291628" y="377247"/>
                  </a:cubicBezTo>
                  <a:cubicBezTo>
                    <a:pt x="2291818" y="374961"/>
                    <a:pt x="2290675" y="373532"/>
                    <a:pt x="2289818" y="372484"/>
                  </a:cubicBezTo>
                  <a:lnTo>
                    <a:pt x="2289532" y="372103"/>
                  </a:lnTo>
                  <a:cubicBezTo>
                    <a:pt x="2288675" y="370960"/>
                    <a:pt x="2286008" y="369151"/>
                    <a:pt x="2284579" y="368484"/>
                  </a:cubicBezTo>
                  <a:cubicBezTo>
                    <a:pt x="2283341" y="367912"/>
                    <a:pt x="2282293" y="366769"/>
                    <a:pt x="2281531" y="365341"/>
                  </a:cubicBezTo>
                  <a:cubicBezTo>
                    <a:pt x="2281150" y="364674"/>
                    <a:pt x="2280674" y="363531"/>
                    <a:pt x="2280293" y="362483"/>
                  </a:cubicBezTo>
                  <a:cubicBezTo>
                    <a:pt x="2279721" y="361054"/>
                    <a:pt x="2279150" y="359721"/>
                    <a:pt x="2278769" y="359149"/>
                  </a:cubicBezTo>
                  <a:cubicBezTo>
                    <a:pt x="2278198" y="358292"/>
                    <a:pt x="2276102" y="354863"/>
                    <a:pt x="2275530" y="353530"/>
                  </a:cubicBezTo>
                  <a:cubicBezTo>
                    <a:pt x="2274959" y="352196"/>
                    <a:pt x="2272959" y="349053"/>
                    <a:pt x="2272864" y="348862"/>
                  </a:cubicBezTo>
                  <a:cubicBezTo>
                    <a:pt x="2272864" y="348862"/>
                    <a:pt x="2271625" y="347148"/>
                    <a:pt x="2271340" y="345719"/>
                  </a:cubicBezTo>
                  <a:cubicBezTo>
                    <a:pt x="2271054" y="344481"/>
                    <a:pt x="2273054" y="343528"/>
                    <a:pt x="2273054" y="343528"/>
                  </a:cubicBezTo>
                  <a:lnTo>
                    <a:pt x="2273054" y="343243"/>
                  </a:lnTo>
                  <a:close/>
                  <a:moveTo>
                    <a:pt x="105164" y="300475"/>
                  </a:moveTo>
                  <a:cubicBezTo>
                    <a:pt x="104212" y="300571"/>
                    <a:pt x="101925" y="301237"/>
                    <a:pt x="100211" y="301714"/>
                  </a:cubicBezTo>
                  <a:cubicBezTo>
                    <a:pt x="99544" y="301904"/>
                    <a:pt x="99068" y="302095"/>
                    <a:pt x="98782" y="302095"/>
                  </a:cubicBezTo>
                  <a:lnTo>
                    <a:pt x="98592" y="302095"/>
                  </a:lnTo>
                  <a:cubicBezTo>
                    <a:pt x="97544" y="302285"/>
                    <a:pt x="95544" y="302761"/>
                    <a:pt x="94972" y="304190"/>
                  </a:cubicBezTo>
                  <a:lnTo>
                    <a:pt x="94782" y="304571"/>
                  </a:lnTo>
                  <a:cubicBezTo>
                    <a:pt x="94305" y="305619"/>
                    <a:pt x="93924" y="306667"/>
                    <a:pt x="94401" y="307238"/>
                  </a:cubicBezTo>
                  <a:cubicBezTo>
                    <a:pt x="94591" y="307429"/>
                    <a:pt x="94877" y="307619"/>
                    <a:pt x="95353" y="307619"/>
                  </a:cubicBezTo>
                  <a:cubicBezTo>
                    <a:pt x="95448" y="307619"/>
                    <a:pt x="95544" y="307619"/>
                    <a:pt x="95639" y="307619"/>
                  </a:cubicBezTo>
                  <a:cubicBezTo>
                    <a:pt x="96782" y="307524"/>
                    <a:pt x="97830" y="306952"/>
                    <a:pt x="98782" y="306476"/>
                  </a:cubicBezTo>
                  <a:cubicBezTo>
                    <a:pt x="99354" y="306190"/>
                    <a:pt x="99830" y="305905"/>
                    <a:pt x="100306" y="305809"/>
                  </a:cubicBezTo>
                  <a:cubicBezTo>
                    <a:pt x="100592" y="305714"/>
                    <a:pt x="101164" y="305619"/>
                    <a:pt x="101735" y="305428"/>
                  </a:cubicBezTo>
                  <a:cubicBezTo>
                    <a:pt x="104307" y="304762"/>
                    <a:pt x="106212" y="304285"/>
                    <a:pt x="106593" y="303523"/>
                  </a:cubicBezTo>
                  <a:lnTo>
                    <a:pt x="106688" y="303333"/>
                  </a:lnTo>
                  <a:cubicBezTo>
                    <a:pt x="107069" y="302666"/>
                    <a:pt x="107640" y="301809"/>
                    <a:pt x="107164" y="301047"/>
                  </a:cubicBezTo>
                  <a:cubicBezTo>
                    <a:pt x="106974" y="300571"/>
                    <a:pt x="106307" y="300380"/>
                    <a:pt x="105164" y="300475"/>
                  </a:cubicBezTo>
                  <a:close/>
                  <a:moveTo>
                    <a:pt x="106021" y="302857"/>
                  </a:moveTo>
                  <a:lnTo>
                    <a:pt x="105926" y="303047"/>
                  </a:lnTo>
                  <a:cubicBezTo>
                    <a:pt x="105640" y="303523"/>
                    <a:pt x="102878" y="304190"/>
                    <a:pt x="101640" y="304476"/>
                  </a:cubicBezTo>
                  <a:cubicBezTo>
                    <a:pt x="100973" y="304666"/>
                    <a:pt x="100497" y="304762"/>
                    <a:pt x="100116" y="304857"/>
                  </a:cubicBezTo>
                  <a:cubicBezTo>
                    <a:pt x="99544" y="305047"/>
                    <a:pt x="99068" y="305333"/>
                    <a:pt x="98401" y="305619"/>
                  </a:cubicBezTo>
                  <a:cubicBezTo>
                    <a:pt x="97544" y="306095"/>
                    <a:pt x="96591" y="306571"/>
                    <a:pt x="95639" y="306667"/>
                  </a:cubicBezTo>
                  <a:cubicBezTo>
                    <a:pt x="95448" y="306667"/>
                    <a:pt x="95258" y="306667"/>
                    <a:pt x="95163" y="306667"/>
                  </a:cubicBezTo>
                  <a:cubicBezTo>
                    <a:pt x="94972" y="306381"/>
                    <a:pt x="95448" y="305333"/>
                    <a:pt x="95639" y="304762"/>
                  </a:cubicBezTo>
                  <a:lnTo>
                    <a:pt x="95830" y="304381"/>
                  </a:lnTo>
                  <a:cubicBezTo>
                    <a:pt x="96211" y="303428"/>
                    <a:pt x="97925" y="303047"/>
                    <a:pt x="98782" y="302857"/>
                  </a:cubicBezTo>
                  <a:lnTo>
                    <a:pt x="98973" y="302761"/>
                  </a:lnTo>
                  <a:cubicBezTo>
                    <a:pt x="99258" y="302666"/>
                    <a:pt x="99735" y="302571"/>
                    <a:pt x="100497" y="302380"/>
                  </a:cubicBezTo>
                  <a:cubicBezTo>
                    <a:pt x="102021" y="301904"/>
                    <a:pt x="104307" y="301237"/>
                    <a:pt x="105164" y="301142"/>
                  </a:cubicBezTo>
                  <a:cubicBezTo>
                    <a:pt x="105355" y="301142"/>
                    <a:pt x="105450" y="301142"/>
                    <a:pt x="105545" y="301142"/>
                  </a:cubicBezTo>
                  <a:cubicBezTo>
                    <a:pt x="106212" y="301142"/>
                    <a:pt x="106402" y="301333"/>
                    <a:pt x="106497" y="301333"/>
                  </a:cubicBezTo>
                  <a:cubicBezTo>
                    <a:pt x="106688" y="301714"/>
                    <a:pt x="106307" y="302476"/>
                    <a:pt x="106021" y="302857"/>
                  </a:cubicBezTo>
                  <a:close/>
                  <a:moveTo>
                    <a:pt x="2347063" y="453066"/>
                  </a:moveTo>
                  <a:cubicBezTo>
                    <a:pt x="2347159" y="452018"/>
                    <a:pt x="2346778" y="451256"/>
                    <a:pt x="2346111" y="451066"/>
                  </a:cubicBezTo>
                  <a:cubicBezTo>
                    <a:pt x="2345825" y="450970"/>
                    <a:pt x="2345063" y="450970"/>
                    <a:pt x="2344301" y="452018"/>
                  </a:cubicBezTo>
                  <a:cubicBezTo>
                    <a:pt x="2343349" y="453257"/>
                    <a:pt x="2341253" y="454971"/>
                    <a:pt x="2339919" y="455638"/>
                  </a:cubicBezTo>
                  <a:cubicBezTo>
                    <a:pt x="2338586" y="456304"/>
                    <a:pt x="2336777" y="456590"/>
                    <a:pt x="2336395" y="456019"/>
                  </a:cubicBezTo>
                  <a:cubicBezTo>
                    <a:pt x="2335728" y="455066"/>
                    <a:pt x="2333824" y="454304"/>
                    <a:pt x="2332395" y="454114"/>
                  </a:cubicBezTo>
                  <a:cubicBezTo>
                    <a:pt x="2332109" y="454114"/>
                    <a:pt x="2331823" y="454018"/>
                    <a:pt x="2331443" y="454018"/>
                  </a:cubicBezTo>
                  <a:cubicBezTo>
                    <a:pt x="2329823" y="453828"/>
                    <a:pt x="2326680" y="453352"/>
                    <a:pt x="2325918" y="452685"/>
                  </a:cubicBezTo>
                  <a:cubicBezTo>
                    <a:pt x="2324775" y="451732"/>
                    <a:pt x="2320965" y="448494"/>
                    <a:pt x="2319917" y="447256"/>
                  </a:cubicBezTo>
                  <a:cubicBezTo>
                    <a:pt x="2319441" y="446684"/>
                    <a:pt x="2315631" y="442493"/>
                    <a:pt x="2313916" y="442779"/>
                  </a:cubicBezTo>
                  <a:cubicBezTo>
                    <a:pt x="2313536" y="442874"/>
                    <a:pt x="2313345" y="443065"/>
                    <a:pt x="2313154" y="443446"/>
                  </a:cubicBezTo>
                  <a:cubicBezTo>
                    <a:pt x="2313059" y="443732"/>
                    <a:pt x="2312964" y="444017"/>
                    <a:pt x="2312773" y="444303"/>
                  </a:cubicBezTo>
                  <a:cubicBezTo>
                    <a:pt x="2312202" y="445732"/>
                    <a:pt x="2311440" y="447446"/>
                    <a:pt x="2312583" y="448875"/>
                  </a:cubicBezTo>
                  <a:cubicBezTo>
                    <a:pt x="2313154" y="449542"/>
                    <a:pt x="2313916" y="450208"/>
                    <a:pt x="2314583" y="450780"/>
                  </a:cubicBezTo>
                  <a:cubicBezTo>
                    <a:pt x="2315345" y="451447"/>
                    <a:pt x="2316107" y="452018"/>
                    <a:pt x="2316107" y="452399"/>
                  </a:cubicBezTo>
                  <a:cubicBezTo>
                    <a:pt x="2316107" y="452685"/>
                    <a:pt x="2316298" y="453066"/>
                    <a:pt x="2316488" y="453542"/>
                  </a:cubicBezTo>
                  <a:cubicBezTo>
                    <a:pt x="2316774" y="454399"/>
                    <a:pt x="2317727" y="456971"/>
                    <a:pt x="2317155" y="457257"/>
                  </a:cubicBezTo>
                  <a:cubicBezTo>
                    <a:pt x="2316869" y="457447"/>
                    <a:pt x="2316584" y="457543"/>
                    <a:pt x="2316298" y="457638"/>
                  </a:cubicBezTo>
                  <a:cubicBezTo>
                    <a:pt x="2315726" y="457828"/>
                    <a:pt x="2315059" y="458114"/>
                    <a:pt x="2314869" y="458686"/>
                  </a:cubicBezTo>
                  <a:cubicBezTo>
                    <a:pt x="2314679" y="459067"/>
                    <a:pt x="2314774" y="459543"/>
                    <a:pt x="2315059" y="460019"/>
                  </a:cubicBezTo>
                  <a:cubicBezTo>
                    <a:pt x="2315917" y="461734"/>
                    <a:pt x="2316964" y="469354"/>
                    <a:pt x="2316202" y="469925"/>
                  </a:cubicBezTo>
                  <a:cubicBezTo>
                    <a:pt x="2315726" y="469925"/>
                    <a:pt x="2315155" y="469735"/>
                    <a:pt x="2314679" y="469544"/>
                  </a:cubicBezTo>
                  <a:cubicBezTo>
                    <a:pt x="2313821" y="469258"/>
                    <a:pt x="2312869" y="468878"/>
                    <a:pt x="2312107" y="469258"/>
                  </a:cubicBezTo>
                  <a:cubicBezTo>
                    <a:pt x="2311630" y="469449"/>
                    <a:pt x="2311344" y="469830"/>
                    <a:pt x="2311249" y="470497"/>
                  </a:cubicBezTo>
                  <a:lnTo>
                    <a:pt x="2311154" y="470973"/>
                  </a:lnTo>
                  <a:cubicBezTo>
                    <a:pt x="2310583" y="473068"/>
                    <a:pt x="2310106" y="474878"/>
                    <a:pt x="2310201" y="476307"/>
                  </a:cubicBezTo>
                  <a:cubicBezTo>
                    <a:pt x="2310297" y="477259"/>
                    <a:pt x="2310011" y="478117"/>
                    <a:pt x="2309535" y="478593"/>
                  </a:cubicBezTo>
                  <a:cubicBezTo>
                    <a:pt x="2309345" y="478783"/>
                    <a:pt x="2309154" y="478879"/>
                    <a:pt x="2308963" y="478879"/>
                  </a:cubicBezTo>
                  <a:cubicBezTo>
                    <a:pt x="2308487" y="478879"/>
                    <a:pt x="2305344" y="479260"/>
                    <a:pt x="2305058" y="480307"/>
                  </a:cubicBezTo>
                  <a:cubicBezTo>
                    <a:pt x="2304963" y="480688"/>
                    <a:pt x="2305249" y="481070"/>
                    <a:pt x="2305915" y="481260"/>
                  </a:cubicBezTo>
                  <a:cubicBezTo>
                    <a:pt x="2307725" y="481832"/>
                    <a:pt x="2309059" y="482498"/>
                    <a:pt x="2310392" y="483832"/>
                  </a:cubicBezTo>
                  <a:cubicBezTo>
                    <a:pt x="2310868" y="484308"/>
                    <a:pt x="2311916" y="485641"/>
                    <a:pt x="2312964" y="486975"/>
                  </a:cubicBezTo>
                  <a:cubicBezTo>
                    <a:pt x="2314583" y="488975"/>
                    <a:pt x="2316393" y="491261"/>
                    <a:pt x="2317441" y="492214"/>
                  </a:cubicBezTo>
                  <a:cubicBezTo>
                    <a:pt x="2318298" y="492976"/>
                    <a:pt x="2319250" y="494404"/>
                    <a:pt x="2320108" y="495547"/>
                  </a:cubicBezTo>
                  <a:cubicBezTo>
                    <a:pt x="2321155" y="497071"/>
                    <a:pt x="2321536" y="497548"/>
                    <a:pt x="2321918" y="497548"/>
                  </a:cubicBezTo>
                  <a:cubicBezTo>
                    <a:pt x="2322012" y="497548"/>
                    <a:pt x="2322012" y="497548"/>
                    <a:pt x="2322108" y="497548"/>
                  </a:cubicBezTo>
                  <a:cubicBezTo>
                    <a:pt x="2322203" y="497548"/>
                    <a:pt x="2322489" y="497453"/>
                    <a:pt x="2322489" y="497071"/>
                  </a:cubicBezTo>
                  <a:cubicBezTo>
                    <a:pt x="2322584" y="496309"/>
                    <a:pt x="2324489" y="493738"/>
                    <a:pt x="2324965" y="493547"/>
                  </a:cubicBezTo>
                  <a:cubicBezTo>
                    <a:pt x="2325632" y="493547"/>
                    <a:pt x="2327537" y="493547"/>
                    <a:pt x="2328204" y="492118"/>
                  </a:cubicBezTo>
                  <a:cubicBezTo>
                    <a:pt x="2328585" y="491357"/>
                    <a:pt x="2329061" y="490309"/>
                    <a:pt x="2328680" y="489451"/>
                  </a:cubicBezTo>
                  <a:cubicBezTo>
                    <a:pt x="2328490" y="488975"/>
                    <a:pt x="2328013" y="488594"/>
                    <a:pt x="2327252" y="488308"/>
                  </a:cubicBezTo>
                  <a:cubicBezTo>
                    <a:pt x="2324870" y="487546"/>
                    <a:pt x="2318774" y="485451"/>
                    <a:pt x="2317917" y="485070"/>
                  </a:cubicBezTo>
                  <a:cubicBezTo>
                    <a:pt x="2317631" y="484975"/>
                    <a:pt x="2317345" y="484308"/>
                    <a:pt x="2317345" y="483546"/>
                  </a:cubicBezTo>
                  <a:cubicBezTo>
                    <a:pt x="2317345" y="482974"/>
                    <a:pt x="2317536" y="482498"/>
                    <a:pt x="2317917" y="482308"/>
                  </a:cubicBezTo>
                  <a:cubicBezTo>
                    <a:pt x="2319155" y="481641"/>
                    <a:pt x="2320203" y="480688"/>
                    <a:pt x="2320774" y="479736"/>
                  </a:cubicBezTo>
                  <a:cubicBezTo>
                    <a:pt x="2320869" y="479641"/>
                    <a:pt x="2320869" y="479450"/>
                    <a:pt x="2320965" y="479355"/>
                  </a:cubicBezTo>
                  <a:cubicBezTo>
                    <a:pt x="2321346" y="478593"/>
                    <a:pt x="2321727" y="477926"/>
                    <a:pt x="2323251" y="477736"/>
                  </a:cubicBezTo>
                  <a:cubicBezTo>
                    <a:pt x="2324013" y="477640"/>
                    <a:pt x="2324584" y="477450"/>
                    <a:pt x="2325060" y="477259"/>
                  </a:cubicBezTo>
                  <a:cubicBezTo>
                    <a:pt x="2325823" y="476974"/>
                    <a:pt x="2326109" y="476878"/>
                    <a:pt x="2327061" y="477450"/>
                  </a:cubicBezTo>
                  <a:cubicBezTo>
                    <a:pt x="2327823" y="477926"/>
                    <a:pt x="2328871" y="478307"/>
                    <a:pt x="2329918" y="478783"/>
                  </a:cubicBezTo>
                  <a:cubicBezTo>
                    <a:pt x="2331347" y="479355"/>
                    <a:pt x="2332871" y="480022"/>
                    <a:pt x="2333538" y="480688"/>
                  </a:cubicBezTo>
                  <a:cubicBezTo>
                    <a:pt x="2333919" y="481070"/>
                    <a:pt x="2334300" y="481641"/>
                    <a:pt x="2334776" y="482212"/>
                  </a:cubicBezTo>
                  <a:cubicBezTo>
                    <a:pt x="2336300" y="484117"/>
                    <a:pt x="2337157" y="485261"/>
                    <a:pt x="2338110" y="485165"/>
                  </a:cubicBezTo>
                  <a:cubicBezTo>
                    <a:pt x="2338396" y="485165"/>
                    <a:pt x="2338681" y="484975"/>
                    <a:pt x="2338776" y="484784"/>
                  </a:cubicBezTo>
                  <a:cubicBezTo>
                    <a:pt x="2339634" y="483546"/>
                    <a:pt x="2339634" y="483165"/>
                    <a:pt x="2338681" y="481927"/>
                  </a:cubicBezTo>
                  <a:cubicBezTo>
                    <a:pt x="2337348" y="480212"/>
                    <a:pt x="2334776" y="476402"/>
                    <a:pt x="2334871" y="475354"/>
                  </a:cubicBezTo>
                  <a:cubicBezTo>
                    <a:pt x="2334967" y="473735"/>
                    <a:pt x="2336205" y="470306"/>
                    <a:pt x="2337253" y="470306"/>
                  </a:cubicBezTo>
                  <a:cubicBezTo>
                    <a:pt x="2337729" y="470306"/>
                    <a:pt x="2338205" y="470401"/>
                    <a:pt x="2338776" y="470401"/>
                  </a:cubicBezTo>
                  <a:cubicBezTo>
                    <a:pt x="2340205" y="470592"/>
                    <a:pt x="2341825" y="470687"/>
                    <a:pt x="2342872" y="470020"/>
                  </a:cubicBezTo>
                  <a:cubicBezTo>
                    <a:pt x="2343349" y="469640"/>
                    <a:pt x="2343730" y="469258"/>
                    <a:pt x="2344110" y="468973"/>
                  </a:cubicBezTo>
                  <a:cubicBezTo>
                    <a:pt x="2344682" y="468401"/>
                    <a:pt x="2345253" y="467925"/>
                    <a:pt x="2345825" y="467734"/>
                  </a:cubicBezTo>
                  <a:cubicBezTo>
                    <a:pt x="2346873" y="467353"/>
                    <a:pt x="2349921" y="466020"/>
                    <a:pt x="2350778" y="464686"/>
                  </a:cubicBezTo>
                  <a:lnTo>
                    <a:pt x="2350969" y="464305"/>
                  </a:lnTo>
                  <a:cubicBezTo>
                    <a:pt x="2351921" y="462972"/>
                    <a:pt x="2352492" y="462020"/>
                    <a:pt x="2352016" y="461448"/>
                  </a:cubicBezTo>
                  <a:cubicBezTo>
                    <a:pt x="2351826" y="461162"/>
                    <a:pt x="2351350" y="461067"/>
                    <a:pt x="2350683" y="461162"/>
                  </a:cubicBezTo>
                  <a:cubicBezTo>
                    <a:pt x="2350111" y="461257"/>
                    <a:pt x="2348492" y="461638"/>
                    <a:pt x="2348016" y="461257"/>
                  </a:cubicBezTo>
                  <a:cubicBezTo>
                    <a:pt x="2347921" y="461257"/>
                    <a:pt x="2347825" y="461067"/>
                    <a:pt x="2347825" y="460686"/>
                  </a:cubicBezTo>
                  <a:cubicBezTo>
                    <a:pt x="2347825" y="460495"/>
                    <a:pt x="2347825" y="460305"/>
                    <a:pt x="2347825" y="460210"/>
                  </a:cubicBezTo>
                  <a:cubicBezTo>
                    <a:pt x="2347921" y="459162"/>
                    <a:pt x="2347921" y="458590"/>
                    <a:pt x="2346587" y="457924"/>
                  </a:cubicBezTo>
                  <a:cubicBezTo>
                    <a:pt x="2346016" y="457638"/>
                    <a:pt x="2345253" y="457257"/>
                    <a:pt x="2345253" y="456876"/>
                  </a:cubicBezTo>
                  <a:cubicBezTo>
                    <a:pt x="2345253" y="456686"/>
                    <a:pt x="2345349" y="456495"/>
                    <a:pt x="2345730" y="456209"/>
                  </a:cubicBezTo>
                  <a:cubicBezTo>
                    <a:pt x="2346968" y="454590"/>
                    <a:pt x="2347063" y="453161"/>
                    <a:pt x="2347063" y="453066"/>
                  </a:cubicBezTo>
                  <a:close/>
                  <a:moveTo>
                    <a:pt x="2346111" y="458305"/>
                  </a:moveTo>
                  <a:cubicBezTo>
                    <a:pt x="2346968" y="458781"/>
                    <a:pt x="2346968" y="458971"/>
                    <a:pt x="2346873" y="459829"/>
                  </a:cubicBezTo>
                  <a:cubicBezTo>
                    <a:pt x="2346873" y="460019"/>
                    <a:pt x="2346873" y="460115"/>
                    <a:pt x="2346873" y="460305"/>
                  </a:cubicBezTo>
                  <a:cubicBezTo>
                    <a:pt x="2346873" y="460876"/>
                    <a:pt x="2346968" y="461257"/>
                    <a:pt x="2347349" y="461543"/>
                  </a:cubicBezTo>
                  <a:cubicBezTo>
                    <a:pt x="2347921" y="462020"/>
                    <a:pt x="2348968" y="462020"/>
                    <a:pt x="2350778" y="461638"/>
                  </a:cubicBezTo>
                  <a:cubicBezTo>
                    <a:pt x="2351064" y="461543"/>
                    <a:pt x="2351254" y="461638"/>
                    <a:pt x="2351254" y="461543"/>
                  </a:cubicBezTo>
                  <a:cubicBezTo>
                    <a:pt x="2351350" y="461829"/>
                    <a:pt x="2350493" y="463067"/>
                    <a:pt x="2350207" y="463543"/>
                  </a:cubicBezTo>
                  <a:lnTo>
                    <a:pt x="2349921" y="463924"/>
                  </a:lnTo>
                  <a:cubicBezTo>
                    <a:pt x="2349254" y="464877"/>
                    <a:pt x="2346682" y="466115"/>
                    <a:pt x="2345444" y="466591"/>
                  </a:cubicBezTo>
                  <a:cubicBezTo>
                    <a:pt x="2344587" y="466877"/>
                    <a:pt x="2344015" y="467449"/>
                    <a:pt x="2343349" y="468115"/>
                  </a:cubicBezTo>
                  <a:cubicBezTo>
                    <a:pt x="2342967" y="468496"/>
                    <a:pt x="2342587" y="468782"/>
                    <a:pt x="2342205" y="469163"/>
                  </a:cubicBezTo>
                  <a:cubicBezTo>
                    <a:pt x="2341539" y="469640"/>
                    <a:pt x="2340110" y="469544"/>
                    <a:pt x="2338872" y="469354"/>
                  </a:cubicBezTo>
                  <a:cubicBezTo>
                    <a:pt x="2338300" y="469258"/>
                    <a:pt x="2337729" y="469258"/>
                    <a:pt x="2337253" y="469258"/>
                  </a:cubicBezTo>
                  <a:cubicBezTo>
                    <a:pt x="2335062" y="469258"/>
                    <a:pt x="2334014" y="474116"/>
                    <a:pt x="2333919" y="475164"/>
                  </a:cubicBezTo>
                  <a:cubicBezTo>
                    <a:pt x="2333824" y="476878"/>
                    <a:pt x="2337824" y="482212"/>
                    <a:pt x="2337920" y="482212"/>
                  </a:cubicBezTo>
                  <a:cubicBezTo>
                    <a:pt x="2338681" y="483165"/>
                    <a:pt x="2338681" y="483260"/>
                    <a:pt x="2338015" y="484117"/>
                  </a:cubicBezTo>
                  <a:cubicBezTo>
                    <a:pt x="2337538" y="484117"/>
                    <a:pt x="2336205" y="482403"/>
                    <a:pt x="2335443" y="481450"/>
                  </a:cubicBezTo>
                  <a:cubicBezTo>
                    <a:pt x="2334967" y="480784"/>
                    <a:pt x="2334490" y="480212"/>
                    <a:pt x="2334109" y="479831"/>
                  </a:cubicBezTo>
                  <a:cubicBezTo>
                    <a:pt x="2333252" y="478974"/>
                    <a:pt x="2331728" y="478307"/>
                    <a:pt x="2330204" y="477736"/>
                  </a:cubicBezTo>
                  <a:cubicBezTo>
                    <a:pt x="2329156" y="477355"/>
                    <a:pt x="2328109" y="476878"/>
                    <a:pt x="2327442" y="476497"/>
                  </a:cubicBezTo>
                  <a:cubicBezTo>
                    <a:pt x="2326109" y="475640"/>
                    <a:pt x="2325442" y="475926"/>
                    <a:pt x="2324584" y="476212"/>
                  </a:cubicBezTo>
                  <a:cubicBezTo>
                    <a:pt x="2324204" y="476402"/>
                    <a:pt x="2323727" y="476497"/>
                    <a:pt x="2323061" y="476593"/>
                  </a:cubicBezTo>
                  <a:cubicBezTo>
                    <a:pt x="2320965" y="476783"/>
                    <a:pt x="2320393" y="477831"/>
                    <a:pt x="2320012" y="478688"/>
                  </a:cubicBezTo>
                  <a:cubicBezTo>
                    <a:pt x="2319917" y="478783"/>
                    <a:pt x="2319917" y="478879"/>
                    <a:pt x="2319822" y="479069"/>
                  </a:cubicBezTo>
                  <a:cubicBezTo>
                    <a:pt x="2319346" y="479831"/>
                    <a:pt x="2318488" y="480688"/>
                    <a:pt x="2317345" y="481355"/>
                  </a:cubicBezTo>
                  <a:cubicBezTo>
                    <a:pt x="2316678" y="481736"/>
                    <a:pt x="2316393" y="482403"/>
                    <a:pt x="2316298" y="483355"/>
                  </a:cubicBezTo>
                  <a:cubicBezTo>
                    <a:pt x="2316298" y="484213"/>
                    <a:pt x="2316584" y="485261"/>
                    <a:pt x="2317250" y="485641"/>
                  </a:cubicBezTo>
                  <a:cubicBezTo>
                    <a:pt x="2318203" y="486118"/>
                    <a:pt x="2324775" y="488308"/>
                    <a:pt x="2326680" y="488975"/>
                  </a:cubicBezTo>
                  <a:cubicBezTo>
                    <a:pt x="2327156" y="489166"/>
                    <a:pt x="2327442" y="489356"/>
                    <a:pt x="2327632" y="489642"/>
                  </a:cubicBezTo>
                  <a:cubicBezTo>
                    <a:pt x="2327918" y="490213"/>
                    <a:pt x="2327537" y="490975"/>
                    <a:pt x="2327156" y="491737"/>
                  </a:cubicBezTo>
                  <a:cubicBezTo>
                    <a:pt x="2326775" y="492499"/>
                    <a:pt x="2325727" y="492595"/>
                    <a:pt x="2324775" y="492595"/>
                  </a:cubicBezTo>
                  <a:cubicBezTo>
                    <a:pt x="2323822" y="492595"/>
                    <a:pt x="2322108" y="494976"/>
                    <a:pt x="2321536" y="496309"/>
                  </a:cubicBezTo>
                  <a:cubicBezTo>
                    <a:pt x="2321251" y="495928"/>
                    <a:pt x="2320965" y="495452"/>
                    <a:pt x="2320679" y="495071"/>
                  </a:cubicBezTo>
                  <a:cubicBezTo>
                    <a:pt x="2319822" y="493928"/>
                    <a:pt x="2318774" y="492404"/>
                    <a:pt x="2317917" y="491642"/>
                  </a:cubicBezTo>
                  <a:cubicBezTo>
                    <a:pt x="2316964" y="490785"/>
                    <a:pt x="2315155" y="488499"/>
                    <a:pt x="2313536" y="486499"/>
                  </a:cubicBezTo>
                  <a:cubicBezTo>
                    <a:pt x="2312393" y="485070"/>
                    <a:pt x="2311440" y="483832"/>
                    <a:pt x="2310964" y="483355"/>
                  </a:cubicBezTo>
                  <a:cubicBezTo>
                    <a:pt x="2309535" y="481927"/>
                    <a:pt x="2308106" y="481260"/>
                    <a:pt x="2306201" y="480593"/>
                  </a:cubicBezTo>
                  <a:cubicBezTo>
                    <a:pt x="2306106" y="480593"/>
                    <a:pt x="2306010" y="480498"/>
                    <a:pt x="2306010" y="480498"/>
                  </a:cubicBezTo>
                  <a:cubicBezTo>
                    <a:pt x="2306487" y="480212"/>
                    <a:pt x="2308106" y="479831"/>
                    <a:pt x="2308868" y="479831"/>
                  </a:cubicBezTo>
                  <a:cubicBezTo>
                    <a:pt x="2309345" y="479831"/>
                    <a:pt x="2309821" y="479641"/>
                    <a:pt x="2310201" y="479260"/>
                  </a:cubicBezTo>
                  <a:cubicBezTo>
                    <a:pt x="2310868" y="478593"/>
                    <a:pt x="2311249" y="477450"/>
                    <a:pt x="2311154" y="476307"/>
                  </a:cubicBezTo>
                  <a:cubicBezTo>
                    <a:pt x="2311059" y="474974"/>
                    <a:pt x="2311535" y="473259"/>
                    <a:pt x="2312107" y="471163"/>
                  </a:cubicBezTo>
                  <a:lnTo>
                    <a:pt x="2312202" y="470687"/>
                  </a:lnTo>
                  <a:cubicBezTo>
                    <a:pt x="2312297" y="470306"/>
                    <a:pt x="2312393" y="470116"/>
                    <a:pt x="2312583" y="470020"/>
                  </a:cubicBezTo>
                  <a:cubicBezTo>
                    <a:pt x="2312964" y="469830"/>
                    <a:pt x="2313726" y="470116"/>
                    <a:pt x="2314392" y="470306"/>
                  </a:cubicBezTo>
                  <a:cubicBezTo>
                    <a:pt x="2315059" y="470497"/>
                    <a:pt x="2315631" y="470782"/>
                    <a:pt x="2316298" y="470782"/>
                  </a:cubicBezTo>
                  <a:cubicBezTo>
                    <a:pt x="2316488" y="470782"/>
                    <a:pt x="2316774" y="470687"/>
                    <a:pt x="2317060" y="470401"/>
                  </a:cubicBezTo>
                  <a:cubicBezTo>
                    <a:pt x="2318203" y="468878"/>
                    <a:pt x="2316774" y="461067"/>
                    <a:pt x="2316012" y="459638"/>
                  </a:cubicBezTo>
                  <a:cubicBezTo>
                    <a:pt x="2315821" y="459353"/>
                    <a:pt x="2315821" y="459067"/>
                    <a:pt x="2315821" y="458971"/>
                  </a:cubicBezTo>
                  <a:cubicBezTo>
                    <a:pt x="2315917" y="458781"/>
                    <a:pt x="2316298" y="458590"/>
                    <a:pt x="2316774" y="458400"/>
                  </a:cubicBezTo>
                  <a:cubicBezTo>
                    <a:pt x="2317060" y="458305"/>
                    <a:pt x="2317441" y="458114"/>
                    <a:pt x="2317727" y="457924"/>
                  </a:cubicBezTo>
                  <a:cubicBezTo>
                    <a:pt x="2318870" y="457257"/>
                    <a:pt x="2318298" y="455447"/>
                    <a:pt x="2317536" y="453257"/>
                  </a:cubicBezTo>
                  <a:cubicBezTo>
                    <a:pt x="2317345" y="452780"/>
                    <a:pt x="2317250" y="452399"/>
                    <a:pt x="2317155" y="452209"/>
                  </a:cubicBezTo>
                  <a:cubicBezTo>
                    <a:pt x="2317060" y="451637"/>
                    <a:pt x="2316298" y="450970"/>
                    <a:pt x="2315345" y="450113"/>
                  </a:cubicBezTo>
                  <a:cubicBezTo>
                    <a:pt x="2314679" y="449542"/>
                    <a:pt x="2314012" y="448970"/>
                    <a:pt x="2313440" y="448303"/>
                  </a:cubicBezTo>
                  <a:cubicBezTo>
                    <a:pt x="2312583" y="447256"/>
                    <a:pt x="2313154" y="445827"/>
                    <a:pt x="2313726" y="444493"/>
                  </a:cubicBezTo>
                  <a:cubicBezTo>
                    <a:pt x="2313821" y="444208"/>
                    <a:pt x="2314012" y="443922"/>
                    <a:pt x="2314107" y="443541"/>
                  </a:cubicBezTo>
                  <a:cubicBezTo>
                    <a:pt x="2314774" y="443350"/>
                    <a:pt x="2317917" y="446113"/>
                    <a:pt x="2319155" y="447637"/>
                  </a:cubicBezTo>
                  <a:cubicBezTo>
                    <a:pt x="2320203" y="448970"/>
                    <a:pt x="2324013" y="452209"/>
                    <a:pt x="2325251" y="453161"/>
                  </a:cubicBezTo>
                  <a:cubicBezTo>
                    <a:pt x="2326203" y="453923"/>
                    <a:pt x="2328680" y="454304"/>
                    <a:pt x="2331252" y="454685"/>
                  </a:cubicBezTo>
                  <a:cubicBezTo>
                    <a:pt x="2331633" y="454780"/>
                    <a:pt x="2331919" y="454780"/>
                    <a:pt x="2332204" y="454780"/>
                  </a:cubicBezTo>
                  <a:cubicBezTo>
                    <a:pt x="2333538" y="454971"/>
                    <a:pt x="2335157" y="455638"/>
                    <a:pt x="2335728" y="456400"/>
                  </a:cubicBezTo>
                  <a:cubicBezTo>
                    <a:pt x="2336586" y="457638"/>
                    <a:pt x="2339158" y="456876"/>
                    <a:pt x="2340396" y="456304"/>
                  </a:cubicBezTo>
                  <a:cubicBezTo>
                    <a:pt x="2341920" y="455638"/>
                    <a:pt x="2344110" y="453828"/>
                    <a:pt x="2345159" y="452399"/>
                  </a:cubicBezTo>
                  <a:cubicBezTo>
                    <a:pt x="2345539" y="451923"/>
                    <a:pt x="2345825" y="451828"/>
                    <a:pt x="2345920" y="451828"/>
                  </a:cubicBezTo>
                  <a:cubicBezTo>
                    <a:pt x="2346111" y="451828"/>
                    <a:pt x="2346302" y="452209"/>
                    <a:pt x="2346302" y="453066"/>
                  </a:cubicBezTo>
                  <a:cubicBezTo>
                    <a:pt x="2346302" y="453066"/>
                    <a:pt x="2346206" y="454209"/>
                    <a:pt x="2345159" y="455161"/>
                  </a:cubicBezTo>
                  <a:cubicBezTo>
                    <a:pt x="2344587" y="455638"/>
                    <a:pt x="2344396" y="456114"/>
                    <a:pt x="2344492" y="456590"/>
                  </a:cubicBezTo>
                  <a:cubicBezTo>
                    <a:pt x="2344396" y="457257"/>
                    <a:pt x="2345063" y="457733"/>
                    <a:pt x="2346111" y="458305"/>
                  </a:cubicBezTo>
                  <a:close/>
                  <a:moveTo>
                    <a:pt x="48014" y="306571"/>
                  </a:moveTo>
                  <a:lnTo>
                    <a:pt x="48014" y="306571"/>
                  </a:lnTo>
                  <a:cubicBezTo>
                    <a:pt x="44204" y="306095"/>
                    <a:pt x="43347" y="306476"/>
                    <a:pt x="42966" y="306952"/>
                  </a:cubicBezTo>
                  <a:cubicBezTo>
                    <a:pt x="42775" y="307143"/>
                    <a:pt x="42680" y="307524"/>
                    <a:pt x="43061" y="308000"/>
                  </a:cubicBezTo>
                  <a:cubicBezTo>
                    <a:pt x="43728" y="308953"/>
                    <a:pt x="44775" y="310572"/>
                    <a:pt x="46490" y="310572"/>
                  </a:cubicBezTo>
                  <a:cubicBezTo>
                    <a:pt x="46776" y="310572"/>
                    <a:pt x="47157" y="310477"/>
                    <a:pt x="47442" y="310381"/>
                  </a:cubicBezTo>
                  <a:cubicBezTo>
                    <a:pt x="48586" y="310000"/>
                    <a:pt x="50205" y="308857"/>
                    <a:pt x="50109" y="307810"/>
                  </a:cubicBezTo>
                  <a:cubicBezTo>
                    <a:pt x="50109" y="307143"/>
                    <a:pt x="49443" y="306762"/>
                    <a:pt x="48014" y="306571"/>
                  </a:cubicBezTo>
                  <a:close/>
                  <a:moveTo>
                    <a:pt x="47157" y="309619"/>
                  </a:moveTo>
                  <a:cubicBezTo>
                    <a:pt x="45823" y="310096"/>
                    <a:pt x="44871" y="309143"/>
                    <a:pt x="43823" y="307524"/>
                  </a:cubicBezTo>
                  <a:cubicBezTo>
                    <a:pt x="43728" y="307429"/>
                    <a:pt x="43728" y="307333"/>
                    <a:pt x="43728" y="307333"/>
                  </a:cubicBezTo>
                  <a:cubicBezTo>
                    <a:pt x="43823" y="307238"/>
                    <a:pt x="44299" y="306857"/>
                    <a:pt x="47823" y="307333"/>
                  </a:cubicBezTo>
                  <a:lnTo>
                    <a:pt x="47823" y="307333"/>
                  </a:lnTo>
                  <a:cubicBezTo>
                    <a:pt x="48681" y="307429"/>
                    <a:pt x="49157" y="307619"/>
                    <a:pt x="49157" y="307905"/>
                  </a:cubicBezTo>
                  <a:cubicBezTo>
                    <a:pt x="49252" y="308476"/>
                    <a:pt x="48300" y="309334"/>
                    <a:pt x="47157" y="309619"/>
                  </a:cubicBezTo>
                  <a:close/>
                  <a:moveTo>
                    <a:pt x="2961" y="297142"/>
                  </a:moveTo>
                  <a:cubicBezTo>
                    <a:pt x="2389" y="296475"/>
                    <a:pt x="1722" y="296189"/>
                    <a:pt x="1056" y="296380"/>
                  </a:cubicBezTo>
                  <a:cubicBezTo>
                    <a:pt x="675" y="296475"/>
                    <a:pt x="103" y="296856"/>
                    <a:pt x="8" y="298094"/>
                  </a:cubicBezTo>
                  <a:cubicBezTo>
                    <a:pt x="-87" y="299428"/>
                    <a:pt x="675" y="301237"/>
                    <a:pt x="1722" y="301904"/>
                  </a:cubicBezTo>
                  <a:cubicBezTo>
                    <a:pt x="2104" y="302095"/>
                    <a:pt x="2389" y="302190"/>
                    <a:pt x="2675" y="302190"/>
                  </a:cubicBezTo>
                  <a:cubicBezTo>
                    <a:pt x="2865" y="302190"/>
                    <a:pt x="2961" y="302190"/>
                    <a:pt x="3151" y="302095"/>
                  </a:cubicBezTo>
                  <a:cubicBezTo>
                    <a:pt x="3437" y="301999"/>
                    <a:pt x="3723" y="301999"/>
                    <a:pt x="3913" y="301904"/>
                  </a:cubicBezTo>
                  <a:cubicBezTo>
                    <a:pt x="4485" y="301809"/>
                    <a:pt x="5056" y="301618"/>
                    <a:pt x="5342" y="301237"/>
                  </a:cubicBezTo>
                  <a:cubicBezTo>
                    <a:pt x="5532" y="300761"/>
                    <a:pt x="5247" y="300285"/>
                    <a:pt x="5056" y="299904"/>
                  </a:cubicBezTo>
                  <a:cubicBezTo>
                    <a:pt x="4008" y="298380"/>
                    <a:pt x="3056" y="297142"/>
                    <a:pt x="2961" y="297142"/>
                  </a:cubicBezTo>
                  <a:close/>
                  <a:moveTo>
                    <a:pt x="3723" y="301047"/>
                  </a:moveTo>
                  <a:cubicBezTo>
                    <a:pt x="3437" y="301142"/>
                    <a:pt x="3151" y="301142"/>
                    <a:pt x="2865" y="301237"/>
                  </a:cubicBezTo>
                  <a:cubicBezTo>
                    <a:pt x="2675" y="301333"/>
                    <a:pt x="2484" y="301237"/>
                    <a:pt x="2294" y="301142"/>
                  </a:cubicBezTo>
                  <a:cubicBezTo>
                    <a:pt x="1532" y="300666"/>
                    <a:pt x="865" y="299047"/>
                    <a:pt x="961" y="297999"/>
                  </a:cubicBezTo>
                  <a:cubicBezTo>
                    <a:pt x="961" y="297523"/>
                    <a:pt x="1151" y="297142"/>
                    <a:pt x="1341" y="297142"/>
                  </a:cubicBezTo>
                  <a:cubicBezTo>
                    <a:pt x="1341" y="297142"/>
                    <a:pt x="1437" y="297142"/>
                    <a:pt x="1437" y="297142"/>
                  </a:cubicBezTo>
                  <a:cubicBezTo>
                    <a:pt x="1627" y="297142"/>
                    <a:pt x="2008" y="297332"/>
                    <a:pt x="2294" y="297713"/>
                  </a:cubicBezTo>
                  <a:lnTo>
                    <a:pt x="2294" y="297713"/>
                  </a:lnTo>
                  <a:cubicBezTo>
                    <a:pt x="2294" y="297713"/>
                    <a:pt x="3247" y="298951"/>
                    <a:pt x="4199" y="300380"/>
                  </a:cubicBezTo>
                  <a:cubicBezTo>
                    <a:pt x="4485" y="300856"/>
                    <a:pt x="4485" y="300952"/>
                    <a:pt x="4485" y="300952"/>
                  </a:cubicBezTo>
                  <a:cubicBezTo>
                    <a:pt x="4389" y="300952"/>
                    <a:pt x="4008" y="300952"/>
                    <a:pt x="3723" y="301047"/>
                  </a:cubicBezTo>
                  <a:close/>
                  <a:moveTo>
                    <a:pt x="177173" y="213703"/>
                  </a:moveTo>
                  <a:cubicBezTo>
                    <a:pt x="178221" y="214179"/>
                    <a:pt x="179269" y="214560"/>
                    <a:pt x="180412" y="214560"/>
                  </a:cubicBezTo>
                  <a:cubicBezTo>
                    <a:pt x="180983" y="214560"/>
                    <a:pt x="181555" y="214465"/>
                    <a:pt x="182126" y="214274"/>
                  </a:cubicBezTo>
                  <a:cubicBezTo>
                    <a:pt x="184126" y="213512"/>
                    <a:pt x="186602" y="210845"/>
                    <a:pt x="186698" y="209321"/>
                  </a:cubicBezTo>
                  <a:cubicBezTo>
                    <a:pt x="186698" y="209035"/>
                    <a:pt x="186698" y="208654"/>
                    <a:pt x="186793" y="208369"/>
                  </a:cubicBezTo>
                  <a:cubicBezTo>
                    <a:pt x="186889" y="206749"/>
                    <a:pt x="186984" y="205606"/>
                    <a:pt x="186317" y="204940"/>
                  </a:cubicBezTo>
                  <a:cubicBezTo>
                    <a:pt x="185936" y="204559"/>
                    <a:pt x="185269" y="204368"/>
                    <a:pt x="184412" y="204368"/>
                  </a:cubicBezTo>
                  <a:cubicBezTo>
                    <a:pt x="181650" y="204368"/>
                    <a:pt x="177554" y="204368"/>
                    <a:pt x="176601" y="206368"/>
                  </a:cubicBezTo>
                  <a:cubicBezTo>
                    <a:pt x="175840" y="207892"/>
                    <a:pt x="174506" y="212655"/>
                    <a:pt x="176792" y="213512"/>
                  </a:cubicBezTo>
                  <a:lnTo>
                    <a:pt x="177173" y="213703"/>
                  </a:lnTo>
                  <a:close/>
                  <a:moveTo>
                    <a:pt x="177459" y="206654"/>
                  </a:moveTo>
                  <a:cubicBezTo>
                    <a:pt x="178126" y="205130"/>
                    <a:pt x="182031" y="205130"/>
                    <a:pt x="184412" y="205130"/>
                  </a:cubicBezTo>
                  <a:cubicBezTo>
                    <a:pt x="184983" y="205130"/>
                    <a:pt x="185460" y="205225"/>
                    <a:pt x="185650" y="205511"/>
                  </a:cubicBezTo>
                  <a:cubicBezTo>
                    <a:pt x="186126" y="205987"/>
                    <a:pt x="186031" y="207035"/>
                    <a:pt x="185936" y="208369"/>
                  </a:cubicBezTo>
                  <a:cubicBezTo>
                    <a:pt x="185936" y="208654"/>
                    <a:pt x="185841" y="208940"/>
                    <a:pt x="185841" y="209321"/>
                  </a:cubicBezTo>
                  <a:cubicBezTo>
                    <a:pt x="185746" y="210559"/>
                    <a:pt x="183555" y="212845"/>
                    <a:pt x="181840" y="213512"/>
                  </a:cubicBezTo>
                  <a:cubicBezTo>
                    <a:pt x="180316" y="214084"/>
                    <a:pt x="179173" y="213607"/>
                    <a:pt x="177649" y="213036"/>
                  </a:cubicBezTo>
                  <a:lnTo>
                    <a:pt x="177173" y="212845"/>
                  </a:lnTo>
                  <a:cubicBezTo>
                    <a:pt x="175840" y="212274"/>
                    <a:pt x="176601" y="208464"/>
                    <a:pt x="177459" y="206654"/>
                  </a:cubicBezTo>
                  <a:close/>
                  <a:moveTo>
                    <a:pt x="2348968" y="455638"/>
                  </a:moveTo>
                  <a:cubicBezTo>
                    <a:pt x="2349159" y="455638"/>
                    <a:pt x="2349349" y="455542"/>
                    <a:pt x="2349635" y="455257"/>
                  </a:cubicBezTo>
                  <a:cubicBezTo>
                    <a:pt x="2350111" y="454590"/>
                    <a:pt x="2350493" y="453352"/>
                    <a:pt x="2350873" y="452495"/>
                  </a:cubicBezTo>
                  <a:cubicBezTo>
                    <a:pt x="2350969" y="452113"/>
                    <a:pt x="2351159" y="451637"/>
                    <a:pt x="2351254" y="451542"/>
                  </a:cubicBezTo>
                  <a:cubicBezTo>
                    <a:pt x="2351540" y="451256"/>
                    <a:pt x="2351636" y="450875"/>
                    <a:pt x="2351445" y="450494"/>
                  </a:cubicBezTo>
                  <a:cubicBezTo>
                    <a:pt x="2351159" y="450018"/>
                    <a:pt x="2350397" y="449828"/>
                    <a:pt x="2349826" y="449923"/>
                  </a:cubicBezTo>
                  <a:cubicBezTo>
                    <a:pt x="2349254" y="450018"/>
                    <a:pt x="2348968" y="450494"/>
                    <a:pt x="2348873" y="450970"/>
                  </a:cubicBezTo>
                  <a:cubicBezTo>
                    <a:pt x="2348873" y="451351"/>
                    <a:pt x="2348778" y="451828"/>
                    <a:pt x="2348683" y="452399"/>
                  </a:cubicBezTo>
                  <a:cubicBezTo>
                    <a:pt x="2348397" y="454876"/>
                    <a:pt x="2348397" y="455352"/>
                    <a:pt x="2348873" y="455542"/>
                  </a:cubicBezTo>
                  <a:cubicBezTo>
                    <a:pt x="2348873" y="455638"/>
                    <a:pt x="2348968" y="455638"/>
                    <a:pt x="2348968" y="455638"/>
                  </a:cubicBezTo>
                  <a:close/>
                  <a:moveTo>
                    <a:pt x="2349540" y="452590"/>
                  </a:moveTo>
                  <a:cubicBezTo>
                    <a:pt x="2349635" y="452018"/>
                    <a:pt x="2349635" y="451447"/>
                    <a:pt x="2349730" y="451161"/>
                  </a:cubicBezTo>
                  <a:cubicBezTo>
                    <a:pt x="2349730" y="450875"/>
                    <a:pt x="2349826" y="450875"/>
                    <a:pt x="2350016" y="450875"/>
                  </a:cubicBezTo>
                  <a:cubicBezTo>
                    <a:pt x="2350016" y="450875"/>
                    <a:pt x="2350111" y="450875"/>
                    <a:pt x="2350111" y="450875"/>
                  </a:cubicBezTo>
                  <a:cubicBezTo>
                    <a:pt x="2350397" y="450875"/>
                    <a:pt x="2350587" y="450970"/>
                    <a:pt x="2350587" y="451066"/>
                  </a:cubicBezTo>
                  <a:cubicBezTo>
                    <a:pt x="2350587" y="451066"/>
                    <a:pt x="2350587" y="451066"/>
                    <a:pt x="2350587" y="451161"/>
                  </a:cubicBezTo>
                  <a:cubicBezTo>
                    <a:pt x="2350397" y="451351"/>
                    <a:pt x="2350302" y="451637"/>
                    <a:pt x="2350016" y="452399"/>
                  </a:cubicBezTo>
                  <a:cubicBezTo>
                    <a:pt x="2349826" y="452875"/>
                    <a:pt x="2349635" y="453352"/>
                    <a:pt x="2349444" y="453828"/>
                  </a:cubicBezTo>
                  <a:cubicBezTo>
                    <a:pt x="2349444" y="453352"/>
                    <a:pt x="2349540" y="452875"/>
                    <a:pt x="2349540" y="452590"/>
                  </a:cubicBezTo>
                  <a:close/>
                  <a:moveTo>
                    <a:pt x="28107" y="305905"/>
                  </a:moveTo>
                  <a:cubicBezTo>
                    <a:pt x="27249" y="305905"/>
                    <a:pt x="26488" y="306476"/>
                    <a:pt x="26297" y="307238"/>
                  </a:cubicBezTo>
                  <a:cubicBezTo>
                    <a:pt x="26106" y="307905"/>
                    <a:pt x="26488" y="308476"/>
                    <a:pt x="27345" y="308762"/>
                  </a:cubicBezTo>
                  <a:cubicBezTo>
                    <a:pt x="27630" y="308857"/>
                    <a:pt x="28202" y="308953"/>
                    <a:pt x="28773" y="308953"/>
                  </a:cubicBezTo>
                  <a:cubicBezTo>
                    <a:pt x="30774" y="308953"/>
                    <a:pt x="33726" y="308286"/>
                    <a:pt x="34489" y="307810"/>
                  </a:cubicBezTo>
                  <a:cubicBezTo>
                    <a:pt x="34774" y="307619"/>
                    <a:pt x="34774" y="307333"/>
                    <a:pt x="34774" y="307238"/>
                  </a:cubicBezTo>
                  <a:cubicBezTo>
                    <a:pt x="34774" y="307048"/>
                    <a:pt x="34584" y="306857"/>
                    <a:pt x="34203" y="306762"/>
                  </a:cubicBezTo>
                  <a:cubicBezTo>
                    <a:pt x="32393" y="306381"/>
                    <a:pt x="29059" y="305905"/>
                    <a:pt x="28107" y="305905"/>
                  </a:cubicBezTo>
                  <a:close/>
                  <a:moveTo>
                    <a:pt x="27726" y="308000"/>
                  </a:moveTo>
                  <a:cubicBezTo>
                    <a:pt x="27440" y="307905"/>
                    <a:pt x="27059" y="307714"/>
                    <a:pt x="27154" y="307333"/>
                  </a:cubicBezTo>
                  <a:cubicBezTo>
                    <a:pt x="27249" y="307048"/>
                    <a:pt x="27630" y="306667"/>
                    <a:pt x="28012" y="306667"/>
                  </a:cubicBezTo>
                  <a:cubicBezTo>
                    <a:pt x="28678" y="306667"/>
                    <a:pt x="31345" y="306952"/>
                    <a:pt x="33155" y="307333"/>
                  </a:cubicBezTo>
                  <a:cubicBezTo>
                    <a:pt x="31822" y="307905"/>
                    <a:pt x="28678" y="308381"/>
                    <a:pt x="27726" y="308000"/>
                  </a:cubicBezTo>
                  <a:close/>
                  <a:moveTo>
                    <a:pt x="2260100" y="939793"/>
                  </a:moveTo>
                  <a:cubicBezTo>
                    <a:pt x="2260100" y="939698"/>
                    <a:pt x="2260195" y="939317"/>
                    <a:pt x="2259719" y="939032"/>
                  </a:cubicBezTo>
                  <a:cubicBezTo>
                    <a:pt x="2258385" y="938365"/>
                    <a:pt x="2254766" y="937888"/>
                    <a:pt x="2254671" y="937888"/>
                  </a:cubicBezTo>
                  <a:lnTo>
                    <a:pt x="2254576" y="937888"/>
                  </a:lnTo>
                  <a:cubicBezTo>
                    <a:pt x="2253814" y="937888"/>
                    <a:pt x="2252195" y="937888"/>
                    <a:pt x="2251432" y="938650"/>
                  </a:cubicBezTo>
                  <a:cubicBezTo>
                    <a:pt x="2251146" y="938936"/>
                    <a:pt x="2251052" y="939317"/>
                    <a:pt x="2251052" y="939698"/>
                  </a:cubicBezTo>
                  <a:cubicBezTo>
                    <a:pt x="2251242" y="941222"/>
                    <a:pt x="2252290" y="941984"/>
                    <a:pt x="2254099" y="941984"/>
                  </a:cubicBezTo>
                  <a:cubicBezTo>
                    <a:pt x="2255243" y="941984"/>
                    <a:pt x="2259719" y="940937"/>
                    <a:pt x="2260100" y="939793"/>
                  </a:cubicBezTo>
                  <a:close/>
                  <a:moveTo>
                    <a:pt x="2251909" y="939508"/>
                  </a:moveTo>
                  <a:cubicBezTo>
                    <a:pt x="2251909" y="939317"/>
                    <a:pt x="2252004" y="939222"/>
                    <a:pt x="2252004" y="939127"/>
                  </a:cubicBezTo>
                  <a:cubicBezTo>
                    <a:pt x="2252480" y="938650"/>
                    <a:pt x="2253814" y="938650"/>
                    <a:pt x="2254385" y="938650"/>
                  </a:cubicBezTo>
                  <a:cubicBezTo>
                    <a:pt x="2254671" y="938650"/>
                    <a:pt x="2257719" y="939127"/>
                    <a:pt x="2259052" y="939698"/>
                  </a:cubicBezTo>
                  <a:cubicBezTo>
                    <a:pt x="2258385" y="940174"/>
                    <a:pt x="2255337" y="941127"/>
                    <a:pt x="2254004" y="941127"/>
                  </a:cubicBezTo>
                  <a:cubicBezTo>
                    <a:pt x="2252766" y="941222"/>
                    <a:pt x="2252099" y="940651"/>
                    <a:pt x="2251909" y="939508"/>
                  </a:cubicBezTo>
                  <a:close/>
                  <a:moveTo>
                    <a:pt x="2327156" y="984561"/>
                  </a:moveTo>
                  <a:cubicBezTo>
                    <a:pt x="2327061" y="984847"/>
                    <a:pt x="2326870" y="985228"/>
                    <a:pt x="2326680" y="985609"/>
                  </a:cubicBezTo>
                  <a:cubicBezTo>
                    <a:pt x="2326299" y="986466"/>
                    <a:pt x="2325823" y="987514"/>
                    <a:pt x="2325727" y="989038"/>
                  </a:cubicBezTo>
                  <a:cubicBezTo>
                    <a:pt x="2325727" y="989514"/>
                    <a:pt x="2325632" y="989990"/>
                    <a:pt x="2325632" y="990371"/>
                  </a:cubicBezTo>
                  <a:cubicBezTo>
                    <a:pt x="2325442" y="991991"/>
                    <a:pt x="2325346" y="993038"/>
                    <a:pt x="2326013" y="993324"/>
                  </a:cubicBezTo>
                  <a:cubicBezTo>
                    <a:pt x="2326109" y="993324"/>
                    <a:pt x="2326203" y="993419"/>
                    <a:pt x="2326299" y="993419"/>
                  </a:cubicBezTo>
                  <a:cubicBezTo>
                    <a:pt x="2326680" y="993419"/>
                    <a:pt x="2327061" y="993133"/>
                    <a:pt x="2327156" y="993038"/>
                  </a:cubicBezTo>
                  <a:cubicBezTo>
                    <a:pt x="2328109" y="992371"/>
                    <a:pt x="2328585" y="991228"/>
                    <a:pt x="2329061" y="990276"/>
                  </a:cubicBezTo>
                  <a:cubicBezTo>
                    <a:pt x="2329347" y="989609"/>
                    <a:pt x="2329633" y="989038"/>
                    <a:pt x="2330014" y="988562"/>
                  </a:cubicBezTo>
                  <a:cubicBezTo>
                    <a:pt x="2330394" y="988180"/>
                    <a:pt x="2330680" y="987895"/>
                    <a:pt x="2330871" y="987704"/>
                  </a:cubicBezTo>
                  <a:cubicBezTo>
                    <a:pt x="2331252" y="987323"/>
                    <a:pt x="2331537" y="987037"/>
                    <a:pt x="2332014" y="986371"/>
                  </a:cubicBezTo>
                  <a:cubicBezTo>
                    <a:pt x="2332776" y="985228"/>
                    <a:pt x="2332776" y="982370"/>
                    <a:pt x="2332776" y="981989"/>
                  </a:cubicBezTo>
                  <a:cubicBezTo>
                    <a:pt x="2332776" y="981227"/>
                    <a:pt x="2332776" y="979989"/>
                    <a:pt x="2332014" y="979799"/>
                  </a:cubicBezTo>
                  <a:cubicBezTo>
                    <a:pt x="2331633" y="979703"/>
                    <a:pt x="2331157" y="979799"/>
                    <a:pt x="2330680" y="980275"/>
                  </a:cubicBezTo>
                  <a:cubicBezTo>
                    <a:pt x="2330014" y="980846"/>
                    <a:pt x="2327537" y="983228"/>
                    <a:pt x="2327156" y="984561"/>
                  </a:cubicBezTo>
                  <a:close/>
                  <a:moveTo>
                    <a:pt x="2331633" y="980561"/>
                  </a:moveTo>
                  <a:cubicBezTo>
                    <a:pt x="2331728" y="980656"/>
                    <a:pt x="2331919" y="981227"/>
                    <a:pt x="2331823" y="982084"/>
                  </a:cubicBezTo>
                  <a:lnTo>
                    <a:pt x="2331823" y="982084"/>
                  </a:lnTo>
                  <a:cubicBezTo>
                    <a:pt x="2331823" y="982942"/>
                    <a:pt x="2331728" y="985228"/>
                    <a:pt x="2331157" y="985990"/>
                  </a:cubicBezTo>
                  <a:cubicBezTo>
                    <a:pt x="2330680" y="986657"/>
                    <a:pt x="2330490" y="986847"/>
                    <a:pt x="2330109" y="987228"/>
                  </a:cubicBezTo>
                  <a:cubicBezTo>
                    <a:pt x="2329918" y="987418"/>
                    <a:pt x="2329633" y="987704"/>
                    <a:pt x="2329251" y="988180"/>
                  </a:cubicBezTo>
                  <a:cubicBezTo>
                    <a:pt x="2328775" y="988657"/>
                    <a:pt x="2328490" y="989324"/>
                    <a:pt x="2328109" y="990086"/>
                  </a:cubicBezTo>
                  <a:cubicBezTo>
                    <a:pt x="2327632" y="991038"/>
                    <a:pt x="2327252" y="991991"/>
                    <a:pt x="2326489" y="992562"/>
                  </a:cubicBezTo>
                  <a:cubicBezTo>
                    <a:pt x="2326394" y="992562"/>
                    <a:pt x="2326394" y="992657"/>
                    <a:pt x="2326299" y="992657"/>
                  </a:cubicBezTo>
                  <a:cubicBezTo>
                    <a:pt x="2326203" y="992276"/>
                    <a:pt x="2326299" y="991228"/>
                    <a:pt x="2326394" y="990562"/>
                  </a:cubicBezTo>
                  <a:cubicBezTo>
                    <a:pt x="2326489" y="990086"/>
                    <a:pt x="2326489" y="989609"/>
                    <a:pt x="2326489" y="989133"/>
                  </a:cubicBezTo>
                  <a:cubicBezTo>
                    <a:pt x="2326585" y="987704"/>
                    <a:pt x="2327061" y="986847"/>
                    <a:pt x="2327442" y="985990"/>
                  </a:cubicBezTo>
                  <a:cubicBezTo>
                    <a:pt x="2327632" y="985609"/>
                    <a:pt x="2327823" y="985228"/>
                    <a:pt x="2327918" y="984751"/>
                  </a:cubicBezTo>
                  <a:cubicBezTo>
                    <a:pt x="2328109" y="983894"/>
                    <a:pt x="2329728" y="982180"/>
                    <a:pt x="2331252" y="980751"/>
                  </a:cubicBezTo>
                  <a:cubicBezTo>
                    <a:pt x="2331537" y="980656"/>
                    <a:pt x="2331633" y="980561"/>
                    <a:pt x="2331633" y="980561"/>
                  </a:cubicBezTo>
                  <a:close/>
                  <a:moveTo>
                    <a:pt x="673711" y="1336319"/>
                  </a:moveTo>
                  <a:cubicBezTo>
                    <a:pt x="673902" y="1336319"/>
                    <a:pt x="674187" y="1336224"/>
                    <a:pt x="674473" y="1336033"/>
                  </a:cubicBezTo>
                  <a:cubicBezTo>
                    <a:pt x="675235" y="1335271"/>
                    <a:pt x="676569" y="1333176"/>
                    <a:pt x="676474" y="1332224"/>
                  </a:cubicBezTo>
                  <a:cubicBezTo>
                    <a:pt x="676474" y="1331938"/>
                    <a:pt x="676283" y="1331747"/>
                    <a:pt x="676092" y="1331652"/>
                  </a:cubicBezTo>
                  <a:cubicBezTo>
                    <a:pt x="675426" y="1331271"/>
                    <a:pt x="674093" y="1331462"/>
                    <a:pt x="673806" y="1331462"/>
                  </a:cubicBezTo>
                  <a:cubicBezTo>
                    <a:pt x="673330" y="1331462"/>
                    <a:pt x="672949" y="1331652"/>
                    <a:pt x="672664" y="1331938"/>
                  </a:cubicBezTo>
                  <a:cubicBezTo>
                    <a:pt x="672283" y="1332319"/>
                    <a:pt x="672187" y="1332986"/>
                    <a:pt x="672283" y="1333652"/>
                  </a:cubicBezTo>
                  <a:lnTo>
                    <a:pt x="672283" y="1333843"/>
                  </a:lnTo>
                  <a:cubicBezTo>
                    <a:pt x="672568" y="1335176"/>
                    <a:pt x="672854" y="1336129"/>
                    <a:pt x="673521" y="1336224"/>
                  </a:cubicBezTo>
                  <a:cubicBezTo>
                    <a:pt x="673521" y="1336319"/>
                    <a:pt x="673616" y="1336319"/>
                    <a:pt x="673711" y="1336319"/>
                  </a:cubicBezTo>
                  <a:close/>
                  <a:moveTo>
                    <a:pt x="673140" y="1333462"/>
                  </a:moveTo>
                  <a:cubicBezTo>
                    <a:pt x="673044" y="1333081"/>
                    <a:pt x="673140" y="1332700"/>
                    <a:pt x="673330" y="1332509"/>
                  </a:cubicBezTo>
                  <a:cubicBezTo>
                    <a:pt x="673426" y="1332414"/>
                    <a:pt x="673616" y="1332319"/>
                    <a:pt x="673711" y="1332319"/>
                  </a:cubicBezTo>
                  <a:lnTo>
                    <a:pt x="673806" y="1332319"/>
                  </a:lnTo>
                  <a:cubicBezTo>
                    <a:pt x="673997" y="1332319"/>
                    <a:pt x="674378" y="1332319"/>
                    <a:pt x="674664" y="1332319"/>
                  </a:cubicBezTo>
                  <a:cubicBezTo>
                    <a:pt x="675045" y="1332319"/>
                    <a:pt x="675330" y="1332319"/>
                    <a:pt x="675521" y="1332414"/>
                  </a:cubicBezTo>
                  <a:cubicBezTo>
                    <a:pt x="675616" y="1332795"/>
                    <a:pt x="674664" y="1334795"/>
                    <a:pt x="673902" y="1335557"/>
                  </a:cubicBezTo>
                  <a:cubicBezTo>
                    <a:pt x="673616" y="1335367"/>
                    <a:pt x="673330" y="1334129"/>
                    <a:pt x="673235" y="1333747"/>
                  </a:cubicBezTo>
                  <a:lnTo>
                    <a:pt x="673140" y="1333462"/>
                  </a:lnTo>
                  <a:close/>
                  <a:moveTo>
                    <a:pt x="665234" y="1304601"/>
                  </a:moveTo>
                  <a:cubicBezTo>
                    <a:pt x="665044" y="1304506"/>
                    <a:pt x="664758" y="1304506"/>
                    <a:pt x="664662" y="1304411"/>
                  </a:cubicBezTo>
                  <a:lnTo>
                    <a:pt x="664662" y="1304411"/>
                  </a:lnTo>
                  <a:cubicBezTo>
                    <a:pt x="664186" y="1304029"/>
                    <a:pt x="662948" y="1303839"/>
                    <a:pt x="662186" y="1304125"/>
                  </a:cubicBezTo>
                  <a:cubicBezTo>
                    <a:pt x="661805" y="1304315"/>
                    <a:pt x="661519" y="1304601"/>
                    <a:pt x="661519" y="1304982"/>
                  </a:cubicBezTo>
                  <a:cubicBezTo>
                    <a:pt x="661519" y="1305268"/>
                    <a:pt x="661424" y="1305934"/>
                    <a:pt x="661329" y="1306792"/>
                  </a:cubicBezTo>
                  <a:cubicBezTo>
                    <a:pt x="661138" y="1308792"/>
                    <a:pt x="660853" y="1311459"/>
                    <a:pt x="660853" y="1312221"/>
                  </a:cubicBezTo>
                  <a:lnTo>
                    <a:pt x="660853" y="1312507"/>
                  </a:lnTo>
                  <a:cubicBezTo>
                    <a:pt x="661233" y="1317460"/>
                    <a:pt x="661710" y="1318603"/>
                    <a:pt x="662281" y="1318793"/>
                  </a:cubicBezTo>
                  <a:cubicBezTo>
                    <a:pt x="662567" y="1318888"/>
                    <a:pt x="662948" y="1318984"/>
                    <a:pt x="663329" y="1318984"/>
                  </a:cubicBezTo>
                  <a:cubicBezTo>
                    <a:pt x="664091" y="1318984"/>
                    <a:pt x="664853" y="1318698"/>
                    <a:pt x="665424" y="1318222"/>
                  </a:cubicBezTo>
                  <a:cubicBezTo>
                    <a:pt x="666282" y="1317460"/>
                    <a:pt x="667139" y="1314317"/>
                    <a:pt x="666567" y="1313459"/>
                  </a:cubicBezTo>
                  <a:cubicBezTo>
                    <a:pt x="666472" y="1313269"/>
                    <a:pt x="666282" y="1313078"/>
                    <a:pt x="666187" y="1312888"/>
                  </a:cubicBezTo>
                  <a:cubicBezTo>
                    <a:pt x="665520" y="1312030"/>
                    <a:pt x="665044" y="1311173"/>
                    <a:pt x="665520" y="1310507"/>
                  </a:cubicBezTo>
                  <a:cubicBezTo>
                    <a:pt x="665710" y="1310221"/>
                    <a:pt x="666187" y="1309840"/>
                    <a:pt x="666567" y="1309363"/>
                  </a:cubicBezTo>
                  <a:cubicBezTo>
                    <a:pt x="667710" y="1308316"/>
                    <a:pt x="669235" y="1306982"/>
                    <a:pt x="667901" y="1305839"/>
                  </a:cubicBezTo>
                  <a:cubicBezTo>
                    <a:pt x="666949" y="1305077"/>
                    <a:pt x="665901" y="1304792"/>
                    <a:pt x="665234" y="1304601"/>
                  </a:cubicBezTo>
                  <a:close/>
                  <a:moveTo>
                    <a:pt x="665901" y="1308983"/>
                  </a:moveTo>
                  <a:cubicBezTo>
                    <a:pt x="665424" y="1309459"/>
                    <a:pt x="664948" y="1309840"/>
                    <a:pt x="664662" y="1310221"/>
                  </a:cubicBezTo>
                  <a:cubicBezTo>
                    <a:pt x="663805" y="1311459"/>
                    <a:pt x="664758" y="1312697"/>
                    <a:pt x="665329" y="1313459"/>
                  </a:cubicBezTo>
                  <a:cubicBezTo>
                    <a:pt x="665520" y="1313650"/>
                    <a:pt x="665615" y="1313840"/>
                    <a:pt x="665710" y="1314031"/>
                  </a:cubicBezTo>
                  <a:cubicBezTo>
                    <a:pt x="666091" y="1314602"/>
                    <a:pt x="665234" y="1317365"/>
                    <a:pt x="664758" y="1317841"/>
                  </a:cubicBezTo>
                  <a:cubicBezTo>
                    <a:pt x="664281" y="1318317"/>
                    <a:pt x="663329" y="1318412"/>
                    <a:pt x="662758" y="1318222"/>
                  </a:cubicBezTo>
                  <a:cubicBezTo>
                    <a:pt x="662567" y="1318031"/>
                    <a:pt x="662186" y="1317079"/>
                    <a:pt x="661805" y="1312602"/>
                  </a:cubicBezTo>
                  <a:lnTo>
                    <a:pt x="661805" y="1312316"/>
                  </a:lnTo>
                  <a:cubicBezTo>
                    <a:pt x="661710" y="1311650"/>
                    <a:pt x="662091" y="1308792"/>
                    <a:pt x="662281" y="1306982"/>
                  </a:cubicBezTo>
                  <a:cubicBezTo>
                    <a:pt x="662376" y="1306125"/>
                    <a:pt x="662472" y="1305458"/>
                    <a:pt x="662472" y="1305172"/>
                  </a:cubicBezTo>
                  <a:cubicBezTo>
                    <a:pt x="662472" y="1305077"/>
                    <a:pt x="662472" y="1305077"/>
                    <a:pt x="662567" y="1304982"/>
                  </a:cubicBezTo>
                  <a:cubicBezTo>
                    <a:pt x="662662" y="1304887"/>
                    <a:pt x="662853" y="1304887"/>
                    <a:pt x="663043" y="1304887"/>
                  </a:cubicBezTo>
                  <a:cubicBezTo>
                    <a:pt x="663424" y="1304887"/>
                    <a:pt x="663901" y="1304982"/>
                    <a:pt x="664091" y="1305172"/>
                  </a:cubicBezTo>
                  <a:cubicBezTo>
                    <a:pt x="664281" y="1305268"/>
                    <a:pt x="664568" y="1305363"/>
                    <a:pt x="664948" y="1305458"/>
                  </a:cubicBezTo>
                  <a:cubicBezTo>
                    <a:pt x="665615" y="1305649"/>
                    <a:pt x="666472" y="1305839"/>
                    <a:pt x="667330" y="1306696"/>
                  </a:cubicBezTo>
                  <a:cubicBezTo>
                    <a:pt x="667806" y="1307078"/>
                    <a:pt x="667330" y="1307744"/>
                    <a:pt x="665901" y="1308983"/>
                  </a:cubicBezTo>
                  <a:close/>
                  <a:moveTo>
                    <a:pt x="667901" y="1339558"/>
                  </a:moveTo>
                  <a:cubicBezTo>
                    <a:pt x="668186" y="1340320"/>
                    <a:pt x="668473" y="1341082"/>
                    <a:pt x="669235" y="1341177"/>
                  </a:cubicBezTo>
                  <a:cubicBezTo>
                    <a:pt x="669330" y="1341177"/>
                    <a:pt x="669425" y="1341177"/>
                    <a:pt x="669520" y="1341177"/>
                  </a:cubicBezTo>
                  <a:cubicBezTo>
                    <a:pt x="669806" y="1341177"/>
                    <a:pt x="670092" y="1341082"/>
                    <a:pt x="670473" y="1340891"/>
                  </a:cubicBezTo>
                  <a:cubicBezTo>
                    <a:pt x="670854" y="1340701"/>
                    <a:pt x="671044" y="1340320"/>
                    <a:pt x="671140" y="1339843"/>
                  </a:cubicBezTo>
                  <a:cubicBezTo>
                    <a:pt x="671235" y="1338986"/>
                    <a:pt x="670473" y="1338034"/>
                    <a:pt x="670092" y="1337748"/>
                  </a:cubicBezTo>
                  <a:cubicBezTo>
                    <a:pt x="669711" y="1337462"/>
                    <a:pt x="669044" y="1337558"/>
                    <a:pt x="668473" y="1337938"/>
                  </a:cubicBezTo>
                  <a:cubicBezTo>
                    <a:pt x="667806" y="1338415"/>
                    <a:pt x="667615" y="1338986"/>
                    <a:pt x="667901" y="1339558"/>
                  </a:cubicBezTo>
                  <a:close/>
                  <a:moveTo>
                    <a:pt x="668853" y="1338700"/>
                  </a:moveTo>
                  <a:cubicBezTo>
                    <a:pt x="669044" y="1338605"/>
                    <a:pt x="669235" y="1338510"/>
                    <a:pt x="669330" y="1338510"/>
                  </a:cubicBezTo>
                  <a:cubicBezTo>
                    <a:pt x="669330" y="1338510"/>
                    <a:pt x="669425" y="1338510"/>
                    <a:pt x="669425" y="1338510"/>
                  </a:cubicBezTo>
                  <a:cubicBezTo>
                    <a:pt x="669615" y="1338700"/>
                    <a:pt x="670187" y="1339367"/>
                    <a:pt x="670187" y="1339939"/>
                  </a:cubicBezTo>
                  <a:cubicBezTo>
                    <a:pt x="670187" y="1340129"/>
                    <a:pt x="670092" y="1340225"/>
                    <a:pt x="669996" y="1340320"/>
                  </a:cubicBezTo>
                  <a:cubicBezTo>
                    <a:pt x="669901" y="1340415"/>
                    <a:pt x="669711" y="1340510"/>
                    <a:pt x="669615" y="1340415"/>
                  </a:cubicBezTo>
                  <a:cubicBezTo>
                    <a:pt x="669330" y="1340320"/>
                    <a:pt x="669044" y="1339558"/>
                    <a:pt x="668853" y="1339272"/>
                  </a:cubicBezTo>
                  <a:cubicBezTo>
                    <a:pt x="668568" y="1338891"/>
                    <a:pt x="668759" y="1338796"/>
                    <a:pt x="668853" y="1338700"/>
                  </a:cubicBezTo>
                  <a:close/>
                  <a:moveTo>
                    <a:pt x="360720" y="305428"/>
                  </a:moveTo>
                  <a:cubicBezTo>
                    <a:pt x="360053" y="307143"/>
                    <a:pt x="359577" y="308476"/>
                    <a:pt x="360053" y="309048"/>
                  </a:cubicBezTo>
                  <a:cubicBezTo>
                    <a:pt x="360148" y="309238"/>
                    <a:pt x="360434" y="309238"/>
                    <a:pt x="360624" y="309238"/>
                  </a:cubicBezTo>
                  <a:cubicBezTo>
                    <a:pt x="360720" y="309238"/>
                    <a:pt x="360720" y="309238"/>
                    <a:pt x="360815" y="309238"/>
                  </a:cubicBezTo>
                  <a:cubicBezTo>
                    <a:pt x="362339" y="309048"/>
                    <a:pt x="363292" y="308286"/>
                    <a:pt x="363768" y="306952"/>
                  </a:cubicBezTo>
                  <a:cubicBezTo>
                    <a:pt x="364149" y="305619"/>
                    <a:pt x="364625" y="301999"/>
                    <a:pt x="364435" y="301333"/>
                  </a:cubicBezTo>
                  <a:cubicBezTo>
                    <a:pt x="364149" y="300380"/>
                    <a:pt x="362910" y="299332"/>
                    <a:pt x="362053" y="299428"/>
                  </a:cubicBezTo>
                  <a:cubicBezTo>
                    <a:pt x="361863" y="299428"/>
                    <a:pt x="361291" y="299618"/>
                    <a:pt x="361196" y="300380"/>
                  </a:cubicBezTo>
                  <a:cubicBezTo>
                    <a:pt x="361196" y="300952"/>
                    <a:pt x="361196" y="301523"/>
                    <a:pt x="361196" y="302095"/>
                  </a:cubicBezTo>
                  <a:cubicBezTo>
                    <a:pt x="361196" y="303047"/>
                    <a:pt x="361291" y="304095"/>
                    <a:pt x="361101" y="304666"/>
                  </a:cubicBezTo>
                  <a:cubicBezTo>
                    <a:pt x="360910" y="304952"/>
                    <a:pt x="360815" y="305143"/>
                    <a:pt x="360720" y="305428"/>
                  </a:cubicBezTo>
                  <a:close/>
                  <a:moveTo>
                    <a:pt x="361577" y="305714"/>
                  </a:moveTo>
                  <a:cubicBezTo>
                    <a:pt x="361672" y="305428"/>
                    <a:pt x="361767" y="305143"/>
                    <a:pt x="361863" y="304952"/>
                  </a:cubicBezTo>
                  <a:cubicBezTo>
                    <a:pt x="362149" y="304190"/>
                    <a:pt x="362053" y="303142"/>
                    <a:pt x="362053" y="302095"/>
                  </a:cubicBezTo>
                  <a:cubicBezTo>
                    <a:pt x="362053" y="301523"/>
                    <a:pt x="361958" y="300952"/>
                    <a:pt x="362053" y="300380"/>
                  </a:cubicBezTo>
                  <a:cubicBezTo>
                    <a:pt x="362053" y="300285"/>
                    <a:pt x="362053" y="300190"/>
                    <a:pt x="362053" y="300190"/>
                  </a:cubicBezTo>
                  <a:lnTo>
                    <a:pt x="362053" y="300190"/>
                  </a:lnTo>
                  <a:cubicBezTo>
                    <a:pt x="362339" y="300190"/>
                    <a:pt x="363292" y="300856"/>
                    <a:pt x="363482" y="301523"/>
                  </a:cubicBezTo>
                  <a:cubicBezTo>
                    <a:pt x="363577" y="301904"/>
                    <a:pt x="363196" y="305238"/>
                    <a:pt x="362815" y="306667"/>
                  </a:cubicBezTo>
                  <a:cubicBezTo>
                    <a:pt x="362530" y="307619"/>
                    <a:pt x="361958" y="308191"/>
                    <a:pt x="360815" y="308286"/>
                  </a:cubicBezTo>
                  <a:cubicBezTo>
                    <a:pt x="360720" y="307905"/>
                    <a:pt x="361291" y="306286"/>
                    <a:pt x="361577" y="305714"/>
                  </a:cubicBezTo>
                  <a:close/>
                  <a:moveTo>
                    <a:pt x="2345635" y="1098956"/>
                  </a:moveTo>
                  <a:cubicBezTo>
                    <a:pt x="2345539" y="1099147"/>
                    <a:pt x="2345444" y="1099528"/>
                    <a:pt x="2345635" y="1100004"/>
                  </a:cubicBezTo>
                  <a:cubicBezTo>
                    <a:pt x="2346016" y="1100671"/>
                    <a:pt x="2346682" y="1100861"/>
                    <a:pt x="2347254" y="1100861"/>
                  </a:cubicBezTo>
                  <a:cubicBezTo>
                    <a:pt x="2347730" y="1100861"/>
                    <a:pt x="2348206" y="1100766"/>
                    <a:pt x="2348492" y="1100671"/>
                  </a:cubicBezTo>
                  <a:lnTo>
                    <a:pt x="2348683" y="1100575"/>
                  </a:lnTo>
                  <a:cubicBezTo>
                    <a:pt x="2348968" y="1100290"/>
                    <a:pt x="2350207" y="1098861"/>
                    <a:pt x="2349730" y="1098004"/>
                  </a:cubicBezTo>
                  <a:cubicBezTo>
                    <a:pt x="2349635" y="1097813"/>
                    <a:pt x="2349349" y="1097528"/>
                    <a:pt x="2348683" y="1097718"/>
                  </a:cubicBezTo>
                  <a:cubicBezTo>
                    <a:pt x="2347349" y="1097908"/>
                    <a:pt x="2346016" y="1098194"/>
                    <a:pt x="2345635" y="1098956"/>
                  </a:cubicBezTo>
                  <a:close/>
                  <a:moveTo>
                    <a:pt x="2348873" y="1098480"/>
                  </a:moveTo>
                  <a:cubicBezTo>
                    <a:pt x="2348873" y="1098671"/>
                    <a:pt x="2348683" y="1099242"/>
                    <a:pt x="2348016" y="1100004"/>
                  </a:cubicBezTo>
                  <a:cubicBezTo>
                    <a:pt x="2347730" y="1100099"/>
                    <a:pt x="2346778" y="1100290"/>
                    <a:pt x="2346492" y="1099718"/>
                  </a:cubicBezTo>
                  <a:cubicBezTo>
                    <a:pt x="2346396" y="1099528"/>
                    <a:pt x="2346396" y="1099433"/>
                    <a:pt x="2346492" y="1099433"/>
                  </a:cubicBezTo>
                  <a:cubicBezTo>
                    <a:pt x="2346778" y="1098956"/>
                    <a:pt x="2348301" y="1098671"/>
                    <a:pt x="2348778" y="1098575"/>
                  </a:cubicBezTo>
                  <a:cubicBezTo>
                    <a:pt x="2348778" y="1098480"/>
                    <a:pt x="2348873" y="1098480"/>
                    <a:pt x="2348873" y="1098480"/>
                  </a:cubicBezTo>
                  <a:close/>
                  <a:moveTo>
                    <a:pt x="950794" y="969702"/>
                  </a:moveTo>
                  <a:cubicBezTo>
                    <a:pt x="950031" y="967035"/>
                    <a:pt x="943174" y="966940"/>
                    <a:pt x="943078" y="966940"/>
                  </a:cubicBezTo>
                  <a:cubicBezTo>
                    <a:pt x="942888" y="966940"/>
                    <a:pt x="942507" y="966940"/>
                    <a:pt x="941935" y="967035"/>
                  </a:cubicBezTo>
                  <a:cubicBezTo>
                    <a:pt x="940030" y="967130"/>
                    <a:pt x="936125" y="967321"/>
                    <a:pt x="934220" y="967035"/>
                  </a:cubicBezTo>
                  <a:cubicBezTo>
                    <a:pt x="932601" y="966749"/>
                    <a:pt x="928791" y="963034"/>
                    <a:pt x="926505" y="960844"/>
                  </a:cubicBezTo>
                  <a:cubicBezTo>
                    <a:pt x="925076" y="959510"/>
                    <a:pt x="924409" y="958843"/>
                    <a:pt x="924028" y="958653"/>
                  </a:cubicBezTo>
                  <a:cubicBezTo>
                    <a:pt x="923552" y="958462"/>
                    <a:pt x="921456" y="956938"/>
                    <a:pt x="919647" y="955700"/>
                  </a:cubicBezTo>
                  <a:cubicBezTo>
                    <a:pt x="917932" y="954557"/>
                    <a:pt x="916313" y="953414"/>
                    <a:pt x="915551" y="952938"/>
                  </a:cubicBezTo>
                  <a:cubicBezTo>
                    <a:pt x="913837" y="951890"/>
                    <a:pt x="902502" y="949795"/>
                    <a:pt x="901359" y="949795"/>
                  </a:cubicBezTo>
                  <a:cubicBezTo>
                    <a:pt x="899930" y="949795"/>
                    <a:pt x="895739" y="951128"/>
                    <a:pt x="894691" y="951509"/>
                  </a:cubicBezTo>
                  <a:cubicBezTo>
                    <a:pt x="893929" y="951795"/>
                    <a:pt x="892691" y="950747"/>
                    <a:pt x="891643" y="949985"/>
                  </a:cubicBezTo>
                  <a:lnTo>
                    <a:pt x="891167" y="949604"/>
                  </a:lnTo>
                  <a:cubicBezTo>
                    <a:pt x="889929" y="948652"/>
                    <a:pt x="886405" y="948652"/>
                    <a:pt x="883833" y="948747"/>
                  </a:cubicBezTo>
                  <a:cubicBezTo>
                    <a:pt x="883643" y="948747"/>
                    <a:pt x="883547" y="948747"/>
                    <a:pt x="883452" y="948747"/>
                  </a:cubicBezTo>
                  <a:cubicBezTo>
                    <a:pt x="882785" y="948747"/>
                    <a:pt x="878975" y="949318"/>
                    <a:pt x="878023" y="949890"/>
                  </a:cubicBezTo>
                  <a:cubicBezTo>
                    <a:pt x="877260" y="950271"/>
                    <a:pt x="876213" y="950938"/>
                    <a:pt x="874594" y="950747"/>
                  </a:cubicBezTo>
                  <a:cubicBezTo>
                    <a:pt x="874403" y="950747"/>
                    <a:pt x="874308" y="950652"/>
                    <a:pt x="874308" y="950557"/>
                  </a:cubicBezTo>
                  <a:cubicBezTo>
                    <a:pt x="873927" y="950080"/>
                    <a:pt x="874594" y="948461"/>
                    <a:pt x="874879" y="947699"/>
                  </a:cubicBezTo>
                  <a:cubicBezTo>
                    <a:pt x="874974" y="947413"/>
                    <a:pt x="875070" y="947223"/>
                    <a:pt x="875070" y="947033"/>
                  </a:cubicBezTo>
                  <a:cubicBezTo>
                    <a:pt x="875355" y="945985"/>
                    <a:pt x="873641" y="942461"/>
                    <a:pt x="871641" y="941127"/>
                  </a:cubicBezTo>
                  <a:cubicBezTo>
                    <a:pt x="869640" y="939698"/>
                    <a:pt x="864021" y="937698"/>
                    <a:pt x="862116" y="937126"/>
                  </a:cubicBezTo>
                  <a:cubicBezTo>
                    <a:pt x="861544" y="936936"/>
                    <a:pt x="860687" y="936555"/>
                    <a:pt x="859735" y="936174"/>
                  </a:cubicBezTo>
                  <a:cubicBezTo>
                    <a:pt x="857163" y="935126"/>
                    <a:pt x="855353" y="934459"/>
                    <a:pt x="854305" y="934459"/>
                  </a:cubicBezTo>
                  <a:cubicBezTo>
                    <a:pt x="853067" y="934459"/>
                    <a:pt x="846685" y="934650"/>
                    <a:pt x="845637" y="934745"/>
                  </a:cubicBezTo>
                  <a:cubicBezTo>
                    <a:pt x="845066" y="934841"/>
                    <a:pt x="844494" y="935412"/>
                    <a:pt x="843542" y="936555"/>
                  </a:cubicBezTo>
                  <a:cubicBezTo>
                    <a:pt x="842875" y="937317"/>
                    <a:pt x="841923" y="938365"/>
                    <a:pt x="841351" y="938555"/>
                  </a:cubicBezTo>
                  <a:cubicBezTo>
                    <a:pt x="841446" y="937888"/>
                    <a:pt x="842685" y="935698"/>
                    <a:pt x="843256" y="934745"/>
                  </a:cubicBezTo>
                  <a:cubicBezTo>
                    <a:pt x="843637" y="934078"/>
                    <a:pt x="844018" y="933507"/>
                    <a:pt x="844114" y="933221"/>
                  </a:cubicBezTo>
                  <a:cubicBezTo>
                    <a:pt x="844780" y="931792"/>
                    <a:pt x="842971" y="929792"/>
                    <a:pt x="842208" y="928935"/>
                  </a:cubicBezTo>
                  <a:cubicBezTo>
                    <a:pt x="842018" y="928745"/>
                    <a:pt x="841446" y="928173"/>
                    <a:pt x="834493" y="928173"/>
                  </a:cubicBezTo>
                  <a:cubicBezTo>
                    <a:pt x="833160" y="928173"/>
                    <a:pt x="828016" y="928840"/>
                    <a:pt x="826683" y="929125"/>
                  </a:cubicBezTo>
                  <a:cubicBezTo>
                    <a:pt x="825826" y="929316"/>
                    <a:pt x="824587" y="930173"/>
                    <a:pt x="823635" y="930935"/>
                  </a:cubicBezTo>
                  <a:cubicBezTo>
                    <a:pt x="823063" y="931316"/>
                    <a:pt x="822492" y="931792"/>
                    <a:pt x="822206" y="931888"/>
                  </a:cubicBezTo>
                  <a:cubicBezTo>
                    <a:pt x="821730" y="932078"/>
                    <a:pt x="821063" y="932650"/>
                    <a:pt x="819920" y="933602"/>
                  </a:cubicBezTo>
                  <a:cubicBezTo>
                    <a:pt x="819444" y="933983"/>
                    <a:pt x="818872" y="934459"/>
                    <a:pt x="818491" y="934745"/>
                  </a:cubicBezTo>
                  <a:cubicBezTo>
                    <a:pt x="818682" y="934364"/>
                    <a:pt x="818967" y="933697"/>
                    <a:pt x="819634" y="932745"/>
                  </a:cubicBezTo>
                  <a:cubicBezTo>
                    <a:pt x="820015" y="932174"/>
                    <a:pt x="820586" y="931316"/>
                    <a:pt x="821063" y="930459"/>
                  </a:cubicBezTo>
                  <a:cubicBezTo>
                    <a:pt x="821730" y="929411"/>
                    <a:pt x="822396" y="928268"/>
                    <a:pt x="822778" y="927697"/>
                  </a:cubicBezTo>
                  <a:cubicBezTo>
                    <a:pt x="823254" y="926935"/>
                    <a:pt x="824968" y="926078"/>
                    <a:pt x="825921" y="925601"/>
                  </a:cubicBezTo>
                  <a:cubicBezTo>
                    <a:pt x="826206" y="925506"/>
                    <a:pt x="826397" y="925316"/>
                    <a:pt x="826587" y="925220"/>
                  </a:cubicBezTo>
                  <a:cubicBezTo>
                    <a:pt x="827349" y="924744"/>
                    <a:pt x="827826" y="923601"/>
                    <a:pt x="828207" y="922553"/>
                  </a:cubicBezTo>
                  <a:cubicBezTo>
                    <a:pt x="828302" y="922267"/>
                    <a:pt x="828397" y="921982"/>
                    <a:pt x="828492" y="921791"/>
                  </a:cubicBezTo>
                  <a:cubicBezTo>
                    <a:pt x="828683" y="921220"/>
                    <a:pt x="830017" y="920267"/>
                    <a:pt x="830874" y="919696"/>
                  </a:cubicBezTo>
                  <a:cubicBezTo>
                    <a:pt x="831350" y="919410"/>
                    <a:pt x="831731" y="919124"/>
                    <a:pt x="831921" y="918934"/>
                  </a:cubicBezTo>
                  <a:cubicBezTo>
                    <a:pt x="832303" y="918553"/>
                    <a:pt x="832779" y="917600"/>
                    <a:pt x="833065" y="912933"/>
                  </a:cubicBezTo>
                  <a:cubicBezTo>
                    <a:pt x="833160" y="911695"/>
                    <a:pt x="831445" y="909313"/>
                    <a:pt x="830493" y="908647"/>
                  </a:cubicBezTo>
                  <a:cubicBezTo>
                    <a:pt x="829731" y="908075"/>
                    <a:pt x="827635" y="905027"/>
                    <a:pt x="826683" y="903408"/>
                  </a:cubicBezTo>
                  <a:cubicBezTo>
                    <a:pt x="826111" y="902360"/>
                    <a:pt x="826206" y="899788"/>
                    <a:pt x="826206" y="898074"/>
                  </a:cubicBezTo>
                  <a:cubicBezTo>
                    <a:pt x="826206" y="897407"/>
                    <a:pt x="826206" y="896931"/>
                    <a:pt x="826206" y="896455"/>
                  </a:cubicBezTo>
                  <a:cubicBezTo>
                    <a:pt x="826111" y="894836"/>
                    <a:pt x="824016" y="891787"/>
                    <a:pt x="822301" y="890359"/>
                  </a:cubicBezTo>
                  <a:cubicBezTo>
                    <a:pt x="820586" y="888930"/>
                    <a:pt x="820206" y="887120"/>
                    <a:pt x="820206" y="886453"/>
                  </a:cubicBezTo>
                  <a:cubicBezTo>
                    <a:pt x="820110" y="885025"/>
                    <a:pt x="816396" y="883787"/>
                    <a:pt x="814872" y="883596"/>
                  </a:cubicBezTo>
                  <a:cubicBezTo>
                    <a:pt x="813443" y="883501"/>
                    <a:pt x="808395" y="881310"/>
                    <a:pt x="807252" y="880738"/>
                  </a:cubicBezTo>
                  <a:cubicBezTo>
                    <a:pt x="806299" y="880262"/>
                    <a:pt x="800680" y="877976"/>
                    <a:pt x="798870" y="877595"/>
                  </a:cubicBezTo>
                  <a:cubicBezTo>
                    <a:pt x="797060" y="877309"/>
                    <a:pt x="792011" y="878071"/>
                    <a:pt x="790202" y="879024"/>
                  </a:cubicBezTo>
                  <a:cubicBezTo>
                    <a:pt x="788773" y="879881"/>
                    <a:pt x="785344" y="879310"/>
                    <a:pt x="784296" y="878833"/>
                  </a:cubicBezTo>
                  <a:cubicBezTo>
                    <a:pt x="783059" y="878357"/>
                    <a:pt x="781058" y="878071"/>
                    <a:pt x="779820" y="878071"/>
                  </a:cubicBezTo>
                  <a:cubicBezTo>
                    <a:pt x="778868" y="878071"/>
                    <a:pt x="777724" y="876357"/>
                    <a:pt x="777724" y="875119"/>
                  </a:cubicBezTo>
                  <a:cubicBezTo>
                    <a:pt x="777819" y="873023"/>
                    <a:pt x="773819" y="871690"/>
                    <a:pt x="773628" y="871690"/>
                  </a:cubicBezTo>
                  <a:cubicBezTo>
                    <a:pt x="772961" y="871499"/>
                    <a:pt x="771914" y="870833"/>
                    <a:pt x="771057" y="870356"/>
                  </a:cubicBezTo>
                  <a:cubicBezTo>
                    <a:pt x="770009" y="869690"/>
                    <a:pt x="769437" y="869308"/>
                    <a:pt x="768961" y="869308"/>
                  </a:cubicBezTo>
                  <a:cubicBezTo>
                    <a:pt x="768390" y="869213"/>
                    <a:pt x="767628" y="869404"/>
                    <a:pt x="766866" y="869594"/>
                  </a:cubicBezTo>
                  <a:cubicBezTo>
                    <a:pt x="766390" y="869690"/>
                    <a:pt x="766008" y="869880"/>
                    <a:pt x="765628" y="869975"/>
                  </a:cubicBezTo>
                  <a:cubicBezTo>
                    <a:pt x="765437" y="869690"/>
                    <a:pt x="765818" y="868451"/>
                    <a:pt x="766008" y="867880"/>
                  </a:cubicBezTo>
                  <a:cubicBezTo>
                    <a:pt x="766199" y="867308"/>
                    <a:pt x="766294" y="866832"/>
                    <a:pt x="766294" y="866546"/>
                  </a:cubicBezTo>
                  <a:cubicBezTo>
                    <a:pt x="766390" y="865594"/>
                    <a:pt x="764294" y="862260"/>
                    <a:pt x="763818" y="861498"/>
                  </a:cubicBezTo>
                  <a:cubicBezTo>
                    <a:pt x="763627" y="861308"/>
                    <a:pt x="760484" y="858164"/>
                    <a:pt x="758389" y="856259"/>
                  </a:cubicBezTo>
                  <a:cubicBezTo>
                    <a:pt x="758389" y="856259"/>
                    <a:pt x="758389" y="856259"/>
                    <a:pt x="758389" y="856259"/>
                  </a:cubicBezTo>
                  <a:lnTo>
                    <a:pt x="758389" y="856259"/>
                  </a:lnTo>
                  <a:cubicBezTo>
                    <a:pt x="757817" y="855783"/>
                    <a:pt x="757246" y="855307"/>
                    <a:pt x="756960" y="855021"/>
                  </a:cubicBezTo>
                  <a:cubicBezTo>
                    <a:pt x="756483" y="854640"/>
                    <a:pt x="755817" y="854164"/>
                    <a:pt x="755055" y="853592"/>
                  </a:cubicBezTo>
                  <a:cubicBezTo>
                    <a:pt x="753340" y="852259"/>
                    <a:pt x="751435" y="850830"/>
                    <a:pt x="750197" y="850068"/>
                  </a:cubicBezTo>
                  <a:cubicBezTo>
                    <a:pt x="749054" y="849401"/>
                    <a:pt x="749340" y="848449"/>
                    <a:pt x="749530" y="847687"/>
                  </a:cubicBezTo>
                  <a:cubicBezTo>
                    <a:pt x="749626" y="847496"/>
                    <a:pt x="749626" y="847306"/>
                    <a:pt x="749626" y="847115"/>
                  </a:cubicBezTo>
                  <a:cubicBezTo>
                    <a:pt x="749721" y="846258"/>
                    <a:pt x="747625" y="844448"/>
                    <a:pt x="746958" y="843972"/>
                  </a:cubicBezTo>
                  <a:cubicBezTo>
                    <a:pt x="746101" y="843496"/>
                    <a:pt x="743815" y="842924"/>
                    <a:pt x="742482" y="843305"/>
                  </a:cubicBezTo>
                  <a:cubicBezTo>
                    <a:pt x="741720" y="843496"/>
                    <a:pt x="739815" y="843496"/>
                    <a:pt x="737433" y="843305"/>
                  </a:cubicBezTo>
                  <a:cubicBezTo>
                    <a:pt x="737243" y="843305"/>
                    <a:pt x="737243" y="843210"/>
                    <a:pt x="737243" y="843210"/>
                  </a:cubicBezTo>
                  <a:cubicBezTo>
                    <a:pt x="737053" y="842924"/>
                    <a:pt x="737433" y="842067"/>
                    <a:pt x="738196" y="840733"/>
                  </a:cubicBezTo>
                  <a:lnTo>
                    <a:pt x="738291" y="840543"/>
                  </a:lnTo>
                  <a:cubicBezTo>
                    <a:pt x="738481" y="840257"/>
                    <a:pt x="740291" y="839495"/>
                    <a:pt x="742196" y="839114"/>
                  </a:cubicBezTo>
                  <a:cubicBezTo>
                    <a:pt x="743149" y="838924"/>
                    <a:pt x="743149" y="838352"/>
                    <a:pt x="743149" y="838162"/>
                  </a:cubicBezTo>
                  <a:cubicBezTo>
                    <a:pt x="743149" y="837400"/>
                    <a:pt x="741815" y="836733"/>
                    <a:pt x="741148" y="836733"/>
                  </a:cubicBezTo>
                  <a:cubicBezTo>
                    <a:pt x="737624" y="836733"/>
                    <a:pt x="733624" y="836733"/>
                    <a:pt x="732766" y="836542"/>
                  </a:cubicBezTo>
                  <a:cubicBezTo>
                    <a:pt x="731623" y="836352"/>
                    <a:pt x="727623" y="836352"/>
                    <a:pt x="726099" y="836542"/>
                  </a:cubicBezTo>
                  <a:cubicBezTo>
                    <a:pt x="724575" y="836733"/>
                    <a:pt x="724099" y="837114"/>
                    <a:pt x="723432" y="837781"/>
                  </a:cubicBezTo>
                  <a:cubicBezTo>
                    <a:pt x="723337" y="837876"/>
                    <a:pt x="723241" y="838066"/>
                    <a:pt x="723146" y="838162"/>
                  </a:cubicBezTo>
                  <a:cubicBezTo>
                    <a:pt x="722765" y="838733"/>
                    <a:pt x="722384" y="839209"/>
                    <a:pt x="721622" y="839305"/>
                  </a:cubicBezTo>
                  <a:cubicBezTo>
                    <a:pt x="720955" y="839400"/>
                    <a:pt x="719812" y="839876"/>
                    <a:pt x="718669" y="840353"/>
                  </a:cubicBezTo>
                  <a:cubicBezTo>
                    <a:pt x="717621" y="840829"/>
                    <a:pt x="716574" y="841210"/>
                    <a:pt x="716002" y="841305"/>
                  </a:cubicBezTo>
                  <a:cubicBezTo>
                    <a:pt x="715145" y="841400"/>
                    <a:pt x="711811" y="838162"/>
                    <a:pt x="710383" y="836352"/>
                  </a:cubicBezTo>
                  <a:cubicBezTo>
                    <a:pt x="709525" y="835304"/>
                    <a:pt x="706573" y="835399"/>
                    <a:pt x="703620" y="835780"/>
                  </a:cubicBezTo>
                  <a:cubicBezTo>
                    <a:pt x="702096" y="835971"/>
                    <a:pt x="694190" y="836257"/>
                    <a:pt x="693237" y="836066"/>
                  </a:cubicBezTo>
                  <a:cubicBezTo>
                    <a:pt x="692476" y="835971"/>
                    <a:pt x="691047" y="834066"/>
                    <a:pt x="690761" y="831780"/>
                  </a:cubicBezTo>
                  <a:cubicBezTo>
                    <a:pt x="690380" y="829399"/>
                    <a:pt x="686570" y="827494"/>
                    <a:pt x="684951" y="826732"/>
                  </a:cubicBezTo>
                  <a:lnTo>
                    <a:pt x="684665" y="826637"/>
                  </a:lnTo>
                  <a:cubicBezTo>
                    <a:pt x="683618" y="826065"/>
                    <a:pt x="683236" y="825493"/>
                    <a:pt x="682760" y="823398"/>
                  </a:cubicBezTo>
                  <a:cubicBezTo>
                    <a:pt x="682569" y="822541"/>
                    <a:pt x="681903" y="821969"/>
                    <a:pt x="680855" y="821683"/>
                  </a:cubicBezTo>
                  <a:cubicBezTo>
                    <a:pt x="679521" y="821398"/>
                    <a:pt x="677617" y="821779"/>
                    <a:pt x="676759" y="822445"/>
                  </a:cubicBezTo>
                  <a:cubicBezTo>
                    <a:pt x="676378" y="822731"/>
                    <a:pt x="676188" y="823112"/>
                    <a:pt x="676283" y="823493"/>
                  </a:cubicBezTo>
                  <a:cubicBezTo>
                    <a:pt x="676283" y="824160"/>
                    <a:pt x="676950" y="824541"/>
                    <a:pt x="677711" y="825017"/>
                  </a:cubicBezTo>
                  <a:cubicBezTo>
                    <a:pt x="678188" y="825303"/>
                    <a:pt x="678760" y="825684"/>
                    <a:pt x="678855" y="826065"/>
                  </a:cubicBezTo>
                  <a:cubicBezTo>
                    <a:pt x="678950" y="826255"/>
                    <a:pt x="678664" y="826922"/>
                    <a:pt x="674949" y="828256"/>
                  </a:cubicBezTo>
                  <a:cubicBezTo>
                    <a:pt x="674759" y="828351"/>
                    <a:pt x="674664" y="828351"/>
                    <a:pt x="674569" y="828446"/>
                  </a:cubicBezTo>
                  <a:cubicBezTo>
                    <a:pt x="674187" y="828541"/>
                    <a:pt x="673426" y="828922"/>
                    <a:pt x="672473" y="829494"/>
                  </a:cubicBezTo>
                  <a:cubicBezTo>
                    <a:pt x="671044" y="830256"/>
                    <a:pt x="669044" y="831208"/>
                    <a:pt x="668377" y="831399"/>
                  </a:cubicBezTo>
                  <a:cubicBezTo>
                    <a:pt x="666853" y="831780"/>
                    <a:pt x="666758" y="834352"/>
                    <a:pt x="666949" y="835876"/>
                  </a:cubicBezTo>
                  <a:cubicBezTo>
                    <a:pt x="667044" y="836447"/>
                    <a:pt x="667139" y="837209"/>
                    <a:pt x="667234" y="837971"/>
                  </a:cubicBezTo>
                  <a:cubicBezTo>
                    <a:pt x="667330" y="839305"/>
                    <a:pt x="667520" y="840733"/>
                    <a:pt x="667710" y="841686"/>
                  </a:cubicBezTo>
                  <a:cubicBezTo>
                    <a:pt x="668092" y="843115"/>
                    <a:pt x="667425" y="845687"/>
                    <a:pt x="667044" y="846639"/>
                  </a:cubicBezTo>
                  <a:cubicBezTo>
                    <a:pt x="667044" y="846734"/>
                    <a:pt x="666853" y="846734"/>
                    <a:pt x="666758" y="846734"/>
                  </a:cubicBezTo>
                  <a:cubicBezTo>
                    <a:pt x="665805" y="846829"/>
                    <a:pt x="663615" y="846067"/>
                    <a:pt x="663329" y="845496"/>
                  </a:cubicBezTo>
                  <a:cubicBezTo>
                    <a:pt x="663043" y="845020"/>
                    <a:pt x="662472" y="844639"/>
                    <a:pt x="661900" y="844258"/>
                  </a:cubicBezTo>
                  <a:cubicBezTo>
                    <a:pt x="661329" y="843877"/>
                    <a:pt x="660853" y="843496"/>
                    <a:pt x="660471" y="843020"/>
                  </a:cubicBezTo>
                  <a:cubicBezTo>
                    <a:pt x="660090" y="842353"/>
                    <a:pt x="662376" y="838066"/>
                    <a:pt x="664186" y="835590"/>
                  </a:cubicBezTo>
                  <a:cubicBezTo>
                    <a:pt x="664853" y="834637"/>
                    <a:pt x="664758" y="832923"/>
                    <a:pt x="663901" y="830446"/>
                  </a:cubicBezTo>
                  <a:cubicBezTo>
                    <a:pt x="663710" y="829875"/>
                    <a:pt x="664568" y="826351"/>
                    <a:pt x="665329" y="825112"/>
                  </a:cubicBezTo>
                  <a:cubicBezTo>
                    <a:pt x="665710" y="824446"/>
                    <a:pt x="666949" y="824160"/>
                    <a:pt x="667996" y="823874"/>
                  </a:cubicBezTo>
                  <a:cubicBezTo>
                    <a:pt x="668663" y="823684"/>
                    <a:pt x="669235" y="823588"/>
                    <a:pt x="669711" y="823303"/>
                  </a:cubicBezTo>
                  <a:cubicBezTo>
                    <a:pt x="670187" y="823112"/>
                    <a:pt x="670378" y="822731"/>
                    <a:pt x="670473" y="822255"/>
                  </a:cubicBezTo>
                  <a:cubicBezTo>
                    <a:pt x="670568" y="821017"/>
                    <a:pt x="669235" y="819207"/>
                    <a:pt x="667996" y="818445"/>
                  </a:cubicBezTo>
                  <a:cubicBezTo>
                    <a:pt x="666567" y="817588"/>
                    <a:pt x="664948" y="818350"/>
                    <a:pt x="663805" y="819016"/>
                  </a:cubicBezTo>
                  <a:cubicBezTo>
                    <a:pt x="663519" y="819112"/>
                    <a:pt x="663234" y="819302"/>
                    <a:pt x="663043" y="819397"/>
                  </a:cubicBezTo>
                  <a:cubicBezTo>
                    <a:pt x="661996" y="819778"/>
                    <a:pt x="660853" y="821398"/>
                    <a:pt x="659995" y="822731"/>
                  </a:cubicBezTo>
                  <a:lnTo>
                    <a:pt x="659805" y="823017"/>
                  </a:lnTo>
                  <a:cubicBezTo>
                    <a:pt x="659614" y="823208"/>
                    <a:pt x="658852" y="823779"/>
                    <a:pt x="654756" y="825017"/>
                  </a:cubicBezTo>
                  <a:lnTo>
                    <a:pt x="654376" y="825112"/>
                  </a:lnTo>
                  <a:cubicBezTo>
                    <a:pt x="653804" y="825303"/>
                    <a:pt x="653233" y="825874"/>
                    <a:pt x="652566" y="826541"/>
                  </a:cubicBezTo>
                  <a:cubicBezTo>
                    <a:pt x="651994" y="827113"/>
                    <a:pt x="651328" y="827779"/>
                    <a:pt x="650851" y="827875"/>
                  </a:cubicBezTo>
                  <a:cubicBezTo>
                    <a:pt x="649994" y="828065"/>
                    <a:pt x="647803" y="827970"/>
                    <a:pt x="646946" y="827875"/>
                  </a:cubicBezTo>
                  <a:cubicBezTo>
                    <a:pt x="645136" y="828065"/>
                    <a:pt x="641421" y="829589"/>
                    <a:pt x="640755" y="830161"/>
                  </a:cubicBezTo>
                  <a:cubicBezTo>
                    <a:pt x="640660" y="830256"/>
                    <a:pt x="640088" y="830637"/>
                    <a:pt x="639517" y="831018"/>
                  </a:cubicBezTo>
                  <a:cubicBezTo>
                    <a:pt x="637516" y="832447"/>
                    <a:pt x="635611" y="833780"/>
                    <a:pt x="635135" y="834542"/>
                  </a:cubicBezTo>
                  <a:cubicBezTo>
                    <a:pt x="634754" y="835209"/>
                    <a:pt x="633611" y="835971"/>
                    <a:pt x="632754" y="836542"/>
                  </a:cubicBezTo>
                  <a:cubicBezTo>
                    <a:pt x="632278" y="836924"/>
                    <a:pt x="631801" y="837209"/>
                    <a:pt x="631420" y="837495"/>
                  </a:cubicBezTo>
                  <a:cubicBezTo>
                    <a:pt x="630373" y="838447"/>
                    <a:pt x="629515" y="843210"/>
                    <a:pt x="629515" y="843591"/>
                  </a:cubicBezTo>
                  <a:cubicBezTo>
                    <a:pt x="629420" y="843972"/>
                    <a:pt x="627801" y="845687"/>
                    <a:pt x="626562" y="846258"/>
                  </a:cubicBezTo>
                  <a:cubicBezTo>
                    <a:pt x="625419" y="846734"/>
                    <a:pt x="622943" y="849020"/>
                    <a:pt x="621134" y="850735"/>
                  </a:cubicBezTo>
                  <a:lnTo>
                    <a:pt x="620848" y="851020"/>
                  </a:lnTo>
                  <a:cubicBezTo>
                    <a:pt x="620085" y="851687"/>
                    <a:pt x="619514" y="853116"/>
                    <a:pt x="619324" y="853878"/>
                  </a:cubicBezTo>
                  <a:cubicBezTo>
                    <a:pt x="618942" y="853592"/>
                    <a:pt x="618180" y="852449"/>
                    <a:pt x="618085" y="851973"/>
                  </a:cubicBezTo>
                  <a:cubicBezTo>
                    <a:pt x="617895" y="850925"/>
                    <a:pt x="614371" y="848544"/>
                    <a:pt x="613608" y="848258"/>
                  </a:cubicBezTo>
                  <a:cubicBezTo>
                    <a:pt x="612942" y="847972"/>
                    <a:pt x="610656" y="846258"/>
                    <a:pt x="609799" y="845591"/>
                  </a:cubicBezTo>
                  <a:cubicBezTo>
                    <a:pt x="609322" y="845210"/>
                    <a:pt x="608179" y="844924"/>
                    <a:pt x="606846" y="844639"/>
                  </a:cubicBezTo>
                  <a:cubicBezTo>
                    <a:pt x="605989" y="844448"/>
                    <a:pt x="605036" y="844258"/>
                    <a:pt x="604369" y="843972"/>
                  </a:cubicBezTo>
                  <a:cubicBezTo>
                    <a:pt x="602750" y="843400"/>
                    <a:pt x="601988" y="842258"/>
                    <a:pt x="601131" y="840924"/>
                  </a:cubicBezTo>
                  <a:cubicBezTo>
                    <a:pt x="600940" y="840638"/>
                    <a:pt x="600559" y="840353"/>
                    <a:pt x="600178" y="840353"/>
                  </a:cubicBezTo>
                  <a:cubicBezTo>
                    <a:pt x="598940" y="840162"/>
                    <a:pt x="597321" y="841400"/>
                    <a:pt x="595892" y="842543"/>
                  </a:cubicBezTo>
                  <a:lnTo>
                    <a:pt x="595511" y="842829"/>
                  </a:lnTo>
                  <a:cubicBezTo>
                    <a:pt x="594844" y="843305"/>
                    <a:pt x="594368" y="844353"/>
                    <a:pt x="593987" y="845401"/>
                  </a:cubicBezTo>
                  <a:cubicBezTo>
                    <a:pt x="593892" y="845687"/>
                    <a:pt x="593701" y="845972"/>
                    <a:pt x="593606" y="846258"/>
                  </a:cubicBezTo>
                  <a:lnTo>
                    <a:pt x="593415" y="846258"/>
                  </a:lnTo>
                  <a:cubicBezTo>
                    <a:pt x="593415" y="846258"/>
                    <a:pt x="593415" y="846449"/>
                    <a:pt x="593415" y="846449"/>
                  </a:cubicBezTo>
                  <a:cubicBezTo>
                    <a:pt x="593320" y="846639"/>
                    <a:pt x="593225" y="846829"/>
                    <a:pt x="593130" y="846829"/>
                  </a:cubicBezTo>
                  <a:cubicBezTo>
                    <a:pt x="592653" y="847115"/>
                    <a:pt x="589605" y="847687"/>
                    <a:pt x="588558" y="847877"/>
                  </a:cubicBezTo>
                  <a:lnTo>
                    <a:pt x="587986" y="847972"/>
                  </a:lnTo>
                  <a:cubicBezTo>
                    <a:pt x="587605" y="848068"/>
                    <a:pt x="587034" y="848258"/>
                    <a:pt x="586081" y="848734"/>
                  </a:cubicBezTo>
                  <a:cubicBezTo>
                    <a:pt x="584843" y="849306"/>
                    <a:pt x="583224" y="850068"/>
                    <a:pt x="582271" y="850163"/>
                  </a:cubicBezTo>
                  <a:cubicBezTo>
                    <a:pt x="580842" y="850258"/>
                    <a:pt x="580080" y="849496"/>
                    <a:pt x="579414" y="848639"/>
                  </a:cubicBezTo>
                  <a:cubicBezTo>
                    <a:pt x="578843" y="847877"/>
                    <a:pt x="577699" y="847782"/>
                    <a:pt x="576651" y="847782"/>
                  </a:cubicBezTo>
                  <a:cubicBezTo>
                    <a:pt x="576175" y="847782"/>
                    <a:pt x="575794" y="847687"/>
                    <a:pt x="575508" y="847591"/>
                  </a:cubicBezTo>
                  <a:cubicBezTo>
                    <a:pt x="574746" y="847306"/>
                    <a:pt x="573223" y="846449"/>
                    <a:pt x="572746" y="845305"/>
                  </a:cubicBezTo>
                  <a:cubicBezTo>
                    <a:pt x="572556" y="844829"/>
                    <a:pt x="572175" y="843686"/>
                    <a:pt x="571889" y="842543"/>
                  </a:cubicBezTo>
                  <a:cubicBezTo>
                    <a:pt x="571413" y="840924"/>
                    <a:pt x="570937" y="839209"/>
                    <a:pt x="570460" y="838447"/>
                  </a:cubicBezTo>
                  <a:cubicBezTo>
                    <a:pt x="569984" y="837686"/>
                    <a:pt x="568079" y="835685"/>
                    <a:pt x="565698" y="833209"/>
                  </a:cubicBezTo>
                  <a:cubicBezTo>
                    <a:pt x="564650" y="832161"/>
                    <a:pt x="563698" y="831208"/>
                    <a:pt x="563411" y="830828"/>
                  </a:cubicBezTo>
                  <a:cubicBezTo>
                    <a:pt x="562935" y="830256"/>
                    <a:pt x="564840" y="825112"/>
                    <a:pt x="565888" y="823112"/>
                  </a:cubicBezTo>
                  <a:cubicBezTo>
                    <a:pt x="566460" y="822160"/>
                    <a:pt x="566555" y="819874"/>
                    <a:pt x="566650" y="818064"/>
                  </a:cubicBezTo>
                  <a:cubicBezTo>
                    <a:pt x="566746" y="817302"/>
                    <a:pt x="566746" y="816635"/>
                    <a:pt x="566841" y="816349"/>
                  </a:cubicBezTo>
                  <a:cubicBezTo>
                    <a:pt x="567031" y="815683"/>
                    <a:pt x="568365" y="812349"/>
                    <a:pt x="569127" y="810730"/>
                  </a:cubicBezTo>
                  <a:cubicBezTo>
                    <a:pt x="569794" y="809301"/>
                    <a:pt x="569984" y="806539"/>
                    <a:pt x="569984" y="805015"/>
                  </a:cubicBezTo>
                  <a:lnTo>
                    <a:pt x="569984" y="804443"/>
                  </a:lnTo>
                  <a:cubicBezTo>
                    <a:pt x="569984" y="803872"/>
                    <a:pt x="571222" y="802443"/>
                    <a:pt x="572080" y="801491"/>
                  </a:cubicBezTo>
                  <a:cubicBezTo>
                    <a:pt x="572556" y="800919"/>
                    <a:pt x="573032" y="800347"/>
                    <a:pt x="573318" y="799966"/>
                  </a:cubicBezTo>
                  <a:cubicBezTo>
                    <a:pt x="574175" y="798728"/>
                    <a:pt x="573985" y="795299"/>
                    <a:pt x="573699" y="794537"/>
                  </a:cubicBezTo>
                  <a:cubicBezTo>
                    <a:pt x="573413" y="793680"/>
                    <a:pt x="572270" y="792442"/>
                    <a:pt x="571508" y="791870"/>
                  </a:cubicBezTo>
                  <a:cubicBezTo>
                    <a:pt x="570555" y="791299"/>
                    <a:pt x="567698" y="790346"/>
                    <a:pt x="567508" y="790251"/>
                  </a:cubicBezTo>
                  <a:cubicBezTo>
                    <a:pt x="566841" y="790061"/>
                    <a:pt x="566650" y="788917"/>
                    <a:pt x="566650" y="788060"/>
                  </a:cubicBezTo>
                  <a:cubicBezTo>
                    <a:pt x="566746" y="786536"/>
                    <a:pt x="563888" y="786536"/>
                    <a:pt x="562459" y="786536"/>
                  </a:cubicBezTo>
                  <a:cubicBezTo>
                    <a:pt x="561412" y="786536"/>
                    <a:pt x="553315" y="785965"/>
                    <a:pt x="551601" y="785774"/>
                  </a:cubicBezTo>
                  <a:cubicBezTo>
                    <a:pt x="549791" y="785584"/>
                    <a:pt x="539599" y="786441"/>
                    <a:pt x="538456" y="786727"/>
                  </a:cubicBezTo>
                  <a:cubicBezTo>
                    <a:pt x="537599" y="786917"/>
                    <a:pt x="533503" y="784822"/>
                    <a:pt x="533122" y="784250"/>
                  </a:cubicBezTo>
                  <a:cubicBezTo>
                    <a:pt x="532837" y="783869"/>
                    <a:pt x="533599" y="781869"/>
                    <a:pt x="534265" y="781012"/>
                  </a:cubicBezTo>
                  <a:cubicBezTo>
                    <a:pt x="535027" y="780154"/>
                    <a:pt x="538742" y="775963"/>
                    <a:pt x="539790" y="774535"/>
                  </a:cubicBezTo>
                  <a:cubicBezTo>
                    <a:pt x="540837" y="773201"/>
                    <a:pt x="542933" y="769105"/>
                    <a:pt x="543028" y="767867"/>
                  </a:cubicBezTo>
                  <a:cubicBezTo>
                    <a:pt x="543028" y="767486"/>
                    <a:pt x="543695" y="766058"/>
                    <a:pt x="546838" y="761771"/>
                  </a:cubicBezTo>
                  <a:lnTo>
                    <a:pt x="546933" y="761676"/>
                  </a:lnTo>
                  <a:cubicBezTo>
                    <a:pt x="547696" y="760628"/>
                    <a:pt x="547886" y="756342"/>
                    <a:pt x="548076" y="752151"/>
                  </a:cubicBezTo>
                  <a:cubicBezTo>
                    <a:pt x="548076" y="751770"/>
                    <a:pt x="548076" y="751484"/>
                    <a:pt x="548076" y="751294"/>
                  </a:cubicBezTo>
                  <a:cubicBezTo>
                    <a:pt x="548172" y="750627"/>
                    <a:pt x="551315" y="747579"/>
                    <a:pt x="553030" y="745865"/>
                  </a:cubicBezTo>
                  <a:cubicBezTo>
                    <a:pt x="554077" y="744912"/>
                    <a:pt x="554839" y="744055"/>
                    <a:pt x="555220" y="743674"/>
                  </a:cubicBezTo>
                  <a:cubicBezTo>
                    <a:pt x="556458" y="742245"/>
                    <a:pt x="557030" y="737292"/>
                    <a:pt x="557125" y="735482"/>
                  </a:cubicBezTo>
                  <a:cubicBezTo>
                    <a:pt x="557125" y="735196"/>
                    <a:pt x="557030" y="734816"/>
                    <a:pt x="556649" y="734434"/>
                  </a:cubicBezTo>
                  <a:cubicBezTo>
                    <a:pt x="554649" y="732720"/>
                    <a:pt x="546553" y="733101"/>
                    <a:pt x="545505" y="733196"/>
                  </a:cubicBezTo>
                  <a:cubicBezTo>
                    <a:pt x="544457" y="733291"/>
                    <a:pt x="544076" y="733958"/>
                    <a:pt x="543695" y="734530"/>
                  </a:cubicBezTo>
                  <a:cubicBezTo>
                    <a:pt x="543409" y="734911"/>
                    <a:pt x="543219" y="735292"/>
                    <a:pt x="542742" y="735578"/>
                  </a:cubicBezTo>
                  <a:cubicBezTo>
                    <a:pt x="541790" y="736054"/>
                    <a:pt x="539694" y="735292"/>
                    <a:pt x="538551" y="735006"/>
                  </a:cubicBezTo>
                  <a:cubicBezTo>
                    <a:pt x="538266" y="734911"/>
                    <a:pt x="538075" y="734816"/>
                    <a:pt x="537885" y="734816"/>
                  </a:cubicBezTo>
                  <a:cubicBezTo>
                    <a:pt x="536837" y="734530"/>
                    <a:pt x="535599" y="735387"/>
                    <a:pt x="534551" y="736054"/>
                  </a:cubicBezTo>
                  <a:cubicBezTo>
                    <a:pt x="534265" y="736244"/>
                    <a:pt x="534075" y="736435"/>
                    <a:pt x="533884" y="736530"/>
                  </a:cubicBezTo>
                  <a:cubicBezTo>
                    <a:pt x="533408" y="736816"/>
                    <a:pt x="532360" y="736911"/>
                    <a:pt x="531503" y="737006"/>
                  </a:cubicBezTo>
                  <a:cubicBezTo>
                    <a:pt x="530646" y="737101"/>
                    <a:pt x="529789" y="737197"/>
                    <a:pt x="529122" y="737387"/>
                  </a:cubicBezTo>
                  <a:cubicBezTo>
                    <a:pt x="527883" y="737863"/>
                    <a:pt x="526931" y="740054"/>
                    <a:pt x="526169" y="742150"/>
                  </a:cubicBezTo>
                  <a:cubicBezTo>
                    <a:pt x="526074" y="742340"/>
                    <a:pt x="525978" y="742531"/>
                    <a:pt x="525978" y="742721"/>
                  </a:cubicBezTo>
                  <a:cubicBezTo>
                    <a:pt x="525598" y="743674"/>
                    <a:pt x="523883" y="750722"/>
                    <a:pt x="523597" y="752151"/>
                  </a:cubicBezTo>
                  <a:cubicBezTo>
                    <a:pt x="523407" y="753008"/>
                    <a:pt x="520644" y="755485"/>
                    <a:pt x="519216" y="756913"/>
                  </a:cubicBezTo>
                  <a:cubicBezTo>
                    <a:pt x="518549" y="757485"/>
                    <a:pt x="518073" y="757961"/>
                    <a:pt x="517787" y="758247"/>
                  </a:cubicBezTo>
                  <a:cubicBezTo>
                    <a:pt x="517120" y="758914"/>
                    <a:pt x="514358" y="758152"/>
                    <a:pt x="512834" y="757771"/>
                  </a:cubicBezTo>
                  <a:cubicBezTo>
                    <a:pt x="512453" y="757675"/>
                    <a:pt x="512072" y="757580"/>
                    <a:pt x="511786" y="757485"/>
                  </a:cubicBezTo>
                  <a:cubicBezTo>
                    <a:pt x="510358" y="757104"/>
                    <a:pt x="507976" y="758533"/>
                    <a:pt x="505214" y="760342"/>
                  </a:cubicBezTo>
                  <a:cubicBezTo>
                    <a:pt x="504452" y="760819"/>
                    <a:pt x="503785" y="761295"/>
                    <a:pt x="503499" y="761390"/>
                  </a:cubicBezTo>
                  <a:cubicBezTo>
                    <a:pt x="502643" y="761676"/>
                    <a:pt x="495213" y="761962"/>
                    <a:pt x="493498" y="761866"/>
                  </a:cubicBezTo>
                  <a:cubicBezTo>
                    <a:pt x="492831" y="761771"/>
                    <a:pt x="491402" y="760914"/>
                    <a:pt x="488355" y="757104"/>
                  </a:cubicBezTo>
                  <a:lnTo>
                    <a:pt x="488260" y="756913"/>
                  </a:lnTo>
                  <a:cubicBezTo>
                    <a:pt x="487593" y="756056"/>
                    <a:pt x="485783" y="756151"/>
                    <a:pt x="484259" y="756247"/>
                  </a:cubicBezTo>
                  <a:cubicBezTo>
                    <a:pt x="483878" y="756247"/>
                    <a:pt x="483497" y="756342"/>
                    <a:pt x="483116" y="756342"/>
                  </a:cubicBezTo>
                  <a:cubicBezTo>
                    <a:pt x="481973" y="756342"/>
                    <a:pt x="480640" y="754437"/>
                    <a:pt x="480449" y="753389"/>
                  </a:cubicBezTo>
                  <a:cubicBezTo>
                    <a:pt x="480258" y="752722"/>
                    <a:pt x="480354" y="750151"/>
                    <a:pt x="480449" y="748055"/>
                  </a:cubicBezTo>
                  <a:cubicBezTo>
                    <a:pt x="480544" y="746722"/>
                    <a:pt x="480544" y="745388"/>
                    <a:pt x="480544" y="744721"/>
                  </a:cubicBezTo>
                  <a:cubicBezTo>
                    <a:pt x="480544" y="742816"/>
                    <a:pt x="479306" y="741102"/>
                    <a:pt x="476639" y="739102"/>
                  </a:cubicBezTo>
                  <a:cubicBezTo>
                    <a:pt x="474639" y="737578"/>
                    <a:pt x="474734" y="736720"/>
                    <a:pt x="474829" y="735101"/>
                  </a:cubicBezTo>
                  <a:lnTo>
                    <a:pt x="474829" y="734530"/>
                  </a:lnTo>
                  <a:cubicBezTo>
                    <a:pt x="474924" y="733006"/>
                    <a:pt x="473972" y="731767"/>
                    <a:pt x="473115" y="730529"/>
                  </a:cubicBezTo>
                  <a:cubicBezTo>
                    <a:pt x="472734" y="729958"/>
                    <a:pt x="472352" y="729386"/>
                    <a:pt x="471972" y="728815"/>
                  </a:cubicBezTo>
                  <a:cubicBezTo>
                    <a:pt x="471115" y="727195"/>
                    <a:pt x="472258" y="721480"/>
                    <a:pt x="472734" y="720242"/>
                  </a:cubicBezTo>
                  <a:cubicBezTo>
                    <a:pt x="473115" y="719290"/>
                    <a:pt x="476449" y="715194"/>
                    <a:pt x="477972" y="713861"/>
                  </a:cubicBezTo>
                  <a:cubicBezTo>
                    <a:pt x="479306" y="712622"/>
                    <a:pt x="479020" y="711193"/>
                    <a:pt x="478735" y="710050"/>
                  </a:cubicBezTo>
                  <a:cubicBezTo>
                    <a:pt x="478639" y="709670"/>
                    <a:pt x="478544" y="709288"/>
                    <a:pt x="478544" y="709003"/>
                  </a:cubicBezTo>
                  <a:cubicBezTo>
                    <a:pt x="478449" y="707669"/>
                    <a:pt x="479401" y="705955"/>
                    <a:pt x="479782" y="705669"/>
                  </a:cubicBezTo>
                  <a:cubicBezTo>
                    <a:pt x="480163" y="705288"/>
                    <a:pt x="480449" y="704050"/>
                    <a:pt x="480735" y="697858"/>
                  </a:cubicBezTo>
                  <a:lnTo>
                    <a:pt x="480830" y="696906"/>
                  </a:lnTo>
                  <a:cubicBezTo>
                    <a:pt x="480925" y="696049"/>
                    <a:pt x="481592" y="695191"/>
                    <a:pt x="482354" y="694429"/>
                  </a:cubicBezTo>
                  <a:cubicBezTo>
                    <a:pt x="482640" y="694049"/>
                    <a:pt x="483021" y="693667"/>
                    <a:pt x="483211" y="693287"/>
                  </a:cubicBezTo>
                  <a:cubicBezTo>
                    <a:pt x="484926" y="690905"/>
                    <a:pt x="485783" y="689286"/>
                    <a:pt x="485974" y="688238"/>
                  </a:cubicBezTo>
                  <a:cubicBezTo>
                    <a:pt x="486164" y="687000"/>
                    <a:pt x="487402" y="684428"/>
                    <a:pt x="488164" y="683285"/>
                  </a:cubicBezTo>
                  <a:cubicBezTo>
                    <a:pt x="488831" y="682237"/>
                    <a:pt x="488926" y="680237"/>
                    <a:pt x="488926" y="679190"/>
                  </a:cubicBezTo>
                  <a:lnTo>
                    <a:pt x="488926" y="678808"/>
                  </a:lnTo>
                  <a:cubicBezTo>
                    <a:pt x="488926" y="678142"/>
                    <a:pt x="489593" y="675665"/>
                    <a:pt x="490641" y="674237"/>
                  </a:cubicBezTo>
                  <a:cubicBezTo>
                    <a:pt x="491689" y="672712"/>
                    <a:pt x="500071" y="665474"/>
                    <a:pt x="501214" y="664902"/>
                  </a:cubicBezTo>
                  <a:cubicBezTo>
                    <a:pt x="501785" y="664616"/>
                    <a:pt x="503976" y="663854"/>
                    <a:pt x="506071" y="663092"/>
                  </a:cubicBezTo>
                  <a:cubicBezTo>
                    <a:pt x="508548" y="662235"/>
                    <a:pt x="511119" y="661283"/>
                    <a:pt x="511977" y="660901"/>
                  </a:cubicBezTo>
                  <a:cubicBezTo>
                    <a:pt x="513596" y="660140"/>
                    <a:pt x="515882" y="657377"/>
                    <a:pt x="517120" y="655949"/>
                  </a:cubicBezTo>
                  <a:lnTo>
                    <a:pt x="517406" y="655567"/>
                  </a:lnTo>
                  <a:cubicBezTo>
                    <a:pt x="517787" y="655091"/>
                    <a:pt x="520359" y="654520"/>
                    <a:pt x="525978" y="654520"/>
                  </a:cubicBezTo>
                  <a:cubicBezTo>
                    <a:pt x="526455" y="654520"/>
                    <a:pt x="528265" y="655187"/>
                    <a:pt x="529693" y="655758"/>
                  </a:cubicBezTo>
                  <a:cubicBezTo>
                    <a:pt x="531408" y="656425"/>
                    <a:pt x="532932" y="656996"/>
                    <a:pt x="533694" y="657091"/>
                  </a:cubicBezTo>
                  <a:cubicBezTo>
                    <a:pt x="534075" y="657091"/>
                    <a:pt x="534551" y="657187"/>
                    <a:pt x="535218" y="657187"/>
                  </a:cubicBezTo>
                  <a:cubicBezTo>
                    <a:pt x="536742" y="657282"/>
                    <a:pt x="538742" y="657377"/>
                    <a:pt x="539599" y="657758"/>
                  </a:cubicBezTo>
                  <a:cubicBezTo>
                    <a:pt x="540361" y="658139"/>
                    <a:pt x="541314" y="659282"/>
                    <a:pt x="542362" y="661283"/>
                  </a:cubicBezTo>
                  <a:cubicBezTo>
                    <a:pt x="542933" y="662425"/>
                    <a:pt x="549315" y="662997"/>
                    <a:pt x="550934" y="662997"/>
                  </a:cubicBezTo>
                  <a:cubicBezTo>
                    <a:pt x="553030" y="662997"/>
                    <a:pt x="553220" y="661949"/>
                    <a:pt x="553506" y="661092"/>
                  </a:cubicBezTo>
                  <a:cubicBezTo>
                    <a:pt x="553601" y="660806"/>
                    <a:pt x="553696" y="660520"/>
                    <a:pt x="553792" y="660235"/>
                  </a:cubicBezTo>
                  <a:cubicBezTo>
                    <a:pt x="553886" y="660140"/>
                    <a:pt x="553886" y="660044"/>
                    <a:pt x="553886" y="660044"/>
                  </a:cubicBezTo>
                  <a:cubicBezTo>
                    <a:pt x="554173" y="659949"/>
                    <a:pt x="554839" y="660520"/>
                    <a:pt x="555315" y="660901"/>
                  </a:cubicBezTo>
                  <a:cubicBezTo>
                    <a:pt x="555696" y="661187"/>
                    <a:pt x="556078" y="661473"/>
                    <a:pt x="556458" y="661663"/>
                  </a:cubicBezTo>
                  <a:cubicBezTo>
                    <a:pt x="556935" y="661949"/>
                    <a:pt x="557316" y="661854"/>
                    <a:pt x="557506" y="661759"/>
                  </a:cubicBezTo>
                  <a:cubicBezTo>
                    <a:pt x="557792" y="661663"/>
                    <a:pt x="558078" y="661283"/>
                    <a:pt x="558268" y="660901"/>
                  </a:cubicBezTo>
                  <a:lnTo>
                    <a:pt x="558268" y="660901"/>
                  </a:lnTo>
                  <a:cubicBezTo>
                    <a:pt x="558268" y="660901"/>
                    <a:pt x="558268" y="660901"/>
                    <a:pt x="558268" y="660901"/>
                  </a:cubicBezTo>
                  <a:cubicBezTo>
                    <a:pt x="558744" y="660235"/>
                    <a:pt x="559126" y="659378"/>
                    <a:pt x="559506" y="658330"/>
                  </a:cubicBezTo>
                  <a:cubicBezTo>
                    <a:pt x="559602" y="658139"/>
                    <a:pt x="559602" y="657949"/>
                    <a:pt x="559697" y="657853"/>
                  </a:cubicBezTo>
                  <a:cubicBezTo>
                    <a:pt x="560078" y="656901"/>
                    <a:pt x="559983" y="655758"/>
                    <a:pt x="559887" y="654710"/>
                  </a:cubicBezTo>
                  <a:cubicBezTo>
                    <a:pt x="559887" y="654520"/>
                    <a:pt x="559887" y="654234"/>
                    <a:pt x="559793" y="654043"/>
                  </a:cubicBezTo>
                  <a:cubicBezTo>
                    <a:pt x="559983" y="653186"/>
                    <a:pt x="566460" y="650805"/>
                    <a:pt x="567698" y="650805"/>
                  </a:cubicBezTo>
                  <a:cubicBezTo>
                    <a:pt x="568269" y="650805"/>
                    <a:pt x="568365" y="651091"/>
                    <a:pt x="568841" y="652043"/>
                  </a:cubicBezTo>
                  <a:cubicBezTo>
                    <a:pt x="568936" y="652329"/>
                    <a:pt x="569127" y="652615"/>
                    <a:pt x="569222" y="652900"/>
                  </a:cubicBezTo>
                  <a:cubicBezTo>
                    <a:pt x="569889" y="654329"/>
                    <a:pt x="572746" y="653567"/>
                    <a:pt x="574556" y="652996"/>
                  </a:cubicBezTo>
                  <a:cubicBezTo>
                    <a:pt x="574937" y="652900"/>
                    <a:pt x="575223" y="652805"/>
                    <a:pt x="575413" y="652805"/>
                  </a:cubicBezTo>
                  <a:cubicBezTo>
                    <a:pt x="576080" y="652710"/>
                    <a:pt x="577128" y="652805"/>
                    <a:pt x="578271" y="652996"/>
                  </a:cubicBezTo>
                  <a:cubicBezTo>
                    <a:pt x="578747" y="653091"/>
                    <a:pt x="579128" y="653091"/>
                    <a:pt x="579604" y="653186"/>
                  </a:cubicBezTo>
                  <a:cubicBezTo>
                    <a:pt x="580842" y="653282"/>
                    <a:pt x="581890" y="652900"/>
                    <a:pt x="582843" y="652615"/>
                  </a:cubicBezTo>
                  <a:cubicBezTo>
                    <a:pt x="583128" y="652520"/>
                    <a:pt x="583510" y="652424"/>
                    <a:pt x="583795" y="652329"/>
                  </a:cubicBezTo>
                  <a:cubicBezTo>
                    <a:pt x="584748" y="652043"/>
                    <a:pt x="586081" y="652615"/>
                    <a:pt x="586843" y="653567"/>
                  </a:cubicBezTo>
                  <a:cubicBezTo>
                    <a:pt x="587701" y="654615"/>
                    <a:pt x="589320" y="657758"/>
                    <a:pt x="589605" y="658806"/>
                  </a:cubicBezTo>
                  <a:cubicBezTo>
                    <a:pt x="589891" y="660044"/>
                    <a:pt x="592463" y="660044"/>
                    <a:pt x="594463" y="659758"/>
                  </a:cubicBezTo>
                  <a:cubicBezTo>
                    <a:pt x="595892" y="659568"/>
                    <a:pt x="600369" y="656615"/>
                    <a:pt x="600655" y="656425"/>
                  </a:cubicBezTo>
                  <a:cubicBezTo>
                    <a:pt x="600940" y="656234"/>
                    <a:pt x="601511" y="656234"/>
                    <a:pt x="602178" y="656329"/>
                  </a:cubicBezTo>
                  <a:cubicBezTo>
                    <a:pt x="603321" y="656520"/>
                    <a:pt x="604274" y="657091"/>
                    <a:pt x="604369" y="657377"/>
                  </a:cubicBezTo>
                  <a:cubicBezTo>
                    <a:pt x="604750" y="658044"/>
                    <a:pt x="605226" y="662330"/>
                    <a:pt x="605226" y="663283"/>
                  </a:cubicBezTo>
                  <a:cubicBezTo>
                    <a:pt x="605131" y="664045"/>
                    <a:pt x="605893" y="664521"/>
                    <a:pt x="606846" y="665188"/>
                  </a:cubicBezTo>
                  <a:cubicBezTo>
                    <a:pt x="607322" y="665569"/>
                    <a:pt x="607894" y="665950"/>
                    <a:pt x="608370" y="666331"/>
                  </a:cubicBezTo>
                  <a:cubicBezTo>
                    <a:pt x="609322" y="667283"/>
                    <a:pt x="608560" y="670045"/>
                    <a:pt x="607989" y="671284"/>
                  </a:cubicBezTo>
                  <a:cubicBezTo>
                    <a:pt x="607418" y="672332"/>
                    <a:pt x="606179" y="675284"/>
                    <a:pt x="605703" y="676237"/>
                  </a:cubicBezTo>
                  <a:cubicBezTo>
                    <a:pt x="605226" y="677284"/>
                    <a:pt x="605036" y="684333"/>
                    <a:pt x="605131" y="685000"/>
                  </a:cubicBezTo>
                  <a:cubicBezTo>
                    <a:pt x="605226" y="685952"/>
                    <a:pt x="607512" y="688810"/>
                    <a:pt x="608179" y="689476"/>
                  </a:cubicBezTo>
                  <a:cubicBezTo>
                    <a:pt x="608655" y="689953"/>
                    <a:pt x="608465" y="691572"/>
                    <a:pt x="608370" y="692524"/>
                  </a:cubicBezTo>
                  <a:cubicBezTo>
                    <a:pt x="608370" y="692810"/>
                    <a:pt x="608274" y="693096"/>
                    <a:pt x="608274" y="693287"/>
                  </a:cubicBezTo>
                  <a:cubicBezTo>
                    <a:pt x="608179" y="694429"/>
                    <a:pt x="609227" y="698144"/>
                    <a:pt x="609703" y="699001"/>
                  </a:cubicBezTo>
                  <a:cubicBezTo>
                    <a:pt x="609894" y="699383"/>
                    <a:pt x="609894" y="700049"/>
                    <a:pt x="609894" y="700621"/>
                  </a:cubicBezTo>
                  <a:cubicBezTo>
                    <a:pt x="609894" y="701192"/>
                    <a:pt x="609894" y="701668"/>
                    <a:pt x="610084" y="702049"/>
                  </a:cubicBezTo>
                  <a:cubicBezTo>
                    <a:pt x="610180" y="702335"/>
                    <a:pt x="610465" y="702812"/>
                    <a:pt x="610751" y="703288"/>
                  </a:cubicBezTo>
                  <a:cubicBezTo>
                    <a:pt x="611036" y="703859"/>
                    <a:pt x="611418" y="704526"/>
                    <a:pt x="611609" y="705002"/>
                  </a:cubicBezTo>
                  <a:cubicBezTo>
                    <a:pt x="611894" y="705574"/>
                    <a:pt x="612751" y="706145"/>
                    <a:pt x="617323" y="704716"/>
                  </a:cubicBezTo>
                  <a:cubicBezTo>
                    <a:pt x="619038" y="704145"/>
                    <a:pt x="621038" y="700716"/>
                    <a:pt x="621419" y="699668"/>
                  </a:cubicBezTo>
                  <a:cubicBezTo>
                    <a:pt x="621610" y="699097"/>
                    <a:pt x="621990" y="697954"/>
                    <a:pt x="622371" y="696716"/>
                  </a:cubicBezTo>
                  <a:cubicBezTo>
                    <a:pt x="622753" y="695572"/>
                    <a:pt x="623038" y="694334"/>
                    <a:pt x="623229" y="693858"/>
                  </a:cubicBezTo>
                  <a:cubicBezTo>
                    <a:pt x="623610" y="692715"/>
                    <a:pt x="624753" y="687381"/>
                    <a:pt x="624848" y="685952"/>
                  </a:cubicBezTo>
                  <a:cubicBezTo>
                    <a:pt x="624943" y="684809"/>
                    <a:pt x="624181" y="682047"/>
                    <a:pt x="623610" y="680047"/>
                  </a:cubicBezTo>
                  <a:cubicBezTo>
                    <a:pt x="623419" y="679475"/>
                    <a:pt x="623324" y="678999"/>
                    <a:pt x="623229" y="678618"/>
                  </a:cubicBezTo>
                  <a:cubicBezTo>
                    <a:pt x="622943" y="677570"/>
                    <a:pt x="623324" y="674332"/>
                    <a:pt x="623610" y="672332"/>
                  </a:cubicBezTo>
                  <a:cubicBezTo>
                    <a:pt x="623705" y="671570"/>
                    <a:pt x="623800" y="670998"/>
                    <a:pt x="623800" y="670712"/>
                  </a:cubicBezTo>
                  <a:cubicBezTo>
                    <a:pt x="623896" y="669950"/>
                    <a:pt x="623705" y="668712"/>
                    <a:pt x="623515" y="667474"/>
                  </a:cubicBezTo>
                  <a:cubicBezTo>
                    <a:pt x="623419" y="666712"/>
                    <a:pt x="623324" y="665950"/>
                    <a:pt x="623324" y="665474"/>
                  </a:cubicBezTo>
                  <a:cubicBezTo>
                    <a:pt x="623324" y="664902"/>
                    <a:pt x="623705" y="663473"/>
                    <a:pt x="625705" y="660044"/>
                  </a:cubicBezTo>
                  <a:cubicBezTo>
                    <a:pt x="626086" y="659378"/>
                    <a:pt x="626468" y="657568"/>
                    <a:pt x="626944" y="654901"/>
                  </a:cubicBezTo>
                  <a:cubicBezTo>
                    <a:pt x="627134" y="653853"/>
                    <a:pt x="627324" y="652996"/>
                    <a:pt x="627515" y="652424"/>
                  </a:cubicBezTo>
                  <a:cubicBezTo>
                    <a:pt x="627705" y="651662"/>
                    <a:pt x="628182" y="650138"/>
                    <a:pt x="628753" y="648614"/>
                  </a:cubicBezTo>
                  <a:cubicBezTo>
                    <a:pt x="629515" y="646519"/>
                    <a:pt x="630182" y="644423"/>
                    <a:pt x="630468" y="643280"/>
                  </a:cubicBezTo>
                  <a:cubicBezTo>
                    <a:pt x="630944" y="641375"/>
                    <a:pt x="632944" y="639661"/>
                    <a:pt x="633611" y="639280"/>
                  </a:cubicBezTo>
                  <a:cubicBezTo>
                    <a:pt x="633897" y="639089"/>
                    <a:pt x="634278" y="638708"/>
                    <a:pt x="634659" y="638327"/>
                  </a:cubicBezTo>
                  <a:cubicBezTo>
                    <a:pt x="635326" y="637661"/>
                    <a:pt x="636183" y="636708"/>
                    <a:pt x="637230" y="636232"/>
                  </a:cubicBezTo>
                  <a:lnTo>
                    <a:pt x="638564" y="635565"/>
                  </a:lnTo>
                  <a:cubicBezTo>
                    <a:pt x="640469" y="634708"/>
                    <a:pt x="642850" y="633565"/>
                    <a:pt x="643708" y="633088"/>
                  </a:cubicBezTo>
                  <a:cubicBezTo>
                    <a:pt x="644469" y="632612"/>
                    <a:pt x="646755" y="630421"/>
                    <a:pt x="649327" y="628040"/>
                  </a:cubicBezTo>
                  <a:cubicBezTo>
                    <a:pt x="649994" y="627374"/>
                    <a:pt x="650565" y="626897"/>
                    <a:pt x="650851" y="626612"/>
                  </a:cubicBezTo>
                  <a:cubicBezTo>
                    <a:pt x="651804" y="625754"/>
                    <a:pt x="657900" y="624230"/>
                    <a:pt x="659900" y="623754"/>
                  </a:cubicBezTo>
                  <a:cubicBezTo>
                    <a:pt x="660376" y="623659"/>
                    <a:pt x="660662" y="623563"/>
                    <a:pt x="660853" y="623563"/>
                  </a:cubicBezTo>
                  <a:cubicBezTo>
                    <a:pt x="662281" y="623183"/>
                    <a:pt x="667901" y="619087"/>
                    <a:pt x="668186" y="618896"/>
                  </a:cubicBezTo>
                  <a:cubicBezTo>
                    <a:pt x="669615" y="617849"/>
                    <a:pt x="675807" y="615182"/>
                    <a:pt x="678855" y="613848"/>
                  </a:cubicBezTo>
                  <a:lnTo>
                    <a:pt x="680188" y="613276"/>
                  </a:lnTo>
                  <a:cubicBezTo>
                    <a:pt x="680950" y="612991"/>
                    <a:pt x="681331" y="612515"/>
                    <a:pt x="681426" y="612038"/>
                  </a:cubicBezTo>
                  <a:cubicBezTo>
                    <a:pt x="681712" y="610991"/>
                    <a:pt x="680569" y="609847"/>
                    <a:pt x="679712" y="608990"/>
                  </a:cubicBezTo>
                  <a:cubicBezTo>
                    <a:pt x="679617" y="608895"/>
                    <a:pt x="679426" y="608704"/>
                    <a:pt x="679331" y="608704"/>
                  </a:cubicBezTo>
                  <a:cubicBezTo>
                    <a:pt x="679617" y="608228"/>
                    <a:pt x="682855" y="607657"/>
                    <a:pt x="683808" y="607752"/>
                  </a:cubicBezTo>
                  <a:cubicBezTo>
                    <a:pt x="684094" y="607752"/>
                    <a:pt x="684379" y="607657"/>
                    <a:pt x="684474" y="607466"/>
                  </a:cubicBezTo>
                  <a:cubicBezTo>
                    <a:pt x="685141" y="606418"/>
                    <a:pt x="682760" y="601466"/>
                    <a:pt x="681617" y="600322"/>
                  </a:cubicBezTo>
                  <a:cubicBezTo>
                    <a:pt x="681331" y="600037"/>
                    <a:pt x="681141" y="599751"/>
                    <a:pt x="681236" y="599370"/>
                  </a:cubicBezTo>
                  <a:cubicBezTo>
                    <a:pt x="681331" y="598703"/>
                    <a:pt x="682189" y="598037"/>
                    <a:pt x="682760" y="597655"/>
                  </a:cubicBezTo>
                  <a:cubicBezTo>
                    <a:pt x="683522" y="597084"/>
                    <a:pt x="683331" y="595846"/>
                    <a:pt x="683236" y="594512"/>
                  </a:cubicBezTo>
                  <a:cubicBezTo>
                    <a:pt x="683141" y="593845"/>
                    <a:pt x="683141" y="593179"/>
                    <a:pt x="683236" y="592703"/>
                  </a:cubicBezTo>
                  <a:cubicBezTo>
                    <a:pt x="683522" y="591369"/>
                    <a:pt x="683236" y="589274"/>
                    <a:pt x="682855" y="587940"/>
                  </a:cubicBezTo>
                  <a:cubicBezTo>
                    <a:pt x="682569" y="587083"/>
                    <a:pt x="683331" y="584606"/>
                    <a:pt x="684665" y="581463"/>
                  </a:cubicBezTo>
                  <a:cubicBezTo>
                    <a:pt x="684665" y="581463"/>
                    <a:pt x="684665" y="581463"/>
                    <a:pt x="684665" y="581368"/>
                  </a:cubicBezTo>
                  <a:cubicBezTo>
                    <a:pt x="685141" y="581844"/>
                    <a:pt x="685808" y="583844"/>
                    <a:pt x="685617" y="584606"/>
                  </a:cubicBezTo>
                  <a:cubicBezTo>
                    <a:pt x="685427" y="585654"/>
                    <a:pt x="685427" y="587559"/>
                    <a:pt x="685617" y="589083"/>
                  </a:cubicBezTo>
                  <a:cubicBezTo>
                    <a:pt x="685808" y="590036"/>
                    <a:pt x="685522" y="592036"/>
                    <a:pt x="685427" y="593274"/>
                  </a:cubicBezTo>
                  <a:cubicBezTo>
                    <a:pt x="685332" y="593750"/>
                    <a:pt x="685332" y="594036"/>
                    <a:pt x="685332" y="594226"/>
                  </a:cubicBezTo>
                  <a:cubicBezTo>
                    <a:pt x="685332" y="594512"/>
                    <a:pt x="685522" y="594703"/>
                    <a:pt x="685713" y="594703"/>
                  </a:cubicBezTo>
                  <a:cubicBezTo>
                    <a:pt x="686665" y="594893"/>
                    <a:pt x="690094" y="590607"/>
                    <a:pt x="690094" y="590512"/>
                  </a:cubicBezTo>
                  <a:cubicBezTo>
                    <a:pt x="690380" y="590036"/>
                    <a:pt x="694857" y="585940"/>
                    <a:pt x="696000" y="585178"/>
                  </a:cubicBezTo>
                  <a:cubicBezTo>
                    <a:pt x="697048" y="584511"/>
                    <a:pt x="696952" y="582130"/>
                    <a:pt x="696761" y="578796"/>
                  </a:cubicBezTo>
                  <a:cubicBezTo>
                    <a:pt x="696761" y="578034"/>
                    <a:pt x="696667" y="577367"/>
                    <a:pt x="696667" y="576796"/>
                  </a:cubicBezTo>
                  <a:cubicBezTo>
                    <a:pt x="696667" y="576224"/>
                    <a:pt x="696761" y="576129"/>
                    <a:pt x="696761" y="576129"/>
                  </a:cubicBezTo>
                  <a:cubicBezTo>
                    <a:pt x="697048" y="576129"/>
                    <a:pt x="698190" y="576986"/>
                    <a:pt x="698476" y="578605"/>
                  </a:cubicBezTo>
                  <a:cubicBezTo>
                    <a:pt x="698571" y="579177"/>
                    <a:pt x="698857" y="579463"/>
                    <a:pt x="699238" y="579463"/>
                  </a:cubicBezTo>
                  <a:cubicBezTo>
                    <a:pt x="700096" y="579558"/>
                    <a:pt x="700953" y="578415"/>
                    <a:pt x="702381" y="576415"/>
                  </a:cubicBezTo>
                  <a:cubicBezTo>
                    <a:pt x="702953" y="575558"/>
                    <a:pt x="703524" y="574700"/>
                    <a:pt x="704001" y="574319"/>
                  </a:cubicBezTo>
                  <a:cubicBezTo>
                    <a:pt x="705049" y="573271"/>
                    <a:pt x="705810" y="571747"/>
                    <a:pt x="706668" y="570319"/>
                  </a:cubicBezTo>
                  <a:cubicBezTo>
                    <a:pt x="707144" y="569462"/>
                    <a:pt x="707525" y="568699"/>
                    <a:pt x="708001" y="568033"/>
                  </a:cubicBezTo>
                  <a:cubicBezTo>
                    <a:pt x="709335" y="566128"/>
                    <a:pt x="710478" y="562222"/>
                    <a:pt x="710668" y="561651"/>
                  </a:cubicBezTo>
                  <a:cubicBezTo>
                    <a:pt x="711049" y="561175"/>
                    <a:pt x="715145" y="560413"/>
                    <a:pt x="716860" y="560413"/>
                  </a:cubicBezTo>
                  <a:cubicBezTo>
                    <a:pt x="717431" y="560413"/>
                    <a:pt x="718288" y="560317"/>
                    <a:pt x="719336" y="560222"/>
                  </a:cubicBezTo>
                  <a:cubicBezTo>
                    <a:pt x="721336" y="560032"/>
                    <a:pt x="724099" y="559746"/>
                    <a:pt x="725146" y="560032"/>
                  </a:cubicBezTo>
                  <a:cubicBezTo>
                    <a:pt x="726670" y="560413"/>
                    <a:pt x="728194" y="559174"/>
                    <a:pt x="729433" y="558032"/>
                  </a:cubicBezTo>
                  <a:cubicBezTo>
                    <a:pt x="729814" y="557650"/>
                    <a:pt x="730194" y="557365"/>
                    <a:pt x="730480" y="557174"/>
                  </a:cubicBezTo>
                  <a:cubicBezTo>
                    <a:pt x="731719" y="556317"/>
                    <a:pt x="736100" y="556317"/>
                    <a:pt x="737529" y="556317"/>
                  </a:cubicBezTo>
                  <a:cubicBezTo>
                    <a:pt x="738958" y="556317"/>
                    <a:pt x="740862" y="555460"/>
                    <a:pt x="742482" y="554603"/>
                  </a:cubicBezTo>
                  <a:cubicBezTo>
                    <a:pt x="742958" y="554317"/>
                    <a:pt x="743530" y="554126"/>
                    <a:pt x="743910" y="553936"/>
                  </a:cubicBezTo>
                  <a:cubicBezTo>
                    <a:pt x="744863" y="553555"/>
                    <a:pt x="744863" y="552888"/>
                    <a:pt x="744768" y="552697"/>
                  </a:cubicBezTo>
                  <a:cubicBezTo>
                    <a:pt x="744577" y="551650"/>
                    <a:pt x="742767" y="550602"/>
                    <a:pt x="741815" y="550602"/>
                  </a:cubicBezTo>
                  <a:cubicBezTo>
                    <a:pt x="741244" y="550602"/>
                    <a:pt x="740101" y="549364"/>
                    <a:pt x="740005" y="548030"/>
                  </a:cubicBezTo>
                  <a:cubicBezTo>
                    <a:pt x="739910" y="546697"/>
                    <a:pt x="741148" y="542887"/>
                    <a:pt x="741815" y="542220"/>
                  </a:cubicBezTo>
                  <a:cubicBezTo>
                    <a:pt x="742005" y="542029"/>
                    <a:pt x="742482" y="541649"/>
                    <a:pt x="742958" y="541077"/>
                  </a:cubicBezTo>
                  <a:cubicBezTo>
                    <a:pt x="744673" y="539458"/>
                    <a:pt x="747816" y="536410"/>
                    <a:pt x="748768" y="535838"/>
                  </a:cubicBezTo>
                  <a:cubicBezTo>
                    <a:pt x="749721" y="535267"/>
                    <a:pt x="750864" y="534981"/>
                    <a:pt x="752102" y="534695"/>
                  </a:cubicBezTo>
                  <a:cubicBezTo>
                    <a:pt x="752483" y="534600"/>
                    <a:pt x="752959" y="534505"/>
                    <a:pt x="753340" y="534409"/>
                  </a:cubicBezTo>
                  <a:cubicBezTo>
                    <a:pt x="754484" y="534124"/>
                    <a:pt x="756103" y="532504"/>
                    <a:pt x="757436" y="531266"/>
                  </a:cubicBezTo>
                  <a:cubicBezTo>
                    <a:pt x="758008" y="530695"/>
                    <a:pt x="758674" y="530123"/>
                    <a:pt x="758865" y="529933"/>
                  </a:cubicBezTo>
                  <a:cubicBezTo>
                    <a:pt x="759436" y="529552"/>
                    <a:pt x="762389" y="529361"/>
                    <a:pt x="763723" y="529361"/>
                  </a:cubicBezTo>
                  <a:cubicBezTo>
                    <a:pt x="764675" y="529361"/>
                    <a:pt x="767533" y="529075"/>
                    <a:pt x="768771" y="528409"/>
                  </a:cubicBezTo>
                  <a:cubicBezTo>
                    <a:pt x="769437" y="528123"/>
                    <a:pt x="770199" y="528218"/>
                    <a:pt x="771152" y="528313"/>
                  </a:cubicBezTo>
                  <a:cubicBezTo>
                    <a:pt x="771628" y="528409"/>
                    <a:pt x="772105" y="528409"/>
                    <a:pt x="772581" y="528409"/>
                  </a:cubicBezTo>
                  <a:cubicBezTo>
                    <a:pt x="774200" y="528409"/>
                    <a:pt x="774581" y="525551"/>
                    <a:pt x="774676" y="524599"/>
                  </a:cubicBezTo>
                  <a:cubicBezTo>
                    <a:pt x="774676" y="524408"/>
                    <a:pt x="774676" y="524313"/>
                    <a:pt x="774676" y="524122"/>
                  </a:cubicBezTo>
                  <a:cubicBezTo>
                    <a:pt x="774676" y="523551"/>
                    <a:pt x="774676" y="522694"/>
                    <a:pt x="774962" y="522503"/>
                  </a:cubicBezTo>
                  <a:cubicBezTo>
                    <a:pt x="774962" y="522503"/>
                    <a:pt x="775057" y="522408"/>
                    <a:pt x="775248" y="522503"/>
                  </a:cubicBezTo>
                  <a:cubicBezTo>
                    <a:pt x="775629" y="522503"/>
                    <a:pt x="776010" y="522599"/>
                    <a:pt x="776486" y="522694"/>
                  </a:cubicBezTo>
                  <a:cubicBezTo>
                    <a:pt x="777915" y="522979"/>
                    <a:pt x="779439" y="523265"/>
                    <a:pt x="780391" y="522884"/>
                  </a:cubicBezTo>
                  <a:cubicBezTo>
                    <a:pt x="780963" y="522694"/>
                    <a:pt x="782486" y="522122"/>
                    <a:pt x="784011" y="521551"/>
                  </a:cubicBezTo>
                  <a:cubicBezTo>
                    <a:pt x="785630" y="520979"/>
                    <a:pt x="787154" y="520503"/>
                    <a:pt x="787726" y="520217"/>
                  </a:cubicBezTo>
                  <a:cubicBezTo>
                    <a:pt x="788011" y="520122"/>
                    <a:pt x="788297" y="519932"/>
                    <a:pt x="788773" y="519741"/>
                  </a:cubicBezTo>
                  <a:cubicBezTo>
                    <a:pt x="790012" y="519170"/>
                    <a:pt x="792298" y="518122"/>
                    <a:pt x="793155" y="518217"/>
                  </a:cubicBezTo>
                  <a:cubicBezTo>
                    <a:pt x="793917" y="518312"/>
                    <a:pt x="795536" y="519265"/>
                    <a:pt x="795917" y="520122"/>
                  </a:cubicBezTo>
                  <a:cubicBezTo>
                    <a:pt x="796108" y="520503"/>
                    <a:pt x="795917" y="520693"/>
                    <a:pt x="795822" y="520789"/>
                  </a:cubicBezTo>
                  <a:cubicBezTo>
                    <a:pt x="795155" y="521551"/>
                    <a:pt x="793155" y="521836"/>
                    <a:pt x="791726" y="522122"/>
                  </a:cubicBezTo>
                  <a:cubicBezTo>
                    <a:pt x="791155" y="522217"/>
                    <a:pt x="790678" y="522313"/>
                    <a:pt x="790392" y="522408"/>
                  </a:cubicBezTo>
                  <a:cubicBezTo>
                    <a:pt x="790202" y="522503"/>
                    <a:pt x="789821" y="522503"/>
                    <a:pt x="789440" y="522599"/>
                  </a:cubicBezTo>
                  <a:cubicBezTo>
                    <a:pt x="786201" y="523361"/>
                    <a:pt x="784392" y="523932"/>
                    <a:pt x="783915" y="524503"/>
                  </a:cubicBezTo>
                  <a:cubicBezTo>
                    <a:pt x="783820" y="524694"/>
                    <a:pt x="783630" y="524980"/>
                    <a:pt x="783439" y="525266"/>
                  </a:cubicBezTo>
                  <a:cubicBezTo>
                    <a:pt x="782868" y="526218"/>
                    <a:pt x="781820" y="527647"/>
                    <a:pt x="781344" y="528123"/>
                  </a:cubicBezTo>
                  <a:cubicBezTo>
                    <a:pt x="780963" y="528504"/>
                    <a:pt x="776486" y="533647"/>
                    <a:pt x="777819" y="535553"/>
                  </a:cubicBezTo>
                  <a:cubicBezTo>
                    <a:pt x="778677" y="536791"/>
                    <a:pt x="782106" y="540505"/>
                    <a:pt x="783820" y="540315"/>
                  </a:cubicBezTo>
                  <a:cubicBezTo>
                    <a:pt x="785249" y="540124"/>
                    <a:pt x="788487" y="537743"/>
                    <a:pt x="789630" y="536600"/>
                  </a:cubicBezTo>
                  <a:cubicBezTo>
                    <a:pt x="790012" y="536124"/>
                    <a:pt x="790678" y="535362"/>
                    <a:pt x="791440" y="534409"/>
                  </a:cubicBezTo>
                  <a:cubicBezTo>
                    <a:pt x="792584" y="532981"/>
                    <a:pt x="793917" y="531362"/>
                    <a:pt x="794679" y="530599"/>
                  </a:cubicBezTo>
                  <a:cubicBezTo>
                    <a:pt x="795726" y="529647"/>
                    <a:pt x="800394" y="529647"/>
                    <a:pt x="802585" y="529647"/>
                  </a:cubicBezTo>
                  <a:lnTo>
                    <a:pt x="803346" y="529647"/>
                  </a:lnTo>
                  <a:cubicBezTo>
                    <a:pt x="805918" y="529647"/>
                    <a:pt x="810967" y="526790"/>
                    <a:pt x="811634" y="526313"/>
                  </a:cubicBezTo>
                  <a:cubicBezTo>
                    <a:pt x="812205" y="525932"/>
                    <a:pt x="817824" y="525170"/>
                    <a:pt x="819730" y="525170"/>
                  </a:cubicBezTo>
                  <a:cubicBezTo>
                    <a:pt x="820301" y="525170"/>
                    <a:pt x="820586" y="524980"/>
                    <a:pt x="820682" y="524789"/>
                  </a:cubicBezTo>
                  <a:cubicBezTo>
                    <a:pt x="821159" y="524218"/>
                    <a:pt x="820586" y="523265"/>
                    <a:pt x="819920" y="522122"/>
                  </a:cubicBezTo>
                  <a:cubicBezTo>
                    <a:pt x="819634" y="521646"/>
                    <a:pt x="819349" y="521170"/>
                    <a:pt x="819253" y="520884"/>
                  </a:cubicBezTo>
                  <a:cubicBezTo>
                    <a:pt x="818967" y="519741"/>
                    <a:pt x="815919" y="518217"/>
                    <a:pt x="814967" y="518026"/>
                  </a:cubicBezTo>
                  <a:cubicBezTo>
                    <a:pt x="813919" y="517741"/>
                    <a:pt x="807919" y="517265"/>
                    <a:pt x="806490" y="517550"/>
                  </a:cubicBezTo>
                  <a:cubicBezTo>
                    <a:pt x="806299" y="517645"/>
                    <a:pt x="806014" y="517360"/>
                    <a:pt x="805918" y="517265"/>
                  </a:cubicBezTo>
                  <a:cubicBezTo>
                    <a:pt x="805251" y="516598"/>
                    <a:pt x="804966" y="514883"/>
                    <a:pt x="805537" y="513740"/>
                  </a:cubicBezTo>
                  <a:cubicBezTo>
                    <a:pt x="806014" y="512692"/>
                    <a:pt x="804490" y="511454"/>
                    <a:pt x="802299" y="510025"/>
                  </a:cubicBezTo>
                  <a:cubicBezTo>
                    <a:pt x="801918" y="509740"/>
                    <a:pt x="801536" y="509549"/>
                    <a:pt x="801346" y="509359"/>
                  </a:cubicBezTo>
                  <a:cubicBezTo>
                    <a:pt x="800584" y="508692"/>
                    <a:pt x="799537" y="505072"/>
                    <a:pt x="799441" y="504215"/>
                  </a:cubicBezTo>
                  <a:cubicBezTo>
                    <a:pt x="799346" y="503549"/>
                    <a:pt x="800299" y="500310"/>
                    <a:pt x="800965" y="499072"/>
                  </a:cubicBezTo>
                  <a:cubicBezTo>
                    <a:pt x="801632" y="497929"/>
                    <a:pt x="799632" y="496976"/>
                    <a:pt x="797536" y="496024"/>
                  </a:cubicBezTo>
                  <a:cubicBezTo>
                    <a:pt x="796679" y="495643"/>
                    <a:pt x="795917" y="495262"/>
                    <a:pt x="795441" y="494976"/>
                  </a:cubicBezTo>
                  <a:cubicBezTo>
                    <a:pt x="795917" y="494976"/>
                    <a:pt x="796679" y="494976"/>
                    <a:pt x="797155" y="494976"/>
                  </a:cubicBezTo>
                  <a:cubicBezTo>
                    <a:pt x="797631" y="494976"/>
                    <a:pt x="798108" y="495071"/>
                    <a:pt x="798394" y="495071"/>
                  </a:cubicBezTo>
                  <a:cubicBezTo>
                    <a:pt x="799917" y="495071"/>
                    <a:pt x="800394" y="494119"/>
                    <a:pt x="800680" y="493452"/>
                  </a:cubicBezTo>
                  <a:cubicBezTo>
                    <a:pt x="800775" y="493261"/>
                    <a:pt x="800870" y="493071"/>
                    <a:pt x="800965" y="492880"/>
                  </a:cubicBezTo>
                  <a:cubicBezTo>
                    <a:pt x="801251" y="492499"/>
                    <a:pt x="802203" y="492309"/>
                    <a:pt x="802965" y="492118"/>
                  </a:cubicBezTo>
                  <a:cubicBezTo>
                    <a:pt x="803442" y="492023"/>
                    <a:pt x="803823" y="491928"/>
                    <a:pt x="804108" y="491833"/>
                  </a:cubicBezTo>
                  <a:cubicBezTo>
                    <a:pt x="804871" y="491452"/>
                    <a:pt x="807156" y="489451"/>
                    <a:pt x="808109" y="487642"/>
                  </a:cubicBezTo>
                  <a:cubicBezTo>
                    <a:pt x="809157" y="485737"/>
                    <a:pt x="806871" y="481546"/>
                    <a:pt x="805633" y="480403"/>
                  </a:cubicBezTo>
                  <a:cubicBezTo>
                    <a:pt x="804299" y="479165"/>
                    <a:pt x="797060" y="478403"/>
                    <a:pt x="795441" y="478783"/>
                  </a:cubicBezTo>
                  <a:cubicBezTo>
                    <a:pt x="794583" y="478974"/>
                    <a:pt x="790012" y="480879"/>
                    <a:pt x="784201" y="483260"/>
                  </a:cubicBezTo>
                  <a:cubicBezTo>
                    <a:pt x="781249" y="484499"/>
                    <a:pt x="778772" y="485546"/>
                    <a:pt x="777915" y="485832"/>
                  </a:cubicBezTo>
                  <a:cubicBezTo>
                    <a:pt x="777915" y="485832"/>
                    <a:pt x="777915" y="485832"/>
                    <a:pt x="777915" y="485832"/>
                  </a:cubicBezTo>
                  <a:cubicBezTo>
                    <a:pt x="778105" y="484975"/>
                    <a:pt x="780296" y="482117"/>
                    <a:pt x="780677" y="481736"/>
                  </a:cubicBezTo>
                  <a:cubicBezTo>
                    <a:pt x="780963" y="481546"/>
                    <a:pt x="782963" y="480974"/>
                    <a:pt x="784296" y="480688"/>
                  </a:cubicBezTo>
                  <a:cubicBezTo>
                    <a:pt x="785535" y="480403"/>
                    <a:pt x="786678" y="480022"/>
                    <a:pt x="787249" y="479831"/>
                  </a:cubicBezTo>
                  <a:cubicBezTo>
                    <a:pt x="788202" y="479450"/>
                    <a:pt x="789535" y="478021"/>
                    <a:pt x="791345" y="476116"/>
                  </a:cubicBezTo>
                  <a:cubicBezTo>
                    <a:pt x="791726" y="475640"/>
                    <a:pt x="792107" y="475259"/>
                    <a:pt x="792393" y="474974"/>
                  </a:cubicBezTo>
                  <a:cubicBezTo>
                    <a:pt x="793536" y="473830"/>
                    <a:pt x="799632" y="469925"/>
                    <a:pt x="802870" y="468115"/>
                  </a:cubicBezTo>
                  <a:cubicBezTo>
                    <a:pt x="805633" y="466591"/>
                    <a:pt x="810300" y="468878"/>
                    <a:pt x="812110" y="470211"/>
                  </a:cubicBezTo>
                  <a:cubicBezTo>
                    <a:pt x="813919" y="471545"/>
                    <a:pt x="817253" y="471259"/>
                    <a:pt x="818491" y="470878"/>
                  </a:cubicBezTo>
                  <a:cubicBezTo>
                    <a:pt x="819158" y="470687"/>
                    <a:pt x="821253" y="470878"/>
                    <a:pt x="822778" y="471068"/>
                  </a:cubicBezTo>
                  <a:cubicBezTo>
                    <a:pt x="823730" y="471163"/>
                    <a:pt x="824492" y="471259"/>
                    <a:pt x="824968" y="471259"/>
                  </a:cubicBezTo>
                  <a:cubicBezTo>
                    <a:pt x="826016" y="471259"/>
                    <a:pt x="829159" y="472687"/>
                    <a:pt x="831160" y="474211"/>
                  </a:cubicBezTo>
                  <a:cubicBezTo>
                    <a:pt x="832779" y="475450"/>
                    <a:pt x="838875" y="474402"/>
                    <a:pt x="844018" y="473259"/>
                  </a:cubicBezTo>
                  <a:cubicBezTo>
                    <a:pt x="844494" y="473164"/>
                    <a:pt x="844780" y="473068"/>
                    <a:pt x="844971" y="473068"/>
                  </a:cubicBezTo>
                  <a:cubicBezTo>
                    <a:pt x="845637" y="472973"/>
                    <a:pt x="846876" y="471640"/>
                    <a:pt x="850114" y="468020"/>
                  </a:cubicBezTo>
                  <a:cubicBezTo>
                    <a:pt x="851067" y="466877"/>
                    <a:pt x="852019" y="465829"/>
                    <a:pt x="852400" y="465449"/>
                  </a:cubicBezTo>
                  <a:cubicBezTo>
                    <a:pt x="853162" y="464686"/>
                    <a:pt x="855353" y="464877"/>
                    <a:pt x="856687" y="464877"/>
                  </a:cubicBezTo>
                  <a:cubicBezTo>
                    <a:pt x="857067" y="464877"/>
                    <a:pt x="857449" y="464877"/>
                    <a:pt x="857639" y="464877"/>
                  </a:cubicBezTo>
                  <a:cubicBezTo>
                    <a:pt x="858686" y="464877"/>
                    <a:pt x="860496" y="464115"/>
                    <a:pt x="862592" y="463162"/>
                  </a:cubicBezTo>
                  <a:cubicBezTo>
                    <a:pt x="862973" y="462972"/>
                    <a:pt x="863354" y="462782"/>
                    <a:pt x="863640" y="462686"/>
                  </a:cubicBezTo>
                  <a:cubicBezTo>
                    <a:pt x="864402" y="462305"/>
                    <a:pt x="865640" y="462400"/>
                    <a:pt x="866783" y="462496"/>
                  </a:cubicBezTo>
                  <a:cubicBezTo>
                    <a:pt x="867545" y="462591"/>
                    <a:pt x="868211" y="462591"/>
                    <a:pt x="868784" y="462496"/>
                  </a:cubicBezTo>
                  <a:cubicBezTo>
                    <a:pt x="869831" y="462400"/>
                    <a:pt x="870974" y="461353"/>
                    <a:pt x="872022" y="460495"/>
                  </a:cubicBezTo>
                  <a:cubicBezTo>
                    <a:pt x="872593" y="460019"/>
                    <a:pt x="873069" y="459543"/>
                    <a:pt x="873451" y="459353"/>
                  </a:cubicBezTo>
                  <a:cubicBezTo>
                    <a:pt x="874403" y="458876"/>
                    <a:pt x="876213" y="458686"/>
                    <a:pt x="877356" y="458686"/>
                  </a:cubicBezTo>
                  <a:cubicBezTo>
                    <a:pt x="878975" y="458686"/>
                    <a:pt x="880690" y="450208"/>
                    <a:pt x="881261" y="447541"/>
                  </a:cubicBezTo>
                  <a:cubicBezTo>
                    <a:pt x="881451" y="446399"/>
                    <a:pt x="882404" y="444493"/>
                    <a:pt x="883071" y="443065"/>
                  </a:cubicBezTo>
                  <a:cubicBezTo>
                    <a:pt x="883356" y="442493"/>
                    <a:pt x="883261" y="441731"/>
                    <a:pt x="882880" y="440874"/>
                  </a:cubicBezTo>
                  <a:cubicBezTo>
                    <a:pt x="882309" y="439731"/>
                    <a:pt x="881166" y="438397"/>
                    <a:pt x="880594" y="438207"/>
                  </a:cubicBezTo>
                  <a:cubicBezTo>
                    <a:pt x="880118" y="438112"/>
                    <a:pt x="877642" y="436492"/>
                    <a:pt x="876213" y="435349"/>
                  </a:cubicBezTo>
                  <a:cubicBezTo>
                    <a:pt x="875355" y="434683"/>
                    <a:pt x="873165" y="435064"/>
                    <a:pt x="870593" y="435635"/>
                  </a:cubicBezTo>
                  <a:cubicBezTo>
                    <a:pt x="870021" y="435730"/>
                    <a:pt x="869545" y="435826"/>
                    <a:pt x="869164" y="435921"/>
                  </a:cubicBezTo>
                  <a:cubicBezTo>
                    <a:pt x="868021" y="436016"/>
                    <a:pt x="863640" y="437254"/>
                    <a:pt x="861735" y="437731"/>
                  </a:cubicBezTo>
                  <a:lnTo>
                    <a:pt x="861068" y="437921"/>
                  </a:lnTo>
                  <a:cubicBezTo>
                    <a:pt x="861068" y="437921"/>
                    <a:pt x="860973" y="437731"/>
                    <a:pt x="861068" y="437350"/>
                  </a:cubicBezTo>
                  <a:cubicBezTo>
                    <a:pt x="861163" y="436778"/>
                    <a:pt x="861449" y="436302"/>
                    <a:pt x="861640" y="436207"/>
                  </a:cubicBezTo>
                  <a:cubicBezTo>
                    <a:pt x="862401" y="435826"/>
                    <a:pt x="868593" y="432873"/>
                    <a:pt x="869260" y="432587"/>
                  </a:cubicBezTo>
                  <a:cubicBezTo>
                    <a:pt x="869736" y="432492"/>
                    <a:pt x="872117" y="432111"/>
                    <a:pt x="873069" y="432111"/>
                  </a:cubicBezTo>
                  <a:cubicBezTo>
                    <a:pt x="873927" y="432111"/>
                    <a:pt x="875260" y="431540"/>
                    <a:pt x="875927" y="430873"/>
                  </a:cubicBezTo>
                  <a:cubicBezTo>
                    <a:pt x="876403" y="430396"/>
                    <a:pt x="876403" y="430015"/>
                    <a:pt x="876403" y="429825"/>
                  </a:cubicBezTo>
                  <a:cubicBezTo>
                    <a:pt x="876213" y="428777"/>
                    <a:pt x="872974" y="426491"/>
                    <a:pt x="871831" y="425729"/>
                  </a:cubicBezTo>
                  <a:cubicBezTo>
                    <a:pt x="871260" y="425348"/>
                    <a:pt x="870498" y="424872"/>
                    <a:pt x="869545" y="424300"/>
                  </a:cubicBezTo>
                  <a:cubicBezTo>
                    <a:pt x="867545" y="423062"/>
                    <a:pt x="865354" y="421538"/>
                    <a:pt x="864593" y="421157"/>
                  </a:cubicBezTo>
                  <a:cubicBezTo>
                    <a:pt x="864116" y="420871"/>
                    <a:pt x="862401" y="419824"/>
                    <a:pt x="862116" y="418490"/>
                  </a:cubicBezTo>
                  <a:cubicBezTo>
                    <a:pt x="862021" y="417824"/>
                    <a:pt x="861544" y="417157"/>
                    <a:pt x="861163" y="416490"/>
                  </a:cubicBezTo>
                  <a:cubicBezTo>
                    <a:pt x="860782" y="415918"/>
                    <a:pt x="860401" y="415347"/>
                    <a:pt x="860115" y="414585"/>
                  </a:cubicBezTo>
                  <a:cubicBezTo>
                    <a:pt x="859925" y="414013"/>
                    <a:pt x="859353" y="412966"/>
                    <a:pt x="858782" y="411823"/>
                  </a:cubicBezTo>
                  <a:cubicBezTo>
                    <a:pt x="857830" y="409918"/>
                    <a:pt x="856591" y="407346"/>
                    <a:pt x="856496" y="406489"/>
                  </a:cubicBezTo>
                  <a:cubicBezTo>
                    <a:pt x="856401" y="404965"/>
                    <a:pt x="857449" y="401726"/>
                    <a:pt x="857925" y="401059"/>
                  </a:cubicBezTo>
                  <a:cubicBezTo>
                    <a:pt x="858496" y="400202"/>
                    <a:pt x="859259" y="396868"/>
                    <a:pt x="859163" y="395630"/>
                  </a:cubicBezTo>
                  <a:cubicBezTo>
                    <a:pt x="859163" y="394963"/>
                    <a:pt x="858686" y="393820"/>
                    <a:pt x="858306" y="392582"/>
                  </a:cubicBezTo>
                  <a:cubicBezTo>
                    <a:pt x="857925" y="391344"/>
                    <a:pt x="857449" y="389915"/>
                    <a:pt x="857353" y="389249"/>
                  </a:cubicBezTo>
                  <a:cubicBezTo>
                    <a:pt x="857258" y="387629"/>
                    <a:pt x="855353" y="384486"/>
                    <a:pt x="854972" y="383819"/>
                  </a:cubicBezTo>
                  <a:cubicBezTo>
                    <a:pt x="854496" y="383057"/>
                    <a:pt x="854877" y="381438"/>
                    <a:pt x="855353" y="380390"/>
                  </a:cubicBezTo>
                  <a:cubicBezTo>
                    <a:pt x="855924" y="379247"/>
                    <a:pt x="855162" y="375913"/>
                    <a:pt x="855068" y="375532"/>
                  </a:cubicBezTo>
                  <a:lnTo>
                    <a:pt x="855068" y="375151"/>
                  </a:lnTo>
                  <a:cubicBezTo>
                    <a:pt x="854972" y="374199"/>
                    <a:pt x="854877" y="372865"/>
                    <a:pt x="853448" y="370865"/>
                  </a:cubicBezTo>
                  <a:cubicBezTo>
                    <a:pt x="852400" y="369532"/>
                    <a:pt x="853448" y="368198"/>
                    <a:pt x="854401" y="366960"/>
                  </a:cubicBezTo>
                  <a:cubicBezTo>
                    <a:pt x="854781" y="366579"/>
                    <a:pt x="855068" y="366103"/>
                    <a:pt x="855258" y="365722"/>
                  </a:cubicBezTo>
                  <a:cubicBezTo>
                    <a:pt x="856115" y="364102"/>
                    <a:pt x="854781" y="360292"/>
                    <a:pt x="853353" y="358959"/>
                  </a:cubicBezTo>
                  <a:cubicBezTo>
                    <a:pt x="852019" y="357816"/>
                    <a:pt x="850210" y="357911"/>
                    <a:pt x="847924" y="359340"/>
                  </a:cubicBezTo>
                  <a:cubicBezTo>
                    <a:pt x="846685" y="360197"/>
                    <a:pt x="843351" y="364674"/>
                    <a:pt x="840303" y="368770"/>
                  </a:cubicBezTo>
                  <a:cubicBezTo>
                    <a:pt x="839636" y="369627"/>
                    <a:pt x="839256" y="370294"/>
                    <a:pt x="839065" y="370484"/>
                  </a:cubicBezTo>
                  <a:cubicBezTo>
                    <a:pt x="838208" y="371532"/>
                    <a:pt x="836303" y="372770"/>
                    <a:pt x="835160" y="372770"/>
                  </a:cubicBezTo>
                  <a:cubicBezTo>
                    <a:pt x="834112" y="372770"/>
                    <a:pt x="832588" y="374199"/>
                    <a:pt x="830398" y="376485"/>
                  </a:cubicBezTo>
                  <a:cubicBezTo>
                    <a:pt x="829635" y="377342"/>
                    <a:pt x="828683" y="378199"/>
                    <a:pt x="828397" y="378390"/>
                  </a:cubicBezTo>
                  <a:cubicBezTo>
                    <a:pt x="827730" y="378676"/>
                    <a:pt x="825921" y="377818"/>
                    <a:pt x="825064" y="377056"/>
                  </a:cubicBezTo>
                  <a:cubicBezTo>
                    <a:pt x="824397" y="376485"/>
                    <a:pt x="822682" y="376294"/>
                    <a:pt x="820586" y="376104"/>
                  </a:cubicBezTo>
                  <a:cubicBezTo>
                    <a:pt x="820206" y="376104"/>
                    <a:pt x="819825" y="376009"/>
                    <a:pt x="819634" y="376009"/>
                  </a:cubicBezTo>
                  <a:cubicBezTo>
                    <a:pt x="818777" y="375913"/>
                    <a:pt x="817729" y="372961"/>
                    <a:pt x="817729" y="371818"/>
                  </a:cubicBezTo>
                  <a:cubicBezTo>
                    <a:pt x="817824" y="370770"/>
                    <a:pt x="816015" y="370484"/>
                    <a:pt x="814015" y="370198"/>
                  </a:cubicBezTo>
                  <a:cubicBezTo>
                    <a:pt x="813062" y="370008"/>
                    <a:pt x="812110" y="369913"/>
                    <a:pt x="811728" y="369627"/>
                  </a:cubicBezTo>
                  <a:cubicBezTo>
                    <a:pt x="811634" y="368960"/>
                    <a:pt x="812967" y="367246"/>
                    <a:pt x="813633" y="366293"/>
                  </a:cubicBezTo>
                  <a:cubicBezTo>
                    <a:pt x="813824" y="366007"/>
                    <a:pt x="814110" y="365722"/>
                    <a:pt x="814205" y="365531"/>
                  </a:cubicBezTo>
                  <a:cubicBezTo>
                    <a:pt x="814681" y="364864"/>
                    <a:pt x="815062" y="364007"/>
                    <a:pt x="815443" y="363150"/>
                  </a:cubicBezTo>
                  <a:cubicBezTo>
                    <a:pt x="815729" y="362483"/>
                    <a:pt x="816015" y="361816"/>
                    <a:pt x="816301" y="361435"/>
                  </a:cubicBezTo>
                  <a:cubicBezTo>
                    <a:pt x="816872" y="360578"/>
                    <a:pt x="816968" y="357149"/>
                    <a:pt x="817062" y="353339"/>
                  </a:cubicBezTo>
                  <a:cubicBezTo>
                    <a:pt x="817062" y="352577"/>
                    <a:pt x="817062" y="351910"/>
                    <a:pt x="817158" y="351529"/>
                  </a:cubicBezTo>
                  <a:cubicBezTo>
                    <a:pt x="817253" y="350672"/>
                    <a:pt x="818396" y="350196"/>
                    <a:pt x="819539" y="349720"/>
                  </a:cubicBezTo>
                  <a:cubicBezTo>
                    <a:pt x="819920" y="349529"/>
                    <a:pt x="820301" y="349434"/>
                    <a:pt x="820586" y="349243"/>
                  </a:cubicBezTo>
                  <a:cubicBezTo>
                    <a:pt x="820777" y="349148"/>
                    <a:pt x="820968" y="348958"/>
                    <a:pt x="820968" y="348672"/>
                  </a:cubicBezTo>
                  <a:cubicBezTo>
                    <a:pt x="821063" y="347910"/>
                    <a:pt x="819634" y="347053"/>
                    <a:pt x="816777" y="345338"/>
                  </a:cubicBezTo>
                  <a:cubicBezTo>
                    <a:pt x="815824" y="344767"/>
                    <a:pt x="814967" y="344290"/>
                    <a:pt x="814681" y="344005"/>
                  </a:cubicBezTo>
                  <a:cubicBezTo>
                    <a:pt x="813633" y="343147"/>
                    <a:pt x="809157" y="336385"/>
                    <a:pt x="808490" y="335051"/>
                  </a:cubicBezTo>
                  <a:cubicBezTo>
                    <a:pt x="807823" y="333718"/>
                    <a:pt x="807919" y="332479"/>
                    <a:pt x="808014" y="330955"/>
                  </a:cubicBezTo>
                  <a:cubicBezTo>
                    <a:pt x="808109" y="329431"/>
                    <a:pt x="805061" y="327145"/>
                    <a:pt x="802394" y="325526"/>
                  </a:cubicBezTo>
                  <a:cubicBezTo>
                    <a:pt x="801156" y="324764"/>
                    <a:pt x="799346" y="325812"/>
                    <a:pt x="797822" y="326574"/>
                  </a:cubicBezTo>
                  <a:cubicBezTo>
                    <a:pt x="797536" y="326764"/>
                    <a:pt x="797251" y="326860"/>
                    <a:pt x="796965" y="327050"/>
                  </a:cubicBezTo>
                  <a:cubicBezTo>
                    <a:pt x="795917" y="327622"/>
                    <a:pt x="793345" y="325431"/>
                    <a:pt x="792678" y="324574"/>
                  </a:cubicBezTo>
                  <a:cubicBezTo>
                    <a:pt x="792202" y="324002"/>
                    <a:pt x="790774" y="323716"/>
                    <a:pt x="788487" y="323240"/>
                  </a:cubicBezTo>
                  <a:cubicBezTo>
                    <a:pt x="787630" y="323050"/>
                    <a:pt x="786678" y="322954"/>
                    <a:pt x="785821" y="322669"/>
                  </a:cubicBezTo>
                  <a:cubicBezTo>
                    <a:pt x="783630" y="322097"/>
                    <a:pt x="783344" y="321621"/>
                    <a:pt x="783344" y="321621"/>
                  </a:cubicBezTo>
                  <a:cubicBezTo>
                    <a:pt x="782868" y="320859"/>
                    <a:pt x="781630" y="319240"/>
                    <a:pt x="780391" y="319240"/>
                  </a:cubicBezTo>
                  <a:cubicBezTo>
                    <a:pt x="779629" y="319240"/>
                    <a:pt x="775438" y="319811"/>
                    <a:pt x="774200" y="321240"/>
                  </a:cubicBezTo>
                  <a:cubicBezTo>
                    <a:pt x="774105" y="321430"/>
                    <a:pt x="773914" y="321526"/>
                    <a:pt x="773819" y="321716"/>
                  </a:cubicBezTo>
                  <a:cubicBezTo>
                    <a:pt x="772771" y="322859"/>
                    <a:pt x="771533" y="324288"/>
                    <a:pt x="771724" y="326479"/>
                  </a:cubicBezTo>
                  <a:cubicBezTo>
                    <a:pt x="771724" y="327050"/>
                    <a:pt x="771819" y="327717"/>
                    <a:pt x="771914" y="328384"/>
                  </a:cubicBezTo>
                  <a:cubicBezTo>
                    <a:pt x="772105" y="330098"/>
                    <a:pt x="772390" y="332194"/>
                    <a:pt x="771724" y="332765"/>
                  </a:cubicBezTo>
                  <a:lnTo>
                    <a:pt x="771342" y="333051"/>
                  </a:lnTo>
                  <a:cubicBezTo>
                    <a:pt x="769628" y="334384"/>
                    <a:pt x="768009" y="335718"/>
                    <a:pt x="767818" y="336861"/>
                  </a:cubicBezTo>
                  <a:cubicBezTo>
                    <a:pt x="767533" y="338099"/>
                    <a:pt x="766485" y="343052"/>
                    <a:pt x="766008" y="344481"/>
                  </a:cubicBezTo>
                  <a:cubicBezTo>
                    <a:pt x="765532" y="346291"/>
                    <a:pt x="762675" y="352863"/>
                    <a:pt x="761627" y="353625"/>
                  </a:cubicBezTo>
                  <a:cubicBezTo>
                    <a:pt x="761055" y="354006"/>
                    <a:pt x="759531" y="354958"/>
                    <a:pt x="757817" y="356101"/>
                  </a:cubicBezTo>
                  <a:cubicBezTo>
                    <a:pt x="755245" y="357816"/>
                    <a:pt x="752292" y="359721"/>
                    <a:pt x="751626" y="360197"/>
                  </a:cubicBezTo>
                  <a:cubicBezTo>
                    <a:pt x="751435" y="360292"/>
                    <a:pt x="751245" y="360483"/>
                    <a:pt x="750864" y="360673"/>
                  </a:cubicBezTo>
                  <a:cubicBezTo>
                    <a:pt x="749721" y="361340"/>
                    <a:pt x="748006" y="362483"/>
                    <a:pt x="747816" y="363721"/>
                  </a:cubicBezTo>
                  <a:cubicBezTo>
                    <a:pt x="747721" y="364293"/>
                    <a:pt x="747911" y="364769"/>
                    <a:pt x="748387" y="365245"/>
                  </a:cubicBezTo>
                  <a:cubicBezTo>
                    <a:pt x="748673" y="365531"/>
                    <a:pt x="749149" y="366007"/>
                    <a:pt x="749626" y="366484"/>
                  </a:cubicBezTo>
                  <a:cubicBezTo>
                    <a:pt x="751912" y="368674"/>
                    <a:pt x="756103" y="372770"/>
                    <a:pt x="756007" y="374485"/>
                  </a:cubicBezTo>
                  <a:cubicBezTo>
                    <a:pt x="756007" y="374866"/>
                    <a:pt x="756007" y="375342"/>
                    <a:pt x="755912" y="376009"/>
                  </a:cubicBezTo>
                  <a:cubicBezTo>
                    <a:pt x="755817" y="379057"/>
                    <a:pt x="755626" y="384676"/>
                    <a:pt x="753817" y="388010"/>
                  </a:cubicBezTo>
                  <a:cubicBezTo>
                    <a:pt x="751626" y="392106"/>
                    <a:pt x="747625" y="398678"/>
                    <a:pt x="747625" y="398678"/>
                  </a:cubicBezTo>
                  <a:cubicBezTo>
                    <a:pt x="744292" y="403441"/>
                    <a:pt x="734671" y="406965"/>
                    <a:pt x="733052" y="407346"/>
                  </a:cubicBezTo>
                  <a:cubicBezTo>
                    <a:pt x="732385" y="407536"/>
                    <a:pt x="730099" y="407727"/>
                    <a:pt x="728099" y="408013"/>
                  </a:cubicBezTo>
                  <a:cubicBezTo>
                    <a:pt x="726765" y="408203"/>
                    <a:pt x="725432" y="408299"/>
                    <a:pt x="724575" y="408394"/>
                  </a:cubicBezTo>
                  <a:cubicBezTo>
                    <a:pt x="724289" y="408394"/>
                    <a:pt x="724003" y="408584"/>
                    <a:pt x="723813" y="408870"/>
                  </a:cubicBezTo>
                  <a:cubicBezTo>
                    <a:pt x="722765" y="410108"/>
                    <a:pt x="723146" y="413918"/>
                    <a:pt x="723622" y="417633"/>
                  </a:cubicBezTo>
                  <a:cubicBezTo>
                    <a:pt x="723717" y="418395"/>
                    <a:pt x="723813" y="419062"/>
                    <a:pt x="723813" y="419252"/>
                  </a:cubicBezTo>
                  <a:cubicBezTo>
                    <a:pt x="723813" y="419633"/>
                    <a:pt x="722860" y="421538"/>
                    <a:pt x="718669" y="428491"/>
                  </a:cubicBezTo>
                  <a:lnTo>
                    <a:pt x="718288" y="429158"/>
                  </a:lnTo>
                  <a:cubicBezTo>
                    <a:pt x="717907" y="429825"/>
                    <a:pt x="717907" y="431920"/>
                    <a:pt x="718003" y="434873"/>
                  </a:cubicBezTo>
                  <a:cubicBezTo>
                    <a:pt x="718003" y="436016"/>
                    <a:pt x="718098" y="436969"/>
                    <a:pt x="718003" y="437445"/>
                  </a:cubicBezTo>
                  <a:cubicBezTo>
                    <a:pt x="717907" y="438683"/>
                    <a:pt x="715526" y="439731"/>
                    <a:pt x="714764" y="440017"/>
                  </a:cubicBezTo>
                  <a:cubicBezTo>
                    <a:pt x="714002" y="440303"/>
                    <a:pt x="710954" y="441255"/>
                    <a:pt x="709811" y="441255"/>
                  </a:cubicBezTo>
                  <a:cubicBezTo>
                    <a:pt x="708668" y="441255"/>
                    <a:pt x="707239" y="443065"/>
                    <a:pt x="705906" y="445065"/>
                  </a:cubicBezTo>
                  <a:cubicBezTo>
                    <a:pt x="705810" y="445255"/>
                    <a:pt x="705715" y="445351"/>
                    <a:pt x="705620" y="445446"/>
                  </a:cubicBezTo>
                  <a:cubicBezTo>
                    <a:pt x="705239" y="445922"/>
                    <a:pt x="704287" y="446779"/>
                    <a:pt x="703620" y="446684"/>
                  </a:cubicBezTo>
                  <a:cubicBezTo>
                    <a:pt x="703144" y="446589"/>
                    <a:pt x="702381" y="444112"/>
                    <a:pt x="702572" y="442207"/>
                  </a:cubicBezTo>
                  <a:cubicBezTo>
                    <a:pt x="702668" y="440588"/>
                    <a:pt x="700381" y="439731"/>
                    <a:pt x="699048" y="439159"/>
                  </a:cubicBezTo>
                  <a:cubicBezTo>
                    <a:pt x="698667" y="439064"/>
                    <a:pt x="698381" y="438874"/>
                    <a:pt x="698286" y="438874"/>
                  </a:cubicBezTo>
                  <a:cubicBezTo>
                    <a:pt x="698095" y="438493"/>
                    <a:pt x="699238" y="436397"/>
                    <a:pt x="699715" y="435445"/>
                  </a:cubicBezTo>
                  <a:cubicBezTo>
                    <a:pt x="700000" y="434968"/>
                    <a:pt x="700191" y="434492"/>
                    <a:pt x="700381" y="434207"/>
                  </a:cubicBezTo>
                  <a:cubicBezTo>
                    <a:pt x="700858" y="433254"/>
                    <a:pt x="700476" y="431540"/>
                    <a:pt x="700191" y="430015"/>
                  </a:cubicBezTo>
                  <a:cubicBezTo>
                    <a:pt x="700096" y="429444"/>
                    <a:pt x="700000" y="428872"/>
                    <a:pt x="700000" y="428491"/>
                  </a:cubicBezTo>
                  <a:cubicBezTo>
                    <a:pt x="699905" y="427729"/>
                    <a:pt x="700096" y="427539"/>
                    <a:pt x="700476" y="426967"/>
                  </a:cubicBezTo>
                  <a:cubicBezTo>
                    <a:pt x="700667" y="426682"/>
                    <a:pt x="700858" y="426396"/>
                    <a:pt x="701048" y="425920"/>
                  </a:cubicBezTo>
                  <a:cubicBezTo>
                    <a:pt x="701715" y="424682"/>
                    <a:pt x="701334" y="423062"/>
                    <a:pt x="701143" y="422110"/>
                  </a:cubicBezTo>
                  <a:cubicBezTo>
                    <a:pt x="701143" y="421919"/>
                    <a:pt x="701048" y="421729"/>
                    <a:pt x="701048" y="421633"/>
                  </a:cubicBezTo>
                  <a:cubicBezTo>
                    <a:pt x="701048" y="421348"/>
                    <a:pt x="702001" y="420586"/>
                    <a:pt x="702668" y="420014"/>
                  </a:cubicBezTo>
                  <a:cubicBezTo>
                    <a:pt x="703524" y="419252"/>
                    <a:pt x="704477" y="418490"/>
                    <a:pt x="705049" y="417633"/>
                  </a:cubicBezTo>
                  <a:cubicBezTo>
                    <a:pt x="706477" y="415633"/>
                    <a:pt x="703905" y="413061"/>
                    <a:pt x="702953" y="412108"/>
                  </a:cubicBezTo>
                  <a:cubicBezTo>
                    <a:pt x="702953" y="412108"/>
                    <a:pt x="702858" y="412013"/>
                    <a:pt x="702953" y="411918"/>
                  </a:cubicBezTo>
                  <a:cubicBezTo>
                    <a:pt x="703048" y="410965"/>
                    <a:pt x="705430" y="408775"/>
                    <a:pt x="706382" y="408108"/>
                  </a:cubicBezTo>
                  <a:cubicBezTo>
                    <a:pt x="707239" y="407536"/>
                    <a:pt x="707335" y="405632"/>
                    <a:pt x="707525" y="403155"/>
                  </a:cubicBezTo>
                  <a:lnTo>
                    <a:pt x="707525" y="402393"/>
                  </a:lnTo>
                  <a:cubicBezTo>
                    <a:pt x="707620" y="400488"/>
                    <a:pt x="704287" y="398297"/>
                    <a:pt x="702953" y="398107"/>
                  </a:cubicBezTo>
                  <a:cubicBezTo>
                    <a:pt x="702286" y="398011"/>
                    <a:pt x="700858" y="398202"/>
                    <a:pt x="699143" y="398392"/>
                  </a:cubicBezTo>
                  <a:cubicBezTo>
                    <a:pt x="697714" y="398583"/>
                    <a:pt x="696285" y="398678"/>
                    <a:pt x="695428" y="398678"/>
                  </a:cubicBezTo>
                  <a:cubicBezTo>
                    <a:pt x="693904" y="398678"/>
                    <a:pt x="692476" y="396773"/>
                    <a:pt x="691809" y="395916"/>
                  </a:cubicBezTo>
                  <a:lnTo>
                    <a:pt x="691714" y="395725"/>
                  </a:lnTo>
                  <a:cubicBezTo>
                    <a:pt x="691333" y="395249"/>
                    <a:pt x="690285" y="394773"/>
                    <a:pt x="688761" y="394106"/>
                  </a:cubicBezTo>
                  <a:cubicBezTo>
                    <a:pt x="687999" y="393725"/>
                    <a:pt x="687142" y="393440"/>
                    <a:pt x="686856" y="393154"/>
                  </a:cubicBezTo>
                  <a:cubicBezTo>
                    <a:pt x="686189" y="392582"/>
                    <a:pt x="683236" y="388010"/>
                    <a:pt x="682569" y="386867"/>
                  </a:cubicBezTo>
                  <a:cubicBezTo>
                    <a:pt x="682189" y="386200"/>
                    <a:pt x="681331" y="386010"/>
                    <a:pt x="680379" y="385915"/>
                  </a:cubicBezTo>
                  <a:cubicBezTo>
                    <a:pt x="679617" y="385820"/>
                    <a:pt x="678760" y="385724"/>
                    <a:pt x="678284" y="385248"/>
                  </a:cubicBezTo>
                  <a:cubicBezTo>
                    <a:pt x="677426" y="384391"/>
                    <a:pt x="676092" y="381057"/>
                    <a:pt x="675140" y="378485"/>
                  </a:cubicBezTo>
                  <a:cubicBezTo>
                    <a:pt x="674854" y="377723"/>
                    <a:pt x="668473" y="373342"/>
                    <a:pt x="665615" y="371532"/>
                  </a:cubicBezTo>
                  <a:lnTo>
                    <a:pt x="665329" y="371437"/>
                  </a:lnTo>
                  <a:cubicBezTo>
                    <a:pt x="663710" y="370865"/>
                    <a:pt x="658852" y="369055"/>
                    <a:pt x="657233" y="368198"/>
                  </a:cubicBezTo>
                  <a:cubicBezTo>
                    <a:pt x="655899" y="367436"/>
                    <a:pt x="653709" y="368103"/>
                    <a:pt x="652090" y="368579"/>
                  </a:cubicBezTo>
                  <a:cubicBezTo>
                    <a:pt x="651518" y="368770"/>
                    <a:pt x="651042" y="368865"/>
                    <a:pt x="650661" y="368960"/>
                  </a:cubicBezTo>
                  <a:cubicBezTo>
                    <a:pt x="650661" y="368960"/>
                    <a:pt x="650565" y="368960"/>
                    <a:pt x="650470" y="368865"/>
                  </a:cubicBezTo>
                  <a:cubicBezTo>
                    <a:pt x="650089" y="368293"/>
                    <a:pt x="650375" y="366388"/>
                    <a:pt x="650756" y="365912"/>
                  </a:cubicBezTo>
                  <a:cubicBezTo>
                    <a:pt x="651137" y="365341"/>
                    <a:pt x="651137" y="363340"/>
                    <a:pt x="651042" y="359721"/>
                  </a:cubicBezTo>
                  <a:cubicBezTo>
                    <a:pt x="651042" y="359149"/>
                    <a:pt x="651042" y="358673"/>
                    <a:pt x="650946" y="358387"/>
                  </a:cubicBezTo>
                  <a:cubicBezTo>
                    <a:pt x="650946" y="356768"/>
                    <a:pt x="651518" y="353625"/>
                    <a:pt x="652375" y="350386"/>
                  </a:cubicBezTo>
                  <a:cubicBezTo>
                    <a:pt x="652661" y="349529"/>
                    <a:pt x="652280" y="348958"/>
                    <a:pt x="651994" y="348672"/>
                  </a:cubicBezTo>
                  <a:cubicBezTo>
                    <a:pt x="650756" y="347434"/>
                    <a:pt x="647422" y="347719"/>
                    <a:pt x="645518" y="347910"/>
                  </a:cubicBezTo>
                  <a:cubicBezTo>
                    <a:pt x="645041" y="348005"/>
                    <a:pt x="644565" y="347815"/>
                    <a:pt x="644184" y="347529"/>
                  </a:cubicBezTo>
                  <a:cubicBezTo>
                    <a:pt x="643898" y="347243"/>
                    <a:pt x="643708" y="346957"/>
                    <a:pt x="643708" y="346672"/>
                  </a:cubicBezTo>
                  <a:cubicBezTo>
                    <a:pt x="643708" y="346005"/>
                    <a:pt x="645327" y="343528"/>
                    <a:pt x="646184" y="342290"/>
                  </a:cubicBezTo>
                  <a:cubicBezTo>
                    <a:pt x="646470" y="341814"/>
                    <a:pt x="646755" y="341433"/>
                    <a:pt x="646946" y="341147"/>
                  </a:cubicBezTo>
                  <a:cubicBezTo>
                    <a:pt x="647232" y="340576"/>
                    <a:pt x="647422" y="338766"/>
                    <a:pt x="647613" y="335813"/>
                  </a:cubicBezTo>
                  <a:cubicBezTo>
                    <a:pt x="647708" y="334003"/>
                    <a:pt x="647899" y="332194"/>
                    <a:pt x="648089" y="331527"/>
                  </a:cubicBezTo>
                  <a:cubicBezTo>
                    <a:pt x="648470" y="330098"/>
                    <a:pt x="652947" y="324478"/>
                    <a:pt x="654280" y="322954"/>
                  </a:cubicBezTo>
                  <a:cubicBezTo>
                    <a:pt x="654947" y="322192"/>
                    <a:pt x="655233" y="321526"/>
                    <a:pt x="655519" y="320859"/>
                  </a:cubicBezTo>
                  <a:cubicBezTo>
                    <a:pt x="655804" y="320192"/>
                    <a:pt x="655995" y="319716"/>
                    <a:pt x="656566" y="319335"/>
                  </a:cubicBezTo>
                  <a:cubicBezTo>
                    <a:pt x="657233" y="318954"/>
                    <a:pt x="658757" y="318192"/>
                    <a:pt x="660281" y="317430"/>
                  </a:cubicBezTo>
                  <a:cubicBezTo>
                    <a:pt x="661805" y="316668"/>
                    <a:pt x="663329" y="315906"/>
                    <a:pt x="664091" y="315525"/>
                  </a:cubicBezTo>
                  <a:cubicBezTo>
                    <a:pt x="665234" y="314858"/>
                    <a:pt x="666663" y="312477"/>
                    <a:pt x="667996" y="309810"/>
                  </a:cubicBezTo>
                  <a:cubicBezTo>
                    <a:pt x="668377" y="309048"/>
                    <a:pt x="668759" y="308286"/>
                    <a:pt x="668949" y="308095"/>
                  </a:cubicBezTo>
                  <a:cubicBezTo>
                    <a:pt x="669139" y="307810"/>
                    <a:pt x="670282" y="307048"/>
                    <a:pt x="675235" y="305524"/>
                  </a:cubicBezTo>
                  <a:cubicBezTo>
                    <a:pt x="676950" y="304952"/>
                    <a:pt x="679426" y="301237"/>
                    <a:pt x="679998" y="300190"/>
                  </a:cubicBezTo>
                  <a:cubicBezTo>
                    <a:pt x="680379" y="299332"/>
                    <a:pt x="685903" y="298475"/>
                    <a:pt x="689428" y="297904"/>
                  </a:cubicBezTo>
                  <a:lnTo>
                    <a:pt x="690094" y="297808"/>
                  </a:lnTo>
                  <a:cubicBezTo>
                    <a:pt x="691237" y="297618"/>
                    <a:pt x="691999" y="297237"/>
                    <a:pt x="692285" y="296570"/>
                  </a:cubicBezTo>
                  <a:cubicBezTo>
                    <a:pt x="693047" y="294951"/>
                    <a:pt x="690856" y="292665"/>
                    <a:pt x="689618" y="291236"/>
                  </a:cubicBezTo>
                  <a:cubicBezTo>
                    <a:pt x="689332" y="290855"/>
                    <a:pt x="689046" y="290569"/>
                    <a:pt x="688951" y="290474"/>
                  </a:cubicBezTo>
                  <a:cubicBezTo>
                    <a:pt x="688570" y="289903"/>
                    <a:pt x="687427" y="289045"/>
                    <a:pt x="685903" y="287807"/>
                  </a:cubicBezTo>
                  <a:cubicBezTo>
                    <a:pt x="685141" y="287236"/>
                    <a:pt x="684474" y="286664"/>
                    <a:pt x="684189" y="286474"/>
                  </a:cubicBezTo>
                  <a:cubicBezTo>
                    <a:pt x="683808" y="286093"/>
                    <a:pt x="682951" y="285426"/>
                    <a:pt x="682093" y="284664"/>
                  </a:cubicBezTo>
                  <a:cubicBezTo>
                    <a:pt x="681141" y="283902"/>
                    <a:pt x="680093" y="283045"/>
                    <a:pt x="679712" y="282568"/>
                  </a:cubicBezTo>
                  <a:cubicBezTo>
                    <a:pt x="679331" y="282187"/>
                    <a:pt x="678760" y="281711"/>
                    <a:pt x="678188" y="281235"/>
                  </a:cubicBezTo>
                  <a:cubicBezTo>
                    <a:pt x="677235" y="280473"/>
                    <a:pt x="676283" y="279616"/>
                    <a:pt x="675521" y="278758"/>
                  </a:cubicBezTo>
                  <a:cubicBezTo>
                    <a:pt x="675235" y="278473"/>
                    <a:pt x="675235" y="278282"/>
                    <a:pt x="675235" y="278282"/>
                  </a:cubicBezTo>
                  <a:cubicBezTo>
                    <a:pt x="675330" y="278092"/>
                    <a:pt x="676283" y="277996"/>
                    <a:pt x="677140" y="278187"/>
                  </a:cubicBezTo>
                  <a:cubicBezTo>
                    <a:pt x="678284" y="278473"/>
                    <a:pt x="682760" y="281902"/>
                    <a:pt x="683712" y="283235"/>
                  </a:cubicBezTo>
                  <a:cubicBezTo>
                    <a:pt x="684379" y="284092"/>
                    <a:pt x="686951" y="286283"/>
                    <a:pt x="689237" y="288188"/>
                  </a:cubicBezTo>
                  <a:cubicBezTo>
                    <a:pt x="690475" y="289236"/>
                    <a:pt x="691904" y="290379"/>
                    <a:pt x="692094" y="290665"/>
                  </a:cubicBezTo>
                  <a:cubicBezTo>
                    <a:pt x="692761" y="291617"/>
                    <a:pt x="696476" y="291236"/>
                    <a:pt x="697619" y="290760"/>
                  </a:cubicBezTo>
                  <a:cubicBezTo>
                    <a:pt x="697905" y="290665"/>
                    <a:pt x="698381" y="290474"/>
                    <a:pt x="698857" y="290188"/>
                  </a:cubicBezTo>
                  <a:cubicBezTo>
                    <a:pt x="700191" y="289522"/>
                    <a:pt x="702286" y="288569"/>
                    <a:pt x="703334" y="288474"/>
                  </a:cubicBezTo>
                  <a:cubicBezTo>
                    <a:pt x="704287" y="288379"/>
                    <a:pt x="706573" y="288569"/>
                    <a:pt x="708096" y="288664"/>
                  </a:cubicBezTo>
                  <a:cubicBezTo>
                    <a:pt x="708858" y="288760"/>
                    <a:pt x="709525" y="288760"/>
                    <a:pt x="709811" y="288760"/>
                  </a:cubicBezTo>
                  <a:cubicBezTo>
                    <a:pt x="710764" y="288760"/>
                    <a:pt x="716669" y="287140"/>
                    <a:pt x="718003" y="286569"/>
                  </a:cubicBezTo>
                  <a:cubicBezTo>
                    <a:pt x="719812" y="285712"/>
                    <a:pt x="720860" y="281044"/>
                    <a:pt x="720860" y="281044"/>
                  </a:cubicBezTo>
                  <a:cubicBezTo>
                    <a:pt x="721051" y="280187"/>
                    <a:pt x="722574" y="279044"/>
                    <a:pt x="723432" y="278758"/>
                  </a:cubicBezTo>
                  <a:cubicBezTo>
                    <a:pt x="724575" y="278377"/>
                    <a:pt x="727908" y="275234"/>
                    <a:pt x="728290" y="273901"/>
                  </a:cubicBezTo>
                  <a:cubicBezTo>
                    <a:pt x="728385" y="273520"/>
                    <a:pt x="728290" y="273234"/>
                    <a:pt x="728099" y="273043"/>
                  </a:cubicBezTo>
                  <a:cubicBezTo>
                    <a:pt x="727623" y="272567"/>
                    <a:pt x="726480" y="272662"/>
                    <a:pt x="724956" y="272853"/>
                  </a:cubicBezTo>
                  <a:cubicBezTo>
                    <a:pt x="724575" y="272853"/>
                    <a:pt x="724194" y="272948"/>
                    <a:pt x="724003" y="272948"/>
                  </a:cubicBezTo>
                  <a:cubicBezTo>
                    <a:pt x="723813" y="272948"/>
                    <a:pt x="723622" y="272948"/>
                    <a:pt x="723337" y="272948"/>
                  </a:cubicBezTo>
                  <a:cubicBezTo>
                    <a:pt x="722289" y="273043"/>
                    <a:pt x="720574" y="273043"/>
                    <a:pt x="719717" y="272567"/>
                  </a:cubicBezTo>
                  <a:cubicBezTo>
                    <a:pt x="718669" y="271900"/>
                    <a:pt x="716478" y="268662"/>
                    <a:pt x="715717" y="267519"/>
                  </a:cubicBezTo>
                  <a:cubicBezTo>
                    <a:pt x="715431" y="267043"/>
                    <a:pt x="714955" y="266566"/>
                    <a:pt x="714478" y="265900"/>
                  </a:cubicBezTo>
                  <a:cubicBezTo>
                    <a:pt x="713907" y="265233"/>
                    <a:pt x="713335" y="264566"/>
                    <a:pt x="712859" y="263804"/>
                  </a:cubicBezTo>
                  <a:cubicBezTo>
                    <a:pt x="714097" y="264090"/>
                    <a:pt x="716955" y="265328"/>
                    <a:pt x="717336" y="265900"/>
                  </a:cubicBezTo>
                  <a:cubicBezTo>
                    <a:pt x="717812" y="266566"/>
                    <a:pt x="721527" y="270757"/>
                    <a:pt x="723051" y="271234"/>
                  </a:cubicBezTo>
                  <a:cubicBezTo>
                    <a:pt x="724099" y="271615"/>
                    <a:pt x="725909" y="271234"/>
                    <a:pt x="727432" y="270948"/>
                  </a:cubicBezTo>
                  <a:cubicBezTo>
                    <a:pt x="728099" y="270853"/>
                    <a:pt x="728671" y="270662"/>
                    <a:pt x="728956" y="270662"/>
                  </a:cubicBezTo>
                  <a:cubicBezTo>
                    <a:pt x="729909" y="270662"/>
                    <a:pt x="732671" y="270186"/>
                    <a:pt x="734767" y="268757"/>
                  </a:cubicBezTo>
                  <a:cubicBezTo>
                    <a:pt x="736195" y="267805"/>
                    <a:pt x="737529" y="264471"/>
                    <a:pt x="738958" y="260851"/>
                  </a:cubicBezTo>
                  <a:cubicBezTo>
                    <a:pt x="739148" y="260280"/>
                    <a:pt x="739339" y="259804"/>
                    <a:pt x="739529" y="259327"/>
                  </a:cubicBezTo>
                  <a:cubicBezTo>
                    <a:pt x="739624" y="259042"/>
                    <a:pt x="739719" y="258946"/>
                    <a:pt x="739910" y="258946"/>
                  </a:cubicBezTo>
                  <a:cubicBezTo>
                    <a:pt x="739910" y="258946"/>
                    <a:pt x="739910" y="258946"/>
                    <a:pt x="739910" y="258946"/>
                  </a:cubicBezTo>
                  <a:cubicBezTo>
                    <a:pt x="740672" y="258946"/>
                    <a:pt x="742291" y="261232"/>
                    <a:pt x="743149" y="263137"/>
                  </a:cubicBezTo>
                  <a:cubicBezTo>
                    <a:pt x="744006" y="265042"/>
                    <a:pt x="746482" y="265042"/>
                    <a:pt x="748483" y="265042"/>
                  </a:cubicBezTo>
                  <a:cubicBezTo>
                    <a:pt x="749149" y="265042"/>
                    <a:pt x="750006" y="265328"/>
                    <a:pt x="750864" y="265519"/>
                  </a:cubicBezTo>
                  <a:cubicBezTo>
                    <a:pt x="752197" y="265900"/>
                    <a:pt x="753817" y="266376"/>
                    <a:pt x="755340" y="265995"/>
                  </a:cubicBezTo>
                  <a:cubicBezTo>
                    <a:pt x="757626" y="265423"/>
                    <a:pt x="756960" y="262661"/>
                    <a:pt x="756483" y="260470"/>
                  </a:cubicBezTo>
                  <a:cubicBezTo>
                    <a:pt x="756388" y="260089"/>
                    <a:pt x="756293" y="259708"/>
                    <a:pt x="756198" y="259327"/>
                  </a:cubicBezTo>
                  <a:cubicBezTo>
                    <a:pt x="756865" y="260089"/>
                    <a:pt x="758008" y="261804"/>
                    <a:pt x="758769" y="263328"/>
                  </a:cubicBezTo>
                  <a:cubicBezTo>
                    <a:pt x="759912" y="265328"/>
                    <a:pt x="762580" y="264661"/>
                    <a:pt x="764389" y="264185"/>
                  </a:cubicBezTo>
                  <a:cubicBezTo>
                    <a:pt x="764675" y="264090"/>
                    <a:pt x="764961" y="263995"/>
                    <a:pt x="765151" y="263995"/>
                  </a:cubicBezTo>
                  <a:cubicBezTo>
                    <a:pt x="767056" y="263518"/>
                    <a:pt x="768961" y="261232"/>
                    <a:pt x="769819" y="259232"/>
                  </a:cubicBezTo>
                  <a:cubicBezTo>
                    <a:pt x="769914" y="259042"/>
                    <a:pt x="770009" y="258756"/>
                    <a:pt x="770199" y="258661"/>
                  </a:cubicBezTo>
                  <a:cubicBezTo>
                    <a:pt x="770485" y="258565"/>
                    <a:pt x="770962" y="258756"/>
                    <a:pt x="771533" y="259042"/>
                  </a:cubicBezTo>
                  <a:cubicBezTo>
                    <a:pt x="772105" y="259327"/>
                    <a:pt x="772676" y="259518"/>
                    <a:pt x="773438" y="259708"/>
                  </a:cubicBezTo>
                  <a:cubicBezTo>
                    <a:pt x="776010" y="260185"/>
                    <a:pt x="776676" y="257994"/>
                    <a:pt x="777439" y="255327"/>
                  </a:cubicBezTo>
                  <a:cubicBezTo>
                    <a:pt x="777915" y="253803"/>
                    <a:pt x="778296" y="249802"/>
                    <a:pt x="778677" y="246278"/>
                  </a:cubicBezTo>
                  <a:cubicBezTo>
                    <a:pt x="778962" y="243421"/>
                    <a:pt x="779248" y="240754"/>
                    <a:pt x="779439" y="239992"/>
                  </a:cubicBezTo>
                  <a:cubicBezTo>
                    <a:pt x="779724" y="239039"/>
                    <a:pt x="780867" y="239039"/>
                    <a:pt x="782773" y="238944"/>
                  </a:cubicBezTo>
                  <a:cubicBezTo>
                    <a:pt x="783344" y="238944"/>
                    <a:pt x="783820" y="238944"/>
                    <a:pt x="784392" y="238849"/>
                  </a:cubicBezTo>
                  <a:cubicBezTo>
                    <a:pt x="784868" y="238849"/>
                    <a:pt x="785249" y="238563"/>
                    <a:pt x="785535" y="238182"/>
                  </a:cubicBezTo>
                  <a:cubicBezTo>
                    <a:pt x="787249" y="236182"/>
                    <a:pt x="787249" y="229705"/>
                    <a:pt x="786964" y="228276"/>
                  </a:cubicBezTo>
                  <a:cubicBezTo>
                    <a:pt x="786678" y="226847"/>
                    <a:pt x="785630" y="226561"/>
                    <a:pt x="784487" y="226276"/>
                  </a:cubicBezTo>
                  <a:cubicBezTo>
                    <a:pt x="784106" y="226180"/>
                    <a:pt x="783725" y="226085"/>
                    <a:pt x="783249" y="225895"/>
                  </a:cubicBezTo>
                  <a:cubicBezTo>
                    <a:pt x="782296" y="225514"/>
                    <a:pt x="782296" y="223418"/>
                    <a:pt x="782392" y="222085"/>
                  </a:cubicBezTo>
                  <a:cubicBezTo>
                    <a:pt x="782392" y="221513"/>
                    <a:pt x="782392" y="221132"/>
                    <a:pt x="782392" y="220751"/>
                  </a:cubicBezTo>
                  <a:cubicBezTo>
                    <a:pt x="782296" y="219513"/>
                    <a:pt x="780010" y="218656"/>
                    <a:pt x="778201" y="217989"/>
                  </a:cubicBezTo>
                  <a:cubicBezTo>
                    <a:pt x="777534" y="217798"/>
                    <a:pt x="776962" y="217513"/>
                    <a:pt x="776676" y="217417"/>
                  </a:cubicBezTo>
                  <a:cubicBezTo>
                    <a:pt x="775629" y="216751"/>
                    <a:pt x="771342" y="215512"/>
                    <a:pt x="769723" y="215703"/>
                  </a:cubicBezTo>
                  <a:cubicBezTo>
                    <a:pt x="767533" y="215989"/>
                    <a:pt x="765818" y="224942"/>
                    <a:pt x="765723" y="225037"/>
                  </a:cubicBezTo>
                  <a:cubicBezTo>
                    <a:pt x="765437" y="226657"/>
                    <a:pt x="761913" y="229133"/>
                    <a:pt x="759722" y="230276"/>
                  </a:cubicBezTo>
                  <a:cubicBezTo>
                    <a:pt x="757817" y="231133"/>
                    <a:pt x="756388" y="234086"/>
                    <a:pt x="755436" y="236182"/>
                  </a:cubicBezTo>
                  <a:cubicBezTo>
                    <a:pt x="755245" y="236658"/>
                    <a:pt x="755055" y="237039"/>
                    <a:pt x="754864" y="237420"/>
                  </a:cubicBezTo>
                  <a:cubicBezTo>
                    <a:pt x="754388" y="238372"/>
                    <a:pt x="753150" y="238277"/>
                    <a:pt x="751530" y="238087"/>
                  </a:cubicBezTo>
                  <a:cubicBezTo>
                    <a:pt x="750864" y="237991"/>
                    <a:pt x="750197" y="237896"/>
                    <a:pt x="749721" y="237991"/>
                  </a:cubicBezTo>
                  <a:cubicBezTo>
                    <a:pt x="748387" y="238182"/>
                    <a:pt x="747721" y="240373"/>
                    <a:pt x="746958" y="243135"/>
                  </a:cubicBezTo>
                  <a:cubicBezTo>
                    <a:pt x="746768" y="243802"/>
                    <a:pt x="746673" y="244278"/>
                    <a:pt x="746578" y="244659"/>
                  </a:cubicBezTo>
                  <a:cubicBezTo>
                    <a:pt x="746196" y="245611"/>
                    <a:pt x="744386" y="246183"/>
                    <a:pt x="743244" y="246564"/>
                  </a:cubicBezTo>
                  <a:cubicBezTo>
                    <a:pt x="742958" y="246659"/>
                    <a:pt x="742672" y="246754"/>
                    <a:pt x="742482" y="246850"/>
                  </a:cubicBezTo>
                  <a:cubicBezTo>
                    <a:pt x="742387" y="246850"/>
                    <a:pt x="742387" y="246850"/>
                    <a:pt x="742387" y="246850"/>
                  </a:cubicBezTo>
                  <a:cubicBezTo>
                    <a:pt x="742196" y="246754"/>
                    <a:pt x="741910" y="246088"/>
                    <a:pt x="742101" y="244373"/>
                  </a:cubicBezTo>
                  <a:cubicBezTo>
                    <a:pt x="742196" y="243421"/>
                    <a:pt x="741339" y="241325"/>
                    <a:pt x="740481" y="239230"/>
                  </a:cubicBezTo>
                  <a:cubicBezTo>
                    <a:pt x="740005" y="237991"/>
                    <a:pt x="739434" y="236658"/>
                    <a:pt x="739243" y="235705"/>
                  </a:cubicBezTo>
                  <a:cubicBezTo>
                    <a:pt x="739148" y="235420"/>
                    <a:pt x="739053" y="235039"/>
                    <a:pt x="739339" y="234848"/>
                  </a:cubicBezTo>
                  <a:cubicBezTo>
                    <a:pt x="739529" y="234658"/>
                    <a:pt x="740291" y="234467"/>
                    <a:pt x="742577" y="235229"/>
                  </a:cubicBezTo>
                  <a:cubicBezTo>
                    <a:pt x="742767" y="235324"/>
                    <a:pt x="743053" y="235229"/>
                    <a:pt x="743244" y="235134"/>
                  </a:cubicBezTo>
                  <a:cubicBezTo>
                    <a:pt x="744196" y="234658"/>
                    <a:pt x="745053" y="231895"/>
                    <a:pt x="746292" y="225799"/>
                  </a:cubicBezTo>
                  <a:lnTo>
                    <a:pt x="746387" y="225228"/>
                  </a:lnTo>
                  <a:cubicBezTo>
                    <a:pt x="746482" y="224656"/>
                    <a:pt x="746101" y="223799"/>
                    <a:pt x="745149" y="222656"/>
                  </a:cubicBezTo>
                  <a:cubicBezTo>
                    <a:pt x="744006" y="221418"/>
                    <a:pt x="741910" y="219608"/>
                    <a:pt x="741053" y="219608"/>
                  </a:cubicBezTo>
                  <a:cubicBezTo>
                    <a:pt x="740005" y="219608"/>
                    <a:pt x="735719" y="221989"/>
                    <a:pt x="734957" y="222847"/>
                  </a:cubicBezTo>
                  <a:cubicBezTo>
                    <a:pt x="734195" y="223704"/>
                    <a:pt x="731337" y="229228"/>
                    <a:pt x="730766" y="231419"/>
                  </a:cubicBezTo>
                  <a:cubicBezTo>
                    <a:pt x="730766" y="231514"/>
                    <a:pt x="730671" y="231610"/>
                    <a:pt x="730671" y="231610"/>
                  </a:cubicBezTo>
                  <a:cubicBezTo>
                    <a:pt x="730099" y="231324"/>
                    <a:pt x="728575" y="228847"/>
                    <a:pt x="728480" y="227323"/>
                  </a:cubicBezTo>
                  <a:cubicBezTo>
                    <a:pt x="728385" y="225609"/>
                    <a:pt x="729718" y="223323"/>
                    <a:pt x="730385" y="222466"/>
                  </a:cubicBezTo>
                  <a:cubicBezTo>
                    <a:pt x="731052" y="221704"/>
                    <a:pt x="731052" y="220370"/>
                    <a:pt x="731147" y="219418"/>
                  </a:cubicBezTo>
                  <a:cubicBezTo>
                    <a:pt x="731147" y="219227"/>
                    <a:pt x="731147" y="218941"/>
                    <a:pt x="731147" y="218751"/>
                  </a:cubicBezTo>
                  <a:cubicBezTo>
                    <a:pt x="731147" y="218179"/>
                    <a:pt x="731623" y="217894"/>
                    <a:pt x="732385" y="217417"/>
                  </a:cubicBezTo>
                  <a:cubicBezTo>
                    <a:pt x="732480" y="217322"/>
                    <a:pt x="732671" y="217227"/>
                    <a:pt x="732766" y="217227"/>
                  </a:cubicBezTo>
                  <a:cubicBezTo>
                    <a:pt x="733719" y="216655"/>
                    <a:pt x="733719" y="214465"/>
                    <a:pt x="733338" y="213512"/>
                  </a:cubicBezTo>
                  <a:cubicBezTo>
                    <a:pt x="732862" y="212179"/>
                    <a:pt x="728385" y="210750"/>
                    <a:pt x="727718" y="210559"/>
                  </a:cubicBezTo>
                  <a:cubicBezTo>
                    <a:pt x="727528" y="210559"/>
                    <a:pt x="727242" y="210274"/>
                    <a:pt x="726956" y="209702"/>
                  </a:cubicBezTo>
                  <a:cubicBezTo>
                    <a:pt x="726575" y="208845"/>
                    <a:pt x="726480" y="207797"/>
                    <a:pt x="726765" y="207226"/>
                  </a:cubicBezTo>
                  <a:cubicBezTo>
                    <a:pt x="727051" y="206654"/>
                    <a:pt x="728480" y="206654"/>
                    <a:pt x="730004" y="206654"/>
                  </a:cubicBezTo>
                  <a:cubicBezTo>
                    <a:pt x="730956" y="206654"/>
                    <a:pt x="731909" y="206654"/>
                    <a:pt x="732862" y="206464"/>
                  </a:cubicBezTo>
                  <a:cubicBezTo>
                    <a:pt x="733338" y="206368"/>
                    <a:pt x="733719" y="206083"/>
                    <a:pt x="734005" y="205702"/>
                  </a:cubicBezTo>
                  <a:cubicBezTo>
                    <a:pt x="735434" y="203606"/>
                    <a:pt x="733147" y="197320"/>
                    <a:pt x="733147" y="197320"/>
                  </a:cubicBezTo>
                  <a:cubicBezTo>
                    <a:pt x="732766" y="196272"/>
                    <a:pt x="731623" y="195510"/>
                    <a:pt x="730576" y="194748"/>
                  </a:cubicBezTo>
                  <a:cubicBezTo>
                    <a:pt x="730004" y="194367"/>
                    <a:pt x="729528" y="193986"/>
                    <a:pt x="729242" y="193700"/>
                  </a:cubicBezTo>
                  <a:cubicBezTo>
                    <a:pt x="729051" y="193510"/>
                    <a:pt x="729051" y="193414"/>
                    <a:pt x="729147" y="193129"/>
                  </a:cubicBezTo>
                  <a:cubicBezTo>
                    <a:pt x="729337" y="192367"/>
                    <a:pt x="730576" y="191224"/>
                    <a:pt x="731719" y="190652"/>
                  </a:cubicBezTo>
                  <a:cubicBezTo>
                    <a:pt x="733624" y="189604"/>
                    <a:pt x="733052" y="185413"/>
                    <a:pt x="732766" y="184651"/>
                  </a:cubicBezTo>
                  <a:cubicBezTo>
                    <a:pt x="732576" y="183985"/>
                    <a:pt x="732766" y="183032"/>
                    <a:pt x="733052" y="181889"/>
                  </a:cubicBezTo>
                  <a:cubicBezTo>
                    <a:pt x="733147" y="181508"/>
                    <a:pt x="733242" y="181127"/>
                    <a:pt x="733338" y="180746"/>
                  </a:cubicBezTo>
                  <a:cubicBezTo>
                    <a:pt x="733433" y="180365"/>
                    <a:pt x="733338" y="179984"/>
                    <a:pt x="733147" y="179698"/>
                  </a:cubicBezTo>
                  <a:cubicBezTo>
                    <a:pt x="732671" y="179127"/>
                    <a:pt x="731528" y="179032"/>
                    <a:pt x="730480" y="179032"/>
                  </a:cubicBezTo>
                  <a:cubicBezTo>
                    <a:pt x="729909" y="179032"/>
                    <a:pt x="729337" y="178936"/>
                    <a:pt x="729051" y="178841"/>
                  </a:cubicBezTo>
                  <a:cubicBezTo>
                    <a:pt x="728480" y="178651"/>
                    <a:pt x="728480" y="177031"/>
                    <a:pt x="728575" y="175888"/>
                  </a:cubicBezTo>
                  <a:cubicBezTo>
                    <a:pt x="728575" y="175317"/>
                    <a:pt x="728671" y="174745"/>
                    <a:pt x="728575" y="174269"/>
                  </a:cubicBezTo>
                  <a:cubicBezTo>
                    <a:pt x="728575" y="173888"/>
                    <a:pt x="728385" y="173698"/>
                    <a:pt x="728099" y="173507"/>
                  </a:cubicBezTo>
                  <a:cubicBezTo>
                    <a:pt x="726765" y="172650"/>
                    <a:pt x="722765" y="173602"/>
                    <a:pt x="722384" y="173793"/>
                  </a:cubicBezTo>
                  <a:lnTo>
                    <a:pt x="722289" y="173888"/>
                  </a:lnTo>
                  <a:cubicBezTo>
                    <a:pt x="722098" y="173983"/>
                    <a:pt x="721812" y="174079"/>
                    <a:pt x="721431" y="174174"/>
                  </a:cubicBezTo>
                  <a:cubicBezTo>
                    <a:pt x="720384" y="174460"/>
                    <a:pt x="719050" y="174841"/>
                    <a:pt x="718574" y="175888"/>
                  </a:cubicBezTo>
                  <a:cubicBezTo>
                    <a:pt x="718003" y="177412"/>
                    <a:pt x="717336" y="178174"/>
                    <a:pt x="716478" y="178270"/>
                  </a:cubicBezTo>
                  <a:cubicBezTo>
                    <a:pt x="715050" y="178460"/>
                    <a:pt x="712478" y="178936"/>
                    <a:pt x="711430" y="179794"/>
                  </a:cubicBezTo>
                  <a:cubicBezTo>
                    <a:pt x="710478" y="180651"/>
                    <a:pt x="708001" y="185413"/>
                    <a:pt x="707906" y="186842"/>
                  </a:cubicBezTo>
                  <a:cubicBezTo>
                    <a:pt x="707906" y="187128"/>
                    <a:pt x="707906" y="187604"/>
                    <a:pt x="707906" y="188080"/>
                  </a:cubicBezTo>
                  <a:cubicBezTo>
                    <a:pt x="707906" y="188842"/>
                    <a:pt x="708001" y="191128"/>
                    <a:pt x="707525" y="191414"/>
                  </a:cubicBezTo>
                  <a:cubicBezTo>
                    <a:pt x="706382" y="191605"/>
                    <a:pt x="703429" y="192938"/>
                    <a:pt x="703334" y="194653"/>
                  </a:cubicBezTo>
                  <a:cubicBezTo>
                    <a:pt x="703239" y="196177"/>
                    <a:pt x="704667" y="200368"/>
                    <a:pt x="705430" y="201796"/>
                  </a:cubicBezTo>
                  <a:cubicBezTo>
                    <a:pt x="705620" y="202177"/>
                    <a:pt x="705810" y="202654"/>
                    <a:pt x="706001" y="203035"/>
                  </a:cubicBezTo>
                  <a:cubicBezTo>
                    <a:pt x="706477" y="204273"/>
                    <a:pt x="706953" y="205511"/>
                    <a:pt x="708192" y="205892"/>
                  </a:cubicBezTo>
                  <a:cubicBezTo>
                    <a:pt x="708763" y="206083"/>
                    <a:pt x="709335" y="206083"/>
                    <a:pt x="709906" y="206083"/>
                  </a:cubicBezTo>
                  <a:cubicBezTo>
                    <a:pt x="710954" y="206083"/>
                    <a:pt x="711811" y="206178"/>
                    <a:pt x="712383" y="206940"/>
                  </a:cubicBezTo>
                  <a:cubicBezTo>
                    <a:pt x="713145" y="208083"/>
                    <a:pt x="713716" y="210178"/>
                    <a:pt x="713430" y="211226"/>
                  </a:cubicBezTo>
                  <a:cubicBezTo>
                    <a:pt x="713335" y="211417"/>
                    <a:pt x="713240" y="211607"/>
                    <a:pt x="713145" y="211607"/>
                  </a:cubicBezTo>
                  <a:cubicBezTo>
                    <a:pt x="712859" y="211798"/>
                    <a:pt x="712383" y="211893"/>
                    <a:pt x="711906" y="211988"/>
                  </a:cubicBezTo>
                  <a:cubicBezTo>
                    <a:pt x="710668" y="212369"/>
                    <a:pt x="708954" y="212750"/>
                    <a:pt x="708858" y="214465"/>
                  </a:cubicBezTo>
                  <a:cubicBezTo>
                    <a:pt x="708858" y="214941"/>
                    <a:pt x="708763" y="215512"/>
                    <a:pt x="708668" y="215989"/>
                  </a:cubicBezTo>
                  <a:cubicBezTo>
                    <a:pt x="708478" y="217322"/>
                    <a:pt x="708192" y="218656"/>
                    <a:pt x="709049" y="219703"/>
                  </a:cubicBezTo>
                  <a:cubicBezTo>
                    <a:pt x="709240" y="219894"/>
                    <a:pt x="709335" y="220084"/>
                    <a:pt x="709525" y="220180"/>
                  </a:cubicBezTo>
                  <a:cubicBezTo>
                    <a:pt x="710192" y="220942"/>
                    <a:pt x="710383" y="221132"/>
                    <a:pt x="709144" y="222656"/>
                  </a:cubicBezTo>
                  <a:cubicBezTo>
                    <a:pt x="708001" y="223990"/>
                    <a:pt x="706096" y="224847"/>
                    <a:pt x="704477" y="225609"/>
                  </a:cubicBezTo>
                  <a:cubicBezTo>
                    <a:pt x="703620" y="225990"/>
                    <a:pt x="702858" y="226371"/>
                    <a:pt x="702381" y="226752"/>
                  </a:cubicBezTo>
                  <a:cubicBezTo>
                    <a:pt x="701905" y="227038"/>
                    <a:pt x="700953" y="227419"/>
                    <a:pt x="700000" y="227895"/>
                  </a:cubicBezTo>
                  <a:cubicBezTo>
                    <a:pt x="697714" y="228943"/>
                    <a:pt x="695047" y="230086"/>
                    <a:pt x="694476" y="231514"/>
                  </a:cubicBezTo>
                  <a:cubicBezTo>
                    <a:pt x="694095" y="232372"/>
                    <a:pt x="693809" y="232943"/>
                    <a:pt x="693619" y="233515"/>
                  </a:cubicBezTo>
                  <a:cubicBezTo>
                    <a:pt x="693333" y="234086"/>
                    <a:pt x="693047" y="234658"/>
                    <a:pt x="692761" y="235420"/>
                  </a:cubicBezTo>
                  <a:cubicBezTo>
                    <a:pt x="692285" y="236848"/>
                    <a:pt x="690856" y="238658"/>
                    <a:pt x="690380" y="238563"/>
                  </a:cubicBezTo>
                  <a:cubicBezTo>
                    <a:pt x="689999" y="238087"/>
                    <a:pt x="689904" y="237515"/>
                    <a:pt x="689713" y="236848"/>
                  </a:cubicBezTo>
                  <a:cubicBezTo>
                    <a:pt x="689523" y="236182"/>
                    <a:pt x="689332" y="235420"/>
                    <a:pt x="688951" y="234848"/>
                  </a:cubicBezTo>
                  <a:cubicBezTo>
                    <a:pt x="687809" y="233419"/>
                    <a:pt x="687618" y="232372"/>
                    <a:pt x="688475" y="231705"/>
                  </a:cubicBezTo>
                  <a:cubicBezTo>
                    <a:pt x="688475" y="231705"/>
                    <a:pt x="692380" y="228657"/>
                    <a:pt x="692285" y="227228"/>
                  </a:cubicBezTo>
                  <a:cubicBezTo>
                    <a:pt x="692285" y="226942"/>
                    <a:pt x="692094" y="226752"/>
                    <a:pt x="691904" y="226561"/>
                  </a:cubicBezTo>
                  <a:cubicBezTo>
                    <a:pt x="691333" y="226180"/>
                    <a:pt x="690380" y="224656"/>
                    <a:pt x="689618" y="223609"/>
                  </a:cubicBezTo>
                  <a:cubicBezTo>
                    <a:pt x="689237" y="223037"/>
                    <a:pt x="688951" y="222561"/>
                    <a:pt x="688665" y="222180"/>
                  </a:cubicBezTo>
                  <a:cubicBezTo>
                    <a:pt x="687999" y="221323"/>
                    <a:pt x="685237" y="219703"/>
                    <a:pt x="682665" y="219513"/>
                  </a:cubicBezTo>
                  <a:cubicBezTo>
                    <a:pt x="681141" y="219418"/>
                    <a:pt x="679807" y="219703"/>
                    <a:pt x="678855" y="220561"/>
                  </a:cubicBezTo>
                  <a:cubicBezTo>
                    <a:pt x="676855" y="222085"/>
                    <a:pt x="677807" y="223513"/>
                    <a:pt x="678474" y="224561"/>
                  </a:cubicBezTo>
                  <a:cubicBezTo>
                    <a:pt x="678760" y="224942"/>
                    <a:pt x="678950" y="225323"/>
                    <a:pt x="679045" y="225704"/>
                  </a:cubicBezTo>
                  <a:cubicBezTo>
                    <a:pt x="679045" y="225799"/>
                    <a:pt x="679045" y="225895"/>
                    <a:pt x="679045" y="225895"/>
                  </a:cubicBezTo>
                  <a:cubicBezTo>
                    <a:pt x="678664" y="226276"/>
                    <a:pt x="676569" y="226371"/>
                    <a:pt x="674283" y="225990"/>
                  </a:cubicBezTo>
                  <a:cubicBezTo>
                    <a:pt x="672759" y="225799"/>
                    <a:pt x="671235" y="225799"/>
                    <a:pt x="669330" y="225799"/>
                  </a:cubicBezTo>
                  <a:cubicBezTo>
                    <a:pt x="667615" y="225799"/>
                    <a:pt x="665044" y="224085"/>
                    <a:pt x="663901" y="222847"/>
                  </a:cubicBezTo>
                  <a:cubicBezTo>
                    <a:pt x="662853" y="221704"/>
                    <a:pt x="660662" y="222847"/>
                    <a:pt x="659043" y="223704"/>
                  </a:cubicBezTo>
                  <a:cubicBezTo>
                    <a:pt x="658471" y="223990"/>
                    <a:pt x="657900" y="224275"/>
                    <a:pt x="657614" y="224371"/>
                  </a:cubicBezTo>
                  <a:cubicBezTo>
                    <a:pt x="656947" y="224466"/>
                    <a:pt x="653994" y="221323"/>
                    <a:pt x="653042" y="219894"/>
                  </a:cubicBezTo>
                  <a:cubicBezTo>
                    <a:pt x="652661" y="219322"/>
                    <a:pt x="651899" y="218656"/>
                    <a:pt x="651137" y="217989"/>
                  </a:cubicBezTo>
                  <a:cubicBezTo>
                    <a:pt x="650185" y="217227"/>
                    <a:pt x="649136" y="216370"/>
                    <a:pt x="648946" y="215608"/>
                  </a:cubicBezTo>
                  <a:cubicBezTo>
                    <a:pt x="648565" y="214465"/>
                    <a:pt x="646565" y="214274"/>
                    <a:pt x="644469" y="213893"/>
                  </a:cubicBezTo>
                  <a:cubicBezTo>
                    <a:pt x="643326" y="213703"/>
                    <a:pt x="642183" y="213607"/>
                    <a:pt x="641326" y="213322"/>
                  </a:cubicBezTo>
                  <a:cubicBezTo>
                    <a:pt x="639802" y="212750"/>
                    <a:pt x="640088" y="209321"/>
                    <a:pt x="640184" y="207416"/>
                  </a:cubicBezTo>
                  <a:cubicBezTo>
                    <a:pt x="640184" y="206749"/>
                    <a:pt x="640278" y="206178"/>
                    <a:pt x="640184" y="205892"/>
                  </a:cubicBezTo>
                  <a:cubicBezTo>
                    <a:pt x="639993" y="204082"/>
                    <a:pt x="635611" y="201511"/>
                    <a:pt x="634754" y="201130"/>
                  </a:cubicBezTo>
                  <a:cubicBezTo>
                    <a:pt x="633325" y="200463"/>
                    <a:pt x="630563" y="200653"/>
                    <a:pt x="629420" y="201320"/>
                  </a:cubicBezTo>
                  <a:cubicBezTo>
                    <a:pt x="628372" y="201892"/>
                    <a:pt x="623896" y="202939"/>
                    <a:pt x="622467" y="203320"/>
                  </a:cubicBezTo>
                  <a:cubicBezTo>
                    <a:pt x="621705" y="203511"/>
                    <a:pt x="621324" y="203987"/>
                    <a:pt x="621324" y="204654"/>
                  </a:cubicBezTo>
                  <a:cubicBezTo>
                    <a:pt x="621419" y="205702"/>
                    <a:pt x="622753" y="206940"/>
                    <a:pt x="624181" y="206940"/>
                  </a:cubicBezTo>
                  <a:cubicBezTo>
                    <a:pt x="629610" y="206940"/>
                    <a:pt x="632944" y="207035"/>
                    <a:pt x="633992" y="207321"/>
                  </a:cubicBezTo>
                  <a:cubicBezTo>
                    <a:pt x="633992" y="207321"/>
                    <a:pt x="634087" y="207321"/>
                    <a:pt x="634087" y="207321"/>
                  </a:cubicBezTo>
                  <a:cubicBezTo>
                    <a:pt x="633897" y="207797"/>
                    <a:pt x="631801" y="209226"/>
                    <a:pt x="629896" y="209988"/>
                  </a:cubicBezTo>
                  <a:cubicBezTo>
                    <a:pt x="628277" y="210655"/>
                    <a:pt x="624372" y="210083"/>
                    <a:pt x="622181" y="209512"/>
                  </a:cubicBezTo>
                  <a:cubicBezTo>
                    <a:pt x="620467" y="209131"/>
                    <a:pt x="618276" y="211417"/>
                    <a:pt x="616276" y="213607"/>
                  </a:cubicBezTo>
                  <a:lnTo>
                    <a:pt x="615894" y="213988"/>
                  </a:lnTo>
                  <a:cubicBezTo>
                    <a:pt x="615037" y="214846"/>
                    <a:pt x="615609" y="216751"/>
                    <a:pt x="616561" y="219322"/>
                  </a:cubicBezTo>
                  <a:cubicBezTo>
                    <a:pt x="616943" y="220275"/>
                    <a:pt x="617228" y="221227"/>
                    <a:pt x="617228" y="221608"/>
                  </a:cubicBezTo>
                  <a:cubicBezTo>
                    <a:pt x="617133" y="222656"/>
                    <a:pt x="615894" y="224466"/>
                    <a:pt x="614466" y="224656"/>
                  </a:cubicBezTo>
                  <a:cubicBezTo>
                    <a:pt x="613418" y="224752"/>
                    <a:pt x="612846" y="225418"/>
                    <a:pt x="612465" y="225895"/>
                  </a:cubicBezTo>
                  <a:cubicBezTo>
                    <a:pt x="612085" y="226371"/>
                    <a:pt x="611703" y="226847"/>
                    <a:pt x="610846" y="227133"/>
                  </a:cubicBezTo>
                  <a:cubicBezTo>
                    <a:pt x="610751" y="227133"/>
                    <a:pt x="610560" y="227228"/>
                    <a:pt x="610465" y="227133"/>
                  </a:cubicBezTo>
                  <a:cubicBezTo>
                    <a:pt x="610084" y="226847"/>
                    <a:pt x="610370" y="225228"/>
                    <a:pt x="610465" y="224371"/>
                  </a:cubicBezTo>
                  <a:cubicBezTo>
                    <a:pt x="610560" y="223894"/>
                    <a:pt x="610560" y="223513"/>
                    <a:pt x="610656" y="223228"/>
                  </a:cubicBezTo>
                  <a:cubicBezTo>
                    <a:pt x="610751" y="221989"/>
                    <a:pt x="611513" y="221227"/>
                    <a:pt x="612370" y="220465"/>
                  </a:cubicBezTo>
                  <a:cubicBezTo>
                    <a:pt x="612561" y="220275"/>
                    <a:pt x="612656" y="219989"/>
                    <a:pt x="612656" y="219513"/>
                  </a:cubicBezTo>
                  <a:cubicBezTo>
                    <a:pt x="612561" y="217798"/>
                    <a:pt x="610084" y="213893"/>
                    <a:pt x="609132" y="213322"/>
                  </a:cubicBezTo>
                  <a:cubicBezTo>
                    <a:pt x="608655" y="213036"/>
                    <a:pt x="608465" y="211702"/>
                    <a:pt x="608370" y="210655"/>
                  </a:cubicBezTo>
                  <a:cubicBezTo>
                    <a:pt x="608274" y="209893"/>
                    <a:pt x="608179" y="209131"/>
                    <a:pt x="607989" y="208464"/>
                  </a:cubicBezTo>
                  <a:cubicBezTo>
                    <a:pt x="607418" y="206749"/>
                    <a:pt x="605417" y="206749"/>
                    <a:pt x="603893" y="206749"/>
                  </a:cubicBezTo>
                  <a:lnTo>
                    <a:pt x="603417" y="206749"/>
                  </a:lnTo>
                  <a:cubicBezTo>
                    <a:pt x="602369" y="206749"/>
                    <a:pt x="598083" y="205987"/>
                    <a:pt x="595225" y="205511"/>
                  </a:cubicBezTo>
                  <a:cubicBezTo>
                    <a:pt x="593987" y="205321"/>
                    <a:pt x="593035" y="205130"/>
                    <a:pt x="592653" y="205130"/>
                  </a:cubicBezTo>
                  <a:cubicBezTo>
                    <a:pt x="591130" y="204940"/>
                    <a:pt x="587796" y="204273"/>
                    <a:pt x="586176" y="203892"/>
                  </a:cubicBezTo>
                  <a:cubicBezTo>
                    <a:pt x="585129" y="203606"/>
                    <a:pt x="583319" y="203701"/>
                    <a:pt x="581605" y="203701"/>
                  </a:cubicBezTo>
                  <a:cubicBezTo>
                    <a:pt x="580462" y="203701"/>
                    <a:pt x="579319" y="203797"/>
                    <a:pt x="578747" y="203701"/>
                  </a:cubicBezTo>
                  <a:cubicBezTo>
                    <a:pt x="577509" y="203511"/>
                    <a:pt x="575032" y="201034"/>
                    <a:pt x="574651" y="200082"/>
                  </a:cubicBezTo>
                  <a:cubicBezTo>
                    <a:pt x="574365" y="199320"/>
                    <a:pt x="576080" y="196272"/>
                    <a:pt x="577318" y="195415"/>
                  </a:cubicBezTo>
                  <a:cubicBezTo>
                    <a:pt x="577890" y="195034"/>
                    <a:pt x="579128" y="195129"/>
                    <a:pt x="580176" y="195319"/>
                  </a:cubicBezTo>
                  <a:cubicBezTo>
                    <a:pt x="581128" y="195415"/>
                    <a:pt x="581985" y="195510"/>
                    <a:pt x="582652" y="195319"/>
                  </a:cubicBezTo>
                  <a:cubicBezTo>
                    <a:pt x="584748" y="194653"/>
                    <a:pt x="582652" y="185128"/>
                    <a:pt x="582367" y="184366"/>
                  </a:cubicBezTo>
                  <a:cubicBezTo>
                    <a:pt x="581700" y="182270"/>
                    <a:pt x="580271" y="181889"/>
                    <a:pt x="579033" y="181603"/>
                  </a:cubicBezTo>
                  <a:cubicBezTo>
                    <a:pt x="578843" y="181508"/>
                    <a:pt x="578652" y="181508"/>
                    <a:pt x="578461" y="181413"/>
                  </a:cubicBezTo>
                  <a:cubicBezTo>
                    <a:pt x="577414" y="181127"/>
                    <a:pt x="576461" y="181508"/>
                    <a:pt x="575794" y="181794"/>
                  </a:cubicBezTo>
                  <a:cubicBezTo>
                    <a:pt x="575413" y="181889"/>
                    <a:pt x="575128" y="182080"/>
                    <a:pt x="574937" y="182080"/>
                  </a:cubicBezTo>
                  <a:cubicBezTo>
                    <a:pt x="574270" y="182080"/>
                    <a:pt x="568841" y="179794"/>
                    <a:pt x="567222" y="178460"/>
                  </a:cubicBezTo>
                  <a:cubicBezTo>
                    <a:pt x="565603" y="177222"/>
                    <a:pt x="564555" y="175603"/>
                    <a:pt x="564269" y="173983"/>
                  </a:cubicBezTo>
                  <a:cubicBezTo>
                    <a:pt x="563984" y="172555"/>
                    <a:pt x="561697" y="170840"/>
                    <a:pt x="559316" y="169221"/>
                  </a:cubicBezTo>
                  <a:cubicBezTo>
                    <a:pt x="558840" y="168840"/>
                    <a:pt x="558364" y="168649"/>
                    <a:pt x="558173" y="168459"/>
                  </a:cubicBezTo>
                  <a:cubicBezTo>
                    <a:pt x="557316" y="167697"/>
                    <a:pt x="553792" y="163506"/>
                    <a:pt x="551982" y="160553"/>
                  </a:cubicBezTo>
                  <a:cubicBezTo>
                    <a:pt x="549791" y="156934"/>
                    <a:pt x="544361" y="156838"/>
                    <a:pt x="543790" y="156838"/>
                  </a:cubicBezTo>
                  <a:cubicBezTo>
                    <a:pt x="541504" y="156838"/>
                    <a:pt x="536265" y="162268"/>
                    <a:pt x="535789" y="162744"/>
                  </a:cubicBezTo>
                  <a:cubicBezTo>
                    <a:pt x="535694" y="162839"/>
                    <a:pt x="535694" y="162839"/>
                    <a:pt x="535599" y="162839"/>
                  </a:cubicBezTo>
                  <a:cubicBezTo>
                    <a:pt x="535027" y="162839"/>
                    <a:pt x="534170" y="162077"/>
                    <a:pt x="533694" y="161315"/>
                  </a:cubicBezTo>
                  <a:cubicBezTo>
                    <a:pt x="533313" y="160648"/>
                    <a:pt x="534075" y="159410"/>
                    <a:pt x="535789" y="157886"/>
                  </a:cubicBezTo>
                  <a:cubicBezTo>
                    <a:pt x="537028" y="156838"/>
                    <a:pt x="536742" y="155695"/>
                    <a:pt x="536551" y="154648"/>
                  </a:cubicBezTo>
                  <a:cubicBezTo>
                    <a:pt x="536456" y="154362"/>
                    <a:pt x="536456" y="153981"/>
                    <a:pt x="536361" y="153695"/>
                  </a:cubicBezTo>
                  <a:cubicBezTo>
                    <a:pt x="536265" y="152743"/>
                    <a:pt x="536456" y="152362"/>
                    <a:pt x="536742" y="151600"/>
                  </a:cubicBezTo>
                  <a:cubicBezTo>
                    <a:pt x="536837" y="151219"/>
                    <a:pt x="537028" y="150838"/>
                    <a:pt x="537218" y="150361"/>
                  </a:cubicBezTo>
                  <a:cubicBezTo>
                    <a:pt x="537408" y="149885"/>
                    <a:pt x="537218" y="149504"/>
                    <a:pt x="537028" y="149314"/>
                  </a:cubicBezTo>
                  <a:cubicBezTo>
                    <a:pt x="536361" y="148742"/>
                    <a:pt x="534932" y="149028"/>
                    <a:pt x="533027" y="149409"/>
                  </a:cubicBezTo>
                  <a:cubicBezTo>
                    <a:pt x="532646" y="149504"/>
                    <a:pt x="532360" y="149599"/>
                    <a:pt x="532074" y="149599"/>
                  </a:cubicBezTo>
                  <a:cubicBezTo>
                    <a:pt x="531218" y="149695"/>
                    <a:pt x="530074" y="151219"/>
                    <a:pt x="528265" y="153600"/>
                  </a:cubicBezTo>
                  <a:cubicBezTo>
                    <a:pt x="527312" y="154838"/>
                    <a:pt x="526264" y="156267"/>
                    <a:pt x="525693" y="156648"/>
                  </a:cubicBezTo>
                  <a:cubicBezTo>
                    <a:pt x="525026" y="157029"/>
                    <a:pt x="523407" y="156172"/>
                    <a:pt x="521597" y="154267"/>
                  </a:cubicBezTo>
                  <a:cubicBezTo>
                    <a:pt x="520835" y="153409"/>
                    <a:pt x="520835" y="150457"/>
                    <a:pt x="521216" y="149123"/>
                  </a:cubicBezTo>
                  <a:cubicBezTo>
                    <a:pt x="521311" y="148647"/>
                    <a:pt x="521787" y="147504"/>
                    <a:pt x="522264" y="146266"/>
                  </a:cubicBezTo>
                  <a:cubicBezTo>
                    <a:pt x="523026" y="144456"/>
                    <a:pt x="523883" y="142170"/>
                    <a:pt x="524264" y="140741"/>
                  </a:cubicBezTo>
                  <a:cubicBezTo>
                    <a:pt x="524931" y="137979"/>
                    <a:pt x="521978" y="135407"/>
                    <a:pt x="520264" y="134931"/>
                  </a:cubicBezTo>
                  <a:cubicBezTo>
                    <a:pt x="519977" y="134836"/>
                    <a:pt x="519692" y="134931"/>
                    <a:pt x="519406" y="135026"/>
                  </a:cubicBezTo>
                  <a:cubicBezTo>
                    <a:pt x="518740" y="135407"/>
                    <a:pt x="518549" y="136550"/>
                    <a:pt x="518263" y="137979"/>
                  </a:cubicBezTo>
                  <a:cubicBezTo>
                    <a:pt x="517978" y="139598"/>
                    <a:pt x="517596" y="141503"/>
                    <a:pt x="516549" y="142360"/>
                  </a:cubicBezTo>
                  <a:cubicBezTo>
                    <a:pt x="514358" y="144170"/>
                    <a:pt x="510167" y="145504"/>
                    <a:pt x="509024" y="145504"/>
                  </a:cubicBezTo>
                  <a:cubicBezTo>
                    <a:pt x="507881" y="145504"/>
                    <a:pt x="505119" y="144551"/>
                    <a:pt x="503976" y="143599"/>
                  </a:cubicBezTo>
                  <a:cubicBezTo>
                    <a:pt x="502833" y="142646"/>
                    <a:pt x="501118" y="143789"/>
                    <a:pt x="499690" y="144742"/>
                  </a:cubicBezTo>
                  <a:cubicBezTo>
                    <a:pt x="499213" y="145123"/>
                    <a:pt x="498737" y="145408"/>
                    <a:pt x="498451" y="145504"/>
                  </a:cubicBezTo>
                  <a:cubicBezTo>
                    <a:pt x="497309" y="146075"/>
                    <a:pt x="493879" y="146266"/>
                    <a:pt x="492641" y="146266"/>
                  </a:cubicBezTo>
                  <a:cubicBezTo>
                    <a:pt x="491498" y="146266"/>
                    <a:pt x="489974" y="147409"/>
                    <a:pt x="488736" y="148361"/>
                  </a:cubicBezTo>
                  <a:lnTo>
                    <a:pt x="488355" y="148647"/>
                  </a:lnTo>
                  <a:cubicBezTo>
                    <a:pt x="487688" y="149218"/>
                    <a:pt x="485402" y="149028"/>
                    <a:pt x="483878" y="149028"/>
                  </a:cubicBezTo>
                  <a:cubicBezTo>
                    <a:pt x="483402" y="149028"/>
                    <a:pt x="482830" y="149028"/>
                    <a:pt x="482449" y="149028"/>
                  </a:cubicBezTo>
                  <a:cubicBezTo>
                    <a:pt x="481687" y="149028"/>
                    <a:pt x="480544" y="149409"/>
                    <a:pt x="479211" y="149885"/>
                  </a:cubicBezTo>
                  <a:cubicBezTo>
                    <a:pt x="477592" y="150457"/>
                    <a:pt x="475591" y="151219"/>
                    <a:pt x="474639" y="150838"/>
                  </a:cubicBezTo>
                  <a:cubicBezTo>
                    <a:pt x="474544" y="150838"/>
                    <a:pt x="474544" y="150838"/>
                    <a:pt x="474544" y="150838"/>
                  </a:cubicBezTo>
                  <a:cubicBezTo>
                    <a:pt x="474639" y="150266"/>
                    <a:pt x="478068" y="148266"/>
                    <a:pt x="479973" y="147599"/>
                  </a:cubicBezTo>
                  <a:cubicBezTo>
                    <a:pt x="481687" y="147028"/>
                    <a:pt x="484640" y="146647"/>
                    <a:pt x="485974" y="146647"/>
                  </a:cubicBezTo>
                  <a:cubicBezTo>
                    <a:pt x="487117" y="146647"/>
                    <a:pt x="489593" y="145789"/>
                    <a:pt x="491402" y="145123"/>
                  </a:cubicBezTo>
                  <a:cubicBezTo>
                    <a:pt x="492165" y="144837"/>
                    <a:pt x="492736" y="144646"/>
                    <a:pt x="492927" y="144551"/>
                  </a:cubicBezTo>
                  <a:cubicBezTo>
                    <a:pt x="493212" y="144456"/>
                    <a:pt x="493689" y="144361"/>
                    <a:pt x="494260" y="144170"/>
                  </a:cubicBezTo>
                  <a:cubicBezTo>
                    <a:pt x="495308" y="143884"/>
                    <a:pt x="496832" y="143408"/>
                    <a:pt x="497594" y="143313"/>
                  </a:cubicBezTo>
                  <a:cubicBezTo>
                    <a:pt x="499023" y="143122"/>
                    <a:pt x="503785" y="139979"/>
                    <a:pt x="505024" y="138455"/>
                  </a:cubicBezTo>
                  <a:cubicBezTo>
                    <a:pt x="505690" y="137598"/>
                    <a:pt x="505500" y="136931"/>
                    <a:pt x="505214" y="136645"/>
                  </a:cubicBezTo>
                  <a:cubicBezTo>
                    <a:pt x="504738" y="135883"/>
                    <a:pt x="503595" y="135693"/>
                    <a:pt x="502737" y="135788"/>
                  </a:cubicBezTo>
                  <a:cubicBezTo>
                    <a:pt x="502071" y="135883"/>
                    <a:pt x="500261" y="136550"/>
                    <a:pt x="497880" y="137503"/>
                  </a:cubicBezTo>
                  <a:cubicBezTo>
                    <a:pt x="496642" y="137979"/>
                    <a:pt x="495403" y="138455"/>
                    <a:pt x="494927" y="138646"/>
                  </a:cubicBezTo>
                  <a:cubicBezTo>
                    <a:pt x="493784" y="139027"/>
                    <a:pt x="488926" y="139217"/>
                    <a:pt x="486640" y="139027"/>
                  </a:cubicBezTo>
                  <a:cubicBezTo>
                    <a:pt x="485307" y="138931"/>
                    <a:pt x="483593" y="139598"/>
                    <a:pt x="481973" y="140265"/>
                  </a:cubicBezTo>
                  <a:cubicBezTo>
                    <a:pt x="480735" y="140741"/>
                    <a:pt x="479496" y="141313"/>
                    <a:pt x="478830" y="141217"/>
                  </a:cubicBezTo>
                  <a:cubicBezTo>
                    <a:pt x="477210" y="141027"/>
                    <a:pt x="474924" y="139598"/>
                    <a:pt x="474068" y="138360"/>
                  </a:cubicBezTo>
                  <a:cubicBezTo>
                    <a:pt x="473877" y="137979"/>
                    <a:pt x="473496" y="137788"/>
                    <a:pt x="473115" y="137693"/>
                  </a:cubicBezTo>
                  <a:cubicBezTo>
                    <a:pt x="472067" y="137503"/>
                    <a:pt x="470638" y="138360"/>
                    <a:pt x="469400" y="139217"/>
                  </a:cubicBezTo>
                  <a:cubicBezTo>
                    <a:pt x="469019" y="139503"/>
                    <a:pt x="468638" y="139693"/>
                    <a:pt x="468352" y="139884"/>
                  </a:cubicBezTo>
                  <a:cubicBezTo>
                    <a:pt x="467305" y="140455"/>
                    <a:pt x="465399" y="140265"/>
                    <a:pt x="464256" y="140074"/>
                  </a:cubicBezTo>
                  <a:cubicBezTo>
                    <a:pt x="463876" y="140074"/>
                    <a:pt x="463494" y="139979"/>
                    <a:pt x="463304" y="139979"/>
                  </a:cubicBezTo>
                  <a:cubicBezTo>
                    <a:pt x="461875" y="139979"/>
                    <a:pt x="461494" y="144551"/>
                    <a:pt x="461399" y="145885"/>
                  </a:cubicBezTo>
                  <a:cubicBezTo>
                    <a:pt x="461304" y="146742"/>
                    <a:pt x="460351" y="147599"/>
                    <a:pt x="459494" y="147980"/>
                  </a:cubicBezTo>
                  <a:lnTo>
                    <a:pt x="459494" y="147980"/>
                  </a:lnTo>
                  <a:cubicBezTo>
                    <a:pt x="458542" y="147980"/>
                    <a:pt x="452541" y="143599"/>
                    <a:pt x="449588" y="141122"/>
                  </a:cubicBezTo>
                  <a:cubicBezTo>
                    <a:pt x="448731" y="140455"/>
                    <a:pt x="447778" y="138360"/>
                    <a:pt x="447874" y="136741"/>
                  </a:cubicBezTo>
                  <a:cubicBezTo>
                    <a:pt x="447969" y="135598"/>
                    <a:pt x="446159" y="132835"/>
                    <a:pt x="442063" y="127597"/>
                  </a:cubicBezTo>
                  <a:lnTo>
                    <a:pt x="441587" y="127025"/>
                  </a:lnTo>
                  <a:cubicBezTo>
                    <a:pt x="440920" y="126073"/>
                    <a:pt x="438730" y="125692"/>
                    <a:pt x="436920" y="125311"/>
                  </a:cubicBezTo>
                  <a:cubicBezTo>
                    <a:pt x="436444" y="125215"/>
                    <a:pt x="435968" y="125120"/>
                    <a:pt x="435586" y="125025"/>
                  </a:cubicBezTo>
                  <a:cubicBezTo>
                    <a:pt x="434158" y="124644"/>
                    <a:pt x="428252" y="118548"/>
                    <a:pt x="427299" y="116833"/>
                  </a:cubicBezTo>
                  <a:cubicBezTo>
                    <a:pt x="426443" y="115309"/>
                    <a:pt x="425871" y="113785"/>
                    <a:pt x="425394" y="111404"/>
                  </a:cubicBezTo>
                  <a:cubicBezTo>
                    <a:pt x="425014" y="109499"/>
                    <a:pt x="421775" y="109309"/>
                    <a:pt x="418632" y="109023"/>
                  </a:cubicBezTo>
                  <a:cubicBezTo>
                    <a:pt x="417489" y="108928"/>
                    <a:pt x="416346" y="108832"/>
                    <a:pt x="415489" y="108642"/>
                  </a:cubicBezTo>
                  <a:cubicBezTo>
                    <a:pt x="412726" y="108070"/>
                    <a:pt x="408821" y="104070"/>
                    <a:pt x="408345" y="102927"/>
                  </a:cubicBezTo>
                  <a:cubicBezTo>
                    <a:pt x="407773" y="101593"/>
                    <a:pt x="404249" y="98069"/>
                    <a:pt x="402820" y="97021"/>
                  </a:cubicBezTo>
                  <a:cubicBezTo>
                    <a:pt x="401392" y="95974"/>
                    <a:pt x="392057" y="90068"/>
                    <a:pt x="391200" y="89592"/>
                  </a:cubicBezTo>
                  <a:cubicBezTo>
                    <a:pt x="390152" y="89116"/>
                    <a:pt x="386914" y="89116"/>
                    <a:pt x="385390" y="89306"/>
                  </a:cubicBezTo>
                  <a:cubicBezTo>
                    <a:pt x="383865" y="89497"/>
                    <a:pt x="381960" y="89687"/>
                    <a:pt x="380627" y="88735"/>
                  </a:cubicBezTo>
                  <a:cubicBezTo>
                    <a:pt x="379960" y="88258"/>
                    <a:pt x="378912" y="85401"/>
                    <a:pt x="378055" y="83210"/>
                  </a:cubicBezTo>
                  <a:cubicBezTo>
                    <a:pt x="377198" y="80924"/>
                    <a:pt x="376436" y="79019"/>
                    <a:pt x="375865" y="78352"/>
                  </a:cubicBezTo>
                  <a:cubicBezTo>
                    <a:pt x="374817" y="77209"/>
                    <a:pt x="373484" y="77590"/>
                    <a:pt x="372245" y="77781"/>
                  </a:cubicBezTo>
                  <a:cubicBezTo>
                    <a:pt x="371864" y="77876"/>
                    <a:pt x="371578" y="77971"/>
                    <a:pt x="371197" y="77971"/>
                  </a:cubicBezTo>
                  <a:cubicBezTo>
                    <a:pt x="369959" y="78162"/>
                    <a:pt x="368054" y="76828"/>
                    <a:pt x="367577" y="75971"/>
                  </a:cubicBezTo>
                  <a:cubicBezTo>
                    <a:pt x="366911" y="74733"/>
                    <a:pt x="365578" y="74542"/>
                    <a:pt x="364339" y="74542"/>
                  </a:cubicBezTo>
                  <a:cubicBezTo>
                    <a:pt x="363386" y="74542"/>
                    <a:pt x="362625" y="75304"/>
                    <a:pt x="361863" y="75876"/>
                  </a:cubicBezTo>
                  <a:cubicBezTo>
                    <a:pt x="361387" y="76257"/>
                    <a:pt x="361005" y="76638"/>
                    <a:pt x="360624" y="76828"/>
                  </a:cubicBezTo>
                  <a:cubicBezTo>
                    <a:pt x="360529" y="76828"/>
                    <a:pt x="360529" y="76828"/>
                    <a:pt x="360434" y="76828"/>
                  </a:cubicBezTo>
                  <a:cubicBezTo>
                    <a:pt x="359862" y="76447"/>
                    <a:pt x="359481" y="75019"/>
                    <a:pt x="359577" y="74161"/>
                  </a:cubicBezTo>
                  <a:cubicBezTo>
                    <a:pt x="359672" y="73114"/>
                    <a:pt x="361291" y="71590"/>
                    <a:pt x="362815" y="70637"/>
                  </a:cubicBezTo>
                  <a:cubicBezTo>
                    <a:pt x="363482" y="70256"/>
                    <a:pt x="363577" y="69780"/>
                    <a:pt x="363672" y="69399"/>
                  </a:cubicBezTo>
                  <a:cubicBezTo>
                    <a:pt x="363768" y="68446"/>
                    <a:pt x="362910" y="67684"/>
                    <a:pt x="362720" y="67494"/>
                  </a:cubicBezTo>
                  <a:cubicBezTo>
                    <a:pt x="362053" y="66732"/>
                    <a:pt x="357386" y="62731"/>
                    <a:pt x="355671" y="63493"/>
                  </a:cubicBezTo>
                  <a:cubicBezTo>
                    <a:pt x="354243" y="64160"/>
                    <a:pt x="350909" y="65494"/>
                    <a:pt x="349766" y="65684"/>
                  </a:cubicBezTo>
                  <a:cubicBezTo>
                    <a:pt x="348147" y="65970"/>
                    <a:pt x="342622" y="66256"/>
                    <a:pt x="341955" y="65970"/>
                  </a:cubicBezTo>
                  <a:lnTo>
                    <a:pt x="341574" y="65779"/>
                  </a:lnTo>
                  <a:cubicBezTo>
                    <a:pt x="339289" y="64541"/>
                    <a:pt x="336717" y="63398"/>
                    <a:pt x="335097" y="63874"/>
                  </a:cubicBezTo>
                  <a:cubicBezTo>
                    <a:pt x="334811" y="63970"/>
                    <a:pt x="334431" y="64065"/>
                    <a:pt x="334145" y="64160"/>
                  </a:cubicBezTo>
                  <a:cubicBezTo>
                    <a:pt x="332907" y="64541"/>
                    <a:pt x="331573" y="64922"/>
                    <a:pt x="331478" y="66732"/>
                  </a:cubicBezTo>
                  <a:cubicBezTo>
                    <a:pt x="331478" y="67018"/>
                    <a:pt x="331478" y="67303"/>
                    <a:pt x="331478" y="67589"/>
                  </a:cubicBezTo>
                  <a:cubicBezTo>
                    <a:pt x="331478" y="68637"/>
                    <a:pt x="331383" y="70351"/>
                    <a:pt x="330906" y="70637"/>
                  </a:cubicBezTo>
                  <a:cubicBezTo>
                    <a:pt x="330811" y="70732"/>
                    <a:pt x="330621" y="70637"/>
                    <a:pt x="330430" y="70542"/>
                  </a:cubicBezTo>
                  <a:cubicBezTo>
                    <a:pt x="329764" y="70256"/>
                    <a:pt x="328621" y="69399"/>
                    <a:pt x="327573" y="68732"/>
                  </a:cubicBezTo>
                  <a:cubicBezTo>
                    <a:pt x="325096" y="67018"/>
                    <a:pt x="323858" y="66160"/>
                    <a:pt x="323191" y="66827"/>
                  </a:cubicBezTo>
                  <a:cubicBezTo>
                    <a:pt x="322620" y="67399"/>
                    <a:pt x="320619" y="68065"/>
                    <a:pt x="319667" y="67589"/>
                  </a:cubicBezTo>
                  <a:cubicBezTo>
                    <a:pt x="319572" y="67589"/>
                    <a:pt x="313380" y="64732"/>
                    <a:pt x="311761" y="66446"/>
                  </a:cubicBezTo>
                  <a:cubicBezTo>
                    <a:pt x="311476" y="66827"/>
                    <a:pt x="311190" y="67113"/>
                    <a:pt x="310999" y="67399"/>
                  </a:cubicBezTo>
                  <a:cubicBezTo>
                    <a:pt x="310427" y="68065"/>
                    <a:pt x="310237" y="68446"/>
                    <a:pt x="309190" y="68542"/>
                  </a:cubicBezTo>
                  <a:cubicBezTo>
                    <a:pt x="308618" y="68637"/>
                    <a:pt x="307856" y="68542"/>
                    <a:pt x="307189" y="68446"/>
                  </a:cubicBezTo>
                  <a:cubicBezTo>
                    <a:pt x="305951" y="68351"/>
                    <a:pt x="304808" y="68161"/>
                    <a:pt x="304046" y="68827"/>
                  </a:cubicBezTo>
                  <a:cubicBezTo>
                    <a:pt x="303855" y="69018"/>
                    <a:pt x="303284" y="69589"/>
                    <a:pt x="302522" y="70351"/>
                  </a:cubicBezTo>
                  <a:cubicBezTo>
                    <a:pt x="299950" y="72923"/>
                    <a:pt x="293949" y="78924"/>
                    <a:pt x="292521" y="79591"/>
                  </a:cubicBezTo>
                  <a:cubicBezTo>
                    <a:pt x="290616" y="80353"/>
                    <a:pt x="284424" y="81210"/>
                    <a:pt x="281472" y="80829"/>
                  </a:cubicBezTo>
                  <a:cubicBezTo>
                    <a:pt x="280233" y="80638"/>
                    <a:pt x="278900" y="80257"/>
                    <a:pt x="277661" y="79876"/>
                  </a:cubicBezTo>
                  <a:cubicBezTo>
                    <a:pt x="275662" y="79210"/>
                    <a:pt x="273852" y="78638"/>
                    <a:pt x="272804" y="79305"/>
                  </a:cubicBezTo>
                  <a:cubicBezTo>
                    <a:pt x="272614" y="79400"/>
                    <a:pt x="272233" y="79591"/>
                    <a:pt x="271756" y="79876"/>
                  </a:cubicBezTo>
                  <a:cubicBezTo>
                    <a:pt x="266899" y="82258"/>
                    <a:pt x="262422" y="84734"/>
                    <a:pt x="261946" y="86068"/>
                  </a:cubicBezTo>
                  <a:cubicBezTo>
                    <a:pt x="261850" y="86353"/>
                    <a:pt x="261946" y="86544"/>
                    <a:pt x="262041" y="86639"/>
                  </a:cubicBezTo>
                  <a:cubicBezTo>
                    <a:pt x="262802" y="87877"/>
                    <a:pt x="265470" y="92545"/>
                    <a:pt x="265755" y="93688"/>
                  </a:cubicBezTo>
                  <a:cubicBezTo>
                    <a:pt x="265851" y="94069"/>
                    <a:pt x="266137" y="94735"/>
                    <a:pt x="266613" y="95688"/>
                  </a:cubicBezTo>
                  <a:cubicBezTo>
                    <a:pt x="267660" y="97879"/>
                    <a:pt x="269375" y="101403"/>
                    <a:pt x="268994" y="102927"/>
                  </a:cubicBezTo>
                  <a:lnTo>
                    <a:pt x="268803" y="103498"/>
                  </a:lnTo>
                  <a:cubicBezTo>
                    <a:pt x="267565" y="108451"/>
                    <a:pt x="266994" y="111595"/>
                    <a:pt x="268422" y="112166"/>
                  </a:cubicBezTo>
                  <a:cubicBezTo>
                    <a:pt x="268994" y="112357"/>
                    <a:pt x="269851" y="112547"/>
                    <a:pt x="270804" y="112738"/>
                  </a:cubicBezTo>
                  <a:cubicBezTo>
                    <a:pt x="272137" y="113023"/>
                    <a:pt x="274519" y="113500"/>
                    <a:pt x="274614" y="114071"/>
                  </a:cubicBezTo>
                  <a:cubicBezTo>
                    <a:pt x="274614" y="114357"/>
                    <a:pt x="274614" y="114738"/>
                    <a:pt x="274614" y="115119"/>
                  </a:cubicBezTo>
                  <a:cubicBezTo>
                    <a:pt x="274614" y="116738"/>
                    <a:pt x="274519" y="119119"/>
                    <a:pt x="276328" y="119310"/>
                  </a:cubicBezTo>
                  <a:cubicBezTo>
                    <a:pt x="276900" y="119405"/>
                    <a:pt x="277471" y="119405"/>
                    <a:pt x="278138" y="119405"/>
                  </a:cubicBezTo>
                  <a:cubicBezTo>
                    <a:pt x="279281" y="119405"/>
                    <a:pt x="280710" y="119405"/>
                    <a:pt x="281091" y="119786"/>
                  </a:cubicBezTo>
                  <a:cubicBezTo>
                    <a:pt x="281186" y="119881"/>
                    <a:pt x="281186" y="119977"/>
                    <a:pt x="281186" y="120167"/>
                  </a:cubicBezTo>
                  <a:cubicBezTo>
                    <a:pt x="280900" y="121596"/>
                    <a:pt x="280329" y="122644"/>
                    <a:pt x="279662" y="122929"/>
                  </a:cubicBezTo>
                  <a:cubicBezTo>
                    <a:pt x="279186" y="123120"/>
                    <a:pt x="278710" y="123120"/>
                    <a:pt x="278043" y="122834"/>
                  </a:cubicBezTo>
                  <a:cubicBezTo>
                    <a:pt x="275852" y="121882"/>
                    <a:pt x="274423" y="121024"/>
                    <a:pt x="273756" y="120548"/>
                  </a:cubicBezTo>
                  <a:lnTo>
                    <a:pt x="273566" y="120453"/>
                  </a:lnTo>
                  <a:cubicBezTo>
                    <a:pt x="273185" y="120167"/>
                    <a:pt x="270137" y="119215"/>
                    <a:pt x="269280" y="119881"/>
                  </a:cubicBezTo>
                  <a:cubicBezTo>
                    <a:pt x="269089" y="120072"/>
                    <a:pt x="268803" y="120358"/>
                    <a:pt x="269280" y="121024"/>
                  </a:cubicBezTo>
                  <a:cubicBezTo>
                    <a:pt x="269470" y="121310"/>
                    <a:pt x="269851" y="121786"/>
                    <a:pt x="270232" y="122263"/>
                  </a:cubicBezTo>
                  <a:cubicBezTo>
                    <a:pt x="270994" y="123215"/>
                    <a:pt x="272994" y="125787"/>
                    <a:pt x="272804" y="126263"/>
                  </a:cubicBezTo>
                  <a:cubicBezTo>
                    <a:pt x="272804" y="126263"/>
                    <a:pt x="272709" y="126263"/>
                    <a:pt x="272518" y="126263"/>
                  </a:cubicBezTo>
                  <a:cubicBezTo>
                    <a:pt x="269946" y="126073"/>
                    <a:pt x="263565" y="124358"/>
                    <a:pt x="261660" y="123406"/>
                  </a:cubicBezTo>
                  <a:cubicBezTo>
                    <a:pt x="260517" y="122834"/>
                    <a:pt x="259755" y="121977"/>
                    <a:pt x="259755" y="121310"/>
                  </a:cubicBezTo>
                  <a:cubicBezTo>
                    <a:pt x="259755" y="121024"/>
                    <a:pt x="259945" y="120739"/>
                    <a:pt x="260231" y="120548"/>
                  </a:cubicBezTo>
                  <a:cubicBezTo>
                    <a:pt x="261279" y="119881"/>
                    <a:pt x="262422" y="118834"/>
                    <a:pt x="262326" y="117881"/>
                  </a:cubicBezTo>
                  <a:cubicBezTo>
                    <a:pt x="262326" y="117500"/>
                    <a:pt x="262136" y="116929"/>
                    <a:pt x="261279" y="116548"/>
                  </a:cubicBezTo>
                  <a:cubicBezTo>
                    <a:pt x="259374" y="115690"/>
                    <a:pt x="253849" y="114643"/>
                    <a:pt x="251563" y="115119"/>
                  </a:cubicBezTo>
                  <a:cubicBezTo>
                    <a:pt x="250706" y="115309"/>
                    <a:pt x="248706" y="115595"/>
                    <a:pt x="246515" y="115881"/>
                  </a:cubicBezTo>
                  <a:cubicBezTo>
                    <a:pt x="243181" y="116357"/>
                    <a:pt x="239752" y="116929"/>
                    <a:pt x="238895" y="117119"/>
                  </a:cubicBezTo>
                  <a:cubicBezTo>
                    <a:pt x="238324" y="117310"/>
                    <a:pt x="237371" y="117691"/>
                    <a:pt x="236323" y="118167"/>
                  </a:cubicBezTo>
                  <a:cubicBezTo>
                    <a:pt x="234799" y="118834"/>
                    <a:pt x="232990" y="119691"/>
                    <a:pt x="232037" y="119691"/>
                  </a:cubicBezTo>
                  <a:cubicBezTo>
                    <a:pt x="225655" y="119691"/>
                    <a:pt x="224322" y="120262"/>
                    <a:pt x="224322" y="121120"/>
                  </a:cubicBezTo>
                  <a:cubicBezTo>
                    <a:pt x="224226" y="122358"/>
                    <a:pt x="226131" y="124930"/>
                    <a:pt x="227179" y="125692"/>
                  </a:cubicBezTo>
                  <a:cubicBezTo>
                    <a:pt x="228227" y="126549"/>
                    <a:pt x="229656" y="128930"/>
                    <a:pt x="228894" y="130073"/>
                  </a:cubicBezTo>
                  <a:cubicBezTo>
                    <a:pt x="227655" y="131978"/>
                    <a:pt x="226512" y="134074"/>
                    <a:pt x="226798" y="135502"/>
                  </a:cubicBezTo>
                  <a:cubicBezTo>
                    <a:pt x="226798" y="135693"/>
                    <a:pt x="226894" y="135979"/>
                    <a:pt x="226989" y="136455"/>
                  </a:cubicBezTo>
                  <a:cubicBezTo>
                    <a:pt x="227846" y="140741"/>
                    <a:pt x="228894" y="145218"/>
                    <a:pt x="230799" y="146266"/>
                  </a:cubicBezTo>
                  <a:cubicBezTo>
                    <a:pt x="231846" y="146837"/>
                    <a:pt x="234704" y="147504"/>
                    <a:pt x="237752" y="148171"/>
                  </a:cubicBezTo>
                  <a:cubicBezTo>
                    <a:pt x="241086" y="148933"/>
                    <a:pt x="245181" y="149790"/>
                    <a:pt x="245848" y="150552"/>
                  </a:cubicBezTo>
                  <a:cubicBezTo>
                    <a:pt x="247182" y="151885"/>
                    <a:pt x="250230" y="153695"/>
                    <a:pt x="252801" y="152457"/>
                  </a:cubicBezTo>
                  <a:cubicBezTo>
                    <a:pt x="255278" y="151314"/>
                    <a:pt x="257183" y="150647"/>
                    <a:pt x="258231" y="150647"/>
                  </a:cubicBezTo>
                  <a:cubicBezTo>
                    <a:pt x="259469" y="150647"/>
                    <a:pt x="260993" y="150933"/>
                    <a:pt x="261183" y="151123"/>
                  </a:cubicBezTo>
                  <a:cubicBezTo>
                    <a:pt x="261183" y="151123"/>
                    <a:pt x="261183" y="151219"/>
                    <a:pt x="260898" y="151314"/>
                  </a:cubicBezTo>
                  <a:cubicBezTo>
                    <a:pt x="260326" y="151695"/>
                    <a:pt x="259564" y="151885"/>
                    <a:pt x="258802" y="152171"/>
                  </a:cubicBezTo>
                  <a:cubicBezTo>
                    <a:pt x="257469" y="152647"/>
                    <a:pt x="256040" y="153124"/>
                    <a:pt x="255659" y="154171"/>
                  </a:cubicBezTo>
                  <a:cubicBezTo>
                    <a:pt x="255183" y="155505"/>
                    <a:pt x="253277" y="158553"/>
                    <a:pt x="252040" y="160363"/>
                  </a:cubicBezTo>
                  <a:lnTo>
                    <a:pt x="251849" y="160648"/>
                  </a:lnTo>
                  <a:cubicBezTo>
                    <a:pt x="250706" y="162458"/>
                    <a:pt x="245562" y="165792"/>
                    <a:pt x="243562" y="165982"/>
                  </a:cubicBezTo>
                  <a:cubicBezTo>
                    <a:pt x="242610" y="166078"/>
                    <a:pt x="241848" y="165982"/>
                    <a:pt x="241086" y="165887"/>
                  </a:cubicBezTo>
                  <a:cubicBezTo>
                    <a:pt x="240134" y="165792"/>
                    <a:pt x="239181" y="165697"/>
                    <a:pt x="238038" y="165982"/>
                  </a:cubicBezTo>
                  <a:cubicBezTo>
                    <a:pt x="237466" y="166078"/>
                    <a:pt x="236799" y="166363"/>
                    <a:pt x="235942" y="166554"/>
                  </a:cubicBezTo>
                  <a:cubicBezTo>
                    <a:pt x="234037" y="167125"/>
                    <a:pt x="231561" y="167887"/>
                    <a:pt x="230036" y="167602"/>
                  </a:cubicBezTo>
                  <a:cubicBezTo>
                    <a:pt x="228227" y="167316"/>
                    <a:pt x="222512" y="166554"/>
                    <a:pt x="220702" y="167030"/>
                  </a:cubicBezTo>
                  <a:cubicBezTo>
                    <a:pt x="219750" y="167316"/>
                    <a:pt x="218130" y="168649"/>
                    <a:pt x="216511" y="169983"/>
                  </a:cubicBezTo>
                  <a:cubicBezTo>
                    <a:pt x="215464" y="170840"/>
                    <a:pt x="214416" y="171793"/>
                    <a:pt x="213940" y="171983"/>
                  </a:cubicBezTo>
                  <a:cubicBezTo>
                    <a:pt x="212701" y="172555"/>
                    <a:pt x="209082" y="174650"/>
                    <a:pt x="208034" y="175507"/>
                  </a:cubicBezTo>
                  <a:cubicBezTo>
                    <a:pt x="207653" y="175793"/>
                    <a:pt x="206891" y="176746"/>
                    <a:pt x="205939" y="177984"/>
                  </a:cubicBezTo>
                  <a:cubicBezTo>
                    <a:pt x="204415" y="179889"/>
                    <a:pt x="201843" y="183032"/>
                    <a:pt x="201081" y="183318"/>
                  </a:cubicBezTo>
                  <a:cubicBezTo>
                    <a:pt x="199747" y="183985"/>
                    <a:pt x="196414" y="186937"/>
                    <a:pt x="196033" y="188557"/>
                  </a:cubicBezTo>
                  <a:cubicBezTo>
                    <a:pt x="195747" y="190081"/>
                    <a:pt x="196985" y="194272"/>
                    <a:pt x="197747" y="195796"/>
                  </a:cubicBezTo>
                  <a:cubicBezTo>
                    <a:pt x="198509" y="197320"/>
                    <a:pt x="200224" y="198844"/>
                    <a:pt x="201747" y="198844"/>
                  </a:cubicBezTo>
                  <a:cubicBezTo>
                    <a:pt x="202034" y="198844"/>
                    <a:pt x="202890" y="198939"/>
                    <a:pt x="203271" y="199415"/>
                  </a:cubicBezTo>
                  <a:cubicBezTo>
                    <a:pt x="203557" y="199796"/>
                    <a:pt x="203557" y="200272"/>
                    <a:pt x="203271" y="201034"/>
                  </a:cubicBezTo>
                  <a:cubicBezTo>
                    <a:pt x="203081" y="201511"/>
                    <a:pt x="202890" y="202177"/>
                    <a:pt x="202700" y="202844"/>
                  </a:cubicBezTo>
                  <a:cubicBezTo>
                    <a:pt x="202319" y="204082"/>
                    <a:pt x="201367" y="207321"/>
                    <a:pt x="200795" y="207416"/>
                  </a:cubicBezTo>
                  <a:cubicBezTo>
                    <a:pt x="200795" y="207416"/>
                    <a:pt x="200700" y="207416"/>
                    <a:pt x="200509" y="207226"/>
                  </a:cubicBezTo>
                  <a:cubicBezTo>
                    <a:pt x="199842" y="206273"/>
                    <a:pt x="199652" y="205130"/>
                    <a:pt x="199557" y="204178"/>
                  </a:cubicBezTo>
                  <a:cubicBezTo>
                    <a:pt x="199462" y="203035"/>
                    <a:pt x="199271" y="202082"/>
                    <a:pt x="198319" y="201796"/>
                  </a:cubicBezTo>
                  <a:cubicBezTo>
                    <a:pt x="196890" y="201415"/>
                    <a:pt x="194128" y="201130"/>
                    <a:pt x="192794" y="202082"/>
                  </a:cubicBezTo>
                  <a:cubicBezTo>
                    <a:pt x="191651" y="202939"/>
                    <a:pt x="190508" y="204844"/>
                    <a:pt x="190413" y="206273"/>
                  </a:cubicBezTo>
                  <a:cubicBezTo>
                    <a:pt x="190413" y="206845"/>
                    <a:pt x="190508" y="207511"/>
                    <a:pt x="190603" y="208273"/>
                  </a:cubicBezTo>
                  <a:cubicBezTo>
                    <a:pt x="190794" y="209416"/>
                    <a:pt x="191080" y="210655"/>
                    <a:pt x="190889" y="211798"/>
                  </a:cubicBezTo>
                  <a:cubicBezTo>
                    <a:pt x="190603" y="213417"/>
                    <a:pt x="192032" y="216655"/>
                    <a:pt x="193651" y="218179"/>
                  </a:cubicBezTo>
                  <a:cubicBezTo>
                    <a:pt x="194318" y="218846"/>
                    <a:pt x="194985" y="219132"/>
                    <a:pt x="195556" y="219037"/>
                  </a:cubicBezTo>
                  <a:cubicBezTo>
                    <a:pt x="196318" y="218941"/>
                    <a:pt x="197937" y="218275"/>
                    <a:pt x="199747" y="217417"/>
                  </a:cubicBezTo>
                  <a:cubicBezTo>
                    <a:pt x="201367" y="216655"/>
                    <a:pt x="204224" y="215417"/>
                    <a:pt x="204605" y="215608"/>
                  </a:cubicBezTo>
                  <a:cubicBezTo>
                    <a:pt x="204415" y="216274"/>
                    <a:pt x="204224" y="217227"/>
                    <a:pt x="204033" y="218275"/>
                  </a:cubicBezTo>
                  <a:cubicBezTo>
                    <a:pt x="203653" y="220370"/>
                    <a:pt x="202986" y="223228"/>
                    <a:pt x="202414" y="223894"/>
                  </a:cubicBezTo>
                  <a:cubicBezTo>
                    <a:pt x="202319" y="223990"/>
                    <a:pt x="199652" y="227228"/>
                    <a:pt x="198890" y="228466"/>
                  </a:cubicBezTo>
                  <a:cubicBezTo>
                    <a:pt x="198223" y="229705"/>
                    <a:pt x="197652" y="231133"/>
                    <a:pt x="197271" y="232657"/>
                  </a:cubicBezTo>
                  <a:cubicBezTo>
                    <a:pt x="197176" y="233038"/>
                    <a:pt x="196985" y="233515"/>
                    <a:pt x="196699" y="234086"/>
                  </a:cubicBezTo>
                  <a:cubicBezTo>
                    <a:pt x="195937" y="235896"/>
                    <a:pt x="194890" y="238372"/>
                    <a:pt x="196604" y="239134"/>
                  </a:cubicBezTo>
                  <a:cubicBezTo>
                    <a:pt x="197461" y="239515"/>
                    <a:pt x="199080" y="239706"/>
                    <a:pt x="200795" y="239992"/>
                  </a:cubicBezTo>
                  <a:cubicBezTo>
                    <a:pt x="202605" y="240277"/>
                    <a:pt x="205558" y="240658"/>
                    <a:pt x="205748" y="241230"/>
                  </a:cubicBezTo>
                  <a:cubicBezTo>
                    <a:pt x="205843" y="241516"/>
                    <a:pt x="206034" y="241897"/>
                    <a:pt x="206224" y="242468"/>
                  </a:cubicBezTo>
                  <a:cubicBezTo>
                    <a:pt x="207177" y="244849"/>
                    <a:pt x="208129" y="247135"/>
                    <a:pt x="209082" y="247802"/>
                  </a:cubicBezTo>
                  <a:cubicBezTo>
                    <a:pt x="209272" y="247897"/>
                    <a:pt x="209463" y="248088"/>
                    <a:pt x="209653" y="248183"/>
                  </a:cubicBezTo>
                  <a:cubicBezTo>
                    <a:pt x="210796" y="249040"/>
                    <a:pt x="212415" y="250183"/>
                    <a:pt x="213844" y="248755"/>
                  </a:cubicBezTo>
                  <a:cubicBezTo>
                    <a:pt x="214416" y="248183"/>
                    <a:pt x="215083" y="246945"/>
                    <a:pt x="215940" y="245707"/>
                  </a:cubicBezTo>
                  <a:cubicBezTo>
                    <a:pt x="216511" y="244754"/>
                    <a:pt x="217369" y="243230"/>
                    <a:pt x="217845" y="242754"/>
                  </a:cubicBezTo>
                  <a:cubicBezTo>
                    <a:pt x="217940" y="242944"/>
                    <a:pt x="217940" y="243135"/>
                    <a:pt x="218035" y="243325"/>
                  </a:cubicBezTo>
                  <a:cubicBezTo>
                    <a:pt x="218512" y="244468"/>
                    <a:pt x="218988" y="245897"/>
                    <a:pt x="220607" y="246088"/>
                  </a:cubicBezTo>
                  <a:cubicBezTo>
                    <a:pt x="220893" y="246088"/>
                    <a:pt x="221274" y="246183"/>
                    <a:pt x="221655" y="246183"/>
                  </a:cubicBezTo>
                  <a:cubicBezTo>
                    <a:pt x="222607" y="246278"/>
                    <a:pt x="224893" y="246469"/>
                    <a:pt x="225084" y="246850"/>
                  </a:cubicBezTo>
                  <a:cubicBezTo>
                    <a:pt x="225084" y="246850"/>
                    <a:pt x="225084" y="247040"/>
                    <a:pt x="224893" y="247231"/>
                  </a:cubicBezTo>
                  <a:cubicBezTo>
                    <a:pt x="224226" y="247897"/>
                    <a:pt x="222988" y="248659"/>
                    <a:pt x="221845" y="249326"/>
                  </a:cubicBezTo>
                  <a:cubicBezTo>
                    <a:pt x="220226" y="250279"/>
                    <a:pt x="218702" y="251136"/>
                    <a:pt x="218321" y="252088"/>
                  </a:cubicBezTo>
                  <a:cubicBezTo>
                    <a:pt x="217845" y="253517"/>
                    <a:pt x="210320" y="264566"/>
                    <a:pt x="208129" y="265709"/>
                  </a:cubicBezTo>
                  <a:cubicBezTo>
                    <a:pt x="205748" y="266947"/>
                    <a:pt x="195651" y="269805"/>
                    <a:pt x="193842" y="269995"/>
                  </a:cubicBezTo>
                  <a:cubicBezTo>
                    <a:pt x="191936" y="270186"/>
                    <a:pt x="183745" y="272091"/>
                    <a:pt x="182221" y="273805"/>
                  </a:cubicBezTo>
                  <a:lnTo>
                    <a:pt x="181745" y="274377"/>
                  </a:lnTo>
                  <a:cubicBezTo>
                    <a:pt x="178602" y="278187"/>
                    <a:pt x="176697" y="279901"/>
                    <a:pt x="175935" y="279425"/>
                  </a:cubicBezTo>
                  <a:cubicBezTo>
                    <a:pt x="174125" y="278282"/>
                    <a:pt x="171649" y="277901"/>
                    <a:pt x="169839" y="278568"/>
                  </a:cubicBezTo>
                  <a:cubicBezTo>
                    <a:pt x="169267" y="278758"/>
                    <a:pt x="168029" y="279044"/>
                    <a:pt x="166600" y="279425"/>
                  </a:cubicBezTo>
                  <a:cubicBezTo>
                    <a:pt x="163934" y="280092"/>
                    <a:pt x="160980" y="280759"/>
                    <a:pt x="159837" y="281425"/>
                  </a:cubicBezTo>
                  <a:cubicBezTo>
                    <a:pt x="158409" y="282283"/>
                    <a:pt x="156123" y="283426"/>
                    <a:pt x="153836" y="283426"/>
                  </a:cubicBezTo>
                  <a:cubicBezTo>
                    <a:pt x="151455" y="283426"/>
                    <a:pt x="150122" y="283616"/>
                    <a:pt x="147455" y="284473"/>
                  </a:cubicBezTo>
                  <a:cubicBezTo>
                    <a:pt x="145645" y="285045"/>
                    <a:pt x="143074" y="286188"/>
                    <a:pt x="141169" y="287045"/>
                  </a:cubicBezTo>
                  <a:cubicBezTo>
                    <a:pt x="140311" y="287426"/>
                    <a:pt x="139549" y="287807"/>
                    <a:pt x="139073" y="287998"/>
                  </a:cubicBezTo>
                  <a:cubicBezTo>
                    <a:pt x="138883" y="288093"/>
                    <a:pt x="138597" y="288188"/>
                    <a:pt x="138216" y="288283"/>
                  </a:cubicBezTo>
                  <a:cubicBezTo>
                    <a:pt x="134215" y="289807"/>
                    <a:pt x="132024" y="290855"/>
                    <a:pt x="131929" y="291808"/>
                  </a:cubicBezTo>
                  <a:cubicBezTo>
                    <a:pt x="131929" y="292379"/>
                    <a:pt x="132310" y="292951"/>
                    <a:pt x="133167" y="293427"/>
                  </a:cubicBezTo>
                  <a:cubicBezTo>
                    <a:pt x="134120" y="293903"/>
                    <a:pt x="135644" y="294189"/>
                    <a:pt x="136692" y="293617"/>
                  </a:cubicBezTo>
                  <a:cubicBezTo>
                    <a:pt x="138311" y="292760"/>
                    <a:pt x="151932" y="287807"/>
                    <a:pt x="153170" y="288093"/>
                  </a:cubicBezTo>
                  <a:cubicBezTo>
                    <a:pt x="153551" y="288188"/>
                    <a:pt x="154027" y="288379"/>
                    <a:pt x="154503" y="288664"/>
                  </a:cubicBezTo>
                  <a:cubicBezTo>
                    <a:pt x="156218" y="289426"/>
                    <a:pt x="158409" y="290379"/>
                    <a:pt x="159647" y="289236"/>
                  </a:cubicBezTo>
                  <a:cubicBezTo>
                    <a:pt x="160885" y="288188"/>
                    <a:pt x="163361" y="285902"/>
                    <a:pt x="164790" y="285902"/>
                  </a:cubicBezTo>
                  <a:cubicBezTo>
                    <a:pt x="169648" y="285902"/>
                    <a:pt x="178030" y="285807"/>
                    <a:pt x="179840" y="285235"/>
                  </a:cubicBezTo>
                  <a:cubicBezTo>
                    <a:pt x="180507" y="285045"/>
                    <a:pt x="181364" y="284664"/>
                    <a:pt x="182317" y="284188"/>
                  </a:cubicBezTo>
                  <a:cubicBezTo>
                    <a:pt x="184221" y="283330"/>
                    <a:pt x="186602" y="282187"/>
                    <a:pt x="188412" y="282187"/>
                  </a:cubicBezTo>
                  <a:cubicBezTo>
                    <a:pt x="192222" y="282187"/>
                    <a:pt x="196127" y="282092"/>
                    <a:pt x="197271" y="281044"/>
                  </a:cubicBezTo>
                  <a:cubicBezTo>
                    <a:pt x="198604" y="279806"/>
                    <a:pt x="200985" y="278282"/>
                    <a:pt x="201747" y="278282"/>
                  </a:cubicBezTo>
                  <a:cubicBezTo>
                    <a:pt x="202700" y="278282"/>
                    <a:pt x="206891" y="277901"/>
                    <a:pt x="209749" y="276187"/>
                  </a:cubicBezTo>
                  <a:cubicBezTo>
                    <a:pt x="211177" y="275329"/>
                    <a:pt x="213749" y="274091"/>
                    <a:pt x="215940" y="273043"/>
                  </a:cubicBezTo>
                  <a:cubicBezTo>
                    <a:pt x="218035" y="272091"/>
                    <a:pt x="219750" y="271234"/>
                    <a:pt x="220226" y="270853"/>
                  </a:cubicBezTo>
                  <a:lnTo>
                    <a:pt x="220607" y="270567"/>
                  </a:lnTo>
                  <a:cubicBezTo>
                    <a:pt x="222226" y="269329"/>
                    <a:pt x="227370" y="265423"/>
                    <a:pt x="230609" y="265614"/>
                  </a:cubicBezTo>
                  <a:cubicBezTo>
                    <a:pt x="234894" y="265804"/>
                    <a:pt x="238419" y="265042"/>
                    <a:pt x="240419" y="263423"/>
                  </a:cubicBezTo>
                  <a:cubicBezTo>
                    <a:pt x="242610" y="261613"/>
                    <a:pt x="247277" y="258565"/>
                    <a:pt x="248515" y="258375"/>
                  </a:cubicBezTo>
                  <a:cubicBezTo>
                    <a:pt x="248896" y="258375"/>
                    <a:pt x="249277" y="258280"/>
                    <a:pt x="249849" y="258280"/>
                  </a:cubicBezTo>
                  <a:cubicBezTo>
                    <a:pt x="251754" y="258089"/>
                    <a:pt x="254040" y="257994"/>
                    <a:pt x="254992" y="257041"/>
                  </a:cubicBezTo>
                  <a:lnTo>
                    <a:pt x="256135" y="255994"/>
                  </a:lnTo>
                  <a:cubicBezTo>
                    <a:pt x="256421" y="255613"/>
                    <a:pt x="258897" y="252184"/>
                    <a:pt x="256992" y="250945"/>
                  </a:cubicBezTo>
                  <a:cubicBezTo>
                    <a:pt x="256802" y="250850"/>
                    <a:pt x="256612" y="250660"/>
                    <a:pt x="256326" y="250564"/>
                  </a:cubicBezTo>
                  <a:cubicBezTo>
                    <a:pt x="255087" y="249802"/>
                    <a:pt x="253087" y="248659"/>
                    <a:pt x="252992" y="247421"/>
                  </a:cubicBezTo>
                  <a:cubicBezTo>
                    <a:pt x="252992" y="246945"/>
                    <a:pt x="253183" y="246469"/>
                    <a:pt x="253754" y="245992"/>
                  </a:cubicBezTo>
                  <a:cubicBezTo>
                    <a:pt x="255469" y="244373"/>
                    <a:pt x="257755" y="243992"/>
                    <a:pt x="259374" y="243706"/>
                  </a:cubicBezTo>
                  <a:cubicBezTo>
                    <a:pt x="260231" y="243516"/>
                    <a:pt x="260803" y="243421"/>
                    <a:pt x="261279" y="243230"/>
                  </a:cubicBezTo>
                  <a:cubicBezTo>
                    <a:pt x="261469" y="243135"/>
                    <a:pt x="261660" y="243040"/>
                    <a:pt x="262041" y="242849"/>
                  </a:cubicBezTo>
                  <a:cubicBezTo>
                    <a:pt x="263946" y="241801"/>
                    <a:pt x="267946" y="239706"/>
                    <a:pt x="269185" y="238277"/>
                  </a:cubicBezTo>
                  <a:cubicBezTo>
                    <a:pt x="269565" y="237896"/>
                    <a:pt x="272804" y="234753"/>
                    <a:pt x="273280" y="234181"/>
                  </a:cubicBezTo>
                  <a:cubicBezTo>
                    <a:pt x="273661" y="233705"/>
                    <a:pt x="278900" y="230276"/>
                    <a:pt x="281091" y="228752"/>
                  </a:cubicBezTo>
                  <a:cubicBezTo>
                    <a:pt x="281852" y="228181"/>
                    <a:pt x="282519" y="227800"/>
                    <a:pt x="282710" y="227704"/>
                  </a:cubicBezTo>
                  <a:cubicBezTo>
                    <a:pt x="283281" y="227323"/>
                    <a:pt x="285377" y="226752"/>
                    <a:pt x="286806" y="226276"/>
                  </a:cubicBezTo>
                  <a:cubicBezTo>
                    <a:pt x="287663" y="225990"/>
                    <a:pt x="288330" y="225799"/>
                    <a:pt x="288711" y="225704"/>
                  </a:cubicBezTo>
                  <a:lnTo>
                    <a:pt x="288996" y="225609"/>
                  </a:lnTo>
                  <a:cubicBezTo>
                    <a:pt x="289854" y="225323"/>
                    <a:pt x="291568" y="224561"/>
                    <a:pt x="292140" y="224847"/>
                  </a:cubicBezTo>
                  <a:cubicBezTo>
                    <a:pt x="292997" y="225228"/>
                    <a:pt x="295283" y="227609"/>
                    <a:pt x="295188" y="228085"/>
                  </a:cubicBezTo>
                  <a:cubicBezTo>
                    <a:pt x="295188" y="228085"/>
                    <a:pt x="295092" y="228085"/>
                    <a:pt x="294902" y="228085"/>
                  </a:cubicBezTo>
                  <a:cubicBezTo>
                    <a:pt x="292616" y="228085"/>
                    <a:pt x="288711" y="228276"/>
                    <a:pt x="287282" y="228752"/>
                  </a:cubicBezTo>
                  <a:cubicBezTo>
                    <a:pt x="286615" y="228943"/>
                    <a:pt x="285567" y="229800"/>
                    <a:pt x="283758" y="231229"/>
                  </a:cubicBezTo>
                  <a:cubicBezTo>
                    <a:pt x="282043" y="232562"/>
                    <a:pt x="280138" y="234086"/>
                    <a:pt x="278995" y="234562"/>
                  </a:cubicBezTo>
                  <a:cubicBezTo>
                    <a:pt x="276614" y="235420"/>
                    <a:pt x="275471" y="236372"/>
                    <a:pt x="274709" y="237896"/>
                  </a:cubicBezTo>
                  <a:cubicBezTo>
                    <a:pt x="274423" y="238468"/>
                    <a:pt x="274137" y="239325"/>
                    <a:pt x="273947" y="240277"/>
                  </a:cubicBezTo>
                  <a:cubicBezTo>
                    <a:pt x="273566" y="241801"/>
                    <a:pt x="273090" y="243516"/>
                    <a:pt x="272233" y="244564"/>
                  </a:cubicBezTo>
                  <a:cubicBezTo>
                    <a:pt x="271851" y="245135"/>
                    <a:pt x="269851" y="247897"/>
                    <a:pt x="270518" y="249517"/>
                  </a:cubicBezTo>
                  <a:cubicBezTo>
                    <a:pt x="270708" y="250088"/>
                    <a:pt x="271185" y="250374"/>
                    <a:pt x="271947" y="250564"/>
                  </a:cubicBezTo>
                  <a:cubicBezTo>
                    <a:pt x="274233" y="250945"/>
                    <a:pt x="283853" y="250564"/>
                    <a:pt x="285377" y="249421"/>
                  </a:cubicBezTo>
                  <a:lnTo>
                    <a:pt x="285758" y="249136"/>
                  </a:lnTo>
                  <a:cubicBezTo>
                    <a:pt x="287092" y="248183"/>
                    <a:pt x="290044" y="245802"/>
                    <a:pt x="291092" y="245611"/>
                  </a:cubicBezTo>
                  <a:cubicBezTo>
                    <a:pt x="291759" y="245516"/>
                    <a:pt x="299569" y="243802"/>
                    <a:pt x="300902" y="242373"/>
                  </a:cubicBezTo>
                  <a:cubicBezTo>
                    <a:pt x="301189" y="242087"/>
                    <a:pt x="301569" y="241516"/>
                    <a:pt x="302141" y="240944"/>
                  </a:cubicBezTo>
                  <a:cubicBezTo>
                    <a:pt x="303284" y="239515"/>
                    <a:pt x="305570" y="236658"/>
                    <a:pt x="306427" y="236658"/>
                  </a:cubicBezTo>
                  <a:cubicBezTo>
                    <a:pt x="306618" y="236658"/>
                    <a:pt x="306999" y="236658"/>
                    <a:pt x="307380" y="236658"/>
                  </a:cubicBezTo>
                  <a:cubicBezTo>
                    <a:pt x="312904" y="236467"/>
                    <a:pt x="313762" y="237039"/>
                    <a:pt x="313857" y="237325"/>
                  </a:cubicBezTo>
                  <a:lnTo>
                    <a:pt x="313857" y="237991"/>
                  </a:lnTo>
                  <a:cubicBezTo>
                    <a:pt x="314047" y="240754"/>
                    <a:pt x="314333" y="243802"/>
                    <a:pt x="315667" y="244564"/>
                  </a:cubicBezTo>
                  <a:cubicBezTo>
                    <a:pt x="316047" y="244754"/>
                    <a:pt x="316524" y="244945"/>
                    <a:pt x="317000" y="245230"/>
                  </a:cubicBezTo>
                  <a:cubicBezTo>
                    <a:pt x="318333" y="245802"/>
                    <a:pt x="319762" y="246373"/>
                    <a:pt x="319762" y="247516"/>
                  </a:cubicBezTo>
                  <a:cubicBezTo>
                    <a:pt x="319762" y="247993"/>
                    <a:pt x="319667" y="248469"/>
                    <a:pt x="319572" y="248945"/>
                  </a:cubicBezTo>
                  <a:cubicBezTo>
                    <a:pt x="319381" y="250564"/>
                    <a:pt x="319096" y="252184"/>
                    <a:pt x="320239" y="252946"/>
                  </a:cubicBezTo>
                  <a:cubicBezTo>
                    <a:pt x="320524" y="253136"/>
                    <a:pt x="321096" y="253612"/>
                    <a:pt x="321668" y="254184"/>
                  </a:cubicBezTo>
                  <a:cubicBezTo>
                    <a:pt x="323287" y="255613"/>
                    <a:pt x="325668" y="257899"/>
                    <a:pt x="327954" y="258375"/>
                  </a:cubicBezTo>
                  <a:cubicBezTo>
                    <a:pt x="330906" y="258946"/>
                    <a:pt x="336812" y="261042"/>
                    <a:pt x="338050" y="261613"/>
                  </a:cubicBezTo>
                  <a:cubicBezTo>
                    <a:pt x="339384" y="262280"/>
                    <a:pt x="346432" y="263328"/>
                    <a:pt x="347671" y="263328"/>
                  </a:cubicBezTo>
                  <a:cubicBezTo>
                    <a:pt x="349576" y="263328"/>
                    <a:pt x="349480" y="264280"/>
                    <a:pt x="349480" y="264566"/>
                  </a:cubicBezTo>
                  <a:cubicBezTo>
                    <a:pt x="349385" y="265804"/>
                    <a:pt x="349385" y="266757"/>
                    <a:pt x="350147" y="268281"/>
                  </a:cubicBezTo>
                  <a:cubicBezTo>
                    <a:pt x="350433" y="268757"/>
                    <a:pt x="351004" y="269519"/>
                    <a:pt x="351766" y="270281"/>
                  </a:cubicBezTo>
                  <a:cubicBezTo>
                    <a:pt x="353100" y="271710"/>
                    <a:pt x="354814" y="273710"/>
                    <a:pt x="354719" y="275044"/>
                  </a:cubicBezTo>
                  <a:cubicBezTo>
                    <a:pt x="354624" y="276377"/>
                    <a:pt x="354434" y="280854"/>
                    <a:pt x="355290" y="282854"/>
                  </a:cubicBezTo>
                  <a:cubicBezTo>
                    <a:pt x="355576" y="283426"/>
                    <a:pt x="357100" y="286093"/>
                    <a:pt x="358529" y="286283"/>
                  </a:cubicBezTo>
                  <a:cubicBezTo>
                    <a:pt x="359862" y="286474"/>
                    <a:pt x="361482" y="286664"/>
                    <a:pt x="362244" y="285616"/>
                  </a:cubicBezTo>
                  <a:lnTo>
                    <a:pt x="362530" y="285235"/>
                  </a:lnTo>
                  <a:cubicBezTo>
                    <a:pt x="363386" y="283997"/>
                    <a:pt x="363959" y="283330"/>
                    <a:pt x="364149" y="283330"/>
                  </a:cubicBezTo>
                  <a:cubicBezTo>
                    <a:pt x="366816" y="284950"/>
                    <a:pt x="367577" y="284950"/>
                    <a:pt x="367768" y="284950"/>
                  </a:cubicBezTo>
                  <a:cubicBezTo>
                    <a:pt x="368054" y="284950"/>
                    <a:pt x="368340" y="284854"/>
                    <a:pt x="368721" y="284759"/>
                  </a:cubicBezTo>
                  <a:cubicBezTo>
                    <a:pt x="369293" y="284664"/>
                    <a:pt x="370149" y="284473"/>
                    <a:pt x="370340" y="284664"/>
                  </a:cubicBezTo>
                  <a:cubicBezTo>
                    <a:pt x="370340" y="284664"/>
                    <a:pt x="370435" y="284759"/>
                    <a:pt x="370435" y="284854"/>
                  </a:cubicBezTo>
                  <a:cubicBezTo>
                    <a:pt x="370530" y="285902"/>
                    <a:pt x="370245" y="286950"/>
                    <a:pt x="369578" y="288188"/>
                  </a:cubicBezTo>
                  <a:cubicBezTo>
                    <a:pt x="369102" y="289045"/>
                    <a:pt x="368435" y="290760"/>
                    <a:pt x="369197" y="291903"/>
                  </a:cubicBezTo>
                  <a:cubicBezTo>
                    <a:pt x="369387" y="292189"/>
                    <a:pt x="369864" y="292760"/>
                    <a:pt x="370340" y="293236"/>
                  </a:cubicBezTo>
                  <a:cubicBezTo>
                    <a:pt x="371197" y="294189"/>
                    <a:pt x="372435" y="295618"/>
                    <a:pt x="372531" y="296284"/>
                  </a:cubicBezTo>
                  <a:cubicBezTo>
                    <a:pt x="372626" y="297237"/>
                    <a:pt x="372245" y="298189"/>
                    <a:pt x="371483" y="299237"/>
                  </a:cubicBezTo>
                  <a:lnTo>
                    <a:pt x="371197" y="299523"/>
                  </a:lnTo>
                  <a:cubicBezTo>
                    <a:pt x="370435" y="300475"/>
                    <a:pt x="369293" y="301904"/>
                    <a:pt x="370054" y="303523"/>
                  </a:cubicBezTo>
                  <a:cubicBezTo>
                    <a:pt x="370721" y="305143"/>
                    <a:pt x="371102" y="309048"/>
                    <a:pt x="370912" y="309715"/>
                  </a:cubicBezTo>
                  <a:lnTo>
                    <a:pt x="370912" y="309810"/>
                  </a:lnTo>
                  <a:cubicBezTo>
                    <a:pt x="370721" y="310667"/>
                    <a:pt x="370340" y="312001"/>
                    <a:pt x="370626" y="312953"/>
                  </a:cubicBezTo>
                  <a:cubicBezTo>
                    <a:pt x="370721" y="313144"/>
                    <a:pt x="370721" y="313429"/>
                    <a:pt x="370721" y="313620"/>
                  </a:cubicBezTo>
                  <a:cubicBezTo>
                    <a:pt x="370816" y="314287"/>
                    <a:pt x="370816" y="315239"/>
                    <a:pt x="372150" y="315334"/>
                  </a:cubicBezTo>
                  <a:cubicBezTo>
                    <a:pt x="373197" y="315430"/>
                    <a:pt x="374912" y="316192"/>
                    <a:pt x="375198" y="316763"/>
                  </a:cubicBezTo>
                  <a:cubicBezTo>
                    <a:pt x="375293" y="316858"/>
                    <a:pt x="375198" y="316858"/>
                    <a:pt x="375198" y="316954"/>
                  </a:cubicBezTo>
                  <a:cubicBezTo>
                    <a:pt x="375103" y="317144"/>
                    <a:pt x="374912" y="317430"/>
                    <a:pt x="374626" y="317906"/>
                  </a:cubicBezTo>
                  <a:cubicBezTo>
                    <a:pt x="373197" y="320192"/>
                    <a:pt x="371769" y="322669"/>
                    <a:pt x="371578" y="323526"/>
                  </a:cubicBezTo>
                  <a:cubicBezTo>
                    <a:pt x="371483" y="323907"/>
                    <a:pt x="371388" y="324669"/>
                    <a:pt x="371197" y="325621"/>
                  </a:cubicBezTo>
                  <a:cubicBezTo>
                    <a:pt x="371007" y="327050"/>
                    <a:pt x="370530" y="329812"/>
                    <a:pt x="370340" y="330193"/>
                  </a:cubicBezTo>
                  <a:cubicBezTo>
                    <a:pt x="370340" y="330193"/>
                    <a:pt x="368721" y="333146"/>
                    <a:pt x="369293" y="334289"/>
                  </a:cubicBezTo>
                  <a:cubicBezTo>
                    <a:pt x="370149" y="335813"/>
                    <a:pt x="373197" y="342385"/>
                    <a:pt x="373007" y="343243"/>
                  </a:cubicBezTo>
                  <a:cubicBezTo>
                    <a:pt x="372435" y="344195"/>
                    <a:pt x="369293" y="350958"/>
                    <a:pt x="369197" y="352006"/>
                  </a:cubicBezTo>
                  <a:cubicBezTo>
                    <a:pt x="369197" y="352196"/>
                    <a:pt x="369197" y="352482"/>
                    <a:pt x="369102" y="352768"/>
                  </a:cubicBezTo>
                  <a:cubicBezTo>
                    <a:pt x="368911" y="354387"/>
                    <a:pt x="368816" y="355816"/>
                    <a:pt x="369006" y="356578"/>
                  </a:cubicBezTo>
                  <a:lnTo>
                    <a:pt x="369102" y="356768"/>
                  </a:lnTo>
                  <a:cubicBezTo>
                    <a:pt x="369483" y="358197"/>
                    <a:pt x="370245" y="360959"/>
                    <a:pt x="371769" y="360483"/>
                  </a:cubicBezTo>
                  <a:cubicBezTo>
                    <a:pt x="372626" y="360292"/>
                    <a:pt x="374436" y="360197"/>
                    <a:pt x="374721" y="360578"/>
                  </a:cubicBezTo>
                  <a:cubicBezTo>
                    <a:pt x="374721" y="360578"/>
                    <a:pt x="374817" y="360673"/>
                    <a:pt x="374626" y="360959"/>
                  </a:cubicBezTo>
                  <a:cubicBezTo>
                    <a:pt x="373769" y="362388"/>
                    <a:pt x="372911" y="364198"/>
                    <a:pt x="373102" y="366103"/>
                  </a:cubicBezTo>
                  <a:cubicBezTo>
                    <a:pt x="373102" y="366484"/>
                    <a:pt x="373197" y="366865"/>
                    <a:pt x="373293" y="367341"/>
                  </a:cubicBezTo>
                  <a:cubicBezTo>
                    <a:pt x="373484" y="369055"/>
                    <a:pt x="373864" y="371341"/>
                    <a:pt x="373674" y="372294"/>
                  </a:cubicBezTo>
                  <a:cubicBezTo>
                    <a:pt x="373578" y="372580"/>
                    <a:pt x="373484" y="372961"/>
                    <a:pt x="373388" y="373246"/>
                  </a:cubicBezTo>
                  <a:cubicBezTo>
                    <a:pt x="373007" y="374294"/>
                    <a:pt x="372626" y="375437"/>
                    <a:pt x="373578" y="376294"/>
                  </a:cubicBezTo>
                  <a:cubicBezTo>
                    <a:pt x="373864" y="376485"/>
                    <a:pt x="374055" y="376675"/>
                    <a:pt x="374340" y="376961"/>
                  </a:cubicBezTo>
                  <a:cubicBezTo>
                    <a:pt x="375293" y="377628"/>
                    <a:pt x="375865" y="378199"/>
                    <a:pt x="375674" y="378676"/>
                  </a:cubicBezTo>
                  <a:cubicBezTo>
                    <a:pt x="375483" y="379152"/>
                    <a:pt x="374912" y="380104"/>
                    <a:pt x="374245" y="381152"/>
                  </a:cubicBezTo>
                  <a:cubicBezTo>
                    <a:pt x="373388" y="382581"/>
                    <a:pt x="372340" y="384295"/>
                    <a:pt x="372055" y="385248"/>
                  </a:cubicBezTo>
                  <a:cubicBezTo>
                    <a:pt x="371674" y="386200"/>
                    <a:pt x="371197" y="389153"/>
                    <a:pt x="370721" y="391630"/>
                  </a:cubicBezTo>
                  <a:cubicBezTo>
                    <a:pt x="370435" y="393535"/>
                    <a:pt x="370054" y="395249"/>
                    <a:pt x="369864" y="395821"/>
                  </a:cubicBezTo>
                  <a:cubicBezTo>
                    <a:pt x="369387" y="397345"/>
                    <a:pt x="370626" y="400012"/>
                    <a:pt x="371864" y="400678"/>
                  </a:cubicBezTo>
                  <a:cubicBezTo>
                    <a:pt x="372531" y="401059"/>
                    <a:pt x="373484" y="400869"/>
                    <a:pt x="374340" y="400678"/>
                  </a:cubicBezTo>
                  <a:cubicBezTo>
                    <a:pt x="374912" y="400583"/>
                    <a:pt x="375579" y="400393"/>
                    <a:pt x="375769" y="400583"/>
                  </a:cubicBezTo>
                  <a:cubicBezTo>
                    <a:pt x="376341" y="401059"/>
                    <a:pt x="376626" y="401250"/>
                    <a:pt x="377102" y="401536"/>
                  </a:cubicBezTo>
                  <a:lnTo>
                    <a:pt x="377960" y="402107"/>
                  </a:lnTo>
                  <a:cubicBezTo>
                    <a:pt x="378722" y="402679"/>
                    <a:pt x="379960" y="403441"/>
                    <a:pt x="379960" y="404203"/>
                  </a:cubicBezTo>
                  <a:cubicBezTo>
                    <a:pt x="379865" y="405250"/>
                    <a:pt x="379770" y="406679"/>
                    <a:pt x="381199" y="407060"/>
                  </a:cubicBezTo>
                  <a:cubicBezTo>
                    <a:pt x="381580" y="407155"/>
                    <a:pt x="382056" y="407155"/>
                    <a:pt x="382436" y="407155"/>
                  </a:cubicBezTo>
                  <a:cubicBezTo>
                    <a:pt x="383389" y="407155"/>
                    <a:pt x="383580" y="407251"/>
                    <a:pt x="383485" y="407727"/>
                  </a:cubicBezTo>
                  <a:cubicBezTo>
                    <a:pt x="383485" y="408108"/>
                    <a:pt x="383199" y="408394"/>
                    <a:pt x="383009" y="408679"/>
                  </a:cubicBezTo>
                  <a:cubicBezTo>
                    <a:pt x="382722" y="408965"/>
                    <a:pt x="382436" y="409346"/>
                    <a:pt x="382627" y="409727"/>
                  </a:cubicBezTo>
                  <a:cubicBezTo>
                    <a:pt x="382722" y="410108"/>
                    <a:pt x="383103" y="410299"/>
                    <a:pt x="383961" y="410584"/>
                  </a:cubicBezTo>
                  <a:cubicBezTo>
                    <a:pt x="387485" y="411537"/>
                    <a:pt x="387866" y="412108"/>
                    <a:pt x="387866" y="412204"/>
                  </a:cubicBezTo>
                  <a:cubicBezTo>
                    <a:pt x="387866" y="412204"/>
                    <a:pt x="387866" y="412204"/>
                    <a:pt x="387771" y="412299"/>
                  </a:cubicBezTo>
                  <a:cubicBezTo>
                    <a:pt x="386627" y="413347"/>
                    <a:pt x="385771" y="414966"/>
                    <a:pt x="385675" y="416109"/>
                  </a:cubicBezTo>
                  <a:cubicBezTo>
                    <a:pt x="385580" y="417157"/>
                    <a:pt x="386914" y="423634"/>
                    <a:pt x="387771" y="424491"/>
                  </a:cubicBezTo>
                  <a:cubicBezTo>
                    <a:pt x="388628" y="425348"/>
                    <a:pt x="389962" y="427634"/>
                    <a:pt x="389580" y="428587"/>
                  </a:cubicBezTo>
                  <a:lnTo>
                    <a:pt x="389390" y="429063"/>
                  </a:lnTo>
                  <a:cubicBezTo>
                    <a:pt x="389009" y="430301"/>
                    <a:pt x="388056" y="433349"/>
                    <a:pt x="387199" y="434111"/>
                  </a:cubicBezTo>
                  <a:cubicBezTo>
                    <a:pt x="386914" y="434302"/>
                    <a:pt x="386627" y="434587"/>
                    <a:pt x="386342" y="434873"/>
                  </a:cubicBezTo>
                  <a:cubicBezTo>
                    <a:pt x="385390" y="435635"/>
                    <a:pt x="384151" y="436683"/>
                    <a:pt x="383580" y="437826"/>
                  </a:cubicBezTo>
                  <a:cubicBezTo>
                    <a:pt x="383009" y="438874"/>
                    <a:pt x="381960" y="440207"/>
                    <a:pt x="381389" y="440588"/>
                  </a:cubicBezTo>
                  <a:cubicBezTo>
                    <a:pt x="381389" y="439255"/>
                    <a:pt x="381960" y="437636"/>
                    <a:pt x="382532" y="436778"/>
                  </a:cubicBezTo>
                  <a:cubicBezTo>
                    <a:pt x="383009" y="436111"/>
                    <a:pt x="384818" y="432682"/>
                    <a:pt x="384056" y="431444"/>
                  </a:cubicBezTo>
                  <a:cubicBezTo>
                    <a:pt x="383865" y="431063"/>
                    <a:pt x="383485" y="430968"/>
                    <a:pt x="383009" y="430968"/>
                  </a:cubicBezTo>
                  <a:cubicBezTo>
                    <a:pt x="380817" y="431158"/>
                    <a:pt x="379389" y="431063"/>
                    <a:pt x="378627" y="430682"/>
                  </a:cubicBezTo>
                  <a:cubicBezTo>
                    <a:pt x="377484" y="430111"/>
                    <a:pt x="375960" y="429539"/>
                    <a:pt x="374817" y="429920"/>
                  </a:cubicBezTo>
                  <a:cubicBezTo>
                    <a:pt x="374340" y="430015"/>
                    <a:pt x="374055" y="430301"/>
                    <a:pt x="373769" y="430778"/>
                  </a:cubicBezTo>
                  <a:lnTo>
                    <a:pt x="373674" y="431063"/>
                  </a:lnTo>
                  <a:cubicBezTo>
                    <a:pt x="373007" y="432397"/>
                    <a:pt x="372340" y="433635"/>
                    <a:pt x="372150" y="435921"/>
                  </a:cubicBezTo>
                  <a:cubicBezTo>
                    <a:pt x="371864" y="439636"/>
                    <a:pt x="371388" y="444112"/>
                    <a:pt x="370816" y="444779"/>
                  </a:cubicBezTo>
                  <a:lnTo>
                    <a:pt x="370721" y="444970"/>
                  </a:lnTo>
                  <a:cubicBezTo>
                    <a:pt x="369006" y="447161"/>
                    <a:pt x="367197" y="449923"/>
                    <a:pt x="368244" y="451256"/>
                  </a:cubicBezTo>
                  <a:cubicBezTo>
                    <a:pt x="369483" y="452875"/>
                    <a:pt x="370530" y="455161"/>
                    <a:pt x="370149" y="455924"/>
                  </a:cubicBezTo>
                  <a:cubicBezTo>
                    <a:pt x="370149" y="456019"/>
                    <a:pt x="370054" y="456114"/>
                    <a:pt x="369769" y="456114"/>
                  </a:cubicBezTo>
                  <a:cubicBezTo>
                    <a:pt x="366435" y="456590"/>
                    <a:pt x="364720" y="457447"/>
                    <a:pt x="364339" y="458495"/>
                  </a:cubicBezTo>
                  <a:cubicBezTo>
                    <a:pt x="364339" y="458590"/>
                    <a:pt x="360815" y="466496"/>
                    <a:pt x="359577" y="468401"/>
                  </a:cubicBezTo>
                  <a:cubicBezTo>
                    <a:pt x="358815" y="469544"/>
                    <a:pt x="355767" y="472973"/>
                    <a:pt x="353290" y="475736"/>
                  </a:cubicBezTo>
                  <a:cubicBezTo>
                    <a:pt x="351290" y="477926"/>
                    <a:pt x="350052" y="479355"/>
                    <a:pt x="349766" y="479736"/>
                  </a:cubicBezTo>
                  <a:cubicBezTo>
                    <a:pt x="349099" y="480784"/>
                    <a:pt x="342241" y="492880"/>
                    <a:pt x="341765" y="494404"/>
                  </a:cubicBezTo>
                  <a:cubicBezTo>
                    <a:pt x="341289" y="496024"/>
                    <a:pt x="337288" y="506311"/>
                    <a:pt x="336336" y="507740"/>
                  </a:cubicBezTo>
                  <a:cubicBezTo>
                    <a:pt x="335288" y="509359"/>
                    <a:pt x="330811" y="518026"/>
                    <a:pt x="330716" y="519741"/>
                  </a:cubicBezTo>
                  <a:cubicBezTo>
                    <a:pt x="330621" y="521170"/>
                    <a:pt x="330906" y="524313"/>
                    <a:pt x="331097" y="526028"/>
                  </a:cubicBezTo>
                  <a:cubicBezTo>
                    <a:pt x="331097" y="526408"/>
                    <a:pt x="331193" y="526790"/>
                    <a:pt x="331193" y="526980"/>
                  </a:cubicBezTo>
                  <a:cubicBezTo>
                    <a:pt x="331193" y="527170"/>
                    <a:pt x="331193" y="527361"/>
                    <a:pt x="331287" y="527647"/>
                  </a:cubicBezTo>
                  <a:cubicBezTo>
                    <a:pt x="331383" y="528599"/>
                    <a:pt x="331573" y="530028"/>
                    <a:pt x="331193" y="530790"/>
                  </a:cubicBezTo>
                  <a:cubicBezTo>
                    <a:pt x="330621" y="531933"/>
                    <a:pt x="329764" y="534505"/>
                    <a:pt x="329383" y="535933"/>
                  </a:cubicBezTo>
                  <a:cubicBezTo>
                    <a:pt x="329287" y="536219"/>
                    <a:pt x="329192" y="536505"/>
                    <a:pt x="329097" y="536981"/>
                  </a:cubicBezTo>
                  <a:cubicBezTo>
                    <a:pt x="328430" y="539172"/>
                    <a:pt x="327192" y="542791"/>
                    <a:pt x="328240" y="544696"/>
                  </a:cubicBezTo>
                  <a:cubicBezTo>
                    <a:pt x="328716" y="545554"/>
                    <a:pt x="329764" y="546983"/>
                    <a:pt x="330906" y="548507"/>
                  </a:cubicBezTo>
                  <a:cubicBezTo>
                    <a:pt x="332145" y="550126"/>
                    <a:pt x="334050" y="552602"/>
                    <a:pt x="333955" y="553078"/>
                  </a:cubicBezTo>
                  <a:cubicBezTo>
                    <a:pt x="333859" y="553364"/>
                    <a:pt x="333383" y="554031"/>
                    <a:pt x="332907" y="554793"/>
                  </a:cubicBezTo>
                  <a:cubicBezTo>
                    <a:pt x="331383" y="557174"/>
                    <a:pt x="330049" y="559270"/>
                    <a:pt x="330144" y="560222"/>
                  </a:cubicBezTo>
                  <a:cubicBezTo>
                    <a:pt x="330144" y="560794"/>
                    <a:pt x="330335" y="561937"/>
                    <a:pt x="330621" y="563080"/>
                  </a:cubicBezTo>
                  <a:cubicBezTo>
                    <a:pt x="330906" y="564604"/>
                    <a:pt x="331193" y="566318"/>
                    <a:pt x="331193" y="567080"/>
                  </a:cubicBezTo>
                  <a:cubicBezTo>
                    <a:pt x="331097" y="568128"/>
                    <a:pt x="331764" y="570604"/>
                    <a:pt x="332145" y="572414"/>
                  </a:cubicBezTo>
                  <a:cubicBezTo>
                    <a:pt x="332335" y="573081"/>
                    <a:pt x="332430" y="573557"/>
                    <a:pt x="332526" y="573938"/>
                  </a:cubicBezTo>
                  <a:cubicBezTo>
                    <a:pt x="332621" y="574510"/>
                    <a:pt x="333002" y="575653"/>
                    <a:pt x="333478" y="577082"/>
                  </a:cubicBezTo>
                  <a:cubicBezTo>
                    <a:pt x="334050" y="578796"/>
                    <a:pt x="334811" y="580891"/>
                    <a:pt x="334811" y="581558"/>
                  </a:cubicBezTo>
                  <a:cubicBezTo>
                    <a:pt x="334907" y="582511"/>
                    <a:pt x="335669" y="586892"/>
                    <a:pt x="336812" y="587654"/>
                  </a:cubicBezTo>
                  <a:cubicBezTo>
                    <a:pt x="337193" y="587940"/>
                    <a:pt x="338526" y="588988"/>
                    <a:pt x="340051" y="590226"/>
                  </a:cubicBezTo>
                  <a:cubicBezTo>
                    <a:pt x="342051" y="591845"/>
                    <a:pt x="344336" y="593655"/>
                    <a:pt x="345003" y="594131"/>
                  </a:cubicBezTo>
                  <a:cubicBezTo>
                    <a:pt x="346146" y="594798"/>
                    <a:pt x="348623" y="598894"/>
                    <a:pt x="349004" y="600513"/>
                  </a:cubicBezTo>
                  <a:cubicBezTo>
                    <a:pt x="349385" y="602323"/>
                    <a:pt x="349956" y="612705"/>
                    <a:pt x="349194" y="615086"/>
                  </a:cubicBezTo>
                  <a:cubicBezTo>
                    <a:pt x="348433" y="617467"/>
                    <a:pt x="347194" y="627278"/>
                    <a:pt x="348337" y="629469"/>
                  </a:cubicBezTo>
                  <a:cubicBezTo>
                    <a:pt x="349290" y="631469"/>
                    <a:pt x="352338" y="638232"/>
                    <a:pt x="353481" y="640804"/>
                  </a:cubicBezTo>
                  <a:cubicBezTo>
                    <a:pt x="354434" y="643185"/>
                    <a:pt x="357767" y="650900"/>
                    <a:pt x="357958" y="651853"/>
                  </a:cubicBezTo>
                  <a:cubicBezTo>
                    <a:pt x="358148" y="652615"/>
                    <a:pt x="358052" y="656996"/>
                    <a:pt x="357958" y="658330"/>
                  </a:cubicBezTo>
                  <a:cubicBezTo>
                    <a:pt x="357958" y="658901"/>
                    <a:pt x="357672" y="659473"/>
                    <a:pt x="357291" y="659663"/>
                  </a:cubicBezTo>
                  <a:cubicBezTo>
                    <a:pt x="357005" y="659854"/>
                    <a:pt x="356719" y="659758"/>
                    <a:pt x="356243" y="659663"/>
                  </a:cubicBezTo>
                  <a:cubicBezTo>
                    <a:pt x="355100" y="659187"/>
                    <a:pt x="353767" y="658806"/>
                    <a:pt x="352909" y="659282"/>
                  </a:cubicBezTo>
                  <a:cubicBezTo>
                    <a:pt x="352528" y="659568"/>
                    <a:pt x="352242" y="659949"/>
                    <a:pt x="352242" y="660520"/>
                  </a:cubicBezTo>
                  <a:cubicBezTo>
                    <a:pt x="352147" y="662235"/>
                    <a:pt x="352719" y="664807"/>
                    <a:pt x="354243" y="666236"/>
                  </a:cubicBezTo>
                  <a:cubicBezTo>
                    <a:pt x="354719" y="666712"/>
                    <a:pt x="355862" y="667474"/>
                    <a:pt x="357196" y="668331"/>
                  </a:cubicBezTo>
                  <a:cubicBezTo>
                    <a:pt x="359196" y="669665"/>
                    <a:pt x="362815" y="672046"/>
                    <a:pt x="362720" y="672903"/>
                  </a:cubicBezTo>
                  <a:cubicBezTo>
                    <a:pt x="362720" y="673284"/>
                    <a:pt x="362625" y="673570"/>
                    <a:pt x="362625" y="673951"/>
                  </a:cubicBezTo>
                  <a:cubicBezTo>
                    <a:pt x="362434" y="675284"/>
                    <a:pt x="362244" y="676808"/>
                    <a:pt x="363196" y="677856"/>
                  </a:cubicBezTo>
                  <a:cubicBezTo>
                    <a:pt x="363292" y="678046"/>
                    <a:pt x="363482" y="678237"/>
                    <a:pt x="363672" y="678428"/>
                  </a:cubicBezTo>
                  <a:cubicBezTo>
                    <a:pt x="364625" y="679475"/>
                    <a:pt x="367006" y="682237"/>
                    <a:pt x="366435" y="682999"/>
                  </a:cubicBezTo>
                  <a:cubicBezTo>
                    <a:pt x="365578" y="684238"/>
                    <a:pt x="363196" y="689762"/>
                    <a:pt x="363768" y="691477"/>
                  </a:cubicBezTo>
                  <a:cubicBezTo>
                    <a:pt x="364339" y="693096"/>
                    <a:pt x="368244" y="698906"/>
                    <a:pt x="369006" y="699763"/>
                  </a:cubicBezTo>
                  <a:cubicBezTo>
                    <a:pt x="369197" y="699954"/>
                    <a:pt x="369483" y="700145"/>
                    <a:pt x="369769" y="700430"/>
                  </a:cubicBezTo>
                  <a:cubicBezTo>
                    <a:pt x="370816" y="701287"/>
                    <a:pt x="372435" y="702621"/>
                    <a:pt x="373864" y="705097"/>
                  </a:cubicBezTo>
                  <a:cubicBezTo>
                    <a:pt x="374531" y="706336"/>
                    <a:pt x="375007" y="707574"/>
                    <a:pt x="375388" y="708526"/>
                  </a:cubicBezTo>
                  <a:cubicBezTo>
                    <a:pt x="375865" y="709955"/>
                    <a:pt x="376246" y="710812"/>
                    <a:pt x="376912" y="711098"/>
                  </a:cubicBezTo>
                  <a:cubicBezTo>
                    <a:pt x="377198" y="711193"/>
                    <a:pt x="377484" y="711193"/>
                    <a:pt x="377865" y="711098"/>
                  </a:cubicBezTo>
                  <a:cubicBezTo>
                    <a:pt x="379579" y="710432"/>
                    <a:pt x="380817" y="708526"/>
                    <a:pt x="381008" y="707574"/>
                  </a:cubicBezTo>
                  <a:cubicBezTo>
                    <a:pt x="381199" y="706621"/>
                    <a:pt x="381008" y="702526"/>
                    <a:pt x="380913" y="701573"/>
                  </a:cubicBezTo>
                  <a:cubicBezTo>
                    <a:pt x="380817" y="700811"/>
                    <a:pt x="380627" y="699001"/>
                    <a:pt x="379294" y="698240"/>
                  </a:cubicBezTo>
                  <a:cubicBezTo>
                    <a:pt x="378818" y="697954"/>
                    <a:pt x="378246" y="697763"/>
                    <a:pt x="377769" y="697573"/>
                  </a:cubicBezTo>
                  <a:cubicBezTo>
                    <a:pt x="377008" y="697287"/>
                    <a:pt x="376150" y="697096"/>
                    <a:pt x="375674" y="696620"/>
                  </a:cubicBezTo>
                  <a:cubicBezTo>
                    <a:pt x="374817" y="695668"/>
                    <a:pt x="372721" y="692048"/>
                    <a:pt x="372911" y="690143"/>
                  </a:cubicBezTo>
                  <a:cubicBezTo>
                    <a:pt x="372911" y="689858"/>
                    <a:pt x="373674" y="683190"/>
                    <a:pt x="373769" y="681952"/>
                  </a:cubicBezTo>
                  <a:cubicBezTo>
                    <a:pt x="373864" y="680523"/>
                    <a:pt x="372340" y="673760"/>
                    <a:pt x="372150" y="672903"/>
                  </a:cubicBezTo>
                  <a:cubicBezTo>
                    <a:pt x="371864" y="671950"/>
                    <a:pt x="371292" y="670331"/>
                    <a:pt x="370721" y="668903"/>
                  </a:cubicBezTo>
                  <a:cubicBezTo>
                    <a:pt x="370340" y="668045"/>
                    <a:pt x="370054" y="667283"/>
                    <a:pt x="369864" y="666712"/>
                  </a:cubicBezTo>
                  <a:cubicBezTo>
                    <a:pt x="369387" y="665188"/>
                    <a:pt x="369483" y="663092"/>
                    <a:pt x="369864" y="661759"/>
                  </a:cubicBezTo>
                  <a:cubicBezTo>
                    <a:pt x="370149" y="660616"/>
                    <a:pt x="369483" y="657568"/>
                    <a:pt x="368721" y="654615"/>
                  </a:cubicBezTo>
                  <a:cubicBezTo>
                    <a:pt x="368530" y="653948"/>
                    <a:pt x="368435" y="653472"/>
                    <a:pt x="368340" y="653186"/>
                  </a:cubicBezTo>
                  <a:cubicBezTo>
                    <a:pt x="368149" y="652043"/>
                    <a:pt x="367959" y="649567"/>
                    <a:pt x="367864" y="647852"/>
                  </a:cubicBezTo>
                  <a:cubicBezTo>
                    <a:pt x="367864" y="646519"/>
                    <a:pt x="367006" y="646042"/>
                    <a:pt x="366340" y="645566"/>
                  </a:cubicBezTo>
                  <a:cubicBezTo>
                    <a:pt x="365958" y="645280"/>
                    <a:pt x="365673" y="645090"/>
                    <a:pt x="365387" y="644804"/>
                  </a:cubicBezTo>
                  <a:cubicBezTo>
                    <a:pt x="364625" y="643947"/>
                    <a:pt x="364625" y="643280"/>
                    <a:pt x="364625" y="642042"/>
                  </a:cubicBezTo>
                  <a:lnTo>
                    <a:pt x="364625" y="641661"/>
                  </a:lnTo>
                  <a:cubicBezTo>
                    <a:pt x="364625" y="640708"/>
                    <a:pt x="364149" y="639566"/>
                    <a:pt x="363768" y="638422"/>
                  </a:cubicBezTo>
                  <a:cubicBezTo>
                    <a:pt x="363482" y="637565"/>
                    <a:pt x="363196" y="636803"/>
                    <a:pt x="363101" y="636327"/>
                  </a:cubicBezTo>
                  <a:cubicBezTo>
                    <a:pt x="362910" y="634993"/>
                    <a:pt x="363196" y="633565"/>
                    <a:pt x="363577" y="631755"/>
                  </a:cubicBezTo>
                  <a:cubicBezTo>
                    <a:pt x="363959" y="630136"/>
                    <a:pt x="363482" y="629183"/>
                    <a:pt x="363101" y="628421"/>
                  </a:cubicBezTo>
                  <a:cubicBezTo>
                    <a:pt x="363006" y="628231"/>
                    <a:pt x="362910" y="627945"/>
                    <a:pt x="362815" y="627754"/>
                  </a:cubicBezTo>
                  <a:cubicBezTo>
                    <a:pt x="362720" y="627374"/>
                    <a:pt x="363959" y="625659"/>
                    <a:pt x="364625" y="624897"/>
                  </a:cubicBezTo>
                  <a:cubicBezTo>
                    <a:pt x="365387" y="623945"/>
                    <a:pt x="365768" y="623373"/>
                    <a:pt x="365863" y="623087"/>
                  </a:cubicBezTo>
                  <a:cubicBezTo>
                    <a:pt x="366054" y="622516"/>
                    <a:pt x="366054" y="621754"/>
                    <a:pt x="366054" y="620801"/>
                  </a:cubicBezTo>
                  <a:cubicBezTo>
                    <a:pt x="366054" y="620420"/>
                    <a:pt x="366054" y="619944"/>
                    <a:pt x="366149" y="619563"/>
                  </a:cubicBezTo>
                  <a:cubicBezTo>
                    <a:pt x="366625" y="619849"/>
                    <a:pt x="367387" y="620611"/>
                    <a:pt x="368626" y="621849"/>
                  </a:cubicBezTo>
                  <a:lnTo>
                    <a:pt x="369006" y="622230"/>
                  </a:lnTo>
                  <a:lnTo>
                    <a:pt x="369102" y="622325"/>
                  </a:lnTo>
                  <a:cubicBezTo>
                    <a:pt x="369293" y="622420"/>
                    <a:pt x="372817" y="624516"/>
                    <a:pt x="373578" y="624802"/>
                  </a:cubicBezTo>
                  <a:cubicBezTo>
                    <a:pt x="373674" y="624897"/>
                    <a:pt x="373864" y="624897"/>
                    <a:pt x="374055" y="624992"/>
                  </a:cubicBezTo>
                  <a:cubicBezTo>
                    <a:pt x="375007" y="625278"/>
                    <a:pt x="376531" y="625754"/>
                    <a:pt x="376912" y="626992"/>
                  </a:cubicBezTo>
                  <a:cubicBezTo>
                    <a:pt x="377389" y="628612"/>
                    <a:pt x="377484" y="630707"/>
                    <a:pt x="377198" y="631850"/>
                  </a:cubicBezTo>
                  <a:cubicBezTo>
                    <a:pt x="377102" y="632231"/>
                    <a:pt x="376817" y="633374"/>
                    <a:pt x="376436" y="634612"/>
                  </a:cubicBezTo>
                  <a:cubicBezTo>
                    <a:pt x="375769" y="636899"/>
                    <a:pt x="374912" y="639756"/>
                    <a:pt x="374817" y="640804"/>
                  </a:cubicBezTo>
                  <a:cubicBezTo>
                    <a:pt x="374721" y="642518"/>
                    <a:pt x="375198" y="645185"/>
                    <a:pt x="375674" y="646900"/>
                  </a:cubicBezTo>
                  <a:cubicBezTo>
                    <a:pt x="376246" y="648614"/>
                    <a:pt x="376246" y="649853"/>
                    <a:pt x="376150" y="651186"/>
                  </a:cubicBezTo>
                  <a:cubicBezTo>
                    <a:pt x="376055" y="652615"/>
                    <a:pt x="377389" y="658425"/>
                    <a:pt x="379198" y="659473"/>
                  </a:cubicBezTo>
                  <a:cubicBezTo>
                    <a:pt x="380817" y="660425"/>
                    <a:pt x="382532" y="661854"/>
                    <a:pt x="382722" y="663092"/>
                  </a:cubicBezTo>
                  <a:cubicBezTo>
                    <a:pt x="382722" y="663092"/>
                    <a:pt x="383485" y="667569"/>
                    <a:pt x="384532" y="668617"/>
                  </a:cubicBezTo>
                  <a:cubicBezTo>
                    <a:pt x="384628" y="668712"/>
                    <a:pt x="384818" y="668903"/>
                    <a:pt x="385008" y="669093"/>
                  </a:cubicBezTo>
                  <a:cubicBezTo>
                    <a:pt x="386151" y="670236"/>
                    <a:pt x="388628" y="672522"/>
                    <a:pt x="389104" y="674237"/>
                  </a:cubicBezTo>
                  <a:cubicBezTo>
                    <a:pt x="389580" y="675856"/>
                    <a:pt x="390628" y="679285"/>
                    <a:pt x="390247" y="680333"/>
                  </a:cubicBezTo>
                  <a:cubicBezTo>
                    <a:pt x="390152" y="680523"/>
                    <a:pt x="390057" y="680809"/>
                    <a:pt x="389866" y="681190"/>
                  </a:cubicBezTo>
                  <a:cubicBezTo>
                    <a:pt x="388914" y="683380"/>
                    <a:pt x="388056" y="685571"/>
                    <a:pt x="388533" y="686714"/>
                  </a:cubicBezTo>
                  <a:cubicBezTo>
                    <a:pt x="388819" y="687381"/>
                    <a:pt x="390057" y="688524"/>
                    <a:pt x="391961" y="690334"/>
                  </a:cubicBezTo>
                  <a:cubicBezTo>
                    <a:pt x="393390" y="691572"/>
                    <a:pt x="395486" y="693477"/>
                    <a:pt x="395486" y="694049"/>
                  </a:cubicBezTo>
                  <a:lnTo>
                    <a:pt x="395486" y="694144"/>
                  </a:lnTo>
                  <a:cubicBezTo>
                    <a:pt x="395581" y="695572"/>
                    <a:pt x="395772" y="698240"/>
                    <a:pt x="397105" y="698906"/>
                  </a:cubicBezTo>
                  <a:lnTo>
                    <a:pt x="397391" y="699097"/>
                  </a:lnTo>
                  <a:cubicBezTo>
                    <a:pt x="398629" y="699668"/>
                    <a:pt x="400630" y="700716"/>
                    <a:pt x="400915" y="702049"/>
                  </a:cubicBezTo>
                  <a:cubicBezTo>
                    <a:pt x="401106" y="702716"/>
                    <a:pt x="401582" y="704621"/>
                    <a:pt x="402249" y="706717"/>
                  </a:cubicBezTo>
                  <a:cubicBezTo>
                    <a:pt x="403201" y="709955"/>
                    <a:pt x="404344" y="713956"/>
                    <a:pt x="404535" y="715194"/>
                  </a:cubicBezTo>
                  <a:cubicBezTo>
                    <a:pt x="404630" y="715861"/>
                    <a:pt x="405011" y="717004"/>
                    <a:pt x="405487" y="718337"/>
                  </a:cubicBezTo>
                  <a:cubicBezTo>
                    <a:pt x="406535" y="721099"/>
                    <a:pt x="408059" y="725291"/>
                    <a:pt x="407106" y="726910"/>
                  </a:cubicBezTo>
                  <a:cubicBezTo>
                    <a:pt x="406916" y="727291"/>
                    <a:pt x="402249" y="735673"/>
                    <a:pt x="403296" y="738435"/>
                  </a:cubicBezTo>
                  <a:cubicBezTo>
                    <a:pt x="403868" y="739959"/>
                    <a:pt x="406726" y="744245"/>
                    <a:pt x="408821" y="747484"/>
                  </a:cubicBezTo>
                  <a:cubicBezTo>
                    <a:pt x="409678" y="748722"/>
                    <a:pt x="410345" y="749865"/>
                    <a:pt x="410726" y="750341"/>
                  </a:cubicBezTo>
                  <a:cubicBezTo>
                    <a:pt x="411678" y="751961"/>
                    <a:pt x="418917" y="760057"/>
                    <a:pt x="421394" y="760247"/>
                  </a:cubicBezTo>
                  <a:lnTo>
                    <a:pt x="422156" y="760342"/>
                  </a:lnTo>
                  <a:cubicBezTo>
                    <a:pt x="428919" y="760724"/>
                    <a:pt x="430443" y="761295"/>
                    <a:pt x="430634" y="761676"/>
                  </a:cubicBezTo>
                  <a:cubicBezTo>
                    <a:pt x="431014" y="762819"/>
                    <a:pt x="435015" y="770915"/>
                    <a:pt x="437491" y="771868"/>
                  </a:cubicBezTo>
                  <a:cubicBezTo>
                    <a:pt x="438253" y="772153"/>
                    <a:pt x="439586" y="772534"/>
                    <a:pt x="441015" y="773011"/>
                  </a:cubicBezTo>
                  <a:cubicBezTo>
                    <a:pt x="444254" y="773963"/>
                    <a:pt x="448731" y="775297"/>
                    <a:pt x="449874" y="776440"/>
                  </a:cubicBezTo>
                  <a:cubicBezTo>
                    <a:pt x="451398" y="777868"/>
                    <a:pt x="460256" y="785298"/>
                    <a:pt x="462066" y="785584"/>
                  </a:cubicBezTo>
                  <a:cubicBezTo>
                    <a:pt x="463494" y="785870"/>
                    <a:pt x="470924" y="786441"/>
                    <a:pt x="472258" y="785679"/>
                  </a:cubicBezTo>
                  <a:cubicBezTo>
                    <a:pt x="472543" y="785584"/>
                    <a:pt x="473019" y="785298"/>
                    <a:pt x="473591" y="784917"/>
                  </a:cubicBezTo>
                  <a:cubicBezTo>
                    <a:pt x="475591" y="783679"/>
                    <a:pt x="479782" y="781107"/>
                    <a:pt x="481401" y="781012"/>
                  </a:cubicBezTo>
                  <a:cubicBezTo>
                    <a:pt x="483402" y="780821"/>
                    <a:pt x="489593" y="783869"/>
                    <a:pt x="490641" y="784726"/>
                  </a:cubicBezTo>
                  <a:cubicBezTo>
                    <a:pt x="491593" y="785584"/>
                    <a:pt x="492641" y="786632"/>
                    <a:pt x="492831" y="787774"/>
                  </a:cubicBezTo>
                  <a:cubicBezTo>
                    <a:pt x="493022" y="788917"/>
                    <a:pt x="493974" y="792061"/>
                    <a:pt x="494927" y="792728"/>
                  </a:cubicBezTo>
                  <a:lnTo>
                    <a:pt x="495213" y="792918"/>
                  </a:lnTo>
                  <a:cubicBezTo>
                    <a:pt x="495975" y="793490"/>
                    <a:pt x="496927" y="794347"/>
                    <a:pt x="497594" y="795204"/>
                  </a:cubicBezTo>
                  <a:cubicBezTo>
                    <a:pt x="497594" y="795299"/>
                    <a:pt x="497689" y="795395"/>
                    <a:pt x="497785" y="795490"/>
                  </a:cubicBezTo>
                  <a:cubicBezTo>
                    <a:pt x="497785" y="795490"/>
                    <a:pt x="497785" y="795490"/>
                    <a:pt x="497785" y="795490"/>
                  </a:cubicBezTo>
                  <a:lnTo>
                    <a:pt x="497785" y="795490"/>
                  </a:lnTo>
                  <a:cubicBezTo>
                    <a:pt x="497880" y="795680"/>
                    <a:pt x="498070" y="795871"/>
                    <a:pt x="498261" y="796157"/>
                  </a:cubicBezTo>
                  <a:cubicBezTo>
                    <a:pt x="500071" y="799109"/>
                    <a:pt x="502071" y="802253"/>
                    <a:pt x="503404" y="802633"/>
                  </a:cubicBezTo>
                  <a:cubicBezTo>
                    <a:pt x="503976" y="802824"/>
                    <a:pt x="505214" y="803015"/>
                    <a:pt x="506738" y="803300"/>
                  </a:cubicBezTo>
                  <a:cubicBezTo>
                    <a:pt x="509500" y="803776"/>
                    <a:pt x="514167" y="804538"/>
                    <a:pt x="514834" y="805205"/>
                  </a:cubicBezTo>
                  <a:cubicBezTo>
                    <a:pt x="515882" y="806348"/>
                    <a:pt x="517978" y="807015"/>
                    <a:pt x="519311" y="807015"/>
                  </a:cubicBezTo>
                  <a:cubicBezTo>
                    <a:pt x="520454" y="807015"/>
                    <a:pt x="524835" y="807682"/>
                    <a:pt x="525788" y="808444"/>
                  </a:cubicBezTo>
                  <a:cubicBezTo>
                    <a:pt x="527026" y="809491"/>
                    <a:pt x="528360" y="809968"/>
                    <a:pt x="529408" y="809587"/>
                  </a:cubicBezTo>
                  <a:cubicBezTo>
                    <a:pt x="529884" y="809396"/>
                    <a:pt x="530265" y="808920"/>
                    <a:pt x="530836" y="808349"/>
                  </a:cubicBezTo>
                  <a:cubicBezTo>
                    <a:pt x="531218" y="807872"/>
                    <a:pt x="531979" y="807110"/>
                    <a:pt x="532265" y="807110"/>
                  </a:cubicBezTo>
                  <a:cubicBezTo>
                    <a:pt x="532551" y="807110"/>
                    <a:pt x="532932" y="807396"/>
                    <a:pt x="533217" y="807682"/>
                  </a:cubicBezTo>
                  <a:cubicBezTo>
                    <a:pt x="533503" y="808063"/>
                    <a:pt x="533599" y="808539"/>
                    <a:pt x="533503" y="808825"/>
                  </a:cubicBezTo>
                  <a:cubicBezTo>
                    <a:pt x="533217" y="809491"/>
                    <a:pt x="532360" y="812444"/>
                    <a:pt x="533313" y="813683"/>
                  </a:cubicBezTo>
                  <a:cubicBezTo>
                    <a:pt x="533599" y="813968"/>
                    <a:pt x="534170" y="814730"/>
                    <a:pt x="535027" y="815587"/>
                  </a:cubicBezTo>
                  <a:cubicBezTo>
                    <a:pt x="536456" y="817207"/>
                    <a:pt x="538456" y="819302"/>
                    <a:pt x="538933" y="820064"/>
                  </a:cubicBezTo>
                  <a:cubicBezTo>
                    <a:pt x="539123" y="820350"/>
                    <a:pt x="539314" y="820636"/>
                    <a:pt x="539504" y="821112"/>
                  </a:cubicBezTo>
                  <a:cubicBezTo>
                    <a:pt x="540552" y="823112"/>
                    <a:pt x="541504" y="824636"/>
                    <a:pt x="542076" y="825017"/>
                  </a:cubicBezTo>
                  <a:cubicBezTo>
                    <a:pt x="542933" y="825493"/>
                    <a:pt x="544552" y="827017"/>
                    <a:pt x="544648" y="828065"/>
                  </a:cubicBezTo>
                  <a:cubicBezTo>
                    <a:pt x="544743" y="828732"/>
                    <a:pt x="544552" y="829589"/>
                    <a:pt x="544457" y="830256"/>
                  </a:cubicBezTo>
                  <a:cubicBezTo>
                    <a:pt x="544361" y="830637"/>
                    <a:pt x="544361" y="831113"/>
                    <a:pt x="544267" y="831304"/>
                  </a:cubicBezTo>
                  <a:cubicBezTo>
                    <a:pt x="544267" y="831494"/>
                    <a:pt x="544171" y="831970"/>
                    <a:pt x="543981" y="832542"/>
                  </a:cubicBezTo>
                  <a:cubicBezTo>
                    <a:pt x="543695" y="833685"/>
                    <a:pt x="543314" y="835114"/>
                    <a:pt x="543505" y="835971"/>
                  </a:cubicBezTo>
                  <a:lnTo>
                    <a:pt x="543600" y="836257"/>
                  </a:lnTo>
                  <a:cubicBezTo>
                    <a:pt x="543981" y="838352"/>
                    <a:pt x="544457" y="840448"/>
                    <a:pt x="545886" y="840448"/>
                  </a:cubicBezTo>
                  <a:cubicBezTo>
                    <a:pt x="546457" y="840448"/>
                    <a:pt x="546933" y="840257"/>
                    <a:pt x="547410" y="840162"/>
                  </a:cubicBezTo>
                  <a:cubicBezTo>
                    <a:pt x="548172" y="839971"/>
                    <a:pt x="548458" y="839876"/>
                    <a:pt x="548743" y="840162"/>
                  </a:cubicBezTo>
                  <a:cubicBezTo>
                    <a:pt x="548934" y="840353"/>
                    <a:pt x="549219" y="840638"/>
                    <a:pt x="549601" y="841115"/>
                  </a:cubicBezTo>
                  <a:cubicBezTo>
                    <a:pt x="552172" y="843877"/>
                    <a:pt x="553696" y="845591"/>
                    <a:pt x="554459" y="845782"/>
                  </a:cubicBezTo>
                  <a:cubicBezTo>
                    <a:pt x="554649" y="845877"/>
                    <a:pt x="554839" y="845877"/>
                    <a:pt x="555125" y="845972"/>
                  </a:cubicBezTo>
                  <a:cubicBezTo>
                    <a:pt x="557221" y="846639"/>
                    <a:pt x="558364" y="847020"/>
                    <a:pt x="558459" y="847401"/>
                  </a:cubicBezTo>
                  <a:cubicBezTo>
                    <a:pt x="558554" y="847591"/>
                    <a:pt x="558554" y="848353"/>
                    <a:pt x="558554" y="848925"/>
                  </a:cubicBezTo>
                  <a:cubicBezTo>
                    <a:pt x="558554" y="851116"/>
                    <a:pt x="558649" y="852449"/>
                    <a:pt x="559602" y="852545"/>
                  </a:cubicBezTo>
                  <a:cubicBezTo>
                    <a:pt x="559887" y="852640"/>
                    <a:pt x="560269" y="852545"/>
                    <a:pt x="560649" y="852545"/>
                  </a:cubicBezTo>
                  <a:cubicBezTo>
                    <a:pt x="561697" y="852449"/>
                    <a:pt x="562078" y="852545"/>
                    <a:pt x="562174" y="853021"/>
                  </a:cubicBezTo>
                  <a:cubicBezTo>
                    <a:pt x="562174" y="853211"/>
                    <a:pt x="562269" y="853497"/>
                    <a:pt x="562269" y="853783"/>
                  </a:cubicBezTo>
                  <a:cubicBezTo>
                    <a:pt x="562650" y="856164"/>
                    <a:pt x="563031" y="857402"/>
                    <a:pt x="563698" y="857688"/>
                  </a:cubicBezTo>
                  <a:cubicBezTo>
                    <a:pt x="563984" y="857783"/>
                    <a:pt x="564174" y="857783"/>
                    <a:pt x="564460" y="857593"/>
                  </a:cubicBezTo>
                  <a:cubicBezTo>
                    <a:pt x="564650" y="857497"/>
                    <a:pt x="564840" y="857307"/>
                    <a:pt x="565126" y="857212"/>
                  </a:cubicBezTo>
                  <a:cubicBezTo>
                    <a:pt x="565888" y="856736"/>
                    <a:pt x="566841" y="856069"/>
                    <a:pt x="567603" y="855974"/>
                  </a:cubicBezTo>
                  <a:cubicBezTo>
                    <a:pt x="568746" y="855783"/>
                    <a:pt x="571984" y="855688"/>
                    <a:pt x="573127" y="857212"/>
                  </a:cubicBezTo>
                  <a:lnTo>
                    <a:pt x="573699" y="857974"/>
                  </a:lnTo>
                  <a:cubicBezTo>
                    <a:pt x="574746" y="859403"/>
                    <a:pt x="575699" y="860545"/>
                    <a:pt x="576842" y="861022"/>
                  </a:cubicBezTo>
                  <a:cubicBezTo>
                    <a:pt x="577223" y="861212"/>
                    <a:pt x="577699" y="861308"/>
                    <a:pt x="578080" y="861403"/>
                  </a:cubicBezTo>
                  <a:cubicBezTo>
                    <a:pt x="578843" y="861593"/>
                    <a:pt x="579604" y="861784"/>
                    <a:pt x="579890" y="862260"/>
                  </a:cubicBezTo>
                  <a:cubicBezTo>
                    <a:pt x="580842" y="863689"/>
                    <a:pt x="581700" y="864451"/>
                    <a:pt x="582652" y="864451"/>
                  </a:cubicBezTo>
                  <a:cubicBezTo>
                    <a:pt x="583605" y="864451"/>
                    <a:pt x="587796" y="863022"/>
                    <a:pt x="588748" y="861593"/>
                  </a:cubicBezTo>
                  <a:cubicBezTo>
                    <a:pt x="589034" y="861212"/>
                    <a:pt x="589034" y="860736"/>
                    <a:pt x="588844" y="860450"/>
                  </a:cubicBezTo>
                  <a:cubicBezTo>
                    <a:pt x="588081" y="859212"/>
                    <a:pt x="588653" y="855021"/>
                    <a:pt x="589034" y="854545"/>
                  </a:cubicBezTo>
                  <a:cubicBezTo>
                    <a:pt x="589796" y="853878"/>
                    <a:pt x="596083" y="849211"/>
                    <a:pt x="596844" y="849020"/>
                  </a:cubicBezTo>
                  <a:cubicBezTo>
                    <a:pt x="597893" y="849020"/>
                    <a:pt x="601607" y="849496"/>
                    <a:pt x="601988" y="849973"/>
                  </a:cubicBezTo>
                  <a:cubicBezTo>
                    <a:pt x="602178" y="850163"/>
                    <a:pt x="602464" y="850640"/>
                    <a:pt x="602750" y="851116"/>
                  </a:cubicBezTo>
                  <a:cubicBezTo>
                    <a:pt x="603131" y="851878"/>
                    <a:pt x="603607" y="852640"/>
                    <a:pt x="604179" y="852925"/>
                  </a:cubicBezTo>
                  <a:cubicBezTo>
                    <a:pt x="604750" y="853307"/>
                    <a:pt x="605322" y="854354"/>
                    <a:pt x="605226" y="855212"/>
                  </a:cubicBezTo>
                  <a:cubicBezTo>
                    <a:pt x="605226" y="855402"/>
                    <a:pt x="605131" y="855688"/>
                    <a:pt x="605131" y="855878"/>
                  </a:cubicBezTo>
                  <a:cubicBezTo>
                    <a:pt x="605036" y="856640"/>
                    <a:pt x="604941" y="857402"/>
                    <a:pt x="605322" y="858450"/>
                  </a:cubicBezTo>
                  <a:cubicBezTo>
                    <a:pt x="605608" y="859021"/>
                    <a:pt x="606179" y="859688"/>
                    <a:pt x="606846" y="860545"/>
                  </a:cubicBezTo>
                  <a:cubicBezTo>
                    <a:pt x="607703" y="861593"/>
                    <a:pt x="608655" y="862641"/>
                    <a:pt x="608846" y="863498"/>
                  </a:cubicBezTo>
                  <a:cubicBezTo>
                    <a:pt x="609227" y="865022"/>
                    <a:pt x="609608" y="866165"/>
                    <a:pt x="610560" y="867308"/>
                  </a:cubicBezTo>
                  <a:cubicBezTo>
                    <a:pt x="611132" y="868070"/>
                    <a:pt x="611418" y="868642"/>
                    <a:pt x="611323" y="869023"/>
                  </a:cubicBezTo>
                  <a:cubicBezTo>
                    <a:pt x="611323" y="869213"/>
                    <a:pt x="611132" y="869308"/>
                    <a:pt x="610942" y="869499"/>
                  </a:cubicBezTo>
                  <a:cubicBezTo>
                    <a:pt x="609894" y="870166"/>
                    <a:pt x="608084" y="871785"/>
                    <a:pt x="607894" y="873785"/>
                  </a:cubicBezTo>
                  <a:cubicBezTo>
                    <a:pt x="607798" y="875690"/>
                    <a:pt x="607894" y="881786"/>
                    <a:pt x="608084" y="882929"/>
                  </a:cubicBezTo>
                  <a:cubicBezTo>
                    <a:pt x="608370" y="884072"/>
                    <a:pt x="608274" y="885691"/>
                    <a:pt x="607894" y="886453"/>
                  </a:cubicBezTo>
                  <a:cubicBezTo>
                    <a:pt x="607131" y="887787"/>
                    <a:pt x="606179" y="889597"/>
                    <a:pt x="606274" y="890645"/>
                  </a:cubicBezTo>
                  <a:cubicBezTo>
                    <a:pt x="606274" y="890930"/>
                    <a:pt x="606369" y="891407"/>
                    <a:pt x="606465" y="892073"/>
                  </a:cubicBezTo>
                  <a:cubicBezTo>
                    <a:pt x="606751" y="893597"/>
                    <a:pt x="607322" y="897693"/>
                    <a:pt x="606941" y="898265"/>
                  </a:cubicBezTo>
                  <a:cubicBezTo>
                    <a:pt x="606179" y="899312"/>
                    <a:pt x="602274" y="903694"/>
                    <a:pt x="600655" y="904361"/>
                  </a:cubicBezTo>
                  <a:cubicBezTo>
                    <a:pt x="599130" y="905027"/>
                    <a:pt x="595225" y="907123"/>
                    <a:pt x="594654" y="909313"/>
                  </a:cubicBezTo>
                  <a:cubicBezTo>
                    <a:pt x="594558" y="909695"/>
                    <a:pt x="594463" y="910075"/>
                    <a:pt x="594368" y="910647"/>
                  </a:cubicBezTo>
                  <a:cubicBezTo>
                    <a:pt x="594082" y="912647"/>
                    <a:pt x="593606" y="915409"/>
                    <a:pt x="591701" y="916457"/>
                  </a:cubicBezTo>
                  <a:cubicBezTo>
                    <a:pt x="591034" y="916838"/>
                    <a:pt x="590272" y="917219"/>
                    <a:pt x="589415" y="917600"/>
                  </a:cubicBezTo>
                  <a:cubicBezTo>
                    <a:pt x="586367" y="919124"/>
                    <a:pt x="584081" y="920267"/>
                    <a:pt x="583414" y="921029"/>
                  </a:cubicBezTo>
                  <a:cubicBezTo>
                    <a:pt x="582557" y="921982"/>
                    <a:pt x="581795" y="923411"/>
                    <a:pt x="581319" y="924839"/>
                  </a:cubicBezTo>
                  <a:cubicBezTo>
                    <a:pt x="580938" y="926173"/>
                    <a:pt x="579890" y="927697"/>
                    <a:pt x="579223" y="928363"/>
                  </a:cubicBezTo>
                  <a:cubicBezTo>
                    <a:pt x="578747" y="928935"/>
                    <a:pt x="577794" y="930935"/>
                    <a:pt x="576556" y="933507"/>
                  </a:cubicBezTo>
                  <a:cubicBezTo>
                    <a:pt x="576175" y="934364"/>
                    <a:pt x="575794" y="935126"/>
                    <a:pt x="575604" y="935507"/>
                  </a:cubicBezTo>
                  <a:cubicBezTo>
                    <a:pt x="574937" y="936745"/>
                    <a:pt x="574842" y="938555"/>
                    <a:pt x="574842" y="939793"/>
                  </a:cubicBezTo>
                  <a:lnTo>
                    <a:pt x="574842" y="940460"/>
                  </a:lnTo>
                  <a:cubicBezTo>
                    <a:pt x="574842" y="941032"/>
                    <a:pt x="574556" y="941889"/>
                    <a:pt x="574270" y="942746"/>
                  </a:cubicBezTo>
                  <a:cubicBezTo>
                    <a:pt x="573985" y="943603"/>
                    <a:pt x="573794" y="944366"/>
                    <a:pt x="573699" y="944937"/>
                  </a:cubicBezTo>
                  <a:cubicBezTo>
                    <a:pt x="573603" y="945794"/>
                    <a:pt x="574270" y="947413"/>
                    <a:pt x="575318" y="947890"/>
                  </a:cubicBezTo>
                  <a:cubicBezTo>
                    <a:pt x="575890" y="948175"/>
                    <a:pt x="576556" y="948080"/>
                    <a:pt x="577128" y="947699"/>
                  </a:cubicBezTo>
                  <a:cubicBezTo>
                    <a:pt x="577509" y="947509"/>
                    <a:pt x="577794" y="947223"/>
                    <a:pt x="578080" y="947033"/>
                  </a:cubicBezTo>
                  <a:cubicBezTo>
                    <a:pt x="579128" y="946366"/>
                    <a:pt x="579890" y="945890"/>
                    <a:pt x="580366" y="945794"/>
                  </a:cubicBezTo>
                  <a:cubicBezTo>
                    <a:pt x="580557" y="945794"/>
                    <a:pt x="580938" y="945890"/>
                    <a:pt x="581128" y="946080"/>
                  </a:cubicBezTo>
                  <a:cubicBezTo>
                    <a:pt x="581414" y="946270"/>
                    <a:pt x="581795" y="946747"/>
                    <a:pt x="581700" y="947604"/>
                  </a:cubicBezTo>
                  <a:cubicBezTo>
                    <a:pt x="581605" y="949128"/>
                    <a:pt x="580842" y="951509"/>
                    <a:pt x="579699" y="951986"/>
                  </a:cubicBezTo>
                  <a:cubicBezTo>
                    <a:pt x="578556" y="952557"/>
                    <a:pt x="575032" y="954462"/>
                    <a:pt x="573889" y="955795"/>
                  </a:cubicBezTo>
                  <a:cubicBezTo>
                    <a:pt x="572842" y="957129"/>
                    <a:pt x="570365" y="961891"/>
                    <a:pt x="570079" y="963987"/>
                  </a:cubicBezTo>
                  <a:cubicBezTo>
                    <a:pt x="570079" y="964273"/>
                    <a:pt x="569984" y="964654"/>
                    <a:pt x="569889" y="965035"/>
                  </a:cubicBezTo>
                  <a:cubicBezTo>
                    <a:pt x="569412" y="967987"/>
                    <a:pt x="569127" y="969988"/>
                    <a:pt x="569794" y="970559"/>
                  </a:cubicBezTo>
                  <a:cubicBezTo>
                    <a:pt x="569889" y="970654"/>
                    <a:pt x="569984" y="970750"/>
                    <a:pt x="570174" y="970940"/>
                  </a:cubicBezTo>
                  <a:cubicBezTo>
                    <a:pt x="571032" y="971702"/>
                    <a:pt x="573318" y="973893"/>
                    <a:pt x="572746" y="975036"/>
                  </a:cubicBezTo>
                  <a:cubicBezTo>
                    <a:pt x="572651" y="975226"/>
                    <a:pt x="572556" y="975512"/>
                    <a:pt x="572365" y="975798"/>
                  </a:cubicBezTo>
                  <a:cubicBezTo>
                    <a:pt x="571508" y="977512"/>
                    <a:pt x="570270" y="980179"/>
                    <a:pt x="572365" y="981227"/>
                  </a:cubicBezTo>
                  <a:cubicBezTo>
                    <a:pt x="573032" y="981608"/>
                    <a:pt x="573985" y="981989"/>
                    <a:pt x="574937" y="982370"/>
                  </a:cubicBezTo>
                  <a:cubicBezTo>
                    <a:pt x="576747" y="983132"/>
                    <a:pt x="579033" y="983990"/>
                    <a:pt x="579604" y="984942"/>
                  </a:cubicBezTo>
                  <a:cubicBezTo>
                    <a:pt x="579795" y="985323"/>
                    <a:pt x="580366" y="986275"/>
                    <a:pt x="581033" y="987609"/>
                  </a:cubicBezTo>
                  <a:cubicBezTo>
                    <a:pt x="583034" y="991324"/>
                    <a:pt x="586462" y="997515"/>
                    <a:pt x="587415" y="999134"/>
                  </a:cubicBezTo>
                  <a:cubicBezTo>
                    <a:pt x="589034" y="1001896"/>
                    <a:pt x="591606" y="1006564"/>
                    <a:pt x="591606" y="1007230"/>
                  </a:cubicBezTo>
                  <a:cubicBezTo>
                    <a:pt x="591510" y="1008088"/>
                    <a:pt x="592082" y="1010088"/>
                    <a:pt x="593320" y="1011898"/>
                  </a:cubicBezTo>
                  <a:cubicBezTo>
                    <a:pt x="594463" y="1013517"/>
                    <a:pt x="594749" y="1015898"/>
                    <a:pt x="594844" y="1016755"/>
                  </a:cubicBezTo>
                  <a:cubicBezTo>
                    <a:pt x="594940" y="1017708"/>
                    <a:pt x="596083" y="1019518"/>
                    <a:pt x="597226" y="1021137"/>
                  </a:cubicBezTo>
                  <a:lnTo>
                    <a:pt x="597511" y="1021518"/>
                  </a:lnTo>
                  <a:cubicBezTo>
                    <a:pt x="597797" y="1021994"/>
                    <a:pt x="598464" y="1022756"/>
                    <a:pt x="599130" y="1023613"/>
                  </a:cubicBezTo>
                  <a:cubicBezTo>
                    <a:pt x="600083" y="1024757"/>
                    <a:pt x="601131" y="1026185"/>
                    <a:pt x="601607" y="1026852"/>
                  </a:cubicBezTo>
                  <a:cubicBezTo>
                    <a:pt x="601798" y="1027138"/>
                    <a:pt x="602178" y="1027709"/>
                    <a:pt x="602560" y="1028471"/>
                  </a:cubicBezTo>
                  <a:cubicBezTo>
                    <a:pt x="603988" y="1030948"/>
                    <a:pt x="606751" y="1035424"/>
                    <a:pt x="607227" y="1036567"/>
                  </a:cubicBezTo>
                  <a:cubicBezTo>
                    <a:pt x="607894" y="1038091"/>
                    <a:pt x="608941" y="1041425"/>
                    <a:pt x="609322" y="1042759"/>
                  </a:cubicBezTo>
                  <a:cubicBezTo>
                    <a:pt x="609417" y="1043140"/>
                    <a:pt x="609513" y="1043616"/>
                    <a:pt x="609608" y="1044187"/>
                  </a:cubicBezTo>
                  <a:cubicBezTo>
                    <a:pt x="609894" y="1045902"/>
                    <a:pt x="610275" y="1048188"/>
                    <a:pt x="611513" y="1049712"/>
                  </a:cubicBezTo>
                  <a:cubicBezTo>
                    <a:pt x="612180" y="1050474"/>
                    <a:pt x="613037" y="1051331"/>
                    <a:pt x="613894" y="1052188"/>
                  </a:cubicBezTo>
                  <a:cubicBezTo>
                    <a:pt x="615133" y="1053427"/>
                    <a:pt x="616371" y="1054760"/>
                    <a:pt x="616656" y="1055332"/>
                  </a:cubicBezTo>
                  <a:cubicBezTo>
                    <a:pt x="616752" y="1055522"/>
                    <a:pt x="617037" y="1056189"/>
                    <a:pt x="617323" y="1056856"/>
                  </a:cubicBezTo>
                  <a:cubicBezTo>
                    <a:pt x="618180" y="1059046"/>
                    <a:pt x="619514" y="1062285"/>
                    <a:pt x="621134" y="1063142"/>
                  </a:cubicBezTo>
                  <a:cubicBezTo>
                    <a:pt x="622181" y="1063714"/>
                    <a:pt x="626181" y="1065142"/>
                    <a:pt x="630468" y="1066667"/>
                  </a:cubicBezTo>
                  <a:cubicBezTo>
                    <a:pt x="634564" y="1068191"/>
                    <a:pt x="638850" y="1069715"/>
                    <a:pt x="639611" y="1070191"/>
                  </a:cubicBezTo>
                  <a:cubicBezTo>
                    <a:pt x="641136" y="1071048"/>
                    <a:pt x="647517" y="1075525"/>
                    <a:pt x="648375" y="1076287"/>
                  </a:cubicBezTo>
                  <a:cubicBezTo>
                    <a:pt x="648851" y="1076668"/>
                    <a:pt x="650280" y="1077716"/>
                    <a:pt x="651804" y="1078858"/>
                  </a:cubicBezTo>
                  <a:cubicBezTo>
                    <a:pt x="653233" y="1079906"/>
                    <a:pt x="654756" y="1080954"/>
                    <a:pt x="655233" y="1081335"/>
                  </a:cubicBezTo>
                  <a:cubicBezTo>
                    <a:pt x="655519" y="1081621"/>
                    <a:pt x="656090" y="1081907"/>
                    <a:pt x="656757" y="1082288"/>
                  </a:cubicBezTo>
                  <a:cubicBezTo>
                    <a:pt x="658090" y="1083145"/>
                    <a:pt x="660186" y="1084383"/>
                    <a:pt x="660471" y="1085240"/>
                  </a:cubicBezTo>
                  <a:cubicBezTo>
                    <a:pt x="660757" y="1086479"/>
                    <a:pt x="660662" y="1088193"/>
                    <a:pt x="660471" y="1089526"/>
                  </a:cubicBezTo>
                  <a:cubicBezTo>
                    <a:pt x="660471" y="1089812"/>
                    <a:pt x="660376" y="1090098"/>
                    <a:pt x="660376" y="1090384"/>
                  </a:cubicBezTo>
                  <a:cubicBezTo>
                    <a:pt x="660281" y="1091241"/>
                    <a:pt x="660757" y="1093051"/>
                    <a:pt x="661138" y="1094861"/>
                  </a:cubicBezTo>
                  <a:cubicBezTo>
                    <a:pt x="661424" y="1096004"/>
                    <a:pt x="661615" y="1097051"/>
                    <a:pt x="661710" y="1097528"/>
                  </a:cubicBezTo>
                  <a:cubicBezTo>
                    <a:pt x="661710" y="1098004"/>
                    <a:pt x="661900" y="1099337"/>
                    <a:pt x="662091" y="1100861"/>
                  </a:cubicBezTo>
                  <a:cubicBezTo>
                    <a:pt x="662281" y="1102957"/>
                    <a:pt x="662662" y="1105814"/>
                    <a:pt x="662567" y="1106195"/>
                  </a:cubicBezTo>
                  <a:cubicBezTo>
                    <a:pt x="662567" y="1106195"/>
                    <a:pt x="662281" y="1111053"/>
                    <a:pt x="663043" y="1112387"/>
                  </a:cubicBezTo>
                  <a:cubicBezTo>
                    <a:pt x="663615" y="1113434"/>
                    <a:pt x="664377" y="1117816"/>
                    <a:pt x="663901" y="1119816"/>
                  </a:cubicBezTo>
                  <a:cubicBezTo>
                    <a:pt x="663710" y="1120864"/>
                    <a:pt x="663139" y="1122483"/>
                    <a:pt x="662567" y="1124102"/>
                  </a:cubicBezTo>
                  <a:cubicBezTo>
                    <a:pt x="661996" y="1125912"/>
                    <a:pt x="661424" y="1127436"/>
                    <a:pt x="661424" y="1128008"/>
                  </a:cubicBezTo>
                  <a:cubicBezTo>
                    <a:pt x="661329" y="1129150"/>
                    <a:pt x="661519" y="1132103"/>
                    <a:pt x="662091" y="1133532"/>
                  </a:cubicBezTo>
                  <a:cubicBezTo>
                    <a:pt x="662281" y="1133913"/>
                    <a:pt x="662472" y="1134294"/>
                    <a:pt x="662662" y="1134770"/>
                  </a:cubicBezTo>
                  <a:cubicBezTo>
                    <a:pt x="663234" y="1135818"/>
                    <a:pt x="663710" y="1136961"/>
                    <a:pt x="663710" y="1138199"/>
                  </a:cubicBezTo>
                  <a:cubicBezTo>
                    <a:pt x="663710" y="1138675"/>
                    <a:pt x="663710" y="1139247"/>
                    <a:pt x="663615" y="1139914"/>
                  </a:cubicBezTo>
                  <a:cubicBezTo>
                    <a:pt x="663615" y="1141628"/>
                    <a:pt x="663519" y="1144200"/>
                    <a:pt x="662948" y="1144867"/>
                  </a:cubicBezTo>
                  <a:cubicBezTo>
                    <a:pt x="662758" y="1145057"/>
                    <a:pt x="662567" y="1145248"/>
                    <a:pt x="662376" y="1145533"/>
                  </a:cubicBezTo>
                  <a:cubicBezTo>
                    <a:pt x="661138" y="1146867"/>
                    <a:pt x="659328" y="1148963"/>
                    <a:pt x="660186" y="1150296"/>
                  </a:cubicBezTo>
                  <a:cubicBezTo>
                    <a:pt x="661233" y="1151725"/>
                    <a:pt x="665044" y="1162012"/>
                    <a:pt x="664091" y="1163345"/>
                  </a:cubicBezTo>
                  <a:cubicBezTo>
                    <a:pt x="663901" y="1163631"/>
                    <a:pt x="663615" y="1164012"/>
                    <a:pt x="663329" y="1164298"/>
                  </a:cubicBezTo>
                  <a:cubicBezTo>
                    <a:pt x="662186" y="1165726"/>
                    <a:pt x="661043" y="1167250"/>
                    <a:pt x="661138" y="1168584"/>
                  </a:cubicBezTo>
                  <a:cubicBezTo>
                    <a:pt x="661233" y="1170203"/>
                    <a:pt x="660948" y="1173346"/>
                    <a:pt x="660567" y="1175537"/>
                  </a:cubicBezTo>
                  <a:cubicBezTo>
                    <a:pt x="660471" y="1176204"/>
                    <a:pt x="660281" y="1177061"/>
                    <a:pt x="659995" y="1177918"/>
                  </a:cubicBezTo>
                  <a:cubicBezTo>
                    <a:pt x="659519" y="1180014"/>
                    <a:pt x="659043" y="1182109"/>
                    <a:pt x="659043" y="1183062"/>
                  </a:cubicBezTo>
                  <a:cubicBezTo>
                    <a:pt x="659138" y="1183919"/>
                    <a:pt x="659900" y="1185253"/>
                    <a:pt x="661043" y="1186872"/>
                  </a:cubicBezTo>
                  <a:cubicBezTo>
                    <a:pt x="661424" y="1187539"/>
                    <a:pt x="661900" y="1188110"/>
                    <a:pt x="661900" y="1188396"/>
                  </a:cubicBezTo>
                  <a:cubicBezTo>
                    <a:pt x="661996" y="1188777"/>
                    <a:pt x="662091" y="1189634"/>
                    <a:pt x="661710" y="1191539"/>
                  </a:cubicBezTo>
                  <a:cubicBezTo>
                    <a:pt x="661519" y="1192587"/>
                    <a:pt x="660853" y="1197826"/>
                    <a:pt x="661043" y="1199636"/>
                  </a:cubicBezTo>
                  <a:cubicBezTo>
                    <a:pt x="661138" y="1200207"/>
                    <a:pt x="661519" y="1201731"/>
                    <a:pt x="662091" y="1203636"/>
                  </a:cubicBezTo>
                  <a:cubicBezTo>
                    <a:pt x="663043" y="1207065"/>
                    <a:pt x="664758" y="1213351"/>
                    <a:pt x="664281" y="1214304"/>
                  </a:cubicBezTo>
                  <a:cubicBezTo>
                    <a:pt x="664186" y="1214590"/>
                    <a:pt x="663996" y="1214875"/>
                    <a:pt x="663901" y="1215066"/>
                  </a:cubicBezTo>
                  <a:cubicBezTo>
                    <a:pt x="663234" y="1216304"/>
                    <a:pt x="662662" y="1217542"/>
                    <a:pt x="662853" y="1218686"/>
                  </a:cubicBezTo>
                  <a:cubicBezTo>
                    <a:pt x="663710" y="1223067"/>
                    <a:pt x="663329" y="1224400"/>
                    <a:pt x="663139" y="1224686"/>
                  </a:cubicBezTo>
                  <a:cubicBezTo>
                    <a:pt x="662091" y="1226591"/>
                    <a:pt x="661710" y="1228115"/>
                    <a:pt x="661996" y="1229449"/>
                  </a:cubicBezTo>
                  <a:cubicBezTo>
                    <a:pt x="662376" y="1231068"/>
                    <a:pt x="662853" y="1234783"/>
                    <a:pt x="662376" y="1236116"/>
                  </a:cubicBezTo>
                  <a:cubicBezTo>
                    <a:pt x="661805" y="1237640"/>
                    <a:pt x="661233" y="1238783"/>
                    <a:pt x="660567" y="1239926"/>
                  </a:cubicBezTo>
                  <a:cubicBezTo>
                    <a:pt x="659900" y="1241069"/>
                    <a:pt x="658852" y="1243832"/>
                    <a:pt x="658757" y="1245451"/>
                  </a:cubicBezTo>
                  <a:cubicBezTo>
                    <a:pt x="658757" y="1246117"/>
                    <a:pt x="658757" y="1247165"/>
                    <a:pt x="658852" y="1248118"/>
                  </a:cubicBezTo>
                  <a:cubicBezTo>
                    <a:pt x="658948" y="1249070"/>
                    <a:pt x="659043" y="1250404"/>
                    <a:pt x="658948" y="1250690"/>
                  </a:cubicBezTo>
                  <a:cubicBezTo>
                    <a:pt x="658567" y="1251356"/>
                    <a:pt x="657995" y="1252309"/>
                    <a:pt x="658090" y="1253833"/>
                  </a:cubicBezTo>
                  <a:lnTo>
                    <a:pt x="658090" y="1253928"/>
                  </a:lnTo>
                  <a:cubicBezTo>
                    <a:pt x="658185" y="1255262"/>
                    <a:pt x="658185" y="1256024"/>
                    <a:pt x="657519" y="1256309"/>
                  </a:cubicBezTo>
                  <a:cubicBezTo>
                    <a:pt x="657328" y="1256404"/>
                    <a:pt x="657233" y="1256404"/>
                    <a:pt x="657042" y="1256500"/>
                  </a:cubicBezTo>
                  <a:cubicBezTo>
                    <a:pt x="656185" y="1256881"/>
                    <a:pt x="655043" y="1257262"/>
                    <a:pt x="654947" y="1258976"/>
                  </a:cubicBezTo>
                  <a:cubicBezTo>
                    <a:pt x="654852" y="1260596"/>
                    <a:pt x="655043" y="1265072"/>
                    <a:pt x="655804" y="1266311"/>
                  </a:cubicBezTo>
                  <a:cubicBezTo>
                    <a:pt x="656471" y="1267263"/>
                    <a:pt x="657424" y="1269549"/>
                    <a:pt x="657519" y="1271168"/>
                  </a:cubicBezTo>
                  <a:cubicBezTo>
                    <a:pt x="657614" y="1273073"/>
                    <a:pt x="658471" y="1275359"/>
                    <a:pt x="658948" y="1276217"/>
                  </a:cubicBezTo>
                  <a:cubicBezTo>
                    <a:pt x="659805" y="1277741"/>
                    <a:pt x="660757" y="1281170"/>
                    <a:pt x="660281" y="1281550"/>
                  </a:cubicBezTo>
                  <a:cubicBezTo>
                    <a:pt x="659234" y="1282503"/>
                    <a:pt x="658376" y="1286504"/>
                    <a:pt x="658661" y="1287742"/>
                  </a:cubicBezTo>
                  <a:cubicBezTo>
                    <a:pt x="658852" y="1288504"/>
                    <a:pt x="658852" y="1291171"/>
                    <a:pt x="658852" y="1293171"/>
                  </a:cubicBezTo>
                  <a:cubicBezTo>
                    <a:pt x="658852" y="1294314"/>
                    <a:pt x="658852" y="1295267"/>
                    <a:pt x="658948" y="1295647"/>
                  </a:cubicBezTo>
                  <a:cubicBezTo>
                    <a:pt x="659043" y="1296791"/>
                    <a:pt x="659234" y="1297933"/>
                    <a:pt x="660186" y="1299362"/>
                  </a:cubicBezTo>
                  <a:lnTo>
                    <a:pt x="660376" y="1299648"/>
                  </a:lnTo>
                  <a:cubicBezTo>
                    <a:pt x="661805" y="1301648"/>
                    <a:pt x="662853" y="1302982"/>
                    <a:pt x="663901" y="1302601"/>
                  </a:cubicBezTo>
                  <a:lnTo>
                    <a:pt x="664091" y="1302505"/>
                  </a:lnTo>
                  <a:cubicBezTo>
                    <a:pt x="665044" y="1302125"/>
                    <a:pt x="666377" y="1301648"/>
                    <a:pt x="666758" y="1300600"/>
                  </a:cubicBezTo>
                  <a:lnTo>
                    <a:pt x="666853" y="1300315"/>
                  </a:lnTo>
                  <a:cubicBezTo>
                    <a:pt x="667139" y="1299553"/>
                    <a:pt x="667520" y="1298600"/>
                    <a:pt x="668282" y="1298505"/>
                  </a:cubicBezTo>
                  <a:lnTo>
                    <a:pt x="668568" y="1298505"/>
                  </a:lnTo>
                  <a:cubicBezTo>
                    <a:pt x="669901" y="1298315"/>
                    <a:pt x="670568" y="1298315"/>
                    <a:pt x="670758" y="1298505"/>
                  </a:cubicBezTo>
                  <a:cubicBezTo>
                    <a:pt x="670758" y="1298505"/>
                    <a:pt x="670758" y="1298600"/>
                    <a:pt x="670663" y="1298791"/>
                  </a:cubicBezTo>
                  <a:cubicBezTo>
                    <a:pt x="670473" y="1299172"/>
                    <a:pt x="670187" y="1299553"/>
                    <a:pt x="669901" y="1299838"/>
                  </a:cubicBezTo>
                  <a:cubicBezTo>
                    <a:pt x="669235" y="1300600"/>
                    <a:pt x="668568" y="1301363"/>
                    <a:pt x="669139" y="1302601"/>
                  </a:cubicBezTo>
                  <a:cubicBezTo>
                    <a:pt x="669235" y="1302887"/>
                    <a:pt x="669425" y="1303172"/>
                    <a:pt x="669520" y="1303458"/>
                  </a:cubicBezTo>
                  <a:cubicBezTo>
                    <a:pt x="670092" y="1304696"/>
                    <a:pt x="670663" y="1305839"/>
                    <a:pt x="670568" y="1306601"/>
                  </a:cubicBezTo>
                  <a:lnTo>
                    <a:pt x="670568" y="1306982"/>
                  </a:lnTo>
                  <a:cubicBezTo>
                    <a:pt x="670378" y="1309840"/>
                    <a:pt x="670092" y="1310602"/>
                    <a:pt x="669996" y="1310792"/>
                  </a:cubicBezTo>
                  <a:cubicBezTo>
                    <a:pt x="669330" y="1310792"/>
                    <a:pt x="668377" y="1310983"/>
                    <a:pt x="667996" y="1311554"/>
                  </a:cubicBezTo>
                  <a:cubicBezTo>
                    <a:pt x="667806" y="1311840"/>
                    <a:pt x="667615" y="1312316"/>
                    <a:pt x="667996" y="1313078"/>
                  </a:cubicBezTo>
                  <a:cubicBezTo>
                    <a:pt x="668282" y="1313554"/>
                    <a:pt x="668568" y="1313840"/>
                    <a:pt x="668853" y="1314221"/>
                  </a:cubicBezTo>
                  <a:cubicBezTo>
                    <a:pt x="669330" y="1314697"/>
                    <a:pt x="669711" y="1315174"/>
                    <a:pt x="669996" y="1316221"/>
                  </a:cubicBezTo>
                  <a:cubicBezTo>
                    <a:pt x="670187" y="1316983"/>
                    <a:pt x="670854" y="1317936"/>
                    <a:pt x="671521" y="1318888"/>
                  </a:cubicBezTo>
                  <a:cubicBezTo>
                    <a:pt x="672187" y="1319841"/>
                    <a:pt x="673235" y="1321460"/>
                    <a:pt x="672854" y="1321746"/>
                  </a:cubicBezTo>
                  <a:cubicBezTo>
                    <a:pt x="672664" y="1321937"/>
                    <a:pt x="672473" y="1322032"/>
                    <a:pt x="672283" y="1322222"/>
                  </a:cubicBezTo>
                  <a:cubicBezTo>
                    <a:pt x="671235" y="1322984"/>
                    <a:pt x="670282" y="1323651"/>
                    <a:pt x="670473" y="1324984"/>
                  </a:cubicBezTo>
                  <a:cubicBezTo>
                    <a:pt x="670568" y="1326985"/>
                    <a:pt x="670949" y="1329461"/>
                    <a:pt x="671997" y="1329652"/>
                  </a:cubicBezTo>
                  <a:cubicBezTo>
                    <a:pt x="673140" y="1329842"/>
                    <a:pt x="675235" y="1330795"/>
                    <a:pt x="675330" y="1331271"/>
                  </a:cubicBezTo>
                  <a:cubicBezTo>
                    <a:pt x="675426" y="1332128"/>
                    <a:pt x="674569" y="1334700"/>
                    <a:pt x="674093" y="1335176"/>
                  </a:cubicBezTo>
                  <a:lnTo>
                    <a:pt x="673806" y="1335462"/>
                  </a:lnTo>
                  <a:cubicBezTo>
                    <a:pt x="671997" y="1337081"/>
                    <a:pt x="670758" y="1338320"/>
                    <a:pt x="670663" y="1339177"/>
                  </a:cubicBezTo>
                  <a:cubicBezTo>
                    <a:pt x="670663" y="1339463"/>
                    <a:pt x="670568" y="1340034"/>
                    <a:pt x="670378" y="1340701"/>
                  </a:cubicBezTo>
                  <a:cubicBezTo>
                    <a:pt x="669901" y="1343272"/>
                    <a:pt x="669711" y="1344416"/>
                    <a:pt x="669996" y="1344892"/>
                  </a:cubicBezTo>
                  <a:cubicBezTo>
                    <a:pt x="670187" y="1345178"/>
                    <a:pt x="670378" y="1346606"/>
                    <a:pt x="670092" y="1347654"/>
                  </a:cubicBezTo>
                  <a:cubicBezTo>
                    <a:pt x="669996" y="1348035"/>
                    <a:pt x="669901" y="1348130"/>
                    <a:pt x="669901" y="1348130"/>
                  </a:cubicBezTo>
                  <a:cubicBezTo>
                    <a:pt x="669330" y="1348035"/>
                    <a:pt x="668759" y="1347273"/>
                    <a:pt x="668377" y="1346701"/>
                  </a:cubicBezTo>
                  <a:cubicBezTo>
                    <a:pt x="668092" y="1346321"/>
                    <a:pt x="667806" y="1345940"/>
                    <a:pt x="667615" y="1345749"/>
                  </a:cubicBezTo>
                  <a:cubicBezTo>
                    <a:pt x="666949" y="1345273"/>
                    <a:pt x="666567" y="1344511"/>
                    <a:pt x="666472" y="1343844"/>
                  </a:cubicBezTo>
                  <a:cubicBezTo>
                    <a:pt x="666282" y="1342511"/>
                    <a:pt x="665615" y="1341653"/>
                    <a:pt x="664568" y="1341653"/>
                  </a:cubicBezTo>
                  <a:cubicBezTo>
                    <a:pt x="663710" y="1341653"/>
                    <a:pt x="658757" y="1342511"/>
                    <a:pt x="658090" y="1343368"/>
                  </a:cubicBezTo>
                  <a:cubicBezTo>
                    <a:pt x="656566" y="1345178"/>
                    <a:pt x="657042" y="1346035"/>
                    <a:pt x="657519" y="1346416"/>
                  </a:cubicBezTo>
                  <a:cubicBezTo>
                    <a:pt x="658185" y="1346892"/>
                    <a:pt x="658948" y="1348035"/>
                    <a:pt x="658852" y="1348607"/>
                  </a:cubicBezTo>
                  <a:cubicBezTo>
                    <a:pt x="658852" y="1348702"/>
                    <a:pt x="658757" y="1348797"/>
                    <a:pt x="658567" y="1348892"/>
                  </a:cubicBezTo>
                  <a:cubicBezTo>
                    <a:pt x="658376" y="1348988"/>
                    <a:pt x="658185" y="1348988"/>
                    <a:pt x="658090" y="1349083"/>
                  </a:cubicBezTo>
                  <a:cubicBezTo>
                    <a:pt x="656852" y="1349559"/>
                    <a:pt x="655233" y="1350226"/>
                    <a:pt x="655899" y="1352417"/>
                  </a:cubicBezTo>
                  <a:cubicBezTo>
                    <a:pt x="656185" y="1353464"/>
                    <a:pt x="657900" y="1357179"/>
                    <a:pt x="659043" y="1357179"/>
                  </a:cubicBezTo>
                  <a:cubicBezTo>
                    <a:pt x="659043" y="1357179"/>
                    <a:pt x="659138" y="1357179"/>
                    <a:pt x="659138" y="1357179"/>
                  </a:cubicBezTo>
                  <a:cubicBezTo>
                    <a:pt x="659328" y="1357179"/>
                    <a:pt x="659710" y="1357084"/>
                    <a:pt x="659710" y="1356417"/>
                  </a:cubicBezTo>
                  <a:cubicBezTo>
                    <a:pt x="659805" y="1355083"/>
                    <a:pt x="660757" y="1352226"/>
                    <a:pt x="661233" y="1352036"/>
                  </a:cubicBezTo>
                  <a:cubicBezTo>
                    <a:pt x="661233" y="1352036"/>
                    <a:pt x="661329" y="1352036"/>
                    <a:pt x="661329" y="1352226"/>
                  </a:cubicBezTo>
                  <a:cubicBezTo>
                    <a:pt x="661519" y="1352607"/>
                    <a:pt x="661805" y="1352988"/>
                    <a:pt x="661996" y="1353464"/>
                  </a:cubicBezTo>
                  <a:cubicBezTo>
                    <a:pt x="663043" y="1355369"/>
                    <a:pt x="663710" y="1356608"/>
                    <a:pt x="664568" y="1356798"/>
                  </a:cubicBezTo>
                  <a:cubicBezTo>
                    <a:pt x="664853" y="1356893"/>
                    <a:pt x="665044" y="1356798"/>
                    <a:pt x="665329" y="1356703"/>
                  </a:cubicBezTo>
                  <a:cubicBezTo>
                    <a:pt x="666282" y="1356131"/>
                    <a:pt x="667615" y="1355750"/>
                    <a:pt x="668473" y="1355750"/>
                  </a:cubicBezTo>
                  <a:cubicBezTo>
                    <a:pt x="668759" y="1355750"/>
                    <a:pt x="669711" y="1356417"/>
                    <a:pt x="670092" y="1357274"/>
                  </a:cubicBezTo>
                  <a:cubicBezTo>
                    <a:pt x="670282" y="1357655"/>
                    <a:pt x="670282" y="1357941"/>
                    <a:pt x="670187" y="1358036"/>
                  </a:cubicBezTo>
                  <a:cubicBezTo>
                    <a:pt x="669996" y="1358227"/>
                    <a:pt x="669615" y="1358417"/>
                    <a:pt x="669139" y="1358608"/>
                  </a:cubicBezTo>
                  <a:cubicBezTo>
                    <a:pt x="668282" y="1358989"/>
                    <a:pt x="667044" y="1359560"/>
                    <a:pt x="667520" y="1360703"/>
                  </a:cubicBezTo>
                  <a:cubicBezTo>
                    <a:pt x="667710" y="1361179"/>
                    <a:pt x="667996" y="1361465"/>
                    <a:pt x="668186" y="1361751"/>
                  </a:cubicBezTo>
                  <a:cubicBezTo>
                    <a:pt x="668663" y="1362418"/>
                    <a:pt x="668663" y="1362418"/>
                    <a:pt x="668282" y="1362704"/>
                  </a:cubicBezTo>
                  <a:cubicBezTo>
                    <a:pt x="665805" y="1364608"/>
                    <a:pt x="665901" y="1365275"/>
                    <a:pt x="665996" y="1365561"/>
                  </a:cubicBezTo>
                  <a:cubicBezTo>
                    <a:pt x="665996" y="1365751"/>
                    <a:pt x="666187" y="1366037"/>
                    <a:pt x="666663" y="1366133"/>
                  </a:cubicBezTo>
                  <a:cubicBezTo>
                    <a:pt x="667139" y="1366228"/>
                    <a:pt x="667806" y="1366323"/>
                    <a:pt x="668568" y="1366323"/>
                  </a:cubicBezTo>
                  <a:cubicBezTo>
                    <a:pt x="669615" y="1366418"/>
                    <a:pt x="671140" y="1366513"/>
                    <a:pt x="671521" y="1366895"/>
                  </a:cubicBezTo>
                  <a:cubicBezTo>
                    <a:pt x="671901" y="1367371"/>
                    <a:pt x="672092" y="1367752"/>
                    <a:pt x="671997" y="1367942"/>
                  </a:cubicBezTo>
                  <a:cubicBezTo>
                    <a:pt x="671806" y="1368228"/>
                    <a:pt x="670663" y="1368133"/>
                    <a:pt x="669235" y="1368038"/>
                  </a:cubicBezTo>
                  <a:cubicBezTo>
                    <a:pt x="666187" y="1367847"/>
                    <a:pt x="664948" y="1367847"/>
                    <a:pt x="664662" y="1368418"/>
                  </a:cubicBezTo>
                  <a:cubicBezTo>
                    <a:pt x="664568" y="1368609"/>
                    <a:pt x="664472" y="1368895"/>
                    <a:pt x="664948" y="1369276"/>
                  </a:cubicBezTo>
                  <a:cubicBezTo>
                    <a:pt x="665424" y="1369657"/>
                    <a:pt x="666091" y="1370228"/>
                    <a:pt x="666853" y="1370704"/>
                  </a:cubicBezTo>
                  <a:cubicBezTo>
                    <a:pt x="667806" y="1371371"/>
                    <a:pt x="669520" y="1372609"/>
                    <a:pt x="669520" y="1372991"/>
                  </a:cubicBezTo>
                  <a:cubicBezTo>
                    <a:pt x="669425" y="1373181"/>
                    <a:pt x="669235" y="1373467"/>
                    <a:pt x="669139" y="1373657"/>
                  </a:cubicBezTo>
                  <a:cubicBezTo>
                    <a:pt x="668663" y="1374419"/>
                    <a:pt x="667901" y="1375562"/>
                    <a:pt x="668759" y="1376705"/>
                  </a:cubicBezTo>
                  <a:cubicBezTo>
                    <a:pt x="669139" y="1377277"/>
                    <a:pt x="669996" y="1377943"/>
                    <a:pt x="670854" y="1378610"/>
                  </a:cubicBezTo>
                  <a:cubicBezTo>
                    <a:pt x="671616" y="1379182"/>
                    <a:pt x="672949" y="1380229"/>
                    <a:pt x="672854" y="1380611"/>
                  </a:cubicBezTo>
                  <a:cubicBezTo>
                    <a:pt x="672759" y="1381658"/>
                    <a:pt x="673711" y="1383658"/>
                    <a:pt x="674854" y="1384040"/>
                  </a:cubicBezTo>
                  <a:cubicBezTo>
                    <a:pt x="675521" y="1384230"/>
                    <a:pt x="676664" y="1386230"/>
                    <a:pt x="676569" y="1386611"/>
                  </a:cubicBezTo>
                  <a:cubicBezTo>
                    <a:pt x="675997" y="1387088"/>
                    <a:pt x="675712" y="1388135"/>
                    <a:pt x="675616" y="1389659"/>
                  </a:cubicBezTo>
                  <a:cubicBezTo>
                    <a:pt x="675521" y="1390421"/>
                    <a:pt x="675045" y="1391755"/>
                    <a:pt x="674759" y="1392231"/>
                  </a:cubicBezTo>
                  <a:cubicBezTo>
                    <a:pt x="674187" y="1390707"/>
                    <a:pt x="672854" y="1386992"/>
                    <a:pt x="672759" y="1386230"/>
                  </a:cubicBezTo>
                  <a:cubicBezTo>
                    <a:pt x="672759" y="1386230"/>
                    <a:pt x="672092" y="1381754"/>
                    <a:pt x="670949" y="1381468"/>
                  </a:cubicBezTo>
                  <a:cubicBezTo>
                    <a:pt x="670092" y="1381277"/>
                    <a:pt x="668759" y="1381087"/>
                    <a:pt x="667996" y="1381563"/>
                  </a:cubicBezTo>
                  <a:cubicBezTo>
                    <a:pt x="667615" y="1381754"/>
                    <a:pt x="667330" y="1382134"/>
                    <a:pt x="667330" y="1382611"/>
                  </a:cubicBezTo>
                  <a:cubicBezTo>
                    <a:pt x="666949" y="1384516"/>
                    <a:pt x="667044" y="1386040"/>
                    <a:pt x="667520" y="1387278"/>
                  </a:cubicBezTo>
                  <a:cubicBezTo>
                    <a:pt x="668092" y="1388802"/>
                    <a:pt x="668663" y="1391088"/>
                    <a:pt x="668473" y="1392136"/>
                  </a:cubicBezTo>
                  <a:cubicBezTo>
                    <a:pt x="668377" y="1392421"/>
                    <a:pt x="668282" y="1392707"/>
                    <a:pt x="668186" y="1393088"/>
                  </a:cubicBezTo>
                  <a:cubicBezTo>
                    <a:pt x="667806" y="1394326"/>
                    <a:pt x="667330" y="1395755"/>
                    <a:pt x="668282" y="1396898"/>
                  </a:cubicBezTo>
                  <a:cubicBezTo>
                    <a:pt x="669139" y="1397851"/>
                    <a:pt x="669615" y="1398327"/>
                    <a:pt x="670187" y="1398232"/>
                  </a:cubicBezTo>
                  <a:cubicBezTo>
                    <a:pt x="670663" y="1398137"/>
                    <a:pt x="670854" y="1397660"/>
                    <a:pt x="670949" y="1397565"/>
                  </a:cubicBezTo>
                  <a:cubicBezTo>
                    <a:pt x="671044" y="1397375"/>
                    <a:pt x="671140" y="1397089"/>
                    <a:pt x="671235" y="1396613"/>
                  </a:cubicBezTo>
                  <a:cubicBezTo>
                    <a:pt x="671330" y="1396136"/>
                    <a:pt x="671711" y="1394708"/>
                    <a:pt x="672092" y="1394612"/>
                  </a:cubicBezTo>
                  <a:cubicBezTo>
                    <a:pt x="672092" y="1394612"/>
                    <a:pt x="672283" y="1394612"/>
                    <a:pt x="672568" y="1394993"/>
                  </a:cubicBezTo>
                  <a:cubicBezTo>
                    <a:pt x="674569" y="1397470"/>
                    <a:pt x="674569" y="1398041"/>
                    <a:pt x="674473" y="1398232"/>
                  </a:cubicBezTo>
                  <a:cubicBezTo>
                    <a:pt x="673616" y="1398517"/>
                    <a:pt x="672568" y="1399565"/>
                    <a:pt x="672568" y="1400422"/>
                  </a:cubicBezTo>
                  <a:cubicBezTo>
                    <a:pt x="672568" y="1400899"/>
                    <a:pt x="672949" y="1401280"/>
                    <a:pt x="673521" y="1401470"/>
                  </a:cubicBezTo>
                  <a:lnTo>
                    <a:pt x="673902" y="1401566"/>
                  </a:lnTo>
                  <a:cubicBezTo>
                    <a:pt x="675235" y="1401851"/>
                    <a:pt x="676569" y="1402137"/>
                    <a:pt x="677521" y="1402708"/>
                  </a:cubicBezTo>
                  <a:cubicBezTo>
                    <a:pt x="678378" y="1403185"/>
                    <a:pt x="679331" y="1403090"/>
                    <a:pt x="680093" y="1402994"/>
                  </a:cubicBezTo>
                  <a:cubicBezTo>
                    <a:pt x="680379" y="1402994"/>
                    <a:pt x="680665" y="1402899"/>
                    <a:pt x="680855" y="1402899"/>
                  </a:cubicBezTo>
                  <a:lnTo>
                    <a:pt x="681236" y="1402899"/>
                  </a:lnTo>
                  <a:cubicBezTo>
                    <a:pt x="681903" y="1402899"/>
                    <a:pt x="682093" y="1402899"/>
                    <a:pt x="682474" y="1403471"/>
                  </a:cubicBezTo>
                  <a:cubicBezTo>
                    <a:pt x="682855" y="1404042"/>
                    <a:pt x="683618" y="1404709"/>
                    <a:pt x="684284" y="1405375"/>
                  </a:cubicBezTo>
                  <a:cubicBezTo>
                    <a:pt x="684760" y="1405757"/>
                    <a:pt x="685141" y="1406233"/>
                    <a:pt x="685332" y="1406423"/>
                  </a:cubicBezTo>
                  <a:cubicBezTo>
                    <a:pt x="685427" y="1406614"/>
                    <a:pt x="685713" y="1406900"/>
                    <a:pt x="685999" y="1407185"/>
                  </a:cubicBezTo>
                  <a:cubicBezTo>
                    <a:pt x="686380" y="1407662"/>
                    <a:pt x="687332" y="1408614"/>
                    <a:pt x="687332" y="1408900"/>
                  </a:cubicBezTo>
                  <a:cubicBezTo>
                    <a:pt x="687332" y="1409567"/>
                    <a:pt x="688285" y="1412329"/>
                    <a:pt x="689999" y="1412519"/>
                  </a:cubicBezTo>
                  <a:cubicBezTo>
                    <a:pt x="690666" y="1412615"/>
                    <a:pt x="691618" y="1412424"/>
                    <a:pt x="692476" y="1412233"/>
                  </a:cubicBezTo>
                  <a:cubicBezTo>
                    <a:pt x="692856" y="1412138"/>
                    <a:pt x="693428" y="1412043"/>
                    <a:pt x="693714" y="1412043"/>
                  </a:cubicBezTo>
                  <a:cubicBezTo>
                    <a:pt x="693523" y="1412329"/>
                    <a:pt x="693237" y="1412710"/>
                    <a:pt x="692952" y="1412996"/>
                  </a:cubicBezTo>
                  <a:cubicBezTo>
                    <a:pt x="692285" y="1413662"/>
                    <a:pt x="691618" y="1414424"/>
                    <a:pt x="691904" y="1415186"/>
                  </a:cubicBezTo>
                  <a:cubicBezTo>
                    <a:pt x="692094" y="1416043"/>
                    <a:pt x="692856" y="1418044"/>
                    <a:pt x="693428" y="1419282"/>
                  </a:cubicBezTo>
                  <a:lnTo>
                    <a:pt x="693619" y="1419758"/>
                  </a:lnTo>
                  <a:cubicBezTo>
                    <a:pt x="694476" y="1421378"/>
                    <a:pt x="695142" y="1422711"/>
                    <a:pt x="696000" y="1422806"/>
                  </a:cubicBezTo>
                  <a:cubicBezTo>
                    <a:pt x="696285" y="1422806"/>
                    <a:pt x="696476" y="1422806"/>
                    <a:pt x="696761" y="1422616"/>
                  </a:cubicBezTo>
                  <a:cubicBezTo>
                    <a:pt x="697524" y="1422044"/>
                    <a:pt x="697524" y="1421092"/>
                    <a:pt x="697428" y="1420330"/>
                  </a:cubicBezTo>
                  <a:cubicBezTo>
                    <a:pt x="697428" y="1420044"/>
                    <a:pt x="697428" y="1419854"/>
                    <a:pt x="697428" y="1419568"/>
                  </a:cubicBezTo>
                  <a:cubicBezTo>
                    <a:pt x="697524" y="1418520"/>
                    <a:pt x="698476" y="1416043"/>
                    <a:pt x="699048" y="1415948"/>
                  </a:cubicBezTo>
                  <a:cubicBezTo>
                    <a:pt x="699905" y="1415758"/>
                    <a:pt x="702096" y="1416234"/>
                    <a:pt x="702381" y="1416615"/>
                  </a:cubicBezTo>
                  <a:cubicBezTo>
                    <a:pt x="702953" y="1417187"/>
                    <a:pt x="704287" y="1419187"/>
                    <a:pt x="704096" y="1420234"/>
                  </a:cubicBezTo>
                  <a:cubicBezTo>
                    <a:pt x="704096" y="1420520"/>
                    <a:pt x="704001" y="1420711"/>
                    <a:pt x="704001" y="1420996"/>
                  </a:cubicBezTo>
                  <a:cubicBezTo>
                    <a:pt x="703810" y="1421949"/>
                    <a:pt x="703620" y="1423187"/>
                    <a:pt x="703144" y="1423473"/>
                  </a:cubicBezTo>
                  <a:lnTo>
                    <a:pt x="702858" y="1423568"/>
                  </a:lnTo>
                  <a:cubicBezTo>
                    <a:pt x="702096" y="1423949"/>
                    <a:pt x="700953" y="1424616"/>
                    <a:pt x="700667" y="1425473"/>
                  </a:cubicBezTo>
                  <a:cubicBezTo>
                    <a:pt x="700572" y="1425854"/>
                    <a:pt x="700572" y="1426140"/>
                    <a:pt x="700858" y="1426521"/>
                  </a:cubicBezTo>
                  <a:cubicBezTo>
                    <a:pt x="701619" y="1427759"/>
                    <a:pt x="704096" y="1428807"/>
                    <a:pt x="705049" y="1429093"/>
                  </a:cubicBezTo>
                  <a:cubicBezTo>
                    <a:pt x="705430" y="1429188"/>
                    <a:pt x="706001" y="1429283"/>
                    <a:pt x="706668" y="1429283"/>
                  </a:cubicBezTo>
                  <a:cubicBezTo>
                    <a:pt x="707335" y="1429283"/>
                    <a:pt x="708001" y="1429188"/>
                    <a:pt x="708382" y="1428902"/>
                  </a:cubicBezTo>
                  <a:cubicBezTo>
                    <a:pt x="708668" y="1428712"/>
                    <a:pt x="708858" y="1428521"/>
                    <a:pt x="708858" y="1428236"/>
                  </a:cubicBezTo>
                  <a:cubicBezTo>
                    <a:pt x="708858" y="1427569"/>
                    <a:pt x="708954" y="1421473"/>
                    <a:pt x="708858" y="1420806"/>
                  </a:cubicBezTo>
                  <a:cubicBezTo>
                    <a:pt x="708573" y="1419472"/>
                    <a:pt x="708192" y="1415948"/>
                    <a:pt x="708573" y="1415472"/>
                  </a:cubicBezTo>
                  <a:cubicBezTo>
                    <a:pt x="708763" y="1415282"/>
                    <a:pt x="708954" y="1415091"/>
                    <a:pt x="709240" y="1414805"/>
                  </a:cubicBezTo>
                  <a:cubicBezTo>
                    <a:pt x="709906" y="1414138"/>
                    <a:pt x="711335" y="1412710"/>
                    <a:pt x="711906" y="1412615"/>
                  </a:cubicBezTo>
                  <a:cubicBezTo>
                    <a:pt x="712097" y="1412615"/>
                    <a:pt x="712287" y="1412519"/>
                    <a:pt x="712573" y="1412519"/>
                  </a:cubicBezTo>
                  <a:cubicBezTo>
                    <a:pt x="713716" y="1412424"/>
                    <a:pt x="715335" y="1412233"/>
                    <a:pt x="715717" y="1411281"/>
                  </a:cubicBezTo>
                  <a:lnTo>
                    <a:pt x="715907" y="1410805"/>
                  </a:lnTo>
                  <a:cubicBezTo>
                    <a:pt x="716764" y="1408614"/>
                    <a:pt x="717145" y="1408138"/>
                    <a:pt x="717431" y="1408138"/>
                  </a:cubicBezTo>
                  <a:cubicBezTo>
                    <a:pt x="718288" y="1408138"/>
                    <a:pt x="719336" y="1407566"/>
                    <a:pt x="719812" y="1406804"/>
                  </a:cubicBezTo>
                  <a:cubicBezTo>
                    <a:pt x="720098" y="1406423"/>
                    <a:pt x="720098" y="1406042"/>
                    <a:pt x="719812" y="1405757"/>
                  </a:cubicBezTo>
                  <a:cubicBezTo>
                    <a:pt x="719622" y="1405471"/>
                    <a:pt x="718955" y="1404709"/>
                    <a:pt x="718193" y="1403756"/>
                  </a:cubicBezTo>
                  <a:cubicBezTo>
                    <a:pt x="717336" y="1402708"/>
                    <a:pt x="716288" y="1401470"/>
                    <a:pt x="716002" y="1400994"/>
                  </a:cubicBezTo>
                  <a:cubicBezTo>
                    <a:pt x="714859" y="1399279"/>
                    <a:pt x="713145" y="1394612"/>
                    <a:pt x="713240" y="1393850"/>
                  </a:cubicBezTo>
                  <a:cubicBezTo>
                    <a:pt x="713335" y="1392993"/>
                    <a:pt x="713907" y="1390517"/>
                    <a:pt x="714097" y="1389945"/>
                  </a:cubicBezTo>
                  <a:cubicBezTo>
                    <a:pt x="714097" y="1389850"/>
                    <a:pt x="714192" y="1389564"/>
                    <a:pt x="714383" y="1389278"/>
                  </a:cubicBezTo>
                  <a:cubicBezTo>
                    <a:pt x="714764" y="1388230"/>
                    <a:pt x="715526" y="1386325"/>
                    <a:pt x="715621" y="1385183"/>
                  </a:cubicBezTo>
                  <a:cubicBezTo>
                    <a:pt x="715811" y="1385087"/>
                    <a:pt x="716764" y="1385373"/>
                    <a:pt x="717240" y="1385563"/>
                  </a:cubicBezTo>
                  <a:cubicBezTo>
                    <a:pt x="718098" y="1385849"/>
                    <a:pt x="718860" y="1386040"/>
                    <a:pt x="719622" y="1386040"/>
                  </a:cubicBezTo>
                  <a:cubicBezTo>
                    <a:pt x="721622" y="1385849"/>
                    <a:pt x="722574" y="1381372"/>
                    <a:pt x="722670" y="1380229"/>
                  </a:cubicBezTo>
                  <a:cubicBezTo>
                    <a:pt x="722765" y="1378705"/>
                    <a:pt x="722098" y="1375372"/>
                    <a:pt x="721622" y="1373657"/>
                  </a:cubicBezTo>
                  <a:cubicBezTo>
                    <a:pt x="721241" y="1372419"/>
                    <a:pt x="722955" y="1370228"/>
                    <a:pt x="724003" y="1368895"/>
                  </a:cubicBezTo>
                  <a:cubicBezTo>
                    <a:pt x="724289" y="1368514"/>
                    <a:pt x="724575" y="1368228"/>
                    <a:pt x="724670" y="1367942"/>
                  </a:cubicBezTo>
                  <a:cubicBezTo>
                    <a:pt x="724956" y="1367466"/>
                    <a:pt x="725623" y="1366990"/>
                    <a:pt x="726385" y="1366513"/>
                  </a:cubicBezTo>
                  <a:cubicBezTo>
                    <a:pt x="727242" y="1365942"/>
                    <a:pt x="728004" y="1365371"/>
                    <a:pt x="728575" y="1364704"/>
                  </a:cubicBezTo>
                  <a:cubicBezTo>
                    <a:pt x="729433" y="1363466"/>
                    <a:pt x="732576" y="1358036"/>
                    <a:pt x="733052" y="1356798"/>
                  </a:cubicBezTo>
                  <a:cubicBezTo>
                    <a:pt x="733624" y="1355465"/>
                    <a:pt x="733147" y="1353464"/>
                    <a:pt x="732385" y="1352321"/>
                  </a:cubicBezTo>
                  <a:cubicBezTo>
                    <a:pt x="731814" y="1351464"/>
                    <a:pt x="728766" y="1349845"/>
                    <a:pt x="725336" y="1348130"/>
                  </a:cubicBezTo>
                  <a:cubicBezTo>
                    <a:pt x="724575" y="1347749"/>
                    <a:pt x="724003" y="1347463"/>
                    <a:pt x="723622" y="1347273"/>
                  </a:cubicBezTo>
                  <a:cubicBezTo>
                    <a:pt x="722384" y="1346606"/>
                    <a:pt x="719336" y="1343082"/>
                    <a:pt x="717907" y="1341272"/>
                  </a:cubicBezTo>
                  <a:cubicBezTo>
                    <a:pt x="716860" y="1339748"/>
                    <a:pt x="718098" y="1337843"/>
                    <a:pt x="718860" y="1336700"/>
                  </a:cubicBezTo>
                  <a:lnTo>
                    <a:pt x="719050" y="1336415"/>
                  </a:lnTo>
                  <a:cubicBezTo>
                    <a:pt x="719622" y="1335557"/>
                    <a:pt x="725051" y="1333367"/>
                    <a:pt x="726385" y="1332890"/>
                  </a:cubicBezTo>
                  <a:cubicBezTo>
                    <a:pt x="727908" y="1332414"/>
                    <a:pt x="728290" y="1327937"/>
                    <a:pt x="728290" y="1327937"/>
                  </a:cubicBezTo>
                  <a:cubicBezTo>
                    <a:pt x="728290" y="1327271"/>
                    <a:pt x="729051" y="1325651"/>
                    <a:pt x="729433" y="1325080"/>
                  </a:cubicBezTo>
                  <a:cubicBezTo>
                    <a:pt x="729909" y="1324222"/>
                    <a:pt x="729242" y="1319555"/>
                    <a:pt x="729051" y="1318793"/>
                  </a:cubicBezTo>
                  <a:cubicBezTo>
                    <a:pt x="728861" y="1318126"/>
                    <a:pt x="729051" y="1316793"/>
                    <a:pt x="729242" y="1315650"/>
                  </a:cubicBezTo>
                  <a:cubicBezTo>
                    <a:pt x="729337" y="1315079"/>
                    <a:pt x="729337" y="1314507"/>
                    <a:pt x="729433" y="1314126"/>
                  </a:cubicBezTo>
                  <a:cubicBezTo>
                    <a:pt x="729528" y="1313364"/>
                    <a:pt x="730576" y="1312412"/>
                    <a:pt x="731433" y="1311650"/>
                  </a:cubicBezTo>
                  <a:cubicBezTo>
                    <a:pt x="731909" y="1311173"/>
                    <a:pt x="732385" y="1310792"/>
                    <a:pt x="732576" y="1310507"/>
                  </a:cubicBezTo>
                  <a:cubicBezTo>
                    <a:pt x="733433" y="1309459"/>
                    <a:pt x="733052" y="1307078"/>
                    <a:pt x="732385" y="1306125"/>
                  </a:cubicBezTo>
                  <a:cubicBezTo>
                    <a:pt x="732671" y="1305744"/>
                    <a:pt x="735243" y="1305458"/>
                    <a:pt x="735719" y="1305554"/>
                  </a:cubicBezTo>
                  <a:cubicBezTo>
                    <a:pt x="736290" y="1305649"/>
                    <a:pt x="737433" y="1305554"/>
                    <a:pt x="738196" y="1305172"/>
                  </a:cubicBezTo>
                  <a:cubicBezTo>
                    <a:pt x="738672" y="1304887"/>
                    <a:pt x="738862" y="1304601"/>
                    <a:pt x="738958" y="1304315"/>
                  </a:cubicBezTo>
                  <a:cubicBezTo>
                    <a:pt x="739243" y="1303458"/>
                    <a:pt x="738576" y="1300505"/>
                    <a:pt x="737910" y="1299838"/>
                  </a:cubicBezTo>
                  <a:cubicBezTo>
                    <a:pt x="737338" y="1299267"/>
                    <a:pt x="736100" y="1299267"/>
                    <a:pt x="734957" y="1299362"/>
                  </a:cubicBezTo>
                  <a:cubicBezTo>
                    <a:pt x="734576" y="1299362"/>
                    <a:pt x="734290" y="1299362"/>
                    <a:pt x="734005" y="1299362"/>
                  </a:cubicBezTo>
                  <a:cubicBezTo>
                    <a:pt x="733338" y="1299362"/>
                    <a:pt x="732671" y="1299076"/>
                    <a:pt x="732004" y="1298886"/>
                  </a:cubicBezTo>
                  <a:cubicBezTo>
                    <a:pt x="731528" y="1298696"/>
                    <a:pt x="731147" y="1298505"/>
                    <a:pt x="730671" y="1298505"/>
                  </a:cubicBezTo>
                  <a:cubicBezTo>
                    <a:pt x="729814" y="1298410"/>
                    <a:pt x="729242" y="1296886"/>
                    <a:pt x="729051" y="1296505"/>
                  </a:cubicBezTo>
                  <a:cubicBezTo>
                    <a:pt x="728956" y="1296314"/>
                    <a:pt x="728861" y="1296029"/>
                    <a:pt x="728766" y="1295743"/>
                  </a:cubicBezTo>
                  <a:cubicBezTo>
                    <a:pt x="728290" y="1294504"/>
                    <a:pt x="727432" y="1292790"/>
                    <a:pt x="727528" y="1290980"/>
                  </a:cubicBezTo>
                  <a:cubicBezTo>
                    <a:pt x="727528" y="1290313"/>
                    <a:pt x="727718" y="1290028"/>
                    <a:pt x="727813" y="1289933"/>
                  </a:cubicBezTo>
                  <a:cubicBezTo>
                    <a:pt x="728004" y="1289837"/>
                    <a:pt x="728385" y="1289933"/>
                    <a:pt x="728861" y="1290028"/>
                  </a:cubicBezTo>
                  <a:cubicBezTo>
                    <a:pt x="729718" y="1290218"/>
                    <a:pt x="730766" y="1290123"/>
                    <a:pt x="731623" y="1289837"/>
                  </a:cubicBezTo>
                  <a:cubicBezTo>
                    <a:pt x="732195" y="1289647"/>
                    <a:pt x="732862" y="1289551"/>
                    <a:pt x="733433" y="1289551"/>
                  </a:cubicBezTo>
                  <a:cubicBezTo>
                    <a:pt x="733909" y="1289551"/>
                    <a:pt x="735338" y="1289742"/>
                    <a:pt x="736671" y="1289933"/>
                  </a:cubicBezTo>
                  <a:cubicBezTo>
                    <a:pt x="739053" y="1290313"/>
                    <a:pt x="740672" y="1290504"/>
                    <a:pt x="741339" y="1290409"/>
                  </a:cubicBezTo>
                  <a:cubicBezTo>
                    <a:pt x="742767" y="1290218"/>
                    <a:pt x="747625" y="1285837"/>
                    <a:pt x="747816" y="1285646"/>
                  </a:cubicBezTo>
                  <a:cubicBezTo>
                    <a:pt x="749054" y="1284503"/>
                    <a:pt x="746482" y="1277931"/>
                    <a:pt x="746482" y="1277836"/>
                  </a:cubicBezTo>
                  <a:cubicBezTo>
                    <a:pt x="746101" y="1276788"/>
                    <a:pt x="746768" y="1276121"/>
                    <a:pt x="748101" y="1275264"/>
                  </a:cubicBezTo>
                  <a:cubicBezTo>
                    <a:pt x="749244" y="1274502"/>
                    <a:pt x="748578" y="1272311"/>
                    <a:pt x="748101" y="1270406"/>
                  </a:cubicBezTo>
                  <a:cubicBezTo>
                    <a:pt x="747911" y="1269835"/>
                    <a:pt x="747816" y="1269358"/>
                    <a:pt x="747816" y="1268978"/>
                  </a:cubicBezTo>
                  <a:cubicBezTo>
                    <a:pt x="748197" y="1268596"/>
                    <a:pt x="750387" y="1268501"/>
                    <a:pt x="751626" y="1268501"/>
                  </a:cubicBezTo>
                  <a:cubicBezTo>
                    <a:pt x="752578" y="1268501"/>
                    <a:pt x="753435" y="1268406"/>
                    <a:pt x="754007" y="1268311"/>
                  </a:cubicBezTo>
                  <a:cubicBezTo>
                    <a:pt x="755626" y="1268025"/>
                    <a:pt x="761913" y="1266596"/>
                    <a:pt x="764294" y="1265644"/>
                  </a:cubicBezTo>
                  <a:cubicBezTo>
                    <a:pt x="766390" y="1264787"/>
                    <a:pt x="775248" y="1261072"/>
                    <a:pt x="776867" y="1259929"/>
                  </a:cubicBezTo>
                  <a:cubicBezTo>
                    <a:pt x="778486" y="1258786"/>
                    <a:pt x="779629" y="1255642"/>
                    <a:pt x="779915" y="1254309"/>
                  </a:cubicBezTo>
                  <a:cubicBezTo>
                    <a:pt x="780105" y="1253452"/>
                    <a:pt x="781058" y="1252785"/>
                    <a:pt x="782010" y="1252118"/>
                  </a:cubicBezTo>
                  <a:cubicBezTo>
                    <a:pt x="782201" y="1251928"/>
                    <a:pt x="782486" y="1251833"/>
                    <a:pt x="782677" y="1251642"/>
                  </a:cubicBezTo>
                  <a:cubicBezTo>
                    <a:pt x="783915" y="1250690"/>
                    <a:pt x="785440" y="1243546"/>
                    <a:pt x="785535" y="1242117"/>
                  </a:cubicBezTo>
                  <a:cubicBezTo>
                    <a:pt x="785535" y="1241641"/>
                    <a:pt x="785440" y="1241260"/>
                    <a:pt x="785154" y="1241069"/>
                  </a:cubicBezTo>
                  <a:cubicBezTo>
                    <a:pt x="784582" y="1240593"/>
                    <a:pt x="783535" y="1240783"/>
                    <a:pt x="782677" y="1240974"/>
                  </a:cubicBezTo>
                  <a:cubicBezTo>
                    <a:pt x="782296" y="1241069"/>
                    <a:pt x="781915" y="1241165"/>
                    <a:pt x="781725" y="1241165"/>
                  </a:cubicBezTo>
                  <a:cubicBezTo>
                    <a:pt x="780963" y="1241165"/>
                    <a:pt x="779629" y="1238879"/>
                    <a:pt x="779439" y="1237354"/>
                  </a:cubicBezTo>
                  <a:lnTo>
                    <a:pt x="779344" y="1236592"/>
                  </a:lnTo>
                  <a:cubicBezTo>
                    <a:pt x="779153" y="1234973"/>
                    <a:pt x="778772" y="1232592"/>
                    <a:pt x="778105" y="1230782"/>
                  </a:cubicBezTo>
                  <a:cubicBezTo>
                    <a:pt x="777439" y="1229163"/>
                    <a:pt x="775724" y="1228496"/>
                    <a:pt x="774105" y="1227734"/>
                  </a:cubicBezTo>
                  <a:cubicBezTo>
                    <a:pt x="773534" y="1227544"/>
                    <a:pt x="772961" y="1227258"/>
                    <a:pt x="772485" y="1226972"/>
                  </a:cubicBezTo>
                  <a:cubicBezTo>
                    <a:pt x="770485" y="1225925"/>
                    <a:pt x="770104" y="1224877"/>
                    <a:pt x="770104" y="1222591"/>
                  </a:cubicBezTo>
                  <a:cubicBezTo>
                    <a:pt x="770104" y="1222210"/>
                    <a:pt x="770199" y="1222019"/>
                    <a:pt x="770199" y="1222019"/>
                  </a:cubicBezTo>
                  <a:cubicBezTo>
                    <a:pt x="770580" y="1221829"/>
                    <a:pt x="772105" y="1222876"/>
                    <a:pt x="772676" y="1223258"/>
                  </a:cubicBezTo>
                  <a:cubicBezTo>
                    <a:pt x="772961" y="1223448"/>
                    <a:pt x="773248" y="1223638"/>
                    <a:pt x="773438" y="1223734"/>
                  </a:cubicBezTo>
                  <a:cubicBezTo>
                    <a:pt x="774581" y="1224400"/>
                    <a:pt x="778391" y="1224877"/>
                    <a:pt x="779344" y="1224877"/>
                  </a:cubicBezTo>
                  <a:cubicBezTo>
                    <a:pt x="779724" y="1224877"/>
                    <a:pt x="780963" y="1225543"/>
                    <a:pt x="781915" y="1226020"/>
                  </a:cubicBezTo>
                  <a:cubicBezTo>
                    <a:pt x="783153" y="1226687"/>
                    <a:pt x="784392" y="1227258"/>
                    <a:pt x="785154" y="1227353"/>
                  </a:cubicBezTo>
                  <a:cubicBezTo>
                    <a:pt x="785821" y="1227449"/>
                    <a:pt x="786773" y="1227163"/>
                    <a:pt x="787726" y="1226972"/>
                  </a:cubicBezTo>
                  <a:cubicBezTo>
                    <a:pt x="788773" y="1226687"/>
                    <a:pt x="790012" y="1226401"/>
                    <a:pt x="790964" y="1226496"/>
                  </a:cubicBezTo>
                  <a:cubicBezTo>
                    <a:pt x="791250" y="1226496"/>
                    <a:pt x="791535" y="1226591"/>
                    <a:pt x="791821" y="1226591"/>
                  </a:cubicBezTo>
                  <a:cubicBezTo>
                    <a:pt x="793536" y="1226782"/>
                    <a:pt x="795536" y="1226972"/>
                    <a:pt x="796774" y="1225925"/>
                  </a:cubicBezTo>
                  <a:cubicBezTo>
                    <a:pt x="797536" y="1225258"/>
                    <a:pt x="798489" y="1224972"/>
                    <a:pt x="799251" y="1224782"/>
                  </a:cubicBezTo>
                  <a:cubicBezTo>
                    <a:pt x="799632" y="1224686"/>
                    <a:pt x="799917" y="1224591"/>
                    <a:pt x="800108" y="1224496"/>
                  </a:cubicBezTo>
                  <a:cubicBezTo>
                    <a:pt x="800394" y="1224305"/>
                    <a:pt x="801346" y="1223734"/>
                    <a:pt x="805633" y="1219829"/>
                  </a:cubicBezTo>
                  <a:cubicBezTo>
                    <a:pt x="806394" y="1219162"/>
                    <a:pt x="808109" y="1216876"/>
                    <a:pt x="809442" y="1214971"/>
                  </a:cubicBezTo>
                  <a:cubicBezTo>
                    <a:pt x="810109" y="1214113"/>
                    <a:pt x="810585" y="1213351"/>
                    <a:pt x="810871" y="1213066"/>
                  </a:cubicBezTo>
                  <a:cubicBezTo>
                    <a:pt x="811728" y="1212018"/>
                    <a:pt x="814491" y="1208303"/>
                    <a:pt x="815062" y="1207351"/>
                  </a:cubicBezTo>
                  <a:cubicBezTo>
                    <a:pt x="815443" y="1206684"/>
                    <a:pt x="816110" y="1205065"/>
                    <a:pt x="816681" y="1203636"/>
                  </a:cubicBezTo>
                  <a:cubicBezTo>
                    <a:pt x="816968" y="1202874"/>
                    <a:pt x="817253" y="1202207"/>
                    <a:pt x="817444" y="1201731"/>
                  </a:cubicBezTo>
                  <a:cubicBezTo>
                    <a:pt x="818015" y="1200397"/>
                    <a:pt x="818301" y="1198112"/>
                    <a:pt x="817729" y="1196683"/>
                  </a:cubicBezTo>
                  <a:cubicBezTo>
                    <a:pt x="817158" y="1195159"/>
                    <a:pt x="817158" y="1193158"/>
                    <a:pt x="817253" y="1192396"/>
                  </a:cubicBezTo>
                  <a:cubicBezTo>
                    <a:pt x="817253" y="1191825"/>
                    <a:pt x="818015" y="1191063"/>
                    <a:pt x="818587" y="1190396"/>
                  </a:cubicBezTo>
                  <a:cubicBezTo>
                    <a:pt x="819063" y="1189920"/>
                    <a:pt x="819539" y="1189444"/>
                    <a:pt x="819634" y="1188967"/>
                  </a:cubicBezTo>
                  <a:cubicBezTo>
                    <a:pt x="820015" y="1188015"/>
                    <a:pt x="821349" y="1184586"/>
                    <a:pt x="821920" y="1182967"/>
                  </a:cubicBezTo>
                  <a:cubicBezTo>
                    <a:pt x="822015" y="1182776"/>
                    <a:pt x="822015" y="1182776"/>
                    <a:pt x="822111" y="1182776"/>
                  </a:cubicBezTo>
                  <a:cubicBezTo>
                    <a:pt x="822682" y="1182871"/>
                    <a:pt x="823825" y="1184205"/>
                    <a:pt x="823825" y="1184967"/>
                  </a:cubicBezTo>
                  <a:cubicBezTo>
                    <a:pt x="823730" y="1185920"/>
                    <a:pt x="822492" y="1187634"/>
                    <a:pt x="821159" y="1189444"/>
                  </a:cubicBezTo>
                  <a:lnTo>
                    <a:pt x="820682" y="1190111"/>
                  </a:lnTo>
                  <a:cubicBezTo>
                    <a:pt x="818967" y="1192396"/>
                    <a:pt x="818872" y="1195349"/>
                    <a:pt x="818967" y="1196207"/>
                  </a:cubicBezTo>
                  <a:cubicBezTo>
                    <a:pt x="818967" y="1196492"/>
                    <a:pt x="819253" y="1196683"/>
                    <a:pt x="819444" y="1196683"/>
                  </a:cubicBezTo>
                  <a:cubicBezTo>
                    <a:pt x="820396" y="1196778"/>
                    <a:pt x="822873" y="1192682"/>
                    <a:pt x="823158" y="1192206"/>
                  </a:cubicBezTo>
                  <a:cubicBezTo>
                    <a:pt x="823349" y="1191920"/>
                    <a:pt x="824016" y="1191254"/>
                    <a:pt x="824492" y="1190777"/>
                  </a:cubicBezTo>
                  <a:cubicBezTo>
                    <a:pt x="825349" y="1190015"/>
                    <a:pt x="825826" y="1189444"/>
                    <a:pt x="826016" y="1189158"/>
                  </a:cubicBezTo>
                  <a:cubicBezTo>
                    <a:pt x="826206" y="1188872"/>
                    <a:pt x="826302" y="1188301"/>
                    <a:pt x="826683" y="1187253"/>
                  </a:cubicBezTo>
                  <a:cubicBezTo>
                    <a:pt x="827159" y="1185634"/>
                    <a:pt x="827921" y="1183348"/>
                    <a:pt x="828683" y="1181919"/>
                  </a:cubicBezTo>
                  <a:cubicBezTo>
                    <a:pt x="829064" y="1181252"/>
                    <a:pt x="832779" y="1175061"/>
                    <a:pt x="833255" y="1174299"/>
                  </a:cubicBezTo>
                  <a:cubicBezTo>
                    <a:pt x="833826" y="1173537"/>
                    <a:pt x="838589" y="1165536"/>
                    <a:pt x="839160" y="1164583"/>
                  </a:cubicBezTo>
                  <a:cubicBezTo>
                    <a:pt x="839542" y="1163821"/>
                    <a:pt x="839256" y="1162297"/>
                    <a:pt x="838780" y="1160392"/>
                  </a:cubicBezTo>
                  <a:cubicBezTo>
                    <a:pt x="838589" y="1159821"/>
                    <a:pt x="838494" y="1159345"/>
                    <a:pt x="838494" y="1159059"/>
                  </a:cubicBezTo>
                  <a:cubicBezTo>
                    <a:pt x="838399" y="1158392"/>
                    <a:pt x="839065" y="1157154"/>
                    <a:pt x="839542" y="1156201"/>
                  </a:cubicBezTo>
                  <a:lnTo>
                    <a:pt x="839827" y="1155725"/>
                  </a:lnTo>
                  <a:cubicBezTo>
                    <a:pt x="840303" y="1154678"/>
                    <a:pt x="840113" y="1153154"/>
                    <a:pt x="840018" y="1152106"/>
                  </a:cubicBezTo>
                  <a:lnTo>
                    <a:pt x="839923" y="1151629"/>
                  </a:lnTo>
                  <a:cubicBezTo>
                    <a:pt x="839923" y="1151249"/>
                    <a:pt x="839732" y="1150487"/>
                    <a:pt x="839542" y="1149534"/>
                  </a:cubicBezTo>
                  <a:cubicBezTo>
                    <a:pt x="839160" y="1147915"/>
                    <a:pt x="838684" y="1145819"/>
                    <a:pt x="838684" y="1144771"/>
                  </a:cubicBezTo>
                  <a:cubicBezTo>
                    <a:pt x="838684" y="1143247"/>
                    <a:pt x="839446" y="1141819"/>
                    <a:pt x="840685" y="1140104"/>
                  </a:cubicBezTo>
                  <a:cubicBezTo>
                    <a:pt x="841446" y="1139057"/>
                    <a:pt x="842399" y="1138580"/>
                    <a:pt x="843351" y="1138104"/>
                  </a:cubicBezTo>
                  <a:cubicBezTo>
                    <a:pt x="843828" y="1137818"/>
                    <a:pt x="844399" y="1137628"/>
                    <a:pt x="844876" y="1137247"/>
                  </a:cubicBezTo>
                  <a:cubicBezTo>
                    <a:pt x="845543" y="1136771"/>
                    <a:pt x="846685" y="1135723"/>
                    <a:pt x="847638" y="1134675"/>
                  </a:cubicBezTo>
                  <a:cubicBezTo>
                    <a:pt x="848590" y="1133722"/>
                    <a:pt x="849543" y="1132770"/>
                    <a:pt x="850114" y="1132389"/>
                  </a:cubicBezTo>
                  <a:lnTo>
                    <a:pt x="850876" y="1131913"/>
                  </a:lnTo>
                  <a:cubicBezTo>
                    <a:pt x="852781" y="1130675"/>
                    <a:pt x="856782" y="1128008"/>
                    <a:pt x="858115" y="1127246"/>
                  </a:cubicBezTo>
                  <a:cubicBezTo>
                    <a:pt x="859449" y="1126483"/>
                    <a:pt x="861830" y="1125817"/>
                    <a:pt x="864687" y="1125436"/>
                  </a:cubicBezTo>
                  <a:cubicBezTo>
                    <a:pt x="866878" y="1125150"/>
                    <a:pt x="868784" y="1122483"/>
                    <a:pt x="870117" y="1120388"/>
                  </a:cubicBezTo>
                  <a:cubicBezTo>
                    <a:pt x="870688" y="1119625"/>
                    <a:pt x="871069" y="1118959"/>
                    <a:pt x="871450" y="1118673"/>
                  </a:cubicBezTo>
                  <a:cubicBezTo>
                    <a:pt x="872212" y="1118006"/>
                    <a:pt x="874879" y="1118483"/>
                    <a:pt x="877165" y="1119245"/>
                  </a:cubicBezTo>
                  <a:cubicBezTo>
                    <a:pt x="878118" y="1119530"/>
                    <a:pt x="880499" y="1119054"/>
                    <a:pt x="882976" y="1118387"/>
                  </a:cubicBezTo>
                  <a:lnTo>
                    <a:pt x="883071" y="1118387"/>
                  </a:lnTo>
                  <a:cubicBezTo>
                    <a:pt x="884214" y="1118101"/>
                    <a:pt x="885928" y="1117911"/>
                    <a:pt x="887167" y="1117816"/>
                  </a:cubicBezTo>
                  <a:cubicBezTo>
                    <a:pt x="887834" y="1117721"/>
                    <a:pt x="888405" y="1117721"/>
                    <a:pt x="888690" y="1117625"/>
                  </a:cubicBezTo>
                  <a:cubicBezTo>
                    <a:pt x="889453" y="1117530"/>
                    <a:pt x="890691" y="1116196"/>
                    <a:pt x="892501" y="1114196"/>
                  </a:cubicBezTo>
                  <a:lnTo>
                    <a:pt x="892691" y="1113911"/>
                  </a:lnTo>
                  <a:cubicBezTo>
                    <a:pt x="893168" y="1113434"/>
                    <a:pt x="893739" y="1113244"/>
                    <a:pt x="894405" y="1113053"/>
                  </a:cubicBezTo>
                  <a:cubicBezTo>
                    <a:pt x="894596" y="1112958"/>
                    <a:pt x="894787" y="1112958"/>
                    <a:pt x="894977" y="1112863"/>
                  </a:cubicBezTo>
                  <a:cubicBezTo>
                    <a:pt x="896310" y="1112387"/>
                    <a:pt x="896025" y="1108862"/>
                    <a:pt x="895834" y="1108196"/>
                  </a:cubicBezTo>
                  <a:cubicBezTo>
                    <a:pt x="895834" y="1108005"/>
                    <a:pt x="895930" y="1106957"/>
                    <a:pt x="899073" y="1100861"/>
                  </a:cubicBezTo>
                  <a:lnTo>
                    <a:pt x="899168" y="1100671"/>
                  </a:lnTo>
                  <a:cubicBezTo>
                    <a:pt x="899454" y="1100195"/>
                    <a:pt x="900787" y="1098194"/>
                    <a:pt x="902216" y="1096289"/>
                  </a:cubicBezTo>
                  <a:cubicBezTo>
                    <a:pt x="903740" y="1094194"/>
                    <a:pt x="905359" y="1091908"/>
                    <a:pt x="905835" y="1090955"/>
                  </a:cubicBezTo>
                  <a:cubicBezTo>
                    <a:pt x="906978" y="1088955"/>
                    <a:pt x="908883" y="1083145"/>
                    <a:pt x="908979" y="1081716"/>
                  </a:cubicBezTo>
                  <a:cubicBezTo>
                    <a:pt x="909074" y="1079716"/>
                    <a:pt x="909646" y="1075715"/>
                    <a:pt x="910789" y="1073239"/>
                  </a:cubicBezTo>
                  <a:cubicBezTo>
                    <a:pt x="912122" y="1070286"/>
                    <a:pt x="913455" y="1064762"/>
                    <a:pt x="913646" y="1061904"/>
                  </a:cubicBezTo>
                  <a:cubicBezTo>
                    <a:pt x="913741" y="1060190"/>
                    <a:pt x="913837" y="1057332"/>
                    <a:pt x="913932" y="1054951"/>
                  </a:cubicBezTo>
                  <a:cubicBezTo>
                    <a:pt x="913932" y="1053332"/>
                    <a:pt x="914027" y="1051998"/>
                    <a:pt x="914027" y="1051426"/>
                  </a:cubicBezTo>
                  <a:cubicBezTo>
                    <a:pt x="914027" y="1050760"/>
                    <a:pt x="914027" y="1048950"/>
                    <a:pt x="913932" y="1047045"/>
                  </a:cubicBezTo>
                  <a:cubicBezTo>
                    <a:pt x="913837" y="1045140"/>
                    <a:pt x="913741" y="1043140"/>
                    <a:pt x="913837" y="1042378"/>
                  </a:cubicBezTo>
                  <a:cubicBezTo>
                    <a:pt x="913837" y="1041901"/>
                    <a:pt x="913837" y="1041235"/>
                    <a:pt x="913837" y="1040473"/>
                  </a:cubicBezTo>
                  <a:cubicBezTo>
                    <a:pt x="913837" y="1038949"/>
                    <a:pt x="913837" y="1036853"/>
                    <a:pt x="914217" y="1036187"/>
                  </a:cubicBezTo>
                  <a:cubicBezTo>
                    <a:pt x="914694" y="1035234"/>
                    <a:pt x="914122" y="1034377"/>
                    <a:pt x="913360" y="1033138"/>
                  </a:cubicBezTo>
                  <a:cubicBezTo>
                    <a:pt x="912979" y="1032567"/>
                    <a:pt x="912598" y="1031995"/>
                    <a:pt x="912312" y="1031233"/>
                  </a:cubicBezTo>
                  <a:cubicBezTo>
                    <a:pt x="912312" y="1031138"/>
                    <a:pt x="912218" y="1031138"/>
                    <a:pt x="912218" y="1031043"/>
                  </a:cubicBezTo>
                  <a:cubicBezTo>
                    <a:pt x="912694" y="1031233"/>
                    <a:pt x="913455" y="1031615"/>
                    <a:pt x="914027" y="1031900"/>
                  </a:cubicBezTo>
                  <a:cubicBezTo>
                    <a:pt x="915075" y="1032472"/>
                    <a:pt x="915742" y="1032758"/>
                    <a:pt x="916123" y="1032758"/>
                  </a:cubicBezTo>
                  <a:cubicBezTo>
                    <a:pt x="916885" y="1032758"/>
                    <a:pt x="917837" y="1032091"/>
                    <a:pt x="918885" y="1031424"/>
                  </a:cubicBezTo>
                  <a:cubicBezTo>
                    <a:pt x="919361" y="1031138"/>
                    <a:pt x="919837" y="1030757"/>
                    <a:pt x="920218" y="1030567"/>
                  </a:cubicBezTo>
                  <a:cubicBezTo>
                    <a:pt x="921076" y="1030091"/>
                    <a:pt x="923076" y="1027424"/>
                    <a:pt x="925934" y="1023328"/>
                  </a:cubicBezTo>
                  <a:cubicBezTo>
                    <a:pt x="926314" y="1022756"/>
                    <a:pt x="926600" y="1022375"/>
                    <a:pt x="926790" y="1022185"/>
                  </a:cubicBezTo>
                  <a:cubicBezTo>
                    <a:pt x="927553" y="1021232"/>
                    <a:pt x="931744" y="1016279"/>
                    <a:pt x="933839" y="1014755"/>
                  </a:cubicBezTo>
                  <a:cubicBezTo>
                    <a:pt x="936030" y="1013231"/>
                    <a:pt x="942983" y="1007040"/>
                    <a:pt x="944984" y="1005040"/>
                  </a:cubicBezTo>
                  <a:cubicBezTo>
                    <a:pt x="947555" y="1002468"/>
                    <a:pt x="948508" y="998849"/>
                    <a:pt x="948698" y="997801"/>
                  </a:cubicBezTo>
                  <a:cubicBezTo>
                    <a:pt x="949174" y="995705"/>
                    <a:pt x="950794" y="986942"/>
                    <a:pt x="951174" y="981132"/>
                  </a:cubicBezTo>
                  <a:cubicBezTo>
                    <a:pt x="951460" y="976084"/>
                    <a:pt x="950222" y="972178"/>
                    <a:pt x="949460" y="969892"/>
                  </a:cubicBezTo>
                  <a:cubicBezTo>
                    <a:pt x="950889" y="970178"/>
                    <a:pt x="950889" y="969892"/>
                    <a:pt x="950794" y="969702"/>
                  </a:cubicBezTo>
                  <a:close/>
                  <a:moveTo>
                    <a:pt x="821730" y="890930"/>
                  </a:moveTo>
                  <a:cubicBezTo>
                    <a:pt x="823349" y="892264"/>
                    <a:pt x="825254" y="895026"/>
                    <a:pt x="825349" y="896455"/>
                  </a:cubicBezTo>
                  <a:cubicBezTo>
                    <a:pt x="825349" y="896836"/>
                    <a:pt x="825349" y="897407"/>
                    <a:pt x="825349" y="897979"/>
                  </a:cubicBezTo>
                  <a:cubicBezTo>
                    <a:pt x="825254" y="899884"/>
                    <a:pt x="825254" y="902455"/>
                    <a:pt x="825921" y="903694"/>
                  </a:cubicBezTo>
                  <a:cubicBezTo>
                    <a:pt x="826683" y="905027"/>
                    <a:pt x="828969" y="908456"/>
                    <a:pt x="830017" y="909218"/>
                  </a:cubicBezTo>
                  <a:cubicBezTo>
                    <a:pt x="830874" y="909790"/>
                    <a:pt x="832303" y="911980"/>
                    <a:pt x="832303" y="912838"/>
                  </a:cubicBezTo>
                  <a:cubicBezTo>
                    <a:pt x="832017" y="917505"/>
                    <a:pt x="831540" y="918172"/>
                    <a:pt x="831445" y="918267"/>
                  </a:cubicBezTo>
                  <a:cubicBezTo>
                    <a:pt x="831255" y="918458"/>
                    <a:pt x="830874" y="918743"/>
                    <a:pt x="830493" y="919029"/>
                  </a:cubicBezTo>
                  <a:cubicBezTo>
                    <a:pt x="829159" y="919982"/>
                    <a:pt x="828112" y="920839"/>
                    <a:pt x="827826" y="921505"/>
                  </a:cubicBezTo>
                  <a:cubicBezTo>
                    <a:pt x="827730" y="921696"/>
                    <a:pt x="827635" y="921982"/>
                    <a:pt x="827540" y="922267"/>
                  </a:cubicBezTo>
                  <a:cubicBezTo>
                    <a:pt x="827254" y="923029"/>
                    <a:pt x="826873" y="924268"/>
                    <a:pt x="826397" y="924458"/>
                  </a:cubicBezTo>
                  <a:cubicBezTo>
                    <a:pt x="826206" y="924553"/>
                    <a:pt x="826016" y="924649"/>
                    <a:pt x="825730" y="924744"/>
                  </a:cubicBezTo>
                  <a:cubicBezTo>
                    <a:pt x="824587" y="925316"/>
                    <a:pt x="822873" y="926173"/>
                    <a:pt x="822206" y="927220"/>
                  </a:cubicBezTo>
                  <a:cubicBezTo>
                    <a:pt x="821825" y="927792"/>
                    <a:pt x="821159" y="928935"/>
                    <a:pt x="820492" y="929983"/>
                  </a:cubicBezTo>
                  <a:cubicBezTo>
                    <a:pt x="819920" y="930840"/>
                    <a:pt x="819444" y="931697"/>
                    <a:pt x="819063" y="932269"/>
                  </a:cubicBezTo>
                  <a:cubicBezTo>
                    <a:pt x="818015" y="933888"/>
                    <a:pt x="817729" y="934650"/>
                    <a:pt x="817634" y="935126"/>
                  </a:cubicBezTo>
                  <a:cubicBezTo>
                    <a:pt x="816681" y="935317"/>
                    <a:pt x="815539" y="935603"/>
                    <a:pt x="815253" y="935983"/>
                  </a:cubicBezTo>
                  <a:cubicBezTo>
                    <a:pt x="815062" y="936174"/>
                    <a:pt x="814205" y="936841"/>
                    <a:pt x="813538" y="937412"/>
                  </a:cubicBezTo>
                  <a:cubicBezTo>
                    <a:pt x="812871" y="937888"/>
                    <a:pt x="812300" y="938365"/>
                    <a:pt x="811824" y="938746"/>
                  </a:cubicBezTo>
                  <a:cubicBezTo>
                    <a:pt x="810967" y="939508"/>
                    <a:pt x="808585" y="940746"/>
                    <a:pt x="807537" y="940937"/>
                  </a:cubicBezTo>
                  <a:cubicBezTo>
                    <a:pt x="807156" y="940937"/>
                    <a:pt x="806680" y="941032"/>
                    <a:pt x="806014" y="941127"/>
                  </a:cubicBezTo>
                  <a:cubicBezTo>
                    <a:pt x="804299" y="941317"/>
                    <a:pt x="802109" y="941413"/>
                    <a:pt x="801156" y="941794"/>
                  </a:cubicBezTo>
                  <a:cubicBezTo>
                    <a:pt x="800680" y="941984"/>
                    <a:pt x="799822" y="942556"/>
                    <a:pt x="798870" y="943222"/>
                  </a:cubicBezTo>
                  <a:cubicBezTo>
                    <a:pt x="797441" y="944270"/>
                    <a:pt x="795346" y="945604"/>
                    <a:pt x="794393" y="945699"/>
                  </a:cubicBezTo>
                  <a:cubicBezTo>
                    <a:pt x="792393" y="945890"/>
                    <a:pt x="790774" y="945508"/>
                    <a:pt x="789535" y="944651"/>
                  </a:cubicBezTo>
                  <a:cubicBezTo>
                    <a:pt x="787249" y="943032"/>
                    <a:pt x="784201" y="941127"/>
                    <a:pt x="782868" y="941127"/>
                  </a:cubicBezTo>
                  <a:cubicBezTo>
                    <a:pt x="781915" y="941127"/>
                    <a:pt x="771628" y="943127"/>
                    <a:pt x="770866" y="944080"/>
                  </a:cubicBezTo>
                  <a:cubicBezTo>
                    <a:pt x="770771" y="944175"/>
                    <a:pt x="770580" y="944461"/>
                    <a:pt x="770295" y="944842"/>
                  </a:cubicBezTo>
                  <a:cubicBezTo>
                    <a:pt x="769533" y="945890"/>
                    <a:pt x="767723" y="948461"/>
                    <a:pt x="766580" y="948747"/>
                  </a:cubicBezTo>
                  <a:cubicBezTo>
                    <a:pt x="765913" y="948842"/>
                    <a:pt x="765151" y="948937"/>
                    <a:pt x="764485" y="948937"/>
                  </a:cubicBezTo>
                  <a:cubicBezTo>
                    <a:pt x="763246" y="948937"/>
                    <a:pt x="762103" y="949033"/>
                    <a:pt x="761532" y="949509"/>
                  </a:cubicBezTo>
                  <a:lnTo>
                    <a:pt x="761341" y="949699"/>
                  </a:lnTo>
                  <a:cubicBezTo>
                    <a:pt x="758674" y="952176"/>
                    <a:pt x="756865" y="953414"/>
                    <a:pt x="755912" y="953509"/>
                  </a:cubicBezTo>
                  <a:cubicBezTo>
                    <a:pt x="755150" y="953605"/>
                    <a:pt x="754198" y="953700"/>
                    <a:pt x="753245" y="953795"/>
                  </a:cubicBezTo>
                  <a:cubicBezTo>
                    <a:pt x="752102" y="953891"/>
                    <a:pt x="750959" y="954081"/>
                    <a:pt x="750006" y="954176"/>
                  </a:cubicBezTo>
                  <a:cubicBezTo>
                    <a:pt x="748292" y="953509"/>
                    <a:pt x="746387" y="952176"/>
                    <a:pt x="745625" y="951319"/>
                  </a:cubicBezTo>
                  <a:cubicBezTo>
                    <a:pt x="745435" y="951128"/>
                    <a:pt x="745149" y="950842"/>
                    <a:pt x="744768" y="950366"/>
                  </a:cubicBezTo>
                  <a:cubicBezTo>
                    <a:pt x="743053" y="948461"/>
                    <a:pt x="739815" y="945032"/>
                    <a:pt x="738481" y="944175"/>
                  </a:cubicBezTo>
                  <a:cubicBezTo>
                    <a:pt x="737815" y="943794"/>
                    <a:pt x="737053" y="943127"/>
                    <a:pt x="736100" y="942461"/>
                  </a:cubicBezTo>
                  <a:cubicBezTo>
                    <a:pt x="734195" y="941032"/>
                    <a:pt x="733052" y="940174"/>
                    <a:pt x="732290" y="939984"/>
                  </a:cubicBezTo>
                  <a:cubicBezTo>
                    <a:pt x="731433" y="939793"/>
                    <a:pt x="729909" y="938174"/>
                    <a:pt x="728956" y="936745"/>
                  </a:cubicBezTo>
                  <a:cubicBezTo>
                    <a:pt x="728385" y="935793"/>
                    <a:pt x="726480" y="935126"/>
                    <a:pt x="724860" y="934555"/>
                  </a:cubicBezTo>
                  <a:cubicBezTo>
                    <a:pt x="724194" y="934269"/>
                    <a:pt x="723527" y="934078"/>
                    <a:pt x="723146" y="933888"/>
                  </a:cubicBezTo>
                  <a:cubicBezTo>
                    <a:pt x="721336" y="932840"/>
                    <a:pt x="719241" y="931412"/>
                    <a:pt x="718765" y="930935"/>
                  </a:cubicBezTo>
                  <a:cubicBezTo>
                    <a:pt x="718288" y="930459"/>
                    <a:pt x="715335" y="929887"/>
                    <a:pt x="708858" y="928745"/>
                  </a:cubicBezTo>
                  <a:cubicBezTo>
                    <a:pt x="707049" y="928459"/>
                    <a:pt x="705430" y="928173"/>
                    <a:pt x="704858" y="927983"/>
                  </a:cubicBezTo>
                  <a:cubicBezTo>
                    <a:pt x="702953" y="927506"/>
                    <a:pt x="700191" y="927983"/>
                    <a:pt x="699143" y="928459"/>
                  </a:cubicBezTo>
                  <a:cubicBezTo>
                    <a:pt x="698571" y="928745"/>
                    <a:pt x="697048" y="928363"/>
                    <a:pt x="695714" y="927220"/>
                  </a:cubicBezTo>
                  <a:cubicBezTo>
                    <a:pt x="695047" y="926649"/>
                    <a:pt x="695524" y="925316"/>
                    <a:pt x="695905" y="924268"/>
                  </a:cubicBezTo>
                  <a:cubicBezTo>
                    <a:pt x="696095" y="923696"/>
                    <a:pt x="696285" y="923220"/>
                    <a:pt x="696381" y="922839"/>
                  </a:cubicBezTo>
                  <a:cubicBezTo>
                    <a:pt x="696381" y="922458"/>
                    <a:pt x="696667" y="921887"/>
                    <a:pt x="696952" y="921410"/>
                  </a:cubicBezTo>
                  <a:cubicBezTo>
                    <a:pt x="697238" y="920934"/>
                    <a:pt x="697428" y="920458"/>
                    <a:pt x="697524" y="919982"/>
                  </a:cubicBezTo>
                  <a:cubicBezTo>
                    <a:pt x="698381" y="920267"/>
                    <a:pt x="698762" y="920934"/>
                    <a:pt x="699048" y="922077"/>
                  </a:cubicBezTo>
                  <a:cubicBezTo>
                    <a:pt x="699143" y="922458"/>
                    <a:pt x="699238" y="922839"/>
                    <a:pt x="699333" y="923125"/>
                  </a:cubicBezTo>
                  <a:cubicBezTo>
                    <a:pt x="699619" y="923791"/>
                    <a:pt x="700476" y="923982"/>
                    <a:pt x="701619" y="923982"/>
                  </a:cubicBezTo>
                  <a:cubicBezTo>
                    <a:pt x="702191" y="923982"/>
                    <a:pt x="702858" y="923887"/>
                    <a:pt x="703524" y="923887"/>
                  </a:cubicBezTo>
                  <a:cubicBezTo>
                    <a:pt x="704096" y="923791"/>
                    <a:pt x="704667" y="923791"/>
                    <a:pt x="705144" y="923791"/>
                  </a:cubicBezTo>
                  <a:cubicBezTo>
                    <a:pt x="707144" y="923791"/>
                    <a:pt x="710097" y="922077"/>
                    <a:pt x="711240" y="920934"/>
                  </a:cubicBezTo>
                  <a:cubicBezTo>
                    <a:pt x="712383" y="919791"/>
                    <a:pt x="713240" y="918458"/>
                    <a:pt x="713526" y="917600"/>
                  </a:cubicBezTo>
                  <a:cubicBezTo>
                    <a:pt x="713716" y="917029"/>
                    <a:pt x="716955" y="914457"/>
                    <a:pt x="718098" y="913790"/>
                  </a:cubicBezTo>
                  <a:cubicBezTo>
                    <a:pt x="718669" y="913409"/>
                    <a:pt x="719717" y="913600"/>
                    <a:pt x="720574" y="913790"/>
                  </a:cubicBezTo>
                  <a:cubicBezTo>
                    <a:pt x="720765" y="913790"/>
                    <a:pt x="720955" y="913886"/>
                    <a:pt x="721051" y="913886"/>
                  </a:cubicBezTo>
                  <a:cubicBezTo>
                    <a:pt x="722289" y="914076"/>
                    <a:pt x="723908" y="912552"/>
                    <a:pt x="724480" y="911790"/>
                  </a:cubicBezTo>
                  <a:cubicBezTo>
                    <a:pt x="724670" y="911504"/>
                    <a:pt x="724860" y="911314"/>
                    <a:pt x="725146" y="911028"/>
                  </a:cubicBezTo>
                  <a:cubicBezTo>
                    <a:pt x="725718" y="910361"/>
                    <a:pt x="726385" y="909599"/>
                    <a:pt x="726575" y="908933"/>
                  </a:cubicBezTo>
                  <a:cubicBezTo>
                    <a:pt x="726956" y="907504"/>
                    <a:pt x="722574" y="906646"/>
                    <a:pt x="722384" y="906551"/>
                  </a:cubicBezTo>
                  <a:cubicBezTo>
                    <a:pt x="722003" y="906456"/>
                    <a:pt x="721051" y="906361"/>
                    <a:pt x="720098" y="906361"/>
                  </a:cubicBezTo>
                  <a:cubicBezTo>
                    <a:pt x="719336" y="906266"/>
                    <a:pt x="718479" y="906266"/>
                    <a:pt x="718098" y="906170"/>
                  </a:cubicBezTo>
                  <a:cubicBezTo>
                    <a:pt x="717717" y="906075"/>
                    <a:pt x="717431" y="904456"/>
                    <a:pt x="717431" y="903694"/>
                  </a:cubicBezTo>
                  <a:cubicBezTo>
                    <a:pt x="717431" y="903408"/>
                    <a:pt x="718288" y="901312"/>
                    <a:pt x="718765" y="900550"/>
                  </a:cubicBezTo>
                  <a:cubicBezTo>
                    <a:pt x="719717" y="899217"/>
                    <a:pt x="720193" y="898169"/>
                    <a:pt x="720384" y="897217"/>
                  </a:cubicBezTo>
                  <a:cubicBezTo>
                    <a:pt x="720574" y="896074"/>
                    <a:pt x="720098" y="895407"/>
                    <a:pt x="719622" y="894931"/>
                  </a:cubicBezTo>
                  <a:cubicBezTo>
                    <a:pt x="719526" y="894836"/>
                    <a:pt x="719431" y="894740"/>
                    <a:pt x="719431" y="894645"/>
                  </a:cubicBezTo>
                  <a:cubicBezTo>
                    <a:pt x="719146" y="894264"/>
                    <a:pt x="718479" y="893692"/>
                    <a:pt x="717907" y="893216"/>
                  </a:cubicBezTo>
                  <a:cubicBezTo>
                    <a:pt x="717621" y="892930"/>
                    <a:pt x="717336" y="892740"/>
                    <a:pt x="717145" y="892645"/>
                  </a:cubicBezTo>
                  <a:cubicBezTo>
                    <a:pt x="717145" y="892359"/>
                    <a:pt x="718193" y="891121"/>
                    <a:pt x="719146" y="890740"/>
                  </a:cubicBezTo>
                  <a:cubicBezTo>
                    <a:pt x="719622" y="890549"/>
                    <a:pt x="721051" y="891787"/>
                    <a:pt x="721908" y="893026"/>
                  </a:cubicBezTo>
                  <a:cubicBezTo>
                    <a:pt x="724384" y="895121"/>
                    <a:pt x="726003" y="896169"/>
                    <a:pt x="726480" y="896169"/>
                  </a:cubicBezTo>
                  <a:cubicBezTo>
                    <a:pt x="726670" y="896169"/>
                    <a:pt x="727623" y="896359"/>
                    <a:pt x="728385" y="896550"/>
                  </a:cubicBezTo>
                  <a:cubicBezTo>
                    <a:pt x="729623" y="896836"/>
                    <a:pt x="730480" y="897026"/>
                    <a:pt x="730956" y="897026"/>
                  </a:cubicBezTo>
                  <a:cubicBezTo>
                    <a:pt x="731147" y="897026"/>
                    <a:pt x="735148" y="897026"/>
                    <a:pt x="735910" y="895978"/>
                  </a:cubicBezTo>
                  <a:cubicBezTo>
                    <a:pt x="736005" y="895883"/>
                    <a:pt x="736100" y="895693"/>
                    <a:pt x="736290" y="895407"/>
                  </a:cubicBezTo>
                  <a:cubicBezTo>
                    <a:pt x="738005" y="892740"/>
                    <a:pt x="739053" y="891311"/>
                    <a:pt x="739434" y="891216"/>
                  </a:cubicBezTo>
                  <a:cubicBezTo>
                    <a:pt x="739529" y="891216"/>
                    <a:pt x="739815" y="891216"/>
                    <a:pt x="740196" y="891216"/>
                  </a:cubicBezTo>
                  <a:cubicBezTo>
                    <a:pt x="742577" y="891407"/>
                    <a:pt x="745244" y="891502"/>
                    <a:pt x="746101" y="890549"/>
                  </a:cubicBezTo>
                  <a:cubicBezTo>
                    <a:pt x="747054" y="889501"/>
                    <a:pt x="748197" y="887787"/>
                    <a:pt x="748578" y="887120"/>
                  </a:cubicBezTo>
                  <a:cubicBezTo>
                    <a:pt x="748768" y="886739"/>
                    <a:pt x="749721" y="884358"/>
                    <a:pt x="749244" y="882834"/>
                  </a:cubicBezTo>
                  <a:cubicBezTo>
                    <a:pt x="749340" y="882834"/>
                    <a:pt x="749340" y="882834"/>
                    <a:pt x="749435" y="882834"/>
                  </a:cubicBezTo>
                  <a:cubicBezTo>
                    <a:pt x="750102" y="882834"/>
                    <a:pt x="750864" y="882739"/>
                    <a:pt x="751340" y="882834"/>
                  </a:cubicBezTo>
                  <a:cubicBezTo>
                    <a:pt x="752102" y="883024"/>
                    <a:pt x="753435" y="883691"/>
                    <a:pt x="753435" y="883977"/>
                  </a:cubicBezTo>
                  <a:cubicBezTo>
                    <a:pt x="753435" y="884167"/>
                    <a:pt x="753340" y="884739"/>
                    <a:pt x="753245" y="885311"/>
                  </a:cubicBezTo>
                  <a:cubicBezTo>
                    <a:pt x="752864" y="887406"/>
                    <a:pt x="752578" y="889120"/>
                    <a:pt x="753150" y="889787"/>
                  </a:cubicBezTo>
                  <a:cubicBezTo>
                    <a:pt x="754007" y="890645"/>
                    <a:pt x="755150" y="892835"/>
                    <a:pt x="755055" y="893216"/>
                  </a:cubicBezTo>
                  <a:cubicBezTo>
                    <a:pt x="754769" y="893788"/>
                    <a:pt x="752769" y="897883"/>
                    <a:pt x="752578" y="898931"/>
                  </a:cubicBezTo>
                  <a:cubicBezTo>
                    <a:pt x="752388" y="899979"/>
                    <a:pt x="751816" y="905789"/>
                    <a:pt x="752102" y="907028"/>
                  </a:cubicBezTo>
                  <a:cubicBezTo>
                    <a:pt x="752197" y="907694"/>
                    <a:pt x="752674" y="908551"/>
                    <a:pt x="753055" y="909409"/>
                  </a:cubicBezTo>
                  <a:cubicBezTo>
                    <a:pt x="753435" y="910171"/>
                    <a:pt x="753721" y="910933"/>
                    <a:pt x="753911" y="911504"/>
                  </a:cubicBezTo>
                  <a:cubicBezTo>
                    <a:pt x="754293" y="912933"/>
                    <a:pt x="756674" y="916171"/>
                    <a:pt x="757722" y="916933"/>
                  </a:cubicBezTo>
                  <a:cubicBezTo>
                    <a:pt x="758484" y="917505"/>
                    <a:pt x="761913" y="918553"/>
                    <a:pt x="763818" y="918553"/>
                  </a:cubicBezTo>
                  <a:cubicBezTo>
                    <a:pt x="764294" y="918553"/>
                    <a:pt x="764675" y="918458"/>
                    <a:pt x="764865" y="918362"/>
                  </a:cubicBezTo>
                  <a:cubicBezTo>
                    <a:pt x="765151" y="918172"/>
                    <a:pt x="765532" y="917791"/>
                    <a:pt x="765913" y="917410"/>
                  </a:cubicBezTo>
                  <a:cubicBezTo>
                    <a:pt x="766390" y="916933"/>
                    <a:pt x="767247" y="916076"/>
                    <a:pt x="767628" y="915981"/>
                  </a:cubicBezTo>
                  <a:cubicBezTo>
                    <a:pt x="768771" y="915791"/>
                    <a:pt x="770866" y="915409"/>
                    <a:pt x="771724" y="915409"/>
                  </a:cubicBezTo>
                  <a:cubicBezTo>
                    <a:pt x="772867" y="915409"/>
                    <a:pt x="774486" y="915124"/>
                    <a:pt x="775153" y="914552"/>
                  </a:cubicBezTo>
                  <a:cubicBezTo>
                    <a:pt x="776010" y="913981"/>
                    <a:pt x="778962" y="912171"/>
                    <a:pt x="779344" y="912076"/>
                  </a:cubicBezTo>
                  <a:cubicBezTo>
                    <a:pt x="779439" y="912076"/>
                    <a:pt x="779820" y="912171"/>
                    <a:pt x="780201" y="912266"/>
                  </a:cubicBezTo>
                  <a:cubicBezTo>
                    <a:pt x="781915" y="912647"/>
                    <a:pt x="782868" y="912838"/>
                    <a:pt x="783344" y="912552"/>
                  </a:cubicBezTo>
                  <a:cubicBezTo>
                    <a:pt x="783535" y="912457"/>
                    <a:pt x="783630" y="912362"/>
                    <a:pt x="783630" y="912171"/>
                  </a:cubicBezTo>
                  <a:cubicBezTo>
                    <a:pt x="783725" y="911980"/>
                    <a:pt x="783725" y="911695"/>
                    <a:pt x="783820" y="911409"/>
                  </a:cubicBezTo>
                  <a:cubicBezTo>
                    <a:pt x="783915" y="910933"/>
                    <a:pt x="784011" y="910266"/>
                    <a:pt x="784296" y="910075"/>
                  </a:cubicBezTo>
                  <a:cubicBezTo>
                    <a:pt x="784487" y="909980"/>
                    <a:pt x="784773" y="909695"/>
                    <a:pt x="785058" y="909504"/>
                  </a:cubicBezTo>
                  <a:cubicBezTo>
                    <a:pt x="785725" y="908933"/>
                    <a:pt x="786678" y="908170"/>
                    <a:pt x="787249" y="907980"/>
                  </a:cubicBezTo>
                  <a:cubicBezTo>
                    <a:pt x="787726" y="907885"/>
                    <a:pt x="788487" y="907790"/>
                    <a:pt x="789154" y="907694"/>
                  </a:cubicBezTo>
                  <a:cubicBezTo>
                    <a:pt x="789916" y="907599"/>
                    <a:pt x="790678" y="907504"/>
                    <a:pt x="791250" y="907408"/>
                  </a:cubicBezTo>
                  <a:cubicBezTo>
                    <a:pt x="791535" y="907313"/>
                    <a:pt x="791917" y="907218"/>
                    <a:pt x="792298" y="907028"/>
                  </a:cubicBezTo>
                  <a:cubicBezTo>
                    <a:pt x="793250" y="906646"/>
                    <a:pt x="794774" y="906075"/>
                    <a:pt x="795155" y="906456"/>
                  </a:cubicBezTo>
                  <a:cubicBezTo>
                    <a:pt x="795346" y="906646"/>
                    <a:pt x="795631" y="906932"/>
                    <a:pt x="796012" y="907218"/>
                  </a:cubicBezTo>
                  <a:cubicBezTo>
                    <a:pt x="797822" y="908837"/>
                    <a:pt x="798394" y="909313"/>
                    <a:pt x="798870" y="909123"/>
                  </a:cubicBezTo>
                  <a:cubicBezTo>
                    <a:pt x="799346" y="909028"/>
                    <a:pt x="802870" y="908742"/>
                    <a:pt x="803537" y="909218"/>
                  </a:cubicBezTo>
                  <a:cubicBezTo>
                    <a:pt x="804490" y="909885"/>
                    <a:pt x="807252" y="910171"/>
                    <a:pt x="807633" y="910171"/>
                  </a:cubicBezTo>
                  <a:cubicBezTo>
                    <a:pt x="808299" y="910171"/>
                    <a:pt x="811252" y="907885"/>
                    <a:pt x="811348" y="907885"/>
                  </a:cubicBezTo>
                  <a:cubicBezTo>
                    <a:pt x="813443" y="906266"/>
                    <a:pt x="814586" y="905122"/>
                    <a:pt x="814776" y="904361"/>
                  </a:cubicBezTo>
                  <a:cubicBezTo>
                    <a:pt x="814872" y="903789"/>
                    <a:pt x="814872" y="902741"/>
                    <a:pt x="814872" y="901693"/>
                  </a:cubicBezTo>
                  <a:cubicBezTo>
                    <a:pt x="814872" y="900455"/>
                    <a:pt x="814872" y="898360"/>
                    <a:pt x="815158" y="897979"/>
                  </a:cubicBezTo>
                  <a:cubicBezTo>
                    <a:pt x="815443" y="897693"/>
                    <a:pt x="815824" y="897217"/>
                    <a:pt x="816205" y="896645"/>
                  </a:cubicBezTo>
                  <a:cubicBezTo>
                    <a:pt x="816872" y="895693"/>
                    <a:pt x="817824" y="894550"/>
                    <a:pt x="818396" y="893978"/>
                  </a:cubicBezTo>
                  <a:cubicBezTo>
                    <a:pt x="819253" y="893216"/>
                    <a:pt x="820873" y="890930"/>
                    <a:pt x="821349" y="890168"/>
                  </a:cubicBezTo>
                  <a:cubicBezTo>
                    <a:pt x="821253" y="890359"/>
                    <a:pt x="821444" y="890645"/>
                    <a:pt x="821730" y="890930"/>
                  </a:cubicBezTo>
                  <a:close/>
                  <a:moveTo>
                    <a:pt x="703048" y="1022375"/>
                  </a:moveTo>
                  <a:cubicBezTo>
                    <a:pt x="703144" y="1022756"/>
                    <a:pt x="703429" y="1023328"/>
                    <a:pt x="704001" y="1024090"/>
                  </a:cubicBezTo>
                  <a:cubicBezTo>
                    <a:pt x="704763" y="1025233"/>
                    <a:pt x="705715" y="1026947"/>
                    <a:pt x="706192" y="1028662"/>
                  </a:cubicBezTo>
                  <a:cubicBezTo>
                    <a:pt x="706953" y="1031805"/>
                    <a:pt x="706953" y="1033996"/>
                    <a:pt x="706953" y="1035043"/>
                  </a:cubicBezTo>
                  <a:cubicBezTo>
                    <a:pt x="706859" y="1036377"/>
                    <a:pt x="707049" y="1040663"/>
                    <a:pt x="707144" y="1042283"/>
                  </a:cubicBezTo>
                  <a:cubicBezTo>
                    <a:pt x="707239" y="1043807"/>
                    <a:pt x="709240" y="1050283"/>
                    <a:pt x="710859" y="1051808"/>
                  </a:cubicBezTo>
                  <a:cubicBezTo>
                    <a:pt x="712287" y="1053141"/>
                    <a:pt x="715145" y="1056665"/>
                    <a:pt x="715431" y="1058189"/>
                  </a:cubicBezTo>
                  <a:cubicBezTo>
                    <a:pt x="715811" y="1059904"/>
                    <a:pt x="717526" y="1062857"/>
                    <a:pt x="718765" y="1063809"/>
                  </a:cubicBezTo>
                  <a:cubicBezTo>
                    <a:pt x="719431" y="1064380"/>
                    <a:pt x="720955" y="1066286"/>
                    <a:pt x="722098" y="1067714"/>
                  </a:cubicBezTo>
                  <a:cubicBezTo>
                    <a:pt x="722765" y="1068571"/>
                    <a:pt x="723241" y="1069238"/>
                    <a:pt x="723527" y="1069429"/>
                  </a:cubicBezTo>
                  <a:cubicBezTo>
                    <a:pt x="724099" y="1070000"/>
                    <a:pt x="724765" y="1073620"/>
                    <a:pt x="724480" y="1074953"/>
                  </a:cubicBezTo>
                  <a:cubicBezTo>
                    <a:pt x="724099" y="1076572"/>
                    <a:pt x="721336" y="1083621"/>
                    <a:pt x="720098" y="1084383"/>
                  </a:cubicBezTo>
                  <a:cubicBezTo>
                    <a:pt x="719050" y="1085050"/>
                    <a:pt x="716384" y="1086479"/>
                    <a:pt x="715526" y="1085336"/>
                  </a:cubicBezTo>
                  <a:cubicBezTo>
                    <a:pt x="715335" y="1085050"/>
                    <a:pt x="715050" y="1084669"/>
                    <a:pt x="714764" y="1084288"/>
                  </a:cubicBezTo>
                  <a:cubicBezTo>
                    <a:pt x="712764" y="1081430"/>
                    <a:pt x="710859" y="1078954"/>
                    <a:pt x="709240" y="1079811"/>
                  </a:cubicBezTo>
                  <a:cubicBezTo>
                    <a:pt x="708858" y="1080001"/>
                    <a:pt x="708478" y="1080287"/>
                    <a:pt x="707906" y="1080573"/>
                  </a:cubicBezTo>
                  <a:cubicBezTo>
                    <a:pt x="706096" y="1081621"/>
                    <a:pt x="703429" y="1083240"/>
                    <a:pt x="701429" y="1083335"/>
                  </a:cubicBezTo>
                  <a:lnTo>
                    <a:pt x="701429" y="1084192"/>
                  </a:lnTo>
                  <a:cubicBezTo>
                    <a:pt x="703620" y="1084002"/>
                    <a:pt x="706286" y="1082383"/>
                    <a:pt x="708287" y="1081240"/>
                  </a:cubicBezTo>
                  <a:cubicBezTo>
                    <a:pt x="708763" y="1080954"/>
                    <a:pt x="709240" y="1080668"/>
                    <a:pt x="709525" y="1080478"/>
                  </a:cubicBezTo>
                  <a:cubicBezTo>
                    <a:pt x="710478" y="1079906"/>
                    <a:pt x="712954" y="1083335"/>
                    <a:pt x="713812" y="1084669"/>
                  </a:cubicBezTo>
                  <a:cubicBezTo>
                    <a:pt x="714097" y="1085145"/>
                    <a:pt x="714383" y="1085526"/>
                    <a:pt x="714669" y="1085812"/>
                  </a:cubicBezTo>
                  <a:cubicBezTo>
                    <a:pt x="715050" y="1086288"/>
                    <a:pt x="715621" y="1086574"/>
                    <a:pt x="716384" y="1086574"/>
                  </a:cubicBezTo>
                  <a:cubicBezTo>
                    <a:pt x="717431" y="1086574"/>
                    <a:pt x="718860" y="1086097"/>
                    <a:pt x="720479" y="1085050"/>
                  </a:cubicBezTo>
                  <a:cubicBezTo>
                    <a:pt x="722194" y="1084002"/>
                    <a:pt x="725051" y="1076096"/>
                    <a:pt x="725242" y="1075049"/>
                  </a:cubicBezTo>
                  <a:cubicBezTo>
                    <a:pt x="725527" y="1073715"/>
                    <a:pt x="724956" y="1069715"/>
                    <a:pt x="724099" y="1068857"/>
                  </a:cubicBezTo>
                  <a:cubicBezTo>
                    <a:pt x="723908" y="1068667"/>
                    <a:pt x="723337" y="1068000"/>
                    <a:pt x="722670" y="1067143"/>
                  </a:cubicBezTo>
                  <a:cubicBezTo>
                    <a:pt x="721431" y="1065619"/>
                    <a:pt x="720003" y="1063809"/>
                    <a:pt x="719241" y="1063142"/>
                  </a:cubicBezTo>
                  <a:cubicBezTo>
                    <a:pt x="718193" y="1062285"/>
                    <a:pt x="716574" y="1059523"/>
                    <a:pt x="716193" y="1057904"/>
                  </a:cubicBezTo>
                  <a:cubicBezTo>
                    <a:pt x="715811" y="1056189"/>
                    <a:pt x="712954" y="1052570"/>
                    <a:pt x="711335" y="1051141"/>
                  </a:cubicBezTo>
                  <a:cubicBezTo>
                    <a:pt x="709906" y="1049903"/>
                    <a:pt x="708001" y="1043711"/>
                    <a:pt x="707811" y="1042187"/>
                  </a:cubicBezTo>
                  <a:cubicBezTo>
                    <a:pt x="707715" y="1040663"/>
                    <a:pt x="707525" y="1036377"/>
                    <a:pt x="707620" y="1035043"/>
                  </a:cubicBezTo>
                  <a:cubicBezTo>
                    <a:pt x="707715" y="1034282"/>
                    <a:pt x="707620" y="1032948"/>
                    <a:pt x="707430" y="1031138"/>
                  </a:cubicBezTo>
                  <a:cubicBezTo>
                    <a:pt x="709525" y="1031329"/>
                    <a:pt x="711811" y="1031519"/>
                    <a:pt x="712193" y="1031710"/>
                  </a:cubicBezTo>
                  <a:cubicBezTo>
                    <a:pt x="712669" y="1031995"/>
                    <a:pt x="714574" y="1033234"/>
                    <a:pt x="715240" y="1033615"/>
                  </a:cubicBezTo>
                  <a:cubicBezTo>
                    <a:pt x="715621" y="1033805"/>
                    <a:pt x="718003" y="1034853"/>
                    <a:pt x="718669" y="1034853"/>
                  </a:cubicBezTo>
                  <a:cubicBezTo>
                    <a:pt x="719146" y="1034853"/>
                    <a:pt x="722098" y="1035520"/>
                    <a:pt x="723241" y="1036282"/>
                  </a:cubicBezTo>
                  <a:cubicBezTo>
                    <a:pt x="724384" y="1037044"/>
                    <a:pt x="726289" y="1038187"/>
                    <a:pt x="727146" y="1038377"/>
                  </a:cubicBezTo>
                  <a:cubicBezTo>
                    <a:pt x="727432" y="1038472"/>
                    <a:pt x="727813" y="1038472"/>
                    <a:pt x="728290" y="1038377"/>
                  </a:cubicBezTo>
                  <a:cubicBezTo>
                    <a:pt x="728956" y="1038377"/>
                    <a:pt x="729528" y="1038282"/>
                    <a:pt x="730004" y="1038568"/>
                  </a:cubicBezTo>
                  <a:lnTo>
                    <a:pt x="730194" y="1038758"/>
                  </a:lnTo>
                  <a:cubicBezTo>
                    <a:pt x="731052" y="1039520"/>
                    <a:pt x="732195" y="1040378"/>
                    <a:pt x="733147" y="1040378"/>
                  </a:cubicBezTo>
                  <a:cubicBezTo>
                    <a:pt x="733338" y="1040378"/>
                    <a:pt x="733528" y="1040378"/>
                    <a:pt x="733719" y="1040378"/>
                  </a:cubicBezTo>
                  <a:cubicBezTo>
                    <a:pt x="734576" y="1040378"/>
                    <a:pt x="736481" y="1040282"/>
                    <a:pt x="736862" y="1040663"/>
                  </a:cubicBezTo>
                  <a:cubicBezTo>
                    <a:pt x="737053" y="1040758"/>
                    <a:pt x="737433" y="1041044"/>
                    <a:pt x="738005" y="1041425"/>
                  </a:cubicBezTo>
                  <a:cubicBezTo>
                    <a:pt x="739339" y="1042283"/>
                    <a:pt x="741624" y="1043807"/>
                    <a:pt x="742101" y="1044473"/>
                  </a:cubicBezTo>
                  <a:cubicBezTo>
                    <a:pt x="742863" y="1045426"/>
                    <a:pt x="743053" y="1047140"/>
                    <a:pt x="742958" y="1047902"/>
                  </a:cubicBezTo>
                  <a:cubicBezTo>
                    <a:pt x="742958" y="1048093"/>
                    <a:pt x="742958" y="1048283"/>
                    <a:pt x="742863" y="1048664"/>
                  </a:cubicBezTo>
                  <a:cubicBezTo>
                    <a:pt x="742482" y="1052760"/>
                    <a:pt x="742482" y="1054284"/>
                    <a:pt x="742767" y="1054665"/>
                  </a:cubicBezTo>
                  <a:cubicBezTo>
                    <a:pt x="742863" y="1054855"/>
                    <a:pt x="742958" y="1054951"/>
                    <a:pt x="743149" y="1055237"/>
                  </a:cubicBezTo>
                  <a:cubicBezTo>
                    <a:pt x="743530" y="1055713"/>
                    <a:pt x="744006" y="1056379"/>
                    <a:pt x="744101" y="1056951"/>
                  </a:cubicBezTo>
                  <a:cubicBezTo>
                    <a:pt x="744196" y="1057808"/>
                    <a:pt x="745435" y="1062666"/>
                    <a:pt x="745435" y="1062952"/>
                  </a:cubicBezTo>
                  <a:lnTo>
                    <a:pt x="745530" y="1063238"/>
                  </a:lnTo>
                  <a:lnTo>
                    <a:pt x="756769" y="1062380"/>
                  </a:lnTo>
                  <a:cubicBezTo>
                    <a:pt x="757817" y="1062761"/>
                    <a:pt x="759246" y="1063333"/>
                    <a:pt x="759531" y="1063618"/>
                  </a:cubicBezTo>
                  <a:cubicBezTo>
                    <a:pt x="760484" y="1064571"/>
                    <a:pt x="761532" y="1066000"/>
                    <a:pt x="761532" y="1066381"/>
                  </a:cubicBezTo>
                  <a:cubicBezTo>
                    <a:pt x="761532" y="1066571"/>
                    <a:pt x="761055" y="1067143"/>
                    <a:pt x="760770" y="1067619"/>
                  </a:cubicBezTo>
                  <a:cubicBezTo>
                    <a:pt x="759722" y="1069238"/>
                    <a:pt x="758389" y="1071143"/>
                    <a:pt x="759436" y="1071905"/>
                  </a:cubicBezTo>
                  <a:cubicBezTo>
                    <a:pt x="760579" y="1072763"/>
                    <a:pt x="761817" y="1073429"/>
                    <a:pt x="762770" y="1073810"/>
                  </a:cubicBezTo>
                  <a:cubicBezTo>
                    <a:pt x="763532" y="1074096"/>
                    <a:pt x="765913" y="1075715"/>
                    <a:pt x="766866" y="1076858"/>
                  </a:cubicBezTo>
                  <a:cubicBezTo>
                    <a:pt x="766866" y="1076954"/>
                    <a:pt x="766866" y="1077049"/>
                    <a:pt x="766866" y="1077144"/>
                  </a:cubicBezTo>
                  <a:cubicBezTo>
                    <a:pt x="766961" y="1078478"/>
                    <a:pt x="766961" y="1080097"/>
                    <a:pt x="766580" y="1080763"/>
                  </a:cubicBezTo>
                  <a:cubicBezTo>
                    <a:pt x="766390" y="1081049"/>
                    <a:pt x="766104" y="1081335"/>
                    <a:pt x="765913" y="1081525"/>
                  </a:cubicBezTo>
                  <a:cubicBezTo>
                    <a:pt x="765342" y="1082097"/>
                    <a:pt x="764675" y="1082668"/>
                    <a:pt x="764580" y="1084192"/>
                  </a:cubicBezTo>
                  <a:cubicBezTo>
                    <a:pt x="764580" y="1084859"/>
                    <a:pt x="764580" y="1085526"/>
                    <a:pt x="764580" y="1086193"/>
                  </a:cubicBezTo>
                  <a:cubicBezTo>
                    <a:pt x="764580" y="1087336"/>
                    <a:pt x="764580" y="1088479"/>
                    <a:pt x="764294" y="1089241"/>
                  </a:cubicBezTo>
                  <a:cubicBezTo>
                    <a:pt x="764009" y="1089812"/>
                    <a:pt x="763532" y="1091241"/>
                    <a:pt x="763246" y="1092955"/>
                  </a:cubicBezTo>
                  <a:lnTo>
                    <a:pt x="758008" y="1090574"/>
                  </a:lnTo>
                  <a:lnTo>
                    <a:pt x="751816" y="1090765"/>
                  </a:lnTo>
                  <a:lnTo>
                    <a:pt x="735243" y="1094384"/>
                  </a:lnTo>
                  <a:lnTo>
                    <a:pt x="735148" y="1094575"/>
                  </a:lnTo>
                  <a:cubicBezTo>
                    <a:pt x="734385" y="1096099"/>
                    <a:pt x="732004" y="1101338"/>
                    <a:pt x="731814" y="1101623"/>
                  </a:cubicBezTo>
                  <a:lnTo>
                    <a:pt x="730766" y="1107624"/>
                  </a:lnTo>
                  <a:lnTo>
                    <a:pt x="727528" y="1115720"/>
                  </a:lnTo>
                  <a:cubicBezTo>
                    <a:pt x="727146" y="1115434"/>
                    <a:pt x="726765" y="1115244"/>
                    <a:pt x="726385" y="1115149"/>
                  </a:cubicBezTo>
                  <a:cubicBezTo>
                    <a:pt x="726194" y="1115054"/>
                    <a:pt x="726003" y="1115054"/>
                    <a:pt x="725813" y="1114958"/>
                  </a:cubicBezTo>
                  <a:cubicBezTo>
                    <a:pt x="725336" y="1114577"/>
                    <a:pt x="723813" y="1113434"/>
                    <a:pt x="723337" y="1112958"/>
                  </a:cubicBezTo>
                  <a:cubicBezTo>
                    <a:pt x="722860" y="1112482"/>
                    <a:pt x="721527" y="1112482"/>
                    <a:pt x="719812" y="1112482"/>
                  </a:cubicBezTo>
                  <a:cubicBezTo>
                    <a:pt x="719526" y="1112482"/>
                    <a:pt x="719241" y="1112482"/>
                    <a:pt x="719050" y="1112482"/>
                  </a:cubicBezTo>
                  <a:cubicBezTo>
                    <a:pt x="717907" y="1112482"/>
                    <a:pt x="716288" y="1111815"/>
                    <a:pt x="715335" y="1111243"/>
                  </a:cubicBezTo>
                  <a:cubicBezTo>
                    <a:pt x="714192" y="1110482"/>
                    <a:pt x="711430" y="1110482"/>
                    <a:pt x="710478" y="1110863"/>
                  </a:cubicBezTo>
                  <a:cubicBezTo>
                    <a:pt x="709906" y="1111148"/>
                    <a:pt x="707144" y="1111529"/>
                    <a:pt x="705906" y="1111529"/>
                  </a:cubicBezTo>
                  <a:cubicBezTo>
                    <a:pt x="704667" y="1111529"/>
                    <a:pt x="703810" y="1113625"/>
                    <a:pt x="703334" y="1114863"/>
                  </a:cubicBezTo>
                  <a:cubicBezTo>
                    <a:pt x="703144" y="1114863"/>
                    <a:pt x="702953" y="1114863"/>
                    <a:pt x="702762" y="1114863"/>
                  </a:cubicBezTo>
                  <a:cubicBezTo>
                    <a:pt x="701429" y="1114958"/>
                    <a:pt x="700286" y="1114958"/>
                    <a:pt x="699905" y="1114958"/>
                  </a:cubicBezTo>
                  <a:cubicBezTo>
                    <a:pt x="698571" y="1114958"/>
                    <a:pt x="696571" y="1119435"/>
                    <a:pt x="696571" y="1119435"/>
                  </a:cubicBezTo>
                  <a:cubicBezTo>
                    <a:pt x="696285" y="1120102"/>
                    <a:pt x="694571" y="1121150"/>
                    <a:pt x="693428" y="1121721"/>
                  </a:cubicBezTo>
                  <a:lnTo>
                    <a:pt x="693333" y="1121816"/>
                  </a:lnTo>
                  <a:lnTo>
                    <a:pt x="692094" y="1124388"/>
                  </a:lnTo>
                  <a:cubicBezTo>
                    <a:pt x="688951" y="1124197"/>
                    <a:pt x="685713" y="1123817"/>
                    <a:pt x="685237" y="1123626"/>
                  </a:cubicBezTo>
                  <a:cubicBezTo>
                    <a:pt x="684760" y="1123340"/>
                    <a:pt x="684474" y="1120673"/>
                    <a:pt x="684474" y="1119625"/>
                  </a:cubicBezTo>
                  <a:cubicBezTo>
                    <a:pt x="684474" y="1119245"/>
                    <a:pt x="684284" y="1118292"/>
                    <a:pt x="683808" y="1116768"/>
                  </a:cubicBezTo>
                  <a:cubicBezTo>
                    <a:pt x="683331" y="1115244"/>
                    <a:pt x="682855" y="1113339"/>
                    <a:pt x="682855" y="1112767"/>
                  </a:cubicBezTo>
                  <a:cubicBezTo>
                    <a:pt x="682951" y="1111720"/>
                    <a:pt x="681712" y="1111339"/>
                    <a:pt x="680760" y="1110958"/>
                  </a:cubicBezTo>
                  <a:cubicBezTo>
                    <a:pt x="680379" y="1110863"/>
                    <a:pt x="679903" y="1110672"/>
                    <a:pt x="679712" y="1110482"/>
                  </a:cubicBezTo>
                  <a:cubicBezTo>
                    <a:pt x="679140" y="1110100"/>
                    <a:pt x="678855" y="1106671"/>
                    <a:pt x="678855" y="1105529"/>
                  </a:cubicBezTo>
                  <a:cubicBezTo>
                    <a:pt x="678950" y="1104671"/>
                    <a:pt x="678188" y="1103814"/>
                    <a:pt x="677521" y="1102957"/>
                  </a:cubicBezTo>
                  <a:lnTo>
                    <a:pt x="677235" y="1102576"/>
                  </a:lnTo>
                  <a:cubicBezTo>
                    <a:pt x="676759" y="1102004"/>
                    <a:pt x="676474" y="1101052"/>
                    <a:pt x="676283" y="1100385"/>
                  </a:cubicBezTo>
                  <a:cubicBezTo>
                    <a:pt x="676188" y="1100004"/>
                    <a:pt x="676092" y="1099718"/>
                    <a:pt x="675997" y="1099623"/>
                  </a:cubicBezTo>
                  <a:cubicBezTo>
                    <a:pt x="675902" y="1099147"/>
                    <a:pt x="677331" y="1096289"/>
                    <a:pt x="677902" y="1095051"/>
                  </a:cubicBezTo>
                  <a:cubicBezTo>
                    <a:pt x="678188" y="1094479"/>
                    <a:pt x="678378" y="1094003"/>
                    <a:pt x="678474" y="1093813"/>
                  </a:cubicBezTo>
                  <a:cubicBezTo>
                    <a:pt x="678855" y="1092860"/>
                    <a:pt x="677617" y="1091717"/>
                    <a:pt x="676664" y="1090860"/>
                  </a:cubicBezTo>
                  <a:cubicBezTo>
                    <a:pt x="676474" y="1090670"/>
                    <a:pt x="676283" y="1090479"/>
                    <a:pt x="676188" y="1090384"/>
                  </a:cubicBezTo>
                  <a:cubicBezTo>
                    <a:pt x="675997" y="1090193"/>
                    <a:pt x="675712" y="1089908"/>
                    <a:pt x="675330" y="1089526"/>
                  </a:cubicBezTo>
                  <a:cubicBezTo>
                    <a:pt x="674664" y="1088860"/>
                    <a:pt x="673806" y="1088098"/>
                    <a:pt x="673616" y="1087717"/>
                  </a:cubicBezTo>
                  <a:cubicBezTo>
                    <a:pt x="673330" y="1087145"/>
                    <a:pt x="673140" y="1084574"/>
                    <a:pt x="673235" y="1083621"/>
                  </a:cubicBezTo>
                  <a:cubicBezTo>
                    <a:pt x="673330" y="1082668"/>
                    <a:pt x="672187" y="1081335"/>
                    <a:pt x="672092" y="1081240"/>
                  </a:cubicBezTo>
                  <a:lnTo>
                    <a:pt x="669901" y="1080287"/>
                  </a:lnTo>
                  <a:lnTo>
                    <a:pt x="669996" y="1078763"/>
                  </a:lnTo>
                  <a:cubicBezTo>
                    <a:pt x="669996" y="1078478"/>
                    <a:pt x="670092" y="1077906"/>
                    <a:pt x="670187" y="1077334"/>
                  </a:cubicBezTo>
                  <a:cubicBezTo>
                    <a:pt x="670282" y="1076763"/>
                    <a:pt x="670282" y="1076096"/>
                    <a:pt x="670378" y="1075715"/>
                  </a:cubicBezTo>
                  <a:cubicBezTo>
                    <a:pt x="670378" y="1075429"/>
                    <a:pt x="671235" y="1075144"/>
                    <a:pt x="671616" y="1074953"/>
                  </a:cubicBezTo>
                  <a:cubicBezTo>
                    <a:pt x="671806" y="1074858"/>
                    <a:pt x="671997" y="1074763"/>
                    <a:pt x="672187" y="1074667"/>
                  </a:cubicBezTo>
                  <a:cubicBezTo>
                    <a:pt x="672473" y="1074477"/>
                    <a:pt x="673140" y="1074001"/>
                    <a:pt x="673330" y="1073810"/>
                  </a:cubicBezTo>
                  <a:cubicBezTo>
                    <a:pt x="673330" y="1073810"/>
                    <a:pt x="673330" y="1073810"/>
                    <a:pt x="673330" y="1073810"/>
                  </a:cubicBezTo>
                  <a:cubicBezTo>
                    <a:pt x="673426" y="1073905"/>
                    <a:pt x="673521" y="1074096"/>
                    <a:pt x="673616" y="1074287"/>
                  </a:cubicBezTo>
                  <a:cubicBezTo>
                    <a:pt x="673902" y="1074858"/>
                    <a:pt x="674187" y="1075429"/>
                    <a:pt x="674759" y="1075429"/>
                  </a:cubicBezTo>
                  <a:cubicBezTo>
                    <a:pt x="675235" y="1075429"/>
                    <a:pt x="675521" y="1074953"/>
                    <a:pt x="675712" y="1074477"/>
                  </a:cubicBezTo>
                  <a:cubicBezTo>
                    <a:pt x="675807" y="1074191"/>
                    <a:pt x="675997" y="1073905"/>
                    <a:pt x="676188" y="1073715"/>
                  </a:cubicBezTo>
                  <a:lnTo>
                    <a:pt x="676378" y="1073525"/>
                  </a:lnTo>
                  <a:cubicBezTo>
                    <a:pt x="677045" y="1072763"/>
                    <a:pt x="677521" y="1072286"/>
                    <a:pt x="677426" y="1071810"/>
                  </a:cubicBezTo>
                  <a:cubicBezTo>
                    <a:pt x="677426" y="1071620"/>
                    <a:pt x="677235" y="1071524"/>
                    <a:pt x="677140" y="1071429"/>
                  </a:cubicBezTo>
                  <a:cubicBezTo>
                    <a:pt x="677045" y="1071334"/>
                    <a:pt x="676759" y="1071238"/>
                    <a:pt x="676474" y="1071143"/>
                  </a:cubicBezTo>
                  <a:cubicBezTo>
                    <a:pt x="675997" y="1070953"/>
                    <a:pt x="675140" y="1070572"/>
                    <a:pt x="674949" y="1070476"/>
                  </a:cubicBezTo>
                  <a:lnTo>
                    <a:pt x="674854" y="1070381"/>
                  </a:lnTo>
                  <a:cubicBezTo>
                    <a:pt x="674854" y="1070381"/>
                    <a:pt x="674664" y="1070286"/>
                    <a:pt x="674473" y="1070191"/>
                  </a:cubicBezTo>
                  <a:cubicBezTo>
                    <a:pt x="674759" y="1069715"/>
                    <a:pt x="675330" y="1068476"/>
                    <a:pt x="675616" y="1067809"/>
                  </a:cubicBezTo>
                  <a:cubicBezTo>
                    <a:pt x="676092" y="1066667"/>
                    <a:pt x="673711" y="1060856"/>
                    <a:pt x="673044" y="1059999"/>
                  </a:cubicBezTo>
                  <a:cubicBezTo>
                    <a:pt x="672664" y="1059428"/>
                    <a:pt x="672568" y="1058475"/>
                    <a:pt x="672473" y="1057522"/>
                  </a:cubicBezTo>
                  <a:cubicBezTo>
                    <a:pt x="672378" y="1056951"/>
                    <a:pt x="672378" y="1056284"/>
                    <a:pt x="672187" y="1055808"/>
                  </a:cubicBezTo>
                  <a:cubicBezTo>
                    <a:pt x="671901" y="1054665"/>
                    <a:pt x="673330" y="1051426"/>
                    <a:pt x="673902" y="1050188"/>
                  </a:cubicBezTo>
                  <a:cubicBezTo>
                    <a:pt x="673997" y="1049998"/>
                    <a:pt x="674093" y="1049807"/>
                    <a:pt x="674093" y="1049712"/>
                  </a:cubicBezTo>
                  <a:cubicBezTo>
                    <a:pt x="674378" y="1048950"/>
                    <a:pt x="674378" y="1047902"/>
                    <a:pt x="674473" y="1047140"/>
                  </a:cubicBezTo>
                  <a:cubicBezTo>
                    <a:pt x="674473" y="1046854"/>
                    <a:pt x="674473" y="1046664"/>
                    <a:pt x="674473" y="1046474"/>
                  </a:cubicBezTo>
                  <a:cubicBezTo>
                    <a:pt x="674473" y="1045902"/>
                    <a:pt x="674187" y="1044664"/>
                    <a:pt x="673902" y="1043521"/>
                  </a:cubicBezTo>
                  <a:cubicBezTo>
                    <a:pt x="673711" y="1042854"/>
                    <a:pt x="673616" y="1042187"/>
                    <a:pt x="673521" y="1041806"/>
                  </a:cubicBezTo>
                  <a:cubicBezTo>
                    <a:pt x="673426" y="1041140"/>
                    <a:pt x="674569" y="1038663"/>
                    <a:pt x="675140" y="1037520"/>
                  </a:cubicBezTo>
                  <a:lnTo>
                    <a:pt x="675330" y="1037044"/>
                  </a:lnTo>
                  <a:cubicBezTo>
                    <a:pt x="675902" y="1035805"/>
                    <a:pt x="675807" y="1033520"/>
                    <a:pt x="675712" y="1031995"/>
                  </a:cubicBezTo>
                  <a:cubicBezTo>
                    <a:pt x="675616" y="1030948"/>
                    <a:pt x="674187" y="1029519"/>
                    <a:pt x="672568" y="1028090"/>
                  </a:cubicBezTo>
                  <a:cubicBezTo>
                    <a:pt x="672283" y="1027804"/>
                    <a:pt x="671997" y="1027614"/>
                    <a:pt x="671901" y="1027424"/>
                  </a:cubicBezTo>
                  <a:cubicBezTo>
                    <a:pt x="671521" y="1027042"/>
                    <a:pt x="671140" y="1025899"/>
                    <a:pt x="670949" y="1024947"/>
                  </a:cubicBezTo>
                  <a:cubicBezTo>
                    <a:pt x="670663" y="1024090"/>
                    <a:pt x="670473" y="1023518"/>
                    <a:pt x="670282" y="1023233"/>
                  </a:cubicBezTo>
                  <a:cubicBezTo>
                    <a:pt x="669996" y="1022851"/>
                    <a:pt x="669044" y="1022185"/>
                    <a:pt x="668092" y="1021518"/>
                  </a:cubicBezTo>
                  <a:cubicBezTo>
                    <a:pt x="668663" y="1021232"/>
                    <a:pt x="669330" y="1020946"/>
                    <a:pt x="669711" y="1020946"/>
                  </a:cubicBezTo>
                  <a:cubicBezTo>
                    <a:pt x="670568" y="1020946"/>
                    <a:pt x="678569" y="1021328"/>
                    <a:pt x="678569" y="1021328"/>
                  </a:cubicBezTo>
                  <a:lnTo>
                    <a:pt x="678760" y="1021328"/>
                  </a:lnTo>
                  <a:lnTo>
                    <a:pt x="678855" y="1021232"/>
                  </a:lnTo>
                  <a:cubicBezTo>
                    <a:pt x="679045" y="1021137"/>
                    <a:pt x="683808" y="1017994"/>
                    <a:pt x="684570" y="1017327"/>
                  </a:cubicBezTo>
                  <a:cubicBezTo>
                    <a:pt x="684855" y="1017041"/>
                    <a:pt x="686475" y="1016374"/>
                    <a:pt x="687713" y="1015803"/>
                  </a:cubicBezTo>
                  <a:cubicBezTo>
                    <a:pt x="689999" y="1014755"/>
                    <a:pt x="691142" y="1014279"/>
                    <a:pt x="691523" y="1013898"/>
                  </a:cubicBezTo>
                  <a:cubicBezTo>
                    <a:pt x="692190" y="1013136"/>
                    <a:pt x="693999" y="1011707"/>
                    <a:pt x="694476" y="1011707"/>
                  </a:cubicBezTo>
                  <a:cubicBezTo>
                    <a:pt x="694666" y="1011707"/>
                    <a:pt x="695047" y="1011707"/>
                    <a:pt x="695619" y="1011612"/>
                  </a:cubicBezTo>
                  <a:cubicBezTo>
                    <a:pt x="697334" y="1011517"/>
                    <a:pt x="701524" y="1011326"/>
                    <a:pt x="702858" y="1011612"/>
                  </a:cubicBezTo>
                  <a:cubicBezTo>
                    <a:pt x="702762" y="1011898"/>
                    <a:pt x="702668" y="1012279"/>
                    <a:pt x="702668" y="1012565"/>
                  </a:cubicBezTo>
                  <a:cubicBezTo>
                    <a:pt x="702668" y="1013231"/>
                    <a:pt x="702858" y="1014088"/>
                    <a:pt x="703048" y="1014946"/>
                  </a:cubicBezTo>
                  <a:cubicBezTo>
                    <a:pt x="703239" y="1015803"/>
                    <a:pt x="703524" y="1016755"/>
                    <a:pt x="703524" y="1017517"/>
                  </a:cubicBezTo>
                  <a:cubicBezTo>
                    <a:pt x="703524" y="1018089"/>
                    <a:pt x="703429" y="1018661"/>
                    <a:pt x="703334" y="1019232"/>
                  </a:cubicBezTo>
                  <a:cubicBezTo>
                    <a:pt x="703048" y="1020661"/>
                    <a:pt x="702858" y="1021708"/>
                    <a:pt x="703048" y="1022375"/>
                  </a:cubicBezTo>
                  <a:close/>
                  <a:moveTo>
                    <a:pt x="786297" y="1125721"/>
                  </a:moveTo>
                  <a:cubicBezTo>
                    <a:pt x="786583" y="1126674"/>
                    <a:pt x="787535" y="1127722"/>
                    <a:pt x="788487" y="1127722"/>
                  </a:cubicBezTo>
                  <a:cubicBezTo>
                    <a:pt x="788773" y="1127722"/>
                    <a:pt x="789059" y="1127626"/>
                    <a:pt x="789440" y="1127626"/>
                  </a:cubicBezTo>
                  <a:cubicBezTo>
                    <a:pt x="790202" y="1127531"/>
                    <a:pt x="791250" y="1127341"/>
                    <a:pt x="792011" y="1127531"/>
                  </a:cubicBezTo>
                  <a:cubicBezTo>
                    <a:pt x="792869" y="1127817"/>
                    <a:pt x="795346" y="1129055"/>
                    <a:pt x="796393" y="1129722"/>
                  </a:cubicBezTo>
                  <a:cubicBezTo>
                    <a:pt x="796012" y="1133342"/>
                    <a:pt x="795631" y="1136961"/>
                    <a:pt x="795726" y="1137533"/>
                  </a:cubicBezTo>
                  <a:cubicBezTo>
                    <a:pt x="795822" y="1138485"/>
                    <a:pt x="796298" y="1142390"/>
                    <a:pt x="796203" y="1144391"/>
                  </a:cubicBezTo>
                  <a:cubicBezTo>
                    <a:pt x="796012" y="1146772"/>
                    <a:pt x="795250" y="1148486"/>
                    <a:pt x="793726" y="1149725"/>
                  </a:cubicBezTo>
                  <a:cubicBezTo>
                    <a:pt x="791726" y="1151344"/>
                    <a:pt x="788964" y="1153630"/>
                    <a:pt x="788011" y="1154773"/>
                  </a:cubicBezTo>
                  <a:cubicBezTo>
                    <a:pt x="787630" y="1155154"/>
                    <a:pt x="787344" y="1155630"/>
                    <a:pt x="786964" y="1156201"/>
                  </a:cubicBezTo>
                  <a:cubicBezTo>
                    <a:pt x="786392" y="1157154"/>
                    <a:pt x="785630" y="1158392"/>
                    <a:pt x="784868" y="1158488"/>
                  </a:cubicBezTo>
                  <a:cubicBezTo>
                    <a:pt x="784487" y="1158583"/>
                    <a:pt x="783820" y="1158583"/>
                    <a:pt x="783059" y="1158583"/>
                  </a:cubicBezTo>
                  <a:cubicBezTo>
                    <a:pt x="781249" y="1158678"/>
                    <a:pt x="779058" y="1158773"/>
                    <a:pt x="777724" y="1159345"/>
                  </a:cubicBezTo>
                  <a:cubicBezTo>
                    <a:pt x="776105" y="1160107"/>
                    <a:pt x="772867" y="1160392"/>
                    <a:pt x="771628" y="1160392"/>
                  </a:cubicBezTo>
                  <a:cubicBezTo>
                    <a:pt x="771247" y="1160392"/>
                    <a:pt x="770580" y="1160107"/>
                    <a:pt x="769819" y="1159916"/>
                  </a:cubicBezTo>
                  <a:cubicBezTo>
                    <a:pt x="768580" y="1159440"/>
                    <a:pt x="766961" y="1158964"/>
                    <a:pt x="765532" y="1158964"/>
                  </a:cubicBezTo>
                  <a:cubicBezTo>
                    <a:pt x="765818" y="1157725"/>
                    <a:pt x="765913" y="1156678"/>
                    <a:pt x="765913" y="1155630"/>
                  </a:cubicBezTo>
                  <a:cubicBezTo>
                    <a:pt x="765913" y="1155249"/>
                    <a:pt x="765913" y="1154868"/>
                    <a:pt x="765913" y="1154582"/>
                  </a:cubicBezTo>
                  <a:cubicBezTo>
                    <a:pt x="766008" y="1153820"/>
                    <a:pt x="766390" y="1151915"/>
                    <a:pt x="766771" y="1150296"/>
                  </a:cubicBezTo>
                  <a:cubicBezTo>
                    <a:pt x="767151" y="1148772"/>
                    <a:pt x="767437" y="1147534"/>
                    <a:pt x="767437" y="1146962"/>
                  </a:cubicBezTo>
                  <a:cubicBezTo>
                    <a:pt x="767437" y="1146391"/>
                    <a:pt x="768294" y="1145057"/>
                    <a:pt x="768961" y="1143819"/>
                  </a:cubicBezTo>
                  <a:cubicBezTo>
                    <a:pt x="769437" y="1142962"/>
                    <a:pt x="769914" y="1142104"/>
                    <a:pt x="770199" y="1141438"/>
                  </a:cubicBezTo>
                  <a:cubicBezTo>
                    <a:pt x="771057" y="1139628"/>
                    <a:pt x="770962" y="1136771"/>
                    <a:pt x="770866" y="1134770"/>
                  </a:cubicBezTo>
                  <a:cubicBezTo>
                    <a:pt x="770771" y="1132770"/>
                    <a:pt x="769056" y="1127246"/>
                    <a:pt x="768485" y="1125817"/>
                  </a:cubicBezTo>
                  <a:cubicBezTo>
                    <a:pt x="767914" y="1124197"/>
                    <a:pt x="766485" y="1121816"/>
                    <a:pt x="765818" y="1120959"/>
                  </a:cubicBezTo>
                  <a:cubicBezTo>
                    <a:pt x="765437" y="1120388"/>
                    <a:pt x="765151" y="1117721"/>
                    <a:pt x="765342" y="1115911"/>
                  </a:cubicBezTo>
                  <a:cubicBezTo>
                    <a:pt x="766771" y="1115816"/>
                    <a:pt x="768676" y="1115816"/>
                    <a:pt x="769247" y="1115911"/>
                  </a:cubicBezTo>
                  <a:cubicBezTo>
                    <a:pt x="770199" y="1116101"/>
                    <a:pt x="772961" y="1116101"/>
                    <a:pt x="773914" y="1116101"/>
                  </a:cubicBezTo>
                  <a:cubicBezTo>
                    <a:pt x="774390" y="1116101"/>
                    <a:pt x="775438" y="1116006"/>
                    <a:pt x="776200" y="1115911"/>
                  </a:cubicBezTo>
                  <a:cubicBezTo>
                    <a:pt x="776772" y="1115816"/>
                    <a:pt x="777343" y="1115816"/>
                    <a:pt x="777534" y="1115816"/>
                  </a:cubicBezTo>
                  <a:cubicBezTo>
                    <a:pt x="777819" y="1115816"/>
                    <a:pt x="778201" y="1115720"/>
                    <a:pt x="778581" y="1115625"/>
                  </a:cubicBezTo>
                  <a:cubicBezTo>
                    <a:pt x="779058" y="1115434"/>
                    <a:pt x="779724" y="1115244"/>
                    <a:pt x="780105" y="1115339"/>
                  </a:cubicBezTo>
                  <a:cubicBezTo>
                    <a:pt x="780867" y="1115530"/>
                    <a:pt x="782486" y="1116482"/>
                    <a:pt x="782963" y="1116863"/>
                  </a:cubicBezTo>
                  <a:cubicBezTo>
                    <a:pt x="784106" y="1118006"/>
                    <a:pt x="785821" y="1120102"/>
                    <a:pt x="785725" y="1120673"/>
                  </a:cubicBezTo>
                  <a:cubicBezTo>
                    <a:pt x="786011" y="1121245"/>
                    <a:pt x="785916" y="1124769"/>
                    <a:pt x="786297" y="1125721"/>
                  </a:cubicBezTo>
                  <a:close/>
                  <a:moveTo>
                    <a:pt x="764865" y="1114958"/>
                  </a:moveTo>
                  <a:cubicBezTo>
                    <a:pt x="764580" y="1116482"/>
                    <a:pt x="764675" y="1120483"/>
                    <a:pt x="765437" y="1121530"/>
                  </a:cubicBezTo>
                  <a:cubicBezTo>
                    <a:pt x="766008" y="1122292"/>
                    <a:pt x="767437" y="1124674"/>
                    <a:pt x="768009" y="1126198"/>
                  </a:cubicBezTo>
                  <a:cubicBezTo>
                    <a:pt x="768676" y="1127817"/>
                    <a:pt x="770199" y="1133056"/>
                    <a:pt x="770295" y="1134961"/>
                  </a:cubicBezTo>
                  <a:cubicBezTo>
                    <a:pt x="770295" y="1135723"/>
                    <a:pt x="770295" y="1136675"/>
                    <a:pt x="770295" y="1137628"/>
                  </a:cubicBezTo>
                  <a:cubicBezTo>
                    <a:pt x="769152" y="1137342"/>
                    <a:pt x="766199" y="1136485"/>
                    <a:pt x="764961" y="1136199"/>
                  </a:cubicBezTo>
                  <a:cubicBezTo>
                    <a:pt x="763436" y="1135913"/>
                    <a:pt x="759246" y="1134389"/>
                    <a:pt x="758579" y="1134008"/>
                  </a:cubicBezTo>
                  <a:cubicBezTo>
                    <a:pt x="758103" y="1133722"/>
                    <a:pt x="753817" y="1131627"/>
                    <a:pt x="752388" y="1131151"/>
                  </a:cubicBezTo>
                  <a:cubicBezTo>
                    <a:pt x="750959" y="1130579"/>
                    <a:pt x="745815" y="1130293"/>
                    <a:pt x="743530" y="1130293"/>
                  </a:cubicBezTo>
                  <a:cubicBezTo>
                    <a:pt x="742672" y="1130293"/>
                    <a:pt x="740577" y="1128770"/>
                    <a:pt x="735148" y="1121626"/>
                  </a:cubicBezTo>
                  <a:cubicBezTo>
                    <a:pt x="734957" y="1121340"/>
                    <a:pt x="734767" y="1121150"/>
                    <a:pt x="734671" y="1120959"/>
                  </a:cubicBezTo>
                  <a:cubicBezTo>
                    <a:pt x="734005" y="1120102"/>
                    <a:pt x="732671" y="1120007"/>
                    <a:pt x="731433" y="1119816"/>
                  </a:cubicBezTo>
                  <a:cubicBezTo>
                    <a:pt x="730956" y="1119721"/>
                    <a:pt x="730480" y="1119721"/>
                    <a:pt x="730194" y="1119625"/>
                  </a:cubicBezTo>
                  <a:cubicBezTo>
                    <a:pt x="729623" y="1119435"/>
                    <a:pt x="728956" y="1118101"/>
                    <a:pt x="728575" y="1117244"/>
                  </a:cubicBezTo>
                  <a:cubicBezTo>
                    <a:pt x="728480" y="1117054"/>
                    <a:pt x="728385" y="1116863"/>
                    <a:pt x="728290" y="1116768"/>
                  </a:cubicBezTo>
                  <a:lnTo>
                    <a:pt x="731719" y="1108100"/>
                  </a:lnTo>
                  <a:lnTo>
                    <a:pt x="732766" y="1102100"/>
                  </a:lnTo>
                  <a:cubicBezTo>
                    <a:pt x="732766" y="1102004"/>
                    <a:pt x="735052" y="1097051"/>
                    <a:pt x="735910" y="1095337"/>
                  </a:cubicBezTo>
                  <a:lnTo>
                    <a:pt x="751912" y="1091813"/>
                  </a:lnTo>
                  <a:lnTo>
                    <a:pt x="757817" y="1091622"/>
                  </a:lnTo>
                  <a:lnTo>
                    <a:pt x="763151" y="1094003"/>
                  </a:lnTo>
                  <a:cubicBezTo>
                    <a:pt x="763151" y="1094194"/>
                    <a:pt x="763056" y="1094479"/>
                    <a:pt x="763056" y="1094670"/>
                  </a:cubicBezTo>
                  <a:cubicBezTo>
                    <a:pt x="762960" y="1096766"/>
                    <a:pt x="763723" y="1099147"/>
                    <a:pt x="764294" y="1100290"/>
                  </a:cubicBezTo>
                  <a:lnTo>
                    <a:pt x="764389" y="1100480"/>
                  </a:lnTo>
                  <a:cubicBezTo>
                    <a:pt x="766866" y="1104862"/>
                    <a:pt x="767151" y="1106481"/>
                    <a:pt x="766961" y="1107148"/>
                  </a:cubicBezTo>
                  <a:cubicBezTo>
                    <a:pt x="766390" y="1108672"/>
                    <a:pt x="765246" y="1113339"/>
                    <a:pt x="764865" y="1114958"/>
                  </a:cubicBezTo>
                  <a:close/>
                  <a:moveTo>
                    <a:pt x="726385" y="1116196"/>
                  </a:moveTo>
                  <a:lnTo>
                    <a:pt x="724575" y="1115816"/>
                  </a:lnTo>
                  <a:lnTo>
                    <a:pt x="718383" y="1115816"/>
                  </a:lnTo>
                  <a:lnTo>
                    <a:pt x="718193" y="1116006"/>
                  </a:lnTo>
                  <a:cubicBezTo>
                    <a:pt x="716098" y="1118483"/>
                    <a:pt x="713526" y="1121150"/>
                    <a:pt x="712669" y="1121721"/>
                  </a:cubicBezTo>
                  <a:cubicBezTo>
                    <a:pt x="712383" y="1121054"/>
                    <a:pt x="712287" y="1119625"/>
                    <a:pt x="712383" y="1118483"/>
                  </a:cubicBezTo>
                  <a:cubicBezTo>
                    <a:pt x="712478" y="1117625"/>
                    <a:pt x="711430" y="1116768"/>
                    <a:pt x="710573" y="1116196"/>
                  </a:cubicBezTo>
                  <a:cubicBezTo>
                    <a:pt x="710287" y="1116006"/>
                    <a:pt x="709906" y="1115720"/>
                    <a:pt x="709906" y="1115625"/>
                  </a:cubicBezTo>
                  <a:cubicBezTo>
                    <a:pt x="709430" y="1114958"/>
                    <a:pt x="708096" y="1114958"/>
                    <a:pt x="706953" y="1114958"/>
                  </a:cubicBezTo>
                  <a:cubicBezTo>
                    <a:pt x="706573" y="1114958"/>
                    <a:pt x="705620" y="1115054"/>
                    <a:pt x="704477" y="1115054"/>
                  </a:cubicBezTo>
                  <a:cubicBezTo>
                    <a:pt x="705049" y="1113625"/>
                    <a:pt x="705620" y="1112577"/>
                    <a:pt x="706001" y="1112577"/>
                  </a:cubicBezTo>
                  <a:cubicBezTo>
                    <a:pt x="707144" y="1112577"/>
                    <a:pt x="710192" y="1112291"/>
                    <a:pt x="710954" y="1111815"/>
                  </a:cubicBezTo>
                  <a:cubicBezTo>
                    <a:pt x="711526" y="1111529"/>
                    <a:pt x="714002" y="1111529"/>
                    <a:pt x="714859" y="1112101"/>
                  </a:cubicBezTo>
                  <a:cubicBezTo>
                    <a:pt x="715907" y="1112767"/>
                    <a:pt x="717717" y="1113529"/>
                    <a:pt x="719050" y="1113529"/>
                  </a:cubicBezTo>
                  <a:cubicBezTo>
                    <a:pt x="719241" y="1113529"/>
                    <a:pt x="719526" y="1113529"/>
                    <a:pt x="719812" y="1113529"/>
                  </a:cubicBezTo>
                  <a:cubicBezTo>
                    <a:pt x="720669" y="1113529"/>
                    <a:pt x="722479" y="1113434"/>
                    <a:pt x="722670" y="1113720"/>
                  </a:cubicBezTo>
                  <a:cubicBezTo>
                    <a:pt x="723241" y="1114292"/>
                    <a:pt x="724765" y="1115434"/>
                    <a:pt x="725242" y="1115816"/>
                  </a:cubicBezTo>
                  <a:cubicBezTo>
                    <a:pt x="725432" y="1116006"/>
                    <a:pt x="725718" y="1116006"/>
                    <a:pt x="726003" y="1116101"/>
                  </a:cubicBezTo>
                  <a:cubicBezTo>
                    <a:pt x="726289" y="1116101"/>
                    <a:pt x="726289" y="1116196"/>
                    <a:pt x="726385" y="1116196"/>
                  </a:cubicBezTo>
                  <a:close/>
                  <a:moveTo>
                    <a:pt x="670854" y="1070953"/>
                  </a:moveTo>
                  <a:cubicBezTo>
                    <a:pt x="670854" y="1070476"/>
                    <a:pt x="670854" y="1069905"/>
                    <a:pt x="670949" y="1069524"/>
                  </a:cubicBezTo>
                  <a:cubicBezTo>
                    <a:pt x="671330" y="1069619"/>
                    <a:pt x="672187" y="1070000"/>
                    <a:pt x="672473" y="1070191"/>
                  </a:cubicBezTo>
                  <a:lnTo>
                    <a:pt x="672759" y="1070381"/>
                  </a:lnTo>
                  <a:cubicBezTo>
                    <a:pt x="673330" y="1070667"/>
                    <a:pt x="673997" y="1071143"/>
                    <a:pt x="674187" y="1071238"/>
                  </a:cubicBezTo>
                  <a:cubicBezTo>
                    <a:pt x="674473" y="1071524"/>
                    <a:pt x="675045" y="1071715"/>
                    <a:pt x="675902" y="1072096"/>
                  </a:cubicBezTo>
                  <a:cubicBezTo>
                    <a:pt x="676092" y="1072191"/>
                    <a:pt x="676283" y="1072191"/>
                    <a:pt x="676378" y="1072286"/>
                  </a:cubicBezTo>
                  <a:cubicBezTo>
                    <a:pt x="676283" y="1072572"/>
                    <a:pt x="675807" y="1073048"/>
                    <a:pt x="675616" y="1073239"/>
                  </a:cubicBezTo>
                  <a:lnTo>
                    <a:pt x="675426" y="1073429"/>
                  </a:lnTo>
                  <a:cubicBezTo>
                    <a:pt x="675140" y="1073715"/>
                    <a:pt x="674949" y="1074096"/>
                    <a:pt x="674854" y="1074382"/>
                  </a:cubicBezTo>
                  <a:cubicBezTo>
                    <a:pt x="674854" y="1074477"/>
                    <a:pt x="674759" y="1074477"/>
                    <a:pt x="674759" y="1074572"/>
                  </a:cubicBezTo>
                  <a:cubicBezTo>
                    <a:pt x="674664" y="1074382"/>
                    <a:pt x="674569" y="1074191"/>
                    <a:pt x="674473" y="1074096"/>
                  </a:cubicBezTo>
                  <a:cubicBezTo>
                    <a:pt x="674378" y="1073905"/>
                    <a:pt x="674283" y="1073715"/>
                    <a:pt x="674187" y="1073525"/>
                  </a:cubicBezTo>
                  <a:cubicBezTo>
                    <a:pt x="673902" y="1073143"/>
                    <a:pt x="673330" y="1072953"/>
                    <a:pt x="672854" y="1072858"/>
                  </a:cubicBezTo>
                  <a:cubicBezTo>
                    <a:pt x="672664" y="1072763"/>
                    <a:pt x="672473" y="1072763"/>
                    <a:pt x="672378" y="1072667"/>
                  </a:cubicBezTo>
                  <a:cubicBezTo>
                    <a:pt x="672283" y="1072572"/>
                    <a:pt x="672092" y="1072477"/>
                    <a:pt x="671901" y="1072477"/>
                  </a:cubicBezTo>
                  <a:cubicBezTo>
                    <a:pt x="671521" y="1072286"/>
                    <a:pt x="671044" y="1072096"/>
                    <a:pt x="670758" y="1071905"/>
                  </a:cubicBezTo>
                  <a:cubicBezTo>
                    <a:pt x="670663" y="1071905"/>
                    <a:pt x="670758" y="1071524"/>
                    <a:pt x="670949" y="1071238"/>
                  </a:cubicBezTo>
                  <a:lnTo>
                    <a:pt x="671044" y="1071143"/>
                  </a:lnTo>
                  <a:lnTo>
                    <a:pt x="670854" y="1070953"/>
                  </a:lnTo>
                  <a:close/>
                  <a:moveTo>
                    <a:pt x="702953" y="1011041"/>
                  </a:moveTo>
                  <a:cubicBezTo>
                    <a:pt x="701715" y="1010755"/>
                    <a:pt x="698667" y="1010850"/>
                    <a:pt x="695428" y="1011041"/>
                  </a:cubicBezTo>
                  <a:cubicBezTo>
                    <a:pt x="694857" y="1011041"/>
                    <a:pt x="694476" y="1011136"/>
                    <a:pt x="694380" y="1011136"/>
                  </a:cubicBezTo>
                  <a:cubicBezTo>
                    <a:pt x="693333" y="1011136"/>
                    <a:pt x="691142" y="1013231"/>
                    <a:pt x="690666" y="1013708"/>
                  </a:cubicBezTo>
                  <a:cubicBezTo>
                    <a:pt x="690380" y="1013993"/>
                    <a:pt x="688475" y="1014850"/>
                    <a:pt x="687236" y="1015327"/>
                  </a:cubicBezTo>
                  <a:cubicBezTo>
                    <a:pt x="685332" y="1016089"/>
                    <a:pt x="684189" y="1016660"/>
                    <a:pt x="683808" y="1017041"/>
                  </a:cubicBezTo>
                  <a:cubicBezTo>
                    <a:pt x="683236" y="1017517"/>
                    <a:pt x="679807" y="1019803"/>
                    <a:pt x="678284" y="1020756"/>
                  </a:cubicBezTo>
                  <a:cubicBezTo>
                    <a:pt x="677140" y="1020661"/>
                    <a:pt x="670282" y="1020470"/>
                    <a:pt x="669520" y="1020470"/>
                  </a:cubicBezTo>
                  <a:cubicBezTo>
                    <a:pt x="668759" y="1020470"/>
                    <a:pt x="667615" y="1021042"/>
                    <a:pt x="667044" y="1021328"/>
                  </a:cubicBezTo>
                  <a:cubicBezTo>
                    <a:pt x="666377" y="1020946"/>
                    <a:pt x="665805" y="1020566"/>
                    <a:pt x="665424" y="1020470"/>
                  </a:cubicBezTo>
                  <a:lnTo>
                    <a:pt x="665139" y="1020375"/>
                  </a:lnTo>
                  <a:cubicBezTo>
                    <a:pt x="664186" y="1020089"/>
                    <a:pt x="662853" y="1019613"/>
                    <a:pt x="661900" y="1019613"/>
                  </a:cubicBezTo>
                  <a:cubicBezTo>
                    <a:pt x="661233" y="1019613"/>
                    <a:pt x="659900" y="1018470"/>
                    <a:pt x="659995" y="1017422"/>
                  </a:cubicBezTo>
                  <a:cubicBezTo>
                    <a:pt x="660090" y="1016279"/>
                    <a:pt x="660186" y="1011231"/>
                    <a:pt x="660186" y="1009612"/>
                  </a:cubicBezTo>
                  <a:cubicBezTo>
                    <a:pt x="660853" y="1008659"/>
                    <a:pt x="661519" y="1007802"/>
                    <a:pt x="661900" y="1007230"/>
                  </a:cubicBezTo>
                  <a:cubicBezTo>
                    <a:pt x="662281" y="1006659"/>
                    <a:pt x="662853" y="1005992"/>
                    <a:pt x="663519" y="1005325"/>
                  </a:cubicBezTo>
                  <a:cubicBezTo>
                    <a:pt x="664186" y="1004659"/>
                    <a:pt x="664758" y="1003992"/>
                    <a:pt x="665234" y="1003325"/>
                  </a:cubicBezTo>
                  <a:cubicBezTo>
                    <a:pt x="665615" y="1002754"/>
                    <a:pt x="666758" y="1002658"/>
                    <a:pt x="667806" y="1002468"/>
                  </a:cubicBezTo>
                  <a:cubicBezTo>
                    <a:pt x="668377" y="1002373"/>
                    <a:pt x="669044" y="1002278"/>
                    <a:pt x="669520" y="1002182"/>
                  </a:cubicBezTo>
                  <a:cubicBezTo>
                    <a:pt x="670378" y="1001896"/>
                    <a:pt x="672568" y="1001801"/>
                    <a:pt x="674378" y="1001706"/>
                  </a:cubicBezTo>
                  <a:cubicBezTo>
                    <a:pt x="675521" y="1001611"/>
                    <a:pt x="676569" y="1001611"/>
                    <a:pt x="677331" y="1001516"/>
                  </a:cubicBezTo>
                  <a:cubicBezTo>
                    <a:pt x="679617" y="1001325"/>
                    <a:pt x="683236" y="998467"/>
                    <a:pt x="685046" y="997134"/>
                  </a:cubicBezTo>
                  <a:lnTo>
                    <a:pt x="685427" y="996848"/>
                  </a:lnTo>
                  <a:cubicBezTo>
                    <a:pt x="687046" y="995610"/>
                    <a:pt x="687618" y="993705"/>
                    <a:pt x="687999" y="992276"/>
                  </a:cubicBezTo>
                  <a:cubicBezTo>
                    <a:pt x="688189" y="991324"/>
                    <a:pt x="690285" y="990847"/>
                    <a:pt x="692094" y="990847"/>
                  </a:cubicBezTo>
                  <a:cubicBezTo>
                    <a:pt x="693904" y="990847"/>
                    <a:pt x="699905" y="989419"/>
                    <a:pt x="702001" y="988752"/>
                  </a:cubicBezTo>
                  <a:cubicBezTo>
                    <a:pt x="704287" y="987990"/>
                    <a:pt x="707906" y="984085"/>
                    <a:pt x="709240" y="982275"/>
                  </a:cubicBezTo>
                  <a:cubicBezTo>
                    <a:pt x="710287" y="980751"/>
                    <a:pt x="709811" y="978846"/>
                    <a:pt x="709430" y="977227"/>
                  </a:cubicBezTo>
                  <a:cubicBezTo>
                    <a:pt x="709335" y="976655"/>
                    <a:pt x="709144" y="976179"/>
                    <a:pt x="709049" y="975703"/>
                  </a:cubicBezTo>
                  <a:cubicBezTo>
                    <a:pt x="708954" y="975417"/>
                    <a:pt x="709049" y="975131"/>
                    <a:pt x="709240" y="974941"/>
                  </a:cubicBezTo>
                  <a:cubicBezTo>
                    <a:pt x="709716" y="974369"/>
                    <a:pt x="710954" y="974179"/>
                    <a:pt x="712002" y="973988"/>
                  </a:cubicBezTo>
                  <a:cubicBezTo>
                    <a:pt x="712478" y="973893"/>
                    <a:pt x="712954" y="973798"/>
                    <a:pt x="713335" y="973703"/>
                  </a:cubicBezTo>
                  <a:cubicBezTo>
                    <a:pt x="714383" y="973417"/>
                    <a:pt x="718193" y="973226"/>
                    <a:pt x="723717" y="973226"/>
                  </a:cubicBezTo>
                  <a:cubicBezTo>
                    <a:pt x="725146" y="973226"/>
                    <a:pt x="725527" y="971226"/>
                    <a:pt x="726003" y="969226"/>
                  </a:cubicBezTo>
                  <a:cubicBezTo>
                    <a:pt x="726099" y="968559"/>
                    <a:pt x="726289" y="967987"/>
                    <a:pt x="726385" y="967511"/>
                  </a:cubicBezTo>
                  <a:cubicBezTo>
                    <a:pt x="726670" y="966559"/>
                    <a:pt x="727337" y="966178"/>
                    <a:pt x="728099" y="965797"/>
                  </a:cubicBezTo>
                  <a:cubicBezTo>
                    <a:pt x="728575" y="965511"/>
                    <a:pt x="729147" y="965225"/>
                    <a:pt x="729528" y="964749"/>
                  </a:cubicBezTo>
                  <a:cubicBezTo>
                    <a:pt x="730194" y="963987"/>
                    <a:pt x="731814" y="962558"/>
                    <a:pt x="732957" y="961606"/>
                  </a:cubicBezTo>
                  <a:cubicBezTo>
                    <a:pt x="733433" y="961225"/>
                    <a:pt x="733909" y="960844"/>
                    <a:pt x="734195" y="960558"/>
                  </a:cubicBezTo>
                  <a:cubicBezTo>
                    <a:pt x="734957" y="959891"/>
                    <a:pt x="735624" y="958653"/>
                    <a:pt x="735910" y="958082"/>
                  </a:cubicBezTo>
                  <a:cubicBezTo>
                    <a:pt x="736195" y="957986"/>
                    <a:pt x="736481" y="957986"/>
                    <a:pt x="736767" y="957891"/>
                  </a:cubicBezTo>
                  <a:cubicBezTo>
                    <a:pt x="739053" y="957320"/>
                    <a:pt x="741339" y="956843"/>
                    <a:pt x="742196" y="956462"/>
                  </a:cubicBezTo>
                  <a:cubicBezTo>
                    <a:pt x="743910" y="955795"/>
                    <a:pt x="747721" y="955224"/>
                    <a:pt x="749626" y="955033"/>
                  </a:cubicBezTo>
                  <a:cubicBezTo>
                    <a:pt x="750673" y="954938"/>
                    <a:pt x="751912" y="954843"/>
                    <a:pt x="753055" y="954653"/>
                  </a:cubicBezTo>
                  <a:cubicBezTo>
                    <a:pt x="754007" y="954557"/>
                    <a:pt x="754864" y="954462"/>
                    <a:pt x="755626" y="954367"/>
                  </a:cubicBezTo>
                  <a:cubicBezTo>
                    <a:pt x="755817" y="954367"/>
                    <a:pt x="756007" y="954271"/>
                    <a:pt x="756198" y="954176"/>
                  </a:cubicBezTo>
                  <a:cubicBezTo>
                    <a:pt x="755912" y="954843"/>
                    <a:pt x="755436" y="955986"/>
                    <a:pt x="755055" y="956558"/>
                  </a:cubicBezTo>
                  <a:cubicBezTo>
                    <a:pt x="754484" y="957415"/>
                    <a:pt x="752769" y="959891"/>
                    <a:pt x="752007" y="960749"/>
                  </a:cubicBezTo>
                  <a:cubicBezTo>
                    <a:pt x="751721" y="961129"/>
                    <a:pt x="751435" y="961796"/>
                    <a:pt x="750959" y="962653"/>
                  </a:cubicBezTo>
                  <a:cubicBezTo>
                    <a:pt x="750387" y="963892"/>
                    <a:pt x="749530" y="965797"/>
                    <a:pt x="748768" y="965987"/>
                  </a:cubicBezTo>
                  <a:cubicBezTo>
                    <a:pt x="748673" y="965987"/>
                    <a:pt x="741624" y="968273"/>
                    <a:pt x="740101" y="970464"/>
                  </a:cubicBezTo>
                  <a:cubicBezTo>
                    <a:pt x="739624" y="971226"/>
                    <a:pt x="739053" y="971988"/>
                    <a:pt x="738576" y="972845"/>
                  </a:cubicBezTo>
                  <a:cubicBezTo>
                    <a:pt x="738005" y="973798"/>
                    <a:pt x="737243" y="975131"/>
                    <a:pt x="736862" y="975322"/>
                  </a:cubicBezTo>
                  <a:cubicBezTo>
                    <a:pt x="736671" y="975417"/>
                    <a:pt x="736100" y="975703"/>
                    <a:pt x="735434" y="976084"/>
                  </a:cubicBezTo>
                  <a:cubicBezTo>
                    <a:pt x="732195" y="977798"/>
                    <a:pt x="729051" y="979513"/>
                    <a:pt x="728290" y="980370"/>
                  </a:cubicBezTo>
                  <a:cubicBezTo>
                    <a:pt x="727242" y="981513"/>
                    <a:pt x="724384" y="985228"/>
                    <a:pt x="724099" y="986657"/>
                  </a:cubicBezTo>
                  <a:cubicBezTo>
                    <a:pt x="724003" y="987037"/>
                    <a:pt x="723908" y="987799"/>
                    <a:pt x="723908" y="988657"/>
                  </a:cubicBezTo>
                  <a:cubicBezTo>
                    <a:pt x="723717" y="990752"/>
                    <a:pt x="723527" y="993895"/>
                    <a:pt x="722479" y="995038"/>
                  </a:cubicBezTo>
                  <a:cubicBezTo>
                    <a:pt x="721622" y="996086"/>
                    <a:pt x="720193" y="997229"/>
                    <a:pt x="718955" y="998087"/>
                  </a:cubicBezTo>
                  <a:cubicBezTo>
                    <a:pt x="718003" y="998753"/>
                    <a:pt x="717336" y="999325"/>
                    <a:pt x="716955" y="999801"/>
                  </a:cubicBezTo>
                  <a:cubicBezTo>
                    <a:pt x="716288" y="1000658"/>
                    <a:pt x="713145" y="1003611"/>
                    <a:pt x="712764" y="1003992"/>
                  </a:cubicBezTo>
                  <a:cubicBezTo>
                    <a:pt x="712478" y="1004183"/>
                    <a:pt x="710764" y="1005135"/>
                    <a:pt x="709621" y="1005802"/>
                  </a:cubicBezTo>
                  <a:cubicBezTo>
                    <a:pt x="709240" y="1005992"/>
                    <a:pt x="708573" y="1006373"/>
                    <a:pt x="707906" y="1006659"/>
                  </a:cubicBezTo>
                  <a:cubicBezTo>
                    <a:pt x="706477" y="1007326"/>
                    <a:pt x="705049" y="1008088"/>
                    <a:pt x="704477" y="1008564"/>
                  </a:cubicBezTo>
                  <a:cubicBezTo>
                    <a:pt x="704191" y="1008945"/>
                    <a:pt x="703524" y="1009993"/>
                    <a:pt x="702953" y="1011041"/>
                  </a:cubicBezTo>
                  <a:close/>
                  <a:moveTo>
                    <a:pt x="645803" y="1005897"/>
                  </a:moveTo>
                  <a:cubicBezTo>
                    <a:pt x="645231" y="1004468"/>
                    <a:pt x="645803" y="1002182"/>
                    <a:pt x="646089" y="1001134"/>
                  </a:cubicBezTo>
                  <a:cubicBezTo>
                    <a:pt x="647137" y="997420"/>
                    <a:pt x="647994" y="996753"/>
                    <a:pt x="648184" y="996658"/>
                  </a:cubicBezTo>
                  <a:cubicBezTo>
                    <a:pt x="648851" y="996372"/>
                    <a:pt x="649899" y="995324"/>
                    <a:pt x="651328" y="993610"/>
                  </a:cubicBezTo>
                  <a:cubicBezTo>
                    <a:pt x="652090" y="992753"/>
                    <a:pt x="653042" y="991609"/>
                    <a:pt x="653518" y="991419"/>
                  </a:cubicBezTo>
                  <a:cubicBezTo>
                    <a:pt x="657900" y="989419"/>
                    <a:pt x="659805" y="988562"/>
                    <a:pt x="660662" y="988276"/>
                  </a:cubicBezTo>
                  <a:cubicBezTo>
                    <a:pt x="662567" y="987609"/>
                    <a:pt x="667520" y="984847"/>
                    <a:pt x="668853" y="983704"/>
                  </a:cubicBezTo>
                  <a:cubicBezTo>
                    <a:pt x="669711" y="982942"/>
                    <a:pt x="671521" y="982561"/>
                    <a:pt x="672664" y="982370"/>
                  </a:cubicBezTo>
                  <a:cubicBezTo>
                    <a:pt x="672949" y="982275"/>
                    <a:pt x="673235" y="982275"/>
                    <a:pt x="673426" y="982180"/>
                  </a:cubicBezTo>
                  <a:cubicBezTo>
                    <a:pt x="673997" y="982084"/>
                    <a:pt x="674949" y="981227"/>
                    <a:pt x="676569" y="979799"/>
                  </a:cubicBezTo>
                  <a:cubicBezTo>
                    <a:pt x="677807" y="978751"/>
                    <a:pt x="679140" y="977608"/>
                    <a:pt x="679903" y="977132"/>
                  </a:cubicBezTo>
                  <a:cubicBezTo>
                    <a:pt x="681141" y="976465"/>
                    <a:pt x="682855" y="973893"/>
                    <a:pt x="684189" y="971893"/>
                  </a:cubicBezTo>
                  <a:cubicBezTo>
                    <a:pt x="684760" y="970940"/>
                    <a:pt x="685332" y="970178"/>
                    <a:pt x="685617" y="969797"/>
                  </a:cubicBezTo>
                  <a:cubicBezTo>
                    <a:pt x="686665" y="968559"/>
                    <a:pt x="691047" y="962463"/>
                    <a:pt x="691618" y="961320"/>
                  </a:cubicBezTo>
                  <a:cubicBezTo>
                    <a:pt x="691999" y="960558"/>
                    <a:pt x="693523" y="959415"/>
                    <a:pt x="695809" y="958177"/>
                  </a:cubicBezTo>
                  <a:cubicBezTo>
                    <a:pt x="697428" y="957320"/>
                    <a:pt x="698953" y="954557"/>
                    <a:pt x="699905" y="952557"/>
                  </a:cubicBezTo>
                  <a:cubicBezTo>
                    <a:pt x="700381" y="951509"/>
                    <a:pt x="702477" y="949223"/>
                    <a:pt x="702572" y="949128"/>
                  </a:cubicBezTo>
                  <a:cubicBezTo>
                    <a:pt x="703810" y="949699"/>
                    <a:pt x="704572" y="950462"/>
                    <a:pt x="704572" y="950557"/>
                  </a:cubicBezTo>
                  <a:cubicBezTo>
                    <a:pt x="704953" y="950938"/>
                    <a:pt x="705239" y="951700"/>
                    <a:pt x="705525" y="952462"/>
                  </a:cubicBezTo>
                  <a:cubicBezTo>
                    <a:pt x="705906" y="953509"/>
                    <a:pt x="706192" y="954462"/>
                    <a:pt x="706953" y="955033"/>
                  </a:cubicBezTo>
                  <a:cubicBezTo>
                    <a:pt x="707525" y="955510"/>
                    <a:pt x="708763" y="956081"/>
                    <a:pt x="710001" y="956653"/>
                  </a:cubicBezTo>
                  <a:cubicBezTo>
                    <a:pt x="711144" y="957224"/>
                    <a:pt x="712383" y="957796"/>
                    <a:pt x="712954" y="958177"/>
                  </a:cubicBezTo>
                  <a:cubicBezTo>
                    <a:pt x="714002" y="958939"/>
                    <a:pt x="716384" y="958843"/>
                    <a:pt x="718003" y="958748"/>
                  </a:cubicBezTo>
                  <a:cubicBezTo>
                    <a:pt x="718383" y="958748"/>
                    <a:pt x="718669" y="958748"/>
                    <a:pt x="718860" y="958748"/>
                  </a:cubicBezTo>
                  <a:cubicBezTo>
                    <a:pt x="719431" y="958748"/>
                    <a:pt x="720479" y="959224"/>
                    <a:pt x="721527" y="959605"/>
                  </a:cubicBezTo>
                  <a:cubicBezTo>
                    <a:pt x="722289" y="959987"/>
                    <a:pt x="723051" y="960272"/>
                    <a:pt x="723813" y="960463"/>
                  </a:cubicBezTo>
                  <a:cubicBezTo>
                    <a:pt x="725813" y="961034"/>
                    <a:pt x="730290" y="959510"/>
                    <a:pt x="731528" y="958939"/>
                  </a:cubicBezTo>
                  <a:cubicBezTo>
                    <a:pt x="732099" y="958748"/>
                    <a:pt x="733433" y="958367"/>
                    <a:pt x="734861" y="958082"/>
                  </a:cubicBezTo>
                  <a:cubicBezTo>
                    <a:pt x="734576" y="958653"/>
                    <a:pt x="734100" y="959320"/>
                    <a:pt x="733624" y="959701"/>
                  </a:cubicBezTo>
                  <a:cubicBezTo>
                    <a:pt x="733338" y="959987"/>
                    <a:pt x="732957" y="960367"/>
                    <a:pt x="732385" y="960749"/>
                  </a:cubicBezTo>
                  <a:cubicBezTo>
                    <a:pt x="731147" y="961796"/>
                    <a:pt x="729528" y="963225"/>
                    <a:pt x="728861" y="963987"/>
                  </a:cubicBezTo>
                  <a:cubicBezTo>
                    <a:pt x="728575" y="964368"/>
                    <a:pt x="728099" y="964558"/>
                    <a:pt x="727623" y="964844"/>
                  </a:cubicBezTo>
                  <a:cubicBezTo>
                    <a:pt x="726861" y="965320"/>
                    <a:pt x="725909" y="965797"/>
                    <a:pt x="725527" y="967035"/>
                  </a:cubicBezTo>
                  <a:cubicBezTo>
                    <a:pt x="725336" y="967511"/>
                    <a:pt x="725242" y="968178"/>
                    <a:pt x="725051" y="968845"/>
                  </a:cubicBezTo>
                  <a:cubicBezTo>
                    <a:pt x="724765" y="970083"/>
                    <a:pt x="724384" y="972083"/>
                    <a:pt x="723717" y="972083"/>
                  </a:cubicBezTo>
                  <a:cubicBezTo>
                    <a:pt x="719622" y="972083"/>
                    <a:pt x="714478" y="972178"/>
                    <a:pt x="713049" y="972559"/>
                  </a:cubicBezTo>
                  <a:cubicBezTo>
                    <a:pt x="712669" y="972655"/>
                    <a:pt x="712287" y="972750"/>
                    <a:pt x="711811" y="972845"/>
                  </a:cubicBezTo>
                  <a:cubicBezTo>
                    <a:pt x="710573" y="973036"/>
                    <a:pt x="709049" y="973321"/>
                    <a:pt x="708382" y="974179"/>
                  </a:cubicBezTo>
                  <a:cubicBezTo>
                    <a:pt x="708096" y="974560"/>
                    <a:pt x="708001" y="975036"/>
                    <a:pt x="708001" y="975608"/>
                  </a:cubicBezTo>
                  <a:cubicBezTo>
                    <a:pt x="708096" y="976179"/>
                    <a:pt x="708192" y="976655"/>
                    <a:pt x="708382" y="977227"/>
                  </a:cubicBezTo>
                  <a:cubicBezTo>
                    <a:pt x="708763" y="978751"/>
                    <a:pt x="709240" y="980465"/>
                    <a:pt x="708382" y="981608"/>
                  </a:cubicBezTo>
                  <a:cubicBezTo>
                    <a:pt x="707049" y="983418"/>
                    <a:pt x="703620" y="987133"/>
                    <a:pt x="701715" y="987704"/>
                  </a:cubicBezTo>
                  <a:cubicBezTo>
                    <a:pt x="699524" y="988371"/>
                    <a:pt x="693619" y="989704"/>
                    <a:pt x="692190" y="989704"/>
                  </a:cubicBezTo>
                  <a:cubicBezTo>
                    <a:pt x="690475" y="989704"/>
                    <a:pt x="687523" y="990181"/>
                    <a:pt x="687142" y="991895"/>
                  </a:cubicBezTo>
                  <a:cubicBezTo>
                    <a:pt x="686856" y="993133"/>
                    <a:pt x="686284" y="994848"/>
                    <a:pt x="684951" y="995896"/>
                  </a:cubicBezTo>
                  <a:lnTo>
                    <a:pt x="684570" y="996182"/>
                  </a:lnTo>
                  <a:cubicBezTo>
                    <a:pt x="683046" y="997324"/>
                    <a:pt x="679426" y="1000087"/>
                    <a:pt x="677426" y="1000277"/>
                  </a:cubicBezTo>
                  <a:cubicBezTo>
                    <a:pt x="676569" y="1000372"/>
                    <a:pt x="675616" y="1000372"/>
                    <a:pt x="674473" y="1000468"/>
                  </a:cubicBezTo>
                  <a:cubicBezTo>
                    <a:pt x="672473" y="1000563"/>
                    <a:pt x="670282" y="1000658"/>
                    <a:pt x="669330" y="1000944"/>
                  </a:cubicBezTo>
                  <a:cubicBezTo>
                    <a:pt x="668853" y="1001039"/>
                    <a:pt x="668377" y="1001134"/>
                    <a:pt x="667806" y="1001230"/>
                  </a:cubicBezTo>
                  <a:cubicBezTo>
                    <a:pt x="666567" y="1001420"/>
                    <a:pt x="665234" y="1001516"/>
                    <a:pt x="664568" y="1002468"/>
                  </a:cubicBezTo>
                  <a:cubicBezTo>
                    <a:pt x="664186" y="1003040"/>
                    <a:pt x="663615" y="1003706"/>
                    <a:pt x="662948" y="1004373"/>
                  </a:cubicBezTo>
                  <a:cubicBezTo>
                    <a:pt x="662281" y="1005040"/>
                    <a:pt x="661710" y="1005707"/>
                    <a:pt x="661233" y="1006373"/>
                  </a:cubicBezTo>
                  <a:cubicBezTo>
                    <a:pt x="660948" y="1006754"/>
                    <a:pt x="660471" y="1007516"/>
                    <a:pt x="659900" y="1008183"/>
                  </a:cubicBezTo>
                  <a:lnTo>
                    <a:pt x="659614" y="1008278"/>
                  </a:lnTo>
                  <a:cubicBezTo>
                    <a:pt x="659424" y="1008374"/>
                    <a:pt x="654090" y="1010564"/>
                    <a:pt x="652851" y="1011326"/>
                  </a:cubicBezTo>
                  <a:cubicBezTo>
                    <a:pt x="651613" y="1011993"/>
                    <a:pt x="649994" y="1012374"/>
                    <a:pt x="649423" y="1012279"/>
                  </a:cubicBezTo>
                  <a:cubicBezTo>
                    <a:pt x="649136" y="1012183"/>
                    <a:pt x="647803" y="1011326"/>
                    <a:pt x="646946" y="1010659"/>
                  </a:cubicBezTo>
                  <a:cubicBezTo>
                    <a:pt x="646565" y="1010374"/>
                    <a:pt x="646184" y="1010183"/>
                    <a:pt x="645803" y="1009897"/>
                  </a:cubicBezTo>
                  <a:cubicBezTo>
                    <a:pt x="646089" y="1008850"/>
                    <a:pt x="646279" y="1007040"/>
                    <a:pt x="645803" y="1005897"/>
                  </a:cubicBezTo>
                  <a:close/>
                  <a:moveTo>
                    <a:pt x="644946" y="1006183"/>
                  </a:moveTo>
                  <a:cubicBezTo>
                    <a:pt x="645231" y="1007040"/>
                    <a:pt x="645136" y="1008469"/>
                    <a:pt x="645041" y="1009707"/>
                  </a:cubicBezTo>
                  <a:cubicBezTo>
                    <a:pt x="644946" y="1009707"/>
                    <a:pt x="644851" y="1009516"/>
                    <a:pt x="644755" y="1009516"/>
                  </a:cubicBezTo>
                  <a:cubicBezTo>
                    <a:pt x="643898" y="1009040"/>
                    <a:pt x="643612" y="1008564"/>
                    <a:pt x="643136" y="1007897"/>
                  </a:cubicBezTo>
                  <a:cubicBezTo>
                    <a:pt x="642946" y="1007612"/>
                    <a:pt x="642755" y="1007326"/>
                    <a:pt x="642469" y="1007040"/>
                  </a:cubicBezTo>
                  <a:cubicBezTo>
                    <a:pt x="641707" y="1006183"/>
                    <a:pt x="641421" y="1002087"/>
                    <a:pt x="641612" y="1001039"/>
                  </a:cubicBezTo>
                  <a:cubicBezTo>
                    <a:pt x="641803" y="1000182"/>
                    <a:pt x="640374" y="999134"/>
                    <a:pt x="638088" y="997420"/>
                  </a:cubicBezTo>
                  <a:cubicBezTo>
                    <a:pt x="637135" y="996753"/>
                    <a:pt x="635993" y="995896"/>
                    <a:pt x="635802" y="995610"/>
                  </a:cubicBezTo>
                  <a:cubicBezTo>
                    <a:pt x="635326" y="994753"/>
                    <a:pt x="635611" y="990086"/>
                    <a:pt x="635993" y="989038"/>
                  </a:cubicBezTo>
                  <a:cubicBezTo>
                    <a:pt x="636373" y="987895"/>
                    <a:pt x="636849" y="984942"/>
                    <a:pt x="636945" y="984370"/>
                  </a:cubicBezTo>
                  <a:cubicBezTo>
                    <a:pt x="637040" y="984180"/>
                    <a:pt x="637516" y="983799"/>
                    <a:pt x="637802" y="983513"/>
                  </a:cubicBezTo>
                  <a:cubicBezTo>
                    <a:pt x="638469" y="982942"/>
                    <a:pt x="639231" y="982275"/>
                    <a:pt x="639611" y="981608"/>
                  </a:cubicBezTo>
                  <a:cubicBezTo>
                    <a:pt x="640184" y="980370"/>
                    <a:pt x="640184" y="978370"/>
                    <a:pt x="639707" y="977132"/>
                  </a:cubicBezTo>
                  <a:cubicBezTo>
                    <a:pt x="639421" y="976179"/>
                    <a:pt x="639517" y="975988"/>
                    <a:pt x="640184" y="974655"/>
                  </a:cubicBezTo>
                  <a:cubicBezTo>
                    <a:pt x="640945" y="973321"/>
                    <a:pt x="641993" y="971321"/>
                    <a:pt x="642469" y="970845"/>
                  </a:cubicBezTo>
                  <a:cubicBezTo>
                    <a:pt x="642755" y="970559"/>
                    <a:pt x="644946" y="970083"/>
                    <a:pt x="646755" y="969892"/>
                  </a:cubicBezTo>
                  <a:lnTo>
                    <a:pt x="646946" y="969892"/>
                  </a:lnTo>
                  <a:lnTo>
                    <a:pt x="647041" y="969797"/>
                  </a:lnTo>
                  <a:cubicBezTo>
                    <a:pt x="647137" y="969702"/>
                    <a:pt x="648660" y="967987"/>
                    <a:pt x="649232" y="966940"/>
                  </a:cubicBezTo>
                  <a:cubicBezTo>
                    <a:pt x="649327" y="966749"/>
                    <a:pt x="649899" y="966178"/>
                    <a:pt x="652566" y="966178"/>
                  </a:cubicBezTo>
                  <a:cubicBezTo>
                    <a:pt x="653328" y="966178"/>
                    <a:pt x="656280" y="965606"/>
                    <a:pt x="657233" y="965130"/>
                  </a:cubicBezTo>
                  <a:cubicBezTo>
                    <a:pt x="657805" y="964749"/>
                    <a:pt x="658852" y="964654"/>
                    <a:pt x="659614" y="964558"/>
                  </a:cubicBezTo>
                  <a:lnTo>
                    <a:pt x="659900" y="964463"/>
                  </a:lnTo>
                  <a:cubicBezTo>
                    <a:pt x="660281" y="964368"/>
                    <a:pt x="660948" y="964749"/>
                    <a:pt x="661424" y="965035"/>
                  </a:cubicBezTo>
                  <a:cubicBezTo>
                    <a:pt x="661805" y="965225"/>
                    <a:pt x="662091" y="965416"/>
                    <a:pt x="662281" y="965416"/>
                  </a:cubicBezTo>
                  <a:cubicBezTo>
                    <a:pt x="662472" y="965511"/>
                    <a:pt x="663043" y="965797"/>
                    <a:pt x="663424" y="965987"/>
                  </a:cubicBezTo>
                  <a:cubicBezTo>
                    <a:pt x="664377" y="966463"/>
                    <a:pt x="664758" y="966749"/>
                    <a:pt x="665139" y="966749"/>
                  </a:cubicBezTo>
                  <a:cubicBezTo>
                    <a:pt x="665710" y="966749"/>
                    <a:pt x="668568" y="965892"/>
                    <a:pt x="668759" y="965892"/>
                  </a:cubicBezTo>
                  <a:cubicBezTo>
                    <a:pt x="669139" y="965797"/>
                    <a:pt x="669615" y="965130"/>
                    <a:pt x="669996" y="964082"/>
                  </a:cubicBezTo>
                  <a:cubicBezTo>
                    <a:pt x="670187" y="963987"/>
                    <a:pt x="670473" y="963892"/>
                    <a:pt x="670663" y="963796"/>
                  </a:cubicBezTo>
                  <a:cubicBezTo>
                    <a:pt x="671997" y="963320"/>
                    <a:pt x="672759" y="961129"/>
                    <a:pt x="673426" y="958653"/>
                  </a:cubicBezTo>
                  <a:cubicBezTo>
                    <a:pt x="673521" y="958177"/>
                    <a:pt x="673616" y="957796"/>
                    <a:pt x="673711" y="957605"/>
                  </a:cubicBezTo>
                  <a:cubicBezTo>
                    <a:pt x="674093" y="956748"/>
                    <a:pt x="681236" y="954653"/>
                    <a:pt x="682951" y="954462"/>
                  </a:cubicBezTo>
                  <a:cubicBezTo>
                    <a:pt x="683808" y="954367"/>
                    <a:pt x="684665" y="954367"/>
                    <a:pt x="685617" y="954462"/>
                  </a:cubicBezTo>
                  <a:cubicBezTo>
                    <a:pt x="686189" y="954462"/>
                    <a:pt x="686760" y="954462"/>
                    <a:pt x="687427" y="954462"/>
                  </a:cubicBezTo>
                  <a:cubicBezTo>
                    <a:pt x="688761" y="954462"/>
                    <a:pt x="691047" y="953033"/>
                    <a:pt x="693619" y="951509"/>
                  </a:cubicBezTo>
                  <a:cubicBezTo>
                    <a:pt x="695047" y="950652"/>
                    <a:pt x="696476" y="949795"/>
                    <a:pt x="697714" y="949128"/>
                  </a:cubicBezTo>
                  <a:cubicBezTo>
                    <a:pt x="699143" y="948366"/>
                    <a:pt x="700572" y="948557"/>
                    <a:pt x="701715" y="948937"/>
                  </a:cubicBezTo>
                  <a:cubicBezTo>
                    <a:pt x="701239" y="949414"/>
                    <a:pt x="699524" y="951414"/>
                    <a:pt x="699048" y="952462"/>
                  </a:cubicBezTo>
                  <a:cubicBezTo>
                    <a:pt x="697619" y="955319"/>
                    <a:pt x="696381" y="957129"/>
                    <a:pt x="695428" y="957700"/>
                  </a:cubicBezTo>
                  <a:cubicBezTo>
                    <a:pt x="693619" y="958653"/>
                    <a:pt x="691428" y="960082"/>
                    <a:pt x="690761" y="961320"/>
                  </a:cubicBezTo>
                  <a:cubicBezTo>
                    <a:pt x="690285" y="962368"/>
                    <a:pt x="685903" y="968464"/>
                    <a:pt x="684951" y="969607"/>
                  </a:cubicBezTo>
                  <a:cubicBezTo>
                    <a:pt x="684570" y="969988"/>
                    <a:pt x="684094" y="970750"/>
                    <a:pt x="683427" y="971797"/>
                  </a:cubicBezTo>
                  <a:cubicBezTo>
                    <a:pt x="682284" y="973512"/>
                    <a:pt x="680474" y="976179"/>
                    <a:pt x="679521" y="976750"/>
                  </a:cubicBezTo>
                  <a:cubicBezTo>
                    <a:pt x="678664" y="977227"/>
                    <a:pt x="677331" y="978370"/>
                    <a:pt x="675997" y="979513"/>
                  </a:cubicBezTo>
                  <a:cubicBezTo>
                    <a:pt x="674949" y="980370"/>
                    <a:pt x="673616" y="981608"/>
                    <a:pt x="673235" y="981703"/>
                  </a:cubicBezTo>
                  <a:cubicBezTo>
                    <a:pt x="673044" y="981703"/>
                    <a:pt x="672759" y="981799"/>
                    <a:pt x="672473" y="981799"/>
                  </a:cubicBezTo>
                  <a:cubicBezTo>
                    <a:pt x="671235" y="981989"/>
                    <a:pt x="669330" y="982370"/>
                    <a:pt x="668186" y="983323"/>
                  </a:cubicBezTo>
                  <a:cubicBezTo>
                    <a:pt x="667044" y="984370"/>
                    <a:pt x="662281" y="987037"/>
                    <a:pt x="660376" y="987704"/>
                  </a:cubicBezTo>
                  <a:cubicBezTo>
                    <a:pt x="659519" y="987990"/>
                    <a:pt x="657519" y="988847"/>
                    <a:pt x="653137" y="990847"/>
                  </a:cubicBezTo>
                  <a:cubicBezTo>
                    <a:pt x="652661" y="991038"/>
                    <a:pt x="651899" y="991895"/>
                    <a:pt x="650661" y="993229"/>
                  </a:cubicBezTo>
                  <a:cubicBezTo>
                    <a:pt x="649709" y="994276"/>
                    <a:pt x="648375" y="995800"/>
                    <a:pt x="647899" y="995991"/>
                  </a:cubicBezTo>
                  <a:cubicBezTo>
                    <a:pt x="646946" y="996372"/>
                    <a:pt x="645994" y="997991"/>
                    <a:pt x="645231" y="1001039"/>
                  </a:cubicBezTo>
                  <a:cubicBezTo>
                    <a:pt x="644946" y="1002182"/>
                    <a:pt x="644279" y="1004563"/>
                    <a:pt x="644946" y="1006183"/>
                  </a:cubicBezTo>
                  <a:close/>
                  <a:moveTo>
                    <a:pt x="673235" y="933126"/>
                  </a:moveTo>
                  <a:cubicBezTo>
                    <a:pt x="673044" y="932936"/>
                    <a:pt x="672664" y="932364"/>
                    <a:pt x="672378" y="931888"/>
                  </a:cubicBezTo>
                  <a:cubicBezTo>
                    <a:pt x="671901" y="931126"/>
                    <a:pt x="671330" y="930268"/>
                    <a:pt x="670854" y="929887"/>
                  </a:cubicBezTo>
                  <a:cubicBezTo>
                    <a:pt x="670378" y="929507"/>
                    <a:pt x="669520" y="928363"/>
                    <a:pt x="669235" y="927792"/>
                  </a:cubicBezTo>
                  <a:cubicBezTo>
                    <a:pt x="669330" y="927125"/>
                    <a:pt x="669711" y="924363"/>
                    <a:pt x="669806" y="923601"/>
                  </a:cubicBezTo>
                  <a:cubicBezTo>
                    <a:pt x="670092" y="923315"/>
                    <a:pt x="671806" y="923220"/>
                    <a:pt x="672378" y="923220"/>
                  </a:cubicBezTo>
                  <a:cubicBezTo>
                    <a:pt x="672949" y="923220"/>
                    <a:pt x="673235" y="923220"/>
                    <a:pt x="673426" y="923125"/>
                  </a:cubicBezTo>
                  <a:cubicBezTo>
                    <a:pt x="674093" y="922934"/>
                    <a:pt x="674187" y="921791"/>
                    <a:pt x="673806" y="919791"/>
                  </a:cubicBezTo>
                  <a:cubicBezTo>
                    <a:pt x="673711" y="919410"/>
                    <a:pt x="673426" y="919029"/>
                    <a:pt x="673044" y="918458"/>
                  </a:cubicBezTo>
                  <a:cubicBezTo>
                    <a:pt x="672664" y="917886"/>
                    <a:pt x="672092" y="917124"/>
                    <a:pt x="671711" y="916171"/>
                  </a:cubicBezTo>
                  <a:cubicBezTo>
                    <a:pt x="671140" y="914838"/>
                    <a:pt x="671235" y="914076"/>
                    <a:pt x="671330" y="913504"/>
                  </a:cubicBezTo>
                  <a:cubicBezTo>
                    <a:pt x="671330" y="913409"/>
                    <a:pt x="671330" y="913314"/>
                    <a:pt x="671330" y="913124"/>
                  </a:cubicBezTo>
                  <a:cubicBezTo>
                    <a:pt x="671521" y="913028"/>
                    <a:pt x="672378" y="912838"/>
                    <a:pt x="675426" y="912838"/>
                  </a:cubicBezTo>
                  <a:lnTo>
                    <a:pt x="675807" y="912838"/>
                  </a:lnTo>
                  <a:cubicBezTo>
                    <a:pt x="676378" y="912838"/>
                    <a:pt x="677045" y="912742"/>
                    <a:pt x="677711" y="912552"/>
                  </a:cubicBezTo>
                  <a:cubicBezTo>
                    <a:pt x="677998" y="912457"/>
                    <a:pt x="678284" y="912457"/>
                    <a:pt x="678664" y="912362"/>
                  </a:cubicBezTo>
                  <a:cubicBezTo>
                    <a:pt x="679236" y="912266"/>
                    <a:pt x="680093" y="912362"/>
                    <a:pt x="680569" y="912362"/>
                  </a:cubicBezTo>
                  <a:cubicBezTo>
                    <a:pt x="680760" y="912362"/>
                    <a:pt x="680950" y="912362"/>
                    <a:pt x="681141" y="912362"/>
                  </a:cubicBezTo>
                  <a:cubicBezTo>
                    <a:pt x="681617" y="912362"/>
                    <a:pt x="685046" y="911218"/>
                    <a:pt x="685522" y="910361"/>
                  </a:cubicBezTo>
                  <a:cubicBezTo>
                    <a:pt x="685713" y="910075"/>
                    <a:pt x="686284" y="909885"/>
                    <a:pt x="686665" y="909790"/>
                  </a:cubicBezTo>
                  <a:cubicBezTo>
                    <a:pt x="687046" y="909980"/>
                    <a:pt x="687427" y="910171"/>
                    <a:pt x="687713" y="910266"/>
                  </a:cubicBezTo>
                  <a:lnTo>
                    <a:pt x="687713" y="910266"/>
                  </a:lnTo>
                  <a:cubicBezTo>
                    <a:pt x="687713" y="910266"/>
                    <a:pt x="687713" y="910266"/>
                    <a:pt x="687713" y="910266"/>
                  </a:cubicBezTo>
                  <a:cubicBezTo>
                    <a:pt x="690571" y="911695"/>
                    <a:pt x="690856" y="912171"/>
                    <a:pt x="690951" y="912266"/>
                  </a:cubicBezTo>
                  <a:cubicBezTo>
                    <a:pt x="690856" y="914457"/>
                    <a:pt x="691237" y="915791"/>
                    <a:pt x="692190" y="916457"/>
                  </a:cubicBezTo>
                  <a:cubicBezTo>
                    <a:pt x="692666" y="916743"/>
                    <a:pt x="693428" y="917124"/>
                    <a:pt x="694190" y="917410"/>
                  </a:cubicBezTo>
                  <a:cubicBezTo>
                    <a:pt x="695238" y="917886"/>
                    <a:pt x="696761" y="918458"/>
                    <a:pt x="696761" y="919029"/>
                  </a:cubicBezTo>
                  <a:cubicBezTo>
                    <a:pt x="696857" y="919505"/>
                    <a:pt x="696476" y="920077"/>
                    <a:pt x="696095" y="920648"/>
                  </a:cubicBezTo>
                  <a:cubicBezTo>
                    <a:pt x="695714" y="921220"/>
                    <a:pt x="695428" y="921791"/>
                    <a:pt x="695333" y="922363"/>
                  </a:cubicBezTo>
                  <a:cubicBezTo>
                    <a:pt x="695333" y="922649"/>
                    <a:pt x="695142" y="923125"/>
                    <a:pt x="694952" y="923601"/>
                  </a:cubicBezTo>
                  <a:cubicBezTo>
                    <a:pt x="694476" y="924934"/>
                    <a:pt x="693809" y="926458"/>
                    <a:pt x="694952" y="927411"/>
                  </a:cubicBezTo>
                  <a:cubicBezTo>
                    <a:pt x="696285" y="928554"/>
                    <a:pt x="698190" y="929316"/>
                    <a:pt x="699429" y="928745"/>
                  </a:cubicBezTo>
                  <a:cubicBezTo>
                    <a:pt x="700191" y="928363"/>
                    <a:pt x="702762" y="927983"/>
                    <a:pt x="704477" y="928363"/>
                  </a:cubicBezTo>
                  <a:cubicBezTo>
                    <a:pt x="705049" y="928459"/>
                    <a:pt x="706573" y="928745"/>
                    <a:pt x="708478" y="929125"/>
                  </a:cubicBezTo>
                  <a:cubicBezTo>
                    <a:pt x="711621" y="929697"/>
                    <a:pt x="717336" y="930649"/>
                    <a:pt x="717907" y="931030"/>
                  </a:cubicBezTo>
                  <a:cubicBezTo>
                    <a:pt x="718669" y="931792"/>
                    <a:pt x="721812" y="933697"/>
                    <a:pt x="722479" y="934078"/>
                  </a:cubicBezTo>
                  <a:cubicBezTo>
                    <a:pt x="722860" y="934364"/>
                    <a:pt x="723527" y="934555"/>
                    <a:pt x="724289" y="934841"/>
                  </a:cubicBezTo>
                  <a:cubicBezTo>
                    <a:pt x="725623" y="935317"/>
                    <a:pt x="727432" y="935983"/>
                    <a:pt x="727908" y="936745"/>
                  </a:cubicBezTo>
                  <a:cubicBezTo>
                    <a:pt x="728671" y="937984"/>
                    <a:pt x="730480" y="940079"/>
                    <a:pt x="731719" y="940365"/>
                  </a:cubicBezTo>
                  <a:cubicBezTo>
                    <a:pt x="732290" y="940460"/>
                    <a:pt x="733909" y="941699"/>
                    <a:pt x="735148" y="942651"/>
                  </a:cubicBezTo>
                  <a:cubicBezTo>
                    <a:pt x="736005" y="943318"/>
                    <a:pt x="736862" y="943984"/>
                    <a:pt x="737529" y="944366"/>
                  </a:cubicBezTo>
                  <a:cubicBezTo>
                    <a:pt x="738862" y="945223"/>
                    <a:pt x="742101" y="948747"/>
                    <a:pt x="743720" y="950462"/>
                  </a:cubicBezTo>
                  <a:cubicBezTo>
                    <a:pt x="744101" y="950938"/>
                    <a:pt x="744482" y="951224"/>
                    <a:pt x="744577" y="951414"/>
                  </a:cubicBezTo>
                  <a:cubicBezTo>
                    <a:pt x="745244" y="952081"/>
                    <a:pt x="746673" y="953128"/>
                    <a:pt x="748197" y="953891"/>
                  </a:cubicBezTo>
                  <a:cubicBezTo>
                    <a:pt x="746101" y="954176"/>
                    <a:pt x="743244" y="954748"/>
                    <a:pt x="741815" y="955224"/>
                  </a:cubicBezTo>
                  <a:cubicBezTo>
                    <a:pt x="740958" y="955510"/>
                    <a:pt x="738672" y="956081"/>
                    <a:pt x="736481" y="956558"/>
                  </a:cubicBezTo>
                  <a:cubicBezTo>
                    <a:pt x="734100" y="957129"/>
                    <a:pt x="731909" y="957605"/>
                    <a:pt x="731052" y="957986"/>
                  </a:cubicBezTo>
                  <a:cubicBezTo>
                    <a:pt x="728575" y="958939"/>
                    <a:pt x="725242" y="959891"/>
                    <a:pt x="723908" y="959415"/>
                  </a:cubicBezTo>
                  <a:cubicBezTo>
                    <a:pt x="723241" y="959224"/>
                    <a:pt x="722479" y="958843"/>
                    <a:pt x="721812" y="958558"/>
                  </a:cubicBezTo>
                  <a:cubicBezTo>
                    <a:pt x="720669" y="958082"/>
                    <a:pt x="719622" y="957605"/>
                    <a:pt x="718765" y="957605"/>
                  </a:cubicBezTo>
                  <a:cubicBezTo>
                    <a:pt x="718574" y="957605"/>
                    <a:pt x="718193" y="957605"/>
                    <a:pt x="717907" y="957605"/>
                  </a:cubicBezTo>
                  <a:cubicBezTo>
                    <a:pt x="716574" y="957700"/>
                    <a:pt x="714288" y="957796"/>
                    <a:pt x="713430" y="957129"/>
                  </a:cubicBezTo>
                  <a:cubicBezTo>
                    <a:pt x="712859" y="956653"/>
                    <a:pt x="711621" y="956081"/>
                    <a:pt x="710383" y="955510"/>
                  </a:cubicBezTo>
                  <a:cubicBezTo>
                    <a:pt x="709240" y="954938"/>
                    <a:pt x="708001" y="954367"/>
                    <a:pt x="707430" y="953986"/>
                  </a:cubicBezTo>
                  <a:cubicBezTo>
                    <a:pt x="706953" y="953605"/>
                    <a:pt x="706573" y="952652"/>
                    <a:pt x="706286" y="951795"/>
                  </a:cubicBezTo>
                  <a:cubicBezTo>
                    <a:pt x="706001" y="950938"/>
                    <a:pt x="705715" y="950080"/>
                    <a:pt x="705239" y="949604"/>
                  </a:cubicBezTo>
                  <a:cubicBezTo>
                    <a:pt x="703905" y="948175"/>
                    <a:pt x="700667" y="946270"/>
                    <a:pt x="697238" y="947890"/>
                  </a:cubicBezTo>
                  <a:cubicBezTo>
                    <a:pt x="696000" y="948557"/>
                    <a:pt x="694476" y="949414"/>
                    <a:pt x="693047" y="950271"/>
                  </a:cubicBezTo>
                  <a:cubicBezTo>
                    <a:pt x="690856" y="951604"/>
                    <a:pt x="688380" y="953128"/>
                    <a:pt x="687332" y="953128"/>
                  </a:cubicBezTo>
                  <a:cubicBezTo>
                    <a:pt x="686665" y="953128"/>
                    <a:pt x="686094" y="953128"/>
                    <a:pt x="685522" y="953128"/>
                  </a:cubicBezTo>
                  <a:cubicBezTo>
                    <a:pt x="684474" y="953128"/>
                    <a:pt x="683618" y="953033"/>
                    <a:pt x="682665" y="953128"/>
                  </a:cubicBezTo>
                  <a:cubicBezTo>
                    <a:pt x="681617" y="953224"/>
                    <a:pt x="673235" y="955319"/>
                    <a:pt x="672664" y="956938"/>
                  </a:cubicBezTo>
                  <a:cubicBezTo>
                    <a:pt x="672568" y="957224"/>
                    <a:pt x="672473" y="957605"/>
                    <a:pt x="672378" y="958082"/>
                  </a:cubicBezTo>
                  <a:cubicBezTo>
                    <a:pt x="671997" y="959415"/>
                    <a:pt x="671235" y="962272"/>
                    <a:pt x="670187" y="962653"/>
                  </a:cubicBezTo>
                  <a:cubicBezTo>
                    <a:pt x="670092" y="962653"/>
                    <a:pt x="670092" y="962749"/>
                    <a:pt x="669996" y="962749"/>
                  </a:cubicBezTo>
                  <a:lnTo>
                    <a:pt x="670092" y="946366"/>
                  </a:lnTo>
                  <a:cubicBezTo>
                    <a:pt x="670568" y="945794"/>
                    <a:pt x="671997" y="943984"/>
                    <a:pt x="672187" y="943318"/>
                  </a:cubicBezTo>
                  <a:cubicBezTo>
                    <a:pt x="672378" y="942651"/>
                    <a:pt x="672568" y="941603"/>
                    <a:pt x="672664" y="940841"/>
                  </a:cubicBezTo>
                  <a:cubicBezTo>
                    <a:pt x="672664" y="940174"/>
                    <a:pt x="672854" y="939603"/>
                    <a:pt x="673235" y="938270"/>
                  </a:cubicBezTo>
                  <a:lnTo>
                    <a:pt x="673330" y="937888"/>
                  </a:lnTo>
                  <a:cubicBezTo>
                    <a:pt x="673997" y="936555"/>
                    <a:pt x="673902" y="933888"/>
                    <a:pt x="673235" y="933126"/>
                  </a:cubicBezTo>
                  <a:close/>
                  <a:moveTo>
                    <a:pt x="806871" y="881500"/>
                  </a:moveTo>
                  <a:cubicBezTo>
                    <a:pt x="807633" y="881882"/>
                    <a:pt x="813062" y="884263"/>
                    <a:pt x="814776" y="884453"/>
                  </a:cubicBezTo>
                  <a:cubicBezTo>
                    <a:pt x="816396" y="884644"/>
                    <a:pt x="819253" y="885787"/>
                    <a:pt x="819349" y="886549"/>
                  </a:cubicBezTo>
                  <a:cubicBezTo>
                    <a:pt x="819349" y="887120"/>
                    <a:pt x="819634" y="888168"/>
                    <a:pt x="820396" y="889406"/>
                  </a:cubicBezTo>
                  <a:lnTo>
                    <a:pt x="820396" y="889406"/>
                  </a:lnTo>
                  <a:cubicBezTo>
                    <a:pt x="820396" y="889406"/>
                    <a:pt x="818301" y="892549"/>
                    <a:pt x="817348" y="893312"/>
                  </a:cubicBezTo>
                  <a:cubicBezTo>
                    <a:pt x="816681" y="893883"/>
                    <a:pt x="815824" y="895026"/>
                    <a:pt x="815062" y="896074"/>
                  </a:cubicBezTo>
                  <a:cubicBezTo>
                    <a:pt x="814681" y="896645"/>
                    <a:pt x="814300" y="897121"/>
                    <a:pt x="814015" y="897407"/>
                  </a:cubicBezTo>
                  <a:cubicBezTo>
                    <a:pt x="813538" y="897979"/>
                    <a:pt x="813538" y="899408"/>
                    <a:pt x="813538" y="901693"/>
                  </a:cubicBezTo>
                  <a:cubicBezTo>
                    <a:pt x="813538" y="902741"/>
                    <a:pt x="813538" y="903694"/>
                    <a:pt x="813443" y="904265"/>
                  </a:cubicBezTo>
                  <a:cubicBezTo>
                    <a:pt x="813253" y="905408"/>
                    <a:pt x="808014" y="909123"/>
                    <a:pt x="807347" y="909313"/>
                  </a:cubicBezTo>
                  <a:cubicBezTo>
                    <a:pt x="806871" y="909313"/>
                    <a:pt x="804490" y="909028"/>
                    <a:pt x="803823" y="908551"/>
                  </a:cubicBezTo>
                  <a:cubicBezTo>
                    <a:pt x="802870" y="907885"/>
                    <a:pt x="799251" y="908170"/>
                    <a:pt x="798489" y="908361"/>
                  </a:cubicBezTo>
                  <a:cubicBezTo>
                    <a:pt x="798108" y="908170"/>
                    <a:pt x="797060" y="907218"/>
                    <a:pt x="796393" y="906646"/>
                  </a:cubicBezTo>
                  <a:cubicBezTo>
                    <a:pt x="796203" y="906456"/>
                    <a:pt x="796012" y="906266"/>
                    <a:pt x="795822" y="906075"/>
                  </a:cubicBezTo>
                  <a:cubicBezTo>
                    <a:pt x="797441" y="904170"/>
                    <a:pt x="797631" y="901884"/>
                    <a:pt x="797631" y="901122"/>
                  </a:cubicBezTo>
                  <a:lnTo>
                    <a:pt x="797631" y="901027"/>
                  </a:lnTo>
                  <a:cubicBezTo>
                    <a:pt x="797631" y="900550"/>
                    <a:pt x="798108" y="899693"/>
                    <a:pt x="798489" y="899026"/>
                  </a:cubicBezTo>
                  <a:cubicBezTo>
                    <a:pt x="798870" y="898360"/>
                    <a:pt x="799346" y="895597"/>
                    <a:pt x="799251" y="894454"/>
                  </a:cubicBezTo>
                  <a:cubicBezTo>
                    <a:pt x="799251" y="894169"/>
                    <a:pt x="799155" y="893502"/>
                    <a:pt x="799060" y="892740"/>
                  </a:cubicBezTo>
                  <a:cubicBezTo>
                    <a:pt x="798870" y="891407"/>
                    <a:pt x="798679" y="889311"/>
                    <a:pt x="798679" y="888835"/>
                  </a:cubicBezTo>
                  <a:cubicBezTo>
                    <a:pt x="798774" y="888073"/>
                    <a:pt x="799441" y="884644"/>
                    <a:pt x="799822" y="883977"/>
                  </a:cubicBezTo>
                  <a:cubicBezTo>
                    <a:pt x="800299" y="883310"/>
                    <a:pt x="801251" y="882358"/>
                    <a:pt x="801918" y="882167"/>
                  </a:cubicBezTo>
                  <a:cubicBezTo>
                    <a:pt x="802680" y="881882"/>
                    <a:pt x="804013" y="880738"/>
                    <a:pt x="804299" y="880453"/>
                  </a:cubicBezTo>
                  <a:cubicBezTo>
                    <a:pt x="805633" y="880929"/>
                    <a:pt x="806585" y="881310"/>
                    <a:pt x="806871" y="881500"/>
                  </a:cubicBezTo>
                  <a:close/>
                  <a:moveTo>
                    <a:pt x="778010" y="877786"/>
                  </a:moveTo>
                  <a:cubicBezTo>
                    <a:pt x="778581" y="878453"/>
                    <a:pt x="779153" y="878929"/>
                    <a:pt x="779915" y="878929"/>
                  </a:cubicBezTo>
                  <a:cubicBezTo>
                    <a:pt x="781058" y="878929"/>
                    <a:pt x="782868" y="879215"/>
                    <a:pt x="784011" y="879691"/>
                  </a:cubicBezTo>
                  <a:cubicBezTo>
                    <a:pt x="785154" y="880167"/>
                    <a:pt x="788964" y="880834"/>
                    <a:pt x="790774" y="879786"/>
                  </a:cubicBezTo>
                  <a:cubicBezTo>
                    <a:pt x="792393" y="878929"/>
                    <a:pt x="797251" y="878167"/>
                    <a:pt x="798774" y="878453"/>
                  </a:cubicBezTo>
                  <a:cubicBezTo>
                    <a:pt x="799727" y="878643"/>
                    <a:pt x="801727" y="879405"/>
                    <a:pt x="803632" y="880072"/>
                  </a:cubicBezTo>
                  <a:cubicBezTo>
                    <a:pt x="803061" y="880643"/>
                    <a:pt x="802203" y="881215"/>
                    <a:pt x="801823" y="881405"/>
                  </a:cubicBezTo>
                  <a:cubicBezTo>
                    <a:pt x="800965" y="881691"/>
                    <a:pt x="799727" y="882834"/>
                    <a:pt x="799251" y="883596"/>
                  </a:cubicBezTo>
                  <a:cubicBezTo>
                    <a:pt x="798679" y="884453"/>
                    <a:pt x="798012" y="888168"/>
                    <a:pt x="797918" y="888835"/>
                  </a:cubicBezTo>
                  <a:cubicBezTo>
                    <a:pt x="797918" y="889311"/>
                    <a:pt x="798012" y="890835"/>
                    <a:pt x="798298" y="892835"/>
                  </a:cubicBezTo>
                  <a:cubicBezTo>
                    <a:pt x="798394" y="893502"/>
                    <a:pt x="798489" y="894169"/>
                    <a:pt x="798489" y="894454"/>
                  </a:cubicBezTo>
                  <a:cubicBezTo>
                    <a:pt x="798584" y="895407"/>
                    <a:pt x="798108" y="898074"/>
                    <a:pt x="797822" y="898550"/>
                  </a:cubicBezTo>
                  <a:cubicBezTo>
                    <a:pt x="797631" y="898931"/>
                    <a:pt x="796965" y="900170"/>
                    <a:pt x="796869" y="900836"/>
                  </a:cubicBezTo>
                  <a:lnTo>
                    <a:pt x="796869" y="900932"/>
                  </a:lnTo>
                  <a:cubicBezTo>
                    <a:pt x="796869" y="901598"/>
                    <a:pt x="796679" y="903694"/>
                    <a:pt x="795155" y="905503"/>
                  </a:cubicBezTo>
                  <a:cubicBezTo>
                    <a:pt x="794298" y="905218"/>
                    <a:pt x="792964" y="905694"/>
                    <a:pt x="791821" y="906170"/>
                  </a:cubicBezTo>
                  <a:cubicBezTo>
                    <a:pt x="791440" y="906361"/>
                    <a:pt x="791059" y="906456"/>
                    <a:pt x="790869" y="906551"/>
                  </a:cubicBezTo>
                  <a:cubicBezTo>
                    <a:pt x="790392" y="906646"/>
                    <a:pt x="789630" y="906742"/>
                    <a:pt x="788964" y="906837"/>
                  </a:cubicBezTo>
                  <a:cubicBezTo>
                    <a:pt x="788202" y="906932"/>
                    <a:pt x="787440" y="907028"/>
                    <a:pt x="786868" y="907123"/>
                  </a:cubicBezTo>
                  <a:cubicBezTo>
                    <a:pt x="786011" y="907313"/>
                    <a:pt x="785058" y="908170"/>
                    <a:pt x="784201" y="908837"/>
                  </a:cubicBezTo>
                  <a:cubicBezTo>
                    <a:pt x="783915" y="909028"/>
                    <a:pt x="783725" y="909218"/>
                    <a:pt x="783535" y="909409"/>
                  </a:cubicBezTo>
                  <a:cubicBezTo>
                    <a:pt x="782963" y="909790"/>
                    <a:pt x="782868" y="910647"/>
                    <a:pt x="782773" y="911314"/>
                  </a:cubicBezTo>
                  <a:cubicBezTo>
                    <a:pt x="782773" y="911504"/>
                    <a:pt x="782773" y="911695"/>
                    <a:pt x="782677" y="911790"/>
                  </a:cubicBezTo>
                  <a:cubicBezTo>
                    <a:pt x="782201" y="911790"/>
                    <a:pt x="780867" y="911504"/>
                    <a:pt x="780296" y="911409"/>
                  </a:cubicBezTo>
                  <a:cubicBezTo>
                    <a:pt x="779915" y="911314"/>
                    <a:pt x="779820" y="911314"/>
                    <a:pt x="779629" y="911314"/>
                  </a:cubicBezTo>
                  <a:cubicBezTo>
                    <a:pt x="779248" y="909790"/>
                    <a:pt x="778772" y="907408"/>
                    <a:pt x="778772" y="906932"/>
                  </a:cubicBezTo>
                  <a:cubicBezTo>
                    <a:pt x="778772" y="906361"/>
                    <a:pt x="778105" y="905503"/>
                    <a:pt x="777343" y="904646"/>
                  </a:cubicBezTo>
                  <a:cubicBezTo>
                    <a:pt x="776962" y="904170"/>
                    <a:pt x="776581" y="903789"/>
                    <a:pt x="776296" y="903408"/>
                  </a:cubicBezTo>
                  <a:cubicBezTo>
                    <a:pt x="775724" y="902551"/>
                    <a:pt x="775819" y="901217"/>
                    <a:pt x="775915" y="900360"/>
                  </a:cubicBezTo>
                  <a:cubicBezTo>
                    <a:pt x="775915" y="900170"/>
                    <a:pt x="775915" y="899979"/>
                    <a:pt x="776010" y="899884"/>
                  </a:cubicBezTo>
                  <a:cubicBezTo>
                    <a:pt x="776010" y="899312"/>
                    <a:pt x="775153" y="898360"/>
                    <a:pt x="772105" y="895788"/>
                  </a:cubicBezTo>
                  <a:cubicBezTo>
                    <a:pt x="771724" y="895502"/>
                    <a:pt x="771438" y="895312"/>
                    <a:pt x="771247" y="895121"/>
                  </a:cubicBezTo>
                  <a:cubicBezTo>
                    <a:pt x="770199" y="894264"/>
                    <a:pt x="770009" y="892835"/>
                    <a:pt x="769914" y="892454"/>
                  </a:cubicBezTo>
                  <a:cubicBezTo>
                    <a:pt x="769819" y="891978"/>
                    <a:pt x="769628" y="890740"/>
                    <a:pt x="769247" y="889406"/>
                  </a:cubicBezTo>
                  <a:cubicBezTo>
                    <a:pt x="768961" y="888454"/>
                    <a:pt x="769819" y="886168"/>
                    <a:pt x="770295" y="885215"/>
                  </a:cubicBezTo>
                  <a:cubicBezTo>
                    <a:pt x="770390" y="884929"/>
                    <a:pt x="771628" y="885025"/>
                    <a:pt x="772105" y="885025"/>
                  </a:cubicBezTo>
                  <a:cubicBezTo>
                    <a:pt x="772295" y="885025"/>
                    <a:pt x="772485" y="885025"/>
                    <a:pt x="772676" y="885025"/>
                  </a:cubicBezTo>
                  <a:lnTo>
                    <a:pt x="775057" y="885025"/>
                  </a:lnTo>
                  <a:cubicBezTo>
                    <a:pt x="775819" y="885025"/>
                    <a:pt x="776105" y="884167"/>
                    <a:pt x="776772" y="880453"/>
                  </a:cubicBezTo>
                  <a:cubicBezTo>
                    <a:pt x="776867" y="880072"/>
                    <a:pt x="776867" y="879691"/>
                    <a:pt x="776962" y="879500"/>
                  </a:cubicBezTo>
                  <a:cubicBezTo>
                    <a:pt x="776867" y="878833"/>
                    <a:pt x="777534" y="878262"/>
                    <a:pt x="778010" y="877786"/>
                  </a:cubicBezTo>
                  <a:close/>
                  <a:moveTo>
                    <a:pt x="758579" y="859117"/>
                  </a:moveTo>
                  <a:cubicBezTo>
                    <a:pt x="758865" y="858831"/>
                    <a:pt x="758960" y="858259"/>
                    <a:pt x="758865" y="857593"/>
                  </a:cubicBezTo>
                  <a:cubicBezTo>
                    <a:pt x="760865" y="859498"/>
                    <a:pt x="763342" y="861879"/>
                    <a:pt x="763342" y="861879"/>
                  </a:cubicBezTo>
                  <a:cubicBezTo>
                    <a:pt x="764485" y="863689"/>
                    <a:pt x="765723" y="865879"/>
                    <a:pt x="765723" y="866451"/>
                  </a:cubicBezTo>
                  <a:cubicBezTo>
                    <a:pt x="765723" y="866641"/>
                    <a:pt x="765532" y="867118"/>
                    <a:pt x="765437" y="867594"/>
                  </a:cubicBezTo>
                  <a:cubicBezTo>
                    <a:pt x="765056" y="869023"/>
                    <a:pt x="764770" y="869975"/>
                    <a:pt x="765246" y="870451"/>
                  </a:cubicBezTo>
                  <a:cubicBezTo>
                    <a:pt x="765437" y="870642"/>
                    <a:pt x="765628" y="870737"/>
                    <a:pt x="765913" y="870642"/>
                  </a:cubicBezTo>
                  <a:cubicBezTo>
                    <a:pt x="766390" y="870547"/>
                    <a:pt x="766866" y="870451"/>
                    <a:pt x="767342" y="870261"/>
                  </a:cubicBezTo>
                  <a:cubicBezTo>
                    <a:pt x="767914" y="870070"/>
                    <a:pt x="768580" y="869880"/>
                    <a:pt x="768961" y="869975"/>
                  </a:cubicBezTo>
                  <a:cubicBezTo>
                    <a:pt x="769247" y="870070"/>
                    <a:pt x="770009" y="870547"/>
                    <a:pt x="770771" y="870928"/>
                  </a:cubicBezTo>
                  <a:cubicBezTo>
                    <a:pt x="771724" y="871499"/>
                    <a:pt x="772771" y="872166"/>
                    <a:pt x="773534" y="872357"/>
                  </a:cubicBezTo>
                  <a:cubicBezTo>
                    <a:pt x="775057" y="872833"/>
                    <a:pt x="777058" y="873976"/>
                    <a:pt x="777058" y="875024"/>
                  </a:cubicBezTo>
                  <a:cubicBezTo>
                    <a:pt x="777058" y="875690"/>
                    <a:pt x="777248" y="876357"/>
                    <a:pt x="777629" y="877024"/>
                  </a:cubicBezTo>
                  <a:cubicBezTo>
                    <a:pt x="777153" y="877405"/>
                    <a:pt x="776105" y="878357"/>
                    <a:pt x="775915" y="879215"/>
                  </a:cubicBezTo>
                  <a:cubicBezTo>
                    <a:pt x="775915" y="879405"/>
                    <a:pt x="775819" y="879786"/>
                    <a:pt x="775724" y="880167"/>
                  </a:cubicBezTo>
                  <a:cubicBezTo>
                    <a:pt x="775533" y="881120"/>
                    <a:pt x="775153" y="883405"/>
                    <a:pt x="774867" y="883977"/>
                  </a:cubicBezTo>
                  <a:lnTo>
                    <a:pt x="772676" y="883977"/>
                  </a:lnTo>
                  <a:cubicBezTo>
                    <a:pt x="772581" y="883977"/>
                    <a:pt x="772390" y="883977"/>
                    <a:pt x="772200" y="883977"/>
                  </a:cubicBezTo>
                  <a:cubicBezTo>
                    <a:pt x="771247" y="883882"/>
                    <a:pt x="769819" y="883882"/>
                    <a:pt x="769437" y="884739"/>
                  </a:cubicBezTo>
                  <a:cubicBezTo>
                    <a:pt x="769437" y="884739"/>
                    <a:pt x="767914" y="887978"/>
                    <a:pt x="768390" y="889501"/>
                  </a:cubicBezTo>
                  <a:cubicBezTo>
                    <a:pt x="768866" y="890835"/>
                    <a:pt x="769056" y="892073"/>
                    <a:pt x="769056" y="892454"/>
                  </a:cubicBezTo>
                  <a:cubicBezTo>
                    <a:pt x="769152" y="892930"/>
                    <a:pt x="769437" y="894550"/>
                    <a:pt x="770676" y="895597"/>
                  </a:cubicBezTo>
                  <a:cubicBezTo>
                    <a:pt x="770866" y="895788"/>
                    <a:pt x="771152" y="895978"/>
                    <a:pt x="771533" y="896264"/>
                  </a:cubicBezTo>
                  <a:cubicBezTo>
                    <a:pt x="772485" y="897026"/>
                    <a:pt x="775057" y="899217"/>
                    <a:pt x="775153" y="899693"/>
                  </a:cubicBezTo>
                  <a:cubicBezTo>
                    <a:pt x="775153" y="899788"/>
                    <a:pt x="775153" y="899979"/>
                    <a:pt x="775153" y="900170"/>
                  </a:cubicBezTo>
                  <a:cubicBezTo>
                    <a:pt x="775057" y="901122"/>
                    <a:pt x="774867" y="902646"/>
                    <a:pt x="775629" y="903694"/>
                  </a:cubicBezTo>
                  <a:cubicBezTo>
                    <a:pt x="775915" y="904170"/>
                    <a:pt x="776391" y="904551"/>
                    <a:pt x="776772" y="905027"/>
                  </a:cubicBezTo>
                  <a:cubicBezTo>
                    <a:pt x="777248" y="905599"/>
                    <a:pt x="778105" y="906456"/>
                    <a:pt x="778010" y="906742"/>
                  </a:cubicBezTo>
                  <a:cubicBezTo>
                    <a:pt x="778010" y="907408"/>
                    <a:pt x="778677" y="910457"/>
                    <a:pt x="778868" y="911314"/>
                  </a:cubicBezTo>
                  <a:cubicBezTo>
                    <a:pt x="777629" y="911790"/>
                    <a:pt x="774676" y="913790"/>
                    <a:pt x="774676" y="913790"/>
                  </a:cubicBezTo>
                  <a:cubicBezTo>
                    <a:pt x="774200" y="914076"/>
                    <a:pt x="772867" y="914457"/>
                    <a:pt x="771819" y="914457"/>
                  </a:cubicBezTo>
                  <a:cubicBezTo>
                    <a:pt x="770580" y="914457"/>
                    <a:pt x="767818" y="915028"/>
                    <a:pt x="767533" y="915028"/>
                  </a:cubicBezTo>
                  <a:cubicBezTo>
                    <a:pt x="766961" y="915124"/>
                    <a:pt x="766294" y="915791"/>
                    <a:pt x="765342" y="916648"/>
                  </a:cubicBezTo>
                  <a:cubicBezTo>
                    <a:pt x="764961" y="917029"/>
                    <a:pt x="764580" y="917315"/>
                    <a:pt x="764389" y="917505"/>
                  </a:cubicBezTo>
                  <a:cubicBezTo>
                    <a:pt x="763723" y="917886"/>
                    <a:pt x="759341" y="916743"/>
                    <a:pt x="758389" y="916076"/>
                  </a:cubicBezTo>
                  <a:cubicBezTo>
                    <a:pt x="757436" y="915409"/>
                    <a:pt x="755150" y="912362"/>
                    <a:pt x="754864" y="911123"/>
                  </a:cubicBezTo>
                  <a:cubicBezTo>
                    <a:pt x="754674" y="910457"/>
                    <a:pt x="754293" y="909695"/>
                    <a:pt x="754007" y="908933"/>
                  </a:cubicBezTo>
                  <a:cubicBezTo>
                    <a:pt x="753626" y="908075"/>
                    <a:pt x="753245" y="907218"/>
                    <a:pt x="753150" y="906646"/>
                  </a:cubicBezTo>
                  <a:cubicBezTo>
                    <a:pt x="752959" y="905599"/>
                    <a:pt x="753435" y="899979"/>
                    <a:pt x="753626" y="898931"/>
                  </a:cubicBezTo>
                  <a:cubicBezTo>
                    <a:pt x="753817" y="897979"/>
                    <a:pt x="755721" y="893978"/>
                    <a:pt x="756007" y="893407"/>
                  </a:cubicBezTo>
                  <a:cubicBezTo>
                    <a:pt x="756579" y="892454"/>
                    <a:pt x="754578" y="889692"/>
                    <a:pt x="754007" y="889025"/>
                  </a:cubicBezTo>
                  <a:cubicBezTo>
                    <a:pt x="753531" y="888549"/>
                    <a:pt x="754007" y="886263"/>
                    <a:pt x="754293" y="885215"/>
                  </a:cubicBezTo>
                  <a:cubicBezTo>
                    <a:pt x="754484" y="884358"/>
                    <a:pt x="754578" y="883882"/>
                    <a:pt x="754484" y="883596"/>
                  </a:cubicBezTo>
                  <a:cubicBezTo>
                    <a:pt x="754293" y="882739"/>
                    <a:pt x="752388" y="881977"/>
                    <a:pt x="751721" y="881882"/>
                  </a:cubicBezTo>
                  <a:cubicBezTo>
                    <a:pt x="751149" y="881786"/>
                    <a:pt x="750293" y="881786"/>
                    <a:pt x="749626" y="881882"/>
                  </a:cubicBezTo>
                  <a:cubicBezTo>
                    <a:pt x="749340" y="881882"/>
                    <a:pt x="749054" y="881882"/>
                    <a:pt x="748864" y="881882"/>
                  </a:cubicBezTo>
                  <a:cubicBezTo>
                    <a:pt x="748292" y="881691"/>
                    <a:pt x="746006" y="878262"/>
                    <a:pt x="745815" y="877691"/>
                  </a:cubicBezTo>
                  <a:cubicBezTo>
                    <a:pt x="745720" y="877309"/>
                    <a:pt x="746292" y="874928"/>
                    <a:pt x="746768" y="873976"/>
                  </a:cubicBezTo>
                  <a:cubicBezTo>
                    <a:pt x="747054" y="873404"/>
                    <a:pt x="747911" y="872833"/>
                    <a:pt x="748578" y="872261"/>
                  </a:cubicBezTo>
                  <a:cubicBezTo>
                    <a:pt x="748959" y="871975"/>
                    <a:pt x="749244" y="871785"/>
                    <a:pt x="749530" y="871499"/>
                  </a:cubicBezTo>
                  <a:cubicBezTo>
                    <a:pt x="750102" y="871023"/>
                    <a:pt x="750197" y="870261"/>
                    <a:pt x="750387" y="869594"/>
                  </a:cubicBezTo>
                  <a:cubicBezTo>
                    <a:pt x="750483" y="869213"/>
                    <a:pt x="750578" y="868832"/>
                    <a:pt x="750673" y="868451"/>
                  </a:cubicBezTo>
                  <a:cubicBezTo>
                    <a:pt x="750959" y="867880"/>
                    <a:pt x="751340" y="867594"/>
                    <a:pt x="751721" y="867308"/>
                  </a:cubicBezTo>
                  <a:cubicBezTo>
                    <a:pt x="751912" y="867118"/>
                    <a:pt x="752102" y="867022"/>
                    <a:pt x="752292" y="866832"/>
                  </a:cubicBezTo>
                  <a:cubicBezTo>
                    <a:pt x="753245" y="865975"/>
                    <a:pt x="752578" y="864641"/>
                    <a:pt x="752388" y="864260"/>
                  </a:cubicBezTo>
                  <a:cubicBezTo>
                    <a:pt x="752197" y="863879"/>
                    <a:pt x="752292" y="863117"/>
                    <a:pt x="752388" y="862641"/>
                  </a:cubicBezTo>
                  <a:cubicBezTo>
                    <a:pt x="752388" y="862546"/>
                    <a:pt x="752388" y="862450"/>
                    <a:pt x="752388" y="862355"/>
                  </a:cubicBezTo>
                  <a:cubicBezTo>
                    <a:pt x="752959" y="861879"/>
                    <a:pt x="756007" y="860641"/>
                    <a:pt x="756674" y="860450"/>
                  </a:cubicBezTo>
                  <a:cubicBezTo>
                    <a:pt x="757150" y="860450"/>
                    <a:pt x="758579" y="859117"/>
                    <a:pt x="758579" y="859117"/>
                  </a:cubicBezTo>
                  <a:close/>
                  <a:moveTo>
                    <a:pt x="737433" y="844067"/>
                  </a:moveTo>
                  <a:cubicBezTo>
                    <a:pt x="738672" y="844162"/>
                    <a:pt x="741529" y="844448"/>
                    <a:pt x="742863" y="844067"/>
                  </a:cubicBezTo>
                  <a:cubicBezTo>
                    <a:pt x="743815" y="843782"/>
                    <a:pt x="745911" y="844258"/>
                    <a:pt x="746578" y="844639"/>
                  </a:cubicBezTo>
                  <a:cubicBezTo>
                    <a:pt x="747435" y="845115"/>
                    <a:pt x="748864" y="846639"/>
                    <a:pt x="748959" y="847020"/>
                  </a:cubicBezTo>
                  <a:cubicBezTo>
                    <a:pt x="748959" y="847115"/>
                    <a:pt x="748959" y="847211"/>
                    <a:pt x="748864" y="847401"/>
                  </a:cubicBezTo>
                  <a:cubicBezTo>
                    <a:pt x="748673" y="848163"/>
                    <a:pt x="748292" y="849592"/>
                    <a:pt x="749911" y="850544"/>
                  </a:cubicBezTo>
                  <a:cubicBezTo>
                    <a:pt x="751054" y="851306"/>
                    <a:pt x="753055" y="852830"/>
                    <a:pt x="754674" y="854068"/>
                  </a:cubicBezTo>
                  <a:cubicBezTo>
                    <a:pt x="755436" y="854640"/>
                    <a:pt x="756007" y="855116"/>
                    <a:pt x="756579" y="855497"/>
                  </a:cubicBezTo>
                  <a:cubicBezTo>
                    <a:pt x="756865" y="855688"/>
                    <a:pt x="757341" y="856069"/>
                    <a:pt x="757817" y="856545"/>
                  </a:cubicBezTo>
                  <a:cubicBezTo>
                    <a:pt x="758008" y="857402"/>
                    <a:pt x="758103" y="858355"/>
                    <a:pt x="758008" y="858545"/>
                  </a:cubicBezTo>
                  <a:cubicBezTo>
                    <a:pt x="757436" y="859117"/>
                    <a:pt x="756483" y="859783"/>
                    <a:pt x="756007" y="859879"/>
                  </a:cubicBezTo>
                  <a:cubicBezTo>
                    <a:pt x="755912" y="859879"/>
                    <a:pt x="751054" y="861498"/>
                    <a:pt x="751054" y="862450"/>
                  </a:cubicBezTo>
                  <a:cubicBezTo>
                    <a:pt x="751054" y="862546"/>
                    <a:pt x="751054" y="862641"/>
                    <a:pt x="751054" y="862832"/>
                  </a:cubicBezTo>
                  <a:cubicBezTo>
                    <a:pt x="750959" y="863403"/>
                    <a:pt x="750864" y="864260"/>
                    <a:pt x="751149" y="864832"/>
                  </a:cubicBezTo>
                  <a:cubicBezTo>
                    <a:pt x="751530" y="865689"/>
                    <a:pt x="751530" y="866261"/>
                    <a:pt x="751245" y="866546"/>
                  </a:cubicBezTo>
                  <a:cubicBezTo>
                    <a:pt x="751054" y="866737"/>
                    <a:pt x="750864" y="866832"/>
                    <a:pt x="750769" y="867022"/>
                  </a:cubicBezTo>
                  <a:cubicBezTo>
                    <a:pt x="750293" y="867403"/>
                    <a:pt x="749816" y="867784"/>
                    <a:pt x="749435" y="868451"/>
                  </a:cubicBezTo>
                  <a:cubicBezTo>
                    <a:pt x="749149" y="868832"/>
                    <a:pt x="749054" y="869308"/>
                    <a:pt x="749054" y="869785"/>
                  </a:cubicBezTo>
                  <a:cubicBezTo>
                    <a:pt x="748959" y="870356"/>
                    <a:pt x="748864" y="870833"/>
                    <a:pt x="748483" y="871213"/>
                  </a:cubicBezTo>
                  <a:cubicBezTo>
                    <a:pt x="748292" y="871404"/>
                    <a:pt x="747911" y="871690"/>
                    <a:pt x="747625" y="871880"/>
                  </a:cubicBezTo>
                  <a:cubicBezTo>
                    <a:pt x="746863" y="872452"/>
                    <a:pt x="745911" y="873118"/>
                    <a:pt x="745530" y="873880"/>
                  </a:cubicBezTo>
                  <a:cubicBezTo>
                    <a:pt x="745053" y="874833"/>
                    <a:pt x="744292" y="877595"/>
                    <a:pt x="744482" y="878167"/>
                  </a:cubicBezTo>
                  <a:cubicBezTo>
                    <a:pt x="744577" y="878357"/>
                    <a:pt x="746863" y="882262"/>
                    <a:pt x="748101" y="882739"/>
                  </a:cubicBezTo>
                  <a:lnTo>
                    <a:pt x="748006" y="882739"/>
                  </a:lnTo>
                  <a:cubicBezTo>
                    <a:pt x="748768" y="883501"/>
                    <a:pt x="747911" y="886072"/>
                    <a:pt x="747530" y="886739"/>
                  </a:cubicBezTo>
                  <a:cubicBezTo>
                    <a:pt x="747244" y="887311"/>
                    <a:pt x="746101" y="889025"/>
                    <a:pt x="745149" y="889978"/>
                  </a:cubicBezTo>
                  <a:cubicBezTo>
                    <a:pt x="744482" y="890645"/>
                    <a:pt x="741148" y="890359"/>
                    <a:pt x="740005" y="890263"/>
                  </a:cubicBezTo>
                  <a:cubicBezTo>
                    <a:pt x="739624" y="890263"/>
                    <a:pt x="739339" y="890263"/>
                    <a:pt x="739243" y="890263"/>
                  </a:cubicBezTo>
                  <a:cubicBezTo>
                    <a:pt x="738672" y="890263"/>
                    <a:pt x="737910" y="890930"/>
                    <a:pt x="735338" y="894931"/>
                  </a:cubicBezTo>
                  <a:cubicBezTo>
                    <a:pt x="735148" y="895216"/>
                    <a:pt x="735052" y="895407"/>
                    <a:pt x="734957" y="895502"/>
                  </a:cubicBezTo>
                  <a:cubicBezTo>
                    <a:pt x="734671" y="895883"/>
                    <a:pt x="732480" y="896169"/>
                    <a:pt x="730861" y="896169"/>
                  </a:cubicBezTo>
                  <a:cubicBezTo>
                    <a:pt x="730480" y="896169"/>
                    <a:pt x="729433" y="895883"/>
                    <a:pt x="728575" y="895693"/>
                  </a:cubicBezTo>
                  <a:cubicBezTo>
                    <a:pt x="727528" y="895407"/>
                    <a:pt x="726765" y="895312"/>
                    <a:pt x="726480" y="895312"/>
                  </a:cubicBezTo>
                  <a:cubicBezTo>
                    <a:pt x="726099" y="895216"/>
                    <a:pt x="724099" y="893692"/>
                    <a:pt x="722479" y="892454"/>
                  </a:cubicBezTo>
                  <a:cubicBezTo>
                    <a:pt x="722384" y="892359"/>
                    <a:pt x="720289" y="889406"/>
                    <a:pt x="718669" y="889978"/>
                  </a:cubicBezTo>
                  <a:cubicBezTo>
                    <a:pt x="717717" y="890359"/>
                    <a:pt x="716288" y="891597"/>
                    <a:pt x="716098" y="892359"/>
                  </a:cubicBezTo>
                  <a:cubicBezTo>
                    <a:pt x="716002" y="892740"/>
                    <a:pt x="716098" y="892930"/>
                    <a:pt x="716193" y="893026"/>
                  </a:cubicBezTo>
                  <a:cubicBezTo>
                    <a:pt x="716384" y="893216"/>
                    <a:pt x="716669" y="893502"/>
                    <a:pt x="717050" y="893788"/>
                  </a:cubicBezTo>
                  <a:cubicBezTo>
                    <a:pt x="717526" y="894169"/>
                    <a:pt x="718193" y="894740"/>
                    <a:pt x="718383" y="895026"/>
                  </a:cubicBezTo>
                  <a:cubicBezTo>
                    <a:pt x="718479" y="895121"/>
                    <a:pt x="718574" y="895216"/>
                    <a:pt x="718669" y="895312"/>
                  </a:cubicBezTo>
                  <a:cubicBezTo>
                    <a:pt x="719050" y="895788"/>
                    <a:pt x="719431" y="896264"/>
                    <a:pt x="719241" y="897026"/>
                  </a:cubicBezTo>
                  <a:cubicBezTo>
                    <a:pt x="719050" y="897788"/>
                    <a:pt x="718574" y="898836"/>
                    <a:pt x="717717" y="900074"/>
                  </a:cubicBezTo>
                  <a:cubicBezTo>
                    <a:pt x="717240" y="900836"/>
                    <a:pt x="716288" y="903027"/>
                    <a:pt x="716193" y="903599"/>
                  </a:cubicBezTo>
                  <a:cubicBezTo>
                    <a:pt x="716193" y="903599"/>
                    <a:pt x="716098" y="906646"/>
                    <a:pt x="717526" y="906837"/>
                  </a:cubicBezTo>
                  <a:cubicBezTo>
                    <a:pt x="718003" y="906932"/>
                    <a:pt x="718765" y="906932"/>
                    <a:pt x="719622" y="907028"/>
                  </a:cubicBezTo>
                  <a:cubicBezTo>
                    <a:pt x="720479" y="907123"/>
                    <a:pt x="721431" y="907218"/>
                    <a:pt x="721812" y="907218"/>
                  </a:cubicBezTo>
                  <a:cubicBezTo>
                    <a:pt x="723241" y="907504"/>
                    <a:pt x="725336" y="908266"/>
                    <a:pt x="725432" y="908647"/>
                  </a:cubicBezTo>
                  <a:cubicBezTo>
                    <a:pt x="725336" y="909123"/>
                    <a:pt x="724765" y="909790"/>
                    <a:pt x="724194" y="910361"/>
                  </a:cubicBezTo>
                  <a:cubicBezTo>
                    <a:pt x="723908" y="910647"/>
                    <a:pt x="723717" y="910933"/>
                    <a:pt x="723527" y="911218"/>
                  </a:cubicBezTo>
                  <a:cubicBezTo>
                    <a:pt x="722860" y="912076"/>
                    <a:pt x="721622" y="913028"/>
                    <a:pt x="721051" y="912933"/>
                  </a:cubicBezTo>
                  <a:cubicBezTo>
                    <a:pt x="720955" y="912933"/>
                    <a:pt x="720765" y="912838"/>
                    <a:pt x="720574" y="912838"/>
                  </a:cubicBezTo>
                  <a:cubicBezTo>
                    <a:pt x="719622" y="912647"/>
                    <a:pt x="718383" y="912362"/>
                    <a:pt x="717431" y="913028"/>
                  </a:cubicBezTo>
                  <a:cubicBezTo>
                    <a:pt x="716955" y="913314"/>
                    <a:pt x="712764" y="916362"/>
                    <a:pt x="712478" y="917315"/>
                  </a:cubicBezTo>
                  <a:cubicBezTo>
                    <a:pt x="712287" y="917886"/>
                    <a:pt x="711526" y="919124"/>
                    <a:pt x="710478" y="920267"/>
                  </a:cubicBezTo>
                  <a:cubicBezTo>
                    <a:pt x="709430" y="921315"/>
                    <a:pt x="706763" y="922839"/>
                    <a:pt x="705144" y="922839"/>
                  </a:cubicBezTo>
                  <a:cubicBezTo>
                    <a:pt x="704667" y="922839"/>
                    <a:pt x="704096" y="922934"/>
                    <a:pt x="703429" y="922934"/>
                  </a:cubicBezTo>
                  <a:cubicBezTo>
                    <a:pt x="702096" y="923029"/>
                    <a:pt x="700476" y="923220"/>
                    <a:pt x="700191" y="922649"/>
                  </a:cubicBezTo>
                  <a:cubicBezTo>
                    <a:pt x="700096" y="922363"/>
                    <a:pt x="700000" y="922077"/>
                    <a:pt x="699905" y="921696"/>
                  </a:cubicBezTo>
                  <a:cubicBezTo>
                    <a:pt x="699619" y="920553"/>
                    <a:pt x="699238" y="919124"/>
                    <a:pt x="697524" y="918934"/>
                  </a:cubicBezTo>
                  <a:cubicBezTo>
                    <a:pt x="697143" y="918172"/>
                    <a:pt x="695905" y="917600"/>
                    <a:pt x="694571" y="917029"/>
                  </a:cubicBezTo>
                  <a:cubicBezTo>
                    <a:pt x="693809" y="916743"/>
                    <a:pt x="693143" y="916457"/>
                    <a:pt x="692761" y="916171"/>
                  </a:cubicBezTo>
                  <a:cubicBezTo>
                    <a:pt x="692285" y="915791"/>
                    <a:pt x="691714" y="914933"/>
                    <a:pt x="691809" y="912647"/>
                  </a:cubicBezTo>
                  <a:cubicBezTo>
                    <a:pt x="691809" y="912076"/>
                    <a:pt x="691237" y="911409"/>
                    <a:pt x="688189" y="909885"/>
                  </a:cubicBezTo>
                  <a:lnTo>
                    <a:pt x="688189" y="909885"/>
                  </a:lnTo>
                  <a:cubicBezTo>
                    <a:pt x="688189" y="909885"/>
                    <a:pt x="688189" y="909885"/>
                    <a:pt x="688189" y="909885"/>
                  </a:cubicBezTo>
                  <a:cubicBezTo>
                    <a:pt x="687618" y="909599"/>
                    <a:pt x="687618" y="908170"/>
                    <a:pt x="687903" y="907599"/>
                  </a:cubicBezTo>
                  <a:cubicBezTo>
                    <a:pt x="688094" y="907123"/>
                    <a:pt x="688094" y="905980"/>
                    <a:pt x="687999" y="904265"/>
                  </a:cubicBezTo>
                  <a:cubicBezTo>
                    <a:pt x="687999" y="903503"/>
                    <a:pt x="687999" y="902837"/>
                    <a:pt x="687999" y="902455"/>
                  </a:cubicBezTo>
                  <a:cubicBezTo>
                    <a:pt x="688094" y="901503"/>
                    <a:pt x="688761" y="900074"/>
                    <a:pt x="689237" y="899408"/>
                  </a:cubicBezTo>
                  <a:cubicBezTo>
                    <a:pt x="689713" y="898836"/>
                    <a:pt x="690190" y="897407"/>
                    <a:pt x="689904" y="896264"/>
                  </a:cubicBezTo>
                  <a:cubicBezTo>
                    <a:pt x="691428" y="896455"/>
                    <a:pt x="695047" y="897217"/>
                    <a:pt x="695428" y="897883"/>
                  </a:cubicBezTo>
                  <a:cubicBezTo>
                    <a:pt x="695619" y="898169"/>
                    <a:pt x="695809" y="898645"/>
                    <a:pt x="696000" y="899122"/>
                  </a:cubicBezTo>
                  <a:cubicBezTo>
                    <a:pt x="696952" y="901217"/>
                    <a:pt x="697714" y="902837"/>
                    <a:pt x="698667" y="903217"/>
                  </a:cubicBezTo>
                  <a:cubicBezTo>
                    <a:pt x="698857" y="903313"/>
                    <a:pt x="699048" y="903408"/>
                    <a:pt x="699333" y="903503"/>
                  </a:cubicBezTo>
                  <a:cubicBezTo>
                    <a:pt x="702381" y="904646"/>
                    <a:pt x="704096" y="905408"/>
                    <a:pt x="704287" y="905789"/>
                  </a:cubicBezTo>
                  <a:cubicBezTo>
                    <a:pt x="704667" y="906646"/>
                    <a:pt x="707525" y="909504"/>
                    <a:pt x="708954" y="909504"/>
                  </a:cubicBezTo>
                  <a:cubicBezTo>
                    <a:pt x="709335" y="909504"/>
                    <a:pt x="709716" y="909504"/>
                    <a:pt x="710192" y="909409"/>
                  </a:cubicBezTo>
                  <a:cubicBezTo>
                    <a:pt x="711240" y="909313"/>
                    <a:pt x="712478" y="909218"/>
                    <a:pt x="713526" y="909504"/>
                  </a:cubicBezTo>
                  <a:cubicBezTo>
                    <a:pt x="715145" y="909980"/>
                    <a:pt x="716478" y="910171"/>
                    <a:pt x="718193" y="910361"/>
                  </a:cubicBezTo>
                  <a:cubicBezTo>
                    <a:pt x="718479" y="910361"/>
                    <a:pt x="718669" y="910361"/>
                    <a:pt x="718955" y="910361"/>
                  </a:cubicBezTo>
                  <a:cubicBezTo>
                    <a:pt x="720765" y="910361"/>
                    <a:pt x="723051" y="909790"/>
                    <a:pt x="723908" y="909123"/>
                  </a:cubicBezTo>
                  <a:lnTo>
                    <a:pt x="723337" y="908456"/>
                  </a:lnTo>
                  <a:cubicBezTo>
                    <a:pt x="722574" y="909028"/>
                    <a:pt x="720003" y="909695"/>
                    <a:pt x="718288" y="909409"/>
                  </a:cubicBezTo>
                  <a:cubicBezTo>
                    <a:pt x="716574" y="909218"/>
                    <a:pt x="715240" y="909028"/>
                    <a:pt x="713716" y="908551"/>
                  </a:cubicBezTo>
                  <a:cubicBezTo>
                    <a:pt x="712573" y="908266"/>
                    <a:pt x="711144" y="908361"/>
                    <a:pt x="710097" y="908456"/>
                  </a:cubicBezTo>
                  <a:cubicBezTo>
                    <a:pt x="709621" y="908456"/>
                    <a:pt x="709240" y="908551"/>
                    <a:pt x="708954" y="908551"/>
                  </a:cubicBezTo>
                  <a:cubicBezTo>
                    <a:pt x="708096" y="908551"/>
                    <a:pt x="705525" y="906170"/>
                    <a:pt x="705144" y="905313"/>
                  </a:cubicBezTo>
                  <a:cubicBezTo>
                    <a:pt x="704858" y="904551"/>
                    <a:pt x="702858" y="903694"/>
                    <a:pt x="699810" y="902551"/>
                  </a:cubicBezTo>
                  <a:cubicBezTo>
                    <a:pt x="699524" y="902455"/>
                    <a:pt x="699238" y="902360"/>
                    <a:pt x="699143" y="902265"/>
                  </a:cubicBezTo>
                  <a:cubicBezTo>
                    <a:pt x="698476" y="901979"/>
                    <a:pt x="697524" y="899788"/>
                    <a:pt x="696952" y="898550"/>
                  </a:cubicBezTo>
                  <a:cubicBezTo>
                    <a:pt x="696667" y="897979"/>
                    <a:pt x="696476" y="897503"/>
                    <a:pt x="696285" y="897217"/>
                  </a:cubicBezTo>
                  <a:cubicBezTo>
                    <a:pt x="695524" y="895883"/>
                    <a:pt x="689904" y="895121"/>
                    <a:pt x="689428" y="895121"/>
                  </a:cubicBezTo>
                  <a:cubicBezTo>
                    <a:pt x="688856" y="894931"/>
                    <a:pt x="686189" y="891407"/>
                    <a:pt x="685903" y="889978"/>
                  </a:cubicBezTo>
                  <a:cubicBezTo>
                    <a:pt x="685617" y="888930"/>
                    <a:pt x="685999" y="885977"/>
                    <a:pt x="686284" y="883977"/>
                  </a:cubicBezTo>
                  <a:cubicBezTo>
                    <a:pt x="686380" y="883215"/>
                    <a:pt x="686475" y="882643"/>
                    <a:pt x="686475" y="882262"/>
                  </a:cubicBezTo>
                  <a:cubicBezTo>
                    <a:pt x="686570" y="881120"/>
                    <a:pt x="687999" y="879405"/>
                    <a:pt x="688761" y="878548"/>
                  </a:cubicBezTo>
                  <a:lnTo>
                    <a:pt x="688856" y="878453"/>
                  </a:lnTo>
                  <a:cubicBezTo>
                    <a:pt x="689332" y="877881"/>
                    <a:pt x="689618" y="875595"/>
                    <a:pt x="689904" y="872357"/>
                  </a:cubicBezTo>
                  <a:cubicBezTo>
                    <a:pt x="689999" y="871118"/>
                    <a:pt x="690094" y="869975"/>
                    <a:pt x="690190" y="869690"/>
                  </a:cubicBezTo>
                  <a:cubicBezTo>
                    <a:pt x="690475" y="868737"/>
                    <a:pt x="693047" y="864927"/>
                    <a:pt x="694285" y="863593"/>
                  </a:cubicBezTo>
                  <a:cubicBezTo>
                    <a:pt x="695238" y="862546"/>
                    <a:pt x="697524" y="862260"/>
                    <a:pt x="699238" y="862070"/>
                  </a:cubicBezTo>
                  <a:lnTo>
                    <a:pt x="699619" y="861974"/>
                  </a:lnTo>
                  <a:cubicBezTo>
                    <a:pt x="700476" y="861879"/>
                    <a:pt x="701524" y="862070"/>
                    <a:pt x="702477" y="862260"/>
                  </a:cubicBezTo>
                  <a:cubicBezTo>
                    <a:pt x="703429" y="862450"/>
                    <a:pt x="704191" y="862546"/>
                    <a:pt x="704763" y="862450"/>
                  </a:cubicBezTo>
                  <a:cubicBezTo>
                    <a:pt x="705906" y="862260"/>
                    <a:pt x="709335" y="860736"/>
                    <a:pt x="709430" y="860736"/>
                  </a:cubicBezTo>
                  <a:cubicBezTo>
                    <a:pt x="710478" y="860355"/>
                    <a:pt x="712287" y="859688"/>
                    <a:pt x="712859" y="859688"/>
                  </a:cubicBezTo>
                  <a:cubicBezTo>
                    <a:pt x="713812" y="859688"/>
                    <a:pt x="717240" y="859021"/>
                    <a:pt x="718003" y="858831"/>
                  </a:cubicBezTo>
                  <a:cubicBezTo>
                    <a:pt x="718765" y="858545"/>
                    <a:pt x="723527" y="856164"/>
                    <a:pt x="724099" y="855783"/>
                  </a:cubicBezTo>
                  <a:cubicBezTo>
                    <a:pt x="724384" y="855592"/>
                    <a:pt x="725242" y="855212"/>
                    <a:pt x="726194" y="854830"/>
                  </a:cubicBezTo>
                  <a:cubicBezTo>
                    <a:pt x="727623" y="854259"/>
                    <a:pt x="729051" y="853592"/>
                    <a:pt x="729718" y="853211"/>
                  </a:cubicBezTo>
                  <a:cubicBezTo>
                    <a:pt x="730766" y="852545"/>
                    <a:pt x="732576" y="851211"/>
                    <a:pt x="733433" y="850068"/>
                  </a:cubicBezTo>
                  <a:cubicBezTo>
                    <a:pt x="734195" y="848925"/>
                    <a:pt x="735052" y="846258"/>
                    <a:pt x="735338" y="845401"/>
                  </a:cubicBezTo>
                  <a:cubicBezTo>
                    <a:pt x="735528" y="844924"/>
                    <a:pt x="736576" y="844162"/>
                    <a:pt x="737243" y="843782"/>
                  </a:cubicBezTo>
                  <a:cubicBezTo>
                    <a:pt x="737243" y="843972"/>
                    <a:pt x="737243" y="844067"/>
                    <a:pt x="737433" y="844067"/>
                  </a:cubicBezTo>
                  <a:close/>
                  <a:moveTo>
                    <a:pt x="669425" y="822445"/>
                  </a:moveTo>
                  <a:cubicBezTo>
                    <a:pt x="669044" y="822636"/>
                    <a:pt x="668473" y="822826"/>
                    <a:pt x="667901" y="822922"/>
                  </a:cubicBezTo>
                  <a:cubicBezTo>
                    <a:pt x="666663" y="823208"/>
                    <a:pt x="665234" y="823588"/>
                    <a:pt x="664662" y="824636"/>
                  </a:cubicBezTo>
                  <a:cubicBezTo>
                    <a:pt x="663901" y="825874"/>
                    <a:pt x="662853" y="829684"/>
                    <a:pt x="663139" y="830637"/>
                  </a:cubicBezTo>
                  <a:cubicBezTo>
                    <a:pt x="663901" y="832733"/>
                    <a:pt x="663996" y="834352"/>
                    <a:pt x="663519" y="835018"/>
                  </a:cubicBezTo>
                  <a:cubicBezTo>
                    <a:pt x="663424" y="835114"/>
                    <a:pt x="658757" y="841781"/>
                    <a:pt x="659805" y="843305"/>
                  </a:cubicBezTo>
                  <a:cubicBezTo>
                    <a:pt x="660186" y="843877"/>
                    <a:pt x="660853" y="844353"/>
                    <a:pt x="661424" y="844734"/>
                  </a:cubicBezTo>
                  <a:cubicBezTo>
                    <a:pt x="661900" y="845020"/>
                    <a:pt x="662376" y="845401"/>
                    <a:pt x="662662" y="845782"/>
                  </a:cubicBezTo>
                  <a:cubicBezTo>
                    <a:pt x="663234" y="846639"/>
                    <a:pt x="665710" y="847591"/>
                    <a:pt x="667044" y="847401"/>
                  </a:cubicBezTo>
                  <a:cubicBezTo>
                    <a:pt x="667710" y="847306"/>
                    <a:pt x="667996" y="846925"/>
                    <a:pt x="668092" y="846734"/>
                  </a:cubicBezTo>
                  <a:cubicBezTo>
                    <a:pt x="668377" y="845877"/>
                    <a:pt x="669235" y="843020"/>
                    <a:pt x="668759" y="841305"/>
                  </a:cubicBezTo>
                  <a:cubicBezTo>
                    <a:pt x="668568" y="840353"/>
                    <a:pt x="668377" y="838924"/>
                    <a:pt x="668282" y="837686"/>
                  </a:cubicBezTo>
                  <a:cubicBezTo>
                    <a:pt x="668186" y="836828"/>
                    <a:pt x="668092" y="836066"/>
                    <a:pt x="667996" y="835495"/>
                  </a:cubicBezTo>
                  <a:cubicBezTo>
                    <a:pt x="667710" y="834066"/>
                    <a:pt x="667996" y="832161"/>
                    <a:pt x="668663" y="831970"/>
                  </a:cubicBezTo>
                  <a:cubicBezTo>
                    <a:pt x="669425" y="831780"/>
                    <a:pt x="671235" y="830828"/>
                    <a:pt x="672949" y="830066"/>
                  </a:cubicBezTo>
                  <a:cubicBezTo>
                    <a:pt x="673806" y="829589"/>
                    <a:pt x="674664" y="829208"/>
                    <a:pt x="674949" y="829113"/>
                  </a:cubicBezTo>
                  <a:cubicBezTo>
                    <a:pt x="675045" y="829113"/>
                    <a:pt x="675140" y="829018"/>
                    <a:pt x="675330" y="829018"/>
                  </a:cubicBezTo>
                  <a:cubicBezTo>
                    <a:pt x="677902" y="828161"/>
                    <a:pt x="680283" y="827113"/>
                    <a:pt x="679807" y="825874"/>
                  </a:cubicBezTo>
                  <a:cubicBezTo>
                    <a:pt x="679617" y="825303"/>
                    <a:pt x="678950" y="824827"/>
                    <a:pt x="678284" y="824446"/>
                  </a:cubicBezTo>
                  <a:cubicBezTo>
                    <a:pt x="677807" y="824160"/>
                    <a:pt x="677235" y="823779"/>
                    <a:pt x="677235" y="823493"/>
                  </a:cubicBezTo>
                  <a:cubicBezTo>
                    <a:pt x="677235" y="823398"/>
                    <a:pt x="677331" y="823208"/>
                    <a:pt x="677426" y="823112"/>
                  </a:cubicBezTo>
                  <a:cubicBezTo>
                    <a:pt x="677902" y="822636"/>
                    <a:pt x="679521" y="822255"/>
                    <a:pt x="680569" y="822541"/>
                  </a:cubicBezTo>
                  <a:cubicBezTo>
                    <a:pt x="681331" y="822731"/>
                    <a:pt x="681712" y="823112"/>
                    <a:pt x="681903" y="823684"/>
                  </a:cubicBezTo>
                  <a:cubicBezTo>
                    <a:pt x="682379" y="825779"/>
                    <a:pt x="682855" y="826732"/>
                    <a:pt x="684284" y="827494"/>
                  </a:cubicBezTo>
                  <a:lnTo>
                    <a:pt x="684570" y="827589"/>
                  </a:lnTo>
                  <a:cubicBezTo>
                    <a:pt x="685999" y="828256"/>
                    <a:pt x="689713" y="830161"/>
                    <a:pt x="689999" y="832066"/>
                  </a:cubicBezTo>
                  <a:cubicBezTo>
                    <a:pt x="690380" y="834542"/>
                    <a:pt x="691904" y="836828"/>
                    <a:pt x="693237" y="837019"/>
                  </a:cubicBezTo>
                  <a:cubicBezTo>
                    <a:pt x="694380" y="837209"/>
                    <a:pt x="702381" y="836828"/>
                    <a:pt x="704001" y="836733"/>
                  </a:cubicBezTo>
                  <a:cubicBezTo>
                    <a:pt x="707430" y="836352"/>
                    <a:pt x="709335" y="836447"/>
                    <a:pt x="709811" y="837019"/>
                  </a:cubicBezTo>
                  <a:cubicBezTo>
                    <a:pt x="709811" y="837114"/>
                    <a:pt x="714288" y="842258"/>
                    <a:pt x="716098" y="842258"/>
                  </a:cubicBezTo>
                  <a:cubicBezTo>
                    <a:pt x="716098" y="842258"/>
                    <a:pt x="716193" y="842258"/>
                    <a:pt x="716193" y="842258"/>
                  </a:cubicBezTo>
                  <a:cubicBezTo>
                    <a:pt x="716860" y="842162"/>
                    <a:pt x="718003" y="841686"/>
                    <a:pt x="719146" y="841210"/>
                  </a:cubicBezTo>
                  <a:cubicBezTo>
                    <a:pt x="720193" y="840733"/>
                    <a:pt x="721241" y="840353"/>
                    <a:pt x="721812" y="840257"/>
                  </a:cubicBezTo>
                  <a:cubicBezTo>
                    <a:pt x="723051" y="840067"/>
                    <a:pt x="723622" y="839305"/>
                    <a:pt x="724003" y="838733"/>
                  </a:cubicBezTo>
                  <a:cubicBezTo>
                    <a:pt x="724099" y="838638"/>
                    <a:pt x="724194" y="838447"/>
                    <a:pt x="724289" y="838352"/>
                  </a:cubicBezTo>
                  <a:cubicBezTo>
                    <a:pt x="724670" y="837876"/>
                    <a:pt x="724956" y="837590"/>
                    <a:pt x="726289" y="837495"/>
                  </a:cubicBezTo>
                  <a:cubicBezTo>
                    <a:pt x="727718" y="837304"/>
                    <a:pt x="731623" y="837304"/>
                    <a:pt x="732671" y="837495"/>
                  </a:cubicBezTo>
                  <a:cubicBezTo>
                    <a:pt x="733719" y="837590"/>
                    <a:pt x="738958" y="837686"/>
                    <a:pt x="741148" y="837686"/>
                  </a:cubicBezTo>
                  <a:cubicBezTo>
                    <a:pt x="741529" y="837686"/>
                    <a:pt x="742291" y="838162"/>
                    <a:pt x="742291" y="838352"/>
                  </a:cubicBezTo>
                  <a:cubicBezTo>
                    <a:pt x="742291" y="838352"/>
                    <a:pt x="742196" y="838352"/>
                    <a:pt x="742101" y="838447"/>
                  </a:cubicBezTo>
                  <a:cubicBezTo>
                    <a:pt x="742101" y="838447"/>
                    <a:pt x="738196" y="839305"/>
                    <a:pt x="737529" y="840353"/>
                  </a:cubicBezTo>
                  <a:lnTo>
                    <a:pt x="737433" y="840543"/>
                  </a:lnTo>
                  <a:cubicBezTo>
                    <a:pt x="736767" y="841591"/>
                    <a:pt x="736290" y="842638"/>
                    <a:pt x="736481" y="843400"/>
                  </a:cubicBezTo>
                  <a:cubicBezTo>
                    <a:pt x="736100" y="843686"/>
                    <a:pt x="734576" y="844639"/>
                    <a:pt x="734290" y="845496"/>
                  </a:cubicBezTo>
                  <a:cubicBezTo>
                    <a:pt x="733528" y="847782"/>
                    <a:pt x="732957" y="849211"/>
                    <a:pt x="732480" y="849878"/>
                  </a:cubicBezTo>
                  <a:cubicBezTo>
                    <a:pt x="731814" y="850925"/>
                    <a:pt x="729909" y="852163"/>
                    <a:pt x="729051" y="852735"/>
                  </a:cubicBezTo>
                  <a:cubicBezTo>
                    <a:pt x="728575" y="853116"/>
                    <a:pt x="726956" y="853783"/>
                    <a:pt x="725718" y="854259"/>
                  </a:cubicBezTo>
                  <a:cubicBezTo>
                    <a:pt x="724575" y="854735"/>
                    <a:pt x="723813" y="855116"/>
                    <a:pt x="723527" y="855307"/>
                  </a:cubicBezTo>
                  <a:cubicBezTo>
                    <a:pt x="722860" y="855688"/>
                    <a:pt x="718288" y="858069"/>
                    <a:pt x="717621" y="858259"/>
                  </a:cubicBezTo>
                  <a:cubicBezTo>
                    <a:pt x="716955" y="858450"/>
                    <a:pt x="713621" y="859117"/>
                    <a:pt x="712764" y="859117"/>
                  </a:cubicBezTo>
                  <a:cubicBezTo>
                    <a:pt x="711811" y="859117"/>
                    <a:pt x="709240" y="860069"/>
                    <a:pt x="708954" y="860260"/>
                  </a:cubicBezTo>
                  <a:cubicBezTo>
                    <a:pt x="708001" y="860641"/>
                    <a:pt x="705334" y="861784"/>
                    <a:pt x="704477" y="861974"/>
                  </a:cubicBezTo>
                  <a:cubicBezTo>
                    <a:pt x="704001" y="862070"/>
                    <a:pt x="703334" y="861879"/>
                    <a:pt x="702572" y="861784"/>
                  </a:cubicBezTo>
                  <a:cubicBezTo>
                    <a:pt x="701619" y="861593"/>
                    <a:pt x="700476" y="861403"/>
                    <a:pt x="699429" y="861498"/>
                  </a:cubicBezTo>
                  <a:lnTo>
                    <a:pt x="699048" y="861593"/>
                  </a:lnTo>
                  <a:cubicBezTo>
                    <a:pt x="697238" y="861784"/>
                    <a:pt x="694666" y="862070"/>
                    <a:pt x="693428" y="863403"/>
                  </a:cubicBezTo>
                  <a:cubicBezTo>
                    <a:pt x="692190" y="864737"/>
                    <a:pt x="689428" y="868642"/>
                    <a:pt x="689142" y="869880"/>
                  </a:cubicBezTo>
                  <a:cubicBezTo>
                    <a:pt x="689046" y="870261"/>
                    <a:pt x="688951" y="871404"/>
                    <a:pt x="688856" y="872737"/>
                  </a:cubicBezTo>
                  <a:cubicBezTo>
                    <a:pt x="688856" y="873023"/>
                    <a:pt x="688761" y="873309"/>
                    <a:pt x="688761" y="873690"/>
                  </a:cubicBezTo>
                  <a:cubicBezTo>
                    <a:pt x="687427" y="873309"/>
                    <a:pt x="684951" y="873309"/>
                    <a:pt x="684951" y="873309"/>
                  </a:cubicBezTo>
                  <a:lnTo>
                    <a:pt x="674949" y="873309"/>
                  </a:lnTo>
                  <a:cubicBezTo>
                    <a:pt x="674569" y="872833"/>
                    <a:pt x="673616" y="871309"/>
                    <a:pt x="673235" y="870547"/>
                  </a:cubicBezTo>
                  <a:cubicBezTo>
                    <a:pt x="672759" y="869690"/>
                    <a:pt x="671044" y="869308"/>
                    <a:pt x="669806" y="868928"/>
                  </a:cubicBezTo>
                  <a:cubicBezTo>
                    <a:pt x="669425" y="868832"/>
                    <a:pt x="668949" y="868737"/>
                    <a:pt x="668853" y="868642"/>
                  </a:cubicBezTo>
                  <a:cubicBezTo>
                    <a:pt x="668568" y="868451"/>
                    <a:pt x="667710" y="868356"/>
                    <a:pt x="665996" y="868166"/>
                  </a:cubicBezTo>
                  <a:cubicBezTo>
                    <a:pt x="665424" y="868070"/>
                    <a:pt x="664758" y="868070"/>
                    <a:pt x="664662" y="867975"/>
                  </a:cubicBezTo>
                  <a:cubicBezTo>
                    <a:pt x="664091" y="867784"/>
                    <a:pt x="660757" y="866737"/>
                    <a:pt x="660090" y="866261"/>
                  </a:cubicBezTo>
                  <a:cubicBezTo>
                    <a:pt x="659900" y="866165"/>
                    <a:pt x="659519" y="865975"/>
                    <a:pt x="659043" y="865689"/>
                  </a:cubicBezTo>
                  <a:cubicBezTo>
                    <a:pt x="658090" y="865213"/>
                    <a:pt x="656757" y="864546"/>
                    <a:pt x="656090" y="863974"/>
                  </a:cubicBezTo>
                  <a:cubicBezTo>
                    <a:pt x="655423" y="863403"/>
                    <a:pt x="655137" y="862165"/>
                    <a:pt x="655043" y="861308"/>
                  </a:cubicBezTo>
                  <a:cubicBezTo>
                    <a:pt x="654947" y="861022"/>
                    <a:pt x="654947" y="860736"/>
                    <a:pt x="654852" y="860545"/>
                  </a:cubicBezTo>
                  <a:cubicBezTo>
                    <a:pt x="654661" y="860069"/>
                    <a:pt x="654947" y="858355"/>
                    <a:pt x="655043" y="857402"/>
                  </a:cubicBezTo>
                  <a:cubicBezTo>
                    <a:pt x="655137" y="856926"/>
                    <a:pt x="655137" y="856450"/>
                    <a:pt x="655137" y="856164"/>
                  </a:cubicBezTo>
                  <a:cubicBezTo>
                    <a:pt x="655233" y="855212"/>
                    <a:pt x="654566" y="854259"/>
                    <a:pt x="653233" y="853116"/>
                  </a:cubicBezTo>
                  <a:cubicBezTo>
                    <a:pt x="652661" y="852640"/>
                    <a:pt x="652566" y="851592"/>
                    <a:pt x="652375" y="850735"/>
                  </a:cubicBezTo>
                  <a:cubicBezTo>
                    <a:pt x="652375" y="850449"/>
                    <a:pt x="652280" y="850163"/>
                    <a:pt x="652185" y="849878"/>
                  </a:cubicBezTo>
                  <a:cubicBezTo>
                    <a:pt x="652090" y="849306"/>
                    <a:pt x="651994" y="848639"/>
                    <a:pt x="651899" y="848163"/>
                  </a:cubicBezTo>
                  <a:cubicBezTo>
                    <a:pt x="651804" y="847687"/>
                    <a:pt x="651804" y="847306"/>
                    <a:pt x="651708" y="847115"/>
                  </a:cubicBezTo>
                  <a:cubicBezTo>
                    <a:pt x="651613" y="846639"/>
                    <a:pt x="651137" y="846449"/>
                    <a:pt x="650565" y="846258"/>
                  </a:cubicBezTo>
                  <a:cubicBezTo>
                    <a:pt x="650280" y="846163"/>
                    <a:pt x="649994" y="846067"/>
                    <a:pt x="649803" y="845877"/>
                  </a:cubicBezTo>
                  <a:cubicBezTo>
                    <a:pt x="649709" y="845687"/>
                    <a:pt x="650185" y="844924"/>
                    <a:pt x="650756" y="844258"/>
                  </a:cubicBezTo>
                  <a:lnTo>
                    <a:pt x="650851" y="844162"/>
                  </a:lnTo>
                  <a:cubicBezTo>
                    <a:pt x="650946" y="843972"/>
                    <a:pt x="652280" y="840162"/>
                    <a:pt x="652471" y="839591"/>
                  </a:cubicBezTo>
                  <a:cubicBezTo>
                    <a:pt x="652661" y="839114"/>
                    <a:pt x="654661" y="835304"/>
                    <a:pt x="655043" y="834637"/>
                  </a:cubicBezTo>
                  <a:cubicBezTo>
                    <a:pt x="655328" y="834066"/>
                    <a:pt x="656757" y="832637"/>
                    <a:pt x="657328" y="832351"/>
                  </a:cubicBezTo>
                  <a:cubicBezTo>
                    <a:pt x="658185" y="832066"/>
                    <a:pt x="659805" y="830066"/>
                    <a:pt x="660281" y="829399"/>
                  </a:cubicBezTo>
                  <a:lnTo>
                    <a:pt x="663805" y="823588"/>
                  </a:lnTo>
                  <a:lnTo>
                    <a:pt x="669425" y="822445"/>
                  </a:lnTo>
                  <a:cubicBezTo>
                    <a:pt x="669425" y="822445"/>
                    <a:pt x="669425" y="822445"/>
                    <a:pt x="669425" y="822445"/>
                  </a:cubicBezTo>
                  <a:close/>
                  <a:moveTo>
                    <a:pt x="542362" y="768343"/>
                  </a:moveTo>
                  <a:cubicBezTo>
                    <a:pt x="542266" y="769201"/>
                    <a:pt x="540361" y="773106"/>
                    <a:pt x="539314" y="774535"/>
                  </a:cubicBezTo>
                  <a:cubicBezTo>
                    <a:pt x="538266" y="775868"/>
                    <a:pt x="534551" y="780154"/>
                    <a:pt x="533789" y="780916"/>
                  </a:cubicBezTo>
                  <a:cubicBezTo>
                    <a:pt x="533217" y="781583"/>
                    <a:pt x="532360" y="783393"/>
                    <a:pt x="532455" y="784536"/>
                  </a:cubicBezTo>
                  <a:lnTo>
                    <a:pt x="527693" y="783869"/>
                  </a:lnTo>
                  <a:lnTo>
                    <a:pt x="530836" y="772344"/>
                  </a:lnTo>
                  <a:cubicBezTo>
                    <a:pt x="530836" y="771772"/>
                    <a:pt x="532455" y="770344"/>
                    <a:pt x="533503" y="769487"/>
                  </a:cubicBezTo>
                  <a:cubicBezTo>
                    <a:pt x="534075" y="769010"/>
                    <a:pt x="534646" y="768534"/>
                    <a:pt x="534836" y="768248"/>
                  </a:cubicBezTo>
                  <a:cubicBezTo>
                    <a:pt x="535218" y="767772"/>
                    <a:pt x="536456" y="767105"/>
                    <a:pt x="537408" y="766438"/>
                  </a:cubicBezTo>
                  <a:cubicBezTo>
                    <a:pt x="538171" y="765962"/>
                    <a:pt x="538933" y="765486"/>
                    <a:pt x="539218" y="765200"/>
                  </a:cubicBezTo>
                  <a:cubicBezTo>
                    <a:pt x="539504" y="764915"/>
                    <a:pt x="541123" y="764915"/>
                    <a:pt x="542457" y="765105"/>
                  </a:cubicBezTo>
                  <a:lnTo>
                    <a:pt x="543885" y="765105"/>
                  </a:lnTo>
                  <a:cubicBezTo>
                    <a:pt x="542933" y="766820"/>
                    <a:pt x="542362" y="767867"/>
                    <a:pt x="542362" y="768343"/>
                  </a:cubicBezTo>
                  <a:close/>
                  <a:moveTo>
                    <a:pt x="779058" y="487070"/>
                  </a:moveTo>
                  <a:cubicBezTo>
                    <a:pt x="779915" y="486784"/>
                    <a:pt x="782392" y="485737"/>
                    <a:pt x="785344" y="484499"/>
                  </a:cubicBezTo>
                  <a:cubicBezTo>
                    <a:pt x="789630" y="482689"/>
                    <a:pt x="795631" y="480212"/>
                    <a:pt x="796393" y="480022"/>
                  </a:cubicBezTo>
                  <a:cubicBezTo>
                    <a:pt x="797822" y="479736"/>
                    <a:pt x="804775" y="480593"/>
                    <a:pt x="805728" y="481450"/>
                  </a:cubicBezTo>
                  <a:cubicBezTo>
                    <a:pt x="806966" y="482498"/>
                    <a:pt x="808871" y="486308"/>
                    <a:pt x="808109" y="487737"/>
                  </a:cubicBezTo>
                  <a:cubicBezTo>
                    <a:pt x="807252" y="489356"/>
                    <a:pt x="805156" y="491261"/>
                    <a:pt x="804585" y="491547"/>
                  </a:cubicBezTo>
                  <a:cubicBezTo>
                    <a:pt x="804394" y="491642"/>
                    <a:pt x="804013" y="491737"/>
                    <a:pt x="803632" y="491833"/>
                  </a:cubicBezTo>
                  <a:cubicBezTo>
                    <a:pt x="802680" y="492023"/>
                    <a:pt x="801536" y="492309"/>
                    <a:pt x="801060" y="492976"/>
                  </a:cubicBezTo>
                  <a:cubicBezTo>
                    <a:pt x="800965" y="493166"/>
                    <a:pt x="800775" y="493452"/>
                    <a:pt x="800680" y="493642"/>
                  </a:cubicBezTo>
                  <a:cubicBezTo>
                    <a:pt x="800299" y="494404"/>
                    <a:pt x="800108" y="494786"/>
                    <a:pt x="799251" y="494786"/>
                  </a:cubicBezTo>
                  <a:cubicBezTo>
                    <a:pt x="798870" y="494786"/>
                    <a:pt x="798489" y="494786"/>
                    <a:pt x="798012" y="494786"/>
                  </a:cubicBezTo>
                  <a:cubicBezTo>
                    <a:pt x="796203" y="494690"/>
                    <a:pt x="795346" y="494690"/>
                    <a:pt x="795060" y="495262"/>
                  </a:cubicBezTo>
                  <a:cubicBezTo>
                    <a:pt x="794869" y="495738"/>
                    <a:pt x="795346" y="496119"/>
                    <a:pt x="795536" y="496214"/>
                  </a:cubicBezTo>
                  <a:cubicBezTo>
                    <a:pt x="796108" y="496595"/>
                    <a:pt x="796965" y="496976"/>
                    <a:pt x="797822" y="497357"/>
                  </a:cubicBezTo>
                  <a:cubicBezTo>
                    <a:pt x="798870" y="497833"/>
                    <a:pt x="801156" y="498881"/>
                    <a:pt x="800870" y="499357"/>
                  </a:cubicBezTo>
                  <a:cubicBezTo>
                    <a:pt x="800203" y="500596"/>
                    <a:pt x="799060" y="504025"/>
                    <a:pt x="799155" y="504977"/>
                  </a:cubicBezTo>
                  <a:cubicBezTo>
                    <a:pt x="799251" y="505739"/>
                    <a:pt x="800299" y="509740"/>
                    <a:pt x="801346" y="510597"/>
                  </a:cubicBezTo>
                  <a:cubicBezTo>
                    <a:pt x="801536" y="510787"/>
                    <a:pt x="801918" y="511073"/>
                    <a:pt x="802299" y="511359"/>
                  </a:cubicBezTo>
                  <a:cubicBezTo>
                    <a:pt x="804394" y="512883"/>
                    <a:pt x="805442" y="513836"/>
                    <a:pt x="805251" y="514121"/>
                  </a:cubicBezTo>
                  <a:cubicBezTo>
                    <a:pt x="804490" y="515550"/>
                    <a:pt x="804966" y="517550"/>
                    <a:pt x="805728" y="518407"/>
                  </a:cubicBezTo>
                  <a:cubicBezTo>
                    <a:pt x="806109" y="518884"/>
                    <a:pt x="806680" y="519074"/>
                    <a:pt x="807156" y="518884"/>
                  </a:cubicBezTo>
                  <a:cubicBezTo>
                    <a:pt x="808299" y="518598"/>
                    <a:pt x="814110" y="519074"/>
                    <a:pt x="815158" y="519360"/>
                  </a:cubicBezTo>
                  <a:cubicBezTo>
                    <a:pt x="816301" y="519646"/>
                    <a:pt x="818682" y="521074"/>
                    <a:pt x="818872" y="521646"/>
                  </a:cubicBezTo>
                  <a:cubicBezTo>
                    <a:pt x="818967" y="522027"/>
                    <a:pt x="819253" y="522599"/>
                    <a:pt x="819539" y="523075"/>
                  </a:cubicBezTo>
                  <a:cubicBezTo>
                    <a:pt x="819825" y="523551"/>
                    <a:pt x="820492" y="524694"/>
                    <a:pt x="820301" y="524884"/>
                  </a:cubicBezTo>
                  <a:cubicBezTo>
                    <a:pt x="820301" y="524884"/>
                    <a:pt x="820301" y="524884"/>
                    <a:pt x="820110" y="524884"/>
                  </a:cubicBezTo>
                  <a:cubicBezTo>
                    <a:pt x="818587" y="524884"/>
                    <a:pt x="812300" y="525646"/>
                    <a:pt x="811443" y="526218"/>
                  </a:cubicBezTo>
                  <a:cubicBezTo>
                    <a:pt x="810776" y="526599"/>
                    <a:pt x="805918" y="529361"/>
                    <a:pt x="803728" y="529361"/>
                  </a:cubicBezTo>
                  <a:lnTo>
                    <a:pt x="802965" y="529361"/>
                  </a:lnTo>
                  <a:cubicBezTo>
                    <a:pt x="799346" y="529361"/>
                    <a:pt x="795631" y="529457"/>
                    <a:pt x="794393" y="530599"/>
                  </a:cubicBezTo>
                  <a:cubicBezTo>
                    <a:pt x="793536" y="531362"/>
                    <a:pt x="792202" y="532981"/>
                    <a:pt x="791059" y="534505"/>
                  </a:cubicBezTo>
                  <a:cubicBezTo>
                    <a:pt x="790297" y="535362"/>
                    <a:pt x="789630" y="536219"/>
                    <a:pt x="789249" y="536600"/>
                  </a:cubicBezTo>
                  <a:cubicBezTo>
                    <a:pt x="788202" y="537648"/>
                    <a:pt x="785154" y="539839"/>
                    <a:pt x="784106" y="539934"/>
                  </a:cubicBezTo>
                  <a:cubicBezTo>
                    <a:pt x="783249" y="540029"/>
                    <a:pt x="780105" y="537267"/>
                    <a:pt x="778962" y="535553"/>
                  </a:cubicBezTo>
                  <a:cubicBezTo>
                    <a:pt x="778201" y="534314"/>
                    <a:pt x="781534" y="529837"/>
                    <a:pt x="782392" y="529171"/>
                  </a:cubicBezTo>
                  <a:cubicBezTo>
                    <a:pt x="782868" y="528695"/>
                    <a:pt x="783725" y="527456"/>
                    <a:pt x="784582" y="526123"/>
                  </a:cubicBezTo>
                  <a:cubicBezTo>
                    <a:pt x="784773" y="525837"/>
                    <a:pt x="784963" y="525551"/>
                    <a:pt x="785058" y="525361"/>
                  </a:cubicBezTo>
                  <a:cubicBezTo>
                    <a:pt x="785440" y="524884"/>
                    <a:pt x="788869" y="524027"/>
                    <a:pt x="789916" y="523837"/>
                  </a:cubicBezTo>
                  <a:cubicBezTo>
                    <a:pt x="790297" y="523741"/>
                    <a:pt x="790678" y="523646"/>
                    <a:pt x="790869" y="523551"/>
                  </a:cubicBezTo>
                  <a:cubicBezTo>
                    <a:pt x="791155" y="523456"/>
                    <a:pt x="791631" y="523456"/>
                    <a:pt x="792107" y="523361"/>
                  </a:cubicBezTo>
                  <a:cubicBezTo>
                    <a:pt x="793726" y="523075"/>
                    <a:pt x="795917" y="522789"/>
                    <a:pt x="796774" y="521741"/>
                  </a:cubicBezTo>
                  <a:cubicBezTo>
                    <a:pt x="797060" y="521455"/>
                    <a:pt x="797251" y="520979"/>
                    <a:pt x="796965" y="520312"/>
                  </a:cubicBezTo>
                  <a:cubicBezTo>
                    <a:pt x="796489" y="519074"/>
                    <a:pt x="794488" y="518026"/>
                    <a:pt x="793536" y="517931"/>
                  </a:cubicBezTo>
                  <a:cubicBezTo>
                    <a:pt x="792488" y="517836"/>
                    <a:pt x="790583" y="518598"/>
                    <a:pt x="788583" y="519550"/>
                  </a:cubicBezTo>
                  <a:cubicBezTo>
                    <a:pt x="788202" y="519741"/>
                    <a:pt x="787821" y="519932"/>
                    <a:pt x="787630" y="520027"/>
                  </a:cubicBezTo>
                  <a:cubicBezTo>
                    <a:pt x="787059" y="520217"/>
                    <a:pt x="785535" y="520789"/>
                    <a:pt x="784011" y="521360"/>
                  </a:cubicBezTo>
                  <a:cubicBezTo>
                    <a:pt x="782392" y="521932"/>
                    <a:pt x="780867" y="522408"/>
                    <a:pt x="780296" y="522694"/>
                  </a:cubicBezTo>
                  <a:cubicBezTo>
                    <a:pt x="779629" y="522979"/>
                    <a:pt x="778105" y="522694"/>
                    <a:pt x="776962" y="522408"/>
                  </a:cubicBezTo>
                  <a:cubicBezTo>
                    <a:pt x="776486" y="522313"/>
                    <a:pt x="776010" y="522217"/>
                    <a:pt x="775629" y="522217"/>
                  </a:cubicBezTo>
                  <a:cubicBezTo>
                    <a:pt x="775438" y="522217"/>
                    <a:pt x="775438" y="522313"/>
                    <a:pt x="775343" y="522313"/>
                  </a:cubicBezTo>
                  <a:cubicBezTo>
                    <a:pt x="775343" y="521551"/>
                    <a:pt x="775343" y="518979"/>
                    <a:pt x="775248" y="517645"/>
                  </a:cubicBezTo>
                  <a:cubicBezTo>
                    <a:pt x="775153" y="516121"/>
                    <a:pt x="775057" y="513169"/>
                    <a:pt x="775153" y="511645"/>
                  </a:cubicBezTo>
                  <a:cubicBezTo>
                    <a:pt x="775248" y="510787"/>
                    <a:pt x="776962" y="508311"/>
                    <a:pt x="778105" y="506596"/>
                  </a:cubicBezTo>
                  <a:cubicBezTo>
                    <a:pt x="778962" y="505263"/>
                    <a:pt x="779534" y="504501"/>
                    <a:pt x="779629" y="504215"/>
                  </a:cubicBezTo>
                  <a:cubicBezTo>
                    <a:pt x="780010" y="503167"/>
                    <a:pt x="776867" y="497548"/>
                    <a:pt x="775343" y="497071"/>
                  </a:cubicBezTo>
                  <a:cubicBezTo>
                    <a:pt x="774390" y="496786"/>
                    <a:pt x="772771" y="496976"/>
                    <a:pt x="771247" y="497071"/>
                  </a:cubicBezTo>
                  <a:cubicBezTo>
                    <a:pt x="770390" y="497167"/>
                    <a:pt x="769628" y="497262"/>
                    <a:pt x="768961" y="497262"/>
                  </a:cubicBezTo>
                  <a:cubicBezTo>
                    <a:pt x="767533" y="497262"/>
                    <a:pt x="765818" y="499167"/>
                    <a:pt x="764009" y="501358"/>
                  </a:cubicBezTo>
                  <a:cubicBezTo>
                    <a:pt x="763532" y="501929"/>
                    <a:pt x="763151" y="502405"/>
                    <a:pt x="762960" y="502596"/>
                  </a:cubicBezTo>
                  <a:cubicBezTo>
                    <a:pt x="762770" y="502786"/>
                    <a:pt x="762484" y="503072"/>
                    <a:pt x="762199" y="503358"/>
                  </a:cubicBezTo>
                  <a:cubicBezTo>
                    <a:pt x="760960" y="504501"/>
                    <a:pt x="758960" y="506406"/>
                    <a:pt x="758103" y="506882"/>
                  </a:cubicBezTo>
                  <a:cubicBezTo>
                    <a:pt x="757341" y="507358"/>
                    <a:pt x="756579" y="509073"/>
                    <a:pt x="755531" y="511740"/>
                  </a:cubicBezTo>
                  <a:cubicBezTo>
                    <a:pt x="755055" y="512883"/>
                    <a:pt x="754578" y="514026"/>
                    <a:pt x="754388" y="514312"/>
                  </a:cubicBezTo>
                  <a:cubicBezTo>
                    <a:pt x="753626" y="515074"/>
                    <a:pt x="742291" y="518693"/>
                    <a:pt x="741244" y="518693"/>
                  </a:cubicBezTo>
                  <a:cubicBezTo>
                    <a:pt x="740291" y="518693"/>
                    <a:pt x="737433" y="517550"/>
                    <a:pt x="736386" y="516979"/>
                  </a:cubicBezTo>
                  <a:cubicBezTo>
                    <a:pt x="735434" y="516503"/>
                    <a:pt x="732385" y="515455"/>
                    <a:pt x="730956" y="515455"/>
                  </a:cubicBezTo>
                  <a:cubicBezTo>
                    <a:pt x="730194" y="515455"/>
                    <a:pt x="728290" y="515740"/>
                    <a:pt x="726480" y="516026"/>
                  </a:cubicBezTo>
                  <a:cubicBezTo>
                    <a:pt x="724956" y="516312"/>
                    <a:pt x="723337" y="516503"/>
                    <a:pt x="722860" y="516503"/>
                  </a:cubicBezTo>
                  <a:cubicBezTo>
                    <a:pt x="722194" y="516503"/>
                    <a:pt x="720384" y="516693"/>
                    <a:pt x="718765" y="516883"/>
                  </a:cubicBezTo>
                  <a:cubicBezTo>
                    <a:pt x="719146" y="516693"/>
                    <a:pt x="719526" y="516503"/>
                    <a:pt x="720003" y="516312"/>
                  </a:cubicBezTo>
                  <a:cubicBezTo>
                    <a:pt x="721527" y="515645"/>
                    <a:pt x="722955" y="514978"/>
                    <a:pt x="723813" y="514502"/>
                  </a:cubicBezTo>
                  <a:cubicBezTo>
                    <a:pt x="725432" y="513645"/>
                    <a:pt x="727337" y="511835"/>
                    <a:pt x="728480" y="510692"/>
                  </a:cubicBezTo>
                  <a:cubicBezTo>
                    <a:pt x="728766" y="510407"/>
                    <a:pt x="728956" y="510216"/>
                    <a:pt x="729147" y="510121"/>
                  </a:cubicBezTo>
                  <a:cubicBezTo>
                    <a:pt x="729623" y="509740"/>
                    <a:pt x="732290" y="508597"/>
                    <a:pt x="734481" y="507644"/>
                  </a:cubicBezTo>
                  <a:cubicBezTo>
                    <a:pt x="736576" y="506787"/>
                    <a:pt x="738386" y="506025"/>
                    <a:pt x="738958" y="505549"/>
                  </a:cubicBezTo>
                  <a:cubicBezTo>
                    <a:pt x="739624" y="505072"/>
                    <a:pt x="747340" y="502596"/>
                    <a:pt x="752959" y="500786"/>
                  </a:cubicBezTo>
                  <a:cubicBezTo>
                    <a:pt x="757150" y="499453"/>
                    <a:pt x="760770" y="498215"/>
                    <a:pt x="761627" y="497833"/>
                  </a:cubicBezTo>
                  <a:cubicBezTo>
                    <a:pt x="762770" y="497357"/>
                    <a:pt x="765437" y="495452"/>
                    <a:pt x="768104" y="493547"/>
                  </a:cubicBezTo>
                  <a:cubicBezTo>
                    <a:pt x="769914" y="492214"/>
                    <a:pt x="771819" y="490880"/>
                    <a:pt x="772390" y="490595"/>
                  </a:cubicBezTo>
                  <a:cubicBezTo>
                    <a:pt x="773724" y="489928"/>
                    <a:pt x="777439" y="487737"/>
                    <a:pt x="777915" y="487356"/>
                  </a:cubicBezTo>
                  <a:cubicBezTo>
                    <a:pt x="778391" y="487165"/>
                    <a:pt x="778581" y="487165"/>
                    <a:pt x="779058" y="487070"/>
                  </a:cubicBezTo>
                  <a:close/>
                  <a:moveTo>
                    <a:pt x="217845" y="170745"/>
                  </a:moveTo>
                  <a:cubicBezTo>
                    <a:pt x="219178" y="169602"/>
                    <a:pt x="220893" y="168173"/>
                    <a:pt x="221655" y="167983"/>
                  </a:cubicBezTo>
                  <a:cubicBezTo>
                    <a:pt x="223083" y="167602"/>
                    <a:pt x="228132" y="168173"/>
                    <a:pt x="230513" y="168649"/>
                  </a:cubicBezTo>
                  <a:cubicBezTo>
                    <a:pt x="232323" y="168935"/>
                    <a:pt x="234799" y="168173"/>
                    <a:pt x="236799" y="167602"/>
                  </a:cubicBezTo>
                  <a:cubicBezTo>
                    <a:pt x="237562" y="167411"/>
                    <a:pt x="238324" y="167125"/>
                    <a:pt x="238800" y="167030"/>
                  </a:cubicBezTo>
                  <a:cubicBezTo>
                    <a:pt x="239752" y="166840"/>
                    <a:pt x="240705" y="166935"/>
                    <a:pt x="241562" y="167030"/>
                  </a:cubicBezTo>
                  <a:cubicBezTo>
                    <a:pt x="242419" y="167125"/>
                    <a:pt x="243181" y="167221"/>
                    <a:pt x="244229" y="167125"/>
                  </a:cubicBezTo>
                  <a:cubicBezTo>
                    <a:pt x="246610" y="166935"/>
                    <a:pt x="252040" y="163220"/>
                    <a:pt x="253183" y="161410"/>
                  </a:cubicBezTo>
                  <a:lnTo>
                    <a:pt x="253373" y="161125"/>
                  </a:lnTo>
                  <a:cubicBezTo>
                    <a:pt x="254611" y="159124"/>
                    <a:pt x="256516" y="156172"/>
                    <a:pt x="257088" y="154743"/>
                  </a:cubicBezTo>
                  <a:cubicBezTo>
                    <a:pt x="257374" y="154076"/>
                    <a:pt x="258421" y="153695"/>
                    <a:pt x="259660" y="153219"/>
                  </a:cubicBezTo>
                  <a:cubicBezTo>
                    <a:pt x="260421" y="152933"/>
                    <a:pt x="261279" y="152647"/>
                    <a:pt x="261946" y="152266"/>
                  </a:cubicBezTo>
                  <a:cubicBezTo>
                    <a:pt x="262612" y="151885"/>
                    <a:pt x="262708" y="151504"/>
                    <a:pt x="262612" y="151219"/>
                  </a:cubicBezTo>
                  <a:cubicBezTo>
                    <a:pt x="262326" y="150171"/>
                    <a:pt x="258897" y="150076"/>
                    <a:pt x="258802" y="150076"/>
                  </a:cubicBezTo>
                  <a:cubicBezTo>
                    <a:pt x="257564" y="150076"/>
                    <a:pt x="255659" y="150742"/>
                    <a:pt x="252992" y="151981"/>
                  </a:cubicBezTo>
                  <a:cubicBezTo>
                    <a:pt x="250992" y="152933"/>
                    <a:pt x="248325" y="151504"/>
                    <a:pt x="247087" y="150266"/>
                  </a:cubicBezTo>
                  <a:cubicBezTo>
                    <a:pt x="246324" y="149409"/>
                    <a:pt x="243181" y="148742"/>
                    <a:pt x="238514" y="147694"/>
                  </a:cubicBezTo>
                  <a:cubicBezTo>
                    <a:pt x="235656" y="147028"/>
                    <a:pt x="232704" y="146456"/>
                    <a:pt x="231751" y="145885"/>
                  </a:cubicBezTo>
                  <a:cubicBezTo>
                    <a:pt x="229942" y="144932"/>
                    <a:pt x="228799" y="138931"/>
                    <a:pt x="228322" y="136645"/>
                  </a:cubicBezTo>
                  <a:cubicBezTo>
                    <a:pt x="228227" y="136264"/>
                    <a:pt x="228132" y="135883"/>
                    <a:pt x="228132" y="135693"/>
                  </a:cubicBezTo>
                  <a:cubicBezTo>
                    <a:pt x="227846" y="134359"/>
                    <a:pt x="229465" y="131883"/>
                    <a:pt x="230132" y="130835"/>
                  </a:cubicBezTo>
                  <a:cubicBezTo>
                    <a:pt x="231275" y="129121"/>
                    <a:pt x="229275" y="126168"/>
                    <a:pt x="228227" y="125406"/>
                  </a:cubicBezTo>
                  <a:cubicBezTo>
                    <a:pt x="227179" y="124549"/>
                    <a:pt x="225655" y="122263"/>
                    <a:pt x="225655" y="121501"/>
                  </a:cubicBezTo>
                  <a:cubicBezTo>
                    <a:pt x="225751" y="121310"/>
                    <a:pt x="226608" y="120834"/>
                    <a:pt x="232418" y="120834"/>
                  </a:cubicBezTo>
                  <a:cubicBezTo>
                    <a:pt x="233561" y="120834"/>
                    <a:pt x="235466" y="119977"/>
                    <a:pt x="237085" y="119119"/>
                  </a:cubicBezTo>
                  <a:cubicBezTo>
                    <a:pt x="238038" y="118643"/>
                    <a:pt x="238895" y="118262"/>
                    <a:pt x="239467" y="118072"/>
                  </a:cubicBezTo>
                  <a:cubicBezTo>
                    <a:pt x="240324" y="117881"/>
                    <a:pt x="243848" y="117310"/>
                    <a:pt x="246991" y="116833"/>
                  </a:cubicBezTo>
                  <a:cubicBezTo>
                    <a:pt x="249182" y="116548"/>
                    <a:pt x="251182" y="116167"/>
                    <a:pt x="252040" y="116071"/>
                  </a:cubicBezTo>
                  <a:cubicBezTo>
                    <a:pt x="254040" y="115690"/>
                    <a:pt x="259469" y="116738"/>
                    <a:pt x="261183" y="117500"/>
                  </a:cubicBezTo>
                  <a:cubicBezTo>
                    <a:pt x="261755" y="117786"/>
                    <a:pt x="261755" y="118072"/>
                    <a:pt x="261755" y="118167"/>
                  </a:cubicBezTo>
                  <a:cubicBezTo>
                    <a:pt x="261755" y="118738"/>
                    <a:pt x="260898" y="119596"/>
                    <a:pt x="260040" y="120072"/>
                  </a:cubicBezTo>
                  <a:cubicBezTo>
                    <a:pt x="259469" y="120453"/>
                    <a:pt x="259184" y="120929"/>
                    <a:pt x="259184" y="121501"/>
                  </a:cubicBezTo>
                  <a:cubicBezTo>
                    <a:pt x="259184" y="122453"/>
                    <a:pt x="260136" y="123501"/>
                    <a:pt x="261565" y="124263"/>
                  </a:cubicBezTo>
                  <a:cubicBezTo>
                    <a:pt x="263755" y="125311"/>
                    <a:pt x="270328" y="126930"/>
                    <a:pt x="272804" y="127216"/>
                  </a:cubicBezTo>
                  <a:cubicBezTo>
                    <a:pt x="273471" y="127311"/>
                    <a:pt x="273852" y="127025"/>
                    <a:pt x="273947" y="126835"/>
                  </a:cubicBezTo>
                  <a:cubicBezTo>
                    <a:pt x="274519" y="125977"/>
                    <a:pt x="273280" y="124263"/>
                    <a:pt x="271375" y="121882"/>
                  </a:cubicBezTo>
                  <a:cubicBezTo>
                    <a:pt x="270994" y="121405"/>
                    <a:pt x="270613" y="120929"/>
                    <a:pt x="270423" y="120643"/>
                  </a:cubicBezTo>
                  <a:cubicBezTo>
                    <a:pt x="270423" y="120643"/>
                    <a:pt x="270423" y="120548"/>
                    <a:pt x="270328" y="120548"/>
                  </a:cubicBezTo>
                  <a:cubicBezTo>
                    <a:pt x="270899" y="120453"/>
                    <a:pt x="272899" y="120929"/>
                    <a:pt x="273280" y="121215"/>
                  </a:cubicBezTo>
                  <a:lnTo>
                    <a:pt x="273471" y="121310"/>
                  </a:lnTo>
                  <a:cubicBezTo>
                    <a:pt x="274137" y="121786"/>
                    <a:pt x="275566" y="122739"/>
                    <a:pt x="277852" y="123691"/>
                  </a:cubicBezTo>
                  <a:cubicBezTo>
                    <a:pt x="278710" y="124072"/>
                    <a:pt x="279567" y="124072"/>
                    <a:pt x="280233" y="123691"/>
                  </a:cubicBezTo>
                  <a:cubicBezTo>
                    <a:pt x="281567" y="123025"/>
                    <a:pt x="282139" y="121310"/>
                    <a:pt x="282329" y="120262"/>
                  </a:cubicBezTo>
                  <a:cubicBezTo>
                    <a:pt x="282424" y="119881"/>
                    <a:pt x="282329" y="119500"/>
                    <a:pt x="282043" y="119310"/>
                  </a:cubicBezTo>
                  <a:cubicBezTo>
                    <a:pt x="281376" y="118643"/>
                    <a:pt x="279948" y="118643"/>
                    <a:pt x="278424" y="118643"/>
                  </a:cubicBezTo>
                  <a:cubicBezTo>
                    <a:pt x="277757" y="118643"/>
                    <a:pt x="277185" y="118643"/>
                    <a:pt x="276709" y="118643"/>
                  </a:cubicBezTo>
                  <a:cubicBezTo>
                    <a:pt x="275662" y="118548"/>
                    <a:pt x="275662" y="116548"/>
                    <a:pt x="275757" y="115214"/>
                  </a:cubicBezTo>
                  <a:cubicBezTo>
                    <a:pt x="275757" y="114738"/>
                    <a:pt x="275757" y="114357"/>
                    <a:pt x="275757" y="114071"/>
                  </a:cubicBezTo>
                  <a:cubicBezTo>
                    <a:pt x="275662" y="113023"/>
                    <a:pt x="273566" y="112547"/>
                    <a:pt x="271280" y="112071"/>
                  </a:cubicBezTo>
                  <a:cubicBezTo>
                    <a:pt x="270328" y="111880"/>
                    <a:pt x="269470" y="111690"/>
                    <a:pt x="269089" y="111499"/>
                  </a:cubicBezTo>
                  <a:cubicBezTo>
                    <a:pt x="268422" y="111214"/>
                    <a:pt x="268709" y="108547"/>
                    <a:pt x="269946" y="103689"/>
                  </a:cubicBezTo>
                  <a:lnTo>
                    <a:pt x="270137" y="103117"/>
                  </a:lnTo>
                  <a:cubicBezTo>
                    <a:pt x="270613" y="101403"/>
                    <a:pt x="268899" y="97783"/>
                    <a:pt x="267756" y="95402"/>
                  </a:cubicBezTo>
                  <a:cubicBezTo>
                    <a:pt x="267375" y="94545"/>
                    <a:pt x="266994" y="93878"/>
                    <a:pt x="266899" y="93592"/>
                  </a:cubicBezTo>
                  <a:cubicBezTo>
                    <a:pt x="266517" y="92259"/>
                    <a:pt x="263755" y="87401"/>
                    <a:pt x="263089" y="86353"/>
                  </a:cubicBezTo>
                  <a:cubicBezTo>
                    <a:pt x="263184" y="85877"/>
                    <a:pt x="264803" y="84544"/>
                    <a:pt x="272423" y="80734"/>
                  </a:cubicBezTo>
                  <a:cubicBezTo>
                    <a:pt x="272899" y="80448"/>
                    <a:pt x="273280" y="80257"/>
                    <a:pt x="273471" y="80162"/>
                  </a:cubicBezTo>
                  <a:cubicBezTo>
                    <a:pt x="274233" y="79781"/>
                    <a:pt x="275947" y="80353"/>
                    <a:pt x="277567" y="80829"/>
                  </a:cubicBezTo>
                  <a:cubicBezTo>
                    <a:pt x="278900" y="81210"/>
                    <a:pt x="280233" y="81686"/>
                    <a:pt x="281567" y="81877"/>
                  </a:cubicBezTo>
                  <a:cubicBezTo>
                    <a:pt x="284710" y="82258"/>
                    <a:pt x="291092" y="81496"/>
                    <a:pt x="293187" y="80638"/>
                  </a:cubicBezTo>
                  <a:cubicBezTo>
                    <a:pt x="294616" y="80067"/>
                    <a:pt x="298998" y="75781"/>
                    <a:pt x="303570" y="71209"/>
                  </a:cubicBezTo>
                  <a:cubicBezTo>
                    <a:pt x="304332" y="70447"/>
                    <a:pt x="304903" y="69875"/>
                    <a:pt x="305094" y="69685"/>
                  </a:cubicBezTo>
                  <a:cubicBezTo>
                    <a:pt x="305475" y="69304"/>
                    <a:pt x="306427" y="69399"/>
                    <a:pt x="307475" y="69494"/>
                  </a:cubicBezTo>
                  <a:cubicBezTo>
                    <a:pt x="308237" y="69589"/>
                    <a:pt x="308999" y="69685"/>
                    <a:pt x="309761" y="69589"/>
                  </a:cubicBezTo>
                  <a:cubicBezTo>
                    <a:pt x="311190" y="69399"/>
                    <a:pt x="311666" y="68827"/>
                    <a:pt x="312237" y="68065"/>
                  </a:cubicBezTo>
                  <a:cubicBezTo>
                    <a:pt x="312428" y="67780"/>
                    <a:pt x="312619" y="67494"/>
                    <a:pt x="312904" y="67208"/>
                  </a:cubicBezTo>
                  <a:cubicBezTo>
                    <a:pt x="313666" y="66351"/>
                    <a:pt x="318048" y="67780"/>
                    <a:pt x="319667" y="68542"/>
                  </a:cubicBezTo>
                  <a:cubicBezTo>
                    <a:pt x="321096" y="69208"/>
                    <a:pt x="323382" y="68446"/>
                    <a:pt x="324239" y="67684"/>
                  </a:cubicBezTo>
                  <a:cubicBezTo>
                    <a:pt x="324715" y="67780"/>
                    <a:pt x="326335" y="68923"/>
                    <a:pt x="327478" y="69685"/>
                  </a:cubicBezTo>
                  <a:cubicBezTo>
                    <a:pt x="328621" y="70542"/>
                    <a:pt x="329764" y="71304"/>
                    <a:pt x="330526" y="71590"/>
                  </a:cubicBezTo>
                  <a:cubicBezTo>
                    <a:pt x="331193" y="71875"/>
                    <a:pt x="331573" y="71780"/>
                    <a:pt x="331859" y="71590"/>
                  </a:cubicBezTo>
                  <a:cubicBezTo>
                    <a:pt x="332812" y="71018"/>
                    <a:pt x="332812" y="69399"/>
                    <a:pt x="332907" y="67780"/>
                  </a:cubicBezTo>
                  <a:cubicBezTo>
                    <a:pt x="332907" y="67494"/>
                    <a:pt x="332907" y="67208"/>
                    <a:pt x="332907" y="66922"/>
                  </a:cubicBezTo>
                  <a:cubicBezTo>
                    <a:pt x="333002" y="65779"/>
                    <a:pt x="333574" y="65589"/>
                    <a:pt x="334907" y="65208"/>
                  </a:cubicBezTo>
                  <a:cubicBezTo>
                    <a:pt x="335193" y="65113"/>
                    <a:pt x="335574" y="65017"/>
                    <a:pt x="335860" y="64922"/>
                  </a:cubicBezTo>
                  <a:cubicBezTo>
                    <a:pt x="337193" y="64446"/>
                    <a:pt x="340431" y="66160"/>
                    <a:pt x="341479" y="66732"/>
                  </a:cubicBezTo>
                  <a:cubicBezTo>
                    <a:pt x="341670" y="66827"/>
                    <a:pt x="341765" y="66922"/>
                    <a:pt x="341860" y="66922"/>
                  </a:cubicBezTo>
                  <a:cubicBezTo>
                    <a:pt x="342908" y="67399"/>
                    <a:pt x="349194" y="66922"/>
                    <a:pt x="350243" y="66732"/>
                  </a:cubicBezTo>
                  <a:cubicBezTo>
                    <a:pt x="351671" y="66541"/>
                    <a:pt x="355290" y="65017"/>
                    <a:pt x="356433" y="64446"/>
                  </a:cubicBezTo>
                  <a:cubicBezTo>
                    <a:pt x="357291" y="64065"/>
                    <a:pt x="361863" y="67399"/>
                    <a:pt x="362339" y="68161"/>
                  </a:cubicBezTo>
                  <a:lnTo>
                    <a:pt x="362434" y="68256"/>
                  </a:lnTo>
                  <a:cubicBezTo>
                    <a:pt x="362625" y="68446"/>
                    <a:pt x="363196" y="69018"/>
                    <a:pt x="363196" y="69494"/>
                  </a:cubicBezTo>
                  <a:cubicBezTo>
                    <a:pt x="363196" y="69685"/>
                    <a:pt x="363006" y="69875"/>
                    <a:pt x="362815" y="70066"/>
                  </a:cubicBezTo>
                  <a:cubicBezTo>
                    <a:pt x="362244" y="70447"/>
                    <a:pt x="359291" y="72447"/>
                    <a:pt x="359196" y="74257"/>
                  </a:cubicBezTo>
                  <a:cubicBezTo>
                    <a:pt x="359101" y="75304"/>
                    <a:pt x="359577" y="77019"/>
                    <a:pt x="360434" y="77590"/>
                  </a:cubicBezTo>
                  <a:cubicBezTo>
                    <a:pt x="360720" y="77781"/>
                    <a:pt x="361101" y="77876"/>
                    <a:pt x="361482" y="77686"/>
                  </a:cubicBezTo>
                  <a:cubicBezTo>
                    <a:pt x="362053" y="77495"/>
                    <a:pt x="362530" y="77019"/>
                    <a:pt x="363006" y="76543"/>
                  </a:cubicBezTo>
                  <a:cubicBezTo>
                    <a:pt x="363577" y="75971"/>
                    <a:pt x="364244" y="75400"/>
                    <a:pt x="364815" y="75400"/>
                  </a:cubicBezTo>
                  <a:cubicBezTo>
                    <a:pt x="365958" y="75400"/>
                    <a:pt x="366816" y="75590"/>
                    <a:pt x="367292" y="76447"/>
                  </a:cubicBezTo>
                  <a:cubicBezTo>
                    <a:pt x="367959" y="77590"/>
                    <a:pt x="370149" y="79114"/>
                    <a:pt x="371864" y="78924"/>
                  </a:cubicBezTo>
                  <a:cubicBezTo>
                    <a:pt x="372245" y="78829"/>
                    <a:pt x="372626" y="78829"/>
                    <a:pt x="373007" y="78733"/>
                  </a:cubicBezTo>
                  <a:cubicBezTo>
                    <a:pt x="374245" y="78448"/>
                    <a:pt x="375007" y="78352"/>
                    <a:pt x="375769" y="79019"/>
                  </a:cubicBezTo>
                  <a:cubicBezTo>
                    <a:pt x="376246" y="79495"/>
                    <a:pt x="377008" y="81591"/>
                    <a:pt x="377769" y="83591"/>
                  </a:cubicBezTo>
                  <a:cubicBezTo>
                    <a:pt x="379008" y="86830"/>
                    <a:pt x="379865" y="88925"/>
                    <a:pt x="380627" y="89497"/>
                  </a:cubicBezTo>
                  <a:cubicBezTo>
                    <a:pt x="382246" y="90640"/>
                    <a:pt x="384342" y="90354"/>
                    <a:pt x="385961" y="90163"/>
                  </a:cubicBezTo>
                  <a:cubicBezTo>
                    <a:pt x="387676" y="89973"/>
                    <a:pt x="390533" y="89973"/>
                    <a:pt x="391200" y="90354"/>
                  </a:cubicBezTo>
                  <a:cubicBezTo>
                    <a:pt x="391961" y="90735"/>
                    <a:pt x="401296" y="96640"/>
                    <a:pt x="402725" y="97688"/>
                  </a:cubicBezTo>
                  <a:cubicBezTo>
                    <a:pt x="404154" y="98736"/>
                    <a:pt x="407487" y="102165"/>
                    <a:pt x="407964" y="103308"/>
                  </a:cubicBezTo>
                  <a:cubicBezTo>
                    <a:pt x="408630" y="104737"/>
                    <a:pt x="412631" y="108832"/>
                    <a:pt x="415679" y="109499"/>
                  </a:cubicBezTo>
                  <a:cubicBezTo>
                    <a:pt x="416536" y="109690"/>
                    <a:pt x="417679" y="109785"/>
                    <a:pt x="418917" y="109880"/>
                  </a:cubicBezTo>
                  <a:cubicBezTo>
                    <a:pt x="421489" y="110071"/>
                    <a:pt x="424633" y="110356"/>
                    <a:pt x="424918" y="111690"/>
                  </a:cubicBezTo>
                  <a:cubicBezTo>
                    <a:pt x="425394" y="113785"/>
                    <a:pt x="425871" y="115500"/>
                    <a:pt x="426919" y="117310"/>
                  </a:cubicBezTo>
                  <a:cubicBezTo>
                    <a:pt x="427299" y="117976"/>
                    <a:pt x="428633" y="119500"/>
                    <a:pt x="430061" y="121120"/>
                  </a:cubicBezTo>
                  <a:cubicBezTo>
                    <a:pt x="424442" y="129406"/>
                    <a:pt x="406726" y="156934"/>
                    <a:pt x="388056" y="185985"/>
                  </a:cubicBezTo>
                  <a:cubicBezTo>
                    <a:pt x="387676" y="184556"/>
                    <a:pt x="387390" y="183508"/>
                    <a:pt x="387390" y="183413"/>
                  </a:cubicBezTo>
                  <a:cubicBezTo>
                    <a:pt x="387104" y="182365"/>
                    <a:pt x="385771" y="180460"/>
                    <a:pt x="384151" y="178365"/>
                  </a:cubicBezTo>
                  <a:cubicBezTo>
                    <a:pt x="383675" y="177698"/>
                    <a:pt x="383103" y="176936"/>
                    <a:pt x="382627" y="176269"/>
                  </a:cubicBezTo>
                  <a:cubicBezTo>
                    <a:pt x="380722" y="173602"/>
                    <a:pt x="378531" y="164935"/>
                    <a:pt x="378627" y="163411"/>
                  </a:cubicBezTo>
                  <a:cubicBezTo>
                    <a:pt x="378722" y="161791"/>
                    <a:pt x="379484" y="158553"/>
                    <a:pt x="379674" y="157600"/>
                  </a:cubicBezTo>
                  <a:cubicBezTo>
                    <a:pt x="379960" y="156362"/>
                    <a:pt x="378055" y="154171"/>
                    <a:pt x="377674" y="153790"/>
                  </a:cubicBezTo>
                  <a:cubicBezTo>
                    <a:pt x="377102" y="153124"/>
                    <a:pt x="375579" y="151504"/>
                    <a:pt x="374436" y="151504"/>
                  </a:cubicBezTo>
                  <a:cubicBezTo>
                    <a:pt x="373388" y="151504"/>
                    <a:pt x="368816" y="152457"/>
                    <a:pt x="364720" y="153314"/>
                  </a:cubicBezTo>
                  <a:cubicBezTo>
                    <a:pt x="363768" y="153505"/>
                    <a:pt x="363101" y="153695"/>
                    <a:pt x="362815" y="153695"/>
                  </a:cubicBezTo>
                  <a:cubicBezTo>
                    <a:pt x="362434" y="153790"/>
                    <a:pt x="361387" y="154076"/>
                    <a:pt x="359577" y="154743"/>
                  </a:cubicBezTo>
                  <a:cubicBezTo>
                    <a:pt x="356529" y="155791"/>
                    <a:pt x="351862" y="157410"/>
                    <a:pt x="350052" y="157505"/>
                  </a:cubicBezTo>
                  <a:cubicBezTo>
                    <a:pt x="347671" y="157696"/>
                    <a:pt x="340622" y="160744"/>
                    <a:pt x="336812" y="162458"/>
                  </a:cubicBezTo>
                  <a:cubicBezTo>
                    <a:pt x="335955" y="162839"/>
                    <a:pt x="335384" y="163125"/>
                    <a:pt x="335097" y="163220"/>
                  </a:cubicBezTo>
                  <a:cubicBezTo>
                    <a:pt x="333669" y="163792"/>
                    <a:pt x="326335" y="162363"/>
                    <a:pt x="324049" y="161601"/>
                  </a:cubicBezTo>
                  <a:cubicBezTo>
                    <a:pt x="321762" y="160839"/>
                    <a:pt x="319381" y="160934"/>
                    <a:pt x="317381" y="161125"/>
                  </a:cubicBezTo>
                  <a:cubicBezTo>
                    <a:pt x="316238" y="161220"/>
                    <a:pt x="314333" y="160363"/>
                    <a:pt x="312428" y="159601"/>
                  </a:cubicBezTo>
                  <a:cubicBezTo>
                    <a:pt x="310809" y="158934"/>
                    <a:pt x="309094" y="158172"/>
                    <a:pt x="307665" y="157981"/>
                  </a:cubicBezTo>
                  <a:cubicBezTo>
                    <a:pt x="305665" y="157696"/>
                    <a:pt x="302427" y="158172"/>
                    <a:pt x="299855" y="158458"/>
                  </a:cubicBezTo>
                  <a:cubicBezTo>
                    <a:pt x="298331" y="158648"/>
                    <a:pt x="297093" y="158839"/>
                    <a:pt x="296331" y="158839"/>
                  </a:cubicBezTo>
                  <a:cubicBezTo>
                    <a:pt x="294426" y="158839"/>
                    <a:pt x="291949" y="156743"/>
                    <a:pt x="289663" y="154648"/>
                  </a:cubicBezTo>
                  <a:cubicBezTo>
                    <a:pt x="287759" y="152933"/>
                    <a:pt x="284710" y="154362"/>
                    <a:pt x="282901" y="155124"/>
                  </a:cubicBezTo>
                  <a:cubicBezTo>
                    <a:pt x="282424" y="155314"/>
                    <a:pt x="281948" y="155600"/>
                    <a:pt x="281662" y="155600"/>
                  </a:cubicBezTo>
                  <a:cubicBezTo>
                    <a:pt x="281281" y="155695"/>
                    <a:pt x="280043" y="155886"/>
                    <a:pt x="275376" y="159791"/>
                  </a:cubicBezTo>
                  <a:cubicBezTo>
                    <a:pt x="273566" y="161315"/>
                    <a:pt x="272327" y="161315"/>
                    <a:pt x="269756" y="161220"/>
                  </a:cubicBezTo>
                  <a:lnTo>
                    <a:pt x="268803" y="161220"/>
                  </a:lnTo>
                  <a:cubicBezTo>
                    <a:pt x="266327" y="161220"/>
                    <a:pt x="265470" y="162172"/>
                    <a:pt x="264708" y="163030"/>
                  </a:cubicBezTo>
                  <a:cubicBezTo>
                    <a:pt x="264422" y="163315"/>
                    <a:pt x="264231" y="163601"/>
                    <a:pt x="263946" y="163792"/>
                  </a:cubicBezTo>
                  <a:cubicBezTo>
                    <a:pt x="262898" y="164363"/>
                    <a:pt x="260326" y="164649"/>
                    <a:pt x="258231" y="164839"/>
                  </a:cubicBezTo>
                  <a:lnTo>
                    <a:pt x="257755" y="164839"/>
                  </a:lnTo>
                  <a:cubicBezTo>
                    <a:pt x="256040" y="165030"/>
                    <a:pt x="255373" y="165982"/>
                    <a:pt x="254611" y="167030"/>
                  </a:cubicBezTo>
                  <a:cubicBezTo>
                    <a:pt x="254135" y="167602"/>
                    <a:pt x="253754" y="168268"/>
                    <a:pt x="252992" y="168840"/>
                  </a:cubicBezTo>
                  <a:cubicBezTo>
                    <a:pt x="252230" y="169411"/>
                    <a:pt x="251563" y="169983"/>
                    <a:pt x="250992" y="170459"/>
                  </a:cubicBezTo>
                  <a:cubicBezTo>
                    <a:pt x="250135" y="171221"/>
                    <a:pt x="249372" y="171888"/>
                    <a:pt x="248515" y="172364"/>
                  </a:cubicBezTo>
                  <a:cubicBezTo>
                    <a:pt x="247182" y="173126"/>
                    <a:pt x="247277" y="175793"/>
                    <a:pt x="247372" y="178460"/>
                  </a:cubicBezTo>
                  <a:cubicBezTo>
                    <a:pt x="247372" y="179317"/>
                    <a:pt x="247372" y="180079"/>
                    <a:pt x="247372" y="180651"/>
                  </a:cubicBezTo>
                  <a:cubicBezTo>
                    <a:pt x="247277" y="182175"/>
                    <a:pt x="243086" y="183508"/>
                    <a:pt x="240895" y="184270"/>
                  </a:cubicBezTo>
                  <a:cubicBezTo>
                    <a:pt x="240324" y="184461"/>
                    <a:pt x="239752" y="184651"/>
                    <a:pt x="239467" y="184747"/>
                  </a:cubicBezTo>
                  <a:cubicBezTo>
                    <a:pt x="238038" y="185318"/>
                    <a:pt x="237371" y="187128"/>
                    <a:pt x="236990" y="188461"/>
                  </a:cubicBezTo>
                  <a:cubicBezTo>
                    <a:pt x="236895" y="188842"/>
                    <a:pt x="236704" y="189223"/>
                    <a:pt x="236609" y="189509"/>
                  </a:cubicBezTo>
                  <a:cubicBezTo>
                    <a:pt x="236609" y="189509"/>
                    <a:pt x="236514" y="189604"/>
                    <a:pt x="236228" y="189700"/>
                  </a:cubicBezTo>
                  <a:cubicBezTo>
                    <a:pt x="234704" y="189985"/>
                    <a:pt x="231465" y="189033"/>
                    <a:pt x="230894" y="188461"/>
                  </a:cubicBezTo>
                  <a:cubicBezTo>
                    <a:pt x="230227" y="187795"/>
                    <a:pt x="228513" y="187223"/>
                    <a:pt x="226798" y="186652"/>
                  </a:cubicBezTo>
                  <a:cubicBezTo>
                    <a:pt x="226131" y="186461"/>
                    <a:pt x="225560" y="186271"/>
                    <a:pt x="224989" y="186080"/>
                  </a:cubicBezTo>
                  <a:cubicBezTo>
                    <a:pt x="223655" y="185604"/>
                    <a:pt x="223465" y="181984"/>
                    <a:pt x="223560" y="179698"/>
                  </a:cubicBezTo>
                  <a:cubicBezTo>
                    <a:pt x="223560" y="179032"/>
                    <a:pt x="223750" y="178174"/>
                    <a:pt x="223846" y="177317"/>
                  </a:cubicBezTo>
                  <a:cubicBezTo>
                    <a:pt x="223941" y="176460"/>
                    <a:pt x="224036" y="175603"/>
                    <a:pt x="224131" y="174936"/>
                  </a:cubicBezTo>
                  <a:cubicBezTo>
                    <a:pt x="224226" y="173126"/>
                    <a:pt x="219559" y="172269"/>
                    <a:pt x="218512" y="172269"/>
                  </a:cubicBezTo>
                  <a:lnTo>
                    <a:pt x="215273" y="172269"/>
                  </a:lnTo>
                  <a:cubicBezTo>
                    <a:pt x="216321" y="171983"/>
                    <a:pt x="217083" y="171507"/>
                    <a:pt x="217845" y="170745"/>
                  </a:cubicBezTo>
                  <a:close/>
                  <a:moveTo>
                    <a:pt x="371388" y="333908"/>
                  </a:moveTo>
                  <a:cubicBezTo>
                    <a:pt x="371102" y="333432"/>
                    <a:pt x="371864" y="331527"/>
                    <a:pt x="372435" y="330574"/>
                  </a:cubicBezTo>
                  <a:cubicBezTo>
                    <a:pt x="372721" y="330098"/>
                    <a:pt x="373007" y="328288"/>
                    <a:pt x="373388" y="325717"/>
                  </a:cubicBezTo>
                  <a:cubicBezTo>
                    <a:pt x="373484" y="324764"/>
                    <a:pt x="373674" y="324002"/>
                    <a:pt x="373769" y="323716"/>
                  </a:cubicBezTo>
                  <a:cubicBezTo>
                    <a:pt x="373960" y="322954"/>
                    <a:pt x="375865" y="319811"/>
                    <a:pt x="376722" y="318287"/>
                  </a:cubicBezTo>
                  <a:cubicBezTo>
                    <a:pt x="377008" y="317906"/>
                    <a:pt x="377198" y="317525"/>
                    <a:pt x="377293" y="317335"/>
                  </a:cubicBezTo>
                  <a:cubicBezTo>
                    <a:pt x="377389" y="317144"/>
                    <a:pt x="377484" y="316858"/>
                    <a:pt x="377293" y="316382"/>
                  </a:cubicBezTo>
                  <a:cubicBezTo>
                    <a:pt x="376817" y="315430"/>
                    <a:pt x="374626" y="314668"/>
                    <a:pt x="373578" y="314572"/>
                  </a:cubicBezTo>
                  <a:cubicBezTo>
                    <a:pt x="373102" y="314477"/>
                    <a:pt x="373007" y="314287"/>
                    <a:pt x="372911" y="313525"/>
                  </a:cubicBezTo>
                  <a:cubicBezTo>
                    <a:pt x="372911" y="313239"/>
                    <a:pt x="372911" y="312953"/>
                    <a:pt x="372817" y="312667"/>
                  </a:cubicBezTo>
                  <a:cubicBezTo>
                    <a:pt x="372626" y="311905"/>
                    <a:pt x="372911" y="310667"/>
                    <a:pt x="373102" y="309905"/>
                  </a:cubicBezTo>
                  <a:lnTo>
                    <a:pt x="373102" y="309810"/>
                  </a:lnTo>
                  <a:cubicBezTo>
                    <a:pt x="373388" y="308953"/>
                    <a:pt x="372911" y="304857"/>
                    <a:pt x="372245" y="303142"/>
                  </a:cubicBezTo>
                  <a:cubicBezTo>
                    <a:pt x="371769" y="301809"/>
                    <a:pt x="372626" y="300761"/>
                    <a:pt x="373293" y="299904"/>
                  </a:cubicBezTo>
                  <a:lnTo>
                    <a:pt x="373578" y="299523"/>
                  </a:lnTo>
                  <a:cubicBezTo>
                    <a:pt x="374531" y="298285"/>
                    <a:pt x="374912" y="297142"/>
                    <a:pt x="374817" y="295999"/>
                  </a:cubicBezTo>
                  <a:cubicBezTo>
                    <a:pt x="374721" y="295046"/>
                    <a:pt x="373578" y="293713"/>
                    <a:pt x="372435" y="292474"/>
                  </a:cubicBezTo>
                  <a:cubicBezTo>
                    <a:pt x="371959" y="291998"/>
                    <a:pt x="371578" y="291522"/>
                    <a:pt x="371388" y="291236"/>
                  </a:cubicBezTo>
                  <a:cubicBezTo>
                    <a:pt x="370816" y="290284"/>
                    <a:pt x="371483" y="288855"/>
                    <a:pt x="371769" y="288188"/>
                  </a:cubicBezTo>
                  <a:cubicBezTo>
                    <a:pt x="372435" y="286855"/>
                    <a:pt x="372721" y="285616"/>
                    <a:pt x="372721" y="284473"/>
                  </a:cubicBezTo>
                  <a:cubicBezTo>
                    <a:pt x="372721" y="284092"/>
                    <a:pt x="372435" y="283807"/>
                    <a:pt x="372245" y="283711"/>
                  </a:cubicBezTo>
                  <a:cubicBezTo>
                    <a:pt x="371674" y="283330"/>
                    <a:pt x="370721" y="283521"/>
                    <a:pt x="369864" y="283711"/>
                  </a:cubicBezTo>
                  <a:cubicBezTo>
                    <a:pt x="369578" y="283807"/>
                    <a:pt x="369293" y="283807"/>
                    <a:pt x="369102" y="283807"/>
                  </a:cubicBezTo>
                  <a:cubicBezTo>
                    <a:pt x="368911" y="283807"/>
                    <a:pt x="368244" y="283711"/>
                    <a:pt x="365958" y="282378"/>
                  </a:cubicBezTo>
                  <a:cubicBezTo>
                    <a:pt x="365768" y="282283"/>
                    <a:pt x="365482" y="282187"/>
                    <a:pt x="365292" y="282283"/>
                  </a:cubicBezTo>
                  <a:cubicBezTo>
                    <a:pt x="364530" y="282473"/>
                    <a:pt x="363768" y="283521"/>
                    <a:pt x="363006" y="284664"/>
                  </a:cubicBezTo>
                  <a:lnTo>
                    <a:pt x="362815" y="285045"/>
                  </a:lnTo>
                  <a:cubicBezTo>
                    <a:pt x="362434" y="285616"/>
                    <a:pt x="361101" y="285426"/>
                    <a:pt x="360053" y="285331"/>
                  </a:cubicBezTo>
                  <a:cubicBezTo>
                    <a:pt x="359386" y="285235"/>
                    <a:pt x="358148" y="283521"/>
                    <a:pt x="357481" y="282378"/>
                  </a:cubicBezTo>
                  <a:cubicBezTo>
                    <a:pt x="356815" y="280949"/>
                    <a:pt x="356815" y="277615"/>
                    <a:pt x="356910" y="274948"/>
                  </a:cubicBezTo>
                  <a:cubicBezTo>
                    <a:pt x="357005" y="273329"/>
                    <a:pt x="355195" y="271234"/>
                    <a:pt x="353767" y="269614"/>
                  </a:cubicBezTo>
                  <a:cubicBezTo>
                    <a:pt x="353100" y="268852"/>
                    <a:pt x="352528" y="268186"/>
                    <a:pt x="352242" y="267805"/>
                  </a:cubicBezTo>
                  <a:cubicBezTo>
                    <a:pt x="351576" y="266471"/>
                    <a:pt x="351576" y="265709"/>
                    <a:pt x="351671" y="264566"/>
                  </a:cubicBezTo>
                  <a:cubicBezTo>
                    <a:pt x="351766" y="263233"/>
                    <a:pt x="350814" y="262471"/>
                    <a:pt x="349004" y="262471"/>
                  </a:cubicBezTo>
                  <a:cubicBezTo>
                    <a:pt x="347766" y="262471"/>
                    <a:pt x="340908" y="261423"/>
                    <a:pt x="339765" y="260851"/>
                  </a:cubicBezTo>
                  <a:cubicBezTo>
                    <a:pt x="338526" y="260280"/>
                    <a:pt x="332526" y="258184"/>
                    <a:pt x="329477" y="257518"/>
                  </a:cubicBezTo>
                  <a:cubicBezTo>
                    <a:pt x="327478" y="257137"/>
                    <a:pt x="325192" y="254946"/>
                    <a:pt x="323667" y="253517"/>
                  </a:cubicBezTo>
                  <a:cubicBezTo>
                    <a:pt x="323001" y="252946"/>
                    <a:pt x="322524" y="252469"/>
                    <a:pt x="322144" y="252184"/>
                  </a:cubicBezTo>
                  <a:cubicBezTo>
                    <a:pt x="321381" y="251707"/>
                    <a:pt x="321668" y="250279"/>
                    <a:pt x="321858" y="248850"/>
                  </a:cubicBezTo>
                  <a:cubicBezTo>
                    <a:pt x="321953" y="248374"/>
                    <a:pt x="322048" y="247802"/>
                    <a:pt x="322048" y="247326"/>
                  </a:cubicBezTo>
                  <a:cubicBezTo>
                    <a:pt x="322144" y="245707"/>
                    <a:pt x="320334" y="244945"/>
                    <a:pt x="318810" y="244278"/>
                  </a:cubicBezTo>
                  <a:cubicBezTo>
                    <a:pt x="318333" y="244087"/>
                    <a:pt x="317953" y="243897"/>
                    <a:pt x="317571" y="243706"/>
                  </a:cubicBezTo>
                  <a:cubicBezTo>
                    <a:pt x="316524" y="243135"/>
                    <a:pt x="316238" y="239134"/>
                    <a:pt x="316143" y="237706"/>
                  </a:cubicBezTo>
                  <a:cubicBezTo>
                    <a:pt x="316143" y="237420"/>
                    <a:pt x="316143" y="237229"/>
                    <a:pt x="316143" y="237039"/>
                  </a:cubicBezTo>
                  <a:cubicBezTo>
                    <a:pt x="316047" y="235610"/>
                    <a:pt x="312428" y="235515"/>
                    <a:pt x="308808" y="235610"/>
                  </a:cubicBezTo>
                  <a:cubicBezTo>
                    <a:pt x="308428" y="235610"/>
                    <a:pt x="308142" y="235610"/>
                    <a:pt x="307951" y="235610"/>
                  </a:cubicBezTo>
                  <a:cubicBezTo>
                    <a:pt x="306713" y="235610"/>
                    <a:pt x="304999" y="237610"/>
                    <a:pt x="302808" y="240277"/>
                  </a:cubicBezTo>
                  <a:cubicBezTo>
                    <a:pt x="302331" y="240849"/>
                    <a:pt x="301951" y="241420"/>
                    <a:pt x="301665" y="241706"/>
                  </a:cubicBezTo>
                  <a:cubicBezTo>
                    <a:pt x="300712" y="242754"/>
                    <a:pt x="293949" y="244373"/>
                    <a:pt x="292426" y="244659"/>
                  </a:cubicBezTo>
                  <a:cubicBezTo>
                    <a:pt x="291187" y="244849"/>
                    <a:pt x="288806" y="246659"/>
                    <a:pt x="286615" y="248374"/>
                  </a:cubicBezTo>
                  <a:lnTo>
                    <a:pt x="286234" y="248659"/>
                  </a:lnTo>
                  <a:cubicBezTo>
                    <a:pt x="285187" y="249517"/>
                    <a:pt x="276138" y="249993"/>
                    <a:pt x="273661" y="249612"/>
                  </a:cubicBezTo>
                  <a:cubicBezTo>
                    <a:pt x="273280" y="249517"/>
                    <a:pt x="272994" y="249326"/>
                    <a:pt x="272899" y="249040"/>
                  </a:cubicBezTo>
                  <a:cubicBezTo>
                    <a:pt x="272518" y="248088"/>
                    <a:pt x="273471" y="246278"/>
                    <a:pt x="274519" y="244849"/>
                  </a:cubicBezTo>
                  <a:cubicBezTo>
                    <a:pt x="275471" y="243611"/>
                    <a:pt x="275947" y="241897"/>
                    <a:pt x="276328" y="240277"/>
                  </a:cubicBezTo>
                  <a:cubicBezTo>
                    <a:pt x="276614" y="239420"/>
                    <a:pt x="276805" y="238563"/>
                    <a:pt x="277090" y="237991"/>
                  </a:cubicBezTo>
                  <a:cubicBezTo>
                    <a:pt x="277757" y="236658"/>
                    <a:pt x="278710" y="235896"/>
                    <a:pt x="280805" y="235134"/>
                  </a:cubicBezTo>
                  <a:cubicBezTo>
                    <a:pt x="282043" y="234658"/>
                    <a:pt x="284044" y="233038"/>
                    <a:pt x="285853" y="231705"/>
                  </a:cubicBezTo>
                  <a:cubicBezTo>
                    <a:pt x="287186" y="230657"/>
                    <a:pt x="288520" y="229609"/>
                    <a:pt x="288996" y="229419"/>
                  </a:cubicBezTo>
                  <a:cubicBezTo>
                    <a:pt x="290235" y="229038"/>
                    <a:pt x="294045" y="228847"/>
                    <a:pt x="296331" y="228847"/>
                  </a:cubicBezTo>
                  <a:cubicBezTo>
                    <a:pt x="297188" y="228847"/>
                    <a:pt x="297378" y="228466"/>
                    <a:pt x="297474" y="228181"/>
                  </a:cubicBezTo>
                  <a:cubicBezTo>
                    <a:pt x="297950" y="226847"/>
                    <a:pt x="294616" y="224180"/>
                    <a:pt x="294045" y="223894"/>
                  </a:cubicBezTo>
                  <a:cubicBezTo>
                    <a:pt x="293187" y="223418"/>
                    <a:pt x="291664" y="223990"/>
                    <a:pt x="290044" y="224561"/>
                  </a:cubicBezTo>
                  <a:lnTo>
                    <a:pt x="289758" y="224656"/>
                  </a:lnTo>
                  <a:cubicBezTo>
                    <a:pt x="289378" y="224752"/>
                    <a:pt x="288711" y="224942"/>
                    <a:pt x="287949" y="225228"/>
                  </a:cubicBezTo>
                  <a:cubicBezTo>
                    <a:pt x="285853" y="225799"/>
                    <a:pt x="284234" y="226371"/>
                    <a:pt x="283568" y="226752"/>
                  </a:cubicBezTo>
                  <a:cubicBezTo>
                    <a:pt x="283377" y="226847"/>
                    <a:pt x="282805" y="227323"/>
                    <a:pt x="281948" y="227800"/>
                  </a:cubicBezTo>
                  <a:cubicBezTo>
                    <a:pt x="277090" y="231038"/>
                    <a:pt x="274233" y="232943"/>
                    <a:pt x="273852" y="233419"/>
                  </a:cubicBezTo>
                  <a:cubicBezTo>
                    <a:pt x="273566" y="233800"/>
                    <a:pt x="271280" y="236086"/>
                    <a:pt x="269756" y="237515"/>
                  </a:cubicBezTo>
                  <a:cubicBezTo>
                    <a:pt x="268613" y="238849"/>
                    <a:pt x="264612" y="241039"/>
                    <a:pt x="262898" y="241897"/>
                  </a:cubicBezTo>
                  <a:cubicBezTo>
                    <a:pt x="262612" y="242087"/>
                    <a:pt x="262326" y="242182"/>
                    <a:pt x="262136" y="242278"/>
                  </a:cubicBezTo>
                  <a:cubicBezTo>
                    <a:pt x="261850" y="242468"/>
                    <a:pt x="261279" y="242563"/>
                    <a:pt x="260612" y="242659"/>
                  </a:cubicBezTo>
                  <a:cubicBezTo>
                    <a:pt x="258993" y="242944"/>
                    <a:pt x="256421" y="243421"/>
                    <a:pt x="254516" y="245230"/>
                  </a:cubicBezTo>
                  <a:cubicBezTo>
                    <a:pt x="253754" y="245897"/>
                    <a:pt x="253468" y="246564"/>
                    <a:pt x="253468" y="247326"/>
                  </a:cubicBezTo>
                  <a:cubicBezTo>
                    <a:pt x="253564" y="248945"/>
                    <a:pt x="255754" y="250183"/>
                    <a:pt x="257183" y="251041"/>
                  </a:cubicBezTo>
                  <a:cubicBezTo>
                    <a:pt x="257374" y="251136"/>
                    <a:pt x="257659" y="251326"/>
                    <a:pt x="257755" y="251422"/>
                  </a:cubicBezTo>
                  <a:cubicBezTo>
                    <a:pt x="258802" y="252088"/>
                    <a:pt x="257278" y="254565"/>
                    <a:pt x="256802" y="255327"/>
                  </a:cubicBezTo>
                  <a:lnTo>
                    <a:pt x="255659" y="256375"/>
                  </a:lnTo>
                  <a:cubicBezTo>
                    <a:pt x="254897" y="257041"/>
                    <a:pt x="252611" y="257232"/>
                    <a:pt x="251087" y="257327"/>
                  </a:cubicBezTo>
                  <a:cubicBezTo>
                    <a:pt x="250515" y="257327"/>
                    <a:pt x="250039" y="257422"/>
                    <a:pt x="249753" y="257422"/>
                  </a:cubicBezTo>
                  <a:cubicBezTo>
                    <a:pt x="248039" y="257708"/>
                    <a:pt x="242896" y="261232"/>
                    <a:pt x="241086" y="262661"/>
                  </a:cubicBezTo>
                  <a:cubicBezTo>
                    <a:pt x="239276" y="264090"/>
                    <a:pt x="235942" y="264852"/>
                    <a:pt x="231942" y="264566"/>
                  </a:cubicBezTo>
                  <a:cubicBezTo>
                    <a:pt x="228227" y="264376"/>
                    <a:pt x="222988" y="268376"/>
                    <a:pt x="221274" y="269710"/>
                  </a:cubicBezTo>
                  <a:lnTo>
                    <a:pt x="220893" y="269995"/>
                  </a:lnTo>
                  <a:cubicBezTo>
                    <a:pt x="220417" y="270376"/>
                    <a:pt x="218607" y="271234"/>
                    <a:pt x="216702" y="272091"/>
                  </a:cubicBezTo>
                  <a:cubicBezTo>
                    <a:pt x="214416" y="273139"/>
                    <a:pt x="211844" y="274377"/>
                    <a:pt x="210415" y="275329"/>
                  </a:cubicBezTo>
                  <a:cubicBezTo>
                    <a:pt x="207748" y="276949"/>
                    <a:pt x="203748" y="277330"/>
                    <a:pt x="202890" y="277330"/>
                  </a:cubicBezTo>
                  <a:cubicBezTo>
                    <a:pt x="201557" y="277330"/>
                    <a:pt x="198699" y="279425"/>
                    <a:pt x="197747" y="280282"/>
                  </a:cubicBezTo>
                  <a:cubicBezTo>
                    <a:pt x="196794" y="281140"/>
                    <a:pt x="191842" y="281140"/>
                    <a:pt x="189555" y="281140"/>
                  </a:cubicBezTo>
                  <a:cubicBezTo>
                    <a:pt x="187555" y="281140"/>
                    <a:pt x="185079" y="282283"/>
                    <a:pt x="183078" y="283235"/>
                  </a:cubicBezTo>
                  <a:cubicBezTo>
                    <a:pt x="182126" y="283711"/>
                    <a:pt x="181364" y="284092"/>
                    <a:pt x="180697" y="284283"/>
                  </a:cubicBezTo>
                  <a:cubicBezTo>
                    <a:pt x="179554" y="284664"/>
                    <a:pt x="174030" y="284854"/>
                    <a:pt x="165933" y="284854"/>
                  </a:cubicBezTo>
                  <a:cubicBezTo>
                    <a:pt x="164219" y="284854"/>
                    <a:pt x="162028" y="286759"/>
                    <a:pt x="160028" y="288474"/>
                  </a:cubicBezTo>
                  <a:cubicBezTo>
                    <a:pt x="159266" y="289141"/>
                    <a:pt x="157266" y="288283"/>
                    <a:pt x="155932" y="287712"/>
                  </a:cubicBezTo>
                  <a:cubicBezTo>
                    <a:pt x="155361" y="287426"/>
                    <a:pt x="154885" y="287236"/>
                    <a:pt x="154409" y="287140"/>
                  </a:cubicBezTo>
                  <a:cubicBezTo>
                    <a:pt x="152694" y="286664"/>
                    <a:pt x="138311" y="292093"/>
                    <a:pt x="137168" y="292665"/>
                  </a:cubicBezTo>
                  <a:cubicBezTo>
                    <a:pt x="136406" y="293046"/>
                    <a:pt x="135263" y="292855"/>
                    <a:pt x="134501" y="292474"/>
                  </a:cubicBezTo>
                  <a:cubicBezTo>
                    <a:pt x="133930" y="292189"/>
                    <a:pt x="133644" y="291808"/>
                    <a:pt x="133644" y="291617"/>
                  </a:cubicBezTo>
                  <a:cubicBezTo>
                    <a:pt x="133739" y="291141"/>
                    <a:pt x="135644" y="290284"/>
                    <a:pt x="139264" y="288855"/>
                  </a:cubicBezTo>
                  <a:cubicBezTo>
                    <a:pt x="139644" y="288760"/>
                    <a:pt x="139930" y="288569"/>
                    <a:pt x="140121" y="288569"/>
                  </a:cubicBezTo>
                  <a:cubicBezTo>
                    <a:pt x="140597" y="288379"/>
                    <a:pt x="141359" y="287998"/>
                    <a:pt x="142216" y="287617"/>
                  </a:cubicBezTo>
                  <a:cubicBezTo>
                    <a:pt x="144026" y="286759"/>
                    <a:pt x="146598" y="285616"/>
                    <a:pt x="148312" y="285045"/>
                  </a:cubicBezTo>
                  <a:cubicBezTo>
                    <a:pt x="150789" y="284283"/>
                    <a:pt x="152122" y="283997"/>
                    <a:pt x="154409" y="283997"/>
                  </a:cubicBezTo>
                  <a:cubicBezTo>
                    <a:pt x="156980" y="283997"/>
                    <a:pt x="159361" y="282759"/>
                    <a:pt x="160980" y="281902"/>
                  </a:cubicBezTo>
                  <a:cubicBezTo>
                    <a:pt x="162028" y="281330"/>
                    <a:pt x="165076" y="280568"/>
                    <a:pt x="167458" y="279997"/>
                  </a:cubicBezTo>
                  <a:cubicBezTo>
                    <a:pt x="168886" y="279616"/>
                    <a:pt x="170124" y="279330"/>
                    <a:pt x="170791" y="279139"/>
                  </a:cubicBezTo>
                  <a:cubicBezTo>
                    <a:pt x="172315" y="278568"/>
                    <a:pt x="174506" y="278949"/>
                    <a:pt x="176030" y="279901"/>
                  </a:cubicBezTo>
                  <a:cubicBezTo>
                    <a:pt x="177744" y="280949"/>
                    <a:pt x="180602" y="277711"/>
                    <a:pt x="183078" y="274663"/>
                  </a:cubicBezTo>
                  <a:lnTo>
                    <a:pt x="183555" y="274091"/>
                  </a:lnTo>
                  <a:cubicBezTo>
                    <a:pt x="184793" y="272662"/>
                    <a:pt x="192318" y="270853"/>
                    <a:pt x="194508" y="270567"/>
                  </a:cubicBezTo>
                  <a:cubicBezTo>
                    <a:pt x="196509" y="270376"/>
                    <a:pt x="206701" y="267519"/>
                    <a:pt x="209177" y="266185"/>
                  </a:cubicBezTo>
                  <a:cubicBezTo>
                    <a:pt x="211844" y="264852"/>
                    <a:pt x="219369" y="253327"/>
                    <a:pt x="219845" y="251993"/>
                  </a:cubicBezTo>
                  <a:cubicBezTo>
                    <a:pt x="220035" y="251326"/>
                    <a:pt x="221560" y="250469"/>
                    <a:pt x="222988" y="249707"/>
                  </a:cubicBezTo>
                  <a:cubicBezTo>
                    <a:pt x="224226" y="248945"/>
                    <a:pt x="225465" y="248278"/>
                    <a:pt x="226227" y="247516"/>
                  </a:cubicBezTo>
                  <a:cubicBezTo>
                    <a:pt x="226703" y="246945"/>
                    <a:pt x="226703" y="246564"/>
                    <a:pt x="226608" y="246278"/>
                  </a:cubicBezTo>
                  <a:cubicBezTo>
                    <a:pt x="226227" y="245421"/>
                    <a:pt x="224608" y="245230"/>
                    <a:pt x="222417" y="245040"/>
                  </a:cubicBezTo>
                  <a:cubicBezTo>
                    <a:pt x="222036" y="245040"/>
                    <a:pt x="221655" y="244945"/>
                    <a:pt x="221369" y="244945"/>
                  </a:cubicBezTo>
                  <a:cubicBezTo>
                    <a:pt x="220321" y="244849"/>
                    <a:pt x="219845" y="243706"/>
                    <a:pt x="219464" y="242659"/>
                  </a:cubicBezTo>
                  <a:cubicBezTo>
                    <a:pt x="219369" y="242373"/>
                    <a:pt x="219274" y="242087"/>
                    <a:pt x="219178" y="241897"/>
                  </a:cubicBezTo>
                  <a:cubicBezTo>
                    <a:pt x="218988" y="241516"/>
                    <a:pt x="218702" y="241516"/>
                    <a:pt x="218607" y="241516"/>
                  </a:cubicBezTo>
                  <a:lnTo>
                    <a:pt x="218607" y="241516"/>
                  </a:lnTo>
                  <a:cubicBezTo>
                    <a:pt x="217940" y="241516"/>
                    <a:pt x="217273" y="242468"/>
                    <a:pt x="215749" y="245040"/>
                  </a:cubicBezTo>
                  <a:cubicBezTo>
                    <a:pt x="215083" y="246183"/>
                    <a:pt x="214321" y="247421"/>
                    <a:pt x="213844" y="247993"/>
                  </a:cubicBezTo>
                  <a:cubicBezTo>
                    <a:pt x="213082" y="248755"/>
                    <a:pt x="212320" y="248374"/>
                    <a:pt x="210892" y="247326"/>
                  </a:cubicBezTo>
                  <a:cubicBezTo>
                    <a:pt x="210701" y="247135"/>
                    <a:pt x="210510" y="247040"/>
                    <a:pt x="210320" y="246850"/>
                  </a:cubicBezTo>
                  <a:cubicBezTo>
                    <a:pt x="209463" y="246278"/>
                    <a:pt x="208320" y="243421"/>
                    <a:pt x="207748" y="241897"/>
                  </a:cubicBezTo>
                  <a:cubicBezTo>
                    <a:pt x="207558" y="241420"/>
                    <a:pt x="207367" y="240944"/>
                    <a:pt x="207272" y="240658"/>
                  </a:cubicBezTo>
                  <a:cubicBezTo>
                    <a:pt x="206891" y="239801"/>
                    <a:pt x="204891" y="239420"/>
                    <a:pt x="201652" y="238944"/>
                  </a:cubicBezTo>
                  <a:cubicBezTo>
                    <a:pt x="200033" y="238753"/>
                    <a:pt x="198414" y="238468"/>
                    <a:pt x="197747" y="238182"/>
                  </a:cubicBezTo>
                  <a:cubicBezTo>
                    <a:pt x="196699" y="237706"/>
                    <a:pt x="197652" y="235515"/>
                    <a:pt x="198223" y="234086"/>
                  </a:cubicBezTo>
                  <a:cubicBezTo>
                    <a:pt x="198509" y="233419"/>
                    <a:pt x="198699" y="232848"/>
                    <a:pt x="198795" y="232467"/>
                  </a:cubicBezTo>
                  <a:cubicBezTo>
                    <a:pt x="199080" y="231038"/>
                    <a:pt x="199652" y="229609"/>
                    <a:pt x="200319" y="228466"/>
                  </a:cubicBezTo>
                  <a:cubicBezTo>
                    <a:pt x="200985" y="227323"/>
                    <a:pt x="203748" y="224085"/>
                    <a:pt x="203748" y="224085"/>
                  </a:cubicBezTo>
                  <a:cubicBezTo>
                    <a:pt x="204415" y="223323"/>
                    <a:pt x="204891" y="221132"/>
                    <a:pt x="205558" y="218084"/>
                  </a:cubicBezTo>
                  <a:cubicBezTo>
                    <a:pt x="205748" y="217036"/>
                    <a:pt x="205939" y="216084"/>
                    <a:pt x="206129" y="215512"/>
                  </a:cubicBezTo>
                  <a:cubicBezTo>
                    <a:pt x="206224" y="215036"/>
                    <a:pt x="206034" y="214750"/>
                    <a:pt x="205939" y="214655"/>
                  </a:cubicBezTo>
                  <a:cubicBezTo>
                    <a:pt x="205272" y="214179"/>
                    <a:pt x="203557" y="214750"/>
                    <a:pt x="200033" y="216370"/>
                  </a:cubicBezTo>
                  <a:cubicBezTo>
                    <a:pt x="198414" y="217036"/>
                    <a:pt x="196794" y="217798"/>
                    <a:pt x="196223" y="217894"/>
                  </a:cubicBezTo>
                  <a:cubicBezTo>
                    <a:pt x="195937" y="217894"/>
                    <a:pt x="195461" y="217703"/>
                    <a:pt x="194985" y="217227"/>
                  </a:cubicBezTo>
                  <a:cubicBezTo>
                    <a:pt x="193556" y="215893"/>
                    <a:pt x="192222" y="212941"/>
                    <a:pt x="192413" y="211512"/>
                  </a:cubicBezTo>
                  <a:cubicBezTo>
                    <a:pt x="192603" y="210178"/>
                    <a:pt x="192413" y="208845"/>
                    <a:pt x="192127" y="207702"/>
                  </a:cubicBezTo>
                  <a:cubicBezTo>
                    <a:pt x="192032" y="207035"/>
                    <a:pt x="191842" y="206368"/>
                    <a:pt x="191936" y="205892"/>
                  </a:cubicBezTo>
                  <a:cubicBezTo>
                    <a:pt x="192032" y="204749"/>
                    <a:pt x="192985" y="203035"/>
                    <a:pt x="193937" y="202273"/>
                  </a:cubicBezTo>
                  <a:cubicBezTo>
                    <a:pt x="194794" y="201606"/>
                    <a:pt x="197080" y="201701"/>
                    <a:pt x="198604" y="202177"/>
                  </a:cubicBezTo>
                  <a:cubicBezTo>
                    <a:pt x="199080" y="202273"/>
                    <a:pt x="199176" y="202939"/>
                    <a:pt x="199271" y="203987"/>
                  </a:cubicBezTo>
                  <a:cubicBezTo>
                    <a:pt x="199366" y="205035"/>
                    <a:pt x="199557" y="206273"/>
                    <a:pt x="200414" y="207416"/>
                  </a:cubicBezTo>
                  <a:cubicBezTo>
                    <a:pt x="200795" y="207988"/>
                    <a:pt x="201271" y="207988"/>
                    <a:pt x="201557" y="207988"/>
                  </a:cubicBezTo>
                  <a:cubicBezTo>
                    <a:pt x="202700" y="207797"/>
                    <a:pt x="203367" y="205797"/>
                    <a:pt x="204224" y="202749"/>
                  </a:cubicBezTo>
                  <a:cubicBezTo>
                    <a:pt x="204415" y="202082"/>
                    <a:pt x="204605" y="201415"/>
                    <a:pt x="204796" y="200939"/>
                  </a:cubicBezTo>
                  <a:cubicBezTo>
                    <a:pt x="205176" y="199987"/>
                    <a:pt x="205081" y="199225"/>
                    <a:pt x="204700" y="198653"/>
                  </a:cubicBezTo>
                  <a:cubicBezTo>
                    <a:pt x="204224" y="198082"/>
                    <a:pt x="203462" y="197796"/>
                    <a:pt x="202510" y="197796"/>
                  </a:cubicBezTo>
                  <a:cubicBezTo>
                    <a:pt x="201557" y="197796"/>
                    <a:pt x="200033" y="196558"/>
                    <a:pt x="199271" y="195129"/>
                  </a:cubicBezTo>
                  <a:cubicBezTo>
                    <a:pt x="198509" y="193605"/>
                    <a:pt x="197366" y="189700"/>
                    <a:pt x="197652" y="188461"/>
                  </a:cubicBezTo>
                  <a:cubicBezTo>
                    <a:pt x="197937" y="187223"/>
                    <a:pt x="200890" y="184461"/>
                    <a:pt x="202128" y="183889"/>
                  </a:cubicBezTo>
                  <a:cubicBezTo>
                    <a:pt x="202986" y="183508"/>
                    <a:pt x="204891" y="181222"/>
                    <a:pt x="207272" y="178270"/>
                  </a:cubicBezTo>
                  <a:cubicBezTo>
                    <a:pt x="208129" y="177127"/>
                    <a:pt x="208987" y="176079"/>
                    <a:pt x="209272" y="175888"/>
                  </a:cubicBezTo>
                  <a:cubicBezTo>
                    <a:pt x="210034" y="175222"/>
                    <a:pt x="212892" y="173507"/>
                    <a:pt x="214416" y="172745"/>
                  </a:cubicBezTo>
                  <a:lnTo>
                    <a:pt x="214416" y="172840"/>
                  </a:lnTo>
                  <a:lnTo>
                    <a:pt x="218892" y="172840"/>
                  </a:lnTo>
                  <a:cubicBezTo>
                    <a:pt x="220131" y="172840"/>
                    <a:pt x="223750" y="173793"/>
                    <a:pt x="223655" y="174650"/>
                  </a:cubicBezTo>
                  <a:cubicBezTo>
                    <a:pt x="223655" y="175317"/>
                    <a:pt x="223465" y="176174"/>
                    <a:pt x="223369" y="177031"/>
                  </a:cubicBezTo>
                  <a:cubicBezTo>
                    <a:pt x="223274" y="177889"/>
                    <a:pt x="223179" y="178746"/>
                    <a:pt x="223083" y="179413"/>
                  </a:cubicBezTo>
                  <a:cubicBezTo>
                    <a:pt x="222988" y="180460"/>
                    <a:pt x="222798" y="185699"/>
                    <a:pt x="224989" y="186556"/>
                  </a:cubicBezTo>
                  <a:cubicBezTo>
                    <a:pt x="225560" y="186747"/>
                    <a:pt x="226131" y="186937"/>
                    <a:pt x="226798" y="187128"/>
                  </a:cubicBezTo>
                  <a:cubicBezTo>
                    <a:pt x="228322" y="187604"/>
                    <a:pt x="229942" y="188080"/>
                    <a:pt x="230513" y="188652"/>
                  </a:cubicBezTo>
                  <a:cubicBezTo>
                    <a:pt x="231370" y="189509"/>
                    <a:pt x="234990" y="190366"/>
                    <a:pt x="236704" y="190081"/>
                  </a:cubicBezTo>
                  <a:cubicBezTo>
                    <a:pt x="237276" y="189985"/>
                    <a:pt x="237657" y="189795"/>
                    <a:pt x="237847" y="189414"/>
                  </a:cubicBezTo>
                  <a:cubicBezTo>
                    <a:pt x="238038" y="189128"/>
                    <a:pt x="238133" y="188747"/>
                    <a:pt x="238228" y="188271"/>
                  </a:cubicBezTo>
                  <a:cubicBezTo>
                    <a:pt x="238609" y="187128"/>
                    <a:pt x="239085" y="185604"/>
                    <a:pt x="240134" y="185128"/>
                  </a:cubicBezTo>
                  <a:cubicBezTo>
                    <a:pt x="240419" y="185032"/>
                    <a:pt x="240895" y="184842"/>
                    <a:pt x="241562" y="184651"/>
                  </a:cubicBezTo>
                  <a:cubicBezTo>
                    <a:pt x="244324" y="183699"/>
                    <a:pt x="248610" y="182365"/>
                    <a:pt x="248706" y="180270"/>
                  </a:cubicBezTo>
                  <a:cubicBezTo>
                    <a:pt x="248706" y="179698"/>
                    <a:pt x="248706" y="178841"/>
                    <a:pt x="248706" y="178079"/>
                  </a:cubicBezTo>
                  <a:cubicBezTo>
                    <a:pt x="248706" y="176174"/>
                    <a:pt x="248610" y="173317"/>
                    <a:pt x="249468" y="172745"/>
                  </a:cubicBezTo>
                  <a:cubicBezTo>
                    <a:pt x="250420" y="172174"/>
                    <a:pt x="251182" y="171507"/>
                    <a:pt x="252040" y="170745"/>
                  </a:cubicBezTo>
                  <a:cubicBezTo>
                    <a:pt x="252611" y="170269"/>
                    <a:pt x="253183" y="169697"/>
                    <a:pt x="253944" y="169126"/>
                  </a:cubicBezTo>
                  <a:cubicBezTo>
                    <a:pt x="254706" y="168459"/>
                    <a:pt x="255278" y="167792"/>
                    <a:pt x="255659" y="167125"/>
                  </a:cubicBezTo>
                  <a:cubicBezTo>
                    <a:pt x="256326" y="166173"/>
                    <a:pt x="256897" y="165506"/>
                    <a:pt x="258040" y="165316"/>
                  </a:cubicBezTo>
                  <a:lnTo>
                    <a:pt x="258517" y="165316"/>
                  </a:lnTo>
                  <a:cubicBezTo>
                    <a:pt x="260898" y="165125"/>
                    <a:pt x="263374" y="164839"/>
                    <a:pt x="264612" y="164173"/>
                  </a:cubicBezTo>
                  <a:cubicBezTo>
                    <a:pt x="265089" y="163887"/>
                    <a:pt x="265374" y="163601"/>
                    <a:pt x="265660" y="163220"/>
                  </a:cubicBezTo>
                  <a:cubicBezTo>
                    <a:pt x="266232" y="162458"/>
                    <a:pt x="266899" y="161791"/>
                    <a:pt x="268994" y="161791"/>
                  </a:cubicBezTo>
                  <a:lnTo>
                    <a:pt x="269946" y="161791"/>
                  </a:lnTo>
                  <a:cubicBezTo>
                    <a:pt x="272614" y="161791"/>
                    <a:pt x="274043" y="161791"/>
                    <a:pt x="276138" y="160077"/>
                  </a:cubicBezTo>
                  <a:cubicBezTo>
                    <a:pt x="280138" y="156838"/>
                    <a:pt x="281567" y="156172"/>
                    <a:pt x="282043" y="156076"/>
                  </a:cubicBezTo>
                  <a:cubicBezTo>
                    <a:pt x="282424" y="155981"/>
                    <a:pt x="282901" y="155791"/>
                    <a:pt x="283472" y="155505"/>
                  </a:cubicBezTo>
                  <a:cubicBezTo>
                    <a:pt x="285187" y="154743"/>
                    <a:pt x="287759" y="153505"/>
                    <a:pt x="289187" y="154838"/>
                  </a:cubicBezTo>
                  <a:cubicBezTo>
                    <a:pt x="291664" y="157124"/>
                    <a:pt x="294235" y="159220"/>
                    <a:pt x="296426" y="159220"/>
                  </a:cubicBezTo>
                  <a:cubicBezTo>
                    <a:pt x="297188" y="159220"/>
                    <a:pt x="298521" y="159029"/>
                    <a:pt x="300046" y="158839"/>
                  </a:cubicBezTo>
                  <a:cubicBezTo>
                    <a:pt x="302618" y="158458"/>
                    <a:pt x="305760" y="158077"/>
                    <a:pt x="307570" y="158362"/>
                  </a:cubicBezTo>
                  <a:cubicBezTo>
                    <a:pt x="308904" y="158553"/>
                    <a:pt x="310523" y="159220"/>
                    <a:pt x="312143" y="159982"/>
                  </a:cubicBezTo>
                  <a:cubicBezTo>
                    <a:pt x="314238" y="160839"/>
                    <a:pt x="316143" y="161696"/>
                    <a:pt x="317571" y="161601"/>
                  </a:cubicBezTo>
                  <a:cubicBezTo>
                    <a:pt x="319572" y="161410"/>
                    <a:pt x="321762" y="161315"/>
                    <a:pt x="323858" y="162077"/>
                  </a:cubicBezTo>
                  <a:cubicBezTo>
                    <a:pt x="325668" y="162649"/>
                    <a:pt x="333574" y="164458"/>
                    <a:pt x="335574" y="163601"/>
                  </a:cubicBezTo>
                  <a:cubicBezTo>
                    <a:pt x="335860" y="163506"/>
                    <a:pt x="336526" y="163220"/>
                    <a:pt x="337383" y="162839"/>
                  </a:cubicBezTo>
                  <a:cubicBezTo>
                    <a:pt x="340908" y="161315"/>
                    <a:pt x="348147" y="158172"/>
                    <a:pt x="350337" y="157981"/>
                  </a:cubicBezTo>
                  <a:cubicBezTo>
                    <a:pt x="352338" y="157791"/>
                    <a:pt x="356815" y="156267"/>
                    <a:pt x="360148" y="155124"/>
                  </a:cubicBezTo>
                  <a:cubicBezTo>
                    <a:pt x="361672" y="154648"/>
                    <a:pt x="362910" y="154171"/>
                    <a:pt x="363292" y="154076"/>
                  </a:cubicBezTo>
                  <a:cubicBezTo>
                    <a:pt x="363577" y="153981"/>
                    <a:pt x="364339" y="153886"/>
                    <a:pt x="365292" y="153695"/>
                  </a:cubicBezTo>
                  <a:cubicBezTo>
                    <a:pt x="368054" y="153124"/>
                    <a:pt x="373864" y="151885"/>
                    <a:pt x="374817" y="151885"/>
                  </a:cubicBezTo>
                  <a:cubicBezTo>
                    <a:pt x="375198" y="151885"/>
                    <a:pt x="376246" y="152552"/>
                    <a:pt x="377389" y="153886"/>
                  </a:cubicBezTo>
                  <a:cubicBezTo>
                    <a:pt x="378722" y="155410"/>
                    <a:pt x="379294" y="156648"/>
                    <a:pt x="379198" y="157029"/>
                  </a:cubicBezTo>
                  <a:cubicBezTo>
                    <a:pt x="378912" y="158267"/>
                    <a:pt x="378246" y="161315"/>
                    <a:pt x="378151" y="162934"/>
                  </a:cubicBezTo>
                  <a:cubicBezTo>
                    <a:pt x="378055" y="164554"/>
                    <a:pt x="380246" y="173412"/>
                    <a:pt x="382246" y="176269"/>
                  </a:cubicBezTo>
                  <a:cubicBezTo>
                    <a:pt x="382722" y="176936"/>
                    <a:pt x="383294" y="177698"/>
                    <a:pt x="383770" y="178365"/>
                  </a:cubicBezTo>
                  <a:cubicBezTo>
                    <a:pt x="385199" y="180365"/>
                    <a:pt x="386627" y="182175"/>
                    <a:pt x="386914" y="183127"/>
                  </a:cubicBezTo>
                  <a:cubicBezTo>
                    <a:pt x="387199" y="183985"/>
                    <a:pt x="387485" y="185223"/>
                    <a:pt x="387771" y="186461"/>
                  </a:cubicBezTo>
                  <a:cubicBezTo>
                    <a:pt x="373864" y="208178"/>
                    <a:pt x="359481" y="230752"/>
                    <a:pt x="349480" y="246564"/>
                  </a:cubicBezTo>
                  <a:lnTo>
                    <a:pt x="349385" y="246659"/>
                  </a:lnTo>
                  <a:cubicBezTo>
                    <a:pt x="349385" y="246659"/>
                    <a:pt x="348527" y="249898"/>
                    <a:pt x="348147" y="251326"/>
                  </a:cubicBezTo>
                  <a:cubicBezTo>
                    <a:pt x="347480" y="254089"/>
                    <a:pt x="347099" y="256660"/>
                    <a:pt x="348623" y="256851"/>
                  </a:cubicBezTo>
                  <a:cubicBezTo>
                    <a:pt x="349956" y="257041"/>
                    <a:pt x="352052" y="256851"/>
                    <a:pt x="353576" y="257041"/>
                  </a:cubicBezTo>
                  <a:lnTo>
                    <a:pt x="353767" y="257041"/>
                  </a:lnTo>
                  <a:cubicBezTo>
                    <a:pt x="357100" y="257518"/>
                    <a:pt x="358910" y="257994"/>
                    <a:pt x="359291" y="258661"/>
                  </a:cubicBezTo>
                  <a:cubicBezTo>
                    <a:pt x="359386" y="258756"/>
                    <a:pt x="359386" y="258851"/>
                    <a:pt x="359291" y="258946"/>
                  </a:cubicBezTo>
                  <a:cubicBezTo>
                    <a:pt x="359101" y="259327"/>
                    <a:pt x="359005" y="259804"/>
                    <a:pt x="358815" y="260185"/>
                  </a:cubicBezTo>
                  <a:cubicBezTo>
                    <a:pt x="358339" y="261232"/>
                    <a:pt x="357958" y="262185"/>
                    <a:pt x="357862" y="263328"/>
                  </a:cubicBezTo>
                  <a:cubicBezTo>
                    <a:pt x="357767" y="264757"/>
                    <a:pt x="357672" y="269138"/>
                    <a:pt x="358052" y="270567"/>
                  </a:cubicBezTo>
                  <a:cubicBezTo>
                    <a:pt x="358148" y="270948"/>
                    <a:pt x="358243" y="271519"/>
                    <a:pt x="358339" y="272281"/>
                  </a:cubicBezTo>
                  <a:cubicBezTo>
                    <a:pt x="358815" y="275234"/>
                    <a:pt x="359196" y="277139"/>
                    <a:pt x="360148" y="277330"/>
                  </a:cubicBezTo>
                  <a:cubicBezTo>
                    <a:pt x="361291" y="277520"/>
                    <a:pt x="364720" y="277330"/>
                    <a:pt x="365863" y="276853"/>
                  </a:cubicBezTo>
                  <a:cubicBezTo>
                    <a:pt x="366721" y="276472"/>
                    <a:pt x="370816" y="275139"/>
                    <a:pt x="371864" y="274948"/>
                  </a:cubicBezTo>
                  <a:cubicBezTo>
                    <a:pt x="373197" y="274663"/>
                    <a:pt x="378341" y="274853"/>
                    <a:pt x="378627" y="275520"/>
                  </a:cubicBezTo>
                  <a:cubicBezTo>
                    <a:pt x="378627" y="275806"/>
                    <a:pt x="378627" y="276663"/>
                    <a:pt x="378627" y="277806"/>
                  </a:cubicBezTo>
                  <a:cubicBezTo>
                    <a:pt x="378531" y="281616"/>
                    <a:pt x="378627" y="285140"/>
                    <a:pt x="379389" y="286093"/>
                  </a:cubicBezTo>
                  <a:cubicBezTo>
                    <a:pt x="380437" y="287426"/>
                    <a:pt x="383389" y="292474"/>
                    <a:pt x="383675" y="294094"/>
                  </a:cubicBezTo>
                  <a:cubicBezTo>
                    <a:pt x="384056" y="295903"/>
                    <a:pt x="383865" y="300475"/>
                    <a:pt x="383199" y="302285"/>
                  </a:cubicBezTo>
                  <a:cubicBezTo>
                    <a:pt x="382818" y="303142"/>
                    <a:pt x="382342" y="304095"/>
                    <a:pt x="381770" y="305047"/>
                  </a:cubicBezTo>
                  <a:cubicBezTo>
                    <a:pt x="381103" y="306190"/>
                    <a:pt x="380532" y="307238"/>
                    <a:pt x="380341" y="308000"/>
                  </a:cubicBezTo>
                  <a:cubicBezTo>
                    <a:pt x="380055" y="309334"/>
                    <a:pt x="379294" y="313048"/>
                    <a:pt x="379198" y="314572"/>
                  </a:cubicBezTo>
                  <a:cubicBezTo>
                    <a:pt x="379103" y="315715"/>
                    <a:pt x="379103" y="319144"/>
                    <a:pt x="379770" y="320383"/>
                  </a:cubicBezTo>
                  <a:cubicBezTo>
                    <a:pt x="379960" y="320668"/>
                    <a:pt x="380246" y="321145"/>
                    <a:pt x="380722" y="321811"/>
                  </a:cubicBezTo>
                  <a:cubicBezTo>
                    <a:pt x="381960" y="323621"/>
                    <a:pt x="384056" y="326574"/>
                    <a:pt x="384151" y="327907"/>
                  </a:cubicBezTo>
                  <a:cubicBezTo>
                    <a:pt x="384246" y="329812"/>
                    <a:pt x="383294" y="334099"/>
                    <a:pt x="382818" y="335051"/>
                  </a:cubicBezTo>
                  <a:cubicBezTo>
                    <a:pt x="382342" y="336004"/>
                    <a:pt x="380913" y="337718"/>
                    <a:pt x="380246" y="338385"/>
                  </a:cubicBezTo>
                  <a:cubicBezTo>
                    <a:pt x="380055" y="338575"/>
                    <a:pt x="379198" y="339052"/>
                    <a:pt x="378246" y="339623"/>
                  </a:cubicBezTo>
                  <a:cubicBezTo>
                    <a:pt x="377008" y="340385"/>
                    <a:pt x="375579" y="341242"/>
                    <a:pt x="374626" y="342004"/>
                  </a:cubicBezTo>
                  <a:cubicBezTo>
                    <a:pt x="374340" y="339718"/>
                    <a:pt x="371483" y="334003"/>
                    <a:pt x="371388" y="333908"/>
                  </a:cubicBezTo>
                  <a:close/>
                  <a:moveTo>
                    <a:pt x="388056" y="416490"/>
                  </a:moveTo>
                  <a:cubicBezTo>
                    <a:pt x="388152" y="415537"/>
                    <a:pt x="388914" y="414109"/>
                    <a:pt x="389866" y="413251"/>
                  </a:cubicBezTo>
                  <a:cubicBezTo>
                    <a:pt x="390152" y="412966"/>
                    <a:pt x="390247" y="412680"/>
                    <a:pt x="390247" y="412299"/>
                  </a:cubicBezTo>
                  <a:cubicBezTo>
                    <a:pt x="390152" y="411823"/>
                    <a:pt x="389485" y="411061"/>
                    <a:pt x="385771" y="410108"/>
                  </a:cubicBezTo>
                  <a:cubicBezTo>
                    <a:pt x="385104" y="409918"/>
                    <a:pt x="385008" y="409822"/>
                    <a:pt x="385008" y="409822"/>
                  </a:cubicBezTo>
                  <a:cubicBezTo>
                    <a:pt x="385008" y="409727"/>
                    <a:pt x="385199" y="409632"/>
                    <a:pt x="385294" y="409537"/>
                  </a:cubicBezTo>
                  <a:cubicBezTo>
                    <a:pt x="385580" y="409156"/>
                    <a:pt x="385961" y="408679"/>
                    <a:pt x="385961" y="408108"/>
                  </a:cubicBezTo>
                  <a:cubicBezTo>
                    <a:pt x="386056" y="406774"/>
                    <a:pt x="384818" y="406774"/>
                    <a:pt x="384056" y="406774"/>
                  </a:cubicBezTo>
                  <a:cubicBezTo>
                    <a:pt x="383675" y="406774"/>
                    <a:pt x="383389" y="406774"/>
                    <a:pt x="383103" y="406679"/>
                  </a:cubicBezTo>
                  <a:cubicBezTo>
                    <a:pt x="382342" y="406489"/>
                    <a:pt x="382342" y="405727"/>
                    <a:pt x="382436" y="404584"/>
                  </a:cubicBezTo>
                  <a:cubicBezTo>
                    <a:pt x="382532" y="403345"/>
                    <a:pt x="381103" y="402488"/>
                    <a:pt x="380151" y="401821"/>
                  </a:cubicBezTo>
                  <a:lnTo>
                    <a:pt x="379294" y="401250"/>
                  </a:lnTo>
                  <a:cubicBezTo>
                    <a:pt x="378818" y="400964"/>
                    <a:pt x="378531" y="400774"/>
                    <a:pt x="377960" y="400297"/>
                  </a:cubicBezTo>
                  <a:cubicBezTo>
                    <a:pt x="377389" y="399821"/>
                    <a:pt x="376531" y="400012"/>
                    <a:pt x="375769" y="400202"/>
                  </a:cubicBezTo>
                  <a:cubicBezTo>
                    <a:pt x="375103" y="400297"/>
                    <a:pt x="374340" y="400488"/>
                    <a:pt x="373960" y="400297"/>
                  </a:cubicBezTo>
                  <a:cubicBezTo>
                    <a:pt x="373007" y="399726"/>
                    <a:pt x="371959" y="397535"/>
                    <a:pt x="372340" y="396297"/>
                  </a:cubicBezTo>
                  <a:cubicBezTo>
                    <a:pt x="372531" y="395725"/>
                    <a:pt x="372817" y="394011"/>
                    <a:pt x="373197" y="392011"/>
                  </a:cubicBezTo>
                  <a:cubicBezTo>
                    <a:pt x="373674" y="389534"/>
                    <a:pt x="374150" y="386677"/>
                    <a:pt x="374436" y="385724"/>
                  </a:cubicBezTo>
                  <a:cubicBezTo>
                    <a:pt x="374721" y="384772"/>
                    <a:pt x="375674" y="383248"/>
                    <a:pt x="376531" y="381819"/>
                  </a:cubicBezTo>
                  <a:cubicBezTo>
                    <a:pt x="377198" y="380676"/>
                    <a:pt x="377865" y="379628"/>
                    <a:pt x="377960" y="379152"/>
                  </a:cubicBezTo>
                  <a:cubicBezTo>
                    <a:pt x="378341" y="378104"/>
                    <a:pt x="377389" y="377342"/>
                    <a:pt x="376436" y="376580"/>
                  </a:cubicBezTo>
                  <a:cubicBezTo>
                    <a:pt x="376150" y="376390"/>
                    <a:pt x="375960" y="376199"/>
                    <a:pt x="375674" y="376009"/>
                  </a:cubicBezTo>
                  <a:cubicBezTo>
                    <a:pt x="375103" y="375532"/>
                    <a:pt x="375293" y="374866"/>
                    <a:pt x="375674" y="373818"/>
                  </a:cubicBezTo>
                  <a:cubicBezTo>
                    <a:pt x="375769" y="373437"/>
                    <a:pt x="375960" y="373056"/>
                    <a:pt x="375960" y="372675"/>
                  </a:cubicBezTo>
                  <a:cubicBezTo>
                    <a:pt x="376150" y="371627"/>
                    <a:pt x="375865" y="369341"/>
                    <a:pt x="375579" y="367436"/>
                  </a:cubicBezTo>
                  <a:cubicBezTo>
                    <a:pt x="375483" y="366960"/>
                    <a:pt x="375483" y="366579"/>
                    <a:pt x="375388" y="366198"/>
                  </a:cubicBezTo>
                  <a:cubicBezTo>
                    <a:pt x="375198" y="364483"/>
                    <a:pt x="376055" y="362864"/>
                    <a:pt x="376722" y="361531"/>
                  </a:cubicBezTo>
                  <a:cubicBezTo>
                    <a:pt x="377102" y="360864"/>
                    <a:pt x="376912" y="360483"/>
                    <a:pt x="376722" y="360292"/>
                  </a:cubicBezTo>
                  <a:cubicBezTo>
                    <a:pt x="375960" y="359435"/>
                    <a:pt x="373578" y="359721"/>
                    <a:pt x="372817" y="359911"/>
                  </a:cubicBezTo>
                  <a:cubicBezTo>
                    <a:pt x="372721" y="359911"/>
                    <a:pt x="372150" y="360007"/>
                    <a:pt x="371292" y="356673"/>
                  </a:cubicBezTo>
                  <a:lnTo>
                    <a:pt x="371197" y="356482"/>
                  </a:lnTo>
                  <a:cubicBezTo>
                    <a:pt x="371007" y="355816"/>
                    <a:pt x="371197" y="354006"/>
                    <a:pt x="371292" y="352958"/>
                  </a:cubicBezTo>
                  <a:cubicBezTo>
                    <a:pt x="371292" y="352672"/>
                    <a:pt x="371388" y="352387"/>
                    <a:pt x="371388" y="352196"/>
                  </a:cubicBezTo>
                  <a:cubicBezTo>
                    <a:pt x="371483" y="351434"/>
                    <a:pt x="374531" y="344767"/>
                    <a:pt x="375103" y="343814"/>
                  </a:cubicBezTo>
                  <a:cubicBezTo>
                    <a:pt x="375103" y="343719"/>
                    <a:pt x="375103" y="343624"/>
                    <a:pt x="375103" y="343528"/>
                  </a:cubicBezTo>
                  <a:cubicBezTo>
                    <a:pt x="375865" y="342766"/>
                    <a:pt x="377674" y="341719"/>
                    <a:pt x="379103" y="340957"/>
                  </a:cubicBezTo>
                  <a:cubicBezTo>
                    <a:pt x="380246" y="340290"/>
                    <a:pt x="380913" y="339909"/>
                    <a:pt x="381294" y="339623"/>
                  </a:cubicBezTo>
                  <a:cubicBezTo>
                    <a:pt x="382056" y="338956"/>
                    <a:pt x="383580" y="337147"/>
                    <a:pt x="384056" y="336004"/>
                  </a:cubicBezTo>
                  <a:cubicBezTo>
                    <a:pt x="384628" y="334861"/>
                    <a:pt x="385580" y="330479"/>
                    <a:pt x="385485" y="328479"/>
                  </a:cubicBezTo>
                  <a:cubicBezTo>
                    <a:pt x="385390" y="326955"/>
                    <a:pt x="383294" y="323907"/>
                    <a:pt x="381960" y="322002"/>
                  </a:cubicBezTo>
                  <a:cubicBezTo>
                    <a:pt x="381580" y="321430"/>
                    <a:pt x="381199" y="320859"/>
                    <a:pt x="381008" y="320573"/>
                  </a:cubicBezTo>
                  <a:cubicBezTo>
                    <a:pt x="380532" y="319621"/>
                    <a:pt x="380437" y="316858"/>
                    <a:pt x="380532" y="315144"/>
                  </a:cubicBezTo>
                  <a:cubicBezTo>
                    <a:pt x="380627" y="313715"/>
                    <a:pt x="381294" y="310096"/>
                    <a:pt x="381580" y="308762"/>
                  </a:cubicBezTo>
                  <a:cubicBezTo>
                    <a:pt x="381770" y="308095"/>
                    <a:pt x="382342" y="307143"/>
                    <a:pt x="382913" y="306095"/>
                  </a:cubicBezTo>
                  <a:cubicBezTo>
                    <a:pt x="383485" y="305143"/>
                    <a:pt x="384056" y="304190"/>
                    <a:pt x="384437" y="303238"/>
                  </a:cubicBezTo>
                  <a:cubicBezTo>
                    <a:pt x="385294" y="301237"/>
                    <a:pt x="385390" y="296475"/>
                    <a:pt x="385008" y="294570"/>
                  </a:cubicBezTo>
                  <a:cubicBezTo>
                    <a:pt x="384628" y="292760"/>
                    <a:pt x="381580" y="287426"/>
                    <a:pt x="380532" y="286188"/>
                  </a:cubicBezTo>
                  <a:cubicBezTo>
                    <a:pt x="379865" y="285331"/>
                    <a:pt x="379960" y="280854"/>
                    <a:pt x="379960" y="278377"/>
                  </a:cubicBezTo>
                  <a:cubicBezTo>
                    <a:pt x="379960" y="277234"/>
                    <a:pt x="379960" y="276377"/>
                    <a:pt x="379960" y="275996"/>
                  </a:cubicBezTo>
                  <a:cubicBezTo>
                    <a:pt x="379960" y="275806"/>
                    <a:pt x="379770" y="275520"/>
                    <a:pt x="379484" y="275425"/>
                  </a:cubicBezTo>
                  <a:cubicBezTo>
                    <a:pt x="378151" y="274567"/>
                    <a:pt x="373102" y="274663"/>
                    <a:pt x="372055" y="274853"/>
                  </a:cubicBezTo>
                  <a:cubicBezTo>
                    <a:pt x="370912" y="275044"/>
                    <a:pt x="366721" y="276377"/>
                    <a:pt x="365768" y="276853"/>
                  </a:cubicBezTo>
                  <a:cubicBezTo>
                    <a:pt x="364911" y="277234"/>
                    <a:pt x="361672" y="277425"/>
                    <a:pt x="360720" y="277234"/>
                  </a:cubicBezTo>
                  <a:cubicBezTo>
                    <a:pt x="360148" y="277044"/>
                    <a:pt x="359768" y="274091"/>
                    <a:pt x="359577" y="272853"/>
                  </a:cubicBezTo>
                  <a:cubicBezTo>
                    <a:pt x="359481" y="272091"/>
                    <a:pt x="359386" y="271424"/>
                    <a:pt x="359291" y="271043"/>
                  </a:cubicBezTo>
                  <a:cubicBezTo>
                    <a:pt x="358910" y="269805"/>
                    <a:pt x="359005" y="265519"/>
                    <a:pt x="359101" y="264090"/>
                  </a:cubicBezTo>
                  <a:cubicBezTo>
                    <a:pt x="359196" y="263042"/>
                    <a:pt x="359577" y="262185"/>
                    <a:pt x="359958" y="261137"/>
                  </a:cubicBezTo>
                  <a:cubicBezTo>
                    <a:pt x="360148" y="260756"/>
                    <a:pt x="360339" y="260280"/>
                    <a:pt x="360434" y="259899"/>
                  </a:cubicBezTo>
                  <a:cubicBezTo>
                    <a:pt x="360529" y="259613"/>
                    <a:pt x="360529" y="259232"/>
                    <a:pt x="360339" y="258946"/>
                  </a:cubicBezTo>
                  <a:cubicBezTo>
                    <a:pt x="359672" y="257899"/>
                    <a:pt x="356815" y="257327"/>
                    <a:pt x="354147" y="257041"/>
                  </a:cubicBezTo>
                  <a:lnTo>
                    <a:pt x="353957" y="257041"/>
                  </a:lnTo>
                  <a:cubicBezTo>
                    <a:pt x="352338" y="256851"/>
                    <a:pt x="350337" y="257041"/>
                    <a:pt x="349099" y="256851"/>
                  </a:cubicBezTo>
                  <a:cubicBezTo>
                    <a:pt x="348909" y="256851"/>
                    <a:pt x="348337" y="256375"/>
                    <a:pt x="349290" y="252184"/>
                  </a:cubicBezTo>
                  <a:cubicBezTo>
                    <a:pt x="349576" y="251041"/>
                    <a:pt x="350337" y="248183"/>
                    <a:pt x="350433" y="247707"/>
                  </a:cubicBezTo>
                  <a:cubicBezTo>
                    <a:pt x="360339" y="231991"/>
                    <a:pt x="374436" y="209893"/>
                    <a:pt x="388247" y="188461"/>
                  </a:cubicBezTo>
                  <a:cubicBezTo>
                    <a:pt x="389009" y="191986"/>
                    <a:pt x="389771" y="195796"/>
                    <a:pt x="389295" y="196748"/>
                  </a:cubicBezTo>
                  <a:cubicBezTo>
                    <a:pt x="389009" y="197415"/>
                    <a:pt x="388628" y="198082"/>
                    <a:pt x="388247" y="198844"/>
                  </a:cubicBezTo>
                  <a:cubicBezTo>
                    <a:pt x="387580" y="200082"/>
                    <a:pt x="386818" y="201415"/>
                    <a:pt x="386627" y="202463"/>
                  </a:cubicBezTo>
                  <a:cubicBezTo>
                    <a:pt x="386533" y="202749"/>
                    <a:pt x="386342" y="203416"/>
                    <a:pt x="386151" y="204178"/>
                  </a:cubicBezTo>
                  <a:cubicBezTo>
                    <a:pt x="383961" y="211798"/>
                    <a:pt x="382818" y="217132"/>
                    <a:pt x="384437" y="218179"/>
                  </a:cubicBezTo>
                  <a:cubicBezTo>
                    <a:pt x="385008" y="218560"/>
                    <a:pt x="386056" y="219037"/>
                    <a:pt x="387199" y="219513"/>
                  </a:cubicBezTo>
                  <a:cubicBezTo>
                    <a:pt x="389866" y="220656"/>
                    <a:pt x="393581" y="222275"/>
                    <a:pt x="393390" y="224180"/>
                  </a:cubicBezTo>
                  <a:cubicBezTo>
                    <a:pt x="393390" y="224656"/>
                    <a:pt x="393295" y="225133"/>
                    <a:pt x="393295" y="225609"/>
                  </a:cubicBezTo>
                  <a:cubicBezTo>
                    <a:pt x="393105" y="228085"/>
                    <a:pt x="392914" y="230371"/>
                    <a:pt x="393676" y="231800"/>
                  </a:cubicBezTo>
                  <a:cubicBezTo>
                    <a:pt x="394438" y="233229"/>
                    <a:pt x="396629" y="235324"/>
                    <a:pt x="398629" y="235324"/>
                  </a:cubicBezTo>
                  <a:cubicBezTo>
                    <a:pt x="399010" y="235324"/>
                    <a:pt x="399391" y="235229"/>
                    <a:pt x="399677" y="235134"/>
                  </a:cubicBezTo>
                  <a:cubicBezTo>
                    <a:pt x="400725" y="234658"/>
                    <a:pt x="402249" y="233515"/>
                    <a:pt x="403678" y="232372"/>
                  </a:cubicBezTo>
                  <a:cubicBezTo>
                    <a:pt x="404821" y="231514"/>
                    <a:pt x="405964" y="230657"/>
                    <a:pt x="406535" y="230371"/>
                  </a:cubicBezTo>
                  <a:cubicBezTo>
                    <a:pt x="407869" y="229705"/>
                    <a:pt x="410631" y="229133"/>
                    <a:pt x="411869" y="229514"/>
                  </a:cubicBezTo>
                  <a:cubicBezTo>
                    <a:pt x="412060" y="229609"/>
                    <a:pt x="412345" y="229705"/>
                    <a:pt x="412631" y="229800"/>
                  </a:cubicBezTo>
                  <a:cubicBezTo>
                    <a:pt x="413774" y="230371"/>
                    <a:pt x="415584" y="231324"/>
                    <a:pt x="418060" y="228466"/>
                  </a:cubicBezTo>
                  <a:cubicBezTo>
                    <a:pt x="419203" y="227133"/>
                    <a:pt x="420060" y="225799"/>
                    <a:pt x="420727" y="224656"/>
                  </a:cubicBezTo>
                  <a:cubicBezTo>
                    <a:pt x="421585" y="223228"/>
                    <a:pt x="422251" y="222180"/>
                    <a:pt x="423108" y="222085"/>
                  </a:cubicBezTo>
                  <a:cubicBezTo>
                    <a:pt x="423775" y="221989"/>
                    <a:pt x="425109" y="222370"/>
                    <a:pt x="426252" y="222751"/>
                  </a:cubicBezTo>
                  <a:cubicBezTo>
                    <a:pt x="428062" y="223323"/>
                    <a:pt x="429967" y="223990"/>
                    <a:pt x="431110" y="223323"/>
                  </a:cubicBezTo>
                  <a:cubicBezTo>
                    <a:pt x="431586" y="223037"/>
                    <a:pt x="432062" y="222751"/>
                    <a:pt x="432348" y="222466"/>
                  </a:cubicBezTo>
                  <a:cubicBezTo>
                    <a:pt x="433300" y="221799"/>
                    <a:pt x="433967" y="221323"/>
                    <a:pt x="435205" y="221704"/>
                  </a:cubicBezTo>
                  <a:cubicBezTo>
                    <a:pt x="436920" y="222275"/>
                    <a:pt x="438920" y="222180"/>
                    <a:pt x="441111" y="221513"/>
                  </a:cubicBezTo>
                  <a:lnTo>
                    <a:pt x="440825" y="220751"/>
                  </a:lnTo>
                  <a:cubicBezTo>
                    <a:pt x="438825" y="221418"/>
                    <a:pt x="437015" y="221513"/>
                    <a:pt x="435491" y="220942"/>
                  </a:cubicBezTo>
                  <a:cubicBezTo>
                    <a:pt x="433776" y="220370"/>
                    <a:pt x="432729" y="221132"/>
                    <a:pt x="431681" y="221799"/>
                  </a:cubicBezTo>
                  <a:cubicBezTo>
                    <a:pt x="431300" y="222085"/>
                    <a:pt x="430919" y="222275"/>
                    <a:pt x="430538" y="222561"/>
                  </a:cubicBezTo>
                  <a:cubicBezTo>
                    <a:pt x="429776" y="222942"/>
                    <a:pt x="427966" y="222370"/>
                    <a:pt x="426443" y="221894"/>
                  </a:cubicBezTo>
                  <a:cubicBezTo>
                    <a:pt x="425109" y="221418"/>
                    <a:pt x="423775" y="221037"/>
                    <a:pt x="422823" y="221132"/>
                  </a:cubicBezTo>
                  <a:cubicBezTo>
                    <a:pt x="421489" y="221323"/>
                    <a:pt x="420727" y="222561"/>
                    <a:pt x="419680" y="224180"/>
                  </a:cubicBezTo>
                  <a:cubicBezTo>
                    <a:pt x="419013" y="225323"/>
                    <a:pt x="418251" y="226561"/>
                    <a:pt x="417108" y="227800"/>
                  </a:cubicBezTo>
                  <a:cubicBezTo>
                    <a:pt x="415108" y="230086"/>
                    <a:pt x="413965" y="229514"/>
                    <a:pt x="412821" y="228943"/>
                  </a:cubicBezTo>
                  <a:cubicBezTo>
                    <a:pt x="412536" y="228752"/>
                    <a:pt x="412250" y="228657"/>
                    <a:pt x="411964" y="228562"/>
                  </a:cubicBezTo>
                  <a:cubicBezTo>
                    <a:pt x="410440" y="228085"/>
                    <a:pt x="407393" y="228752"/>
                    <a:pt x="405964" y="229514"/>
                  </a:cubicBezTo>
                  <a:cubicBezTo>
                    <a:pt x="405201" y="229895"/>
                    <a:pt x="404154" y="230657"/>
                    <a:pt x="402915" y="231610"/>
                  </a:cubicBezTo>
                  <a:cubicBezTo>
                    <a:pt x="401582" y="232657"/>
                    <a:pt x="400153" y="233800"/>
                    <a:pt x="399105" y="234181"/>
                  </a:cubicBezTo>
                  <a:cubicBezTo>
                    <a:pt x="397486" y="234943"/>
                    <a:pt x="395105" y="232657"/>
                    <a:pt x="394343" y="231229"/>
                  </a:cubicBezTo>
                  <a:cubicBezTo>
                    <a:pt x="393676" y="229990"/>
                    <a:pt x="393867" y="227800"/>
                    <a:pt x="394057" y="225418"/>
                  </a:cubicBezTo>
                  <a:cubicBezTo>
                    <a:pt x="394057" y="224942"/>
                    <a:pt x="394153" y="224466"/>
                    <a:pt x="394153" y="223894"/>
                  </a:cubicBezTo>
                  <a:cubicBezTo>
                    <a:pt x="394343" y="221513"/>
                    <a:pt x="390533" y="219894"/>
                    <a:pt x="387485" y="218560"/>
                  </a:cubicBezTo>
                  <a:cubicBezTo>
                    <a:pt x="386342" y="218084"/>
                    <a:pt x="385390" y="217608"/>
                    <a:pt x="384818" y="217322"/>
                  </a:cubicBezTo>
                  <a:cubicBezTo>
                    <a:pt x="383389" y="216370"/>
                    <a:pt x="386056" y="207226"/>
                    <a:pt x="386914" y="204178"/>
                  </a:cubicBezTo>
                  <a:cubicBezTo>
                    <a:pt x="387199" y="203320"/>
                    <a:pt x="387390" y="202654"/>
                    <a:pt x="387390" y="202368"/>
                  </a:cubicBezTo>
                  <a:cubicBezTo>
                    <a:pt x="387580" y="201415"/>
                    <a:pt x="388247" y="200177"/>
                    <a:pt x="388914" y="198939"/>
                  </a:cubicBezTo>
                  <a:cubicBezTo>
                    <a:pt x="389295" y="198177"/>
                    <a:pt x="389676" y="197510"/>
                    <a:pt x="390057" y="196843"/>
                  </a:cubicBezTo>
                  <a:cubicBezTo>
                    <a:pt x="390628" y="195510"/>
                    <a:pt x="389676" y="190652"/>
                    <a:pt x="388819" y="187223"/>
                  </a:cubicBezTo>
                  <a:cubicBezTo>
                    <a:pt x="407487" y="158077"/>
                    <a:pt x="425394" y="130454"/>
                    <a:pt x="431110" y="121786"/>
                  </a:cubicBezTo>
                  <a:cubicBezTo>
                    <a:pt x="433015" y="123787"/>
                    <a:pt x="435110" y="125692"/>
                    <a:pt x="436158" y="125882"/>
                  </a:cubicBezTo>
                  <a:cubicBezTo>
                    <a:pt x="436539" y="125977"/>
                    <a:pt x="437015" y="126073"/>
                    <a:pt x="437587" y="126168"/>
                  </a:cubicBezTo>
                  <a:cubicBezTo>
                    <a:pt x="439110" y="126454"/>
                    <a:pt x="441301" y="126930"/>
                    <a:pt x="441778" y="127597"/>
                  </a:cubicBezTo>
                  <a:lnTo>
                    <a:pt x="442254" y="128168"/>
                  </a:lnTo>
                  <a:cubicBezTo>
                    <a:pt x="447016" y="134169"/>
                    <a:pt x="447969" y="136169"/>
                    <a:pt x="447874" y="136741"/>
                  </a:cubicBezTo>
                  <a:cubicBezTo>
                    <a:pt x="447778" y="138455"/>
                    <a:pt x="448731" y="140836"/>
                    <a:pt x="449874" y="141789"/>
                  </a:cubicBezTo>
                  <a:cubicBezTo>
                    <a:pt x="451398" y="143027"/>
                    <a:pt x="459303" y="149314"/>
                    <a:pt x="460732" y="148837"/>
                  </a:cubicBezTo>
                  <a:cubicBezTo>
                    <a:pt x="461971" y="148361"/>
                    <a:pt x="463209" y="147218"/>
                    <a:pt x="463304" y="145980"/>
                  </a:cubicBezTo>
                  <a:cubicBezTo>
                    <a:pt x="463399" y="144265"/>
                    <a:pt x="463876" y="141408"/>
                    <a:pt x="464352" y="140836"/>
                  </a:cubicBezTo>
                  <a:cubicBezTo>
                    <a:pt x="464543" y="140836"/>
                    <a:pt x="464828" y="140836"/>
                    <a:pt x="465114" y="140932"/>
                  </a:cubicBezTo>
                  <a:cubicBezTo>
                    <a:pt x="465685" y="141027"/>
                    <a:pt x="466352" y="141027"/>
                    <a:pt x="467114" y="141027"/>
                  </a:cubicBezTo>
                  <a:lnTo>
                    <a:pt x="466828" y="141217"/>
                  </a:lnTo>
                  <a:cubicBezTo>
                    <a:pt x="466828" y="141217"/>
                    <a:pt x="467590" y="142741"/>
                    <a:pt x="467590" y="143694"/>
                  </a:cubicBezTo>
                  <a:cubicBezTo>
                    <a:pt x="467590" y="143980"/>
                    <a:pt x="467590" y="144456"/>
                    <a:pt x="467590" y="145027"/>
                  </a:cubicBezTo>
                  <a:cubicBezTo>
                    <a:pt x="467685" y="146456"/>
                    <a:pt x="467781" y="148647"/>
                    <a:pt x="467209" y="149790"/>
                  </a:cubicBezTo>
                  <a:cubicBezTo>
                    <a:pt x="466638" y="151028"/>
                    <a:pt x="465971" y="152076"/>
                    <a:pt x="465399" y="152933"/>
                  </a:cubicBezTo>
                  <a:cubicBezTo>
                    <a:pt x="465209" y="153314"/>
                    <a:pt x="465019" y="153600"/>
                    <a:pt x="464828" y="153886"/>
                  </a:cubicBezTo>
                  <a:cubicBezTo>
                    <a:pt x="464733" y="154076"/>
                    <a:pt x="464637" y="154267"/>
                    <a:pt x="464447" y="154457"/>
                  </a:cubicBezTo>
                  <a:cubicBezTo>
                    <a:pt x="463780" y="155600"/>
                    <a:pt x="462637" y="157410"/>
                    <a:pt x="462351" y="159029"/>
                  </a:cubicBezTo>
                  <a:cubicBezTo>
                    <a:pt x="461971" y="160934"/>
                    <a:pt x="461590" y="162839"/>
                    <a:pt x="462827" y="164077"/>
                  </a:cubicBezTo>
                  <a:cubicBezTo>
                    <a:pt x="463304" y="164554"/>
                    <a:pt x="463780" y="164839"/>
                    <a:pt x="464161" y="165030"/>
                  </a:cubicBezTo>
                  <a:cubicBezTo>
                    <a:pt x="464828" y="165411"/>
                    <a:pt x="465495" y="165792"/>
                    <a:pt x="465780" y="166840"/>
                  </a:cubicBezTo>
                  <a:cubicBezTo>
                    <a:pt x="466352" y="168745"/>
                    <a:pt x="467209" y="170840"/>
                    <a:pt x="468638" y="171793"/>
                  </a:cubicBezTo>
                  <a:cubicBezTo>
                    <a:pt x="469305" y="172269"/>
                    <a:pt x="470543" y="173221"/>
                    <a:pt x="471686" y="174174"/>
                  </a:cubicBezTo>
                  <a:cubicBezTo>
                    <a:pt x="472924" y="175126"/>
                    <a:pt x="474162" y="176079"/>
                    <a:pt x="474829" y="176555"/>
                  </a:cubicBezTo>
                  <a:cubicBezTo>
                    <a:pt x="475020" y="176650"/>
                    <a:pt x="475210" y="176746"/>
                    <a:pt x="475305" y="176841"/>
                  </a:cubicBezTo>
                  <a:cubicBezTo>
                    <a:pt x="476353" y="177508"/>
                    <a:pt x="476925" y="177889"/>
                    <a:pt x="476925" y="179794"/>
                  </a:cubicBezTo>
                  <a:cubicBezTo>
                    <a:pt x="477020" y="181603"/>
                    <a:pt x="477115" y="186937"/>
                    <a:pt x="477496" y="188652"/>
                  </a:cubicBezTo>
                  <a:cubicBezTo>
                    <a:pt x="477592" y="189128"/>
                    <a:pt x="477782" y="189795"/>
                    <a:pt x="478068" y="190557"/>
                  </a:cubicBezTo>
                  <a:cubicBezTo>
                    <a:pt x="478639" y="192271"/>
                    <a:pt x="479401" y="194748"/>
                    <a:pt x="479115" y="195796"/>
                  </a:cubicBezTo>
                  <a:cubicBezTo>
                    <a:pt x="479020" y="196272"/>
                    <a:pt x="478830" y="196939"/>
                    <a:pt x="478544" y="197796"/>
                  </a:cubicBezTo>
                  <a:cubicBezTo>
                    <a:pt x="477686" y="200463"/>
                    <a:pt x="477020" y="202463"/>
                    <a:pt x="477496" y="203511"/>
                  </a:cubicBezTo>
                  <a:cubicBezTo>
                    <a:pt x="478163" y="204940"/>
                    <a:pt x="485116" y="213798"/>
                    <a:pt x="486164" y="215131"/>
                  </a:cubicBezTo>
                  <a:cubicBezTo>
                    <a:pt x="486450" y="215417"/>
                    <a:pt x="486735" y="215703"/>
                    <a:pt x="487117" y="216084"/>
                  </a:cubicBezTo>
                  <a:cubicBezTo>
                    <a:pt x="488355" y="217227"/>
                    <a:pt x="489974" y="218751"/>
                    <a:pt x="489403" y="222085"/>
                  </a:cubicBezTo>
                  <a:cubicBezTo>
                    <a:pt x="489212" y="223037"/>
                    <a:pt x="489021" y="223990"/>
                    <a:pt x="488926" y="224847"/>
                  </a:cubicBezTo>
                  <a:cubicBezTo>
                    <a:pt x="488260" y="228466"/>
                    <a:pt x="487688" y="231610"/>
                    <a:pt x="488545" y="233134"/>
                  </a:cubicBezTo>
                  <a:cubicBezTo>
                    <a:pt x="489593" y="234943"/>
                    <a:pt x="490736" y="240373"/>
                    <a:pt x="490069" y="241516"/>
                  </a:cubicBezTo>
                  <a:cubicBezTo>
                    <a:pt x="489307" y="242849"/>
                    <a:pt x="486069" y="248945"/>
                    <a:pt x="485497" y="250564"/>
                  </a:cubicBezTo>
                  <a:cubicBezTo>
                    <a:pt x="484926" y="252088"/>
                    <a:pt x="483497" y="258565"/>
                    <a:pt x="483878" y="260470"/>
                  </a:cubicBezTo>
                  <a:cubicBezTo>
                    <a:pt x="484259" y="262280"/>
                    <a:pt x="487497" y="269614"/>
                    <a:pt x="489498" y="270662"/>
                  </a:cubicBezTo>
                  <a:cubicBezTo>
                    <a:pt x="491212" y="271519"/>
                    <a:pt x="495403" y="274567"/>
                    <a:pt x="496832" y="275806"/>
                  </a:cubicBezTo>
                  <a:cubicBezTo>
                    <a:pt x="498165" y="276949"/>
                    <a:pt x="499690" y="278282"/>
                    <a:pt x="500261" y="279139"/>
                  </a:cubicBezTo>
                  <a:cubicBezTo>
                    <a:pt x="500927" y="280092"/>
                    <a:pt x="503119" y="282378"/>
                    <a:pt x="504262" y="283235"/>
                  </a:cubicBezTo>
                  <a:cubicBezTo>
                    <a:pt x="505405" y="284188"/>
                    <a:pt x="508833" y="285331"/>
                    <a:pt x="508929" y="285331"/>
                  </a:cubicBezTo>
                  <a:lnTo>
                    <a:pt x="508929" y="285235"/>
                  </a:lnTo>
                  <a:cubicBezTo>
                    <a:pt x="509215" y="285521"/>
                    <a:pt x="509786" y="285807"/>
                    <a:pt x="510548" y="286188"/>
                  </a:cubicBezTo>
                  <a:cubicBezTo>
                    <a:pt x="511501" y="286664"/>
                    <a:pt x="512739" y="287236"/>
                    <a:pt x="512929" y="287807"/>
                  </a:cubicBezTo>
                  <a:cubicBezTo>
                    <a:pt x="513024" y="288093"/>
                    <a:pt x="513024" y="288474"/>
                    <a:pt x="513024" y="288950"/>
                  </a:cubicBezTo>
                  <a:cubicBezTo>
                    <a:pt x="512929" y="289903"/>
                    <a:pt x="512929" y="291236"/>
                    <a:pt x="514739" y="291522"/>
                  </a:cubicBezTo>
                  <a:cubicBezTo>
                    <a:pt x="515786" y="291712"/>
                    <a:pt x="516644" y="291617"/>
                    <a:pt x="517311" y="291617"/>
                  </a:cubicBezTo>
                  <a:cubicBezTo>
                    <a:pt x="518168" y="291522"/>
                    <a:pt x="518740" y="291522"/>
                    <a:pt x="519311" y="291808"/>
                  </a:cubicBezTo>
                  <a:cubicBezTo>
                    <a:pt x="520359" y="292379"/>
                    <a:pt x="522835" y="293617"/>
                    <a:pt x="523597" y="293808"/>
                  </a:cubicBezTo>
                  <a:cubicBezTo>
                    <a:pt x="523788" y="293903"/>
                    <a:pt x="524359" y="293903"/>
                    <a:pt x="525217" y="293903"/>
                  </a:cubicBezTo>
                  <a:cubicBezTo>
                    <a:pt x="527503" y="293903"/>
                    <a:pt x="531312" y="293713"/>
                    <a:pt x="532170" y="293332"/>
                  </a:cubicBezTo>
                  <a:cubicBezTo>
                    <a:pt x="533122" y="292855"/>
                    <a:pt x="535218" y="291712"/>
                    <a:pt x="535885" y="290855"/>
                  </a:cubicBezTo>
                  <a:cubicBezTo>
                    <a:pt x="535980" y="290760"/>
                    <a:pt x="536170" y="290474"/>
                    <a:pt x="536361" y="290188"/>
                  </a:cubicBezTo>
                  <a:cubicBezTo>
                    <a:pt x="536932" y="289426"/>
                    <a:pt x="538456" y="287331"/>
                    <a:pt x="539123" y="287331"/>
                  </a:cubicBezTo>
                  <a:cubicBezTo>
                    <a:pt x="539504" y="287331"/>
                    <a:pt x="540266" y="287426"/>
                    <a:pt x="541123" y="287617"/>
                  </a:cubicBezTo>
                  <a:cubicBezTo>
                    <a:pt x="543505" y="287998"/>
                    <a:pt x="545219" y="288188"/>
                    <a:pt x="545981" y="287807"/>
                  </a:cubicBezTo>
                  <a:cubicBezTo>
                    <a:pt x="546553" y="287521"/>
                    <a:pt x="547219" y="286855"/>
                    <a:pt x="547886" y="286188"/>
                  </a:cubicBezTo>
                  <a:cubicBezTo>
                    <a:pt x="548362" y="285712"/>
                    <a:pt x="549124" y="284950"/>
                    <a:pt x="549505" y="284854"/>
                  </a:cubicBezTo>
                  <a:cubicBezTo>
                    <a:pt x="550458" y="284664"/>
                    <a:pt x="553125" y="283521"/>
                    <a:pt x="553696" y="283140"/>
                  </a:cubicBezTo>
                  <a:cubicBezTo>
                    <a:pt x="553886" y="283045"/>
                    <a:pt x="554363" y="282664"/>
                    <a:pt x="555030" y="281997"/>
                  </a:cubicBezTo>
                  <a:cubicBezTo>
                    <a:pt x="555887" y="281235"/>
                    <a:pt x="557601" y="279806"/>
                    <a:pt x="557983" y="279711"/>
                  </a:cubicBezTo>
                  <a:cubicBezTo>
                    <a:pt x="558744" y="279520"/>
                    <a:pt x="561412" y="279044"/>
                    <a:pt x="561792" y="279044"/>
                  </a:cubicBezTo>
                  <a:cubicBezTo>
                    <a:pt x="562364" y="279044"/>
                    <a:pt x="563888" y="278377"/>
                    <a:pt x="564269" y="278187"/>
                  </a:cubicBezTo>
                  <a:lnTo>
                    <a:pt x="564650" y="277996"/>
                  </a:lnTo>
                  <a:lnTo>
                    <a:pt x="564460" y="277615"/>
                  </a:lnTo>
                  <a:cubicBezTo>
                    <a:pt x="564269" y="277234"/>
                    <a:pt x="564174" y="276758"/>
                    <a:pt x="564174" y="276568"/>
                  </a:cubicBezTo>
                  <a:cubicBezTo>
                    <a:pt x="564745" y="276472"/>
                    <a:pt x="565317" y="276091"/>
                    <a:pt x="565412" y="275615"/>
                  </a:cubicBezTo>
                  <a:cubicBezTo>
                    <a:pt x="565507" y="275425"/>
                    <a:pt x="565507" y="274853"/>
                    <a:pt x="564650" y="274472"/>
                  </a:cubicBezTo>
                  <a:cubicBezTo>
                    <a:pt x="564174" y="274282"/>
                    <a:pt x="563888" y="273996"/>
                    <a:pt x="563793" y="273805"/>
                  </a:cubicBezTo>
                  <a:cubicBezTo>
                    <a:pt x="563793" y="273710"/>
                    <a:pt x="563793" y="273710"/>
                    <a:pt x="563793" y="273710"/>
                  </a:cubicBezTo>
                  <a:cubicBezTo>
                    <a:pt x="563793" y="273710"/>
                    <a:pt x="563793" y="273710"/>
                    <a:pt x="563888" y="273710"/>
                  </a:cubicBezTo>
                  <a:cubicBezTo>
                    <a:pt x="564650" y="273615"/>
                    <a:pt x="567412" y="273901"/>
                    <a:pt x="568365" y="274377"/>
                  </a:cubicBezTo>
                  <a:cubicBezTo>
                    <a:pt x="568365" y="274377"/>
                    <a:pt x="571508" y="275806"/>
                    <a:pt x="572556" y="275139"/>
                  </a:cubicBezTo>
                  <a:cubicBezTo>
                    <a:pt x="572842" y="274948"/>
                    <a:pt x="572936" y="274758"/>
                    <a:pt x="572936" y="274377"/>
                  </a:cubicBezTo>
                  <a:cubicBezTo>
                    <a:pt x="572746" y="273043"/>
                    <a:pt x="570270" y="271710"/>
                    <a:pt x="569984" y="271615"/>
                  </a:cubicBezTo>
                  <a:cubicBezTo>
                    <a:pt x="569222" y="271234"/>
                    <a:pt x="566079" y="270757"/>
                    <a:pt x="565031" y="270757"/>
                  </a:cubicBezTo>
                  <a:cubicBezTo>
                    <a:pt x="563984" y="270757"/>
                    <a:pt x="561412" y="271234"/>
                    <a:pt x="560554" y="271805"/>
                  </a:cubicBezTo>
                  <a:cubicBezTo>
                    <a:pt x="560269" y="271996"/>
                    <a:pt x="559887" y="272377"/>
                    <a:pt x="559316" y="272948"/>
                  </a:cubicBezTo>
                  <a:cubicBezTo>
                    <a:pt x="558459" y="273710"/>
                    <a:pt x="557030" y="275234"/>
                    <a:pt x="556458" y="275329"/>
                  </a:cubicBezTo>
                  <a:lnTo>
                    <a:pt x="556078" y="275425"/>
                  </a:lnTo>
                  <a:cubicBezTo>
                    <a:pt x="555220" y="275520"/>
                    <a:pt x="554649" y="275615"/>
                    <a:pt x="553792" y="276282"/>
                  </a:cubicBezTo>
                  <a:cubicBezTo>
                    <a:pt x="553315" y="276663"/>
                    <a:pt x="552267" y="277139"/>
                    <a:pt x="551220" y="277615"/>
                  </a:cubicBezTo>
                  <a:cubicBezTo>
                    <a:pt x="550362" y="277996"/>
                    <a:pt x="549505" y="278377"/>
                    <a:pt x="549029" y="278758"/>
                  </a:cubicBezTo>
                  <a:cubicBezTo>
                    <a:pt x="548839" y="278854"/>
                    <a:pt x="548648" y="279044"/>
                    <a:pt x="548458" y="279139"/>
                  </a:cubicBezTo>
                  <a:cubicBezTo>
                    <a:pt x="547505" y="279806"/>
                    <a:pt x="545600" y="281044"/>
                    <a:pt x="544743" y="280663"/>
                  </a:cubicBezTo>
                  <a:cubicBezTo>
                    <a:pt x="543505" y="280187"/>
                    <a:pt x="541504" y="278377"/>
                    <a:pt x="540837" y="277520"/>
                  </a:cubicBezTo>
                  <a:cubicBezTo>
                    <a:pt x="540647" y="277234"/>
                    <a:pt x="540456" y="276949"/>
                    <a:pt x="540361" y="276758"/>
                  </a:cubicBezTo>
                  <a:cubicBezTo>
                    <a:pt x="539980" y="276187"/>
                    <a:pt x="539694" y="275520"/>
                    <a:pt x="538933" y="275234"/>
                  </a:cubicBezTo>
                  <a:cubicBezTo>
                    <a:pt x="538647" y="275139"/>
                    <a:pt x="538361" y="275044"/>
                    <a:pt x="537980" y="274948"/>
                  </a:cubicBezTo>
                  <a:cubicBezTo>
                    <a:pt x="537123" y="274758"/>
                    <a:pt x="535885" y="274472"/>
                    <a:pt x="535885" y="273901"/>
                  </a:cubicBezTo>
                  <a:cubicBezTo>
                    <a:pt x="535789" y="272948"/>
                    <a:pt x="535313" y="271710"/>
                    <a:pt x="535027" y="270853"/>
                  </a:cubicBezTo>
                  <a:cubicBezTo>
                    <a:pt x="534932" y="270567"/>
                    <a:pt x="534836" y="270376"/>
                    <a:pt x="534742" y="270186"/>
                  </a:cubicBezTo>
                  <a:cubicBezTo>
                    <a:pt x="534456" y="269233"/>
                    <a:pt x="532265" y="267043"/>
                    <a:pt x="531218" y="266376"/>
                  </a:cubicBezTo>
                  <a:cubicBezTo>
                    <a:pt x="530074" y="265614"/>
                    <a:pt x="529598" y="265709"/>
                    <a:pt x="529312" y="265804"/>
                  </a:cubicBezTo>
                  <a:cubicBezTo>
                    <a:pt x="529122" y="265900"/>
                    <a:pt x="528931" y="266090"/>
                    <a:pt x="528931" y="266566"/>
                  </a:cubicBezTo>
                  <a:cubicBezTo>
                    <a:pt x="529026" y="267043"/>
                    <a:pt x="529312" y="267519"/>
                    <a:pt x="529598" y="268090"/>
                  </a:cubicBezTo>
                  <a:cubicBezTo>
                    <a:pt x="529884" y="268662"/>
                    <a:pt x="530265" y="269424"/>
                    <a:pt x="530265" y="269710"/>
                  </a:cubicBezTo>
                  <a:cubicBezTo>
                    <a:pt x="530265" y="269995"/>
                    <a:pt x="530169" y="270472"/>
                    <a:pt x="530074" y="270853"/>
                  </a:cubicBezTo>
                  <a:cubicBezTo>
                    <a:pt x="529979" y="271519"/>
                    <a:pt x="529789" y="272091"/>
                    <a:pt x="529884" y="272472"/>
                  </a:cubicBezTo>
                  <a:cubicBezTo>
                    <a:pt x="529979" y="272948"/>
                    <a:pt x="530074" y="274186"/>
                    <a:pt x="529884" y="274758"/>
                  </a:cubicBezTo>
                  <a:cubicBezTo>
                    <a:pt x="529693" y="275329"/>
                    <a:pt x="528550" y="277996"/>
                    <a:pt x="528074" y="278854"/>
                  </a:cubicBezTo>
                  <a:cubicBezTo>
                    <a:pt x="527693" y="279711"/>
                    <a:pt x="526264" y="281235"/>
                    <a:pt x="525407" y="281235"/>
                  </a:cubicBezTo>
                  <a:cubicBezTo>
                    <a:pt x="524455" y="281235"/>
                    <a:pt x="521787" y="281521"/>
                    <a:pt x="521121" y="282187"/>
                  </a:cubicBezTo>
                  <a:cubicBezTo>
                    <a:pt x="520740" y="282568"/>
                    <a:pt x="517025" y="283902"/>
                    <a:pt x="515786" y="283997"/>
                  </a:cubicBezTo>
                  <a:cubicBezTo>
                    <a:pt x="515120" y="284092"/>
                    <a:pt x="513882" y="283807"/>
                    <a:pt x="512929" y="283616"/>
                  </a:cubicBezTo>
                  <a:cubicBezTo>
                    <a:pt x="512262" y="283426"/>
                    <a:pt x="511786" y="283330"/>
                    <a:pt x="511501" y="283330"/>
                  </a:cubicBezTo>
                  <a:cubicBezTo>
                    <a:pt x="511119" y="283330"/>
                    <a:pt x="509119" y="283616"/>
                    <a:pt x="508548" y="284378"/>
                  </a:cubicBezTo>
                  <a:cubicBezTo>
                    <a:pt x="507690" y="284092"/>
                    <a:pt x="505405" y="283235"/>
                    <a:pt x="504547" y="282568"/>
                  </a:cubicBezTo>
                  <a:cubicBezTo>
                    <a:pt x="503499" y="281711"/>
                    <a:pt x="501309" y="279425"/>
                    <a:pt x="500642" y="278568"/>
                  </a:cubicBezTo>
                  <a:cubicBezTo>
                    <a:pt x="499975" y="277615"/>
                    <a:pt x="498546" y="276377"/>
                    <a:pt x="497022" y="275139"/>
                  </a:cubicBezTo>
                  <a:cubicBezTo>
                    <a:pt x="495689" y="274091"/>
                    <a:pt x="491498" y="270853"/>
                    <a:pt x="489593" y="269900"/>
                  </a:cubicBezTo>
                  <a:cubicBezTo>
                    <a:pt x="487974" y="269043"/>
                    <a:pt x="484735" y="262090"/>
                    <a:pt x="484354" y="260280"/>
                  </a:cubicBezTo>
                  <a:cubicBezTo>
                    <a:pt x="484069" y="258565"/>
                    <a:pt x="485307" y="252374"/>
                    <a:pt x="485878" y="250755"/>
                  </a:cubicBezTo>
                  <a:cubicBezTo>
                    <a:pt x="486450" y="249231"/>
                    <a:pt x="489688" y="243040"/>
                    <a:pt x="490450" y="241801"/>
                  </a:cubicBezTo>
                  <a:cubicBezTo>
                    <a:pt x="491402" y="240277"/>
                    <a:pt x="489974" y="234372"/>
                    <a:pt x="488926" y="232657"/>
                  </a:cubicBezTo>
                  <a:cubicBezTo>
                    <a:pt x="488164" y="231324"/>
                    <a:pt x="488736" y="228181"/>
                    <a:pt x="489403" y="224942"/>
                  </a:cubicBezTo>
                  <a:cubicBezTo>
                    <a:pt x="489593" y="223990"/>
                    <a:pt x="489783" y="223037"/>
                    <a:pt x="489879" y="222085"/>
                  </a:cubicBezTo>
                  <a:cubicBezTo>
                    <a:pt x="490546" y="218275"/>
                    <a:pt x="488736" y="216655"/>
                    <a:pt x="487402" y="215417"/>
                  </a:cubicBezTo>
                  <a:cubicBezTo>
                    <a:pt x="487117" y="215131"/>
                    <a:pt x="486831" y="214846"/>
                    <a:pt x="486545" y="214560"/>
                  </a:cubicBezTo>
                  <a:cubicBezTo>
                    <a:pt x="484926" y="212464"/>
                    <a:pt x="478544" y="204368"/>
                    <a:pt x="477972" y="203130"/>
                  </a:cubicBezTo>
                  <a:cubicBezTo>
                    <a:pt x="477592" y="202273"/>
                    <a:pt x="478449" y="199701"/>
                    <a:pt x="479020" y="197986"/>
                  </a:cubicBezTo>
                  <a:cubicBezTo>
                    <a:pt x="479306" y="197129"/>
                    <a:pt x="479496" y="196462"/>
                    <a:pt x="479592" y="195986"/>
                  </a:cubicBezTo>
                  <a:cubicBezTo>
                    <a:pt x="479878" y="194748"/>
                    <a:pt x="479115" y="192367"/>
                    <a:pt x="478449" y="190462"/>
                  </a:cubicBezTo>
                  <a:cubicBezTo>
                    <a:pt x="478259" y="189700"/>
                    <a:pt x="477972" y="189128"/>
                    <a:pt x="477877" y="188652"/>
                  </a:cubicBezTo>
                  <a:cubicBezTo>
                    <a:pt x="477496" y="187033"/>
                    <a:pt x="477306" y="181699"/>
                    <a:pt x="477306" y="179889"/>
                  </a:cubicBezTo>
                  <a:cubicBezTo>
                    <a:pt x="477210" y="177508"/>
                    <a:pt x="476353" y="176936"/>
                    <a:pt x="475305" y="176269"/>
                  </a:cubicBezTo>
                  <a:cubicBezTo>
                    <a:pt x="475115" y="176174"/>
                    <a:pt x="475020" y="176079"/>
                    <a:pt x="474829" y="175984"/>
                  </a:cubicBezTo>
                  <a:cubicBezTo>
                    <a:pt x="474162" y="175507"/>
                    <a:pt x="472924" y="174555"/>
                    <a:pt x="471781" y="173602"/>
                  </a:cubicBezTo>
                  <a:cubicBezTo>
                    <a:pt x="470543" y="172650"/>
                    <a:pt x="469305" y="171697"/>
                    <a:pt x="468638" y="171221"/>
                  </a:cubicBezTo>
                  <a:cubicBezTo>
                    <a:pt x="467400" y="170364"/>
                    <a:pt x="466638" y="168364"/>
                    <a:pt x="466066" y="166649"/>
                  </a:cubicBezTo>
                  <a:cubicBezTo>
                    <a:pt x="465685" y="165411"/>
                    <a:pt x="464828" y="164935"/>
                    <a:pt x="464066" y="164458"/>
                  </a:cubicBezTo>
                  <a:cubicBezTo>
                    <a:pt x="463685" y="164173"/>
                    <a:pt x="463209" y="163982"/>
                    <a:pt x="462923" y="163601"/>
                  </a:cubicBezTo>
                  <a:cubicBezTo>
                    <a:pt x="461971" y="162649"/>
                    <a:pt x="462256" y="160934"/>
                    <a:pt x="462637" y="159220"/>
                  </a:cubicBezTo>
                  <a:cubicBezTo>
                    <a:pt x="462923" y="157791"/>
                    <a:pt x="463971" y="155981"/>
                    <a:pt x="464637" y="154933"/>
                  </a:cubicBezTo>
                  <a:cubicBezTo>
                    <a:pt x="464733" y="154743"/>
                    <a:pt x="464923" y="154552"/>
                    <a:pt x="465019" y="154362"/>
                  </a:cubicBezTo>
                  <a:cubicBezTo>
                    <a:pt x="465209" y="154076"/>
                    <a:pt x="465399" y="153790"/>
                    <a:pt x="465590" y="153505"/>
                  </a:cubicBezTo>
                  <a:cubicBezTo>
                    <a:pt x="466162" y="152647"/>
                    <a:pt x="466828" y="151600"/>
                    <a:pt x="467400" y="150266"/>
                  </a:cubicBezTo>
                  <a:cubicBezTo>
                    <a:pt x="468067" y="148837"/>
                    <a:pt x="467971" y="146647"/>
                    <a:pt x="467876" y="145123"/>
                  </a:cubicBezTo>
                  <a:cubicBezTo>
                    <a:pt x="467876" y="144551"/>
                    <a:pt x="467876" y="144170"/>
                    <a:pt x="467876" y="143789"/>
                  </a:cubicBezTo>
                  <a:cubicBezTo>
                    <a:pt x="467971" y="142741"/>
                    <a:pt x="467400" y="141598"/>
                    <a:pt x="467209" y="141122"/>
                  </a:cubicBezTo>
                  <a:cubicBezTo>
                    <a:pt x="467971" y="141122"/>
                    <a:pt x="468734" y="141027"/>
                    <a:pt x="469305" y="140646"/>
                  </a:cubicBezTo>
                  <a:cubicBezTo>
                    <a:pt x="469686" y="140455"/>
                    <a:pt x="470067" y="140265"/>
                    <a:pt x="470448" y="139979"/>
                  </a:cubicBezTo>
                  <a:cubicBezTo>
                    <a:pt x="471400" y="139408"/>
                    <a:pt x="472734" y="138550"/>
                    <a:pt x="473496" y="138646"/>
                  </a:cubicBezTo>
                  <a:cubicBezTo>
                    <a:pt x="473686" y="138646"/>
                    <a:pt x="473781" y="138741"/>
                    <a:pt x="473877" y="138931"/>
                  </a:cubicBezTo>
                  <a:cubicBezTo>
                    <a:pt x="474924" y="140455"/>
                    <a:pt x="477401" y="141979"/>
                    <a:pt x="479306" y="142170"/>
                  </a:cubicBezTo>
                  <a:cubicBezTo>
                    <a:pt x="480258" y="142265"/>
                    <a:pt x="481497" y="141789"/>
                    <a:pt x="482926" y="141122"/>
                  </a:cubicBezTo>
                  <a:cubicBezTo>
                    <a:pt x="484354" y="140551"/>
                    <a:pt x="485974" y="139789"/>
                    <a:pt x="487117" y="139884"/>
                  </a:cubicBezTo>
                  <a:cubicBezTo>
                    <a:pt x="489403" y="140074"/>
                    <a:pt x="494451" y="139884"/>
                    <a:pt x="495784" y="139408"/>
                  </a:cubicBezTo>
                  <a:cubicBezTo>
                    <a:pt x="496356" y="139217"/>
                    <a:pt x="497499" y="138836"/>
                    <a:pt x="498832" y="138265"/>
                  </a:cubicBezTo>
                  <a:cubicBezTo>
                    <a:pt x="500642" y="137598"/>
                    <a:pt x="502928" y="136645"/>
                    <a:pt x="503595" y="136550"/>
                  </a:cubicBezTo>
                  <a:cubicBezTo>
                    <a:pt x="504071" y="136455"/>
                    <a:pt x="504833" y="136645"/>
                    <a:pt x="505119" y="137026"/>
                  </a:cubicBezTo>
                  <a:cubicBezTo>
                    <a:pt x="505214" y="137122"/>
                    <a:pt x="505405" y="137407"/>
                    <a:pt x="504928" y="137979"/>
                  </a:cubicBezTo>
                  <a:cubicBezTo>
                    <a:pt x="503785" y="139408"/>
                    <a:pt x="499213" y="142360"/>
                    <a:pt x="498165" y="142551"/>
                  </a:cubicBezTo>
                  <a:cubicBezTo>
                    <a:pt x="497309" y="142646"/>
                    <a:pt x="495880" y="143122"/>
                    <a:pt x="494641" y="143408"/>
                  </a:cubicBezTo>
                  <a:cubicBezTo>
                    <a:pt x="494070" y="143599"/>
                    <a:pt x="493594" y="143694"/>
                    <a:pt x="493308" y="143789"/>
                  </a:cubicBezTo>
                  <a:cubicBezTo>
                    <a:pt x="493022" y="143884"/>
                    <a:pt x="492451" y="144075"/>
                    <a:pt x="491593" y="144361"/>
                  </a:cubicBezTo>
                  <a:cubicBezTo>
                    <a:pt x="490069" y="144932"/>
                    <a:pt x="487402" y="145789"/>
                    <a:pt x="486450" y="145789"/>
                  </a:cubicBezTo>
                  <a:cubicBezTo>
                    <a:pt x="484830" y="145789"/>
                    <a:pt x="481783" y="146266"/>
                    <a:pt x="480068" y="146837"/>
                  </a:cubicBezTo>
                  <a:cubicBezTo>
                    <a:pt x="479020" y="147218"/>
                    <a:pt x="474068" y="149504"/>
                    <a:pt x="474068" y="150933"/>
                  </a:cubicBezTo>
                  <a:cubicBezTo>
                    <a:pt x="474068" y="151123"/>
                    <a:pt x="474162" y="151504"/>
                    <a:pt x="474734" y="151695"/>
                  </a:cubicBezTo>
                  <a:cubicBezTo>
                    <a:pt x="475972" y="152076"/>
                    <a:pt x="477972" y="151409"/>
                    <a:pt x="479973" y="150742"/>
                  </a:cubicBezTo>
                  <a:cubicBezTo>
                    <a:pt x="481116" y="150361"/>
                    <a:pt x="482259" y="149885"/>
                    <a:pt x="482830" y="149885"/>
                  </a:cubicBezTo>
                  <a:cubicBezTo>
                    <a:pt x="483211" y="149885"/>
                    <a:pt x="483687" y="149885"/>
                    <a:pt x="484164" y="149885"/>
                  </a:cubicBezTo>
                  <a:cubicBezTo>
                    <a:pt x="486069" y="149980"/>
                    <a:pt x="488260" y="150076"/>
                    <a:pt x="489307" y="149314"/>
                  </a:cubicBezTo>
                  <a:lnTo>
                    <a:pt x="489688" y="149028"/>
                  </a:lnTo>
                  <a:cubicBezTo>
                    <a:pt x="490641" y="148361"/>
                    <a:pt x="492165" y="147123"/>
                    <a:pt x="492927" y="147123"/>
                  </a:cubicBezTo>
                  <a:cubicBezTo>
                    <a:pt x="493689" y="147123"/>
                    <a:pt x="497594" y="146932"/>
                    <a:pt x="499118" y="146266"/>
                  </a:cubicBezTo>
                  <a:cubicBezTo>
                    <a:pt x="499499" y="146075"/>
                    <a:pt x="499975" y="145694"/>
                    <a:pt x="500547" y="145408"/>
                  </a:cubicBezTo>
                  <a:cubicBezTo>
                    <a:pt x="501690" y="144646"/>
                    <a:pt x="503023" y="143694"/>
                    <a:pt x="503595" y="144170"/>
                  </a:cubicBezTo>
                  <a:cubicBezTo>
                    <a:pt x="504928" y="145313"/>
                    <a:pt x="507881" y="146361"/>
                    <a:pt x="509310" y="146361"/>
                  </a:cubicBezTo>
                  <a:cubicBezTo>
                    <a:pt x="510643" y="146361"/>
                    <a:pt x="515120" y="144932"/>
                    <a:pt x="517501" y="142932"/>
                  </a:cubicBezTo>
                  <a:cubicBezTo>
                    <a:pt x="518740" y="141884"/>
                    <a:pt x="519121" y="139884"/>
                    <a:pt x="519501" y="138074"/>
                  </a:cubicBezTo>
                  <a:cubicBezTo>
                    <a:pt x="519692" y="137312"/>
                    <a:pt x="519977" y="135788"/>
                    <a:pt x="520264" y="135693"/>
                  </a:cubicBezTo>
                  <a:cubicBezTo>
                    <a:pt x="521693" y="136074"/>
                    <a:pt x="524169" y="138360"/>
                    <a:pt x="523597" y="140551"/>
                  </a:cubicBezTo>
                  <a:cubicBezTo>
                    <a:pt x="523216" y="141979"/>
                    <a:pt x="522359" y="144170"/>
                    <a:pt x="521597" y="145980"/>
                  </a:cubicBezTo>
                  <a:cubicBezTo>
                    <a:pt x="521026" y="147313"/>
                    <a:pt x="520644" y="148456"/>
                    <a:pt x="520454" y="148933"/>
                  </a:cubicBezTo>
                  <a:cubicBezTo>
                    <a:pt x="520168" y="150171"/>
                    <a:pt x="519883" y="153600"/>
                    <a:pt x="521026" y="154838"/>
                  </a:cubicBezTo>
                  <a:cubicBezTo>
                    <a:pt x="522645" y="156457"/>
                    <a:pt x="524835" y="158267"/>
                    <a:pt x="526360" y="157315"/>
                  </a:cubicBezTo>
                  <a:cubicBezTo>
                    <a:pt x="527026" y="156934"/>
                    <a:pt x="527979" y="155600"/>
                    <a:pt x="529122" y="154076"/>
                  </a:cubicBezTo>
                  <a:cubicBezTo>
                    <a:pt x="530074" y="152743"/>
                    <a:pt x="531789" y="150552"/>
                    <a:pt x="532265" y="150457"/>
                  </a:cubicBezTo>
                  <a:cubicBezTo>
                    <a:pt x="532551" y="150457"/>
                    <a:pt x="532837" y="150361"/>
                    <a:pt x="533217" y="150266"/>
                  </a:cubicBezTo>
                  <a:cubicBezTo>
                    <a:pt x="534075" y="150076"/>
                    <a:pt x="536075" y="149599"/>
                    <a:pt x="536361" y="149980"/>
                  </a:cubicBezTo>
                  <a:cubicBezTo>
                    <a:pt x="536361" y="149980"/>
                    <a:pt x="536361" y="150171"/>
                    <a:pt x="536361" y="150171"/>
                  </a:cubicBezTo>
                  <a:cubicBezTo>
                    <a:pt x="536170" y="150647"/>
                    <a:pt x="536075" y="151028"/>
                    <a:pt x="535980" y="151314"/>
                  </a:cubicBezTo>
                  <a:cubicBezTo>
                    <a:pt x="535694" y="152076"/>
                    <a:pt x="535409" y="152647"/>
                    <a:pt x="535503" y="153790"/>
                  </a:cubicBezTo>
                  <a:cubicBezTo>
                    <a:pt x="535503" y="154171"/>
                    <a:pt x="535599" y="154552"/>
                    <a:pt x="535694" y="154838"/>
                  </a:cubicBezTo>
                  <a:cubicBezTo>
                    <a:pt x="535885" y="155791"/>
                    <a:pt x="536075" y="156553"/>
                    <a:pt x="535218" y="157315"/>
                  </a:cubicBezTo>
                  <a:cubicBezTo>
                    <a:pt x="533789" y="158648"/>
                    <a:pt x="532265" y="160363"/>
                    <a:pt x="532932" y="161696"/>
                  </a:cubicBezTo>
                  <a:cubicBezTo>
                    <a:pt x="533408" y="162553"/>
                    <a:pt x="534551" y="163601"/>
                    <a:pt x="535503" y="163601"/>
                  </a:cubicBezTo>
                  <a:cubicBezTo>
                    <a:pt x="535885" y="163601"/>
                    <a:pt x="536265" y="163506"/>
                    <a:pt x="536551" y="163125"/>
                  </a:cubicBezTo>
                  <a:cubicBezTo>
                    <a:pt x="537504" y="161982"/>
                    <a:pt x="542171" y="157600"/>
                    <a:pt x="543790" y="157600"/>
                  </a:cubicBezTo>
                  <a:cubicBezTo>
                    <a:pt x="545790" y="157600"/>
                    <a:pt x="549696" y="158267"/>
                    <a:pt x="551220" y="160839"/>
                  </a:cubicBezTo>
                  <a:cubicBezTo>
                    <a:pt x="552934" y="163696"/>
                    <a:pt x="556458" y="168078"/>
                    <a:pt x="557601" y="168935"/>
                  </a:cubicBezTo>
                  <a:cubicBezTo>
                    <a:pt x="557792" y="169126"/>
                    <a:pt x="558268" y="169411"/>
                    <a:pt x="558840" y="169792"/>
                  </a:cubicBezTo>
                  <a:cubicBezTo>
                    <a:pt x="560364" y="170840"/>
                    <a:pt x="563317" y="172745"/>
                    <a:pt x="563507" y="174079"/>
                  </a:cubicBezTo>
                  <a:cubicBezTo>
                    <a:pt x="563793" y="175888"/>
                    <a:pt x="564936" y="177698"/>
                    <a:pt x="566746" y="179032"/>
                  </a:cubicBezTo>
                  <a:cubicBezTo>
                    <a:pt x="568365" y="180270"/>
                    <a:pt x="573985" y="182842"/>
                    <a:pt x="575032" y="182842"/>
                  </a:cubicBezTo>
                  <a:cubicBezTo>
                    <a:pt x="575413" y="182842"/>
                    <a:pt x="575890" y="182651"/>
                    <a:pt x="576271" y="182556"/>
                  </a:cubicBezTo>
                  <a:cubicBezTo>
                    <a:pt x="576937" y="182270"/>
                    <a:pt x="577604" y="182080"/>
                    <a:pt x="578366" y="182270"/>
                  </a:cubicBezTo>
                  <a:cubicBezTo>
                    <a:pt x="578556" y="182365"/>
                    <a:pt x="578843" y="182365"/>
                    <a:pt x="579033" y="182461"/>
                  </a:cubicBezTo>
                  <a:cubicBezTo>
                    <a:pt x="580271" y="182746"/>
                    <a:pt x="581224" y="182937"/>
                    <a:pt x="581700" y="184651"/>
                  </a:cubicBezTo>
                  <a:cubicBezTo>
                    <a:pt x="582557" y="187318"/>
                    <a:pt x="583319" y="193891"/>
                    <a:pt x="582652" y="194557"/>
                  </a:cubicBezTo>
                  <a:cubicBezTo>
                    <a:pt x="582176" y="194748"/>
                    <a:pt x="581319" y="194653"/>
                    <a:pt x="580557" y="194557"/>
                  </a:cubicBezTo>
                  <a:cubicBezTo>
                    <a:pt x="579223" y="194462"/>
                    <a:pt x="577890" y="194272"/>
                    <a:pt x="577033" y="194843"/>
                  </a:cubicBezTo>
                  <a:cubicBezTo>
                    <a:pt x="575604" y="195700"/>
                    <a:pt x="573509" y="199225"/>
                    <a:pt x="573985" y="200463"/>
                  </a:cubicBezTo>
                  <a:cubicBezTo>
                    <a:pt x="574365" y="201606"/>
                    <a:pt x="577033" y="204368"/>
                    <a:pt x="578747" y="204654"/>
                  </a:cubicBezTo>
                  <a:cubicBezTo>
                    <a:pt x="579414" y="204749"/>
                    <a:pt x="580462" y="204749"/>
                    <a:pt x="581795" y="204654"/>
                  </a:cubicBezTo>
                  <a:cubicBezTo>
                    <a:pt x="583414" y="204654"/>
                    <a:pt x="585224" y="204559"/>
                    <a:pt x="586176" y="204844"/>
                  </a:cubicBezTo>
                  <a:cubicBezTo>
                    <a:pt x="587796" y="205225"/>
                    <a:pt x="591225" y="205892"/>
                    <a:pt x="592749" y="206083"/>
                  </a:cubicBezTo>
                  <a:cubicBezTo>
                    <a:pt x="593130" y="206178"/>
                    <a:pt x="594178" y="206273"/>
                    <a:pt x="595321" y="206464"/>
                  </a:cubicBezTo>
                  <a:cubicBezTo>
                    <a:pt x="598369" y="206940"/>
                    <a:pt x="602655" y="207702"/>
                    <a:pt x="603703" y="207702"/>
                  </a:cubicBezTo>
                  <a:lnTo>
                    <a:pt x="604179" y="207702"/>
                  </a:lnTo>
                  <a:cubicBezTo>
                    <a:pt x="605798" y="207702"/>
                    <a:pt x="607131" y="207797"/>
                    <a:pt x="607418" y="208845"/>
                  </a:cubicBezTo>
                  <a:cubicBezTo>
                    <a:pt x="607608" y="209416"/>
                    <a:pt x="607703" y="210178"/>
                    <a:pt x="607798" y="210940"/>
                  </a:cubicBezTo>
                  <a:cubicBezTo>
                    <a:pt x="607989" y="212369"/>
                    <a:pt x="608179" y="213703"/>
                    <a:pt x="608941" y="214179"/>
                  </a:cubicBezTo>
                  <a:cubicBezTo>
                    <a:pt x="609894" y="214750"/>
                    <a:pt x="612561" y="219418"/>
                    <a:pt x="612085" y="220084"/>
                  </a:cubicBezTo>
                  <a:cubicBezTo>
                    <a:pt x="611132" y="220942"/>
                    <a:pt x="610180" y="221799"/>
                    <a:pt x="610084" y="223418"/>
                  </a:cubicBezTo>
                  <a:cubicBezTo>
                    <a:pt x="610084" y="223704"/>
                    <a:pt x="609989" y="224085"/>
                    <a:pt x="609894" y="224561"/>
                  </a:cubicBezTo>
                  <a:cubicBezTo>
                    <a:pt x="609703" y="225990"/>
                    <a:pt x="609417" y="227419"/>
                    <a:pt x="610180" y="227990"/>
                  </a:cubicBezTo>
                  <a:cubicBezTo>
                    <a:pt x="610370" y="228181"/>
                    <a:pt x="610751" y="228276"/>
                    <a:pt x="611418" y="228085"/>
                  </a:cubicBezTo>
                  <a:cubicBezTo>
                    <a:pt x="612465" y="227704"/>
                    <a:pt x="613037" y="227133"/>
                    <a:pt x="613513" y="226561"/>
                  </a:cubicBezTo>
                  <a:cubicBezTo>
                    <a:pt x="613894" y="226085"/>
                    <a:pt x="614275" y="225704"/>
                    <a:pt x="614942" y="225609"/>
                  </a:cubicBezTo>
                  <a:cubicBezTo>
                    <a:pt x="616943" y="225418"/>
                    <a:pt x="618466" y="223132"/>
                    <a:pt x="618562" y="221704"/>
                  </a:cubicBezTo>
                  <a:cubicBezTo>
                    <a:pt x="618562" y="221227"/>
                    <a:pt x="618276" y="220370"/>
                    <a:pt x="617895" y="219132"/>
                  </a:cubicBezTo>
                  <a:cubicBezTo>
                    <a:pt x="617419" y="217703"/>
                    <a:pt x="616466" y="215227"/>
                    <a:pt x="617037" y="214655"/>
                  </a:cubicBezTo>
                  <a:lnTo>
                    <a:pt x="617419" y="214274"/>
                  </a:lnTo>
                  <a:cubicBezTo>
                    <a:pt x="618466" y="213131"/>
                    <a:pt x="621134" y="210178"/>
                    <a:pt x="622371" y="210464"/>
                  </a:cubicBezTo>
                  <a:cubicBezTo>
                    <a:pt x="622657" y="210559"/>
                    <a:pt x="628277" y="211893"/>
                    <a:pt x="630753" y="210845"/>
                  </a:cubicBezTo>
                  <a:cubicBezTo>
                    <a:pt x="630849" y="210845"/>
                    <a:pt x="635516" y="208750"/>
                    <a:pt x="635516" y="207321"/>
                  </a:cubicBezTo>
                  <a:cubicBezTo>
                    <a:pt x="635516" y="207130"/>
                    <a:pt x="635421" y="206749"/>
                    <a:pt x="634754" y="206654"/>
                  </a:cubicBezTo>
                  <a:cubicBezTo>
                    <a:pt x="633040" y="206273"/>
                    <a:pt x="626753" y="206273"/>
                    <a:pt x="624658" y="206273"/>
                  </a:cubicBezTo>
                  <a:cubicBezTo>
                    <a:pt x="623610" y="206273"/>
                    <a:pt x="622657" y="205321"/>
                    <a:pt x="622657" y="204654"/>
                  </a:cubicBezTo>
                  <a:cubicBezTo>
                    <a:pt x="622657" y="204368"/>
                    <a:pt x="622753" y="204273"/>
                    <a:pt x="623038" y="204178"/>
                  </a:cubicBezTo>
                  <a:cubicBezTo>
                    <a:pt x="625896" y="203511"/>
                    <a:pt x="629230" y="202654"/>
                    <a:pt x="630277" y="202082"/>
                  </a:cubicBezTo>
                  <a:cubicBezTo>
                    <a:pt x="631230" y="201511"/>
                    <a:pt x="633611" y="201320"/>
                    <a:pt x="634659" y="201892"/>
                  </a:cubicBezTo>
                  <a:cubicBezTo>
                    <a:pt x="636087" y="202558"/>
                    <a:pt x="639611" y="204940"/>
                    <a:pt x="639707" y="206083"/>
                  </a:cubicBezTo>
                  <a:cubicBezTo>
                    <a:pt x="639707" y="206368"/>
                    <a:pt x="639707" y="206940"/>
                    <a:pt x="639707" y="207511"/>
                  </a:cubicBezTo>
                  <a:cubicBezTo>
                    <a:pt x="639611" y="209893"/>
                    <a:pt x="639326" y="213417"/>
                    <a:pt x="641421" y="214179"/>
                  </a:cubicBezTo>
                  <a:cubicBezTo>
                    <a:pt x="642374" y="214465"/>
                    <a:pt x="643517" y="214655"/>
                    <a:pt x="644660" y="214846"/>
                  </a:cubicBezTo>
                  <a:cubicBezTo>
                    <a:pt x="646279" y="215036"/>
                    <a:pt x="648184" y="215322"/>
                    <a:pt x="648375" y="215989"/>
                  </a:cubicBezTo>
                  <a:cubicBezTo>
                    <a:pt x="648756" y="216846"/>
                    <a:pt x="649803" y="217798"/>
                    <a:pt x="650851" y="218656"/>
                  </a:cubicBezTo>
                  <a:cubicBezTo>
                    <a:pt x="651613" y="219322"/>
                    <a:pt x="652280" y="219894"/>
                    <a:pt x="652566" y="220370"/>
                  </a:cubicBezTo>
                  <a:cubicBezTo>
                    <a:pt x="652851" y="220846"/>
                    <a:pt x="656376" y="225514"/>
                    <a:pt x="657995" y="225228"/>
                  </a:cubicBezTo>
                  <a:cubicBezTo>
                    <a:pt x="658376" y="225133"/>
                    <a:pt x="658948" y="224847"/>
                    <a:pt x="659710" y="224466"/>
                  </a:cubicBezTo>
                  <a:cubicBezTo>
                    <a:pt x="660948" y="223799"/>
                    <a:pt x="662853" y="222847"/>
                    <a:pt x="663424" y="223418"/>
                  </a:cubicBezTo>
                  <a:cubicBezTo>
                    <a:pt x="664758" y="224752"/>
                    <a:pt x="667425" y="226657"/>
                    <a:pt x="669520" y="226657"/>
                  </a:cubicBezTo>
                  <a:cubicBezTo>
                    <a:pt x="671425" y="226657"/>
                    <a:pt x="672854" y="226657"/>
                    <a:pt x="674283" y="226847"/>
                  </a:cubicBezTo>
                  <a:cubicBezTo>
                    <a:pt x="675616" y="227038"/>
                    <a:pt x="678950" y="227419"/>
                    <a:pt x="679903" y="226466"/>
                  </a:cubicBezTo>
                  <a:cubicBezTo>
                    <a:pt x="680188" y="226180"/>
                    <a:pt x="680283" y="225895"/>
                    <a:pt x="680188" y="225514"/>
                  </a:cubicBezTo>
                  <a:cubicBezTo>
                    <a:pt x="680093" y="225037"/>
                    <a:pt x="679807" y="224561"/>
                    <a:pt x="679521" y="224180"/>
                  </a:cubicBezTo>
                  <a:cubicBezTo>
                    <a:pt x="678760" y="223037"/>
                    <a:pt x="678378" y="222275"/>
                    <a:pt x="679712" y="221227"/>
                  </a:cubicBezTo>
                  <a:cubicBezTo>
                    <a:pt x="680569" y="220561"/>
                    <a:pt x="681617" y="220275"/>
                    <a:pt x="682855" y="220465"/>
                  </a:cubicBezTo>
                  <a:cubicBezTo>
                    <a:pt x="685332" y="220656"/>
                    <a:pt x="687809" y="222275"/>
                    <a:pt x="688285" y="222847"/>
                  </a:cubicBezTo>
                  <a:cubicBezTo>
                    <a:pt x="688570" y="223132"/>
                    <a:pt x="688856" y="223704"/>
                    <a:pt x="689237" y="224180"/>
                  </a:cubicBezTo>
                  <a:cubicBezTo>
                    <a:pt x="690094" y="225514"/>
                    <a:pt x="690951" y="226942"/>
                    <a:pt x="691714" y="227419"/>
                  </a:cubicBezTo>
                  <a:cubicBezTo>
                    <a:pt x="691904" y="227800"/>
                    <a:pt x="690190" y="229705"/>
                    <a:pt x="688189" y="231229"/>
                  </a:cubicBezTo>
                  <a:cubicBezTo>
                    <a:pt x="687332" y="231895"/>
                    <a:pt x="686665" y="233134"/>
                    <a:pt x="688475" y="235420"/>
                  </a:cubicBezTo>
                  <a:cubicBezTo>
                    <a:pt x="688856" y="235896"/>
                    <a:pt x="688951" y="236467"/>
                    <a:pt x="689142" y="237134"/>
                  </a:cubicBezTo>
                  <a:cubicBezTo>
                    <a:pt x="689332" y="237801"/>
                    <a:pt x="689523" y="238563"/>
                    <a:pt x="689904" y="239134"/>
                  </a:cubicBezTo>
                  <a:cubicBezTo>
                    <a:pt x="690094" y="239420"/>
                    <a:pt x="690475" y="239611"/>
                    <a:pt x="690856" y="239515"/>
                  </a:cubicBezTo>
                  <a:cubicBezTo>
                    <a:pt x="692094" y="239325"/>
                    <a:pt x="693523" y="236753"/>
                    <a:pt x="693904" y="235705"/>
                  </a:cubicBezTo>
                  <a:cubicBezTo>
                    <a:pt x="694190" y="234943"/>
                    <a:pt x="694380" y="234467"/>
                    <a:pt x="694762" y="233896"/>
                  </a:cubicBezTo>
                  <a:cubicBezTo>
                    <a:pt x="695047" y="233324"/>
                    <a:pt x="695333" y="232753"/>
                    <a:pt x="695714" y="231895"/>
                  </a:cubicBezTo>
                  <a:cubicBezTo>
                    <a:pt x="696190" y="230848"/>
                    <a:pt x="698857" y="229705"/>
                    <a:pt x="700762" y="228847"/>
                  </a:cubicBezTo>
                  <a:cubicBezTo>
                    <a:pt x="701810" y="228371"/>
                    <a:pt x="702762" y="227990"/>
                    <a:pt x="703239" y="227609"/>
                  </a:cubicBezTo>
                  <a:cubicBezTo>
                    <a:pt x="703715" y="227323"/>
                    <a:pt x="704382" y="226942"/>
                    <a:pt x="705239" y="226561"/>
                  </a:cubicBezTo>
                  <a:cubicBezTo>
                    <a:pt x="706859" y="225799"/>
                    <a:pt x="708858" y="224847"/>
                    <a:pt x="710192" y="223418"/>
                  </a:cubicBezTo>
                  <a:cubicBezTo>
                    <a:pt x="711906" y="221513"/>
                    <a:pt x="711526" y="220846"/>
                    <a:pt x="710668" y="219894"/>
                  </a:cubicBezTo>
                  <a:cubicBezTo>
                    <a:pt x="710573" y="219799"/>
                    <a:pt x="710383" y="219608"/>
                    <a:pt x="710287" y="219418"/>
                  </a:cubicBezTo>
                  <a:cubicBezTo>
                    <a:pt x="709716" y="218656"/>
                    <a:pt x="709906" y="217608"/>
                    <a:pt x="710097" y="216370"/>
                  </a:cubicBezTo>
                  <a:cubicBezTo>
                    <a:pt x="710192" y="215893"/>
                    <a:pt x="710287" y="215322"/>
                    <a:pt x="710287" y="214846"/>
                  </a:cubicBezTo>
                  <a:cubicBezTo>
                    <a:pt x="710383" y="213893"/>
                    <a:pt x="711240" y="213607"/>
                    <a:pt x="712669" y="213226"/>
                  </a:cubicBezTo>
                  <a:cubicBezTo>
                    <a:pt x="713145" y="213131"/>
                    <a:pt x="713621" y="212941"/>
                    <a:pt x="714002" y="212750"/>
                  </a:cubicBezTo>
                  <a:cubicBezTo>
                    <a:pt x="714383" y="212560"/>
                    <a:pt x="714669" y="212274"/>
                    <a:pt x="714764" y="211798"/>
                  </a:cubicBezTo>
                  <a:cubicBezTo>
                    <a:pt x="715240" y="210369"/>
                    <a:pt x="714478" y="207988"/>
                    <a:pt x="713716" y="206845"/>
                  </a:cubicBezTo>
                  <a:cubicBezTo>
                    <a:pt x="712954" y="205702"/>
                    <a:pt x="711716" y="205702"/>
                    <a:pt x="710573" y="205606"/>
                  </a:cubicBezTo>
                  <a:cubicBezTo>
                    <a:pt x="710001" y="205606"/>
                    <a:pt x="709525" y="205606"/>
                    <a:pt x="709144" y="205416"/>
                  </a:cubicBezTo>
                  <a:cubicBezTo>
                    <a:pt x="708287" y="205225"/>
                    <a:pt x="707906" y="204178"/>
                    <a:pt x="707430" y="203035"/>
                  </a:cubicBezTo>
                  <a:cubicBezTo>
                    <a:pt x="707239" y="202558"/>
                    <a:pt x="707049" y="202082"/>
                    <a:pt x="706859" y="201701"/>
                  </a:cubicBezTo>
                  <a:cubicBezTo>
                    <a:pt x="706096" y="200177"/>
                    <a:pt x="704763" y="196177"/>
                    <a:pt x="704763" y="194938"/>
                  </a:cubicBezTo>
                  <a:cubicBezTo>
                    <a:pt x="704858" y="193795"/>
                    <a:pt x="707239" y="192652"/>
                    <a:pt x="708192" y="192462"/>
                  </a:cubicBezTo>
                  <a:cubicBezTo>
                    <a:pt x="709430" y="192271"/>
                    <a:pt x="709335" y="190271"/>
                    <a:pt x="709335" y="188271"/>
                  </a:cubicBezTo>
                  <a:cubicBezTo>
                    <a:pt x="709335" y="187795"/>
                    <a:pt x="709335" y="187414"/>
                    <a:pt x="709335" y="187128"/>
                  </a:cubicBezTo>
                  <a:cubicBezTo>
                    <a:pt x="709430" y="185985"/>
                    <a:pt x="711811" y="181413"/>
                    <a:pt x="712573" y="180651"/>
                  </a:cubicBezTo>
                  <a:cubicBezTo>
                    <a:pt x="713335" y="179889"/>
                    <a:pt x="716002" y="179508"/>
                    <a:pt x="717050" y="179317"/>
                  </a:cubicBezTo>
                  <a:cubicBezTo>
                    <a:pt x="718669" y="179032"/>
                    <a:pt x="719431" y="177603"/>
                    <a:pt x="719908" y="176365"/>
                  </a:cubicBezTo>
                  <a:cubicBezTo>
                    <a:pt x="720193" y="175698"/>
                    <a:pt x="721241" y="175412"/>
                    <a:pt x="722098" y="175126"/>
                  </a:cubicBezTo>
                  <a:cubicBezTo>
                    <a:pt x="722479" y="175031"/>
                    <a:pt x="722860" y="174936"/>
                    <a:pt x="723146" y="174745"/>
                  </a:cubicBezTo>
                  <a:cubicBezTo>
                    <a:pt x="724670" y="174364"/>
                    <a:pt x="727337" y="173888"/>
                    <a:pt x="728099" y="174364"/>
                  </a:cubicBezTo>
                  <a:cubicBezTo>
                    <a:pt x="728194" y="174460"/>
                    <a:pt x="728194" y="174555"/>
                    <a:pt x="728290" y="174555"/>
                  </a:cubicBezTo>
                  <a:cubicBezTo>
                    <a:pt x="728290" y="174936"/>
                    <a:pt x="728290" y="175507"/>
                    <a:pt x="728290" y="176079"/>
                  </a:cubicBezTo>
                  <a:cubicBezTo>
                    <a:pt x="728194" y="177698"/>
                    <a:pt x="728099" y="179413"/>
                    <a:pt x="729337" y="179794"/>
                  </a:cubicBezTo>
                  <a:cubicBezTo>
                    <a:pt x="729814" y="179984"/>
                    <a:pt x="730385" y="179984"/>
                    <a:pt x="731052" y="179984"/>
                  </a:cubicBezTo>
                  <a:cubicBezTo>
                    <a:pt x="731814" y="179984"/>
                    <a:pt x="732862" y="180079"/>
                    <a:pt x="733147" y="180365"/>
                  </a:cubicBezTo>
                  <a:cubicBezTo>
                    <a:pt x="733242" y="180460"/>
                    <a:pt x="733242" y="180556"/>
                    <a:pt x="733242" y="180746"/>
                  </a:cubicBezTo>
                  <a:cubicBezTo>
                    <a:pt x="733147" y="181127"/>
                    <a:pt x="733052" y="181508"/>
                    <a:pt x="732957" y="181889"/>
                  </a:cubicBezTo>
                  <a:cubicBezTo>
                    <a:pt x="732671" y="183127"/>
                    <a:pt x="732385" y="184175"/>
                    <a:pt x="732766" y="185032"/>
                  </a:cubicBezTo>
                  <a:cubicBezTo>
                    <a:pt x="733147" y="186080"/>
                    <a:pt x="733433" y="189414"/>
                    <a:pt x="732195" y="190081"/>
                  </a:cubicBezTo>
                  <a:cubicBezTo>
                    <a:pt x="731147" y="190652"/>
                    <a:pt x="729433" y="191986"/>
                    <a:pt x="729147" y="193224"/>
                  </a:cubicBezTo>
                  <a:cubicBezTo>
                    <a:pt x="729051" y="193700"/>
                    <a:pt x="729147" y="194081"/>
                    <a:pt x="729528" y="194462"/>
                  </a:cubicBezTo>
                  <a:cubicBezTo>
                    <a:pt x="729909" y="194843"/>
                    <a:pt x="730480" y="195224"/>
                    <a:pt x="730956" y="195605"/>
                  </a:cubicBezTo>
                  <a:cubicBezTo>
                    <a:pt x="731909" y="196272"/>
                    <a:pt x="732862" y="196939"/>
                    <a:pt x="733242" y="197796"/>
                  </a:cubicBezTo>
                  <a:cubicBezTo>
                    <a:pt x="733909" y="199606"/>
                    <a:pt x="735148" y="204082"/>
                    <a:pt x="734195" y="205511"/>
                  </a:cubicBezTo>
                  <a:cubicBezTo>
                    <a:pt x="734100" y="205702"/>
                    <a:pt x="733909" y="205797"/>
                    <a:pt x="733719" y="205797"/>
                  </a:cubicBezTo>
                  <a:cubicBezTo>
                    <a:pt x="732862" y="205892"/>
                    <a:pt x="731909" y="205987"/>
                    <a:pt x="730956" y="205987"/>
                  </a:cubicBezTo>
                  <a:cubicBezTo>
                    <a:pt x="729147" y="205987"/>
                    <a:pt x="727528" y="206083"/>
                    <a:pt x="726956" y="207035"/>
                  </a:cubicBezTo>
                  <a:cubicBezTo>
                    <a:pt x="726385" y="207988"/>
                    <a:pt x="726670" y="209226"/>
                    <a:pt x="727051" y="210178"/>
                  </a:cubicBezTo>
                  <a:cubicBezTo>
                    <a:pt x="727242" y="210655"/>
                    <a:pt x="727718" y="211321"/>
                    <a:pt x="728480" y="211512"/>
                  </a:cubicBezTo>
                  <a:cubicBezTo>
                    <a:pt x="729623" y="211702"/>
                    <a:pt x="733242" y="213131"/>
                    <a:pt x="733528" y="213893"/>
                  </a:cubicBezTo>
                  <a:cubicBezTo>
                    <a:pt x="733909" y="214941"/>
                    <a:pt x="733624" y="216465"/>
                    <a:pt x="733338" y="216655"/>
                  </a:cubicBezTo>
                  <a:cubicBezTo>
                    <a:pt x="733242" y="216751"/>
                    <a:pt x="733147" y="216751"/>
                    <a:pt x="732957" y="216846"/>
                  </a:cubicBezTo>
                  <a:cubicBezTo>
                    <a:pt x="732290" y="217227"/>
                    <a:pt x="731337" y="217703"/>
                    <a:pt x="731243" y="218846"/>
                  </a:cubicBezTo>
                  <a:cubicBezTo>
                    <a:pt x="731243" y="219037"/>
                    <a:pt x="731243" y="219227"/>
                    <a:pt x="731243" y="219513"/>
                  </a:cubicBezTo>
                  <a:cubicBezTo>
                    <a:pt x="731243" y="220465"/>
                    <a:pt x="731147" y="221513"/>
                    <a:pt x="730671" y="222085"/>
                  </a:cubicBezTo>
                  <a:cubicBezTo>
                    <a:pt x="729909" y="223037"/>
                    <a:pt x="728480" y="225609"/>
                    <a:pt x="728575" y="227514"/>
                  </a:cubicBezTo>
                  <a:cubicBezTo>
                    <a:pt x="728671" y="228943"/>
                    <a:pt x="730290" y="232467"/>
                    <a:pt x="731623" y="232562"/>
                  </a:cubicBezTo>
                  <a:cubicBezTo>
                    <a:pt x="731814" y="232562"/>
                    <a:pt x="732385" y="232467"/>
                    <a:pt x="732576" y="231705"/>
                  </a:cubicBezTo>
                  <a:cubicBezTo>
                    <a:pt x="733147" y="229705"/>
                    <a:pt x="736005" y="224275"/>
                    <a:pt x="736671" y="223513"/>
                  </a:cubicBezTo>
                  <a:cubicBezTo>
                    <a:pt x="737338" y="222751"/>
                    <a:pt x="741339" y="220656"/>
                    <a:pt x="742005" y="220656"/>
                  </a:cubicBezTo>
                  <a:cubicBezTo>
                    <a:pt x="742958" y="220751"/>
                    <a:pt x="746768" y="224275"/>
                    <a:pt x="746578" y="225323"/>
                  </a:cubicBezTo>
                  <a:lnTo>
                    <a:pt x="746482" y="225895"/>
                  </a:lnTo>
                  <a:cubicBezTo>
                    <a:pt x="745053" y="232848"/>
                    <a:pt x="744292" y="234277"/>
                    <a:pt x="744006" y="234562"/>
                  </a:cubicBezTo>
                  <a:cubicBezTo>
                    <a:pt x="742577" y="234086"/>
                    <a:pt x="740862" y="233705"/>
                    <a:pt x="739910" y="234372"/>
                  </a:cubicBezTo>
                  <a:cubicBezTo>
                    <a:pt x="739434" y="234753"/>
                    <a:pt x="739339" y="235324"/>
                    <a:pt x="739529" y="236086"/>
                  </a:cubicBezTo>
                  <a:cubicBezTo>
                    <a:pt x="739815" y="237039"/>
                    <a:pt x="740291" y="238372"/>
                    <a:pt x="740862" y="239706"/>
                  </a:cubicBezTo>
                  <a:cubicBezTo>
                    <a:pt x="741624" y="241611"/>
                    <a:pt x="742482" y="243802"/>
                    <a:pt x="742387" y="244564"/>
                  </a:cubicBezTo>
                  <a:cubicBezTo>
                    <a:pt x="742196" y="247231"/>
                    <a:pt x="742863" y="247612"/>
                    <a:pt x="743053" y="247707"/>
                  </a:cubicBezTo>
                  <a:cubicBezTo>
                    <a:pt x="743244" y="247802"/>
                    <a:pt x="743625" y="247897"/>
                    <a:pt x="744006" y="247802"/>
                  </a:cubicBezTo>
                  <a:cubicBezTo>
                    <a:pt x="744196" y="247707"/>
                    <a:pt x="744482" y="247612"/>
                    <a:pt x="744673" y="247612"/>
                  </a:cubicBezTo>
                  <a:cubicBezTo>
                    <a:pt x="746101" y="247135"/>
                    <a:pt x="748101" y="246469"/>
                    <a:pt x="748673" y="245135"/>
                  </a:cubicBezTo>
                  <a:cubicBezTo>
                    <a:pt x="748768" y="244754"/>
                    <a:pt x="748959" y="244183"/>
                    <a:pt x="749149" y="243611"/>
                  </a:cubicBezTo>
                  <a:cubicBezTo>
                    <a:pt x="749435" y="242278"/>
                    <a:pt x="750293" y="239230"/>
                    <a:pt x="751054" y="239134"/>
                  </a:cubicBezTo>
                  <a:cubicBezTo>
                    <a:pt x="751435" y="239039"/>
                    <a:pt x="752007" y="239134"/>
                    <a:pt x="752674" y="239230"/>
                  </a:cubicBezTo>
                  <a:cubicBezTo>
                    <a:pt x="754198" y="239420"/>
                    <a:pt x="756198" y="239611"/>
                    <a:pt x="757055" y="238087"/>
                  </a:cubicBezTo>
                  <a:cubicBezTo>
                    <a:pt x="757246" y="237706"/>
                    <a:pt x="757436" y="237325"/>
                    <a:pt x="757722" y="236848"/>
                  </a:cubicBezTo>
                  <a:cubicBezTo>
                    <a:pt x="758579" y="234943"/>
                    <a:pt x="759912" y="232086"/>
                    <a:pt x="761532" y="231419"/>
                  </a:cubicBezTo>
                  <a:cubicBezTo>
                    <a:pt x="763532" y="230467"/>
                    <a:pt x="767723" y="227704"/>
                    <a:pt x="768104" y="225609"/>
                  </a:cubicBezTo>
                  <a:cubicBezTo>
                    <a:pt x="768676" y="222466"/>
                    <a:pt x="770390" y="217132"/>
                    <a:pt x="771247" y="216941"/>
                  </a:cubicBezTo>
                  <a:cubicBezTo>
                    <a:pt x="772676" y="216751"/>
                    <a:pt x="776676" y="217989"/>
                    <a:pt x="777629" y="218560"/>
                  </a:cubicBezTo>
                  <a:cubicBezTo>
                    <a:pt x="778010" y="218751"/>
                    <a:pt x="778581" y="218941"/>
                    <a:pt x="779248" y="219227"/>
                  </a:cubicBezTo>
                  <a:cubicBezTo>
                    <a:pt x="780582" y="219703"/>
                    <a:pt x="782868" y="220561"/>
                    <a:pt x="782963" y="221323"/>
                  </a:cubicBezTo>
                  <a:cubicBezTo>
                    <a:pt x="782963" y="221608"/>
                    <a:pt x="782963" y="222085"/>
                    <a:pt x="782963" y="222561"/>
                  </a:cubicBezTo>
                  <a:cubicBezTo>
                    <a:pt x="782868" y="224371"/>
                    <a:pt x="782868" y="226561"/>
                    <a:pt x="784392" y="227133"/>
                  </a:cubicBezTo>
                  <a:cubicBezTo>
                    <a:pt x="784868" y="227323"/>
                    <a:pt x="785344" y="227419"/>
                    <a:pt x="785725" y="227514"/>
                  </a:cubicBezTo>
                  <a:cubicBezTo>
                    <a:pt x="786868" y="227800"/>
                    <a:pt x="787440" y="227990"/>
                    <a:pt x="787630" y="228847"/>
                  </a:cubicBezTo>
                  <a:cubicBezTo>
                    <a:pt x="787916" y="230371"/>
                    <a:pt x="787726" y="236467"/>
                    <a:pt x="786392" y="238087"/>
                  </a:cubicBezTo>
                  <a:cubicBezTo>
                    <a:pt x="786106" y="238372"/>
                    <a:pt x="786011" y="238372"/>
                    <a:pt x="785916" y="238372"/>
                  </a:cubicBezTo>
                  <a:cubicBezTo>
                    <a:pt x="785440" y="238372"/>
                    <a:pt x="784868" y="238468"/>
                    <a:pt x="784392" y="238468"/>
                  </a:cubicBezTo>
                  <a:cubicBezTo>
                    <a:pt x="782582" y="238563"/>
                    <a:pt x="780677" y="238563"/>
                    <a:pt x="780105" y="240182"/>
                  </a:cubicBezTo>
                  <a:cubicBezTo>
                    <a:pt x="779820" y="240944"/>
                    <a:pt x="779534" y="243611"/>
                    <a:pt x="779248" y="246564"/>
                  </a:cubicBezTo>
                  <a:cubicBezTo>
                    <a:pt x="778868" y="250088"/>
                    <a:pt x="778486" y="254089"/>
                    <a:pt x="778010" y="255517"/>
                  </a:cubicBezTo>
                  <a:cubicBezTo>
                    <a:pt x="777058" y="258470"/>
                    <a:pt x="776676" y="259518"/>
                    <a:pt x="775153" y="259232"/>
                  </a:cubicBezTo>
                  <a:cubicBezTo>
                    <a:pt x="774486" y="259137"/>
                    <a:pt x="773914" y="258851"/>
                    <a:pt x="773438" y="258661"/>
                  </a:cubicBezTo>
                  <a:cubicBezTo>
                    <a:pt x="772676" y="258280"/>
                    <a:pt x="772009" y="257994"/>
                    <a:pt x="771342" y="258280"/>
                  </a:cubicBezTo>
                  <a:cubicBezTo>
                    <a:pt x="770962" y="258470"/>
                    <a:pt x="770676" y="258756"/>
                    <a:pt x="770390" y="259327"/>
                  </a:cubicBezTo>
                  <a:cubicBezTo>
                    <a:pt x="769628" y="261042"/>
                    <a:pt x="767914" y="263233"/>
                    <a:pt x="766390" y="263518"/>
                  </a:cubicBezTo>
                  <a:cubicBezTo>
                    <a:pt x="766104" y="263614"/>
                    <a:pt x="765818" y="263614"/>
                    <a:pt x="765532" y="263709"/>
                  </a:cubicBezTo>
                  <a:cubicBezTo>
                    <a:pt x="763436" y="264280"/>
                    <a:pt x="761722" y="264661"/>
                    <a:pt x="760960" y="263328"/>
                  </a:cubicBezTo>
                  <a:cubicBezTo>
                    <a:pt x="760103" y="261804"/>
                    <a:pt x="757912" y="258184"/>
                    <a:pt x="756960" y="258470"/>
                  </a:cubicBezTo>
                  <a:cubicBezTo>
                    <a:pt x="756388" y="258661"/>
                    <a:pt x="756483" y="259232"/>
                    <a:pt x="756579" y="259518"/>
                  </a:cubicBezTo>
                  <a:cubicBezTo>
                    <a:pt x="756674" y="259994"/>
                    <a:pt x="756769" y="260566"/>
                    <a:pt x="756960" y="261137"/>
                  </a:cubicBezTo>
                  <a:cubicBezTo>
                    <a:pt x="757531" y="263423"/>
                    <a:pt x="757817" y="265233"/>
                    <a:pt x="756579" y="265614"/>
                  </a:cubicBezTo>
                  <a:cubicBezTo>
                    <a:pt x="755245" y="265995"/>
                    <a:pt x="753911" y="265519"/>
                    <a:pt x="752578" y="265138"/>
                  </a:cubicBezTo>
                  <a:cubicBezTo>
                    <a:pt x="751626" y="264852"/>
                    <a:pt x="750769" y="264566"/>
                    <a:pt x="749911" y="264566"/>
                  </a:cubicBezTo>
                  <a:cubicBezTo>
                    <a:pt x="748101" y="264566"/>
                    <a:pt x="746006" y="264566"/>
                    <a:pt x="745339" y="263137"/>
                  </a:cubicBezTo>
                  <a:cubicBezTo>
                    <a:pt x="745339" y="263137"/>
                    <a:pt x="743149" y="258470"/>
                    <a:pt x="741339" y="258470"/>
                  </a:cubicBezTo>
                  <a:cubicBezTo>
                    <a:pt x="741339" y="258470"/>
                    <a:pt x="741339" y="258470"/>
                    <a:pt x="741244" y="258470"/>
                  </a:cubicBezTo>
                  <a:cubicBezTo>
                    <a:pt x="740862" y="258470"/>
                    <a:pt x="740386" y="258661"/>
                    <a:pt x="740101" y="259518"/>
                  </a:cubicBezTo>
                  <a:cubicBezTo>
                    <a:pt x="739910" y="259899"/>
                    <a:pt x="739719" y="260470"/>
                    <a:pt x="739529" y="261042"/>
                  </a:cubicBezTo>
                  <a:cubicBezTo>
                    <a:pt x="738576" y="263518"/>
                    <a:pt x="736957" y="267709"/>
                    <a:pt x="735624" y="268567"/>
                  </a:cubicBezTo>
                  <a:cubicBezTo>
                    <a:pt x="733719" y="269805"/>
                    <a:pt x="731243" y="270281"/>
                    <a:pt x="730385" y="270281"/>
                  </a:cubicBezTo>
                  <a:cubicBezTo>
                    <a:pt x="730004" y="270281"/>
                    <a:pt x="729433" y="270376"/>
                    <a:pt x="728671" y="270567"/>
                  </a:cubicBezTo>
                  <a:cubicBezTo>
                    <a:pt x="727337" y="270853"/>
                    <a:pt x="725623" y="271234"/>
                    <a:pt x="724765" y="270948"/>
                  </a:cubicBezTo>
                  <a:cubicBezTo>
                    <a:pt x="723527" y="270567"/>
                    <a:pt x="720098" y="266757"/>
                    <a:pt x="719431" y="265900"/>
                  </a:cubicBezTo>
                  <a:cubicBezTo>
                    <a:pt x="718955" y="265233"/>
                    <a:pt x="714288" y="263042"/>
                    <a:pt x="713335" y="263614"/>
                  </a:cubicBezTo>
                  <a:cubicBezTo>
                    <a:pt x="713240" y="263709"/>
                    <a:pt x="712859" y="263995"/>
                    <a:pt x="713145" y="264566"/>
                  </a:cubicBezTo>
                  <a:cubicBezTo>
                    <a:pt x="713621" y="265328"/>
                    <a:pt x="714383" y="266185"/>
                    <a:pt x="714955" y="266947"/>
                  </a:cubicBezTo>
                  <a:cubicBezTo>
                    <a:pt x="715431" y="267519"/>
                    <a:pt x="715907" y="268090"/>
                    <a:pt x="716193" y="268471"/>
                  </a:cubicBezTo>
                  <a:cubicBezTo>
                    <a:pt x="716288" y="268662"/>
                    <a:pt x="718955" y="272853"/>
                    <a:pt x="720384" y="273805"/>
                  </a:cubicBezTo>
                  <a:cubicBezTo>
                    <a:pt x="721527" y="274472"/>
                    <a:pt x="723337" y="274377"/>
                    <a:pt x="724575" y="274377"/>
                  </a:cubicBezTo>
                  <a:cubicBezTo>
                    <a:pt x="724860" y="274377"/>
                    <a:pt x="725051" y="274377"/>
                    <a:pt x="725242" y="274377"/>
                  </a:cubicBezTo>
                  <a:cubicBezTo>
                    <a:pt x="725527" y="274377"/>
                    <a:pt x="725909" y="274377"/>
                    <a:pt x="726289" y="274282"/>
                  </a:cubicBezTo>
                  <a:cubicBezTo>
                    <a:pt x="726861" y="274186"/>
                    <a:pt x="728385" y="273996"/>
                    <a:pt x="728575" y="274377"/>
                  </a:cubicBezTo>
                  <a:cubicBezTo>
                    <a:pt x="728194" y="275520"/>
                    <a:pt x="725051" y="278473"/>
                    <a:pt x="724289" y="278663"/>
                  </a:cubicBezTo>
                  <a:cubicBezTo>
                    <a:pt x="723146" y="279044"/>
                    <a:pt x="721336" y="280378"/>
                    <a:pt x="721051" y="281616"/>
                  </a:cubicBezTo>
                  <a:cubicBezTo>
                    <a:pt x="720765" y="283045"/>
                    <a:pt x="719717" y="286093"/>
                    <a:pt x="718765" y="286569"/>
                  </a:cubicBezTo>
                  <a:cubicBezTo>
                    <a:pt x="717431" y="287236"/>
                    <a:pt x="711716" y="288664"/>
                    <a:pt x="711049" y="288664"/>
                  </a:cubicBezTo>
                  <a:cubicBezTo>
                    <a:pt x="710764" y="288664"/>
                    <a:pt x="710192" y="288569"/>
                    <a:pt x="709430" y="288569"/>
                  </a:cubicBezTo>
                  <a:cubicBezTo>
                    <a:pt x="707811" y="288474"/>
                    <a:pt x="705525" y="288283"/>
                    <a:pt x="704477" y="288379"/>
                  </a:cubicBezTo>
                  <a:cubicBezTo>
                    <a:pt x="703334" y="288474"/>
                    <a:pt x="701239" y="289426"/>
                    <a:pt x="699715" y="290188"/>
                  </a:cubicBezTo>
                  <a:cubicBezTo>
                    <a:pt x="699238" y="290379"/>
                    <a:pt x="698762" y="290665"/>
                    <a:pt x="698476" y="290760"/>
                  </a:cubicBezTo>
                  <a:cubicBezTo>
                    <a:pt x="697334" y="291236"/>
                    <a:pt x="694476" y="291236"/>
                    <a:pt x="694095" y="290855"/>
                  </a:cubicBezTo>
                  <a:cubicBezTo>
                    <a:pt x="693904" y="290569"/>
                    <a:pt x="692952" y="289807"/>
                    <a:pt x="691047" y="288283"/>
                  </a:cubicBezTo>
                  <a:cubicBezTo>
                    <a:pt x="689046" y="286569"/>
                    <a:pt x="686189" y="284283"/>
                    <a:pt x="685617" y="283521"/>
                  </a:cubicBezTo>
                  <a:cubicBezTo>
                    <a:pt x="684570" y="282092"/>
                    <a:pt x="679998" y="278473"/>
                    <a:pt x="678569" y="278187"/>
                  </a:cubicBezTo>
                  <a:cubicBezTo>
                    <a:pt x="677711" y="277996"/>
                    <a:pt x="676188" y="277901"/>
                    <a:pt x="675616" y="278568"/>
                  </a:cubicBezTo>
                  <a:cubicBezTo>
                    <a:pt x="675426" y="278854"/>
                    <a:pt x="675235" y="279330"/>
                    <a:pt x="675902" y="279997"/>
                  </a:cubicBezTo>
                  <a:cubicBezTo>
                    <a:pt x="676664" y="280854"/>
                    <a:pt x="677711" y="281711"/>
                    <a:pt x="678664" y="282568"/>
                  </a:cubicBezTo>
                  <a:cubicBezTo>
                    <a:pt x="679236" y="283045"/>
                    <a:pt x="679807" y="283521"/>
                    <a:pt x="680188" y="283902"/>
                  </a:cubicBezTo>
                  <a:cubicBezTo>
                    <a:pt x="680665" y="284378"/>
                    <a:pt x="681712" y="285235"/>
                    <a:pt x="682665" y="285997"/>
                  </a:cubicBezTo>
                  <a:cubicBezTo>
                    <a:pt x="683522" y="286664"/>
                    <a:pt x="684379" y="287331"/>
                    <a:pt x="684665" y="287712"/>
                  </a:cubicBezTo>
                  <a:cubicBezTo>
                    <a:pt x="684951" y="287998"/>
                    <a:pt x="685617" y="288569"/>
                    <a:pt x="686380" y="289141"/>
                  </a:cubicBezTo>
                  <a:cubicBezTo>
                    <a:pt x="687427" y="289998"/>
                    <a:pt x="688951" y="291141"/>
                    <a:pt x="689237" y="291617"/>
                  </a:cubicBezTo>
                  <a:cubicBezTo>
                    <a:pt x="689332" y="291808"/>
                    <a:pt x="689618" y="292093"/>
                    <a:pt x="689999" y="292474"/>
                  </a:cubicBezTo>
                  <a:cubicBezTo>
                    <a:pt x="690951" y="293617"/>
                    <a:pt x="693047" y="295903"/>
                    <a:pt x="692476" y="296951"/>
                  </a:cubicBezTo>
                  <a:cubicBezTo>
                    <a:pt x="692285" y="297332"/>
                    <a:pt x="691809" y="297523"/>
                    <a:pt x="691047" y="297713"/>
                  </a:cubicBezTo>
                  <a:lnTo>
                    <a:pt x="690380" y="297808"/>
                  </a:lnTo>
                  <a:cubicBezTo>
                    <a:pt x="684474" y="298761"/>
                    <a:pt x="680760" y="299428"/>
                    <a:pt x="680188" y="300571"/>
                  </a:cubicBezTo>
                  <a:cubicBezTo>
                    <a:pt x="679521" y="301809"/>
                    <a:pt x="677235" y="305047"/>
                    <a:pt x="675997" y="305428"/>
                  </a:cubicBezTo>
                  <a:cubicBezTo>
                    <a:pt x="671806" y="306762"/>
                    <a:pt x="669806" y="307619"/>
                    <a:pt x="669235" y="308381"/>
                  </a:cubicBezTo>
                  <a:cubicBezTo>
                    <a:pt x="669044" y="308667"/>
                    <a:pt x="668663" y="309334"/>
                    <a:pt x="668186" y="310286"/>
                  </a:cubicBezTo>
                  <a:cubicBezTo>
                    <a:pt x="667234" y="312096"/>
                    <a:pt x="665615" y="315049"/>
                    <a:pt x="664662" y="315620"/>
                  </a:cubicBezTo>
                  <a:cubicBezTo>
                    <a:pt x="663901" y="316096"/>
                    <a:pt x="662376" y="316858"/>
                    <a:pt x="660853" y="317525"/>
                  </a:cubicBezTo>
                  <a:cubicBezTo>
                    <a:pt x="659234" y="318287"/>
                    <a:pt x="657805" y="319049"/>
                    <a:pt x="657042" y="319430"/>
                  </a:cubicBezTo>
                  <a:cubicBezTo>
                    <a:pt x="656185" y="319906"/>
                    <a:pt x="655899" y="320573"/>
                    <a:pt x="655519" y="321335"/>
                  </a:cubicBezTo>
                  <a:cubicBezTo>
                    <a:pt x="655233" y="321907"/>
                    <a:pt x="654947" y="322573"/>
                    <a:pt x="654376" y="323145"/>
                  </a:cubicBezTo>
                  <a:cubicBezTo>
                    <a:pt x="653233" y="324383"/>
                    <a:pt x="648470" y="330289"/>
                    <a:pt x="647994" y="332098"/>
                  </a:cubicBezTo>
                  <a:cubicBezTo>
                    <a:pt x="647803" y="332860"/>
                    <a:pt x="647708" y="334575"/>
                    <a:pt x="647517" y="336480"/>
                  </a:cubicBezTo>
                  <a:cubicBezTo>
                    <a:pt x="647422" y="338385"/>
                    <a:pt x="647137" y="341052"/>
                    <a:pt x="646946" y="341528"/>
                  </a:cubicBezTo>
                  <a:cubicBezTo>
                    <a:pt x="646851" y="341719"/>
                    <a:pt x="646565" y="342100"/>
                    <a:pt x="646279" y="342576"/>
                  </a:cubicBezTo>
                  <a:cubicBezTo>
                    <a:pt x="644946" y="344576"/>
                    <a:pt x="643708" y="346481"/>
                    <a:pt x="643708" y="347338"/>
                  </a:cubicBezTo>
                  <a:cubicBezTo>
                    <a:pt x="643708" y="347910"/>
                    <a:pt x="643898" y="348481"/>
                    <a:pt x="644374" y="348862"/>
                  </a:cubicBezTo>
                  <a:cubicBezTo>
                    <a:pt x="644946" y="349339"/>
                    <a:pt x="645708" y="349529"/>
                    <a:pt x="646470" y="349434"/>
                  </a:cubicBezTo>
                  <a:cubicBezTo>
                    <a:pt x="648660" y="349148"/>
                    <a:pt x="651328" y="349053"/>
                    <a:pt x="652185" y="349910"/>
                  </a:cubicBezTo>
                  <a:cubicBezTo>
                    <a:pt x="652471" y="350196"/>
                    <a:pt x="652471" y="350482"/>
                    <a:pt x="652375" y="350958"/>
                  </a:cubicBezTo>
                  <a:cubicBezTo>
                    <a:pt x="651613" y="353625"/>
                    <a:pt x="650851" y="357149"/>
                    <a:pt x="650851" y="359245"/>
                  </a:cubicBezTo>
                  <a:cubicBezTo>
                    <a:pt x="650851" y="359626"/>
                    <a:pt x="650851" y="360102"/>
                    <a:pt x="650946" y="360578"/>
                  </a:cubicBezTo>
                  <a:cubicBezTo>
                    <a:pt x="651042" y="362293"/>
                    <a:pt x="651137" y="365817"/>
                    <a:pt x="650851" y="366293"/>
                  </a:cubicBezTo>
                  <a:cubicBezTo>
                    <a:pt x="650375" y="367055"/>
                    <a:pt x="649899" y="369246"/>
                    <a:pt x="650470" y="370198"/>
                  </a:cubicBezTo>
                  <a:cubicBezTo>
                    <a:pt x="650661" y="370484"/>
                    <a:pt x="651042" y="370675"/>
                    <a:pt x="651423" y="370675"/>
                  </a:cubicBezTo>
                  <a:cubicBezTo>
                    <a:pt x="651804" y="370579"/>
                    <a:pt x="652375" y="370484"/>
                    <a:pt x="653042" y="370294"/>
                  </a:cubicBezTo>
                  <a:cubicBezTo>
                    <a:pt x="654471" y="369913"/>
                    <a:pt x="656376" y="369341"/>
                    <a:pt x="657424" y="369913"/>
                  </a:cubicBezTo>
                  <a:cubicBezTo>
                    <a:pt x="659043" y="370770"/>
                    <a:pt x="663996" y="372580"/>
                    <a:pt x="665615" y="373246"/>
                  </a:cubicBezTo>
                  <a:lnTo>
                    <a:pt x="665805" y="373342"/>
                  </a:lnTo>
                  <a:cubicBezTo>
                    <a:pt x="669996" y="376104"/>
                    <a:pt x="674569" y="379342"/>
                    <a:pt x="674949" y="379914"/>
                  </a:cubicBezTo>
                  <a:cubicBezTo>
                    <a:pt x="675330" y="380866"/>
                    <a:pt x="677045" y="385724"/>
                    <a:pt x="678284" y="386962"/>
                  </a:cubicBezTo>
                  <a:cubicBezTo>
                    <a:pt x="678950" y="387724"/>
                    <a:pt x="680093" y="387820"/>
                    <a:pt x="680950" y="387915"/>
                  </a:cubicBezTo>
                  <a:cubicBezTo>
                    <a:pt x="681808" y="388010"/>
                    <a:pt x="682284" y="388105"/>
                    <a:pt x="682474" y="388391"/>
                  </a:cubicBezTo>
                  <a:cubicBezTo>
                    <a:pt x="683046" y="389439"/>
                    <a:pt x="686094" y="394297"/>
                    <a:pt x="686951" y="394963"/>
                  </a:cubicBezTo>
                  <a:cubicBezTo>
                    <a:pt x="687332" y="395249"/>
                    <a:pt x="688094" y="395630"/>
                    <a:pt x="689046" y="396011"/>
                  </a:cubicBezTo>
                  <a:cubicBezTo>
                    <a:pt x="689999" y="396392"/>
                    <a:pt x="691333" y="396964"/>
                    <a:pt x="691618" y="397345"/>
                  </a:cubicBezTo>
                  <a:lnTo>
                    <a:pt x="691714" y="397535"/>
                  </a:lnTo>
                  <a:cubicBezTo>
                    <a:pt x="692380" y="398488"/>
                    <a:pt x="693999" y="400583"/>
                    <a:pt x="696000" y="400583"/>
                  </a:cubicBezTo>
                  <a:cubicBezTo>
                    <a:pt x="696952" y="400583"/>
                    <a:pt x="698381" y="400393"/>
                    <a:pt x="699810" y="400202"/>
                  </a:cubicBezTo>
                  <a:cubicBezTo>
                    <a:pt x="701334" y="400012"/>
                    <a:pt x="702858" y="399821"/>
                    <a:pt x="703429" y="399916"/>
                  </a:cubicBezTo>
                  <a:cubicBezTo>
                    <a:pt x="704477" y="400012"/>
                    <a:pt x="707335" y="402012"/>
                    <a:pt x="707239" y="403345"/>
                  </a:cubicBezTo>
                  <a:lnTo>
                    <a:pt x="707239" y="404107"/>
                  </a:lnTo>
                  <a:cubicBezTo>
                    <a:pt x="707144" y="405346"/>
                    <a:pt x="707049" y="408013"/>
                    <a:pt x="706477" y="408394"/>
                  </a:cubicBezTo>
                  <a:cubicBezTo>
                    <a:pt x="706477" y="408394"/>
                    <a:pt x="702858" y="411156"/>
                    <a:pt x="702668" y="412775"/>
                  </a:cubicBezTo>
                  <a:cubicBezTo>
                    <a:pt x="702572" y="413156"/>
                    <a:pt x="702762" y="413442"/>
                    <a:pt x="702953" y="413537"/>
                  </a:cubicBezTo>
                  <a:cubicBezTo>
                    <a:pt x="703715" y="414299"/>
                    <a:pt x="706001" y="416680"/>
                    <a:pt x="704953" y="418109"/>
                  </a:cubicBezTo>
                  <a:cubicBezTo>
                    <a:pt x="704382" y="418871"/>
                    <a:pt x="703524" y="419633"/>
                    <a:pt x="702668" y="420300"/>
                  </a:cubicBezTo>
                  <a:cubicBezTo>
                    <a:pt x="701429" y="421348"/>
                    <a:pt x="700667" y="422015"/>
                    <a:pt x="700762" y="422681"/>
                  </a:cubicBezTo>
                  <a:cubicBezTo>
                    <a:pt x="700762" y="422872"/>
                    <a:pt x="700858" y="423062"/>
                    <a:pt x="700858" y="423253"/>
                  </a:cubicBezTo>
                  <a:cubicBezTo>
                    <a:pt x="701048" y="424110"/>
                    <a:pt x="701334" y="425634"/>
                    <a:pt x="700858" y="426586"/>
                  </a:cubicBezTo>
                  <a:cubicBezTo>
                    <a:pt x="700667" y="426967"/>
                    <a:pt x="700476" y="427253"/>
                    <a:pt x="700286" y="427539"/>
                  </a:cubicBezTo>
                  <a:cubicBezTo>
                    <a:pt x="699905" y="428111"/>
                    <a:pt x="699619" y="428587"/>
                    <a:pt x="699715" y="429539"/>
                  </a:cubicBezTo>
                  <a:cubicBezTo>
                    <a:pt x="699715" y="429920"/>
                    <a:pt x="699810" y="430492"/>
                    <a:pt x="700000" y="431158"/>
                  </a:cubicBezTo>
                  <a:cubicBezTo>
                    <a:pt x="700191" y="432397"/>
                    <a:pt x="700572" y="434207"/>
                    <a:pt x="700191" y="434968"/>
                  </a:cubicBezTo>
                  <a:cubicBezTo>
                    <a:pt x="700096" y="435254"/>
                    <a:pt x="699810" y="435635"/>
                    <a:pt x="699619" y="436111"/>
                  </a:cubicBezTo>
                  <a:cubicBezTo>
                    <a:pt x="698381" y="438397"/>
                    <a:pt x="697619" y="440017"/>
                    <a:pt x="698476" y="440493"/>
                  </a:cubicBezTo>
                  <a:cubicBezTo>
                    <a:pt x="698667" y="440588"/>
                    <a:pt x="698953" y="440779"/>
                    <a:pt x="699333" y="440874"/>
                  </a:cubicBezTo>
                  <a:cubicBezTo>
                    <a:pt x="700476" y="441350"/>
                    <a:pt x="702381" y="442112"/>
                    <a:pt x="702381" y="443160"/>
                  </a:cubicBezTo>
                  <a:cubicBezTo>
                    <a:pt x="702286" y="444493"/>
                    <a:pt x="702668" y="448208"/>
                    <a:pt x="704191" y="448494"/>
                  </a:cubicBezTo>
                  <a:cubicBezTo>
                    <a:pt x="705525" y="448684"/>
                    <a:pt x="706859" y="447351"/>
                    <a:pt x="707144" y="446970"/>
                  </a:cubicBezTo>
                  <a:cubicBezTo>
                    <a:pt x="707239" y="446875"/>
                    <a:pt x="707335" y="446779"/>
                    <a:pt x="707430" y="446589"/>
                  </a:cubicBezTo>
                  <a:cubicBezTo>
                    <a:pt x="709430" y="443636"/>
                    <a:pt x="710192" y="443160"/>
                    <a:pt x="710478" y="443160"/>
                  </a:cubicBezTo>
                  <a:cubicBezTo>
                    <a:pt x="711811" y="443160"/>
                    <a:pt x="715050" y="442207"/>
                    <a:pt x="715811" y="441922"/>
                  </a:cubicBezTo>
                  <a:cubicBezTo>
                    <a:pt x="717240" y="441445"/>
                    <a:pt x="719526" y="440303"/>
                    <a:pt x="719622" y="438588"/>
                  </a:cubicBezTo>
                  <a:cubicBezTo>
                    <a:pt x="719622" y="438016"/>
                    <a:pt x="719622" y="437064"/>
                    <a:pt x="719622" y="436016"/>
                  </a:cubicBezTo>
                  <a:cubicBezTo>
                    <a:pt x="719622" y="434207"/>
                    <a:pt x="719526" y="431158"/>
                    <a:pt x="719812" y="430682"/>
                  </a:cubicBezTo>
                  <a:lnTo>
                    <a:pt x="720193" y="430015"/>
                  </a:lnTo>
                  <a:cubicBezTo>
                    <a:pt x="723813" y="423920"/>
                    <a:pt x="725432" y="420967"/>
                    <a:pt x="725432" y="420395"/>
                  </a:cubicBezTo>
                  <a:cubicBezTo>
                    <a:pt x="725432" y="420205"/>
                    <a:pt x="725432" y="419633"/>
                    <a:pt x="725242" y="418681"/>
                  </a:cubicBezTo>
                  <a:cubicBezTo>
                    <a:pt x="724956" y="416585"/>
                    <a:pt x="724289" y="411537"/>
                    <a:pt x="725242" y="410489"/>
                  </a:cubicBezTo>
                  <a:cubicBezTo>
                    <a:pt x="725336" y="410394"/>
                    <a:pt x="725336" y="410394"/>
                    <a:pt x="725432" y="410394"/>
                  </a:cubicBezTo>
                  <a:cubicBezTo>
                    <a:pt x="726289" y="410299"/>
                    <a:pt x="727528" y="410108"/>
                    <a:pt x="728956" y="410013"/>
                  </a:cubicBezTo>
                  <a:cubicBezTo>
                    <a:pt x="731147" y="409727"/>
                    <a:pt x="733338" y="409537"/>
                    <a:pt x="734005" y="409346"/>
                  </a:cubicBezTo>
                  <a:cubicBezTo>
                    <a:pt x="735719" y="408870"/>
                    <a:pt x="745720" y="405250"/>
                    <a:pt x="749149" y="400202"/>
                  </a:cubicBezTo>
                  <a:cubicBezTo>
                    <a:pt x="749149" y="400107"/>
                    <a:pt x="753245" y="393535"/>
                    <a:pt x="755436" y="389439"/>
                  </a:cubicBezTo>
                  <a:cubicBezTo>
                    <a:pt x="757341" y="385915"/>
                    <a:pt x="757531" y="380200"/>
                    <a:pt x="757626" y="377056"/>
                  </a:cubicBezTo>
                  <a:cubicBezTo>
                    <a:pt x="757626" y="376485"/>
                    <a:pt x="757626" y="376009"/>
                    <a:pt x="757722" y="375628"/>
                  </a:cubicBezTo>
                  <a:cubicBezTo>
                    <a:pt x="757817" y="373723"/>
                    <a:pt x="754578" y="370294"/>
                    <a:pt x="751149" y="367055"/>
                  </a:cubicBezTo>
                  <a:cubicBezTo>
                    <a:pt x="750673" y="366579"/>
                    <a:pt x="750293" y="366198"/>
                    <a:pt x="749911" y="365912"/>
                  </a:cubicBezTo>
                  <a:cubicBezTo>
                    <a:pt x="749626" y="365626"/>
                    <a:pt x="749530" y="365341"/>
                    <a:pt x="749530" y="365055"/>
                  </a:cubicBezTo>
                  <a:cubicBezTo>
                    <a:pt x="749721" y="364198"/>
                    <a:pt x="751149" y="363245"/>
                    <a:pt x="752197" y="362578"/>
                  </a:cubicBezTo>
                  <a:cubicBezTo>
                    <a:pt x="752483" y="362388"/>
                    <a:pt x="752769" y="362197"/>
                    <a:pt x="752959" y="362007"/>
                  </a:cubicBezTo>
                  <a:cubicBezTo>
                    <a:pt x="753531" y="361531"/>
                    <a:pt x="756579" y="359530"/>
                    <a:pt x="759055" y="357911"/>
                  </a:cubicBezTo>
                  <a:cubicBezTo>
                    <a:pt x="760770" y="356768"/>
                    <a:pt x="762389" y="355720"/>
                    <a:pt x="762865" y="355435"/>
                  </a:cubicBezTo>
                  <a:cubicBezTo>
                    <a:pt x="764389" y="354387"/>
                    <a:pt x="767247" y="347148"/>
                    <a:pt x="767628" y="345814"/>
                  </a:cubicBezTo>
                  <a:cubicBezTo>
                    <a:pt x="768009" y="344290"/>
                    <a:pt x="769152" y="339337"/>
                    <a:pt x="769437" y="338099"/>
                  </a:cubicBezTo>
                  <a:cubicBezTo>
                    <a:pt x="769628" y="337147"/>
                    <a:pt x="771533" y="335718"/>
                    <a:pt x="772581" y="334861"/>
                  </a:cubicBezTo>
                  <a:lnTo>
                    <a:pt x="772961" y="334575"/>
                  </a:lnTo>
                  <a:cubicBezTo>
                    <a:pt x="774010" y="333718"/>
                    <a:pt x="773724" y="331622"/>
                    <a:pt x="773438" y="329431"/>
                  </a:cubicBezTo>
                  <a:cubicBezTo>
                    <a:pt x="773343" y="328765"/>
                    <a:pt x="773248" y="328193"/>
                    <a:pt x="773248" y="327622"/>
                  </a:cubicBezTo>
                  <a:cubicBezTo>
                    <a:pt x="773152" y="325812"/>
                    <a:pt x="774200" y="324574"/>
                    <a:pt x="775153" y="323431"/>
                  </a:cubicBezTo>
                  <a:cubicBezTo>
                    <a:pt x="775248" y="323240"/>
                    <a:pt x="775438" y="323145"/>
                    <a:pt x="775533" y="322954"/>
                  </a:cubicBezTo>
                  <a:cubicBezTo>
                    <a:pt x="776391" y="321907"/>
                    <a:pt x="779915" y="321335"/>
                    <a:pt x="780963" y="321335"/>
                  </a:cubicBezTo>
                  <a:cubicBezTo>
                    <a:pt x="781630" y="321335"/>
                    <a:pt x="782677" y="322478"/>
                    <a:pt x="783153" y="323240"/>
                  </a:cubicBezTo>
                  <a:cubicBezTo>
                    <a:pt x="783249" y="323431"/>
                    <a:pt x="783725" y="324097"/>
                    <a:pt x="786201" y="324669"/>
                  </a:cubicBezTo>
                  <a:cubicBezTo>
                    <a:pt x="787059" y="324859"/>
                    <a:pt x="788011" y="325050"/>
                    <a:pt x="788869" y="325240"/>
                  </a:cubicBezTo>
                  <a:cubicBezTo>
                    <a:pt x="790392" y="325526"/>
                    <a:pt x="792202" y="325812"/>
                    <a:pt x="792488" y="326193"/>
                  </a:cubicBezTo>
                  <a:cubicBezTo>
                    <a:pt x="792869" y="326669"/>
                    <a:pt x="796012" y="329908"/>
                    <a:pt x="798012" y="328955"/>
                  </a:cubicBezTo>
                  <a:cubicBezTo>
                    <a:pt x="798298" y="328860"/>
                    <a:pt x="798584" y="328669"/>
                    <a:pt x="798870" y="328479"/>
                  </a:cubicBezTo>
                  <a:cubicBezTo>
                    <a:pt x="800108" y="327812"/>
                    <a:pt x="801632" y="326955"/>
                    <a:pt x="802394" y="327431"/>
                  </a:cubicBezTo>
                  <a:cubicBezTo>
                    <a:pt x="805633" y="329431"/>
                    <a:pt x="807633" y="331336"/>
                    <a:pt x="807633" y="332194"/>
                  </a:cubicBezTo>
                  <a:cubicBezTo>
                    <a:pt x="807537" y="333718"/>
                    <a:pt x="807443" y="335242"/>
                    <a:pt x="808204" y="336670"/>
                  </a:cubicBezTo>
                  <a:cubicBezTo>
                    <a:pt x="808871" y="338099"/>
                    <a:pt x="813443" y="344862"/>
                    <a:pt x="814586" y="345814"/>
                  </a:cubicBezTo>
                  <a:cubicBezTo>
                    <a:pt x="814967" y="346100"/>
                    <a:pt x="815824" y="346672"/>
                    <a:pt x="816872" y="347243"/>
                  </a:cubicBezTo>
                  <a:cubicBezTo>
                    <a:pt x="818110" y="348005"/>
                    <a:pt x="820301" y="349243"/>
                    <a:pt x="820682" y="349815"/>
                  </a:cubicBezTo>
                  <a:cubicBezTo>
                    <a:pt x="820396" y="349910"/>
                    <a:pt x="820110" y="350005"/>
                    <a:pt x="819825" y="350196"/>
                  </a:cubicBezTo>
                  <a:cubicBezTo>
                    <a:pt x="818587" y="350672"/>
                    <a:pt x="816968" y="351339"/>
                    <a:pt x="816872" y="352768"/>
                  </a:cubicBezTo>
                  <a:cubicBezTo>
                    <a:pt x="816872" y="353149"/>
                    <a:pt x="816872" y="353720"/>
                    <a:pt x="816777" y="354577"/>
                  </a:cubicBezTo>
                  <a:cubicBezTo>
                    <a:pt x="816681" y="356863"/>
                    <a:pt x="816586" y="361531"/>
                    <a:pt x="816110" y="362293"/>
                  </a:cubicBezTo>
                  <a:cubicBezTo>
                    <a:pt x="815729" y="362864"/>
                    <a:pt x="815443" y="363531"/>
                    <a:pt x="815158" y="364198"/>
                  </a:cubicBezTo>
                  <a:cubicBezTo>
                    <a:pt x="814872" y="364960"/>
                    <a:pt x="814491" y="365817"/>
                    <a:pt x="814015" y="366388"/>
                  </a:cubicBezTo>
                  <a:cubicBezTo>
                    <a:pt x="813824" y="366579"/>
                    <a:pt x="813633" y="366865"/>
                    <a:pt x="813443" y="367150"/>
                  </a:cubicBezTo>
                  <a:cubicBezTo>
                    <a:pt x="812205" y="368770"/>
                    <a:pt x="811157" y="370198"/>
                    <a:pt x="811348" y="371056"/>
                  </a:cubicBezTo>
                  <a:cubicBezTo>
                    <a:pt x="811443" y="371341"/>
                    <a:pt x="811538" y="371532"/>
                    <a:pt x="811824" y="371627"/>
                  </a:cubicBezTo>
                  <a:cubicBezTo>
                    <a:pt x="812300" y="371913"/>
                    <a:pt x="813253" y="372103"/>
                    <a:pt x="814396" y="372294"/>
                  </a:cubicBezTo>
                  <a:cubicBezTo>
                    <a:pt x="815348" y="372484"/>
                    <a:pt x="817348" y="372770"/>
                    <a:pt x="817444" y="373151"/>
                  </a:cubicBezTo>
                  <a:cubicBezTo>
                    <a:pt x="817348" y="374199"/>
                    <a:pt x="818396" y="377914"/>
                    <a:pt x="820015" y="378199"/>
                  </a:cubicBezTo>
                  <a:cubicBezTo>
                    <a:pt x="820301" y="378199"/>
                    <a:pt x="820586" y="378295"/>
                    <a:pt x="820968" y="378295"/>
                  </a:cubicBezTo>
                  <a:cubicBezTo>
                    <a:pt x="822206" y="378390"/>
                    <a:pt x="824397" y="378580"/>
                    <a:pt x="824968" y="379057"/>
                  </a:cubicBezTo>
                  <a:cubicBezTo>
                    <a:pt x="825540" y="379533"/>
                    <a:pt x="828016" y="381152"/>
                    <a:pt x="829350" y="380485"/>
                  </a:cubicBezTo>
                  <a:cubicBezTo>
                    <a:pt x="829826" y="380295"/>
                    <a:pt x="830493" y="379628"/>
                    <a:pt x="831636" y="378390"/>
                  </a:cubicBezTo>
                  <a:cubicBezTo>
                    <a:pt x="832779" y="377247"/>
                    <a:pt x="834969" y="374961"/>
                    <a:pt x="835636" y="374961"/>
                  </a:cubicBezTo>
                  <a:cubicBezTo>
                    <a:pt x="837351" y="374961"/>
                    <a:pt x="839446" y="373437"/>
                    <a:pt x="840303" y="372294"/>
                  </a:cubicBezTo>
                  <a:cubicBezTo>
                    <a:pt x="840494" y="372008"/>
                    <a:pt x="840970" y="371437"/>
                    <a:pt x="841637" y="370579"/>
                  </a:cubicBezTo>
                  <a:cubicBezTo>
                    <a:pt x="843637" y="367817"/>
                    <a:pt x="847828" y="362197"/>
                    <a:pt x="849067" y="361340"/>
                  </a:cubicBezTo>
                  <a:cubicBezTo>
                    <a:pt x="851543" y="359721"/>
                    <a:pt x="852686" y="360292"/>
                    <a:pt x="853258" y="360864"/>
                  </a:cubicBezTo>
                  <a:cubicBezTo>
                    <a:pt x="854591" y="362007"/>
                    <a:pt x="855639" y="365531"/>
                    <a:pt x="854972" y="366674"/>
                  </a:cubicBezTo>
                  <a:cubicBezTo>
                    <a:pt x="854781" y="366960"/>
                    <a:pt x="854496" y="367341"/>
                    <a:pt x="854210" y="367722"/>
                  </a:cubicBezTo>
                  <a:cubicBezTo>
                    <a:pt x="853162" y="368960"/>
                    <a:pt x="851829" y="370770"/>
                    <a:pt x="853258" y="372580"/>
                  </a:cubicBezTo>
                  <a:cubicBezTo>
                    <a:pt x="854591" y="374389"/>
                    <a:pt x="854686" y="375628"/>
                    <a:pt x="854781" y="376485"/>
                  </a:cubicBezTo>
                  <a:lnTo>
                    <a:pt x="854781" y="376866"/>
                  </a:lnTo>
                  <a:cubicBezTo>
                    <a:pt x="855068" y="378199"/>
                    <a:pt x="855544" y="380485"/>
                    <a:pt x="855162" y="381247"/>
                  </a:cubicBezTo>
                  <a:cubicBezTo>
                    <a:pt x="854591" y="382295"/>
                    <a:pt x="854019" y="384295"/>
                    <a:pt x="854781" y="385438"/>
                  </a:cubicBezTo>
                  <a:cubicBezTo>
                    <a:pt x="855639" y="386772"/>
                    <a:pt x="857067" y="389344"/>
                    <a:pt x="857067" y="390487"/>
                  </a:cubicBezTo>
                  <a:cubicBezTo>
                    <a:pt x="857067" y="391249"/>
                    <a:pt x="857544" y="392678"/>
                    <a:pt x="858020" y="394011"/>
                  </a:cubicBezTo>
                  <a:cubicBezTo>
                    <a:pt x="858401" y="395154"/>
                    <a:pt x="858782" y="396392"/>
                    <a:pt x="858877" y="396964"/>
                  </a:cubicBezTo>
                  <a:cubicBezTo>
                    <a:pt x="858973" y="398107"/>
                    <a:pt x="858306" y="401250"/>
                    <a:pt x="857830" y="401917"/>
                  </a:cubicBezTo>
                  <a:cubicBezTo>
                    <a:pt x="857258" y="402774"/>
                    <a:pt x="856210" y="406203"/>
                    <a:pt x="856305" y="407822"/>
                  </a:cubicBezTo>
                  <a:cubicBezTo>
                    <a:pt x="856305" y="408870"/>
                    <a:pt x="857544" y="411346"/>
                    <a:pt x="858686" y="413442"/>
                  </a:cubicBezTo>
                  <a:cubicBezTo>
                    <a:pt x="859259" y="414585"/>
                    <a:pt x="859735" y="415633"/>
                    <a:pt x="859925" y="416204"/>
                  </a:cubicBezTo>
                  <a:cubicBezTo>
                    <a:pt x="860211" y="416966"/>
                    <a:pt x="860592" y="417633"/>
                    <a:pt x="860973" y="418204"/>
                  </a:cubicBezTo>
                  <a:cubicBezTo>
                    <a:pt x="861354" y="418776"/>
                    <a:pt x="861735" y="419347"/>
                    <a:pt x="861830" y="420014"/>
                  </a:cubicBezTo>
                  <a:cubicBezTo>
                    <a:pt x="862116" y="421538"/>
                    <a:pt x="863926" y="422776"/>
                    <a:pt x="864687" y="423157"/>
                  </a:cubicBezTo>
                  <a:cubicBezTo>
                    <a:pt x="865449" y="423538"/>
                    <a:pt x="867735" y="425062"/>
                    <a:pt x="869545" y="426301"/>
                  </a:cubicBezTo>
                  <a:cubicBezTo>
                    <a:pt x="870403" y="426872"/>
                    <a:pt x="871260" y="427444"/>
                    <a:pt x="871831" y="427729"/>
                  </a:cubicBezTo>
                  <a:cubicBezTo>
                    <a:pt x="873831" y="429063"/>
                    <a:pt x="875927" y="430778"/>
                    <a:pt x="876022" y="431254"/>
                  </a:cubicBezTo>
                  <a:cubicBezTo>
                    <a:pt x="876022" y="431349"/>
                    <a:pt x="876022" y="431444"/>
                    <a:pt x="875832" y="431635"/>
                  </a:cubicBezTo>
                  <a:cubicBezTo>
                    <a:pt x="875355" y="432111"/>
                    <a:pt x="874308" y="432587"/>
                    <a:pt x="873736" y="432587"/>
                  </a:cubicBezTo>
                  <a:cubicBezTo>
                    <a:pt x="872593" y="432587"/>
                    <a:pt x="869736" y="433063"/>
                    <a:pt x="869640" y="433063"/>
                  </a:cubicBezTo>
                  <a:lnTo>
                    <a:pt x="869545" y="433063"/>
                  </a:lnTo>
                  <a:cubicBezTo>
                    <a:pt x="869260" y="433159"/>
                    <a:pt x="862592" y="436302"/>
                    <a:pt x="861830" y="436778"/>
                  </a:cubicBezTo>
                  <a:cubicBezTo>
                    <a:pt x="860973" y="437254"/>
                    <a:pt x="860592" y="438778"/>
                    <a:pt x="860878" y="439540"/>
                  </a:cubicBezTo>
                  <a:cubicBezTo>
                    <a:pt x="861068" y="439921"/>
                    <a:pt x="861544" y="440112"/>
                    <a:pt x="862021" y="440017"/>
                  </a:cubicBezTo>
                  <a:lnTo>
                    <a:pt x="862592" y="439826"/>
                  </a:lnTo>
                  <a:cubicBezTo>
                    <a:pt x="864306" y="439350"/>
                    <a:pt x="868784" y="438112"/>
                    <a:pt x="869831" y="438016"/>
                  </a:cubicBezTo>
                  <a:cubicBezTo>
                    <a:pt x="870117" y="438016"/>
                    <a:pt x="870688" y="437826"/>
                    <a:pt x="871355" y="437731"/>
                  </a:cubicBezTo>
                  <a:cubicBezTo>
                    <a:pt x="872879" y="437445"/>
                    <a:pt x="875641" y="436874"/>
                    <a:pt x="876213" y="437350"/>
                  </a:cubicBezTo>
                  <a:cubicBezTo>
                    <a:pt x="876213" y="437350"/>
                    <a:pt x="880023" y="440112"/>
                    <a:pt x="880975" y="440303"/>
                  </a:cubicBezTo>
                  <a:cubicBezTo>
                    <a:pt x="881261" y="440398"/>
                    <a:pt x="882404" y="441541"/>
                    <a:pt x="882880" y="442779"/>
                  </a:cubicBezTo>
                  <a:cubicBezTo>
                    <a:pt x="883071" y="443350"/>
                    <a:pt x="883166" y="443732"/>
                    <a:pt x="882976" y="444017"/>
                  </a:cubicBezTo>
                  <a:cubicBezTo>
                    <a:pt x="882594" y="444779"/>
                    <a:pt x="881356" y="447161"/>
                    <a:pt x="881071" y="448684"/>
                  </a:cubicBezTo>
                  <a:cubicBezTo>
                    <a:pt x="880404" y="451828"/>
                    <a:pt x="878880" y="458305"/>
                    <a:pt x="878023" y="459067"/>
                  </a:cubicBezTo>
                  <a:cubicBezTo>
                    <a:pt x="877260" y="459067"/>
                    <a:pt x="875070" y="459162"/>
                    <a:pt x="873736" y="459924"/>
                  </a:cubicBezTo>
                  <a:cubicBezTo>
                    <a:pt x="873260" y="460210"/>
                    <a:pt x="872689" y="460686"/>
                    <a:pt x="872117" y="461162"/>
                  </a:cubicBezTo>
                  <a:cubicBezTo>
                    <a:pt x="871260" y="461924"/>
                    <a:pt x="870212" y="462877"/>
                    <a:pt x="869450" y="462877"/>
                  </a:cubicBezTo>
                  <a:cubicBezTo>
                    <a:pt x="868974" y="462972"/>
                    <a:pt x="868307" y="462877"/>
                    <a:pt x="867640" y="462782"/>
                  </a:cubicBezTo>
                  <a:cubicBezTo>
                    <a:pt x="866402" y="462686"/>
                    <a:pt x="865069" y="462591"/>
                    <a:pt x="864021" y="462972"/>
                  </a:cubicBezTo>
                  <a:cubicBezTo>
                    <a:pt x="863735" y="463067"/>
                    <a:pt x="863354" y="463258"/>
                    <a:pt x="862878" y="463448"/>
                  </a:cubicBezTo>
                  <a:cubicBezTo>
                    <a:pt x="861449" y="464115"/>
                    <a:pt x="859259" y="465067"/>
                    <a:pt x="858306" y="465067"/>
                  </a:cubicBezTo>
                  <a:cubicBezTo>
                    <a:pt x="858020" y="465067"/>
                    <a:pt x="857734" y="465067"/>
                    <a:pt x="857353" y="465067"/>
                  </a:cubicBezTo>
                  <a:cubicBezTo>
                    <a:pt x="855734" y="464972"/>
                    <a:pt x="853448" y="464877"/>
                    <a:pt x="852305" y="465829"/>
                  </a:cubicBezTo>
                  <a:cubicBezTo>
                    <a:pt x="851829" y="466211"/>
                    <a:pt x="850971" y="467258"/>
                    <a:pt x="849924" y="468496"/>
                  </a:cubicBezTo>
                  <a:cubicBezTo>
                    <a:pt x="848400" y="470211"/>
                    <a:pt x="845923" y="473068"/>
                    <a:pt x="845447" y="473259"/>
                  </a:cubicBezTo>
                  <a:cubicBezTo>
                    <a:pt x="845256" y="473259"/>
                    <a:pt x="844971" y="473354"/>
                    <a:pt x="844494" y="473449"/>
                  </a:cubicBezTo>
                  <a:cubicBezTo>
                    <a:pt x="837446" y="474974"/>
                    <a:pt x="833446" y="475354"/>
                    <a:pt x="832398" y="474592"/>
                  </a:cubicBezTo>
                  <a:cubicBezTo>
                    <a:pt x="830493" y="473164"/>
                    <a:pt x="827159" y="471449"/>
                    <a:pt x="825635" y="471449"/>
                  </a:cubicBezTo>
                  <a:cubicBezTo>
                    <a:pt x="825254" y="471449"/>
                    <a:pt x="824397" y="471354"/>
                    <a:pt x="823540" y="471259"/>
                  </a:cubicBezTo>
                  <a:cubicBezTo>
                    <a:pt x="821349" y="471068"/>
                    <a:pt x="819634" y="470878"/>
                    <a:pt x="818872" y="471163"/>
                  </a:cubicBezTo>
                  <a:cubicBezTo>
                    <a:pt x="817920" y="471449"/>
                    <a:pt x="814872" y="471735"/>
                    <a:pt x="813253" y="470592"/>
                  </a:cubicBezTo>
                  <a:cubicBezTo>
                    <a:pt x="811538" y="469354"/>
                    <a:pt x="806490" y="466591"/>
                    <a:pt x="803061" y="468401"/>
                  </a:cubicBezTo>
                  <a:cubicBezTo>
                    <a:pt x="799917" y="470116"/>
                    <a:pt x="793631" y="474116"/>
                    <a:pt x="792298" y="475354"/>
                  </a:cubicBezTo>
                  <a:cubicBezTo>
                    <a:pt x="792011" y="475640"/>
                    <a:pt x="791631" y="476021"/>
                    <a:pt x="791250" y="476497"/>
                  </a:cubicBezTo>
                  <a:cubicBezTo>
                    <a:pt x="790107" y="477736"/>
                    <a:pt x="788297" y="479736"/>
                    <a:pt x="787535" y="480022"/>
                  </a:cubicBezTo>
                  <a:cubicBezTo>
                    <a:pt x="787059" y="480212"/>
                    <a:pt x="785916" y="480498"/>
                    <a:pt x="784773" y="480784"/>
                  </a:cubicBezTo>
                  <a:cubicBezTo>
                    <a:pt x="782582" y="481355"/>
                    <a:pt x="781249" y="481736"/>
                    <a:pt x="780867" y="482022"/>
                  </a:cubicBezTo>
                  <a:cubicBezTo>
                    <a:pt x="780391" y="482308"/>
                    <a:pt x="777819" y="485546"/>
                    <a:pt x="777819" y="486880"/>
                  </a:cubicBezTo>
                  <a:lnTo>
                    <a:pt x="777724" y="486784"/>
                  </a:lnTo>
                  <a:cubicBezTo>
                    <a:pt x="777724" y="486784"/>
                    <a:pt x="773438" y="489451"/>
                    <a:pt x="772105" y="490023"/>
                  </a:cubicBezTo>
                  <a:cubicBezTo>
                    <a:pt x="771438" y="490309"/>
                    <a:pt x="769723" y="491642"/>
                    <a:pt x="767628" y="493071"/>
                  </a:cubicBezTo>
                  <a:cubicBezTo>
                    <a:pt x="765151" y="494881"/>
                    <a:pt x="762389" y="496786"/>
                    <a:pt x="761341" y="497262"/>
                  </a:cubicBezTo>
                  <a:cubicBezTo>
                    <a:pt x="760579" y="497548"/>
                    <a:pt x="756769" y="498786"/>
                    <a:pt x="752769" y="500120"/>
                  </a:cubicBezTo>
                  <a:cubicBezTo>
                    <a:pt x="744959" y="502691"/>
                    <a:pt x="739339" y="504501"/>
                    <a:pt x="738576" y="505072"/>
                  </a:cubicBezTo>
                  <a:cubicBezTo>
                    <a:pt x="738100" y="505453"/>
                    <a:pt x="736100" y="506215"/>
                    <a:pt x="734290" y="507073"/>
                  </a:cubicBezTo>
                  <a:cubicBezTo>
                    <a:pt x="731243" y="508406"/>
                    <a:pt x="729147" y="509263"/>
                    <a:pt x="728671" y="509740"/>
                  </a:cubicBezTo>
                  <a:cubicBezTo>
                    <a:pt x="728480" y="509930"/>
                    <a:pt x="728290" y="510121"/>
                    <a:pt x="728004" y="510311"/>
                  </a:cubicBezTo>
                  <a:cubicBezTo>
                    <a:pt x="726861" y="511359"/>
                    <a:pt x="725051" y="513169"/>
                    <a:pt x="723527" y="513931"/>
                  </a:cubicBezTo>
                  <a:cubicBezTo>
                    <a:pt x="722670" y="514407"/>
                    <a:pt x="721241" y="514978"/>
                    <a:pt x="719717" y="515645"/>
                  </a:cubicBezTo>
                  <a:cubicBezTo>
                    <a:pt x="717812" y="516503"/>
                    <a:pt x="715811" y="517360"/>
                    <a:pt x="715050" y="517836"/>
                  </a:cubicBezTo>
                  <a:cubicBezTo>
                    <a:pt x="713526" y="518693"/>
                    <a:pt x="710001" y="520884"/>
                    <a:pt x="708763" y="521646"/>
                  </a:cubicBezTo>
                  <a:cubicBezTo>
                    <a:pt x="707620" y="522408"/>
                    <a:pt x="705620" y="524218"/>
                    <a:pt x="704382" y="526028"/>
                  </a:cubicBezTo>
                  <a:cubicBezTo>
                    <a:pt x="703048" y="525742"/>
                    <a:pt x="699429" y="525932"/>
                    <a:pt x="699048" y="526790"/>
                  </a:cubicBezTo>
                  <a:cubicBezTo>
                    <a:pt x="698953" y="527075"/>
                    <a:pt x="697810" y="528028"/>
                    <a:pt x="696857" y="528313"/>
                  </a:cubicBezTo>
                  <a:cubicBezTo>
                    <a:pt x="696476" y="528409"/>
                    <a:pt x="695238" y="528599"/>
                    <a:pt x="691142" y="528599"/>
                  </a:cubicBezTo>
                  <a:cubicBezTo>
                    <a:pt x="690380" y="528599"/>
                    <a:pt x="683236" y="528885"/>
                    <a:pt x="682474" y="529075"/>
                  </a:cubicBezTo>
                  <a:cubicBezTo>
                    <a:pt x="681712" y="529266"/>
                    <a:pt x="678378" y="531076"/>
                    <a:pt x="677807" y="531838"/>
                  </a:cubicBezTo>
                  <a:cubicBezTo>
                    <a:pt x="677711" y="532028"/>
                    <a:pt x="677426" y="532219"/>
                    <a:pt x="677140" y="532504"/>
                  </a:cubicBezTo>
                  <a:cubicBezTo>
                    <a:pt x="675997" y="533647"/>
                    <a:pt x="674949" y="534695"/>
                    <a:pt x="674949" y="535553"/>
                  </a:cubicBezTo>
                  <a:cubicBezTo>
                    <a:pt x="674949" y="536124"/>
                    <a:pt x="674949" y="536600"/>
                    <a:pt x="675140" y="536886"/>
                  </a:cubicBezTo>
                  <a:cubicBezTo>
                    <a:pt x="674759" y="537267"/>
                    <a:pt x="672949" y="538982"/>
                    <a:pt x="672283" y="539934"/>
                  </a:cubicBezTo>
                  <a:cubicBezTo>
                    <a:pt x="671616" y="539743"/>
                    <a:pt x="670854" y="539648"/>
                    <a:pt x="669996" y="539648"/>
                  </a:cubicBezTo>
                  <a:cubicBezTo>
                    <a:pt x="669139" y="539648"/>
                    <a:pt x="668092" y="539553"/>
                    <a:pt x="667139" y="539553"/>
                  </a:cubicBezTo>
                  <a:cubicBezTo>
                    <a:pt x="666377" y="539553"/>
                    <a:pt x="665615" y="539458"/>
                    <a:pt x="665139" y="539458"/>
                  </a:cubicBezTo>
                  <a:cubicBezTo>
                    <a:pt x="664091" y="539458"/>
                    <a:pt x="661233" y="539934"/>
                    <a:pt x="660567" y="540124"/>
                  </a:cubicBezTo>
                  <a:cubicBezTo>
                    <a:pt x="659710" y="540315"/>
                    <a:pt x="656280" y="541077"/>
                    <a:pt x="655328" y="541077"/>
                  </a:cubicBezTo>
                  <a:cubicBezTo>
                    <a:pt x="654376" y="541077"/>
                    <a:pt x="653614" y="541172"/>
                    <a:pt x="652661" y="541363"/>
                  </a:cubicBezTo>
                  <a:lnTo>
                    <a:pt x="652280" y="541458"/>
                  </a:lnTo>
                  <a:cubicBezTo>
                    <a:pt x="651994" y="541553"/>
                    <a:pt x="651518" y="541649"/>
                    <a:pt x="650946" y="541839"/>
                  </a:cubicBezTo>
                  <a:cubicBezTo>
                    <a:pt x="650185" y="542029"/>
                    <a:pt x="648375" y="542601"/>
                    <a:pt x="647803" y="542506"/>
                  </a:cubicBezTo>
                  <a:cubicBezTo>
                    <a:pt x="647994" y="541649"/>
                    <a:pt x="649994" y="539458"/>
                    <a:pt x="650375" y="539172"/>
                  </a:cubicBezTo>
                  <a:cubicBezTo>
                    <a:pt x="650661" y="539077"/>
                    <a:pt x="651042" y="538982"/>
                    <a:pt x="651328" y="538886"/>
                  </a:cubicBezTo>
                  <a:cubicBezTo>
                    <a:pt x="652090" y="538696"/>
                    <a:pt x="652851" y="538410"/>
                    <a:pt x="653042" y="537838"/>
                  </a:cubicBezTo>
                  <a:cubicBezTo>
                    <a:pt x="653233" y="537267"/>
                    <a:pt x="652756" y="536695"/>
                    <a:pt x="652280" y="536315"/>
                  </a:cubicBezTo>
                  <a:lnTo>
                    <a:pt x="653518" y="534505"/>
                  </a:lnTo>
                  <a:lnTo>
                    <a:pt x="653518" y="534505"/>
                  </a:lnTo>
                  <a:cubicBezTo>
                    <a:pt x="653899" y="534600"/>
                    <a:pt x="654280" y="534600"/>
                    <a:pt x="654852" y="534600"/>
                  </a:cubicBezTo>
                  <a:cubicBezTo>
                    <a:pt x="659138" y="534314"/>
                    <a:pt x="660281" y="533647"/>
                    <a:pt x="661329" y="533076"/>
                  </a:cubicBezTo>
                  <a:cubicBezTo>
                    <a:pt x="662281" y="532600"/>
                    <a:pt x="664758" y="530218"/>
                    <a:pt x="665234" y="528313"/>
                  </a:cubicBezTo>
                  <a:lnTo>
                    <a:pt x="665424" y="527742"/>
                  </a:lnTo>
                  <a:cubicBezTo>
                    <a:pt x="665805" y="526218"/>
                    <a:pt x="666472" y="523741"/>
                    <a:pt x="667234" y="523075"/>
                  </a:cubicBezTo>
                  <a:cubicBezTo>
                    <a:pt x="669520" y="520979"/>
                    <a:pt x="670473" y="519932"/>
                    <a:pt x="670473" y="519360"/>
                  </a:cubicBezTo>
                  <a:cubicBezTo>
                    <a:pt x="670473" y="519170"/>
                    <a:pt x="670568" y="518884"/>
                    <a:pt x="670568" y="518503"/>
                  </a:cubicBezTo>
                  <a:cubicBezTo>
                    <a:pt x="670854" y="516979"/>
                    <a:pt x="671044" y="515931"/>
                    <a:pt x="670473" y="515550"/>
                  </a:cubicBezTo>
                  <a:cubicBezTo>
                    <a:pt x="670282" y="515264"/>
                    <a:pt x="669996" y="513454"/>
                    <a:pt x="670092" y="512597"/>
                  </a:cubicBezTo>
                  <a:cubicBezTo>
                    <a:pt x="670187" y="512597"/>
                    <a:pt x="670282" y="512692"/>
                    <a:pt x="670473" y="512692"/>
                  </a:cubicBezTo>
                  <a:cubicBezTo>
                    <a:pt x="671235" y="512883"/>
                    <a:pt x="671806" y="513169"/>
                    <a:pt x="671806" y="513550"/>
                  </a:cubicBezTo>
                  <a:lnTo>
                    <a:pt x="671806" y="513931"/>
                  </a:lnTo>
                  <a:cubicBezTo>
                    <a:pt x="671711" y="515074"/>
                    <a:pt x="671616" y="516407"/>
                    <a:pt x="672473" y="516979"/>
                  </a:cubicBezTo>
                  <a:cubicBezTo>
                    <a:pt x="672664" y="517074"/>
                    <a:pt x="672854" y="517169"/>
                    <a:pt x="673044" y="517265"/>
                  </a:cubicBezTo>
                  <a:cubicBezTo>
                    <a:pt x="673616" y="517645"/>
                    <a:pt x="674949" y="518312"/>
                    <a:pt x="674949" y="518788"/>
                  </a:cubicBezTo>
                  <a:cubicBezTo>
                    <a:pt x="674854" y="519550"/>
                    <a:pt x="674854" y="521741"/>
                    <a:pt x="675045" y="522694"/>
                  </a:cubicBezTo>
                  <a:lnTo>
                    <a:pt x="675045" y="522694"/>
                  </a:lnTo>
                  <a:cubicBezTo>
                    <a:pt x="675140" y="523170"/>
                    <a:pt x="675426" y="523456"/>
                    <a:pt x="675902" y="523456"/>
                  </a:cubicBezTo>
                  <a:cubicBezTo>
                    <a:pt x="676950" y="523646"/>
                    <a:pt x="678474" y="522789"/>
                    <a:pt x="679045" y="522122"/>
                  </a:cubicBezTo>
                  <a:cubicBezTo>
                    <a:pt x="679807" y="521360"/>
                    <a:pt x="680665" y="520503"/>
                    <a:pt x="681522" y="519836"/>
                  </a:cubicBezTo>
                  <a:cubicBezTo>
                    <a:pt x="682760" y="518979"/>
                    <a:pt x="681903" y="515645"/>
                    <a:pt x="681426" y="514978"/>
                  </a:cubicBezTo>
                  <a:cubicBezTo>
                    <a:pt x="681236" y="514693"/>
                    <a:pt x="681617" y="513931"/>
                    <a:pt x="682569" y="512788"/>
                  </a:cubicBezTo>
                  <a:cubicBezTo>
                    <a:pt x="682855" y="512407"/>
                    <a:pt x="683427" y="511740"/>
                    <a:pt x="678378" y="508120"/>
                  </a:cubicBezTo>
                  <a:cubicBezTo>
                    <a:pt x="677711" y="507644"/>
                    <a:pt x="677711" y="505834"/>
                    <a:pt x="677617" y="504691"/>
                  </a:cubicBezTo>
                  <a:cubicBezTo>
                    <a:pt x="677617" y="504025"/>
                    <a:pt x="677617" y="503453"/>
                    <a:pt x="677426" y="503072"/>
                  </a:cubicBezTo>
                  <a:cubicBezTo>
                    <a:pt x="677045" y="501643"/>
                    <a:pt x="673806" y="500310"/>
                    <a:pt x="673806" y="500310"/>
                  </a:cubicBezTo>
                  <a:cubicBezTo>
                    <a:pt x="673140" y="500024"/>
                    <a:pt x="671044" y="500215"/>
                    <a:pt x="668377" y="500310"/>
                  </a:cubicBezTo>
                  <a:cubicBezTo>
                    <a:pt x="667615" y="500405"/>
                    <a:pt x="666949" y="500405"/>
                    <a:pt x="666663" y="500405"/>
                  </a:cubicBezTo>
                  <a:cubicBezTo>
                    <a:pt x="665805" y="500405"/>
                    <a:pt x="664472" y="499548"/>
                    <a:pt x="663996" y="499072"/>
                  </a:cubicBezTo>
                  <a:cubicBezTo>
                    <a:pt x="663710" y="498786"/>
                    <a:pt x="662948" y="498595"/>
                    <a:pt x="661805" y="498310"/>
                  </a:cubicBezTo>
                  <a:cubicBezTo>
                    <a:pt x="661233" y="498215"/>
                    <a:pt x="660186" y="497929"/>
                    <a:pt x="659995" y="497738"/>
                  </a:cubicBezTo>
                  <a:cubicBezTo>
                    <a:pt x="659519" y="497262"/>
                    <a:pt x="658376" y="497453"/>
                    <a:pt x="657424" y="497643"/>
                  </a:cubicBezTo>
                  <a:cubicBezTo>
                    <a:pt x="657042" y="497738"/>
                    <a:pt x="656757" y="497738"/>
                    <a:pt x="656566" y="497738"/>
                  </a:cubicBezTo>
                  <a:cubicBezTo>
                    <a:pt x="656090" y="497738"/>
                    <a:pt x="655233" y="497167"/>
                    <a:pt x="654947" y="496786"/>
                  </a:cubicBezTo>
                  <a:cubicBezTo>
                    <a:pt x="654852" y="496500"/>
                    <a:pt x="655328" y="495166"/>
                    <a:pt x="655614" y="494214"/>
                  </a:cubicBezTo>
                  <a:cubicBezTo>
                    <a:pt x="655995" y="493166"/>
                    <a:pt x="656280" y="492309"/>
                    <a:pt x="656280" y="491833"/>
                  </a:cubicBezTo>
                  <a:cubicBezTo>
                    <a:pt x="656280" y="491166"/>
                    <a:pt x="656947" y="489737"/>
                    <a:pt x="657328" y="488785"/>
                  </a:cubicBezTo>
                  <a:cubicBezTo>
                    <a:pt x="657519" y="488308"/>
                    <a:pt x="657709" y="487928"/>
                    <a:pt x="657709" y="487737"/>
                  </a:cubicBezTo>
                  <a:cubicBezTo>
                    <a:pt x="657900" y="487070"/>
                    <a:pt x="657519" y="485165"/>
                    <a:pt x="657138" y="483736"/>
                  </a:cubicBezTo>
                  <a:cubicBezTo>
                    <a:pt x="656947" y="483070"/>
                    <a:pt x="657519" y="482498"/>
                    <a:pt x="657995" y="481927"/>
                  </a:cubicBezTo>
                  <a:lnTo>
                    <a:pt x="658281" y="481641"/>
                  </a:lnTo>
                  <a:cubicBezTo>
                    <a:pt x="658471" y="481355"/>
                    <a:pt x="658567" y="481070"/>
                    <a:pt x="658376" y="480879"/>
                  </a:cubicBezTo>
                  <a:cubicBezTo>
                    <a:pt x="657995" y="480117"/>
                    <a:pt x="656280" y="479831"/>
                    <a:pt x="655614" y="479831"/>
                  </a:cubicBezTo>
                  <a:cubicBezTo>
                    <a:pt x="655043" y="479831"/>
                    <a:pt x="654280" y="480212"/>
                    <a:pt x="653614" y="480593"/>
                  </a:cubicBezTo>
                  <a:cubicBezTo>
                    <a:pt x="653137" y="480879"/>
                    <a:pt x="652661" y="481070"/>
                    <a:pt x="652471" y="481165"/>
                  </a:cubicBezTo>
                  <a:cubicBezTo>
                    <a:pt x="651899" y="480974"/>
                    <a:pt x="650756" y="478117"/>
                    <a:pt x="650661" y="477069"/>
                  </a:cubicBezTo>
                  <a:cubicBezTo>
                    <a:pt x="650565" y="476402"/>
                    <a:pt x="650756" y="474688"/>
                    <a:pt x="650851" y="473545"/>
                  </a:cubicBezTo>
                  <a:cubicBezTo>
                    <a:pt x="650851" y="473068"/>
                    <a:pt x="650946" y="472687"/>
                    <a:pt x="650946" y="472497"/>
                  </a:cubicBezTo>
                  <a:cubicBezTo>
                    <a:pt x="651042" y="471545"/>
                    <a:pt x="650375" y="470116"/>
                    <a:pt x="649423" y="469544"/>
                  </a:cubicBezTo>
                  <a:cubicBezTo>
                    <a:pt x="648565" y="468973"/>
                    <a:pt x="645518" y="468973"/>
                    <a:pt x="644946" y="468973"/>
                  </a:cubicBezTo>
                  <a:cubicBezTo>
                    <a:pt x="644184" y="468973"/>
                    <a:pt x="643803" y="468878"/>
                    <a:pt x="643231" y="468401"/>
                  </a:cubicBezTo>
                  <a:lnTo>
                    <a:pt x="643041" y="468306"/>
                  </a:lnTo>
                  <a:cubicBezTo>
                    <a:pt x="642279" y="467734"/>
                    <a:pt x="640755" y="466591"/>
                    <a:pt x="639517" y="466401"/>
                  </a:cubicBezTo>
                  <a:cubicBezTo>
                    <a:pt x="638564" y="466306"/>
                    <a:pt x="636945" y="466306"/>
                    <a:pt x="636278" y="466877"/>
                  </a:cubicBezTo>
                  <a:cubicBezTo>
                    <a:pt x="636087" y="467068"/>
                    <a:pt x="635993" y="467353"/>
                    <a:pt x="635993" y="467544"/>
                  </a:cubicBezTo>
                  <a:cubicBezTo>
                    <a:pt x="635993" y="467734"/>
                    <a:pt x="636087" y="467925"/>
                    <a:pt x="636183" y="468211"/>
                  </a:cubicBezTo>
                  <a:cubicBezTo>
                    <a:pt x="636278" y="468592"/>
                    <a:pt x="636564" y="469354"/>
                    <a:pt x="636373" y="469544"/>
                  </a:cubicBezTo>
                  <a:cubicBezTo>
                    <a:pt x="635897" y="470020"/>
                    <a:pt x="633040" y="471925"/>
                    <a:pt x="632373" y="472307"/>
                  </a:cubicBezTo>
                  <a:cubicBezTo>
                    <a:pt x="632182" y="472402"/>
                    <a:pt x="632087" y="472497"/>
                    <a:pt x="631896" y="472592"/>
                  </a:cubicBezTo>
                  <a:cubicBezTo>
                    <a:pt x="631515" y="472783"/>
                    <a:pt x="631420" y="472878"/>
                    <a:pt x="630944" y="472497"/>
                  </a:cubicBezTo>
                  <a:cubicBezTo>
                    <a:pt x="630753" y="472402"/>
                    <a:pt x="630659" y="472307"/>
                    <a:pt x="630468" y="472116"/>
                  </a:cubicBezTo>
                  <a:cubicBezTo>
                    <a:pt x="629515" y="471449"/>
                    <a:pt x="628658" y="470878"/>
                    <a:pt x="627991" y="471259"/>
                  </a:cubicBezTo>
                  <a:cubicBezTo>
                    <a:pt x="627801" y="471354"/>
                    <a:pt x="627515" y="471640"/>
                    <a:pt x="626944" y="472211"/>
                  </a:cubicBezTo>
                  <a:cubicBezTo>
                    <a:pt x="626468" y="472687"/>
                    <a:pt x="625419" y="473830"/>
                    <a:pt x="624753" y="474116"/>
                  </a:cubicBezTo>
                  <a:cubicBezTo>
                    <a:pt x="623896" y="473926"/>
                    <a:pt x="619324" y="472592"/>
                    <a:pt x="617990" y="472592"/>
                  </a:cubicBezTo>
                  <a:cubicBezTo>
                    <a:pt x="617323" y="472592"/>
                    <a:pt x="615323" y="472402"/>
                    <a:pt x="613418" y="472211"/>
                  </a:cubicBezTo>
                  <a:cubicBezTo>
                    <a:pt x="611323" y="472021"/>
                    <a:pt x="609417" y="471735"/>
                    <a:pt x="608655" y="471735"/>
                  </a:cubicBezTo>
                  <a:cubicBezTo>
                    <a:pt x="607703" y="471735"/>
                    <a:pt x="606655" y="470878"/>
                    <a:pt x="606465" y="470687"/>
                  </a:cubicBezTo>
                  <a:lnTo>
                    <a:pt x="600940" y="461543"/>
                  </a:lnTo>
                  <a:lnTo>
                    <a:pt x="593892" y="459353"/>
                  </a:lnTo>
                  <a:lnTo>
                    <a:pt x="590367" y="454780"/>
                  </a:lnTo>
                  <a:lnTo>
                    <a:pt x="389295" y="423729"/>
                  </a:lnTo>
                  <a:cubicBezTo>
                    <a:pt x="388914" y="421633"/>
                    <a:pt x="387961" y="417442"/>
                    <a:pt x="388056" y="416490"/>
                  </a:cubicBezTo>
                  <a:close/>
                  <a:moveTo>
                    <a:pt x="531218" y="272091"/>
                  </a:moveTo>
                  <a:cubicBezTo>
                    <a:pt x="531122" y="271900"/>
                    <a:pt x="531312" y="271234"/>
                    <a:pt x="531408" y="270757"/>
                  </a:cubicBezTo>
                  <a:cubicBezTo>
                    <a:pt x="531503" y="270376"/>
                    <a:pt x="531598" y="269900"/>
                    <a:pt x="531598" y="269519"/>
                  </a:cubicBezTo>
                  <a:cubicBezTo>
                    <a:pt x="531598" y="268948"/>
                    <a:pt x="531218" y="268281"/>
                    <a:pt x="530836" y="267519"/>
                  </a:cubicBezTo>
                  <a:cubicBezTo>
                    <a:pt x="530646" y="267138"/>
                    <a:pt x="530360" y="266662"/>
                    <a:pt x="530265" y="266376"/>
                  </a:cubicBezTo>
                  <a:cubicBezTo>
                    <a:pt x="530455" y="266471"/>
                    <a:pt x="530646" y="266566"/>
                    <a:pt x="531027" y="266757"/>
                  </a:cubicBezTo>
                  <a:cubicBezTo>
                    <a:pt x="531979" y="267424"/>
                    <a:pt x="533980" y="269519"/>
                    <a:pt x="534265" y="270186"/>
                  </a:cubicBezTo>
                  <a:cubicBezTo>
                    <a:pt x="534360" y="270376"/>
                    <a:pt x="534456" y="270662"/>
                    <a:pt x="534551" y="270853"/>
                  </a:cubicBezTo>
                  <a:cubicBezTo>
                    <a:pt x="534836" y="271710"/>
                    <a:pt x="535313" y="272853"/>
                    <a:pt x="535409" y="273710"/>
                  </a:cubicBezTo>
                  <a:cubicBezTo>
                    <a:pt x="535503" y="274853"/>
                    <a:pt x="537028" y="275234"/>
                    <a:pt x="538171" y="275425"/>
                  </a:cubicBezTo>
                  <a:cubicBezTo>
                    <a:pt x="538456" y="275520"/>
                    <a:pt x="538742" y="275520"/>
                    <a:pt x="539028" y="275615"/>
                  </a:cubicBezTo>
                  <a:cubicBezTo>
                    <a:pt x="539504" y="275806"/>
                    <a:pt x="539694" y="276282"/>
                    <a:pt x="540076" y="276758"/>
                  </a:cubicBezTo>
                  <a:cubicBezTo>
                    <a:pt x="540266" y="277044"/>
                    <a:pt x="540456" y="277330"/>
                    <a:pt x="540647" y="277615"/>
                  </a:cubicBezTo>
                  <a:cubicBezTo>
                    <a:pt x="541219" y="278377"/>
                    <a:pt x="543409" y="280473"/>
                    <a:pt x="544934" y="281044"/>
                  </a:cubicBezTo>
                  <a:cubicBezTo>
                    <a:pt x="546267" y="281521"/>
                    <a:pt x="548267" y="280282"/>
                    <a:pt x="549505" y="279425"/>
                  </a:cubicBezTo>
                  <a:cubicBezTo>
                    <a:pt x="549696" y="279235"/>
                    <a:pt x="549886" y="279139"/>
                    <a:pt x="550077" y="279044"/>
                  </a:cubicBezTo>
                  <a:cubicBezTo>
                    <a:pt x="550553" y="278758"/>
                    <a:pt x="551410" y="278377"/>
                    <a:pt x="552172" y="277996"/>
                  </a:cubicBezTo>
                  <a:cubicBezTo>
                    <a:pt x="553220" y="277520"/>
                    <a:pt x="554363" y="276949"/>
                    <a:pt x="554839" y="276568"/>
                  </a:cubicBezTo>
                  <a:cubicBezTo>
                    <a:pt x="555506" y="276091"/>
                    <a:pt x="555887" y="275996"/>
                    <a:pt x="556649" y="275901"/>
                  </a:cubicBezTo>
                  <a:lnTo>
                    <a:pt x="557030" y="275806"/>
                  </a:lnTo>
                  <a:cubicBezTo>
                    <a:pt x="557792" y="275710"/>
                    <a:pt x="558935" y="274663"/>
                    <a:pt x="560459" y="273139"/>
                  </a:cubicBezTo>
                  <a:cubicBezTo>
                    <a:pt x="560935" y="272662"/>
                    <a:pt x="561412" y="272186"/>
                    <a:pt x="561602" y="272091"/>
                  </a:cubicBezTo>
                  <a:cubicBezTo>
                    <a:pt x="562174" y="271710"/>
                    <a:pt x="564460" y="271234"/>
                    <a:pt x="565507" y="271234"/>
                  </a:cubicBezTo>
                  <a:cubicBezTo>
                    <a:pt x="566555" y="271234"/>
                    <a:pt x="569508" y="271710"/>
                    <a:pt x="569984" y="271996"/>
                  </a:cubicBezTo>
                  <a:cubicBezTo>
                    <a:pt x="570937" y="272472"/>
                    <a:pt x="572365" y="273424"/>
                    <a:pt x="572460" y="274091"/>
                  </a:cubicBezTo>
                  <a:cubicBezTo>
                    <a:pt x="571984" y="274186"/>
                    <a:pt x="570270" y="273710"/>
                    <a:pt x="569222" y="273234"/>
                  </a:cubicBezTo>
                  <a:cubicBezTo>
                    <a:pt x="568174" y="272662"/>
                    <a:pt x="565221" y="272377"/>
                    <a:pt x="564174" y="272567"/>
                  </a:cubicBezTo>
                  <a:cubicBezTo>
                    <a:pt x="563698" y="272662"/>
                    <a:pt x="563411" y="272948"/>
                    <a:pt x="563317" y="273329"/>
                  </a:cubicBezTo>
                  <a:cubicBezTo>
                    <a:pt x="563221" y="273901"/>
                    <a:pt x="563698" y="274567"/>
                    <a:pt x="564650" y="274948"/>
                  </a:cubicBezTo>
                  <a:cubicBezTo>
                    <a:pt x="564840" y="275044"/>
                    <a:pt x="564936" y="275139"/>
                    <a:pt x="564936" y="275234"/>
                  </a:cubicBezTo>
                  <a:cubicBezTo>
                    <a:pt x="564936" y="275329"/>
                    <a:pt x="564650" y="275520"/>
                    <a:pt x="564460" y="275520"/>
                  </a:cubicBezTo>
                  <a:cubicBezTo>
                    <a:pt x="564174" y="275520"/>
                    <a:pt x="563984" y="275615"/>
                    <a:pt x="563888" y="275806"/>
                  </a:cubicBezTo>
                  <a:cubicBezTo>
                    <a:pt x="563602" y="276187"/>
                    <a:pt x="563793" y="276853"/>
                    <a:pt x="563984" y="277425"/>
                  </a:cubicBezTo>
                  <a:cubicBezTo>
                    <a:pt x="563317" y="277711"/>
                    <a:pt x="562555" y="277996"/>
                    <a:pt x="562269" y="277996"/>
                  </a:cubicBezTo>
                  <a:cubicBezTo>
                    <a:pt x="561697" y="277996"/>
                    <a:pt x="558840" y="278473"/>
                    <a:pt x="558173" y="278663"/>
                  </a:cubicBezTo>
                  <a:cubicBezTo>
                    <a:pt x="557697" y="278758"/>
                    <a:pt x="556744" y="279520"/>
                    <a:pt x="554839" y="281140"/>
                  </a:cubicBezTo>
                  <a:cubicBezTo>
                    <a:pt x="554268" y="281616"/>
                    <a:pt x="553696" y="282092"/>
                    <a:pt x="553601" y="282187"/>
                  </a:cubicBezTo>
                  <a:cubicBezTo>
                    <a:pt x="553125" y="282473"/>
                    <a:pt x="550553" y="283616"/>
                    <a:pt x="549696" y="283807"/>
                  </a:cubicBezTo>
                  <a:cubicBezTo>
                    <a:pt x="549124" y="283902"/>
                    <a:pt x="548362" y="284569"/>
                    <a:pt x="547600" y="285426"/>
                  </a:cubicBezTo>
                  <a:cubicBezTo>
                    <a:pt x="547029" y="285997"/>
                    <a:pt x="546362" y="286664"/>
                    <a:pt x="545981" y="286855"/>
                  </a:cubicBezTo>
                  <a:cubicBezTo>
                    <a:pt x="545410" y="287140"/>
                    <a:pt x="543124" y="286759"/>
                    <a:pt x="541695" y="286569"/>
                  </a:cubicBezTo>
                  <a:cubicBezTo>
                    <a:pt x="540743" y="286474"/>
                    <a:pt x="539980" y="286283"/>
                    <a:pt x="539504" y="286283"/>
                  </a:cubicBezTo>
                  <a:cubicBezTo>
                    <a:pt x="538361" y="286283"/>
                    <a:pt x="537123" y="287902"/>
                    <a:pt x="535885" y="289522"/>
                  </a:cubicBezTo>
                  <a:cubicBezTo>
                    <a:pt x="535694" y="289807"/>
                    <a:pt x="535503" y="289998"/>
                    <a:pt x="535409" y="290093"/>
                  </a:cubicBezTo>
                  <a:cubicBezTo>
                    <a:pt x="534932" y="290665"/>
                    <a:pt x="533217" y="291712"/>
                    <a:pt x="531979" y="292284"/>
                  </a:cubicBezTo>
                  <a:cubicBezTo>
                    <a:pt x="531027" y="292760"/>
                    <a:pt x="524740" y="292855"/>
                    <a:pt x="524074" y="292760"/>
                  </a:cubicBezTo>
                  <a:cubicBezTo>
                    <a:pt x="523502" y="292665"/>
                    <a:pt x="521311" y="291522"/>
                    <a:pt x="520073" y="290855"/>
                  </a:cubicBezTo>
                  <a:cubicBezTo>
                    <a:pt x="519597" y="290569"/>
                    <a:pt x="519025" y="290474"/>
                    <a:pt x="518454" y="290474"/>
                  </a:cubicBezTo>
                  <a:cubicBezTo>
                    <a:pt x="518168" y="290474"/>
                    <a:pt x="517882" y="290474"/>
                    <a:pt x="517596" y="290474"/>
                  </a:cubicBezTo>
                  <a:cubicBezTo>
                    <a:pt x="516930" y="290474"/>
                    <a:pt x="516168" y="290569"/>
                    <a:pt x="515215" y="290379"/>
                  </a:cubicBezTo>
                  <a:cubicBezTo>
                    <a:pt x="514167" y="290188"/>
                    <a:pt x="514167" y="289617"/>
                    <a:pt x="514167" y="288569"/>
                  </a:cubicBezTo>
                  <a:cubicBezTo>
                    <a:pt x="514167" y="288093"/>
                    <a:pt x="514263" y="287617"/>
                    <a:pt x="514072" y="287140"/>
                  </a:cubicBezTo>
                  <a:cubicBezTo>
                    <a:pt x="513787" y="286283"/>
                    <a:pt x="512453" y="285712"/>
                    <a:pt x="511310" y="285140"/>
                  </a:cubicBezTo>
                  <a:cubicBezTo>
                    <a:pt x="510739" y="284854"/>
                    <a:pt x="510262" y="284664"/>
                    <a:pt x="509976" y="284473"/>
                  </a:cubicBezTo>
                  <a:cubicBezTo>
                    <a:pt x="510358" y="284283"/>
                    <a:pt x="511501" y="283997"/>
                    <a:pt x="511977" y="283997"/>
                  </a:cubicBezTo>
                  <a:cubicBezTo>
                    <a:pt x="512168" y="283997"/>
                    <a:pt x="512739" y="284092"/>
                    <a:pt x="513215" y="284188"/>
                  </a:cubicBezTo>
                  <a:cubicBezTo>
                    <a:pt x="514263" y="284378"/>
                    <a:pt x="515596" y="284759"/>
                    <a:pt x="516453" y="284569"/>
                  </a:cubicBezTo>
                  <a:cubicBezTo>
                    <a:pt x="517692" y="284378"/>
                    <a:pt x="521693" y="283045"/>
                    <a:pt x="522359" y="282473"/>
                  </a:cubicBezTo>
                  <a:cubicBezTo>
                    <a:pt x="522740" y="282187"/>
                    <a:pt x="524645" y="281806"/>
                    <a:pt x="525978" y="281806"/>
                  </a:cubicBezTo>
                  <a:cubicBezTo>
                    <a:pt x="527503" y="281806"/>
                    <a:pt x="529122" y="279711"/>
                    <a:pt x="529503" y="278854"/>
                  </a:cubicBezTo>
                  <a:cubicBezTo>
                    <a:pt x="529884" y="278092"/>
                    <a:pt x="531122" y="275425"/>
                    <a:pt x="531312" y="274663"/>
                  </a:cubicBezTo>
                  <a:cubicBezTo>
                    <a:pt x="531408" y="273996"/>
                    <a:pt x="531312" y="272567"/>
                    <a:pt x="531218" y="272091"/>
                  </a:cubicBezTo>
                  <a:close/>
                  <a:moveTo>
                    <a:pt x="705715" y="528980"/>
                  </a:moveTo>
                  <a:cubicBezTo>
                    <a:pt x="705620" y="529837"/>
                    <a:pt x="704287" y="530885"/>
                    <a:pt x="703524" y="531266"/>
                  </a:cubicBezTo>
                  <a:cubicBezTo>
                    <a:pt x="701810" y="532219"/>
                    <a:pt x="697524" y="533362"/>
                    <a:pt x="696095" y="533362"/>
                  </a:cubicBezTo>
                  <a:cubicBezTo>
                    <a:pt x="694571" y="533362"/>
                    <a:pt x="688189" y="533647"/>
                    <a:pt x="687142" y="533838"/>
                  </a:cubicBezTo>
                  <a:cubicBezTo>
                    <a:pt x="686665" y="533933"/>
                    <a:pt x="686094" y="533838"/>
                    <a:pt x="685332" y="533838"/>
                  </a:cubicBezTo>
                  <a:cubicBezTo>
                    <a:pt x="684570" y="533838"/>
                    <a:pt x="683808" y="533743"/>
                    <a:pt x="683141" y="533838"/>
                  </a:cubicBezTo>
                  <a:cubicBezTo>
                    <a:pt x="682379" y="533933"/>
                    <a:pt x="681046" y="534505"/>
                    <a:pt x="679521" y="535076"/>
                  </a:cubicBezTo>
                  <a:cubicBezTo>
                    <a:pt x="678378" y="535553"/>
                    <a:pt x="677235" y="536029"/>
                    <a:pt x="676664" y="536124"/>
                  </a:cubicBezTo>
                  <a:cubicBezTo>
                    <a:pt x="676092" y="536219"/>
                    <a:pt x="675997" y="536219"/>
                    <a:pt x="675997" y="536124"/>
                  </a:cubicBezTo>
                  <a:cubicBezTo>
                    <a:pt x="675902" y="536029"/>
                    <a:pt x="675902" y="535553"/>
                    <a:pt x="675902" y="535171"/>
                  </a:cubicBezTo>
                  <a:cubicBezTo>
                    <a:pt x="675902" y="534600"/>
                    <a:pt x="677235" y="533362"/>
                    <a:pt x="677902" y="532695"/>
                  </a:cubicBezTo>
                  <a:cubicBezTo>
                    <a:pt x="678188" y="532409"/>
                    <a:pt x="678474" y="532124"/>
                    <a:pt x="678664" y="531933"/>
                  </a:cubicBezTo>
                  <a:cubicBezTo>
                    <a:pt x="679140" y="531362"/>
                    <a:pt x="682284" y="529552"/>
                    <a:pt x="682855" y="529457"/>
                  </a:cubicBezTo>
                  <a:cubicBezTo>
                    <a:pt x="683427" y="529361"/>
                    <a:pt x="690094" y="528980"/>
                    <a:pt x="691333" y="528980"/>
                  </a:cubicBezTo>
                  <a:cubicBezTo>
                    <a:pt x="694571" y="528980"/>
                    <a:pt x="696571" y="528885"/>
                    <a:pt x="697334" y="528599"/>
                  </a:cubicBezTo>
                  <a:cubicBezTo>
                    <a:pt x="698476" y="528218"/>
                    <a:pt x="699905" y="527170"/>
                    <a:pt x="700096" y="526599"/>
                  </a:cubicBezTo>
                  <a:cubicBezTo>
                    <a:pt x="700381" y="526408"/>
                    <a:pt x="701905" y="526218"/>
                    <a:pt x="703239" y="526218"/>
                  </a:cubicBezTo>
                  <a:cubicBezTo>
                    <a:pt x="703810" y="526218"/>
                    <a:pt x="704287" y="526218"/>
                    <a:pt x="704572" y="526313"/>
                  </a:cubicBezTo>
                  <a:cubicBezTo>
                    <a:pt x="705715" y="526694"/>
                    <a:pt x="705810" y="528313"/>
                    <a:pt x="705715" y="528980"/>
                  </a:cubicBezTo>
                  <a:close/>
                  <a:moveTo>
                    <a:pt x="647422" y="542791"/>
                  </a:moveTo>
                  <a:cubicBezTo>
                    <a:pt x="647994" y="543172"/>
                    <a:pt x="649327" y="542887"/>
                    <a:pt x="651423" y="542315"/>
                  </a:cubicBezTo>
                  <a:cubicBezTo>
                    <a:pt x="651899" y="542125"/>
                    <a:pt x="652471" y="542029"/>
                    <a:pt x="652661" y="542029"/>
                  </a:cubicBezTo>
                  <a:lnTo>
                    <a:pt x="653042" y="541934"/>
                  </a:lnTo>
                  <a:cubicBezTo>
                    <a:pt x="653899" y="541839"/>
                    <a:pt x="654661" y="541649"/>
                    <a:pt x="655519" y="541649"/>
                  </a:cubicBezTo>
                  <a:cubicBezTo>
                    <a:pt x="656757" y="541649"/>
                    <a:pt x="660948" y="540696"/>
                    <a:pt x="660948" y="540601"/>
                  </a:cubicBezTo>
                  <a:cubicBezTo>
                    <a:pt x="661615" y="540410"/>
                    <a:pt x="664377" y="539934"/>
                    <a:pt x="665329" y="539934"/>
                  </a:cubicBezTo>
                  <a:cubicBezTo>
                    <a:pt x="665805" y="539934"/>
                    <a:pt x="666472" y="539934"/>
                    <a:pt x="667234" y="540029"/>
                  </a:cubicBezTo>
                  <a:cubicBezTo>
                    <a:pt x="668186" y="540029"/>
                    <a:pt x="669235" y="540124"/>
                    <a:pt x="670092" y="540124"/>
                  </a:cubicBezTo>
                  <a:cubicBezTo>
                    <a:pt x="671235" y="540124"/>
                    <a:pt x="672283" y="540410"/>
                    <a:pt x="673044" y="540601"/>
                  </a:cubicBezTo>
                  <a:cubicBezTo>
                    <a:pt x="673140" y="540601"/>
                    <a:pt x="673330" y="540696"/>
                    <a:pt x="673426" y="540696"/>
                  </a:cubicBezTo>
                  <a:cubicBezTo>
                    <a:pt x="673330" y="541172"/>
                    <a:pt x="672568" y="542315"/>
                    <a:pt x="672283" y="542696"/>
                  </a:cubicBezTo>
                  <a:lnTo>
                    <a:pt x="672187" y="542887"/>
                  </a:lnTo>
                  <a:cubicBezTo>
                    <a:pt x="671901" y="543268"/>
                    <a:pt x="669996" y="543934"/>
                    <a:pt x="668377" y="544316"/>
                  </a:cubicBezTo>
                  <a:cubicBezTo>
                    <a:pt x="667806" y="544316"/>
                    <a:pt x="664091" y="544125"/>
                    <a:pt x="663519" y="544125"/>
                  </a:cubicBezTo>
                  <a:cubicBezTo>
                    <a:pt x="663139" y="544125"/>
                    <a:pt x="662186" y="544316"/>
                    <a:pt x="660757" y="544792"/>
                  </a:cubicBezTo>
                  <a:cubicBezTo>
                    <a:pt x="659614" y="545078"/>
                    <a:pt x="658090" y="545458"/>
                    <a:pt x="657614" y="545458"/>
                  </a:cubicBezTo>
                  <a:cubicBezTo>
                    <a:pt x="656947" y="545458"/>
                    <a:pt x="655709" y="546220"/>
                    <a:pt x="653328" y="547745"/>
                  </a:cubicBezTo>
                  <a:cubicBezTo>
                    <a:pt x="652661" y="548125"/>
                    <a:pt x="652090" y="548507"/>
                    <a:pt x="651899" y="548602"/>
                  </a:cubicBezTo>
                  <a:cubicBezTo>
                    <a:pt x="651423" y="548792"/>
                    <a:pt x="649613" y="548411"/>
                    <a:pt x="648946" y="548125"/>
                  </a:cubicBezTo>
                  <a:cubicBezTo>
                    <a:pt x="648375" y="547840"/>
                    <a:pt x="647232" y="546887"/>
                    <a:pt x="646660" y="545935"/>
                  </a:cubicBezTo>
                  <a:cubicBezTo>
                    <a:pt x="646374" y="545458"/>
                    <a:pt x="645898" y="545078"/>
                    <a:pt x="645518" y="544696"/>
                  </a:cubicBezTo>
                  <a:cubicBezTo>
                    <a:pt x="645041" y="544316"/>
                    <a:pt x="644660" y="543934"/>
                    <a:pt x="644660" y="543649"/>
                  </a:cubicBezTo>
                  <a:cubicBezTo>
                    <a:pt x="644755" y="542887"/>
                    <a:pt x="645518" y="541172"/>
                    <a:pt x="645898" y="540505"/>
                  </a:cubicBezTo>
                  <a:cubicBezTo>
                    <a:pt x="646184" y="539934"/>
                    <a:pt x="646660" y="539267"/>
                    <a:pt x="647137" y="538600"/>
                  </a:cubicBezTo>
                  <a:cubicBezTo>
                    <a:pt x="647327" y="538315"/>
                    <a:pt x="647517" y="538029"/>
                    <a:pt x="647708" y="537838"/>
                  </a:cubicBezTo>
                  <a:cubicBezTo>
                    <a:pt x="648089" y="537267"/>
                    <a:pt x="649994" y="536219"/>
                    <a:pt x="651042" y="535648"/>
                  </a:cubicBezTo>
                  <a:cubicBezTo>
                    <a:pt x="651042" y="535648"/>
                    <a:pt x="651042" y="535648"/>
                    <a:pt x="651042" y="535648"/>
                  </a:cubicBezTo>
                  <a:cubicBezTo>
                    <a:pt x="651137" y="535648"/>
                    <a:pt x="651423" y="535743"/>
                    <a:pt x="651804" y="536029"/>
                  </a:cubicBezTo>
                  <a:cubicBezTo>
                    <a:pt x="652280" y="536410"/>
                    <a:pt x="652471" y="536886"/>
                    <a:pt x="652471" y="536981"/>
                  </a:cubicBezTo>
                  <a:cubicBezTo>
                    <a:pt x="652375" y="537172"/>
                    <a:pt x="651899" y="537362"/>
                    <a:pt x="651423" y="537458"/>
                  </a:cubicBezTo>
                  <a:cubicBezTo>
                    <a:pt x="651042" y="537553"/>
                    <a:pt x="650661" y="537648"/>
                    <a:pt x="650280" y="537838"/>
                  </a:cubicBezTo>
                  <a:cubicBezTo>
                    <a:pt x="649803" y="538029"/>
                    <a:pt x="647327" y="540791"/>
                    <a:pt x="647232" y="542029"/>
                  </a:cubicBezTo>
                  <a:cubicBezTo>
                    <a:pt x="647137" y="542411"/>
                    <a:pt x="647232" y="542601"/>
                    <a:pt x="647422" y="542791"/>
                  </a:cubicBezTo>
                  <a:close/>
                  <a:moveTo>
                    <a:pt x="655709" y="524122"/>
                  </a:moveTo>
                  <a:cubicBezTo>
                    <a:pt x="655614" y="523837"/>
                    <a:pt x="655519" y="523646"/>
                    <a:pt x="655233" y="523551"/>
                  </a:cubicBezTo>
                  <a:cubicBezTo>
                    <a:pt x="654376" y="523170"/>
                    <a:pt x="652756" y="523741"/>
                    <a:pt x="651042" y="524503"/>
                  </a:cubicBezTo>
                  <a:cubicBezTo>
                    <a:pt x="650661" y="524599"/>
                    <a:pt x="650280" y="524789"/>
                    <a:pt x="650185" y="524789"/>
                  </a:cubicBezTo>
                  <a:cubicBezTo>
                    <a:pt x="649423" y="524980"/>
                    <a:pt x="649136" y="525551"/>
                    <a:pt x="648660" y="526313"/>
                  </a:cubicBezTo>
                  <a:cubicBezTo>
                    <a:pt x="648565" y="526504"/>
                    <a:pt x="648470" y="526694"/>
                    <a:pt x="648375" y="526885"/>
                  </a:cubicBezTo>
                  <a:cubicBezTo>
                    <a:pt x="648280" y="526980"/>
                    <a:pt x="648184" y="527075"/>
                    <a:pt x="648089" y="527170"/>
                  </a:cubicBezTo>
                  <a:cubicBezTo>
                    <a:pt x="647803" y="527266"/>
                    <a:pt x="647327" y="527266"/>
                    <a:pt x="646374" y="526790"/>
                  </a:cubicBezTo>
                  <a:cubicBezTo>
                    <a:pt x="646184" y="526408"/>
                    <a:pt x="647137" y="523932"/>
                    <a:pt x="647517" y="523361"/>
                  </a:cubicBezTo>
                  <a:cubicBezTo>
                    <a:pt x="647517" y="523361"/>
                    <a:pt x="647994" y="523075"/>
                    <a:pt x="650089" y="523551"/>
                  </a:cubicBezTo>
                  <a:cubicBezTo>
                    <a:pt x="651232" y="523741"/>
                    <a:pt x="653709" y="522122"/>
                    <a:pt x="654661" y="520693"/>
                  </a:cubicBezTo>
                  <a:cubicBezTo>
                    <a:pt x="655709" y="519265"/>
                    <a:pt x="657424" y="513454"/>
                    <a:pt x="657614" y="510883"/>
                  </a:cubicBezTo>
                  <a:cubicBezTo>
                    <a:pt x="657805" y="507930"/>
                    <a:pt x="653518" y="504501"/>
                    <a:pt x="652851" y="504120"/>
                  </a:cubicBezTo>
                  <a:cubicBezTo>
                    <a:pt x="652280" y="503834"/>
                    <a:pt x="648470" y="502024"/>
                    <a:pt x="647232" y="502405"/>
                  </a:cubicBezTo>
                  <a:cubicBezTo>
                    <a:pt x="645994" y="502882"/>
                    <a:pt x="645422" y="505358"/>
                    <a:pt x="645327" y="505739"/>
                  </a:cubicBezTo>
                  <a:cubicBezTo>
                    <a:pt x="645327" y="506025"/>
                    <a:pt x="644755" y="506692"/>
                    <a:pt x="644089" y="506978"/>
                  </a:cubicBezTo>
                  <a:cubicBezTo>
                    <a:pt x="643803" y="507073"/>
                    <a:pt x="642850" y="507263"/>
                    <a:pt x="642088" y="507454"/>
                  </a:cubicBezTo>
                  <a:cubicBezTo>
                    <a:pt x="640945" y="507644"/>
                    <a:pt x="640184" y="507835"/>
                    <a:pt x="639802" y="508025"/>
                  </a:cubicBezTo>
                  <a:cubicBezTo>
                    <a:pt x="639326" y="508311"/>
                    <a:pt x="638850" y="509073"/>
                    <a:pt x="638183" y="510407"/>
                  </a:cubicBezTo>
                  <a:cubicBezTo>
                    <a:pt x="637802" y="511168"/>
                    <a:pt x="637421" y="511930"/>
                    <a:pt x="637135" y="512216"/>
                  </a:cubicBezTo>
                  <a:cubicBezTo>
                    <a:pt x="636754" y="512597"/>
                    <a:pt x="635897" y="513074"/>
                    <a:pt x="635135" y="513454"/>
                  </a:cubicBezTo>
                  <a:cubicBezTo>
                    <a:pt x="634564" y="513740"/>
                    <a:pt x="633992" y="514026"/>
                    <a:pt x="633611" y="514312"/>
                  </a:cubicBezTo>
                  <a:cubicBezTo>
                    <a:pt x="632468" y="515169"/>
                    <a:pt x="630563" y="520408"/>
                    <a:pt x="630468" y="520503"/>
                  </a:cubicBezTo>
                  <a:cubicBezTo>
                    <a:pt x="630373" y="520789"/>
                    <a:pt x="630086" y="521551"/>
                    <a:pt x="629706" y="522408"/>
                  </a:cubicBezTo>
                  <a:cubicBezTo>
                    <a:pt x="629134" y="523741"/>
                    <a:pt x="628563" y="525266"/>
                    <a:pt x="628467" y="525742"/>
                  </a:cubicBezTo>
                  <a:cubicBezTo>
                    <a:pt x="628277" y="526408"/>
                    <a:pt x="626944" y="527837"/>
                    <a:pt x="626277" y="528313"/>
                  </a:cubicBezTo>
                  <a:cubicBezTo>
                    <a:pt x="625419" y="528980"/>
                    <a:pt x="623991" y="531933"/>
                    <a:pt x="623800" y="532886"/>
                  </a:cubicBezTo>
                  <a:cubicBezTo>
                    <a:pt x="623610" y="533743"/>
                    <a:pt x="621134" y="536981"/>
                    <a:pt x="620276" y="538029"/>
                  </a:cubicBezTo>
                  <a:lnTo>
                    <a:pt x="620085" y="538315"/>
                  </a:lnTo>
                  <a:cubicBezTo>
                    <a:pt x="619514" y="539077"/>
                    <a:pt x="616943" y="539934"/>
                    <a:pt x="615514" y="540315"/>
                  </a:cubicBezTo>
                  <a:lnTo>
                    <a:pt x="615228" y="540410"/>
                  </a:lnTo>
                  <a:cubicBezTo>
                    <a:pt x="613894" y="540791"/>
                    <a:pt x="611799" y="539648"/>
                    <a:pt x="611036" y="538696"/>
                  </a:cubicBezTo>
                  <a:cubicBezTo>
                    <a:pt x="610560" y="538124"/>
                    <a:pt x="611132" y="536600"/>
                    <a:pt x="611513" y="535648"/>
                  </a:cubicBezTo>
                  <a:cubicBezTo>
                    <a:pt x="611703" y="535267"/>
                    <a:pt x="611799" y="534886"/>
                    <a:pt x="611894" y="534600"/>
                  </a:cubicBezTo>
                  <a:cubicBezTo>
                    <a:pt x="612180" y="533552"/>
                    <a:pt x="612751" y="531647"/>
                    <a:pt x="612942" y="531171"/>
                  </a:cubicBezTo>
                  <a:cubicBezTo>
                    <a:pt x="613132" y="530790"/>
                    <a:pt x="615133" y="528599"/>
                    <a:pt x="615990" y="527551"/>
                  </a:cubicBezTo>
                  <a:cubicBezTo>
                    <a:pt x="616371" y="527170"/>
                    <a:pt x="616656" y="526790"/>
                    <a:pt x="616752" y="526599"/>
                  </a:cubicBezTo>
                  <a:cubicBezTo>
                    <a:pt x="617419" y="525837"/>
                    <a:pt x="619609" y="521074"/>
                    <a:pt x="619800" y="520693"/>
                  </a:cubicBezTo>
                  <a:cubicBezTo>
                    <a:pt x="619990" y="520217"/>
                    <a:pt x="621514" y="517455"/>
                    <a:pt x="622086" y="516503"/>
                  </a:cubicBezTo>
                  <a:cubicBezTo>
                    <a:pt x="622371" y="516026"/>
                    <a:pt x="622657" y="515359"/>
                    <a:pt x="623133" y="514407"/>
                  </a:cubicBezTo>
                  <a:cubicBezTo>
                    <a:pt x="623610" y="513264"/>
                    <a:pt x="624276" y="512026"/>
                    <a:pt x="624658" y="511359"/>
                  </a:cubicBezTo>
                  <a:cubicBezTo>
                    <a:pt x="625324" y="510311"/>
                    <a:pt x="624753" y="508882"/>
                    <a:pt x="624467" y="508406"/>
                  </a:cubicBezTo>
                  <a:cubicBezTo>
                    <a:pt x="625134" y="507549"/>
                    <a:pt x="625896" y="506596"/>
                    <a:pt x="626181" y="506406"/>
                  </a:cubicBezTo>
                  <a:cubicBezTo>
                    <a:pt x="626372" y="506311"/>
                    <a:pt x="626848" y="505930"/>
                    <a:pt x="627420" y="505549"/>
                  </a:cubicBezTo>
                  <a:cubicBezTo>
                    <a:pt x="628277" y="504977"/>
                    <a:pt x="629230" y="504215"/>
                    <a:pt x="629801" y="503929"/>
                  </a:cubicBezTo>
                  <a:cubicBezTo>
                    <a:pt x="630659" y="503453"/>
                    <a:pt x="631325" y="502405"/>
                    <a:pt x="631896" y="501548"/>
                  </a:cubicBezTo>
                  <a:lnTo>
                    <a:pt x="632182" y="501167"/>
                  </a:lnTo>
                  <a:cubicBezTo>
                    <a:pt x="632658" y="500500"/>
                    <a:pt x="633421" y="500215"/>
                    <a:pt x="634278" y="499834"/>
                  </a:cubicBezTo>
                  <a:cubicBezTo>
                    <a:pt x="634468" y="499738"/>
                    <a:pt x="634944" y="500120"/>
                    <a:pt x="635326" y="500405"/>
                  </a:cubicBezTo>
                  <a:cubicBezTo>
                    <a:pt x="635897" y="500882"/>
                    <a:pt x="636659" y="501358"/>
                    <a:pt x="637421" y="501358"/>
                  </a:cubicBezTo>
                  <a:cubicBezTo>
                    <a:pt x="638850" y="501358"/>
                    <a:pt x="639707" y="500405"/>
                    <a:pt x="639898" y="500120"/>
                  </a:cubicBezTo>
                  <a:cubicBezTo>
                    <a:pt x="640088" y="500024"/>
                    <a:pt x="640660" y="499738"/>
                    <a:pt x="641231" y="499548"/>
                  </a:cubicBezTo>
                  <a:cubicBezTo>
                    <a:pt x="641707" y="499453"/>
                    <a:pt x="644279" y="499834"/>
                    <a:pt x="646089" y="500024"/>
                  </a:cubicBezTo>
                  <a:cubicBezTo>
                    <a:pt x="647613" y="500215"/>
                    <a:pt x="648851" y="500405"/>
                    <a:pt x="649327" y="500405"/>
                  </a:cubicBezTo>
                  <a:cubicBezTo>
                    <a:pt x="650851" y="500405"/>
                    <a:pt x="651899" y="498215"/>
                    <a:pt x="652185" y="497833"/>
                  </a:cubicBezTo>
                  <a:cubicBezTo>
                    <a:pt x="652756" y="496690"/>
                    <a:pt x="651042" y="494690"/>
                    <a:pt x="650185" y="494214"/>
                  </a:cubicBezTo>
                  <a:cubicBezTo>
                    <a:pt x="649518" y="493833"/>
                    <a:pt x="649613" y="493738"/>
                    <a:pt x="649613" y="492785"/>
                  </a:cubicBezTo>
                  <a:cubicBezTo>
                    <a:pt x="649613" y="492499"/>
                    <a:pt x="649518" y="492214"/>
                    <a:pt x="649136" y="492023"/>
                  </a:cubicBezTo>
                  <a:cubicBezTo>
                    <a:pt x="647994" y="491071"/>
                    <a:pt x="644374" y="490404"/>
                    <a:pt x="643517" y="490595"/>
                  </a:cubicBezTo>
                  <a:cubicBezTo>
                    <a:pt x="642469" y="490785"/>
                    <a:pt x="640469" y="491737"/>
                    <a:pt x="638469" y="493738"/>
                  </a:cubicBezTo>
                  <a:cubicBezTo>
                    <a:pt x="636849" y="495357"/>
                    <a:pt x="633992" y="493642"/>
                    <a:pt x="633040" y="493071"/>
                  </a:cubicBezTo>
                  <a:lnTo>
                    <a:pt x="632944" y="492976"/>
                  </a:lnTo>
                  <a:cubicBezTo>
                    <a:pt x="632563" y="492785"/>
                    <a:pt x="632944" y="491547"/>
                    <a:pt x="634183" y="489928"/>
                  </a:cubicBezTo>
                  <a:cubicBezTo>
                    <a:pt x="634468" y="489547"/>
                    <a:pt x="634468" y="489166"/>
                    <a:pt x="634278" y="488785"/>
                  </a:cubicBezTo>
                  <a:cubicBezTo>
                    <a:pt x="633611" y="487642"/>
                    <a:pt x="631135" y="487165"/>
                    <a:pt x="630753" y="487165"/>
                  </a:cubicBezTo>
                  <a:cubicBezTo>
                    <a:pt x="630468" y="487165"/>
                    <a:pt x="630086" y="487356"/>
                    <a:pt x="629610" y="487546"/>
                  </a:cubicBezTo>
                  <a:cubicBezTo>
                    <a:pt x="629134" y="487737"/>
                    <a:pt x="628467" y="488023"/>
                    <a:pt x="627991" y="488118"/>
                  </a:cubicBezTo>
                  <a:cubicBezTo>
                    <a:pt x="627896" y="487928"/>
                    <a:pt x="628277" y="487070"/>
                    <a:pt x="629134" y="485737"/>
                  </a:cubicBezTo>
                  <a:cubicBezTo>
                    <a:pt x="629420" y="485356"/>
                    <a:pt x="631135" y="484879"/>
                    <a:pt x="632373" y="484594"/>
                  </a:cubicBezTo>
                  <a:cubicBezTo>
                    <a:pt x="633135" y="484403"/>
                    <a:pt x="633992" y="484213"/>
                    <a:pt x="634659" y="483927"/>
                  </a:cubicBezTo>
                  <a:cubicBezTo>
                    <a:pt x="635421" y="483641"/>
                    <a:pt x="635516" y="483260"/>
                    <a:pt x="635516" y="482974"/>
                  </a:cubicBezTo>
                  <a:cubicBezTo>
                    <a:pt x="635326" y="481927"/>
                    <a:pt x="632373" y="481260"/>
                    <a:pt x="631992" y="481260"/>
                  </a:cubicBezTo>
                  <a:cubicBezTo>
                    <a:pt x="631230" y="481260"/>
                    <a:pt x="629896" y="481450"/>
                    <a:pt x="628944" y="482022"/>
                  </a:cubicBezTo>
                  <a:cubicBezTo>
                    <a:pt x="628372" y="482308"/>
                    <a:pt x="624848" y="483832"/>
                    <a:pt x="622467" y="484784"/>
                  </a:cubicBezTo>
                  <a:cubicBezTo>
                    <a:pt x="621038" y="485356"/>
                    <a:pt x="619895" y="485832"/>
                    <a:pt x="619705" y="485927"/>
                  </a:cubicBezTo>
                  <a:cubicBezTo>
                    <a:pt x="619038" y="486213"/>
                    <a:pt x="615514" y="487356"/>
                    <a:pt x="614942" y="487546"/>
                  </a:cubicBezTo>
                  <a:cubicBezTo>
                    <a:pt x="614371" y="487642"/>
                    <a:pt x="611418" y="487356"/>
                    <a:pt x="610656" y="487070"/>
                  </a:cubicBezTo>
                  <a:cubicBezTo>
                    <a:pt x="610560" y="487070"/>
                    <a:pt x="610560" y="486975"/>
                    <a:pt x="610560" y="486975"/>
                  </a:cubicBezTo>
                  <a:cubicBezTo>
                    <a:pt x="610560" y="486784"/>
                    <a:pt x="610751" y="486403"/>
                    <a:pt x="611609" y="485546"/>
                  </a:cubicBezTo>
                  <a:cubicBezTo>
                    <a:pt x="611989" y="485165"/>
                    <a:pt x="611894" y="484879"/>
                    <a:pt x="611703" y="484689"/>
                  </a:cubicBezTo>
                  <a:cubicBezTo>
                    <a:pt x="611132" y="484022"/>
                    <a:pt x="607703" y="484689"/>
                    <a:pt x="607036" y="485070"/>
                  </a:cubicBezTo>
                  <a:cubicBezTo>
                    <a:pt x="606560" y="485451"/>
                    <a:pt x="602084" y="485927"/>
                    <a:pt x="600559" y="486022"/>
                  </a:cubicBezTo>
                  <a:cubicBezTo>
                    <a:pt x="600464" y="485737"/>
                    <a:pt x="601131" y="484499"/>
                    <a:pt x="601798" y="483927"/>
                  </a:cubicBezTo>
                  <a:cubicBezTo>
                    <a:pt x="602464" y="483260"/>
                    <a:pt x="606084" y="480688"/>
                    <a:pt x="607322" y="479831"/>
                  </a:cubicBezTo>
                  <a:cubicBezTo>
                    <a:pt x="608179" y="479260"/>
                    <a:pt x="612085" y="478212"/>
                    <a:pt x="614180" y="477736"/>
                  </a:cubicBezTo>
                  <a:cubicBezTo>
                    <a:pt x="614942" y="477545"/>
                    <a:pt x="615609" y="477355"/>
                    <a:pt x="615894" y="477259"/>
                  </a:cubicBezTo>
                  <a:cubicBezTo>
                    <a:pt x="616561" y="477069"/>
                    <a:pt x="617514" y="476593"/>
                    <a:pt x="618371" y="476116"/>
                  </a:cubicBezTo>
                  <a:cubicBezTo>
                    <a:pt x="619038" y="475831"/>
                    <a:pt x="619609" y="475545"/>
                    <a:pt x="619895" y="475450"/>
                  </a:cubicBezTo>
                  <a:cubicBezTo>
                    <a:pt x="620657" y="475164"/>
                    <a:pt x="623610" y="474783"/>
                    <a:pt x="624753" y="474783"/>
                  </a:cubicBezTo>
                  <a:cubicBezTo>
                    <a:pt x="625610" y="474783"/>
                    <a:pt x="626658" y="473735"/>
                    <a:pt x="627991" y="472402"/>
                  </a:cubicBezTo>
                  <a:cubicBezTo>
                    <a:pt x="628277" y="472116"/>
                    <a:pt x="628658" y="471640"/>
                    <a:pt x="628849" y="471640"/>
                  </a:cubicBezTo>
                  <a:cubicBezTo>
                    <a:pt x="629134" y="471545"/>
                    <a:pt x="629896" y="472116"/>
                    <a:pt x="630277" y="472402"/>
                  </a:cubicBezTo>
                  <a:cubicBezTo>
                    <a:pt x="630468" y="472497"/>
                    <a:pt x="630659" y="472592"/>
                    <a:pt x="630753" y="472783"/>
                  </a:cubicBezTo>
                  <a:cubicBezTo>
                    <a:pt x="631706" y="473449"/>
                    <a:pt x="632182" y="473164"/>
                    <a:pt x="632754" y="472878"/>
                  </a:cubicBezTo>
                  <a:cubicBezTo>
                    <a:pt x="632849" y="472783"/>
                    <a:pt x="632944" y="472783"/>
                    <a:pt x="633135" y="472687"/>
                  </a:cubicBezTo>
                  <a:cubicBezTo>
                    <a:pt x="633897" y="472307"/>
                    <a:pt x="636754" y="470306"/>
                    <a:pt x="637326" y="469830"/>
                  </a:cubicBezTo>
                  <a:cubicBezTo>
                    <a:pt x="637897" y="469258"/>
                    <a:pt x="637612" y="468401"/>
                    <a:pt x="637421" y="467639"/>
                  </a:cubicBezTo>
                  <a:cubicBezTo>
                    <a:pt x="637326" y="467449"/>
                    <a:pt x="637326" y="467258"/>
                    <a:pt x="637230" y="467163"/>
                  </a:cubicBezTo>
                  <a:cubicBezTo>
                    <a:pt x="637421" y="466972"/>
                    <a:pt x="638564" y="466782"/>
                    <a:pt x="639611" y="466972"/>
                  </a:cubicBezTo>
                  <a:cubicBezTo>
                    <a:pt x="640564" y="467068"/>
                    <a:pt x="641993" y="468211"/>
                    <a:pt x="642660" y="468687"/>
                  </a:cubicBezTo>
                  <a:lnTo>
                    <a:pt x="642850" y="468878"/>
                  </a:lnTo>
                  <a:cubicBezTo>
                    <a:pt x="643612" y="469449"/>
                    <a:pt x="644184" y="469640"/>
                    <a:pt x="645136" y="469640"/>
                  </a:cubicBezTo>
                  <a:cubicBezTo>
                    <a:pt x="646470" y="469640"/>
                    <a:pt x="648660" y="469735"/>
                    <a:pt x="649136" y="470116"/>
                  </a:cubicBezTo>
                  <a:cubicBezTo>
                    <a:pt x="649803" y="470497"/>
                    <a:pt x="650375" y="471735"/>
                    <a:pt x="650280" y="472402"/>
                  </a:cubicBezTo>
                  <a:cubicBezTo>
                    <a:pt x="650280" y="472592"/>
                    <a:pt x="650185" y="472973"/>
                    <a:pt x="650185" y="473449"/>
                  </a:cubicBezTo>
                  <a:cubicBezTo>
                    <a:pt x="650089" y="474688"/>
                    <a:pt x="649899" y="476402"/>
                    <a:pt x="649994" y="477069"/>
                  </a:cubicBezTo>
                  <a:cubicBezTo>
                    <a:pt x="650089" y="477926"/>
                    <a:pt x="651137" y="481070"/>
                    <a:pt x="652090" y="481736"/>
                  </a:cubicBezTo>
                  <a:cubicBezTo>
                    <a:pt x="652375" y="481927"/>
                    <a:pt x="652566" y="481927"/>
                    <a:pt x="652756" y="481927"/>
                  </a:cubicBezTo>
                  <a:cubicBezTo>
                    <a:pt x="653233" y="481832"/>
                    <a:pt x="653709" y="481546"/>
                    <a:pt x="654280" y="481260"/>
                  </a:cubicBezTo>
                  <a:cubicBezTo>
                    <a:pt x="654756" y="480974"/>
                    <a:pt x="655423" y="480593"/>
                    <a:pt x="655804" y="480593"/>
                  </a:cubicBezTo>
                  <a:cubicBezTo>
                    <a:pt x="656566" y="480593"/>
                    <a:pt x="657709" y="480974"/>
                    <a:pt x="657805" y="481070"/>
                  </a:cubicBezTo>
                  <a:lnTo>
                    <a:pt x="657614" y="481355"/>
                  </a:lnTo>
                  <a:cubicBezTo>
                    <a:pt x="657042" y="482022"/>
                    <a:pt x="656280" y="482879"/>
                    <a:pt x="656566" y="483927"/>
                  </a:cubicBezTo>
                  <a:cubicBezTo>
                    <a:pt x="657042" y="485641"/>
                    <a:pt x="657328" y="487070"/>
                    <a:pt x="657138" y="487546"/>
                  </a:cubicBezTo>
                  <a:cubicBezTo>
                    <a:pt x="657042" y="487737"/>
                    <a:pt x="656947" y="488118"/>
                    <a:pt x="656757" y="488499"/>
                  </a:cubicBezTo>
                  <a:cubicBezTo>
                    <a:pt x="656280" y="489547"/>
                    <a:pt x="655709" y="490975"/>
                    <a:pt x="655614" y="491737"/>
                  </a:cubicBezTo>
                  <a:cubicBezTo>
                    <a:pt x="655614" y="492118"/>
                    <a:pt x="655233" y="493071"/>
                    <a:pt x="654947" y="493928"/>
                  </a:cubicBezTo>
                  <a:cubicBezTo>
                    <a:pt x="654280" y="495833"/>
                    <a:pt x="654090" y="496690"/>
                    <a:pt x="654280" y="497071"/>
                  </a:cubicBezTo>
                  <a:cubicBezTo>
                    <a:pt x="654661" y="497738"/>
                    <a:pt x="655804" y="498405"/>
                    <a:pt x="656662" y="498405"/>
                  </a:cubicBezTo>
                  <a:cubicBezTo>
                    <a:pt x="656947" y="498405"/>
                    <a:pt x="657328" y="498310"/>
                    <a:pt x="657709" y="498215"/>
                  </a:cubicBezTo>
                  <a:cubicBezTo>
                    <a:pt x="658090" y="498119"/>
                    <a:pt x="659234" y="497929"/>
                    <a:pt x="659424" y="498119"/>
                  </a:cubicBezTo>
                  <a:cubicBezTo>
                    <a:pt x="659710" y="498405"/>
                    <a:pt x="660471" y="498595"/>
                    <a:pt x="661615" y="498881"/>
                  </a:cubicBezTo>
                  <a:cubicBezTo>
                    <a:pt x="662186" y="498976"/>
                    <a:pt x="663234" y="499262"/>
                    <a:pt x="663424" y="499453"/>
                  </a:cubicBezTo>
                  <a:cubicBezTo>
                    <a:pt x="663996" y="500024"/>
                    <a:pt x="665520" y="501072"/>
                    <a:pt x="666758" y="501072"/>
                  </a:cubicBezTo>
                  <a:cubicBezTo>
                    <a:pt x="667044" y="501072"/>
                    <a:pt x="667710" y="501072"/>
                    <a:pt x="668568" y="500977"/>
                  </a:cubicBezTo>
                  <a:cubicBezTo>
                    <a:pt x="670092" y="500882"/>
                    <a:pt x="673140" y="500691"/>
                    <a:pt x="673616" y="500882"/>
                  </a:cubicBezTo>
                  <a:cubicBezTo>
                    <a:pt x="674759" y="501358"/>
                    <a:pt x="676569" y="502405"/>
                    <a:pt x="676759" y="503072"/>
                  </a:cubicBezTo>
                  <a:cubicBezTo>
                    <a:pt x="676855" y="503358"/>
                    <a:pt x="676855" y="503929"/>
                    <a:pt x="676855" y="504501"/>
                  </a:cubicBezTo>
                  <a:cubicBezTo>
                    <a:pt x="676950" y="506120"/>
                    <a:pt x="676950" y="507835"/>
                    <a:pt x="677902" y="508501"/>
                  </a:cubicBezTo>
                  <a:cubicBezTo>
                    <a:pt x="681808" y="511359"/>
                    <a:pt x="681998" y="512121"/>
                    <a:pt x="681998" y="512026"/>
                  </a:cubicBezTo>
                  <a:cubicBezTo>
                    <a:pt x="681331" y="512788"/>
                    <a:pt x="680093" y="514216"/>
                    <a:pt x="680760" y="515169"/>
                  </a:cubicBezTo>
                  <a:cubicBezTo>
                    <a:pt x="681236" y="515836"/>
                    <a:pt x="681712" y="518503"/>
                    <a:pt x="681141" y="518884"/>
                  </a:cubicBezTo>
                  <a:cubicBezTo>
                    <a:pt x="680188" y="519550"/>
                    <a:pt x="679331" y="520408"/>
                    <a:pt x="678569" y="521265"/>
                  </a:cubicBezTo>
                  <a:cubicBezTo>
                    <a:pt x="678093" y="521741"/>
                    <a:pt x="676855" y="522408"/>
                    <a:pt x="676283" y="522313"/>
                  </a:cubicBezTo>
                  <a:cubicBezTo>
                    <a:pt x="676188" y="522313"/>
                    <a:pt x="676092" y="522217"/>
                    <a:pt x="676092" y="522122"/>
                  </a:cubicBezTo>
                  <a:lnTo>
                    <a:pt x="676092" y="522122"/>
                  </a:lnTo>
                  <a:cubicBezTo>
                    <a:pt x="675902" y="521265"/>
                    <a:pt x="675997" y="519265"/>
                    <a:pt x="675997" y="518407"/>
                  </a:cubicBezTo>
                  <a:cubicBezTo>
                    <a:pt x="676092" y="517455"/>
                    <a:pt x="674759" y="516788"/>
                    <a:pt x="673711" y="516217"/>
                  </a:cubicBezTo>
                  <a:cubicBezTo>
                    <a:pt x="673521" y="516121"/>
                    <a:pt x="673330" y="516026"/>
                    <a:pt x="673235" y="515931"/>
                  </a:cubicBezTo>
                  <a:cubicBezTo>
                    <a:pt x="672759" y="515645"/>
                    <a:pt x="672854" y="514407"/>
                    <a:pt x="672949" y="513550"/>
                  </a:cubicBezTo>
                  <a:lnTo>
                    <a:pt x="672949" y="513074"/>
                  </a:lnTo>
                  <a:cubicBezTo>
                    <a:pt x="673044" y="512121"/>
                    <a:pt x="671806" y="511740"/>
                    <a:pt x="671044" y="511454"/>
                  </a:cubicBezTo>
                  <a:cubicBezTo>
                    <a:pt x="670854" y="511359"/>
                    <a:pt x="670568" y="511264"/>
                    <a:pt x="670473" y="511264"/>
                  </a:cubicBezTo>
                  <a:lnTo>
                    <a:pt x="670187" y="511073"/>
                  </a:lnTo>
                  <a:lnTo>
                    <a:pt x="669901" y="511168"/>
                  </a:lnTo>
                  <a:cubicBezTo>
                    <a:pt x="669520" y="511264"/>
                    <a:pt x="669520" y="511645"/>
                    <a:pt x="669520" y="511835"/>
                  </a:cubicBezTo>
                  <a:cubicBezTo>
                    <a:pt x="669425" y="512597"/>
                    <a:pt x="669520" y="515264"/>
                    <a:pt x="670092" y="515645"/>
                  </a:cubicBezTo>
                  <a:cubicBezTo>
                    <a:pt x="670282" y="515931"/>
                    <a:pt x="669996" y="517265"/>
                    <a:pt x="669901" y="517931"/>
                  </a:cubicBezTo>
                  <a:cubicBezTo>
                    <a:pt x="669806" y="518312"/>
                    <a:pt x="669806" y="518693"/>
                    <a:pt x="669711" y="518884"/>
                  </a:cubicBezTo>
                  <a:cubicBezTo>
                    <a:pt x="669711" y="519074"/>
                    <a:pt x="669235" y="519741"/>
                    <a:pt x="666758" y="522027"/>
                  </a:cubicBezTo>
                  <a:cubicBezTo>
                    <a:pt x="665901" y="522789"/>
                    <a:pt x="665329" y="524789"/>
                    <a:pt x="664758" y="527075"/>
                  </a:cubicBezTo>
                  <a:lnTo>
                    <a:pt x="664568" y="527647"/>
                  </a:lnTo>
                  <a:cubicBezTo>
                    <a:pt x="664186" y="529171"/>
                    <a:pt x="661900" y="531362"/>
                    <a:pt x="661043" y="531838"/>
                  </a:cubicBezTo>
                  <a:cubicBezTo>
                    <a:pt x="660186" y="532314"/>
                    <a:pt x="659138" y="532886"/>
                    <a:pt x="655043" y="533171"/>
                  </a:cubicBezTo>
                  <a:cubicBezTo>
                    <a:pt x="653614" y="533266"/>
                    <a:pt x="653423" y="532981"/>
                    <a:pt x="653423" y="532981"/>
                  </a:cubicBezTo>
                  <a:cubicBezTo>
                    <a:pt x="653328" y="532790"/>
                    <a:pt x="653899" y="531933"/>
                    <a:pt x="654280" y="531552"/>
                  </a:cubicBezTo>
                  <a:cubicBezTo>
                    <a:pt x="654661" y="531076"/>
                    <a:pt x="654947" y="530695"/>
                    <a:pt x="655043" y="530314"/>
                  </a:cubicBezTo>
                  <a:cubicBezTo>
                    <a:pt x="655328" y="529552"/>
                    <a:pt x="655995" y="525456"/>
                    <a:pt x="655709" y="524122"/>
                  </a:cubicBezTo>
                  <a:close/>
                  <a:moveTo>
                    <a:pt x="347194" y="593845"/>
                  </a:moveTo>
                  <a:cubicBezTo>
                    <a:pt x="346528" y="593465"/>
                    <a:pt x="344242" y="591559"/>
                    <a:pt x="342337" y="590036"/>
                  </a:cubicBezTo>
                  <a:cubicBezTo>
                    <a:pt x="340812" y="588797"/>
                    <a:pt x="339479" y="587749"/>
                    <a:pt x="339098" y="587464"/>
                  </a:cubicBezTo>
                  <a:cubicBezTo>
                    <a:pt x="338431" y="586987"/>
                    <a:pt x="337479" y="583368"/>
                    <a:pt x="337383" y="581939"/>
                  </a:cubicBezTo>
                  <a:cubicBezTo>
                    <a:pt x="337288" y="581177"/>
                    <a:pt x="336621" y="579177"/>
                    <a:pt x="335955" y="577272"/>
                  </a:cubicBezTo>
                  <a:cubicBezTo>
                    <a:pt x="335478" y="575938"/>
                    <a:pt x="335097" y="574700"/>
                    <a:pt x="335002" y="574224"/>
                  </a:cubicBezTo>
                  <a:cubicBezTo>
                    <a:pt x="334907" y="573843"/>
                    <a:pt x="334811" y="573367"/>
                    <a:pt x="334621" y="572700"/>
                  </a:cubicBezTo>
                  <a:cubicBezTo>
                    <a:pt x="334240" y="571081"/>
                    <a:pt x="333574" y="568509"/>
                    <a:pt x="333669" y="567557"/>
                  </a:cubicBezTo>
                  <a:cubicBezTo>
                    <a:pt x="333764" y="566699"/>
                    <a:pt x="333383" y="564985"/>
                    <a:pt x="333097" y="563366"/>
                  </a:cubicBezTo>
                  <a:cubicBezTo>
                    <a:pt x="332907" y="562222"/>
                    <a:pt x="332716" y="561175"/>
                    <a:pt x="332716" y="560603"/>
                  </a:cubicBezTo>
                  <a:cubicBezTo>
                    <a:pt x="332716" y="559746"/>
                    <a:pt x="334335" y="557174"/>
                    <a:pt x="335384" y="555650"/>
                  </a:cubicBezTo>
                  <a:cubicBezTo>
                    <a:pt x="335955" y="554698"/>
                    <a:pt x="336336" y="554126"/>
                    <a:pt x="336526" y="553745"/>
                  </a:cubicBezTo>
                  <a:cubicBezTo>
                    <a:pt x="336812" y="553078"/>
                    <a:pt x="335860" y="551650"/>
                    <a:pt x="333383" y="548411"/>
                  </a:cubicBezTo>
                  <a:cubicBezTo>
                    <a:pt x="332335" y="546983"/>
                    <a:pt x="331193" y="545554"/>
                    <a:pt x="330716" y="544696"/>
                  </a:cubicBezTo>
                  <a:cubicBezTo>
                    <a:pt x="329859" y="543077"/>
                    <a:pt x="331002" y="539458"/>
                    <a:pt x="331573" y="537553"/>
                  </a:cubicBezTo>
                  <a:cubicBezTo>
                    <a:pt x="331669" y="537172"/>
                    <a:pt x="331859" y="536791"/>
                    <a:pt x="331859" y="536505"/>
                  </a:cubicBezTo>
                  <a:cubicBezTo>
                    <a:pt x="332335" y="534791"/>
                    <a:pt x="333097" y="532504"/>
                    <a:pt x="333574" y="531552"/>
                  </a:cubicBezTo>
                  <a:cubicBezTo>
                    <a:pt x="334050" y="530599"/>
                    <a:pt x="333955" y="529171"/>
                    <a:pt x="333764" y="528028"/>
                  </a:cubicBezTo>
                  <a:cubicBezTo>
                    <a:pt x="333764" y="527837"/>
                    <a:pt x="333669" y="527551"/>
                    <a:pt x="333669" y="527361"/>
                  </a:cubicBezTo>
                  <a:cubicBezTo>
                    <a:pt x="333669" y="527170"/>
                    <a:pt x="333574" y="526790"/>
                    <a:pt x="333574" y="526408"/>
                  </a:cubicBezTo>
                  <a:cubicBezTo>
                    <a:pt x="333383" y="524694"/>
                    <a:pt x="333097" y="521551"/>
                    <a:pt x="333192" y="520217"/>
                  </a:cubicBezTo>
                  <a:cubicBezTo>
                    <a:pt x="333288" y="518693"/>
                    <a:pt x="337574" y="510216"/>
                    <a:pt x="338622" y="508597"/>
                  </a:cubicBezTo>
                  <a:cubicBezTo>
                    <a:pt x="339765" y="506978"/>
                    <a:pt x="343765" y="496405"/>
                    <a:pt x="344146" y="494976"/>
                  </a:cubicBezTo>
                  <a:cubicBezTo>
                    <a:pt x="344527" y="493547"/>
                    <a:pt x="351195" y="481832"/>
                    <a:pt x="352052" y="480498"/>
                  </a:cubicBezTo>
                  <a:cubicBezTo>
                    <a:pt x="352338" y="480117"/>
                    <a:pt x="353861" y="478403"/>
                    <a:pt x="355481" y="476593"/>
                  </a:cubicBezTo>
                  <a:cubicBezTo>
                    <a:pt x="358148" y="473640"/>
                    <a:pt x="361101" y="470401"/>
                    <a:pt x="361863" y="469163"/>
                  </a:cubicBezTo>
                  <a:cubicBezTo>
                    <a:pt x="363101" y="467163"/>
                    <a:pt x="366530" y="459448"/>
                    <a:pt x="366721" y="459067"/>
                  </a:cubicBezTo>
                  <a:cubicBezTo>
                    <a:pt x="367006" y="458305"/>
                    <a:pt x="368626" y="457638"/>
                    <a:pt x="371388" y="457257"/>
                  </a:cubicBezTo>
                  <a:cubicBezTo>
                    <a:pt x="372055" y="457162"/>
                    <a:pt x="372340" y="456781"/>
                    <a:pt x="372435" y="456590"/>
                  </a:cubicBezTo>
                  <a:cubicBezTo>
                    <a:pt x="373293" y="454971"/>
                    <a:pt x="370530" y="451256"/>
                    <a:pt x="370435" y="451161"/>
                  </a:cubicBezTo>
                  <a:cubicBezTo>
                    <a:pt x="370054" y="450685"/>
                    <a:pt x="370245" y="449351"/>
                    <a:pt x="372911" y="445827"/>
                  </a:cubicBezTo>
                  <a:lnTo>
                    <a:pt x="373007" y="445636"/>
                  </a:lnTo>
                  <a:cubicBezTo>
                    <a:pt x="373960" y="444398"/>
                    <a:pt x="374436" y="436683"/>
                    <a:pt x="374436" y="436397"/>
                  </a:cubicBezTo>
                  <a:cubicBezTo>
                    <a:pt x="374531" y="434302"/>
                    <a:pt x="375198" y="433159"/>
                    <a:pt x="375865" y="431920"/>
                  </a:cubicBezTo>
                  <a:lnTo>
                    <a:pt x="375960" y="431635"/>
                  </a:lnTo>
                  <a:cubicBezTo>
                    <a:pt x="376055" y="431444"/>
                    <a:pt x="376150" y="431349"/>
                    <a:pt x="376436" y="431254"/>
                  </a:cubicBezTo>
                  <a:cubicBezTo>
                    <a:pt x="377008" y="431063"/>
                    <a:pt x="378151" y="431349"/>
                    <a:pt x="379484" y="432016"/>
                  </a:cubicBezTo>
                  <a:cubicBezTo>
                    <a:pt x="380341" y="432492"/>
                    <a:pt x="381865" y="432587"/>
                    <a:pt x="384342" y="432397"/>
                  </a:cubicBezTo>
                  <a:cubicBezTo>
                    <a:pt x="384532" y="432397"/>
                    <a:pt x="384532" y="432397"/>
                    <a:pt x="384628" y="432492"/>
                  </a:cubicBezTo>
                  <a:cubicBezTo>
                    <a:pt x="385104" y="433254"/>
                    <a:pt x="383770" y="436207"/>
                    <a:pt x="383199" y="436969"/>
                  </a:cubicBezTo>
                  <a:cubicBezTo>
                    <a:pt x="382436" y="438016"/>
                    <a:pt x="381865" y="439921"/>
                    <a:pt x="381865" y="441350"/>
                  </a:cubicBezTo>
                  <a:cubicBezTo>
                    <a:pt x="381865" y="441922"/>
                    <a:pt x="382246" y="442017"/>
                    <a:pt x="382436" y="442112"/>
                  </a:cubicBezTo>
                  <a:cubicBezTo>
                    <a:pt x="383675" y="442207"/>
                    <a:pt x="385485" y="439159"/>
                    <a:pt x="385771" y="438683"/>
                  </a:cubicBezTo>
                  <a:cubicBezTo>
                    <a:pt x="386247" y="437731"/>
                    <a:pt x="387390" y="436874"/>
                    <a:pt x="388343" y="436016"/>
                  </a:cubicBezTo>
                  <a:cubicBezTo>
                    <a:pt x="388723" y="435730"/>
                    <a:pt x="389009" y="435445"/>
                    <a:pt x="389295" y="435254"/>
                  </a:cubicBezTo>
                  <a:cubicBezTo>
                    <a:pt x="390247" y="434397"/>
                    <a:pt x="391009" y="432016"/>
                    <a:pt x="391676" y="429825"/>
                  </a:cubicBezTo>
                  <a:lnTo>
                    <a:pt x="391867" y="429349"/>
                  </a:lnTo>
                  <a:cubicBezTo>
                    <a:pt x="392343" y="427920"/>
                    <a:pt x="390628" y="425348"/>
                    <a:pt x="389866" y="424586"/>
                  </a:cubicBezTo>
                  <a:lnTo>
                    <a:pt x="589987" y="455447"/>
                  </a:lnTo>
                  <a:lnTo>
                    <a:pt x="593511" y="459924"/>
                  </a:lnTo>
                  <a:lnTo>
                    <a:pt x="600464" y="462115"/>
                  </a:lnTo>
                  <a:lnTo>
                    <a:pt x="605893" y="471068"/>
                  </a:lnTo>
                  <a:cubicBezTo>
                    <a:pt x="605989" y="471163"/>
                    <a:pt x="607322" y="472497"/>
                    <a:pt x="608846" y="472497"/>
                  </a:cubicBezTo>
                  <a:cubicBezTo>
                    <a:pt x="609513" y="472497"/>
                    <a:pt x="611513" y="472687"/>
                    <a:pt x="613418" y="472878"/>
                  </a:cubicBezTo>
                  <a:cubicBezTo>
                    <a:pt x="615514" y="473068"/>
                    <a:pt x="617419" y="473354"/>
                    <a:pt x="618180" y="473354"/>
                  </a:cubicBezTo>
                  <a:cubicBezTo>
                    <a:pt x="618847" y="473354"/>
                    <a:pt x="621038" y="473830"/>
                    <a:pt x="622848" y="474307"/>
                  </a:cubicBezTo>
                  <a:cubicBezTo>
                    <a:pt x="621610" y="474402"/>
                    <a:pt x="620181" y="474592"/>
                    <a:pt x="619514" y="474878"/>
                  </a:cubicBezTo>
                  <a:cubicBezTo>
                    <a:pt x="619133" y="475069"/>
                    <a:pt x="618562" y="475354"/>
                    <a:pt x="617895" y="475640"/>
                  </a:cubicBezTo>
                  <a:cubicBezTo>
                    <a:pt x="617037" y="476021"/>
                    <a:pt x="616085" y="476497"/>
                    <a:pt x="615514" y="476688"/>
                  </a:cubicBezTo>
                  <a:cubicBezTo>
                    <a:pt x="615228" y="476783"/>
                    <a:pt x="614656" y="476878"/>
                    <a:pt x="613894" y="477164"/>
                  </a:cubicBezTo>
                  <a:cubicBezTo>
                    <a:pt x="610751" y="477926"/>
                    <a:pt x="607608" y="478783"/>
                    <a:pt x="606751" y="479450"/>
                  </a:cubicBezTo>
                  <a:cubicBezTo>
                    <a:pt x="605417" y="480307"/>
                    <a:pt x="601893" y="482974"/>
                    <a:pt x="601131" y="483641"/>
                  </a:cubicBezTo>
                  <a:cubicBezTo>
                    <a:pt x="600559" y="484213"/>
                    <a:pt x="599321" y="485832"/>
                    <a:pt x="599702" y="486689"/>
                  </a:cubicBezTo>
                  <a:cubicBezTo>
                    <a:pt x="599797" y="486975"/>
                    <a:pt x="600178" y="487165"/>
                    <a:pt x="600559" y="487165"/>
                  </a:cubicBezTo>
                  <a:cubicBezTo>
                    <a:pt x="601511" y="487165"/>
                    <a:pt x="606655" y="486689"/>
                    <a:pt x="607608" y="486118"/>
                  </a:cubicBezTo>
                  <a:cubicBezTo>
                    <a:pt x="607989" y="485832"/>
                    <a:pt x="609894" y="485546"/>
                    <a:pt x="610751" y="485641"/>
                  </a:cubicBezTo>
                  <a:cubicBezTo>
                    <a:pt x="609989" y="486403"/>
                    <a:pt x="609608" y="487070"/>
                    <a:pt x="609703" y="487546"/>
                  </a:cubicBezTo>
                  <a:cubicBezTo>
                    <a:pt x="609703" y="487737"/>
                    <a:pt x="609894" y="488023"/>
                    <a:pt x="610275" y="488213"/>
                  </a:cubicBezTo>
                  <a:cubicBezTo>
                    <a:pt x="611132" y="488594"/>
                    <a:pt x="614275" y="488975"/>
                    <a:pt x="615133" y="488690"/>
                  </a:cubicBezTo>
                  <a:cubicBezTo>
                    <a:pt x="615799" y="488499"/>
                    <a:pt x="619324" y="487356"/>
                    <a:pt x="620085" y="486975"/>
                  </a:cubicBezTo>
                  <a:cubicBezTo>
                    <a:pt x="620371" y="486880"/>
                    <a:pt x="621419" y="486403"/>
                    <a:pt x="622848" y="485832"/>
                  </a:cubicBezTo>
                  <a:cubicBezTo>
                    <a:pt x="626181" y="484499"/>
                    <a:pt x="628944" y="483355"/>
                    <a:pt x="629420" y="482974"/>
                  </a:cubicBezTo>
                  <a:cubicBezTo>
                    <a:pt x="630277" y="482498"/>
                    <a:pt x="631420" y="482403"/>
                    <a:pt x="631992" y="482403"/>
                  </a:cubicBezTo>
                  <a:cubicBezTo>
                    <a:pt x="632468" y="482403"/>
                    <a:pt x="634278" y="482974"/>
                    <a:pt x="634659" y="483355"/>
                  </a:cubicBezTo>
                  <a:cubicBezTo>
                    <a:pt x="634659" y="483355"/>
                    <a:pt x="634564" y="483355"/>
                    <a:pt x="634468" y="483451"/>
                  </a:cubicBezTo>
                  <a:cubicBezTo>
                    <a:pt x="633801" y="483641"/>
                    <a:pt x="633040" y="483832"/>
                    <a:pt x="632278" y="484022"/>
                  </a:cubicBezTo>
                  <a:cubicBezTo>
                    <a:pt x="630182" y="484594"/>
                    <a:pt x="628849" y="484879"/>
                    <a:pt x="628467" y="485546"/>
                  </a:cubicBezTo>
                  <a:cubicBezTo>
                    <a:pt x="627324" y="487165"/>
                    <a:pt x="626944" y="488213"/>
                    <a:pt x="627229" y="488785"/>
                  </a:cubicBezTo>
                  <a:cubicBezTo>
                    <a:pt x="627324" y="488975"/>
                    <a:pt x="627610" y="489166"/>
                    <a:pt x="627896" y="489166"/>
                  </a:cubicBezTo>
                  <a:cubicBezTo>
                    <a:pt x="628563" y="489166"/>
                    <a:pt x="629325" y="488880"/>
                    <a:pt x="629896" y="488594"/>
                  </a:cubicBezTo>
                  <a:cubicBezTo>
                    <a:pt x="630182" y="488499"/>
                    <a:pt x="630563" y="488308"/>
                    <a:pt x="630659" y="488308"/>
                  </a:cubicBezTo>
                  <a:cubicBezTo>
                    <a:pt x="631039" y="488308"/>
                    <a:pt x="633040" y="488785"/>
                    <a:pt x="633421" y="489451"/>
                  </a:cubicBezTo>
                  <a:cubicBezTo>
                    <a:pt x="633516" y="489547"/>
                    <a:pt x="633516" y="489642"/>
                    <a:pt x="633421" y="489832"/>
                  </a:cubicBezTo>
                  <a:cubicBezTo>
                    <a:pt x="632563" y="491071"/>
                    <a:pt x="631230" y="493261"/>
                    <a:pt x="632468" y="494024"/>
                  </a:cubicBezTo>
                  <a:lnTo>
                    <a:pt x="632563" y="494119"/>
                  </a:lnTo>
                  <a:cubicBezTo>
                    <a:pt x="635516" y="495928"/>
                    <a:pt x="637707" y="496024"/>
                    <a:pt x="639135" y="494595"/>
                  </a:cubicBezTo>
                  <a:cubicBezTo>
                    <a:pt x="641136" y="492690"/>
                    <a:pt x="642946" y="491928"/>
                    <a:pt x="643708" y="491737"/>
                  </a:cubicBezTo>
                  <a:cubicBezTo>
                    <a:pt x="644565" y="491547"/>
                    <a:pt x="648565" y="492595"/>
                    <a:pt x="648660" y="493166"/>
                  </a:cubicBezTo>
                  <a:cubicBezTo>
                    <a:pt x="648565" y="494214"/>
                    <a:pt x="648565" y="494690"/>
                    <a:pt x="649613" y="495357"/>
                  </a:cubicBezTo>
                  <a:cubicBezTo>
                    <a:pt x="650470" y="495833"/>
                    <a:pt x="651518" y="497453"/>
                    <a:pt x="651328" y="498024"/>
                  </a:cubicBezTo>
                  <a:cubicBezTo>
                    <a:pt x="650851" y="498976"/>
                    <a:pt x="649994" y="500024"/>
                    <a:pt x="649423" y="500024"/>
                  </a:cubicBezTo>
                  <a:cubicBezTo>
                    <a:pt x="649042" y="500024"/>
                    <a:pt x="647708" y="499834"/>
                    <a:pt x="646374" y="499643"/>
                  </a:cubicBezTo>
                  <a:cubicBezTo>
                    <a:pt x="643612" y="499262"/>
                    <a:pt x="641803" y="499072"/>
                    <a:pt x="641231" y="499167"/>
                  </a:cubicBezTo>
                  <a:cubicBezTo>
                    <a:pt x="640278" y="499357"/>
                    <a:pt x="639517" y="499929"/>
                    <a:pt x="639421" y="499929"/>
                  </a:cubicBezTo>
                  <a:lnTo>
                    <a:pt x="639326" y="500024"/>
                  </a:lnTo>
                  <a:cubicBezTo>
                    <a:pt x="639326" y="500024"/>
                    <a:pt x="638659" y="500977"/>
                    <a:pt x="637612" y="500977"/>
                  </a:cubicBezTo>
                  <a:cubicBezTo>
                    <a:pt x="637040" y="500977"/>
                    <a:pt x="636564" y="500596"/>
                    <a:pt x="635993" y="500215"/>
                  </a:cubicBezTo>
                  <a:cubicBezTo>
                    <a:pt x="635421" y="499738"/>
                    <a:pt x="634754" y="499262"/>
                    <a:pt x="634087" y="499548"/>
                  </a:cubicBezTo>
                  <a:cubicBezTo>
                    <a:pt x="633230" y="499929"/>
                    <a:pt x="632182" y="500215"/>
                    <a:pt x="631515" y="501167"/>
                  </a:cubicBezTo>
                  <a:lnTo>
                    <a:pt x="631230" y="501643"/>
                  </a:lnTo>
                  <a:cubicBezTo>
                    <a:pt x="630753" y="502405"/>
                    <a:pt x="630086" y="503358"/>
                    <a:pt x="629420" y="503739"/>
                  </a:cubicBezTo>
                  <a:cubicBezTo>
                    <a:pt x="628849" y="504025"/>
                    <a:pt x="627801" y="504787"/>
                    <a:pt x="626944" y="505453"/>
                  </a:cubicBezTo>
                  <a:cubicBezTo>
                    <a:pt x="626468" y="505834"/>
                    <a:pt x="625991" y="506120"/>
                    <a:pt x="625801" y="506215"/>
                  </a:cubicBezTo>
                  <a:cubicBezTo>
                    <a:pt x="625229" y="506596"/>
                    <a:pt x="623896" y="508311"/>
                    <a:pt x="623610" y="508597"/>
                  </a:cubicBezTo>
                  <a:lnTo>
                    <a:pt x="623419" y="508787"/>
                  </a:lnTo>
                  <a:lnTo>
                    <a:pt x="623610" y="508978"/>
                  </a:lnTo>
                  <a:cubicBezTo>
                    <a:pt x="623610" y="508978"/>
                    <a:pt x="624562" y="510407"/>
                    <a:pt x="623991" y="511359"/>
                  </a:cubicBezTo>
                  <a:cubicBezTo>
                    <a:pt x="623515" y="512026"/>
                    <a:pt x="622943" y="513359"/>
                    <a:pt x="622371" y="514502"/>
                  </a:cubicBezTo>
                  <a:cubicBezTo>
                    <a:pt x="621990" y="515359"/>
                    <a:pt x="621610" y="516121"/>
                    <a:pt x="621419" y="516503"/>
                  </a:cubicBezTo>
                  <a:cubicBezTo>
                    <a:pt x="620848" y="517455"/>
                    <a:pt x="619324" y="520312"/>
                    <a:pt x="619038" y="520884"/>
                  </a:cubicBezTo>
                  <a:cubicBezTo>
                    <a:pt x="618752" y="521551"/>
                    <a:pt x="616656" y="525932"/>
                    <a:pt x="616180" y="526504"/>
                  </a:cubicBezTo>
                  <a:cubicBezTo>
                    <a:pt x="616085" y="526694"/>
                    <a:pt x="615799" y="526980"/>
                    <a:pt x="615418" y="527456"/>
                  </a:cubicBezTo>
                  <a:cubicBezTo>
                    <a:pt x="613418" y="529742"/>
                    <a:pt x="612370" y="530885"/>
                    <a:pt x="612275" y="531266"/>
                  </a:cubicBezTo>
                  <a:cubicBezTo>
                    <a:pt x="612085" y="531838"/>
                    <a:pt x="611418" y="533838"/>
                    <a:pt x="611132" y="534791"/>
                  </a:cubicBezTo>
                  <a:cubicBezTo>
                    <a:pt x="611036" y="535076"/>
                    <a:pt x="610942" y="535362"/>
                    <a:pt x="610751" y="535743"/>
                  </a:cubicBezTo>
                  <a:cubicBezTo>
                    <a:pt x="610275" y="537076"/>
                    <a:pt x="609608" y="538600"/>
                    <a:pt x="610370" y="539553"/>
                  </a:cubicBezTo>
                  <a:cubicBezTo>
                    <a:pt x="611036" y="540410"/>
                    <a:pt x="612942" y="541649"/>
                    <a:pt x="614656" y="541649"/>
                  </a:cubicBezTo>
                  <a:cubicBezTo>
                    <a:pt x="614942" y="541649"/>
                    <a:pt x="615228" y="541649"/>
                    <a:pt x="615609" y="541553"/>
                  </a:cubicBezTo>
                  <a:lnTo>
                    <a:pt x="615894" y="541458"/>
                  </a:lnTo>
                  <a:cubicBezTo>
                    <a:pt x="618180" y="540791"/>
                    <a:pt x="620181" y="540029"/>
                    <a:pt x="620943" y="539077"/>
                  </a:cubicBezTo>
                  <a:lnTo>
                    <a:pt x="621134" y="538791"/>
                  </a:lnTo>
                  <a:cubicBezTo>
                    <a:pt x="622848" y="536600"/>
                    <a:pt x="624562" y="534219"/>
                    <a:pt x="624753" y="533266"/>
                  </a:cubicBezTo>
                  <a:cubicBezTo>
                    <a:pt x="624943" y="532314"/>
                    <a:pt x="626372" y="529647"/>
                    <a:pt x="626944" y="529266"/>
                  </a:cubicBezTo>
                  <a:cubicBezTo>
                    <a:pt x="627705" y="528695"/>
                    <a:pt x="629230" y="527170"/>
                    <a:pt x="629515" y="526218"/>
                  </a:cubicBezTo>
                  <a:cubicBezTo>
                    <a:pt x="629610" y="525742"/>
                    <a:pt x="630277" y="524218"/>
                    <a:pt x="630753" y="522979"/>
                  </a:cubicBezTo>
                  <a:cubicBezTo>
                    <a:pt x="631135" y="522027"/>
                    <a:pt x="631420" y="521265"/>
                    <a:pt x="631515" y="520979"/>
                  </a:cubicBezTo>
                  <a:cubicBezTo>
                    <a:pt x="631801" y="520027"/>
                    <a:pt x="633611" y="515740"/>
                    <a:pt x="634278" y="515264"/>
                  </a:cubicBezTo>
                  <a:cubicBezTo>
                    <a:pt x="634564" y="514978"/>
                    <a:pt x="635135" y="514788"/>
                    <a:pt x="635611" y="514502"/>
                  </a:cubicBezTo>
                  <a:cubicBezTo>
                    <a:pt x="636469" y="514026"/>
                    <a:pt x="637326" y="513645"/>
                    <a:pt x="637897" y="513074"/>
                  </a:cubicBezTo>
                  <a:cubicBezTo>
                    <a:pt x="638278" y="512692"/>
                    <a:pt x="638659" y="511930"/>
                    <a:pt x="639040" y="511073"/>
                  </a:cubicBezTo>
                  <a:cubicBezTo>
                    <a:pt x="639421" y="510407"/>
                    <a:pt x="639993" y="509263"/>
                    <a:pt x="640184" y="509073"/>
                  </a:cubicBezTo>
                  <a:cubicBezTo>
                    <a:pt x="640469" y="508978"/>
                    <a:pt x="641421" y="508787"/>
                    <a:pt x="642183" y="508597"/>
                  </a:cubicBezTo>
                  <a:cubicBezTo>
                    <a:pt x="643326" y="508406"/>
                    <a:pt x="644089" y="508216"/>
                    <a:pt x="644469" y="508025"/>
                  </a:cubicBezTo>
                  <a:cubicBezTo>
                    <a:pt x="645231" y="507644"/>
                    <a:pt x="646184" y="506692"/>
                    <a:pt x="646184" y="506025"/>
                  </a:cubicBezTo>
                  <a:cubicBezTo>
                    <a:pt x="646184" y="505453"/>
                    <a:pt x="646851" y="503644"/>
                    <a:pt x="647422" y="503453"/>
                  </a:cubicBezTo>
                  <a:cubicBezTo>
                    <a:pt x="647994" y="503263"/>
                    <a:pt x="651137" y="504406"/>
                    <a:pt x="652185" y="505072"/>
                  </a:cubicBezTo>
                  <a:cubicBezTo>
                    <a:pt x="652947" y="505549"/>
                    <a:pt x="656662" y="508692"/>
                    <a:pt x="656566" y="511168"/>
                  </a:cubicBezTo>
                  <a:cubicBezTo>
                    <a:pt x="656376" y="513740"/>
                    <a:pt x="654661" y="519265"/>
                    <a:pt x="653804" y="520503"/>
                  </a:cubicBezTo>
                  <a:cubicBezTo>
                    <a:pt x="652851" y="521836"/>
                    <a:pt x="650661" y="523075"/>
                    <a:pt x="650185" y="522979"/>
                  </a:cubicBezTo>
                  <a:cubicBezTo>
                    <a:pt x="648089" y="522599"/>
                    <a:pt x="647041" y="522599"/>
                    <a:pt x="646660" y="523170"/>
                  </a:cubicBezTo>
                  <a:cubicBezTo>
                    <a:pt x="646279" y="523646"/>
                    <a:pt x="645136" y="526218"/>
                    <a:pt x="645327" y="527266"/>
                  </a:cubicBezTo>
                  <a:cubicBezTo>
                    <a:pt x="645422" y="527551"/>
                    <a:pt x="645518" y="527647"/>
                    <a:pt x="645708" y="527742"/>
                  </a:cubicBezTo>
                  <a:cubicBezTo>
                    <a:pt x="646755" y="528218"/>
                    <a:pt x="647613" y="528409"/>
                    <a:pt x="648184" y="528218"/>
                  </a:cubicBezTo>
                  <a:cubicBezTo>
                    <a:pt x="648565" y="528123"/>
                    <a:pt x="648851" y="527837"/>
                    <a:pt x="649042" y="527551"/>
                  </a:cubicBezTo>
                  <a:cubicBezTo>
                    <a:pt x="649136" y="527361"/>
                    <a:pt x="649232" y="527170"/>
                    <a:pt x="649327" y="526980"/>
                  </a:cubicBezTo>
                  <a:cubicBezTo>
                    <a:pt x="649709" y="526313"/>
                    <a:pt x="649899" y="526028"/>
                    <a:pt x="650185" y="525932"/>
                  </a:cubicBezTo>
                  <a:cubicBezTo>
                    <a:pt x="650375" y="525932"/>
                    <a:pt x="650661" y="525742"/>
                    <a:pt x="651137" y="525551"/>
                  </a:cubicBezTo>
                  <a:cubicBezTo>
                    <a:pt x="653709" y="524503"/>
                    <a:pt x="654471" y="524503"/>
                    <a:pt x="654661" y="524599"/>
                  </a:cubicBezTo>
                  <a:cubicBezTo>
                    <a:pt x="654947" y="525646"/>
                    <a:pt x="654376" y="529552"/>
                    <a:pt x="654090" y="530504"/>
                  </a:cubicBezTo>
                  <a:cubicBezTo>
                    <a:pt x="654090" y="530695"/>
                    <a:pt x="653709" y="531076"/>
                    <a:pt x="653423" y="531457"/>
                  </a:cubicBezTo>
                  <a:cubicBezTo>
                    <a:pt x="652851" y="532219"/>
                    <a:pt x="652090" y="533076"/>
                    <a:pt x="652566" y="533743"/>
                  </a:cubicBezTo>
                  <a:cubicBezTo>
                    <a:pt x="652661" y="533838"/>
                    <a:pt x="652756" y="533838"/>
                    <a:pt x="652851" y="533933"/>
                  </a:cubicBezTo>
                  <a:lnTo>
                    <a:pt x="651708" y="535553"/>
                  </a:lnTo>
                  <a:cubicBezTo>
                    <a:pt x="651232" y="535267"/>
                    <a:pt x="650756" y="535171"/>
                    <a:pt x="650375" y="535362"/>
                  </a:cubicBezTo>
                  <a:cubicBezTo>
                    <a:pt x="650089" y="535553"/>
                    <a:pt x="647327" y="536791"/>
                    <a:pt x="646660" y="537838"/>
                  </a:cubicBezTo>
                  <a:cubicBezTo>
                    <a:pt x="646470" y="538124"/>
                    <a:pt x="646279" y="538315"/>
                    <a:pt x="646089" y="538600"/>
                  </a:cubicBezTo>
                  <a:cubicBezTo>
                    <a:pt x="645612" y="539267"/>
                    <a:pt x="645041" y="540029"/>
                    <a:pt x="644755" y="540696"/>
                  </a:cubicBezTo>
                  <a:cubicBezTo>
                    <a:pt x="644374" y="541553"/>
                    <a:pt x="643517" y="543268"/>
                    <a:pt x="643517" y="544125"/>
                  </a:cubicBezTo>
                  <a:cubicBezTo>
                    <a:pt x="643517" y="544792"/>
                    <a:pt x="644089" y="545268"/>
                    <a:pt x="644660" y="545840"/>
                  </a:cubicBezTo>
                  <a:cubicBezTo>
                    <a:pt x="645041" y="546125"/>
                    <a:pt x="645422" y="546506"/>
                    <a:pt x="645612" y="546887"/>
                  </a:cubicBezTo>
                  <a:cubicBezTo>
                    <a:pt x="646279" y="547935"/>
                    <a:pt x="647422" y="548983"/>
                    <a:pt x="648184" y="549364"/>
                  </a:cubicBezTo>
                  <a:cubicBezTo>
                    <a:pt x="648660" y="549554"/>
                    <a:pt x="649994" y="550030"/>
                    <a:pt x="651137" y="550030"/>
                  </a:cubicBezTo>
                  <a:cubicBezTo>
                    <a:pt x="651518" y="550030"/>
                    <a:pt x="651804" y="550030"/>
                    <a:pt x="651994" y="549840"/>
                  </a:cubicBezTo>
                  <a:cubicBezTo>
                    <a:pt x="652280" y="549745"/>
                    <a:pt x="652756" y="549459"/>
                    <a:pt x="653518" y="548887"/>
                  </a:cubicBezTo>
                  <a:cubicBezTo>
                    <a:pt x="654566" y="548221"/>
                    <a:pt x="656757" y="546792"/>
                    <a:pt x="657233" y="546792"/>
                  </a:cubicBezTo>
                  <a:cubicBezTo>
                    <a:pt x="657709" y="546792"/>
                    <a:pt x="658852" y="546506"/>
                    <a:pt x="660567" y="546030"/>
                  </a:cubicBezTo>
                  <a:cubicBezTo>
                    <a:pt x="661519" y="545744"/>
                    <a:pt x="662853" y="545458"/>
                    <a:pt x="663139" y="545458"/>
                  </a:cubicBezTo>
                  <a:cubicBezTo>
                    <a:pt x="663805" y="545458"/>
                    <a:pt x="667996" y="545649"/>
                    <a:pt x="668092" y="545649"/>
                  </a:cubicBezTo>
                  <a:lnTo>
                    <a:pt x="668186" y="545649"/>
                  </a:lnTo>
                  <a:lnTo>
                    <a:pt x="668282" y="545649"/>
                  </a:lnTo>
                  <a:cubicBezTo>
                    <a:pt x="669139" y="545458"/>
                    <a:pt x="672187" y="544696"/>
                    <a:pt x="672759" y="543839"/>
                  </a:cubicBezTo>
                  <a:lnTo>
                    <a:pt x="672854" y="543649"/>
                  </a:lnTo>
                  <a:cubicBezTo>
                    <a:pt x="673902" y="542220"/>
                    <a:pt x="674378" y="541363"/>
                    <a:pt x="674187" y="540791"/>
                  </a:cubicBezTo>
                  <a:cubicBezTo>
                    <a:pt x="674093" y="540601"/>
                    <a:pt x="673997" y="540505"/>
                    <a:pt x="673711" y="540410"/>
                  </a:cubicBezTo>
                  <a:cubicBezTo>
                    <a:pt x="673616" y="540410"/>
                    <a:pt x="673426" y="540315"/>
                    <a:pt x="673235" y="540315"/>
                  </a:cubicBezTo>
                  <a:cubicBezTo>
                    <a:pt x="673902" y="539553"/>
                    <a:pt x="675330" y="538124"/>
                    <a:pt x="675902" y="537553"/>
                  </a:cubicBezTo>
                  <a:cubicBezTo>
                    <a:pt x="675902" y="537553"/>
                    <a:pt x="675997" y="537553"/>
                    <a:pt x="675997" y="537553"/>
                  </a:cubicBezTo>
                  <a:cubicBezTo>
                    <a:pt x="676283" y="537553"/>
                    <a:pt x="676474" y="537458"/>
                    <a:pt x="676759" y="537458"/>
                  </a:cubicBezTo>
                  <a:cubicBezTo>
                    <a:pt x="677426" y="537267"/>
                    <a:pt x="678569" y="536791"/>
                    <a:pt x="679807" y="536315"/>
                  </a:cubicBezTo>
                  <a:cubicBezTo>
                    <a:pt x="681141" y="535838"/>
                    <a:pt x="682569" y="535171"/>
                    <a:pt x="683141" y="535076"/>
                  </a:cubicBezTo>
                  <a:cubicBezTo>
                    <a:pt x="683712" y="534981"/>
                    <a:pt x="684379" y="535076"/>
                    <a:pt x="685141" y="535076"/>
                  </a:cubicBezTo>
                  <a:cubicBezTo>
                    <a:pt x="685903" y="535076"/>
                    <a:pt x="686570" y="535171"/>
                    <a:pt x="687142" y="535076"/>
                  </a:cubicBezTo>
                  <a:cubicBezTo>
                    <a:pt x="688094" y="534886"/>
                    <a:pt x="694380" y="534600"/>
                    <a:pt x="696000" y="534600"/>
                  </a:cubicBezTo>
                  <a:cubicBezTo>
                    <a:pt x="697619" y="534600"/>
                    <a:pt x="702001" y="533457"/>
                    <a:pt x="703905" y="532409"/>
                  </a:cubicBezTo>
                  <a:cubicBezTo>
                    <a:pt x="704287" y="532219"/>
                    <a:pt x="706477" y="530885"/>
                    <a:pt x="706573" y="529457"/>
                  </a:cubicBezTo>
                  <a:cubicBezTo>
                    <a:pt x="706668" y="527933"/>
                    <a:pt x="706096" y="526980"/>
                    <a:pt x="705239" y="526504"/>
                  </a:cubicBezTo>
                  <a:cubicBezTo>
                    <a:pt x="706382" y="524789"/>
                    <a:pt x="708382" y="523075"/>
                    <a:pt x="709335" y="522408"/>
                  </a:cubicBezTo>
                  <a:cubicBezTo>
                    <a:pt x="710573" y="521646"/>
                    <a:pt x="714002" y="519455"/>
                    <a:pt x="715526" y="518598"/>
                  </a:cubicBezTo>
                  <a:cubicBezTo>
                    <a:pt x="715717" y="518503"/>
                    <a:pt x="716193" y="518217"/>
                    <a:pt x="716574" y="518122"/>
                  </a:cubicBezTo>
                  <a:cubicBezTo>
                    <a:pt x="717145" y="518026"/>
                    <a:pt x="721908" y="517455"/>
                    <a:pt x="722955" y="517455"/>
                  </a:cubicBezTo>
                  <a:cubicBezTo>
                    <a:pt x="723527" y="517455"/>
                    <a:pt x="725051" y="517265"/>
                    <a:pt x="726765" y="516979"/>
                  </a:cubicBezTo>
                  <a:cubicBezTo>
                    <a:pt x="728480" y="516693"/>
                    <a:pt x="730385" y="516407"/>
                    <a:pt x="731052" y="516407"/>
                  </a:cubicBezTo>
                  <a:cubicBezTo>
                    <a:pt x="732290" y="516407"/>
                    <a:pt x="735243" y="517455"/>
                    <a:pt x="736100" y="517836"/>
                  </a:cubicBezTo>
                  <a:cubicBezTo>
                    <a:pt x="736862" y="518217"/>
                    <a:pt x="740101" y="519646"/>
                    <a:pt x="741339" y="519646"/>
                  </a:cubicBezTo>
                  <a:cubicBezTo>
                    <a:pt x="742387" y="519646"/>
                    <a:pt x="754293" y="516026"/>
                    <a:pt x="755245" y="514978"/>
                  </a:cubicBezTo>
                  <a:cubicBezTo>
                    <a:pt x="755531" y="514597"/>
                    <a:pt x="755912" y="513645"/>
                    <a:pt x="756579" y="512121"/>
                  </a:cubicBezTo>
                  <a:cubicBezTo>
                    <a:pt x="757150" y="510597"/>
                    <a:pt x="758198" y="508025"/>
                    <a:pt x="758769" y="507740"/>
                  </a:cubicBezTo>
                  <a:cubicBezTo>
                    <a:pt x="759722" y="507168"/>
                    <a:pt x="761722" y="505358"/>
                    <a:pt x="763056" y="504120"/>
                  </a:cubicBezTo>
                  <a:cubicBezTo>
                    <a:pt x="763342" y="503834"/>
                    <a:pt x="763627" y="503549"/>
                    <a:pt x="763818" y="503358"/>
                  </a:cubicBezTo>
                  <a:cubicBezTo>
                    <a:pt x="764103" y="503072"/>
                    <a:pt x="764485" y="502596"/>
                    <a:pt x="764961" y="502024"/>
                  </a:cubicBezTo>
                  <a:cubicBezTo>
                    <a:pt x="766008" y="500691"/>
                    <a:pt x="768104" y="498310"/>
                    <a:pt x="769152" y="498310"/>
                  </a:cubicBezTo>
                  <a:cubicBezTo>
                    <a:pt x="769819" y="498310"/>
                    <a:pt x="770676" y="498215"/>
                    <a:pt x="771533" y="498119"/>
                  </a:cubicBezTo>
                  <a:cubicBezTo>
                    <a:pt x="772961" y="497929"/>
                    <a:pt x="774486" y="497833"/>
                    <a:pt x="775248" y="498024"/>
                  </a:cubicBezTo>
                  <a:cubicBezTo>
                    <a:pt x="776296" y="498405"/>
                    <a:pt x="779153" y="503453"/>
                    <a:pt x="779058" y="504215"/>
                  </a:cubicBezTo>
                  <a:cubicBezTo>
                    <a:pt x="778962" y="504501"/>
                    <a:pt x="778296" y="505453"/>
                    <a:pt x="777629" y="506406"/>
                  </a:cubicBezTo>
                  <a:cubicBezTo>
                    <a:pt x="775915" y="508882"/>
                    <a:pt x="774581" y="510883"/>
                    <a:pt x="774486" y="511835"/>
                  </a:cubicBezTo>
                  <a:cubicBezTo>
                    <a:pt x="774390" y="513359"/>
                    <a:pt x="774390" y="516407"/>
                    <a:pt x="774581" y="517931"/>
                  </a:cubicBezTo>
                  <a:cubicBezTo>
                    <a:pt x="774676" y="519455"/>
                    <a:pt x="774676" y="522789"/>
                    <a:pt x="774676" y="522884"/>
                  </a:cubicBezTo>
                  <a:lnTo>
                    <a:pt x="774771" y="522884"/>
                  </a:lnTo>
                  <a:cubicBezTo>
                    <a:pt x="774295" y="523361"/>
                    <a:pt x="774200" y="524313"/>
                    <a:pt x="774200" y="524980"/>
                  </a:cubicBezTo>
                  <a:cubicBezTo>
                    <a:pt x="774200" y="525170"/>
                    <a:pt x="774200" y="525266"/>
                    <a:pt x="774200" y="525456"/>
                  </a:cubicBezTo>
                  <a:cubicBezTo>
                    <a:pt x="774010" y="526790"/>
                    <a:pt x="773534" y="528409"/>
                    <a:pt x="773057" y="528409"/>
                  </a:cubicBezTo>
                  <a:cubicBezTo>
                    <a:pt x="772676" y="528409"/>
                    <a:pt x="772295" y="528313"/>
                    <a:pt x="771819" y="528313"/>
                  </a:cubicBezTo>
                  <a:cubicBezTo>
                    <a:pt x="770866" y="528218"/>
                    <a:pt x="769819" y="528028"/>
                    <a:pt x="768866" y="528504"/>
                  </a:cubicBezTo>
                  <a:cubicBezTo>
                    <a:pt x="767818" y="529075"/>
                    <a:pt x="765151" y="529361"/>
                    <a:pt x="764294" y="529361"/>
                  </a:cubicBezTo>
                  <a:cubicBezTo>
                    <a:pt x="764294" y="529361"/>
                    <a:pt x="760008" y="529457"/>
                    <a:pt x="758960" y="530028"/>
                  </a:cubicBezTo>
                  <a:cubicBezTo>
                    <a:pt x="758579" y="530218"/>
                    <a:pt x="758103" y="530695"/>
                    <a:pt x="757341" y="531457"/>
                  </a:cubicBezTo>
                  <a:cubicBezTo>
                    <a:pt x="756293" y="532504"/>
                    <a:pt x="754674" y="534124"/>
                    <a:pt x="753721" y="534409"/>
                  </a:cubicBezTo>
                  <a:cubicBezTo>
                    <a:pt x="753340" y="534505"/>
                    <a:pt x="752864" y="534600"/>
                    <a:pt x="752483" y="534695"/>
                  </a:cubicBezTo>
                  <a:cubicBezTo>
                    <a:pt x="751245" y="534981"/>
                    <a:pt x="749911" y="535362"/>
                    <a:pt x="748864" y="535933"/>
                  </a:cubicBezTo>
                  <a:cubicBezTo>
                    <a:pt x="747911" y="536505"/>
                    <a:pt x="745244" y="538982"/>
                    <a:pt x="742863" y="541363"/>
                  </a:cubicBezTo>
                  <a:cubicBezTo>
                    <a:pt x="742291" y="541934"/>
                    <a:pt x="741910" y="542315"/>
                    <a:pt x="741720" y="542506"/>
                  </a:cubicBezTo>
                  <a:cubicBezTo>
                    <a:pt x="740672" y="543458"/>
                    <a:pt x="739529" y="547649"/>
                    <a:pt x="739624" y="548983"/>
                  </a:cubicBezTo>
                  <a:cubicBezTo>
                    <a:pt x="739719" y="550412"/>
                    <a:pt x="740958" y="552221"/>
                    <a:pt x="742291" y="552221"/>
                  </a:cubicBezTo>
                  <a:cubicBezTo>
                    <a:pt x="742863" y="552221"/>
                    <a:pt x="744196" y="553078"/>
                    <a:pt x="744386" y="553650"/>
                  </a:cubicBezTo>
                  <a:cubicBezTo>
                    <a:pt x="744386" y="553745"/>
                    <a:pt x="744386" y="553841"/>
                    <a:pt x="744101" y="554031"/>
                  </a:cubicBezTo>
                  <a:cubicBezTo>
                    <a:pt x="743625" y="554221"/>
                    <a:pt x="743149" y="554507"/>
                    <a:pt x="742577" y="554698"/>
                  </a:cubicBezTo>
                  <a:cubicBezTo>
                    <a:pt x="741053" y="555460"/>
                    <a:pt x="739243" y="556317"/>
                    <a:pt x="738100" y="556317"/>
                  </a:cubicBezTo>
                  <a:cubicBezTo>
                    <a:pt x="735052" y="556317"/>
                    <a:pt x="731719" y="556412"/>
                    <a:pt x="730480" y="557365"/>
                  </a:cubicBezTo>
                  <a:cubicBezTo>
                    <a:pt x="730099" y="557650"/>
                    <a:pt x="729718" y="557936"/>
                    <a:pt x="729337" y="558317"/>
                  </a:cubicBezTo>
                  <a:cubicBezTo>
                    <a:pt x="728194" y="559270"/>
                    <a:pt x="726956" y="560317"/>
                    <a:pt x="726003" y="560032"/>
                  </a:cubicBezTo>
                  <a:cubicBezTo>
                    <a:pt x="724765" y="559746"/>
                    <a:pt x="722003" y="559937"/>
                    <a:pt x="719812" y="560127"/>
                  </a:cubicBezTo>
                  <a:cubicBezTo>
                    <a:pt x="718765" y="560222"/>
                    <a:pt x="717907" y="560317"/>
                    <a:pt x="717431" y="560317"/>
                  </a:cubicBezTo>
                  <a:cubicBezTo>
                    <a:pt x="716669" y="560317"/>
                    <a:pt x="710668" y="560889"/>
                    <a:pt x="710383" y="562222"/>
                  </a:cubicBezTo>
                  <a:cubicBezTo>
                    <a:pt x="710192" y="563080"/>
                    <a:pt x="708954" y="566699"/>
                    <a:pt x="707811" y="568414"/>
                  </a:cubicBezTo>
                  <a:cubicBezTo>
                    <a:pt x="707335" y="569080"/>
                    <a:pt x="706859" y="569938"/>
                    <a:pt x="706382" y="570795"/>
                  </a:cubicBezTo>
                  <a:cubicBezTo>
                    <a:pt x="705620" y="572224"/>
                    <a:pt x="704858" y="573653"/>
                    <a:pt x="703905" y="574605"/>
                  </a:cubicBezTo>
                  <a:cubicBezTo>
                    <a:pt x="703429" y="575081"/>
                    <a:pt x="702762" y="575938"/>
                    <a:pt x="702191" y="576891"/>
                  </a:cubicBezTo>
                  <a:cubicBezTo>
                    <a:pt x="701524" y="577843"/>
                    <a:pt x="700381" y="579463"/>
                    <a:pt x="700096" y="579558"/>
                  </a:cubicBezTo>
                  <a:cubicBezTo>
                    <a:pt x="700096" y="579558"/>
                    <a:pt x="700000" y="579463"/>
                    <a:pt x="700000" y="579272"/>
                  </a:cubicBezTo>
                  <a:cubicBezTo>
                    <a:pt x="699619" y="577558"/>
                    <a:pt x="698286" y="576034"/>
                    <a:pt x="697334" y="576224"/>
                  </a:cubicBezTo>
                  <a:cubicBezTo>
                    <a:pt x="696952" y="576320"/>
                    <a:pt x="696381" y="576510"/>
                    <a:pt x="696381" y="577748"/>
                  </a:cubicBezTo>
                  <a:cubicBezTo>
                    <a:pt x="696381" y="578320"/>
                    <a:pt x="696381" y="578987"/>
                    <a:pt x="696476" y="579749"/>
                  </a:cubicBezTo>
                  <a:cubicBezTo>
                    <a:pt x="696571" y="581558"/>
                    <a:pt x="696761" y="584892"/>
                    <a:pt x="696095" y="585368"/>
                  </a:cubicBezTo>
                  <a:cubicBezTo>
                    <a:pt x="694952" y="586130"/>
                    <a:pt x="690285" y="590321"/>
                    <a:pt x="689904" y="591083"/>
                  </a:cubicBezTo>
                  <a:cubicBezTo>
                    <a:pt x="689618" y="591559"/>
                    <a:pt x="687903" y="593465"/>
                    <a:pt x="686951" y="594322"/>
                  </a:cubicBezTo>
                  <a:cubicBezTo>
                    <a:pt x="686951" y="594226"/>
                    <a:pt x="686951" y="594226"/>
                    <a:pt x="686951" y="594131"/>
                  </a:cubicBezTo>
                  <a:cubicBezTo>
                    <a:pt x="687142" y="592798"/>
                    <a:pt x="687332" y="590893"/>
                    <a:pt x="687142" y="589750"/>
                  </a:cubicBezTo>
                  <a:cubicBezTo>
                    <a:pt x="686951" y="588321"/>
                    <a:pt x="686856" y="586607"/>
                    <a:pt x="687142" y="585559"/>
                  </a:cubicBezTo>
                  <a:cubicBezTo>
                    <a:pt x="687332" y="584701"/>
                    <a:pt x="686570" y="581558"/>
                    <a:pt x="685427" y="581368"/>
                  </a:cubicBezTo>
                  <a:cubicBezTo>
                    <a:pt x="685237" y="581368"/>
                    <a:pt x="684760" y="581272"/>
                    <a:pt x="684379" y="582034"/>
                  </a:cubicBezTo>
                  <a:cubicBezTo>
                    <a:pt x="683331" y="584511"/>
                    <a:pt x="682093" y="587654"/>
                    <a:pt x="682474" y="589083"/>
                  </a:cubicBezTo>
                  <a:cubicBezTo>
                    <a:pt x="682855" y="590512"/>
                    <a:pt x="683046" y="592417"/>
                    <a:pt x="682760" y="593560"/>
                  </a:cubicBezTo>
                  <a:cubicBezTo>
                    <a:pt x="682665" y="594036"/>
                    <a:pt x="682760" y="594798"/>
                    <a:pt x="682760" y="595560"/>
                  </a:cubicBezTo>
                  <a:cubicBezTo>
                    <a:pt x="682855" y="596322"/>
                    <a:pt x="682951" y="597655"/>
                    <a:pt x="682569" y="597941"/>
                  </a:cubicBezTo>
                  <a:cubicBezTo>
                    <a:pt x="681903" y="598417"/>
                    <a:pt x="680855" y="599179"/>
                    <a:pt x="680760" y="600227"/>
                  </a:cubicBezTo>
                  <a:cubicBezTo>
                    <a:pt x="680665" y="600799"/>
                    <a:pt x="680855" y="601275"/>
                    <a:pt x="681331" y="601751"/>
                  </a:cubicBezTo>
                  <a:cubicBezTo>
                    <a:pt x="682474" y="602894"/>
                    <a:pt x="684094" y="606799"/>
                    <a:pt x="684094" y="607752"/>
                  </a:cubicBezTo>
                  <a:cubicBezTo>
                    <a:pt x="682855" y="607752"/>
                    <a:pt x="679521" y="608228"/>
                    <a:pt x="678950" y="609086"/>
                  </a:cubicBezTo>
                  <a:cubicBezTo>
                    <a:pt x="678760" y="609371"/>
                    <a:pt x="678760" y="609657"/>
                    <a:pt x="679045" y="609943"/>
                  </a:cubicBezTo>
                  <a:cubicBezTo>
                    <a:pt x="679140" y="610038"/>
                    <a:pt x="679331" y="610228"/>
                    <a:pt x="679426" y="610324"/>
                  </a:cubicBezTo>
                  <a:cubicBezTo>
                    <a:pt x="680093" y="610895"/>
                    <a:pt x="681141" y="611943"/>
                    <a:pt x="680950" y="612610"/>
                  </a:cubicBezTo>
                  <a:cubicBezTo>
                    <a:pt x="680950" y="612705"/>
                    <a:pt x="680855" y="612991"/>
                    <a:pt x="680188" y="613276"/>
                  </a:cubicBezTo>
                  <a:lnTo>
                    <a:pt x="678855" y="613848"/>
                  </a:lnTo>
                  <a:cubicBezTo>
                    <a:pt x="675616" y="615277"/>
                    <a:pt x="669425" y="617944"/>
                    <a:pt x="667996" y="618991"/>
                  </a:cubicBezTo>
                  <a:cubicBezTo>
                    <a:pt x="665805" y="620611"/>
                    <a:pt x="661996" y="623278"/>
                    <a:pt x="661043" y="623468"/>
                  </a:cubicBezTo>
                  <a:cubicBezTo>
                    <a:pt x="660853" y="623468"/>
                    <a:pt x="660567" y="623563"/>
                    <a:pt x="660090" y="623659"/>
                  </a:cubicBezTo>
                  <a:cubicBezTo>
                    <a:pt x="655899" y="624707"/>
                    <a:pt x="651518" y="625849"/>
                    <a:pt x="650565" y="626802"/>
                  </a:cubicBezTo>
                  <a:cubicBezTo>
                    <a:pt x="650280" y="627088"/>
                    <a:pt x="649709" y="627659"/>
                    <a:pt x="648946" y="628326"/>
                  </a:cubicBezTo>
                  <a:cubicBezTo>
                    <a:pt x="647137" y="630041"/>
                    <a:pt x="644184" y="632803"/>
                    <a:pt x="643517" y="633279"/>
                  </a:cubicBezTo>
                  <a:cubicBezTo>
                    <a:pt x="642755" y="633755"/>
                    <a:pt x="640278" y="634898"/>
                    <a:pt x="638564" y="635660"/>
                  </a:cubicBezTo>
                  <a:lnTo>
                    <a:pt x="637230" y="636327"/>
                  </a:lnTo>
                  <a:cubicBezTo>
                    <a:pt x="636087" y="636899"/>
                    <a:pt x="635135" y="637851"/>
                    <a:pt x="634373" y="638613"/>
                  </a:cubicBezTo>
                  <a:cubicBezTo>
                    <a:pt x="633992" y="638994"/>
                    <a:pt x="633706" y="639280"/>
                    <a:pt x="633421" y="639470"/>
                  </a:cubicBezTo>
                  <a:cubicBezTo>
                    <a:pt x="632754" y="639946"/>
                    <a:pt x="630468" y="641756"/>
                    <a:pt x="629992" y="644042"/>
                  </a:cubicBezTo>
                  <a:cubicBezTo>
                    <a:pt x="629706" y="645090"/>
                    <a:pt x="628944" y="647376"/>
                    <a:pt x="628277" y="649281"/>
                  </a:cubicBezTo>
                  <a:cubicBezTo>
                    <a:pt x="627705" y="650900"/>
                    <a:pt x="627229" y="652424"/>
                    <a:pt x="626944" y="653186"/>
                  </a:cubicBezTo>
                  <a:cubicBezTo>
                    <a:pt x="626753" y="653758"/>
                    <a:pt x="626562" y="654710"/>
                    <a:pt x="626372" y="655758"/>
                  </a:cubicBezTo>
                  <a:cubicBezTo>
                    <a:pt x="625991" y="657568"/>
                    <a:pt x="625515" y="660044"/>
                    <a:pt x="625229" y="660616"/>
                  </a:cubicBezTo>
                  <a:cubicBezTo>
                    <a:pt x="623515" y="663568"/>
                    <a:pt x="622657" y="665474"/>
                    <a:pt x="622753" y="666521"/>
                  </a:cubicBezTo>
                  <a:cubicBezTo>
                    <a:pt x="622753" y="667093"/>
                    <a:pt x="622848" y="667855"/>
                    <a:pt x="622943" y="668617"/>
                  </a:cubicBezTo>
                  <a:cubicBezTo>
                    <a:pt x="623038" y="669760"/>
                    <a:pt x="623229" y="670998"/>
                    <a:pt x="623229" y="671665"/>
                  </a:cubicBezTo>
                  <a:cubicBezTo>
                    <a:pt x="623229" y="671950"/>
                    <a:pt x="623133" y="672522"/>
                    <a:pt x="623038" y="673284"/>
                  </a:cubicBezTo>
                  <a:cubicBezTo>
                    <a:pt x="622753" y="675379"/>
                    <a:pt x="622371" y="678618"/>
                    <a:pt x="622657" y="679761"/>
                  </a:cubicBezTo>
                  <a:cubicBezTo>
                    <a:pt x="622753" y="680142"/>
                    <a:pt x="622848" y="680618"/>
                    <a:pt x="623038" y="681190"/>
                  </a:cubicBezTo>
                  <a:cubicBezTo>
                    <a:pt x="623515" y="682999"/>
                    <a:pt x="624276" y="685857"/>
                    <a:pt x="624276" y="686809"/>
                  </a:cubicBezTo>
                  <a:cubicBezTo>
                    <a:pt x="624181" y="688143"/>
                    <a:pt x="623038" y="693477"/>
                    <a:pt x="622657" y="694525"/>
                  </a:cubicBezTo>
                  <a:cubicBezTo>
                    <a:pt x="622467" y="695096"/>
                    <a:pt x="622086" y="696239"/>
                    <a:pt x="621705" y="697478"/>
                  </a:cubicBezTo>
                  <a:cubicBezTo>
                    <a:pt x="621324" y="698620"/>
                    <a:pt x="621038" y="699859"/>
                    <a:pt x="620848" y="700335"/>
                  </a:cubicBezTo>
                  <a:cubicBezTo>
                    <a:pt x="620467" y="701478"/>
                    <a:pt x="618562" y="704431"/>
                    <a:pt x="617323" y="704812"/>
                  </a:cubicBezTo>
                  <a:cubicBezTo>
                    <a:pt x="613799" y="705955"/>
                    <a:pt x="612846" y="705669"/>
                    <a:pt x="612751" y="705478"/>
                  </a:cubicBezTo>
                  <a:cubicBezTo>
                    <a:pt x="612561" y="705002"/>
                    <a:pt x="612180" y="704336"/>
                    <a:pt x="611799" y="703764"/>
                  </a:cubicBezTo>
                  <a:cubicBezTo>
                    <a:pt x="611513" y="703288"/>
                    <a:pt x="611323" y="702907"/>
                    <a:pt x="611132" y="702621"/>
                  </a:cubicBezTo>
                  <a:cubicBezTo>
                    <a:pt x="611036" y="702430"/>
                    <a:pt x="611036" y="701954"/>
                    <a:pt x="611036" y="701478"/>
                  </a:cubicBezTo>
                  <a:cubicBezTo>
                    <a:pt x="611036" y="700811"/>
                    <a:pt x="611036" y="700049"/>
                    <a:pt x="610751" y="699573"/>
                  </a:cubicBezTo>
                  <a:cubicBezTo>
                    <a:pt x="610370" y="698811"/>
                    <a:pt x="609322" y="695287"/>
                    <a:pt x="609417" y="694239"/>
                  </a:cubicBezTo>
                  <a:cubicBezTo>
                    <a:pt x="609417" y="694049"/>
                    <a:pt x="609417" y="693763"/>
                    <a:pt x="609513" y="693477"/>
                  </a:cubicBezTo>
                  <a:cubicBezTo>
                    <a:pt x="609703" y="692143"/>
                    <a:pt x="609799" y="690524"/>
                    <a:pt x="609132" y="689762"/>
                  </a:cubicBezTo>
                  <a:cubicBezTo>
                    <a:pt x="608274" y="688905"/>
                    <a:pt x="606465" y="686238"/>
                    <a:pt x="606369" y="685666"/>
                  </a:cubicBezTo>
                  <a:cubicBezTo>
                    <a:pt x="606274" y="684904"/>
                    <a:pt x="606560" y="678046"/>
                    <a:pt x="606941" y="677284"/>
                  </a:cubicBezTo>
                  <a:cubicBezTo>
                    <a:pt x="607322" y="676332"/>
                    <a:pt x="608655" y="673474"/>
                    <a:pt x="609132" y="672427"/>
                  </a:cubicBezTo>
                  <a:cubicBezTo>
                    <a:pt x="609608" y="671570"/>
                    <a:pt x="610846" y="668141"/>
                    <a:pt x="609417" y="666616"/>
                  </a:cubicBezTo>
                  <a:cubicBezTo>
                    <a:pt x="608941" y="666140"/>
                    <a:pt x="608274" y="665664"/>
                    <a:pt x="607798" y="665283"/>
                  </a:cubicBezTo>
                  <a:cubicBezTo>
                    <a:pt x="607131" y="664807"/>
                    <a:pt x="606560" y="664426"/>
                    <a:pt x="606560" y="664140"/>
                  </a:cubicBezTo>
                  <a:cubicBezTo>
                    <a:pt x="606655" y="663283"/>
                    <a:pt x="606179" y="658711"/>
                    <a:pt x="605608" y="657758"/>
                  </a:cubicBezTo>
                  <a:cubicBezTo>
                    <a:pt x="605226" y="657091"/>
                    <a:pt x="603893" y="656520"/>
                    <a:pt x="602845" y="656329"/>
                  </a:cubicBezTo>
                  <a:cubicBezTo>
                    <a:pt x="602178" y="656234"/>
                    <a:pt x="601226" y="656139"/>
                    <a:pt x="600559" y="656615"/>
                  </a:cubicBezTo>
                  <a:cubicBezTo>
                    <a:pt x="598654" y="657853"/>
                    <a:pt x="595701" y="659663"/>
                    <a:pt x="594844" y="659758"/>
                  </a:cubicBezTo>
                  <a:cubicBezTo>
                    <a:pt x="592368" y="660140"/>
                    <a:pt x="591034" y="659854"/>
                    <a:pt x="590939" y="659473"/>
                  </a:cubicBezTo>
                  <a:cubicBezTo>
                    <a:pt x="590653" y="658330"/>
                    <a:pt x="588939" y="655091"/>
                    <a:pt x="587986" y="653948"/>
                  </a:cubicBezTo>
                  <a:cubicBezTo>
                    <a:pt x="586939" y="652710"/>
                    <a:pt x="585224" y="652043"/>
                    <a:pt x="583986" y="652424"/>
                  </a:cubicBezTo>
                  <a:cubicBezTo>
                    <a:pt x="583700" y="652520"/>
                    <a:pt x="583319" y="652615"/>
                    <a:pt x="582938" y="652805"/>
                  </a:cubicBezTo>
                  <a:cubicBezTo>
                    <a:pt x="582081" y="653091"/>
                    <a:pt x="581128" y="653472"/>
                    <a:pt x="580080" y="653377"/>
                  </a:cubicBezTo>
                  <a:cubicBezTo>
                    <a:pt x="579699" y="653377"/>
                    <a:pt x="579223" y="653282"/>
                    <a:pt x="578843" y="653186"/>
                  </a:cubicBezTo>
                  <a:cubicBezTo>
                    <a:pt x="577604" y="652996"/>
                    <a:pt x="576461" y="652900"/>
                    <a:pt x="575699" y="652996"/>
                  </a:cubicBezTo>
                  <a:cubicBezTo>
                    <a:pt x="575508" y="652996"/>
                    <a:pt x="575128" y="653091"/>
                    <a:pt x="574651" y="653282"/>
                  </a:cubicBezTo>
                  <a:cubicBezTo>
                    <a:pt x="573509" y="653567"/>
                    <a:pt x="570746" y="654329"/>
                    <a:pt x="570365" y="653567"/>
                  </a:cubicBezTo>
                  <a:cubicBezTo>
                    <a:pt x="570174" y="653282"/>
                    <a:pt x="570079" y="652996"/>
                    <a:pt x="569984" y="652710"/>
                  </a:cubicBezTo>
                  <a:cubicBezTo>
                    <a:pt x="569603" y="651758"/>
                    <a:pt x="569222" y="650995"/>
                    <a:pt x="568079" y="650995"/>
                  </a:cubicBezTo>
                  <a:cubicBezTo>
                    <a:pt x="567031" y="650995"/>
                    <a:pt x="561126" y="652900"/>
                    <a:pt x="559697" y="654329"/>
                  </a:cubicBezTo>
                  <a:cubicBezTo>
                    <a:pt x="559411" y="654615"/>
                    <a:pt x="559221" y="654901"/>
                    <a:pt x="559316" y="655187"/>
                  </a:cubicBezTo>
                  <a:cubicBezTo>
                    <a:pt x="559316" y="655377"/>
                    <a:pt x="559316" y="655663"/>
                    <a:pt x="559411" y="655853"/>
                  </a:cubicBezTo>
                  <a:cubicBezTo>
                    <a:pt x="559506" y="656806"/>
                    <a:pt x="559602" y="657853"/>
                    <a:pt x="559316" y="658711"/>
                  </a:cubicBezTo>
                  <a:cubicBezTo>
                    <a:pt x="559221" y="658806"/>
                    <a:pt x="559221" y="658996"/>
                    <a:pt x="559126" y="659187"/>
                  </a:cubicBezTo>
                  <a:cubicBezTo>
                    <a:pt x="559030" y="659568"/>
                    <a:pt x="558840" y="660044"/>
                    <a:pt x="558649" y="660520"/>
                  </a:cubicBezTo>
                  <a:cubicBezTo>
                    <a:pt x="558459" y="659282"/>
                    <a:pt x="558173" y="658139"/>
                    <a:pt x="557792" y="657187"/>
                  </a:cubicBezTo>
                  <a:lnTo>
                    <a:pt x="557601" y="656520"/>
                  </a:lnTo>
                  <a:cubicBezTo>
                    <a:pt x="557125" y="655187"/>
                    <a:pt x="556363" y="654805"/>
                    <a:pt x="555792" y="654424"/>
                  </a:cubicBezTo>
                  <a:cubicBezTo>
                    <a:pt x="555506" y="654329"/>
                    <a:pt x="555315" y="654139"/>
                    <a:pt x="555125" y="654043"/>
                  </a:cubicBezTo>
                  <a:cubicBezTo>
                    <a:pt x="554363" y="653377"/>
                    <a:pt x="552649" y="651662"/>
                    <a:pt x="551887" y="650519"/>
                  </a:cubicBezTo>
                  <a:cubicBezTo>
                    <a:pt x="551220" y="649471"/>
                    <a:pt x="550934" y="646042"/>
                    <a:pt x="550934" y="644614"/>
                  </a:cubicBezTo>
                  <a:cubicBezTo>
                    <a:pt x="551029" y="643757"/>
                    <a:pt x="553125" y="640613"/>
                    <a:pt x="554363" y="638803"/>
                  </a:cubicBezTo>
                  <a:cubicBezTo>
                    <a:pt x="554839" y="638137"/>
                    <a:pt x="555220" y="637470"/>
                    <a:pt x="555506" y="637089"/>
                  </a:cubicBezTo>
                  <a:cubicBezTo>
                    <a:pt x="556649" y="635374"/>
                    <a:pt x="559221" y="630517"/>
                    <a:pt x="560078" y="627945"/>
                  </a:cubicBezTo>
                  <a:cubicBezTo>
                    <a:pt x="560364" y="627183"/>
                    <a:pt x="560649" y="626135"/>
                    <a:pt x="561030" y="624992"/>
                  </a:cubicBezTo>
                  <a:cubicBezTo>
                    <a:pt x="561888" y="622420"/>
                    <a:pt x="562935" y="619182"/>
                    <a:pt x="563411" y="618039"/>
                  </a:cubicBezTo>
                  <a:cubicBezTo>
                    <a:pt x="563793" y="616991"/>
                    <a:pt x="565031" y="614991"/>
                    <a:pt x="565983" y="613372"/>
                  </a:cubicBezTo>
                  <a:cubicBezTo>
                    <a:pt x="566555" y="612419"/>
                    <a:pt x="567031" y="611657"/>
                    <a:pt x="567317" y="611086"/>
                  </a:cubicBezTo>
                  <a:cubicBezTo>
                    <a:pt x="568079" y="609562"/>
                    <a:pt x="570555" y="606228"/>
                    <a:pt x="571984" y="604418"/>
                  </a:cubicBezTo>
                  <a:cubicBezTo>
                    <a:pt x="572556" y="603656"/>
                    <a:pt x="574556" y="602132"/>
                    <a:pt x="576556" y="600608"/>
                  </a:cubicBezTo>
                  <a:cubicBezTo>
                    <a:pt x="579414" y="598513"/>
                    <a:pt x="582557" y="596132"/>
                    <a:pt x="583890" y="594322"/>
                  </a:cubicBezTo>
                  <a:cubicBezTo>
                    <a:pt x="585986" y="591464"/>
                    <a:pt x="585700" y="588892"/>
                    <a:pt x="585510" y="587559"/>
                  </a:cubicBezTo>
                  <a:cubicBezTo>
                    <a:pt x="585510" y="587368"/>
                    <a:pt x="585510" y="587273"/>
                    <a:pt x="585415" y="587083"/>
                  </a:cubicBezTo>
                  <a:cubicBezTo>
                    <a:pt x="585319" y="586511"/>
                    <a:pt x="584843" y="585368"/>
                    <a:pt x="584176" y="584130"/>
                  </a:cubicBezTo>
                  <a:cubicBezTo>
                    <a:pt x="583510" y="582796"/>
                    <a:pt x="582748" y="581177"/>
                    <a:pt x="582557" y="580320"/>
                  </a:cubicBezTo>
                  <a:cubicBezTo>
                    <a:pt x="582367" y="578701"/>
                    <a:pt x="583414" y="576891"/>
                    <a:pt x="585510" y="573843"/>
                  </a:cubicBezTo>
                  <a:cubicBezTo>
                    <a:pt x="587510" y="570986"/>
                    <a:pt x="586462" y="566890"/>
                    <a:pt x="586176" y="565556"/>
                  </a:cubicBezTo>
                  <a:cubicBezTo>
                    <a:pt x="586176" y="565461"/>
                    <a:pt x="586081" y="565366"/>
                    <a:pt x="586081" y="565270"/>
                  </a:cubicBezTo>
                  <a:cubicBezTo>
                    <a:pt x="586081" y="565080"/>
                    <a:pt x="585796" y="564318"/>
                    <a:pt x="585224" y="562889"/>
                  </a:cubicBezTo>
                  <a:cubicBezTo>
                    <a:pt x="584271" y="560413"/>
                    <a:pt x="582938" y="556698"/>
                    <a:pt x="582748" y="555365"/>
                  </a:cubicBezTo>
                  <a:cubicBezTo>
                    <a:pt x="582557" y="553364"/>
                    <a:pt x="583224" y="551269"/>
                    <a:pt x="583890" y="550126"/>
                  </a:cubicBezTo>
                  <a:cubicBezTo>
                    <a:pt x="584557" y="548983"/>
                    <a:pt x="590177" y="545458"/>
                    <a:pt x="591892" y="544696"/>
                  </a:cubicBezTo>
                  <a:cubicBezTo>
                    <a:pt x="593701" y="543934"/>
                    <a:pt x="595701" y="540315"/>
                    <a:pt x="595987" y="538410"/>
                  </a:cubicBezTo>
                  <a:cubicBezTo>
                    <a:pt x="596273" y="536410"/>
                    <a:pt x="596749" y="529933"/>
                    <a:pt x="596654" y="527456"/>
                  </a:cubicBezTo>
                  <a:cubicBezTo>
                    <a:pt x="596654" y="524980"/>
                    <a:pt x="595987" y="516217"/>
                    <a:pt x="595416" y="512121"/>
                  </a:cubicBezTo>
                  <a:cubicBezTo>
                    <a:pt x="594940" y="508692"/>
                    <a:pt x="593701" y="507168"/>
                    <a:pt x="592844" y="506025"/>
                  </a:cubicBezTo>
                  <a:cubicBezTo>
                    <a:pt x="592653" y="505834"/>
                    <a:pt x="592463" y="505549"/>
                    <a:pt x="592368" y="505358"/>
                  </a:cubicBezTo>
                  <a:cubicBezTo>
                    <a:pt x="591892" y="504691"/>
                    <a:pt x="590749" y="503929"/>
                    <a:pt x="589510" y="503072"/>
                  </a:cubicBezTo>
                  <a:cubicBezTo>
                    <a:pt x="588462" y="502310"/>
                    <a:pt x="587319" y="501548"/>
                    <a:pt x="586748" y="500977"/>
                  </a:cubicBezTo>
                  <a:cubicBezTo>
                    <a:pt x="585986" y="500120"/>
                    <a:pt x="585510" y="497548"/>
                    <a:pt x="584938" y="494881"/>
                  </a:cubicBezTo>
                  <a:cubicBezTo>
                    <a:pt x="584748" y="493738"/>
                    <a:pt x="584462" y="492595"/>
                    <a:pt x="584176" y="491452"/>
                  </a:cubicBezTo>
                  <a:cubicBezTo>
                    <a:pt x="583795" y="489737"/>
                    <a:pt x="583890" y="486689"/>
                    <a:pt x="586939" y="482022"/>
                  </a:cubicBezTo>
                  <a:cubicBezTo>
                    <a:pt x="587319" y="481355"/>
                    <a:pt x="588462" y="481070"/>
                    <a:pt x="589510" y="480784"/>
                  </a:cubicBezTo>
                  <a:cubicBezTo>
                    <a:pt x="590082" y="480593"/>
                    <a:pt x="590749" y="480498"/>
                    <a:pt x="591225" y="480212"/>
                  </a:cubicBezTo>
                  <a:cubicBezTo>
                    <a:pt x="592939" y="479545"/>
                    <a:pt x="595511" y="477450"/>
                    <a:pt x="596083" y="475640"/>
                  </a:cubicBezTo>
                  <a:cubicBezTo>
                    <a:pt x="596559" y="473735"/>
                    <a:pt x="594844" y="472592"/>
                    <a:pt x="593987" y="472211"/>
                  </a:cubicBezTo>
                  <a:cubicBezTo>
                    <a:pt x="593606" y="472021"/>
                    <a:pt x="592939" y="471925"/>
                    <a:pt x="591796" y="471735"/>
                  </a:cubicBezTo>
                  <a:cubicBezTo>
                    <a:pt x="590844" y="471545"/>
                    <a:pt x="589701" y="471449"/>
                    <a:pt x="589034" y="471163"/>
                  </a:cubicBezTo>
                  <a:cubicBezTo>
                    <a:pt x="587891" y="470782"/>
                    <a:pt x="586939" y="468592"/>
                    <a:pt x="586843" y="467734"/>
                  </a:cubicBezTo>
                  <a:cubicBezTo>
                    <a:pt x="586748" y="467163"/>
                    <a:pt x="587510" y="466020"/>
                    <a:pt x="587986" y="465353"/>
                  </a:cubicBezTo>
                  <a:lnTo>
                    <a:pt x="587224" y="464877"/>
                  </a:lnTo>
                  <a:cubicBezTo>
                    <a:pt x="587034" y="465067"/>
                    <a:pt x="585796" y="466687"/>
                    <a:pt x="585986" y="467830"/>
                  </a:cubicBezTo>
                  <a:cubicBezTo>
                    <a:pt x="586081" y="468782"/>
                    <a:pt x="587129" y="471354"/>
                    <a:pt x="588748" y="471925"/>
                  </a:cubicBezTo>
                  <a:cubicBezTo>
                    <a:pt x="589510" y="472211"/>
                    <a:pt x="590653" y="472402"/>
                    <a:pt x="591701" y="472497"/>
                  </a:cubicBezTo>
                  <a:cubicBezTo>
                    <a:pt x="592463" y="472592"/>
                    <a:pt x="593320" y="472783"/>
                    <a:pt x="593606" y="472878"/>
                  </a:cubicBezTo>
                  <a:cubicBezTo>
                    <a:pt x="594273" y="473164"/>
                    <a:pt x="595606" y="474021"/>
                    <a:pt x="595225" y="475450"/>
                  </a:cubicBezTo>
                  <a:cubicBezTo>
                    <a:pt x="594844" y="476974"/>
                    <a:pt x="592368" y="478879"/>
                    <a:pt x="590939" y="479450"/>
                  </a:cubicBezTo>
                  <a:cubicBezTo>
                    <a:pt x="590463" y="479641"/>
                    <a:pt x="589891" y="479831"/>
                    <a:pt x="589320" y="479926"/>
                  </a:cubicBezTo>
                  <a:cubicBezTo>
                    <a:pt x="588081" y="480307"/>
                    <a:pt x="586748" y="480593"/>
                    <a:pt x="586176" y="481546"/>
                  </a:cubicBezTo>
                  <a:cubicBezTo>
                    <a:pt x="582938" y="486403"/>
                    <a:pt x="582843" y="489737"/>
                    <a:pt x="583224" y="491547"/>
                  </a:cubicBezTo>
                  <a:cubicBezTo>
                    <a:pt x="583510" y="492690"/>
                    <a:pt x="583700" y="493833"/>
                    <a:pt x="583986" y="494976"/>
                  </a:cubicBezTo>
                  <a:cubicBezTo>
                    <a:pt x="584557" y="497929"/>
                    <a:pt x="585129" y="500405"/>
                    <a:pt x="585986" y="501453"/>
                  </a:cubicBezTo>
                  <a:cubicBezTo>
                    <a:pt x="586558" y="502120"/>
                    <a:pt x="587701" y="502882"/>
                    <a:pt x="588844" y="503644"/>
                  </a:cubicBezTo>
                  <a:cubicBezTo>
                    <a:pt x="589987" y="504406"/>
                    <a:pt x="591130" y="505168"/>
                    <a:pt x="591415" y="505644"/>
                  </a:cubicBezTo>
                  <a:cubicBezTo>
                    <a:pt x="591606" y="505834"/>
                    <a:pt x="591701" y="506120"/>
                    <a:pt x="591892" y="506311"/>
                  </a:cubicBezTo>
                  <a:cubicBezTo>
                    <a:pt x="592749" y="507358"/>
                    <a:pt x="593796" y="508787"/>
                    <a:pt x="594273" y="512026"/>
                  </a:cubicBezTo>
                  <a:cubicBezTo>
                    <a:pt x="594844" y="516217"/>
                    <a:pt x="595511" y="524789"/>
                    <a:pt x="595511" y="527266"/>
                  </a:cubicBezTo>
                  <a:cubicBezTo>
                    <a:pt x="595511" y="529742"/>
                    <a:pt x="595130" y="536124"/>
                    <a:pt x="594844" y="538124"/>
                  </a:cubicBezTo>
                  <a:cubicBezTo>
                    <a:pt x="594558" y="539934"/>
                    <a:pt x="592749" y="543172"/>
                    <a:pt x="591320" y="543744"/>
                  </a:cubicBezTo>
                  <a:cubicBezTo>
                    <a:pt x="589891" y="544316"/>
                    <a:pt x="583795" y="548030"/>
                    <a:pt x="582843" y="549554"/>
                  </a:cubicBezTo>
                  <a:cubicBezTo>
                    <a:pt x="582081" y="550792"/>
                    <a:pt x="581319" y="553078"/>
                    <a:pt x="581605" y="555269"/>
                  </a:cubicBezTo>
                  <a:cubicBezTo>
                    <a:pt x="581795" y="556698"/>
                    <a:pt x="583128" y="560413"/>
                    <a:pt x="584081" y="562984"/>
                  </a:cubicBezTo>
                  <a:cubicBezTo>
                    <a:pt x="584462" y="564032"/>
                    <a:pt x="584843" y="565080"/>
                    <a:pt x="584843" y="565175"/>
                  </a:cubicBezTo>
                  <a:cubicBezTo>
                    <a:pt x="584843" y="565270"/>
                    <a:pt x="584843" y="565366"/>
                    <a:pt x="584938" y="565461"/>
                  </a:cubicBezTo>
                  <a:cubicBezTo>
                    <a:pt x="585510" y="567937"/>
                    <a:pt x="585415" y="569938"/>
                    <a:pt x="584938" y="571462"/>
                  </a:cubicBezTo>
                  <a:cubicBezTo>
                    <a:pt x="583605" y="571081"/>
                    <a:pt x="581224" y="571081"/>
                    <a:pt x="578937" y="571081"/>
                  </a:cubicBezTo>
                  <a:cubicBezTo>
                    <a:pt x="577509" y="571081"/>
                    <a:pt x="574937" y="570604"/>
                    <a:pt x="572460" y="569938"/>
                  </a:cubicBezTo>
                  <a:cubicBezTo>
                    <a:pt x="571127" y="569557"/>
                    <a:pt x="569603" y="567747"/>
                    <a:pt x="568174" y="564508"/>
                  </a:cubicBezTo>
                  <a:lnTo>
                    <a:pt x="568079" y="564413"/>
                  </a:lnTo>
                  <a:cubicBezTo>
                    <a:pt x="567508" y="563175"/>
                    <a:pt x="563031" y="559174"/>
                    <a:pt x="563031" y="559174"/>
                  </a:cubicBezTo>
                  <a:cubicBezTo>
                    <a:pt x="561602" y="557936"/>
                    <a:pt x="557792" y="558317"/>
                    <a:pt x="557030" y="558412"/>
                  </a:cubicBezTo>
                  <a:cubicBezTo>
                    <a:pt x="556173" y="558508"/>
                    <a:pt x="554935" y="559555"/>
                    <a:pt x="553506" y="560794"/>
                  </a:cubicBezTo>
                  <a:cubicBezTo>
                    <a:pt x="552458" y="561746"/>
                    <a:pt x="551220" y="562794"/>
                    <a:pt x="550458" y="563080"/>
                  </a:cubicBezTo>
                  <a:cubicBezTo>
                    <a:pt x="550077" y="563175"/>
                    <a:pt x="549981" y="563175"/>
                    <a:pt x="549791" y="563080"/>
                  </a:cubicBezTo>
                  <a:cubicBezTo>
                    <a:pt x="549315" y="562794"/>
                    <a:pt x="549124" y="561556"/>
                    <a:pt x="549124" y="560508"/>
                  </a:cubicBezTo>
                  <a:cubicBezTo>
                    <a:pt x="549124" y="559937"/>
                    <a:pt x="549219" y="557746"/>
                    <a:pt x="549219" y="555460"/>
                  </a:cubicBezTo>
                  <a:cubicBezTo>
                    <a:pt x="549219" y="552983"/>
                    <a:pt x="549315" y="550507"/>
                    <a:pt x="549315" y="549840"/>
                  </a:cubicBezTo>
                  <a:cubicBezTo>
                    <a:pt x="549315" y="549173"/>
                    <a:pt x="549315" y="548125"/>
                    <a:pt x="549315" y="546887"/>
                  </a:cubicBezTo>
                  <a:cubicBezTo>
                    <a:pt x="549315" y="545649"/>
                    <a:pt x="549315" y="544411"/>
                    <a:pt x="549315" y="543744"/>
                  </a:cubicBezTo>
                  <a:cubicBezTo>
                    <a:pt x="549410" y="542315"/>
                    <a:pt x="549791" y="539553"/>
                    <a:pt x="550172" y="538029"/>
                  </a:cubicBezTo>
                  <a:cubicBezTo>
                    <a:pt x="550362" y="537553"/>
                    <a:pt x="550744" y="536886"/>
                    <a:pt x="551315" y="536029"/>
                  </a:cubicBezTo>
                  <a:cubicBezTo>
                    <a:pt x="552267" y="534505"/>
                    <a:pt x="553601" y="532409"/>
                    <a:pt x="554553" y="529457"/>
                  </a:cubicBezTo>
                  <a:cubicBezTo>
                    <a:pt x="555601" y="526218"/>
                    <a:pt x="553982" y="522789"/>
                    <a:pt x="550077" y="519836"/>
                  </a:cubicBezTo>
                  <a:cubicBezTo>
                    <a:pt x="549124" y="519074"/>
                    <a:pt x="546171" y="518884"/>
                    <a:pt x="543124" y="518693"/>
                  </a:cubicBezTo>
                  <a:cubicBezTo>
                    <a:pt x="541599" y="518598"/>
                    <a:pt x="540076" y="518503"/>
                    <a:pt x="539028" y="518312"/>
                  </a:cubicBezTo>
                  <a:cubicBezTo>
                    <a:pt x="536742" y="517931"/>
                    <a:pt x="535599" y="512026"/>
                    <a:pt x="534932" y="508787"/>
                  </a:cubicBezTo>
                  <a:cubicBezTo>
                    <a:pt x="534742" y="507930"/>
                    <a:pt x="534646" y="507168"/>
                    <a:pt x="534456" y="506692"/>
                  </a:cubicBezTo>
                  <a:cubicBezTo>
                    <a:pt x="533884" y="504406"/>
                    <a:pt x="531694" y="502691"/>
                    <a:pt x="530360" y="501739"/>
                  </a:cubicBezTo>
                  <a:cubicBezTo>
                    <a:pt x="530074" y="501548"/>
                    <a:pt x="529884" y="501358"/>
                    <a:pt x="529693" y="501262"/>
                  </a:cubicBezTo>
                  <a:cubicBezTo>
                    <a:pt x="528931" y="500596"/>
                    <a:pt x="528550" y="498024"/>
                    <a:pt x="528550" y="497262"/>
                  </a:cubicBezTo>
                  <a:cubicBezTo>
                    <a:pt x="528550" y="496881"/>
                    <a:pt x="529693" y="494404"/>
                    <a:pt x="530169" y="493452"/>
                  </a:cubicBezTo>
                  <a:cubicBezTo>
                    <a:pt x="530360" y="493071"/>
                    <a:pt x="530551" y="492690"/>
                    <a:pt x="530551" y="492690"/>
                  </a:cubicBezTo>
                  <a:cubicBezTo>
                    <a:pt x="530931" y="492309"/>
                    <a:pt x="534360" y="490785"/>
                    <a:pt x="535599" y="490213"/>
                  </a:cubicBezTo>
                  <a:cubicBezTo>
                    <a:pt x="536075" y="490023"/>
                    <a:pt x="536456" y="489832"/>
                    <a:pt x="536742" y="489737"/>
                  </a:cubicBezTo>
                  <a:cubicBezTo>
                    <a:pt x="538171" y="489070"/>
                    <a:pt x="540743" y="481450"/>
                    <a:pt x="540743" y="481355"/>
                  </a:cubicBezTo>
                  <a:cubicBezTo>
                    <a:pt x="541123" y="480212"/>
                    <a:pt x="540456" y="477355"/>
                    <a:pt x="539694" y="474783"/>
                  </a:cubicBezTo>
                  <a:cubicBezTo>
                    <a:pt x="539599" y="474402"/>
                    <a:pt x="539504" y="474116"/>
                    <a:pt x="539504" y="473926"/>
                  </a:cubicBezTo>
                  <a:cubicBezTo>
                    <a:pt x="539314" y="473259"/>
                    <a:pt x="540266" y="469258"/>
                    <a:pt x="540743" y="466877"/>
                  </a:cubicBezTo>
                  <a:cubicBezTo>
                    <a:pt x="541123" y="465353"/>
                    <a:pt x="541314" y="464401"/>
                    <a:pt x="541314" y="464115"/>
                  </a:cubicBezTo>
                  <a:cubicBezTo>
                    <a:pt x="541314" y="463353"/>
                    <a:pt x="540171" y="462496"/>
                    <a:pt x="536646" y="460876"/>
                  </a:cubicBezTo>
                  <a:lnTo>
                    <a:pt x="536170" y="460686"/>
                  </a:lnTo>
                  <a:cubicBezTo>
                    <a:pt x="535218" y="460210"/>
                    <a:pt x="532455" y="457924"/>
                    <a:pt x="531598" y="456876"/>
                  </a:cubicBezTo>
                  <a:cubicBezTo>
                    <a:pt x="530836" y="455924"/>
                    <a:pt x="529979" y="455542"/>
                    <a:pt x="529408" y="455257"/>
                  </a:cubicBezTo>
                  <a:cubicBezTo>
                    <a:pt x="529217" y="455161"/>
                    <a:pt x="529026" y="455066"/>
                    <a:pt x="528931" y="454971"/>
                  </a:cubicBezTo>
                  <a:cubicBezTo>
                    <a:pt x="528550" y="454685"/>
                    <a:pt x="527503" y="454780"/>
                    <a:pt x="524931" y="455066"/>
                  </a:cubicBezTo>
                  <a:cubicBezTo>
                    <a:pt x="523883" y="455161"/>
                    <a:pt x="522930" y="455257"/>
                    <a:pt x="522359" y="455257"/>
                  </a:cubicBezTo>
                  <a:cubicBezTo>
                    <a:pt x="521121" y="455257"/>
                    <a:pt x="520454" y="454209"/>
                    <a:pt x="519501" y="452495"/>
                  </a:cubicBezTo>
                  <a:cubicBezTo>
                    <a:pt x="518740" y="451066"/>
                    <a:pt x="514072" y="450875"/>
                    <a:pt x="506834" y="450970"/>
                  </a:cubicBezTo>
                  <a:cubicBezTo>
                    <a:pt x="506357" y="450970"/>
                    <a:pt x="505881" y="450970"/>
                    <a:pt x="505500" y="450970"/>
                  </a:cubicBezTo>
                  <a:cubicBezTo>
                    <a:pt x="503785" y="450970"/>
                    <a:pt x="497499" y="451447"/>
                    <a:pt x="491879" y="451923"/>
                  </a:cubicBezTo>
                  <a:cubicBezTo>
                    <a:pt x="488069" y="452209"/>
                    <a:pt x="484545" y="452495"/>
                    <a:pt x="483878" y="452495"/>
                  </a:cubicBezTo>
                  <a:cubicBezTo>
                    <a:pt x="482544" y="452495"/>
                    <a:pt x="477782" y="449732"/>
                    <a:pt x="476544" y="448684"/>
                  </a:cubicBezTo>
                  <a:cubicBezTo>
                    <a:pt x="475020" y="447351"/>
                    <a:pt x="469495" y="450304"/>
                    <a:pt x="469400" y="450304"/>
                  </a:cubicBezTo>
                  <a:cubicBezTo>
                    <a:pt x="468638" y="450685"/>
                    <a:pt x="468067" y="452018"/>
                    <a:pt x="467495" y="453542"/>
                  </a:cubicBezTo>
                  <a:cubicBezTo>
                    <a:pt x="467209" y="454209"/>
                    <a:pt x="466828" y="454971"/>
                    <a:pt x="466542" y="455638"/>
                  </a:cubicBezTo>
                  <a:cubicBezTo>
                    <a:pt x="466066" y="456590"/>
                    <a:pt x="465114" y="456400"/>
                    <a:pt x="463876" y="456019"/>
                  </a:cubicBezTo>
                  <a:cubicBezTo>
                    <a:pt x="463494" y="455924"/>
                    <a:pt x="463304" y="455828"/>
                    <a:pt x="463018" y="455828"/>
                  </a:cubicBezTo>
                  <a:cubicBezTo>
                    <a:pt x="462066" y="455828"/>
                    <a:pt x="461113" y="456495"/>
                    <a:pt x="460256" y="457543"/>
                  </a:cubicBezTo>
                  <a:cubicBezTo>
                    <a:pt x="460065" y="457828"/>
                    <a:pt x="459875" y="457924"/>
                    <a:pt x="459685" y="457924"/>
                  </a:cubicBezTo>
                  <a:cubicBezTo>
                    <a:pt x="459589" y="457924"/>
                    <a:pt x="459494" y="457924"/>
                    <a:pt x="459494" y="457924"/>
                  </a:cubicBezTo>
                  <a:lnTo>
                    <a:pt x="458922" y="458590"/>
                  </a:lnTo>
                  <a:cubicBezTo>
                    <a:pt x="458922" y="458590"/>
                    <a:pt x="459303" y="458876"/>
                    <a:pt x="459780" y="458781"/>
                  </a:cubicBezTo>
                  <a:cubicBezTo>
                    <a:pt x="460256" y="458686"/>
                    <a:pt x="460637" y="458400"/>
                    <a:pt x="460923" y="458019"/>
                  </a:cubicBezTo>
                  <a:cubicBezTo>
                    <a:pt x="461685" y="457066"/>
                    <a:pt x="462447" y="456686"/>
                    <a:pt x="462827" y="456686"/>
                  </a:cubicBezTo>
                  <a:cubicBezTo>
                    <a:pt x="462923" y="456686"/>
                    <a:pt x="463209" y="456781"/>
                    <a:pt x="463399" y="456781"/>
                  </a:cubicBezTo>
                  <a:cubicBezTo>
                    <a:pt x="464352" y="457066"/>
                    <a:pt x="466257" y="457638"/>
                    <a:pt x="467209" y="455924"/>
                  </a:cubicBezTo>
                  <a:cubicBezTo>
                    <a:pt x="467590" y="455257"/>
                    <a:pt x="467876" y="454495"/>
                    <a:pt x="468161" y="453828"/>
                  </a:cubicBezTo>
                  <a:cubicBezTo>
                    <a:pt x="468638" y="452685"/>
                    <a:pt x="469305" y="451256"/>
                    <a:pt x="469686" y="451066"/>
                  </a:cubicBezTo>
                  <a:cubicBezTo>
                    <a:pt x="471115" y="450304"/>
                    <a:pt x="474924" y="448684"/>
                    <a:pt x="475782" y="449351"/>
                  </a:cubicBezTo>
                  <a:cubicBezTo>
                    <a:pt x="476925" y="450304"/>
                    <a:pt x="481973" y="453447"/>
                    <a:pt x="483687" y="453447"/>
                  </a:cubicBezTo>
                  <a:cubicBezTo>
                    <a:pt x="484354" y="453447"/>
                    <a:pt x="487593" y="453161"/>
                    <a:pt x="491784" y="452875"/>
                  </a:cubicBezTo>
                  <a:cubicBezTo>
                    <a:pt x="497118" y="452495"/>
                    <a:pt x="503690" y="451923"/>
                    <a:pt x="505309" y="451923"/>
                  </a:cubicBezTo>
                  <a:cubicBezTo>
                    <a:pt x="505690" y="451923"/>
                    <a:pt x="506071" y="451923"/>
                    <a:pt x="506643" y="451923"/>
                  </a:cubicBezTo>
                  <a:cubicBezTo>
                    <a:pt x="509405" y="451923"/>
                    <a:pt x="517787" y="451828"/>
                    <a:pt x="518549" y="453066"/>
                  </a:cubicBezTo>
                  <a:cubicBezTo>
                    <a:pt x="519501" y="454685"/>
                    <a:pt x="520359" y="456209"/>
                    <a:pt x="522169" y="456209"/>
                  </a:cubicBezTo>
                  <a:cubicBezTo>
                    <a:pt x="522835" y="456209"/>
                    <a:pt x="523788" y="456114"/>
                    <a:pt x="524835" y="456019"/>
                  </a:cubicBezTo>
                  <a:cubicBezTo>
                    <a:pt x="526074" y="455924"/>
                    <a:pt x="527883" y="455733"/>
                    <a:pt x="528265" y="455828"/>
                  </a:cubicBezTo>
                  <a:cubicBezTo>
                    <a:pt x="528360" y="455924"/>
                    <a:pt x="528646" y="456019"/>
                    <a:pt x="528836" y="456114"/>
                  </a:cubicBezTo>
                  <a:cubicBezTo>
                    <a:pt x="529408" y="456400"/>
                    <a:pt x="530169" y="456781"/>
                    <a:pt x="530836" y="457543"/>
                  </a:cubicBezTo>
                  <a:cubicBezTo>
                    <a:pt x="531789" y="458686"/>
                    <a:pt x="534646" y="461067"/>
                    <a:pt x="535694" y="461638"/>
                  </a:cubicBezTo>
                  <a:lnTo>
                    <a:pt x="536170" y="461829"/>
                  </a:lnTo>
                  <a:cubicBezTo>
                    <a:pt x="539599" y="463448"/>
                    <a:pt x="540361" y="464115"/>
                    <a:pt x="540456" y="464401"/>
                  </a:cubicBezTo>
                  <a:cubicBezTo>
                    <a:pt x="540456" y="464686"/>
                    <a:pt x="540171" y="465829"/>
                    <a:pt x="539885" y="467068"/>
                  </a:cubicBezTo>
                  <a:cubicBezTo>
                    <a:pt x="539123" y="470592"/>
                    <a:pt x="538456" y="473640"/>
                    <a:pt x="538647" y="474402"/>
                  </a:cubicBezTo>
                  <a:cubicBezTo>
                    <a:pt x="538647" y="474592"/>
                    <a:pt x="538742" y="474878"/>
                    <a:pt x="538837" y="475259"/>
                  </a:cubicBezTo>
                  <a:cubicBezTo>
                    <a:pt x="539218" y="476783"/>
                    <a:pt x="540171" y="480403"/>
                    <a:pt x="539885" y="481450"/>
                  </a:cubicBezTo>
                  <a:cubicBezTo>
                    <a:pt x="539028" y="483927"/>
                    <a:pt x="537028" y="488880"/>
                    <a:pt x="536361" y="489261"/>
                  </a:cubicBezTo>
                  <a:cubicBezTo>
                    <a:pt x="536170" y="489356"/>
                    <a:pt x="535789" y="489547"/>
                    <a:pt x="535313" y="489737"/>
                  </a:cubicBezTo>
                  <a:cubicBezTo>
                    <a:pt x="530741" y="491737"/>
                    <a:pt x="529979" y="492214"/>
                    <a:pt x="529789" y="492595"/>
                  </a:cubicBezTo>
                  <a:cubicBezTo>
                    <a:pt x="529693" y="492690"/>
                    <a:pt x="529598" y="492976"/>
                    <a:pt x="529408" y="493357"/>
                  </a:cubicBezTo>
                  <a:cubicBezTo>
                    <a:pt x="528360" y="495547"/>
                    <a:pt x="527788" y="496976"/>
                    <a:pt x="527693" y="497453"/>
                  </a:cubicBezTo>
                  <a:cubicBezTo>
                    <a:pt x="527693" y="498024"/>
                    <a:pt x="527883" y="501072"/>
                    <a:pt x="529122" y="502024"/>
                  </a:cubicBezTo>
                  <a:cubicBezTo>
                    <a:pt x="529312" y="502120"/>
                    <a:pt x="529503" y="502310"/>
                    <a:pt x="529789" y="502501"/>
                  </a:cubicBezTo>
                  <a:cubicBezTo>
                    <a:pt x="531027" y="503453"/>
                    <a:pt x="533122" y="504977"/>
                    <a:pt x="533599" y="507073"/>
                  </a:cubicBezTo>
                  <a:cubicBezTo>
                    <a:pt x="533694" y="507549"/>
                    <a:pt x="533884" y="508311"/>
                    <a:pt x="533980" y="509073"/>
                  </a:cubicBezTo>
                  <a:cubicBezTo>
                    <a:pt x="534742" y="512883"/>
                    <a:pt x="535885" y="518788"/>
                    <a:pt x="538742" y="519170"/>
                  </a:cubicBezTo>
                  <a:cubicBezTo>
                    <a:pt x="539885" y="519360"/>
                    <a:pt x="541314" y="519455"/>
                    <a:pt x="542933" y="519550"/>
                  </a:cubicBezTo>
                  <a:cubicBezTo>
                    <a:pt x="545505" y="519741"/>
                    <a:pt x="548648" y="520027"/>
                    <a:pt x="549410" y="520503"/>
                  </a:cubicBezTo>
                  <a:cubicBezTo>
                    <a:pt x="551505" y="522122"/>
                    <a:pt x="554935" y="525361"/>
                    <a:pt x="553601" y="529361"/>
                  </a:cubicBezTo>
                  <a:cubicBezTo>
                    <a:pt x="552649" y="532219"/>
                    <a:pt x="551410" y="534219"/>
                    <a:pt x="550458" y="535743"/>
                  </a:cubicBezTo>
                  <a:cubicBezTo>
                    <a:pt x="549886" y="536695"/>
                    <a:pt x="549410" y="537362"/>
                    <a:pt x="549219" y="537934"/>
                  </a:cubicBezTo>
                  <a:cubicBezTo>
                    <a:pt x="548743" y="539458"/>
                    <a:pt x="548362" y="542315"/>
                    <a:pt x="548362" y="543744"/>
                  </a:cubicBezTo>
                  <a:cubicBezTo>
                    <a:pt x="548267" y="544506"/>
                    <a:pt x="548362" y="545744"/>
                    <a:pt x="548362" y="546983"/>
                  </a:cubicBezTo>
                  <a:cubicBezTo>
                    <a:pt x="548362" y="548125"/>
                    <a:pt x="548362" y="549173"/>
                    <a:pt x="548362" y="549840"/>
                  </a:cubicBezTo>
                  <a:cubicBezTo>
                    <a:pt x="548362" y="550507"/>
                    <a:pt x="548267" y="553078"/>
                    <a:pt x="548267" y="555555"/>
                  </a:cubicBezTo>
                  <a:cubicBezTo>
                    <a:pt x="548267" y="557746"/>
                    <a:pt x="548172" y="560032"/>
                    <a:pt x="548172" y="560603"/>
                  </a:cubicBezTo>
                  <a:cubicBezTo>
                    <a:pt x="548172" y="561175"/>
                    <a:pt x="548076" y="563175"/>
                    <a:pt x="549124" y="563842"/>
                  </a:cubicBezTo>
                  <a:cubicBezTo>
                    <a:pt x="549410" y="564032"/>
                    <a:pt x="549886" y="564128"/>
                    <a:pt x="550648" y="563937"/>
                  </a:cubicBezTo>
                  <a:cubicBezTo>
                    <a:pt x="551601" y="563556"/>
                    <a:pt x="552744" y="562603"/>
                    <a:pt x="553982" y="561461"/>
                  </a:cubicBezTo>
                  <a:cubicBezTo>
                    <a:pt x="555030" y="560508"/>
                    <a:pt x="556363" y="559365"/>
                    <a:pt x="556935" y="559270"/>
                  </a:cubicBezTo>
                  <a:cubicBezTo>
                    <a:pt x="558459" y="559079"/>
                    <a:pt x="561221" y="558984"/>
                    <a:pt x="562174" y="559841"/>
                  </a:cubicBezTo>
                  <a:cubicBezTo>
                    <a:pt x="563602" y="561079"/>
                    <a:pt x="566650" y="563937"/>
                    <a:pt x="567031" y="564794"/>
                  </a:cubicBezTo>
                  <a:lnTo>
                    <a:pt x="567126" y="564890"/>
                  </a:lnTo>
                  <a:cubicBezTo>
                    <a:pt x="567698" y="566128"/>
                    <a:pt x="569412" y="570033"/>
                    <a:pt x="571889" y="570795"/>
                  </a:cubicBezTo>
                  <a:cubicBezTo>
                    <a:pt x="574365" y="571462"/>
                    <a:pt x="577128" y="571938"/>
                    <a:pt x="578652" y="571938"/>
                  </a:cubicBezTo>
                  <a:cubicBezTo>
                    <a:pt x="579890" y="571938"/>
                    <a:pt x="583128" y="571938"/>
                    <a:pt x="584462" y="572319"/>
                  </a:cubicBezTo>
                  <a:cubicBezTo>
                    <a:pt x="584367" y="572605"/>
                    <a:pt x="584367" y="572891"/>
                    <a:pt x="584176" y="573176"/>
                  </a:cubicBezTo>
                  <a:cubicBezTo>
                    <a:pt x="581985" y="576320"/>
                    <a:pt x="580842" y="578320"/>
                    <a:pt x="581128" y="580225"/>
                  </a:cubicBezTo>
                  <a:cubicBezTo>
                    <a:pt x="581224" y="581272"/>
                    <a:pt x="582081" y="582796"/>
                    <a:pt x="582748" y="584320"/>
                  </a:cubicBezTo>
                  <a:cubicBezTo>
                    <a:pt x="583319" y="585368"/>
                    <a:pt x="583890" y="586511"/>
                    <a:pt x="583890" y="586987"/>
                  </a:cubicBezTo>
                  <a:cubicBezTo>
                    <a:pt x="583890" y="587083"/>
                    <a:pt x="583890" y="587273"/>
                    <a:pt x="583986" y="587464"/>
                  </a:cubicBezTo>
                  <a:cubicBezTo>
                    <a:pt x="584176" y="588797"/>
                    <a:pt x="584462" y="590988"/>
                    <a:pt x="582557" y="593655"/>
                  </a:cubicBezTo>
                  <a:cubicBezTo>
                    <a:pt x="581319" y="595370"/>
                    <a:pt x="578176" y="597655"/>
                    <a:pt x="575413" y="599751"/>
                  </a:cubicBezTo>
                  <a:cubicBezTo>
                    <a:pt x="573223" y="601370"/>
                    <a:pt x="571317" y="602799"/>
                    <a:pt x="570651" y="603751"/>
                  </a:cubicBezTo>
                  <a:cubicBezTo>
                    <a:pt x="569222" y="605657"/>
                    <a:pt x="566746" y="608990"/>
                    <a:pt x="565888" y="610609"/>
                  </a:cubicBezTo>
                  <a:cubicBezTo>
                    <a:pt x="565603" y="611086"/>
                    <a:pt x="565126" y="611943"/>
                    <a:pt x="564650" y="612800"/>
                  </a:cubicBezTo>
                  <a:cubicBezTo>
                    <a:pt x="563602" y="614515"/>
                    <a:pt x="562459" y="616420"/>
                    <a:pt x="562078" y="617563"/>
                  </a:cubicBezTo>
                  <a:cubicBezTo>
                    <a:pt x="561602" y="618706"/>
                    <a:pt x="560554" y="621944"/>
                    <a:pt x="559697" y="624516"/>
                  </a:cubicBezTo>
                  <a:cubicBezTo>
                    <a:pt x="559316" y="625659"/>
                    <a:pt x="558935" y="626707"/>
                    <a:pt x="558744" y="627469"/>
                  </a:cubicBezTo>
                  <a:cubicBezTo>
                    <a:pt x="557887" y="629945"/>
                    <a:pt x="555315" y="634803"/>
                    <a:pt x="554268" y="636422"/>
                  </a:cubicBezTo>
                  <a:cubicBezTo>
                    <a:pt x="553982" y="636899"/>
                    <a:pt x="553601" y="637470"/>
                    <a:pt x="553125" y="638137"/>
                  </a:cubicBezTo>
                  <a:cubicBezTo>
                    <a:pt x="551220" y="640899"/>
                    <a:pt x="549696" y="643375"/>
                    <a:pt x="549601" y="644328"/>
                  </a:cubicBezTo>
                  <a:cubicBezTo>
                    <a:pt x="549505" y="645662"/>
                    <a:pt x="549791" y="649376"/>
                    <a:pt x="550648" y="650615"/>
                  </a:cubicBezTo>
                  <a:cubicBezTo>
                    <a:pt x="551410" y="651758"/>
                    <a:pt x="553220" y="653662"/>
                    <a:pt x="554077" y="654329"/>
                  </a:cubicBezTo>
                  <a:cubicBezTo>
                    <a:pt x="554363" y="654520"/>
                    <a:pt x="554649" y="654710"/>
                    <a:pt x="554935" y="654805"/>
                  </a:cubicBezTo>
                  <a:cubicBezTo>
                    <a:pt x="555506" y="655091"/>
                    <a:pt x="556078" y="655377"/>
                    <a:pt x="556458" y="656425"/>
                  </a:cubicBezTo>
                  <a:lnTo>
                    <a:pt x="556649" y="657091"/>
                  </a:lnTo>
                  <a:cubicBezTo>
                    <a:pt x="557125" y="658425"/>
                    <a:pt x="557506" y="659568"/>
                    <a:pt x="557601" y="661473"/>
                  </a:cubicBezTo>
                  <a:cubicBezTo>
                    <a:pt x="557506" y="661568"/>
                    <a:pt x="557506" y="661663"/>
                    <a:pt x="557411" y="661663"/>
                  </a:cubicBezTo>
                  <a:cubicBezTo>
                    <a:pt x="557411" y="661663"/>
                    <a:pt x="557316" y="661663"/>
                    <a:pt x="557125" y="661663"/>
                  </a:cubicBezTo>
                  <a:cubicBezTo>
                    <a:pt x="556744" y="661473"/>
                    <a:pt x="556363" y="661187"/>
                    <a:pt x="556078" y="660901"/>
                  </a:cubicBezTo>
                  <a:cubicBezTo>
                    <a:pt x="555220" y="660330"/>
                    <a:pt x="554553" y="659758"/>
                    <a:pt x="553792" y="659949"/>
                  </a:cubicBezTo>
                  <a:cubicBezTo>
                    <a:pt x="553601" y="660044"/>
                    <a:pt x="553220" y="660140"/>
                    <a:pt x="553030" y="660616"/>
                  </a:cubicBezTo>
                  <a:cubicBezTo>
                    <a:pt x="552839" y="660901"/>
                    <a:pt x="552839" y="661283"/>
                    <a:pt x="552744" y="661568"/>
                  </a:cubicBezTo>
                  <a:cubicBezTo>
                    <a:pt x="552553" y="662425"/>
                    <a:pt x="552458" y="662807"/>
                    <a:pt x="551124" y="662807"/>
                  </a:cubicBezTo>
                  <a:cubicBezTo>
                    <a:pt x="548553" y="662807"/>
                    <a:pt x="543790" y="661949"/>
                    <a:pt x="543314" y="661473"/>
                  </a:cubicBezTo>
                  <a:cubicBezTo>
                    <a:pt x="542552" y="660140"/>
                    <a:pt x="541409" y="658234"/>
                    <a:pt x="540171" y="657663"/>
                  </a:cubicBezTo>
                  <a:cubicBezTo>
                    <a:pt x="539218" y="657187"/>
                    <a:pt x="537123" y="657091"/>
                    <a:pt x="535503" y="656996"/>
                  </a:cubicBezTo>
                  <a:cubicBezTo>
                    <a:pt x="534932" y="656996"/>
                    <a:pt x="534456" y="656901"/>
                    <a:pt x="534075" y="656901"/>
                  </a:cubicBezTo>
                  <a:cubicBezTo>
                    <a:pt x="533408" y="656806"/>
                    <a:pt x="531789" y="656139"/>
                    <a:pt x="530265" y="655567"/>
                  </a:cubicBezTo>
                  <a:cubicBezTo>
                    <a:pt x="528169" y="654710"/>
                    <a:pt x="526836" y="654234"/>
                    <a:pt x="526264" y="654234"/>
                  </a:cubicBezTo>
                  <a:cubicBezTo>
                    <a:pt x="520835" y="654234"/>
                    <a:pt x="517692" y="654710"/>
                    <a:pt x="516930" y="655663"/>
                  </a:cubicBezTo>
                  <a:lnTo>
                    <a:pt x="516644" y="656044"/>
                  </a:lnTo>
                  <a:cubicBezTo>
                    <a:pt x="515501" y="657377"/>
                    <a:pt x="513215" y="660140"/>
                    <a:pt x="511881" y="660806"/>
                  </a:cubicBezTo>
                  <a:cubicBezTo>
                    <a:pt x="511024" y="661187"/>
                    <a:pt x="508357" y="662140"/>
                    <a:pt x="506071" y="662997"/>
                  </a:cubicBezTo>
                  <a:cubicBezTo>
                    <a:pt x="503880" y="663759"/>
                    <a:pt x="501785" y="664521"/>
                    <a:pt x="501118" y="664807"/>
                  </a:cubicBezTo>
                  <a:cubicBezTo>
                    <a:pt x="499690" y="665474"/>
                    <a:pt x="491117" y="672998"/>
                    <a:pt x="490165" y="674522"/>
                  </a:cubicBezTo>
                  <a:cubicBezTo>
                    <a:pt x="489117" y="676141"/>
                    <a:pt x="488450" y="678618"/>
                    <a:pt x="488355" y="679475"/>
                  </a:cubicBezTo>
                  <a:lnTo>
                    <a:pt x="488355" y="679856"/>
                  </a:lnTo>
                  <a:cubicBezTo>
                    <a:pt x="488355" y="680809"/>
                    <a:pt x="488260" y="682714"/>
                    <a:pt x="487688" y="683571"/>
                  </a:cubicBezTo>
                  <a:cubicBezTo>
                    <a:pt x="486926" y="684714"/>
                    <a:pt x="485688" y="687381"/>
                    <a:pt x="485402" y="688810"/>
                  </a:cubicBezTo>
                  <a:cubicBezTo>
                    <a:pt x="485307" y="689286"/>
                    <a:pt x="485021" y="689858"/>
                    <a:pt x="484640" y="690620"/>
                  </a:cubicBezTo>
                  <a:cubicBezTo>
                    <a:pt x="483116" y="689476"/>
                    <a:pt x="480640" y="688333"/>
                    <a:pt x="478735" y="687476"/>
                  </a:cubicBezTo>
                  <a:cubicBezTo>
                    <a:pt x="477877" y="687095"/>
                    <a:pt x="477115" y="686809"/>
                    <a:pt x="476830" y="686619"/>
                  </a:cubicBezTo>
                  <a:cubicBezTo>
                    <a:pt x="476258" y="686238"/>
                    <a:pt x="474924" y="685952"/>
                    <a:pt x="473591" y="685666"/>
                  </a:cubicBezTo>
                  <a:cubicBezTo>
                    <a:pt x="472448" y="685381"/>
                    <a:pt x="471210" y="685190"/>
                    <a:pt x="470638" y="684904"/>
                  </a:cubicBezTo>
                  <a:cubicBezTo>
                    <a:pt x="470257" y="684714"/>
                    <a:pt x="470067" y="683190"/>
                    <a:pt x="471400" y="677189"/>
                  </a:cubicBezTo>
                  <a:cubicBezTo>
                    <a:pt x="471496" y="676713"/>
                    <a:pt x="471591" y="676332"/>
                    <a:pt x="471686" y="676046"/>
                  </a:cubicBezTo>
                  <a:cubicBezTo>
                    <a:pt x="471876" y="675284"/>
                    <a:pt x="472067" y="674427"/>
                    <a:pt x="472352" y="673570"/>
                  </a:cubicBezTo>
                  <a:cubicBezTo>
                    <a:pt x="472639" y="672522"/>
                    <a:pt x="473019" y="671570"/>
                    <a:pt x="473115" y="670426"/>
                  </a:cubicBezTo>
                  <a:cubicBezTo>
                    <a:pt x="473401" y="668998"/>
                    <a:pt x="472067" y="667569"/>
                    <a:pt x="470733" y="666236"/>
                  </a:cubicBezTo>
                  <a:cubicBezTo>
                    <a:pt x="470067" y="665569"/>
                    <a:pt x="469495" y="664902"/>
                    <a:pt x="469210" y="664330"/>
                  </a:cubicBezTo>
                  <a:cubicBezTo>
                    <a:pt x="468638" y="663378"/>
                    <a:pt x="468924" y="660997"/>
                    <a:pt x="469019" y="658806"/>
                  </a:cubicBezTo>
                  <a:cubicBezTo>
                    <a:pt x="469114" y="657282"/>
                    <a:pt x="469305" y="655663"/>
                    <a:pt x="469210" y="654520"/>
                  </a:cubicBezTo>
                  <a:cubicBezTo>
                    <a:pt x="468924" y="651472"/>
                    <a:pt x="463494" y="648328"/>
                    <a:pt x="462066" y="648138"/>
                  </a:cubicBezTo>
                  <a:cubicBezTo>
                    <a:pt x="460637" y="647947"/>
                    <a:pt x="456255" y="648519"/>
                    <a:pt x="455208" y="649091"/>
                  </a:cubicBezTo>
                  <a:cubicBezTo>
                    <a:pt x="454065" y="649567"/>
                    <a:pt x="452826" y="651662"/>
                    <a:pt x="452446" y="653091"/>
                  </a:cubicBezTo>
                  <a:cubicBezTo>
                    <a:pt x="452160" y="654329"/>
                    <a:pt x="451207" y="655758"/>
                    <a:pt x="449874" y="656996"/>
                  </a:cubicBezTo>
                  <a:cubicBezTo>
                    <a:pt x="448826" y="657949"/>
                    <a:pt x="447874" y="657663"/>
                    <a:pt x="445587" y="656329"/>
                  </a:cubicBezTo>
                  <a:cubicBezTo>
                    <a:pt x="443492" y="655091"/>
                    <a:pt x="440444" y="650995"/>
                    <a:pt x="439968" y="649376"/>
                  </a:cubicBezTo>
                  <a:cubicBezTo>
                    <a:pt x="439586" y="648233"/>
                    <a:pt x="440063" y="645185"/>
                    <a:pt x="440444" y="642995"/>
                  </a:cubicBezTo>
                  <a:cubicBezTo>
                    <a:pt x="440635" y="641851"/>
                    <a:pt x="440730" y="640899"/>
                    <a:pt x="440825" y="640232"/>
                  </a:cubicBezTo>
                  <a:cubicBezTo>
                    <a:pt x="440920" y="638422"/>
                    <a:pt x="439872" y="636899"/>
                    <a:pt x="438825" y="635470"/>
                  </a:cubicBezTo>
                  <a:cubicBezTo>
                    <a:pt x="438634" y="635279"/>
                    <a:pt x="438539" y="634993"/>
                    <a:pt x="438349" y="634803"/>
                  </a:cubicBezTo>
                  <a:cubicBezTo>
                    <a:pt x="437777" y="634041"/>
                    <a:pt x="436634" y="632993"/>
                    <a:pt x="435301" y="632041"/>
                  </a:cubicBezTo>
                  <a:cubicBezTo>
                    <a:pt x="434158" y="631088"/>
                    <a:pt x="432919" y="630136"/>
                    <a:pt x="432443" y="629469"/>
                  </a:cubicBezTo>
                  <a:cubicBezTo>
                    <a:pt x="431490" y="628040"/>
                    <a:pt x="432157" y="624707"/>
                    <a:pt x="432443" y="623468"/>
                  </a:cubicBezTo>
                  <a:cubicBezTo>
                    <a:pt x="432633" y="622420"/>
                    <a:pt x="433205" y="621658"/>
                    <a:pt x="433967" y="620801"/>
                  </a:cubicBezTo>
                  <a:cubicBezTo>
                    <a:pt x="434158" y="620516"/>
                    <a:pt x="434348" y="620325"/>
                    <a:pt x="434634" y="620039"/>
                  </a:cubicBezTo>
                  <a:cubicBezTo>
                    <a:pt x="435396" y="619087"/>
                    <a:pt x="434824" y="617087"/>
                    <a:pt x="434062" y="614610"/>
                  </a:cubicBezTo>
                  <a:cubicBezTo>
                    <a:pt x="433872" y="613848"/>
                    <a:pt x="433586" y="613181"/>
                    <a:pt x="433586" y="612800"/>
                  </a:cubicBezTo>
                  <a:cubicBezTo>
                    <a:pt x="433491" y="612133"/>
                    <a:pt x="435396" y="610419"/>
                    <a:pt x="436634" y="609371"/>
                  </a:cubicBezTo>
                  <a:cubicBezTo>
                    <a:pt x="437491" y="608609"/>
                    <a:pt x="438349" y="607847"/>
                    <a:pt x="438730" y="607276"/>
                  </a:cubicBezTo>
                  <a:cubicBezTo>
                    <a:pt x="439682" y="606133"/>
                    <a:pt x="439586" y="604609"/>
                    <a:pt x="439492" y="603275"/>
                  </a:cubicBezTo>
                  <a:cubicBezTo>
                    <a:pt x="439492" y="602704"/>
                    <a:pt x="439396" y="602037"/>
                    <a:pt x="439396" y="601466"/>
                  </a:cubicBezTo>
                  <a:cubicBezTo>
                    <a:pt x="439492" y="599370"/>
                    <a:pt x="439872" y="598037"/>
                    <a:pt x="440539" y="596893"/>
                  </a:cubicBezTo>
                  <a:cubicBezTo>
                    <a:pt x="440920" y="596227"/>
                    <a:pt x="442540" y="595084"/>
                    <a:pt x="443873" y="594131"/>
                  </a:cubicBezTo>
                  <a:cubicBezTo>
                    <a:pt x="444826" y="593369"/>
                    <a:pt x="445683" y="592798"/>
                    <a:pt x="445969" y="592417"/>
                  </a:cubicBezTo>
                  <a:cubicBezTo>
                    <a:pt x="446445" y="591845"/>
                    <a:pt x="447588" y="590321"/>
                    <a:pt x="448635" y="588892"/>
                  </a:cubicBezTo>
                  <a:cubicBezTo>
                    <a:pt x="449207" y="588035"/>
                    <a:pt x="449778" y="587273"/>
                    <a:pt x="450160" y="586797"/>
                  </a:cubicBezTo>
                  <a:cubicBezTo>
                    <a:pt x="450350" y="586511"/>
                    <a:pt x="450731" y="586035"/>
                    <a:pt x="451207" y="585559"/>
                  </a:cubicBezTo>
                  <a:cubicBezTo>
                    <a:pt x="452541" y="583844"/>
                    <a:pt x="454446" y="581653"/>
                    <a:pt x="454922" y="580225"/>
                  </a:cubicBezTo>
                  <a:cubicBezTo>
                    <a:pt x="455494" y="578510"/>
                    <a:pt x="456065" y="573367"/>
                    <a:pt x="456160" y="571462"/>
                  </a:cubicBezTo>
                  <a:cubicBezTo>
                    <a:pt x="456255" y="570224"/>
                    <a:pt x="455874" y="568795"/>
                    <a:pt x="455398" y="567366"/>
                  </a:cubicBezTo>
                  <a:cubicBezTo>
                    <a:pt x="455208" y="566699"/>
                    <a:pt x="455018" y="566033"/>
                    <a:pt x="454922" y="565461"/>
                  </a:cubicBezTo>
                  <a:cubicBezTo>
                    <a:pt x="454827" y="564794"/>
                    <a:pt x="454731" y="564318"/>
                    <a:pt x="454636" y="563937"/>
                  </a:cubicBezTo>
                  <a:cubicBezTo>
                    <a:pt x="454541" y="563270"/>
                    <a:pt x="454446" y="562699"/>
                    <a:pt x="454255" y="562032"/>
                  </a:cubicBezTo>
                  <a:cubicBezTo>
                    <a:pt x="454160" y="561651"/>
                    <a:pt x="453874" y="561461"/>
                    <a:pt x="453493" y="561270"/>
                  </a:cubicBezTo>
                  <a:cubicBezTo>
                    <a:pt x="452446" y="560889"/>
                    <a:pt x="450731" y="561556"/>
                    <a:pt x="449778" y="562032"/>
                  </a:cubicBezTo>
                  <a:cubicBezTo>
                    <a:pt x="447969" y="562889"/>
                    <a:pt x="447588" y="567747"/>
                    <a:pt x="447588" y="568033"/>
                  </a:cubicBezTo>
                  <a:cubicBezTo>
                    <a:pt x="447492" y="569080"/>
                    <a:pt x="447302" y="569652"/>
                    <a:pt x="446826" y="570414"/>
                  </a:cubicBezTo>
                  <a:lnTo>
                    <a:pt x="447588" y="570795"/>
                  </a:lnTo>
                  <a:cubicBezTo>
                    <a:pt x="448064" y="569938"/>
                    <a:pt x="448445" y="569176"/>
                    <a:pt x="448445" y="568033"/>
                  </a:cubicBezTo>
                  <a:cubicBezTo>
                    <a:pt x="448540" y="566128"/>
                    <a:pt x="449207" y="563270"/>
                    <a:pt x="450064" y="562794"/>
                  </a:cubicBezTo>
                  <a:cubicBezTo>
                    <a:pt x="451303" y="562222"/>
                    <a:pt x="452446" y="561937"/>
                    <a:pt x="453017" y="562127"/>
                  </a:cubicBezTo>
                  <a:cubicBezTo>
                    <a:pt x="453112" y="562222"/>
                    <a:pt x="453208" y="562222"/>
                    <a:pt x="453302" y="562413"/>
                  </a:cubicBezTo>
                  <a:cubicBezTo>
                    <a:pt x="453493" y="563080"/>
                    <a:pt x="453589" y="563556"/>
                    <a:pt x="453684" y="564223"/>
                  </a:cubicBezTo>
                  <a:cubicBezTo>
                    <a:pt x="453779" y="564699"/>
                    <a:pt x="453779" y="565175"/>
                    <a:pt x="453969" y="565842"/>
                  </a:cubicBezTo>
                  <a:cubicBezTo>
                    <a:pt x="454065" y="566413"/>
                    <a:pt x="454255" y="567080"/>
                    <a:pt x="454446" y="567747"/>
                  </a:cubicBezTo>
                  <a:cubicBezTo>
                    <a:pt x="454827" y="569080"/>
                    <a:pt x="455208" y="570509"/>
                    <a:pt x="455112" y="571557"/>
                  </a:cubicBezTo>
                  <a:cubicBezTo>
                    <a:pt x="455018" y="573271"/>
                    <a:pt x="454446" y="578415"/>
                    <a:pt x="453874" y="580129"/>
                  </a:cubicBezTo>
                  <a:cubicBezTo>
                    <a:pt x="453493" y="581368"/>
                    <a:pt x="451588" y="583654"/>
                    <a:pt x="450350" y="585178"/>
                  </a:cubicBezTo>
                  <a:cubicBezTo>
                    <a:pt x="449874" y="585654"/>
                    <a:pt x="449588" y="586130"/>
                    <a:pt x="449302" y="586511"/>
                  </a:cubicBezTo>
                  <a:cubicBezTo>
                    <a:pt x="448921" y="586987"/>
                    <a:pt x="448350" y="587749"/>
                    <a:pt x="447778" y="588607"/>
                  </a:cubicBezTo>
                  <a:cubicBezTo>
                    <a:pt x="446730" y="590036"/>
                    <a:pt x="445587" y="591559"/>
                    <a:pt x="445206" y="592131"/>
                  </a:cubicBezTo>
                  <a:cubicBezTo>
                    <a:pt x="444921" y="592417"/>
                    <a:pt x="444064" y="593083"/>
                    <a:pt x="443301" y="593655"/>
                  </a:cubicBezTo>
                  <a:cubicBezTo>
                    <a:pt x="441873" y="594703"/>
                    <a:pt x="440253" y="595846"/>
                    <a:pt x="439777" y="596703"/>
                  </a:cubicBezTo>
                  <a:cubicBezTo>
                    <a:pt x="439015" y="597941"/>
                    <a:pt x="438634" y="599465"/>
                    <a:pt x="438539" y="601656"/>
                  </a:cubicBezTo>
                  <a:cubicBezTo>
                    <a:pt x="438539" y="602323"/>
                    <a:pt x="438539" y="602894"/>
                    <a:pt x="438634" y="603561"/>
                  </a:cubicBezTo>
                  <a:cubicBezTo>
                    <a:pt x="438730" y="604895"/>
                    <a:pt x="438825" y="606133"/>
                    <a:pt x="438063" y="607085"/>
                  </a:cubicBezTo>
                  <a:cubicBezTo>
                    <a:pt x="437682" y="607562"/>
                    <a:pt x="436824" y="608324"/>
                    <a:pt x="436062" y="609086"/>
                  </a:cubicBezTo>
                  <a:cubicBezTo>
                    <a:pt x="433967" y="610991"/>
                    <a:pt x="432633" y="612324"/>
                    <a:pt x="432729" y="613276"/>
                  </a:cubicBezTo>
                  <a:cubicBezTo>
                    <a:pt x="432729" y="613753"/>
                    <a:pt x="433015" y="614420"/>
                    <a:pt x="433205" y="615182"/>
                  </a:cubicBezTo>
                  <a:cubicBezTo>
                    <a:pt x="433681" y="616705"/>
                    <a:pt x="434443" y="619182"/>
                    <a:pt x="433872" y="619849"/>
                  </a:cubicBezTo>
                  <a:cubicBezTo>
                    <a:pt x="433681" y="620134"/>
                    <a:pt x="433491" y="620420"/>
                    <a:pt x="433205" y="620611"/>
                  </a:cubicBezTo>
                  <a:cubicBezTo>
                    <a:pt x="432443" y="621563"/>
                    <a:pt x="431776" y="622420"/>
                    <a:pt x="431490" y="623659"/>
                  </a:cubicBezTo>
                  <a:cubicBezTo>
                    <a:pt x="431205" y="625183"/>
                    <a:pt x="430919" y="626802"/>
                    <a:pt x="431014" y="628231"/>
                  </a:cubicBezTo>
                  <a:cubicBezTo>
                    <a:pt x="428347" y="627564"/>
                    <a:pt x="424727" y="627754"/>
                    <a:pt x="422537" y="627754"/>
                  </a:cubicBezTo>
                  <a:cubicBezTo>
                    <a:pt x="421965" y="627754"/>
                    <a:pt x="421489" y="627754"/>
                    <a:pt x="421109" y="627754"/>
                  </a:cubicBezTo>
                  <a:cubicBezTo>
                    <a:pt x="419489" y="627754"/>
                    <a:pt x="418632" y="628802"/>
                    <a:pt x="417870" y="629564"/>
                  </a:cubicBezTo>
                  <a:cubicBezTo>
                    <a:pt x="417679" y="629850"/>
                    <a:pt x="417489" y="630041"/>
                    <a:pt x="417203" y="630231"/>
                  </a:cubicBezTo>
                  <a:cubicBezTo>
                    <a:pt x="416822" y="630612"/>
                    <a:pt x="416441" y="630517"/>
                    <a:pt x="415489" y="630231"/>
                  </a:cubicBezTo>
                  <a:cubicBezTo>
                    <a:pt x="415108" y="630136"/>
                    <a:pt x="414631" y="629945"/>
                    <a:pt x="414060" y="629850"/>
                  </a:cubicBezTo>
                  <a:cubicBezTo>
                    <a:pt x="413583" y="629755"/>
                    <a:pt x="412250" y="629659"/>
                    <a:pt x="410631" y="629564"/>
                  </a:cubicBezTo>
                  <a:cubicBezTo>
                    <a:pt x="407773" y="629278"/>
                    <a:pt x="403106" y="628897"/>
                    <a:pt x="402439" y="628612"/>
                  </a:cubicBezTo>
                  <a:cubicBezTo>
                    <a:pt x="401772" y="628326"/>
                    <a:pt x="399772" y="628231"/>
                    <a:pt x="397010" y="628136"/>
                  </a:cubicBezTo>
                  <a:cubicBezTo>
                    <a:pt x="395676" y="628040"/>
                    <a:pt x="394438" y="628040"/>
                    <a:pt x="393962" y="627945"/>
                  </a:cubicBezTo>
                  <a:cubicBezTo>
                    <a:pt x="392819" y="627754"/>
                    <a:pt x="384056" y="621754"/>
                    <a:pt x="382818" y="620706"/>
                  </a:cubicBezTo>
                  <a:cubicBezTo>
                    <a:pt x="382627" y="620516"/>
                    <a:pt x="382056" y="620134"/>
                    <a:pt x="381389" y="619563"/>
                  </a:cubicBezTo>
                  <a:cubicBezTo>
                    <a:pt x="378912" y="617658"/>
                    <a:pt x="373864" y="613562"/>
                    <a:pt x="373102" y="612705"/>
                  </a:cubicBezTo>
                  <a:cubicBezTo>
                    <a:pt x="371769" y="611276"/>
                    <a:pt x="366911" y="611276"/>
                    <a:pt x="366816" y="611276"/>
                  </a:cubicBezTo>
                  <a:cubicBezTo>
                    <a:pt x="365673" y="611276"/>
                    <a:pt x="360910" y="611467"/>
                    <a:pt x="358910" y="611753"/>
                  </a:cubicBezTo>
                  <a:cubicBezTo>
                    <a:pt x="357005" y="611943"/>
                    <a:pt x="353671" y="611943"/>
                    <a:pt x="352052" y="611943"/>
                  </a:cubicBezTo>
                  <a:cubicBezTo>
                    <a:pt x="352147" y="607847"/>
                    <a:pt x="351766" y="602513"/>
                    <a:pt x="351480" y="601370"/>
                  </a:cubicBezTo>
                  <a:cubicBezTo>
                    <a:pt x="351195" y="598989"/>
                    <a:pt x="348623" y="594703"/>
                    <a:pt x="347194" y="593845"/>
                  </a:cubicBezTo>
                  <a:close/>
                  <a:moveTo>
                    <a:pt x="500547" y="794823"/>
                  </a:moveTo>
                  <a:cubicBezTo>
                    <a:pt x="499880" y="793775"/>
                    <a:pt x="498832" y="792918"/>
                    <a:pt x="498070" y="792346"/>
                  </a:cubicBezTo>
                  <a:lnTo>
                    <a:pt x="497785" y="792156"/>
                  </a:lnTo>
                  <a:cubicBezTo>
                    <a:pt x="497213" y="791680"/>
                    <a:pt x="496260" y="789013"/>
                    <a:pt x="495975" y="787584"/>
                  </a:cubicBezTo>
                  <a:cubicBezTo>
                    <a:pt x="495689" y="786250"/>
                    <a:pt x="494546" y="785108"/>
                    <a:pt x="493498" y="784155"/>
                  </a:cubicBezTo>
                  <a:cubicBezTo>
                    <a:pt x="492451" y="783203"/>
                    <a:pt x="486069" y="780059"/>
                    <a:pt x="483593" y="780250"/>
                  </a:cubicBezTo>
                  <a:cubicBezTo>
                    <a:pt x="481877" y="780345"/>
                    <a:pt x="478449" y="782441"/>
                    <a:pt x="475305" y="784250"/>
                  </a:cubicBezTo>
                  <a:cubicBezTo>
                    <a:pt x="474734" y="784631"/>
                    <a:pt x="474258" y="784917"/>
                    <a:pt x="473972" y="785012"/>
                  </a:cubicBezTo>
                  <a:cubicBezTo>
                    <a:pt x="473019" y="785488"/>
                    <a:pt x="466162" y="785108"/>
                    <a:pt x="464447" y="784822"/>
                  </a:cubicBezTo>
                  <a:cubicBezTo>
                    <a:pt x="463114" y="784536"/>
                    <a:pt x="454827" y="777964"/>
                    <a:pt x="452731" y="775868"/>
                  </a:cubicBezTo>
                  <a:cubicBezTo>
                    <a:pt x="451398" y="774630"/>
                    <a:pt x="447016" y="773296"/>
                    <a:pt x="443492" y="772249"/>
                  </a:cubicBezTo>
                  <a:cubicBezTo>
                    <a:pt x="441968" y="771772"/>
                    <a:pt x="440730" y="771391"/>
                    <a:pt x="439968" y="771106"/>
                  </a:cubicBezTo>
                  <a:cubicBezTo>
                    <a:pt x="437872" y="770249"/>
                    <a:pt x="433967" y="762628"/>
                    <a:pt x="433586" y="761390"/>
                  </a:cubicBezTo>
                  <a:cubicBezTo>
                    <a:pt x="433205" y="760247"/>
                    <a:pt x="429776" y="759771"/>
                    <a:pt x="424347" y="759485"/>
                  </a:cubicBezTo>
                  <a:lnTo>
                    <a:pt x="423585" y="759390"/>
                  </a:lnTo>
                  <a:cubicBezTo>
                    <a:pt x="421680" y="759295"/>
                    <a:pt x="414726" y="751770"/>
                    <a:pt x="413583" y="749960"/>
                  </a:cubicBezTo>
                  <a:cubicBezTo>
                    <a:pt x="413298" y="749484"/>
                    <a:pt x="412631" y="748436"/>
                    <a:pt x="411678" y="747103"/>
                  </a:cubicBezTo>
                  <a:cubicBezTo>
                    <a:pt x="409774" y="744150"/>
                    <a:pt x="406821" y="739673"/>
                    <a:pt x="406249" y="738245"/>
                  </a:cubicBezTo>
                  <a:cubicBezTo>
                    <a:pt x="405583" y="736435"/>
                    <a:pt x="408059" y="730720"/>
                    <a:pt x="409964" y="727386"/>
                  </a:cubicBezTo>
                  <a:cubicBezTo>
                    <a:pt x="411011" y="725386"/>
                    <a:pt x="409583" y="721385"/>
                    <a:pt x="408440" y="718147"/>
                  </a:cubicBezTo>
                  <a:cubicBezTo>
                    <a:pt x="407964" y="716908"/>
                    <a:pt x="407583" y="715766"/>
                    <a:pt x="407487" y="715194"/>
                  </a:cubicBezTo>
                  <a:cubicBezTo>
                    <a:pt x="407297" y="713861"/>
                    <a:pt x="406154" y="710050"/>
                    <a:pt x="405201" y="706621"/>
                  </a:cubicBezTo>
                  <a:cubicBezTo>
                    <a:pt x="404535" y="704431"/>
                    <a:pt x="404058" y="702621"/>
                    <a:pt x="403868" y="701954"/>
                  </a:cubicBezTo>
                  <a:cubicBezTo>
                    <a:pt x="403487" y="700240"/>
                    <a:pt x="401201" y="699097"/>
                    <a:pt x="399867" y="698430"/>
                  </a:cubicBezTo>
                  <a:lnTo>
                    <a:pt x="399582" y="698240"/>
                  </a:lnTo>
                  <a:cubicBezTo>
                    <a:pt x="398629" y="697763"/>
                    <a:pt x="398439" y="695191"/>
                    <a:pt x="398344" y="694049"/>
                  </a:cubicBezTo>
                  <a:lnTo>
                    <a:pt x="398344" y="693953"/>
                  </a:lnTo>
                  <a:cubicBezTo>
                    <a:pt x="398248" y="693191"/>
                    <a:pt x="396915" y="691858"/>
                    <a:pt x="394533" y="689762"/>
                  </a:cubicBezTo>
                  <a:cubicBezTo>
                    <a:pt x="393105" y="688524"/>
                    <a:pt x="391485" y="687000"/>
                    <a:pt x="391295" y="686428"/>
                  </a:cubicBezTo>
                  <a:cubicBezTo>
                    <a:pt x="390914" y="685476"/>
                    <a:pt x="391961" y="682904"/>
                    <a:pt x="392628" y="681475"/>
                  </a:cubicBezTo>
                  <a:cubicBezTo>
                    <a:pt x="392819" y="681095"/>
                    <a:pt x="392914" y="680809"/>
                    <a:pt x="393010" y="680523"/>
                  </a:cubicBezTo>
                  <a:cubicBezTo>
                    <a:pt x="393390" y="679380"/>
                    <a:pt x="392628" y="676713"/>
                    <a:pt x="391867" y="673951"/>
                  </a:cubicBezTo>
                  <a:cubicBezTo>
                    <a:pt x="391295" y="672046"/>
                    <a:pt x="388723" y="669569"/>
                    <a:pt x="387580" y="668426"/>
                  </a:cubicBezTo>
                  <a:cubicBezTo>
                    <a:pt x="387390" y="668236"/>
                    <a:pt x="387199" y="668045"/>
                    <a:pt x="387104" y="667950"/>
                  </a:cubicBezTo>
                  <a:cubicBezTo>
                    <a:pt x="386533" y="667378"/>
                    <a:pt x="385771" y="664521"/>
                    <a:pt x="385485" y="662807"/>
                  </a:cubicBezTo>
                  <a:cubicBezTo>
                    <a:pt x="385199" y="661092"/>
                    <a:pt x="382627" y="659378"/>
                    <a:pt x="381580" y="658711"/>
                  </a:cubicBezTo>
                  <a:cubicBezTo>
                    <a:pt x="380246" y="657949"/>
                    <a:pt x="378818" y="652615"/>
                    <a:pt x="378912" y="651091"/>
                  </a:cubicBezTo>
                  <a:cubicBezTo>
                    <a:pt x="379008" y="649567"/>
                    <a:pt x="378912" y="648328"/>
                    <a:pt x="378436" y="646519"/>
                  </a:cubicBezTo>
                  <a:cubicBezTo>
                    <a:pt x="377960" y="644899"/>
                    <a:pt x="377484" y="642328"/>
                    <a:pt x="377579" y="640708"/>
                  </a:cubicBezTo>
                  <a:cubicBezTo>
                    <a:pt x="377674" y="639661"/>
                    <a:pt x="378531" y="636803"/>
                    <a:pt x="379103" y="634612"/>
                  </a:cubicBezTo>
                  <a:cubicBezTo>
                    <a:pt x="379484" y="633279"/>
                    <a:pt x="379770" y="632231"/>
                    <a:pt x="379865" y="631850"/>
                  </a:cubicBezTo>
                  <a:cubicBezTo>
                    <a:pt x="380151" y="630517"/>
                    <a:pt x="380055" y="628326"/>
                    <a:pt x="379579" y="626612"/>
                  </a:cubicBezTo>
                  <a:cubicBezTo>
                    <a:pt x="379103" y="624992"/>
                    <a:pt x="377198" y="624421"/>
                    <a:pt x="376150" y="624040"/>
                  </a:cubicBezTo>
                  <a:cubicBezTo>
                    <a:pt x="375960" y="623945"/>
                    <a:pt x="375769" y="623945"/>
                    <a:pt x="375674" y="623849"/>
                  </a:cubicBezTo>
                  <a:cubicBezTo>
                    <a:pt x="375103" y="623659"/>
                    <a:pt x="372340" y="622040"/>
                    <a:pt x="371292" y="621468"/>
                  </a:cubicBezTo>
                  <a:lnTo>
                    <a:pt x="371007" y="621087"/>
                  </a:lnTo>
                  <a:cubicBezTo>
                    <a:pt x="368911" y="618801"/>
                    <a:pt x="368054" y="618229"/>
                    <a:pt x="367387" y="618420"/>
                  </a:cubicBezTo>
                  <a:cubicBezTo>
                    <a:pt x="367197" y="618515"/>
                    <a:pt x="366911" y="618611"/>
                    <a:pt x="366911" y="619087"/>
                  </a:cubicBezTo>
                  <a:cubicBezTo>
                    <a:pt x="366911" y="619563"/>
                    <a:pt x="366911" y="620039"/>
                    <a:pt x="366816" y="620516"/>
                  </a:cubicBezTo>
                  <a:cubicBezTo>
                    <a:pt x="366816" y="621373"/>
                    <a:pt x="366816" y="622230"/>
                    <a:pt x="366625" y="622611"/>
                  </a:cubicBezTo>
                  <a:cubicBezTo>
                    <a:pt x="366530" y="622801"/>
                    <a:pt x="365958" y="623563"/>
                    <a:pt x="365578" y="624135"/>
                  </a:cubicBezTo>
                  <a:cubicBezTo>
                    <a:pt x="364244" y="625849"/>
                    <a:pt x="363482" y="626992"/>
                    <a:pt x="363672" y="627659"/>
                  </a:cubicBezTo>
                  <a:cubicBezTo>
                    <a:pt x="363768" y="627945"/>
                    <a:pt x="363863" y="628136"/>
                    <a:pt x="363959" y="628421"/>
                  </a:cubicBezTo>
                  <a:cubicBezTo>
                    <a:pt x="364244" y="629088"/>
                    <a:pt x="364625" y="629945"/>
                    <a:pt x="364339" y="631279"/>
                  </a:cubicBezTo>
                  <a:cubicBezTo>
                    <a:pt x="363863" y="633184"/>
                    <a:pt x="363577" y="634708"/>
                    <a:pt x="363863" y="636137"/>
                  </a:cubicBezTo>
                  <a:cubicBezTo>
                    <a:pt x="363959" y="636803"/>
                    <a:pt x="364244" y="637565"/>
                    <a:pt x="364530" y="638422"/>
                  </a:cubicBezTo>
                  <a:cubicBezTo>
                    <a:pt x="364911" y="639566"/>
                    <a:pt x="365387" y="640708"/>
                    <a:pt x="365387" y="641470"/>
                  </a:cubicBezTo>
                  <a:lnTo>
                    <a:pt x="365387" y="641851"/>
                  </a:lnTo>
                  <a:cubicBezTo>
                    <a:pt x="365387" y="643185"/>
                    <a:pt x="365482" y="644042"/>
                    <a:pt x="366340" y="645090"/>
                  </a:cubicBezTo>
                  <a:cubicBezTo>
                    <a:pt x="366721" y="645471"/>
                    <a:pt x="367101" y="645757"/>
                    <a:pt x="367387" y="646042"/>
                  </a:cubicBezTo>
                  <a:cubicBezTo>
                    <a:pt x="368054" y="646519"/>
                    <a:pt x="368530" y="646900"/>
                    <a:pt x="368530" y="647757"/>
                  </a:cubicBezTo>
                  <a:cubicBezTo>
                    <a:pt x="368626" y="649471"/>
                    <a:pt x="368721" y="651948"/>
                    <a:pt x="369006" y="653186"/>
                  </a:cubicBezTo>
                  <a:cubicBezTo>
                    <a:pt x="369102" y="653472"/>
                    <a:pt x="369197" y="654043"/>
                    <a:pt x="369387" y="654710"/>
                  </a:cubicBezTo>
                  <a:cubicBezTo>
                    <a:pt x="369864" y="656711"/>
                    <a:pt x="370816" y="660425"/>
                    <a:pt x="370530" y="661473"/>
                  </a:cubicBezTo>
                  <a:cubicBezTo>
                    <a:pt x="370149" y="662902"/>
                    <a:pt x="369864" y="665188"/>
                    <a:pt x="370530" y="666902"/>
                  </a:cubicBezTo>
                  <a:cubicBezTo>
                    <a:pt x="370721" y="667474"/>
                    <a:pt x="371007" y="668236"/>
                    <a:pt x="371388" y="669093"/>
                  </a:cubicBezTo>
                  <a:cubicBezTo>
                    <a:pt x="371959" y="670522"/>
                    <a:pt x="372626" y="672046"/>
                    <a:pt x="372817" y="672998"/>
                  </a:cubicBezTo>
                  <a:cubicBezTo>
                    <a:pt x="373293" y="674808"/>
                    <a:pt x="374531" y="680713"/>
                    <a:pt x="374436" y="681761"/>
                  </a:cubicBezTo>
                  <a:cubicBezTo>
                    <a:pt x="374340" y="682999"/>
                    <a:pt x="373578" y="689762"/>
                    <a:pt x="373578" y="689858"/>
                  </a:cubicBezTo>
                  <a:cubicBezTo>
                    <a:pt x="373388" y="692143"/>
                    <a:pt x="375579" y="695858"/>
                    <a:pt x="376626" y="696906"/>
                  </a:cubicBezTo>
                  <a:cubicBezTo>
                    <a:pt x="377198" y="697573"/>
                    <a:pt x="378151" y="697858"/>
                    <a:pt x="379008" y="698144"/>
                  </a:cubicBezTo>
                  <a:cubicBezTo>
                    <a:pt x="379484" y="698335"/>
                    <a:pt x="380055" y="698430"/>
                    <a:pt x="380437" y="698716"/>
                  </a:cubicBezTo>
                  <a:cubicBezTo>
                    <a:pt x="381389" y="699287"/>
                    <a:pt x="381580" y="700811"/>
                    <a:pt x="381675" y="701478"/>
                  </a:cubicBezTo>
                  <a:cubicBezTo>
                    <a:pt x="381770" y="702526"/>
                    <a:pt x="381960" y="706336"/>
                    <a:pt x="381770" y="707193"/>
                  </a:cubicBezTo>
                  <a:cubicBezTo>
                    <a:pt x="381580" y="707955"/>
                    <a:pt x="380437" y="709574"/>
                    <a:pt x="379103" y="710146"/>
                  </a:cubicBezTo>
                  <a:cubicBezTo>
                    <a:pt x="379008" y="710241"/>
                    <a:pt x="378912" y="710146"/>
                    <a:pt x="378912" y="710146"/>
                  </a:cubicBezTo>
                  <a:cubicBezTo>
                    <a:pt x="378531" y="710050"/>
                    <a:pt x="378151" y="709003"/>
                    <a:pt x="377865" y="708050"/>
                  </a:cubicBezTo>
                  <a:cubicBezTo>
                    <a:pt x="377484" y="707003"/>
                    <a:pt x="377008" y="705764"/>
                    <a:pt x="376246" y="704431"/>
                  </a:cubicBezTo>
                  <a:cubicBezTo>
                    <a:pt x="374817" y="701859"/>
                    <a:pt x="373007" y="700430"/>
                    <a:pt x="371959" y="699573"/>
                  </a:cubicBezTo>
                  <a:cubicBezTo>
                    <a:pt x="371674" y="699287"/>
                    <a:pt x="371388" y="699097"/>
                    <a:pt x="371292" y="699001"/>
                  </a:cubicBezTo>
                  <a:cubicBezTo>
                    <a:pt x="370530" y="698240"/>
                    <a:pt x="366721" y="692524"/>
                    <a:pt x="366149" y="691000"/>
                  </a:cubicBezTo>
                  <a:cubicBezTo>
                    <a:pt x="365673" y="689667"/>
                    <a:pt x="367864" y="684428"/>
                    <a:pt x="368721" y="683190"/>
                  </a:cubicBezTo>
                  <a:cubicBezTo>
                    <a:pt x="369578" y="681952"/>
                    <a:pt x="367768" y="679761"/>
                    <a:pt x="365958" y="677666"/>
                  </a:cubicBezTo>
                  <a:cubicBezTo>
                    <a:pt x="365768" y="677475"/>
                    <a:pt x="365578" y="677284"/>
                    <a:pt x="365482" y="677094"/>
                  </a:cubicBezTo>
                  <a:cubicBezTo>
                    <a:pt x="364815" y="676237"/>
                    <a:pt x="364911" y="674999"/>
                    <a:pt x="365101" y="673760"/>
                  </a:cubicBezTo>
                  <a:cubicBezTo>
                    <a:pt x="365196" y="673379"/>
                    <a:pt x="365196" y="672998"/>
                    <a:pt x="365196" y="672617"/>
                  </a:cubicBezTo>
                  <a:cubicBezTo>
                    <a:pt x="365292" y="671474"/>
                    <a:pt x="362815" y="669760"/>
                    <a:pt x="359291" y="667378"/>
                  </a:cubicBezTo>
                  <a:cubicBezTo>
                    <a:pt x="358052" y="666616"/>
                    <a:pt x="356910" y="665854"/>
                    <a:pt x="356433" y="665378"/>
                  </a:cubicBezTo>
                  <a:cubicBezTo>
                    <a:pt x="355100" y="664140"/>
                    <a:pt x="354528" y="661854"/>
                    <a:pt x="354719" y="660330"/>
                  </a:cubicBezTo>
                  <a:cubicBezTo>
                    <a:pt x="354719" y="660044"/>
                    <a:pt x="354814" y="659854"/>
                    <a:pt x="354910" y="659758"/>
                  </a:cubicBezTo>
                  <a:cubicBezTo>
                    <a:pt x="355195" y="659663"/>
                    <a:pt x="355767" y="659568"/>
                    <a:pt x="357386" y="660235"/>
                  </a:cubicBezTo>
                  <a:cubicBezTo>
                    <a:pt x="358243" y="660616"/>
                    <a:pt x="358910" y="660425"/>
                    <a:pt x="359291" y="660235"/>
                  </a:cubicBezTo>
                  <a:cubicBezTo>
                    <a:pt x="359958" y="659854"/>
                    <a:pt x="360339" y="659092"/>
                    <a:pt x="360434" y="658234"/>
                  </a:cubicBezTo>
                  <a:cubicBezTo>
                    <a:pt x="360529" y="657472"/>
                    <a:pt x="360624" y="652520"/>
                    <a:pt x="360339" y="651472"/>
                  </a:cubicBezTo>
                  <a:cubicBezTo>
                    <a:pt x="360053" y="650519"/>
                    <a:pt x="357100" y="643375"/>
                    <a:pt x="355767" y="640423"/>
                  </a:cubicBezTo>
                  <a:cubicBezTo>
                    <a:pt x="354719" y="637851"/>
                    <a:pt x="351576" y="630993"/>
                    <a:pt x="350623" y="629088"/>
                  </a:cubicBezTo>
                  <a:cubicBezTo>
                    <a:pt x="349766" y="627278"/>
                    <a:pt x="350719" y="617753"/>
                    <a:pt x="351576" y="615277"/>
                  </a:cubicBezTo>
                  <a:cubicBezTo>
                    <a:pt x="351766" y="614610"/>
                    <a:pt x="351957" y="613276"/>
                    <a:pt x="351957" y="611753"/>
                  </a:cubicBezTo>
                  <a:cubicBezTo>
                    <a:pt x="353576" y="611753"/>
                    <a:pt x="356910" y="611753"/>
                    <a:pt x="358910" y="611562"/>
                  </a:cubicBezTo>
                  <a:cubicBezTo>
                    <a:pt x="360910" y="611371"/>
                    <a:pt x="365578" y="611086"/>
                    <a:pt x="366721" y="611086"/>
                  </a:cubicBezTo>
                  <a:cubicBezTo>
                    <a:pt x="368149" y="611086"/>
                    <a:pt x="371483" y="611371"/>
                    <a:pt x="372340" y="612229"/>
                  </a:cubicBezTo>
                  <a:cubicBezTo>
                    <a:pt x="373197" y="613086"/>
                    <a:pt x="378055" y="616991"/>
                    <a:pt x="380722" y="619087"/>
                  </a:cubicBezTo>
                  <a:cubicBezTo>
                    <a:pt x="381389" y="619658"/>
                    <a:pt x="381865" y="620039"/>
                    <a:pt x="382151" y="620230"/>
                  </a:cubicBezTo>
                  <a:cubicBezTo>
                    <a:pt x="383103" y="620992"/>
                    <a:pt x="392247" y="627374"/>
                    <a:pt x="393771" y="627659"/>
                  </a:cubicBezTo>
                  <a:cubicBezTo>
                    <a:pt x="394343" y="627754"/>
                    <a:pt x="395581" y="627754"/>
                    <a:pt x="397010" y="627850"/>
                  </a:cubicBezTo>
                  <a:cubicBezTo>
                    <a:pt x="398915" y="627945"/>
                    <a:pt x="401582" y="628040"/>
                    <a:pt x="402153" y="628231"/>
                  </a:cubicBezTo>
                  <a:cubicBezTo>
                    <a:pt x="402915" y="628516"/>
                    <a:pt x="406249" y="628802"/>
                    <a:pt x="410631" y="629183"/>
                  </a:cubicBezTo>
                  <a:cubicBezTo>
                    <a:pt x="412155" y="629278"/>
                    <a:pt x="413488" y="629469"/>
                    <a:pt x="413965" y="629469"/>
                  </a:cubicBezTo>
                  <a:cubicBezTo>
                    <a:pt x="414441" y="629564"/>
                    <a:pt x="414822" y="629659"/>
                    <a:pt x="415202" y="629755"/>
                  </a:cubicBezTo>
                  <a:cubicBezTo>
                    <a:pt x="415679" y="629850"/>
                    <a:pt x="416155" y="630041"/>
                    <a:pt x="416631" y="630041"/>
                  </a:cubicBezTo>
                  <a:cubicBezTo>
                    <a:pt x="417108" y="630041"/>
                    <a:pt x="417489" y="629945"/>
                    <a:pt x="417965" y="629564"/>
                  </a:cubicBezTo>
                  <a:cubicBezTo>
                    <a:pt x="418251" y="629374"/>
                    <a:pt x="418441" y="629088"/>
                    <a:pt x="418632" y="628802"/>
                  </a:cubicBezTo>
                  <a:cubicBezTo>
                    <a:pt x="419299" y="628040"/>
                    <a:pt x="419965" y="627278"/>
                    <a:pt x="421109" y="627278"/>
                  </a:cubicBezTo>
                  <a:cubicBezTo>
                    <a:pt x="421489" y="627278"/>
                    <a:pt x="421965" y="627278"/>
                    <a:pt x="422537" y="627278"/>
                  </a:cubicBezTo>
                  <a:cubicBezTo>
                    <a:pt x="424727" y="627183"/>
                    <a:pt x="428442" y="627088"/>
                    <a:pt x="431014" y="627754"/>
                  </a:cubicBezTo>
                  <a:lnTo>
                    <a:pt x="431110" y="627564"/>
                  </a:lnTo>
                  <a:cubicBezTo>
                    <a:pt x="431205" y="628040"/>
                    <a:pt x="431395" y="628516"/>
                    <a:pt x="431586" y="628897"/>
                  </a:cubicBezTo>
                  <a:cubicBezTo>
                    <a:pt x="432157" y="629659"/>
                    <a:pt x="433300" y="630707"/>
                    <a:pt x="434634" y="631660"/>
                  </a:cubicBezTo>
                  <a:cubicBezTo>
                    <a:pt x="435777" y="632612"/>
                    <a:pt x="437015" y="633565"/>
                    <a:pt x="437491" y="634232"/>
                  </a:cubicBezTo>
                  <a:cubicBezTo>
                    <a:pt x="437682" y="634422"/>
                    <a:pt x="437777" y="634708"/>
                    <a:pt x="437967" y="634898"/>
                  </a:cubicBezTo>
                  <a:cubicBezTo>
                    <a:pt x="438920" y="636232"/>
                    <a:pt x="439872" y="637661"/>
                    <a:pt x="439777" y="639184"/>
                  </a:cubicBezTo>
                  <a:cubicBezTo>
                    <a:pt x="439777" y="639756"/>
                    <a:pt x="439586" y="640708"/>
                    <a:pt x="439396" y="641851"/>
                  </a:cubicBezTo>
                  <a:cubicBezTo>
                    <a:pt x="439015" y="644423"/>
                    <a:pt x="438539" y="647376"/>
                    <a:pt x="438920" y="648614"/>
                  </a:cubicBezTo>
                  <a:cubicBezTo>
                    <a:pt x="439492" y="650329"/>
                    <a:pt x="442540" y="654520"/>
                    <a:pt x="444921" y="655949"/>
                  </a:cubicBezTo>
                  <a:cubicBezTo>
                    <a:pt x="446826" y="657091"/>
                    <a:pt x="448635" y="658139"/>
                    <a:pt x="450350" y="656520"/>
                  </a:cubicBezTo>
                  <a:cubicBezTo>
                    <a:pt x="451874" y="655187"/>
                    <a:pt x="452826" y="653567"/>
                    <a:pt x="453208" y="652234"/>
                  </a:cubicBezTo>
                  <a:cubicBezTo>
                    <a:pt x="453493" y="650995"/>
                    <a:pt x="454636" y="649186"/>
                    <a:pt x="455398" y="648900"/>
                  </a:cubicBezTo>
                  <a:cubicBezTo>
                    <a:pt x="456160" y="648519"/>
                    <a:pt x="460351" y="647852"/>
                    <a:pt x="461590" y="648043"/>
                  </a:cubicBezTo>
                  <a:cubicBezTo>
                    <a:pt x="462733" y="648233"/>
                    <a:pt x="467781" y="651091"/>
                    <a:pt x="467971" y="653758"/>
                  </a:cubicBezTo>
                  <a:cubicBezTo>
                    <a:pt x="468067" y="654805"/>
                    <a:pt x="467971" y="656425"/>
                    <a:pt x="467781" y="657853"/>
                  </a:cubicBezTo>
                  <a:cubicBezTo>
                    <a:pt x="467590" y="660330"/>
                    <a:pt x="467400" y="662616"/>
                    <a:pt x="468067" y="663759"/>
                  </a:cubicBezTo>
                  <a:cubicBezTo>
                    <a:pt x="468447" y="664426"/>
                    <a:pt x="469019" y="665092"/>
                    <a:pt x="469686" y="665759"/>
                  </a:cubicBezTo>
                  <a:cubicBezTo>
                    <a:pt x="470829" y="666902"/>
                    <a:pt x="472067" y="668236"/>
                    <a:pt x="471876" y="669283"/>
                  </a:cubicBezTo>
                  <a:cubicBezTo>
                    <a:pt x="471686" y="670331"/>
                    <a:pt x="471400" y="671284"/>
                    <a:pt x="471115" y="672332"/>
                  </a:cubicBezTo>
                  <a:cubicBezTo>
                    <a:pt x="470829" y="673284"/>
                    <a:pt x="470543" y="674046"/>
                    <a:pt x="470448" y="674903"/>
                  </a:cubicBezTo>
                  <a:cubicBezTo>
                    <a:pt x="470353" y="675189"/>
                    <a:pt x="470353" y="675570"/>
                    <a:pt x="470257" y="676046"/>
                  </a:cubicBezTo>
                  <a:cubicBezTo>
                    <a:pt x="469114" y="681095"/>
                    <a:pt x="468734" y="684047"/>
                    <a:pt x="469876" y="684619"/>
                  </a:cubicBezTo>
                  <a:cubicBezTo>
                    <a:pt x="470543" y="685000"/>
                    <a:pt x="471781" y="685190"/>
                    <a:pt x="473019" y="685476"/>
                  </a:cubicBezTo>
                  <a:cubicBezTo>
                    <a:pt x="474258" y="685762"/>
                    <a:pt x="475496" y="686047"/>
                    <a:pt x="475972" y="686333"/>
                  </a:cubicBezTo>
                  <a:cubicBezTo>
                    <a:pt x="476353" y="686524"/>
                    <a:pt x="477115" y="686905"/>
                    <a:pt x="477972" y="687286"/>
                  </a:cubicBezTo>
                  <a:cubicBezTo>
                    <a:pt x="479878" y="688143"/>
                    <a:pt x="482449" y="689286"/>
                    <a:pt x="483878" y="690429"/>
                  </a:cubicBezTo>
                  <a:cubicBezTo>
                    <a:pt x="483497" y="691096"/>
                    <a:pt x="483021" y="691762"/>
                    <a:pt x="482449" y="692620"/>
                  </a:cubicBezTo>
                  <a:cubicBezTo>
                    <a:pt x="482164" y="693001"/>
                    <a:pt x="481877" y="693287"/>
                    <a:pt x="481592" y="693667"/>
                  </a:cubicBezTo>
                  <a:cubicBezTo>
                    <a:pt x="480830" y="694620"/>
                    <a:pt x="479973" y="695572"/>
                    <a:pt x="479878" y="696716"/>
                  </a:cubicBezTo>
                  <a:lnTo>
                    <a:pt x="479782" y="697668"/>
                  </a:lnTo>
                  <a:cubicBezTo>
                    <a:pt x="479687" y="699287"/>
                    <a:pt x="479401" y="704336"/>
                    <a:pt x="479115" y="704907"/>
                  </a:cubicBezTo>
                  <a:cubicBezTo>
                    <a:pt x="478449" y="705478"/>
                    <a:pt x="477592" y="707479"/>
                    <a:pt x="477592" y="708908"/>
                  </a:cubicBezTo>
                  <a:cubicBezTo>
                    <a:pt x="477592" y="709288"/>
                    <a:pt x="477686" y="709670"/>
                    <a:pt x="477782" y="710050"/>
                  </a:cubicBezTo>
                  <a:cubicBezTo>
                    <a:pt x="477972" y="711098"/>
                    <a:pt x="478259" y="712241"/>
                    <a:pt x="477306" y="713099"/>
                  </a:cubicBezTo>
                  <a:cubicBezTo>
                    <a:pt x="475782" y="714432"/>
                    <a:pt x="472258" y="718623"/>
                    <a:pt x="471876" y="719861"/>
                  </a:cubicBezTo>
                  <a:cubicBezTo>
                    <a:pt x="471591" y="720718"/>
                    <a:pt x="470067" y="727005"/>
                    <a:pt x="471115" y="729100"/>
                  </a:cubicBezTo>
                  <a:cubicBezTo>
                    <a:pt x="471400" y="729672"/>
                    <a:pt x="471876" y="730339"/>
                    <a:pt x="472258" y="730910"/>
                  </a:cubicBezTo>
                  <a:cubicBezTo>
                    <a:pt x="473115" y="732149"/>
                    <a:pt x="473972" y="733196"/>
                    <a:pt x="473877" y="734434"/>
                  </a:cubicBezTo>
                  <a:lnTo>
                    <a:pt x="473877" y="735006"/>
                  </a:lnTo>
                  <a:cubicBezTo>
                    <a:pt x="473781" y="736625"/>
                    <a:pt x="473686" y="737863"/>
                    <a:pt x="475972" y="739673"/>
                  </a:cubicBezTo>
                  <a:cubicBezTo>
                    <a:pt x="478449" y="741578"/>
                    <a:pt x="479592" y="743102"/>
                    <a:pt x="479592" y="744721"/>
                  </a:cubicBezTo>
                  <a:cubicBezTo>
                    <a:pt x="479592" y="745388"/>
                    <a:pt x="479592" y="746626"/>
                    <a:pt x="479496" y="748055"/>
                  </a:cubicBezTo>
                  <a:cubicBezTo>
                    <a:pt x="479401" y="750437"/>
                    <a:pt x="479306" y="752818"/>
                    <a:pt x="479496" y="753580"/>
                  </a:cubicBezTo>
                  <a:cubicBezTo>
                    <a:pt x="479782" y="754628"/>
                    <a:pt x="481211" y="757104"/>
                    <a:pt x="483021" y="757104"/>
                  </a:cubicBezTo>
                  <a:cubicBezTo>
                    <a:pt x="483402" y="757104"/>
                    <a:pt x="483783" y="757104"/>
                    <a:pt x="484164" y="757009"/>
                  </a:cubicBezTo>
                  <a:cubicBezTo>
                    <a:pt x="485307" y="756913"/>
                    <a:pt x="486926" y="756818"/>
                    <a:pt x="487402" y="757390"/>
                  </a:cubicBezTo>
                  <a:lnTo>
                    <a:pt x="487497" y="757580"/>
                  </a:lnTo>
                  <a:cubicBezTo>
                    <a:pt x="489212" y="759676"/>
                    <a:pt x="491593" y="762438"/>
                    <a:pt x="493212" y="762628"/>
                  </a:cubicBezTo>
                  <a:cubicBezTo>
                    <a:pt x="495022" y="762819"/>
                    <a:pt x="502547" y="762438"/>
                    <a:pt x="503595" y="762152"/>
                  </a:cubicBezTo>
                  <a:cubicBezTo>
                    <a:pt x="503976" y="762057"/>
                    <a:pt x="504452" y="761676"/>
                    <a:pt x="505500" y="761009"/>
                  </a:cubicBezTo>
                  <a:cubicBezTo>
                    <a:pt x="507119" y="759962"/>
                    <a:pt x="510262" y="758057"/>
                    <a:pt x="511310" y="758342"/>
                  </a:cubicBezTo>
                  <a:cubicBezTo>
                    <a:pt x="511596" y="758437"/>
                    <a:pt x="511977" y="758533"/>
                    <a:pt x="512358" y="758628"/>
                  </a:cubicBezTo>
                  <a:cubicBezTo>
                    <a:pt x="514549" y="759199"/>
                    <a:pt x="517215" y="759962"/>
                    <a:pt x="518358" y="758818"/>
                  </a:cubicBezTo>
                  <a:cubicBezTo>
                    <a:pt x="518644" y="758533"/>
                    <a:pt x="519121" y="758057"/>
                    <a:pt x="519787" y="757485"/>
                  </a:cubicBezTo>
                  <a:cubicBezTo>
                    <a:pt x="522264" y="755294"/>
                    <a:pt x="524264" y="753389"/>
                    <a:pt x="524455" y="752246"/>
                  </a:cubicBezTo>
                  <a:cubicBezTo>
                    <a:pt x="524740" y="750913"/>
                    <a:pt x="526455" y="743864"/>
                    <a:pt x="526836" y="743007"/>
                  </a:cubicBezTo>
                  <a:cubicBezTo>
                    <a:pt x="526931" y="742912"/>
                    <a:pt x="526931" y="742721"/>
                    <a:pt x="527026" y="742436"/>
                  </a:cubicBezTo>
                  <a:cubicBezTo>
                    <a:pt x="527407" y="741483"/>
                    <a:pt x="528455" y="738530"/>
                    <a:pt x="529408" y="738149"/>
                  </a:cubicBezTo>
                  <a:cubicBezTo>
                    <a:pt x="529884" y="737959"/>
                    <a:pt x="530741" y="737863"/>
                    <a:pt x="531503" y="737768"/>
                  </a:cubicBezTo>
                  <a:cubicBezTo>
                    <a:pt x="532646" y="737673"/>
                    <a:pt x="533694" y="737578"/>
                    <a:pt x="534360" y="737101"/>
                  </a:cubicBezTo>
                  <a:cubicBezTo>
                    <a:pt x="534551" y="737006"/>
                    <a:pt x="534836" y="736816"/>
                    <a:pt x="535123" y="736625"/>
                  </a:cubicBezTo>
                  <a:cubicBezTo>
                    <a:pt x="535885" y="736054"/>
                    <a:pt x="536932" y="735292"/>
                    <a:pt x="537599" y="735482"/>
                  </a:cubicBezTo>
                  <a:cubicBezTo>
                    <a:pt x="537790" y="735578"/>
                    <a:pt x="537980" y="735578"/>
                    <a:pt x="538266" y="735673"/>
                  </a:cubicBezTo>
                  <a:cubicBezTo>
                    <a:pt x="539694" y="736149"/>
                    <a:pt x="541885" y="736816"/>
                    <a:pt x="543219" y="736244"/>
                  </a:cubicBezTo>
                  <a:cubicBezTo>
                    <a:pt x="543981" y="735863"/>
                    <a:pt x="544267" y="735292"/>
                    <a:pt x="544552" y="734911"/>
                  </a:cubicBezTo>
                  <a:cubicBezTo>
                    <a:pt x="544838" y="734339"/>
                    <a:pt x="545028" y="734053"/>
                    <a:pt x="545600" y="734053"/>
                  </a:cubicBezTo>
                  <a:cubicBezTo>
                    <a:pt x="547315" y="733863"/>
                    <a:pt x="554553" y="733768"/>
                    <a:pt x="556078" y="735101"/>
                  </a:cubicBezTo>
                  <a:cubicBezTo>
                    <a:pt x="556268" y="735292"/>
                    <a:pt x="556268" y="735387"/>
                    <a:pt x="556268" y="735482"/>
                  </a:cubicBezTo>
                  <a:cubicBezTo>
                    <a:pt x="556078" y="738054"/>
                    <a:pt x="555506" y="742150"/>
                    <a:pt x="554553" y="743197"/>
                  </a:cubicBezTo>
                  <a:cubicBezTo>
                    <a:pt x="554268" y="743578"/>
                    <a:pt x="553410" y="744341"/>
                    <a:pt x="552458" y="745293"/>
                  </a:cubicBezTo>
                  <a:cubicBezTo>
                    <a:pt x="548934" y="748722"/>
                    <a:pt x="547315" y="750437"/>
                    <a:pt x="547219" y="751199"/>
                  </a:cubicBezTo>
                  <a:cubicBezTo>
                    <a:pt x="547219" y="751389"/>
                    <a:pt x="547219" y="751675"/>
                    <a:pt x="547219" y="752056"/>
                  </a:cubicBezTo>
                  <a:cubicBezTo>
                    <a:pt x="547029" y="757390"/>
                    <a:pt x="546648" y="760438"/>
                    <a:pt x="546171" y="761104"/>
                  </a:cubicBezTo>
                  <a:lnTo>
                    <a:pt x="546076" y="761200"/>
                  </a:lnTo>
                  <a:cubicBezTo>
                    <a:pt x="545410" y="762152"/>
                    <a:pt x="544838" y="763009"/>
                    <a:pt x="544267" y="763771"/>
                  </a:cubicBezTo>
                  <a:lnTo>
                    <a:pt x="542457" y="763771"/>
                  </a:lnTo>
                  <a:cubicBezTo>
                    <a:pt x="541695" y="763676"/>
                    <a:pt x="539314" y="763391"/>
                    <a:pt x="538456" y="764153"/>
                  </a:cubicBezTo>
                  <a:cubicBezTo>
                    <a:pt x="538171" y="764343"/>
                    <a:pt x="537504" y="764819"/>
                    <a:pt x="536742" y="765200"/>
                  </a:cubicBezTo>
                  <a:cubicBezTo>
                    <a:pt x="535599" y="765867"/>
                    <a:pt x="534456" y="766629"/>
                    <a:pt x="533980" y="767200"/>
                  </a:cubicBezTo>
                  <a:cubicBezTo>
                    <a:pt x="533789" y="767486"/>
                    <a:pt x="533217" y="767867"/>
                    <a:pt x="532741" y="768343"/>
                  </a:cubicBezTo>
                  <a:cubicBezTo>
                    <a:pt x="532360" y="768629"/>
                    <a:pt x="532170" y="768915"/>
                    <a:pt x="531884" y="769201"/>
                  </a:cubicBezTo>
                  <a:lnTo>
                    <a:pt x="524074" y="766438"/>
                  </a:lnTo>
                  <a:lnTo>
                    <a:pt x="522454" y="770629"/>
                  </a:lnTo>
                  <a:lnTo>
                    <a:pt x="517215" y="769582"/>
                  </a:lnTo>
                  <a:lnTo>
                    <a:pt x="517025" y="769867"/>
                  </a:lnTo>
                  <a:cubicBezTo>
                    <a:pt x="516930" y="770058"/>
                    <a:pt x="515977" y="771582"/>
                    <a:pt x="516168" y="772534"/>
                  </a:cubicBezTo>
                  <a:cubicBezTo>
                    <a:pt x="516263" y="773011"/>
                    <a:pt x="516453" y="773582"/>
                    <a:pt x="516644" y="774154"/>
                  </a:cubicBezTo>
                  <a:cubicBezTo>
                    <a:pt x="516835" y="774725"/>
                    <a:pt x="517025" y="775297"/>
                    <a:pt x="517120" y="775773"/>
                  </a:cubicBezTo>
                  <a:cubicBezTo>
                    <a:pt x="517215" y="776154"/>
                    <a:pt x="517120" y="776725"/>
                    <a:pt x="517120" y="777392"/>
                  </a:cubicBezTo>
                  <a:cubicBezTo>
                    <a:pt x="517120" y="778059"/>
                    <a:pt x="517025" y="778726"/>
                    <a:pt x="517120" y="779488"/>
                  </a:cubicBezTo>
                  <a:cubicBezTo>
                    <a:pt x="517215" y="780440"/>
                    <a:pt x="517120" y="781964"/>
                    <a:pt x="517120" y="782631"/>
                  </a:cubicBezTo>
                  <a:lnTo>
                    <a:pt x="509691" y="782441"/>
                  </a:lnTo>
                  <a:lnTo>
                    <a:pt x="509500" y="782631"/>
                  </a:lnTo>
                  <a:cubicBezTo>
                    <a:pt x="509596" y="783203"/>
                    <a:pt x="504357" y="791013"/>
                    <a:pt x="500547" y="794823"/>
                  </a:cubicBezTo>
                  <a:cubicBezTo>
                    <a:pt x="500642" y="794823"/>
                    <a:pt x="500547" y="794823"/>
                    <a:pt x="500547" y="794823"/>
                  </a:cubicBezTo>
                  <a:close/>
                  <a:moveTo>
                    <a:pt x="517692" y="804729"/>
                  </a:moveTo>
                  <a:cubicBezTo>
                    <a:pt x="516930" y="803967"/>
                    <a:pt x="513501" y="803300"/>
                    <a:pt x="509119" y="802633"/>
                  </a:cubicBezTo>
                  <a:cubicBezTo>
                    <a:pt x="507595" y="802348"/>
                    <a:pt x="506357" y="802157"/>
                    <a:pt x="505881" y="802062"/>
                  </a:cubicBezTo>
                  <a:cubicBezTo>
                    <a:pt x="504738" y="801776"/>
                    <a:pt x="502166" y="797490"/>
                    <a:pt x="501214" y="795871"/>
                  </a:cubicBezTo>
                  <a:cubicBezTo>
                    <a:pt x="501118" y="795775"/>
                    <a:pt x="501118" y="795775"/>
                    <a:pt x="501023" y="795680"/>
                  </a:cubicBezTo>
                  <a:cubicBezTo>
                    <a:pt x="504547" y="792156"/>
                    <a:pt x="509310" y="785203"/>
                    <a:pt x="510262" y="783774"/>
                  </a:cubicBezTo>
                  <a:lnTo>
                    <a:pt x="518073" y="783965"/>
                  </a:lnTo>
                  <a:lnTo>
                    <a:pt x="518073" y="783583"/>
                  </a:lnTo>
                  <a:cubicBezTo>
                    <a:pt x="518073" y="783488"/>
                    <a:pt x="518263" y="781202"/>
                    <a:pt x="518073" y="779869"/>
                  </a:cubicBezTo>
                  <a:cubicBezTo>
                    <a:pt x="517978" y="779297"/>
                    <a:pt x="518073" y="778630"/>
                    <a:pt x="518073" y="777964"/>
                  </a:cubicBezTo>
                  <a:cubicBezTo>
                    <a:pt x="518073" y="777297"/>
                    <a:pt x="518168" y="776630"/>
                    <a:pt x="518073" y="776154"/>
                  </a:cubicBezTo>
                  <a:cubicBezTo>
                    <a:pt x="517978" y="775678"/>
                    <a:pt x="517787" y="775106"/>
                    <a:pt x="517596" y="774535"/>
                  </a:cubicBezTo>
                  <a:cubicBezTo>
                    <a:pt x="517406" y="773963"/>
                    <a:pt x="517215" y="773392"/>
                    <a:pt x="517120" y="773011"/>
                  </a:cubicBezTo>
                  <a:cubicBezTo>
                    <a:pt x="517025" y="772534"/>
                    <a:pt x="517406" y="771772"/>
                    <a:pt x="517692" y="771201"/>
                  </a:cubicBezTo>
                  <a:lnTo>
                    <a:pt x="523026" y="772249"/>
                  </a:lnTo>
                  <a:lnTo>
                    <a:pt x="524645" y="768248"/>
                  </a:lnTo>
                  <a:lnTo>
                    <a:pt x="531218" y="770534"/>
                  </a:lnTo>
                  <a:cubicBezTo>
                    <a:pt x="530455" y="771296"/>
                    <a:pt x="529884" y="771868"/>
                    <a:pt x="529884" y="772344"/>
                  </a:cubicBezTo>
                  <a:lnTo>
                    <a:pt x="526550" y="784631"/>
                  </a:lnTo>
                  <a:lnTo>
                    <a:pt x="532741" y="785584"/>
                  </a:lnTo>
                  <a:lnTo>
                    <a:pt x="532741" y="785488"/>
                  </a:lnTo>
                  <a:cubicBezTo>
                    <a:pt x="533408" y="786060"/>
                    <a:pt x="535409" y="787203"/>
                    <a:pt x="537028" y="787774"/>
                  </a:cubicBezTo>
                  <a:cubicBezTo>
                    <a:pt x="536361" y="789013"/>
                    <a:pt x="535409" y="790441"/>
                    <a:pt x="535027" y="790632"/>
                  </a:cubicBezTo>
                  <a:cubicBezTo>
                    <a:pt x="534551" y="790918"/>
                    <a:pt x="533217" y="791489"/>
                    <a:pt x="531694" y="792061"/>
                  </a:cubicBezTo>
                  <a:cubicBezTo>
                    <a:pt x="530551" y="792442"/>
                    <a:pt x="527407" y="794251"/>
                    <a:pt x="526836" y="795013"/>
                  </a:cubicBezTo>
                  <a:cubicBezTo>
                    <a:pt x="526740" y="795109"/>
                    <a:pt x="526550" y="795299"/>
                    <a:pt x="526360" y="795490"/>
                  </a:cubicBezTo>
                  <a:cubicBezTo>
                    <a:pt x="525502" y="796442"/>
                    <a:pt x="524359" y="797776"/>
                    <a:pt x="524645" y="798728"/>
                  </a:cubicBezTo>
                  <a:cubicBezTo>
                    <a:pt x="524074" y="799109"/>
                    <a:pt x="522549" y="800157"/>
                    <a:pt x="521978" y="801109"/>
                  </a:cubicBezTo>
                  <a:cubicBezTo>
                    <a:pt x="521406" y="801967"/>
                    <a:pt x="519692" y="804443"/>
                    <a:pt x="518930" y="805682"/>
                  </a:cubicBezTo>
                  <a:cubicBezTo>
                    <a:pt x="518549" y="805300"/>
                    <a:pt x="518073" y="805110"/>
                    <a:pt x="517692" y="804729"/>
                  </a:cubicBezTo>
                  <a:close/>
                  <a:moveTo>
                    <a:pt x="534932" y="806634"/>
                  </a:moveTo>
                  <a:cubicBezTo>
                    <a:pt x="534742" y="806539"/>
                    <a:pt x="534551" y="806443"/>
                    <a:pt x="534360" y="806443"/>
                  </a:cubicBezTo>
                  <a:cubicBezTo>
                    <a:pt x="533599" y="806443"/>
                    <a:pt x="532837" y="807205"/>
                    <a:pt x="532170" y="807967"/>
                  </a:cubicBezTo>
                  <a:cubicBezTo>
                    <a:pt x="531789" y="808349"/>
                    <a:pt x="531408" y="808825"/>
                    <a:pt x="531122" y="808920"/>
                  </a:cubicBezTo>
                  <a:cubicBezTo>
                    <a:pt x="530551" y="809111"/>
                    <a:pt x="529408" y="808729"/>
                    <a:pt x="528455" y="807967"/>
                  </a:cubicBezTo>
                  <a:cubicBezTo>
                    <a:pt x="527217" y="806920"/>
                    <a:pt x="522549" y="806348"/>
                    <a:pt x="521406" y="806348"/>
                  </a:cubicBezTo>
                  <a:cubicBezTo>
                    <a:pt x="521026" y="806348"/>
                    <a:pt x="520359" y="806158"/>
                    <a:pt x="519692" y="805967"/>
                  </a:cubicBezTo>
                  <a:cubicBezTo>
                    <a:pt x="520454" y="804729"/>
                    <a:pt x="522169" y="802253"/>
                    <a:pt x="522740" y="801491"/>
                  </a:cubicBezTo>
                  <a:cubicBezTo>
                    <a:pt x="523312" y="800728"/>
                    <a:pt x="524550" y="799776"/>
                    <a:pt x="525121" y="799395"/>
                  </a:cubicBezTo>
                  <a:cubicBezTo>
                    <a:pt x="525978" y="800157"/>
                    <a:pt x="527312" y="801205"/>
                    <a:pt x="528455" y="801395"/>
                  </a:cubicBezTo>
                  <a:cubicBezTo>
                    <a:pt x="528836" y="801491"/>
                    <a:pt x="529312" y="801491"/>
                    <a:pt x="529693" y="801586"/>
                  </a:cubicBezTo>
                  <a:cubicBezTo>
                    <a:pt x="530455" y="801681"/>
                    <a:pt x="531218" y="801776"/>
                    <a:pt x="531884" y="802062"/>
                  </a:cubicBezTo>
                  <a:cubicBezTo>
                    <a:pt x="532265" y="802253"/>
                    <a:pt x="532741" y="802253"/>
                    <a:pt x="533217" y="802348"/>
                  </a:cubicBezTo>
                  <a:cubicBezTo>
                    <a:pt x="534456" y="802538"/>
                    <a:pt x="535218" y="802729"/>
                    <a:pt x="535123" y="803395"/>
                  </a:cubicBezTo>
                  <a:cubicBezTo>
                    <a:pt x="535218" y="804348"/>
                    <a:pt x="535027" y="805682"/>
                    <a:pt x="534932" y="806634"/>
                  </a:cubicBezTo>
                  <a:close/>
                  <a:moveTo>
                    <a:pt x="533599" y="801491"/>
                  </a:moveTo>
                  <a:cubicBezTo>
                    <a:pt x="533217" y="801395"/>
                    <a:pt x="532741" y="801395"/>
                    <a:pt x="532455" y="801205"/>
                  </a:cubicBezTo>
                  <a:cubicBezTo>
                    <a:pt x="531694" y="800919"/>
                    <a:pt x="530836" y="800824"/>
                    <a:pt x="529979" y="800728"/>
                  </a:cubicBezTo>
                  <a:cubicBezTo>
                    <a:pt x="529598" y="800633"/>
                    <a:pt x="529217" y="800633"/>
                    <a:pt x="528836" y="800538"/>
                  </a:cubicBezTo>
                  <a:cubicBezTo>
                    <a:pt x="527883" y="800347"/>
                    <a:pt x="526455" y="799395"/>
                    <a:pt x="525598" y="798538"/>
                  </a:cubicBezTo>
                  <a:cubicBezTo>
                    <a:pt x="525217" y="798062"/>
                    <a:pt x="526645" y="796537"/>
                    <a:pt x="527121" y="795966"/>
                  </a:cubicBezTo>
                  <a:cubicBezTo>
                    <a:pt x="527312" y="795680"/>
                    <a:pt x="527503" y="795490"/>
                    <a:pt x="527598" y="795395"/>
                  </a:cubicBezTo>
                  <a:cubicBezTo>
                    <a:pt x="527979" y="794823"/>
                    <a:pt x="530931" y="793204"/>
                    <a:pt x="532074" y="792728"/>
                  </a:cubicBezTo>
                  <a:cubicBezTo>
                    <a:pt x="532837" y="792442"/>
                    <a:pt x="534742" y="791680"/>
                    <a:pt x="535599" y="791203"/>
                  </a:cubicBezTo>
                  <a:cubicBezTo>
                    <a:pt x="536361" y="790727"/>
                    <a:pt x="537599" y="788537"/>
                    <a:pt x="537980" y="787774"/>
                  </a:cubicBezTo>
                  <a:cubicBezTo>
                    <a:pt x="538266" y="787774"/>
                    <a:pt x="538647" y="787965"/>
                    <a:pt x="538837" y="787870"/>
                  </a:cubicBezTo>
                  <a:cubicBezTo>
                    <a:pt x="539885" y="787584"/>
                    <a:pt x="549886" y="786822"/>
                    <a:pt x="551601" y="786917"/>
                  </a:cubicBezTo>
                  <a:cubicBezTo>
                    <a:pt x="553410" y="787108"/>
                    <a:pt x="561412" y="787679"/>
                    <a:pt x="562555" y="787679"/>
                  </a:cubicBezTo>
                  <a:cubicBezTo>
                    <a:pt x="565603" y="787679"/>
                    <a:pt x="565888" y="788155"/>
                    <a:pt x="565888" y="788346"/>
                  </a:cubicBezTo>
                  <a:cubicBezTo>
                    <a:pt x="565793" y="789108"/>
                    <a:pt x="565888" y="790918"/>
                    <a:pt x="567222" y="791299"/>
                  </a:cubicBezTo>
                  <a:cubicBezTo>
                    <a:pt x="567889" y="791489"/>
                    <a:pt x="568936" y="791870"/>
                    <a:pt x="569794" y="792251"/>
                  </a:cubicBezTo>
                  <a:cubicBezTo>
                    <a:pt x="569412" y="792632"/>
                    <a:pt x="568746" y="793394"/>
                    <a:pt x="568651" y="793966"/>
                  </a:cubicBezTo>
                  <a:cubicBezTo>
                    <a:pt x="568651" y="794633"/>
                    <a:pt x="568079" y="795966"/>
                    <a:pt x="567603" y="795966"/>
                  </a:cubicBezTo>
                  <a:cubicBezTo>
                    <a:pt x="567317" y="795966"/>
                    <a:pt x="566841" y="795871"/>
                    <a:pt x="566269" y="795871"/>
                  </a:cubicBezTo>
                  <a:cubicBezTo>
                    <a:pt x="565126" y="795680"/>
                    <a:pt x="564364" y="795680"/>
                    <a:pt x="563888" y="795775"/>
                  </a:cubicBezTo>
                  <a:cubicBezTo>
                    <a:pt x="563411" y="795871"/>
                    <a:pt x="562364" y="796061"/>
                    <a:pt x="561412" y="796252"/>
                  </a:cubicBezTo>
                  <a:cubicBezTo>
                    <a:pt x="561030" y="796347"/>
                    <a:pt x="560554" y="796347"/>
                    <a:pt x="560173" y="796442"/>
                  </a:cubicBezTo>
                  <a:cubicBezTo>
                    <a:pt x="559697" y="796537"/>
                    <a:pt x="558935" y="796442"/>
                    <a:pt x="558364" y="796347"/>
                  </a:cubicBezTo>
                  <a:cubicBezTo>
                    <a:pt x="557411" y="796157"/>
                    <a:pt x="556458" y="796061"/>
                    <a:pt x="556173" y="796728"/>
                  </a:cubicBezTo>
                  <a:cubicBezTo>
                    <a:pt x="556078" y="796918"/>
                    <a:pt x="555982" y="797299"/>
                    <a:pt x="555887" y="797776"/>
                  </a:cubicBezTo>
                  <a:cubicBezTo>
                    <a:pt x="555696" y="798538"/>
                    <a:pt x="555220" y="800347"/>
                    <a:pt x="554935" y="800538"/>
                  </a:cubicBezTo>
                  <a:cubicBezTo>
                    <a:pt x="554744" y="800633"/>
                    <a:pt x="554459" y="800633"/>
                    <a:pt x="554173" y="800728"/>
                  </a:cubicBezTo>
                  <a:cubicBezTo>
                    <a:pt x="553315" y="800919"/>
                    <a:pt x="552172" y="801205"/>
                    <a:pt x="551410" y="801681"/>
                  </a:cubicBezTo>
                  <a:cubicBezTo>
                    <a:pt x="550553" y="802253"/>
                    <a:pt x="549124" y="802633"/>
                    <a:pt x="548458" y="802633"/>
                  </a:cubicBezTo>
                  <a:cubicBezTo>
                    <a:pt x="544267" y="802633"/>
                    <a:pt x="543695" y="803300"/>
                    <a:pt x="543695" y="803872"/>
                  </a:cubicBezTo>
                  <a:lnTo>
                    <a:pt x="543695" y="804253"/>
                  </a:lnTo>
                  <a:cubicBezTo>
                    <a:pt x="543505" y="809015"/>
                    <a:pt x="542933" y="809682"/>
                    <a:pt x="542838" y="809777"/>
                  </a:cubicBezTo>
                  <a:cubicBezTo>
                    <a:pt x="542362" y="809587"/>
                    <a:pt x="542076" y="809396"/>
                    <a:pt x="541885" y="809301"/>
                  </a:cubicBezTo>
                  <a:cubicBezTo>
                    <a:pt x="541504" y="809015"/>
                    <a:pt x="541123" y="808729"/>
                    <a:pt x="540266" y="808920"/>
                  </a:cubicBezTo>
                  <a:cubicBezTo>
                    <a:pt x="539504" y="809111"/>
                    <a:pt x="537504" y="809111"/>
                    <a:pt x="536456" y="809111"/>
                  </a:cubicBezTo>
                  <a:cubicBezTo>
                    <a:pt x="536646" y="808539"/>
                    <a:pt x="536551" y="807872"/>
                    <a:pt x="536075" y="807301"/>
                  </a:cubicBezTo>
                  <a:cubicBezTo>
                    <a:pt x="535980" y="807205"/>
                    <a:pt x="535885" y="807205"/>
                    <a:pt x="535789" y="807110"/>
                  </a:cubicBezTo>
                  <a:cubicBezTo>
                    <a:pt x="535885" y="806348"/>
                    <a:pt x="536170" y="804538"/>
                    <a:pt x="536265" y="803395"/>
                  </a:cubicBezTo>
                  <a:cubicBezTo>
                    <a:pt x="536361" y="801967"/>
                    <a:pt x="534742" y="801681"/>
                    <a:pt x="533599" y="801491"/>
                  </a:cubicBezTo>
                  <a:close/>
                  <a:moveTo>
                    <a:pt x="544648" y="824446"/>
                  </a:moveTo>
                  <a:cubicBezTo>
                    <a:pt x="544171" y="824160"/>
                    <a:pt x="542933" y="821969"/>
                    <a:pt x="542362" y="820826"/>
                  </a:cubicBezTo>
                  <a:cubicBezTo>
                    <a:pt x="542171" y="820445"/>
                    <a:pt x="541980" y="820064"/>
                    <a:pt x="541790" y="819778"/>
                  </a:cubicBezTo>
                  <a:cubicBezTo>
                    <a:pt x="541314" y="818921"/>
                    <a:pt x="539409" y="816826"/>
                    <a:pt x="537790" y="815111"/>
                  </a:cubicBezTo>
                  <a:cubicBezTo>
                    <a:pt x="537028" y="814254"/>
                    <a:pt x="536361" y="813587"/>
                    <a:pt x="536075" y="813206"/>
                  </a:cubicBezTo>
                  <a:cubicBezTo>
                    <a:pt x="535599" y="812635"/>
                    <a:pt x="535885" y="811016"/>
                    <a:pt x="536170" y="809872"/>
                  </a:cubicBezTo>
                  <a:cubicBezTo>
                    <a:pt x="537028" y="809872"/>
                    <a:pt x="539409" y="809872"/>
                    <a:pt x="540361" y="809682"/>
                  </a:cubicBezTo>
                  <a:cubicBezTo>
                    <a:pt x="540837" y="809587"/>
                    <a:pt x="540933" y="809682"/>
                    <a:pt x="541314" y="809872"/>
                  </a:cubicBezTo>
                  <a:cubicBezTo>
                    <a:pt x="541599" y="810063"/>
                    <a:pt x="541885" y="810253"/>
                    <a:pt x="542552" y="810444"/>
                  </a:cubicBezTo>
                  <a:cubicBezTo>
                    <a:pt x="542647" y="810444"/>
                    <a:pt x="542742" y="810444"/>
                    <a:pt x="542838" y="810444"/>
                  </a:cubicBezTo>
                  <a:cubicBezTo>
                    <a:pt x="543028" y="810444"/>
                    <a:pt x="543219" y="810349"/>
                    <a:pt x="543314" y="810349"/>
                  </a:cubicBezTo>
                  <a:cubicBezTo>
                    <a:pt x="544076" y="809872"/>
                    <a:pt x="544457" y="808063"/>
                    <a:pt x="544648" y="804158"/>
                  </a:cubicBezTo>
                  <a:lnTo>
                    <a:pt x="544648" y="803872"/>
                  </a:lnTo>
                  <a:cubicBezTo>
                    <a:pt x="544743" y="803776"/>
                    <a:pt x="545600" y="803395"/>
                    <a:pt x="548458" y="803395"/>
                  </a:cubicBezTo>
                  <a:cubicBezTo>
                    <a:pt x="549219" y="803395"/>
                    <a:pt x="550934" y="802919"/>
                    <a:pt x="551982" y="802253"/>
                  </a:cubicBezTo>
                  <a:cubicBezTo>
                    <a:pt x="552553" y="801871"/>
                    <a:pt x="553601" y="801586"/>
                    <a:pt x="554459" y="801491"/>
                  </a:cubicBezTo>
                  <a:cubicBezTo>
                    <a:pt x="554839" y="801395"/>
                    <a:pt x="555125" y="801395"/>
                    <a:pt x="555315" y="801300"/>
                  </a:cubicBezTo>
                  <a:cubicBezTo>
                    <a:pt x="555982" y="801109"/>
                    <a:pt x="556363" y="800062"/>
                    <a:pt x="556935" y="797871"/>
                  </a:cubicBezTo>
                  <a:cubicBezTo>
                    <a:pt x="557030" y="797490"/>
                    <a:pt x="557125" y="797109"/>
                    <a:pt x="557125" y="797014"/>
                  </a:cubicBezTo>
                  <a:cubicBezTo>
                    <a:pt x="557316" y="796918"/>
                    <a:pt x="557887" y="797014"/>
                    <a:pt x="558268" y="797109"/>
                  </a:cubicBezTo>
                  <a:cubicBezTo>
                    <a:pt x="558935" y="797204"/>
                    <a:pt x="559697" y="797299"/>
                    <a:pt x="560364" y="797204"/>
                  </a:cubicBezTo>
                  <a:cubicBezTo>
                    <a:pt x="560745" y="797109"/>
                    <a:pt x="561126" y="797109"/>
                    <a:pt x="561602" y="797014"/>
                  </a:cubicBezTo>
                  <a:cubicBezTo>
                    <a:pt x="562745" y="796823"/>
                    <a:pt x="563793" y="796728"/>
                    <a:pt x="564269" y="796537"/>
                  </a:cubicBezTo>
                  <a:cubicBezTo>
                    <a:pt x="564555" y="796442"/>
                    <a:pt x="565507" y="796537"/>
                    <a:pt x="566269" y="796633"/>
                  </a:cubicBezTo>
                  <a:cubicBezTo>
                    <a:pt x="566841" y="796728"/>
                    <a:pt x="567317" y="796728"/>
                    <a:pt x="567698" y="796728"/>
                  </a:cubicBezTo>
                  <a:cubicBezTo>
                    <a:pt x="569031" y="796728"/>
                    <a:pt x="569603" y="794537"/>
                    <a:pt x="569698" y="793966"/>
                  </a:cubicBezTo>
                  <a:cubicBezTo>
                    <a:pt x="569698" y="793680"/>
                    <a:pt x="570270" y="793013"/>
                    <a:pt x="570746" y="792537"/>
                  </a:cubicBezTo>
                  <a:cubicBezTo>
                    <a:pt x="570937" y="792632"/>
                    <a:pt x="571032" y="792728"/>
                    <a:pt x="571127" y="792728"/>
                  </a:cubicBezTo>
                  <a:cubicBezTo>
                    <a:pt x="571794" y="793108"/>
                    <a:pt x="572746" y="794347"/>
                    <a:pt x="573032" y="795013"/>
                  </a:cubicBezTo>
                  <a:cubicBezTo>
                    <a:pt x="573318" y="795680"/>
                    <a:pt x="573318" y="798824"/>
                    <a:pt x="572746" y="799776"/>
                  </a:cubicBezTo>
                  <a:cubicBezTo>
                    <a:pt x="572556" y="800157"/>
                    <a:pt x="572080" y="800633"/>
                    <a:pt x="571603" y="801205"/>
                  </a:cubicBezTo>
                  <a:cubicBezTo>
                    <a:pt x="570270" y="802729"/>
                    <a:pt x="569412" y="803776"/>
                    <a:pt x="569318" y="804634"/>
                  </a:cubicBezTo>
                  <a:lnTo>
                    <a:pt x="569318" y="805205"/>
                  </a:lnTo>
                  <a:cubicBezTo>
                    <a:pt x="569222" y="806539"/>
                    <a:pt x="569127" y="809396"/>
                    <a:pt x="568555" y="810634"/>
                  </a:cubicBezTo>
                  <a:cubicBezTo>
                    <a:pt x="567793" y="812158"/>
                    <a:pt x="566460" y="815587"/>
                    <a:pt x="566269" y="816349"/>
                  </a:cubicBezTo>
                  <a:cubicBezTo>
                    <a:pt x="566174" y="816635"/>
                    <a:pt x="566174" y="817207"/>
                    <a:pt x="566079" y="818159"/>
                  </a:cubicBezTo>
                  <a:cubicBezTo>
                    <a:pt x="565983" y="819683"/>
                    <a:pt x="565793" y="821969"/>
                    <a:pt x="565412" y="822826"/>
                  </a:cubicBezTo>
                  <a:cubicBezTo>
                    <a:pt x="565412" y="822922"/>
                    <a:pt x="562650" y="828541"/>
                    <a:pt x="562840" y="830732"/>
                  </a:cubicBezTo>
                  <a:cubicBezTo>
                    <a:pt x="562078" y="831018"/>
                    <a:pt x="560840" y="831304"/>
                    <a:pt x="560364" y="831304"/>
                  </a:cubicBezTo>
                  <a:cubicBezTo>
                    <a:pt x="560078" y="831304"/>
                    <a:pt x="559221" y="830732"/>
                    <a:pt x="558554" y="830161"/>
                  </a:cubicBezTo>
                  <a:lnTo>
                    <a:pt x="558459" y="830066"/>
                  </a:lnTo>
                  <a:lnTo>
                    <a:pt x="556458" y="830066"/>
                  </a:lnTo>
                  <a:lnTo>
                    <a:pt x="554553" y="830923"/>
                  </a:lnTo>
                  <a:lnTo>
                    <a:pt x="549029" y="829399"/>
                  </a:lnTo>
                  <a:lnTo>
                    <a:pt x="547410" y="830161"/>
                  </a:lnTo>
                  <a:cubicBezTo>
                    <a:pt x="547505" y="829494"/>
                    <a:pt x="547696" y="828732"/>
                    <a:pt x="547600" y="828065"/>
                  </a:cubicBezTo>
                  <a:cubicBezTo>
                    <a:pt x="547505" y="826541"/>
                    <a:pt x="545219" y="824827"/>
                    <a:pt x="544648" y="824446"/>
                  </a:cubicBezTo>
                  <a:close/>
                  <a:moveTo>
                    <a:pt x="567603" y="856259"/>
                  </a:moveTo>
                  <a:cubicBezTo>
                    <a:pt x="567317" y="856450"/>
                    <a:pt x="567031" y="856640"/>
                    <a:pt x="566746" y="856831"/>
                  </a:cubicBezTo>
                  <a:cubicBezTo>
                    <a:pt x="566555" y="856926"/>
                    <a:pt x="566365" y="857116"/>
                    <a:pt x="566174" y="857212"/>
                  </a:cubicBezTo>
                  <a:cubicBezTo>
                    <a:pt x="565793" y="856831"/>
                    <a:pt x="565412" y="854735"/>
                    <a:pt x="565317" y="853973"/>
                  </a:cubicBezTo>
                  <a:cubicBezTo>
                    <a:pt x="565221" y="853687"/>
                    <a:pt x="565221" y="853402"/>
                    <a:pt x="565221" y="853211"/>
                  </a:cubicBezTo>
                  <a:cubicBezTo>
                    <a:pt x="565031" y="851973"/>
                    <a:pt x="563698" y="852068"/>
                    <a:pt x="562745" y="852163"/>
                  </a:cubicBezTo>
                  <a:cubicBezTo>
                    <a:pt x="562364" y="852163"/>
                    <a:pt x="562078" y="852163"/>
                    <a:pt x="561888" y="852163"/>
                  </a:cubicBezTo>
                  <a:cubicBezTo>
                    <a:pt x="561602" y="851973"/>
                    <a:pt x="561507" y="850163"/>
                    <a:pt x="561507" y="849211"/>
                  </a:cubicBezTo>
                  <a:cubicBezTo>
                    <a:pt x="561507" y="848353"/>
                    <a:pt x="561507" y="847782"/>
                    <a:pt x="561412" y="847496"/>
                  </a:cubicBezTo>
                  <a:cubicBezTo>
                    <a:pt x="561126" y="846734"/>
                    <a:pt x="559506" y="846163"/>
                    <a:pt x="557506" y="845591"/>
                  </a:cubicBezTo>
                  <a:cubicBezTo>
                    <a:pt x="557221" y="845496"/>
                    <a:pt x="557030" y="845401"/>
                    <a:pt x="556840" y="845401"/>
                  </a:cubicBezTo>
                  <a:cubicBezTo>
                    <a:pt x="556173" y="845210"/>
                    <a:pt x="553410" y="842067"/>
                    <a:pt x="552363" y="840924"/>
                  </a:cubicBezTo>
                  <a:cubicBezTo>
                    <a:pt x="551982" y="840448"/>
                    <a:pt x="551696" y="840162"/>
                    <a:pt x="551505" y="839971"/>
                  </a:cubicBezTo>
                  <a:cubicBezTo>
                    <a:pt x="550839" y="839305"/>
                    <a:pt x="549981" y="839591"/>
                    <a:pt x="549219" y="839781"/>
                  </a:cubicBezTo>
                  <a:cubicBezTo>
                    <a:pt x="548839" y="839876"/>
                    <a:pt x="548362" y="839971"/>
                    <a:pt x="547981" y="839971"/>
                  </a:cubicBezTo>
                  <a:cubicBezTo>
                    <a:pt x="547124" y="839971"/>
                    <a:pt x="546648" y="837304"/>
                    <a:pt x="546457" y="836447"/>
                  </a:cubicBezTo>
                  <a:lnTo>
                    <a:pt x="546362" y="836162"/>
                  </a:lnTo>
                  <a:cubicBezTo>
                    <a:pt x="546267" y="835399"/>
                    <a:pt x="546553" y="834066"/>
                    <a:pt x="546838" y="833018"/>
                  </a:cubicBezTo>
                  <a:cubicBezTo>
                    <a:pt x="547029" y="832447"/>
                    <a:pt x="547124" y="831970"/>
                    <a:pt x="547124" y="831685"/>
                  </a:cubicBezTo>
                  <a:cubicBezTo>
                    <a:pt x="547124" y="831590"/>
                    <a:pt x="547124" y="831399"/>
                    <a:pt x="547219" y="831304"/>
                  </a:cubicBezTo>
                  <a:lnTo>
                    <a:pt x="548934" y="830446"/>
                  </a:lnTo>
                  <a:lnTo>
                    <a:pt x="554459" y="831970"/>
                  </a:lnTo>
                  <a:lnTo>
                    <a:pt x="556363" y="831113"/>
                  </a:lnTo>
                  <a:lnTo>
                    <a:pt x="557887" y="831113"/>
                  </a:lnTo>
                  <a:cubicBezTo>
                    <a:pt x="558364" y="831494"/>
                    <a:pt x="559506" y="832447"/>
                    <a:pt x="560173" y="832447"/>
                  </a:cubicBezTo>
                  <a:cubicBezTo>
                    <a:pt x="560840" y="832447"/>
                    <a:pt x="562650" y="831875"/>
                    <a:pt x="562935" y="831780"/>
                  </a:cubicBezTo>
                  <a:cubicBezTo>
                    <a:pt x="563317" y="832161"/>
                    <a:pt x="564078" y="833018"/>
                    <a:pt x="565126" y="834066"/>
                  </a:cubicBezTo>
                  <a:cubicBezTo>
                    <a:pt x="566936" y="835876"/>
                    <a:pt x="569318" y="838352"/>
                    <a:pt x="569794" y="839114"/>
                  </a:cubicBezTo>
                  <a:cubicBezTo>
                    <a:pt x="570174" y="839781"/>
                    <a:pt x="570651" y="841495"/>
                    <a:pt x="571127" y="843020"/>
                  </a:cubicBezTo>
                  <a:cubicBezTo>
                    <a:pt x="571508" y="844162"/>
                    <a:pt x="571794" y="845305"/>
                    <a:pt x="572080" y="845877"/>
                  </a:cubicBezTo>
                  <a:cubicBezTo>
                    <a:pt x="572175" y="846163"/>
                    <a:pt x="572460" y="846353"/>
                    <a:pt x="572746" y="846639"/>
                  </a:cubicBezTo>
                  <a:lnTo>
                    <a:pt x="572556" y="846544"/>
                  </a:lnTo>
                  <a:lnTo>
                    <a:pt x="571984" y="847401"/>
                  </a:lnTo>
                  <a:cubicBezTo>
                    <a:pt x="571317" y="847401"/>
                    <a:pt x="570079" y="847591"/>
                    <a:pt x="569794" y="848353"/>
                  </a:cubicBezTo>
                  <a:cubicBezTo>
                    <a:pt x="569698" y="848544"/>
                    <a:pt x="569412" y="848925"/>
                    <a:pt x="569127" y="849211"/>
                  </a:cubicBezTo>
                  <a:cubicBezTo>
                    <a:pt x="568555" y="849973"/>
                    <a:pt x="567793" y="850925"/>
                    <a:pt x="567698" y="851687"/>
                  </a:cubicBezTo>
                  <a:lnTo>
                    <a:pt x="567412" y="856450"/>
                  </a:lnTo>
                  <a:lnTo>
                    <a:pt x="567603" y="856450"/>
                  </a:lnTo>
                  <a:close/>
                  <a:moveTo>
                    <a:pt x="590558" y="854164"/>
                  </a:moveTo>
                  <a:cubicBezTo>
                    <a:pt x="589796" y="854830"/>
                    <a:pt x="589320" y="859593"/>
                    <a:pt x="590177" y="861117"/>
                  </a:cubicBezTo>
                  <a:cubicBezTo>
                    <a:pt x="590177" y="861117"/>
                    <a:pt x="590272" y="861212"/>
                    <a:pt x="590082" y="861403"/>
                  </a:cubicBezTo>
                  <a:cubicBezTo>
                    <a:pt x="589320" y="862450"/>
                    <a:pt x="585415" y="863784"/>
                    <a:pt x="584748" y="863784"/>
                  </a:cubicBezTo>
                  <a:cubicBezTo>
                    <a:pt x="584176" y="863784"/>
                    <a:pt x="583414" y="863117"/>
                    <a:pt x="582748" y="861974"/>
                  </a:cubicBezTo>
                  <a:cubicBezTo>
                    <a:pt x="582271" y="861212"/>
                    <a:pt x="581319" y="860926"/>
                    <a:pt x="580462" y="860736"/>
                  </a:cubicBezTo>
                  <a:cubicBezTo>
                    <a:pt x="580080" y="860641"/>
                    <a:pt x="579699" y="860545"/>
                    <a:pt x="579319" y="860450"/>
                  </a:cubicBezTo>
                  <a:cubicBezTo>
                    <a:pt x="578366" y="860069"/>
                    <a:pt x="577509" y="859021"/>
                    <a:pt x="576556" y="857688"/>
                  </a:cubicBezTo>
                  <a:lnTo>
                    <a:pt x="575985" y="856926"/>
                  </a:lnTo>
                  <a:cubicBezTo>
                    <a:pt x="574270" y="854735"/>
                    <a:pt x="569794" y="855402"/>
                    <a:pt x="569603" y="855402"/>
                  </a:cubicBezTo>
                  <a:cubicBezTo>
                    <a:pt x="569127" y="855497"/>
                    <a:pt x="568746" y="855688"/>
                    <a:pt x="568269" y="855878"/>
                  </a:cubicBezTo>
                  <a:lnTo>
                    <a:pt x="568555" y="851497"/>
                  </a:lnTo>
                  <a:cubicBezTo>
                    <a:pt x="568555" y="850925"/>
                    <a:pt x="569318" y="850068"/>
                    <a:pt x="569794" y="849496"/>
                  </a:cubicBezTo>
                  <a:cubicBezTo>
                    <a:pt x="570174" y="849020"/>
                    <a:pt x="570460" y="848734"/>
                    <a:pt x="570555" y="848449"/>
                  </a:cubicBezTo>
                  <a:cubicBezTo>
                    <a:pt x="570651" y="848258"/>
                    <a:pt x="571413" y="848068"/>
                    <a:pt x="572175" y="848068"/>
                  </a:cubicBezTo>
                  <a:lnTo>
                    <a:pt x="572460" y="848068"/>
                  </a:lnTo>
                  <a:lnTo>
                    <a:pt x="573223" y="847020"/>
                  </a:lnTo>
                  <a:cubicBezTo>
                    <a:pt x="573985" y="847687"/>
                    <a:pt x="574842" y="848258"/>
                    <a:pt x="575413" y="848449"/>
                  </a:cubicBezTo>
                  <a:cubicBezTo>
                    <a:pt x="575794" y="848544"/>
                    <a:pt x="576271" y="848639"/>
                    <a:pt x="576842" y="848639"/>
                  </a:cubicBezTo>
                  <a:cubicBezTo>
                    <a:pt x="577699" y="848734"/>
                    <a:pt x="578652" y="848734"/>
                    <a:pt x="579033" y="849211"/>
                  </a:cubicBezTo>
                  <a:cubicBezTo>
                    <a:pt x="579604" y="849878"/>
                    <a:pt x="580652" y="851211"/>
                    <a:pt x="582652" y="851020"/>
                  </a:cubicBezTo>
                  <a:cubicBezTo>
                    <a:pt x="583700" y="850925"/>
                    <a:pt x="585415" y="850163"/>
                    <a:pt x="586748" y="849496"/>
                  </a:cubicBezTo>
                  <a:cubicBezTo>
                    <a:pt x="587415" y="849211"/>
                    <a:pt x="588177" y="848830"/>
                    <a:pt x="588368" y="848830"/>
                  </a:cubicBezTo>
                  <a:lnTo>
                    <a:pt x="588939" y="848734"/>
                  </a:lnTo>
                  <a:cubicBezTo>
                    <a:pt x="591415" y="848258"/>
                    <a:pt x="593130" y="847972"/>
                    <a:pt x="593796" y="847591"/>
                  </a:cubicBezTo>
                  <a:cubicBezTo>
                    <a:pt x="593987" y="848544"/>
                    <a:pt x="594368" y="849687"/>
                    <a:pt x="595225" y="850640"/>
                  </a:cubicBezTo>
                  <a:cubicBezTo>
                    <a:pt x="592939" y="852259"/>
                    <a:pt x="590653" y="854068"/>
                    <a:pt x="590558" y="854164"/>
                  </a:cubicBezTo>
                  <a:close/>
                  <a:moveTo>
                    <a:pt x="609799" y="860165"/>
                  </a:moveTo>
                  <a:cubicBezTo>
                    <a:pt x="609227" y="859403"/>
                    <a:pt x="608655" y="858736"/>
                    <a:pt x="608370" y="858259"/>
                  </a:cubicBezTo>
                  <a:cubicBezTo>
                    <a:pt x="607989" y="857402"/>
                    <a:pt x="608084" y="856736"/>
                    <a:pt x="608179" y="856069"/>
                  </a:cubicBezTo>
                  <a:cubicBezTo>
                    <a:pt x="608179" y="855783"/>
                    <a:pt x="608274" y="855592"/>
                    <a:pt x="608274" y="855402"/>
                  </a:cubicBezTo>
                  <a:cubicBezTo>
                    <a:pt x="608370" y="854259"/>
                    <a:pt x="607703" y="852925"/>
                    <a:pt x="606846" y="852449"/>
                  </a:cubicBezTo>
                  <a:cubicBezTo>
                    <a:pt x="606465" y="852259"/>
                    <a:pt x="606084" y="851497"/>
                    <a:pt x="605703" y="850925"/>
                  </a:cubicBezTo>
                  <a:cubicBezTo>
                    <a:pt x="605417" y="850449"/>
                    <a:pt x="605131" y="849973"/>
                    <a:pt x="604846" y="849687"/>
                  </a:cubicBezTo>
                  <a:cubicBezTo>
                    <a:pt x="604083" y="848925"/>
                    <a:pt x="599512" y="848449"/>
                    <a:pt x="599035" y="848449"/>
                  </a:cubicBezTo>
                  <a:cubicBezTo>
                    <a:pt x="598654" y="848449"/>
                    <a:pt x="597321" y="849211"/>
                    <a:pt x="595892" y="850258"/>
                  </a:cubicBezTo>
                  <a:cubicBezTo>
                    <a:pt x="594844" y="849020"/>
                    <a:pt x="594558" y="847401"/>
                    <a:pt x="594463" y="846734"/>
                  </a:cubicBezTo>
                  <a:cubicBezTo>
                    <a:pt x="594558" y="846449"/>
                    <a:pt x="594749" y="846163"/>
                    <a:pt x="594940" y="845782"/>
                  </a:cubicBezTo>
                  <a:cubicBezTo>
                    <a:pt x="595321" y="844924"/>
                    <a:pt x="595701" y="843877"/>
                    <a:pt x="596178" y="843496"/>
                  </a:cubicBezTo>
                  <a:lnTo>
                    <a:pt x="596559" y="843210"/>
                  </a:lnTo>
                  <a:cubicBezTo>
                    <a:pt x="597321" y="842543"/>
                    <a:pt x="599226" y="841115"/>
                    <a:pt x="600083" y="841210"/>
                  </a:cubicBezTo>
                  <a:cubicBezTo>
                    <a:pt x="600178" y="841210"/>
                    <a:pt x="600274" y="841305"/>
                    <a:pt x="600369" y="841400"/>
                  </a:cubicBezTo>
                  <a:cubicBezTo>
                    <a:pt x="601226" y="842829"/>
                    <a:pt x="602178" y="844162"/>
                    <a:pt x="603988" y="844829"/>
                  </a:cubicBezTo>
                  <a:cubicBezTo>
                    <a:pt x="604750" y="845115"/>
                    <a:pt x="605703" y="845305"/>
                    <a:pt x="606560" y="845496"/>
                  </a:cubicBezTo>
                  <a:cubicBezTo>
                    <a:pt x="607608" y="845687"/>
                    <a:pt x="608846" y="845972"/>
                    <a:pt x="609132" y="846258"/>
                  </a:cubicBezTo>
                  <a:cubicBezTo>
                    <a:pt x="609799" y="846734"/>
                    <a:pt x="612370" y="848734"/>
                    <a:pt x="613228" y="849116"/>
                  </a:cubicBezTo>
                  <a:cubicBezTo>
                    <a:pt x="613894" y="849401"/>
                    <a:pt x="615990" y="850830"/>
                    <a:pt x="616752" y="851687"/>
                  </a:cubicBezTo>
                  <a:lnTo>
                    <a:pt x="615609" y="853592"/>
                  </a:lnTo>
                  <a:lnTo>
                    <a:pt x="617419" y="856545"/>
                  </a:lnTo>
                  <a:lnTo>
                    <a:pt x="616085" y="858069"/>
                  </a:lnTo>
                  <a:lnTo>
                    <a:pt x="614466" y="860736"/>
                  </a:lnTo>
                  <a:lnTo>
                    <a:pt x="612751" y="861117"/>
                  </a:lnTo>
                  <a:lnTo>
                    <a:pt x="611323" y="862546"/>
                  </a:lnTo>
                  <a:cubicBezTo>
                    <a:pt x="611036" y="861688"/>
                    <a:pt x="610465" y="860926"/>
                    <a:pt x="609799" y="860165"/>
                  </a:cubicBezTo>
                  <a:close/>
                  <a:moveTo>
                    <a:pt x="597702" y="910933"/>
                  </a:moveTo>
                  <a:cubicBezTo>
                    <a:pt x="597797" y="910457"/>
                    <a:pt x="597893" y="910075"/>
                    <a:pt x="597893" y="909695"/>
                  </a:cubicBezTo>
                  <a:cubicBezTo>
                    <a:pt x="598273" y="908170"/>
                    <a:pt x="601321" y="906266"/>
                    <a:pt x="603321" y="905408"/>
                  </a:cubicBezTo>
                  <a:cubicBezTo>
                    <a:pt x="605417" y="904551"/>
                    <a:pt x="609513" y="899503"/>
                    <a:pt x="609989" y="898931"/>
                  </a:cubicBezTo>
                  <a:cubicBezTo>
                    <a:pt x="610560" y="898265"/>
                    <a:pt x="610275" y="895978"/>
                    <a:pt x="609703" y="892073"/>
                  </a:cubicBezTo>
                  <a:cubicBezTo>
                    <a:pt x="609608" y="891407"/>
                    <a:pt x="609513" y="890930"/>
                    <a:pt x="609513" y="890645"/>
                  </a:cubicBezTo>
                  <a:cubicBezTo>
                    <a:pt x="609417" y="889978"/>
                    <a:pt x="609989" y="888549"/>
                    <a:pt x="611036" y="886930"/>
                  </a:cubicBezTo>
                  <a:cubicBezTo>
                    <a:pt x="611703" y="885787"/>
                    <a:pt x="611609" y="883787"/>
                    <a:pt x="611323" y="882834"/>
                  </a:cubicBezTo>
                  <a:cubicBezTo>
                    <a:pt x="611132" y="881786"/>
                    <a:pt x="611036" y="875690"/>
                    <a:pt x="611132" y="873880"/>
                  </a:cubicBezTo>
                  <a:cubicBezTo>
                    <a:pt x="611227" y="872166"/>
                    <a:pt x="612846" y="870737"/>
                    <a:pt x="613704" y="870261"/>
                  </a:cubicBezTo>
                  <a:cubicBezTo>
                    <a:pt x="614085" y="869975"/>
                    <a:pt x="614371" y="869690"/>
                    <a:pt x="614466" y="869308"/>
                  </a:cubicBezTo>
                  <a:cubicBezTo>
                    <a:pt x="614656" y="868642"/>
                    <a:pt x="614275" y="867880"/>
                    <a:pt x="613513" y="866927"/>
                  </a:cubicBezTo>
                  <a:cubicBezTo>
                    <a:pt x="612656" y="865879"/>
                    <a:pt x="612275" y="864832"/>
                    <a:pt x="611894" y="863403"/>
                  </a:cubicBezTo>
                  <a:cubicBezTo>
                    <a:pt x="611894" y="863403"/>
                    <a:pt x="611894" y="863308"/>
                    <a:pt x="611799" y="863308"/>
                  </a:cubicBezTo>
                  <a:lnTo>
                    <a:pt x="613323" y="861784"/>
                  </a:lnTo>
                  <a:lnTo>
                    <a:pt x="615228" y="861308"/>
                  </a:lnTo>
                  <a:lnTo>
                    <a:pt x="617037" y="858355"/>
                  </a:lnTo>
                  <a:lnTo>
                    <a:pt x="618657" y="856450"/>
                  </a:lnTo>
                  <a:lnTo>
                    <a:pt x="616847" y="853402"/>
                  </a:lnTo>
                  <a:lnTo>
                    <a:pt x="617419" y="852354"/>
                  </a:lnTo>
                  <a:cubicBezTo>
                    <a:pt x="617704" y="853116"/>
                    <a:pt x="618562" y="854735"/>
                    <a:pt x="619514" y="854735"/>
                  </a:cubicBezTo>
                  <a:cubicBezTo>
                    <a:pt x="619705" y="854735"/>
                    <a:pt x="620181" y="854735"/>
                    <a:pt x="620371" y="854068"/>
                  </a:cubicBezTo>
                  <a:cubicBezTo>
                    <a:pt x="620752" y="852925"/>
                    <a:pt x="621228" y="851878"/>
                    <a:pt x="621705" y="851497"/>
                  </a:cubicBezTo>
                  <a:lnTo>
                    <a:pt x="621990" y="851211"/>
                  </a:lnTo>
                  <a:cubicBezTo>
                    <a:pt x="624658" y="848734"/>
                    <a:pt x="626372" y="847306"/>
                    <a:pt x="627134" y="846925"/>
                  </a:cubicBezTo>
                  <a:cubicBezTo>
                    <a:pt x="628467" y="846258"/>
                    <a:pt x="630563" y="844353"/>
                    <a:pt x="630659" y="843496"/>
                  </a:cubicBezTo>
                  <a:cubicBezTo>
                    <a:pt x="630659" y="842734"/>
                    <a:pt x="631611" y="838543"/>
                    <a:pt x="632373" y="837971"/>
                  </a:cubicBezTo>
                  <a:cubicBezTo>
                    <a:pt x="632658" y="837686"/>
                    <a:pt x="633135" y="837400"/>
                    <a:pt x="633611" y="837019"/>
                  </a:cubicBezTo>
                  <a:cubicBezTo>
                    <a:pt x="634564" y="836352"/>
                    <a:pt x="635706" y="835590"/>
                    <a:pt x="636183" y="834733"/>
                  </a:cubicBezTo>
                  <a:cubicBezTo>
                    <a:pt x="636659" y="834066"/>
                    <a:pt x="638945" y="832447"/>
                    <a:pt x="640278" y="831494"/>
                  </a:cubicBezTo>
                  <a:cubicBezTo>
                    <a:pt x="641040" y="830923"/>
                    <a:pt x="641421" y="830637"/>
                    <a:pt x="641612" y="830542"/>
                  </a:cubicBezTo>
                  <a:cubicBezTo>
                    <a:pt x="641993" y="830161"/>
                    <a:pt x="645422" y="828637"/>
                    <a:pt x="647041" y="828541"/>
                  </a:cubicBezTo>
                  <a:cubicBezTo>
                    <a:pt x="647327" y="828541"/>
                    <a:pt x="649994" y="828827"/>
                    <a:pt x="651232" y="828541"/>
                  </a:cubicBezTo>
                  <a:cubicBezTo>
                    <a:pt x="651994" y="828351"/>
                    <a:pt x="652661" y="827589"/>
                    <a:pt x="653328" y="826922"/>
                  </a:cubicBezTo>
                  <a:cubicBezTo>
                    <a:pt x="653804" y="826446"/>
                    <a:pt x="654376" y="825874"/>
                    <a:pt x="654756" y="825779"/>
                  </a:cubicBezTo>
                  <a:lnTo>
                    <a:pt x="655137" y="825684"/>
                  </a:lnTo>
                  <a:cubicBezTo>
                    <a:pt x="658757" y="824541"/>
                    <a:pt x="660281" y="823874"/>
                    <a:pt x="660757" y="823303"/>
                  </a:cubicBezTo>
                  <a:lnTo>
                    <a:pt x="660948" y="822922"/>
                  </a:lnTo>
                  <a:cubicBezTo>
                    <a:pt x="661519" y="822160"/>
                    <a:pt x="662758" y="820255"/>
                    <a:pt x="663615" y="819874"/>
                  </a:cubicBezTo>
                  <a:cubicBezTo>
                    <a:pt x="663901" y="819778"/>
                    <a:pt x="664186" y="819588"/>
                    <a:pt x="664472" y="819493"/>
                  </a:cubicBezTo>
                  <a:cubicBezTo>
                    <a:pt x="665520" y="818921"/>
                    <a:pt x="666758" y="818350"/>
                    <a:pt x="667710" y="818921"/>
                  </a:cubicBezTo>
                  <a:cubicBezTo>
                    <a:pt x="668663" y="819493"/>
                    <a:pt x="669425" y="820636"/>
                    <a:pt x="669615" y="821493"/>
                  </a:cubicBezTo>
                  <a:lnTo>
                    <a:pt x="663519" y="822541"/>
                  </a:lnTo>
                  <a:lnTo>
                    <a:pt x="659805" y="828732"/>
                  </a:lnTo>
                  <a:cubicBezTo>
                    <a:pt x="658948" y="829875"/>
                    <a:pt x="657709" y="831208"/>
                    <a:pt x="657328" y="831304"/>
                  </a:cubicBezTo>
                  <a:cubicBezTo>
                    <a:pt x="656376" y="831685"/>
                    <a:pt x="654852" y="833304"/>
                    <a:pt x="654566" y="833971"/>
                  </a:cubicBezTo>
                  <a:cubicBezTo>
                    <a:pt x="654280" y="834447"/>
                    <a:pt x="652185" y="838447"/>
                    <a:pt x="651994" y="839114"/>
                  </a:cubicBezTo>
                  <a:cubicBezTo>
                    <a:pt x="651804" y="839591"/>
                    <a:pt x="650565" y="843115"/>
                    <a:pt x="650375" y="843591"/>
                  </a:cubicBezTo>
                  <a:cubicBezTo>
                    <a:pt x="649803" y="844258"/>
                    <a:pt x="648851" y="845687"/>
                    <a:pt x="649613" y="846258"/>
                  </a:cubicBezTo>
                  <a:cubicBezTo>
                    <a:pt x="649899" y="846449"/>
                    <a:pt x="650280" y="846639"/>
                    <a:pt x="650565" y="846734"/>
                  </a:cubicBezTo>
                  <a:cubicBezTo>
                    <a:pt x="650756" y="846829"/>
                    <a:pt x="651137" y="846925"/>
                    <a:pt x="651232" y="847020"/>
                  </a:cubicBezTo>
                  <a:cubicBezTo>
                    <a:pt x="651232" y="847211"/>
                    <a:pt x="651328" y="847591"/>
                    <a:pt x="651328" y="847972"/>
                  </a:cubicBezTo>
                  <a:cubicBezTo>
                    <a:pt x="651423" y="848544"/>
                    <a:pt x="651518" y="849211"/>
                    <a:pt x="651613" y="849782"/>
                  </a:cubicBezTo>
                  <a:cubicBezTo>
                    <a:pt x="651708" y="849973"/>
                    <a:pt x="651708" y="850258"/>
                    <a:pt x="651804" y="850544"/>
                  </a:cubicBezTo>
                  <a:cubicBezTo>
                    <a:pt x="651994" y="851592"/>
                    <a:pt x="652185" y="852735"/>
                    <a:pt x="652947" y="853402"/>
                  </a:cubicBezTo>
                  <a:cubicBezTo>
                    <a:pt x="654090" y="854354"/>
                    <a:pt x="654661" y="855212"/>
                    <a:pt x="654566" y="855783"/>
                  </a:cubicBezTo>
                  <a:cubicBezTo>
                    <a:pt x="654566" y="856069"/>
                    <a:pt x="654471" y="856545"/>
                    <a:pt x="654471" y="857021"/>
                  </a:cubicBezTo>
                  <a:cubicBezTo>
                    <a:pt x="654280" y="858641"/>
                    <a:pt x="654090" y="859974"/>
                    <a:pt x="654280" y="860545"/>
                  </a:cubicBezTo>
                  <a:cubicBezTo>
                    <a:pt x="654376" y="860736"/>
                    <a:pt x="654376" y="860926"/>
                    <a:pt x="654471" y="861308"/>
                  </a:cubicBezTo>
                  <a:cubicBezTo>
                    <a:pt x="654661" y="862260"/>
                    <a:pt x="654947" y="863593"/>
                    <a:pt x="655804" y="864355"/>
                  </a:cubicBezTo>
                  <a:cubicBezTo>
                    <a:pt x="656566" y="865022"/>
                    <a:pt x="657900" y="865689"/>
                    <a:pt x="658852" y="866165"/>
                  </a:cubicBezTo>
                  <a:cubicBezTo>
                    <a:pt x="659234" y="866356"/>
                    <a:pt x="659614" y="866546"/>
                    <a:pt x="659805" y="866641"/>
                  </a:cubicBezTo>
                  <a:cubicBezTo>
                    <a:pt x="660567" y="867118"/>
                    <a:pt x="663996" y="868261"/>
                    <a:pt x="664568" y="868451"/>
                  </a:cubicBezTo>
                  <a:cubicBezTo>
                    <a:pt x="664853" y="868546"/>
                    <a:pt x="665329" y="868546"/>
                    <a:pt x="666091" y="868642"/>
                  </a:cubicBezTo>
                  <a:cubicBezTo>
                    <a:pt x="666853" y="868737"/>
                    <a:pt x="668282" y="868832"/>
                    <a:pt x="668568" y="868928"/>
                  </a:cubicBezTo>
                  <a:cubicBezTo>
                    <a:pt x="668759" y="869023"/>
                    <a:pt x="669044" y="869118"/>
                    <a:pt x="669806" y="869308"/>
                  </a:cubicBezTo>
                  <a:cubicBezTo>
                    <a:pt x="670758" y="869499"/>
                    <a:pt x="672378" y="869975"/>
                    <a:pt x="672664" y="870547"/>
                  </a:cubicBezTo>
                  <a:cubicBezTo>
                    <a:pt x="673235" y="871595"/>
                    <a:pt x="674473" y="873499"/>
                    <a:pt x="674569" y="873595"/>
                  </a:cubicBezTo>
                  <a:lnTo>
                    <a:pt x="674664" y="873785"/>
                  </a:lnTo>
                  <a:lnTo>
                    <a:pt x="685141" y="873785"/>
                  </a:lnTo>
                  <a:cubicBezTo>
                    <a:pt x="686189" y="873785"/>
                    <a:pt x="688189" y="873976"/>
                    <a:pt x="688951" y="874262"/>
                  </a:cubicBezTo>
                  <a:cubicBezTo>
                    <a:pt x="688761" y="875976"/>
                    <a:pt x="688570" y="877786"/>
                    <a:pt x="688285" y="878167"/>
                  </a:cubicBezTo>
                  <a:lnTo>
                    <a:pt x="688189" y="878262"/>
                  </a:lnTo>
                  <a:cubicBezTo>
                    <a:pt x="687332" y="879215"/>
                    <a:pt x="685808" y="881120"/>
                    <a:pt x="685713" y="882453"/>
                  </a:cubicBezTo>
                  <a:cubicBezTo>
                    <a:pt x="685713" y="882834"/>
                    <a:pt x="685617" y="883405"/>
                    <a:pt x="685522" y="884072"/>
                  </a:cubicBezTo>
                  <a:cubicBezTo>
                    <a:pt x="685237" y="886168"/>
                    <a:pt x="684951" y="889120"/>
                    <a:pt x="685237" y="890263"/>
                  </a:cubicBezTo>
                  <a:cubicBezTo>
                    <a:pt x="685522" y="891502"/>
                    <a:pt x="687903" y="895121"/>
                    <a:pt x="689237" y="895693"/>
                  </a:cubicBezTo>
                  <a:lnTo>
                    <a:pt x="689237" y="895693"/>
                  </a:lnTo>
                  <a:cubicBezTo>
                    <a:pt x="689713" y="896645"/>
                    <a:pt x="689237" y="898169"/>
                    <a:pt x="688856" y="898741"/>
                  </a:cubicBezTo>
                  <a:cubicBezTo>
                    <a:pt x="688380" y="899408"/>
                    <a:pt x="687523" y="901027"/>
                    <a:pt x="687427" y="902170"/>
                  </a:cubicBezTo>
                  <a:cubicBezTo>
                    <a:pt x="687427" y="902551"/>
                    <a:pt x="687427" y="903313"/>
                    <a:pt x="687427" y="904075"/>
                  </a:cubicBezTo>
                  <a:cubicBezTo>
                    <a:pt x="687427" y="905122"/>
                    <a:pt x="687523" y="906742"/>
                    <a:pt x="687332" y="907028"/>
                  </a:cubicBezTo>
                  <a:cubicBezTo>
                    <a:pt x="687142" y="907408"/>
                    <a:pt x="687046" y="908266"/>
                    <a:pt x="687236" y="909028"/>
                  </a:cubicBezTo>
                  <a:cubicBezTo>
                    <a:pt x="685903" y="908551"/>
                    <a:pt x="684189" y="908075"/>
                    <a:pt x="683522" y="908075"/>
                  </a:cubicBezTo>
                  <a:cubicBezTo>
                    <a:pt x="683046" y="908075"/>
                    <a:pt x="682569" y="908170"/>
                    <a:pt x="681998" y="908266"/>
                  </a:cubicBezTo>
                  <a:cubicBezTo>
                    <a:pt x="681331" y="908361"/>
                    <a:pt x="680665" y="908551"/>
                    <a:pt x="679903" y="908551"/>
                  </a:cubicBezTo>
                  <a:cubicBezTo>
                    <a:pt x="678569" y="908551"/>
                    <a:pt x="676855" y="908551"/>
                    <a:pt x="675330" y="908361"/>
                  </a:cubicBezTo>
                  <a:cubicBezTo>
                    <a:pt x="674187" y="908170"/>
                    <a:pt x="672759" y="908837"/>
                    <a:pt x="671425" y="909504"/>
                  </a:cubicBezTo>
                  <a:cubicBezTo>
                    <a:pt x="670854" y="909790"/>
                    <a:pt x="670187" y="910075"/>
                    <a:pt x="669615" y="910361"/>
                  </a:cubicBezTo>
                  <a:lnTo>
                    <a:pt x="669901" y="911123"/>
                  </a:lnTo>
                  <a:cubicBezTo>
                    <a:pt x="670568" y="910933"/>
                    <a:pt x="671235" y="910552"/>
                    <a:pt x="671806" y="910266"/>
                  </a:cubicBezTo>
                  <a:cubicBezTo>
                    <a:pt x="673044" y="909695"/>
                    <a:pt x="674187" y="909123"/>
                    <a:pt x="675140" y="909218"/>
                  </a:cubicBezTo>
                  <a:cubicBezTo>
                    <a:pt x="676759" y="909409"/>
                    <a:pt x="678569" y="909409"/>
                    <a:pt x="679903" y="909409"/>
                  </a:cubicBezTo>
                  <a:cubicBezTo>
                    <a:pt x="680665" y="909409"/>
                    <a:pt x="681426" y="909313"/>
                    <a:pt x="682189" y="909123"/>
                  </a:cubicBezTo>
                  <a:cubicBezTo>
                    <a:pt x="682665" y="909028"/>
                    <a:pt x="683236" y="908933"/>
                    <a:pt x="683522" y="908933"/>
                  </a:cubicBezTo>
                  <a:cubicBezTo>
                    <a:pt x="683903" y="908933"/>
                    <a:pt x="684951" y="909218"/>
                    <a:pt x="685903" y="909504"/>
                  </a:cubicBezTo>
                  <a:cubicBezTo>
                    <a:pt x="685617" y="909695"/>
                    <a:pt x="685237" y="909885"/>
                    <a:pt x="685046" y="910171"/>
                  </a:cubicBezTo>
                  <a:cubicBezTo>
                    <a:pt x="684760" y="910552"/>
                    <a:pt x="681998" y="911599"/>
                    <a:pt x="681522" y="911695"/>
                  </a:cubicBezTo>
                  <a:cubicBezTo>
                    <a:pt x="681426" y="911695"/>
                    <a:pt x="681236" y="911695"/>
                    <a:pt x="681046" y="911695"/>
                  </a:cubicBezTo>
                  <a:cubicBezTo>
                    <a:pt x="680474" y="911695"/>
                    <a:pt x="679617" y="911599"/>
                    <a:pt x="678950" y="911695"/>
                  </a:cubicBezTo>
                  <a:cubicBezTo>
                    <a:pt x="678664" y="911790"/>
                    <a:pt x="678284" y="911790"/>
                    <a:pt x="677998" y="911885"/>
                  </a:cubicBezTo>
                  <a:cubicBezTo>
                    <a:pt x="677426" y="911980"/>
                    <a:pt x="676759" y="912171"/>
                    <a:pt x="676283" y="912171"/>
                  </a:cubicBezTo>
                  <a:lnTo>
                    <a:pt x="675902" y="912171"/>
                  </a:lnTo>
                  <a:cubicBezTo>
                    <a:pt x="672949" y="912171"/>
                    <a:pt x="671521" y="912266"/>
                    <a:pt x="671044" y="912742"/>
                  </a:cubicBezTo>
                  <a:cubicBezTo>
                    <a:pt x="670854" y="912933"/>
                    <a:pt x="670758" y="913124"/>
                    <a:pt x="670758" y="913219"/>
                  </a:cubicBezTo>
                  <a:cubicBezTo>
                    <a:pt x="670758" y="913314"/>
                    <a:pt x="670758" y="913504"/>
                    <a:pt x="670758" y="913600"/>
                  </a:cubicBezTo>
                  <a:cubicBezTo>
                    <a:pt x="670663" y="914266"/>
                    <a:pt x="670568" y="915219"/>
                    <a:pt x="671235" y="916648"/>
                  </a:cubicBezTo>
                  <a:cubicBezTo>
                    <a:pt x="671711" y="917600"/>
                    <a:pt x="672187" y="918362"/>
                    <a:pt x="672664" y="919029"/>
                  </a:cubicBezTo>
                  <a:cubicBezTo>
                    <a:pt x="672949" y="919410"/>
                    <a:pt x="673235" y="919886"/>
                    <a:pt x="673235" y="920077"/>
                  </a:cubicBezTo>
                  <a:cubicBezTo>
                    <a:pt x="673426" y="920934"/>
                    <a:pt x="673521" y="922077"/>
                    <a:pt x="673426" y="922458"/>
                  </a:cubicBezTo>
                  <a:cubicBezTo>
                    <a:pt x="673235" y="922458"/>
                    <a:pt x="672949" y="922458"/>
                    <a:pt x="672759" y="922458"/>
                  </a:cubicBezTo>
                  <a:cubicBezTo>
                    <a:pt x="671235" y="922553"/>
                    <a:pt x="669330" y="922649"/>
                    <a:pt x="669235" y="923696"/>
                  </a:cubicBezTo>
                  <a:cubicBezTo>
                    <a:pt x="669139" y="924553"/>
                    <a:pt x="668663" y="927983"/>
                    <a:pt x="668663" y="927983"/>
                  </a:cubicBezTo>
                  <a:lnTo>
                    <a:pt x="668663" y="928078"/>
                  </a:lnTo>
                  <a:lnTo>
                    <a:pt x="668759" y="928173"/>
                  </a:lnTo>
                  <a:cubicBezTo>
                    <a:pt x="668759" y="928268"/>
                    <a:pt x="669901" y="929983"/>
                    <a:pt x="670663" y="930554"/>
                  </a:cubicBezTo>
                  <a:cubicBezTo>
                    <a:pt x="671044" y="930840"/>
                    <a:pt x="671521" y="931697"/>
                    <a:pt x="671997" y="932364"/>
                  </a:cubicBezTo>
                  <a:cubicBezTo>
                    <a:pt x="672378" y="932936"/>
                    <a:pt x="672664" y="933412"/>
                    <a:pt x="672949" y="933697"/>
                  </a:cubicBezTo>
                  <a:cubicBezTo>
                    <a:pt x="673330" y="934078"/>
                    <a:pt x="673521" y="936555"/>
                    <a:pt x="673140" y="938079"/>
                  </a:cubicBezTo>
                  <a:lnTo>
                    <a:pt x="673044" y="938460"/>
                  </a:lnTo>
                  <a:cubicBezTo>
                    <a:pt x="672664" y="939793"/>
                    <a:pt x="672568" y="940460"/>
                    <a:pt x="672473" y="941127"/>
                  </a:cubicBezTo>
                  <a:cubicBezTo>
                    <a:pt x="672378" y="941889"/>
                    <a:pt x="672187" y="942841"/>
                    <a:pt x="671997" y="943508"/>
                  </a:cubicBezTo>
                  <a:cubicBezTo>
                    <a:pt x="671901" y="943984"/>
                    <a:pt x="670758" y="945413"/>
                    <a:pt x="669996" y="946366"/>
                  </a:cubicBezTo>
                  <a:lnTo>
                    <a:pt x="669901" y="946461"/>
                  </a:lnTo>
                  <a:lnTo>
                    <a:pt x="669806" y="963416"/>
                  </a:lnTo>
                  <a:cubicBezTo>
                    <a:pt x="669711" y="963416"/>
                    <a:pt x="669711" y="963416"/>
                    <a:pt x="669615" y="963511"/>
                  </a:cubicBezTo>
                  <a:cubicBezTo>
                    <a:pt x="668282" y="964082"/>
                    <a:pt x="666949" y="964654"/>
                    <a:pt x="665710" y="963987"/>
                  </a:cubicBezTo>
                  <a:cubicBezTo>
                    <a:pt x="664948" y="963606"/>
                    <a:pt x="664091" y="962749"/>
                    <a:pt x="663329" y="962082"/>
                  </a:cubicBezTo>
                  <a:cubicBezTo>
                    <a:pt x="663043" y="961891"/>
                    <a:pt x="662853" y="961701"/>
                    <a:pt x="662662" y="961511"/>
                  </a:cubicBezTo>
                  <a:lnTo>
                    <a:pt x="664853" y="950176"/>
                  </a:lnTo>
                  <a:lnTo>
                    <a:pt x="664662" y="949985"/>
                  </a:lnTo>
                  <a:cubicBezTo>
                    <a:pt x="664662" y="949985"/>
                    <a:pt x="662948" y="948652"/>
                    <a:pt x="661710" y="947699"/>
                  </a:cubicBezTo>
                  <a:cubicBezTo>
                    <a:pt x="660567" y="946842"/>
                    <a:pt x="659043" y="946747"/>
                    <a:pt x="657614" y="946651"/>
                  </a:cubicBezTo>
                  <a:cubicBezTo>
                    <a:pt x="657233" y="946651"/>
                    <a:pt x="656947" y="946651"/>
                    <a:pt x="656566" y="946556"/>
                  </a:cubicBezTo>
                  <a:cubicBezTo>
                    <a:pt x="654852" y="946366"/>
                    <a:pt x="651232" y="947699"/>
                    <a:pt x="650565" y="948080"/>
                  </a:cubicBezTo>
                  <a:cubicBezTo>
                    <a:pt x="650185" y="948271"/>
                    <a:pt x="647994" y="948080"/>
                    <a:pt x="646374" y="947890"/>
                  </a:cubicBezTo>
                  <a:cubicBezTo>
                    <a:pt x="646089" y="947890"/>
                    <a:pt x="645518" y="947795"/>
                    <a:pt x="644946" y="947795"/>
                  </a:cubicBezTo>
                  <a:cubicBezTo>
                    <a:pt x="643898" y="947699"/>
                    <a:pt x="642374" y="947604"/>
                    <a:pt x="641993" y="947413"/>
                  </a:cubicBezTo>
                  <a:cubicBezTo>
                    <a:pt x="641421" y="947033"/>
                    <a:pt x="639517" y="944556"/>
                    <a:pt x="639231" y="944080"/>
                  </a:cubicBezTo>
                  <a:cubicBezTo>
                    <a:pt x="638945" y="943699"/>
                    <a:pt x="637802" y="941032"/>
                    <a:pt x="637612" y="940270"/>
                  </a:cubicBezTo>
                  <a:cubicBezTo>
                    <a:pt x="637326" y="939508"/>
                    <a:pt x="637040" y="938746"/>
                    <a:pt x="635993" y="938460"/>
                  </a:cubicBezTo>
                  <a:cubicBezTo>
                    <a:pt x="635326" y="938270"/>
                    <a:pt x="633897" y="936936"/>
                    <a:pt x="633421" y="935888"/>
                  </a:cubicBezTo>
                  <a:cubicBezTo>
                    <a:pt x="633230" y="935507"/>
                    <a:pt x="632944" y="934841"/>
                    <a:pt x="632563" y="934078"/>
                  </a:cubicBezTo>
                  <a:cubicBezTo>
                    <a:pt x="631992" y="932745"/>
                    <a:pt x="631325" y="931507"/>
                    <a:pt x="631039" y="931030"/>
                  </a:cubicBezTo>
                  <a:cubicBezTo>
                    <a:pt x="630849" y="930745"/>
                    <a:pt x="630373" y="930268"/>
                    <a:pt x="629992" y="929792"/>
                  </a:cubicBezTo>
                  <a:cubicBezTo>
                    <a:pt x="629610" y="929316"/>
                    <a:pt x="629134" y="928840"/>
                    <a:pt x="629039" y="928649"/>
                  </a:cubicBezTo>
                  <a:cubicBezTo>
                    <a:pt x="628658" y="928078"/>
                    <a:pt x="627515" y="928173"/>
                    <a:pt x="625229" y="928554"/>
                  </a:cubicBezTo>
                  <a:lnTo>
                    <a:pt x="625039" y="928554"/>
                  </a:lnTo>
                  <a:cubicBezTo>
                    <a:pt x="624086" y="928745"/>
                    <a:pt x="622848" y="928840"/>
                    <a:pt x="622276" y="928840"/>
                  </a:cubicBezTo>
                  <a:cubicBezTo>
                    <a:pt x="621895" y="928745"/>
                    <a:pt x="620181" y="927220"/>
                    <a:pt x="619324" y="926268"/>
                  </a:cubicBezTo>
                  <a:cubicBezTo>
                    <a:pt x="618371" y="925125"/>
                    <a:pt x="615323" y="925696"/>
                    <a:pt x="614561" y="926173"/>
                  </a:cubicBezTo>
                  <a:cubicBezTo>
                    <a:pt x="613894" y="926554"/>
                    <a:pt x="611894" y="926649"/>
                    <a:pt x="610846" y="926554"/>
                  </a:cubicBezTo>
                  <a:cubicBezTo>
                    <a:pt x="609799" y="926458"/>
                    <a:pt x="607322" y="924649"/>
                    <a:pt x="606941" y="924268"/>
                  </a:cubicBezTo>
                  <a:cubicBezTo>
                    <a:pt x="606846" y="924172"/>
                    <a:pt x="606560" y="923887"/>
                    <a:pt x="606179" y="923601"/>
                  </a:cubicBezTo>
                  <a:cubicBezTo>
                    <a:pt x="605417" y="922934"/>
                    <a:pt x="604179" y="921887"/>
                    <a:pt x="603893" y="921315"/>
                  </a:cubicBezTo>
                  <a:cubicBezTo>
                    <a:pt x="603607" y="920743"/>
                    <a:pt x="602560" y="919791"/>
                    <a:pt x="600369" y="918362"/>
                  </a:cubicBezTo>
                  <a:lnTo>
                    <a:pt x="600178" y="918267"/>
                  </a:lnTo>
                  <a:cubicBezTo>
                    <a:pt x="599797" y="917981"/>
                    <a:pt x="597130" y="916267"/>
                    <a:pt x="596464" y="915886"/>
                  </a:cubicBezTo>
                  <a:cubicBezTo>
                    <a:pt x="597130" y="914552"/>
                    <a:pt x="597416" y="912457"/>
                    <a:pt x="597702" y="910933"/>
                  </a:cubicBezTo>
                  <a:close/>
                  <a:moveTo>
                    <a:pt x="582652" y="952843"/>
                  </a:moveTo>
                  <a:cubicBezTo>
                    <a:pt x="584176" y="952176"/>
                    <a:pt x="585033" y="949414"/>
                    <a:pt x="585129" y="947699"/>
                  </a:cubicBezTo>
                  <a:cubicBezTo>
                    <a:pt x="585224" y="946842"/>
                    <a:pt x="584843" y="946080"/>
                    <a:pt x="584271" y="945604"/>
                  </a:cubicBezTo>
                  <a:cubicBezTo>
                    <a:pt x="583795" y="945223"/>
                    <a:pt x="583224" y="945128"/>
                    <a:pt x="582748" y="945223"/>
                  </a:cubicBezTo>
                  <a:cubicBezTo>
                    <a:pt x="581985" y="945318"/>
                    <a:pt x="581224" y="945890"/>
                    <a:pt x="580080" y="946651"/>
                  </a:cubicBezTo>
                  <a:cubicBezTo>
                    <a:pt x="579795" y="946842"/>
                    <a:pt x="579509" y="947033"/>
                    <a:pt x="579128" y="947318"/>
                  </a:cubicBezTo>
                  <a:cubicBezTo>
                    <a:pt x="578747" y="947604"/>
                    <a:pt x="578461" y="947509"/>
                    <a:pt x="578271" y="947413"/>
                  </a:cubicBezTo>
                  <a:cubicBezTo>
                    <a:pt x="577604" y="947128"/>
                    <a:pt x="577033" y="945794"/>
                    <a:pt x="577128" y="945223"/>
                  </a:cubicBezTo>
                  <a:cubicBezTo>
                    <a:pt x="577128" y="944746"/>
                    <a:pt x="577414" y="943984"/>
                    <a:pt x="577604" y="943222"/>
                  </a:cubicBezTo>
                  <a:cubicBezTo>
                    <a:pt x="577890" y="942365"/>
                    <a:pt x="578176" y="941413"/>
                    <a:pt x="578176" y="940746"/>
                  </a:cubicBezTo>
                  <a:cubicBezTo>
                    <a:pt x="578176" y="940555"/>
                    <a:pt x="578176" y="940365"/>
                    <a:pt x="578176" y="940079"/>
                  </a:cubicBezTo>
                  <a:cubicBezTo>
                    <a:pt x="578271" y="938841"/>
                    <a:pt x="578271" y="937222"/>
                    <a:pt x="578843" y="936079"/>
                  </a:cubicBezTo>
                  <a:cubicBezTo>
                    <a:pt x="579033" y="935698"/>
                    <a:pt x="579414" y="934936"/>
                    <a:pt x="579890" y="934078"/>
                  </a:cubicBezTo>
                  <a:cubicBezTo>
                    <a:pt x="580747" y="932269"/>
                    <a:pt x="581985" y="929602"/>
                    <a:pt x="582461" y="929125"/>
                  </a:cubicBezTo>
                  <a:cubicBezTo>
                    <a:pt x="583224" y="928268"/>
                    <a:pt x="584271" y="926649"/>
                    <a:pt x="584748" y="925316"/>
                  </a:cubicBezTo>
                  <a:cubicBezTo>
                    <a:pt x="585129" y="923982"/>
                    <a:pt x="585891" y="922649"/>
                    <a:pt x="586653" y="921791"/>
                  </a:cubicBezTo>
                  <a:cubicBezTo>
                    <a:pt x="587224" y="921124"/>
                    <a:pt x="590082" y="919696"/>
                    <a:pt x="592368" y="918553"/>
                  </a:cubicBezTo>
                  <a:cubicBezTo>
                    <a:pt x="593225" y="918172"/>
                    <a:pt x="593987" y="917791"/>
                    <a:pt x="594654" y="917410"/>
                  </a:cubicBezTo>
                  <a:cubicBezTo>
                    <a:pt x="595035" y="917219"/>
                    <a:pt x="595225" y="916933"/>
                    <a:pt x="595511" y="916648"/>
                  </a:cubicBezTo>
                  <a:cubicBezTo>
                    <a:pt x="595987" y="917029"/>
                    <a:pt x="598940" y="918838"/>
                    <a:pt x="599321" y="919124"/>
                  </a:cubicBezTo>
                  <a:lnTo>
                    <a:pt x="599512" y="919220"/>
                  </a:lnTo>
                  <a:cubicBezTo>
                    <a:pt x="601893" y="920839"/>
                    <a:pt x="602560" y="921505"/>
                    <a:pt x="602750" y="921791"/>
                  </a:cubicBezTo>
                  <a:cubicBezTo>
                    <a:pt x="603036" y="922458"/>
                    <a:pt x="604083" y="923411"/>
                    <a:pt x="605226" y="924363"/>
                  </a:cubicBezTo>
                  <a:cubicBezTo>
                    <a:pt x="605512" y="924649"/>
                    <a:pt x="605798" y="924839"/>
                    <a:pt x="605893" y="924934"/>
                  </a:cubicBezTo>
                  <a:cubicBezTo>
                    <a:pt x="606369" y="925411"/>
                    <a:pt x="608941" y="927316"/>
                    <a:pt x="610275" y="927506"/>
                  </a:cubicBezTo>
                  <a:cubicBezTo>
                    <a:pt x="611418" y="927697"/>
                    <a:pt x="613704" y="927506"/>
                    <a:pt x="614656" y="927030"/>
                  </a:cubicBezTo>
                  <a:cubicBezTo>
                    <a:pt x="615323" y="926649"/>
                    <a:pt x="617704" y="926363"/>
                    <a:pt x="618276" y="926935"/>
                  </a:cubicBezTo>
                  <a:cubicBezTo>
                    <a:pt x="618657" y="927411"/>
                    <a:pt x="620943" y="929792"/>
                    <a:pt x="621895" y="929792"/>
                  </a:cubicBezTo>
                  <a:cubicBezTo>
                    <a:pt x="622467" y="929792"/>
                    <a:pt x="623419" y="929697"/>
                    <a:pt x="624276" y="929602"/>
                  </a:cubicBezTo>
                  <a:cubicBezTo>
                    <a:pt x="624181" y="930554"/>
                    <a:pt x="623991" y="932459"/>
                    <a:pt x="623896" y="933126"/>
                  </a:cubicBezTo>
                  <a:cubicBezTo>
                    <a:pt x="623800" y="934078"/>
                    <a:pt x="624086" y="935507"/>
                    <a:pt x="624276" y="936555"/>
                  </a:cubicBezTo>
                  <a:cubicBezTo>
                    <a:pt x="624467" y="937222"/>
                    <a:pt x="623800" y="937698"/>
                    <a:pt x="622943" y="938365"/>
                  </a:cubicBezTo>
                  <a:lnTo>
                    <a:pt x="622753" y="938460"/>
                  </a:lnTo>
                  <a:cubicBezTo>
                    <a:pt x="621990" y="939032"/>
                    <a:pt x="621514" y="939508"/>
                    <a:pt x="621324" y="940079"/>
                  </a:cubicBezTo>
                  <a:cubicBezTo>
                    <a:pt x="621228" y="940365"/>
                    <a:pt x="620181" y="942461"/>
                    <a:pt x="619609" y="943603"/>
                  </a:cubicBezTo>
                  <a:cubicBezTo>
                    <a:pt x="616371" y="946937"/>
                    <a:pt x="599797" y="952747"/>
                    <a:pt x="599607" y="952747"/>
                  </a:cubicBezTo>
                  <a:lnTo>
                    <a:pt x="599321" y="952843"/>
                  </a:lnTo>
                  <a:lnTo>
                    <a:pt x="599321" y="953128"/>
                  </a:lnTo>
                  <a:cubicBezTo>
                    <a:pt x="599321" y="953414"/>
                    <a:pt x="598749" y="959510"/>
                    <a:pt x="598749" y="960177"/>
                  </a:cubicBezTo>
                  <a:cubicBezTo>
                    <a:pt x="598749" y="960844"/>
                    <a:pt x="597797" y="963225"/>
                    <a:pt x="597511" y="963511"/>
                  </a:cubicBezTo>
                  <a:cubicBezTo>
                    <a:pt x="597321" y="963701"/>
                    <a:pt x="596940" y="964082"/>
                    <a:pt x="596464" y="964654"/>
                  </a:cubicBezTo>
                  <a:cubicBezTo>
                    <a:pt x="595987" y="965225"/>
                    <a:pt x="595225" y="966083"/>
                    <a:pt x="595035" y="966178"/>
                  </a:cubicBezTo>
                  <a:cubicBezTo>
                    <a:pt x="594749" y="966368"/>
                    <a:pt x="594463" y="966940"/>
                    <a:pt x="593796" y="968368"/>
                  </a:cubicBezTo>
                  <a:cubicBezTo>
                    <a:pt x="593511" y="968940"/>
                    <a:pt x="593130" y="969892"/>
                    <a:pt x="592939" y="970083"/>
                  </a:cubicBezTo>
                  <a:cubicBezTo>
                    <a:pt x="592177" y="969988"/>
                    <a:pt x="589510" y="968559"/>
                    <a:pt x="589034" y="967987"/>
                  </a:cubicBezTo>
                  <a:cubicBezTo>
                    <a:pt x="588558" y="967416"/>
                    <a:pt x="587129" y="965987"/>
                    <a:pt x="586748" y="965225"/>
                  </a:cubicBezTo>
                  <a:cubicBezTo>
                    <a:pt x="586272" y="964273"/>
                    <a:pt x="584748" y="964368"/>
                    <a:pt x="583605" y="964368"/>
                  </a:cubicBezTo>
                  <a:cubicBezTo>
                    <a:pt x="583414" y="964368"/>
                    <a:pt x="583128" y="964368"/>
                    <a:pt x="582938" y="964368"/>
                  </a:cubicBezTo>
                  <a:cubicBezTo>
                    <a:pt x="582271" y="964368"/>
                    <a:pt x="581890" y="963796"/>
                    <a:pt x="581509" y="962844"/>
                  </a:cubicBezTo>
                  <a:lnTo>
                    <a:pt x="581319" y="962368"/>
                  </a:lnTo>
                  <a:cubicBezTo>
                    <a:pt x="581033" y="961796"/>
                    <a:pt x="580938" y="961511"/>
                    <a:pt x="580842" y="960939"/>
                  </a:cubicBezTo>
                  <a:cubicBezTo>
                    <a:pt x="580842" y="960749"/>
                    <a:pt x="581700" y="960177"/>
                    <a:pt x="581985" y="960082"/>
                  </a:cubicBezTo>
                  <a:cubicBezTo>
                    <a:pt x="582461" y="959796"/>
                    <a:pt x="582748" y="959605"/>
                    <a:pt x="582938" y="959415"/>
                  </a:cubicBezTo>
                  <a:cubicBezTo>
                    <a:pt x="583414" y="958843"/>
                    <a:pt x="583319" y="956843"/>
                    <a:pt x="583224" y="956367"/>
                  </a:cubicBezTo>
                  <a:cubicBezTo>
                    <a:pt x="583128" y="955795"/>
                    <a:pt x="582461" y="953605"/>
                    <a:pt x="582271" y="953128"/>
                  </a:cubicBezTo>
                  <a:cubicBezTo>
                    <a:pt x="582176" y="953033"/>
                    <a:pt x="582461" y="952938"/>
                    <a:pt x="582652" y="952843"/>
                  </a:cubicBezTo>
                  <a:close/>
                  <a:moveTo>
                    <a:pt x="663519" y="1084669"/>
                  </a:moveTo>
                  <a:cubicBezTo>
                    <a:pt x="662853" y="1083621"/>
                    <a:pt x="661233" y="1082573"/>
                    <a:pt x="659805" y="1081716"/>
                  </a:cubicBezTo>
                  <a:cubicBezTo>
                    <a:pt x="659234" y="1081335"/>
                    <a:pt x="658661" y="1081049"/>
                    <a:pt x="658376" y="1080859"/>
                  </a:cubicBezTo>
                  <a:cubicBezTo>
                    <a:pt x="657900" y="1080478"/>
                    <a:pt x="656471" y="1079430"/>
                    <a:pt x="654947" y="1078287"/>
                  </a:cubicBezTo>
                  <a:cubicBezTo>
                    <a:pt x="653518" y="1077239"/>
                    <a:pt x="651994" y="1076192"/>
                    <a:pt x="651518" y="1075811"/>
                  </a:cubicBezTo>
                  <a:cubicBezTo>
                    <a:pt x="650565" y="1075049"/>
                    <a:pt x="644184" y="1070572"/>
                    <a:pt x="642660" y="1069619"/>
                  </a:cubicBezTo>
                  <a:cubicBezTo>
                    <a:pt x="641803" y="1069143"/>
                    <a:pt x="637707" y="1067619"/>
                    <a:pt x="633421" y="1066095"/>
                  </a:cubicBezTo>
                  <a:cubicBezTo>
                    <a:pt x="629325" y="1064666"/>
                    <a:pt x="625134" y="1063142"/>
                    <a:pt x="624181" y="1062571"/>
                  </a:cubicBezTo>
                  <a:cubicBezTo>
                    <a:pt x="622848" y="1061809"/>
                    <a:pt x="621514" y="1058570"/>
                    <a:pt x="620752" y="1056665"/>
                  </a:cubicBezTo>
                  <a:cubicBezTo>
                    <a:pt x="620467" y="1055903"/>
                    <a:pt x="620181" y="1055332"/>
                    <a:pt x="619990" y="1055046"/>
                  </a:cubicBezTo>
                  <a:cubicBezTo>
                    <a:pt x="619609" y="1054475"/>
                    <a:pt x="618371" y="1053141"/>
                    <a:pt x="617133" y="1051808"/>
                  </a:cubicBezTo>
                  <a:cubicBezTo>
                    <a:pt x="616276" y="1050950"/>
                    <a:pt x="615418" y="1049998"/>
                    <a:pt x="614751" y="1049331"/>
                  </a:cubicBezTo>
                  <a:cubicBezTo>
                    <a:pt x="613608" y="1048093"/>
                    <a:pt x="613228" y="1045807"/>
                    <a:pt x="613037" y="1044187"/>
                  </a:cubicBezTo>
                  <a:cubicBezTo>
                    <a:pt x="612942" y="1043616"/>
                    <a:pt x="612846" y="1043045"/>
                    <a:pt x="612751" y="1042663"/>
                  </a:cubicBezTo>
                  <a:cubicBezTo>
                    <a:pt x="612370" y="1041235"/>
                    <a:pt x="611323" y="1037901"/>
                    <a:pt x="610560" y="1036282"/>
                  </a:cubicBezTo>
                  <a:cubicBezTo>
                    <a:pt x="609989" y="1035043"/>
                    <a:pt x="607418" y="1030662"/>
                    <a:pt x="605798" y="1028090"/>
                  </a:cubicBezTo>
                  <a:cubicBezTo>
                    <a:pt x="605322" y="1027328"/>
                    <a:pt x="604941" y="1026757"/>
                    <a:pt x="604846" y="1026471"/>
                  </a:cubicBezTo>
                  <a:cubicBezTo>
                    <a:pt x="604369" y="1025709"/>
                    <a:pt x="603321" y="1024375"/>
                    <a:pt x="602369" y="1023137"/>
                  </a:cubicBezTo>
                  <a:cubicBezTo>
                    <a:pt x="601702" y="1022280"/>
                    <a:pt x="601035" y="1021518"/>
                    <a:pt x="600750" y="1021042"/>
                  </a:cubicBezTo>
                  <a:lnTo>
                    <a:pt x="600464" y="1020661"/>
                  </a:lnTo>
                  <a:cubicBezTo>
                    <a:pt x="599797" y="1019613"/>
                    <a:pt x="598273" y="1017422"/>
                    <a:pt x="598178" y="1016565"/>
                  </a:cubicBezTo>
                  <a:cubicBezTo>
                    <a:pt x="598083" y="1015327"/>
                    <a:pt x="597702" y="1013041"/>
                    <a:pt x="596559" y="1011326"/>
                  </a:cubicBezTo>
                  <a:cubicBezTo>
                    <a:pt x="595416" y="1009612"/>
                    <a:pt x="594940" y="1007707"/>
                    <a:pt x="595035" y="1007135"/>
                  </a:cubicBezTo>
                  <a:cubicBezTo>
                    <a:pt x="595130" y="1005992"/>
                    <a:pt x="590749" y="998753"/>
                    <a:pt x="590749" y="998658"/>
                  </a:cubicBezTo>
                  <a:cubicBezTo>
                    <a:pt x="589796" y="997039"/>
                    <a:pt x="586367" y="990847"/>
                    <a:pt x="584367" y="987228"/>
                  </a:cubicBezTo>
                  <a:cubicBezTo>
                    <a:pt x="583700" y="985990"/>
                    <a:pt x="583128" y="984942"/>
                    <a:pt x="582938" y="984561"/>
                  </a:cubicBezTo>
                  <a:cubicBezTo>
                    <a:pt x="582271" y="983418"/>
                    <a:pt x="580080" y="982561"/>
                    <a:pt x="577890" y="981608"/>
                  </a:cubicBezTo>
                  <a:cubicBezTo>
                    <a:pt x="576937" y="981227"/>
                    <a:pt x="575985" y="980846"/>
                    <a:pt x="575413" y="980561"/>
                  </a:cubicBezTo>
                  <a:cubicBezTo>
                    <a:pt x="574080" y="979894"/>
                    <a:pt x="574842" y="978179"/>
                    <a:pt x="575794" y="976084"/>
                  </a:cubicBezTo>
                  <a:cubicBezTo>
                    <a:pt x="575890" y="975798"/>
                    <a:pt x="576080" y="975608"/>
                    <a:pt x="576175" y="975322"/>
                  </a:cubicBezTo>
                  <a:cubicBezTo>
                    <a:pt x="576937" y="973607"/>
                    <a:pt x="574556" y="971416"/>
                    <a:pt x="573413" y="970369"/>
                  </a:cubicBezTo>
                  <a:cubicBezTo>
                    <a:pt x="573223" y="970274"/>
                    <a:pt x="573127" y="970083"/>
                    <a:pt x="573032" y="970083"/>
                  </a:cubicBezTo>
                  <a:cubicBezTo>
                    <a:pt x="572651" y="969702"/>
                    <a:pt x="573127" y="966654"/>
                    <a:pt x="573413" y="965225"/>
                  </a:cubicBezTo>
                  <a:cubicBezTo>
                    <a:pt x="573509" y="964844"/>
                    <a:pt x="573509" y="964463"/>
                    <a:pt x="573603" y="964178"/>
                  </a:cubicBezTo>
                  <a:cubicBezTo>
                    <a:pt x="573889" y="962272"/>
                    <a:pt x="576175" y="957605"/>
                    <a:pt x="577223" y="956367"/>
                  </a:cubicBezTo>
                  <a:cubicBezTo>
                    <a:pt x="577890" y="955605"/>
                    <a:pt x="579699" y="954462"/>
                    <a:pt x="581128" y="953605"/>
                  </a:cubicBezTo>
                  <a:cubicBezTo>
                    <a:pt x="581414" y="954653"/>
                    <a:pt x="581890" y="956272"/>
                    <a:pt x="581985" y="956653"/>
                  </a:cubicBezTo>
                  <a:cubicBezTo>
                    <a:pt x="582081" y="957320"/>
                    <a:pt x="582081" y="958843"/>
                    <a:pt x="581890" y="959034"/>
                  </a:cubicBezTo>
                  <a:cubicBezTo>
                    <a:pt x="581795" y="959129"/>
                    <a:pt x="581414" y="959320"/>
                    <a:pt x="581224" y="959510"/>
                  </a:cubicBezTo>
                  <a:cubicBezTo>
                    <a:pt x="580462" y="959987"/>
                    <a:pt x="579509" y="960463"/>
                    <a:pt x="579604" y="961225"/>
                  </a:cubicBezTo>
                  <a:cubicBezTo>
                    <a:pt x="579699" y="961796"/>
                    <a:pt x="579890" y="962272"/>
                    <a:pt x="580176" y="962844"/>
                  </a:cubicBezTo>
                  <a:lnTo>
                    <a:pt x="580366" y="963320"/>
                  </a:lnTo>
                  <a:cubicBezTo>
                    <a:pt x="580747" y="964273"/>
                    <a:pt x="581224" y="965320"/>
                    <a:pt x="582557" y="965320"/>
                  </a:cubicBezTo>
                  <a:cubicBezTo>
                    <a:pt x="582748" y="965320"/>
                    <a:pt x="583034" y="965320"/>
                    <a:pt x="583224" y="965320"/>
                  </a:cubicBezTo>
                  <a:cubicBezTo>
                    <a:pt x="584081" y="965320"/>
                    <a:pt x="585319" y="965225"/>
                    <a:pt x="585510" y="965701"/>
                  </a:cubicBezTo>
                  <a:cubicBezTo>
                    <a:pt x="585891" y="966654"/>
                    <a:pt x="587319" y="968083"/>
                    <a:pt x="587891" y="968654"/>
                  </a:cubicBezTo>
                  <a:cubicBezTo>
                    <a:pt x="588177" y="969035"/>
                    <a:pt x="591320" y="970940"/>
                    <a:pt x="592559" y="970940"/>
                  </a:cubicBezTo>
                  <a:cubicBezTo>
                    <a:pt x="592749" y="970940"/>
                    <a:pt x="592844" y="970940"/>
                    <a:pt x="592939" y="970845"/>
                  </a:cubicBezTo>
                  <a:cubicBezTo>
                    <a:pt x="593225" y="970654"/>
                    <a:pt x="593511" y="970083"/>
                    <a:pt x="594178" y="968654"/>
                  </a:cubicBezTo>
                  <a:cubicBezTo>
                    <a:pt x="594463" y="967987"/>
                    <a:pt x="594940" y="966940"/>
                    <a:pt x="595130" y="966845"/>
                  </a:cubicBezTo>
                  <a:cubicBezTo>
                    <a:pt x="595416" y="966654"/>
                    <a:pt x="595987" y="966083"/>
                    <a:pt x="596844" y="965130"/>
                  </a:cubicBezTo>
                  <a:cubicBezTo>
                    <a:pt x="597226" y="964654"/>
                    <a:pt x="597606" y="964273"/>
                    <a:pt x="597797" y="964082"/>
                  </a:cubicBezTo>
                  <a:cubicBezTo>
                    <a:pt x="598464" y="963511"/>
                    <a:pt x="599321" y="960939"/>
                    <a:pt x="599321" y="960177"/>
                  </a:cubicBezTo>
                  <a:cubicBezTo>
                    <a:pt x="599321" y="959510"/>
                    <a:pt x="599797" y="954653"/>
                    <a:pt x="599892" y="953414"/>
                  </a:cubicBezTo>
                  <a:cubicBezTo>
                    <a:pt x="602274" y="952557"/>
                    <a:pt x="617037" y="947318"/>
                    <a:pt x="620085" y="944080"/>
                  </a:cubicBezTo>
                  <a:lnTo>
                    <a:pt x="620181" y="943984"/>
                  </a:lnTo>
                  <a:cubicBezTo>
                    <a:pt x="620276" y="943889"/>
                    <a:pt x="621705" y="940841"/>
                    <a:pt x="621895" y="940365"/>
                  </a:cubicBezTo>
                  <a:cubicBezTo>
                    <a:pt x="621990" y="940079"/>
                    <a:pt x="622276" y="939698"/>
                    <a:pt x="623038" y="939127"/>
                  </a:cubicBezTo>
                  <a:lnTo>
                    <a:pt x="623133" y="939032"/>
                  </a:lnTo>
                  <a:cubicBezTo>
                    <a:pt x="623991" y="938460"/>
                    <a:pt x="625039" y="937603"/>
                    <a:pt x="624848" y="936460"/>
                  </a:cubicBezTo>
                  <a:cubicBezTo>
                    <a:pt x="624658" y="935507"/>
                    <a:pt x="624467" y="934078"/>
                    <a:pt x="624467" y="933221"/>
                  </a:cubicBezTo>
                  <a:cubicBezTo>
                    <a:pt x="624467" y="932554"/>
                    <a:pt x="624753" y="930268"/>
                    <a:pt x="624848" y="929507"/>
                  </a:cubicBezTo>
                  <a:cubicBezTo>
                    <a:pt x="626848" y="929221"/>
                    <a:pt x="627515" y="929221"/>
                    <a:pt x="627610" y="929221"/>
                  </a:cubicBezTo>
                  <a:cubicBezTo>
                    <a:pt x="627801" y="929507"/>
                    <a:pt x="628182" y="929887"/>
                    <a:pt x="628658" y="930459"/>
                  </a:cubicBezTo>
                  <a:cubicBezTo>
                    <a:pt x="629039" y="930935"/>
                    <a:pt x="629515" y="931412"/>
                    <a:pt x="629706" y="931697"/>
                  </a:cubicBezTo>
                  <a:cubicBezTo>
                    <a:pt x="629896" y="931983"/>
                    <a:pt x="630659" y="933412"/>
                    <a:pt x="631135" y="934555"/>
                  </a:cubicBezTo>
                  <a:cubicBezTo>
                    <a:pt x="631515" y="935317"/>
                    <a:pt x="631801" y="935983"/>
                    <a:pt x="631992" y="936365"/>
                  </a:cubicBezTo>
                  <a:cubicBezTo>
                    <a:pt x="632563" y="937412"/>
                    <a:pt x="633992" y="938936"/>
                    <a:pt x="635040" y="939317"/>
                  </a:cubicBezTo>
                  <a:cubicBezTo>
                    <a:pt x="635706" y="939508"/>
                    <a:pt x="635897" y="939984"/>
                    <a:pt x="636183" y="940651"/>
                  </a:cubicBezTo>
                  <a:cubicBezTo>
                    <a:pt x="636469" y="941413"/>
                    <a:pt x="637612" y="944175"/>
                    <a:pt x="637897" y="944651"/>
                  </a:cubicBezTo>
                  <a:cubicBezTo>
                    <a:pt x="638088" y="944937"/>
                    <a:pt x="640088" y="947699"/>
                    <a:pt x="640945" y="948271"/>
                  </a:cubicBezTo>
                  <a:cubicBezTo>
                    <a:pt x="641517" y="948557"/>
                    <a:pt x="642660" y="948652"/>
                    <a:pt x="644374" y="948842"/>
                  </a:cubicBezTo>
                  <a:cubicBezTo>
                    <a:pt x="644946" y="948842"/>
                    <a:pt x="645422" y="948937"/>
                    <a:pt x="645708" y="948937"/>
                  </a:cubicBezTo>
                  <a:cubicBezTo>
                    <a:pt x="645898" y="948937"/>
                    <a:pt x="649518" y="949509"/>
                    <a:pt x="650470" y="949033"/>
                  </a:cubicBezTo>
                  <a:cubicBezTo>
                    <a:pt x="651137" y="948747"/>
                    <a:pt x="654566" y="947509"/>
                    <a:pt x="655995" y="947604"/>
                  </a:cubicBezTo>
                  <a:cubicBezTo>
                    <a:pt x="656376" y="947604"/>
                    <a:pt x="656662" y="947604"/>
                    <a:pt x="657042" y="947699"/>
                  </a:cubicBezTo>
                  <a:cubicBezTo>
                    <a:pt x="658376" y="947795"/>
                    <a:pt x="659710" y="947795"/>
                    <a:pt x="660567" y="948557"/>
                  </a:cubicBezTo>
                  <a:cubicBezTo>
                    <a:pt x="661615" y="949318"/>
                    <a:pt x="662853" y="950366"/>
                    <a:pt x="663329" y="950747"/>
                  </a:cubicBezTo>
                  <a:lnTo>
                    <a:pt x="661329" y="961034"/>
                  </a:lnTo>
                  <a:cubicBezTo>
                    <a:pt x="660757" y="960653"/>
                    <a:pt x="660281" y="960272"/>
                    <a:pt x="659805" y="960272"/>
                  </a:cubicBezTo>
                  <a:cubicBezTo>
                    <a:pt x="659614" y="960272"/>
                    <a:pt x="659328" y="960177"/>
                    <a:pt x="659043" y="960177"/>
                  </a:cubicBezTo>
                  <a:cubicBezTo>
                    <a:pt x="657614" y="959987"/>
                    <a:pt x="655137" y="959796"/>
                    <a:pt x="654185" y="959034"/>
                  </a:cubicBezTo>
                  <a:cubicBezTo>
                    <a:pt x="653518" y="958558"/>
                    <a:pt x="650375" y="956176"/>
                    <a:pt x="648851" y="955986"/>
                  </a:cubicBezTo>
                  <a:cubicBezTo>
                    <a:pt x="647613" y="955795"/>
                    <a:pt x="643803" y="955795"/>
                    <a:pt x="642088" y="955795"/>
                  </a:cubicBezTo>
                  <a:cubicBezTo>
                    <a:pt x="641707" y="955795"/>
                    <a:pt x="641231" y="955700"/>
                    <a:pt x="640755" y="955700"/>
                  </a:cubicBezTo>
                  <a:cubicBezTo>
                    <a:pt x="639421" y="955605"/>
                    <a:pt x="637897" y="955415"/>
                    <a:pt x="637135" y="956272"/>
                  </a:cubicBezTo>
                  <a:cubicBezTo>
                    <a:pt x="636087" y="957415"/>
                    <a:pt x="635326" y="959129"/>
                    <a:pt x="635040" y="960272"/>
                  </a:cubicBezTo>
                  <a:cubicBezTo>
                    <a:pt x="634944" y="960653"/>
                    <a:pt x="634944" y="961320"/>
                    <a:pt x="634849" y="962082"/>
                  </a:cubicBezTo>
                  <a:cubicBezTo>
                    <a:pt x="634754" y="963606"/>
                    <a:pt x="634659" y="966178"/>
                    <a:pt x="633992" y="966749"/>
                  </a:cubicBezTo>
                  <a:cubicBezTo>
                    <a:pt x="633706" y="966940"/>
                    <a:pt x="633516" y="967225"/>
                    <a:pt x="633230" y="967416"/>
                  </a:cubicBezTo>
                  <a:cubicBezTo>
                    <a:pt x="632468" y="968083"/>
                    <a:pt x="631801" y="968654"/>
                    <a:pt x="631420" y="969607"/>
                  </a:cubicBezTo>
                  <a:cubicBezTo>
                    <a:pt x="631325" y="969892"/>
                    <a:pt x="631230" y="970178"/>
                    <a:pt x="631135" y="970654"/>
                  </a:cubicBezTo>
                  <a:cubicBezTo>
                    <a:pt x="630753" y="971988"/>
                    <a:pt x="630182" y="974179"/>
                    <a:pt x="629039" y="974845"/>
                  </a:cubicBezTo>
                  <a:cubicBezTo>
                    <a:pt x="628467" y="975226"/>
                    <a:pt x="627705" y="975417"/>
                    <a:pt x="626848" y="975608"/>
                  </a:cubicBezTo>
                  <a:cubicBezTo>
                    <a:pt x="625419" y="975988"/>
                    <a:pt x="623705" y="976370"/>
                    <a:pt x="623038" y="977703"/>
                  </a:cubicBezTo>
                  <a:cubicBezTo>
                    <a:pt x="621990" y="979608"/>
                    <a:pt x="620371" y="987228"/>
                    <a:pt x="620467" y="988466"/>
                  </a:cubicBezTo>
                  <a:cubicBezTo>
                    <a:pt x="620561" y="989514"/>
                    <a:pt x="620943" y="991038"/>
                    <a:pt x="622276" y="992181"/>
                  </a:cubicBezTo>
                  <a:cubicBezTo>
                    <a:pt x="622467" y="992371"/>
                    <a:pt x="622753" y="992562"/>
                    <a:pt x="623038" y="992848"/>
                  </a:cubicBezTo>
                  <a:cubicBezTo>
                    <a:pt x="624372" y="993895"/>
                    <a:pt x="626468" y="995515"/>
                    <a:pt x="626562" y="997229"/>
                  </a:cubicBezTo>
                  <a:cubicBezTo>
                    <a:pt x="626658" y="998467"/>
                    <a:pt x="627134" y="999991"/>
                    <a:pt x="627515" y="1001420"/>
                  </a:cubicBezTo>
                  <a:cubicBezTo>
                    <a:pt x="627896" y="1002658"/>
                    <a:pt x="628277" y="1003897"/>
                    <a:pt x="628277" y="1004659"/>
                  </a:cubicBezTo>
                  <a:cubicBezTo>
                    <a:pt x="628277" y="1005135"/>
                    <a:pt x="628277" y="1005707"/>
                    <a:pt x="628277" y="1006278"/>
                  </a:cubicBezTo>
                  <a:cubicBezTo>
                    <a:pt x="628277" y="1007802"/>
                    <a:pt x="628182" y="1009326"/>
                    <a:pt x="628658" y="1010278"/>
                  </a:cubicBezTo>
                  <a:cubicBezTo>
                    <a:pt x="628849" y="1010659"/>
                    <a:pt x="629230" y="1011136"/>
                    <a:pt x="629610" y="1011803"/>
                  </a:cubicBezTo>
                  <a:cubicBezTo>
                    <a:pt x="630468" y="1013041"/>
                    <a:pt x="631611" y="1014660"/>
                    <a:pt x="631611" y="1015612"/>
                  </a:cubicBezTo>
                  <a:cubicBezTo>
                    <a:pt x="631706" y="1016755"/>
                    <a:pt x="632278" y="1017899"/>
                    <a:pt x="632658" y="1018661"/>
                  </a:cubicBezTo>
                  <a:cubicBezTo>
                    <a:pt x="632754" y="1018946"/>
                    <a:pt x="632944" y="1019137"/>
                    <a:pt x="632944" y="1019232"/>
                  </a:cubicBezTo>
                  <a:cubicBezTo>
                    <a:pt x="633040" y="1019613"/>
                    <a:pt x="632849" y="1020375"/>
                    <a:pt x="632278" y="1020946"/>
                  </a:cubicBezTo>
                  <a:lnTo>
                    <a:pt x="632087" y="1021137"/>
                  </a:lnTo>
                  <a:cubicBezTo>
                    <a:pt x="631420" y="1021708"/>
                    <a:pt x="630753" y="1022280"/>
                    <a:pt x="631706" y="1023518"/>
                  </a:cubicBezTo>
                  <a:cubicBezTo>
                    <a:pt x="632087" y="1023995"/>
                    <a:pt x="632468" y="1024375"/>
                    <a:pt x="632944" y="1024852"/>
                  </a:cubicBezTo>
                  <a:cubicBezTo>
                    <a:pt x="633516" y="1025423"/>
                    <a:pt x="634087" y="1025995"/>
                    <a:pt x="634373" y="1026471"/>
                  </a:cubicBezTo>
                  <a:cubicBezTo>
                    <a:pt x="634564" y="1026757"/>
                    <a:pt x="634754" y="1027233"/>
                    <a:pt x="635040" y="1027709"/>
                  </a:cubicBezTo>
                  <a:cubicBezTo>
                    <a:pt x="635611" y="1028757"/>
                    <a:pt x="636183" y="1029900"/>
                    <a:pt x="636754" y="1030376"/>
                  </a:cubicBezTo>
                  <a:cubicBezTo>
                    <a:pt x="636849" y="1030471"/>
                    <a:pt x="637040" y="1030662"/>
                    <a:pt x="637230" y="1030757"/>
                  </a:cubicBezTo>
                  <a:cubicBezTo>
                    <a:pt x="638183" y="1031424"/>
                    <a:pt x="639707" y="1032662"/>
                    <a:pt x="639993" y="1033520"/>
                  </a:cubicBezTo>
                  <a:cubicBezTo>
                    <a:pt x="640469" y="1034758"/>
                    <a:pt x="641898" y="1036282"/>
                    <a:pt x="642469" y="1036758"/>
                  </a:cubicBezTo>
                  <a:cubicBezTo>
                    <a:pt x="642946" y="1037234"/>
                    <a:pt x="643898" y="1038949"/>
                    <a:pt x="643708" y="1039901"/>
                  </a:cubicBezTo>
                  <a:cubicBezTo>
                    <a:pt x="643612" y="1040568"/>
                    <a:pt x="643136" y="1041330"/>
                    <a:pt x="642755" y="1041997"/>
                  </a:cubicBezTo>
                  <a:cubicBezTo>
                    <a:pt x="642469" y="1042473"/>
                    <a:pt x="642279" y="1042854"/>
                    <a:pt x="642183" y="1043140"/>
                  </a:cubicBezTo>
                  <a:lnTo>
                    <a:pt x="643041" y="1043330"/>
                  </a:lnTo>
                  <a:cubicBezTo>
                    <a:pt x="643136" y="1043140"/>
                    <a:pt x="643326" y="1042759"/>
                    <a:pt x="643517" y="1042378"/>
                  </a:cubicBezTo>
                  <a:cubicBezTo>
                    <a:pt x="643898" y="1041711"/>
                    <a:pt x="644469" y="1040758"/>
                    <a:pt x="644565" y="1039996"/>
                  </a:cubicBezTo>
                  <a:cubicBezTo>
                    <a:pt x="644851" y="1038663"/>
                    <a:pt x="643612" y="1036758"/>
                    <a:pt x="643136" y="1036187"/>
                  </a:cubicBezTo>
                  <a:cubicBezTo>
                    <a:pt x="642660" y="1035710"/>
                    <a:pt x="641231" y="1034282"/>
                    <a:pt x="640850" y="1033138"/>
                  </a:cubicBezTo>
                  <a:cubicBezTo>
                    <a:pt x="640469" y="1032091"/>
                    <a:pt x="638850" y="1030853"/>
                    <a:pt x="637802" y="1030091"/>
                  </a:cubicBezTo>
                  <a:cubicBezTo>
                    <a:pt x="637612" y="1029900"/>
                    <a:pt x="637421" y="1029805"/>
                    <a:pt x="637326" y="1029709"/>
                  </a:cubicBezTo>
                  <a:cubicBezTo>
                    <a:pt x="636849" y="1029328"/>
                    <a:pt x="636278" y="1028186"/>
                    <a:pt x="635802" y="1027233"/>
                  </a:cubicBezTo>
                  <a:cubicBezTo>
                    <a:pt x="635516" y="1026757"/>
                    <a:pt x="635326" y="1026280"/>
                    <a:pt x="635135" y="1025995"/>
                  </a:cubicBezTo>
                  <a:cubicBezTo>
                    <a:pt x="634754" y="1025423"/>
                    <a:pt x="634183" y="1024757"/>
                    <a:pt x="633611" y="1024280"/>
                  </a:cubicBezTo>
                  <a:cubicBezTo>
                    <a:pt x="633230" y="1023899"/>
                    <a:pt x="632754" y="1023423"/>
                    <a:pt x="632468" y="1023042"/>
                  </a:cubicBezTo>
                  <a:cubicBezTo>
                    <a:pt x="631992" y="1022375"/>
                    <a:pt x="632087" y="1022280"/>
                    <a:pt x="632658" y="1021708"/>
                  </a:cubicBezTo>
                  <a:lnTo>
                    <a:pt x="632849" y="1021518"/>
                  </a:lnTo>
                  <a:cubicBezTo>
                    <a:pt x="633706" y="1020756"/>
                    <a:pt x="633992" y="1019613"/>
                    <a:pt x="633801" y="1018946"/>
                  </a:cubicBezTo>
                  <a:cubicBezTo>
                    <a:pt x="633801" y="1018756"/>
                    <a:pt x="633611" y="1018565"/>
                    <a:pt x="633516" y="1018184"/>
                  </a:cubicBezTo>
                  <a:cubicBezTo>
                    <a:pt x="633135" y="1017422"/>
                    <a:pt x="632563" y="1016374"/>
                    <a:pt x="632563" y="1015422"/>
                  </a:cubicBezTo>
                  <a:cubicBezTo>
                    <a:pt x="632468" y="1014279"/>
                    <a:pt x="631325" y="1012565"/>
                    <a:pt x="630373" y="1011231"/>
                  </a:cubicBezTo>
                  <a:cubicBezTo>
                    <a:pt x="629992" y="1010659"/>
                    <a:pt x="629610" y="1010183"/>
                    <a:pt x="629420" y="1009802"/>
                  </a:cubicBezTo>
                  <a:cubicBezTo>
                    <a:pt x="629039" y="1009040"/>
                    <a:pt x="629039" y="1007516"/>
                    <a:pt x="629134" y="1006183"/>
                  </a:cubicBezTo>
                  <a:cubicBezTo>
                    <a:pt x="629134" y="1005611"/>
                    <a:pt x="629134" y="1005040"/>
                    <a:pt x="629134" y="1004468"/>
                  </a:cubicBezTo>
                  <a:cubicBezTo>
                    <a:pt x="629134" y="1003611"/>
                    <a:pt x="628753" y="1002373"/>
                    <a:pt x="628372" y="1001039"/>
                  </a:cubicBezTo>
                  <a:cubicBezTo>
                    <a:pt x="627991" y="999611"/>
                    <a:pt x="627515" y="998182"/>
                    <a:pt x="627420" y="997039"/>
                  </a:cubicBezTo>
                  <a:cubicBezTo>
                    <a:pt x="627229" y="994943"/>
                    <a:pt x="625039" y="993229"/>
                    <a:pt x="623610" y="992086"/>
                  </a:cubicBezTo>
                  <a:cubicBezTo>
                    <a:pt x="623324" y="991895"/>
                    <a:pt x="623038" y="991609"/>
                    <a:pt x="622848" y="991514"/>
                  </a:cubicBezTo>
                  <a:cubicBezTo>
                    <a:pt x="621705" y="990562"/>
                    <a:pt x="621419" y="989228"/>
                    <a:pt x="621324" y="988276"/>
                  </a:cubicBezTo>
                  <a:cubicBezTo>
                    <a:pt x="621228" y="987228"/>
                    <a:pt x="622943" y="979703"/>
                    <a:pt x="623800" y="977989"/>
                  </a:cubicBezTo>
                  <a:cubicBezTo>
                    <a:pt x="624276" y="977036"/>
                    <a:pt x="625610" y="976750"/>
                    <a:pt x="626944" y="976370"/>
                  </a:cubicBezTo>
                  <a:cubicBezTo>
                    <a:pt x="627801" y="976179"/>
                    <a:pt x="628753" y="975893"/>
                    <a:pt x="629420" y="975512"/>
                  </a:cubicBezTo>
                  <a:cubicBezTo>
                    <a:pt x="630849" y="974655"/>
                    <a:pt x="631515" y="972369"/>
                    <a:pt x="631896" y="970845"/>
                  </a:cubicBezTo>
                  <a:cubicBezTo>
                    <a:pt x="631992" y="970464"/>
                    <a:pt x="632087" y="970083"/>
                    <a:pt x="632182" y="969892"/>
                  </a:cubicBezTo>
                  <a:cubicBezTo>
                    <a:pt x="632468" y="969130"/>
                    <a:pt x="632944" y="968654"/>
                    <a:pt x="633706" y="968083"/>
                  </a:cubicBezTo>
                  <a:cubicBezTo>
                    <a:pt x="633897" y="967892"/>
                    <a:pt x="634183" y="967702"/>
                    <a:pt x="634468" y="967416"/>
                  </a:cubicBezTo>
                  <a:cubicBezTo>
                    <a:pt x="635326" y="966654"/>
                    <a:pt x="635421" y="964654"/>
                    <a:pt x="635611" y="962177"/>
                  </a:cubicBezTo>
                  <a:cubicBezTo>
                    <a:pt x="635611" y="961415"/>
                    <a:pt x="635706" y="960749"/>
                    <a:pt x="635706" y="960463"/>
                  </a:cubicBezTo>
                  <a:cubicBezTo>
                    <a:pt x="635897" y="959415"/>
                    <a:pt x="636659" y="957891"/>
                    <a:pt x="637516" y="956843"/>
                  </a:cubicBezTo>
                  <a:cubicBezTo>
                    <a:pt x="637992" y="956272"/>
                    <a:pt x="639231" y="956462"/>
                    <a:pt x="640278" y="956558"/>
                  </a:cubicBezTo>
                  <a:cubicBezTo>
                    <a:pt x="640755" y="956653"/>
                    <a:pt x="641231" y="956653"/>
                    <a:pt x="641707" y="956653"/>
                  </a:cubicBezTo>
                  <a:cubicBezTo>
                    <a:pt x="643231" y="956653"/>
                    <a:pt x="647137" y="956653"/>
                    <a:pt x="648280" y="956843"/>
                  </a:cubicBezTo>
                  <a:cubicBezTo>
                    <a:pt x="649232" y="956938"/>
                    <a:pt x="651423" y="958462"/>
                    <a:pt x="653137" y="959701"/>
                  </a:cubicBezTo>
                  <a:cubicBezTo>
                    <a:pt x="654376" y="960653"/>
                    <a:pt x="656852" y="960844"/>
                    <a:pt x="658471" y="961034"/>
                  </a:cubicBezTo>
                  <a:cubicBezTo>
                    <a:pt x="658757" y="961034"/>
                    <a:pt x="659043" y="961129"/>
                    <a:pt x="659234" y="961129"/>
                  </a:cubicBezTo>
                  <a:cubicBezTo>
                    <a:pt x="659805" y="961225"/>
                    <a:pt x="660853" y="962177"/>
                    <a:pt x="661710" y="962939"/>
                  </a:cubicBezTo>
                  <a:cubicBezTo>
                    <a:pt x="662567" y="963701"/>
                    <a:pt x="663424" y="964558"/>
                    <a:pt x="664281" y="965035"/>
                  </a:cubicBezTo>
                  <a:cubicBezTo>
                    <a:pt x="665615" y="965797"/>
                    <a:pt x="667044" y="965320"/>
                    <a:pt x="668377" y="964844"/>
                  </a:cubicBezTo>
                  <a:cubicBezTo>
                    <a:pt x="668186" y="965130"/>
                    <a:pt x="668092" y="965320"/>
                    <a:pt x="667996" y="965320"/>
                  </a:cubicBezTo>
                  <a:cubicBezTo>
                    <a:pt x="667330" y="965511"/>
                    <a:pt x="665044" y="966178"/>
                    <a:pt x="664662" y="966178"/>
                  </a:cubicBezTo>
                  <a:cubicBezTo>
                    <a:pt x="664472" y="966178"/>
                    <a:pt x="663805" y="965797"/>
                    <a:pt x="663424" y="965606"/>
                  </a:cubicBezTo>
                  <a:cubicBezTo>
                    <a:pt x="662853" y="965320"/>
                    <a:pt x="662376" y="965035"/>
                    <a:pt x="661996" y="964940"/>
                  </a:cubicBezTo>
                  <a:cubicBezTo>
                    <a:pt x="661900" y="964940"/>
                    <a:pt x="661615" y="964749"/>
                    <a:pt x="661329" y="964558"/>
                  </a:cubicBezTo>
                  <a:cubicBezTo>
                    <a:pt x="660757" y="964178"/>
                    <a:pt x="659900" y="963796"/>
                    <a:pt x="659138" y="963892"/>
                  </a:cubicBezTo>
                  <a:lnTo>
                    <a:pt x="658852" y="963987"/>
                  </a:lnTo>
                  <a:cubicBezTo>
                    <a:pt x="657995" y="964082"/>
                    <a:pt x="656852" y="964273"/>
                    <a:pt x="656090" y="964749"/>
                  </a:cubicBezTo>
                  <a:cubicBezTo>
                    <a:pt x="655423" y="965130"/>
                    <a:pt x="652661" y="965701"/>
                    <a:pt x="651994" y="965701"/>
                  </a:cubicBezTo>
                  <a:cubicBezTo>
                    <a:pt x="650470" y="965701"/>
                    <a:pt x="648375" y="965797"/>
                    <a:pt x="647803" y="966940"/>
                  </a:cubicBezTo>
                  <a:cubicBezTo>
                    <a:pt x="647422" y="967702"/>
                    <a:pt x="646279" y="969035"/>
                    <a:pt x="645898" y="969416"/>
                  </a:cubicBezTo>
                  <a:cubicBezTo>
                    <a:pt x="644279" y="969607"/>
                    <a:pt x="641707" y="970083"/>
                    <a:pt x="641231" y="970750"/>
                  </a:cubicBezTo>
                  <a:cubicBezTo>
                    <a:pt x="640660" y="971416"/>
                    <a:pt x="639517" y="973417"/>
                    <a:pt x="638850" y="974750"/>
                  </a:cubicBezTo>
                  <a:cubicBezTo>
                    <a:pt x="638183" y="975988"/>
                    <a:pt x="637992" y="976465"/>
                    <a:pt x="638374" y="977703"/>
                  </a:cubicBezTo>
                  <a:cubicBezTo>
                    <a:pt x="638755" y="978751"/>
                    <a:pt x="638755" y="980465"/>
                    <a:pt x="638278" y="981608"/>
                  </a:cubicBezTo>
                  <a:cubicBezTo>
                    <a:pt x="637992" y="982084"/>
                    <a:pt x="637326" y="982751"/>
                    <a:pt x="636754" y="983228"/>
                  </a:cubicBezTo>
                  <a:cubicBezTo>
                    <a:pt x="636087" y="983799"/>
                    <a:pt x="635611" y="984180"/>
                    <a:pt x="635516" y="984656"/>
                  </a:cubicBezTo>
                  <a:cubicBezTo>
                    <a:pt x="635516" y="985228"/>
                    <a:pt x="635040" y="988085"/>
                    <a:pt x="634659" y="989133"/>
                  </a:cubicBezTo>
                  <a:cubicBezTo>
                    <a:pt x="634278" y="990181"/>
                    <a:pt x="633897" y="995134"/>
                    <a:pt x="634564" y="996277"/>
                  </a:cubicBezTo>
                  <a:cubicBezTo>
                    <a:pt x="634849" y="996753"/>
                    <a:pt x="635706" y="997420"/>
                    <a:pt x="637040" y="998372"/>
                  </a:cubicBezTo>
                  <a:cubicBezTo>
                    <a:pt x="638183" y="999229"/>
                    <a:pt x="640278" y="1000753"/>
                    <a:pt x="640278" y="1001230"/>
                  </a:cubicBezTo>
                  <a:cubicBezTo>
                    <a:pt x="640088" y="1002373"/>
                    <a:pt x="640374" y="1006754"/>
                    <a:pt x="641326" y="1007897"/>
                  </a:cubicBezTo>
                  <a:cubicBezTo>
                    <a:pt x="641612" y="1008183"/>
                    <a:pt x="641707" y="1008469"/>
                    <a:pt x="641898" y="1008754"/>
                  </a:cubicBezTo>
                  <a:cubicBezTo>
                    <a:pt x="642374" y="1009421"/>
                    <a:pt x="642755" y="1010088"/>
                    <a:pt x="643803" y="1010564"/>
                  </a:cubicBezTo>
                  <a:cubicBezTo>
                    <a:pt x="643993" y="1010659"/>
                    <a:pt x="644279" y="1010850"/>
                    <a:pt x="644469" y="1011041"/>
                  </a:cubicBezTo>
                  <a:cubicBezTo>
                    <a:pt x="644469" y="1011136"/>
                    <a:pt x="644469" y="1011231"/>
                    <a:pt x="644469" y="1011326"/>
                  </a:cubicBezTo>
                  <a:cubicBezTo>
                    <a:pt x="644374" y="1011707"/>
                    <a:pt x="644374" y="1012088"/>
                    <a:pt x="644374" y="1012279"/>
                  </a:cubicBezTo>
                  <a:cubicBezTo>
                    <a:pt x="644279" y="1013326"/>
                    <a:pt x="644755" y="1014470"/>
                    <a:pt x="645231" y="1015232"/>
                  </a:cubicBezTo>
                  <a:lnTo>
                    <a:pt x="645994" y="1014755"/>
                  </a:lnTo>
                  <a:cubicBezTo>
                    <a:pt x="645612" y="1014088"/>
                    <a:pt x="645231" y="1013041"/>
                    <a:pt x="645327" y="1012279"/>
                  </a:cubicBezTo>
                  <a:cubicBezTo>
                    <a:pt x="645327" y="1012183"/>
                    <a:pt x="645327" y="1011898"/>
                    <a:pt x="645422" y="1011612"/>
                  </a:cubicBezTo>
                  <a:cubicBezTo>
                    <a:pt x="645612" y="1011803"/>
                    <a:pt x="645803" y="1011898"/>
                    <a:pt x="645994" y="1011993"/>
                  </a:cubicBezTo>
                  <a:cubicBezTo>
                    <a:pt x="647422" y="1013041"/>
                    <a:pt x="648375" y="1013612"/>
                    <a:pt x="648851" y="1013708"/>
                  </a:cubicBezTo>
                  <a:cubicBezTo>
                    <a:pt x="649803" y="1013898"/>
                    <a:pt x="651708" y="1013422"/>
                    <a:pt x="652947" y="1012660"/>
                  </a:cubicBezTo>
                  <a:cubicBezTo>
                    <a:pt x="653804" y="1012183"/>
                    <a:pt x="656947" y="1010755"/>
                    <a:pt x="658661" y="1010088"/>
                  </a:cubicBezTo>
                  <a:cubicBezTo>
                    <a:pt x="658281" y="1010659"/>
                    <a:pt x="657900" y="1011136"/>
                    <a:pt x="657614" y="1011517"/>
                  </a:cubicBezTo>
                  <a:cubicBezTo>
                    <a:pt x="657424" y="1011707"/>
                    <a:pt x="657042" y="1012183"/>
                    <a:pt x="656471" y="1012565"/>
                  </a:cubicBezTo>
                  <a:cubicBezTo>
                    <a:pt x="655328" y="1013612"/>
                    <a:pt x="654471" y="1014374"/>
                    <a:pt x="654280" y="1015041"/>
                  </a:cubicBezTo>
                  <a:lnTo>
                    <a:pt x="655137" y="1015232"/>
                  </a:lnTo>
                  <a:cubicBezTo>
                    <a:pt x="655328" y="1014755"/>
                    <a:pt x="656376" y="1013803"/>
                    <a:pt x="657138" y="1013136"/>
                  </a:cubicBezTo>
                  <a:cubicBezTo>
                    <a:pt x="657709" y="1012660"/>
                    <a:pt x="658185" y="1012279"/>
                    <a:pt x="658376" y="1011993"/>
                  </a:cubicBezTo>
                  <a:cubicBezTo>
                    <a:pt x="658567" y="1011803"/>
                    <a:pt x="658757" y="1011421"/>
                    <a:pt x="659043" y="1011136"/>
                  </a:cubicBezTo>
                  <a:cubicBezTo>
                    <a:pt x="658948" y="1013326"/>
                    <a:pt x="658852" y="1016851"/>
                    <a:pt x="658852" y="1017708"/>
                  </a:cubicBezTo>
                  <a:cubicBezTo>
                    <a:pt x="658757" y="1019232"/>
                    <a:pt x="660567" y="1020661"/>
                    <a:pt x="661615" y="1020661"/>
                  </a:cubicBezTo>
                  <a:cubicBezTo>
                    <a:pt x="662281" y="1020661"/>
                    <a:pt x="663710" y="1021137"/>
                    <a:pt x="664472" y="1021423"/>
                  </a:cubicBezTo>
                  <a:lnTo>
                    <a:pt x="664758" y="1021518"/>
                  </a:lnTo>
                  <a:cubicBezTo>
                    <a:pt x="665615" y="1021804"/>
                    <a:pt x="668663" y="1023709"/>
                    <a:pt x="668949" y="1024280"/>
                  </a:cubicBezTo>
                  <a:cubicBezTo>
                    <a:pt x="669044" y="1024471"/>
                    <a:pt x="669330" y="1025137"/>
                    <a:pt x="669520" y="1025709"/>
                  </a:cubicBezTo>
                  <a:cubicBezTo>
                    <a:pt x="669901" y="1026852"/>
                    <a:pt x="670187" y="1027995"/>
                    <a:pt x="670663" y="1028471"/>
                  </a:cubicBezTo>
                  <a:cubicBezTo>
                    <a:pt x="670854" y="1028662"/>
                    <a:pt x="671044" y="1028852"/>
                    <a:pt x="671425" y="1029138"/>
                  </a:cubicBezTo>
                  <a:cubicBezTo>
                    <a:pt x="672378" y="1029995"/>
                    <a:pt x="674283" y="1031615"/>
                    <a:pt x="674283" y="1032567"/>
                  </a:cubicBezTo>
                  <a:cubicBezTo>
                    <a:pt x="674378" y="1033805"/>
                    <a:pt x="674473" y="1036187"/>
                    <a:pt x="673997" y="1037139"/>
                  </a:cubicBezTo>
                  <a:lnTo>
                    <a:pt x="673806" y="1037520"/>
                  </a:lnTo>
                  <a:cubicBezTo>
                    <a:pt x="672949" y="1039425"/>
                    <a:pt x="672092" y="1041330"/>
                    <a:pt x="672187" y="1042187"/>
                  </a:cubicBezTo>
                  <a:cubicBezTo>
                    <a:pt x="672187" y="1042568"/>
                    <a:pt x="672378" y="1043235"/>
                    <a:pt x="672568" y="1043997"/>
                  </a:cubicBezTo>
                  <a:cubicBezTo>
                    <a:pt x="672854" y="1045045"/>
                    <a:pt x="673140" y="1046283"/>
                    <a:pt x="673044" y="1046759"/>
                  </a:cubicBezTo>
                  <a:cubicBezTo>
                    <a:pt x="673044" y="1046950"/>
                    <a:pt x="673044" y="1047236"/>
                    <a:pt x="673044" y="1047426"/>
                  </a:cubicBezTo>
                  <a:cubicBezTo>
                    <a:pt x="673044" y="1048188"/>
                    <a:pt x="672949" y="1049141"/>
                    <a:pt x="672759" y="1049807"/>
                  </a:cubicBezTo>
                  <a:cubicBezTo>
                    <a:pt x="672759" y="1049903"/>
                    <a:pt x="672664" y="1050093"/>
                    <a:pt x="672568" y="1050283"/>
                  </a:cubicBezTo>
                  <a:cubicBezTo>
                    <a:pt x="671521" y="1052570"/>
                    <a:pt x="670568" y="1055141"/>
                    <a:pt x="670854" y="1056379"/>
                  </a:cubicBezTo>
                  <a:cubicBezTo>
                    <a:pt x="670949" y="1056856"/>
                    <a:pt x="671044" y="1057427"/>
                    <a:pt x="671140" y="1057999"/>
                  </a:cubicBezTo>
                  <a:cubicBezTo>
                    <a:pt x="671235" y="1059046"/>
                    <a:pt x="671330" y="1060094"/>
                    <a:pt x="671806" y="1060761"/>
                  </a:cubicBezTo>
                  <a:cubicBezTo>
                    <a:pt x="672568" y="1061904"/>
                    <a:pt x="674473" y="1067143"/>
                    <a:pt x="674283" y="1067905"/>
                  </a:cubicBezTo>
                  <a:cubicBezTo>
                    <a:pt x="673997" y="1068476"/>
                    <a:pt x="673521" y="1069524"/>
                    <a:pt x="673235" y="1070096"/>
                  </a:cubicBezTo>
                  <a:cubicBezTo>
                    <a:pt x="673140" y="1070000"/>
                    <a:pt x="672949" y="1069905"/>
                    <a:pt x="672854" y="1069905"/>
                  </a:cubicBezTo>
                  <a:lnTo>
                    <a:pt x="672568" y="1069715"/>
                  </a:lnTo>
                  <a:cubicBezTo>
                    <a:pt x="671616" y="1069238"/>
                    <a:pt x="670758" y="1068857"/>
                    <a:pt x="670187" y="1068953"/>
                  </a:cubicBezTo>
                  <a:cubicBezTo>
                    <a:pt x="669996" y="1069048"/>
                    <a:pt x="669806" y="1069143"/>
                    <a:pt x="669806" y="1069238"/>
                  </a:cubicBezTo>
                  <a:cubicBezTo>
                    <a:pt x="669520" y="1069715"/>
                    <a:pt x="669520" y="1070667"/>
                    <a:pt x="669520" y="1071048"/>
                  </a:cubicBezTo>
                  <a:cubicBezTo>
                    <a:pt x="669330" y="1071334"/>
                    <a:pt x="669044" y="1072191"/>
                    <a:pt x="669615" y="1072667"/>
                  </a:cubicBezTo>
                  <a:cubicBezTo>
                    <a:pt x="669996" y="1072953"/>
                    <a:pt x="670473" y="1073143"/>
                    <a:pt x="670949" y="1073334"/>
                  </a:cubicBezTo>
                  <a:cubicBezTo>
                    <a:pt x="671140" y="1073429"/>
                    <a:pt x="671330" y="1073525"/>
                    <a:pt x="671425" y="1073525"/>
                  </a:cubicBezTo>
                  <a:cubicBezTo>
                    <a:pt x="671616" y="1073620"/>
                    <a:pt x="671806" y="1073715"/>
                    <a:pt x="672092" y="1073715"/>
                  </a:cubicBezTo>
                  <a:cubicBezTo>
                    <a:pt x="672092" y="1073715"/>
                    <a:pt x="672092" y="1073715"/>
                    <a:pt x="672092" y="1073715"/>
                  </a:cubicBezTo>
                  <a:cubicBezTo>
                    <a:pt x="671806" y="1073905"/>
                    <a:pt x="671521" y="1074191"/>
                    <a:pt x="671330" y="1074287"/>
                  </a:cubicBezTo>
                  <a:cubicBezTo>
                    <a:pt x="671235" y="1074287"/>
                    <a:pt x="671140" y="1074382"/>
                    <a:pt x="670949" y="1074477"/>
                  </a:cubicBezTo>
                  <a:cubicBezTo>
                    <a:pt x="670282" y="1074763"/>
                    <a:pt x="669139" y="1075144"/>
                    <a:pt x="669139" y="1076001"/>
                  </a:cubicBezTo>
                  <a:cubicBezTo>
                    <a:pt x="669139" y="1076382"/>
                    <a:pt x="669044" y="1077049"/>
                    <a:pt x="668949" y="1077620"/>
                  </a:cubicBezTo>
                  <a:cubicBezTo>
                    <a:pt x="668853" y="1078192"/>
                    <a:pt x="668853" y="1078763"/>
                    <a:pt x="668759" y="1079049"/>
                  </a:cubicBezTo>
                  <a:lnTo>
                    <a:pt x="668663" y="1080668"/>
                  </a:lnTo>
                  <a:cubicBezTo>
                    <a:pt x="668282" y="1080954"/>
                    <a:pt x="667234" y="1081716"/>
                    <a:pt x="666949" y="1082288"/>
                  </a:cubicBezTo>
                  <a:cubicBezTo>
                    <a:pt x="666663" y="1082859"/>
                    <a:pt x="666091" y="1083335"/>
                    <a:pt x="665520" y="1083621"/>
                  </a:cubicBezTo>
                  <a:cubicBezTo>
                    <a:pt x="665329" y="1083716"/>
                    <a:pt x="665139" y="1083812"/>
                    <a:pt x="664948" y="1083907"/>
                  </a:cubicBezTo>
                  <a:cubicBezTo>
                    <a:pt x="664758" y="1084002"/>
                    <a:pt x="663996" y="1084288"/>
                    <a:pt x="663519" y="1084669"/>
                  </a:cubicBezTo>
                  <a:close/>
                  <a:moveTo>
                    <a:pt x="717145" y="1410805"/>
                  </a:moveTo>
                  <a:lnTo>
                    <a:pt x="716955" y="1411281"/>
                  </a:lnTo>
                  <a:cubicBezTo>
                    <a:pt x="716764" y="1411757"/>
                    <a:pt x="715431" y="1411948"/>
                    <a:pt x="714669" y="1411948"/>
                  </a:cubicBezTo>
                  <a:cubicBezTo>
                    <a:pt x="714383" y="1411948"/>
                    <a:pt x="714192" y="1412043"/>
                    <a:pt x="714002" y="1412043"/>
                  </a:cubicBezTo>
                  <a:cubicBezTo>
                    <a:pt x="713145" y="1412138"/>
                    <a:pt x="712097" y="1413186"/>
                    <a:pt x="710859" y="1414520"/>
                  </a:cubicBezTo>
                  <a:cubicBezTo>
                    <a:pt x="710573" y="1414805"/>
                    <a:pt x="710383" y="1414996"/>
                    <a:pt x="710287" y="1415091"/>
                  </a:cubicBezTo>
                  <a:cubicBezTo>
                    <a:pt x="709335" y="1415948"/>
                    <a:pt x="710287" y="1421092"/>
                    <a:pt x="710287" y="1421187"/>
                  </a:cubicBezTo>
                  <a:cubicBezTo>
                    <a:pt x="710383" y="1421758"/>
                    <a:pt x="710383" y="1427569"/>
                    <a:pt x="710287" y="1428426"/>
                  </a:cubicBezTo>
                  <a:cubicBezTo>
                    <a:pt x="710097" y="1428712"/>
                    <a:pt x="708573" y="1428807"/>
                    <a:pt x="707715" y="1428521"/>
                  </a:cubicBezTo>
                  <a:cubicBezTo>
                    <a:pt x="706668" y="1428236"/>
                    <a:pt x="704572" y="1427092"/>
                    <a:pt x="704001" y="1426235"/>
                  </a:cubicBezTo>
                  <a:cubicBezTo>
                    <a:pt x="703905" y="1426045"/>
                    <a:pt x="703905" y="1425950"/>
                    <a:pt x="703905" y="1425854"/>
                  </a:cubicBezTo>
                  <a:cubicBezTo>
                    <a:pt x="704096" y="1425378"/>
                    <a:pt x="705049" y="1424807"/>
                    <a:pt x="705620" y="1424521"/>
                  </a:cubicBezTo>
                  <a:lnTo>
                    <a:pt x="705906" y="1424425"/>
                  </a:lnTo>
                  <a:cubicBezTo>
                    <a:pt x="706763" y="1423949"/>
                    <a:pt x="706953" y="1422616"/>
                    <a:pt x="707239" y="1421282"/>
                  </a:cubicBezTo>
                  <a:cubicBezTo>
                    <a:pt x="707239" y="1420996"/>
                    <a:pt x="707335" y="1420806"/>
                    <a:pt x="707335" y="1420520"/>
                  </a:cubicBezTo>
                  <a:cubicBezTo>
                    <a:pt x="707620" y="1418901"/>
                    <a:pt x="705810" y="1416615"/>
                    <a:pt x="705430" y="1416234"/>
                  </a:cubicBezTo>
                  <a:cubicBezTo>
                    <a:pt x="704953" y="1415758"/>
                    <a:pt x="703048" y="1415282"/>
                    <a:pt x="701810" y="1415282"/>
                  </a:cubicBezTo>
                  <a:cubicBezTo>
                    <a:pt x="701619" y="1415282"/>
                    <a:pt x="701429" y="1415282"/>
                    <a:pt x="701239" y="1415282"/>
                  </a:cubicBezTo>
                  <a:cubicBezTo>
                    <a:pt x="699810" y="1415472"/>
                    <a:pt x="698857" y="1418901"/>
                    <a:pt x="698857" y="1419663"/>
                  </a:cubicBezTo>
                  <a:cubicBezTo>
                    <a:pt x="698857" y="1419949"/>
                    <a:pt x="698857" y="1420234"/>
                    <a:pt x="698857" y="1420520"/>
                  </a:cubicBezTo>
                  <a:cubicBezTo>
                    <a:pt x="698857" y="1421187"/>
                    <a:pt x="698953" y="1421854"/>
                    <a:pt x="698571" y="1422140"/>
                  </a:cubicBezTo>
                  <a:cubicBezTo>
                    <a:pt x="698095" y="1422044"/>
                    <a:pt x="697143" y="1420139"/>
                    <a:pt x="696761" y="1419472"/>
                  </a:cubicBezTo>
                  <a:lnTo>
                    <a:pt x="696571" y="1418996"/>
                  </a:lnTo>
                  <a:cubicBezTo>
                    <a:pt x="696000" y="1417949"/>
                    <a:pt x="695428" y="1416043"/>
                    <a:pt x="695142" y="1415091"/>
                  </a:cubicBezTo>
                  <a:cubicBezTo>
                    <a:pt x="695047" y="1414710"/>
                    <a:pt x="695524" y="1414138"/>
                    <a:pt x="696000" y="1413662"/>
                  </a:cubicBezTo>
                  <a:cubicBezTo>
                    <a:pt x="696381" y="1413281"/>
                    <a:pt x="696761" y="1412805"/>
                    <a:pt x="697048" y="1412329"/>
                  </a:cubicBezTo>
                  <a:cubicBezTo>
                    <a:pt x="697238" y="1411948"/>
                    <a:pt x="697143" y="1411757"/>
                    <a:pt x="697048" y="1411567"/>
                  </a:cubicBezTo>
                  <a:cubicBezTo>
                    <a:pt x="696667" y="1411186"/>
                    <a:pt x="695905" y="1411376"/>
                    <a:pt x="694762" y="1411567"/>
                  </a:cubicBezTo>
                  <a:cubicBezTo>
                    <a:pt x="693999" y="1411757"/>
                    <a:pt x="693143" y="1411948"/>
                    <a:pt x="692666" y="1411853"/>
                  </a:cubicBezTo>
                  <a:cubicBezTo>
                    <a:pt x="691523" y="1411757"/>
                    <a:pt x="690666" y="1409471"/>
                    <a:pt x="690666" y="1408995"/>
                  </a:cubicBezTo>
                  <a:cubicBezTo>
                    <a:pt x="690666" y="1408424"/>
                    <a:pt x="690094" y="1407757"/>
                    <a:pt x="689142" y="1406709"/>
                  </a:cubicBezTo>
                  <a:cubicBezTo>
                    <a:pt x="688856" y="1406423"/>
                    <a:pt x="688665" y="1406138"/>
                    <a:pt x="688475" y="1405947"/>
                  </a:cubicBezTo>
                  <a:cubicBezTo>
                    <a:pt x="688285" y="1405661"/>
                    <a:pt x="687809" y="1405280"/>
                    <a:pt x="687332" y="1404804"/>
                  </a:cubicBezTo>
                  <a:cubicBezTo>
                    <a:pt x="686665" y="1404233"/>
                    <a:pt x="685999" y="1403566"/>
                    <a:pt x="685713" y="1403090"/>
                  </a:cubicBezTo>
                  <a:cubicBezTo>
                    <a:pt x="685046" y="1402137"/>
                    <a:pt x="684379" y="1402137"/>
                    <a:pt x="683712" y="1402137"/>
                  </a:cubicBezTo>
                  <a:lnTo>
                    <a:pt x="683331" y="1402137"/>
                  </a:lnTo>
                  <a:cubicBezTo>
                    <a:pt x="683046" y="1402137"/>
                    <a:pt x="682760" y="1402137"/>
                    <a:pt x="682379" y="1402232"/>
                  </a:cubicBezTo>
                  <a:cubicBezTo>
                    <a:pt x="681712" y="1402328"/>
                    <a:pt x="681046" y="1402423"/>
                    <a:pt x="680379" y="1402042"/>
                  </a:cubicBezTo>
                  <a:cubicBezTo>
                    <a:pt x="679331" y="1401470"/>
                    <a:pt x="677902" y="1401089"/>
                    <a:pt x="676569" y="1400804"/>
                  </a:cubicBezTo>
                  <a:lnTo>
                    <a:pt x="676188" y="1400708"/>
                  </a:lnTo>
                  <a:cubicBezTo>
                    <a:pt x="675902" y="1400613"/>
                    <a:pt x="675902" y="1400518"/>
                    <a:pt x="675902" y="1400422"/>
                  </a:cubicBezTo>
                  <a:cubicBezTo>
                    <a:pt x="675902" y="1399946"/>
                    <a:pt x="676664" y="1399184"/>
                    <a:pt x="677140" y="1398994"/>
                  </a:cubicBezTo>
                  <a:cubicBezTo>
                    <a:pt x="677426" y="1398899"/>
                    <a:pt x="677711" y="1398708"/>
                    <a:pt x="677807" y="1398422"/>
                  </a:cubicBezTo>
                  <a:cubicBezTo>
                    <a:pt x="678093" y="1397755"/>
                    <a:pt x="677521" y="1396708"/>
                    <a:pt x="675712" y="1394517"/>
                  </a:cubicBezTo>
                  <a:cubicBezTo>
                    <a:pt x="675521" y="1394326"/>
                    <a:pt x="675045" y="1393660"/>
                    <a:pt x="674283" y="1393850"/>
                  </a:cubicBezTo>
                  <a:cubicBezTo>
                    <a:pt x="673426" y="1394041"/>
                    <a:pt x="673044" y="1395374"/>
                    <a:pt x="672759" y="1396517"/>
                  </a:cubicBezTo>
                  <a:cubicBezTo>
                    <a:pt x="672664" y="1396803"/>
                    <a:pt x="672568" y="1397184"/>
                    <a:pt x="672568" y="1397279"/>
                  </a:cubicBezTo>
                  <a:cubicBezTo>
                    <a:pt x="672568" y="1397375"/>
                    <a:pt x="672473" y="1397375"/>
                    <a:pt x="672473" y="1397375"/>
                  </a:cubicBezTo>
                  <a:cubicBezTo>
                    <a:pt x="672378" y="1397279"/>
                    <a:pt x="672092" y="1397089"/>
                    <a:pt x="671425" y="1396327"/>
                  </a:cubicBezTo>
                  <a:cubicBezTo>
                    <a:pt x="670758" y="1395565"/>
                    <a:pt x="671140" y="1394326"/>
                    <a:pt x="671521" y="1393279"/>
                  </a:cubicBezTo>
                  <a:cubicBezTo>
                    <a:pt x="671616" y="1392898"/>
                    <a:pt x="671711" y="1392517"/>
                    <a:pt x="671806" y="1392231"/>
                  </a:cubicBezTo>
                  <a:cubicBezTo>
                    <a:pt x="672092" y="1390802"/>
                    <a:pt x="671330" y="1388230"/>
                    <a:pt x="670854" y="1386992"/>
                  </a:cubicBezTo>
                  <a:cubicBezTo>
                    <a:pt x="670473" y="1385945"/>
                    <a:pt x="670378" y="1384516"/>
                    <a:pt x="670663" y="1382706"/>
                  </a:cubicBezTo>
                  <a:cubicBezTo>
                    <a:pt x="670758" y="1382420"/>
                    <a:pt x="670854" y="1382325"/>
                    <a:pt x="670949" y="1382325"/>
                  </a:cubicBezTo>
                  <a:cubicBezTo>
                    <a:pt x="671330" y="1382134"/>
                    <a:pt x="672187" y="1382134"/>
                    <a:pt x="673044" y="1382325"/>
                  </a:cubicBezTo>
                  <a:cubicBezTo>
                    <a:pt x="673426" y="1382611"/>
                    <a:pt x="674093" y="1385373"/>
                    <a:pt x="674283" y="1386421"/>
                  </a:cubicBezTo>
                  <a:cubicBezTo>
                    <a:pt x="674378" y="1387373"/>
                    <a:pt x="675712" y="1391279"/>
                    <a:pt x="676283" y="1392612"/>
                  </a:cubicBezTo>
                  <a:cubicBezTo>
                    <a:pt x="676569" y="1393279"/>
                    <a:pt x="676950" y="1393279"/>
                    <a:pt x="677140" y="1393183"/>
                  </a:cubicBezTo>
                  <a:cubicBezTo>
                    <a:pt x="678188" y="1392993"/>
                    <a:pt x="678855" y="1390326"/>
                    <a:pt x="678950" y="1389659"/>
                  </a:cubicBezTo>
                  <a:cubicBezTo>
                    <a:pt x="679045" y="1387945"/>
                    <a:pt x="679426" y="1387373"/>
                    <a:pt x="679617" y="1387183"/>
                  </a:cubicBezTo>
                  <a:cubicBezTo>
                    <a:pt x="679807" y="1386992"/>
                    <a:pt x="679903" y="1386707"/>
                    <a:pt x="679807" y="1386230"/>
                  </a:cubicBezTo>
                  <a:cubicBezTo>
                    <a:pt x="679617" y="1385278"/>
                    <a:pt x="678569" y="1383563"/>
                    <a:pt x="677617" y="1383278"/>
                  </a:cubicBezTo>
                  <a:cubicBezTo>
                    <a:pt x="676950" y="1383087"/>
                    <a:pt x="676092" y="1381372"/>
                    <a:pt x="676188" y="1380611"/>
                  </a:cubicBezTo>
                  <a:cubicBezTo>
                    <a:pt x="676188" y="1379944"/>
                    <a:pt x="675330" y="1379182"/>
                    <a:pt x="673902" y="1377943"/>
                  </a:cubicBezTo>
                  <a:cubicBezTo>
                    <a:pt x="673140" y="1377277"/>
                    <a:pt x="672283" y="1376705"/>
                    <a:pt x="671997" y="1376229"/>
                  </a:cubicBezTo>
                  <a:cubicBezTo>
                    <a:pt x="671521" y="1375562"/>
                    <a:pt x="671901" y="1374896"/>
                    <a:pt x="672378" y="1374038"/>
                  </a:cubicBezTo>
                  <a:cubicBezTo>
                    <a:pt x="672568" y="1373753"/>
                    <a:pt x="672759" y="1373467"/>
                    <a:pt x="672854" y="1373181"/>
                  </a:cubicBezTo>
                  <a:cubicBezTo>
                    <a:pt x="673235" y="1372324"/>
                    <a:pt x="671997" y="1371371"/>
                    <a:pt x="669901" y="1369942"/>
                  </a:cubicBezTo>
                  <a:cubicBezTo>
                    <a:pt x="669235" y="1369466"/>
                    <a:pt x="668568" y="1368990"/>
                    <a:pt x="668186" y="1368609"/>
                  </a:cubicBezTo>
                  <a:cubicBezTo>
                    <a:pt x="668853" y="1368514"/>
                    <a:pt x="670663" y="1368609"/>
                    <a:pt x="671711" y="1368704"/>
                  </a:cubicBezTo>
                  <a:cubicBezTo>
                    <a:pt x="672473" y="1368800"/>
                    <a:pt x="673235" y="1368800"/>
                    <a:pt x="673711" y="1368800"/>
                  </a:cubicBezTo>
                  <a:cubicBezTo>
                    <a:pt x="674854" y="1368800"/>
                    <a:pt x="675235" y="1368418"/>
                    <a:pt x="675426" y="1368038"/>
                  </a:cubicBezTo>
                  <a:cubicBezTo>
                    <a:pt x="675807" y="1367371"/>
                    <a:pt x="675330" y="1366609"/>
                    <a:pt x="674854" y="1366037"/>
                  </a:cubicBezTo>
                  <a:cubicBezTo>
                    <a:pt x="674283" y="1365466"/>
                    <a:pt x="672759" y="1365275"/>
                    <a:pt x="671330" y="1365180"/>
                  </a:cubicBezTo>
                  <a:cubicBezTo>
                    <a:pt x="670663" y="1365085"/>
                    <a:pt x="669996" y="1365085"/>
                    <a:pt x="669520" y="1364990"/>
                  </a:cubicBezTo>
                  <a:cubicBezTo>
                    <a:pt x="669520" y="1364894"/>
                    <a:pt x="669806" y="1364228"/>
                    <a:pt x="671521" y="1362989"/>
                  </a:cubicBezTo>
                  <a:cubicBezTo>
                    <a:pt x="672568" y="1362227"/>
                    <a:pt x="671997" y="1361561"/>
                    <a:pt x="671616" y="1360989"/>
                  </a:cubicBezTo>
                  <a:cubicBezTo>
                    <a:pt x="671425" y="1360703"/>
                    <a:pt x="671235" y="1360417"/>
                    <a:pt x="671044" y="1360037"/>
                  </a:cubicBezTo>
                  <a:cubicBezTo>
                    <a:pt x="670854" y="1359655"/>
                    <a:pt x="671140" y="1359465"/>
                    <a:pt x="672187" y="1358989"/>
                  </a:cubicBezTo>
                  <a:cubicBezTo>
                    <a:pt x="672664" y="1358798"/>
                    <a:pt x="673235" y="1358513"/>
                    <a:pt x="673521" y="1358132"/>
                  </a:cubicBezTo>
                  <a:cubicBezTo>
                    <a:pt x="673806" y="1357846"/>
                    <a:pt x="673997" y="1357370"/>
                    <a:pt x="673521" y="1356512"/>
                  </a:cubicBezTo>
                  <a:cubicBezTo>
                    <a:pt x="673140" y="1355655"/>
                    <a:pt x="672092" y="1354512"/>
                    <a:pt x="671140" y="1354512"/>
                  </a:cubicBezTo>
                  <a:cubicBezTo>
                    <a:pt x="670092" y="1354512"/>
                    <a:pt x="668568" y="1354988"/>
                    <a:pt x="667425" y="1355655"/>
                  </a:cubicBezTo>
                  <a:cubicBezTo>
                    <a:pt x="666949" y="1355655"/>
                    <a:pt x="665901" y="1353655"/>
                    <a:pt x="665329" y="1352702"/>
                  </a:cubicBezTo>
                  <a:cubicBezTo>
                    <a:pt x="665044" y="1352226"/>
                    <a:pt x="664853" y="1351845"/>
                    <a:pt x="664662" y="1351464"/>
                  </a:cubicBezTo>
                  <a:cubicBezTo>
                    <a:pt x="664281" y="1350892"/>
                    <a:pt x="663805" y="1350892"/>
                    <a:pt x="663615" y="1350892"/>
                  </a:cubicBezTo>
                  <a:cubicBezTo>
                    <a:pt x="662472" y="1351178"/>
                    <a:pt x="661615" y="1354321"/>
                    <a:pt x="661329" y="1355750"/>
                  </a:cubicBezTo>
                  <a:cubicBezTo>
                    <a:pt x="660757" y="1355083"/>
                    <a:pt x="659710" y="1353274"/>
                    <a:pt x="659234" y="1351845"/>
                  </a:cubicBezTo>
                  <a:cubicBezTo>
                    <a:pt x="658757" y="1350321"/>
                    <a:pt x="659519" y="1350035"/>
                    <a:pt x="660853" y="1349464"/>
                  </a:cubicBezTo>
                  <a:cubicBezTo>
                    <a:pt x="661043" y="1349368"/>
                    <a:pt x="661233" y="1349368"/>
                    <a:pt x="661424" y="1349273"/>
                  </a:cubicBezTo>
                  <a:cubicBezTo>
                    <a:pt x="661900" y="1349083"/>
                    <a:pt x="662186" y="1348797"/>
                    <a:pt x="662281" y="1348321"/>
                  </a:cubicBezTo>
                  <a:cubicBezTo>
                    <a:pt x="662472" y="1347273"/>
                    <a:pt x="661329" y="1345844"/>
                    <a:pt x="660662" y="1345368"/>
                  </a:cubicBezTo>
                  <a:cubicBezTo>
                    <a:pt x="660186" y="1344987"/>
                    <a:pt x="661043" y="1343844"/>
                    <a:pt x="661329" y="1343463"/>
                  </a:cubicBezTo>
                  <a:cubicBezTo>
                    <a:pt x="661805" y="1342987"/>
                    <a:pt x="666091" y="1342129"/>
                    <a:pt x="667044" y="1342129"/>
                  </a:cubicBezTo>
                  <a:cubicBezTo>
                    <a:pt x="667901" y="1342129"/>
                    <a:pt x="668092" y="1343272"/>
                    <a:pt x="668092" y="1343654"/>
                  </a:cubicBezTo>
                  <a:cubicBezTo>
                    <a:pt x="668186" y="1344511"/>
                    <a:pt x="668759" y="1345463"/>
                    <a:pt x="669520" y="1346035"/>
                  </a:cubicBezTo>
                  <a:cubicBezTo>
                    <a:pt x="669711" y="1346130"/>
                    <a:pt x="669901" y="1346511"/>
                    <a:pt x="670187" y="1346797"/>
                  </a:cubicBezTo>
                  <a:cubicBezTo>
                    <a:pt x="670758" y="1347559"/>
                    <a:pt x="671425" y="1348416"/>
                    <a:pt x="672283" y="1348607"/>
                  </a:cubicBezTo>
                  <a:cubicBezTo>
                    <a:pt x="672664" y="1348702"/>
                    <a:pt x="673044" y="1348511"/>
                    <a:pt x="673235" y="1348225"/>
                  </a:cubicBezTo>
                  <a:cubicBezTo>
                    <a:pt x="673902" y="1347368"/>
                    <a:pt x="673806" y="1344796"/>
                    <a:pt x="673330" y="1344130"/>
                  </a:cubicBezTo>
                  <a:cubicBezTo>
                    <a:pt x="673140" y="1343749"/>
                    <a:pt x="673616" y="1341558"/>
                    <a:pt x="673806" y="1340510"/>
                  </a:cubicBezTo>
                  <a:cubicBezTo>
                    <a:pt x="673997" y="1339748"/>
                    <a:pt x="674093" y="1339177"/>
                    <a:pt x="674093" y="1338891"/>
                  </a:cubicBezTo>
                  <a:cubicBezTo>
                    <a:pt x="674093" y="1338415"/>
                    <a:pt x="675045" y="1337367"/>
                    <a:pt x="676950" y="1335748"/>
                  </a:cubicBezTo>
                  <a:lnTo>
                    <a:pt x="677235" y="1335462"/>
                  </a:lnTo>
                  <a:cubicBezTo>
                    <a:pt x="678093" y="1334700"/>
                    <a:pt x="678855" y="1331842"/>
                    <a:pt x="678760" y="1330795"/>
                  </a:cubicBezTo>
                  <a:cubicBezTo>
                    <a:pt x="678664" y="1329557"/>
                    <a:pt x="675521" y="1328604"/>
                    <a:pt x="674759" y="1328509"/>
                  </a:cubicBezTo>
                  <a:cubicBezTo>
                    <a:pt x="674378" y="1328318"/>
                    <a:pt x="673997" y="1326508"/>
                    <a:pt x="673902" y="1324508"/>
                  </a:cubicBezTo>
                  <a:cubicBezTo>
                    <a:pt x="673806" y="1323651"/>
                    <a:pt x="674378" y="1323175"/>
                    <a:pt x="675330" y="1322508"/>
                  </a:cubicBezTo>
                  <a:cubicBezTo>
                    <a:pt x="675521" y="1322317"/>
                    <a:pt x="675807" y="1322222"/>
                    <a:pt x="675997" y="1322032"/>
                  </a:cubicBezTo>
                  <a:cubicBezTo>
                    <a:pt x="677045" y="1321270"/>
                    <a:pt x="675997" y="1319650"/>
                    <a:pt x="674854" y="1318031"/>
                  </a:cubicBezTo>
                  <a:cubicBezTo>
                    <a:pt x="674283" y="1317174"/>
                    <a:pt x="673616" y="1316221"/>
                    <a:pt x="673521" y="1315555"/>
                  </a:cubicBezTo>
                  <a:cubicBezTo>
                    <a:pt x="673140" y="1314317"/>
                    <a:pt x="672664" y="1313745"/>
                    <a:pt x="672187" y="1313269"/>
                  </a:cubicBezTo>
                  <a:cubicBezTo>
                    <a:pt x="671901" y="1312983"/>
                    <a:pt x="671711" y="1312697"/>
                    <a:pt x="671425" y="1312316"/>
                  </a:cubicBezTo>
                  <a:cubicBezTo>
                    <a:pt x="671330" y="1312126"/>
                    <a:pt x="671235" y="1311840"/>
                    <a:pt x="671330" y="1311650"/>
                  </a:cubicBezTo>
                  <a:cubicBezTo>
                    <a:pt x="671521" y="1311459"/>
                    <a:pt x="671997" y="1311268"/>
                    <a:pt x="672568" y="1311268"/>
                  </a:cubicBezTo>
                  <a:cubicBezTo>
                    <a:pt x="672759" y="1311268"/>
                    <a:pt x="672949" y="1311173"/>
                    <a:pt x="673140" y="1311078"/>
                  </a:cubicBezTo>
                  <a:cubicBezTo>
                    <a:pt x="673806" y="1310507"/>
                    <a:pt x="673997" y="1308983"/>
                    <a:pt x="674093" y="1306696"/>
                  </a:cubicBezTo>
                  <a:lnTo>
                    <a:pt x="674093" y="1306316"/>
                  </a:lnTo>
                  <a:cubicBezTo>
                    <a:pt x="674187" y="1305363"/>
                    <a:pt x="673616" y="1304125"/>
                    <a:pt x="672949" y="1302791"/>
                  </a:cubicBezTo>
                  <a:cubicBezTo>
                    <a:pt x="672854" y="1302505"/>
                    <a:pt x="672664" y="1302220"/>
                    <a:pt x="672568" y="1301934"/>
                  </a:cubicBezTo>
                  <a:cubicBezTo>
                    <a:pt x="672187" y="1301077"/>
                    <a:pt x="672568" y="1300696"/>
                    <a:pt x="673140" y="1299934"/>
                  </a:cubicBezTo>
                  <a:cubicBezTo>
                    <a:pt x="673426" y="1299553"/>
                    <a:pt x="673806" y="1299172"/>
                    <a:pt x="673997" y="1298696"/>
                  </a:cubicBezTo>
                  <a:cubicBezTo>
                    <a:pt x="674283" y="1298124"/>
                    <a:pt x="674187" y="1297743"/>
                    <a:pt x="673997" y="1297553"/>
                  </a:cubicBezTo>
                  <a:cubicBezTo>
                    <a:pt x="673521" y="1296981"/>
                    <a:pt x="672378" y="1297076"/>
                    <a:pt x="671044" y="1297267"/>
                  </a:cubicBezTo>
                  <a:lnTo>
                    <a:pt x="670758" y="1297267"/>
                  </a:lnTo>
                  <a:cubicBezTo>
                    <a:pt x="669520" y="1297457"/>
                    <a:pt x="668949" y="1298696"/>
                    <a:pt x="668568" y="1299648"/>
                  </a:cubicBezTo>
                  <a:lnTo>
                    <a:pt x="668473" y="1299934"/>
                  </a:lnTo>
                  <a:cubicBezTo>
                    <a:pt x="668186" y="1300600"/>
                    <a:pt x="667044" y="1300982"/>
                    <a:pt x="666377" y="1301267"/>
                  </a:cubicBezTo>
                  <a:lnTo>
                    <a:pt x="666187" y="1301363"/>
                  </a:lnTo>
                  <a:cubicBezTo>
                    <a:pt x="666187" y="1301363"/>
                    <a:pt x="666187" y="1301363"/>
                    <a:pt x="666187" y="1301363"/>
                  </a:cubicBezTo>
                  <a:cubicBezTo>
                    <a:pt x="665615" y="1301363"/>
                    <a:pt x="664186" y="1299362"/>
                    <a:pt x="663805" y="1298696"/>
                  </a:cubicBezTo>
                  <a:lnTo>
                    <a:pt x="663615" y="1298410"/>
                  </a:lnTo>
                  <a:cubicBezTo>
                    <a:pt x="662758" y="1297267"/>
                    <a:pt x="662567" y="1296219"/>
                    <a:pt x="662472" y="1295076"/>
                  </a:cubicBezTo>
                  <a:cubicBezTo>
                    <a:pt x="662472" y="1294695"/>
                    <a:pt x="662472" y="1293742"/>
                    <a:pt x="662376" y="1292600"/>
                  </a:cubicBezTo>
                  <a:cubicBezTo>
                    <a:pt x="662376" y="1290504"/>
                    <a:pt x="662281" y="1287837"/>
                    <a:pt x="662186" y="1286980"/>
                  </a:cubicBezTo>
                  <a:cubicBezTo>
                    <a:pt x="661996" y="1285837"/>
                    <a:pt x="662853" y="1282122"/>
                    <a:pt x="663519" y="1281550"/>
                  </a:cubicBezTo>
                  <a:cubicBezTo>
                    <a:pt x="664853" y="1280408"/>
                    <a:pt x="662472" y="1275264"/>
                    <a:pt x="662376" y="1275264"/>
                  </a:cubicBezTo>
                  <a:cubicBezTo>
                    <a:pt x="661805" y="1274216"/>
                    <a:pt x="661043" y="1272121"/>
                    <a:pt x="660948" y="1270501"/>
                  </a:cubicBezTo>
                  <a:cubicBezTo>
                    <a:pt x="660853" y="1268692"/>
                    <a:pt x="659805" y="1266311"/>
                    <a:pt x="659138" y="1265263"/>
                  </a:cubicBezTo>
                  <a:cubicBezTo>
                    <a:pt x="658471" y="1264310"/>
                    <a:pt x="658281" y="1260215"/>
                    <a:pt x="658376" y="1258405"/>
                  </a:cubicBezTo>
                  <a:cubicBezTo>
                    <a:pt x="658471" y="1257262"/>
                    <a:pt x="659043" y="1257071"/>
                    <a:pt x="659900" y="1256690"/>
                  </a:cubicBezTo>
                  <a:cubicBezTo>
                    <a:pt x="660090" y="1256595"/>
                    <a:pt x="660281" y="1256500"/>
                    <a:pt x="660471" y="1256500"/>
                  </a:cubicBezTo>
                  <a:cubicBezTo>
                    <a:pt x="661710" y="1255928"/>
                    <a:pt x="661615" y="1254690"/>
                    <a:pt x="661615" y="1253357"/>
                  </a:cubicBezTo>
                  <a:lnTo>
                    <a:pt x="661615" y="1253261"/>
                  </a:lnTo>
                  <a:cubicBezTo>
                    <a:pt x="661519" y="1252023"/>
                    <a:pt x="661996" y="1251166"/>
                    <a:pt x="662376" y="1250594"/>
                  </a:cubicBezTo>
                  <a:cubicBezTo>
                    <a:pt x="662662" y="1250118"/>
                    <a:pt x="662567" y="1249166"/>
                    <a:pt x="662376" y="1247546"/>
                  </a:cubicBezTo>
                  <a:cubicBezTo>
                    <a:pt x="662281" y="1246594"/>
                    <a:pt x="662186" y="1245641"/>
                    <a:pt x="662281" y="1245070"/>
                  </a:cubicBezTo>
                  <a:cubicBezTo>
                    <a:pt x="662376" y="1243641"/>
                    <a:pt x="663329" y="1241069"/>
                    <a:pt x="663996" y="1239831"/>
                  </a:cubicBezTo>
                  <a:cubicBezTo>
                    <a:pt x="664662" y="1238688"/>
                    <a:pt x="665234" y="1237545"/>
                    <a:pt x="665901" y="1235926"/>
                  </a:cubicBezTo>
                  <a:cubicBezTo>
                    <a:pt x="666567" y="1234211"/>
                    <a:pt x="665901" y="1230116"/>
                    <a:pt x="665615" y="1228782"/>
                  </a:cubicBezTo>
                  <a:cubicBezTo>
                    <a:pt x="665329" y="1227639"/>
                    <a:pt x="665710" y="1226305"/>
                    <a:pt x="666663" y="1224591"/>
                  </a:cubicBezTo>
                  <a:cubicBezTo>
                    <a:pt x="667234" y="1223638"/>
                    <a:pt x="667139" y="1221448"/>
                    <a:pt x="666472" y="1218019"/>
                  </a:cubicBezTo>
                  <a:cubicBezTo>
                    <a:pt x="666282" y="1217162"/>
                    <a:pt x="666853" y="1216114"/>
                    <a:pt x="667425" y="1214971"/>
                  </a:cubicBezTo>
                  <a:cubicBezTo>
                    <a:pt x="667520" y="1214685"/>
                    <a:pt x="667710" y="1214399"/>
                    <a:pt x="667806" y="1214113"/>
                  </a:cubicBezTo>
                  <a:cubicBezTo>
                    <a:pt x="668377" y="1213066"/>
                    <a:pt x="667234" y="1208589"/>
                    <a:pt x="665710" y="1202969"/>
                  </a:cubicBezTo>
                  <a:cubicBezTo>
                    <a:pt x="665234" y="1201159"/>
                    <a:pt x="664758" y="1199540"/>
                    <a:pt x="664758" y="1199064"/>
                  </a:cubicBezTo>
                  <a:cubicBezTo>
                    <a:pt x="664568" y="1197445"/>
                    <a:pt x="665139" y="1192396"/>
                    <a:pt x="665424" y="1191254"/>
                  </a:cubicBezTo>
                  <a:cubicBezTo>
                    <a:pt x="665805" y="1189539"/>
                    <a:pt x="665901" y="1188301"/>
                    <a:pt x="665615" y="1187634"/>
                  </a:cubicBezTo>
                  <a:cubicBezTo>
                    <a:pt x="665520" y="1187348"/>
                    <a:pt x="665139" y="1186777"/>
                    <a:pt x="664662" y="1186015"/>
                  </a:cubicBezTo>
                  <a:cubicBezTo>
                    <a:pt x="663901" y="1184872"/>
                    <a:pt x="662853" y="1183253"/>
                    <a:pt x="662853" y="1182586"/>
                  </a:cubicBezTo>
                  <a:cubicBezTo>
                    <a:pt x="662758" y="1181824"/>
                    <a:pt x="663329" y="1179633"/>
                    <a:pt x="663710" y="1177728"/>
                  </a:cubicBezTo>
                  <a:cubicBezTo>
                    <a:pt x="663901" y="1176871"/>
                    <a:pt x="664091" y="1176013"/>
                    <a:pt x="664281" y="1175347"/>
                  </a:cubicBezTo>
                  <a:cubicBezTo>
                    <a:pt x="664758" y="1173156"/>
                    <a:pt x="664948" y="1169822"/>
                    <a:pt x="664948" y="1168203"/>
                  </a:cubicBezTo>
                  <a:cubicBezTo>
                    <a:pt x="664948" y="1167155"/>
                    <a:pt x="665996" y="1165726"/>
                    <a:pt x="666949" y="1164393"/>
                  </a:cubicBezTo>
                  <a:cubicBezTo>
                    <a:pt x="667234" y="1164012"/>
                    <a:pt x="667425" y="1163726"/>
                    <a:pt x="667710" y="1163345"/>
                  </a:cubicBezTo>
                  <a:cubicBezTo>
                    <a:pt x="669139" y="1161345"/>
                    <a:pt x="664568" y="1150487"/>
                    <a:pt x="663805" y="1149439"/>
                  </a:cubicBezTo>
                  <a:cubicBezTo>
                    <a:pt x="663234" y="1148677"/>
                    <a:pt x="664948" y="1146772"/>
                    <a:pt x="665901" y="1145724"/>
                  </a:cubicBezTo>
                  <a:cubicBezTo>
                    <a:pt x="666091" y="1145438"/>
                    <a:pt x="666377" y="1145248"/>
                    <a:pt x="666472" y="1145057"/>
                  </a:cubicBezTo>
                  <a:cubicBezTo>
                    <a:pt x="667139" y="1144200"/>
                    <a:pt x="667234" y="1142200"/>
                    <a:pt x="667330" y="1139628"/>
                  </a:cubicBezTo>
                  <a:cubicBezTo>
                    <a:pt x="667330" y="1138961"/>
                    <a:pt x="667330" y="1138390"/>
                    <a:pt x="667425" y="1138009"/>
                  </a:cubicBezTo>
                  <a:cubicBezTo>
                    <a:pt x="667520" y="1136580"/>
                    <a:pt x="666853" y="1135342"/>
                    <a:pt x="666377" y="1134199"/>
                  </a:cubicBezTo>
                  <a:cubicBezTo>
                    <a:pt x="666187" y="1133818"/>
                    <a:pt x="665996" y="1133437"/>
                    <a:pt x="665805" y="1133056"/>
                  </a:cubicBezTo>
                  <a:cubicBezTo>
                    <a:pt x="665329" y="1131722"/>
                    <a:pt x="665139" y="1128960"/>
                    <a:pt x="665234" y="1127817"/>
                  </a:cubicBezTo>
                  <a:cubicBezTo>
                    <a:pt x="665234" y="1127341"/>
                    <a:pt x="665805" y="1125721"/>
                    <a:pt x="666377" y="1124102"/>
                  </a:cubicBezTo>
                  <a:cubicBezTo>
                    <a:pt x="666949" y="1122483"/>
                    <a:pt x="667520" y="1120768"/>
                    <a:pt x="667710" y="1119721"/>
                  </a:cubicBezTo>
                  <a:cubicBezTo>
                    <a:pt x="668186" y="1117530"/>
                    <a:pt x="667330" y="1112958"/>
                    <a:pt x="666758" y="1111815"/>
                  </a:cubicBezTo>
                  <a:cubicBezTo>
                    <a:pt x="666282" y="1110863"/>
                    <a:pt x="666377" y="1106957"/>
                    <a:pt x="666377" y="1106005"/>
                  </a:cubicBezTo>
                  <a:cubicBezTo>
                    <a:pt x="666377" y="1105529"/>
                    <a:pt x="666187" y="1103433"/>
                    <a:pt x="665901" y="1100480"/>
                  </a:cubicBezTo>
                  <a:cubicBezTo>
                    <a:pt x="665710" y="1099051"/>
                    <a:pt x="665615" y="1097623"/>
                    <a:pt x="665520" y="1097146"/>
                  </a:cubicBezTo>
                  <a:cubicBezTo>
                    <a:pt x="665520" y="1096575"/>
                    <a:pt x="665234" y="1095527"/>
                    <a:pt x="664948" y="1094384"/>
                  </a:cubicBezTo>
                  <a:cubicBezTo>
                    <a:pt x="664568" y="1092860"/>
                    <a:pt x="664186" y="1090955"/>
                    <a:pt x="664186" y="1090193"/>
                  </a:cubicBezTo>
                  <a:cubicBezTo>
                    <a:pt x="664186" y="1089908"/>
                    <a:pt x="664186" y="1089622"/>
                    <a:pt x="664281" y="1089336"/>
                  </a:cubicBezTo>
                  <a:cubicBezTo>
                    <a:pt x="664377" y="1088003"/>
                    <a:pt x="664472" y="1086383"/>
                    <a:pt x="664281" y="1085050"/>
                  </a:cubicBezTo>
                  <a:cubicBezTo>
                    <a:pt x="664758" y="1084669"/>
                    <a:pt x="665520" y="1084288"/>
                    <a:pt x="666187" y="1084097"/>
                  </a:cubicBezTo>
                  <a:cubicBezTo>
                    <a:pt x="666472" y="1084002"/>
                    <a:pt x="666663" y="1083907"/>
                    <a:pt x="666853" y="1083812"/>
                  </a:cubicBezTo>
                  <a:cubicBezTo>
                    <a:pt x="667615" y="1083430"/>
                    <a:pt x="668282" y="1082859"/>
                    <a:pt x="668759" y="1082097"/>
                  </a:cubicBezTo>
                  <a:cubicBezTo>
                    <a:pt x="668949" y="1081716"/>
                    <a:pt x="669711" y="1081145"/>
                    <a:pt x="670187" y="1080763"/>
                  </a:cubicBezTo>
                  <a:lnTo>
                    <a:pt x="672092" y="1081525"/>
                  </a:lnTo>
                  <a:cubicBezTo>
                    <a:pt x="672473" y="1082002"/>
                    <a:pt x="673044" y="1082859"/>
                    <a:pt x="672949" y="1083335"/>
                  </a:cubicBezTo>
                  <a:cubicBezTo>
                    <a:pt x="672854" y="1084097"/>
                    <a:pt x="672949" y="1087050"/>
                    <a:pt x="673426" y="1087812"/>
                  </a:cubicBezTo>
                  <a:cubicBezTo>
                    <a:pt x="673711" y="1088383"/>
                    <a:pt x="674569" y="1089146"/>
                    <a:pt x="675330" y="1089812"/>
                  </a:cubicBezTo>
                  <a:cubicBezTo>
                    <a:pt x="675616" y="1090098"/>
                    <a:pt x="675902" y="1090384"/>
                    <a:pt x="676188" y="1090574"/>
                  </a:cubicBezTo>
                  <a:cubicBezTo>
                    <a:pt x="676283" y="1090670"/>
                    <a:pt x="676474" y="1090860"/>
                    <a:pt x="676664" y="1091050"/>
                  </a:cubicBezTo>
                  <a:cubicBezTo>
                    <a:pt x="677235" y="1091622"/>
                    <a:pt x="678474" y="1092670"/>
                    <a:pt x="678284" y="1093146"/>
                  </a:cubicBezTo>
                  <a:cubicBezTo>
                    <a:pt x="678188" y="1093337"/>
                    <a:pt x="677998" y="1093813"/>
                    <a:pt x="677711" y="1094384"/>
                  </a:cubicBezTo>
                  <a:cubicBezTo>
                    <a:pt x="675997" y="1097908"/>
                    <a:pt x="675616" y="1099051"/>
                    <a:pt x="675807" y="1099528"/>
                  </a:cubicBezTo>
                  <a:cubicBezTo>
                    <a:pt x="675902" y="1099718"/>
                    <a:pt x="675997" y="1100004"/>
                    <a:pt x="676092" y="1100290"/>
                  </a:cubicBezTo>
                  <a:cubicBezTo>
                    <a:pt x="676283" y="1101052"/>
                    <a:pt x="676664" y="1102100"/>
                    <a:pt x="677140" y="1102766"/>
                  </a:cubicBezTo>
                  <a:lnTo>
                    <a:pt x="677521" y="1103147"/>
                  </a:lnTo>
                  <a:cubicBezTo>
                    <a:pt x="678093" y="1103814"/>
                    <a:pt x="678760" y="1104576"/>
                    <a:pt x="678664" y="1105243"/>
                  </a:cubicBezTo>
                  <a:cubicBezTo>
                    <a:pt x="678664" y="1105243"/>
                    <a:pt x="678569" y="1110100"/>
                    <a:pt x="679807" y="1110863"/>
                  </a:cubicBezTo>
                  <a:cubicBezTo>
                    <a:pt x="680188" y="1111053"/>
                    <a:pt x="680569" y="1111243"/>
                    <a:pt x="681046" y="1111434"/>
                  </a:cubicBezTo>
                  <a:cubicBezTo>
                    <a:pt x="681998" y="1111720"/>
                    <a:pt x="682665" y="1112005"/>
                    <a:pt x="682569" y="1112387"/>
                  </a:cubicBezTo>
                  <a:cubicBezTo>
                    <a:pt x="682569" y="1113053"/>
                    <a:pt x="682951" y="1114577"/>
                    <a:pt x="683522" y="1116673"/>
                  </a:cubicBezTo>
                  <a:cubicBezTo>
                    <a:pt x="683808" y="1117721"/>
                    <a:pt x="684189" y="1119054"/>
                    <a:pt x="684189" y="1119340"/>
                  </a:cubicBezTo>
                  <a:cubicBezTo>
                    <a:pt x="684189" y="1119625"/>
                    <a:pt x="684284" y="1123340"/>
                    <a:pt x="685332" y="1124007"/>
                  </a:cubicBezTo>
                  <a:cubicBezTo>
                    <a:pt x="686094" y="1124483"/>
                    <a:pt x="690951" y="1124769"/>
                    <a:pt x="692761" y="1124959"/>
                  </a:cubicBezTo>
                  <a:lnTo>
                    <a:pt x="694571" y="1127246"/>
                  </a:lnTo>
                  <a:lnTo>
                    <a:pt x="693047" y="1133246"/>
                  </a:lnTo>
                  <a:lnTo>
                    <a:pt x="687142" y="1138009"/>
                  </a:lnTo>
                  <a:cubicBezTo>
                    <a:pt x="686856" y="1138295"/>
                    <a:pt x="683903" y="1140676"/>
                    <a:pt x="683331" y="1141914"/>
                  </a:cubicBezTo>
                  <a:cubicBezTo>
                    <a:pt x="682855" y="1143057"/>
                    <a:pt x="682379" y="1144295"/>
                    <a:pt x="682760" y="1145533"/>
                  </a:cubicBezTo>
                  <a:cubicBezTo>
                    <a:pt x="683141" y="1146486"/>
                    <a:pt x="683712" y="1148486"/>
                    <a:pt x="683808" y="1149343"/>
                  </a:cubicBezTo>
                  <a:cubicBezTo>
                    <a:pt x="683808" y="1149629"/>
                    <a:pt x="683808" y="1149915"/>
                    <a:pt x="683808" y="1150296"/>
                  </a:cubicBezTo>
                  <a:cubicBezTo>
                    <a:pt x="683808" y="1151058"/>
                    <a:pt x="683808" y="1151820"/>
                    <a:pt x="684094" y="1152487"/>
                  </a:cubicBezTo>
                  <a:cubicBezTo>
                    <a:pt x="684284" y="1152772"/>
                    <a:pt x="684474" y="1153249"/>
                    <a:pt x="684760" y="1153725"/>
                  </a:cubicBezTo>
                  <a:cubicBezTo>
                    <a:pt x="685237" y="1154487"/>
                    <a:pt x="685808" y="1155440"/>
                    <a:pt x="685903" y="1155916"/>
                  </a:cubicBezTo>
                  <a:cubicBezTo>
                    <a:pt x="685999" y="1156773"/>
                    <a:pt x="685999" y="1158583"/>
                    <a:pt x="685808" y="1159726"/>
                  </a:cubicBezTo>
                  <a:cubicBezTo>
                    <a:pt x="685617" y="1160964"/>
                    <a:pt x="685046" y="1162679"/>
                    <a:pt x="684570" y="1163345"/>
                  </a:cubicBezTo>
                  <a:cubicBezTo>
                    <a:pt x="684094" y="1164107"/>
                    <a:pt x="683141" y="1165917"/>
                    <a:pt x="682951" y="1167060"/>
                  </a:cubicBezTo>
                  <a:cubicBezTo>
                    <a:pt x="682760" y="1168013"/>
                    <a:pt x="680760" y="1171346"/>
                    <a:pt x="680093" y="1172489"/>
                  </a:cubicBezTo>
                  <a:lnTo>
                    <a:pt x="679903" y="1172775"/>
                  </a:lnTo>
                  <a:cubicBezTo>
                    <a:pt x="679426" y="1173632"/>
                    <a:pt x="677426" y="1177442"/>
                    <a:pt x="677426" y="1178680"/>
                  </a:cubicBezTo>
                  <a:cubicBezTo>
                    <a:pt x="677331" y="1179919"/>
                    <a:pt x="676855" y="1183062"/>
                    <a:pt x="676569" y="1183538"/>
                  </a:cubicBezTo>
                  <a:cubicBezTo>
                    <a:pt x="676092" y="1184300"/>
                    <a:pt x="675426" y="1187825"/>
                    <a:pt x="675330" y="1188015"/>
                  </a:cubicBezTo>
                  <a:cubicBezTo>
                    <a:pt x="675330" y="1188205"/>
                    <a:pt x="674473" y="1192111"/>
                    <a:pt x="674378" y="1193254"/>
                  </a:cubicBezTo>
                  <a:cubicBezTo>
                    <a:pt x="674187" y="1196111"/>
                    <a:pt x="673902" y="1200969"/>
                    <a:pt x="674283" y="1202112"/>
                  </a:cubicBezTo>
                  <a:cubicBezTo>
                    <a:pt x="674473" y="1202779"/>
                    <a:pt x="675045" y="1203541"/>
                    <a:pt x="675616" y="1204398"/>
                  </a:cubicBezTo>
                  <a:cubicBezTo>
                    <a:pt x="676188" y="1205255"/>
                    <a:pt x="676855" y="1206113"/>
                    <a:pt x="676855" y="1206684"/>
                  </a:cubicBezTo>
                  <a:cubicBezTo>
                    <a:pt x="676855" y="1206970"/>
                    <a:pt x="676855" y="1207446"/>
                    <a:pt x="676855" y="1208017"/>
                  </a:cubicBezTo>
                  <a:cubicBezTo>
                    <a:pt x="676759" y="1209827"/>
                    <a:pt x="676664" y="1212590"/>
                    <a:pt x="677521" y="1213828"/>
                  </a:cubicBezTo>
                  <a:cubicBezTo>
                    <a:pt x="677902" y="1214304"/>
                    <a:pt x="678378" y="1214875"/>
                    <a:pt x="678855" y="1215542"/>
                  </a:cubicBezTo>
                  <a:cubicBezTo>
                    <a:pt x="679807" y="1216780"/>
                    <a:pt x="681046" y="1218400"/>
                    <a:pt x="681331" y="1218876"/>
                  </a:cubicBezTo>
                  <a:cubicBezTo>
                    <a:pt x="681617" y="1219352"/>
                    <a:pt x="681331" y="1222686"/>
                    <a:pt x="681236" y="1223734"/>
                  </a:cubicBezTo>
                  <a:lnTo>
                    <a:pt x="681141" y="1224400"/>
                  </a:lnTo>
                  <a:cubicBezTo>
                    <a:pt x="681046" y="1225258"/>
                    <a:pt x="681522" y="1226401"/>
                    <a:pt x="681998" y="1227449"/>
                  </a:cubicBezTo>
                  <a:cubicBezTo>
                    <a:pt x="682093" y="1227734"/>
                    <a:pt x="682189" y="1227925"/>
                    <a:pt x="682284" y="1228115"/>
                  </a:cubicBezTo>
                  <a:cubicBezTo>
                    <a:pt x="682665" y="1229258"/>
                    <a:pt x="683046" y="1232687"/>
                    <a:pt x="682569" y="1233163"/>
                  </a:cubicBezTo>
                  <a:cubicBezTo>
                    <a:pt x="682189" y="1233640"/>
                    <a:pt x="681808" y="1234688"/>
                    <a:pt x="681426" y="1236212"/>
                  </a:cubicBezTo>
                  <a:cubicBezTo>
                    <a:pt x="681236" y="1236783"/>
                    <a:pt x="681046" y="1237545"/>
                    <a:pt x="680950" y="1237640"/>
                  </a:cubicBezTo>
                  <a:cubicBezTo>
                    <a:pt x="680569" y="1238117"/>
                    <a:pt x="679807" y="1240117"/>
                    <a:pt x="679903" y="1241260"/>
                  </a:cubicBezTo>
                  <a:cubicBezTo>
                    <a:pt x="679903" y="1241546"/>
                    <a:pt x="679998" y="1242022"/>
                    <a:pt x="680188" y="1242688"/>
                  </a:cubicBezTo>
                  <a:cubicBezTo>
                    <a:pt x="680474" y="1243832"/>
                    <a:pt x="680950" y="1245927"/>
                    <a:pt x="680569" y="1246499"/>
                  </a:cubicBezTo>
                  <a:cubicBezTo>
                    <a:pt x="679807" y="1247451"/>
                    <a:pt x="677711" y="1250594"/>
                    <a:pt x="677521" y="1251547"/>
                  </a:cubicBezTo>
                  <a:cubicBezTo>
                    <a:pt x="677331" y="1252213"/>
                    <a:pt x="676664" y="1255452"/>
                    <a:pt x="676569" y="1256500"/>
                  </a:cubicBezTo>
                  <a:cubicBezTo>
                    <a:pt x="676474" y="1257547"/>
                    <a:pt x="677902" y="1261167"/>
                    <a:pt x="678474" y="1261643"/>
                  </a:cubicBezTo>
                  <a:lnTo>
                    <a:pt x="678569" y="1261738"/>
                  </a:lnTo>
                  <a:cubicBezTo>
                    <a:pt x="680855" y="1264025"/>
                    <a:pt x="681331" y="1265263"/>
                    <a:pt x="681331" y="1265834"/>
                  </a:cubicBezTo>
                  <a:cubicBezTo>
                    <a:pt x="681331" y="1266215"/>
                    <a:pt x="681426" y="1266692"/>
                    <a:pt x="681426" y="1267263"/>
                  </a:cubicBezTo>
                  <a:cubicBezTo>
                    <a:pt x="681522" y="1268311"/>
                    <a:pt x="681617" y="1270311"/>
                    <a:pt x="681426" y="1270787"/>
                  </a:cubicBezTo>
                  <a:cubicBezTo>
                    <a:pt x="680665" y="1270978"/>
                    <a:pt x="678664" y="1271549"/>
                    <a:pt x="678093" y="1272597"/>
                  </a:cubicBezTo>
                  <a:cubicBezTo>
                    <a:pt x="677617" y="1273359"/>
                    <a:pt x="676664" y="1276217"/>
                    <a:pt x="677235" y="1277169"/>
                  </a:cubicBezTo>
                  <a:cubicBezTo>
                    <a:pt x="677711" y="1278026"/>
                    <a:pt x="678664" y="1280026"/>
                    <a:pt x="678569" y="1281265"/>
                  </a:cubicBezTo>
                  <a:cubicBezTo>
                    <a:pt x="678474" y="1282598"/>
                    <a:pt x="678188" y="1286884"/>
                    <a:pt x="677998" y="1287837"/>
                  </a:cubicBezTo>
                  <a:cubicBezTo>
                    <a:pt x="677998" y="1287932"/>
                    <a:pt x="676474" y="1295171"/>
                    <a:pt x="677617" y="1296124"/>
                  </a:cubicBezTo>
                  <a:cubicBezTo>
                    <a:pt x="677807" y="1296219"/>
                    <a:pt x="677902" y="1296409"/>
                    <a:pt x="678093" y="1296505"/>
                  </a:cubicBezTo>
                  <a:cubicBezTo>
                    <a:pt x="678855" y="1297076"/>
                    <a:pt x="679712" y="1297743"/>
                    <a:pt x="679807" y="1298505"/>
                  </a:cubicBezTo>
                  <a:cubicBezTo>
                    <a:pt x="679998" y="1299458"/>
                    <a:pt x="680283" y="1302696"/>
                    <a:pt x="680188" y="1303553"/>
                  </a:cubicBezTo>
                  <a:cubicBezTo>
                    <a:pt x="680188" y="1304029"/>
                    <a:pt x="679998" y="1304982"/>
                    <a:pt x="679903" y="1305839"/>
                  </a:cubicBezTo>
                  <a:cubicBezTo>
                    <a:pt x="679807" y="1306696"/>
                    <a:pt x="679617" y="1307458"/>
                    <a:pt x="679617" y="1307840"/>
                  </a:cubicBezTo>
                  <a:cubicBezTo>
                    <a:pt x="679617" y="1308316"/>
                    <a:pt x="679903" y="1309268"/>
                    <a:pt x="680283" y="1310507"/>
                  </a:cubicBezTo>
                  <a:cubicBezTo>
                    <a:pt x="680474" y="1310983"/>
                    <a:pt x="680569" y="1311364"/>
                    <a:pt x="680569" y="1311554"/>
                  </a:cubicBezTo>
                  <a:cubicBezTo>
                    <a:pt x="680665" y="1311935"/>
                    <a:pt x="681236" y="1312888"/>
                    <a:pt x="682569" y="1315079"/>
                  </a:cubicBezTo>
                  <a:cubicBezTo>
                    <a:pt x="683141" y="1316031"/>
                    <a:pt x="683808" y="1317079"/>
                    <a:pt x="683903" y="1317269"/>
                  </a:cubicBezTo>
                  <a:cubicBezTo>
                    <a:pt x="683998" y="1317555"/>
                    <a:pt x="684189" y="1319079"/>
                    <a:pt x="684570" y="1321270"/>
                  </a:cubicBezTo>
                  <a:cubicBezTo>
                    <a:pt x="684570" y="1321460"/>
                    <a:pt x="684665" y="1321841"/>
                    <a:pt x="684760" y="1322317"/>
                  </a:cubicBezTo>
                  <a:cubicBezTo>
                    <a:pt x="684951" y="1323270"/>
                    <a:pt x="685237" y="1324413"/>
                    <a:pt x="685237" y="1325080"/>
                  </a:cubicBezTo>
                  <a:cubicBezTo>
                    <a:pt x="685141" y="1325937"/>
                    <a:pt x="685141" y="1329461"/>
                    <a:pt x="685237" y="1330033"/>
                  </a:cubicBezTo>
                  <a:cubicBezTo>
                    <a:pt x="685332" y="1330509"/>
                    <a:pt x="685617" y="1331747"/>
                    <a:pt x="686951" y="1331747"/>
                  </a:cubicBezTo>
                  <a:cubicBezTo>
                    <a:pt x="687236" y="1331747"/>
                    <a:pt x="687523" y="1331747"/>
                    <a:pt x="687999" y="1331652"/>
                  </a:cubicBezTo>
                  <a:cubicBezTo>
                    <a:pt x="688665" y="1331557"/>
                    <a:pt x="690190" y="1331462"/>
                    <a:pt x="690475" y="1331652"/>
                  </a:cubicBezTo>
                  <a:cubicBezTo>
                    <a:pt x="690856" y="1332604"/>
                    <a:pt x="690951" y="1333462"/>
                    <a:pt x="690761" y="1333557"/>
                  </a:cubicBezTo>
                  <a:cubicBezTo>
                    <a:pt x="690666" y="1333652"/>
                    <a:pt x="690475" y="1333747"/>
                    <a:pt x="690285" y="1333843"/>
                  </a:cubicBezTo>
                  <a:cubicBezTo>
                    <a:pt x="689618" y="1334129"/>
                    <a:pt x="688475" y="1334700"/>
                    <a:pt x="688665" y="1335843"/>
                  </a:cubicBezTo>
                  <a:cubicBezTo>
                    <a:pt x="688761" y="1336319"/>
                    <a:pt x="688856" y="1336700"/>
                    <a:pt x="689046" y="1337176"/>
                  </a:cubicBezTo>
                  <a:cubicBezTo>
                    <a:pt x="689237" y="1337938"/>
                    <a:pt x="689523" y="1338700"/>
                    <a:pt x="689523" y="1339367"/>
                  </a:cubicBezTo>
                  <a:cubicBezTo>
                    <a:pt x="689523" y="1339653"/>
                    <a:pt x="689523" y="1339939"/>
                    <a:pt x="689428" y="1340225"/>
                  </a:cubicBezTo>
                  <a:cubicBezTo>
                    <a:pt x="689332" y="1341272"/>
                    <a:pt x="689237" y="1342415"/>
                    <a:pt x="689428" y="1343368"/>
                  </a:cubicBezTo>
                  <a:cubicBezTo>
                    <a:pt x="689523" y="1343939"/>
                    <a:pt x="690190" y="1344892"/>
                    <a:pt x="690761" y="1345844"/>
                  </a:cubicBezTo>
                  <a:cubicBezTo>
                    <a:pt x="691237" y="1346606"/>
                    <a:pt x="692094" y="1347845"/>
                    <a:pt x="692094" y="1348130"/>
                  </a:cubicBezTo>
                  <a:cubicBezTo>
                    <a:pt x="691714" y="1348892"/>
                    <a:pt x="690571" y="1352988"/>
                    <a:pt x="690285" y="1354226"/>
                  </a:cubicBezTo>
                  <a:cubicBezTo>
                    <a:pt x="690190" y="1354512"/>
                    <a:pt x="690190" y="1354893"/>
                    <a:pt x="690094" y="1355274"/>
                  </a:cubicBezTo>
                  <a:cubicBezTo>
                    <a:pt x="689713" y="1356988"/>
                    <a:pt x="689142" y="1359655"/>
                    <a:pt x="689428" y="1360989"/>
                  </a:cubicBezTo>
                  <a:lnTo>
                    <a:pt x="689618" y="1361942"/>
                  </a:lnTo>
                  <a:cubicBezTo>
                    <a:pt x="689999" y="1363466"/>
                    <a:pt x="690666" y="1366418"/>
                    <a:pt x="690475" y="1367180"/>
                  </a:cubicBezTo>
                  <a:cubicBezTo>
                    <a:pt x="690380" y="1367561"/>
                    <a:pt x="690094" y="1367847"/>
                    <a:pt x="689808" y="1368228"/>
                  </a:cubicBezTo>
                  <a:cubicBezTo>
                    <a:pt x="689332" y="1368704"/>
                    <a:pt x="688856" y="1369276"/>
                    <a:pt x="688856" y="1370038"/>
                  </a:cubicBezTo>
                  <a:cubicBezTo>
                    <a:pt x="688856" y="1370514"/>
                    <a:pt x="688856" y="1371276"/>
                    <a:pt x="688951" y="1372038"/>
                  </a:cubicBezTo>
                  <a:cubicBezTo>
                    <a:pt x="689046" y="1373181"/>
                    <a:pt x="689142" y="1374515"/>
                    <a:pt x="688951" y="1375276"/>
                  </a:cubicBezTo>
                  <a:cubicBezTo>
                    <a:pt x="688951" y="1375562"/>
                    <a:pt x="688856" y="1375848"/>
                    <a:pt x="688761" y="1376229"/>
                  </a:cubicBezTo>
                  <a:cubicBezTo>
                    <a:pt x="688285" y="1378705"/>
                    <a:pt x="687903" y="1380706"/>
                    <a:pt x="688856" y="1381468"/>
                  </a:cubicBezTo>
                  <a:lnTo>
                    <a:pt x="689142" y="1381658"/>
                  </a:lnTo>
                  <a:cubicBezTo>
                    <a:pt x="689904" y="1382230"/>
                    <a:pt x="690094" y="1382325"/>
                    <a:pt x="690571" y="1383087"/>
                  </a:cubicBezTo>
                  <a:cubicBezTo>
                    <a:pt x="690666" y="1383278"/>
                    <a:pt x="690856" y="1383563"/>
                    <a:pt x="691142" y="1383849"/>
                  </a:cubicBezTo>
                  <a:cubicBezTo>
                    <a:pt x="691999" y="1384897"/>
                    <a:pt x="693428" y="1386611"/>
                    <a:pt x="692856" y="1387945"/>
                  </a:cubicBezTo>
                  <a:lnTo>
                    <a:pt x="692761" y="1388135"/>
                  </a:lnTo>
                  <a:cubicBezTo>
                    <a:pt x="691618" y="1391088"/>
                    <a:pt x="690856" y="1393374"/>
                    <a:pt x="691904" y="1393850"/>
                  </a:cubicBezTo>
                  <a:cubicBezTo>
                    <a:pt x="693523" y="1394708"/>
                    <a:pt x="696190" y="1396327"/>
                    <a:pt x="696285" y="1396898"/>
                  </a:cubicBezTo>
                  <a:lnTo>
                    <a:pt x="696285" y="1397184"/>
                  </a:lnTo>
                  <a:cubicBezTo>
                    <a:pt x="696381" y="1398137"/>
                    <a:pt x="696571" y="1399946"/>
                    <a:pt x="697048" y="1400899"/>
                  </a:cubicBezTo>
                  <a:cubicBezTo>
                    <a:pt x="697524" y="1401851"/>
                    <a:pt x="699143" y="1405185"/>
                    <a:pt x="699143" y="1405185"/>
                  </a:cubicBezTo>
                  <a:lnTo>
                    <a:pt x="699238" y="1405375"/>
                  </a:lnTo>
                  <a:lnTo>
                    <a:pt x="712764" y="1405185"/>
                  </a:lnTo>
                  <a:lnTo>
                    <a:pt x="719336" y="1407185"/>
                  </a:lnTo>
                  <a:cubicBezTo>
                    <a:pt x="718193" y="1408233"/>
                    <a:pt x="717621" y="1409471"/>
                    <a:pt x="717145" y="1410805"/>
                  </a:cubicBezTo>
                  <a:close/>
                  <a:moveTo>
                    <a:pt x="773534" y="1228211"/>
                  </a:moveTo>
                  <a:cubicBezTo>
                    <a:pt x="774105" y="1228496"/>
                    <a:pt x="774676" y="1228687"/>
                    <a:pt x="775248" y="1228972"/>
                  </a:cubicBezTo>
                  <a:cubicBezTo>
                    <a:pt x="776867" y="1229639"/>
                    <a:pt x="778296" y="1230211"/>
                    <a:pt x="778868" y="1231544"/>
                  </a:cubicBezTo>
                  <a:cubicBezTo>
                    <a:pt x="779534" y="1233163"/>
                    <a:pt x="779820" y="1235545"/>
                    <a:pt x="780105" y="1237164"/>
                  </a:cubicBezTo>
                  <a:lnTo>
                    <a:pt x="780201" y="1237926"/>
                  </a:lnTo>
                  <a:cubicBezTo>
                    <a:pt x="780391" y="1239545"/>
                    <a:pt x="781915" y="1242403"/>
                    <a:pt x="783344" y="1242403"/>
                  </a:cubicBezTo>
                  <a:cubicBezTo>
                    <a:pt x="783725" y="1242403"/>
                    <a:pt x="784106" y="1242308"/>
                    <a:pt x="784487" y="1242212"/>
                  </a:cubicBezTo>
                  <a:cubicBezTo>
                    <a:pt x="785058" y="1242117"/>
                    <a:pt x="785916" y="1241926"/>
                    <a:pt x="786201" y="1242117"/>
                  </a:cubicBezTo>
                  <a:cubicBezTo>
                    <a:pt x="786297" y="1242212"/>
                    <a:pt x="786297" y="1242308"/>
                    <a:pt x="786297" y="1242593"/>
                  </a:cubicBezTo>
                  <a:cubicBezTo>
                    <a:pt x="786201" y="1244593"/>
                    <a:pt x="784582" y="1250880"/>
                    <a:pt x="783820" y="1251451"/>
                  </a:cubicBezTo>
                  <a:cubicBezTo>
                    <a:pt x="783630" y="1251547"/>
                    <a:pt x="783439" y="1251737"/>
                    <a:pt x="783249" y="1251928"/>
                  </a:cubicBezTo>
                  <a:cubicBezTo>
                    <a:pt x="782296" y="1252595"/>
                    <a:pt x="781058" y="1253547"/>
                    <a:pt x="780772" y="1254690"/>
                  </a:cubicBezTo>
                  <a:cubicBezTo>
                    <a:pt x="780487" y="1255928"/>
                    <a:pt x="779344" y="1258881"/>
                    <a:pt x="778010" y="1259833"/>
                  </a:cubicBezTo>
                  <a:cubicBezTo>
                    <a:pt x="776581" y="1260881"/>
                    <a:pt x="768104" y="1264501"/>
                    <a:pt x="765628" y="1265453"/>
                  </a:cubicBezTo>
                  <a:cubicBezTo>
                    <a:pt x="763436" y="1266311"/>
                    <a:pt x="757436" y="1267739"/>
                    <a:pt x="755531" y="1268025"/>
                  </a:cubicBezTo>
                  <a:cubicBezTo>
                    <a:pt x="755055" y="1268120"/>
                    <a:pt x="754198" y="1268120"/>
                    <a:pt x="753340" y="1268120"/>
                  </a:cubicBezTo>
                  <a:cubicBezTo>
                    <a:pt x="750959" y="1268216"/>
                    <a:pt x="749435" y="1268311"/>
                    <a:pt x="748768" y="1268978"/>
                  </a:cubicBezTo>
                  <a:cubicBezTo>
                    <a:pt x="748578" y="1269168"/>
                    <a:pt x="748483" y="1269454"/>
                    <a:pt x="748483" y="1269740"/>
                  </a:cubicBezTo>
                  <a:cubicBezTo>
                    <a:pt x="748578" y="1270121"/>
                    <a:pt x="748673" y="1270597"/>
                    <a:pt x="748864" y="1271168"/>
                  </a:cubicBezTo>
                  <a:cubicBezTo>
                    <a:pt x="749149" y="1272311"/>
                    <a:pt x="749911" y="1274692"/>
                    <a:pt x="749244" y="1275169"/>
                  </a:cubicBezTo>
                  <a:cubicBezTo>
                    <a:pt x="748292" y="1275740"/>
                    <a:pt x="746578" y="1276979"/>
                    <a:pt x="747244" y="1278693"/>
                  </a:cubicBezTo>
                  <a:cubicBezTo>
                    <a:pt x="748197" y="1281074"/>
                    <a:pt x="749244" y="1285075"/>
                    <a:pt x="748768" y="1285646"/>
                  </a:cubicBezTo>
                  <a:cubicBezTo>
                    <a:pt x="746863" y="1287456"/>
                    <a:pt x="743625" y="1290028"/>
                    <a:pt x="742863" y="1290123"/>
                  </a:cubicBezTo>
                  <a:cubicBezTo>
                    <a:pt x="742291" y="1290218"/>
                    <a:pt x="740196" y="1289837"/>
                    <a:pt x="738481" y="1289647"/>
                  </a:cubicBezTo>
                  <a:cubicBezTo>
                    <a:pt x="736957" y="1289456"/>
                    <a:pt x="735624" y="1289266"/>
                    <a:pt x="735052" y="1289266"/>
                  </a:cubicBezTo>
                  <a:cubicBezTo>
                    <a:pt x="734290" y="1289266"/>
                    <a:pt x="733624" y="1289456"/>
                    <a:pt x="732957" y="1289647"/>
                  </a:cubicBezTo>
                  <a:cubicBezTo>
                    <a:pt x="732385" y="1289742"/>
                    <a:pt x="731814" y="1289933"/>
                    <a:pt x="731337" y="1289933"/>
                  </a:cubicBezTo>
                  <a:cubicBezTo>
                    <a:pt x="731147" y="1289933"/>
                    <a:pt x="730861" y="1289837"/>
                    <a:pt x="730576" y="1289837"/>
                  </a:cubicBezTo>
                  <a:cubicBezTo>
                    <a:pt x="730004" y="1289742"/>
                    <a:pt x="729337" y="1289551"/>
                    <a:pt x="728766" y="1289933"/>
                  </a:cubicBezTo>
                  <a:cubicBezTo>
                    <a:pt x="728290" y="1290218"/>
                    <a:pt x="728099" y="1290790"/>
                    <a:pt x="728099" y="1291552"/>
                  </a:cubicBezTo>
                  <a:cubicBezTo>
                    <a:pt x="728004" y="1293457"/>
                    <a:pt x="728766" y="1295362"/>
                    <a:pt x="729337" y="1296695"/>
                  </a:cubicBezTo>
                  <a:cubicBezTo>
                    <a:pt x="729433" y="1296981"/>
                    <a:pt x="729528" y="1297267"/>
                    <a:pt x="729623" y="1297457"/>
                  </a:cubicBezTo>
                  <a:cubicBezTo>
                    <a:pt x="730004" y="1298505"/>
                    <a:pt x="730671" y="1299838"/>
                    <a:pt x="731909" y="1300029"/>
                  </a:cubicBezTo>
                  <a:cubicBezTo>
                    <a:pt x="732195" y="1300124"/>
                    <a:pt x="732671" y="1300220"/>
                    <a:pt x="733052" y="1300410"/>
                  </a:cubicBezTo>
                  <a:cubicBezTo>
                    <a:pt x="733719" y="1300696"/>
                    <a:pt x="734576" y="1300982"/>
                    <a:pt x="735434" y="1300982"/>
                  </a:cubicBezTo>
                  <a:cubicBezTo>
                    <a:pt x="735719" y="1300982"/>
                    <a:pt x="736100" y="1300982"/>
                    <a:pt x="736481" y="1300982"/>
                  </a:cubicBezTo>
                  <a:cubicBezTo>
                    <a:pt x="737338" y="1300982"/>
                    <a:pt x="738481" y="1300886"/>
                    <a:pt x="738767" y="1301172"/>
                  </a:cubicBezTo>
                  <a:cubicBezTo>
                    <a:pt x="739243" y="1301648"/>
                    <a:pt x="739815" y="1304315"/>
                    <a:pt x="739719" y="1304982"/>
                  </a:cubicBezTo>
                  <a:cubicBezTo>
                    <a:pt x="739719" y="1305077"/>
                    <a:pt x="739624" y="1305172"/>
                    <a:pt x="739434" y="1305268"/>
                  </a:cubicBezTo>
                  <a:cubicBezTo>
                    <a:pt x="738958" y="1305554"/>
                    <a:pt x="738005" y="1305649"/>
                    <a:pt x="737719" y="1305554"/>
                  </a:cubicBezTo>
                  <a:cubicBezTo>
                    <a:pt x="737148" y="1305458"/>
                    <a:pt x="734100" y="1305554"/>
                    <a:pt x="733338" y="1306411"/>
                  </a:cubicBezTo>
                  <a:cubicBezTo>
                    <a:pt x="733147" y="1306696"/>
                    <a:pt x="733052" y="1306982"/>
                    <a:pt x="733242" y="1307268"/>
                  </a:cubicBezTo>
                  <a:cubicBezTo>
                    <a:pt x="733814" y="1308125"/>
                    <a:pt x="734005" y="1310125"/>
                    <a:pt x="733528" y="1310792"/>
                  </a:cubicBezTo>
                  <a:cubicBezTo>
                    <a:pt x="733338" y="1311078"/>
                    <a:pt x="732957" y="1311459"/>
                    <a:pt x="732480" y="1311840"/>
                  </a:cubicBezTo>
                  <a:cubicBezTo>
                    <a:pt x="731433" y="1312792"/>
                    <a:pt x="730290" y="1313745"/>
                    <a:pt x="730194" y="1314888"/>
                  </a:cubicBezTo>
                  <a:cubicBezTo>
                    <a:pt x="730194" y="1315364"/>
                    <a:pt x="730099" y="1315841"/>
                    <a:pt x="730004" y="1316412"/>
                  </a:cubicBezTo>
                  <a:cubicBezTo>
                    <a:pt x="729814" y="1317650"/>
                    <a:pt x="729718" y="1318984"/>
                    <a:pt x="729909" y="1319746"/>
                  </a:cubicBezTo>
                  <a:cubicBezTo>
                    <a:pt x="730194" y="1321079"/>
                    <a:pt x="730576" y="1324984"/>
                    <a:pt x="730385" y="1325461"/>
                  </a:cubicBezTo>
                  <a:cubicBezTo>
                    <a:pt x="730004" y="1326128"/>
                    <a:pt x="729242" y="1327842"/>
                    <a:pt x="729147" y="1328699"/>
                  </a:cubicBezTo>
                  <a:cubicBezTo>
                    <a:pt x="729051" y="1330033"/>
                    <a:pt x="728385" y="1332700"/>
                    <a:pt x="727908" y="1332890"/>
                  </a:cubicBezTo>
                  <a:cubicBezTo>
                    <a:pt x="727432" y="1333081"/>
                    <a:pt x="720955" y="1335462"/>
                    <a:pt x="720098" y="1336796"/>
                  </a:cubicBezTo>
                  <a:lnTo>
                    <a:pt x="719908" y="1337081"/>
                  </a:lnTo>
                  <a:cubicBezTo>
                    <a:pt x="719050" y="1338320"/>
                    <a:pt x="717526" y="1340605"/>
                    <a:pt x="718955" y="1342511"/>
                  </a:cubicBezTo>
                  <a:cubicBezTo>
                    <a:pt x="720193" y="1344225"/>
                    <a:pt x="723337" y="1347940"/>
                    <a:pt x="724860" y="1348797"/>
                  </a:cubicBezTo>
                  <a:cubicBezTo>
                    <a:pt x="725146" y="1348988"/>
                    <a:pt x="725813" y="1349273"/>
                    <a:pt x="726575" y="1349654"/>
                  </a:cubicBezTo>
                  <a:cubicBezTo>
                    <a:pt x="728575" y="1350702"/>
                    <a:pt x="732862" y="1352797"/>
                    <a:pt x="733338" y="1353559"/>
                  </a:cubicBezTo>
                  <a:cubicBezTo>
                    <a:pt x="734005" y="1354607"/>
                    <a:pt x="734481" y="1356322"/>
                    <a:pt x="734005" y="1357370"/>
                  </a:cubicBezTo>
                  <a:cubicBezTo>
                    <a:pt x="733433" y="1358513"/>
                    <a:pt x="730385" y="1363942"/>
                    <a:pt x="729528" y="1365085"/>
                  </a:cubicBezTo>
                  <a:cubicBezTo>
                    <a:pt x="729147" y="1365656"/>
                    <a:pt x="728385" y="1366133"/>
                    <a:pt x="727623" y="1366704"/>
                  </a:cubicBezTo>
                  <a:cubicBezTo>
                    <a:pt x="726861" y="1367275"/>
                    <a:pt x="726099" y="1367752"/>
                    <a:pt x="725623" y="1368323"/>
                  </a:cubicBezTo>
                  <a:cubicBezTo>
                    <a:pt x="725527" y="1368514"/>
                    <a:pt x="725242" y="1368800"/>
                    <a:pt x="724956" y="1369180"/>
                  </a:cubicBezTo>
                  <a:cubicBezTo>
                    <a:pt x="723813" y="1370704"/>
                    <a:pt x="722003" y="1372991"/>
                    <a:pt x="722479" y="1374610"/>
                  </a:cubicBezTo>
                  <a:cubicBezTo>
                    <a:pt x="723051" y="1376515"/>
                    <a:pt x="723527" y="1379658"/>
                    <a:pt x="723432" y="1380896"/>
                  </a:cubicBezTo>
                  <a:cubicBezTo>
                    <a:pt x="723337" y="1382611"/>
                    <a:pt x="722194" y="1385754"/>
                    <a:pt x="721241" y="1385849"/>
                  </a:cubicBezTo>
                  <a:cubicBezTo>
                    <a:pt x="720765" y="1385945"/>
                    <a:pt x="720003" y="1385659"/>
                    <a:pt x="719336" y="1385468"/>
                  </a:cubicBezTo>
                  <a:cubicBezTo>
                    <a:pt x="718288" y="1385183"/>
                    <a:pt x="717431" y="1384897"/>
                    <a:pt x="716860" y="1385183"/>
                  </a:cubicBezTo>
                  <a:cubicBezTo>
                    <a:pt x="716669" y="1385278"/>
                    <a:pt x="716478" y="1385563"/>
                    <a:pt x="716384" y="1385945"/>
                  </a:cubicBezTo>
                  <a:cubicBezTo>
                    <a:pt x="716288" y="1386992"/>
                    <a:pt x="715621" y="1388802"/>
                    <a:pt x="715240" y="1389754"/>
                  </a:cubicBezTo>
                  <a:cubicBezTo>
                    <a:pt x="715145" y="1390040"/>
                    <a:pt x="715050" y="1390326"/>
                    <a:pt x="714955" y="1390421"/>
                  </a:cubicBezTo>
                  <a:cubicBezTo>
                    <a:pt x="714764" y="1391088"/>
                    <a:pt x="714097" y="1393565"/>
                    <a:pt x="714002" y="1394517"/>
                  </a:cubicBezTo>
                  <a:cubicBezTo>
                    <a:pt x="713907" y="1395565"/>
                    <a:pt x="715811" y="1400518"/>
                    <a:pt x="716955" y="1402137"/>
                  </a:cubicBezTo>
                  <a:lnTo>
                    <a:pt x="716955" y="1402137"/>
                  </a:lnTo>
                  <a:cubicBezTo>
                    <a:pt x="717240" y="1402613"/>
                    <a:pt x="718288" y="1403756"/>
                    <a:pt x="719146" y="1404899"/>
                  </a:cubicBezTo>
                  <a:cubicBezTo>
                    <a:pt x="719908" y="1405757"/>
                    <a:pt x="720574" y="1406614"/>
                    <a:pt x="720765" y="1406900"/>
                  </a:cubicBezTo>
                  <a:cubicBezTo>
                    <a:pt x="720765" y="1406900"/>
                    <a:pt x="720765" y="1407090"/>
                    <a:pt x="720669" y="1407090"/>
                  </a:cubicBezTo>
                  <a:cubicBezTo>
                    <a:pt x="720574" y="1407280"/>
                    <a:pt x="720289" y="1407471"/>
                    <a:pt x="720003" y="1407662"/>
                  </a:cubicBezTo>
                  <a:lnTo>
                    <a:pt x="712287" y="1405375"/>
                  </a:lnTo>
                  <a:lnTo>
                    <a:pt x="712193" y="1405375"/>
                  </a:lnTo>
                  <a:lnTo>
                    <a:pt x="699143" y="1405471"/>
                  </a:lnTo>
                  <a:cubicBezTo>
                    <a:pt x="698762" y="1404709"/>
                    <a:pt x="697619" y="1402232"/>
                    <a:pt x="697143" y="1401375"/>
                  </a:cubicBezTo>
                  <a:cubicBezTo>
                    <a:pt x="696667" y="1400518"/>
                    <a:pt x="696476" y="1398803"/>
                    <a:pt x="696381" y="1397851"/>
                  </a:cubicBezTo>
                  <a:lnTo>
                    <a:pt x="696381" y="1397565"/>
                  </a:lnTo>
                  <a:cubicBezTo>
                    <a:pt x="696285" y="1396327"/>
                    <a:pt x="691618" y="1393946"/>
                    <a:pt x="691618" y="1393946"/>
                  </a:cubicBezTo>
                  <a:cubicBezTo>
                    <a:pt x="691333" y="1393660"/>
                    <a:pt x="691714" y="1392041"/>
                    <a:pt x="692856" y="1389183"/>
                  </a:cubicBezTo>
                  <a:lnTo>
                    <a:pt x="692952" y="1388992"/>
                  </a:lnTo>
                  <a:cubicBezTo>
                    <a:pt x="693619" y="1387278"/>
                    <a:pt x="691999" y="1385373"/>
                    <a:pt x="691047" y="1384135"/>
                  </a:cubicBezTo>
                  <a:cubicBezTo>
                    <a:pt x="690856" y="1383849"/>
                    <a:pt x="690666" y="1383658"/>
                    <a:pt x="690571" y="1383468"/>
                  </a:cubicBezTo>
                  <a:cubicBezTo>
                    <a:pt x="690094" y="1382611"/>
                    <a:pt x="689713" y="1382420"/>
                    <a:pt x="688951" y="1381849"/>
                  </a:cubicBezTo>
                  <a:lnTo>
                    <a:pt x="688665" y="1381658"/>
                  </a:lnTo>
                  <a:cubicBezTo>
                    <a:pt x="687999" y="1381182"/>
                    <a:pt x="688570" y="1378420"/>
                    <a:pt x="688856" y="1377182"/>
                  </a:cubicBezTo>
                  <a:cubicBezTo>
                    <a:pt x="688951" y="1376800"/>
                    <a:pt x="688951" y="1376515"/>
                    <a:pt x="689046" y="1376229"/>
                  </a:cubicBezTo>
                  <a:cubicBezTo>
                    <a:pt x="689237" y="1375372"/>
                    <a:pt x="689142" y="1373943"/>
                    <a:pt x="689046" y="1372800"/>
                  </a:cubicBezTo>
                  <a:cubicBezTo>
                    <a:pt x="688951" y="1372038"/>
                    <a:pt x="688951" y="1371276"/>
                    <a:pt x="688951" y="1370895"/>
                  </a:cubicBezTo>
                  <a:cubicBezTo>
                    <a:pt x="688951" y="1370419"/>
                    <a:pt x="689332" y="1369942"/>
                    <a:pt x="689713" y="1369562"/>
                  </a:cubicBezTo>
                  <a:cubicBezTo>
                    <a:pt x="690094" y="1369085"/>
                    <a:pt x="690475" y="1368704"/>
                    <a:pt x="690571" y="1368133"/>
                  </a:cubicBezTo>
                  <a:cubicBezTo>
                    <a:pt x="690761" y="1367275"/>
                    <a:pt x="690285" y="1365085"/>
                    <a:pt x="689713" y="1362608"/>
                  </a:cubicBezTo>
                  <a:lnTo>
                    <a:pt x="689523" y="1361656"/>
                  </a:lnTo>
                  <a:cubicBezTo>
                    <a:pt x="689237" y="1360513"/>
                    <a:pt x="689808" y="1357846"/>
                    <a:pt x="690190" y="1356226"/>
                  </a:cubicBezTo>
                  <a:cubicBezTo>
                    <a:pt x="690285" y="1355750"/>
                    <a:pt x="690380" y="1355369"/>
                    <a:pt x="690380" y="1355179"/>
                  </a:cubicBezTo>
                  <a:cubicBezTo>
                    <a:pt x="690571" y="1353941"/>
                    <a:pt x="691714" y="1349940"/>
                    <a:pt x="692094" y="1349273"/>
                  </a:cubicBezTo>
                  <a:cubicBezTo>
                    <a:pt x="692380" y="1348702"/>
                    <a:pt x="691809" y="1347749"/>
                    <a:pt x="690761" y="1346225"/>
                  </a:cubicBezTo>
                  <a:cubicBezTo>
                    <a:pt x="690190" y="1345368"/>
                    <a:pt x="689618" y="1344416"/>
                    <a:pt x="689523" y="1344034"/>
                  </a:cubicBezTo>
                  <a:cubicBezTo>
                    <a:pt x="689332" y="1343177"/>
                    <a:pt x="689428" y="1342129"/>
                    <a:pt x="689523" y="1341177"/>
                  </a:cubicBezTo>
                  <a:cubicBezTo>
                    <a:pt x="689523" y="1340891"/>
                    <a:pt x="689618" y="1340605"/>
                    <a:pt x="689618" y="1340320"/>
                  </a:cubicBezTo>
                  <a:cubicBezTo>
                    <a:pt x="689713" y="1339558"/>
                    <a:pt x="689428" y="1338700"/>
                    <a:pt x="689142" y="1337843"/>
                  </a:cubicBezTo>
                  <a:cubicBezTo>
                    <a:pt x="689046" y="1337367"/>
                    <a:pt x="688856" y="1336986"/>
                    <a:pt x="688761" y="1336605"/>
                  </a:cubicBezTo>
                  <a:cubicBezTo>
                    <a:pt x="688665" y="1336129"/>
                    <a:pt x="689046" y="1335843"/>
                    <a:pt x="689808" y="1335462"/>
                  </a:cubicBezTo>
                  <a:cubicBezTo>
                    <a:pt x="690094" y="1335367"/>
                    <a:pt x="690285" y="1335271"/>
                    <a:pt x="690475" y="1335081"/>
                  </a:cubicBezTo>
                  <a:cubicBezTo>
                    <a:pt x="691428" y="1334414"/>
                    <a:pt x="690761" y="1332700"/>
                    <a:pt x="690475" y="1332128"/>
                  </a:cubicBezTo>
                  <a:cubicBezTo>
                    <a:pt x="690190" y="1331462"/>
                    <a:pt x="688951" y="1331557"/>
                    <a:pt x="687142" y="1331652"/>
                  </a:cubicBezTo>
                  <a:cubicBezTo>
                    <a:pt x="686760" y="1331652"/>
                    <a:pt x="686380" y="1331747"/>
                    <a:pt x="686189" y="1331747"/>
                  </a:cubicBezTo>
                  <a:cubicBezTo>
                    <a:pt x="685808" y="1331747"/>
                    <a:pt x="685522" y="1331366"/>
                    <a:pt x="685332" y="1330604"/>
                  </a:cubicBezTo>
                  <a:cubicBezTo>
                    <a:pt x="685237" y="1330128"/>
                    <a:pt x="685332" y="1326890"/>
                    <a:pt x="685332" y="1325842"/>
                  </a:cubicBezTo>
                  <a:cubicBezTo>
                    <a:pt x="685427" y="1325080"/>
                    <a:pt x="685141" y="1323842"/>
                    <a:pt x="684855" y="1322889"/>
                  </a:cubicBezTo>
                  <a:cubicBezTo>
                    <a:pt x="684760" y="1322508"/>
                    <a:pt x="684665" y="1322127"/>
                    <a:pt x="684665" y="1321937"/>
                  </a:cubicBezTo>
                  <a:cubicBezTo>
                    <a:pt x="684474" y="1320603"/>
                    <a:pt x="684094" y="1318317"/>
                    <a:pt x="683998" y="1317841"/>
                  </a:cubicBezTo>
                  <a:cubicBezTo>
                    <a:pt x="683903" y="1317650"/>
                    <a:pt x="683522" y="1316983"/>
                    <a:pt x="682569" y="1315459"/>
                  </a:cubicBezTo>
                  <a:cubicBezTo>
                    <a:pt x="681808" y="1314221"/>
                    <a:pt x="680665" y="1312412"/>
                    <a:pt x="680665" y="1312126"/>
                  </a:cubicBezTo>
                  <a:cubicBezTo>
                    <a:pt x="680665" y="1311935"/>
                    <a:pt x="680474" y="1311554"/>
                    <a:pt x="680379" y="1310983"/>
                  </a:cubicBezTo>
                  <a:cubicBezTo>
                    <a:pt x="680093" y="1310221"/>
                    <a:pt x="679712" y="1308983"/>
                    <a:pt x="679712" y="1308601"/>
                  </a:cubicBezTo>
                  <a:cubicBezTo>
                    <a:pt x="679712" y="1308316"/>
                    <a:pt x="679903" y="1307458"/>
                    <a:pt x="679998" y="1306601"/>
                  </a:cubicBezTo>
                  <a:cubicBezTo>
                    <a:pt x="680093" y="1305649"/>
                    <a:pt x="680283" y="1304696"/>
                    <a:pt x="680283" y="1304220"/>
                  </a:cubicBezTo>
                  <a:cubicBezTo>
                    <a:pt x="680379" y="1303267"/>
                    <a:pt x="680093" y="1299934"/>
                    <a:pt x="679903" y="1298981"/>
                  </a:cubicBezTo>
                  <a:cubicBezTo>
                    <a:pt x="679712" y="1298029"/>
                    <a:pt x="678760" y="1297267"/>
                    <a:pt x="677902" y="1296600"/>
                  </a:cubicBezTo>
                  <a:cubicBezTo>
                    <a:pt x="677711" y="1296505"/>
                    <a:pt x="677617" y="1296314"/>
                    <a:pt x="677426" y="1296219"/>
                  </a:cubicBezTo>
                  <a:cubicBezTo>
                    <a:pt x="676950" y="1295743"/>
                    <a:pt x="677521" y="1291361"/>
                    <a:pt x="678093" y="1288694"/>
                  </a:cubicBezTo>
                  <a:cubicBezTo>
                    <a:pt x="678284" y="1287742"/>
                    <a:pt x="678474" y="1284408"/>
                    <a:pt x="678664" y="1282027"/>
                  </a:cubicBezTo>
                  <a:cubicBezTo>
                    <a:pt x="678760" y="1280312"/>
                    <a:pt x="677426" y="1277836"/>
                    <a:pt x="677235" y="1277550"/>
                  </a:cubicBezTo>
                  <a:cubicBezTo>
                    <a:pt x="676950" y="1277074"/>
                    <a:pt x="677521" y="1274692"/>
                    <a:pt x="678093" y="1273740"/>
                  </a:cubicBezTo>
                  <a:cubicBezTo>
                    <a:pt x="678474" y="1273073"/>
                    <a:pt x="680093" y="1272502"/>
                    <a:pt x="680855" y="1272407"/>
                  </a:cubicBezTo>
                  <a:cubicBezTo>
                    <a:pt x="681712" y="1272216"/>
                    <a:pt x="681712" y="1270978"/>
                    <a:pt x="681522" y="1268025"/>
                  </a:cubicBezTo>
                  <a:cubicBezTo>
                    <a:pt x="681522" y="1267549"/>
                    <a:pt x="681426" y="1266977"/>
                    <a:pt x="681426" y="1266692"/>
                  </a:cubicBezTo>
                  <a:cubicBezTo>
                    <a:pt x="681426" y="1265644"/>
                    <a:pt x="680379" y="1264120"/>
                    <a:pt x="678474" y="1262120"/>
                  </a:cubicBezTo>
                  <a:lnTo>
                    <a:pt x="678378" y="1262024"/>
                  </a:lnTo>
                  <a:cubicBezTo>
                    <a:pt x="677998" y="1261643"/>
                    <a:pt x="676664" y="1258309"/>
                    <a:pt x="676759" y="1257452"/>
                  </a:cubicBezTo>
                  <a:cubicBezTo>
                    <a:pt x="676855" y="1256500"/>
                    <a:pt x="677426" y="1253452"/>
                    <a:pt x="677617" y="1252595"/>
                  </a:cubicBezTo>
                  <a:cubicBezTo>
                    <a:pt x="677807" y="1251833"/>
                    <a:pt x="679617" y="1248975"/>
                    <a:pt x="680569" y="1247832"/>
                  </a:cubicBezTo>
                  <a:cubicBezTo>
                    <a:pt x="681236" y="1246975"/>
                    <a:pt x="680855" y="1245355"/>
                    <a:pt x="680379" y="1243355"/>
                  </a:cubicBezTo>
                  <a:cubicBezTo>
                    <a:pt x="680283" y="1242784"/>
                    <a:pt x="680093" y="1242308"/>
                    <a:pt x="680093" y="1242117"/>
                  </a:cubicBezTo>
                  <a:cubicBezTo>
                    <a:pt x="679998" y="1241260"/>
                    <a:pt x="680665" y="1239450"/>
                    <a:pt x="680950" y="1239069"/>
                  </a:cubicBezTo>
                  <a:cubicBezTo>
                    <a:pt x="681141" y="1238879"/>
                    <a:pt x="681236" y="1238307"/>
                    <a:pt x="681522" y="1237354"/>
                  </a:cubicBezTo>
                  <a:cubicBezTo>
                    <a:pt x="681808" y="1236402"/>
                    <a:pt x="682189" y="1234973"/>
                    <a:pt x="682569" y="1234592"/>
                  </a:cubicBezTo>
                  <a:cubicBezTo>
                    <a:pt x="683427" y="1233640"/>
                    <a:pt x="682760" y="1229544"/>
                    <a:pt x="682379" y="1228687"/>
                  </a:cubicBezTo>
                  <a:cubicBezTo>
                    <a:pt x="682284" y="1228496"/>
                    <a:pt x="682189" y="1228211"/>
                    <a:pt x="682093" y="1227925"/>
                  </a:cubicBezTo>
                  <a:cubicBezTo>
                    <a:pt x="681712" y="1227067"/>
                    <a:pt x="681236" y="1225925"/>
                    <a:pt x="681331" y="1225258"/>
                  </a:cubicBezTo>
                  <a:lnTo>
                    <a:pt x="681426" y="1224591"/>
                  </a:lnTo>
                  <a:cubicBezTo>
                    <a:pt x="681617" y="1221733"/>
                    <a:pt x="681712" y="1219924"/>
                    <a:pt x="681426" y="1219257"/>
                  </a:cubicBezTo>
                  <a:cubicBezTo>
                    <a:pt x="681141" y="1218781"/>
                    <a:pt x="679998" y="1217257"/>
                    <a:pt x="678855" y="1215828"/>
                  </a:cubicBezTo>
                  <a:cubicBezTo>
                    <a:pt x="678378" y="1215161"/>
                    <a:pt x="677902" y="1214590"/>
                    <a:pt x="677521" y="1214113"/>
                  </a:cubicBezTo>
                  <a:cubicBezTo>
                    <a:pt x="676759" y="1213161"/>
                    <a:pt x="676855" y="1210399"/>
                    <a:pt x="676950" y="1208779"/>
                  </a:cubicBezTo>
                  <a:cubicBezTo>
                    <a:pt x="676950" y="1208208"/>
                    <a:pt x="677045" y="1207732"/>
                    <a:pt x="676950" y="1207351"/>
                  </a:cubicBezTo>
                  <a:cubicBezTo>
                    <a:pt x="676950" y="1206589"/>
                    <a:pt x="676283" y="1205732"/>
                    <a:pt x="675616" y="1204684"/>
                  </a:cubicBezTo>
                  <a:cubicBezTo>
                    <a:pt x="675140" y="1203922"/>
                    <a:pt x="674569" y="1203160"/>
                    <a:pt x="674473" y="1202588"/>
                  </a:cubicBezTo>
                  <a:cubicBezTo>
                    <a:pt x="674283" y="1201826"/>
                    <a:pt x="674283" y="1198588"/>
                    <a:pt x="674569" y="1193921"/>
                  </a:cubicBezTo>
                  <a:cubicBezTo>
                    <a:pt x="674664" y="1193063"/>
                    <a:pt x="675235" y="1190206"/>
                    <a:pt x="675521" y="1188777"/>
                  </a:cubicBezTo>
                  <a:cubicBezTo>
                    <a:pt x="675807" y="1187253"/>
                    <a:pt x="676378" y="1185062"/>
                    <a:pt x="676664" y="1184586"/>
                  </a:cubicBezTo>
                  <a:cubicBezTo>
                    <a:pt x="677045" y="1183824"/>
                    <a:pt x="677617" y="1180300"/>
                    <a:pt x="677617" y="1179347"/>
                  </a:cubicBezTo>
                  <a:cubicBezTo>
                    <a:pt x="677711" y="1178395"/>
                    <a:pt x="679426" y="1174775"/>
                    <a:pt x="679998" y="1173728"/>
                  </a:cubicBezTo>
                  <a:lnTo>
                    <a:pt x="680188" y="1173442"/>
                  </a:lnTo>
                  <a:cubicBezTo>
                    <a:pt x="681426" y="1171346"/>
                    <a:pt x="682951" y="1168775"/>
                    <a:pt x="683141" y="1167727"/>
                  </a:cubicBezTo>
                  <a:cubicBezTo>
                    <a:pt x="683331" y="1166679"/>
                    <a:pt x="684189" y="1164965"/>
                    <a:pt x="684665" y="1164298"/>
                  </a:cubicBezTo>
                  <a:cubicBezTo>
                    <a:pt x="685237" y="1163441"/>
                    <a:pt x="685808" y="1161440"/>
                    <a:pt x="685999" y="1160392"/>
                  </a:cubicBezTo>
                  <a:cubicBezTo>
                    <a:pt x="686189" y="1159250"/>
                    <a:pt x="686189" y="1157345"/>
                    <a:pt x="686094" y="1156392"/>
                  </a:cubicBezTo>
                  <a:cubicBezTo>
                    <a:pt x="685999" y="1155725"/>
                    <a:pt x="685427" y="1154773"/>
                    <a:pt x="684855" y="1153820"/>
                  </a:cubicBezTo>
                  <a:cubicBezTo>
                    <a:pt x="684570" y="1153344"/>
                    <a:pt x="684284" y="1152963"/>
                    <a:pt x="684189" y="1152677"/>
                  </a:cubicBezTo>
                  <a:cubicBezTo>
                    <a:pt x="683998" y="1152201"/>
                    <a:pt x="683998" y="1151439"/>
                    <a:pt x="683998" y="1150772"/>
                  </a:cubicBezTo>
                  <a:cubicBezTo>
                    <a:pt x="683998" y="1150391"/>
                    <a:pt x="683998" y="1150010"/>
                    <a:pt x="683998" y="1149725"/>
                  </a:cubicBezTo>
                  <a:cubicBezTo>
                    <a:pt x="683903" y="1148867"/>
                    <a:pt x="683236" y="1146772"/>
                    <a:pt x="682855" y="1145724"/>
                  </a:cubicBezTo>
                  <a:cubicBezTo>
                    <a:pt x="682474" y="1144771"/>
                    <a:pt x="682951" y="1143724"/>
                    <a:pt x="683331" y="1142676"/>
                  </a:cubicBezTo>
                  <a:cubicBezTo>
                    <a:pt x="683712" y="1141819"/>
                    <a:pt x="685999" y="1139818"/>
                    <a:pt x="686856" y="1139057"/>
                  </a:cubicBezTo>
                  <a:lnTo>
                    <a:pt x="692952" y="1134104"/>
                  </a:lnTo>
                  <a:lnTo>
                    <a:pt x="694666" y="1127436"/>
                  </a:lnTo>
                  <a:lnTo>
                    <a:pt x="692666" y="1124864"/>
                  </a:lnTo>
                  <a:lnTo>
                    <a:pt x="693809" y="1122483"/>
                  </a:lnTo>
                  <a:cubicBezTo>
                    <a:pt x="694571" y="1122102"/>
                    <a:pt x="696761" y="1120864"/>
                    <a:pt x="697238" y="1119816"/>
                  </a:cubicBezTo>
                  <a:cubicBezTo>
                    <a:pt x="697714" y="1118673"/>
                    <a:pt x="699238" y="1116101"/>
                    <a:pt x="699715" y="1115911"/>
                  </a:cubicBezTo>
                  <a:cubicBezTo>
                    <a:pt x="700000" y="1115911"/>
                    <a:pt x="701239" y="1115816"/>
                    <a:pt x="702572" y="1115720"/>
                  </a:cubicBezTo>
                  <a:cubicBezTo>
                    <a:pt x="702953" y="1115720"/>
                    <a:pt x="703239" y="1115720"/>
                    <a:pt x="703620" y="1115625"/>
                  </a:cubicBezTo>
                  <a:lnTo>
                    <a:pt x="703810" y="1115625"/>
                  </a:lnTo>
                  <a:cubicBezTo>
                    <a:pt x="703810" y="1115625"/>
                    <a:pt x="703810" y="1115625"/>
                    <a:pt x="703810" y="1115530"/>
                  </a:cubicBezTo>
                  <a:cubicBezTo>
                    <a:pt x="704953" y="1115434"/>
                    <a:pt x="706096" y="1115434"/>
                    <a:pt x="706477" y="1115434"/>
                  </a:cubicBezTo>
                  <a:cubicBezTo>
                    <a:pt x="707239" y="1115434"/>
                    <a:pt x="708478" y="1115434"/>
                    <a:pt x="708668" y="1115720"/>
                  </a:cubicBezTo>
                  <a:cubicBezTo>
                    <a:pt x="708763" y="1115911"/>
                    <a:pt x="709144" y="1116196"/>
                    <a:pt x="709525" y="1116482"/>
                  </a:cubicBezTo>
                  <a:cubicBezTo>
                    <a:pt x="710097" y="1116958"/>
                    <a:pt x="711049" y="1117721"/>
                    <a:pt x="711049" y="1118197"/>
                  </a:cubicBezTo>
                  <a:cubicBezTo>
                    <a:pt x="711049" y="1118197"/>
                    <a:pt x="710859" y="1121150"/>
                    <a:pt x="711621" y="1122197"/>
                  </a:cubicBezTo>
                  <a:cubicBezTo>
                    <a:pt x="711716" y="1122292"/>
                    <a:pt x="711906" y="1122388"/>
                    <a:pt x="712097" y="1122388"/>
                  </a:cubicBezTo>
                  <a:cubicBezTo>
                    <a:pt x="712097" y="1122388"/>
                    <a:pt x="712097" y="1122388"/>
                    <a:pt x="712097" y="1122388"/>
                  </a:cubicBezTo>
                  <a:cubicBezTo>
                    <a:pt x="713049" y="1122388"/>
                    <a:pt x="716002" y="1119149"/>
                    <a:pt x="718383" y="1116387"/>
                  </a:cubicBezTo>
                  <a:lnTo>
                    <a:pt x="724003" y="1116387"/>
                  </a:lnTo>
                  <a:lnTo>
                    <a:pt x="727146" y="1117054"/>
                  </a:lnTo>
                  <a:cubicBezTo>
                    <a:pt x="727146" y="1117149"/>
                    <a:pt x="727242" y="1117149"/>
                    <a:pt x="727242" y="1117244"/>
                  </a:cubicBezTo>
                  <a:cubicBezTo>
                    <a:pt x="727718" y="1118387"/>
                    <a:pt x="728385" y="1119721"/>
                    <a:pt x="729337" y="1120007"/>
                  </a:cubicBezTo>
                  <a:cubicBezTo>
                    <a:pt x="729718" y="1120102"/>
                    <a:pt x="730290" y="1120197"/>
                    <a:pt x="730766" y="1120292"/>
                  </a:cubicBezTo>
                  <a:cubicBezTo>
                    <a:pt x="731719" y="1120388"/>
                    <a:pt x="732957" y="1120578"/>
                    <a:pt x="733433" y="1121054"/>
                  </a:cubicBezTo>
                  <a:cubicBezTo>
                    <a:pt x="733528" y="1121150"/>
                    <a:pt x="733719" y="1121435"/>
                    <a:pt x="733909" y="1121721"/>
                  </a:cubicBezTo>
                  <a:cubicBezTo>
                    <a:pt x="738672" y="1127912"/>
                    <a:pt x="741434" y="1130770"/>
                    <a:pt x="742958" y="1130770"/>
                  </a:cubicBezTo>
                  <a:cubicBezTo>
                    <a:pt x="745149" y="1130770"/>
                    <a:pt x="750197" y="1131151"/>
                    <a:pt x="751530" y="1131627"/>
                  </a:cubicBezTo>
                  <a:cubicBezTo>
                    <a:pt x="752959" y="1132103"/>
                    <a:pt x="757150" y="1134199"/>
                    <a:pt x="757626" y="1134484"/>
                  </a:cubicBezTo>
                  <a:cubicBezTo>
                    <a:pt x="758389" y="1134866"/>
                    <a:pt x="762675" y="1136390"/>
                    <a:pt x="764294" y="1136675"/>
                  </a:cubicBezTo>
                  <a:cubicBezTo>
                    <a:pt x="765628" y="1136961"/>
                    <a:pt x="769152" y="1137913"/>
                    <a:pt x="769819" y="1138104"/>
                  </a:cubicBezTo>
                  <a:cubicBezTo>
                    <a:pt x="769723" y="1139152"/>
                    <a:pt x="769628" y="1140104"/>
                    <a:pt x="769247" y="1140866"/>
                  </a:cubicBezTo>
                  <a:cubicBezTo>
                    <a:pt x="768961" y="1141533"/>
                    <a:pt x="768485" y="1142295"/>
                    <a:pt x="768009" y="1143152"/>
                  </a:cubicBezTo>
                  <a:cubicBezTo>
                    <a:pt x="767247" y="1144581"/>
                    <a:pt x="766485" y="1145915"/>
                    <a:pt x="766390" y="1146581"/>
                  </a:cubicBezTo>
                  <a:cubicBezTo>
                    <a:pt x="766390" y="1147058"/>
                    <a:pt x="766008" y="1148391"/>
                    <a:pt x="765723" y="1149725"/>
                  </a:cubicBezTo>
                  <a:cubicBezTo>
                    <a:pt x="765342" y="1151439"/>
                    <a:pt x="764865" y="1153249"/>
                    <a:pt x="764770" y="1154106"/>
                  </a:cubicBezTo>
                  <a:cubicBezTo>
                    <a:pt x="764770" y="1154487"/>
                    <a:pt x="764770" y="1154868"/>
                    <a:pt x="764770" y="1155249"/>
                  </a:cubicBezTo>
                  <a:cubicBezTo>
                    <a:pt x="764770" y="1156392"/>
                    <a:pt x="764675" y="1157345"/>
                    <a:pt x="764294" y="1158868"/>
                  </a:cubicBezTo>
                  <a:cubicBezTo>
                    <a:pt x="763723" y="1160774"/>
                    <a:pt x="763151" y="1162679"/>
                    <a:pt x="762580" y="1164203"/>
                  </a:cubicBezTo>
                  <a:cubicBezTo>
                    <a:pt x="762199" y="1165155"/>
                    <a:pt x="762103" y="1166298"/>
                    <a:pt x="762008" y="1167441"/>
                  </a:cubicBezTo>
                  <a:cubicBezTo>
                    <a:pt x="761913" y="1168203"/>
                    <a:pt x="761913" y="1168965"/>
                    <a:pt x="761722" y="1169727"/>
                  </a:cubicBezTo>
                  <a:lnTo>
                    <a:pt x="761722" y="1169917"/>
                  </a:lnTo>
                  <a:cubicBezTo>
                    <a:pt x="761437" y="1171727"/>
                    <a:pt x="761055" y="1173728"/>
                    <a:pt x="760198" y="1174680"/>
                  </a:cubicBezTo>
                  <a:cubicBezTo>
                    <a:pt x="758579" y="1176490"/>
                    <a:pt x="756674" y="1178871"/>
                    <a:pt x="756579" y="1180300"/>
                  </a:cubicBezTo>
                  <a:cubicBezTo>
                    <a:pt x="756579" y="1180586"/>
                    <a:pt x="756579" y="1181157"/>
                    <a:pt x="756579" y="1181824"/>
                  </a:cubicBezTo>
                  <a:cubicBezTo>
                    <a:pt x="756579" y="1184015"/>
                    <a:pt x="756483" y="1189063"/>
                    <a:pt x="755626" y="1189920"/>
                  </a:cubicBezTo>
                  <a:cubicBezTo>
                    <a:pt x="755340" y="1190206"/>
                    <a:pt x="755055" y="1190492"/>
                    <a:pt x="754674" y="1190872"/>
                  </a:cubicBezTo>
                  <a:cubicBezTo>
                    <a:pt x="753150" y="1192396"/>
                    <a:pt x="751149" y="1194492"/>
                    <a:pt x="750673" y="1195635"/>
                  </a:cubicBezTo>
                  <a:lnTo>
                    <a:pt x="750483" y="1196016"/>
                  </a:lnTo>
                  <a:cubicBezTo>
                    <a:pt x="749721" y="1197921"/>
                    <a:pt x="747530" y="1202874"/>
                    <a:pt x="748673" y="1205827"/>
                  </a:cubicBezTo>
                  <a:cubicBezTo>
                    <a:pt x="749816" y="1208875"/>
                    <a:pt x="755531" y="1215638"/>
                    <a:pt x="757055" y="1216590"/>
                  </a:cubicBezTo>
                  <a:cubicBezTo>
                    <a:pt x="757626" y="1216971"/>
                    <a:pt x="758484" y="1217352"/>
                    <a:pt x="759341" y="1217733"/>
                  </a:cubicBezTo>
                  <a:cubicBezTo>
                    <a:pt x="760579" y="1218304"/>
                    <a:pt x="761817" y="1218876"/>
                    <a:pt x="762389" y="1219352"/>
                  </a:cubicBezTo>
                  <a:cubicBezTo>
                    <a:pt x="763436" y="1220209"/>
                    <a:pt x="768866" y="1222496"/>
                    <a:pt x="770295" y="1222876"/>
                  </a:cubicBezTo>
                  <a:cubicBezTo>
                    <a:pt x="770771" y="1225639"/>
                    <a:pt x="771247" y="1227067"/>
                    <a:pt x="773534" y="1228211"/>
                  </a:cubicBezTo>
                  <a:close/>
                  <a:moveTo>
                    <a:pt x="770962" y="1217447"/>
                  </a:moveTo>
                  <a:cubicBezTo>
                    <a:pt x="770866" y="1218304"/>
                    <a:pt x="771342" y="1221924"/>
                    <a:pt x="771342" y="1222019"/>
                  </a:cubicBezTo>
                  <a:cubicBezTo>
                    <a:pt x="771247" y="1222115"/>
                    <a:pt x="771247" y="1222305"/>
                    <a:pt x="771152" y="1222400"/>
                  </a:cubicBezTo>
                  <a:cubicBezTo>
                    <a:pt x="770009" y="1222210"/>
                    <a:pt x="764580" y="1219829"/>
                    <a:pt x="763532" y="1219067"/>
                  </a:cubicBezTo>
                  <a:cubicBezTo>
                    <a:pt x="762865" y="1218495"/>
                    <a:pt x="761532" y="1217924"/>
                    <a:pt x="760294" y="1217352"/>
                  </a:cubicBezTo>
                  <a:cubicBezTo>
                    <a:pt x="759436" y="1216971"/>
                    <a:pt x="758674" y="1216590"/>
                    <a:pt x="758103" y="1216304"/>
                  </a:cubicBezTo>
                  <a:cubicBezTo>
                    <a:pt x="756769" y="1215542"/>
                    <a:pt x="751149" y="1208970"/>
                    <a:pt x="750006" y="1205922"/>
                  </a:cubicBezTo>
                  <a:cubicBezTo>
                    <a:pt x="749054" y="1203255"/>
                    <a:pt x="751149" y="1198302"/>
                    <a:pt x="751816" y="1196683"/>
                  </a:cubicBezTo>
                  <a:lnTo>
                    <a:pt x="752007" y="1196302"/>
                  </a:lnTo>
                  <a:cubicBezTo>
                    <a:pt x="752388" y="1195349"/>
                    <a:pt x="754484" y="1193254"/>
                    <a:pt x="755817" y="1191825"/>
                  </a:cubicBezTo>
                  <a:cubicBezTo>
                    <a:pt x="756198" y="1191444"/>
                    <a:pt x="756483" y="1191063"/>
                    <a:pt x="756769" y="1190872"/>
                  </a:cubicBezTo>
                  <a:cubicBezTo>
                    <a:pt x="757722" y="1189825"/>
                    <a:pt x="757912" y="1186015"/>
                    <a:pt x="757912" y="1182205"/>
                  </a:cubicBezTo>
                  <a:cubicBezTo>
                    <a:pt x="757912" y="1181538"/>
                    <a:pt x="757912" y="1180967"/>
                    <a:pt x="757912" y="1180681"/>
                  </a:cubicBezTo>
                  <a:cubicBezTo>
                    <a:pt x="758008" y="1179728"/>
                    <a:pt x="759246" y="1177823"/>
                    <a:pt x="761246" y="1175537"/>
                  </a:cubicBezTo>
                  <a:cubicBezTo>
                    <a:pt x="762294" y="1174394"/>
                    <a:pt x="762675" y="1172299"/>
                    <a:pt x="762960" y="1170299"/>
                  </a:cubicBezTo>
                  <a:lnTo>
                    <a:pt x="762960" y="1170108"/>
                  </a:lnTo>
                  <a:cubicBezTo>
                    <a:pt x="763056" y="1169346"/>
                    <a:pt x="763151" y="1168584"/>
                    <a:pt x="763246" y="1167822"/>
                  </a:cubicBezTo>
                  <a:cubicBezTo>
                    <a:pt x="763342" y="1166679"/>
                    <a:pt x="763436" y="1165631"/>
                    <a:pt x="763723" y="1164774"/>
                  </a:cubicBezTo>
                  <a:cubicBezTo>
                    <a:pt x="764199" y="1163345"/>
                    <a:pt x="764770" y="1161536"/>
                    <a:pt x="765342" y="1159726"/>
                  </a:cubicBezTo>
                  <a:cubicBezTo>
                    <a:pt x="766675" y="1159726"/>
                    <a:pt x="768199" y="1160202"/>
                    <a:pt x="769533" y="1160678"/>
                  </a:cubicBezTo>
                  <a:cubicBezTo>
                    <a:pt x="770390" y="1160964"/>
                    <a:pt x="771152" y="1161250"/>
                    <a:pt x="771628" y="1161250"/>
                  </a:cubicBezTo>
                  <a:cubicBezTo>
                    <a:pt x="772676" y="1161250"/>
                    <a:pt x="776200" y="1161059"/>
                    <a:pt x="778201" y="1160107"/>
                  </a:cubicBezTo>
                  <a:cubicBezTo>
                    <a:pt x="779344" y="1159535"/>
                    <a:pt x="781534" y="1159440"/>
                    <a:pt x="783153" y="1159440"/>
                  </a:cubicBezTo>
                  <a:cubicBezTo>
                    <a:pt x="783915" y="1159440"/>
                    <a:pt x="784582" y="1159345"/>
                    <a:pt x="785058" y="1159345"/>
                  </a:cubicBezTo>
                  <a:cubicBezTo>
                    <a:pt x="786201" y="1159154"/>
                    <a:pt x="787059" y="1157916"/>
                    <a:pt x="787821" y="1156678"/>
                  </a:cubicBezTo>
                  <a:cubicBezTo>
                    <a:pt x="788106" y="1156201"/>
                    <a:pt x="788487" y="1155630"/>
                    <a:pt x="788773" y="1155344"/>
                  </a:cubicBezTo>
                  <a:cubicBezTo>
                    <a:pt x="789630" y="1154392"/>
                    <a:pt x="792202" y="1152201"/>
                    <a:pt x="794393" y="1150391"/>
                  </a:cubicBezTo>
                  <a:cubicBezTo>
                    <a:pt x="796012" y="1149058"/>
                    <a:pt x="796965" y="1147058"/>
                    <a:pt x="797155" y="1144486"/>
                  </a:cubicBezTo>
                  <a:cubicBezTo>
                    <a:pt x="797155" y="1144105"/>
                    <a:pt x="797155" y="1143724"/>
                    <a:pt x="797155" y="1143343"/>
                  </a:cubicBezTo>
                  <a:cubicBezTo>
                    <a:pt x="797822" y="1143438"/>
                    <a:pt x="798774" y="1143629"/>
                    <a:pt x="799251" y="1143629"/>
                  </a:cubicBezTo>
                  <a:cubicBezTo>
                    <a:pt x="799441" y="1143629"/>
                    <a:pt x="800013" y="1143629"/>
                    <a:pt x="800299" y="1145057"/>
                  </a:cubicBezTo>
                  <a:cubicBezTo>
                    <a:pt x="800489" y="1145819"/>
                    <a:pt x="800584" y="1146867"/>
                    <a:pt x="800775" y="1147629"/>
                  </a:cubicBezTo>
                  <a:cubicBezTo>
                    <a:pt x="800870" y="1148105"/>
                    <a:pt x="800870" y="1148486"/>
                    <a:pt x="800965" y="1148772"/>
                  </a:cubicBezTo>
                  <a:cubicBezTo>
                    <a:pt x="801060" y="1149248"/>
                    <a:pt x="801251" y="1149725"/>
                    <a:pt x="801442" y="1150201"/>
                  </a:cubicBezTo>
                  <a:cubicBezTo>
                    <a:pt x="801536" y="1150487"/>
                    <a:pt x="801727" y="1150867"/>
                    <a:pt x="801823" y="1151153"/>
                  </a:cubicBezTo>
                  <a:cubicBezTo>
                    <a:pt x="802109" y="1151820"/>
                    <a:pt x="801918" y="1154773"/>
                    <a:pt x="801156" y="1156201"/>
                  </a:cubicBezTo>
                  <a:cubicBezTo>
                    <a:pt x="799727" y="1156487"/>
                    <a:pt x="798298" y="1156868"/>
                    <a:pt x="797631" y="1157154"/>
                  </a:cubicBezTo>
                  <a:cubicBezTo>
                    <a:pt x="797251" y="1157345"/>
                    <a:pt x="796869" y="1157440"/>
                    <a:pt x="796489" y="1157630"/>
                  </a:cubicBezTo>
                  <a:cubicBezTo>
                    <a:pt x="795346" y="1158011"/>
                    <a:pt x="794107" y="1158488"/>
                    <a:pt x="793726" y="1159535"/>
                  </a:cubicBezTo>
                  <a:lnTo>
                    <a:pt x="793536" y="1160012"/>
                  </a:lnTo>
                  <a:cubicBezTo>
                    <a:pt x="793060" y="1161059"/>
                    <a:pt x="792584" y="1162393"/>
                    <a:pt x="791726" y="1162774"/>
                  </a:cubicBezTo>
                  <a:cubicBezTo>
                    <a:pt x="791535" y="1162869"/>
                    <a:pt x="791250" y="1162964"/>
                    <a:pt x="790869" y="1163059"/>
                  </a:cubicBezTo>
                  <a:cubicBezTo>
                    <a:pt x="788678" y="1163821"/>
                    <a:pt x="786868" y="1164488"/>
                    <a:pt x="786773" y="1165536"/>
                  </a:cubicBezTo>
                  <a:lnTo>
                    <a:pt x="786773" y="1165917"/>
                  </a:lnTo>
                  <a:cubicBezTo>
                    <a:pt x="786678" y="1166965"/>
                    <a:pt x="786678" y="1168870"/>
                    <a:pt x="785630" y="1169441"/>
                  </a:cubicBezTo>
                  <a:cubicBezTo>
                    <a:pt x="785344" y="1169632"/>
                    <a:pt x="785058" y="1169727"/>
                    <a:pt x="784773" y="1169917"/>
                  </a:cubicBezTo>
                  <a:cubicBezTo>
                    <a:pt x="783439" y="1170679"/>
                    <a:pt x="782106" y="1171442"/>
                    <a:pt x="781820" y="1172489"/>
                  </a:cubicBezTo>
                  <a:cubicBezTo>
                    <a:pt x="781725" y="1172775"/>
                    <a:pt x="781725" y="1173156"/>
                    <a:pt x="781630" y="1173632"/>
                  </a:cubicBezTo>
                  <a:cubicBezTo>
                    <a:pt x="781439" y="1174871"/>
                    <a:pt x="781249" y="1176585"/>
                    <a:pt x="780201" y="1177728"/>
                  </a:cubicBezTo>
                  <a:cubicBezTo>
                    <a:pt x="779344" y="1178776"/>
                    <a:pt x="777439" y="1180586"/>
                    <a:pt x="776010" y="1182109"/>
                  </a:cubicBezTo>
                  <a:cubicBezTo>
                    <a:pt x="775057" y="1183062"/>
                    <a:pt x="774200" y="1183919"/>
                    <a:pt x="773819" y="1184396"/>
                  </a:cubicBezTo>
                  <a:cubicBezTo>
                    <a:pt x="772771" y="1185538"/>
                    <a:pt x="771724" y="1188110"/>
                    <a:pt x="771342" y="1189729"/>
                  </a:cubicBezTo>
                  <a:cubicBezTo>
                    <a:pt x="771057" y="1191158"/>
                    <a:pt x="770199" y="1196873"/>
                    <a:pt x="770390" y="1198302"/>
                  </a:cubicBezTo>
                  <a:cubicBezTo>
                    <a:pt x="770485" y="1198874"/>
                    <a:pt x="770771" y="1199731"/>
                    <a:pt x="771057" y="1200683"/>
                  </a:cubicBezTo>
                  <a:cubicBezTo>
                    <a:pt x="771438" y="1201731"/>
                    <a:pt x="771819" y="1202969"/>
                    <a:pt x="771819" y="1203636"/>
                  </a:cubicBezTo>
                  <a:lnTo>
                    <a:pt x="770962" y="1217447"/>
                  </a:lnTo>
                  <a:close/>
                  <a:moveTo>
                    <a:pt x="811728" y="1212971"/>
                  </a:moveTo>
                  <a:cubicBezTo>
                    <a:pt x="811443" y="1213351"/>
                    <a:pt x="810871" y="1214018"/>
                    <a:pt x="810300" y="1214971"/>
                  </a:cubicBezTo>
                  <a:cubicBezTo>
                    <a:pt x="808966" y="1216685"/>
                    <a:pt x="807252" y="1219162"/>
                    <a:pt x="806585" y="1219733"/>
                  </a:cubicBezTo>
                  <a:cubicBezTo>
                    <a:pt x="802394" y="1223543"/>
                    <a:pt x="801536" y="1224210"/>
                    <a:pt x="801346" y="1224210"/>
                  </a:cubicBezTo>
                  <a:cubicBezTo>
                    <a:pt x="801156" y="1224305"/>
                    <a:pt x="800965" y="1224400"/>
                    <a:pt x="800680" y="1224400"/>
                  </a:cubicBezTo>
                  <a:cubicBezTo>
                    <a:pt x="799822" y="1224591"/>
                    <a:pt x="798774" y="1224972"/>
                    <a:pt x="797822" y="1225829"/>
                  </a:cubicBezTo>
                  <a:cubicBezTo>
                    <a:pt x="796965" y="1226591"/>
                    <a:pt x="795250" y="1226401"/>
                    <a:pt x="793726" y="1226210"/>
                  </a:cubicBezTo>
                  <a:cubicBezTo>
                    <a:pt x="793440" y="1226210"/>
                    <a:pt x="793060" y="1226115"/>
                    <a:pt x="792774" y="1226115"/>
                  </a:cubicBezTo>
                  <a:cubicBezTo>
                    <a:pt x="791631" y="1226020"/>
                    <a:pt x="790392" y="1226401"/>
                    <a:pt x="789249" y="1226687"/>
                  </a:cubicBezTo>
                  <a:cubicBezTo>
                    <a:pt x="788393" y="1226877"/>
                    <a:pt x="787535" y="1227163"/>
                    <a:pt x="787059" y="1227067"/>
                  </a:cubicBezTo>
                  <a:cubicBezTo>
                    <a:pt x="786487" y="1226972"/>
                    <a:pt x="785249" y="1226401"/>
                    <a:pt x="784201" y="1225829"/>
                  </a:cubicBezTo>
                  <a:cubicBezTo>
                    <a:pt x="782677" y="1225067"/>
                    <a:pt x="781725" y="1224591"/>
                    <a:pt x="781153" y="1224591"/>
                  </a:cubicBezTo>
                  <a:cubicBezTo>
                    <a:pt x="780105" y="1224591"/>
                    <a:pt x="776676" y="1224115"/>
                    <a:pt x="775724" y="1223543"/>
                  </a:cubicBezTo>
                  <a:cubicBezTo>
                    <a:pt x="775533" y="1223448"/>
                    <a:pt x="775248" y="1223258"/>
                    <a:pt x="774962" y="1223067"/>
                  </a:cubicBezTo>
                  <a:cubicBezTo>
                    <a:pt x="773914" y="1222305"/>
                    <a:pt x="773057" y="1221924"/>
                    <a:pt x="772295" y="1221829"/>
                  </a:cubicBezTo>
                  <a:cubicBezTo>
                    <a:pt x="772200" y="1220781"/>
                    <a:pt x="771914" y="1218114"/>
                    <a:pt x="771914" y="1217447"/>
                  </a:cubicBezTo>
                  <a:lnTo>
                    <a:pt x="772867" y="1203446"/>
                  </a:lnTo>
                  <a:cubicBezTo>
                    <a:pt x="772961" y="1202683"/>
                    <a:pt x="772485" y="1201350"/>
                    <a:pt x="772105" y="1200207"/>
                  </a:cubicBezTo>
                  <a:cubicBezTo>
                    <a:pt x="771819" y="1199350"/>
                    <a:pt x="771533" y="1198492"/>
                    <a:pt x="771438" y="1198016"/>
                  </a:cubicBezTo>
                  <a:cubicBezTo>
                    <a:pt x="771342" y="1196778"/>
                    <a:pt x="772105" y="1191254"/>
                    <a:pt x="772390" y="1189729"/>
                  </a:cubicBezTo>
                  <a:cubicBezTo>
                    <a:pt x="772676" y="1188205"/>
                    <a:pt x="773724" y="1185729"/>
                    <a:pt x="774676" y="1184776"/>
                  </a:cubicBezTo>
                  <a:cubicBezTo>
                    <a:pt x="774771" y="1184681"/>
                    <a:pt x="774962" y="1184491"/>
                    <a:pt x="775057" y="1184396"/>
                  </a:cubicBezTo>
                  <a:cubicBezTo>
                    <a:pt x="776296" y="1184300"/>
                    <a:pt x="778296" y="1184205"/>
                    <a:pt x="778677" y="1184205"/>
                  </a:cubicBezTo>
                  <a:cubicBezTo>
                    <a:pt x="779153" y="1184205"/>
                    <a:pt x="780391" y="1184491"/>
                    <a:pt x="780963" y="1184967"/>
                  </a:cubicBezTo>
                  <a:cubicBezTo>
                    <a:pt x="781249" y="1185158"/>
                    <a:pt x="781725" y="1185729"/>
                    <a:pt x="782201" y="1186300"/>
                  </a:cubicBezTo>
                  <a:cubicBezTo>
                    <a:pt x="782773" y="1186967"/>
                    <a:pt x="783344" y="1187729"/>
                    <a:pt x="783915" y="1188205"/>
                  </a:cubicBezTo>
                  <a:lnTo>
                    <a:pt x="784392" y="1188682"/>
                  </a:lnTo>
                  <a:cubicBezTo>
                    <a:pt x="785916" y="1190015"/>
                    <a:pt x="787154" y="1191063"/>
                    <a:pt x="788011" y="1191063"/>
                  </a:cubicBezTo>
                  <a:cubicBezTo>
                    <a:pt x="788202" y="1191063"/>
                    <a:pt x="788393" y="1191063"/>
                    <a:pt x="788678" y="1191063"/>
                  </a:cubicBezTo>
                  <a:cubicBezTo>
                    <a:pt x="789535" y="1191063"/>
                    <a:pt x="791440" y="1190872"/>
                    <a:pt x="791821" y="1191444"/>
                  </a:cubicBezTo>
                  <a:cubicBezTo>
                    <a:pt x="792011" y="1191730"/>
                    <a:pt x="792202" y="1192206"/>
                    <a:pt x="792298" y="1192682"/>
                  </a:cubicBezTo>
                  <a:cubicBezTo>
                    <a:pt x="792584" y="1193635"/>
                    <a:pt x="792869" y="1194683"/>
                    <a:pt x="793821" y="1194778"/>
                  </a:cubicBezTo>
                  <a:cubicBezTo>
                    <a:pt x="794012" y="1194778"/>
                    <a:pt x="794203" y="1194873"/>
                    <a:pt x="794488" y="1194873"/>
                  </a:cubicBezTo>
                  <a:cubicBezTo>
                    <a:pt x="795346" y="1194968"/>
                    <a:pt x="797727" y="1195349"/>
                    <a:pt x="798012" y="1195635"/>
                  </a:cubicBezTo>
                  <a:cubicBezTo>
                    <a:pt x="798584" y="1196207"/>
                    <a:pt x="803156" y="1199254"/>
                    <a:pt x="804013" y="1199731"/>
                  </a:cubicBezTo>
                  <a:lnTo>
                    <a:pt x="804204" y="1199826"/>
                  </a:lnTo>
                  <a:cubicBezTo>
                    <a:pt x="805156" y="1200397"/>
                    <a:pt x="806394" y="1201159"/>
                    <a:pt x="807443" y="1201255"/>
                  </a:cubicBezTo>
                  <a:cubicBezTo>
                    <a:pt x="808014" y="1201350"/>
                    <a:pt x="809157" y="1201731"/>
                    <a:pt x="810109" y="1202017"/>
                  </a:cubicBezTo>
                  <a:cubicBezTo>
                    <a:pt x="810681" y="1202207"/>
                    <a:pt x="811157" y="1202398"/>
                    <a:pt x="811443" y="1202398"/>
                  </a:cubicBezTo>
                  <a:cubicBezTo>
                    <a:pt x="811634" y="1202398"/>
                    <a:pt x="811919" y="1202493"/>
                    <a:pt x="812300" y="1202493"/>
                  </a:cubicBezTo>
                  <a:cubicBezTo>
                    <a:pt x="812871" y="1202588"/>
                    <a:pt x="814586" y="1202779"/>
                    <a:pt x="814586" y="1203160"/>
                  </a:cubicBezTo>
                  <a:cubicBezTo>
                    <a:pt x="814491" y="1204112"/>
                    <a:pt x="814491" y="1204779"/>
                    <a:pt x="814300" y="1205636"/>
                  </a:cubicBezTo>
                  <a:cubicBezTo>
                    <a:pt x="814110" y="1206208"/>
                    <a:pt x="813824" y="1208303"/>
                    <a:pt x="814776" y="1209256"/>
                  </a:cubicBezTo>
                  <a:cubicBezTo>
                    <a:pt x="813538" y="1210589"/>
                    <a:pt x="812300" y="1212208"/>
                    <a:pt x="811728" y="1212971"/>
                  </a:cubicBezTo>
                  <a:close/>
                  <a:moveTo>
                    <a:pt x="949269" y="998277"/>
                  </a:moveTo>
                  <a:cubicBezTo>
                    <a:pt x="949079" y="999325"/>
                    <a:pt x="948126" y="1002754"/>
                    <a:pt x="945745" y="1005135"/>
                  </a:cubicBezTo>
                  <a:cubicBezTo>
                    <a:pt x="943745" y="1007135"/>
                    <a:pt x="936887" y="1013231"/>
                    <a:pt x="934696" y="1014755"/>
                  </a:cubicBezTo>
                  <a:cubicBezTo>
                    <a:pt x="934696" y="1014755"/>
                    <a:pt x="934696" y="1014755"/>
                    <a:pt x="934601" y="1014850"/>
                  </a:cubicBezTo>
                  <a:cubicBezTo>
                    <a:pt x="933649" y="1014088"/>
                    <a:pt x="932410" y="1013041"/>
                    <a:pt x="932315" y="1012565"/>
                  </a:cubicBezTo>
                  <a:cubicBezTo>
                    <a:pt x="932124" y="1011707"/>
                    <a:pt x="927362" y="1005040"/>
                    <a:pt x="925648" y="1004849"/>
                  </a:cubicBezTo>
                  <a:cubicBezTo>
                    <a:pt x="925267" y="1004754"/>
                    <a:pt x="924790" y="1004754"/>
                    <a:pt x="924409" y="1004849"/>
                  </a:cubicBezTo>
                  <a:cubicBezTo>
                    <a:pt x="923266" y="1004945"/>
                    <a:pt x="922028" y="1004945"/>
                    <a:pt x="920694" y="1003420"/>
                  </a:cubicBezTo>
                  <a:cubicBezTo>
                    <a:pt x="920123" y="1002754"/>
                    <a:pt x="919551" y="1001992"/>
                    <a:pt x="919075" y="1001230"/>
                  </a:cubicBezTo>
                  <a:cubicBezTo>
                    <a:pt x="917646" y="999229"/>
                    <a:pt x="916218" y="997420"/>
                    <a:pt x="914694" y="997420"/>
                  </a:cubicBezTo>
                  <a:lnTo>
                    <a:pt x="914027" y="997420"/>
                  </a:lnTo>
                  <a:cubicBezTo>
                    <a:pt x="912122" y="997420"/>
                    <a:pt x="909455" y="997324"/>
                    <a:pt x="908217" y="998753"/>
                  </a:cubicBezTo>
                  <a:cubicBezTo>
                    <a:pt x="906978" y="1000087"/>
                    <a:pt x="904312" y="1002563"/>
                    <a:pt x="903169" y="1003135"/>
                  </a:cubicBezTo>
                  <a:cubicBezTo>
                    <a:pt x="901835" y="1003897"/>
                    <a:pt x="898787" y="1005325"/>
                    <a:pt x="897739" y="1005516"/>
                  </a:cubicBezTo>
                  <a:cubicBezTo>
                    <a:pt x="897453" y="1005611"/>
                    <a:pt x="896786" y="1005611"/>
                    <a:pt x="896025" y="1005707"/>
                  </a:cubicBezTo>
                  <a:cubicBezTo>
                    <a:pt x="893739" y="1005992"/>
                    <a:pt x="891834" y="1006183"/>
                    <a:pt x="890881" y="1006659"/>
                  </a:cubicBezTo>
                  <a:cubicBezTo>
                    <a:pt x="890500" y="1006849"/>
                    <a:pt x="889929" y="1007135"/>
                    <a:pt x="889357" y="1007421"/>
                  </a:cubicBezTo>
                  <a:cubicBezTo>
                    <a:pt x="888310" y="1007897"/>
                    <a:pt x="887167" y="1008374"/>
                    <a:pt x="886405" y="1009040"/>
                  </a:cubicBezTo>
                  <a:cubicBezTo>
                    <a:pt x="883928" y="1011231"/>
                    <a:pt x="880975" y="1014279"/>
                    <a:pt x="880690" y="1016279"/>
                  </a:cubicBezTo>
                  <a:cubicBezTo>
                    <a:pt x="880594" y="1017041"/>
                    <a:pt x="880308" y="1018089"/>
                    <a:pt x="880118" y="1019137"/>
                  </a:cubicBezTo>
                  <a:cubicBezTo>
                    <a:pt x="879737" y="1021137"/>
                    <a:pt x="879261" y="1023137"/>
                    <a:pt x="879165" y="1024471"/>
                  </a:cubicBezTo>
                  <a:cubicBezTo>
                    <a:pt x="879070" y="1026471"/>
                    <a:pt x="878023" y="1030948"/>
                    <a:pt x="876975" y="1033805"/>
                  </a:cubicBezTo>
                  <a:cubicBezTo>
                    <a:pt x="876689" y="1034567"/>
                    <a:pt x="876213" y="1035805"/>
                    <a:pt x="875737" y="1037234"/>
                  </a:cubicBezTo>
                  <a:cubicBezTo>
                    <a:pt x="874308" y="1041044"/>
                    <a:pt x="871736" y="1048188"/>
                    <a:pt x="871165" y="1048759"/>
                  </a:cubicBezTo>
                  <a:cubicBezTo>
                    <a:pt x="870593" y="1049521"/>
                    <a:pt x="864687" y="1059142"/>
                    <a:pt x="865545" y="1062666"/>
                  </a:cubicBezTo>
                  <a:cubicBezTo>
                    <a:pt x="866307" y="1066190"/>
                    <a:pt x="868402" y="1072096"/>
                    <a:pt x="868402" y="1072191"/>
                  </a:cubicBezTo>
                  <a:cubicBezTo>
                    <a:pt x="868498" y="1072572"/>
                    <a:pt x="868974" y="1073429"/>
                    <a:pt x="869450" y="1074477"/>
                  </a:cubicBezTo>
                  <a:cubicBezTo>
                    <a:pt x="870307" y="1076287"/>
                    <a:pt x="872212" y="1079906"/>
                    <a:pt x="872022" y="1080573"/>
                  </a:cubicBezTo>
                  <a:cubicBezTo>
                    <a:pt x="871926" y="1081049"/>
                    <a:pt x="871355" y="1081716"/>
                    <a:pt x="870879" y="1082288"/>
                  </a:cubicBezTo>
                  <a:cubicBezTo>
                    <a:pt x="870403" y="1082954"/>
                    <a:pt x="869926" y="1083430"/>
                    <a:pt x="869926" y="1083812"/>
                  </a:cubicBezTo>
                  <a:lnTo>
                    <a:pt x="870879" y="1083812"/>
                  </a:lnTo>
                  <a:cubicBezTo>
                    <a:pt x="870879" y="1083621"/>
                    <a:pt x="871355" y="1083145"/>
                    <a:pt x="871641" y="1082764"/>
                  </a:cubicBezTo>
                  <a:cubicBezTo>
                    <a:pt x="872117" y="1082192"/>
                    <a:pt x="872784" y="1081430"/>
                    <a:pt x="872974" y="1080763"/>
                  </a:cubicBezTo>
                  <a:cubicBezTo>
                    <a:pt x="873165" y="1080001"/>
                    <a:pt x="872212" y="1077906"/>
                    <a:pt x="870403" y="1074096"/>
                  </a:cubicBezTo>
                  <a:cubicBezTo>
                    <a:pt x="869926" y="1073143"/>
                    <a:pt x="869450" y="1072286"/>
                    <a:pt x="869355" y="1071905"/>
                  </a:cubicBezTo>
                  <a:cubicBezTo>
                    <a:pt x="869355" y="1071810"/>
                    <a:pt x="867259" y="1065904"/>
                    <a:pt x="866497" y="1062475"/>
                  </a:cubicBezTo>
                  <a:cubicBezTo>
                    <a:pt x="865830" y="1059523"/>
                    <a:pt x="871165" y="1050188"/>
                    <a:pt x="871926" y="1049331"/>
                  </a:cubicBezTo>
                  <a:cubicBezTo>
                    <a:pt x="872498" y="1048664"/>
                    <a:pt x="874403" y="1043616"/>
                    <a:pt x="876594" y="1037520"/>
                  </a:cubicBezTo>
                  <a:cubicBezTo>
                    <a:pt x="877165" y="1036091"/>
                    <a:pt x="877546" y="1034758"/>
                    <a:pt x="877832" y="1034091"/>
                  </a:cubicBezTo>
                  <a:cubicBezTo>
                    <a:pt x="878975" y="1031138"/>
                    <a:pt x="879928" y="1026566"/>
                    <a:pt x="880118" y="1024471"/>
                  </a:cubicBezTo>
                  <a:cubicBezTo>
                    <a:pt x="880213" y="1023137"/>
                    <a:pt x="880594" y="1021042"/>
                    <a:pt x="880975" y="1019232"/>
                  </a:cubicBezTo>
                  <a:cubicBezTo>
                    <a:pt x="881166" y="1018184"/>
                    <a:pt x="881356" y="1017137"/>
                    <a:pt x="881547" y="1016374"/>
                  </a:cubicBezTo>
                  <a:cubicBezTo>
                    <a:pt x="881642" y="1015612"/>
                    <a:pt x="882594" y="1013612"/>
                    <a:pt x="886976" y="1009612"/>
                  </a:cubicBezTo>
                  <a:cubicBezTo>
                    <a:pt x="887548" y="1009040"/>
                    <a:pt x="888690" y="1008564"/>
                    <a:pt x="889643" y="1008183"/>
                  </a:cubicBezTo>
                  <a:cubicBezTo>
                    <a:pt x="890215" y="1007897"/>
                    <a:pt x="890786" y="1007707"/>
                    <a:pt x="891262" y="1007421"/>
                  </a:cubicBezTo>
                  <a:cubicBezTo>
                    <a:pt x="892024" y="1007040"/>
                    <a:pt x="894405" y="1006754"/>
                    <a:pt x="895930" y="1006564"/>
                  </a:cubicBezTo>
                  <a:cubicBezTo>
                    <a:pt x="896692" y="1006468"/>
                    <a:pt x="897263" y="1006373"/>
                    <a:pt x="897644" y="1006373"/>
                  </a:cubicBezTo>
                  <a:cubicBezTo>
                    <a:pt x="898978" y="1006087"/>
                    <a:pt x="902311" y="1004468"/>
                    <a:pt x="903359" y="1003801"/>
                  </a:cubicBezTo>
                  <a:cubicBezTo>
                    <a:pt x="904692" y="1003040"/>
                    <a:pt x="907455" y="1000563"/>
                    <a:pt x="908693" y="999229"/>
                  </a:cubicBezTo>
                  <a:cubicBezTo>
                    <a:pt x="909646" y="998182"/>
                    <a:pt x="912027" y="998277"/>
                    <a:pt x="913741" y="998277"/>
                  </a:cubicBezTo>
                  <a:lnTo>
                    <a:pt x="914503" y="998277"/>
                  </a:lnTo>
                  <a:cubicBezTo>
                    <a:pt x="915551" y="998277"/>
                    <a:pt x="916980" y="1000182"/>
                    <a:pt x="918123" y="1001801"/>
                  </a:cubicBezTo>
                  <a:cubicBezTo>
                    <a:pt x="918694" y="1002563"/>
                    <a:pt x="919266" y="1003325"/>
                    <a:pt x="919837" y="1003992"/>
                  </a:cubicBezTo>
                  <a:cubicBezTo>
                    <a:pt x="921456" y="1005802"/>
                    <a:pt x="923076" y="1005707"/>
                    <a:pt x="924314" y="1005707"/>
                  </a:cubicBezTo>
                  <a:cubicBezTo>
                    <a:pt x="924695" y="1005707"/>
                    <a:pt x="925076" y="1005707"/>
                    <a:pt x="925361" y="1005707"/>
                  </a:cubicBezTo>
                  <a:cubicBezTo>
                    <a:pt x="926505" y="1005897"/>
                    <a:pt x="931172" y="1011993"/>
                    <a:pt x="931268" y="1012850"/>
                  </a:cubicBezTo>
                  <a:cubicBezTo>
                    <a:pt x="931458" y="1013708"/>
                    <a:pt x="932982" y="1015041"/>
                    <a:pt x="933744" y="1015517"/>
                  </a:cubicBezTo>
                  <a:cubicBezTo>
                    <a:pt x="931362" y="1017517"/>
                    <a:pt x="927743" y="1021804"/>
                    <a:pt x="927171" y="1022470"/>
                  </a:cubicBezTo>
                  <a:cubicBezTo>
                    <a:pt x="926981" y="1022661"/>
                    <a:pt x="926695" y="1023137"/>
                    <a:pt x="926314" y="1023709"/>
                  </a:cubicBezTo>
                  <a:cubicBezTo>
                    <a:pt x="925076" y="1025518"/>
                    <a:pt x="921743" y="1030186"/>
                    <a:pt x="920885" y="1030662"/>
                  </a:cubicBezTo>
                  <a:cubicBezTo>
                    <a:pt x="920504" y="1030853"/>
                    <a:pt x="920028" y="1031233"/>
                    <a:pt x="919456" y="1031615"/>
                  </a:cubicBezTo>
                  <a:cubicBezTo>
                    <a:pt x="918694" y="1032186"/>
                    <a:pt x="917742" y="1032758"/>
                    <a:pt x="917265" y="1032758"/>
                  </a:cubicBezTo>
                  <a:cubicBezTo>
                    <a:pt x="917075" y="1032758"/>
                    <a:pt x="916123" y="1032281"/>
                    <a:pt x="915551" y="1031995"/>
                  </a:cubicBezTo>
                  <a:cubicBezTo>
                    <a:pt x="913932" y="1031138"/>
                    <a:pt x="913074" y="1030757"/>
                    <a:pt x="912598" y="1031138"/>
                  </a:cubicBezTo>
                  <a:cubicBezTo>
                    <a:pt x="912122" y="1031519"/>
                    <a:pt x="912408" y="1032091"/>
                    <a:pt x="912598" y="1032376"/>
                  </a:cubicBezTo>
                  <a:cubicBezTo>
                    <a:pt x="912979" y="1033138"/>
                    <a:pt x="913360" y="1033805"/>
                    <a:pt x="913741" y="1034377"/>
                  </a:cubicBezTo>
                  <a:cubicBezTo>
                    <a:pt x="914408" y="1035424"/>
                    <a:pt x="914789" y="1036091"/>
                    <a:pt x="914503" y="1036663"/>
                  </a:cubicBezTo>
                  <a:cubicBezTo>
                    <a:pt x="914122" y="1037520"/>
                    <a:pt x="914122" y="1039520"/>
                    <a:pt x="914122" y="1041330"/>
                  </a:cubicBezTo>
                  <a:cubicBezTo>
                    <a:pt x="914122" y="1041997"/>
                    <a:pt x="914122" y="1042663"/>
                    <a:pt x="914122" y="1043140"/>
                  </a:cubicBezTo>
                  <a:cubicBezTo>
                    <a:pt x="914027" y="1043902"/>
                    <a:pt x="914122" y="1045997"/>
                    <a:pt x="914217" y="1047902"/>
                  </a:cubicBezTo>
                  <a:cubicBezTo>
                    <a:pt x="914313" y="1049712"/>
                    <a:pt x="914408" y="1051522"/>
                    <a:pt x="914313" y="1052188"/>
                  </a:cubicBezTo>
                  <a:cubicBezTo>
                    <a:pt x="914313" y="1052760"/>
                    <a:pt x="914217" y="1054093"/>
                    <a:pt x="914217" y="1055713"/>
                  </a:cubicBezTo>
                  <a:cubicBezTo>
                    <a:pt x="914122" y="1057999"/>
                    <a:pt x="914122" y="1060856"/>
                    <a:pt x="913932" y="1062571"/>
                  </a:cubicBezTo>
                  <a:cubicBezTo>
                    <a:pt x="913741" y="1065333"/>
                    <a:pt x="912503" y="1070858"/>
                    <a:pt x="911169" y="1073620"/>
                  </a:cubicBezTo>
                  <a:cubicBezTo>
                    <a:pt x="909741" y="1076763"/>
                    <a:pt x="909360" y="1081811"/>
                    <a:pt x="909265" y="1082383"/>
                  </a:cubicBezTo>
                  <a:cubicBezTo>
                    <a:pt x="909169" y="1083716"/>
                    <a:pt x="907264" y="1089431"/>
                    <a:pt x="906217" y="1091241"/>
                  </a:cubicBezTo>
                  <a:cubicBezTo>
                    <a:pt x="905645" y="1092193"/>
                    <a:pt x="904121" y="1094384"/>
                    <a:pt x="902597" y="1096480"/>
                  </a:cubicBezTo>
                  <a:cubicBezTo>
                    <a:pt x="901073" y="1098575"/>
                    <a:pt x="899835" y="1100385"/>
                    <a:pt x="899549" y="1100957"/>
                  </a:cubicBezTo>
                  <a:lnTo>
                    <a:pt x="899454" y="1101147"/>
                  </a:lnTo>
                  <a:cubicBezTo>
                    <a:pt x="895834" y="1108196"/>
                    <a:pt x="896025" y="1108767"/>
                    <a:pt x="896120" y="1109053"/>
                  </a:cubicBezTo>
                  <a:cubicBezTo>
                    <a:pt x="896406" y="1109815"/>
                    <a:pt x="896215" y="1112387"/>
                    <a:pt x="895834" y="1112672"/>
                  </a:cubicBezTo>
                  <a:cubicBezTo>
                    <a:pt x="895644" y="1112767"/>
                    <a:pt x="895453" y="1112767"/>
                    <a:pt x="895263" y="1112863"/>
                  </a:cubicBezTo>
                  <a:cubicBezTo>
                    <a:pt x="894596" y="1113053"/>
                    <a:pt x="893739" y="1113339"/>
                    <a:pt x="893168" y="1114006"/>
                  </a:cubicBezTo>
                  <a:lnTo>
                    <a:pt x="892881" y="1114292"/>
                  </a:lnTo>
                  <a:cubicBezTo>
                    <a:pt x="890691" y="1116768"/>
                    <a:pt x="889929" y="1117340"/>
                    <a:pt x="889643" y="1117435"/>
                  </a:cubicBezTo>
                  <a:cubicBezTo>
                    <a:pt x="889357" y="1117530"/>
                    <a:pt x="888881" y="1117530"/>
                    <a:pt x="888214" y="1117625"/>
                  </a:cubicBezTo>
                  <a:cubicBezTo>
                    <a:pt x="886976" y="1117721"/>
                    <a:pt x="885166" y="1117911"/>
                    <a:pt x="883928" y="1118197"/>
                  </a:cubicBezTo>
                  <a:lnTo>
                    <a:pt x="883833" y="1118197"/>
                  </a:lnTo>
                  <a:cubicBezTo>
                    <a:pt x="882404" y="1118578"/>
                    <a:pt x="879356" y="1119340"/>
                    <a:pt x="878594" y="1119054"/>
                  </a:cubicBezTo>
                  <a:cubicBezTo>
                    <a:pt x="877070" y="1118578"/>
                    <a:pt x="873260" y="1117530"/>
                    <a:pt x="871926" y="1118673"/>
                  </a:cubicBezTo>
                  <a:cubicBezTo>
                    <a:pt x="871546" y="1119054"/>
                    <a:pt x="871069" y="1119721"/>
                    <a:pt x="870498" y="1120578"/>
                  </a:cubicBezTo>
                  <a:cubicBezTo>
                    <a:pt x="869260" y="1122292"/>
                    <a:pt x="867450" y="1124959"/>
                    <a:pt x="865735" y="1125150"/>
                  </a:cubicBezTo>
                  <a:cubicBezTo>
                    <a:pt x="863926" y="1125341"/>
                    <a:pt x="860687" y="1125912"/>
                    <a:pt x="858686" y="1127055"/>
                  </a:cubicBezTo>
                  <a:cubicBezTo>
                    <a:pt x="857449" y="1127817"/>
                    <a:pt x="853353" y="1130484"/>
                    <a:pt x="851448" y="1131817"/>
                  </a:cubicBezTo>
                  <a:lnTo>
                    <a:pt x="850686" y="1132294"/>
                  </a:lnTo>
                  <a:cubicBezTo>
                    <a:pt x="850019" y="1132675"/>
                    <a:pt x="849067" y="1133722"/>
                    <a:pt x="848114" y="1134770"/>
                  </a:cubicBezTo>
                  <a:cubicBezTo>
                    <a:pt x="847162" y="1135818"/>
                    <a:pt x="846114" y="1136771"/>
                    <a:pt x="845447" y="1137247"/>
                  </a:cubicBezTo>
                  <a:cubicBezTo>
                    <a:pt x="845066" y="1137533"/>
                    <a:pt x="844590" y="1137723"/>
                    <a:pt x="844114" y="1138009"/>
                  </a:cubicBezTo>
                  <a:cubicBezTo>
                    <a:pt x="843066" y="1138485"/>
                    <a:pt x="841923" y="1139057"/>
                    <a:pt x="841065" y="1140295"/>
                  </a:cubicBezTo>
                  <a:cubicBezTo>
                    <a:pt x="839732" y="1142104"/>
                    <a:pt x="838875" y="1143724"/>
                    <a:pt x="838875" y="1145438"/>
                  </a:cubicBezTo>
                  <a:cubicBezTo>
                    <a:pt x="838875" y="1146581"/>
                    <a:pt x="839351" y="1148677"/>
                    <a:pt x="839732" y="1150391"/>
                  </a:cubicBezTo>
                  <a:cubicBezTo>
                    <a:pt x="839923" y="1151344"/>
                    <a:pt x="840113" y="1152106"/>
                    <a:pt x="840113" y="1152392"/>
                  </a:cubicBezTo>
                  <a:lnTo>
                    <a:pt x="840209" y="1152868"/>
                  </a:lnTo>
                  <a:cubicBezTo>
                    <a:pt x="840303" y="1153820"/>
                    <a:pt x="840494" y="1155249"/>
                    <a:pt x="840113" y="1156011"/>
                  </a:cubicBezTo>
                  <a:lnTo>
                    <a:pt x="839827" y="1156487"/>
                  </a:lnTo>
                  <a:cubicBezTo>
                    <a:pt x="839256" y="1157630"/>
                    <a:pt x="838589" y="1158868"/>
                    <a:pt x="838684" y="1159726"/>
                  </a:cubicBezTo>
                  <a:cubicBezTo>
                    <a:pt x="838684" y="1160012"/>
                    <a:pt x="838875" y="1160488"/>
                    <a:pt x="838970" y="1161154"/>
                  </a:cubicBezTo>
                  <a:cubicBezTo>
                    <a:pt x="839256" y="1162202"/>
                    <a:pt x="839732" y="1164203"/>
                    <a:pt x="839446" y="1164774"/>
                  </a:cubicBezTo>
                  <a:cubicBezTo>
                    <a:pt x="838875" y="1165726"/>
                    <a:pt x="834112" y="1173632"/>
                    <a:pt x="833636" y="1174394"/>
                  </a:cubicBezTo>
                  <a:cubicBezTo>
                    <a:pt x="833160" y="1175156"/>
                    <a:pt x="829350" y="1181443"/>
                    <a:pt x="828969" y="1182109"/>
                  </a:cubicBezTo>
                  <a:cubicBezTo>
                    <a:pt x="828112" y="1183633"/>
                    <a:pt x="827445" y="1185920"/>
                    <a:pt x="826873" y="1187634"/>
                  </a:cubicBezTo>
                  <a:cubicBezTo>
                    <a:pt x="826587" y="1188396"/>
                    <a:pt x="826397" y="1189158"/>
                    <a:pt x="826302" y="1189349"/>
                  </a:cubicBezTo>
                  <a:cubicBezTo>
                    <a:pt x="826111" y="1189634"/>
                    <a:pt x="825444" y="1190301"/>
                    <a:pt x="824968" y="1190777"/>
                  </a:cubicBezTo>
                  <a:cubicBezTo>
                    <a:pt x="824111" y="1191539"/>
                    <a:pt x="823635" y="1192111"/>
                    <a:pt x="823444" y="1192396"/>
                  </a:cubicBezTo>
                  <a:cubicBezTo>
                    <a:pt x="823063" y="1193063"/>
                    <a:pt x="821730" y="1195063"/>
                    <a:pt x="820968" y="1196016"/>
                  </a:cubicBezTo>
                  <a:cubicBezTo>
                    <a:pt x="820968" y="1194778"/>
                    <a:pt x="821349" y="1192778"/>
                    <a:pt x="822587" y="1191158"/>
                  </a:cubicBezTo>
                  <a:lnTo>
                    <a:pt x="823063" y="1190492"/>
                  </a:lnTo>
                  <a:cubicBezTo>
                    <a:pt x="824492" y="1188491"/>
                    <a:pt x="825826" y="1186777"/>
                    <a:pt x="825921" y="1185538"/>
                  </a:cubicBezTo>
                  <a:cubicBezTo>
                    <a:pt x="826016" y="1184491"/>
                    <a:pt x="824683" y="1182681"/>
                    <a:pt x="823540" y="1182491"/>
                  </a:cubicBezTo>
                  <a:cubicBezTo>
                    <a:pt x="822968" y="1182395"/>
                    <a:pt x="822587" y="1182681"/>
                    <a:pt x="822301" y="1183253"/>
                  </a:cubicBezTo>
                  <a:cubicBezTo>
                    <a:pt x="821730" y="1184776"/>
                    <a:pt x="820396" y="1188301"/>
                    <a:pt x="820015" y="1189253"/>
                  </a:cubicBezTo>
                  <a:cubicBezTo>
                    <a:pt x="819920" y="1189539"/>
                    <a:pt x="819444" y="1190015"/>
                    <a:pt x="819063" y="1190396"/>
                  </a:cubicBezTo>
                  <a:cubicBezTo>
                    <a:pt x="818396" y="1191158"/>
                    <a:pt x="817539" y="1192016"/>
                    <a:pt x="817539" y="1192873"/>
                  </a:cubicBezTo>
                  <a:cubicBezTo>
                    <a:pt x="817444" y="1193730"/>
                    <a:pt x="817444" y="1195825"/>
                    <a:pt x="818110" y="1197445"/>
                  </a:cubicBezTo>
                  <a:cubicBezTo>
                    <a:pt x="818587" y="1198683"/>
                    <a:pt x="818301" y="1200779"/>
                    <a:pt x="817824" y="1201921"/>
                  </a:cubicBezTo>
                  <a:cubicBezTo>
                    <a:pt x="817634" y="1202398"/>
                    <a:pt x="817348" y="1203065"/>
                    <a:pt x="817062" y="1203826"/>
                  </a:cubicBezTo>
                  <a:cubicBezTo>
                    <a:pt x="816491" y="1205160"/>
                    <a:pt x="815824" y="1206875"/>
                    <a:pt x="815443" y="1207446"/>
                  </a:cubicBezTo>
                  <a:cubicBezTo>
                    <a:pt x="815348" y="1207732"/>
                    <a:pt x="814967" y="1208113"/>
                    <a:pt x="814586" y="1208684"/>
                  </a:cubicBezTo>
                  <a:cubicBezTo>
                    <a:pt x="814205" y="1208113"/>
                    <a:pt x="814205" y="1206779"/>
                    <a:pt x="814491" y="1206017"/>
                  </a:cubicBezTo>
                  <a:cubicBezTo>
                    <a:pt x="814776" y="1205160"/>
                    <a:pt x="814776" y="1204493"/>
                    <a:pt x="814872" y="1203446"/>
                  </a:cubicBezTo>
                  <a:cubicBezTo>
                    <a:pt x="814967" y="1202303"/>
                    <a:pt x="813062" y="1202112"/>
                    <a:pt x="811824" y="1201921"/>
                  </a:cubicBezTo>
                  <a:cubicBezTo>
                    <a:pt x="811538" y="1201921"/>
                    <a:pt x="811252" y="1201826"/>
                    <a:pt x="811157" y="1201826"/>
                  </a:cubicBezTo>
                  <a:cubicBezTo>
                    <a:pt x="810871" y="1201731"/>
                    <a:pt x="810490" y="1201636"/>
                    <a:pt x="809919" y="1201445"/>
                  </a:cubicBezTo>
                  <a:cubicBezTo>
                    <a:pt x="808966" y="1201159"/>
                    <a:pt x="807823" y="1200779"/>
                    <a:pt x="807156" y="1200683"/>
                  </a:cubicBezTo>
                  <a:cubicBezTo>
                    <a:pt x="806299" y="1200588"/>
                    <a:pt x="805061" y="1199826"/>
                    <a:pt x="804299" y="1199350"/>
                  </a:cubicBezTo>
                  <a:lnTo>
                    <a:pt x="804108" y="1199254"/>
                  </a:lnTo>
                  <a:cubicBezTo>
                    <a:pt x="803156" y="1198683"/>
                    <a:pt x="798774" y="1195730"/>
                    <a:pt x="798298" y="1195254"/>
                  </a:cubicBezTo>
                  <a:cubicBezTo>
                    <a:pt x="797918" y="1194778"/>
                    <a:pt x="796584" y="1194587"/>
                    <a:pt x="794203" y="1194206"/>
                  </a:cubicBezTo>
                  <a:cubicBezTo>
                    <a:pt x="793917" y="1194206"/>
                    <a:pt x="793726" y="1194111"/>
                    <a:pt x="793536" y="1194111"/>
                  </a:cubicBezTo>
                  <a:cubicBezTo>
                    <a:pt x="793155" y="1194016"/>
                    <a:pt x="792869" y="1193158"/>
                    <a:pt x="792678" y="1192587"/>
                  </a:cubicBezTo>
                  <a:cubicBezTo>
                    <a:pt x="792488" y="1192016"/>
                    <a:pt x="792298" y="1191444"/>
                    <a:pt x="792011" y="1191063"/>
                  </a:cubicBezTo>
                  <a:cubicBezTo>
                    <a:pt x="791345" y="1190206"/>
                    <a:pt x="789345" y="1190301"/>
                    <a:pt x="788106" y="1190396"/>
                  </a:cubicBezTo>
                  <a:cubicBezTo>
                    <a:pt x="787821" y="1190396"/>
                    <a:pt x="787630" y="1190396"/>
                    <a:pt x="787440" y="1190396"/>
                  </a:cubicBezTo>
                  <a:cubicBezTo>
                    <a:pt x="786868" y="1190396"/>
                    <a:pt x="785154" y="1188872"/>
                    <a:pt x="784392" y="1188205"/>
                  </a:cubicBezTo>
                  <a:lnTo>
                    <a:pt x="783915" y="1187729"/>
                  </a:lnTo>
                  <a:cubicBezTo>
                    <a:pt x="783439" y="1187348"/>
                    <a:pt x="782868" y="1186586"/>
                    <a:pt x="782296" y="1185920"/>
                  </a:cubicBezTo>
                  <a:cubicBezTo>
                    <a:pt x="781725" y="1185253"/>
                    <a:pt x="781344" y="1184776"/>
                    <a:pt x="780963" y="1184491"/>
                  </a:cubicBezTo>
                  <a:cubicBezTo>
                    <a:pt x="780201" y="1183919"/>
                    <a:pt x="778772" y="1183538"/>
                    <a:pt x="778105" y="1183538"/>
                  </a:cubicBezTo>
                  <a:cubicBezTo>
                    <a:pt x="777724" y="1183538"/>
                    <a:pt x="776296" y="1183633"/>
                    <a:pt x="775248" y="1183633"/>
                  </a:cubicBezTo>
                  <a:cubicBezTo>
                    <a:pt x="775533" y="1183348"/>
                    <a:pt x="775915" y="1182967"/>
                    <a:pt x="776296" y="1182586"/>
                  </a:cubicBezTo>
                  <a:cubicBezTo>
                    <a:pt x="777819" y="1181062"/>
                    <a:pt x="779629" y="1179157"/>
                    <a:pt x="780582" y="1178109"/>
                  </a:cubicBezTo>
                  <a:cubicBezTo>
                    <a:pt x="781725" y="1176775"/>
                    <a:pt x="782010" y="1174871"/>
                    <a:pt x="782201" y="1173632"/>
                  </a:cubicBezTo>
                  <a:cubicBezTo>
                    <a:pt x="782296" y="1173251"/>
                    <a:pt x="782296" y="1172870"/>
                    <a:pt x="782392" y="1172584"/>
                  </a:cubicBezTo>
                  <a:cubicBezTo>
                    <a:pt x="782582" y="1171918"/>
                    <a:pt x="783820" y="1171156"/>
                    <a:pt x="784868" y="1170584"/>
                  </a:cubicBezTo>
                  <a:cubicBezTo>
                    <a:pt x="785154" y="1170394"/>
                    <a:pt x="785440" y="1170203"/>
                    <a:pt x="785725" y="1170108"/>
                  </a:cubicBezTo>
                  <a:cubicBezTo>
                    <a:pt x="787154" y="1169251"/>
                    <a:pt x="787249" y="1167155"/>
                    <a:pt x="787344" y="1165822"/>
                  </a:cubicBezTo>
                  <a:lnTo>
                    <a:pt x="787344" y="1165441"/>
                  </a:lnTo>
                  <a:cubicBezTo>
                    <a:pt x="787344" y="1164869"/>
                    <a:pt x="789821" y="1164012"/>
                    <a:pt x="790774" y="1163726"/>
                  </a:cubicBezTo>
                  <a:cubicBezTo>
                    <a:pt x="791155" y="1163631"/>
                    <a:pt x="791440" y="1163536"/>
                    <a:pt x="791631" y="1163441"/>
                  </a:cubicBezTo>
                  <a:cubicBezTo>
                    <a:pt x="792869" y="1162964"/>
                    <a:pt x="793440" y="1161536"/>
                    <a:pt x="793917" y="1160202"/>
                  </a:cubicBezTo>
                  <a:lnTo>
                    <a:pt x="794107" y="1159726"/>
                  </a:lnTo>
                  <a:cubicBezTo>
                    <a:pt x="794393" y="1158964"/>
                    <a:pt x="795346" y="1158678"/>
                    <a:pt x="796298" y="1158297"/>
                  </a:cubicBezTo>
                  <a:cubicBezTo>
                    <a:pt x="796679" y="1158107"/>
                    <a:pt x="797155" y="1158011"/>
                    <a:pt x="797536" y="1157821"/>
                  </a:cubicBezTo>
                  <a:cubicBezTo>
                    <a:pt x="798870" y="1157249"/>
                    <a:pt x="803537" y="1156392"/>
                    <a:pt x="804775" y="1156392"/>
                  </a:cubicBezTo>
                  <a:cubicBezTo>
                    <a:pt x="805633" y="1156392"/>
                    <a:pt x="806966" y="1156678"/>
                    <a:pt x="808204" y="1156868"/>
                  </a:cubicBezTo>
                  <a:cubicBezTo>
                    <a:pt x="808966" y="1156963"/>
                    <a:pt x="809633" y="1157154"/>
                    <a:pt x="810205" y="1157249"/>
                  </a:cubicBezTo>
                  <a:cubicBezTo>
                    <a:pt x="811157" y="1157345"/>
                    <a:pt x="813062" y="1156868"/>
                    <a:pt x="814872" y="1156392"/>
                  </a:cubicBezTo>
                  <a:cubicBezTo>
                    <a:pt x="816015" y="1156106"/>
                    <a:pt x="817253" y="1155725"/>
                    <a:pt x="817729" y="1155725"/>
                  </a:cubicBezTo>
                  <a:cubicBezTo>
                    <a:pt x="818777" y="1155725"/>
                    <a:pt x="822492" y="1157059"/>
                    <a:pt x="824778" y="1158107"/>
                  </a:cubicBezTo>
                  <a:cubicBezTo>
                    <a:pt x="825921" y="1158583"/>
                    <a:pt x="826778" y="1158488"/>
                    <a:pt x="827826" y="1158392"/>
                  </a:cubicBezTo>
                  <a:cubicBezTo>
                    <a:pt x="828207" y="1158392"/>
                    <a:pt x="828683" y="1158297"/>
                    <a:pt x="829255" y="1158297"/>
                  </a:cubicBezTo>
                  <a:lnTo>
                    <a:pt x="829350" y="1157440"/>
                  </a:lnTo>
                  <a:cubicBezTo>
                    <a:pt x="828778" y="1157440"/>
                    <a:pt x="828302" y="1157440"/>
                    <a:pt x="827826" y="1157535"/>
                  </a:cubicBezTo>
                  <a:cubicBezTo>
                    <a:pt x="826873" y="1157630"/>
                    <a:pt x="826206" y="1157630"/>
                    <a:pt x="825254" y="1157249"/>
                  </a:cubicBezTo>
                  <a:cubicBezTo>
                    <a:pt x="825159" y="1157249"/>
                    <a:pt x="819539" y="1154868"/>
                    <a:pt x="817824" y="1154868"/>
                  </a:cubicBezTo>
                  <a:cubicBezTo>
                    <a:pt x="817158" y="1154868"/>
                    <a:pt x="816015" y="1155154"/>
                    <a:pt x="814681" y="1155535"/>
                  </a:cubicBezTo>
                  <a:cubicBezTo>
                    <a:pt x="813157" y="1155916"/>
                    <a:pt x="811252" y="1156487"/>
                    <a:pt x="810490" y="1156392"/>
                  </a:cubicBezTo>
                  <a:cubicBezTo>
                    <a:pt x="809919" y="1156297"/>
                    <a:pt x="809252" y="1156201"/>
                    <a:pt x="808490" y="1156011"/>
                  </a:cubicBezTo>
                  <a:cubicBezTo>
                    <a:pt x="807156" y="1155725"/>
                    <a:pt x="805728" y="1155440"/>
                    <a:pt x="804871" y="1155440"/>
                  </a:cubicBezTo>
                  <a:cubicBezTo>
                    <a:pt x="804299" y="1155440"/>
                    <a:pt x="802965" y="1155630"/>
                    <a:pt x="801632" y="1155821"/>
                  </a:cubicBezTo>
                  <a:cubicBezTo>
                    <a:pt x="802299" y="1154106"/>
                    <a:pt x="802489" y="1151534"/>
                    <a:pt x="802203" y="1150677"/>
                  </a:cubicBezTo>
                  <a:cubicBezTo>
                    <a:pt x="802109" y="1150296"/>
                    <a:pt x="801918" y="1150010"/>
                    <a:pt x="801823" y="1149629"/>
                  </a:cubicBezTo>
                  <a:cubicBezTo>
                    <a:pt x="801632" y="1149153"/>
                    <a:pt x="801442" y="1148677"/>
                    <a:pt x="801346" y="1148296"/>
                  </a:cubicBezTo>
                  <a:cubicBezTo>
                    <a:pt x="801346" y="1148010"/>
                    <a:pt x="801251" y="1147629"/>
                    <a:pt x="801156" y="1147248"/>
                  </a:cubicBezTo>
                  <a:cubicBezTo>
                    <a:pt x="801060" y="1146391"/>
                    <a:pt x="800870" y="1145343"/>
                    <a:pt x="800680" y="1144581"/>
                  </a:cubicBezTo>
                  <a:cubicBezTo>
                    <a:pt x="800584" y="1144105"/>
                    <a:pt x="800203" y="1142581"/>
                    <a:pt x="798774" y="1142581"/>
                  </a:cubicBezTo>
                  <a:cubicBezTo>
                    <a:pt x="798298" y="1142581"/>
                    <a:pt x="797251" y="1142390"/>
                    <a:pt x="796584" y="1142295"/>
                  </a:cubicBezTo>
                  <a:cubicBezTo>
                    <a:pt x="796489" y="1140390"/>
                    <a:pt x="796298" y="1138199"/>
                    <a:pt x="796108" y="1137342"/>
                  </a:cubicBezTo>
                  <a:cubicBezTo>
                    <a:pt x="796012" y="1136390"/>
                    <a:pt x="797346" y="1124102"/>
                    <a:pt x="797727" y="1122388"/>
                  </a:cubicBezTo>
                  <a:cubicBezTo>
                    <a:pt x="797918" y="1121530"/>
                    <a:pt x="800584" y="1118863"/>
                    <a:pt x="802489" y="1117054"/>
                  </a:cubicBezTo>
                  <a:cubicBezTo>
                    <a:pt x="803537" y="1116006"/>
                    <a:pt x="804490" y="1115054"/>
                    <a:pt x="805061" y="1114387"/>
                  </a:cubicBezTo>
                  <a:cubicBezTo>
                    <a:pt x="806680" y="1112577"/>
                    <a:pt x="807347" y="1110196"/>
                    <a:pt x="807823" y="1108386"/>
                  </a:cubicBezTo>
                  <a:lnTo>
                    <a:pt x="808014" y="1107815"/>
                  </a:lnTo>
                  <a:cubicBezTo>
                    <a:pt x="808395" y="1106481"/>
                    <a:pt x="811157" y="1103052"/>
                    <a:pt x="813062" y="1100766"/>
                  </a:cubicBezTo>
                  <a:cubicBezTo>
                    <a:pt x="813824" y="1099813"/>
                    <a:pt x="814491" y="1098956"/>
                    <a:pt x="814872" y="1098480"/>
                  </a:cubicBezTo>
                  <a:cubicBezTo>
                    <a:pt x="815824" y="1097146"/>
                    <a:pt x="816586" y="1093813"/>
                    <a:pt x="817253" y="1090765"/>
                  </a:cubicBezTo>
                  <a:cubicBezTo>
                    <a:pt x="817348" y="1090193"/>
                    <a:pt x="817444" y="1089717"/>
                    <a:pt x="817539" y="1089526"/>
                  </a:cubicBezTo>
                  <a:cubicBezTo>
                    <a:pt x="817824" y="1088479"/>
                    <a:pt x="818777" y="1084288"/>
                    <a:pt x="818872" y="1082288"/>
                  </a:cubicBezTo>
                  <a:cubicBezTo>
                    <a:pt x="818872" y="1082002"/>
                    <a:pt x="818967" y="1081907"/>
                    <a:pt x="819158" y="1081716"/>
                  </a:cubicBezTo>
                  <a:cubicBezTo>
                    <a:pt x="819920" y="1081049"/>
                    <a:pt x="822015" y="1081145"/>
                    <a:pt x="823254" y="1081145"/>
                  </a:cubicBezTo>
                  <a:cubicBezTo>
                    <a:pt x="823540" y="1081145"/>
                    <a:pt x="823825" y="1081145"/>
                    <a:pt x="824016" y="1081145"/>
                  </a:cubicBezTo>
                  <a:cubicBezTo>
                    <a:pt x="825349" y="1081145"/>
                    <a:pt x="828588" y="1079049"/>
                    <a:pt x="831921" y="1076858"/>
                  </a:cubicBezTo>
                  <a:cubicBezTo>
                    <a:pt x="832493" y="1076477"/>
                    <a:pt x="832874" y="1076192"/>
                    <a:pt x="833160" y="1076096"/>
                  </a:cubicBezTo>
                  <a:cubicBezTo>
                    <a:pt x="833731" y="1075715"/>
                    <a:pt x="834303" y="1075429"/>
                    <a:pt x="834779" y="1075239"/>
                  </a:cubicBezTo>
                  <a:cubicBezTo>
                    <a:pt x="835541" y="1074858"/>
                    <a:pt x="836208" y="1074477"/>
                    <a:pt x="836874" y="1074001"/>
                  </a:cubicBezTo>
                  <a:cubicBezTo>
                    <a:pt x="837922" y="1073239"/>
                    <a:pt x="838780" y="1070858"/>
                    <a:pt x="839636" y="1068857"/>
                  </a:cubicBezTo>
                  <a:cubicBezTo>
                    <a:pt x="839827" y="1068381"/>
                    <a:pt x="840018" y="1067905"/>
                    <a:pt x="840113" y="1067524"/>
                  </a:cubicBezTo>
                  <a:lnTo>
                    <a:pt x="839256" y="1067238"/>
                  </a:lnTo>
                  <a:cubicBezTo>
                    <a:pt x="839065" y="1067619"/>
                    <a:pt x="838970" y="1068095"/>
                    <a:pt x="838780" y="1068571"/>
                  </a:cubicBezTo>
                  <a:cubicBezTo>
                    <a:pt x="838113" y="1070286"/>
                    <a:pt x="837160" y="1072763"/>
                    <a:pt x="836398" y="1073334"/>
                  </a:cubicBezTo>
                  <a:cubicBezTo>
                    <a:pt x="835731" y="1073810"/>
                    <a:pt x="835065" y="1074191"/>
                    <a:pt x="834398" y="1074572"/>
                  </a:cubicBezTo>
                  <a:cubicBezTo>
                    <a:pt x="833826" y="1074858"/>
                    <a:pt x="833350" y="1075144"/>
                    <a:pt x="832683" y="1075525"/>
                  </a:cubicBezTo>
                  <a:cubicBezTo>
                    <a:pt x="832398" y="1075715"/>
                    <a:pt x="832017" y="1076001"/>
                    <a:pt x="831445" y="1076287"/>
                  </a:cubicBezTo>
                  <a:cubicBezTo>
                    <a:pt x="829635" y="1077525"/>
                    <a:pt x="825254" y="1080383"/>
                    <a:pt x="824111" y="1080383"/>
                  </a:cubicBezTo>
                  <a:cubicBezTo>
                    <a:pt x="823921" y="1080383"/>
                    <a:pt x="823635" y="1080383"/>
                    <a:pt x="823349" y="1080383"/>
                  </a:cubicBezTo>
                  <a:cubicBezTo>
                    <a:pt x="821730" y="1080287"/>
                    <a:pt x="819634" y="1080287"/>
                    <a:pt x="818491" y="1081145"/>
                  </a:cubicBezTo>
                  <a:cubicBezTo>
                    <a:pt x="818110" y="1081430"/>
                    <a:pt x="817920" y="1081811"/>
                    <a:pt x="817920" y="1082288"/>
                  </a:cubicBezTo>
                  <a:cubicBezTo>
                    <a:pt x="817824" y="1084192"/>
                    <a:pt x="816872" y="1088288"/>
                    <a:pt x="816586" y="1089336"/>
                  </a:cubicBezTo>
                  <a:cubicBezTo>
                    <a:pt x="816491" y="1089526"/>
                    <a:pt x="816396" y="1090003"/>
                    <a:pt x="816301" y="1090670"/>
                  </a:cubicBezTo>
                  <a:cubicBezTo>
                    <a:pt x="815919" y="1092670"/>
                    <a:pt x="814967" y="1096766"/>
                    <a:pt x="814110" y="1098099"/>
                  </a:cubicBezTo>
                  <a:cubicBezTo>
                    <a:pt x="813729" y="1098575"/>
                    <a:pt x="813062" y="1099433"/>
                    <a:pt x="812300" y="1100385"/>
                  </a:cubicBezTo>
                  <a:cubicBezTo>
                    <a:pt x="810205" y="1103052"/>
                    <a:pt x="807537" y="1106291"/>
                    <a:pt x="807156" y="1107719"/>
                  </a:cubicBezTo>
                  <a:lnTo>
                    <a:pt x="806966" y="1108291"/>
                  </a:lnTo>
                  <a:cubicBezTo>
                    <a:pt x="806490" y="1110100"/>
                    <a:pt x="805823" y="1112291"/>
                    <a:pt x="804394" y="1114006"/>
                  </a:cubicBezTo>
                  <a:cubicBezTo>
                    <a:pt x="803823" y="1114672"/>
                    <a:pt x="802870" y="1115625"/>
                    <a:pt x="801823" y="1116578"/>
                  </a:cubicBezTo>
                  <a:cubicBezTo>
                    <a:pt x="799060" y="1119340"/>
                    <a:pt x="797060" y="1121340"/>
                    <a:pt x="796774" y="1122388"/>
                  </a:cubicBezTo>
                  <a:cubicBezTo>
                    <a:pt x="796584" y="1123054"/>
                    <a:pt x="796298" y="1125817"/>
                    <a:pt x="795917" y="1128865"/>
                  </a:cubicBezTo>
                  <a:cubicBezTo>
                    <a:pt x="794869" y="1128293"/>
                    <a:pt x="792678" y="1127055"/>
                    <a:pt x="791726" y="1126865"/>
                  </a:cubicBezTo>
                  <a:cubicBezTo>
                    <a:pt x="790774" y="1126579"/>
                    <a:pt x="789630" y="1126769"/>
                    <a:pt x="788773" y="1126960"/>
                  </a:cubicBezTo>
                  <a:cubicBezTo>
                    <a:pt x="788393" y="1127055"/>
                    <a:pt x="788106" y="1127055"/>
                    <a:pt x="787916" y="1127055"/>
                  </a:cubicBezTo>
                  <a:cubicBezTo>
                    <a:pt x="787535" y="1127055"/>
                    <a:pt x="786773" y="1126388"/>
                    <a:pt x="786487" y="1125626"/>
                  </a:cubicBezTo>
                  <a:cubicBezTo>
                    <a:pt x="786201" y="1124864"/>
                    <a:pt x="786201" y="1121912"/>
                    <a:pt x="786297" y="1120864"/>
                  </a:cubicBezTo>
                  <a:cubicBezTo>
                    <a:pt x="786392" y="1119721"/>
                    <a:pt x="783344" y="1116578"/>
                    <a:pt x="783344" y="1116482"/>
                  </a:cubicBezTo>
                  <a:cubicBezTo>
                    <a:pt x="782773" y="1115911"/>
                    <a:pt x="781058" y="1114863"/>
                    <a:pt x="780105" y="1114672"/>
                  </a:cubicBezTo>
                  <a:cubicBezTo>
                    <a:pt x="779439" y="1114577"/>
                    <a:pt x="778677" y="1114768"/>
                    <a:pt x="778010" y="1114958"/>
                  </a:cubicBezTo>
                  <a:cubicBezTo>
                    <a:pt x="777724" y="1115054"/>
                    <a:pt x="777439" y="1115149"/>
                    <a:pt x="777343" y="1115149"/>
                  </a:cubicBezTo>
                  <a:cubicBezTo>
                    <a:pt x="777058" y="1115149"/>
                    <a:pt x="776581" y="1115244"/>
                    <a:pt x="775819" y="1115244"/>
                  </a:cubicBezTo>
                  <a:cubicBezTo>
                    <a:pt x="775057" y="1115339"/>
                    <a:pt x="774105" y="1115434"/>
                    <a:pt x="773628" y="1115434"/>
                  </a:cubicBezTo>
                  <a:cubicBezTo>
                    <a:pt x="771247" y="1115434"/>
                    <a:pt x="769723" y="1115339"/>
                    <a:pt x="769152" y="1115244"/>
                  </a:cubicBezTo>
                  <a:cubicBezTo>
                    <a:pt x="768485" y="1115149"/>
                    <a:pt x="766199" y="1115149"/>
                    <a:pt x="765151" y="1115244"/>
                  </a:cubicBezTo>
                  <a:cubicBezTo>
                    <a:pt x="765151" y="1115244"/>
                    <a:pt x="765151" y="1115149"/>
                    <a:pt x="765151" y="1115149"/>
                  </a:cubicBezTo>
                  <a:cubicBezTo>
                    <a:pt x="765532" y="1113529"/>
                    <a:pt x="766675" y="1108862"/>
                    <a:pt x="767247" y="1107433"/>
                  </a:cubicBezTo>
                  <a:cubicBezTo>
                    <a:pt x="767723" y="1106005"/>
                    <a:pt x="766008" y="1102576"/>
                    <a:pt x="764675" y="1100195"/>
                  </a:cubicBezTo>
                  <a:lnTo>
                    <a:pt x="764580" y="1100004"/>
                  </a:lnTo>
                  <a:cubicBezTo>
                    <a:pt x="764009" y="1099051"/>
                    <a:pt x="763246" y="1096670"/>
                    <a:pt x="763436" y="1094861"/>
                  </a:cubicBezTo>
                  <a:cubicBezTo>
                    <a:pt x="763532" y="1093241"/>
                    <a:pt x="764009" y="1091432"/>
                    <a:pt x="764675" y="1089812"/>
                  </a:cubicBezTo>
                  <a:cubicBezTo>
                    <a:pt x="765056" y="1088860"/>
                    <a:pt x="765056" y="1087717"/>
                    <a:pt x="765056" y="1086479"/>
                  </a:cubicBezTo>
                  <a:cubicBezTo>
                    <a:pt x="765056" y="1085812"/>
                    <a:pt x="765056" y="1085145"/>
                    <a:pt x="765056" y="1084478"/>
                  </a:cubicBezTo>
                  <a:cubicBezTo>
                    <a:pt x="765151" y="1083335"/>
                    <a:pt x="765532" y="1082859"/>
                    <a:pt x="766104" y="1082383"/>
                  </a:cubicBezTo>
                  <a:cubicBezTo>
                    <a:pt x="766390" y="1082097"/>
                    <a:pt x="766675" y="1081811"/>
                    <a:pt x="766961" y="1081430"/>
                  </a:cubicBezTo>
                  <a:cubicBezTo>
                    <a:pt x="767533" y="1080573"/>
                    <a:pt x="767437" y="1078954"/>
                    <a:pt x="767437" y="1077334"/>
                  </a:cubicBezTo>
                  <a:cubicBezTo>
                    <a:pt x="767437" y="1076668"/>
                    <a:pt x="767342" y="1076096"/>
                    <a:pt x="767437" y="1075620"/>
                  </a:cubicBezTo>
                  <a:cubicBezTo>
                    <a:pt x="767533" y="1074858"/>
                    <a:pt x="767437" y="1073810"/>
                    <a:pt x="767342" y="1072858"/>
                  </a:cubicBezTo>
                  <a:cubicBezTo>
                    <a:pt x="767247" y="1071905"/>
                    <a:pt x="767247" y="1070953"/>
                    <a:pt x="767247" y="1070191"/>
                  </a:cubicBezTo>
                  <a:cubicBezTo>
                    <a:pt x="767342" y="1069143"/>
                    <a:pt x="766771" y="1068381"/>
                    <a:pt x="766199" y="1067429"/>
                  </a:cubicBezTo>
                  <a:cubicBezTo>
                    <a:pt x="765818" y="1066857"/>
                    <a:pt x="765342" y="1066190"/>
                    <a:pt x="765056" y="1065428"/>
                  </a:cubicBezTo>
                  <a:cubicBezTo>
                    <a:pt x="764580" y="1064190"/>
                    <a:pt x="765151" y="1062190"/>
                    <a:pt x="765532" y="1060571"/>
                  </a:cubicBezTo>
                  <a:cubicBezTo>
                    <a:pt x="765723" y="1059713"/>
                    <a:pt x="765913" y="1058951"/>
                    <a:pt x="766008" y="1058475"/>
                  </a:cubicBezTo>
                  <a:cubicBezTo>
                    <a:pt x="766104" y="1057046"/>
                    <a:pt x="765532" y="1055046"/>
                    <a:pt x="764961" y="1053141"/>
                  </a:cubicBezTo>
                  <a:lnTo>
                    <a:pt x="764770" y="1052474"/>
                  </a:lnTo>
                  <a:cubicBezTo>
                    <a:pt x="764294" y="1050950"/>
                    <a:pt x="766866" y="1049141"/>
                    <a:pt x="767818" y="1048474"/>
                  </a:cubicBezTo>
                  <a:lnTo>
                    <a:pt x="768009" y="1048378"/>
                  </a:lnTo>
                  <a:cubicBezTo>
                    <a:pt x="768485" y="1047997"/>
                    <a:pt x="770009" y="1048188"/>
                    <a:pt x="771057" y="1048378"/>
                  </a:cubicBezTo>
                  <a:cubicBezTo>
                    <a:pt x="771628" y="1048474"/>
                    <a:pt x="772105" y="1048474"/>
                    <a:pt x="772390" y="1048474"/>
                  </a:cubicBezTo>
                  <a:cubicBezTo>
                    <a:pt x="773152" y="1048474"/>
                    <a:pt x="773724" y="1048283"/>
                    <a:pt x="774295" y="1048093"/>
                  </a:cubicBezTo>
                  <a:cubicBezTo>
                    <a:pt x="774581" y="1047997"/>
                    <a:pt x="774962" y="1047902"/>
                    <a:pt x="775153" y="1047902"/>
                  </a:cubicBezTo>
                  <a:lnTo>
                    <a:pt x="775248" y="1047045"/>
                  </a:lnTo>
                  <a:cubicBezTo>
                    <a:pt x="774867" y="1047045"/>
                    <a:pt x="774486" y="1047140"/>
                    <a:pt x="774010" y="1047331"/>
                  </a:cubicBezTo>
                  <a:cubicBezTo>
                    <a:pt x="773534" y="1047521"/>
                    <a:pt x="773057" y="1047712"/>
                    <a:pt x="772485" y="1047712"/>
                  </a:cubicBezTo>
                  <a:cubicBezTo>
                    <a:pt x="772200" y="1047712"/>
                    <a:pt x="771724" y="1047616"/>
                    <a:pt x="771247" y="1047616"/>
                  </a:cubicBezTo>
                  <a:cubicBezTo>
                    <a:pt x="769914" y="1047426"/>
                    <a:pt x="768294" y="1047236"/>
                    <a:pt x="767533" y="1047807"/>
                  </a:cubicBezTo>
                  <a:lnTo>
                    <a:pt x="767342" y="1047902"/>
                  </a:lnTo>
                  <a:cubicBezTo>
                    <a:pt x="766104" y="1048759"/>
                    <a:pt x="763342" y="1050665"/>
                    <a:pt x="763913" y="1052760"/>
                  </a:cubicBezTo>
                  <a:lnTo>
                    <a:pt x="764103" y="1053427"/>
                  </a:lnTo>
                  <a:cubicBezTo>
                    <a:pt x="764580" y="1055237"/>
                    <a:pt x="765151" y="1057237"/>
                    <a:pt x="765056" y="1058475"/>
                  </a:cubicBezTo>
                  <a:cubicBezTo>
                    <a:pt x="765056" y="1058951"/>
                    <a:pt x="764865" y="1059618"/>
                    <a:pt x="764675" y="1060475"/>
                  </a:cubicBezTo>
                  <a:cubicBezTo>
                    <a:pt x="764199" y="1062190"/>
                    <a:pt x="763627" y="1064380"/>
                    <a:pt x="764199" y="1065809"/>
                  </a:cubicBezTo>
                  <a:cubicBezTo>
                    <a:pt x="764485" y="1066667"/>
                    <a:pt x="764961" y="1067333"/>
                    <a:pt x="765342" y="1067905"/>
                  </a:cubicBezTo>
                  <a:cubicBezTo>
                    <a:pt x="765913" y="1068762"/>
                    <a:pt x="766390" y="1069429"/>
                    <a:pt x="766294" y="1070191"/>
                  </a:cubicBezTo>
                  <a:cubicBezTo>
                    <a:pt x="766199" y="1070953"/>
                    <a:pt x="766294" y="1072000"/>
                    <a:pt x="766390" y="1072953"/>
                  </a:cubicBezTo>
                  <a:cubicBezTo>
                    <a:pt x="766390" y="1073905"/>
                    <a:pt x="766485" y="1074858"/>
                    <a:pt x="766485" y="1075620"/>
                  </a:cubicBezTo>
                  <a:cubicBezTo>
                    <a:pt x="766485" y="1075715"/>
                    <a:pt x="766485" y="1075715"/>
                    <a:pt x="766485" y="1075811"/>
                  </a:cubicBezTo>
                  <a:cubicBezTo>
                    <a:pt x="765246" y="1074763"/>
                    <a:pt x="763532" y="1073620"/>
                    <a:pt x="762770" y="1073334"/>
                  </a:cubicBezTo>
                  <a:cubicBezTo>
                    <a:pt x="761913" y="1073048"/>
                    <a:pt x="760770" y="1072286"/>
                    <a:pt x="759627" y="1071524"/>
                  </a:cubicBezTo>
                  <a:cubicBezTo>
                    <a:pt x="759151" y="1071143"/>
                    <a:pt x="760579" y="1069143"/>
                    <a:pt x="761151" y="1068286"/>
                  </a:cubicBezTo>
                  <a:cubicBezTo>
                    <a:pt x="761722" y="1067429"/>
                    <a:pt x="762008" y="1066952"/>
                    <a:pt x="762103" y="1066667"/>
                  </a:cubicBezTo>
                  <a:cubicBezTo>
                    <a:pt x="762199" y="1065714"/>
                    <a:pt x="759912" y="1063333"/>
                    <a:pt x="759912" y="1063333"/>
                  </a:cubicBezTo>
                  <a:cubicBezTo>
                    <a:pt x="759341" y="1062761"/>
                    <a:pt x="757150" y="1061999"/>
                    <a:pt x="756674" y="1061904"/>
                  </a:cubicBezTo>
                  <a:lnTo>
                    <a:pt x="756579" y="1061904"/>
                  </a:lnTo>
                  <a:lnTo>
                    <a:pt x="745911" y="1062761"/>
                  </a:lnTo>
                  <a:cubicBezTo>
                    <a:pt x="745625" y="1061618"/>
                    <a:pt x="744768" y="1057904"/>
                    <a:pt x="744673" y="1057237"/>
                  </a:cubicBezTo>
                  <a:cubicBezTo>
                    <a:pt x="744577" y="1056570"/>
                    <a:pt x="744006" y="1055808"/>
                    <a:pt x="743530" y="1055237"/>
                  </a:cubicBezTo>
                  <a:cubicBezTo>
                    <a:pt x="743339" y="1055046"/>
                    <a:pt x="743244" y="1054855"/>
                    <a:pt x="743149" y="1054760"/>
                  </a:cubicBezTo>
                  <a:cubicBezTo>
                    <a:pt x="742958" y="1054284"/>
                    <a:pt x="743244" y="1050379"/>
                    <a:pt x="743339" y="1049141"/>
                  </a:cubicBezTo>
                  <a:cubicBezTo>
                    <a:pt x="743339" y="1048759"/>
                    <a:pt x="743434" y="1048474"/>
                    <a:pt x="743434" y="1048378"/>
                  </a:cubicBezTo>
                  <a:cubicBezTo>
                    <a:pt x="743530" y="1047616"/>
                    <a:pt x="743339" y="1045521"/>
                    <a:pt x="742387" y="1044378"/>
                  </a:cubicBezTo>
                  <a:cubicBezTo>
                    <a:pt x="741720" y="1043616"/>
                    <a:pt x="739529" y="1042092"/>
                    <a:pt x="738100" y="1041140"/>
                  </a:cubicBezTo>
                  <a:cubicBezTo>
                    <a:pt x="737624" y="1040758"/>
                    <a:pt x="737148" y="1040568"/>
                    <a:pt x="736957" y="1040378"/>
                  </a:cubicBezTo>
                  <a:cubicBezTo>
                    <a:pt x="736290" y="1039901"/>
                    <a:pt x="734861" y="1039901"/>
                    <a:pt x="733242" y="1039901"/>
                  </a:cubicBezTo>
                  <a:cubicBezTo>
                    <a:pt x="733052" y="1039901"/>
                    <a:pt x="732862" y="1039901"/>
                    <a:pt x="732671" y="1039901"/>
                  </a:cubicBezTo>
                  <a:cubicBezTo>
                    <a:pt x="732004" y="1039901"/>
                    <a:pt x="730956" y="1039044"/>
                    <a:pt x="730290" y="1038472"/>
                  </a:cubicBezTo>
                  <a:lnTo>
                    <a:pt x="730099" y="1038282"/>
                  </a:lnTo>
                  <a:cubicBezTo>
                    <a:pt x="729433" y="1037711"/>
                    <a:pt x="728480" y="1037806"/>
                    <a:pt x="727813" y="1037901"/>
                  </a:cubicBezTo>
                  <a:cubicBezTo>
                    <a:pt x="727528" y="1037901"/>
                    <a:pt x="727146" y="1037901"/>
                    <a:pt x="727051" y="1037901"/>
                  </a:cubicBezTo>
                  <a:cubicBezTo>
                    <a:pt x="726480" y="1037806"/>
                    <a:pt x="724670" y="1036853"/>
                    <a:pt x="723527" y="1035901"/>
                  </a:cubicBezTo>
                  <a:cubicBezTo>
                    <a:pt x="722289" y="1034948"/>
                    <a:pt x="719050" y="1034282"/>
                    <a:pt x="718479" y="1034282"/>
                  </a:cubicBezTo>
                  <a:cubicBezTo>
                    <a:pt x="718098" y="1034282"/>
                    <a:pt x="716193" y="1033520"/>
                    <a:pt x="715431" y="1033138"/>
                  </a:cubicBezTo>
                  <a:cubicBezTo>
                    <a:pt x="714764" y="1032853"/>
                    <a:pt x="712954" y="1031615"/>
                    <a:pt x="712478" y="1031329"/>
                  </a:cubicBezTo>
                  <a:cubicBezTo>
                    <a:pt x="712002" y="1031043"/>
                    <a:pt x="708954" y="1030757"/>
                    <a:pt x="707049" y="1030567"/>
                  </a:cubicBezTo>
                  <a:cubicBezTo>
                    <a:pt x="706953" y="1029995"/>
                    <a:pt x="706859" y="1029328"/>
                    <a:pt x="706668" y="1028662"/>
                  </a:cubicBezTo>
                  <a:cubicBezTo>
                    <a:pt x="706192" y="1026757"/>
                    <a:pt x="705144" y="1025137"/>
                    <a:pt x="704382" y="1023899"/>
                  </a:cubicBezTo>
                  <a:cubicBezTo>
                    <a:pt x="704001" y="1023233"/>
                    <a:pt x="703620" y="1022661"/>
                    <a:pt x="703524" y="1022375"/>
                  </a:cubicBezTo>
                  <a:cubicBezTo>
                    <a:pt x="703429" y="1021804"/>
                    <a:pt x="703524" y="1020756"/>
                    <a:pt x="703620" y="1019708"/>
                  </a:cubicBezTo>
                  <a:cubicBezTo>
                    <a:pt x="703715" y="1019137"/>
                    <a:pt x="703715" y="1018565"/>
                    <a:pt x="703810" y="1017994"/>
                  </a:cubicBezTo>
                  <a:cubicBezTo>
                    <a:pt x="703905" y="1017137"/>
                    <a:pt x="703620" y="1016184"/>
                    <a:pt x="703334" y="1015232"/>
                  </a:cubicBezTo>
                  <a:cubicBezTo>
                    <a:pt x="703144" y="1014374"/>
                    <a:pt x="702953" y="1013612"/>
                    <a:pt x="702953" y="1013041"/>
                  </a:cubicBezTo>
                  <a:cubicBezTo>
                    <a:pt x="703048" y="1011803"/>
                    <a:pt x="704191" y="1009897"/>
                    <a:pt x="704953" y="1009231"/>
                  </a:cubicBezTo>
                  <a:cubicBezTo>
                    <a:pt x="705430" y="1008850"/>
                    <a:pt x="706953" y="1008088"/>
                    <a:pt x="708192" y="1007516"/>
                  </a:cubicBezTo>
                  <a:cubicBezTo>
                    <a:pt x="708858" y="1007135"/>
                    <a:pt x="709525" y="1006849"/>
                    <a:pt x="710001" y="1006659"/>
                  </a:cubicBezTo>
                  <a:cubicBezTo>
                    <a:pt x="711240" y="1005992"/>
                    <a:pt x="713145" y="1004849"/>
                    <a:pt x="713145" y="1004849"/>
                  </a:cubicBezTo>
                  <a:lnTo>
                    <a:pt x="713240" y="1004754"/>
                  </a:lnTo>
                  <a:cubicBezTo>
                    <a:pt x="713430" y="1004659"/>
                    <a:pt x="716764" y="1001325"/>
                    <a:pt x="717526" y="1000468"/>
                  </a:cubicBezTo>
                  <a:cubicBezTo>
                    <a:pt x="717812" y="1000087"/>
                    <a:pt x="718574" y="999515"/>
                    <a:pt x="719336" y="998944"/>
                  </a:cubicBezTo>
                  <a:cubicBezTo>
                    <a:pt x="720574" y="997991"/>
                    <a:pt x="722003" y="996848"/>
                    <a:pt x="722955" y="995705"/>
                  </a:cubicBezTo>
                  <a:cubicBezTo>
                    <a:pt x="724099" y="994276"/>
                    <a:pt x="724384" y="991133"/>
                    <a:pt x="724575" y="988847"/>
                  </a:cubicBezTo>
                  <a:cubicBezTo>
                    <a:pt x="724670" y="987990"/>
                    <a:pt x="724670" y="987323"/>
                    <a:pt x="724765" y="986942"/>
                  </a:cubicBezTo>
                  <a:cubicBezTo>
                    <a:pt x="725051" y="985704"/>
                    <a:pt x="727718" y="982180"/>
                    <a:pt x="728766" y="981037"/>
                  </a:cubicBezTo>
                  <a:cubicBezTo>
                    <a:pt x="729433" y="980275"/>
                    <a:pt x="733624" y="978084"/>
                    <a:pt x="735624" y="976941"/>
                  </a:cubicBezTo>
                  <a:cubicBezTo>
                    <a:pt x="736386" y="976560"/>
                    <a:pt x="736957" y="976274"/>
                    <a:pt x="737148" y="976179"/>
                  </a:cubicBezTo>
                  <a:cubicBezTo>
                    <a:pt x="737624" y="975893"/>
                    <a:pt x="738291" y="974941"/>
                    <a:pt x="739148" y="973417"/>
                  </a:cubicBezTo>
                  <a:cubicBezTo>
                    <a:pt x="739624" y="972655"/>
                    <a:pt x="740101" y="971797"/>
                    <a:pt x="740672" y="971131"/>
                  </a:cubicBezTo>
                  <a:cubicBezTo>
                    <a:pt x="741815" y="969512"/>
                    <a:pt x="747149" y="967607"/>
                    <a:pt x="748864" y="967035"/>
                  </a:cubicBezTo>
                  <a:cubicBezTo>
                    <a:pt x="750006" y="966654"/>
                    <a:pt x="750864" y="964844"/>
                    <a:pt x="751626" y="963130"/>
                  </a:cubicBezTo>
                  <a:cubicBezTo>
                    <a:pt x="752007" y="962368"/>
                    <a:pt x="752292" y="961701"/>
                    <a:pt x="752483" y="961415"/>
                  </a:cubicBezTo>
                  <a:cubicBezTo>
                    <a:pt x="753245" y="960558"/>
                    <a:pt x="755055" y="957986"/>
                    <a:pt x="755626" y="957034"/>
                  </a:cubicBezTo>
                  <a:cubicBezTo>
                    <a:pt x="756198" y="956081"/>
                    <a:pt x="756960" y="954176"/>
                    <a:pt x="757055" y="954081"/>
                  </a:cubicBezTo>
                  <a:lnTo>
                    <a:pt x="756865" y="953986"/>
                  </a:lnTo>
                  <a:cubicBezTo>
                    <a:pt x="758293" y="953224"/>
                    <a:pt x="760103" y="951700"/>
                    <a:pt x="761437" y="950462"/>
                  </a:cubicBezTo>
                  <a:lnTo>
                    <a:pt x="761627" y="950271"/>
                  </a:lnTo>
                  <a:cubicBezTo>
                    <a:pt x="761913" y="949985"/>
                    <a:pt x="762960" y="949985"/>
                    <a:pt x="763913" y="949890"/>
                  </a:cubicBezTo>
                  <a:cubicBezTo>
                    <a:pt x="764675" y="949890"/>
                    <a:pt x="765437" y="949795"/>
                    <a:pt x="766199" y="949699"/>
                  </a:cubicBezTo>
                  <a:cubicBezTo>
                    <a:pt x="767628" y="949414"/>
                    <a:pt x="769247" y="947318"/>
                    <a:pt x="770580" y="945413"/>
                  </a:cubicBezTo>
                  <a:cubicBezTo>
                    <a:pt x="770771" y="945128"/>
                    <a:pt x="770962" y="944842"/>
                    <a:pt x="771057" y="944746"/>
                  </a:cubicBezTo>
                  <a:cubicBezTo>
                    <a:pt x="771819" y="944175"/>
                    <a:pt x="780963" y="942079"/>
                    <a:pt x="782296" y="942079"/>
                  </a:cubicBezTo>
                  <a:cubicBezTo>
                    <a:pt x="783153" y="942079"/>
                    <a:pt x="785535" y="943413"/>
                    <a:pt x="788487" y="945413"/>
                  </a:cubicBezTo>
                  <a:cubicBezTo>
                    <a:pt x="790012" y="946461"/>
                    <a:pt x="791821" y="946842"/>
                    <a:pt x="794012" y="946651"/>
                  </a:cubicBezTo>
                  <a:cubicBezTo>
                    <a:pt x="795250" y="946556"/>
                    <a:pt x="797155" y="945223"/>
                    <a:pt x="798965" y="943984"/>
                  </a:cubicBezTo>
                  <a:cubicBezTo>
                    <a:pt x="799822" y="943413"/>
                    <a:pt x="800680" y="942841"/>
                    <a:pt x="801060" y="942651"/>
                  </a:cubicBezTo>
                  <a:cubicBezTo>
                    <a:pt x="801823" y="942365"/>
                    <a:pt x="804108" y="942175"/>
                    <a:pt x="805537" y="941984"/>
                  </a:cubicBezTo>
                  <a:cubicBezTo>
                    <a:pt x="806204" y="941889"/>
                    <a:pt x="806776" y="941889"/>
                    <a:pt x="807061" y="941794"/>
                  </a:cubicBezTo>
                  <a:cubicBezTo>
                    <a:pt x="808395" y="941603"/>
                    <a:pt x="810967" y="940270"/>
                    <a:pt x="811919" y="939317"/>
                  </a:cubicBezTo>
                  <a:cubicBezTo>
                    <a:pt x="812300" y="938936"/>
                    <a:pt x="812967" y="938460"/>
                    <a:pt x="813538" y="937984"/>
                  </a:cubicBezTo>
                  <a:cubicBezTo>
                    <a:pt x="814491" y="937222"/>
                    <a:pt x="815158" y="936745"/>
                    <a:pt x="815348" y="936460"/>
                  </a:cubicBezTo>
                  <a:cubicBezTo>
                    <a:pt x="815539" y="936269"/>
                    <a:pt x="816681" y="935983"/>
                    <a:pt x="817824" y="935793"/>
                  </a:cubicBezTo>
                  <a:lnTo>
                    <a:pt x="817824" y="935793"/>
                  </a:lnTo>
                  <a:cubicBezTo>
                    <a:pt x="817824" y="935793"/>
                    <a:pt x="817824" y="935793"/>
                    <a:pt x="817920" y="935793"/>
                  </a:cubicBezTo>
                  <a:cubicBezTo>
                    <a:pt x="818396" y="935603"/>
                    <a:pt x="819063" y="935031"/>
                    <a:pt x="820206" y="934078"/>
                  </a:cubicBezTo>
                  <a:cubicBezTo>
                    <a:pt x="820968" y="933412"/>
                    <a:pt x="821825" y="932650"/>
                    <a:pt x="822111" y="932554"/>
                  </a:cubicBezTo>
                  <a:cubicBezTo>
                    <a:pt x="822492" y="932364"/>
                    <a:pt x="823063" y="931983"/>
                    <a:pt x="823825" y="931507"/>
                  </a:cubicBezTo>
                  <a:cubicBezTo>
                    <a:pt x="824778" y="930840"/>
                    <a:pt x="825921" y="929983"/>
                    <a:pt x="826587" y="929887"/>
                  </a:cubicBezTo>
                  <a:cubicBezTo>
                    <a:pt x="827826" y="929602"/>
                    <a:pt x="832969" y="928935"/>
                    <a:pt x="834112" y="928935"/>
                  </a:cubicBezTo>
                  <a:cubicBezTo>
                    <a:pt x="840303" y="928935"/>
                    <a:pt x="841161" y="929316"/>
                    <a:pt x="841256" y="929411"/>
                  </a:cubicBezTo>
                  <a:cubicBezTo>
                    <a:pt x="842304" y="930459"/>
                    <a:pt x="843351" y="931983"/>
                    <a:pt x="842971" y="932840"/>
                  </a:cubicBezTo>
                  <a:cubicBezTo>
                    <a:pt x="842875" y="933126"/>
                    <a:pt x="842494" y="933697"/>
                    <a:pt x="842113" y="934364"/>
                  </a:cubicBezTo>
                  <a:cubicBezTo>
                    <a:pt x="840399" y="937222"/>
                    <a:pt x="839827" y="938555"/>
                    <a:pt x="840209" y="939127"/>
                  </a:cubicBezTo>
                  <a:cubicBezTo>
                    <a:pt x="840399" y="939317"/>
                    <a:pt x="840589" y="939412"/>
                    <a:pt x="840875" y="939412"/>
                  </a:cubicBezTo>
                  <a:cubicBezTo>
                    <a:pt x="841923" y="939317"/>
                    <a:pt x="842875" y="938174"/>
                    <a:pt x="843828" y="937031"/>
                  </a:cubicBezTo>
                  <a:cubicBezTo>
                    <a:pt x="844304" y="936460"/>
                    <a:pt x="844971" y="935603"/>
                    <a:pt x="845256" y="935603"/>
                  </a:cubicBezTo>
                  <a:cubicBezTo>
                    <a:pt x="846114" y="935507"/>
                    <a:pt x="852210" y="935317"/>
                    <a:pt x="853829" y="935317"/>
                  </a:cubicBezTo>
                  <a:cubicBezTo>
                    <a:pt x="854686" y="935317"/>
                    <a:pt x="857067" y="936269"/>
                    <a:pt x="858877" y="936936"/>
                  </a:cubicBezTo>
                  <a:cubicBezTo>
                    <a:pt x="859830" y="937317"/>
                    <a:pt x="860687" y="937698"/>
                    <a:pt x="861354" y="937888"/>
                  </a:cubicBezTo>
                  <a:cubicBezTo>
                    <a:pt x="863164" y="938460"/>
                    <a:pt x="868784" y="940460"/>
                    <a:pt x="870688" y="941794"/>
                  </a:cubicBezTo>
                  <a:cubicBezTo>
                    <a:pt x="872593" y="943127"/>
                    <a:pt x="874022" y="946366"/>
                    <a:pt x="873831" y="946937"/>
                  </a:cubicBezTo>
                  <a:cubicBezTo>
                    <a:pt x="873831" y="947033"/>
                    <a:pt x="873736" y="947318"/>
                    <a:pt x="873641" y="947509"/>
                  </a:cubicBezTo>
                  <a:cubicBezTo>
                    <a:pt x="873069" y="948842"/>
                    <a:pt x="872689" y="950271"/>
                    <a:pt x="873165" y="951033"/>
                  </a:cubicBezTo>
                  <a:cubicBezTo>
                    <a:pt x="873355" y="951319"/>
                    <a:pt x="873736" y="951509"/>
                    <a:pt x="874118" y="951509"/>
                  </a:cubicBezTo>
                  <a:cubicBezTo>
                    <a:pt x="876022" y="951700"/>
                    <a:pt x="877356" y="950938"/>
                    <a:pt x="878118" y="950557"/>
                  </a:cubicBezTo>
                  <a:cubicBezTo>
                    <a:pt x="878880" y="950176"/>
                    <a:pt x="882499" y="949509"/>
                    <a:pt x="883071" y="949509"/>
                  </a:cubicBezTo>
                  <a:cubicBezTo>
                    <a:pt x="883166" y="949509"/>
                    <a:pt x="883261" y="949509"/>
                    <a:pt x="883452" y="949509"/>
                  </a:cubicBezTo>
                  <a:cubicBezTo>
                    <a:pt x="888119" y="949414"/>
                    <a:pt x="889643" y="949795"/>
                    <a:pt x="890215" y="950176"/>
                  </a:cubicBezTo>
                  <a:lnTo>
                    <a:pt x="890691" y="950557"/>
                  </a:lnTo>
                  <a:cubicBezTo>
                    <a:pt x="892024" y="951604"/>
                    <a:pt x="893453" y="952747"/>
                    <a:pt x="894691" y="952271"/>
                  </a:cubicBezTo>
                  <a:cubicBezTo>
                    <a:pt x="895834" y="951795"/>
                    <a:pt x="899835" y="950652"/>
                    <a:pt x="900978" y="950652"/>
                  </a:cubicBezTo>
                  <a:cubicBezTo>
                    <a:pt x="902121" y="950652"/>
                    <a:pt x="913265" y="952843"/>
                    <a:pt x="914694" y="953700"/>
                  </a:cubicBezTo>
                  <a:cubicBezTo>
                    <a:pt x="915360" y="954081"/>
                    <a:pt x="917075" y="955319"/>
                    <a:pt x="918694" y="956367"/>
                  </a:cubicBezTo>
                  <a:cubicBezTo>
                    <a:pt x="920790" y="957796"/>
                    <a:pt x="922695" y="959129"/>
                    <a:pt x="923171" y="959320"/>
                  </a:cubicBezTo>
                  <a:cubicBezTo>
                    <a:pt x="923362" y="959415"/>
                    <a:pt x="924409" y="960463"/>
                    <a:pt x="925457" y="961415"/>
                  </a:cubicBezTo>
                  <a:cubicBezTo>
                    <a:pt x="928791" y="964654"/>
                    <a:pt x="931839" y="967511"/>
                    <a:pt x="933553" y="967797"/>
                  </a:cubicBezTo>
                  <a:cubicBezTo>
                    <a:pt x="935553" y="968178"/>
                    <a:pt x="939459" y="967987"/>
                    <a:pt x="941459" y="967892"/>
                  </a:cubicBezTo>
                  <a:cubicBezTo>
                    <a:pt x="941935" y="967892"/>
                    <a:pt x="942316" y="967797"/>
                    <a:pt x="942507" y="967797"/>
                  </a:cubicBezTo>
                  <a:cubicBezTo>
                    <a:pt x="943555" y="967797"/>
                    <a:pt x="948889" y="968178"/>
                    <a:pt x="949365" y="969988"/>
                  </a:cubicBezTo>
                  <a:cubicBezTo>
                    <a:pt x="949460" y="970274"/>
                    <a:pt x="949555" y="970559"/>
                    <a:pt x="949651" y="970845"/>
                  </a:cubicBezTo>
                  <a:cubicBezTo>
                    <a:pt x="950412" y="973131"/>
                    <a:pt x="951651" y="976846"/>
                    <a:pt x="951270" y="981799"/>
                  </a:cubicBezTo>
                  <a:cubicBezTo>
                    <a:pt x="951460" y="987514"/>
                    <a:pt x="949746" y="996277"/>
                    <a:pt x="949269" y="998277"/>
                  </a:cubicBezTo>
                  <a:close/>
                  <a:moveTo>
                    <a:pt x="2244479" y="932650"/>
                  </a:moveTo>
                  <a:lnTo>
                    <a:pt x="2244193" y="932650"/>
                  </a:lnTo>
                  <a:cubicBezTo>
                    <a:pt x="2243526" y="932650"/>
                    <a:pt x="2241621" y="933316"/>
                    <a:pt x="2241241" y="934174"/>
                  </a:cubicBezTo>
                  <a:cubicBezTo>
                    <a:pt x="2241050" y="934555"/>
                    <a:pt x="2241145" y="934841"/>
                    <a:pt x="2241527" y="935126"/>
                  </a:cubicBezTo>
                  <a:cubicBezTo>
                    <a:pt x="2241621" y="935221"/>
                    <a:pt x="2241812" y="935317"/>
                    <a:pt x="2241907" y="935507"/>
                  </a:cubicBezTo>
                  <a:cubicBezTo>
                    <a:pt x="2242288" y="935888"/>
                    <a:pt x="2242860" y="936269"/>
                    <a:pt x="2243431" y="936269"/>
                  </a:cubicBezTo>
                  <a:cubicBezTo>
                    <a:pt x="2243812" y="936269"/>
                    <a:pt x="2244193" y="936174"/>
                    <a:pt x="2244574" y="935793"/>
                  </a:cubicBezTo>
                  <a:cubicBezTo>
                    <a:pt x="2245812" y="934650"/>
                    <a:pt x="2244669" y="932936"/>
                    <a:pt x="2244574" y="932840"/>
                  </a:cubicBezTo>
                  <a:lnTo>
                    <a:pt x="2244479" y="932650"/>
                  </a:lnTo>
                  <a:close/>
                  <a:moveTo>
                    <a:pt x="2243908" y="935126"/>
                  </a:moveTo>
                  <a:cubicBezTo>
                    <a:pt x="2243526" y="935507"/>
                    <a:pt x="2243336" y="935507"/>
                    <a:pt x="2242479" y="934745"/>
                  </a:cubicBezTo>
                  <a:cubicBezTo>
                    <a:pt x="2242288" y="934650"/>
                    <a:pt x="2242193" y="934459"/>
                    <a:pt x="2242003" y="934364"/>
                  </a:cubicBezTo>
                  <a:cubicBezTo>
                    <a:pt x="2242098" y="934078"/>
                    <a:pt x="2243241" y="933507"/>
                    <a:pt x="2243812" y="933412"/>
                  </a:cubicBezTo>
                  <a:cubicBezTo>
                    <a:pt x="2244098" y="933888"/>
                    <a:pt x="2244479" y="934650"/>
                    <a:pt x="2243908" y="935126"/>
                  </a:cubicBezTo>
                  <a:close/>
                  <a:moveTo>
                    <a:pt x="2292009" y="1038091"/>
                  </a:moveTo>
                  <a:cubicBezTo>
                    <a:pt x="2291151" y="1038377"/>
                    <a:pt x="2290295" y="1038758"/>
                    <a:pt x="2288961" y="1038853"/>
                  </a:cubicBezTo>
                  <a:cubicBezTo>
                    <a:pt x="2288675" y="1038853"/>
                    <a:pt x="2288294" y="1038949"/>
                    <a:pt x="2288009" y="1038949"/>
                  </a:cubicBezTo>
                  <a:cubicBezTo>
                    <a:pt x="2286865" y="1039044"/>
                    <a:pt x="2285722" y="1039044"/>
                    <a:pt x="2285055" y="1039901"/>
                  </a:cubicBezTo>
                  <a:cubicBezTo>
                    <a:pt x="2284865" y="1040092"/>
                    <a:pt x="2284579" y="1040378"/>
                    <a:pt x="2284389" y="1040568"/>
                  </a:cubicBezTo>
                  <a:cubicBezTo>
                    <a:pt x="2283532" y="1041330"/>
                    <a:pt x="2282484" y="1042283"/>
                    <a:pt x="2283246" y="1043045"/>
                  </a:cubicBezTo>
                  <a:cubicBezTo>
                    <a:pt x="2284008" y="1043807"/>
                    <a:pt x="2285055" y="1043997"/>
                    <a:pt x="2286199" y="1044187"/>
                  </a:cubicBezTo>
                  <a:cubicBezTo>
                    <a:pt x="2286580" y="1044283"/>
                    <a:pt x="2287056" y="1044283"/>
                    <a:pt x="2287342" y="1044283"/>
                  </a:cubicBezTo>
                  <a:cubicBezTo>
                    <a:pt x="2287818" y="1044283"/>
                    <a:pt x="2288294" y="1044283"/>
                    <a:pt x="2288770" y="1044473"/>
                  </a:cubicBezTo>
                  <a:cubicBezTo>
                    <a:pt x="2288961" y="1044568"/>
                    <a:pt x="2289152" y="1044664"/>
                    <a:pt x="2289342" y="1044759"/>
                  </a:cubicBezTo>
                  <a:cubicBezTo>
                    <a:pt x="2289818" y="1045045"/>
                    <a:pt x="2290295" y="1045330"/>
                    <a:pt x="2290771" y="1045330"/>
                  </a:cubicBezTo>
                  <a:cubicBezTo>
                    <a:pt x="2291056" y="1045330"/>
                    <a:pt x="2291437" y="1045235"/>
                    <a:pt x="2291818" y="1044949"/>
                  </a:cubicBezTo>
                  <a:cubicBezTo>
                    <a:pt x="2292676" y="1044283"/>
                    <a:pt x="2293628" y="1043330"/>
                    <a:pt x="2294295" y="1042378"/>
                  </a:cubicBezTo>
                  <a:cubicBezTo>
                    <a:pt x="2294580" y="1041901"/>
                    <a:pt x="2296200" y="1039520"/>
                    <a:pt x="2294866" y="1038663"/>
                  </a:cubicBezTo>
                  <a:cubicBezTo>
                    <a:pt x="2294009" y="1038091"/>
                    <a:pt x="2293057" y="1037711"/>
                    <a:pt x="2292009" y="1038091"/>
                  </a:cubicBezTo>
                  <a:close/>
                  <a:moveTo>
                    <a:pt x="2293437" y="1041901"/>
                  </a:moveTo>
                  <a:cubicBezTo>
                    <a:pt x="2292866" y="1042759"/>
                    <a:pt x="2292009" y="1043711"/>
                    <a:pt x="2291151" y="1044283"/>
                  </a:cubicBezTo>
                  <a:cubicBezTo>
                    <a:pt x="2290771" y="1044568"/>
                    <a:pt x="2290485" y="1044473"/>
                    <a:pt x="2289723" y="1044092"/>
                  </a:cubicBezTo>
                  <a:cubicBezTo>
                    <a:pt x="2289532" y="1043997"/>
                    <a:pt x="2289342" y="1043902"/>
                    <a:pt x="2289152" y="1043807"/>
                  </a:cubicBezTo>
                  <a:cubicBezTo>
                    <a:pt x="2288580" y="1043521"/>
                    <a:pt x="2288103" y="1043425"/>
                    <a:pt x="2287627" y="1043425"/>
                  </a:cubicBezTo>
                  <a:cubicBezTo>
                    <a:pt x="2287532" y="1043425"/>
                    <a:pt x="2287437" y="1043425"/>
                    <a:pt x="2287246" y="1043425"/>
                  </a:cubicBezTo>
                  <a:cubicBezTo>
                    <a:pt x="2286960" y="1043425"/>
                    <a:pt x="2286580" y="1043425"/>
                    <a:pt x="2286294" y="1043425"/>
                  </a:cubicBezTo>
                  <a:cubicBezTo>
                    <a:pt x="2285341" y="1043235"/>
                    <a:pt x="2284389" y="1043140"/>
                    <a:pt x="2283912" y="1042568"/>
                  </a:cubicBezTo>
                  <a:cubicBezTo>
                    <a:pt x="2283722" y="1042378"/>
                    <a:pt x="2284579" y="1041616"/>
                    <a:pt x="2285055" y="1041235"/>
                  </a:cubicBezTo>
                  <a:cubicBezTo>
                    <a:pt x="2285341" y="1040949"/>
                    <a:pt x="2285627" y="1040758"/>
                    <a:pt x="2285817" y="1040473"/>
                  </a:cubicBezTo>
                  <a:cubicBezTo>
                    <a:pt x="2286199" y="1039996"/>
                    <a:pt x="2287151" y="1039996"/>
                    <a:pt x="2288103" y="1039901"/>
                  </a:cubicBezTo>
                  <a:cubicBezTo>
                    <a:pt x="2288485" y="1039901"/>
                    <a:pt x="2288770" y="1039901"/>
                    <a:pt x="2289152" y="1039806"/>
                  </a:cubicBezTo>
                  <a:cubicBezTo>
                    <a:pt x="2290580" y="1039616"/>
                    <a:pt x="2291533" y="1039330"/>
                    <a:pt x="2292390" y="1038949"/>
                  </a:cubicBezTo>
                  <a:cubicBezTo>
                    <a:pt x="2292961" y="1038758"/>
                    <a:pt x="2293533" y="1038949"/>
                    <a:pt x="2294295" y="1039425"/>
                  </a:cubicBezTo>
                  <a:cubicBezTo>
                    <a:pt x="2294580" y="1039520"/>
                    <a:pt x="2294200" y="1040758"/>
                    <a:pt x="2293437" y="1041901"/>
                  </a:cubicBezTo>
                  <a:close/>
                  <a:moveTo>
                    <a:pt x="2303534" y="994848"/>
                  </a:moveTo>
                  <a:cubicBezTo>
                    <a:pt x="2303248" y="995229"/>
                    <a:pt x="2302868" y="995705"/>
                    <a:pt x="2302486" y="996277"/>
                  </a:cubicBezTo>
                  <a:cubicBezTo>
                    <a:pt x="2301248" y="997801"/>
                    <a:pt x="2300105" y="999325"/>
                    <a:pt x="2301058" y="999991"/>
                  </a:cubicBezTo>
                  <a:cubicBezTo>
                    <a:pt x="2301343" y="1000182"/>
                    <a:pt x="2301629" y="1000277"/>
                    <a:pt x="2302105" y="1000277"/>
                  </a:cubicBezTo>
                  <a:cubicBezTo>
                    <a:pt x="2302486" y="1000277"/>
                    <a:pt x="2302962" y="1000182"/>
                    <a:pt x="2303534" y="999991"/>
                  </a:cubicBezTo>
                  <a:cubicBezTo>
                    <a:pt x="2304296" y="999706"/>
                    <a:pt x="2305154" y="999039"/>
                    <a:pt x="2305154" y="998372"/>
                  </a:cubicBezTo>
                  <a:cubicBezTo>
                    <a:pt x="2305344" y="995038"/>
                    <a:pt x="2305154" y="994467"/>
                    <a:pt x="2304582" y="994276"/>
                  </a:cubicBezTo>
                  <a:cubicBezTo>
                    <a:pt x="2304011" y="994086"/>
                    <a:pt x="2303629" y="994658"/>
                    <a:pt x="2303534" y="994848"/>
                  </a:cubicBezTo>
                  <a:close/>
                  <a:moveTo>
                    <a:pt x="2304201" y="998277"/>
                  </a:moveTo>
                  <a:cubicBezTo>
                    <a:pt x="2304201" y="998467"/>
                    <a:pt x="2303820" y="998849"/>
                    <a:pt x="2303153" y="999134"/>
                  </a:cubicBezTo>
                  <a:cubicBezTo>
                    <a:pt x="2302582" y="999420"/>
                    <a:pt x="2301915" y="999420"/>
                    <a:pt x="2301724" y="999229"/>
                  </a:cubicBezTo>
                  <a:cubicBezTo>
                    <a:pt x="2301439" y="998944"/>
                    <a:pt x="2302772" y="997324"/>
                    <a:pt x="2303344" y="996562"/>
                  </a:cubicBezTo>
                  <a:cubicBezTo>
                    <a:pt x="2303725" y="996086"/>
                    <a:pt x="2304011" y="995705"/>
                    <a:pt x="2304296" y="995229"/>
                  </a:cubicBezTo>
                  <a:cubicBezTo>
                    <a:pt x="2304296" y="995800"/>
                    <a:pt x="2304296" y="996658"/>
                    <a:pt x="2304201" y="998277"/>
                  </a:cubicBezTo>
                  <a:close/>
                  <a:moveTo>
                    <a:pt x="2305725" y="957605"/>
                  </a:moveTo>
                  <a:cubicBezTo>
                    <a:pt x="2305915" y="957510"/>
                    <a:pt x="2306296" y="957224"/>
                    <a:pt x="2306106" y="956653"/>
                  </a:cubicBezTo>
                  <a:cubicBezTo>
                    <a:pt x="2305725" y="954938"/>
                    <a:pt x="2304772" y="953128"/>
                    <a:pt x="2302962" y="951033"/>
                  </a:cubicBezTo>
                  <a:cubicBezTo>
                    <a:pt x="2301248" y="949033"/>
                    <a:pt x="2297057" y="946080"/>
                    <a:pt x="2293628" y="945794"/>
                  </a:cubicBezTo>
                  <a:cubicBezTo>
                    <a:pt x="2292580" y="945699"/>
                    <a:pt x="2289246" y="945794"/>
                    <a:pt x="2288199" y="945985"/>
                  </a:cubicBezTo>
                  <a:cubicBezTo>
                    <a:pt x="2288009" y="946080"/>
                    <a:pt x="2287723" y="946080"/>
                    <a:pt x="2287342" y="946175"/>
                  </a:cubicBezTo>
                  <a:cubicBezTo>
                    <a:pt x="2285627" y="946556"/>
                    <a:pt x="2283912" y="946842"/>
                    <a:pt x="2283151" y="947413"/>
                  </a:cubicBezTo>
                  <a:cubicBezTo>
                    <a:pt x="2282198" y="948080"/>
                    <a:pt x="2279912" y="949318"/>
                    <a:pt x="2279817" y="949414"/>
                  </a:cubicBezTo>
                  <a:cubicBezTo>
                    <a:pt x="2279341" y="949699"/>
                    <a:pt x="2278674" y="950557"/>
                    <a:pt x="2279341" y="951700"/>
                  </a:cubicBezTo>
                  <a:cubicBezTo>
                    <a:pt x="2280007" y="952843"/>
                    <a:pt x="2281817" y="954367"/>
                    <a:pt x="2282960" y="954367"/>
                  </a:cubicBezTo>
                  <a:cubicBezTo>
                    <a:pt x="2283532" y="954367"/>
                    <a:pt x="2284008" y="953986"/>
                    <a:pt x="2284389" y="953509"/>
                  </a:cubicBezTo>
                  <a:cubicBezTo>
                    <a:pt x="2284865" y="953033"/>
                    <a:pt x="2285341" y="952557"/>
                    <a:pt x="2286008" y="952557"/>
                  </a:cubicBezTo>
                  <a:cubicBezTo>
                    <a:pt x="2286484" y="952557"/>
                    <a:pt x="2287151" y="952652"/>
                    <a:pt x="2287627" y="952652"/>
                  </a:cubicBezTo>
                  <a:cubicBezTo>
                    <a:pt x="2288866" y="952747"/>
                    <a:pt x="2290009" y="952843"/>
                    <a:pt x="2290771" y="952462"/>
                  </a:cubicBezTo>
                  <a:cubicBezTo>
                    <a:pt x="2290961" y="952366"/>
                    <a:pt x="2291151" y="952271"/>
                    <a:pt x="2291437" y="952176"/>
                  </a:cubicBezTo>
                  <a:cubicBezTo>
                    <a:pt x="2292104" y="951795"/>
                    <a:pt x="2293819" y="950938"/>
                    <a:pt x="2294295" y="951224"/>
                  </a:cubicBezTo>
                  <a:cubicBezTo>
                    <a:pt x="2294676" y="952366"/>
                    <a:pt x="2295342" y="953795"/>
                    <a:pt x="2296867" y="954367"/>
                  </a:cubicBezTo>
                  <a:cubicBezTo>
                    <a:pt x="2297438" y="954557"/>
                    <a:pt x="2298105" y="954653"/>
                    <a:pt x="2298771" y="954748"/>
                  </a:cubicBezTo>
                  <a:cubicBezTo>
                    <a:pt x="2299534" y="954843"/>
                    <a:pt x="2300200" y="954938"/>
                    <a:pt x="2300486" y="955224"/>
                  </a:cubicBezTo>
                  <a:cubicBezTo>
                    <a:pt x="2300676" y="955415"/>
                    <a:pt x="2303629" y="957891"/>
                    <a:pt x="2305154" y="957891"/>
                  </a:cubicBezTo>
                  <a:cubicBezTo>
                    <a:pt x="2305534" y="957700"/>
                    <a:pt x="2305630" y="957700"/>
                    <a:pt x="2305725" y="957605"/>
                  </a:cubicBezTo>
                  <a:close/>
                  <a:moveTo>
                    <a:pt x="2301439" y="954462"/>
                  </a:moveTo>
                  <a:cubicBezTo>
                    <a:pt x="2300962" y="953986"/>
                    <a:pt x="2300105" y="953891"/>
                    <a:pt x="2299153" y="953795"/>
                  </a:cubicBezTo>
                  <a:cubicBezTo>
                    <a:pt x="2298581" y="953700"/>
                    <a:pt x="2297914" y="953700"/>
                    <a:pt x="2297438" y="953509"/>
                  </a:cubicBezTo>
                  <a:cubicBezTo>
                    <a:pt x="2296295" y="953128"/>
                    <a:pt x="2295724" y="951986"/>
                    <a:pt x="2295342" y="950938"/>
                  </a:cubicBezTo>
                  <a:cubicBezTo>
                    <a:pt x="2295247" y="950652"/>
                    <a:pt x="2295057" y="950462"/>
                    <a:pt x="2294771" y="950366"/>
                  </a:cubicBezTo>
                  <a:cubicBezTo>
                    <a:pt x="2294676" y="950366"/>
                    <a:pt x="2294486" y="950271"/>
                    <a:pt x="2294390" y="950271"/>
                  </a:cubicBezTo>
                  <a:cubicBezTo>
                    <a:pt x="2293533" y="950271"/>
                    <a:pt x="2292390" y="950842"/>
                    <a:pt x="2291247" y="951509"/>
                  </a:cubicBezTo>
                  <a:cubicBezTo>
                    <a:pt x="2291056" y="951604"/>
                    <a:pt x="2290771" y="951700"/>
                    <a:pt x="2290675" y="951795"/>
                  </a:cubicBezTo>
                  <a:cubicBezTo>
                    <a:pt x="2290199" y="951986"/>
                    <a:pt x="2289152" y="951890"/>
                    <a:pt x="2288103" y="951890"/>
                  </a:cubicBezTo>
                  <a:cubicBezTo>
                    <a:pt x="2287532" y="951795"/>
                    <a:pt x="2286960" y="951795"/>
                    <a:pt x="2286389" y="951795"/>
                  </a:cubicBezTo>
                  <a:cubicBezTo>
                    <a:pt x="2285246" y="951795"/>
                    <a:pt x="2284579" y="952462"/>
                    <a:pt x="2284103" y="953033"/>
                  </a:cubicBezTo>
                  <a:cubicBezTo>
                    <a:pt x="2283818" y="953319"/>
                    <a:pt x="2283532" y="953605"/>
                    <a:pt x="2283341" y="953605"/>
                  </a:cubicBezTo>
                  <a:cubicBezTo>
                    <a:pt x="2282674" y="953605"/>
                    <a:pt x="2281055" y="952462"/>
                    <a:pt x="2280484" y="951414"/>
                  </a:cubicBezTo>
                  <a:cubicBezTo>
                    <a:pt x="2280103" y="950652"/>
                    <a:pt x="2280579" y="950271"/>
                    <a:pt x="2280674" y="950176"/>
                  </a:cubicBezTo>
                  <a:cubicBezTo>
                    <a:pt x="2280770" y="950080"/>
                    <a:pt x="2283055" y="948842"/>
                    <a:pt x="2284008" y="948175"/>
                  </a:cubicBezTo>
                  <a:cubicBezTo>
                    <a:pt x="2284675" y="947699"/>
                    <a:pt x="2286580" y="947318"/>
                    <a:pt x="2287818" y="947128"/>
                  </a:cubicBezTo>
                  <a:cubicBezTo>
                    <a:pt x="2288199" y="947033"/>
                    <a:pt x="2288485" y="947033"/>
                    <a:pt x="2288770" y="946937"/>
                  </a:cubicBezTo>
                  <a:cubicBezTo>
                    <a:pt x="2289628" y="946747"/>
                    <a:pt x="2292771" y="946651"/>
                    <a:pt x="2293914" y="946747"/>
                  </a:cubicBezTo>
                  <a:lnTo>
                    <a:pt x="2293914" y="946747"/>
                  </a:lnTo>
                  <a:cubicBezTo>
                    <a:pt x="2296962" y="946937"/>
                    <a:pt x="2301058" y="949795"/>
                    <a:pt x="2302582" y="951700"/>
                  </a:cubicBezTo>
                  <a:cubicBezTo>
                    <a:pt x="2304296" y="953700"/>
                    <a:pt x="2305249" y="955415"/>
                    <a:pt x="2305534" y="957034"/>
                  </a:cubicBezTo>
                  <a:cubicBezTo>
                    <a:pt x="2305534" y="957034"/>
                    <a:pt x="2305534" y="957034"/>
                    <a:pt x="2305534" y="957034"/>
                  </a:cubicBezTo>
                  <a:cubicBezTo>
                    <a:pt x="2304487" y="956748"/>
                    <a:pt x="2302010" y="955129"/>
                    <a:pt x="2301439" y="954462"/>
                  </a:cubicBezTo>
                  <a:close/>
                  <a:moveTo>
                    <a:pt x="362053" y="343719"/>
                  </a:moveTo>
                  <a:cubicBezTo>
                    <a:pt x="362244" y="343719"/>
                    <a:pt x="362434" y="343624"/>
                    <a:pt x="362625" y="343433"/>
                  </a:cubicBezTo>
                  <a:cubicBezTo>
                    <a:pt x="363292" y="342576"/>
                    <a:pt x="364053" y="340861"/>
                    <a:pt x="364530" y="339718"/>
                  </a:cubicBezTo>
                  <a:cubicBezTo>
                    <a:pt x="364720" y="339337"/>
                    <a:pt x="364815" y="339052"/>
                    <a:pt x="364911" y="338861"/>
                  </a:cubicBezTo>
                  <a:cubicBezTo>
                    <a:pt x="365292" y="338099"/>
                    <a:pt x="365196" y="336670"/>
                    <a:pt x="364720" y="336099"/>
                  </a:cubicBezTo>
                  <a:cubicBezTo>
                    <a:pt x="364530" y="335813"/>
                    <a:pt x="364244" y="335718"/>
                    <a:pt x="364053" y="335718"/>
                  </a:cubicBezTo>
                  <a:cubicBezTo>
                    <a:pt x="363196" y="335718"/>
                    <a:pt x="361672" y="336385"/>
                    <a:pt x="361482" y="337242"/>
                  </a:cubicBezTo>
                  <a:cubicBezTo>
                    <a:pt x="361482" y="337337"/>
                    <a:pt x="360815" y="343243"/>
                    <a:pt x="361863" y="343624"/>
                  </a:cubicBezTo>
                  <a:cubicBezTo>
                    <a:pt x="361958" y="343719"/>
                    <a:pt x="362053" y="343719"/>
                    <a:pt x="362053" y="343719"/>
                  </a:cubicBezTo>
                  <a:close/>
                  <a:moveTo>
                    <a:pt x="362339" y="337432"/>
                  </a:moveTo>
                  <a:cubicBezTo>
                    <a:pt x="362434" y="337051"/>
                    <a:pt x="363482" y="336575"/>
                    <a:pt x="363959" y="336480"/>
                  </a:cubicBezTo>
                  <a:cubicBezTo>
                    <a:pt x="364149" y="336670"/>
                    <a:pt x="364339" y="337909"/>
                    <a:pt x="364053" y="338575"/>
                  </a:cubicBezTo>
                  <a:cubicBezTo>
                    <a:pt x="363959" y="338766"/>
                    <a:pt x="363863" y="339052"/>
                    <a:pt x="363672" y="339433"/>
                  </a:cubicBezTo>
                  <a:cubicBezTo>
                    <a:pt x="363292" y="340385"/>
                    <a:pt x="362720" y="341623"/>
                    <a:pt x="362244" y="342481"/>
                  </a:cubicBezTo>
                  <a:cubicBezTo>
                    <a:pt x="362053" y="341242"/>
                    <a:pt x="362149" y="337909"/>
                    <a:pt x="362339" y="337432"/>
                  </a:cubicBezTo>
                  <a:close/>
                  <a:moveTo>
                    <a:pt x="714383" y="1429474"/>
                  </a:moveTo>
                  <a:cubicBezTo>
                    <a:pt x="715717" y="1429474"/>
                    <a:pt x="716669" y="1429474"/>
                    <a:pt x="717050" y="1428902"/>
                  </a:cubicBezTo>
                  <a:cubicBezTo>
                    <a:pt x="717145" y="1428712"/>
                    <a:pt x="717240" y="1428426"/>
                    <a:pt x="717050" y="1428045"/>
                  </a:cubicBezTo>
                  <a:cubicBezTo>
                    <a:pt x="716574" y="1427283"/>
                    <a:pt x="715050" y="1425759"/>
                    <a:pt x="714955" y="1425664"/>
                  </a:cubicBezTo>
                  <a:cubicBezTo>
                    <a:pt x="714574" y="1425283"/>
                    <a:pt x="713716" y="1425188"/>
                    <a:pt x="713049" y="1425473"/>
                  </a:cubicBezTo>
                  <a:cubicBezTo>
                    <a:pt x="712478" y="1425759"/>
                    <a:pt x="712287" y="1426330"/>
                    <a:pt x="712478" y="1426997"/>
                  </a:cubicBezTo>
                  <a:cubicBezTo>
                    <a:pt x="712573" y="1427283"/>
                    <a:pt x="712669" y="1427569"/>
                    <a:pt x="712669" y="1427854"/>
                  </a:cubicBezTo>
                  <a:cubicBezTo>
                    <a:pt x="712859" y="1428617"/>
                    <a:pt x="713049" y="1429474"/>
                    <a:pt x="714383" y="1429474"/>
                  </a:cubicBezTo>
                  <a:close/>
                  <a:moveTo>
                    <a:pt x="713526" y="1426235"/>
                  </a:moveTo>
                  <a:cubicBezTo>
                    <a:pt x="713621" y="1426140"/>
                    <a:pt x="713716" y="1426140"/>
                    <a:pt x="713907" y="1426140"/>
                  </a:cubicBezTo>
                  <a:cubicBezTo>
                    <a:pt x="714097" y="1426140"/>
                    <a:pt x="714192" y="1426140"/>
                    <a:pt x="714288" y="1426235"/>
                  </a:cubicBezTo>
                  <a:lnTo>
                    <a:pt x="714288" y="1426235"/>
                  </a:lnTo>
                  <a:cubicBezTo>
                    <a:pt x="714764" y="1426616"/>
                    <a:pt x="716002" y="1427854"/>
                    <a:pt x="716384" y="1428426"/>
                  </a:cubicBezTo>
                  <a:cubicBezTo>
                    <a:pt x="716193" y="1428617"/>
                    <a:pt x="715145" y="1428617"/>
                    <a:pt x="714478" y="1428617"/>
                  </a:cubicBezTo>
                  <a:cubicBezTo>
                    <a:pt x="713812" y="1428617"/>
                    <a:pt x="713812" y="1428521"/>
                    <a:pt x="713621" y="1427664"/>
                  </a:cubicBezTo>
                  <a:cubicBezTo>
                    <a:pt x="713526" y="1427378"/>
                    <a:pt x="713526" y="1427092"/>
                    <a:pt x="713430" y="1426712"/>
                  </a:cubicBezTo>
                  <a:cubicBezTo>
                    <a:pt x="713335" y="1426330"/>
                    <a:pt x="713526" y="1426235"/>
                    <a:pt x="713526" y="1426235"/>
                  </a:cubicBezTo>
                  <a:close/>
                  <a:moveTo>
                    <a:pt x="2243146" y="1004468"/>
                  </a:moveTo>
                  <a:cubicBezTo>
                    <a:pt x="2243050" y="1005325"/>
                    <a:pt x="2243622" y="1006659"/>
                    <a:pt x="2245051" y="1006659"/>
                  </a:cubicBezTo>
                  <a:cubicBezTo>
                    <a:pt x="2245336" y="1006659"/>
                    <a:pt x="2245718" y="1006754"/>
                    <a:pt x="2246194" y="1006849"/>
                  </a:cubicBezTo>
                  <a:cubicBezTo>
                    <a:pt x="2246670" y="1006945"/>
                    <a:pt x="2247241" y="1007040"/>
                    <a:pt x="2247813" y="1007040"/>
                  </a:cubicBezTo>
                  <a:cubicBezTo>
                    <a:pt x="2248575" y="1007040"/>
                    <a:pt x="2249242" y="1006849"/>
                    <a:pt x="2249432" y="1006183"/>
                  </a:cubicBezTo>
                  <a:cubicBezTo>
                    <a:pt x="2249813" y="1004754"/>
                    <a:pt x="2247813" y="1003897"/>
                    <a:pt x="2247241" y="1003706"/>
                  </a:cubicBezTo>
                  <a:cubicBezTo>
                    <a:pt x="2246098" y="1003325"/>
                    <a:pt x="2244384" y="1003420"/>
                    <a:pt x="2243622" y="1003897"/>
                  </a:cubicBezTo>
                  <a:cubicBezTo>
                    <a:pt x="2243336" y="1003897"/>
                    <a:pt x="2243241" y="1004183"/>
                    <a:pt x="2243146" y="1004468"/>
                  </a:cubicBezTo>
                  <a:close/>
                  <a:moveTo>
                    <a:pt x="2245527" y="1004183"/>
                  </a:moveTo>
                  <a:cubicBezTo>
                    <a:pt x="2246003" y="1004183"/>
                    <a:pt x="2246479" y="1004278"/>
                    <a:pt x="2246861" y="1004373"/>
                  </a:cubicBezTo>
                  <a:lnTo>
                    <a:pt x="2246861" y="1004373"/>
                  </a:lnTo>
                  <a:cubicBezTo>
                    <a:pt x="2247146" y="1004468"/>
                    <a:pt x="2248765" y="1005040"/>
                    <a:pt x="2248480" y="1005897"/>
                  </a:cubicBezTo>
                  <a:cubicBezTo>
                    <a:pt x="2248384" y="1006278"/>
                    <a:pt x="2247146" y="1006087"/>
                    <a:pt x="2246384" y="1005897"/>
                  </a:cubicBezTo>
                  <a:cubicBezTo>
                    <a:pt x="2245908" y="1005802"/>
                    <a:pt x="2245432" y="1005707"/>
                    <a:pt x="2245051" y="1005707"/>
                  </a:cubicBezTo>
                  <a:cubicBezTo>
                    <a:pt x="2244193" y="1005707"/>
                    <a:pt x="2244003" y="1004754"/>
                    <a:pt x="2244003" y="1004373"/>
                  </a:cubicBezTo>
                  <a:cubicBezTo>
                    <a:pt x="2244193" y="1004373"/>
                    <a:pt x="2244860" y="1004183"/>
                    <a:pt x="2245527" y="1004183"/>
                  </a:cubicBezTo>
                  <a:close/>
                  <a:moveTo>
                    <a:pt x="363672" y="288283"/>
                  </a:moveTo>
                  <a:cubicBezTo>
                    <a:pt x="363292" y="288188"/>
                    <a:pt x="362910" y="288283"/>
                    <a:pt x="362434" y="288569"/>
                  </a:cubicBezTo>
                  <a:cubicBezTo>
                    <a:pt x="361005" y="289522"/>
                    <a:pt x="358052" y="291903"/>
                    <a:pt x="357958" y="293332"/>
                  </a:cubicBezTo>
                  <a:cubicBezTo>
                    <a:pt x="357958" y="293332"/>
                    <a:pt x="357672" y="297427"/>
                    <a:pt x="358910" y="298094"/>
                  </a:cubicBezTo>
                  <a:cubicBezTo>
                    <a:pt x="359005" y="298189"/>
                    <a:pt x="359196" y="298189"/>
                    <a:pt x="359386" y="298189"/>
                  </a:cubicBezTo>
                  <a:cubicBezTo>
                    <a:pt x="359481" y="298189"/>
                    <a:pt x="359672" y="298189"/>
                    <a:pt x="359768" y="298094"/>
                  </a:cubicBezTo>
                  <a:cubicBezTo>
                    <a:pt x="360624" y="297713"/>
                    <a:pt x="361101" y="296951"/>
                    <a:pt x="361482" y="296284"/>
                  </a:cubicBezTo>
                  <a:cubicBezTo>
                    <a:pt x="361767" y="295903"/>
                    <a:pt x="361958" y="295522"/>
                    <a:pt x="362244" y="295237"/>
                  </a:cubicBezTo>
                  <a:cubicBezTo>
                    <a:pt x="362910" y="294665"/>
                    <a:pt x="365387" y="291236"/>
                    <a:pt x="364815" y="290474"/>
                  </a:cubicBezTo>
                  <a:cubicBezTo>
                    <a:pt x="364625" y="290188"/>
                    <a:pt x="364530" y="289903"/>
                    <a:pt x="364435" y="289522"/>
                  </a:cubicBezTo>
                  <a:cubicBezTo>
                    <a:pt x="364339" y="288950"/>
                    <a:pt x="364149" y="288379"/>
                    <a:pt x="363672" y="288283"/>
                  </a:cubicBezTo>
                  <a:close/>
                  <a:moveTo>
                    <a:pt x="361577" y="294760"/>
                  </a:moveTo>
                  <a:cubicBezTo>
                    <a:pt x="361196" y="295141"/>
                    <a:pt x="360910" y="295522"/>
                    <a:pt x="360624" y="295999"/>
                  </a:cubicBezTo>
                  <a:cubicBezTo>
                    <a:pt x="360244" y="296665"/>
                    <a:pt x="359862" y="297237"/>
                    <a:pt x="359386" y="297427"/>
                  </a:cubicBezTo>
                  <a:cubicBezTo>
                    <a:pt x="359005" y="297237"/>
                    <a:pt x="358719" y="295141"/>
                    <a:pt x="358815" y="293332"/>
                  </a:cubicBezTo>
                  <a:cubicBezTo>
                    <a:pt x="358910" y="292379"/>
                    <a:pt x="361291" y="290188"/>
                    <a:pt x="362910" y="289236"/>
                  </a:cubicBezTo>
                  <a:cubicBezTo>
                    <a:pt x="363196" y="289045"/>
                    <a:pt x="363292" y="289045"/>
                    <a:pt x="363292" y="289045"/>
                  </a:cubicBezTo>
                  <a:cubicBezTo>
                    <a:pt x="363292" y="289045"/>
                    <a:pt x="363292" y="289045"/>
                    <a:pt x="363292" y="289045"/>
                  </a:cubicBezTo>
                  <a:cubicBezTo>
                    <a:pt x="363386" y="289141"/>
                    <a:pt x="363482" y="289522"/>
                    <a:pt x="363577" y="289807"/>
                  </a:cubicBezTo>
                  <a:cubicBezTo>
                    <a:pt x="363672" y="290188"/>
                    <a:pt x="363768" y="290569"/>
                    <a:pt x="363959" y="290855"/>
                  </a:cubicBezTo>
                  <a:cubicBezTo>
                    <a:pt x="363959" y="291427"/>
                    <a:pt x="362434" y="293998"/>
                    <a:pt x="361577" y="294760"/>
                  </a:cubicBezTo>
                  <a:close/>
                  <a:moveTo>
                    <a:pt x="356433" y="348386"/>
                  </a:moveTo>
                  <a:lnTo>
                    <a:pt x="356338" y="348291"/>
                  </a:lnTo>
                  <a:cubicBezTo>
                    <a:pt x="355862" y="347815"/>
                    <a:pt x="355386" y="347338"/>
                    <a:pt x="354719" y="347434"/>
                  </a:cubicBezTo>
                  <a:cubicBezTo>
                    <a:pt x="354147" y="347529"/>
                    <a:pt x="353861" y="348196"/>
                    <a:pt x="353767" y="348386"/>
                  </a:cubicBezTo>
                  <a:cubicBezTo>
                    <a:pt x="353195" y="349815"/>
                    <a:pt x="350814" y="356387"/>
                    <a:pt x="350909" y="358102"/>
                  </a:cubicBezTo>
                  <a:cubicBezTo>
                    <a:pt x="351004" y="359721"/>
                    <a:pt x="351957" y="361150"/>
                    <a:pt x="353195" y="361531"/>
                  </a:cubicBezTo>
                  <a:cubicBezTo>
                    <a:pt x="353385" y="361626"/>
                    <a:pt x="353671" y="361626"/>
                    <a:pt x="353957" y="361626"/>
                  </a:cubicBezTo>
                  <a:cubicBezTo>
                    <a:pt x="354243" y="361626"/>
                    <a:pt x="354528" y="361531"/>
                    <a:pt x="354719" y="361435"/>
                  </a:cubicBezTo>
                  <a:cubicBezTo>
                    <a:pt x="355195" y="361150"/>
                    <a:pt x="355386" y="360673"/>
                    <a:pt x="355481" y="359721"/>
                  </a:cubicBezTo>
                  <a:cubicBezTo>
                    <a:pt x="355576" y="358483"/>
                    <a:pt x="356815" y="356101"/>
                    <a:pt x="357386" y="355530"/>
                  </a:cubicBezTo>
                  <a:cubicBezTo>
                    <a:pt x="357481" y="355435"/>
                    <a:pt x="357672" y="355339"/>
                    <a:pt x="357767" y="355244"/>
                  </a:cubicBezTo>
                  <a:cubicBezTo>
                    <a:pt x="358529" y="354577"/>
                    <a:pt x="359577" y="353720"/>
                    <a:pt x="359291" y="352863"/>
                  </a:cubicBezTo>
                  <a:cubicBezTo>
                    <a:pt x="359005" y="352101"/>
                    <a:pt x="358434" y="350863"/>
                    <a:pt x="358434" y="350863"/>
                  </a:cubicBezTo>
                  <a:lnTo>
                    <a:pt x="358434" y="350863"/>
                  </a:lnTo>
                  <a:cubicBezTo>
                    <a:pt x="357958" y="349910"/>
                    <a:pt x="357386" y="349339"/>
                    <a:pt x="356815" y="348862"/>
                  </a:cubicBezTo>
                  <a:cubicBezTo>
                    <a:pt x="356624" y="348672"/>
                    <a:pt x="356529" y="348577"/>
                    <a:pt x="356433" y="348386"/>
                  </a:cubicBezTo>
                  <a:close/>
                  <a:moveTo>
                    <a:pt x="358339" y="353149"/>
                  </a:moveTo>
                  <a:cubicBezTo>
                    <a:pt x="358434" y="353530"/>
                    <a:pt x="357672" y="354196"/>
                    <a:pt x="357100" y="354673"/>
                  </a:cubicBezTo>
                  <a:cubicBezTo>
                    <a:pt x="356910" y="354768"/>
                    <a:pt x="356815" y="354958"/>
                    <a:pt x="356719" y="355054"/>
                  </a:cubicBezTo>
                  <a:cubicBezTo>
                    <a:pt x="355957" y="355720"/>
                    <a:pt x="354624" y="358292"/>
                    <a:pt x="354528" y="359816"/>
                  </a:cubicBezTo>
                  <a:cubicBezTo>
                    <a:pt x="354434" y="360578"/>
                    <a:pt x="354338" y="360769"/>
                    <a:pt x="354243" y="360864"/>
                  </a:cubicBezTo>
                  <a:cubicBezTo>
                    <a:pt x="354147" y="360959"/>
                    <a:pt x="353957" y="360959"/>
                    <a:pt x="353481" y="360864"/>
                  </a:cubicBezTo>
                  <a:cubicBezTo>
                    <a:pt x="352528" y="360578"/>
                    <a:pt x="351766" y="359435"/>
                    <a:pt x="351766" y="358197"/>
                  </a:cubicBezTo>
                  <a:cubicBezTo>
                    <a:pt x="351671" y="356768"/>
                    <a:pt x="353957" y="350291"/>
                    <a:pt x="354624" y="348862"/>
                  </a:cubicBezTo>
                  <a:cubicBezTo>
                    <a:pt x="354814" y="348481"/>
                    <a:pt x="354910" y="348481"/>
                    <a:pt x="354910" y="348386"/>
                  </a:cubicBezTo>
                  <a:cubicBezTo>
                    <a:pt x="355100" y="348386"/>
                    <a:pt x="355481" y="348767"/>
                    <a:pt x="355671" y="348958"/>
                  </a:cubicBezTo>
                  <a:lnTo>
                    <a:pt x="355767" y="349053"/>
                  </a:lnTo>
                  <a:cubicBezTo>
                    <a:pt x="355862" y="349148"/>
                    <a:pt x="356053" y="349339"/>
                    <a:pt x="356148" y="349434"/>
                  </a:cubicBezTo>
                  <a:cubicBezTo>
                    <a:pt x="356624" y="349910"/>
                    <a:pt x="357196" y="350482"/>
                    <a:pt x="357672" y="351244"/>
                  </a:cubicBezTo>
                  <a:cubicBezTo>
                    <a:pt x="357576" y="351339"/>
                    <a:pt x="358148" y="352482"/>
                    <a:pt x="358339" y="353149"/>
                  </a:cubicBezTo>
                  <a:close/>
                  <a:moveTo>
                    <a:pt x="2423549" y="1198397"/>
                  </a:moveTo>
                  <a:cubicBezTo>
                    <a:pt x="2423454" y="1198492"/>
                    <a:pt x="2423359" y="1198778"/>
                    <a:pt x="2423645" y="1198969"/>
                  </a:cubicBezTo>
                  <a:cubicBezTo>
                    <a:pt x="2423740" y="1199064"/>
                    <a:pt x="2423835" y="1199064"/>
                    <a:pt x="2423930" y="1199064"/>
                  </a:cubicBezTo>
                  <a:cubicBezTo>
                    <a:pt x="2424121" y="1199064"/>
                    <a:pt x="2424311" y="1198969"/>
                    <a:pt x="2424597" y="1198874"/>
                  </a:cubicBezTo>
                  <a:cubicBezTo>
                    <a:pt x="2426311" y="1198016"/>
                    <a:pt x="2426597" y="1195540"/>
                    <a:pt x="2426693" y="1195445"/>
                  </a:cubicBezTo>
                  <a:lnTo>
                    <a:pt x="2426693" y="1195445"/>
                  </a:lnTo>
                  <a:cubicBezTo>
                    <a:pt x="2426787" y="1193635"/>
                    <a:pt x="2426407" y="1192301"/>
                    <a:pt x="2426407" y="1192206"/>
                  </a:cubicBezTo>
                  <a:lnTo>
                    <a:pt x="2426311" y="1192016"/>
                  </a:lnTo>
                  <a:lnTo>
                    <a:pt x="2426121" y="1191920"/>
                  </a:lnTo>
                  <a:cubicBezTo>
                    <a:pt x="2425835" y="1191825"/>
                    <a:pt x="2424787" y="1191349"/>
                    <a:pt x="2424121" y="1191825"/>
                  </a:cubicBezTo>
                  <a:cubicBezTo>
                    <a:pt x="2423740" y="1192111"/>
                    <a:pt x="2423645" y="1192492"/>
                    <a:pt x="2423835" y="1193063"/>
                  </a:cubicBezTo>
                  <a:cubicBezTo>
                    <a:pt x="2424025" y="1193921"/>
                    <a:pt x="2423930" y="1194683"/>
                    <a:pt x="2423835" y="1195445"/>
                  </a:cubicBezTo>
                  <a:cubicBezTo>
                    <a:pt x="2423740" y="1196016"/>
                    <a:pt x="2423740" y="1196588"/>
                    <a:pt x="2423740" y="1197254"/>
                  </a:cubicBezTo>
                  <a:cubicBezTo>
                    <a:pt x="2423835" y="1197826"/>
                    <a:pt x="2423645" y="1198112"/>
                    <a:pt x="2423549" y="1198397"/>
                  </a:cubicBezTo>
                  <a:close/>
                  <a:moveTo>
                    <a:pt x="2424692" y="1197064"/>
                  </a:moveTo>
                  <a:cubicBezTo>
                    <a:pt x="2424597" y="1196588"/>
                    <a:pt x="2424692" y="1196016"/>
                    <a:pt x="2424787" y="1195445"/>
                  </a:cubicBezTo>
                  <a:cubicBezTo>
                    <a:pt x="2424883" y="1194587"/>
                    <a:pt x="2424978" y="1193825"/>
                    <a:pt x="2424787" y="1192873"/>
                  </a:cubicBezTo>
                  <a:cubicBezTo>
                    <a:pt x="2424692" y="1192587"/>
                    <a:pt x="2424787" y="1192492"/>
                    <a:pt x="2424787" y="1192492"/>
                  </a:cubicBezTo>
                  <a:cubicBezTo>
                    <a:pt x="2424883" y="1192396"/>
                    <a:pt x="2425264" y="1192492"/>
                    <a:pt x="2425549" y="1192587"/>
                  </a:cubicBezTo>
                  <a:cubicBezTo>
                    <a:pt x="2425644" y="1192968"/>
                    <a:pt x="2425835" y="1194016"/>
                    <a:pt x="2425740" y="1195349"/>
                  </a:cubicBezTo>
                  <a:cubicBezTo>
                    <a:pt x="2425644" y="1195825"/>
                    <a:pt x="2425359" y="1197064"/>
                    <a:pt x="2424692" y="1197730"/>
                  </a:cubicBezTo>
                  <a:cubicBezTo>
                    <a:pt x="2424692" y="1197540"/>
                    <a:pt x="2424692" y="1197350"/>
                    <a:pt x="2424692" y="1197064"/>
                  </a:cubicBezTo>
                  <a:close/>
                  <a:moveTo>
                    <a:pt x="1427424" y="396297"/>
                  </a:moveTo>
                  <a:cubicBezTo>
                    <a:pt x="1427615" y="396011"/>
                    <a:pt x="1427615" y="395821"/>
                    <a:pt x="1427520" y="395535"/>
                  </a:cubicBezTo>
                  <a:cubicBezTo>
                    <a:pt x="1427139" y="394678"/>
                    <a:pt x="1425043" y="394297"/>
                    <a:pt x="1424186" y="394487"/>
                  </a:cubicBezTo>
                  <a:lnTo>
                    <a:pt x="1424091" y="394487"/>
                  </a:lnTo>
                  <a:cubicBezTo>
                    <a:pt x="1423710" y="394678"/>
                    <a:pt x="1422281" y="395154"/>
                    <a:pt x="1422090" y="395916"/>
                  </a:cubicBezTo>
                  <a:cubicBezTo>
                    <a:pt x="1421995" y="396202"/>
                    <a:pt x="1422090" y="396392"/>
                    <a:pt x="1422281" y="396678"/>
                  </a:cubicBezTo>
                  <a:cubicBezTo>
                    <a:pt x="1423043" y="397440"/>
                    <a:pt x="1423138" y="397440"/>
                    <a:pt x="1424281" y="397440"/>
                  </a:cubicBezTo>
                  <a:cubicBezTo>
                    <a:pt x="1425234" y="397440"/>
                    <a:pt x="1426948" y="396964"/>
                    <a:pt x="1427424" y="396297"/>
                  </a:cubicBezTo>
                  <a:close/>
                  <a:moveTo>
                    <a:pt x="1424376" y="395249"/>
                  </a:moveTo>
                  <a:cubicBezTo>
                    <a:pt x="1424948" y="395154"/>
                    <a:pt x="1426472" y="395440"/>
                    <a:pt x="1426662" y="395821"/>
                  </a:cubicBezTo>
                  <a:cubicBezTo>
                    <a:pt x="1426568" y="396107"/>
                    <a:pt x="1425234" y="396583"/>
                    <a:pt x="1424281" y="396583"/>
                  </a:cubicBezTo>
                  <a:cubicBezTo>
                    <a:pt x="1423424" y="396583"/>
                    <a:pt x="1423424" y="396583"/>
                    <a:pt x="1422948" y="396107"/>
                  </a:cubicBezTo>
                  <a:cubicBezTo>
                    <a:pt x="1423043" y="395916"/>
                    <a:pt x="1423710" y="395440"/>
                    <a:pt x="1424376" y="395249"/>
                  </a:cubicBezTo>
                  <a:close/>
                  <a:moveTo>
                    <a:pt x="354434" y="363626"/>
                  </a:moveTo>
                  <a:cubicBezTo>
                    <a:pt x="352909" y="363626"/>
                    <a:pt x="352052" y="364483"/>
                    <a:pt x="351862" y="366198"/>
                  </a:cubicBezTo>
                  <a:cubicBezTo>
                    <a:pt x="351766" y="367531"/>
                    <a:pt x="351862" y="368960"/>
                    <a:pt x="351957" y="370103"/>
                  </a:cubicBezTo>
                  <a:cubicBezTo>
                    <a:pt x="351957" y="370579"/>
                    <a:pt x="352052" y="370960"/>
                    <a:pt x="352052" y="371437"/>
                  </a:cubicBezTo>
                  <a:cubicBezTo>
                    <a:pt x="352147" y="372770"/>
                    <a:pt x="352242" y="374199"/>
                    <a:pt x="353861" y="374389"/>
                  </a:cubicBezTo>
                  <a:cubicBezTo>
                    <a:pt x="353957" y="374389"/>
                    <a:pt x="354052" y="374389"/>
                    <a:pt x="354147" y="374389"/>
                  </a:cubicBezTo>
                  <a:cubicBezTo>
                    <a:pt x="354434" y="374389"/>
                    <a:pt x="354624" y="374294"/>
                    <a:pt x="354814" y="374199"/>
                  </a:cubicBezTo>
                  <a:cubicBezTo>
                    <a:pt x="355386" y="373818"/>
                    <a:pt x="355386" y="373056"/>
                    <a:pt x="355481" y="371627"/>
                  </a:cubicBezTo>
                  <a:cubicBezTo>
                    <a:pt x="355576" y="370103"/>
                    <a:pt x="355671" y="368674"/>
                    <a:pt x="356053" y="368198"/>
                  </a:cubicBezTo>
                  <a:cubicBezTo>
                    <a:pt x="356624" y="367436"/>
                    <a:pt x="356624" y="366103"/>
                    <a:pt x="356624" y="365912"/>
                  </a:cubicBezTo>
                  <a:lnTo>
                    <a:pt x="356624" y="365817"/>
                  </a:lnTo>
                  <a:cubicBezTo>
                    <a:pt x="356529" y="365341"/>
                    <a:pt x="355767" y="363626"/>
                    <a:pt x="354434" y="363626"/>
                  </a:cubicBezTo>
                  <a:close/>
                  <a:moveTo>
                    <a:pt x="355386" y="367817"/>
                  </a:moveTo>
                  <a:cubicBezTo>
                    <a:pt x="354814" y="368579"/>
                    <a:pt x="354719" y="369913"/>
                    <a:pt x="354528" y="371722"/>
                  </a:cubicBezTo>
                  <a:cubicBezTo>
                    <a:pt x="354434" y="372580"/>
                    <a:pt x="354434" y="373437"/>
                    <a:pt x="354243" y="373627"/>
                  </a:cubicBezTo>
                  <a:cubicBezTo>
                    <a:pt x="354243" y="373627"/>
                    <a:pt x="354147" y="373627"/>
                    <a:pt x="354052" y="373627"/>
                  </a:cubicBezTo>
                  <a:cubicBezTo>
                    <a:pt x="353385" y="373532"/>
                    <a:pt x="353005" y="373151"/>
                    <a:pt x="353005" y="371341"/>
                  </a:cubicBezTo>
                  <a:cubicBezTo>
                    <a:pt x="353005" y="370960"/>
                    <a:pt x="353005" y="370484"/>
                    <a:pt x="352909" y="370008"/>
                  </a:cubicBezTo>
                  <a:cubicBezTo>
                    <a:pt x="352814" y="368865"/>
                    <a:pt x="352719" y="367436"/>
                    <a:pt x="352814" y="366198"/>
                  </a:cubicBezTo>
                  <a:cubicBezTo>
                    <a:pt x="352909" y="364579"/>
                    <a:pt x="353671" y="364483"/>
                    <a:pt x="354338" y="364483"/>
                  </a:cubicBezTo>
                  <a:cubicBezTo>
                    <a:pt x="354910" y="364483"/>
                    <a:pt x="355576" y="365531"/>
                    <a:pt x="355671" y="366103"/>
                  </a:cubicBezTo>
                  <a:cubicBezTo>
                    <a:pt x="355767" y="366579"/>
                    <a:pt x="355671" y="367436"/>
                    <a:pt x="355386" y="367817"/>
                  </a:cubicBezTo>
                  <a:close/>
                  <a:moveTo>
                    <a:pt x="368435" y="293141"/>
                  </a:moveTo>
                  <a:cubicBezTo>
                    <a:pt x="368244" y="293141"/>
                    <a:pt x="367864" y="293141"/>
                    <a:pt x="367577" y="293522"/>
                  </a:cubicBezTo>
                  <a:cubicBezTo>
                    <a:pt x="367006" y="294189"/>
                    <a:pt x="365482" y="296380"/>
                    <a:pt x="365768" y="297713"/>
                  </a:cubicBezTo>
                  <a:cubicBezTo>
                    <a:pt x="365958" y="298380"/>
                    <a:pt x="366435" y="299618"/>
                    <a:pt x="367387" y="299809"/>
                  </a:cubicBezTo>
                  <a:cubicBezTo>
                    <a:pt x="367483" y="299809"/>
                    <a:pt x="367483" y="299809"/>
                    <a:pt x="367577" y="299809"/>
                  </a:cubicBezTo>
                  <a:cubicBezTo>
                    <a:pt x="367864" y="299809"/>
                    <a:pt x="368149" y="299713"/>
                    <a:pt x="368530" y="299332"/>
                  </a:cubicBezTo>
                  <a:cubicBezTo>
                    <a:pt x="369483" y="298285"/>
                    <a:pt x="369673" y="295427"/>
                    <a:pt x="369673" y="295046"/>
                  </a:cubicBezTo>
                  <a:lnTo>
                    <a:pt x="369578" y="294665"/>
                  </a:lnTo>
                  <a:cubicBezTo>
                    <a:pt x="369293" y="293998"/>
                    <a:pt x="369102" y="293236"/>
                    <a:pt x="368435" y="293141"/>
                  </a:cubicBezTo>
                  <a:close/>
                  <a:moveTo>
                    <a:pt x="367864" y="298856"/>
                  </a:moveTo>
                  <a:cubicBezTo>
                    <a:pt x="367768" y="298951"/>
                    <a:pt x="367673" y="299047"/>
                    <a:pt x="367673" y="298951"/>
                  </a:cubicBezTo>
                  <a:cubicBezTo>
                    <a:pt x="367387" y="298856"/>
                    <a:pt x="366911" y="298189"/>
                    <a:pt x="366721" y="297427"/>
                  </a:cubicBezTo>
                  <a:cubicBezTo>
                    <a:pt x="366530" y="296665"/>
                    <a:pt x="367483" y="294856"/>
                    <a:pt x="368340" y="293903"/>
                  </a:cubicBezTo>
                  <a:cubicBezTo>
                    <a:pt x="368530" y="294094"/>
                    <a:pt x="368721" y="294760"/>
                    <a:pt x="368816" y="294951"/>
                  </a:cubicBezTo>
                  <a:lnTo>
                    <a:pt x="368816" y="295046"/>
                  </a:lnTo>
                  <a:cubicBezTo>
                    <a:pt x="368721" y="296380"/>
                    <a:pt x="368340" y="298285"/>
                    <a:pt x="367864" y="298856"/>
                  </a:cubicBezTo>
                  <a:close/>
                  <a:moveTo>
                    <a:pt x="372435" y="345148"/>
                  </a:moveTo>
                  <a:cubicBezTo>
                    <a:pt x="372817" y="343814"/>
                    <a:pt x="372150" y="341147"/>
                    <a:pt x="372055" y="340766"/>
                  </a:cubicBezTo>
                  <a:lnTo>
                    <a:pt x="371959" y="340671"/>
                  </a:lnTo>
                  <a:cubicBezTo>
                    <a:pt x="371674" y="340290"/>
                    <a:pt x="371292" y="340099"/>
                    <a:pt x="370816" y="340195"/>
                  </a:cubicBezTo>
                  <a:cubicBezTo>
                    <a:pt x="370054" y="340290"/>
                    <a:pt x="369483" y="341052"/>
                    <a:pt x="369102" y="341814"/>
                  </a:cubicBezTo>
                  <a:cubicBezTo>
                    <a:pt x="367292" y="346291"/>
                    <a:pt x="367483" y="347338"/>
                    <a:pt x="367959" y="347719"/>
                  </a:cubicBezTo>
                  <a:cubicBezTo>
                    <a:pt x="368054" y="347815"/>
                    <a:pt x="368244" y="347910"/>
                    <a:pt x="368530" y="347910"/>
                  </a:cubicBezTo>
                  <a:cubicBezTo>
                    <a:pt x="368626" y="347910"/>
                    <a:pt x="368816" y="347910"/>
                    <a:pt x="369006" y="347815"/>
                  </a:cubicBezTo>
                  <a:cubicBezTo>
                    <a:pt x="371197" y="347243"/>
                    <a:pt x="372055" y="346576"/>
                    <a:pt x="372435" y="345148"/>
                  </a:cubicBezTo>
                  <a:close/>
                  <a:moveTo>
                    <a:pt x="368911" y="347053"/>
                  </a:moveTo>
                  <a:cubicBezTo>
                    <a:pt x="368816" y="347053"/>
                    <a:pt x="368816" y="347053"/>
                    <a:pt x="368816" y="347053"/>
                  </a:cubicBezTo>
                  <a:cubicBezTo>
                    <a:pt x="368816" y="347053"/>
                    <a:pt x="368244" y="346481"/>
                    <a:pt x="370149" y="341814"/>
                  </a:cubicBezTo>
                  <a:cubicBezTo>
                    <a:pt x="370340" y="341242"/>
                    <a:pt x="370816" y="340957"/>
                    <a:pt x="371007" y="340861"/>
                  </a:cubicBezTo>
                  <a:cubicBezTo>
                    <a:pt x="371007" y="340861"/>
                    <a:pt x="371007" y="340861"/>
                    <a:pt x="371007" y="340861"/>
                  </a:cubicBezTo>
                  <a:cubicBezTo>
                    <a:pt x="371007" y="340861"/>
                    <a:pt x="371102" y="340861"/>
                    <a:pt x="371197" y="340957"/>
                  </a:cubicBezTo>
                  <a:cubicBezTo>
                    <a:pt x="371388" y="341814"/>
                    <a:pt x="371864" y="343909"/>
                    <a:pt x="371578" y="344767"/>
                  </a:cubicBezTo>
                  <a:cubicBezTo>
                    <a:pt x="371292" y="345910"/>
                    <a:pt x="370816" y="346481"/>
                    <a:pt x="368911" y="347053"/>
                  </a:cubicBezTo>
                  <a:close/>
                  <a:moveTo>
                    <a:pt x="2363256" y="1003230"/>
                  </a:moveTo>
                  <a:cubicBezTo>
                    <a:pt x="2362875" y="1001992"/>
                    <a:pt x="2362399" y="1001325"/>
                    <a:pt x="2361637" y="1000849"/>
                  </a:cubicBezTo>
                  <a:cubicBezTo>
                    <a:pt x="2360970" y="1000372"/>
                    <a:pt x="2359827" y="1000087"/>
                    <a:pt x="2358779" y="1000277"/>
                  </a:cubicBezTo>
                  <a:cubicBezTo>
                    <a:pt x="2358017" y="1000468"/>
                    <a:pt x="2357446" y="1000849"/>
                    <a:pt x="2357065" y="1001420"/>
                  </a:cubicBezTo>
                  <a:cubicBezTo>
                    <a:pt x="2356684" y="1001992"/>
                    <a:pt x="2356112" y="1002563"/>
                    <a:pt x="2355636" y="1003135"/>
                  </a:cubicBezTo>
                  <a:cubicBezTo>
                    <a:pt x="2354778" y="1003992"/>
                    <a:pt x="2354017" y="1004849"/>
                    <a:pt x="2353826" y="1005707"/>
                  </a:cubicBezTo>
                  <a:cubicBezTo>
                    <a:pt x="2353826" y="1005897"/>
                    <a:pt x="2353731" y="1006087"/>
                    <a:pt x="2353635" y="1006278"/>
                  </a:cubicBezTo>
                  <a:cubicBezTo>
                    <a:pt x="2353159" y="1008088"/>
                    <a:pt x="2352397" y="1010945"/>
                    <a:pt x="2353921" y="1011421"/>
                  </a:cubicBezTo>
                  <a:cubicBezTo>
                    <a:pt x="2354207" y="1011517"/>
                    <a:pt x="2354684" y="1011612"/>
                    <a:pt x="2355064" y="1011612"/>
                  </a:cubicBezTo>
                  <a:cubicBezTo>
                    <a:pt x="2356588" y="1011612"/>
                    <a:pt x="2358589" y="1011041"/>
                    <a:pt x="2359255" y="1010183"/>
                  </a:cubicBezTo>
                  <a:cubicBezTo>
                    <a:pt x="2359732" y="1009707"/>
                    <a:pt x="2360018" y="1009136"/>
                    <a:pt x="2360398" y="1008564"/>
                  </a:cubicBezTo>
                  <a:cubicBezTo>
                    <a:pt x="2360684" y="1008088"/>
                    <a:pt x="2361065" y="1007612"/>
                    <a:pt x="2361446" y="1007040"/>
                  </a:cubicBezTo>
                  <a:lnTo>
                    <a:pt x="2361732" y="1006659"/>
                  </a:lnTo>
                  <a:cubicBezTo>
                    <a:pt x="2362780" y="1005516"/>
                    <a:pt x="2363637" y="1004373"/>
                    <a:pt x="2363256" y="1003230"/>
                  </a:cubicBezTo>
                  <a:close/>
                  <a:moveTo>
                    <a:pt x="2361161" y="1006278"/>
                  </a:moveTo>
                  <a:lnTo>
                    <a:pt x="2360875" y="1006659"/>
                  </a:lnTo>
                  <a:cubicBezTo>
                    <a:pt x="2360398" y="1007230"/>
                    <a:pt x="2360112" y="1007707"/>
                    <a:pt x="2359732" y="1008183"/>
                  </a:cubicBezTo>
                  <a:cubicBezTo>
                    <a:pt x="2359351" y="1008754"/>
                    <a:pt x="2358969" y="1009231"/>
                    <a:pt x="2358589" y="1009707"/>
                  </a:cubicBezTo>
                  <a:cubicBezTo>
                    <a:pt x="2358017" y="1010374"/>
                    <a:pt x="2355445" y="1011041"/>
                    <a:pt x="2354302" y="1010659"/>
                  </a:cubicBezTo>
                  <a:cubicBezTo>
                    <a:pt x="2353540" y="1010374"/>
                    <a:pt x="2354207" y="1007516"/>
                    <a:pt x="2354493" y="1006468"/>
                  </a:cubicBezTo>
                  <a:cubicBezTo>
                    <a:pt x="2354588" y="1006278"/>
                    <a:pt x="2354588" y="1005992"/>
                    <a:pt x="2354684" y="1005802"/>
                  </a:cubicBezTo>
                  <a:cubicBezTo>
                    <a:pt x="2354874" y="1005135"/>
                    <a:pt x="2355541" y="1004373"/>
                    <a:pt x="2356303" y="1003611"/>
                  </a:cubicBezTo>
                  <a:cubicBezTo>
                    <a:pt x="2356874" y="1003040"/>
                    <a:pt x="2357446" y="1002373"/>
                    <a:pt x="2357922" y="1001706"/>
                  </a:cubicBezTo>
                  <a:cubicBezTo>
                    <a:pt x="2358208" y="1001325"/>
                    <a:pt x="2358493" y="1001039"/>
                    <a:pt x="2358969" y="1000944"/>
                  </a:cubicBezTo>
                  <a:cubicBezTo>
                    <a:pt x="2359160" y="1000944"/>
                    <a:pt x="2359255" y="1000944"/>
                    <a:pt x="2359446" y="1000944"/>
                  </a:cubicBezTo>
                  <a:cubicBezTo>
                    <a:pt x="2360112" y="1000944"/>
                    <a:pt x="2360779" y="1001134"/>
                    <a:pt x="2361161" y="1001420"/>
                  </a:cubicBezTo>
                  <a:lnTo>
                    <a:pt x="2361161" y="1001420"/>
                  </a:lnTo>
                  <a:cubicBezTo>
                    <a:pt x="2361732" y="1001801"/>
                    <a:pt x="2362113" y="1002373"/>
                    <a:pt x="2362494" y="1003420"/>
                  </a:cubicBezTo>
                  <a:cubicBezTo>
                    <a:pt x="2362684" y="1004278"/>
                    <a:pt x="2362017" y="1005135"/>
                    <a:pt x="2361161" y="1006278"/>
                  </a:cubicBezTo>
                  <a:close/>
                  <a:moveTo>
                    <a:pt x="368530" y="308095"/>
                  </a:moveTo>
                  <a:cubicBezTo>
                    <a:pt x="368149" y="308095"/>
                    <a:pt x="367387" y="308191"/>
                    <a:pt x="367101" y="309524"/>
                  </a:cubicBezTo>
                  <a:lnTo>
                    <a:pt x="367101" y="309524"/>
                  </a:lnTo>
                  <a:cubicBezTo>
                    <a:pt x="366816" y="310667"/>
                    <a:pt x="366625" y="314382"/>
                    <a:pt x="366721" y="314953"/>
                  </a:cubicBezTo>
                  <a:cubicBezTo>
                    <a:pt x="366816" y="315430"/>
                    <a:pt x="367197" y="315715"/>
                    <a:pt x="367577" y="315811"/>
                  </a:cubicBezTo>
                  <a:cubicBezTo>
                    <a:pt x="367673" y="315811"/>
                    <a:pt x="367768" y="315811"/>
                    <a:pt x="367864" y="315811"/>
                  </a:cubicBezTo>
                  <a:cubicBezTo>
                    <a:pt x="368054" y="315811"/>
                    <a:pt x="368340" y="315715"/>
                    <a:pt x="368721" y="315525"/>
                  </a:cubicBezTo>
                  <a:cubicBezTo>
                    <a:pt x="369673" y="314858"/>
                    <a:pt x="370340" y="310381"/>
                    <a:pt x="370340" y="310000"/>
                  </a:cubicBezTo>
                  <a:cubicBezTo>
                    <a:pt x="370340" y="309238"/>
                    <a:pt x="369483" y="308095"/>
                    <a:pt x="368530" y="308095"/>
                  </a:cubicBezTo>
                  <a:close/>
                  <a:moveTo>
                    <a:pt x="368149" y="314953"/>
                  </a:moveTo>
                  <a:cubicBezTo>
                    <a:pt x="368054" y="314953"/>
                    <a:pt x="367959" y="315049"/>
                    <a:pt x="367864" y="315049"/>
                  </a:cubicBezTo>
                  <a:cubicBezTo>
                    <a:pt x="367768" y="315049"/>
                    <a:pt x="367673" y="314858"/>
                    <a:pt x="367577" y="314668"/>
                  </a:cubicBezTo>
                  <a:cubicBezTo>
                    <a:pt x="367483" y="314287"/>
                    <a:pt x="367673" y="310858"/>
                    <a:pt x="367959" y="309619"/>
                  </a:cubicBezTo>
                  <a:lnTo>
                    <a:pt x="367959" y="309619"/>
                  </a:lnTo>
                  <a:cubicBezTo>
                    <a:pt x="368054" y="309238"/>
                    <a:pt x="368149" y="308857"/>
                    <a:pt x="368435" y="308857"/>
                  </a:cubicBezTo>
                  <a:lnTo>
                    <a:pt x="368435" y="308857"/>
                  </a:lnTo>
                  <a:cubicBezTo>
                    <a:pt x="368911" y="308857"/>
                    <a:pt x="369483" y="309619"/>
                    <a:pt x="369483" y="310000"/>
                  </a:cubicBezTo>
                  <a:cubicBezTo>
                    <a:pt x="369293" y="311143"/>
                    <a:pt x="368626" y="314572"/>
                    <a:pt x="368149" y="314953"/>
                  </a:cubicBezTo>
                  <a:close/>
                  <a:moveTo>
                    <a:pt x="2430407" y="1034662"/>
                  </a:moveTo>
                  <a:cubicBezTo>
                    <a:pt x="2430884" y="1034948"/>
                    <a:pt x="2431836" y="1035329"/>
                    <a:pt x="2432884" y="1035805"/>
                  </a:cubicBezTo>
                  <a:cubicBezTo>
                    <a:pt x="2434217" y="1036377"/>
                    <a:pt x="2435932" y="1037044"/>
                    <a:pt x="2436503" y="1037520"/>
                  </a:cubicBezTo>
                  <a:cubicBezTo>
                    <a:pt x="2437741" y="1038472"/>
                    <a:pt x="2440313" y="1038472"/>
                    <a:pt x="2441932" y="1038472"/>
                  </a:cubicBezTo>
                  <a:cubicBezTo>
                    <a:pt x="2443266" y="1038472"/>
                    <a:pt x="2445361" y="1038758"/>
                    <a:pt x="2446886" y="1039044"/>
                  </a:cubicBezTo>
                  <a:lnTo>
                    <a:pt x="2447742" y="1039139"/>
                  </a:lnTo>
                  <a:cubicBezTo>
                    <a:pt x="2448790" y="1039330"/>
                    <a:pt x="2448885" y="1039806"/>
                    <a:pt x="2448981" y="1041044"/>
                  </a:cubicBezTo>
                  <a:lnTo>
                    <a:pt x="2448981" y="1041425"/>
                  </a:lnTo>
                  <a:cubicBezTo>
                    <a:pt x="2449076" y="1041901"/>
                    <a:pt x="2449362" y="1042187"/>
                    <a:pt x="2449552" y="1042283"/>
                  </a:cubicBezTo>
                  <a:cubicBezTo>
                    <a:pt x="2449743" y="1042378"/>
                    <a:pt x="2450028" y="1042473"/>
                    <a:pt x="2450314" y="1042473"/>
                  </a:cubicBezTo>
                  <a:cubicBezTo>
                    <a:pt x="2451077" y="1042473"/>
                    <a:pt x="2452124" y="1042092"/>
                    <a:pt x="2453267" y="1041711"/>
                  </a:cubicBezTo>
                  <a:lnTo>
                    <a:pt x="2453743" y="1041520"/>
                  </a:lnTo>
                  <a:cubicBezTo>
                    <a:pt x="2455648" y="1040854"/>
                    <a:pt x="2455744" y="1038187"/>
                    <a:pt x="2455744" y="1036567"/>
                  </a:cubicBezTo>
                  <a:cubicBezTo>
                    <a:pt x="2455744" y="1036282"/>
                    <a:pt x="2455744" y="1036091"/>
                    <a:pt x="2455744" y="1035901"/>
                  </a:cubicBezTo>
                  <a:cubicBezTo>
                    <a:pt x="2455839" y="1034853"/>
                    <a:pt x="2454315" y="1034282"/>
                    <a:pt x="2452696" y="1033710"/>
                  </a:cubicBezTo>
                  <a:cubicBezTo>
                    <a:pt x="2451838" y="1033424"/>
                    <a:pt x="2450886" y="1033043"/>
                    <a:pt x="2450314" y="1032662"/>
                  </a:cubicBezTo>
                  <a:cubicBezTo>
                    <a:pt x="2449362" y="1031995"/>
                    <a:pt x="2449743" y="1031138"/>
                    <a:pt x="2450219" y="1030281"/>
                  </a:cubicBezTo>
                  <a:cubicBezTo>
                    <a:pt x="2450314" y="1030091"/>
                    <a:pt x="2450410" y="1029995"/>
                    <a:pt x="2450410" y="1029900"/>
                  </a:cubicBezTo>
                  <a:cubicBezTo>
                    <a:pt x="2450695" y="1029138"/>
                    <a:pt x="2449362" y="1028186"/>
                    <a:pt x="2446504" y="1026376"/>
                  </a:cubicBezTo>
                  <a:lnTo>
                    <a:pt x="2445743" y="1025899"/>
                  </a:lnTo>
                  <a:cubicBezTo>
                    <a:pt x="2444885" y="1025423"/>
                    <a:pt x="2445171" y="1024757"/>
                    <a:pt x="2445743" y="1023423"/>
                  </a:cubicBezTo>
                  <a:cubicBezTo>
                    <a:pt x="2446028" y="1022756"/>
                    <a:pt x="2446409" y="1021899"/>
                    <a:pt x="2446504" y="1021042"/>
                  </a:cubicBezTo>
                  <a:cubicBezTo>
                    <a:pt x="2446600" y="1020566"/>
                    <a:pt x="2446600" y="1019803"/>
                    <a:pt x="2446123" y="1019518"/>
                  </a:cubicBezTo>
                  <a:cubicBezTo>
                    <a:pt x="2445647" y="1019137"/>
                    <a:pt x="2444790" y="1019327"/>
                    <a:pt x="2444028" y="1019518"/>
                  </a:cubicBezTo>
                  <a:cubicBezTo>
                    <a:pt x="2443551" y="1019613"/>
                    <a:pt x="2442980" y="1019803"/>
                    <a:pt x="2442504" y="1019803"/>
                  </a:cubicBezTo>
                  <a:cubicBezTo>
                    <a:pt x="2441552" y="1019803"/>
                    <a:pt x="2441266" y="1018946"/>
                    <a:pt x="2440789" y="1017517"/>
                  </a:cubicBezTo>
                  <a:cubicBezTo>
                    <a:pt x="2440694" y="1017041"/>
                    <a:pt x="2440503" y="1016660"/>
                    <a:pt x="2440409" y="1016279"/>
                  </a:cubicBezTo>
                  <a:cubicBezTo>
                    <a:pt x="2439837" y="1014946"/>
                    <a:pt x="2438027" y="1012183"/>
                    <a:pt x="2437932" y="1012088"/>
                  </a:cubicBezTo>
                  <a:cubicBezTo>
                    <a:pt x="2437741" y="1011612"/>
                    <a:pt x="2435836" y="1007802"/>
                    <a:pt x="2435265" y="1007135"/>
                  </a:cubicBezTo>
                  <a:cubicBezTo>
                    <a:pt x="2434789" y="1006659"/>
                    <a:pt x="2434598" y="1005135"/>
                    <a:pt x="2434693" y="1003897"/>
                  </a:cubicBezTo>
                  <a:cubicBezTo>
                    <a:pt x="2434789" y="1002658"/>
                    <a:pt x="2433074" y="999706"/>
                    <a:pt x="2431645" y="998753"/>
                  </a:cubicBezTo>
                  <a:cubicBezTo>
                    <a:pt x="2431360" y="998563"/>
                    <a:pt x="2431169" y="998277"/>
                    <a:pt x="2431074" y="998087"/>
                  </a:cubicBezTo>
                  <a:cubicBezTo>
                    <a:pt x="2430978" y="997610"/>
                    <a:pt x="2431550" y="996943"/>
                    <a:pt x="2432121" y="996277"/>
                  </a:cubicBezTo>
                  <a:cubicBezTo>
                    <a:pt x="2432693" y="995610"/>
                    <a:pt x="2434979" y="995515"/>
                    <a:pt x="2436598" y="995420"/>
                  </a:cubicBezTo>
                  <a:cubicBezTo>
                    <a:pt x="2437265" y="995420"/>
                    <a:pt x="2437932" y="995324"/>
                    <a:pt x="2438408" y="995324"/>
                  </a:cubicBezTo>
                  <a:cubicBezTo>
                    <a:pt x="2439075" y="995229"/>
                    <a:pt x="2439360" y="994943"/>
                    <a:pt x="2439551" y="994658"/>
                  </a:cubicBezTo>
                  <a:cubicBezTo>
                    <a:pt x="2440218" y="993610"/>
                    <a:pt x="2439551" y="991800"/>
                    <a:pt x="2438694" y="989895"/>
                  </a:cubicBezTo>
                  <a:cubicBezTo>
                    <a:pt x="2438027" y="988371"/>
                    <a:pt x="2436312" y="987895"/>
                    <a:pt x="2435169" y="987514"/>
                  </a:cubicBezTo>
                  <a:cubicBezTo>
                    <a:pt x="2434884" y="987418"/>
                    <a:pt x="2434598" y="987323"/>
                    <a:pt x="2434312" y="987228"/>
                  </a:cubicBezTo>
                  <a:cubicBezTo>
                    <a:pt x="2433646" y="986942"/>
                    <a:pt x="2431645" y="985704"/>
                    <a:pt x="2428121" y="983323"/>
                  </a:cubicBezTo>
                  <a:lnTo>
                    <a:pt x="2427836" y="983132"/>
                  </a:lnTo>
                  <a:cubicBezTo>
                    <a:pt x="2427359" y="982751"/>
                    <a:pt x="2426597" y="982751"/>
                    <a:pt x="2425740" y="982751"/>
                  </a:cubicBezTo>
                  <a:cubicBezTo>
                    <a:pt x="2425264" y="982751"/>
                    <a:pt x="2424787" y="982751"/>
                    <a:pt x="2424216" y="982656"/>
                  </a:cubicBezTo>
                  <a:cubicBezTo>
                    <a:pt x="2423549" y="982561"/>
                    <a:pt x="2423740" y="980561"/>
                    <a:pt x="2423835" y="979417"/>
                  </a:cubicBezTo>
                  <a:cubicBezTo>
                    <a:pt x="2423835" y="979037"/>
                    <a:pt x="2423930" y="978751"/>
                    <a:pt x="2423930" y="978465"/>
                  </a:cubicBezTo>
                  <a:cubicBezTo>
                    <a:pt x="2424025" y="976750"/>
                    <a:pt x="2421453" y="972750"/>
                    <a:pt x="2420215" y="971416"/>
                  </a:cubicBezTo>
                  <a:cubicBezTo>
                    <a:pt x="2418882" y="970083"/>
                    <a:pt x="2415262" y="968273"/>
                    <a:pt x="2413643" y="967797"/>
                  </a:cubicBezTo>
                  <a:cubicBezTo>
                    <a:pt x="2412119" y="967416"/>
                    <a:pt x="2408214" y="965606"/>
                    <a:pt x="2408119" y="965606"/>
                  </a:cubicBezTo>
                  <a:cubicBezTo>
                    <a:pt x="2408023" y="965606"/>
                    <a:pt x="2407833" y="965511"/>
                    <a:pt x="2407643" y="965511"/>
                  </a:cubicBezTo>
                  <a:cubicBezTo>
                    <a:pt x="2406309" y="965225"/>
                    <a:pt x="2403166" y="964558"/>
                    <a:pt x="2401356" y="963034"/>
                  </a:cubicBezTo>
                  <a:cubicBezTo>
                    <a:pt x="2399165" y="961225"/>
                    <a:pt x="2386306" y="952652"/>
                    <a:pt x="2385068" y="952176"/>
                  </a:cubicBezTo>
                  <a:cubicBezTo>
                    <a:pt x="2383925" y="951700"/>
                    <a:pt x="2381449" y="950938"/>
                    <a:pt x="2378782" y="949985"/>
                  </a:cubicBezTo>
                  <a:lnTo>
                    <a:pt x="2378591" y="949890"/>
                  </a:lnTo>
                  <a:cubicBezTo>
                    <a:pt x="2376020" y="949033"/>
                    <a:pt x="2375067" y="947604"/>
                    <a:pt x="2374019" y="946080"/>
                  </a:cubicBezTo>
                  <a:cubicBezTo>
                    <a:pt x="2373257" y="945032"/>
                    <a:pt x="2370971" y="943508"/>
                    <a:pt x="2369066" y="942270"/>
                  </a:cubicBezTo>
                  <a:cubicBezTo>
                    <a:pt x="2368209" y="941699"/>
                    <a:pt x="2367447" y="941222"/>
                    <a:pt x="2367256" y="941032"/>
                  </a:cubicBezTo>
                  <a:cubicBezTo>
                    <a:pt x="2366495" y="940270"/>
                    <a:pt x="2364018" y="939127"/>
                    <a:pt x="2362304" y="939127"/>
                  </a:cubicBezTo>
                  <a:cubicBezTo>
                    <a:pt x="2361065" y="939127"/>
                    <a:pt x="2360494" y="940365"/>
                    <a:pt x="2359922" y="941413"/>
                  </a:cubicBezTo>
                  <a:cubicBezTo>
                    <a:pt x="2359636" y="942079"/>
                    <a:pt x="2359255" y="942746"/>
                    <a:pt x="2358874" y="942937"/>
                  </a:cubicBezTo>
                  <a:cubicBezTo>
                    <a:pt x="2358017" y="943413"/>
                    <a:pt x="2357541" y="944461"/>
                    <a:pt x="2357065" y="945413"/>
                  </a:cubicBezTo>
                  <a:cubicBezTo>
                    <a:pt x="2356779" y="945985"/>
                    <a:pt x="2356493" y="946556"/>
                    <a:pt x="2356303" y="946747"/>
                  </a:cubicBezTo>
                  <a:cubicBezTo>
                    <a:pt x="2355827" y="947128"/>
                    <a:pt x="2353350" y="946747"/>
                    <a:pt x="2351921" y="945985"/>
                  </a:cubicBezTo>
                  <a:cubicBezTo>
                    <a:pt x="2351540" y="945794"/>
                    <a:pt x="2351159" y="945794"/>
                    <a:pt x="2350969" y="945890"/>
                  </a:cubicBezTo>
                  <a:cubicBezTo>
                    <a:pt x="2350207" y="946175"/>
                    <a:pt x="2349921" y="947223"/>
                    <a:pt x="2349540" y="948461"/>
                  </a:cubicBezTo>
                  <a:cubicBezTo>
                    <a:pt x="2349349" y="949033"/>
                    <a:pt x="2349159" y="949699"/>
                    <a:pt x="2348968" y="950176"/>
                  </a:cubicBezTo>
                  <a:cubicBezTo>
                    <a:pt x="2348301" y="951700"/>
                    <a:pt x="2345825" y="952747"/>
                    <a:pt x="2344968" y="953033"/>
                  </a:cubicBezTo>
                  <a:cubicBezTo>
                    <a:pt x="2343825" y="953414"/>
                    <a:pt x="2342587" y="955605"/>
                    <a:pt x="2342491" y="955700"/>
                  </a:cubicBezTo>
                  <a:cubicBezTo>
                    <a:pt x="2342205" y="956176"/>
                    <a:pt x="2340682" y="955891"/>
                    <a:pt x="2339824" y="955700"/>
                  </a:cubicBezTo>
                  <a:lnTo>
                    <a:pt x="2339539" y="955605"/>
                  </a:lnTo>
                  <a:cubicBezTo>
                    <a:pt x="2338967" y="955510"/>
                    <a:pt x="2338396" y="953986"/>
                    <a:pt x="2337920" y="952843"/>
                  </a:cubicBezTo>
                  <a:cubicBezTo>
                    <a:pt x="2337634" y="952271"/>
                    <a:pt x="2337443" y="951700"/>
                    <a:pt x="2337157" y="951224"/>
                  </a:cubicBezTo>
                  <a:cubicBezTo>
                    <a:pt x="2336777" y="950462"/>
                    <a:pt x="2336491" y="949890"/>
                    <a:pt x="2336300" y="949318"/>
                  </a:cubicBezTo>
                  <a:cubicBezTo>
                    <a:pt x="2336110" y="948747"/>
                    <a:pt x="2335919" y="948271"/>
                    <a:pt x="2335538" y="947699"/>
                  </a:cubicBezTo>
                  <a:cubicBezTo>
                    <a:pt x="2334967" y="946651"/>
                    <a:pt x="2334300" y="945890"/>
                    <a:pt x="2333538" y="945413"/>
                  </a:cubicBezTo>
                  <a:cubicBezTo>
                    <a:pt x="2333157" y="945128"/>
                    <a:pt x="2332776" y="943032"/>
                    <a:pt x="2332871" y="941794"/>
                  </a:cubicBezTo>
                  <a:cubicBezTo>
                    <a:pt x="2332871" y="941127"/>
                    <a:pt x="2334014" y="939127"/>
                    <a:pt x="2334776" y="937793"/>
                  </a:cubicBezTo>
                  <a:cubicBezTo>
                    <a:pt x="2335062" y="937222"/>
                    <a:pt x="2335348" y="936745"/>
                    <a:pt x="2335538" y="936460"/>
                  </a:cubicBezTo>
                  <a:cubicBezTo>
                    <a:pt x="2336014" y="935507"/>
                    <a:pt x="2335443" y="934555"/>
                    <a:pt x="2334967" y="933602"/>
                  </a:cubicBezTo>
                  <a:cubicBezTo>
                    <a:pt x="2334776" y="933316"/>
                    <a:pt x="2334585" y="932936"/>
                    <a:pt x="2334395" y="932554"/>
                  </a:cubicBezTo>
                  <a:cubicBezTo>
                    <a:pt x="2333729" y="931030"/>
                    <a:pt x="2332014" y="930554"/>
                    <a:pt x="2330776" y="930364"/>
                  </a:cubicBezTo>
                  <a:cubicBezTo>
                    <a:pt x="2329728" y="930173"/>
                    <a:pt x="2325346" y="929125"/>
                    <a:pt x="2325251" y="929125"/>
                  </a:cubicBezTo>
                  <a:cubicBezTo>
                    <a:pt x="2324680" y="928840"/>
                    <a:pt x="2321918" y="927601"/>
                    <a:pt x="2320869" y="928554"/>
                  </a:cubicBezTo>
                  <a:cubicBezTo>
                    <a:pt x="2320298" y="929125"/>
                    <a:pt x="2319441" y="929697"/>
                    <a:pt x="2318203" y="929697"/>
                  </a:cubicBezTo>
                  <a:cubicBezTo>
                    <a:pt x="2317727" y="929697"/>
                    <a:pt x="2317250" y="929602"/>
                    <a:pt x="2316774" y="929507"/>
                  </a:cubicBezTo>
                  <a:cubicBezTo>
                    <a:pt x="2316012" y="929316"/>
                    <a:pt x="2315250" y="929221"/>
                    <a:pt x="2314392" y="929507"/>
                  </a:cubicBezTo>
                  <a:cubicBezTo>
                    <a:pt x="2313059" y="929983"/>
                    <a:pt x="2312107" y="931697"/>
                    <a:pt x="2311916" y="931888"/>
                  </a:cubicBezTo>
                  <a:lnTo>
                    <a:pt x="2311916" y="931983"/>
                  </a:lnTo>
                  <a:cubicBezTo>
                    <a:pt x="2311821" y="932459"/>
                    <a:pt x="2311154" y="933888"/>
                    <a:pt x="2310297" y="934078"/>
                  </a:cubicBezTo>
                  <a:cubicBezTo>
                    <a:pt x="2309821" y="934174"/>
                    <a:pt x="2309154" y="934078"/>
                    <a:pt x="2308582" y="934078"/>
                  </a:cubicBezTo>
                  <a:cubicBezTo>
                    <a:pt x="2307535" y="933983"/>
                    <a:pt x="2306677" y="933983"/>
                    <a:pt x="2306392" y="934364"/>
                  </a:cubicBezTo>
                  <a:cubicBezTo>
                    <a:pt x="2306296" y="934459"/>
                    <a:pt x="2306201" y="934745"/>
                    <a:pt x="2306296" y="935031"/>
                  </a:cubicBezTo>
                  <a:cubicBezTo>
                    <a:pt x="2306773" y="935983"/>
                    <a:pt x="2307344" y="937412"/>
                    <a:pt x="2308678" y="937698"/>
                  </a:cubicBezTo>
                  <a:cubicBezTo>
                    <a:pt x="2308963" y="937793"/>
                    <a:pt x="2309345" y="937793"/>
                    <a:pt x="2309535" y="937888"/>
                  </a:cubicBezTo>
                  <a:cubicBezTo>
                    <a:pt x="2310201" y="937984"/>
                    <a:pt x="2310773" y="938079"/>
                    <a:pt x="2311440" y="938365"/>
                  </a:cubicBezTo>
                  <a:cubicBezTo>
                    <a:pt x="2313059" y="939032"/>
                    <a:pt x="2314012" y="939698"/>
                    <a:pt x="2314012" y="939984"/>
                  </a:cubicBezTo>
                  <a:cubicBezTo>
                    <a:pt x="2314012" y="940079"/>
                    <a:pt x="2314012" y="940174"/>
                    <a:pt x="2314012" y="940365"/>
                  </a:cubicBezTo>
                  <a:cubicBezTo>
                    <a:pt x="2313821" y="941699"/>
                    <a:pt x="2313440" y="944842"/>
                    <a:pt x="2315440" y="945032"/>
                  </a:cubicBezTo>
                  <a:cubicBezTo>
                    <a:pt x="2317250" y="945223"/>
                    <a:pt x="2319155" y="945223"/>
                    <a:pt x="2320489" y="945223"/>
                  </a:cubicBezTo>
                  <a:cubicBezTo>
                    <a:pt x="2320774" y="945223"/>
                    <a:pt x="2321155" y="945223"/>
                    <a:pt x="2321632" y="945223"/>
                  </a:cubicBezTo>
                  <a:cubicBezTo>
                    <a:pt x="2322775" y="945223"/>
                    <a:pt x="2325442" y="945128"/>
                    <a:pt x="2325918" y="945413"/>
                  </a:cubicBezTo>
                  <a:cubicBezTo>
                    <a:pt x="2326203" y="945604"/>
                    <a:pt x="2326299" y="946270"/>
                    <a:pt x="2326203" y="946651"/>
                  </a:cubicBezTo>
                  <a:cubicBezTo>
                    <a:pt x="2326109" y="946842"/>
                    <a:pt x="2326013" y="946842"/>
                    <a:pt x="2325918" y="946842"/>
                  </a:cubicBezTo>
                  <a:cubicBezTo>
                    <a:pt x="2325632" y="946842"/>
                    <a:pt x="2325251" y="946747"/>
                    <a:pt x="2324965" y="946747"/>
                  </a:cubicBezTo>
                  <a:cubicBezTo>
                    <a:pt x="2324013" y="946556"/>
                    <a:pt x="2322775" y="946461"/>
                    <a:pt x="2321536" y="947128"/>
                  </a:cubicBezTo>
                  <a:cubicBezTo>
                    <a:pt x="2320965" y="947509"/>
                    <a:pt x="2320489" y="947604"/>
                    <a:pt x="2320012" y="947795"/>
                  </a:cubicBezTo>
                  <a:cubicBezTo>
                    <a:pt x="2319346" y="947985"/>
                    <a:pt x="2318774" y="948175"/>
                    <a:pt x="2318393" y="948842"/>
                  </a:cubicBezTo>
                  <a:cubicBezTo>
                    <a:pt x="2317917" y="949604"/>
                    <a:pt x="2316774" y="950080"/>
                    <a:pt x="2315821" y="949890"/>
                  </a:cubicBezTo>
                  <a:cubicBezTo>
                    <a:pt x="2314964" y="949699"/>
                    <a:pt x="2312297" y="949985"/>
                    <a:pt x="2311916" y="950842"/>
                  </a:cubicBezTo>
                  <a:cubicBezTo>
                    <a:pt x="2311821" y="951033"/>
                    <a:pt x="2311726" y="951414"/>
                    <a:pt x="2312393" y="951795"/>
                  </a:cubicBezTo>
                  <a:cubicBezTo>
                    <a:pt x="2312964" y="952081"/>
                    <a:pt x="2313726" y="952176"/>
                    <a:pt x="2314392" y="952366"/>
                  </a:cubicBezTo>
                  <a:cubicBezTo>
                    <a:pt x="2315345" y="952557"/>
                    <a:pt x="2316298" y="952747"/>
                    <a:pt x="2316678" y="953224"/>
                  </a:cubicBezTo>
                  <a:cubicBezTo>
                    <a:pt x="2316869" y="953509"/>
                    <a:pt x="2317345" y="953986"/>
                    <a:pt x="2317821" y="954462"/>
                  </a:cubicBezTo>
                  <a:cubicBezTo>
                    <a:pt x="2318965" y="955700"/>
                    <a:pt x="2321155" y="957891"/>
                    <a:pt x="2320869" y="958843"/>
                  </a:cubicBezTo>
                  <a:cubicBezTo>
                    <a:pt x="2320393" y="960177"/>
                    <a:pt x="2319346" y="963892"/>
                    <a:pt x="2319536" y="964940"/>
                  </a:cubicBezTo>
                  <a:cubicBezTo>
                    <a:pt x="2319631" y="965701"/>
                    <a:pt x="2320965" y="968464"/>
                    <a:pt x="2322012" y="969035"/>
                  </a:cubicBezTo>
                  <a:cubicBezTo>
                    <a:pt x="2322298" y="969130"/>
                    <a:pt x="2322489" y="969226"/>
                    <a:pt x="2322775" y="969130"/>
                  </a:cubicBezTo>
                  <a:cubicBezTo>
                    <a:pt x="2323822" y="968845"/>
                    <a:pt x="2326013" y="967511"/>
                    <a:pt x="2326585" y="966749"/>
                  </a:cubicBezTo>
                  <a:cubicBezTo>
                    <a:pt x="2326680" y="966559"/>
                    <a:pt x="2326870" y="966463"/>
                    <a:pt x="2326966" y="966368"/>
                  </a:cubicBezTo>
                  <a:cubicBezTo>
                    <a:pt x="2327346" y="965987"/>
                    <a:pt x="2327823" y="965511"/>
                    <a:pt x="2327918" y="964368"/>
                  </a:cubicBezTo>
                  <a:cubicBezTo>
                    <a:pt x="2328204" y="960558"/>
                    <a:pt x="2328680" y="959987"/>
                    <a:pt x="2328680" y="959891"/>
                  </a:cubicBezTo>
                  <a:cubicBezTo>
                    <a:pt x="2329156" y="960082"/>
                    <a:pt x="2329251" y="960463"/>
                    <a:pt x="2329442" y="961034"/>
                  </a:cubicBezTo>
                  <a:cubicBezTo>
                    <a:pt x="2329537" y="961415"/>
                    <a:pt x="2329633" y="961891"/>
                    <a:pt x="2330014" y="962177"/>
                  </a:cubicBezTo>
                  <a:cubicBezTo>
                    <a:pt x="2330680" y="962844"/>
                    <a:pt x="2332586" y="965035"/>
                    <a:pt x="2333157" y="965892"/>
                  </a:cubicBezTo>
                  <a:cubicBezTo>
                    <a:pt x="2333538" y="966463"/>
                    <a:pt x="2335538" y="969130"/>
                    <a:pt x="2337824" y="970369"/>
                  </a:cubicBezTo>
                  <a:cubicBezTo>
                    <a:pt x="2338491" y="970750"/>
                    <a:pt x="2339729" y="971321"/>
                    <a:pt x="2340968" y="971893"/>
                  </a:cubicBezTo>
                  <a:cubicBezTo>
                    <a:pt x="2343158" y="972941"/>
                    <a:pt x="2345825" y="974274"/>
                    <a:pt x="2346587" y="974941"/>
                  </a:cubicBezTo>
                  <a:cubicBezTo>
                    <a:pt x="2347921" y="976084"/>
                    <a:pt x="2350302" y="976846"/>
                    <a:pt x="2351350" y="976846"/>
                  </a:cubicBezTo>
                  <a:cubicBezTo>
                    <a:pt x="2351921" y="976846"/>
                    <a:pt x="2354398" y="977608"/>
                    <a:pt x="2355827" y="978084"/>
                  </a:cubicBezTo>
                  <a:cubicBezTo>
                    <a:pt x="2357446" y="979513"/>
                    <a:pt x="2361637" y="983323"/>
                    <a:pt x="2362017" y="984466"/>
                  </a:cubicBezTo>
                  <a:cubicBezTo>
                    <a:pt x="2362589" y="986085"/>
                    <a:pt x="2363637" y="990086"/>
                    <a:pt x="2363637" y="991133"/>
                  </a:cubicBezTo>
                  <a:cubicBezTo>
                    <a:pt x="2363637" y="991419"/>
                    <a:pt x="2363446" y="991895"/>
                    <a:pt x="2363351" y="992467"/>
                  </a:cubicBezTo>
                  <a:cubicBezTo>
                    <a:pt x="2362875" y="994086"/>
                    <a:pt x="2362304" y="996277"/>
                    <a:pt x="2363160" y="997515"/>
                  </a:cubicBezTo>
                  <a:cubicBezTo>
                    <a:pt x="2363542" y="997896"/>
                    <a:pt x="2364399" y="999134"/>
                    <a:pt x="2364494" y="999801"/>
                  </a:cubicBezTo>
                  <a:cubicBezTo>
                    <a:pt x="2364494" y="1000087"/>
                    <a:pt x="2364589" y="1000277"/>
                    <a:pt x="2364685" y="1000563"/>
                  </a:cubicBezTo>
                  <a:cubicBezTo>
                    <a:pt x="2364875" y="1001230"/>
                    <a:pt x="2365161" y="1001992"/>
                    <a:pt x="2364970" y="1002849"/>
                  </a:cubicBezTo>
                  <a:cubicBezTo>
                    <a:pt x="2364875" y="1003230"/>
                    <a:pt x="2364303" y="1004183"/>
                    <a:pt x="2363827" y="1005040"/>
                  </a:cubicBezTo>
                  <a:cubicBezTo>
                    <a:pt x="2362494" y="1007326"/>
                    <a:pt x="2361637" y="1008945"/>
                    <a:pt x="2361922" y="1009802"/>
                  </a:cubicBezTo>
                  <a:cubicBezTo>
                    <a:pt x="2362017" y="1010088"/>
                    <a:pt x="2362208" y="1010183"/>
                    <a:pt x="2362494" y="1010278"/>
                  </a:cubicBezTo>
                  <a:cubicBezTo>
                    <a:pt x="2363256" y="1010469"/>
                    <a:pt x="2364018" y="1010659"/>
                    <a:pt x="2364875" y="1010755"/>
                  </a:cubicBezTo>
                  <a:cubicBezTo>
                    <a:pt x="2365828" y="1010945"/>
                    <a:pt x="2366780" y="1011136"/>
                    <a:pt x="2367351" y="1011326"/>
                  </a:cubicBezTo>
                  <a:cubicBezTo>
                    <a:pt x="2367637" y="1011421"/>
                    <a:pt x="2367923" y="1011517"/>
                    <a:pt x="2368304" y="1011612"/>
                  </a:cubicBezTo>
                  <a:cubicBezTo>
                    <a:pt x="2369447" y="1011898"/>
                    <a:pt x="2370971" y="1012374"/>
                    <a:pt x="2371447" y="1013517"/>
                  </a:cubicBezTo>
                  <a:cubicBezTo>
                    <a:pt x="2371733" y="1014184"/>
                    <a:pt x="2371924" y="1014946"/>
                    <a:pt x="2372019" y="1015803"/>
                  </a:cubicBezTo>
                  <a:cubicBezTo>
                    <a:pt x="2372305" y="1017232"/>
                    <a:pt x="2372590" y="1018661"/>
                    <a:pt x="2373638" y="1019041"/>
                  </a:cubicBezTo>
                  <a:cubicBezTo>
                    <a:pt x="2373828" y="1019137"/>
                    <a:pt x="2374114" y="1019232"/>
                    <a:pt x="2374305" y="1019232"/>
                  </a:cubicBezTo>
                  <a:cubicBezTo>
                    <a:pt x="2375353" y="1019518"/>
                    <a:pt x="2376115" y="1019803"/>
                    <a:pt x="2376781" y="1020470"/>
                  </a:cubicBezTo>
                  <a:cubicBezTo>
                    <a:pt x="2377639" y="1021328"/>
                    <a:pt x="2380115" y="1022947"/>
                    <a:pt x="2381639" y="1023233"/>
                  </a:cubicBezTo>
                  <a:lnTo>
                    <a:pt x="2382115" y="1023328"/>
                  </a:lnTo>
                  <a:cubicBezTo>
                    <a:pt x="2383449" y="1023613"/>
                    <a:pt x="2385830" y="1024090"/>
                    <a:pt x="2387926" y="1023899"/>
                  </a:cubicBezTo>
                  <a:cubicBezTo>
                    <a:pt x="2389259" y="1023804"/>
                    <a:pt x="2390307" y="1023613"/>
                    <a:pt x="2391355" y="1023423"/>
                  </a:cubicBezTo>
                  <a:cubicBezTo>
                    <a:pt x="2392117" y="1023328"/>
                    <a:pt x="2392878" y="1023137"/>
                    <a:pt x="2393641" y="1023042"/>
                  </a:cubicBezTo>
                  <a:cubicBezTo>
                    <a:pt x="2395260" y="1022851"/>
                    <a:pt x="2396403" y="1021328"/>
                    <a:pt x="2397355" y="1020089"/>
                  </a:cubicBezTo>
                  <a:cubicBezTo>
                    <a:pt x="2397641" y="1019708"/>
                    <a:pt x="2397832" y="1019422"/>
                    <a:pt x="2398118" y="1019137"/>
                  </a:cubicBezTo>
                  <a:cubicBezTo>
                    <a:pt x="2398403" y="1018756"/>
                    <a:pt x="2398594" y="1018279"/>
                    <a:pt x="2398498" y="1017708"/>
                  </a:cubicBezTo>
                  <a:cubicBezTo>
                    <a:pt x="2398308" y="1016374"/>
                    <a:pt x="2397069" y="1014660"/>
                    <a:pt x="2396022" y="1013898"/>
                  </a:cubicBezTo>
                  <a:cubicBezTo>
                    <a:pt x="2395450" y="1013517"/>
                    <a:pt x="2394974" y="1013326"/>
                    <a:pt x="2394498" y="1013136"/>
                  </a:cubicBezTo>
                  <a:cubicBezTo>
                    <a:pt x="2393736" y="1012850"/>
                    <a:pt x="2393069" y="1012565"/>
                    <a:pt x="2392402" y="1011803"/>
                  </a:cubicBezTo>
                  <a:cubicBezTo>
                    <a:pt x="2392307" y="1011707"/>
                    <a:pt x="2392307" y="1011707"/>
                    <a:pt x="2392212" y="1011612"/>
                  </a:cubicBezTo>
                  <a:cubicBezTo>
                    <a:pt x="2392593" y="1011612"/>
                    <a:pt x="2393450" y="1011707"/>
                    <a:pt x="2394403" y="1011993"/>
                  </a:cubicBezTo>
                  <a:cubicBezTo>
                    <a:pt x="2395926" y="1012469"/>
                    <a:pt x="2398403" y="1012183"/>
                    <a:pt x="2400117" y="1011803"/>
                  </a:cubicBezTo>
                  <a:cubicBezTo>
                    <a:pt x="2401737" y="1011421"/>
                    <a:pt x="2403452" y="1010088"/>
                    <a:pt x="2404690" y="1009040"/>
                  </a:cubicBezTo>
                  <a:cubicBezTo>
                    <a:pt x="2404975" y="1008754"/>
                    <a:pt x="2405261" y="1008564"/>
                    <a:pt x="2405547" y="1008374"/>
                  </a:cubicBezTo>
                  <a:cubicBezTo>
                    <a:pt x="2406404" y="1007707"/>
                    <a:pt x="2407071" y="1006754"/>
                    <a:pt x="2407547" y="1005897"/>
                  </a:cubicBezTo>
                  <a:cubicBezTo>
                    <a:pt x="2407833" y="1005516"/>
                    <a:pt x="2408119" y="1005040"/>
                    <a:pt x="2408309" y="1004849"/>
                  </a:cubicBezTo>
                  <a:cubicBezTo>
                    <a:pt x="2409166" y="1004373"/>
                    <a:pt x="2416119" y="1006564"/>
                    <a:pt x="2416882" y="1007135"/>
                  </a:cubicBezTo>
                  <a:cubicBezTo>
                    <a:pt x="2417548" y="1007612"/>
                    <a:pt x="2422692" y="1013708"/>
                    <a:pt x="2422787" y="1014565"/>
                  </a:cubicBezTo>
                  <a:cubicBezTo>
                    <a:pt x="2422978" y="1015708"/>
                    <a:pt x="2422978" y="1017803"/>
                    <a:pt x="2422502" y="1018946"/>
                  </a:cubicBezTo>
                  <a:cubicBezTo>
                    <a:pt x="2421930" y="1020375"/>
                    <a:pt x="2422596" y="1023804"/>
                    <a:pt x="2424216" y="1025709"/>
                  </a:cubicBezTo>
                  <a:cubicBezTo>
                    <a:pt x="2424787" y="1026471"/>
                    <a:pt x="2425835" y="1028090"/>
                    <a:pt x="2426787" y="1029614"/>
                  </a:cubicBezTo>
                  <a:cubicBezTo>
                    <a:pt x="2428692" y="1032567"/>
                    <a:pt x="2429740" y="1034282"/>
                    <a:pt x="2430407" y="1034662"/>
                  </a:cubicBezTo>
                  <a:close/>
                  <a:moveTo>
                    <a:pt x="2381544" y="1022375"/>
                  </a:moveTo>
                  <a:cubicBezTo>
                    <a:pt x="2380305" y="1021994"/>
                    <a:pt x="2378305" y="1020756"/>
                    <a:pt x="2377448" y="1019994"/>
                  </a:cubicBezTo>
                  <a:cubicBezTo>
                    <a:pt x="2376686" y="1019232"/>
                    <a:pt x="2375638" y="1018851"/>
                    <a:pt x="2374591" y="1018565"/>
                  </a:cubicBezTo>
                  <a:cubicBezTo>
                    <a:pt x="2374400" y="1018470"/>
                    <a:pt x="2374114" y="1018470"/>
                    <a:pt x="2373924" y="1018375"/>
                  </a:cubicBezTo>
                  <a:cubicBezTo>
                    <a:pt x="2373352" y="1018184"/>
                    <a:pt x="2373067" y="1016851"/>
                    <a:pt x="2372876" y="1015708"/>
                  </a:cubicBezTo>
                  <a:cubicBezTo>
                    <a:pt x="2372685" y="1014850"/>
                    <a:pt x="2372590" y="1013993"/>
                    <a:pt x="2372209" y="1013231"/>
                  </a:cubicBezTo>
                  <a:cubicBezTo>
                    <a:pt x="2371542" y="1011707"/>
                    <a:pt x="2369733" y="1011231"/>
                    <a:pt x="2368494" y="1010850"/>
                  </a:cubicBezTo>
                  <a:cubicBezTo>
                    <a:pt x="2368114" y="1010755"/>
                    <a:pt x="2367828" y="1010659"/>
                    <a:pt x="2367637" y="1010564"/>
                  </a:cubicBezTo>
                  <a:cubicBezTo>
                    <a:pt x="2366971" y="1010278"/>
                    <a:pt x="2366018" y="1010088"/>
                    <a:pt x="2364970" y="1009897"/>
                  </a:cubicBezTo>
                  <a:cubicBezTo>
                    <a:pt x="2364209" y="1009707"/>
                    <a:pt x="2363351" y="1009612"/>
                    <a:pt x="2362589" y="1009326"/>
                  </a:cubicBezTo>
                  <a:cubicBezTo>
                    <a:pt x="2362304" y="1008754"/>
                    <a:pt x="2363637" y="1006564"/>
                    <a:pt x="2364399" y="1005230"/>
                  </a:cubicBezTo>
                  <a:cubicBezTo>
                    <a:pt x="2365066" y="1004183"/>
                    <a:pt x="2365542" y="1003325"/>
                    <a:pt x="2365637" y="1002849"/>
                  </a:cubicBezTo>
                  <a:cubicBezTo>
                    <a:pt x="2365923" y="1001801"/>
                    <a:pt x="2365637" y="1000849"/>
                    <a:pt x="2365352" y="1000087"/>
                  </a:cubicBezTo>
                  <a:cubicBezTo>
                    <a:pt x="2365256" y="999801"/>
                    <a:pt x="2365161" y="999611"/>
                    <a:pt x="2365161" y="999325"/>
                  </a:cubicBezTo>
                  <a:cubicBezTo>
                    <a:pt x="2364970" y="998372"/>
                    <a:pt x="2363827" y="996943"/>
                    <a:pt x="2363637" y="996753"/>
                  </a:cubicBezTo>
                  <a:cubicBezTo>
                    <a:pt x="2362970" y="995800"/>
                    <a:pt x="2363542" y="993705"/>
                    <a:pt x="2364018" y="992371"/>
                  </a:cubicBezTo>
                  <a:cubicBezTo>
                    <a:pt x="2364209" y="991705"/>
                    <a:pt x="2364303" y="991228"/>
                    <a:pt x="2364399" y="990847"/>
                  </a:cubicBezTo>
                  <a:cubicBezTo>
                    <a:pt x="2364494" y="989609"/>
                    <a:pt x="2363351" y="985418"/>
                    <a:pt x="2362780" y="983894"/>
                  </a:cubicBezTo>
                  <a:cubicBezTo>
                    <a:pt x="2362208" y="982275"/>
                    <a:pt x="2356874" y="977703"/>
                    <a:pt x="2356303" y="977132"/>
                  </a:cubicBezTo>
                  <a:lnTo>
                    <a:pt x="2356207" y="977036"/>
                  </a:lnTo>
                  <a:cubicBezTo>
                    <a:pt x="2355827" y="976941"/>
                    <a:pt x="2352302" y="975703"/>
                    <a:pt x="2351350" y="975703"/>
                  </a:cubicBezTo>
                  <a:cubicBezTo>
                    <a:pt x="2350587" y="975703"/>
                    <a:pt x="2348492" y="975131"/>
                    <a:pt x="2347159" y="974083"/>
                  </a:cubicBezTo>
                  <a:cubicBezTo>
                    <a:pt x="2346302" y="973321"/>
                    <a:pt x="2343634" y="972083"/>
                    <a:pt x="2341348" y="970940"/>
                  </a:cubicBezTo>
                  <a:cubicBezTo>
                    <a:pt x="2340110" y="970369"/>
                    <a:pt x="2338967" y="969797"/>
                    <a:pt x="2338300" y="969416"/>
                  </a:cubicBezTo>
                  <a:cubicBezTo>
                    <a:pt x="2336205" y="968273"/>
                    <a:pt x="2334205" y="965416"/>
                    <a:pt x="2333919" y="965130"/>
                  </a:cubicBezTo>
                  <a:cubicBezTo>
                    <a:pt x="2333347" y="964273"/>
                    <a:pt x="2331347" y="962082"/>
                    <a:pt x="2330680" y="961320"/>
                  </a:cubicBezTo>
                  <a:cubicBezTo>
                    <a:pt x="2330490" y="961129"/>
                    <a:pt x="2330394" y="960844"/>
                    <a:pt x="2330299" y="960463"/>
                  </a:cubicBezTo>
                  <a:cubicBezTo>
                    <a:pt x="2330109" y="959891"/>
                    <a:pt x="2329918" y="959129"/>
                    <a:pt x="2329061" y="958843"/>
                  </a:cubicBezTo>
                  <a:cubicBezTo>
                    <a:pt x="2328775" y="958748"/>
                    <a:pt x="2328490" y="958748"/>
                    <a:pt x="2328299" y="958939"/>
                  </a:cubicBezTo>
                  <a:cubicBezTo>
                    <a:pt x="2327537" y="959320"/>
                    <a:pt x="2327156" y="960844"/>
                    <a:pt x="2326966" y="964082"/>
                  </a:cubicBezTo>
                  <a:cubicBezTo>
                    <a:pt x="2326870" y="964844"/>
                    <a:pt x="2326585" y="965130"/>
                    <a:pt x="2326203" y="965511"/>
                  </a:cubicBezTo>
                  <a:cubicBezTo>
                    <a:pt x="2326013" y="965701"/>
                    <a:pt x="2325918" y="965797"/>
                    <a:pt x="2325727" y="965987"/>
                  </a:cubicBezTo>
                  <a:cubicBezTo>
                    <a:pt x="2325251" y="966559"/>
                    <a:pt x="2323251" y="967797"/>
                    <a:pt x="2322489" y="967987"/>
                  </a:cubicBezTo>
                  <a:cubicBezTo>
                    <a:pt x="2321918" y="967892"/>
                    <a:pt x="2320489" y="965225"/>
                    <a:pt x="2320298" y="964368"/>
                  </a:cubicBezTo>
                  <a:cubicBezTo>
                    <a:pt x="2320108" y="963606"/>
                    <a:pt x="2320965" y="960272"/>
                    <a:pt x="2321536" y="958653"/>
                  </a:cubicBezTo>
                  <a:cubicBezTo>
                    <a:pt x="2322012" y="957415"/>
                    <a:pt x="2320393" y="955605"/>
                    <a:pt x="2318393" y="953509"/>
                  </a:cubicBezTo>
                  <a:cubicBezTo>
                    <a:pt x="2317917" y="953033"/>
                    <a:pt x="2317536" y="952652"/>
                    <a:pt x="2317345" y="952366"/>
                  </a:cubicBezTo>
                  <a:cubicBezTo>
                    <a:pt x="2316774" y="951604"/>
                    <a:pt x="2315631" y="951414"/>
                    <a:pt x="2314488" y="951224"/>
                  </a:cubicBezTo>
                  <a:cubicBezTo>
                    <a:pt x="2313821" y="951128"/>
                    <a:pt x="2313250" y="951033"/>
                    <a:pt x="2312773" y="950747"/>
                  </a:cubicBezTo>
                  <a:cubicBezTo>
                    <a:pt x="2313345" y="950557"/>
                    <a:pt x="2314679" y="950271"/>
                    <a:pt x="2315440" y="950366"/>
                  </a:cubicBezTo>
                  <a:cubicBezTo>
                    <a:pt x="2316774" y="950652"/>
                    <a:pt x="2318393" y="949890"/>
                    <a:pt x="2318965" y="948842"/>
                  </a:cubicBezTo>
                  <a:cubicBezTo>
                    <a:pt x="2319155" y="948557"/>
                    <a:pt x="2319441" y="948461"/>
                    <a:pt x="2320108" y="948271"/>
                  </a:cubicBezTo>
                  <a:cubicBezTo>
                    <a:pt x="2320584" y="948080"/>
                    <a:pt x="2321251" y="947890"/>
                    <a:pt x="2321918" y="947509"/>
                  </a:cubicBezTo>
                  <a:cubicBezTo>
                    <a:pt x="2322775" y="946937"/>
                    <a:pt x="2323727" y="947128"/>
                    <a:pt x="2324680" y="947223"/>
                  </a:cubicBezTo>
                  <a:cubicBezTo>
                    <a:pt x="2325060" y="947318"/>
                    <a:pt x="2325442" y="947318"/>
                    <a:pt x="2325823" y="947318"/>
                  </a:cubicBezTo>
                  <a:cubicBezTo>
                    <a:pt x="2326394" y="947318"/>
                    <a:pt x="2326870" y="947033"/>
                    <a:pt x="2327061" y="946556"/>
                  </a:cubicBezTo>
                  <a:cubicBezTo>
                    <a:pt x="2327346" y="945794"/>
                    <a:pt x="2327156" y="944842"/>
                    <a:pt x="2326489" y="944366"/>
                  </a:cubicBezTo>
                  <a:cubicBezTo>
                    <a:pt x="2325918" y="943984"/>
                    <a:pt x="2324013" y="943984"/>
                    <a:pt x="2321727" y="944080"/>
                  </a:cubicBezTo>
                  <a:cubicBezTo>
                    <a:pt x="2321251" y="944080"/>
                    <a:pt x="2320869" y="944080"/>
                    <a:pt x="2320584" y="944080"/>
                  </a:cubicBezTo>
                  <a:cubicBezTo>
                    <a:pt x="2319250" y="944080"/>
                    <a:pt x="2317441" y="944080"/>
                    <a:pt x="2315631" y="943889"/>
                  </a:cubicBezTo>
                  <a:cubicBezTo>
                    <a:pt x="2314869" y="943794"/>
                    <a:pt x="2314583" y="942461"/>
                    <a:pt x="2314869" y="940079"/>
                  </a:cubicBezTo>
                  <a:cubicBezTo>
                    <a:pt x="2314869" y="939889"/>
                    <a:pt x="2314869" y="939793"/>
                    <a:pt x="2314869" y="939698"/>
                  </a:cubicBezTo>
                  <a:cubicBezTo>
                    <a:pt x="2314964" y="938746"/>
                    <a:pt x="2312964" y="937793"/>
                    <a:pt x="2311821" y="937317"/>
                  </a:cubicBezTo>
                  <a:cubicBezTo>
                    <a:pt x="2310964" y="936936"/>
                    <a:pt x="2310392" y="936936"/>
                    <a:pt x="2309725" y="936745"/>
                  </a:cubicBezTo>
                  <a:cubicBezTo>
                    <a:pt x="2309440" y="936745"/>
                    <a:pt x="2309154" y="936650"/>
                    <a:pt x="2308868" y="936555"/>
                  </a:cubicBezTo>
                  <a:cubicBezTo>
                    <a:pt x="2308011" y="936365"/>
                    <a:pt x="2307439" y="935317"/>
                    <a:pt x="2307153" y="934459"/>
                  </a:cubicBezTo>
                  <a:cubicBezTo>
                    <a:pt x="2307439" y="934459"/>
                    <a:pt x="2308011" y="934459"/>
                    <a:pt x="2308392" y="934459"/>
                  </a:cubicBezTo>
                  <a:cubicBezTo>
                    <a:pt x="2309059" y="934459"/>
                    <a:pt x="2309821" y="934555"/>
                    <a:pt x="2310392" y="934459"/>
                  </a:cubicBezTo>
                  <a:cubicBezTo>
                    <a:pt x="2311916" y="934174"/>
                    <a:pt x="2312583" y="932174"/>
                    <a:pt x="2312773" y="931792"/>
                  </a:cubicBezTo>
                  <a:cubicBezTo>
                    <a:pt x="2313059" y="931316"/>
                    <a:pt x="2313916" y="930173"/>
                    <a:pt x="2314679" y="929887"/>
                  </a:cubicBezTo>
                  <a:cubicBezTo>
                    <a:pt x="2315250" y="929697"/>
                    <a:pt x="2315821" y="929792"/>
                    <a:pt x="2316488" y="929887"/>
                  </a:cubicBezTo>
                  <a:cubicBezTo>
                    <a:pt x="2316964" y="929983"/>
                    <a:pt x="2317536" y="930078"/>
                    <a:pt x="2318107" y="930078"/>
                  </a:cubicBezTo>
                  <a:cubicBezTo>
                    <a:pt x="2319726" y="930078"/>
                    <a:pt x="2320774" y="929221"/>
                    <a:pt x="2321536" y="928649"/>
                  </a:cubicBezTo>
                  <a:cubicBezTo>
                    <a:pt x="2321918" y="928363"/>
                    <a:pt x="2323441" y="928649"/>
                    <a:pt x="2324870" y="929411"/>
                  </a:cubicBezTo>
                  <a:cubicBezTo>
                    <a:pt x="2325060" y="929411"/>
                    <a:pt x="2329347" y="930554"/>
                    <a:pt x="2330490" y="930745"/>
                  </a:cubicBezTo>
                  <a:cubicBezTo>
                    <a:pt x="2331537" y="930935"/>
                    <a:pt x="2332966" y="931316"/>
                    <a:pt x="2333442" y="932459"/>
                  </a:cubicBezTo>
                  <a:cubicBezTo>
                    <a:pt x="2333633" y="932840"/>
                    <a:pt x="2333824" y="933221"/>
                    <a:pt x="2334014" y="933507"/>
                  </a:cubicBezTo>
                  <a:cubicBezTo>
                    <a:pt x="2334490" y="934364"/>
                    <a:pt x="2334871" y="935031"/>
                    <a:pt x="2334585" y="935603"/>
                  </a:cubicBezTo>
                  <a:cubicBezTo>
                    <a:pt x="2334395" y="935888"/>
                    <a:pt x="2334205" y="936365"/>
                    <a:pt x="2333919" y="936936"/>
                  </a:cubicBezTo>
                  <a:cubicBezTo>
                    <a:pt x="2332871" y="938841"/>
                    <a:pt x="2332014" y="940460"/>
                    <a:pt x="2331919" y="941222"/>
                  </a:cubicBezTo>
                  <a:cubicBezTo>
                    <a:pt x="2331823" y="942175"/>
                    <a:pt x="2332109" y="944937"/>
                    <a:pt x="2332966" y="945508"/>
                  </a:cubicBezTo>
                  <a:cubicBezTo>
                    <a:pt x="2333633" y="945985"/>
                    <a:pt x="2334205" y="946651"/>
                    <a:pt x="2334776" y="947604"/>
                  </a:cubicBezTo>
                  <a:cubicBezTo>
                    <a:pt x="2335062" y="948080"/>
                    <a:pt x="2335252" y="948557"/>
                    <a:pt x="2335443" y="949128"/>
                  </a:cubicBezTo>
                  <a:cubicBezTo>
                    <a:pt x="2335634" y="949699"/>
                    <a:pt x="2335919" y="950366"/>
                    <a:pt x="2336395" y="951128"/>
                  </a:cubicBezTo>
                  <a:cubicBezTo>
                    <a:pt x="2336586" y="951604"/>
                    <a:pt x="2336871" y="952081"/>
                    <a:pt x="2337062" y="952747"/>
                  </a:cubicBezTo>
                  <a:cubicBezTo>
                    <a:pt x="2337729" y="954271"/>
                    <a:pt x="2338300" y="955795"/>
                    <a:pt x="2339348" y="955986"/>
                  </a:cubicBezTo>
                  <a:lnTo>
                    <a:pt x="2339634" y="956081"/>
                  </a:lnTo>
                  <a:cubicBezTo>
                    <a:pt x="2340872" y="956367"/>
                    <a:pt x="2342682" y="956653"/>
                    <a:pt x="2343349" y="955605"/>
                  </a:cubicBezTo>
                  <a:cubicBezTo>
                    <a:pt x="2343920" y="954557"/>
                    <a:pt x="2344873" y="953509"/>
                    <a:pt x="2345253" y="953414"/>
                  </a:cubicBezTo>
                  <a:cubicBezTo>
                    <a:pt x="2345253" y="953414"/>
                    <a:pt x="2348873" y="952271"/>
                    <a:pt x="2349826" y="950080"/>
                  </a:cubicBezTo>
                  <a:cubicBezTo>
                    <a:pt x="2350111" y="949509"/>
                    <a:pt x="2350302" y="948842"/>
                    <a:pt x="2350493" y="948271"/>
                  </a:cubicBezTo>
                  <a:cubicBezTo>
                    <a:pt x="2350683" y="947509"/>
                    <a:pt x="2351064" y="946461"/>
                    <a:pt x="2351350" y="946270"/>
                  </a:cubicBezTo>
                  <a:cubicBezTo>
                    <a:pt x="2351350" y="946270"/>
                    <a:pt x="2351540" y="946270"/>
                    <a:pt x="2351540" y="946270"/>
                  </a:cubicBezTo>
                  <a:cubicBezTo>
                    <a:pt x="2352588" y="946842"/>
                    <a:pt x="2356017" y="947795"/>
                    <a:pt x="2357065" y="946842"/>
                  </a:cubicBezTo>
                  <a:cubicBezTo>
                    <a:pt x="2357446" y="946556"/>
                    <a:pt x="2357731" y="945985"/>
                    <a:pt x="2358017" y="945318"/>
                  </a:cubicBezTo>
                  <a:cubicBezTo>
                    <a:pt x="2358398" y="944556"/>
                    <a:pt x="2358874" y="943508"/>
                    <a:pt x="2359446" y="943222"/>
                  </a:cubicBezTo>
                  <a:cubicBezTo>
                    <a:pt x="2360112" y="942841"/>
                    <a:pt x="2360494" y="942079"/>
                    <a:pt x="2360875" y="941317"/>
                  </a:cubicBezTo>
                  <a:cubicBezTo>
                    <a:pt x="2361351" y="940460"/>
                    <a:pt x="2361827" y="939508"/>
                    <a:pt x="2362399" y="939508"/>
                  </a:cubicBezTo>
                  <a:cubicBezTo>
                    <a:pt x="2363923" y="939508"/>
                    <a:pt x="2366209" y="940555"/>
                    <a:pt x="2366780" y="941127"/>
                  </a:cubicBezTo>
                  <a:cubicBezTo>
                    <a:pt x="2367066" y="941413"/>
                    <a:pt x="2367637" y="941794"/>
                    <a:pt x="2368780" y="942556"/>
                  </a:cubicBezTo>
                  <a:cubicBezTo>
                    <a:pt x="2370400" y="943603"/>
                    <a:pt x="2372876" y="945223"/>
                    <a:pt x="2373543" y="946175"/>
                  </a:cubicBezTo>
                  <a:cubicBezTo>
                    <a:pt x="2374591" y="947699"/>
                    <a:pt x="2375734" y="949318"/>
                    <a:pt x="2378496" y="950271"/>
                  </a:cubicBezTo>
                  <a:lnTo>
                    <a:pt x="2378686" y="950366"/>
                  </a:lnTo>
                  <a:cubicBezTo>
                    <a:pt x="2381258" y="951224"/>
                    <a:pt x="2383925" y="952081"/>
                    <a:pt x="2384973" y="952462"/>
                  </a:cubicBezTo>
                  <a:cubicBezTo>
                    <a:pt x="2385259" y="952557"/>
                    <a:pt x="2386783" y="953509"/>
                    <a:pt x="2388687" y="954748"/>
                  </a:cubicBezTo>
                  <a:lnTo>
                    <a:pt x="2385068" y="989228"/>
                  </a:lnTo>
                  <a:cubicBezTo>
                    <a:pt x="2384306" y="989990"/>
                    <a:pt x="2382401" y="992181"/>
                    <a:pt x="2382401" y="993133"/>
                  </a:cubicBezTo>
                  <a:cubicBezTo>
                    <a:pt x="2382401" y="993324"/>
                    <a:pt x="2382306" y="993610"/>
                    <a:pt x="2382306" y="993800"/>
                  </a:cubicBezTo>
                  <a:cubicBezTo>
                    <a:pt x="2382115" y="994467"/>
                    <a:pt x="2381925" y="995229"/>
                    <a:pt x="2382210" y="996562"/>
                  </a:cubicBezTo>
                  <a:cubicBezTo>
                    <a:pt x="2382592" y="998277"/>
                    <a:pt x="2383639" y="1000944"/>
                    <a:pt x="2383830" y="1001420"/>
                  </a:cubicBezTo>
                  <a:lnTo>
                    <a:pt x="2381544" y="1022375"/>
                  </a:lnTo>
                  <a:close/>
                  <a:moveTo>
                    <a:pt x="2423454" y="1019327"/>
                  </a:moveTo>
                  <a:cubicBezTo>
                    <a:pt x="2424025" y="1017899"/>
                    <a:pt x="2423930" y="1015517"/>
                    <a:pt x="2423740" y="1014470"/>
                  </a:cubicBezTo>
                  <a:cubicBezTo>
                    <a:pt x="2423549" y="1013136"/>
                    <a:pt x="2418025" y="1006945"/>
                    <a:pt x="2417453" y="1006564"/>
                  </a:cubicBezTo>
                  <a:cubicBezTo>
                    <a:pt x="2416786" y="1006087"/>
                    <a:pt x="2410976" y="1004087"/>
                    <a:pt x="2408690" y="1004087"/>
                  </a:cubicBezTo>
                  <a:cubicBezTo>
                    <a:pt x="2408500" y="1004087"/>
                    <a:pt x="2408404" y="1004087"/>
                    <a:pt x="2408309" y="1004087"/>
                  </a:cubicBezTo>
                  <a:cubicBezTo>
                    <a:pt x="2408023" y="1004087"/>
                    <a:pt x="2407737" y="1004278"/>
                    <a:pt x="2407643" y="1004373"/>
                  </a:cubicBezTo>
                  <a:cubicBezTo>
                    <a:pt x="2407357" y="1004659"/>
                    <a:pt x="2407071" y="1005135"/>
                    <a:pt x="2406785" y="1005611"/>
                  </a:cubicBezTo>
                  <a:cubicBezTo>
                    <a:pt x="2406309" y="1006373"/>
                    <a:pt x="2405642" y="1007326"/>
                    <a:pt x="2404975" y="1007897"/>
                  </a:cubicBezTo>
                  <a:cubicBezTo>
                    <a:pt x="2404690" y="1008088"/>
                    <a:pt x="2404404" y="1008278"/>
                    <a:pt x="2404118" y="1008564"/>
                  </a:cubicBezTo>
                  <a:cubicBezTo>
                    <a:pt x="2402880" y="1009516"/>
                    <a:pt x="2401260" y="1010755"/>
                    <a:pt x="2399927" y="1011136"/>
                  </a:cubicBezTo>
                  <a:cubicBezTo>
                    <a:pt x="2397832" y="1011612"/>
                    <a:pt x="2395831" y="1011707"/>
                    <a:pt x="2394688" y="1011326"/>
                  </a:cubicBezTo>
                  <a:cubicBezTo>
                    <a:pt x="2394021" y="1011136"/>
                    <a:pt x="2391926" y="1010469"/>
                    <a:pt x="2391259" y="1011231"/>
                  </a:cubicBezTo>
                  <a:cubicBezTo>
                    <a:pt x="2390879" y="1011707"/>
                    <a:pt x="2391450" y="1012279"/>
                    <a:pt x="2391545" y="1012469"/>
                  </a:cubicBezTo>
                  <a:cubicBezTo>
                    <a:pt x="2392402" y="1013326"/>
                    <a:pt x="2393164" y="1013708"/>
                    <a:pt x="2393927" y="1013993"/>
                  </a:cubicBezTo>
                  <a:cubicBezTo>
                    <a:pt x="2394403" y="1014184"/>
                    <a:pt x="2394879" y="1014374"/>
                    <a:pt x="2395355" y="1014755"/>
                  </a:cubicBezTo>
                  <a:cubicBezTo>
                    <a:pt x="2396212" y="1015327"/>
                    <a:pt x="2397355" y="1016851"/>
                    <a:pt x="2397451" y="1017994"/>
                  </a:cubicBezTo>
                  <a:cubicBezTo>
                    <a:pt x="2397451" y="1018279"/>
                    <a:pt x="2397451" y="1018565"/>
                    <a:pt x="2397260" y="1018756"/>
                  </a:cubicBezTo>
                  <a:cubicBezTo>
                    <a:pt x="2396974" y="1019041"/>
                    <a:pt x="2396784" y="1019327"/>
                    <a:pt x="2396498" y="1019708"/>
                  </a:cubicBezTo>
                  <a:cubicBezTo>
                    <a:pt x="2395641" y="1020756"/>
                    <a:pt x="2394688" y="1022185"/>
                    <a:pt x="2393450" y="1022280"/>
                  </a:cubicBezTo>
                  <a:cubicBezTo>
                    <a:pt x="2392688" y="1022375"/>
                    <a:pt x="2391926" y="1022470"/>
                    <a:pt x="2391069" y="1022661"/>
                  </a:cubicBezTo>
                  <a:cubicBezTo>
                    <a:pt x="2390021" y="1022851"/>
                    <a:pt x="2388973" y="1023042"/>
                    <a:pt x="2387640" y="1023137"/>
                  </a:cubicBezTo>
                  <a:cubicBezTo>
                    <a:pt x="2385735" y="1023328"/>
                    <a:pt x="2383449" y="1022851"/>
                    <a:pt x="2382210" y="1022566"/>
                  </a:cubicBezTo>
                  <a:lnTo>
                    <a:pt x="2384306" y="1001706"/>
                  </a:lnTo>
                  <a:lnTo>
                    <a:pt x="2384306" y="1001611"/>
                  </a:lnTo>
                  <a:lnTo>
                    <a:pt x="2384306" y="1001516"/>
                  </a:lnTo>
                  <a:cubicBezTo>
                    <a:pt x="2384306" y="1001516"/>
                    <a:pt x="2383068" y="998467"/>
                    <a:pt x="2382687" y="996658"/>
                  </a:cubicBezTo>
                  <a:cubicBezTo>
                    <a:pt x="2382401" y="995420"/>
                    <a:pt x="2382592" y="994753"/>
                    <a:pt x="2382782" y="994181"/>
                  </a:cubicBezTo>
                  <a:cubicBezTo>
                    <a:pt x="2382877" y="993895"/>
                    <a:pt x="2382973" y="993610"/>
                    <a:pt x="2382973" y="993324"/>
                  </a:cubicBezTo>
                  <a:cubicBezTo>
                    <a:pt x="2382973" y="992848"/>
                    <a:pt x="2384306" y="991228"/>
                    <a:pt x="2385545" y="989895"/>
                  </a:cubicBezTo>
                  <a:lnTo>
                    <a:pt x="2385640" y="989800"/>
                  </a:lnTo>
                  <a:lnTo>
                    <a:pt x="2389259" y="955605"/>
                  </a:lnTo>
                  <a:cubicBezTo>
                    <a:pt x="2393450" y="958367"/>
                    <a:pt x="2399165" y="962177"/>
                    <a:pt x="2400689" y="963416"/>
                  </a:cubicBezTo>
                  <a:cubicBezTo>
                    <a:pt x="2402689" y="965035"/>
                    <a:pt x="2405928" y="965701"/>
                    <a:pt x="2407357" y="966083"/>
                  </a:cubicBezTo>
                  <a:cubicBezTo>
                    <a:pt x="2407547" y="966083"/>
                    <a:pt x="2407643" y="966178"/>
                    <a:pt x="2407737" y="966178"/>
                  </a:cubicBezTo>
                  <a:cubicBezTo>
                    <a:pt x="2407928" y="966273"/>
                    <a:pt x="2411738" y="967987"/>
                    <a:pt x="2413357" y="968368"/>
                  </a:cubicBezTo>
                  <a:cubicBezTo>
                    <a:pt x="2414881" y="968845"/>
                    <a:pt x="2418311" y="970559"/>
                    <a:pt x="2419549" y="971797"/>
                  </a:cubicBezTo>
                  <a:cubicBezTo>
                    <a:pt x="2420882" y="973131"/>
                    <a:pt x="2423168" y="977036"/>
                    <a:pt x="2423073" y="978370"/>
                  </a:cubicBezTo>
                  <a:cubicBezTo>
                    <a:pt x="2423073" y="978655"/>
                    <a:pt x="2422978" y="978941"/>
                    <a:pt x="2422978" y="979322"/>
                  </a:cubicBezTo>
                  <a:cubicBezTo>
                    <a:pt x="2422787" y="981037"/>
                    <a:pt x="2422502" y="983132"/>
                    <a:pt x="2424025" y="983418"/>
                  </a:cubicBezTo>
                  <a:cubicBezTo>
                    <a:pt x="2424597" y="983513"/>
                    <a:pt x="2425168" y="983513"/>
                    <a:pt x="2425644" y="983513"/>
                  </a:cubicBezTo>
                  <a:cubicBezTo>
                    <a:pt x="2426311" y="983513"/>
                    <a:pt x="2426978" y="983513"/>
                    <a:pt x="2427264" y="983799"/>
                  </a:cubicBezTo>
                  <a:lnTo>
                    <a:pt x="2427550" y="983990"/>
                  </a:lnTo>
                  <a:cubicBezTo>
                    <a:pt x="2429835" y="985513"/>
                    <a:pt x="2432979" y="987609"/>
                    <a:pt x="2433836" y="987990"/>
                  </a:cubicBezTo>
                  <a:cubicBezTo>
                    <a:pt x="2434122" y="988085"/>
                    <a:pt x="2434408" y="988180"/>
                    <a:pt x="2434789" y="988276"/>
                  </a:cubicBezTo>
                  <a:cubicBezTo>
                    <a:pt x="2435932" y="988562"/>
                    <a:pt x="2437265" y="989038"/>
                    <a:pt x="2437837" y="990181"/>
                  </a:cubicBezTo>
                  <a:cubicBezTo>
                    <a:pt x="2438217" y="990943"/>
                    <a:pt x="2439265" y="993419"/>
                    <a:pt x="2438789" y="994181"/>
                  </a:cubicBezTo>
                  <a:cubicBezTo>
                    <a:pt x="2438694" y="994276"/>
                    <a:pt x="2438599" y="994372"/>
                    <a:pt x="2438408" y="994372"/>
                  </a:cubicBezTo>
                  <a:cubicBezTo>
                    <a:pt x="2437932" y="994467"/>
                    <a:pt x="2437265" y="994467"/>
                    <a:pt x="2436598" y="994467"/>
                  </a:cubicBezTo>
                  <a:cubicBezTo>
                    <a:pt x="2434598" y="994562"/>
                    <a:pt x="2432217" y="994658"/>
                    <a:pt x="2431360" y="995610"/>
                  </a:cubicBezTo>
                  <a:cubicBezTo>
                    <a:pt x="2430693" y="996372"/>
                    <a:pt x="2430026" y="997229"/>
                    <a:pt x="2430121" y="997991"/>
                  </a:cubicBezTo>
                  <a:cubicBezTo>
                    <a:pt x="2430217" y="998467"/>
                    <a:pt x="2430502" y="998849"/>
                    <a:pt x="2430978" y="999229"/>
                  </a:cubicBezTo>
                  <a:cubicBezTo>
                    <a:pt x="2432217" y="1000087"/>
                    <a:pt x="2433741" y="1002754"/>
                    <a:pt x="2433646" y="1003706"/>
                  </a:cubicBezTo>
                  <a:cubicBezTo>
                    <a:pt x="2433646" y="1003992"/>
                    <a:pt x="2433455" y="1006564"/>
                    <a:pt x="2434408" y="1007516"/>
                  </a:cubicBezTo>
                  <a:cubicBezTo>
                    <a:pt x="2434884" y="1007992"/>
                    <a:pt x="2436218" y="1010564"/>
                    <a:pt x="2436979" y="1012279"/>
                  </a:cubicBezTo>
                  <a:cubicBezTo>
                    <a:pt x="2436979" y="1012279"/>
                    <a:pt x="2438789" y="1015136"/>
                    <a:pt x="2439456" y="1016374"/>
                  </a:cubicBezTo>
                  <a:cubicBezTo>
                    <a:pt x="2439646" y="1016660"/>
                    <a:pt x="2439742" y="1017041"/>
                    <a:pt x="2439837" y="1017517"/>
                  </a:cubicBezTo>
                  <a:cubicBezTo>
                    <a:pt x="2440218" y="1018756"/>
                    <a:pt x="2440694" y="1020375"/>
                    <a:pt x="2442313" y="1020375"/>
                  </a:cubicBezTo>
                  <a:cubicBezTo>
                    <a:pt x="2442885" y="1020375"/>
                    <a:pt x="2443551" y="1020184"/>
                    <a:pt x="2444123" y="1020089"/>
                  </a:cubicBezTo>
                  <a:cubicBezTo>
                    <a:pt x="2444599" y="1019994"/>
                    <a:pt x="2445266" y="1019803"/>
                    <a:pt x="2445457" y="1019899"/>
                  </a:cubicBezTo>
                  <a:cubicBezTo>
                    <a:pt x="2445457" y="1019899"/>
                    <a:pt x="2445647" y="1020089"/>
                    <a:pt x="2445552" y="1020756"/>
                  </a:cubicBezTo>
                  <a:cubicBezTo>
                    <a:pt x="2445457" y="1021518"/>
                    <a:pt x="2445076" y="1022280"/>
                    <a:pt x="2444790" y="1022947"/>
                  </a:cubicBezTo>
                  <a:cubicBezTo>
                    <a:pt x="2444218" y="1024185"/>
                    <a:pt x="2443742" y="1025518"/>
                    <a:pt x="2445076" y="1026376"/>
                  </a:cubicBezTo>
                  <a:lnTo>
                    <a:pt x="2445837" y="1026852"/>
                  </a:lnTo>
                  <a:cubicBezTo>
                    <a:pt x="2446980" y="1027519"/>
                    <a:pt x="2449362" y="1029043"/>
                    <a:pt x="2449457" y="1029424"/>
                  </a:cubicBezTo>
                  <a:cubicBezTo>
                    <a:pt x="2449457" y="1029519"/>
                    <a:pt x="2449362" y="1029614"/>
                    <a:pt x="2449267" y="1029805"/>
                  </a:cubicBezTo>
                  <a:cubicBezTo>
                    <a:pt x="2448885" y="1030567"/>
                    <a:pt x="2448029" y="1032091"/>
                    <a:pt x="2449552" y="1033234"/>
                  </a:cubicBezTo>
                  <a:cubicBezTo>
                    <a:pt x="2450219" y="1033710"/>
                    <a:pt x="2451171" y="1034091"/>
                    <a:pt x="2452124" y="1034377"/>
                  </a:cubicBezTo>
                  <a:cubicBezTo>
                    <a:pt x="2453267" y="1034758"/>
                    <a:pt x="2454696" y="1035234"/>
                    <a:pt x="2454601" y="1035805"/>
                  </a:cubicBezTo>
                  <a:cubicBezTo>
                    <a:pt x="2454601" y="1035996"/>
                    <a:pt x="2454601" y="1036282"/>
                    <a:pt x="2454601" y="1036472"/>
                  </a:cubicBezTo>
                  <a:cubicBezTo>
                    <a:pt x="2454601" y="1037901"/>
                    <a:pt x="2454505" y="1040187"/>
                    <a:pt x="2453267" y="1040663"/>
                  </a:cubicBezTo>
                  <a:lnTo>
                    <a:pt x="2452791" y="1040854"/>
                  </a:lnTo>
                  <a:cubicBezTo>
                    <a:pt x="2451743" y="1041235"/>
                    <a:pt x="2450314" y="1041711"/>
                    <a:pt x="2449934" y="1041520"/>
                  </a:cubicBezTo>
                  <a:cubicBezTo>
                    <a:pt x="2449934" y="1041520"/>
                    <a:pt x="2449838" y="1041425"/>
                    <a:pt x="2449743" y="1041235"/>
                  </a:cubicBezTo>
                  <a:lnTo>
                    <a:pt x="2449743" y="1040854"/>
                  </a:lnTo>
                  <a:cubicBezTo>
                    <a:pt x="2449648" y="1039711"/>
                    <a:pt x="2449552" y="1038472"/>
                    <a:pt x="2447742" y="1038282"/>
                  </a:cubicBezTo>
                  <a:lnTo>
                    <a:pt x="2446886" y="1038187"/>
                  </a:lnTo>
                  <a:cubicBezTo>
                    <a:pt x="2445361" y="1037996"/>
                    <a:pt x="2443171" y="1037615"/>
                    <a:pt x="2441837" y="1037615"/>
                  </a:cubicBezTo>
                  <a:cubicBezTo>
                    <a:pt x="2440409" y="1037615"/>
                    <a:pt x="2437932" y="1037615"/>
                    <a:pt x="2436979" y="1036853"/>
                  </a:cubicBezTo>
                  <a:cubicBezTo>
                    <a:pt x="2436312" y="1036282"/>
                    <a:pt x="2434693" y="1035615"/>
                    <a:pt x="2433074" y="1035043"/>
                  </a:cubicBezTo>
                  <a:cubicBezTo>
                    <a:pt x="2432121" y="1034662"/>
                    <a:pt x="2431169" y="1034282"/>
                    <a:pt x="2430693" y="1033996"/>
                  </a:cubicBezTo>
                  <a:cubicBezTo>
                    <a:pt x="2430121" y="1033710"/>
                    <a:pt x="2428692" y="1031233"/>
                    <a:pt x="2427454" y="1029328"/>
                  </a:cubicBezTo>
                  <a:cubicBezTo>
                    <a:pt x="2426407" y="1027614"/>
                    <a:pt x="2425454" y="1026090"/>
                    <a:pt x="2424787" y="1025328"/>
                  </a:cubicBezTo>
                  <a:cubicBezTo>
                    <a:pt x="2423645" y="1023613"/>
                    <a:pt x="2422978" y="1020470"/>
                    <a:pt x="2423454" y="1019327"/>
                  </a:cubicBezTo>
                  <a:close/>
                  <a:moveTo>
                    <a:pt x="364815" y="405250"/>
                  </a:moveTo>
                  <a:cubicBezTo>
                    <a:pt x="365673" y="405822"/>
                    <a:pt x="366816" y="406679"/>
                    <a:pt x="367101" y="407251"/>
                  </a:cubicBezTo>
                  <a:cubicBezTo>
                    <a:pt x="367197" y="407536"/>
                    <a:pt x="367483" y="408013"/>
                    <a:pt x="367768" y="408489"/>
                  </a:cubicBezTo>
                  <a:cubicBezTo>
                    <a:pt x="368435" y="409727"/>
                    <a:pt x="369197" y="411346"/>
                    <a:pt x="369483" y="412299"/>
                  </a:cubicBezTo>
                  <a:cubicBezTo>
                    <a:pt x="369769" y="413156"/>
                    <a:pt x="370245" y="414204"/>
                    <a:pt x="370816" y="415252"/>
                  </a:cubicBezTo>
                  <a:cubicBezTo>
                    <a:pt x="371197" y="416014"/>
                    <a:pt x="371483" y="416680"/>
                    <a:pt x="371769" y="417157"/>
                  </a:cubicBezTo>
                  <a:cubicBezTo>
                    <a:pt x="371959" y="417728"/>
                    <a:pt x="372150" y="418204"/>
                    <a:pt x="372245" y="418681"/>
                  </a:cubicBezTo>
                  <a:cubicBezTo>
                    <a:pt x="372435" y="419347"/>
                    <a:pt x="372626" y="419919"/>
                    <a:pt x="373007" y="420586"/>
                  </a:cubicBezTo>
                  <a:cubicBezTo>
                    <a:pt x="373102" y="420776"/>
                    <a:pt x="373197" y="420967"/>
                    <a:pt x="373293" y="421157"/>
                  </a:cubicBezTo>
                  <a:cubicBezTo>
                    <a:pt x="373864" y="422300"/>
                    <a:pt x="374436" y="423538"/>
                    <a:pt x="375388" y="423824"/>
                  </a:cubicBezTo>
                  <a:cubicBezTo>
                    <a:pt x="375674" y="423920"/>
                    <a:pt x="376150" y="424015"/>
                    <a:pt x="376626" y="424015"/>
                  </a:cubicBezTo>
                  <a:cubicBezTo>
                    <a:pt x="377865" y="424110"/>
                    <a:pt x="378436" y="424205"/>
                    <a:pt x="378341" y="424682"/>
                  </a:cubicBezTo>
                  <a:cubicBezTo>
                    <a:pt x="378246" y="426015"/>
                    <a:pt x="378436" y="426777"/>
                    <a:pt x="379484" y="427444"/>
                  </a:cubicBezTo>
                  <a:cubicBezTo>
                    <a:pt x="380627" y="428206"/>
                    <a:pt x="382151" y="429063"/>
                    <a:pt x="383294" y="429063"/>
                  </a:cubicBezTo>
                  <a:cubicBezTo>
                    <a:pt x="383485" y="429063"/>
                    <a:pt x="383580" y="429063"/>
                    <a:pt x="383675" y="429063"/>
                  </a:cubicBezTo>
                  <a:cubicBezTo>
                    <a:pt x="384056" y="428968"/>
                    <a:pt x="384437" y="428777"/>
                    <a:pt x="384628" y="428396"/>
                  </a:cubicBezTo>
                  <a:cubicBezTo>
                    <a:pt x="385580" y="426967"/>
                    <a:pt x="386533" y="424110"/>
                    <a:pt x="386437" y="422681"/>
                  </a:cubicBezTo>
                  <a:lnTo>
                    <a:pt x="386342" y="421253"/>
                  </a:lnTo>
                  <a:lnTo>
                    <a:pt x="386342" y="421157"/>
                  </a:lnTo>
                  <a:cubicBezTo>
                    <a:pt x="386247" y="421062"/>
                    <a:pt x="385008" y="418490"/>
                    <a:pt x="384056" y="417633"/>
                  </a:cubicBezTo>
                  <a:cubicBezTo>
                    <a:pt x="383103" y="416776"/>
                    <a:pt x="381675" y="414775"/>
                    <a:pt x="381770" y="414299"/>
                  </a:cubicBezTo>
                  <a:cubicBezTo>
                    <a:pt x="381865" y="413347"/>
                    <a:pt x="380246" y="409537"/>
                    <a:pt x="379674" y="408679"/>
                  </a:cubicBezTo>
                  <a:cubicBezTo>
                    <a:pt x="379103" y="407727"/>
                    <a:pt x="374912" y="404774"/>
                    <a:pt x="374436" y="404393"/>
                  </a:cubicBezTo>
                  <a:lnTo>
                    <a:pt x="374245" y="404298"/>
                  </a:lnTo>
                  <a:cubicBezTo>
                    <a:pt x="373197" y="403536"/>
                    <a:pt x="372055" y="402679"/>
                    <a:pt x="371102" y="402679"/>
                  </a:cubicBezTo>
                  <a:lnTo>
                    <a:pt x="370626" y="402679"/>
                  </a:lnTo>
                  <a:cubicBezTo>
                    <a:pt x="369769" y="402679"/>
                    <a:pt x="368054" y="402679"/>
                    <a:pt x="367673" y="402203"/>
                  </a:cubicBezTo>
                  <a:cubicBezTo>
                    <a:pt x="367292" y="401726"/>
                    <a:pt x="365958" y="400488"/>
                    <a:pt x="364911" y="400678"/>
                  </a:cubicBezTo>
                  <a:cubicBezTo>
                    <a:pt x="364625" y="400678"/>
                    <a:pt x="364244" y="400869"/>
                    <a:pt x="364053" y="401440"/>
                  </a:cubicBezTo>
                  <a:cubicBezTo>
                    <a:pt x="363959" y="401726"/>
                    <a:pt x="363863" y="402012"/>
                    <a:pt x="363768" y="402203"/>
                  </a:cubicBezTo>
                  <a:cubicBezTo>
                    <a:pt x="363386" y="403060"/>
                    <a:pt x="363101" y="403917"/>
                    <a:pt x="363863" y="404584"/>
                  </a:cubicBezTo>
                  <a:cubicBezTo>
                    <a:pt x="364149" y="404774"/>
                    <a:pt x="364435" y="404965"/>
                    <a:pt x="364815" y="405250"/>
                  </a:cubicBezTo>
                  <a:close/>
                  <a:moveTo>
                    <a:pt x="364625" y="402488"/>
                  </a:moveTo>
                  <a:cubicBezTo>
                    <a:pt x="364720" y="402203"/>
                    <a:pt x="364815" y="401917"/>
                    <a:pt x="364911" y="401631"/>
                  </a:cubicBezTo>
                  <a:cubicBezTo>
                    <a:pt x="364911" y="401536"/>
                    <a:pt x="365006" y="401440"/>
                    <a:pt x="365006" y="401440"/>
                  </a:cubicBezTo>
                  <a:cubicBezTo>
                    <a:pt x="365006" y="401440"/>
                    <a:pt x="365006" y="401440"/>
                    <a:pt x="365101" y="401440"/>
                  </a:cubicBezTo>
                  <a:cubicBezTo>
                    <a:pt x="365482" y="401440"/>
                    <a:pt x="366435" y="402107"/>
                    <a:pt x="366911" y="402679"/>
                  </a:cubicBezTo>
                  <a:cubicBezTo>
                    <a:pt x="367577" y="403536"/>
                    <a:pt x="369387" y="403441"/>
                    <a:pt x="370626" y="403441"/>
                  </a:cubicBezTo>
                  <a:lnTo>
                    <a:pt x="371007" y="403441"/>
                  </a:lnTo>
                  <a:cubicBezTo>
                    <a:pt x="371674" y="403441"/>
                    <a:pt x="373102" y="404488"/>
                    <a:pt x="373674" y="404870"/>
                  </a:cubicBezTo>
                  <a:lnTo>
                    <a:pt x="373864" y="404965"/>
                  </a:lnTo>
                  <a:cubicBezTo>
                    <a:pt x="375579" y="406203"/>
                    <a:pt x="378531" y="408394"/>
                    <a:pt x="378912" y="408965"/>
                  </a:cubicBezTo>
                  <a:cubicBezTo>
                    <a:pt x="379484" y="409918"/>
                    <a:pt x="380913" y="413537"/>
                    <a:pt x="380913" y="414109"/>
                  </a:cubicBezTo>
                  <a:cubicBezTo>
                    <a:pt x="380817" y="415061"/>
                    <a:pt x="382627" y="417347"/>
                    <a:pt x="383485" y="418109"/>
                  </a:cubicBezTo>
                  <a:cubicBezTo>
                    <a:pt x="384151" y="418681"/>
                    <a:pt x="385104" y="420586"/>
                    <a:pt x="385485" y="421253"/>
                  </a:cubicBezTo>
                  <a:lnTo>
                    <a:pt x="385580" y="422586"/>
                  </a:lnTo>
                  <a:cubicBezTo>
                    <a:pt x="385675" y="423920"/>
                    <a:pt x="384723" y="426586"/>
                    <a:pt x="383865" y="427920"/>
                  </a:cubicBezTo>
                  <a:cubicBezTo>
                    <a:pt x="383770" y="428111"/>
                    <a:pt x="383675" y="428111"/>
                    <a:pt x="383485" y="428206"/>
                  </a:cubicBezTo>
                  <a:cubicBezTo>
                    <a:pt x="382818" y="428301"/>
                    <a:pt x="381675" y="427825"/>
                    <a:pt x="379960" y="426682"/>
                  </a:cubicBezTo>
                  <a:cubicBezTo>
                    <a:pt x="379198" y="426205"/>
                    <a:pt x="379103" y="425729"/>
                    <a:pt x="379198" y="424586"/>
                  </a:cubicBezTo>
                  <a:cubicBezTo>
                    <a:pt x="379294" y="423348"/>
                    <a:pt x="377674" y="423253"/>
                    <a:pt x="376722" y="423157"/>
                  </a:cubicBezTo>
                  <a:cubicBezTo>
                    <a:pt x="376341" y="423157"/>
                    <a:pt x="375960" y="423062"/>
                    <a:pt x="375674" y="422967"/>
                  </a:cubicBezTo>
                  <a:cubicBezTo>
                    <a:pt x="375103" y="422776"/>
                    <a:pt x="374436" y="421538"/>
                    <a:pt x="374055" y="420681"/>
                  </a:cubicBezTo>
                  <a:cubicBezTo>
                    <a:pt x="373960" y="420490"/>
                    <a:pt x="373864" y="420300"/>
                    <a:pt x="373769" y="420109"/>
                  </a:cubicBezTo>
                  <a:cubicBezTo>
                    <a:pt x="373484" y="419538"/>
                    <a:pt x="373293" y="418966"/>
                    <a:pt x="373102" y="418395"/>
                  </a:cubicBezTo>
                  <a:cubicBezTo>
                    <a:pt x="372911" y="417919"/>
                    <a:pt x="372817" y="417442"/>
                    <a:pt x="372531" y="416776"/>
                  </a:cubicBezTo>
                  <a:cubicBezTo>
                    <a:pt x="372340" y="416204"/>
                    <a:pt x="371959" y="415537"/>
                    <a:pt x="371578" y="414775"/>
                  </a:cubicBezTo>
                  <a:cubicBezTo>
                    <a:pt x="371102" y="413728"/>
                    <a:pt x="370530" y="412680"/>
                    <a:pt x="370340" y="411918"/>
                  </a:cubicBezTo>
                  <a:cubicBezTo>
                    <a:pt x="370054" y="410870"/>
                    <a:pt x="369197" y="409251"/>
                    <a:pt x="368530" y="408013"/>
                  </a:cubicBezTo>
                  <a:cubicBezTo>
                    <a:pt x="368244" y="407536"/>
                    <a:pt x="368054" y="407060"/>
                    <a:pt x="367959" y="406774"/>
                  </a:cubicBezTo>
                  <a:cubicBezTo>
                    <a:pt x="367577" y="406012"/>
                    <a:pt x="366340" y="405155"/>
                    <a:pt x="365387" y="404488"/>
                  </a:cubicBezTo>
                  <a:cubicBezTo>
                    <a:pt x="365006" y="404203"/>
                    <a:pt x="364720" y="404012"/>
                    <a:pt x="364530" y="403917"/>
                  </a:cubicBezTo>
                  <a:cubicBezTo>
                    <a:pt x="364244" y="403631"/>
                    <a:pt x="364339" y="403345"/>
                    <a:pt x="364625" y="402488"/>
                  </a:cubicBezTo>
                  <a:close/>
                  <a:moveTo>
                    <a:pt x="364149" y="320668"/>
                  </a:moveTo>
                  <a:cubicBezTo>
                    <a:pt x="364244" y="321145"/>
                    <a:pt x="364339" y="321716"/>
                    <a:pt x="364530" y="322192"/>
                  </a:cubicBezTo>
                  <a:cubicBezTo>
                    <a:pt x="364720" y="322954"/>
                    <a:pt x="364911" y="323716"/>
                    <a:pt x="364911" y="324478"/>
                  </a:cubicBezTo>
                  <a:cubicBezTo>
                    <a:pt x="364815" y="325812"/>
                    <a:pt x="364911" y="326955"/>
                    <a:pt x="365101" y="328384"/>
                  </a:cubicBezTo>
                  <a:cubicBezTo>
                    <a:pt x="365101" y="328669"/>
                    <a:pt x="365196" y="328955"/>
                    <a:pt x="365196" y="329431"/>
                  </a:cubicBezTo>
                  <a:cubicBezTo>
                    <a:pt x="365673" y="333527"/>
                    <a:pt x="365958" y="334575"/>
                    <a:pt x="366530" y="334765"/>
                  </a:cubicBezTo>
                  <a:cubicBezTo>
                    <a:pt x="366625" y="334765"/>
                    <a:pt x="366625" y="334765"/>
                    <a:pt x="366721" y="334765"/>
                  </a:cubicBezTo>
                  <a:cubicBezTo>
                    <a:pt x="366911" y="334765"/>
                    <a:pt x="367006" y="334670"/>
                    <a:pt x="367197" y="334575"/>
                  </a:cubicBezTo>
                  <a:cubicBezTo>
                    <a:pt x="367673" y="334194"/>
                    <a:pt x="367864" y="333337"/>
                    <a:pt x="368149" y="332003"/>
                  </a:cubicBezTo>
                  <a:cubicBezTo>
                    <a:pt x="368340" y="331146"/>
                    <a:pt x="368530" y="330098"/>
                    <a:pt x="368816" y="329717"/>
                  </a:cubicBezTo>
                  <a:cubicBezTo>
                    <a:pt x="369387" y="328955"/>
                    <a:pt x="369293" y="328098"/>
                    <a:pt x="369197" y="327145"/>
                  </a:cubicBezTo>
                  <a:cubicBezTo>
                    <a:pt x="369197" y="326669"/>
                    <a:pt x="369102" y="326193"/>
                    <a:pt x="369102" y="325812"/>
                  </a:cubicBezTo>
                  <a:cubicBezTo>
                    <a:pt x="369197" y="324764"/>
                    <a:pt x="368626" y="322764"/>
                    <a:pt x="368244" y="321526"/>
                  </a:cubicBezTo>
                  <a:cubicBezTo>
                    <a:pt x="368149" y="321145"/>
                    <a:pt x="368054" y="320764"/>
                    <a:pt x="367959" y="320668"/>
                  </a:cubicBezTo>
                  <a:lnTo>
                    <a:pt x="367959" y="320668"/>
                  </a:lnTo>
                  <a:cubicBezTo>
                    <a:pt x="367768" y="319716"/>
                    <a:pt x="366054" y="319240"/>
                    <a:pt x="365101" y="319430"/>
                  </a:cubicBezTo>
                  <a:cubicBezTo>
                    <a:pt x="364435" y="319621"/>
                    <a:pt x="363959" y="320097"/>
                    <a:pt x="364149" y="320668"/>
                  </a:cubicBezTo>
                  <a:close/>
                  <a:moveTo>
                    <a:pt x="365578" y="320192"/>
                  </a:moveTo>
                  <a:cubicBezTo>
                    <a:pt x="366244" y="320192"/>
                    <a:pt x="367101" y="320573"/>
                    <a:pt x="367101" y="320859"/>
                  </a:cubicBezTo>
                  <a:cubicBezTo>
                    <a:pt x="367101" y="321049"/>
                    <a:pt x="367197" y="321335"/>
                    <a:pt x="367387" y="321811"/>
                  </a:cubicBezTo>
                  <a:cubicBezTo>
                    <a:pt x="367768" y="322954"/>
                    <a:pt x="368244" y="324859"/>
                    <a:pt x="368244" y="325812"/>
                  </a:cubicBezTo>
                  <a:cubicBezTo>
                    <a:pt x="368244" y="326288"/>
                    <a:pt x="368244" y="326764"/>
                    <a:pt x="368340" y="327241"/>
                  </a:cubicBezTo>
                  <a:cubicBezTo>
                    <a:pt x="368435" y="328098"/>
                    <a:pt x="368530" y="328765"/>
                    <a:pt x="368149" y="329241"/>
                  </a:cubicBezTo>
                  <a:cubicBezTo>
                    <a:pt x="367768" y="329717"/>
                    <a:pt x="367483" y="330765"/>
                    <a:pt x="367292" y="331813"/>
                  </a:cubicBezTo>
                  <a:cubicBezTo>
                    <a:pt x="367197" y="332384"/>
                    <a:pt x="367006" y="333051"/>
                    <a:pt x="366816" y="333432"/>
                  </a:cubicBezTo>
                  <a:cubicBezTo>
                    <a:pt x="366530" y="332479"/>
                    <a:pt x="366244" y="330193"/>
                    <a:pt x="366149" y="329146"/>
                  </a:cubicBezTo>
                  <a:cubicBezTo>
                    <a:pt x="366054" y="328765"/>
                    <a:pt x="366054" y="328384"/>
                    <a:pt x="366054" y="328098"/>
                  </a:cubicBezTo>
                  <a:cubicBezTo>
                    <a:pt x="365863" y="326669"/>
                    <a:pt x="365768" y="325621"/>
                    <a:pt x="365863" y="324383"/>
                  </a:cubicBezTo>
                  <a:cubicBezTo>
                    <a:pt x="365958" y="323526"/>
                    <a:pt x="365673" y="322764"/>
                    <a:pt x="365482" y="321907"/>
                  </a:cubicBezTo>
                  <a:cubicBezTo>
                    <a:pt x="365387" y="321430"/>
                    <a:pt x="365196" y="320954"/>
                    <a:pt x="365196" y="320478"/>
                  </a:cubicBezTo>
                  <a:cubicBezTo>
                    <a:pt x="365196" y="320287"/>
                    <a:pt x="365196" y="320192"/>
                    <a:pt x="365482" y="320192"/>
                  </a:cubicBezTo>
                  <a:cubicBezTo>
                    <a:pt x="365387" y="320192"/>
                    <a:pt x="365482" y="320192"/>
                    <a:pt x="365578" y="320192"/>
                  </a:cubicBezTo>
                  <a:close/>
                  <a:moveTo>
                    <a:pt x="2240764" y="968749"/>
                  </a:moveTo>
                  <a:cubicBezTo>
                    <a:pt x="2240574" y="969226"/>
                    <a:pt x="2240288" y="969797"/>
                    <a:pt x="2240002" y="970464"/>
                  </a:cubicBezTo>
                  <a:cubicBezTo>
                    <a:pt x="2239717" y="971036"/>
                    <a:pt x="2239431" y="971607"/>
                    <a:pt x="2239145" y="972274"/>
                  </a:cubicBezTo>
                  <a:cubicBezTo>
                    <a:pt x="2239050" y="972464"/>
                    <a:pt x="2238955" y="972655"/>
                    <a:pt x="2238859" y="972941"/>
                  </a:cubicBezTo>
                  <a:cubicBezTo>
                    <a:pt x="2238288" y="974179"/>
                    <a:pt x="2237621" y="975798"/>
                    <a:pt x="2238859" y="976274"/>
                  </a:cubicBezTo>
                  <a:cubicBezTo>
                    <a:pt x="2239050" y="976370"/>
                    <a:pt x="2239240" y="976370"/>
                    <a:pt x="2239526" y="976370"/>
                  </a:cubicBezTo>
                  <a:cubicBezTo>
                    <a:pt x="2239812" y="976370"/>
                    <a:pt x="2240098" y="976274"/>
                    <a:pt x="2240478" y="976084"/>
                  </a:cubicBezTo>
                  <a:cubicBezTo>
                    <a:pt x="2241241" y="975608"/>
                    <a:pt x="2241717" y="974750"/>
                    <a:pt x="2241717" y="974083"/>
                  </a:cubicBezTo>
                  <a:cubicBezTo>
                    <a:pt x="2241717" y="973512"/>
                    <a:pt x="2242574" y="971607"/>
                    <a:pt x="2243050" y="970464"/>
                  </a:cubicBezTo>
                  <a:lnTo>
                    <a:pt x="2243050" y="970369"/>
                  </a:lnTo>
                  <a:cubicBezTo>
                    <a:pt x="2243146" y="969607"/>
                    <a:pt x="2242288" y="968273"/>
                    <a:pt x="2241527" y="968178"/>
                  </a:cubicBezTo>
                  <a:cubicBezTo>
                    <a:pt x="2241336" y="968178"/>
                    <a:pt x="2240860" y="968273"/>
                    <a:pt x="2240764" y="968749"/>
                  </a:cubicBezTo>
                  <a:close/>
                  <a:moveTo>
                    <a:pt x="2242193" y="970274"/>
                  </a:moveTo>
                  <a:cubicBezTo>
                    <a:pt x="2241907" y="970845"/>
                    <a:pt x="2240860" y="973226"/>
                    <a:pt x="2240764" y="974083"/>
                  </a:cubicBezTo>
                  <a:cubicBezTo>
                    <a:pt x="2240764" y="974465"/>
                    <a:pt x="2240384" y="975131"/>
                    <a:pt x="2239907" y="975417"/>
                  </a:cubicBezTo>
                  <a:cubicBezTo>
                    <a:pt x="2239717" y="975512"/>
                    <a:pt x="2239431" y="975608"/>
                    <a:pt x="2239240" y="975512"/>
                  </a:cubicBezTo>
                  <a:cubicBezTo>
                    <a:pt x="2238669" y="975322"/>
                    <a:pt x="2239240" y="974083"/>
                    <a:pt x="2239621" y="973131"/>
                  </a:cubicBezTo>
                  <a:cubicBezTo>
                    <a:pt x="2239717" y="972941"/>
                    <a:pt x="2239812" y="972655"/>
                    <a:pt x="2239907" y="972464"/>
                  </a:cubicBezTo>
                  <a:cubicBezTo>
                    <a:pt x="2240193" y="971893"/>
                    <a:pt x="2240478" y="971226"/>
                    <a:pt x="2240764" y="970750"/>
                  </a:cubicBezTo>
                  <a:cubicBezTo>
                    <a:pt x="2241050" y="970178"/>
                    <a:pt x="2241336" y="969607"/>
                    <a:pt x="2241527" y="969130"/>
                  </a:cubicBezTo>
                  <a:cubicBezTo>
                    <a:pt x="2241812" y="969321"/>
                    <a:pt x="2242193" y="969892"/>
                    <a:pt x="2242193" y="970274"/>
                  </a:cubicBezTo>
                  <a:close/>
                  <a:moveTo>
                    <a:pt x="2237526" y="818064"/>
                  </a:moveTo>
                  <a:cubicBezTo>
                    <a:pt x="2237526" y="818064"/>
                    <a:pt x="2237336" y="820636"/>
                    <a:pt x="2238574" y="821303"/>
                  </a:cubicBezTo>
                  <a:cubicBezTo>
                    <a:pt x="2238764" y="821398"/>
                    <a:pt x="2238955" y="821493"/>
                    <a:pt x="2239145" y="821493"/>
                  </a:cubicBezTo>
                  <a:cubicBezTo>
                    <a:pt x="2239335" y="821493"/>
                    <a:pt x="2239526" y="821493"/>
                    <a:pt x="2239812" y="821303"/>
                  </a:cubicBezTo>
                  <a:cubicBezTo>
                    <a:pt x="2241241" y="820636"/>
                    <a:pt x="2243241" y="819302"/>
                    <a:pt x="2244289" y="817874"/>
                  </a:cubicBezTo>
                  <a:lnTo>
                    <a:pt x="2244574" y="817492"/>
                  </a:lnTo>
                  <a:cubicBezTo>
                    <a:pt x="2246289" y="815302"/>
                    <a:pt x="2248004" y="812730"/>
                    <a:pt x="2246955" y="811396"/>
                  </a:cubicBezTo>
                  <a:cubicBezTo>
                    <a:pt x="2245908" y="810158"/>
                    <a:pt x="2243050" y="808920"/>
                    <a:pt x="2242479" y="808634"/>
                  </a:cubicBezTo>
                  <a:cubicBezTo>
                    <a:pt x="2241527" y="807777"/>
                    <a:pt x="2239431" y="806539"/>
                    <a:pt x="2238192" y="807110"/>
                  </a:cubicBezTo>
                  <a:cubicBezTo>
                    <a:pt x="2236954" y="807682"/>
                    <a:pt x="2236669" y="808444"/>
                    <a:pt x="2237336" y="809872"/>
                  </a:cubicBezTo>
                  <a:cubicBezTo>
                    <a:pt x="2237526" y="810253"/>
                    <a:pt x="2237716" y="810539"/>
                    <a:pt x="2237812" y="810825"/>
                  </a:cubicBezTo>
                  <a:cubicBezTo>
                    <a:pt x="2238097" y="811301"/>
                    <a:pt x="2238288" y="811587"/>
                    <a:pt x="2238192" y="812825"/>
                  </a:cubicBezTo>
                  <a:cubicBezTo>
                    <a:pt x="2238097" y="813968"/>
                    <a:pt x="2237907" y="815111"/>
                    <a:pt x="2237716" y="816159"/>
                  </a:cubicBezTo>
                  <a:cubicBezTo>
                    <a:pt x="2237716" y="816921"/>
                    <a:pt x="2237526" y="817588"/>
                    <a:pt x="2237526" y="818064"/>
                  </a:cubicBezTo>
                  <a:close/>
                  <a:moveTo>
                    <a:pt x="2238288" y="809587"/>
                  </a:moveTo>
                  <a:cubicBezTo>
                    <a:pt x="2237716" y="808349"/>
                    <a:pt x="2238002" y="808253"/>
                    <a:pt x="2238669" y="807967"/>
                  </a:cubicBezTo>
                  <a:cubicBezTo>
                    <a:pt x="2238764" y="807967"/>
                    <a:pt x="2238859" y="807872"/>
                    <a:pt x="2238955" y="807872"/>
                  </a:cubicBezTo>
                  <a:cubicBezTo>
                    <a:pt x="2239717" y="807872"/>
                    <a:pt x="2241145" y="808634"/>
                    <a:pt x="2241907" y="809396"/>
                  </a:cubicBezTo>
                  <a:lnTo>
                    <a:pt x="2242098" y="809491"/>
                  </a:lnTo>
                  <a:cubicBezTo>
                    <a:pt x="2242098" y="809491"/>
                    <a:pt x="2245336" y="810825"/>
                    <a:pt x="2246289" y="811968"/>
                  </a:cubicBezTo>
                  <a:cubicBezTo>
                    <a:pt x="2247051" y="812920"/>
                    <a:pt x="2244860" y="815873"/>
                    <a:pt x="2243908" y="817112"/>
                  </a:cubicBezTo>
                  <a:lnTo>
                    <a:pt x="2243622" y="817492"/>
                  </a:lnTo>
                  <a:cubicBezTo>
                    <a:pt x="2242670" y="818731"/>
                    <a:pt x="2240860" y="819969"/>
                    <a:pt x="2239526" y="820636"/>
                  </a:cubicBezTo>
                  <a:cubicBezTo>
                    <a:pt x="2239335" y="820731"/>
                    <a:pt x="2239240" y="820731"/>
                    <a:pt x="2239145" y="820636"/>
                  </a:cubicBezTo>
                  <a:cubicBezTo>
                    <a:pt x="2238669" y="820350"/>
                    <a:pt x="2238479" y="819112"/>
                    <a:pt x="2238479" y="818159"/>
                  </a:cubicBezTo>
                  <a:cubicBezTo>
                    <a:pt x="2238479" y="817683"/>
                    <a:pt x="2238669" y="817016"/>
                    <a:pt x="2238764" y="816254"/>
                  </a:cubicBezTo>
                  <a:cubicBezTo>
                    <a:pt x="2238955" y="815207"/>
                    <a:pt x="2239145" y="813968"/>
                    <a:pt x="2239240" y="812825"/>
                  </a:cubicBezTo>
                  <a:cubicBezTo>
                    <a:pt x="2239335" y="811396"/>
                    <a:pt x="2239145" y="811016"/>
                    <a:pt x="2238764" y="810349"/>
                  </a:cubicBezTo>
                  <a:cubicBezTo>
                    <a:pt x="2238574" y="810158"/>
                    <a:pt x="2238479" y="809968"/>
                    <a:pt x="2238288" y="809587"/>
                  </a:cubicBezTo>
                  <a:close/>
                  <a:moveTo>
                    <a:pt x="2238479" y="596989"/>
                  </a:moveTo>
                  <a:cubicBezTo>
                    <a:pt x="2238669" y="596989"/>
                    <a:pt x="2238764" y="596989"/>
                    <a:pt x="2238955" y="596989"/>
                  </a:cubicBezTo>
                  <a:cubicBezTo>
                    <a:pt x="2240098" y="596798"/>
                    <a:pt x="2241145" y="595370"/>
                    <a:pt x="2241145" y="594417"/>
                  </a:cubicBezTo>
                  <a:cubicBezTo>
                    <a:pt x="2241145" y="593750"/>
                    <a:pt x="2240574" y="593274"/>
                    <a:pt x="2239812" y="593274"/>
                  </a:cubicBezTo>
                  <a:cubicBezTo>
                    <a:pt x="2239050" y="593274"/>
                    <a:pt x="2237716" y="593274"/>
                    <a:pt x="2237050" y="593941"/>
                  </a:cubicBezTo>
                  <a:cubicBezTo>
                    <a:pt x="2236859" y="594131"/>
                    <a:pt x="2236669" y="594417"/>
                    <a:pt x="2236764" y="594893"/>
                  </a:cubicBezTo>
                  <a:cubicBezTo>
                    <a:pt x="2236954" y="595846"/>
                    <a:pt x="2237050" y="596989"/>
                    <a:pt x="2238479" y="596989"/>
                  </a:cubicBezTo>
                  <a:close/>
                  <a:moveTo>
                    <a:pt x="2237812" y="594512"/>
                  </a:moveTo>
                  <a:cubicBezTo>
                    <a:pt x="2238097" y="594131"/>
                    <a:pt x="2239335" y="594131"/>
                    <a:pt x="2239812" y="594131"/>
                  </a:cubicBezTo>
                  <a:cubicBezTo>
                    <a:pt x="2240193" y="594131"/>
                    <a:pt x="2240288" y="594226"/>
                    <a:pt x="2240288" y="594512"/>
                  </a:cubicBezTo>
                  <a:cubicBezTo>
                    <a:pt x="2240288" y="595084"/>
                    <a:pt x="2239621" y="596132"/>
                    <a:pt x="2238955" y="596227"/>
                  </a:cubicBezTo>
                  <a:cubicBezTo>
                    <a:pt x="2238097" y="596322"/>
                    <a:pt x="2237907" y="596036"/>
                    <a:pt x="2237716" y="594798"/>
                  </a:cubicBezTo>
                  <a:cubicBezTo>
                    <a:pt x="2237716" y="594608"/>
                    <a:pt x="2237716" y="594512"/>
                    <a:pt x="2237812" y="594512"/>
                  </a:cubicBezTo>
                  <a:close/>
                  <a:moveTo>
                    <a:pt x="2249146" y="822065"/>
                  </a:moveTo>
                  <a:lnTo>
                    <a:pt x="2249146" y="822065"/>
                  </a:lnTo>
                  <a:cubicBezTo>
                    <a:pt x="2249242" y="821207"/>
                    <a:pt x="2248765" y="817874"/>
                    <a:pt x="2247717" y="817397"/>
                  </a:cubicBezTo>
                  <a:cubicBezTo>
                    <a:pt x="2247432" y="817302"/>
                    <a:pt x="2247146" y="817302"/>
                    <a:pt x="2246861" y="817492"/>
                  </a:cubicBezTo>
                  <a:cubicBezTo>
                    <a:pt x="2245908" y="818159"/>
                    <a:pt x="2243431" y="820731"/>
                    <a:pt x="2243717" y="821874"/>
                  </a:cubicBezTo>
                  <a:cubicBezTo>
                    <a:pt x="2244098" y="823588"/>
                    <a:pt x="2244098" y="824922"/>
                    <a:pt x="2243717" y="825589"/>
                  </a:cubicBezTo>
                  <a:cubicBezTo>
                    <a:pt x="2243526" y="825874"/>
                    <a:pt x="2243241" y="826351"/>
                    <a:pt x="2242860" y="826827"/>
                  </a:cubicBezTo>
                  <a:cubicBezTo>
                    <a:pt x="2242098" y="827779"/>
                    <a:pt x="2241241" y="828922"/>
                    <a:pt x="2241145" y="830161"/>
                  </a:cubicBezTo>
                  <a:cubicBezTo>
                    <a:pt x="2241145" y="830542"/>
                    <a:pt x="2241050" y="830923"/>
                    <a:pt x="2241050" y="831208"/>
                  </a:cubicBezTo>
                  <a:cubicBezTo>
                    <a:pt x="2240860" y="832637"/>
                    <a:pt x="2240669" y="834066"/>
                    <a:pt x="2242193" y="834257"/>
                  </a:cubicBezTo>
                  <a:cubicBezTo>
                    <a:pt x="2242479" y="834257"/>
                    <a:pt x="2242860" y="834352"/>
                    <a:pt x="2243241" y="834542"/>
                  </a:cubicBezTo>
                  <a:cubicBezTo>
                    <a:pt x="2244193" y="834828"/>
                    <a:pt x="2245241" y="835114"/>
                    <a:pt x="2246194" y="835114"/>
                  </a:cubicBezTo>
                  <a:cubicBezTo>
                    <a:pt x="2246670" y="835114"/>
                    <a:pt x="2247146" y="835018"/>
                    <a:pt x="2247527" y="834828"/>
                  </a:cubicBezTo>
                  <a:cubicBezTo>
                    <a:pt x="2247813" y="834637"/>
                    <a:pt x="2248194" y="834352"/>
                    <a:pt x="2248289" y="833780"/>
                  </a:cubicBezTo>
                  <a:cubicBezTo>
                    <a:pt x="2248480" y="832733"/>
                    <a:pt x="2248194" y="831399"/>
                    <a:pt x="2247908" y="830066"/>
                  </a:cubicBezTo>
                  <a:cubicBezTo>
                    <a:pt x="2247717" y="829018"/>
                    <a:pt x="2247432" y="827494"/>
                    <a:pt x="2247717" y="827208"/>
                  </a:cubicBezTo>
                  <a:cubicBezTo>
                    <a:pt x="2248384" y="826160"/>
                    <a:pt x="2249051" y="822541"/>
                    <a:pt x="2249146" y="822065"/>
                  </a:cubicBezTo>
                  <a:close/>
                  <a:moveTo>
                    <a:pt x="2246861" y="826637"/>
                  </a:moveTo>
                  <a:cubicBezTo>
                    <a:pt x="2246384" y="827208"/>
                    <a:pt x="2246575" y="828351"/>
                    <a:pt x="2246861" y="830161"/>
                  </a:cubicBezTo>
                  <a:cubicBezTo>
                    <a:pt x="2247051" y="831399"/>
                    <a:pt x="2247337" y="832733"/>
                    <a:pt x="2247241" y="833590"/>
                  </a:cubicBezTo>
                  <a:cubicBezTo>
                    <a:pt x="2247146" y="833875"/>
                    <a:pt x="2247051" y="833971"/>
                    <a:pt x="2246955" y="834066"/>
                  </a:cubicBezTo>
                  <a:cubicBezTo>
                    <a:pt x="2246289" y="834447"/>
                    <a:pt x="2244574" y="833971"/>
                    <a:pt x="2243431" y="833685"/>
                  </a:cubicBezTo>
                  <a:cubicBezTo>
                    <a:pt x="2242955" y="833590"/>
                    <a:pt x="2242574" y="833495"/>
                    <a:pt x="2242288" y="833399"/>
                  </a:cubicBezTo>
                  <a:cubicBezTo>
                    <a:pt x="2241717" y="833304"/>
                    <a:pt x="2241717" y="832637"/>
                    <a:pt x="2241812" y="831208"/>
                  </a:cubicBezTo>
                  <a:cubicBezTo>
                    <a:pt x="2241812" y="830828"/>
                    <a:pt x="2241907" y="830446"/>
                    <a:pt x="2241907" y="830066"/>
                  </a:cubicBezTo>
                  <a:cubicBezTo>
                    <a:pt x="2242003" y="829018"/>
                    <a:pt x="2242765" y="828065"/>
                    <a:pt x="2243431" y="827208"/>
                  </a:cubicBezTo>
                  <a:cubicBezTo>
                    <a:pt x="2243812" y="826732"/>
                    <a:pt x="2244193" y="826255"/>
                    <a:pt x="2244384" y="825874"/>
                  </a:cubicBezTo>
                  <a:cubicBezTo>
                    <a:pt x="2244765" y="825017"/>
                    <a:pt x="2244860" y="823588"/>
                    <a:pt x="2244479" y="821683"/>
                  </a:cubicBezTo>
                  <a:cubicBezTo>
                    <a:pt x="2244384" y="821112"/>
                    <a:pt x="2246194" y="818921"/>
                    <a:pt x="2247241" y="818159"/>
                  </a:cubicBezTo>
                  <a:cubicBezTo>
                    <a:pt x="2247717" y="818540"/>
                    <a:pt x="2248194" y="820921"/>
                    <a:pt x="2248099" y="821969"/>
                  </a:cubicBezTo>
                  <a:cubicBezTo>
                    <a:pt x="2247908" y="823493"/>
                    <a:pt x="2247337" y="826065"/>
                    <a:pt x="2246861" y="826637"/>
                  </a:cubicBezTo>
                  <a:close/>
                  <a:moveTo>
                    <a:pt x="2235811" y="756533"/>
                  </a:moveTo>
                  <a:cubicBezTo>
                    <a:pt x="2236287" y="755008"/>
                    <a:pt x="2236859" y="752913"/>
                    <a:pt x="2236383" y="751579"/>
                  </a:cubicBezTo>
                  <a:cubicBezTo>
                    <a:pt x="2235811" y="750055"/>
                    <a:pt x="2234573" y="745483"/>
                    <a:pt x="2234478" y="745483"/>
                  </a:cubicBezTo>
                  <a:lnTo>
                    <a:pt x="2234478" y="745388"/>
                  </a:lnTo>
                  <a:cubicBezTo>
                    <a:pt x="2234287" y="745103"/>
                    <a:pt x="2234192" y="744626"/>
                    <a:pt x="2234097" y="744150"/>
                  </a:cubicBezTo>
                  <a:cubicBezTo>
                    <a:pt x="2233906" y="743388"/>
                    <a:pt x="2233716" y="742721"/>
                    <a:pt x="2233145" y="742531"/>
                  </a:cubicBezTo>
                  <a:cubicBezTo>
                    <a:pt x="2232859" y="742436"/>
                    <a:pt x="2232478" y="742531"/>
                    <a:pt x="2232096" y="742816"/>
                  </a:cubicBezTo>
                  <a:cubicBezTo>
                    <a:pt x="2230477" y="744055"/>
                    <a:pt x="2228858" y="744721"/>
                    <a:pt x="2228382" y="744531"/>
                  </a:cubicBezTo>
                  <a:cubicBezTo>
                    <a:pt x="2228001" y="744341"/>
                    <a:pt x="2224667" y="742721"/>
                    <a:pt x="2223048" y="743388"/>
                  </a:cubicBezTo>
                  <a:cubicBezTo>
                    <a:pt x="2222667" y="743578"/>
                    <a:pt x="2222381" y="743769"/>
                    <a:pt x="2222286" y="744150"/>
                  </a:cubicBezTo>
                  <a:cubicBezTo>
                    <a:pt x="2222095" y="744626"/>
                    <a:pt x="2222000" y="745388"/>
                    <a:pt x="2221810" y="746150"/>
                  </a:cubicBezTo>
                  <a:cubicBezTo>
                    <a:pt x="2221524" y="747579"/>
                    <a:pt x="2221048" y="749770"/>
                    <a:pt x="2220285" y="750055"/>
                  </a:cubicBezTo>
                  <a:cubicBezTo>
                    <a:pt x="2219619" y="750437"/>
                    <a:pt x="2217904" y="751294"/>
                    <a:pt x="2217428" y="752532"/>
                  </a:cubicBezTo>
                  <a:cubicBezTo>
                    <a:pt x="2217237" y="753008"/>
                    <a:pt x="2217333" y="753484"/>
                    <a:pt x="2217619" y="753961"/>
                  </a:cubicBezTo>
                  <a:cubicBezTo>
                    <a:pt x="2218380" y="755199"/>
                    <a:pt x="2220000" y="757771"/>
                    <a:pt x="2219905" y="759485"/>
                  </a:cubicBezTo>
                  <a:cubicBezTo>
                    <a:pt x="2219809" y="760342"/>
                    <a:pt x="2219524" y="761104"/>
                    <a:pt x="2219238" y="761866"/>
                  </a:cubicBezTo>
                  <a:cubicBezTo>
                    <a:pt x="2218952" y="762533"/>
                    <a:pt x="2218762" y="763200"/>
                    <a:pt x="2218666" y="763867"/>
                  </a:cubicBezTo>
                  <a:cubicBezTo>
                    <a:pt x="2218666" y="764248"/>
                    <a:pt x="2218666" y="764629"/>
                    <a:pt x="2218666" y="765010"/>
                  </a:cubicBezTo>
                  <a:cubicBezTo>
                    <a:pt x="2218666" y="765581"/>
                    <a:pt x="2218666" y="766629"/>
                    <a:pt x="2218476" y="766820"/>
                  </a:cubicBezTo>
                  <a:lnTo>
                    <a:pt x="2218095" y="766820"/>
                  </a:lnTo>
                  <a:cubicBezTo>
                    <a:pt x="2217143" y="766820"/>
                    <a:pt x="2215999" y="766724"/>
                    <a:pt x="2215618" y="767391"/>
                  </a:cubicBezTo>
                  <a:cubicBezTo>
                    <a:pt x="2215428" y="767677"/>
                    <a:pt x="2215428" y="768058"/>
                    <a:pt x="2215714" y="768534"/>
                  </a:cubicBezTo>
                  <a:cubicBezTo>
                    <a:pt x="2216571" y="769867"/>
                    <a:pt x="2218762" y="774440"/>
                    <a:pt x="2219047" y="775678"/>
                  </a:cubicBezTo>
                  <a:cubicBezTo>
                    <a:pt x="2219333" y="776725"/>
                    <a:pt x="2220762" y="778535"/>
                    <a:pt x="2222191" y="780440"/>
                  </a:cubicBezTo>
                  <a:cubicBezTo>
                    <a:pt x="2222477" y="780821"/>
                    <a:pt x="2222762" y="781107"/>
                    <a:pt x="2222857" y="781297"/>
                  </a:cubicBezTo>
                  <a:cubicBezTo>
                    <a:pt x="2223048" y="781488"/>
                    <a:pt x="2223238" y="781774"/>
                    <a:pt x="2223524" y="782059"/>
                  </a:cubicBezTo>
                  <a:cubicBezTo>
                    <a:pt x="2224191" y="782821"/>
                    <a:pt x="2225048" y="783869"/>
                    <a:pt x="2225143" y="784631"/>
                  </a:cubicBezTo>
                  <a:cubicBezTo>
                    <a:pt x="2225429" y="786536"/>
                    <a:pt x="2225905" y="788822"/>
                    <a:pt x="2226858" y="789299"/>
                  </a:cubicBezTo>
                  <a:cubicBezTo>
                    <a:pt x="2228001" y="789870"/>
                    <a:pt x="2229906" y="790822"/>
                    <a:pt x="2230573" y="789775"/>
                  </a:cubicBezTo>
                  <a:cubicBezTo>
                    <a:pt x="2231049" y="789203"/>
                    <a:pt x="2233430" y="787774"/>
                    <a:pt x="2234287" y="787965"/>
                  </a:cubicBezTo>
                  <a:cubicBezTo>
                    <a:pt x="2235049" y="788155"/>
                    <a:pt x="2236669" y="789299"/>
                    <a:pt x="2237526" y="789965"/>
                  </a:cubicBezTo>
                  <a:cubicBezTo>
                    <a:pt x="2238002" y="790632"/>
                    <a:pt x="2238764" y="791489"/>
                    <a:pt x="2239431" y="791299"/>
                  </a:cubicBezTo>
                  <a:cubicBezTo>
                    <a:pt x="2239621" y="791299"/>
                    <a:pt x="2239907" y="791108"/>
                    <a:pt x="2240098" y="790632"/>
                  </a:cubicBezTo>
                  <a:cubicBezTo>
                    <a:pt x="2240193" y="790346"/>
                    <a:pt x="2240193" y="790156"/>
                    <a:pt x="2240288" y="789870"/>
                  </a:cubicBezTo>
                  <a:cubicBezTo>
                    <a:pt x="2240384" y="789394"/>
                    <a:pt x="2240478" y="788917"/>
                    <a:pt x="2240669" y="788822"/>
                  </a:cubicBezTo>
                  <a:cubicBezTo>
                    <a:pt x="2240764" y="788727"/>
                    <a:pt x="2240955" y="788727"/>
                    <a:pt x="2241050" y="788822"/>
                  </a:cubicBezTo>
                  <a:cubicBezTo>
                    <a:pt x="2242193" y="789013"/>
                    <a:pt x="2243526" y="790251"/>
                    <a:pt x="2243526" y="790822"/>
                  </a:cubicBezTo>
                  <a:cubicBezTo>
                    <a:pt x="2243431" y="791775"/>
                    <a:pt x="2244955" y="794442"/>
                    <a:pt x="2246098" y="794728"/>
                  </a:cubicBezTo>
                  <a:cubicBezTo>
                    <a:pt x="2246194" y="794728"/>
                    <a:pt x="2246384" y="794823"/>
                    <a:pt x="2246670" y="794823"/>
                  </a:cubicBezTo>
                  <a:cubicBezTo>
                    <a:pt x="2248575" y="795299"/>
                    <a:pt x="2250003" y="795680"/>
                    <a:pt x="2250956" y="795680"/>
                  </a:cubicBezTo>
                  <a:cubicBezTo>
                    <a:pt x="2251623" y="795680"/>
                    <a:pt x="2252099" y="795490"/>
                    <a:pt x="2252290" y="795109"/>
                  </a:cubicBezTo>
                  <a:cubicBezTo>
                    <a:pt x="2252861" y="794061"/>
                    <a:pt x="2253242" y="791489"/>
                    <a:pt x="2251813" y="790251"/>
                  </a:cubicBezTo>
                  <a:cubicBezTo>
                    <a:pt x="2250575" y="789203"/>
                    <a:pt x="2250194" y="788441"/>
                    <a:pt x="2249909" y="787108"/>
                  </a:cubicBezTo>
                  <a:cubicBezTo>
                    <a:pt x="2249623" y="786060"/>
                    <a:pt x="2248670" y="784250"/>
                    <a:pt x="2247337" y="783583"/>
                  </a:cubicBezTo>
                  <a:cubicBezTo>
                    <a:pt x="2246765" y="783298"/>
                    <a:pt x="2246194" y="783298"/>
                    <a:pt x="2245622" y="783488"/>
                  </a:cubicBezTo>
                  <a:cubicBezTo>
                    <a:pt x="2245146" y="783679"/>
                    <a:pt x="2244669" y="783869"/>
                    <a:pt x="2244289" y="784060"/>
                  </a:cubicBezTo>
                  <a:cubicBezTo>
                    <a:pt x="2243241" y="784536"/>
                    <a:pt x="2242860" y="784726"/>
                    <a:pt x="2242098" y="784250"/>
                  </a:cubicBezTo>
                  <a:cubicBezTo>
                    <a:pt x="2240574" y="783203"/>
                    <a:pt x="2238955" y="782345"/>
                    <a:pt x="2237526" y="783107"/>
                  </a:cubicBezTo>
                  <a:cubicBezTo>
                    <a:pt x="2237336" y="783203"/>
                    <a:pt x="2237240" y="783298"/>
                    <a:pt x="2237050" y="783393"/>
                  </a:cubicBezTo>
                  <a:cubicBezTo>
                    <a:pt x="2236287" y="783869"/>
                    <a:pt x="2234287" y="785012"/>
                    <a:pt x="2233716" y="784726"/>
                  </a:cubicBezTo>
                  <a:cubicBezTo>
                    <a:pt x="2233621" y="784726"/>
                    <a:pt x="2233621" y="784631"/>
                    <a:pt x="2233621" y="784441"/>
                  </a:cubicBezTo>
                  <a:cubicBezTo>
                    <a:pt x="2233621" y="784060"/>
                    <a:pt x="2233525" y="783298"/>
                    <a:pt x="2233430" y="782250"/>
                  </a:cubicBezTo>
                  <a:cubicBezTo>
                    <a:pt x="2233145" y="779392"/>
                    <a:pt x="2232096" y="770725"/>
                    <a:pt x="2232954" y="769772"/>
                  </a:cubicBezTo>
                  <a:cubicBezTo>
                    <a:pt x="2233049" y="769582"/>
                    <a:pt x="2233240" y="769487"/>
                    <a:pt x="2233430" y="769296"/>
                  </a:cubicBezTo>
                  <a:cubicBezTo>
                    <a:pt x="2234859" y="767867"/>
                    <a:pt x="2236954" y="765676"/>
                    <a:pt x="2236383" y="763486"/>
                  </a:cubicBezTo>
                  <a:lnTo>
                    <a:pt x="2236287" y="763295"/>
                  </a:lnTo>
                  <a:cubicBezTo>
                    <a:pt x="2235811" y="761295"/>
                    <a:pt x="2235144" y="758533"/>
                    <a:pt x="2235430" y="757295"/>
                  </a:cubicBezTo>
                  <a:cubicBezTo>
                    <a:pt x="2235621" y="757199"/>
                    <a:pt x="2235716" y="756913"/>
                    <a:pt x="2235811" y="756533"/>
                  </a:cubicBezTo>
                  <a:close/>
                  <a:moveTo>
                    <a:pt x="2234954" y="756342"/>
                  </a:moveTo>
                  <a:cubicBezTo>
                    <a:pt x="2234859" y="756723"/>
                    <a:pt x="2234764" y="757104"/>
                    <a:pt x="2234668" y="757390"/>
                  </a:cubicBezTo>
                  <a:cubicBezTo>
                    <a:pt x="2234383" y="758723"/>
                    <a:pt x="2235049" y="761486"/>
                    <a:pt x="2235526" y="763771"/>
                  </a:cubicBezTo>
                  <a:lnTo>
                    <a:pt x="2235621" y="763962"/>
                  </a:lnTo>
                  <a:cubicBezTo>
                    <a:pt x="2236002" y="765676"/>
                    <a:pt x="2234097" y="767677"/>
                    <a:pt x="2232859" y="769010"/>
                  </a:cubicBezTo>
                  <a:cubicBezTo>
                    <a:pt x="2232668" y="769201"/>
                    <a:pt x="2232573" y="769391"/>
                    <a:pt x="2232382" y="769487"/>
                  </a:cubicBezTo>
                  <a:cubicBezTo>
                    <a:pt x="2231430" y="770439"/>
                    <a:pt x="2231811" y="775201"/>
                    <a:pt x="2232668" y="782631"/>
                  </a:cubicBezTo>
                  <a:cubicBezTo>
                    <a:pt x="2232763" y="783679"/>
                    <a:pt x="2232859" y="784441"/>
                    <a:pt x="2232859" y="784822"/>
                  </a:cubicBezTo>
                  <a:cubicBezTo>
                    <a:pt x="2232859" y="785393"/>
                    <a:pt x="2233240" y="785679"/>
                    <a:pt x="2233430" y="785774"/>
                  </a:cubicBezTo>
                  <a:cubicBezTo>
                    <a:pt x="2234383" y="786155"/>
                    <a:pt x="2235907" y="785298"/>
                    <a:pt x="2237621" y="784345"/>
                  </a:cubicBezTo>
                  <a:cubicBezTo>
                    <a:pt x="2237812" y="784250"/>
                    <a:pt x="2238002" y="784155"/>
                    <a:pt x="2238097" y="784060"/>
                  </a:cubicBezTo>
                  <a:cubicBezTo>
                    <a:pt x="2239050" y="783583"/>
                    <a:pt x="2240384" y="784345"/>
                    <a:pt x="2241621" y="785108"/>
                  </a:cubicBezTo>
                  <a:cubicBezTo>
                    <a:pt x="2242765" y="785870"/>
                    <a:pt x="2243717" y="785488"/>
                    <a:pt x="2244765" y="785012"/>
                  </a:cubicBezTo>
                  <a:cubicBezTo>
                    <a:pt x="2245146" y="784822"/>
                    <a:pt x="2245527" y="784631"/>
                    <a:pt x="2246003" y="784536"/>
                  </a:cubicBezTo>
                  <a:cubicBezTo>
                    <a:pt x="2246289" y="784441"/>
                    <a:pt x="2246670" y="784441"/>
                    <a:pt x="2246955" y="784536"/>
                  </a:cubicBezTo>
                  <a:cubicBezTo>
                    <a:pt x="2248004" y="785012"/>
                    <a:pt x="2248765" y="786536"/>
                    <a:pt x="2249051" y="787489"/>
                  </a:cubicBezTo>
                  <a:cubicBezTo>
                    <a:pt x="2249432" y="788917"/>
                    <a:pt x="2249909" y="789870"/>
                    <a:pt x="2251242" y="791013"/>
                  </a:cubicBezTo>
                  <a:cubicBezTo>
                    <a:pt x="2252385" y="791966"/>
                    <a:pt x="2252004" y="794251"/>
                    <a:pt x="2251528" y="794918"/>
                  </a:cubicBezTo>
                  <a:cubicBezTo>
                    <a:pt x="2251337" y="795109"/>
                    <a:pt x="2250480" y="795204"/>
                    <a:pt x="2246955" y="794156"/>
                  </a:cubicBezTo>
                  <a:cubicBezTo>
                    <a:pt x="2246765" y="794061"/>
                    <a:pt x="2246575" y="794061"/>
                    <a:pt x="2246384" y="793966"/>
                  </a:cubicBezTo>
                  <a:cubicBezTo>
                    <a:pt x="2245718" y="793775"/>
                    <a:pt x="2244384" y="791584"/>
                    <a:pt x="2244384" y="790822"/>
                  </a:cubicBezTo>
                  <a:cubicBezTo>
                    <a:pt x="2244479" y="789679"/>
                    <a:pt x="2242670" y="788251"/>
                    <a:pt x="2241241" y="787965"/>
                  </a:cubicBezTo>
                  <a:cubicBezTo>
                    <a:pt x="2241145" y="787965"/>
                    <a:pt x="2240955" y="787965"/>
                    <a:pt x="2240860" y="787965"/>
                  </a:cubicBezTo>
                  <a:cubicBezTo>
                    <a:pt x="2240574" y="787965"/>
                    <a:pt x="2240288" y="788060"/>
                    <a:pt x="2240098" y="788155"/>
                  </a:cubicBezTo>
                  <a:cubicBezTo>
                    <a:pt x="2239526" y="788537"/>
                    <a:pt x="2239431" y="789203"/>
                    <a:pt x="2239335" y="789775"/>
                  </a:cubicBezTo>
                  <a:cubicBezTo>
                    <a:pt x="2239335" y="789965"/>
                    <a:pt x="2239240" y="790156"/>
                    <a:pt x="2239240" y="790346"/>
                  </a:cubicBezTo>
                  <a:cubicBezTo>
                    <a:pt x="2238955" y="790156"/>
                    <a:pt x="2238574" y="789775"/>
                    <a:pt x="2238192" y="789299"/>
                  </a:cubicBezTo>
                  <a:cubicBezTo>
                    <a:pt x="2237907" y="789108"/>
                    <a:pt x="2235716" y="787203"/>
                    <a:pt x="2234478" y="787012"/>
                  </a:cubicBezTo>
                  <a:cubicBezTo>
                    <a:pt x="2233145" y="786727"/>
                    <a:pt x="2230287" y="788441"/>
                    <a:pt x="2229715" y="789203"/>
                  </a:cubicBezTo>
                  <a:cubicBezTo>
                    <a:pt x="2229715" y="789299"/>
                    <a:pt x="2229334" y="789489"/>
                    <a:pt x="2227144" y="788441"/>
                  </a:cubicBezTo>
                  <a:cubicBezTo>
                    <a:pt x="2226762" y="788251"/>
                    <a:pt x="2226191" y="786917"/>
                    <a:pt x="2225810" y="784345"/>
                  </a:cubicBezTo>
                  <a:cubicBezTo>
                    <a:pt x="2225715" y="783393"/>
                    <a:pt x="2224762" y="782345"/>
                    <a:pt x="2224096" y="781393"/>
                  </a:cubicBezTo>
                  <a:cubicBezTo>
                    <a:pt x="2223905" y="781107"/>
                    <a:pt x="2223620" y="780821"/>
                    <a:pt x="2223524" y="780631"/>
                  </a:cubicBezTo>
                  <a:cubicBezTo>
                    <a:pt x="2223429" y="780440"/>
                    <a:pt x="2223143" y="780154"/>
                    <a:pt x="2222857" y="779678"/>
                  </a:cubicBezTo>
                  <a:cubicBezTo>
                    <a:pt x="2221905" y="778440"/>
                    <a:pt x="2220095" y="776154"/>
                    <a:pt x="2219905" y="775201"/>
                  </a:cubicBezTo>
                  <a:cubicBezTo>
                    <a:pt x="2219524" y="773868"/>
                    <a:pt x="2217333" y="769201"/>
                    <a:pt x="2216476" y="767867"/>
                  </a:cubicBezTo>
                  <a:cubicBezTo>
                    <a:pt x="2216380" y="767677"/>
                    <a:pt x="2216380" y="767582"/>
                    <a:pt x="2216380" y="767582"/>
                  </a:cubicBezTo>
                  <a:cubicBezTo>
                    <a:pt x="2216476" y="767486"/>
                    <a:pt x="2217047" y="767391"/>
                    <a:pt x="2218095" y="767391"/>
                  </a:cubicBezTo>
                  <a:lnTo>
                    <a:pt x="2218476" y="767391"/>
                  </a:lnTo>
                  <a:cubicBezTo>
                    <a:pt x="2218762" y="767391"/>
                    <a:pt x="2218952" y="767296"/>
                    <a:pt x="2219142" y="767105"/>
                  </a:cubicBezTo>
                  <a:cubicBezTo>
                    <a:pt x="2219619" y="766629"/>
                    <a:pt x="2219619" y="765772"/>
                    <a:pt x="2219619" y="764724"/>
                  </a:cubicBezTo>
                  <a:cubicBezTo>
                    <a:pt x="2219619" y="764343"/>
                    <a:pt x="2219619" y="763962"/>
                    <a:pt x="2219619" y="763676"/>
                  </a:cubicBezTo>
                  <a:cubicBezTo>
                    <a:pt x="2219619" y="763105"/>
                    <a:pt x="2219905" y="762533"/>
                    <a:pt x="2220095" y="761866"/>
                  </a:cubicBezTo>
                  <a:cubicBezTo>
                    <a:pt x="2220381" y="761104"/>
                    <a:pt x="2220762" y="760247"/>
                    <a:pt x="2220762" y="759199"/>
                  </a:cubicBezTo>
                  <a:cubicBezTo>
                    <a:pt x="2220857" y="757295"/>
                    <a:pt x="2219238" y="754723"/>
                    <a:pt x="2218380" y="753294"/>
                  </a:cubicBezTo>
                  <a:cubicBezTo>
                    <a:pt x="2218190" y="753008"/>
                    <a:pt x="2218190" y="752818"/>
                    <a:pt x="2218286" y="752532"/>
                  </a:cubicBezTo>
                  <a:cubicBezTo>
                    <a:pt x="2218571" y="751770"/>
                    <a:pt x="2219714" y="751008"/>
                    <a:pt x="2220667" y="750627"/>
                  </a:cubicBezTo>
                  <a:cubicBezTo>
                    <a:pt x="2221905" y="750055"/>
                    <a:pt x="2222286" y="748055"/>
                    <a:pt x="2222667" y="746055"/>
                  </a:cubicBezTo>
                  <a:cubicBezTo>
                    <a:pt x="2222857" y="745293"/>
                    <a:pt x="2222953" y="744626"/>
                    <a:pt x="2223143" y="744245"/>
                  </a:cubicBezTo>
                  <a:cubicBezTo>
                    <a:pt x="2223143" y="744150"/>
                    <a:pt x="2223238" y="744055"/>
                    <a:pt x="2223429" y="743959"/>
                  </a:cubicBezTo>
                  <a:cubicBezTo>
                    <a:pt x="2224286" y="743674"/>
                    <a:pt x="2226572" y="744436"/>
                    <a:pt x="2227905" y="745103"/>
                  </a:cubicBezTo>
                  <a:cubicBezTo>
                    <a:pt x="2229049" y="745674"/>
                    <a:pt x="2231335" y="744245"/>
                    <a:pt x="2232668" y="743293"/>
                  </a:cubicBezTo>
                  <a:cubicBezTo>
                    <a:pt x="2232763" y="743197"/>
                    <a:pt x="2232763" y="743197"/>
                    <a:pt x="2232859" y="743197"/>
                  </a:cubicBezTo>
                  <a:cubicBezTo>
                    <a:pt x="2232954" y="743293"/>
                    <a:pt x="2233145" y="743864"/>
                    <a:pt x="2233240" y="744245"/>
                  </a:cubicBezTo>
                  <a:cubicBezTo>
                    <a:pt x="2233335" y="744721"/>
                    <a:pt x="2233430" y="745198"/>
                    <a:pt x="2233716" y="745579"/>
                  </a:cubicBezTo>
                  <a:cubicBezTo>
                    <a:pt x="2233811" y="746055"/>
                    <a:pt x="2235049" y="750246"/>
                    <a:pt x="2235621" y="751770"/>
                  </a:cubicBezTo>
                  <a:cubicBezTo>
                    <a:pt x="2235907" y="753008"/>
                    <a:pt x="2235335" y="755008"/>
                    <a:pt x="2234954" y="756342"/>
                  </a:cubicBezTo>
                  <a:close/>
                  <a:moveTo>
                    <a:pt x="2219142" y="680428"/>
                  </a:moveTo>
                  <a:cubicBezTo>
                    <a:pt x="2218952" y="679094"/>
                    <a:pt x="2218000" y="676999"/>
                    <a:pt x="2216190" y="676999"/>
                  </a:cubicBezTo>
                  <a:cubicBezTo>
                    <a:pt x="2214380" y="676999"/>
                    <a:pt x="2212094" y="678713"/>
                    <a:pt x="2211237" y="679856"/>
                  </a:cubicBezTo>
                  <a:cubicBezTo>
                    <a:pt x="2211046" y="680142"/>
                    <a:pt x="2210760" y="680428"/>
                    <a:pt x="2210475" y="680904"/>
                  </a:cubicBezTo>
                  <a:cubicBezTo>
                    <a:pt x="2209237" y="682428"/>
                    <a:pt x="2207427" y="684809"/>
                    <a:pt x="2207332" y="686238"/>
                  </a:cubicBezTo>
                  <a:cubicBezTo>
                    <a:pt x="2207236" y="687095"/>
                    <a:pt x="2206951" y="688429"/>
                    <a:pt x="2206665" y="689667"/>
                  </a:cubicBezTo>
                  <a:cubicBezTo>
                    <a:pt x="2206379" y="690905"/>
                    <a:pt x="2206093" y="692048"/>
                    <a:pt x="2205998" y="692810"/>
                  </a:cubicBezTo>
                  <a:cubicBezTo>
                    <a:pt x="2205903" y="694334"/>
                    <a:pt x="2206379" y="697668"/>
                    <a:pt x="2207236" y="699383"/>
                  </a:cubicBezTo>
                  <a:cubicBezTo>
                    <a:pt x="2207618" y="700145"/>
                    <a:pt x="2208284" y="701002"/>
                    <a:pt x="2208951" y="701954"/>
                  </a:cubicBezTo>
                  <a:cubicBezTo>
                    <a:pt x="2209617" y="702907"/>
                    <a:pt x="2210284" y="703764"/>
                    <a:pt x="2210570" y="704431"/>
                  </a:cubicBezTo>
                  <a:cubicBezTo>
                    <a:pt x="2210951" y="705288"/>
                    <a:pt x="2213332" y="708526"/>
                    <a:pt x="2214856" y="708526"/>
                  </a:cubicBezTo>
                  <a:cubicBezTo>
                    <a:pt x="2214856" y="708526"/>
                    <a:pt x="2214951" y="708526"/>
                    <a:pt x="2214951" y="708526"/>
                  </a:cubicBezTo>
                  <a:cubicBezTo>
                    <a:pt x="2215142" y="708526"/>
                    <a:pt x="2215618" y="708431"/>
                    <a:pt x="2215809" y="707860"/>
                  </a:cubicBezTo>
                  <a:cubicBezTo>
                    <a:pt x="2215999" y="707193"/>
                    <a:pt x="2216190" y="705859"/>
                    <a:pt x="2216380" y="704336"/>
                  </a:cubicBezTo>
                  <a:cubicBezTo>
                    <a:pt x="2216666" y="702335"/>
                    <a:pt x="2216952" y="699763"/>
                    <a:pt x="2217523" y="698906"/>
                  </a:cubicBezTo>
                  <a:cubicBezTo>
                    <a:pt x="2218571" y="697382"/>
                    <a:pt x="2219238" y="695096"/>
                    <a:pt x="2219047" y="693763"/>
                  </a:cubicBezTo>
                  <a:cubicBezTo>
                    <a:pt x="2218857" y="692715"/>
                    <a:pt x="2219142" y="688333"/>
                    <a:pt x="2219429" y="687571"/>
                  </a:cubicBezTo>
                  <a:cubicBezTo>
                    <a:pt x="2219714" y="686714"/>
                    <a:pt x="2219905" y="684142"/>
                    <a:pt x="2219429" y="683285"/>
                  </a:cubicBezTo>
                  <a:cubicBezTo>
                    <a:pt x="2219142" y="682999"/>
                    <a:pt x="2219047" y="681475"/>
                    <a:pt x="2219142" y="680428"/>
                  </a:cubicBezTo>
                  <a:lnTo>
                    <a:pt x="2219142" y="680428"/>
                  </a:lnTo>
                  <a:close/>
                  <a:moveTo>
                    <a:pt x="2218476" y="687476"/>
                  </a:moveTo>
                  <a:cubicBezTo>
                    <a:pt x="2218190" y="688429"/>
                    <a:pt x="2217904" y="692905"/>
                    <a:pt x="2218000" y="694049"/>
                  </a:cubicBezTo>
                  <a:cubicBezTo>
                    <a:pt x="2218095" y="695001"/>
                    <a:pt x="2217619" y="697096"/>
                    <a:pt x="2216571" y="698620"/>
                  </a:cubicBezTo>
                  <a:cubicBezTo>
                    <a:pt x="2215904" y="699668"/>
                    <a:pt x="2215618" y="702049"/>
                    <a:pt x="2215333" y="704431"/>
                  </a:cubicBezTo>
                  <a:cubicBezTo>
                    <a:pt x="2215142" y="705859"/>
                    <a:pt x="2215047" y="707193"/>
                    <a:pt x="2214761" y="707765"/>
                  </a:cubicBezTo>
                  <a:cubicBezTo>
                    <a:pt x="2214761" y="707765"/>
                    <a:pt x="2214761" y="707765"/>
                    <a:pt x="2214761" y="707765"/>
                  </a:cubicBezTo>
                  <a:cubicBezTo>
                    <a:pt x="2214095" y="707765"/>
                    <a:pt x="2211903" y="705478"/>
                    <a:pt x="2211332" y="704145"/>
                  </a:cubicBezTo>
                  <a:cubicBezTo>
                    <a:pt x="2211046" y="703383"/>
                    <a:pt x="2210380" y="702526"/>
                    <a:pt x="2209617" y="701478"/>
                  </a:cubicBezTo>
                  <a:cubicBezTo>
                    <a:pt x="2209046" y="700621"/>
                    <a:pt x="2208379" y="699763"/>
                    <a:pt x="2207998" y="699001"/>
                  </a:cubicBezTo>
                  <a:cubicBezTo>
                    <a:pt x="2207236" y="697478"/>
                    <a:pt x="2206760" y="694239"/>
                    <a:pt x="2206855" y="692810"/>
                  </a:cubicBezTo>
                  <a:cubicBezTo>
                    <a:pt x="2206855" y="692143"/>
                    <a:pt x="2207141" y="691000"/>
                    <a:pt x="2207522" y="689762"/>
                  </a:cubicBezTo>
                  <a:cubicBezTo>
                    <a:pt x="2207808" y="688429"/>
                    <a:pt x="2208189" y="687095"/>
                    <a:pt x="2208284" y="686238"/>
                  </a:cubicBezTo>
                  <a:cubicBezTo>
                    <a:pt x="2208379" y="685000"/>
                    <a:pt x="2210189" y="682714"/>
                    <a:pt x="2211237" y="681380"/>
                  </a:cubicBezTo>
                  <a:cubicBezTo>
                    <a:pt x="2211618" y="680904"/>
                    <a:pt x="2211903" y="680618"/>
                    <a:pt x="2211999" y="680333"/>
                  </a:cubicBezTo>
                  <a:cubicBezTo>
                    <a:pt x="2212666" y="679380"/>
                    <a:pt x="2214666" y="677951"/>
                    <a:pt x="2216094" y="677951"/>
                  </a:cubicBezTo>
                  <a:cubicBezTo>
                    <a:pt x="2217333" y="677951"/>
                    <a:pt x="2218095" y="679761"/>
                    <a:pt x="2218190" y="680618"/>
                  </a:cubicBezTo>
                  <a:cubicBezTo>
                    <a:pt x="2218190" y="681095"/>
                    <a:pt x="2218095" y="683190"/>
                    <a:pt x="2218476" y="683857"/>
                  </a:cubicBezTo>
                  <a:cubicBezTo>
                    <a:pt x="2218857" y="684333"/>
                    <a:pt x="2218762" y="686524"/>
                    <a:pt x="2218476" y="687476"/>
                  </a:cubicBezTo>
                  <a:close/>
                  <a:moveTo>
                    <a:pt x="2135037" y="735482"/>
                  </a:moveTo>
                  <a:cubicBezTo>
                    <a:pt x="2134560" y="735578"/>
                    <a:pt x="2134084" y="735768"/>
                    <a:pt x="2133608" y="736054"/>
                  </a:cubicBezTo>
                  <a:cubicBezTo>
                    <a:pt x="2133037" y="736340"/>
                    <a:pt x="2132465" y="736720"/>
                    <a:pt x="2131512" y="736816"/>
                  </a:cubicBezTo>
                  <a:cubicBezTo>
                    <a:pt x="2130179" y="736911"/>
                    <a:pt x="2124655" y="738435"/>
                    <a:pt x="2124559" y="739864"/>
                  </a:cubicBezTo>
                  <a:cubicBezTo>
                    <a:pt x="2124464" y="740816"/>
                    <a:pt x="2124369" y="743197"/>
                    <a:pt x="2123607" y="744245"/>
                  </a:cubicBezTo>
                  <a:cubicBezTo>
                    <a:pt x="2122750" y="745483"/>
                    <a:pt x="2122940" y="745865"/>
                    <a:pt x="2123607" y="747293"/>
                  </a:cubicBezTo>
                  <a:lnTo>
                    <a:pt x="2123892" y="747865"/>
                  </a:lnTo>
                  <a:cubicBezTo>
                    <a:pt x="2125131" y="750627"/>
                    <a:pt x="2126655" y="753580"/>
                    <a:pt x="2128274" y="753580"/>
                  </a:cubicBezTo>
                  <a:cubicBezTo>
                    <a:pt x="2128941" y="753580"/>
                    <a:pt x="2129703" y="753484"/>
                    <a:pt x="2130274" y="753484"/>
                  </a:cubicBezTo>
                  <a:cubicBezTo>
                    <a:pt x="2131036" y="753389"/>
                    <a:pt x="2131703" y="753389"/>
                    <a:pt x="2132084" y="753389"/>
                  </a:cubicBezTo>
                  <a:cubicBezTo>
                    <a:pt x="2132941" y="753580"/>
                    <a:pt x="2135703" y="753484"/>
                    <a:pt x="2136466" y="752818"/>
                  </a:cubicBezTo>
                  <a:cubicBezTo>
                    <a:pt x="2137132" y="752246"/>
                    <a:pt x="2138180" y="749960"/>
                    <a:pt x="2138275" y="748627"/>
                  </a:cubicBezTo>
                  <a:cubicBezTo>
                    <a:pt x="2138371" y="747388"/>
                    <a:pt x="2138561" y="744626"/>
                    <a:pt x="2139323" y="743769"/>
                  </a:cubicBezTo>
                  <a:cubicBezTo>
                    <a:pt x="2140561" y="742436"/>
                    <a:pt x="2141133" y="741292"/>
                    <a:pt x="2141037" y="740340"/>
                  </a:cubicBezTo>
                  <a:cubicBezTo>
                    <a:pt x="2140943" y="739578"/>
                    <a:pt x="2140180" y="738435"/>
                    <a:pt x="2138561" y="736816"/>
                  </a:cubicBezTo>
                  <a:lnTo>
                    <a:pt x="2138180" y="737101"/>
                  </a:lnTo>
                  <a:lnTo>
                    <a:pt x="2138561" y="736816"/>
                  </a:lnTo>
                  <a:cubicBezTo>
                    <a:pt x="2137990" y="736054"/>
                    <a:pt x="2136275" y="735292"/>
                    <a:pt x="2135037" y="735482"/>
                  </a:cubicBezTo>
                  <a:close/>
                  <a:moveTo>
                    <a:pt x="2140180" y="740340"/>
                  </a:moveTo>
                  <a:cubicBezTo>
                    <a:pt x="2140276" y="741102"/>
                    <a:pt x="2139799" y="742054"/>
                    <a:pt x="2138751" y="743197"/>
                  </a:cubicBezTo>
                  <a:cubicBezTo>
                    <a:pt x="2137895" y="744150"/>
                    <a:pt x="2137609" y="746341"/>
                    <a:pt x="2137418" y="748532"/>
                  </a:cubicBezTo>
                  <a:cubicBezTo>
                    <a:pt x="2137323" y="749770"/>
                    <a:pt x="2136370" y="751865"/>
                    <a:pt x="2135894" y="752246"/>
                  </a:cubicBezTo>
                  <a:cubicBezTo>
                    <a:pt x="2135609" y="752532"/>
                    <a:pt x="2133227" y="752818"/>
                    <a:pt x="2132370" y="752627"/>
                  </a:cubicBezTo>
                  <a:cubicBezTo>
                    <a:pt x="2131798" y="752532"/>
                    <a:pt x="2131132" y="752627"/>
                    <a:pt x="2130274" y="752627"/>
                  </a:cubicBezTo>
                  <a:cubicBezTo>
                    <a:pt x="2129608" y="752722"/>
                    <a:pt x="2129036" y="752722"/>
                    <a:pt x="2128370" y="752722"/>
                  </a:cubicBezTo>
                  <a:cubicBezTo>
                    <a:pt x="2127227" y="752722"/>
                    <a:pt x="2125417" y="748722"/>
                    <a:pt x="2124845" y="747484"/>
                  </a:cubicBezTo>
                  <a:lnTo>
                    <a:pt x="2124559" y="746912"/>
                  </a:lnTo>
                  <a:cubicBezTo>
                    <a:pt x="2123988" y="745579"/>
                    <a:pt x="2123892" y="745483"/>
                    <a:pt x="2124464" y="744626"/>
                  </a:cubicBezTo>
                  <a:cubicBezTo>
                    <a:pt x="2125321" y="743388"/>
                    <a:pt x="2125417" y="740912"/>
                    <a:pt x="2125512" y="739864"/>
                  </a:cubicBezTo>
                  <a:cubicBezTo>
                    <a:pt x="2125702" y="739292"/>
                    <a:pt x="2129608" y="737863"/>
                    <a:pt x="2131608" y="737673"/>
                  </a:cubicBezTo>
                  <a:cubicBezTo>
                    <a:pt x="2132751" y="737578"/>
                    <a:pt x="2133513" y="737101"/>
                    <a:pt x="2134084" y="736816"/>
                  </a:cubicBezTo>
                  <a:cubicBezTo>
                    <a:pt x="2134465" y="736625"/>
                    <a:pt x="2134846" y="736435"/>
                    <a:pt x="2135132" y="736340"/>
                  </a:cubicBezTo>
                  <a:cubicBezTo>
                    <a:pt x="2135227" y="736340"/>
                    <a:pt x="2135323" y="736340"/>
                    <a:pt x="2135323" y="736340"/>
                  </a:cubicBezTo>
                  <a:cubicBezTo>
                    <a:pt x="2136180" y="736340"/>
                    <a:pt x="2137418" y="736911"/>
                    <a:pt x="2137895" y="737387"/>
                  </a:cubicBezTo>
                  <a:lnTo>
                    <a:pt x="2137895" y="737387"/>
                  </a:lnTo>
                  <a:cubicBezTo>
                    <a:pt x="2139799" y="739197"/>
                    <a:pt x="2140085" y="740054"/>
                    <a:pt x="2140180" y="740340"/>
                  </a:cubicBezTo>
                  <a:close/>
                  <a:moveTo>
                    <a:pt x="796679" y="1393374"/>
                  </a:moveTo>
                  <a:cubicBezTo>
                    <a:pt x="795631" y="1393183"/>
                    <a:pt x="793726" y="1393279"/>
                    <a:pt x="793060" y="1393946"/>
                  </a:cubicBezTo>
                  <a:cubicBezTo>
                    <a:pt x="792774" y="1394231"/>
                    <a:pt x="792774" y="1394517"/>
                    <a:pt x="792869" y="1394898"/>
                  </a:cubicBezTo>
                  <a:lnTo>
                    <a:pt x="792964" y="1395184"/>
                  </a:lnTo>
                  <a:cubicBezTo>
                    <a:pt x="793440" y="1396136"/>
                    <a:pt x="793536" y="1396613"/>
                    <a:pt x="792869" y="1397089"/>
                  </a:cubicBezTo>
                  <a:lnTo>
                    <a:pt x="792584" y="1397279"/>
                  </a:lnTo>
                  <a:cubicBezTo>
                    <a:pt x="788869" y="1399661"/>
                    <a:pt x="787440" y="1400899"/>
                    <a:pt x="787344" y="1401661"/>
                  </a:cubicBezTo>
                  <a:cubicBezTo>
                    <a:pt x="787344" y="1401851"/>
                    <a:pt x="787440" y="1402042"/>
                    <a:pt x="787535" y="1402232"/>
                  </a:cubicBezTo>
                  <a:cubicBezTo>
                    <a:pt x="787916" y="1402613"/>
                    <a:pt x="788678" y="1402708"/>
                    <a:pt x="789535" y="1402708"/>
                  </a:cubicBezTo>
                  <a:cubicBezTo>
                    <a:pt x="790488" y="1402708"/>
                    <a:pt x="791631" y="1402423"/>
                    <a:pt x="792393" y="1401851"/>
                  </a:cubicBezTo>
                  <a:lnTo>
                    <a:pt x="793155" y="1401375"/>
                  </a:lnTo>
                  <a:cubicBezTo>
                    <a:pt x="795536" y="1399756"/>
                    <a:pt x="798108" y="1397946"/>
                    <a:pt x="798679" y="1397184"/>
                  </a:cubicBezTo>
                  <a:cubicBezTo>
                    <a:pt x="799060" y="1396708"/>
                    <a:pt x="799060" y="1396041"/>
                    <a:pt x="798774" y="1395374"/>
                  </a:cubicBezTo>
                  <a:cubicBezTo>
                    <a:pt x="798584" y="1394231"/>
                    <a:pt x="797631" y="1393565"/>
                    <a:pt x="796679" y="1393374"/>
                  </a:cubicBezTo>
                  <a:close/>
                  <a:moveTo>
                    <a:pt x="798012" y="1396613"/>
                  </a:moveTo>
                  <a:cubicBezTo>
                    <a:pt x="797441" y="1397375"/>
                    <a:pt x="794203" y="1399565"/>
                    <a:pt x="792678" y="1400613"/>
                  </a:cubicBezTo>
                  <a:lnTo>
                    <a:pt x="791917" y="1401089"/>
                  </a:lnTo>
                  <a:cubicBezTo>
                    <a:pt x="790774" y="1401851"/>
                    <a:pt x="788964" y="1401851"/>
                    <a:pt x="788297" y="1401470"/>
                  </a:cubicBezTo>
                  <a:cubicBezTo>
                    <a:pt x="788487" y="1401184"/>
                    <a:pt x="789345" y="1400232"/>
                    <a:pt x="793060" y="1397755"/>
                  </a:cubicBezTo>
                  <a:lnTo>
                    <a:pt x="793345" y="1397565"/>
                  </a:lnTo>
                  <a:cubicBezTo>
                    <a:pt x="794679" y="1396613"/>
                    <a:pt x="794203" y="1395565"/>
                    <a:pt x="793821" y="1394708"/>
                  </a:cubicBezTo>
                  <a:lnTo>
                    <a:pt x="793726" y="1394422"/>
                  </a:lnTo>
                  <a:cubicBezTo>
                    <a:pt x="793821" y="1394231"/>
                    <a:pt x="795250" y="1393946"/>
                    <a:pt x="796393" y="1394136"/>
                  </a:cubicBezTo>
                  <a:cubicBezTo>
                    <a:pt x="797155" y="1394326"/>
                    <a:pt x="797822" y="1394993"/>
                    <a:pt x="798012" y="1395565"/>
                  </a:cubicBezTo>
                  <a:cubicBezTo>
                    <a:pt x="798203" y="1395946"/>
                    <a:pt x="798203" y="1396327"/>
                    <a:pt x="798012" y="1396613"/>
                  </a:cubicBezTo>
                  <a:close/>
                  <a:moveTo>
                    <a:pt x="2235240" y="861974"/>
                  </a:moveTo>
                  <a:cubicBezTo>
                    <a:pt x="2235430" y="862165"/>
                    <a:pt x="2235811" y="862450"/>
                    <a:pt x="2236478" y="862450"/>
                  </a:cubicBezTo>
                  <a:cubicBezTo>
                    <a:pt x="2237716" y="862450"/>
                    <a:pt x="2238764" y="861308"/>
                    <a:pt x="2239240" y="860260"/>
                  </a:cubicBezTo>
                  <a:cubicBezTo>
                    <a:pt x="2239526" y="859403"/>
                    <a:pt x="2239431" y="858736"/>
                    <a:pt x="2238859" y="858355"/>
                  </a:cubicBezTo>
                  <a:cubicBezTo>
                    <a:pt x="2238192" y="857974"/>
                    <a:pt x="2236954" y="857783"/>
                    <a:pt x="2236097" y="858069"/>
                  </a:cubicBezTo>
                  <a:cubicBezTo>
                    <a:pt x="2235621" y="858259"/>
                    <a:pt x="2235240" y="858641"/>
                    <a:pt x="2235144" y="859021"/>
                  </a:cubicBezTo>
                  <a:cubicBezTo>
                    <a:pt x="2234859" y="860069"/>
                    <a:pt x="2234668" y="861212"/>
                    <a:pt x="2235240" y="861974"/>
                  </a:cubicBezTo>
                  <a:close/>
                  <a:moveTo>
                    <a:pt x="2236002" y="859307"/>
                  </a:moveTo>
                  <a:cubicBezTo>
                    <a:pt x="2236097" y="859117"/>
                    <a:pt x="2236193" y="859021"/>
                    <a:pt x="2236383" y="858926"/>
                  </a:cubicBezTo>
                  <a:cubicBezTo>
                    <a:pt x="2236573" y="858831"/>
                    <a:pt x="2236764" y="858831"/>
                    <a:pt x="2236954" y="858831"/>
                  </a:cubicBezTo>
                  <a:cubicBezTo>
                    <a:pt x="2237430" y="858831"/>
                    <a:pt x="2237907" y="858926"/>
                    <a:pt x="2238288" y="859117"/>
                  </a:cubicBezTo>
                  <a:cubicBezTo>
                    <a:pt x="2238574" y="859307"/>
                    <a:pt x="2238479" y="859688"/>
                    <a:pt x="2238383" y="860069"/>
                  </a:cubicBezTo>
                  <a:cubicBezTo>
                    <a:pt x="2238097" y="860831"/>
                    <a:pt x="2237336" y="861688"/>
                    <a:pt x="2236573" y="861688"/>
                  </a:cubicBezTo>
                  <a:cubicBezTo>
                    <a:pt x="2236193" y="861688"/>
                    <a:pt x="2236097" y="861593"/>
                    <a:pt x="2236002" y="861498"/>
                  </a:cubicBezTo>
                  <a:cubicBezTo>
                    <a:pt x="2235716" y="861117"/>
                    <a:pt x="2235716" y="860355"/>
                    <a:pt x="2236002" y="859307"/>
                  </a:cubicBezTo>
                  <a:close/>
                  <a:moveTo>
                    <a:pt x="764199" y="1430807"/>
                  </a:moveTo>
                  <a:cubicBezTo>
                    <a:pt x="763913" y="1430712"/>
                    <a:pt x="763532" y="1430617"/>
                    <a:pt x="763056" y="1430617"/>
                  </a:cubicBezTo>
                  <a:cubicBezTo>
                    <a:pt x="762960" y="1430617"/>
                    <a:pt x="762770" y="1430617"/>
                    <a:pt x="762580" y="1430617"/>
                  </a:cubicBezTo>
                  <a:cubicBezTo>
                    <a:pt x="761437" y="1430521"/>
                    <a:pt x="759246" y="1430426"/>
                    <a:pt x="758960" y="1431760"/>
                  </a:cubicBezTo>
                  <a:cubicBezTo>
                    <a:pt x="758769" y="1432522"/>
                    <a:pt x="759055" y="1432998"/>
                    <a:pt x="759341" y="1433284"/>
                  </a:cubicBezTo>
                  <a:cubicBezTo>
                    <a:pt x="759722" y="1433665"/>
                    <a:pt x="760294" y="1433855"/>
                    <a:pt x="760865" y="1433855"/>
                  </a:cubicBezTo>
                  <a:cubicBezTo>
                    <a:pt x="761722" y="1433855"/>
                    <a:pt x="764675" y="1432522"/>
                    <a:pt x="764675" y="1431474"/>
                  </a:cubicBezTo>
                  <a:cubicBezTo>
                    <a:pt x="764770" y="1431379"/>
                    <a:pt x="764675" y="1430998"/>
                    <a:pt x="764199" y="1430807"/>
                  </a:cubicBezTo>
                  <a:close/>
                  <a:moveTo>
                    <a:pt x="760960" y="1433093"/>
                  </a:moveTo>
                  <a:cubicBezTo>
                    <a:pt x="760579" y="1433093"/>
                    <a:pt x="760294" y="1432998"/>
                    <a:pt x="760103" y="1432712"/>
                  </a:cubicBezTo>
                  <a:cubicBezTo>
                    <a:pt x="759912" y="1432522"/>
                    <a:pt x="759818" y="1432236"/>
                    <a:pt x="759912" y="1431855"/>
                  </a:cubicBezTo>
                  <a:cubicBezTo>
                    <a:pt x="760008" y="1431474"/>
                    <a:pt x="760865" y="1431379"/>
                    <a:pt x="761627" y="1431379"/>
                  </a:cubicBezTo>
                  <a:cubicBezTo>
                    <a:pt x="761913" y="1431379"/>
                    <a:pt x="762294" y="1431379"/>
                    <a:pt x="762484" y="1431379"/>
                  </a:cubicBezTo>
                  <a:cubicBezTo>
                    <a:pt x="762675" y="1431379"/>
                    <a:pt x="762865" y="1431379"/>
                    <a:pt x="762960" y="1431379"/>
                  </a:cubicBezTo>
                  <a:cubicBezTo>
                    <a:pt x="763532" y="1431379"/>
                    <a:pt x="763723" y="1431474"/>
                    <a:pt x="763818" y="1431474"/>
                  </a:cubicBezTo>
                  <a:cubicBezTo>
                    <a:pt x="763627" y="1431950"/>
                    <a:pt x="761437" y="1433093"/>
                    <a:pt x="760960" y="1433093"/>
                  </a:cubicBezTo>
                  <a:close/>
                  <a:moveTo>
                    <a:pt x="790488" y="1396422"/>
                  </a:moveTo>
                  <a:cubicBezTo>
                    <a:pt x="790488" y="1396232"/>
                    <a:pt x="790392" y="1395946"/>
                    <a:pt x="789916" y="1395755"/>
                  </a:cubicBezTo>
                  <a:cubicBezTo>
                    <a:pt x="788773" y="1395279"/>
                    <a:pt x="787821" y="1395279"/>
                    <a:pt x="786964" y="1395184"/>
                  </a:cubicBezTo>
                  <a:cubicBezTo>
                    <a:pt x="786678" y="1395184"/>
                    <a:pt x="786297" y="1395184"/>
                    <a:pt x="786011" y="1395088"/>
                  </a:cubicBezTo>
                  <a:cubicBezTo>
                    <a:pt x="785725" y="1395088"/>
                    <a:pt x="785344" y="1394993"/>
                    <a:pt x="784963" y="1394898"/>
                  </a:cubicBezTo>
                  <a:cubicBezTo>
                    <a:pt x="783535" y="1394612"/>
                    <a:pt x="782010" y="1394231"/>
                    <a:pt x="781439" y="1395184"/>
                  </a:cubicBezTo>
                  <a:cubicBezTo>
                    <a:pt x="781249" y="1395470"/>
                    <a:pt x="781058" y="1395850"/>
                    <a:pt x="780867" y="1396232"/>
                  </a:cubicBezTo>
                  <a:cubicBezTo>
                    <a:pt x="780487" y="1396993"/>
                    <a:pt x="780010" y="1397755"/>
                    <a:pt x="779629" y="1398232"/>
                  </a:cubicBezTo>
                  <a:cubicBezTo>
                    <a:pt x="779153" y="1398994"/>
                    <a:pt x="778486" y="1400042"/>
                    <a:pt x="778772" y="1400899"/>
                  </a:cubicBezTo>
                  <a:cubicBezTo>
                    <a:pt x="778868" y="1401184"/>
                    <a:pt x="779153" y="1401470"/>
                    <a:pt x="779820" y="1401661"/>
                  </a:cubicBezTo>
                  <a:cubicBezTo>
                    <a:pt x="780010" y="1401661"/>
                    <a:pt x="780105" y="1401661"/>
                    <a:pt x="780296" y="1401661"/>
                  </a:cubicBezTo>
                  <a:cubicBezTo>
                    <a:pt x="782201" y="1401661"/>
                    <a:pt x="785535" y="1400042"/>
                    <a:pt x="786297" y="1399565"/>
                  </a:cubicBezTo>
                  <a:cubicBezTo>
                    <a:pt x="786487" y="1399470"/>
                    <a:pt x="786773" y="1399279"/>
                    <a:pt x="787154" y="1399089"/>
                  </a:cubicBezTo>
                  <a:cubicBezTo>
                    <a:pt x="789154" y="1398041"/>
                    <a:pt x="790583" y="1397184"/>
                    <a:pt x="790488" y="1396422"/>
                  </a:cubicBezTo>
                  <a:close/>
                  <a:moveTo>
                    <a:pt x="786868" y="1398327"/>
                  </a:moveTo>
                  <a:cubicBezTo>
                    <a:pt x="786487" y="1398517"/>
                    <a:pt x="786201" y="1398708"/>
                    <a:pt x="786011" y="1398803"/>
                  </a:cubicBezTo>
                  <a:cubicBezTo>
                    <a:pt x="784963" y="1399470"/>
                    <a:pt x="781534" y="1400994"/>
                    <a:pt x="780201" y="1400708"/>
                  </a:cubicBezTo>
                  <a:cubicBezTo>
                    <a:pt x="779820" y="1400613"/>
                    <a:pt x="779724" y="1400518"/>
                    <a:pt x="779724" y="1400422"/>
                  </a:cubicBezTo>
                  <a:cubicBezTo>
                    <a:pt x="779629" y="1400232"/>
                    <a:pt x="779629" y="1399661"/>
                    <a:pt x="780487" y="1398517"/>
                  </a:cubicBezTo>
                  <a:cubicBezTo>
                    <a:pt x="780867" y="1397946"/>
                    <a:pt x="781344" y="1397184"/>
                    <a:pt x="781725" y="1396422"/>
                  </a:cubicBezTo>
                  <a:cubicBezTo>
                    <a:pt x="781915" y="1396041"/>
                    <a:pt x="782106" y="1395755"/>
                    <a:pt x="782296" y="1395374"/>
                  </a:cubicBezTo>
                  <a:cubicBezTo>
                    <a:pt x="782392" y="1395279"/>
                    <a:pt x="782582" y="1395184"/>
                    <a:pt x="782868" y="1395184"/>
                  </a:cubicBezTo>
                  <a:cubicBezTo>
                    <a:pt x="783439" y="1395184"/>
                    <a:pt x="784201" y="1395374"/>
                    <a:pt x="784773" y="1395470"/>
                  </a:cubicBezTo>
                  <a:cubicBezTo>
                    <a:pt x="785154" y="1395565"/>
                    <a:pt x="785630" y="1395660"/>
                    <a:pt x="785916" y="1395660"/>
                  </a:cubicBezTo>
                  <a:cubicBezTo>
                    <a:pt x="786297" y="1395660"/>
                    <a:pt x="786583" y="1395755"/>
                    <a:pt x="786964" y="1395755"/>
                  </a:cubicBezTo>
                  <a:cubicBezTo>
                    <a:pt x="787726" y="1395755"/>
                    <a:pt x="788583" y="1395850"/>
                    <a:pt x="789630" y="1396232"/>
                  </a:cubicBezTo>
                  <a:cubicBezTo>
                    <a:pt x="789630" y="1396232"/>
                    <a:pt x="789726" y="1396232"/>
                    <a:pt x="789726" y="1396232"/>
                  </a:cubicBezTo>
                  <a:cubicBezTo>
                    <a:pt x="789440" y="1396898"/>
                    <a:pt x="787535" y="1397946"/>
                    <a:pt x="786868" y="1398327"/>
                  </a:cubicBezTo>
                  <a:close/>
                  <a:moveTo>
                    <a:pt x="2249337" y="802538"/>
                  </a:moveTo>
                  <a:cubicBezTo>
                    <a:pt x="2249527" y="801776"/>
                    <a:pt x="2248956" y="801109"/>
                    <a:pt x="2248575" y="800728"/>
                  </a:cubicBezTo>
                  <a:cubicBezTo>
                    <a:pt x="2248194" y="800347"/>
                    <a:pt x="2247432" y="800347"/>
                    <a:pt x="2246861" y="800443"/>
                  </a:cubicBezTo>
                  <a:cubicBezTo>
                    <a:pt x="2246194" y="800538"/>
                    <a:pt x="2245718" y="800919"/>
                    <a:pt x="2245527" y="801300"/>
                  </a:cubicBezTo>
                  <a:cubicBezTo>
                    <a:pt x="2245432" y="801491"/>
                    <a:pt x="2245432" y="801776"/>
                    <a:pt x="2245718" y="802157"/>
                  </a:cubicBezTo>
                  <a:cubicBezTo>
                    <a:pt x="2245908" y="802348"/>
                    <a:pt x="2246098" y="802633"/>
                    <a:pt x="2246289" y="802824"/>
                  </a:cubicBezTo>
                  <a:cubicBezTo>
                    <a:pt x="2246575" y="803205"/>
                    <a:pt x="2246955" y="803776"/>
                    <a:pt x="2247622" y="803776"/>
                  </a:cubicBezTo>
                  <a:cubicBezTo>
                    <a:pt x="2247908" y="803776"/>
                    <a:pt x="2248194" y="803681"/>
                    <a:pt x="2248480" y="803491"/>
                  </a:cubicBezTo>
                  <a:cubicBezTo>
                    <a:pt x="2249051" y="803205"/>
                    <a:pt x="2249242" y="802824"/>
                    <a:pt x="2249337" y="802538"/>
                  </a:cubicBezTo>
                  <a:close/>
                  <a:moveTo>
                    <a:pt x="2248099" y="802824"/>
                  </a:moveTo>
                  <a:cubicBezTo>
                    <a:pt x="2247622" y="803110"/>
                    <a:pt x="2247622" y="803015"/>
                    <a:pt x="2247051" y="802348"/>
                  </a:cubicBezTo>
                  <a:cubicBezTo>
                    <a:pt x="2246861" y="802062"/>
                    <a:pt x="2246670" y="801871"/>
                    <a:pt x="2246479" y="801586"/>
                  </a:cubicBezTo>
                  <a:cubicBezTo>
                    <a:pt x="2246384" y="801491"/>
                    <a:pt x="2246384" y="801491"/>
                    <a:pt x="2246384" y="801491"/>
                  </a:cubicBezTo>
                  <a:cubicBezTo>
                    <a:pt x="2246384" y="801395"/>
                    <a:pt x="2246575" y="801300"/>
                    <a:pt x="2246955" y="801205"/>
                  </a:cubicBezTo>
                  <a:cubicBezTo>
                    <a:pt x="2247432" y="801109"/>
                    <a:pt x="2247813" y="801205"/>
                    <a:pt x="2247813" y="801205"/>
                  </a:cubicBezTo>
                  <a:cubicBezTo>
                    <a:pt x="2248099" y="801586"/>
                    <a:pt x="2248480" y="802062"/>
                    <a:pt x="2248384" y="802348"/>
                  </a:cubicBezTo>
                  <a:cubicBezTo>
                    <a:pt x="2248384" y="802538"/>
                    <a:pt x="2248384" y="802633"/>
                    <a:pt x="2248099" y="802824"/>
                  </a:cubicBezTo>
                  <a:close/>
                  <a:moveTo>
                    <a:pt x="2250099" y="826922"/>
                  </a:moveTo>
                  <a:cubicBezTo>
                    <a:pt x="2250099" y="826922"/>
                    <a:pt x="2250194" y="826922"/>
                    <a:pt x="2250289" y="826922"/>
                  </a:cubicBezTo>
                  <a:cubicBezTo>
                    <a:pt x="2250385" y="826922"/>
                    <a:pt x="2250670" y="826827"/>
                    <a:pt x="2250766" y="826637"/>
                  </a:cubicBezTo>
                  <a:cubicBezTo>
                    <a:pt x="2251528" y="825684"/>
                    <a:pt x="2252671" y="823208"/>
                    <a:pt x="2252956" y="821874"/>
                  </a:cubicBezTo>
                  <a:cubicBezTo>
                    <a:pt x="2253242" y="820541"/>
                    <a:pt x="2252385" y="815873"/>
                    <a:pt x="2252195" y="815302"/>
                  </a:cubicBezTo>
                  <a:lnTo>
                    <a:pt x="2252099" y="815207"/>
                  </a:lnTo>
                  <a:cubicBezTo>
                    <a:pt x="2251623" y="814540"/>
                    <a:pt x="2250670" y="814063"/>
                    <a:pt x="2250003" y="814349"/>
                  </a:cubicBezTo>
                  <a:cubicBezTo>
                    <a:pt x="2249718" y="814445"/>
                    <a:pt x="2249242" y="814825"/>
                    <a:pt x="2249432" y="815778"/>
                  </a:cubicBezTo>
                  <a:cubicBezTo>
                    <a:pt x="2249527" y="816064"/>
                    <a:pt x="2249623" y="816445"/>
                    <a:pt x="2249623" y="816730"/>
                  </a:cubicBezTo>
                  <a:cubicBezTo>
                    <a:pt x="2249909" y="817969"/>
                    <a:pt x="2250289" y="819302"/>
                    <a:pt x="2250194" y="820445"/>
                  </a:cubicBezTo>
                  <a:cubicBezTo>
                    <a:pt x="2250194" y="820921"/>
                    <a:pt x="2250003" y="821683"/>
                    <a:pt x="2249909" y="822636"/>
                  </a:cubicBezTo>
                  <a:cubicBezTo>
                    <a:pt x="2249623" y="826255"/>
                    <a:pt x="2249623" y="826732"/>
                    <a:pt x="2250099" y="826922"/>
                  </a:cubicBezTo>
                  <a:close/>
                  <a:moveTo>
                    <a:pt x="2251432" y="815587"/>
                  </a:moveTo>
                  <a:cubicBezTo>
                    <a:pt x="2251718" y="817016"/>
                    <a:pt x="2252385" y="820731"/>
                    <a:pt x="2252099" y="821683"/>
                  </a:cubicBezTo>
                  <a:cubicBezTo>
                    <a:pt x="2251909" y="822636"/>
                    <a:pt x="2251242" y="824160"/>
                    <a:pt x="2250670" y="825208"/>
                  </a:cubicBezTo>
                  <a:cubicBezTo>
                    <a:pt x="2250766" y="824446"/>
                    <a:pt x="2250861" y="823398"/>
                    <a:pt x="2250956" y="822636"/>
                  </a:cubicBezTo>
                  <a:cubicBezTo>
                    <a:pt x="2251052" y="821779"/>
                    <a:pt x="2251242" y="820921"/>
                    <a:pt x="2251242" y="820445"/>
                  </a:cubicBezTo>
                  <a:cubicBezTo>
                    <a:pt x="2251337" y="819207"/>
                    <a:pt x="2250956" y="817778"/>
                    <a:pt x="2250670" y="816445"/>
                  </a:cubicBezTo>
                  <a:cubicBezTo>
                    <a:pt x="2250575" y="816159"/>
                    <a:pt x="2250480" y="815778"/>
                    <a:pt x="2250480" y="815492"/>
                  </a:cubicBezTo>
                  <a:cubicBezTo>
                    <a:pt x="2250385" y="815111"/>
                    <a:pt x="2250480" y="815016"/>
                    <a:pt x="2250480" y="815016"/>
                  </a:cubicBezTo>
                  <a:cubicBezTo>
                    <a:pt x="2250575" y="815016"/>
                    <a:pt x="2251052" y="815207"/>
                    <a:pt x="2251432" y="815587"/>
                  </a:cubicBezTo>
                  <a:close/>
                  <a:moveTo>
                    <a:pt x="2155896" y="987799"/>
                  </a:moveTo>
                  <a:cubicBezTo>
                    <a:pt x="2155135" y="987799"/>
                    <a:pt x="2152849" y="989038"/>
                    <a:pt x="2151896" y="989609"/>
                  </a:cubicBezTo>
                  <a:lnTo>
                    <a:pt x="2151611" y="989800"/>
                  </a:lnTo>
                  <a:lnTo>
                    <a:pt x="2151705" y="990086"/>
                  </a:lnTo>
                  <a:cubicBezTo>
                    <a:pt x="2151705" y="990276"/>
                    <a:pt x="2151705" y="990466"/>
                    <a:pt x="2151705" y="990562"/>
                  </a:cubicBezTo>
                  <a:cubicBezTo>
                    <a:pt x="2151611" y="991324"/>
                    <a:pt x="2152087" y="991514"/>
                    <a:pt x="2153134" y="991705"/>
                  </a:cubicBezTo>
                  <a:cubicBezTo>
                    <a:pt x="2153325" y="991705"/>
                    <a:pt x="2153610" y="991705"/>
                    <a:pt x="2153896" y="991705"/>
                  </a:cubicBezTo>
                  <a:cubicBezTo>
                    <a:pt x="2155516" y="991705"/>
                    <a:pt x="2157706" y="991133"/>
                    <a:pt x="2158468" y="990752"/>
                  </a:cubicBezTo>
                  <a:cubicBezTo>
                    <a:pt x="2158944" y="990466"/>
                    <a:pt x="2161707" y="988657"/>
                    <a:pt x="2161421" y="987704"/>
                  </a:cubicBezTo>
                  <a:cubicBezTo>
                    <a:pt x="2161421" y="987514"/>
                    <a:pt x="2161230" y="987228"/>
                    <a:pt x="2160469" y="987323"/>
                  </a:cubicBezTo>
                  <a:cubicBezTo>
                    <a:pt x="2158849" y="987514"/>
                    <a:pt x="2156563" y="987799"/>
                    <a:pt x="2155896" y="987799"/>
                  </a:cubicBezTo>
                  <a:close/>
                  <a:moveTo>
                    <a:pt x="2158087" y="989990"/>
                  </a:moveTo>
                  <a:cubicBezTo>
                    <a:pt x="2157230" y="990371"/>
                    <a:pt x="2154753" y="991038"/>
                    <a:pt x="2153325" y="990847"/>
                  </a:cubicBezTo>
                  <a:cubicBezTo>
                    <a:pt x="2152849" y="990752"/>
                    <a:pt x="2152658" y="990752"/>
                    <a:pt x="2152658" y="990752"/>
                  </a:cubicBezTo>
                  <a:cubicBezTo>
                    <a:pt x="2152658" y="990752"/>
                    <a:pt x="2152658" y="990752"/>
                    <a:pt x="2152658" y="990752"/>
                  </a:cubicBezTo>
                  <a:cubicBezTo>
                    <a:pt x="2152658" y="990752"/>
                    <a:pt x="2152658" y="990657"/>
                    <a:pt x="2152658" y="990562"/>
                  </a:cubicBezTo>
                  <a:cubicBezTo>
                    <a:pt x="2152658" y="990466"/>
                    <a:pt x="2152658" y="990276"/>
                    <a:pt x="2152658" y="990086"/>
                  </a:cubicBezTo>
                  <a:cubicBezTo>
                    <a:pt x="2153992" y="989324"/>
                    <a:pt x="2155516" y="988562"/>
                    <a:pt x="2155896" y="988562"/>
                  </a:cubicBezTo>
                  <a:cubicBezTo>
                    <a:pt x="2156563" y="988562"/>
                    <a:pt x="2158754" y="988371"/>
                    <a:pt x="2160373" y="988180"/>
                  </a:cubicBezTo>
                  <a:cubicBezTo>
                    <a:pt x="2159897" y="988752"/>
                    <a:pt x="2158659" y="989704"/>
                    <a:pt x="2158087" y="989990"/>
                  </a:cubicBezTo>
                  <a:close/>
                  <a:moveTo>
                    <a:pt x="2262291" y="1001706"/>
                  </a:moveTo>
                  <a:cubicBezTo>
                    <a:pt x="2263053" y="1001230"/>
                    <a:pt x="2263243" y="999896"/>
                    <a:pt x="2262862" y="999325"/>
                  </a:cubicBezTo>
                  <a:cubicBezTo>
                    <a:pt x="2262672" y="998944"/>
                    <a:pt x="2262196" y="998849"/>
                    <a:pt x="2261720" y="999039"/>
                  </a:cubicBezTo>
                  <a:cubicBezTo>
                    <a:pt x="2261434" y="999134"/>
                    <a:pt x="2261148" y="999325"/>
                    <a:pt x="2260767" y="999515"/>
                  </a:cubicBezTo>
                  <a:cubicBezTo>
                    <a:pt x="2260100" y="999896"/>
                    <a:pt x="2259528" y="1000277"/>
                    <a:pt x="2258862" y="1000277"/>
                  </a:cubicBezTo>
                  <a:cubicBezTo>
                    <a:pt x="2257909" y="1000277"/>
                    <a:pt x="2256576" y="1000658"/>
                    <a:pt x="2256004" y="1001325"/>
                  </a:cubicBezTo>
                  <a:cubicBezTo>
                    <a:pt x="2255814" y="1001611"/>
                    <a:pt x="2255719" y="1001896"/>
                    <a:pt x="2255814" y="1002182"/>
                  </a:cubicBezTo>
                  <a:cubicBezTo>
                    <a:pt x="2256004" y="1002944"/>
                    <a:pt x="2256862" y="1003611"/>
                    <a:pt x="2257814" y="1003611"/>
                  </a:cubicBezTo>
                  <a:cubicBezTo>
                    <a:pt x="2258005" y="1003611"/>
                    <a:pt x="2258100" y="1003611"/>
                    <a:pt x="2258290" y="1003516"/>
                  </a:cubicBezTo>
                  <a:cubicBezTo>
                    <a:pt x="2259338" y="1003325"/>
                    <a:pt x="2262005" y="1001896"/>
                    <a:pt x="2262291" y="1001706"/>
                  </a:cubicBezTo>
                  <a:lnTo>
                    <a:pt x="2262291" y="1001706"/>
                  </a:lnTo>
                  <a:close/>
                  <a:moveTo>
                    <a:pt x="2261815" y="1001039"/>
                  </a:moveTo>
                  <a:cubicBezTo>
                    <a:pt x="2261053" y="1001420"/>
                    <a:pt x="2258862" y="1002563"/>
                    <a:pt x="2258195" y="1002754"/>
                  </a:cubicBezTo>
                  <a:cubicBezTo>
                    <a:pt x="2257529" y="1002944"/>
                    <a:pt x="2256862" y="1002373"/>
                    <a:pt x="2256766" y="1001801"/>
                  </a:cubicBezTo>
                  <a:cubicBezTo>
                    <a:pt x="2257052" y="1001516"/>
                    <a:pt x="2258005" y="1001134"/>
                    <a:pt x="2258862" y="1001134"/>
                  </a:cubicBezTo>
                  <a:cubicBezTo>
                    <a:pt x="2259814" y="1001134"/>
                    <a:pt x="2260577" y="1000658"/>
                    <a:pt x="2261338" y="1000182"/>
                  </a:cubicBezTo>
                  <a:cubicBezTo>
                    <a:pt x="2261624" y="999991"/>
                    <a:pt x="2261910" y="999896"/>
                    <a:pt x="2262100" y="999706"/>
                  </a:cubicBezTo>
                  <a:cubicBezTo>
                    <a:pt x="2262196" y="999801"/>
                    <a:pt x="2262196" y="999991"/>
                    <a:pt x="2262100" y="1000372"/>
                  </a:cubicBezTo>
                  <a:cubicBezTo>
                    <a:pt x="2262100" y="1000658"/>
                    <a:pt x="2261910" y="1000944"/>
                    <a:pt x="2261815" y="1001039"/>
                  </a:cubicBezTo>
                  <a:close/>
                  <a:moveTo>
                    <a:pt x="2265244" y="910171"/>
                  </a:moveTo>
                  <a:cubicBezTo>
                    <a:pt x="2265339" y="909123"/>
                    <a:pt x="2264482" y="907504"/>
                    <a:pt x="2263624" y="907313"/>
                  </a:cubicBezTo>
                  <a:cubicBezTo>
                    <a:pt x="2263339" y="907218"/>
                    <a:pt x="2262958" y="907313"/>
                    <a:pt x="2262672" y="907790"/>
                  </a:cubicBezTo>
                  <a:cubicBezTo>
                    <a:pt x="2262196" y="908551"/>
                    <a:pt x="2261338" y="909599"/>
                    <a:pt x="2260291" y="909980"/>
                  </a:cubicBezTo>
                  <a:cubicBezTo>
                    <a:pt x="2260100" y="910075"/>
                    <a:pt x="2259719" y="910171"/>
                    <a:pt x="2259338" y="910266"/>
                  </a:cubicBezTo>
                  <a:cubicBezTo>
                    <a:pt x="2257719" y="910742"/>
                    <a:pt x="2255528" y="911409"/>
                    <a:pt x="2255243" y="912742"/>
                  </a:cubicBezTo>
                  <a:cubicBezTo>
                    <a:pt x="2254861" y="914171"/>
                    <a:pt x="2254671" y="915028"/>
                    <a:pt x="2253718" y="915028"/>
                  </a:cubicBezTo>
                  <a:cubicBezTo>
                    <a:pt x="2253242" y="915028"/>
                    <a:pt x="2252575" y="914933"/>
                    <a:pt x="2251909" y="914743"/>
                  </a:cubicBezTo>
                  <a:cubicBezTo>
                    <a:pt x="2250766" y="914552"/>
                    <a:pt x="2249623" y="914266"/>
                    <a:pt x="2248765" y="914552"/>
                  </a:cubicBezTo>
                  <a:cubicBezTo>
                    <a:pt x="2247432" y="915028"/>
                    <a:pt x="2243336" y="915981"/>
                    <a:pt x="2242670" y="915695"/>
                  </a:cubicBezTo>
                  <a:cubicBezTo>
                    <a:pt x="2242479" y="915600"/>
                    <a:pt x="2242288" y="915505"/>
                    <a:pt x="2242098" y="915409"/>
                  </a:cubicBezTo>
                  <a:cubicBezTo>
                    <a:pt x="2241145" y="914838"/>
                    <a:pt x="2239717" y="914171"/>
                    <a:pt x="2238764" y="914171"/>
                  </a:cubicBezTo>
                  <a:cubicBezTo>
                    <a:pt x="2238574" y="914171"/>
                    <a:pt x="2238288" y="914171"/>
                    <a:pt x="2237907" y="914171"/>
                  </a:cubicBezTo>
                  <a:cubicBezTo>
                    <a:pt x="2236764" y="914266"/>
                    <a:pt x="2233716" y="914362"/>
                    <a:pt x="2233335" y="913695"/>
                  </a:cubicBezTo>
                  <a:cubicBezTo>
                    <a:pt x="2233145" y="913409"/>
                    <a:pt x="2233145" y="913124"/>
                    <a:pt x="2233049" y="912838"/>
                  </a:cubicBezTo>
                  <a:cubicBezTo>
                    <a:pt x="2232954" y="912266"/>
                    <a:pt x="2232763" y="911790"/>
                    <a:pt x="2231620" y="911504"/>
                  </a:cubicBezTo>
                  <a:cubicBezTo>
                    <a:pt x="2230573" y="911218"/>
                    <a:pt x="2227525" y="910361"/>
                    <a:pt x="2226477" y="912171"/>
                  </a:cubicBezTo>
                  <a:cubicBezTo>
                    <a:pt x="2226191" y="912647"/>
                    <a:pt x="2226001" y="913028"/>
                    <a:pt x="2225905" y="913409"/>
                  </a:cubicBezTo>
                  <a:cubicBezTo>
                    <a:pt x="2225619" y="914076"/>
                    <a:pt x="2225429" y="914552"/>
                    <a:pt x="2224572" y="915409"/>
                  </a:cubicBezTo>
                  <a:cubicBezTo>
                    <a:pt x="2223905" y="915981"/>
                    <a:pt x="2222953" y="916457"/>
                    <a:pt x="2221905" y="916838"/>
                  </a:cubicBezTo>
                  <a:cubicBezTo>
                    <a:pt x="2220667" y="917410"/>
                    <a:pt x="2219524" y="917886"/>
                    <a:pt x="2219238" y="918648"/>
                  </a:cubicBezTo>
                  <a:cubicBezTo>
                    <a:pt x="2219047" y="919029"/>
                    <a:pt x="2218952" y="919315"/>
                    <a:pt x="2218857" y="919600"/>
                  </a:cubicBezTo>
                  <a:cubicBezTo>
                    <a:pt x="2218571" y="920267"/>
                    <a:pt x="2218380" y="920839"/>
                    <a:pt x="2217809" y="921315"/>
                  </a:cubicBezTo>
                  <a:cubicBezTo>
                    <a:pt x="2216857" y="922172"/>
                    <a:pt x="2216190" y="923411"/>
                    <a:pt x="2216094" y="924458"/>
                  </a:cubicBezTo>
                  <a:cubicBezTo>
                    <a:pt x="2216094" y="924649"/>
                    <a:pt x="2216094" y="924934"/>
                    <a:pt x="2216094" y="925411"/>
                  </a:cubicBezTo>
                  <a:cubicBezTo>
                    <a:pt x="2216094" y="926554"/>
                    <a:pt x="2216190" y="929792"/>
                    <a:pt x="2215428" y="930364"/>
                  </a:cubicBezTo>
                  <a:lnTo>
                    <a:pt x="2214190" y="931316"/>
                  </a:lnTo>
                  <a:cubicBezTo>
                    <a:pt x="2213809" y="931697"/>
                    <a:pt x="2212189" y="933412"/>
                    <a:pt x="2211903" y="934078"/>
                  </a:cubicBezTo>
                  <a:cubicBezTo>
                    <a:pt x="2211618" y="934745"/>
                    <a:pt x="2210665" y="938365"/>
                    <a:pt x="2210665" y="939508"/>
                  </a:cubicBezTo>
                  <a:cubicBezTo>
                    <a:pt x="2210665" y="939889"/>
                    <a:pt x="2210665" y="940365"/>
                    <a:pt x="2210665" y="940937"/>
                  </a:cubicBezTo>
                  <a:cubicBezTo>
                    <a:pt x="2210665" y="941889"/>
                    <a:pt x="2210856" y="943984"/>
                    <a:pt x="2210475" y="944270"/>
                  </a:cubicBezTo>
                  <a:cubicBezTo>
                    <a:pt x="2210094" y="944651"/>
                    <a:pt x="2204760" y="950462"/>
                    <a:pt x="2205522" y="952176"/>
                  </a:cubicBezTo>
                  <a:cubicBezTo>
                    <a:pt x="2205712" y="952652"/>
                    <a:pt x="2205998" y="953033"/>
                    <a:pt x="2206189" y="953414"/>
                  </a:cubicBezTo>
                  <a:cubicBezTo>
                    <a:pt x="2206665" y="954176"/>
                    <a:pt x="2206951" y="954557"/>
                    <a:pt x="2206665" y="954938"/>
                  </a:cubicBezTo>
                  <a:cubicBezTo>
                    <a:pt x="2206189" y="955700"/>
                    <a:pt x="2205617" y="956653"/>
                    <a:pt x="2205998" y="957415"/>
                  </a:cubicBezTo>
                  <a:cubicBezTo>
                    <a:pt x="2206093" y="957605"/>
                    <a:pt x="2206284" y="957891"/>
                    <a:pt x="2206855" y="957986"/>
                  </a:cubicBezTo>
                  <a:cubicBezTo>
                    <a:pt x="2207808" y="958177"/>
                    <a:pt x="2209427" y="958653"/>
                    <a:pt x="2209999" y="958843"/>
                  </a:cubicBezTo>
                  <a:cubicBezTo>
                    <a:pt x="2210856" y="960463"/>
                    <a:pt x="2211903" y="963034"/>
                    <a:pt x="2211618" y="963892"/>
                  </a:cubicBezTo>
                  <a:cubicBezTo>
                    <a:pt x="2211237" y="964749"/>
                    <a:pt x="2211237" y="965416"/>
                    <a:pt x="2211142" y="966273"/>
                  </a:cubicBezTo>
                  <a:cubicBezTo>
                    <a:pt x="2211046" y="966749"/>
                    <a:pt x="2211046" y="967416"/>
                    <a:pt x="2210856" y="968083"/>
                  </a:cubicBezTo>
                  <a:cubicBezTo>
                    <a:pt x="2210475" y="969988"/>
                    <a:pt x="2208951" y="972750"/>
                    <a:pt x="2208284" y="973607"/>
                  </a:cubicBezTo>
                  <a:cubicBezTo>
                    <a:pt x="2207618" y="974369"/>
                    <a:pt x="2206855" y="976370"/>
                    <a:pt x="2207427" y="977417"/>
                  </a:cubicBezTo>
                  <a:cubicBezTo>
                    <a:pt x="2207618" y="977798"/>
                    <a:pt x="2207998" y="977989"/>
                    <a:pt x="2208379" y="977989"/>
                  </a:cubicBezTo>
                  <a:cubicBezTo>
                    <a:pt x="2209141" y="977989"/>
                    <a:pt x="2209904" y="977893"/>
                    <a:pt x="2210475" y="977893"/>
                  </a:cubicBezTo>
                  <a:cubicBezTo>
                    <a:pt x="2210951" y="977893"/>
                    <a:pt x="2211427" y="977798"/>
                    <a:pt x="2211809" y="977798"/>
                  </a:cubicBezTo>
                  <a:cubicBezTo>
                    <a:pt x="2212856" y="977798"/>
                    <a:pt x="2215142" y="977798"/>
                    <a:pt x="2215523" y="976560"/>
                  </a:cubicBezTo>
                  <a:cubicBezTo>
                    <a:pt x="2215618" y="976370"/>
                    <a:pt x="2215809" y="975988"/>
                    <a:pt x="2215999" y="975703"/>
                  </a:cubicBezTo>
                  <a:cubicBezTo>
                    <a:pt x="2216476" y="974941"/>
                    <a:pt x="2217143" y="973893"/>
                    <a:pt x="2216857" y="972845"/>
                  </a:cubicBezTo>
                  <a:lnTo>
                    <a:pt x="2216761" y="972655"/>
                  </a:lnTo>
                  <a:cubicBezTo>
                    <a:pt x="2216380" y="971512"/>
                    <a:pt x="2215809" y="969226"/>
                    <a:pt x="2216571" y="968368"/>
                  </a:cubicBezTo>
                  <a:cubicBezTo>
                    <a:pt x="2217619" y="967130"/>
                    <a:pt x="2219238" y="964463"/>
                    <a:pt x="2219333" y="962368"/>
                  </a:cubicBezTo>
                  <a:cubicBezTo>
                    <a:pt x="2219429" y="960367"/>
                    <a:pt x="2219809" y="958462"/>
                    <a:pt x="2220095" y="957605"/>
                  </a:cubicBezTo>
                  <a:cubicBezTo>
                    <a:pt x="2220381" y="956653"/>
                    <a:pt x="2220762" y="954557"/>
                    <a:pt x="2220381" y="953224"/>
                  </a:cubicBezTo>
                  <a:cubicBezTo>
                    <a:pt x="2220000" y="951890"/>
                    <a:pt x="2220095" y="948271"/>
                    <a:pt x="2220285" y="947509"/>
                  </a:cubicBezTo>
                  <a:cubicBezTo>
                    <a:pt x="2220381" y="947318"/>
                    <a:pt x="2220381" y="947128"/>
                    <a:pt x="2220476" y="946842"/>
                  </a:cubicBezTo>
                  <a:cubicBezTo>
                    <a:pt x="2220571" y="946461"/>
                    <a:pt x="2220667" y="945890"/>
                    <a:pt x="2220857" y="945794"/>
                  </a:cubicBezTo>
                  <a:cubicBezTo>
                    <a:pt x="2221048" y="945699"/>
                    <a:pt x="2221238" y="945794"/>
                    <a:pt x="2221428" y="945794"/>
                  </a:cubicBezTo>
                  <a:cubicBezTo>
                    <a:pt x="2222667" y="946175"/>
                    <a:pt x="2224762" y="947128"/>
                    <a:pt x="2225239" y="948080"/>
                  </a:cubicBezTo>
                  <a:cubicBezTo>
                    <a:pt x="2225334" y="948271"/>
                    <a:pt x="2225334" y="948557"/>
                    <a:pt x="2225239" y="948747"/>
                  </a:cubicBezTo>
                  <a:cubicBezTo>
                    <a:pt x="2225048" y="949128"/>
                    <a:pt x="2224858" y="949414"/>
                    <a:pt x="2224667" y="949795"/>
                  </a:cubicBezTo>
                  <a:cubicBezTo>
                    <a:pt x="2224000" y="950938"/>
                    <a:pt x="2223334" y="952081"/>
                    <a:pt x="2223810" y="953224"/>
                  </a:cubicBezTo>
                  <a:cubicBezTo>
                    <a:pt x="2224096" y="953795"/>
                    <a:pt x="2224476" y="954271"/>
                    <a:pt x="2224762" y="954748"/>
                  </a:cubicBezTo>
                  <a:cubicBezTo>
                    <a:pt x="2225334" y="955415"/>
                    <a:pt x="2225810" y="956081"/>
                    <a:pt x="2225810" y="956843"/>
                  </a:cubicBezTo>
                  <a:cubicBezTo>
                    <a:pt x="2225810" y="957224"/>
                    <a:pt x="2225619" y="960653"/>
                    <a:pt x="2226668" y="961415"/>
                  </a:cubicBezTo>
                  <a:cubicBezTo>
                    <a:pt x="2227620" y="962082"/>
                    <a:pt x="2228572" y="962844"/>
                    <a:pt x="2228096" y="963701"/>
                  </a:cubicBezTo>
                  <a:cubicBezTo>
                    <a:pt x="2227429" y="964844"/>
                    <a:pt x="2226096" y="967797"/>
                    <a:pt x="2226572" y="969035"/>
                  </a:cubicBezTo>
                  <a:cubicBezTo>
                    <a:pt x="2226668" y="969321"/>
                    <a:pt x="2226762" y="970083"/>
                    <a:pt x="2226858" y="970940"/>
                  </a:cubicBezTo>
                  <a:cubicBezTo>
                    <a:pt x="2227048" y="973036"/>
                    <a:pt x="2227239" y="974465"/>
                    <a:pt x="2227905" y="974941"/>
                  </a:cubicBezTo>
                  <a:cubicBezTo>
                    <a:pt x="2228096" y="975036"/>
                    <a:pt x="2228287" y="975131"/>
                    <a:pt x="2228572" y="975036"/>
                  </a:cubicBezTo>
                  <a:cubicBezTo>
                    <a:pt x="2228954" y="974941"/>
                    <a:pt x="2229334" y="974845"/>
                    <a:pt x="2229715" y="974750"/>
                  </a:cubicBezTo>
                  <a:cubicBezTo>
                    <a:pt x="2230477" y="974560"/>
                    <a:pt x="2231239" y="974369"/>
                    <a:pt x="2231906" y="974369"/>
                  </a:cubicBezTo>
                  <a:cubicBezTo>
                    <a:pt x="2233049" y="974369"/>
                    <a:pt x="2234383" y="974369"/>
                    <a:pt x="2234478" y="973036"/>
                  </a:cubicBezTo>
                  <a:cubicBezTo>
                    <a:pt x="2234573" y="971893"/>
                    <a:pt x="2235240" y="969512"/>
                    <a:pt x="2235621" y="969226"/>
                  </a:cubicBezTo>
                  <a:cubicBezTo>
                    <a:pt x="2235811" y="969226"/>
                    <a:pt x="2236097" y="969321"/>
                    <a:pt x="2236287" y="969321"/>
                  </a:cubicBezTo>
                  <a:cubicBezTo>
                    <a:pt x="2237050" y="969512"/>
                    <a:pt x="2238288" y="969797"/>
                    <a:pt x="2239431" y="968654"/>
                  </a:cubicBezTo>
                  <a:cubicBezTo>
                    <a:pt x="2240669" y="967321"/>
                    <a:pt x="2240860" y="966749"/>
                    <a:pt x="2240669" y="965701"/>
                  </a:cubicBezTo>
                  <a:cubicBezTo>
                    <a:pt x="2240478" y="964844"/>
                    <a:pt x="2238859" y="961415"/>
                    <a:pt x="2238574" y="960939"/>
                  </a:cubicBezTo>
                  <a:cubicBezTo>
                    <a:pt x="2237621" y="959796"/>
                    <a:pt x="2236193" y="957605"/>
                    <a:pt x="2236478" y="956653"/>
                  </a:cubicBezTo>
                  <a:cubicBezTo>
                    <a:pt x="2236764" y="955510"/>
                    <a:pt x="2236764" y="953986"/>
                    <a:pt x="2236764" y="952938"/>
                  </a:cubicBezTo>
                  <a:cubicBezTo>
                    <a:pt x="2236764" y="952652"/>
                    <a:pt x="2236764" y="952366"/>
                    <a:pt x="2236764" y="952176"/>
                  </a:cubicBezTo>
                  <a:cubicBezTo>
                    <a:pt x="2236859" y="950938"/>
                    <a:pt x="2236573" y="948271"/>
                    <a:pt x="2235621" y="947128"/>
                  </a:cubicBezTo>
                  <a:cubicBezTo>
                    <a:pt x="2235144" y="946461"/>
                    <a:pt x="2234764" y="945032"/>
                    <a:pt x="2234383" y="943889"/>
                  </a:cubicBezTo>
                  <a:cubicBezTo>
                    <a:pt x="2234192" y="943222"/>
                    <a:pt x="2234001" y="942651"/>
                    <a:pt x="2233906" y="942365"/>
                  </a:cubicBezTo>
                  <a:cubicBezTo>
                    <a:pt x="2233621" y="941699"/>
                    <a:pt x="2232763" y="941032"/>
                    <a:pt x="2231906" y="940365"/>
                  </a:cubicBezTo>
                  <a:cubicBezTo>
                    <a:pt x="2231620" y="940079"/>
                    <a:pt x="2231239" y="939889"/>
                    <a:pt x="2231049" y="939698"/>
                  </a:cubicBezTo>
                  <a:cubicBezTo>
                    <a:pt x="2231525" y="939222"/>
                    <a:pt x="2233811" y="938365"/>
                    <a:pt x="2234954" y="938079"/>
                  </a:cubicBezTo>
                  <a:cubicBezTo>
                    <a:pt x="2236002" y="937793"/>
                    <a:pt x="2237336" y="936650"/>
                    <a:pt x="2238192" y="935221"/>
                  </a:cubicBezTo>
                  <a:cubicBezTo>
                    <a:pt x="2238955" y="933888"/>
                    <a:pt x="2240098" y="932650"/>
                    <a:pt x="2241145" y="932078"/>
                  </a:cubicBezTo>
                  <a:cubicBezTo>
                    <a:pt x="2241812" y="931697"/>
                    <a:pt x="2242670" y="931507"/>
                    <a:pt x="2243431" y="931316"/>
                  </a:cubicBezTo>
                  <a:cubicBezTo>
                    <a:pt x="2244098" y="931126"/>
                    <a:pt x="2244669" y="931030"/>
                    <a:pt x="2245051" y="930745"/>
                  </a:cubicBezTo>
                  <a:cubicBezTo>
                    <a:pt x="2245432" y="930554"/>
                    <a:pt x="2245527" y="930268"/>
                    <a:pt x="2245432" y="930078"/>
                  </a:cubicBezTo>
                  <a:cubicBezTo>
                    <a:pt x="2245241" y="929221"/>
                    <a:pt x="2242193" y="928459"/>
                    <a:pt x="2241336" y="928459"/>
                  </a:cubicBezTo>
                  <a:cubicBezTo>
                    <a:pt x="2240384" y="928459"/>
                    <a:pt x="2239907" y="929221"/>
                    <a:pt x="2239431" y="929887"/>
                  </a:cubicBezTo>
                  <a:cubicBezTo>
                    <a:pt x="2239145" y="930364"/>
                    <a:pt x="2238764" y="930840"/>
                    <a:pt x="2238383" y="931126"/>
                  </a:cubicBezTo>
                  <a:cubicBezTo>
                    <a:pt x="2237812" y="931507"/>
                    <a:pt x="2236478" y="931126"/>
                    <a:pt x="2235335" y="930840"/>
                  </a:cubicBezTo>
                  <a:cubicBezTo>
                    <a:pt x="2234573" y="930649"/>
                    <a:pt x="2233811" y="930364"/>
                    <a:pt x="2233240" y="930364"/>
                  </a:cubicBezTo>
                  <a:cubicBezTo>
                    <a:pt x="2231525" y="930364"/>
                    <a:pt x="2228096" y="934364"/>
                    <a:pt x="2227620" y="935221"/>
                  </a:cubicBezTo>
                  <a:cubicBezTo>
                    <a:pt x="2227334" y="935126"/>
                    <a:pt x="2226762" y="934269"/>
                    <a:pt x="2225905" y="932745"/>
                  </a:cubicBezTo>
                  <a:cubicBezTo>
                    <a:pt x="2225810" y="932459"/>
                    <a:pt x="2225619" y="932269"/>
                    <a:pt x="2225619" y="932174"/>
                  </a:cubicBezTo>
                  <a:cubicBezTo>
                    <a:pt x="2225143" y="931507"/>
                    <a:pt x="2223715" y="930745"/>
                    <a:pt x="2222000" y="929792"/>
                  </a:cubicBezTo>
                  <a:cubicBezTo>
                    <a:pt x="2220667" y="929125"/>
                    <a:pt x="2220190" y="928745"/>
                    <a:pt x="2220000" y="928268"/>
                  </a:cubicBezTo>
                  <a:cubicBezTo>
                    <a:pt x="2219905" y="927601"/>
                    <a:pt x="2221905" y="922649"/>
                    <a:pt x="2222667" y="921505"/>
                  </a:cubicBezTo>
                  <a:cubicBezTo>
                    <a:pt x="2223334" y="920553"/>
                    <a:pt x="2225524" y="919696"/>
                    <a:pt x="2226477" y="919696"/>
                  </a:cubicBezTo>
                  <a:cubicBezTo>
                    <a:pt x="2227811" y="919696"/>
                    <a:pt x="2232096" y="920172"/>
                    <a:pt x="2232763" y="920743"/>
                  </a:cubicBezTo>
                  <a:cubicBezTo>
                    <a:pt x="2233906" y="921601"/>
                    <a:pt x="2235907" y="920172"/>
                    <a:pt x="2237050" y="919410"/>
                  </a:cubicBezTo>
                  <a:cubicBezTo>
                    <a:pt x="2237716" y="918934"/>
                    <a:pt x="2239335" y="918934"/>
                    <a:pt x="2241145" y="919505"/>
                  </a:cubicBezTo>
                  <a:cubicBezTo>
                    <a:pt x="2241907" y="919696"/>
                    <a:pt x="2243336" y="920172"/>
                    <a:pt x="2244765" y="920648"/>
                  </a:cubicBezTo>
                  <a:cubicBezTo>
                    <a:pt x="2246289" y="921124"/>
                    <a:pt x="2247813" y="921601"/>
                    <a:pt x="2248289" y="921696"/>
                  </a:cubicBezTo>
                  <a:cubicBezTo>
                    <a:pt x="2249242" y="921982"/>
                    <a:pt x="2251813" y="921029"/>
                    <a:pt x="2252290" y="920839"/>
                  </a:cubicBezTo>
                  <a:cubicBezTo>
                    <a:pt x="2252290" y="920839"/>
                    <a:pt x="2255337" y="919696"/>
                    <a:pt x="2256957" y="919029"/>
                  </a:cubicBezTo>
                  <a:cubicBezTo>
                    <a:pt x="2258385" y="918458"/>
                    <a:pt x="2258862" y="917505"/>
                    <a:pt x="2259434" y="916553"/>
                  </a:cubicBezTo>
                  <a:cubicBezTo>
                    <a:pt x="2259624" y="916267"/>
                    <a:pt x="2259719" y="915981"/>
                    <a:pt x="2259910" y="915695"/>
                  </a:cubicBezTo>
                  <a:cubicBezTo>
                    <a:pt x="2260386" y="915028"/>
                    <a:pt x="2261529" y="914457"/>
                    <a:pt x="2262481" y="913886"/>
                  </a:cubicBezTo>
                  <a:cubicBezTo>
                    <a:pt x="2262958" y="913600"/>
                    <a:pt x="2263434" y="913409"/>
                    <a:pt x="2263815" y="913124"/>
                  </a:cubicBezTo>
                  <a:cubicBezTo>
                    <a:pt x="2265053" y="912552"/>
                    <a:pt x="2265244" y="910457"/>
                    <a:pt x="2265244" y="910171"/>
                  </a:cubicBezTo>
                  <a:close/>
                  <a:moveTo>
                    <a:pt x="2262196" y="913409"/>
                  </a:moveTo>
                  <a:cubicBezTo>
                    <a:pt x="2261053" y="913981"/>
                    <a:pt x="2259814" y="914647"/>
                    <a:pt x="2259243" y="915505"/>
                  </a:cubicBezTo>
                  <a:cubicBezTo>
                    <a:pt x="2259052" y="915791"/>
                    <a:pt x="2258862" y="916076"/>
                    <a:pt x="2258671" y="916362"/>
                  </a:cubicBezTo>
                  <a:cubicBezTo>
                    <a:pt x="2258195" y="917219"/>
                    <a:pt x="2257814" y="917981"/>
                    <a:pt x="2256766" y="918362"/>
                  </a:cubicBezTo>
                  <a:cubicBezTo>
                    <a:pt x="2255147" y="919029"/>
                    <a:pt x="2252099" y="920077"/>
                    <a:pt x="2252099" y="920077"/>
                  </a:cubicBezTo>
                  <a:cubicBezTo>
                    <a:pt x="2250956" y="920553"/>
                    <a:pt x="2249242" y="921029"/>
                    <a:pt x="2248670" y="920934"/>
                  </a:cubicBezTo>
                  <a:cubicBezTo>
                    <a:pt x="2248194" y="920839"/>
                    <a:pt x="2246670" y="920362"/>
                    <a:pt x="2245241" y="919886"/>
                  </a:cubicBezTo>
                  <a:cubicBezTo>
                    <a:pt x="2243812" y="919410"/>
                    <a:pt x="2242288" y="918934"/>
                    <a:pt x="2241621" y="918743"/>
                  </a:cubicBezTo>
                  <a:cubicBezTo>
                    <a:pt x="2239907" y="918267"/>
                    <a:pt x="2237716" y="918076"/>
                    <a:pt x="2236669" y="918838"/>
                  </a:cubicBezTo>
                  <a:cubicBezTo>
                    <a:pt x="2236002" y="919315"/>
                    <a:pt x="2234097" y="920648"/>
                    <a:pt x="2233525" y="920172"/>
                  </a:cubicBezTo>
                  <a:cubicBezTo>
                    <a:pt x="2232478" y="919410"/>
                    <a:pt x="2227715" y="919029"/>
                    <a:pt x="2226668" y="919029"/>
                  </a:cubicBezTo>
                  <a:cubicBezTo>
                    <a:pt x="2225429" y="919029"/>
                    <a:pt x="2222857" y="919982"/>
                    <a:pt x="2222000" y="921220"/>
                  </a:cubicBezTo>
                  <a:cubicBezTo>
                    <a:pt x="2221238" y="922267"/>
                    <a:pt x="2218952" y="927697"/>
                    <a:pt x="2219238" y="928554"/>
                  </a:cubicBezTo>
                  <a:cubicBezTo>
                    <a:pt x="2219429" y="929316"/>
                    <a:pt x="2220190" y="929887"/>
                    <a:pt x="2221619" y="930554"/>
                  </a:cubicBezTo>
                  <a:cubicBezTo>
                    <a:pt x="2222762" y="931126"/>
                    <a:pt x="2224572" y="932078"/>
                    <a:pt x="2224953" y="932650"/>
                  </a:cubicBezTo>
                  <a:cubicBezTo>
                    <a:pt x="2225048" y="932745"/>
                    <a:pt x="2225143" y="932936"/>
                    <a:pt x="2225239" y="933221"/>
                  </a:cubicBezTo>
                  <a:cubicBezTo>
                    <a:pt x="2226286" y="935126"/>
                    <a:pt x="2226953" y="936174"/>
                    <a:pt x="2227715" y="936174"/>
                  </a:cubicBezTo>
                  <a:cubicBezTo>
                    <a:pt x="2227811" y="936174"/>
                    <a:pt x="2228191" y="936079"/>
                    <a:pt x="2228477" y="935793"/>
                  </a:cubicBezTo>
                  <a:cubicBezTo>
                    <a:pt x="2229430" y="934459"/>
                    <a:pt x="2232382" y="931412"/>
                    <a:pt x="2233335" y="931412"/>
                  </a:cubicBezTo>
                  <a:cubicBezTo>
                    <a:pt x="2233716" y="931412"/>
                    <a:pt x="2234383" y="931602"/>
                    <a:pt x="2235144" y="931792"/>
                  </a:cubicBezTo>
                  <a:cubicBezTo>
                    <a:pt x="2236573" y="932174"/>
                    <a:pt x="2238097" y="932650"/>
                    <a:pt x="2239050" y="931983"/>
                  </a:cubicBezTo>
                  <a:cubicBezTo>
                    <a:pt x="2239621" y="931602"/>
                    <a:pt x="2240002" y="931030"/>
                    <a:pt x="2240384" y="930459"/>
                  </a:cubicBezTo>
                  <a:cubicBezTo>
                    <a:pt x="2240860" y="929792"/>
                    <a:pt x="2241050" y="929411"/>
                    <a:pt x="2241431" y="929411"/>
                  </a:cubicBezTo>
                  <a:cubicBezTo>
                    <a:pt x="2242193" y="929411"/>
                    <a:pt x="2243908" y="929983"/>
                    <a:pt x="2244479" y="930268"/>
                  </a:cubicBezTo>
                  <a:cubicBezTo>
                    <a:pt x="2244098" y="930364"/>
                    <a:pt x="2243717" y="930459"/>
                    <a:pt x="2243336" y="930649"/>
                  </a:cubicBezTo>
                  <a:cubicBezTo>
                    <a:pt x="2242479" y="930840"/>
                    <a:pt x="2241527" y="931126"/>
                    <a:pt x="2240860" y="931507"/>
                  </a:cubicBezTo>
                  <a:cubicBezTo>
                    <a:pt x="2239621" y="932174"/>
                    <a:pt x="2238383" y="933507"/>
                    <a:pt x="2237526" y="934936"/>
                  </a:cubicBezTo>
                  <a:cubicBezTo>
                    <a:pt x="2236859" y="936079"/>
                    <a:pt x="2235716" y="937126"/>
                    <a:pt x="2234954" y="937317"/>
                  </a:cubicBezTo>
                  <a:cubicBezTo>
                    <a:pt x="2234954" y="937317"/>
                    <a:pt x="2230763" y="938460"/>
                    <a:pt x="2230287" y="939508"/>
                  </a:cubicBezTo>
                  <a:cubicBezTo>
                    <a:pt x="2230192" y="939698"/>
                    <a:pt x="2230287" y="939984"/>
                    <a:pt x="2230382" y="940174"/>
                  </a:cubicBezTo>
                  <a:cubicBezTo>
                    <a:pt x="2230573" y="940460"/>
                    <a:pt x="2230953" y="940746"/>
                    <a:pt x="2231335" y="941032"/>
                  </a:cubicBezTo>
                  <a:cubicBezTo>
                    <a:pt x="2232002" y="941603"/>
                    <a:pt x="2232859" y="942270"/>
                    <a:pt x="2233049" y="942746"/>
                  </a:cubicBezTo>
                  <a:cubicBezTo>
                    <a:pt x="2233145" y="943032"/>
                    <a:pt x="2233335" y="943603"/>
                    <a:pt x="2233525" y="944175"/>
                  </a:cubicBezTo>
                  <a:cubicBezTo>
                    <a:pt x="2233811" y="945413"/>
                    <a:pt x="2234287" y="946842"/>
                    <a:pt x="2234859" y="947604"/>
                  </a:cubicBezTo>
                  <a:cubicBezTo>
                    <a:pt x="2235621" y="948557"/>
                    <a:pt x="2235907" y="951128"/>
                    <a:pt x="2235811" y="952176"/>
                  </a:cubicBezTo>
                  <a:cubicBezTo>
                    <a:pt x="2235811" y="952366"/>
                    <a:pt x="2235811" y="952652"/>
                    <a:pt x="2235811" y="952938"/>
                  </a:cubicBezTo>
                  <a:cubicBezTo>
                    <a:pt x="2235811" y="953891"/>
                    <a:pt x="2235811" y="955415"/>
                    <a:pt x="2235526" y="956462"/>
                  </a:cubicBezTo>
                  <a:cubicBezTo>
                    <a:pt x="2235144" y="958082"/>
                    <a:pt x="2237526" y="961034"/>
                    <a:pt x="2237716" y="961320"/>
                  </a:cubicBezTo>
                  <a:cubicBezTo>
                    <a:pt x="2238192" y="962368"/>
                    <a:pt x="2239526" y="965130"/>
                    <a:pt x="2239621" y="965892"/>
                  </a:cubicBezTo>
                  <a:cubicBezTo>
                    <a:pt x="2239717" y="966559"/>
                    <a:pt x="2239812" y="966940"/>
                    <a:pt x="2238669" y="968178"/>
                  </a:cubicBezTo>
                  <a:cubicBezTo>
                    <a:pt x="2238002" y="968940"/>
                    <a:pt x="2237240" y="968749"/>
                    <a:pt x="2236478" y="968559"/>
                  </a:cubicBezTo>
                  <a:cubicBezTo>
                    <a:pt x="2236193" y="968464"/>
                    <a:pt x="2235907" y="968464"/>
                    <a:pt x="2235526" y="968464"/>
                  </a:cubicBezTo>
                  <a:cubicBezTo>
                    <a:pt x="2233906" y="968464"/>
                    <a:pt x="2233430" y="973036"/>
                    <a:pt x="2233430" y="973036"/>
                  </a:cubicBezTo>
                  <a:cubicBezTo>
                    <a:pt x="2233430" y="973417"/>
                    <a:pt x="2233240" y="973512"/>
                    <a:pt x="2231811" y="973512"/>
                  </a:cubicBezTo>
                  <a:cubicBezTo>
                    <a:pt x="2230953" y="973512"/>
                    <a:pt x="2230192" y="973703"/>
                    <a:pt x="2229334" y="973893"/>
                  </a:cubicBezTo>
                  <a:cubicBezTo>
                    <a:pt x="2228954" y="973988"/>
                    <a:pt x="2228572" y="974083"/>
                    <a:pt x="2228287" y="974179"/>
                  </a:cubicBezTo>
                  <a:cubicBezTo>
                    <a:pt x="2227905" y="973988"/>
                    <a:pt x="2227715" y="971797"/>
                    <a:pt x="2227620" y="970750"/>
                  </a:cubicBezTo>
                  <a:cubicBezTo>
                    <a:pt x="2227525" y="969892"/>
                    <a:pt x="2227429" y="969130"/>
                    <a:pt x="2227334" y="968749"/>
                  </a:cubicBezTo>
                  <a:cubicBezTo>
                    <a:pt x="2227048" y="967797"/>
                    <a:pt x="2228001" y="965320"/>
                    <a:pt x="2228763" y="963987"/>
                  </a:cubicBezTo>
                  <a:cubicBezTo>
                    <a:pt x="2229715" y="962368"/>
                    <a:pt x="2227811" y="961129"/>
                    <a:pt x="2227048" y="960653"/>
                  </a:cubicBezTo>
                  <a:cubicBezTo>
                    <a:pt x="2226668" y="960367"/>
                    <a:pt x="2226477" y="958558"/>
                    <a:pt x="2226572" y="956843"/>
                  </a:cubicBezTo>
                  <a:cubicBezTo>
                    <a:pt x="2226668" y="955891"/>
                    <a:pt x="2226001" y="955033"/>
                    <a:pt x="2225429" y="954271"/>
                  </a:cubicBezTo>
                  <a:cubicBezTo>
                    <a:pt x="2225048" y="953795"/>
                    <a:pt x="2224762" y="953414"/>
                    <a:pt x="2224572" y="952938"/>
                  </a:cubicBezTo>
                  <a:cubicBezTo>
                    <a:pt x="2224191" y="952081"/>
                    <a:pt x="2224762" y="951224"/>
                    <a:pt x="2225334" y="950176"/>
                  </a:cubicBezTo>
                  <a:cubicBezTo>
                    <a:pt x="2225524" y="949795"/>
                    <a:pt x="2225810" y="949414"/>
                    <a:pt x="2226001" y="949033"/>
                  </a:cubicBezTo>
                  <a:cubicBezTo>
                    <a:pt x="2226191" y="948652"/>
                    <a:pt x="2226191" y="948175"/>
                    <a:pt x="2226001" y="947699"/>
                  </a:cubicBezTo>
                  <a:cubicBezTo>
                    <a:pt x="2225429" y="946366"/>
                    <a:pt x="2223048" y="945318"/>
                    <a:pt x="2221619" y="944937"/>
                  </a:cubicBezTo>
                  <a:cubicBezTo>
                    <a:pt x="2221048" y="944746"/>
                    <a:pt x="2220667" y="944842"/>
                    <a:pt x="2220285" y="945032"/>
                  </a:cubicBezTo>
                  <a:cubicBezTo>
                    <a:pt x="2219714" y="945413"/>
                    <a:pt x="2219524" y="946080"/>
                    <a:pt x="2219429" y="946651"/>
                  </a:cubicBezTo>
                  <a:cubicBezTo>
                    <a:pt x="2219429" y="946842"/>
                    <a:pt x="2219333" y="947033"/>
                    <a:pt x="2219333" y="947223"/>
                  </a:cubicBezTo>
                  <a:cubicBezTo>
                    <a:pt x="2219047" y="948175"/>
                    <a:pt x="2219047" y="951986"/>
                    <a:pt x="2219429" y="953414"/>
                  </a:cubicBezTo>
                  <a:cubicBezTo>
                    <a:pt x="2219714" y="954557"/>
                    <a:pt x="2219429" y="956462"/>
                    <a:pt x="2219142" y="957415"/>
                  </a:cubicBezTo>
                  <a:cubicBezTo>
                    <a:pt x="2218857" y="958272"/>
                    <a:pt x="2218476" y="960272"/>
                    <a:pt x="2218380" y="962368"/>
                  </a:cubicBezTo>
                  <a:cubicBezTo>
                    <a:pt x="2218286" y="964178"/>
                    <a:pt x="2216761" y="966749"/>
                    <a:pt x="2215809" y="967797"/>
                  </a:cubicBezTo>
                  <a:cubicBezTo>
                    <a:pt x="2214761" y="969035"/>
                    <a:pt x="2215333" y="971321"/>
                    <a:pt x="2215809" y="972750"/>
                  </a:cubicBezTo>
                  <a:lnTo>
                    <a:pt x="2215904" y="972941"/>
                  </a:lnTo>
                  <a:cubicBezTo>
                    <a:pt x="2216094" y="973703"/>
                    <a:pt x="2215618" y="974465"/>
                    <a:pt x="2215142" y="975131"/>
                  </a:cubicBezTo>
                  <a:cubicBezTo>
                    <a:pt x="2214856" y="975512"/>
                    <a:pt x="2214666" y="975893"/>
                    <a:pt x="2214571" y="976179"/>
                  </a:cubicBezTo>
                  <a:cubicBezTo>
                    <a:pt x="2214475" y="976465"/>
                    <a:pt x="2213904" y="976750"/>
                    <a:pt x="2211809" y="976750"/>
                  </a:cubicBezTo>
                  <a:cubicBezTo>
                    <a:pt x="2211427" y="976750"/>
                    <a:pt x="2210951" y="976750"/>
                    <a:pt x="2210380" y="976846"/>
                  </a:cubicBezTo>
                  <a:cubicBezTo>
                    <a:pt x="2209808" y="976941"/>
                    <a:pt x="2209141" y="976941"/>
                    <a:pt x="2208379" y="976941"/>
                  </a:cubicBezTo>
                  <a:cubicBezTo>
                    <a:pt x="2208284" y="976941"/>
                    <a:pt x="2208189" y="976941"/>
                    <a:pt x="2208189" y="976846"/>
                  </a:cubicBezTo>
                  <a:cubicBezTo>
                    <a:pt x="2207903" y="976274"/>
                    <a:pt x="2208379" y="974560"/>
                    <a:pt x="2208951" y="973893"/>
                  </a:cubicBezTo>
                  <a:cubicBezTo>
                    <a:pt x="2209713" y="973036"/>
                    <a:pt x="2211332" y="970083"/>
                    <a:pt x="2211713" y="967987"/>
                  </a:cubicBezTo>
                  <a:cubicBezTo>
                    <a:pt x="2211809" y="967225"/>
                    <a:pt x="2211903" y="966559"/>
                    <a:pt x="2211999" y="966083"/>
                  </a:cubicBezTo>
                  <a:cubicBezTo>
                    <a:pt x="2212094" y="965225"/>
                    <a:pt x="2212094" y="964654"/>
                    <a:pt x="2212475" y="963892"/>
                  </a:cubicBezTo>
                  <a:cubicBezTo>
                    <a:pt x="2213046" y="962463"/>
                    <a:pt x="2211142" y="958843"/>
                    <a:pt x="2210760" y="958082"/>
                  </a:cubicBezTo>
                  <a:lnTo>
                    <a:pt x="2210665" y="957891"/>
                  </a:lnTo>
                  <a:lnTo>
                    <a:pt x="2210475" y="957796"/>
                  </a:lnTo>
                  <a:cubicBezTo>
                    <a:pt x="2210380" y="957796"/>
                    <a:pt x="2208189" y="957129"/>
                    <a:pt x="2207046" y="956938"/>
                  </a:cubicBezTo>
                  <a:cubicBezTo>
                    <a:pt x="2206855" y="956938"/>
                    <a:pt x="2206855" y="956843"/>
                    <a:pt x="2206855" y="956843"/>
                  </a:cubicBezTo>
                  <a:cubicBezTo>
                    <a:pt x="2206665" y="956558"/>
                    <a:pt x="2207236" y="955605"/>
                    <a:pt x="2207522" y="955129"/>
                  </a:cubicBezTo>
                  <a:cubicBezTo>
                    <a:pt x="2207998" y="954367"/>
                    <a:pt x="2207522" y="953605"/>
                    <a:pt x="2207046" y="952843"/>
                  </a:cubicBezTo>
                  <a:cubicBezTo>
                    <a:pt x="2206855" y="952462"/>
                    <a:pt x="2206569" y="952176"/>
                    <a:pt x="2206379" y="951700"/>
                  </a:cubicBezTo>
                  <a:cubicBezTo>
                    <a:pt x="2205903" y="950747"/>
                    <a:pt x="2210094" y="945604"/>
                    <a:pt x="2211046" y="944651"/>
                  </a:cubicBezTo>
                  <a:cubicBezTo>
                    <a:pt x="2211618" y="944080"/>
                    <a:pt x="2211618" y="942651"/>
                    <a:pt x="2211523" y="940651"/>
                  </a:cubicBezTo>
                  <a:cubicBezTo>
                    <a:pt x="2211523" y="940079"/>
                    <a:pt x="2211427" y="939603"/>
                    <a:pt x="2211523" y="939317"/>
                  </a:cubicBezTo>
                  <a:cubicBezTo>
                    <a:pt x="2211618" y="938270"/>
                    <a:pt x="2212475" y="934745"/>
                    <a:pt x="2212761" y="934174"/>
                  </a:cubicBezTo>
                  <a:cubicBezTo>
                    <a:pt x="2212952" y="933793"/>
                    <a:pt x="2214190" y="932459"/>
                    <a:pt x="2214856" y="931697"/>
                  </a:cubicBezTo>
                  <a:lnTo>
                    <a:pt x="2216094" y="930840"/>
                  </a:lnTo>
                  <a:cubicBezTo>
                    <a:pt x="2217143" y="930078"/>
                    <a:pt x="2217143" y="927601"/>
                    <a:pt x="2217143" y="925220"/>
                  </a:cubicBezTo>
                  <a:cubicBezTo>
                    <a:pt x="2217143" y="924839"/>
                    <a:pt x="2217143" y="924553"/>
                    <a:pt x="2217143" y="924363"/>
                  </a:cubicBezTo>
                  <a:cubicBezTo>
                    <a:pt x="2217237" y="923506"/>
                    <a:pt x="2217714" y="922553"/>
                    <a:pt x="2218571" y="921791"/>
                  </a:cubicBezTo>
                  <a:cubicBezTo>
                    <a:pt x="2219333" y="921124"/>
                    <a:pt x="2219619" y="920458"/>
                    <a:pt x="2219809" y="919696"/>
                  </a:cubicBezTo>
                  <a:cubicBezTo>
                    <a:pt x="2219905" y="919410"/>
                    <a:pt x="2220000" y="919124"/>
                    <a:pt x="2220190" y="918838"/>
                  </a:cubicBezTo>
                  <a:cubicBezTo>
                    <a:pt x="2220381" y="918362"/>
                    <a:pt x="2221428" y="917981"/>
                    <a:pt x="2222381" y="917505"/>
                  </a:cubicBezTo>
                  <a:cubicBezTo>
                    <a:pt x="2223429" y="917029"/>
                    <a:pt x="2224572" y="916553"/>
                    <a:pt x="2225239" y="915886"/>
                  </a:cubicBezTo>
                  <a:cubicBezTo>
                    <a:pt x="2226286" y="914933"/>
                    <a:pt x="2226572" y="914266"/>
                    <a:pt x="2226858" y="913600"/>
                  </a:cubicBezTo>
                  <a:cubicBezTo>
                    <a:pt x="2226953" y="913219"/>
                    <a:pt x="2227144" y="912933"/>
                    <a:pt x="2227334" y="912552"/>
                  </a:cubicBezTo>
                  <a:cubicBezTo>
                    <a:pt x="2227620" y="912171"/>
                    <a:pt x="2228096" y="911885"/>
                    <a:pt x="2228858" y="911885"/>
                  </a:cubicBezTo>
                  <a:cubicBezTo>
                    <a:pt x="2229525" y="911885"/>
                    <a:pt x="2230287" y="911980"/>
                    <a:pt x="2231335" y="912266"/>
                  </a:cubicBezTo>
                  <a:cubicBezTo>
                    <a:pt x="2232096" y="912457"/>
                    <a:pt x="2232096" y="912647"/>
                    <a:pt x="2232192" y="913028"/>
                  </a:cubicBezTo>
                  <a:cubicBezTo>
                    <a:pt x="2232192" y="913314"/>
                    <a:pt x="2232287" y="913600"/>
                    <a:pt x="2232573" y="914076"/>
                  </a:cubicBezTo>
                  <a:cubicBezTo>
                    <a:pt x="2233145" y="915124"/>
                    <a:pt x="2235526" y="915124"/>
                    <a:pt x="2238002" y="914933"/>
                  </a:cubicBezTo>
                  <a:cubicBezTo>
                    <a:pt x="2238383" y="914933"/>
                    <a:pt x="2238669" y="914933"/>
                    <a:pt x="2238859" y="914933"/>
                  </a:cubicBezTo>
                  <a:cubicBezTo>
                    <a:pt x="2239621" y="914933"/>
                    <a:pt x="2240955" y="915600"/>
                    <a:pt x="2241812" y="916076"/>
                  </a:cubicBezTo>
                  <a:cubicBezTo>
                    <a:pt x="2242003" y="916171"/>
                    <a:pt x="2242288" y="916362"/>
                    <a:pt x="2242479" y="916362"/>
                  </a:cubicBezTo>
                  <a:cubicBezTo>
                    <a:pt x="2243717" y="916933"/>
                    <a:pt x="2248575" y="915505"/>
                    <a:pt x="2249337" y="915314"/>
                  </a:cubicBezTo>
                  <a:cubicBezTo>
                    <a:pt x="2249909" y="915124"/>
                    <a:pt x="2250956" y="915314"/>
                    <a:pt x="2251909" y="915505"/>
                  </a:cubicBezTo>
                  <a:cubicBezTo>
                    <a:pt x="2252671" y="915695"/>
                    <a:pt x="2253337" y="915791"/>
                    <a:pt x="2253909" y="915791"/>
                  </a:cubicBezTo>
                  <a:cubicBezTo>
                    <a:pt x="2255623" y="915791"/>
                    <a:pt x="2256100" y="914171"/>
                    <a:pt x="2256386" y="912838"/>
                  </a:cubicBezTo>
                  <a:cubicBezTo>
                    <a:pt x="2256576" y="912076"/>
                    <a:pt x="2258576" y="911409"/>
                    <a:pt x="2259814" y="911028"/>
                  </a:cubicBezTo>
                  <a:cubicBezTo>
                    <a:pt x="2260195" y="910933"/>
                    <a:pt x="2260577" y="910837"/>
                    <a:pt x="2260767" y="910742"/>
                  </a:cubicBezTo>
                  <a:cubicBezTo>
                    <a:pt x="2262005" y="910266"/>
                    <a:pt x="2263053" y="909123"/>
                    <a:pt x="2263624" y="908170"/>
                  </a:cubicBezTo>
                  <a:cubicBezTo>
                    <a:pt x="2263910" y="908456"/>
                    <a:pt x="2264482" y="909409"/>
                    <a:pt x="2264482" y="910171"/>
                  </a:cubicBezTo>
                  <a:cubicBezTo>
                    <a:pt x="2264386" y="910933"/>
                    <a:pt x="2264101" y="912362"/>
                    <a:pt x="2263624" y="912742"/>
                  </a:cubicBezTo>
                  <a:cubicBezTo>
                    <a:pt x="2263148" y="912933"/>
                    <a:pt x="2262672" y="913124"/>
                    <a:pt x="2262196" y="913409"/>
                  </a:cubicBezTo>
                  <a:close/>
                  <a:moveTo>
                    <a:pt x="592939" y="435635"/>
                  </a:moveTo>
                  <a:cubicBezTo>
                    <a:pt x="592844" y="435159"/>
                    <a:pt x="592653" y="434778"/>
                    <a:pt x="592559" y="434397"/>
                  </a:cubicBezTo>
                  <a:cubicBezTo>
                    <a:pt x="592177" y="433445"/>
                    <a:pt x="591892" y="432682"/>
                    <a:pt x="592559" y="431540"/>
                  </a:cubicBezTo>
                  <a:cubicBezTo>
                    <a:pt x="593606" y="429825"/>
                    <a:pt x="594082" y="428872"/>
                    <a:pt x="594178" y="427253"/>
                  </a:cubicBezTo>
                  <a:cubicBezTo>
                    <a:pt x="594273" y="425920"/>
                    <a:pt x="593511" y="422776"/>
                    <a:pt x="593035" y="420871"/>
                  </a:cubicBezTo>
                  <a:lnTo>
                    <a:pt x="592844" y="420014"/>
                  </a:lnTo>
                  <a:cubicBezTo>
                    <a:pt x="592559" y="418586"/>
                    <a:pt x="593892" y="414299"/>
                    <a:pt x="594844" y="413823"/>
                  </a:cubicBezTo>
                  <a:cubicBezTo>
                    <a:pt x="595892" y="413251"/>
                    <a:pt x="598940" y="410965"/>
                    <a:pt x="599321" y="410108"/>
                  </a:cubicBezTo>
                  <a:cubicBezTo>
                    <a:pt x="599607" y="409346"/>
                    <a:pt x="599892" y="408299"/>
                    <a:pt x="599416" y="407822"/>
                  </a:cubicBezTo>
                  <a:cubicBezTo>
                    <a:pt x="599226" y="407632"/>
                    <a:pt x="598845" y="407441"/>
                    <a:pt x="598273" y="407727"/>
                  </a:cubicBezTo>
                  <a:cubicBezTo>
                    <a:pt x="597321" y="408013"/>
                    <a:pt x="595701" y="407822"/>
                    <a:pt x="595416" y="407441"/>
                  </a:cubicBezTo>
                  <a:cubicBezTo>
                    <a:pt x="595321" y="407346"/>
                    <a:pt x="595606" y="407155"/>
                    <a:pt x="595606" y="407060"/>
                  </a:cubicBezTo>
                  <a:cubicBezTo>
                    <a:pt x="595892" y="406774"/>
                    <a:pt x="596178" y="406584"/>
                    <a:pt x="596464" y="406298"/>
                  </a:cubicBezTo>
                  <a:cubicBezTo>
                    <a:pt x="597511" y="405441"/>
                    <a:pt x="598559" y="404584"/>
                    <a:pt x="598654" y="402869"/>
                  </a:cubicBezTo>
                  <a:lnTo>
                    <a:pt x="598654" y="402107"/>
                  </a:lnTo>
                  <a:cubicBezTo>
                    <a:pt x="598749" y="400488"/>
                    <a:pt x="598845" y="398488"/>
                    <a:pt x="599797" y="398011"/>
                  </a:cubicBezTo>
                  <a:cubicBezTo>
                    <a:pt x="600274" y="397821"/>
                    <a:pt x="601131" y="397726"/>
                    <a:pt x="601988" y="397726"/>
                  </a:cubicBezTo>
                  <a:cubicBezTo>
                    <a:pt x="603512" y="397630"/>
                    <a:pt x="605131" y="397535"/>
                    <a:pt x="605798" y="396583"/>
                  </a:cubicBezTo>
                  <a:cubicBezTo>
                    <a:pt x="606560" y="395535"/>
                    <a:pt x="606560" y="395154"/>
                    <a:pt x="606369" y="394487"/>
                  </a:cubicBezTo>
                  <a:cubicBezTo>
                    <a:pt x="606369" y="394297"/>
                    <a:pt x="606274" y="394106"/>
                    <a:pt x="606274" y="393916"/>
                  </a:cubicBezTo>
                  <a:cubicBezTo>
                    <a:pt x="606179" y="392963"/>
                    <a:pt x="606179" y="392678"/>
                    <a:pt x="607131" y="391915"/>
                  </a:cubicBezTo>
                  <a:cubicBezTo>
                    <a:pt x="607798" y="391439"/>
                    <a:pt x="608465" y="390677"/>
                    <a:pt x="609037" y="390106"/>
                  </a:cubicBezTo>
                  <a:cubicBezTo>
                    <a:pt x="609513" y="389629"/>
                    <a:pt x="609894" y="389153"/>
                    <a:pt x="610180" y="388963"/>
                  </a:cubicBezTo>
                  <a:cubicBezTo>
                    <a:pt x="611609" y="388105"/>
                    <a:pt x="614180" y="384676"/>
                    <a:pt x="614561" y="383343"/>
                  </a:cubicBezTo>
                  <a:cubicBezTo>
                    <a:pt x="614751" y="382676"/>
                    <a:pt x="614466" y="382009"/>
                    <a:pt x="613894" y="381724"/>
                  </a:cubicBezTo>
                  <a:cubicBezTo>
                    <a:pt x="613132" y="381438"/>
                    <a:pt x="612180" y="381628"/>
                    <a:pt x="611418" y="382295"/>
                  </a:cubicBezTo>
                  <a:cubicBezTo>
                    <a:pt x="611132" y="382581"/>
                    <a:pt x="610560" y="383152"/>
                    <a:pt x="609799" y="383819"/>
                  </a:cubicBezTo>
                  <a:cubicBezTo>
                    <a:pt x="607989" y="385534"/>
                    <a:pt x="604655" y="388677"/>
                    <a:pt x="604179" y="388963"/>
                  </a:cubicBezTo>
                  <a:cubicBezTo>
                    <a:pt x="603607" y="389344"/>
                    <a:pt x="602274" y="389344"/>
                    <a:pt x="601511" y="389344"/>
                  </a:cubicBezTo>
                  <a:cubicBezTo>
                    <a:pt x="600464" y="389344"/>
                    <a:pt x="598083" y="390296"/>
                    <a:pt x="597035" y="391153"/>
                  </a:cubicBezTo>
                  <a:cubicBezTo>
                    <a:pt x="595987" y="392106"/>
                    <a:pt x="595892" y="393725"/>
                    <a:pt x="595701" y="395345"/>
                  </a:cubicBezTo>
                  <a:cubicBezTo>
                    <a:pt x="595606" y="396392"/>
                    <a:pt x="594749" y="398107"/>
                    <a:pt x="594368" y="398869"/>
                  </a:cubicBezTo>
                  <a:cubicBezTo>
                    <a:pt x="593415" y="398488"/>
                    <a:pt x="591510" y="397821"/>
                    <a:pt x="590558" y="398488"/>
                  </a:cubicBezTo>
                  <a:cubicBezTo>
                    <a:pt x="589510" y="399154"/>
                    <a:pt x="585700" y="403726"/>
                    <a:pt x="585129" y="404679"/>
                  </a:cubicBezTo>
                  <a:cubicBezTo>
                    <a:pt x="583510" y="407441"/>
                    <a:pt x="580842" y="412299"/>
                    <a:pt x="580938" y="413537"/>
                  </a:cubicBezTo>
                  <a:cubicBezTo>
                    <a:pt x="581033" y="414013"/>
                    <a:pt x="581033" y="414490"/>
                    <a:pt x="581128" y="414966"/>
                  </a:cubicBezTo>
                  <a:cubicBezTo>
                    <a:pt x="581224" y="415918"/>
                    <a:pt x="581414" y="416871"/>
                    <a:pt x="581319" y="417347"/>
                  </a:cubicBezTo>
                  <a:cubicBezTo>
                    <a:pt x="581319" y="417633"/>
                    <a:pt x="580747" y="418586"/>
                    <a:pt x="580366" y="419347"/>
                  </a:cubicBezTo>
                  <a:cubicBezTo>
                    <a:pt x="579223" y="421348"/>
                    <a:pt x="578461" y="422776"/>
                    <a:pt x="578747" y="423538"/>
                  </a:cubicBezTo>
                  <a:cubicBezTo>
                    <a:pt x="578843" y="423729"/>
                    <a:pt x="578843" y="424015"/>
                    <a:pt x="578937" y="424300"/>
                  </a:cubicBezTo>
                  <a:cubicBezTo>
                    <a:pt x="579604" y="426682"/>
                    <a:pt x="580366" y="428777"/>
                    <a:pt x="581700" y="428777"/>
                  </a:cubicBezTo>
                  <a:cubicBezTo>
                    <a:pt x="583605" y="428777"/>
                    <a:pt x="585891" y="429063"/>
                    <a:pt x="586367" y="429539"/>
                  </a:cubicBezTo>
                  <a:cubicBezTo>
                    <a:pt x="586272" y="429920"/>
                    <a:pt x="585796" y="430492"/>
                    <a:pt x="585415" y="431063"/>
                  </a:cubicBezTo>
                  <a:cubicBezTo>
                    <a:pt x="584748" y="431920"/>
                    <a:pt x="584081" y="432873"/>
                    <a:pt x="584081" y="433730"/>
                  </a:cubicBezTo>
                  <a:cubicBezTo>
                    <a:pt x="584081" y="434492"/>
                    <a:pt x="583986" y="435921"/>
                    <a:pt x="583986" y="437159"/>
                  </a:cubicBezTo>
                  <a:cubicBezTo>
                    <a:pt x="583986" y="438207"/>
                    <a:pt x="583986" y="439159"/>
                    <a:pt x="583890" y="439540"/>
                  </a:cubicBezTo>
                  <a:cubicBezTo>
                    <a:pt x="583890" y="439731"/>
                    <a:pt x="583795" y="440112"/>
                    <a:pt x="583700" y="440588"/>
                  </a:cubicBezTo>
                  <a:cubicBezTo>
                    <a:pt x="583414" y="441922"/>
                    <a:pt x="583128" y="443827"/>
                    <a:pt x="583605" y="444684"/>
                  </a:cubicBezTo>
                  <a:cubicBezTo>
                    <a:pt x="584081" y="445636"/>
                    <a:pt x="585033" y="446113"/>
                    <a:pt x="585891" y="446113"/>
                  </a:cubicBezTo>
                  <a:cubicBezTo>
                    <a:pt x="586176" y="446113"/>
                    <a:pt x="586558" y="446017"/>
                    <a:pt x="586843" y="445922"/>
                  </a:cubicBezTo>
                  <a:lnTo>
                    <a:pt x="587224" y="445732"/>
                  </a:lnTo>
                  <a:cubicBezTo>
                    <a:pt x="588177" y="445255"/>
                    <a:pt x="589891" y="444589"/>
                    <a:pt x="589987" y="443160"/>
                  </a:cubicBezTo>
                  <a:cubicBezTo>
                    <a:pt x="589987" y="442874"/>
                    <a:pt x="589987" y="442493"/>
                    <a:pt x="589987" y="442112"/>
                  </a:cubicBezTo>
                  <a:cubicBezTo>
                    <a:pt x="589987" y="441065"/>
                    <a:pt x="589987" y="439636"/>
                    <a:pt x="590558" y="439159"/>
                  </a:cubicBezTo>
                  <a:cubicBezTo>
                    <a:pt x="590749" y="438969"/>
                    <a:pt x="590939" y="438874"/>
                    <a:pt x="591130" y="438683"/>
                  </a:cubicBezTo>
                  <a:cubicBezTo>
                    <a:pt x="592082" y="438016"/>
                    <a:pt x="593320" y="437064"/>
                    <a:pt x="592939" y="435635"/>
                  </a:cubicBezTo>
                  <a:close/>
                  <a:moveTo>
                    <a:pt x="589987" y="438683"/>
                  </a:moveTo>
                  <a:cubicBezTo>
                    <a:pt x="589129" y="439445"/>
                    <a:pt x="589129" y="440969"/>
                    <a:pt x="589129" y="442303"/>
                  </a:cubicBezTo>
                  <a:cubicBezTo>
                    <a:pt x="589129" y="442684"/>
                    <a:pt x="589129" y="442970"/>
                    <a:pt x="589129" y="443350"/>
                  </a:cubicBezTo>
                  <a:cubicBezTo>
                    <a:pt x="589034" y="444208"/>
                    <a:pt x="587796" y="444779"/>
                    <a:pt x="586939" y="445160"/>
                  </a:cubicBezTo>
                  <a:lnTo>
                    <a:pt x="586558" y="445351"/>
                  </a:lnTo>
                  <a:cubicBezTo>
                    <a:pt x="585891" y="445636"/>
                    <a:pt x="585033" y="445255"/>
                    <a:pt x="584557" y="444398"/>
                  </a:cubicBezTo>
                  <a:cubicBezTo>
                    <a:pt x="584176" y="443732"/>
                    <a:pt x="584557" y="441826"/>
                    <a:pt x="584748" y="440779"/>
                  </a:cubicBezTo>
                  <a:cubicBezTo>
                    <a:pt x="584843" y="440303"/>
                    <a:pt x="584938" y="439921"/>
                    <a:pt x="584938" y="439636"/>
                  </a:cubicBezTo>
                  <a:cubicBezTo>
                    <a:pt x="584938" y="439255"/>
                    <a:pt x="584938" y="438302"/>
                    <a:pt x="585033" y="437254"/>
                  </a:cubicBezTo>
                  <a:cubicBezTo>
                    <a:pt x="585033" y="436016"/>
                    <a:pt x="585129" y="434587"/>
                    <a:pt x="585129" y="433825"/>
                  </a:cubicBezTo>
                  <a:cubicBezTo>
                    <a:pt x="585129" y="433159"/>
                    <a:pt x="585796" y="432397"/>
                    <a:pt x="586367" y="431635"/>
                  </a:cubicBezTo>
                  <a:cubicBezTo>
                    <a:pt x="586843" y="430968"/>
                    <a:pt x="587319" y="430396"/>
                    <a:pt x="587415" y="429825"/>
                  </a:cubicBezTo>
                  <a:cubicBezTo>
                    <a:pt x="587510" y="429539"/>
                    <a:pt x="587415" y="429349"/>
                    <a:pt x="587224" y="429063"/>
                  </a:cubicBezTo>
                  <a:cubicBezTo>
                    <a:pt x="586367" y="428015"/>
                    <a:pt x="582367" y="428015"/>
                    <a:pt x="581890" y="428015"/>
                  </a:cubicBezTo>
                  <a:cubicBezTo>
                    <a:pt x="581128" y="428015"/>
                    <a:pt x="580271" y="425062"/>
                    <a:pt x="579985" y="424110"/>
                  </a:cubicBezTo>
                  <a:cubicBezTo>
                    <a:pt x="579890" y="423824"/>
                    <a:pt x="579795" y="423538"/>
                    <a:pt x="579699" y="423348"/>
                  </a:cubicBezTo>
                  <a:cubicBezTo>
                    <a:pt x="579509" y="422872"/>
                    <a:pt x="580652" y="420967"/>
                    <a:pt x="581224" y="419824"/>
                  </a:cubicBezTo>
                  <a:cubicBezTo>
                    <a:pt x="581890" y="418586"/>
                    <a:pt x="582271" y="417919"/>
                    <a:pt x="582367" y="417442"/>
                  </a:cubicBezTo>
                  <a:cubicBezTo>
                    <a:pt x="582367" y="416871"/>
                    <a:pt x="582271" y="415918"/>
                    <a:pt x="582081" y="414871"/>
                  </a:cubicBezTo>
                  <a:cubicBezTo>
                    <a:pt x="581985" y="414395"/>
                    <a:pt x="581985" y="413918"/>
                    <a:pt x="581890" y="413537"/>
                  </a:cubicBezTo>
                  <a:cubicBezTo>
                    <a:pt x="581795" y="412870"/>
                    <a:pt x="583414" y="409537"/>
                    <a:pt x="585986" y="405155"/>
                  </a:cubicBezTo>
                  <a:cubicBezTo>
                    <a:pt x="586462" y="404298"/>
                    <a:pt x="590367" y="399821"/>
                    <a:pt x="591130" y="399250"/>
                  </a:cubicBezTo>
                  <a:cubicBezTo>
                    <a:pt x="591225" y="399154"/>
                    <a:pt x="591415" y="399154"/>
                    <a:pt x="591606" y="399154"/>
                  </a:cubicBezTo>
                  <a:cubicBezTo>
                    <a:pt x="592273" y="399154"/>
                    <a:pt x="593511" y="399536"/>
                    <a:pt x="594463" y="399916"/>
                  </a:cubicBezTo>
                  <a:lnTo>
                    <a:pt x="594844" y="400107"/>
                  </a:lnTo>
                  <a:lnTo>
                    <a:pt x="595035" y="399726"/>
                  </a:lnTo>
                  <a:cubicBezTo>
                    <a:pt x="595130" y="399631"/>
                    <a:pt x="596559" y="397059"/>
                    <a:pt x="596654" y="395440"/>
                  </a:cubicBezTo>
                  <a:cubicBezTo>
                    <a:pt x="596749" y="394011"/>
                    <a:pt x="596844" y="392582"/>
                    <a:pt x="597702" y="391820"/>
                  </a:cubicBezTo>
                  <a:cubicBezTo>
                    <a:pt x="598559" y="391058"/>
                    <a:pt x="600750" y="390201"/>
                    <a:pt x="601511" y="390201"/>
                  </a:cubicBezTo>
                  <a:cubicBezTo>
                    <a:pt x="602560" y="390201"/>
                    <a:pt x="603893" y="390201"/>
                    <a:pt x="604750" y="389725"/>
                  </a:cubicBezTo>
                  <a:cubicBezTo>
                    <a:pt x="605226" y="389439"/>
                    <a:pt x="607703" y="387153"/>
                    <a:pt x="610560" y="384486"/>
                  </a:cubicBezTo>
                  <a:cubicBezTo>
                    <a:pt x="611323" y="383819"/>
                    <a:pt x="611894" y="383248"/>
                    <a:pt x="612180" y="382962"/>
                  </a:cubicBezTo>
                  <a:cubicBezTo>
                    <a:pt x="612751" y="382486"/>
                    <a:pt x="613323" y="382390"/>
                    <a:pt x="613608" y="382581"/>
                  </a:cubicBezTo>
                  <a:cubicBezTo>
                    <a:pt x="613894" y="382676"/>
                    <a:pt x="613990" y="382962"/>
                    <a:pt x="613894" y="383343"/>
                  </a:cubicBezTo>
                  <a:cubicBezTo>
                    <a:pt x="613608" y="384486"/>
                    <a:pt x="611132" y="387724"/>
                    <a:pt x="609989" y="388486"/>
                  </a:cubicBezTo>
                  <a:lnTo>
                    <a:pt x="609989" y="388486"/>
                  </a:lnTo>
                  <a:cubicBezTo>
                    <a:pt x="609608" y="388772"/>
                    <a:pt x="609132" y="389249"/>
                    <a:pt x="608655" y="389820"/>
                  </a:cubicBezTo>
                  <a:cubicBezTo>
                    <a:pt x="608084" y="390391"/>
                    <a:pt x="607512" y="391058"/>
                    <a:pt x="606941" y="391534"/>
                  </a:cubicBezTo>
                  <a:cubicBezTo>
                    <a:pt x="605608" y="392487"/>
                    <a:pt x="605512" y="393058"/>
                    <a:pt x="605703" y="394297"/>
                  </a:cubicBezTo>
                  <a:cubicBezTo>
                    <a:pt x="605703" y="394582"/>
                    <a:pt x="605798" y="394773"/>
                    <a:pt x="605893" y="394963"/>
                  </a:cubicBezTo>
                  <a:cubicBezTo>
                    <a:pt x="605989" y="395440"/>
                    <a:pt x="606084" y="395535"/>
                    <a:pt x="605417" y="396392"/>
                  </a:cubicBezTo>
                  <a:cubicBezTo>
                    <a:pt x="604941" y="396964"/>
                    <a:pt x="603512" y="397059"/>
                    <a:pt x="602274" y="397154"/>
                  </a:cubicBezTo>
                  <a:cubicBezTo>
                    <a:pt x="601226" y="397249"/>
                    <a:pt x="600274" y="397249"/>
                    <a:pt x="599702" y="397535"/>
                  </a:cubicBezTo>
                  <a:cubicBezTo>
                    <a:pt x="598273" y="398202"/>
                    <a:pt x="598083" y="400393"/>
                    <a:pt x="597987" y="402298"/>
                  </a:cubicBezTo>
                  <a:lnTo>
                    <a:pt x="597987" y="403060"/>
                  </a:lnTo>
                  <a:cubicBezTo>
                    <a:pt x="597893" y="404393"/>
                    <a:pt x="597130" y="405060"/>
                    <a:pt x="596083" y="405917"/>
                  </a:cubicBezTo>
                  <a:cubicBezTo>
                    <a:pt x="595797" y="406108"/>
                    <a:pt x="595511" y="406393"/>
                    <a:pt x="595225" y="406679"/>
                  </a:cubicBezTo>
                  <a:cubicBezTo>
                    <a:pt x="594558" y="407346"/>
                    <a:pt x="594654" y="407822"/>
                    <a:pt x="594844" y="408013"/>
                  </a:cubicBezTo>
                  <a:cubicBezTo>
                    <a:pt x="595416" y="408870"/>
                    <a:pt x="597606" y="408965"/>
                    <a:pt x="598654" y="408584"/>
                  </a:cubicBezTo>
                  <a:cubicBezTo>
                    <a:pt x="598749" y="408584"/>
                    <a:pt x="598845" y="408584"/>
                    <a:pt x="598845" y="408584"/>
                  </a:cubicBezTo>
                  <a:cubicBezTo>
                    <a:pt x="598845" y="408584"/>
                    <a:pt x="598845" y="408584"/>
                    <a:pt x="598845" y="408584"/>
                  </a:cubicBezTo>
                  <a:cubicBezTo>
                    <a:pt x="598940" y="408679"/>
                    <a:pt x="598940" y="409251"/>
                    <a:pt x="598559" y="410013"/>
                  </a:cubicBezTo>
                  <a:cubicBezTo>
                    <a:pt x="598369" y="410489"/>
                    <a:pt x="595797" y="412585"/>
                    <a:pt x="594558" y="413251"/>
                  </a:cubicBezTo>
                  <a:cubicBezTo>
                    <a:pt x="593130" y="414013"/>
                    <a:pt x="591701" y="418681"/>
                    <a:pt x="592082" y="420395"/>
                  </a:cubicBezTo>
                  <a:lnTo>
                    <a:pt x="592273" y="421253"/>
                  </a:lnTo>
                  <a:cubicBezTo>
                    <a:pt x="592653" y="422967"/>
                    <a:pt x="593415" y="426205"/>
                    <a:pt x="593415" y="427349"/>
                  </a:cubicBezTo>
                  <a:cubicBezTo>
                    <a:pt x="593320" y="428777"/>
                    <a:pt x="592844" y="429539"/>
                    <a:pt x="591892" y="431254"/>
                  </a:cubicBezTo>
                  <a:cubicBezTo>
                    <a:pt x="591034" y="432682"/>
                    <a:pt x="591510" y="433730"/>
                    <a:pt x="591892" y="434778"/>
                  </a:cubicBezTo>
                  <a:cubicBezTo>
                    <a:pt x="591986" y="435159"/>
                    <a:pt x="592177" y="435540"/>
                    <a:pt x="592273" y="435921"/>
                  </a:cubicBezTo>
                  <a:cubicBezTo>
                    <a:pt x="592463" y="436874"/>
                    <a:pt x="591796" y="437445"/>
                    <a:pt x="590844" y="438207"/>
                  </a:cubicBezTo>
                  <a:cubicBezTo>
                    <a:pt x="590367" y="438302"/>
                    <a:pt x="590177" y="438493"/>
                    <a:pt x="589987" y="438683"/>
                  </a:cubicBezTo>
                  <a:close/>
                  <a:moveTo>
                    <a:pt x="2234954" y="1021994"/>
                  </a:moveTo>
                  <a:cubicBezTo>
                    <a:pt x="2234859" y="1022947"/>
                    <a:pt x="2236002" y="1024757"/>
                    <a:pt x="2237145" y="1025233"/>
                  </a:cubicBezTo>
                  <a:cubicBezTo>
                    <a:pt x="2237336" y="1025328"/>
                    <a:pt x="2237526" y="1025328"/>
                    <a:pt x="2237716" y="1025328"/>
                  </a:cubicBezTo>
                  <a:cubicBezTo>
                    <a:pt x="2238097" y="1025328"/>
                    <a:pt x="2238383" y="1025233"/>
                    <a:pt x="2238669" y="1024947"/>
                  </a:cubicBezTo>
                  <a:cubicBezTo>
                    <a:pt x="2238955" y="1024661"/>
                    <a:pt x="2239431" y="1024280"/>
                    <a:pt x="2239907" y="1023709"/>
                  </a:cubicBezTo>
                  <a:cubicBezTo>
                    <a:pt x="2241621" y="1022090"/>
                    <a:pt x="2244765" y="1019041"/>
                    <a:pt x="2245812" y="1018565"/>
                  </a:cubicBezTo>
                  <a:cubicBezTo>
                    <a:pt x="2246575" y="1018184"/>
                    <a:pt x="2247241" y="1017994"/>
                    <a:pt x="2248004" y="1017708"/>
                  </a:cubicBezTo>
                  <a:cubicBezTo>
                    <a:pt x="2248480" y="1017517"/>
                    <a:pt x="2249051" y="1017327"/>
                    <a:pt x="2249813" y="1017041"/>
                  </a:cubicBezTo>
                  <a:cubicBezTo>
                    <a:pt x="2253528" y="1015517"/>
                    <a:pt x="2255623" y="1015041"/>
                    <a:pt x="2256004" y="1015041"/>
                  </a:cubicBezTo>
                  <a:cubicBezTo>
                    <a:pt x="2257529" y="1015422"/>
                    <a:pt x="2258957" y="1013612"/>
                    <a:pt x="2259338" y="1013136"/>
                  </a:cubicBezTo>
                  <a:cubicBezTo>
                    <a:pt x="2259434" y="1013041"/>
                    <a:pt x="2259528" y="1012945"/>
                    <a:pt x="2259624" y="1012850"/>
                  </a:cubicBezTo>
                  <a:cubicBezTo>
                    <a:pt x="2260577" y="1011707"/>
                    <a:pt x="2261529" y="1010374"/>
                    <a:pt x="2261338" y="1009421"/>
                  </a:cubicBezTo>
                  <a:cubicBezTo>
                    <a:pt x="2261243" y="1009040"/>
                    <a:pt x="2260957" y="1008754"/>
                    <a:pt x="2260577" y="1008659"/>
                  </a:cubicBezTo>
                  <a:cubicBezTo>
                    <a:pt x="2259148" y="1008088"/>
                    <a:pt x="2256386" y="1007421"/>
                    <a:pt x="2254766" y="1008278"/>
                  </a:cubicBezTo>
                  <a:cubicBezTo>
                    <a:pt x="2253433" y="1008945"/>
                    <a:pt x="2251528" y="1009802"/>
                    <a:pt x="2250003" y="1009993"/>
                  </a:cubicBezTo>
                  <a:lnTo>
                    <a:pt x="2249813" y="1009993"/>
                  </a:lnTo>
                  <a:cubicBezTo>
                    <a:pt x="2248194" y="1010183"/>
                    <a:pt x="2246098" y="1010469"/>
                    <a:pt x="2244765" y="1012088"/>
                  </a:cubicBezTo>
                  <a:cubicBezTo>
                    <a:pt x="2243526" y="1013612"/>
                    <a:pt x="2243336" y="1013803"/>
                    <a:pt x="2242003" y="1014660"/>
                  </a:cubicBezTo>
                  <a:cubicBezTo>
                    <a:pt x="2241431" y="1015041"/>
                    <a:pt x="2240669" y="1015327"/>
                    <a:pt x="2240002" y="1015708"/>
                  </a:cubicBezTo>
                  <a:cubicBezTo>
                    <a:pt x="2239145" y="1016184"/>
                    <a:pt x="2238288" y="1016470"/>
                    <a:pt x="2237907" y="1016946"/>
                  </a:cubicBezTo>
                  <a:cubicBezTo>
                    <a:pt x="2237240" y="1017517"/>
                    <a:pt x="2235049" y="1020756"/>
                    <a:pt x="2234954" y="1021994"/>
                  </a:cubicBezTo>
                  <a:close/>
                  <a:moveTo>
                    <a:pt x="2249909" y="1010850"/>
                  </a:moveTo>
                  <a:lnTo>
                    <a:pt x="2250099" y="1010850"/>
                  </a:lnTo>
                  <a:cubicBezTo>
                    <a:pt x="2251813" y="1010659"/>
                    <a:pt x="2253718" y="1009707"/>
                    <a:pt x="2255147" y="1009040"/>
                  </a:cubicBezTo>
                  <a:cubicBezTo>
                    <a:pt x="2255528" y="1008850"/>
                    <a:pt x="2256100" y="1008754"/>
                    <a:pt x="2256671" y="1008754"/>
                  </a:cubicBezTo>
                  <a:cubicBezTo>
                    <a:pt x="2257814" y="1008754"/>
                    <a:pt x="2259148" y="1009040"/>
                    <a:pt x="2260100" y="1009516"/>
                  </a:cubicBezTo>
                  <a:cubicBezTo>
                    <a:pt x="2260291" y="1009612"/>
                    <a:pt x="2260291" y="1009707"/>
                    <a:pt x="2260386" y="1009802"/>
                  </a:cubicBezTo>
                  <a:cubicBezTo>
                    <a:pt x="2260577" y="1010469"/>
                    <a:pt x="2259338" y="1011898"/>
                    <a:pt x="2258862" y="1012565"/>
                  </a:cubicBezTo>
                  <a:cubicBezTo>
                    <a:pt x="2258767" y="1012660"/>
                    <a:pt x="2258671" y="1012850"/>
                    <a:pt x="2258576" y="1012945"/>
                  </a:cubicBezTo>
                  <a:cubicBezTo>
                    <a:pt x="2257909" y="1013803"/>
                    <a:pt x="2256957" y="1014660"/>
                    <a:pt x="2256290" y="1014565"/>
                  </a:cubicBezTo>
                  <a:cubicBezTo>
                    <a:pt x="2255528" y="1014374"/>
                    <a:pt x="2253242" y="1015041"/>
                    <a:pt x="2249432" y="1016565"/>
                  </a:cubicBezTo>
                  <a:cubicBezTo>
                    <a:pt x="2249337" y="1016565"/>
                    <a:pt x="2249242" y="1016660"/>
                    <a:pt x="2249242" y="1016660"/>
                  </a:cubicBezTo>
                  <a:cubicBezTo>
                    <a:pt x="2248860" y="1015517"/>
                    <a:pt x="2247146" y="1013422"/>
                    <a:pt x="2246955" y="1013136"/>
                  </a:cubicBezTo>
                  <a:cubicBezTo>
                    <a:pt x="2246670" y="1012850"/>
                    <a:pt x="2246479" y="1012565"/>
                    <a:pt x="2246289" y="1012279"/>
                  </a:cubicBezTo>
                  <a:cubicBezTo>
                    <a:pt x="2247337" y="1011326"/>
                    <a:pt x="2248670" y="1010945"/>
                    <a:pt x="2249909" y="1010850"/>
                  </a:cubicBezTo>
                  <a:close/>
                  <a:moveTo>
                    <a:pt x="2242479" y="1015327"/>
                  </a:moveTo>
                  <a:cubicBezTo>
                    <a:pt x="2242955" y="1015041"/>
                    <a:pt x="2243241" y="1014850"/>
                    <a:pt x="2243526" y="1014660"/>
                  </a:cubicBezTo>
                  <a:cubicBezTo>
                    <a:pt x="2243431" y="1015232"/>
                    <a:pt x="2243336" y="1015708"/>
                    <a:pt x="2242955" y="1015898"/>
                  </a:cubicBezTo>
                  <a:cubicBezTo>
                    <a:pt x="2242670" y="1015993"/>
                    <a:pt x="2242288" y="1015898"/>
                    <a:pt x="2241812" y="1015708"/>
                  </a:cubicBezTo>
                  <a:cubicBezTo>
                    <a:pt x="2242003" y="1015612"/>
                    <a:pt x="2242288" y="1015517"/>
                    <a:pt x="2242479" y="1015327"/>
                  </a:cubicBezTo>
                  <a:close/>
                  <a:moveTo>
                    <a:pt x="2240478" y="1016374"/>
                  </a:moveTo>
                  <a:cubicBezTo>
                    <a:pt x="2240574" y="1016279"/>
                    <a:pt x="2240764" y="1016279"/>
                    <a:pt x="2240860" y="1016184"/>
                  </a:cubicBezTo>
                  <a:cubicBezTo>
                    <a:pt x="2241527" y="1016470"/>
                    <a:pt x="2242098" y="1016755"/>
                    <a:pt x="2242574" y="1016755"/>
                  </a:cubicBezTo>
                  <a:cubicBezTo>
                    <a:pt x="2242860" y="1016755"/>
                    <a:pt x="2243146" y="1016660"/>
                    <a:pt x="2243431" y="1016565"/>
                  </a:cubicBezTo>
                  <a:cubicBezTo>
                    <a:pt x="2244479" y="1016089"/>
                    <a:pt x="2244574" y="1014660"/>
                    <a:pt x="2244574" y="1013708"/>
                  </a:cubicBezTo>
                  <a:cubicBezTo>
                    <a:pt x="2244860" y="1013422"/>
                    <a:pt x="2245146" y="1013041"/>
                    <a:pt x="2245527" y="1012565"/>
                  </a:cubicBezTo>
                  <a:cubicBezTo>
                    <a:pt x="2245718" y="1012850"/>
                    <a:pt x="2246003" y="1013231"/>
                    <a:pt x="2246194" y="1013517"/>
                  </a:cubicBezTo>
                  <a:cubicBezTo>
                    <a:pt x="2246765" y="1014088"/>
                    <a:pt x="2248194" y="1016089"/>
                    <a:pt x="2248384" y="1016755"/>
                  </a:cubicBezTo>
                  <a:cubicBezTo>
                    <a:pt x="2248194" y="1016851"/>
                    <a:pt x="2247908" y="1016946"/>
                    <a:pt x="2247717" y="1017041"/>
                  </a:cubicBezTo>
                  <a:cubicBezTo>
                    <a:pt x="2246955" y="1017327"/>
                    <a:pt x="2246289" y="1017517"/>
                    <a:pt x="2245432" y="1017994"/>
                  </a:cubicBezTo>
                  <a:cubicBezTo>
                    <a:pt x="2244384" y="1018470"/>
                    <a:pt x="2241812" y="1020851"/>
                    <a:pt x="2239335" y="1023233"/>
                  </a:cubicBezTo>
                  <a:cubicBezTo>
                    <a:pt x="2238764" y="1023709"/>
                    <a:pt x="2238383" y="1024185"/>
                    <a:pt x="2238097" y="1024375"/>
                  </a:cubicBezTo>
                  <a:cubicBezTo>
                    <a:pt x="2238002" y="1024471"/>
                    <a:pt x="2237812" y="1024566"/>
                    <a:pt x="2237526" y="1024471"/>
                  </a:cubicBezTo>
                  <a:cubicBezTo>
                    <a:pt x="2236669" y="1024185"/>
                    <a:pt x="2235811" y="1022661"/>
                    <a:pt x="2235811" y="1021994"/>
                  </a:cubicBezTo>
                  <a:cubicBezTo>
                    <a:pt x="2235907" y="1021042"/>
                    <a:pt x="2237812" y="1018089"/>
                    <a:pt x="2238479" y="1017422"/>
                  </a:cubicBezTo>
                  <a:cubicBezTo>
                    <a:pt x="2238955" y="1017137"/>
                    <a:pt x="2239717" y="1016755"/>
                    <a:pt x="2240478" y="1016374"/>
                  </a:cubicBezTo>
                  <a:close/>
                  <a:moveTo>
                    <a:pt x="550553" y="822350"/>
                  </a:moveTo>
                  <a:cubicBezTo>
                    <a:pt x="550458" y="823303"/>
                    <a:pt x="550362" y="824922"/>
                    <a:pt x="550839" y="825779"/>
                  </a:cubicBezTo>
                  <a:cubicBezTo>
                    <a:pt x="551029" y="826065"/>
                    <a:pt x="551124" y="826446"/>
                    <a:pt x="551220" y="826827"/>
                  </a:cubicBezTo>
                  <a:cubicBezTo>
                    <a:pt x="551410" y="827399"/>
                    <a:pt x="551601" y="827970"/>
                    <a:pt x="551887" y="828446"/>
                  </a:cubicBezTo>
                  <a:cubicBezTo>
                    <a:pt x="552458" y="829303"/>
                    <a:pt x="553601" y="829780"/>
                    <a:pt x="554268" y="829780"/>
                  </a:cubicBezTo>
                  <a:cubicBezTo>
                    <a:pt x="554935" y="829780"/>
                    <a:pt x="555315" y="829113"/>
                    <a:pt x="555792" y="828351"/>
                  </a:cubicBezTo>
                  <a:cubicBezTo>
                    <a:pt x="555887" y="828161"/>
                    <a:pt x="555982" y="828065"/>
                    <a:pt x="556078" y="827875"/>
                  </a:cubicBezTo>
                  <a:cubicBezTo>
                    <a:pt x="556554" y="827208"/>
                    <a:pt x="557030" y="825303"/>
                    <a:pt x="556649" y="824541"/>
                  </a:cubicBezTo>
                  <a:cubicBezTo>
                    <a:pt x="556649" y="824446"/>
                    <a:pt x="556554" y="824255"/>
                    <a:pt x="556554" y="824065"/>
                  </a:cubicBezTo>
                  <a:cubicBezTo>
                    <a:pt x="556554" y="823208"/>
                    <a:pt x="556458" y="821779"/>
                    <a:pt x="553886" y="821017"/>
                  </a:cubicBezTo>
                  <a:lnTo>
                    <a:pt x="553696" y="820921"/>
                  </a:lnTo>
                  <a:cubicBezTo>
                    <a:pt x="553220" y="820731"/>
                    <a:pt x="553125" y="820731"/>
                    <a:pt x="552553" y="820445"/>
                  </a:cubicBezTo>
                  <a:cubicBezTo>
                    <a:pt x="552458" y="820350"/>
                    <a:pt x="552267" y="820255"/>
                    <a:pt x="552077" y="820159"/>
                  </a:cubicBezTo>
                  <a:cubicBezTo>
                    <a:pt x="551315" y="819683"/>
                    <a:pt x="550648" y="819397"/>
                    <a:pt x="550172" y="819683"/>
                  </a:cubicBezTo>
                  <a:cubicBezTo>
                    <a:pt x="549981" y="819778"/>
                    <a:pt x="549791" y="819969"/>
                    <a:pt x="549886" y="820445"/>
                  </a:cubicBezTo>
                  <a:cubicBezTo>
                    <a:pt x="549981" y="820826"/>
                    <a:pt x="550077" y="821112"/>
                    <a:pt x="550172" y="821398"/>
                  </a:cubicBezTo>
                  <a:cubicBezTo>
                    <a:pt x="550553" y="821683"/>
                    <a:pt x="550648" y="821874"/>
                    <a:pt x="550553" y="822350"/>
                  </a:cubicBezTo>
                  <a:close/>
                  <a:moveTo>
                    <a:pt x="551696" y="820921"/>
                  </a:moveTo>
                  <a:cubicBezTo>
                    <a:pt x="551887" y="821017"/>
                    <a:pt x="552077" y="821112"/>
                    <a:pt x="552172" y="821207"/>
                  </a:cubicBezTo>
                  <a:cubicBezTo>
                    <a:pt x="552839" y="821493"/>
                    <a:pt x="552934" y="821588"/>
                    <a:pt x="553506" y="821683"/>
                  </a:cubicBezTo>
                  <a:lnTo>
                    <a:pt x="553696" y="821779"/>
                  </a:lnTo>
                  <a:lnTo>
                    <a:pt x="553696" y="821779"/>
                  </a:lnTo>
                  <a:cubicBezTo>
                    <a:pt x="555696" y="822350"/>
                    <a:pt x="555696" y="823303"/>
                    <a:pt x="555696" y="824160"/>
                  </a:cubicBezTo>
                  <a:cubicBezTo>
                    <a:pt x="555696" y="824446"/>
                    <a:pt x="555696" y="824732"/>
                    <a:pt x="555792" y="824922"/>
                  </a:cubicBezTo>
                  <a:cubicBezTo>
                    <a:pt x="555982" y="825398"/>
                    <a:pt x="555601" y="827017"/>
                    <a:pt x="555315" y="827494"/>
                  </a:cubicBezTo>
                  <a:cubicBezTo>
                    <a:pt x="555220" y="827589"/>
                    <a:pt x="555125" y="827779"/>
                    <a:pt x="555030" y="827970"/>
                  </a:cubicBezTo>
                  <a:cubicBezTo>
                    <a:pt x="554839" y="828256"/>
                    <a:pt x="554459" y="828827"/>
                    <a:pt x="554363" y="828922"/>
                  </a:cubicBezTo>
                  <a:cubicBezTo>
                    <a:pt x="553982" y="828922"/>
                    <a:pt x="553125" y="828637"/>
                    <a:pt x="552744" y="827970"/>
                  </a:cubicBezTo>
                  <a:cubicBezTo>
                    <a:pt x="552458" y="827589"/>
                    <a:pt x="552267" y="827017"/>
                    <a:pt x="552172" y="826541"/>
                  </a:cubicBezTo>
                  <a:cubicBezTo>
                    <a:pt x="552077" y="826160"/>
                    <a:pt x="551887" y="825684"/>
                    <a:pt x="551696" y="825303"/>
                  </a:cubicBezTo>
                  <a:cubicBezTo>
                    <a:pt x="551315" y="824636"/>
                    <a:pt x="551410" y="823112"/>
                    <a:pt x="551505" y="822255"/>
                  </a:cubicBezTo>
                  <a:cubicBezTo>
                    <a:pt x="551505" y="821683"/>
                    <a:pt x="551410" y="821303"/>
                    <a:pt x="551220" y="820921"/>
                  </a:cubicBezTo>
                  <a:cubicBezTo>
                    <a:pt x="551124" y="820731"/>
                    <a:pt x="551029" y="820636"/>
                    <a:pt x="551029" y="820445"/>
                  </a:cubicBezTo>
                  <a:cubicBezTo>
                    <a:pt x="551220" y="820636"/>
                    <a:pt x="551505" y="820826"/>
                    <a:pt x="551696" y="820921"/>
                  </a:cubicBezTo>
                  <a:close/>
                  <a:moveTo>
                    <a:pt x="767628" y="298856"/>
                  </a:moveTo>
                  <a:cubicBezTo>
                    <a:pt x="767056" y="298285"/>
                    <a:pt x="764961" y="297713"/>
                    <a:pt x="764103" y="297523"/>
                  </a:cubicBezTo>
                  <a:cubicBezTo>
                    <a:pt x="763056" y="297237"/>
                    <a:pt x="760579" y="294665"/>
                    <a:pt x="760770" y="293617"/>
                  </a:cubicBezTo>
                  <a:cubicBezTo>
                    <a:pt x="760770" y="293332"/>
                    <a:pt x="760960" y="292855"/>
                    <a:pt x="761055" y="292284"/>
                  </a:cubicBezTo>
                  <a:cubicBezTo>
                    <a:pt x="761913" y="289045"/>
                    <a:pt x="762580" y="285712"/>
                    <a:pt x="761341" y="284854"/>
                  </a:cubicBezTo>
                  <a:cubicBezTo>
                    <a:pt x="760389" y="284188"/>
                    <a:pt x="758865" y="284092"/>
                    <a:pt x="757626" y="283997"/>
                  </a:cubicBezTo>
                  <a:cubicBezTo>
                    <a:pt x="756960" y="283902"/>
                    <a:pt x="756198" y="283902"/>
                    <a:pt x="755912" y="283711"/>
                  </a:cubicBezTo>
                  <a:cubicBezTo>
                    <a:pt x="755531" y="283521"/>
                    <a:pt x="755340" y="282949"/>
                    <a:pt x="755055" y="282473"/>
                  </a:cubicBezTo>
                  <a:cubicBezTo>
                    <a:pt x="754864" y="281997"/>
                    <a:pt x="754674" y="281521"/>
                    <a:pt x="754293" y="281235"/>
                  </a:cubicBezTo>
                  <a:cubicBezTo>
                    <a:pt x="754007" y="280949"/>
                    <a:pt x="753340" y="280663"/>
                    <a:pt x="752578" y="280378"/>
                  </a:cubicBezTo>
                  <a:cubicBezTo>
                    <a:pt x="751626" y="279997"/>
                    <a:pt x="750483" y="279425"/>
                    <a:pt x="750102" y="279044"/>
                  </a:cubicBezTo>
                  <a:cubicBezTo>
                    <a:pt x="749721" y="278663"/>
                    <a:pt x="749435" y="277996"/>
                    <a:pt x="749054" y="277330"/>
                  </a:cubicBezTo>
                  <a:cubicBezTo>
                    <a:pt x="748578" y="276472"/>
                    <a:pt x="748101" y="275615"/>
                    <a:pt x="747625" y="275139"/>
                  </a:cubicBezTo>
                  <a:cubicBezTo>
                    <a:pt x="746958" y="274567"/>
                    <a:pt x="746578" y="272662"/>
                    <a:pt x="746482" y="271996"/>
                  </a:cubicBezTo>
                  <a:lnTo>
                    <a:pt x="746482" y="271900"/>
                  </a:lnTo>
                  <a:cubicBezTo>
                    <a:pt x="746196" y="271234"/>
                    <a:pt x="745053" y="269710"/>
                    <a:pt x="744101" y="269329"/>
                  </a:cubicBezTo>
                  <a:cubicBezTo>
                    <a:pt x="743815" y="269233"/>
                    <a:pt x="743530" y="269233"/>
                    <a:pt x="743244" y="269329"/>
                  </a:cubicBezTo>
                  <a:cubicBezTo>
                    <a:pt x="742577" y="269614"/>
                    <a:pt x="737719" y="272662"/>
                    <a:pt x="737433" y="273901"/>
                  </a:cubicBezTo>
                  <a:cubicBezTo>
                    <a:pt x="737338" y="274282"/>
                    <a:pt x="737243" y="274853"/>
                    <a:pt x="737148" y="275615"/>
                  </a:cubicBezTo>
                  <a:cubicBezTo>
                    <a:pt x="737053" y="276472"/>
                    <a:pt x="736767" y="278377"/>
                    <a:pt x="736481" y="278663"/>
                  </a:cubicBezTo>
                  <a:cubicBezTo>
                    <a:pt x="730480" y="283235"/>
                    <a:pt x="730385" y="284092"/>
                    <a:pt x="730385" y="284378"/>
                  </a:cubicBezTo>
                  <a:cubicBezTo>
                    <a:pt x="730290" y="285331"/>
                    <a:pt x="729051" y="290474"/>
                    <a:pt x="728575" y="290950"/>
                  </a:cubicBezTo>
                  <a:cubicBezTo>
                    <a:pt x="728480" y="291046"/>
                    <a:pt x="727718" y="291331"/>
                    <a:pt x="727146" y="291617"/>
                  </a:cubicBezTo>
                  <a:cubicBezTo>
                    <a:pt x="723908" y="293141"/>
                    <a:pt x="722384" y="293998"/>
                    <a:pt x="722479" y="294856"/>
                  </a:cubicBezTo>
                  <a:cubicBezTo>
                    <a:pt x="722479" y="295141"/>
                    <a:pt x="722670" y="295427"/>
                    <a:pt x="723337" y="295618"/>
                  </a:cubicBezTo>
                  <a:cubicBezTo>
                    <a:pt x="727432" y="296665"/>
                    <a:pt x="730099" y="297808"/>
                    <a:pt x="730385" y="298189"/>
                  </a:cubicBezTo>
                  <a:cubicBezTo>
                    <a:pt x="730099" y="298951"/>
                    <a:pt x="728385" y="305143"/>
                    <a:pt x="729337" y="305905"/>
                  </a:cubicBezTo>
                  <a:cubicBezTo>
                    <a:pt x="729433" y="306000"/>
                    <a:pt x="729623" y="306000"/>
                    <a:pt x="729718" y="306000"/>
                  </a:cubicBezTo>
                  <a:cubicBezTo>
                    <a:pt x="729814" y="306000"/>
                    <a:pt x="729909" y="306000"/>
                    <a:pt x="730004" y="305905"/>
                  </a:cubicBezTo>
                  <a:cubicBezTo>
                    <a:pt x="730290" y="305714"/>
                    <a:pt x="731433" y="305333"/>
                    <a:pt x="732766" y="304857"/>
                  </a:cubicBezTo>
                  <a:cubicBezTo>
                    <a:pt x="737910" y="302952"/>
                    <a:pt x="740577" y="301904"/>
                    <a:pt x="741148" y="301333"/>
                  </a:cubicBezTo>
                  <a:cubicBezTo>
                    <a:pt x="741339" y="301142"/>
                    <a:pt x="741529" y="300952"/>
                    <a:pt x="741815" y="300666"/>
                  </a:cubicBezTo>
                  <a:cubicBezTo>
                    <a:pt x="742767" y="299713"/>
                    <a:pt x="744006" y="298570"/>
                    <a:pt x="744196" y="297808"/>
                  </a:cubicBezTo>
                  <a:cubicBezTo>
                    <a:pt x="744292" y="297618"/>
                    <a:pt x="744292" y="297237"/>
                    <a:pt x="744386" y="296951"/>
                  </a:cubicBezTo>
                  <a:cubicBezTo>
                    <a:pt x="744482" y="296380"/>
                    <a:pt x="744863" y="294475"/>
                    <a:pt x="745339" y="294379"/>
                  </a:cubicBezTo>
                  <a:cubicBezTo>
                    <a:pt x="747911" y="293808"/>
                    <a:pt x="749149" y="293903"/>
                    <a:pt x="749340" y="293998"/>
                  </a:cubicBezTo>
                  <a:lnTo>
                    <a:pt x="749435" y="294094"/>
                  </a:lnTo>
                  <a:cubicBezTo>
                    <a:pt x="750673" y="296094"/>
                    <a:pt x="750959" y="296761"/>
                    <a:pt x="750864" y="297046"/>
                  </a:cubicBezTo>
                  <a:lnTo>
                    <a:pt x="750864" y="297332"/>
                  </a:lnTo>
                  <a:cubicBezTo>
                    <a:pt x="750769" y="298189"/>
                    <a:pt x="750673" y="299618"/>
                    <a:pt x="752007" y="299809"/>
                  </a:cubicBezTo>
                  <a:cubicBezTo>
                    <a:pt x="753817" y="299999"/>
                    <a:pt x="756103" y="300666"/>
                    <a:pt x="756198" y="301047"/>
                  </a:cubicBezTo>
                  <a:cubicBezTo>
                    <a:pt x="756103" y="301809"/>
                    <a:pt x="756579" y="303238"/>
                    <a:pt x="757436" y="303809"/>
                  </a:cubicBezTo>
                  <a:cubicBezTo>
                    <a:pt x="757817" y="304095"/>
                    <a:pt x="758293" y="304095"/>
                    <a:pt x="758484" y="304000"/>
                  </a:cubicBezTo>
                  <a:cubicBezTo>
                    <a:pt x="758674" y="303904"/>
                    <a:pt x="758865" y="303904"/>
                    <a:pt x="759055" y="303809"/>
                  </a:cubicBezTo>
                  <a:cubicBezTo>
                    <a:pt x="759912" y="303523"/>
                    <a:pt x="760865" y="303142"/>
                    <a:pt x="761532" y="303523"/>
                  </a:cubicBezTo>
                  <a:cubicBezTo>
                    <a:pt x="761722" y="303619"/>
                    <a:pt x="761913" y="303714"/>
                    <a:pt x="762103" y="303809"/>
                  </a:cubicBezTo>
                  <a:cubicBezTo>
                    <a:pt x="763342" y="304476"/>
                    <a:pt x="765342" y="305619"/>
                    <a:pt x="766485" y="304190"/>
                  </a:cubicBezTo>
                  <a:cubicBezTo>
                    <a:pt x="767628" y="302857"/>
                    <a:pt x="768294" y="299523"/>
                    <a:pt x="767628" y="298856"/>
                  </a:cubicBezTo>
                  <a:close/>
                  <a:moveTo>
                    <a:pt x="762770" y="303047"/>
                  </a:moveTo>
                  <a:cubicBezTo>
                    <a:pt x="762580" y="302952"/>
                    <a:pt x="762294" y="302761"/>
                    <a:pt x="762199" y="302761"/>
                  </a:cubicBezTo>
                  <a:cubicBezTo>
                    <a:pt x="761151" y="302285"/>
                    <a:pt x="759912" y="302666"/>
                    <a:pt x="758960" y="303047"/>
                  </a:cubicBezTo>
                  <a:cubicBezTo>
                    <a:pt x="758769" y="303142"/>
                    <a:pt x="758579" y="303142"/>
                    <a:pt x="758389" y="303238"/>
                  </a:cubicBezTo>
                  <a:cubicBezTo>
                    <a:pt x="758389" y="303238"/>
                    <a:pt x="758293" y="303238"/>
                    <a:pt x="758103" y="303142"/>
                  </a:cubicBezTo>
                  <a:cubicBezTo>
                    <a:pt x="757626" y="302761"/>
                    <a:pt x="757150" y="301618"/>
                    <a:pt x="757150" y="301047"/>
                  </a:cubicBezTo>
                  <a:cubicBezTo>
                    <a:pt x="757246" y="299523"/>
                    <a:pt x="752292" y="299047"/>
                    <a:pt x="752197" y="299047"/>
                  </a:cubicBezTo>
                  <a:cubicBezTo>
                    <a:pt x="751721" y="299047"/>
                    <a:pt x="751816" y="298189"/>
                    <a:pt x="751816" y="297427"/>
                  </a:cubicBezTo>
                  <a:lnTo>
                    <a:pt x="751816" y="297142"/>
                  </a:lnTo>
                  <a:cubicBezTo>
                    <a:pt x="751816" y="296475"/>
                    <a:pt x="751054" y="295141"/>
                    <a:pt x="750293" y="293808"/>
                  </a:cubicBezTo>
                  <a:lnTo>
                    <a:pt x="750197" y="293713"/>
                  </a:lnTo>
                  <a:cubicBezTo>
                    <a:pt x="750006" y="293427"/>
                    <a:pt x="749626" y="292760"/>
                    <a:pt x="745244" y="293713"/>
                  </a:cubicBezTo>
                  <a:cubicBezTo>
                    <a:pt x="744292" y="293903"/>
                    <a:pt x="743910" y="295237"/>
                    <a:pt x="743530" y="296951"/>
                  </a:cubicBezTo>
                  <a:cubicBezTo>
                    <a:pt x="743434" y="297237"/>
                    <a:pt x="743434" y="297523"/>
                    <a:pt x="743339" y="297808"/>
                  </a:cubicBezTo>
                  <a:cubicBezTo>
                    <a:pt x="743149" y="298380"/>
                    <a:pt x="741910" y="299523"/>
                    <a:pt x="741148" y="300285"/>
                  </a:cubicBezTo>
                  <a:cubicBezTo>
                    <a:pt x="740862" y="300571"/>
                    <a:pt x="740672" y="300761"/>
                    <a:pt x="740481" y="300952"/>
                  </a:cubicBezTo>
                  <a:cubicBezTo>
                    <a:pt x="740005" y="301428"/>
                    <a:pt x="734957" y="303333"/>
                    <a:pt x="732480" y="304285"/>
                  </a:cubicBezTo>
                  <a:cubicBezTo>
                    <a:pt x="731337" y="304762"/>
                    <a:pt x="730385" y="305047"/>
                    <a:pt x="729909" y="305238"/>
                  </a:cubicBezTo>
                  <a:cubicBezTo>
                    <a:pt x="729814" y="304095"/>
                    <a:pt x="730861" y="299332"/>
                    <a:pt x="731243" y="298475"/>
                  </a:cubicBezTo>
                  <a:cubicBezTo>
                    <a:pt x="731337" y="298380"/>
                    <a:pt x="731337" y="298189"/>
                    <a:pt x="731243" y="297904"/>
                  </a:cubicBezTo>
                  <a:cubicBezTo>
                    <a:pt x="730671" y="296761"/>
                    <a:pt x="725718" y="295427"/>
                    <a:pt x="723622" y="294856"/>
                  </a:cubicBezTo>
                  <a:cubicBezTo>
                    <a:pt x="723432" y="294760"/>
                    <a:pt x="723337" y="294760"/>
                    <a:pt x="723337" y="294760"/>
                  </a:cubicBezTo>
                  <a:lnTo>
                    <a:pt x="723337" y="294760"/>
                  </a:lnTo>
                  <a:cubicBezTo>
                    <a:pt x="723527" y="294189"/>
                    <a:pt x="726385" y="292855"/>
                    <a:pt x="727528" y="292284"/>
                  </a:cubicBezTo>
                  <a:cubicBezTo>
                    <a:pt x="728575" y="291808"/>
                    <a:pt x="728956" y="291617"/>
                    <a:pt x="729147" y="291427"/>
                  </a:cubicBezTo>
                  <a:cubicBezTo>
                    <a:pt x="729909" y="290760"/>
                    <a:pt x="731147" y="285045"/>
                    <a:pt x="731243" y="284283"/>
                  </a:cubicBezTo>
                  <a:cubicBezTo>
                    <a:pt x="731337" y="283997"/>
                    <a:pt x="732576" y="282568"/>
                    <a:pt x="737053" y="279139"/>
                  </a:cubicBezTo>
                  <a:cubicBezTo>
                    <a:pt x="737624" y="278758"/>
                    <a:pt x="737815" y="277520"/>
                    <a:pt x="738005" y="275520"/>
                  </a:cubicBezTo>
                  <a:cubicBezTo>
                    <a:pt x="738100" y="274853"/>
                    <a:pt x="738196" y="274282"/>
                    <a:pt x="738291" y="273996"/>
                  </a:cubicBezTo>
                  <a:cubicBezTo>
                    <a:pt x="738481" y="273234"/>
                    <a:pt x="742767" y="270376"/>
                    <a:pt x="743530" y="269995"/>
                  </a:cubicBezTo>
                  <a:cubicBezTo>
                    <a:pt x="743910" y="269995"/>
                    <a:pt x="745244" y="271329"/>
                    <a:pt x="745530" y="272091"/>
                  </a:cubicBezTo>
                  <a:cubicBezTo>
                    <a:pt x="745625" y="272472"/>
                    <a:pt x="746006" y="274758"/>
                    <a:pt x="746863" y="275615"/>
                  </a:cubicBezTo>
                  <a:cubicBezTo>
                    <a:pt x="747340" y="275996"/>
                    <a:pt x="747721" y="276853"/>
                    <a:pt x="748197" y="277615"/>
                  </a:cubicBezTo>
                  <a:cubicBezTo>
                    <a:pt x="748578" y="278377"/>
                    <a:pt x="748959" y="279044"/>
                    <a:pt x="749435" y="279520"/>
                  </a:cubicBezTo>
                  <a:cubicBezTo>
                    <a:pt x="749911" y="280092"/>
                    <a:pt x="751149" y="280568"/>
                    <a:pt x="752197" y="281044"/>
                  </a:cubicBezTo>
                  <a:cubicBezTo>
                    <a:pt x="752864" y="281330"/>
                    <a:pt x="753531" y="281616"/>
                    <a:pt x="753721" y="281806"/>
                  </a:cubicBezTo>
                  <a:cubicBezTo>
                    <a:pt x="753911" y="281997"/>
                    <a:pt x="754102" y="282378"/>
                    <a:pt x="754293" y="282759"/>
                  </a:cubicBezTo>
                  <a:cubicBezTo>
                    <a:pt x="754578" y="283330"/>
                    <a:pt x="754864" y="283997"/>
                    <a:pt x="755436" y="284378"/>
                  </a:cubicBezTo>
                  <a:cubicBezTo>
                    <a:pt x="755912" y="284664"/>
                    <a:pt x="756579" y="284664"/>
                    <a:pt x="757531" y="284759"/>
                  </a:cubicBezTo>
                  <a:cubicBezTo>
                    <a:pt x="758674" y="284854"/>
                    <a:pt x="760008" y="284950"/>
                    <a:pt x="760770" y="285521"/>
                  </a:cubicBezTo>
                  <a:cubicBezTo>
                    <a:pt x="761722" y="286188"/>
                    <a:pt x="760579" y="290379"/>
                    <a:pt x="760198" y="292189"/>
                  </a:cubicBezTo>
                  <a:cubicBezTo>
                    <a:pt x="760008" y="292855"/>
                    <a:pt x="759912" y="293332"/>
                    <a:pt x="759912" y="293617"/>
                  </a:cubicBezTo>
                  <a:cubicBezTo>
                    <a:pt x="759722" y="295141"/>
                    <a:pt x="762484" y="297999"/>
                    <a:pt x="763818" y="298380"/>
                  </a:cubicBezTo>
                  <a:cubicBezTo>
                    <a:pt x="765342" y="298761"/>
                    <a:pt x="766675" y="299237"/>
                    <a:pt x="766866" y="299428"/>
                  </a:cubicBezTo>
                  <a:cubicBezTo>
                    <a:pt x="767056" y="299809"/>
                    <a:pt x="766771" y="302571"/>
                    <a:pt x="765818" y="303714"/>
                  </a:cubicBezTo>
                  <a:cubicBezTo>
                    <a:pt x="765246" y="304381"/>
                    <a:pt x="764009" y="303809"/>
                    <a:pt x="762770" y="303047"/>
                  </a:cubicBezTo>
                  <a:close/>
                  <a:moveTo>
                    <a:pt x="2183234" y="953319"/>
                  </a:moveTo>
                  <a:cubicBezTo>
                    <a:pt x="2183805" y="952462"/>
                    <a:pt x="2184377" y="951700"/>
                    <a:pt x="2184662" y="951319"/>
                  </a:cubicBezTo>
                  <a:cubicBezTo>
                    <a:pt x="2185710" y="949985"/>
                    <a:pt x="2190187" y="941317"/>
                    <a:pt x="2190377" y="940937"/>
                  </a:cubicBezTo>
                  <a:lnTo>
                    <a:pt x="2190472" y="940841"/>
                  </a:lnTo>
                  <a:lnTo>
                    <a:pt x="2190472" y="940746"/>
                  </a:lnTo>
                  <a:cubicBezTo>
                    <a:pt x="2189711" y="936650"/>
                    <a:pt x="2189520" y="932745"/>
                    <a:pt x="2190091" y="932364"/>
                  </a:cubicBezTo>
                  <a:cubicBezTo>
                    <a:pt x="2190567" y="932174"/>
                    <a:pt x="2191425" y="931888"/>
                    <a:pt x="2192187" y="931602"/>
                  </a:cubicBezTo>
                  <a:cubicBezTo>
                    <a:pt x="2193616" y="931126"/>
                    <a:pt x="2195140" y="930649"/>
                    <a:pt x="2195806" y="930078"/>
                  </a:cubicBezTo>
                  <a:cubicBezTo>
                    <a:pt x="2195997" y="929887"/>
                    <a:pt x="2196283" y="929697"/>
                    <a:pt x="2196568" y="929411"/>
                  </a:cubicBezTo>
                  <a:cubicBezTo>
                    <a:pt x="2197997" y="928268"/>
                    <a:pt x="2200092" y="926554"/>
                    <a:pt x="2200188" y="925125"/>
                  </a:cubicBezTo>
                  <a:cubicBezTo>
                    <a:pt x="2200188" y="924458"/>
                    <a:pt x="2199712" y="923696"/>
                    <a:pt x="2199140" y="922934"/>
                  </a:cubicBezTo>
                  <a:cubicBezTo>
                    <a:pt x="2198759" y="922458"/>
                    <a:pt x="2198187" y="921505"/>
                    <a:pt x="2198283" y="921315"/>
                  </a:cubicBezTo>
                  <a:cubicBezTo>
                    <a:pt x="2198569" y="921124"/>
                    <a:pt x="2198950" y="920743"/>
                    <a:pt x="2199330" y="920362"/>
                  </a:cubicBezTo>
                  <a:cubicBezTo>
                    <a:pt x="2200379" y="919410"/>
                    <a:pt x="2201902" y="917886"/>
                    <a:pt x="2203236" y="917886"/>
                  </a:cubicBezTo>
                  <a:cubicBezTo>
                    <a:pt x="2203617" y="917886"/>
                    <a:pt x="2204093" y="917886"/>
                    <a:pt x="2204474" y="917886"/>
                  </a:cubicBezTo>
                  <a:cubicBezTo>
                    <a:pt x="2207141" y="917981"/>
                    <a:pt x="2208761" y="917886"/>
                    <a:pt x="2209332" y="917219"/>
                  </a:cubicBezTo>
                  <a:cubicBezTo>
                    <a:pt x="2209427" y="917124"/>
                    <a:pt x="2209522" y="917029"/>
                    <a:pt x="2209522" y="916933"/>
                  </a:cubicBezTo>
                  <a:cubicBezTo>
                    <a:pt x="2209904" y="916457"/>
                    <a:pt x="2210570" y="915695"/>
                    <a:pt x="2209332" y="914743"/>
                  </a:cubicBezTo>
                  <a:cubicBezTo>
                    <a:pt x="2208379" y="913981"/>
                    <a:pt x="2206284" y="911314"/>
                    <a:pt x="2205903" y="909695"/>
                  </a:cubicBezTo>
                  <a:cubicBezTo>
                    <a:pt x="2205712" y="908933"/>
                    <a:pt x="2205426" y="908266"/>
                    <a:pt x="2205141" y="907599"/>
                  </a:cubicBezTo>
                  <a:cubicBezTo>
                    <a:pt x="2204760" y="906837"/>
                    <a:pt x="2204379" y="906075"/>
                    <a:pt x="2204379" y="905122"/>
                  </a:cubicBezTo>
                  <a:cubicBezTo>
                    <a:pt x="2204379" y="904646"/>
                    <a:pt x="2204474" y="904265"/>
                    <a:pt x="2204570" y="903884"/>
                  </a:cubicBezTo>
                  <a:cubicBezTo>
                    <a:pt x="2204760" y="902741"/>
                    <a:pt x="2204855" y="901598"/>
                    <a:pt x="2204188" y="900550"/>
                  </a:cubicBezTo>
                  <a:cubicBezTo>
                    <a:pt x="2203903" y="900074"/>
                    <a:pt x="2203331" y="899503"/>
                    <a:pt x="2202760" y="898931"/>
                  </a:cubicBezTo>
                  <a:cubicBezTo>
                    <a:pt x="2201807" y="897883"/>
                    <a:pt x="2200664" y="896741"/>
                    <a:pt x="2200188" y="895407"/>
                  </a:cubicBezTo>
                  <a:cubicBezTo>
                    <a:pt x="2199330" y="892930"/>
                    <a:pt x="2199807" y="888835"/>
                    <a:pt x="2200092" y="887216"/>
                  </a:cubicBezTo>
                  <a:cubicBezTo>
                    <a:pt x="2200188" y="886358"/>
                    <a:pt x="2200283" y="885311"/>
                    <a:pt x="2200283" y="884263"/>
                  </a:cubicBezTo>
                  <a:cubicBezTo>
                    <a:pt x="2200379" y="883215"/>
                    <a:pt x="2200379" y="881691"/>
                    <a:pt x="2200569" y="881120"/>
                  </a:cubicBezTo>
                  <a:cubicBezTo>
                    <a:pt x="2201807" y="882548"/>
                    <a:pt x="2206951" y="883596"/>
                    <a:pt x="2208094" y="882929"/>
                  </a:cubicBezTo>
                  <a:cubicBezTo>
                    <a:pt x="2208379" y="882739"/>
                    <a:pt x="2208570" y="882358"/>
                    <a:pt x="2208284" y="881977"/>
                  </a:cubicBezTo>
                  <a:cubicBezTo>
                    <a:pt x="2206855" y="879691"/>
                    <a:pt x="2206093" y="877595"/>
                    <a:pt x="2206474" y="877119"/>
                  </a:cubicBezTo>
                  <a:cubicBezTo>
                    <a:pt x="2206569" y="877024"/>
                    <a:pt x="2206855" y="877024"/>
                    <a:pt x="2207046" y="877024"/>
                  </a:cubicBezTo>
                  <a:cubicBezTo>
                    <a:pt x="2207618" y="877119"/>
                    <a:pt x="2208189" y="877214"/>
                    <a:pt x="2208665" y="877309"/>
                  </a:cubicBezTo>
                  <a:cubicBezTo>
                    <a:pt x="2210475" y="877691"/>
                    <a:pt x="2211999" y="878071"/>
                    <a:pt x="2212761" y="876547"/>
                  </a:cubicBezTo>
                  <a:cubicBezTo>
                    <a:pt x="2213142" y="875881"/>
                    <a:pt x="2212952" y="874738"/>
                    <a:pt x="2212285" y="873214"/>
                  </a:cubicBezTo>
                  <a:cubicBezTo>
                    <a:pt x="2211618" y="871690"/>
                    <a:pt x="2210284" y="869404"/>
                    <a:pt x="2209617" y="869213"/>
                  </a:cubicBezTo>
                  <a:cubicBezTo>
                    <a:pt x="2209332" y="869118"/>
                    <a:pt x="2208855" y="869118"/>
                    <a:pt x="2208189" y="869023"/>
                  </a:cubicBezTo>
                  <a:cubicBezTo>
                    <a:pt x="2207236" y="868928"/>
                    <a:pt x="2205712" y="868737"/>
                    <a:pt x="2205236" y="868451"/>
                  </a:cubicBezTo>
                  <a:cubicBezTo>
                    <a:pt x="2204950" y="868261"/>
                    <a:pt x="2204474" y="867213"/>
                    <a:pt x="2204093" y="866261"/>
                  </a:cubicBezTo>
                  <a:cubicBezTo>
                    <a:pt x="2203331" y="864546"/>
                    <a:pt x="2202760" y="863403"/>
                    <a:pt x="2202093" y="863117"/>
                  </a:cubicBezTo>
                  <a:cubicBezTo>
                    <a:pt x="2201902" y="863022"/>
                    <a:pt x="2201617" y="862927"/>
                    <a:pt x="2201235" y="862832"/>
                  </a:cubicBezTo>
                  <a:cubicBezTo>
                    <a:pt x="2200092" y="862450"/>
                    <a:pt x="2197902" y="861688"/>
                    <a:pt x="2197616" y="860926"/>
                  </a:cubicBezTo>
                  <a:cubicBezTo>
                    <a:pt x="2197235" y="859879"/>
                    <a:pt x="2196759" y="856640"/>
                    <a:pt x="2196759" y="856640"/>
                  </a:cubicBezTo>
                  <a:lnTo>
                    <a:pt x="2196568" y="856354"/>
                  </a:lnTo>
                  <a:cubicBezTo>
                    <a:pt x="2195711" y="855116"/>
                    <a:pt x="2194949" y="854068"/>
                    <a:pt x="2193996" y="854164"/>
                  </a:cubicBezTo>
                  <a:cubicBezTo>
                    <a:pt x="2193711" y="854164"/>
                    <a:pt x="2193330" y="854354"/>
                    <a:pt x="2193044" y="854830"/>
                  </a:cubicBezTo>
                  <a:cubicBezTo>
                    <a:pt x="2192663" y="855402"/>
                    <a:pt x="2192473" y="856354"/>
                    <a:pt x="2192187" y="857212"/>
                  </a:cubicBezTo>
                  <a:cubicBezTo>
                    <a:pt x="2191901" y="858259"/>
                    <a:pt x="2191615" y="859403"/>
                    <a:pt x="2191139" y="859783"/>
                  </a:cubicBezTo>
                  <a:cubicBezTo>
                    <a:pt x="2190854" y="860069"/>
                    <a:pt x="2190377" y="860355"/>
                    <a:pt x="2189901" y="860736"/>
                  </a:cubicBezTo>
                  <a:cubicBezTo>
                    <a:pt x="2188948" y="861403"/>
                    <a:pt x="2187901" y="862260"/>
                    <a:pt x="2187234" y="863117"/>
                  </a:cubicBezTo>
                  <a:cubicBezTo>
                    <a:pt x="2186281" y="864355"/>
                    <a:pt x="2183328" y="868928"/>
                    <a:pt x="2183328" y="870166"/>
                  </a:cubicBezTo>
                  <a:cubicBezTo>
                    <a:pt x="2183234" y="870928"/>
                    <a:pt x="2182948" y="872357"/>
                    <a:pt x="2182757" y="873023"/>
                  </a:cubicBezTo>
                  <a:cubicBezTo>
                    <a:pt x="2181519" y="872833"/>
                    <a:pt x="2178947" y="872547"/>
                    <a:pt x="2178185" y="873499"/>
                  </a:cubicBezTo>
                  <a:lnTo>
                    <a:pt x="2177709" y="874166"/>
                  </a:lnTo>
                  <a:cubicBezTo>
                    <a:pt x="2176851" y="875214"/>
                    <a:pt x="2175518" y="876833"/>
                    <a:pt x="2174566" y="877691"/>
                  </a:cubicBezTo>
                  <a:cubicBezTo>
                    <a:pt x="2173613" y="878548"/>
                    <a:pt x="2168660" y="883596"/>
                    <a:pt x="2168279" y="884644"/>
                  </a:cubicBezTo>
                  <a:cubicBezTo>
                    <a:pt x="2167993" y="885596"/>
                    <a:pt x="2165041" y="891597"/>
                    <a:pt x="2162945" y="892930"/>
                  </a:cubicBezTo>
                  <a:cubicBezTo>
                    <a:pt x="2161326" y="893978"/>
                    <a:pt x="2157516" y="895216"/>
                    <a:pt x="2155135" y="895883"/>
                  </a:cubicBezTo>
                  <a:cubicBezTo>
                    <a:pt x="2154087" y="896264"/>
                    <a:pt x="2153230" y="896455"/>
                    <a:pt x="2152944" y="896645"/>
                  </a:cubicBezTo>
                  <a:cubicBezTo>
                    <a:pt x="2152849" y="896645"/>
                    <a:pt x="2145610" y="900550"/>
                    <a:pt x="2145514" y="902741"/>
                  </a:cubicBezTo>
                  <a:cubicBezTo>
                    <a:pt x="2145419" y="903789"/>
                    <a:pt x="2145610" y="905503"/>
                    <a:pt x="2145705" y="906837"/>
                  </a:cubicBezTo>
                  <a:cubicBezTo>
                    <a:pt x="2145800" y="907694"/>
                    <a:pt x="2145800" y="908551"/>
                    <a:pt x="2145800" y="908933"/>
                  </a:cubicBezTo>
                  <a:cubicBezTo>
                    <a:pt x="2145800" y="909599"/>
                    <a:pt x="2144752" y="910552"/>
                    <a:pt x="2143514" y="910742"/>
                  </a:cubicBezTo>
                  <a:cubicBezTo>
                    <a:pt x="2143038" y="910837"/>
                    <a:pt x="2142180" y="910361"/>
                    <a:pt x="2141419" y="909980"/>
                  </a:cubicBezTo>
                  <a:cubicBezTo>
                    <a:pt x="2140180" y="909313"/>
                    <a:pt x="2138847" y="908647"/>
                    <a:pt x="2137895" y="909313"/>
                  </a:cubicBezTo>
                  <a:cubicBezTo>
                    <a:pt x="2136752" y="910171"/>
                    <a:pt x="2134656" y="910647"/>
                    <a:pt x="2134275" y="910361"/>
                  </a:cubicBezTo>
                  <a:cubicBezTo>
                    <a:pt x="2133704" y="909980"/>
                    <a:pt x="2132275" y="909028"/>
                    <a:pt x="2130274" y="910361"/>
                  </a:cubicBezTo>
                  <a:cubicBezTo>
                    <a:pt x="2128465" y="911504"/>
                    <a:pt x="2126941" y="914076"/>
                    <a:pt x="2126845" y="915314"/>
                  </a:cubicBezTo>
                  <a:cubicBezTo>
                    <a:pt x="2126750" y="916076"/>
                    <a:pt x="2127321" y="917505"/>
                    <a:pt x="2127798" y="918934"/>
                  </a:cubicBezTo>
                  <a:cubicBezTo>
                    <a:pt x="2128084" y="919886"/>
                    <a:pt x="2128465" y="920743"/>
                    <a:pt x="2128465" y="921124"/>
                  </a:cubicBezTo>
                  <a:lnTo>
                    <a:pt x="2128560" y="921696"/>
                  </a:lnTo>
                  <a:cubicBezTo>
                    <a:pt x="2128750" y="923125"/>
                    <a:pt x="2129036" y="925411"/>
                    <a:pt x="2129798" y="926744"/>
                  </a:cubicBezTo>
                  <a:cubicBezTo>
                    <a:pt x="2130084" y="927316"/>
                    <a:pt x="2130560" y="927887"/>
                    <a:pt x="2131036" y="928363"/>
                  </a:cubicBezTo>
                  <a:cubicBezTo>
                    <a:pt x="2131798" y="929221"/>
                    <a:pt x="2132561" y="929983"/>
                    <a:pt x="2132655" y="931221"/>
                  </a:cubicBezTo>
                  <a:cubicBezTo>
                    <a:pt x="2132655" y="932459"/>
                    <a:pt x="2133037" y="933316"/>
                    <a:pt x="2133322" y="933983"/>
                  </a:cubicBezTo>
                  <a:cubicBezTo>
                    <a:pt x="2133608" y="934555"/>
                    <a:pt x="2133799" y="935031"/>
                    <a:pt x="2133704" y="935603"/>
                  </a:cubicBezTo>
                  <a:cubicBezTo>
                    <a:pt x="2133704" y="935983"/>
                    <a:pt x="2133608" y="936365"/>
                    <a:pt x="2133513" y="936745"/>
                  </a:cubicBezTo>
                  <a:cubicBezTo>
                    <a:pt x="2133322" y="937698"/>
                    <a:pt x="2133037" y="938650"/>
                    <a:pt x="2133799" y="939603"/>
                  </a:cubicBezTo>
                  <a:cubicBezTo>
                    <a:pt x="2134560" y="940651"/>
                    <a:pt x="2134942" y="941699"/>
                    <a:pt x="2135037" y="943318"/>
                  </a:cubicBezTo>
                  <a:cubicBezTo>
                    <a:pt x="2135037" y="943699"/>
                    <a:pt x="2135037" y="944270"/>
                    <a:pt x="2135037" y="944842"/>
                  </a:cubicBezTo>
                  <a:cubicBezTo>
                    <a:pt x="2134942" y="946556"/>
                    <a:pt x="2134846" y="948557"/>
                    <a:pt x="2136275" y="949318"/>
                  </a:cubicBezTo>
                  <a:cubicBezTo>
                    <a:pt x="2137799" y="950176"/>
                    <a:pt x="2141609" y="951224"/>
                    <a:pt x="2142942" y="950652"/>
                  </a:cubicBezTo>
                  <a:cubicBezTo>
                    <a:pt x="2143419" y="950462"/>
                    <a:pt x="2143895" y="950080"/>
                    <a:pt x="2144467" y="949509"/>
                  </a:cubicBezTo>
                  <a:cubicBezTo>
                    <a:pt x="2145610" y="948557"/>
                    <a:pt x="2146371" y="947890"/>
                    <a:pt x="2146943" y="948366"/>
                  </a:cubicBezTo>
                  <a:cubicBezTo>
                    <a:pt x="2148372" y="949414"/>
                    <a:pt x="2148753" y="949985"/>
                    <a:pt x="2148562" y="951509"/>
                  </a:cubicBezTo>
                  <a:cubicBezTo>
                    <a:pt x="2148467" y="953128"/>
                    <a:pt x="2149515" y="954081"/>
                    <a:pt x="2151325" y="954081"/>
                  </a:cubicBezTo>
                  <a:cubicBezTo>
                    <a:pt x="2152467" y="954081"/>
                    <a:pt x="2154944" y="953605"/>
                    <a:pt x="2156182" y="952938"/>
                  </a:cubicBezTo>
                  <a:cubicBezTo>
                    <a:pt x="2156849" y="952557"/>
                    <a:pt x="2158373" y="952557"/>
                    <a:pt x="2159230" y="952843"/>
                  </a:cubicBezTo>
                  <a:cubicBezTo>
                    <a:pt x="2159421" y="952938"/>
                    <a:pt x="2159707" y="953033"/>
                    <a:pt x="2159802" y="953319"/>
                  </a:cubicBezTo>
                  <a:cubicBezTo>
                    <a:pt x="2159993" y="954748"/>
                    <a:pt x="2161040" y="956081"/>
                    <a:pt x="2162659" y="955891"/>
                  </a:cubicBezTo>
                  <a:cubicBezTo>
                    <a:pt x="2163326" y="955795"/>
                    <a:pt x="2163993" y="955605"/>
                    <a:pt x="2164660" y="955415"/>
                  </a:cubicBezTo>
                  <a:cubicBezTo>
                    <a:pt x="2165421" y="955224"/>
                    <a:pt x="2166279" y="955033"/>
                    <a:pt x="2166755" y="955033"/>
                  </a:cubicBezTo>
                  <a:cubicBezTo>
                    <a:pt x="2166850" y="955033"/>
                    <a:pt x="2166946" y="955033"/>
                    <a:pt x="2167136" y="955033"/>
                  </a:cubicBezTo>
                  <a:cubicBezTo>
                    <a:pt x="2167898" y="955033"/>
                    <a:pt x="2169041" y="954938"/>
                    <a:pt x="2169708" y="955605"/>
                  </a:cubicBezTo>
                  <a:cubicBezTo>
                    <a:pt x="2170089" y="955986"/>
                    <a:pt x="2170184" y="956558"/>
                    <a:pt x="2170089" y="957224"/>
                  </a:cubicBezTo>
                  <a:cubicBezTo>
                    <a:pt x="2169994" y="957891"/>
                    <a:pt x="2169898" y="958653"/>
                    <a:pt x="2169708" y="959320"/>
                  </a:cubicBezTo>
                  <a:cubicBezTo>
                    <a:pt x="2169327" y="961511"/>
                    <a:pt x="2168946" y="963225"/>
                    <a:pt x="2169803" y="963892"/>
                  </a:cubicBezTo>
                  <a:cubicBezTo>
                    <a:pt x="2169994" y="964082"/>
                    <a:pt x="2170279" y="964178"/>
                    <a:pt x="2170565" y="964178"/>
                  </a:cubicBezTo>
                  <a:cubicBezTo>
                    <a:pt x="2170755" y="964178"/>
                    <a:pt x="2170946" y="964178"/>
                    <a:pt x="2171137" y="964082"/>
                  </a:cubicBezTo>
                  <a:cubicBezTo>
                    <a:pt x="2173613" y="963416"/>
                    <a:pt x="2178280" y="959796"/>
                    <a:pt x="2179423" y="958462"/>
                  </a:cubicBezTo>
                  <a:cubicBezTo>
                    <a:pt x="2180471" y="957224"/>
                    <a:pt x="2181995" y="955033"/>
                    <a:pt x="2183234" y="953319"/>
                  </a:cubicBezTo>
                  <a:close/>
                  <a:moveTo>
                    <a:pt x="2175232" y="877881"/>
                  </a:moveTo>
                  <a:cubicBezTo>
                    <a:pt x="2176280" y="876928"/>
                    <a:pt x="2177614" y="875309"/>
                    <a:pt x="2178471" y="874262"/>
                  </a:cubicBezTo>
                  <a:lnTo>
                    <a:pt x="2178947" y="873690"/>
                  </a:lnTo>
                  <a:cubicBezTo>
                    <a:pt x="2179137" y="873499"/>
                    <a:pt x="2179804" y="873404"/>
                    <a:pt x="2180757" y="873404"/>
                  </a:cubicBezTo>
                  <a:lnTo>
                    <a:pt x="2180662" y="874642"/>
                  </a:lnTo>
                  <a:cubicBezTo>
                    <a:pt x="2180662" y="874833"/>
                    <a:pt x="2180662" y="875214"/>
                    <a:pt x="2180757" y="875881"/>
                  </a:cubicBezTo>
                  <a:cubicBezTo>
                    <a:pt x="2180852" y="876643"/>
                    <a:pt x="2180947" y="878643"/>
                    <a:pt x="2180852" y="879405"/>
                  </a:cubicBezTo>
                  <a:cubicBezTo>
                    <a:pt x="2180566" y="879119"/>
                    <a:pt x="2180186" y="878548"/>
                    <a:pt x="2179900" y="878167"/>
                  </a:cubicBezTo>
                  <a:cubicBezTo>
                    <a:pt x="2179423" y="877309"/>
                    <a:pt x="2178947" y="876738"/>
                    <a:pt x="2178376" y="876738"/>
                  </a:cubicBezTo>
                  <a:cubicBezTo>
                    <a:pt x="2176851" y="876738"/>
                    <a:pt x="2176661" y="880167"/>
                    <a:pt x="2176661" y="880167"/>
                  </a:cubicBezTo>
                  <a:cubicBezTo>
                    <a:pt x="2176566" y="881500"/>
                    <a:pt x="2175995" y="883691"/>
                    <a:pt x="2175613" y="884072"/>
                  </a:cubicBezTo>
                  <a:cubicBezTo>
                    <a:pt x="2174756" y="883215"/>
                    <a:pt x="2172946" y="881500"/>
                    <a:pt x="2172375" y="880929"/>
                  </a:cubicBezTo>
                  <a:cubicBezTo>
                    <a:pt x="2173518" y="879691"/>
                    <a:pt x="2174661" y="878453"/>
                    <a:pt x="2175232" y="877881"/>
                  </a:cubicBezTo>
                  <a:close/>
                  <a:moveTo>
                    <a:pt x="2133799" y="910742"/>
                  </a:moveTo>
                  <a:cubicBezTo>
                    <a:pt x="2134751" y="911409"/>
                    <a:pt x="2137323" y="910552"/>
                    <a:pt x="2138561" y="909599"/>
                  </a:cubicBezTo>
                  <a:cubicBezTo>
                    <a:pt x="2138942" y="909313"/>
                    <a:pt x="2140180" y="909885"/>
                    <a:pt x="2141037" y="910361"/>
                  </a:cubicBezTo>
                  <a:cubicBezTo>
                    <a:pt x="2141990" y="910837"/>
                    <a:pt x="2142942" y="911314"/>
                    <a:pt x="2143705" y="911218"/>
                  </a:cubicBezTo>
                  <a:cubicBezTo>
                    <a:pt x="2145228" y="910933"/>
                    <a:pt x="2146657" y="909790"/>
                    <a:pt x="2146753" y="908647"/>
                  </a:cubicBezTo>
                  <a:cubicBezTo>
                    <a:pt x="2146753" y="908266"/>
                    <a:pt x="2146753" y="907504"/>
                    <a:pt x="2146657" y="906456"/>
                  </a:cubicBezTo>
                  <a:cubicBezTo>
                    <a:pt x="2146562" y="905122"/>
                    <a:pt x="2146467" y="903503"/>
                    <a:pt x="2146467" y="902455"/>
                  </a:cubicBezTo>
                  <a:cubicBezTo>
                    <a:pt x="2146562" y="901122"/>
                    <a:pt x="2151991" y="897788"/>
                    <a:pt x="2153420" y="897121"/>
                  </a:cubicBezTo>
                  <a:cubicBezTo>
                    <a:pt x="2153706" y="897026"/>
                    <a:pt x="2154468" y="896741"/>
                    <a:pt x="2155516" y="896455"/>
                  </a:cubicBezTo>
                  <a:cubicBezTo>
                    <a:pt x="2157992" y="895693"/>
                    <a:pt x="2161802" y="894454"/>
                    <a:pt x="2163517" y="893407"/>
                  </a:cubicBezTo>
                  <a:cubicBezTo>
                    <a:pt x="2166088" y="891787"/>
                    <a:pt x="2169041" y="885406"/>
                    <a:pt x="2169232" y="884644"/>
                  </a:cubicBezTo>
                  <a:cubicBezTo>
                    <a:pt x="2169327" y="884263"/>
                    <a:pt x="2170470" y="883024"/>
                    <a:pt x="2171708" y="881596"/>
                  </a:cubicBezTo>
                  <a:cubicBezTo>
                    <a:pt x="2172375" y="882262"/>
                    <a:pt x="2174089" y="883882"/>
                    <a:pt x="2174852" y="884644"/>
                  </a:cubicBezTo>
                  <a:cubicBezTo>
                    <a:pt x="2175042" y="884834"/>
                    <a:pt x="2175328" y="884929"/>
                    <a:pt x="2175518" y="884929"/>
                  </a:cubicBezTo>
                  <a:cubicBezTo>
                    <a:pt x="2175613" y="884929"/>
                    <a:pt x="2175709" y="884929"/>
                    <a:pt x="2175804" y="884834"/>
                  </a:cubicBezTo>
                  <a:cubicBezTo>
                    <a:pt x="2177137" y="884358"/>
                    <a:pt x="2177518" y="880167"/>
                    <a:pt x="2177518" y="880072"/>
                  </a:cubicBezTo>
                  <a:cubicBezTo>
                    <a:pt x="2177614" y="878738"/>
                    <a:pt x="2178090" y="877595"/>
                    <a:pt x="2178280" y="877405"/>
                  </a:cubicBezTo>
                  <a:cubicBezTo>
                    <a:pt x="2178471" y="877500"/>
                    <a:pt x="2178852" y="878071"/>
                    <a:pt x="2179137" y="878453"/>
                  </a:cubicBezTo>
                  <a:cubicBezTo>
                    <a:pt x="2179519" y="879119"/>
                    <a:pt x="2179995" y="879786"/>
                    <a:pt x="2180566" y="880167"/>
                  </a:cubicBezTo>
                  <a:cubicBezTo>
                    <a:pt x="2180947" y="880358"/>
                    <a:pt x="2181233" y="880262"/>
                    <a:pt x="2181329" y="880262"/>
                  </a:cubicBezTo>
                  <a:cubicBezTo>
                    <a:pt x="2181900" y="879976"/>
                    <a:pt x="2181995" y="879024"/>
                    <a:pt x="2181709" y="875690"/>
                  </a:cubicBezTo>
                  <a:cubicBezTo>
                    <a:pt x="2181709" y="875214"/>
                    <a:pt x="2181614" y="874738"/>
                    <a:pt x="2181614" y="874642"/>
                  </a:cubicBezTo>
                  <a:lnTo>
                    <a:pt x="2181709" y="873404"/>
                  </a:lnTo>
                  <a:cubicBezTo>
                    <a:pt x="2182185" y="873404"/>
                    <a:pt x="2182662" y="873499"/>
                    <a:pt x="2183138" y="873595"/>
                  </a:cubicBezTo>
                  <a:lnTo>
                    <a:pt x="2183614" y="873690"/>
                  </a:lnTo>
                  <a:lnTo>
                    <a:pt x="2183710" y="873309"/>
                  </a:lnTo>
                  <a:cubicBezTo>
                    <a:pt x="2183710" y="873214"/>
                    <a:pt x="2184281" y="871023"/>
                    <a:pt x="2184377" y="869975"/>
                  </a:cubicBezTo>
                  <a:cubicBezTo>
                    <a:pt x="2184471" y="869118"/>
                    <a:pt x="2187043" y="864927"/>
                    <a:pt x="2188186" y="863403"/>
                  </a:cubicBezTo>
                  <a:cubicBezTo>
                    <a:pt x="2188758" y="862546"/>
                    <a:pt x="2189805" y="861879"/>
                    <a:pt x="2190663" y="861212"/>
                  </a:cubicBezTo>
                  <a:cubicBezTo>
                    <a:pt x="2191139" y="860831"/>
                    <a:pt x="2191615" y="860545"/>
                    <a:pt x="2191996" y="860165"/>
                  </a:cubicBezTo>
                  <a:cubicBezTo>
                    <a:pt x="2192663" y="859593"/>
                    <a:pt x="2192949" y="858450"/>
                    <a:pt x="2193235" y="857212"/>
                  </a:cubicBezTo>
                  <a:cubicBezTo>
                    <a:pt x="2193425" y="856354"/>
                    <a:pt x="2193711" y="855592"/>
                    <a:pt x="2193996" y="855021"/>
                  </a:cubicBezTo>
                  <a:cubicBezTo>
                    <a:pt x="2194092" y="854926"/>
                    <a:pt x="2194092" y="854830"/>
                    <a:pt x="2194187" y="854830"/>
                  </a:cubicBezTo>
                  <a:cubicBezTo>
                    <a:pt x="2194473" y="854830"/>
                    <a:pt x="2195140" y="855402"/>
                    <a:pt x="2195997" y="856640"/>
                  </a:cubicBezTo>
                  <a:lnTo>
                    <a:pt x="2196092" y="856736"/>
                  </a:lnTo>
                  <a:cubicBezTo>
                    <a:pt x="2196187" y="857307"/>
                    <a:pt x="2196568" y="860069"/>
                    <a:pt x="2196949" y="861117"/>
                  </a:cubicBezTo>
                  <a:cubicBezTo>
                    <a:pt x="2197330" y="862070"/>
                    <a:pt x="2199045" y="862832"/>
                    <a:pt x="2201045" y="863498"/>
                  </a:cubicBezTo>
                  <a:cubicBezTo>
                    <a:pt x="2201331" y="863593"/>
                    <a:pt x="2201617" y="863689"/>
                    <a:pt x="2201807" y="863784"/>
                  </a:cubicBezTo>
                  <a:cubicBezTo>
                    <a:pt x="2202284" y="863974"/>
                    <a:pt x="2202950" y="865499"/>
                    <a:pt x="2203427" y="866546"/>
                  </a:cubicBezTo>
                  <a:cubicBezTo>
                    <a:pt x="2203903" y="867689"/>
                    <a:pt x="2204379" y="868642"/>
                    <a:pt x="2204855" y="869023"/>
                  </a:cubicBezTo>
                  <a:cubicBezTo>
                    <a:pt x="2205522" y="869499"/>
                    <a:pt x="2207046" y="869690"/>
                    <a:pt x="2208284" y="869785"/>
                  </a:cubicBezTo>
                  <a:cubicBezTo>
                    <a:pt x="2208761" y="869880"/>
                    <a:pt x="2209332" y="869880"/>
                    <a:pt x="2209427" y="869975"/>
                  </a:cubicBezTo>
                  <a:cubicBezTo>
                    <a:pt x="2209999" y="870356"/>
                    <a:pt x="2212856" y="875024"/>
                    <a:pt x="2212189" y="876262"/>
                  </a:cubicBezTo>
                  <a:cubicBezTo>
                    <a:pt x="2211809" y="877024"/>
                    <a:pt x="2211142" y="877024"/>
                    <a:pt x="2209141" y="876547"/>
                  </a:cubicBezTo>
                  <a:cubicBezTo>
                    <a:pt x="2208665" y="876452"/>
                    <a:pt x="2208094" y="876357"/>
                    <a:pt x="2207427" y="876166"/>
                  </a:cubicBezTo>
                  <a:cubicBezTo>
                    <a:pt x="2206569" y="876071"/>
                    <a:pt x="2206189" y="876357"/>
                    <a:pt x="2205998" y="876547"/>
                  </a:cubicBezTo>
                  <a:cubicBezTo>
                    <a:pt x="2205141" y="877595"/>
                    <a:pt x="2206665" y="880453"/>
                    <a:pt x="2207712" y="882167"/>
                  </a:cubicBezTo>
                  <a:cubicBezTo>
                    <a:pt x="2206760" y="882358"/>
                    <a:pt x="2202474" y="881596"/>
                    <a:pt x="2201521" y="880453"/>
                  </a:cubicBezTo>
                  <a:cubicBezTo>
                    <a:pt x="2201235" y="880072"/>
                    <a:pt x="2200855" y="879976"/>
                    <a:pt x="2200569" y="880072"/>
                  </a:cubicBezTo>
                  <a:cubicBezTo>
                    <a:pt x="2199997" y="880262"/>
                    <a:pt x="2199807" y="880929"/>
                    <a:pt x="2199712" y="882643"/>
                  </a:cubicBezTo>
                  <a:cubicBezTo>
                    <a:pt x="2199330" y="882643"/>
                    <a:pt x="2198759" y="882739"/>
                    <a:pt x="2197997" y="882739"/>
                  </a:cubicBezTo>
                  <a:cubicBezTo>
                    <a:pt x="2197426" y="882739"/>
                    <a:pt x="2196473" y="882739"/>
                    <a:pt x="2195425" y="882834"/>
                  </a:cubicBezTo>
                  <a:cubicBezTo>
                    <a:pt x="2194378" y="882834"/>
                    <a:pt x="2193425" y="882929"/>
                    <a:pt x="2192853" y="882929"/>
                  </a:cubicBezTo>
                  <a:cubicBezTo>
                    <a:pt x="2192568" y="882929"/>
                    <a:pt x="2192092" y="882929"/>
                    <a:pt x="2191615" y="882929"/>
                  </a:cubicBezTo>
                  <a:cubicBezTo>
                    <a:pt x="2190091" y="882834"/>
                    <a:pt x="2188853" y="882834"/>
                    <a:pt x="2188377" y="882929"/>
                  </a:cubicBezTo>
                  <a:cubicBezTo>
                    <a:pt x="2188282" y="882929"/>
                    <a:pt x="2188091" y="883024"/>
                    <a:pt x="2187996" y="883024"/>
                  </a:cubicBezTo>
                  <a:cubicBezTo>
                    <a:pt x="2187329" y="883120"/>
                    <a:pt x="2186281" y="883310"/>
                    <a:pt x="2186091" y="884263"/>
                  </a:cubicBezTo>
                  <a:cubicBezTo>
                    <a:pt x="2185996" y="884549"/>
                    <a:pt x="2185710" y="885215"/>
                    <a:pt x="2185424" y="885977"/>
                  </a:cubicBezTo>
                  <a:cubicBezTo>
                    <a:pt x="2184948" y="887216"/>
                    <a:pt x="2184281" y="888835"/>
                    <a:pt x="2184091" y="889692"/>
                  </a:cubicBezTo>
                  <a:cubicBezTo>
                    <a:pt x="2183805" y="891216"/>
                    <a:pt x="2182662" y="894836"/>
                    <a:pt x="2182090" y="895407"/>
                  </a:cubicBezTo>
                  <a:cubicBezTo>
                    <a:pt x="2181709" y="895788"/>
                    <a:pt x="2181042" y="895978"/>
                    <a:pt x="2180471" y="896169"/>
                  </a:cubicBezTo>
                  <a:cubicBezTo>
                    <a:pt x="2180090" y="896264"/>
                    <a:pt x="2179709" y="896455"/>
                    <a:pt x="2179423" y="896550"/>
                  </a:cubicBezTo>
                  <a:cubicBezTo>
                    <a:pt x="2178757" y="896931"/>
                    <a:pt x="2177899" y="898074"/>
                    <a:pt x="2177709" y="899217"/>
                  </a:cubicBezTo>
                  <a:cubicBezTo>
                    <a:pt x="2177423" y="900550"/>
                    <a:pt x="2176947" y="901503"/>
                    <a:pt x="2176566" y="901884"/>
                  </a:cubicBezTo>
                  <a:cubicBezTo>
                    <a:pt x="2176185" y="902265"/>
                    <a:pt x="2175709" y="903694"/>
                    <a:pt x="2174852" y="906266"/>
                  </a:cubicBezTo>
                  <a:cubicBezTo>
                    <a:pt x="2174661" y="906742"/>
                    <a:pt x="2174566" y="907123"/>
                    <a:pt x="2174566" y="907313"/>
                  </a:cubicBezTo>
                  <a:cubicBezTo>
                    <a:pt x="2174470" y="907408"/>
                    <a:pt x="2174470" y="907694"/>
                    <a:pt x="2174375" y="907980"/>
                  </a:cubicBezTo>
                  <a:cubicBezTo>
                    <a:pt x="2174185" y="908647"/>
                    <a:pt x="2173899" y="909980"/>
                    <a:pt x="2173327" y="910266"/>
                  </a:cubicBezTo>
                  <a:cubicBezTo>
                    <a:pt x="2172851" y="910552"/>
                    <a:pt x="2172280" y="910742"/>
                    <a:pt x="2171804" y="910837"/>
                  </a:cubicBezTo>
                  <a:cubicBezTo>
                    <a:pt x="2171422" y="910933"/>
                    <a:pt x="2171041" y="911123"/>
                    <a:pt x="2170661" y="911218"/>
                  </a:cubicBezTo>
                  <a:cubicBezTo>
                    <a:pt x="2169898" y="911599"/>
                    <a:pt x="2167231" y="912552"/>
                    <a:pt x="2166660" y="912742"/>
                  </a:cubicBezTo>
                  <a:cubicBezTo>
                    <a:pt x="2166374" y="912838"/>
                    <a:pt x="2165136" y="912647"/>
                    <a:pt x="2164278" y="912457"/>
                  </a:cubicBezTo>
                  <a:cubicBezTo>
                    <a:pt x="2163517" y="912362"/>
                    <a:pt x="2162850" y="912171"/>
                    <a:pt x="2162374" y="912171"/>
                  </a:cubicBezTo>
                  <a:cubicBezTo>
                    <a:pt x="2158183" y="912171"/>
                    <a:pt x="2157230" y="912362"/>
                    <a:pt x="2156849" y="912552"/>
                  </a:cubicBezTo>
                  <a:cubicBezTo>
                    <a:pt x="2156659" y="912647"/>
                    <a:pt x="2156278" y="912838"/>
                    <a:pt x="2155706" y="913124"/>
                  </a:cubicBezTo>
                  <a:cubicBezTo>
                    <a:pt x="2154563" y="913790"/>
                    <a:pt x="2152372" y="914933"/>
                    <a:pt x="2151705" y="915028"/>
                  </a:cubicBezTo>
                  <a:cubicBezTo>
                    <a:pt x="2151325" y="915124"/>
                    <a:pt x="2150277" y="915124"/>
                    <a:pt x="2149229" y="915124"/>
                  </a:cubicBezTo>
                  <a:cubicBezTo>
                    <a:pt x="2146277" y="915219"/>
                    <a:pt x="2145228" y="915314"/>
                    <a:pt x="2144848" y="915600"/>
                  </a:cubicBezTo>
                  <a:cubicBezTo>
                    <a:pt x="2144562" y="915791"/>
                    <a:pt x="2144371" y="916076"/>
                    <a:pt x="2143990" y="916648"/>
                  </a:cubicBezTo>
                  <a:cubicBezTo>
                    <a:pt x="2143514" y="917410"/>
                    <a:pt x="2142752" y="918553"/>
                    <a:pt x="2142180" y="918458"/>
                  </a:cubicBezTo>
                  <a:cubicBezTo>
                    <a:pt x="2141609" y="918362"/>
                    <a:pt x="2141323" y="918076"/>
                    <a:pt x="2140943" y="917886"/>
                  </a:cubicBezTo>
                  <a:cubicBezTo>
                    <a:pt x="2140466" y="917600"/>
                    <a:pt x="2139894" y="917219"/>
                    <a:pt x="2138942" y="917219"/>
                  </a:cubicBezTo>
                  <a:cubicBezTo>
                    <a:pt x="2138561" y="917219"/>
                    <a:pt x="2138275" y="917219"/>
                    <a:pt x="2137990" y="917219"/>
                  </a:cubicBezTo>
                  <a:cubicBezTo>
                    <a:pt x="2137228" y="917315"/>
                    <a:pt x="2136846" y="917315"/>
                    <a:pt x="2136085" y="916743"/>
                  </a:cubicBezTo>
                  <a:cubicBezTo>
                    <a:pt x="2135703" y="916457"/>
                    <a:pt x="2135323" y="916267"/>
                    <a:pt x="2134942" y="916076"/>
                  </a:cubicBezTo>
                  <a:cubicBezTo>
                    <a:pt x="2134084" y="915600"/>
                    <a:pt x="2133608" y="915314"/>
                    <a:pt x="2133608" y="914647"/>
                  </a:cubicBezTo>
                  <a:cubicBezTo>
                    <a:pt x="2133513" y="913600"/>
                    <a:pt x="2133417" y="911314"/>
                    <a:pt x="2133417" y="910361"/>
                  </a:cubicBezTo>
                  <a:cubicBezTo>
                    <a:pt x="2133513" y="910552"/>
                    <a:pt x="2133704" y="910647"/>
                    <a:pt x="2133799" y="910742"/>
                  </a:cubicBezTo>
                  <a:close/>
                  <a:moveTo>
                    <a:pt x="2171041" y="962939"/>
                  </a:moveTo>
                  <a:cubicBezTo>
                    <a:pt x="2170755" y="963034"/>
                    <a:pt x="2170661" y="963034"/>
                    <a:pt x="2170565" y="962939"/>
                  </a:cubicBezTo>
                  <a:cubicBezTo>
                    <a:pt x="2170089" y="962558"/>
                    <a:pt x="2170470" y="960653"/>
                    <a:pt x="2170755" y="959129"/>
                  </a:cubicBezTo>
                  <a:cubicBezTo>
                    <a:pt x="2170851" y="958462"/>
                    <a:pt x="2171041" y="957700"/>
                    <a:pt x="2171137" y="957034"/>
                  </a:cubicBezTo>
                  <a:cubicBezTo>
                    <a:pt x="2171232" y="956081"/>
                    <a:pt x="2171041" y="955224"/>
                    <a:pt x="2170565" y="954748"/>
                  </a:cubicBezTo>
                  <a:cubicBezTo>
                    <a:pt x="2169898" y="954081"/>
                    <a:pt x="2168755" y="953986"/>
                    <a:pt x="2167898" y="953986"/>
                  </a:cubicBezTo>
                  <a:cubicBezTo>
                    <a:pt x="2167708" y="953986"/>
                    <a:pt x="2167517" y="953986"/>
                    <a:pt x="2167326" y="953986"/>
                  </a:cubicBezTo>
                  <a:cubicBezTo>
                    <a:pt x="2167231" y="953986"/>
                    <a:pt x="2167136" y="953986"/>
                    <a:pt x="2167041" y="953986"/>
                  </a:cubicBezTo>
                  <a:cubicBezTo>
                    <a:pt x="2166470" y="953986"/>
                    <a:pt x="2165612" y="954176"/>
                    <a:pt x="2164660" y="954462"/>
                  </a:cubicBezTo>
                  <a:cubicBezTo>
                    <a:pt x="2163993" y="954653"/>
                    <a:pt x="2163326" y="954843"/>
                    <a:pt x="2162755" y="954938"/>
                  </a:cubicBezTo>
                  <a:cubicBezTo>
                    <a:pt x="2161707" y="955129"/>
                    <a:pt x="2161040" y="953986"/>
                    <a:pt x="2160945" y="953033"/>
                  </a:cubicBezTo>
                  <a:cubicBezTo>
                    <a:pt x="2160945" y="952747"/>
                    <a:pt x="2160659" y="952271"/>
                    <a:pt x="2159897" y="951986"/>
                  </a:cubicBezTo>
                  <a:cubicBezTo>
                    <a:pt x="2158754" y="951509"/>
                    <a:pt x="2156945" y="951604"/>
                    <a:pt x="2155992" y="952081"/>
                  </a:cubicBezTo>
                  <a:cubicBezTo>
                    <a:pt x="2154849" y="952747"/>
                    <a:pt x="2152658" y="953128"/>
                    <a:pt x="2151611" y="953128"/>
                  </a:cubicBezTo>
                  <a:cubicBezTo>
                    <a:pt x="2150658" y="953128"/>
                    <a:pt x="2149610" y="952843"/>
                    <a:pt x="2149705" y="951319"/>
                  </a:cubicBezTo>
                  <a:cubicBezTo>
                    <a:pt x="2149801" y="949318"/>
                    <a:pt x="2149324" y="948652"/>
                    <a:pt x="2147705" y="947509"/>
                  </a:cubicBezTo>
                  <a:cubicBezTo>
                    <a:pt x="2146371" y="946556"/>
                    <a:pt x="2144943" y="947795"/>
                    <a:pt x="2143990" y="948747"/>
                  </a:cubicBezTo>
                  <a:cubicBezTo>
                    <a:pt x="2143514" y="949128"/>
                    <a:pt x="2143133" y="949509"/>
                    <a:pt x="2142847" y="949699"/>
                  </a:cubicBezTo>
                  <a:cubicBezTo>
                    <a:pt x="2141895" y="950080"/>
                    <a:pt x="2138561" y="949318"/>
                    <a:pt x="2136942" y="948366"/>
                  </a:cubicBezTo>
                  <a:cubicBezTo>
                    <a:pt x="2135989" y="947795"/>
                    <a:pt x="2136085" y="945985"/>
                    <a:pt x="2136085" y="944556"/>
                  </a:cubicBezTo>
                  <a:cubicBezTo>
                    <a:pt x="2136085" y="943984"/>
                    <a:pt x="2136085" y="943413"/>
                    <a:pt x="2136085" y="942937"/>
                  </a:cubicBezTo>
                  <a:cubicBezTo>
                    <a:pt x="2135989" y="941127"/>
                    <a:pt x="2135609" y="939984"/>
                    <a:pt x="2134656" y="938746"/>
                  </a:cubicBezTo>
                  <a:cubicBezTo>
                    <a:pt x="2134180" y="938079"/>
                    <a:pt x="2134370" y="937412"/>
                    <a:pt x="2134560" y="936555"/>
                  </a:cubicBezTo>
                  <a:cubicBezTo>
                    <a:pt x="2134656" y="936174"/>
                    <a:pt x="2134751" y="935698"/>
                    <a:pt x="2134751" y="935317"/>
                  </a:cubicBezTo>
                  <a:cubicBezTo>
                    <a:pt x="2134751" y="934650"/>
                    <a:pt x="2134560" y="934078"/>
                    <a:pt x="2134275" y="933412"/>
                  </a:cubicBezTo>
                  <a:cubicBezTo>
                    <a:pt x="2133989" y="932745"/>
                    <a:pt x="2133704" y="931983"/>
                    <a:pt x="2133608" y="930840"/>
                  </a:cubicBezTo>
                  <a:cubicBezTo>
                    <a:pt x="2133513" y="929316"/>
                    <a:pt x="2132655" y="928363"/>
                    <a:pt x="2131798" y="927506"/>
                  </a:cubicBezTo>
                  <a:cubicBezTo>
                    <a:pt x="2131322" y="927030"/>
                    <a:pt x="2130941" y="926554"/>
                    <a:pt x="2130655" y="926078"/>
                  </a:cubicBezTo>
                  <a:cubicBezTo>
                    <a:pt x="2129989" y="924839"/>
                    <a:pt x="2129703" y="922458"/>
                    <a:pt x="2129512" y="921220"/>
                  </a:cubicBezTo>
                  <a:lnTo>
                    <a:pt x="2129417" y="920648"/>
                  </a:lnTo>
                  <a:cubicBezTo>
                    <a:pt x="2129322" y="920172"/>
                    <a:pt x="2129036" y="919315"/>
                    <a:pt x="2128655" y="918267"/>
                  </a:cubicBezTo>
                  <a:cubicBezTo>
                    <a:pt x="2128179" y="917029"/>
                    <a:pt x="2127703" y="915505"/>
                    <a:pt x="2127703" y="915028"/>
                  </a:cubicBezTo>
                  <a:cubicBezTo>
                    <a:pt x="2127798" y="914076"/>
                    <a:pt x="2129131" y="911790"/>
                    <a:pt x="2130751" y="910742"/>
                  </a:cubicBezTo>
                  <a:cubicBezTo>
                    <a:pt x="2131322" y="910361"/>
                    <a:pt x="2131798" y="910266"/>
                    <a:pt x="2132275" y="910266"/>
                  </a:cubicBezTo>
                  <a:cubicBezTo>
                    <a:pt x="2132275" y="910647"/>
                    <a:pt x="2132370" y="913600"/>
                    <a:pt x="2132465" y="914838"/>
                  </a:cubicBezTo>
                  <a:cubicBezTo>
                    <a:pt x="2132561" y="915981"/>
                    <a:pt x="2133417" y="916457"/>
                    <a:pt x="2134275" y="916933"/>
                  </a:cubicBezTo>
                  <a:cubicBezTo>
                    <a:pt x="2134656" y="917124"/>
                    <a:pt x="2134942" y="917315"/>
                    <a:pt x="2135323" y="917505"/>
                  </a:cubicBezTo>
                  <a:cubicBezTo>
                    <a:pt x="2136370" y="918267"/>
                    <a:pt x="2137037" y="918172"/>
                    <a:pt x="2137895" y="918172"/>
                  </a:cubicBezTo>
                  <a:cubicBezTo>
                    <a:pt x="2138180" y="918172"/>
                    <a:pt x="2138466" y="918172"/>
                    <a:pt x="2138751" y="918172"/>
                  </a:cubicBezTo>
                  <a:cubicBezTo>
                    <a:pt x="2139418" y="918172"/>
                    <a:pt x="2139799" y="918362"/>
                    <a:pt x="2140180" y="918648"/>
                  </a:cubicBezTo>
                  <a:cubicBezTo>
                    <a:pt x="2140561" y="918838"/>
                    <a:pt x="2141037" y="919124"/>
                    <a:pt x="2141704" y="919315"/>
                  </a:cubicBezTo>
                  <a:cubicBezTo>
                    <a:pt x="2141800" y="919315"/>
                    <a:pt x="2141990" y="919315"/>
                    <a:pt x="2142086" y="919315"/>
                  </a:cubicBezTo>
                  <a:cubicBezTo>
                    <a:pt x="2143229" y="919315"/>
                    <a:pt x="2143990" y="918076"/>
                    <a:pt x="2144562" y="917124"/>
                  </a:cubicBezTo>
                  <a:cubicBezTo>
                    <a:pt x="2144752" y="916838"/>
                    <a:pt x="2144943" y="916457"/>
                    <a:pt x="2145038" y="916362"/>
                  </a:cubicBezTo>
                  <a:cubicBezTo>
                    <a:pt x="2145419" y="916171"/>
                    <a:pt x="2147610" y="916076"/>
                    <a:pt x="2148943" y="916076"/>
                  </a:cubicBezTo>
                  <a:cubicBezTo>
                    <a:pt x="2150086" y="916076"/>
                    <a:pt x="2151134" y="915981"/>
                    <a:pt x="2151515" y="915886"/>
                  </a:cubicBezTo>
                  <a:cubicBezTo>
                    <a:pt x="2152277" y="915791"/>
                    <a:pt x="2153992" y="914838"/>
                    <a:pt x="2155896" y="913886"/>
                  </a:cubicBezTo>
                  <a:cubicBezTo>
                    <a:pt x="2156373" y="913600"/>
                    <a:pt x="2156754" y="913409"/>
                    <a:pt x="2156945" y="913314"/>
                  </a:cubicBezTo>
                  <a:cubicBezTo>
                    <a:pt x="2157135" y="913219"/>
                    <a:pt x="2157897" y="913028"/>
                    <a:pt x="2161992" y="913028"/>
                  </a:cubicBezTo>
                  <a:cubicBezTo>
                    <a:pt x="2162279" y="913028"/>
                    <a:pt x="2163040" y="913124"/>
                    <a:pt x="2163707" y="913219"/>
                  </a:cubicBezTo>
                  <a:cubicBezTo>
                    <a:pt x="2165136" y="913409"/>
                    <a:pt x="2165993" y="913600"/>
                    <a:pt x="2166470" y="913504"/>
                  </a:cubicBezTo>
                  <a:cubicBezTo>
                    <a:pt x="2167231" y="913314"/>
                    <a:pt x="2169994" y="912266"/>
                    <a:pt x="2170661" y="911980"/>
                  </a:cubicBezTo>
                  <a:cubicBezTo>
                    <a:pt x="2170946" y="911885"/>
                    <a:pt x="2171232" y="911790"/>
                    <a:pt x="2171613" y="911599"/>
                  </a:cubicBezTo>
                  <a:cubicBezTo>
                    <a:pt x="2172184" y="911409"/>
                    <a:pt x="2172756" y="911218"/>
                    <a:pt x="2173327" y="910933"/>
                  </a:cubicBezTo>
                  <a:cubicBezTo>
                    <a:pt x="2174089" y="910457"/>
                    <a:pt x="2174470" y="909313"/>
                    <a:pt x="2174852" y="908075"/>
                  </a:cubicBezTo>
                  <a:cubicBezTo>
                    <a:pt x="2174946" y="907790"/>
                    <a:pt x="2174946" y="907599"/>
                    <a:pt x="2175042" y="907504"/>
                  </a:cubicBezTo>
                  <a:cubicBezTo>
                    <a:pt x="2175137" y="907408"/>
                    <a:pt x="2175232" y="906932"/>
                    <a:pt x="2175423" y="906456"/>
                  </a:cubicBezTo>
                  <a:cubicBezTo>
                    <a:pt x="2175709" y="905503"/>
                    <a:pt x="2176566" y="902837"/>
                    <a:pt x="2176851" y="902455"/>
                  </a:cubicBezTo>
                  <a:cubicBezTo>
                    <a:pt x="2177518" y="901789"/>
                    <a:pt x="2177994" y="900265"/>
                    <a:pt x="2178185" y="899312"/>
                  </a:cubicBezTo>
                  <a:cubicBezTo>
                    <a:pt x="2178376" y="898360"/>
                    <a:pt x="2179137" y="897503"/>
                    <a:pt x="2179519" y="897217"/>
                  </a:cubicBezTo>
                  <a:cubicBezTo>
                    <a:pt x="2179709" y="897121"/>
                    <a:pt x="2179995" y="897026"/>
                    <a:pt x="2180280" y="896931"/>
                  </a:cubicBezTo>
                  <a:cubicBezTo>
                    <a:pt x="2180947" y="896741"/>
                    <a:pt x="2181709" y="896455"/>
                    <a:pt x="2182281" y="895978"/>
                  </a:cubicBezTo>
                  <a:cubicBezTo>
                    <a:pt x="2183138" y="895121"/>
                    <a:pt x="2184281" y="891025"/>
                    <a:pt x="2184567" y="889787"/>
                  </a:cubicBezTo>
                  <a:cubicBezTo>
                    <a:pt x="2184757" y="889025"/>
                    <a:pt x="2185329" y="887406"/>
                    <a:pt x="2185805" y="886168"/>
                  </a:cubicBezTo>
                  <a:cubicBezTo>
                    <a:pt x="2186091" y="885311"/>
                    <a:pt x="2186376" y="884739"/>
                    <a:pt x="2186472" y="884358"/>
                  </a:cubicBezTo>
                  <a:cubicBezTo>
                    <a:pt x="2186567" y="883977"/>
                    <a:pt x="2186948" y="883882"/>
                    <a:pt x="2187615" y="883787"/>
                  </a:cubicBezTo>
                  <a:cubicBezTo>
                    <a:pt x="2187805" y="883787"/>
                    <a:pt x="2187901" y="883691"/>
                    <a:pt x="2188091" y="883691"/>
                  </a:cubicBezTo>
                  <a:cubicBezTo>
                    <a:pt x="2188568" y="883596"/>
                    <a:pt x="2190091" y="883596"/>
                    <a:pt x="2191044" y="883691"/>
                  </a:cubicBezTo>
                  <a:cubicBezTo>
                    <a:pt x="2191520" y="883691"/>
                    <a:pt x="2191996" y="883691"/>
                    <a:pt x="2192282" y="883691"/>
                  </a:cubicBezTo>
                  <a:cubicBezTo>
                    <a:pt x="2192853" y="883691"/>
                    <a:pt x="2193806" y="883691"/>
                    <a:pt x="2194854" y="883596"/>
                  </a:cubicBezTo>
                  <a:cubicBezTo>
                    <a:pt x="2195901" y="883596"/>
                    <a:pt x="2196854" y="883501"/>
                    <a:pt x="2197426" y="883501"/>
                  </a:cubicBezTo>
                  <a:cubicBezTo>
                    <a:pt x="2198093" y="883501"/>
                    <a:pt x="2198664" y="883405"/>
                    <a:pt x="2199140" y="883405"/>
                  </a:cubicBezTo>
                  <a:cubicBezTo>
                    <a:pt x="2199140" y="883691"/>
                    <a:pt x="2199140" y="883882"/>
                    <a:pt x="2199140" y="884167"/>
                  </a:cubicBezTo>
                  <a:cubicBezTo>
                    <a:pt x="2199045" y="885215"/>
                    <a:pt x="2199045" y="886263"/>
                    <a:pt x="2198950" y="887025"/>
                  </a:cubicBezTo>
                  <a:cubicBezTo>
                    <a:pt x="2198664" y="889120"/>
                    <a:pt x="2198187" y="893026"/>
                    <a:pt x="2199140" y="895597"/>
                  </a:cubicBezTo>
                  <a:cubicBezTo>
                    <a:pt x="2199616" y="897121"/>
                    <a:pt x="2200855" y="898265"/>
                    <a:pt x="2201807" y="899408"/>
                  </a:cubicBezTo>
                  <a:cubicBezTo>
                    <a:pt x="2202378" y="899979"/>
                    <a:pt x="2202855" y="900550"/>
                    <a:pt x="2203141" y="900932"/>
                  </a:cubicBezTo>
                  <a:cubicBezTo>
                    <a:pt x="2203712" y="901789"/>
                    <a:pt x="2203521" y="902646"/>
                    <a:pt x="2203427" y="903789"/>
                  </a:cubicBezTo>
                  <a:cubicBezTo>
                    <a:pt x="2203331" y="904170"/>
                    <a:pt x="2203331" y="904646"/>
                    <a:pt x="2203236" y="905122"/>
                  </a:cubicBezTo>
                  <a:cubicBezTo>
                    <a:pt x="2203141" y="906266"/>
                    <a:pt x="2203617" y="907123"/>
                    <a:pt x="2203998" y="907980"/>
                  </a:cubicBezTo>
                  <a:cubicBezTo>
                    <a:pt x="2204284" y="908551"/>
                    <a:pt x="2204570" y="909218"/>
                    <a:pt x="2204760" y="909885"/>
                  </a:cubicBezTo>
                  <a:cubicBezTo>
                    <a:pt x="2205141" y="911790"/>
                    <a:pt x="2207332" y="914552"/>
                    <a:pt x="2208379" y="915409"/>
                  </a:cubicBezTo>
                  <a:cubicBezTo>
                    <a:pt x="2208951" y="915886"/>
                    <a:pt x="2208855" y="916076"/>
                    <a:pt x="2208475" y="916553"/>
                  </a:cubicBezTo>
                  <a:cubicBezTo>
                    <a:pt x="2208379" y="916648"/>
                    <a:pt x="2208284" y="916743"/>
                    <a:pt x="2208189" y="916838"/>
                  </a:cubicBezTo>
                  <a:cubicBezTo>
                    <a:pt x="2207903" y="917219"/>
                    <a:pt x="2205426" y="917124"/>
                    <a:pt x="2204188" y="917124"/>
                  </a:cubicBezTo>
                  <a:cubicBezTo>
                    <a:pt x="2203712" y="917124"/>
                    <a:pt x="2203331" y="917124"/>
                    <a:pt x="2202855" y="917124"/>
                  </a:cubicBezTo>
                  <a:cubicBezTo>
                    <a:pt x="2201140" y="917124"/>
                    <a:pt x="2199521" y="918743"/>
                    <a:pt x="2198283" y="919886"/>
                  </a:cubicBezTo>
                  <a:cubicBezTo>
                    <a:pt x="2197902" y="920267"/>
                    <a:pt x="2197521" y="920553"/>
                    <a:pt x="2197330" y="920743"/>
                  </a:cubicBezTo>
                  <a:cubicBezTo>
                    <a:pt x="2196473" y="921315"/>
                    <a:pt x="2197235" y="922458"/>
                    <a:pt x="2197997" y="923506"/>
                  </a:cubicBezTo>
                  <a:cubicBezTo>
                    <a:pt x="2198473" y="924077"/>
                    <a:pt x="2198950" y="924839"/>
                    <a:pt x="2198950" y="925220"/>
                  </a:cubicBezTo>
                  <a:cubicBezTo>
                    <a:pt x="2198854" y="926268"/>
                    <a:pt x="2196854" y="927983"/>
                    <a:pt x="2195711" y="928935"/>
                  </a:cubicBezTo>
                  <a:cubicBezTo>
                    <a:pt x="2195425" y="929221"/>
                    <a:pt x="2195140" y="929411"/>
                    <a:pt x="2194949" y="929602"/>
                  </a:cubicBezTo>
                  <a:cubicBezTo>
                    <a:pt x="2194473" y="930078"/>
                    <a:pt x="2192949" y="930554"/>
                    <a:pt x="2191710" y="930935"/>
                  </a:cubicBezTo>
                  <a:cubicBezTo>
                    <a:pt x="2190854" y="931221"/>
                    <a:pt x="2189996" y="931507"/>
                    <a:pt x="2189425" y="931697"/>
                  </a:cubicBezTo>
                  <a:cubicBezTo>
                    <a:pt x="2187901" y="932459"/>
                    <a:pt x="2188758" y="938174"/>
                    <a:pt x="2189234" y="940841"/>
                  </a:cubicBezTo>
                  <a:cubicBezTo>
                    <a:pt x="2188662" y="941889"/>
                    <a:pt x="2184567" y="949795"/>
                    <a:pt x="2183614" y="951033"/>
                  </a:cubicBezTo>
                  <a:cubicBezTo>
                    <a:pt x="2183328" y="951509"/>
                    <a:pt x="2182757" y="952176"/>
                    <a:pt x="2182185" y="953033"/>
                  </a:cubicBezTo>
                  <a:cubicBezTo>
                    <a:pt x="2180947" y="954748"/>
                    <a:pt x="2179519" y="956938"/>
                    <a:pt x="2178661" y="957796"/>
                  </a:cubicBezTo>
                  <a:cubicBezTo>
                    <a:pt x="2177804" y="958843"/>
                    <a:pt x="2173327" y="962368"/>
                    <a:pt x="2171041" y="962939"/>
                  </a:cubicBezTo>
                  <a:close/>
                  <a:moveTo>
                    <a:pt x="2173232" y="1003420"/>
                  </a:moveTo>
                  <a:cubicBezTo>
                    <a:pt x="2172565" y="1003325"/>
                    <a:pt x="2171613" y="1003325"/>
                    <a:pt x="2171041" y="1003706"/>
                  </a:cubicBezTo>
                  <a:cubicBezTo>
                    <a:pt x="2170755" y="1003897"/>
                    <a:pt x="2170565" y="1004183"/>
                    <a:pt x="2170565" y="1004468"/>
                  </a:cubicBezTo>
                  <a:cubicBezTo>
                    <a:pt x="2170470" y="1005325"/>
                    <a:pt x="2171232" y="1006849"/>
                    <a:pt x="2172660" y="1006849"/>
                  </a:cubicBezTo>
                  <a:cubicBezTo>
                    <a:pt x="2173423" y="1006849"/>
                    <a:pt x="2173994" y="1006183"/>
                    <a:pt x="2174185" y="1005325"/>
                  </a:cubicBezTo>
                  <a:cubicBezTo>
                    <a:pt x="2174375" y="1004278"/>
                    <a:pt x="2173994" y="1003516"/>
                    <a:pt x="2173232" y="1003420"/>
                  </a:cubicBezTo>
                  <a:lnTo>
                    <a:pt x="2173232" y="1003420"/>
                  </a:lnTo>
                  <a:close/>
                  <a:moveTo>
                    <a:pt x="2172756" y="1005992"/>
                  </a:moveTo>
                  <a:cubicBezTo>
                    <a:pt x="2171899" y="1005992"/>
                    <a:pt x="2171422" y="1004849"/>
                    <a:pt x="2171517" y="1004468"/>
                  </a:cubicBezTo>
                  <a:cubicBezTo>
                    <a:pt x="2171517" y="1004468"/>
                    <a:pt x="2171517" y="1004373"/>
                    <a:pt x="2171613" y="1004373"/>
                  </a:cubicBezTo>
                  <a:cubicBezTo>
                    <a:pt x="2171804" y="1004278"/>
                    <a:pt x="2172089" y="1004183"/>
                    <a:pt x="2172470" y="1004183"/>
                  </a:cubicBezTo>
                  <a:cubicBezTo>
                    <a:pt x="2172660" y="1004183"/>
                    <a:pt x="2172851" y="1004183"/>
                    <a:pt x="2173042" y="1004278"/>
                  </a:cubicBezTo>
                  <a:cubicBezTo>
                    <a:pt x="2173327" y="1004373"/>
                    <a:pt x="2173423" y="1004754"/>
                    <a:pt x="2173327" y="1005325"/>
                  </a:cubicBezTo>
                  <a:cubicBezTo>
                    <a:pt x="2173232" y="1005611"/>
                    <a:pt x="2172946" y="1005992"/>
                    <a:pt x="2172756" y="1005992"/>
                  </a:cubicBezTo>
                  <a:close/>
                  <a:moveTo>
                    <a:pt x="2163517" y="1003897"/>
                  </a:moveTo>
                  <a:cubicBezTo>
                    <a:pt x="2163421" y="1003992"/>
                    <a:pt x="2163231" y="1004373"/>
                    <a:pt x="2163612" y="1004659"/>
                  </a:cubicBezTo>
                  <a:cubicBezTo>
                    <a:pt x="2163802" y="1004849"/>
                    <a:pt x="2163993" y="1005040"/>
                    <a:pt x="2164088" y="1005135"/>
                  </a:cubicBezTo>
                  <a:cubicBezTo>
                    <a:pt x="2164564" y="1005516"/>
                    <a:pt x="2164945" y="1005897"/>
                    <a:pt x="2165231" y="1006564"/>
                  </a:cubicBezTo>
                  <a:cubicBezTo>
                    <a:pt x="2165517" y="1007230"/>
                    <a:pt x="2166184" y="1008564"/>
                    <a:pt x="2167136" y="1008564"/>
                  </a:cubicBezTo>
                  <a:cubicBezTo>
                    <a:pt x="2167231" y="1008564"/>
                    <a:pt x="2167326" y="1008564"/>
                    <a:pt x="2167517" y="1008469"/>
                  </a:cubicBezTo>
                  <a:cubicBezTo>
                    <a:pt x="2168469" y="1008183"/>
                    <a:pt x="2168374" y="1005992"/>
                    <a:pt x="2168374" y="1005802"/>
                  </a:cubicBezTo>
                  <a:cubicBezTo>
                    <a:pt x="2168374" y="1004945"/>
                    <a:pt x="2168184" y="1003516"/>
                    <a:pt x="2167041" y="1003325"/>
                  </a:cubicBezTo>
                  <a:cubicBezTo>
                    <a:pt x="2166279" y="1003230"/>
                    <a:pt x="2163993" y="1003135"/>
                    <a:pt x="2163517" y="1003897"/>
                  </a:cubicBezTo>
                  <a:close/>
                  <a:moveTo>
                    <a:pt x="2167231" y="1007802"/>
                  </a:moveTo>
                  <a:cubicBezTo>
                    <a:pt x="2167231" y="1007802"/>
                    <a:pt x="2166850" y="1007897"/>
                    <a:pt x="2166088" y="1006278"/>
                  </a:cubicBezTo>
                  <a:cubicBezTo>
                    <a:pt x="2165803" y="1005516"/>
                    <a:pt x="2165231" y="1005135"/>
                    <a:pt x="2164755" y="1004659"/>
                  </a:cubicBezTo>
                  <a:cubicBezTo>
                    <a:pt x="2164660" y="1004563"/>
                    <a:pt x="2164469" y="1004468"/>
                    <a:pt x="2164374" y="1004278"/>
                  </a:cubicBezTo>
                  <a:cubicBezTo>
                    <a:pt x="2164850" y="1004183"/>
                    <a:pt x="2165898" y="1004087"/>
                    <a:pt x="2166850" y="1004183"/>
                  </a:cubicBezTo>
                  <a:cubicBezTo>
                    <a:pt x="2167041" y="1004183"/>
                    <a:pt x="2167136" y="1004468"/>
                    <a:pt x="2167326" y="1004754"/>
                  </a:cubicBezTo>
                  <a:cubicBezTo>
                    <a:pt x="2167708" y="1005897"/>
                    <a:pt x="2167422" y="1007612"/>
                    <a:pt x="2167231" y="1007802"/>
                  </a:cubicBezTo>
                  <a:close/>
                  <a:moveTo>
                    <a:pt x="553315" y="210464"/>
                  </a:moveTo>
                  <a:cubicBezTo>
                    <a:pt x="552839" y="210274"/>
                    <a:pt x="551887" y="209988"/>
                    <a:pt x="551887" y="209702"/>
                  </a:cubicBezTo>
                  <a:cubicBezTo>
                    <a:pt x="551982" y="208940"/>
                    <a:pt x="551410" y="207511"/>
                    <a:pt x="550553" y="207226"/>
                  </a:cubicBezTo>
                  <a:cubicBezTo>
                    <a:pt x="550172" y="207130"/>
                    <a:pt x="549791" y="207130"/>
                    <a:pt x="549505" y="207416"/>
                  </a:cubicBezTo>
                  <a:cubicBezTo>
                    <a:pt x="549315" y="207607"/>
                    <a:pt x="549029" y="207892"/>
                    <a:pt x="548839" y="208178"/>
                  </a:cubicBezTo>
                  <a:cubicBezTo>
                    <a:pt x="548362" y="208750"/>
                    <a:pt x="547886" y="209416"/>
                    <a:pt x="546933" y="209702"/>
                  </a:cubicBezTo>
                  <a:cubicBezTo>
                    <a:pt x="545505" y="210083"/>
                    <a:pt x="541219" y="210464"/>
                    <a:pt x="540456" y="210274"/>
                  </a:cubicBezTo>
                  <a:cubicBezTo>
                    <a:pt x="539314" y="209988"/>
                    <a:pt x="535409" y="208464"/>
                    <a:pt x="534836" y="207892"/>
                  </a:cubicBezTo>
                  <a:cubicBezTo>
                    <a:pt x="535218" y="207226"/>
                    <a:pt x="537504" y="205130"/>
                    <a:pt x="538075" y="205035"/>
                  </a:cubicBezTo>
                  <a:cubicBezTo>
                    <a:pt x="538266" y="205035"/>
                    <a:pt x="538837" y="205035"/>
                    <a:pt x="539409" y="205035"/>
                  </a:cubicBezTo>
                  <a:cubicBezTo>
                    <a:pt x="541314" y="205035"/>
                    <a:pt x="542647" y="205035"/>
                    <a:pt x="543124" y="204559"/>
                  </a:cubicBezTo>
                  <a:cubicBezTo>
                    <a:pt x="543695" y="204082"/>
                    <a:pt x="544934" y="202177"/>
                    <a:pt x="544934" y="201034"/>
                  </a:cubicBezTo>
                  <a:cubicBezTo>
                    <a:pt x="544934" y="200749"/>
                    <a:pt x="544838" y="200463"/>
                    <a:pt x="544648" y="200272"/>
                  </a:cubicBezTo>
                  <a:cubicBezTo>
                    <a:pt x="544171" y="199891"/>
                    <a:pt x="542742" y="199701"/>
                    <a:pt x="539790" y="199796"/>
                  </a:cubicBezTo>
                  <a:cubicBezTo>
                    <a:pt x="539599" y="199796"/>
                    <a:pt x="539504" y="199796"/>
                    <a:pt x="539409" y="199796"/>
                  </a:cubicBezTo>
                  <a:cubicBezTo>
                    <a:pt x="537885" y="199796"/>
                    <a:pt x="534360" y="199796"/>
                    <a:pt x="533503" y="199987"/>
                  </a:cubicBezTo>
                  <a:cubicBezTo>
                    <a:pt x="533217" y="200082"/>
                    <a:pt x="532074" y="199987"/>
                    <a:pt x="531122" y="199891"/>
                  </a:cubicBezTo>
                  <a:cubicBezTo>
                    <a:pt x="529693" y="199796"/>
                    <a:pt x="527979" y="199606"/>
                    <a:pt x="527026" y="199796"/>
                  </a:cubicBezTo>
                  <a:cubicBezTo>
                    <a:pt x="526836" y="199796"/>
                    <a:pt x="526645" y="199891"/>
                    <a:pt x="526264" y="199987"/>
                  </a:cubicBezTo>
                  <a:cubicBezTo>
                    <a:pt x="524931" y="200272"/>
                    <a:pt x="522073" y="200939"/>
                    <a:pt x="521026" y="200939"/>
                  </a:cubicBezTo>
                  <a:cubicBezTo>
                    <a:pt x="520454" y="200939"/>
                    <a:pt x="519406" y="200844"/>
                    <a:pt x="518358" y="200844"/>
                  </a:cubicBezTo>
                  <a:cubicBezTo>
                    <a:pt x="516359" y="200749"/>
                    <a:pt x="515406" y="200653"/>
                    <a:pt x="515025" y="200749"/>
                  </a:cubicBezTo>
                  <a:cubicBezTo>
                    <a:pt x="514358" y="200844"/>
                    <a:pt x="512168" y="201034"/>
                    <a:pt x="511596" y="200844"/>
                  </a:cubicBezTo>
                  <a:cubicBezTo>
                    <a:pt x="511405" y="200749"/>
                    <a:pt x="511215" y="200653"/>
                    <a:pt x="511024" y="200558"/>
                  </a:cubicBezTo>
                  <a:cubicBezTo>
                    <a:pt x="510643" y="200272"/>
                    <a:pt x="510167" y="199987"/>
                    <a:pt x="509500" y="200082"/>
                  </a:cubicBezTo>
                  <a:cubicBezTo>
                    <a:pt x="508643" y="200177"/>
                    <a:pt x="505881" y="200368"/>
                    <a:pt x="505405" y="200272"/>
                  </a:cubicBezTo>
                  <a:cubicBezTo>
                    <a:pt x="505309" y="200272"/>
                    <a:pt x="504928" y="200082"/>
                    <a:pt x="504642" y="199891"/>
                  </a:cubicBezTo>
                  <a:cubicBezTo>
                    <a:pt x="503690" y="199415"/>
                    <a:pt x="503023" y="199129"/>
                    <a:pt x="502452" y="199320"/>
                  </a:cubicBezTo>
                  <a:cubicBezTo>
                    <a:pt x="500261" y="200082"/>
                    <a:pt x="499118" y="200844"/>
                    <a:pt x="498832" y="201511"/>
                  </a:cubicBezTo>
                  <a:cubicBezTo>
                    <a:pt x="498737" y="201701"/>
                    <a:pt x="498737" y="201987"/>
                    <a:pt x="498832" y="202177"/>
                  </a:cubicBezTo>
                  <a:cubicBezTo>
                    <a:pt x="499213" y="202939"/>
                    <a:pt x="500547" y="204844"/>
                    <a:pt x="501690" y="204844"/>
                  </a:cubicBezTo>
                  <a:cubicBezTo>
                    <a:pt x="502071" y="204844"/>
                    <a:pt x="502833" y="204844"/>
                    <a:pt x="503404" y="204940"/>
                  </a:cubicBezTo>
                  <a:cubicBezTo>
                    <a:pt x="503976" y="204940"/>
                    <a:pt x="504452" y="205035"/>
                    <a:pt x="504738" y="205035"/>
                  </a:cubicBezTo>
                  <a:cubicBezTo>
                    <a:pt x="505500" y="205035"/>
                    <a:pt x="507786" y="205225"/>
                    <a:pt x="508453" y="205511"/>
                  </a:cubicBezTo>
                  <a:cubicBezTo>
                    <a:pt x="508929" y="205797"/>
                    <a:pt x="509310" y="206083"/>
                    <a:pt x="509596" y="206464"/>
                  </a:cubicBezTo>
                  <a:cubicBezTo>
                    <a:pt x="509786" y="206654"/>
                    <a:pt x="509976" y="206845"/>
                    <a:pt x="510167" y="207035"/>
                  </a:cubicBezTo>
                  <a:lnTo>
                    <a:pt x="510452" y="207321"/>
                  </a:lnTo>
                  <a:cubicBezTo>
                    <a:pt x="512262" y="208940"/>
                    <a:pt x="513024" y="209321"/>
                    <a:pt x="513501" y="209226"/>
                  </a:cubicBezTo>
                  <a:cubicBezTo>
                    <a:pt x="513691" y="209226"/>
                    <a:pt x="513882" y="209035"/>
                    <a:pt x="513977" y="208845"/>
                  </a:cubicBezTo>
                  <a:lnTo>
                    <a:pt x="514167" y="208559"/>
                  </a:lnTo>
                  <a:cubicBezTo>
                    <a:pt x="514834" y="207035"/>
                    <a:pt x="515215" y="206559"/>
                    <a:pt x="515406" y="206368"/>
                  </a:cubicBezTo>
                  <a:cubicBezTo>
                    <a:pt x="516168" y="206559"/>
                    <a:pt x="518454" y="207130"/>
                    <a:pt x="518930" y="207130"/>
                  </a:cubicBezTo>
                  <a:cubicBezTo>
                    <a:pt x="520073" y="207130"/>
                    <a:pt x="521978" y="207321"/>
                    <a:pt x="522169" y="207511"/>
                  </a:cubicBezTo>
                  <a:lnTo>
                    <a:pt x="522169" y="207607"/>
                  </a:lnTo>
                  <a:cubicBezTo>
                    <a:pt x="522454" y="210274"/>
                    <a:pt x="521978" y="210750"/>
                    <a:pt x="521787" y="210845"/>
                  </a:cubicBezTo>
                  <a:cubicBezTo>
                    <a:pt x="520644" y="211226"/>
                    <a:pt x="517025" y="211988"/>
                    <a:pt x="516263" y="211988"/>
                  </a:cubicBezTo>
                  <a:cubicBezTo>
                    <a:pt x="516072" y="211988"/>
                    <a:pt x="515596" y="211893"/>
                    <a:pt x="515215" y="211893"/>
                  </a:cubicBezTo>
                  <a:cubicBezTo>
                    <a:pt x="513977" y="211702"/>
                    <a:pt x="513120" y="211607"/>
                    <a:pt x="512548" y="211893"/>
                  </a:cubicBezTo>
                  <a:cubicBezTo>
                    <a:pt x="511691" y="212274"/>
                    <a:pt x="510167" y="213131"/>
                    <a:pt x="510167" y="213988"/>
                  </a:cubicBezTo>
                  <a:cubicBezTo>
                    <a:pt x="510167" y="214560"/>
                    <a:pt x="509310" y="216370"/>
                    <a:pt x="508929" y="216465"/>
                  </a:cubicBezTo>
                  <a:lnTo>
                    <a:pt x="508833" y="216370"/>
                  </a:lnTo>
                  <a:cubicBezTo>
                    <a:pt x="505024" y="214750"/>
                    <a:pt x="504071" y="214560"/>
                    <a:pt x="503595" y="214655"/>
                  </a:cubicBezTo>
                  <a:cubicBezTo>
                    <a:pt x="503214" y="214750"/>
                    <a:pt x="502166" y="214941"/>
                    <a:pt x="501690" y="215608"/>
                  </a:cubicBezTo>
                  <a:cubicBezTo>
                    <a:pt x="501499" y="215893"/>
                    <a:pt x="501309" y="216274"/>
                    <a:pt x="501499" y="216846"/>
                  </a:cubicBezTo>
                  <a:cubicBezTo>
                    <a:pt x="501880" y="218084"/>
                    <a:pt x="504642" y="221323"/>
                    <a:pt x="505119" y="221799"/>
                  </a:cubicBezTo>
                  <a:cubicBezTo>
                    <a:pt x="505690" y="222370"/>
                    <a:pt x="510739" y="223894"/>
                    <a:pt x="511596" y="223418"/>
                  </a:cubicBezTo>
                  <a:cubicBezTo>
                    <a:pt x="512262" y="223037"/>
                    <a:pt x="514358" y="221704"/>
                    <a:pt x="515215" y="221037"/>
                  </a:cubicBezTo>
                  <a:cubicBezTo>
                    <a:pt x="516168" y="220275"/>
                    <a:pt x="519406" y="217989"/>
                    <a:pt x="520073" y="217703"/>
                  </a:cubicBezTo>
                  <a:cubicBezTo>
                    <a:pt x="520835" y="217417"/>
                    <a:pt x="524550" y="217132"/>
                    <a:pt x="524931" y="217417"/>
                  </a:cubicBezTo>
                  <a:cubicBezTo>
                    <a:pt x="525217" y="218656"/>
                    <a:pt x="525217" y="219703"/>
                    <a:pt x="524931" y="220084"/>
                  </a:cubicBezTo>
                  <a:cubicBezTo>
                    <a:pt x="524740" y="220275"/>
                    <a:pt x="524455" y="220656"/>
                    <a:pt x="524074" y="221132"/>
                  </a:cubicBezTo>
                  <a:cubicBezTo>
                    <a:pt x="523407" y="221989"/>
                    <a:pt x="522549" y="222942"/>
                    <a:pt x="522264" y="223418"/>
                  </a:cubicBezTo>
                  <a:cubicBezTo>
                    <a:pt x="522169" y="223609"/>
                    <a:pt x="521978" y="223799"/>
                    <a:pt x="521883" y="223990"/>
                  </a:cubicBezTo>
                  <a:cubicBezTo>
                    <a:pt x="521406" y="224656"/>
                    <a:pt x="520930" y="225323"/>
                    <a:pt x="521026" y="225895"/>
                  </a:cubicBezTo>
                  <a:cubicBezTo>
                    <a:pt x="521121" y="226466"/>
                    <a:pt x="521787" y="226847"/>
                    <a:pt x="522454" y="227038"/>
                  </a:cubicBezTo>
                  <a:cubicBezTo>
                    <a:pt x="522645" y="227133"/>
                    <a:pt x="522930" y="227133"/>
                    <a:pt x="523121" y="227133"/>
                  </a:cubicBezTo>
                  <a:cubicBezTo>
                    <a:pt x="523502" y="227133"/>
                    <a:pt x="523883" y="227038"/>
                    <a:pt x="524074" y="226752"/>
                  </a:cubicBezTo>
                  <a:cubicBezTo>
                    <a:pt x="524169" y="226657"/>
                    <a:pt x="524359" y="226561"/>
                    <a:pt x="524455" y="226371"/>
                  </a:cubicBezTo>
                  <a:cubicBezTo>
                    <a:pt x="524931" y="225895"/>
                    <a:pt x="526169" y="224752"/>
                    <a:pt x="526645" y="224752"/>
                  </a:cubicBezTo>
                  <a:cubicBezTo>
                    <a:pt x="526836" y="224752"/>
                    <a:pt x="527121" y="224847"/>
                    <a:pt x="527407" y="224847"/>
                  </a:cubicBezTo>
                  <a:cubicBezTo>
                    <a:pt x="528741" y="225133"/>
                    <a:pt x="530551" y="225514"/>
                    <a:pt x="531027" y="224466"/>
                  </a:cubicBezTo>
                  <a:cubicBezTo>
                    <a:pt x="531122" y="224275"/>
                    <a:pt x="531218" y="223990"/>
                    <a:pt x="531408" y="223609"/>
                  </a:cubicBezTo>
                  <a:cubicBezTo>
                    <a:pt x="531694" y="222847"/>
                    <a:pt x="532646" y="220465"/>
                    <a:pt x="533122" y="220180"/>
                  </a:cubicBezTo>
                  <a:cubicBezTo>
                    <a:pt x="533980" y="219894"/>
                    <a:pt x="537028" y="218751"/>
                    <a:pt x="537885" y="218465"/>
                  </a:cubicBezTo>
                  <a:lnTo>
                    <a:pt x="538075" y="218370"/>
                  </a:lnTo>
                  <a:cubicBezTo>
                    <a:pt x="539028" y="217989"/>
                    <a:pt x="539599" y="217894"/>
                    <a:pt x="539980" y="218275"/>
                  </a:cubicBezTo>
                  <a:lnTo>
                    <a:pt x="540171" y="218465"/>
                  </a:lnTo>
                  <a:cubicBezTo>
                    <a:pt x="540743" y="219227"/>
                    <a:pt x="541314" y="219894"/>
                    <a:pt x="542362" y="219894"/>
                  </a:cubicBezTo>
                  <a:cubicBezTo>
                    <a:pt x="542647" y="219894"/>
                    <a:pt x="543028" y="219894"/>
                    <a:pt x="543314" y="219799"/>
                  </a:cubicBezTo>
                  <a:cubicBezTo>
                    <a:pt x="543790" y="219799"/>
                    <a:pt x="544743" y="219703"/>
                    <a:pt x="544838" y="219703"/>
                  </a:cubicBezTo>
                  <a:lnTo>
                    <a:pt x="544934" y="219894"/>
                  </a:lnTo>
                  <a:cubicBezTo>
                    <a:pt x="545886" y="222085"/>
                    <a:pt x="546457" y="222847"/>
                    <a:pt x="547124" y="222656"/>
                  </a:cubicBezTo>
                  <a:cubicBezTo>
                    <a:pt x="547791" y="222561"/>
                    <a:pt x="551220" y="220561"/>
                    <a:pt x="551887" y="219513"/>
                  </a:cubicBezTo>
                  <a:cubicBezTo>
                    <a:pt x="552077" y="219227"/>
                    <a:pt x="552077" y="219037"/>
                    <a:pt x="551982" y="218846"/>
                  </a:cubicBezTo>
                  <a:cubicBezTo>
                    <a:pt x="551887" y="218560"/>
                    <a:pt x="551601" y="218275"/>
                    <a:pt x="551315" y="217894"/>
                  </a:cubicBezTo>
                  <a:cubicBezTo>
                    <a:pt x="550648" y="217132"/>
                    <a:pt x="550172" y="216465"/>
                    <a:pt x="550553" y="216084"/>
                  </a:cubicBezTo>
                  <a:cubicBezTo>
                    <a:pt x="551029" y="215512"/>
                    <a:pt x="551791" y="215131"/>
                    <a:pt x="552267" y="214750"/>
                  </a:cubicBezTo>
                  <a:cubicBezTo>
                    <a:pt x="552744" y="214465"/>
                    <a:pt x="553125" y="214179"/>
                    <a:pt x="553315" y="213988"/>
                  </a:cubicBezTo>
                  <a:cubicBezTo>
                    <a:pt x="553696" y="213512"/>
                    <a:pt x="554459" y="211893"/>
                    <a:pt x="554363" y="211131"/>
                  </a:cubicBezTo>
                  <a:cubicBezTo>
                    <a:pt x="554268" y="210845"/>
                    <a:pt x="554173" y="210655"/>
                    <a:pt x="553982" y="210559"/>
                  </a:cubicBezTo>
                  <a:cubicBezTo>
                    <a:pt x="553982" y="210655"/>
                    <a:pt x="553601" y="210559"/>
                    <a:pt x="553315" y="210464"/>
                  </a:cubicBezTo>
                  <a:close/>
                  <a:moveTo>
                    <a:pt x="552839" y="213703"/>
                  </a:moveTo>
                  <a:cubicBezTo>
                    <a:pt x="552744" y="213798"/>
                    <a:pt x="552363" y="214084"/>
                    <a:pt x="551982" y="214274"/>
                  </a:cubicBezTo>
                  <a:cubicBezTo>
                    <a:pt x="551410" y="214655"/>
                    <a:pt x="550648" y="215131"/>
                    <a:pt x="550077" y="215703"/>
                  </a:cubicBezTo>
                  <a:cubicBezTo>
                    <a:pt x="549124" y="216655"/>
                    <a:pt x="550077" y="217798"/>
                    <a:pt x="550744" y="218560"/>
                  </a:cubicBezTo>
                  <a:cubicBezTo>
                    <a:pt x="550934" y="218846"/>
                    <a:pt x="551220" y="219132"/>
                    <a:pt x="551315" y="219227"/>
                  </a:cubicBezTo>
                  <a:cubicBezTo>
                    <a:pt x="551220" y="219799"/>
                    <a:pt x="547981" y="221704"/>
                    <a:pt x="547219" y="221989"/>
                  </a:cubicBezTo>
                  <a:cubicBezTo>
                    <a:pt x="547029" y="221894"/>
                    <a:pt x="546648" y="221418"/>
                    <a:pt x="545981" y="219703"/>
                  </a:cubicBezTo>
                  <a:lnTo>
                    <a:pt x="545886" y="219513"/>
                  </a:lnTo>
                  <a:cubicBezTo>
                    <a:pt x="545600" y="218941"/>
                    <a:pt x="544648" y="219037"/>
                    <a:pt x="543409" y="219132"/>
                  </a:cubicBezTo>
                  <a:cubicBezTo>
                    <a:pt x="543028" y="219132"/>
                    <a:pt x="542742" y="219227"/>
                    <a:pt x="542457" y="219227"/>
                  </a:cubicBezTo>
                  <a:cubicBezTo>
                    <a:pt x="541885" y="219227"/>
                    <a:pt x="541409" y="218656"/>
                    <a:pt x="540933" y="218084"/>
                  </a:cubicBezTo>
                  <a:lnTo>
                    <a:pt x="540743" y="217894"/>
                  </a:lnTo>
                  <a:cubicBezTo>
                    <a:pt x="539980" y="216941"/>
                    <a:pt x="538647" y="217417"/>
                    <a:pt x="537790" y="217703"/>
                  </a:cubicBezTo>
                  <a:lnTo>
                    <a:pt x="537599" y="217798"/>
                  </a:lnTo>
                  <a:cubicBezTo>
                    <a:pt x="536646" y="218179"/>
                    <a:pt x="533599" y="219227"/>
                    <a:pt x="532837" y="219608"/>
                  </a:cubicBezTo>
                  <a:cubicBezTo>
                    <a:pt x="532170" y="219894"/>
                    <a:pt x="531503" y="221132"/>
                    <a:pt x="530551" y="223513"/>
                  </a:cubicBezTo>
                  <a:cubicBezTo>
                    <a:pt x="530455" y="223894"/>
                    <a:pt x="530265" y="224180"/>
                    <a:pt x="530169" y="224371"/>
                  </a:cubicBezTo>
                  <a:cubicBezTo>
                    <a:pt x="530074" y="224561"/>
                    <a:pt x="529217" y="224561"/>
                    <a:pt x="527598" y="224275"/>
                  </a:cubicBezTo>
                  <a:cubicBezTo>
                    <a:pt x="527312" y="224180"/>
                    <a:pt x="527026" y="224180"/>
                    <a:pt x="526836" y="224180"/>
                  </a:cubicBezTo>
                  <a:cubicBezTo>
                    <a:pt x="525978" y="224085"/>
                    <a:pt x="524931" y="225037"/>
                    <a:pt x="523788" y="226085"/>
                  </a:cubicBezTo>
                  <a:cubicBezTo>
                    <a:pt x="523597" y="226180"/>
                    <a:pt x="523502" y="226371"/>
                    <a:pt x="523407" y="226466"/>
                  </a:cubicBezTo>
                  <a:cubicBezTo>
                    <a:pt x="523312" y="226561"/>
                    <a:pt x="523121" y="226561"/>
                    <a:pt x="522835" y="226466"/>
                  </a:cubicBezTo>
                  <a:cubicBezTo>
                    <a:pt x="522359" y="226371"/>
                    <a:pt x="521978" y="226085"/>
                    <a:pt x="521978" y="225990"/>
                  </a:cubicBezTo>
                  <a:cubicBezTo>
                    <a:pt x="521978" y="225704"/>
                    <a:pt x="522359" y="225133"/>
                    <a:pt x="522645" y="224656"/>
                  </a:cubicBezTo>
                  <a:cubicBezTo>
                    <a:pt x="522835" y="224466"/>
                    <a:pt x="522930" y="224180"/>
                    <a:pt x="523026" y="223990"/>
                  </a:cubicBezTo>
                  <a:cubicBezTo>
                    <a:pt x="523216" y="223609"/>
                    <a:pt x="524074" y="222656"/>
                    <a:pt x="524740" y="221799"/>
                  </a:cubicBezTo>
                  <a:cubicBezTo>
                    <a:pt x="525121" y="221323"/>
                    <a:pt x="525407" y="220942"/>
                    <a:pt x="525598" y="220751"/>
                  </a:cubicBezTo>
                  <a:cubicBezTo>
                    <a:pt x="526169" y="219989"/>
                    <a:pt x="525978" y="218370"/>
                    <a:pt x="525788" y="217417"/>
                  </a:cubicBezTo>
                  <a:cubicBezTo>
                    <a:pt x="525788" y="217227"/>
                    <a:pt x="525598" y="217036"/>
                    <a:pt x="525311" y="216941"/>
                  </a:cubicBezTo>
                  <a:cubicBezTo>
                    <a:pt x="524931" y="216751"/>
                    <a:pt x="524264" y="216751"/>
                    <a:pt x="523502" y="216751"/>
                  </a:cubicBezTo>
                  <a:cubicBezTo>
                    <a:pt x="521978" y="216751"/>
                    <a:pt x="520168" y="217036"/>
                    <a:pt x="519692" y="217227"/>
                  </a:cubicBezTo>
                  <a:cubicBezTo>
                    <a:pt x="518835" y="217608"/>
                    <a:pt x="515406" y="220084"/>
                    <a:pt x="514549" y="220656"/>
                  </a:cubicBezTo>
                  <a:cubicBezTo>
                    <a:pt x="513691" y="221323"/>
                    <a:pt x="511596" y="222656"/>
                    <a:pt x="511119" y="222942"/>
                  </a:cubicBezTo>
                  <a:cubicBezTo>
                    <a:pt x="510452" y="223132"/>
                    <a:pt x="506167" y="221989"/>
                    <a:pt x="505690" y="221513"/>
                  </a:cubicBezTo>
                  <a:cubicBezTo>
                    <a:pt x="505119" y="220942"/>
                    <a:pt x="502547" y="217798"/>
                    <a:pt x="502261" y="216846"/>
                  </a:cubicBezTo>
                  <a:cubicBezTo>
                    <a:pt x="502166" y="216560"/>
                    <a:pt x="502261" y="216370"/>
                    <a:pt x="502261" y="216274"/>
                  </a:cubicBezTo>
                  <a:cubicBezTo>
                    <a:pt x="502452" y="215989"/>
                    <a:pt x="503119" y="215798"/>
                    <a:pt x="503499" y="215703"/>
                  </a:cubicBezTo>
                  <a:cubicBezTo>
                    <a:pt x="503595" y="215703"/>
                    <a:pt x="504452" y="215703"/>
                    <a:pt x="508262" y="217417"/>
                  </a:cubicBezTo>
                  <a:lnTo>
                    <a:pt x="508357" y="217513"/>
                  </a:lnTo>
                  <a:cubicBezTo>
                    <a:pt x="508643" y="217608"/>
                    <a:pt x="508929" y="217608"/>
                    <a:pt x="509215" y="217417"/>
                  </a:cubicBezTo>
                  <a:cubicBezTo>
                    <a:pt x="510072" y="216941"/>
                    <a:pt x="510929" y="214941"/>
                    <a:pt x="510929" y="214274"/>
                  </a:cubicBezTo>
                  <a:cubicBezTo>
                    <a:pt x="510929" y="213988"/>
                    <a:pt x="511691" y="213417"/>
                    <a:pt x="512834" y="212845"/>
                  </a:cubicBezTo>
                  <a:cubicBezTo>
                    <a:pt x="513120" y="212655"/>
                    <a:pt x="514263" y="212845"/>
                    <a:pt x="514930" y="212941"/>
                  </a:cubicBezTo>
                  <a:cubicBezTo>
                    <a:pt x="515406" y="213036"/>
                    <a:pt x="515882" y="213131"/>
                    <a:pt x="516168" y="213131"/>
                  </a:cubicBezTo>
                  <a:cubicBezTo>
                    <a:pt x="517025" y="213131"/>
                    <a:pt x="520835" y="212369"/>
                    <a:pt x="521978" y="211893"/>
                  </a:cubicBezTo>
                  <a:cubicBezTo>
                    <a:pt x="523216" y="211417"/>
                    <a:pt x="523216" y="209416"/>
                    <a:pt x="523026" y="207702"/>
                  </a:cubicBezTo>
                  <a:lnTo>
                    <a:pt x="523026" y="207607"/>
                  </a:lnTo>
                  <a:cubicBezTo>
                    <a:pt x="522930" y="206559"/>
                    <a:pt x="519787" y="206464"/>
                    <a:pt x="518930" y="206464"/>
                  </a:cubicBezTo>
                  <a:cubicBezTo>
                    <a:pt x="518549" y="206464"/>
                    <a:pt x="516359" y="205987"/>
                    <a:pt x="515596" y="205702"/>
                  </a:cubicBezTo>
                  <a:cubicBezTo>
                    <a:pt x="515406" y="205606"/>
                    <a:pt x="515215" y="205606"/>
                    <a:pt x="515025" y="205702"/>
                  </a:cubicBezTo>
                  <a:cubicBezTo>
                    <a:pt x="514453" y="205987"/>
                    <a:pt x="513882" y="206940"/>
                    <a:pt x="513310" y="208369"/>
                  </a:cubicBezTo>
                  <a:lnTo>
                    <a:pt x="513310" y="208464"/>
                  </a:lnTo>
                  <a:cubicBezTo>
                    <a:pt x="512929" y="208273"/>
                    <a:pt x="512262" y="207702"/>
                    <a:pt x="511215" y="206845"/>
                  </a:cubicBezTo>
                  <a:lnTo>
                    <a:pt x="510929" y="206559"/>
                  </a:lnTo>
                  <a:cubicBezTo>
                    <a:pt x="510739" y="206368"/>
                    <a:pt x="510548" y="206178"/>
                    <a:pt x="510358" y="206083"/>
                  </a:cubicBezTo>
                  <a:cubicBezTo>
                    <a:pt x="509976" y="205702"/>
                    <a:pt x="509596" y="205321"/>
                    <a:pt x="509024" y="205035"/>
                  </a:cubicBezTo>
                  <a:cubicBezTo>
                    <a:pt x="507881" y="204463"/>
                    <a:pt x="504928" y="204463"/>
                    <a:pt x="504833" y="204463"/>
                  </a:cubicBezTo>
                  <a:cubicBezTo>
                    <a:pt x="504547" y="204463"/>
                    <a:pt x="504071" y="204463"/>
                    <a:pt x="503595" y="204463"/>
                  </a:cubicBezTo>
                  <a:cubicBezTo>
                    <a:pt x="502928" y="204463"/>
                    <a:pt x="502261" y="204368"/>
                    <a:pt x="501785" y="204368"/>
                  </a:cubicBezTo>
                  <a:cubicBezTo>
                    <a:pt x="501309" y="204368"/>
                    <a:pt x="500166" y="203130"/>
                    <a:pt x="499690" y="202177"/>
                  </a:cubicBezTo>
                  <a:cubicBezTo>
                    <a:pt x="499690" y="202177"/>
                    <a:pt x="499785" y="201606"/>
                    <a:pt x="502833" y="200463"/>
                  </a:cubicBezTo>
                  <a:cubicBezTo>
                    <a:pt x="503023" y="200463"/>
                    <a:pt x="503785" y="200844"/>
                    <a:pt x="504166" y="201034"/>
                  </a:cubicBezTo>
                  <a:cubicBezTo>
                    <a:pt x="504642" y="201225"/>
                    <a:pt x="504928" y="201415"/>
                    <a:pt x="505214" y="201511"/>
                  </a:cubicBezTo>
                  <a:cubicBezTo>
                    <a:pt x="505881" y="201606"/>
                    <a:pt x="508833" y="201415"/>
                    <a:pt x="509596" y="201320"/>
                  </a:cubicBezTo>
                  <a:cubicBezTo>
                    <a:pt x="509881" y="201320"/>
                    <a:pt x="510167" y="201415"/>
                    <a:pt x="510452" y="201606"/>
                  </a:cubicBezTo>
                  <a:cubicBezTo>
                    <a:pt x="510643" y="201796"/>
                    <a:pt x="510929" y="201892"/>
                    <a:pt x="511215" y="201987"/>
                  </a:cubicBezTo>
                  <a:cubicBezTo>
                    <a:pt x="512072" y="202273"/>
                    <a:pt x="514644" y="201987"/>
                    <a:pt x="515120" y="201892"/>
                  </a:cubicBezTo>
                  <a:cubicBezTo>
                    <a:pt x="515406" y="201796"/>
                    <a:pt x="517025" y="201892"/>
                    <a:pt x="518168" y="201987"/>
                  </a:cubicBezTo>
                  <a:cubicBezTo>
                    <a:pt x="519216" y="202082"/>
                    <a:pt x="520264" y="202082"/>
                    <a:pt x="520930" y="202082"/>
                  </a:cubicBezTo>
                  <a:cubicBezTo>
                    <a:pt x="522073" y="202082"/>
                    <a:pt x="524931" y="201415"/>
                    <a:pt x="526455" y="201130"/>
                  </a:cubicBezTo>
                  <a:cubicBezTo>
                    <a:pt x="526740" y="201034"/>
                    <a:pt x="527026" y="201034"/>
                    <a:pt x="527121" y="200939"/>
                  </a:cubicBezTo>
                  <a:cubicBezTo>
                    <a:pt x="527979" y="200749"/>
                    <a:pt x="529598" y="200939"/>
                    <a:pt x="530931" y="201034"/>
                  </a:cubicBezTo>
                  <a:cubicBezTo>
                    <a:pt x="532265" y="201130"/>
                    <a:pt x="533217" y="201225"/>
                    <a:pt x="533599" y="201130"/>
                  </a:cubicBezTo>
                  <a:cubicBezTo>
                    <a:pt x="534265" y="200939"/>
                    <a:pt x="537028" y="200939"/>
                    <a:pt x="539314" y="200939"/>
                  </a:cubicBezTo>
                  <a:cubicBezTo>
                    <a:pt x="539409" y="200939"/>
                    <a:pt x="539504" y="200939"/>
                    <a:pt x="539694" y="200939"/>
                  </a:cubicBezTo>
                  <a:cubicBezTo>
                    <a:pt x="543124" y="200844"/>
                    <a:pt x="543790" y="201034"/>
                    <a:pt x="543885" y="201130"/>
                  </a:cubicBezTo>
                  <a:cubicBezTo>
                    <a:pt x="544171" y="201415"/>
                    <a:pt x="543028" y="203606"/>
                    <a:pt x="542457" y="204178"/>
                  </a:cubicBezTo>
                  <a:cubicBezTo>
                    <a:pt x="542171" y="204463"/>
                    <a:pt x="540171" y="204368"/>
                    <a:pt x="539409" y="204368"/>
                  </a:cubicBezTo>
                  <a:cubicBezTo>
                    <a:pt x="538742" y="204368"/>
                    <a:pt x="538266" y="204368"/>
                    <a:pt x="537885" y="204368"/>
                  </a:cubicBezTo>
                  <a:cubicBezTo>
                    <a:pt x="536932" y="204463"/>
                    <a:pt x="534075" y="207226"/>
                    <a:pt x="533884" y="207988"/>
                  </a:cubicBezTo>
                  <a:cubicBezTo>
                    <a:pt x="533599" y="209226"/>
                    <a:pt x="540076" y="211226"/>
                    <a:pt x="540171" y="211226"/>
                  </a:cubicBezTo>
                  <a:cubicBezTo>
                    <a:pt x="541219" y="211512"/>
                    <a:pt x="545600" y="211131"/>
                    <a:pt x="547219" y="210655"/>
                  </a:cubicBezTo>
                  <a:cubicBezTo>
                    <a:pt x="548458" y="210274"/>
                    <a:pt x="549124" y="209512"/>
                    <a:pt x="549601" y="208845"/>
                  </a:cubicBezTo>
                  <a:cubicBezTo>
                    <a:pt x="549791" y="208654"/>
                    <a:pt x="549981" y="208369"/>
                    <a:pt x="550172" y="208178"/>
                  </a:cubicBezTo>
                  <a:cubicBezTo>
                    <a:pt x="550458" y="208178"/>
                    <a:pt x="551029" y="209226"/>
                    <a:pt x="551029" y="209893"/>
                  </a:cubicBezTo>
                  <a:cubicBezTo>
                    <a:pt x="550934" y="210845"/>
                    <a:pt x="552172" y="211131"/>
                    <a:pt x="553030" y="211417"/>
                  </a:cubicBezTo>
                  <a:cubicBezTo>
                    <a:pt x="553315" y="211512"/>
                    <a:pt x="553601" y="211607"/>
                    <a:pt x="553696" y="211607"/>
                  </a:cubicBezTo>
                  <a:cubicBezTo>
                    <a:pt x="553792" y="211798"/>
                    <a:pt x="553125" y="213322"/>
                    <a:pt x="552839" y="213703"/>
                  </a:cubicBezTo>
                  <a:close/>
                  <a:moveTo>
                    <a:pt x="573603" y="323526"/>
                  </a:moveTo>
                  <a:cubicBezTo>
                    <a:pt x="571222" y="323335"/>
                    <a:pt x="568460" y="323716"/>
                    <a:pt x="567031" y="322954"/>
                  </a:cubicBezTo>
                  <a:cubicBezTo>
                    <a:pt x="566460" y="322669"/>
                    <a:pt x="565793" y="322192"/>
                    <a:pt x="565031" y="321716"/>
                  </a:cubicBezTo>
                  <a:cubicBezTo>
                    <a:pt x="562935" y="320287"/>
                    <a:pt x="561888" y="319716"/>
                    <a:pt x="561316" y="319716"/>
                  </a:cubicBezTo>
                  <a:cubicBezTo>
                    <a:pt x="560554" y="319716"/>
                    <a:pt x="560459" y="319716"/>
                    <a:pt x="558840" y="319525"/>
                  </a:cubicBezTo>
                  <a:cubicBezTo>
                    <a:pt x="557411" y="319335"/>
                    <a:pt x="556078" y="318763"/>
                    <a:pt x="555411" y="318287"/>
                  </a:cubicBezTo>
                  <a:lnTo>
                    <a:pt x="555220" y="318192"/>
                  </a:lnTo>
                  <a:cubicBezTo>
                    <a:pt x="554553" y="317716"/>
                    <a:pt x="553696" y="317144"/>
                    <a:pt x="552649" y="317144"/>
                  </a:cubicBezTo>
                  <a:cubicBezTo>
                    <a:pt x="552363" y="317144"/>
                    <a:pt x="551887" y="317049"/>
                    <a:pt x="551315" y="317049"/>
                  </a:cubicBezTo>
                  <a:cubicBezTo>
                    <a:pt x="549505" y="316858"/>
                    <a:pt x="548076" y="316668"/>
                    <a:pt x="547315" y="317049"/>
                  </a:cubicBezTo>
                  <a:cubicBezTo>
                    <a:pt x="546648" y="317335"/>
                    <a:pt x="545886" y="318001"/>
                    <a:pt x="545124" y="318668"/>
                  </a:cubicBezTo>
                  <a:cubicBezTo>
                    <a:pt x="544648" y="319049"/>
                    <a:pt x="544171" y="319525"/>
                    <a:pt x="543790" y="319716"/>
                  </a:cubicBezTo>
                  <a:cubicBezTo>
                    <a:pt x="543505" y="319906"/>
                    <a:pt x="542838" y="320192"/>
                    <a:pt x="542171" y="320383"/>
                  </a:cubicBezTo>
                  <a:cubicBezTo>
                    <a:pt x="540837" y="320954"/>
                    <a:pt x="539504" y="321430"/>
                    <a:pt x="539409" y="322288"/>
                  </a:cubicBezTo>
                  <a:cubicBezTo>
                    <a:pt x="539314" y="323145"/>
                    <a:pt x="539218" y="324669"/>
                    <a:pt x="538551" y="325717"/>
                  </a:cubicBezTo>
                  <a:cubicBezTo>
                    <a:pt x="538361" y="326002"/>
                    <a:pt x="538075" y="326383"/>
                    <a:pt x="537694" y="326860"/>
                  </a:cubicBezTo>
                  <a:cubicBezTo>
                    <a:pt x="535599" y="329527"/>
                    <a:pt x="535027" y="330479"/>
                    <a:pt x="535409" y="330955"/>
                  </a:cubicBezTo>
                  <a:cubicBezTo>
                    <a:pt x="535503" y="331051"/>
                    <a:pt x="535694" y="331146"/>
                    <a:pt x="535885" y="331146"/>
                  </a:cubicBezTo>
                  <a:cubicBezTo>
                    <a:pt x="535980" y="331146"/>
                    <a:pt x="536170" y="331146"/>
                    <a:pt x="536361" y="331051"/>
                  </a:cubicBezTo>
                  <a:cubicBezTo>
                    <a:pt x="537313" y="330765"/>
                    <a:pt x="538742" y="329812"/>
                    <a:pt x="540266" y="328860"/>
                  </a:cubicBezTo>
                  <a:cubicBezTo>
                    <a:pt x="541599" y="328003"/>
                    <a:pt x="543505" y="326860"/>
                    <a:pt x="543981" y="326860"/>
                  </a:cubicBezTo>
                  <a:cubicBezTo>
                    <a:pt x="544267" y="326860"/>
                    <a:pt x="544838" y="326955"/>
                    <a:pt x="545600" y="327050"/>
                  </a:cubicBezTo>
                  <a:cubicBezTo>
                    <a:pt x="548076" y="327431"/>
                    <a:pt x="551791" y="328098"/>
                    <a:pt x="553601" y="326955"/>
                  </a:cubicBezTo>
                  <a:cubicBezTo>
                    <a:pt x="555792" y="325621"/>
                    <a:pt x="557887" y="324955"/>
                    <a:pt x="558840" y="324955"/>
                  </a:cubicBezTo>
                  <a:cubicBezTo>
                    <a:pt x="559316" y="324955"/>
                    <a:pt x="560364" y="325240"/>
                    <a:pt x="561316" y="325526"/>
                  </a:cubicBezTo>
                  <a:cubicBezTo>
                    <a:pt x="562555" y="325907"/>
                    <a:pt x="563793" y="326288"/>
                    <a:pt x="564555" y="326288"/>
                  </a:cubicBezTo>
                  <a:cubicBezTo>
                    <a:pt x="565031" y="326288"/>
                    <a:pt x="565698" y="326383"/>
                    <a:pt x="566460" y="326383"/>
                  </a:cubicBezTo>
                  <a:cubicBezTo>
                    <a:pt x="567698" y="326479"/>
                    <a:pt x="569031" y="326574"/>
                    <a:pt x="569984" y="326479"/>
                  </a:cubicBezTo>
                  <a:cubicBezTo>
                    <a:pt x="570365" y="326383"/>
                    <a:pt x="574461" y="325431"/>
                    <a:pt x="574461" y="324288"/>
                  </a:cubicBezTo>
                  <a:cubicBezTo>
                    <a:pt x="574651" y="323812"/>
                    <a:pt x="574365" y="323621"/>
                    <a:pt x="573603" y="323526"/>
                  </a:cubicBezTo>
                  <a:close/>
                  <a:moveTo>
                    <a:pt x="570079" y="325621"/>
                  </a:moveTo>
                  <a:cubicBezTo>
                    <a:pt x="569222" y="325717"/>
                    <a:pt x="567984" y="325621"/>
                    <a:pt x="566746" y="325526"/>
                  </a:cubicBezTo>
                  <a:cubicBezTo>
                    <a:pt x="565983" y="325431"/>
                    <a:pt x="565317" y="325431"/>
                    <a:pt x="564745" y="325431"/>
                  </a:cubicBezTo>
                  <a:cubicBezTo>
                    <a:pt x="564078" y="325431"/>
                    <a:pt x="562840" y="325050"/>
                    <a:pt x="561792" y="324764"/>
                  </a:cubicBezTo>
                  <a:cubicBezTo>
                    <a:pt x="560649" y="324383"/>
                    <a:pt x="559602" y="324097"/>
                    <a:pt x="559030" y="324097"/>
                  </a:cubicBezTo>
                  <a:cubicBezTo>
                    <a:pt x="557601" y="324097"/>
                    <a:pt x="555315" y="324955"/>
                    <a:pt x="553220" y="326193"/>
                  </a:cubicBezTo>
                  <a:cubicBezTo>
                    <a:pt x="551696" y="327145"/>
                    <a:pt x="547981" y="326479"/>
                    <a:pt x="545886" y="326098"/>
                  </a:cubicBezTo>
                  <a:cubicBezTo>
                    <a:pt x="545028" y="326002"/>
                    <a:pt x="544457" y="325907"/>
                    <a:pt x="544171" y="325907"/>
                  </a:cubicBezTo>
                  <a:cubicBezTo>
                    <a:pt x="543409" y="325907"/>
                    <a:pt x="542076" y="326764"/>
                    <a:pt x="539885" y="328098"/>
                  </a:cubicBezTo>
                  <a:cubicBezTo>
                    <a:pt x="538551" y="328955"/>
                    <a:pt x="537218" y="329812"/>
                    <a:pt x="536361" y="330098"/>
                  </a:cubicBezTo>
                  <a:cubicBezTo>
                    <a:pt x="536742" y="329431"/>
                    <a:pt x="537885" y="327907"/>
                    <a:pt x="538456" y="327145"/>
                  </a:cubicBezTo>
                  <a:cubicBezTo>
                    <a:pt x="538837" y="326669"/>
                    <a:pt x="539218" y="326193"/>
                    <a:pt x="539314" y="326002"/>
                  </a:cubicBezTo>
                  <a:cubicBezTo>
                    <a:pt x="540171" y="324764"/>
                    <a:pt x="540266" y="323145"/>
                    <a:pt x="540361" y="322192"/>
                  </a:cubicBezTo>
                  <a:cubicBezTo>
                    <a:pt x="540361" y="321907"/>
                    <a:pt x="541885" y="321335"/>
                    <a:pt x="542457" y="321049"/>
                  </a:cubicBezTo>
                  <a:cubicBezTo>
                    <a:pt x="543124" y="320764"/>
                    <a:pt x="543790" y="320478"/>
                    <a:pt x="544267" y="320192"/>
                  </a:cubicBezTo>
                  <a:cubicBezTo>
                    <a:pt x="544648" y="319906"/>
                    <a:pt x="545124" y="319525"/>
                    <a:pt x="545695" y="319049"/>
                  </a:cubicBezTo>
                  <a:cubicBezTo>
                    <a:pt x="546362" y="318478"/>
                    <a:pt x="547124" y="317811"/>
                    <a:pt x="547696" y="317525"/>
                  </a:cubicBezTo>
                  <a:cubicBezTo>
                    <a:pt x="547886" y="317430"/>
                    <a:pt x="548172" y="317430"/>
                    <a:pt x="548553" y="317430"/>
                  </a:cubicBezTo>
                  <a:cubicBezTo>
                    <a:pt x="549315" y="317430"/>
                    <a:pt x="550458" y="317525"/>
                    <a:pt x="551124" y="317620"/>
                  </a:cubicBezTo>
                  <a:cubicBezTo>
                    <a:pt x="551791" y="317716"/>
                    <a:pt x="552267" y="317811"/>
                    <a:pt x="552649" y="317811"/>
                  </a:cubicBezTo>
                  <a:cubicBezTo>
                    <a:pt x="553315" y="317811"/>
                    <a:pt x="554077" y="318287"/>
                    <a:pt x="554649" y="318763"/>
                  </a:cubicBezTo>
                  <a:lnTo>
                    <a:pt x="554839" y="318859"/>
                  </a:lnTo>
                  <a:cubicBezTo>
                    <a:pt x="555601" y="319430"/>
                    <a:pt x="557125" y="320097"/>
                    <a:pt x="558649" y="320287"/>
                  </a:cubicBezTo>
                  <a:cubicBezTo>
                    <a:pt x="560269" y="320478"/>
                    <a:pt x="560554" y="320478"/>
                    <a:pt x="561221" y="320478"/>
                  </a:cubicBezTo>
                  <a:cubicBezTo>
                    <a:pt x="561602" y="320573"/>
                    <a:pt x="563317" y="321621"/>
                    <a:pt x="564364" y="322288"/>
                  </a:cubicBezTo>
                  <a:cubicBezTo>
                    <a:pt x="565126" y="322764"/>
                    <a:pt x="565793" y="323240"/>
                    <a:pt x="566365" y="323526"/>
                  </a:cubicBezTo>
                  <a:cubicBezTo>
                    <a:pt x="568079" y="324478"/>
                    <a:pt x="570937" y="324002"/>
                    <a:pt x="573318" y="324288"/>
                  </a:cubicBezTo>
                  <a:cubicBezTo>
                    <a:pt x="573318" y="324288"/>
                    <a:pt x="573318" y="324288"/>
                    <a:pt x="573413" y="324288"/>
                  </a:cubicBezTo>
                  <a:cubicBezTo>
                    <a:pt x="572842" y="324764"/>
                    <a:pt x="571032" y="325431"/>
                    <a:pt x="570079" y="325621"/>
                  </a:cubicBez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320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3832321" y="2078921"/>
            <a:ext cx="1682186" cy="1244445"/>
            <a:chOff x="3832321" y="2078921"/>
            <a:chExt cx="1682186" cy="1244445"/>
          </a:xfrm>
        </p:grpSpPr>
        <p:sp>
          <p:nvSpPr>
            <p:cNvPr id="24" name="任意多边形: 形状 23"/>
            <p:cNvSpPr/>
            <p:nvPr/>
          </p:nvSpPr>
          <p:spPr>
            <a:xfrm>
              <a:off x="3914198" y="2216123"/>
              <a:ext cx="876918" cy="180649"/>
            </a:xfrm>
            <a:custGeom>
              <a:avLst/>
              <a:gdLst>
                <a:gd name="connsiteX0" fmla="*/ 51911 w 317182"/>
                <a:gd name="connsiteY0" fmla="*/ 57721 h 65341"/>
                <a:gd name="connsiteX1" fmla="*/ 50673 w 317182"/>
                <a:gd name="connsiteY1" fmla="*/ 55531 h 65341"/>
                <a:gd name="connsiteX2" fmla="*/ 44196 w 317182"/>
                <a:gd name="connsiteY2" fmla="*/ 41719 h 65341"/>
                <a:gd name="connsiteX3" fmla="*/ 34766 w 317182"/>
                <a:gd name="connsiteY3" fmla="*/ 29908 h 65341"/>
                <a:gd name="connsiteX4" fmla="*/ 35052 w 317182"/>
                <a:gd name="connsiteY4" fmla="*/ 29718 h 65341"/>
                <a:gd name="connsiteX5" fmla="*/ 36100 w 317182"/>
                <a:gd name="connsiteY5" fmla="*/ 29432 h 65341"/>
                <a:gd name="connsiteX6" fmla="*/ 44958 w 317182"/>
                <a:gd name="connsiteY6" fmla="*/ 23431 h 65341"/>
                <a:gd name="connsiteX7" fmla="*/ 37338 w 317182"/>
                <a:gd name="connsiteY7" fmla="*/ 1619 h 65341"/>
                <a:gd name="connsiteX8" fmla="*/ 25527 w 317182"/>
                <a:gd name="connsiteY8" fmla="*/ 95 h 65341"/>
                <a:gd name="connsiteX9" fmla="*/ 1620 w 317182"/>
                <a:gd name="connsiteY9" fmla="*/ 95 h 65341"/>
                <a:gd name="connsiteX10" fmla="*/ 0 w 317182"/>
                <a:gd name="connsiteY10" fmla="*/ 0 h 65341"/>
                <a:gd name="connsiteX11" fmla="*/ 0 w 317182"/>
                <a:gd name="connsiteY11" fmla="*/ 3810 h 65341"/>
                <a:gd name="connsiteX12" fmla="*/ 4477 w 317182"/>
                <a:gd name="connsiteY12" fmla="*/ 6572 h 65341"/>
                <a:gd name="connsiteX13" fmla="*/ 5049 w 317182"/>
                <a:gd name="connsiteY13" fmla="*/ 9811 h 65341"/>
                <a:gd name="connsiteX14" fmla="*/ 5049 w 317182"/>
                <a:gd name="connsiteY14" fmla="*/ 50197 h 65341"/>
                <a:gd name="connsiteX15" fmla="*/ 0 w 317182"/>
                <a:gd name="connsiteY15" fmla="*/ 56388 h 65341"/>
                <a:gd name="connsiteX16" fmla="*/ 0 w 317182"/>
                <a:gd name="connsiteY16" fmla="*/ 59912 h 65341"/>
                <a:gd name="connsiteX17" fmla="*/ 1620 w 317182"/>
                <a:gd name="connsiteY17" fmla="*/ 59817 h 65341"/>
                <a:gd name="connsiteX18" fmla="*/ 20003 w 317182"/>
                <a:gd name="connsiteY18" fmla="*/ 59817 h 65341"/>
                <a:gd name="connsiteX19" fmla="*/ 21622 w 317182"/>
                <a:gd name="connsiteY19" fmla="*/ 59817 h 65341"/>
                <a:gd name="connsiteX20" fmla="*/ 21622 w 317182"/>
                <a:gd name="connsiteY20" fmla="*/ 56579 h 65341"/>
                <a:gd name="connsiteX21" fmla="*/ 16669 w 317182"/>
                <a:gd name="connsiteY21" fmla="*/ 52006 h 65341"/>
                <a:gd name="connsiteX22" fmla="*/ 16479 w 317182"/>
                <a:gd name="connsiteY22" fmla="*/ 49340 h 65341"/>
                <a:gd name="connsiteX23" fmla="*/ 16479 w 317182"/>
                <a:gd name="connsiteY23" fmla="*/ 7620 h 65341"/>
                <a:gd name="connsiteX24" fmla="*/ 16573 w 317182"/>
                <a:gd name="connsiteY24" fmla="*/ 6001 h 65341"/>
                <a:gd name="connsiteX25" fmla="*/ 22384 w 317182"/>
                <a:gd name="connsiteY25" fmla="*/ 6001 h 65341"/>
                <a:gd name="connsiteX26" fmla="*/ 26289 w 317182"/>
                <a:gd name="connsiteY26" fmla="*/ 6286 h 65341"/>
                <a:gd name="connsiteX27" fmla="*/ 34671 w 317182"/>
                <a:gd name="connsiteY27" fmla="*/ 14383 h 65341"/>
                <a:gd name="connsiteX28" fmla="*/ 25718 w 317182"/>
                <a:gd name="connsiteY28" fmla="*/ 26860 h 65341"/>
                <a:gd name="connsiteX29" fmla="*/ 21622 w 317182"/>
                <a:gd name="connsiteY29" fmla="*/ 27242 h 65341"/>
                <a:gd name="connsiteX30" fmla="*/ 21622 w 317182"/>
                <a:gd name="connsiteY30" fmla="*/ 30575 h 65341"/>
                <a:gd name="connsiteX31" fmla="*/ 28670 w 317182"/>
                <a:gd name="connsiteY31" fmla="*/ 35719 h 65341"/>
                <a:gd name="connsiteX32" fmla="*/ 32385 w 317182"/>
                <a:gd name="connsiteY32" fmla="*/ 43244 h 65341"/>
                <a:gd name="connsiteX33" fmla="*/ 38862 w 317182"/>
                <a:gd name="connsiteY33" fmla="*/ 57817 h 65341"/>
                <a:gd name="connsiteX34" fmla="*/ 45815 w 317182"/>
                <a:gd name="connsiteY34" fmla="*/ 64198 h 65341"/>
                <a:gd name="connsiteX35" fmla="*/ 58388 w 317182"/>
                <a:gd name="connsiteY35" fmla="*/ 65342 h 65341"/>
                <a:gd name="connsiteX36" fmla="*/ 58388 w 317182"/>
                <a:gd name="connsiteY36" fmla="*/ 62103 h 65341"/>
                <a:gd name="connsiteX37" fmla="*/ 51911 w 317182"/>
                <a:gd name="connsiteY37" fmla="*/ 57721 h 65341"/>
                <a:gd name="connsiteX38" fmla="*/ 70295 w 317182"/>
                <a:gd name="connsiteY38" fmla="*/ 50673 h 65341"/>
                <a:gd name="connsiteX39" fmla="*/ 70295 w 317182"/>
                <a:gd name="connsiteY39" fmla="*/ 49721 h 65341"/>
                <a:gd name="connsiteX40" fmla="*/ 70295 w 317182"/>
                <a:gd name="connsiteY40" fmla="*/ 19717 h 65341"/>
                <a:gd name="connsiteX41" fmla="*/ 70295 w 317182"/>
                <a:gd name="connsiteY41" fmla="*/ 18193 h 65341"/>
                <a:gd name="connsiteX42" fmla="*/ 54388 w 317182"/>
                <a:gd name="connsiteY42" fmla="*/ 18193 h 65341"/>
                <a:gd name="connsiteX43" fmla="*/ 54388 w 317182"/>
                <a:gd name="connsiteY43" fmla="*/ 20765 h 65341"/>
                <a:gd name="connsiteX44" fmla="*/ 59436 w 317182"/>
                <a:gd name="connsiteY44" fmla="*/ 25813 h 65341"/>
                <a:gd name="connsiteX45" fmla="*/ 59436 w 317182"/>
                <a:gd name="connsiteY45" fmla="*/ 27337 h 65341"/>
                <a:gd name="connsiteX46" fmla="*/ 59436 w 317182"/>
                <a:gd name="connsiteY46" fmla="*/ 58198 h 65341"/>
                <a:gd name="connsiteX47" fmla="*/ 59436 w 317182"/>
                <a:gd name="connsiteY47" fmla="*/ 59627 h 65341"/>
                <a:gd name="connsiteX48" fmla="*/ 75343 w 317182"/>
                <a:gd name="connsiteY48" fmla="*/ 59627 h 65341"/>
                <a:gd name="connsiteX49" fmla="*/ 75343 w 317182"/>
                <a:gd name="connsiteY49" fmla="*/ 56959 h 65341"/>
                <a:gd name="connsiteX50" fmla="*/ 70295 w 317182"/>
                <a:gd name="connsiteY50" fmla="*/ 50673 h 65341"/>
                <a:gd name="connsiteX51" fmla="*/ 182880 w 317182"/>
                <a:gd name="connsiteY51" fmla="*/ 14002 h 65341"/>
                <a:gd name="connsiteX52" fmla="*/ 187833 w 317182"/>
                <a:gd name="connsiteY52" fmla="*/ 12097 h 65341"/>
                <a:gd name="connsiteX53" fmla="*/ 186690 w 317182"/>
                <a:gd name="connsiteY53" fmla="*/ 5048 h 65341"/>
                <a:gd name="connsiteX54" fmla="*/ 178498 w 317182"/>
                <a:gd name="connsiteY54" fmla="*/ 6191 h 65341"/>
                <a:gd name="connsiteX55" fmla="*/ 177832 w 317182"/>
                <a:gd name="connsiteY55" fmla="*/ 10954 h 65341"/>
                <a:gd name="connsiteX56" fmla="*/ 182880 w 317182"/>
                <a:gd name="connsiteY56" fmla="*/ 14002 h 65341"/>
                <a:gd name="connsiteX57" fmla="*/ 63055 w 317182"/>
                <a:gd name="connsiteY57" fmla="*/ 13811 h 65341"/>
                <a:gd name="connsiteX58" fmla="*/ 64294 w 317182"/>
                <a:gd name="connsiteY58" fmla="*/ 14002 h 65341"/>
                <a:gd name="connsiteX59" fmla="*/ 65532 w 317182"/>
                <a:gd name="connsiteY59" fmla="*/ 13906 h 65341"/>
                <a:gd name="connsiteX60" fmla="*/ 70009 w 317182"/>
                <a:gd name="connsiteY60" fmla="*/ 7334 h 65341"/>
                <a:gd name="connsiteX61" fmla="*/ 65342 w 317182"/>
                <a:gd name="connsiteY61" fmla="*/ 4000 h 65341"/>
                <a:gd name="connsiteX62" fmla="*/ 58770 w 317182"/>
                <a:gd name="connsiteY62" fmla="*/ 8192 h 65341"/>
                <a:gd name="connsiteX63" fmla="*/ 63055 w 317182"/>
                <a:gd name="connsiteY63" fmla="*/ 13811 h 65341"/>
                <a:gd name="connsiteX64" fmla="*/ 101632 w 317182"/>
                <a:gd name="connsiteY64" fmla="*/ 17240 h 65341"/>
                <a:gd name="connsiteX65" fmla="*/ 80106 w 317182"/>
                <a:gd name="connsiteY65" fmla="*/ 38957 h 65341"/>
                <a:gd name="connsiteX66" fmla="*/ 102204 w 317182"/>
                <a:gd name="connsiteY66" fmla="*/ 60674 h 65341"/>
                <a:gd name="connsiteX67" fmla="*/ 123825 w 317182"/>
                <a:gd name="connsiteY67" fmla="*/ 38481 h 65341"/>
                <a:gd name="connsiteX68" fmla="*/ 101632 w 317182"/>
                <a:gd name="connsiteY68" fmla="*/ 17240 h 65341"/>
                <a:gd name="connsiteX69" fmla="*/ 111538 w 317182"/>
                <a:gd name="connsiteY69" fmla="*/ 49340 h 65341"/>
                <a:gd name="connsiteX70" fmla="*/ 100870 w 317182"/>
                <a:gd name="connsiteY70" fmla="*/ 55245 h 65341"/>
                <a:gd name="connsiteX71" fmla="*/ 95345 w 317182"/>
                <a:gd name="connsiteY71" fmla="*/ 50387 h 65341"/>
                <a:gd name="connsiteX72" fmla="*/ 91345 w 317182"/>
                <a:gd name="connsiteY72" fmla="*/ 36004 h 65341"/>
                <a:gd name="connsiteX73" fmla="*/ 92869 w 317182"/>
                <a:gd name="connsiteY73" fmla="*/ 27146 h 65341"/>
                <a:gd name="connsiteX74" fmla="*/ 106489 w 317182"/>
                <a:gd name="connsiteY74" fmla="*/ 24956 h 65341"/>
                <a:gd name="connsiteX75" fmla="*/ 111633 w 317182"/>
                <a:gd name="connsiteY75" fmla="*/ 35719 h 65341"/>
                <a:gd name="connsiteX76" fmla="*/ 111538 w 317182"/>
                <a:gd name="connsiteY76" fmla="*/ 49340 h 65341"/>
                <a:gd name="connsiteX77" fmla="*/ 174213 w 317182"/>
                <a:gd name="connsiteY77" fmla="*/ 286 h 65341"/>
                <a:gd name="connsiteX78" fmla="*/ 128302 w 317182"/>
                <a:gd name="connsiteY78" fmla="*/ 286 h 65341"/>
                <a:gd name="connsiteX79" fmla="*/ 128302 w 317182"/>
                <a:gd name="connsiteY79" fmla="*/ 12382 h 65341"/>
                <a:gd name="connsiteX80" fmla="*/ 131826 w 317182"/>
                <a:gd name="connsiteY80" fmla="*/ 12382 h 65341"/>
                <a:gd name="connsiteX81" fmla="*/ 132017 w 317182"/>
                <a:gd name="connsiteY81" fmla="*/ 10858 h 65341"/>
                <a:gd name="connsiteX82" fmla="*/ 135922 w 317182"/>
                <a:gd name="connsiteY82" fmla="*/ 6572 h 65341"/>
                <a:gd name="connsiteX83" fmla="*/ 145733 w 317182"/>
                <a:gd name="connsiteY83" fmla="*/ 5906 h 65341"/>
                <a:gd name="connsiteX84" fmla="*/ 145828 w 317182"/>
                <a:gd name="connsiteY84" fmla="*/ 7525 h 65341"/>
                <a:gd name="connsiteX85" fmla="*/ 145828 w 317182"/>
                <a:gd name="connsiteY85" fmla="*/ 50006 h 65341"/>
                <a:gd name="connsiteX86" fmla="*/ 145733 w 317182"/>
                <a:gd name="connsiteY86" fmla="*/ 51721 h 65341"/>
                <a:gd name="connsiteX87" fmla="*/ 143256 w 317182"/>
                <a:gd name="connsiteY87" fmla="*/ 55817 h 65341"/>
                <a:gd name="connsiteX88" fmla="*/ 140780 w 317182"/>
                <a:gd name="connsiteY88" fmla="*/ 56674 h 65341"/>
                <a:gd name="connsiteX89" fmla="*/ 140780 w 317182"/>
                <a:gd name="connsiteY89" fmla="*/ 59722 h 65341"/>
                <a:gd name="connsiteX90" fmla="*/ 162306 w 317182"/>
                <a:gd name="connsiteY90" fmla="*/ 59722 h 65341"/>
                <a:gd name="connsiteX91" fmla="*/ 162306 w 317182"/>
                <a:gd name="connsiteY91" fmla="*/ 56483 h 65341"/>
                <a:gd name="connsiteX92" fmla="*/ 157449 w 317182"/>
                <a:gd name="connsiteY92" fmla="*/ 52388 h 65341"/>
                <a:gd name="connsiteX93" fmla="*/ 157163 w 317182"/>
                <a:gd name="connsiteY93" fmla="*/ 50102 h 65341"/>
                <a:gd name="connsiteX94" fmla="*/ 157163 w 317182"/>
                <a:gd name="connsiteY94" fmla="*/ 7525 h 65341"/>
                <a:gd name="connsiteX95" fmla="*/ 157258 w 317182"/>
                <a:gd name="connsiteY95" fmla="*/ 6191 h 65341"/>
                <a:gd name="connsiteX96" fmla="*/ 165545 w 317182"/>
                <a:gd name="connsiteY96" fmla="*/ 6286 h 65341"/>
                <a:gd name="connsiteX97" fmla="*/ 170783 w 317182"/>
                <a:gd name="connsiteY97" fmla="*/ 11906 h 65341"/>
                <a:gd name="connsiteX98" fmla="*/ 170974 w 317182"/>
                <a:gd name="connsiteY98" fmla="*/ 12382 h 65341"/>
                <a:gd name="connsiteX99" fmla="*/ 174213 w 317182"/>
                <a:gd name="connsiteY99" fmla="*/ 12382 h 65341"/>
                <a:gd name="connsiteX100" fmla="*/ 174213 w 317182"/>
                <a:gd name="connsiteY100" fmla="*/ 286 h 65341"/>
                <a:gd name="connsiteX101" fmla="*/ 316611 w 317182"/>
                <a:gd name="connsiteY101" fmla="*/ 33814 h 65341"/>
                <a:gd name="connsiteX102" fmla="*/ 309944 w 317182"/>
                <a:gd name="connsiteY102" fmla="*/ 22479 h 65341"/>
                <a:gd name="connsiteX103" fmla="*/ 291655 w 317182"/>
                <a:gd name="connsiteY103" fmla="*/ 17526 h 65341"/>
                <a:gd name="connsiteX104" fmla="*/ 274892 w 317182"/>
                <a:gd name="connsiteY104" fmla="*/ 30766 h 65341"/>
                <a:gd name="connsiteX105" fmla="*/ 278416 w 317182"/>
                <a:gd name="connsiteY105" fmla="*/ 53245 h 65341"/>
                <a:gd name="connsiteX106" fmla="*/ 298418 w 317182"/>
                <a:gd name="connsiteY106" fmla="*/ 60579 h 65341"/>
                <a:gd name="connsiteX107" fmla="*/ 316421 w 317182"/>
                <a:gd name="connsiteY107" fmla="*/ 45053 h 65341"/>
                <a:gd name="connsiteX108" fmla="*/ 317183 w 317182"/>
                <a:gd name="connsiteY108" fmla="*/ 42291 h 65341"/>
                <a:gd name="connsiteX109" fmla="*/ 317183 w 317182"/>
                <a:gd name="connsiteY109" fmla="*/ 35528 h 65341"/>
                <a:gd name="connsiteX110" fmla="*/ 316611 w 317182"/>
                <a:gd name="connsiteY110" fmla="*/ 33814 h 65341"/>
                <a:gd name="connsiteX111" fmla="*/ 304800 w 317182"/>
                <a:gd name="connsiteY111" fmla="*/ 49530 h 65341"/>
                <a:gd name="connsiteX112" fmla="*/ 295752 w 317182"/>
                <a:gd name="connsiteY112" fmla="*/ 55626 h 65341"/>
                <a:gd name="connsiteX113" fmla="*/ 289370 w 317182"/>
                <a:gd name="connsiteY113" fmla="*/ 51435 h 65341"/>
                <a:gd name="connsiteX114" fmla="*/ 284702 w 317182"/>
                <a:gd name="connsiteY114" fmla="*/ 36004 h 65341"/>
                <a:gd name="connsiteX115" fmla="*/ 286227 w 317182"/>
                <a:gd name="connsiteY115" fmla="*/ 27337 h 65341"/>
                <a:gd name="connsiteX116" fmla="*/ 300419 w 317182"/>
                <a:gd name="connsiteY116" fmla="*/ 25432 h 65341"/>
                <a:gd name="connsiteX117" fmla="*/ 305467 w 317182"/>
                <a:gd name="connsiteY117" fmla="*/ 37338 h 65341"/>
                <a:gd name="connsiteX118" fmla="*/ 304800 w 317182"/>
                <a:gd name="connsiteY118" fmla="*/ 49530 h 65341"/>
                <a:gd name="connsiteX119" fmla="*/ 263366 w 317182"/>
                <a:gd name="connsiteY119" fmla="*/ 8763 h 65341"/>
                <a:gd name="connsiteX120" fmla="*/ 257937 w 317182"/>
                <a:gd name="connsiteY120" fmla="*/ 8763 h 65341"/>
                <a:gd name="connsiteX121" fmla="*/ 247174 w 317182"/>
                <a:gd name="connsiteY121" fmla="*/ 19812 h 65341"/>
                <a:gd name="connsiteX122" fmla="*/ 247174 w 317182"/>
                <a:gd name="connsiteY122" fmla="*/ 22574 h 65341"/>
                <a:gd name="connsiteX123" fmla="*/ 252699 w 317182"/>
                <a:gd name="connsiteY123" fmla="*/ 22574 h 65341"/>
                <a:gd name="connsiteX124" fmla="*/ 252699 w 317182"/>
                <a:gd name="connsiteY124" fmla="*/ 24289 h 65341"/>
                <a:gd name="connsiteX125" fmla="*/ 252699 w 317182"/>
                <a:gd name="connsiteY125" fmla="*/ 51054 h 65341"/>
                <a:gd name="connsiteX126" fmla="*/ 252794 w 317182"/>
                <a:gd name="connsiteY126" fmla="*/ 53340 h 65341"/>
                <a:gd name="connsiteX127" fmla="*/ 258318 w 317182"/>
                <a:gd name="connsiteY127" fmla="*/ 59531 h 65341"/>
                <a:gd name="connsiteX128" fmla="*/ 268510 w 317182"/>
                <a:gd name="connsiteY128" fmla="*/ 60103 h 65341"/>
                <a:gd name="connsiteX129" fmla="*/ 268510 w 317182"/>
                <a:gd name="connsiteY129" fmla="*/ 57150 h 65341"/>
                <a:gd name="connsiteX130" fmla="*/ 263462 w 317182"/>
                <a:gd name="connsiteY130" fmla="*/ 50768 h 65341"/>
                <a:gd name="connsiteX131" fmla="*/ 263462 w 317182"/>
                <a:gd name="connsiteY131" fmla="*/ 24289 h 65341"/>
                <a:gd name="connsiteX132" fmla="*/ 263462 w 317182"/>
                <a:gd name="connsiteY132" fmla="*/ 22574 h 65341"/>
                <a:gd name="connsiteX133" fmla="*/ 269367 w 317182"/>
                <a:gd name="connsiteY133" fmla="*/ 22574 h 65341"/>
                <a:gd name="connsiteX134" fmla="*/ 269367 w 317182"/>
                <a:gd name="connsiteY134" fmla="*/ 18193 h 65341"/>
                <a:gd name="connsiteX135" fmla="*/ 263462 w 317182"/>
                <a:gd name="connsiteY135" fmla="*/ 18193 h 65341"/>
                <a:gd name="connsiteX136" fmla="*/ 263462 w 317182"/>
                <a:gd name="connsiteY136" fmla="*/ 8763 h 65341"/>
                <a:gd name="connsiteX137" fmla="*/ 189262 w 317182"/>
                <a:gd name="connsiteY137" fmla="*/ 51054 h 65341"/>
                <a:gd name="connsiteX138" fmla="*/ 189262 w 317182"/>
                <a:gd name="connsiteY138" fmla="*/ 49435 h 65341"/>
                <a:gd name="connsiteX139" fmla="*/ 189262 w 317182"/>
                <a:gd name="connsiteY139" fmla="*/ 19717 h 65341"/>
                <a:gd name="connsiteX140" fmla="*/ 189167 w 317182"/>
                <a:gd name="connsiteY140" fmla="*/ 18193 h 65341"/>
                <a:gd name="connsiteX141" fmla="*/ 173355 w 317182"/>
                <a:gd name="connsiteY141" fmla="*/ 18193 h 65341"/>
                <a:gd name="connsiteX142" fmla="*/ 173355 w 317182"/>
                <a:gd name="connsiteY142" fmla="*/ 20765 h 65341"/>
                <a:gd name="connsiteX143" fmla="*/ 178404 w 317182"/>
                <a:gd name="connsiteY143" fmla="*/ 26384 h 65341"/>
                <a:gd name="connsiteX144" fmla="*/ 178498 w 317182"/>
                <a:gd name="connsiteY144" fmla="*/ 50292 h 65341"/>
                <a:gd name="connsiteX145" fmla="*/ 173450 w 317182"/>
                <a:gd name="connsiteY145" fmla="*/ 56959 h 65341"/>
                <a:gd name="connsiteX146" fmla="*/ 173450 w 317182"/>
                <a:gd name="connsiteY146" fmla="*/ 59627 h 65341"/>
                <a:gd name="connsiteX147" fmla="*/ 194406 w 317182"/>
                <a:gd name="connsiteY147" fmla="*/ 59627 h 65341"/>
                <a:gd name="connsiteX148" fmla="*/ 194406 w 317182"/>
                <a:gd name="connsiteY148" fmla="*/ 56959 h 65341"/>
                <a:gd name="connsiteX149" fmla="*/ 189262 w 317182"/>
                <a:gd name="connsiteY149" fmla="*/ 51054 h 65341"/>
                <a:gd name="connsiteX150" fmla="*/ 240697 w 317182"/>
                <a:gd name="connsiteY150" fmla="*/ 54102 h 65341"/>
                <a:gd name="connsiteX151" fmla="*/ 240030 w 317182"/>
                <a:gd name="connsiteY151" fmla="*/ 50673 h 65341"/>
                <a:gd name="connsiteX152" fmla="*/ 239935 w 317182"/>
                <a:gd name="connsiteY152" fmla="*/ 29623 h 65341"/>
                <a:gd name="connsiteX153" fmla="*/ 235363 w 317182"/>
                <a:gd name="connsiteY153" fmla="*/ 20002 h 65341"/>
                <a:gd name="connsiteX154" fmla="*/ 215551 w 317182"/>
                <a:gd name="connsiteY154" fmla="*/ 21146 h 65341"/>
                <a:gd name="connsiteX155" fmla="*/ 212979 w 317182"/>
                <a:gd name="connsiteY155" fmla="*/ 24098 h 65341"/>
                <a:gd name="connsiteX156" fmla="*/ 212979 w 317182"/>
                <a:gd name="connsiteY156" fmla="*/ 18098 h 65341"/>
                <a:gd name="connsiteX157" fmla="*/ 197644 w 317182"/>
                <a:gd name="connsiteY157" fmla="*/ 18098 h 65341"/>
                <a:gd name="connsiteX158" fmla="*/ 197644 w 317182"/>
                <a:gd name="connsiteY158" fmla="*/ 20765 h 65341"/>
                <a:gd name="connsiteX159" fmla="*/ 202692 w 317182"/>
                <a:gd name="connsiteY159" fmla="*/ 26670 h 65341"/>
                <a:gd name="connsiteX160" fmla="*/ 202692 w 317182"/>
                <a:gd name="connsiteY160" fmla="*/ 50197 h 65341"/>
                <a:gd name="connsiteX161" fmla="*/ 197644 w 317182"/>
                <a:gd name="connsiteY161" fmla="*/ 57055 h 65341"/>
                <a:gd name="connsiteX162" fmla="*/ 197644 w 317182"/>
                <a:gd name="connsiteY162" fmla="*/ 59627 h 65341"/>
                <a:gd name="connsiteX163" fmla="*/ 218599 w 317182"/>
                <a:gd name="connsiteY163" fmla="*/ 59627 h 65341"/>
                <a:gd name="connsiteX164" fmla="*/ 218599 w 317182"/>
                <a:gd name="connsiteY164" fmla="*/ 56864 h 65341"/>
                <a:gd name="connsiteX165" fmla="*/ 213741 w 317182"/>
                <a:gd name="connsiteY165" fmla="*/ 52864 h 65341"/>
                <a:gd name="connsiteX166" fmla="*/ 213456 w 317182"/>
                <a:gd name="connsiteY166" fmla="*/ 50578 h 65341"/>
                <a:gd name="connsiteX167" fmla="*/ 213456 w 317182"/>
                <a:gd name="connsiteY167" fmla="*/ 34766 h 65341"/>
                <a:gd name="connsiteX168" fmla="*/ 215932 w 317182"/>
                <a:gd name="connsiteY168" fmla="*/ 26575 h 65341"/>
                <a:gd name="connsiteX169" fmla="*/ 224219 w 317182"/>
                <a:gd name="connsiteY169" fmla="*/ 23813 h 65341"/>
                <a:gd name="connsiteX170" fmla="*/ 228981 w 317182"/>
                <a:gd name="connsiteY170" fmla="*/ 30194 h 65341"/>
                <a:gd name="connsiteX171" fmla="*/ 229171 w 317182"/>
                <a:gd name="connsiteY171" fmla="*/ 33814 h 65341"/>
                <a:gd name="connsiteX172" fmla="*/ 229171 w 317182"/>
                <a:gd name="connsiteY172" fmla="*/ 58102 h 65341"/>
                <a:gd name="connsiteX173" fmla="*/ 229171 w 317182"/>
                <a:gd name="connsiteY173" fmla="*/ 59627 h 65341"/>
                <a:gd name="connsiteX174" fmla="*/ 244983 w 317182"/>
                <a:gd name="connsiteY174" fmla="*/ 59627 h 65341"/>
                <a:gd name="connsiteX175" fmla="*/ 244983 w 317182"/>
                <a:gd name="connsiteY175" fmla="*/ 56864 h 65341"/>
                <a:gd name="connsiteX176" fmla="*/ 240697 w 317182"/>
                <a:gd name="connsiteY176" fmla="*/ 54102 h 6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317182" h="65341">
                  <a:moveTo>
                    <a:pt x="51911" y="57721"/>
                  </a:moveTo>
                  <a:cubicBezTo>
                    <a:pt x="51435" y="57055"/>
                    <a:pt x="50959" y="56293"/>
                    <a:pt x="50673" y="55531"/>
                  </a:cubicBezTo>
                  <a:cubicBezTo>
                    <a:pt x="48483" y="50959"/>
                    <a:pt x="46482" y="46292"/>
                    <a:pt x="44196" y="41719"/>
                  </a:cubicBezTo>
                  <a:cubicBezTo>
                    <a:pt x="41910" y="37148"/>
                    <a:pt x="40005" y="32194"/>
                    <a:pt x="34766" y="29908"/>
                  </a:cubicBezTo>
                  <a:cubicBezTo>
                    <a:pt x="34862" y="29813"/>
                    <a:pt x="34957" y="29813"/>
                    <a:pt x="35052" y="29718"/>
                  </a:cubicBezTo>
                  <a:cubicBezTo>
                    <a:pt x="35433" y="29623"/>
                    <a:pt x="35719" y="29527"/>
                    <a:pt x="36100" y="29432"/>
                  </a:cubicBezTo>
                  <a:cubicBezTo>
                    <a:pt x="39624" y="28384"/>
                    <a:pt x="42672" y="26575"/>
                    <a:pt x="44958" y="23431"/>
                  </a:cubicBezTo>
                  <a:cubicBezTo>
                    <a:pt x="49149" y="17621"/>
                    <a:pt x="48578" y="5429"/>
                    <a:pt x="37338" y="1619"/>
                  </a:cubicBezTo>
                  <a:cubicBezTo>
                    <a:pt x="33528" y="286"/>
                    <a:pt x="29528" y="95"/>
                    <a:pt x="25527" y="95"/>
                  </a:cubicBezTo>
                  <a:cubicBezTo>
                    <a:pt x="17526" y="95"/>
                    <a:pt x="9620" y="95"/>
                    <a:pt x="1620" y="95"/>
                  </a:cubicBezTo>
                  <a:cubicBezTo>
                    <a:pt x="1048" y="95"/>
                    <a:pt x="571" y="0"/>
                    <a:pt x="0" y="0"/>
                  </a:cubicBezTo>
                  <a:lnTo>
                    <a:pt x="0" y="3810"/>
                  </a:lnTo>
                  <a:cubicBezTo>
                    <a:pt x="2096" y="3715"/>
                    <a:pt x="3810" y="4667"/>
                    <a:pt x="4477" y="6572"/>
                  </a:cubicBezTo>
                  <a:cubicBezTo>
                    <a:pt x="4858" y="7620"/>
                    <a:pt x="5049" y="8763"/>
                    <a:pt x="5049" y="9811"/>
                  </a:cubicBezTo>
                  <a:cubicBezTo>
                    <a:pt x="5049" y="23241"/>
                    <a:pt x="5049" y="36767"/>
                    <a:pt x="5049" y="50197"/>
                  </a:cubicBezTo>
                  <a:cubicBezTo>
                    <a:pt x="5049" y="54007"/>
                    <a:pt x="3715" y="55626"/>
                    <a:pt x="0" y="56388"/>
                  </a:cubicBezTo>
                  <a:lnTo>
                    <a:pt x="0" y="59912"/>
                  </a:lnTo>
                  <a:cubicBezTo>
                    <a:pt x="571" y="59912"/>
                    <a:pt x="1048" y="59817"/>
                    <a:pt x="1620" y="59817"/>
                  </a:cubicBezTo>
                  <a:cubicBezTo>
                    <a:pt x="7715" y="59817"/>
                    <a:pt x="13907" y="59817"/>
                    <a:pt x="20003" y="59817"/>
                  </a:cubicBezTo>
                  <a:cubicBezTo>
                    <a:pt x="20479" y="59817"/>
                    <a:pt x="21050" y="59817"/>
                    <a:pt x="21622" y="59817"/>
                  </a:cubicBezTo>
                  <a:lnTo>
                    <a:pt x="21622" y="56579"/>
                  </a:lnTo>
                  <a:cubicBezTo>
                    <a:pt x="18383" y="55912"/>
                    <a:pt x="17050" y="54673"/>
                    <a:pt x="16669" y="52006"/>
                  </a:cubicBezTo>
                  <a:cubicBezTo>
                    <a:pt x="16573" y="51149"/>
                    <a:pt x="16479" y="50197"/>
                    <a:pt x="16479" y="49340"/>
                  </a:cubicBezTo>
                  <a:cubicBezTo>
                    <a:pt x="16479" y="35433"/>
                    <a:pt x="16479" y="21527"/>
                    <a:pt x="16479" y="7620"/>
                  </a:cubicBezTo>
                  <a:cubicBezTo>
                    <a:pt x="16479" y="7144"/>
                    <a:pt x="16479" y="6667"/>
                    <a:pt x="16573" y="6001"/>
                  </a:cubicBezTo>
                  <a:cubicBezTo>
                    <a:pt x="18574" y="6001"/>
                    <a:pt x="20479" y="6001"/>
                    <a:pt x="22384" y="6001"/>
                  </a:cubicBezTo>
                  <a:cubicBezTo>
                    <a:pt x="23717" y="6001"/>
                    <a:pt x="24955" y="6096"/>
                    <a:pt x="26289" y="6286"/>
                  </a:cubicBezTo>
                  <a:cubicBezTo>
                    <a:pt x="31433" y="6953"/>
                    <a:pt x="33909" y="9525"/>
                    <a:pt x="34671" y="14383"/>
                  </a:cubicBezTo>
                  <a:cubicBezTo>
                    <a:pt x="35719" y="21241"/>
                    <a:pt x="32385" y="25908"/>
                    <a:pt x="25718" y="26860"/>
                  </a:cubicBezTo>
                  <a:cubicBezTo>
                    <a:pt x="24384" y="27051"/>
                    <a:pt x="22956" y="27146"/>
                    <a:pt x="21622" y="27242"/>
                  </a:cubicBezTo>
                  <a:lnTo>
                    <a:pt x="21622" y="30575"/>
                  </a:lnTo>
                  <a:cubicBezTo>
                    <a:pt x="25146" y="30766"/>
                    <a:pt x="27147" y="33052"/>
                    <a:pt x="28670" y="35719"/>
                  </a:cubicBezTo>
                  <a:cubicBezTo>
                    <a:pt x="30099" y="38195"/>
                    <a:pt x="31242" y="40767"/>
                    <a:pt x="32385" y="43244"/>
                  </a:cubicBezTo>
                  <a:cubicBezTo>
                    <a:pt x="34576" y="48101"/>
                    <a:pt x="36576" y="52959"/>
                    <a:pt x="38862" y="57817"/>
                  </a:cubicBezTo>
                  <a:cubicBezTo>
                    <a:pt x="40291" y="60865"/>
                    <a:pt x="42672" y="62960"/>
                    <a:pt x="45815" y="64198"/>
                  </a:cubicBezTo>
                  <a:cubicBezTo>
                    <a:pt x="49911" y="65818"/>
                    <a:pt x="54197" y="65151"/>
                    <a:pt x="58388" y="65342"/>
                  </a:cubicBezTo>
                  <a:lnTo>
                    <a:pt x="58388" y="62103"/>
                  </a:lnTo>
                  <a:cubicBezTo>
                    <a:pt x="54959" y="61341"/>
                    <a:pt x="53626" y="60484"/>
                    <a:pt x="51911" y="57721"/>
                  </a:cubicBezTo>
                  <a:close/>
                  <a:moveTo>
                    <a:pt x="70295" y="50673"/>
                  </a:moveTo>
                  <a:cubicBezTo>
                    <a:pt x="70295" y="50387"/>
                    <a:pt x="70295" y="50006"/>
                    <a:pt x="70295" y="49721"/>
                  </a:cubicBezTo>
                  <a:cubicBezTo>
                    <a:pt x="70295" y="39719"/>
                    <a:pt x="70295" y="29718"/>
                    <a:pt x="70295" y="19717"/>
                  </a:cubicBezTo>
                  <a:lnTo>
                    <a:pt x="70295" y="18193"/>
                  </a:lnTo>
                  <a:lnTo>
                    <a:pt x="54388" y="18193"/>
                  </a:lnTo>
                  <a:lnTo>
                    <a:pt x="54388" y="20765"/>
                  </a:lnTo>
                  <a:cubicBezTo>
                    <a:pt x="57721" y="21431"/>
                    <a:pt x="59150" y="22860"/>
                    <a:pt x="59436" y="25813"/>
                  </a:cubicBezTo>
                  <a:cubicBezTo>
                    <a:pt x="59531" y="26289"/>
                    <a:pt x="59436" y="26765"/>
                    <a:pt x="59436" y="27337"/>
                  </a:cubicBezTo>
                  <a:cubicBezTo>
                    <a:pt x="59436" y="37624"/>
                    <a:pt x="59436" y="47911"/>
                    <a:pt x="59436" y="58198"/>
                  </a:cubicBezTo>
                  <a:lnTo>
                    <a:pt x="59436" y="59627"/>
                  </a:lnTo>
                  <a:lnTo>
                    <a:pt x="75343" y="59627"/>
                  </a:lnTo>
                  <a:lnTo>
                    <a:pt x="75343" y="56959"/>
                  </a:lnTo>
                  <a:cubicBezTo>
                    <a:pt x="71628" y="56198"/>
                    <a:pt x="70390" y="54578"/>
                    <a:pt x="70295" y="50673"/>
                  </a:cubicBezTo>
                  <a:close/>
                  <a:moveTo>
                    <a:pt x="182880" y="14002"/>
                  </a:moveTo>
                  <a:cubicBezTo>
                    <a:pt x="185071" y="14002"/>
                    <a:pt x="186595" y="13430"/>
                    <a:pt x="187833" y="12097"/>
                  </a:cubicBezTo>
                  <a:cubicBezTo>
                    <a:pt x="189929" y="9906"/>
                    <a:pt x="189357" y="6667"/>
                    <a:pt x="186690" y="5048"/>
                  </a:cubicBezTo>
                  <a:cubicBezTo>
                    <a:pt x="184118" y="3429"/>
                    <a:pt x="180308" y="3905"/>
                    <a:pt x="178498" y="6191"/>
                  </a:cubicBezTo>
                  <a:cubicBezTo>
                    <a:pt x="177355" y="7620"/>
                    <a:pt x="176975" y="9239"/>
                    <a:pt x="177832" y="10954"/>
                  </a:cubicBezTo>
                  <a:cubicBezTo>
                    <a:pt x="178975" y="13144"/>
                    <a:pt x="180975" y="13906"/>
                    <a:pt x="182880" y="14002"/>
                  </a:cubicBezTo>
                  <a:close/>
                  <a:moveTo>
                    <a:pt x="63055" y="13811"/>
                  </a:moveTo>
                  <a:cubicBezTo>
                    <a:pt x="63532" y="13906"/>
                    <a:pt x="64008" y="13906"/>
                    <a:pt x="64294" y="14002"/>
                  </a:cubicBezTo>
                  <a:cubicBezTo>
                    <a:pt x="64865" y="14002"/>
                    <a:pt x="65151" y="14002"/>
                    <a:pt x="65532" y="13906"/>
                  </a:cubicBezTo>
                  <a:cubicBezTo>
                    <a:pt x="69056" y="13525"/>
                    <a:pt x="71247" y="10287"/>
                    <a:pt x="70009" y="7334"/>
                  </a:cubicBezTo>
                  <a:cubicBezTo>
                    <a:pt x="69152" y="5239"/>
                    <a:pt x="67437" y="4381"/>
                    <a:pt x="65342" y="4000"/>
                  </a:cubicBezTo>
                  <a:cubicBezTo>
                    <a:pt x="62294" y="3524"/>
                    <a:pt x="59341" y="5525"/>
                    <a:pt x="58770" y="8192"/>
                  </a:cubicBezTo>
                  <a:cubicBezTo>
                    <a:pt x="58388" y="10763"/>
                    <a:pt x="60198" y="13144"/>
                    <a:pt x="63055" y="13811"/>
                  </a:cubicBezTo>
                  <a:close/>
                  <a:moveTo>
                    <a:pt x="101632" y="17240"/>
                  </a:moveTo>
                  <a:cubicBezTo>
                    <a:pt x="89249" y="17240"/>
                    <a:pt x="80106" y="26575"/>
                    <a:pt x="80106" y="38957"/>
                  </a:cubicBezTo>
                  <a:cubicBezTo>
                    <a:pt x="80106" y="51625"/>
                    <a:pt x="89345" y="60769"/>
                    <a:pt x="102204" y="60674"/>
                  </a:cubicBezTo>
                  <a:cubicBezTo>
                    <a:pt x="114777" y="60674"/>
                    <a:pt x="123920" y="51340"/>
                    <a:pt x="123825" y="38481"/>
                  </a:cubicBezTo>
                  <a:cubicBezTo>
                    <a:pt x="123920" y="26194"/>
                    <a:pt x="114395" y="17145"/>
                    <a:pt x="101632" y="17240"/>
                  </a:cubicBezTo>
                  <a:close/>
                  <a:moveTo>
                    <a:pt x="111538" y="49340"/>
                  </a:moveTo>
                  <a:cubicBezTo>
                    <a:pt x="109824" y="54292"/>
                    <a:pt x="105252" y="56769"/>
                    <a:pt x="100870" y="55245"/>
                  </a:cubicBezTo>
                  <a:cubicBezTo>
                    <a:pt x="98393" y="54388"/>
                    <a:pt x="96679" y="52578"/>
                    <a:pt x="95345" y="50387"/>
                  </a:cubicBezTo>
                  <a:cubicBezTo>
                    <a:pt x="92583" y="45720"/>
                    <a:pt x="91536" y="40577"/>
                    <a:pt x="91345" y="36004"/>
                  </a:cubicBezTo>
                  <a:cubicBezTo>
                    <a:pt x="91345" y="32480"/>
                    <a:pt x="91630" y="29718"/>
                    <a:pt x="92869" y="27146"/>
                  </a:cubicBezTo>
                  <a:cubicBezTo>
                    <a:pt x="95631" y="21431"/>
                    <a:pt x="102108" y="20479"/>
                    <a:pt x="106489" y="24956"/>
                  </a:cubicBezTo>
                  <a:cubicBezTo>
                    <a:pt x="109442" y="27908"/>
                    <a:pt x="110776" y="31718"/>
                    <a:pt x="111633" y="35719"/>
                  </a:cubicBezTo>
                  <a:cubicBezTo>
                    <a:pt x="112681" y="40196"/>
                    <a:pt x="113062" y="44767"/>
                    <a:pt x="111538" y="49340"/>
                  </a:cubicBezTo>
                  <a:close/>
                  <a:moveTo>
                    <a:pt x="174213" y="286"/>
                  </a:moveTo>
                  <a:lnTo>
                    <a:pt x="128302" y="286"/>
                  </a:lnTo>
                  <a:lnTo>
                    <a:pt x="128302" y="12382"/>
                  </a:lnTo>
                  <a:lnTo>
                    <a:pt x="131826" y="12382"/>
                  </a:lnTo>
                  <a:cubicBezTo>
                    <a:pt x="131922" y="11811"/>
                    <a:pt x="132017" y="11335"/>
                    <a:pt x="132017" y="10858"/>
                  </a:cubicBezTo>
                  <a:cubicBezTo>
                    <a:pt x="132302" y="8477"/>
                    <a:pt x="133636" y="6858"/>
                    <a:pt x="135922" y="6572"/>
                  </a:cubicBezTo>
                  <a:cubicBezTo>
                    <a:pt x="139161" y="6096"/>
                    <a:pt x="142399" y="6096"/>
                    <a:pt x="145733" y="5906"/>
                  </a:cubicBezTo>
                  <a:cubicBezTo>
                    <a:pt x="145733" y="6667"/>
                    <a:pt x="145828" y="7144"/>
                    <a:pt x="145828" y="7525"/>
                  </a:cubicBezTo>
                  <a:cubicBezTo>
                    <a:pt x="145828" y="21717"/>
                    <a:pt x="145828" y="35814"/>
                    <a:pt x="145828" y="50006"/>
                  </a:cubicBezTo>
                  <a:cubicBezTo>
                    <a:pt x="145828" y="50578"/>
                    <a:pt x="145828" y="51149"/>
                    <a:pt x="145733" y="51721"/>
                  </a:cubicBezTo>
                  <a:cubicBezTo>
                    <a:pt x="145447" y="53435"/>
                    <a:pt x="144875" y="54959"/>
                    <a:pt x="143256" y="55817"/>
                  </a:cubicBezTo>
                  <a:cubicBezTo>
                    <a:pt x="142494" y="56198"/>
                    <a:pt x="141637" y="56388"/>
                    <a:pt x="140780" y="56674"/>
                  </a:cubicBezTo>
                  <a:lnTo>
                    <a:pt x="140780" y="59722"/>
                  </a:lnTo>
                  <a:lnTo>
                    <a:pt x="162306" y="59722"/>
                  </a:lnTo>
                  <a:lnTo>
                    <a:pt x="162306" y="56483"/>
                  </a:lnTo>
                  <a:cubicBezTo>
                    <a:pt x="159639" y="56293"/>
                    <a:pt x="158020" y="54959"/>
                    <a:pt x="157449" y="52388"/>
                  </a:cubicBezTo>
                  <a:cubicBezTo>
                    <a:pt x="157258" y="51625"/>
                    <a:pt x="157163" y="50863"/>
                    <a:pt x="157163" y="50102"/>
                  </a:cubicBezTo>
                  <a:cubicBezTo>
                    <a:pt x="157163" y="35909"/>
                    <a:pt x="157163" y="21717"/>
                    <a:pt x="157163" y="7525"/>
                  </a:cubicBezTo>
                  <a:cubicBezTo>
                    <a:pt x="157163" y="7048"/>
                    <a:pt x="157163" y="6572"/>
                    <a:pt x="157258" y="6191"/>
                  </a:cubicBezTo>
                  <a:cubicBezTo>
                    <a:pt x="160115" y="6191"/>
                    <a:pt x="162878" y="6001"/>
                    <a:pt x="165545" y="6286"/>
                  </a:cubicBezTo>
                  <a:cubicBezTo>
                    <a:pt x="169259" y="6667"/>
                    <a:pt x="170402" y="8192"/>
                    <a:pt x="170783" y="11906"/>
                  </a:cubicBezTo>
                  <a:cubicBezTo>
                    <a:pt x="170783" y="12097"/>
                    <a:pt x="170879" y="12192"/>
                    <a:pt x="170974" y="12382"/>
                  </a:cubicBezTo>
                  <a:lnTo>
                    <a:pt x="174213" y="12382"/>
                  </a:lnTo>
                  <a:lnTo>
                    <a:pt x="174213" y="286"/>
                  </a:lnTo>
                  <a:close/>
                  <a:moveTo>
                    <a:pt x="316611" y="33814"/>
                  </a:moveTo>
                  <a:cubicBezTo>
                    <a:pt x="315563" y="29337"/>
                    <a:pt x="313468" y="25432"/>
                    <a:pt x="309944" y="22479"/>
                  </a:cubicBezTo>
                  <a:cubicBezTo>
                    <a:pt x="304610" y="18002"/>
                    <a:pt x="298418" y="16478"/>
                    <a:pt x="291655" y="17526"/>
                  </a:cubicBezTo>
                  <a:cubicBezTo>
                    <a:pt x="283559" y="18764"/>
                    <a:pt x="277654" y="23050"/>
                    <a:pt x="274892" y="30766"/>
                  </a:cubicBezTo>
                  <a:cubicBezTo>
                    <a:pt x="271939" y="38767"/>
                    <a:pt x="272891" y="46482"/>
                    <a:pt x="278416" y="53245"/>
                  </a:cubicBezTo>
                  <a:cubicBezTo>
                    <a:pt x="283559" y="59436"/>
                    <a:pt x="290513" y="61436"/>
                    <a:pt x="298418" y="60579"/>
                  </a:cubicBezTo>
                  <a:cubicBezTo>
                    <a:pt x="307086" y="59627"/>
                    <a:pt x="314230" y="53531"/>
                    <a:pt x="316421" y="45053"/>
                  </a:cubicBezTo>
                  <a:cubicBezTo>
                    <a:pt x="316706" y="44101"/>
                    <a:pt x="316992" y="43244"/>
                    <a:pt x="317183" y="42291"/>
                  </a:cubicBezTo>
                  <a:lnTo>
                    <a:pt x="317183" y="35528"/>
                  </a:lnTo>
                  <a:cubicBezTo>
                    <a:pt x="316992" y="34957"/>
                    <a:pt x="316802" y="34385"/>
                    <a:pt x="316611" y="33814"/>
                  </a:cubicBezTo>
                  <a:close/>
                  <a:moveTo>
                    <a:pt x="304800" y="49530"/>
                  </a:moveTo>
                  <a:cubicBezTo>
                    <a:pt x="303276" y="53721"/>
                    <a:pt x="299752" y="56102"/>
                    <a:pt x="295752" y="55626"/>
                  </a:cubicBezTo>
                  <a:cubicBezTo>
                    <a:pt x="292989" y="55245"/>
                    <a:pt x="290894" y="53626"/>
                    <a:pt x="289370" y="51435"/>
                  </a:cubicBezTo>
                  <a:cubicBezTo>
                    <a:pt x="285941" y="46577"/>
                    <a:pt x="284988" y="41053"/>
                    <a:pt x="284702" y="36004"/>
                  </a:cubicBezTo>
                  <a:cubicBezTo>
                    <a:pt x="284702" y="32575"/>
                    <a:pt x="284988" y="29813"/>
                    <a:pt x="286227" y="27337"/>
                  </a:cubicBezTo>
                  <a:cubicBezTo>
                    <a:pt x="288989" y="21336"/>
                    <a:pt x="296037" y="20383"/>
                    <a:pt x="300419" y="25432"/>
                  </a:cubicBezTo>
                  <a:cubicBezTo>
                    <a:pt x="303372" y="28861"/>
                    <a:pt x="304705" y="33052"/>
                    <a:pt x="305467" y="37338"/>
                  </a:cubicBezTo>
                  <a:cubicBezTo>
                    <a:pt x="306038" y="41434"/>
                    <a:pt x="306229" y="45434"/>
                    <a:pt x="304800" y="49530"/>
                  </a:cubicBezTo>
                  <a:close/>
                  <a:moveTo>
                    <a:pt x="263366" y="8763"/>
                  </a:moveTo>
                  <a:lnTo>
                    <a:pt x="257937" y="8763"/>
                  </a:lnTo>
                  <a:cubicBezTo>
                    <a:pt x="257080" y="15145"/>
                    <a:pt x="253365" y="18669"/>
                    <a:pt x="247174" y="19812"/>
                  </a:cubicBezTo>
                  <a:lnTo>
                    <a:pt x="247174" y="22574"/>
                  </a:lnTo>
                  <a:lnTo>
                    <a:pt x="252699" y="22574"/>
                  </a:lnTo>
                  <a:lnTo>
                    <a:pt x="252699" y="24289"/>
                  </a:lnTo>
                  <a:cubicBezTo>
                    <a:pt x="252699" y="33242"/>
                    <a:pt x="252699" y="42100"/>
                    <a:pt x="252699" y="51054"/>
                  </a:cubicBezTo>
                  <a:cubicBezTo>
                    <a:pt x="252699" y="51816"/>
                    <a:pt x="252699" y="52578"/>
                    <a:pt x="252794" y="53340"/>
                  </a:cubicBezTo>
                  <a:cubicBezTo>
                    <a:pt x="253175" y="56864"/>
                    <a:pt x="254889" y="58960"/>
                    <a:pt x="258318" y="59531"/>
                  </a:cubicBezTo>
                  <a:cubicBezTo>
                    <a:pt x="261652" y="60007"/>
                    <a:pt x="265081" y="59912"/>
                    <a:pt x="268510" y="60103"/>
                  </a:cubicBezTo>
                  <a:lnTo>
                    <a:pt x="268510" y="57150"/>
                  </a:lnTo>
                  <a:cubicBezTo>
                    <a:pt x="264700" y="56198"/>
                    <a:pt x="263462" y="54673"/>
                    <a:pt x="263462" y="50768"/>
                  </a:cubicBezTo>
                  <a:cubicBezTo>
                    <a:pt x="263462" y="41910"/>
                    <a:pt x="263462" y="33147"/>
                    <a:pt x="263462" y="24289"/>
                  </a:cubicBezTo>
                  <a:cubicBezTo>
                    <a:pt x="263462" y="23813"/>
                    <a:pt x="263462" y="23241"/>
                    <a:pt x="263462" y="22574"/>
                  </a:cubicBezTo>
                  <a:lnTo>
                    <a:pt x="269367" y="22574"/>
                  </a:lnTo>
                  <a:lnTo>
                    <a:pt x="269367" y="18193"/>
                  </a:lnTo>
                  <a:lnTo>
                    <a:pt x="263462" y="18193"/>
                  </a:lnTo>
                  <a:lnTo>
                    <a:pt x="263462" y="8763"/>
                  </a:lnTo>
                  <a:close/>
                  <a:moveTo>
                    <a:pt x="189262" y="51054"/>
                  </a:moveTo>
                  <a:cubicBezTo>
                    <a:pt x="189262" y="50482"/>
                    <a:pt x="189262" y="50006"/>
                    <a:pt x="189262" y="49435"/>
                  </a:cubicBezTo>
                  <a:cubicBezTo>
                    <a:pt x="189262" y="39529"/>
                    <a:pt x="189262" y="29623"/>
                    <a:pt x="189262" y="19717"/>
                  </a:cubicBezTo>
                  <a:cubicBezTo>
                    <a:pt x="189262" y="19240"/>
                    <a:pt x="189262" y="18669"/>
                    <a:pt x="189167" y="18193"/>
                  </a:cubicBezTo>
                  <a:lnTo>
                    <a:pt x="173355" y="18193"/>
                  </a:lnTo>
                  <a:lnTo>
                    <a:pt x="173355" y="20765"/>
                  </a:lnTo>
                  <a:cubicBezTo>
                    <a:pt x="176879" y="21431"/>
                    <a:pt x="178308" y="22860"/>
                    <a:pt x="178404" y="26384"/>
                  </a:cubicBezTo>
                  <a:cubicBezTo>
                    <a:pt x="178594" y="34385"/>
                    <a:pt x="178594" y="42291"/>
                    <a:pt x="178498" y="50292"/>
                  </a:cubicBezTo>
                  <a:cubicBezTo>
                    <a:pt x="178404" y="54864"/>
                    <a:pt x="177451" y="55817"/>
                    <a:pt x="173450" y="56959"/>
                  </a:cubicBezTo>
                  <a:lnTo>
                    <a:pt x="173450" y="59627"/>
                  </a:lnTo>
                  <a:lnTo>
                    <a:pt x="194406" y="59627"/>
                  </a:lnTo>
                  <a:lnTo>
                    <a:pt x="194406" y="56959"/>
                  </a:lnTo>
                  <a:cubicBezTo>
                    <a:pt x="190595" y="56198"/>
                    <a:pt x="189452" y="54864"/>
                    <a:pt x="189262" y="51054"/>
                  </a:cubicBezTo>
                  <a:close/>
                  <a:moveTo>
                    <a:pt x="240697" y="54102"/>
                  </a:moveTo>
                  <a:cubicBezTo>
                    <a:pt x="240316" y="53054"/>
                    <a:pt x="240125" y="51816"/>
                    <a:pt x="240030" y="50673"/>
                  </a:cubicBezTo>
                  <a:cubicBezTo>
                    <a:pt x="239935" y="43625"/>
                    <a:pt x="240030" y="36576"/>
                    <a:pt x="239935" y="29623"/>
                  </a:cubicBezTo>
                  <a:cubicBezTo>
                    <a:pt x="239839" y="25813"/>
                    <a:pt x="238411" y="22479"/>
                    <a:pt x="235363" y="20002"/>
                  </a:cubicBezTo>
                  <a:cubicBezTo>
                    <a:pt x="229838" y="15716"/>
                    <a:pt x="220599" y="16192"/>
                    <a:pt x="215551" y="21146"/>
                  </a:cubicBezTo>
                  <a:cubicBezTo>
                    <a:pt x="214694" y="22003"/>
                    <a:pt x="214027" y="22955"/>
                    <a:pt x="212979" y="24098"/>
                  </a:cubicBezTo>
                  <a:lnTo>
                    <a:pt x="212979" y="18098"/>
                  </a:lnTo>
                  <a:lnTo>
                    <a:pt x="197644" y="18098"/>
                  </a:lnTo>
                  <a:lnTo>
                    <a:pt x="197644" y="20765"/>
                  </a:lnTo>
                  <a:cubicBezTo>
                    <a:pt x="201168" y="21336"/>
                    <a:pt x="202692" y="23146"/>
                    <a:pt x="202692" y="26670"/>
                  </a:cubicBezTo>
                  <a:cubicBezTo>
                    <a:pt x="202692" y="34481"/>
                    <a:pt x="202692" y="42386"/>
                    <a:pt x="202692" y="50197"/>
                  </a:cubicBezTo>
                  <a:cubicBezTo>
                    <a:pt x="202692" y="54483"/>
                    <a:pt x="201739" y="55817"/>
                    <a:pt x="197644" y="57055"/>
                  </a:cubicBezTo>
                  <a:lnTo>
                    <a:pt x="197644" y="59627"/>
                  </a:lnTo>
                  <a:lnTo>
                    <a:pt x="218599" y="59627"/>
                  </a:lnTo>
                  <a:lnTo>
                    <a:pt x="218599" y="56864"/>
                  </a:lnTo>
                  <a:cubicBezTo>
                    <a:pt x="215932" y="56769"/>
                    <a:pt x="214313" y="55340"/>
                    <a:pt x="213741" y="52864"/>
                  </a:cubicBezTo>
                  <a:cubicBezTo>
                    <a:pt x="213551" y="52102"/>
                    <a:pt x="213456" y="51340"/>
                    <a:pt x="213456" y="50578"/>
                  </a:cubicBezTo>
                  <a:cubicBezTo>
                    <a:pt x="213456" y="45339"/>
                    <a:pt x="213360" y="40005"/>
                    <a:pt x="213456" y="34766"/>
                  </a:cubicBezTo>
                  <a:cubicBezTo>
                    <a:pt x="213551" y="31813"/>
                    <a:pt x="213932" y="28956"/>
                    <a:pt x="215932" y="26575"/>
                  </a:cubicBezTo>
                  <a:cubicBezTo>
                    <a:pt x="217932" y="24098"/>
                    <a:pt x="221266" y="22955"/>
                    <a:pt x="224219" y="23813"/>
                  </a:cubicBezTo>
                  <a:cubicBezTo>
                    <a:pt x="227362" y="24765"/>
                    <a:pt x="228600" y="27146"/>
                    <a:pt x="228981" y="30194"/>
                  </a:cubicBezTo>
                  <a:cubicBezTo>
                    <a:pt x="229171" y="31432"/>
                    <a:pt x="229171" y="32575"/>
                    <a:pt x="229171" y="33814"/>
                  </a:cubicBezTo>
                  <a:cubicBezTo>
                    <a:pt x="229171" y="41910"/>
                    <a:pt x="229171" y="50006"/>
                    <a:pt x="229171" y="58102"/>
                  </a:cubicBezTo>
                  <a:lnTo>
                    <a:pt x="229171" y="59627"/>
                  </a:lnTo>
                  <a:lnTo>
                    <a:pt x="244983" y="59627"/>
                  </a:lnTo>
                  <a:lnTo>
                    <a:pt x="244983" y="56864"/>
                  </a:lnTo>
                  <a:cubicBezTo>
                    <a:pt x="243078" y="56769"/>
                    <a:pt x="241459" y="56102"/>
                    <a:pt x="240697" y="54102"/>
                  </a:cubicBezTo>
                  <a:close/>
                </a:path>
              </a:pathLst>
            </a:custGeom>
            <a:solidFill>
              <a:srgbClr val="E03D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320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5115550" y="2078921"/>
              <a:ext cx="398957" cy="397378"/>
            </a:xfrm>
            <a:custGeom>
              <a:avLst/>
              <a:gdLst>
                <a:gd name="connsiteX0" fmla="*/ 24479 w 144303"/>
                <a:gd name="connsiteY0" fmla="*/ 109919 h 143732"/>
                <a:gd name="connsiteX1" fmla="*/ 7049 w 144303"/>
                <a:gd name="connsiteY1" fmla="*/ 109919 h 143732"/>
                <a:gd name="connsiteX2" fmla="*/ 7049 w 144303"/>
                <a:gd name="connsiteY2" fmla="*/ 93440 h 143732"/>
                <a:gd name="connsiteX3" fmla="*/ 0 w 144303"/>
                <a:gd name="connsiteY3" fmla="*/ 93440 h 143732"/>
                <a:gd name="connsiteX4" fmla="*/ 0 w 144303"/>
                <a:gd name="connsiteY4" fmla="*/ 133445 h 143732"/>
                <a:gd name="connsiteX5" fmla="*/ 7049 w 144303"/>
                <a:gd name="connsiteY5" fmla="*/ 133445 h 143732"/>
                <a:gd name="connsiteX6" fmla="*/ 7049 w 144303"/>
                <a:gd name="connsiteY6" fmla="*/ 115824 h 143732"/>
                <a:gd name="connsiteX7" fmla="*/ 24479 w 144303"/>
                <a:gd name="connsiteY7" fmla="*/ 115824 h 143732"/>
                <a:gd name="connsiteX8" fmla="*/ 24479 w 144303"/>
                <a:gd name="connsiteY8" fmla="*/ 133445 h 143732"/>
                <a:gd name="connsiteX9" fmla="*/ 31528 w 144303"/>
                <a:gd name="connsiteY9" fmla="*/ 133445 h 143732"/>
                <a:gd name="connsiteX10" fmla="*/ 31528 w 144303"/>
                <a:gd name="connsiteY10" fmla="*/ 93440 h 143732"/>
                <a:gd name="connsiteX11" fmla="*/ 24479 w 144303"/>
                <a:gd name="connsiteY11" fmla="*/ 93440 h 143732"/>
                <a:gd name="connsiteX12" fmla="*/ 24479 w 144303"/>
                <a:gd name="connsiteY12" fmla="*/ 109919 h 143732"/>
                <a:gd name="connsiteX13" fmla="*/ 104299 w 144303"/>
                <a:gd name="connsiteY13" fmla="*/ 107442 h 143732"/>
                <a:gd name="connsiteX14" fmla="*/ 104299 w 144303"/>
                <a:gd name="connsiteY14" fmla="*/ 103823 h 143732"/>
                <a:gd name="connsiteX15" fmla="*/ 97536 w 144303"/>
                <a:gd name="connsiteY15" fmla="*/ 103823 h 143732"/>
                <a:gd name="connsiteX16" fmla="*/ 97536 w 144303"/>
                <a:gd name="connsiteY16" fmla="*/ 133540 h 143732"/>
                <a:gd name="connsiteX17" fmla="*/ 104299 w 144303"/>
                <a:gd name="connsiteY17" fmla="*/ 133540 h 143732"/>
                <a:gd name="connsiteX18" fmla="*/ 104299 w 144303"/>
                <a:gd name="connsiteY18" fmla="*/ 115824 h 143732"/>
                <a:gd name="connsiteX19" fmla="*/ 109824 w 144303"/>
                <a:gd name="connsiteY19" fmla="*/ 109919 h 143732"/>
                <a:gd name="connsiteX20" fmla="*/ 112681 w 144303"/>
                <a:gd name="connsiteY20" fmla="*/ 109919 h 143732"/>
                <a:gd name="connsiteX21" fmla="*/ 112681 w 144303"/>
                <a:gd name="connsiteY21" fmla="*/ 103442 h 143732"/>
                <a:gd name="connsiteX22" fmla="*/ 110490 w 144303"/>
                <a:gd name="connsiteY22" fmla="*/ 103442 h 143732"/>
                <a:gd name="connsiteX23" fmla="*/ 104299 w 144303"/>
                <a:gd name="connsiteY23" fmla="*/ 107442 h 143732"/>
                <a:gd name="connsiteX24" fmla="*/ 86392 w 144303"/>
                <a:gd name="connsiteY24" fmla="*/ 107823 h 143732"/>
                <a:gd name="connsiteX25" fmla="*/ 70390 w 144303"/>
                <a:gd name="connsiteY25" fmla="*/ 104775 h 143732"/>
                <a:gd name="connsiteX26" fmla="*/ 73057 w 144303"/>
                <a:gd name="connsiteY26" fmla="*/ 133826 h 143732"/>
                <a:gd name="connsiteX27" fmla="*/ 86392 w 144303"/>
                <a:gd name="connsiteY27" fmla="*/ 130207 h 143732"/>
                <a:gd name="connsiteX28" fmla="*/ 86392 w 144303"/>
                <a:gd name="connsiteY28" fmla="*/ 133445 h 143732"/>
                <a:gd name="connsiteX29" fmla="*/ 93440 w 144303"/>
                <a:gd name="connsiteY29" fmla="*/ 133445 h 143732"/>
                <a:gd name="connsiteX30" fmla="*/ 93440 w 144303"/>
                <a:gd name="connsiteY30" fmla="*/ 93440 h 143732"/>
                <a:gd name="connsiteX31" fmla="*/ 86392 w 144303"/>
                <a:gd name="connsiteY31" fmla="*/ 93440 h 143732"/>
                <a:gd name="connsiteX32" fmla="*/ 86392 w 144303"/>
                <a:gd name="connsiteY32" fmla="*/ 107823 h 143732"/>
                <a:gd name="connsiteX33" fmla="*/ 86392 w 144303"/>
                <a:gd name="connsiteY33" fmla="*/ 121729 h 143732"/>
                <a:gd name="connsiteX34" fmla="*/ 78296 w 144303"/>
                <a:gd name="connsiteY34" fmla="*/ 128683 h 143732"/>
                <a:gd name="connsiteX35" fmla="*/ 69723 w 144303"/>
                <a:gd name="connsiteY35" fmla="*/ 118777 h 143732"/>
                <a:gd name="connsiteX36" fmla="*/ 78296 w 144303"/>
                <a:gd name="connsiteY36" fmla="*/ 108871 h 143732"/>
                <a:gd name="connsiteX37" fmla="*/ 86392 w 144303"/>
                <a:gd name="connsiteY37" fmla="*/ 115824 h 143732"/>
                <a:gd name="connsiteX38" fmla="*/ 86392 w 144303"/>
                <a:gd name="connsiteY38" fmla="*/ 121729 h 143732"/>
                <a:gd name="connsiteX39" fmla="*/ 128778 w 144303"/>
                <a:gd name="connsiteY39" fmla="*/ 103061 h 143732"/>
                <a:gd name="connsiteX40" fmla="*/ 113252 w 144303"/>
                <a:gd name="connsiteY40" fmla="*/ 118681 h 143732"/>
                <a:gd name="connsiteX41" fmla="*/ 128778 w 144303"/>
                <a:gd name="connsiteY41" fmla="*/ 134302 h 143732"/>
                <a:gd name="connsiteX42" fmla="*/ 144304 w 144303"/>
                <a:gd name="connsiteY42" fmla="*/ 118681 h 143732"/>
                <a:gd name="connsiteX43" fmla="*/ 128778 w 144303"/>
                <a:gd name="connsiteY43" fmla="*/ 103061 h 143732"/>
                <a:gd name="connsiteX44" fmla="*/ 128778 w 144303"/>
                <a:gd name="connsiteY44" fmla="*/ 128683 h 143732"/>
                <a:gd name="connsiteX45" fmla="*/ 120491 w 144303"/>
                <a:gd name="connsiteY45" fmla="*/ 118681 h 143732"/>
                <a:gd name="connsiteX46" fmla="*/ 128778 w 144303"/>
                <a:gd name="connsiteY46" fmla="*/ 108680 h 143732"/>
                <a:gd name="connsiteX47" fmla="*/ 137065 w 144303"/>
                <a:gd name="connsiteY47" fmla="*/ 118681 h 143732"/>
                <a:gd name="connsiteX48" fmla="*/ 128778 w 144303"/>
                <a:gd name="connsiteY48" fmla="*/ 128683 h 143732"/>
                <a:gd name="connsiteX49" fmla="*/ 55817 w 144303"/>
                <a:gd name="connsiteY49" fmla="*/ 104299 h 143732"/>
                <a:gd name="connsiteX50" fmla="*/ 48387 w 144303"/>
                <a:gd name="connsiteY50" fmla="*/ 123825 h 143732"/>
                <a:gd name="connsiteX51" fmla="*/ 42006 w 144303"/>
                <a:gd name="connsiteY51" fmla="*/ 104299 h 143732"/>
                <a:gd name="connsiteX52" fmla="*/ 34480 w 144303"/>
                <a:gd name="connsiteY52" fmla="*/ 104299 h 143732"/>
                <a:gd name="connsiteX53" fmla="*/ 45149 w 144303"/>
                <a:gd name="connsiteY53" fmla="*/ 132112 h 143732"/>
                <a:gd name="connsiteX54" fmla="*/ 40767 w 144303"/>
                <a:gd name="connsiteY54" fmla="*/ 143732 h 143732"/>
                <a:gd name="connsiteX55" fmla="*/ 47625 w 144303"/>
                <a:gd name="connsiteY55" fmla="*/ 143732 h 143732"/>
                <a:gd name="connsiteX56" fmla="*/ 63246 w 144303"/>
                <a:gd name="connsiteY56" fmla="*/ 104299 h 143732"/>
                <a:gd name="connsiteX57" fmla="*/ 55817 w 144303"/>
                <a:gd name="connsiteY57" fmla="*/ 104299 h 143732"/>
                <a:gd name="connsiteX58" fmla="*/ 72295 w 144303"/>
                <a:gd name="connsiteY58" fmla="*/ 75628 h 143732"/>
                <a:gd name="connsiteX59" fmla="*/ 110109 w 144303"/>
                <a:gd name="connsiteY59" fmla="*/ 37814 h 143732"/>
                <a:gd name="connsiteX60" fmla="*/ 72295 w 144303"/>
                <a:gd name="connsiteY60" fmla="*/ 0 h 143732"/>
                <a:gd name="connsiteX61" fmla="*/ 35719 w 144303"/>
                <a:gd name="connsiteY61" fmla="*/ 0 h 143732"/>
                <a:gd name="connsiteX62" fmla="*/ 33624 w 144303"/>
                <a:gd name="connsiteY62" fmla="*/ 2096 h 143732"/>
                <a:gd name="connsiteX63" fmla="*/ 35719 w 144303"/>
                <a:gd name="connsiteY63" fmla="*/ 4191 h 143732"/>
                <a:gd name="connsiteX64" fmla="*/ 69342 w 144303"/>
                <a:gd name="connsiteY64" fmla="*/ 37814 h 143732"/>
                <a:gd name="connsiteX65" fmla="*/ 35719 w 144303"/>
                <a:gd name="connsiteY65" fmla="*/ 71438 h 143732"/>
                <a:gd name="connsiteX66" fmla="*/ 33624 w 144303"/>
                <a:gd name="connsiteY66" fmla="*/ 73533 h 143732"/>
                <a:gd name="connsiteX67" fmla="*/ 35719 w 144303"/>
                <a:gd name="connsiteY67" fmla="*/ 75628 h 143732"/>
                <a:gd name="connsiteX68" fmla="*/ 72295 w 144303"/>
                <a:gd name="connsiteY68" fmla="*/ 75628 h 143732"/>
                <a:gd name="connsiteX69" fmla="*/ 105918 w 144303"/>
                <a:gd name="connsiteY69" fmla="*/ 37909 h 143732"/>
                <a:gd name="connsiteX70" fmla="*/ 78296 w 144303"/>
                <a:gd name="connsiteY70" fmla="*/ 70961 h 143732"/>
                <a:gd name="connsiteX71" fmla="*/ 97917 w 144303"/>
                <a:gd name="connsiteY71" fmla="*/ 37909 h 143732"/>
                <a:gd name="connsiteX72" fmla="*/ 78296 w 144303"/>
                <a:gd name="connsiteY72" fmla="*/ 4858 h 143732"/>
                <a:gd name="connsiteX73" fmla="*/ 105918 w 144303"/>
                <a:gd name="connsiteY73" fmla="*/ 37909 h 143732"/>
                <a:gd name="connsiteX74" fmla="*/ 93726 w 144303"/>
                <a:gd name="connsiteY74" fmla="*/ 37909 h 143732"/>
                <a:gd name="connsiteX75" fmla="*/ 66104 w 144303"/>
                <a:gd name="connsiteY75" fmla="*/ 70961 h 143732"/>
                <a:gd name="connsiteX76" fmla="*/ 85725 w 144303"/>
                <a:gd name="connsiteY76" fmla="*/ 37909 h 143732"/>
                <a:gd name="connsiteX77" fmla="*/ 66104 w 144303"/>
                <a:gd name="connsiteY77" fmla="*/ 4858 h 143732"/>
                <a:gd name="connsiteX78" fmla="*/ 93726 w 144303"/>
                <a:gd name="connsiteY78" fmla="*/ 37909 h 143732"/>
                <a:gd name="connsiteX79" fmla="*/ 73533 w 144303"/>
                <a:gd name="connsiteY79" fmla="*/ 37909 h 143732"/>
                <a:gd name="connsiteX80" fmla="*/ 53816 w 144303"/>
                <a:gd name="connsiteY80" fmla="*/ 4763 h 143732"/>
                <a:gd name="connsiteX81" fmla="*/ 81534 w 144303"/>
                <a:gd name="connsiteY81" fmla="*/ 37909 h 143732"/>
                <a:gd name="connsiteX82" fmla="*/ 53816 w 144303"/>
                <a:gd name="connsiteY82" fmla="*/ 71056 h 143732"/>
                <a:gd name="connsiteX83" fmla="*/ 73533 w 144303"/>
                <a:gd name="connsiteY83" fmla="*/ 37909 h 14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4303" h="143732">
                  <a:moveTo>
                    <a:pt x="24479" y="109919"/>
                  </a:moveTo>
                  <a:lnTo>
                    <a:pt x="7049" y="109919"/>
                  </a:lnTo>
                  <a:lnTo>
                    <a:pt x="7049" y="93440"/>
                  </a:lnTo>
                  <a:lnTo>
                    <a:pt x="0" y="93440"/>
                  </a:lnTo>
                  <a:lnTo>
                    <a:pt x="0" y="133445"/>
                  </a:lnTo>
                  <a:lnTo>
                    <a:pt x="7049" y="133445"/>
                  </a:lnTo>
                  <a:lnTo>
                    <a:pt x="7049" y="115824"/>
                  </a:lnTo>
                  <a:lnTo>
                    <a:pt x="24479" y="115824"/>
                  </a:lnTo>
                  <a:lnTo>
                    <a:pt x="24479" y="133445"/>
                  </a:lnTo>
                  <a:lnTo>
                    <a:pt x="31528" y="133445"/>
                  </a:lnTo>
                  <a:lnTo>
                    <a:pt x="31528" y="93440"/>
                  </a:lnTo>
                  <a:lnTo>
                    <a:pt x="24479" y="93440"/>
                  </a:lnTo>
                  <a:lnTo>
                    <a:pt x="24479" y="109919"/>
                  </a:lnTo>
                  <a:close/>
                  <a:moveTo>
                    <a:pt x="104299" y="107442"/>
                  </a:moveTo>
                  <a:lnTo>
                    <a:pt x="104299" y="103823"/>
                  </a:lnTo>
                  <a:lnTo>
                    <a:pt x="97536" y="103823"/>
                  </a:lnTo>
                  <a:lnTo>
                    <a:pt x="97536" y="133540"/>
                  </a:lnTo>
                  <a:lnTo>
                    <a:pt x="104299" y="133540"/>
                  </a:lnTo>
                  <a:lnTo>
                    <a:pt x="104299" y="115824"/>
                  </a:lnTo>
                  <a:cubicBezTo>
                    <a:pt x="104870" y="113633"/>
                    <a:pt x="106395" y="110204"/>
                    <a:pt x="109824" y="109919"/>
                  </a:cubicBezTo>
                  <a:cubicBezTo>
                    <a:pt x="109824" y="109919"/>
                    <a:pt x="112586" y="109823"/>
                    <a:pt x="112681" y="109919"/>
                  </a:cubicBezTo>
                  <a:lnTo>
                    <a:pt x="112681" y="103442"/>
                  </a:lnTo>
                  <a:lnTo>
                    <a:pt x="110490" y="103442"/>
                  </a:lnTo>
                  <a:cubicBezTo>
                    <a:pt x="110490" y="103346"/>
                    <a:pt x="106013" y="103632"/>
                    <a:pt x="104299" y="107442"/>
                  </a:cubicBezTo>
                  <a:close/>
                  <a:moveTo>
                    <a:pt x="86392" y="107823"/>
                  </a:moveTo>
                  <a:cubicBezTo>
                    <a:pt x="84582" y="105727"/>
                    <a:pt x="79439" y="101251"/>
                    <a:pt x="70390" y="104775"/>
                  </a:cubicBezTo>
                  <a:cubicBezTo>
                    <a:pt x="58865" y="109252"/>
                    <a:pt x="62008" y="132017"/>
                    <a:pt x="73057" y="133826"/>
                  </a:cubicBezTo>
                  <a:cubicBezTo>
                    <a:pt x="79343" y="134874"/>
                    <a:pt x="83725" y="132969"/>
                    <a:pt x="86392" y="130207"/>
                  </a:cubicBezTo>
                  <a:lnTo>
                    <a:pt x="86392" y="133445"/>
                  </a:lnTo>
                  <a:lnTo>
                    <a:pt x="93440" y="133445"/>
                  </a:lnTo>
                  <a:lnTo>
                    <a:pt x="93440" y="93440"/>
                  </a:lnTo>
                  <a:lnTo>
                    <a:pt x="86392" y="93440"/>
                  </a:lnTo>
                  <a:lnTo>
                    <a:pt x="86392" y="107823"/>
                  </a:lnTo>
                  <a:close/>
                  <a:moveTo>
                    <a:pt x="86392" y="121729"/>
                  </a:moveTo>
                  <a:cubicBezTo>
                    <a:pt x="85344" y="125730"/>
                    <a:pt x="82105" y="128683"/>
                    <a:pt x="78296" y="128683"/>
                  </a:cubicBezTo>
                  <a:cubicBezTo>
                    <a:pt x="73629" y="128683"/>
                    <a:pt x="69723" y="124301"/>
                    <a:pt x="69723" y="118777"/>
                  </a:cubicBezTo>
                  <a:cubicBezTo>
                    <a:pt x="69723" y="113348"/>
                    <a:pt x="73533" y="108871"/>
                    <a:pt x="78296" y="108871"/>
                  </a:cubicBezTo>
                  <a:cubicBezTo>
                    <a:pt x="82105" y="108871"/>
                    <a:pt x="85344" y="111823"/>
                    <a:pt x="86392" y="115824"/>
                  </a:cubicBezTo>
                  <a:lnTo>
                    <a:pt x="86392" y="121729"/>
                  </a:lnTo>
                  <a:close/>
                  <a:moveTo>
                    <a:pt x="128778" y="103061"/>
                  </a:moveTo>
                  <a:cubicBezTo>
                    <a:pt x="120205" y="103061"/>
                    <a:pt x="113252" y="110014"/>
                    <a:pt x="113252" y="118681"/>
                  </a:cubicBezTo>
                  <a:cubicBezTo>
                    <a:pt x="113252" y="127254"/>
                    <a:pt x="120205" y="134302"/>
                    <a:pt x="128778" y="134302"/>
                  </a:cubicBezTo>
                  <a:cubicBezTo>
                    <a:pt x="137351" y="134302"/>
                    <a:pt x="144304" y="127349"/>
                    <a:pt x="144304" y="118681"/>
                  </a:cubicBezTo>
                  <a:cubicBezTo>
                    <a:pt x="144304" y="110014"/>
                    <a:pt x="137351" y="103061"/>
                    <a:pt x="128778" y="103061"/>
                  </a:cubicBezTo>
                  <a:close/>
                  <a:moveTo>
                    <a:pt x="128778" y="128683"/>
                  </a:moveTo>
                  <a:cubicBezTo>
                    <a:pt x="124206" y="128683"/>
                    <a:pt x="120491" y="124206"/>
                    <a:pt x="120491" y="118681"/>
                  </a:cubicBezTo>
                  <a:cubicBezTo>
                    <a:pt x="120491" y="113157"/>
                    <a:pt x="124206" y="108680"/>
                    <a:pt x="128778" y="108680"/>
                  </a:cubicBezTo>
                  <a:cubicBezTo>
                    <a:pt x="133350" y="108680"/>
                    <a:pt x="137065" y="113157"/>
                    <a:pt x="137065" y="118681"/>
                  </a:cubicBezTo>
                  <a:cubicBezTo>
                    <a:pt x="137065" y="124206"/>
                    <a:pt x="133445" y="128683"/>
                    <a:pt x="128778" y="128683"/>
                  </a:cubicBezTo>
                  <a:close/>
                  <a:moveTo>
                    <a:pt x="55817" y="104299"/>
                  </a:moveTo>
                  <a:lnTo>
                    <a:pt x="48387" y="123825"/>
                  </a:lnTo>
                  <a:lnTo>
                    <a:pt x="42006" y="104299"/>
                  </a:lnTo>
                  <a:lnTo>
                    <a:pt x="34480" y="104299"/>
                  </a:lnTo>
                  <a:lnTo>
                    <a:pt x="45149" y="132112"/>
                  </a:lnTo>
                  <a:lnTo>
                    <a:pt x="40767" y="143732"/>
                  </a:lnTo>
                  <a:lnTo>
                    <a:pt x="47625" y="143732"/>
                  </a:lnTo>
                  <a:lnTo>
                    <a:pt x="63246" y="104299"/>
                  </a:lnTo>
                  <a:lnTo>
                    <a:pt x="55817" y="104299"/>
                  </a:lnTo>
                  <a:close/>
                  <a:moveTo>
                    <a:pt x="72295" y="75628"/>
                  </a:moveTo>
                  <a:cubicBezTo>
                    <a:pt x="93155" y="75628"/>
                    <a:pt x="110109" y="58674"/>
                    <a:pt x="110109" y="37814"/>
                  </a:cubicBezTo>
                  <a:cubicBezTo>
                    <a:pt x="110109" y="16954"/>
                    <a:pt x="93155" y="0"/>
                    <a:pt x="72295" y="0"/>
                  </a:cubicBezTo>
                  <a:lnTo>
                    <a:pt x="35719" y="0"/>
                  </a:lnTo>
                  <a:cubicBezTo>
                    <a:pt x="34576" y="0"/>
                    <a:pt x="33624" y="952"/>
                    <a:pt x="33624" y="2096"/>
                  </a:cubicBezTo>
                  <a:cubicBezTo>
                    <a:pt x="33624" y="3238"/>
                    <a:pt x="34576" y="4191"/>
                    <a:pt x="35719" y="4191"/>
                  </a:cubicBezTo>
                  <a:cubicBezTo>
                    <a:pt x="54293" y="4191"/>
                    <a:pt x="69342" y="19336"/>
                    <a:pt x="69342" y="37814"/>
                  </a:cubicBezTo>
                  <a:cubicBezTo>
                    <a:pt x="69342" y="56293"/>
                    <a:pt x="54197" y="71438"/>
                    <a:pt x="35719" y="71438"/>
                  </a:cubicBezTo>
                  <a:cubicBezTo>
                    <a:pt x="34576" y="71438"/>
                    <a:pt x="33624" y="72390"/>
                    <a:pt x="33624" y="73533"/>
                  </a:cubicBezTo>
                  <a:cubicBezTo>
                    <a:pt x="33624" y="74676"/>
                    <a:pt x="34576" y="75628"/>
                    <a:pt x="35719" y="75628"/>
                  </a:cubicBezTo>
                  <a:lnTo>
                    <a:pt x="72295" y="75628"/>
                  </a:lnTo>
                  <a:close/>
                  <a:moveTo>
                    <a:pt x="105918" y="37909"/>
                  </a:moveTo>
                  <a:cubicBezTo>
                    <a:pt x="105918" y="54388"/>
                    <a:pt x="94012" y="68104"/>
                    <a:pt x="78296" y="70961"/>
                  </a:cubicBezTo>
                  <a:cubicBezTo>
                    <a:pt x="89916" y="64484"/>
                    <a:pt x="97917" y="52102"/>
                    <a:pt x="97917" y="37909"/>
                  </a:cubicBezTo>
                  <a:cubicBezTo>
                    <a:pt x="97917" y="23717"/>
                    <a:pt x="90011" y="11240"/>
                    <a:pt x="78296" y="4858"/>
                  </a:cubicBezTo>
                  <a:cubicBezTo>
                    <a:pt x="94012" y="7620"/>
                    <a:pt x="105918" y="21336"/>
                    <a:pt x="105918" y="37909"/>
                  </a:cubicBezTo>
                  <a:close/>
                  <a:moveTo>
                    <a:pt x="93726" y="37909"/>
                  </a:moveTo>
                  <a:cubicBezTo>
                    <a:pt x="93726" y="54388"/>
                    <a:pt x="81820" y="68199"/>
                    <a:pt x="66104" y="70961"/>
                  </a:cubicBezTo>
                  <a:cubicBezTo>
                    <a:pt x="77724" y="64484"/>
                    <a:pt x="85725" y="52102"/>
                    <a:pt x="85725" y="37909"/>
                  </a:cubicBezTo>
                  <a:cubicBezTo>
                    <a:pt x="85725" y="23717"/>
                    <a:pt x="77820" y="11240"/>
                    <a:pt x="66104" y="4858"/>
                  </a:cubicBezTo>
                  <a:cubicBezTo>
                    <a:pt x="81820" y="7620"/>
                    <a:pt x="93726" y="21336"/>
                    <a:pt x="93726" y="37909"/>
                  </a:cubicBezTo>
                  <a:close/>
                  <a:moveTo>
                    <a:pt x="73533" y="37909"/>
                  </a:moveTo>
                  <a:cubicBezTo>
                    <a:pt x="73533" y="23622"/>
                    <a:pt x="65532" y="11240"/>
                    <a:pt x="53816" y="4763"/>
                  </a:cubicBezTo>
                  <a:cubicBezTo>
                    <a:pt x="69533" y="7525"/>
                    <a:pt x="81534" y="21336"/>
                    <a:pt x="81534" y="37909"/>
                  </a:cubicBezTo>
                  <a:cubicBezTo>
                    <a:pt x="81534" y="54483"/>
                    <a:pt x="69533" y="68199"/>
                    <a:pt x="53816" y="71056"/>
                  </a:cubicBezTo>
                  <a:cubicBezTo>
                    <a:pt x="65532" y="64579"/>
                    <a:pt x="73533" y="52197"/>
                    <a:pt x="73533" y="37909"/>
                  </a:cubicBezTo>
                  <a:close/>
                </a:path>
              </a:pathLst>
            </a:custGeom>
            <a:solidFill>
              <a:srgbClr val="444C5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320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grpSp>
          <p:nvGrpSpPr>
            <p:cNvPr id="26" name="图形 2742"/>
            <p:cNvGrpSpPr/>
            <p:nvPr/>
          </p:nvGrpSpPr>
          <p:grpSpPr>
            <a:xfrm>
              <a:off x="3832321" y="2458920"/>
              <a:ext cx="455553" cy="864446"/>
              <a:chOff x="9847619" y="3074288"/>
              <a:chExt cx="164774" cy="312671"/>
            </a:xfrm>
          </p:grpSpPr>
          <p:sp>
            <p:nvSpPr>
              <p:cNvPr id="50" name="任意多边形: 形状 49"/>
              <p:cNvSpPr/>
              <p:nvPr/>
            </p:nvSpPr>
            <p:spPr>
              <a:xfrm>
                <a:off x="9857327" y="3088480"/>
                <a:ext cx="146780" cy="288702"/>
              </a:xfrm>
              <a:custGeom>
                <a:avLst/>
                <a:gdLst>
                  <a:gd name="connsiteX0" fmla="*/ 0 w 146780"/>
                  <a:gd name="connsiteY0" fmla="*/ 288703 h 288702"/>
                  <a:gd name="connsiteX1" fmla="*/ 146780 w 146780"/>
                  <a:gd name="connsiteY1" fmla="*/ 0 h 288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780" h="288702">
                    <a:moveTo>
                      <a:pt x="0" y="288703"/>
                    </a:moveTo>
                    <a:cubicBezTo>
                      <a:pt x="31337" y="264605"/>
                      <a:pt x="146971" y="164497"/>
                      <a:pt x="146780" y="0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51" name="图形 2742"/>
              <p:cNvGrpSpPr/>
              <p:nvPr/>
            </p:nvGrpSpPr>
            <p:grpSpPr>
              <a:xfrm>
                <a:off x="9847619" y="3366619"/>
                <a:ext cx="20271" cy="20340"/>
                <a:chOff x="9847619" y="3366619"/>
                <a:chExt cx="20271" cy="20340"/>
              </a:xfrm>
            </p:grpSpPr>
            <p:sp>
              <p:nvSpPr>
                <p:cNvPr id="53" name="任意多边形: 形状 52"/>
                <p:cNvSpPr/>
                <p:nvPr/>
              </p:nvSpPr>
              <p:spPr>
                <a:xfrm>
                  <a:off x="9848801" y="3367895"/>
                  <a:ext cx="17903" cy="17814"/>
                </a:xfrm>
                <a:custGeom>
                  <a:avLst/>
                  <a:gdLst>
                    <a:gd name="connsiteX0" fmla="*/ 14241 w 17903"/>
                    <a:gd name="connsiteY0" fmla="*/ 16051 h 17814"/>
                    <a:gd name="connsiteX1" fmla="*/ 1763 w 17903"/>
                    <a:gd name="connsiteY1" fmla="*/ 14241 h 17814"/>
                    <a:gd name="connsiteX2" fmla="*/ 3573 w 17903"/>
                    <a:gd name="connsiteY2" fmla="*/ 1763 h 17814"/>
                    <a:gd name="connsiteX3" fmla="*/ 16146 w 17903"/>
                    <a:gd name="connsiteY3" fmla="*/ 3573 h 17814"/>
                    <a:gd name="connsiteX4" fmla="*/ 14241 w 17903"/>
                    <a:gd name="connsiteY4" fmla="*/ 16051 h 17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3" h="17814">
                      <a:moveTo>
                        <a:pt x="14241" y="16051"/>
                      </a:moveTo>
                      <a:cubicBezTo>
                        <a:pt x="10241" y="19004"/>
                        <a:pt x="4621" y="18146"/>
                        <a:pt x="1763" y="14241"/>
                      </a:cubicBezTo>
                      <a:cubicBezTo>
                        <a:pt x="-1189" y="10241"/>
                        <a:pt x="-332" y="4621"/>
                        <a:pt x="3573" y="1763"/>
                      </a:cubicBezTo>
                      <a:cubicBezTo>
                        <a:pt x="7573" y="-1189"/>
                        <a:pt x="13193" y="-332"/>
                        <a:pt x="16146" y="3573"/>
                      </a:cubicBezTo>
                      <a:cubicBezTo>
                        <a:pt x="19099" y="7574"/>
                        <a:pt x="18241" y="13098"/>
                        <a:pt x="14241" y="160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4" name="任意多边形: 形状 53"/>
                <p:cNvSpPr/>
                <p:nvPr/>
              </p:nvSpPr>
              <p:spPr>
                <a:xfrm>
                  <a:off x="9847619" y="3366619"/>
                  <a:ext cx="20271" cy="20340"/>
                </a:xfrm>
                <a:custGeom>
                  <a:avLst/>
                  <a:gdLst>
                    <a:gd name="connsiteX0" fmla="*/ 16184 w 20271"/>
                    <a:gd name="connsiteY0" fmla="*/ 18280 h 20340"/>
                    <a:gd name="connsiteX1" fmla="*/ 18280 w 20271"/>
                    <a:gd name="connsiteY1" fmla="*/ 4087 h 20340"/>
                    <a:gd name="connsiteX2" fmla="*/ 4087 w 20271"/>
                    <a:gd name="connsiteY2" fmla="*/ 1992 h 20340"/>
                    <a:gd name="connsiteX3" fmla="*/ 1992 w 20271"/>
                    <a:gd name="connsiteY3" fmla="*/ 16184 h 20340"/>
                    <a:gd name="connsiteX4" fmla="*/ 16184 w 20271"/>
                    <a:gd name="connsiteY4" fmla="*/ 18280 h 20340"/>
                    <a:gd name="connsiteX5" fmla="*/ 16184 w 20271"/>
                    <a:gd name="connsiteY5" fmla="*/ 18280 h 20340"/>
                    <a:gd name="connsiteX6" fmla="*/ 5516 w 20271"/>
                    <a:gd name="connsiteY6" fmla="*/ 3992 h 20340"/>
                    <a:gd name="connsiteX7" fmla="*/ 16375 w 20271"/>
                    <a:gd name="connsiteY7" fmla="*/ 5612 h 20340"/>
                    <a:gd name="connsiteX8" fmla="*/ 14755 w 20271"/>
                    <a:gd name="connsiteY8" fmla="*/ 16470 h 20340"/>
                    <a:gd name="connsiteX9" fmla="*/ 3897 w 20271"/>
                    <a:gd name="connsiteY9" fmla="*/ 14851 h 20340"/>
                    <a:gd name="connsiteX10" fmla="*/ 5516 w 20271"/>
                    <a:gd name="connsiteY10" fmla="*/ 3992 h 20340"/>
                    <a:gd name="connsiteX11" fmla="*/ 5516 w 20271"/>
                    <a:gd name="connsiteY11" fmla="*/ 3992 h 20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271" h="20340">
                      <a:moveTo>
                        <a:pt x="16184" y="18280"/>
                      </a:moveTo>
                      <a:cubicBezTo>
                        <a:pt x="20661" y="14946"/>
                        <a:pt x="21614" y="8564"/>
                        <a:pt x="18280" y="4087"/>
                      </a:cubicBezTo>
                      <a:cubicBezTo>
                        <a:pt x="14946" y="-389"/>
                        <a:pt x="8564" y="-1342"/>
                        <a:pt x="4087" y="1992"/>
                      </a:cubicBezTo>
                      <a:cubicBezTo>
                        <a:pt x="-389" y="5326"/>
                        <a:pt x="-1342" y="11707"/>
                        <a:pt x="1992" y="16184"/>
                      </a:cubicBezTo>
                      <a:cubicBezTo>
                        <a:pt x="5326" y="20756"/>
                        <a:pt x="11707" y="21709"/>
                        <a:pt x="16184" y="18280"/>
                      </a:cubicBezTo>
                      <a:cubicBezTo>
                        <a:pt x="20661" y="14946"/>
                        <a:pt x="11707" y="21709"/>
                        <a:pt x="16184" y="18280"/>
                      </a:cubicBezTo>
                      <a:close/>
                      <a:moveTo>
                        <a:pt x="5516" y="3992"/>
                      </a:moveTo>
                      <a:cubicBezTo>
                        <a:pt x="8945" y="1420"/>
                        <a:pt x="13803" y="2182"/>
                        <a:pt x="16375" y="5612"/>
                      </a:cubicBezTo>
                      <a:cubicBezTo>
                        <a:pt x="18946" y="9041"/>
                        <a:pt x="18185" y="13898"/>
                        <a:pt x="14755" y="16470"/>
                      </a:cubicBezTo>
                      <a:cubicBezTo>
                        <a:pt x="11326" y="19042"/>
                        <a:pt x="6469" y="18280"/>
                        <a:pt x="3897" y="14851"/>
                      </a:cubicBezTo>
                      <a:cubicBezTo>
                        <a:pt x="1325" y="11422"/>
                        <a:pt x="1992" y="6564"/>
                        <a:pt x="5516" y="3992"/>
                      </a:cubicBezTo>
                      <a:cubicBezTo>
                        <a:pt x="8945" y="1420"/>
                        <a:pt x="1992" y="6564"/>
                        <a:pt x="5516" y="3992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52" name="任意多边形: 形状 51"/>
              <p:cNvSpPr/>
              <p:nvPr/>
            </p:nvSpPr>
            <p:spPr>
              <a:xfrm>
                <a:off x="9994773" y="3074288"/>
                <a:ext cx="17621" cy="20954"/>
              </a:xfrm>
              <a:custGeom>
                <a:avLst/>
                <a:gdLst>
                  <a:gd name="connsiteX0" fmla="*/ 17621 w 17621"/>
                  <a:gd name="connsiteY0" fmla="*/ 20955 h 20954"/>
                  <a:gd name="connsiteX1" fmla="*/ 8858 w 17621"/>
                  <a:gd name="connsiteY1" fmla="*/ 17145 h 20954"/>
                  <a:gd name="connsiteX2" fmla="*/ 0 w 17621"/>
                  <a:gd name="connsiteY2" fmla="*/ 20765 h 20954"/>
                  <a:gd name="connsiteX3" fmla="*/ 9049 w 17621"/>
                  <a:gd name="connsiteY3" fmla="*/ 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21" h="20954">
                    <a:moveTo>
                      <a:pt x="17621" y="20955"/>
                    </a:moveTo>
                    <a:lnTo>
                      <a:pt x="8858" y="17145"/>
                    </a:lnTo>
                    <a:lnTo>
                      <a:pt x="0" y="20765"/>
                    </a:lnTo>
                    <a:lnTo>
                      <a:pt x="9049" y="0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27" name="图形 2742"/>
            <p:cNvGrpSpPr/>
            <p:nvPr/>
          </p:nvGrpSpPr>
          <p:grpSpPr>
            <a:xfrm>
              <a:off x="4512416" y="2520015"/>
              <a:ext cx="779570" cy="801986"/>
              <a:chOff x="10093610" y="3096386"/>
              <a:chExt cx="281971" cy="290079"/>
            </a:xfrm>
          </p:grpSpPr>
          <p:sp>
            <p:nvSpPr>
              <p:cNvPr id="28" name="任意多边形: 形状 27"/>
              <p:cNvSpPr/>
              <p:nvPr/>
            </p:nvSpPr>
            <p:spPr>
              <a:xfrm>
                <a:off x="10103262" y="3109912"/>
                <a:ext cx="266794" cy="266604"/>
              </a:xfrm>
              <a:custGeom>
                <a:avLst/>
                <a:gdLst>
                  <a:gd name="connsiteX0" fmla="*/ 0 w 266794"/>
                  <a:gd name="connsiteY0" fmla="*/ 266605 h 266604"/>
                  <a:gd name="connsiteX1" fmla="*/ 266795 w 266794"/>
                  <a:gd name="connsiteY1" fmla="*/ 0 h 26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6794" h="266604">
                    <a:moveTo>
                      <a:pt x="0" y="266605"/>
                    </a:moveTo>
                    <a:cubicBezTo>
                      <a:pt x="40100" y="251174"/>
                      <a:pt x="202882" y="178975"/>
                      <a:pt x="266795" y="0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29" name="图形 2742"/>
              <p:cNvGrpSpPr/>
              <p:nvPr/>
            </p:nvGrpSpPr>
            <p:grpSpPr>
              <a:xfrm>
                <a:off x="10093610" y="3366197"/>
                <a:ext cx="20351" cy="20268"/>
                <a:chOff x="10093610" y="3366197"/>
                <a:chExt cx="20351" cy="20268"/>
              </a:xfrm>
            </p:grpSpPr>
            <p:sp>
              <p:nvSpPr>
                <p:cNvPr id="48" name="任意多边形: 形状 47"/>
                <p:cNvSpPr/>
                <p:nvPr/>
              </p:nvSpPr>
              <p:spPr>
                <a:xfrm>
                  <a:off x="10094800" y="3367483"/>
                  <a:ext cx="17876" cy="17876"/>
                </a:xfrm>
                <a:custGeom>
                  <a:avLst/>
                  <a:gdLst>
                    <a:gd name="connsiteX0" fmla="*/ 11986 w 17876"/>
                    <a:gd name="connsiteY0" fmla="*/ 17320 h 17876"/>
                    <a:gd name="connsiteX1" fmla="*/ 556 w 17876"/>
                    <a:gd name="connsiteY1" fmla="*/ 11986 h 17876"/>
                    <a:gd name="connsiteX2" fmla="*/ 5890 w 17876"/>
                    <a:gd name="connsiteY2" fmla="*/ 556 h 17876"/>
                    <a:gd name="connsiteX3" fmla="*/ 17320 w 17876"/>
                    <a:gd name="connsiteY3" fmla="*/ 5890 h 17876"/>
                    <a:gd name="connsiteX4" fmla="*/ 11986 w 17876"/>
                    <a:gd name="connsiteY4" fmla="*/ 17320 h 17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76" h="17876">
                      <a:moveTo>
                        <a:pt x="11986" y="17320"/>
                      </a:moveTo>
                      <a:cubicBezTo>
                        <a:pt x="7319" y="19035"/>
                        <a:pt x="2175" y="16653"/>
                        <a:pt x="556" y="11986"/>
                      </a:cubicBezTo>
                      <a:cubicBezTo>
                        <a:pt x="-1158" y="7319"/>
                        <a:pt x="1223" y="2175"/>
                        <a:pt x="5890" y="556"/>
                      </a:cubicBezTo>
                      <a:cubicBezTo>
                        <a:pt x="10557" y="-1158"/>
                        <a:pt x="15701" y="1223"/>
                        <a:pt x="17320" y="5890"/>
                      </a:cubicBezTo>
                      <a:cubicBezTo>
                        <a:pt x="19035" y="10462"/>
                        <a:pt x="16653" y="15606"/>
                        <a:pt x="11986" y="17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9" name="任意多边形: 形状 48"/>
                <p:cNvSpPr/>
                <p:nvPr/>
              </p:nvSpPr>
              <p:spPr>
                <a:xfrm>
                  <a:off x="10093610" y="3366197"/>
                  <a:ext cx="20351" cy="20268"/>
                </a:xfrm>
                <a:custGeom>
                  <a:avLst/>
                  <a:gdLst>
                    <a:gd name="connsiteX0" fmla="*/ 13653 w 20351"/>
                    <a:gd name="connsiteY0" fmla="*/ 19653 h 20268"/>
                    <a:gd name="connsiteX1" fmla="*/ 19749 w 20351"/>
                    <a:gd name="connsiteY1" fmla="*/ 6699 h 20268"/>
                    <a:gd name="connsiteX2" fmla="*/ 6699 w 20351"/>
                    <a:gd name="connsiteY2" fmla="*/ 603 h 20268"/>
                    <a:gd name="connsiteX3" fmla="*/ 603 w 20351"/>
                    <a:gd name="connsiteY3" fmla="*/ 13652 h 20268"/>
                    <a:gd name="connsiteX4" fmla="*/ 13653 w 20351"/>
                    <a:gd name="connsiteY4" fmla="*/ 19653 h 20268"/>
                    <a:gd name="connsiteX5" fmla="*/ 13653 w 20351"/>
                    <a:gd name="connsiteY5" fmla="*/ 19653 h 20268"/>
                    <a:gd name="connsiteX6" fmla="*/ 7461 w 20351"/>
                    <a:gd name="connsiteY6" fmla="*/ 2889 h 20268"/>
                    <a:gd name="connsiteX7" fmla="*/ 17367 w 20351"/>
                    <a:gd name="connsiteY7" fmla="*/ 7556 h 20268"/>
                    <a:gd name="connsiteX8" fmla="*/ 12700 w 20351"/>
                    <a:gd name="connsiteY8" fmla="*/ 17463 h 20268"/>
                    <a:gd name="connsiteX9" fmla="*/ 2794 w 20351"/>
                    <a:gd name="connsiteY9" fmla="*/ 12795 h 20268"/>
                    <a:gd name="connsiteX10" fmla="*/ 7461 w 20351"/>
                    <a:gd name="connsiteY10" fmla="*/ 2889 h 20268"/>
                    <a:gd name="connsiteX11" fmla="*/ 7461 w 20351"/>
                    <a:gd name="connsiteY11" fmla="*/ 2889 h 2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51" h="20268">
                      <a:moveTo>
                        <a:pt x="13653" y="19653"/>
                      </a:moveTo>
                      <a:cubicBezTo>
                        <a:pt x="18891" y="17748"/>
                        <a:pt x="21653" y="11938"/>
                        <a:pt x="19749" y="6699"/>
                      </a:cubicBezTo>
                      <a:cubicBezTo>
                        <a:pt x="17844" y="1461"/>
                        <a:pt x="12033" y="-1302"/>
                        <a:pt x="6699" y="603"/>
                      </a:cubicBezTo>
                      <a:cubicBezTo>
                        <a:pt x="1460" y="2508"/>
                        <a:pt x="-1302" y="8319"/>
                        <a:pt x="603" y="13652"/>
                      </a:cubicBezTo>
                      <a:cubicBezTo>
                        <a:pt x="2508" y="18891"/>
                        <a:pt x="8319" y="21558"/>
                        <a:pt x="13653" y="19653"/>
                      </a:cubicBezTo>
                      <a:cubicBezTo>
                        <a:pt x="18891" y="17748"/>
                        <a:pt x="8319" y="21558"/>
                        <a:pt x="13653" y="19653"/>
                      </a:cubicBezTo>
                      <a:close/>
                      <a:moveTo>
                        <a:pt x="7461" y="2889"/>
                      </a:moveTo>
                      <a:cubicBezTo>
                        <a:pt x="11462" y="1461"/>
                        <a:pt x="15938" y="3461"/>
                        <a:pt x="17367" y="7556"/>
                      </a:cubicBezTo>
                      <a:cubicBezTo>
                        <a:pt x="18796" y="11557"/>
                        <a:pt x="16796" y="16034"/>
                        <a:pt x="12700" y="17463"/>
                      </a:cubicBezTo>
                      <a:cubicBezTo>
                        <a:pt x="8699" y="18891"/>
                        <a:pt x="4223" y="16891"/>
                        <a:pt x="2794" y="12795"/>
                      </a:cubicBezTo>
                      <a:cubicBezTo>
                        <a:pt x="1366" y="8795"/>
                        <a:pt x="3461" y="4318"/>
                        <a:pt x="7461" y="2889"/>
                      </a:cubicBezTo>
                      <a:cubicBezTo>
                        <a:pt x="11557" y="1365"/>
                        <a:pt x="3461" y="4318"/>
                        <a:pt x="7461" y="2889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47" name="任意多边形: 形状 46"/>
              <p:cNvSpPr/>
              <p:nvPr/>
            </p:nvSpPr>
            <p:spPr>
              <a:xfrm>
                <a:off x="10359104" y="3096386"/>
                <a:ext cx="16478" cy="22669"/>
              </a:xfrm>
              <a:custGeom>
                <a:avLst/>
                <a:gdLst>
                  <a:gd name="connsiteX0" fmla="*/ 16478 w 16478"/>
                  <a:gd name="connsiteY0" fmla="*/ 22669 h 22669"/>
                  <a:gd name="connsiteX1" fmla="*/ 9525 w 16478"/>
                  <a:gd name="connsiteY1" fmla="*/ 16097 h 22669"/>
                  <a:gd name="connsiteX2" fmla="*/ 0 w 16478"/>
                  <a:gd name="connsiteY2" fmla="*/ 16478 h 22669"/>
                  <a:gd name="connsiteX3" fmla="*/ 15526 w 16478"/>
                  <a:gd name="connsiteY3" fmla="*/ 0 h 22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78" h="22669">
                    <a:moveTo>
                      <a:pt x="16478" y="22669"/>
                    </a:moveTo>
                    <a:lnTo>
                      <a:pt x="9525" y="16097"/>
                    </a:lnTo>
                    <a:lnTo>
                      <a:pt x="0" y="16478"/>
                    </a:lnTo>
                    <a:lnTo>
                      <a:pt x="15526" y="0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55" name="组合 54"/>
          <p:cNvGrpSpPr/>
          <p:nvPr/>
        </p:nvGrpSpPr>
        <p:grpSpPr>
          <a:xfrm>
            <a:off x="5878572" y="2316189"/>
            <a:ext cx="2597683" cy="3445529"/>
            <a:chOff x="5878572" y="2316189"/>
            <a:chExt cx="2597683" cy="3445529"/>
          </a:xfrm>
        </p:grpSpPr>
        <p:sp>
          <p:nvSpPr>
            <p:cNvPr id="56" name="文本框 55"/>
            <p:cNvSpPr txBox="1"/>
            <p:nvPr/>
          </p:nvSpPr>
          <p:spPr>
            <a:xfrm>
              <a:off x="6358010" y="4961084"/>
              <a:ext cx="521297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600" spc="0" baseline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Indonesia</a:t>
              </a:r>
              <a:endParaRPr lang="zh-CN" altLang="en-US" sz="600" spc="0" baseline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pic>
          <p:nvPicPr>
            <p:cNvPr id="57" name="图片 5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092785" y="5182571"/>
              <a:ext cx="351241" cy="341288"/>
            </a:xfrm>
            <a:custGeom>
              <a:avLst/>
              <a:gdLst>
                <a:gd name="connsiteX0" fmla="*/ 343 w 127044"/>
                <a:gd name="connsiteY0" fmla="*/ -160 h 123444"/>
                <a:gd name="connsiteX1" fmla="*/ 127387 w 127044"/>
                <a:gd name="connsiteY1" fmla="*/ -160 h 123444"/>
                <a:gd name="connsiteX2" fmla="*/ 127387 w 127044"/>
                <a:gd name="connsiteY2" fmla="*/ 123284 h 123444"/>
                <a:gd name="connsiteX3" fmla="*/ 343 w 127044"/>
                <a:gd name="connsiteY3" fmla="*/ 123284 h 12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44" h="123444">
                  <a:moveTo>
                    <a:pt x="343" y="-160"/>
                  </a:moveTo>
                  <a:lnTo>
                    <a:pt x="127387" y="-160"/>
                  </a:lnTo>
                  <a:lnTo>
                    <a:pt x="127387" y="123284"/>
                  </a:lnTo>
                  <a:lnTo>
                    <a:pt x="343" y="123284"/>
                  </a:lnTo>
                  <a:close/>
                </a:path>
              </a:pathLst>
            </a:custGeom>
          </p:spPr>
        </p:pic>
        <p:grpSp>
          <p:nvGrpSpPr>
            <p:cNvPr id="58" name="图形 2742"/>
            <p:cNvGrpSpPr/>
            <p:nvPr/>
          </p:nvGrpSpPr>
          <p:grpSpPr>
            <a:xfrm>
              <a:off x="6012924" y="4317746"/>
              <a:ext cx="1510337" cy="653167"/>
              <a:chOff x="10636345" y="3746627"/>
              <a:chExt cx="546290" cy="236251"/>
            </a:xfrm>
          </p:grpSpPr>
          <p:sp>
            <p:nvSpPr>
              <p:cNvPr id="738" name="任意多边形: 形状 737"/>
              <p:cNvSpPr/>
              <p:nvPr/>
            </p:nvSpPr>
            <p:spPr>
              <a:xfrm>
                <a:off x="10646092" y="3756469"/>
                <a:ext cx="522255" cy="218312"/>
              </a:xfrm>
              <a:custGeom>
                <a:avLst/>
                <a:gdLst>
                  <a:gd name="connsiteX0" fmla="*/ 0 w 522255"/>
                  <a:gd name="connsiteY0" fmla="*/ 0 h 218312"/>
                  <a:gd name="connsiteX1" fmla="*/ 522256 w 522255"/>
                  <a:gd name="connsiteY1" fmla="*/ 218313 h 218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22255" h="218312">
                    <a:moveTo>
                      <a:pt x="0" y="0"/>
                    </a:moveTo>
                    <a:cubicBezTo>
                      <a:pt x="31242" y="38100"/>
                      <a:pt x="188690" y="207454"/>
                      <a:pt x="522256" y="218313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739" name="图形 2742"/>
              <p:cNvGrpSpPr/>
              <p:nvPr/>
            </p:nvGrpSpPr>
            <p:grpSpPr>
              <a:xfrm>
                <a:off x="10636345" y="3746627"/>
                <a:ext cx="20350" cy="20350"/>
                <a:chOff x="10636345" y="3746627"/>
                <a:chExt cx="20350" cy="20350"/>
              </a:xfrm>
            </p:grpSpPr>
            <p:sp>
              <p:nvSpPr>
                <p:cNvPr id="741" name="任意多边形: 形状 740"/>
                <p:cNvSpPr/>
                <p:nvPr/>
              </p:nvSpPr>
              <p:spPr>
                <a:xfrm>
                  <a:off x="10637507" y="3747979"/>
                  <a:ext cx="17835" cy="17836"/>
                </a:xfrm>
                <a:custGeom>
                  <a:avLst/>
                  <a:gdLst>
                    <a:gd name="connsiteX0" fmla="*/ 1917 w 17835"/>
                    <a:gd name="connsiteY0" fmla="*/ 14490 h 17836"/>
                    <a:gd name="connsiteX1" fmla="*/ 3346 w 17835"/>
                    <a:gd name="connsiteY1" fmla="*/ 1917 h 17836"/>
                    <a:gd name="connsiteX2" fmla="*/ 15919 w 17835"/>
                    <a:gd name="connsiteY2" fmla="*/ 3346 h 17836"/>
                    <a:gd name="connsiteX3" fmla="*/ 14490 w 17835"/>
                    <a:gd name="connsiteY3" fmla="*/ 15919 h 17836"/>
                    <a:gd name="connsiteX4" fmla="*/ 1917 w 17835"/>
                    <a:gd name="connsiteY4" fmla="*/ 14490 h 17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35" h="17836">
                      <a:moveTo>
                        <a:pt x="1917" y="14490"/>
                      </a:moveTo>
                      <a:cubicBezTo>
                        <a:pt x="-1131" y="10585"/>
                        <a:pt x="-464" y="4965"/>
                        <a:pt x="3346" y="1917"/>
                      </a:cubicBezTo>
                      <a:cubicBezTo>
                        <a:pt x="7251" y="-1131"/>
                        <a:pt x="12871" y="-464"/>
                        <a:pt x="15919" y="3346"/>
                      </a:cubicBezTo>
                      <a:cubicBezTo>
                        <a:pt x="18967" y="7251"/>
                        <a:pt x="18300" y="12871"/>
                        <a:pt x="14490" y="15919"/>
                      </a:cubicBezTo>
                      <a:cubicBezTo>
                        <a:pt x="10680" y="18967"/>
                        <a:pt x="5061" y="18300"/>
                        <a:pt x="1917" y="144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42" name="任意多边形: 形状 741"/>
                <p:cNvSpPr/>
                <p:nvPr/>
              </p:nvSpPr>
              <p:spPr>
                <a:xfrm>
                  <a:off x="10636345" y="3746627"/>
                  <a:ext cx="20350" cy="20350"/>
                </a:xfrm>
                <a:custGeom>
                  <a:avLst/>
                  <a:gdLst>
                    <a:gd name="connsiteX0" fmla="*/ 2222 w 20350"/>
                    <a:gd name="connsiteY0" fmla="*/ 16509 h 20350"/>
                    <a:gd name="connsiteX1" fmla="*/ 16509 w 20350"/>
                    <a:gd name="connsiteY1" fmla="*/ 18129 h 20350"/>
                    <a:gd name="connsiteX2" fmla="*/ 18129 w 20350"/>
                    <a:gd name="connsiteY2" fmla="*/ 3841 h 20350"/>
                    <a:gd name="connsiteX3" fmla="*/ 3842 w 20350"/>
                    <a:gd name="connsiteY3" fmla="*/ 2222 h 20350"/>
                    <a:gd name="connsiteX4" fmla="*/ 2222 w 20350"/>
                    <a:gd name="connsiteY4" fmla="*/ 16509 h 20350"/>
                    <a:gd name="connsiteX5" fmla="*/ 2222 w 20350"/>
                    <a:gd name="connsiteY5" fmla="*/ 16509 h 20350"/>
                    <a:gd name="connsiteX6" fmla="*/ 16224 w 20350"/>
                    <a:gd name="connsiteY6" fmla="*/ 5460 h 20350"/>
                    <a:gd name="connsiteX7" fmla="*/ 14986 w 20350"/>
                    <a:gd name="connsiteY7" fmla="*/ 16414 h 20350"/>
                    <a:gd name="connsiteX8" fmla="*/ 4127 w 20350"/>
                    <a:gd name="connsiteY8" fmla="*/ 15176 h 20350"/>
                    <a:gd name="connsiteX9" fmla="*/ 5365 w 20350"/>
                    <a:gd name="connsiteY9" fmla="*/ 4318 h 20350"/>
                    <a:gd name="connsiteX10" fmla="*/ 16224 w 20350"/>
                    <a:gd name="connsiteY10" fmla="*/ 5460 h 20350"/>
                    <a:gd name="connsiteX11" fmla="*/ 16224 w 20350"/>
                    <a:gd name="connsiteY11" fmla="*/ 5460 h 2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50" h="20350">
                      <a:moveTo>
                        <a:pt x="2222" y="16509"/>
                      </a:moveTo>
                      <a:cubicBezTo>
                        <a:pt x="5651" y="20891"/>
                        <a:pt x="12128" y="21653"/>
                        <a:pt x="16509" y="18129"/>
                      </a:cubicBezTo>
                      <a:cubicBezTo>
                        <a:pt x="20891" y="14700"/>
                        <a:pt x="21653" y="8223"/>
                        <a:pt x="18129" y="3841"/>
                      </a:cubicBezTo>
                      <a:cubicBezTo>
                        <a:pt x="14700" y="-540"/>
                        <a:pt x="8223" y="-1302"/>
                        <a:pt x="3842" y="2222"/>
                      </a:cubicBezTo>
                      <a:cubicBezTo>
                        <a:pt x="-540" y="5746"/>
                        <a:pt x="-1302" y="12128"/>
                        <a:pt x="2222" y="16509"/>
                      </a:cubicBezTo>
                      <a:cubicBezTo>
                        <a:pt x="5651" y="20986"/>
                        <a:pt x="-1302" y="12128"/>
                        <a:pt x="2222" y="16509"/>
                      </a:cubicBezTo>
                      <a:close/>
                      <a:moveTo>
                        <a:pt x="16224" y="5460"/>
                      </a:moveTo>
                      <a:cubicBezTo>
                        <a:pt x="18891" y="8794"/>
                        <a:pt x="18319" y="13747"/>
                        <a:pt x="14986" y="16414"/>
                      </a:cubicBezTo>
                      <a:cubicBezTo>
                        <a:pt x="11652" y="19081"/>
                        <a:pt x="6699" y="18510"/>
                        <a:pt x="4127" y="15176"/>
                      </a:cubicBezTo>
                      <a:cubicBezTo>
                        <a:pt x="1460" y="11842"/>
                        <a:pt x="2032" y="6889"/>
                        <a:pt x="5365" y="4318"/>
                      </a:cubicBezTo>
                      <a:cubicBezTo>
                        <a:pt x="8699" y="1555"/>
                        <a:pt x="13557" y="2127"/>
                        <a:pt x="16224" y="5460"/>
                      </a:cubicBezTo>
                      <a:cubicBezTo>
                        <a:pt x="18891" y="8794"/>
                        <a:pt x="13557" y="2127"/>
                        <a:pt x="16224" y="5460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40" name="任意多边形: 形状 739"/>
              <p:cNvSpPr/>
              <p:nvPr/>
            </p:nvSpPr>
            <p:spPr>
              <a:xfrm>
                <a:off x="11161204" y="3965257"/>
                <a:ext cx="21431" cy="17621"/>
              </a:xfrm>
              <a:custGeom>
                <a:avLst/>
                <a:gdLst>
                  <a:gd name="connsiteX0" fmla="*/ 0 w 21431"/>
                  <a:gd name="connsiteY0" fmla="*/ 17621 h 17621"/>
                  <a:gd name="connsiteX1" fmla="*/ 4286 w 21431"/>
                  <a:gd name="connsiteY1" fmla="*/ 9049 h 17621"/>
                  <a:gd name="connsiteX2" fmla="*/ 952 w 21431"/>
                  <a:gd name="connsiteY2" fmla="*/ 0 h 17621"/>
                  <a:gd name="connsiteX3" fmla="*/ 21431 w 21431"/>
                  <a:gd name="connsiteY3" fmla="*/ 10001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31" h="17621">
                    <a:moveTo>
                      <a:pt x="0" y="17621"/>
                    </a:moveTo>
                    <a:lnTo>
                      <a:pt x="4286" y="9049"/>
                    </a:lnTo>
                    <a:lnTo>
                      <a:pt x="952" y="0"/>
                    </a:lnTo>
                    <a:lnTo>
                      <a:pt x="21431" y="10001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9" name="图形 2742"/>
            <p:cNvGrpSpPr/>
            <p:nvPr/>
          </p:nvGrpSpPr>
          <p:grpSpPr>
            <a:xfrm>
              <a:off x="6301922" y="3926893"/>
              <a:ext cx="1394089" cy="272471"/>
              <a:chOff x="10740876" y="3605255"/>
              <a:chExt cx="504243" cy="98553"/>
            </a:xfrm>
          </p:grpSpPr>
          <p:sp>
            <p:nvSpPr>
              <p:cNvPr id="733" name="任意多边形: 形状 732"/>
              <p:cNvSpPr/>
              <p:nvPr/>
            </p:nvSpPr>
            <p:spPr>
              <a:xfrm>
                <a:off x="10750486" y="3605255"/>
                <a:ext cx="480727" cy="88729"/>
              </a:xfrm>
              <a:custGeom>
                <a:avLst/>
                <a:gdLst>
                  <a:gd name="connsiteX0" fmla="*/ 0 w 480727"/>
                  <a:gd name="connsiteY0" fmla="*/ 88729 h 88729"/>
                  <a:gd name="connsiteX1" fmla="*/ 480727 w 480727"/>
                  <a:gd name="connsiteY1" fmla="*/ 17482 h 8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0727" h="88729">
                    <a:moveTo>
                      <a:pt x="0" y="88729"/>
                    </a:moveTo>
                    <a:cubicBezTo>
                      <a:pt x="40291" y="63583"/>
                      <a:pt x="228315" y="-40906"/>
                      <a:pt x="480727" y="17482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734" name="图形 2742"/>
              <p:cNvGrpSpPr/>
              <p:nvPr/>
            </p:nvGrpSpPr>
            <p:grpSpPr>
              <a:xfrm>
                <a:off x="10740876" y="3683517"/>
                <a:ext cx="20267" cy="20291"/>
                <a:chOff x="10740876" y="3683517"/>
                <a:chExt cx="20267" cy="20291"/>
              </a:xfrm>
            </p:grpSpPr>
            <p:sp>
              <p:nvSpPr>
                <p:cNvPr id="736" name="任意多边形: 形状 735"/>
                <p:cNvSpPr/>
                <p:nvPr/>
              </p:nvSpPr>
              <p:spPr>
                <a:xfrm>
                  <a:off x="10742003" y="3684739"/>
                  <a:ext cx="17918" cy="17918"/>
                </a:xfrm>
                <a:custGeom>
                  <a:avLst/>
                  <a:gdLst>
                    <a:gd name="connsiteX0" fmla="*/ 13817 w 17918"/>
                    <a:gd name="connsiteY0" fmla="*/ 16484 h 17918"/>
                    <a:gd name="connsiteX1" fmla="*/ 1434 w 17918"/>
                    <a:gd name="connsiteY1" fmla="*/ 13817 h 17918"/>
                    <a:gd name="connsiteX2" fmla="*/ 4102 w 17918"/>
                    <a:gd name="connsiteY2" fmla="*/ 1435 h 17918"/>
                    <a:gd name="connsiteX3" fmla="*/ 16484 w 17918"/>
                    <a:gd name="connsiteY3" fmla="*/ 4102 h 17918"/>
                    <a:gd name="connsiteX4" fmla="*/ 13817 w 17918"/>
                    <a:gd name="connsiteY4" fmla="*/ 16484 h 17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18" h="17918">
                      <a:moveTo>
                        <a:pt x="13817" y="16484"/>
                      </a:moveTo>
                      <a:cubicBezTo>
                        <a:pt x="9626" y="19151"/>
                        <a:pt x="4102" y="18008"/>
                        <a:pt x="1434" y="13817"/>
                      </a:cubicBezTo>
                      <a:cubicBezTo>
                        <a:pt x="-1232" y="9626"/>
                        <a:pt x="-89" y="4102"/>
                        <a:pt x="4102" y="1435"/>
                      </a:cubicBezTo>
                      <a:cubicBezTo>
                        <a:pt x="8293" y="-1232"/>
                        <a:pt x="13817" y="-89"/>
                        <a:pt x="16484" y="4102"/>
                      </a:cubicBezTo>
                      <a:cubicBezTo>
                        <a:pt x="19151" y="8198"/>
                        <a:pt x="18008" y="13817"/>
                        <a:pt x="13817" y="164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37" name="任意多边形: 形状 736"/>
                <p:cNvSpPr/>
                <p:nvPr/>
              </p:nvSpPr>
              <p:spPr>
                <a:xfrm>
                  <a:off x="10740876" y="3683517"/>
                  <a:ext cx="20267" cy="20291"/>
                </a:xfrm>
                <a:custGeom>
                  <a:avLst/>
                  <a:gdLst>
                    <a:gd name="connsiteX0" fmla="*/ 15611 w 20267"/>
                    <a:gd name="connsiteY0" fmla="*/ 18659 h 20291"/>
                    <a:gd name="connsiteX1" fmla="*/ 18659 w 20267"/>
                    <a:gd name="connsiteY1" fmla="*/ 4657 h 20291"/>
                    <a:gd name="connsiteX2" fmla="*/ 4657 w 20267"/>
                    <a:gd name="connsiteY2" fmla="*/ 1609 h 20291"/>
                    <a:gd name="connsiteX3" fmla="*/ 1609 w 20267"/>
                    <a:gd name="connsiteY3" fmla="*/ 15611 h 20291"/>
                    <a:gd name="connsiteX4" fmla="*/ 15611 w 20267"/>
                    <a:gd name="connsiteY4" fmla="*/ 18659 h 20291"/>
                    <a:gd name="connsiteX5" fmla="*/ 15611 w 20267"/>
                    <a:gd name="connsiteY5" fmla="*/ 18659 h 20291"/>
                    <a:gd name="connsiteX6" fmla="*/ 5895 w 20267"/>
                    <a:gd name="connsiteY6" fmla="*/ 3609 h 20291"/>
                    <a:gd name="connsiteX7" fmla="*/ 16659 w 20267"/>
                    <a:gd name="connsiteY7" fmla="*/ 5895 h 20291"/>
                    <a:gd name="connsiteX8" fmla="*/ 14372 w 20267"/>
                    <a:gd name="connsiteY8" fmla="*/ 16659 h 20291"/>
                    <a:gd name="connsiteX9" fmla="*/ 3610 w 20267"/>
                    <a:gd name="connsiteY9" fmla="*/ 14373 h 20291"/>
                    <a:gd name="connsiteX10" fmla="*/ 5895 w 20267"/>
                    <a:gd name="connsiteY10" fmla="*/ 3609 h 20291"/>
                    <a:gd name="connsiteX11" fmla="*/ 5895 w 20267"/>
                    <a:gd name="connsiteY11" fmla="*/ 3609 h 20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267" h="20291">
                      <a:moveTo>
                        <a:pt x="15611" y="18659"/>
                      </a:moveTo>
                      <a:cubicBezTo>
                        <a:pt x="20278" y="15611"/>
                        <a:pt x="21707" y="9324"/>
                        <a:pt x="18659" y="4657"/>
                      </a:cubicBezTo>
                      <a:cubicBezTo>
                        <a:pt x="15611" y="-10"/>
                        <a:pt x="9324" y="-1439"/>
                        <a:pt x="4657" y="1609"/>
                      </a:cubicBezTo>
                      <a:cubicBezTo>
                        <a:pt x="-10" y="4657"/>
                        <a:pt x="-1439" y="10944"/>
                        <a:pt x="1609" y="15611"/>
                      </a:cubicBezTo>
                      <a:cubicBezTo>
                        <a:pt x="4657" y="20373"/>
                        <a:pt x="10943" y="21707"/>
                        <a:pt x="15611" y="18659"/>
                      </a:cubicBezTo>
                      <a:cubicBezTo>
                        <a:pt x="20278" y="15611"/>
                        <a:pt x="10943" y="21707"/>
                        <a:pt x="15611" y="18659"/>
                      </a:cubicBezTo>
                      <a:close/>
                      <a:moveTo>
                        <a:pt x="5895" y="3609"/>
                      </a:moveTo>
                      <a:cubicBezTo>
                        <a:pt x="9515" y="1323"/>
                        <a:pt x="14277" y="2371"/>
                        <a:pt x="16659" y="5895"/>
                      </a:cubicBezTo>
                      <a:cubicBezTo>
                        <a:pt x="18945" y="9515"/>
                        <a:pt x="17897" y="14277"/>
                        <a:pt x="14372" y="16659"/>
                      </a:cubicBezTo>
                      <a:cubicBezTo>
                        <a:pt x="10753" y="18945"/>
                        <a:pt x="5991" y="17897"/>
                        <a:pt x="3610" y="14373"/>
                      </a:cubicBezTo>
                      <a:cubicBezTo>
                        <a:pt x="1228" y="10753"/>
                        <a:pt x="2276" y="5991"/>
                        <a:pt x="5895" y="3609"/>
                      </a:cubicBezTo>
                      <a:cubicBezTo>
                        <a:pt x="9515" y="1323"/>
                        <a:pt x="2276" y="5991"/>
                        <a:pt x="5895" y="3609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35" name="任意多边形: 形状 734"/>
              <p:cNvSpPr/>
              <p:nvPr/>
            </p:nvSpPr>
            <p:spPr>
              <a:xfrm>
                <a:off x="11222831" y="3613117"/>
                <a:ext cx="22288" cy="17240"/>
              </a:xfrm>
              <a:custGeom>
                <a:avLst/>
                <a:gdLst>
                  <a:gd name="connsiteX0" fmla="*/ 0 w 22288"/>
                  <a:gd name="connsiteY0" fmla="*/ 17240 h 17240"/>
                  <a:gd name="connsiteX1" fmla="*/ 5525 w 22288"/>
                  <a:gd name="connsiteY1" fmla="*/ 9430 h 17240"/>
                  <a:gd name="connsiteX2" fmla="*/ 3620 w 22288"/>
                  <a:gd name="connsiteY2" fmla="*/ 0 h 17240"/>
                  <a:gd name="connsiteX3" fmla="*/ 22289 w 22288"/>
                  <a:gd name="connsiteY3" fmla="*/ 12954 h 1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88" h="17240">
                    <a:moveTo>
                      <a:pt x="0" y="17240"/>
                    </a:moveTo>
                    <a:lnTo>
                      <a:pt x="5525" y="9430"/>
                    </a:lnTo>
                    <a:lnTo>
                      <a:pt x="3620" y="0"/>
                    </a:lnTo>
                    <a:lnTo>
                      <a:pt x="22289" y="12954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60" name="图形 2742"/>
            <p:cNvGrpSpPr/>
            <p:nvPr/>
          </p:nvGrpSpPr>
          <p:grpSpPr>
            <a:xfrm>
              <a:off x="6520960" y="2983229"/>
              <a:ext cx="1255894" cy="842041"/>
              <a:chOff x="10820102" y="3263931"/>
              <a:chExt cx="454258" cy="304567"/>
            </a:xfrm>
          </p:grpSpPr>
          <p:sp>
            <p:nvSpPr>
              <p:cNvPr id="728" name="任意多边形: 形状 727"/>
              <p:cNvSpPr/>
              <p:nvPr/>
            </p:nvSpPr>
            <p:spPr>
              <a:xfrm>
                <a:off x="10829829" y="3270884"/>
                <a:ext cx="430434" cy="287940"/>
              </a:xfrm>
              <a:custGeom>
                <a:avLst/>
                <a:gdLst>
                  <a:gd name="connsiteX0" fmla="*/ 0 w 430434"/>
                  <a:gd name="connsiteY0" fmla="*/ 287941 h 287940"/>
                  <a:gd name="connsiteX1" fmla="*/ 430435 w 430434"/>
                  <a:gd name="connsiteY1" fmla="*/ 0 h 28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0434" h="287940">
                    <a:moveTo>
                      <a:pt x="0" y="287941"/>
                    </a:moveTo>
                    <a:cubicBezTo>
                      <a:pt x="26670" y="244888"/>
                      <a:pt x="163068" y="46196"/>
                      <a:pt x="430435" y="0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729" name="图形 2742"/>
              <p:cNvGrpSpPr/>
              <p:nvPr/>
            </p:nvGrpSpPr>
            <p:grpSpPr>
              <a:xfrm>
                <a:off x="10820102" y="3548241"/>
                <a:ext cx="20215" cy="20258"/>
                <a:chOff x="10820102" y="3548241"/>
                <a:chExt cx="20215" cy="20258"/>
              </a:xfrm>
            </p:grpSpPr>
            <p:sp>
              <p:nvSpPr>
                <p:cNvPr id="731" name="任意多边形: 形状 730"/>
                <p:cNvSpPr/>
                <p:nvPr/>
              </p:nvSpPr>
              <p:spPr>
                <a:xfrm>
                  <a:off x="10821210" y="3549444"/>
                  <a:ext cx="17904" cy="17904"/>
                </a:xfrm>
                <a:custGeom>
                  <a:avLst/>
                  <a:gdLst>
                    <a:gd name="connsiteX0" fmla="*/ 16620 w 17904"/>
                    <a:gd name="connsiteY0" fmla="*/ 13572 h 17904"/>
                    <a:gd name="connsiteX1" fmla="*/ 4332 w 17904"/>
                    <a:gd name="connsiteY1" fmla="*/ 16620 h 17904"/>
                    <a:gd name="connsiteX2" fmla="*/ 1284 w 17904"/>
                    <a:gd name="connsiteY2" fmla="*/ 4333 h 17904"/>
                    <a:gd name="connsiteX3" fmla="*/ 13572 w 17904"/>
                    <a:gd name="connsiteY3" fmla="*/ 1284 h 17904"/>
                    <a:gd name="connsiteX4" fmla="*/ 16620 w 17904"/>
                    <a:gd name="connsiteY4" fmla="*/ 13572 h 17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4" h="17904">
                      <a:moveTo>
                        <a:pt x="16620" y="13572"/>
                      </a:moveTo>
                      <a:cubicBezTo>
                        <a:pt x="14048" y="17763"/>
                        <a:pt x="8523" y="19192"/>
                        <a:pt x="4332" y="16620"/>
                      </a:cubicBezTo>
                      <a:cubicBezTo>
                        <a:pt x="141" y="14048"/>
                        <a:pt x="-1287" y="8523"/>
                        <a:pt x="1284" y="4333"/>
                      </a:cubicBezTo>
                      <a:cubicBezTo>
                        <a:pt x="3856" y="142"/>
                        <a:pt x="9381" y="-1287"/>
                        <a:pt x="13572" y="1284"/>
                      </a:cubicBezTo>
                      <a:cubicBezTo>
                        <a:pt x="17763" y="3761"/>
                        <a:pt x="19191" y="9285"/>
                        <a:pt x="16620" y="135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32" name="任意多边形: 形状 731"/>
                <p:cNvSpPr/>
                <p:nvPr/>
              </p:nvSpPr>
              <p:spPr>
                <a:xfrm>
                  <a:off x="10820102" y="3548241"/>
                  <a:ext cx="20215" cy="20258"/>
                </a:xfrm>
                <a:custGeom>
                  <a:avLst/>
                  <a:gdLst>
                    <a:gd name="connsiteX0" fmla="*/ 18776 w 20215"/>
                    <a:gd name="connsiteY0" fmla="*/ 15347 h 20258"/>
                    <a:gd name="connsiteX1" fmla="*/ 15347 w 20215"/>
                    <a:gd name="connsiteY1" fmla="*/ 1440 h 20258"/>
                    <a:gd name="connsiteX2" fmla="*/ 1440 w 20215"/>
                    <a:gd name="connsiteY2" fmla="*/ 4869 h 20258"/>
                    <a:gd name="connsiteX3" fmla="*/ 4869 w 20215"/>
                    <a:gd name="connsiteY3" fmla="*/ 18776 h 20258"/>
                    <a:gd name="connsiteX4" fmla="*/ 18776 w 20215"/>
                    <a:gd name="connsiteY4" fmla="*/ 15347 h 20258"/>
                    <a:gd name="connsiteX5" fmla="*/ 18776 w 20215"/>
                    <a:gd name="connsiteY5" fmla="*/ 15347 h 20258"/>
                    <a:gd name="connsiteX6" fmla="*/ 3441 w 20215"/>
                    <a:gd name="connsiteY6" fmla="*/ 6107 h 20258"/>
                    <a:gd name="connsiteX7" fmla="*/ 14108 w 20215"/>
                    <a:gd name="connsiteY7" fmla="*/ 3440 h 20258"/>
                    <a:gd name="connsiteX8" fmla="*/ 16775 w 20215"/>
                    <a:gd name="connsiteY8" fmla="*/ 14108 h 20258"/>
                    <a:gd name="connsiteX9" fmla="*/ 6107 w 20215"/>
                    <a:gd name="connsiteY9" fmla="*/ 16775 h 20258"/>
                    <a:gd name="connsiteX10" fmla="*/ 3441 w 20215"/>
                    <a:gd name="connsiteY10" fmla="*/ 6107 h 20258"/>
                    <a:gd name="connsiteX11" fmla="*/ 3441 w 20215"/>
                    <a:gd name="connsiteY11" fmla="*/ 6107 h 20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215" h="20258">
                      <a:moveTo>
                        <a:pt x="18776" y="15347"/>
                      </a:moveTo>
                      <a:cubicBezTo>
                        <a:pt x="21633" y="10584"/>
                        <a:pt x="20109" y="4298"/>
                        <a:pt x="15347" y="1440"/>
                      </a:cubicBezTo>
                      <a:cubicBezTo>
                        <a:pt x="10584" y="-1417"/>
                        <a:pt x="4297" y="107"/>
                        <a:pt x="1440" y="4869"/>
                      </a:cubicBezTo>
                      <a:cubicBezTo>
                        <a:pt x="-1417" y="9632"/>
                        <a:pt x="106" y="15918"/>
                        <a:pt x="4869" y="18776"/>
                      </a:cubicBezTo>
                      <a:cubicBezTo>
                        <a:pt x="9631" y="21728"/>
                        <a:pt x="15823" y="20109"/>
                        <a:pt x="18776" y="15347"/>
                      </a:cubicBezTo>
                      <a:cubicBezTo>
                        <a:pt x="21633" y="10584"/>
                        <a:pt x="15823" y="20109"/>
                        <a:pt x="18776" y="15347"/>
                      </a:cubicBezTo>
                      <a:close/>
                      <a:moveTo>
                        <a:pt x="3441" y="6107"/>
                      </a:moveTo>
                      <a:cubicBezTo>
                        <a:pt x="5631" y="2488"/>
                        <a:pt x="10394" y="1250"/>
                        <a:pt x="14108" y="3440"/>
                      </a:cubicBezTo>
                      <a:cubicBezTo>
                        <a:pt x="17728" y="5631"/>
                        <a:pt x="18966" y="10394"/>
                        <a:pt x="16775" y="14108"/>
                      </a:cubicBezTo>
                      <a:cubicBezTo>
                        <a:pt x="14585" y="17728"/>
                        <a:pt x="9822" y="18966"/>
                        <a:pt x="6107" y="16775"/>
                      </a:cubicBezTo>
                      <a:cubicBezTo>
                        <a:pt x="2392" y="14585"/>
                        <a:pt x="1155" y="9822"/>
                        <a:pt x="3441" y="6107"/>
                      </a:cubicBezTo>
                      <a:cubicBezTo>
                        <a:pt x="5631" y="2488"/>
                        <a:pt x="1155" y="9822"/>
                        <a:pt x="3441" y="6107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30" name="任意多边形: 形状 729"/>
              <p:cNvSpPr/>
              <p:nvPr/>
            </p:nvSpPr>
            <p:spPr>
              <a:xfrm>
                <a:off x="11252168" y="3263931"/>
                <a:ext cx="22192" cy="17335"/>
              </a:xfrm>
              <a:custGeom>
                <a:avLst/>
                <a:gdLst>
                  <a:gd name="connsiteX0" fmla="*/ 3334 w 22192"/>
                  <a:gd name="connsiteY0" fmla="*/ 17335 h 17335"/>
                  <a:gd name="connsiteX1" fmla="*/ 5334 w 22192"/>
                  <a:gd name="connsiteY1" fmla="*/ 7906 h 17335"/>
                  <a:gd name="connsiteX2" fmla="*/ 0 w 22192"/>
                  <a:gd name="connsiteY2" fmla="*/ 0 h 17335"/>
                  <a:gd name="connsiteX3" fmla="*/ 22193 w 22192"/>
                  <a:gd name="connsiteY3" fmla="*/ 4667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92" h="17335">
                    <a:moveTo>
                      <a:pt x="3334" y="17335"/>
                    </a:moveTo>
                    <a:lnTo>
                      <a:pt x="5334" y="7906"/>
                    </a:lnTo>
                    <a:lnTo>
                      <a:pt x="0" y="0"/>
                    </a:lnTo>
                    <a:lnTo>
                      <a:pt x="22193" y="4667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61" name="图形 2742"/>
            <p:cNvGrpSpPr/>
            <p:nvPr/>
          </p:nvGrpSpPr>
          <p:grpSpPr>
            <a:xfrm>
              <a:off x="6555635" y="3460134"/>
              <a:ext cx="1146959" cy="501171"/>
              <a:chOff x="10832644" y="3436428"/>
              <a:chExt cx="414856" cy="181274"/>
            </a:xfrm>
          </p:grpSpPr>
          <p:sp>
            <p:nvSpPr>
              <p:cNvPr id="723" name="任意多边形: 形状 722"/>
              <p:cNvSpPr/>
              <p:nvPr/>
            </p:nvSpPr>
            <p:spPr>
              <a:xfrm>
                <a:off x="10842402" y="3444701"/>
                <a:ext cx="390811" cy="163272"/>
              </a:xfrm>
              <a:custGeom>
                <a:avLst/>
                <a:gdLst>
                  <a:gd name="connsiteX0" fmla="*/ 0 w 390811"/>
                  <a:gd name="connsiteY0" fmla="*/ 163273 h 163272"/>
                  <a:gd name="connsiteX1" fmla="*/ 390811 w 390811"/>
                  <a:gd name="connsiteY1" fmla="*/ 110 h 163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0811" h="163272">
                    <a:moveTo>
                      <a:pt x="0" y="163273"/>
                    </a:moveTo>
                    <a:cubicBezTo>
                      <a:pt x="27432" y="129554"/>
                      <a:pt x="151733" y="-4367"/>
                      <a:pt x="390811" y="110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724" name="图形 2742"/>
              <p:cNvGrpSpPr/>
              <p:nvPr/>
            </p:nvGrpSpPr>
            <p:grpSpPr>
              <a:xfrm>
                <a:off x="10832644" y="3597454"/>
                <a:ext cx="20277" cy="20248"/>
                <a:chOff x="10832644" y="3597454"/>
                <a:chExt cx="20277" cy="20248"/>
              </a:xfrm>
            </p:grpSpPr>
            <p:sp>
              <p:nvSpPr>
                <p:cNvPr id="726" name="任意多边形: 形状 725"/>
                <p:cNvSpPr/>
                <p:nvPr/>
              </p:nvSpPr>
              <p:spPr>
                <a:xfrm>
                  <a:off x="10833806" y="3598616"/>
                  <a:ext cx="17928" cy="17858"/>
                </a:xfrm>
                <a:custGeom>
                  <a:avLst/>
                  <a:gdLst>
                    <a:gd name="connsiteX0" fmla="*/ 16026 w 17928"/>
                    <a:gd name="connsiteY0" fmla="*/ 14406 h 17858"/>
                    <a:gd name="connsiteX1" fmla="*/ 3453 w 17928"/>
                    <a:gd name="connsiteY1" fmla="*/ 16026 h 17858"/>
                    <a:gd name="connsiteX2" fmla="*/ 1833 w 17928"/>
                    <a:gd name="connsiteY2" fmla="*/ 3453 h 17858"/>
                    <a:gd name="connsiteX3" fmla="*/ 14406 w 17928"/>
                    <a:gd name="connsiteY3" fmla="*/ 1833 h 17858"/>
                    <a:gd name="connsiteX4" fmla="*/ 16026 w 17928"/>
                    <a:gd name="connsiteY4" fmla="*/ 14406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28" h="17858">
                      <a:moveTo>
                        <a:pt x="16026" y="14406"/>
                      </a:moveTo>
                      <a:cubicBezTo>
                        <a:pt x="12978" y="18312"/>
                        <a:pt x="7358" y="18978"/>
                        <a:pt x="3453" y="16026"/>
                      </a:cubicBezTo>
                      <a:cubicBezTo>
                        <a:pt x="-453" y="12978"/>
                        <a:pt x="-1119" y="7358"/>
                        <a:pt x="1833" y="3453"/>
                      </a:cubicBezTo>
                      <a:cubicBezTo>
                        <a:pt x="4881" y="-453"/>
                        <a:pt x="10501" y="-1119"/>
                        <a:pt x="14406" y="1833"/>
                      </a:cubicBezTo>
                      <a:cubicBezTo>
                        <a:pt x="18407" y="4881"/>
                        <a:pt x="19074" y="10501"/>
                        <a:pt x="16026" y="144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27" name="任意多边形: 形状 726"/>
                <p:cNvSpPr/>
                <p:nvPr/>
              </p:nvSpPr>
              <p:spPr>
                <a:xfrm>
                  <a:off x="10832644" y="3597454"/>
                  <a:ext cx="20277" cy="20248"/>
                </a:xfrm>
                <a:custGeom>
                  <a:avLst/>
                  <a:gdLst>
                    <a:gd name="connsiteX0" fmla="*/ 18140 w 20277"/>
                    <a:gd name="connsiteY0" fmla="*/ 16330 h 20248"/>
                    <a:gd name="connsiteX1" fmla="*/ 16330 w 20277"/>
                    <a:gd name="connsiteY1" fmla="*/ 2138 h 20248"/>
                    <a:gd name="connsiteX2" fmla="*/ 2138 w 20277"/>
                    <a:gd name="connsiteY2" fmla="*/ 3948 h 20248"/>
                    <a:gd name="connsiteX3" fmla="*/ 3948 w 20277"/>
                    <a:gd name="connsiteY3" fmla="*/ 18140 h 20248"/>
                    <a:gd name="connsiteX4" fmla="*/ 18140 w 20277"/>
                    <a:gd name="connsiteY4" fmla="*/ 16330 h 20248"/>
                    <a:gd name="connsiteX5" fmla="*/ 18140 w 20277"/>
                    <a:gd name="connsiteY5" fmla="*/ 16330 h 20248"/>
                    <a:gd name="connsiteX6" fmla="*/ 4043 w 20277"/>
                    <a:gd name="connsiteY6" fmla="*/ 5376 h 20248"/>
                    <a:gd name="connsiteX7" fmla="*/ 14901 w 20277"/>
                    <a:gd name="connsiteY7" fmla="*/ 4043 h 20248"/>
                    <a:gd name="connsiteX8" fmla="*/ 16235 w 20277"/>
                    <a:gd name="connsiteY8" fmla="*/ 14901 h 20248"/>
                    <a:gd name="connsiteX9" fmla="*/ 5376 w 20277"/>
                    <a:gd name="connsiteY9" fmla="*/ 16235 h 20248"/>
                    <a:gd name="connsiteX10" fmla="*/ 4043 w 20277"/>
                    <a:gd name="connsiteY10" fmla="*/ 5376 h 20248"/>
                    <a:gd name="connsiteX11" fmla="*/ 4043 w 20277"/>
                    <a:gd name="connsiteY11" fmla="*/ 5376 h 20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277" h="20248">
                      <a:moveTo>
                        <a:pt x="18140" y="16330"/>
                      </a:moveTo>
                      <a:cubicBezTo>
                        <a:pt x="21569" y="11949"/>
                        <a:pt x="20807" y="5567"/>
                        <a:pt x="16330" y="2138"/>
                      </a:cubicBezTo>
                      <a:cubicBezTo>
                        <a:pt x="11948" y="-1291"/>
                        <a:pt x="5567" y="-529"/>
                        <a:pt x="2138" y="3948"/>
                      </a:cubicBezTo>
                      <a:cubicBezTo>
                        <a:pt x="-1291" y="8329"/>
                        <a:pt x="-529" y="14711"/>
                        <a:pt x="3948" y="18140"/>
                      </a:cubicBezTo>
                      <a:cubicBezTo>
                        <a:pt x="8329" y="21569"/>
                        <a:pt x="14711" y="20712"/>
                        <a:pt x="18140" y="16330"/>
                      </a:cubicBezTo>
                      <a:cubicBezTo>
                        <a:pt x="21569" y="11949"/>
                        <a:pt x="14711" y="20712"/>
                        <a:pt x="18140" y="16330"/>
                      </a:cubicBezTo>
                      <a:close/>
                      <a:moveTo>
                        <a:pt x="4043" y="5376"/>
                      </a:moveTo>
                      <a:cubicBezTo>
                        <a:pt x="6710" y="2043"/>
                        <a:pt x="11568" y="1376"/>
                        <a:pt x="14901" y="4043"/>
                      </a:cubicBezTo>
                      <a:cubicBezTo>
                        <a:pt x="18235" y="6710"/>
                        <a:pt x="18902" y="11568"/>
                        <a:pt x="16235" y="14901"/>
                      </a:cubicBezTo>
                      <a:cubicBezTo>
                        <a:pt x="13568" y="18235"/>
                        <a:pt x="8710" y="18902"/>
                        <a:pt x="5376" y="16235"/>
                      </a:cubicBezTo>
                      <a:cubicBezTo>
                        <a:pt x="2043" y="13663"/>
                        <a:pt x="1376" y="8710"/>
                        <a:pt x="4043" y="5376"/>
                      </a:cubicBezTo>
                      <a:cubicBezTo>
                        <a:pt x="6614" y="1947"/>
                        <a:pt x="1376" y="8710"/>
                        <a:pt x="4043" y="5376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25" name="任意多边形: 形状 724"/>
              <p:cNvSpPr/>
              <p:nvPr/>
            </p:nvSpPr>
            <p:spPr>
              <a:xfrm>
                <a:off x="11226641" y="3436428"/>
                <a:ext cx="20859" cy="17621"/>
              </a:xfrm>
              <a:custGeom>
                <a:avLst/>
                <a:gdLst>
                  <a:gd name="connsiteX0" fmla="*/ 0 w 20859"/>
                  <a:gd name="connsiteY0" fmla="*/ 17621 h 17621"/>
                  <a:gd name="connsiteX1" fmla="*/ 3714 w 20859"/>
                  <a:gd name="connsiteY1" fmla="*/ 8763 h 17621"/>
                  <a:gd name="connsiteX2" fmla="*/ 0 w 20859"/>
                  <a:gd name="connsiteY2" fmla="*/ 0 h 17621"/>
                  <a:gd name="connsiteX3" fmla="*/ 20860 w 20859"/>
                  <a:gd name="connsiteY3" fmla="*/ 8763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" h="17621">
                    <a:moveTo>
                      <a:pt x="0" y="17621"/>
                    </a:moveTo>
                    <a:lnTo>
                      <a:pt x="3714" y="8763"/>
                    </a:lnTo>
                    <a:lnTo>
                      <a:pt x="0" y="0"/>
                    </a:lnTo>
                    <a:lnTo>
                      <a:pt x="20860" y="8763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62" name="图形 2742"/>
            <p:cNvGrpSpPr/>
            <p:nvPr/>
          </p:nvGrpSpPr>
          <p:grpSpPr>
            <a:xfrm>
              <a:off x="6047289" y="2463396"/>
              <a:ext cx="1733778" cy="1480654"/>
              <a:chOff x="10648775" y="3075907"/>
              <a:chExt cx="627109" cy="535554"/>
            </a:xfrm>
          </p:grpSpPr>
          <p:sp>
            <p:nvSpPr>
              <p:cNvPr id="718" name="任意多边形: 形状 717"/>
              <p:cNvSpPr/>
              <p:nvPr/>
            </p:nvSpPr>
            <p:spPr>
              <a:xfrm>
                <a:off x="10658570" y="3083622"/>
                <a:ext cx="603123" cy="518160"/>
              </a:xfrm>
              <a:custGeom>
                <a:avLst/>
                <a:gdLst>
                  <a:gd name="connsiteX0" fmla="*/ 0 w 603123"/>
                  <a:gd name="connsiteY0" fmla="*/ 518160 h 518160"/>
                  <a:gd name="connsiteX1" fmla="*/ 603123 w 603123"/>
                  <a:gd name="connsiteY1" fmla="*/ 0 h 51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3123" h="518160">
                    <a:moveTo>
                      <a:pt x="0" y="518160"/>
                    </a:moveTo>
                    <a:cubicBezTo>
                      <a:pt x="36100" y="453485"/>
                      <a:pt x="280701" y="36957"/>
                      <a:pt x="603123" y="0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719" name="图形 2742"/>
              <p:cNvGrpSpPr/>
              <p:nvPr/>
            </p:nvGrpSpPr>
            <p:grpSpPr>
              <a:xfrm>
                <a:off x="10648775" y="3591151"/>
                <a:ext cx="20330" cy="20310"/>
                <a:chOff x="10648775" y="3591151"/>
                <a:chExt cx="20330" cy="20310"/>
              </a:xfrm>
            </p:grpSpPr>
            <p:sp>
              <p:nvSpPr>
                <p:cNvPr id="721" name="任意多边形: 形状 720"/>
                <p:cNvSpPr/>
                <p:nvPr/>
              </p:nvSpPr>
              <p:spPr>
                <a:xfrm>
                  <a:off x="10650016" y="3592372"/>
                  <a:ext cx="17868" cy="17868"/>
                </a:xfrm>
                <a:custGeom>
                  <a:avLst/>
                  <a:gdLst>
                    <a:gd name="connsiteX0" fmla="*/ 16745 w 17868"/>
                    <a:gd name="connsiteY0" fmla="*/ 13316 h 17868"/>
                    <a:gd name="connsiteX1" fmla="*/ 4553 w 17868"/>
                    <a:gd name="connsiteY1" fmla="*/ 16745 h 17868"/>
                    <a:gd name="connsiteX2" fmla="*/ 1124 w 17868"/>
                    <a:gd name="connsiteY2" fmla="*/ 4553 h 17868"/>
                    <a:gd name="connsiteX3" fmla="*/ 13316 w 17868"/>
                    <a:gd name="connsiteY3" fmla="*/ 1124 h 17868"/>
                    <a:gd name="connsiteX4" fmla="*/ 16745 w 17868"/>
                    <a:gd name="connsiteY4" fmla="*/ 13316 h 1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68" h="17868">
                      <a:moveTo>
                        <a:pt x="16745" y="13316"/>
                      </a:moveTo>
                      <a:cubicBezTo>
                        <a:pt x="14364" y="17602"/>
                        <a:pt x="8839" y="19126"/>
                        <a:pt x="4553" y="16745"/>
                      </a:cubicBezTo>
                      <a:cubicBezTo>
                        <a:pt x="267" y="14364"/>
                        <a:pt x="-1258" y="8839"/>
                        <a:pt x="1124" y="4553"/>
                      </a:cubicBezTo>
                      <a:cubicBezTo>
                        <a:pt x="3505" y="266"/>
                        <a:pt x="9030" y="-1257"/>
                        <a:pt x="13316" y="1124"/>
                      </a:cubicBezTo>
                      <a:cubicBezTo>
                        <a:pt x="17602" y="3600"/>
                        <a:pt x="19126" y="9030"/>
                        <a:pt x="16745" y="13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22" name="任意多边形: 形状 721"/>
                <p:cNvSpPr/>
                <p:nvPr/>
              </p:nvSpPr>
              <p:spPr>
                <a:xfrm>
                  <a:off x="10648775" y="3591151"/>
                  <a:ext cx="20330" cy="20310"/>
                </a:xfrm>
                <a:custGeom>
                  <a:avLst/>
                  <a:gdLst>
                    <a:gd name="connsiteX0" fmla="*/ 19033 w 20330"/>
                    <a:gd name="connsiteY0" fmla="*/ 15108 h 20310"/>
                    <a:gd name="connsiteX1" fmla="*/ 15128 w 20330"/>
                    <a:gd name="connsiteY1" fmla="*/ 1297 h 20310"/>
                    <a:gd name="connsiteX2" fmla="*/ 1317 w 20330"/>
                    <a:gd name="connsiteY2" fmla="*/ 5203 h 20310"/>
                    <a:gd name="connsiteX3" fmla="*/ 5223 w 20330"/>
                    <a:gd name="connsiteY3" fmla="*/ 19014 h 20310"/>
                    <a:gd name="connsiteX4" fmla="*/ 19033 w 20330"/>
                    <a:gd name="connsiteY4" fmla="*/ 15108 h 20310"/>
                    <a:gd name="connsiteX5" fmla="*/ 19033 w 20330"/>
                    <a:gd name="connsiteY5" fmla="*/ 15108 h 20310"/>
                    <a:gd name="connsiteX6" fmla="*/ 3413 w 20330"/>
                    <a:gd name="connsiteY6" fmla="*/ 6345 h 20310"/>
                    <a:gd name="connsiteX7" fmla="*/ 13985 w 20330"/>
                    <a:gd name="connsiteY7" fmla="*/ 3393 h 20310"/>
                    <a:gd name="connsiteX8" fmla="*/ 16938 w 20330"/>
                    <a:gd name="connsiteY8" fmla="*/ 13966 h 20310"/>
                    <a:gd name="connsiteX9" fmla="*/ 6366 w 20330"/>
                    <a:gd name="connsiteY9" fmla="*/ 16918 h 20310"/>
                    <a:gd name="connsiteX10" fmla="*/ 3413 w 20330"/>
                    <a:gd name="connsiteY10" fmla="*/ 6345 h 20310"/>
                    <a:gd name="connsiteX11" fmla="*/ 3413 w 20330"/>
                    <a:gd name="connsiteY11" fmla="*/ 6345 h 2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30" h="20310">
                      <a:moveTo>
                        <a:pt x="19033" y="15108"/>
                      </a:moveTo>
                      <a:cubicBezTo>
                        <a:pt x="21796" y="10251"/>
                        <a:pt x="19986" y="4059"/>
                        <a:pt x="15128" y="1297"/>
                      </a:cubicBezTo>
                      <a:cubicBezTo>
                        <a:pt x="10271" y="-1465"/>
                        <a:pt x="4079" y="345"/>
                        <a:pt x="1317" y="5203"/>
                      </a:cubicBezTo>
                      <a:cubicBezTo>
                        <a:pt x="-1445" y="10060"/>
                        <a:pt x="269" y="16251"/>
                        <a:pt x="5223" y="19014"/>
                      </a:cubicBezTo>
                      <a:cubicBezTo>
                        <a:pt x="10080" y="21776"/>
                        <a:pt x="16271" y="19966"/>
                        <a:pt x="19033" y="15108"/>
                      </a:cubicBezTo>
                      <a:cubicBezTo>
                        <a:pt x="21701" y="10251"/>
                        <a:pt x="16271" y="19966"/>
                        <a:pt x="19033" y="15108"/>
                      </a:cubicBezTo>
                      <a:close/>
                      <a:moveTo>
                        <a:pt x="3413" y="6345"/>
                      </a:moveTo>
                      <a:cubicBezTo>
                        <a:pt x="5508" y="2631"/>
                        <a:pt x="10271" y="1297"/>
                        <a:pt x="13985" y="3393"/>
                      </a:cubicBezTo>
                      <a:cubicBezTo>
                        <a:pt x="17700" y="5488"/>
                        <a:pt x="19033" y="10251"/>
                        <a:pt x="16938" y="13966"/>
                      </a:cubicBezTo>
                      <a:cubicBezTo>
                        <a:pt x="14842" y="17680"/>
                        <a:pt x="10080" y="19014"/>
                        <a:pt x="6366" y="16918"/>
                      </a:cubicBezTo>
                      <a:cubicBezTo>
                        <a:pt x="2651" y="14823"/>
                        <a:pt x="1317" y="10060"/>
                        <a:pt x="3413" y="6345"/>
                      </a:cubicBezTo>
                      <a:cubicBezTo>
                        <a:pt x="5508" y="2631"/>
                        <a:pt x="1317" y="10060"/>
                        <a:pt x="3413" y="6345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20" name="任意多边形: 形状 719"/>
              <p:cNvSpPr/>
              <p:nvPr/>
            </p:nvSpPr>
            <p:spPr>
              <a:xfrm>
                <a:off x="11254073" y="3075907"/>
                <a:ext cx="21812" cy="17525"/>
              </a:xfrm>
              <a:custGeom>
                <a:avLst/>
                <a:gdLst>
                  <a:gd name="connsiteX0" fmla="*/ 2095 w 21812"/>
                  <a:gd name="connsiteY0" fmla="*/ 17526 h 17525"/>
                  <a:gd name="connsiteX1" fmla="*/ 4763 w 21812"/>
                  <a:gd name="connsiteY1" fmla="*/ 8382 h 17525"/>
                  <a:gd name="connsiteX2" fmla="*/ 0 w 21812"/>
                  <a:gd name="connsiteY2" fmla="*/ 0 h 17525"/>
                  <a:gd name="connsiteX3" fmla="*/ 21812 w 21812"/>
                  <a:gd name="connsiteY3" fmla="*/ 6286 h 1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12" h="17525">
                    <a:moveTo>
                      <a:pt x="2095" y="17526"/>
                    </a:moveTo>
                    <a:lnTo>
                      <a:pt x="4763" y="8382"/>
                    </a:lnTo>
                    <a:lnTo>
                      <a:pt x="0" y="0"/>
                    </a:lnTo>
                    <a:lnTo>
                      <a:pt x="21812" y="6286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63" name="图形 2742"/>
            <p:cNvGrpSpPr/>
            <p:nvPr/>
          </p:nvGrpSpPr>
          <p:grpSpPr>
            <a:xfrm>
              <a:off x="6759190" y="4377630"/>
              <a:ext cx="804098" cy="96099"/>
              <a:chOff x="10906270" y="3768287"/>
              <a:chExt cx="290843" cy="34759"/>
            </a:xfrm>
          </p:grpSpPr>
          <p:sp>
            <p:nvSpPr>
              <p:cNvPr id="713" name="任意多边形: 形状 712"/>
              <p:cNvSpPr/>
              <p:nvPr/>
            </p:nvSpPr>
            <p:spPr>
              <a:xfrm>
                <a:off x="10915840" y="3768287"/>
                <a:ext cx="267366" cy="24566"/>
              </a:xfrm>
              <a:custGeom>
                <a:avLst/>
                <a:gdLst>
                  <a:gd name="connsiteX0" fmla="*/ 0 w 267366"/>
                  <a:gd name="connsiteY0" fmla="*/ 24567 h 24566"/>
                  <a:gd name="connsiteX1" fmla="*/ 267367 w 267366"/>
                  <a:gd name="connsiteY1" fmla="*/ 10374 h 2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7366" h="24566">
                    <a:moveTo>
                      <a:pt x="0" y="24567"/>
                    </a:moveTo>
                    <a:cubicBezTo>
                      <a:pt x="32956" y="14661"/>
                      <a:pt x="149733" y="-15819"/>
                      <a:pt x="267367" y="10374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714" name="图形 2742"/>
              <p:cNvGrpSpPr/>
              <p:nvPr/>
            </p:nvGrpSpPr>
            <p:grpSpPr>
              <a:xfrm>
                <a:off x="10906270" y="3782712"/>
                <a:ext cx="20283" cy="20335"/>
                <a:chOff x="10906270" y="3782712"/>
                <a:chExt cx="20283" cy="20335"/>
              </a:xfrm>
            </p:grpSpPr>
            <p:sp>
              <p:nvSpPr>
                <p:cNvPr id="716" name="任意多边形: 形状 715"/>
                <p:cNvSpPr/>
                <p:nvPr/>
              </p:nvSpPr>
              <p:spPr>
                <a:xfrm>
                  <a:off x="10907367" y="3783809"/>
                  <a:ext cx="17994" cy="17994"/>
                </a:xfrm>
                <a:custGeom>
                  <a:avLst/>
                  <a:gdLst>
                    <a:gd name="connsiteX0" fmla="*/ 11521 w 17994"/>
                    <a:gd name="connsiteY0" fmla="*/ 17617 h 17994"/>
                    <a:gd name="connsiteX1" fmla="*/ 377 w 17994"/>
                    <a:gd name="connsiteY1" fmla="*/ 11521 h 17994"/>
                    <a:gd name="connsiteX2" fmla="*/ 6473 w 17994"/>
                    <a:gd name="connsiteY2" fmla="*/ 377 h 17994"/>
                    <a:gd name="connsiteX3" fmla="*/ 17617 w 17994"/>
                    <a:gd name="connsiteY3" fmla="*/ 6473 h 17994"/>
                    <a:gd name="connsiteX4" fmla="*/ 11521 w 17994"/>
                    <a:gd name="connsiteY4" fmla="*/ 17617 h 1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94" h="17994">
                      <a:moveTo>
                        <a:pt x="11521" y="17617"/>
                      </a:moveTo>
                      <a:cubicBezTo>
                        <a:pt x="6759" y="19046"/>
                        <a:pt x="1806" y="16284"/>
                        <a:pt x="377" y="11521"/>
                      </a:cubicBezTo>
                      <a:cubicBezTo>
                        <a:pt x="-1052" y="6759"/>
                        <a:pt x="1710" y="1806"/>
                        <a:pt x="6473" y="377"/>
                      </a:cubicBezTo>
                      <a:cubicBezTo>
                        <a:pt x="11235" y="-1052"/>
                        <a:pt x="16189" y="1710"/>
                        <a:pt x="17617" y="6473"/>
                      </a:cubicBezTo>
                      <a:cubicBezTo>
                        <a:pt x="19046" y="11235"/>
                        <a:pt x="16284" y="16284"/>
                        <a:pt x="11521" y="176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17" name="任意多边形: 形状 716"/>
                <p:cNvSpPr/>
                <p:nvPr/>
              </p:nvSpPr>
              <p:spPr>
                <a:xfrm>
                  <a:off x="10906270" y="3782712"/>
                  <a:ext cx="20283" cy="20335"/>
                </a:xfrm>
                <a:custGeom>
                  <a:avLst/>
                  <a:gdLst>
                    <a:gd name="connsiteX0" fmla="*/ 13000 w 20283"/>
                    <a:gd name="connsiteY0" fmla="*/ 19858 h 20335"/>
                    <a:gd name="connsiteX1" fmla="*/ 19857 w 20283"/>
                    <a:gd name="connsiteY1" fmla="*/ 7285 h 20335"/>
                    <a:gd name="connsiteX2" fmla="*/ 7285 w 20283"/>
                    <a:gd name="connsiteY2" fmla="*/ 426 h 20335"/>
                    <a:gd name="connsiteX3" fmla="*/ 426 w 20283"/>
                    <a:gd name="connsiteY3" fmla="*/ 13000 h 20335"/>
                    <a:gd name="connsiteX4" fmla="*/ 13000 w 20283"/>
                    <a:gd name="connsiteY4" fmla="*/ 19858 h 20335"/>
                    <a:gd name="connsiteX5" fmla="*/ 13000 w 20283"/>
                    <a:gd name="connsiteY5" fmla="*/ 19858 h 20335"/>
                    <a:gd name="connsiteX6" fmla="*/ 7951 w 20283"/>
                    <a:gd name="connsiteY6" fmla="*/ 2713 h 20335"/>
                    <a:gd name="connsiteX7" fmla="*/ 17571 w 20283"/>
                    <a:gd name="connsiteY7" fmla="*/ 7951 h 20335"/>
                    <a:gd name="connsiteX8" fmla="*/ 12333 w 20283"/>
                    <a:gd name="connsiteY8" fmla="*/ 17572 h 20335"/>
                    <a:gd name="connsiteX9" fmla="*/ 2712 w 20283"/>
                    <a:gd name="connsiteY9" fmla="*/ 12333 h 20335"/>
                    <a:gd name="connsiteX10" fmla="*/ 7951 w 20283"/>
                    <a:gd name="connsiteY10" fmla="*/ 2713 h 20335"/>
                    <a:gd name="connsiteX11" fmla="*/ 7951 w 20283"/>
                    <a:gd name="connsiteY11" fmla="*/ 2713 h 2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283" h="20335">
                      <a:moveTo>
                        <a:pt x="13000" y="19858"/>
                      </a:moveTo>
                      <a:cubicBezTo>
                        <a:pt x="18334" y="18238"/>
                        <a:pt x="21477" y="12619"/>
                        <a:pt x="19857" y="7285"/>
                      </a:cubicBezTo>
                      <a:cubicBezTo>
                        <a:pt x="18238" y="1951"/>
                        <a:pt x="12619" y="-1193"/>
                        <a:pt x="7285" y="426"/>
                      </a:cubicBezTo>
                      <a:cubicBezTo>
                        <a:pt x="1950" y="2046"/>
                        <a:pt x="-1193" y="7666"/>
                        <a:pt x="426" y="13000"/>
                      </a:cubicBezTo>
                      <a:cubicBezTo>
                        <a:pt x="1950" y="18429"/>
                        <a:pt x="7666" y="21477"/>
                        <a:pt x="13000" y="19858"/>
                      </a:cubicBezTo>
                      <a:cubicBezTo>
                        <a:pt x="18334" y="18334"/>
                        <a:pt x="7666" y="21477"/>
                        <a:pt x="13000" y="19858"/>
                      </a:cubicBezTo>
                      <a:close/>
                      <a:moveTo>
                        <a:pt x="7951" y="2713"/>
                      </a:moveTo>
                      <a:cubicBezTo>
                        <a:pt x="12047" y="1474"/>
                        <a:pt x="16333" y="3856"/>
                        <a:pt x="17571" y="7951"/>
                      </a:cubicBezTo>
                      <a:cubicBezTo>
                        <a:pt x="18810" y="12047"/>
                        <a:pt x="16428" y="16333"/>
                        <a:pt x="12333" y="17572"/>
                      </a:cubicBezTo>
                      <a:cubicBezTo>
                        <a:pt x="8237" y="18810"/>
                        <a:pt x="3951" y="16429"/>
                        <a:pt x="2712" y="12333"/>
                      </a:cubicBezTo>
                      <a:cubicBezTo>
                        <a:pt x="1474" y="8237"/>
                        <a:pt x="3855" y="3951"/>
                        <a:pt x="7951" y="2713"/>
                      </a:cubicBezTo>
                      <a:cubicBezTo>
                        <a:pt x="12047" y="1474"/>
                        <a:pt x="3855" y="3951"/>
                        <a:pt x="7951" y="2713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15" name="任意多边形: 形状 714"/>
              <p:cNvSpPr/>
              <p:nvPr/>
            </p:nvSpPr>
            <p:spPr>
              <a:xfrm>
                <a:off x="11174730" y="3768851"/>
                <a:ext cx="22383" cy="17240"/>
              </a:xfrm>
              <a:custGeom>
                <a:avLst/>
                <a:gdLst>
                  <a:gd name="connsiteX0" fmla="*/ 0 w 22383"/>
                  <a:gd name="connsiteY0" fmla="*/ 17240 h 17240"/>
                  <a:gd name="connsiteX1" fmla="*/ 5619 w 22383"/>
                  <a:gd name="connsiteY1" fmla="*/ 9430 h 17240"/>
                  <a:gd name="connsiteX2" fmla="*/ 3905 w 22383"/>
                  <a:gd name="connsiteY2" fmla="*/ 0 h 17240"/>
                  <a:gd name="connsiteX3" fmla="*/ 22384 w 22383"/>
                  <a:gd name="connsiteY3" fmla="*/ 13145 h 1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83" h="17240">
                    <a:moveTo>
                      <a:pt x="0" y="17240"/>
                    </a:moveTo>
                    <a:lnTo>
                      <a:pt x="5619" y="9430"/>
                    </a:lnTo>
                    <a:lnTo>
                      <a:pt x="3905" y="0"/>
                    </a:lnTo>
                    <a:lnTo>
                      <a:pt x="22384" y="13145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76" name="图形 2742"/>
            <p:cNvGrpSpPr/>
            <p:nvPr/>
          </p:nvGrpSpPr>
          <p:grpSpPr>
            <a:xfrm>
              <a:off x="5878572" y="4399855"/>
              <a:ext cx="370126" cy="752495"/>
              <a:chOff x="10587750" y="3776326"/>
              <a:chExt cx="133875" cy="272178"/>
            </a:xfrm>
          </p:grpSpPr>
          <p:sp>
            <p:nvSpPr>
              <p:cNvPr id="708" name="任意多边形: 形状 707"/>
              <p:cNvSpPr/>
              <p:nvPr/>
            </p:nvSpPr>
            <p:spPr>
              <a:xfrm>
                <a:off x="10597514" y="3786091"/>
                <a:ext cx="115637" cy="248126"/>
              </a:xfrm>
              <a:custGeom>
                <a:avLst/>
                <a:gdLst>
                  <a:gd name="connsiteX0" fmla="*/ 0 w 115637"/>
                  <a:gd name="connsiteY0" fmla="*/ 0 h 248126"/>
                  <a:gd name="connsiteX1" fmla="*/ 115634 w 115637"/>
                  <a:gd name="connsiteY1" fmla="*/ 248126 h 24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637" h="248126">
                    <a:moveTo>
                      <a:pt x="0" y="0"/>
                    </a:moveTo>
                    <a:cubicBezTo>
                      <a:pt x="26956" y="21907"/>
                      <a:pt x="116300" y="105251"/>
                      <a:pt x="115634" y="248126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709" name="图形 2742"/>
              <p:cNvGrpSpPr/>
              <p:nvPr/>
            </p:nvGrpSpPr>
            <p:grpSpPr>
              <a:xfrm>
                <a:off x="10587750" y="3776326"/>
                <a:ext cx="20292" cy="20291"/>
                <a:chOff x="10587750" y="3776326"/>
                <a:chExt cx="20292" cy="20291"/>
              </a:xfrm>
            </p:grpSpPr>
            <p:sp>
              <p:nvSpPr>
                <p:cNvPr id="711" name="任意多边形: 形状 710"/>
                <p:cNvSpPr/>
                <p:nvPr/>
              </p:nvSpPr>
              <p:spPr>
                <a:xfrm>
                  <a:off x="10588842" y="3777514"/>
                  <a:ext cx="17916" cy="17916"/>
                </a:xfrm>
                <a:custGeom>
                  <a:avLst/>
                  <a:gdLst>
                    <a:gd name="connsiteX0" fmla="*/ 3434 w 17916"/>
                    <a:gd name="connsiteY0" fmla="*/ 16007 h 17916"/>
                    <a:gd name="connsiteX1" fmla="*/ 1910 w 17916"/>
                    <a:gd name="connsiteY1" fmla="*/ 3434 h 17916"/>
                    <a:gd name="connsiteX2" fmla="*/ 14483 w 17916"/>
                    <a:gd name="connsiteY2" fmla="*/ 1910 h 17916"/>
                    <a:gd name="connsiteX3" fmla="*/ 16007 w 17916"/>
                    <a:gd name="connsiteY3" fmla="*/ 14483 h 17916"/>
                    <a:gd name="connsiteX4" fmla="*/ 3434 w 17916"/>
                    <a:gd name="connsiteY4" fmla="*/ 16007 h 1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16" h="17916">
                      <a:moveTo>
                        <a:pt x="3434" y="16007"/>
                      </a:moveTo>
                      <a:cubicBezTo>
                        <a:pt x="-471" y="12959"/>
                        <a:pt x="-1138" y="7339"/>
                        <a:pt x="1910" y="3434"/>
                      </a:cubicBezTo>
                      <a:cubicBezTo>
                        <a:pt x="4958" y="-471"/>
                        <a:pt x="10577" y="-1138"/>
                        <a:pt x="14483" y="1910"/>
                      </a:cubicBezTo>
                      <a:cubicBezTo>
                        <a:pt x="18388" y="4958"/>
                        <a:pt x="19055" y="10578"/>
                        <a:pt x="16007" y="14483"/>
                      </a:cubicBezTo>
                      <a:cubicBezTo>
                        <a:pt x="12959" y="18388"/>
                        <a:pt x="7339" y="19055"/>
                        <a:pt x="3434" y="160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12" name="任意多边形: 形状 711"/>
                <p:cNvSpPr/>
                <p:nvPr/>
              </p:nvSpPr>
              <p:spPr>
                <a:xfrm>
                  <a:off x="10587750" y="3776326"/>
                  <a:ext cx="20292" cy="20291"/>
                </a:xfrm>
                <a:custGeom>
                  <a:avLst/>
                  <a:gdLst>
                    <a:gd name="connsiteX0" fmla="*/ 3859 w 20292"/>
                    <a:gd name="connsiteY0" fmla="*/ 18147 h 20291"/>
                    <a:gd name="connsiteX1" fmla="*/ 18147 w 20292"/>
                    <a:gd name="connsiteY1" fmla="*/ 16433 h 20291"/>
                    <a:gd name="connsiteX2" fmla="*/ 16432 w 20292"/>
                    <a:gd name="connsiteY2" fmla="*/ 2145 h 20291"/>
                    <a:gd name="connsiteX3" fmla="*/ 2145 w 20292"/>
                    <a:gd name="connsiteY3" fmla="*/ 3859 h 20291"/>
                    <a:gd name="connsiteX4" fmla="*/ 3859 w 20292"/>
                    <a:gd name="connsiteY4" fmla="*/ 18147 h 20291"/>
                    <a:gd name="connsiteX5" fmla="*/ 3859 w 20292"/>
                    <a:gd name="connsiteY5" fmla="*/ 18147 h 20291"/>
                    <a:gd name="connsiteX6" fmla="*/ 14909 w 20292"/>
                    <a:gd name="connsiteY6" fmla="*/ 4050 h 20291"/>
                    <a:gd name="connsiteX7" fmla="*/ 16242 w 20292"/>
                    <a:gd name="connsiteY7" fmla="*/ 14908 h 20291"/>
                    <a:gd name="connsiteX8" fmla="*/ 5384 w 20292"/>
                    <a:gd name="connsiteY8" fmla="*/ 16242 h 20291"/>
                    <a:gd name="connsiteX9" fmla="*/ 4050 w 20292"/>
                    <a:gd name="connsiteY9" fmla="*/ 5383 h 20291"/>
                    <a:gd name="connsiteX10" fmla="*/ 14909 w 20292"/>
                    <a:gd name="connsiteY10" fmla="*/ 4050 h 20291"/>
                    <a:gd name="connsiteX11" fmla="*/ 14909 w 20292"/>
                    <a:gd name="connsiteY11" fmla="*/ 4050 h 20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292" h="20291">
                      <a:moveTo>
                        <a:pt x="3859" y="18147"/>
                      </a:moveTo>
                      <a:cubicBezTo>
                        <a:pt x="8241" y="21576"/>
                        <a:pt x="14623" y="20814"/>
                        <a:pt x="18147" y="16433"/>
                      </a:cubicBezTo>
                      <a:cubicBezTo>
                        <a:pt x="21576" y="12051"/>
                        <a:pt x="20814" y="5669"/>
                        <a:pt x="16432" y="2145"/>
                      </a:cubicBezTo>
                      <a:cubicBezTo>
                        <a:pt x="12051" y="-1284"/>
                        <a:pt x="5669" y="-522"/>
                        <a:pt x="2145" y="3859"/>
                      </a:cubicBezTo>
                      <a:cubicBezTo>
                        <a:pt x="-1284" y="8336"/>
                        <a:pt x="-522" y="14718"/>
                        <a:pt x="3859" y="18147"/>
                      </a:cubicBezTo>
                      <a:cubicBezTo>
                        <a:pt x="8241" y="21576"/>
                        <a:pt x="-522" y="14718"/>
                        <a:pt x="3859" y="18147"/>
                      </a:cubicBezTo>
                      <a:close/>
                      <a:moveTo>
                        <a:pt x="14909" y="4050"/>
                      </a:moveTo>
                      <a:cubicBezTo>
                        <a:pt x="18242" y="6717"/>
                        <a:pt x="18814" y="11575"/>
                        <a:pt x="16242" y="14908"/>
                      </a:cubicBezTo>
                      <a:cubicBezTo>
                        <a:pt x="13575" y="18242"/>
                        <a:pt x="8717" y="18814"/>
                        <a:pt x="5384" y="16242"/>
                      </a:cubicBezTo>
                      <a:cubicBezTo>
                        <a:pt x="2050" y="13575"/>
                        <a:pt x="1478" y="8717"/>
                        <a:pt x="4050" y="5383"/>
                      </a:cubicBezTo>
                      <a:cubicBezTo>
                        <a:pt x="6622" y="2050"/>
                        <a:pt x="11575" y="1383"/>
                        <a:pt x="14909" y="4050"/>
                      </a:cubicBezTo>
                      <a:cubicBezTo>
                        <a:pt x="18242" y="6717"/>
                        <a:pt x="11575" y="1383"/>
                        <a:pt x="14909" y="4050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10" name="任意多边形: 形状 709"/>
              <p:cNvSpPr/>
              <p:nvPr/>
            </p:nvSpPr>
            <p:spPr>
              <a:xfrm>
                <a:off x="10703909" y="4027550"/>
                <a:ext cx="17716" cy="20954"/>
              </a:xfrm>
              <a:custGeom>
                <a:avLst/>
                <a:gdLst>
                  <a:gd name="connsiteX0" fmla="*/ 0 w 17716"/>
                  <a:gd name="connsiteY0" fmla="*/ 0 h 20954"/>
                  <a:gd name="connsiteX1" fmla="*/ 8858 w 17716"/>
                  <a:gd name="connsiteY1" fmla="*/ 3810 h 20954"/>
                  <a:gd name="connsiteX2" fmla="*/ 17716 w 17716"/>
                  <a:gd name="connsiteY2" fmla="*/ 0 h 20954"/>
                  <a:gd name="connsiteX3" fmla="*/ 8858 w 17716"/>
                  <a:gd name="connsiteY3" fmla="*/ 2095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" h="20954">
                    <a:moveTo>
                      <a:pt x="0" y="0"/>
                    </a:moveTo>
                    <a:lnTo>
                      <a:pt x="8858" y="3810"/>
                    </a:lnTo>
                    <a:lnTo>
                      <a:pt x="17716" y="0"/>
                    </a:lnTo>
                    <a:lnTo>
                      <a:pt x="8858" y="20955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77" name="图形 2742"/>
            <p:cNvGrpSpPr/>
            <p:nvPr/>
          </p:nvGrpSpPr>
          <p:grpSpPr>
            <a:xfrm>
              <a:off x="7058315" y="5488407"/>
              <a:ext cx="785428" cy="127710"/>
              <a:chOff x="11014464" y="4170056"/>
              <a:chExt cx="284090" cy="46193"/>
            </a:xfrm>
          </p:grpSpPr>
          <p:sp>
            <p:nvSpPr>
              <p:cNvPr id="703" name="任意多边形: 形状 702"/>
              <p:cNvSpPr/>
              <p:nvPr/>
            </p:nvSpPr>
            <p:spPr>
              <a:xfrm>
                <a:off x="11024044" y="4170056"/>
                <a:ext cx="260889" cy="36087"/>
              </a:xfrm>
              <a:custGeom>
                <a:avLst/>
                <a:gdLst>
                  <a:gd name="connsiteX0" fmla="*/ 0 w 260889"/>
                  <a:gd name="connsiteY0" fmla="*/ 36087 h 36087"/>
                  <a:gd name="connsiteX1" fmla="*/ 260890 w 260889"/>
                  <a:gd name="connsiteY1" fmla="*/ 10846 h 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0889" h="36087">
                    <a:moveTo>
                      <a:pt x="0" y="36087"/>
                    </a:moveTo>
                    <a:cubicBezTo>
                      <a:pt x="33623" y="22943"/>
                      <a:pt x="156210" y="-19824"/>
                      <a:pt x="260890" y="10846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704" name="图形 2742"/>
              <p:cNvGrpSpPr/>
              <p:nvPr/>
            </p:nvGrpSpPr>
            <p:grpSpPr>
              <a:xfrm>
                <a:off x="11014464" y="4195992"/>
                <a:ext cx="20303" cy="20258"/>
                <a:chOff x="11014464" y="4195992"/>
                <a:chExt cx="20303" cy="20258"/>
              </a:xfrm>
            </p:grpSpPr>
            <p:sp>
              <p:nvSpPr>
                <p:cNvPr id="706" name="任意多边形: 形状 705"/>
                <p:cNvSpPr/>
                <p:nvPr/>
              </p:nvSpPr>
              <p:spPr>
                <a:xfrm>
                  <a:off x="11015721" y="4197249"/>
                  <a:ext cx="17884" cy="17884"/>
                </a:xfrm>
                <a:custGeom>
                  <a:avLst/>
                  <a:gdLst>
                    <a:gd name="connsiteX0" fmla="*/ 12133 w 17884"/>
                    <a:gd name="connsiteY0" fmla="*/ 17277 h 17884"/>
                    <a:gd name="connsiteX1" fmla="*/ 608 w 17884"/>
                    <a:gd name="connsiteY1" fmla="*/ 12133 h 17884"/>
                    <a:gd name="connsiteX2" fmla="*/ 5751 w 17884"/>
                    <a:gd name="connsiteY2" fmla="*/ 608 h 17884"/>
                    <a:gd name="connsiteX3" fmla="*/ 17277 w 17884"/>
                    <a:gd name="connsiteY3" fmla="*/ 5751 h 17884"/>
                    <a:gd name="connsiteX4" fmla="*/ 12133 w 17884"/>
                    <a:gd name="connsiteY4" fmla="*/ 17277 h 17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84" h="17884">
                      <a:moveTo>
                        <a:pt x="12133" y="17277"/>
                      </a:moveTo>
                      <a:cubicBezTo>
                        <a:pt x="7561" y="19087"/>
                        <a:pt x="2322" y="16705"/>
                        <a:pt x="608" y="12133"/>
                      </a:cubicBezTo>
                      <a:cubicBezTo>
                        <a:pt x="-1202" y="7466"/>
                        <a:pt x="1179" y="2322"/>
                        <a:pt x="5751" y="608"/>
                      </a:cubicBezTo>
                      <a:cubicBezTo>
                        <a:pt x="10324" y="-1202"/>
                        <a:pt x="15562" y="1179"/>
                        <a:pt x="17277" y="5751"/>
                      </a:cubicBezTo>
                      <a:cubicBezTo>
                        <a:pt x="19087" y="10324"/>
                        <a:pt x="16705" y="15467"/>
                        <a:pt x="12133" y="172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07" name="任意多边形: 形状 706"/>
                <p:cNvSpPr/>
                <p:nvPr/>
              </p:nvSpPr>
              <p:spPr>
                <a:xfrm>
                  <a:off x="11014464" y="4195992"/>
                  <a:ext cx="20303" cy="20258"/>
                </a:xfrm>
                <a:custGeom>
                  <a:avLst/>
                  <a:gdLst>
                    <a:gd name="connsiteX0" fmla="*/ 13771 w 20303"/>
                    <a:gd name="connsiteY0" fmla="*/ 19581 h 20258"/>
                    <a:gd name="connsiteX1" fmla="*/ 19677 w 20303"/>
                    <a:gd name="connsiteY1" fmla="*/ 6532 h 20258"/>
                    <a:gd name="connsiteX2" fmla="*/ 6532 w 20303"/>
                    <a:gd name="connsiteY2" fmla="*/ 627 h 20258"/>
                    <a:gd name="connsiteX3" fmla="*/ 627 w 20303"/>
                    <a:gd name="connsiteY3" fmla="*/ 13676 h 20258"/>
                    <a:gd name="connsiteX4" fmla="*/ 13771 w 20303"/>
                    <a:gd name="connsiteY4" fmla="*/ 19581 h 20258"/>
                    <a:gd name="connsiteX5" fmla="*/ 13771 w 20303"/>
                    <a:gd name="connsiteY5" fmla="*/ 19581 h 20258"/>
                    <a:gd name="connsiteX6" fmla="*/ 7390 w 20303"/>
                    <a:gd name="connsiteY6" fmla="*/ 2913 h 20258"/>
                    <a:gd name="connsiteX7" fmla="*/ 17391 w 20303"/>
                    <a:gd name="connsiteY7" fmla="*/ 7389 h 20258"/>
                    <a:gd name="connsiteX8" fmla="*/ 12914 w 20303"/>
                    <a:gd name="connsiteY8" fmla="*/ 17391 h 20258"/>
                    <a:gd name="connsiteX9" fmla="*/ 2913 w 20303"/>
                    <a:gd name="connsiteY9" fmla="*/ 12914 h 20258"/>
                    <a:gd name="connsiteX10" fmla="*/ 7390 w 20303"/>
                    <a:gd name="connsiteY10" fmla="*/ 2913 h 20258"/>
                    <a:gd name="connsiteX11" fmla="*/ 7390 w 20303"/>
                    <a:gd name="connsiteY11" fmla="*/ 2913 h 20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03" h="20258">
                      <a:moveTo>
                        <a:pt x="13771" y="19581"/>
                      </a:moveTo>
                      <a:cubicBezTo>
                        <a:pt x="19010" y="17581"/>
                        <a:pt x="21582" y="11676"/>
                        <a:pt x="19677" y="6532"/>
                      </a:cubicBezTo>
                      <a:cubicBezTo>
                        <a:pt x="17676" y="1293"/>
                        <a:pt x="11771" y="-1278"/>
                        <a:pt x="6532" y="627"/>
                      </a:cubicBezTo>
                      <a:cubicBezTo>
                        <a:pt x="1294" y="2627"/>
                        <a:pt x="-1278" y="8532"/>
                        <a:pt x="627" y="13676"/>
                      </a:cubicBezTo>
                      <a:cubicBezTo>
                        <a:pt x="2722" y="19010"/>
                        <a:pt x="8628" y="21582"/>
                        <a:pt x="13771" y="19581"/>
                      </a:cubicBezTo>
                      <a:cubicBezTo>
                        <a:pt x="19010" y="17676"/>
                        <a:pt x="8628" y="21582"/>
                        <a:pt x="13771" y="19581"/>
                      </a:cubicBezTo>
                      <a:close/>
                      <a:moveTo>
                        <a:pt x="7390" y="2913"/>
                      </a:moveTo>
                      <a:cubicBezTo>
                        <a:pt x="11390" y="1389"/>
                        <a:pt x="15866" y="3389"/>
                        <a:pt x="17391" y="7389"/>
                      </a:cubicBezTo>
                      <a:cubicBezTo>
                        <a:pt x="18915" y="11390"/>
                        <a:pt x="16915" y="15867"/>
                        <a:pt x="12914" y="17391"/>
                      </a:cubicBezTo>
                      <a:cubicBezTo>
                        <a:pt x="8913" y="18915"/>
                        <a:pt x="4437" y="16914"/>
                        <a:pt x="2913" y="12914"/>
                      </a:cubicBezTo>
                      <a:cubicBezTo>
                        <a:pt x="1389" y="8913"/>
                        <a:pt x="3389" y="4437"/>
                        <a:pt x="7390" y="2913"/>
                      </a:cubicBezTo>
                      <a:cubicBezTo>
                        <a:pt x="11390" y="1389"/>
                        <a:pt x="3389" y="4437"/>
                        <a:pt x="7390" y="2913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05" name="任意多边形: 形状 704"/>
              <p:cNvSpPr/>
              <p:nvPr/>
            </p:nvSpPr>
            <p:spPr>
              <a:xfrm>
                <a:off x="11275980" y="4170806"/>
                <a:ext cx="22574" cy="16859"/>
              </a:xfrm>
              <a:custGeom>
                <a:avLst/>
                <a:gdLst>
                  <a:gd name="connsiteX0" fmla="*/ 0 w 22574"/>
                  <a:gd name="connsiteY0" fmla="*/ 16859 h 16859"/>
                  <a:gd name="connsiteX1" fmla="*/ 6096 w 22574"/>
                  <a:gd name="connsiteY1" fmla="*/ 9525 h 16859"/>
                  <a:gd name="connsiteX2" fmla="*/ 5048 w 22574"/>
                  <a:gd name="connsiteY2" fmla="*/ 0 h 16859"/>
                  <a:gd name="connsiteX3" fmla="*/ 22574 w 22574"/>
                  <a:gd name="connsiteY3" fmla="*/ 14478 h 16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74" h="16859">
                    <a:moveTo>
                      <a:pt x="0" y="16859"/>
                    </a:moveTo>
                    <a:lnTo>
                      <a:pt x="6096" y="9525"/>
                    </a:lnTo>
                    <a:lnTo>
                      <a:pt x="5048" y="0"/>
                    </a:lnTo>
                    <a:lnTo>
                      <a:pt x="22574" y="14478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78" name="图形 2742"/>
            <p:cNvGrpSpPr/>
            <p:nvPr/>
          </p:nvGrpSpPr>
          <p:grpSpPr>
            <a:xfrm>
              <a:off x="7819782" y="2815217"/>
              <a:ext cx="352084" cy="338390"/>
              <a:chOff x="11289887" y="3203161"/>
              <a:chExt cx="127349" cy="122396"/>
            </a:xfrm>
          </p:grpSpPr>
          <p:sp>
            <p:nvSpPr>
              <p:cNvPr id="700" name="任意多边形: 形状 699"/>
              <p:cNvSpPr/>
              <p:nvPr/>
            </p:nvSpPr>
            <p:spPr>
              <a:xfrm>
                <a:off x="11313890" y="3203161"/>
                <a:ext cx="80010" cy="65150"/>
              </a:xfrm>
              <a:custGeom>
                <a:avLst/>
                <a:gdLst>
                  <a:gd name="connsiteX0" fmla="*/ 40100 w 80010"/>
                  <a:gd name="connsiteY0" fmla="*/ 0 h 65150"/>
                  <a:gd name="connsiteX1" fmla="*/ 48292 w 80010"/>
                  <a:gd name="connsiteY1" fmla="*/ 13335 h 65150"/>
                  <a:gd name="connsiteX2" fmla="*/ 61246 w 80010"/>
                  <a:gd name="connsiteY2" fmla="*/ 13335 h 65150"/>
                  <a:gd name="connsiteX3" fmla="*/ 62389 w 80010"/>
                  <a:gd name="connsiteY3" fmla="*/ 15811 h 65150"/>
                  <a:gd name="connsiteX4" fmla="*/ 56388 w 80010"/>
                  <a:gd name="connsiteY4" fmla="*/ 26289 h 65150"/>
                  <a:gd name="connsiteX5" fmla="*/ 80010 w 80010"/>
                  <a:gd name="connsiteY5" fmla="*/ 65151 h 65150"/>
                  <a:gd name="connsiteX6" fmla="*/ 40005 w 80010"/>
                  <a:gd name="connsiteY6" fmla="*/ 65151 h 65150"/>
                  <a:gd name="connsiteX7" fmla="*/ 0 w 80010"/>
                  <a:gd name="connsiteY7" fmla="*/ 65151 h 65150"/>
                  <a:gd name="connsiteX8" fmla="*/ 20002 w 80010"/>
                  <a:gd name="connsiteY8" fmla="*/ 32575 h 65150"/>
                  <a:gd name="connsiteX9" fmla="*/ 40100 w 80010"/>
                  <a:gd name="connsiteY9" fmla="*/ 0 h 65150"/>
                  <a:gd name="connsiteX10" fmla="*/ 40100 w 80010"/>
                  <a:gd name="connsiteY10" fmla="*/ 0 h 65150"/>
                  <a:gd name="connsiteX11" fmla="*/ 64008 w 80010"/>
                  <a:gd name="connsiteY11" fmla="*/ 52673 h 65150"/>
                  <a:gd name="connsiteX12" fmla="*/ 36481 w 80010"/>
                  <a:gd name="connsiteY12" fmla="*/ 52292 h 65150"/>
                  <a:gd name="connsiteX13" fmla="*/ 59055 w 80010"/>
                  <a:gd name="connsiteY13" fmla="*/ 15145 h 65150"/>
                  <a:gd name="connsiteX14" fmla="*/ 42482 w 80010"/>
                  <a:gd name="connsiteY14" fmla="*/ 15145 h 65150"/>
                  <a:gd name="connsiteX15" fmla="*/ 14192 w 80010"/>
                  <a:gd name="connsiteY15" fmla="*/ 61150 h 65150"/>
                  <a:gd name="connsiteX16" fmla="*/ 59150 w 80010"/>
                  <a:gd name="connsiteY16" fmla="*/ 61150 h 65150"/>
                  <a:gd name="connsiteX17" fmla="*/ 64008 w 80010"/>
                  <a:gd name="connsiteY17" fmla="*/ 52673 h 6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010" h="65150">
                    <a:moveTo>
                      <a:pt x="40100" y="0"/>
                    </a:moveTo>
                    <a:lnTo>
                      <a:pt x="48292" y="13335"/>
                    </a:lnTo>
                    <a:lnTo>
                      <a:pt x="61246" y="13335"/>
                    </a:lnTo>
                    <a:lnTo>
                      <a:pt x="62389" y="15811"/>
                    </a:lnTo>
                    <a:lnTo>
                      <a:pt x="56388" y="26289"/>
                    </a:lnTo>
                    <a:lnTo>
                      <a:pt x="80010" y="65151"/>
                    </a:lnTo>
                    <a:lnTo>
                      <a:pt x="40005" y="65151"/>
                    </a:lnTo>
                    <a:lnTo>
                      <a:pt x="0" y="65151"/>
                    </a:lnTo>
                    <a:lnTo>
                      <a:pt x="20002" y="32575"/>
                    </a:lnTo>
                    <a:lnTo>
                      <a:pt x="40100" y="0"/>
                    </a:lnTo>
                    <a:lnTo>
                      <a:pt x="40100" y="0"/>
                    </a:lnTo>
                    <a:close/>
                    <a:moveTo>
                      <a:pt x="64008" y="52673"/>
                    </a:moveTo>
                    <a:lnTo>
                      <a:pt x="36481" y="52292"/>
                    </a:lnTo>
                    <a:lnTo>
                      <a:pt x="59055" y="15145"/>
                    </a:lnTo>
                    <a:lnTo>
                      <a:pt x="42482" y="15145"/>
                    </a:lnTo>
                    <a:lnTo>
                      <a:pt x="14192" y="61150"/>
                    </a:lnTo>
                    <a:lnTo>
                      <a:pt x="59150" y="61150"/>
                    </a:lnTo>
                    <a:lnTo>
                      <a:pt x="64008" y="52673"/>
                    </a:lnTo>
                    <a:close/>
                  </a:path>
                </a:pathLst>
              </a:custGeom>
              <a:solidFill>
                <a:srgbClr val="1C50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701" name="任意多边形: 形状 700"/>
              <p:cNvSpPr/>
              <p:nvPr/>
            </p:nvSpPr>
            <p:spPr>
              <a:xfrm>
                <a:off x="11314176" y="3274122"/>
                <a:ext cx="79914" cy="13620"/>
              </a:xfrm>
              <a:custGeom>
                <a:avLst/>
                <a:gdLst>
                  <a:gd name="connsiteX0" fmla="*/ 11430 w 79914"/>
                  <a:gd name="connsiteY0" fmla="*/ 4572 h 13620"/>
                  <a:gd name="connsiteX1" fmla="*/ 8763 w 79914"/>
                  <a:gd name="connsiteY1" fmla="*/ 4572 h 13620"/>
                  <a:gd name="connsiteX2" fmla="*/ 8096 w 79914"/>
                  <a:gd name="connsiteY2" fmla="*/ 3143 h 13620"/>
                  <a:gd name="connsiteX3" fmla="*/ 5905 w 79914"/>
                  <a:gd name="connsiteY3" fmla="*/ 2286 h 13620"/>
                  <a:gd name="connsiteX4" fmla="*/ 3810 w 79914"/>
                  <a:gd name="connsiteY4" fmla="*/ 3143 h 13620"/>
                  <a:gd name="connsiteX5" fmla="*/ 2667 w 79914"/>
                  <a:gd name="connsiteY5" fmla="*/ 6763 h 13620"/>
                  <a:gd name="connsiteX6" fmla="*/ 3429 w 79914"/>
                  <a:gd name="connsiteY6" fmla="*/ 9811 h 13620"/>
                  <a:gd name="connsiteX7" fmla="*/ 5905 w 79914"/>
                  <a:gd name="connsiteY7" fmla="*/ 11144 h 13620"/>
                  <a:gd name="connsiteX8" fmla="*/ 7810 w 79914"/>
                  <a:gd name="connsiteY8" fmla="*/ 10573 h 13620"/>
                  <a:gd name="connsiteX9" fmla="*/ 8763 w 79914"/>
                  <a:gd name="connsiteY9" fmla="*/ 8763 h 13620"/>
                  <a:gd name="connsiteX10" fmla="*/ 11430 w 79914"/>
                  <a:gd name="connsiteY10" fmla="*/ 8763 h 13620"/>
                  <a:gd name="connsiteX11" fmla="*/ 9620 w 79914"/>
                  <a:gd name="connsiteY11" fmla="*/ 12192 h 13620"/>
                  <a:gd name="connsiteX12" fmla="*/ 5810 w 79914"/>
                  <a:gd name="connsiteY12" fmla="*/ 13526 h 13620"/>
                  <a:gd name="connsiteX13" fmla="*/ 1619 w 79914"/>
                  <a:gd name="connsiteY13" fmla="*/ 11811 h 13620"/>
                  <a:gd name="connsiteX14" fmla="*/ 0 w 79914"/>
                  <a:gd name="connsiteY14" fmla="*/ 6763 h 13620"/>
                  <a:gd name="connsiteX15" fmla="*/ 1714 w 79914"/>
                  <a:gd name="connsiteY15" fmla="*/ 1715 h 13620"/>
                  <a:gd name="connsiteX16" fmla="*/ 5905 w 79914"/>
                  <a:gd name="connsiteY16" fmla="*/ 0 h 13620"/>
                  <a:gd name="connsiteX17" fmla="*/ 10096 w 79914"/>
                  <a:gd name="connsiteY17" fmla="*/ 1524 h 13620"/>
                  <a:gd name="connsiteX18" fmla="*/ 11430 w 79914"/>
                  <a:gd name="connsiteY18" fmla="*/ 4572 h 13620"/>
                  <a:gd name="connsiteX19" fmla="*/ 11430 w 79914"/>
                  <a:gd name="connsiteY19" fmla="*/ 4572 h 13620"/>
                  <a:gd name="connsiteX20" fmla="*/ 22003 w 79914"/>
                  <a:gd name="connsiteY20" fmla="*/ 7525 h 13620"/>
                  <a:gd name="connsiteX21" fmla="*/ 16954 w 79914"/>
                  <a:gd name="connsiteY21" fmla="*/ 7525 h 13620"/>
                  <a:gd name="connsiteX22" fmla="*/ 16954 w 79914"/>
                  <a:gd name="connsiteY22" fmla="*/ 13335 h 13620"/>
                  <a:gd name="connsiteX23" fmla="*/ 14288 w 79914"/>
                  <a:gd name="connsiteY23" fmla="*/ 13335 h 13620"/>
                  <a:gd name="connsiteX24" fmla="*/ 14288 w 79914"/>
                  <a:gd name="connsiteY24" fmla="*/ 476 h 13620"/>
                  <a:gd name="connsiteX25" fmla="*/ 16954 w 79914"/>
                  <a:gd name="connsiteY25" fmla="*/ 476 h 13620"/>
                  <a:gd name="connsiteX26" fmla="*/ 16954 w 79914"/>
                  <a:gd name="connsiteY26" fmla="*/ 5334 h 13620"/>
                  <a:gd name="connsiteX27" fmla="*/ 22003 w 79914"/>
                  <a:gd name="connsiteY27" fmla="*/ 5334 h 13620"/>
                  <a:gd name="connsiteX28" fmla="*/ 22003 w 79914"/>
                  <a:gd name="connsiteY28" fmla="*/ 476 h 13620"/>
                  <a:gd name="connsiteX29" fmla="*/ 24669 w 79914"/>
                  <a:gd name="connsiteY29" fmla="*/ 476 h 13620"/>
                  <a:gd name="connsiteX30" fmla="*/ 24669 w 79914"/>
                  <a:gd name="connsiteY30" fmla="*/ 13335 h 13620"/>
                  <a:gd name="connsiteX31" fmla="*/ 22003 w 79914"/>
                  <a:gd name="connsiteY31" fmla="*/ 13335 h 13620"/>
                  <a:gd name="connsiteX32" fmla="*/ 22003 w 79914"/>
                  <a:gd name="connsiteY32" fmla="*/ 7525 h 13620"/>
                  <a:gd name="connsiteX33" fmla="*/ 22003 w 79914"/>
                  <a:gd name="connsiteY33" fmla="*/ 7525 h 13620"/>
                  <a:gd name="connsiteX34" fmla="*/ 31051 w 79914"/>
                  <a:gd name="connsiteY34" fmla="*/ 10573 h 13620"/>
                  <a:gd name="connsiteX35" fmla="*/ 30194 w 79914"/>
                  <a:gd name="connsiteY35" fmla="*/ 13240 h 13620"/>
                  <a:gd name="connsiteX36" fmla="*/ 27337 w 79914"/>
                  <a:gd name="connsiteY36" fmla="*/ 13240 h 13620"/>
                  <a:gd name="connsiteX37" fmla="*/ 31909 w 79914"/>
                  <a:gd name="connsiteY37" fmla="*/ 381 h 13620"/>
                  <a:gd name="connsiteX38" fmla="*/ 35052 w 79914"/>
                  <a:gd name="connsiteY38" fmla="*/ 381 h 13620"/>
                  <a:gd name="connsiteX39" fmla="*/ 39528 w 79914"/>
                  <a:gd name="connsiteY39" fmla="*/ 13240 h 13620"/>
                  <a:gd name="connsiteX40" fmla="*/ 36576 w 79914"/>
                  <a:gd name="connsiteY40" fmla="*/ 13240 h 13620"/>
                  <a:gd name="connsiteX41" fmla="*/ 35719 w 79914"/>
                  <a:gd name="connsiteY41" fmla="*/ 10573 h 13620"/>
                  <a:gd name="connsiteX42" fmla="*/ 31051 w 79914"/>
                  <a:gd name="connsiteY42" fmla="*/ 10573 h 13620"/>
                  <a:gd name="connsiteX43" fmla="*/ 31051 w 79914"/>
                  <a:gd name="connsiteY43" fmla="*/ 10573 h 13620"/>
                  <a:gd name="connsiteX44" fmla="*/ 31813 w 79914"/>
                  <a:gd name="connsiteY44" fmla="*/ 8382 h 13620"/>
                  <a:gd name="connsiteX45" fmla="*/ 35052 w 79914"/>
                  <a:gd name="connsiteY45" fmla="*/ 8382 h 13620"/>
                  <a:gd name="connsiteX46" fmla="*/ 33432 w 79914"/>
                  <a:gd name="connsiteY46" fmla="*/ 3334 h 13620"/>
                  <a:gd name="connsiteX47" fmla="*/ 31813 w 79914"/>
                  <a:gd name="connsiteY47" fmla="*/ 8382 h 13620"/>
                  <a:gd name="connsiteX48" fmla="*/ 31813 w 79914"/>
                  <a:gd name="connsiteY48" fmla="*/ 8382 h 13620"/>
                  <a:gd name="connsiteX49" fmla="*/ 44958 w 79914"/>
                  <a:gd name="connsiteY49" fmla="*/ 381 h 13620"/>
                  <a:gd name="connsiteX50" fmla="*/ 44958 w 79914"/>
                  <a:gd name="connsiteY50" fmla="*/ 10858 h 13620"/>
                  <a:gd name="connsiteX51" fmla="*/ 51339 w 79914"/>
                  <a:gd name="connsiteY51" fmla="*/ 10858 h 13620"/>
                  <a:gd name="connsiteX52" fmla="*/ 51339 w 79914"/>
                  <a:gd name="connsiteY52" fmla="*/ 13145 h 13620"/>
                  <a:gd name="connsiteX53" fmla="*/ 42291 w 79914"/>
                  <a:gd name="connsiteY53" fmla="*/ 13145 h 13620"/>
                  <a:gd name="connsiteX54" fmla="*/ 42291 w 79914"/>
                  <a:gd name="connsiteY54" fmla="*/ 286 h 13620"/>
                  <a:gd name="connsiteX55" fmla="*/ 44958 w 79914"/>
                  <a:gd name="connsiteY55" fmla="*/ 286 h 13620"/>
                  <a:gd name="connsiteX56" fmla="*/ 44958 w 79914"/>
                  <a:gd name="connsiteY56" fmla="*/ 381 h 13620"/>
                  <a:gd name="connsiteX57" fmla="*/ 65055 w 79914"/>
                  <a:gd name="connsiteY57" fmla="*/ 4572 h 13620"/>
                  <a:gd name="connsiteX58" fmla="*/ 62389 w 79914"/>
                  <a:gd name="connsiteY58" fmla="*/ 4572 h 13620"/>
                  <a:gd name="connsiteX59" fmla="*/ 61722 w 79914"/>
                  <a:gd name="connsiteY59" fmla="*/ 3143 h 13620"/>
                  <a:gd name="connsiteX60" fmla="*/ 59531 w 79914"/>
                  <a:gd name="connsiteY60" fmla="*/ 2286 h 13620"/>
                  <a:gd name="connsiteX61" fmla="*/ 57435 w 79914"/>
                  <a:gd name="connsiteY61" fmla="*/ 3143 h 13620"/>
                  <a:gd name="connsiteX62" fmla="*/ 56292 w 79914"/>
                  <a:gd name="connsiteY62" fmla="*/ 6763 h 13620"/>
                  <a:gd name="connsiteX63" fmla="*/ 57055 w 79914"/>
                  <a:gd name="connsiteY63" fmla="*/ 9811 h 13620"/>
                  <a:gd name="connsiteX64" fmla="*/ 59531 w 79914"/>
                  <a:gd name="connsiteY64" fmla="*/ 11144 h 13620"/>
                  <a:gd name="connsiteX65" fmla="*/ 61436 w 79914"/>
                  <a:gd name="connsiteY65" fmla="*/ 10573 h 13620"/>
                  <a:gd name="connsiteX66" fmla="*/ 62389 w 79914"/>
                  <a:gd name="connsiteY66" fmla="*/ 8763 h 13620"/>
                  <a:gd name="connsiteX67" fmla="*/ 65055 w 79914"/>
                  <a:gd name="connsiteY67" fmla="*/ 8763 h 13620"/>
                  <a:gd name="connsiteX68" fmla="*/ 63246 w 79914"/>
                  <a:gd name="connsiteY68" fmla="*/ 12192 h 13620"/>
                  <a:gd name="connsiteX69" fmla="*/ 59436 w 79914"/>
                  <a:gd name="connsiteY69" fmla="*/ 13526 h 13620"/>
                  <a:gd name="connsiteX70" fmla="*/ 55245 w 79914"/>
                  <a:gd name="connsiteY70" fmla="*/ 11811 h 13620"/>
                  <a:gd name="connsiteX71" fmla="*/ 53625 w 79914"/>
                  <a:gd name="connsiteY71" fmla="*/ 6763 h 13620"/>
                  <a:gd name="connsiteX72" fmla="*/ 55340 w 79914"/>
                  <a:gd name="connsiteY72" fmla="*/ 1715 h 13620"/>
                  <a:gd name="connsiteX73" fmla="*/ 59531 w 79914"/>
                  <a:gd name="connsiteY73" fmla="*/ 0 h 13620"/>
                  <a:gd name="connsiteX74" fmla="*/ 63722 w 79914"/>
                  <a:gd name="connsiteY74" fmla="*/ 1524 h 13620"/>
                  <a:gd name="connsiteX75" fmla="*/ 65055 w 79914"/>
                  <a:gd name="connsiteY75" fmla="*/ 4572 h 13620"/>
                  <a:gd name="connsiteX76" fmla="*/ 65055 w 79914"/>
                  <a:gd name="connsiteY76" fmla="*/ 4572 h 13620"/>
                  <a:gd name="connsiteX77" fmla="*/ 67532 w 79914"/>
                  <a:gd name="connsiteY77" fmla="*/ 6858 h 13620"/>
                  <a:gd name="connsiteX78" fmla="*/ 68770 w 79914"/>
                  <a:gd name="connsiteY78" fmla="*/ 2381 h 13620"/>
                  <a:gd name="connsiteX79" fmla="*/ 71342 w 79914"/>
                  <a:gd name="connsiteY79" fmla="*/ 476 h 13620"/>
                  <a:gd name="connsiteX80" fmla="*/ 73723 w 79914"/>
                  <a:gd name="connsiteY80" fmla="*/ 95 h 13620"/>
                  <a:gd name="connsiteX81" fmla="*/ 76105 w 79914"/>
                  <a:gd name="connsiteY81" fmla="*/ 476 h 13620"/>
                  <a:gd name="connsiteX82" fmla="*/ 78676 w 79914"/>
                  <a:gd name="connsiteY82" fmla="*/ 2381 h 13620"/>
                  <a:gd name="connsiteX83" fmla="*/ 79914 w 79914"/>
                  <a:gd name="connsiteY83" fmla="*/ 6858 h 13620"/>
                  <a:gd name="connsiteX84" fmla="*/ 78676 w 79914"/>
                  <a:gd name="connsiteY84" fmla="*/ 11335 h 13620"/>
                  <a:gd name="connsiteX85" fmla="*/ 76105 w 79914"/>
                  <a:gd name="connsiteY85" fmla="*/ 13240 h 13620"/>
                  <a:gd name="connsiteX86" fmla="*/ 73723 w 79914"/>
                  <a:gd name="connsiteY86" fmla="*/ 13621 h 13620"/>
                  <a:gd name="connsiteX87" fmla="*/ 71342 w 79914"/>
                  <a:gd name="connsiteY87" fmla="*/ 13240 h 13620"/>
                  <a:gd name="connsiteX88" fmla="*/ 68770 w 79914"/>
                  <a:gd name="connsiteY88" fmla="*/ 11335 h 13620"/>
                  <a:gd name="connsiteX89" fmla="*/ 67532 w 79914"/>
                  <a:gd name="connsiteY89" fmla="*/ 6858 h 13620"/>
                  <a:gd name="connsiteX90" fmla="*/ 67532 w 79914"/>
                  <a:gd name="connsiteY90" fmla="*/ 6858 h 13620"/>
                  <a:gd name="connsiteX91" fmla="*/ 70199 w 79914"/>
                  <a:gd name="connsiteY91" fmla="*/ 6858 h 13620"/>
                  <a:gd name="connsiteX92" fmla="*/ 71438 w 79914"/>
                  <a:gd name="connsiteY92" fmla="*/ 10477 h 13620"/>
                  <a:gd name="connsiteX93" fmla="*/ 73723 w 79914"/>
                  <a:gd name="connsiteY93" fmla="*/ 11335 h 13620"/>
                  <a:gd name="connsiteX94" fmla="*/ 76009 w 79914"/>
                  <a:gd name="connsiteY94" fmla="*/ 10477 h 13620"/>
                  <a:gd name="connsiteX95" fmla="*/ 77248 w 79914"/>
                  <a:gd name="connsiteY95" fmla="*/ 6858 h 13620"/>
                  <a:gd name="connsiteX96" fmla="*/ 76009 w 79914"/>
                  <a:gd name="connsiteY96" fmla="*/ 3239 h 13620"/>
                  <a:gd name="connsiteX97" fmla="*/ 73723 w 79914"/>
                  <a:gd name="connsiteY97" fmla="*/ 2381 h 13620"/>
                  <a:gd name="connsiteX98" fmla="*/ 71438 w 79914"/>
                  <a:gd name="connsiteY98" fmla="*/ 3239 h 13620"/>
                  <a:gd name="connsiteX99" fmla="*/ 70199 w 79914"/>
                  <a:gd name="connsiteY99" fmla="*/ 6858 h 13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79914" h="13620">
                    <a:moveTo>
                      <a:pt x="11430" y="4572"/>
                    </a:moveTo>
                    <a:lnTo>
                      <a:pt x="8763" y="4572"/>
                    </a:lnTo>
                    <a:cubicBezTo>
                      <a:pt x="8572" y="3905"/>
                      <a:pt x="8381" y="3429"/>
                      <a:pt x="8096" y="3143"/>
                    </a:cubicBezTo>
                    <a:cubicBezTo>
                      <a:pt x="7620" y="2572"/>
                      <a:pt x="6858" y="2286"/>
                      <a:pt x="5905" y="2286"/>
                    </a:cubicBezTo>
                    <a:cubicBezTo>
                      <a:pt x="5048" y="2286"/>
                      <a:pt x="4381" y="2572"/>
                      <a:pt x="3810" y="3143"/>
                    </a:cubicBezTo>
                    <a:cubicBezTo>
                      <a:pt x="3047" y="3905"/>
                      <a:pt x="2667" y="5144"/>
                      <a:pt x="2667" y="6763"/>
                    </a:cubicBezTo>
                    <a:cubicBezTo>
                      <a:pt x="2667" y="8001"/>
                      <a:pt x="2953" y="9049"/>
                      <a:pt x="3429" y="9811"/>
                    </a:cubicBezTo>
                    <a:cubicBezTo>
                      <a:pt x="4000" y="10668"/>
                      <a:pt x="4763" y="11144"/>
                      <a:pt x="5905" y="11144"/>
                    </a:cubicBezTo>
                    <a:cubicBezTo>
                      <a:pt x="6667" y="11144"/>
                      <a:pt x="7239" y="10954"/>
                      <a:pt x="7810" y="10573"/>
                    </a:cubicBezTo>
                    <a:cubicBezTo>
                      <a:pt x="8287" y="10192"/>
                      <a:pt x="8667" y="9525"/>
                      <a:pt x="8763" y="8763"/>
                    </a:cubicBezTo>
                    <a:lnTo>
                      <a:pt x="11430" y="8763"/>
                    </a:lnTo>
                    <a:cubicBezTo>
                      <a:pt x="11144" y="10192"/>
                      <a:pt x="10573" y="11335"/>
                      <a:pt x="9620" y="12192"/>
                    </a:cubicBezTo>
                    <a:cubicBezTo>
                      <a:pt x="8667" y="13049"/>
                      <a:pt x="7334" y="13526"/>
                      <a:pt x="5810" y="13526"/>
                    </a:cubicBezTo>
                    <a:cubicBezTo>
                      <a:pt x="4000" y="13526"/>
                      <a:pt x="2667" y="12954"/>
                      <a:pt x="1619" y="11811"/>
                    </a:cubicBezTo>
                    <a:cubicBezTo>
                      <a:pt x="476" y="10573"/>
                      <a:pt x="0" y="8954"/>
                      <a:pt x="0" y="6763"/>
                    </a:cubicBezTo>
                    <a:cubicBezTo>
                      <a:pt x="0" y="4572"/>
                      <a:pt x="571" y="2858"/>
                      <a:pt x="1714" y="1715"/>
                    </a:cubicBezTo>
                    <a:cubicBezTo>
                      <a:pt x="2762" y="572"/>
                      <a:pt x="4191" y="0"/>
                      <a:pt x="5905" y="0"/>
                    </a:cubicBezTo>
                    <a:cubicBezTo>
                      <a:pt x="7620" y="0"/>
                      <a:pt x="9048" y="476"/>
                      <a:pt x="10096" y="1524"/>
                    </a:cubicBezTo>
                    <a:cubicBezTo>
                      <a:pt x="10953" y="2477"/>
                      <a:pt x="11430" y="3524"/>
                      <a:pt x="11430" y="4572"/>
                    </a:cubicBezTo>
                    <a:lnTo>
                      <a:pt x="11430" y="4572"/>
                    </a:lnTo>
                    <a:close/>
                    <a:moveTo>
                      <a:pt x="22003" y="7525"/>
                    </a:moveTo>
                    <a:lnTo>
                      <a:pt x="16954" y="7525"/>
                    </a:lnTo>
                    <a:lnTo>
                      <a:pt x="16954" y="13335"/>
                    </a:lnTo>
                    <a:lnTo>
                      <a:pt x="14288" y="13335"/>
                    </a:lnTo>
                    <a:lnTo>
                      <a:pt x="14288" y="476"/>
                    </a:lnTo>
                    <a:lnTo>
                      <a:pt x="16954" y="476"/>
                    </a:lnTo>
                    <a:lnTo>
                      <a:pt x="16954" y="5334"/>
                    </a:lnTo>
                    <a:lnTo>
                      <a:pt x="22003" y="5334"/>
                    </a:lnTo>
                    <a:lnTo>
                      <a:pt x="22003" y="476"/>
                    </a:lnTo>
                    <a:lnTo>
                      <a:pt x="24669" y="476"/>
                    </a:lnTo>
                    <a:lnTo>
                      <a:pt x="24669" y="13335"/>
                    </a:lnTo>
                    <a:lnTo>
                      <a:pt x="22003" y="13335"/>
                    </a:lnTo>
                    <a:lnTo>
                      <a:pt x="22003" y="7525"/>
                    </a:lnTo>
                    <a:lnTo>
                      <a:pt x="22003" y="7525"/>
                    </a:lnTo>
                    <a:close/>
                    <a:moveTo>
                      <a:pt x="31051" y="10573"/>
                    </a:moveTo>
                    <a:lnTo>
                      <a:pt x="30194" y="13240"/>
                    </a:lnTo>
                    <a:lnTo>
                      <a:pt x="27337" y="13240"/>
                    </a:lnTo>
                    <a:lnTo>
                      <a:pt x="31909" y="381"/>
                    </a:lnTo>
                    <a:lnTo>
                      <a:pt x="35052" y="381"/>
                    </a:lnTo>
                    <a:lnTo>
                      <a:pt x="39528" y="13240"/>
                    </a:lnTo>
                    <a:lnTo>
                      <a:pt x="36576" y="13240"/>
                    </a:lnTo>
                    <a:lnTo>
                      <a:pt x="35719" y="10573"/>
                    </a:lnTo>
                    <a:lnTo>
                      <a:pt x="31051" y="10573"/>
                    </a:lnTo>
                    <a:lnTo>
                      <a:pt x="31051" y="10573"/>
                    </a:lnTo>
                    <a:close/>
                    <a:moveTo>
                      <a:pt x="31813" y="8382"/>
                    </a:moveTo>
                    <a:lnTo>
                      <a:pt x="35052" y="8382"/>
                    </a:lnTo>
                    <a:lnTo>
                      <a:pt x="33432" y="3334"/>
                    </a:lnTo>
                    <a:lnTo>
                      <a:pt x="31813" y="8382"/>
                    </a:lnTo>
                    <a:lnTo>
                      <a:pt x="31813" y="8382"/>
                    </a:lnTo>
                    <a:close/>
                    <a:moveTo>
                      <a:pt x="44958" y="381"/>
                    </a:moveTo>
                    <a:lnTo>
                      <a:pt x="44958" y="10858"/>
                    </a:lnTo>
                    <a:lnTo>
                      <a:pt x="51339" y="10858"/>
                    </a:lnTo>
                    <a:lnTo>
                      <a:pt x="51339" y="13145"/>
                    </a:lnTo>
                    <a:lnTo>
                      <a:pt x="42291" y="13145"/>
                    </a:lnTo>
                    <a:lnTo>
                      <a:pt x="42291" y="286"/>
                    </a:lnTo>
                    <a:lnTo>
                      <a:pt x="44958" y="286"/>
                    </a:lnTo>
                    <a:lnTo>
                      <a:pt x="44958" y="381"/>
                    </a:lnTo>
                    <a:close/>
                    <a:moveTo>
                      <a:pt x="65055" y="4572"/>
                    </a:moveTo>
                    <a:lnTo>
                      <a:pt x="62389" y="4572"/>
                    </a:lnTo>
                    <a:cubicBezTo>
                      <a:pt x="62198" y="3905"/>
                      <a:pt x="62007" y="3429"/>
                      <a:pt x="61722" y="3143"/>
                    </a:cubicBezTo>
                    <a:cubicBezTo>
                      <a:pt x="61246" y="2572"/>
                      <a:pt x="60484" y="2286"/>
                      <a:pt x="59531" y="2286"/>
                    </a:cubicBezTo>
                    <a:cubicBezTo>
                      <a:pt x="58674" y="2286"/>
                      <a:pt x="58007" y="2572"/>
                      <a:pt x="57435" y="3143"/>
                    </a:cubicBezTo>
                    <a:cubicBezTo>
                      <a:pt x="56673" y="3905"/>
                      <a:pt x="56292" y="5144"/>
                      <a:pt x="56292" y="6763"/>
                    </a:cubicBezTo>
                    <a:cubicBezTo>
                      <a:pt x="56292" y="8001"/>
                      <a:pt x="56579" y="9049"/>
                      <a:pt x="57055" y="9811"/>
                    </a:cubicBezTo>
                    <a:cubicBezTo>
                      <a:pt x="57626" y="10668"/>
                      <a:pt x="58388" y="11144"/>
                      <a:pt x="59531" y="11144"/>
                    </a:cubicBezTo>
                    <a:cubicBezTo>
                      <a:pt x="60293" y="11144"/>
                      <a:pt x="60864" y="10954"/>
                      <a:pt x="61436" y="10573"/>
                    </a:cubicBezTo>
                    <a:cubicBezTo>
                      <a:pt x="61913" y="10192"/>
                      <a:pt x="62293" y="9525"/>
                      <a:pt x="62389" y="8763"/>
                    </a:cubicBezTo>
                    <a:lnTo>
                      <a:pt x="65055" y="8763"/>
                    </a:lnTo>
                    <a:cubicBezTo>
                      <a:pt x="64770" y="10192"/>
                      <a:pt x="64198" y="11335"/>
                      <a:pt x="63246" y="12192"/>
                    </a:cubicBezTo>
                    <a:cubicBezTo>
                      <a:pt x="62293" y="13049"/>
                      <a:pt x="60960" y="13526"/>
                      <a:pt x="59436" y="13526"/>
                    </a:cubicBezTo>
                    <a:cubicBezTo>
                      <a:pt x="57626" y="13526"/>
                      <a:pt x="56292" y="12954"/>
                      <a:pt x="55245" y="11811"/>
                    </a:cubicBezTo>
                    <a:cubicBezTo>
                      <a:pt x="54102" y="10573"/>
                      <a:pt x="53625" y="8954"/>
                      <a:pt x="53625" y="6763"/>
                    </a:cubicBezTo>
                    <a:cubicBezTo>
                      <a:pt x="53625" y="4572"/>
                      <a:pt x="54197" y="2858"/>
                      <a:pt x="55340" y="1715"/>
                    </a:cubicBezTo>
                    <a:cubicBezTo>
                      <a:pt x="56388" y="572"/>
                      <a:pt x="57816" y="0"/>
                      <a:pt x="59531" y="0"/>
                    </a:cubicBezTo>
                    <a:cubicBezTo>
                      <a:pt x="61246" y="0"/>
                      <a:pt x="62674" y="476"/>
                      <a:pt x="63722" y="1524"/>
                    </a:cubicBezTo>
                    <a:cubicBezTo>
                      <a:pt x="64579" y="2477"/>
                      <a:pt x="65055" y="3524"/>
                      <a:pt x="65055" y="4572"/>
                    </a:cubicBezTo>
                    <a:lnTo>
                      <a:pt x="65055" y="4572"/>
                    </a:lnTo>
                    <a:close/>
                    <a:moveTo>
                      <a:pt x="67532" y="6858"/>
                    </a:moveTo>
                    <a:cubicBezTo>
                      <a:pt x="67532" y="5048"/>
                      <a:pt x="67913" y="3524"/>
                      <a:pt x="68770" y="2381"/>
                    </a:cubicBezTo>
                    <a:cubicBezTo>
                      <a:pt x="69437" y="1524"/>
                      <a:pt x="70294" y="857"/>
                      <a:pt x="71342" y="476"/>
                    </a:cubicBezTo>
                    <a:cubicBezTo>
                      <a:pt x="72104" y="191"/>
                      <a:pt x="72866" y="95"/>
                      <a:pt x="73723" y="95"/>
                    </a:cubicBezTo>
                    <a:cubicBezTo>
                      <a:pt x="74580" y="95"/>
                      <a:pt x="75342" y="191"/>
                      <a:pt x="76105" y="476"/>
                    </a:cubicBezTo>
                    <a:cubicBezTo>
                      <a:pt x="77248" y="857"/>
                      <a:pt x="78105" y="1524"/>
                      <a:pt x="78676" y="2381"/>
                    </a:cubicBezTo>
                    <a:cubicBezTo>
                      <a:pt x="79534" y="3524"/>
                      <a:pt x="79914" y="4953"/>
                      <a:pt x="79914" y="6858"/>
                    </a:cubicBezTo>
                    <a:cubicBezTo>
                      <a:pt x="79914" y="8668"/>
                      <a:pt x="79534" y="10192"/>
                      <a:pt x="78676" y="11335"/>
                    </a:cubicBezTo>
                    <a:cubicBezTo>
                      <a:pt x="78010" y="12192"/>
                      <a:pt x="77152" y="12859"/>
                      <a:pt x="76105" y="13240"/>
                    </a:cubicBezTo>
                    <a:cubicBezTo>
                      <a:pt x="75342" y="13526"/>
                      <a:pt x="74580" y="13621"/>
                      <a:pt x="73723" y="13621"/>
                    </a:cubicBezTo>
                    <a:cubicBezTo>
                      <a:pt x="72866" y="13621"/>
                      <a:pt x="72104" y="13526"/>
                      <a:pt x="71342" y="13240"/>
                    </a:cubicBezTo>
                    <a:cubicBezTo>
                      <a:pt x="70199" y="12859"/>
                      <a:pt x="69342" y="12192"/>
                      <a:pt x="68770" y="11335"/>
                    </a:cubicBezTo>
                    <a:cubicBezTo>
                      <a:pt x="67913" y="10097"/>
                      <a:pt x="67532" y="8668"/>
                      <a:pt x="67532" y="6858"/>
                    </a:cubicBezTo>
                    <a:lnTo>
                      <a:pt x="67532" y="6858"/>
                    </a:lnTo>
                    <a:close/>
                    <a:moveTo>
                      <a:pt x="70199" y="6858"/>
                    </a:moveTo>
                    <a:cubicBezTo>
                      <a:pt x="70199" y="8477"/>
                      <a:pt x="70580" y="9716"/>
                      <a:pt x="71438" y="10477"/>
                    </a:cubicBezTo>
                    <a:cubicBezTo>
                      <a:pt x="72009" y="11049"/>
                      <a:pt x="72771" y="11335"/>
                      <a:pt x="73723" y="11335"/>
                    </a:cubicBezTo>
                    <a:cubicBezTo>
                      <a:pt x="74676" y="11335"/>
                      <a:pt x="75438" y="11049"/>
                      <a:pt x="76009" y="10477"/>
                    </a:cubicBezTo>
                    <a:cubicBezTo>
                      <a:pt x="76771" y="9716"/>
                      <a:pt x="77248" y="8477"/>
                      <a:pt x="77248" y="6858"/>
                    </a:cubicBezTo>
                    <a:cubicBezTo>
                      <a:pt x="77248" y="5239"/>
                      <a:pt x="76866" y="4001"/>
                      <a:pt x="76009" y="3239"/>
                    </a:cubicBezTo>
                    <a:cubicBezTo>
                      <a:pt x="75438" y="2667"/>
                      <a:pt x="74676" y="2381"/>
                      <a:pt x="73723" y="2381"/>
                    </a:cubicBezTo>
                    <a:cubicBezTo>
                      <a:pt x="72771" y="2381"/>
                      <a:pt x="72009" y="2667"/>
                      <a:pt x="71438" y="3239"/>
                    </a:cubicBezTo>
                    <a:cubicBezTo>
                      <a:pt x="70580" y="4001"/>
                      <a:pt x="70199" y="5239"/>
                      <a:pt x="70199" y="6858"/>
                    </a:cubicBezTo>
                    <a:close/>
                  </a:path>
                </a:pathLst>
              </a:custGeom>
              <a:solidFill>
                <a:srgbClr val="9E9E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702" name="任意多边形: 形状 701"/>
              <p:cNvSpPr/>
              <p:nvPr/>
            </p:nvSpPr>
            <p:spPr>
              <a:xfrm>
                <a:off x="11289887" y="3297649"/>
                <a:ext cx="127349" cy="27908"/>
              </a:xfrm>
              <a:custGeom>
                <a:avLst/>
                <a:gdLst>
                  <a:gd name="connsiteX0" fmla="*/ 0 w 127349"/>
                  <a:gd name="connsiteY0" fmla="*/ 2191 h 27908"/>
                  <a:gd name="connsiteX1" fmla="*/ 11145 w 127349"/>
                  <a:gd name="connsiteY1" fmla="*/ 2191 h 27908"/>
                  <a:gd name="connsiteX2" fmla="*/ 11145 w 127349"/>
                  <a:gd name="connsiteY2" fmla="*/ 191 h 27908"/>
                  <a:gd name="connsiteX3" fmla="*/ 14954 w 127349"/>
                  <a:gd name="connsiteY3" fmla="*/ 191 h 27908"/>
                  <a:gd name="connsiteX4" fmla="*/ 14954 w 127349"/>
                  <a:gd name="connsiteY4" fmla="*/ 2191 h 27908"/>
                  <a:gd name="connsiteX5" fmla="*/ 26194 w 127349"/>
                  <a:gd name="connsiteY5" fmla="*/ 2191 h 27908"/>
                  <a:gd name="connsiteX6" fmla="*/ 26194 w 127349"/>
                  <a:gd name="connsiteY6" fmla="*/ 22289 h 27908"/>
                  <a:gd name="connsiteX7" fmla="*/ 26004 w 127349"/>
                  <a:gd name="connsiteY7" fmla="*/ 23622 h 27908"/>
                  <a:gd name="connsiteX8" fmla="*/ 25241 w 127349"/>
                  <a:gd name="connsiteY8" fmla="*/ 24765 h 27908"/>
                  <a:gd name="connsiteX9" fmla="*/ 23718 w 127349"/>
                  <a:gd name="connsiteY9" fmla="*/ 25241 h 27908"/>
                  <a:gd name="connsiteX10" fmla="*/ 14954 w 127349"/>
                  <a:gd name="connsiteY10" fmla="*/ 25241 h 27908"/>
                  <a:gd name="connsiteX11" fmla="*/ 14954 w 127349"/>
                  <a:gd name="connsiteY11" fmla="*/ 27813 h 27908"/>
                  <a:gd name="connsiteX12" fmla="*/ 11145 w 127349"/>
                  <a:gd name="connsiteY12" fmla="*/ 27813 h 27908"/>
                  <a:gd name="connsiteX13" fmla="*/ 11145 w 127349"/>
                  <a:gd name="connsiteY13" fmla="*/ 25241 h 27908"/>
                  <a:gd name="connsiteX14" fmla="*/ 0 w 127349"/>
                  <a:gd name="connsiteY14" fmla="*/ 25241 h 27908"/>
                  <a:gd name="connsiteX15" fmla="*/ 0 w 127349"/>
                  <a:gd name="connsiteY15" fmla="*/ 2191 h 27908"/>
                  <a:gd name="connsiteX16" fmla="*/ 0 w 127349"/>
                  <a:gd name="connsiteY16" fmla="*/ 2191 h 27908"/>
                  <a:gd name="connsiteX17" fmla="*/ 3906 w 127349"/>
                  <a:gd name="connsiteY17" fmla="*/ 21622 h 27908"/>
                  <a:gd name="connsiteX18" fmla="*/ 11239 w 127349"/>
                  <a:gd name="connsiteY18" fmla="*/ 21622 h 27908"/>
                  <a:gd name="connsiteX19" fmla="*/ 11239 w 127349"/>
                  <a:gd name="connsiteY19" fmla="*/ 5810 h 27908"/>
                  <a:gd name="connsiteX20" fmla="*/ 3906 w 127349"/>
                  <a:gd name="connsiteY20" fmla="*/ 5810 h 27908"/>
                  <a:gd name="connsiteX21" fmla="*/ 3906 w 127349"/>
                  <a:gd name="connsiteY21" fmla="*/ 21622 h 27908"/>
                  <a:gd name="connsiteX22" fmla="*/ 3906 w 127349"/>
                  <a:gd name="connsiteY22" fmla="*/ 21622 h 27908"/>
                  <a:gd name="connsiteX23" fmla="*/ 15050 w 127349"/>
                  <a:gd name="connsiteY23" fmla="*/ 21622 h 27908"/>
                  <a:gd name="connsiteX24" fmla="*/ 21336 w 127349"/>
                  <a:gd name="connsiteY24" fmla="*/ 21622 h 27908"/>
                  <a:gd name="connsiteX25" fmla="*/ 22384 w 127349"/>
                  <a:gd name="connsiteY25" fmla="*/ 21431 h 27908"/>
                  <a:gd name="connsiteX26" fmla="*/ 22574 w 127349"/>
                  <a:gd name="connsiteY26" fmla="*/ 20669 h 27908"/>
                  <a:gd name="connsiteX27" fmla="*/ 22574 w 127349"/>
                  <a:gd name="connsiteY27" fmla="*/ 5810 h 27908"/>
                  <a:gd name="connsiteX28" fmla="*/ 15145 w 127349"/>
                  <a:gd name="connsiteY28" fmla="*/ 5810 h 27908"/>
                  <a:gd name="connsiteX29" fmla="*/ 15145 w 127349"/>
                  <a:gd name="connsiteY29" fmla="*/ 21622 h 27908"/>
                  <a:gd name="connsiteX30" fmla="*/ 15050 w 127349"/>
                  <a:gd name="connsiteY30" fmla="*/ 21622 h 27908"/>
                  <a:gd name="connsiteX31" fmla="*/ 38958 w 127349"/>
                  <a:gd name="connsiteY31" fmla="*/ 12097 h 27908"/>
                  <a:gd name="connsiteX32" fmla="*/ 44387 w 127349"/>
                  <a:gd name="connsiteY32" fmla="*/ 12097 h 27908"/>
                  <a:gd name="connsiteX33" fmla="*/ 44387 w 127349"/>
                  <a:gd name="connsiteY33" fmla="*/ 8858 h 27908"/>
                  <a:gd name="connsiteX34" fmla="*/ 38958 w 127349"/>
                  <a:gd name="connsiteY34" fmla="*/ 8858 h 27908"/>
                  <a:gd name="connsiteX35" fmla="*/ 38958 w 127349"/>
                  <a:gd name="connsiteY35" fmla="*/ 5810 h 27908"/>
                  <a:gd name="connsiteX36" fmla="*/ 54483 w 127349"/>
                  <a:gd name="connsiteY36" fmla="*/ 5810 h 27908"/>
                  <a:gd name="connsiteX37" fmla="*/ 54483 w 127349"/>
                  <a:gd name="connsiteY37" fmla="*/ 8858 h 27908"/>
                  <a:gd name="connsiteX38" fmla="*/ 48196 w 127349"/>
                  <a:gd name="connsiteY38" fmla="*/ 8858 h 27908"/>
                  <a:gd name="connsiteX39" fmla="*/ 48196 w 127349"/>
                  <a:gd name="connsiteY39" fmla="*/ 12097 h 27908"/>
                  <a:gd name="connsiteX40" fmla="*/ 54388 w 127349"/>
                  <a:gd name="connsiteY40" fmla="*/ 12097 h 27908"/>
                  <a:gd name="connsiteX41" fmla="*/ 54388 w 127349"/>
                  <a:gd name="connsiteY41" fmla="*/ 15145 h 27908"/>
                  <a:gd name="connsiteX42" fmla="*/ 48196 w 127349"/>
                  <a:gd name="connsiteY42" fmla="*/ 15145 h 27908"/>
                  <a:gd name="connsiteX43" fmla="*/ 48196 w 127349"/>
                  <a:gd name="connsiteY43" fmla="*/ 19431 h 27908"/>
                  <a:gd name="connsiteX44" fmla="*/ 50388 w 127349"/>
                  <a:gd name="connsiteY44" fmla="*/ 19431 h 27908"/>
                  <a:gd name="connsiteX45" fmla="*/ 51340 w 127349"/>
                  <a:gd name="connsiteY45" fmla="*/ 17526 h 27908"/>
                  <a:gd name="connsiteX46" fmla="*/ 53721 w 127349"/>
                  <a:gd name="connsiteY46" fmla="*/ 17526 h 27908"/>
                  <a:gd name="connsiteX47" fmla="*/ 53816 w 127349"/>
                  <a:gd name="connsiteY47" fmla="*/ 19431 h 27908"/>
                  <a:gd name="connsiteX48" fmla="*/ 54959 w 127349"/>
                  <a:gd name="connsiteY48" fmla="*/ 19431 h 27908"/>
                  <a:gd name="connsiteX49" fmla="*/ 54959 w 127349"/>
                  <a:gd name="connsiteY49" fmla="*/ 22479 h 27908"/>
                  <a:gd name="connsiteX50" fmla="*/ 39053 w 127349"/>
                  <a:gd name="connsiteY50" fmla="*/ 22479 h 27908"/>
                  <a:gd name="connsiteX51" fmla="*/ 39053 w 127349"/>
                  <a:gd name="connsiteY51" fmla="*/ 19431 h 27908"/>
                  <a:gd name="connsiteX52" fmla="*/ 44482 w 127349"/>
                  <a:gd name="connsiteY52" fmla="*/ 19431 h 27908"/>
                  <a:gd name="connsiteX53" fmla="*/ 44482 w 127349"/>
                  <a:gd name="connsiteY53" fmla="*/ 15145 h 27908"/>
                  <a:gd name="connsiteX54" fmla="*/ 39053 w 127349"/>
                  <a:gd name="connsiteY54" fmla="*/ 15145 h 27908"/>
                  <a:gd name="connsiteX55" fmla="*/ 39053 w 127349"/>
                  <a:gd name="connsiteY55" fmla="*/ 12097 h 27908"/>
                  <a:gd name="connsiteX56" fmla="*/ 38958 w 127349"/>
                  <a:gd name="connsiteY56" fmla="*/ 12097 h 27908"/>
                  <a:gd name="connsiteX57" fmla="*/ 33433 w 127349"/>
                  <a:gd name="connsiteY57" fmla="*/ 476 h 27908"/>
                  <a:gd name="connsiteX58" fmla="*/ 33433 w 127349"/>
                  <a:gd name="connsiteY58" fmla="*/ 27527 h 27908"/>
                  <a:gd name="connsiteX59" fmla="*/ 55722 w 127349"/>
                  <a:gd name="connsiteY59" fmla="*/ 27527 h 27908"/>
                  <a:gd name="connsiteX60" fmla="*/ 59150 w 127349"/>
                  <a:gd name="connsiteY60" fmla="*/ 26860 h 27908"/>
                  <a:gd name="connsiteX61" fmla="*/ 59913 w 127349"/>
                  <a:gd name="connsiteY61" fmla="*/ 25527 h 27908"/>
                  <a:gd name="connsiteX62" fmla="*/ 60103 w 127349"/>
                  <a:gd name="connsiteY62" fmla="*/ 24003 h 27908"/>
                  <a:gd name="connsiteX63" fmla="*/ 60103 w 127349"/>
                  <a:gd name="connsiteY63" fmla="*/ 381 h 27908"/>
                  <a:gd name="connsiteX64" fmla="*/ 33433 w 127349"/>
                  <a:gd name="connsiteY64" fmla="*/ 381 h 27908"/>
                  <a:gd name="connsiteX65" fmla="*/ 33433 w 127349"/>
                  <a:gd name="connsiteY65" fmla="*/ 476 h 27908"/>
                  <a:gd name="connsiteX66" fmla="*/ 37433 w 127349"/>
                  <a:gd name="connsiteY66" fmla="*/ 24384 h 27908"/>
                  <a:gd name="connsiteX67" fmla="*/ 55055 w 127349"/>
                  <a:gd name="connsiteY67" fmla="*/ 24384 h 27908"/>
                  <a:gd name="connsiteX68" fmla="*/ 55817 w 127349"/>
                  <a:gd name="connsiteY68" fmla="*/ 24098 h 27908"/>
                  <a:gd name="connsiteX69" fmla="*/ 56007 w 127349"/>
                  <a:gd name="connsiteY69" fmla="*/ 23241 h 27908"/>
                  <a:gd name="connsiteX70" fmla="*/ 56007 w 127349"/>
                  <a:gd name="connsiteY70" fmla="*/ 3619 h 27908"/>
                  <a:gd name="connsiteX71" fmla="*/ 37433 w 127349"/>
                  <a:gd name="connsiteY71" fmla="*/ 3619 h 27908"/>
                  <a:gd name="connsiteX72" fmla="*/ 37433 w 127349"/>
                  <a:gd name="connsiteY72" fmla="*/ 24384 h 27908"/>
                  <a:gd name="connsiteX73" fmla="*/ 37433 w 127349"/>
                  <a:gd name="connsiteY73" fmla="*/ 24384 h 27908"/>
                  <a:gd name="connsiteX74" fmla="*/ 78200 w 127349"/>
                  <a:gd name="connsiteY74" fmla="*/ 27718 h 27908"/>
                  <a:gd name="connsiteX75" fmla="*/ 78200 w 127349"/>
                  <a:gd name="connsiteY75" fmla="*/ 14288 h 27908"/>
                  <a:gd name="connsiteX76" fmla="*/ 93726 w 127349"/>
                  <a:gd name="connsiteY76" fmla="*/ 14288 h 27908"/>
                  <a:gd name="connsiteX77" fmla="*/ 93726 w 127349"/>
                  <a:gd name="connsiteY77" fmla="*/ 23527 h 27908"/>
                  <a:gd name="connsiteX78" fmla="*/ 93440 w 127349"/>
                  <a:gd name="connsiteY78" fmla="*/ 25908 h 27908"/>
                  <a:gd name="connsiteX79" fmla="*/ 92297 w 127349"/>
                  <a:gd name="connsiteY79" fmla="*/ 27337 h 27908"/>
                  <a:gd name="connsiteX80" fmla="*/ 90488 w 127349"/>
                  <a:gd name="connsiteY80" fmla="*/ 27718 h 27908"/>
                  <a:gd name="connsiteX81" fmla="*/ 78200 w 127349"/>
                  <a:gd name="connsiteY81" fmla="*/ 27718 h 27908"/>
                  <a:gd name="connsiteX82" fmla="*/ 78200 w 127349"/>
                  <a:gd name="connsiteY82" fmla="*/ 27718 h 27908"/>
                  <a:gd name="connsiteX83" fmla="*/ 90011 w 127349"/>
                  <a:gd name="connsiteY83" fmla="*/ 17812 h 27908"/>
                  <a:gd name="connsiteX84" fmla="*/ 81915 w 127349"/>
                  <a:gd name="connsiteY84" fmla="*/ 17812 h 27908"/>
                  <a:gd name="connsiteX85" fmla="*/ 81915 w 127349"/>
                  <a:gd name="connsiteY85" fmla="*/ 24194 h 27908"/>
                  <a:gd name="connsiteX86" fmla="*/ 88583 w 127349"/>
                  <a:gd name="connsiteY86" fmla="*/ 24194 h 27908"/>
                  <a:gd name="connsiteX87" fmla="*/ 89440 w 127349"/>
                  <a:gd name="connsiteY87" fmla="*/ 24003 h 27908"/>
                  <a:gd name="connsiteX88" fmla="*/ 89821 w 127349"/>
                  <a:gd name="connsiteY88" fmla="*/ 23527 h 27908"/>
                  <a:gd name="connsiteX89" fmla="*/ 89916 w 127349"/>
                  <a:gd name="connsiteY89" fmla="*/ 21908 h 27908"/>
                  <a:gd name="connsiteX90" fmla="*/ 89916 w 127349"/>
                  <a:gd name="connsiteY90" fmla="*/ 17812 h 27908"/>
                  <a:gd name="connsiteX91" fmla="*/ 90011 w 127349"/>
                  <a:gd name="connsiteY91" fmla="*/ 17812 h 27908"/>
                  <a:gd name="connsiteX92" fmla="*/ 66580 w 127349"/>
                  <a:gd name="connsiteY92" fmla="*/ 4096 h 27908"/>
                  <a:gd name="connsiteX93" fmla="*/ 67152 w 127349"/>
                  <a:gd name="connsiteY93" fmla="*/ 4096 h 27908"/>
                  <a:gd name="connsiteX94" fmla="*/ 67723 w 127349"/>
                  <a:gd name="connsiteY94" fmla="*/ 4000 h 27908"/>
                  <a:gd name="connsiteX95" fmla="*/ 68009 w 127349"/>
                  <a:gd name="connsiteY95" fmla="*/ 3239 h 27908"/>
                  <a:gd name="connsiteX96" fmla="*/ 68675 w 127349"/>
                  <a:gd name="connsiteY96" fmla="*/ 191 h 27908"/>
                  <a:gd name="connsiteX97" fmla="*/ 72580 w 127349"/>
                  <a:gd name="connsiteY97" fmla="*/ 191 h 27908"/>
                  <a:gd name="connsiteX98" fmla="*/ 72200 w 127349"/>
                  <a:gd name="connsiteY98" fmla="*/ 2000 h 27908"/>
                  <a:gd name="connsiteX99" fmla="*/ 77153 w 127349"/>
                  <a:gd name="connsiteY99" fmla="*/ 2000 h 27908"/>
                  <a:gd name="connsiteX100" fmla="*/ 77153 w 127349"/>
                  <a:gd name="connsiteY100" fmla="*/ 5429 h 27908"/>
                  <a:gd name="connsiteX101" fmla="*/ 71438 w 127349"/>
                  <a:gd name="connsiteY101" fmla="*/ 5429 h 27908"/>
                  <a:gd name="connsiteX102" fmla="*/ 70771 w 127349"/>
                  <a:gd name="connsiteY102" fmla="*/ 6763 h 27908"/>
                  <a:gd name="connsiteX103" fmla="*/ 70009 w 127349"/>
                  <a:gd name="connsiteY103" fmla="*/ 7334 h 27908"/>
                  <a:gd name="connsiteX104" fmla="*/ 68866 w 127349"/>
                  <a:gd name="connsiteY104" fmla="*/ 7429 h 27908"/>
                  <a:gd name="connsiteX105" fmla="*/ 66485 w 127349"/>
                  <a:gd name="connsiteY105" fmla="*/ 7429 h 27908"/>
                  <a:gd name="connsiteX106" fmla="*/ 66485 w 127349"/>
                  <a:gd name="connsiteY106" fmla="*/ 4096 h 27908"/>
                  <a:gd name="connsiteX107" fmla="*/ 66580 w 127349"/>
                  <a:gd name="connsiteY107" fmla="*/ 4096 h 27908"/>
                  <a:gd name="connsiteX108" fmla="*/ 77058 w 127349"/>
                  <a:gd name="connsiteY108" fmla="*/ 15335 h 27908"/>
                  <a:gd name="connsiteX109" fmla="*/ 77058 w 127349"/>
                  <a:gd name="connsiteY109" fmla="*/ 18860 h 27908"/>
                  <a:gd name="connsiteX110" fmla="*/ 73152 w 127349"/>
                  <a:gd name="connsiteY110" fmla="*/ 18860 h 27908"/>
                  <a:gd name="connsiteX111" fmla="*/ 73152 w 127349"/>
                  <a:gd name="connsiteY111" fmla="*/ 23431 h 27908"/>
                  <a:gd name="connsiteX112" fmla="*/ 73343 w 127349"/>
                  <a:gd name="connsiteY112" fmla="*/ 24384 h 27908"/>
                  <a:gd name="connsiteX113" fmla="*/ 74009 w 127349"/>
                  <a:gd name="connsiteY113" fmla="*/ 24575 h 27908"/>
                  <a:gd name="connsiteX114" fmla="*/ 76391 w 127349"/>
                  <a:gd name="connsiteY114" fmla="*/ 24575 h 27908"/>
                  <a:gd name="connsiteX115" fmla="*/ 76391 w 127349"/>
                  <a:gd name="connsiteY115" fmla="*/ 27908 h 27908"/>
                  <a:gd name="connsiteX116" fmla="*/ 72295 w 127349"/>
                  <a:gd name="connsiteY116" fmla="*/ 27908 h 27908"/>
                  <a:gd name="connsiteX117" fmla="*/ 70581 w 127349"/>
                  <a:gd name="connsiteY117" fmla="*/ 27527 h 27908"/>
                  <a:gd name="connsiteX118" fmla="*/ 69723 w 127349"/>
                  <a:gd name="connsiteY118" fmla="*/ 26479 h 27908"/>
                  <a:gd name="connsiteX119" fmla="*/ 69533 w 127349"/>
                  <a:gd name="connsiteY119" fmla="*/ 24670 h 27908"/>
                  <a:gd name="connsiteX120" fmla="*/ 69533 w 127349"/>
                  <a:gd name="connsiteY120" fmla="*/ 18669 h 27908"/>
                  <a:gd name="connsiteX121" fmla="*/ 66675 w 127349"/>
                  <a:gd name="connsiteY121" fmla="*/ 18669 h 27908"/>
                  <a:gd name="connsiteX122" fmla="*/ 66675 w 127349"/>
                  <a:gd name="connsiteY122" fmla="*/ 15145 h 27908"/>
                  <a:gd name="connsiteX123" fmla="*/ 69533 w 127349"/>
                  <a:gd name="connsiteY123" fmla="*/ 15145 h 27908"/>
                  <a:gd name="connsiteX124" fmla="*/ 69533 w 127349"/>
                  <a:gd name="connsiteY124" fmla="*/ 11906 h 27908"/>
                  <a:gd name="connsiteX125" fmla="*/ 66675 w 127349"/>
                  <a:gd name="connsiteY125" fmla="*/ 11906 h 27908"/>
                  <a:gd name="connsiteX126" fmla="*/ 66675 w 127349"/>
                  <a:gd name="connsiteY126" fmla="*/ 8382 h 27908"/>
                  <a:gd name="connsiteX127" fmla="*/ 77153 w 127349"/>
                  <a:gd name="connsiteY127" fmla="*/ 8382 h 27908"/>
                  <a:gd name="connsiteX128" fmla="*/ 77153 w 127349"/>
                  <a:gd name="connsiteY128" fmla="*/ 11906 h 27908"/>
                  <a:gd name="connsiteX129" fmla="*/ 73247 w 127349"/>
                  <a:gd name="connsiteY129" fmla="*/ 11906 h 27908"/>
                  <a:gd name="connsiteX130" fmla="*/ 73247 w 127349"/>
                  <a:gd name="connsiteY130" fmla="*/ 15145 h 27908"/>
                  <a:gd name="connsiteX131" fmla="*/ 77058 w 127349"/>
                  <a:gd name="connsiteY131" fmla="*/ 15145 h 27908"/>
                  <a:gd name="connsiteX132" fmla="*/ 77058 w 127349"/>
                  <a:gd name="connsiteY132" fmla="*/ 15335 h 27908"/>
                  <a:gd name="connsiteX133" fmla="*/ 78296 w 127349"/>
                  <a:gd name="connsiteY133" fmla="*/ 12478 h 27908"/>
                  <a:gd name="connsiteX134" fmla="*/ 78296 w 127349"/>
                  <a:gd name="connsiteY134" fmla="*/ 381 h 27908"/>
                  <a:gd name="connsiteX135" fmla="*/ 93822 w 127349"/>
                  <a:gd name="connsiteY135" fmla="*/ 381 h 27908"/>
                  <a:gd name="connsiteX136" fmla="*/ 93822 w 127349"/>
                  <a:gd name="connsiteY136" fmla="*/ 8287 h 27908"/>
                  <a:gd name="connsiteX137" fmla="*/ 93440 w 127349"/>
                  <a:gd name="connsiteY137" fmla="*/ 11049 h 27908"/>
                  <a:gd name="connsiteX138" fmla="*/ 90678 w 127349"/>
                  <a:gd name="connsiteY138" fmla="*/ 12383 h 27908"/>
                  <a:gd name="connsiteX139" fmla="*/ 78296 w 127349"/>
                  <a:gd name="connsiteY139" fmla="*/ 12383 h 27908"/>
                  <a:gd name="connsiteX140" fmla="*/ 78296 w 127349"/>
                  <a:gd name="connsiteY140" fmla="*/ 12478 h 27908"/>
                  <a:gd name="connsiteX141" fmla="*/ 90107 w 127349"/>
                  <a:gd name="connsiteY141" fmla="*/ 3810 h 27908"/>
                  <a:gd name="connsiteX142" fmla="*/ 82105 w 127349"/>
                  <a:gd name="connsiteY142" fmla="*/ 3810 h 27908"/>
                  <a:gd name="connsiteX143" fmla="*/ 82105 w 127349"/>
                  <a:gd name="connsiteY143" fmla="*/ 9144 h 27908"/>
                  <a:gd name="connsiteX144" fmla="*/ 88773 w 127349"/>
                  <a:gd name="connsiteY144" fmla="*/ 9144 h 27908"/>
                  <a:gd name="connsiteX145" fmla="*/ 89726 w 127349"/>
                  <a:gd name="connsiteY145" fmla="*/ 8954 h 27908"/>
                  <a:gd name="connsiteX146" fmla="*/ 90107 w 127349"/>
                  <a:gd name="connsiteY146" fmla="*/ 8477 h 27908"/>
                  <a:gd name="connsiteX147" fmla="*/ 90202 w 127349"/>
                  <a:gd name="connsiteY147" fmla="*/ 6858 h 27908"/>
                  <a:gd name="connsiteX148" fmla="*/ 90202 w 127349"/>
                  <a:gd name="connsiteY148" fmla="*/ 3810 h 27908"/>
                  <a:gd name="connsiteX149" fmla="*/ 90107 w 127349"/>
                  <a:gd name="connsiteY149" fmla="*/ 3810 h 27908"/>
                  <a:gd name="connsiteX150" fmla="*/ 100394 w 127349"/>
                  <a:gd name="connsiteY150" fmla="*/ 24098 h 27908"/>
                  <a:gd name="connsiteX151" fmla="*/ 108299 w 127349"/>
                  <a:gd name="connsiteY151" fmla="*/ 24098 h 27908"/>
                  <a:gd name="connsiteX152" fmla="*/ 108299 w 127349"/>
                  <a:gd name="connsiteY152" fmla="*/ 0 h 27908"/>
                  <a:gd name="connsiteX153" fmla="*/ 112014 w 127349"/>
                  <a:gd name="connsiteY153" fmla="*/ 0 h 27908"/>
                  <a:gd name="connsiteX154" fmla="*/ 112014 w 127349"/>
                  <a:gd name="connsiteY154" fmla="*/ 24098 h 27908"/>
                  <a:gd name="connsiteX155" fmla="*/ 115253 w 127349"/>
                  <a:gd name="connsiteY155" fmla="*/ 24098 h 27908"/>
                  <a:gd name="connsiteX156" fmla="*/ 115253 w 127349"/>
                  <a:gd name="connsiteY156" fmla="*/ 0 h 27908"/>
                  <a:gd name="connsiteX157" fmla="*/ 118968 w 127349"/>
                  <a:gd name="connsiteY157" fmla="*/ 0 h 27908"/>
                  <a:gd name="connsiteX158" fmla="*/ 118968 w 127349"/>
                  <a:gd name="connsiteY158" fmla="*/ 24098 h 27908"/>
                  <a:gd name="connsiteX159" fmla="*/ 127349 w 127349"/>
                  <a:gd name="connsiteY159" fmla="*/ 24098 h 27908"/>
                  <a:gd name="connsiteX160" fmla="*/ 127349 w 127349"/>
                  <a:gd name="connsiteY160" fmla="*/ 27718 h 27908"/>
                  <a:gd name="connsiteX161" fmla="*/ 100489 w 127349"/>
                  <a:gd name="connsiteY161" fmla="*/ 27718 h 27908"/>
                  <a:gd name="connsiteX162" fmla="*/ 100489 w 127349"/>
                  <a:gd name="connsiteY162" fmla="*/ 24098 h 27908"/>
                  <a:gd name="connsiteX163" fmla="*/ 100394 w 127349"/>
                  <a:gd name="connsiteY163" fmla="*/ 24098 h 27908"/>
                  <a:gd name="connsiteX164" fmla="*/ 100394 w 127349"/>
                  <a:gd name="connsiteY164" fmla="*/ 1429 h 27908"/>
                  <a:gd name="connsiteX165" fmla="*/ 101346 w 127349"/>
                  <a:gd name="connsiteY165" fmla="*/ 17621 h 27908"/>
                  <a:gd name="connsiteX166" fmla="*/ 101632 w 127349"/>
                  <a:gd name="connsiteY166" fmla="*/ 18955 h 27908"/>
                  <a:gd name="connsiteX167" fmla="*/ 102204 w 127349"/>
                  <a:gd name="connsiteY167" fmla="*/ 19907 h 27908"/>
                  <a:gd name="connsiteX168" fmla="*/ 103061 w 127349"/>
                  <a:gd name="connsiteY168" fmla="*/ 20383 h 27908"/>
                  <a:gd name="connsiteX169" fmla="*/ 104204 w 127349"/>
                  <a:gd name="connsiteY169" fmla="*/ 20574 h 27908"/>
                  <a:gd name="connsiteX170" fmla="*/ 106680 w 127349"/>
                  <a:gd name="connsiteY170" fmla="*/ 20574 h 27908"/>
                  <a:gd name="connsiteX171" fmla="*/ 106680 w 127349"/>
                  <a:gd name="connsiteY171" fmla="*/ 17050 h 27908"/>
                  <a:gd name="connsiteX172" fmla="*/ 105823 w 127349"/>
                  <a:gd name="connsiteY172" fmla="*/ 17050 h 27908"/>
                  <a:gd name="connsiteX173" fmla="*/ 105061 w 127349"/>
                  <a:gd name="connsiteY173" fmla="*/ 16764 h 27908"/>
                  <a:gd name="connsiteX174" fmla="*/ 104775 w 127349"/>
                  <a:gd name="connsiteY174" fmla="*/ 15431 h 27908"/>
                  <a:gd name="connsiteX175" fmla="*/ 104013 w 127349"/>
                  <a:gd name="connsiteY175" fmla="*/ 1429 h 27908"/>
                  <a:gd name="connsiteX176" fmla="*/ 100394 w 127349"/>
                  <a:gd name="connsiteY176" fmla="*/ 1429 h 27908"/>
                  <a:gd name="connsiteX177" fmla="*/ 100394 w 127349"/>
                  <a:gd name="connsiteY177" fmla="*/ 1429 h 27908"/>
                  <a:gd name="connsiteX178" fmla="*/ 126873 w 127349"/>
                  <a:gd name="connsiteY178" fmla="*/ 1238 h 27908"/>
                  <a:gd name="connsiteX179" fmla="*/ 123254 w 127349"/>
                  <a:gd name="connsiteY179" fmla="*/ 1238 h 27908"/>
                  <a:gd name="connsiteX180" fmla="*/ 122492 w 127349"/>
                  <a:gd name="connsiteY180" fmla="*/ 15145 h 27908"/>
                  <a:gd name="connsiteX181" fmla="*/ 122206 w 127349"/>
                  <a:gd name="connsiteY181" fmla="*/ 16478 h 27908"/>
                  <a:gd name="connsiteX182" fmla="*/ 121444 w 127349"/>
                  <a:gd name="connsiteY182" fmla="*/ 16764 h 27908"/>
                  <a:gd name="connsiteX183" fmla="*/ 120587 w 127349"/>
                  <a:gd name="connsiteY183" fmla="*/ 16764 h 27908"/>
                  <a:gd name="connsiteX184" fmla="*/ 120587 w 127349"/>
                  <a:gd name="connsiteY184" fmla="*/ 20288 h 27908"/>
                  <a:gd name="connsiteX185" fmla="*/ 123063 w 127349"/>
                  <a:gd name="connsiteY185" fmla="*/ 20288 h 27908"/>
                  <a:gd name="connsiteX186" fmla="*/ 125445 w 127349"/>
                  <a:gd name="connsiteY186" fmla="*/ 19241 h 27908"/>
                  <a:gd name="connsiteX187" fmla="*/ 125921 w 127349"/>
                  <a:gd name="connsiteY187" fmla="*/ 17431 h 27908"/>
                  <a:gd name="connsiteX188" fmla="*/ 126873 w 127349"/>
                  <a:gd name="connsiteY188" fmla="*/ 1238 h 2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127349" h="27908">
                    <a:moveTo>
                      <a:pt x="0" y="2191"/>
                    </a:moveTo>
                    <a:lnTo>
                      <a:pt x="11145" y="2191"/>
                    </a:lnTo>
                    <a:lnTo>
                      <a:pt x="11145" y="191"/>
                    </a:lnTo>
                    <a:lnTo>
                      <a:pt x="14954" y="191"/>
                    </a:lnTo>
                    <a:lnTo>
                      <a:pt x="14954" y="2191"/>
                    </a:lnTo>
                    <a:lnTo>
                      <a:pt x="26194" y="2191"/>
                    </a:lnTo>
                    <a:lnTo>
                      <a:pt x="26194" y="22289"/>
                    </a:lnTo>
                    <a:cubicBezTo>
                      <a:pt x="26194" y="22765"/>
                      <a:pt x="26099" y="23241"/>
                      <a:pt x="26004" y="23622"/>
                    </a:cubicBezTo>
                    <a:cubicBezTo>
                      <a:pt x="25813" y="24003"/>
                      <a:pt x="25622" y="24384"/>
                      <a:pt x="25241" y="24765"/>
                    </a:cubicBezTo>
                    <a:cubicBezTo>
                      <a:pt x="24861" y="25051"/>
                      <a:pt x="24384" y="25241"/>
                      <a:pt x="23718" y="25241"/>
                    </a:cubicBezTo>
                    <a:lnTo>
                      <a:pt x="14954" y="25241"/>
                    </a:lnTo>
                    <a:lnTo>
                      <a:pt x="14954" y="27813"/>
                    </a:lnTo>
                    <a:lnTo>
                      <a:pt x="11145" y="27813"/>
                    </a:lnTo>
                    <a:lnTo>
                      <a:pt x="11145" y="25241"/>
                    </a:lnTo>
                    <a:lnTo>
                      <a:pt x="0" y="25241"/>
                    </a:lnTo>
                    <a:lnTo>
                      <a:pt x="0" y="2191"/>
                    </a:lnTo>
                    <a:lnTo>
                      <a:pt x="0" y="2191"/>
                    </a:lnTo>
                    <a:close/>
                    <a:moveTo>
                      <a:pt x="3906" y="21622"/>
                    </a:moveTo>
                    <a:lnTo>
                      <a:pt x="11239" y="21622"/>
                    </a:lnTo>
                    <a:lnTo>
                      <a:pt x="11239" y="5810"/>
                    </a:lnTo>
                    <a:lnTo>
                      <a:pt x="3906" y="5810"/>
                    </a:lnTo>
                    <a:lnTo>
                      <a:pt x="3906" y="21622"/>
                    </a:lnTo>
                    <a:lnTo>
                      <a:pt x="3906" y="21622"/>
                    </a:lnTo>
                    <a:close/>
                    <a:moveTo>
                      <a:pt x="15050" y="21622"/>
                    </a:moveTo>
                    <a:lnTo>
                      <a:pt x="21336" y="21622"/>
                    </a:lnTo>
                    <a:cubicBezTo>
                      <a:pt x="21908" y="21622"/>
                      <a:pt x="22193" y="21527"/>
                      <a:pt x="22384" y="21431"/>
                    </a:cubicBezTo>
                    <a:cubicBezTo>
                      <a:pt x="22479" y="21336"/>
                      <a:pt x="22574" y="21050"/>
                      <a:pt x="22574" y="20669"/>
                    </a:cubicBezTo>
                    <a:lnTo>
                      <a:pt x="22574" y="5810"/>
                    </a:lnTo>
                    <a:lnTo>
                      <a:pt x="15145" y="5810"/>
                    </a:lnTo>
                    <a:lnTo>
                      <a:pt x="15145" y="21622"/>
                    </a:lnTo>
                    <a:lnTo>
                      <a:pt x="15050" y="21622"/>
                    </a:lnTo>
                    <a:close/>
                    <a:moveTo>
                      <a:pt x="38958" y="12097"/>
                    </a:moveTo>
                    <a:lnTo>
                      <a:pt x="44387" y="12097"/>
                    </a:lnTo>
                    <a:lnTo>
                      <a:pt x="44387" y="8858"/>
                    </a:lnTo>
                    <a:lnTo>
                      <a:pt x="38958" y="8858"/>
                    </a:lnTo>
                    <a:lnTo>
                      <a:pt x="38958" y="5810"/>
                    </a:lnTo>
                    <a:lnTo>
                      <a:pt x="54483" y="5810"/>
                    </a:lnTo>
                    <a:lnTo>
                      <a:pt x="54483" y="8858"/>
                    </a:lnTo>
                    <a:lnTo>
                      <a:pt x="48196" y="8858"/>
                    </a:lnTo>
                    <a:lnTo>
                      <a:pt x="48196" y="12097"/>
                    </a:lnTo>
                    <a:lnTo>
                      <a:pt x="54388" y="12097"/>
                    </a:lnTo>
                    <a:lnTo>
                      <a:pt x="54388" y="15145"/>
                    </a:lnTo>
                    <a:lnTo>
                      <a:pt x="48196" y="15145"/>
                    </a:lnTo>
                    <a:lnTo>
                      <a:pt x="48196" y="19431"/>
                    </a:lnTo>
                    <a:lnTo>
                      <a:pt x="50388" y="19431"/>
                    </a:lnTo>
                    <a:lnTo>
                      <a:pt x="51340" y="17526"/>
                    </a:lnTo>
                    <a:lnTo>
                      <a:pt x="53721" y="17526"/>
                    </a:lnTo>
                    <a:lnTo>
                      <a:pt x="53816" y="19431"/>
                    </a:lnTo>
                    <a:lnTo>
                      <a:pt x="54959" y="19431"/>
                    </a:lnTo>
                    <a:lnTo>
                      <a:pt x="54959" y="22479"/>
                    </a:lnTo>
                    <a:lnTo>
                      <a:pt x="39053" y="22479"/>
                    </a:lnTo>
                    <a:lnTo>
                      <a:pt x="39053" y="19431"/>
                    </a:lnTo>
                    <a:lnTo>
                      <a:pt x="44482" y="19431"/>
                    </a:lnTo>
                    <a:lnTo>
                      <a:pt x="44482" y="15145"/>
                    </a:lnTo>
                    <a:lnTo>
                      <a:pt x="39053" y="15145"/>
                    </a:lnTo>
                    <a:lnTo>
                      <a:pt x="39053" y="12097"/>
                    </a:lnTo>
                    <a:lnTo>
                      <a:pt x="38958" y="12097"/>
                    </a:lnTo>
                    <a:close/>
                    <a:moveTo>
                      <a:pt x="33433" y="476"/>
                    </a:moveTo>
                    <a:lnTo>
                      <a:pt x="33433" y="27527"/>
                    </a:lnTo>
                    <a:lnTo>
                      <a:pt x="55722" y="27527"/>
                    </a:lnTo>
                    <a:cubicBezTo>
                      <a:pt x="57627" y="27527"/>
                      <a:pt x="58770" y="27337"/>
                      <a:pt x="59150" y="26860"/>
                    </a:cubicBezTo>
                    <a:cubicBezTo>
                      <a:pt x="59531" y="26479"/>
                      <a:pt x="59722" y="26003"/>
                      <a:pt x="59913" y="25527"/>
                    </a:cubicBezTo>
                    <a:cubicBezTo>
                      <a:pt x="60008" y="25051"/>
                      <a:pt x="60103" y="24575"/>
                      <a:pt x="60103" y="24003"/>
                    </a:cubicBezTo>
                    <a:lnTo>
                      <a:pt x="60103" y="381"/>
                    </a:lnTo>
                    <a:lnTo>
                      <a:pt x="33433" y="381"/>
                    </a:lnTo>
                    <a:lnTo>
                      <a:pt x="33433" y="476"/>
                    </a:lnTo>
                    <a:close/>
                    <a:moveTo>
                      <a:pt x="37433" y="24384"/>
                    </a:moveTo>
                    <a:lnTo>
                      <a:pt x="55055" y="24384"/>
                    </a:lnTo>
                    <a:cubicBezTo>
                      <a:pt x="55436" y="24384"/>
                      <a:pt x="55722" y="24289"/>
                      <a:pt x="55817" y="24098"/>
                    </a:cubicBezTo>
                    <a:cubicBezTo>
                      <a:pt x="55912" y="23908"/>
                      <a:pt x="56007" y="23622"/>
                      <a:pt x="56007" y="23241"/>
                    </a:cubicBezTo>
                    <a:lnTo>
                      <a:pt x="56007" y="3619"/>
                    </a:lnTo>
                    <a:lnTo>
                      <a:pt x="37433" y="3619"/>
                    </a:lnTo>
                    <a:lnTo>
                      <a:pt x="37433" y="24384"/>
                    </a:lnTo>
                    <a:lnTo>
                      <a:pt x="37433" y="24384"/>
                    </a:lnTo>
                    <a:close/>
                    <a:moveTo>
                      <a:pt x="78200" y="27718"/>
                    </a:moveTo>
                    <a:lnTo>
                      <a:pt x="78200" y="14288"/>
                    </a:lnTo>
                    <a:lnTo>
                      <a:pt x="93726" y="14288"/>
                    </a:lnTo>
                    <a:lnTo>
                      <a:pt x="93726" y="23527"/>
                    </a:lnTo>
                    <a:cubicBezTo>
                      <a:pt x="93726" y="24384"/>
                      <a:pt x="93631" y="25241"/>
                      <a:pt x="93440" y="25908"/>
                    </a:cubicBezTo>
                    <a:cubicBezTo>
                      <a:pt x="93250" y="26575"/>
                      <a:pt x="92869" y="27051"/>
                      <a:pt x="92297" y="27337"/>
                    </a:cubicBezTo>
                    <a:cubicBezTo>
                      <a:pt x="91726" y="27623"/>
                      <a:pt x="91154" y="27718"/>
                      <a:pt x="90488" y="27718"/>
                    </a:cubicBezTo>
                    <a:lnTo>
                      <a:pt x="78200" y="27718"/>
                    </a:lnTo>
                    <a:lnTo>
                      <a:pt x="78200" y="27718"/>
                    </a:lnTo>
                    <a:close/>
                    <a:moveTo>
                      <a:pt x="90011" y="17812"/>
                    </a:moveTo>
                    <a:lnTo>
                      <a:pt x="81915" y="17812"/>
                    </a:lnTo>
                    <a:lnTo>
                      <a:pt x="81915" y="24194"/>
                    </a:lnTo>
                    <a:lnTo>
                      <a:pt x="88583" y="24194"/>
                    </a:lnTo>
                    <a:cubicBezTo>
                      <a:pt x="89059" y="24194"/>
                      <a:pt x="89345" y="24098"/>
                      <a:pt x="89440" y="24003"/>
                    </a:cubicBezTo>
                    <a:cubicBezTo>
                      <a:pt x="89631" y="23908"/>
                      <a:pt x="89726" y="23717"/>
                      <a:pt x="89821" y="23527"/>
                    </a:cubicBezTo>
                    <a:cubicBezTo>
                      <a:pt x="89916" y="23336"/>
                      <a:pt x="89916" y="22765"/>
                      <a:pt x="89916" y="21908"/>
                    </a:cubicBezTo>
                    <a:lnTo>
                      <a:pt x="89916" y="17812"/>
                    </a:lnTo>
                    <a:lnTo>
                      <a:pt x="90011" y="17812"/>
                    </a:lnTo>
                    <a:close/>
                    <a:moveTo>
                      <a:pt x="66580" y="4096"/>
                    </a:moveTo>
                    <a:lnTo>
                      <a:pt x="67152" y="4096"/>
                    </a:lnTo>
                    <a:cubicBezTo>
                      <a:pt x="67437" y="4096"/>
                      <a:pt x="67628" y="4096"/>
                      <a:pt x="67723" y="4000"/>
                    </a:cubicBezTo>
                    <a:cubicBezTo>
                      <a:pt x="67818" y="4000"/>
                      <a:pt x="67913" y="3715"/>
                      <a:pt x="68009" y="3239"/>
                    </a:cubicBezTo>
                    <a:lnTo>
                      <a:pt x="68675" y="191"/>
                    </a:lnTo>
                    <a:lnTo>
                      <a:pt x="72580" y="191"/>
                    </a:lnTo>
                    <a:lnTo>
                      <a:pt x="72200" y="2000"/>
                    </a:lnTo>
                    <a:lnTo>
                      <a:pt x="77153" y="2000"/>
                    </a:lnTo>
                    <a:lnTo>
                      <a:pt x="77153" y="5429"/>
                    </a:lnTo>
                    <a:lnTo>
                      <a:pt x="71438" y="5429"/>
                    </a:lnTo>
                    <a:cubicBezTo>
                      <a:pt x="71247" y="6001"/>
                      <a:pt x="71057" y="6477"/>
                      <a:pt x="70771" y="6763"/>
                    </a:cubicBezTo>
                    <a:cubicBezTo>
                      <a:pt x="70581" y="7048"/>
                      <a:pt x="70295" y="7239"/>
                      <a:pt x="70009" y="7334"/>
                    </a:cubicBezTo>
                    <a:cubicBezTo>
                      <a:pt x="69723" y="7429"/>
                      <a:pt x="69342" y="7429"/>
                      <a:pt x="68866" y="7429"/>
                    </a:cubicBezTo>
                    <a:lnTo>
                      <a:pt x="66485" y="7429"/>
                    </a:lnTo>
                    <a:lnTo>
                      <a:pt x="66485" y="4096"/>
                    </a:lnTo>
                    <a:lnTo>
                      <a:pt x="66580" y="4096"/>
                    </a:lnTo>
                    <a:close/>
                    <a:moveTo>
                      <a:pt x="77058" y="15335"/>
                    </a:moveTo>
                    <a:lnTo>
                      <a:pt x="77058" y="18860"/>
                    </a:lnTo>
                    <a:lnTo>
                      <a:pt x="73152" y="18860"/>
                    </a:lnTo>
                    <a:lnTo>
                      <a:pt x="73152" y="23431"/>
                    </a:lnTo>
                    <a:cubicBezTo>
                      <a:pt x="73152" y="24003"/>
                      <a:pt x="73247" y="24289"/>
                      <a:pt x="73343" y="24384"/>
                    </a:cubicBezTo>
                    <a:cubicBezTo>
                      <a:pt x="73438" y="24479"/>
                      <a:pt x="73724" y="24575"/>
                      <a:pt x="74009" y="24575"/>
                    </a:cubicBezTo>
                    <a:lnTo>
                      <a:pt x="76391" y="24575"/>
                    </a:lnTo>
                    <a:lnTo>
                      <a:pt x="76391" y="27908"/>
                    </a:lnTo>
                    <a:lnTo>
                      <a:pt x="72295" y="27908"/>
                    </a:lnTo>
                    <a:cubicBezTo>
                      <a:pt x="71533" y="27908"/>
                      <a:pt x="70961" y="27813"/>
                      <a:pt x="70581" y="27527"/>
                    </a:cubicBezTo>
                    <a:cubicBezTo>
                      <a:pt x="70199" y="27337"/>
                      <a:pt x="69914" y="26956"/>
                      <a:pt x="69723" y="26479"/>
                    </a:cubicBezTo>
                    <a:cubicBezTo>
                      <a:pt x="69628" y="26003"/>
                      <a:pt x="69533" y="25432"/>
                      <a:pt x="69533" y="24670"/>
                    </a:cubicBezTo>
                    <a:lnTo>
                      <a:pt x="69533" y="18669"/>
                    </a:lnTo>
                    <a:lnTo>
                      <a:pt x="66675" y="18669"/>
                    </a:lnTo>
                    <a:lnTo>
                      <a:pt x="66675" y="15145"/>
                    </a:lnTo>
                    <a:lnTo>
                      <a:pt x="69533" y="15145"/>
                    </a:lnTo>
                    <a:lnTo>
                      <a:pt x="69533" y="11906"/>
                    </a:lnTo>
                    <a:lnTo>
                      <a:pt x="66675" y="11906"/>
                    </a:lnTo>
                    <a:lnTo>
                      <a:pt x="66675" y="8382"/>
                    </a:lnTo>
                    <a:lnTo>
                      <a:pt x="77153" y="8382"/>
                    </a:lnTo>
                    <a:lnTo>
                      <a:pt x="77153" y="11906"/>
                    </a:lnTo>
                    <a:lnTo>
                      <a:pt x="73247" y="11906"/>
                    </a:lnTo>
                    <a:lnTo>
                      <a:pt x="73247" y="15145"/>
                    </a:lnTo>
                    <a:lnTo>
                      <a:pt x="77058" y="15145"/>
                    </a:lnTo>
                    <a:lnTo>
                      <a:pt x="77058" y="15335"/>
                    </a:lnTo>
                    <a:close/>
                    <a:moveTo>
                      <a:pt x="78296" y="12478"/>
                    </a:moveTo>
                    <a:lnTo>
                      <a:pt x="78296" y="381"/>
                    </a:lnTo>
                    <a:lnTo>
                      <a:pt x="93822" y="381"/>
                    </a:lnTo>
                    <a:lnTo>
                      <a:pt x="93822" y="8287"/>
                    </a:lnTo>
                    <a:cubicBezTo>
                      <a:pt x="93822" y="9239"/>
                      <a:pt x="93726" y="10192"/>
                      <a:pt x="93440" y="11049"/>
                    </a:cubicBezTo>
                    <a:cubicBezTo>
                      <a:pt x="93155" y="12002"/>
                      <a:pt x="92202" y="12383"/>
                      <a:pt x="90678" y="12383"/>
                    </a:cubicBezTo>
                    <a:lnTo>
                      <a:pt x="78296" y="12383"/>
                    </a:lnTo>
                    <a:lnTo>
                      <a:pt x="78296" y="12478"/>
                    </a:lnTo>
                    <a:close/>
                    <a:moveTo>
                      <a:pt x="90107" y="3810"/>
                    </a:moveTo>
                    <a:lnTo>
                      <a:pt x="82105" y="3810"/>
                    </a:lnTo>
                    <a:lnTo>
                      <a:pt x="82105" y="9144"/>
                    </a:lnTo>
                    <a:lnTo>
                      <a:pt x="88773" y="9144"/>
                    </a:lnTo>
                    <a:cubicBezTo>
                      <a:pt x="89249" y="9144"/>
                      <a:pt x="89535" y="9049"/>
                      <a:pt x="89726" y="8954"/>
                    </a:cubicBezTo>
                    <a:cubicBezTo>
                      <a:pt x="89916" y="8858"/>
                      <a:pt x="90011" y="8668"/>
                      <a:pt x="90107" y="8477"/>
                    </a:cubicBezTo>
                    <a:cubicBezTo>
                      <a:pt x="90202" y="8287"/>
                      <a:pt x="90202" y="7810"/>
                      <a:pt x="90202" y="6858"/>
                    </a:cubicBezTo>
                    <a:lnTo>
                      <a:pt x="90202" y="3810"/>
                    </a:lnTo>
                    <a:lnTo>
                      <a:pt x="90107" y="3810"/>
                    </a:lnTo>
                    <a:close/>
                    <a:moveTo>
                      <a:pt x="100394" y="24098"/>
                    </a:moveTo>
                    <a:lnTo>
                      <a:pt x="108299" y="24098"/>
                    </a:lnTo>
                    <a:lnTo>
                      <a:pt x="108299" y="0"/>
                    </a:lnTo>
                    <a:lnTo>
                      <a:pt x="112014" y="0"/>
                    </a:lnTo>
                    <a:lnTo>
                      <a:pt x="112014" y="24098"/>
                    </a:lnTo>
                    <a:lnTo>
                      <a:pt x="115253" y="24098"/>
                    </a:lnTo>
                    <a:lnTo>
                      <a:pt x="115253" y="0"/>
                    </a:lnTo>
                    <a:lnTo>
                      <a:pt x="118968" y="0"/>
                    </a:lnTo>
                    <a:lnTo>
                      <a:pt x="118968" y="24098"/>
                    </a:lnTo>
                    <a:lnTo>
                      <a:pt x="127349" y="24098"/>
                    </a:lnTo>
                    <a:lnTo>
                      <a:pt x="127349" y="27718"/>
                    </a:lnTo>
                    <a:lnTo>
                      <a:pt x="100489" y="27718"/>
                    </a:lnTo>
                    <a:lnTo>
                      <a:pt x="100489" y="24098"/>
                    </a:lnTo>
                    <a:lnTo>
                      <a:pt x="100394" y="24098"/>
                    </a:lnTo>
                    <a:close/>
                    <a:moveTo>
                      <a:pt x="100394" y="1429"/>
                    </a:moveTo>
                    <a:lnTo>
                      <a:pt x="101346" y="17621"/>
                    </a:lnTo>
                    <a:cubicBezTo>
                      <a:pt x="101346" y="18098"/>
                      <a:pt x="101441" y="18479"/>
                      <a:pt x="101632" y="18955"/>
                    </a:cubicBezTo>
                    <a:cubicBezTo>
                      <a:pt x="101822" y="19336"/>
                      <a:pt x="102013" y="19717"/>
                      <a:pt x="102204" y="19907"/>
                    </a:cubicBezTo>
                    <a:cubicBezTo>
                      <a:pt x="102394" y="20098"/>
                      <a:pt x="102775" y="20288"/>
                      <a:pt x="103061" y="20383"/>
                    </a:cubicBezTo>
                    <a:cubicBezTo>
                      <a:pt x="103442" y="20479"/>
                      <a:pt x="103823" y="20574"/>
                      <a:pt x="104204" y="20574"/>
                    </a:cubicBezTo>
                    <a:lnTo>
                      <a:pt x="106680" y="20574"/>
                    </a:lnTo>
                    <a:lnTo>
                      <a:pt x="106680" y="17050"/>
                    </a:lnTo>
                    <a:lnTo>
                      <a:pt x="105823" y="17050"/>
                    </a:lnTo>
                    <a:cubicBezTo>
                      <a:pt x="105442" y="17050"/>
                      <a:pt x="105156" y="16954"/>
                      <a:pt x="105061" y="16764"/>
                    </a:cubicBezTo>
                    <a:cubicBezTo>
                      <a:pt x="104966" y="16573"/>
                      <a:pt x="104870" y="16097"/>
                      <a:pt x="104775" y="15431"/>
                    </a:cubicBezTo>
                    <a:lnTo>
                      <a:pt x="104013" y="1429"/>
                    </a:lnTo>
                    <a:lnTo>
                      <a:pt x="100394" y="1429"/>
                    </a:lnTo>
                    <a:lnTo>
                      <a:pt x="100394" y="1429"/>
                    </a:lnTo>
                    <a:close/>
                    <a:moveTo>
                      <a:pt x="126873" y="1238"/>
                    </a:moveTo>
                    <a:lnTo>
                      <a:pt x="123254" y="1238"/>
                    </a:lnTo>
                    <a:lnTo>
                      <a:pt x="122492" y="15145"/>
                    </a:lnTo>
                    <a:cubicBezTo>
                      <a:pt x="122492" y="15907"/>
                      <a:pt x="122301" y="16383"/>
                      <a:pt x="122206" y="16478"/>
                    </a:cubicBezTo>
                    <a:cubicBezTo>
                      <a:pt x="122111" y="16669"/>
                      <a:pt x="121825" y="16764"/>
                      <a:pt x="121444" y="16764"/>
                    </a:cubicBezTo>
                    <a:lnTo>
                      <a:pt x="120587" y="16764"/>
                    </a:lnTo>
                    <a:lnTo>
                      <a:pt x="120587" y="20288"/>
                    </a:lnTo>
                    <a:lnTo>
                      <a:pt x="123063" y="20288"/>
                    </a:lnTo>
                    <a:cubicBezTo>
                      <a:pt x="124396" y="20288"/>
                      <a:pt x="125159" y="19907"/>
                      <a:pt x="125445" y="19241"/>
                    </a:cubicBezTo>
                    <a:cubicBezTo>
                      <a:pt x="125730" y="18479"/>
                      <a:pt x="125825" y="17907"/>
                      <a:pt x="125921" y="17431"/>
                    </a:cubicBezTo>
                    <a:lnTo>
                      <a:pt x="126873" y="1238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pic>
          <p:nvPicPr>
            <p:cNvPr id="579" name="图片 57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5228" y="3367710"/>
              <a:ext cx="731027" cy="290583"/>
            </a:xfrm>
            <a:custGeom>
              <a:avLst/>
              <a:gdLst>
                <a:gd name="connsiteX0" fmla="*/ 383 w 264413"/>
                <a:gd name="connsiteY0" fmla="*/ -29 h 105104"/>
                <a:gd name="connsiteX1" fmla="*/ 264797 w 264413"/>
                <a:gd name="connsiteY1" fmla="*/ -29 h 105104"/>
                <a:gd name="connsiteX2" fmla="*/ 264797 w 264413"/>
                <a:gd name="connsiteY2" fmla="*/ 105076 h 105104"/>
                <a:gd name="connsiteX3" fmla="*/ 383 w 264413"/>
                <a:gd name="connsiteY3" fmla="*/ 105076 h 10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13" h="105104">
                  <a:moveTo>
                    <a:pt x="383" y="-29"/>
                  </a:moveTo>
                  <a:lnTo>
                    <a:pt x="264797" y="-29"/>
                  </a:lnTo>
                  <a:lnTo>
                    <a:pt x="264797" y="105076"/>
                  </a:lnTo>
                  <a:lnTo>
                    <a:pt x="383" y="105076"/>
                  </a:lnTo>
                  <a:close/>
                </a:path>
              </a:pathLst>
            </a:custGeom>
          </p:spPr>
        </p:pic>
        <p:grpSp>
          <p:nvGrpSpPr>
            <p:cNvPr id="580" name="图形 2742"/>
            <p:cNvGrpSpPr/>
            <p:nvPr/>
          </p:nvGrpSpPr>
          <p:grpSpPr>
            <a:xfrm>
              <a:off x="7633337" y="5407221"/>
              <a:ext cx="602780" cy="354497"/>
              <a:chOff x="11222450" y="4140691"/>
              <a:chExt cx="218026" cy="128222"/>
            </a:xfrm>
          </p:grpSpPr>
          <p:grpSp>
            <p:nvGrpSpPr>
              <p:cNvPr id="683" name="图形 2742"/>
              <p:cNvGrpSpPr/>
              <p:nvPr/>
            </p:nvGrpSpPr>
            <p:grpSpPr>
              <a:xfrm>
                <a:off x="11336750" y="4140691"/>
                <a:ext cx="102365" cy="69165"/>
                <a:chOff x="11336750" y="4140691"/>
                <a:chExt cx="102365" cy="69165"/>
              </a:xfrm>
            </p:grpSpPr>
            <p:sp>
              <p:nvSpPr>
                <p:cNvPr id="696" name="任意多边形: 形状 695"/>
                <p:cNvSpPr/>
                <p:nvPr/>
              </p:nvSpPr>
              <p:spPr>
                <a:xfrm>
                  <a:off x="11350656" y="4158898"/>
                  <a:ext cx="18097" cy="18099"/>
                </a:xfrm>
                <a:custGeom>
                  <a:avLst/>
                  <a:gdLst>
                    <a:gd name="connsiteX0" fmla="*/ 18098 w 18097"/>
                    <a:gd name="connsiteY0" fmla="*/ 9050 h 18099"/>
                    <a:gd name="connsiteX1" fmla="*/ 9049 w 18097"/>
                    <a:gd name="connsiteY1" fmla="*/ 18099 h 18099"/>
                    <a:gd name="connsiteX2" fmla="*/ 0 w 18097"/>
                    <a:gd name="connsiteY2" fmla="*/ 9050 h 18099"/>
                    <a:gd name="connsiteX3" fmla="*/ 9049 w 18097"/>
                    <a:gd name="connsiteY3" fmla="*/ 2 h 18099"/>
                    <a:gd name="connsiteX4" fmla="*/ 18098 w 18097"/>
                    <a:gd name="connsiteY4" fmla="*/ 9050 h 18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97" h="18099">
                      <a:moveTo>
                        <a:pt x="18098" y="9050"/>
                      </a:moveTo>
                      <a:cubicBezTo>
                        <a:pt x="18098" y="14099"/>
                        <a:pt x="14002" y="18099"/>
                        <a:pt x="9049" y="18099"/>
                      </a:cubicBezTo>
                      <a:cubicBezTo>
                        <a:pt x="4001" y="18099"/>
                        <a:pt x="0" y="14003"/>
                        <a:pt x="0" y="9050"/>
                      </a:cubicBezTo>
                      <a:cubicBezTo>
                        <a:pt x="0" y="4002"/>
                        <a:pt x="4096" y="2"/>
                        <a:pt x="9049" y="2"/>
                      </a:cubicBezTo>
                      <a:cubicBezTo>
                        <a:pt x="14097" y="-94"/>
                        <a:pt x="18098" y="4002"/>
                        <a:pt x="18098" y="9050"/>
                      </a:cubicBezTo>
                      <a:close/>
                    </a:path>
                  </a:pathLst>
                </a:custGeom>
                <a:gradFill>
                  <a:gsLst>
                    <a:gs pos="7510">
                      <a:srgbClr val="651115"/>
                    </a:gs>
                    <a:gs pos="100000">
                      <a:srgbClr val="D15C37"/>
                    </a:gs>
                  </a:gsLst>
                  <a:lin ang="5005035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7" name="任意多边形: 形状 696"/>
                <p:cNvSpPr/>
                <p:nvPr/>
              </p:nvSpPr>
              <p:spPr>
                <a:xfrm>
                  <a:off x="11336750" y="4181474"/>
                  <a:ext cx="26860" cy="26860"/>
                </a:xfrm>
                <a:custGeom>
                  <a:avLst/>
                  <a:gdLst>
                    <a:gd name="connsiteX0" fmla="*/ 26861 w 26860"/>
                    <a:gd name="connsiteY0" fmla="*/ 13430 h 26860"/>
                    <a:gd name="connsiteX1" fmla="*/ 13431 w 26860"/>
                    <a:gd name="connsiteY1" fmla="*/ 26861 h 26860"/>
                    <a:gd name="connsiteX2" fmla="*/ 1 w 26860"/>
                    <a:gd name="connsiteY2" fmla="*/ 13430 h 26860"/>
                    <a:gd name="connsiteX3" fmla="*/ 13431 w 26860"/>
                    <a:gd name="connsiteY3" fmla="*/ 0 h 26860"/>
                    <a:gd name="connsiteX4" fmla="*/ 26861 w 26860"/>
                    <a:gd name="connsiteY4" fmla="*/ 1343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60" h="26860">
                      <a:moveTo>
                        <a:pt x="26861" y="13430"/>
                      </a:moveTo>
                      <a:cubicBezTo>
                        <a:pt x="26861" y="20848"/>
                        <a:pt x="20848" y="26861"/>
                        <a:pt x="13431" y="26861"/>
                      </a:cubicBezTo>
                      <a:cubicBezTo>
                        <a:pt x="6013" y="26861"/>
                        <a:pt x="1" y="20848"/>
                        <a:pt x="1" y="13430"/>
                      </a:cubicBezTo>
                      <a:cubicBezTo>
                        <a:pt x="1" y="6013"/>
                        <a:pt x="6014" y="0"/>
                        <a:pt x="13431" y="0"/>
                      </a:cubicBezTo>
                      <a:cubicBezTo>
                        <a:pt x="20848" y="0"/>
                        <a:pt x="26861" y="6013"/>
                        <a:pt x="26861" y="13430"/>
                      </a:cubicBezTo>
                      <a:close/>
                    </a:path>
                  </a:pathLst>
                </a:custGeom>
                <a:gradFill>
                  <a:gsLst>
                    <a:gs pos="7510">
                      <a:srgbClr val="651115"/>
                    </a:gs>
                    <a:gs pos="100000">
                      <a:srgbClr val="D15C37"/>
                    </a:gs>
                  </a:gsLst>
                  <a:lin ang="1768627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8" name="任意多边形: 形状 697"/>
                <p:cNvSpPr/>
                <p:nvPr/>
              </p:nvSpPr>
              <p:spPr>
                <a:xfrm>
                  <a:off x="11401654" y="4140691"/>
                  <a:ext cx="37461" cy="69165"/>
                </a:xfrm>
                <a:custGeom>
                  <a:avLst/>
                  <a:gdLst>
                    <a:gd name="connsiteX0" fmla="*/ 1009 w 37461"/>
                    <a:gd name="connsiteY0" fmla="*/ 49165 h 69165"/>
                    <a:gd name="connsiteX1" fmla="*/ 17678 w 37461"/>
                    <a:gd name="connsiteY1" fmla="*/ 6493 h 69165"/>
                    <a:gd name="connsiteX2" fmla="*/ 29584 w 37461"/>
                    <a:gd name="connsiteY2" fmla="*/ 302 h 69165"/>
                    <a:gd name="connsiteX3" fmla="*/ 29584 w 37461"/>
                    <a:gd name="connsiteY3" fmla="*/ 302 h 69165"/>
                    <a:gd name="connsiteX4" fmla="*/ 37299 w 37461"/>
                    <a:gd name="connsiteY4" fmla="*/ 12113 h 69165"/>
                    <a:gd name="connsiteX5" fmla="*/ 29108 w 37461"/>
                    <a:gd name="connsiteY5" fmla="*/ 57166 h 69165"/>
                    <a:gd name="connsiteX6" fmla="*/ 10629 w 37461"/>
                    <a:gd name="connsiteY6" fmla="*/ 68596 h 69165"/>
                    <a:gd name="connsiteX7" fmla="*/ 10629 w 37461"/>
                    <a:gd name="connsiteY7" fmla="*/ 68596 h 69165"/>
                    <a:gd name="connsiteX8" fmla="*/ 1009 w 37461"/>
                    <a:gd name="connsiteY8" fmla="*/ 49165 h 69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61" h="69165">
                      <a:moveTo>
                        <a:pt x="1009" y="49165"/>
                      </a:moveTo>
                      <a:lnTo>
                        <a:pt x="17678" y="6493"/>
                      </a:lnTo>
                      <a:cubicBezTo>
                        <a:pt x="19487" y="1731"/>
                        <a:pt x="24631" y="-936"/>
                        <a:pt x="29584" y="302"/>
                      </a:cubicBezTo>
                      <a:lnTo>
                        <a:pt x="29584" y="302"/>
                      </a:lnTo>
                      <a:cubicBezTo>
                        <a:pt x="34918" y="1540"/>
                        <a:pt x="38251" y="6779"/>
                        <a:pt x="37299" y="12113"/>
                      </a:cubicBezTo>
                      <a:lnTo>
                        <a:pt x="29108" y="57166"/>
                      </a:lnTo>
                      <a:cubicBezTo>
                        <a:pt x="27583" y="65644"/>
                        <a:pt x="19011" y="70978"/>
                        <a:pt x="10629" y="68596"/>
                      </a:cubicBezTo>
                      <a:lnTo>
                        <a:pt x="10629" y="68596"/>
                      </a:lnTo>
                      <a:cubicBezTo>
                        <a:pt x="2342" y="66120"/>
                        <a:pt x="-2135" y="57166"/>
                        <a:pt x="1009" y="49165"/>
                      </a:cubicBezTo>
                      <a:close/>
                    </a:path>
                  </a:pathLst>
                </a:custGeom>
                <a:gradFill>
                  <a:gsLst>
                    <a:gs pos="7510">
                      <a:srgbClr val="902222"/>
                    </a:gs>
                    <a:gs pos="100000">
                      <a:srgbClr val="E6953F"/>
                    </a:gs>
                  </a:gsLst>
                  <a:lin ang="11493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9" name="任意多边形: 形状 698"/>
                <p:cNvSpPr/>
                <p:nvPr/>
              </p:nvSpPr>
              <p:spPr>
                <a:xfrm>
                  <a:off x="11367801" y="4148613"/>
                  <a:ext cx="35528" cy="60959"/>
                </a:xfrm>
                <a:custGeom>
                  <a:avLst/>
                  <a:gdLst>
                    <a:gd name="connsiteX0" fmla="*/ 27051 w 35528"/>
                    <a:gd name="connsiteY0" fmla="*/ 31909 h 60959"/>
                    <a:gd name="connsiteX1" fmla="*/ 29719 w 35528"/>
                    <a:gd name="connsiteY1" fmla="*/ 21812 h 60959"/>
                    <a:gd name="connsiteX2" fmla="*/ 32290 w 35528"/>
                    <a:gd name="connsiteY2" fmla="*/ 18859 h 60959"/>
                    <a:gd name="connsiteX3" fmla="*/ 35529 w 35528"/>
                    <a:gd name="connsiteY3" fmla="*/ 11049 h 60959"/>
                    <a:gd name="connsiteX4" fmla="*/ 24479 w 35528"/>
                    <a:gd name="connsiteY4" fmla="*/ 0 h 60959"/>
                    <a:gd name="connsiteX5" fmla="*/ 13431 w 35528"/>
                    <a:gd name="connsiteY5" fmla="*/ 11049 h 60959"/>
                    <a:gd name="connsiteX6" fmla="*/ 13716 w 35528"/>
                    <a:gd name="connsiteY6" fmla="*/ 13621 h 60959"/>
                    <a:gd name="connsiteX7" fmla="*/ 14478 w 35528"/>
                    <a:gd name="connsiteY7" fmla="*/ 17526 h 60959"/>
                    <a:gd name="connsiteX8" fmla="*/ 11335 w 35528"/>
                    <a:gd name="connsiteY8" fmla="*/ 28670 h 60959"/>
                    <a:gd name="connsiteX9" fmla="*/ 5144 w 35528"/>
                    <a:gd name="connsiteY9" fmla="*/ 34766 h 60959"/>
                    <a:gd name="connsiteX10" fmla="*/ 3810 w 35528"/>
                    <a:gd name="connsiteY10" fmla="*/ 36100 h 60959"/>
                    <a:gd name="connsiteX11" fmla="*/ 3048 w 35528"/>
                    <a:gd name="connsiteY11" fmla="*/ 36957 h 60959"/>
                    <a:gd name="connsiteX12" fmla="*/ 0 w 35528"/>
                    <a:gd name="connsiteY12" fmla="*/ 46006 h 60959"/>
                    <a:gd name="connsiteX13" fmla="*/ 14954 w 35528"/>
                    <a:gd name="connsiteY13" fmla="*/ 60960 h 60959"/>
                    <a:gd name="connsiteX14" fmla="*/ 29909 w 35528"/>
                    <a:gd name="connsiteY14" fmla="*/ 46006 h 60959"/>
                    <a:gd name="connsiteX15" fmla="*/ 28956 w 35528"/>
                    <a:gd name="connsiteY15" fmla="*/ 40386 h 60959"/>
                    <a:gd name="connsiteX16" fmla="*/ 27051 w 35528"/>
                    <a:gd name="connsiteY16" fmla="*/ 31909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528" h="60959">
                      <a:moveTo>
                        <a:pt x="27051" y="31909"/>
                      </a:moveTo>
                      <a:cubicBezTo>
                        <a:pt x="26289" y="28289"/>
                        <a:pt x="27337" y="24575"/>
                        <a:pt x="29719" y="21812"/>
                      </a:cubicBezTo>
                      <a:lnTo>
                        <a:pt x="32290" y="18859"/>
                      </a:lnTo>
                      <a:cubicBezTo>
                        <a:pt x="34290" y="16859"/>
                        <a:pt x="35529" y="14097"/>
                        <a:pt x="35529" y="11049"/>
                      </a:cubicBezTo>
                      <a:cubicBezTo>
                        <a:pt x="35529" y="4953"/>
                        <a:pt x="30575" y="0"/>
                        <a:pt x="24479" y="0"/>
                      </a:cubicBezTo>
                      <a:cubicBezTo>
                        <a:pt x="18384" y="0"/>
                        <a:pt x="13431" y="4953"/>
                        <a:pt x="13431" y="11049"/>
                      </a:cubicBezTo>
                      <a:cubicBezTo>
                        <a:pt x="13431" y="11906"/>
                        <a:pt x="13526" y="12763"/>
                        <a:pt x="13716" y="13621"/>
                      </a:cubicBezTo>
                      <a:lnTo>
                        <a:pt x="14478" y="17526"/>
                      </a:lnTo>
                      <a:cubicBezTo>
                        <a:pt x="15431" y="21526"/>
                        <a:pt x="14193" y="25717"/>
                        <a:pt x="11335" y="28670"/>
                      </a:cubicBezTo>
                      <a:lnTo>
                        <a:pt x="5144" y="34766"/>
                      </a:lnTo>
                      <a:cubicBezTo>
                        <a:pt x="4668" y="35147"/>
                        <a:pt x="4191" y="35623"/>
                        <a:pt x="3810" y="36100"/>
                      </a:cubicBezTo>
                      <a:lnTo>
                        <a:pt x="3048" y="36957"/>
                      </a:lnTo>
                      <a:cubicBezTo>
                        <a:pt x="1144" y="39433"/>
                        <a:pt x="0" y="42577"/>
                        <a:pt x="0" y="46006"/>
                      </a:cubicBezTo>
                      <a:cubicBezTo>
                        <a:pt x="0" y="54292"/>
                        <a:pt x="6668" y="60960"/>
                        <a:pt x="14954" y="60960"/>
                      </a:cubicBezTo>
                      <a:cubicBezTo>
                        <a:pt x="23241" y="60960"/>
                        <a:pt x="29909" y="54292"/>
                        <a:pt x="29909" y="46006"/>
                      </a:cubicBezTo>
                      <a:cubicBezTo>
                        <a:pt x="29909" y="43910"/>
                        <a:pt x="29813" y="42196"/>
                        <a:pt x="28956" y="40386"/>
                      </a:cubicBezTo>
                      <a:lnTo>
                        <a:pt x="27051" y="31909"/>
                      </a:lnTo>
                      <a:close/>
                    </a:path>
                  </a:pathLst>
                </a:custGeom>
                <a:gradFill>
                  <a:gsLst>
                    <a:gs pos="7510">
                      <a:srgbClr val="902222"/>
                    </a:gs>
                    <a:gs pos="100000">
                      <a:srgbClr val="E6953F"/>
                    </a:gs>
                  </a:gsLst>
                  <a:lin ang="1217739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684" name="图形 2742"/>
              <p:cNvGrpSpPr/>
              <p:nvPr/>
            </p:nvGrpSpPr>
            <p:grpSpPr>
              <a:xfrm>
                <a:off x="11222450" y="4219860"/>
                <a:ext cx="218026" cy="49053"/>
                <a:chOff x="11222450" y="4219860"/>
                <a:chExt cx="218026" cy="49053"/>
              </a:xfrm>
              <a:solidFill>
                <a:srgbClr val="40423B"/>
              </a:solidFill>
            </p:grpSpPr>
            <p:sp>
              <p:nvSpPr>
                <p:cNvPr id="685" name="任意多边形: 形状 684"/>
                <p:cNvSpPr/>
                <p:nvPr/>
              </p:nvSpPr>
              <p:spPr>
                <a:xfrm>
                  <a:off x="11222450" y="4220241"/>
                  <a:ext cx="19716" cy="38195"/>
                </a:xfrm>
                <a:custGeom>
                  <a:avLst/>
                  <a:gdLst>
                    <a:gd name="connsiteX0" fmla="*/ 18573 w 19716"/>
                    <a:gd name="connsiteY0" fmla="*/ 33718 h 38195"/>
                    <a:gd name="connsiteX1" fmla="*/ 15526 w 19716"/>
                    <a:gd name="connsiteY1" fmla="*/ 36576 h 38195"/>
                    <a:gd name="connsiteX2" fmla="*/ 12096 w 19716"/>
                    <a:gd name="connsiteY2" fmla="*/ 37814 h 38195"/>
                    <a:gd name="connsiteX3" fmla="*/ 8382 w 19716"/>
                    <a:gd name="connsiteY3" fmla="*/ 38195 h 38195"/>
                    <a:gd name="connsiteX4" fmla="*/ 2953 w 19716"/>
                    <a:gd name="connsiteY4" fmla="*/ 37814 h 38195"/>
                    <a:gd name="connsiteX5" fmla="*/ 0 w 19716"/>
                    <a:gd name="connsiteY5" fmla="*/ 37528 h 38195"/>
                    <a:gd name="connsiteX6" fmla="*/ 0 w 19716"/>
                    <a:gd name="connsiteY6" fmla="*/ 0 h 38195"/>
                    <a:gd name="connsiteX7" fmla="*/ 4857 w 19716"/>
                    <a:gd name="connsiteY7" fmla="*/ 0 h 38195"/>
                    <a:gd name="connsiteX8" fmla="*/ 4857 w 19716"/>
                    <a:gd name="connsiteY8" fmla="*/ 11239 h 38195"/>
                    <a:gd name="connsiteX9" fmla="*/ 10096 w 19716"/>
                    <a:gd name="connsiteY9" fmla="*/ 10192 h 38195"/>
                    <a:gd name="connsiteX10" fmla="*/ 15144 w 19716"/>
                    <a:gd name="connsiteY10" fmla="*/ 11239 h 38195"/>
                    <a:gd name="connsiteX11" fmla="*/ 19717 w 19716"/>
                    <a:gd name="connsiteY11" fmla="*/ 18955 h 38195"/>
                    <a:gd name="connsiteX12" fmla="*/ 19717 w 19716"/>
                    <a:gd name="connsiteY12" fmla="*/ 29051 h 38195"/>
                    <a:gd name="connsiteX13" fmla="*/ 18573 w 19716"/>
                    <a:gd name="connsiteY13" fmla="*/ 33718 h 38195"/>
                    <a:gd name="connsiteX14" fmla="*/ 13430 w 19716"/>
                    <a:gd name="connsiteY14" fmla="*/ 16288 h 38195"/>
                    <a:gd name="connsiteX15" fmla="*/ 9620 w 19716"/>
                    <a:gd name="connsiteY15" fmla="*/ 15049 h 38195"/>
                    <a:gd name="connsiteX16" fmla="*/ 6953 w 19716"/>
                    <a:gd name="connsiteY16" fmla="*/ 15430 h 38195"/>
                    <a:gd name="connsiteX17" fmla="*/ 4857 w 19716"/>
                    <a:gd name="connsiteY17" fmla="*/ 16288 h 38195"/>
                    <a:gd name="connsiteX18" fmla="*/ 4857 w 19716"/>
                    <a:gd name="connsiteY18" fmla="*/ 33338 h 38195"/>
                    <a:gd name="connsiteX19" fmla="*/ 8096 w 19716"/>
                    <a:gd name="connsiteY19" fmla="*/ 33623 h 38195"/>
                    <a:gd name="connsiteX20" fmla="*/ 12954 w 19716"/>
                    <a:gd name="connsiteY20" fmla="*/ 32575 h 38195"/>
                    <a:gd name="connsiteX21" fmla="*/ 14954 w 19716"/>
                    <a:gd name="connsiteY21" fmla="*/ 29242 h 38195"/>
                    <a:gd name="connsiteX22" fmla="*/ 14954 w 19716"/>
                    <a:gd name="connsiteY22" fmla="*/ 20098 h 38195"/>
                    <a:gd name="connsiteX23" fmla="*/ 13430 w 19716"/>
                    <a:gd name="connsiteY23" fmla="*/ 16288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9716" h="38195">
                      <a:moveTo>
                        <a:pt x="18573" y="33718"/>
                      </a:moveTo>
                      <a:cubicBezTo>
                        <a:pt x="17812" y="34957"/>
                        <a:pt x="16764" y="35909"/>
                        <a:pt x="15526" y="36576"/>
                      </a:cubicBezTo>
                      <a:cubicBezTo>
                        <a:pt x="14382" y="37147"/>
                        <a:pt x="13239" y="37528"/>
                        <a:pt x="12096" y="37814"/>
                      </a:cubicBezTo>
                      <a:cubicBezTo>
                        <a:pt x="10953" y="38100"/>
                        <a:pt x="9715" y="38195"/>
                        <a:pt x="8382" y="38195"/>
                      </a:cubicBezTo>
                      <a:cubicBezTo>
                        <a:pt x="7048" y="38195"/>
                        <a:pt x="5239" y="38100"/>
                        <a:pt x="2953" y="37814"/>
                      </a:cubicBezTo>
                      <a:lnTo>
                        <a:pt x="0" y="37528"/>
                      </a:lnTo>
                      <a:lnTo>
                        <a:pt x="0" y="0"/>
                      </a:lnTo>
                      <a:lnTo>
                        <a:pt x="4857" y="0"/>
                      </a:lnTo>
                      <a:lnTo>
                        <a:pt x="4857" y="11239"/>
                      </a:lnTo>
                      <a:cubicBezTo>
                        <a:pt x="6477" y="10573"/>
                        <a:pt x="8191" y="10192"/>
                        <a:pt x="10096" y="10192"/>
                      </a:cubicBezTo>
                      <a:cubicBezTo>
                        <a:pt x="11906" y="10192"/>
                        <a:pt x="13621" y="10573"/>
                        <a:pt x="15144" y="11239"/>
                      </a:cubicBezTo>
                      <a:cubicBezTo>
                        <a:pt x="18192" y="12668"/>
                        <a:pt x="19717" y="15240"/>
                        <a:pt x="19717" y="18955"/>
                      </a:cubicBezTo>
                      <a:lnTo>
                        <a:pt x="19717" y="29051"/>
                      </a:lnTo>
                      <a:cubicBezTo>
                        <a:pt x="19717" y="30956"/>
                        <a:pt x="19335" y="32480"/>
                        <a:pt x="18573" y="33718"/>
                      </a:cubicBezTo>
                      <a:close/>
                      <a:moveTo>
                        <a:pt x="13430" y="16288"/>
                      </a:moveTo>
                      <a:cubicBezTo>
                        <a:pt x="12382" y="15526"/>
                        <a:pt x="11144" y="15049"/>
                        <a:pt x="9620" y="15049"/>
                      </a:cubicBezTo>
                      <a:cubicBezTo>
                        <a:pt x="8763" y="15049"/>
                        <a:pt x="7811" y="15145"/>
                        <a:pt x="6953" y="15430"/>
                      </a:cubicBezTo>
                      <a:cubicBezTo>
                        <a:pt x="6096" y="15621"/>
                        <a:pt x="5429" y="16002"/>
                        <a:pt x="4857" y="16288"/>
                      </a:cubicBezTo>
                      <a:lnTo>
                        <a:pt x="4857" y="33338"/>
                      </a:lnTo>
                      <a:cubicBezTo>
                        <a:pt x="5810" y="33528"/>
                        <a:pt x="6858" y="33623"/>
                        <a:pt x="8096" y="33623"/>
                      </a:cubicBezTo>
                      <a:cubicBezTo>
                        <a:pt x="10001" y="33623"/>
                        <a:pt x="11620" y="33242"/>
                        <a:pt x="12954" y="32575"/>
                      </a:cubicBezTo>
                      <a:cubicBezTo>
                        <a:pt x="14288" y="31909"/>
                        <a:pt x="14954" y="30766"/>
                        <a:pt x="14954" y="29242"/>
                      </a:cubicBezTo>
                      <a:lnTo>
                        <a:pt x="14954" y="20098"/>
                      </a:lnTo>
                      <a:cubicBezTo>
                        <a:pt x="14954" y="18383"/>
                        <a:pt x="14382" y="17050"/>
                        <a:pt x="13430" y="16288"/>
                      </a:cubicBez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86" name="任意多边形: 形状 685"/>
                <p:cNvSpPr/>
                <p:nvPr/>
              </p:nvSpPr>
              <p:spPr>
                <a:xfrm>
                  <a:off x="11247596" y="4220241"/>
                  <a:ext cx="19716" cy="37623"/>
                </a:xfrm>
                <a:custGeom>
                  <a:avLst/>
                  <a:gdLst>
                    <a:gd name="connsiteX0" fmla="*/ 14859 w 19716"/>
                    <a:gd name="connsiteY0" fmla="*/ 20383 h 37623"/>
                    <a:gd name="connsiteX1" fmla="*/ 13431 w 19716"/>
                    <a:gd name="connsiteY1" fmla="*/ 16097 h 37623"/>
                    <a:gd name="connsiteX2" fmla="*/ 9620 w 19716"/>
                    <a:gd name="connsiteY2" fmla="*/ 14764 h 37623"/>
                    <a:gd name="connsiteX3" fmla="*/ 7049 w 19716"/>
                    <a:gd name="connsiteY3" fmla="*/ 15145 h 37623"/>
                    <a:gd name="connsiteX4" fmla="*/ 4858 w 19716"/>
                    <a:gd name="connsiteY4" fmla="*/ 16002 h 37623"/>
                    <a:gd name="connsiteX5" fmla="*/ 4858 w 19716"/>
                    <a:gd name="connsiteY5" fmla="*/ 37528 h 37623"/>
                    <a:gd name="connsiteX6" fmla="*/ 0 w 19716"/>
                    <a:gd name="connsiteY6" fmla="*/ 37528 h 37623"/>
                    <a:gd name="connsiteX7" fmla="*/ 0 w 19716"/>
                    <a:gd name="connsiteY7" fmla="*/ 0 h 37623"/>
                    <a:gd name="connsiteX8" fmla="*/ 4858 w 19716"/>
                    <a:gd name="connsiteY8" fmla="*/ 0 h 37623"/>
                    <a:gd name="connsiteX9" fmla="*/ 4858 w 19716"/>
                    <a:gd name="connsiteY9" fmla="*/ 11335 h 37623"/>
                    <a:gd name="connsiteX10" fmla="*/ 7144 w 19716"/>
                    <a:gd name="connsiteY10" fmla="*/ 10573 h 37623"/>
                    <a:gd name="connsiteX11" fmla="*/ 10096 w 19716"/>
                    <a:gd name="connsiteY11" fmla="*/ 10287 h 37623"/>
                    <a:gd name="connsiteX12" fmla="*/ 15145 w 19716"/>
                    <a:gd name="connsiteY12" fmla="*/ 11335 h 37623"/>
                    <a:gd name="connsiteX13" fmla="*/ 18479 w 19716"/>
                    <a:gd name="connsiteY13" fmla="*/ 14192 h 37623"/>
                    <a:gd name="connsiteX14" fmla="*/ 19717 w 19716"/>
                    <a:gd name="connsiteY14" fmla="*/ 19050 h 37623"/>
                    <a:gd name="connsiteX15" fmla="*/ 19717 w 19716"/>
                    <a:gd name="connsiteY15" fmla="*/ 37624 h 37623"/>
                    <a:gd name="connsiteX16" fmla="*/ 14859 w 19716"/>
                    <a:gd name="connsiteY16" fmla="*/ 37624 h 37623"/>
                    <a:gd name="connsiteX17" fmla="*/ 14859 w 19716"/>
                    <a:gd name="connsiteY17" fmla="*/ 20383 h 3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716" h="37623">
                      <a:moveTo>
                        <a:pt x="14859" y="20383"/>
                      </a:moveTo>
                      <a:cubicBezTo>
                        <a:pt x="14859" y="18383"/>
                        <a:pt x="14383" y="16954"/>
                        <a:pt x="13431" y="16097"/>
                      </a:cubicBezTo>
                      <a:cubicBezTo>
                        <a:pt x="12478" y="15240"/>
                        <a:pt x="11145" y="14764"/>
                        <a:pt x="9620" y="14764"/>
                      </a:cubicBezTo>
                      <a:cubicBezTo>
                        <a:pt x="8763" y="14764"/>
                        <a:pt x="7906" y="14859"/>
                        <a:pt x="7049" y="15145"/>
                      </a:cubicBezTo>
                      <a:cubicBezTo>
                        <a:pt x="6191" y="15335"/>
                        <a:pt x="5429" y="15716"/>
                        <a:pt x="4858" y="16002"/>
                      </a:cubicBezTo>
                      <a:lnTo>
                        <a:pt x="4858" y="37528"/>
                      </a:lnTo>
                      <a:lnTo>
                        <a:pt x="0" y="37528"/>
                      </a:lnTo>
                      <a:lnTo>
                        <a:pt x="0" y="0"/>
                      </a:lnTo>
                      <a:lnTo>
                        <a:pt x="4858" y="0"/>
                      </a:lnTo>
                      <a:lnTo>
                        <a:pt x="4858" y="11335"/>
                      </a:lnTo>
                      <a:cubicBezTo>
                        <a:pt x="5429" y="11049"/>
                        <a:pt x="6287" y="10763"/>
                        <a:pt x="7144" y="10573"/>
                      </a:cubicBezTo>
                      <a:cubicBezTo>
                        <a:pt x="8001" y="10382"/>
                        <a:pt x="9049" y="10287"/>
                        <a:pt x="10096" y="10287"/>
                      </a:cubicBezTo>
                      <a:cubicBezTo>
                        <a:pt x="12002" y="10287"/>
                        <a:pt x="13621" y="10668"/>
                        <a:pt x="15145" y="11335"/>
                      </a:cubicBezTo>
                      <a:cubicBezTo>
                        <a:pt x="16574" y="12001"/>
                        <a:pt x="17717" y="12954"/>
                        <a:pt x="18479" y="14192"/>
                      </a:cubicBezTo>
                      <a:cubicBezTo>
                        <a:pt x="19241" y="15430"/>
                        <a:pt x="19717" y="17145"/>
                        <a:pt x="19717" y="19050"/>
                      </a:cubicBezTo>
                      <a:lnTo>
                        <a:pt x="19717" y="37624"/>
                      </a:lnTo>
                      <a:lnTo>
                        <a:pt x="14859" y="37624"/>
                      </a:lnTo>
                      <a:lnTo>
                        <a:pt x="14859" y="20383"/>
                      </a:ln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87" name="任意多边形: 形状 686"/>
                <p:cNvSpPr/>
                <p:nvPr/>
              </p:nvSpPr>
              <p:spPr>
                <a:xfrm>
                  <a:off x="11274647" y="4230528"/>
                  <a:ext cx="20288" cy="38385"/>
                </a:xfrm>
                <a:custGeom>
                  <a:avLst/>
                  <a:gdLst>
                    <a:gd name="connsiteX0" fmla="*/ 95 w 20288"/>
                    <a:gd name="connsiteY0" fmla="*/ 476 h 38385"/>
                    <a:gd name="connsiteX1" fmla="*/ 4763 w 20288"/>
                    <a:gd name="connsiteY1" fmla="*/ 476 h 38385"/>
                    <a:gd name="connsiteX2" fmla="*/ 4858 w 20288"/>
                    <a:gd name="connsiteY2" fmla="*/ 1619 h 38385"/>
                    <a:gd name="connsiteX3" fmla="*/ 7144 w 20288"/>
                    <a:gd name="connsiteY3" fmla="*/ 476 h 38385"/>
                    <a:gd name="connsiteX4" fmla="*/ 10096 w 20288"/>
                    <a:gd name="connsiteY4" fmla="*/ 0 h 38385"/>
                    <a:gd name="connsiteX5" fmla="*/ 17716 w 20288"/>
                    <a:gd name="connsiteY5" fmla="*/ 2858 h 38385"/>
                    <a:gd name="connsiteX6" fmla="*/ 20288 w 20288"/>
                    <a:gd name="connsiteY6" fmla="*/ 10382 h 38385"/>
                    <a:gd name="connsiteX7" fmla="*/ 20288 w 20288"/>
                    <a:gd name="connsiteY7" fmla="*/ 17812 h 38385"/>
                    <a:gd name="connsiteX8" fmla="*/ 17526 w 20288"/>
                    <a:gd name="connsiteY8" fmla="*/ 25241 h 38385"/>
                    <a:gd name="connsiteX9" fmla="*/ 10287 w 20288"/>
                    <a:gd name="connsiteY9" fmla="*/ 27813 h 38385"/>
                    <a:gd name="connsiteX10" fmla="*/ 7144 w 20288"/>
                    <a:gd name="connsiteY10" fmla="*/ 27432 h 38385"/>
                    <a:gd name="connsiteX11" fmla="*/ 4858 w 20288"/>
                    <a:gd name="connsiteY11" fmla="*/ 26289 h 38385"/>
                    <a:gd name="connsiteX12" fmla="*/ 4858 w 20288"/>
                    <a:gd name="connsiteY12" fmla="*/ 37243 h 38385"/>
                    <a:gd name="connsiteX13" fmla="*/ 0 w 20288"/>
                    <a:gd name="connsiteY13" fmla="*/ 38386 h 38385"/>
                    <a:gd name="connsiteX14" fmla="*/ 0 w 20288"/>
                    <a:gd name="connsiteY14" fmla="*/ 476 h 38385"/>
                    <a:gd name="connsiteX15" fmla="*/ 14097 w 20288"/>
                    <a:gd name="connsiteY15" fmla="*/ 6096 h 38385"/>
                    <a:gd name="connsiteX16" fmla="*/ 10383 w 20288"/>
                    <a:gd name="connsiteY16" fmla="*/ 4763 h 38385"/>
                    <a:gd name="connsiteX17" fmla="*/ 6572 w 20288"/>
                    <a:gd name="connsiteY17" fmla="*/ 6096 h 38385"/>
                    <a:gd name="connsiteX18" fmla="*/ 5048 w 20288"/>
                    <a:gd name="connsiteY18" fmla="*/ 9906 h 38385"/>
                    <a:gd name="connsiteX19" fmla="*/ 5048 w 20288"/>
                    <a:gd name="connsiteY19" fmla="*/ 17621 h 38385"/>
                    <a:gd name="connsiteX20" fmla="*/ 6382 w 20288"/>
                    <a:gd name="connsiteY20" fmla="*/ 21622 h 38385"/>
                    <a:gd name="connsiteX21" fmla="*/ 10383 w 20288"/>
                    <a:gd name="connsiteY21" fmla="*/ 23051 h 38385"/>
                    <a:gd name="connsiteX22" fmla="*/ 14192 w 20288"/>
                    <a:gd name="connsiteY22" fmla="*/ 21622 h 38385"/>
                    <a:gd name="connsiteX23" fmla="*/ 15430 w 20288"/>
                    <a:gd name="connsiteY23" fmla="*/ 17145 h 38385"/>
                    <a:gd name="connsiteX24" fmla="*/ 15430 w 20288"/>
                    <a:gd name="connsiteY24" fmla="*/ 10192 h 38385"/>
                    <a:gd name="connsiteX25" fmla="*/ 14097 w 20288"/>
                    <a:gd name="connsiteY25" fmla="*/ 6096 h 38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0288" h="38385">
                      <a:moveTo>
                        <a:pt x="95" y="476"/>
                      </a:moveTo>
                      <a:lnTo>
                        <a:pt x="4763" y="476"/>
                      </a:lnTo>
                      <a:lnTo>
                        <a:pt x="4858" y="1619"/>
                      </a:lnTo>
                      <a:cubicBezTo>
                        <a:pt x="5429" y="1143"/>
                        <a:pt x="6191" y="762"/>
                        <a:pt x="7144" y="476"/>
                      </a:cubicBezTo>
                      <a:cubicBezTo>
                        <a:pt x="8191" y="191"/>
                        <a:pt x="9144" y="0"/>
                        <a:pt x="10096" y="0"/>
                      </a:cubicBezTo>
                      <a:cubicBezTo>
                        <a:pt x="13430" y="0"/>
                        <a:pt x="15907" y="953"/>
                        <a:pt x="17716" y="2858"/>
                      </a:cubicBezTo>
                      <a:cubicBezTo>
                        <a:pt x="19526" y="4763"/>
                        <a:pt x="20288" y="7239"/>
                        <a:pt x="20288" y="10382"/>
                      </a:cubicBezTo>
                      <a:lnTo>
                        <a:pt x="20288" y="17812"/>
                      </a:lnTo>
                      <a:cubicBezTo>
                        <a:pt x="20288" y="21050"/>
                        <a:pt x="19335" y="23527"/>
                        <a:pt x="17526" y="25241"/>
                      </a:cubicBezTo>
                      <a:cubicBezTo>
                        <a:pt x="15716" y="26956"/>
                        <a:pt x="13335" y="27813"/>
                        <a:pt x="10287" y="27813"/>
                      </a:cubicBezTo>
                      <a:cubicBezTo>
                        <a:pt x="8954" y="27813"/>
                        <a:pt x="7906" y="27718"/>
                        <a:pt x="7144" y="27432"/>
                      </a:cubicBezTo>
                      <a:cubicBezTo>
                        <a:pt x="6382" y="27242"/>
                        <a:pt x="5620" y="26861"/>
                        <a:pt x="4858" y="26289"/>
                      </a:cubicBezTo>
                      <a:lnTo>
                        <a:pt x="4858" y="37243"/>
                      </a:lnTo>
                      <a:lnTo>
                        <a:pt x="0" y="38386"/>
                      </a:lnTo>
                      <a:lnTo>
                        <a:pt x="0" y="476"/>
                      </a:lnTo>
                      <a:close/>
                      <a:moveTo>
                        <a:pt x="14097" y="6096"/>
                      </a:moveTo>
                      <a:cubicBezTo>
                        <a:pt x="13240" y="5144"/>
                        <a:pt x="11906" y="4763"/>
                        <a:pt x="10383" y="4763"/>
                      </a:cubicBezTo>
                      <a:cubicBezTo>
                        <a:pt x="8763" y="4763"/>
                        <a:pt x="7525" y="5239"/>
                        <a:pt x="6572" y="6096"/>
                      </a:cubicBezTo>
                      <a:cubicBezTo>
                        <a:pt x="5620" y="6953"/>
                        <a:pt x="5143" y="8287"/>
                        <a:pt x="5048" y="9906"/>
                      </a:cubicBezTo>
                      <a:lnTo>
                        <a:pt x="5048" y="17621"/>
                      </a:lnTo>
                      <a:cubicBezTo>
                        <a:pt x="5048" y="19336"/>
                        <a:pt x="5525" y="20669"/>
                        <a:pt x="6382" y="21622"/>
                      </a:cubicBezTo>
                      <a:cubicBezTo>
                        <a:pt x="7239" y="22574"/>
                        <a:pt x="8573" y="23051"/>
                        <a:pt x="10383" y="23051"/>
                      </a:cubicBezTo>
                      <a:cubicBezTo>
                        <a:pt x="12097" y="23051"/>
                        <a:pt x="13430" y="22574"/>
                        <a:pt x="14192" y="21622"/>
                      </a:cubicBezTo>
                      <a:cubicBezTo>
                        <a:pt x="15050" y="20669"/>
                        <a:pt x="15430" y="19145"/>
                        <a:pt x="15430" y="17145"/>
                      </a:cubicBezTo>
                      <a:lnTo>
                        <a:pt x="15430" y="10192"/>
                      </a:lnTo>
                      <a:cubicBezTo>
                        <a:pt x="15430" y="8382"/>
                        <a:pt x="14954" y="6953"/>
                        <a:pt x="14097" y="6096"/>
                      </a:cubicBez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88" name="任意多边形: 形状 687"/>
                <p:cNvSpPr/>
                <p:nvPr/>
              </p:nvSpPr>
              <p:spPr>
                <a:xfrm>
                  <a:off x="11301126" y="4220241"/>
                  <a:ext cx="19716" cy="38195"/>
                </a:xfrm>
                <a:custGeom>
                  <a:avLst/>
                  <a:gdLst>
                    <a:gd name="connsiteX0" fmla="*/ 18574 w 19716"/>
                    <a:gd name="connsiteY0" fmla="*/ 33718 h 38195"/>
                    <a:gd name="connsiteX1" fmla="*/ 15526 w 19716"/>
                    <a:gd name="connsiteY1" fmla="*/ 36576 h 38195"/>
                    <a:gd name="connsiteX2" fmla="*/ 12097 w 19716"/>
                    <a:gd name="connsiteY2" fmla="*/ 37814 h 38195"/>
                    <a:gd name="connsiteX3" fmla="*/ 8382 w 19716"/>
                    <a:gd name="connsiteY3" fmla="*/ 38195 h 38195"/>
                    <a:gd name="connsiteX4" fmla="*/ 2953 w 19716"/>
                    <a:gd name="connsiteY4" fmla="*/ 37814 h 38195"/>
                    <a:gd name="connsiteX5" fmla="*/ 0 w 19716"/>
                    <a:gd name="connsiteY5" fmla="*/ 37528 h 38195"/>
                    <a:gd name="connsiteX6" fmla="*/ 0 w 19716"/>
                    <a:gd name="connsiteY6" fmla="*/ 0 h 38195"/>
                    <a:gd name="connsiteX7" fmla="*/ 4858 w 19716"/>
                    <a:gd name="connsiteY7" fmla="*/ 0 h 38195"/>
                    <a:gd name="connsiteX8" fmla="*/ 4858 w 19716"/>
                    <a:gd name="connsiteY8" fmla="*/ 11239 h 38195"/>
                    <a:gd name="connsiteX9" fmla="*/ 10097 w 19716"/>
                    <a:gd name="connsiteY9" fmla="*/ 10192 h 38195"/>
                    <a:gd name="connsiteX10" fmla="*/ 15145 w 19716"/>
                    <a:gd name="connsiteY10" fmla="*/ 11239 h 38195"/>
                    <a:gd name="connsiteX11" fmla="*/ 19717 w 19716"/>
                    <a:gd name="connsiteY11" fmla="*/ 18955 h 38195"/>
                    <a:gd name="connsiteX12" fmla="*/ 19717 w 19716"/>
                    <a:gd name="connsiteY12" fmla="*/ 29051 h 38195"/>
                    <a:gd name="connsiteX13" fmla="*/ 18574 w 19716"/>
                    <a:gd name="connsiteY13" fmla="*/ 33718 h 38195"/>
                    <a:gd name="connsiteX14" fmla="*/ 13335 w 19716"/>
                    <a:gd name="connsiteY14" fmla="*/ 16288 h 38195"/>
                    <a:gd name="connsiteX15" fmla="*/ 9525 w 19716"/>
                    <a:gd name="connsiteY15" fmla="*/ 15049 h 38195"/>
                    <a:gd name="connsiteX16" fmla="*/ 6858 w 19716"/>
                    <a:gd name="connsiteY16" fmla="*/ 15430 h 38195"/>
                    <a:gd name="connsiteX17" fmla="*/ 4763 w 19716"/>
                    <a:gd name="connsiteY17" fmla="*/ 16288 h 38195"/>
                    <a:gd name="connsiteX18" fmla="*/ 4763 w 19716"/>
                    <a:gd name="connsiteY18" fmla="*/ 33338 h 38195"/>
                    <a:gd name="connsiteX19" fmla="*/ 8001 w 19716"/>
                    <a:gd name="connsiteY19" fmla="*/ 33623 h 38195"/>
                    <a:gd name="connsiteX20" fmla="*/ 12859 w 19716"/>
                    <a:gd name="connsiteY20" fmla="*/ 32575 h 38195"/>
                    <a:gd name="connsiteX21" fmla="*/ 14860 w 19716"/>
                    <a:gd name="connsiteY21" fmla="*/ 29242 h 38195"/>
                    <a:gd name="connsiteX22" fmla="*/ 14860 w 19716"/>
                    <a:gd name="connsiteY22" fmla="*/ 20098 h 38195"/>
                    <a:gd name="connsiteX23" fmla="*/ 13335 w 19716"/>
                    <a:gd name="connsiteY23" fmla="*/ 16288 h 3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9716" h="38195">
                      <a:moveTo>
                        <a:pt x="18574" y="33718"/>
                      </a:moveTo>
                      <a:cubicBezTo>
                        <a:pt x="17812" y="34957"/>
                        <a:pt x="16764" y="35909"/>
                        <a:pt x="15526" y="36576"/>
                      </a:cubicBezTo>
                      <a:cubicBezTo>
                        <a:pt x="14383" y="37147"/>
                        <a:pt x="13240" y="37528"/>
                        <a:pt x="12097" y="37814"/>
                      </a:cubicBezTo>
                      <a:cubicBezTo>
                        <a:pt x="10954" y="38100"/>
                        <a:pt x="9716" y="38195"/>
                        <a:pt x="8382" y="38195"/>
                      </a:cubicBezTo>
                      <a:cubicBezTo>
                        <a:pt x="7049" y="38195"/>
                        <a:pt x="5239" y="38100"/>
                        <a:pt x="2953" y="37814"/>
                      </a:cubicBezTo>
                      <a:lnTo>
                        <a:pt x="0" y="37528"/>
                      </a:lnTo>
                      <a:lnTo>
                        <a:pt x="0" y="0"/>
                      </a:lnTo>
                      <a:lnTo>
                        <a:pt x="4858" y="0"/>
                      </a:lnTo>
                      <a:lnTo>
                        <a:pt x="4858" y="11239"/>
                      </a:lnTo>
                      <a:cubicBezTo>
                        <a:pt x="6478" y="10573"/>
                        <a:pt x="8192" y="10192"/>
                        <a:pt x="10097" y="10192"/>
                      </a:cubicBezTo>
                      <a:cubicBezTo>
                        <a:pt x="11906" y="10192"/>
                        <a:pt x="13621" y="10573"/>
                        <a:pt x="15145" y="11239"/>
                      </a:cubicBezTo>
                      <a:cubicBezTo>
                        <a:pt x="18193" y="12668"/>
                        <a:pt x="19717" y="15240"/>
                        <a:pt x="19717" y="18955"/>
                      </a:cubicBezTo>
                      <a:lnTo>
                        <a:pt x="19717" y="29051"/>
                      </a:lnTo>
                      <a:cubicBezTo>
                        <a:pt x="19717" y="30956"/>
                        <a:pt x="19336" y="32480"/>
                        <a:pt x="18574" y="33718"/>
                      </a:cubicBezTo>
                      <a:close/>
                      <a:moveTo>
                        <a:pt x="13335" y="16288"/>
                      </a:moveTo>
                      <a:cubicBezTo>
                        <a:pt x="12288" y="15526"/>
                        <a:pt x="11049" y="15049"/>
                        <a:pt x="9525" y="15049"/>
                      </a:cubicBezTo>
                      <a:cubicBezTo>
                        <a:pt x="8668" y="15049"/>
                        <a:pt x="7716" y="15145"/>
                        <a:pt x="6858" y="15430"/>
                      </a:cubicBezTo>
                      <a:cubicBezTo>
                        <a:pt x="6001" y="15621"/>
                        <a:pt x="5335" y="16002"/>
                        <a:pt x="4763" y="16288"/>
                      </a:cubicBezTo>
                      <a:lnTo>
                        <a:pt x="4763" y="33338"/>
                      </a:lnTo>
                      <a:cubicBezTo>
                        <a:pt x="5715" y="33528"/>
                        <a:pt x="6763" y="33623"/>
                        <a:pt x="8001" y="33623"/>
                      </a:cubicBezTo>
                      <a:cubicBezTo>
                        <a:pt x="9906" y="33623"/>
                        <a:pt x="11525" y="33242"/>
                        <a:pt x="12859" y="32575"/>
                      </a:cubicBezTo>
                      <a:cubicBezTo>
                        <a:pt x="14193" y="31909"/>
                        <a:pt x="14860" y="30766"/>
                        <a:pt x="14860" y="29242"/>
                      </a:cubicBezTo>
                      <a:lnTo>
                        <a:pt x="14860" y="20098"/>
                      </a:lnTo>
                      <a:cubicBezTo>
                        <a:pt x="14860" y="18383"/>
                        <a:pt x="14383" y="17050"/>
                        <a:pt x="13335" y="16288"/>
                      </a:cubicBez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89" name="任意多边形: 形状 688"/>
                <p:cNvSpPr/>
                <p:nvPr/>
              </p:nvSpPr>
              <p:spPr>
                <a:xfrm>
                  <a:off x="11326939" y="4219860"/>
                  <a:ext cx="5333" cy="38004"/>
                </a:xfrm>
                <a:custGeom>
                  <a:avLst/>
                  <a:gdLst>
                    <a:gd name="connsiteX0" fmla="*/ 858 w 5333"/>
                    <a:gd name="connsiteY0" fmla="*/ 4477 h 38004"/>
                    <a:gd name="connsiteX1" fmla="*/ 0 w 5333"/>
                    <a:gd name="connsiteY1" fmla="*/ 2572 h 38004"/>
                    <a:gd name="connsiteX2" fmla="*/ 858 w 5333"/>
                    <a:gd name="connsiteY2" fmla="*/ 762 h 38004"/>
                    <a:gd name="connsiteX3" fmla="*/ 2762 w 5333"/>
                    <a:gd name="connsiteY3" fmla="*/ 0 h 38004"/>
                    <a:gd name="connsiteX4" fmla="*/ 4572 w 5333"/>
                    <a:gd name="connsiteY4" fmla="*/ 762 h 38004"/>
                    <a:gd name="connsiteX5" fmla="*/ 5334 w 5333"/>
                    <a:gd name="connsiteY5" fmla="*/ 2572 h 38004"/>
                    <a:gd name="connsiteX6" fmla="*/ 4572 w 5333"/>
                    <a:gd name="connsiteY6" fmla="*/ 4477 h 38004"/>
                    <a:gd name="connsiteX7" fmla="*/ 2762 w 5333"/>
                    <a:gd name="connsiteY7" fmla="*/ 5334 h 38004"/>
                    <a:gd name="connsiteX8" fmla="*/ 858 w 5333"/>
                    <a:gd name="connsiteY8" fmla="*/ 4477 h 38004"/>
                    <a:gd name="connsiteX9" fmla="*/ 191 w 5333"/>
                    <a:gd name="connsiteY9" fmla="*/ 11144 h 38004"/>
                    <a:gd name="connsiteX10" fmla="*/ 5049 w 5333"/>
                    <a:gd name="connsiteY10" fmla="*/ 11144 h 38004"/>
                    <a:gd name="connsiteX11" fmla="*/ 5049 w 5333"/>
                    <a:gd name="connsiteY11" fmla="*/ 38005 h 38004"/>
                    <a:gd name="connsiteX12" fmla="*/ 191 w 5333"/>
                    <a:gd name="connsiteY12" fmla="*/ 38005 h 38004"/>
                    <a:gd name="connsiteX13" fmla="*/ 191 w 5333"/>
                    <a:gd name="connsiteY13" fmla="*/ 11144 h 38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333" h="38004">
                      <a:moveTo>
                        <a:pt x="858" y="4477"/>
                      </a:moveTo>
                      <a:cubicBezTo>
                        <a:pt x="286" y="3905"/>
                        <a:pt x="0" y="3334"/>
                        <a:pt x="0" y="2572"/>
                      </a:cubicBezTo>
                      <a:cubicBezTo>
                        <a:pt x="0" y="1905"/>
                        <a:pt x="286" y="1333"/>
                        <a:pt x="858" y="762"/>
                      </a:cubicBezTo>
                      <a:cubicBezTo>
                        <a:pt x="1429" y="191"/>
                        <a:pt x="2000" y="0"/>
                        <a:pt x="2762" y="0"/>
                      </a:cubicBezTo>
                      <a:cubicBezTo>
                        <a:pt x="3524" y="0"/>
                        <a:pt x="4096" y="286"/>
                        <a:pt x="4572" y="762"/>
                      </a:cubicBezTo>
                      <a:cubicBezTo>
                        <a:pt x="5049" y="1238"/>
                        <a:pt x="5334" y="1905"/>
                        <a:pt x="5334" y="2572"/>
                      </a:cubicBezTo>
                      <a:cubicBezTo>
                        <a:pt x="5334" y="3334"/>
                        <a:pt x="5049" y="3905"/>
                        <a:pt x="4572" y="4477"/>
                      </a:cubicBezTo>
                      <a:cubicBezTo>
                        <a:pt x="4000" y="5048"/>
                        <a:pt x="3429" y="5334"/>
                        <a:pt x="2762" y="5334"/>
                      </a:cubicBezTo>
                      <a:cubicBezTo>
                        <a:pt x="2096" y="5239"/>
                        <a:pt x="1429" y="4953"/>
                        <a:pt x="858" y="4477"/>
                      </a:cubicBezTo>
                      <a:close/>
                      <a:moveTo>
                        <a:pt x="191" y="11144"/>
                      </a:moveTo>
                      <a:lnTo>
                        <a:pt x="5049" y="11144"/>
                      </a:lnTo>
                      <a:lnTo>
                        <a:pt x="5049" y="38005"/>
                      </a:lnTo>
                      <a:lnTo>
                        <a:pt x="191" y="38005"/>
                      </a:lnTo>
                      <a:lnTo>
                        <a:pt x="191" y="11144"/>
                      </a:ln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0" name="任意多边形: 形状 689"/>
                <p:cNvSpPr/>
                <p:nvPr/>
              </p:nvSpPr>
              <p:spPr>
                <a:xfrm>
                  <a:off x="11367420" y="4219860"/>
                  <a:ext cx="5333" cy="38004"/>
                </a:xfrm>
                <a:custGeom>
                  <a:avLst/>
                  <a:gdLst>
                    <a:gd name="connsiteX0" fmla="*/ 858 w 5333"/>
                    <a:gd name="connsiteY0" fmla="*/ 4477 h 38004"/>
                    <a:gd name="connsiteX1" fmla="*/ 0 w 5333"/>
                    <a:gd name="connsiteY1" fmla="*/ 2572 h 38004"/>
                    <a:gd name="connsiteX2" fmla="*/ 858 w 5333"/>
                    <a:gd name="connsiteY2" fmla="*/ 762 h 38004"/>
                    <a:gd name="connsiteX3" fmla="*/ 2762 w 5333"/>
                    <a:gd name="connsiteY3" fmla="*/ 0 h 38004"/>
                    <a:gd name="connsiteX4" fmla="*/ 4572 w 5333"/>
                    <a:gd name="connsiteY4" fmla="*/ 762 h 38004"/>
                    <a:gd name="connsiteX5" fmla="*/ 5334 w 5333"/>
                    <a:gd name="connsiteY5" fmla="*/ 2572 h 38004"/>
                    <a:gd name="connsiteX6" fmla="*/ 4572 w 5333"/>
                    <a:gd name="connsiteY6" fmla="*/ 4477 h 38004"/>
                    <a:gd name="connsiteX7" fmla="*/ 2762 w 5333"/>
                    <a:gd name="connsiteY7" fmla="*/ 5334 h 38004"/>
                    <a:gd name="connsiteX8" fmla="*/ 858 w 5333"/>
                    <a:gd name="connsiteY8" fmla="*/ 4477 h 38004"/>
                    <a:gd name="connsiteX9" fmla="*/ 191 w 5333"/>
                    <a:gd name="connsiteY9" fmla="*/ 11144 h 38004"/>
                    <a:gd name="connsiteX10" fmla="*/ 5049 w 5333"/>
                    <a:gd name="connsiteY10" fmla="*/ 11144 h 38004"/>
                    <a:gd name="connsiteX11" fmla="*/ 5049 w 5333"/>
                    <a:gd name="connsiteY11" fmla="*/ 38005 h 38004"/>
                    <a:gd name="connsiteX12" fmla="*/ 191 w 5333"/>
                    <a:gd name="connsiteY12" fmla="*/ 38005 h 38004"/>
                    <a:gd name="connsiteX13" fmla="*/ 191 w 5333"/>
                    <a:gd name="connsiteY13" fmla="*/ 11144 h 38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333" h="38004">
                      <a:moveTo>
                        <a:pt x="858" y="4477"/>
                      </a:moveTo>
                      <a:cubicBezTo>
                        <a:pt x="286" y="3905"/>
                        <a:pt x="0" y="3334"/>
                        <a:pt x="0" y="2572"/>
                      </a:cubicBezTo>
                      <a:cubicBezTo>
                        <a:pt x="0" y="1905"/>
                        <a:pt x="286" y="1333"/>
                        <a:pt x="858" y="762"/>
                      </a:cubicBezTo>
                      <a:cubicBezTo>
                        <a:pt x="1429" y="191"/>
                        <a:pt x="2000" y="0"/>
                        <a:pt x="2762" y="0"/>
                      </a:cubicBezTo>
                      <a:cubicBezTo>
                        <a:pt x="3524" y="0"/>
                        <a:pt x="4096" y="286"/>
                        <a:pt x="4572" y="762"/>
                      </a:cubicBezTo>
                      <a:cubicBezTo>
                        <a:pt x="5049" y="1238"/>
                        <a:pt x="5334" y="1905"/>
                        <a:pt x="5334" y="2572"/>
                      </a:cubicBezTo>
                      <a:cubicBezTo>
                        <a:pt x="5334" y="3334"/>
                        <a:pt x="5049" y="3905"/>
                        <a:pt x="4572" y="4477"/>
                      </a:cubicBezTo>
                      <a:cubicBezTo>
                        <a:pt x="4000" y="5048"/>
                        <a:pt x="3429" y="5334"/>
                        <a:pt x="2762" y="5334"/>
                      </a:cubicBezTo>
                      <a:cubicBezTo>
                        <a:pt x="2096" y="5239"/>
                        <a:pt x="1429" y="4953"/>
                        <a:pt x="858" y="4477"/>
                      </a:cubicBezTo>
                      <a:close/>
                      <a:moveTo>
                        <a:pt x="191" y="11144"/>
                      </a:moveTo>
                      <a:lnTo>
                        <a:pt x="5049" y="11144"/>
                      </a:lnTo>
                      <a:lnTo>
                        <a:pt x="5049" y="38005"/>
                      </a:lnTo>
                      <a:lnTo>
                        <a:pt x="191" y="38005"/>
                      </a:lnTo>
                      <a:lnTo>
                        <a:pt x="191" y="11144"/>
                      </a:ln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1" name="任意多边形: 形状 690"/>
                <p:cNvSpPr/>
                <p:nvPr/>
              </p:nvSpPr>
              <p:spPr>
                <a:xfrm>
                  <a:off x="11379517" y="4220336"/>
                  <a:ext cx="10477" cy="38100"/>
                </a:xfrm>
                <a:custGeom>
                  <a:avLst/>
                  <a:gdLst>
                    <a:gd name="connsiteX0" fmla="*/ 1619 w 10477"/>
                    <a:gd name="connsiteY0" fmla="*/ 35814 h 38100"/>
                    <a:gd name="connsiteX1" fmla="*/ 0 w 10477"/>
                    <a:gd name="connsiteY1" fmla="*/ 30385 h 38100"/>
                    <a:gd name="connsiteX2" fmla="*/ 0 w 10477"/>
                    <a:gd name="connsiteY2" fmla="*/ 0 h 38100"/>
                    <a:gd name="connsiteX3" fmla="*/ 4953 w 10477"/>
                    <a:gd name="connsiteY3" fmla="*/ 0 h 38100"/>
                    <a:gd name="connsiteX4" fmla="*/ 4953 w 10477"/>
                    <a:gd name="connsiteY4" fmla="*/ 10668 h 38100"/>
                    <a:gd name="connsiteX5" fmla="*/ 10477 w 10477"/>
                    <a:gd name="connsiteY5" fmla="*/ 10668 h 38100"/>
                    <a:gd name="connsiteX6" fmla="*/ 9239 w 10477"/>
                    <a:gd name="connsiteY6" fmla="*/ 15240 h 38100"/>
                    <a:gd name="connsiteX7" fmla="*/ 4953 w 10477"/>
                    <a:gd name="connsiteY7" fmla="*/ 15240 h 38100"/>
                    <a:gd name="connsiteX8" fmla="*/ 4953 w 10477"/>
                    <a:gd name="connsiteY8" fmla="*/ 30385 h 38100"/>
                    <a:gd name="connsiteX9" fmla="*/ 5905 w 10477"/>
                    <a:gd name="connsiteY9" fmla="*/ 33147 h 38100"/>
                    <a:gd name="connsiteX10" fmla="*/ 8763 w 10477"/>
                    <a:gd name="connsiteY10" fmla="*/ 34290 h 38100"/>
                    <a:gd name="connsiteX11" fmla="*/ 7334 w 10477"/>
                    <a:gd name="connsiteY11" fmla="*/ 38100 h 38100"/>
                    <a:gd name="connsiteX12" fmla="*/ 1619 w 10477"/>
                    <a:gd name="connsiteY12" fmla="*/ 35814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477" h="38100">
                      <a:moveTo>
                        <a:pt x="1619" y="35814"/>
                      </a:moveTo>
                      <a:cubicBezTo>
                        <a:pt x="476" y="34480"/>
                        <a:pt x="0" y="32671"/>
                        <a:pt x="0" y="30385"/>
                      </a:cubicBezTo>
                      <a:lnTo>
                        <a:pt x="0" y="0"/>
                      </a:lnTo>
                      <a:lnTo>
                        <a:pt x="4953" y="0"/>
                      </a:lnTo>
                      <a:lnTo>
                        <a:pt x="4953" y="10668"/>
                      </a:lnTo>
                      <a:lnTo>
                        <a:pt x="10477" y="10668"/>
                      </a:lnTo>
                      <a:lnTo>
                        <a:pt x="9239" y="15240"/>
                      </a:lnTo>
                      <a:lnTo>
                        <a:pt x="4953" y="15240"/>
                      </a:lnTo>
                      <a:lnTo>
                        <a:pt x="4953" y="30385"/>
                      </a:lnTo>
                      <a:cubicBezTo>
                        <a:pt x="4953" y="31623"/>
                        <a:pt x="5239" y="32575"/>
                        <a:pt x="5905" y="33147"/>
                      </a:cubicBezTo>
                      <a:cubicBezTo>
                        <a:pt x="6572" y="33718"/>
                        <a:pt x="7525" y="34100"/>
                        <a:pt x="8763" y="34290"/>
                      </a:cubicBezTo>
                      <a:lnTo>
                        <a:pt x="7334" y="38100"/>
                      </a:lnTo>
                      <a:cubicBezTo>
                        <a:pt x="4572" y="37909"/>
                        <a:pt x="2762" y="37147"/>
                        <a:pt x="1619" y="35814"/>
                      </a:cubicBez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2" name="任意多边形: 形状 691"/>
                <p:cNvSpPr/>
                <p:nvPr/>
              </p:nvSpPr>
              <p:spPr>
                <a:xfrm>
                  <a:off x="11395328" y="4230432"/>
                  <a:ext cx="19915" cy="27908"/>
                </a:xfrm>
                <a:custGeom>
                  <a:avLst/>
                  <a:gdLst>
                    <a:gd name="connsiteX0" fmla="*/ 17526 w 19915"/>
                    <a:gd name="connsiteY0" fmla="*/ 24955 h 27908"/>
                    <a:gd name="connsiteX1" fmla="*/ 10096 w 19915"/>
                    <a:gd name="connsiteY1" fmla="*/ 27908 h 27908"/>
                    <a:gd name="connsiteX2" fmla="*/ 2572 w 19915"/>
                    <a:gd name="connsiteY2" fmla="*/ 24955 h 27908"/>
                    <a:gd name="connsiteX3" fmla="*/ 0 w 19915"/>
                    <a:gd name="connsiteY3" fmla="*/ 17526 h 27908"/>
                    <a:gd name="connsiteX4" fmla="*/ 0 w 19915"/>
                    <a:gd name="connsiteY4" fmla="*/ 10478 h 27908"/>
                    <a:gd name="connsiteX5" fmla="*/ 2572 w 19915"/>
                    <a:gd name="connsiteY5" fmla="*/ 2667 h 27908"/>
                    <a:gd name="connsiteX6" fmla="*/ 10001 w 19915"/>
                    <a:gd name="connsiteY6" fmla="*/ 0 h 27908"/>
                    <a:gd name="connsiteX7" fmla="*/ 17240 w 19915"/>
                    <a:gd name="connsiteY7" fmla="*/ 2762 h 27908"/>
                    <a:gd name="connsiteX8" fmla="*/ 19908 w 19915"/>
                    <a:gd name="connsiteY8" fmla="*/ 10478 h 27908"/>
                    <a:gd name="connsiteX9" fmla="*/ 19908 w 19915"/>
                    <a:gd name="connsiteY9" fmla="*/ 17526 h 27908"/>
                    <a:gd name="connsiteX10" fmla="*/ 17526 w 19915"/>
                    <a:gd name="connsiteY10" fmla="*/ 24955 h 27908"/>
                    <a:gd name="connsiteX11" fmla="*/ 10096 w 19915"/>
                    <a:gd name="connsiteY11" fmla="*/ 4763 h 27908"/>
                    <a:gd name="connsiteX12" fmla="*/ 6382 w 19915"/>
                    <a:gd name="connsiteY12" fmla="*/ 6001 h 27908"/>
                    <a:gd name="connsiteX13" fmla="*/ 4953 w 19915"/>
                    <a:gd name="connsiteY13" fmla="*/ 10382 h 27908"/>
                    <a:gd name="connsiteX14" fmla="*/ 4953 w 19915"/>
                    <a:gd name="connsiteY14" fmla="*/ 18002 h 27908"/>
                    <a:gd name="connsiteX15" fmla="*/ 6382 w 19915"/>
                    <a:gd name="connsiteY15" fmla="*/ 21812 h 27908"/>
                    <a:gd name="connsiteX16" fmla="*/ 10096 w 19915"/>
                    <a:gd name="connsiteY16" fmla="*/ 23146 h 27908"/>
                    <a:gd name="connsiteX17" fmla="*/ 13811 w 19915"/>
                    <a:gd name="connsiteY17" fmla="*/ 21812 h 27908"/>
                    <a:gd name="connsiteX18" fmla="*/ 15240 w 19915"/>
                    <a:gd name="connsiteY18" fmla="*/ 18002 h 27908"/>
                    <a:gd name="connsiteX19" fmla="*/ 15240 w 19915"/>
                    <a:gd name="connsiteY19" fmla="*/ 10382 h 27908"/>
                    <a:gd name="connsiteX20" fmla="*/ 10096 w 19915"/>
                    <a:gd name="connsiteY20" fmla="*/ 4763 h 2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915" h="27908">
                      <a:moveTo>
                        <a:pt x="17526" y="24955"/>
                      </a:moveTo>
                      <a:cubicBezTo>
                        <a:pt x="15907" y="26956"/>
                        <a:pt x="13431" y="27908"/>
                        <a:pt x="10096" y="27908"/>
                      </a:cubicBezTo>
                      <a:cubicBezTo>
                        <a:pt x="6763" y="27908"/>
                        <a:pt x="4286" y="26956"/>
                        <a:pt x="2572" y="24955"/>
                      </a:cubicBezTo>
                      <a:cubicBezTo>
                        <a:pt x="858" y="22955"/>
                        <a:pt x="0" y="20479"/>
                        <a:pt x="0" y="17526"/>
                      </a:cubicBezTo>
                      <a:lnTo>
                        <a:pt x="0" y="10478"/>
                      </a:lnTo>
                      <a:cubicBezTo>
                        <a:pt x="0" y="7049"/>
                        <a:pt x="858" y="4477"/>
                        <a:pt x="2572" y="2667"/>
                      </a:cubicBezTo>
                      <a:cubicBezTo>
                        <a:pt x="4286" y="857"/>
                        <a:pt x="6763" y="0"/>
                        <a:pt x="10001" y="0"/>
                      </a:cubicBezTo>
                      <a:cubicBezTo>
                        <a:pt x="13145" y="0"/>
                        <a:pt x="15526" y="953"/>
                        <a:pt x="17240" y="2762"/>
                      </a:cubicBezTo>
                      <a:cubicBezTo>
                        <a:pt x="18955" y="4667"/>
                        <a:pt x="19908" y="7239"/>
                        <a:pt x="19908" y="10478"/>
                      </a:cubicBezTo>
                      <a:lnTo>
                        <a:pt x="19908" y="17526"/>
                      </a:lnTo>
                      <a:cubicBezTo>
                        <a:pt x="20003" y="20479"/>
                        <a:pt x="19241" y="22955"/>
                        <a:pt x="17526" y="24955"/>
                      </a:cubicBezTo>
                      <a:close/>
                      <a:moveTo>
                        <a:pt x="10096" y="4763"/>
                      </a:moveTo>
                      <a:cubicBezTo>
                        <a:pt x="8573" y="4763"/>
                        <a:pt x="7334" y="5239"/>
                        <a:pt x="6382" y="6001"/>
                      </a:cubicBezTo>
                      <a:cubicBezTo>
                        <a:pt x="5429" y="6858"/>
                        <a:pt x="4953" y="8287"/>
                        <a:pt x="4953" y="10382"/>
                      </a:cubicBezTo>
                      <a:lnTo>
                        <a:pt x="4953" y="18002"/>
                      </a:lnTo>
                      <a:cubicBezTo>
                        <a:pt x="4953" y="19717"/>
                        <a:pt x="5429" y="20955"/>
                        <a:pt x="6382" y="21812"/>
                      </a:cubicBezTo>
                      <a:cubicBezTo>
                        <a:pt x="7334" y="22670"/>
                        <a:pt x="8573" y="23146"/>
                        <a:pt x="10096" y="23146"/>
                      </a:cubicBezTo>
                      <a:cubicBezTo>
                        <a:pt x="11621" y="23146"/>
                        <a:pt x="12859" y="22670"/>
                        <a:pt x="13811" y="21812"/>
                      </a:cubicBezTo>
                      <a:cubicBezTo>
                        <a:pt x="14764" y="20955"/>
                        <a:pt x="15240" y="19621"/>
                        <a:pt x="15240" y="18002"/>
                      </a:cubicBezTo>
                      <a:lnTo>
                        <a:pt x="15240" y="10382"/>
                      </a:lnTo>
                      <a:cubicBezTo>
                        <a:pt x="15240" y="6667"/>
                        <a:pt x="13526" y="4763"/>
                        <a:pt x="10096" y="4763"/>
                      </a:cubicBez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3" name="任意多边形: 形状 692"/>
                <p:cNvSpPr/>
                <p:nvPr/>
              </p:nvSpPr>
              <p:spPr>
                <a:xfrm>
                  <a:off x="11420665" y="4230337"/>
                  <a:ext cx="19811" cy="27336"/>
                </a:xfrm>
                <a:custGeom>
                  <a:avLst/>
                  <a:gdLst>
                    <a:gd name="connsiteX0" fmla="*/ 14954 w 19811"/>
                    <a:gd name="connsiteY0" fmla="*/ 10001 h 27336"/>
                    <a:gd name="connsiteX1" fmla="*/ 13430 w 19811"/>
                    <a:gd name="connsiteY1" fmla="*/ 6096 h 27336"/>
                    <a:gd name="connsiteX2" fmla="*/ 9525 w 19811"/>
                    <a:gd name="connsiteY2" fmla="*/ 4763 h 27336"/>
                    <a:gd name="connsiteX3" fmla="*/ 4858 w 19811"/>
                    <a:gd name="connsiteY3" fmla="*/ 5905 h 27336"/>
                    <a:gd name="connsiteX4" fmla="*/ 4858 w 19811"/>
                    <a:gd name="connsiteY4" fmla="*/ 27337 h 27336"/>
                    <a:gd name="connsiteX5" fmla="*/ 0 w 19811"/>
                    <a:gd name="connsiteY5" fmla="*/ 27337 h 27336"/>
                    <a:gd name="connsiteX6" fmla="*/ 0 w 19811"/>
                    <a:gd name="connsiteY6" fmla="*/ 476 h 27336"/>
                    <a:gd name="connsiteX7" fmla="*/ 4476 w 19811"/>
                    <a:gd name="connsiteY7" fmla="*/ 476 h 27336"/>
                    <a:gd name="connsiteX8" fmla="*/ 4858 w 19811"/>
                    <a:gd name="connsiteY8" fmla="*/ 1333 h 27336"/>
                    <a:gd name="connsiteX9" fmla="*/ 7429 w 19811"/>
                    <a:gd name="connsiteY9" fmla="*/ 381 h 27336"/>
                    <a:gd name="connsiteX10" fmla="*/ 10573 w 19811"/>
                    <a:gd name="connsiteY10" fmla="*/ 0 h 27336"/>
                    <a:gd name="connsiteX11" fmla="*/ 15240 w 19811"/>
                    <a:gd name="connsiteY11" fmla="*/ 952 h 27336"/>
                    <a:gd name="connsiteX12" fmla="*/ 18573 w 19811"/>
                    <a:gd name="connsiteY12" fmla="*/ 3810 h 27336"/>
                    <a:gd name="connsiteX13" fmla="*/ 19812 w 19811"/>
                    <a:gd name="connsiteY13" fmla="*/ 8668 h 27336"/>
                    <a:gd name="connsiteX14" fmla="*/ 19812 w 19811"/>
                    <a:gd name="connsiteY14" fmla="*/ 27242 h 27336"/>
                    <a:gd name="connsiteX15" fmla="*/ 14954 w 19811"/>
                    <a:gd name="connsiteY15" fmla="*/ 27242 h 27336"/>
                    <a:gd name="connsiteX16" fmla="*/ 14954 w 19811"/>
                    <a:gd name="connsiteY16" fmla="*/ 10001 h 27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1" h="27336">
                      <a:moveTo>
                        <a:pt x="14954" y="10001"/>
                      </a:moveTo>
                      <a:cubicBezTo>
                        <a:pt x="14954" y="8287"/>
                        <a:pt x="14478" y="6953"/>
                        <a:pt x="13430" y="6096"/>
                      </a:cubicBezTo>
                      <a:cubicBezTo>
                        <a:pt x="12382" y="5239"/>
                        <a:pt x="11144" y="4763"/>
                        <a:pt x="9525" y="4763"/>
                      </a:cubicBezTo>
                      <a:cubicBezTo>
                        <a:pt x="7905" y="4763"/>
                        <a:pt x="6286" y="5143"/>
                        <a:pt x="4858" y="5905"/>
                      </a:cubicBezTo>
                      <a:lnTo>
                        <a:pt x="4858" y="27337"/>
                      </a:lnTo>
                      <a:lnTo>
                        <a:pt x="0" y="27337"/>
                      </a:lnTo>
                      <a:lnTo>
                        <a:pt x="0" y="476"/>
                      </a:lnTo>
                      <a:lnTo>
                        <a:pt x="4476" y="476"/>
                      </a:lnTo>
                      <a:lnTo>
                        <a:pt x="4858" y="1333"/>
                      </a:lnTo>
                      <a:cubicBezTo>
                        <a:pt x="5619" y="952"/>
                        <a:pt x="6477" y="667"/>
                        <a:pt x="7429" y="381"/>
                      </a:cubicBezTo>
                      <a:cubicBezTo>
                        <a:pt x="8382" y="190"/>
                        <a:pt x="9430" y="0"/>
                        <a:pt x="10573" y="0"/>
                      </a:cubicBezTo>
                      <a:cubicBezTo>
                        <a:pt x="12382" y="0"/>
                        <a:pt x="14001" y="286"/>
                        <a:pt x="15240" y="952"/>
                      </a:cubicBezTo>
                      <a:cubicBezTo>
                        <a:pt x="16669" y="1619"/>
                        <a:pt x="17812" y="2572"/>
                        <a:pt x="18573" y="3810"/>
                      </a:cubicBezTo>
                      <a:cubicBezTo>
                        <a:pt x="19335" y="5048"/>
                        <a:pt x="19812" y="6763"/>
                        <a:pt x="19812" y="8668"/>
                      </a:cubicBezTo>
                      <a:lnTo>
                        <a:pt x="19812" y="27242"/>
                      </a:lnTo>
                      <a:lnTo>
                        <a:pt x="14954" y="27242"/>
                      </a:lnTo>
                      <a:lnTo>
                        <a:pt x="14954" y="10001"/>
                      </a:ln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4" name="任意多边形: 形状 693"/>
                <p:cNvSpPr/>
                <p:nvPr/>
              </p:nvSpPr>
              <p:spPr>
                <a:xfrm>
                  <a:off x="11341131" y="4220812"/>
                  <a:ext cx="8001" cy="37718"/>
                </a:xfrm>
                <a:custGeom>
                  <a:avLst/>
                  <a:gdLst>
                    <a:gd name="connsiteX0" fmla="*/ 7430 w 8001"/>
                    <a:gd name="connsiteY0" fmla="*/ 37719 h 37718"/>
                    <a:gd name="connsiteX1" fmla="*/ 1714 w 8001"/>
                    <a:gd name="connsiteY1" fmla="*/ 35719 h 37718"/>
                    <a:gd name="connsiteX2" fmla="*/ 0 w 8001"/>
                    <a:gd name="connsiteY2" fmla="*/ 29813 h 37718"/>
                    <a:gd name="connsiteX3" fmla="*/ 0 w 8001"/>
                    <a:gd name="connsiteY3" fmla="*/ 0 h 37718"/>
                    <a:gd name="connsiteX4" fmla="*/ 4572 w 8001"/>
                    <a:gd name="connsiteY4" fmla="*/ 0 h 37718"/>
                    <a:gd name="connsiteX5" fmla="*/ 4572 w 8001"/>
                    <a:gd name="connsiteY5" fmla="*/ 29908 h 37718"/>
                    <a:gd name="connsiteX6" fmla="*/ 5334 w 8001"/>
                    <a:gd name="connsiteY6" fmla="*/ 32575 h 37718"/>
                    <a:gd name="connsiteX7" fmla="*/ 8001 w 8001"/>
                    <a:gd name="connsiteY7" fmla="*/ 33718 h 37718"/>
                    <a:gd name="connsiteX8" fmla="*/ 7430 w 8001"/>
                    <a:gd name="connsiteY8" fmla="*/ 37719 h 3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01" h="37718">
                      <a:moveTo>
                        <a:pt x="7430" y="37719"/>
                      </a:moveTo>
                      <a:cubicBezTo>
                        <a:pt x="4763" y="37624"/>
                        <a:pt x="2857" y="36957"/>
                        <a:pt x="1714" y="35719"/>
                      </a:cubicBezTo>
                      <a:cubicBezTo>
                        <a:pt x="571" y="34480"/>
                        <a:pt x="0" y="32575"/>
                        <a:pt x="0" y="29813"/>
                      </a:cubicBezTo>
                      <a:lnTo>
                        <a:pt x="0" y="0"/>
                      </a:lnTo>
                      <a:lnTo>
                        <a:pt x="4572" y="0"/>
                      </a:lnTo>
                      <a:lnTo>
                        <a:pt x="4572" y="29908"/>
                      </a:lnTo>
                      <a:cubicBezTo>
                        <a:pt x="4572" y="31147"/>
                        <a:pt x="4858" y="32099"/>
                        <a:pt x="5334" y="32575"/>
                      </a:cubicBezTo>
                      <a:cubicBezTo>
                        <a:pt x="5811" y="33147"/>
                        <a:pt x="6668" y="33528"/>
                        <a:pt x="8001" y="33718"/>
                      </a:cubicBezTo>
                      <a:lnTo>
                        <a:pt x="7430" y="37719"/>
                      </a:ln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95" name="任意多边形: 形状 694"/>
                <p:cNvSpPr/>
                <p:nvPr/>
              </p:nvSpPr>
              <p:spPr>
                <a:xfrm>
                  <a:off x="11354086" y="4220812"/>
                  <a:ext cx="8000" cy="37718"/>
                </a:xfrm>
                <a:custGeom>
                  <a:avLst/>
                  <a:gdLst>
                    <a:gd name="connsiteX0" fmla="*/ 7429 w 8000"/>
                    <a:gd name="connsiteY0" fmla="*/ 37719 h 37718"/>
                    <a:gd name="connsiteX1" fmla="*/ 1714 w 8000"/>
                    <a:gd name="connsiteY1" fmla="*/ 35719 h 37718"/>
                    <a:gd name="connsiteX2" fmla="*/ 0 w 8000"/>
                    <a:gd name="connsiteY2" fmla="*/ 29813 h 37718"/>
                    <a:gd name="connsiteX3" fmla="*/ 0 w 8000"/>
                    <a:gd name="connsiteY3" fmla="*/ 0 h 37718"/>
                    <a:gd name="connsiteX4" fmla="*/ 4572 w 8000"/>
                    <a:gd name="connsiteY4" fmla="*/ 0 h 37718"/>
                    <a:gd name="connsiteX5" fmla="*/ 4572 w 8000"/>
                    <a:gd name="connsiteY5" fmla="*/ 29908 h 37718"/>
                    <a:gd name="connsiteX6" fmla="*/ 5334 w 8000"/>
                    <a:gd name="connsiteY6" fmla="*/ 32575 h 37718"/>
                    <a:gd name="connsiteX7" fmla="*/ 8001 w 8000"/>
                    <a:gd name="connsiteY7" fmla="*/ 33718 h 37718"/>
                    <a:gd name="connsiteX8" fmla="*/ 7429 w 8000"/>
                    <a:gd name="connsiteY8" fmla="*/ 37719 h 3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00" h="37718">
                      <a:moveTo>
                        <a:pt x="7429" y="37719"/>
                      </a:moveTo>
                      <a:cubicBezTo>
                        <a:pt x="4763" y="37624"/>
                        <a:pt x="2857" y="36957"/>
                        <a:pt x="1714" y="35719"/>
                      </a:cubicBezTo>
                      <a:cubicBezTo>
                        <a:pt x="571" y="34480"/>
                        <a:pt x="0" y="32575"/>
                        <a:pt x="0" y="29813"/>
                      </a:cubicBezTo>
                      <a:lnTo>
                        <a:pt x="0" y="0"/>
                      </a:lnTo>
                      <a:lnTo>
                        <a:pt x="4572" y="0"/>
                      </a:lnTo>
                      <a:lnTo>
                        <a:pt x="4572" y="29908"/>
                      </a:lnTo>
                      <a:cubicBezTo>
                        <a:pt x="4572" y="31147"/>
                        <a:pt x="4857" y="32099"/>
                        <a:pt x="5334" y="32575"/>
                      </a:cubicBezTo>
                      <a:cubicBezTo>
                        <a:pt x="5810" y="33147"/>
                        <a:pt x="6667" y="33528"/>
                        <a:pt x="8001" y="33718"/>
                      </a:cubicBezTo>
                      <a:lnTo>
                        <a:pt x="7429" y="37719"/>
                      </a:lnTo>
                      <a:close/>
                    </a:path>
                  </a:pathLst>
                </a:custGeom>
                <a:solidFill>
                  <a:srgbClr val="404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581" name="图形 2742"/>
            <p:cNvGrpSpPr/>
            <p:nvPr/>
          </p:nvGrpSpPr>
          <p:grpSpPr>
            <a:xfrm>
              <a:off x="7737023" y="3883835"/>
              <a:ext cx="640770" cy="186569"/>
              <a:chOff x="11259953" y="3589681"/>
              <a:chExt cx="231767" cy="67482"/>
            </a:xfrm>
          </p:grpSpPr>
          <p:grpSp>
            <p:nvGrpSpPr>
              <p:cNvPr id="647" name="图形 2742"/>
              <p:cNvGrpSpPr/>
              <p:nvPr/>
            </p:nvGrpSpPr>
            <p:grpSpPr>
              <a:xfrm>
                <a:off x="11340750" y="3599592"/>
                <a:ext cx="150971" cy="47473"/>
                <a:chOff x="11340750" y="3599592"/>
                <a:chExt cx="150971" cy="47473"/>
              </a:xfrm>
              <a:solidFill>
                <a:srgbClr val="000000"/>
              </a:solidFill>
            </p:grpSpPr>
            <p:sp>
              <p:nvSpPr>
                <p:cNvPr id="652" name="任意多边形: 形状 651"/>
                <p:cNvSpPr/>
                <p:nvPr/>
              </p:nvSpPr>
              <p:spPr>
                <a:xfrm>
                  <a:off x="11340750" y="3599687"/>
                  <a:ext cx="31813" cy="31527"/>
                </a:xfrm>
                <a:custGeom>
                  <a:avLst/>
                  <a:gdLst>
                    <a:gd name="connsiteX0" fmla="*/ 13907 w 31813"/>
                    <a:gd name="connsiteY0" fmla="*/ 10763 h 31527"/>
                    <a:gd name="connsiteX1" fmla="*/ 13907 w 31813"/>
                    <a:gd name="connsiteY1" fmla="*/ 8763 h 31527"/>
                    <a:gd name="connsiteX2" fmla="*/ 285 w 31813"/>
                    <a:gd name="connsiteY2" fmla="*/ 8763 h 31527"/>
                    <a:gd name="connsiteX3" fmla="*/ 285 w 31813"/>
                    <a:gd name="connsiteY3" fmla="*/ 5905 h 31527"/>
                    <a:gd name="connsiteX4" fmla="*/ 13907 w 31813"/>
                    <a:gd name="connsiteY4" fmla="*/ 5905 h 31527"/>
                    <a:gd name="connsiteX5" fmla="*/ 13907 w 31813"/>
                    <a:gd name="connsiteY5" fmla="*/ 3905 h 31527"/>
                    <a:gd name="connsiteX6" fmla="*/ 3048 w 31813"/>
                    <a:gd name="connsiteY6" fmla="*/ 3905 h 31527"/>
                    <a:gd name="connsiteX7" fmla="*/ 3048 w 31813"/>
                    <a:gd name="connsiteY7" fmla="*/ 953 h 31527"/>
                    <a:gd name="connsiteX8" fmla="*/ 3429 w 31813"/>
                    <a:gd name="connsiteY8" fmla="*/ 953 h 31527"/>
                    <a:gd name="connsiteX9" fmla="*/ 10001 w 31813"/>
                    <a:gd name="connsiteY9" fmla="*/ 857 h 31527"/>
                    <a:gd name="connsiteX10" fmla="*/ 20574 w 31813"/>
                    <a:gd name="connsiteY10" fmla="*/ 476 h 31527"/>
                    <a:gd name="connsiteX11" fmla="*/ 25908 w 31813"/>
                    <a:gd name="connsiteY11" fmla="*/ 191 h 31527"/>
                    <a:gd name="connsiteX12" fmla="*/ 28480 w 31813"/>
                    <a:gd name="connsiteY12" fmla="*/ 0 h 31527"/>
                    <a:gd name="connsiteX13" fmla="*/ 28860 w 31813"/>
                    <a:gd name="connsiteY13" fmla="*/ 0 h 31527"/>
                    <a:gd name="connsiteX14" fmla="*/ 28860 w 31813"/>
                    <a:gd name="connsiteY14" fmla="*/ 3143 h 31527"/>
                    <a:gd name="connsiteX15" fmla="*/ 18002 w 31813"/>
                    <a:gd name="connsiteY15" fmla="*/ 3620 h 31527"/>
                    <a:gd name="connsiteX16" fmla="*/ 18002 w 31813"/>
                    <a:gd name="connsiteY16" fmla="*/ 5810 h 31527"/>
                    <a:gd name="connsiteX17" fmla="*/ 31813 w 31813"/>
                    <a:gd name="connsiteY17" fmla="*/ 5810 h 31527"/>
                    <a:gd name="connsiteX18" fmla="*/ 31813 w 31813"/>
                    <a:gd name="connsiteY18" fmla="*/ 8668 h 31527"/>
                    <a:gd name="connsiteX19" fmla="*/ 29051 w 31813"/>
                    <a:gd name="connsiteY19" fmla="*/ 8668 h 31527"/>
                    <a:gd name="connsiteX20" fmla="*/ 26289 w 31813"/>
                    <a:gd name="connsiteY20" fmla="*/ 8668 h 31527"/>
                    <a:gd name="connsiteX21" fmla="*/ 23526 w 31813"/>
                    <a:gd name="connsiteY21" fmla="*/ 8668 h 31527"/>
                    <a:gd name="connsiteX22" fmla="*/ 20764 w 31813"/>
                    <a:gd name="connsiteY22" fmla="*/ 8668 h 31527"/>
                    <a:gd name="connsiteX23" fmla="*/ 18002 w 31813"/>
                    <a:gd name="connsiteY23" fmla="*/ 8668 h 31527"/>
                    <a:gd name="connsiteX24" fmla="*/ 18002 w 31813"/>
                    <a:gd name="connsiteY24" fmla="*/ 10668 h 31527"/>
                    <a:gd name="connsiteX25" fmla="*/ 18479 w 31813"/>
                    <a:gd name="connsiteY25" fmla="*/ 10668 h 31527"/>
                    <a:gd name="connsiteX26" fmla="*/ 26003 w 31813"/>
                    <a:gd name="connsiteY26" fmla="*/ 10668 h 31527"/>
                    <a:gd name="connsiteX27" fmla="*/ 26861 w 31813"/>
                    <a:gd name="connsiteY27" fmla="*/ 10763 h 31527"/>
                    <a:gd name="connsiteX28" fmla="*/ 28670 w 31813"/>
                    <a:gd name="connsiteY28" fmla="*/ 12954 h 31527"/>
                    <a:gd name="connsiteX29" fmla="*/ 28670 w 31813"/>
                    <a:gd name="connsiteY29" fmla="*/ 13430 h 31527"/>
                    <a:gd name="connsiteX30" fmla="*/ 28670 w 31813"/>
                    <a:gd name="connsiteY30" fmla="*/ 19241 h 31527"/>
                    <a:gd name="connsiteX31" fmla="*/ 28575 w 31813"/>
                    <a:gd name="connsiteY31" fmla="*/ 20003 h 31527"/>
                    <a:gd name="connsiteX32" fmla="*/ 26098 w 31813"/>
                    <a:gd name="connsiteY32" fmla="*/ 21908 h 31527"/>
                    <a:gd name="connsiteX33" fmla="*/ 21336 w 31813"/>
                    <a:gd name="connsiteY33" fmla="*/ 21908 h 31527"/>
                    <a:gd name="connsiteX34" fmla="*/ 18479 w 31813"/>
                    <a:gd name="connsiteY34" fmla="*/ 21908 h 31527"/>
                    <a:gd name="connsiteX35" fmla="*/ 18002 w 31813"/>
                    <a:gd name="connsiteY35" fmla="*/ 21908 h 31527"/>
                    <a:gd name="connsiteX36" fmla="*/ 18002 w 31813"/>
                    <a:gd name="connsiteY36" fmla="*/ 24098 h 31527"/>
                    <a:gd name="connsiteX37" fmla="*/ 29813 w 31813"/>
                    <a:gd name="connsiteY37" fmla="*/ 24098 h 31527"/>
                    <a:gd name="connsiteX38" fmla="*/ 29813 w 31813"/>
                    <a:gd name="connsiteY38" fmla="*/ 26765 h 31527"/>
                    <a:gd name="connsiteX39" fmla="*/ 18002 w 31813"/>
                    <a:gd name="connsiteY39" fmla="*/ 26765 h 31527"/>
                    <a:gd name="connsiteX40" fmla="*/ 18002 w 31813"/>
                    <a:gd name="connsiteY40" fmla="*/ 28670 h 31527"/>
                    <a:gd name="connsiteX41" fmla="*/ 19526 w 31813"/>
                    <a:gd name="connsiteY41" fmla="*/ 28670 h 31527"/>
                    <a:gd name="connsiteX42" fmla="*/ 21050 w 31813"/>
                    <a:gd name="connsiteY42" fmla="*/ 28670 h 31527"/>
                    <a:gd name="connsiteX43" fmla="*/ 22574 w 31813"/>
                    <a:gd name="connsiteY43" fmla="*/ 28670 h 31527"/>
                    <a:gd name="connsiteX44" fmla="*/ 24098 w 31813"/>
                    <a:gd name="connsiteY44" fmla="*/ 28670 h 31527"/>
                    <a:gd name="connsiteX45" fmla="*/ 25718 w 31813"/>
                    <a:gd name="connsiteY45" fmla="*/ 28670 h 31527"/>
                    <a:gd name="connsiteX46" fmla="*/ 27241 w 31813"/>
                    <a:gd name="connsiteY46" fmla="*/ 28670 h 31527"/>
                    <a:gd name="connsiteX47" fmla="*/ 28766 w 31813"/>
                    <a:gd name="connsiteY47" fmla="*/ 28670 h 31527"/>
                    <a:gd name="connsiteX48" fmla="*/ 30289 w 31813"/>
                    <a:gd name="connsiteY48" fmla="*/ 28670 h 31527"/>
                    <a:gd name="connsiteX49" fmla="*/ 31813 w 31813"/>
                    <a:gd name="connsiteY49" fmla="*/ 28670 h 31527"/>
                    <a:gd name="connsiteX50" fmla="*/ 31813 w 31813"/>
                    <a:gd name="connsiteY50" fmla="*/ 31528 h 31527"/>
                    <a:gd name="connsiteX51" fmla="*/ 0 w 31813"/>
                    <a:gd name="connsiteY51" fmla="*/ 31528 h 31527"/>
                    <a:gd name="connsiteX52" fmla="*/ 0 w 31813"/>
                    <a:gd name="connsiteY52" fmla="*/ 28670 h 31527"/>
                    <a:gd name="connsiteX53" fmla="*/ 13716 w 31813"/>
                    <a:gd name="connsiteY53" fmla="*/ 28670 h 31527"/>
                    <a:gd name="connsiteX54" fmla="*/ 13716 w 31813"/>
                    <a:gd name="connsiteY54" fmla="*/ 26861 h 31527"/>
                    <a:gd name="connsiteX55" fmla="*/ 12478 w 31813"/>
                    <a:gd name="connsiteY55" fmla="*/ 26861 h 31527"/>
                    <a:gd name="connsiteX56" fmla="*/ 11144 w 31813"/>
                    <a:gd name="connsiteY56" fmla="*/ 26861 h 31527"/>
                    <a:gd name="connsiteX57" fmla="*/ 9810 w 31813"/>
                    <a:gd name="connsiteY57" fmla="*/ 26861 h 31527"/>
                    <a:gd name="connsiteX58" fmla="*/ 8477 w 31813"/>
                    <a:gd name="connsiteY58" fmla="*/ 26861 h 31527"/>
                    <a:gd name="connsiteX59" fmla="*/ 7144 w 31813"/>
                    <a:gd name="connsiteY59" fmla="*/ 26861 h 31527"/>
                    <a:gd name="connsiteX60" fmla="*/ 5810 w 31813"/>
                    <a:gd name="connsiteY60" fmla="*/ 26861 h 31527"/>
                    <a:gd name="connsiteX61" fmla="*/ 4476 w 31813"/>
                    <a:gd name="connsiteY61" fmla="*/ 26861 h 31527"/>
                    <a:gd name="connsiteX62" fmla="*/ 3143 w 31813"/>
                    <a:gd name="connsiteY62" fmla="*/ 26861 h 31527"/>
                    <a:gd name="connsiteX63" fmla="*/ 1810 w 31813"/>
                    <a:gd name="connsiteY63" fmla="*/ 26861 h 31527"/>
                    <a:gd name="connsiteX64" fmla="*/ 1810 w 31813"/>
                    <a:gd name="connsiteY64" fmla="*/ 24194 h 31527"/>
                    <a:gd name="connsiteX65" fmla="*/ 3429 w 31813"/>
                    <a:gd name="connsiteY65" fmla="*/ 24194 h 31527"/>
                    <a:gd name="connsiteX66" fmla="*/ 5143 w 31813"/>
                    <a:gd name="connsiteY66" fmla="*/ 24194 h 31527"/>
                    <a:gd name="connsiteX67" fmla="*/ 6763 w 31813"/>
                    <a:gd name="connsiteY67" fmla="*/ 24194 h 31527"/>
                    <a:gd name="connsiteX68" fmla="*/ 8382 w 31813"/>
                    <a:gd name="connsiteY68" fmla="*/ 24194 h 31527"/>
                    <a:gd name="connsiteX69" fmla="*/ 10001 w 31813"/>
                    <a:gd name="connsiteY69" fmla="*/ 24194 h 31527"/>
                    <a:gd name="connsiteX70" fmla="*/ 11716 w 31813"/>
                    <a:gd name="connsiteY70" fmla="*/ 24194 h 31527"/>
                    <a:gd name="connsiteX71" fmla="*/ 13430 w 31813"/>
                    <a:gd name="connsiteY71" fmla="*/ 24194 h 31527"/>
                    <a:gd name="connsiteX72" fmla="*/ 13430 w 31813"/>
                    <a:gd name="connsiteY72" fmla="*/ 22003 h 31527"/>
                    <a:gd name="connsiteX73" fmla="*/ 12954 w 31813"/>
                    <a:gd name="connsiteY73" fmla="*/ 22003 h 31527"/>
                    <a:gd name="connsiteX74" fmla="*/ 5619 w 31813"/>
                    <a:gd name="connsiteY74" fmla="*/ 22003 h 31527"/>
                    <a:gd name="connsiteX75" fmla="*/ 5048 w 31813"/>
                    <a:gd name="connsiteY75" fmla="*/ 22003 h 31527"/>
                    <a:gd name="connsiteX76" fmla="*/ 2953 w 31813"/>
                    <a:gd name="connsiteY76" fmla="*/ 19717 h 31527"/>
                    <a:gd name="connsiteX77" fmla="*/ 2953 w 31813"/>
                    <a:gd name="connsiteY77" fmla="*/ 19050 h 31527"/>
                    <a:gd name="connsiteX78" fmla="*/ 2953 w 31813"/>
                    <a:gd name="connsiteY78" fmla="*/ 13621 h 31527"/>
                    <a:gd name="connsiteX79" fmla="*/ 3048 w 31813"/>
                    <a:gd name="connsiteY79" fmla="*/ 12573 h 31527"/>
                    <a:gd name="connsiteX80" fmla="*/ 5429 w 31813"/>
                    <a:gd name="connsiteY80" fmla="*/ 10668 h 31527"/>
                    <a:gd name="connsiteX81" fmla="*/ 8382 w 31813"/>
                    <a:gd name="connsiteY81" fmla="*/ 10668 h 31527"/>
                    <a:gd name="connsiteX82" fmla="*/ 12954 w 31813"/>
                    <a:gd name="connsiteY82" fmla="*/ 10668 h 31527"/>
                    <a:gd name="connsiteX83" fmla="*/ 13907 w 31813"/>
                    <a:gd name="connsiteY83" fmla="*/ 10763 h 31527"/>
                    <a:gd name="connsiteX84" fmla="*/ 18192 w 31813"/>
                    <a:gd name="connsiteY84" fmla="*/ 19336 h 31527"/>
                    <a:gd name="connsiteX85" fmla="*/ 18479 w 31813"/>
                    <a:gd name="connsiteY85" fmla="*/ 19336 h 31527"/>
                    <a:gd name="connsiteX86" fmla="*/ 23622 w 31813"/>
                    <a:gd name="connsiteY86" fmla="*/ 19336 h 31527"/>
                    <a:gd name="connsiteX87" fmla="*/ 24098 w 31813"/>
                    <a:gd name="connsiteY87" fmla="*/ 19241 h 31527"/>
                    <a:gd name="connsiteX88" fmla="*/ 24669 w 31813"/>
                    <a:gd name="connsiteY88" fmla="*/ 18669 h 31527"/>
                    <a:gd name="connsiteX89" fmla="*/ 24669 w 31813"/>
                    <a:gd name="connsiteY89" fmla="*/ 17621 h 31527"/>
                    <a:gd name="connsiteX90" fmla="*/ 18098 w 31813"/>
                    <a:gd name="connsiteY90" fmla="*/ 17621 h 31527"/>
                    <a:gd name="connsiteX91" fmla="*/ 18192 w 31813"/>
                    <a:gd name="connsiteY91" fmla="*/ 19336 h 31527"/>
                    <a:gd name="connsiteX92" fmla="*/ 18192 w 31813"/>
                    <a:gd name="connsiteY92" fmla="*/ 13430 h 31527"/>
                    <a:gd name="connsiteX93" fmla="*/ 18192 w 31813"/>
                    <a:gd name="connsiteY93" fmla="*/ 15240 h 31527"/>
                    <a:gd name="connsiteX94" fmla="*/ 24765 w 31813"/>
                    <a:gd name="connsiteY94" fmla="*/ 15240 h 31527"/>
                    <a:gd name="connsiteX95" fmla="*/ 24765 w 31813"/>
                    <a:gd name="connsiteY95" fmla="*/ 14764 h 31527"/>
                    <a:gd name="connsiteX96" fmla="*/ 23432 w 31813"/>
                    <a:gd name="connsiteY96" fmla="*/ 13430 h 31527"/>
                    <a:gd name="connsiteX97" fmla="*/ 18574 w 31813"/>
                    <a:gd name="connsiteY97" fmla="*/ 13430 h 31527"/>
                    <a:gd name="connsiteX98" fmla="*/ 18192 w 31813"/>
                    <a:gd name="connsiteY98" fmla="*/ 13430 h 31527"/>
                    <a:gd name="connsiteX99" fmla="*/ 7429 w 31813"/>
                    <a:gd name="connsiteY99" fmla="*/ 17526 h 31527"/>
                    <a:gd name="connsiteX100" fmla="*/ 7525 w 31813"/>
                    <a:gd name="connsiteY100" fmla="*/ 18574 h 31527"/>
                    <a:gd name="connsiteX101" fmla="*/ 8191 w 31813"/>
                    <a:gd name="connsiteY101" fmla="*/ 19336 h 31527"/>
                    <a:gd name="connsiteX102" fmla="*/ 8667 w 31813"/>
                    <a:gd name="connsiteY102" fmla="*/ 19431 h 31527"/>
                    <a:gd name="connsiteX103" fmla="*/ 13621 w 31813"/>
                    <a:gd name="connsiteY103" fmla="*/ 19431 h 31527"/>
                    <a:gd name="connsiteX104" fmla="*/ 13907 w 31813"/>
                    <a:gd name="connsiteY104" fmla="*/ 19431 h 31527"/>
                    <a:gd name="connsiteX105" fmla="*/ 13907 w 31813"/>
                    <a:gd name="connsiteY105" fmla="*/ 17717 h 31527"/>
                    <a:gd name="connsiteX106" fmla="*/ 7429 w 31813"/>
                    <a:gd name="connsiteY106" fmla="*/ 17526 h 31527"/>
                    <a:gd name="connsiteX107" fmla="*/ 13907 w 31813"/>
                    <a:gd name="connsiteY107" fmla="*/ 13430 h 31527"/>
                    <a:gd name="connsiteX108" fmla="*/ 13716 w 31813"/>
                    <a:gd name="connsiteY108" fmla="*/ 13430 h 31527"/>
                    <a:gd name="connsiteX109" fmla="*/ 8667 w 31813"/>
                    <a:gd name="connsiteY109" fmla="*/ 13430 h 31527"/>
                    <a:gd name="connsiteX110" fmla="*/ 8191 w 31813"/>
                    <a:gd name="connsiteY110" fmla="*/ 13525 h 31527"/>
                    <a:gd name="connsiteX111" fmla="*/ 7620 w 31813"/>
                    <a:gd name="connsiteY111" fmla="*/ 14097 h 31527"/>
                    <a:gd name="connsiteX112" fmla="*/ 7525 w 31813"/>
                    <a:gd name="connsiteY112" fmla="*/ 15240 h 31527"/>
                    <a:gd name="connsiteX113" fmla="*/ 13907 w 31813"/>
                    <a:gd name="connsiteY113" fmla="*/ 15240 h 31527"/>
                    <a:gd name="connsiteX114" fmla="*/ 13907 w 31813"/>
                    <a:gd name="connsiteY114" fmla="*/ 13430 h 31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31813" h="31527">
                      <a:moveTo>
                        <a:pt x="13907" y="10763"/>
                      </a:moveTo>
                      <a:cubicBezTo>
                        <a:pt x="13907" y="10096"/>
                        <a:pt x="13907" y="9430"/>
                        <a:pt x="13907" y="8763"/>
                      </a:cubicBezTo>
                      <a:cubicBezTo>
                        <a:pt x="9334" y="8763"/>
                        <a:pt x="4858" y="8763"/>
                        <a:pt x="285" y="8763"/>
                      </a:cubicBezTo>
                      <a:cubicBezTo>
                        <a:pt x="285" y="7811"/>
                        <a:pt x="285" y="6858"/>
                        <a:pt x="285" y="5905"/>
                      </a:cubicBezTo>
                      <a:cubicBezTo>
                        <a:pt x="4858" y="5905"/>
                        <a:pt x="9334" y="5905"/>
                        <a:pt x="13907" y="5905"/>
                      </a:cubicBezTo>
                      <a:cubicBezTo>
                        <a:pt x="13907" y="5239"/>
                        <a:pt x="13907" y="4572"/>
                        <a:pt x="13907" y="3905"/>
                      </a:cubicBezTo>
                      <a:cubicBezTo>
                        <a:pt x="10287" y="3905"/>
                        <a:pt x="6668" y="4000"/>
                        <a:pt x="3048" y="3905"/>
                      </a:cubicBezTo>
                      <a:cubicBezTo>
                        <a:pt x="3048" y="2953"/>
                        <a:pt x="3048" y="2000"/>
                        <a:pt x="3048" y="953"/>
                      </a:cubicBezTo>
                      <a:cubicBezTo>
                        <a:pt x="3143" y="953"/>
                        <a:pt x="3334" y="953"/>
                        <a:pt x="3429" y="953"/>
                      </a:cubicBezTo>
                      <a:cubicBezTo>
                        <a:pt x="5619" y="953"/>
                        <a:pt x="7811" y="953"/>
                        <a:pt x="10001" y="857"/>
                      </a:cubicBezTo>
                      <a:cubicBezTo>
                        <a:pt x="13525" y="762"/>
                        <a:pt x="17050" y="667"/>
                        <a:pt x="20574" y="476"/>
                      </a:cubicBezTo>
                      <a:cubicBezTo>
                        <a:pt x="22384" y="381"/>
                        <a:pt x="24098" y="286"/>
                        <a:pt x="25908" y="191"/>
                      </a:cubicBezTo>
                      <a:cubicBezTo>
                        <a:pt x="26765" y="191"/>
                        <a:pt x="27623" y="95"/>
                        <a:pt x="28480" y="0"/>
                      </a:cubicBezTo>
                      <a:cubicBezTo>
                        <a:pt x="28575" y="0"/>
                        <a:pt x="28766" y="0"/>
                        <a:pt x="28860" y="0"/>
                      </a:cubicBezTo>
                      <a:cubicBezTo>
                        <a:pt x="28860" y="1048"/>
                        <a:pt x="28860" y="2096"/>
                        <a:pt x="28860" y="3143"/>
                      </a:cubicBezTo>
                      <a:cubicBezTo>
                        <a:pt x="25241" y="3334"/>
                        <a:pt x="21622" y="3524"/>
                        <a:pt x="18002" y="3620"/>
                      </a:cubicBezTo>
                      <a:cubicBezTo>
                        <a:pt x="18002" y="4382"/>
                        <a:pt x="18002" y="5048"/>
                        <a:pt x="18002" y="5810"/>
                      </a:cubicBezTo>
                      <a:cubicBezTo>
                        <a:pt x="22574" y="5810"/>
                        <a:pt x="27241" y="5810"/>
                        <a:pt x="31813" y="5810"/>
                      </a:cubicBezTo>
                      <a:cubicBezTo>
                        <a:pt x="31813" y="6763"/>
                        <a:pt x="31813" y="7715"/>
                        <a:pt x="31813" y="8668"/>
                      </a:cubicBezTo>
                      <a:cubicBezTo>
                        <a:pt x="30861" y="8668"/>
                        <a:pt x="30004" y="8668"/>
                        <a:pt x="29051" y="8668"/>
                      </a:cubicBezTo>
                      <a:cubicBezTo>
                        <a:pt x="28099" y="8668"/>
                        <a:pt x="27241" y="8668"/>
                        <a:pt x="26289" y="8668"/>
                      </a:cubicBezTo>
                      <a:cubicBezTo>
                        <a:pt x="25336" y="8668"/>
                        <a:pt x="24479" y="8668"/>
                        <a:pt x="23526" y="8668"/>
                      </a:cubicBezTo>
                      <a:cubicBezTo>
                        <a:pt x="22574" y="8668"/>
                        <a:pt x="21717" y="8668"/>
                        <a:pt x="20764" y="8668"/>
                      </a:cubicBezTo>
                      <a:cubicBezTo>
                        <a:pt x="19812" y="8668"/>
                        <a:pt x="18955" y="8668"/>
                        <a:pt x="18002" y="8668"/>
                      </a:cubicBezTo>
                      <a:cubicBezTo>
                        <a:pt x="18002" y="9334"/>
                        <a:pt x="18002" y="10001"/>
                        <a:pt x="18002" y="10668"/>
                      </a:cubicBezTo>
                      <a:cubicBezTo>
                        <a:pt x="18192" y="10668"/>
                        <a:pt x="18288" y="10668"/>
                        <a:pt x="18479" y="10668"/>
                      </a:cubicBezTo>
                      <a:cubicBezTo>
                        <a:pt x="20955" y="10668"/>
                        <a:pt x="23526" y="10668"/>
                        <a:pt x="26003" y="10668"/>
                      </a:cubicBezTo>
                      <a:cubicBezTo>
                        <a:pt x="26289" y="10668"/>
                        <a:pt x="26575" y="10668"/>
                        <a:pt x="26861" y="10763"/>
                      </a:cubicBezTo>
                      <a:cubicBezTo>
                        <a:pt x="27908" y="11049"/>
                        <a:pt x="28575" y="11811"/>
                        <a:pt x="28670" y="12954"/>
                      </a:cubicBezTo>
                      <a:cubicBezTo>
                        <a:pt x="28670" y="13145"/>
                        <a:pt x="28670" y="13240"/>
                        <a:pt x="28670" y="13430"/>
                      </a:cubicBezTo>
                      <a:cubicBezTo>
                        <a:pt x="28670" y="15335"/>
                        <a:pt x="28670" y="17336"/>
                        <a:pt x="28670" y="19241"/>
                      </a:cubicBezTo>
                      <a:cubicBezTo>
                        <a:pt x="28670" y="19526"/>
                        <a:pt x="28670" y="19812"/>
                        <a:pt x="28575" y="20003"/>
                      </a:cubicBezTo>
                      <a:cubicBezTo>
                        <a:pt x="28289" y="21241"/>
                        <a:pt x="27432" y="21908"/>
                        <a:pt x="26098" y="21908"/>
                      </a:cubicBezTo>
                      <a:cubicBezTo>
                        <a:pt x="24479" y="21908"/>
                        <a:pt x="22860" y="21908"/>
                        <a:pt x="21336" y="21908"/>
                      </a:cubicBezTo>
                      <a:cubicBezTo>
                        <a:pt x="20384" y="21908"/>
                        <a:pt x="19431" y="21908"/>
                        <a:pt x="18479" y="21908"/>
                      </a:cubicBezTo>
                      <a:cubicBezTo>
                        <a:pt x="18383" y="21908"/>
                        <a:pt x="18192" y="21908"/>
                        <a:pt x="18002" y="21908"/>
                      </a:cubicBezTo>
                      <a:cubicBezTo>
                        <a:pt x="18002" y="22670"/>
                        <a:pt x="18002" y="23336"/>
                        <a:pt x="18002" y="24098"/>
                      </a:cubicBezTo>
                      <a:cubicBezTo>
                        <a:pt x="22003" y="24098"/>
                        <a:pt x="25908" y="24098"/>
                        <a:pt x="29813" y="24098"/>
                      </a:cubicBezTo>
                      <a:cubicBezTo>
                        <a:pt x="29909" y="24384"/>
                        <a:pt x="29909" y="26194"/>
                        <a:pt x="29813" y="26765"/>
                      </a:cubicBezTo>
                      <a:cubicBezTo>
                        <a:pt x="25908" y="26765"/>
                        <a:pt x="22003" y="26765"/>
                        <a:pt x="18002" y="26765"/>
                      </a:cubicBezTo>
                      <a:cubicBezTo>
                        <a:pt x="18002" y="27432"/>
                        <a:pt x="18002" y="28004"/>
                        <a:pt x="18002" y="28670"/>
                      </a:cubicBezTo>
                      <a:cubicBezTo>
                        <a:pt x="18479" y="28670"/>
                        <a:pt x="19050" y="28670"/>
                        <a:pt x="19526" y="28670"/>
                      </a:cubicBezTo>
                      <a:cubicBezTo>
                        <a:pt x="20002" y="28670"/>
                        <a:pt x="20574" y="28670"/>
                        <a:pt x="21050" y="28670"/>
                      </a:cubicBezTo>
                      <a:cubicBezTo>
                        <a:pt x="21527" y="28670"/>
                        <a:pt x="22098" y="28670"/>
                        <a:pt x="22574" y="28670"/>
                      </a:cubicBezTo>
                      <a:cubicBezTo>
                        <a:pt x="23050" y="28670"/>
                        <a:pt x="23622" y="28670"/>
                        <a:pt x="24098" y="28670"/>
                      </a:cubicBezTo>
                      <a:cubicBezTo>
                        <a:pt x="24575" y="28670"/>
                        <a:pt x="25146" y="28670"/>
                        <a:pt x="25718" y="28670"/>
                      </a:cubicBezTo>
                      <a:cubicBezTo>
                        <a:pt x="26194" y="28670"/>
                        <a:pt x="26765" y="28670"/>
                        <a:pt x="27241" y="28670"/>
                      </a:cubicBezTo>
                      <a:cubicBezTo>
                        <a:pt x="27717" y="28670"/>
                        <a:pt x="28289" y="28670"/>
                        <a:pt x="28766" y="28670"/>
                      </a:cubicBezTo>
                      <a:cubicBezTo>
                        <a:pt x="29242" y="28670"/>
                        <a:pt x="29813" y="28670"/>
                        <a:pt x="30289" y="28670"/>
                      </a:cubicBezTo>
                      <a:cubicBezTo>
                        <a:pt x="30766" y="28670"/>
                        <a:pt x="31337" y="28670"/>
                        <a:pt x="31813" y="28670"/>
                      </a:cubicBezTo>
                      <a:cubicBezTo>
                        <a:pt x="31813" y="29623"/>
                        <a:pt x="31813" y="30575"/>
                        <a:pt x="31813" y="31528"/>
                      </a:cubicBezTo>
                      <a:cubicBezTo>
                        <a:pt x="21241" y="31528"/>
                        <a:pt x="10573" y="31528"/>
                        <a:pt x="0" y="31528"/>
                      </a:cubicBezTo>
                      <a:cubicBezTo>
                        <a:pt x="0" y="30575"/>
                        <a:pt x="0" y="29623"/>
                        <a:pt x="0" y="28670"/>
                      </a:cubicBezTo>
                      <a:cubicBezTo>
                        <a:pt x="4572" y="28670"/>
                        <a:pt x="9144" y="28670"/>
                        <a:pt x="13716" y="28670"/>
                      </a:cubicBezTo>
                      <a:cubicBezTo>
                        <a:pt x="13716" y="28004"/>
                        <a:pt x="13716" y="27432"/>
                        <a:pt x="13716" y="26861"/>
                      </a:cubicBezTo>
                      <a:cubicBezTo>
                        <a:pt x="13335" y="26861"/>
                        <a:pt x="12859" y="26861"/>
                        <a:pt x="12478" y="26861"/>
                      </a:cubicBezTo>
                      <a:cubicBezTo>
                        <a:pt x="12002" y="26861"/>
                        <a:pt x="11620" y="26861"/>
                        <a:pt x="11144" y="26861"/>
                      </a:cubicBezTo>
                      <a:cubicBezTo>
                        <a:pt x="10668" y="26861"/>
                        <a:pt x="10287" y="26861"/>
                        <a:pt x="9810" y="26861"/>
                      </a:cubicBezTo>
                      <a:cubicBezTo>
                        <a:pt x="9334" y="26861"/>
                        <a:pt x="8954" y="26861"/>
                        <a:pt x="8477" y="26861"/>
                      </a:cubicBezTo>
                      <a:cubicBezTo>
                        <a:pt x="8001" y="26861"/>
                        <a:pt x="7620" y="26861"/>
                        <a:pt x="7144" y="26861"/>
                      </a:cubicBezTo>
                      <a:cubicBezTo>
                        <a:pt x="6668" y="26861"/>
                        <a:pt x="6286" y="26861"/>
                        <a:pt x="5810" y="26861"/>
                      </a:cubicBezTo>
                      <a:cubicBezTo>
                        <a:pt x="5334" y="26861"/>
                        <a:pt x="4953" y="26861"/>
                        <a:pt x="4476" y="26861"/>
                      </a:cubicBezTo>
                      <a:cubicBezTo>
                        <a:pt x="4000" y="26861"/>
                        <a:pt x="3620" y="26861"/>
                        <a:pt x="3143" y="26861"/>
                      </a:cubicBezTo>
                      <a:cubicBezTo>
                        <a:pt x="2762" y="26861"/>
                        <a:pt x="2286" y="26861"/>
                        <a:pt x="1810" y="26861"/>
                      </a:cubicBezTo>
                      <a:cubicBezTo>
                        <a:pt x="1810" y="26003"/>
                        <a:pt x="1810" y="25146"/>
                        <a:pt x="1810" y="24194"/>
                      </a:cubicBezTo>
                      <a:cubicBezTo>
                        <a:pt x="2381" y="24194"/>
                        <a:pt x="2857" y="24194"/>
                        <a:pt x="3429" y="24194"/>
                      </a:cubicBezTo>
                      <a:cubicBezTo>
                        <a:pt x="4000" y="24194"/>
                        <a:pt x="4572" y="24194"/>
                        <a:pt x="5143" y="24194"/>
                      </a:cubicBezTo>
                      <a:cubicBezTo>
                        <a:pt x="5715" y="24194"/>
                        <a:pt x="6286" y="24194"/>
                        <a:pt x="6763" y="24194"/>
                      </a:cubicBezTo>
                      <a:cubicBezTo>
                        <a:pt x="7334" y="24194"/>
                        <a:pt x="7906" y="24194"/>
                        <a:pt x="8382" y="24194"/>
                      </a:cubicBezTo>
                      <a:cubicBezTo>
                        <a:pt x="8954" y="24194"/>
                        <a:pt x="9525" y="24194"/>
                        <a:pt x="10001" y="24194"/>
                      </a:cubicBezTo>
                      <a:cubicBezTo>
                        <a:pt x="10573" y="24194"/>
                        <a:pt x="11144" y="24194"/>
                        <a:pt x="11716" y="24194"/>
                      </a:cubicBezTo>
                      <a:cubicBezTo>
                        <a:pt x="12287" y="24194"/>
                        <a:pt x="12763" y="24194"/>
                        <a:pt x="13430" y="24194"/>
                      </a:cubicBezTo>
                      <a:cubicBezTo>
                        <a:pt x="13430" y="23432"/>
                        <a:pt x="13430" y="22765"/>
                        <a:pt x="13430" y="22003"/>
                      </a:cubicBezTo>
                      <a:cubicBezTo>
                        <a:pt x="13240" y="22003"/>
                        <a:pt x="13145" y="22003"/>
                        <a:pt x="12954" y="22003"/>
                      </a:cubicBezTo>
                      <a:cubicBezTo>
                        <a:pt x="10477" y="22003"/>
                        <a:pt x="8096" y="22003"/>
                        <a:pt x="5619" y="22003"/>
                      </a:cubicBezTo>
                      <a:cubicBezTo>
                        <a:pt x="5429" y="22003"/>
                        <a:pt x="5239" y="22003"/>
                        <a:pt x="5048" y="22003"/>
                      </a:cubicBezTo>
                      <a:cubicBezTo>
                        <a:pt x="3905" y="21812"/>
                        <a:pt x="3143" y="20955"/>
                        <a:pt x="2953" y="19717"/>
                      </a:cubicBezTo>
                      <a:cubicBezTo>
                        <a:pt x="2953" y="19526"/>
                        <a:pt x="2953" y="19241"/>
                        <a:pt x="2953" y="19050"/>
                      </a:cubicBezTo>
                      <a:cubicBezTo>
                        <a:pt x="2953" y="17240"/>
                        <a:pt x="2953" y="15430"/>
                        <a:pt x="2953" y="13621"/>
                      </a:cubicBezTo>
                      <a:cubicBezTo>
                        <a:pt x="2953" y="13240"/>
                        <a:pt x="2953" y="12954"/>
                        <a:pt x="3048" y="12573"/>
                      </a:cubicBezTo>
                      <a:cubicBezTo>
                        <a:pt x="3334" y="11430"/>
                        <a:pt x="4191" y="10668"/>
                        <a:pt x="5429" y="10668"/>
                      </a:cubicBezTo>
                      <a:cubicBezTo>
                        <a:pt x="6382" y="10668"/>
                        <a:pt x="7429" y="10668"/>
                        <a:pt x="8382" y="10668"/>
                      </a:cubicBezTo>
                      <a:cubicBezTo>
                        <a:pt x="9906" y="10668"/>
                        <a:pt x="11430" y="10668"/>
                        <a:pt x="12954" y="10668"/>
                      </a:cubicBezTo>
                      <a:cubicBezTo>
                        <a:pt x="13621" y="10763"/>
                        <a:pt x="13716" y="10763"/>
                        <a:pt x="13907" y="10763"/>
                      </a:cubicBezTo>
                      <a:close/>
                      <a:moveTo>
                        <a:pt x="18192" y="19336"/>
                      </a:moveTo>
                      <a:cubicBezTo>
                        <a:pt x="18288" y="19336"/>
                        <a:pt x="18383" y="19336"/>
                        <a:pt x="18479" y="19336"/>
                      </a:cubicBezTo>
                      <a:cubicBezTo>
                        <a:pt x="20193" y="19336"/>
                        <a:pt x="21907" y="19336"/>
                        <a:pt x="23622" y="19336"/>
                      </a:cubicBezTo>
                      <a:cubicBezTo>
                        <a:pt x="23813" y="19336"/>
                        <a:pt x="24003" y="19336"/>
                        <a:pt x="24098" y="19241"/>
                      </a:cubicBezTo>
                      <a:cubicBezTo>
                        <a:pt x="24384" y="19145"/>
                        <a:pt x="24575" y="18955"/>
                        <a:pt x="24669" y="18669"/>
                      </a:cubicBezTo>
                      <a:cubicBezTo>
                        <a:pt x="24765" y="18288"/>
                        <a:pt x="24765" y="17907"/>
                        <a:pt x="24669" y="17621"/>
                      </a:cubicBezTo>
                      <a:cubicBezTo>
                        <a:pt x="24098" y="17526"/>
                        <a:pt x="18383" y="17526"/>
                        <a:pt x="18098" y="17621"/>
                      </a:cubicBezTo>
                      <a:cubicBezTo>
                        <a:pt x="18192" y="18193"/>
                        <a:pt x="18192" y="18764"/>
                        <a:pt x="18192" y="19336"/>
                      </a:cubicBezTo>
                      <a:close/>
                      <a:moveTo>
                        <a:pt x="18192" y="13430"/>
                      </a:moveTo>
                      <a:cubicBezTo>
                        <a:pt x="18098" y="13907"/>
                        <a:pt x="18098" y="14954"/>
                        <a:pt x="18192" y="15240"/>
                      </a:cubicBezTo>
                      <a:cubicBezTo>
                        <a:pt x="20384" y="15240"/>
                        <a:pt x="22574" y="15240"/>
                        <a:pt x="24765" y="15240"/>
                      </a:cubicBezTo>
                      <a:cubicBezTo>
                        <a:pt x="24765" y="15050"/>
                        <a:pt x="24765" y="14954"/>
                        <a:pt x="24765" y="14764"/>
                      </a:cubicBezTo>
                      <a:cubicBezTo>
                        <a:pt x="24765" y="13716"/>
                        <a:pt x="24384" y="13430"/>
                        <a:pt x="23432" y="13430"/>
                      </a:cubicBezTo>
                      <a:cubicBezTo>
                        <a:pt x="21812" y="13430"/>
                        <a:pt x="20193" y="13430"/>
                        <a:pt x="18574" y="13430"/>
                      </a:cubicBezTo>
                      <a:cubicBezTo>
                        <a:pt x="18479" y="13430"/>
                        <a:pt x="18383" y="13430"/>
                        <a:pt x="18192" y="13430"/>
                      </a:cubicBezTo>
                      <a:close/>
                      <a:moveTo>
                        <a:pt x="7429" y="17526"/>
                      </a:moveTo>
                      <a:cubicBezTo>
                        <a:pt x="7429" y="17907"/>
                        <a:pt x="7429" y="18193"/>
                        <a:pt x="7525" y="18574"/>
                      </a:cubicBezTo>
                      <a:cubicBezTo>
                        <a:pt x="7620" y="18955"/>
                        <a:pt x="7811" y="19241"/>
                        <a:pt x="8191" y="19336"/>
                      </a:cubicBezTo>
                      <a:cubicBezTo>
                        <a:pt x="8287" y="19336"/>
                        <a:pt x="8477" y="19431"/>
                        <a:pt x="8667" y="19431"/>
                      </a:cubicBezTo>
                      <a:cubicBezTo>
                        <a:pt x="10287" y="19431"/>
                        <a:pt x="12002" y="19431"/>
                        <a:pt x="13621" y="19431"/>
                      </a:cubicBezTo>
                      <a:cubicBezTo>
                        <a:pt x="13716" y="19431"/>
                        <a:pt x="13811" y="19431"/>
                        <a:pt x="13907" y="19431"/>
                      </a:cubicBezTo>
                      <a:cubicBezTo>
                        <a:pt x="13907" y="18859"/>
                        <a:pt x="13907" y="18288"/>
                        <a:pt x="13907" y="17717"/>
                      </a:cubicBezTo>
                      <a:cubicBezTo>
                        <a:pt x="11811" y="17526"/>
                        <a:pt x="9620" y="17526"/>
                        <a:pt x="7429" y="17526"/>
                      </a:cubicBezTo>
                      <a:close/>
                      <a:moveTo>
                        <a:pt x="13907" y="13430"/>
                      </a:moveTo>
                      <a:cubicBezTo>
                        <a:pt x="13811" y="13430"/>
                        <a:pt x="13716" y="13430"/>
                        <a:pt x="13716" y="13430"/>
                      </a:cubicBezTo>
                      <a:cubicBezTo>
                        <a:pt x="12002" y="13430"/>
                        <a:pt x="10382" y="13430"/>
                        <a:pt x="8667" y="13430"/>
                      </a:cubicBezTo>
                      <a:cubicBezTo>
                        <a:pt x="8477" y="13430"/>
                        <a:pt x="8287" y="13430"/>
                        <a:pt x="8191" y="13525"/>
                      </a:cubicBezTo>
                      <a:cubicBezTo>
                        <a:pt x="7906" y="13621"/>
                        <a:pt x="7715" y="13811"/>
                        <a:pt x="7620" y="14097"/>
                      </a:cubicBezTo>
                      <a:cubicBezTo>
                        <a:pt x="7525" y="14478"/>
                        <a:pt x="7525" y="14859"/>
                        <a:pt x="7525" y="15240"/>
                      </a:cubicBezTo>
                      <a:cubicBezTo>
                        <a:pt x="9620" y="15240"/>
                        <a:pt x="11811" y="15240"/>
                        <a:pt x="13907" y="15240"/>
                      </a:cubicBezTo>
                      <a:cubicBezTo>
                        <a:pt x="13907" y="14573"/>
                        <a:pt x="13907" y="14002"/>
                        <a:pt x="13907" y="134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3" name="任意多边形: 形状 652"/>
                <p:cNvSpPr/>
                <p:nvPr/>
              </p:nvSpPr>
              <p:spPr>
                <a:xfrm>
                  <a:off x="11466576" y="3601116"/>
                  <a:ext cx="24740" cy="30194"/>
                </a:xfrm>
                <a:custGeom>
                  <a:avLst/>
                  <a:gdLst>
                    <a:gd name="connsiteX0" fmla="*/ 2286 w 24740"/>
                    <a:gd name="connsiteY0" fmla="*/ 0 h 30194"/>
                    <a:gd name="connsiteX1" fmla="*/ 24669 w 24740"/>
                    <a:gd name="connsiteY1" fmla="*/ 0 h 30194"/>
                    <a:gd name="connsiteX2" fmla="*/ 24669 w 24740"/>
                    <a:gd name="connsiteY2" fmla="*/ 3524 h 30194"/>
                    <a:gd name="connsiteX3" fmla="*/ 24193 w 24740"/>
                    <a:gd name="connsiteY3" fmla="*/ 3524 h 30194"/>
                    <a:gd name="connsiteX4" fmla="*/ 17335 w 24740"/>
                    <a:gd name="connsiteY4" fmla="*/ 3524 h 30194"/>
                    <a:gd name="connsiteX5" fmla="*/ 17050 w 24740"/>
                    <a:gd name="connsiteY5" fmla="*/ 3524 h 30194"/>
                    <a:gd name="connsiteX6" fmla="*/ 16859 w 24740"/>
                    <a:gd name="connsiteY6" fmla="*/ 3619 h 30194"/>
                    <a:gd name="connsiteX7" fmla="*/ 15907 w 24740"/>
                    <a:gd name="connsiteY7" fmla="*/ 5429 h 30194"/>
                    <a:gd name="connsiteX8" fmla="*/ 16383 w 24740"/>
                    <a:gd name="connsiteY8" fmla="*/ 5429 h 30194"/>
                    <a:gd name="connsiteX9" fmla="*/ 20764 w 24740"/>
                    <a:gd name="connsiteY9" fmla="*/ 5429 h 30194"/>
                    <a:gd name="connsiteX10" fmla="*/ 21526 w 24740"/>
                    <a:gd name="connsiteY10" fmla="*/ 5524 h 30194"/>
                    <a:gd name="connsiteX11" fmla="*/ 23336 w 24740"/>
                    <a:gd name="connsiteY11" fmla="*/ 7429 h 30194"/>
                    <a:gd name="connsiteX12" fmla="*/ 23431 w 24740"/>
                    <a:gd name="connsiteY12" fmla="*/ 8287 h 30194"/>
                    <a:gd name="connsiteX13" fmla="*/ 23431 w 24740"/>
                    <a:gd name="connsiteY13" fmla="*/ 16192 h 30194"/>
                    <a:gd name="connsiteX14" fmla="*/ 23336 w 24740"/>
                    <a:gd name="connsiteY14" fmla="*/ 17050 h 30194"/>
                    <a:gd name="connsiteX15" fmla="*/ 20860 w 24740"/>
                    <a:gd name="connsiteY15" fmla="*/ 19050 h 30194"/>
                    <a:gd name="connsiteX16" fmla="*/ 18479 w 24740"/>
                    <a:gd name="connsiteY16" fmla="*/ 19050 h 30194"/>
                    <a:gd name="connsiteX17" fmla="*/ 18002 w 24740"/>
                    <a:gd name="connsiteY17" fmla="*/ 19050 h 30194"/>
                    <a:gd name="connsiteX18" fmla="*/ 18002 w 24740"/>
                    <a:gd name="connsiteY18" fmla="*/ 19526 h 30194"/>
                    <a:gd name="connsiteX19" fmla="*/ 18002 w 24740"/>
                    <a:gd name="connsiteY19" fmla="*/ 27146 h 30194"/>
                    <a:gd name="connsiteX20" fmla="*/ 17906 w 24740"/>
                    <a:gd name="connsiteY20" fmla="*/ 28289 h 30194"/>
                    <a:gd name="connsiteX21" fmla="*/ 15621 w 24740"/>
                    <a:gd name="connsiteY21" fmla="*/ 30194 h 30194"/>
                    <a:gd name="connsiteX22" fmla="*/ 11144 w 24740"/>
                    <a:gd name="connsiteY22" fmla="*/ 30194 h 30194"/>
                    <a:gd name="connsiteX23" fmla="*/ 11049 w 24740"/>
                    <a:gd name="connsiteY23" fmla="*/ 30194 h 30194"/>
                    <a:gd name="connsiteX24" fmla="*/ 11049 w 24740"/>
                    <a:gd name="connsiteY24" fmla="*/ 26384 h 30194"/>
                    <a:gd name="connsiteX25" fmla="*/ 11430 w 24740"/>
                    <a:gd name="connsiteY25" fmla="*/ 26384 h 30194"/>
                    <a:gd name="connsiteX26" fmla="*/ 12954 w 24740"/>
                    <a:gd name="connsiteY26" fmla="*/ 26384 h 30194"/>
                    <a:gd name="connsiteX27" fmla="*/ 14001 w 24740"/>
                    <a:gd name="connsiteY27" fmla="*/ 25336 h 30194"/>
                    <a:gd name="connsiteX28" fmla="*/ 14001 w 24740"/>
                    <a:gd name="connsiteY28" fmla="*/ 24765 h 30194"/>
                    <a:gd name="connsiteX29" fmla="*/ 14001 w 24740"/>
                    <a:gd name="connsiteY29" fmla="*/ 19621 h 30194"/>
                    <a:gd name="connsiteX30" fmla="*/ 14001 w 24740"/>
                    <a:gd name="connsiteY30" fmla="*/ 19145 h 30194"/>
                    <a:gd name="connsiteX31" fmla="*/ 13525 w 24740"/>
                    <a:gd name="connsiteY31" fmla="*/ 19145 h 30194"/>
                    <a:gd name="connsiteX32" fmla="*/ 10953 w 24740"/>
                    <a:gd name="connsiteY32" fmla="*/ 19145 h 30194"/>
                    <a:gd name="connsiteX33" fmla="*/ 9525 w 24740"/>
                    <a:gd name="connsiteY33" fmla="*/ 18764 h 30194"/>
                    <a:gd name="connsiteX34" fmla="*/ 8381 w 24740"/>
                    <a:gd name="connsiteY34" fmla="*/ 17050 h 30194"/>
                    <a:gd name="connsiteX35" fmla="*/ 8287 w 24740"/>
                    <a:gd name="connsiteY35" fmla="*/ 16192 h 30194"/>
                    <a:gd name="connsiteX36" fmla="*/ 8287 w 24740"/>
                    <a:gd name="connsiteY36" fmla="*/ 8382 h 30194"/>
                    <a:gd name="connsiteX37" fmla="*/ 8381 w 24740"/>
                    <a:gd name="connsiteY37" fmla="*/ 7334 h 30194"/>
                    <a:gd name="connsiteX38" fmla="*/ 10763 w 24740"/>
                    <a:gd name="connsiteY38" fmla="*/ 5524 h 30194"/>
                    <a:gd name="connsiteX39" fmla="*/ 11811 w 24740"/>
                    <a:gd name="connsiteY39" fmla="*/ 5524 h 30194"/>
                    <a:gd name="connsiteX40" fmla="*/ 12859 w 24740"/>
                    <a:gd name="connsiteY40" fmla="*/ 3619 h 30194"/>
                    <a:gd name="connsiteX41" fmla="*/ 6572 w 24740"/>
                    <a:gd name="connsiteY41" fmla="*/ 3619 h 30194"/>
                    <a:gd name="connsiteX42" fmla="*/ 6572 w 24740"/>
                    <a:gd name="connsiteY42" fmla="*/ 4096 h 30194"/>
                    <a:gd name="connsiteX43" fmla="*/ 6572 w 24740"/>
                    <a:gd name="connsiteY43" fmla="*/ 17431 h 30194"/>
                    <a:gd name="connsiteX44" fmla="*/ 5810 w 24740"/>
                    <a:gd name="connsiteY44" fmla="*/ 23717 h 30194"/>
                    <a:gd name="connsiteX45" fmla="*/ 4381 w 24740"/>
                    <a:gd name="connsiteY45" fmla="*/ 26956 h 30194"/>
                    <a:gd name="connsiteX46" fmla="*/ 476 w 24740"/>
                    <a:gd name="connsiteY46" fmla="*/ 29908 h 30194"/>
                    <a:gd name="connsiteX47" fmla="*/ 190 w 24740"/>
                    <a:gd name="connsiteY47" fmla="*/ 30004 h 30194"/>
                    <a:gd name="connsiteX48" fmla="*/ 0 w 24740"/>
                    <a:gd name="connsiteY48" fmla="*/ 30004 h 30194"/>
                    <a:gd name="connsiteX49" fmla="*/ 0 w 24740"/>
                    <a:gd name="connsiteY49" fmla="*/ 29718 h 30194"/>
                    <a:gd name="connsiteX50" fmla="*/ 0 w 24740"/>
                    <a:gd name="connsiteY50" fmla="*/ 26289 h 30194"/>
                    <a:gd name="connsiteX51" fmla="*/ 190 w 24740"/>
                    <a:gd name="connsiteY51" fmla="*/ 25908 h 30194"/>
                    <a:gd name="connsiteX52" fmla="*/ 2095 w 24740"/>
                    <a:gd name="connsiteY52" fmla="*/ 22098 h 30194"/>
                    <a:gd name="connsiteX53" fmla="*/ 2286 w 24740"/>
                    <a:gd name="connsiteY53" fmla="*/ 19907 h 30194"/>
                    <a:gd name="connsiteX54" fmla="*/ 2381 w 24740"/>
                    <a:gd name="connsiteY54" fmla="*/ 16954 h 30194"/>
                    <a:gd name="connsiteX55" fmla="*/ 2381 w 24740"/>
                    <a:gd name="connsiteY55" fmla="*/ 667 h 30194"/>
                    <a:gd name="connsiteX56" fmla="*/ 2286 w 24740"/>
                    <a:gd name="connsiteY56" fmla="*/ 0 h 30194"/>
                    <a:gd name="connsiteX57" fmla="*/ 12096 w 24740"/>
                    <a:gd name="connsiteY57" fmla="*/ 13906 h 30194"/>
                    <a:gd name="connsiteX58" fmla="*/ 12096 w 24740"/>
                    <a:gd name="connsiteY58" fmla="*/ 15145 h 30194"/>
                    <a:gd name="connsiteX59" fmla="*/ 12763 w 24740"/>
                    <a:gd name="connsiteY59" fmla="*/ 15907 h 30194"/>
                    <a:gd name="connsiteX60" fmla="*/ 13335 w 24740"/>
                    <a:gd name="connsiteY60" fmla="*/ 16002 h 30194"/>
                    <a:gd name="connsiteX61" fmla="*/ 18192 w 24740"/>
                    <a:gd name="connsiteY61" fmla="*/ 16002 h 30194"/>
                    <a:gd name="connsiteX62" fmla="*/ 18859 w 24740"/>
                    <a:gd name="connsiteY62" fmla="*/ 15907 h 30194"/>
                    <a:gd name="connsiteX63" fmla="*/ 19431 w 24740"/>
                    <a:gd name="connsiteY63" fmla="*/ 15335 h 30194"/>
                    <a:gd name="connsiteX64" fmla="*/ 19431 w 24740"/>
                    <a:gd name="connsiteY64" fmla="*/ 13906 h 30194"/>
                    <a:gd name="connsiteX65" fmla="*/ 12096 w 24740"/>
                    <a:gd name="connsiteY65" fmla="*/ 13906 h 30194"/>
                    <a:gd name="connsiteX66" fmla="*/ 19431 w 24740"/>
                    <a:gd name="connsiteY66" fmla="*/ 10858 h 30194"/>
                    <a:gd name="connsiteX67" fmla="*/ 19431 w 24740"/>
                    <a:gd name="connsiteY67" fmla="*/ 9715 h 30194"/>
                    <a:gd name="connsiteX68" fmla="*/ 18764 w 24740"/>
                    <a:gd name="connsiteY68" fmla="*/ 8953 h 30194"/>
                    <a:gd name="connsiteX69" fmla="*/ 18192 w 24740"/>
                    <a:gd name="connsiteY69" fmla="*/ 8858 h 30194"/>
                    <a:gd name="connsiteX70" fmla="*/ 13335 w 24740"/>
                    <a:gd name="connsiteY70" fmla="*/ 8858 h 30194"/>
                    <a:gd name="connsiteX71" fmla="*/ 12954 w 24740"/>
                    <a:gd name="connsiteY71" fmla="*/ 8858 h 30194"/>
                    <a:gd name="connsiteX72" fmla="*/ 12192 w 24740"/>
                    <a:gd name="connsiteY72" fmla="*/ 9430 h 30194"/>
                    <a:gd name="connsiteX73" fmla="*/ 12192 w 24740"/>
                    <a:gd name="connsiteY73" fmla="*/ 10858 h 30194"/>
                    <a:gd name="connsiteX74" fmla="*/ 19431 w 24740"/>
                    <a:gd name="connsiteY74" fmla="*/ 10858 h 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40" h="30194">
                      <a:moveTo>
                        <a:pt x="2286" y="0"/>
                      </a:moveTo>
                      <a:cubicBezTo>
                        <a:pt x="9810" y="0"/>
                        <a:pt x="17240" y="0"/>
                        <a:pt x="24669" y="0"/>
                      </a:cubicBezTo>
                      <a:cubicBezTo>
                        <a:pt x="24765" y="286"/>
                        <a:pt x="24765" y="2857"/>
                        <a:pt x="24669" y="3524"/>
                      </a:cubicBezTo>
                      <a:cubicBezTo>
                        <a:pt x="24479" y="3524"/>
                        <a:pt x="24384" y="3524"/>
                        <a:pt x="24193" y="3524"/>
                      </a:cubicBezTo>
                      <a:cubicBezTo>
                        <a:pt x="21907" y="3524"/>
                        <a:pt x="19621" y="3524"/>
                        <a:pt x="17335" y="3524"/>
                      </a:cubicBezTo>
                      <a:cubicBezTo>
                        <a:pt x="17240" y="3524"/>
                        <a:pt x="17145" y="3524"/>
                        <a:pt x="17050" y="3524"/>
                      </a:cubicBezTo>
                      <a:cubicBezTo>
                        <a:pt x="16954" y="3524"/>
                        <a:pt x="16859" y="3619"/>
                        <a:pt x="16859" y="3619"/>
                      </a:cubicBezTo>
                      <a:cubicBezTo>
                        <a:pt x="16573" y="4191"/>
                        <a:pt x="16192" y="4763"/>
                        <a:pt x="15907" y="5429"/>
                      </a:cubicBezTo>
                      <a:cubicBezTo>
                        <a:pt x="16097" y="5429"/>
                        <a:pt x="16192" y="5429"/>
                        <a:pt x="16383" y="5429"/>
                      </a:cubicBezTo>
                      <a:cubicBezTo>
                        <a:pt x="17812" y="5429"/>
                        <a:pt x="19335" y="5429"/>
                        <a:pt x="20764" y="5429"/>
                      </a:cubicBezTo>
                      <a:cubicBezTo>
                        <a:pt x="21050" y="5429"/>
                        <a:pt x="21336" y="5429"/>
                        <a:pt x="21526" y="5524"/>
                      </a:cubicBezTo>
                      <a:cubicBezTo>
                        <a:pt x="22479" y="5810"/>
                        <a:pt x="23050" y="6477"/>
                        <a:pt x="23336" y="7429"/>
                      </a:cubicBezTo>
                      <a:cubicBezTo>
                        <a:pt x="23431" y="7715"/>
                        <a:pt x="23431" y="8001"/>
                        <a:pt x="23431" y="8287"/>
                      </a:cubicBezTo>
                      <a:cubicBezTo>
                        <a:pt x="23431" y="10954"/>
                        <a:pt x="23431" y="13621"/>
                        <a:pt x="23431" y="16192"/>
                      </a:cubicBezTo>
                      <a:cubicBezTo>
                        <a:pt x="23431" y="16478"/>
                        <a:pt x="23431" y="16764"/>
                        <a:pt x="23336" y="17050"/>
                      </a:cubicBezTo>
                      <a:cubicBezTo>
                        <a:pt x="23050" y="18288"/>
                        <a:pt x="22097" y="19050"/>
                        <a:pt x="20860" y="19050"/>
                      </a:cubicBezTo>
                      <a:cubicBezTo>
                        <a:pt x="20098" y="19050"/>
                        <a:pt x="19240" y="19050"/>
                        <a:pt x="18479" y="19050"/>
                      </a:cubicBezTo>
                      <a:cubicBezTo>
                        <a:pt x="18288" y="19050"/>
                        <a:pt x="18192" y="19050"/>
                        <a:pt x="18002" y="19050"/>
                      </a:cubicBezTo>
                      <a:cubicBezTo>
                        <a:pt x="18002" y="19240"/>
                        <a:pt x="18002" y="19431"/>
                        <a:pt x="18002" y="19526"/>
                      </a:cubicBezTo>
                      <a:cubicBezTo>
                        <a:pt x="18002" y="22098"/>
                        <a:pt x="18002" y="24574"/>
                        <a:pt x="18002" y="27146"/>
                      </a:cubicBezTo>
                      <a:cubicBezTo>
                        <a:pt x="18002" y="27527"/>
                        <a:pt x="18002" y="27908"/>
                        <a:pt x="17906" y="28289"/>
                      </a:cubicBezTo>
                      <a:cubicBezTo>
                        <a:pt x="17621" y="29432"/>
                        <a:pt x="16764" y="30194"/>
                        <a:pt x="15621" y="30194"/>
                      </a:cubicBezTo>
                      <a:cubicBezTo>
                        <a:pt x="14097" y="30194"/>
                        <a:pt x="12668" y="30194"/>
                        <a:pt x="11144" y="30194"/>
                      </a:cubicBezTo>
                      <a:cubicBezTo>
                        <a:pt x="11144" y="30194"/>
                        <a:pt x="11049" y="30194"/>
                        <a:pt x="11049" y="30194"/>
                      </a:cubicBezTo>
                      <a:cubicBezTo>
                        <a:pt x="10953" y="29908"/>
                        <a:pt x="10953" y="26956"/>
                        <a:pt x="11049" y="26384"/>
                      </a:cubicBezTo>
                      <a:cubicBezTo>
                        <a:pt x="11144" y="26384"/>
                        <a:pt x="11239" y="26384"/>
                        <a:pt x="11430" y="26384"/>
                      </a:cubicBezTo>
                      <a:cubicBezTo>
                        <a:pt x="11906" y="26384"/>
                        <a:pt x="12382" y="26384"/>
                        <a:pt x="12954" y="26384"/>
                      </a:cubicBezTo>
                      <a:cubicBezTo>
                        <a:pt x="13621" y="26384"/>
                        <a:pt x="14001" y="26003"/>
                        <a:pt x="14001" y="25336"/>
                      </a:cubicBezTo>
                      <a:cubicBezTo>
                        <a:pt x="14001" y="25146"/>
                        <a:pt x="14001" y="24955"/>
                        <a:pt x="14001" y="24765"/>
                      </a:cubicBezTo>
                      <a:cubicBezTo>
                        <a:pt x="14001" y="23050"/>
                        <a:pt x="14001" y="21336"/>
                        <a:pt x="14001" y="19621"/>
                      </a:cubicBezTo>
                      <a:cubicBezTo>
                        <a:pt x="14001" y="19431"/>
                        <a:pt x="14001" y="19336"/>
                        <a:pt x="14001" y="19145"/>
                      </a:cubicBezTo>
                      <a:cubicBezTo>
                        <a:pt x="13811" y="19145"/>
                        <a:pt x="13621" y="19145"/>
                        <a:pt x="13525" y="19145"/>
                      </a:cubicBezTo>
                      <a:cubicBezTo>
                        <a:pt x="12668" y="19145"/>
                        <a:pt x="11811" y="19145"/>
                        <a:pt x="10953" y="19145"/>
                      </a:cubicBezTo>
                      <a:cubicBezTo>
                        <a:pt x="10477" y="19145"/>
                        <a:pt x="10001" y="19050"/>
                        <a:pt x="9525" y="18764"/>
                      </a:cubicBezTo>
                      <a:cubicBezTo>
                        <a:pt x="8858" y="18383"/>
                        <a:pt x="8477" y="17812"/>
                        <a:pt x="8381" y="17050"/>
                      </a:cubicBezTo>
                      <a:cubicBezTo>
                        <a:pt x="8287" y="16764"/>
                        <a:pt x="8287" y="16478"/>
                        <a:pt x="8287" y="16192"/>
                      </a:cubicBezTo>
                      <a:cubicBezTo>
                        <a:pt x="8287" y="13621"/>
                        <a:pt x="8287" y="10954"/>
                        <a:pt x="8287" y="8382"/>
                      </a:cubicBezTo>
                      <a:cubicBezTo>
                        <a:pt x="8287" y="8001"/>
                        <a:pt x="8381" y="7715"/>
                        <a:pt x="8381" y="7334"/>
                      </a:cubicBezTo>
                      <a:cubicBezTo>
                        <a:pt x="8667" y="6191"/>
                        <a:pt x="9525" y="5524"/>
                        <a:pt x="10763" y="5524"/>
                      </a:cubicBezTo>
                      <a:cubicBezTo>
                        <a:pt x="11049" y="5524"/>
                        <a:pt x="11430" y="5524"/>
                        <a:pt x="11811" y="5524"/>
                      </a:cubicBezTo>
                      <a:cubicBezTo>
                        <a:pt x="12192" y="4858"/>
                        <a:pt x="12478" y="4286"/>
                        <a:pt x="12859" y="3619"/>
                      </a:cubicBezTo>
                      <a:cubicBezTo>
                        <a:pt x="12572" y="3524"/>
                        <a:pt x="7144" y="3524"/>
                        <a:pt x="6572" y="3619"/>
                      </a:cubicBezTo>
                      <a:cubicBezTo>
                        <a:pt x="6572" y="3810"/>
                        <a:pt x="6572" y="3905"/>
                        <a:pt x="6572" y="4096"/>
                      </a:cubicBezTo>
                      <a:cubicBezTo>
                        <a:pt x="6572" y="8572"/>
                        <a:pt x="6572" y="12954"/>
                        <a:pt x="6572" y="17431"/>
                      </a:cubicBezTo>
                      <a:cubicBezTo>
                        <a:pt x="6572" y="19526"/>
                        <a:pt x="6382" y="21622"/>
                        <a:pt x="5810" y="23717"/>
                      </a:cubicBezTo>
                      <a:cubicBezTo>
                        <a:pt x="5524" y="24860"/>
                        <a:pt x="5048" y="26003"/>
                        <a:pt x="4381" y="26956"/>
                      </a:cubicBezTo>
                      <a:cubicBezTo>
                        <a:pt x="3429" y="28384"/>
                        <a:pt x="2191" y="29432"/>
                        <a:pt x="476" y="29908"/>
                      </a:cubicBezTo>
                      <a:cubicBezTo>
                        <a:pt x="381" y="29908"/>
                        <a:pt x="285" y="30004"/>
                        <a:pt x="190" y="30004"/>
                      </a:cubicBezTo>
                      <a:cubicBezTo>
                        <a:pt x="190" y="30004"/>
                        <a:pt x="95" y="30004"/>
                        <a:pt x="0" y="30004"/>
                      </a:cubicBezTo>
                      <a:cubicBezTo>
                        <a:pt x="0" y="29908"/>
                        <a:pt x="0" y="29813"/>
                        <a:pt x="0" y="29718"/>
                      </a:cubicBezTo>
                      <a:cubicBezTo>
                        <a:pt x="0" y="28575"/>
                        <a:pt x="0" y="27432"/>
                        <a:pt x="0" y="26289"/>
                      </a:cubicBezTo>
                      <a:cubicBezTo>
                        <a:pt x="0" y="26098"/>
                        <a:pt x="0" y="26003"/>
                        <a:pt x="190" y="25908"/>
                      </a:cubicBezTo>
                      <a:cubicBezTo>
                        <a:pt x="1333" y="24860"/>
                        <a:pt x="1905" y="23527"/>
                        <a:pt x="2095" y="22098"/>
                      </a:cubicBezTo>
                      <a:cubicBezTo>
                        <a:pt x="2191" y="21336"/>
                        <a:pt x="2286" y="20669"/>
                        <a:pt x="2286" y="19907"/>
                      </a:cubicBezTo>
                      <a:cubicBezTo>
                        <a:pt x="2381" y="18955"/>
                        <a:pt x="2381" y="17907"/>
                        <a:pt x="2381" y="16954"/>
                      </a:cubicBezTo>
                      <a:cubicBezTo>
                        <a:pt x="2381" y="11525"/>
                        <a:pt x="2381" y="6096"/>
                        <a:pt x="2381" y="667"/>
                      </a:cubicBezTo>
                      <a:cubicBezTo>
                        <a:pt x="2286" y="381"/>
                        <a:pt x="2286" y="286"/>
                        <a:pt x="2286" y="0"/>
                      </a:cubicBezTo>
                      <a:close/>
                      <a:moveTo>
                        <a:pt x="12096" y="13906"/>
                      </a:moveTo>
                      <a:cubicBezTo>
                        <a:pt x="12096" y="14288"/>
                        <a:pt x="12096" y="14764"/>
                        <a:pt x="12096" y="15145"/>
                      </a:cubicBezTo>
                      <a:cubicBezTo>
                        <a:pt x="12096" y="15526"/>
                        <a:pt x="12382" y="15811"/>
                        <a:pt x="12763" y="15907"/>
                      </a:cubicBezTo>
                      <a:cubicBezTo>
                        <a:pt x="12954" y="15907"/>
                        <a:pt x="13144" y="16002"/>
                        <a:pt x="13335" y="16002"/>
                      </a:cubicBezTo>
                      <a:cubicBezTo>
                        <a:pt x="14954" y="16002"/>
                        <a:pt x="16573" y="16002"/>
                        <a:pt x="18192" y="16002"/>
                      </a:cubicBezTo>
                      <a:cubicBezTo>
                        <a:pt x="18383" y="16002"/>
                        <a:pt x="18573" y="16002"/>
                        <a:pt x="18859" y="15907"/>
                      </a:cubicBezTo>
                      <a:cubicBezTo>
                        <a:pt x="19145" y="15811"/>
                        <a:pt x="19335" y="15621"/>
                        <a:pt x="19431" y="15335"/>
                      </a:cubicBezTo>
                      <a:cubicBezTo>
                        <a:pt x="19526" y="15049"/>
                        <a:pt x="19526" y="14288"/>
                        <a:pt x="19431" y="13906"/>
                      </a:cubicBezTo>
                      <a:cubicBezTo>
                        <a:pt x="16954" y="13906"/>
                        <a:pt x="14573" y="13906"/>
                        <a:pt x="12096" y="13906"/>
                      </a:cubicBezTo>
                      <a:close/>
                      <a:moveTo>
                        <a:pt x="19431" y="10858"/>
                      </a:moveTo>
                      <a:cubicBezTo>
                        <a:pt x="19431" y="10477"/>
                        <a:pt x="19431" y="10096"/>
                        <a:pt x="19431" y="9715"/>
                      </a:cubicBezTo>
                      <a:cubicBezTo>
                        <a:pt x="19431" y="9334"/>
                        <a:pt x="19145" y="9049"/>
                        <a:pt x="18764" y="8953"/>
                      </a:cubicBezTo>
                      <a:cubicBezTo>
                        <a:pt x="18573" y="8953"/>
                        <a:pt x="18383" y="8858"/>
                        <a:pt x="18192" y="8858"/>
                      </a:cubicBezTo>
                      <a:cubicBezTo>
                        <a:pt x="16573" y="8858"/>
                        <a:pt x="14954" y="8858"/>
                        <a:pt x="13335" y="8858"/>
                      </a:cubicBezTo>
                      <a:cubicBezTo>
                        <a:pt x="13239" y="8858"/>
                        <a:pt x="13049" y="8858"/>
                        <a:pt x="12954" y="8858"/>
                      </a:cubicBezTo>
                      <a:cubicBezTo>
                        <a:pt x="12572" y="8953"/>
                        <a:pt x="12287" y="9049"/>
                        <a:pt x="12192" y="9430"/>
                      </a:cubicBezTo>
                      <a:cubicBezTo>
                        <a:pt x="12096" y="9715"/>
                        <a:pt x="12096" y="10477"/>
                        <a:pt x="12192" y="10858"/>
                      </a:cubicBezTo>
                      <a:cubicBezTo>
                        <a:pt x="14573" y="10858"/>
                        <a:pt x="16954" y="10858"/>
                        <a:pt x="19431" y="108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4" name="任意多边形: 形状 653"/>
                <p:cNvSpPr/>
                <p:nvPr/>
              </p:nvSpPr>
              <p:spPr>
                <a:xfrm>
                  <a:off x="11388756" y="3609021"/>
                  <a:ext cx="23717" cy="22288"/>
                </a:xfrm>
                <a:custGeom>
                  <a:avLst/>
                  <a:gdLst>
                    <a:gd name="connsiteX0" fmla="*/ 9144 w 23717"/>
                    <a:gd name="connsiteY0" fmla="*/ 7906 h 22288"/>
                    <a:gd name="connsiteX1" fmla="*/ 0 w 23717"/>
                    <a:gd name="connsiteY1" fmla="*/ 7906 h 22288"/>
                    <a:gd name="connsiteX2" fmla="*/ 0 w 23717"/>
                    <a:gd name="connsiteY2" fmla="*/ 3810 h 22288"/>
                    <a:gd name="connsiteX3" fmla="*/ 476 w 23717"/>
                    <a:gd name="connsiteY3" fmla="*/ 3810 h 22288"/>
                    <a:gd name="connsiteX4" fmla="*/ 8858 w 23717"/>
                    <a:gd name="connsiteY4" fmla="*/ 3810 h 22288"/>
                    <a:gd name="connsiteX5" fmla="*/ 9430 w 23717"/>
                    <a:gd name="connsiteY5" fmla="*/ 3810 h 22288"/>
                    <a:gd name="connsiteX6" fmla="*/ 9430 w 23717"/>
                    <a:gd name="connsiteY6" fmla="*/ 0 h 22288"/>
                    <a:gd name="connsiteX7" fmla="*/ 14288 w 23717"/>
                    <a:gd name="connsiteY7" fmla="*/ 0 h 22288"/>
                    <a:gd name="connsiteX8" fmla="*/ 14288 w 23717"/>
                    <a:gd name="connsiteY8" fmla="*/ 3810 h 22288"/>
                    <a:gd name="connsiteX9" fmla="*/ 23717 w 23717"/>
                    <a:gd name="connsiteY9" fmla="*/ 3810 h 22288"/>
                    <a:gd name="connsiteX10" fmla="*/ 23717 w 23717"/>
                    <a:gd name="connsiteY10" fmla="*/ 7906 h 22288"/>
                    <a:gd name="connsiteX11" fmla="*/ 14478 w 23717"/>
                    <a:gd name="connsiteY11" fmla="*/ 7906 h 22288"/>
                    <a:gd name="connsiteX12" fmla="*/ 17717 w 23717"/>
                    <a:gd name="connsiteY12" fmla="*/ 14288 h 22288"/>
                    <a:gd name="connsiteX13" fmla="*/ 23622 w 23717"/>
                    <a:gd name="connsiteY13" fmla="*/ 18288 h 22288"/>
                    <a:gd name="connsiteX14" fmla="*/ 23622 w 23717"/>
                    <a:gd name="connsiteY14" fmla="*/ 22289 h 22288"/>
                    <a:gd name="connsiteX15" fmla="*/ 11811 w 23717"/>
                    <a:gd name="connsiteY15" fmla="*/ 14097 h 22288"/>
                    <a:gd name="connsiteX16" fmla="*/ 0 w 23717"/>
                    <a:gd name="connsiteY16" fmla="*/ 22289 h 22288"/>
                    <a:gd name="connsiteX17" fmla="*/ 0 w 23717"/>
                    <a:gd name="connsiteY17" fmla="*/ 18288 h 22288"/>
                    <a:gd name="connsiteX18" fmla="*/ 381 w 23717"/>
                    <a:gd name="connsiteY18" fmla="*/ 18098 h 22288"/>
                    <a:gd name="connsiteX19" fmla="*/ 7239 w 23717"/>
                    <a:gd name="connsiteY19" fmla="*/ 12478 h 22288"/>
                    <a:gd name="connsiteX20" fmla="*/ 9049 w 23717"/>
                    <a:gd name="connsiteY20" fmla="*/ 8287 h 22288"/>
                    <a:gd name="connsiteX21" fmla="*/ 9144 w 23717"/>
                    <a:gd name="connsiteY21" fmla="*/ 7906 h 2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717" h="22288">
                      <a:moveTo>
                        <a:pt x="9144" y="7906"/>
                      </a:moveTo>
                      <a:cubicBezTo>
                        <a:pt x="6096" y="7906"/>
                        <a:pt x="3048" y="7906"/>
                        <a:pt x="0" y="7906"/>
                      </a:cubicBezTo>
                      <a:cubicBezTo>
                        <a:pt x="0" y="6477"/>
                        <a:pt x="0" y="5144"/>
                        <a:pt x="0" y="3810"/>
                      </a:cubicBezTo>
                      <a:cubicBezTo>
                        <a:pt x="191" y="3810"/>
                        <a:pt x="286" y="3810"/>
                        <a:pt x="476" y="3810"/>
                      </a:cubicBezTo>
                      <a:cubicBezTo>
                        <a:pt x="3239" y="3810"/>
                        <a:pt x="6096" y="3810"/>
                        <a:pt x="8858" y="3810"/>
                      </a:cubicBezTo>
                      <a:cubicBezTo>
                        <a:pt x="9049" y="3810"/>
                        <a:pt x="9144" y="3810"/>
                        <a:pt x="9430" y="3810"/>
                      </a:cubicBezTo>
                      <a:cubicBezTo>
                        <a:pt x="9430" y="2477"/>
                        <a:pt x="9430" y="1238"/>
                        <a:pt x="9430" y="0"/>
                      </a:cubicBezTo>
                      <a:cubicBezTo>
                        <a:pt x="11049" y="0"/>
                        <a:pt x="12668" y="0"/>
                        <a:pt x="14288" y="0"/>
                      </a:cubicBezTo>
                      <a:cubicBezTo>
                        <a:pt x="14288" y="1238"/>
                        <a:pt x="14288" y="2572"/>
                        <a:pt x="14288" y="3810"/>
                      </a:cubicBezTo>
                      <a:cubicBezTo>
                        <a:pt x="17431" y="3810"/>
                        <a:pt x="20574" y="3810"/>
                        <a:pt x="23717" y="3810"/>
                      </a:cubicBezTo>
                      <a:cubicBezTo>
                        <a:pt x="23717" y="5239"/>
                        <a:pt x="23717" y="6572"/>
                        <a:pt x="23717" y="7906"/>
                      </a:cubicBezTo>
                      <a:cubicBezTo>
                        <a:pt x="20670" y="7906"/>
                        <a:pt x="17622" y="7906"/>
                        <a:pt x="14478" y="7906"/>
                      </a:cubicBezTo>
                      <a:cubicBezTo>
                        <a:pt x="14954" y="10382"/>
                        <a:pt x="16097" y="12478"/>
                        <a:pt x="17717" y="14288"/>
                      </a:cubicBezTo>
                      <a:cubicBezTo>
                        <a:pt x="19336" y="16097"/>
                        <a:pt x="21336" y="17336"/>
                        <a:pt x="23622" y="18288"/>
                      </a:cubicBezTo>
                      <a:cubicBezTo>
                        <a:pt x="23622" y="19622"/>
                        <a:pt x="23622" y="20955"/>
                        <a:pt x="23622" y="22289"/>
                      </a:cubicBezTo>
                      <a:cubicBezTo>
                        <a:pt x="18765" y="20955"/>
                        <a:pt x="14669" y="18383"/>
                        <a:pt x="11811" y="14097"/>
                      </a:cubicBezTo>
                      <a:cubicBezTo>
                        <a:pt x="8954" y="18383"/>
                        <a:pt x="4858" y="20955"/>
                        <a:pt x="0" y="22289"/>
                      </a:cubicBezTo>
                      <a:cubicBezTo>
                        <a:pt x="0" y="20955"/>
                        <a:pt x="0" y="19622"/>
                        <a:pt x="0" y="18288"/>
                      </a:cubicBezTo>
                      <a:cubicBezTo>
                        <a:pt x="95" y="18193"/>
                        <a:pt x="286" y="18193"/>
                        <a:pt x="381" y="18098"/>
                      </a:cubicBezTo>
                      <a:cubicBezTo>
                        <a:pt x="3239" y="16859"/>
                        <a:pt x="5525" y="15050"/>
                        <a:pt x="7239" y="12478"/>
                      </a:cubicBezTo>
                      <a:cubicBezTo>
                        <a:pt x="8097" y="11144"/>
                        <a:pt x="8668" y="9811"/>
                        <a:pt x="9049" y="8287"/>
                      </a:cubicBezTo>
                      <a:cubicBezTo>
                        <a:pt x="9144" y="8096"/>
                        <a:pt x="9144" y="8001"/>
                        <a:pt x="9144" y="790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5" name="任意多边形: 形状 654"/>
                <p:cNvSpPr/>
                <p:nvPr/>
              </p:nvSpPr>
              <p:spPr>
                <a:xfrm>
                  <a:off x="11380660" y="3599592"/>
                  <a:ext cx="31718" cy="31622"/>
                </a:xfrm>
                <a:custGeom>
                  <a:avLst/>
                  <a:gdLst>
                    <a:gd name="connsiteX0" fmla="*/ 31718 w 31718"/>
                    <a:gd name="connsiteY0" fmla="*/ 3524 h 31622"/>
                    <a:gd name="connsiteX1" fmla="*/ 31718 w 31718"/>
                    <a:gd name="connsiteY1" fmla="*/ 7620 h 31622"/>
                    <a:gd name="connsiteX2" fmla="*/ 6572 w 31718"/>
                    <a:gd name="connsiteY2" fmla="*/ 7620 h 31622"/>
                    <a:gd name="connsiteX3" fmla="*/ 6572 w 31718"/>
                    <a:gd name="connsiteY3" fmla="*/ 8096 h 31622"/>
                    <a:gd name="connsiteX4" fmla="*/ 6572 w 31718"/>
                    <a:gd name="connsiteY4" fmla="*/ 18764 h 31622"/>
                    <a:gd name="connsiteX5" fmla="*/ 5715 w 31718"/>
                    <a:gd name="connsiteY5" fmla="*/ 25337 h 31622"/>
                    <a:gd name="connsiteX6" fmla="*/ 4476 w 31718"/>
                    <a:gd name="connsiteY6" fmla="*/ 28194 h 31622"/>
                    <a:gd name="connsiteX7" fmla="*/ 381 w 31718"/>
                    <a:gd name="connsiteY7" fmla="*/ 31528 h 31622"/>
                    <a:gd name="connsiteX8" fmla="*/ 0 w 31718"/>
                    <a:gd name="connsiteY8" fmla="*/ 31623 h 31622"/>
                    <a:gd name="connsiteX9" fmla="*/ 0 w 31718"/>
                    <a:gd name="connsiteY9" fmla="*/ 31337 h 31622"/>
                    <a:gd name="connsiteX10" fmla="*/ 0 w 31718"/>
                    <a:gd name="connsiteY10" fmla="*/ 27908 h 31622"/>
                    <a:gd name="connsiteX11" fmla="*/ 191 w 31718"/>
                    <a:gd name="connsiteY11" fmla="*/ 27432 h 31622"/>
                    <a:gd name="connsiteX12" fmla="*/ 2095 w 31718"/>
                    <a:gd name="connsiteY12" fmla="*/ 23622 h 31622"/>
                    <a:gd name="connsiteX13" fmla="*/ 2381 w 31718"/>
                    <a:gd name="connsiteY13" fmla="*/ 20669 h 31622"/>
                    <a:gd name="connsiteX14" fmla="*/ 2477 w 31718"/>
                    <a:gd name="connsiteY14" fmla="*/ 17812 h 31622"/>
                    <a:gd name="connsiteX15" fmla="*/ 2477 w 31718"/>
                    <a:gd name="connsiteY15" fmla="*/ 3905 h 31622"/>
                    <a:gd name="connsiteX16" fmla="*/ 2477 w 31718"/>
                    <a:gd name="connsiteY16" fmla="*/ 3334 h 31622"/>
                    <a:gd name="connsiteX17" fmla="*/ 17145 w 31718"/>
                    <a:gd name="connsiteY17" fmla="*/ 3334 h 31622"/>
                    <a:gd name="connsiteX18" fmla="*/ 15335 w 31718"/>
                    <a:gd name="connsiteY18" fmla="*/ 0 h 31622"/>
                    <a:gd name="connsiteX19" fmla="*/ 15716 w 31718"/>
                    <a:gd name="connsiteY19" fmla="*/ 0 h 31622"/>
                    <a:gd name="connsiteX20" fmla="*/ 19907 w 31718"/>
                    <a:gd name="connsiteY20" fmla="*/ 0 h 31622"/>
                    <a:gd name="connsiteX21" fmla="*/ 20384 w 31718"/>
                    <a:gd name="connsiteY21" fmla="*/ 286 h 31622"/>
                    <a:gd name="connsiteX22" fmla="*/ 21907 w 31718"/>
                    <a:gd name="connsiteY22" fmla="*/ 3048 h 31622"/>
                    <a:gd name="connsiteX23" fmla="*/ 22479 w 31718"/>
                    <a:gd name="connsiteY23" fmla="*/ 3429 h 31622"/>
                    <a:gd name="connsiteX24" fmla="*/ 31432 w 31718"/>
                    <a:gd name="connsiteY24" fmla="*/ 3429 h 31622"/>
                    <a:gd name="connsiteX25" fmla="*/ 31718 w 31718"/>
                    <a:gd name="connsiteY25" fmla="*/ 3524 h 3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1718" h="31622">
                      <a:moveTo>
                        <a:pt x="31718" y="3524"/>
                      </a:moveTo>
                      <a:cubicBezTo>
                        <a:pt x="31718" y="4953"/>
                        <a:pt x="31718" y="6287"/>
                        <a:pt x="31718" y="7620"/>
                      </a:cubicBezTo>
                      <a:cubicBezTo>
                        <a:pt x="23336" y="7620"/>
                        <a:pt x="14954" y="7620"/>
                        <a:pt x="6572" y="7620"/>
                      </a:cubicBezTo>
                      <a:cubicBezTo>
                        <a:pt x="6572" y="7810"/>
                        <a:pt x="6572" y="8001"/>
                        <a:pt x="6572" y="8096"/>
                      </a:cubicBezTo>
                      <a:cubicBezTo>
                        <a:pt x="6572" y="11621"/>
                        <a:pt x="6572" y="15145"/>
                        <a:pt x="6572" y="18764"/>
                      </a:cubicBezTo>
                      <a:cubicBezTo>
                        <a:pt x="6572" y="20955"/>
                        <a:pt x="6286" y="23146"/>
                        <a:pt x="5715" y="25337"/>
                      </a:cubicBezTo>
                      <a:cubicBezTo>
                        <a:pt x="5429" y="26289"/>
                        <a:pt x="5048" y="27242"/>
                        <a:pt x="4476" y="28194"/>
                      </a:cubicBezTo>
                      <a:cubicBezTo>
                        <a:pt x="3524" y="29813"/>
                        <a:pt x="2191" y="30956"/>
                        <a:pt x="381" y="31528"/>
                      </a:cubicBezTo>
                      <a:cubicBezTo>
                        <a:pt x="285" y="31528"/>
                        <a:pt x="95" y="31623"/>
                        <a:pt x="0" y="31623"/>
                      </a:cubicBezTo>
                      <a:cubicBezTo>
                        <a:pt x="0" y="31528"/>
                        <a:pt x="0" y="31433"/>
                        <a:pt x="0" y="31337"/>
                      </a:cubicBezTo>
                      <a:cubicBezTo>
                        <a:pt x="0" y="30194"/>
                        <a:pt x="0" y="29051"/>
                        <a:pt x="0" y="27908"/>
                      </a:cubicBezTo>
                      <a:cubicBezTo>
                        <a:pt x="0" y="27718"/>
                        <a:pt x="0" y="27622"/>
                        <a:pt x="191" y="27432"/>
                      </a:cubicBezTo>
                      <a:cubicBezTo>
                        <a:pt x="1334" y="26384"/>
                        <a:pt x="1905" y="25146"/>
                        <a:pt x="2095" y="23622"/>
                      </a:cubicBezTo>
                      <a:cubicBezTo>
                        <a:pt x="2286" y="22669"/>
                        <a:pt x="2381" y="21717"/>
                        <a:pt x="2381" y="20669"/>
                      </a:cubicBezTo>
                      <a:cubicBezTo>
                        <a:pt x="2477" y="19717"/>
                        <a:pt x="2477" y="18764"/>
                        <a:pt x="2477" y="17812"/>
                      </a:cubicBezTo>
                      <a:cubicBezTo>
                        <a:pt x="2477" y="13144"/>
                        <a:pt x="2477" y="8572"/>
                        <a:pt x="2477" y="3905"/>
                      </a:cubicBezTo>
                      <a:cubicBezTo>
                        <a:pt x="2477" y="3715"/>
                        <a:pt x="2477" y="3619"/>
                        <a:pt x="2477" y="3334"/>
                      </a:cubicBezTo>
                      <a:cubicBezTo>
                        <a:pt x="7334" y="3334"/>
                        <a:pt x="12287" y="3334"/>
                        <a:pt x="17145" y="3334"/>
                      </a:cubicBezTo>
                      <a:cubicBezTo>
                        <a:pt x="16573" y="2191"/>
                        <a:pt x="15907" y="1143"/>
                        <a:pt x="15335" y="0"/>
                      </a:cubicBezTo>
                      <a:cubicBezTo>
                        <a:pt x="15526" y="0"/>
                        <a:pt x="15621" y="0"/>
                        <a:pt x="15716" y="0"/>
                      </a:cubicBezTo>
                      <a:cubicBezTo>
                        <a:pt x="17145" y="0"/>
                        <a:pt x="18479" y="0"/>
                        <a:pt x="19907" y="0"/>
                      </a:cubicBezTo>
                      <a:cubicBezTo>
                        <a:pt x="20193" y="0"/>
                        <a:pt x="20288" y="95"/>
                        <a:pt x="20384" y="286"/>
                      </a:cubicBezTo>
                      <a:cubicBezTo>
                        <a:pt x="20860" y="1238"/>
                        <a:pt x="21336" y="2096"/>
                        <a:pt x="21907" y="3048"/>
                      </a:cubicBezTo>
                      <a:cubicBezTo>
                        <a:pt x="22003" y="3334"/>
                        <a:pt x="22193" y="3429"/>
                        <a:pt x="22479" y="3429"/>
                      </a:cubicBezTo>
                      <a:cubicBezTo>
                        <a:pt x="25432" y="3429"/>
                        <a:pt x="28480" y="3429"/>
                        <a:pt x="31432" y="3429"/>
                      </a:cubicBezTo>
                      <a:cubicBezTo>
                        <a:pt x="31337" y="3524"/>
                        <a:pt x="31528" y="3524"/>
                        <a:pt x="31718" y="35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6" name="任意多边形: 形状 655"/>
                <p:cNvSpPr/>
                <p:nvPr/>
              </p:nvSpPr>
              <p:spPr>
                <a:xfrm>
                  <a:off x="11421522" y="3611784"/>
                  <a:ext cx="13716" cy="19526"/>
                </a:xfrm>
                <a:custGeom>
                  <a:avLst/>
                  <a:gdLst>
                    <a:gd name="connsiteX0" fmla="*/ 6477 w 13716"/>
                    <a:gd name="connsiteY0" fmla="*/ 19431 h 19526"/>
                    <a:gd name="connsiteX1" fmla="*/ 6477 w 13716"/>
                    <a:gd name="connsiteY1" fmla="*/ 15621 h 19526"/>
                    <a:gd name="connsiteX2" fmla="*/ 6858 w 13716"/>
                    <a:gd name="connsiteY2" fmla="*/ 15621 h 19526"/>
                    <a:gd name="connsiteX3" fmla="*/ 8573 w 13716"/>
                    <a:gd name="connsiteY3" fmla="*/ 15621 h 19526"/>
                    <a:gd name="connsiteX4" fmla="*/ 9716 w 13716"/>
                    <a:gd name="connsiteY4" fmla="*/ 14478 h 19526"/>
                    <a:gd name="connsiteX5" fmla="*/ 9716 w 13716"/>
                    <a:gd name="connsiteY5" fmla="*/ 13525 h 19526"/>
                    <a:gd name="connsiteX6" fmla="*/ 4001 w 13716"/>
                    <a:gd name="connsiteY6" fmla="*/ 13525 h 19526"/>
                    <a:gd name="connsiteX7" fmla="*/ 4001 w 13716"/>
                    <a:gd name="connsiteY7" fmla="*/ 14954 h 19526"/>
                    <a:gd name="connsiteX8" fmla="*/ 4001 w 13716"/>
                    <a:gd name="connsiteY8" fmla="*/ 16478 h 19526"/>
                    <a:gd name="connsiteX9" fmla="*/ 4001 w 13716"/>
                    <a:gd name="connsiteY9" fmla="*/ 18002 h 19526"/>
                    <a:gd name="connsiteX10" fmla="*/ 4001 w 13716"/>
                    <a:gd name="connsiteY10" fmla="*/ 19526 h 19526"/>
                    <a:gd name="connsiteX11" fmla="*/ 0 w 13716"/>
                    <a:gd name="connsiteY11" fmla="*/ 19526 h 19526"/>
                    <a:gd name="connsiteX12" fmla="*/ 0 w 13716"/>
                    <a:gd name="connsiteY12" fmla="*/ 19050 h 19526"/>
                    <a:gd name="connsiteX13" fmla="*/ 0 w 13716"/>
                    <a:gd name="connsiteY13" fmla="*/ 7334 h 19526"/>
                    <a:gd name="connsiteX14" fmla="*/ 0 w 13716"/>
                    <a:gd name="connsiteY14" fmla="*/ 2667 h 19526"/>
                    <a:gd name="connsiteX15" fmla="*/ 95 w 13716"/>
                    <a:gd name="connsiteY15" fmla="*/ 1810 h 19526"/>
                    <a:gd name="connsiteX16" fmla="*/ 2286 w 13716"/>
                    <a:gd name="connsiteY16" fmla="*/ 0 h 19526"/>
                    <a:gd name="connsiteX17" fmla="*/ 2857 w 13716"/>
                    <a:gd name="connsiteY17" fmla="*/ 0 h 19526"/>
                    <a:gd name="connsiteX18" fmla="*/ 10763 w 13716"/>
                    <a:gd name="connsiteY18" fmla="*/ 0 h 19526"/>
                    <a:gd name="connsiteX19" fmla="*/ 11716 w 13716"/>
                    <a:gd name="connsiteY19" fmla="*/ 95 h 19526"/>
                    <a:gd name="connsiteX20" fmla="*/ 13716 w 13716"/>
                    <a:gd name="connsiteY20" fmla="*/ 2476 h 19526"/>
                    <a:gd name="connsiteX21" fmla="*/ 13716 w 13716"/>
                    <a:gd name="connsiteY21" fmla="*/ 2762 h 19526"/>
                    <a:gd name="connsiteX22" fmla="*/ 13716 w 13716"/>
                    <a:gd name="connsiteY22" fmla="*/ 16764 h 19526"/>
                    <a:gd name="connsiteX23" fmla="*/ 13716 w 13716"/>
                    <a:gd name="connsiteY23" fmla="*/ 17240 h 19526"/>
                    <a:gd name="connsiteX24" fmla="*/ 11145 w 13716"/>
                    <a:gd name="connsiteY24" fmla="*/ 19526 h 19526"/>
                    <a:gd name="connsiteX25" fmla="*/ 6668 w 13716"/>
                    <a:gd name="connsiteY25" fmla="*/ 19526 h 19526"/>
                    <a:gd name="connsiteX26" fmla="*/ 6477 w 13716"/>
                    <a:gd name="connsiteY26" fmla="*/ 19431 h 19526"/>
                    <a:gd name="connsiteX27" fmla="*/ 4001 w 13716"/>
                    <a:gd name="connsiteY27" fmla="*/ 10287 h 19526"/>
                    <a:gd name="connsiteX28" fmla="*/ 9716 w 13716"/>
                    <a:gd name="connsiteY28" fmla="*/ 10287 h 19526"/>
                    <a:gd name="connsiteX29" fmla="*/ 9716 w 13716"/>
                    <a:gd name="connsiteY29" fmla="*/ 8572 h 19526"/>
                    <a:gd name="connsiteX30" fmla="*/ 4001 w 13716"/>
                    <a:gd name="connsiteY30" fmla="*/ 8572 h 19526"/>
                    <a:gd name="connsiteX31" fmla="*/ 4001 w 13716"/>
                    <a:gd name="connsiteY31" fmla="*/ 10287 h 19526"/>
                    <a:gd name="connsiteX32" fmla="*/ 4001 w 13716"/>
                    <a:gd name="connsiteY32" fmla="*/ 5334 h 19526"/>
                    <a:gd name="connsiteX33" fmla="*/ 9716 w 13716"/>
                    <a:gd name="connsiteY33" fmla="*/ 5334 h 19526"/>
                    <a:gd name="connsiteX34" fmla="*/ 9716 w 13716"/>
                    <a:gd name="connsiteY34" fmla="*/ 4858 h 19526"/>
                    <a:gd name="connsiteX35" fmla="*/ 8382 w 13716"/>
                    <a:gd name="connsiteY35" fmla="*/ 3524 h 19526"/>
                    <a:gd name="connsiteX36" fmla="*/ 5239 w 13716"/>
                    <a:gd name="connsiteY36" fmla="*/ 3524 h 19526"/>
                    <a:gd name="connsiteX37" fmla="*/ 4763 w 13716"/>
                    <a:gd name="connsiteY37" fmla="*/ 3524 h 19526"/>
                    <a:gd name="connsiteX38" fmla="*/ 3906 w 13716"/>
                    <a:gd name="connsiteY38" fmla="*/ 4477 h 19526"/>
                    <a:gd name="connsiteX39" fmla="*/ 4001 w 13716"/>
                    <a:gd name="connsiteY39" fmla="*/ 5334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716" h="19526">
                      <a:moveTo>
                        <a:pt x="6477" y="19431"/>
                      </a:moveTo>
                      <a:cubicBezTo>
                        <a:pt x="6477" y="18193"/>
                        <a:pt x="6477" y="16954"/>
                        <a:pt x="6477" y="15621"/>
                      </a:cubicBezTo>
                      <a:cubicBezTo>
                        <a:pt x="6668" y="15621"/>
                        <a:pt x="6763" y="15621"/>
                        <a:pt x="6858" y="15621"/>
                      </a:cubicBezTo>
                      <a:cubicBezTo>
                        <a:pt x="7430" y="15621"/>
                        <a:pt x="8001" y="15621"/>
                        <a:pt x="8573" y="15621"/>
                      </a:cubicBezTo>
                      <a:cubicBezTo>
                        <a:pt x="9335" y="15621"/>
                        <a:pt x="9716" y="15240"/>
                        <a:pt x="9716" y="14478"/>
                      </a:cubicBezTo>
                      <a:cubicBezTo>
                        <a:pt x="9716" y="14097"/>
                        <a:pt x="9716" y="13811"/>
                        <a:pt x="9716" y="13525"/>
                      </a:cubicBezTo>
                      <a:cubicBezTo>
                        <a:pt x="9430" y="13430"/>
                        <a:pt x="4763" y="13430"/>
                        <a:pt x="4001" y="13525"/>
                      </a:cubicBezTo>
                      <a:cubicBezTo>
                        <a:pt x="4001" y="14002"/>
                        <a:pt x="4001" y="14478"/>
                        <a:pt x="4001" y="14954"/>
                      </a:cubicBezTo>
                      <a:cubicBezTo>
                        <a:pt x="4001" y="15430"/>
                        <a:pt x="4001" y="16002"/>
                        <a:pt x="4001" y="16478"/>
                      </a:cubicBezTo>
                      <a:cubicBezTo>
                        <a:pt x="4001" y="16954"/>
                        <a:pt x="4001" y="17431"/>
                        <a:pt x="4001" y="18002"/>
                      </a:cubicBezTo>
                      <a:cubicBezTo>
                        <a:pt x="4001" y="18479"/>
                        <a:pt x="4001" y="18955"/>
                        <a:pt x="4001" y="19526"/>
                      </a:cubicBezTo>
                      <a:cubicBezTo>
                        <a:pt x="2667" y="19526"/>
                        <a:pt x="1334" y="19526"/>
                        <a:pt x="0" y="19526"/>
                      </a:cubicBezTo>
                      <a:cubicBezTo>
                        <a:pt x="0" y="19336"/>
                        <a:pt x="0" y="19241"/>
                        <a:pt x="0" y="19050"/>
                      </a:cubicBezTo>
                      <a:cubicBezTo>
                        <a:pt x="0" y="15145"/>
                        <a:pt x="0" y="11239"/>
                        <a:pt x="0" y="7334"/>
                      </a:cubicBezTo>
                      <a:cubicBezTo>
                        <a:pt x="0" y="5810"/>
                        <a:pt x="0" y="4286"/>
                        <a:pt x="0" y="2667"/>
                      </a:cubicBezTo>
                      <a:cubicBezTo>
                        <a:pt x="0" y="2381"/>
                        <a:pt x="0" y="2096"/>
                        <a:pt x="95" y="1810"/>
                      </a:cubicBezTo>
                      <a:cubicBezTo>
                        <a:pt x="381" y="762"/>
                        <a:pt x="1143" y="95"/>
                        <a:pt x="2286" y="0"/>
                      </a:cubicBezTo>
                      <a:cubicBezTo>
                        <a:pt x="2477" y="0"/>
                        <a:pt x="2667" y="0"/>
                        <a:pt x="2857" y="0"/>
                      </a:cubicBezTo>
                      <a:cubicBezTo>
                        <a:pt x="5525" y="0"/>
                        <a:pt x="8191" y="0"/>
                        <a:pt x="10763" y="0"/>
                      </a:cubicBezTo>
                      <a:cubicBezTo>
                        <a:pt x="11049" y="0"/>
                        <a:pt x="11430" y="0"/>
                        <a:pt x="11716" y="95"/>
                      </a:cubicBezTo>
                      <a:cubicBezTo>
                        <a:pt x="12954" y="381"/>
                        <a:pt x="13621" y="1238"/>
                        <a:pt x="13716" y="2476"/>
                      </a:cubicBezTo>
                      <a:cubicBezTo>
                        <a:pt x="13716" y="2572"/>
                        <a:pt x="13716" y="2667"/>
                        <a:pt x="13716" y="2762"/>
                      </a:cubicBezTo>
                      <a:cubicBezTo>
                        <a:pt x="13716" y="7429"/>
                        <a:pt x="13716" y="12097"/>
                        <a:pt x="13716" y="16764"/>
                      </a:cubicBezTo>
                      <a:cubicBezTo>
                        <a:pt x="13716" y="16954"/>
                        <a:pt x="13716" y="17050"/>
                        <a:pt x="13716" y="17240"/>
                      </a:cubicBezTo>
                      <a:cubicBezTo>
                        <a:pt x="13526" y="18574"/>
                        <a:pt x="12573" y="19431"/>
                        <a:pt x="11145" y="19526"/>
                      </a:cubicBezTo>
                      <a:cubicBezTo>
                        <a:pt x="9620" y="19526"/>
                        <a:pt x="8097" y="19526"/>
                        <a:pt x="6668" y="19526"/>
                      </a:cubicBezTo>
                      <a:cubicBezTo>
                        <a:pt x="6572" y="19526"/>
                        <a:pt x="6572" y="19526"/>
                        <a:pt x="6477" y="19431"/>
                      </a:cubicBezTo>
                      <a:close/>
                      <a:moveTo>
                        <a:pt x="4001" y="10287"/>
                      </a:moveTo>
                      <a:cubicBezTo>
                        <a:pt x="5905" y="10287"/>
                        <a:pt x="7811" y="10287"/>
                        <a:pt x="9716" y="10287"/>
                      </a:cubicBezTo>
                      <a:cubicBezTo>
                        <a:pt x="9811" y="9716"/>
                        <a:pt x="9811" y="8763"/>
                        <a:pt x="9716" y="8572"/>
                      </a:cubicBezTo>
                      <a:cubicBezTo>
                        <a:pt x="7811" y="8572"/>
                        <a:pt x="5905" y="8572"/>
                        <a:pt x="4001" y="8572"/>
                      </a:cubicBezTo>
                      <a:cubicBezTo>
                        <a:pt x="4001" y="9144"/>
                        <a:pt x="4001" y="9716"/>
                        <a:pt x="4001" y="10287"/>
                      </a:cubicBezTo>
                      <a:close/>
                      <a:moveTo>
                        <a:pt x="4001" y="5334"/>
                      </a:moveTo>
                      <a:cubicBezTo>
                        <a:pt x="4286" y="5429"/>
                        <a:pt x="9430" y="5429"/>
                        <a:pt x="9716" y="5334"/>
                      </a:cubicBezTo>
                      <a:cubicBezTo>
                        <a:pt x="9716" y="5239"/>
                        <a:pt x="9716" y="5048"/>
                        <a:pt x="9716" y="4858"/>
                      </a:cubicBezTo>
                      <a:cubicBezTo>
                        <a:pt x="9716" y="3810"/>
                        <a:pt x="9430" y="3524"/>
                        <a:pt x="8382" y="3524"/>
                      </a:cubicBezTo>
                      <a:cubicBezTo>
                        <a:pt x="7334" y="3524"/>
                        <a:pt x="6287" y="3524"/>
                        <a:pt x="5239" y="3524"/>
                      </a:cubicBezTo>
                      <a:cubicBezTo>
                        <a:pt x="5049" y="3524"/>
                        <a:pt x="4953" y="3524"/>
                        <a:pt x="4763" y="3524"/>
                      </a:cubicBezTo>
                      <a:cubicBezTo>
                        <a:pt x="4191" y="3620"/>
                        <a:pt x="3906" y="3905"/>
                        <a:pt x="3906" y="4477"/>
                      </a:cubicBezTo>
                      <a:cubicBezTo>
                        <a:pt x="4001" y="4763"/>
                        <a:pt x="4001" y="5048"/>
                        <a:pt x="4001" y="5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7" name="任意多边形: 形状 656"/>
                <p:cNvSpPr/>
                <p:nvPr/>
              </p:nvSpPr>
              <p:spPr>
                <a:xfrm>
                  <a:off x="11438096" y="3616261"/>
                  <a:ext cx="14002" cy="15144"/>
                </a:xfrm>
                <a:custGeom>
                  <a:avLst/>
                  <a:gdLst>
                    <a:gd name="connsiteX0" fmla="*/ 0 w 14002"/>
                    <a:gd name="connsiteY0" fmla="*/ 0 h 15144"/>
                    <a:gd name="connsiteX1" fmla="*/ 4096 w 14002"/>
                    <a:gd name="connsiteY1" fmla="*/ 0 h 15144"/>
                    <a:gd name="connsiteX2" fmla="*/ 4096 w 14002"/>
                    <a:gd name="connsiteY2" fmla="*/ 3905 h 15144"/>
                    <a:gd name="connsiteX3" fmla="*/ 13240 w 14002"/>
                    <a:gd name="connsiteY3" fmla="*/ 667 h 15144"/>
                    <a:gd name="connsiteX4" fmla="*/ 13240 w 14002"/>
                    <a:gd name="connsiteY4" fmla="*/ 4667 h 15144"/>
                    <a:gd name="connsiteX5" fmla="*/ 4096 w 14002"/>
                    <a:gd name="connsiteY5" fmla="*/ 7525 h 15144"/>
                    <a:gd name="connsiteX6" fmla="*/ 4001 w 14002"/>
                    <a:gd name="connsiteY6" fmla="*/ 7620 h 15144"/>
                    <a:gd name="connsiteX7" fmla="*/ 4001 w 14002"/>
                    <a:gd name="connsiteY7" fmla="*/ 10477 h 15144"/>
                    <a:gd name="connsiteX8" fmla="*/ 5049 w 14002"/>
                    <a:gd name="connsiteY8" fmla="*/ 11525 h 15144"/>
                    <a:gd name="connsiteX9" fmla="*/ 8859 w 14002"/>
                    <a:gd name="connsiteY9" fmla="*/ 11525 h 15144"/>
                    <a:gd name="connsiteX10" fmla="*/ 9906 w 14002"/>
                    <a:gd name="connsiteY10" fmla="*/ 10573 h 15144"/>
                    <a:gd name="connsiteX11" fmla="*/ 9906 w 14002"/>
                    <a:gd name="connsiteY11" fmla="*/ 10096 h 15144"/>
                    <a:gd name="connsiteX12" fmla="*/ 9906 w 14002"/>
                    <a:gd name="connsiteY12" fmla="*/ 8001 h 15144"/>
                    <a:gd name="connsiteX13" fmla="*/ 9906 w 14002"/>
                    <a:gd name="connsiteY13" fmla="*/ 7620 h 15144"/>
                    <a:gd name="connsiteX14" fmla="*/ 14002 w 14002"/>
                    <a:gd name="connsiteY14" fmla="*/ 7620 h 15144"/>
                    <a:gd name="connsiteX15" fmla="*/ 14002 w 14002"/>
                    <a:gd name="connsiteY15" fmla="*/ 8001 h 15144"/>
                    <a:gd name="connsiteX16" fmla="*/ 14002 w 14002"/>
                    <a:gd name="connsiteY16" fmla="*/ 12478 h 15144"/>
                    <a:gd name="connsiteX17" fmla="*/ 11525 w 14002"/>
                    <a:gd name="connsiteY17" fmla="*/ 15145 h 15144"/>
                    <a:gd name="connsiteX18" fmla="*/ 11240 w 14002"/>
                    <a:gd name="connsiteY18" fmla="*/ 15145 h 15144"/>
                    <a:gd name="connsiteX19" fmla="*/ 2858 w 14002"/>
                    <a:gd name="connsiteY19" fmla="*/ 15145 h 15144"/>
                    <a:gd name="connsiteX20" fmla="*/ 2191 w 14002"/>
                    <a:gd name="connsiteY20" fmla="*/ 15050 h 15144"/>
                    <a:gd name="connsiteX21" fmla="*/ 95 w 14002"/>
                    <a:gd name="connsiteY21" fmla="*/ 12573 h 15144"/>
                    <a:gd name="connsiteX22" fmla="*/ 95 w 14002"/>
                    <a:gd name="connsiteY22" fmla="*/ 12192 h 15144"/>
                    <a:gd name="connsiteX23" fmla="*/ 95 w 14002"/>
                    <a:gd name="connsiteY23" fmla="*/ 571 h 15144"/>
                    <a:gd name="connsiteX24" fmla="*/ 0 w 14002"/>
                    <a:gd name="connsiteY24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4002" h="15144">
                      <a:moveTo>
                        <a:pt x="0" y="0"/>
                      </a:moveTo>
                      <a:cubicBezTo>
                        <a:pt x="1429" y="0"/>
                        <a:pt x="2667" y="0"/>
                        <a:pt x="4096" y="0"/>
                      </a:cubicBezTo>
                      <a:cubicBezTo>
                        <a:pt x="4096" y="1333"/>
                        <a:pt x="4096" y="2572"/>
                        <a:pt x="4096" y="3905"/>
                      </a:cubicBezTo>
                      <a:cubicBezTo>
                        <a:pt x="7334" y="3334"/>
                        <a:pt x="10383" y="2191"/>
                        <a:pt x="13240" y="667"/>
                      </a:cubicBezTo>
                      <a:cubicBezTo>
                        <a:pt x="13240" y="2000"/>
                        <a:pt x="13240" y="3334"/>
                        <a:pt x="13240" y="4667"/>
                      </a:cubicBezTo>
                      <a:cubicBezTo>
                        <a:pt x="10383" y="6001"/>
                        <a:pt x="7334" y="6953"/>
                        <a:pt x="4096" y="7525"/>
                      </a:cubicBezTo>
                      <a:cubicBezTo>
                        <a:pt x="4096" y="7525"/>
                        <a:pt x="4001" y="7620"/>
                        <a:pt x="4001" y="7620"/>
                      </a:cubicBezTo>
                      <a:cubicBezTo>
                        <a:pt x="4001" y="8572"/>
                        <a:pt x="4001" y="9525"/>
                        <a:pt x="4001" y="10477"/>
                      </a:cubicBezTo>
                      <a:cubicBezTo>
                        <a:pt x="4001" y="11144"/>
                        <a:pt x="4382" y="11525"/>
                        <a:pt x="5049" y="11525"/>
                      </a:cubicBezTo>
                      <a:cubicBezTo>
                        <a:pt x="6287" y="11525"/>
                        <a:pt x="7620" y="11525"/>
                        <a:pt x="8859" y="11525"/>
                      </a:cubicBezTo>
                      <a:cubicBezTo>
                        <a:pt x="9430" y="11525"/>
                        <a:pt x="9811" y="11144"/>
                        <a:pt x="9906" y="10573"/>
                      </a:cubicBezTo>
                      <a:cubicBezTo>
                        <a:pt x="9906" y="10382"/>
                        <a:pt x="9906" y="10287"/>
                        <a:pt x="9906" y="10096"/>
                      </a:cubicBezTo>
                      <a:cubicBezTo>
                        <a:pt x="9906" y="9430"/>
                        <a:pt x="9906" y="8668"/>
                        <a:pt x="9906" y="8001"/>
                      </a:cubicBezTo>
                      <a:cubicBezTo>
                        <a:pt x="9906" y="7906"/>
                        <a:pt x="9906" y="7715"/>
                        <a:pt x="9906" y="7620"/>
                      </a:cubicBezTo>
                      <a:cubicBezTo>
                        <a:pt x="11240" y="7620"/>
                        <a:pt x="12573" y="7620"/>
                        <a:pt x="14002" y="7620"/>
                      </a:cubicBezTo>
                      <a:cubicBezTo>
                        <a:pt x="14002" y="7810"/>
                        <a:pt x="14002" y="7906"/>
                        <a:pt x="14002" y="8001"/>
                      </a:cubicBezTo>
                      <a:cubicBezTo>
                        <a:pt x="14002" y="9525"/>
                        <a:pt x="14002" y="10954"/>
                        <a:pt x="14002" y="12478"/>
                      </a:cubicBezTo>
                      <a:cubicBezTo>
                        <a:pt x="14002" y="14002"/>
                        <a:pt x="13049" y="15050"/>
                        <a:pt x="11525" y="15145"/>
                      </a:cubicBezTo>
                      <a:cubicBezTo>
                        <a:pt x="11430" y="15145"/>
                        <a:pt x="11335" y="15145"/>
                        <a:pt x="11240" y="15145"/>
                      </a:cubicBezTo>
                      <a:cubicBezTo>
                        <a:pt x="8477" y="15145"/>
                        <a:pt x="5620" y="15145"/>
                        <a:pt x="2858" y="15145"/>
                      </a:cubicBezTo>
                      <a:cubicBezTo>
                        <a:pt x="2667" y="15145"/>
                        <a:pt x="2381" y="15145"/>
                        <a:pt x="2191" y="15050"/>
                      </a:cubicBezTo>
                      <a:cubicBezTo>
                        <a:pt x="858" y="14859"/>
                        <a:pt x="95" y="13906"/>
                        <a:pt x="95" y="12573"/>
                      </a:cubicBezTo>
                      <a:cubicBezTo>
                        <a:pt x="95" y="12478"/>
                        <a:pt x="95" y="12287"/>
                        <a:pt x="95" y="12192"/>
                      </a:cubicBezTo>
                      <a:cubicBezTo>
                        <a:pt x="95" y="8287"/>
                        <a:pt x="95" y="4477"/>
                        <a:pt x="95" y="571"/>
                      </a:cubicBezTo>
                      <a:cubicBezTo>
                        <a:pt x="0" y="381"/>
                        <a:pt x="0" y="19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8" name="任意多边形: 形状 657"/>
                <p:cNvSpPr/>
                <p:nvPr/>
              </p:nvSpPr>
              <p:spPr>
                <a:xfrm>
                  <a:off x="11438096" y="3599973"/>
                  <a:ext cx="14002" cy="15049"/>
                </a:xfrm>
                <a:custGeom>
                  <a:avLst/>
                  <a:gdLst>
                    <a:gd name="connsiteX0" fmla="*/ 0 w 14002"/>
                    <a:gd name="connsiteY0" fmla="*/ 0 h 15049"/>
                    <a:gd name="connsiteX1" fmla="*/ 4096 w 14002"/>
                    <a:gd name="connsiteY1" fmla="*/ 0 h 15049"/>
                    <a:gd name="connsiteX2" fmla="*/ 4096 w 14002"/>
                    <a:gd name="connsiteY2" fmla="*/ 3715 h 15049"/>
                    <a:gd name="connsiteX3" fmla="*/ 8859 w 14002"/>
                    <a:gd name="connsiteY3" fmla="*/ 2477 h 15049"/>
                    <a:gd name="connsiteX4" fmla="*/ 13335 w 14002"/>
                    <a:gd name="connsiteY4" fmla="*/ 571 h 15049"/>
                    <a:gd name="connsiteX5" fmla="*/ 13335 w 14002"/>
                    <a:gd name="connsiteY5" fmla="*/ 4572 h 15049"/>
                    <a:gd name="connsiteX6" fmla="*/ 4191 w 14002"/>
                    <a:gd name="connsiteY6" fmla="*/ 7429 h 15049"/>
                    <a:gd name="connsiteX7" fmla="*/ 4191 w 14002"/>
                    <a:gd name="connsiteY7" fmla="*/ 10573 h 15049"/>
                    <a:gd name="connsiteX8" fmla="*/ 5049 w 14002"/>
                    <a:gd name="connsiteY8" fmla="*/ 11430 h 15049"/>
                    <a:gd name="connsiteX9" fmla="*/ 5429 w 14002"/>
                    <a:gd name="connsiteY9" fmla="*/ 11430 h 15049"/>
                    <a:gd name="connsiteX10" fmla="*/ 8573 w 14002"/>
                    <a:gd name="connsiteY10" fmla="*/ 11430 h 15049"/>
                    <a:gd name="connsiteX11" fmla="*/ 9049 w 14002"/>
                    <a:gd name="connsiteY11" fmla="*/ 11430 h 15049"/>
                    <a:gd name="connsiteX12" fmla="*/ 9811 w 14002"/>
                    <a:gd name="connsiteY12" fmla="*/ 10668 h 15049"/>
                    <a:gd name="connsiteX13" fmla="*/ 9906 w 14002"/>
                    <a:gd name="connsiteY13" fmla="*/ 10096 h 15049"/>
                    <a:gd name="connsiteX14" fmla="*/ 9906 w 14002"/>
                    <a:gd name="connsiteY14" fmla="*/ 8001 h 15049"/>
                    <a:gd name="connsiteX15" fmla="*/ 9906 w 14002"/>
                    <a:gd name="connsiteY15" fmla="*/ 7620 h 15049"/>
                    <a:gd name="connsiteX16" fmla="*/ 14002 w 14002"/>
                    <a:gd name="connsiteY16" fmla="*/ 7620 h 15049"/>
                    <a:gd name="connsiteX17" fmla="*/ 14002 w 14002"/>
                    <a:gd name="connsiteY17" fmla="*/ 8001 h 15049"/>
                    <a:gd name="connsiteX18" fmla="*/ 14002 w 14002"/>
                    <a:gd name="connsiteY18" fmla="*/ 12478 h 15049"/>
                    <a:gd name="connsiteX19" fmla="*/ 11621 w 14002"/>
                    <a:gd name="connsiteY19" fmla="*/ 15050 h 15049"/>
                    <a:gd name="connsiteX20" fmla="*/ 10954 w 14002"/>
                    <a:gd name="connsiteY20" fmla="*/ 15050 h 15049"/>
                    <a:gd name="connsiteX21" fmla="*/ 3048 w 14002"/>
                    <a:gd name="connsiteY21" fmla="*/ 15050 h 15049"/>
                    <a:gd name="connsiteX22" fmla="*/ 2000 w 14002"/>
                    <a:gd name="connsiteY22" fmla="*/ 14954 h 15049"/>
                    <a:gd name="connsiteX23" fmla="*/ 0 w 14002"/>
                    <a:gd name="connsiteY23" fmla="*/ 12573 h 15049"/>
                    <a:gd name="connsiteX24" fmla="*/ 0 w 14002"/>
                    <a:gd name="connsiteY24" fmla="*/ 12192 h 15049"/>
                    <a:gd name="connsiteX25" fmla="*/ 0 w 14002"/>
                    <a:gd name="connsiteY25" fmla="*/ 762 h 15049"/>
                    <a:gd name="connsiteX26" fmla="*/ 0 w 14002"/>
                    <a:gd name="connsiteY26" fmla="*/ 0 h 15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4002" h="15049">
                      <a:moveTo>
                        <a:pt x="0" y="0"/>
                      </a:moveTo>
                      <a:cubicBezTo>
                        <a:pt x="1429" y="0"/>
                        <a:pt x="2667" y="0"/>
                        <a:pt x="4096" y="0"/>
                      </a:cubicBezTo>
                      <a:cubicBezTo>
                        <a:pt x="4096" y="1238"/>
                        <a:pt x="4096" y="2381"/>
                        <a:pt x="4096" y="3715"/>
                      </a:cubicBezTo>
                      <a:cubicBezTo>
                        <a:pt x="5715" y="3429"/>
                        <a:pt x="7334" y="2953"/>
                        <a:pt x="8859" y="2477"/>
                      </a:cubicBezTo>
                      <a:cubicBezTo>
                        <a:pt x="10383" y="1905"/>
                        <a:pt x="11811" y="1333"/>
                        <a:pt x="13335" y="571"/>
                      </a:cubicBezTo>
                      <a:cubicBezTo>
                        <a:pt x="13335" y="1905"/>
                        <a:pt x="13335" y="3238"/>
                        <a:pt x="13335" y="4572"/>
                      </a:cubicBezTo>
                      <a:cubicBezTo>
                        <a:pt x="10478" y="5906"/>
                        <a:pt x="7334" y="6858"/>
                        <a:pt x="4191" y="7429"/>
                      </a:cubicBezTo>
                      <a:cubicBezTo>
                        <a:pt x="4191" y="8477"/>
                        <a:pt x="4191" y="9525"/>
                        <a:pt x="4191" y="10573"/>
                      </a:cubicBezTo>
                      <a:cubicBezTo>
                        <a:pt x="4191" y="11049"/>
                        <a:pt x="4572" y="11335"/>
                        <a:pt x="5049" y="11430"/>
                      </a:cubicBezTo>
                      <a:cubicBezTo>
                        <a:pt x="5144" y="11430"/>
                        <a:pt x="5334" y="11430"/>
                        <a:pt x="5429" y="11430"/>
                      </a:cubicBezTo>
                      <a:cubicBezTo>
                        <a:pt x="6478" y="11430"/>
                        <a:pt x="7525" y="11430"/>
                        <a:pt x="8573" y="11430"/>
                      </a:cubicBezTo>
                      <a:cubicBezTo>
                        <a:pt x="8763" y="11430"/>
                        <a:pt x="8954" y="11430"/>
                        <a:pt x="9049" y="11430"/>
                      </a:cubicBezTo>
                      <a:cubicBezTo>
                        <a:pt x="9430" y="11335"/>
                        <a:pt x="9716" y="11144"/>
                        <a:pt x="9811" y="10668"/>
                      </a:cubicBezTo>
                      <a:cubicBezTo>
                        <a:pt x="9811" y="10478"/>
                        <a:pt x="9906" y="10287"/>
                        <a:pt x="9906" y="10096"/>
                      </a:cubicBezTo>
                      <a:cubicBezTo>
                        <a:pt x="9906" y="9430"/>
                        <a:pt x="9906" y="8668"/>
                        <a:pt x="9906" y="8001"/>
                      </a:cubicBezTo>
                      <a:cubicBezTo>
                        <a:pt x="9906" y="7906"/>
                        <a:pt x="9906" y="7715"/>
                        <a:pt x="9906" y="7620"/>
                      </a:cubicBezTo>
                      <a:cubicBezTo>
                        <a:pt x="11240" y="7620"/>
                        <a:pt x="12573" y="7620"/>
                        <a:pt x="14002" y="7620"/>
                      </a:cubicBezTo>
                      <a:cubicBezTo>
                        <a:pt x="14002" y="7811"/>
                        <a:pt x="14002" y="7906"/>
                        <a:pt x="14002" y="8001"/>
                      </a:cubicBezTo>
                      <a:cubicBezTo>
                        <a:pt x="14002" y="9525"/>
                        <a:pt x="14002" y="10954"/>
                        <a:pt x="14002" y="12478"/>
                      </a:cubicBezTo>
                      <a:cubicBezTo>
                        <a:pt x="14002" y="13907"/>
                        <a:pt x="13049" y="14954"/>
                        <a:pt x="11621" y="15050"/>
                      </a:cubicBezTo>
                      <a:cubicBezTo>
                        <a:pt x="11430" y="15050"/>
                        <a:pt x="11145" y="15050"/>
                        <a:pt x="10954" y="15050"/>
                      </a:cubicBezTo>
                      <a:cubicBezTo>
                        <a:pt x="8287" y="15050"/>
                        <a:pt x="5715" y="15050"/>
                        <a:pt x="3048" y="15050"/>
                      </a:cubicBezTo>
                      <a:cubicBezTo>
                        <a:pt x="2667" y="15050"/>
                        <a:pt x="2286" y="15050"/>
                        <a:pt x="2000" y="14954"/>
                      </a:cubicBezTo>
                      <a:cubicBezTo>
                        <a:pt x="762" y="14669"/>
                        <a:pt x="95" y="13811"/>
                        <a:pt x="0" y="12573"/>
                      </a:cubicBezTo>
                      <a:cubicBezTo>
                        <a:pt x="0" y="12478"/>
                        <a:pt x="0" y="12287"/>
                        <a:pt x="0" y="12192"/>
                      </a:cubicBezTo>
                      <a:cubicBezTo>
                        <a:pt x="0" y="8382"/>
                        <a:pt x="0" y="4572"/>
                        <a:pt x="0" y="762"/>
                      </a:cubicBezTo>
                      <a:cubicBezTo>
                        <a:pt x="0" y="381"/>
                        <a:pt x="0" y="19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9" name="任意多边形: 形状 658"/>
                <p:cNvSpPr/>
                <p:nvPr/>
              </p:nvSpPr>
              <p:spPr>
                <a:xfrm>
                  <a:off x="11420188" y="3599687"/>
                  <a:ext cx="16383" cy="11239"/>
                </a:xfrm>
                <a:custGeom>
                  <a:avLst/>
                  <a:gdLst>
                    <a:gd name="connsiteX0" fmla="*/ 10287 w 16383"/>
                    <a:gd name="connsiteY0" fmla="*/ 95 h 11239"/>
                    <a:gd name="connsiteX1" fmla="*/ 4668 w 16383"/>
                    <a:gd name="connsiteY1" fmla="*/ 7715 h 11239"/>
                    <a:gd name="connsiteX2" fmla="*/ 11716 w 16383"/>
                    <a:gd name="connsiteY2" fmla="*/ 7715 h 11239"/>
                    <a:gd name="connsiteX3" fmla="*/ 10002 w 16383"/>
                    <a:gd name="connsiteY3" fmla="*/ 5334 h 11239"/>
                    <a:gd name="connsiteX4" fmla="*/ 12288 w 16383"/>
                    <a:gd name="connsiteY4" fmla="*/ 2191 h 11239"/>
                    <a:gd name="connsiteX5" fmla="*/ 12573 w 16383"/>
                    <a:gd name="connsiteY5" fmla="*/ 2476 h 11239"/>
                    <a:gd name="connsiteX6" fmla="*/ 16097 w 16383"/>
                    <a:gd name="connsiteY6" fmla="*/ 7334 h 11239"/>
                    <a:gd name="connsiteX7" fmla="*/ 16383 w 16383"/>
                    <a:gd name="connsiteY7" fmla="*/ 8287 h 11239"/>
                    <a:gd name="connsiteX8" fmla="*/ 16383 w 16383"/>
                    <a:gd name="connsiteY8" fmla="*/ 10001 h 11239"/>
                    <a:gd name="connsiteX9" fmla="*/ 15145 w 16383"/>
                    <a:gd name="connsiteY9" fmla="*/ 11240 h 11239"/>
                    <a:gd name="connsiteX10" fmla="*/ 14764 w 16383"/>
                    <a:gd name="connsiteY10" fmla="*/ 11240 h 11239"/>
                    <a:gd name="connsiteX11" fmla="*/ 1524 w 16383"/>
                    <a:gd name="connsiteY11" fmla="*/ 11240 h 11239"/>
                    <a:gd name="connsiteX12" fmla="*/ 1048 w 16383"/>
                    <a:gd name="connsiteY12" fmla="*/ 11240 h 11239"/>
                    <a:gd name="connsiteX13" fmla="*/ 0 w 16383"/>
                    <a:gd name="connsiteY13" fmla="*/ 10096 h 11239"/>
                    <a:gd name="connsiteX14" fmla="*/ 0 w 16383"/>
                    <a:gd name="connsiteY14" fmla="*/ 8096 h 11239"/>
                    <a:gd name="connsiteX15" fmla="*/ 286 w 16383"/>
                    <a:gd name="connsiteY15" fmla="*/ 7334 h 11239"/>
                    <a:gd name="connsiteX16" fmla="*/ 5429 w 16383"/>
                    <a:gd name="connsiteY16" fmla="*/ 286 h 11239"/>
                    <a:gd name="connsiteX17" fmla="*/ 5906 w 16383"/>
                    <a:gd name="connsiteY17" fmla="*/ 0 h 11239"/>
                    <a:gd name="connsiteX18" fmla="*/ 9906 w 16383"/>
                    <a:gd name="connsiteY18" fmla="*/ 0 h 11239"/>
                    <a:gd name="connsiteX19" fmla="*/ 10287 w 16383"/>
                    <a:gd name="connsiteY19" fmla="*/ 95 h 11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383" h="11239">
                      <a:moveTo>
                        <a:pt x="10287" y="95"/>
                      </a:moveTo>
                      <a:cubicBezTo>
                        <a:pt x="8382" y="2667"/>
                        <a:pt x="6572" y="5144"/>
                        <a:pt x="4668" y="7715"/>
                      </a:cubicBezTo>
                      <a:cubicBezTo>
                        <a:pt x="7049" y="7715"/>
                        <a:pt x="9335" y="7715"/>
                        <a:pt x="11716" y="7715"/>
                      </a:cubicBezTo>
                      <a:cubicBezTo>
                        <a:pt x="11145" y="6858"/>
                        <a:pt x="10573" y="6096"/>
                        <a:pt x="10002" y="5334"/>
                      </a:cubicBezTo>
                      <a:cubicBezTo>
                        <a:pt x="10763" y="4286"/>
                        <a:pt x="11525" y="3238"/>
                        <a:pt x="12288" y="2191"/>
                      </a:cubicBezTo>
                      <a:cubicBezTo>
                        <a:pt x="12383" y="2286"/>
                        <a:pt x="12478" y="2381"/>
                        <a:pt x="12573" y="2476"/>
                      </a:cubicBezTo>
                      <a:cubicBezTo>
                        <a:pt x="13716" y="4096"/>
                        <a:pt x="14954" y="5715"/>
                        <a:pt x="16097" y="7334"/>
                      </a:cubicBezTo>
                      <a:cubicBezTo>
                        <a:pt x="16288" y="7620"/>
                        <a:pt x="16383" y="7906"/>
                        <a:pt x="16383" y="8287"/>
                      </a:cubicBezTo>
                      <a:cubicBezTo>
                        <a:pt x="16383" y="8858"/>
                        <a:pt x="16383" y="9430"/>
                        <a:pt x="16383" y="10001"/>
                      </a:cubicBezTo>
                      <a:cubicBezTo>
                        <a:pt x="16383" y="10763"/>
                        <a:pt x="15907" y="11240"/>
                        <a:pt x="15145" y="11240"/>
                      </a:cubicBezTo>
                      <a:cubicBezTo>
                        <a:pt x="15050" y="11240"/>
                        <a:pt x="14860" y="11240"/>
                        <a:pt x="14764" y="11240"/>
                      </a:cubicBezTo>
                      <a:cubicBezTo>
                        <a:pt x="10383" y="11240"/>
                        <a:pt x="5906" y="11240"/>
                        <a:pt x="1524" y="11240"/>
                      </a:cubicBezTo>
                      <a:cubicBezTo>
                        <a:pt x="1334" y="11240"/>
                        <a:pt x="1144" y="11240"/>
                        <a:pt x="1048" y="11240"/>
                      </a:cubicBezTo>
                      <a:cubicBezTo>
                        <a:pt x="381" y="11144"/>
                        <a:pt x="0" y="10763"/>
                        <a:pt x="0" y="10096"/>
                      </a:cubicBezTo>
                      <a:cubicBezTo>
                        <a:pt x="0" y="9430"/>
                        <a:pt x="0" y="8763"/>
                        <a:pt x="0" y="8096"/>
                      </a:cubicBezTo>
                      <a:cubicBezTo>
                        <a:pt x="0" y="7811"/>
                        <a:pt x="95" y="7620"/>
                        <a:pt x="286" y="7334"/>
                      </a:cubicBezTo>
                      <a:cubicBezTo>
                        <a:pt x="2000" y="4953"/>
                        <a:pt x="3715" y="2667"/>
                        <a:pt x="5429" y="286"/>
                      </a:cubicBezTo>
                      <a:cubicBezTo>
                        <a:pt x="5525" y="95"/>
                        <a:pt x="5715" y="0"/>
                        <a:pt x="5906" y="0"/>
                      </a:cubicBezTo>
                      <a:cubicBezTo>
                        <a:pt x="7239" y="0"/>
                        <a:pt x="8573" y="0"/>
                        <a:pt x="9906" y="0"/>
                      </a:cubicBezTo>
                      <a:cubicBezTo>
                        <a:pt x="10097" y="0"/>
                        <a:pt x="10192" y="95"/>
                        <a:pt x="10287" y="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0" name="任意多边形: 形状 659"/>
                <p:cNvSpPr/>
                <p:nvPr/>
              </p:nvSpPr>
              <p:spPr>
                <a:xfrm>
                  <a:off x="11393938" y="3636930"/>
                  <a:ext cx="9105" cy="10135"/>
                </a:xfrm>
                <a:custGeom>
                  <a:avLst/>
                  <a:gdLst>
                    <a:gd name="connsiteX0" fmla="*/ 6534 w 9105"/>
                    <a:gd name="connsiteY0" fmla="*/ 7620 h 10135"/>
                    <a:gd name="connsiteX1" fmla="*/ 9105 w 9105"/>
                    <a:gd name="connsiteY1" fmla="*/ 8572 h 10135"/>
                    <a:gd name="connsiteX2" fmla="*/ 8915 w 9105"/>
                    <a:gd name="connsiteY2" fmla="*/ 8763 h 10135"/>
                    <a:gd name="connsiteX3" fmla="*/ 7677 w 9105"/>
                    <a:gd name="connsiteY3" fmla="*/ 10001 h 10135"/>
                    <a:gd name="connsiteX4" fmla="*/ 7200 w 9105"/>
                    <a:gd name="connsiteY4" fmla="*/ 10096 h 10135"/>
                    <a:gd name="connsiteX5" fmla="*/ 3200 w 9105"/>
                    <a:gd name="connsiteY5" fmla="*/ 8477 h 10135"/>
                    <a:gd name="connsiteX6" fmla="*/ 1009 w 9105"/>
                    <a:gd name="connsiteY6" fmla="*/ 6763 h 10135"/>
                    <a:gd name="connsiteX7" fmla="*/ 56 w 9105"/>
                    <a:gd name="connsiteY7" fmla="*/ 3238 h 10135"/>
                    <a:gd name="connsiteX8" fmla="*/ 3390 w 9105"/>
                    <a:gd name="connsiteY8" fmla="*/ 95 h 10135"/>
                    <a:gd name="connsiteX9" fmla="*/ 6057 w 9105"/>
                    <a:gd name="connsiteY9" fmla="*/ 381 h 10135"/>
                    <a:gd name="connsiteX10" fmla="*/ 7867 w 9105"/>
                    <a:gd name="connsiteY10" fmla="*/ 6382 h 10135"/>
                    <a:gd name="connsiteX11" fmla="*/ 6915 w 9105"/>
                    <a:gd name="connsiteY11" fmla="*/ 7334 h 10135"/>
                    <a:gd name="connsiteX12" fmla="*/ 6534 w 9105"/>
                    <a:gd name="connsiteY12" fmla="*/ 7620 h 10135"/>
                    <a:gd name="connsiteX13" fmla="*/ 2628 w 9105"/>
                    <a:gd name="connsiteY13" fmla="*/ 4000 h 10135"/>
                    <a:gd name="connsiteX14" fmla="*/ 2628 w 9105"/>
                    <a:gd name="connsiteY14" fmla="*/ 4286 h 10135"/>
                    <a:gd name="connsiteX15" fmla="*/ 4057 w 9105"/>
                    <a:gd name="connsiteY15" fmla="*/ 5810 h 10135"/>
                    <a:gd name="connsiteX16" fmla="*/ 5676 w 9105"/>
                    <a:gd name="connsiteY16" fmla="*/ 4667 h 10135"/>
                    <a:gd name="connsiteX17" fmla="*/ 5676 w 9105"/>
                    <a:gd name="connsiteY17" fmla="*/ 3524 h 10135"/>
                    <a:gd name="connsiteX18" fmla="*/ 4153 w 9105"/>
                    <a:gd name="connsiteY18" fmla="*/ 2381 h 10135"/>
                    <a:gd name="connsiteX19" fmla="*/ 2628 w 9105"/>
                    <a:gd name="connsiteY19" fmla="*/ 3524 h 10135"/>
                    <a:gd name="connsiteX20" fmla="*/ 2628 w 9105"/>
                    <a:gd name="connsiteY20" fmla="*/ 4000 h 10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105" h="10135">
                      <a:moveTo>
                        <a:pt x="6534" y="7620"/>
                      </a:moveTo>
                      <a:cubicBezTo>
                        <a:pt x="7391" y="8096"/>
                        <a:pt x="8248" y="8287"/>
                        <a:pt x="9105" y="8572"/>
                      </a:cubicBezTo>
                      <a:cubicBezTo>
                        <a:pt x="9010" y="8668"/>
                        <a:pt x="9010" y="8763"/>
                        <a:pt x="8915" y="8763"/>
                      </a:cubicBezTo>
                      <a:cubicBezTo>
                        <a:pt x="8534" y="9144"/>
                        <a:pt x="8058" y="9620"/>
                        <a:pt x="7677" y="10001"/>
                      </a:cubicBezTo>
                      <a:cubicBezTo>
                        <a:pt x="7581" y="10096"/>
                        <a:pt x="7391" y="10192"/>
                        <a:pt x="7200" y="10096"/>
                      </a:cubicBezTo>
                      <a:cubicBezTo>
                        <a:pt x="5772" y="9716"/>
                        <a:pt x="4438" y="9239"/>
                        <a:pt x="3200" y="8477"/>
                      </a:cubicBezTo>
                      <a:cubicBezTo>
                        <a:pt x="2343" y="8001"/>
                        <a:pt x="1581" y="7525"/>
                        <a:pt x="1009" y="6763"/>
                      </a:cubicBezTo>
                      <a:cubicBezTo>
                        <a:pt x="152" y="5715"/>
                        <a:pt x="-134" y="4572"/>
                        <a:pt x="56" y="3238"/>
                      </a:cubicBezTo>
                      <a:cubicBezTo>
                        <a:pt x="342" y="1619"/>
                        <a:pt x="1771" y="381"/>
                        <a:pt x="3390" y="95"/>
                      </a:cubicBezTo>
                      <a:cubicBezTo>
                        <a:pt x="4343" y="-95"/>
                        <a:pt x="5200" y="0"/>
                        <a:pt x="6057" y="381"/>
                      </a:cubicBezTo>
                      <a:cubicBezTo>
                        <a:pt x="9010" y="1619"/>
                        <a:pt x="9105" y="4858"/>
                        <a:pt x="7867" y="6382"/>
                      </a:cubicBezTo>
                      <a:cubicBezTo>
                        <a:pt x="7581" y="6763"/>
                        <a:pt x="7200" y="6953"/>
                        <a:pt x="6915" y="7334"/>
                      </a:cubicBezTo>
                      <a:cubicBezTo>
                        <a:pt x="6724" y="7429"/>
                        <a:pt x="6629" y="7525"/>
                        <a:pt x="6534" y="7620"/>
                      </a:cubicBezTo>
                      <a:close/>
                      <a:moveTo>
                        <a:pt x="2628" y="4000"/>
                      </a:moveTo>
                      <a:cubicBezTo>
                        <a:pt x="2628" y="4191"/>
                        <a:pt x="2628" y="4286"/>
                        <a:pt x="2628" y="4286"/>
                      </a:cubicBezTo>
                      <a:cubicBezTo>
                        <a:pt x="2724" y="5143"/>
                        <a:pt x="3295" y="5715"/>
                        <a:pt x="4057" y="5810"/>
                      </a:cubicBezTo>
                      <a:cubicBezTo>
                        <a:pt x="4819" y="5905"/>
                        <a:pt x="5486" y="5429"/>
                        <a:pt x="5676" y="4667"/>
                      </a:cubicBezTo>
                      <a:cubicBezTo>
                        <a:pt x="5772" y="4286"/>
                        <a:pt x="5772" y="3905"/>
                        <a:pt x="5676" y="3524"/>
                      </a:cubicBezTo>
                      <a:cubicBezTo>
                        <a:pt x="5486" y="2858"/>
                        <a:pt x="4914" y="2381"/>
                        <a:pt x="4153" y="2381"/>
                      </a:cubicBezTo>
                      <a:cubicBezTo>
                        <a:pt x="3390" y="2381"/>
                        <a:pt x="2819" y="2858"/>
                        <a:pt x="2628" y="3524"/>
                      </a:cubicBezTo>
                      <a:cubicBezTo>
                        <a:pt x="2724" y="3715"/>
                        <a:pt x="2628" y="3905"/>
                        <a:pt x="2628" y="40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1" name="任意多边形: 形状 660"/>
                <p:cNvSpPr/>
                <p:nvPr/>
              </p:nvSpPr>
              <p:spPr>
                <a:xfrm>
                  <a:off x="11410663" y="3637216"/>
                  <a:ext cx="8644" cy="7881"/>
                </a:xfrm>
                <a:custGeom>
                  <a:avLst/>
                  <a:gdLst>
                    <a:gd name="connsiteX0" fmla="*/ 6001 w 8644"/>
                    <a:gd name="connsiteY0" fmla="*/ 3810 h 7881"/>
                    <a:gd name="connsiteX1" fmla="*/ 6001 w 8644"/>
                    <a:gd name="connsiteY1" fmla="*/ 0 h 7881"/>
                    <a:gd name="connsiteX2" fmla="*/ 8573 w 8644"/>
                    <a:gd name="connsiteY2" fmla="*/ 0 h 7881"/>
                    <a:gd name="connsiteX3" fmla="*/ 8573 w 8644"/>
                    <a:gd name="connsiteY3" fmla="*/ 7810 h 7881"/>
                    <a:gd name="connsiteX4" fmla="*/ 8192 w 8644"/>
                    <a:gd name="connsiteY4" fmla="*/ 7810 h 7881"/>
                    <a:gd name="connsiteX5" fmla="*/ 6668 w 8644"/>
                    <a:gd name="connsiteY5" fmla="*/ 7810 h 7881"/>
                    <a:gd name="connsiteX6" fmla="*/ 5906 w 8644"/>
                    <a:gd name="connsiteY6" fmla="*/ 7525 h 7881"/>
                    <a:gd name="connsiteX7" fmla="*/ 3048 w 8644"/>
                    <a:gd name="connsiteY7" fmla="*/ 4286 h 7881"/>
                    <a:gd name="connsiteX8" fmla="*/ 2763 w 8644"/>
                    <a:gd name="connsiteY8" fmla="*/ 4000 h 7881"/>
                    <a:gd name="connsiteX9" fmla="*/ 2667 w 8644"/>
                    <a:gd name="connsiteY9" fmla="*/ 4953 h 7881"/>
                    <a:gd name="connsiteX10" fmla="*/ 2667 w 8644"/>
                    <a:gd name="connsiteY10" fmla="*/ 5905 h 7881"/>
                    <a:gd name="connsiteX11" fmla="*/ 2667 w 8644"/>
                    <a:gd name="connsiteY11" fmla="*/ 6858 h 7881"/>
                    <a:gd name="connsiteX12" fmla="*/ 2667 w 8644"/>
                    <a:gd name="connsiteY12" fmla="*/ 7810 h 7881"/>
                    <a:gd name="connsiteX13" fmla="*/ 0 w 8644"/>
                    <a:gd name="connsiteY13" fmla="*/ 7810 h 7881"/>
                    <a:gd name="connsiteX14" fmla="*/ 0 w 8644"/>
                    <a:gd name="connsiteY14" fmla="*/ 95 h 7881"/>
                    <a:gd name="connsiteX15" fmla="*/ 286 w 8644"/>
                    <a:gd name="connsiteY15" fmla="*/ 95 h 7881"/>
                    <a:gd name="connsiteX16" fmla="*/ 2096 w 8644"/>
                    <a:gd name="connsiteY16" fmla="*/ 95 h 7881"/>
                    <a:gd name="connsiteX17" fmla="*/ 2572 w 8644"/>
                    <a:gd name="connsiteY17" fmla="*/ 381 h 7881"/>
                    <a:gd name="connsiteX18" fmla="*/ 5429 w 8644"/>
                    <a:gd name="connsiteY18" fmla="*/ 3620 h 7881"/>
                    <a:gd name="connsiteX19" fmla="*/ 6001 w 8644"/>
                    <a:gd name="connsiteY19" fmla="*/ 3810 h 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644" h="7881">
                      <a:moveTo>
                        <a:pt x="6001" y="3810"/>
                      </a:moveTo>
                      <a:cubicBezTo>
                        <a:pt x="6001" y="2476"/>
                        <a:pt x="6001" y="1238"/>
                        <a:pt x="6001" y="0"/>
                      </a:cubicBezTo>
                      <a:cubicBezTo>
                        <a:pt x="6954" y="0"/>
                        <a:pt x="7716" y="0"/>
                        <a:pt x="8573" y="0"/>
                      </a:cubicBezTo>
                      <a:cubicBezTo>
                        <a:pt x="8668" y="286"/>
                        <a:pt x="8668" y="7334"/>
                        <a:pt x="8573" y="7810"/>
                      </a:cubicBezTo>
                      <a:cubicBezTo>
                        <a:pt x="8477" y="7810"/>
                        <a:pt x="8287" y="7810"/>
                        <a:pt x="8192" y="7810"/>
                      </a:cubicBezTo>
                      <a:cubicBezTo>
                        <a:pt x="7716" y="7810"/>
                        <a:pt x="7144" y="7810"/>
                        <a:pt x="6668" y="7810"/>
                      </a:cubicBezTo>
                      <a:cubicBezTo>
                        <a:pt x="6382" y="7810"/>
                        <a:pt x="6191" y="7715"/>
                        <a:pt x="5906" y="7525"/>
                      </a:cubicBezTo>
                      <a:cubicBezTo>
                        <a:pt x="4953" y="6477"/>
                        <a:pt x="4001" y="5429"/>
                        <a:pt x="3048" y="4286"/>
                      </a:cubicBezTo>
                      <a:cubicBezTo>
                        <a:pt x="2953" y="4191"/>
                        <a:pt x="2858" y="4096"/>
                        <a:pt x="2763" y="4000"/>
                      </a:cubicBezTo>
                      <a:cubicBezTo>
                        <a:pt x="2667" y="4286"/>
                        <a:pt x="2667" y="4667"/>
                        <a:pt x="2667" y="4953"/>
                      </a:cubicBezTo>
                      <a:cubicBezTo>
                        <a:pt x="2667" y="5239"/>
                        <a:pt x="2667" y="5620"/>
                        <a:pt x="2667" y="5905"/>
                      </a:cubicBezTo>
                      <a:cubicBezTo>
                        <a:pt x="2667" y="6191"/>
                        <a:pt x="2667" y="6477"/>
                        <a:pt x="2667" y="6858"/>
                      </a:cubicBezTo>
                      <a:cubicBezTo>
                        <a:pt x="2667" y="7144"/>
                        <a:pt x="2667" y="7429"/>
                        <a:pt x="2667" y="7810"/>
                      </a:cubicBezTo>
                      <a:cubicBezTo>
                        <a:pt x="2381" y="7906"/>
                        <a:pt x="477" y="7906"/>
                        <a:pt x="0" y="7810"/>
                      </a:cubicBezTo>
                      <a:cubicBezTo>
                        <a:pt x="0" y="5239"/>
                        <a:pt x="0" y="2667"/>
                        <a:pt x="0" y="95"/>
                      </a:cubicBezTo>
                      <a:cubicBezTo>
                        <a:pt x="95" y="95"/>
                        <a:pt x="191" y="95"/>
                        <a:pt x="286" y="95"/>
                      </a:cubicBezTo>
                      <a:cubicBezTo>
                        <a:pt x="858" y="95"/>
                        <a:pt x="1524" y="95"/>
                        <a:pt x="2096" y="95"/>
                      </a:cubicBezTo>
                      <a:cubicBezTo>
                        <a:pt x="2286" y="95"/>
                        <a:pt x="2477" y="191"/>
                        <a:pt x="2572" y="381"/>
                      </a:cubicBezTo>
                      <a:cubicBezTo>
                        <a:pt x="3525" y="1429"/>
                        <a:pt x="4477" y="2572"/>
                        <a:pt x="5429" y="3620"/>
                      </a:cubicBezTo>
                      <a:cubicBezTo>
                        <a:pt x="5715" y="3524"/>
                        <a:pt x="5906" y="3620"/>
                        <a:pt x="6001" y="381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2" name="任意多边形: 形状 661"/>
                <p:cNvSpPr/>
                <p:nvPr/>
              </p:nvSpPr>
              <p:spPr>
                <a:xfrm>
                  <a:off x="11444478" y="3637120"/>
                  <a:ext cx="8667" cy="7715"/>
                </a:xfrm>
                <a:custGeom>
                  <a:avLst/>
                  <a:gdLst>
                    <a:gd name="connsiteX0" fmla="*/ 8667 w 8667"/>
                    <a:gd name="connsiteY0" fmla="*/ 0 h 7715"/>
                    <a:gd name="connsiteX1" fmla="*/ 8667 w 8667"/>
                    <a:gd name="connsiteY1" fmla="*/ 7715 h 7715"/>
                    <a:gd name="connsiteX2" fmla="*/ 8287 w 8667"/>
                    <a:gd name="connsiteY2" fmla="*/ 7715 h 7715"/>
                    <a:gd name="connsiteX3" fmla="*/ 6572 w 8667"/>
                    <a:gd name="connsiteY3" fmla="*/ 7715 h 7715"/>
                    <a:gd name="connsiteX4" fmla="*/ 6001 w 8667"/>
                    <a:gd name="connsiteY4" fmla="*/ 7429 h 7715"/>
                    <a:gd name="connsiteX5" fmla="*/ 3143 w 8667"/>
                    <a:gd name="connsiteY5" fmla="*/ 4286 h 7715"/>
                    <a:gd name="connsiteX6" fmla="*/ 2762 w 8667"/>
                    <a:gd name="connsiteY6" fmla="*/ 3905 h 7715"/>
                    <a:gd name="connsiteX7" fmla="*/ 2667 w 8667"/>
                    <a:gd name="connsiteY7" fmla="*/ 4858 h 7715"/>
                    <a:gd name="connsiteX8" fmla="*/ 2667 w 8667"/>
                    <a:gd name="connsiteY8" fmla="*/ 5810 h 7715"/>
                    <a:gd name="connsiteX9" fmla="*/ 2667 w 8667"/>
                    <a:gd name="connsiteY9" fmla="*/ 6763 h 7715"/>
                    <a:gd name="connsiteX10" fmla="*/ 2667 w 8667"/>
                    <a:gd name="connsiteY10" fmla="*/ 7715 h 7715"/>
                    <a:gd name="connsiteX11" fmla="*/ 0 w 8667"/>
                    <a:gd name="connsiteY11" fmla="*/ 7715 h 7715"/>
                    <a:gd name="connsiteX12" fmla="*/ 0 w 8667"/>
                    <a:gd name="connsiteY12" fmla="*/ 0 h 7715"/>
                    <a:gd name="connsiteX13" fmla="*/ 285 w 8667"/>
                    <a:gd name="connsiteY13" fmla="*/ 0 h 7715"/>
                    <a:gd name="connsiteX14" fmla="*/ 2095 w 8667"/>
                    <a:gd name="connsiteY14" fmla="*/ 0 h 7715"/>
                    <a:gd name="connsiteX15" fmla="*/ 2667 w 8667"/>
                    <a:gd name="connsiteY15" fmla="*/ 286 h 7715"/>
                    <a:gd name="connsiteX16" fmla="*/ 5524 w 8667"/>
                    <a:gd name="connsiteY16" fmla="*/ 3524 h 7715"/>
                    <a:gd name="connsiteX17" fmla="*/ 5905 w 8667"/>
                    <a:gd name="connsiteY17" fmla="*/ 3905 h 7715"/>
                    <a:gd name="connsiteX18" fmla="*/ 5905 w 8667"/>
                    <a:gd name="connsiteY18" fmla="*/ 95 h 7715"/>
                    <a:gd name="connsiteX19" fmla="*/ 8667 w 8667"/>
                    <a:gd name="connsiteY19" fmla="*/ 0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667" h="7715">
                      <a:moveTo>
                        <a:pt x="8667" y="0"/>
                      </a:moveTo>
                      <a:cubicBezTo>
                        <a:pt x="8667" y="2572"/>
                        <a:pt x="8667" y="5143"/>
                        <a:pt x="8667" y="7715"/>
                      </a:cubicBezTo>
                      <a:cubicBezTo>
                        <a:pt x="8572" y="7715"/>
                        <a:pt x="8382" y="7715"/>
                        <a:pt x="8287" y="7715"/>
                      </a:cubicBezTo>
                      <a:cubicBezTo>
                        <a:pt x="7715" y="7715"/>
                        <a:pt x="7144" y="7715"/>
                        <a:pt x="6572" y="7715"/>
                      </a:cubicBezTo>
                      <a:cubicBezTo>
                        <a:pt x="6382" y="7715"/>
                        <a:pt x="6191" y="7620"/>
                        <a:pt x="6001" y="7429"/>
                      </a:cubicBezTo>
                      <a:cubicBezTo>
                        <a:pt x="5048" y="6382"/>
                        <a:pt x="4096" y="5334"/>
                        <a:pt x="3143" y="4286"/>
                      </a:cubicBezTo>
                      <a:cubicBezTo>
                        <a:pt x="3048" y="4191"/>
                        <a:pt x="2953" y="4096"/>
                        <a:pt x="2762" y="3905"/>
                      </a:cubicBezTo>
                      <a:cubicBezTo>
                        <a:pt x="2667" y="4286"/>
                        <a:pt x="2762" y="4572"/>
                        <a:pt x="2667" y="4858"/>
                      </a:cubicBezTo>
                      <a:cubicBezTo>
                        <a:pt x="2667" y="5143"/>
                        <a:pt x="2667" y="5429"/>
                        <a:pt x="2667" y="5810"/>
                      </a:cubicBezTo>
                      <a:cubicBezTo>
                        <a:pt x="2667" y="6096"/>
                        <a:pt x="2667" y="6477"/>
                        <a:pt x="2667" y="6763"/>
                      </a:cubicBezTo>
                      <a:cubicBezTo>
                        <a:pt x="2667" y="7048"/>
                        <a:pt x="2667" y="7334"/>
                        <a:pt x="2667" y="7715"/>
                      </a:cubicBezTo>
                      <a:cubicBezTo>
                        <a:pt x="1810" y="7715"/>
                        <a:pt x="952" y="7715"/>
                        <a:pt x="0" y="7715"/>
                      </a:cubicBezTo>
                      <a:cubicBezTo>
                        <a:pt x="0" y="5143"/>
                        <a:pt x="0" y="2572"/>
                        <a:pt x="0" y="0"/>
                      </a:cubicBezTo>
                      <a:cubicBezTo>
                        <a:pt x="95" y="0"/>
                        <a:pt x="190" y="0"/>
                        <a:pt x="285" y="0"/>
                      </a:cubicBezTo>
                      <a:cubicBezTo>
                        <a:pt x="857" y="0"/>
                        <a:pt x="1428" y="0"/>
                        <a:pt x="2095" y="0"/>
                      </a:cubicBezTo>
                      <a:cubicBezTo>
                        <a:pt x="2381" y="0"/>
                        <a:pt x="2477" y="95"/>
                        <a:pt x="2667" y="286"/>
                      </a:cubicBezTo>
                      <a:cubicBezTo>
                        <a:pt x="3620" y="1333"/>
                        <a:pt x="4572" y="2476"/>
                        <a:pt x="5524" y="3524"/>
                      </a:cubicBezTo>
                      <a:cubicBezTo>
                        <a:pt x="5619" y="3619"/>
                        <a:pt x="5715" y="3715"/>
                        <a:pt x="5905" y="3905"/>
                      </a:cubicBezTo>
                      <a:cubicBezTo>
                        <a:pt x="6001" y="2572"/>
                        <a:pt x="5905" y="1333"/>
                        <a:pt x="5905" y="95"/>
                      </a:cubicBezTo>
                      <a:cubicBezTo>
                        <a:pt x="6858" y="0"/>
                        <a:pt x="7715" y="0"/>
                        <a:pt x="866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3" name="任意多边形: 形状 662"/>
                <p:cNvSpPr/>
                <p:nvPr/>
              </p:nvSpPr>
              <p:spPr>
                <a:xfrm>
                  <a:off x="11373230" y="3637120"/>
                  <a:ext cx="8477" cy="7810"/>
                </a:xfrm>
                <a:custGeom>
                  <a:avLst/>
                  <a:gdLst>
                    <a:gd name="connsiteX0" fmla="*/ 5811 w 8477"/>
                    <a:gd name="connsiteY0" fmla="*/ 95 h 7810"/>
                    <a:gd name="connsiteX1" fmla="*/ 8477 w 8477"/>
                    <a:gd name="connsiteY1" fmla="*/ 95 h 7810"/>
                    <a:gd name="connsiteX2" fmla="*/ 8477 w 8477"/>
                    <a:gd name="connsiteY2" fmla="*/ 7810 h 7810"/>
                    <a:gd name="connsiteX3" fmla="*/ 8192 w 8477"/>
                    <a:gd name="connsiteY3" fmla="*/ 7810 h 7810"/>
                    <a:gd name="connsiteX4" fmla="*/ 6382 w 8477"/>
                    <a:gd name="connsiteY4" fmla="*/ 7810 h 7810"/>
                    <a:gd name="connsiteX5" fmla="*/ 5905 w 8477"/>
                    <a:gd name="connsiteY5" fmla="*/ 7525 h 7810"/>
                    <a:gd name="connsiteX6" fmla="*/ 3048 w 8477"/>
                    <a:gd name="connsiteY6" fmla="*/ 4286 h 7810"/>
                    <a:gd name="connsiteX7" fmla="*/ 2667 w 8477"/>
                    <a:gd name="connsiteY7" fmla="*/ 3905 h 7810"/>
                    <a:gd name="connsiteX8" fmla="*/ 2667 w 8477"/>
                    <a:gd name="connsiteY8" fmla="*/ 5239 h 7810"/>
                    <a:gd name="connsiteX9" fmla="*/ 2667 w 8477"/>
                    <a:gd name="connsiteY9" fmla="*/ 6477 h 7810"/>
                    <a:gd name="connsiteX10" fmla="*/ 2667 w 8477"/>
                    <a:gd name="connsiteY10" fmla="*/ 7715 h 7810"/>
                    <a:gd name="connsiteX11" fmla="*/ 0 w 8477"/>
                    <a:gd name="connsiteY11" fmla="*/ 7715 h 7810"/>
                    <a:gd name="connsiteX12" fmla="*/ 0 w 8477"/>
                    <a:gd name="connsiteY12" fmla="*/ 0 h 7810"/>
                    <a:gd name="connsiteX13" fmla="*/ 286 w 8477"/>
                    <a:gd name="connsiteY13" fmla="*/ 0 h 7810"/>
                    <a:gd name="connsiteX14" fmla="*/ 2096 w 8477"/>
                    <a:gd name="connsiteY14" fmla="*/ 0 h 7810"/>
                    <a:gd name="connsiteX15" fmla="*/ 2572 w 8477"/>
                    <a:gd name="connsiteY15" fmla="*/ 286 h 7810"/>
                    <a:gd name="connsiteX16" fmla="*/ 5429 w 8477"/>
                    <a:gd name="connsiteY16" fmla="*/ 3524 h 7810"/>
                    <a:gd name="connsiteX17" fmla="*/ 5811 w 8477"/>
                    <a:gd name="connsiteY17" fmla="*/ 3905 h 7810"/>
                    <a:gd name="connsiteX18" fmla="*/ 5811 w 8477"/>
                    <a:gd name="connsiteY18" fmla="*/ 2572 h 7810"/>
                    <a:gd name="connsiteX19" fmla="*/ 5811 w 8477"/>
                    <a:gd name="connsiteY19" fmla="*/ 1333 h 7810"/>
                    <a:gd name="connsiteX20" fmla="*/ 5811 w 8477"/>
                    <a:gd name="connsiteY20" fmla="*/ 95 h 7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77" h="7810">
                      <a:moveTo>
                        <a:pt x="5811" y="95"/>
                      </a:moveTo>
                      <a:cubicBezTo>
                        <a:pt x="6763" y="95"/>
                        <a:pt x="7525" y="95"/>
                        <a:pt x="8477" y="95"/>
                      </a:cubicBezTo>
                      <a:cubicBezTo>
                        <a:pt x="8477" y="2667"/>
                        <a:pt x="8477" y="5239"/>
                        <a:pt x="8477" y="7810"/>
                      </a:cubicBezTo>
                      <a:cubicBezTo>
                        <a:pt x="8382" y="7810"/>
                        <a:pt x="8287" y="7810"/>
                        <a:pt x="8192" y="7810"/>
                      </a:cubicBezTo>
                      <a:cubicBezTo>
                        <a:pt x="7620" y="7810"/>
                        <a:pt x="6954" y="7810"/>
                        <a:pt x="6382" y="7810"/>
                      </a:cubicBezTo>
                      <a:cubicBezTo>
                        <a:pt x="6191" y="7810"/>
                        <a:pt x="6001" y="7715"/>
                        <a:pt x="5905" y="7525"/>
                      </a:cubicBezTo>
                      <a:cubicBezTo>
                        <a:pt x="4953" y="6477"/>
                        <a:pt x="4001" y="5334"/>
                        <a:pt x="3048" y="4286"/>
                      </a:cubicBezTo>
                      <a:cubicBezTo>
                        <a:pt x="2953" y="4191"/>
                        <a:pt x="2858" y="4096"/>
                        <a:pt x="2667" y="3905"/>
                      </a:cubicBezTo>
                      <a:cubicBezTo>
                        <a:pt x="2572" y="4381"/>
                        <a:pt x="2667" y="4763"/>
                        <a:pt x="2667" y="5239"/>
                      </a:cubicBezTo>
                      <a:cubicBezTo>
                        <a:pt x="2667" y="5620"/>
                        <a:pt x="2667" y="6096"/>
                        <a:pt x="2667" y="6477"/>
                      </a:cubicBezTo>
                      <a:cubicBezTo>
                        <a:pt x="2667" y="6858"/>
                        <a:pt x="2667" y="7334"/>
                        <a:pt x="2667" y="7715"/>
                      </a:cubicBezTo>
                      <a:cubicBezTo>
                        <a:pt x="2381" y="7810"/>
                        <a:pt x="477" y="7810"/>
                        <a:pt x="0" y="7715"/>
                      </a:cubicBezTo>
                      <a:cubicBezTo>
                        <a:pt x="0" y="5143"/>
                        <a:pt x="0" y="2572"/>
                        <a:pt x="0" y="0"/>
                      </a:cubicBezTo>
                      <a:cubicBezTo>
                        <a:pt x="95" y="0"/>
                        <a:pt x="191" y="0"/>
                        <a:pt x="286" y="0"/>
                      </a:cubicBezTo>
                      <a:cubicBezTo>
                        <a:pt x="858" y="0"/>
                        <a:pt x="1524" y="0"/>
                        <a:pt x="2096" y="0"/>
                      </a:cubicBezTo>
                      <a:cubicBezTo>
                        <a:pt x="2286" y="0"/>
                        <a:pt x="2477" y="95"/>
                        <a:pt x="2572" y="286"/>
                      </a:cubicBezTo>
                      <a:cubicBezTo>
                        <a:pt x="3524" y="1333"/>
                        <a:pt x="4477" y="2476"/>
                        <a:pt x="5429" y="3524"/>
                      </a:cubicBezTo>
                      <a:cubicBezTo>
                        <a:pt x="5525" y="3619"/>
                        <a:pt x="5620" y="3715"/>
                        <a:pt x="5811" y="3905"/>
                      </a:cubicBezTo>
                      <a:cubicBezTo>
                        <a:pt x="5811" y="3429"/>
                        <a:pt x="5811" y="2953"/>
                        <a:pt x="5811" y="2572"/>
                      </a:cubicBezTo>
                      <a:cubicBezTo>
                        <a:pt x="5811" y="2191"/>
                        <a:pt x="5811" y="1714"/>
                        <a:pt x="5811" y="1333"/>
                      </a:cubicBezTo>
                      <a:cubicBezTo>
                        <a:pt x="5811" y="952"/>
                        <a:pt x="5811" y="476"/>
                        <a:pt x="5811" y="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4" name="任意多边形: 形状 663"/>
                <p:cNvSpPr/>
                <p:nvPr/>
              </p:nvSpPr>
              <p:spPr>
                <a:xfrm>
                  <a:off x="11460003" y="3617594"/>
                  <a:ext cx="6762" cy="13811"/>
                </a:xfrm>
                <a:custGeom>
                  <a:avLst/>
                  <a:gdLst>
                    <a:gd name="connsiteX0" fmla="*/ 6762 w 6762"/>
                    <a:gd name="connsiteY0" fmla="*/ 0 h 13811"/>
                    <a:gd name="connsiteX1" fmla="*/ 6762 w 6762"/>
                    <a:gd name="connsiteY1" fmla="*/ 1714 h 13811"/>
                    <a:gd name="connsiteX2" fmla="*/ 5619 w 6762"/>
                    <a:gd name="connsiteY2" fmla="*/ 7715 h 13811"/>
                    <a:gd name="connsiteX3" fmla="*/ 3238 w 6762"/>
                    <a:gd name="connsiteY3" fmla="*/ 11811 h 13811"/>
                    <a:gd name="connsiteX4" fmla="*/ 1524 w 6762"/>
                    <a:gd name="connsiteY4" fmla="*/ 13240 h 13811"/>
                    <a:gd name="connsiteX5" fmla="*/ 0 w 6762"/>
                    <a:gd name="connsiteY5" fmla="*/ 13811 h 13811"/>
                    <a:gd name="connsiteX6" fmla="*/ 0 w 6762"/>
                    <a:gd name="connsiteY6" fmla="*/ 13525 h 13811"/>
                    <a:gd name="connsiteX7" fmla="*/ 0 w 6762"/>
                    <a:gd name="connsiteY7" fmla="*/ 10096 h 13811"/>
                    <a:gd name="connsiteX8" fmla="*/ 190 w 6762"/>
                    <a:gd name="connsiteY8" fmla="*/ 9620 h 13811"/>
                    <a:gd name="connsiteX9" fmla="*/ 2286 w 6762"/>
                    <a:gd name="connsiteY9" fmla="*/ 6001 h 13811"/>
                    <a:gd name="connsiteX10" fmla="*/ 3047 w 6762"/>
                    <a:gd name="connsiteY10" fmla="*/ 952 h 13811"/>
                    <a:gd name="connsiteX11" fmla="*/ 3047 w 6762"/>
                    <a:gd name="connsiteY11" fmla="*/ 95 h 13811"/>
                    <a:gd name="connsiteX12" fmla="*/ 3047 w 6762"/>
                    <a:gd name="connsiteY12" fmla="*/ 0 h 13811"/>
                    <a:gd name="connsiteX13" fmla="*/ 6762 w 6762"/>
                    <a:gd name="connsiteY13" fmla="*/ 0 h 1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762" h="13811">
                      <a:moveTo>
                        <a:pt x="6762" y="0"/>
                      </a:moveTo>
                      <a:cubicBezTo>
                        <a:pt x="6762" y="571"/>
                        <a:pt x="6762" y="1143"/>
                        <a:pt x="6762" y="1714"/>
                      </a:cubicBezTo>
                      <a:cubicBezTo>
                        <a:pt x="6667" y="3810"/>
                        <a:pt x="6382" y="5810"/>
                        <a:pt x="5619" y="7715"/>
                      </a:cubicBezTo>
                      <a:cubicBezTo>
                        <a:pt x="5048" y="9239"/>
                        <a:pt x="4286" y="10573"/>
                        <a:pt x="3238" y="11811"/>
                      </a:cubicBezTo>
                      <a:cubicBezTo>
                        <a:pt x="2762" y="12383"/>
                        <a:pt x="2191" y="12859"/>
                        <a:pt x="1524" y="13240"/>
                      </a:cubicBezTo>
                      <a:cubicBezTo>
                        <a:pt x="1048" y="13525"/>
                        <a:pt x="571" y="13716"/>
                        <a:pt x="0" y="13811"/>
                      </a:cubicBezTo>
                      <a:cubicBezTo>
                        <a:pt x="0" y="13716"/>
                        <a:pt x="0" y="13621"/>
                        <a:pt x="0" y="13525"/>
                      </a:cubicBezTo>
                      <a:cubicBezTo>
                        <a:pt x="0" y="12383"/>
                        <a:pt x="0" y="11239"/>
                        <a:pt x="0" y="10096"/>
                      </a:cubicBezTo>
                      <a:cubicBezTo>
                        <a:pt x="0" y="9906"/>
                        <a:pt x="0" y="9811"/>
                        <a:pt x="190" y="9620"/>
                      </a:cubicBezTo>
                      <a:cubicBezTo>
                        <a:pt x="1333" y="8668"/>
                        <a:pt x="1905" y="7334"/>
                        <a:pt x="2286" y="6001"/>
                      </a:cubicBezTo>
                      <a:cubicBezTo>
                        <a:pt x="2762" y="4381"/>
                        <a:pt x="2953" y="2667"/>
                        <a:pt x="3047" y="952"/>
                      </a:cubicBezTo>
                      <a:cubicBezTo>
                        <a:pt x="3047" y="667"/>
                        <a:pt x="3047" y="381"/>
                        <a:pt x="3047" y="95"/>
                      </a:cubicBezTo>
                      <a:cubicBezTo>
                        <a:pt x="3047" y="95"/>
                        <a:pt x="3047" y="0"/>
                        <a:pt x="3047" y="0"/>
                      </a:cubicBezTo>
                      <a:cubicBezTo>
                        <a:pt x="4096" y="0"/>
                        <a:pt x="5429" y="0"/>
                        <a:pt x="676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5" name="任意多边形: 形状 664"/>
                <p:cNvSpPr/>
                <p:nvPr/>
              </p:nvSpPr>
              <p:spPr>
                <a:xfrm>
                  <a:off x="11351156" y="3637144"/>
                  <a:ext cx="8239" cy="7786"/>
                </a:xfrm>
                <a:custGeom>
                  <a:avLst/>
                  <a:gdLst>
                    <a:gd name="connsiteX0" fmla="*/ 2739 w 8239"/>
                    <a:gd name="connsiteY0" fmla="*/ 7787 h 7786"/>
                    <a:gd name="connsiteX1" fmla="*/ 72 w 8239"/>
                    <a:gd name="connsiteY1" fmla="*/ 7787 h 7786"/>
                    <a:gd name="connsiteX2" fmla="*/ 72 w 8239"/>
                    <a:gd name="connsiteY2" fmla="*/ 71 h 7786"/>
                    <a:gd name="connsiteX3" fmla="*/ 2739 w 8239"/>
                    <a:gd name="connsiteY3" fmla="*/ 71 h 7786"/>
                    <a:gd name="connsiteX4" fmla="*/ 2739 w 8239"/>
                    <a:gd name="connsiteY4" fmla="*/ 2834 h 7786"/>
                    <a:gd name="connsiteX5" fmla="*/ 5501 w 8239"/>
                    <a:gd name="connsiteY5" fmla="*/ 2834 h 7786"/>
                    <a:gd name="connsiteX6" fmla="*/ 5501 w 8239"/>
                    <a:gd name="connsiteY6" fmla="*/ 71 h 7786"/>
                    <a:gd name="connsiteX7" fmla="*/ 8168 w 8239"/>
                    <a:gd name="connsiteY7" fmla="*/ 71 h 7786"/>
                    <a:gd name="connsiteX8" fmla="*/ 8168 w 8239"/>
                    <a:gd name="connsiteY8" fmla="*/ 7787 h 7786"/>
                    <a:gd name="connsiteX9" fmla="*/ 5501 w 8239"/>
                    <a:gd name="connsiteY9" fmla="*/ 7787 h 7786"/>
                    <a:gd name="connsiteX10" fmla="*/ 5501 w 8239"/>
                    <a:gd name="connsiteY10" fmla="*/ 4929 h 7786"/>
                    <a:gd name="connsiteX11" fmla="*/ 2739 w 8239"/>
                    <a:gd name="connsiteY11" fmla="*/ 4929 h 7786"/>
                    <a:gd name="connsiteX12" fmla="*/ 2739 w 8239"/>
                    <a:gd name="connsiteY12" fmla="*/ 7787 h 7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39" h="7786">
                      <a:moveTo>
                        <a:pt x="2739" y="7787"/>
                      </a:moveTo>
                      <a:cubicBezTo>
                        <a:pt x="1786" y="7787"/>
                        <a:pt x="929" y="7787"/>
                        <a:pt x="72" y="7787"/>
                      </a:cubicBezTo>
                      <a:cubicBezTo>
                        <a:pt x="-24" y="7501"/>
                        <a:pt x="-24" y="548"/>
                        <a:pt x="72" y="71"/>
                      </a:cubicBezTo>
                      <a:cubicBezTo>
                        <a:pt x="929" y="71"/>
                        <a:pt x="1786" y="71"/>
                        <a:pt x="2739" y="71"/>
                      </a:cubicBezTo>
                      <a:cubicBezTo>
                        <a:pt x="2739" y="1024"/>
                        <a:pt x="2739" y="1976"/>
                        <a:pt x="2739" y="2834"/>
                      </a:cubicBezTo>
                      <a:cubicBezTo>
                        <a:pt x="3691" y="2834"/>
                        <a:pt x="4549" y="2834"/>
                        <a:pt x="5501" y="2834"/>
                      </a:cubicBezTo>
                      <a:cubicBezTo>
                        <a:pt x="5596" y="1881"/>
                        <a:pt x="5501" y="1024"/>
                        <a:pt x="5501" y="71"/>
                      </a:cubicBezTo>
                      <a:cubicBezTo>
                        <a:pt x="5787" y="-24"/>
                        <a:pt x="7597" y="-24"/>
                        <a:pt x="8168" y="71"/>
                      </a:cubicBezTo>
                      <a:cubicBezTo>
                        <a:pt x="8263" y="357"/>
                        <a:pt x="8263" y="7406"/>
                        <a:pt x="8168" y="7787"/>
                      </a:cubicBezTo>
                      <a:cubicBezTo>
                        <a:pt x="7311" y="7787"/>
                        <a:pt x="6454" y="7787"/>
                        <a:pt x="5501" y="7787"/>
                      </a:cubicBezTo>
                      <a:cubicBezTo>
                        <a:pt x="5405" y="6834"/>
                        <a:pt x="5501" y="5882"/>
                        <a:pt x="5501" y="4929"/>
                      </a:cubicBezTo>
                      <a:cubicBezTo>
                        <a:pt x="4549" y="4929"/>
                        <a:pt x="3691" y="4929"/>
                        <a:pt x="2739" y="4929"/>
                      </a:cubicBezTo>
                      <a:cubicBezTo>
                        <a:pt x="2739" y="5882"/>
                        <a:pt x="2739" y="6834"/>
                        <a:pt x="2739" y="778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6" name="任意多边形: 形状 665"/>
                <p:cNvSpPr/>
                <p:nvPr/>
              </p:nvSpPr>
              <p:spPr>
                <a:xfrm>
                  <a:off x="11361895" y="3637096"/>
                  <a:ext cx="8550" cy="8024"/>
                </a:xfrm>
                <a:custGeom>
                  <a:avLst/>
                  <a:gdLst>
                    <a:gd name="connsiteX0" fmla="*/ 4382 w 8550"/>
                    <a:gd name="connsiteY0" fmla="*/ 8025 h 8024"/>
                    <a:gd name="connsiteX1" fmla="*/ 1525 w 8550"/>
                    <a:gd name="connsiteY1" fmla="*/ 7168 h 8024"/>
                    <a:gd name="connsiteX2" fmla="*/ 1620 w 8550"/>
                    <a:gd name="connsiteY2" fmla="*/ 786 h 8024"/>
                    <a:gd name="connsiteX3" fmla="*/ 6859 w 8550"/>
                    <a:gd name="connsiteY3" fmla="*/ 786 h 8024"/>
                    <a:gd name="connsiteX4" fmla="*/ 8478 w 8550"/>
                    <a:gd name="connsiteY4" fmla="*/ 4596 h 8024"/>
                    <a:gd name="connsiteX5" fmla="*/ 6001 w 8550"/>
                    <a:gd name="connsiteY5" fmla="*/ 7644 h 8024"/>
                    <a:gd name="connsiteX6" fmla="*/ 4382 w 8550"/>
                    <a:gd name="connsiteY6" fmla="*/ 8025 h 8024"/>
                    <a:gd name="connsiteX7" fmla="*/ 2668 w 8550"/>
                    <a:gd name="connsiteY7" fmla="*/ 3929 h 8024"/>
                    <a:gd name="connsiteX8" fmla="*/ 2859 w 8550"/>
                    <a:gd name="connsiteY8" fmla="*/ 4596 h 8024"/>
                    <a:gd name="connsiteX9" fmla="*/ 4382 w 8550"/>
                    <a:gd name="connsiteY9" fmla="*/ 5644 h 8024"/>
                    <a:gd name="connsiteX10" fmla="*/ 5906 w 8550"/>
                    <a:gd name="connsiteY10" fmla="*/ 4596 h 8024"/>
                    <a:gd name="connsiteX11" fmla="*/ 5906 w 8550"/>
                    <a:gd name="connsiteY11" fmla="*/ 3262 h 8024"/>
                    <a:gd name="connsiteX12" fmla="*/ 4478 w 8550"/>
                    <a:gd name="connsiteY12" fmla="*/ 2215 h 8024"/>
                    <a:gd name="connsiteX13" fmla="*/ 2953 w 8550"/>
                    <a:gd name="connsiteY13" fmla="*/ 3262 h 8024"/>
                    <a:gd name="connsiteX14" fmla="*/ 2668 w 8550"/>
                    <a:gd name="connsiteY14" fmla="*/ 3929 h 8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50" h="8024">
                      <a:moveTo>
                        <a:pt x="4382" y="8025"/>
                      </a:moveTo>
                      <a:cubicBezTo>
                        <a:pt x="3239" y="8025"/>
                        <a:pt x="2382" y="7739"/>
                        <a:pt x="1525" y="7168"/>
                      </a:cubicBezTo>
                      <a:cubicBezTo>
                        <a:pt x="-571" y="5548"/>
                        <a:pt x="-475" y="2310"/>
                        <a:pt x="1620" y="786"/>
                      </a:cubicBezTo>
                      <a:cubicBezTo>
                        <a:pt x="3144" y="-262"/>
                        <a:pt x="5335" y="-262"/>
                        <a:pt x="6859" y="786"/>
                      </a:cubicBezTo>
                      <a:cubicBezTo>
                        <a:pt x="8193" y="1738"/>
                        <a:pt x="8764" y="3072"/>
                        <a:pt x="8478" y="4596"/>
                      </a:cubicBezTo>
                      <a:cubicBezTo>
                        <a:pt x="8287" y="6120"/>
                        <a:pt x="7335" y="7072"/>
                        <a:pt x="6001" y="7644"/>
                      </a:cubicBezTo>
                      <a:cubicBezTo>
                        <a:pt x="5525" y="7929"/>
                        <a:pt x="4954" y="8025"/>
                        <a:pt x="4382" y="8025"/>
                      </a:cubicBezTo>
                      <a:close/>
                      <a:moveTo>
                        <a:pt x="2668" y="3929"/>
                      </a:moveTo>
                      <a:cubicBezTo>
                        <a:pt x="2763" y="4215"/>
                        <a:pt x="2763" y="4405"/>
                        <a:pt x="2859" y="4596"/>
                      </a:cubicBezTo>
                      <a:cubicBezTo>
                        <a:pt x="3049" y="5262"/>
                        <a:pt x="3620" y="5644"/>
                        <a:pt x="4382" y="5644"/>
                      </a:cubicBezTo>
                      <a:cubicBezTo>
                        <a:pt x="5049" y="5644"/>
                        <a:pt x="5621" y="5262"/>
                        <a:pt x="5906" y="4596"/>
                      </a:cubicBezTo>
                      <a:cubicBezTo>
                        <a:pt x="6097" y="4120"/>
                        <a:pt x="6097" y="3739"/>
                        <a:pt x="5906" y="3262"/>
                      </a:cubicBezTo>
                      <a:cubicBezTo>
                        <a:pt x="5716" y="2595"/>
                        <a:pt x="5145" y="2215"/>
                        <a:pt x="4478" y="2215"/>
                      </a:cubicBezTo>
                      <a:cubicBezTo>
                        <a:pt x="3811" y="2215"/>
                        <a:pt x="3144" y="2595"/>
                        <a:pt x="2953" y="3262"/>
                      </a:cubicBezTo>
                      <a:cubicBezTo>
                        <a:pt x="2763" y="3453"/>
                        <a:pt x="2763" y="3739"/>
                        <a:pt x="2668" y="392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7" name="任意多边形: 形状 666"/>
                <p:cNvSpPr/>
                <p:nvPr/>
              </p:nvSpPr>
              <p:spPr>
                <a:xfrm>
                  <a:off x="11464385" y="3637216"/>
                  <a:ext cx="8001" cy="7786"/>
                </a:xfrm>
                <a:custGeom>
                  <a:avLst/>
                  <a:gdLst>
                    <a:gd name="connsiteX0" fmla="*/ 0 w 8001"/>
                    <a:gd name="connsiteY0" fmla="*/ 0 h 7786"/>
                    <a:gd name="connsiteX1" fmla="*/ 381 w 8001"/>
                    <a:gd name="connsiteY1" fmla="*/ 0 h 7786"/>
                    <a:gd name="connsiteX2" fmla="*/ 3620 w 8001"/>
                    <a:gd name="connsiteY2" fmla="*/ 0 h 7786"/>
                    <a:gd name="connsiteX3" fmla="*/ 5334 w 8001"/>
                    <a:gd name="connsiteY3" fmla="*/ 191 h 7786"/>
                    <a:gd name="connsiteX4" fmla="*/ 5905 w 8001"/>
                    <a:gd name="connsiteY4" fmla="*/ 381 h 7786"/>
                    <a:gd name="connsiteX5" fmla="*/ 7048 w 8001"/>
                    <a:gd name="connsiteY5" fmla="*/ 2953 h 7786"/>
                    <a:gd name="connsiteX6" fmla="*/ 6382 w 8001"/>
                    <a:gd name="connsiteY6" fmla="*/ 3810 h 7786"/>
                    <a:gd name="connsiteX7" fmla="*/ 6001 w 8001"/>
                    <a:gd name="connsiteY7" fmla="*/ 4000 h 7786"/>
                    <a:gd name="connsiteX8" fmla="*/ 6954 w 8001"/>
                    <a:gd name="connsiteY8" fmla="*/ 5334 h 7786"/>
                    <a:gd name="connsiteX9" fmla="*/ 7811 w 8001"/>
                    <a:gd name="connsiteY9" fmla="*/ 7334 h 7786"/>
                    <a:gd name="connsiteX10" fmla="*/ 8001 w 8001"/>
                    <a:gd name="connsiteY10" fmla="*/ 7715 h 7786"/>
                    <a:gd name="connsiteX11" fmla="*/ 5334 w 8001"/>
                    <a:gd name="connsiteY11" fmla="*/ 7715 h 7786"/>
                    <a:gd name="connsiteX12" fmla="*/ 4858 w 8001"/>
                    <a:gd name="connsiteY12" fmla="*/ 6667 h 7786"/>
                    <a:gd name="connsiteX13" fmla="*/ 4096 w 8001"/>
                    <a:gd name="connsiteY13" fmla="*/ 5143 h 7786"/>
                    <a:gd name="connsiteX14" fmla="*/ 2763 w 8001"/>
                    <a:gd name="connsiteY14" fmla="*/ 4572 h 7786"/>
                    <a:gd name="connsiteX15" fmla="*/ 2763 w 8001"/>
                    <a:gd name="connsiteY15" fmla="*/ 7715 h 7786"/>
                    <a:gd name="connsiteX16" fmla="*/ 95 w 8001"/>
                    <a:gd name="connsiteY16" fmla="*/ 7715 h 7786"/>
                    <a:gd name="connsiteX17" fmla="*/ 0 w 8001"/>
                    <a:gd name="connsiteY17" fmla="*/ 0 h 7786"/>
                    <a:gd name="connsiteX18" fmla="*/ 2667 w 8001"/>
                    <a:gd name="connsiteY18" fmla="*/ 3143 h 7786"/>
                    <a:gd name="connsiteX19" fmla="*/ 4001 w 8001"/>
                    <a:gd name="connsiteY19" fmla="*/ 3048 h 7786"/>
                    <a:gd name="connsiteX20" fmla="*/ 4477 w 8001"/>
                    <a:gd name="connsiteY20" fmla="*/ 2286 h 7786"/>
                    <a:gd name="connsiteX21" fmla="*/ 4001 w 8001"/>
                    <a:gd name="connsiteY21" fmla="*/ 1429 h 7786"/>
                    <a:gd name="connsiteX22" fmla="*/ 2667 w 8001"/>
                    <a:gd name="connsiteY22" fmla="*/ 1333 h 7786"/>
                    <a:gd name="connsiteX23" fmla="*/ 2667 w 8001"/>
                    <a:gd name="connsiteY23" fmla="*/ 3143 h 7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001" h="7786">
                      <a:moveTo>
                        <a:pt x="0" y="0"/>
                      </a:moveTo>
                      <a:cubicBezTo>
                        <a:pt x="191" y="0"/>
                        <a:pt x="286" y="0"/>
                        <a:pt x="381" y="0"/>
                      </a:cubicBezTo>
                      <a:cubicBezTo>
                        <a:pt x="1429" y="0"/>
                        <a:pt x="2572" y="0"/>
                        <a:pt x="3620" y="0"/>
                      </a:cubicBezTo>
                      <a:cubicBezTo>
                        <a:pt x="4191" y="0"/>
                        <a:pt x="4763" y="95"/>
                        <a:pt x="5334" y="191"/>
                      </a:cubicBezTo>
                      <a:cubicBezTo>
                        <a:pt x="5525" y="191"/>
                        <a:pt x="5715" y="286"/>
                        <a:pt x="5905" y="381"/>
                      </a:cubicBezTo>
                      <a:cubicBezTo>
                        <a:pt x="6954" y="857"/>
                        <a:pt x="7430" y="1905"/>
                        <a:pt x="7048" y="2953"/>
                      </a:cubicBezTo>
                      <a:cubicBezTo>
                        <a:pt x="6954" y="3334"/>
                        <a:pt x="6668" y="3620"/>
                        <a:pt x="6382" y="3810"/>
                      </a:cubicBezTo>
                      <a:cubicBezTo>
                        <a:pt x="6287" y="3905"/>
                        <a:pt x="6191" y="4000"/>
                        <a:pt x="6001" y="4000"/>
                      </a:cubicBezTo>
                      <a:cubicBezTo>
                        <a:pt x="6477" y="4286"/>
                        <a:pt x="6763" y="4763"/>
                        <a:pt x="6954" y="5334"/>
                      </a:cubicBezTo>
                      <a:cubicBezTo>
                        <a:pt x="7239" y="6001"/>
                        <a:pt x="7525" y="6667"/>
                        <a:pt x="7811" y="7334"/>
                      </a:cubicBezTo>
                      <a:cubicBezTo>
                        <a:pt x="7906" y="7429"/>
                        <a:pt x="7906" y="7620"/>
                        <a:pt x="8001" y="7715"/>
                      </a:cubicBezTo>
                      <a:cubicBezTo>
                        <a:pt x="7144" y="7715"/>
                        <a:pt x="6287" y="7715"/>
                        <a:pt x="5334" y="7715"/>
                      </a:cubicBezTo>
                      <a:cubicBezTo>
                        <a:pt x="5144" y="7334"/>
                        <a:pt x="5049" y="7049"/>
                        <a:pt x="4858" y="6667"/>
                      </a:cubicBezTo>
                      <a:cubicBezTo>
                        <a:pt x="4572" y="6191"/>
                        <a:pt x="4382" y="5620"/>
                        <a:pt x="4096" y="5143"/>
                      </a:cubicBezTo>
                      <a:cubicBezTo>
                        <a:pt x="3810" y="4572"/>
                        <a:pt x="3429" y="4477"/>
                        <a:pt x="2763" y="4572"/>
                      </a:cubicBezTo>
                      <a:cubicBezTo>
                        <a:pt x="2763" y="5620"/>
                        <a:pt x="2763" y="6667"/>
                        <a:pt x="2763" y="7715"/>
                      </a:cubicBezTo>
                      <a:cubicBezTo>
                        <a:pt x="2381" y="7810"/>
                        <a:pt x="571" y="7810"/>
                        <a:pt x="95" y="7715"/>
                      </a:cubicBezTo>
                      <a:cubicBezTo>
                        <a:pt x="0" y="5143"/>
                        <a:pt x="0" y="2572"/>
                        <a:pt x="0" y="0"/>
                      </a:cubicBezTo>
                      <a:close/>
                      <a:moveTo>
                        <a:pt x="2667" y="3143"/>
                      </a:moveTo>
                      <a:cubicBezTo>
                        <a:pt x="3143" y="3143"/>
                        <a:pt x="3524" y="3143"/>
                        <a:pt x="4001" y="3048"/>
                      </a:cubicBezTo>
                      <a:cubicBezTo>
                        <a:pt x="4382" y="2953"/>
                        <a:pt x="4477" y="2667"/>
                        <a:pt x="4477" y="2286"/>
                      </a:cubicBezTo>
                      <a:cubicBezTo>
                        <a:pt x="4477" y="1905"/>
                        <a:pt x="4382" y="1619"/>
                        <a:pt x="4001" y="1429"/>
                      </a:cubicBezTo>
                      <a:cubicBezTo>
                        <a:pt x="3524" y="1238"/>
                        <a:pt x="3143" y="1333"/>
                        <a:pt x="2667" y="1333"/>
                      </a:cubicBezTo>
                      <a:cubicBezTo>
                        <a:pt x="2667" y="1905"/>
                        <a:pt x="2667" y="2476"/>
                        <a:pt x="2667" y="31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68" name="任意多边形: 形状 667"/>
                <p:cNvSpPr/>
                <p:nvPr/>
              </p:nvSpPr>
              <p:spPr>
                <a:xfrm>
                  <a:off x="11421767" y="3637021"/>
                  <a:ext cx="7470" cy="8107"/>
                </a:xfrm>
                <a:custGeom>
                  <a:avLst/>
                  <a:gdLst>
                    <a:gd name="connsiteX0" fmla="*/ 7470 w 7470"/>
                    <a:gd name="connsiteY0" fmla="*/ 670 h 8107"/>
                    <a:gd name="connsiteX1" fmla="*/ 7470 w 7470"/>
                    <a:gd name="connsiteY1" fmla="*/ 2385 h 8107"/>
                    <a:gd name="connsiteX2" fmla="*/ 7089 w 7470"/>
                    <a:gd name="connsiteY2" fmla="*/ 2290 h 8107"/>
                    <a:gd name="connsiteX3" fmla="*/ 5470 w 7470"/>
                    <a:gd name="connsiteY3" fmla="*/ 1909 h 8107"/>
                    <a:gd name="connsiteX4" fmla="*/ 4327 w 7470"/>
                    <a:gd name="connsiteY4" fmla="*/ 2004 h 8107"/>
                    <a:gd name="connsiteX5" fmla="*/ 2898 w 7470"/>
                    <a:gd name="connsiteY5" fmla="*/ 4671 h 8107"/>
                    <a:gd name="connsiteX6" fmla="*/ 5470 w 7470"/>
                    <a:gd name="connsiteY6" fmla="*/ 6004 h 8107"/>
                    <a:gd name="connsiteX7" fmla="*/ 5470 w 7470"/>
                    <a:gd name="connsiteY7" fmla="*/ 5147 h 8107"/>
                    <a:gd name="connsiteX8" fmla="*/ 4613 w 7470"/>
                    <a:gd name="connsiteY8" fmla="*/ 5147 h 8107"/>
                    <a:gd name="connsiteX9" fmla="*/ 4613 w 7470"/>
                    <a:gd name="connsiteY9" fmla="*/ 3528 h 8107"/>
                    <a:gd name="connsiteX10" fmla="*/ 7470 w 7470"/>
                    <a:gd name="connsiteY10" fmla="*/ 3528 h 8107"/>
                    <a:gd name="connsiteX11" fmla="*/ 7470 w 7470"/>
                    <a:gd name="connsiteY11" fmla="*/ 7433 h 8107"/>
                    <a:gd name="connsiteX12" fmla="*/ 7375 w 7470"/>
                    <a:gd name="connsiteY12" fmla="*/ 7528 h 8107"/>
                    <a:gd name="connsiteX13" fmla="*/ 3089 w 7470"/>
                    <a:gd name="connsiteY13" fmla="*/ 7909 h 8107"/>
                    <a:gd name="connsiteX14" fmla="*/ 41 w 7470"/>
                    <a:gd name="connsiteY14" fmla="*/ 4671 h 8107"/>
                    <a:gd name="connsiteX15" fmla="*/ 3089 w 7470"/>
                    <a:gd name="connsiteY15" fmla="*/ 194 h 8107"/>
                    <a:gd name="connsiteX16" fmla="*/ 7280 w 7470"/>
                    <a:gd name="connsiteY16" fmla="*/ 670 h 8107"/>
                    <a:gd name="connsiteX17" fmla="*/ 7470 w 7470"/>
                    <a:gd name="connsiteY17" fmla="*/ 670 h 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470" h="8107">
                      <a:moveTo>
                        <a:pt x="7470" y="670"/>
                      </a:moveTo>
                      <a:cubicBezTo>
                        <a:pt x="7470" y="1242"/>
                        <a:pt x="7470" y="1813"/>
                        <a:pt x="7470" y="2385"/>
                      </a:cubicBezTo>
                      <a:cubicBezTo>
                        <a:pt x="7375" y="2385"/>
                        <a:pt x="7185" y="2290"/>
                        <a:pt x="7089" y="2290"/>
                      </a:cubicBezTo>
                      <a:cubicBezTo>
                        <a:pt x="6613" y="2099"/>
                        <a:pt x="6042" y="1909"/>
                        <a:pt x="5470" y="1909"/>
                      </a:cubicBezTo>
                      <a:cubicBezTo>
                        <a:pt x="5089" y="1909"/>
                        <a:pt x="4708" y="1909"/>
                        <a:pt x="4327" y="2004"/>
                      </a:cubicBezTo>
                      <a:cubicBezTo>
                        <a:pt x="3089" y="2290"/>
                        <a:pt x="2517" y="3433"/>
                        <a:pt x="2898" y="4671"/>
                      </a:cubicBezTo>
                      <a:cubicBezTo>
                        <a:pt x="3184" y="5719"/>
                        <a:pt x="4232" y="6290"/>
                        <a:pt x="5470" y="6004"/>
                      </a:cubicBezTo>
                      <a:cubicBezTo>
                        <a:pt x="5470" y="5719"/>
                        <a:pt x="5470" y="5433"/>
                        <a:pt x="5470" y="5147"/>
                      </a:cubicBezTo>
                      <a:cubicBezTo>
                        <a:pt x="5184" y="5147"/>
                        <a:pt x="4899" y="5147"/>
                        <a:pt x="4613" y="5147"/>
                      </a:cubicBezTo>
                      <a:cubicBezTo>
                        <a:pt x="4613" y="4576"/>
                        <a:pt x="4613" y="4099"/>
                        <a:pt x="4613" y="3528"/>
                      </a:cubicBezTo>
                      <a:cubicBezTo>
                        <a:pt x="5565" y="3528"/>
                        <a:pt x="6518" y="3528"/>
                        <a:pt x="7470" y="3528"/>
                      </a:cubicBezTo>
                      <a:cubicBezTo>
                        <a:pt x="7470" y="4861"/>
                        <a:pt x="7470" y="6100"/>
                        <a:pt x="7470" y="7433"/>
                      </a:cubicBezTo>
                      <a:cubicBezTo>
                        <a:pt x="7470" y="7433"/>
                        <a:pt x="7470" y="7528"/>
                        <a:pt x="7375" y="7528"/>
                      </a:cubicBezTo>
                      <a:cubicBezTo>
                        <a:pt x="6042" y="8100"/>
                        <a:pt x="4613" y="8290"/>
                        <a:pt x="3089" y="7909"/>
                      </a:cubicBezTo>
                      <a:cubicBezTo>
                        <a:pt x="1469" y="7528"/>
                        <a:pt x="231" y="6195"/>
                        <a:pt x="41" y="4671"/>
                      </a:cubicBezTo>
                      <a:cubicBezTo>
                        <a:pt x="-245" y="2575"/>
                        <a:pt x="993" y="766"/>
                        <a:pt x="3089" y="194"/>
                      </a:cubicBezTo>
                      <a:cubicBezTo>
                        <a:pt x="4517" y="-187"/>
                        <a:pt x="5946" y="4"/>
                        <a:pt x="7280" y="670"/>
                      </a:cubicBezTo>
                      <a:cubicBezTo>
                        <a:pt x="7375" y="575"/>
                        <a:pt x="7375" y="670"/>
                        <a:pt x="7470" y="6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72" name="任意多边形: 形状 671"/>
                <p:cNvSpPr/>
                <p:nvPr/>
              </p:nvSpPr>
              <p:spPr>
                <a:xfrm>
                  <a:off x="11383988" y="3637017"/>
                  <a:ext cx="7531" cy="8141"/>
                </a:xfrm>
                <a:custGeom>
                  <a:avLst/>
                  <a:gdLst>
                    <a:gd name="connsiteX0" fmla="*/ 7531 w 7531"/>
                    <a:gd name="connsiteY0" fmla="*/ 674 h 8141"/>
                    <a:gd name="connsiteX1" fmla="*/ 7531 w 7531"/>
                    <a:gd name="connsiteY1" fmla="*/ 1055 h 8141"/>
                    <a:gd name="connsiteX2" fmla="*/ 7531 w 7531"/>
                    <a:gd name="connsiteY2" fmla="*/ 2389 h 8141"/>
                    <a:gd name="connsiteX3" fmla="*/ 7150 w 7531"/>
                    <a:gd name="connsiteY3" fmla="*/ 2294 h 8141"/>
                    <a:gd name="connsiteX4" fmla="*/ 5531 w 7531"/>
                    <a:gd name="connsiteY4" fmla="*/ 1913 h 8141"/>
                    <a:gd name="connsiteX5" fmla="*/ 4388 w 7531"/>
                    <a:gd name="connsiteY5" fmla="*/ 2008 h 8141"/>
                    <a:gd name="connsiteX6" fmla="*/ 3340 w 7531"/>
                    <a:gd name="connsiteY6" fmla="*/ 5532 h 8141"/>
                    <a:gd name="connsiteX7" fmla="*/ 5435 w 7531"/>
                    <a:gd name="connsiteY7" fmla="*/ 6104 h 8141"/>
                    <a:gd name="connsiteX8" fmla="*/ 5435 w 7531"/>
                    <a:gd name="connsiteY8" fmla="*/ 5246 h 8141"/>
                    <a:gd name="connsiteX9" fmla="*/ 4578 w 7531"/>
                    <a:gd name="connsiteY9" fmla="*/ 5246 h 8141"/>
                    <a:gd name="connsiteX10" fmla="*/ 4578 w 7531"/>
                    <a:gd name="connsiteY10" fmla="*/ 3627 h 8141"/>
                    <a:gd name="connsiteX11" fmla="*/ 7436 w 7531"/>
                    <a:gd name="connsiteY11" fmla="*/ 3627 h 8141"/>
                    <a:gd name="connsiteX12" fmla="*/ 7436 w 7531"/>
                    <a:gd name="connsiteY12" fmla="*/ 7532 h 8141"/>
                    <a:gd name="connsiteX13" fmla="*/ 5911 w 7531"/>
                    <a:gd name="connsiteY13" fmla="*/ 8009 h 8141"/>
                    <a:gd name="connsiteX14" fmla="*/ 3054 w 7531"/>
                    <a:gd name="connsiteY14" fmla="*/ 7913 h 8141"/>
                    <a:gd name="connsiteX15" fmla="*/ 101 w 7531"/>
                    <a:gd name="connsiteY15" fmla="*/ 4866 h 8141"/>
                    <a:gd name="connsiteX16" fmla="*/ 3054 w 7531"/>
                    <a:gd name="connsiteY16" fmla="*/ 198 h 8141"/>
                    <a:gd name="connsiteX17" fmla="*/ 7340 w 7531"/>
                    <a:gd name="connsiteY17" fmla="*/ 579 h 8141"/>
                    <a:gd name="connsiteX18" fmla="*/ 7531 w 7531"/>
                    <a:gd name="connsiteY18" fmla="*/ 674 h 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531" h="8141">
                      <a:moveTo>
                        <a:pt x="7531" y="674"/>
                      </a:moveTo>
                      <a:cubicBezTo>
                        <a:pt x="7531" y="770"/>
                        <a:pt x="7531" y="960"/>
                        <a:pt x="7531" y="1055"/>
                      </a:cubicBezTo>
                      <a:cubicBezTo>
                        <a:pt x="7531" y="1532"/>
                        <a:pt x="7531" y="1913"/>
                        <a:pt x="7531" y="2389"/>
                      </a:cubicBezTo>
                      <a:cubicBezTo>
                        <a:pt x="7340" y="2294"/>
                        <a:pt x="7245" y="2294"/>
                        <a:pt x="7150" y="2294"/>
                      </a:cubicBezTo>
                      <a:cubicBezTo>
                        <a:pt x="6674" y="2103"/>
                        <a:pt x="6102" y="1913"/>
                        <a:pt x="5531" y="1913"/>
                      </a:cubicBezTo>
                      <a:cubicBezTo>
                        <a:pt x="5150" y="1913"/>
                        <a:pt x="4768" y="1913"/>
                        <a:pt x="4388" y="2008"/>
                      </a:cubicBezTo>
                      <a:cubicBezTo>
                        <a:pt x="2863" y="2389"/>
                        <a:pt x="2292" y="4389"/>
                        <a:pt x="3340" y="5532"/>
                      </a:cubicBezTo>
                      <a:cubicBezTo>
                        <a:pt x="3912" y="6199"/>
                        <a:pt x="4673" y="6294"/>
                        <a:pt x="5435" y="6104"/>
                      </a:cubicBezTo>
                      <a:cubicBezTo>
                        <a:pt x="5435" y="5818"/>
                        <a:pt x="5435" y="5532"/>
                        <a:pt x="5435" y="5246"/>
                      </a:cubicBezTo>
                      <a:cubicBezTo>
                        <a:pt x="5150" y="5246"/>
                        <a:pt x="4864" y="5246"/>
                        <a:pt x="4578" y="5246"/>
                      </a:cubicBezTo>
                      <a:cubicBezTo>
                        <a:pt x="4578" y="4675"/>
                        <a:pt x="4578" y="4199"/>
                        <a:pt x="4578" y="3627"/>
                      </a:cubicBezTo>
                      <a:cubicBezTo>
                        <a:pt x="5531" y="3627"/>
                        <a:pt x="6483" y="3627"/>
                        <a:pt x="7436" y="3627"/>
                      </a:cubicBezTo>
                      <a:cubicBezTo>
                        <a:pt x="7436" y="4961"/>
                        <a:pt x="7436" y="6199"/>
                        <a:pt x="7436" y="7532"/>
                      </a:cubicBezTo>
                      <a:cubicBezTo>
                        <a:pt x="6960" y="7818"/>
                        <a:pt x="6483" y="7913"/>
                        <a:pt x="5911" y="8009"/>
                      </a:cubicBezTo>
                      <a:cubicBezTo>
                        <a:pt x="4959" y="8199"/>
                        <a:pt x="4007" y="8199"/>
                        <a:pt x="3054" y="7913"/>
                      </a:cubicBezTo>
                      <a:cubicBezTo>
                        <a:pt x="1530" y="7437"/>
                        <a:pt x="387" y="6485"/>
                        <a:pt x="101" y="4866"/>
                      </a:cubicBezTo>
                      <a:cubicBezTo>
                        <a:pt x="-375" y="2770"/>
                        <a:pt x="863" y="770"/>
                        <a:pt x="3054" y="198"/>
                      </a:cubicBezTo>
                      <a:cubicBezTo>
                        <a:pt x="4483" y="-183"/>
                        <a:pt x="5911" y="8"/>
                        <a:pt x="7340" y="579"/>
                      </a:cubicBezTo>
                      <a:cubicBezTo>
                        <a:pt x="7436" y="674"/>
                        <a:pt x="7436" y="674"/>
                        <a:pt x="7531" y="67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73" name="任意多边形: 形状 672"/>
                <p:cNvSpPr/>
                <p:nvPr/>
              </p:nvSpPr>
              <p:spPr>
                <a:xfrm>
                  <a:off x="11473886" y="3637004"/>
                  <a:ext cx="7358" cy="8084"/>
                </a:xfrm>
                <a:custGeom>
                  <a:avLst/>
                  <a:gdLst>
                    <a:gd name="connsiteX0" fmla="*/ 5358 w 7358"/>
                    <a:gd name="connsiteY0" fmla="*/ 6021 h 8084"/>
                    <a:gd name="connsiteX1" fmla="*/ 5358 w 7358"/>
                    <a:gd name="connsiteY1" fmla="*/ 5164 h 8084"/>
                    <a:gd name="connsiteX2" fmla="*/ 4501 w 7358"/>
                    <a:gd name="connsiteY2" fmla="*/ 5164 h 8084"/>
                    <a:gd name="connsiteX3" fmla="*/ 4501 w 7358"/>
                    <a:gd name="connsiteY3" fmla="*/ 3545 h 8084"/>
                    <a:gd name="connsiteX4" fmla="*/ 7358 w 7358"/>
                    <a:gd name="connsiteY4" fmla="*/ 3545 h 8084"/>
                    <a:gd name="connsiteX5" fmla="*/ 7358 w 7358"/>
                    <a:gd name="connsiteY5" fmla="*/ 7450 h 8084"/>
                    <a:gd name="connsiteX6" fmla="*/ 5358 w 7358"/>
                    <a:gd name="connsiteY6" fmla="*/ 8022 h 8084"/>
                    <a:gd name="connsiteX7" fmla="*/ 2977 w 7358"/>
                    <a:gd name="connsiteY7" fmla="*/ 7926 h 8084"/>
                    <a:gd name="connsiteX8" fmla="*/ 24 w 7358"/>
                    <a:gd name="connsiteY8" fmla="*/ 4593 h 8084"/>
                    <a:gd name="connsiteX9" fmla="*/ 2691 w 7358"/>
                    <a:gd name="connsiteY9" fmla="*/ 306 h 8084"/>
                    <a:gd name="connsiteX10" fmla="*/ 7358 w 7358"/>
                    <a:gd name="connsiteY10" fmla="*/ 687 h 8084"/>
                    <a:gd name="connsiteX11" fmla="*/ 7358 w 7358"/>
                    <a:gd name="connsiteY11" fmla="*/ 2497 h 8084"/>
                    <a:gd name="connsiteX12" fmla="*/ 6882 w 7358"/>
                    <a:gd name="connsiteY12" fmla="*/ 2307 h 8084"/>
                    <a:gd name="connsiteX13" fmla="*/ 4406 w 7358"/>
                    <a:gd name="connsiteY13" fmla="*/ 1926 h 8084"/>
                    <a:gd name="connsiteX14" fmla="*/ 3167 w 7358"/>
                    <a:gd name="connsiteY14" fmla="*/ 5450 h 8084"/>
                    <a:gd name="connsiteX15" fmla="*/ 5358 w 7358"/>
                    <a:gd name="connsiteY15" fmla="*/ 6021 h 8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358" h="8084">
                      <a:moveTo>
                        <a:pt x="5358" y="6021"/>
                      </a:moveTo>
                      <a:cubicBezTo>
                        <a:pt x="5358" y="5736"/>
                        <a:pt x="5358" y="5545"/>
                        <a:pt x="5358" y="5164"/>
                      </a:cubicBezTo>
                      <a:cubicBezTo>
                        <a:pt x="5072" y="5164"/>
                        <a:pt x="4786" y="5164"/>
                        <a:pt x="4501" y="5164"/>
                      </a:cubicBezTo>
                      <a:cubicBezTo>
                        <a:pt x="4501" y="4593"/>
                        <a:pt x="4501" y="4116"/>
                        <a:pt x="4501" y="3545"/>
                      </a:cubicBezTo>
                      <a:cubicBezTo>
                        <a:pt x="5453" y="3545"/>
                        <a:pt x="6406" y="3545"/>
                        <a:pt x="7358" y="3545"/>
                      </a:cubicBezTo>
                      <a:cubicBezTo>
                        <a:pt x="7358" y="4879"/>
                        <a:pt x="7358" y="6117"/>
                        <a:pt x="7358" y="7450"/>
                      </a:cubicBezTo>
                      <a:cubicBezTo>
                        <a:pt x="6691" y="7736"/>
                        <a:pt x="6025" y="7926"/>
                        <a:pt x="5358" y="8022"/>
                      </a:cubicBezTo>
                      <a:cubicBezTo>
                        <a:pt x="4596" y="8117"/>
                        <a:pt x="3739" y="8117"/>
                        <a:pt x="2977" y="7926"/>
                      </a:cubicBezTo>
                      <a:cubicBezTo>
                        <a:pt x="1357" y="7450"/>
                        <a:pt x="119" y="6117"/>
                        <a:pt x="24" y="4593"/>
                      </a:cubicBezTo>
                      <a:cubicBezTo>
                        <a:pt x="-166" y="2688"/>
                        <a:pt x="786" y="973"/>
                        <a:pt x="2691" y="306"/>
                      </a:cubicBezTo>
                      <a:cubicBezTo>
                        <a:pt x="4310" y="-265"/>
                        <a:pt x="5834" y="21"/>
                        <a:pt x="7358" y="687"/>
                      </a:cubicBezTo>
                      <a:cubicBezTo>
                        <a:pt x="7358" y="1259"/>
                        <a:pt x="7358" y="1830"/>
                        <a:pt x="7358" y="2497"/>
                      </a:cubicBezTo>
                      <a:cubicBezTo>
                        <a:pt x="7168" y="2402"/>
                        <a:pt x="7072" y="2402"/>
                        <a:pt x="6882" y="2307"/>
                      </a:cubicBezTo>
                      <a:cubicBezTo>
                        <a:pt x="6120" y="2021"/>
                        <a:pt x="5262" y="1830"/>
                        <a:pt x="4406" y="1926"/>
                      </a:cubicBezTo>
                      <a:cubicBezTo>
                        <a:pt x="2786" y="2212"/>
                        <a:pt x="2120" y="4116"/>
                        <a:pt x="3167" y="5450"/>
                      </a:cubicBezTo>
                      <a:cubicBezTo>
                        <a:pt x="3643" y="6021"/>
                        <a:pt x="4501" y="6307"/>
                        <a:pt x="5358" y="602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74" name="任意多边形: 形状 673"/>
                <p:cNvSpPr/>
                <p:nvPr/>
              </p:nvSpPr>
              <p:spPr>
                <a:xfrm>
                  <a:off x="11436286" y="3637120"/>
                  <a:ext cx="5715" cy="7715"/>
                </a:xfrm>
                <a:custGeom>
                  <a:avLst/>
                  <a:gdLst>
                    <a:gd name="connsiteX0" fmla="*/ 2667 w 5715"/>
                    <a:gd name="connsiteY0" fmla="*/ 6096 h 7715"/>
                    <a:gd name="connsiteX1" fmla="*/ 5715 w 5715"/>
                    <a:gd name="connsiteY1" fmla="*/ 6096 h 7715"/>
                    <a:gd name="connsiteX2" fmla="*/ 5715 w 5715"/>
                    <a:gd name="connsiteY2" fmla="*/ 7715 h 7715"/>
                    <a:gd name="connsiteX3" fmla="*/ 0 w 5715"/>
                    <a:gd name="connsiteY3" fmla="*/ 7715 h 7715"/>
                    <a:gd name="connsiteX4" fmla="*/ 0 w 5715"/>
                    <a:gd name="connsiteY4" fmla="*/ 0 h 7715"/>
                    <a:gd name="connsiteX5" fmla="*/ 5620 w 5715"/>
                    <a:gd name="connsiteY5" fmla="*/ 0 h 7715"/>
                    <a:gd name="connsiteX6" fmla="*/ 5620 w 5715"/>
                    <a:gd name="connsiteY6" fmla="*/ 1619 h 7715"/>
                    <a:gd name="connsiteX7" fmla="*/ 2667 w 5715"/>
                    <a:gd name="connsiteY7" fmla="*/ 1619 h 7715"/>
                    <a:gd name="connsiteX8" fmla="*/ 2667 w 5715"/>
                    <a:gd name="connsiteY8" fmla="*/ 2953 h 7715"/>
                    <a:gd name="connsiteX9" fmla="*/ 5429 w 5715"/>
                    <a:gd name="connsiteY9" fmla="*/ 2953 h 7715"/>
                    <a:gd name="connsiteX10" fmla="*/ 5429 w 5715"/>
                    <a:gd name="connsiteY10" fmla="*/ 4572 h 7715"/>
                    <a:gd name="connsiteX11" fmla="*/ 2572 w 5715"/>
                    <a:gd name="connsiteY11" fmla="*/ 4572 h 7715"/>
                    <a:gd name="connsiteX12" fmla="*/ 2667 w 5715"/>
                    <a:gd name="connsiteY12" fmla="*/ 6096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15" h="7715">
                      <a:moveTo>
                        <a:pt x="2667" y="6096"/>
                      </a:moveTo>
                      <a:cubicBezTo>
                        <a:pt x="3715" y="6096"/>
                        <a:pt x="4668" y="6096"/>
                        <a:pt x="5715" y="6096"/>
                      </a:cubicBezTo>
                      <a:cubicBezTo>
                        <a:pt x="5715" y="6667"/>
                        <a:pt x="5715" y="7239"/>
                        <a:pt x="5715" y="7715"/>
                      </a:cubicBezTo>
                      <a:cubicBezTo>
                        <a:pt x="3810" y="7715"/>
                        <a:pt x="1905" y="7715"/>
                        <a:pt x="0" y="7715"/>
                      </a:cubicBezTo>
                      <a:cubicBezTo>
                        <a:pt x="0" y="5143"/>
                        <a:pt x="0" y="2572"/>
                        <a:pt x="0" y="0"/>
                      </a:cubicBezTo>
                      <a:cubicBezTo>
                        <a:pt x="1905" y="0"/>
                        <a:pt x="3715" y="0"/>
                        <a:pt x="5620" y="0"/>
                      </a:cubicBezTo>
                      <a:cubicBezTo>
                        <a:pt x="5620" y="571"/>
                        <a:pt x="5620" y="1048"/>
                        <a:pt x="5620" y="1619"/>
                      </a:cubicBezTo>
                      <a:cubicBezTo>
                        <a:pt x="4668" y="1619"/>
                        <a:pt x="3620" y="1619"/>
                        <a:pt x="2667" y="1619"/>
                      </a:cubicBezTo>
                      <a:cubicBezTo>
                        <a:pt x="2667" y="2096"/>
                        <a:pt x="2667" y="2476"/>
                        <a:pt x="2667" y="2953"/>
                      </a:cubicBezTo>
                      <a:cubicBezTo>
                        <a:pt x="3620" y="2953"/>
                        <a:pt x="4572" y="2953"/>
                        <a:pt x="5429" y="2953"/>
                      </a:cubicBezTo>
                      <a:cubicBezTo>
                        <a:pt x="5525" y="3238"/>
                        <a:pt x="5525" y="4096"/>
                        <a:pt x="5429" y="4572"/>
                      </a:cubicBezTo>
                      <a:cubicBezTo>
                        <a:pt x="4477" y="4572"/>
                        <a:pt x="3620" y="4572"/>
                        <a:pt x="2572" y="4572"/>
                      </a:cubicBezTo>
                      <a:cubicBezTo>
                        <a:pt x="2667" y="5239"/>
                        <a:pt x="2667" y="5620"/>
                        <a:pt x="2667" y="60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75" name="任意多边形: 形状 674"/>
                <p:cNvSpPr/>
                <p:nvPr/>
              </p:nvSpPr>
              <p:spPr>
                <a:xfrm>
                  <a:off x="11456026" y="3637120"/>
                  <a:ext cx="5786" cy="7786"/>
                </a:xfrm>
                <a:custGeom>
                  <a:avLst/>
                  <a:gdLst>
                    <a:gd name="connsiteX0" fmla="*/ 2739 w 5786"/>
                    <a:gd name="connsiteY0" fmla="*/ 4667 h 7786"/>
                    <a:gd name="connsiteX1" fmla="*/ 2739 w 5786"/>
                    <a:gd name="connsiteY1" fmla="*/ 6096 h 7786"/>
                    <a:gd name="connsiteX2" fmla="*/ 5787 w 5786"/>
                    <a:gd name="connsiteY2" fmla="*/ 6096 h 7786"/>
                    <a:gd name="connsiteX3" fmla="*/ 5787 w 5786"/>
                    <a:gd name="connsiteY3" fmla="*/ 7715 h 7786"/>
                    <a:gd name="connsiteX4" fmla="*/ 72 w 5786"/>
                    <a:gd name="connsiteY4" fmla="*/ 7715 h 7786"/>
                    <a:gd name="connsiteX5" fmla="*/ 72 w 5786"/>
                    <a:gd name="connsiteY5" fmla="*/ 0 h 7786"/>
                    <a:gd name="connsiteX6" fmla="*/ 5692 w 5786"/>
                    <a:gd name="connsiteY6" fmla="*/ 0 h 7786"/>
                    <a:gd name="connsiteX7" fmla="*/ 5692 w 5786"/>
                    <a:gd name="connsiteY7" fmla="*/ 1619 h 7786"/>
                    <a:gd name="connsiteX8" fmla="*/ 2739 w 5786"/>
                    <a:gd name="connsiteY8" fmla="*/ 1619 h 7786"/>
                    <a:gd name="connsiteX9" fmla="*/ 2739 w 5786"/>
                    <a:gd name="connsiteY9" fmla="*/ 2953 h 7786"/>
                    <a:gd name="connsiteX10" fmla="*/ 4167 w 5786"/>
                    <a:gd name="connsiteY10" fmla="*/ 2953 h 7786"/>
                    <a:gd name="connsiteX11" fmla="*/ 5596 w 5786"/>
                    <a:gd name="connsiteY11" fmla="*/ 2953 h 7786"/>
                    <a:gd name="connsiteX12" fmla="*/ 5596 w 5786"/>
                    <a:gd name="connsiteY12" fmla="*/ 4572 h 7786"/>
                    <a:gd name="connsiteX13" fmla="*/ 2739 w 5786"/>
                    <a:gd name="connsiteY13" fmla="*/ 4667 h 7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786" h="7786">
                      <a:moveTo>
                        <a:pt x="2739" y="4667"/>
                      </a:moveTo>
                      <a:cubicBezTo>
                        <a:pt x="2739" y="5143"/>
                        <a:pt x="2739" y="5620"/>
                        <a:pt x="2739" y="6096"/>
                      </a:cubicBezTo>
                      <a:cubicBezTo>
                        <a:pt x="3786" y="6191"/>
                        <a:pt x="4739" y="6096"/>
                        <a:pt x="5787" y="6096"/>
                      </a:cubicBezTo>
                      <a:cubicBezTo>
                        <a:pt x="5787" y="6667"/>
                        <a:pt x="5787" y="7144"/>
                        <a:pt x="5787" y="7715"/>
                      </a:cubicBezTo>
                      <a:cubicBezTo>
                        <a:pt x="5501" y="7810"/>
                        <a:pt x="643" y="7810"/>
                        <a:pt x="72" y="7715"/>
                      </a:cubicBezTo>
                      <a:cubicBezTo>
                        <a:pt x="-24" y="7429"/>
                        <a:pt x="-24" y="476"/>
                        <a:pt x="72" y="0"/>
                      </a:cubicBezTo>
                      <a:cubicBezTo>
                        <a:pt x="1977" y="0"/>
                        <a:pt x="3786" y="0"/>
                        <a:pt x="5692" y="0"/>
                      </a:cubicBezTo>
                      <a:cubicBezTo>
                        <a:pt x="5692" y="571"/>
                        <a:pt x="5692" y="1048"/>
                        <a:pt x="5692" y="1619"/>
                      </a:cubicBezTo>
                      <a:cubicBezTo>
                        <a:pt x="4739" y="1619"/>
                        <a:pt x="3691" y="1619"/>
                        <a:pt x="2739" y="1619"/>
                      </a:cubicBezTo>
                      <a:cubicBezTo>
                        <a:pt x="2739" y="2096"/>
                        <a:pt x="2739" y="2476"/>
                        <a:pt x="2739" y="2953"/>
                      </a:cubicBezTo>
                      <a:cubicBezTo>
                        <a:pt x="3215" y="2953"/>
                        <a:pt x="3691" y="2953"/>
                        <a:pt x="4167" y="2953"/>
                      </a:cubicBezTo>
                      <a:cubicBezTo>
                        <a:pt x="4643" y="2953"/>
                        <a:pt x="5120" y="2953"/>
                        <a:pt x="5596" y="2953"/>
                      </a:cubicBezTo>
                      <a:cubicBezTo>
                        <a:pt x="5596" y="3524"/>
                        <a:pt x="5596" y="4000"/>
                        <a:pt x="5596" y="4572"/>
                      </a:cubicBezTo>
                      <a:cubicBezTo>
                        <a:pt x="4643" y="4667"/>
                        <a:pt x="3691" y="4667"/>
                        <a:pt x="2739" y="46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76" name="任意多边形: 形状 675"/>
                <p:cNvSpPr/>
                <p:nvPr/>
              </p:nvSpPr>
              <p:spPr>
                <a:xfrm>
                  <a:off x="11341330" y="3637124"/>
                  <a:ext cx="7230" cy="8082"/>
                </a:xfrm>
                <a:custGeom>
                  <a:avLst/>
                  <a:gdLst>
                    <a:gd name="connsiteX0" fmla="*/ 7136 w 7230"/>
                    <a:gd name="connsiteY0" fmla="*/ 5235 h 8082"/>
                    <a:gd name="connsiteX1" fmla="*/ 7231 w 7230"/>
                    <a:gd name="connsiteY1" fmla="*/ 7331 h 8082"/>
                    <a:gd name="connsiteX2" fmla="*/ 5707 w 7230"/>
                    <a:gd name="connsiteY2" fmla="*/ 7902 h 8082"/>
                    <a:gd name="connsiteX3" fmla="*/ 2945 w 7230"/>
                    <a:gd name="connsiteY3" fmla="*/ 7902 h 8082"/>
                    <a:gd name="connsiteX4" fmla="*/ 87 w 7230"/>
                    <a:gd name="connsiteY4" fmla="*/ 4854 h 8082"/>
                    <a:gd name="connsiteX5" fmla="*/ 3421 w 7230"/>
                    <a:gd name="connsiteY5" fmla="*/ 92 h 8082"/>
                    <a:gd name="connsiteX6" fmla="*/ 6850 w 7230"/>
                    <a:gd name="connsiteY6" fmla="*/ 473 h 8082"/>
                    <a:gd name="connsiteX7" fmla="*/ 7231 w 7230"/>
                    <a:gd name="connsiteY7" fmla="*/ 663 h 8082"/>
                    <a:gd name="connsiteX8" fmla="*/ 7231 w 7230"/>
                    <a:gd name="connsiteY8" fmla="*/ 2759 h 8082"/>
                    <a:gd name="connsiteX9" fmla="*/ 6850 w 7230"/>
                    <a:gd name="connsiteY9" fmla="*/ 2568 h 8082"/>
                    <a:gd name="connsiteX10" fmla="*/ 4468 w 7230"/>
                    <a:gd name="connsiteY10" fmla="*/ 2092 h 8082"/>
                    <a:gd name="connsiteX11" fmla="*/ 2754 w 7230"/>
                    <a:gd name="connsiteY11" fmla="*/ 3997 h 8082"/>
                    <a:gd name="connsiteX12" fmla="*/ 4374 w 7230"/>
                    <a:gd name="connsiteY12" fmla="*/ 5997 h 8082"/>
                    <a:gd name="connsiteX13" fmla="*/ 6755 w 7230"/>
                    <a:gd name="connsiteY13" fmla="*/ 5521 h 8082"/>
                    <a:gd name="connsiteX14" fmla="*/ 7136 w 7230"/>
                    <a:gd name="connsiteY14" fmla="*/ 5235 h 8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230" h="8082">
                      <a:moveTo>
                        <a:pt x="7136" y="5235"/>
                      </a:moveTo>
                      <a:cubicBezTo>
                        <a:pt x="7136" y="5997"/>
                        <a:pt x="7136" y="6569"/>
                        <a:pt x="7231" y="7331"/>
                      </a:cubicBezTo>
                      <a:cubicBezTo>
                        <a:pt x="6755" y="7617"/>
                        <a:pt x="6278" y="7807"/>
                        <a:pt x="5707" y="7902"/>
                      </a:cubicBezTo>
                      <a:cubicBezTo>
                        <a:pt x="4754" y="8093"/>
                        <a:pt x="3802" y="8188"/>
                        <a:pt x="2945" y="7902"/>
                      </a:cubicBezTo>
                      <a:cubicBezTo>
                        <a:pt x="1421" y="7426"/>
                        <a:pt x="373" y="6474"/>
                        <a:pt x="87" y="4854"/>
                      </a:cubicBezTo>
                      <a:cubicBezTo>
                        <a:pt x="-389" y="2568"/>
                        <a:pt x="1135" y="473"/>
                        <a:pt x="3421" y="92"/>
                      </a:cubicBezTo>
                      <a:cubicBezTo>
                        <a:pt x="4564" y="-99"/>
                        <a:pt x="5707" y="-3"/>
                        <a:pt x="6850" y="473"/>
                      </a:cubicBezTo>
                      <a:cubicBezTo>
                        <a:pt x="6945" y="568"/>
                        <a:pt x="7136" y="568"/>
                        <a:pt x="7231" y="663"/>
                      </a:cubicBezTo>
                      <a:cubicBezTo>
                        <a:pt x="7231" y="1330"/>
                        <a:pt x="7231" y="1997"/>
                        <a:pt x="7231" y="2759"/>
                      </a:cubicBezTo>
                      <a:cubicBezTo>
                        <a:pt x="7040" y="2664"/>
                        <a:pt x="6945" y="2568"/>
                        <a:pt x="6850" y="2568"/>
                      </a:cubicBezTo>
                      <a:cubicBezTo>
                        <a:pt x="6088" y="2188"/>
                        <a:pt x="5326" y="1997"/>
                        <a:pt x="4468" y="2092"/>
                      </a:cubicBezTo>
                      <a:cubicBezTo>
                        <a:pt x="3421" y="2188"/>
                        <a:pt x="2754" y="2950"/>
                        <a:pt x="2754" y="3997"/>
                      </a:cubicBezTo>
                      <a:cubicBezTo>
                        <a:pt x="2754" y="5045"/>
                        <a:pt x="3325" y="5902"/>
                        <a:pt x="4374" y="5997"/>
                      </a:cubicBezTo>
                      <a:cubicBezTo>
                        <a:pt x="5231" y="6093"/>
                        <a:pt x="5993" y="5902"/>
                        <a:pt x="6755" y="5521"/>
                      </a:cubicBezTo>
                      <a:cubicBezTo>
                        <a:pt x="6755" y="5331"/>
                        <a:pt x="6945" y="5331"/>
                        <a:pt x="7136" y="523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77" name="任意多边形: 形状 676"/>
                <p:cNvSpPr/>
                <p:nvPr/>
              </p:nvSpPr>
              <p:spPr>
                <a:xfrm>
                  <a:off x="11482958" y="3637144"/>
                  <a:ext cx="8667" cy="7881"/>
                </a:xfrm>
                <a:custGeom>
                  <a:avLst/>
                  <a:gdLst>
                    <a:gd name="connsiteX0" fmla="*/ 8667 w 8667"/>
                    <a:gd name="connsiteY0" fmla="*/ 71 h 7881"/>
                    <a:gd name="connsiteX1" fmla="*/ 8382 w 8667"/>
                    <a:gd name="connsiteY1" fmla="*/ 548 h 7881"/>
                    <a:gd name="connsiteX2" fmla="*/ 5905 w 8667"/>
                    <a:gd name="connsiteY2" fmla="*/ 4167 h 7881"/>
                    <a:gd name="connsiteX3" fmla="*/ 5620 w 8667"/>
                    <a:gd name="connsiteY3" fmla="*/ 4929 h 7881"/>
                    <a:gd name="connsiteX4" fmla="*/ 5620 w 8667"/>
                    <a:gd name="connsiteY4" fmla="*/ 7501 h 7881"/>
                    <a:gd name="connsiteX5" fmla="*/ 5620 w 8667"/>
                    <a:gd name="connsiteY5" fmla="*/ 7882 h 7881"/>
                    <a:gd name="connsiteX6" fmla="*/ 2953 w 8667"/>
                    <a:gd name="connsiteY6" fmla="*/ 7882 h 7881"/>
                    <a:gd name="connsiteX7" fmla="*/ 2953 w 8667"/>
                    <a:gd name="connsiteY7" fmla="*/ 7406 h 7881"/>
                    <a:gd name="connsiteX8" fmla="*/ 2953 w 8667"/>
                    <a:gd name="connsiteY8" fmla="*/ 4739 h 7881"/>
                    <a:gd name="connsiteX9" fmla="*/ 2762 w 8667"/>
                    <a:gd name="connsiteY9" fmla="*/ 4072 h 7881"/>
                    <a:gd name="connsiteX10" fmla="*/ 191 w 8667"/>
                    <a:gd name="connsiteY10" fmla="*/ 452 h 7881"/>
                    <a:gd name="connsiteX11" fmla="*/ 0 w 8667"/>
                    <a:gd name="connsiteY11" fmla="*/ 71 h 7881"/>
                    <a:gd name="connsiteX12" fmla="*/ 3048 w 8667"/>
                    <a:gd name="connsiteY12" fmla="*/ 71 h 7881"/>
                    <a:gd name="connsiteX13" fmla="*/ 4477 w 8667"/>
                    <a:gd name="connsiteY13" fmla="*/ 2357 h 7881"/>
                    <a:gd name="connsiteX14" fmla="*/ 4572 w 8667"/>
                    <a:gd name="connsiteY14" fmla="*/ 2357 h 7881"/>
                    <a:gd name="connsiteX15" fmla="*/ 4572 w 8667"/>
                    <a:gd name="connsiteY15" fmla="*/ 2357 h 7881"/>
                    <a:gd name="connsiteX16" fmla="*/ 6001 w 8667"/>
                    <a:gd name="connsiteY16" fmla="*/ 71 h 7881"/>
                    <a:gd name="connsiteX17" fmla="*/ 8667 w 8667"/>
                    <a:gd name="connsiteY17" fmla="*/ 71 h 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667" h="7881">
                      <a:moveTo>
                        <a:pt x="8667" y="71"/>
                      </a:moveTo>
                      <a:cubicBezTo>
                        <a:pt x="8573" y="262"/>
                        <a:pt x="8477" y="357"/>
                        <a:pt x="8382" y="548"/>
                      </a:cubicBezTo>
                      <a:cubicBezTo>
                        <a:pt x="7525" y="1786"/>
                        <a:pt x="6763" y="2929"/>
                        <a:pt x="5905" y="4167"/>
                      </a:cubicBezTo>
                      <a:cubicBezTo>
                        <a:pt x="5715" y="4453"/>
                        <a:pt x="5620" y="4643"/>
                        <a:pt x="5620" y="4929"/>
                      </a:cubicBezTo>
                      <a:cubicBezTo>
                        <a:pt x="5620" y="5786"/>
                        <a:pt x="5620" y="6644"/>
                        <a:pt x="5620" y="7501"/>
                      </a:cubicBezTo>
                      <a:cubicBezTo>
                        <a:pt x="5620" y="7596"/>
                        <a:pt x="5620" y="7787"/>
                        <a:pt x="5620" y="7882"/>
                      </a:cubicBezTo>
                      <a:cubicBezTo>
                        <a:pt x="4763" y="7882"/>
                        <a:pt x="3905" y="7882"/>
                        <a:pt x="2953" y="7882"/>
                      </a:cubicBezTo>
                      <a:cubicBezTo>
                        <a:pt x="2953" y="7691"/>
                        <a:pt x="2953" y="7596"/>
                        <a:pt x="2953" y="7406"/>
                      </a:cubicBezTo>
                      <a:cubicBezTo>
                        <a:pt x="2953" y="6548"/>
                        <a:pt x="2953" y="5596"/>
                        <a:pt x="2953" y="4739"/>
                      </a:cubicBezTo>
                      <a:cubicBezTo>
                        <a:pt x="2953" y="4453"/>
                        <a:pt x="2857" y="4262"/>
                        <a:pt x="2762" y="4072"/>
                      </a:cubicBezTo>
                      <a:cubicBezTo>
                        <a:pt x="1905" y="2834"/>
                        <a:pt x="1048" y="1691"/>
                        <a:pt x="191" y="452"/>
                      </a:cubicBezTo>
                      <a:cubicBezTo>
                        <a:pt x="95" y="357"/>
                        <a:pt x="0" y="262"/>
                        <a:pt x="0" y="71"/>
                      </a:cubicBezTo>
                      <a:cubicBezTo>
                        <a:pt x="286" y="-24"/>
                        <a:pt x="2477" y="-24"/>
                        <a:pt x="3048" y="71"/>
                      </a:cubicBezTo>
                      <a:cubicBezTo>
                        <a:pt x="3524" y="833"/>
                        <a:pt x="4000" y="1595"/>
                        <a:pt x="4477" y="2357"/>
                      </a:cubicBezTo>
                      <a:cubicBezTo>
                        <a:pt x="4477" y="2357"/>
                        <a:pt x="4572" y="2357"/>
                        <a:pt x="4572" y="2357"/>
                      </a:cubicBezTo>
                      <a:cubicBezTo>
                        <a:pt x="4572" y="2357"/>
                        <a:pt x="4572" y="2357"/>
                        <a:pt x="4572" y="2357"/>
                      </a:cubicBezTo>
                      <a:cubicBezTo>
                        <a:pt x="5049" y="1595"/>
                        <a:pt x="5525" y="833"/>
                        <a:pt x="6001" y="71"/>
                      </a:cubicBezTo>
                      <a:cubicBezTo>
                        <a:pt x="6858" y="71"/>
                        <a:pt x="7715" y="71"/>
                        <a:pt x="8667" y="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78" name="任意多边形: 形状 677"/>
                <p:cNvSpPr/>
                <p:nvPr/>
              </p:nvSpPr>
              <p:spPr>
                <a:xfrm>
                  <a:off x="11485816" y="3622452"/>
                  <a:ext cx="5905" cy="8382"/>
                </a:xfrm>
                <a:custGeom>
                  <a:avLst/>
                  <a:gdLst>
                    <a:gd name="connsiteX0" fmla="*/ 5810 w 5905"/>
                    <a:gd name="connsiteY0" fmla="*/ 8382 h 8382"/>
                    <a:gd name="connsiteX1" fmla="*/ 5239 w 5905"/>
                    <a:gd name="connsiteY1" fmla="*/ 8192 h 8382"/>
                    <a:gd name="connsiteX2" fmla="*/ 3048 w 5905"/>
                    <a:gd name="connsiteY2" fmla="*/ 6572 h 8382"/>
                    <a:gd name="connsiteX3" fmla="*/ 953 w 5905"/>
                    <a:gd name="connsiteY3" fmla="*/ 3334 h 8382"/>
                    <a:gd name="connsiteX4" fmla="*/ 0 w 5905"/>
                    <a:gd name="connsiteY4" fmla="*/ 191 h 8382"/>
                    <a:gd name="connsiteX5" fmla="*/ 0 w 5905"/>
                    <a:gd name="connsiteY5" fmla="*/ 0 h 8382"/>
                    <a:gd name="connsiteX6" fmla="*/ 3524 w 5905"/>
                    <a:gd name="connsiteY6" fmla="*/ 0 h 8382"/>
                    <a:gd name="connsiteX7" fmla="*/ 3810 w 5905"/>
                    <a:gd name="connsiteY7" fmla="*/ 857 h 8382"/>
                    <a:gd name="connsiteX8" fmla="*/ 4763 w 5905"/>
                    <a:gd name="connsiteY8" fmla="*/ 3238 h 8382"/>
                    <a:gd name="connsiteX9" fmla="*/ 5715 w 5905"/>
                    <a:gd name="connsiteY9" fmla="*/ 4858 h 8382"/>
                    <a:gd name="connsiteX10" fmla="*/ 5905 w 5905"/>
                    <a:gd name="connsiteY10" fmla="*/ 5334 h 8382"/>
                    <a:gd name="connsiteX11" fmla="*/ 5905 w 5905"/>
                    <a:gd name="connsiteY11" fmla="*/ 8287 h 8382"/>
                    <a:gd name="connsiteX12" fmla="*/ 5810 w 5905"/>
                    <a:gd name="connsiteY12" fmla="*/ 8382 h 8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05" h="8382">
                      <a:moveTo>
                        <a:pt x="5810" y="8382"/>
                      </a:moveTo>
                      <a:cubicBezTo>
                        <a:pt x="5620" y="8287"/>
                        <a:pt x="5429" y="8287"/>
                        <a:pt x="5239" y="8192"/>
                      </a:cubicBezTo>
                      <a:cubicBezTo>
                        <a:pt x="4382" y="7811"/>
                        <a:pt x="3715" y="7239"/>
                        <a:pt x="3048" y="6572"/>
                      </a:cubicBezTo>
                      <a:cubicBezTo>
                        <a:pt x="2191" y="5620"/>
                        <a:pt x="1524" y="4477"/>
                        <a:pt x="953" y="3334"/>
                      </a:cubicBezTo>
                      <a:cubicBezTo>
                        <a:pt x="476" y="2286"/>
                        <a:pt x="191" y="1238"/>
                        <a:pt x="0" y="191"/>
                      </a:cubicBezTo>
                      <a:cubicBezTo>
                        <a:pt x="0" y="95"/>
                        <a:pt x="0" y="95"/>
                        <a:pt x="0" y="0"/>
                      </a:cubicBezTo>
                      <a:cubicBezTo>
                        <a:pt x="1143" y="0"/>
                        <a:pt x="2286" y="0"/>
                        <a:pt x="3524" y="0"/>
                      </a:cubicBezTo>
                      <a:cubicBezTo>
                        <a:pt x="3620" y="286"/>
                        <a:pt x="3715" y="571"/>
                        <a:pt x="3810" y="857"/>
                      </a:cubicBezTo>
                      <a:cubicBezTo>
                        <a:pt x="4096" y="1619"/>
                        <a:pt x="4382" y="2477"/>
                        <a:pt x="4763" y="3238"/>
                      </a:cubicBezTo>
                      <a:cubicBezTo>
                        <a:pt x="5049" y="3810"/>
                        <a:pt x="5429" y="4286"/>
                        <a:pt x="5715" y="4858"/>
                      </a:cubicBezTo>
                      <a:cubicBezTo>
                        <a:pt x="5810" y="4953"/>
                        <a:pt x="5905" y="5144"/>
                        <a:pt x="5905" y="5334"/>
                      </a:cubicBezTo>
                      <a:cubicBezTo>
                        <a:pt x="5905" y="6287"/>
                        <a:pt x="5905" y="7334"/>
                        <a:pt x="5905" y="8287"/>
                      </a:cubicBezTo>
                      <a:cubicBezTo>
                        <a:pt x="5905" y="8192"/>
                        <a:pt x="5905" y="8287"/>
                        <a:pt x="5810" y="83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79" name="任意多边形: 形状 678"/>
                <p:cNvSpPr/>
                <p:nvPr/>
              </p:nvSpPr>
              <p:spPr>
                <a:xfrm>
                  <a:off x="11472671" y="3622452"/>
                  <a:ext cx="5715" cy="8382"/>
                </a:xfrm>
                <a:custGeom>
                  <a:avLst/>
                  <a:gdLst>
                    <a:gd name="connsiteX0" fmla="*/ 0 w 5715"/>
                    <a:gd name="connsiteY0" fmla="*/ 8382 h 8382"/>
                    <a:gd name="connsiteX1" fmla="*/ 0 w 5715"/>
                    <a:gd name="connsiteY1" fmla="*/ 7525 h 8382"/>
                    <a:gd name="connsiteX2" fmla="*/ 0 w 5715"/>
                    <a:gd name="connsiteY2" fmla="*/ 5239 h 8382"/>
                    <a:gd name="connsiteX3" fmla="*/ 95 w 5715"/>
                    <a:gd name="connsiteY3" fmla="*/ 4858 h 8382"/>
                    <a:gd name="connsiteX4" fmla="*/ 1810 w 5715"/>
                    <a:gd name="connsiteY4" fmla="*/ 1429 h 8382"/>
                    <a:gd name="connsiteX5" fmla="*/ 2286 w 5715"/>
                    <a:gd name="connsiteY5" fmla="*/ 0 h 8382"/>
                    <a:gd name="connsiteX6" fmla="*/ 5715 w 5715"/>
                    <a:gd name="connsiteY6" fmla="*/ 0 h 8382"/>
                    <a:gd name="connsiteX7" fmla="*/ 5715 w 5715"/>
                    <a:gd name="connsiteY7" fmla="*/ 191 h 8382"/>
                    <a:gd name="connsiteX8" fmla="*/ 3906 w 5715"/>
                    <a:gd name="connsiteY8" fmla="*/ 4953 h 8382"/>
                    <a:gd name="connsiteX9" fmla="*/ 1714 w 5715"/>
                    <a:gd name="connsiteY9" fmla="*/ 7429 h 8382"/>
                    <a:gd name="connsiteX10" fmla="*/ 0 w 5715"/>
                    <a:gd name="connsiteY10" fmla="*/ 8382 h 8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15" h="8382">
                      <a:moveTo>
                        <a:pt x="0" y="8382"/>
                      </a:moveTo>
                      <a:cubicBezTo>
                        <a:pt x="0" y="8001"/>
                        <a:pt x="0" y="7715"/>
                        <a:pt x="0" y="7525"/>
                      </a:cubicBezTo>
                      <a:cubicBezTo>
                        <a:pt x="0" y="6763"/>
                        <a:pt x="0" y="6001"/>
                        <a:pt x="0" y="5239"/>
                      </a:cubicBezTo>
                      <a:cubicBezTo>
                        <a:pt x="0" y="5144"/>
                        <a:pt x="0" y="4953"/>
                        <a:pt x="95" y="4858"/>
                      </a:cubicBezTo>
                      <a:cubicBezTo>
                        <a:pt x="953" y="3810"/>
                        <a:pt x="1429" y="2667"/>
                        <a:pt x="1810" y="1429"/>
                      </a:cubicBezTo>
                      <a:cubicBezTo>
                        <a:pt x="2000" y="953"/>
                        <a:pt x="2096" y="476"/>
                        <a:pt x="2286" y="0"/>
                      </a:cubicBezTo>
                      <a:cubicBezTo>
                        <a:pt x="3429" y="0"/>
                        <a:pt x="4572" y="0"/>
                        <a:pt x="5715" y="0"/>
                      </a:cubicBezTo>
                      <a:cubicBezTo>
                        <a:pt x="5715" y="95"/>
                        <a:pt x="5715" y="191"/>
                        <a:pt x="5715" y="191"/>
                      </a:cubicBezTo>
                      <a:cubicBezTo>
                        <a:pt x="5334" y="1905"/>
                        <a:pt x="4763" y="3524"/>
                        <a:pt x="3906" y="4953"/>
                      </a:cubicBezTo>
                      <a:cubicBezTo>
                        <a:pt x="3334" y="5905"/>
                        <a:pt x="2667" y="6763"/>
                        <a:pt x="1714" y="7429"/>
                      </a:cubicBezTo>
                      <a:cubicBezTo>
                        <a:pt x="1334" y="7811"/>
                        <a:pt x="762" y="8192"/>
                        <a:pt x="0" y="83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80" name="任意多边形: 形状 679"/>
                <p:cNvSpPr/>
                <p:nvPr/>
              </p:nvSpPr>
              <p:spPr>
                <a:xfrm>
                  <a:off x="11460384" y="3599782"/>
                  <a:ext cx="6286" cy="5524"/>
                </a:xfrm>
                <a:custGeom>
                  <a:avLst/>
                  <a:gdLst>
                    <a:gd name="connsiteX0" fmla="*/ 6286 w 6286"/>
                    <a:gd name="connsiteY0" fmla="*/ 1334 h 5524"/>
                    <a:gd name="connsiteX1" fmla="*/ 6286 w 6286"/>
                    <a:gd name="connsiteY1" fmla="*/ 5525 h 5524"/>
                    <a:gd name="connsiteX2" fmla="*/ 0 w 6286"/>
                    <a:gd name="connsiteY2" fmla="*/ 4191 h 5524"/>
                    <a:gd name="connsiteX3" fmla="*/ 0 w 6286"/>
                    <a:gd name="connsiteY3" fmla="*/ 0 h 5524"/>
                    <a:gd name="connsiteX4" fmla="*/ 6286 w 6286"/>
                    <a:gd name="connsiteY4" fmla="*/ 1334 h 5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86" h="5524">
                      <a:moveTo>
                        <a:pt x="6286" y="1334"/>
                      </a:moveTo>
                      <a:cubicBezTo>
                        <a:pt x="6286" y="2762"/>
                        <a:pt x="6286" y="4096"/>
                        <a:pt x="6286" y="5525"/>
                      </a:cubicBezTo>
                      <a:cubicBezTo>
                        <a:pt x="4191" y="5048"/>
                        <a:pt x="2095" y="4667"/>
                        <a:pt x="0" y="4191"/>
                      </a:cubicBezTo>
                      <a:cubicBezTo>
                        <a:pt x="0" y="2762"/>
                        <a:pt x="0" y="1429"/>
                        <a:pt x="0" y="0"/>
                      </a:cubicBezTo>
                      <a:cubicBezTo>
                        <a:pt x="2095" y="381"/>
                        <a:pt x="4191" y="857"/>
                        <a:pt x="6286" y="13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81" name="任意多边形: 形状 680"/>
                <p:cNvSpPr/>
                <p:nvPr/>
              </p:nvSpPr>
              <p:spPr>
                <a:xfrm>
                  <a:off x="11460313" y="3607878"/>
                  <a:ext cx="6357" cy="5437"/>
                </a:xfrm>
                <a:custGeom>
                  <a:avLst/>
                  <a:gdLst>
                    <a:gd name="connsiteX0" fmla="*/ 6358 w 6357"/>
                    <a:gd name="connsiteY0" fmla="*/ 1333 h 5437"/>
                    <a:gd name="connsiteX1" fmla="*/ 6358 w 6357"/>
                    <a:gd name="connsiteY1" fmla="*/ 5429 h 5437"/>
                    <a:gd name="connsiteX2" fmla="*/ 72 w 6357"/>
                    <a:gd name="connsiteY2" fmla="*/ 4191 h 5437"/>
                    <a:gd name="connsiteX3" fmla="*/ 72 w 6357"/>
                    <a:gd name="connsiteY3" fmla="*/ 0 h 5437"/>
                    <a:gd name="connsiteX4" fmla="*/ 6358 w 6357"/>
                    <a:gd name="connsiteY4" fmla="*/ 1333 h 5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7" h="5437">
                      <a:moveTo>
                        <a:pt x="6358" y="1333"/>
                      </a:moveTo>
                      <a:cubicBezTo>
                        <a:pt x="6358" y="2762"/>
                        <a:pt x="6358" y="4096"/>
                        <a:pt x="6358" y="5429"/>
                      </a:cubicBezTo>
                      <a:cubicBezTo>
                        <a:pt x="6072" y="5525"/>
                        <a:pt x="2453" y="4763"/>
                        <a:pt x="72" y="4191"/>
                      </a:cubicBezTo>
                      <a:cubicBezTo>
                        <a:pt x="-24" y="3905"/>
                        <a:pt x="-24" y="667"/>
                        <a:pt x="72" y="0"/>
                      </a:cubicBezTo>
                      <a:cubicBezTo>
                        <a:pt x="2167" y="476"/>
                        <a:pt x="4263" y="953"/>
                        <a:pt x="6358" y="133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82" name="任意多边形: 形状 681"/>
                <p:cNvSpPr/>
                <p:nvPr/>
              </p:nvSpPr>
              <p:spPr>
                <a:xfrm>
                  <a:off x="11405139" y="3637216"/>
                  <a:ext cx="2666" cy="7715"/>
                </a:xfrm>
                <a:custGeom>
                  <a:avLst/>
                  <a:gdLst>
                    <a:gd name="connsiteX0" fmla="*/ 2667 w 2666"/>
                    <a:gd name="connsiteY0" fmla="*/ 0 h 7715"/>
                    <a:gd name="connsiteX1" fmla="*/ 2667 w 2666"/>
                    <a:gd name="connsiteY1" fmla="*/ 7715 h 7715"/>
                    <a:gd name="connsiteX2" fmla="*/ 0 w 2666"/>
                    <a:gd name="connsiteY2" fmla="*/ 7715 h 7715"/>
                    <a:gd name="connsiteX3" fmla="*/ 0 w 2666"/>
                    <a:gd name="connsiteY3" fmla="*/ 0 h 7715"/>
                    <a:gd name="connsiteX4" fmla="*/ 2667 w 2666"/>
                    <a:gd name="connsiteY4" fmla="*/ 0 h 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" h="7715">
                      <a:moveTo>
                        <a:pt x="2667" y="0"/>
                      </a:moveTo>
                      <a:cubicBezTo>
                        <a:pt x="2667" y="2572"/>
                        <a:pt x="2667" y="5143"/>
                        <a:pt x="2667" y="7715"/>
                      </a:cubicBezTo>
                      <a:cubicBezTo>
                        <a:pt x="1810" y="7715"/>
                        <a:pt x="952" y="7715"/>
                        <a:pt x="0" y="7715"/>
                      </a:cubicBezTo>
                      <a:cubicBezTo>
                        <a:pt x="0" y="5143"/>
                        <a:pt x="0" y="2572"/>
                        <a:pt x="0" y="0"/>
                      </a:cubicBezTo>
                      <a:cubicBezTo>
                        <a:pt x="952" y="0"/>
                        <a:pt x="1810" y="0"/>
                        <a:pt x="266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648" name="图形 2742"/>
              <p:cNvGrpSpPr/>
              <p:nvPr/>
            </p:nvGrpSpPr>
            <p:grpSpPr>
              <a:xfrm>
                <a:off x="11259953" y="3589681"/>
                <a:ext cx="67891" cy="67482"/>
                <a:chOff x="11259953" y="3589681"/>
                <a:chExt cx="67891" cy="67482"/>
              </a:xfrm>
            </p:grpSpPr>
            <p:sp>
              <p:nvSpPr>
                <p:cNvPr id="649" name="任意多边形: 形状 648"/>
                <p:cNvSpPr/>
                <p:nvPr/>
              </p:nvSpPr>
              <p:spPr>
                <a:xfrm>
                  <a:off x="11289696" y="3602437"/>
                  <a:ext cx="38148" cy="54725"/>
                </a:xfrm>
                <a:custGeom>
                  <a:avLst/>
                  <a:gdLst>
                    <a:gd name="connsiteX0" fmla="*/ 0 w 38148"/>
                    <a:gd name="connsiteY0" fmla="*/ 5632 h 54725"/>
                    <a:gd name="connsiteX1" fmla="*/ 22288 w 38148"/>
                    <a:gd name="connsiteY1" fmla="*/ 24015 h 54725"/>
                    <a:gd name="connsiteX2" fmla="*/ 1143 w 38148"/>
                    <a:gd name="connsiteY2" fmla="*/ 54590 h 54725"/>
                    <a:gd name="connsiteX3" fmla="*/ 33909 w 38148"/>
                    <a:gd name="connsiteY3" fmla="*/ 37921 h 54725"/>
                    <a:gd name="connsiteX4" fmla="*/ 24669 w 38148"/>
                    <a:gd name="connsiteY4" fmla="*/ 1821 h 54725"/>
                    <a:gd name="connsiteX5" fmla="*/ 0 w 38148"/>
                    <a:gd name="connsiteY5" fmla="*/ 5632 h 5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48" h="54725">
                      <a:moveTo>
                        <a:pt x="0" y="5632"/>
                      </a:moveTo>
                      <a:cubicBezTo>
                        <a:pt x="0" y="5632"/>
                        <a:pt x="18859" y="7537"/>
                        <a:pt x="22288" y="24015"/>
                      </a:cubicBezTo>
                      <a:cubicBezTo>
                        <a:pt x="25717" y="40493"/>
                        <a:pt x="16097" y="52685"/>
                        <a:pt x="1143" y="54590"/>
                      </a:cubicBezTo>
                      <a:cubicBezTo>
                        <a:pt x="1143" y="54590"/>
                        <a:pt x="22574" y="57352"/>
                        <a:pt x="33909" y="37921"/>
                      </a:cubicBezTo>
                      <a:cubicBezTo>
                        <a:pt x="45244" y="18490"/>
                        <a:pt x="30956" y="4108"/>
                        <a:pt x="24669" y="1821"/>
                      </a:cubicBezTo>
                      <a:cubicBezTo>
                        <a:pt x="18288" y="-369"/>
                        <a:pt x="9620" y="-1988"/>
                        <a:pt x="0" y="5632"/>
                      </a:cubicBezTo>
                      <a:close/>
                    </a:path>
                  </a:pathLst>
                </a:custGeom>
                <a:solidFill>
                  <a:srgbClr val="97D0E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0" name="任意多边形: 形状 649"/>
                <p:cNvSpPr/>
                <p:nvPr/>
              </p:nvSpPr>
              <p:spPr>
                <a:xfrm>
                  <a:off x="11259953" y="3604449"/>
                  <a:ext cx="49711" cy="51047"/>
                </a:xfrm>
                <a:custGeom>
                  <a:avLst/>
                  <a:gdLst>
                    <a:gd name="connsiteX0" fmla="*/ 49365 w 49711"/>
                    <a:gd name="connsiteY0" fmla="*/ 22955 h 51047"/>
                    <a:gd name="connsiteX1" fmla="*/ 22409 w 49711"/>
                    <a:gd name="connsiteY1" fmla="*/ 33433 h 51047"/>
                    <a:gd name="connsiteX2" fmla="*/ 6121 w 49711"/>
                    <a:gd name="connsiteY2" fmla="*/ 0 h 51047"/>
                    <a:gd name="connsiteX3" fmla="*/ 4692 w 49711"/>
                    <a:gd name="connsiteY3" fmla="*/ 37814 h 51047"/>
                    <a:gd name="connsiteX4" fmla="*/ 40601 w 49711"/>
                    <a:gd name="connsiteY4" fmla="*/ 46387 h 51047"/>
                    <a:gd name="connsiteX5" fmla="*/ 49365 w 49711"/>
                    <a:gd name="connsiteY5" fmla="*/ 22955 h 5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711" h="51047">
                      <a:moveTo>
                        <a:pt x="49365" y="22955"/>
                      </a:moveTo>
                      <a:cubicBezTo>
                        <a:pt x="49365" y="22955"/>
                        <a:pt x="38506" y="38481"/>
                        <a:pt x="22409" y="33433"/>
                      </a:cubicBezTo>
                      <a:cubicBezTo>
                        <a:pt x="6311" y="28384"/>
                        <a:pt x="406" y="14002"/>
                        <a:pt x="6121" y="0"/>
                      </a:cubicBezTo>
                      <a:cubicBezTo>
                        <a:pt x="6121" y="0"/>
                        <a:pt x="-6643" y="18383"/>
                        <a:pt x="4692" y="37814"/>
                      </a:cubicBezTo>
                      <a:cubicBezTo>
                        <a:pt x="16027" y="57245"/>
                        <a:pt x="35553" y="50768"/>
                        <a:pt x="40601" y="46387"/>
                      </a:cubicBezTo>
                      <a:cubicBezTo>
                        <a:pt x="45554" y="41910"/>
                        <a:pt x="51174" y="35052"/>
                        <a:pt x="49365" y="22955"/>
                      </a:cubicBezTo>
                      <a:close/>
                    </a:path>
                  </a:pathLst>
                </a:custGeom>
                <a:solidFill>
                  <a:srgbClr val="B2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51" name="任意多边形: 形状 650"/>
                <p:cNvSpPr/>
                <p:nvPr/>
              </p:nvSpPr>
              <p:spPr>
                <a:xfrm>
                  <a:off x="11267403" y="3589681"/>
                  <a:ext cx="57630" cy="46201"/>
                </a:xfrm>
                <a:custGeom>
                  <a:avLst/>
                  <a:gdLst>
                    <a:gd name="connsiteX0" fmla="*/ 16293 w 57630"/>
                    <a:gd name="connsiteY0" fmla="*/ 46201 h 46201"/>
                    <a:gd name="connsiteX1" fmla="*/ 20579 w 57630"/>
                    <a:gd name="connsiteY1" fmla="*/ 17626 h 46201"/>
                    <a:gd name="connsiteX2" fmla="*/ 57631 w 57630"/>
                    <a:gd name="connsiteY2" fmla="*/ 20008 h 46201"/>
                    <a:gd name="connsiteX3" fmla="*/ 25913 w 57630"/>
                    <a:gd name="connsiteY3" fmla="*/ 5 h 46201"/>
                    <a:gd name="connsiteX4" fmla="*/ 385 w 57630"/>
                    <a:gd name="connsiteY4" fmla="*/ 26961 h 46201"/>
                    <a:gd name="connsiteX5" fmla="*/ 16293 w 57630"/>
                    <a:gd name="connsiteY5" fmla="*/ 46201 h 4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630" h="46201">
                      <a:moveTo>
                        <a:pt x="16293" y="46201"/>
                      </a:moveTo>
                      <a:cubicBezTo>
                        <a:pt x="16293" y="46201"/>
                        <a:pt x="8196" y="29056"/>
                        <a:pt x="20579" y="17626"/>
                      </a:cubicBezTo>
                      <a:cubicBezTo>
                        <a:pt x="32961" y="6197"/>
                        <a:pt x="48392" y="8101"/>
                        <a:pt x="57631" y="20008"/>
                      </a:cubicBezTo>
                      <a:cubicBezTo>
                        <a:pt x="57631" y="20008"/>
                        <a:pt x="50392" y="386"/>
                        <a:pt x="25913" y="5"/>
                      </a:cubicBezTo>
                      <a:cubicBezTo>
                        <a:pt x="291" y="-376"/>
                        <a:pt x="-1043" y="20389"/>
                        <a:pt x="385" y="26961"/>
                      </a:cubicBezTo>
                      <a:cubicBezTo>
                        <a:pt x="1624" y="33533"/>
                        <a:pt x="3053" y="40486"/>
                        <a:pt x="16293" y="4620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D61718"/>
                    </a:gs>
                    <a:gs pos="50000">
                      <a:srgbClr val="CD171B"/>
                    </a:gs>
                    <a:gs pos="100000">
                      <a:srgbClr val="C5171E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582" name="图形 2742"/>
            <p:cNvGrpSpPr/>
            <p:nvPr/>
          </p:nvGrpSpPr>
          <p:grpSpPr>
            <a:xfrm>
              <a:off x="7825574" y="2316189"/>
              <a:ext cx="326275" cy="292568"/>
              <a:chOff x="11291982" y="3022662"/>
              <a:chExt cx="118014" cy="105822"/>
            </a:xfrm>
          </p:grpSpPr>
          <p:grpSp>
            <p:nvGrpSpPr>
              <p:cNvPr id="635" name="图形 2742"/>
              <p:cNvGrpSpPr/>
              <p:nvPr/>
            </p:nvGrpSpPr>
            <p:grpSpPr>
              <a:xfrm>
                <a:off x="11299560" y="3022662"/>
                <a:ext cx="102912" cy="69402"/>
                <a:chOff x="11299560" y="3022662"/>
                <a:chExt cx="102912" cy="69402"/>
              </a:xfrm>
              <a:solidFill>
                <a:srgbClr val="CB271F"/>
              </a:solidFill>
            </p:grpSpPr>
            <p:sp>
              <p:nvSpPr>
                <p:cNvPr id="643" name="任意多边形: 形状 642"/>
                <p:cNvSpPr/>
                <p:nvPr/>
              </p:nvSpPr>
              <p:spPr>
                <a:xfrm>
                  <a:off x="11299560" y="3028092"/>
                  <a:ext cx="35856" cy="37337"/>
                </a:xfrm>
                <a:custGeom>
                  <a:avLst/>
                  <a:gdLst>
                    <a:gd name="connsiteX0" fmla="*/ 11187 w 35856"/>
                    <a:gd name="connsiteY0" fmla="*/ 31528 h 37337"/>
                    <a:gd name="connsiteX1" fmla="*/ 10997 w 35856"/>
                    <a:gd name="connsiteY1" fmla="*/ 26479 h 37337"/>
                    <a:gd name="connsiteX2" fmla="*/ 35857 w 35856"/>
                    <a:gd name="connsiteY2" fmla="*/ 7906 h 37337"/>
                    <a:gd name="connsiteX3" fmla="*/ 35857 w 35856"/>
                    <a:gd name="connsiteY3" fmla="*/ 0 h 37337"/>
                    <a:gd name="connsiteX4" fmla="*/ 1566 w 35856"/>
                    <a:gd name="connsiteY4" fmla="*/ 25051 h 37337"/>
                    <a:gd name="connsiteX5" fmla="*/ 1566 w 35856"/>
                    <a:gd name="connsiteY5" fmla="*/ 31623 h 37337"/>
                    <a:gd name="connsiteX6" fmla="*/ 7758 w 35856"/>
                    <a:gd name="connsiteY6" fmla="*/ 37338 h 37337"/>
                    <a:gd name="connsiteX7" fmla="*/ 18616 w 35856"/>
                    <a:gd name="connsiteY7" fmla="*/ 37338 h 37337"/>
                    <a:gd name="connsiteX8" fmla="*/ 11187 w 35856"/>
                    <a:gd name="connsiteY8" fmla="*/ 31528 h 3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856" h="37337">
                      <a:moveTo>
                        <a:pt x="11187" y="31528"/>
                      </a:moveTo>
                      <a:cubicBezTo>
                        <a:pt x="9568" y="30289"/>
                        <a:pt x="9472" y="27813"/>
                        <a:pt x="10997" y="26479"/>
                      </a:cubicBezTo>
                      <a:cubicBezTo>
                        <a:pt x="16140" y="21907"/>
                        <a:pt x="27379" y="12382"/>
                        <a:pt x="35857" y="7906"/>
                      </a:cubicBezTo>
                      <a:lnTo>
                        <a:pt x="35857" y="0"/>
                      </a:lnTo>
                      <a:cubicBezTo>
                        <a:pt x="35857" y="0"/>
                        <a:pt x="14902" y="10287"/>
                        <a:pt x="1566" y="25051"/>
                      </a:cubicBezTo>
                      <a:cubicBezTo>
                        <a:pt x="1566" y="25051"/>
                        <a:pt x="-1958" y="28384"/>
                        <a:pt x="1566" y="31623"/>
                      </a:cubicBezTo>
                      <a:cubicBezTo>
                        <a:pt x="5091" y="34861"/>
                        <a:pt x="7758" y="37338"/>
                        <a:pt x="7758" y="37338"/>
                      </a:cubicBezTo>
                      <a:lnTo>
                        <a:pt x="18616" y="37338"/>
                      </a:lnTo>
                      <a:lnTo>
                        <a:pt x="11187" y="31528"/>
                      </a:lnTo>
                      <a:close/>
                    </a:path>
                  </a:pathLst>
                </a:custGeom>
                <a:solidFill>
                  <a:srgbClr val="CB27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44" name="任意多边形: 形状 643"/>
                <p:cNvSpPr/>
                <p:nvPr/>
              </p:nvSpPr>
              <p:spPr>
                <a:xfrm>
                  <a:off x="11312842" y="3022662"/>
                  <a:ext cx="89629" cy="69402"/>
                </a:xfrm>
                <a:custGeom>
                  <a:avLst/>
                  <a:gdLst>
                    <a:gd name="connsiteX0" fmla="*/ 50673 w 89629"/>
                    <a:gd name="connsiteY0" fmla="*/ 34862 h 69402"/>
                    <a:gd name="connsiteX1" fmla="*/ 50673 w 89629"/>
                    <a:gd name="connsiteY1" fmla="*/ 4382 h 69402"/>
                    <a:gd name="connsiteX2" fmla="*/ 38005 w 89629"/>
                    <a:gd name="connsiteY2" fmla="*/ 0 h 69402"/>
                    <a:gd name="connsiteX3" fmla="*/ 24765 w 89629"/>
                    <a:gd name="connsiteY3" fmla="*/ 5334 h 69402"/>
                    <a:gd name="connsiteX4" fmla="*/ 24765 w 89629"/>
                    <a:gd name="connsiteY4" fmla="*/ 46863 h 69402"/>
                    <a:gd name="connsiteX5" fmla="*/ 0 w 89629"/>
                    <a:gd name="connsiteY5" fmla="*/ 46863 h 69402"/>
                    <a:gd name="connsiteX6" fmla="*/ 5525 w 89629"/>
                    <a:gd name="connsiteY6" fmla="*/ 51626 h 69402"/>
                    <a:gd name="connsiteX7" fmla="*/ 50673 w 89629"/>
                    <a:gd name="connsiteY7" fmla="*/ 51626 h 69402"/>
                    <a:gd name="connsiteX8" fmla="*/ 50673 w 89629"/>
                    <a:gd name="connsiteY8" fmla="*/ 38195 h 69402"/>
                    <a:gd name="connsiteX9" fmla="*/ 58864 w 89629"/>
                    <a:gd name="connsiteY9" fmla="*/ 38195 h 69402"/>
                    <a:gd name="connsiteX10" fmla="*/ 62769 w 89629"/>
                    <a:gd name="connsiteY10" fmla="*/ 49911 h 69402"/>
                    <a:gd name="connsiteX11" fmla="*/ 59436 w 89629"/>
                    <a:gd name="connsiteY11" fmla="*/ 52197 h 69402"/>
                    <a:gd name="connsiteX12" fmla="*/ 46482 w 89629"/>
                    <a:gd name="connsiteY12" fmla="*/ 59627 h 69402"/>
                    <a:gd name="connsiteX13" fmla="*/ 29146 w 89629"/>
                    <a:gd name="connsiteY13" fmla="*/ 59627 h 69402"/>
                    <a:gd name="connsiteX14" fmla="*/ 20478 w 89629"/>
                    <a:gd name="connsiteY14" fmla="*/ 54293 h 69402"/>
                    <a:gd name="connsiteX15" fmla="*/ 10859 w 89629"/>
                    <a:gd name="connsiteY15" fmla="*/ 54959 h 69402"/>
                    <a:gd name="connsiteX16" fmla="*/ 30289 w 89629"/>
                    <a:gd name="connsiteY16" fmla="*/ 67247 h 69402"/>
                    <a:gd name="connsiteX17" fmla="*/ 48387 w 89629"/>
                    <a:gd name="connsiteY17" fmla="*/ 67056 h 69402"/>
                    <a:gd name="connsiteX18" fmla="*/ 89630 w 89629"/>
                    <a:gd name="connsiteY18" fmla="*/ 34957 h 69402"/>
                    <a:gd name="connsiteX19" fmla="*/ 50673 w 89629"/>
                    <a:gd name="connsiteY19" fmla="*/ 34957 h 69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9629" h="69402">
                      <a:moveTo>
                        <a:pt x="50673" y="34862"/>
                      </a:moveTo>
                      <a:lnTo>
                        <a:pt x="50673" y="4382"/>
                      </a:lnTo>
                      <a:cubicBezTo>
                        <a:pt x="48006" y="2762"/>
                        <a:pt x="38005" y="0"/>
                        <a:pt x="38005" y="0"/>
                      </a:cubicBezTo>
                      <a:cubicBezTo>
                        <a:pt x="31718" y="1619"/>
                        <a:pt x="24765" y="5334"/>
                        <a:pt x="24765" y="5334"/>
                      </a:cubicBezTo>
                      <a:lnTo>
                        <a:pt x="24765" y="46863"/>
                      </a:lnTo>
                      <a:lnTo>
                        <a:pt x="0" y="46863"/>
                      </a:lnTo>
                      <a:lnTo>
                        <a:pt x="5525" y="51626"/>
                      </a:lnTo>
                      <a:lnTo>
                        <a:pt x="50673" y="51626"/>
                      </a:lnTo>
                      <a:lnTo>
                        <a:pt x="50673" y="38195"/>
                      </a:lnTo>
                      <a:lnTo>
                        <a:pt x="58864" y="38195"/>
                      </a:lnTo>
                      <a:cubicBezTo>
                        <a:pt x="65151" y="38195"/>
                        <a:pt x="67818" y="46196"/>
                        <a:pt x="62769" y="49911"/>
                      </a:cubicBezTo>
                      <a:cubicBezTo>
                        <a:pt x="61626" y="50768"/>
                        <a:pt x="60484" y="51530"/>
                        <a:pt x="59436" y="52197"/>
                      </a:cubicBezTo>
                      <a:cubicBezTo>
                        <a:pt x="52197" y="56579"/>
                        <a:pt x="46482" y="59627"/>
                        <a:pt x="46482" y="59627"/>
                      </a:cubicBezTo>
                      <a:cubicBezTo>
                        <a:pt x="46482" y="59627"/>
                        <a:pt x="38100" y="64961"/>
                        <a:pt x="29146" y="59627"/>
                      </a:cubicBezTo>
                      <a:lnTo>
                        <a:pt x="20478" y="54293"/>
                      </a:lnTo>
                      <a:cubicBezTo>
                        <a:pt x="20478" y="54293"/>
                        <a:pt x="11335" y="54959"/>
                        <a:pt x="10859" y="54959"/>
                      </a:cubicBezTo>
                      <a:cubicBezTo>
                        <a:pt x="10859" y="54959"/>
                        <a:pt x="22670" y="63818"/>
                        <a:pt x="30289" y="67247"/>
                      </a:cubicBezTo>
                      <a:cubicBezTo>
                        <a:pt x="36004" y="70199"/>
                        <a:pt x="42767" y="70104"/>
                        <a:pt x="48387" y="67056"/>
                      </a:cubicBezTo>
                      <a:cubicBezTo>
                        <a:pt x="60007" y="60579"/>
                        <a:pt x="79820" y="48387"/>
                        <a:pt x="89630" y="34957"/>
                      </a:cubicBezTo>
                      <a:lnTo>
                        <a:pt x="50673" y="34957"/>
                      </a:lnTo>
                      <a:close/>
                    </a:path>
                  </a:pathLst>
                </a:custGeom>
                <a:solidFill>
                  <a:srgbClr val="CB27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46" name="任意多边形: 形状 645"/>
                <p:cNvSpPr/>
                <p:nvPr/>
              </p:nvSpPr>
              <p:spPr>
                <a:xfrm>
                  <a:off x="11367229" y="3027901"/>
                  <a:ext cx="34099" cy="25431"/>
                </a:xfrm>
                <a:custGeom>
                  <a:avLst/>
                  <a:gdLst>
                    <a:gd name="connsiteX0" fmla="*/ 15050 w 34099"/>
                    <a:gd name="connsiteY0" fmla="*/ 25432 h 25431"/>
                    <a:gd name="connsiteX1" fmla="*/ 34100 w 34099"/>
                    <a:gd name="connsiteY1" fmla="*/ 25432 h 25431"/>
                    <a:gd name="connsiteX2" fmla="*/ 0 w 34099"/>
                    <a:gd name="connsiteY2" fmla="*/ 0 h 25431"/>
                    <a:gd name="connsiteX3" fmla="*/ 0 w 34099"/>
                    <a:gd name="connsiteY3" fmla="*/ 6953 h 25431"/>
                    <a:gd name="connsiteX4" fmla="*/ 15240 w 34099"/>
                    <a:gd name="connsiteY4" fmla="*/ 18098 h 25431"/>
                    <a:gd name="connsiteX5" fmla="*/ 15050 w 34099"/>
                    <a:gd name="connsiteY5" fmla="*/ 25432 h 2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099" h="25431">
                      <a:moveTo>
                        <a:pt x="15050" y="25432"/>
                      </a:moveTo>
                      <a:lnTo>
                        <a:pt x="34100" y="25432"/>
                      </a:lnTo>
                      <a:cubicBezTo>
                        <a:pt x="34100" y="25432"/>
                        <a:pt x="20288" y="9716"/>
                        <a:pt x="0" y="0"/>
                      </a:cubicBezTo>
                      <a:lnTo>
                        <a:pt x="0" y="6953"/>
                      </a:lnTo>
                      <a:cubicBezTo>
                        <a:pt x="0" y="6953"/>
                        <a:pt x="8477" y="11335"/>
                        <a:pt x="15240" y="18098"/>
                      </a:cubicBezTo>
                      <a:cubicBezTo>
                        <a:pt x="15240" y="18193"/>
                        <a:pt x="19621" y="22003"/>
                        <a:pt x="15050" y="25432"/>
                      </a:cubicBezTo>
                      <a:close/>
                    </a:path>
                  </a:pathLst>
                </a:custGeom>
                <a:solidFill>
                  <a:srgbClr val="CB27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636" name="图形 2742"/>
              <p:cNvGrpSpPr/>
              <p:nvPr/>
            </p:nvGrpSpPr>
            <p:grpSpPr>
              <a:xfrm>
                <a:off x="11291982" y="3101149"/>
                <a:ext cx="118014" cy="27336"/>
                <a:chOff x="11291982" y="3101149"/>
                <a:chExt cx="118014" cy="27336"/>
              </a:xfrm>
              <a:solidFill>
                <a:srgbClr val="1787C4"/>
              </a:solidFill>
            </p:grpSpPr>
            <p:sp>
              <p:nvSpPr>
                <p:cNvPr id="637" name="任意多边形: 形状 636"/>
                <p:cNvSpPr/>
                <p:nvPr/>
              </p:nvSpPr>
              <p:spPr>
                <a:xfrm>
                  <a:off x="11291982" y="3101339"/>
                  <a:ext cx="26860" cy="26670"/>
                </a:xfrm>
                <a:custGeom>
                  <a:avLst/>
                  <a:gdLst>
                    <a:gd name="connsiteX0" fmla="*/ 2381 w 26860"/>
                    <a:gd name="connsiteY0" fmla="*/ 6477 h 26670"/>
                    <a:gd name="connsiteX1" fmla="*/ 3524 w 26860"/>
                    <a:gd name="connsiteY1" fmla="*/ 7429 h 26670"/>
                    <a:gd name="connsiteX2" fmla="*/ 4858 w 26860"/>
                    <a:gd name="connsiteY2" fmla="*/ 8573 h 26670"/>
                    <a:gd name="connsiteX3" fmla="*/ 6191 w 26860"/>
                    <a:gd name="connsiteY3" fmla="*/ 9716 h 26670"/>
                    <a:gd name="connsiteX4" fmla="*/ 7334 w 26860"/>
                    <a:gd name="connsiteY4" fmla="*/ 10763 h 26670"/>
                    <a:gd name="connsiteX5" fmla="*/ 5334 w 26860"/>
                    <a:gd name="connsiteY5" fmla="*/ 14002 h 26670"/>
                    <a:gd name="connsiteX6" fmla="*/ 4000 w 26860"/>
                    <a:gd name="connsiteY6" fmla="*/ 12859 h 26670"/>
                    <a:gd name="connsiteX7" fmla="*/ 2572 w 26860"/>
                    <a:gd name="connsiteY7" fmla="*/ 11621 h 26670"/>
                    <a:gd name="connsiteX8" fmla="*/ 1143 w 26860"/>
                    <a:gd name="connsiteY8" fmla="*/ 10382 h 26670"/>
                    <a:gd name="connsiteX9" fmla="*/ 0 w 26860"/>
                    <a:gd name="connsiteY9" fmla="*/ 9430 h 26670"/>
                    <a:gd name="connsiteX10" fmla="*/ 2381 w 26860"/>
                    <a:gd name="connsiteY10" fmla="*/ 6477 h 26670"/>
                    <a:gd name="connsiteX11" fmla="*/ 5525 w 26860"/>
                    <a:gd name="connsiteY11" fmla="*/ 15621 h 26670"/>
                    <a:gd name="connsiteX12" fmla="*/ 7239 w 26860"/>
                    <a:gd name="connsiteY12" fmla="*/ 16097 h 26670"/>
                    <a:gd name="connsiteX13" fmla="*/ 6668 w 26860"/>
                    <a:gd name="connsiteY13" fmla="*/ 18479 h 26670"/>
                    <a:gd name="connsiteX14" fmla="*/ 5905 w 26860"/>
                    <a:gd name="connsiteY14" fmla="*/ 21241 h 26670"/>
                    <a:gd name="connsiteX15" fmla="*/ 5048 w 26860"/>
                    <a:gd name="connsiteY15" fmla="*/ 24098 h 26670"/>
                    <a:gd name="connsiteX16" fmla="*/ 4191 w 26860"/>
                    <a:gd name="connsiteY16" fmla="*/ 26670 h 26670"/>
                    <a:gd name="connsiteX17" fmla="*/ 667 w 26860"/>
                    <a:gd name="connsiteY17" fmla="*/ 25718 h 26670"/>
                    <a:gd name="connsiteX18" fmla="*/ 1619 w 26860"/>
                    <a:gd name="connsiteY18" fmla="*/ 23146 h 26670"/>
                    <a:gd name="connsiteX19" fmla="*/ 2572 w 26860"/>
                    <a:gd name="connsiteY19" fmla="*/ 20288 h 26670"/>
                    <a:gd name="connsiteX20" fmla="*/ 3334 w 26860"/>
                    <a:gd name="connsiteY20" fmla="*/ 17526 h 26670"/>
                    <a:gd name="connsiteX21" fmla="*/ 3905 w 26860"/>
                    <a:gd name="connsiteY21" fmla="*/ 15240 h 26670"/>
                    <a:gd name="connsiteX22" fmla="*/ 5525 w 26860"/>
                    <a:gd name="connsiteY22" fmla="*/ 15621 h 26670"/>
                    <a:gd name="connsiteX23" fmla="*/ 6096 w 26860"/>
                    <a:gd name="connsiteY23" fmla="*/ 7048 h 26670"/>
                    <a:gd name="connsiteX24" fmla="*/ 4953 w 26860"/>
                    <a:gd name="connsiteY24" fmla="*/ 6096 h 26670"/>
                    <a:gd name="connsiteX25" fmla="*/ 3524 w 26860"/>
                    <a:gd name="connsiteY25" fmla="*/ 4953 h 26670"/>
                    <a:gd name="connsiteX26" fmla="*/ 2095 w 26860"/>
                    <a:gd name="connsiteY26" fmla="*/ 3810 h 26670"/>
                    <a:gd name="connsiteX27" fmla="*/ 952 w 26860"/>
                    <a:gd name="connsiteY27" fmla="*/ 2953 h 26670"/>
                    <a:gd name="connsiteX28" fmla="*/ 2953 w 26860"/>
                    <a:gd name="connsiteY28" fmla="*/ 0 h 26670"/>
                    <a:gd name="connsiteX29" fmla="*/ 4096 w 26860"/>
                    <a:gd name="connsiteY29" fmla="*/ 857 h 26670"/>
                    <a:gd name="connsiteX30" fmla="*/ 5429 w 26860"/>
                    <a:gd name="connsiteY30" fmla="*/ 1905 h 26670"/>
                    <a:gd name="connsiteX31" fmla="*/ 6762 w 26860"/>
                    <a:gd name="connsiteY31" fmla="*/ 2953 h 26670"/>
                    <a:gd name="connsiteX32" fmla="*/ 7906 w 26860"/>
                    <a:gd name="connsiteY32" fmla="*/ 3905 h 26670"/>
                    <a:gd name="connsiteX33" fmla="*/ 6096 w 26860"/>
                    <a:gd name="connsiteY33" fmla="*/ 7048 h 26670"/>
                    <a:gd name="connsiteX34" fmla="*/ 20574 w 26860"/>
                    <a:gd name="connsiteY34" fmla="*/ 4381 h 26670"/>
                    <a:gd name="connsiteX35" fmla="*/ 20574 w 26860"/>
                    <a:gd name="connsiteY35" fmla="*/ 6572 h 26670"/>
                    <a:gd name="connsiteX36" fmla="*/ 25812 w 26860"/>
                    <a:gd name="connsiteY36" fmla="*/ 6572 h 26670"/>
                    <a:gd name="connsiteX37" fmla="*/ 25812 w 26860"/>
                    <a:gd name="connsiteY37" fmla="*/ 26384 h 26670"/>
                    <a:gd name="connsiteX38" fmla="*/ 7715 w 26860"/>
                    <a:gd name="connsiteY38" fmla="*/ 26384 h 26670"/>
                    <a:gd name="connsiteX39" fmla="*/ 7715 w 26860"/>
                    <a:gd name="connsiteY39" fmla="*/ 6668 h 26670"/>
                    <a:gd name="connsiteX40" fmla="*/ 12668 w 26860"/>
                    <a:gd name="connsiteY40" fmla="*/ 6668 h 26670"/>
                    <a:gd name="connsiteX41" fmla="*/ 12668 w 26860"/>
                    <a:gd name="connsiteY41" fmla="*/ 4477 h 26670"/>
                    <a:gd name="connsiteX42" fmla="*/ 7906 w 26860"/>
                    <a:gd name="connsiteY42" fmla="*/ 4477 h 26670"/>
                    <a:gd name="connsiteX43" fmla="*/ 7906 w 26860"/>
                    <a:gd name="connsiteY43" fmla="*/ 1143 h 26670"/>
                    <a:gd name="connsiteX44" fmla="*/ 26861 w 26860"/>
                    <a:gd name="connsiteY44" fmla="*/ 1143 h 26670"/>
                    <a:gd name="connsiteX45" fmla="*/ 26861 w 26860"/>
                    <a:gd name="connsiteY45" fmla="*/ 4477 h 26670"/>
                    <a:gd name="connsiteX46" fmla="*/ 20574 w 26860"/>
                    <a:gd name="connsiteY46" fmla="*/ 4477 h 26670"/>
                    <a:gd name="connsiteX47" fmla="*/ 20384 w 26860"/>
                    <a:gd name="connsiteY47" fmla="*/ 16383 h 26670"/>
                    <a:gd name="connsiteX48" fmla="*/ 18955 w 26860"/>
                    <a:gd name="connsiteY48" fmla="*/ 16288 h 26670"/>
                    <a:gd name="connsiteX49" fmla="*/ 18097 w 26860"/>
                    <a:gd name="connsiteY49" fmla="*/ 15812 h 26670"/>
                    <a:gd name="connsiteX50" fmla="*/ 17621 w 26860"/>
                    <a:gd name="connsiteY50" fmla="*/ 14764 h 26670"/>
                    <a:gd name="connsiteX51" fmla="*/ 17431 w 26860"/>
                    <a:gd name="connsiteY51" fmla="*/ 13145 h 26670"/>
                    <a:gd name="connsiteX52" fmla="*/ 17431 w 26860"/>
                    <a:gd name="connsiteY52" fmla="*/ 10001 h 26670"/>
                    <a:gd name="connsiteX53" fmla="*/ 15811 w 26860"/>
                    <a:gd name="connsiteY53" fmla="*/ 10001 h 26670"/>
                    <a:gd name="connsiteX54" fmla="*/ 15621 w 26860"/>
                    <a:gd name="connsiteY54" fmla="*/ 12573 h 26670"/>
                    <a:gd name="connsiteX55" fmla="*/ 15050 w 26860"/>
                    <a:gd name="connsiteY55" fmla="*/ 14478 h 26670"/>
                    <a:gd name="connsiteX56" fmla="*/ 14001 w 26860"/>
                    <a:gd name="connsiteY56" fmla="*/ 15907 h 26670"/>
                    <a:gd name="connsiteX57" fmla="*/ 12382 w 26860"/>
                    <a:gd name="connsiteY57" fmla="*/ 17335 h 26670"/>
                    <a:gd name="connsiteX58" fmla="*/ 10859 w 26860"/>
                    <a:gd name="connsiteY58" fmla="*/ 15526 h 26670"/>
                    <a:gd name="connsiteX59" fmla="*/ 10859 w 26860"/>
                    <a:gd name="connsiteY59" fmla="*/ 17907 h 26670"/>
                    <a:gd name="connsiteX60" fmla="*/ 22479 w 26860"/>
                    <a:gd name="connsiteY60" fmla="*/ 17907 h 26670"/>
                    <a:gd name="connsiteX61" fmla="*/ 22479 w 26860"/>
                    <a:gd name="connsiteY61" fmla="*/ 16383 h 26670"/>
                    <a:gd name="connsiteX62" fmla="*/ 20384 w 26860"/>
                    <a:gd name="connsiteY62" fmla="*/ 16383 h 26670"/>
                    <a:gd name="connsiteX63" fmla="*/ 10953 w 26860"/>
                    <a:gd name="connsiteY63" fmla="*/ 9906 h 26670"/>
                    <a:gd name="connsiteX64" fmla="*/ 10953 w 26860"/>
                    <a:gd name="connsiteY64" fmla="*/ 14288 h 26670"/>
                    <a:gd name="connsiteX65" fmla="*/ 11716 w 26860"/>
                    <a:gd name="connsiteY65" fmla="*/ 13525 h 26670"/>
                    <a:gd name="connsiteX66" fmla="*/ 12287 w 26860"/>
                    <a:gd name="connsiteY66" fmla="*/ 12668 h 26670"/>
                    <a:gd name="connsiteX67" fmla="*/ 12573 w 26860"/>
                    <a:gd name="connsiteY67" fmla="*/ 11525 h 26670"/>
                    <a:gd name="connsiteX68" fmla="*/ 12668 w 26860"/>
                    <a:gd name="connsiteY68" fmla="*/ 9906 h 26670"/>
                    <a:gd name="connsiteX69" fmla="*/ 10953 w 26860"/>
                    <a:gd name="connsiteY69" fmla="*/ 9906 h 26670"/>
                    <a:gd name="connsiteX70" fmla="*/ 22574 w 26860"/>
                    <a:gd name="connsiteY70" fmla="*/ 23241 h 26670"/>
                    <a:gd name="connsiteX71" fmla="*/ 22574 w 26860"/>
                    <a:gd name="connsiteY71" fmla="*/ 21050 h 26670"/>
                    <a:gd name="connsiteX72" fmla="*/ 10953 w 26860"/>
                    <a:gd name="connsiteY72" fmla="*/ 21050 h 26670"/>
                    <a:gd name="connsiteX73" fmla="*/ 10953 w 26860"/>
                    <a:gd name="connsiteY73" fmla="*/ 23241 h 26670"/>
                    <a:gd name="connsiteX74" fmla="*/ 22574 w 26860"/>
                    <a:gd name="connsiteY74" fmla="*/ 23241 h 26670"/>
                    <a:gd name="connsiteX75" fmla="*/ 17431 w 26860"/>
                    <a:gd name="connsiteY75" fmla="*/ 4381 h 26670"/>
                    <a:gd name="connsiteX76" fmla="*/ 15811 w 26860"/>
                    <a:gd name="connsiteY76" fmla="*/ 4381 h 26670"/>
                    <a:gd name="connsiteX77" fmla="*/ 15811 w 26860"/>
                    <a:gd name="connsiteY77" fmla="*/ 6572 h 26670"/>
                    <a:gd name="connsiteX78" fmla="*/ 17431 w 26860"/>
                    <a:gd name="connsiteY78" fmla="*/ 6572 h 26670"/>
                    <a:gd name="connsiteX79" fmla="*/ 17431 w 26860"/>
                    <a:gd name="connsiteY79" fmla="*/ 4381 h 26670"/>
                    <a:gd name="connsiteX80" fmla="*/ 20574 w 26860"/>
                    <a:gd name="connsiteY80" fmla="*/ 9906 h 26670"/>
                    <a:gd name="connsiteX81" fmla="*/ 20574 w 26860"/>
                    <a:gd name="connsiteY81" fmla="*/ 12002 h 26670"/>
                    <a:gd name="connsiteX82" fmla="*/ 20764 w 26860"/>
                    <a:gd name="connsiteY82" fmla="*/ 12859 h 26670"/>
                    <a:gd name="connsiteX83" fmla="*/ 21431 w 26860"/>
                    <a:gd name="connsiteY83" fmla="*/ 13049 h 26670"/>
                    <a:gd name="connsiteX84" fmla="*/ 22479 w 26860"/>
                    <a:gd name="connsiteY84" fmla="*/ 13049 h 26670"/>
                    <a:gd name="connsiteX85" fmla="*/ 22479 w 26860"/>
                    <a:gd name="connsiteY85" fmla="*/ 9811 h 26670"/>
                    <a:gd name="connsiteX86" fmla="*/ 20574 w 26860"/>
                    <a:gd name="connsiteY86" fmla="*/ 9811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6860" h="26670">
                      <a:moveTo>
                        <a:pt x="2381" y="6477"/>
                      </a:moveTo>
                      <a:cubicBezTo>
                        <a:pt x="2762" y="6763"/>
                        <a:pt x="3143" y="7048"/>
                        <a:pt x="3524" y="7429"/>
                      </a:cubicBezTo>
                      <a:cubicBezTo>
                        <a:pt x="4000" y="7810"/>
                        <a:pt x="4476" y="8192"/>
                        <a:pt x="4858" y="8573"/>
                      </a:cubicBezTo>
                      <a:cubicBezTo>
                        <a:pt x="5334" y="8954"/>
                        <a:pt x="5810" y="9335"/>
                        <a:pt x="6191" y="9716"/>
                      </a:cubicBezTo>
                      <a:cubicBezTo>
                        <a:pt x="6668" y="10097"/>
                        <a:pt x="7048" y="10477"/>
                        <a:pt x="7334" y="10763"/>
                      </a:cubicBezTo>
                      <a:lnTo>
                        <a:pt x="5334" y="14002"/>
                      </a:lnTo>
                      <a:cubicBezTo>
                        <a:pt x="4953" y="13621"/>
                        <a:pt x="4476" y="13240"/>
                        <a:pt x="4000" y="12859"/>
                      </a:cubicBezTo>
                      <a:cubicBezTo>
                        <a:pt x="3524" y="12478"/>
                        <a:pt x="3048" y="12002"/>
                        <a:pt x="2572" y="11621"/>
                      </a:cubicBezTo>
                      <a:cubicBezTo>
                        <a:pt x="2095" y="11240"/>
                        <a:pt x="1619" y="10763"/>
                        <a:pt x="1143" y="10382"/>
                      </a:cubicBezTo>
                      <a:cubicBezTo>
                        <a:pt x="667" y="10001"/>
                        <a:pt x="285" y="9716"/>
                        <a:pt x="0" y="9430"/>
                      </a:cubicBezTo>
                      <a:lnTo>
                        <a:pt x="2381" y="6477"/>
                      </a:lnTo>
                      <a:close/>
                      <a:moveTo>
                        <a:pt x="5525" y="15621"/>
                      </a:moveTo>
                      <a:lnTo>
                        <a:pt x="7239" y="16097"/>
                      </a:lnTo>
                      <a:cubicBezTo>
                        <a:pt x="7048" y="16764"/>
                        <a:pt x="6858" y="17526"/>
                        <a:pt x="6668" y="18479"/>
                      </a:cubicBezTo>
                      <a:cubicBezTo>
                        <a:pt x="6477" y="19336"/>
                        <a:pt x="6191" y="20288"/>
                        <a:pt x="5905" y="21241"/>
                      </a:cubicBezTo>
                      <a:cubicBezTo>
                        <a:pt x="5619" y="22193"/>
                        <a:pt x="5334" y="23146"/>
                        <a:pt x="5048" y="24098"/>
                      </a:cubicBezTo>
                      <a:cubicBezTo>
                        <a:pt x="4763" y="25051"/>
                        <a:pt x="4476" y="25908"/>
                        <a:pt x="4191" y="26670"/>
                      </a:cubicBezTo>
                      <a:lnTo>
                        <a:pt x="667" y="25718"/>
                      </a:lnTo>
                      <a:cubicBezTo>
                        <a:pt x="952" y="24956"/>
                        <a:pt x="1238" y="24098"/>
                        <a:pt x="1619" y="23146"/>
                      </a:cubicBezTo>
                      <a:cubicBezTo>
                        <a:pt x="1905" y="22193"/>
                        <a:pt x="2286" y="21241"/>
                        <a:pt x="2572" y="20288"/>
                      </a:cubicBezTo>
                      <a:cubicBezTo>
                        <a:pt x="2857" y="19336"/>
                        <a:pt x="3143" y="18383"/>
                        <a:pt x="3334" y="17526"/>
                      </a:cubicBezTo>
                      <a:cubicBezTo>
                        <a:pt x="3620" y="16669"/>
                        <a:pt x="3810" y="15907"/>
                        <a:pt x="3905" y="15240"/>
                      </a:cubicBezTo>
                      <a:lnTo>
                        <a:pt x="5525" y="15621"/>
                      </a:lnTo>
                      <a:close/>
                      <a:moveTo>
                        <a:pt x="6096" y="7048"/>
                      </a:moveTo>
                      <a:cubicBezTo>
                        <a:pt x="5810" y="6763"/>
                        <a:pt x="5429" y="6477"/>
                        <a:pt x="4953" y="6096"/>
                      </a:cubicBezTo>
                      <a:cubicBezTo>
                        <a:pt x="4476" y="5715"/>
                        <a:pt x="4000" y="5334"/>
                        <a:pt x="3524" y="4953"/>
                      </a:cubicBezTo>
                      <a:cubicBezTo>
                        <a:pt x="3048" y="4572"/>
                        <a:pt x="2572" y="4191"/>
                        <a:pt x="2095" y="3810"/>
                      </a:cubicBezTo>
                      <a:cubicBezTo>
                        <a:pt x="1619" y="3429"/>
                        <a:pt x="1238" y="3143"/>
                        <a:pt x="952" y="2953"/>
                      </a:cubicBezTo>
                      <a:lnTo>
                        <a:pt x="2953" y="0"/>
                      </a:lnTo>
                      <a:cubicBezTo>
                        <a:pt x="3238" y="191"/>
                        <a:pt x="3620" y="476"/>
                        <a:pt x="4096" y="857"/>
                      </a:cubicBezTo>
                      <a:cubicBezTo>
                        <a:pt x="4572" y="1143"/>
                        <a:pt x="4953" y="1524"/>
                        <a:pt x="5429" y="1905"/>
                      </a:cubicBezTo>
                      <a:cubicBezTo>
                        <a:pt x="5905" y="2286"/>
                        <a:pt x="6286" y="2667"/>
                        <a:pt x="6762" y="2953"/>
                      </a:cubicBezTo>
                      <a:cubicBezTo>
                        <a:pt x="7239" y="3334"/>
                        <a:pt x="7620" y="3620"/>
                        <a:pt x="7906" y="3905"/>
                      </a:cubicBezTo>
                      <a:lnTo>
                        <a:pt x="6096" y="7048"/>
                      </a:lnTo>
                      <a:close/>
                      <a:moveTo>
                        <a:pt x="20574" y="4381"/>
                      </a:moveTo>
                      <a:lnTo>
                        <a:pt x="20574" y="6572"/>
                      </a:lnTo>
                      <a:lnTo>
                        <a:pt x="25812" y="6572"/>
                      </a:lnTo>
                      <a:lnTo>
                        <a:pt x="25812" y="26384"/>
                      </a:lnTo>
                      <a:lnTo>
                        <a:pt x="7715" y="26384"/>
                      </a:lnTo>
                      <a:lnTo>
                        <a:pt x="7715" y="6668"/>
                      </a:lnTo>
                      <a:lnTo>
                        <a:pt x="12668" y="6668"/>
                      </a:lnTo>
                      <a:lnTo>
                        <a:pt x="12668" y="4477"/>
                      </a:lnTo>
                      <a:lnTo>
                        <a:pt x="7906" y="4477"/>
                      </a:lnTo>
                      <a:lnTo>
                        <a:pt x="7906" y="1143"/>
                      </a:lnTo>
                      <a:lnTo>
                        <a:pt x="26861" y="1143"/>
                      </a:lnTo>
                      <a:lnTo>
                        <a:pt x="26861" y="4477"/>
                      </a:lnTo>
                      <a:lnTo>
                        <a:pt x="20574" y="4477"/>
                      </a:lnTo>
                      <a:close/>
                      <a:moveTo>
                        <a:pt x="20384" y="16383"/>
                      </a:moveTo>
                      <a:cubicBezTo>
                        <a:pt x="19812" y="16383"/>
                        <a:pt x="19335" y="16383"/>
                        <a:pt x="18955" y="16288"/>
                      </a:cubicBezTo>
                      <a:cubicBezTo>
                        <a:pt x="18574" y="16193"/>
                        <a:pt x="18288" y="16002"/>
                        <a:pt x="18097" y="15812"/>
                      </a:cubicBezTo>
                      <a:cubicBezTo>
                        <a:pt x="17907" y="15621"/>
                        <a:pt x="17716" y="15240"/>
                        <a:pt x="17621" y="14764"/>
                      </a:cubicBezTo>
                      <a:cubicBezTo>
                        <a:pt x="17526" y="14288"/>
                        <a:pt x="17431" y="13811"/>
                        <a:pt x="17431" y="13145"/>
                      </a:cubicBezTo>
                      <a:lnTo>
                        <a:pt x="17431" y="10001"/>
                      </a:lnTo>
                      <a:lnTo>
                        <a:pt x="15811" y="10001"/>
                      </a:lnTo>
                      <a:cubicBezTo>
                        <a:pt x="15811" y="11049"/>
                        <a:pt x="15716" y="11906"/>
                        <a:pt x="15621" y="12573"/>
                      </a:cubicBezTo>
                      <a:cubicBezTo>
                        <a:pt x="15526" y="13240"/>
                        <a:pt x="15335" y="13906"/>
                        <a:pt x="15050" y="14478"/>
                      </a:cubicBezTo>
                      <a:cubicBezTo>
                        <a:pt x="14764" y="15050"/>
                        <a:pt x="14478" y="15526"/>
                        <a:pt x="14001" y="15907"/>
                      </a:cubicBezTo>
                      <a:cubicBezTo>
                        <a:pt x="13621" y="16383"/>
                        <a:pt x="13049" y="16859"/>
                        <a:pt x="12382" y="17335"/>
                      </a:cubicBezTo>
                      <a:lnTo>
                        <a:pt x="10859" y="15526"/>
                      </a:lnTo>
                      <a:lnTo>
                        <a:pt x="10859" y="17907"/>
                      </a:lnTo>
                      <a:lnTo>
                        <a:pt x="22479" y="17907"/>
                      </a:lnTo>
                      <a:lnTo>
                        <a:pt x="22479" y="16383"/>
                      </a:lnTo>
                      <a:lnTo>
                        <a:pt x="20384" y="16383"/>
                      </a:lnTo>
                      <a:close/>
                      <a:moveTo>
                        <a:pt x="10953" y="9906"/>
                      </a:moveTo>
                      <a:lnTo>
                        <a:pt x="10953" y="14288"/>
                      </a:lnTo>
                      <a:cubicBezTo>
                        <a:pt x="11239" y="14002"/>
                        <a:pt x="11525" y="13716"/>
                        <a:pt x="11716" y="13525"/>
                      </a:cubicBezTo>
                      <a:cubicBezTo>
                        <a:pt x="11906" y="13240"/>
                        <a:pt x="12097" y="12954"/>
                        <a:pt x="12287" y="12668"/>
                      </a:cubicBezTo>
                      <a:cubicBezTo>
                        <a:pt x="12478" y="12383"/>
                        <a:pt x="12573" y="12002"/>
                        <a:pt x="12573" y="11525"/>
                      </a:cubicBezTo>
                      <a:cubicBezTo>
                        <a:pt x="12668" y="11144"/>
                        <a:pt x="12668" y="10573"/>
                        <a:pt x="12668" y="9906"/>
                      </a:cubicBezTo>
                      <a:lnTo>
                        <a:pt x="10953" y="9906"/>
                      </a:lnTo>
                      <a:close/>
                      <a:moveTo>
                        <a:pt x="22574" y="23241"/>
                      </a:moveTo>
                      <a:lnTo>
                        <a:pt x="22574" y="21050"/>
                      </a:lnTo>
                      <a:lnTo>
                        <a:pt x="10953" y="21050"/>
                      </a:lnTo>
                      <a:lnTo>
                        <a:pt x="10953" y="23241"/>
                      </a:lnTo>
                      <a:lnTo>
                        <a:pt x="22574" y="23241"/>
                      </a:lnTo>
                      <a:close/>
                      <a:moveTo>
                        <a:pt x="17431" y="4381"/>
                      </a:moveTo>
                      <a:lnTo>
                        <a:pt x="15811" y="4381"/>
                      </a:lnTo>
                      <a:lnTo>
                        <a:pt x="15811" y="6572"/>
                      </a:lnTo>
                      <a:lnTo>
                        <a:pt x="17431" y="6572"/>
                      </a:lnTo>
                      <a:lnTo>
                        <a:pt x="17431" y="4381"/>
                      </a:lnTo>
                      <a:close/>
                      <a:moveTo>
                        <a:pt x="20574" y="9906"/>
                      </a:moveTo>
                      <a:lnTo>
                        <a:pt x="20574" y="12002"/>
                      </a:lnTo>
                      <a:cubicBezTo>
                        <a:pt x="20574" y="12478"/>
                        <a:pt x="20669" y="12764"/>
                        <a:pt x="20764" y="12859"/>
                      </a:cubicBezTo>
                      <a:cubicBezTo>
                        <a:pt x="20860" y="13049"/>
                        <a:pt x="21145" y="13049"/>
                        <a:pt x="21431" y="13049"/>
                      </a:cubicBezTo>
                      <a:lnTo>
                        <a:pt x="22479" y="13049"/>
                      </a:lnTo>
                      <a:lnTo>
                        <a:pt x="22479" y="9811"/>
                      </a:lnTo>
                      <a:lnTo>
                        <a:pt x="20574" y="9811"/>
                      </a:lnTo>
                      <a:close/>
                    </a:path>
                  </a:pathLst>
                </a:custGeom>
                <a:solidFill>
                  <a:srgbClr val="1787C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40" name="任意多边形: 形状 639"/>
                <p:cNvSpPr/>
                <p:nvPr/>
              </p:nvSpPr>
              <p:spPr>
                <a:xfrm>
                  <a:off x="11322367" y="3101149"/>
                  <a:ext cx="26289" cy="27336"/>
                </a:xfrm>
                <a:custGeom>
                  <a:avLst/>
                  <a:gdLst>
                    <a:gd name="connsiteX0" fmla="*/ 7620 w 26289"/>
                    <a:gd name="connsiteY0" fmla="*/ 21241 h 27336"/>
                    <a:gd name="connsiteX1" fmla="*/ 8667 w 26289"/>
                    <a:gd name="connsiteY1" fmla="*/ 20479 h 27336"/>
                    <a:gd name="connsiteX2" fmla="*/ 9620 w 26289"/>
                    <a:gd name="connsiteY2" fmla="*/ 19717 h 27336"/>
                    <a:gd name="connsiteX3" fmla="*/ 10573 w 26289"/>
                    <a:gd name="connsiteY3" fmla="*/ 23527 h 27336"/>
                    <a:gd name="connsiteX4" fmla="*/ 9906 w 26289"/>
                    <a:gd name="connsiteY4" fmla="*/ 24003 h 27336"/>
                    <a:gd name="connsiteX5" fmla="*/ 8954 w 26289"/>
                    <a:gd name="connsiteY5" fmla="*/ 24670 h 27336"/>
                    <a:gd name="connsiteX6" fmla="*/ 7906 w 26289"/>
                    <a:gd name="connsiteY6" fmla="*/ 25432 h 27336"/>
                    <a:gd name="connsiteX7" fmla="*/ 6953 w 26289"/>
                    <a:gd name="connsiteY7" fmla="*/ 26194 h 27336"/>
                    <a:gd name="connsiteX8" fmla="*/ 6191 w 26289"/>
                    <a:gd name="connsiteY8" fmla="*/ 26765 h 27336"/>
                    <a:gd name="connsiteX9" fmla="*/ 5525 w 26289"/>
                    <a:gd name="connsiteY9" fmla="*/ 27242 h 27336"/>
                    <a:gd name="connsiteX10" fmla="*/ 3620 w 26289"/>
                    <a:gd name="connsiteY10" fmla="*/ 24289 h 27336"/>
                    <a:gd name="connsiteX11" fmla="*/ 4286 w 26289"/>
                    <a:gd name="connsiteY11" fmla="*/ 23527 h 27336"/>
                    <a:gd name="connsiteX12" fmla="*/ 4381 w 26289"/>
                    <a:gd name="connsiteY12" fmla="*/ 22574 h 27336"/>
                    <a:gd name="connsiteX13" fmla="*/ 4381 w 26289"/>
                    <a:gd name="connsiteY13" fmla="*/ 18002 h 27336"/>
                    <a:gd name="connsiteX14" fmla="*/ 1905 w 26289"/>
                    <a:gd name="connsiteY14" fmla="*/ 18002 h 27336"/>
                    <a:gd name="connsiteX15" fmla="*/ 1905 w 26289"/>
                    <a:gd name="connsiteY15" fmla="*/ 14573 h 27336"/>
                    <a:gd name="connsiteX16" fmla="*/ 4381 w 26289"/>
                    <a:gd name="connsiteY16" fmla="*/ 14573 h 27336"/>
                    <a:gd name="connsiteX17" fmla="*/ 4381 w 26289"/>
                    <a:gd name="connsiteY17" fmla="*/ 12287 h 27336"/>
                    <a:gd name="connsiteX18" fmla="*/ 2857 w 26289"/>
                    <a:gd name="connsiteY18" fmla="*/ 12287 h 27336"/>
                    <a:gd name="connsiteX19" fmla="*/ 2857 w 26289"/>
                    <a:gd name="connsiteY19" fmla="*/ 9715 h 27336"/>
                    <a:gd name="connsiteX20" fmla="*/ 2381 w 26289"/>
                    <a:gd name="connsiteY20" fmla="*/ 10382 h 27336"/>
                    <a:gd name="connsiteX21" fmla="*/ 0 w 26289"/>
                    <a:gd name="connsiteY21" fmla="*/ 7525 h 27336"/>
                    <a:gd name="connsiteX22" fmla="*/ 1524 w 26289"/>
                    <a:gd name="connsiteY22" fmla="*/ 5715 h 27336"/>
                    <a:gd name="connsiteX23" fmla="*/ 2762 w 26289"/>
                    <a:gd name="connsiteY23" fmla="*/ 3905 h 27336"/>
                    <a:gd name="connsiteX24" fmla="*/ 3715 w 26289"/>
                    <a:gd name="connsiteY24" fmla="*/ 2000 h 27336"/>
                    <a:gd name="connsiteX25" fmla="*/ 4476 w 26289"/>
                    <a:gd name="connsiteY25" fmla="*/ 0 h 27336"/>
                    <a:gd name="connsiteX26" fmla="*/ 7525 w 26289"/>
                    <a:gd name="connsiteY26" fmla="*/ 1048 h 27336"/>
                    <a:gd name="connsiteX27" fmla="*/ 6668 w 26289"/>
                    <a:gd name="connsiteY27" fmla="*/ 3429 h 27336"/>
                    <a:gd name="connsiteX28" fmla="*/ 10382 w 26289"/>
                    <a:gd name="connsiteY28" fmla="*/ 3429 h 27336"/>
                    <a:gd name="connsiteX29" fmla="*/ 10382 w 26289"/>
                    <a:gd name="connsiteY29" fmla="*/ 6858 h 27336"/>
                    <a:gd name="connsiteX30" fmla="*/ 4953 w 26289"/>
                    <a:gd name="connsiteY30" fmla="*/ 6858 h 27336"/>
                    <a:gd name="connsiteX31" fmla="*/ 4381 w 26289"/>
                    <a:gd name="connsiteY31" fmla="*/ 7810 h 27336"/>
                    <a:gd name="connsiteX32" fmla="*/ 3715 w 26289"/>
                    <a:gd name="connsiteY32" fmla="*/ 8763 h 27336"/>
                    <a:gd name="connsiteX33" fmla="*/ 10096 w 26289"/>
                    <a:gd name="connsiteY33" fmla="*/ 8763 h 27336"/>
                    <a:gd name="connsiteX34" fmla="*/ 10096 w 26289"/>
                    <a:gd name="connsiteY34" fmla="*/ 12192 h 27336"/>
                    <a:gd name="connsiteX35" fmla="*/ 7620 w 26289"/>
                    <a:gd name="connsiteY35" fmla="*/ 12192 h 27336"/>
                    <a:gd name="connsiteX36" fmla="*/ 7620 w 26289"/>
                    <a:gd name="connsiteY36" fmla="*/ 14478 h 27336"/>
                    <a:gd name="connsiteX37" fmla="*/ 10382 w 26289"/>
                    <a:gd name="connsiteY37" fmla="*/ 14478 h 27336"/>
                    <a:gd name="connsiteX38" fmla="*/ 10382 w 26289"/>
                    <a:gd name="connsiteY38" fmla="*/ 17907 h 27336"/>
                    <a:gd name="connsiteX39" fmla="*/ 7620 w 26289"/>
                    <a:gd name="connsiteY39" fmla="*/ 17907 h 27336"/>
                    <a:gd name="connsiteX40" fmla="*/ 7620 w 26289"/>
                    <a:gd name="connsiteY40" fmla="*/ 21241 h 27336"/>
                    <a:gd name="connsiteX41" fmla="*/ 26289 w 26289"/>
                    <a:gd name="connsiteY41" fmla="*/ 1429 h 27336"/>
                    <a:gd name="connsiteX42" fmla="*/ 26289 w 26289"/>
                    <a:gd name="connsiteY42" fmla="*/ 23622 h 27336"/>
                    <a:gd name="connsiteX43" fmla="*/ 26098 w 26289"/>
                    <a:gd name="connsiteY43" fmla="*/ 25241 h 27336"/>
                    <a:gd name="connsiteX44" fmla="*/ 25432 w 26289"/>
                    <a:gd name="connsiteY44" fmla="*/ 26289 h 27336"/>
                    <a:gd name="connsiteX45" fmla="*/ 24289 w 26289"/>
                    <a:gd name="connsiteY45" fmla="*/ 26860 h 27336"/>
                    <a:gd name="connsiteX46" fmla="*/ 22574 w 26289"/>
                    <a:gd name="connsiteY46" fmla="*/ 27146 h 27336"/>
                    <a:gd name="connsiteX47" fmla="*/ 21145 w 26289"/>
                    <a:gd name="connsiteY47" fmla="*/ 27337 h 27336"/>
                    <a:gd name="connsiteX48" fmla="*/ 20193 w 26289"/>
                    <a:gd name="connsiteY48" fmla="*/ 24003 h 27336"/>
                    <a:gd name="connsiteX49" fmla="*/ 21431 w 26289"/>
                    <a:gd name="connsiteY49" fmla="*/ 23908 h 27336"/>
                    <a:gd name="connsiteX50" fmla="*/ 22670 w 26289"/>
                    <a:gd name="connsiteY50" fmla="*/ 23527 h 27336"/>
                    <a:gd name="connsiteX51" fmla="*/ 23050 w 26289"/>
                    <a:gd name="connsiteY51" fmla="*/ 22479 h 27336"/>
                    <a:gd name="connsiteX52" fmla="*/ 23050 w 26289"/>
                    <a:gd name="connsiteY52" fmla="*/ 20860 h 27336"/>
                    <a:gd name="connsiteX53" fmla="*/ 21050 w 26289"/>
                    <a:gd name="connsiteY53" fmla="*/ 22479 h 27336"/>
                    <a:gd name="connsiteX54" fmla="*/ 20098 w 26289"/>
                    <a:gd name="connsiteY54" fmla="*/ 20288 h 27336"/>
                    <a:gd name="connsiteX55" fmla="*/ 18955 w 26289"/>
                    <a:gd name="connsiteY55" fmla="*/ 17812 h 27336"/>
                    <a:gd name="connsiteX56" fmla="*/ 17526 w 26289"/>
                    <a:gd name="connsiteY56" fmla="*/ 20288 h 27336"/>
                    <a:gd name="connsiteX57" fmla="*/ 16097 w 26289"/>
                    <a:gd name="connsiteY57" fmla="*/ 22574 h 27336"/>
                    <a:gd name="connsiteX58" fmla="*/ 14383 w 26289"/>
                    <a:gd name="connsiteY58" fmla="*/ 21146 h 27336"/>
                    <a:gd name="connsiteX59" fmla="*/ 14383 w 26289"/>
                    <a:gd name="connsiteY59" fmla="*/ 27146 h 27336"/>
                    <a:gd name="connsiteX60" fmla="*/ 11239 w 26289"/>
                    <a:gd name="connsiteY60" fmla="*/ 27146 h 27336"/>
                    <a:gd name="connsiteX61" fmla="*/ 11239 w 26289"/>
                    <a:gd name="connsiteY61" fmla="*/ 1333 h 27336"/>
                    <a:gd name="connsiteX62" fmla="*/ 26289 w 26289"/>
                    <a:gd name="connsiteY62" fmla="*/ 1333 h 27336"/>
                    <a:gd name="connsiteX63" fmla="*/ 14383 w 26289"/>
                    <a:gd name="connsiteY63" fmla="*/ 4858 h 27336"/>
                    <a:gd name="connsiteX64" fmla="*/ 14383 w 26289"/>
                    <a:gd name="connsiteY64" fmla="*/ 7239 h 27336"/>
                    <a:gd name="connsiteX65" fmla="*/ 16193 w 26289"/>
                    <a:gd name="connsiteY65" fmla="*/ 6001 h 27336"/>
                    <a:gd name="connsiteX66" fmla="*/ 17336 w 26289"/>
                    <a:gd name="connsiteY66" fmla="*/ 8192 h 27336"/>
                    <a:gd name="connsiteX67" fmla="*/ 18764 w 26289"/>
                    <a:gd name="connsiteY67" fmla="*/ 10954 h 27336"/>
                    <a:gd name="connsiteX68" fmla="*/ 20669 w 26289"/>
                    <a:gd name="connsiteY68" fmla="*/ 6096 h 27336"/>
                    <a:gd name="connsiteX69" fmla="*/ 23050 w 26289"/>
                    <a:gd name="connsiteY69" fmla="*/ 7144 h 27336"/>
                    <a:gd name="connsiteX70" fmla="*/ 23050 w 26289"/>
                    <a:gd name="connsiteY70" fmla="*/ 4953 h 27336"/>
                    <a:gd name="connsiteX71" fmla="*/ 14383 w 26289"/>
                    <a:gd name="connsiteY71" fmla="*/ 4953 h 27336"/>
                    <a:gd name="connsiteX72" fmla="*/ 14383 w 26289"/>
                    <a:gd name="connsiteY72" fmla="*/ 19145 h 27336"/>
                    <a:gd name="connsiteX73" fmla="*/ 17145 w 26289"/>
                    <a:gd name="connsiteY73" fmla="*/ 14288 h 27336"/>
                    <a:gd name="connsiteX74" fmla="*/ 15716 w 26289"/>
                    <a:gd name="connsiteY74" fmla="*/ 11430 h 27336"/>
                    <a:gd name="connsiteX75" fmla="*/ 14383 w 26289"/>
                    <a:gd name="connsiteY75" fmla="*/ 8953 h 27336"/>
                    <a:gd name="connsiteX76" fmla="*/ 14383 w 26289"/>
                    <a:gd name="connsiteY76" fmla="*/ 19145 h 27336"/>
                    <a:gd name="connsiteX77" fmla="*/ 20574 w 26289"/>
                    <a:gd name="connsiteY77" fmla="*/ 14288 h 27336"/>
                    <a:gd name="connsiteX78" fmla="*/ 21812 w 26289"/>
                    <a:gd name="connsiteY78" fmla="*/ 16859 h 27336"/>
                    <a:gd name="connsiteX79" fmla="*/ 22955 w 26289"/>
                    <a:gd name="connsiteY79" fmla="*/ 19240 h 27336"/>
                    <a:gd name="connsiteX80" fmla="*/ 22955 w 26289"/>
                    <a:gd name="connsiteY80" fmla="*/ 8287 h 27336"/>
                    <a:gd name="connsiteX81" fmla="*/ 21812 w 26289"/>
                    <a:gd name="connsiteY81" fmla="*/ 11335 h 27336"/>
                    <a:gd name="connsiteX82" fmla="*/ 20574 w 26289"/>
                    <a:gd name="connsiteY82" fmla="*/ 14288 h 27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26289" h="27336">
                      <a:moveTo>
                        <a:pt x="7620" y="21241"/>
                      </a:moveTo>
                      <a:cubicBezTo>
                        <a:pt x="7906" y="21050"/>
                        <a:pt x="8287" y="20765"/>
                        <a:pt x="8667" y="20479"/>
                      </a:cubicBezTo>
                      <a:cubicBezTo>
                        <a:pt x="9049" y="20193"/>
                        <a:pt x="9334" y="19907"/>
                        <a:pt x="9620" y="19717"/>
                      </a:cubicBezTo>
                      <a:lnTo>
                        <a:pt x="10573" y="23527"/>
                      </a:lnTo>
                      <a:cubicBezTo>
                        <a:pt x="10382" y="23622"/>
                        <a:pt x="10192" y="23813"/>
                        <a:pt x="9906" y="24003"/>
                      </a:cubicBezTo>
                      <a:cubicBezTo>
                        <a:pt x="9620" y="24194"/>
                        <a:pt x="9334" y="24384"/>
                        <a:pt x="8954" y="24670"/>
                      </a:cubicBezTo>
                      <a:cubicBezTo>
                        <a:pt x="8572" y="24955"/>
                        <a:pt x="8287" y="25146"/>
                        <a:pt x="7906" y="25432"/>
                      </a:cubicBezTo>
                      <a:cubicBezTo>
                        <a:pt x="7525" y="25717"/>
                        <a:pt x="7239" y="25908"/>
                        <a:pt x="6953" y="26194"/>
                      </a:cubicBezTo>
                      <a:cubicBezTo>
                        <a:pt x="6668" y="26384"/>
                        <a:pt x="6477" y="26575"/>
                        <a:pt x="6191" y="26765"/>
                      </a:cubicBezTo>
                      <a:cubicBezTo>
                        <a:pt x="5905" y="26956"/>
                        <a:pt x="5715" y="27146"/>
                        <a:pt x="5525" y="27242"/>
                      </a:cubicBezTo>
                      <a:lnTo>
                        <a:pt x="3620" y="24289"/>
                      </a:lnTo>
                      <a:cubicBezTo>
                        <a:pt x="4000" y="24003"/>
                        <a:pt x="4191" y="23813"/>
                        <a:pt x="4286" y="23527"/>
                      </a:cubicBezTo>
                      <a:cubicBezTo>
                        <a:pt x="4381" y="23241"/>
                        <a:pt x="4381" y="22955"/>
                        <a:pt x="4381" y="22574"/>
                      </a:cubicBezTo>
                      <a:lnTo>
                        <a:pt x="4381" y="18002"/>
                      </a:lnTo>
                      <a:lnTo>
                        <a:pt x="1905" y="18002"/>
                      </a:lnTo>
                      <a:lnTo>
                        <a:pt x="1905" y="14573"/>
                      </a:lnTo>
                      <a:lnTo>
                        <a:pt x="4381" y="14573"/>
                      </a:lnTo>
                      <a:lnTo>
                        <a:pt x="4381" y="12287"/>
                      </a:lnTo>
                      <a:lnTo>
                        <a:pt x="2857" y="12287"/>
                      </a:lnTo>
                      <a:lnTo>
                        <a:pt x="2857" y="9715"/>
                      </a:lnTo>
                      <a:lnTo>
                        <a:pt x="2381" y="10382"/>
                      </a:lnTo>
                      <a:lnTo>
                        <a:pt x="0" y="7525"/>
                      </a:lnTo>
                      <a:cubicBezTo>
                        <a:pt x="571" y="6858"/>
                        <a:pt x="1048" y="6286"/>
                        <a:pt x="1524" y="5715"/>
                      </a:cubicBezTo>
                      <a:cubicBezTo>
                        <a:pt x="2000" y="5144"/>
                        <a:pt x="2381" y="4477"/>
                        <a:pt x="2762" y="3905"/>
                      </a:cubicBezTo>
                      <a:cubicBezTo>
                        <a:pt x="3143" y="3334"/>
                        <a:pt x="3429" y="2667"/>
                        <a:pt x="3715" y="2000"/>
                      </a:cubicBezTo>
                      <a:cubicBezTo>
                        <a:pt x="4000" y="1333"/>
                        <a:pt x="4286" y="667"/>
                        <a:pt x="4476" y="0"/>
                      </a:cubicBezTo>
                      <a:lnTo>
                        <a:pt x="7525" y="1048"/>
                      </a:lnTo>
                      <a:cubicBezTo>
                        <a:pt x="7239" y="1905"/>
                        <a:pt x="6953" y="2667"/>
                        <a:pt x="6668" y="3429"/>
                      </a:cubicBezTo>
                      <a:lnTo>
                        <a:pt x="10382" y="3429"/>
                      </a:lnTo>
                      <a:lnTo>
                        <a:pt x="10382" y="6858"/>
                      </a:lnTo>
                      <a:lnTo>
                        <a:pt x="4953" y="6858"/>
                      </a:lnTo>
                      <a:cubicBezTo>
                        <a:pt x="4763" y="7144"/>
                        <a:pt x="4572" y="7525"/>
                        <a:pt x="4381" y="7810"/>
                      </a:cubicBezTo>
                      <a:cubicBezTo>
                        <a:pt x="4191" y="8096"/>
                        <a:pt x="3905" y="8477"/>
                        <a:pt x="3715" y="8763"/>
                      </a:cubicBezTo>
                      <a:lnTo>
                        <a:pt x="10096" y="8763"/>
                      </a:lnTo>
                      <a:lnTo>
                        <a:pt x="10096" y="12192"/>
                      </a:lnTo>
                      <a:lnTo>
                        <a:pt x="7620" y="12192"/>
                      </a:lnTo>
                      <a:lnTo>
                        <a:pt x="7620" y="14478"/>
                      </a:lnTo>
                      <a:lnTo>
                        <a:pt x="10382" y="14478"/>
                      </a:lnTo>
                      <a:lnTo>
                        <a:pt x="10382" y="17907"/>
                      </a:lnTo>
                      <a:lnTo>
                        <a:pt x="7620" y="17907"/>
                      </a:lnTo>
                      <a:lnTo>
                        <a:pt x="7620" y="21241"/>
                      </a:lnTo>
                      <a:close/>
                      <a:moveTo>
                        <a:pt x="26289" y="1429"/>
                      </a:moveTo>
                      <a:lnTo>
                        <a:pt x="26289" y="23622"/>
                      </a:lnTo>
                      <a:cubicBezTo>
                        <a:pt x="26289" y="24289"/>
                        <a:pt x="26194" y="24860"/>
                        <a:pt x="26098" y="25241"/>
                      </a:cubicBezTo>
                      <a:cubicBezTo>
                        <a:pt x="26003" y="25622"/>
                        <a:pt x="25718" y="26003"/>
                        <a:pt x="25432" y="26289"/>
                      </a:cubicBezTo>
                      <a:cubicBezTo>
                        <a:pt x="25146" y="26575"/>
                        <a:pt x="24765" y="26765"/>
                        <a:pt x="24289" y="26860"/>
                      </a:cubicBezTo>
                      <a:cubicBezTo>
                        <a:pt x="23813" y="26956"/>
                        <a:pt x="23241" y="27051"/>
                        <a:pt x="22574" y="27146"/>
                      </a:cubicBezTo>
                      <a:lnTo>
                        <a:pt x="21145" y="27337"/>
                      </a:lnTo>
                      <a:lnTo>
                        <a:pt x="20193" y="24003"/>
                      </a:lnTo>
                      <a:lnTo>
                        <a:pt x="21431" y="23908"/>
                      </a:lnTo>
                      <a:cubicBezTo>
                        <a:pt x="22003" y="23813"/>
                        <a:pt x="22479" y="23717"/>
                        <a:pt x="22670" y="23527"/>
                      </a:cubicBezTo>
                      <a:cubicBezTo>
                        <a:pt x="22860" y="23336"/>
                        <a:pt x="23050" y="23050"/>
                        <a:pt x="23050" y="22479"/>
                      </a:cubicBezTo>
                      <a:lnTo>
                        <a:pt x="23050" y="20860"/>
                      </a:lnTo>
                      <a:lnTo>
                        <a:pt x="21050" y="22479"/>
                      </a:lnTo>
                      <a:cubicBezTo>
                        <a:pt x="20764" y="21812"/>
                        <a:pt x="20478" y="21050"/>
                        <a:pt x="20098" y="20288"/>
                      </a:cubicBezTo>
                      <a:cubicBezTo>
                        <a:pt x="19717" y="19526"/>
                        <a:pt x="19335" y="18669"/>
                        <a:pt x="18955" y="17812"/>
                      </a:cubicBezTo>
                      <a:cubicBezTo>
                        <a:pt x="18479" y="18669"/>
                        <a:pt x="18002" y="19431"/>
                        <a:pt x="17526" y="20288"/>
                      </a:cubicBezTo>
                      <a:cubicBezTo>
                        <a:pt x="17050" y="21050"/>
                        <a:pt x="16573" y="21812"/>
                        <a:pt x="16097" y="22574"/>
                      </a:cubicBezTo>
                      <a:lnTo>
                        <a:pt x="14383" y="21146"/>
                      </a:lnTo>
                      <a:lnTo>
                        <a:pt x="14383" y="27146"/>
                      </a:lnTo>
                      <a:lnTo>
                        <a:pt x="11239" y="27146"/>
                      </a:lnTo>
                      <a:lnTo>
                        <a:pt x="11239" y="1333"/>
                      </a:lnTo>
                      <a:lnTo>
                        <a:pt x="26289" y="1333"/>
                      </a:lnTo>
                      <a:close/>
                      <a:moveTo>
                        <a:pt x="14383" y="4858"/>
                      </a:moveTo>
                      <a:lnTo>
                        <a:pt x="14383" y="7239"/>
                      </a:lnTo>
                      <a:lnTo>
                        <a:pt x="16193" y="6001"/>
                      </a:lnTo>
                      <a:cubicBezTo>
                        <a:pt x="16573" y="6572"/>
                        <a:pt x="16954" y="7334"/>
                        <a:pt x="17336" y="8192"/>
                      </a:cubicBezTo>
                      <a:cubicBezTo>
                        <a:pt x="17812" y="9049"/>
                        <a:pt x="18288" y="10001"/>
                        <a:pt x="18764" y="10954"/>
                      </a:cubicBezTo>
                      <a:cubicBezTo>
                        <a:pt x="19431" y="9334"/>
                        <a:pt x="20098" y="7715"/>
                        <a:pt x="20669" y="6096"/>
                      </a:cubicBezTo>
                      <a:lnTo>
                        <a:pt x="23050" y="7144"/>
                      </a:lnTo>
                      <a:lnTo>
                        <a:pt x="23050" y="4953"/>
                      </a:lnTo>
                      <a:lnTo>
                        <a:pt x="14383" y="4953"/>
                      </a:lnTo>
                      <a:close/>
                      <a:moveTo>
                        <a:pt x="14383" y="19145"/>
                      </a:moveTo>
                      <a:cubicBezTo>
                        <a:pt x="15335" y="17621"/>
                        <a:pt x="16287" y="16002"/>
                        <a:pt x="17145" y="14288"/>
                      </a:cubicBezTo>
                      <a:cubicBezTo>
                        <a:pt x="16669" y="13335"/>
                        <a:pt x="16193" y="12382"/>
                        <a:pt x="15716" y="11430"/>
                      </a:cubicBezTo>
                      <a:cubicBezTo>
                        <a:pt x="15240" y="10573"/>
                        <a:pt x="14764" y="9715"/>
                        <a:pt x="14383" y="8953"/>
                      </a:cubicBezTo>
                      <a:lnTo>
                        <a:pt x="14383" y="19145"/>
                      </a:lnTo>
                      <a:close/>
                      <a:moveTo>
                        <a:pt x="20574" y="14288"/>
                      </a:moveTo>
                      <a:cubicBezTo>
                        <a:pt x="21050" y="15145"/>
                        <a:pt x="21431" y="16002"/>
                        <a:pt x="21812" y="16859"/>
                      </a:cubicBezTo>
                      <a:cubicBezTo>
                        <a:pt x="22193" y="17717"/>
                        <a:pt x="22574" y="18478"/>
                        <a:pt x="22955" y="19240"/>
                      </a:cubicBezTo>
                      <a:lnTo>
                        <a:pt x="22955" y="8287"/>
                      </a:lnTo>
                      <a:cubicBezTo>
                        <a:pt x="22574" y="9334"/>
                        <a:pt x="22193" y="10287"/>
                        <a:pt x="21812" y="11335"/>
                      </a:cubicBezTo>
                      <a:cubicBezTo>
                        <a:pt x="21527" y="12382"/>
                        <a:pt x="21050" y="13335"/>
                        <a:pt x="20574" y="14288"/>
                      </a:cubicBezTo>
                      <a:close/>
                    </a:path>
                  </a:pathLst>
                </a:custGeom>
                <a:solidFill>
                  <a:srgbClr val="1787C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41" name="任意多边形: 形状 640"/>
                <p:cNvSpPr/>
                <p:nvPr/>
              </p:nvSpPr>
              <p:spPr>
                <a:xfrm>
                  <a:off x="11353513" y="3101244"/>
                  <a:ext cx="27337" cy="27146"/>
                </a:xfrm>
                <a:custGeom>
                  <a:avLst/>
                  <a:gdLst>
                    <a:gd name="connsiteX0" fmla="*/ 26004 w 27337"/>
                    <a:gd name="connsiteY0" fmla="*/ 26956 h 27146"/>
                    <a:gd name="connsiteX1" fmla="*/ 23336 w 27337"/>
                    <a:gd name="connsiteY1" fmla="*/ 26099 h 27146"/>
                    <a:gd name="connsiteX2" fmla="*/ 20574 w 27337"/>
                    <a:gd name="connsiteY2" fmla="*/ 25051 h 27146"/>
                    <a:gd name="connsiteX3" fmla="*/ 17907 w 27337"/>
                    <a:gd name="connsiteY3" fmla="*/ 23908 h 27146"/>
                    <a:gd name="connsiteX4" fmla="*/ 15526 w 27337"/>
                    <a:gd name="connsiteY4" fmla="*/ 22479 h 27146"/>
                    <a:gd name="connsiteX5" fmla="*/ 15526 w 27337"/>
                    <a:gd name="connsiteY5" fmla="*/ 27146 h 27146"/>
                    <a:gd name="connsiteX6" fmla="*/ 11811 w 27337"/>
                    <a:gd name="connsiteY6" fmla="*/ 27146 h 27146"/>
                    <a:gd name="connsiteX7" fmla="*/ 11811 w 27337"/>
                    <a:gd name="connsiteY7" fmla="*/ 22574 h 27146"/>
                    <a:gd name="connsiteX8" fmla="*/ 9240 w 27337"/>
                    <a:gd name="connsiteY8" fmla="*/ 24098 h 27146"/>
                    <a:gd name="connsiteX9" fmla="*/ 6478 w 27337"/>
                    <a:gd name="connsiteY9" fmla="*/ 25337 h 27146"/>
                    <a:gd name="connsiteX10" fmla="*/ 3810 w 27337"/>
                    <a:gd name="connsiteY10" fmla="*/ 26289 h 27146"/>
                    <a:gd name="connsiteX11" fmla="*/ 1524 w 27337"/>
                    <a:gd name="connsiteY11" fmla="*/ 26956 h 27146"/>
                    <a:gd name="connsiteX12" fmla="*/ 95 w 27337"/>
                    <a:gd name="connsiteY12" fmla="*/ 23813 h 27146"/>
                    <a:gd name="connsiteX13" fmla="*/ 2381 w 27337"/>
                    <a:gd name="connsiteY13" fmla="*/ 23241 h 27146"/>
                    <a:gd name="connsiteX14" fmla="*/ 4953 w 27337"/>
                    <a:gd name="connsiteY14" fmla="*/ 22479 h 27146"/>
                    <a:gd name="connsiteX15" fmla="*/ 7525 w 27337"/>
                    <a:gd name="connsiteY15" fmla="*/ 21527 h 27146"/>
                    <a:gd name="connsiteX16" fmla="*/ 9906 w 27337"/>
                    <a:gd name="connsiteY16" fmla="*/ 20288 h 27146"/>
                    <a:gd name="connsiteX17" fmla="*/ 1429 w 27337"/>
                    <a:gd name="connsiteY17" fmla="*/ 20288 h 27146"/>
                    <a:gd name="connsiteX18" fmla="*/ 1429 w 27337"/>
                    <a:gd name="connsiteY18" fmla="*/ 17336 h 27146"/>
                    <a:gd name="connsiteX19" fmla="*/ 11906 w 27337"/>
                    <a:gd name="connsiteY19" fmla="*/ 17336 h 27146"/>
                    <a:gd name="connsiteX20" fmla="*/ 11906 w 27337"/>
                    <a:gd name="connsiteY20" fmla="*/ 16288 h 27146"/>
                    <a:gd name="connsiteX21" fmla="*/ 3715 w 27337"/>
                    <a:gd name="connsiteY21" fmla="*/ 16288 h 27146"/>
                    <a:gd name="connsiteX22" fmla="*/ 3715 w 27337"/>
                    <a:gd name="connsiteY22" fmla="*/ 9430 h 27146"/>
                    <a:gd name="connsiteX23" fmla="*/ 2953 w 27337"/>
                    <a:gd name="connsiteY23" fmla="*/ 10192 h 27146"/>
                    <a:gd name="connsiteX24" fmla="*/ 2191 w 27337"/>
                    <a:gd name="connsiteY24" fmla="*/ 10954 h 27146"/>
                    <a:gd name="connsiteX25" fmla="*/ 0 w 27337"/>
                    <a:gd name="connsiteY25" fmla="*/ 8573 h 27146"/>
                    <a:gd name="connsiteX26" fmla="*/ 2286 w 27337"/>
                    <a:gd name="connsiteY26" fmla="*/ 6191 h 27146"/>
                    <a:gd name="connsiteX27" fmla="*/ 3906 w 27337"/>
                    <a:gd name="connsiteY27" fmla="*/ 4286 h 27146"/>
                    <a:gd name="connsiteX28" fmla="*/ 5144 w 27337"/>
                    <a:gd name="connsiteY28" fmla="*/ 2381 h 27146"/>
                    <a:gd name="connsiteX29" fmla="*/ 6478 w 27337"/>
                    <a:gd name="connsiteY29" fmla="*/ 0 h 27146"/>
                    <a:gd name="connsiteX30" fmla="*/ 9525 w 27337"/>
                    <a:gd name="connsiteY30" fmla="*/ 1238 h 27146"/>
                    <a:gd name="connsiteX31" fmla="*/ 9144 w 27337"/>
                    <a:gd name="connsiteY31" fmla="*/ 2096 h 27146"/>
                    <a:gd name="connsiteX32" fmla="*/ 8668 w 27337"/>
                    <a:gd name="connsiteY32" fmla="*/ 2953 h 27146"/>
                    <a:gd name="connsiteX33" fmla="*/ 13621 w 27337"/>
                    <a:gd name="connsiteY33" fmla="*/ 2953 h 27146"/>
                    <a:gd name="connsiteX34" fmla="*/ 12954 w 27337"/>
                    <a:gd name="connsiteY34" fmla="*/ 476 h 27146"/>
                    <a:gd name="connsiteX35" fmla="*/ 16669 w 27337"/>
                    <a:gd name="connsiteY35" fmla="*/ 286 h 27146"/>
                    <a:gd name="connsiteX36" fmla="*/ 17241 w 27337"/>
                    <a:gd name="connsiteY36" fmla="*/ 2953 h 27146"/>
                    <a:gd name="connsiteX37" fmla="*/ 25337 w 27337"/>
                    <a:gd name="connsiteY37" fmla="*/ 2953 h 27146"/>
                    <a:gd name="connsiteX38" fmla="*/ 25337 w 27337"/>
                    <a:gd name="connsiteY38" fmla="*/ 5525 h 27146"/>
                    <a:gd name="connsiteX39" fmla="*/ 16955 w 27337"/>
                    <a:gd name="connsiteY39" fmla="*/ 5525 h 27146"/>
                    <a:gd name="connsiteX40" fmla="*/ 16955 w 27337"/>
                    <a:gd name="connsiteY40" fmla="*/ 6668 h 27146"/>
                    <a:gd name="connsiteX41" fmla="*/ 24479 w 27337"/>
                    <a:gd name="connsiteY41" fmla="*/ 6668 h 27146"/>
                    <a:gd name="connsiteX42" fmla="*/ 24479 w 27337"/>
                    <a:gd name="connsiteY42" fmla="*/ 9144 h 27146"/>
                    <a:gd name="connsiteX43" fmla="*/ 16955 w 27337"/>
                    <a:gd name="connsiteY43" fmla="*/ 9144 h 27146"/>
                    <a:gd name="connsiteX44" fmla="*/ 16955 w 27337"/>
                    <a:gd name="connsiteY44" fmla="*/ 10287 h 27146"/>
                    <a:gd name="connsiteX45" fmla="*/ 24479 w 27337"/>
                    <a:gd name="connsiteY45" fmla="*/ 10287 h 27146"/>
                    <a:gd name="connsiteX46" fmla="*/ 24479 w 27337"/>
                    <a:gd name="connsiteY46" fmla="*/ 12764 h 27146"/>
                    <a:gd name="connsiteX47" fmla="*/ 16955 w 27337"/>
                    <a:gd name="connsiteY47" fmla="*/ 12764 h 27146"/>
                    <a:gd name="connsiteX48" fmla="*/ 16955 w 27337"/>
                    <a:gd name="connsiteY48" fmla="*/ 13907 h 27146"/>
                    <a:gd name="connsiteX49" fmla="*/ 25432 w 27337"/>
                    <a:gd name="connsiteY49" fmla="*/ 13907 h 27146"/>
                    <a:gd name="connsiteX50" fmla="*/ 25432 w 27337"/>
                    <a:gd name="connsiteY50" fmla="*/ 16574 h 27146"/>
                    <a:gd name="connsiteX51" fmla="*/ 15621 w 27337"/>
                    <a:gd name="connsiteY51" fmla="*/ 16574 h 27146"/>
                    <a:gd name="connsiteX52" fmla="*/ 15621 w 27337"/>
                    <a:gd name="connsiteY52" fmla="*/ 17717 h 27146"/>
                    <a:gd name="connsiteX53" fmla="*/ 26099 w 27337"/>
                    <a:gd name="connsiteY53" fmla="*/ 17717 h 27146"/>
                    <a:gd name="connsiteX54" fmla="*/ 26099 w 27337"/>
                    <a:gd name="connsiteY54" fmla="*/ 20669 h 27146"/>
                    <a:gd name="connsiteX55" fmla="*/ 17526 w 27337"/>
                    <a:gd name="connsiteY55" fmla="*/ 20669 h 27146"/>
                    <a:gd name="connsiteX56" fmla="*/ 21908 w 27337"/>
                    <a:gd name="connsiteY56" fmla="*/ 22574 h 27146"/>
                    <a:gd name="connsiteX57" fmla="*/ 27337 w 27337"/>
                    <a:gd name="connsiteY57" fmla="*/ 24003 h 27146"/>
                    <a:gd name="connsiteX58" fmla="*/ 26004 w 27337"/>
                    <a:gd name="connsiteY58" fmla="*/ 26956 h 27146"/>
                    <a:gd name="connsiteX59" fmla="*/ 13431 w 27337"/>
                    <a:gd name="connsiteY59" fmla="*/ 5334 h 27146"/>
                    <a:gd name="connsiteX60" fmla="*/ 7430 w 27337"/>
                    <a:gd name="connsiteY60" fmla="*/ 5334 h 27146"/>
                    <a:gd name="connsiteX61" fmla="*/ 7430 w 27337"/>
                    <a:gd name="connsiteY61" fmla="*/ 6477 h 27146"/>
                    <a:gd name="connsiteX62" fmla="*/ 13431 w 27337"/>
                    <a:gd name="connsiteY62" fmla="*/ 6477 h 27146"/>
                    <a:gd name="connsiteX63" fmla="*/ 13431 w 27337"/>
                    <a:gd name="connsiteY63" fmla="*/ 5334 h 27146"/>
                    <a:gd name="connsiteX64" fmla="*/ 13431 w 27337"/>
                    <a:gd name="connsiteY64" fmla="*/ 8858 h 27146"/>
                    <a:gd name="connsiteX65" fmla="*/ 7430 w 27337"/>
                    <a:gd name="connsiteY65" fmla="*/ 8858 h 27146"/>
                    <a:gd name="connsiteX66" fmla="*/ 7430 w 27337"/>
                    <a:gd name="connsiteY66" fmla="*/ 10001 h 27146"/>
                    <a:gd name="connsiteX67" fmla="*/ 13431 w 27337"/>
                    <a:gd name="connsiteY67" fmla="*/ 10001 h 27146"/>
                    <a:gd name="connsiteX68" fmla="*/ 13431 w 27337"/>
                    <a:gd name="connsiteY68" fmla="*/ 8858 h 27146"/>
                    <a:gd name="connsiteX69" fmla="*/ 7334 w 27337"/>
                    <a:gd name="connsiteY69" fmla="*/ 13621 h 27146"/>
                    <a:gd name="connsiteX70" fmla="*/ 13335 w 27337"/>
                    <a:gd name="connsiteY70" fmla="*/ 13621 h 27146"/>
                    <a:gd name="connsiteX71" fmla="*/ 13335 w 27337"/>
                    <a:gd name="connsiteY71" fmla="*/ 12478 h 27146"/>
                    <a:gd name="connsiteX72" fmla="*/ 7334 w 27337"/>
                    <a:gd name="connsiteY72" fmla="*/ 12478 h 27146"/>
                    <a:gd name="connsiteX73" fmla="*/ 7334 w 27337"/>
                    <a:gd name="connsiteY73" fmla="*/ 13621 h 2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27337" h="27146">
                      <a:moveTo>
                        <a:pt x="26004" y="26956"/>
                      </a:moveTo>
                      <a:cubicBezTo>
                        <a:pt x="25146" y="26670"/>
                        <a:pt x="24289" y="26384"/>
                        <a:pt x="23336" y="26099"/>
                      </a:cubicBezTo>
                      <a:cubicBezTo>
                        <a:pt x="22384" y="25813"/>
                        <a:pt x="21527" y="25432"/>
                        <a:pt x="20574" y="25051"/>
                      </a:cubicBezTo>
                      <a:cubicBezTo>
                        <a:pt x="19717" y="24670"/>
                        <a:pt x="18765" y="24289"/>
                        <a:pt x="17907" y="23908"/>
                      </a:cubicBezTo>
                      <a:cubicBezTo>
                        <a:pt x="17050" y="23527"/>
                        <a:pt x="16288" y="23051"/>
                        <a:pt x="15526" y="22479"/>
                      </a:cubicBezTo>
                      <a:lnTo>
                        <a:pt x="15526" y="27146"/>
                      </a:lnTo>
                      <a:lnTo>
                        <a:pt x="11811" y="27146"/>
                      </a:lnTo>
                      <a:lnTo>
                        <a:pt x="11811" y="22574"/>
                      </a:lnTo>
                      <a:cubicBezTo>
                        <a:pt x="11049" y="23146"/>
                        <a:pt x="10192" y="23622"/>
                        <a:pt x="9240" y="24098"/>
                      </a:cubicBezTo>
                      <a:cubicBezTo>
                        <a:pt x="8287" y="24575"/>
                        <a:pt x="7430" y="24956"/>
                        <a:pt x="6478" y="25337"/>
                      </a:cubicBezTo>
                      <a:cubicBezTo>
                        <a:pt x="5525" y="25718"/>
                        <a:pt x="4668" y="26003"/>
                        <a:pt x="3810" y="26289"/>
                      </a:cubicBezTo>
                      <a:cubicBezTo>
                        <a:pt x="2953" y="26575"/>
                        <a:pt x="2191" y="26765"/>
                        <a:pt x="1524" y="26956"/>
                      </a:cubicBezTo>
                      <a:lnTo>
                        <a:pt x="95" y="23813"/>
                      </a:lnTo>
                      <a:cubicBezTo>
                        <a:pt x="762" y="23622"/>
                        <a:pt x="1524" y="23432"/>
                        <a:pt x="2381" y="23241"/>
                      </a:cubicBezTo>
                      <a:cubicBezTo>
                        <a:pt x="3239" y="23051"/>
                        <a:pt x="4096" y="22765"/>
                        <a:pt x="4953" y="22479"/>
                      </a:cubicBezTo>
                      <a:cubicBezTo>
                        <a:pt x="5811" y="22193"/>
                        <a:pt x="6668" y="21812"/>
                        <a:pt x="7525" y="21527"/>
                      </a:cubicBezTo>
                      <a:cubicBezTo>
                        <a:pt x="8382" y="21146"/>
                        <a:pt x="9144" y="20765"/>
                        <a:pt x="9906" y="20288"/>
                      </a:cubicBezTo>
                      <a:lnTo>
                        <a:pt x="1429" y="20288"/>
                      </a:lnTo>
                      <a:lnTo>
                        <a:pt x="1429" y="17336"/>
                      </a:lnTo>
                      <a:lnTo>
                        <a:pt x="11906" y="17336"/>
                      </a:lnTo>
                      <a:lnTo>
                        <a:pt x="11906" y="16288"/>
                      </a:lnTo>
                      <a:lnTo>
                        <a:pt x="3715" y="16288"/>
                      </a:lnTo>
                      <a:lnTo>
                        <a:pt x="3715" y="9430"/>
                      </a:lnTo>
                      <a:cubicBezTo>
                        <a:pt x="3429" y="9716"/>
                        <a:pt x="3239" y="9906"/>
                        <a:pt x="2953" y="10192"/>
                      </a:cubicBezTo>
                      <a:cubicBezTo>
                        <a:pt x="2667" y="10478"/>
                        <a:pt x="2381" y="10668"/>
                        <a:pt x="2191" y="10954"/>
                      </a:cubicBezTo>
                      <a:lnTo>
                        <a:pt x="0" y="8573"/>
                      </a:lnTo>
                      <a:cubicBezTo>
                        <a:pt x="858" y="7620"/>
                        <a:pt x="1620" y="6858"/>
                        <a:pt x="2286" y="6191"/>
                      </a:cubicBezTo>
                      <a:cubicBezTo>
                        <a:pt x="2858" y="5525"/>
                        <a:pt x="3429" y="4858"/>
                        <a:pt x="3906" y="4286"/>
                      </a:cubicBezTo>
                      <a:cubicBezTo>
                        <a:pt x="4382" y="3620"/>
                        <a:pt x="4763" y="3048"/>
                        <a:pt x="5144" y="2381"/>
                      </a:cubicBezTo>
                      <a:cubicBezTo>
                        <a:pt x="5525" y="1715"/>
                        <a:pt x="6001" y="953"/>
                        <a:pt x="6478" y="0"/>
                      </a:cubicBezTo>
                      <a:lnTo>
                        <a:pt x="9525" y="1238"/>
                      </a:lnTo>
                      <a:cubicBezTo>
                        <a:pt x="9430" y="1524"/>
                        <a:pt x="9240" y="1810"/>
                        <a:pt x="9144" y="2096"/>
                      </a:cubicBezTo>
                      <a:cubicBezTo>
                        <a:pt x="9049" y="2381"/>
                        <a:pt x="8859" y="2667"/>
                        <a:pt x="8668" y="2953"/>
                      </a:cubicBezTo>
                      <a:lnTo>
                        <a:pt x="13621" y="2953"/>
                      </a:lnTo>
                      <a:lnTo>
                        <a:pt x="12954" y="476"/>
                      </a:lnTo>
                      <a:lnTo>
                        <a:pt x="16669" y="286"/>
                      </a:lnTo>
                      <a:lnTo>
                        <a:pt x="17241" y="2953"/>
                      </a:lnTo>
                      <a:lnTo>
                        <a:pt x="25337" y="2953"/>
                      </a:lnTo>
                      <a:lnTo>
                        <a:pt x="25337" y="5525"/>
                      </a:lnTo>
                      <a:lnTo>
                        <a:pt x="16955" y="5525"/>
                      </a:lnTo>
                      <a:lnTo>
                        <a:pt x="16955" y="6668"/>
                      </a:lnTo>
                      <a:lnTo>
                        <a:pt x="24479" y="6668"/>
                      </a:lnTo>
                      <a:lnTo>
                        <a:pt x="24479" y="9144"/>
                      </a:lnTo>
                      <a:lnTo>
                        <a:pt x="16955" y="9144"/>
                      </a:lnTo>
                      <a:lnTo>
                        <a:pt x="16955" y="10287"/>
                      </a:lnTo>
                      <a:lnTo>
                        <a:pt x="24479" y="10287"/>
                      </a:lnTo>
                      <a:lnTo>
                        <a:pt x="24479" y="12764"/>
                      </a:lnTo>
                      <a:lnTo>
                        <a:pt x="16955" y="12764"/>
                      </a:lnTo>
                      <a:lnTo>
                        <a:pt x="16955" y="13907"/>
                      </a:lnTo>
                      <a:lnTo>
                        <a:pt x="25432" y="13907"/>
                      </a:lnTo>
                      <a:lnTo>
                        <a:pt x="25432" y="16574"/>
                      </a:lnTo>
                      <a:lnTo>
                        <a:pt x="15621" y="16574"/>
                      </a:lnTo>
                      <a:lnTo>
                        <a:pt x="15621" y="17717"/>
                      </a:lnTo>
                      <a:lnTo>
                        <a:pt x="26099" y="17717"/>
                      </a:lnTo>
                      <a:lnTo>
                        <a:pt x="26099" y="20669"/>
                      </a:lnTo>
                      <a:lnTo>
                        <a:pt x="17526" y="20669"/>
                      </a:lnTo>
                      <a:cubicBezTo>
                        <a:pt x="18860" y="21431"/>
                        <a:pt x="20288" y="22098"/>
                        <a:pt x="21908" y="22574"/>
                      </a:cubicBezTo>
                      <a:cubicBezTo>
                        <a:pt x="23527" y="23146"/>
                        <a:pt x="25337" y="23622"/>
                        <a:pt x="27337" y="24003"/>
                      </a:cubicBezTo>
                      <a:lnTo>
                        <a:pt x="26004" y="26956"/>
                      </a:lnTo>
                      <a:close/>
                      <a:moveTo>
                        <a:pt x="13431" y="5334"/>
                      </a:moveTo>
                      <a:lnTo>
                        <a:pt x="7430" y="5334"/>
                      </a:lnTo>
                      <a:lnTo>
                        <a:pt x="7430" y="6477"/>
                      </a:lnTo>
                      <a:lnTo>
                        <a:pt x="13431" y="6477"/>
                      </a:lnTo>
                      <a:lnTo>
                        <a:pt x="13431" y="5334"/>
                      </a:lnTo>
                      <a:close/>
                      <a:moveTo>
                        <a:pt x="13431" y="8858"/>
                      </a:moveTo>
                      <a:lnTo>
                        <a:pt x="7430" y="8858"/>
                      </a:lnTo>
                      <a:lnTo>
                        <a:pt x="7430" y="10001"/>
                      </a:lnTo>
                      <a:lnTo>
                        <a:pt x="13431" y="10001"/>
                      </a:lnTo>
                      <a:lnTo>
                        <a:pt x="13431" y="8858"/>
                      </a:lnTo>
                      <a:close/>
                      <a:moveTo>
                        <a:pt x="7334" y="13621"/>
                      </a:moveTo>
                      <a:lnTo>
                        <a:pt x="13335" y="13621"/>
                      </a:lnTo>
                      <a:lnTo>
                        <a:pt x="13335" y="12478"/>
                      </a:lnTo>
                      <a:lnTo>
                        <a:pt x="7334" y="12478"/>
                      </a:lnTo>
                      <a:lnTo>
                        <a:pt x="7334" y="13621"/>
                      </a:lnTo>
                      <a:close/>
                    </a:path>
                  </a:pathLst>
                </a:custGeom>
                <a:solidFill>
                  <a:srgbClr val="1787C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42" name="任意多边形: 形状 641"/>
                <p:cNvSpPr/>
                <p:nvPr/>
              </p:nvSpPr>
              <p:spPr>
                <a:xfrm>
                  <a:off x="11386185" y="3102196"/>
                  <a:ext cx="23812" cy="25717"/>
                </a:xfrm>
                <a:custGeom>
                  <a:avLst/>
                  <a:gdLst>
                    <a:gd name="connsiteX0" fmla="*/ 23813 w 23812"/>
                    <a:gd name="connsiteY0" fmla="*/ 0 h 25717"/>
                    <a:gd name="connsiteX1" fmla="*/ 23813 w 23812"/>
                    <a:gd name="connsiteY1" fmla="*/ 25717 h 25717"/>
                    <a:gd name="connsiteX2" fmla="*/ 0 w 23812"/>
                    <a:gd name="connsiteY2" fmla="*/ 25717 h 25717"/>
                    <a:gd name="connsiteX3" fmla="*/ 0 w 23812"/>
                    <a:gd name="connsiteY3" fmla="*/ 0 h 25717"/>
                    <a:gd name="connsiteX4" fmla="*/ 23813 w 23812"/>
                    <a:gd name="connsiteY4" fmla="*/ 0 h 25717"/>
                    <a:gd name="connsiteX5" fmla="*/ 20098 w 23812"/>
                    <a:gd name="connsiteY5" fmla="*/ 3429 h 25717"/>
                    <a:gd name="connsiteX6" fmla="*/ 3810 w 23812"/>
                    <a:gd name="connsiteY6" fmla="*/ 3429 h 25717"/>
                    <a:gd name="connsiteX7" fmla="*/ 3810 w 23812"/>
                    <a:gd name="connsiteY7" fmla="*/ 22479 h 25717"/>
                    <a:gd name="connsiteX8" fmla="*/ 20098 w 23812"/>
                    <a:gd name="connsiteY8" fmla="*/ 22479 h 25717"/>
                    <a:gd name="connsiteX9" fmla="*/ 20098 w 23812"/>
                    <a:gd name="connsiteY9" fmla="*/ 3429 h 25717"/>
                    <a:gd name="connsiteX10" fmla="*/ 3905 w 23812"/>
                    <a:gd name="connsiteY10" fmla="*/ 16383 h 25717"/>
                    <a:gd name="connsiteX11" fmla="*/ 5810 w 23812"/>
                    <a:gd name="connsiteY11" fmla="*/ 15049 h 25717"/>
                    <a:gd name="connsiteX12" fmla="*/ 7810 w 23812"/>
                    <a:gd name="connsiteY12" fmla="*/ 13430 h 25717"/>
                    <a:gd name="connsiteX13" fmla="*/ 9715 w 23812"/>
                    <a:gd name="connsiteY13" fmla="*/ 11621 h 25717"/>
                    <a:gd name="connsiteX14" fmla="*/ 11335 w 23812"/>
                    <a:gd name="connsiteY14" fmla="*/ 9811 h 25717"/>
                    <a:gd name="connsiteX15" fmla="*/ 4667 w 23812"/>
                    <a:gd name="connsiteY15" fmla="*/ 9811 h 25717"/>
                    <a:gd name="connsiteX16" fmla="*/ 4667 w 23812"/>
                    <a:gd name="connsiteY16" fmla="*/ 6572 h 25717"/>
                    <a:gd name="connsiteX17" fmla="*/ 13239 w 23812"/>
                    <a:gd name="connsiteY17" fmla="*/ 6572 h 25717"/>
                    <a:gd name="connsiteX18" fmla="*/ 13239 w 23812"/>
                    <a:gd name="connsiteY18" fmla="*/ 4096 h 25717"/>
                    <a:gd name="connsiteX19" fmla="*/ 16764 w 23812"/>
                    <a:gd name="connsiteY19" fmla="*/ 4191 h 25717"/>
                    <a:gd name="connsiteX20" fmla="*/ 16764 w 23812"/>
                    <a:gd name="connsiteY20" fmla="*/ 6572 h 25717"/>
                    <a:gd name="connsiteX21" fmla="*/ 19145 w 23812"/>
                    <a:gd name="connsiteY21" fmla="*/ 6572 h 25717"/>
                    <a:gd name="connsiteX22" fmla="*/ 19145 w 23812"/>
                    <a:gd name="connsiteY22" fmla="*/ 9811 h 25717"/>
                    <a:gd name="connsiteX23" fmla="*/ 16764 w 23812"/>
                    <a:gd name="connsiteY23" fmla="*/ 9811 h 25717"/>
                    <a:gd name="connsiteX24" fmla="*/ 16764 w 23812"/>
                    <a:gd name="connsiteY24" fmla="*/ 16954 h 25717"/>
                    <a:gd name="connsiteX25" fmla="*/ 16669 w 23812"/>
                    <a:gd name="connsiteY25" fmla="*/ 19050 h 25717"/>
                    <a:gd name="connsiteX26" fmla="*/ 16097 w 23812"/>
                    <a:gd name="connsiteY26" fmla="*/ 20383 h 25717"/>
                    <a:gd name="connsiteX27" fmla="*/ 14859 w 23812"/>
                    <a:gd name="connsiteY27" fmla="*/ 21146 h 25717"/>
                    <a:gd name="connsiteX28" fmla="*/ 12763 w 23812"/>
                    <a:gd name="connsiteY28" fmla="*/ 21526 h 25717"/>
                    <a:gd name="connsiteX29" fmla="*/ 10573 w 23812"/>
                    <a:gd name="connsiteY29" fmla="*/ 21717 h 25717"/>
                    <a:gd name="connsiteX30" fmla="*/ 9620 w 23812"/>
                    <a:gd name="connsiteY30" fmla="*/ 18478 h 25717"/>
                    <a:gd name="connsiteX31" fmla="*/ 11620 w 23812"/>
                    <a:gd name="connsiteY31" fmla="*/ 18288 h 25717"/>
                    <a:gd name="connsiteX32" fmla="*/ 12478 w 23812"/>
                    <a:gd name="connsiteY32" fmla="*/ 18193 h 25717"/>
                    <a:gd name="connsiteX33" fmla="*/ 12954 w 23812"/>
                    <a:gd name="connsiteY33" fmla="*/ 17907 h 25717"/>
                    <a:gd name="connsiteX34" fmla="*/ 13145 w 23812"/>
                    <a:gd name="connsiteY34" fmla="*/ 17335 h 25717"/>
                    <a:gd name="connsiteX35" fmla="*/ 13145 w 23812"/>
                    <a:gd name="connsiteY35" fmla="*/ 16288 h 25717"/>
                    <a:gd name="connsiteX36" fmla="*/ 13145 w 23812"/>
                    <a:gd name="connsiteY36" fmla="*/ 12382 h 25717"/>
                    <a:gd name="connsiteX37" fmla="*/ 11620 w 23812"/>
                    <a:gd name="connsiteY37" fmla="*/ 14288 h 25717"/>
                    <a:gd name="connsiteX38" fmla="*/ 9906 w 23812"/>
                    <a:gd name="connsiteY38" fmla="*/ 16002 h 25717"/>
                    <a:gd name="connsiteX39" fmla="*/ 8001 w 23812"/>
                    <a:gd name="connsiteY39" fmla="*/ 17717 h 25717"/>
                    <a:gd name="connsiteX40" fmla="*/ 5715 w 23812"/>
                    <a:gd name="connsiteY40" fmla="*/ 19431 h 25717"/>
                    <a:gd name="connsiteX41" fmla="*/ 3905 w 23812"/>
                    <a:gd name="connsiteY41" fmla="*/ 16383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3812" h="25717">
                      <a:moveTo>
                        <a:pt x="23813" y="0"/>
                      </a:moveTo>
                      <a:lnTo>
                        <a:pt x="23813" y="25717"/>
                      </a:lnTo>
                      <a:lnTo>
                        <a:pt x="0" y="25717"/>
                      </a:lnTo>
                      <a:lnTo>
                        <a:pt x="0" y="0"/>
                      </a:lnTo>
                      <a:lnTo>
                        <a:pt x="23813" y="0"/>
                      </a:lnTo>
                      <a:close/>
                      <a:moveTo>
                        <a:pt x="20098" y="3429"/>
                      </a:moveTo>
                      <a:lnTo>
                        <a:pt x="3810" y="3429"/>
                      </a:lnTo>
                      <a:lnTo>
                        <a:pt x="3810" y="22479"/>
                      </a:lnTo>
                      <a:lnTo>
                        <a:pt x="20098" y="22479"/>
                      </a:lnTo>
                      <a:lnTo>
                        <a:pt x="20098" y="3429"/>
                      </a:lnTo>
                      <a:close/>
                      <a:moveTo>
                        <a:pt x="3905" y="16383"/>
                      </a:moveTo>
                      <a:cubicBezTo>
                        <a:pt x="4572" y="16002"/>
                        <a:pt x="5143" y="15526"/>
                        <a:pt x="5810" y="15049"/>
                      </a:cubicBezTo>
                      <a:cubicBezTo>
                        <a:pt x="6477" y="14573"/>
                        <a:pt x="7144" y="14002"/>
                        <a:pt x="7810" y="13430"/>
                      </a:cubicBezTo>
                      <a:cubicBezTo>
                        <a:pt x="8477" y="12859"/>
                        <a:pt x="9048" y="12287"/>
                        <a:pt x="9715" y="11621"/>
                      </a:cubicBezTo>
                      <a:cubicBezTo>
                        <a:pt x="10287" y="11049"/>
                        <a:pt x="10858" y="10382"/>
                        <a:pt x="11335" y="9811"/>
                      </a:cubicBezTo>
                      <a:lnTo>
                        <a:pt x="4667" y="9811"/>
                      </a:lnTo>
                      <a:lnTo>
                        <a:pt x="4667" y="6572"/>
                      </a:lnTo>
                      <a:lnTo>
                        <a:pt x="13239" y="6572"/>
                      </a:lnTo>
                      <a:lnTo>
                        <a:pt x="13239" y="4096"/>
                      </a:lnTo>
                      <a:lnTo>
                        <a:pt x="16764" y="4191"/>
                      </a:lnTo>
                      <a:lnTo>
                        <a:pt x="16764" y="6572"/>
                      </a:lnTo>
                      <a:lnTo>
                        <a:pt x="19145" y="6572"/>
                      </a:lnTo>
                      <a:lnTo>
                        <a:pt x="19145" y="9811"/>
                      </a:lnTo>
                      <a:lnTo>
                        <a:pt x="16764" y="9811"/>
                      </a:lnTo>
                      <a:lnTo>
                        <a:pt x="16764" y="16954"/>
                      </a:lnTo>
                      <a:cubicBezTo>
                        <a:pt x="16764" y="17812"/>
                        <a:pt x="16764" y="18478"/>
                        <a:pt x="16669" y="19050"/>
                      </a:cubicBezTo>
                      <a:cubicBezTo>
                        <a:pt x="16573" y="19621"/>
                        <a:pt x="16383" y="20002"/>
                        <a:pt x="16097" y="20383"/>
                      </a:cubicBezTo>
                      <a:cubicBezTo>
                        <a:pt x="15811" y="20765"/>
                        <a:pt x="15430" y="20955"/>
                        <a:pt x="14859" y="21146"/>
                      </a:cubicBezTo>
                      <a:cubicBezTo>
                        <a:pt x="14288" y="21336"/>
                        <a:pt x="13621" y="21431"/>
                        <a:pt x="12763" y="21526"/>
                      </a:cubicBezTo>
                      <a:lnTo>
                        <a:pt x="10573" y="21717"/>
                      </a:lnTo>
                      <a:lnTo>
                        <a:pt x="9620" y="18478"/>
                      </a:lnTo>
                      <a:lnTo>
                        <a:pt x="11620" y="18288"/>
                      </a:lnTo>
                      <a:cubicBezTo>
                        <a:pt x="12001" y="18288"/>
                        <a:pt x="12287" y="18193"/>
                        <a:pt x="12478" y="18193"/>
                      </a:cubicBezTo>
                      <a:cubicBezTo>
                        <a:pt x="12668" y="18097"/>
                        <a:pt x="12859" y="18002"/>
                        <a:pt x="12954" y="17907"/>
                      </a:cubicBezTo>
                      <a:cubicBezTo>
                        <a:pt x="13049" y="17717"/>
                        <a:pt x="13145" y="17526"/>
                        <a:pt x="13145" y="17335"/>
                      </a:cubicBezTo>
                      <a:cubicBezTo>
                        <a:pt x="13145" y="17050"/>
                        <a:pt x="13145" y="16764"/>
                        <a:pt x="13145" y="16288"/>
                      </a:cubicBezTo>
                      <a:lnTo>
                        <a:pt x="13145" y="12382"/>
                      </a:lnTo>
                      <a:cubicBezTo>
                        <a:pt x="12668" y="13049"/>
                        <a:pt x="12192" y="13716"/>
                        <a:pt x="11620" y="14288"/>
                      </a:cubicBezTo>
                      <a:cubicBezTo>
                        <a:pt x="11049" y="14859"/>
                        <a:pt x="10573" y="15430"/>
                        <a:pt x="9906" y="16002"/>
                      </a:cubicBezTo>
                      <a:cubicBezTo>
                        <a:pt x="9334" y="16573"/>
                        <a:pt x="8667" y="17145"/>
                        <a:pt x="8001" y="17717"/>
                      </a:cubicBezTo>
                      <a:cubicBezTo>
                        <a:pt x="7334" y="18288"/>
                        <a:pt x="6572" y="18859"/>
                        <a:pt x="5715" y="19431"/>
                      </a:cubicBezTo>
                      <a:lnTo>
                        <a:pt x="3905" y="16383"/>
                      </a:lnTo>
                      <a:close/>
                    </a:path>
                  </a:pathLst>
                </a:custGeom>
                <a:solidFill>
                  <a:srgbClr val="1787C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583" name="图形 2742"/>
            <p:cNvGrpSpPr/>
            <p:nvPr/>
          </p:nvGrpSpPr>
          <p:grpSpPr>
            <a:xfrm>
              <a:off x="7638342" y="4345014"/>
              <a:ext cx="806343" cy="170848"/>
              <a:chOff x="11224260" y="3756490"/>
              <a:chExt cx="291655" cy="61796"/>
            </a:xfrm>
          </p:grpSpPr>
          <p:grpSp>
            <p:nvGrpSpPr>
              <p:cNvPr id="619" name="图形 2742"/>
              <p:cNvGrpSpPr/>
              <p:nvPr/>
            </p:nvGrpSpPr>
            <p:grpSpPr>
              <a:xfrm>
                <a:off x="11310175" y="3776947"/>
                <a:ext cx="189833" cy="21907"/>
                <a:chOff x="11310175" y="3776947"/>
                <a:chExt cx="189833" cy="21907"/>
              </a:xfrm>
              <a:solidFill>
                <a:srgbClr val="616060"/>
              </a:solidFill>
            </p:grpSpPr>
            <p:sp>
              <p:nvSpPr>
                <p:cNvPr id="625" name="任意多边形: 形状 624"/>
                <p:cNvSpPr/>
                <p:nvPr/>
              </p:nvSpPr>
              <p:spPr>
                <a:xfrm>
                  <a:off x="11310175" y="3777424"/>
                  <a:ext cx="14954" cy="21145"/>
                </a:xfrm>
                <a:custGeom>
                  <a:avLst/>
                  <a:gdLst>
                    <a:gd name="connsiteX0" fmla="*/ 95 w 14954"/>
                    <a:gd name="connsiteY0" fmla="*/ 0 h 21145"/>
                    <a:gd name="connsiteX1" fmla="*/ 6858 w 14954"/>
                    <a:gd name="connsiteY1" fmla="*/ 0 h 21145"/>
                    <a:gd name="connsiteX2" fmla="*/ 10763 w 14954"/>
                    <a:gd name="connsiteY2" fmla="*/ 381 h 21145"/>
                    <a:gd name="connsiteX3" fmla="*/ 13240 w 14954"/>
                    <a:gd name="connsiteY3" fmla="*/ 1619 h 21145"/>
                    <a:gd name="connsiteX4" fmla="*/ 14574 w 14954"/>
                    <a:gd name="connsiteY4" fmla="*/ 3810 h 21145"/>
                    <a:gd name="connsiteX5" fmla="*/ 14954 w 14954"/>
                    <a:gd name="connsiteY5" fmla="*/ 7049 h 21145"/>
                    <a:gd name="connsiteX6" fmla="*/ 14478 w 14954"/>
                    <a:gd name="connsiteY6" fmla="*/ 10477 h 21145"/>
                    <a:gd name="connsiteX7" fmla="*/ 13049 w 14954"/>
                    <a:gd name="connsiteY7" fmla="*/ 12668 h 21145"/>
                    <a:gd name="connsiteX8" fmla="*/ 10478 w 14954"/>
                    <a:gd name="connsiteY8" fmla="*/ 13906 h 21145"/>
                    <a:gd name="connsiteX9" fmla="*/ 6763 w 14954"/>
                    <a:gd name="connsiteY9" fmla="*/ 14288 h 21145"/>
                    <a:gd name="connsiteX10" fmla="*/ 4001 w 14954"/>
                    <a:gd name="connsiteY10" fmla="*/ 14288 h 21145"/>
                    <a:gd name="connsiteX11" fmla="*/ 4001 w 14954"/>
                    <a:gd name="connsiteY11" fmla="*/ 21146 h 21145"/>
                    <a:gd name="connsiteX12" fmla="*/ 0 w 14954"/>
                    <a:gd name="connsiteY12" fmla="*/ 21146 h 21145"/>
                    <a:gd name="connsiteX13" fmla="*/ 0 w 14954"/>
                    <a:gd name="connsiteY13" fmla="*/ 0 h 21145"/>
                    <a:gd name="connsiteX14" fmla="*/ 6382 w 14954"/>
                    <a:gd name="connsiteY14" fmla="*/ 11049 h 21145"/>
                    <a:gd name="connsiteX15" fmla="*/ 8573 w 14954"/>
                    <a:gd name="connsiteY15" fmla="*/ 10858 h 21145"/>
                    <a:gd name="connsiteX16" fmla="*/ 10001 w 14954"/>
                    <a:gd name="connsiteY16" fmla="*/ 10192 h 21145"/>
                    <a:gd name="connsiteX17" fmla="*/ 10763 w 14954"/>
                    <a:gd name="connsiteY17" fmla="*/ 8954 h 21145"/>
                    <a:gd name="connsiteX18" fmla="*/ 10954 w 14954"/>
                    <a:gd name="connsiteY18" fmla="*/ 7049 h 21145"/>
                    <a:gd name="connsiteX19" fmla="*/ 9906 w 14954"/>
                    <a:gd name="connsiteY19" fmla="*/ 4000 h 21145"/>
                    <a:gd name="connsiteX20" fmla="*/ 6382 w 14954"/>
                    <a:gd name="connsiteY20" fmla="*/ 3143 h 21145"/>
                    <a:gd name="connsiteX21" fmla="*/ 4096 w 14954"/>
                    <a:gd name="connsiteY21" fmla="*/ 3143 h 21145"/>
                    <a:gd name="connsiteX22" fmla="*/ 4096 w 14954"/>
                    <a:gd name="connsiteY22" fmla="*/ 10954 h 21145"/>
                    <a:gd name="connsiteX23" fmla="*/ 6382 w 14954"/>
                    <a:gd name="connsiteY23" fmla="*/ 10954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954" h="21145">
                      <a:moveTo>
                        <a:pt x="95" y="0"/>
                      </a:moveTo>
                      <a:lnTo>
                        <a:pt x="6858" y="0"/>
                      </a:lnTo>
                      <a:cubicBezTo>
                        <a:pt x="8382" y="0"/>
                        <a:pt x="9716" y="95"/>
                        <a:pt x="10763" y="381"/>
                      </a:cubicBezTo>
                      <a:cubicBezTo>
                        <a:pt x="11811" y="667"/>
                        <a:pt x="12668" y="1048"/>
                        <a:pt x="13240" y="1619"/>
                      </a:cubicBezTo>
                      <a:cubicBezTo>
                        <a:pt x="13907" y="2191"/>
                        <a:pt x="14288" y="2953"/>
                        <a:pt x="14574" y="3810"/>
                      </a:cubicBezTo>
                      <a:cubicBezTo>
                        <a:pt x="14859" y="4667"/>
                        <a:pt x="14954" y="5810"/>
                        <a:pt x="14954" y="7049"/>
                      </a:cubicBezTo>
                      <a:cubicBezTo>
                        <a:pt x="14954" y="8382"/>
                        <a:pt x="14764" y="9525"/>
                        <a:pt x="14478" y="10477"/>
                      </a:cubicBezTo>
                      <a:cubicBezTo>
                        <a:pt x="14192" y="11430"/>
                        <a:pt x="13716" y="12097"/>
                        <a:pt x="13049" y="12668"/>
                      </a:cubicBezTo>
                      <a:cubicBezTo>
                        <a:pt x="12382" y="13240"/>
                        <a:pt x="11525" y="13621"/>
                        <a:pt x="10478" y="13906"/>
                      </a:cubicBezTo>
                      <a:cubicBezTo>
                        <a:pt x="9430" y="14192"/>
                        <a:pt x="8192" y="14288"/>
                        <a:pt x="6763" y="14288"/>
                      </a:cubicBezTo>
                      <a:lnTo>
                        <a:pt x="4001" y="14288"/>
                      </a:lnTo>
                      <a:lnTo>
                        <a:pt x="4001" y="21146"/>
                      </a:lnTo>
                      <a:lnTo>
                        <a:pt x="0" y="21146"/>
                      </a:lnTo>
                      <a:lnTo>
                        <a:pt x="0" y="0"/>
                      </a:lnTo>
                      <a:close/>
                      <a:moveTo>
                        <a:pt x="6382" y="11049"/>
                      </a:moveTo>
                      <a:cubicBezTo>
                        <a:pt x="7239" y="11049"/>
                        <a:pt x="7906" y="10954"/>
                        <a:pt x="8573" y="10858"/>
                      </a:cubicBezTo>
                      <a:cubicBezTo>
                        <a:pt x="9144" y="10763"/>
                        <a:pt x="9620" y="10477"/>
                        <a:pt x="10001" y="10192"/>
                      </a:cubicBezTo>
                      <a:cubicBezTo>
                        <a:pt x="10383" y="9906"/>
                        <a:pt x="10573" y="9525"/>
                        <a:pt x="10763" y="8954"/>
                      </a:cubicBezTo>
                      <a:cubicBezTo>
                        <a:pt x="10954" y="8477"/>
                        <a:pt x="10954" y="7810"/>
                        <a:pt x="10954" y="7049"/>
                      </a:cubicBezTo>
                      <a:cubicBezTo>
                        <a:pt x="10954" y="5620"/>
                        <a:pt x="10573" y="4572"/>
                        <a:pt x="9906" y="4000"/>
                      </a:cubicBezTo>
                      <a:cubicBezTo>
                        <a:pt x="9240" y="3429"/>
                        <a:pt x="8097" y="3143"/>
                        <a:pt x="6382" y="3143"/>
                      </a:cubicBezTo>
                      <a:lnTo>
                        <a:pt x="4096" y="3143"/>
                      </a:lnTo>
                      <a:lnTo>
                        <a:pt x="4096" y="10954"/>
                      </a:lnTo>
                      <a:lnTo>
                        <a:pt x="6382" y="10954"/>
                      </a:ln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26" name="任意多边形: 形状 625"/>
                <p:cNvSpPr/>
                <p:nvPr/>
              </p:nvSpPr>
              <p:spPr>
                <a:xfrm>
                  <a:off x="11329225" y="3777424"/>
                  <a:ext cx="16764" cy="21145"/>
                </a:xfrm>
                <a:custGeom>
                  <a:avLst/>
                  <a:gdLst>
                    <a:gd name="connsiteX0" fmla="*/ 12002 w 16764"/>
                    <a:gd name="connsiteY0" fmla="*/ 21146 h 21145"/>
                    <a:gd name="connsiteX1" fmla="*/ 6763 w 16764"/>
                    <a:gd name="connsiteY1" fmla="*/ 13145 h 21145"/>
                    <a:gd name="connsiteX2" fmla="*/ 6572 w 16764"/>
                    <a:gd name="connsiteY2" fmla="*/ 13145 h 21145"/>
                    <a:gd name="connsiteX3" fmla="*/ 4001 w 16764"/>
                    <a:gd name="connsiteY3" fmla="*/ 13145 h 21145"/>
                    <a:gd name="connsiteX4" fmla="*/ 4001 w 16764"/>
                    <a:gd name="connsiteY4" fmla="*/ 21146 h 21145"/>
                    <a:gd name="connsiteX5" fmla="*/ 0 w 16764"/>
                    <a:gd name="connsiteY5" fmla="*/ 21146 h 21145"/>
                    <a:gd name="connsiteX6" fmla="*/ 0 w 16764"/>
                    <a:gd name="connsiteY6" fmla="*/ 0 h 21145"/>
                    <a:gd name="connsiteX7" fmla="*/ 6572 w 16764"/>
                    <a:gd name="connsiteY7" fmla="*/ 0 h 21145"/>
                    <a:gd name="connsiteX8" fmla="*/ 10287 w 16764"/>
                    <a:gd name="connsiteY8" fmla="*/ 381 h 21145"/>
                    <a:gd name="connsiteX9" fmla="*/ 12859 w 16764"/>
                    <a:gd name="connsiteY9" fmla="*/ 1524 h 21145"/>
                    <a:gd name="connsiteX10" fmla="*/ 14288 w 16764"/>
                    <a:gd name="connsiteY10" fmla="*/ 3524 h 21145"/>
                    <a:gd name="connsiteX11" fmla="*/ 14764 w 16764"/>
                    <a:gd name="connsiteY11" fmla="*/ 6572 h 21145"/>
                    <a:gd name="connsiteX12" fmla="*/ 13811 w 16764"/>
                    <a:gd name="connsiteY12" fmla="*/ 10668 h 21145"/>
                    <a:gd name="connsiteX13" fmla="*/ 10668 w 16764"/>
                    <a:gd name="connsiteY13" fmla="*/ 12668 h 21145"/>
                    <a:gd name="connsiteX14" fmla="*/ 16764 w 16764"/>
                    <a:gd name="connsiteY14" fmla="*/ 21146 h 21145"/>
                    <a:gd name="connsiteX15" fmla="*/ 12002 w 16764"/>
                    <a:gd name="connsiteY15" fmla="*/ 21146 h 21145"/>
                    <a:gd name="connsiteX16" fmla="*/ 6001 w 16764"/>
                    <a:gd name="connsiteY16" fmla="*/ 10096 h 21145"/>
                    <a:gd name="connsiteX17" fmla="*/ 8192 w 16764"/>
                    <a:gd name="connsiteY17" fmla="*/ 10001 h 21145"/>
                    <a:gd name="connsiteX18" fmla="*/ 9620 w 16764"/>
                    <a:gd name="connsiteY18" fmla="*/ 9525 h 21145"/>
                    <a:gd name="connsiteX19" fmla="*/ 10478 w 16764"/>
                    <a:gd name="connsiteY19" fmla="*/ 8477 h 21145"/>
                    <a:gd name="connsiteX20" fmla="*/ 10763 w 16764"/>
                    <a:gd name="connsiteY20" fmla="*/ 6667 h 21145"/>
                    <a:gd name="connsiteX21" fmla="*/ 10478 w 16764"/>
                    <a:gd name="connsiteY21" fmla="*/ 4953 h 21145"/>
                    <a:gd name="connsiteX22" fmla="*/ 9620 w 16764"/>
                    <a:gd name="connsiteY22" fmla="*/ 3905 h 21145"/>
                    <a:gd name="connsiteX23" fmla="*/ 8192 w 16764"/>
                    <a:gd name="connsiteY23" fmla="*/ 3429 h 21145"/>
                    <a:gd name="connsiteX24" fmla="*/ 6001 w 16764"/>
                    <a:gd name="connsiteY24" fmla="*/ 3334 h 21145"/>
                    <a:gd name="connsiteX25" fmla="*/ 4001 w 16764"/>
                    <a:gd name="connsiteY25" fmla="*/ 3334 h 21145"/>
                    <a:gd name="connsiteX26" fmla="*/ 4001 w 16764"/>
                    <a:gd name="connsiteY26" fmla="*/ 10192 h 21145"/>
                    <a:gd name="connsiteX27" fmla="*/ 6001 w 16764"/>
                    <a:gd name="connsiteY27" fmla="*/ 10192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764" h="21145">
                      <a:moveTo>
                        <a:pt x="12002" y="21146"/>
                      </a:moveTo>
                      <a:lnTo>
                        <a:pt x="6763" y="13145"/>
                      </a:lnTo>
                      <a:lnTo>
                        <a:pt x="6572" y="13145"/>
                      </a:lnTo>
                      <a:lnTo>
                        <a:pt x="4001" y="13145"/>
                      </a:lnTo>
                      <a:lnTo>
                        <a:pt x="4001" y="21146"/>
                      </a:lnTo>
                      <a:lnTo>
                        <a:pt x="0" y="21146"/>
                      </a:lnTo>
                      <a:lnTo>
                        <a:pt x="0" y="0"/>
                      </a:lnTo>
                      <a:lnTo>
                        <a:pt x="6572" y="0"/>
                      </a:lnTo>
                      <a:cubicBezTo>
                        <a:pt x="8001" y="0"/>
                        <a:pt x="9240" y="95"/>
                        <a:pt x="10287" y="381"/>
                      </a:cubicBezTo>
                      <a:cubicBezTo>
                        <a:pt x="11335" y="571"/>
                        <a:pt x="12192" y="952"/>
                        <a:pt x="12859" y="1524"/>
                      </a:cubicBezTo>
                      <a:cubicBezTo>
                        <a:pt x="13526" y="2000"/>
                        <a:pt x="14002" y="2762"/>
                        <a:pt x="14288" y="3524"/>
                      </a:cubicBezTo>
                      <a:cubicBezTo>
                        <a:pt x="14574" y="4381"/>
                        <a:pt x="14764" y="5334"/>
                        <a:pt x="14764" y="6572"/>
                      </a:cubicBezTo>
                      <a:cubicBezTo>
                        <a:pt x="14764" y="8382"/>
                        <a:pt x="14383" y="9716"/>
                        <a:pt x="13811" y="10668"/>
                      </a:cubicBezTo>
                      <a:cubicBezTo>
                        <a:pt x="13145" y="11621"/>
                        <a:pt x="12097" y="12287"/>
                        <a:pt x="10668" y="12668"/>
                      </a:cubicBezTo>
                      <a:lnTo>
                        <a:pt x="16764" y="21146"/>
                      </a:lnTo>
                      <a:lnTo>
                        <a:pt x="12002" y="21146"/>
                      </a:lnTo>
                      <a:close/>
                      <a:moveTo>
                        <a:pt x="6001" y="10096"/>
                      </a:moveTo>
                      <a:cubicBezTo>
                        <a:pt x="6858" y="10096"/>
                        <a:pt x="7620" y="10096"/>
                        <a:pt x="8192" y="10001"/>
                      </a:cubicBezTo>
                      <a:cubicBezTo>
                        <a:pt x="8763" y="9906"/>
                        <a:pt x="9240" y="9716"/>
                        <a:pt x="9620" y="9525"/>
                      </a:cubicBezTo>
                      <a:cubicBezTo>
                        <a:pt x="10001" y="9239"/>
                        <a:pt x="10287" y="8954"/>
                        <a:pt x="10478" y="8477"/>
                      </a:cubicBezTo>
                      <a:cubicBezTo>
                        <a:pt x="10668" y="8001"/>
                        <a:pt x="10763" y="7429"/>
                        <a:pt x="10763" y="6667"/>
                      </a:cubicBezTo>
                      <a:cubicBezTo>
                        <a:pt x="10763" y="6001"/>
                        <a:pt x="10668" y="5429"/>
                        <a:pt x="10478" y="4953"/>
                      </a:cubicBezTo>
                      <a:cubicBezTo>
                        <a:pt x="10287" y="4572"/>
                        <a:pt x="10001" y="4191"/>
                        <a:pt x="9620" y="3905"/>
                      </a:cubicBezTo>
                      <a:cubicBezTo>
                        <a:pt x="9240" y="3620"/>
                        <a:pt x="8763" y="3524"/>
                        <a:pt x="8192" y="3429"/>
                      </a:cubicBezTo>
                      <a:cubicBezTo>
                        <a:pt x="7620" y="3334"/>
                        <a:pt x="6858" y="3334"/>
                        <a:pt x="6001" y="3334"/>
                      </a:cubicBezTo>
                      <a:lnTo>
                        <a:pt x="4001" y="3334"/>
                      </a:lnTo>
                      <a:lnTo>
                        <a:pt x="4001" y="10192"/>
                      </a:lnTo>
                      <a:lnTo>
                        <a:pt x="6001" y="10192"/>
                      </a:ln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27" name="任意多边形: 形状 626"/>
                <p:cNvSpPr/>
                <p:nvPr/>
              </p:nvSpPr>
              <p:spPr>
                <a:xfrm>
                  <a:off x="11348656" y="3777424"/>
                  <a:ext cx="13049" cy="21145"/>
                </a:xfrm>
                <a:custGeom>
                  <a:avLst/>
                  <a:gdLst>
                    <a:gd name="connsiteX0" fmla="*/ 13049 w 13049"/>
                    <a:gd name="connsiteY0" fmla="*/ 17621 h 21145"/>
                    <a:gd name="connsiteX1" fmla="*/ 13049 w 13049"/>
                    <a:gd name="connsiteY1" fmla="*/ 21146 h 21145"/>
                    <a:gd name="connsiteX2" fmla="*/ 0 w 13049"/>
                    <a:gd name="connsiteY2" fmla="*/ 21146 h 21145"/>
                    <a:gd name="connsiteX3" fmla="*/ 0 w 13049"/>
                    <a:gd name="connsiteY3" fmla="*/ 0 h 21145"/>
                    <a:gd name="connsiteX4" fmla="*/ 12573 w 13049"/>
                    <a:gd name="connsiteY4" fmla="*/ 0 h 21145"/>
                    <a:gd name="connsiteX5" fmla="*/ 12573 w 13049"/>
                    <a:gd name="connsiteY5" fmla="*/ 3429 h 21145"/>
                    <a:gd name="connsiteX6" fmla="*/ 4000 w 13049"/>
                    <a:gd name="connsiteY6" fmla="*/ 3429 h 21145"/>
                    <a:gd name="connsiteX7" fmla="*/ 4000 w 13049"/>
                    <a:gd name="connsiteY7" fmla="*/ 8572 h 21145"/>
                    <a:gd name="connsiteX8" fmla="*/ 11906 w 13049"/>
                    <a:gd name="connsiteY8" fmla="*/ 8572 h 21145"/>
                    <a:gd name="connsiteX9" fmla="*/ 11906 w 13049"/>
                    <a:gd name="connsiteY9" fmla="*/ 11906 h 21145"/>
                    <a:gd name="connsiteX10" fmla="*/ 4000 w 13049"/>
                    <a:gd name="connsiteY10" fmla="*/ 11906 h 21145"/>
                    <a:gd name="connsiteX11" fmla="*/ 4000 w 13049"/>
                    <a:gd name="connsiteY11" fmla="*/ 17621 h 21145"/>
                    <a:gd name="connsiteX12" fmla="*/ 13049 w 13049"/>
                    <a:gd name="connsiteY12" fmla="*/ 17621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049" h="21145">
                      <a:moveTo>
                        <a:pt x="13049" y="17621"/>
                      </a:moveTo>
                      <a:lnTo>
                        <a:pt x="13049" y="21146"/>
                      </a:lnTo>
                      <a:lnTo>
                        <a:pt x="0" y="21146"/>
                      </a:lnTo>
                      <a:lnTo>
                        <a:pt x="0" y="0"/>
                      </a:lnTo>
                      <a:lnTo>
                        <a:pt x="12573" y="0"/>
                      </a:lnTo>
                      <a:lnTo>
                        <a:pt x="12573" y="3429"/>
                      </a:lnTo>
                      <a:lnTo>
                        <a:pt x="4000" y="3429"/>
                      </a:lnTo>
                      <a:lnTo>
                        <a:pt x="4000" y="8572"/>
                      </a:lnTo>
                      <a:lnTo>
                        <a:pt x="11906" y="8572"/>
                      </a:lnTo>
                      <a:lnTo>
                        <a:pt x="11906" y="11906"/>
                      </a:lnTo>
                      <a:lnTo>
                        <a:pt x="4000" y="11906"/>
                      </a:lnTo>
                      <a:lnTo>
                        <a:pt x="4000" y="17621"/>
                      </a:lnTo>
                      <a:lnTo>
                        <a:pt x="13049" y="17621"/>
                      </a:ln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28" name="任意多边形: 形状 627"/>
                <p:cNvSpPr/>
                <p:nvPr/>
              </p:nvSpPr>
              <p:spPr>
                <a:xfrm>
                  <a:off x="11364848" y="3776947"/>
                  <a:ext cx="14192" cy="21907"/>
                </a:xfrm>
                <a:custGeom>
                  <a:avLst/>
                  <a:gdLst>
                    <a:gd name="connsiteX0" fmla="*/ 6287 w 14192"/>
                    <a:gd name="connsiteY0" fmla="*/ 21908 h 21907"/>
                    <a:gd name="connsiteX1" fmla="*/ 4382 w 14192"/>
                    <a:gd name="connsiteY1" fmla="*/ 21812 h 21907"/>
                    <a:gd name="connsiteX2" fmla="*/ 2667 w 14192"/>
                    <a:gd name="connsiteY2" fmla="*/ 21622 h 21907"/>
                    <a:gd name="connsiteX3" fmla="*/ 1144 w 14192"/>
                    <a:gd name="connsiteY3" fmla="*/ 21336 h 21907"/>
                    <a:gd name="connsiteX4" fmla="*/ 0 w 14192"/>
                    <a:gd name="connsiteY4" fmla="*/ 21050 h 21907"/>
                    <a:gd name="connsiteX5" fmla="*/ 0 w 14192"/>
                    <a:gd name="connsiteY5" fmla="*/ 17526 h 21907"/>
                    <a:gd name="connsiteX6" fmla="*/ 1144 w 14192"/>
                    <a:gd name="connsiteY6" fmla="*/ 17907 h 21907"/>
                    <a:gd name="connsiteX7" fmla="*/ 2667 w 14192"/>
                    <a:gd name="connsiteY7" fmla="*/ 18193 h 21907"/>
                    <a:gd name="connsiteX8" fmla="*/ 4382 w 14192"/>
                    <a:gd name="connsiteY8" fmla="*/ 18383 h 21907"/>
                    <a:gd name="connsiteX9" fmla="*/ 6096 w 14192"/>
                    <a:gd name="connsiteY9" fmla="*/ 18479 h 21907"/>
                    <a:gd name="connsiteX10" fmla="*/ 9240 w 14192"/>
                    <a:gd name="connsiteY10" fmla="*/ 17812 h 21907"/>
                    <a:gd name="connsiteX11" fmla="*/ 10192 w 14192"/>
                    <a:gd name="connsiteY11" fmla="*/ 15526 h 21907"/>
                    <a:gd name="connsiteX12" fmla="*/ 10002 w 14192"/>
                    <a:gd name="connsiteY12" fmla="*/ 14288 h 21907"/>
                    <a:gd name="connsiteX13" fmla="*/ 9335 w 14192"/>
                    <a:gd name="connsiteY13" fmla="*/ 13430 h 21907"/>
                    <a:gd name="connsiteX14" fmla="*/ 8097 w 14192"/>
                    <a:gd name="connsiteY14" fmla="*/ 12763 h 21907"/>
                    <a:gd name="connsiteX15" fmla="*/ 6001 w 14192"/>
                    <a:gd name="connsiteY15" fmla="*/ 12097 h 21907"/>
                    <a:gd name="connsiteX16" fmla="*/ 3239 w 14192"/>
                    <a:gd name="connsiteY16" fmla="*/ 11240 h 21907"/>
                    <a:gd name="connsiteX17" fmla="*/ 1429 w 14192"/>
                    <a:gd name="connsiteY17" fmla="*/ 10096 h 21907"/>
                    <a:gd name="connsiteX18" fmla="*/ 477 w 14192"/>
                    <a:gd name="connsiteY18" fmla="*/ 8477 h 21907"/>
                    <a:gd name="connsiteX19" fmla="*/ 191 w 14192"/>
                    <a:gd name="connsiteY19" fmla="*/ 6096 h 21907"/>
                    <a:gd name="connsiteX20" fmla="*/ 2096 w 14192"/>
                    <a:gd name="connsiteY20" fmla="*/ 1429 h 21907"/>
                    <a:gd name="connsiteX21" fmla="*/ 7715 w 14192"/>
                    <a:gd name="connsiteY21" fmla="*/ 0 h 21907"/>
                    <a:gd name="connsiteX22" fmla="*/ 10859 w 14192"/>
                    <a:gd name="connsiteY22" fmla="*/ 191 h 21907"/>
                    <a:gd name="connsiteX23" fmla="*/ 13145 w 14192"/>
                    <a:gd name="connsiteY23" fmla="*/ 762 h 21907"/>
                    <a:gd name="connsiteX24" fmla="*/ 13145 w 14192"/>
                    <a:gd name="connsiteY24" fmla="*/ 4191 h 21907"/>
                    <a:gd name="connsiteX25" fmla="*/ 12097 w 14192"/>
                    <a:gd name="connsiteY25" fmla="*/ 3905 h 21907"/>
                    <a:gd name="connsiteX26" fmla="*/ 10763 w 14192"/>
                    <a:gd name="connsiteY26" fmla="*/ 3620 h 21907"/>
                    <a:gd name="connsiteX27" fmla="*/ 9335 w 14192"/>
                    <a:gd name="connsiteY27" fmla="*/ 3429 h 21907"/>
                    <a:gd name="connsiteX28" fmla="*/ 7906 w 14192"/>
                    <a:gd name="connsiteY28" fmla="*/ 3334 h 21907"/>
                    <a:gd name="connsiteX29" fmla="*/ 5049 w 14192"/>
                    <a:gd name="connsiteY29" fmla="*/ 3810 h 21907"/>
                    <a:gd name="connsiteX30" fmla="*/ 4191 w 14192"/>
                    <a:gd name="connsiteY30" fmla="*/ 5905 h 21907"/>
                    <a:gd name="connsiteX31" fmla="*/ 4286 w 14192"/>
                    <a:gd name="connsiteY31" fmla="*/ 6953 h 21907"/>
                    <a:gd name="connsiteX32" fmla="*/ 4858 w 14192"/>
                    <a:gd name="connsiteY32" fmla="*/ 7715 h 21907"/>
                    <a:gd name="connsiteX33" fmla="*/ 6001 w 14192"/>
                    <a:gd name="connsiteY33" fmla="*/ 8287 h 21907"/>
                    <a:gd name="connsiteX34" fmla="*/ 8001 w 14192"/>
                    <a:gd name="connsiteY34" fmla="*/ 8858 h 21907"/>
                    <a:gd name="connsiteX35" fmla="*/ 11049 w 14192"/>
                    <a:gd name="connsiteY35" fmla="*/ 9811 h 21907"/>
                    <a:gd name="connsiteX36" fmla="*/ 12954 w 14192"/>
                    <a:gd name="connsiteY36" fmla="*/ 11049 h 21907"/>
                    <a:gd name="connsiteX37" fmla="*/ 13907 w 14192"/>
                    <a:gd name="connsiteY37" fmla="*/ 12859 h 21907"/>
                    <a:gd name="connsiteX38" fmla="*/ 14193 w 14192"/>
                    <a:gd name="connsiteY38" fmla="*/ 15430 h 21907"/>
                    <a:gd name="connsiteX39" fmla="*/ 12288 w 14192"/>
                    <a:gd name="connsiteY39" fmla="*/ 20098 h 21907"/>
                    <a:gd name="connsiteX40" fmla="*/ 6287 w 14192"/>
                    <a:gd name="connsiteY40" fmla="*/ 2190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4192" h="21907">
                      <a:moveTo>
                        <a:pt x="6287" y="21908"/>
                      </a:moveTo>
                      <a:cubicBezTo>
                        <a:pt x="5620" y="21908"/>
                        <a:pt x="5049" y="21908"/>
                        <a:pt x="4382" y="21812"/>
                      </a:cubicBezTo>
                      <a:cubicBezTo>
                        <a:pt x="3810" y="21812"/>
                        <a:pt x="3239" y="21717"/>
                        <a:pt x="2667" y="21622"/>
                      </a:cubicBezTo>
                      <a:cubicBezTo>
                        <a:pt x="2096" y="21526"/>
                        <a:pt x="1620" y="21431"/>
                        <a:pt x="1144" y="21336"/>
                      </a:cubicBezTo>
                      <a:cubicBezTo>
                        <a:pt x="667" y="21241"/>
                        <a:pt x="286" y="21146"/>
                        <a:pt x="0" y="21050"/>
                      </a:cubicBezTo>
                      <a:lnTo>
                        <a:pt x="0" y="17526"/>
                      </a:lnTo>
                      <a:cubicBezTo>
                        <a:pt x="286" y="17621"/>
                        <a:pt x="762" y="17717"/>
                        <a:pt x="1144" y="17907"/>
                      </a:cubicBezTo>
                      <a:cubicBezTo>
                        <a:pt x="1620" y="18002"/>
                        <a:pt x="2096" y="18097"/>
                        <a:pt x="2667" y="18193"/>
                      </a:cubicBezTo>
                      <a:cubicBezTo>
                        <a:pt x="3239" y="18288"/>
                        <a:pt x="3810" y="18383"/>
                        <a:pt x="4382" y="18383"/>
                      </a:cubicBezTo>
                      <a:cubicBezTo>
                        <a:pt x="4953" y="18479"/>
                        <a:pt x="5525" y="18479"/>
                        <a:pt x="6096" y="18479"/>
                      </a:cubicBezTo>
                      <a:cubicBezTo>
                        <a:pt x="7525" y="18479"/>
                        <a:pt x="8573" y="18288"/>
                        <a:pt x="9240" y="17812"/>
                      </a:cubicBezTo>
                      <a:cubicBezTo>
                        <a:pt x="9906" y="17431"/>
                        <a:pt x="10192" y="16669"/>
                        <a:pt x="10192" y="15526"/>
                      </a:cubicBezTo>
                      <a:cubicBezTo>
                        <a:pt x="10192" y="15050"/>
                        <a:pt x="10096" y="14669"/>
                        <a:pt x="10002" y="14288"/>
                      </a:cubicBezTo>
                      <a:cubicBezTo>
                        <a:pt x="9906" y="13907"/>
                        <a:pt x="9716" y="13621"/>
                        <a:pt x="9335" y="13430"/>
                      </a:cubicBezTo>
                      <a:cubicBezTo>
                        <a:pt x="9049" y="13145"/>
                        <a:pt x="8573" y="12954"/>
                        <a:pt x="8097" y="12763"/>
                      </a:cubicBezTo>
                      <a:cubicBezTo>
                        <a:pt x="7525" y="12573"/>
                        <a:pt x="6858" y="12383"/>
                        <a:pt x="6001" y="12097"/>
                      </a:cubicBezTo>
                      <a:cubicBezTo>
                        <a:pt x="4858" y="11811"/>
                        <a:pt x="3906" y="11525"/>
                        <a:pt x="3239" y="11240"/>
                      </a:cubicBezTo>
                      <a:cubicBezTo>
                        <a:pt x="2477" y="10954"/>
                        <a:pt x="1905" y="10573"/>
                        <a:pt x="1429" y="10096"/>
                      </a:cubicBezTo>
                      <a:cubicBezTo>
                        <a:pt x="953" y="9620"/>
                        <a:pt x="667" y="9049"/>
                        <a:pt x="477" y="8477"/>
                      </a:cubicBezTo>
                      <a:cubicBezTo>
                        <a:pt x="286" y="7811"/>
                        <a:pt x="191" y="7049"/>
                        <a:pt x="191" y="6096"/>
                      </a:cubicBezTo>
                      <a:cubicBezTo>
                        <a:pt x="191" y="3905"/>
                        <a:pt x="858" y="2381"/>
                        <a:pt x="2096" y="1429"/>
                      </a:cubicBezTo>
                      <a:cubicBezTo>
                        <a:pt x="3334" y="476"/>
                        <a:pt x="5239" y="0"/>
                        <a:pt x="7715" y="0"/>
                      </a:cubicBezTo>
                      <a:cubicBezTo>
                        <a:pt x="8859" y="0"/>
                        <a:pt x="9906" y="95"/>
                        <a:pt x="10859" y="191"/>
                      </a:cubicBezTo>
                      <a:cubicBezTo>
                        <a:pt x="11811" y="381"/>
                        <a:pt x="12573" y="476"/>
                        <a:pt x="13145" y="762"/>
                      </a:cubicBezTo>
                      <a:lnTo>
                        <a:pt x="13145" y="4191"/>
                      </a:lnTo>
                      <a:cubicBezTo>
                        <a:pt x="12859" y="4096"/>
                        <a:pt x="12478" y="4000"/>
                        <a:pt x="12097" y="3905"/>
                      </a:cubicBezTo>
                      <a:cubicBezTo>
                        <a:pt x="11716" y="3810"/>
                        <a:pt x="11240" y="3715"/>
                        <a:pt x="10763" y="3620"/>
                      </a:cubicBezTo>
                      <a:cubicBezTo>
                        <a:pt x="10287" y="3524"/>
                        <a:pt x="9811" y="3429"/>
                        <a:pt x="9335" y="3429"/>
                      </a:cubicBezTo>
                      <a:cubicBezTo>
                        <a:pt x="8859" y="3429"/>
                        <a:pt x="8382" y="3334"/>
                        <a:pt x="7906" y="3334"/>
                      </a:cubicBezTo>
                      <a:cubicBezTo>
                        <a:pt x="6668" y="3334"/>
                        <a:pt x="5715" y="3524"/>
                        <a:pt x="5049" y="3810"/>
                      </a:cubicBezTo>
                      <a:cubicBezTo>
                        <a:pt x="4477" y="4191"/>
                        <a:pt x="4191" y="4858"/>
                        <a:pt x="4191" y="5905"/>
                      </a:cubicBezTo>
                      <a:cubicBezTo>
                        <a:pt x="4191" y="6287"/>
                        <a:pt x="4191" y="6667"/>
                        <a:pt x="4286" y="6953"/>
                      </a:cubicBezTo>
                      <a:cubicBezTo>
                        <a:pt x="4382" y="7239"/>
                        <a:pt x="4572" y="7429"/>
                        <a:pt x="4858" y="7715"/>
                      </a:cubicBezTo>
                      <a:cubicBezTo>
                        <a:pt x="5144" y="7906"/>
                        <a:pt x="5525" y="8096"/>
                        <a:pt x="6001" y="8287"/>
                      </a:cubicBezTo>
                      <a:cubicBezTo>
                        <a:pt x="6478" y="8477"/>
                        <a:pt x="7144" y="8668"/>
                        <a:pt x="8001" y="8858"/>
                      </a:cubicBezTo>
                      <a:cubicBezTo>
                        <a:pt x="9240" y="9144"/>
                        <a:pt x="10287" y="9525"/>
                        <a:pt x="11049" y="9811"/>
                      </a:cubicBezTo>
                      <a:cubicBezTo>
                        <a:pt x="11811" y="10192"/>
                        <a:pt x="12478" y="10573"/>
                        <a:pt x="12954" y="11049"/>
                      </a:cubicBezTo>
                      <a:cubicBezTo>
                        <a:pt x="13431" y="11525"/>
                        <a:pt x="13716" y="12192"/>
                        <a:pt x="13907" y="12859"/>
                      </a:cubicBezTo>
                      <a:cubicBezTo>
                        <a:pt x="14097" y="13525"/>
                        <a:pt x="14193" y="14383"/>
                        <a:pt x="14193" y="15430"/>
                      </a:cubicBezTo>
                      <a:cubicBezTo>
                        <a:pt x="14193" y="17526"/>
                        <a:pt x="13526" y="19050"/>
                        <a:pt x="12288" y="20098"/>
                      </a:cubicBezTo>
                      <a:cubicBezTo>
                        <a:pt x="11049" y="21431"/>
                        <a:pt x="9049" y="21908"/>
                        <a:pt x="6287" y="21908"/>
                      </a:cubicBez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29" name="任意多边形: 形状 628"/>
                <p:cNvSpPr/>
                <p:nvPr/>
              </p:nvSpPr>
              <p:spPr>
                <a:xfrm>
                  <a:off x="11382088" y="3776947"/>
                  <a:ext cx="14192" cy="21907"/>
                </a:xfrm>
                <a:custGeom>
                  <a:avLst/>
                  <a:gdLst>
                    <a:gd name="connsiteX0" fmla="*/ 6287 w 14192"/>
                    <a:gd name="connsiteY0" fmla="*/ 21908 h 21907"/>
                    <a:gd name="connsiteX1" fmla="*/ 4382 w 14192"/>
                    <a:gd name="connsiteY1" fmla="*/ 21812 h 21907"/>
                    <a:gd name="connsiteX2" fmla="*/ 2667 w 14192"/>
                    <a:gd name="connsiteY2" fmla="*/ 21622 h 21907"/>
                    <a:gd name="connsiteX3" fmla="*/ 1144 w 14192"/>
                    <a:gd name="connsiteY3" fmla="*/ 21336 h 21907"/>
                    <a:gd name="connsiteX4" fmla="*/ 0 w 14192"/>
                    <a:gd name="connsiteY4" fmla="*/ 21050 h 21907"/>
                    <a:gd name="connsiteX5" fmla="*/ 0 w 14192"/>
                    <a:gd name="connsiteY5" fmla="*/ 17526 h 21907"/>
                    <a:gd name="connsiteX6" fmla="*/ 1144 w 14192"/>
                    <a:gd name="connsiteY6" fmla="*/ 17907 h 21907"/>
                    <a:gd name="connsiteX7" fmla="*/ 2667 w 14192"/>
                    <a:gd name="connsiteY7" fmla="*/ 18193 h 21907"/>
                    <a:gd name="connsiteX8" fmla="*/ 4382 w 14192"/>
                    <a:gd name="connsiteY8" fmla="*/ 18383 h 21907"/>
                    <a:gd name="connsiteX9" fmla="*/ 6096 w 14192"/>
                    <a:gd name="connsiteY9" fmla="*/ 18479 h 21907"/>
                    <a:gd name="connsiteX10" fmla="*/ 9240 w 14192"/>
                    <a:gd name="connsiteY10" fmla="*/ 17812 h 21907"/>
                    <a:gd name="connsiteX11" fmla="*/ 10192 w 14192"/>
                    <a:gd name="connsiteY11" fmla="*/ 15526 h 21907"/>
                    <a:gd name="connsiteX12" fmla="*/ 10002 w 14192"/>
                    <a:gd name="connsiteY12" fmla="*/ 14288 h 21907"/>
                    <a:gd name="connsiteX13" fmla="*/ 9335 w 14192"/>
                    <a:gd name="connsiteY13" fmla="*/ 13430 h 21907"/>
                    <a:gd name="connsiteX14" fmla="*/ 8097 w 14192"/>
                    <a:gd name="connsiteY14" fmla="*/ 12763 h 21907"/>
                    <a:gd name="connsiteX15" fmla="*/ 6001 w 14192"/>
                    <a:gd name="connsiteY15" fmla="*/ 12097 h 21907"/>
                    <a:gd name="connsiteX16" fmla="*/ 3239 w 14192"/>
                    <a:gd name="connsiteY16" fmla="*/ 11240 h 21907"/>
                    <a:gd name="connsiteX17" fmla="*/ 1429 w 14192"/>
                    <a:gd name="connsiteY17" fmla="*/ 10096 h 21907"/>
                    <a:gd name="connsiteX18" fmla="*/ 477 w 14192"/>
                    <a:gd name="connsiteY18" fmla="*/ 8477 h 21907"/>
                    <a:gd name="connsiteX19" fmla="*/ 191 w 14192"/>
                    <a:gd name="connsiteY19" fmla="*/ 6096 h 21907"/>
                    <a:gd name="connsiteX20" fmla="*/ 2096 w 14192"/>
                    <a:gd name="connsiteY20" fmla="*/ 1429 h 21907"/>
                    <a:gd name="connsiteX21" fmla="*/ 7716 w 14192"/>
                    <a:gd name="connsiteY21" fmla="*/ 0 h 21907"/>
                    <a:gd name="connsiteX22" fmla="*/ 10859 w 14192"/>
                    <a:gd name="connsiteY22" fmla="*/ 191 h 21907"/>
                    <a:gd name="connsiteX23" fmla="*/ 13145 w 14192"/>
                    <a:gd name="connsiteY23" fmla="*/ 762 h 21907"/>
                    <a:gd name="connsiteX24" fmla="*/ 13145 w 14192"/>
                    <a:gd name="connsiteY24" fmla="*/ 4191 h 21907"/>
                    <a:gd name="connsiteX25" fmla="*/ 12097 w 14192"/>
                    <a:gd name="connsiteY25" fmla="*/ 3905 h 21907"/>
                    <a:gd name="connsiteX26" fmla="*/ 10763 w 14192"/>
                    <a:gd name="connsiteY26" fmla="*/ 3620 h 21907"/>
                    <a:gd name="connsiteX27" fmla="*/ 9335 w 14192"/>
                    <a:gd name="connsiteY27" fmla="*/ 3429 h 21907"/>
                    <a:gd name="connsiteX28" fmla="*/ 7906 w 14192"/>
                    <a:gd name="connsiteY28" fmla="*/ 3334 h 21907"/>
                    <a:gd name="connsiteX29" fmla="*/ 5049 w 14192"/>
                    <a:gd name="connsiteY29" fmla="*/ 3810 h 21907"/>
                    <a:gd name="connsiteX30" fmla="*/ 4191 w 14192"/>
                    <a:gd name="connsiteY30" fmla="*/ 5905 h 21907"/>
                    <a:gd name="connsiteX31" fmla="*/ 4286 w 14192"/>
                    <a:gd name="connsiteY31" fmla="*/ 6953 h 21907"/>
                    <a:gd name="connsiteX32" fmla="*/ 4858 w 14192"/>
                    <a:gd name="connsiteY32" fmla="*/ 7715 h 21907"/>
                    <a:gd name="connsiteX33" fmla="*/ 6001 w 14192"/>
                    <a:gd name="connsiteY33" fmla="*/ 8287 h 21907"/>
                    <a:gd name="connsiteX34" fmla="*/ 8001 w 14192"/>
                    <a:gd name="connsiteY34" fmla="*/ 8858 h 21907"/>
                    <a:gd name="connsiteX35" fmla="*/ 11049 w 14192"/>
                    <a:gd name="connsiteY35" fmla="*/ 9811 h 21907"/>
                    <a:gd name="connsiteX36" fmla="*/ 12954 w 14192"/>
                    <a:gd name="connsiteY36" fmla="*/ 11049 h 21907"/>
                    <a:gd name="connsiteX37" fmla="*/ 13907 w 14192"/>
                    <a:gd name="connsiteY37" fmla="*/ 12859 h 21907"/>
                    <a:gd name="connsiteX38" fmla="*/ 14193 w 14192"/>
                    <a:gd name="connsiteY38" fmla="*/ 15430 h 21907"/>
                    <a:gd name="connsiteX39" fmla="*/ 12288 w 14192"/>
                    <a:gd name="connsiteY39" fmla="*/ 20098 h 21907"/>
                    <a:gd name="connsiteX40" fmla="*/ 6287 w 14192"/>
                    <a:gd name="connsiteY40" fmla="*/ 2190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4192" h="21907">
                      <a:moveTo>
                        <a:pt x="6287" y="21908"/>
                      </a:moveTo>
                      <a:cubicBezTo>
                        <a:pt x="5620" y="21908"/>
                        <a:pt x="5049" y="21908"/>
                        <a:pt x="4382" y="21812"/>
                      </a:cubicBezTo>
                      <a:cubicBezTo>
                        <a:pt x="3810" y="21812"/>
                        <a:pt x="3239" y="21717"/>
                        <a:pt x="2667" y="21622"/>
                      </a:cubicBezTo>
                      <a:cubicBezTo>
                        <a:pt x="2096" y="21526"/>
                        <a:pt x="1620" y="21431"/>
                        <a:pt x="1144" y="21336"/>
                      </a:cubicBezTo>
                      <a:cubicBezTo>
                        <a:pt x="667" y="21241"/>
                        <a:pt x="286" y="21146"/>
                        <a:pt x="0" y="21050"/>
                      </a:cubicBezTo>
                      <a:lnTo>
                        <a:pt x="0" y="17526"/>
                      </a:lnTo>
                      <a:cubicBezTo>
                        <a:pt x="286" y="17621"/>
                        <a:pt x="762" y="17717"/>
                        <a:pt x="1144" y="17907"/>
                      </a:cubicBezTo>
                      <a:cubicBezTo>
                        <a:pt x="1620" y="18002"/>
                        <a:pt x="2096" y="18097"/>
                        <a:pt x="2667" y="18193"/>
                      </a:cubicBezTo>
                      <a:cubicBezTo>
                        <a:pt x="3239" y="18288"/>
                        <a:pt x="3810" y="18383"/>
                        <a:pt x="4382" y="18383"/>
                      </a:cubicBezTo>
                      <a:cubicBezTo>
                        <a:pt x="4953" y="18479"/>
                        <a:pt x="5525" y="18479"/>
                        <a:pt x="6096" y="18479"/>
                      </a:cubicBezTo>
                      <a:cubicBezTo>
                        <a:pt x="7525" y="18479"/>
                        <a:pt x="8573" y="18288"/>
                        <a:pt x="9240" y="17812"/>
                      </a:cubicBezTo>
                      <a:cubicBezTo>
                        <a:pt x="9906" y="17431"/>
                        <a:pt x="10192" y="16669"/>
                        <a:pt x="10192" y="15526"/>
                      </a:cubicBezTo>
                      <a:cubicBezTo>
                        <a:pt x="10192" y="15050"/>
                        <a:pt x="10097" y="14669"/>
                        <a:pt x="10002" y="14288"/>
                      </a:cubicBezTo>
                      <a:cubicBezTo>
                        <a:pt x="9906" y="13907"/>
                        <a:pt x="9716" y="13621"/>
                        <a:pt x="9335" y="13430"/>
                      </a:cubicBezTo>
                      <a:cubicBezTo>
                        <a:pt x="9049" y="13145"/>
                        <a:pt x="8573" y="12954"/>
                        <a:pt x="8097" y="12763"/>
                      </a:cubicBezTo>
                      <a:cubicBezTo>
                        <a:pt x="7525" y="12573"/>
                        <a:pt x="6858" y="12383"/>
                        <a:pt x="6001" y="12097"/>
                      </a:cubicBezTo>
                      <a:cubicBezTo>
                        <a:pt x="4858" y="11811"/>
                        <a:pt x="3906" y="11525"/>
                        <a:pt x="3239" y="11240"/>
                      </a:cubicBezTo>
                      <a:cubicBezTo>
                        <a:pt x="2477" y="10954"/>
                        <a:pt x="1905" y="10573"/>
                        <a:pt x="1429" y="10096"/>
                      </a:cubicBezTo>
                      <a:cubicBezTo>
                        <a:pt x="953" y="9620"/>
                        <a:pt x="667" y="9049"/>
                        <a:pt x="477" y="8477"/>
                      </a:cubicBezTo>
                      <a:cubicBezTo>
                        <a:pt x="286" y="7811"/>
                        <a:pt x="191" y="7049"/>
                        <a:pt x="191" y="6096"/>
                      </a:cubicBezTo>
                      <a:cubicBezTo>
                        <a:pt x="191" y="3905"/>
                        <a:pt x="858" y="2381"/>
                        <a:pt x="2096" y="1429"/>
                      </a:cubicBezTo>
                      <a:cubicBezTo>
                        <a:pt x="3334" y="476"/>
                        <a:pt x="5239" y="0"/>
                        <a:pt x="7716" y="0"/>
                      </a:cubicBezTo>
                      <a:cubicBezTo>
                        <a:pt x="8859" y="0"/>
                        <a:pt x="9906" y="95"/>
                        <a:pt x="10859" y="191"/>
                      </a:cubicBezTo>
                      <a:cubicBezTo>
                        <a:pt x="11811" y="381"/>
                        <a:pt x="12573" y="476"/>
                        <a:pt x="13145" y="762"/>
                      </a:cubicBezTo>
                      <a:lnTo>
                        <a:pt x="13145" y="4191"/>
                      </a:lnTo>
                      <a:cubicBezTo>
                        <a:pt x="12859" y="4096"/>
                        <a:pt x="12478" y="4000"/>
                        <a:pt x="12097" y="3905"/>
                      </a:cubicBezTo>
                      <a:cubicBezTo>
                        <a:pt x="11716" y="3810"/>
                        <a:pt x="11240" y="3715"/>
                        <a:pt x="10763" y="3620"/>
                      </a:cubicBezTo>
                      <a:cubicBezTo>
                        <a:pt x="10287" y="3524"/>
                        <a:pt x="9811" y="3429"/>
                        <a:pt x="9335" y="3429"/>
                      </a:cubicBezTo>
                      <a:cubicBezTo>
                        <a:pt x="8859" y="3429"/>
                        <a:pt x="8382" y="3334"/>
                        <a:pt x="7906" y="3334"/>
                      </a:cubicBezTo>
                      <a:cubicBezTo>
                        <a:pt x="6668" y="3334"/>
                        <a:pt x="5715" y="3524"/>
                        <a:pt x="5049" y="3810"/>
                      </a:cubicBezTo>
                      <a:cubicBezTo>
                        <a:pt x="4477" y="4191"/>
                        <a:pt x="4191" y="4858"/>
                        <a:pt x="4191" y="5905"/>
                      </a:cubicBezTo>
                      <a:cubicBezTo>
                        <a:pt x="4191" y="6287"/>
                        <a:pt x="4191" y="6667"/>
                        <a:pt x="4286" y="6953"/>
                      </a:cubicBezTo>
                      <a:cubicBezTo>
                        <a:pt x="4382" y="7239"/>
                        <a:pt x="4572" y="7429"/>
                        <a:pt x="4858" y="7715"/>
                      </a:cubicBezTo>
                      <a:cubicBezTo>
                        <a:pt x="5144" y="7906"/>
                        <a:pt x="5525" y="8096"/>
                        <a:pt x="6001" y="8287"/>
                      </a:cubicBezTo>
                      <a:cubicBezTo>
                        <a:pt x="6478" y="8477"/>
                        <a:pt x="7144" y="8668"/>
                        <a:pt x="8001" y="8858"/>
                      </a:cubicBezTo>
                      <a:cubicBezTo>
                        <a:pt x="9240" y="9144"/>
                        <a:pt x="10287" y="9525"/>
                        <a:pt x="11049" y="9811"/>
                      </a:cubicBezTo>
                      <a:cubicBezTo>
                        <a:pt x="11811" y="10192"/>
                        <a:pt x="12478" y="10573"/>
                        <a:pt x="12954" y="11049"/>
                      </a:cubicBezTo>
                      <a:cubicBezTo>
                        <a:pt x="13431" y="11525"/>
                        <a:pt x="13716" y="12192"/>
                        <a:pt x="13907" y="12859"/>
                      </a:cubicBezTo>
                      <a:cubicBezTo>
                        <a:pt x="14097" y="13525"/>
                        <a:pt x="14193" y="14383"/>
                        <a:pt x="14193" y="15430"/>
                      </a:cubicBezTo>
                      <a:cubicBezTo>
                        <a:pt x="14193" y="17526"/>
                        <a:pt x="13526" y="19050"/>
                        <a:pt x="12288" y="20098"/>
                      </a:cubicBezTo>
                      <a:cubicBezTo>
                        <a:pt x="11049" y="21431"/>
                        <a:pt x="9049" y="21908"/>
                        <a:pt x="6287" y="21908"/>
                      </a:cubicBez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30" name="任意多边形: 形状 629"/>
                <p:cNvSpPr/>
                <p:nvPr/>
              </p:nvSpPr>
              <p:spPr>
                <a:xfrm>
                  <a:off x="11408282" y="3777424"/>
                  <a:ext cx="21431" cy="21145"/>
                </a:xfrm>
                <a:custGeom>
                  <a:avLst/>
                  <a:gdLst>
                    <a:gd name="connsiteX0" fmla="*/ 0 w 21431"/>
                    <a:gd name="connsiteY0" fmla="*/ 0 h 21145"/>
                    <a:gd name="connsiteX1" fmla="*/ 6478 w 21431"/>
                    <a:gd name="connsiteY1" fmla="*/ 0 h 21145"/>
                    <a:gd name="connsiteX2" fmla="*/ 10669 w 21431"/>
                    <a:gd name="connsiteY2" fmla="*/ 12478 h 21145"/>
                    <a:gd name="connsiteX3" fmla="*/ 10859 w 21431"/>
                    <a:gd name="connsiteY3" fmla="*/ 12478 h 21145"/>
                    <a:gd name="connsiteX4" fmla="*/ 15145 w 21431"/>
                    <a:gd name="connsiteY4" fmla="*/ 0 h 21145"/>
                    <a:gd name="connsiteX5" fmla="*/ 21431 w 21431"/>
                    <a:gd name="connsiteY5" fmla="*/ 0 h 21145"/>
                    <a:gd name="connsiteX6" fmla="*/ 21431 w 21431"/>
                    <a:gd name="connsiteY6" fmla="*/ 21146 h 21145"/>
                    <a:gd name="connsiteX7" fmla="*/ 17526 w 21431"/>
                    <a:gd name="connsiteY7" fmla="*/ 21146 h 21145"/>
                    <a:gd name="connsiteX8" fmla="*/ 17526 w 21431"/>
                    <a:gd name="connsiteY8" fmla="*/ 3905 h 21145"/>
                    <a:gd name="connsiteX9" fmla="*/ 17336 w 21431"/>
                    <a:gd name="connsiteY9" fmla="*/ 3905 h 21145"/>
                    <a:gd name="connsiteX10" fmla="*/ 12764 w 21431"/>
                    <a:gd name="connsiteY10" fmla="*/ 16859 h 21145"/>
                    <a:gd name="connsiteX11" fmla="*/ 8668 w 21431"/>
                    <a:gd name="connsiteY11" fmla="*/ 16859 h 21145"/>
                    <a:gd name="connsiteX12" fmla="*/ 4191 w 21431"/>
                    <a:gd name="connsiteY12" fmla="*/ 3905 h 21145"/>
                    <a:gd name="connsiteX13" fmla="*/ 4001 w 21431"/>
                    <a:gd name="connsiteY13" fmla="*/ 3905 h 21145"/>
                    <a:gd name="connsiteX14" fmla="*/ 4001 w 21431"/>
                    <a:gd name="connsiteY14" fmla="*/ 21146 h 21145"/>
                    <a:gd name="connsiteX15" fmla="*/ 95 w 21431"/>
                    <a:gd name="connsiteY15" fmla="*/ 21146 h 21145"/>
                    <a:gd name="connsiteX16" fmla="*/ 95 w 21431"/>
                    <a:gd name="connsiteY16" fmla="*/ 0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431" h="21145">
                      <a:moveTo>
                        <a:pt x="0" y="0"/>
                      </a:moveTo>
                      <a:lnTo>
                        <a:pt x="6478" y="0"/>
                      </a:lnTo>
                      <a:lnTo>
                        <a:pt x="10669" y="12478"/>
                      </a:lnTo>
                      <a:lnTo>
                        <a:pt x="10859" y="12478"/>
                      </a:lnTo>
                      <a:lnTo>
                        <a:pt x="15145" y="0"/>
                      </a:lnTo>
                      <a:lnTo>
                        <a:pt x="21431" y="0"/>
                      </a:lnTo>
                      <a:lnTo>
                        <a:pt x="21431" y="21146"/>
                      </a:lnTo>
                      <a:lnTo>
                        <a:pt x="17526" y="21146"/>
                      </a:lnTo>
                      <a:lnTo>
                        <a:pt x="17526" y="3905"/>
                      </a:lnTo>
                      <a:lnTo>
                        <a:pt x="17336" y="3905"/>
                      </a:lnTo>
                      <a:lnTo>
                        <a:pt x="12764" y="16859"/>
                      </a:lnTo>
                      <a:lnTo>
                        <a:pt x="8668" y="16859"/>
                      </a:lnTo>
                      <a:lnTo>
                        <a:pt x="4191" y="3905"/>
                      </a:lnTo>
                      <a:lnTo>
                        <a:pt x="4001" y="3905"/>
                      </a:lnTo>
                      <a:lnTo>
                        <a:pt x="4001" y="21146"/>
                      </a:lnTo>
                      <a:lnTo>
                        <a:pt x="95" y="21146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31" name="任意多边形: 形状 630"/>
                <p:cNvSpPr/>
                <p:nvPr/>
              </p:nvSpPr>
              <p:spPr>
                <a:xfrm>
                  <a:off x="11434667" y="3777424"/>
                  <a:ext cx="13049" cy="21145"/>
                </a:xfrm>
                <a:custGeom>
                  <a:avLst/>
                  <a:gdLst>
                    <a:gd name="connsiteX0" fmla="*/ 13049 w 13049"/>
                    <a:gd name="connsiteY0" fmla="*/ 17621 h 21145"/>
                    <a:gd name="connsiteX1" fmla="*/ 13049 w 13049"/>
                    <a:gd name="connsiteY1" fmla="*/ 21146 h 21145"/>
                    <a:gd name="connsiteX2" fmla="*/ 0 w 13049"/>
                    <a:gd name="connsiteY2" fmla="*/ 21146 h 21145"/>
                    <a:gd name="connsiteX3" fmla="*/ 0 w 13049"/>
                    <a:gd name="connsiteY3" fmla="*/ 0 h 21145"/>
                    <a:gd name="connsiteX4" fmla="*/ 12573 w 13049"/>
                    <a:gd name="connsiteY4" fmla="*/ 0 h 21145"/>
                    <a:gd name="connsiteX5" fmla="*/ 12573 w 13049"/>
                    <a:gd name="connsiteY5" fmla="*/ 3429 h 21145"/>
                    <a:gd name="connsiteX6" fmla="*/ 4000 w 13049"/>
                    <a:gd name="connsiteY6" fmla="*/ 3429 h 21145"/>
                    <a:gd name="connsiteX7" fmla="*/ 4000 w 13049"/>
                    <a:gd name="connsiteY7" fmla="*/ 8572 h 21145"/>
                    <a:gd name="connsiteX8" fmla="*/ 11906 w 13049"/>
                    <a:gd name="connsiteY8" fmla="*/ 8572 h 21145"/>
                    <a:gd name="connsiteX9" fmla="*/ 11906 w 13049"/>
                    <a:gd name="connsiteY9" fmla="*/ 11906 h 21145"/>
                    <a:gd name="connsiteX10" fmla="*/ 4000 w 13049"/>
                    <a:gd name="connsiteY10" fmla="*/ 11906 h 21145"/>
                    <a:gd name="connsiteX11" fmla="*/ 4000 w 13049"/>
                    <a:gd name="connsiteY11" fmla="*/ 17621 h 21145"/>
                    <a:gd name="connsiteX12" fmla="*/ 13049 w 13049"/>
                    <a:gd name="connsiteY12" fmla="*/ 17621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049" h="21145">
                      <a:moveTo>
                        <a:pt x="13049" y="17621"/>
                      </a:moveTo>
                      <a:lnTo>
                        <a:pt x="13049" y="21146"/>
                      </a:lnTo>
                      <a:lnTo>
                        <a:pt x="0" y="21146"/>
                      </a:lnTo>
                      <a:lnTo>
                        <a:pt x="0" y="0"/>
                      </a:lnTo>
                      <a:lnTo>
                        <a:pt x="12573" y="0"/>
                      </a:lnTo>
                      <a:lnTo>
                        <a:pt x="12573" y="3429"/>
                      </a:lnTo>
                      <a:lnTo>
                        <a:pt x="4000" y="3429"/>
                      </a:lnTo>
                      <a:lnTo>
                        <a:pt x="4000" y="8572"/>
                      </a:lnTo>
                      <a:lnTo>
                        <a:pt x="11906" y="8572"/>
                      </a:lnTo>
                      <a:lnTo>
                        <a:pt x="11906" y="11906"/>
                      </a:lnTo>
                      <a:lnTo>
                        <a:pt x="4000" y="11906"/>
                      </a:lnTo>
                      <a:lnTo>
                        <a:pt x="4000" y="17621"/>
                      </a:lnTo>
                      <a:lnTo>
                        <a:pt x="13049" y="17621"/>
                      </a:ln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32" name="任意多边形: 形状 631"/>
                <p:cNvSpPr/>
                <p:nvPr/>
              </p:nvSpPr>
              <p:spPr>
                <a:xfrm>
                  <a:off x="11449812" y="3777424"/>
                  <a:ext cx="15525" cy="21145"/>
                </a:xfrm>
                <a:custGeom>
                  <a:avLst/>
                  <a:gdLst>
                    <a:gd name="connsiteX0" fmla="*/ 15430 w 15525"/>
                    <a:gd name="connsiteY0" fmla="*/ 3524 h 21145"/>
                    <a:gd name="connsiteX1" fmla="*/ 9715 w 15525"/>
                    <a:gd name="connsiteY1" fmla="*/ 3524 h 21145"/>
                    <a:gd name="connsiteX2" fmla="*/ 9715 w 15525"/>
                    <a:gd name="connsiteY2" fmla="*/ 21146 h 21145"/>
                    <a:gd name="connsiteX3" fmla="*/ 5715 w 15525"/>
                    <a:gd name="connsiteY3" fmla="*/ 21146 h 21145"/>
                    <a:gd name="connsiteX4" fmla="*/ 5715 w 15525"/>
                    <a:gd name="connsiteY4" fmla="*/ 3524 h 21145"/>
                    <a:gd name="connsiteX5" fmla="*/ 0 w 15525"/>
                    <a:gd name="connsiteY5" fmla="*/ 3524 h 21145"/>
                    <a:gd name="connsiteX6" fmla="*/ 0 w 15525"/>
                    <a:gd name="connsiteY6" fmla="*/ 0 h 21145"/>
                    <a:gd name="connsiteX7" fmla="*/ 15526 w 15525"/>
                    <a:gd name="connsiteY7" fmla="*/ 0 h 21145"/>
                    <a:gd name="connsiteX8" fmla="*/ 15526 w 15525"/>
                    <a:gd name="connsiteY8" fmla="*/ 3524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25" h="21145">
                      <a:moveTo>
                        <a:pt x="15430" y="3524"/>
                      </a:moveTo>
                      <a:lnTo>
                        <a:pt x="9715" y="3524"/>
                      </a:lnTo>
                      <a:lnTo>
                        <a:pt x="9715" y="21146"/>
                      </a:lnTo>
                      <a:lnTo>
                        <a:pt x="5715" y="21146"/>
                      </a:lnTo>
                      <a:lnTo>
                        <a:pt x="5715" y="3524"/>
                      </a:lnTo>
                      <a:lnTo>
                        <a:pt x="0" y="3524"/>
                      </a:lnTo>
                      <a:lnTo>
                        <a:pt x="0" y="0"/>
                      </a:lnTo>
                      <a:lnTo>
                        <a:pt x="15526" y="0"/>
                      </a:lnTo>
                      <a:lnTo>
                        <a:pt x="15526" y="3524"/>
                      </a:ln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33" name="任意多边形: 形状 632"/>
                <p:cNvSpPr/>
                <p:nvPr/>
              </p:nvSpPr>
              <p:spPr>
                <a:xfrm>
                  <a:off x="11463528" y="3777424"/>
                  <a:ext cx="21145" cy="21145"/>
                </a:xfrm>
                <a:custGeom>
                  <a:avLst/>
                  <a:gdLst>
                    <a:gd name="connsiteX0" fmla="*/ 14954 w 21145"/>
                    <a:gd name="connsiteY0" fmla="*/ 15526 h 21145"/>
                    <a:gd name="connsiteX1" fmla="*/ 6096 w 21145"/>
                    <a:gd name="connsiteY1" fmla="*/ 15526 h 21145"/>
                    <a:gd name="connsiteX2" fmla="*/ 4096 w 21145"/>
                    <a:gd name="connsiteY2" fmla="*/ 21146 h 21145"/>
                    <a:gd name="connsiteX3" fmla="*/ 0 w 21145"/>
                    <a:gd name="connsiteY3" fmla="*/ 21146 h 21145"/>
                    <a:gd name="connsiteX4" fmla="*/ 7905 w 21145"/>
                    <a:gd name="connsiteY4" fmla="*/ 0 h 21145"/>
                    <a:gd name="connsiteX5" fmla="*/ 13239 w 21145"/>
                    <a:gd name="connsiteY5" fmla="*/ 0 h 21145"/>
                    <a:gd name="connsiteX6" fmla="*/ 21145 w 21145"/>
                    <a:gd name="connsiteY6" fmla="*/ 21146 h 21145"/>
                    <a:gd name="connsiteX7" fmla="*/ 16954 w 21145"/>
                    <a:gd name="connsiteY7" fmla="*/ 21146 h 21145"/>
                    <a:gd name="connsiteX8" fmla="*/ 14954 w 21145"/>
                    <a:gd name="connsiteY8" fmla="*/ 15526 h 21145"/>
                    <a:gd name="connsiteX9" fmla="*/ 13716 w 21145"/>
                    <a:gd name="connsiteY9" fmla="*/ 12192 h 21145"/>
                    <a:gd name="connsiteX10" fmla="*/ 10668 w 21145"/>
                    <a:gd name="connsiteY10" fmla="*/ 3524 h 21145"/>
                    <a:gd name="connsiteX11" fmla="*/ 10287 w 21145"/>
                    <a:gd name="connsiteY11" fmla="*/ 3524 h 21145"/>
                    <a:gd name="connsiteX12" fmla="*/ 7239 w 21145"/>
                    <a:gd name="connsiteY12" fmla="*/ 12192 h 21145"/>
                    <a:gd name="connsiteX13" fmla="*/ 13716 w 21145"/>
                    <a:gd name="connsiteY13" fmla="*/ 12192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145" h="21145">
                      <a:moveTo>
                        <a:pt x="14954" y="15526"/>
                      </a:moveTo>
                      <a:lnTo>
                        <a:pt x="6096" y="15526"/>
                      </a:lnTo>
                      <a:lnTo>
                        <a:pt x="4096" y="21146"/>
                      </a:lnTo>
                      <a:lnTo>
                        <a:pt x="0" y="21146"/>
                      </a:lnTo>
                      <a:lnTo>
                        <a:pt x="7905" y="0"/>
                      </a:lnTo>
                      <a:lnTo>
                        <a:pt x="13239" y="0"/>
                      </a:lnTo>
                      <a:lnTo>
                        <a:pt x="21145" y="21146"/>
                      </a:lnTo>
                      <a:lnTo>
                        <a:pt x="16954" y="21146"/>
                      </a:lnTo>
                      <a:lnTo>
                        <a:pt x="14954" y="15526"/>
                      </a:lnTo>
                      <a:close/>
                      <a:moveTo>
                        <a:pt x="13716" y="12192"/>
                      </a:moveTo>
                      <a:lnTo>
                        <a:pt x="10668" y="3524"/>
                      </a:lnTo>
                      <a:lnTo>
                        <a:pt x="10287" y="3524"/>
                      </a:lnTo>
                      <a:lnTo>
                        <a:pt x="7239" y="12192"/>
                      </a:lnTo>
                      <a:lnTo>
                        <a:pt x="13716" y="12192"/>
                      </a:ln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34" name="任意多边形: 形状 633"/>
                <p:cNvSpPr/>
                <p:nvPr/>
              </p:nvSpPr>
              <p:spPr>
                <a:xfrm>
                  <a:off x="11487340" y="3777424"/>
                  <a:ext cx="12667" cy="21145"/>
                </a:xfrm>
                <a:custGeom>
                  <a:avLst/>
                  <a:gdLst>
                    <a:gd name="connsiteX0" fmla="*/ 12668 w 12667"/>
                    <a:gd name="connsiteY0" fmla="*/ 17621 h 21145"/>
                    <a:gd name="connsiteX1" fmla="*/ 12668 w 12667"/>
                    <a:gd name="connsiteY1" fmla="*/ 21146 h 21145"/>
                    <a:gd name="connsiteX2" fmla="*/ 0 w 12667"/>
                    <a:gd name="connsiteY2" fmla="*/ 21146 h 21145"/>
                    <a:gd name="connsiteX3" fmla="*/ 0 w 12667"/>
                    <a:gd name="connsiteY3" fmla="*/ 0 h 21145"/>
                    <a:gd name="connsiteX4" fmla="*/ 4000 w 12667"/>
                    <a:gd name="connsiteY4" fmla="*/ 0 h 21145"/>
                    <a:gd name="connsiteX5" fmla="*/ 4000 w 12667"/>
                    <a:gd name="connsiteY5" fmla="*/ 17621 h 21145"/>
                    <a:gd name="connsiteX6" fmla="*/ 12668 w 12667"/>
                    <a:gd name="connsiteY6" fmla="*/ 17621 h 2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667" h="21145">
                      <a:moveTo>
                        <a:pt x="12668" y="17621"/>
                      </a:moveTo>
                      <a:lnTo>
                        <a:pt x="12668" y="21146"/>
                      </a:lnTo>
                      <a:lnTo>
                        <a:pt x="0" y="21146"/>
                      </a:lnTo>
                      <a:lnTo>
                        <a:pt x="0" y="0"/>
                      </a:lnTo>
                      <a:lnTo>
                        <a:pt x="4000" y="0"/>
                      </a:lnTo>
                      <a:lnTo>
                        <a:pt x="4000" y="17621"/>
                      </a:lnTo>
                      <a:lnTo>
                        <a:pt x="12668" y="17621"/>
                      </a:ln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620" name="图形 2742"/>
              <p:cNvGrpSpPr/>
              <p:nvPr/>
            </p:nvGrpSpPr>
            <p:grpSpPr>
              <a:xfrm>
                <a:off x="11505628" y="3772756"/>
                <a:ext cx="10287" cy="10287"/>
                <a:chOff x="11505628" y="3772756"/>
                <a:chExt cx="10287" cy="10287"/>
              </a:xfrm>
              <a:solidFill>
                <a:srgbClr val="616060"/>
              </a:solidFill>
            </p:grpSpPr>
            <p:sp>
              <p:nvSpPr>
                <p:cNvPr id="623" name="任意多边形: 形状 622"/>
                <p:cNvSpPr/>
                <p:nvPr/>
              </p:nvSpPr>
              <p:spPr>
                <a:xfrm>
                  <a:off x="11508867" y="3774947"/>
                  <a:ext cx="4381" cy="6191"/>
                </a:xfrm>
                <a:custGeom>
                  <a:avLst/>
                  <a:gdLst>
                    <a:gd name="connsiteX0" fmla="*/ 3619 w 4381"/>
                    <a:gd name="connsiteY0" fmla="*/ 6096 h 6191"/>
                    <a:gd name="connsiteX1" fmla="*/ 1905 w 4381"/>
                    <a:gd name="connsiteY1" fmla="*/ 3619 h 6191"/>
                    <a:gd name="connsiteX2" fmla="*/ 1714 w 4381"/>
                    <a:gd name="connsiteY2" fmla="*/ 3619 h 6191"/>
                    <a:gd name="connsiteX3" fmla="*/ 1524 w 4381"/>
                    <a:gd name="connsiteY3" fmla="*/ 3619 h 6191"/>
                    <a:gd name="connsiteX4" fmla="*/ 762 w 4381"/>
                    <a:gd name="connsiteY4" fmla="*/ 3619 h 6191"/>
                    <a:gd name="connsiteX5" fmla="*/ 762 w 4381"/>
                    <a:gd name="connsiteY5" fmla="*/ 6096 h 6191"/>
                    <a:gd name="connsiteX6" fmla="*/ 0 w 4381"/>
                    <a:gd name="connsiteY6" fmla="*/ 6096 h 6191"/>
                    <a:gd name="connsiteX7" fmla="*/ 0 w 4381"/>
                    <a:gd name="connsiteY7" fmla="*/ 0 h 6191"/>
                    <a:gd name="connsiteX8" fmla="*/ 1524 w 4381"/>
                    <a:gd name="connsiteY8" fmla="*/ 0 h 6191"/>
                    <a:gd name="connsiteX9" fmla="*/ 2571 w 4381"/>
                    <a:gd name="connsiteY9" fmla="*/ 95 h 6191"/>
                    <a:gd name="connsiteX10" fmla="*/ 3334 w 4381"/>
                    <a:gd name="connsiteY10" fmla="*/ 381 h 6191"/>
                    <a:gd name="connsiteX11" fmla="*/ 3714 w 4381"/>
                    <a:gd name="connsiteY11" fmla="*/ 952 h 6191"/>
                    <a:gd name="connsiteX12" fmla="*/ 3810 w 4381"/>
                    <a:gd name="connsiteY12" fmla="*/ 1810 h 6191"/>
                    <a:gd name="connsiteX13" fmla="*/ 3524 w 4381"/>
                    <a:gd name="connsiteY13" fmla="*/ 3048 h 6191"/>
                    <a:gd name="connsiteX14" fmla="*/ 2571 w 4381"/>
                    <a:gd name="connsiteY14" fmla="*/ 3619 h 6191"/>
                    <a:gd name="connsiteX15" fmla="*/ 4381 w 4381"/>
                    <a:gd name="connsiteY15" fmla="*/ 6191 h 6191"/>
                    <a:gd name="connsiteX16" fmla="*/ 3619 w 4381"/>
                    <a:gd name="connsiteY16" fmla="*/ 6191 h 6191"/>
                    <a:gd name="connsiteX17" fmla="*/ 1524 w 4381"/>
                    <a:gd name="connsiteY17" fmla="*/ 2953 h 6191"/>
                    <a:gd name="connsiteX18" fmla="*/ 2286 w 4381"/>
                    <a:gd name="connsiteY18" fmla="*/ 2953 h 6191"/>
                    <a:gd name="connsiteX19" fmla="*/ 2762 w 4381"/>
                    <a:gd name="connsiteY19" fmla="*/ 2762 h 6191"/>
                    <a:gd name="connsiteX20" fmla="*/ 3047 w 4381"/>
                    <a:gd name="connsiteY20" fmla="*/ 2381 h 6191"/>
                    <a:gd name="connsiteX21" fmla="*/ 3143 w 4381"/>
                    <a:gd name="connsiteY21" fmla="*/ 1714 h 6191"/>
                    <a:gd name="connsiteX22" fmla="*/ 3047 w 4381"/>
                    <a:gd name="connsiteY22" fmla="*/ 1143 h 6191"/>
                    <a:gd name="connsiteX23" fmla="*/ 2762 w 4381"/>
                    <a:gd name="connsiteY23" fmla="*/ 762 h 6191"/>
                    <a:gd name="connsiteX24" fmla="*/ 2286 w 4381"/>
                    <a:gd name="connsiteY24" fmla="*/ 571 h 6191"/>
                    <a:gd name="connsiteX25" fmla="*/ 1524 w 4381"/>
                    <a:gd name="connsiteY25" fmla="*/ 571 h 6191"/>
                    <a:gd name="connsiteX26" fmla="*/ 857 w 4381"/>
                    <a:gd name="connsiteY26" fmla="*/ 571 h 6191"/>
                    <a:gd name="connsiteX27" fmla="*/ 857 w 4381"/>
                    <a:gd name="connsiteY27" fmla="*/ 2857 h 6191"/>
                    <a:gd name="connsiteX28" fmla="*/ 1524 w 4381"/>
                    <a:gd name="connsiteY28" fmla="*/ 2857 h 6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4381" h="6191">
                      <a:moveTo>
                        <a:pt x="3619" y="6096"/>
                      </a:moveTo>
                      <a:lnTo>
                        <a:pt x="1905" y="3619"/>
                      </a:lnTo>
                      <a:cubicBezTo>
                        <a:pt x="1809" y="3619"/>
                        <a:pt x="1809" y="3619"/>
                        <a:pt x="1714" y="3619"/>
                      </a:cubicBezTo>
                      <a:cubicBezTo>
                        <a:pt x="1619" y="3619"/>
                        <a:pt x="1619" y="3619"/>
                        <a:pt x="1524" y="3619"/>
                      </a:cubicBezTo>
                      <a:lnTo>
                        <a:pt x="762" y="3619"/>
                      </a:lnTo>
                      <a:lnTo>
                        <a:pt x="762" y="6096"/>
                      </a:lnTo>
                      <a:lnTo>
                        <a:pt x="0" y="6096"/>
                      </a:lnTo>
                      <a:lnTo>
                        <a:pt x="0" y="0"/>
                      </a:lnTo>
                      <a:lnTo>
                        <a:pt x="1524" y="0"/>
                      </a:lnTo>
                      <a:cubicBezTo>
                        <a:pt x="2000" y="0"/>
                        <a:pt x="2286" y="0"/>
                        <a:pt x="2571" y="95"/>
                      </a:cubicBezTo>
                      <a:cubicBezTo>
                        <a:pt x="2857" y="190"/>
                        <a:pt x="3143" y="286"/>
                        <a:pt x="3334" y="381"/>
                      </a:cubicBezTo>
                      <a:cubicBezTo>
                        <a:pt x="3524" y="476"/>
                        <a:pt x="3619" y="667"/>
                        <a:pt x="3714" y="952"/>
                      </a:cubicBezTo>
                      <a:cubicBezTo>
                        <a:pt x="3810" y="1143"/>
                        <a:pt x="3810" y="1429"/>
                        <a:pt x="3810" y="1810"/>
                      </a:cubicBezTo>
                      <a:cubicBezTo>
                        <a:pt x="3810" y="2381"/>
                        <a:pt x="3714" y="2762"/>
                        <a:pt x="3524" y="3048"/>
                      </a:cubicBezTo>
                      <a:cubicBezTo>
                        <a:pt x="3334" y="3334"/>
                        <a:pt x="3047" y="3524"/>
                        <a:pt x="2571" y="3619"/>
                      </a:cubicBezTo>
                      <a:lnTo>
                        <a:pt x="4381" y="6191"/>
                      </a:lnTo>
                      <a:lnTo>
                        <a:pt x="3619" y="6191"/>
                      </a:lnTo>
                      <a:close/>
                      <a:moveTo>
                        <a:pt x="1524" y="2953"/>
                      </a:moveTo>
                      <a:cubicBezTo>
                        <a:pt x="1809" y="2953"/>
                        <a:pt x="2095" y="2953"/>
                        <a:pt x="2286" y="2953"/>
                      </a:cubicBezTo>
                      <a:cubicBezTo>
                        <a:pt x="2476" y="2953"/>
                        <a:pt x="2667" y="2857"/>
                        <a:pt x="2762" y="2762"/>
                      </a:cubicBezTo>
                      <a:cubicBezTo>
                        <a:pt x="2857" y="2667"/>
                        <a:pt x="2953" y="2572"/>
                        <a:pt x="3047" y="2381"/>
                      </a:cubicBezTo>
                      <a:cubicBezTo>
                        <a:pt x="3143" y="2191"/>
                        <a:pt x="3143" y="2000"/>
                        <a:pt x="3143" y="1714"/>
                      </a:cubicBezTo>
                      <a:cubicBezTo>
                        <a:pt x="3143" y="1524"/>
                        <a:pt x="3143" y="1333"/>
                        <a:pt x="3047" y="1143"/>
                      </a:cubicBezTo>
                      <a:cubicBezTo>
                        <a:pt x="2953" y="952"/>
                        <a:pt x="2857" y="857"/>
                        <a:pt x="2762" y="762"/>
                      </a:cubicBezTo>
                      <a:cubicBezTo>
                        <a:pt x="2667" y="667"/>
                        <a:pt x="2476" y="667"/>
                        <a:pt x="2286" y="571"/>
                      </a:cubicBezTo>
                      <a:cubicBezTo>
                        <a:pt x="2095" y="571"/>
                        <a:pt x="1809" y="571"/>
                        <a:pt x="1524" y="571"/>
                      </a:cubicBezTo>
                      <a:lnTo>
                        <a:pt x="857" y="571"/>
                      </a:lnTo>
                      <a:lnTo>
                        <a:pt x="857" y="2857"/>
                      </a:lnTo>
                      <a:lnTo>
                        <a:pt x="1524" y="2857"/>
                      </a:ln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624" name="任意多边形: 形状 623"/>
                <p:cNvSpPr/>
                <p:nvPr/>
              </p:nvSpPr>
              <p:spPr>
                <a:xfrm>
                  <a:off x="11505628" y="3772756"/>
                  <a:ext cx="10287" cy="10287"/>
                </a:xfrm>
                <a:custGeom>
                  <a:avLst/>
                  <a:gdLst>
                    <a:gd name="connsiteX0" fmla="*/ 5143 w 10287"/>
                    <a:gd name="connsiteY0" fmla="*/ 10287 h 10287"/>
                    <a:gd name="connsiteX1" fmla="*/ 0 w 10287"/>
                    <a:gd name="connsiteY1" fmla="*/ 5144 h 10287"/>
                    <a:gd name="connsiteX2" fmla="*/ 5143 w 10287"/>
                    <a:gd name="connsiteY2" fmla="*/ 0 h 10287"/>
                    <a:gd name="connsiteX3" fmla="*/ 10287 w 10287"/>
                    <a:gd name="connsiteY3" fmla="*/ 5144 h 10287"/>
                    <a:gd name="connsiteX4" fmla="*/ 5143 w 10287"/>
                    <a:gd name="connsiteY4" fmla="*/ 10287 h 10287"/>
                    <a:gd name="connsiteX5" fmla="*/ 5143 w 10287"/>
                    <a:gd name="connsiteY5" fmla="*/ 762 h 10287"/>
                    <a:gd name="connsiteX6" fmla="*/ 762 w 10287"/>
                    <a:gd name="connsiteY6" fmla="*/ 5144 h 10287"/>
                    <a:gd name="connsiteX7" fmla="*/ 5143 w 10287"/>
                    <a:gd name="connsiteY7" fmla="*/ 9525 h 10287"/>
                    <a:gd name="connsiteX8" fmla="*/ 9525 w 10287"/>
                    <a:gd name="connsiteY8" fmla="*/ 5144 h 10287"/>
                    <a:gd name="connsiteX9" fmla="*/ 5143 w 10287"/>
                    <a:gd name="connsiteY9" fmla="*/ 762 h 10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87" h="10287">
                      <a:moveTo>
                        <a:pt x="5143" y="10287"/>
                      </a:moveTo>
                      <a:cubicBezTo>
                        <a:pt x="2286" y="10287"/>
                        <a:pt x="0" y="8001"/>
                        <a:pt x="0" y="5144"/>
                      </a:cubicBezTo>
                      <a:cubicBezTo>
                        <a:pt x="0" y="2286"/>
                        <a:pt x="2286" y="0"/>
                        <a:pt x="5143" y="0"/>
                      </a:cubicBezTo>
                      <a:cubicBezTo>
                        <a:pt x="8001" y="0"/>
                        <a:pt x="10287" y="2286"/>
                        <a:pt x="10287" y="5144"/>
                      </a:cubicBezTo>
                      <a:cubicBezTo>
                        <a:pt x="10287" y="8001"/>
                        <a:pt x="7906" y="10287"/>
                        <a:pt x="5143" y="10287"/>
                      </a:cubicBezTo>
                      <a:close/>
                      <a:moveTo>
                        <a:pt x="5143" y="762"/>
                      </a:moveTo>
                      <a:cubicBezTo>
                        <a:pt x="2762" y="762"/>
                        <a:pt x="762" y="2762"/>
                        <a:pt x="762" y="5144"/>
                      </a:cubicBezTo>
                      <a:cubicBezTo>
                        <a:pt x="762" y="7525"/>
                        <a:pt x="2762" y="9525"/>
                        <a:pt x="5143" y="9525"/>
                      </a:cubicBezTo>
                      <a:cubicBezTo>
                        <a:pt x="7525" y="9525"/>
                        <a:pt x="9525" y="7525"/>
                        <a:pt x="9525" y="5144"/>
                      </a:cubicBezTo>
                      <a:cubicBezTo>
                        <a:pt x="9525" y="2762"/>
                        <a:pt x="7525" y="762"/>
                        <a:pt x="5143" y="762"/>
                      </a:cubicBezTo>
                      <a:close/>
                    </a:path>
                  </a:pathLst>
                </a:custGeom>
                <a:solidFill>
                  <a:srgbClr val="6160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621" name="任意多边形: 形状 620"/>
              <p:cNvSpPr/>
              <p:nvPr/>
            </p:nvSpPr>
            <p:spPr>
              <a:xfrm>
                <a:off x="11228069" y="3767327"/>
                <a:ext cx="15506" cy="34385"/>
              </a:xfrm>
              <a:custGeom>
                <a:avLst/>
                <a:gdLst>
                  <a:gd name="connsiteX0" fmla="*/ 6096 w 15506"/>
                  <a:gd name="connsiteY0" fmla="*/ 0 h 34385"/>
                  <a:gd name="connsiteX1" fmla="*/ 14574 w 15506"/>
                  <a:gd name="connsiteY1" fmla="*/ 11716 h 34385"/>
                  <a:gd name="connsiteX2" fmla="*/ 14288 w 15506"/>
                  <a:gd name="connsiteY2" fmla="*/ 17812 h 34385"/>
                  <a:gd name="connsiteX3" fmla="*/ 0 w 15506"/>
                  <a:gd name="connsiteY3" fmla="*/ 34385 h 34385"/>
                  <a:gd name="connsiteX4" fmla="*/ 6096 w 15506"/>
                  <a:gd name="connsiteY4" fmla="*/ 0 h 3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06" h="34385">
                    <a:moveTo>
                      <a:pt x="6096" y="0"/>
                    </a:moveTo>
                    <a:lnTo>
                      <a:pt x="14574" y="11716"/>
                    </a:lnTo>
                    <a:cubicBezTo>
                      <a:pt x="15907" y="13525"/>
                      <a:pt x="15812" y="16097"/>
                      <a:pt x="14288" y="17812"/>
                    </a:cubicBezTo>
                    <a:lnTo>
                      <a:pt x="0" y="34385"/>
                    </a:lnTo>
                    <a:lnTo>
                      <a:pt x="6096" y="0"/>
                    </a:lnTo>
                    <a:close/>
                  </a:path>
                </a:pathLst>
              </a:custGeom>
              <a:solidFill>
                <a:srgbClr val="D73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任意多边形: 形状 621"/>
              <p:cNvSpPr/>
              <p:nvPr/>
            </p:nvSpPr>
            <p:spPr>
              <a:xfrm>
                <a:off x="11224260" y="3756490"/>
                <a:ext cx="71928" cy="61796"/>
              </a:xfrm>
              <a:custGeom>
                <a:avLst/>
                <a:gdLst>
                  <a:gd name="connsiteX0" fmla="*/ 52006 w 71928"/>
                  <a:gd name="connsiteY0" fmla="*/ 22648 h 61796"/>
                  <a:gd name="connsiteX1" fmla="*/ 36290 w 71928"/>
                  <a:gd name="connsiteY1" fmla="*/ 169 h 61796"/>
                  <a:gd name="connsiteX2" fmla="*/ 12668 w 71928"/>
                  <a:gd name="connsiteY2" fmla="*/ 169 h 61796"/>
                  <a:gd name="connsiteX3" fmla="*/ 28670 w 71928"/>
                  <a:gd name="connsiteY3" fmla="*/ 21220 h 61796"/>
                  <a:gd name="connsiteX4" fmla="*/ 28575 w 71928"/>
                  <a:gd name="connsiteY4" fmla="*/ 27411 h 61796"/>
                  <a:gd name="connsiteX5" fmla="*/ 0 w 71928"/>
                  <a:gd name="connsiteY5" fmla="*/ 61796 h 61796"/>
                  <a:gd name="connsiteX6" fmla="*/ 24765 w 71928"/>
                  <a:gd name="connsiteY6" fmla="*/ 61796 h 61796"/>
                  <a:gd name="connsiteX7" fmla="*/ 51816 w 71928"/>
                  <a:gd name="connsiteY7" fmla="*/ 28649 h 61796"/>
                  <a:gd name="connsiteX8" fmla="*/ 52006 w 71928"/>
                  <a:gd name="connsiteY8" fmla="*/ 22648 h 61796"/>
                  <a:gd name="connsiteX9" fmla="*/ 71056 w 71928"/>
                  <a:gd name="connsiteY9" fmla="*/ 22648 h 61796"/>
                  <a:gd name="connsiteX10" fmla="*/ 55340 w 71928"/>
                  <a:gd name="connsiteY10" fmla="*/ 169 h 61796"/>
                  <a:gd name="connsiteX11" fmla="*/ 44101 w 71928"/>
                  <a:gd name="connsiteY11" fmla="*/ 169 h 61796"/>
                  <a:gd name="connsiteX12" fmla="*/ 60103 w 71928"/>
                  <a:gd name="connsiteY12" fmla="*/ 21220 h 61796"/>
                  <a:gd name="connsiteX13" fmla="*/ 60007 w 71928"/>
                  <a:gd name="connsiteY13" fmla="*/ 27411 h 61796"/>
                  <a:gd name="connsiteX14" fmla="*/ 31432 w 71928"/>
                  <a:gd name="connsiteY14" fmla="*/ 61796 h 61796"/>
                  <a:gd name="connsiteX15" fmla="*/ 43815 w 71928"/>
                  <a:gd name="connsiteY15" fmla="*/ 61796 h 61796"/>
                  <a:gd name="connsiteX16" fmla="*/ 70866 w 71928"/>
                  <a:gd name="connsiteY16" fmla="*/ 28649 h 61796"/>
                  <a:gd name="connsiteX17" fmla="*/ 71056 w 71928"/>
                  <a:gd name="connsiteY17" fmla="*/ 22648 h 61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928" h="61796">
                    <a:moveTo>
                      <a:pt x="52006" y="22648"/>
                    </a:moveTo>
                    <a:lnTo>
                      <a:pt x="36290" y="169"/>
                    </a:lnTo>
                    <a:cubicBezTo>
                      <a:pt x="36290" y="169"/>
                      <a:pt x="13049" y="-212"/>
                      <a:pt x="12668" y="169"/>
                    </a:cubicBezTo>
                    <a:lnTo>
                      <a:pt x="28670" y="21220"/>
                    </a:lnTo>
                    <a:cubicBezTo>
                      <a:pt x="30099" y="23029"/>
                      <a:pt x="30003" y="25601"/>
                      <a:pt x="28575" y="27411"/>
                    </a:cubicBezTo>
                    <a:lnTo>
                      <a:pt x="0" y="61796"/>
                    </a:lnTo>
                    <a:lnTo>
                      <a:pt x="24765" y="61796"/>
                    </a:lnTo>
                    <a:lnTo>
                      <a:pt x="51816" y="28649"/>
                    </a:lnTo>
                    <a:cubicBezTo>
                      <a:pt x="53244" y="26935"/>
                      <a:pt x="53340" y="24458"/>
                      <a:pt x="52006" y="22648"/>
                    </a:cubicBezTo>
                    <a:close/>
                    <a:moveTo>
                      <a:pt x="71056" y="22648"/>
                    </a:moveTo>
                    <a:lnTo>
                      <a:pt x="55340" y="169"/>
                    </a:lnTo>
                    <a:cubicBezTo>
                      <a:pt x="55340" y="169"/>
                      <a:pt x="44482" y="-212"/>
                      <a:pt x="44101" y="169"/>
                    </a:cubicBezTo>
                    <a:lnTo>
                      <a:pt x="60103" y="21220"/>
                    </a:lnTo>
                    <a:cubicBezTo>
                      <a:pt x="61531" y="23029"/>
                      <a:pt x="61436" y="25601"/>
                      <a:pt x="60007" y="27411"/>
                    </a:cubicBezTo>
                    <a:lnTo>
                      <a:pt x="31432" y="61796"/>
                    </a:lnTo>
                    <a:lnTo>
                      <a:pt x="43815" y="61796"/>
                    </a:lnTo>
                    <a:lnTo>
                      <a:pt x="70866" y="28649"/>
                    </a:lnTo>
                    <a:cubicBezTo>
                      <a:pt x="72199" y="26935"/>
                      <a:pt x="72294" y="24458"/>
                      <a:pt x="71056" y="22648"/>
                    </a:cubicBezTo>
                    <a:close/>
                  </a:path>
                </a:pathLst>
              </a:custGeom>
              <a:gradFill>
                <a:gsLst>
                  <a:gs pos="2970">
                    <a:srgbClr val="595757"/>
                  </a:gs>
                  <a:gs pos="10960">
                    <a:srgbClr val="615F5F"/>
                  </a:gs>
                  <a:gs pos="23570">
                    <a:srgbClr val="777676"/>
                  </a:gs>
                  <a:gs pos="39230">
                    <a:srgbClr val="9B9A9B"/>
                  </a:gs>
                  <a:gs pos="55900">
                    <a:srgbClr val="C8C9CA"/>
                  </a:gs>
                  <a:gs pos="64360">
                    <a:srgbClr val="A7A7A7"/>
                  </a:gs>
                  <a:gs pos="74550">
                    <a:srgbClr val="858485"/>
                  </a:gs>
                  <a:gs pos="84170">
                    <a:srgbClr val="6D6B6B"/>
                  </a:gs>
                  <a:gs pos="92920">
                    <a:srgbClr val="5E5C5C"/>
                  </a:gs>
                  <a:gs pos="100000">
                    <a:srgbClr val="595757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84" name="图形 2742"/>
            <p:cNvGrpSpPr/>
            <p:nvPr/>
          </p:nvGrpSpPr>
          <p:grpSpPr>
            <a:xfrm>
              <a:off x="7584850" y="4859586"/>
              <a:ext cx="884587" cy="184368"/>
              <a:chOff x="11204912" y="3942611"/>
              <a:chExt cx="319956" cy="66686"/>
            </a:xfrm>
          </p:grpSpPr>
          <p:sp>
            <p:nvSpPr>
              <p:cNvPr id="585" name="任意多边形: 形状 584"/>
              <p:cNvSpPr/>
              <p:nvPr/>
            </p:nvSpPr>
            <p:spPr>
              <a:xfrm>
                <a:off x="11205511" y="3964399"/>
                <a:ext cx="62087" cy="24398"/>
              </a:xfrm>
              <a:custGeom>
                <a:avLst/>
                <a:gdLst>
                  <a:gd name="connsiteX0" fmla="*/ 3890 w 62087"/>
                  <a:gd name="connsiteY0" fmla="*/ 0 h 24398"/>
                  <a:gd name="connsiteX1" fmla="*/ 14177 w 62087"/>
                  <a:gd name="connsiteY1" fmla="*/ 1429 h 24398"/>
                  <a:gd name="connsiteX2" fmla="*/ 23416 w 62087"/>
                  <a:gd name="connsiteY2" fmla="*/ 5143 h 24398"/>
                  <a:gd name="connsiteX3" fmla="*/ 28940 w 62087"/>
                  <a:gd name="connsiteY3" fmla="*/ 11906 h 24398"/>
                  <a:gd name="connsiteX4" fmla="*/ 29322 w 62087"/>
                  <a:gd name="connsiteY4" fmla="*/ 13811 h 24398"/>
                  <a:gd name="connsiteX5" fmla="*/ 34846 w 62087"/>
                  <a:gd name="connsiteY5" fmla="*/ 18669 h 24398"/>
                  <a:gd name="connsiteX6" fmla="*/ 45704 w 62087"/>
                  <a:gd name="connsiteY6" fmla="*/ 17812 h 24398"/>
                  <a:gd name="connsiteX7" fmla="*/ 60563 w 62087"/>
                  <a:gd name="connsiteY7" fmla="*/ 12478 h 24398"/>
                  <a:gd name="connsiteX8" fmla="*/ 61135 w 62087"/>
                  <a:gd name="connsiteY8" fmla="*/ 12382 h 24398"/>
                  <a:gd name="connsiteX9" fmla="*/ 61706 w 62087"/>
                  <a:gd name="connsiteY9" fmla="*/ 12573 h 24398"/>
                  <a:gd name="connsiteX10" fmla="*/ 61992 w 62087"/>
                  <a:gd name="connsiteY10" fmla="*/ 13144 h 24398"/>
                  <a:gd name="connsiteX11" fmla="*/ 62088 w 62087"/>
                  <a:gd name="connsiteY11" fmla="*/ 13811 h 24398"/>
                  <a:gd name="connsiteX12" fmla="*/ 61612 w 62087"/>
                  <a:gd name="connsiteY12" fmla="*/ 16573 h 24398"/>
                  <a:gd name="connsiteX13" fmla="*/ 60754 w 62087"/>
                  <a:gd name="connsiteY13" fmla="*/ 18193 h 24398"/>
                  <a:gd name="connsiteX14" fmla="*/ 59230 w 62087"/>
                  <a:gd name="connsiteY14" fmla="*/ 19145 h 24398"/>
                  <a:gd name="connsiteX15" fmla="*/ 47419 w 62087"/>
                  <a:gd name="connsiteY15" fmla="*/ 23050 h 24398"/>
                  <a:gd name="connsiteX16" fmla="*/ 37322 w 62087"/>
                  <a:gd name="connsiteY16" fmla="*/ 24384 h 24398"/>
                  <a:gd name="connsiteX17" fmla="*/ 30560 w 62087"/>
                  <a:gd name="connsiteY17" fmla="*/ 22003 h 24398"/>
                  <a:gd name="connsiteX18" fmla="*/ 28369 w 62087"/>
                  <a:gd name="connsiteY18" fmla="*/ 17621 h 24398"/>
                  <a:gd name="connsiteX19" fmla="*/ 27131 w 62087"/>
                  <a:gd name="connsiteY19" fmla="*/ 14002 h 24398"/>
                  <a:gd name="connsiteX20" fmla="*/ 24559 w 62087"/>
                  <a:gd name="connsiteY20" fmla="*/ 11239 h 24398"/>
                  <a:gd name="connsiteX21" fmla="*/ 14272 w 62087"/>
                  <a:gd name="connsiteY21" fmla="*/ 6858 h 24398"/>
                  <a:gd name="connsiteX22" fmla="*/ 1604 w 62087"/>
                  <a:gd name="connsiteY22" fmla="*/ 5620 h 24398"/>
                  <a:gd name="connsiteX23" fmla="*/ 80 w 62087"/>
                  <a:gd name="connsiteY23" fmla="*/ 3715 h 24398"/>
                  <a:gd name="connsiteX24" fmla="*/ 556 w 62087"/>
                  <a:gd name="connsiteY24" fmla="*/ 1810 h 24398"/>
                  <a:gd name="connsiteX25" fmla="*/ 2937 w 62087"/>
                  <a:gd name="connsiteY25" fmla="*/ 95 h 24398"/>
                  <a:gd name="connsiteX26" fmla="*/ 3890 w 62087"/>
                  <a:gd name="connsiteY26" fmla="*/ 95 h 24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2087" h="24398">
                    <a:moveTo>
                      <a:pt x="3890" y="0"/>
                    </a:moveTo>
                    <a:cubicBezTo>
                      <a:pt x="7319" y="190"/>
                      <a:pt x="10843" y="667"/>
                      <a:pt x="14177" y="1429"/>
                    </a:cubicBezTo>
                    <a:cubicBezTo>
                      <a:pt x="17415" y="2191"/>
                      <a:pt x="20559" y="3429"/>
                      <a:pt x="23416" y="5143"/>
                    </a:cubicBezTo>
                    <a:cubicBezTo>
                      <a:pt x="25988" y="6763"/>
                      <a:pt x="28083" y="8858"/>
                      <a:pt x="28940" y="11906"/>
                    </a:cubicBezTo>
                    <a:cubicBezTo>
                      <a:pt x="29131" y="12573"/>
                      <a:pt x="29226" y="13240"/>
                      <a:pt x="29322" y="13811"/>
                    </a:cubicBezTo>
                    <a:cubicBezTo>
                      <a:pt x="29988" y="16859"/>
                      <a:pt x="32370" y="18193"/>
                      <a:pt x="34846" y="18669"/>
                    </a:cubicBezTo>
                    <a:cubicBezTo>
                      <a:pt x="38561" y="19431"/>
                      <a:pt x="42085" y="18669"/>
                      <a:pt x="45704" y="17812"/>
                    </a:cubicBezTo>
                    <a:cubicBezTo>
                      <a:pt x="50848" y="16669"/>
                      <a:pt x="55706" y="14573"/>
                      <a:pt x="60563" y="12478"/>
                    </a:cubicBezTo>
                    <a:cubicBezTo>
                      <a:pt x="60754" y="12382"/>
                      <a:pt x="60945" y="12382"/>
                      <a:pt x="61135" y="12382"/>
                    </a:cubicBezTo>
                    <a:cubicBezTo>
                      <a:pt x="61326" y="12382"/>
                      <a:pt x="61516" y="12478"/>
                      <a:pt x="61706" y="12573"/>
                    </a:cubicBezTo>
                    <a:cubicBezTo>
                      <a:pt x="61897" y="12763"/>
                      <a:pt x="61992" y="12954"/>
                      <a:pt x="61992" y="13144"/>
                    </a:cubicBezTo>
                    <a:cubicBezTo>
                      <a:pt x="62088" y="13335"/>
                      <a:pt x="62088" y="13621"/>
                      <a:pt x="62088" y="13811"/>
                    </a:cubicBezTo>
                    <a:cubicBezTo>
                      <a:pt x="61992" y="14764"/>
                      <a:pt x="61802" y="15621"/>
                      <a:pt x="61612" y="16573"/>
                    </a:cubicBezTo>
                    <a:cubicBezTo>
                      <a:pt x="61516" y="17145"/>
                      <a:pt x="61230" y="17717"/>
                      <a:pt x="60754" y="18193"/>
                    </a:cubicBezTo>
                    <a:cubicBezTo>
                      <a:pt x="60373" y="18669"/>
                      <a:pt x="59802" y="18955"/>
                      <a:pt x="59230" y="19145"/>
                    </a:cubicBezTo>
                    <a:cubicBezTo>
                      <a:pt x="55325" y="20479"/>
                      <a:pt x="51420" y="21907"/>
                      <a:pt x="47419" y="23050"/>
                    </a:cubicBezTo>
                    <a:cubicBezTo>
                      <a:pt x="44181" y="24098"/>
                      <a:pt x="40752" y="24479"/>
                      <a:pt x="37322" y="24384"/>
                    </a:cubicBezTo>
                    <a:cubicBezTo>
                      <a:pt x="34846" y="24193"/>
                      <a:pt x="32465" y="23813"/>
                      <a:pt x="30560" y="22003"/>
                    </a:cubicBezTo>
                    <a:cubicBezTo>
                      <a:pt x="29322" y="20860"/>
                      <a:pt x="28559" y="19240"/>
                      <a:pt x="28369" y="17621"/>
                    </a:cubicBezTo>
                    <a:cubicBezTo>
                      <a:pt x="28179" y="16383"/>
                      <a:pt x="27797" y="15145"/>
                      <a:pt x="27131" y="14002"/>
                    </a:cubicBezTo>
                    <a:cubicBezTo>
                      <a:pt x="26464" y="12954"/>
                      <a:pt x="25607" y="12001"/>
                      <a:pt x="24559" y="11239"/>
                    </a:cubicBezTo>
                    <a:cubicBezTo>
                      <a:pt x="21511" y="8858"/>
                      <a:pt x="17987" y="7715"/>
                      <a:pt x="14272" y="6858"/>
                    </a:cubicBezTo>
                    <a:cubicBezTo>
                      <a:pt x="10081" y="5905"/>
                      <a:pt x="5890" y="5524"/>
                      <a:pt x="1604" y="5620"/>
                    </a:cubicBezTo>
                    <a:cubicBezTo>
                      <a:pt x="271" y="5620"/>
                      <a:pt x="-206" y="5048"/>
                      <a:pt x="80" y="3715"/>
                    </a:cubicBezTo>
                    <a:cubicBezTo>
                      <a:pt x="175" y="3048"/>
                      <a:pt x="365" y="2381"/>
                      <a:pt x="556" y="1810"/>
                    </a:cubicBezTo>
                    <a:cubicBezTo>
                      <a:pt x="1032" y="381"/>
                      <a:pt x="1413" y="95"/>
                      <a:pt x="2937" y="95"/>
                    </a:cubicBezTo>
                    <a:lnTo>
                      <a:pt x="3890" y="95"/>
                    </a:lnTo>
                    <a:close/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任意多边形: 形状 585"/>
              <p:cNvSpPr/>
              <p:nvPr/>
            </p:nvSpPr>
            <p:spPr>
              <a:xfrm>
                <a:off x="11208829" y="3955541"/>
                <a:ext cx="58975" cy="24098"/>
              </a:xfrm>
              <a:custGeom>
                <a:avLst/>
                <a:gdLst>
                  <a:gd name="connsiteX0" fmla="*/ 4572 w 58975"/>
                  <a:gd name="connsiteY0" fmla="*/ 0 h 24098"/>
                  <a:gd name="connsiteX1" fmla="*/ 20669 w 58975"/>
                  <a:gd name="connsiteY1" fmla="*/ 5239 h 24098"/>
                  <a:gd name="connsiteX2" fmla="*/ 25717 w 58975"/>
                  <a:gd name="connsiteY2" fmla="*/ 11716 h 24098"/>
                  <a:gd name="connsiteX3" fmla="*/ 26479 w 58975"/>
                  <a:gd name="connsiteY3" fmla="*/ 14859 h 24098"/>
                  <a:gd name="connsiteX4" fmla="*/ 32289 w 58975"/>
                  <a:gd name="connsiteY4" fmla="*/ 18574 h 24098"/>
                  <a:gd name="connsiteX5" fmla="*/ 48006 w 58975"/>
                  <a:gd name="connsiteY5" fmla="*/ 16002 h 24098"/>
                  <a:gd name="connsiteX6" fmla="*/ 55626 w 58975"/>
                  <a:gd name="connsiteY6" fmla="*/ 13049 h 24098"/>
                  <a:gd name="connsiteX7" fmla="*/ 58388 w 58975"/>
                  <a:gd name="connsiteY7" fmla="*/ 12954 h 24098"/>
                  <a:gd name="connsiteX8" fmla="*/ 58864 w 58975"/>
                  <a:gd name="connsiteY8" fmla="*/ 14669 h 24098"/>
                  <a:gd name="connsiteX9" fmla="*/ 56769 w 58975"/>
                  <a:gd name="connsiteY9" fmla="*/ 18574 h 24098"/>
                  <a:gd name="connsiteX10" fmla="*/ 44291 w 58975"/>
                  <a:gd name="connsiteY10" fmla="*/ 22765 h 24098"/>
                  <a:gd name="connsiteX11" fmla="*/ 34671 w 58975"/>
                  <a:gd name="connsiteY11" fmla="*/ 24098 h 24098"/>
                  <a:gd name="connsiteX12" fmla="*/ 27717 w 58975"/>
                  <a:gd name="connsiteY12" fmla="*/ 22098 h 24098"/>
                  <a:gd name="connsiteX13" fmla="*/ 25908 w 58975"/>
                  <a:gd name="connsiteY13" fmla="*/ 19907 h 24098"/>
                  <a:gd name="connsiteX14" fmla="*/ 25050 w 58975"/>
                  <a:gd name="connsiteY14" fmla="*/ 17145 h 24098"/>
                  <a:gd name="connsiteX15" fmla="*/ 22097 w 58975"/>
                  <a:gd name="connsiteY15" fmla="*/ 11621 h 24098"/>
                  <a:gd name="connsiteX16" fmla="*/ 11430 w 58975"/>
                  <a:gd name="connsiteY16" fmla="*/ 6572 h 24098"/>
                  <a:gd name="connsiteX17" fmla="*/ 2000 w 58975"/>
                  <a:gd name="connsiteY17" fmla="*/ 5239 h 24098"/>
                  <a:gd name="connsiteX18" fmla="*/ 857 w 58975"/>
                  <a:gd name="connsiteY18" fmla="*/ 4953 h 24098"/>
                  <a:gd name="connsiteX19" fmla="*/ 381 w 58975"/>
                  <a:gd name="connsiteY19" fmla="*/ 4763 h 24098"/>
                  <a:gd name="connsiteX20" fmla="*/ 95 w 58975"/>
                  <a:gd name="connsiteY20" fmla="*/ 4382 h 24098"/>
                  <a:gd name="connsiteX21" fmla="*/ 0 w 58975"/>
                  <a:gd name="connsiteY21" fmla="*/ 3905 h 24098"/>
                  <a:gd name="connsiteX22" fmla="*/ 95 w 58975"/>
                  <a:gd name="connsiteY22" fmla="*/ 3429 h 24098"/>
                  <a:gd name="connsiteX23" fmla="*/ 1714 w 58975"/>
                  <a:gd name="connsiteY23" fmla="*/ 857 h 24098"/>
                  <a:gd name="connsiteX24" fmla="*/ 4572 w 58975"/>
                  <a:gd name="connsiteY24" fmla="*/ 0 h 24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975" h="24098">
                    <a:moveTo>
                      <a:pt x="4572" y="0"/>
                    </a:moveTo>
                    <a:cubicBezTo>
                      <a:pt x="10287" y="667"/>
                      <a:pt x="15811" y="1905"/>
                      <a:pt x="20669" y="5239"/>
                    </a:cubicBezTo>
                    <a:cubicBezTo>
                      <a:pt x="23050" y="6858"/>
                      <a:pt x="24860" y="8858"/>
                      <a:pt x="25717" y="11716"/>
                    </a:cubicBezTo>
                    <a:cubicBezTo>
                      <a:pt x="26003" y="12763"/>
                      <a:pt x="26098" y="13907"/>
                      <a:pt x="26479" y="14859"/>
                    </a:cubicBezTo>
                    <a:cubicBezTo>
                      <a:pt x="27622" y="17336"/>
                      <a:pt x="29813" y="18288"/>
                      <a:pt x="32289" y="18574"/>
                    </a:cubicBezTo>
                    <a:cubicBezTo>
                      <a:pt x="37719" y="19145"/>
                      <a:pt x="42957" y="17717"/>
                      <a:pt x="48006" y="16002"/>
                    </a:cubicBezTo>
                    <a:cubicBezTo>
                      <a:pt x="50578" y="15145"/>
                      <a:pt x="53054" y="14002"/>
                      <a:pt x="55626" y="13049"/>
                    </a:cubicBezTo>
                    <a:cubicBezTo>
                      <a:pt x="56388" y="12763"/>
                      <a:pt x="57721" y="12192"/>
                      <a:pt x="58388" y="12954"/>
                    </a:cubicBezTo>
                    <a:cubicBezTo>
                      <a:pt x="58769" y="13335"/>
                      <a:pt x="58769" y="14192"/>
                      <a:pt x="58864" y="14669"/>
                    </a:cubicBezTo>
                    <a:cubicBezTo>
                      <a:pt x="59245" y="16669"/>
                      <a:pt x="58674" y="17812"/>
                      <a:pt x="56769" y="18574"/>
                    </a:cubicBezTo>
                    <a:cubicBezTo>
                      <a:pt x="52673" y="20288"/>
                      <a:pt x="48577" y="21622"/>
                      <a:pt x="44291" y="22765"/>
                    </a:cubicBezTo>
                    <a:cubicBezTo>
                      <a:pt x="41147" y="23622"/>
                      <a:pt x="37909" y="24098"/>
                      <a:pt x="34671" y="24098"/>
                    </a:cubicBezTo>
                    <a:cubicBezTo>
                      <a:pt x="32194" y="24098"/>
                      <a:pt x="29813" y="23717"/>
                      <a:pt x="27717" y="22098"/>
                    </a:cubicBezTo>
                    <a:cubicBezTo>
                      <a:pt x="26955" y="21526"/>
                      <a:pt x="26289" y="20765"/>
                      <a:pt x="25908" y="19907"/>
                    </a:cubicBezTo>
                    <a:cubicBezTo>
                      <a:pt x="25432" y="19050"/>
                      <a:pt x="25146" y="18097"/>
                      <a:pt x="25050" y="17145"/>
                    </a:cubicBezTo>
                    <a:cubicBezTo>
                      <a:pt x="24765" y="15050"/>
                      <a:pt x="23717" y="13049"/>
                      <a:pt x="22097" y="11621"/>
                    </a:cubicBezTo>
                    <a:cubicBezTo>
                      <a:pt x="19050" y="8858"/>
                      <a:pt x="15335" y="7525"/>
                      <a:pt x="11430" y="6572"/>
                    </a:cubicBezTo>
                    <a:cubicBezTo>
                      <a:pt x="8381" y="5810"/>
                      <a:pt x="5143" y="5334"/>
                      <a:pt x="2000" y="5239"/>
                    </a:cubicBezTo>
                    <a:cubicBezTo>
                      <a:pt x="1619" y="5239"/>
                      <a:pt x="1238" y="5144"/>
                      <a:pt x="857" y="4953"/>
                    </a:cubicBezTo>
                    <a:cubicBezTo>
                      <a:pt x="666" y="4953"/>
                      <a:pt x="571" y="4858"/>
                      <a:pt x="381" y="4763"/>
                    </a:cubicBezTo>
                    <a:cubicBezTo>
                      <a:pt x="285" y="4667"/>
                      <a:pt x="95" y="4477"/>
                      <a:pt x="95" y="4382"/>
                    </a:cubicBezTo>
                    <a:cubicBezTo>
                      <a:pt x="0" y="4191"/>
                      <a:pt x="0" y="4096"/>
                      <a:pt x="0" y="3905"/>
                    </a:cubicBezTo>
                    <a:cubicBezTo>
                      <a:pt x="0" y="3715"/>
                      <a:pt x="0" y="3524"/>
                      <a:pt x="95" y="3429"/>
                    </a:cubicBezTo>
                    <a:cubicBezTo>
                      <a:pt x="476" y="2476"/>
                      <a:pt x="1048" y="1619"/>
                      <a:pt x="1714" y="857"/>
                    </a:cubicBezTo>
                    <a:cubicBezTo>
                      <a:pt x="2381" y="0"/>
                      <a:pt x="3524" y="0"/>
                      <a:pt x="4572" y="0"/>
                    </a:cubicBezTo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任意多边形: 形状 586"/>
              <p:cNvSpPr/>
              <p:nvPr/>
            </p:nvSpPr>
            <p:spPr>
              <a:xfrm>
                <a:off x="11204912" y="3973638"/>
                <a:ext cx="59829" cy="24288"/>
              </a:xfrm>
              <a:custGeom>
                <a:avLst/>
                <a:gdLst>
                  <a:gd name="connsiteX0" fmla="*/ 39255 w 59829"/>
                  <a:gd name="connsiteY0" fmla="*/ 24194 h 24288"/>
                  <a:gd name="connsiteX1" fmla="*/ 32302 w 59829"/>
                  <a:gd name="connsiteY1" fmla="*/ 22765 h 24288"/>
                  <a:gd name="connsiteX2" fmla="*/ 30397 w 59829"/>
                  <a:gd name="connsiteY2" fmla="*/ 20955 h 24288"/>
                  <a:gd name="connsiteX3" fmla="*/ 29349 w 59829"/>
                  <a:gd name="connsiteY3" fmla="*/ 18574 h 24288"/>
                  <a:gd name="connsiteX4" fmla="*/ 25730 w 59829"/>
                  <a:gd name="connsiteY4" fmla="*/ 11621 h 24288"/>
                  <a:gd name="connsiteX5" fmla="*/ 18967 w 59829"/>
                  <a:gd name="connsiteY5" fmla="*/ 8001 h 24288"/>
                  <a:gd name="connsiteX6" fmla="*/ 8203 w 59829"/>
                  <a:gd name="connsiteY6" fmla="*/ 5810 h 24288"/>
                  <a:gd name="connsiteX7" fmla="*/ 2584 w 59829"/>
                  <a:gd name="connsiteY7" fmla="*/ 5525 h 24288"/>
                  <a:gd name="connsiteX8" fmla="*/ 203 w 59829"/>
                  <a:gd name="connsiteY8" fmla="*/ 3334 h 24288"/>
                  <a:gd name="connsiteX9" fmla="*/ 12 w 59829"/>
                  <a:gd name="connsiteY9" fmla="*/ 1715 h 24288"/>
                  <a:gd name="connsiteX10" fmla="*/ 1441 w 59829"/>
                  <a:gd name="connsiteY10" fmla="*/ 0 h 24288"/>
                  <a:gd name="connsiteX11" fmla="*/ 8965 w 59829"/>
                  <a:gd name="connsiteY11" fmla="*/ 476 h 24288"/>
                  <a:gd name="connsiteX12" fmla="*/ 16776 w 59829"/>
                  <a:gd name="connsiteY12" fmla="*/ 2000 h 24288"/>
                  <a:gd name="connsiteX13" fmla="*/ 25920 w 59829"/>
                  <a:gd name="connsiteY13" fmla="*/ 6668 h 24288"/>
                  <a:gd name="connsiteX14" fmla="*/ 29921 w 59829"/>
                  <a:gd name="connsiteY14" fmla="*/ 13907 h 24288"/>
                  <a:gd name="connsiteX15" fmla="*/ 34969 w 59829"/>
                  <a:gd name="connsiteY15" fmla="*/ 18669 h 24288"/>
                  <a:gd name="connsiteX16" fmla="*/ 45256 w 59829"/>
                  <a:gd name="connsiteY16" fmla="*/ 18193 h 24288"/>
                  <a:gd name="connsiteX17" fmla="*/ 56876 w 59829"/>
                  <a:gd name="connsiteY17" fmla="*/ 14478 h 24288"/>
                  <a:gd name="connsiteX18" fmla="*/ 58781 w 59829"/>
                  <a:gd name="connsiteY18" fmla="*/ 13716 h 24288"/>
                  <a:gd name="connsiteX19" fmla="*/ 59258 w 59829"/>
                  <a:gd name="connsiteY19" fmla="*/ 13621 h 24288"/>
                  <a:gd name="connsiteX20" fmla="*/ 59734 w 59829"/>
                  <a:gd name="connsiteY20" fmla="*/ 13716 h 24288"/>
                  <a:gd name="connsiteX21" fmla="*/ 59829 w 59829"/>
                  <a:gd name="connsiteY21" fmla="*/ 14192 h 24288"/>
                  <a:gd name="connsiteX22" fmla="*/ 59734 w 59829"/>
                  <a:gd name="connsiteY22" fmla="*/ 14669 h 24288"/>
                  <a:gd name="connsiteX23" fmla="*/ 56971 w 59829"/>
                  <a:gd name="connsiteY23" fmla="*/ 19241 h 24288"/>
                  <a:gd name="connsiteX24" fmla="*/ 52495 w 59829"/>
                  <a:gd name="connsiteY24" fmla="*/ 21908 h 24288"/>
                  <a:gd name="connsiteX25" fmla="*/ 41922 w 59829"/>
                  <a:gd name="connsiteY25" fmla="*/ 24289 h 24288"/>
                  <a:gd name="connsiteX26" fmla="*/ 39255 w 59829"/>
                  <a:gd name="connsiteY26" fmla="*/ 24194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9829" h="24288">
                    <a:moveTo>
                      <a:pt x="39255" y="24194"/>
                    </a:moveTo>
                    <a:cubicBezTo>
                      <a:pt x="36874" y="24289"/>
                      <a:pt x="34492" y="24098"/>
                      <a:pt x="32302" y="22765"/>
                    </a:cubicBezTo>
                    <a:cubicBezTo>
                      <a:pt x="31540" y="22289"/>
                      <a:pt x="30873" y="21717"/>
                      <a:pt x="30397" y="20955"/>
                    </a:cubicBezTo>
                    <a:cubicBezTo>
                      <a:pt x="29921" y="20193"/>
                      <a:pt x="29539" y="19431"/>
                      <a:pt x="29349" y="18574"/>
                    </a:cubicBezTo>
                    <a:cubicBezTo>
                      <a:pt x="28873" y="15907"/>
                      <a:pt x="27920" y="13430"/>
                      <a:pt x="25730" y="11621"/>
                    </a:cubicBezTo>
                    <a:cubicBezTo>
                      <a:pt x="23729" y="10001"/>
                      <a:pt x="21443" y="8763"/>
                      <a:pt x="18967" y="8001"/>
                    </a:cubicBezTo>
                    <a:cubicBezTo>
                      <a:pt x="15442" y="6763"/>
                      <a:pt x="11823" y="6096"/>
                      <a:pt x="8203" y="5810"/>
                    </a:cubicBezTo>
                    <a:cubicBezTo>
                      <a:pt x="6299" y="5715"/>
                      <a:pt x="4489" y="5620"/>
                      <a:pt x="2584" y="5525"/>
                    </a:cubicBezTo>
                    <a:cubicBezTo>
                      <a:pt x="869" y="5429"/>
                      <a:pt x="393" y="4953"/>
                      <a:pt x="203" y="3334"/>
                    </a:cubicBezTo>
                    <a:cubicBezTo>
                      <a:pt x="203" y="2762"/>
                      <a:pt x="107" y="2286"/>
                      <a:pt x="12" y="1715"/>
                    </a:cubicBezTo>
                    <a:cubicBezTo>
                      <a:pt x="-83" y="667"/>
                      <a:pt x="393" y="0"/>
                      <a:pt x="1441" y="0"/>
                    </a:cubicBezTo>
                    <a:cubicBezTo>
                      <a:pt x="3918" y="95"/>
                      <a:pt x="6489" y="191"/>
                      <a:pt x="8965" y="476"/>
                    </a:cubicBezTo>
                    <a:cubicBezTo>
                      <a:pt x="11633" y="857"/>
                      <a:pt x="14204" y="1334"/>
                      <a:pt x="16776" y="2000"/>
                    </a:cubicBezTo>
                    <a:cubicBezTo>
                      <a:pt x="20110" y="2858"/>
                      <a:pt x="23253" y="4382"/>
                      <a:pt x="25920" y="6668"/>
                    </a:cubicBezTo>
                    <a:cubicBezTo>
                      <a:pt x="28111" y="8477"/>
                      <a:pt x="29539" y="11049"/>
                      <a:pt x="29921" y="13907"/>
                    </a:cubicBezTo>
                    <a:cubicBezTo>
                      <a:pt x="30397" y="16669"/>
                      <a:pt x="32397" y="18098"/>
                      <a:pt x="34969" y="18669"/>
                    </a:cubicBezTo>
                    <a:cubicBezTo>
                      <a:pt x="38398" y="19431"/>
                      <a:pt x="41827" y="18955"/>
                      <a:pt x="45256" y="18193"/>
                    </a:cubicBezTo>
                    <a:cubicBezTo>
                      <a:pt x="49256" y="17240"/>
                      <a:pt x="53066" y="16002"/>
                      <a:pt x="56876" y="14478"/>
                    </a:cubicBezTo>
                    <a:cubicBezTo>
                      <a:pt x="57543" y="14192"/>
                      <a:pt x="58114" y="13907"/>
                      <a:pt x="58781" y="13716"/>
                    </a:cubicBezTo>
                    <a:cubicBezTo>
                      <a:pt x="58972" y="13621"/>
                      <a:pt x="59067" y="13621"/>
                      <a:pt x="59258" y="13621"/>
                    </a:cubicBezTo>
                    <a:cubicBezTo>
                      <a:pt x="59448" y="13621"/>
                      <a:pt x="59543" y="13716"/>
                      <a:pt x="59734" y="13716"/>
                    </a:cubicBezTo>
                    <a:cubicBezTo>
                      <a:pt x="59829" y="13811"/>
                      <a:pt x="59829" y="14002"/>
                      <a:pt x="59829" y="14192"/>
                    </a:cubicBezTo>
                    <a:cubicBezTo>
                      <a:pt x="59829" y="14383"/>
                      <a:pt x="59829" y="14478"/>
                      <a:pt x="59734" y="14669"/>
                    </a:cubicBezTo>
                    <a:cubicBezTo>
                      <a:pt x="58876" y="16193"/>
                      <a:pt x="58019" y="17812"/>
                      <a:pt x="56971" y="19241"/>
                    </a:cubicBezTo>
                    <a:cubicBezTo>
                      <a:pt x="55924" y="20765"/>
                      <a:pt x="54209" y="21336"/>
                      <a:pt x="52495" y="21908"/>
                    </a:cubicBezTo>
                    <a:cubicBezTo>
                      <a:pt x="49066" y="23051"/>
                      <a:pt x="45542" y="23813"/>
                      <a:pt x="41922" y="24289"/>
                    </a:cubicBezTo>
                    <a:cubicBezTo>
                      <a:pt x="41065" y="24289"/>
                      <a:pt x="40112" y="24289"/>
                      <a:pt x="39255" y="24194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任意多边形: 形状 587"/>
              <p:cNvSpPr/>
              <p:nvPr/>
            </p:nvSpPr>
            <p:spPr>
              <a:xfrm>
                <a:off x="11207043" y="3982878"/>
                <a:ext cx="29789" cy="22669"/>
              </a:xfrm>
              <a:custGeom>
                <a:avLst/>
                <a:gdLst>
                  <a:gd name="connsiteX0" fmla="*/ 7596 w 29789"/>
                  <a:gd name="connsiteY0" fmla="*/ 5810 h 22669"/>
                  <a:gd name="connsiteX1" fmla="*/ 9025 w 29789"/>
                  <a:gd name="connsiteY1" fmla="*/ 7049 h 22669"/>
                  <a:gd name="connsiteX2" fmla="*/ 18740 w 29789"/>
                  <a:gd name="connsiteY2" fmla="*/ 14859 h 22669"/>
                  <a:gd name="connsiteX3" fmla="*/ 24932 w 29789"/>
                  <a:gd name="connsiteY3" fmla="*/ 22479 h 22669"/>
                  <a:gd name="connsiteX4" fmla="*/ 21122 w 29789"/>
                  <a:gd name="connsiteY4" fmla="*/ 21622 h 22669"/>
                  <a:gd name="connsiteX5" fmla="*/ 9977 w 29789"/>
                  <a:gd name="connsiteY5" fmla="*/ 16002 h 22669"/>
                  <a:gd name="connsiteX6" fmla="*/ 452 w 29789"/>
                  <a:gd name="connsiteY6" fmla="*/ 3334 h 22669"/>
                  <a:gd name="connsiteX7" fmla="*/ 71 w 29789"/>
                  <a:gd name="connsiteY7" fmla="*/ 1715 h 22669"/>
                  <a:gd name="connsiteX8" fmla="*/ 71 w 29789"/>
                  <a:gd name="connsiteY8" fmla="*/ 1048 h 22669"/>
                  <a:gd name="connsiteX9" fmla="*/ 357 w 29789"/>
                  <a:gd name="connsiteY9" fmla="*/ 476 h 22669"/>
                  <a:gd name="connsiteX10" fmla="*/ 929 w 29789"/>
                  <a:gd name="connsiteY10" fmla="*/ 95 h 22669"/>
                  <a:gd name="connsiteX11" fmla="*/ 1595 w 29789"/>
                  <a:gd name="connsiteY11" fmla="*/ 0 h 22669"/>
                  <a:gd name="connsiteX12" fmla="*/ 7215 w 29789"/>
                  <a:gd name="connsiteY12" fmla="*/ 667 h 22669"/>
                  <a:gd name="connsiteX13" fmla="*/ 15788 w 29789"/>
                  <a:gd name="connsiteY13" fmla="*/ 2953 h 22669"/>
                  <a:gd name="connsiteX14" fmla="*/ 24741 w 29789"/>
                  <a:gd name="connsiteY14" fmla="*/ 8287 h 22669"/>
                  <a:gd name="connsiteX15" fmla="*/ 28932 w 29789"/>
                  <a:gd name="connsiteY15" fmla="*/ 16002 h 22669"/>
                  <a:gd name="connsiteX16" fmla="*/ 29789 w 29789"/>
                  <a:gd name="connsiteY16" fmla="*/ 22670 h 22669"/>
                  <a:gd name="connsiteX17" fmla="*/ 20550 w 29789"/>
                  <a:gd name="connsiteY17" fmla="*/ 11811 h 22669"/>
                  <a:gd name="connsiteX18" fmla="*/ 7977 w 29789"/>
                  <a:gd name="connsiteY18" fmla="*/ 5429 h 22669"/>
                  <a:gd name="connsiteX19" fmla="*/ 7596 w 29789"/>
                  <a:gd name="connsiteY19" fmla="*/ 5810 h 22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789" h="22669">
                    <a:moveTo>
                      <a:pt x="7596" y="5810"/>
                    </a:moveTo>
                    <a:cubicBezTo>
                      <a:pt x="8072" y="6191"/>
                      <a:pt x="8548" y="6668"/>
                      <a:pt x="9025" y="7049"/>
                    </a:cubicBezTo>
                    <a:cubicBezTo>
                      <a:pt x="12263" y="9620"/>
                      <a:pt x="15597" y="12097"/>
                      <a:pt x="18740" y="14859"/>
                    </a:cubicBezTo>
                    <a:cubicBezTo>
                      <a:pt x="21312" y="16954"/>
                      <a:pt x="23407" y="19526"/>
                      <a:pt x="24932" y="22479"/>
                    </a:cubicBezTo>
                    <a:cubicBezTo>
                      <a:pt x="23503" y="22193"/>
                      <a:pt x="22264" y="22003"/>
                      <a:pt x="21122" y="21622"/>
                    </a:cubicBezTo>
                    <a:cubicBezTo>
                      <a:pt x="17121" y="20479"/>
                      <a:pt x="13311" y="18479"/>
                      <a:pt x="9977" y="16002"/>
                    </a:cubicBezTo>
                    <a:cubicBezTo>
                      <a:pt x="5596" y="12668"/>
                      <a:pt x="2167" y="8668"/>
                      <a:pt x="452" y="3334"/>
                    </a:cubicBezTo>
                    <a:cubicBezTo>
                      <a:pt x="262" y="2762"/>
                      <a:pt x="166" y="2191"/>
                      <a:pt x="71" y="1715"/>
                    </a:cubicBezTo>
                    <a:cubicBezTo>
                      <a:pt x="-24" y="1524"/>
                      <a:pt x="-24" y="1333"/>
                      <a:pt x="71" y="1048"/>
                    </a:cubicBezTo>
                    <a:cubicBezTo>
                      <a:pt x="166" y="857"/>
                      <a:pt x="262" y="667"/>
                      <a:pt x="357" y="476"/>
                    </a:cubicBezTo>
                    <a:cubicBezTo>
                      <a:pt x="548" y="286"/>
                      <a:pt x="643" y="191"/>
                      <a:pt x="929" y="95"/>
                    </a:cubicBezTo>
                    <a:cubicBezTo>
                      <a:pt x="1119" y="0"/>
                      <a:pt x="1309" y="0"/>
                      <a:pt x="1595" y="0"/>
                    </a:cubicBezTo>
                    <a:cubicBezTo>
                      <a:pt x="3501" y="95"/>
                      <a:pt x="5405" y="381"/>
                      <a:pt x="7215" y="667"/>
                    </a:cubicBezTo>
                    <a:cubicBezTo>
                      <a:pt x="10073" y="1333"/>
                      <a:pt x="12930" y="2096"/>
                      <a:pt x="15788" y="2953"/>
                    </a:cubicBezTo>
                    <a:cubicBezTo>
                      <a:pt x="19121" y="4001"/>
                      <a:pt x="22169" y="5810"/>
                      <a:pt x="24741" y="8287"/>
                    </a:cubicBezTo>
                    <a:cubicBezTo>
                      <a:pt x="26932" y="10382"/>
                      <a:pt x="28361" y="13049"/>
                      <a:pt x="28932" y="16002"/>
                    </a:cubicBezTo>
                    <a:cubicBezTo>
                      <a:pt x="29408" y="18193"/>
                      <a:pt x="29694" y="20383"/>
                      <a:pt x="29789" y="22670"/>
                    </a:cubicBezTo>
                    <a:cubicBezTo>
                      <a:pt x="27503" y="18479"/>
                      <a:pt x="24360" y="14764"/>
                      <a:pt x="20550" y="11811"/>
                    </a:cubicBezTo>
                    <a:cubicBezTo>
                      <a:pt x="16835" y="8858"/>
                      <a:pt x="12549" y="6668"/>
                      <a:pt x="7977" y="5429"/>
                    </a:cubicBezTo>
                    <a:cubicBezTo>
                      <a:pt x="7786" y="5620"/>
                      <a:pt x="7692" y="5715"/>
                      <a:pt x="7596" y="5810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任意多边形: 形状 588"/>
              <p:cNvSpPr/>
              <p:nvPr/>
            </p:nvSpPr>
            <p:spPr>
              <a:xfrm>
                <a:off x="11215212" y="3948016"/>
                <a:ext cx="51160" cy="22494"/>
              </a:xfrm>
              <a:custGeom>
                <a:avLst/>
                <a:gdLst>
                  <a:gd name="connsiteX0" fmla="*/ 28764 w 51160"/>
                  <a:gd name="connsiteY0" fmla="*/ 22479 h 22494"/>
                  <a:gd name="connsiteX1" fmla="*/ 22668 w 51160"/>
                  <a:gd name="connsiteY1" fmla="*/ 21241 h 22494"/>
                  <a:gd name="connsiteX2" fmla="*/ 18763 w 51160"/>
                  <a:gd name="connsiteY2" fmla="*/ 15716 h 22494"/>
                  <a:gd name="connsiteX3" fmla="*/ 14477 w 51160"/>
                  <a:gd name="connsiteY3" fmla="*/ 9049 h 22494"/>
                  <a:gd name="connsiteX4" fmla="*/ 4857 w 51160"/>
                  <a:gd name="connsiteY4" fmla="*/ 5048 h 22494"/>
                  <a:gd name="connsiteX5" fmla="*/ 951 w 51160"/>
                  <a:gd name="connsiteY5" fmla="*/ 4191 h 22494"/>
                  <a:gd name="connsiteX6" fmla="*/ 570 w 51160"/>
                  <a:gd name="connsiteY6" fmla="*/ 2476 h 22494"/>
                  <a:gd name="connsiteX7" fmla="*/ 4761 w 51160"/>
                  <a:gd name="connsiteY7" fmla="*/ 0 h 22494"/>
                  <a:gd name="connsiteX8" fmla="*/ 8190 w 51160"/>
                  <a:gd name="connsiteY8" fmla="*/ 762 h 22494"/>
                  <a:gd name="connsiteX9" fmla="*/ 17430 w 51160"/>
                  <a:gd name="connsiteY9" fmla="*/ 6477 h 22494"/>
                  <a:gd name="connsiteX10" fmla="*/ 19906 w 51160"/>
                  <a:gd name="connsiteY10" fmla="*/ 12192 h 22494"/>
                  <a:gd name="connsiteX11" fmla="*/ 24574 w 51160"/>
                  <a:gd name="connsiteY11" fmla="*/ 16859 h 22494"/>
                  <a:gd name="connsiteX12" fmla="*/ 33146 w 51160"/>
                  <a:gd name="connsiteY12" fmla="*/ 16954 h 22494"/>
                  <a:gd name="connsiteX13" fmla="*/ 47719 w 51160"/>
                  <a:gd name="connsiteY13" fmla="*/ 12478 h 22494"/>
                  <a:gd name="connsiteX14" fmla="*/ 50386 w 51160"/>
                  <a:gd name="connsiteY14" fmla="*/ 13525 h 22494"/>
                  <a:gd name="connsiteX15" fmla="*/ 50862 w 51160"/>
                  <a:gd name="connsiteY15" fmla="*/ 14668 h 22494"/>
                  <a:gd name="connsiteX16" fmla="*/ 50672 w 51160"/>
                  <a:gd name="connsiteY16" fmla="*/ 16954 h 22494"/>
                  <a:gd name="connsiteX17" fmla="*/ 49434 w 51160"/>
                  <a:gd name="connsiteY17" fmla="*/ 17526 h 22494"/>
                  <a:gd name="connsiteX18" fmla="*/ 43718 w 51160"/>
                  <a:gd name="connsiteY18" fmla="*/ 19526 h 22494"/>
                  <a:gd name="connsiteX19" fmla="*/ 28764 w 51160"/>
                  <a:gd name="connsiteY19" fmla="*/ 22479 h 2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1160" h="22494">
                    <a:moveTo>
                      <a:pt x="28764" y="22479"/>
                    </a:moveTo>
                    <a:cubicBezTo>
                      <a:pt x="26669" y="22384"/>
                      <a:pt x="24574" y="22003"/>
                      <a:pt x="22668" y="21241"/>
                    </a:cubicBezTo>
                    <a:cubicBezTo>
                      <a:pt x="20477" y="20288"/>
                      <a:pt x="19144" y="18002"/>
                      <a:pt x="18763" y="15716"/>
                    </a:cubicBezTo>
                    <a:cubicBezTo>
                      <a:pt x="18287" y="12763"/>
                      <a:pt x="16668" y="10668"/>
                      <a:pt x="14477" y="9049"/>
                    </a:cubicBezTo>
                    <a:cubicBezTo>
                      <a:pt x="11619" y="6953"/>
                      <a:pt x="8286" y="5810"/>
                      <a:pt x="4857" y="5048"/>
                    </a:cubicBezTo>
                    <a:cubicBezTo>
                      <a:pt x="3523" y="4763"/>
                      <a:pt x="2190" y="4477"/>
                      <a:pt x="951" y="4191"/>
                    </a:cubicBezTo>
                    <a:cubicBezTo>
                      <a:pt x="-192" y="3905"/>
                      <a:pt x="-287" y="3143"/>
                      <a:pt x="570" y="2476"/>
                    </a:cubicBezTo>
                    <a:cubicBezTo>
                      <a:pt x="1809" y="1429"/>
                      <a:pt x="2856" y="0"/>
                      <a:pt x="4761" y="0"/>
                    </a:cubicBezTo>
                    <a:cubicBezTo>
                      <a:pt x="5904" y="95"/>
                      <a:pt x="7143" y="286"/>
                      <a:pt x="8190" y="762"/>
                    </a:cubicBezTo>
                    <a:cubicBezTo>
                      <a:pt x="11715" y="1905"/>
                      <a:pt x="14858" y="3619"/>
                      <a:pt x="17430" y="6477"/>
                    </a:cubicBezTo>
                    <a:cubicBezTo>
                      <a:pt x="18858" y="8096"/>
                      <a:pt x="19430" y="10096"/>
                      <a:pt x="19906" y="12192"/>
                    </a:cubicBezTo>
                    <a:cubicBezTo>
                      <a:pt x="20383" y="14764"/>
                      <a:pt x="22097" y="16097"/>
                      <a:pt x="24574" y="16859"/>
                    </a:cubicBezTo>
                    <a:cubicBezTo>
                      <a:pt x="27431" y="17717"/>
                      <a:pt x="30288" y="17431"/>
                      <a:pt x="33146" y="16954"/>
                    </a:cubicBezTo>
                    <a:cubicBezTo>
                      <a:pt x="38194" y="16097"/>
                      <a:pt x="43052" y="14383"/>
                      <a:pt x="47719" y="12478"/>
                    </a:cubicBezTo>
                    <a:cubicBezTo>
                      <a:pt x="48958" y="12001"/>
                      <a:pt x="49815" y="12287"/>
                      <a:pt x="50386" y="13525"/>
                    </a:cubicBezTo>
                    <a:cubicBezTo>
                      <a:pt x="50577" y="13906"/>
                      <a:pt x="50672" y="14288"/>
                      <a:pt x="50862" y="14668"/>
                    </a:cubicBezTo>
                    <a:cubicBezTo>
                      <a:pt x="51148" y="15430"/>
                      <a:pt x="51434" y="16383"/>
                      <a:pt x="50672" y="16954"/>
                    </a:cubicBezTo>
                    <a:cubicBezTo>
                      <a:pt x="50291" y="17240"/>
                      <a:pt x="49910" y="17431"/>
                      <a:pt x="49434" y="17526"/>
                    </a:cubicBezTo>
                    <a:cubicBezTo>
                      <a:pt x="47529" y="18193"/>
                      <a:pt x="45623" y="18859"/>
                      <a:pt x="43718" y="19526"/>
                    </a:cubicBezTo>
                    <a:cubicBezTo>
                      <a:pt x="38956" y="21050"/>
                      <a:pt x="33813" y="22669"/>
                      <a:pt x="28764" y="22479"/>
                    </a:cubicBezTo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任意多边形: 形状 589"/>
              <p:cNvSpPr/>
              <p:nvPr/>
            </p:nvSpPr>
            <p:spPr>
              <a:xfrm>
                <a:off x="11225498" y="3943300"/>
                <a:ext cx="36766" cy="18241"/>
              </a:xfrm>
              <a:custGeom>
                <a:avLst/>
                <a:gdLst>
                  <a:gd name="connsiteX0" fmla="*/ 18573 w 36766"/>
                  <a:gd name="connsiteY0" fmla="*/ 18242 h 18241"/>
                  <a:gd name="connsiteX1" fmla="*/ 11620 w 36766"/>
                  <a:gd name="connsiteY1" fmla="*/ 16527 h 18241"/>
                  <a:gd name="connsiteX2" fmla="*/ 8477 w 36766"/>
                  <a:gd name="connsiteY2" fmla="*/ 11288 h 18241"/>
                  <a:gd name="connsiteX3" fmla="*/ 7239 w 36766"/>
                  <a:gd name="connsiteY3" fmla="*/ 7764 h 18241"/>
                  <a:gd name="connsiteX4" fmla="*/ 4763 w 36766"/>
                  <a:gd name="connsiteY4" fmla="*/ 5002 h 18241"/>
                  <a:gd name="connsiteX5" fmla="*/ 1524 w 36766"/>
                  <a:gd name="connsiteY5" fmla="*/ 2906 h 18241"/>
                  <a:gd name="connsiteX6" fmla="*/ 0 w 36766"/>
                  <a:gd name="connsiteY6" fmla="*/ 1478 h 18241"/>
                  <a:gd name="connsiteX7" fmla="*/ 1524 w 36766"/>
                  <a:gd name="connsiteY7" fmla="*/ 525 h 18241"/>
                  <a:gd name="connsiteX8" fmla="*/ 7429 w 36766"/>
                  <a:gd name="connsiteY8" fmla="*/ 2430 h 18241"/>
                  <a:gd name="connsiteX9" fmla="*/ 9430 w 36766"/>
                  <a:gd name="connsiteY9" fmla="*/ 7669 h 18241"/>
                  <a:gd name="connsiteX10" fmla="*/ 13715 w 36766"/>
                  <a:gd name="connsiteY10" fmla="*/ 12146 h 18241"/>
                  <a:gd name="connsiteX11" fmla="*/ 22860 w 36766"/>
                  <a:gd name="connsiteY11" fmla="*/ 12241 h 18241"/>
                  <a:gd name="connsiteX12" fmla="*/ 32765 w 36766"/>
                  <a:gd name="connsiteY12" fmla="*/ 9574 h 18241"/>
                  <a:gd name="connsiteX13" fmla="*/ 34004 w 36766"/>
                  <a:gd name="connsiteY13" fmla="*/ 9574 h 18241"/>
                  <a:gd name="connsiteX14" fmla="*/ 35052 w 36766"/>
                  <a:gd name="connsiteY14" fmla="*/ 10336 h 18241"/>
                  <a:gd name="connsiteX15" fmla="*/ 36480 w 36766"/>
                  <a:gd name="connsiteY15" fmla="*/ 12241 h 18241"/>
                  <a:gd name="connsiteX16" fmla="*/ 36766 w 36766"/>
                  <a:gd name="connsiteY16" fmla="*/ 12717 h 18241"/>
                  <a:gd name="connsiteX17" fmla="*/ 36766 w 36766"/>
                  <a:gd name="connsiteY17" fmla="*/ 13289 h 18241"/>
                  <a:gd name="connsiteX18" fmla="*/ 36480 w 36766"/>
                  <a:gd name="connsiteY18" fmla="*/ 13765 h 18241"/>
                  <a:gd name="connsiteX19" fmla="*/ 36004 w 36766"/>
                  <a:gd name="connsiteY19" fmla="*/ 14051 h 18241"/>
                  <a:gd name="connsiteX20" fmla="*/ 28384 w 36766"/>
                  <a:gd name="connsiteY20" fmla="*/ 16432 h 18241"/>
                  <a:gd name="connsiteX21" fmla="*/ 21241 w 36766"/>
                  <a:gd name="connsiteY21" fmla="*/ 17765 h 18241"/>
                  <a:gd name="connsiteX22" fmla="*/ 18573 w 36766"/>
                  <a:gd name="connsiteY22" fmla="*/ 18242 h 1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766" h="18241">
                    <a:moveTo>
                      <a:pt x="18573" y="18242"/>
                    </a:moveTo>
                    <a:cubicBezTo>
                      <a:pt x="16097" y="18242"/>
                      <a:pt x="13715" y="17956"/>
                      <a:pt x="11620" y="16527"/>
                    </a:cubicBezTo>
                    <a:cubicBezTo>
                      <a:pt x="9715" y="15289"/>
                      <a:pt x="8763" y="13384"/>
                      <a:pt x="8477" y="11288"/>
                    </a:cubicBezTo>
                    <a:cubicBezTo>
                      <a:pt x="8287" y="10050"/>
                      <a:pt x="7905" y="8907"/>
                      <a:pt x="7239" y="7764"/>
                    </a:cubicBezTo>
                    <a:cubicBezTo>
                      <a:pt x="6572" y="6621"/>
                      <a:pt x="5715" y="5764"/>
                      <a:pt x="4763" y="5002"/>
                    </a:cubicBezTo>
                    <a:cubicBezTo>
                      <a:pt x="3714" y="4240"/>
                      <a:pt x="2571" y="3668"/>
                      <a:pt x="1524" y="2906"/>
                    </a:cubicBezTo>
                    <a:cubicBezTo>
                      <a:pt x="952" y="2430"/>
                      <a:pt x="476" y="1954"/>
                      <a:pt x="0" y="1478"/>
                    </a:cubicBezTo>
                    <a:cubicBezTo>
                      <a:pt x="476" y="1097"/>
                      <a:pt x="1048" y="811"/>
                      <a:pt x="1524" y="525"/>
                    </a:cubicBezTo>
                    <a:cubicBezTo>
                      <a:pt x="4381" y="-618"/>
                      <a:pt x="5619" y="144"/>
                      <a:pt x="7429" y="2430"/>
                    </a:cubicBezTo>
                    <a:cubicBezTo>
                      <a:pt x="8667" y="3954"/>
                      <a:pt x="9048" y="5764"/>
                      <a:pt x="9430" y="7669"/>
                    </a:cubicBezTo>
                    <a:cubicBezTo>
                      <a:pt x="9906" y="10050"/>
                      <a:pt x="11525" y="11384"/>
                      <a:pt x="13715" y="12146"/>
                    </a:cubicBezTo>
                    <a:cubicBezTo>
                      <a:pt x="16764" y="13098"/>
                      <a:pt x="19812" y="13003"/>
                      <a:pt x="22860" y="12241"/>
                    </a:cubicBezTo>
                    <a:cubicBezTo>
                      <a:pt x="26194" y="11479"/>
                      <a:pt x="29527" y="10431"/>
                      <a:pt x="32765" y="9574"/>
                    </a:cubicBezTo>
                    <a:cubicBezTo>
                      <a:pt x="33147" y="9383"/>
                      <a:pt x="33623" y="9383"/>
                      <a:pt x="34004" y="9574"/>
                    </a:cubicBezTo>
                    <a:cubicBezTo>
                      <a:pt x="34385" y="9669"/>
                      <a:pt x="34766" y="9955"/>
                      <a:pt x="35052" y="10336"/>
                    </a:cubicBezTo>
                    <a:cubicBezTo>
                      <a:pt x="35528" y="11003"/>
                      <a:pt x="36100" y="11574"/>
                      <a:pt x="36480" y="12241"/>
                    </a:cubicBezTo>
                    <a:cubicBezTo>
                      <a:pt x="36576" y="12431"/>
                      <a:pt x="36671" y="12527"/>
                      <a:pt x="36766" y="12717"/>
                    </a:cubicBezTo>
                    <a:cubicBezTo>
                      <a:pt x="36766" y="12908"/>
                      <a:pt x="36766" y="13098"/>
                      <a:pt x="36766" y="13289"/>
                    </a:cubicBezTo>
                    <a:cubicBezTo>
                      <a:pt x="36671" y="13479"/>
                      <a:pt x="36576" y="13670"/>
                      <a:pt x="36480" y="13765"/>
                    </a:cubicBezTo>
                    <a:cubicBezTo>
                      <a:pt x="36385" y="13860"/>
                      <a:pt x="36195" y="14051"/>
                      <a:pt x="36004" y="14051"/>
                    </a:cubicBezTo>
                    <a:cubicBezTo>
                      <a:pt x="33528" y="14908"/>
                      <a:pt x="30956" y="15765"/>
                      <a:pt x="28384" y="16432"/>
                    </a:cubicBezTo>
                    <a:cubicBezTo>
                      <a:pt x="26003" y="17003"/>
                      <a:pt x="23622" y="17384"/>
                      <a:pt x="21241" y="17765"/>
                    </a:cubicBezTo>
                    <a:cubicBezTo>
                      <a:pt x="20383" y="18242"/>
                      <a:pt x="19526" y="18242"/>
                      <a:pt x="18573" y="18242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任意多边形: 形状 590"/>
              <p:cNvSpPr/>
              <p:nvPr/>
            </p:nvSpPr>
            <p:spPr>
              <a:xfrm>
                <a:off x="11233499" y="3942611"/>
                <a:ext cx="22304" cy="10358"/>
              </a:xfrm>
              <a:custGeom>
                <a:avLst/>
                <a:gdLst>
                  <a:gd name="connsiteX0" fmla="*/ 10287 w 22304"/>
                  <a:gd name="connsiteY0" fmla="*/ 10358 h 10358"/>
                  <a:gd name="connsiteX1" fmla="*/ 3429 w 22304"/>
                  <a:gd name="connsiteY1" fmla="*/ 8263 h 10358"/>
                  <a:gd name="connsiteX2" fmla="*/ 381 w 22304"/>
                  <a:gd name="connsiteY2" fmla="*/ 2643 h 10358"/>
                  <a:gd name="connsiteX3" fmla="*/ 0 w 22304"/>
                  <a:gd name="connsiteY3" fmla="*/ 929 h 10358"/>
                  <a:gd name="connsiteX4" fmla="*/ 191 w 22304"/>
                  <a:gd name="connsiteY4" fmla="*/ 71 h 10358"/>
                  <a:gd name="connsiteX5" fmla="*/ 1429 w 22304"/>
                  <a:gd name="connsiteY5" fmla="*/ 71 h 10358"/>
                  <a:gd name="connsiteX6" fmla="*/ 2000 w 22304"/>
                  <a:gd name="connsiteY6" fmla="*/ 643 h 10358"/>
                  <a:gd name="connsiteX7" fmla="*/ 7525 w 22304"/>
                  <a:gd name="connsiteY7" fmla="*/ 4167 h 10358"/>
                  <a:gd name="connsiteX8" fmla="*/ 15716 w 22304"/>
                  <a:gd name="connsiteY8" fmla="*/ 3786 h 10358"/>
                  <a:gd name="connsiteX9" fmla="*/ 18955 w 22304"/>
                  <a:gd name="connsiteY9" fmla="*/ 4262 h 10358"/>
                  <a:gd name="connsiteX10" fmla="*/ 21717 w 22304"/>
                  <a:gd name="connsiteY10" fmla="*/ 6072 h 10358"/>
                  <a:gd name="connsiteX11" fmla="*/ 21527 w 22304"/>
                  <a:gd name="connsiteY11" fmla="*/ 7787 h 10358"/>
                  <a:gd name="connsiteX12" fmla="*/ 15907 w 22304"/>
                  <a:gd name="connsiteY12" fmla="*/ 9406 h 10358"/>
                  <a:gd name="connsiteX13" fmla="*/ 10287 w 22304"/>
                  <a:gd name="connsiteY13" fmla="*/ 10358 h 10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304" h="10358">
                    <a:moveTo>
                      <a:pt x="10287" y="10358"/>
                    </a:moveTo>
                    <a:cubicBezTo>
                      <a:pt x="7811" y="10263"/>
                      <a:pt x="5429" y="9882"/>
                      <a:pt x="3429" y="8263"/>
                    </a:cubicBezTo>
                    <a:cubicBezTo>
                      <a:pt x="1619" y="6834"/>
                      <a:pt x="858" y="4834"/>
                      <a:pt x="381" y="2643"/>
                    </a:cubicBezTo>
                    <a:cubicBezTo>
                      <a:pt x="286" y="2072"/>
                      <a:pt x="95" y="1500"/>
                      <a:pt x="0" y="929"/>
                    </a:cubicBezTo>
                    <a:cubicBezTo>
                      <a:pt x="0" y="643"/>
                      <a:pt x="0" y="71"/>
                      <a:pt x="191" y="71"/>
                    </a:cubicBezTo>
                    <a:cubicBezTo>
                      <a:pt x="571" y="-24"/>
                      <a:pt x="1048" y="-24"/>
                      <a:pt x="1429" y="71"/>
                    </a:cubicBezTo>
                    <a:cubicBezTo>
                      <a:pt x="1619" y="167"/>
                      <a:pt x="1810" y="452"/>
                      <a:pt x="2000" y="643"/>
                    </a:cubicBezTo>
                    <a:cubicBezTo>
                      <a:pt x="3143" y="2929"/>
                      <a:pt x="5239" y="3786"/>
                      <a:pt x="7525" y="4167"/>
                    </a:cubicBezTo>
                    <a:cubicBezTo>
                      <a:pt x="10287" y="4644"/>
                      <a:pt x="13049" y="4167"/>
                      <a:pt x="15716" y="3786"/>
                    </a:cubicBezTo>
                    <a:cubicBezTo>
                      <a:pt x="16764" y="3691"/>
                      <a:pt x="17907" y="3881"/>
                      <a:pt x="18955" y="4262"/>
                    </a:cubicBezTo>
                    <a:cubicBezTo>
                      <a:pt x="19908" y="4739"/>
                      <a:pt x="20860" y="5310"/>
                      <a:pt x="21717" y="6072"/>
                    </a:cubicBezTo>
                    <a:cubicBezTo>
                      <a:pt x="22574" y="6644"/>
                      <a:pt x="22479" y="7501"/>
                      <a:pt x="21527" y="7787"/>
                    </a:cubicBezTo>
                    <a:cubicBezTo>
                      <a:pt x="19717" y="8453"/>
                      <a:pt x="17812" y="9025"/>
                      <a:pt x="15907" y="9406"/>
                    </a:cubicBezTo>
                    <a:cubicBezTo>
                      <a:pt x="14097" y="9882"/>
                      <a:pt x="12192" y="10073"/>
                      <a:pt x="10287" y="10358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任意多边形: 形状 591"/>
              <p:cNvSpPr/>
              <p:nvPr/>
            </p:nvSpPr>
            <p:spPr>
              <a:xfrm>
                <a:off x="11238452" y="3998461"/>
                <a:ext cx="17621" cy="7371"/>
              </a:xfrm>
              <a:custGeom>
                <a:avLst/>
                <a:gdLst>
                  <a:gd name="connsiteX0" fmla="*/ 0 w 17621"/>
                  <a:gd name="connsiteY0" fmla="*/ 7276 h 7371"/>
                  <a:gd name="connsiteX1" fmla="*/ 6286 w 17621"/>
                  <a:gd name="connsiteY1" fmla="*/ 2323 h 7371"/>
                  <a:gd name="connsiteX2" fmla="*/ 14192 w 17621"/>
                  <a:gd name="connsiteY2" fmla="*/ 37 h 7371"/>
                  <a:gd name="connsiteX3" fmla="*/ 16669 w 17621"/>
                  <a:gd name="connsiteY3" fmla="*/ 228 h 7371"/>
                  <a:gd name="connsiteX4" fmla="*/ 17621 w 17621"/>
                  <a:gd name="connsiteY4" fmla="*/ 1085 h 7371"/>
                  <a:gd name="connsiteX5" fmla="*/ 16859 w 17621"/>
                  <a:gd name="connsiteY5" fmla="*/ 1847 h 7371"/>
                  <a:gd name="connsiteX6" fmla="*/ 5048 w 17621"/>
                  <a:gd name="connsiteY6" fmla="*/ 6514 h 7371"/>
                  <a:gd name="connsiteX7" fmla="*/ 857 w 17621"/>
                  <a:gd name="connsiteY7" fmla="*/ 7372 h 7371"/>
                  <a:gd name="connsiteX8" fmla="*/ 0 w 17621"/>
                  <a:gd name="connsiteY8" fmla="*/ 7276 h 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21" h="7371">
                    <a:moveTo>
                      <a:pt x="0" y="7276"/>
                    </a:moveTo>
                    <a:cubicBezTo>
                      <a:pt x="1714" y="5181"/>
                      <a:pt x="3905" y="3466"/>
                      <a:pt x="6286" y="2323"/>
                    </a:cubicBezTo>
                    <a:cubicBezTo>
                      <a:pt x="8763" y="1085"/>
                      <a:pt x="11430" y="323"/>
                      <a:pt x="14192" y="37"/>
                    </a:cubicBezTo>
                    <a:cubicBezTo>
                      <a:pt x="15049" y="-58"/>
                      <a:pt x="15907" y="37"/>
                      <a:pt x="16669" y="228"/>
                    </a:cubicBezTo>
                    <a:cubicBezTo>
                      <a:pt x="17050" y="323"/>
                      <a:pt x="17336" y="799"/>
                      <a:pt x="17621" y="1085"/>
                    </a:cubicBezTo>
                    <a:cubicBezTo>
                      <a:pt x="17430" y="1371"/>
                      <a:pt x="17145" y="1561"/>
                      <a:pt x="16859" y="1847"/>
                    </a:cubicBezTo>
                    <a:cubicBezTo>
                      <a:pt x="13240" y="4038"/>
                      <a:pt x="9239" y="5657"/>
                      <a:pt x="5048" y="6514"/>
                    </a:cubicBezTo>
                    <a:cubicBezTo>
                      <a:pt x="3620" y="6800"/>
                      <a:pt x="2191" y="7086"/>
                      <a:pt x="857" y="7372"/>
                    </a:cubicBezTo>
                    <a:cubicBezTo>
                      <a:pt x="571" y="7276"/>
                      <a:pt x="285" y="7276"/>
                      <a:pt x="0" y="7276"/>
                    </a:cubicBez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任意多边形: 形状 592"/>
              <p:cNvSpPr/>
              <p:nvPr/>
            </p:nvSpPr>
            <p:spPr>
              <a:xfrm>
                <a:off x="11321320" y="3993641"/>
                <a:ext cx="5714" cy="11906"/>
              </a:xfrm>
              <a:custGeom>
                <a:avLst/>
                <a:gdLst>
                  <a:gd name="connsiteX0" fmla="*/ 1048 w 5714"/>
                  <a:gd name="connsiteY0" fmla="*/ 1143 h 11906"/>
                  <a:gd name="connsiteX1" fmla="*/ 1048 w 5714"/>
                  <a:gd name="connsiteY1" fmla="*/ 953 h 11906"/>
                  <a:gd name="connsiteX2" fmla="*/ 1143 w 5714"/>
                  <a:gd name="connsiteY2" fmla="*/ 762 h 11906"/>
                  <a:gd name="connsiteX3" fmla="*/ 1619 w 5714"/>
                  <a:gd name="connsiteY3" fmla="*/ 571 h 11906"/>
                  <a:gd name="connsiteX4" fmla="*/ 3334 w 5714"/>
                  <a:gd name="connsiteY4" fmla="*/ 0 h 11906"/>
                  <a:gd name="connsiteX5" fmla="*/ 3429 w 5714"/>
                  <a:gd name="connsiteY5" fmla="*/ 0 h 11906"/>
                  <a:gd name="connsiteX6" fmla="*/ 3524 w 5714"/>
                  <a:gd name="connsiteY6" fmla="*/ 0 h 11906"/>
                  <a:gd name="connsiteX7" fmla="*/ 3714 w 5714"/>
                  <a:gd name="connsiteY7" fmla="*/ 0 h 11906"/>
                  <a:gd name="connsiteX8" fmla="*/ 3905 w 5714"/>
                  <a:gd name="connsiteY8" fmla="*/ 95 h 11906"/>
                  <a:gd name="connsiteX9" fmla="*/ 4000 w 5714"/>
                  <a:gd name="connsiteY9" fmla="*/ 476 h 11906"/>
                  <a:gd name="connsiteX10" fmla="*/ 4000 w 5714"/>
                  <a:gd name="connsiteY10" fmla="*/ 2858 h 11906"/>
                  <a:gd name="connsiteX11" fmla="*/ 5239 w 5714"/>
                  <a:gd name="connsiteY11" fmla="*/ 2858 h 11906"/>
                  <a:gd name="connsiteX12" fmla="*/ 5429 w 5714"/>
                  <a:gd name="connsiteY12" fmla="*/ 2858 h 11906"/>
                  <a:gd name="connsiteX13" fmla="*/ 5619 w 5714"/>
                  <a:gd name="connsiteY13" fmla="*/ 2953 h 11906"/>
                  <a:gd name="connsiteX14" fmla="*/ 5715 w 5714"/>
                  <a:gd name="connsiteY14" fmla="*/ 3143 h 11906"/>
                  <a:gd name="connsiteX15" fmla="*/ 5715 w 5714"/>
                  <a:gd name="connsiteY15" fmla="*/ 3334 h 11906"/>
                  <a:gd name="connsiteX16" fmla="*/ 5715 w 5714"/>
                  <a:gd name="connsiteY16" fmla="*/ 4763 h 11906"/>
                  <a:gd name="connsiteX17" fmla="*/ 5715 w 5714"/>
                  <a:gd name="connsiteY17" fmla="*/ 5048 h 11906"/>
                  <a:gd name="connsiteX18" fmla="*/ 5619 w 5714"/>
                  <a:gd name="connsiteY18" fmla="*/ 5239 h 11906"/>
                  <a:gd name="connsiteX19" fmla="*/ 5429 w 5714"/>
                  <a:gd name="connsiteY19" fmla="*/ 5334 h 11906"/>
                  <a:gd name="connsiteX20" fmla="*/ 5239 w 5714"/>
                  <a:gd name="connsiteY20" fmla="*/ 5334 h 11906"/>
                  <a:gd name="connsiteX21" fmla="*/ 3905 w 5714"/>
                  <a:gd name="connsiteY21" fmla="*/ 5334 h 11906"/>
                  <a:gd name="connsiteX22" fmla="*/ 3905 w 5714"/>
                  <a:gd name="connsiteY22" fmla="*/ 11335 h 11906"/>
                  <a:gd name="connsiteX23" fmla="*/ 3905 w 5714"/>
                  <a:gd name="connsiteY23" fmla="*/ 11525 h 11906"/>
                  <a:gd name="connsiteX24" fmla="*/ 3810 w 5714"/>
                  <a:gd name="connsiteY24" fmla="*/ 11716 h 11906"/>
                  <a:gd name="connsiteX25" fmla="*/ 3334 w 5714"/>
                  <a:gd name="connsiteY25" fmla="*/ 11906 h 11906"/>
                  <a:gd name="connsiteX26" fmla="*/ 1619 w 5714"/>
                  <a:gd name="connsiteY26" fmla="*/ 11906 h 11906"/>
                  <a:gd name="connsiteX27" fmla="*/ 1428 w 5714"/>
                  <a:gd name="connsiteY27" fmla="*/ 11906 h 11906"/>
                  <a:gd name="connsiteX28" fmla="*/ 1238 w 5714"/>
                  <a:gd name="connsiteY28" fmla="*/ 11811 h 11906"/>
                  <a:gd name="connsiteX29" fmla="*/ 1143 w 5714"/>
                  <a:gd name="connsiteY29" fmla="*/ 11621 h 11906"/>
                  <a:gd name="connsiteX30" fmla="*/ 1143 w 5714"/>
                  <a:gd name="connsiteY30" fmla="*/ 11430 h 11906"/>
                  <a:gd name="connsiteX31" fmla="*/ 1143 w 5714"/>
                  <a:gd name="connsiteY31" fmla="*/ 5429 h 11906"/>
                  <a:gd name="connsiteX32" fmla="*/ 571 w 5714"/>
                  <a:gd name="connsiteY32" fmla="*/ 5429 h 11906"/>
                  <a:gd name="connsiteX33" fmla="*/ 0 w 5714"/>
                  <a:gd name="connsiteY33" fmla="*/ 4858 h 11906"/>
                  <a:gd name="connsiteX34" fmla="*/ 0 w 5714"/>
                  <a:gd name="connsiteY34" fmla="*/ 3429 h 11906"/>
                  <a:gd name="connsiteX35" fmla="*/ 0 w 5714"/>
                  <a:gd name="connsiteY35" fmla="*/ 3238 h 11906"/>
                  <a:gd name="connsiteX36" fmla="*/ 95 w 5714"/>
                  <a:gd name="connsiteY36" fmla="*/ 3048 h 11906"/>
                  <a:gd name="connsiteX37" fmla="*/ 285 w 5714"/>
                  <a:gd name="connsiteY37" fmla="*/ 2953 h 11906"/>
                  <a:gd name="connsiteX38" fmla="*/ 476 w 5714"/>
                  <a:gd name="connsiteY38" fmla="*/ 2953 h 11906"/>
                  <a:gd name="connsiteX39" fmla="*/ 1048 w 5714"/>
                  <a:gd name="connsiteY39" fmla="*/ 2953 h 11906"/>
                  <a:gd name="connsiteX40" fmla="*/ 1048 w 5714"/>
                  <a:gd name="connsiteY40" fmla="*/ 1143 h 1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714" h="11906">
                    <a:moveTo>
                      <a:pt x="1048" y="1143"/>
                    </a:moveTo>
                    <a:cubicBezTo>
                      <a:pt x="1048" y="1048"/>
                      <a:pt x="1048" y="1048"/>
                      <a:pt x="1048" y="953"/>
                    </a:cubicBezTo>
                    <a:cubicBezTo>
                      <a:pt x="1048" y="857"/>
                      <a:pt x="1143" y="857"/>
                      <a:pt x="1143" y="762"/>
                    </a:cubicBezTo>
                    <a:cubicBezTo>
                      <a:pt x="1238" y="667"/>
                      <a:pt x="1428" y="571"/>
                      <a:pt x="1619" y="571"/>
                    </a:cubicBezTo>
                    <a:lnTo>
                      <a:pt x="3334" y="0"/>
                    </a:lnTo>
                    <a:cubicBezTo>
                      <a:pt x="3334" y="0"/>
                      <a:pt x="3429" y="0"/>
                      <a:pt x="3429" y="0"/>
                    </a:cubicBezTo>
                    <a:lnTo>
                      <a:pt x="3524" y="0"/>
                    </a:lnTo>
                    <a:cubicBezTo>
                      <a:pt x="3619" y="0"/>
                      <a:pt x="3714" y="0"/>
                      <a:pt x="3714" y="0"/>
                    </a:cubicBezTo>
                    <a:cubicBezTo>
                      <a:pt x="3810" y="0"/>
                      <a:pt x="3810" y="95"/>
                      <a:pt x="3905" y="95"/>
                    </a:cubicBezTo>
                    <a:cubicBezTo>
                      <a:pt x="4000" y="191"/>
                      <a:pt x="4000" y="381"/>
                      <a:pt x="4000" y="476"/>
                    </a:cubicBezTo>
                    <a:lnTo>
                      <a:pt x="4000" y="2858"/>
                    </a:lnTo>
                    <a:lnTo>
                      <a:pt x="5239" y="2858"/>
                    </a:lnTo>
                    <a:cubicBezTo>
                      <a:pt x="5334" y="2858"/>
                      <a:pt x="5429" y="2858"/>
                      <a:pt x="5429" y="2858"/>
                    </a:cubicBezTo>
                    <a:cubicBezTo>
                      <a:pt x="5524" y="2858"/>
                      <a:pt x="5524" y="2953"/>
                      <a:pt x="5619" y="2953"/>
                    </a:cubicBezTo>
                    <a:cubicBezTo>
                      <a:pt x="5715" y="3048"/>
                      <a:pt x="5715" y="3048"/>
                      <a:pt x="5715" y="3143"/>
                    </a:cubicBezTo>
                    <a:cubicBezTo>
                      <a:pt x="5715" y="3238"/>
                      <a:pt x="5715" y="3334"/>
                      <a:pt x="5715" y="3334"/>
                    </a:cubicBezTo>
                    <a:lnTo>
                      <a:pt x="5715" y="4763"/>
                    </a:lnTo>
                    <a:cubicBezTo>
                      <a:pt x="5715" y="4858"/>
                      <a:pt x="5715" y="4953"/>
                      <a:pt x="5715" y="5048"/>
                    </a:cubicBezTo>
                    <a:cubicBezTo>
                      <a:pt x="5715" y="5144"/>
                      <a:pt x="5619" y="5239"/>
                      <a:pt x="5619" y="5239"/>
                    </a:cubicBezTo>
                    <a:cubicBezTo>
                      <a:pt x="5524" y="5334"/>
                      <a:pt x="5524" y="5334"/>
                      <a:pt x="5429" y="5334"/>
                    </a:cubicBezTo>
                    <a:cubicBezTo>
                      <a:pt x="5334" y="5334"/>
                      <a:pt x="5334" y="5334"/>
                      <a:pt x="5239" y="5334"/>
                    </a:cubicBezTo>
                    <a:lnTo>
                      <a:pt x="3905" y="5334"/>
                    </a:lnTo>
                    <a:lnTo>
                      <a:pt x="3905" y="11335"/>
                    </a:lnTo>
                    <a:cubicBezTo>
                      <a:pt x="3905" y="11430"/>
                      <a:pt x="3905" y="11525"/>
                      <a:pt x="3905" y="11525"/>
                    </a:cubicBezTo>
                    <a:cubicBezTo>
                      <a:pt x="3905" y="11621"/>
                      <a:pt x="3810" y="11621"/>
                      <a:pt x="3810" y="11716"/>
                    </a:cubicBezTo>
                    <a:cubicBezTo>
                      <a:pt x="3714" y="11811"/>
                      <a:pt x="3524" y="11906"/>
                      <a:pt x="3334" y="11906"/>
                    </a:cubicBezTo>
                    <a:lnTo>
                      <a:pt x="1619" y="11906"/>
                    </a:lnTo>
                    <a:cubicBezTo>
                      <a:pt x="1524" y="11906"/>
                      <a:pt x="1428" y="11906"/>
                      <a:pt x="1428" y="11906"/>
                    </a:cubicBezTo>
                    <a:cubicBezTo>
                      <a:pt x="1333" y="11906"/>
                      <a:pt x="1238" y="11811"/>
                      <a:pt x="1238" y="11811"/>
                    </a:cubicBezTo>
                    <a:cubicBezTo>
                      <a:pt x="1143" y="11716"/>
                      <a:pt x="1143" y="11716"/>
                      <a:pt x="1143" y="11621"/>
                    </a:cubicBezTo>
                    <a:cubicBezTo>
                      <a:pt x="1143" y="11525"/>
                      <a:pt x="1143" y="11430"/>
                      <a:pt x="1143" y="11430"/>
                    </a:cubicBezTo>
                    <a:lnTo>
                      <a:pt x="1143" y="5429"/>
                    </a:lnTo>
                    <a:lnTo>
                      <a:pt x="571" y="5429"/>
                    </a:lnTo>
                    <a:cubicBezTo>
                      <a:pt x="190" y="5429"/>
                      <a:pt x="0" y="5239"/>
                      <a:pt x="0" y="4858"/>
                    </a:cubicBezTo>
                    <a:lnTo>
                      <a:pt x="0" y="3429"/>
                    </a:lnTo>
                    <a:cubicBezTo>
                      <a:pt x="0" y="3334"/>
                      <a:pt x="0" y="3238"/>
                      <a:pt x="0" y="3238"/>
                    </a:cubicBezTo>
                    <a:cubicBezTo>
                      <a:pt x="0" y="3143"/>
                      <a:pt x="95" y="3143"/>
                      <a:pt x="95" y="3048"/>
                    </a:cubicBezTo>
                    <a:cubicBezTo>
                      <a:pt x="190" y="2953"/>
                      <a:pt x="190" y="2953"/>
                      <a:pt x="285" y="2953"/>
                    </a:cubicBezTo>
                    <a:cubicBezTo>
                      <a:pt x="381" y="2953"/>
                      <a:pt x="476" y="2953"/>
                      <a:pt x="476" y="2953"/>
                    </a:cubicBezTo>
                    <a:lnTo>
                      <a:pt x="1048" y="2953"/>
                    </a:lnTo>
                    <a:lnTo>
                      <a:pt x="1048" y="1143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任意多边形: 形状 593"/>
              <p:cNvSpPr/>
              <p:nvPr/>
            </p:nvSpPr>
            <p:spPr>
              <a:xfrm>
                <a:off x="11328749" y="3996213"/>
                <a:ext cx="7459" cy="9620"/>
              </a:xfrm>
              <a:custGeom>
                <a:avLst/>
                <a:gdLst>
                  <a:gd name="connsiteX0" fmla="*/ 0 w 7459"/>
                  <a:gd name="connsiteY0" fmla="*/ 571 h 9620"/>
                  <a:gd name="connsiteX1" fmla="*/ 95 w 7459"/>
                  <a:gd name="connsiteY1" fmla="*/ 286 h 9620"/>
                  <a:gd name="connsiteX2" fmla="*/ 191 w 7459"/>
                  <a:gd name="connsiteY2" fmla="*/ 95 h 9620"/>
                  <a:gd name="connsiteX3" fmla="*/ 571 w 7459"/>
                  <a:gd name="connsiteY3" fmla="*/ 0 h 9620"/>
                  <a:gd name="connsiteX4" fmla="*/ 1714 w 7459"/>
                  <a:gd name="connsiteY4" fmla="*/ 0 h 9620"/>
                  <a:gd name="connsiteX5" fmla="*/ 1905 w 7459"/>
                  <a:gd name="connsiteY5" fmla="*/ 95 h 9620"/>
                  <a:gd name="connsiteX6" fmla="*/ 2000 w 7459"/>
                  <a:gd name="connsiteY6" fmla="*/ 191 h 9620"/>
                  <a:gd name="connsiteX7" fmla="*/ 2096 w 7459"/>
                  <a:gd name="connsiteY7" fmla="*/ 381 h 9620"/>
                  <a:gd name="connsiteX8" fmla="*/ 2191 w 7459"/>
                  <a:gd name="connsiteY8" fmla="*/ 571 h 9620"/>
                  <a:gd name="connsiteX9" fmla="*/ 2286 w 7459"/>
                  <a:gd name="connsiteY9" fmla="*/ 762 h 9620"/>
                  <a:gd name="connsiteX10" fmla="*/ 2381 w 7459"/>
                  <a:gd name="connsiteY10" fmla="*/ 1048 h 9620"/>
                  <a:gd name="connsiteX11" fmla="*/ 2477 w 7459"/>
                  <a:gd name="connsiteY11" fmla="*/ 1333 h 9620"/>
                  <a:gd name="connsiteX12" fmla="*/ 2572 w 7459"/>
                  <a:gd name="connsiteY12" fmla="*/ 1524 h 9620"/>
                  <a:gd name="connsiteX13" fmla="*/ 3048 w 7459"/>
                  <a:gd name="connsiteY13" fmla="*/ 1048 h 9620"/>
                  <a:gd name="connsiteX14" fmla="*/ 3524 w 7459"/>
                  <a:gd name="connsiteY14" fmla="*/ 571 h 9620"/>
                  <a:gd name="connsiteX15" fmla="*/ 4000 w 7459"/>
                  <a:gd name="connsiteY15" fmla="*/ 191 h 9620"/>
                  <a:gd name="connsiteX16" fmla="*/ 4667 w 7459"/>
                  <a:gd name="connsiteY16" fmla="*/ 0 h 9620"/>
                  <a:gd name="connsiteX17" fmla="*/ 5429 w 7459"/>
                  <a:gd name="connsiteY17" fmla="*/ 95 h 9620"/>
                  <a:gd name="connsiteX18" fmla="*/ 6001 w 7459"/>
                  <a:gd name="connsiteY18" fmla="*/ 286 h 9620"/>
                  <a:gd name="connsiteX19" fmla="*/ 6572 w 7459"/>
                  <a:gd name="connsiteY19" fmla="*/ 571 h 9620"/>
                  <a:gd name="connsiteX20" fmla="*/ 7144 w 7459"/>
                  <a:gd name="connsiteY20" fmla="*/ 952 h 9620"/>
                  <a:gd name="connsiteX21" fmla="*/ 7334 w 7459"/>
                  <a:gd name="connsiteY21" fmla="*/ 1810 h 9620"/>
                  <a:gd name="connsiteX22" fmla="*/ 6668 w 7459"/>
                  <a:gd name="connsiteY22" fmla="*/ 2953 h 9620"/>
                  <a:gd name="connsiteX23" fmla="*/ 6287 w 7459"/>
                  <a:gd name="connsiteY23" fmla="*/ 3238 h 9620"/>
                  <a:gd name="connsiteX24" fmla="*/ 5810 w 7459"/>
                  <a:gd name="connsiteY24" fmla="*/ 3143 h 9620"/>
                  <a:gd name="connsiteX25" fmla="*/ 5143 w 7459"/>
                  <a:gd name="connsiteY25" fmla="*/ 2667 h 9620"/>
                  <a:gd name="connsiteX26" fmla="*/ 4382 w 7459"/>
                  <a:gd name="connsiteY26" fmla="*/ 2476 h 9620"/>
                  <a:gd name="connsiteX27" fmla="*/ 3906 w 7459"/>
                  <a:gd name="connsiteY27" fmla="*/ 2572 h 9620"/>
                  <a:gd name="connsiteX28" fmla="*/ 3524 w 7459"/>
                  <a:gd name="connsiteY28" fmla="*/ 2762 h 9620"/>
                  <a:gd name="connsiteX29" fmla="*/ 3143 w 7459"/>
                  <a:gd name="connsiteY29" fmla="*/ 3143 h 9620"/>
                  <a:gd name="connsiteX30" fmla="*/ 2857 w 7459"/>
                  <a:gd name="connsiteY30" fmla="*/ 3619 h 9620"/>
                  <a:gd name="connsiteX31" fmla="*/ 2857 w 7459"/>
                  <a:gd name="connsiteY31" fmla="*/ 9049 h 9620"/>
                  <a:gd name="connsiteX32" fmla="*/ 2857 w 7459"/>
                  <a:gd name="connsiteY32" fmla="*/ 9334 h 9620"/>
                  <a:gd name="connsiteX33" fmla="*/ 2762 w 7459"/>
                  <a:gd name="connsiteY33" fmla="*/ 9525 h 9620"/>
                  <a:gd name="connsiteX34" fmla="*/ 2572 w 7459"/>
                  <a:gd name="connsiteY34" fmla="*/ 9620 h 9620"/>
                  <a:gd name="connsiteX35" fmla="*/ 2286 w 7459"/>
                  <a:gd name="connsiteY35" fmla="*/ 9620 h 9620"/>
                  <a:gd name="connsiteX36" fmla="*/ 571 w 7459"/>
                  <a:gd name="connsiteY36" fmla="*/ 9620 h 9620"/>
                  <a:gd name="connsiteX37" fmla="*/ 381 w 7459"/>
                  <a:gd name="connsiteY37" fmla="*/ 9620 h 9620"/>
                  <a:gd name="connsiteX38" fmla="*/ 191 w 7459"/>
                  <a:gd name="connsiteY38" fmla="*/ 9525 h 9620"/>
                  <a:gd name="connsiteX39" fmla="*/ 95 w 7459"/>
                  <a:gd name="connsiteY39" fmla="*/ 9334 h 9620"/>
                  <a:gd name="connsiteX40" fmla="*/ 95 w 7459"/>
                  <a:gd name="connsiteY40" fmla="*/ 9144 h 9620"/>
                  <a:gd name="connsiteX41" fmla="*/ 0 w 7459"/>
                  <a:gd name="connsiteY41" fmla="*/ 571 h 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459" h="9620">
                    <a:moveTo>
                      <a:pt x="0" y="571"/>
                    </a:moveTo>
                    <a:cubicBezTo>
                      <a:pt x="0" y="476"/>
                      <a:pt x="0" y="381"/>
                      <a:pt x="95" y="286"/>
                    </a:cubicBezTo>
                    <a:cubicBezTo>
                      <a:pt x="95" y="191"/>
                      <a:pt x="191" y="191"/>
                      <a:pt x="191" y="95"/>
                    </a:cubicBezTo>
                    <a:cubicBezTo>
                      <a:pt x="286" y="0"/>
                      <a:pt x="476" y="0"/>
                      <a:pt x="571" y="0"/>
                    </a:cubicBezTo>
                    <a:lnTo>
                      <a:pt x="1714" y="0"/>
                    </a:lnTo>
                    <a:cubicBezTo>
                      <a:pt x="1810" y="0"/>
                      <a:pt x="1905" y="0"/>
                      <a:pt x="1905" y="95"/>
                    </a:cubicBezTo>
                    <a:cubicBezTo>
                      <a:pt x="2000" y="95"/>
                      <a:pt x="2000" y="191"/>
                      <a:pt x="2000" y="191"/>
                    </a:cubicBezTo>
                    <a:cubicBezTo>
                      <a:pt x="2000" y="286"/>
                      <a:pt x="2096" y="286"/>
                      <a:pt x="2096" y="381"/>
                    </a:cubicBezTo>
                    <a:cubicBezTo>
                      <a:pt x="2096" y="476"/>
                      <a:pt x="2191" y="476"/>
                      <a:pt x="2191" y="571"/>
                    </a:cubicBezTo>
                    <a:cubicBezTo>
                      <a:pt x="2191" y="571"/>
                      <a:pt x="2191" y="667"/>
                      <a:pt x="2286" y="762"/>
                    </a:cubicBezTo>
                    <a:cubicBezTo>
                      <a:pt x="2286" y="857"/>
                      <a:pt x="2381" y="952"/>
                      <a:pt x="2381" y="1048"/>
                    </a:cubicBezTo>
                    <a:cubicBezTo>
                      <a:pt x="2381" y="1143"/>
                      <a:pt x="2477" y="1238"/>
                      <a:pt x="2477" y="1333"/>
                    </a:cubicBezTo>
                    <a:lnTo>
                      <a:pt x="2572" y="1524"/>
                    </a:lnTo>
                    <a:cubicBezTo>
                      <a:pt x="2762" y="1333"/>
                      <a:pt x="2857" y="1143"/>
                      <a:pt x="3048" y="1048"/>
                    </a:cubicBezTo>
                    <a:cubicBezTo>
                      <a:pt x="3143" y="857"/>
                      <a:pt x="3334" y="667"/>
                      <a:pt x="3524" y="571"/>
                    </a:cubicBezTo>
                    <a:cubicBezTo>
                      <a:pt x="3715" y="381"/>
                      <a:pt x="3810" y="286"/>
                      <a:pt x="4000" y="191"/>
                    </a:cubicBezTo>
                    <a:cubicBezTo>
                      <a:pt x="4191" y="95"/>
                      <a:pt x="4477" y="0"/>
                      <a:pt x="4667" y="0"/>
                    </a:cubicBezTo>
                    <a:cubicBezTo>
                      <a:pt x="4953" y="0"/>
                      <a:pt x="5143" y="0"/>
                      <a:pt x="5429" y="95"/>
                    </a:cubicBezTo>
                    <a:cubicBezTo>
                      <a:pt x="5620" y="95"/>
                      <a:pt x="5810" y="191"/>
                      <a:pt x="6001" y="286"/>
                    </a:cubicBezTo>
                    <a:cubicBezTo>
                      <a:pt x="6191" y="381"/>
                      <a:pt x="6382" y="476"/>
                      <a:pt x="6572" y="571"/>
                    </a:cubicBezTo>
                    <a:cubicBezTo>
                      <a:pt x="6763" y="667"/>
                      <a:pt x="6953" y="857"/>
                      <a:pt x="7144" y="952"/>
                    </a:cubicBezTo>
                    <a:cubicBezTo>
                      <a:pt x="7525" y="1143"/>
                      <a:pt x="7525" y="1429"/>
                      <a:pt x="7334" y="1810"/>
                    </a:cubicBezTo>
                    <a:lnTo>
                      <a:pt x="6668" y="2953"/>
                    </a:lnTo>
                    <a:cubicBezTo>
                      <a:pt x="6572" y="3048"/>
                      <a:pt x="6477" y="3143"/>
                      <a:pt x="6287" y="3238"/>
                    </a:cubicBezTo>
                    <a:cubicBezTo>
                      <a:pt x="6096" y="3238"/>
                      <a:pt x="6001" y="3238"/>
                      <a:pt x="5810" y="3143"/>
                    </a:cubicBezTo>
                    <a:cubicBezTo>
                      <a:pt x="5620" y="2953"/>
                      <a:pt x="5429" y="2762"/>
                      <a:pt x="5143" y="2667"/>
                    </a:cubicBezTo>
                    <a:cubicBezTo>
                      <a:pt x="4858" y="2572"/>
                      <a:pt x="4667" y="2476"/>
                      <a:pt x="4382" y="2476"/>
                    </a:cubicBezTo>
                    <a:cubicBezTo>
                      <a:pt x="4191" y="2476"/>
                      <a:pt x="4000" y="2476"/>
                      <a:pt x="3906" y="2572"/>
                    </a:cubicBezTo>
                    <a:cubicBezTo>
                      <a:pt x="3715" y="2667"/>
                      <a:pt x="3620" y="2667"/>
                      <a:pt x="3524" y="2762"/>
                    </a:cubicBezTo>
                    <a:cubicBezTo>
                      <a:pt x="3429" y="2858"/>
                      <a:pt x="3239" y="2953"/>
                      <a:pt x="3143" y="3143"/>
                    </a:cubicBezTo>
                    <a:cubicBezTo>
                      <a:pt x="3048" y="3238"/>
                      <a:pt x="2953" y="3429"/>
                      <a:pt x="2857" y="3619"/>
                    </a:cubicBezTo>
                    <a:lnTo>
                      <a:pt x="2857" y="9049"/>
                    </a:lnTo>
                    <a:cubicBezTo>
                      <a:pt x="2857" y="9144"/>
                      <a:pt x="2857" y="9239"/>
                      <a:pt x="2857" y="9334"/>
                    </a:cubicBezTo>
                    <a:cubicBezTo>
                      <a:pt x="2857" y="9430"/>
                      <a:pt x="2762" y="9525"/>
                      <a:pt x="2762" y="9525"/>
                    </a:cubicBezTo>
                    <a:cubicBezTo>
                      <a:pt x="2667" y="9620"/>
                      <a:pt x="2667" y="9620"/>
                      <a:pt x="2572" y="9620"/>
                    </a:cubicBezTo>
                    <a:cubicBezTo>
                      <a:pt x="2477" y="9620"/>
                      <a:pt x="2381" y="9620"/>
                      <a:pt x="2286" y="9620"/>
                    </a:cubicBezTo>
                    <a:lnTo>
                      <a:pt x="571" y="9620"/>
                    </a:lnTo>
                    <a:cubicBezTo>
                      <a:pt x="476" y="9620"/>
                      <a:pt x="381" y="9620"/>
                      <a:pt x="381" y="9620"/>
                    </a:cubicBezTo>
                    <a:cubicBezTo>
                      <a:pt x="286" y="9620"/>
                      <a:pt x="191" y="9525"/>
                      <a:pt x="191" y="9525"/>
                    </a:cubicBezTo>
                    <a:cubicBezTo>
                      <a:pt x="95" y="9430"/>
                      <a:pt x="95" y="9430"/>
                      <a:pt x="95" y="9334"/>
                    </a:cubicBezTo>
                    <a:cubicBezTo>
                      <a:pt x="95" y="9239"/>
                      <a:pt x="95" y="9144"/>
                      <a:pt x="95" y="9144"/>
                    </a:cubicBezTo>
                    <a:lnTo>
                      <a:pt x="0" y="571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任意多边形: 形状 594"/>
              <p:cNvSpPr/>
              <p:nvPr/>
            </p:nvSpPr>
            <p:spPr>
              <a:xfrm>
                <a:off x="11337607" y="3996213"/>
                <a:ext cx="10191" cy="9715"/>
              </a:xfrm>
              <a:custGeom>
                <a:avLst/>
                <a:gdLst>
                  <a:gd name="connsiteX0" fmla="*/ 10192 w 10191"/>
                  <a:gd name="connsiteY0" fmla="*/ 9049 h 9715"/>
                  <a:gd name="connsiteX1" fmla="*/ 10192 w 10191"/>
                  <a:gd name="connsiteY1" fmla="*/ 9334 h 9715"/>
                  <a:gd name="connsiteX2" fmla="*/ 10001 w 10191"/>
                  <a:gd name="connsiteY2" fmla="*/ 9525 h 9715"/>
                  <a:gd name="connsiteX3" fmla="*/ 9811 w 10191"/>
                  <a:gd name="connsiteY3" fmla="*/ 9620 h 9715"/>
                  <a:gd name="connsiteX4" fmla="*/ 9620 w 10191"/>
                  <a:gd name="connsiteY4" fmla="*/ 9620 h 9715"/>
                  <a:gd name="connsiteX5" fmla="*/ 8191 w 10191"/>
                  <a:gd name="connsiteY5" fmla="*/ 9620 h 9715"/>
                  <a:gd name="connsiteX6" fmla="*/ 7906 w 10191"/>
                  <a:gd name="connsiteY6" fmla="*/ 9620 h 9715"/>
                  <a:gd name="connsiteX7" fmla="*/ 7715 w 10191"/>
                  <a:gd name="connsiteY7" fmla="*/ 9525 h 9715"/>
                  <a:gd name="connsiteX8" fmla="*/ 7620 w 10191"/>
                  <a:gd name="connsiteY8" fmla="*/ 9334 h 9715"/>
                  <a:gd name="connsiteX9" fmla="*/ 7525 w 10191"/>
                  <a:gd name="connsiteY9" fmla="*/ 9049 h 9715"/>
                  <a:gd name="connsiteX10" fmla="*/ 7334 w 10191"/>
                  <a:gd name="connsiteY10" fmla="*/ 8477 h 9715"/>
                  <a:gd name="connsiteX11" fmla="*/ 6858 w 10191"/>
                  <a:gd name="connsiteY11" fmla="*/ 8954 h 9715"/>
                  <a:gd name="connsiteX12" fmla="*/ 6287 w 10191"/>
                  <a:gd name="connsiteY12" fmla="*/ 9334 h 9715"/>
                  <a:gd name="connsiteX13" fmla="*/ 5620 w 10191"/>
                  <a:gd name="connsiteY13" fmla="*/ 9620 h 9715"/>
                  <a:gd name="connsiteX14" fmla="*/ 4858 w 10191"/>
                  <a:gd name="connsiteY14" fmla="*/ 9716 h 9715"/>
                  <a:gd name="connsiteX15" fmla="*/ 2381 w 10191"/>
                  <a:gd name="connsiteY15" fmla="*/ 9049 h 9715"/>
                  <a:gd name="connsiteX16" fmla="*/ 1429 w 10191"/>
                  <a:gd name="connsiteY16" fmla="*/ 8287 h 9715"/>
                  <a:gd name="connsiteX17" fmla="*/ 667 w 10191"/>
                  <a:gd name="connsiteY17" fmla="*/ 7334 h 9715"/>
                  <a:gd name="connsiteX18" fmla="*/ 191 w 10191"/>
                  <a:gd name="connsiteY18" fmla="*/ 6191 h 9715"/>
                  <a:gd name="connsiteX19" fmla="*/ 0 w 10191"/>
                  <a:gd name="connsiteY19" fmla="*/ 4858 h 9715"/>
                  <a:gd name="connsiteX20" fmla="*/ 381 w 10191"/>
                  <a:gd name="connsiteY20" fmla="*/ 2953 h 9715"/>
                  <a:gd name="connsiteX21" fmla="*/ 1429 w 10191"/>
                  <a:gd name="connsiteY21" fmla="*/ 1429 h 9715"/>
                  <a:gd name="connsiteX22" fmla="*/ 3048 w 10191"/>
                  <a:gd name="connsiteY22" fmla="*/ 381 h 9715"/>
                  <a:gd name="connsiteX23" fmla="*/ 4953 w 10191"/>
                  <a:gd name="connsiteY23" fmla="*/ 0 h 9715"/>
                  <a:gd name="connsiteX24" fmla="*/ 5810 w 10191"/>
                  <a:gd name="connsiteY24" fmla="*/ 95 h 9715"/>
                  <a:gd name="connsiteX25" fmla="*/ 6477 w 10191"/>
                  <a:gd name="connsiteY25" fmla="*/ 476 h 9715"/>
                  <a:gd name="connsiteX26" fmla="*/ 7048 w 10191"/>
                  <a:gd name="connsiteY26" fmla="*/ 952 h 9715"/>
                  <a:gd name="connsiteX27" fmla="*/ 7525 w 10191"/>
                  <a:gd name="connsiteY27" fmla="*/ 1524 h 9715"/>
                  <a:gd name="connsiteX28" fmla="*/ 7811 w 10191"/>
                  <a:gd name="connsiteY28" fmla="*/ 571 h 9715"/>
                  <a:gd name="connsiteX29" fmla="*/ 7906 w 10191"/>
                  <a:gd name="connsiteY29" fmla="*/ 286 h 9715"/>
                  <a:gd name="connsiteX30" fmla="*/ 8001 w 10191"/>
                  <a:gd name="connsiteY30" fmla="*/ 95 h 9715"/>
                  <a:gd name="connsiteX31" fmla="*/ 8097 w 10191"/>
                  <a:gd name="connsiteY31" fmla="*/ 0 h 9715"/>
                  <a:gd name="connsiteX32" fmla="*/ 8287 w 10191"/>
                  <a:gd name="connsiteY32" fmla="*/ 0 h 9715"/>
                  <a:gd name="connsiteX33" fmla="*/ 9430 w 10191"/>
                  <a:gd name="connsiteY33" fmla="*/ 0 h 9715"/>
                  <a:gd name="connsiteX34" fmla="*/ 9620 w 10191"/>
                  <a:gd name="connsiteY34" fmla="*/ 0 h 9715"/>
                  <a:gd name="connsiteX35" fmla="*/ 9811 w 10191"/>
                  <a:gd name="connsiteY35" fmla="*/ 95 h 9715"/>
                  <a:gd name="connsiteX36" fmla="*/ 10001 w 10191"/>
                  <a:gd name="connsiteY36" fmla="*/ 286 h 9715"/>
                  <a:gd name="connsiteX37" fmla="*/ 10001 w 10191"/>
                  <a:gd name="connsiteY37" fmla="*/ 571 h 9715"/>
                  <a:gd name="connsiteX38" fmla="*/ 10192 w 10191"/>
                  <a:gd name="connsiteY38" fmla="*/ 9049 h 9715"/>
                  <a:gd name="connsiteX39" fmla="*/ 2763 w 10191"/>
                  <a:gd name="connsiteY39" fmla="*/ 4858 h 9715"/>
                  <a:gd name="connsiteX40" fmla="*/ 2953 w 10191"/>
                  <a:gd name="connsiteY40" fmla="*/ 5810 h 9715"/>
                  <a:gd name="connsiteX41" fmla="*/ 3429 w 10191"/>
                  <a:gd name="connsiteY41" fmla="*/ 6572 h 9715"/>
                  <a:gd name="connsiteX42" fmla="*/ 4096 w 10191"/>
                  <a:gd name="connsiteY42" fmla="*/ 7048 h 9715"/>
                  <a:gd name="connsiteX43" fmla="*/ 4953 w 10191"/>
                  <a:gd name="connsiteY43" fmla="*/ 7239 h 9715"/>
                  <a:gd name="connsiteX44" fmla="*/ 5905 w 10191"/>
                  <a:gd name="connsiteY44" fmla="*/ 7048 h 9715"/>
                  <a:gd name="connsiteX45" fmla="*/ 6668 w 10191"/>
                  <a:gd name="connsiteY45" fmla="*/ 6572 h 9715"/>
                  <a:gd name="connsiteX46" fmla="*/ 7144 w 10191"/>
                  <a:gd name="connsiteY46" fmla="*/ 5810 h 9715"/>
                  <a:gd name="connsiteX47" fmla="*/ 7239 w 10191"/>
                  <a:gd name="connsiteY47" fmla="*/ 4477 h 9715"/>
                  <a:gd name="connsiteX48" fmla="*/ 6572 w 10191"/>
                  <a:gd name="connsiteY48" fmla="*/ 3238 h 9715"/>
                  <a:gd name="connsiteX49" fmla="*/ 5810 w 10191"/>
                  <a:gd name="connsiteY49" fmla="*/ 2762 h 9715"/>
                  <a:gd name="connsiteX50" fmla="*/ 4858 w 10191"/>
                  <a:gd name="connsiteY50" fmla="*/ 2572 h 9715"/>
                  <a:gd name="connsiteX51" fmla="*/ 4000 w 10191"/>
                  <a:gd name="connsiteY51" fmla="*/ 2762 h 9715"/>
                  <a:gd name="connsiteX52" fmla="*/ 3334 w 10191"/>
                  <a:gd name="connsiteY52" fmla="*/ 3238 h 9715"/>
                  <a:gd name="connsiteX53" fmla="*/ 2857 w 10191"/>
                  <a:gd name="connsiteY53" fmla="*/ 4000 h 9715"/>
                  <a:gd name="connsiteX54" fmla="*/ 2763 w 10191"/>
                  <a:gd name="connsiteY54" fmla="*/ 4858 h 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0191" h="9715">
                    <a:moveTo>
                      <a:pt x="10192" y="9049"/>
                    </a:moveTo>
                    <a:cubicBezTo>
                      <a:pt x="10192" y="9144"/>
                      <a:pt x="10192" y="9239"/>
                      <a:pt x="10192" y="9334"/>
                    </a:cubicBezTo>
                    <a:cubicBezTo>
                      <a:pt x="10192" y="9430"/>
                      <a:pt x="10096" y="9430"/>
                      <a:pt x="10001" y="9525"/>
                    </a:cubicBezTo>
                    <a:cubicBezTo>
                      <a:pt x="9906" y="9620"/>
                      <a:pt x="9906" y="9620"/>
                      <a:pt x="9811" y="9620"/>
                    </a:cubicBezTo>
                    <a:cubicBezTo>
                      <a:pt x="9716" y="9620"/>
                      <a:pt x="9716" y="9620"/>
                      <a:pt x="9620" y="9620"/>
                    </a:cubicBezTo>
                    <a:lnTo>
                      <a:pt x="8191" y="9620"/>
                    </a:lnTo>
                    <a:cubicBezTo>
                      <a:pt x="8097" y="9620"/>
                      <a:pt x="8001" y="9620"/>
                      <a:pt x="7906" y="9620"/>
                    </a:cubicBezTo>
                    <a:cubicBezTo>
                      <a:pt x="7811" y="9620"/>
                      <a:pt x="7811" y="9525"/>
                      <a:pt x="7715" y="9525"/>
                    </a:cubicBezTo>
                    <a:cubicBezTo>
                      <a:pt x="7715" y="9430"/>
                      <a:pt x="7620" y="9430"/>
                      <a:pt x="7620" y="9334"/>
                    </a:cubicBezTo>
                    <a:cubicBezTo>
                      <a:pt x="7620" y="9239"/>
                      <a:pt x="7525" y="9144"/>
                      <a:pt x="7525" y="9049"/>
                    </a:cubicBezTo>
                    <a:lnTo>
                      <a:pt x="7334" y="8477"/>
                    </a:lnTo>
                    <a:cubicBezTo>
                      <a:pt x="7239" y="8572"/>
                      <a:pt x="7048" y="8763"/>
                      <a:pt x="6858" y="8954"/>
                    </a:cubicBezTo>
                    <a:cubicBezTo>
                      <a:pt x="6668" y="9144"/>
                      <a:pt x="6477" y="9239"/>
                      <a:pt x="6287" y="9334"/>
                    </a:cubicBezTo>
                    <a:cubicBezTo>
                      <a:pt x="6096" y="9430"/>
                      <a:pt x="5905" y="9620"/>
                      <a:pt x="5620" y="9620"/>
                    </a:cubicBezTo>
                    <a:cubicBezTo>
                      <a:pt x="5429" y="9716"/>
                      <a:pt x="5144" y="9716"/>
                      <a:pt x="4858" y="9716"/>
                    </a:cubicBezTo>
                    <a:cubicBezTo>
                      <a:pt x="4000" y="9716"/>
                      <a:pt x="3143" y="9525"/>
                      <a:pt x="2381" y="9049"/>
                    </a:cubicBezTo>
                    <a:cubicBezTo>
                      <a:pt x="2000" y="8858"/>
                      <a:pt x="1714" y="8572"/>
                      <a:pt x="1429" y="8287"/>
                    </a:cubicBezTo>
                    <a:cubicBezTo>
                      <a:pt x="1143" y="8001"/>
                      <a:pt x="858" y="7620"/>
                      <a:pt x="667" y="7334"/>
                    </a:cubicBezTo>
                    <a:cubicBezTo>
                      <a:pt x="476" y="6953"/>
                      <a:pt x="286" y="6572"/>
                      <a:pt x="191" y="6191"/>
                    </a:cubicBezTo>
                    <a:cubicBezTo>
                      <a:pt x="95" y="5715"/>
                      <a:pt x="0" y="5334"/>
                      <a:pt x="0" y="4858"/>
                    </a:cubicBezTo>
                    <a:cubicBezTo>
                      <a:pt x="0" y="4191"/>
                      <a:pt x="95" y="3524"/>
                      <a:pt x="381" y="2953"/>
                    </a:cubicBezTo>
                    <a:cubicBezTo>
                      <a:pt x="667" y="2381"/>
                      <a:pt x="953" y="1810"/>
                      <a:pt x="1429" y="1429"/>
                    </a:cubicBezTo>
                    <a:cubicBezTo>
                      <a:pt x="1905" y="952"/>
                      <a:pt x="2381" y="571"/>
                      <a:pt x="3048" y="381"/>
                    </a:cubicBezTo>
                    <a:cubicBezTo>
                      <a:pt x="3620" y="95"/>
                      <a:pt x="4286" y="0"/>
                      <a:pt x="4953" y="0"/>
                    </a:cubicBezTo>
                    <a:cubicBezTo>
                      <a:pt x="5239" y="0"/>
                      <a:pt x="5525" y="0"/>
                      <a:pt x="5810" y="95"/>
                    </a:cubicBezTo>
                    <a:cubicBezTo>
                      <a:pt x="6096" y="191"/>
                      <a:pt x="6287" y="286"/>
                      <a:pt x="6477" y="476"/>
                    </a:cubicBezTo>
                    <a:cubicBezTo>
                      <a:pt x="6668" y="667"/>
                      <a:pt x="6858" y="762"/>
                      <a:pt x="7048" y="952"/>
                    </a:cubicBezTo>
                    <a:cubicBezTo>
                      <a:pt x="7239" y="1143"/>
                      <a:pt x="7334" y="1333"/>
                      <a:pt x="7525" y="1524"/>
                    </a:cubicBezTo>
                    <a:lnTo>
                      <a:pt x="7811" y="571"/>
                    </a:lnTo>
                    <a:cubicBezTo>
                      <a:pt x="7906" y="476"/>
                      <a:pt x="7906" y="381"/>
                      <a:pt x="7906" y="286"/>
                    </a:cubicBezTo>
                    <a:cubicBezTo>
                      <a:pt x="7906" y="191"/>
                      <a:pt x="8001" y="191"/>
                      <a:pt x="8001" y="95"/>
                    </a:cubicBezTo>
                    <a:cubicBezTo>
                      <a:pt x="8001" y="95"/>
                      <a:pt x="8097" y="0"/>
                      <a:pt x="8097" y="0"/>
                    </a:cubicBezTo>
                    <a:cubicBezTo>
                      <a:pt x="8191" y="0"/>
                      <a:pt x="8287" y="0"/>
                      <a:pt x="8287" y="0"/>
                    </a:cubicBezTo>
                    <a:lnTo>
                      <a:pt x="9430" y="0"/>
                    </a:lnTo>
                    <a:cubicBezTo>
                      <a:pt x="9525" y="0"/>
                      <a:pt x="9525" y="0"/>
                      <a:pt x="9620" y="0"/>
                    </a:cubicBezTo>
                    <a:cubicBezTo>
                      <a:pt x="9716" y="0"/>
                      <a:pt x="9716" y="95"/>
                      <a:pt x="9811" y="95"/>
                    </a:cubicBezTo>
                    <a:cubicBezTo>
                      <a:pt x="9906" y="191"/>
                      <a:pt x="9906" y="191"/>
                      <a:pt x="10001" y="286"/>
                    </a:cubicBezTo>
                    <a:cubicBezTo>
                      <a:pt x="10001" y="381"/>
                      <a:pt x="10001" y="476"/>
                      <a:pt x="10001" y="571"/>
                    </a:cubicBezTo>
                    <a:lnTo>
                      <a:pt x="10192" y="9049"/>
                    </a:lnTo>
                    <a:close/>
                    <a:moveTo>
                      <a:pt x="2763" y="4858"/>
                    </a:moveTo>
                    <a:cubicBezTo>
                      <a:pt x="2763" y="5143"/>
                      <a:pt x="2857" y="5525"/>
                      <a:pt x="2953" y="5810"/>
                    </a:cubicBezTo>
                    <a:cubicBezTo>
                      <a:pt x="3048" y="6096"/>
                      <a:pt x="3239" y="6382"/>
                      <a:pt x="3429" y="6572"/>
                    </a:cubicBezTo>
                    <a:cubicBezTo>
                      <a:pt x="3620" y="6763"/>
                      <a:pt x="3906" y="6953"/>
                      <a:pt x="4096" y="7048"/>
                    </a:cubicBezTo>
                    <a:cubicBezTo>
                      <a:pt x="4382" y="7144"/>
                      <a:pt x="4667" y="7239"/>
                      <a:pt x="4953" y="7239"/>
                    </a:cubicBezTo>
                    <a:cubicBezTo>
                      <a:pt x="5239" y="7239"/>
                      <a:pt x="5620" y="7144"/>
                      <a:pt x="5905" y="7048"/>
                    </a:cubicBezTo>
                    <a:cubicBezTo>
                      <a:pt x="6191" y="6953"/>
                      <a:pt x="6477" y="6763"/>
                      <a:pt x="6668" y="6572"/>
                    </a:cubicBezTo>
                    <a:cubicBezTo>
                      <a:pt x="6858" y="6382"/>
                      <a:pt x="7048" y="6096"/>
                      <a:pt x="7144" y="5810"/>
                    </a:cubicBezTo>
                    <a:cubicBezTo>
                      <a:pt x="7334" y="5334"/>
                      <a:pt x="7334" y="4858"/>
                      <a:pt x="7239" y="4477"/>
                    </a:cubicBezTo>
                    <a:cubicBezTo>
                      <a:pt x="7144" y="4000"/>
                      <a:pt x="6954" y="3619"/>
                      <a:pt x="6572" y="3238"/>
                    </a:cubicBezTo>
                    <a:cubicBezTo>
                      <a:pt x="6382" y="3048"/>
                      <a:pt x="6096" y="2858"/>
                      <a:pt x="5810" y="2762"/>
                    </a:cubicBezTo>
                    <a:cubicBezTo>
                      <a:pt x="5525" y="2667"/>
                      <a:pt x="5239" y="2572"/>
                      <a:pt x="4858" y="2572"/>
                    </a:cubicBezTo>
                    <a:cubicBezTo>
                      <a:pt x="4572" y="2572"/>
                      <a:pt x="4286" y="2667"/>
                      <a:pt x="4000" y="2762"/>
                    </a:cubicBezTo>
                    <a:cubicBezTo>
                      <a:pt x="3715" y="2858"/>
                      <a:pt x="3524" y="3048"/>
                      <a:pt x="3334" y="3238"/>
                    </a:cubicBezTo>
                    <a:cubicBezTo>
                      <a:pt x="3143" y="3429"/>
                      <a:pt x="2953" y="3715"/>
                      <a:pt x="2857" y="4000"/>
                    </a:cubicBezTo>
                    <a:cubicBezTo>
                      <a:pt x="2857" y="4191"/>
                      <a:pt x="2763" y="4477"/>
                      <a:pt x="2763" y="4858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任意多边形: 形状 595"/>
              <p:cNvSpPr/>
              <p:nvPr/>
            </p:nvSpPr>
            <p:spPr>
              <a:xfrm>
                <a:off x="11514677" y="3992403"/>
                <a:ext cx="10191" cy="13525"/>
              </a:xfrm>
              <a:custGeom>
                <a:avLst/>
                <a:gdLst>
                  <a:gd name="connsiteX0" fmla="*/ 8287 w 10191"/>
                  <a:gd name="connsiteY0" fmla="*/ 0 h 13525"/>
                  <a:gd name="connsiteX1" fmla="*/ 9620 w 10191"/>
                  <a:gd name="connsiteY1" fmla="*/ 0 h 13525"/>
                  <a:gd name="connsiteX2" fmla="*/ 9810 w 10191"/>
                  <a:gd name="connsiteY2" fmla="*/ 0 h 13525"/>
                  <a:gd name="connsiteX3" fmla="*/ 10001 w 10191"/>
                  <a:gd name="connsiteY3" fmla="*/ 95 h 13525"/>
                  <a:gd name="connsiteX4" fmla="*/ 10192 w 10191"/>
                  <a:gd name="connsiteY4" fmla="*/ 286 h 13525"/>
                  <a:gd name="connsiteX5" fmla="*/ 10192 w 10191"/>
                  <a:gd name="connsiteY5" fmla="*/ 572 h 13525"/>
                  <a:gd name="connsiteX6" fmla="*/ 10192 w 10191"/>
                  <a:gd name="connsiteY6" fmla="*/ 12859 h 13525"/>
                  <a:gd name="connsiteX7" fmla="*/ 10192 w 10191"/>
                  <a:gd name="connsiteY7" fmla="*/ 13145 h 13525"/>
                  <a:gd name="connsiteX8" fmla="*/ 10001 w 10191"/>
                  <a:gd name="connsiteY8" fmla="*/ 13335 h 13525"/>
                  <a:gd name="connsiteX9" fmla="*/ 9810 w 10191"/>
                  <a:gd name="connsiteY9" fmla="*/ 13430 h 13525"/>
                  <a:gd name="connsiteX10" fmla="*/ 9620 w 10191"/>
                  <a:gd name="connsiteY10" fmla="*/ 13430 h 13525"/>
                  <a:gd name="connsiteX11" fmla="*/ 8191 w 10191"/>
                  <a:gd name="connsiteY11" fmla="*/ 13430 h 13525"/>
                  <a:gd name="connsiteX12" fmla="*/ 7905 w 10191"/>
                  <a:gd name="connsiteY12" fmla="*/ 13430 h 13525"/>
                  <a:gd name="connsiteX13" fmla="*/ 7715 w 10191"/>
                  <a:gd name="connsiteY13" fmla="*/ 13335 h 13525"/>
                  <a:gd name="connsiteX14" fmla="*/ 7620 w 10191"/>
                  <a:gd name="connsiteY14" fmla="*/ 13145 h 13525"/>
                  <a:gd name="connsiteX15" fmla="*/ 7525 w 10191"/>
                  <a:gd name="connsiteY15" fmla="*/ 12859 h 13525"/>
                  <a:gd name="connsiteX16" fmla="*/ 7334 w 10191"/>
                  <a:gd name="connsiteY16" fmla="*/ 12287 h 13525"/>
                  <a:gd name="connsiteX17" fmla="*/ 6858 w 10191"/>
                  <a:gd name="connsiteY17" fmla="*/ 12764 h 13525"/>
                  <a:gd name="connsiteX18" fmla="*/ 6286 w 10191"/>
                  <a:gd name="connsiteY18" fmla="*/ 13145 h 13525"/>
                  <a:gd name="connsiteX19" fmla="*/ 5619 w 10191"/>
                  <a:gd name="connsiteY19" fmla="*/ 13430 h 13525"/>
                  <a:gd name="connsiteX20" fmla="*/ 4858 w 10191"/>
                  <a:gd name="connsiteY20" fmla="*/ 13526 h 13525"/>
                  <a:gd name="connsiteX21" fmla="*/ 2381 w 10191"/>
                  <a:gd name="connsiteY21" fmla="*/ 12859 h 13525"/>
                  <a:gd name="connsiteX22" fmla="*/ 1428 w 10191"/>
                  <a:gd name="connsiteY22" fmla="*/ 12097 h 13525"/>
                  <a:gd name="connsiteX23" fmla="*/ 667 w 10191"/>
                  <a:gd name="connsiteY23" fmla="*/ 11144 h 13525"/>
                  <a:gd name="connsiteX24" fmla="*/ 190 w 10191"/>
                  <a:gd name="connsiteY24" fmla="*/ 10001 h 13525"/>
                  <a:gd name="connsiteX25" fmla="*/ 0 w 10191"/>
                  <a:gd name="connsiteY25" fmla="*/ 8668 h 13525"/>
                  <a:gd name="connsiteX26" fmla="*/ 381 w 10191"/>
                  <a:gd name="connsiteY26" fmla="*/ 6763 h 13525"/>
                  <a:gd name="connsiteX27" fmla="*/ 1428 w 10191"/>
                  <a:gd name="connsiteY27" fmla="*/ 5239 h 13525"/>
                  <a:gd name="connsiteX28" fmla="*/ 3048 w 10191"/>
                  <a:gd name="connsiteY28" fmla="*/ 4191 h 13525"/>
                  <a:gd name="connsiteX29" fmla="*/ 4953 w 10191"/>
                  <a:gd name="connsiteY29" fmla="*/ 3810 h 13525"/>
                  <a:gd name="connsiteX30" fmla="*/ 5810 w 10191"/>
                  <a:gd name="connsiteY30" fmla="*/ 3905 h 13525"/>
                  <a:gd name="connsiteX31" fmla="*/ 6477 w 10191"/>
                  <a:gd name="connsiteY31" fmla="*/ 4286 h 13525"/>
                  <a:gd name="connsiteX32" fmla="*/ 7048 w 10191"/>
                  <a:gd name="connsiteY32" fmla="*/ 4763 h 13525"/>
                  <a:gd name="connsiteX33" fmla="*/ 7525 w 10191"/>
                  <a:gd name="connsiteY33" fmla="*/ 5334 h 13525"/>
                  <a:gd name="connsiteX34" fmla="*/ 7620 w 10191"/>
                  <a:gd name="connsiteY34" fmla="*/ 667 h 13525"/>
                  <a:gd name="connsiteX35" fmla="*/ 7715 w 10191"/>
                  <a:gd name="connsiteY35" fmla="*/ 286 h 13525"/>
                  <a:gd name="connsiteX36" fmla="*/ 8287 w 10191"/>
                  <a:gd name="connsiteY36" fmla="*/ 0 h 13525"/>
                  <a:gd name="connsiteX37" fmla="*/ 2857 w 10191"/>
                  <a:gd name="connsiteY37" fmla="*/ 8668 h 13525"/>
                  <a:gd name="connsiteX38" fmla="*/ 3048 w 10191"/>
                  <a:gd name="connsiteY38" fmla="*/ 9620 h 13525"/>
                  <a:gd name="connsiteX39" fmla="*/ 3524 w 10191"/>
                  <a:gd name="connsiteY39" fmla="*/ 10382 h 13525"/>
                  <a:gd name="connsiteX40" fmla="*/ 4286 w 10191"/>
                  <a:gd name="connsiteY40" fmla="*/ 10858 h 13525"/>
                  <a:gd name="connsiteX41" fmla="*/ 5143 w 10191"/>
                  <a:gd name="connsiteY41" fmla="*/ 11049 h 13525"/>
                  <a:gd name="connsiteX42" fmla="*/ 6096 w 10191"/>
                  <a:gd name="connsiteY42" fmla="*/ 10858 h 13525"/>
                  <a:gd name="connsiteX43" fmla="*/ 6858 w 10191"/>
                  <a:gd name="connsiteY43" fmla="*/ 10382 h 13525"/>
                  <a:gd name="connsiteX44" fmla="*/ 7334 w 10191"/>
                  <a:gd name="connsiteY44" fmla="*/ 9620 h 13525"/>
                  <a:gd name="connsiteX45" fmla="*/ 7334 w 10191"/>
                  <a:gd name="connsiteY45" fmla="*/ 7811 h 13525"/>
                  <a:gd name="connsiteX46" fmla="*/ 6858 w 10191"/>
                  <a:gd name="connsiteY46" fmla="*/ 7049 h 13525"/>
                  <a:gd name="connsiteX47" fmla="*/ 6096 w 10191"/>
                  <a:gd name="connsiteY47" fmla="*/ 6477 h 13525"/>
                  <a:gd name="connsiteX48" fmla="*/ 5143 w 10191"/>
                  <a:gd name="connsiteY48" fmla="*/ 6287 h 13525"/>
                  <a:gd name="connsiteX49" fmla="*/ 4286 w 10191"/>
                  <a:gd name="connsiteY49" fmla="*/ 6477 h 13525"/>
                  <a:gd name="connsiteX50" fmla="*/ 3620 w 10191"/>
                  <a:gd name="connsiteY50" fmla="*/ 7049 h 13525"/>
                  <a:gd name="connsiteX51" fmla="*/ 3143 w 10191"/>
                  <a:gd name="connsiteY51" fmla="*/ 7811 h 13525"/>
                  <a:gd name="connsiteX52" fmla="*/ 2857 w 10191"/>
                  <a:gd name="connsiteY52" fmla="*/ 8668 h 1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0191" h="13525">
                    <a:moveTo>
                      <a:pt x="8287" y="0"/>
                    </a:moveTo>
                    <a:lnTo>
                      <a:pt x="9620" y="0"/>
                    </a:lnTo>
                    <a:cubicBezTo>
                      <a:pt x="9715" y="0"/>
                      <a:pt x="9715" y="0"/>
                      <a:pt x="9810" y="0"/>
                    </a:cubicBezTo>
                    <a:cubicBezTo>
                      <a:pt x="9906" y="0"/>
                      <a:pt x="9906" y="95"/>
                      <a:pt x="10001" y="95"/>
                    </a:cubicBezTo>
                    <a:cubicBezTo>
                      <a:pt x="10096" y="191"/>
                      <a:pt x="10096" y="191"/>
                      <a:pt x="10192" y="286"/>
                    </a:cubicBezTo>
                    <a:cubicBezTo>
                      <a:pt x="10192" y="381"/>
                      <a:pt x="10192" y="476"/>
                      <a:pt x="10192" y="572"/>
                    </a:cubicBezTo>
                    <a:lnTo>
                      <a:pt x="10192" y="12859"/>
                    </a:lnTo>
                    <a:cubicBezTo>
                      <a:pt x="10192" y="12954"/>
                      <a:pt x="10192" y="13049"/>
                      <a:pt x="10192" y="13145"/>
                    </a:cubicBezTo>
                    <a:cubicBezTo>
                      <a:pt x="10192" y="13240"/>
                      <a:pt x="10096" y="13240"/>
                      <a:pt x="10001" y="13335"/>
                    </a:cubicBezTo>
                    <a:cubicBezTo>
                      <a:pt x="9906" y="13430"/>
                      <a:pt x="9906" y="13430"/>
                      <a:pt x="9810" y="13430"/>
                    </a:cubicBezTo>
                    <a:cubicBezTo>
                      <a:pt x="9715" y="13430"/>
                      <a:pt x="9715" y="13430"/>
                      <a:pt x="9620" y="13430"/>
                    </a:cubicBezTo>
                    <a:lnTo>
                      <a:pt x="8191" y="13430"/>
                    </a:lnTo>
                    <a:cubicBezTo>
                      <a:pt x="8096" y="13430"/>
                      <a:pt x="8001" y="13430"/>
                      <a:pt x="7905" y="13430"/>
                    </a:cubicBezTo>
                    <a:cubicBezTo>
                      <a:pt x="7811" y="13430"/>
                      <a:pt x="7811" y="13335"/>
                      <a:pt x="7715" y="13335"/>
                    </a:cubicBezTo>
                    <a:cubicBezTo>
                      <a:pt x="7715" y="13240"/>
                      <a:pt x="7620" y="13240"/>
                      <a:pt x="7620" y="13145"/>
                    </a:cubicBezTo>
                    <a:cubicBezTo>
                      <a:pt x="7620" y="13049"/>
                      <a:pt x="7525" y="12954"/>
                      <a:pt x="7525" y="12859"/>
                    </a:cubicBezTo>
                    <a:lnTo>
                      <a:pt x="7334" y="12287"/>
                    </a:lnTo>
                    <a:cubicBezTo>
                      <a:pt x="7239" y="12383"/>
                      <a:pt x="7048" y="12573"/>
                      <a:pt x="6858" y="12764"/>
                    </a:cubicBezTo>
                    <a:cubicBezTo>
                      <a:pt x="6668" y="12954"/>
                      <a:pt x="6477" y="13049"/>
                      <a:pt x="6286" y="13145"/>
                    </a:cubicBezTo>
                    <a:cubicBezTo>
                      <a:pt x="6096" y="13240"/>
                      <a:pt x="5905" y="13430"/>
                      <a:pt x="5619" y="13430"/>
                    </a:cubicBezTo>
                    <a:cubicBezTo>
                      <a:pt x="5429" y="13526"/>
                      <a:pt x="5143" y="13526"/>
                      <a:pt x="4858" y="13526"/>
                    </a:cubicBezTo>
                    <a:cubicBezTo>
                      <a:pt x="4000" y="13526"/>
                      <a:pt x="3143" y="13335"/>
                      <a:pt x="2381" y="12859"/>
                    </a:cubicBezTo>
                    <a:cubicBezTo>
                      <a:pt x="2000" y="12668"/>
                      <a:pt x="1714" y="12383"/>
                      <a:pt x="1428" y="12097"/>
                    </a:cubicBezTo>
                    <a:cubicBezTo>
                      <a:pt x="1143" y="11811"/>
                      <a:pt x="857" y="11430"/>
                      <a:pt x="667" y="11144"/>
                    </a:cubicBezTo>
                    <a:cubicBezTo>
                      <a:pt x="476" y="10763"/>
                      <a:pt x="285" y="10382"/>
                      <a:pt x="190" y="10001"/>
                    </a:cubicBezTo>
                    <a:cubicBezTo>
                      <a:pt x="95" y="9525"/>
                      <a:pt x="0" y="9144"/>
                      <a:pt x="0" y="8668"/>
                    </a:cubicBezTo>
                    <a:cubicBezTo>
                      <a:pt x="0" y="8001"/>
                      <a:pt x="95" y="7334"/>
                      <a:pt x="381" y="6763"/>
                    </a:cubicBezTo>
                    <a:cubicBezTo>
                      <a:pt x="667" y="6191"/>
                      <a:pt x="952" y="5620"/>
                      <a:pt x="1428" y="5239"/>
                    </a:cubicBezTo>
                    <a:cubicBezTo>
                      <a:pt x="1905" y="4763"/>
                      <a:pt x="2381" y="4382"/>
                      <a:pt x="3048" y="4191"/>
                    </a:cubicBezTo>
                    <a:cubicBezTo>
                      <a:pt x="3620" y="3905"/>
                      <a:pt x="4286" y="3810"/>
                      <a:pt x="4953" y="3810"/>
                    </a:cubicBezTo>
                    <a:cubicBezTo>
                      <a:pt x="5239" y="3810"/>
                      <a:pt x="5524" y="3810"/>
                      <a:pt x="5810" y="3905"/>
                    </a:cubicBezTo>
                    <a:cubicBezTo>
                      <a:pt x="6096" y="4001"/>
                      <a:pt x="6286" y="4096"/>
                      <a:pt x="6477" y="4286"/>
                    </a:cubicBezTo>
                    <a:cubicBezTo>
                      <a:pt x="6668" y="4477"/>
                      <a:pt x="6858" y="4572"/>
                      <a:pt x="7048" y="4763"/>
                    </a:cubicBezTo>
                    <a:cubicBezTo>
                      <a:pt x="7239" y="4953"/>
                      <a:pt x="7334" y="5144"/>
                      <a:pt x="7525" y="5334"/>
                    </a:cubicBezTo>
                    <a:lnTo>
                      <a:pt x="7620" y="667"/>
                    </a:lnTo>
                    <a:cubicBezTo>
                      <a:pt x="7620" y="667"/>
                      <a:pt x="7620" y="381"/>
                      <a:pt x="7715" y="286"/>
                    </a:cubicBezTo>
                    <a:cubicBezTo>
                      <a:pt x="7905" y="95"/>
                      <a:pt x="8096" y="0"/>
                      <a:pt x="8287" y="0"/>
                    </a:cubicBezTo>
                    <a:moveTo>
                      <a:pt x="2857" y="8668"/>
                    </a:moveTo>
                    <a:cubicBezTo>
                      <a:pt x="2857" y="8954"/>
                      <a:pt x="2953" y="9335"/>
                      <a:pt x="3048" y="9620"/>
                    </a:cubicBezTo>
                    <a:cubicBezTo>
                      <a:pt x="3143" y="9906"/>
                      <a:pt x="3334" y="10192"/>
                      <a:pt x="3524" y="10382"/>
                    </a:cubicBezTo>
                    <a:cubicBezTo>
                      <a:pt x="3715" y="10573"/>
                      <a:pt x="4000" y="10763"/>
                      <a:pt x="4286" y="10858"/>
                    </a:cubicBezTo>
                    <a:cubicBezTo>
                      <a:pt x="4572" y="10954"/>
                      <a:pt x="4858" y="11049"/>
                      <a:pt x="5143" y="11049"/>
                    </a:cubicBezTo>
                    <a:cubicBezTo>
                      <a:pt x="5429" y="11049"/>
                      <a:pt x="5810" y="10954"/>
                      <a:pt x="6096" y="10858"/>
                    </a:cubicBezTo>
                    <a:cubicBezTo>
                      <a:pt x="6382" y="10763"/>
                      <a:pt x="6668" y="10573"/>
                      <a:pt x="6858" y="10382"/>
                    </a:cubicBezTo>
                    <a:cubicBezTo>
                      <a:pt x="7048" y="10192"/>
                      <a:pt x="7239" y="9906"/>
                      <a:pt x="7334" y="9620"/>
                    </a:cubicBezTo>
                    <a:cubicBezTo>
                      <a:pt x="7620" y="9049"/>
                      <a:pt x="7620" y="8382"/>
                      <a:pt x="7334" y="7811"/>
                    </a:cubicBezTo>
                    <a:cubicBezTo>
                      <a:pt x="7239" y="7525"/>
                      <a:pt x="7048" y="7239"/>
                      <a:pt x="6858" y="7049"/>
                    </a:cubicBezTo>
                    <a:cubicBezTo>
                      <a:pt x="6668" y="6858"/>
                      <a:pt x="6382" y="6668"/>
                      <a:pt x="6096" y="6477"/>
                    </a:cubicBezTo>
                    <a:cubicBezTo>
                      <a:pt x="5810" y="6382"/>
                      <a:pt x="5524" y="6287"/>
                      <a:pt x="5143" y="6287"/>
                    </a:cubicBezTo>
                    <a:cubicBezTo>
                      <a:pt x="4858" y="6287"/>
                      <a:pt x="4572" y="6382"/>
                      <a:pt x="4286" y="6477"/>
                    </a:cubicBezTo>
                    <a:cubicBezTo>
                      <a:pt x="4000" y="6572"/>
                      <a:pt x="3810" y="6763"/>
                      <a:pt x="3620" y="7049"/>
                    </a:cubicBezTo>
                    <a:cubicBezTo>
                      <a:pt x="3429" y="7239"/>
                      <a:pt x="3238" y="7525"/>
                      <a:pt x="3143" y="7811"/>
                    </a:cubicBezTo>
                    <a:cubicBezTo>
                      <a:pt x="2857" y="8001"/>
                      <a:pt x="2857" y="8287"/>
                      <a:pt x="2857" y="8668"/>
                    </a:cubicBez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任意多边形: 形状 596"/>
              <p:cNvSpPr/>
              <p:nvPr/>
            </p:nvSpPr>
            <p:spPr>
              <a:xfrm>
                <a:off x="11350085" y="3996022"/>
                <a:ext cx="9048" cy="9810"/>
              </a:xfrm>
              <a:custGeom>
                <a:avLst/>
                <a:gdLst>
                  <a:gd name="connsiteX0" fmla="*/ 286 w 9048"/>
                  <a:gd name="connsiteY0" fmla="*/ 381 h 9810"/>
                  <a:gd name="connsiteX1" fmla="*/ 476 w 9048"/>
                  <a:gd name="connsiteY1" fmla="*/ 286 h 9810"/>
                  <a:gd name="connsiteX2" fmla="*/ 667 w 9048"/>
                  <a:gd name="connsiteY2" fmla="*/ 286 h 9810"/>
                  <a:gd name="connsiteX3" fmla="*/ 1810 w 9048"/>
                  <a:gd name="connsiteY3" fmla="*/ 286 h 9810"/>
                  <a:gd name="connsiteX4" fmla="*/ 2000 w 9048"/>
                  <a:gd name="connsiteY4" fmla="*/ 381 h 9810"/>
                  <a:gd name="connsiteX5" fmla="*/ 2191 w 9048"/>
                  <a:gd name="connsiteY5" fmla="*/ 476 h 9810"/>
                  <a:gd name="connsiteX6" fmla="*/ 2286 w 9048"/>
                  <a:gd name="connsiteY6" fmla="*/ 667 h 9810"/>
                  <a:gd name="connsiteX7" fmla="*/ 2381 w 9048"/>
                  <a:gd name="connsiteY7" fmla="*/ 857 h 9810"/>
                  <a:gd name="connsiteX8" fmla="*/ 2572 w 9048"/>
                  <a:gd name="connsiteY8" fmla="*/ 1810 h 9810"/>
                  <a:gd name="connsiteX9" fmla="*/ 2857 w 9048"/>
                  <a:gd name="connsiteY9" fmla="*/ 1238 h 9810"/>
                  <a:gd name="connsiteX10" fmla="*/ 3429 w 9048"/>
                  <a:gd name="connsiteY10" fmla="*/ 667 h 9810"/>
                  <a:gd name="connsiteX11" fmla="*/ 4191 w 9048"/>
                  <a:gd name="connsiteY11" fmla="*/ 191 h 9810"/>
                  <a:gd name="connsiteX12" fmla="*/ 5239 w 9048"/>
                  <a:gd name="connsiteY12" fmla="*/ 0 h 9810"/>
                  <a:gd name="connsiteX13" fmla="*/ 6763 w 9048"/>
                  <a:gd name="connsiteY13" fmla="*/ 286 h 9810"/>
                  <a:gd name="connsiteX14" fmla="*/ 8001 w 9048"/>
                  <a:gd name="connsiteY14" fmla="*/ 1238 h 9810"/>
                  <a:gd name="connsiteX15" fmla="*/ 8763 w 9048"/>
                  <a:gd name="connsiteY15" fmla="*/ 2572 h 9810"/>
                  <a:gd name="connsiteX16" fmla="*/ 9049 w 9048"/>
                  <a:gd name="connsiteY16" fmla="*/ 4191 h 9810"/>
                  <a:gd name="connsiteX17" fmla="*/ 9049 w 9048"/>
                  <a:gd name="connsiteY17" fmla="*/ 9144 h 9810"/>
                  <a:gd name="connsiteX18" fmla="*/ 8954 w 9048"/>
                  <a:gd name="connsiteY18" fmla="*/ 9620 h 9810"/>
                  <a:gd name="connsiteX19" fmla="*/ 8763 w 9048"/>
                  <a:gd name="connsiteY19" fmla="*/ 9716 h 9810"/>
                  <a:gd name="connsiteX20" fmla="*/ 8573 w 9048"/>
                  <a:gd name="connsiteY20" fmla="*/ 9716 h 9810"/>
                  <a:gd name="connsiteX21" fmla="*/ 6858 w 9048"/>
                  <a:gd name="connsiteY21" fmla="*/ 9716 h 9810"/>
                  <a:gd name="connsiteX22" fmla="*/ 6382 w 9048"/>
                  <a:gd name="connsiteY22" fmla="*/ 9620 h 9810"/>
                  <a:gd name="connsiteX23" fmla="*/ 6287 w 9048"/>
                  <a:gd name="connsiteY23" fmla="*/ 9430 h 9810"/>
                  <a:gd name="connsiteX24" fmla="*/ 6287 w 9048"/>
                  <a:gd name="connsiteY24" fmla="*/ 9239 h 9810"/>
                  <a:gd name="connsiteX25" fmla="*/ 6287 w 9048"/>
                  <a:gd name="connsiteY25" fmla="*/ 4382 h 9810"/>
                  <a:gd name="connsiteX26" fmla="*/ 6096 w 9048"/>
                  <a:gd name="connsiteY26" fmla="*/ 3810 h 9810"/>
                  <a:gd name="connsiteX27" fmla="*/ 5715 w 9048"/>
                  <a:gd name="connsiteY27" fmla="*/ 3334 h 9810"/>
                  <a:gd name="connsiteX28" fmla="*/ 5144 w 9048"/>
                  <a:gd name="connsiteY28" fmla="*/ 2953 h 9810"/>
                  <a:gd name="connsiteX29" fmla="*/ 4572 w 9048"/>
                  <a:gd name="connsiteY29" fmla="*/ 2858 h 9810"/>
                  <a:gd name="connsiteX30" fmla="*/ 4001 w 9048"/>
                  <a:gd name="connsiteY30" fmla="*/ 2953 h 9810"/>
                  <a:gd name="connsiteX31" fmla="*/ 3524 w 9048"/>
                  <a:gd name="connsiteY31" fmla="*/ 3334 h 9810"/>
                  <a:gd name="connsiteX32" fmla="*/ 3143 w 9048"/>
                  <a:gd name="connsiteY32" fmla="*/ 3810 h 9810"/>
                  <a:gd name="connsiteX33" fmla="*/ 2953 w 9048"/>
                  <a:gd name="connsiteY33" fmla="*/ 4477 h 9810"/>
                  <a:gd name="connsiteX34" fmla="*/ 2953 w 9048"/>
                  <a:gd name="connsiteY34" fmla="*/ 9239 h 9810"/>
                  <a:gd name="connsiteX35" fmla="*/ 2857 w 9048"/>
                  <a:gd name="connsiteY35" fmla="*/ 9525 h 9810"/>
                  <a:gd name="connsiteX36" fmla="*/ 2667 w 9048"/>
                  <a:gd name="connsiteY36" fmla="*/ 9716 h 9810"/>
                  <a:gd name="connsiteX37" fmla="*/ 2477 w 9048"/>
                  <a:gd name="connsiteY37" fmla="*/ 9811 h 9810"/>
                  <a:gd name="connsiteX38" fmla="*/ 2286 w 9048"/>
                  <a:gd name="connsiteY38" fmla="*/ 9811 h 9810"/>
                  <a:gd name="connsiteX39" fmla="*/ 571 w 9048"/>
                  <a:gd name="connsiteY39" fmla="*/ 9811 h 9810"/>
                  <a:gd name="connsiteX40" fmla="*/ 286 w 9048"/>
                  <a:gd name="connsiteY40" fmla="*/ 9811 h 9810"/>
                  <a:gd name="connsiteX41" fmla="*/ 95 w 9048"/>
                  <a:gd name="connsiteY41" fmla="*/ 9716 h 9810"/>
                  <a:gd name="connsiteX42" fmla="*/ 0 w 9048"/>
                  <a:gd name="connsiteY42" fmla="*/ 9525 h 9810"/>
                  <a:gd name="connsiteX43" fmla="*/ 0 w 9048"/>
                  <a:gd name="connsiteY43" fmla="*/ 9334 h 9810"/>
                  <a:gd name="connsiteX44" fmla="*/ 0 w 9048"/>
                  <a:gd name="connsiteY44" fmla="*/ 953 h 9810"/>
                  <a:gd name="connsiteX45" fmla="*/ 95 w 9048"/>
                  <a:gd name="connsiteY45" fmla="*/ 667 h 9810"/>
                  <a:gd name="connsiteX46" fmla="*/ 286 w 9048"/>
                  <a:gd name="connsiteY46" fmla="*/ 381 h 9810"/>
                  <a:gd name="connsiteX47" fmla="*/ 286 w 9048"/>
                  <a:gd name="connsiteY47" fmla="*/ 381 h 9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048" h="9810">
                    <a:moveTo>
                      <a:pt x="286" y="381"/>
                    </a:moveTo>
                    <a:cubicBezTo>
                      <a:pt x="381" y="286"/>
                      <a:pt x="381" y="286"/>
                      <a:pt x="476" y="286"/>
                    </a:cubicBezTo>
                    <a:cubicBezTo>
                      <a:pt x="571" y="286"/>
                      <a:pt x="571" y="286"/>
                      <a:pt x="667" y="286"/>
                    </a:cubicBezTo>
                    <a:lnTo>
                      <a:pt x="1810" y="286"/>
                    </a:lnTo>
                    <a:cubicBezTo>
                      <a:pt x="1905" y="286"/>
                      <a:pt x="2000" y="286"/>
                      <a:pt x="2000" y="381"/>
                    </a:cubicBezTo>
                    <a:cubicBezTo>
                      <a:pt x="2096" y="381"/>
                      <a:pt x="2096" y="476"/>
                      <a:pt x="2191" y="476"/>
                    </a:cubicBezTo>
                    <a:cubicBezTo>
                      <a:pt x="2191" y="571"/>
                      <a:pt x="2286" y="571"/>
                      <a:pt x="2286" y="667"/>
                    </a:cubicBezTo>
                    <a:cubicBezTo>
                      <a:pt x="2286" y="762"/>
                      <a:pt x="2381" y="762"/>
                      <a:pt x="2381" y="857"/>
                    </a:cubicBezTo>
                    <a:lnTo>
                      <a:pt x="2572" y="1810"/>
                    </a:lnTo>
                    <a:cubicBezTo>
                      <a:pt x="2667" y="1619"/>
                      <a:pt x="2763" y="1429"/>
                      <a:pt x="2857" y="1238"/>
                    </a:cubicBezTo>
                    <a:cubicBezTo>
                      <a:pt x="3048" y="1048"/>
                      <a:pt x="3239" y="857"/>
                      <a:pt x="3429" y="667"/>
                    </a:cubicBezTo>
                    <a:cubicBezTo>
                      <a:pt x="3715" y="476"/>
                      <a:pt x="3906" y="381"/>
                      <a:pt x="4191" y="191"/>
                    </a:cubicBezTo>
                    <a:cubicBezTo>
                      <a:pt x="4572" y="95"/>
                      <a:pt x="4858" y="0"/>
                      <a:pt x="5239" y="0"/>
                    </a:cubicBezTo>
                    <a:cubicBezTo>
                      <a:pt x="5715" y="0"/>
                      <a:pt x="6287" y="95"/>
                      <a:pt x="6763" y="286"/>
                    </a:cubicBezTo>
                    <a:cubicBezTo>
                      <a:pt x="7239" y="476"/>
                      <a:pt x="7620" y="857"/>
                      <a:pt x="8001" y="1238"/>
                    </a:cubicBezTo>
                    <a:cubicBezTo>
                      <a:pt x="8382" y="1619"/>
                      <a:pt x="8573" y="2096"/>
                      <a:pt x="8763" y="2572"/>
                    </a:cubicBezTo>
                    <a:cubicBezTo>
                      <a:pt x="8954" y="3048"/>
                      <a:pt x="9049" y="3620"/>
                      <a:pt x="9049" y="4191"/>
                    </a:cubicBezTo>
                    <a:lnTo>
                      <a:pt x="9049" y="9144"/>
                    </a:lnTo>
                    <a:cubicBezTo>
                      <a:pt x="9049" y="9334"/>
                      <a:pt x="9049" y="9430"/>
                      <a:pt x="8954" y="9620"/>
                    </a:cubicBezTo>
                    <a:cubicBezTo>
                      <a:pt x="8858" y="9716"/>
                      <a:pt x="8858" y="9716"/>
                      <a:pt x="8763" y="9716"/>
                    </a:cubicBezTo>
                    <a:cubicBezTo>
                      <a:pt x="8668" y="9716"/>
                      <a:pt x="8668" y="9716"/>
                      <a:pt x="8573" y="9716"/>
                    </a:cubicBezTo>
                    <a:lnTo>
                      <a:pt x="6858" y="9716"/>
                    </a:lnTo>
                    <a:cubicBezTo>
                      <a:pt x="6668" y="9716"/>
                      <a:pt x="6572" y="9716"/>
                      <a:pt x="6382" y="9620"/>
                    </a:cubicBezTo>
                    <a:cubicBezTo>
                      <a:pt x="6382" y="9525"/>
                      <a:pt x="6287" y="9525"/>
                      <a:pt x="6287" y="9430"/>
                    </a:cubicBezTo>
                    <a:cubicBezTo>
                      <a:pt x="6287" y="9334"/>
                      <a:pt x="6287" y="9239"/>
                      <a:pt x="6287" y="9239"/>
                    </a:cubicBezTo>
                    <a:lnTo>
                      <a:pt x="6287" y="4382"/>
                    </a:lnTo>
                    <a:cubicBezTo>
                      <a:pt x="6287" y="4191"/>
                      <a:pt x="6191" y="4000"/>
                      <a:pt x="6096" y="3810"/>
                    </a:cubicBezTo>
                    <a:cubicBezTo>
                      <a:pt x="6001" y="3620"/>
                      <a:pt x="5905" y="3429"/>
                      <a:pt x="5715" y="3334"/>
                    </a:cubicBezTo>
                    <a:cubicBezTo>
                      <a:pt x="5525" y="3143"/>
                      <a:pt x="5334" y="3048"/>
                      <a:pt x="5144" y="2953"/>
                    </a:cubicBezTo>
                    <a:cubicBezTo>
                      <a:pt x="4953" y="2858"/>
                      <a:pt x="4763" y="2858"/>
                      <a:pt x="4572" y="2858"/>
                    </a:cubicBezTo>
                    <a:cubicBezTo>
                      <a:pt x="4382" y="2858"/>
                      <a:pt x="4191" y="2858"/>
                      <a:pt x="4001" y="2953"/>
                    </a:cubicBezTo>
                    <a:cubicBezTo>
                      <a:pt x="3810" y="3048"/>
                      <a:pt x="3620" y="3143"/>
                      <a:pt x="3524" y="3334"/>
                    </a:cubicBezTo>
                    <a:cubicBezTo>
                      <a:pt x="3334" y="3524"/>
                      <a:pt x="3239" y="3620"/>
                      <a:pt x="3143" y="3810"/>
                    </a:cubicBezTo>
                    <a:cubicBezTo>
                      <a:pt x="3048" y="4000"/>
                      <a:pt x="2953" y="4191"/>
                      <a:pt x="2953" y="4477"/>
                    </a:cubicBezTo>
                    <a:lnTo>
                      <a:pt x="2953" y="9239"/>
                    </a:lnTo>
                    <a:cubicBezTo>
                      <a:pt x="2953" y="9334"/>
                      <a:pt x="2953" y="9430"/>
                      <a:pt x="2857" y="9525"/>
                    </a:cubicBezTo>
                    <a:cubicBezTo>
                      <a:pt x="2857" y="9620"/>
                      <a:pt x="2763" y="9716"/>
                      <a:pt x="2667" y="9716"/>
                    </a:cubicBezTo>
                    <a:cubicBezTo>
                      <a:pt x="2572" y="9716"/>
                      <a:pt x="2572" y="9811"/>
                      <a:pt x="2477" y="9811"/>
                    </a:cubicBezTo>
                    <a:cubicBezTo>
                      <a:pt x="2381" y="9811"/>
                      <a:pt x="2381" y="9811"/>
                      <a:pt x="2286" y="9811"/>
                    </a:cubicBezTo>
                    <a:lnTo>
                      <a:pt x="571" y="9811"/>
                    </a:lnTo>
                    <a:cubicBezTo>
                      <a:pt x="476" y="9811"/>
                      <a:pt x="381" y="9811"/>
                      <a:pt x="286" y="9811"/>
                    </a:cubicBezTo>
                    <a:cubicBezTo>
                      <a:pt x="191" y="9811"/>
                      <a:pt x="95" y="9716"/>
                      <a:pt x="95" y="9716"/>
                    </a:cubicBezTo>
                    <a:cubicBezTo>
                      <a:pt x="0" y="9620"/>
                      <a:pt x="0" y="9620"/>
                      <a:pt x="0" y="9525"/>
                    </a:cubicBezTo>
                    <a:cubicBezTo>
                      <a:pt x="0" y="9430"/>
                      <a:pt x="0" y="9334"/>
                      <a:pt x="0" y="9334"/>
                    </a:cubicBezTo>
                    <a:lnTo>
                      <a:pt x="0" y="953"/>
                    </a:lnTo>
                    <a:cubicBezTo>
                      <a:pt x="0" y="857"/>
                      <a:pt x="0" y="762"/>
                      <a:pt x="95" y="667"/>
                    </a:cubicBezTo>
                    <a:cubicBezTo>
                      <a:pt x="191" y="476"/>
                      <a:pt x="286" y="381"/>
                      <a:pt x="286" y="381"/>
                    </a:cubicBezTo>
                    <a:lnTo>
                      <a:pt x="286" y="381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任意多边形: 形状 597"/>
              <p:cNvSpPr/>
              <p:nvPr/>
            </p:nvSpPr>
            <p:spPr>
              <a:xfrm>
                <a:off x="11360753" y="3995832"/>
                <a:ext cx="7562" cy="9906"/>
              </a:xfrm>
              <a:custGeom>
                <a:avLst/>
                <a:gdLst>
                  <a:gd name="connsiteX0" fmla="*/ 2286 w 7562"/>
                  <a:gd name="connsiteY0" fmla="*/ 6953 h 9906"/>
                  <a:gd name="connsiteX1" fmla="*/ 2763 w 7562"/>
                  <a:gd name="connsiteY1" fmla="*/ 7334 h 9906"/>
                  <a:gd name="connsiteX2" fmla="*/ 3239 w 7562"/>
                  <a:gd name="connsiteY2" fmla="*/ 7525 h 9906"/>
                  <a:gd name="connsiteX3" fmla="*/ 3620 w 7562"/>
                  <a:gd name="connsiteY3" fmla="*/ 7620 h 9906"/>
                  <a:gd name="connsiteX4" fmla="*/ 3810 w 7562"/>
                  <a:gd name="connsiteY4" fmla="*/ 7620 h 9906"/>
                  <a:gd name="connsiteX5" fmla="*/ 4191 w 7562"/>
                  <a:gd name="connsiteY5" fmla="*/ 7620 h 9906"/>
                  <a:gd name="connsiteX6" fmla="*/ 4572 w 7562"/>
                  <a:gd name="connsiteY6" fmla="*/ 7525 h 9906"/>
                  <a:gd name="connsiteX7" fmla="*/ 4953 w 7562"/>
                  <a:gd name="connsiteY7" fmla="*/ 7334 h 9906"/>
                  <a:gd name="connsiteX8" fmla="*/ 5049 w 7562"/>
                  <a:gd name="connsiteY8" fmla="*/ 7144 h 9906"/>
                  <a:gd name="connsiteX9" fmla="*/ 5049 w 7562"/>
                  <a:gd name="connsiteY9" fmla="*/ 6953 h 9906"/>
                  <a:gd name="connsiteX10" fmla="*/ 4953 w 7562"/>
                  <a:gd name="connsiteY10" fmla="*/ 6572 h 9906"/>
                  <a:gd name="connsiteX11" fmla="*/ 4667 w 7562"/>
                  <a:gd name="connsiteY11" fmla="*/ 6382 h 9906"/>
                  <a:gd name="connsiteX12" fmla="*/ 4286 w 7562"/>
                  <a:gd name="connsiteY12" fmla="*/ 6191 h 9906"/>
                  <a:gd name="connsiteX13" fmla="*/ 3810 w 7562"/>
                  <a:gd name="connsiteY13" fmla="*/ 6001 h 9906"/>
                  <a:gd name="connsiteX14" fmla="*/ 2286 w 7562"/>
                  <a:gd name="connsiteY14" fmla="*/ 5429 h 9906"/>
                  <a:gd name="connsiteX15" fmla="*/ 1334 w 7562"/>
                  <a:gd name="connsiteY15" fmla="*/ 4667 h 9906"/>
                  <a:gd name="connsiteX16" fmla="*/ 858 w 7562"/>
                  <a:gd name="connsiteY16" fmla="*/ 3810 h 9906"/>
                  <a:gd name="connsiteX17" fmla="*/ 762 w 7562"/>
                  <a:gd name="connsiteY17" fmla="*/ 2762 h 9906"/>
                  <a:gd name="connsiteX18" fmla="*/ 1048 w 7562"/>
                  <a:gd name="connsiteY18" fmla="*/ 1619 h 9906"/>
                  <a:gd name="connsiteX19" fmla="*/ 1714 w 7562"/>
                  <a:gd name="connsiteY19" fmla="*/ 762 h 9906"/>
                  <a:gd name="connsiteX20" fmla="*/ 2763 w 7562"/>
                  <a:gd name="connsiteY20" fmla="*/ 191 h 9906"/>
                  <a:gd name="connsiteX21" fmla="*/ 4191 w 7562"/>
                  <a:gd name="connsiteY21" fmla="*/ 0 h 9906"/>
                  <a:gd name="connsiteX22" fmla="*/ 5049 w 7562"/>
                  <a:gd name="connsiteY22" fmla="*/ 95 h 9906"/>
                  <a:gd name="connsiteX23" fmla="*/ 5811 w 7562"/>
                  <a:gd name="connsiteY23" fmla="*/ 381 h 9906"/>
                  <a:gd name="connsiteX24" fmla="*/ 6572 w 7562"/>
                  <a:gd name="connsiteY24" fmla="*/ 857 h 9906"/>
                  <a:gd name="connsiteX25" fmla="*/ 7239 w 7562"/>
                  <a:gd name="connsiteY25" fmla="*/ 1524 h 9906"/>
                  <a:gd name="connsiteX26" fmla="*/ 7334 w 7562"/>
                  <a:gd name="connsiteY26" fmla="*/ 1810 h 9906"/>
                  <a:gd name="connsiteX27" fmla="*/ 7239 w 7562"/>
                  <a:gd name="connsiteY27" fmla="*/ 2000 h 9906"/>
                  <a:gd name="connsiteX28" fmla="*/ 7144 w 7562"/>
                  <a:gd name="connsiteY28" fmla="*/ 2096 h 9906"/>
                  <a:gd name="connsiteX29" fmla="*/ 6572 w 7562"/>
                  <a:gd name="connsiteY29" fmla="*/ 2572 h 9906"/>
                  <a:gd name="connsiteX30" fmla="*/ 6001 w 7562"/>
                  <a:gd name="connsiteY30" fmla="*/ 3048 h 9906"/>
                  <a:gd name="connsiteX31" fmla="*/ 5811 w 7562"/>
                  <a:gd name="connsiteY31" fmla="*/ 3143 h 9906"/>
                  <a:gd name="connsiteX32" fmla="*/ 5620 w 7562"/>
                  <a:gd name="connsiteY32" fmla="*/ 3143 h 9906"/>
                  <a:gd name="connsiteX33" fmla="*/ 5429 w 7562"/>
                  <a:gd name="connsiteY33" fmla="*/ 3048 h 9906"/>
                  <a:gd name="connsiteX34" fmla="*/ 5334 w 7562"/>
                  <a:gd name="connsiteY34" fmla="*/ 2953 h 9906"/>
                  <a:gd name="connsiteX35" fmla="*/ 4763 w 7562"/>
                  <a:gd name="connsiteY35" fmla="*/ 2572 h 9906"/>
                  <a:gd name="connsiteX36" fmla="*/ 4096 w 7562"/>
                  <a:gd name="connsiteY36" fmla="*/ 2477 h 9906"/>
                  <a:gd name="connsiteX37" fmla="*/ 3524 w 7562"/>
                  <a:gd name="connsiteY37" fmla="*/ 2572 h 9906"/>
                  <a:gd name="connsiteX38" fmla="*/ 3334 w 7562"/>
                  <a:gd name="connsiteY38" fmla="*/ 2762 h 9906"/>
                  <a:gd name="connsiteX39" fmla="*/ 3334 w 7562"/>
                  <a:gd name="connsiteY39" fmla="*/ 2953 h 9906"/>
                  <a:gd name="connsiteX40" fmla="*/ 3334 w 7562"/>
                  <a:gd name="connsiteY40" fmla="*/ 3143 h 9906"/>
                  <a:gd name="connsiteX41" fmla="*/ 3429 w 7562"/>
                  <a:gd name="connsiteY41" fmla="*/ 3239 h 9906"/>
                  <a:gd name="connsiteX42" fmla="*/ 3715 w 7562"/>
                  <a:gd name="connsiteY42" fmla="*/ 3429 h 9906"/>
                  <a:gd name="connsiteX43" fmla="*/ 4096 w 7562"/>
                  <a:gd name="connsiteY43" fmla="*/ 3524 h 9906"/>
                  <a:gd name="connsiteX44" fmla="*/ 4477 w 7562"/>
                  <a:gd name="connsiteY44" fmla="*/ 3620 h 9906"/>
                  <a:gd name="connsiteX45" fmla="*/ 5715 w 7562"/>
                  <a:gd name="connsiteY45" fmla="*/ 4096 h 9906"/>
                  <a:gd name="connsiteX46" fmla="*/ 6668 w 7562"/>
                  <a:gd name="connsiteY46" fmla="*/ 4763 h 9906"/>
                  <a:gd name="connsiteX47" fmla="*/ 7334 w 7562"/>
                  <a:gd name="connsiteY47" fmla="*/ 5620 h 9906"/>
                  <a:gd name="connsiteX48" fmla="*/ 7525 w 7562"/>
                  <a:gd name="connsiteY48" fmla="*/ 6858 h 9906"/>
                  <a:gd name="connsiteX49" fmla="*/ 7239 w 7562"/>
                  <a:gd name="connsiteY49" fmla="*/ 8192 h 9906"/>
                  <a:gd name="connsiteX50" fmla="*/ 6382 w 7562"/>
                  <a:gd name="connsiteY50" fmla="*/ 9144 h 9906"/>
                  <a:gd name="connsiteX51" fmla="*/ 5144 w 7562"/>
                  <a:gd name="connsiteY51" fmla="*/ 9716 h 9906"/>
                  <a:gd name="connsiteX52" fmla="*/ 3620 w 7562"/>
                  <a:gd name="connsiteY52" fmla="*/ 9906 h 9906"/>
                  <a:gd name="connsiteX53" fmla="*/ 2667 w 7562"/>
                  <a:gd name="connsiteY53" fmla="*/ 9811 h 9906"/>
                  <a:gd name="connsiteX54" fmla="*/ 1714 w 7562"/>
                  <a:gd name="connsiteY54" fmla="*/ 9525 h 9906"/>
                  <a:gd name="connsiteX55" fmla="*/ 858 w 7562"/>
                  <a:gd name="connsiteY55" fmla="*/ 9049 h 9906"/>
                  <a:gd name="connsiteX56" fmla="*/ 95 w 7562"/>
                  <a:gd name="connsiteY56" fmla="*/ 8382 h 9906"/>
                  <a:gd name="connsiteX57" fmla="*/ 0 w 7562"/>
                  <a:gd name="connsiteY57" fmla="*/ 8192 h 9906"/>
                  <a:gd name="connsiteX58" fmla="*/ 0 w 7562"/>
                  <a:gd name="connsiteY58" fmla="*/ 8001 h 9906"/>
                  <a:gd name="connsiteX59" fmla="*/ 0 w 7562"/>
                  <a:gd name="connsiteY59" fmla="*/ 7811 h 9906"/>
                  <a:gd name="connsiteX60" fmla="*/ 95 w 7562"/>
                  <a:gd name="connsiteY60" fmla="*/ 7620 h 9906"/>
                  <a:gd name="connsiteX61" fmla="*/ 1048 w 7562"/>
                  <a:gd name="connsiteY61" fmla="*/ 6668 h 9906"/>
                  <a:gd name="connsiteX62" fmla="*/ 1238 w 7562"/>
                  <a:gd name="connsiteY62" fmla="*/ 6572 h 9906"/>
                  <a:gd name="connsiteX63" fmla="*/ 1429 w 7562"/>
                  <a:gd name="connsiteY63" fmla="*/ 6572 h 9906"/>
                  <a:gd name="connsiteX64" fmla="*/ 2286 w 7562"/>
                  <a:gd name="connsiteY64" fmla="*/ 6953 h 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7562" h="9906">
                    <a:moveTo>
                      <a:pt x="2286" y="6953"/>
                    </a:moveTo>
                    <a:cubicBezTo>
                      <a:pt x="2381" y="7049"/>
                      <a:pt x="2572" y="7239"/>
                      <a:pt x="2763" y="7334"/>
                    </a:cubicBezTo>
                    <a:cubicBezTo>
                      <a:pt x="2953" y="7429"/>
                      <a:pt x="3048" y="7525"/>
                      <a:pt x="3239" y="7525"/>
                    </a:cubicBezTo>
                    <a:cubicBezTo>
                      <a:pt x="3334" y="7620"/>
                      <a:pt x="3524" y="7620"/>
                      <a:pt x="3620" y="7620"/>
                    </a:cubicBezTo>
                    <a:cubicBezTo>
                      <a:pt x="3715" y="7620"/>
                      <a:pt x="3810" y="7620"/>
                      <a:pt x="3810" y="7620"/>
                    </a:cubicBezTo>
                    <a:cubicBezTo>
                      <a:pt x="3906" y="7620"/>
                      <a:pt x="4001" y="7620"/>
                      <a:pt x="4191" y="7620"/>
                    </a:cubicBezTo>
                    <a:cubicBezTo>
                      <a:pt x="4382" y="7620"/>
                      <a:pt x="4477" y="7620"/>
                      <a:pt x="4572" y="7525"/>
                    </a:cubicBezTo>
                    <a:cubicBezTo>
                      <a:pt x="4667" y="7525"/>
                      <a:pt x="4858" y="7429"/>
                      <a:pt x="4953" y="7334"/>
                    </a:cubicBezTo>
                    <a:cubicBezTo>
                      <a:pt x="5049" y="7334"/>
                      <a:pt x="5049" y="7239"/>
                      <a:pt x="5049" y="7144"/>
                    </a:cubicBezTo>
                    <a:cubicBezTo>
                      <a:pt x="5049" y="7049"/>
                      <a:pt x="5049" y="7049"/>
                      <a:pt x="5049" y="6953"/>
                    </a:cubicBezTo>
                    <a:cubicBezTo>
                      <a:pt x="5049" y="6858"/>
                      <a:pt x="5049" y="6763"/>
                      <a:pt x="4953" y="6572"/>
                    </a:cubicBezTo>
                    <a:cubicBezTo>
                      <a:pt x="4858" y="6477"/>
                      <a:pt x="4858" y="6382"/>
                      <a:pt x="4667" y="6382"/>
                    </a:cubicBezTo>
                    <a:cubicBezTo>
                      <a:pt x="4572" y="6287"/>
                      <a:pt x="4382" y="6287"/>
                      <a:pt x="4286" y="6191"/>
                    </a:cubicBezTo>
                    <a:cubicBezTo>
                      <a:pt x="4096" y="6191"/>
                      <a:pt x="4001" y="6096"/>
                      <a:pt x="3810" y="6001"/>
                    </a:cubicBezTo>
                    <a:cubicBezTo>
                      <a:pt x="3334" y="5906"/>
                      <a:pt x="2763" y="5715"/>
                      <a:pt x="2286" y="5429"/>
                    </a:cubicBezTo>
                    <a:cubicBezTo>
                      <a:pt x="1905" y="5239"/>
                      <a:pt x="1620" y="4953"/>
                      <a:pt x="1334" y="4667"/>
                    </a:cubicBezTo>
                    <a:cubicBezTo>
                      <a:pt x="1143" y="4382"/>
                      <a:pt x="953" y="4096"/>
                      <a:pt x="858" y="3810"/>
                    </a:cubicBezTo>
                    <a:cubicBezTo>
                      <a:pt x="762" y="3524"/>
                      <a:pt x="762" y="3143"/>
                      <a:pt x="762" y="2762"/>
                    </a:cubicBezTo>
                    <a:cubicBezTo>
                      <a:pt x="762" y="2381"/>
                      <a:pt x="858" y="2000"/>
                      <a:pt x="1048" y="1619"/>
                    </a:cubicBezTo>
                    <a:cubicBezTo>
                      <a:pt x="1238" y="1238"/>
                      <a:pt x="1429" y="953"/>
                      <a:pt x="1714" y="762"/>
                    </a:cubicBezTo>
                    <a:cubicBezTo>
                      <a:pt x="2000" y="476"/>
                      <a:pt x="2381" y="286"/>
                      <a:pt x="2763" y="191"/>
                    </a:cubicBezTo>
                    <a:cubicBezTo>
                      <a:pt x="3239" y="95"/>
                      <a:pt x="3715" y="0"/>
                      <a:pt x="4191" y="0"/>
                    </a:cubicBezTo>
                    <a:cubicBezTo>
                      <a:pt x="4477" y="0"/>
                      <a:pt x="4763" y="0"/>
                      <a:pt x="5049" y="95"/>
                    </a:cubicBezTo>
                    <a:cubicBezTo>
                      <a:pt x="5334" y="191"/>
                      <a:pt x="5620" y="191"/>
                      <a:pt x="5811" y="381"/>
                    </a:cubicBezTo>
                    <a:cubicBezTo>
                      <a:pt x="6096" y="476"/>
                      <a:pt x="6287" y="667"/>
                      <a:pt x="6572" y="857"/>
                    </a:cubicBezTo>
                    <a:cubicBezTo>
                      <a:pt x="6858" y="1048"/>
                      <a:pt x="7048" y="1238"/>
                      <a:pt x="7239" y="1524"/>
                    </a:cubicBezTo>
                    <a:cubicBezTo>
                      <a:pt x="7334" y="1619"/>
                      <a:pt x="7334" y="1715"/>
                      <a:pt x="7334" y="1810"/>
                    </a:cubicBezTo>
                    <a:cubicBezTo>
                      <a:pt x="7334" y="1905"/>
                      <a:pt x="7334" y="1905"/>
                      <a:pt x="7239" y="2000"/>
                    </a:cubicBezTo>
                    <a:cubicBezTo>
                      <a:pt x="7239" y="2000"/>
                      <a:pt x="7144" y="2096"/>
                      <a:pt x="7144" y="2096"/>
                    </a:cubicBezTo>
                    <a:cubicBezTo>
                      <a:pt x="6954" y="2286"/>
                      <a:pt x="6763" y="2381"/>
                      <a:pt x="6572" y="2572"/>
                    </a:cubicBezTo>
                    <a:cubicBezTo>
                      <a:pt x="6382" y="2762"/>
                      <a:pt x="6191" y="2858"/>
                      <a:pt x="6001" y="3048"/>
                    </a:cubicBezTo>
                    <a:cubicBezTo>
                      <a:pt x="5905" y="3048"/>
                      <a:pt x="5905" y="3143"/>
                      <a:pt x="5811" y="3143"/>
                    </a:cubicBezTo>
                    <a:cubicBezTo>
                      <a:pt x="5715" y="3143"/>
                      <a:pt x="5715" y="3143"/>
                      <a:pt x="5620" y="3143"/>
                    </a:cubicBezTo>
                    <a:cubicBezTo>
                      <a:pt x="5525" y="3143"/>
                      <a:pt x="5525" y="3143"/>
                      <a:pt x="5429" y="3048"/>
                    </a:cubicBezTo>
                    <a:cubicBezTo>
                      <a:pt x="5334" y="3048"/>
                      <a:pt x="5334" y="2953"/>
                      <a:pt x="5334" y="2953"/>
                    </a:cubicBezTo>
                    <a:cubicBezTo>
                      <a:pt x="5144" y="2762"/>
                      <a:pt x="4953" y="2667"/>
                      <a:pt x="4763" y="2572"/>
                    </a:cubicBezTo>
                    <a:cubicBezTo>
                      <a:pt x="4572" y="2477"/>
                      <a:pt x="4382" y="2477"/>
                      <a:pt x="4096" y="2477"/>
                    </a:cubicBezTo>
                    <a:cubicBezTo>
                      <a:pt x="3906" y="2477"/>
                      <a:pt x="3715" y="2477"/>
                      <a:pt x="3524" y="2572"/>
                    </a:cubicBezTo>
                    <a:cubicBezTo>
                      <a:pt x="3429" y="2572"/>
                      <a:pt x="3429" y="2667"/>
                      <a:pt x="3334" y="2762"/>
                    </a:cubicBezTo>
                    <a:cubicBezTo>
                      <a:pt x="3334" y="2858"/>
                      <a:pt x="3239" y="2953"/>
                      <a:pt x="3334" y="2953"/>
                    </a:cubicBezTo>
                    <a:cubicBezTo>
                      <a:pt x="3334" y="3048"/>
                      <a:pt x="3334" y="3048"/>
                      <a:pt x="3334" y="3143"/>
                    </a:cubicBezTo>
                    <a:cubicBezTo>
                      <a:pt x="3334" y="3239"/>
                      <a:pt x="3429" y="3239"/>
                      <a:pt x="3429" y="3239"/>
                    </a:cubicBezTo>
                    <a:cubicBezTo>
                      <a:pt x="3524" y="3334"/>
                      <a:pt x="3620" y="3334"/>
                      <a:pt x="3715" y="3429"/>
                    </a:cubicBezTo>
                    <a:cubicBezTo>
                      <a:pt x="3810" y="3429"/>
                      <a:pt x="4001" y="3524"/>
                      <a:pt x="4096" y="3524"/>
                    </a:cubicBezTo>
                    <a:cubicBezTo>
                      <a:pt x="4286" y="3524"/>
                      <a:pt x="4382" y="3620"/>
                      <a:pt x="4477" y="3620"/>
                    </a:cubicBezTo>
                    <a:cubicBezTo>
                      <a:pt x="4858" y="3715"/>
                      <a:pt x="5334" y="3905"/>
                      <a:pt x="5715" y="4096"/>
                    </a:cubicBezTo>
                    <a:cubicBezTo>
                      <a:pt x="6096" y="4286"/>
                      <a:pt x="6382" y="4477"/>
                      <a:pt x="6668" y="4763"/>
                    </a:cubicBezTo>
                    <a:cubicBezTo>
                      <a:pt x="6954" y="5048"/>
                      <a:pt x="7144" y="5334"/>
                      <a:pt x="7334" y="5620"/>
                    </a:cubicBezTo>
                    <a:cubicBezTo>
                      <a:pt x="7525" y="6001"/>
                      <a:pt x="7620" y="6477"/>
                      <a:pt x="7525" y="6858"/>
                    </a:cubicBezTo>
                    <a:cubicBezTo>
                      <a:pt x="7525" y="7334"/>
                      <a:pt x="7430" y="7811"/>
                      <a:pt x="7239" y="8192"/>
                    </a:cubicBezTo>
                    <a:cubicBezTo>
                      <a:pt x="7048" y="8573"/>
                      <a:pt x="6763" y="8954"/>
                      <a:pt x="6382" y="9144"/>
                    </a:cubicBezTo>
                    <a:cubicBezTo>
                      <a:pt x="6001" y="9430"/>
                      <a:pt x="5620" y="9620"/>
                      <a:pt x="5144" y="9716"/>
                    </a:cubicBezTo>
                    <a:cubicBezTo>
                      <a:pt x="4667" y="9906"/>
                      <a:pt x="4096" y="9906"/>
                      <a:pt x="3620" y="9906"/>
                    </a:cubicBezTo>
                    <a:cubicBezTo>
                      <a:pt x="3334" y="9906"/>
                      <a:pt x="2953" y="9906"/>
                      <a:pt x="2667" y="9811"/>
                    </a:cubicBezTo>
                    <a:cubicBezTo>
                      <a:pt x="2381" y="9716"/>
                      <a:pt x="2000" y="9620"/>
                      <a:pt x="1714" y="9525"/>
                    </a:cubicBezTo>
                    <a:cubicBezTo>
                      <a:pt x="1429" y="9430"/>
                      <a:pt x="1143" y="9239"/>
                      <a:pt x="858" y="9049"/>
                    </a:cubicBezTo>
                    <a:cubicBezTo>
                      <a:pt x="571" y="8858"/>
                      <a:pt x="381" y="8573"/>
                      <a:pt x="95" y="8382"/>
                    </a:cubicBezTo>
                    <a:cubicBezTo>
                      <a:pt x="0" y="8287"/>
                      <a:pt x="0" y="8287"/>
                      <a:pt x="0" y="8192"/>
                    </a:cubicBezTo>
                    <a:cubicBezTo>
                      <a:pt x="0" y="8096"/>
                      <a:pt x="0" y="8001"/>
                      <a:pt x="0" y="8001"/>
                    </a:cubicBezTo>
                    <a:cubicBezTo>
                      <a:pt x="0" y="7906"/>
                      <a:pt x="0" y="7906"/>
                      <a:pt x="0" y="7811"/>
                    </a:cubicBezTo>
                    <a:cubicBezTo>
                      <a:pt x="0" y="7715"/>
                      <a:pt x="95" y="7715"/>
                      <a:pt x="95" y="7620"/>
                    </a:cubicBezTo>
                    <a:lnTo>
                      <a:pt x="1048" y="6668"/>
                    </a:lnTo>
                    <a:cubicBezTo>
                      <a:pt x="1048" y="6668"/>
                      <a:pt x="1143" y="6572"/>
                      <a:pt x="1238" y="6572"/>
                    </a:cubicBezTo>
                    <a:cubicBezTo>
                      <a:pt x="1334" y="6572"/>
                      <a:pt x="1334" y="6572"/>
                      <a:pt x="1429" y="6572"/>
                    </a:cubicBezTo>
                    <a:cubicBezTo>
                      <a:pt x="2000" y="6763"/>
                      <a:pt x="2191" y="6858"/>
                      <a:pt x="2286" y="6953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任意多边形: 形状 598"/>
              <p:cNvSpPr/>
              <p:nvPr/>
            </p:nvSpPr>
            <p:spPr>
              <a:xfrm>
                <a:off x="11370468" y="3992974"/>
                <a:ext cx="5564" cy="12668"/>
              </a:xfrm>
              <a:custGeom>
                <a:avLst/>
                <a:gdLst>
                  <a:gd name="connsiteX0" fmla="*/ 1334 w 5564"/>
                  <a:gd name="connsiteY0" fmla="*/ 3429 h 12668"/>
                  <a:gd name="connsiteX1" fmla="*/ 1619 w 5564"/>
                  <a:gd name="connsiteY1" fmla="*/ 2095 h 12668"/>
                  <a:gd name="connsiteX2" fmla="*/ 2381 w 5564"/>
                  <a:gd name="connsiteY2" fmla="*/ 1048 h 12668"/>
                  <a:gd name="connsiteX3" fmla="*/ 3524 w 5564"/>
                  <a:gd name="connsiteY3" fmla="*/ 286 h 12668"/>
                  <a:gd name="connsiteX4" fmla="*/ 4858 w 5564"/>
                  <a:gd name="connsiteY4" fmla="*/ 0 h 12668"/>
                  <a:gd name="connsiteX5" fmla="*/ 5049 w 5564"/>
                  <a:gd name="connsiteY5" fmla="*/ 0 h 12668"/>
                  <a:gd name="connsiteX6" fmla="*/ 5239 w 5564"/>
                  <a:gd name="connsiteY6" fmla="*/ 0 h 12668"/>
                  <a:gd name="connsiteX7" fmla="*/ 5429 w 5564"/>
                  <a:gd name="connsiteY7" fmla="*/ 95 h 12668"/>
                  <a:gd name="connsiteX8" fmla="*/ 5525 w 5564"/>
                  <a:gd name="connsiteY8" fmla="*/ 476 h 12668"/>
                  <a:gd name="connsiteX9" fmla="*/ 5525 w 5564"/>
                  <a:gd name="connsiteY9" fmla="*/ 1905 h 12668"/>
                  <a:gd name="connsiteX10" fmla="*/ 5334 w 5564"/>
                  <a:gd name="connsiteY10" fmla="*/ 2381 h 12668"/>
                  <a:gd name="connsiteX11" fmla="*/ 5143 w 5564"/>
                  <a:gd name="connsiteY11" fmla="*/ 2476 h 12668"/>
                  <a:gd name="connsiteX12" fmla="*/ 4953 w 5564"/>
                  <a:gd name="connsiteY12" fmla="*/ 2476 h 12668"/>
                  <a:gd name="connsiteX13" fmla="*/ 4763 w 5564"/>
                  <a:gd name="connsiteY13" fmla="*/ 2476 h 12668"/>
                  <a:gd name="connsiteX14" fmla="*/ 4476 w 5564"/>
                  <a:gd name="connsiteY14" fmla="*/ 2572 h 12668"/>
                  <a:gd name="connsiteX15" fmla="*/ 4191 w 5564"/>
                  <a:gd name="connsiteY15" fmla="*/ 2762 h 12668"/>
                  <a:gd name="connsiteX16" fmla="*/ 4000 w 5564"/>
                  <a:gd name="connsiteY16" fmla="*/ 2953 h 12668"/>
                  <a:gd name="connsiteX17" fmla="*/ 3905 w 5564"/>
                  <a:gd name="connsiteY17" fmla="*/ 3238 h 12668"/>
                  <a:gd name="connsiteX18" fmla="*/ 3905 w 5564"/>
                  <a:gd name="connsiteY18" fmla="*/ 4096 h 12668"/>
                  <a:gd name="connsiteX19" fmla="*/ 5049 w 5564"/>
                  <a:gd name="connsiteY19" fmla="*/ 4096 h 12668"/>
                  <a:gd name="connsiteX20" fmla="*/ 5239 w 5564"/>
                  <a:gd name="connsiteY20" fmla="*/ 4096 h 12668"/>
                  <a:gd name="connsiteX21" fmla="*/ 5429 w 5564"/>
                  <a:gd name="connsiteY21" fmla="*/ 4191 h 12668"/>
                  <a:gd name="connsiteX22" fmla="*/ 5525 w 5564"/>
                  <a:gd name="connsiteY22" fmla="*/ 4667 h 12668"/>
                  <a:gd name="connsiteX23" fmla="*/ 5525 w 5564"/>
                  <a:gd name="connsiteY23" fmla="*/ 6001 h 12668"/>
                  <a:gd name="connsiteX24" fmla="*/ 5429 w 5564"/>
                  <a:gd name="connsiteY24" fmla="*/ 6477 h 12668"/>
                  <a:gd name="connsiteX25" fmla="*/ 5239 w 5564"/>
                  <a:gd name="connsiteY25" fmla="*/ 6572 h 12668"/>
                  <a:gd name="connsiteX26" fmla="*/ 5049 w 5564"/>
                  <a:gd name="connsiteY26" fmla="*/ 6572 h 12668"/>
                  <a:gd name="connsiteX27" fmla="*/ 3905 w 5564"/>
                  <a:gd name="connsiteY27" fmla="*/ 6572 h 12668"/>
                  <a:gd name="connsiteX28" fmla="*/ 3905 w 5564"/>
                  <a:gd name="connsiteY28" fmla="*/ 12001 h 12668"/>
                  <a:gd name="connsiteX29" fmla="*/ 3905 w 5564"/>
                  <a:gd name="connsiteY29" fmla="*/ 12287 h 12668"/>
                  <a:gd name="connsiteX30" fmla="*/ 3715 w 5564"/>
                  <a:gd name="connsiteY30" fmla="*/ 12478 h 12668"/>
                  <a:gd name="connsiteX31" fmla="*/ 3334 w 5564"/>
                  <a:gd name="connsiteY31" fmla="*/ 12668 h 12668"/>
                  <a:gd name="connsiteX32" fmla="*/ 1714 w 5564"/>
                  <a:gd name="connsiteY32" fmla="*/ 12668 h 12668"/>
                  <a:gd name="connsiteX33" fmla="*/ 1524 w 5564"/>
                  <a:gd name="connsiteY33" fmla="*/ 12668 h 12668"/>
                  <a:gd name="connsiteX34" fmla="*/ 1334 w 5564"/>
                  <a:gd name="connsiteY34" fmla="*/ 12573 h 12668"/>
                  <a:gd name="connsiteX35" fmla="*/ 1238 w 5564"/>
                  <a:gd name="connsiteY35" fmla="*/ 12382 h 12668"/>
                  <a:gd name="connsiteX36" fmla="*/ 1238 w 5564"/>
                  <a:gd name="connsiteY36" fmla="*/ 12192 h 12668"/>
                  <a:gd name="connsiteX37" fmla="*/ 1238 w 5564"/>
                  <a:gd name="connsiteY37" fmla="*/ 6763 h 12668"/>
                  <a:gd name="connsiteX38" fmla="*/ 476 w 5564"/>
                  <a:gd name="connsiteY38" fmla="*/ 6763 h 12668"/>
                  <a:gd name="connsiteX39" fmla="*/ 95 w 5564"/>
                  <a:gd name="connsiteY39" fmla="*/ 6572 h 12668"/>
                  <a:gd name="connsiteX40" fmla="*/ 0 w 5564"/>
                  <a:gd name="connsiteY40" fmla="*/ 6382 h 12668"/>
                  <a:gd name="connsiteX41" fmla="*/ 0 w 5564"/>
                  <a:gd name="connsiteY41" fmla="*/ 6096 h 12668"/>
                  <a:gd name="connsiteX42" fmla="*/ 0 w 5564"/>
                  <a:gd name="connsiteY42" fmla="*/ 4763 h 12668"/>
                  <a:gd name="connsiteX43" fmla="*/ 0 w 5564"/>
                  <a:gd name="connsiteY43" fmla="*/ 4572 h 12668"/>
                  <a:gd name="connsiteX44" fmla="*/ 95 w 5564"/>
                  <a:gd name="connsiteY44" fmla="*/ 4381 h 12668"/>
                  <a:gd name="connsiteX45" fmla="*/ 476 w 5564"/>
                  <a:gd name="connsiteY45" fmla="*/ 4286 h 12668"/>
                  <a:gd name="connsiteX46" fmla="*/ 1238 w 5564"/>
                  <a:gd name="connsiteY46" fmla="*/ 4286 h 12668"/>
                  <a:gd name="connsiteX47" fmla="*/ 1238 w 5564"/>
                  <a:gd name="connsiteY47" fmla="*/ 3429 h 12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564" h="12668">
                    <a:moveTo>
                      <a:pt x="1334" y="3429"/>
                    </a:moveTo>
                    <a:cubicBezTo>
                      <a:pt x="1334" y="2953"/>
                      <a:pt x="1429" y="2476"/>
                      <a:pt x="1619" y="2095"/>
                    </a:cubicBezTo>
                    <a:cubicBezTo>
                      <a:pt x="1810" y="1714"/>
                      <a:pt x="2095" y="1333"/>
                      <a:pt x="2381" y="1048"/>
                    </a:cubicBezTo>
                    <a:cubicBezTo>
                      <a:pt x="2762" y="762"/>
                      <a:pt x="3143" y="476"/>
                      <a:pt x="3524" y="286"/>
                    </a:cubicBezTo>
                    <a:cubicBezTo>
                      <a:pt x="4000" y="95"/>
                      <a:pt x="4382" y="0"/>
                      <a:pt x="4858" y="0"/>
                    </a:cubicBezTo>
                    <a:lnTo>
                      <a:pt x="5049" y="0"/>
                    </a:lnTo>
                    <a:cubicBezTo>
                      <a:pt x="5143" y="0"/>
                      <a:pt x="5239" y="0"/>
                      <a:pt x="5239" y="0"/>
                    </a:cubicBezTo>
                    <a:cubicBezTo>
                      <a:pt x="5334" y="0"/>
                      <a:pt x="5334" y="95"/>
                      <a:pt x="5429" y="95"/>
                    </a:cubicBezTo>
                    <a:cubicBezTo>
                      <a:pt x="5525" y="190"/>
                      <a:pt x="5620" y="381"/>
                      <a:pt x="5525" y="476"/>
                    </a:cubicBezTo>
                    <a:lnTo>
                      <a:pt x="5525" y="1905"/>
                    </a:lnTo>
                    <a:cubicBezTo>
                      <a:pt x="5525" y="2095"/>
                      <a:pt x="5525" y="2191"/>
                      <a:pt x="5334" y="2381"/>
                    </a:cubicBezTo>
                    <a:cubicBezTo>
                      <a:pt x="5334" y="2476"/>
                      <a:pt x="5239" y="2476"/>
                      <a:pt x="5143" y="2476"/>
                    </a:cubicBezTo>
                    <a:cubicBezTo>
                      <a:pt x="5049" y="2476"/>
                      <a:pt x="5049" y="2572"/>
                      <a:pt x="4953" y="2476"/>
                    </a:cubicBezTo>
                    <a:lnTo>
                      <a:pt x="4763" y="2476"/>
                    </a:lnTo>
                    <a:cubicBezTo>
                      <a:pt x="4667" y="2476"/>
                      <a:pt x="4572" y="2476"/>
                      <a:pt x="4476" y="2572"/>
                    </a:cubicBezTo>
                    <a:cubicBezTo>
                      <a:pt x="4382" y="2572"/>
                      <a:pt x="4286" y="2667"/>
                      <a:pt x="4191" y="2762"/>
                    </a:cubicBezTo>
                    <a:cubicBezTo>
                      <a:pt x="4096" y="2857"/>
                      <a:pt x="4096" y="2857"/>
                      <a:pt x="4000" y="2953"/>
                    </a:cubicBezTo>
                    <a:cubicBezTo>
                      <a:pt x="4000" y="3048"/>
                      <a:pt x="3905" y="3143"/>
                      <a:pt x="3905" y="3238"/>
                    </a:cubicBezTo>
                    <a:lnTo>
                      <a:pt x="3905" y="4096"/>
                    </a:lnTo>
                    <a:lnTo>
                      <a:pt x="5049" y="4096"/>
                    </a:lnTo>
                    <a:cubicBezTo>
                      <a:pt x="5143" y="4096"/>
                      <a:pt x="5239" y="4096"/>
                      <a:pt x="5239" y="4096"/>
                    </a:cubicBezTo>
                    <a:cubicBezTo>
                      <a:pt x="5334" y="4096"/>
                      <a:pt x="5334" y="4191"/>
                      <a:pt x="5429" y="4191"/>
                    </a:cubicBezTo>
                    <a:cubicBezTo>
                      <a:pt x="5525" y="4286"/>
                      <a:pt x="5620" y="4477"/>
                      <a:pt x="5525" y="4667"/>
                    </a:cubicBezTo>
                    <a:lnTo>
                      <a:pt x="5525" y="6001"/>
                    </a:lnTo>
                    <a:cubicBezTo>
                      <a:pt x="5525" y="6191"/>
                      <a:pt x="5525" y="6382"/>
                      <a:pt x="5429" y="6477"/>
                    </a:cubicBezTo>
                    <a:cubicBezTo>
                      <a:pt x="5334" y="6572"/>
                      <a:pt x="5334" y="6572"/>
                      <a:pt x="5239" y="6572"/>
                    </a:cubicBezTo>
                    <a:cubicBezTo>
                      <a:pt x="5143" y="6572"/>
                      <a:pt x="5143" y="6572"/>
                      <a:pt x="5049" y="6572"/>
                    </a:cubicBezTo>
                    <a:lnTo>
                      <a:pt x="3905" y="6572"/>
                    </a:lnTo>
                    <a:lnTo>
                      <a:pt x="3905" y="12001"/>
                    </a:lnTo>
                    <a:cubicBezTo>
                      <a:pt x="3905" y="12097"/>
                      <a:pt x="3905" y="12192"/>
                      <a:pt x="3905" y="12287"/>
                    </a:cubicBezTo>
                    <a:cubicBezTo>
                      <a:pt x="3905" y="12382"/>
                      <a:pt x="3810" y="12382"/>
                      <a:pt x="3715" y="12478"/>
                    </a:cubicBezTo>
                    <a:cubicBezTo>
                      <a:pt x="3620" y="12573"/>
                      <a:pt x="3429" y="12668"/>
                      <a:pt x="3334" y="12668"/>
                    </a:cubicBezTo>
                    <a:lnTo>
                      <a:pt x="1714" y="12668"/>
                    </a:lnTo>
                    <a:cubicBezTo>
                      <a:pt x="1619" y="12668"/>
                      <a:pt x="1524" y="12668"/>
                      <a:pt x="1524" y="12668"/>
                    </a:cubicBezTo>
                    <a:cubicBezTo>
                      <a:pt x="1429" y="12668"/>
                      <a:pt x="1429" y="12573"/>
                      <a:pt x="1334" y="12573"/>
                    </a:cubicBezTo>
                    <a:cubicBezTo>
                      <a:pt x="1238" y="12478"/>
                      <a:pt x="1238" y="12478"/>
                      <a:pt x="1238" y="12382"/>
                    </a:cubicBezTo>
                    <a:cubicBezTo>
                      <a:pt x="1238" y="12287"/>
                      <a:pt x="1238" y="12192"/>
                      <a:pt x="1238" y="12192"/>
                    </a:cubicBezTo>
                    <a:lnTo>
                      <a:pt x="1238" y="6763"/>
                    </a:lnTo>
                    <a:lnTo>
                      <a:pt x="476" y="6763"/>
                    </a:lnTo>
                    <a:cubicBezTo>
                      <a:pt x="286" y="6763"/>
                      <a:pt x="191" y="6763"/>
                      <a:pt x="95" y="6572"/>
                    </a:cubicBezTo>
                    <a:cubicBezTo>
                      <a:pt x="0" y="6477"/>
                      <a:pt x="0" y="6477"/>
                      <a:pt x="0" y="6382"/>
                    </a:cubicBezTo>
                    <a:cubicBezTo>
                      <a:pt x="0" y="6286"/>
                      <a:pt x="0" y="6191"/>
                      <a:pt x="0" y="6096"/>
                    </a:cubicBezTo>
                    <a:lnTo>
                      <a:pt x="0" y="4763"/>
                    </a:lnTo>
                    <a:cubicBezTo>
                      <a:pt x="0" y="4667"/>
                      <a:pt x="0" y="4572"/>
                      <a:pt x="0" y="4572"/>
                    </a:cubicBezTo>
                    <a:cubicBezTo>
                      <a:pt x="0" y="4477"/>
                      <a:pt x="95" y="4381"/>
                      <a:pt x="95" y="4381"/>
                    </a:cubicBezTo>
                    <a:cubicBezTo>
                      <a:pt x="191" y="4286"/>
                      <a:pt x="381" y="4191"/>
                      <a:pt x="476" y="4286"/>
                    </a:cubicBezTo>
                    <a:lnTo>
                      <a:pt x="1238" y="4286"/>
                    </a:lnTo>
                    <a:lnTo>
                      <a:pt x="1238" y="3429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任意多边形: 形状 599"/>
              <p:cNvSpPr/>
              <p:nvPr/>
            </p:nvSpPr>
            <p:spPr>
              <a:xfrm>
                <a:off x="11377707" y="3996022"/>
                <a:ext cx="9810" cy="9810"/>
              </a:xfrm>
              <a:custGeom>
                <a:avLst/>
                <a:gdLst>
                  <a:gd name="connsiteX0" fmla="*/ 0 w 9810"/>
                  <a:gd name="connsiteY0" fmla="*/ 4953 h 9810"/>
                  <a:gd name="connsiteX1" fmla="*/ 381 w 9810"/>
                  <a:gd name="connsiteY1" fmla="*/ 3048 h 9810"/>
                  <a:gd name="connsiteX2" fmla="*/ 1428 w 9810"/>
                  <a:gd name="connsiteY2" fmla="*/ 1429 h 9810"/>
                  <a:gd name="connsiteX3" fmla="*/ 2381 w 9810"/>
                  <a:gd name="connsiteY3" fmla="*/ 667 h 9810"/>
                  <a:gd name="connsiteX4" fmla="*/ 4858 w 9810"/>
                  <a:gd name="connsiteY4" fmla="*/ 0 h 9810"/>
                  <a:gd name="connsiteX5" fmla="*/ 6762 w 9810"/>
                  <a:gd name="connsiteY5" fmla="*/ 381 h 9810"/>
                  <a:gd name="connsiteX6" fmla="*/ 8382 w 9810"/>
                  <a:gd name="connsiteY6" fmla="*/ 1429 h 9810"/>
                  <a:gd name="connsiteX7" fmla="*/ 9430 w 9810"/>
                  <a:gd name="connsiteY7" fmla="*/ 2953 h 9810"/>
                  <a:gd name="connsiteX8" fmla="*/ 9810 w 9810"/>
                  <a:gd name="connsiteY8" fmla="*/ 4858 h 9810"/>
                  <a:gd name="connsiteX9" fmla="*/ 9620 w 9810"/>
                  <a:gd name="connsiteY9" fmla="*/ 6191 h 9810"/>
                  <a:gd name="connsiteX10" fmla="*/ 9144 w 9810"/>
                  <a:gd name="connsiteY10" fmla="*/ 7334 h 9810"/>
                  <a:gd name="connsiteX11" fmla="*/ 7334 w 9810"/>
                  <a:gd name="connsiteY11" fmla="*/ 9144 h 9810"/>
                  <a:gd name="connsiteX12" fmla="*/ 4858 w 9810"/>
                  <a:gd name="connsiteY12" fmla="*/ 9811 h 9810"/>
                  <a:gd name="connsiteX13" fmla="*/ 3524 w 9810"/>
                  <a:gd name="connsiteY13" fmla="*/ 9620 h 9810"/>
                  <a:gd name="connsiteX14" fmla="*/ 2381 w 9810"/>
                  <a:gd name="connsiteY14" fmla="*/ 9144 h 9810"/>
                  <a:gd name="connsiteX15" fmla="*/ 667 w 9810"/>
                  <a:gd name="connsiteY15" fmla="*/ 7334 h 9810"/>
                  <a:gd name="connsiteX16" fmla="*/ 191 w 9810"/>
                  <a:gd name="connsiteY16" fmla="*/ 6191 h 9810"/>
                  <a:gd name="connsiteX17" fmla="*/ 0 w 9810"/>
                  <a:gd name="connsiteY17" fmla="*/ 4953 h 9810"/>
                  <a:gd name="connsiteX18" fmla="*/ 2667 w 9810"/>
                  <a:gd name="connsiteY18" fmla="*/ 5048 h 9810"/>
                  <a:gd name="connsiteX19" fmla="*/ 2857 w 9810"/>
                  <a:gd name="connsiteY19" fmla="*/ 6001 h 9810"/>
                  <a:gd name="connsiteX20" fmla="*/ 3334 w 9810"/>
                  <a:gd name="connsiteY20" fmla="*/ 6763 h 9810"/>
                  <a:gd name="connsiteX21" fmla="*/ 4000 w 9810"/>
                  <a:gd name="connsiteY21" fmla="*/ 7239 h 9810"/>
                  <a:gd name="connsiteX22" fmla="*/ 4858 w 9810"/>
                  <a:gd name="connsiteY22" fmla="*/ 7429 h 9810"/>
                  <a:gd name="connsiteX23" fmla="*/ 5715 w 9810"/>
                  <a:gd name="connsiteY23" fmla="*/ 7239 h 9810"/>
                  <a:gd name="connsiteX24" fmla="*/ 6382 w 9810"/>
                  <a:gd name="connsiteY24" fmla="*/ 6763 h 9810"/>
                  <a:gd name="connsiteX25" fmla="*/ 6762 w 9810"/>
                  <a:gd name="connsiteY25" fmla="*/ 6001 h 9810"/>
                  <a:gd name="connsiteX26" fmla="*/ 6762 w 9810"/>
                  <a:gd name="connsiteY26" fmla="*/ 4191 h 9810"/>
                  <a:gd name="connsiteX27" fmla="*/ 6382 w 9810"/>
                  <a:gd name="connsiteY27" fmla="*/ 3429 h 9810"/>
                  <a:gd name="connsiteX28" fmla="*/ 5715 w 9810"/>
                  <a:gd name="connsiteY28" fmla="*/ 2858 h 9810"/>
                  <a:gd name="connsiteX29" fmla="*/ 4858 w 9810"/>
                  <a:gd name="connsiteY29" fmla="*/ 2667 h 9810"/>
                  <a:gd name="connsiteX30" fmla="*/ 4000 w 9810"/>
                  <a:gd name="connsiteY30" fmla="*/ 2858 h 9810"/>
                  <a:gd name="connsiteX31" fmla="*/ 3334 w 9810"/>
                  <a:gd name="connsiteY31" fmla="*/ 3429 h 9810"/>
                  <a:gd name="connsiteX32" fmla="*/ 2857 w 9810"/>
                  <a:gd name="connsiteY32" fmla="*/ 4191 h 9810"/>
                  <a:gd name="connsiteX33" fmla="*/ 2667 w 9810"/>
                  <a:gd name="connsiteY33" fmla="*/ 5048 h 9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810" h="9810">
                    <a:moveTo>
                      <a:pt x="0" y="4953"/>
                    </a:moveTo>
                    <a:cubicBezTo>
                      <a:pt x="0" y="4286"/>
                      <a:pt x="95" y="3620"/>
                      <a:pt x="381" y="3048"/>
                    </a:cubicBezTo>
                    <a:cubicBezTo>
                      <a:pt x="667" y="2476"/>
                      <a:pt x="952" y="1905"/>
                      <a:pt x="1428" y="1429"/>
                    </a:cubicBezTo>
                    <a:cubicBezTo>
                      <a:pt x="1714" y="1143"/>
                      <a:pt x="2095" y="857"/>
                      <a:pt x="2381" y="667"/>
                    </a:cubicBezTo>
                    <a:cubicBezTo>
                      <a:pt x="3143" y="191"/>
                      <a:pt x="4000" y="0"/>
                      <a:pt x="4858" y="0"/>
                    </a:cubicBezTo>
                    <a:cubicBezTo>
                      <a:pt x="5525" y="0"/>
                      <a:pt x="6096" y="95"/>
                      <a:pt x="6762" y="381"/>
                    </a:cubicBezTo>
                    <a:cubicBezTo>
                      <a:pt x="7334" y="667"/>
                      <a:pt x="7906" y="953"/>
                      <a:pt x="8382" y="1429"/>
                    </a:cubicBezTo>
                    <a:cubicBezTo>
                      <a:pt x="8858" y="1905"/>
                      <a:pt x="9144" y="2381"/>
                      <a:pt x="9430" y="2953"/>
                    </a:cubicBezTo>
                    <a:cubicBezTo>
                      <a:pt x="9716" y="3524"/>
                      <a:pt x="9810" y="4191"/>
                      <a:pt x="9810" y="4858"/>
                    </a:cubicBezTo>
                    <a:cubicBezTo>
                      <a:pt x="9810" y="5334"/>
                      <a:pt x="9716" y="5715"/>
                      <a:pt x="9620" y="6191"/>
                    </a:cubicBezTo>
                    <a:cubicBezTo>
                      <a:pt x="9525" y="6572"/>
                      <a:pt x="9334" y="7049"/>
                      <a:pt x="9144" y="7334"/>
                    </a:cubicBezTo>
                    <a:cubicBezTo>
                      <a:pt x="8667" y="8096"/>
                      <a:pt x="8096" y="8668"/>
                      <a:pt x="7334" y="9144"/>
                    </a:cubicBezTo>
                    <a:cubicBezTo>
                      <a:pt x="6572" y="9525"/>
                      <a:pt x="5715" y="9811"/>
                      <a:pt x="4858" y="9811"/>
                    </a:cubicBezTo>
                    <a:cubicBezTo>
                      <a:pt x="4381" y="9811"/>
                      <a:pt x="4000" y="9716"/>
                      <a:pt x="3524" y="9620"/>
                    </a:cubicBezTo>
                    <a:cubicBezTo>
                      <a:pt x="3143" y="9525"/>
                      <a:pt x="2762" y="9334"/>
                      <a:pt x="2381" y="9144"/>
                    </a:cubicBezTo>
                    <a:cubicBezTo>
                      <a:pt x="1619" y="8763"/>
                      <a:pt x="1048" y="8096"/>
                      <a:pt x="667" y="7334"/>
                    </a:cubicBezTo>
                    <a:cubicBezTo>
                      <a:pt x="476" y="6953"/>
                      <a:pt x="285" y="6572"/>
                      <a:pt x="191" y="6191"/>
                    </a:cubicBezTo>
                    <a:cubicBezTo>
                      <a:pt x="0" y="5905"/>
                      <a:pt x="0" y="5429"/>
                      <a:pt x="0" y="4953"/>
                    </a:cubicBezTo>
                    <a:moveTo>
                      <a:pt x="2667" y="5048"/>
                    </a:moveTo>
                    <a:cubicBezTo>
                      <a:pt x="2667" y="5334"/>
                      <a:pt x="2762" y="5715"/>
                      <a:pt x="2857" y="6001"/>
                    </a:cubicBezTo>
                    <a:cubicBezTo>
                      <a:pt x="2953" y="6287"/>
                      <a:pt x="3143" y="6572"/>
                      <a:pt x="3334" y="6763"/>
                    </a:cubicBezTo>
                    <a:cubicBezTo>
                      <a:pt x="3524" y="6953"/>
                      <a:pt x="3715" y="7144"/>
                      <a:pt x="4000" y="7239"/>
                    </a:cubicBezTo>
                    <a:cubicBezTo>
                      <a:pt x="4286" y="7334"/>
                      <a:pt x="4572" y="7429"/>
                      <a:pt x="4858" y="7429"/>
                    </a:cubicBezTo>
                    <a:cubicBezTo>
                      <a:pt x="5143" y="7429"/>
                      <a:pt x="5429" y="7334"/>
                      <a:pt x="5715" y="7239"/>
                    </a:cubicBezTo>
                    <a:cubicBezTo>
                      <a:pt x="6001" y="7144"/>
                      <a:pt x="6191" y="6953"/>
                      <a:pt x="6382" y="6763"/>
                    </a:cubicBezTo>
                    <a:cubicBezTo>
                      <a:pt x="6572" y="6572"/>
                      <a:pt x="6668" y="6287"/>
                      <a:pt x="6762" y="6001"/>
                    </a:cubicBezTo>
                    <a:cubicBezTo>
                      <a:pt x="6953" y="5429"/>
                      <a:pt x="6953" y="4763"/>
                      <a:pt x="6762" y="4191"/>
                    </a:cubicBezTo>
                    <a:cubicBezTo>
                      <a:pt x="6668" y="3905"/>
                      <a:pt x="6572" y="3620"/>
                      <a:pt x="6382" y="3429"/>
                    </a:cubicBezTo>
                    <a:cubicBezTo>
                      <a:pt x="6191" y="3238"/>
                      <a:pt x="6001" y="3048"/>
                      <a:pt x="5715" y="2858"/>
                    </a:cubicBezTo>
                    <a:cubicBezTo>
                      <a:pt x="5429" y="2762"/>
                      <a:pt x="5143" y="2667"/>
                      <a:pt x="4858" y="2667"/>
                    </a:cubicBezTo>
                    <a:cubicBezTo>
                      <a:pt x="4572" y="2667"/>
                      <a:pt x="4286" y="2762"/>
                      <a:pt x="4000" y="2858"/>
                    </a:cubicBezTo>
                    <a:cubicBezTo>
                      <a:pt x="3715" y="2953"/>
                      <a:pt x="3524" y="3143"/>
                      <a:pt x="3334" y="3429"/>
                    </a:cubicBezTo>
                    <a:cubicBezTo>
                      <a:pt x="3143" y="3620"/>
                      <a:pt x="2953" y="3905"/>
                      <a:pt x="2857" y="4191"/>
                    </a:cubicBezTo>
                    <a:cubicBezTo>
                      <a:pt x="2762" y="4382"/>
                      <a:pt x="2667" y="4667"/>
                      <a:pt x="2667" y="5048"/>
                    </a:cubicBez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任意多边形: 形状 600"/>
              <p:cNvSpPr/>
              <p:nvPr/>
            </p:nvSpPr>
            <p:spPr>
              <a:xfrm>
                <a:off x="11492388" y="3996117"/>
                <a:ext cx="9811" cy="9715"/>
              </a:xfrm>
              <a:custGeom>
                <a:avLst/>
                <a:gdLst>
                  <a:gd name="connsiteX0" fmla="*/ 0 w 9811"/>
                  <a:gd name="connsiteY0" fmla="*/ 4858 h 9715"/>
                  <a:gd name="connsiteX1" fmla="*/ 667 w 9811"/>
                  <a:gd name="connsiteY1" fmla="*/ 2381 h 9715"/>
                  <a:gd name="connsiteX2" fmla="*/ 1429 w 9811"/>
                  <a:gd name="connsiteY2" fmla="*/ 1429 h 9715"/>
                  <a:gd name="connsiteX3" fmla="*/ 2381 w 9811"/>
                  <a:gd name="connsiteY3" fmla="*/ 667 h 9715"/>
                  <a:gd name="connsiteX4" fmla="*/ 4858 w 9811"/>
                  <a:gd name="connsiteY4" fmla="*/ 0 h 9715"/>
                  <a:gd name="connsiteX5" fmla="*/ 6763 w 9811"/>
                  <a:gd name="connsiteY5" fmla="*/ 381 h 9715"/>
                  <a:gd name="connsiteX6" fmla="*/ 8382 w 9811"/>
                  <a:gd name="connsiteY6" fmla="*/ 1429 h 9715"/>
                  <a:gd name="connsiteX7" fmla="*/ 9430 w 9811"/>
                  <a:gd name="connsiteY7" fmla="*/ 2953 h 9715"/>
                  <a:gd name="connsiteX8" fmla="*/ 9811 w 9811"/>
                  <a:gd name="connsiteY8" fmla="*/ 4858 h 9715"/>
                  <a:gd name="connsiteX9" fmla="*/ 9620 w 9811"/>
                  <a:gd name="connsiteY9" fmla="*/ 6191 h 9715"/>
                  <a:gd name="connsiteX10" fmla="*/ 9144 w 9811"/>
                  <a:gd name="connsiteY10" fmla="*/ 7334 h 9715"/>
                  <a:gd name="connsiteX11" fmla="*/ 8382 w 9811"/>
                  <a:gd name="connsiteY11" fmla="*/ 8287 h 9715"/>
                  <a:gd name="connsiteX12" fmla="*/ 7430 w 9811"/>
                  <a:gd name="connsiteY12" fmla="*/ 9049 h 9715"/>
                  <a:gd name="connsiteX13" fmla="*/ 4953 w 9811"/>
                  <a:gd name="connsiteY13" fmla="*/ 9716 h 9715"/>
                  <a:gd name="connsiteX14" fmla="*/ 3620 w 9811"/>
                  <a:gd name="connsiteY14" fmla="*/ 9525 h 9715"/>
                  <a:gd name="connsiteX15" fmla="*/ 2477 w 9811"/>
                  <a:gd name="connsiteY15" fmla="*/ 9049 h 9715"/>
                  <a:gd name="connsiteX16" fmla="*/ 762 w 9811"/>
                  <a:gd name="connsiteY16" fmla="*/ 7239 h 9715"/>
                  <a:gd name="connsiteX17" fmla="*/ 286 w 9811"/>
                  <a:gd name="connsiteY17" fmla="*/ 6096 h 9715"/>
                  <a:gd name="connsiteX18" fmla="*/ 0 w 9811"/>
                  <a:gd name="connsiteY18" fmla="*/ 4858 h 9715"/>
                  <a:gd name="connsiteX19" fmla="*/ 2667 w 9811"/>
                  <a:gd name="connsiteY19" fmla="*/ 4953 h 9715"/>
                  <a:gd name="connsiteX20" fmla="*/ 2857 w 9811"/>
                  <a:gd name="connsiteY20" fmla="*/ 5906 h 9715"/>
                  <a:gd name="connsiteX21" fmla="*/ 3334 w 9811"/>
                  <a:gd name="connsiteY21" fmla="*/ 6668 h 9715"/>
                  <a:gd name="connsiteX22" fmla="*/ 4000 w 9811"/>
                  <a:gd name="connsiteY22" fmla="*/ 7144 h 9715"/>
                  <a:gd name="connsiteX23" fmla="*/ 4858 w 9811"/>
                  <a:gd name="connsiteY23" fmla="*/ 7334 h 9715"/>
                  <a:gd name="connsiteX24" fmla="*/ 5715 w 9811"/>
                  <a:gd name="connsiteY24" fmla="*/ 7144 h 9715"/>
                  <a:gd name="connsiteX25" fmla="*/ 6382 w 9811"/>
                  <a:gd name="connsiteY25" fmla="*/ 6668 h 9715"/>
                  <a:gd name="connsiteX26" fmla="*/ 6763 w 9811"/>
                  <a:gd name="connsiteY26" fmla="*/ 5906 h 9715"/>
                  <a:gd name="connsiteX27" fmla="*/ 6763 w 9811"/>
                  <a:gd name="connsiteY27" fmla="*/ 4096 h 9715"/>
                  <a:gd name="connsiteX28" fmla="*/ 6382 w 9811"/>
                  <a:gd name="connsiteY28" fmla="*/ 3334 h 9715"/>
                  <a:gd name="connsiteX29" fmla="*/ 5715 w 9811"/>
                  <a:gd name="connsiteY29" fmla="*/ 2762 h 9715"/>
                  <a:gd name="connsiteX30" fmla="*/ 4858 w 9811"/>
                  <a:gd name="connsiteY30" fmla="*/ 2572 h 9715"/>
                  <a:gd name="connsiteX31" fmla="*/ 4000 w 9811"/>
                  <a:gd name="connsiteY31" fmla="*/ 2762 h 9715"/>
                  <a:gd name="connsiteX32" fmla="*/ 3334 w 9811"/>
                  <a:gd name="connsiteY32" fmla="*/ 3334 h 9715"/>
                  <a:gd name="connsiteX33" fmla="*/ 2857 w 9811"/>
                  <a:gd name="connsiteY33" fmla="*/ 4096 h 9715"/>
                  <a:gd name="connsiteX34" fmla="*/ 2667 w 9811"/>
                  <a:gd name="connsiteY34" fmla="*/ 4953 h 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811" h="9715">
                    <a:moveTo>
                      <a:pt x="0" y="4858"/>
                    </a:moveTo>
                    <a:cubicBezTo>
                      <a:pt x="0" y="4001"/>
                      <a:pt x="191" y="3143"/>
                      <a:pt x="667" y="2381"/>
                    </a:cubicBezTo>
                    <a:cubicBezTo>
                      <a:pt x="858" y="2000"/>
                      <a:pt x="1143" y="1715"/>
                      <a:pt x="1429" y="1429"/>
                    </a:cubicBezTo>
                    <a:cubicBezTo>
                      <a:pt x="1714" y="1143"/>
                      <a:pt x="2096" y="857"/>
                      <a:pt x="2381" y="667"/>
                    </a:cubicBezTo>
                    <a:cubicBezTo>
                      <a:pt x="3143" y="191"/>
                      <a:pt x="4000" y="0"/>
                      <a:pt x="4858" y="0"/>
                    </a:cubicBezTo>
                    <a:cubicBezTo>
                      <a:pt x="5525" y="0"/>
                      <a:pt x="6096" y="95"/>
                      <a:pt x="6763" y="381"/>
                    </a:cubicBezTo>
                    <a:cubicBezTo>
                      <a:pt x="7334" y="667"/>
                      <a:pt x="7906" y="953"/>
                      <a:pt x="8382" y="1429"/>
                    </a:cubicBezTo>
                    <a:cubicBezTo>
                      <a:pt x="8858" y="1905"/>
                      <a:pt x="9144" y="2381"/>
                      <a:pt x="9430" y="2953"/>
                    </a:cubicBezTo>
                    <a:cubicBezTo>
                      <a:pt x="9716" y="3524"/>
                      <a:pt x="9811" y="4191"/>
                      <a:pt x="9811" y="4858"/>
                    </a:cubicBezTo>
                    <a:cubicBezTo>
                      <a:pt x="9811" y="5334"/>
                      <a:pt x="9716" y="5715"/>
                      <a:pt x="9620" y="6191"/>
                    </a:cubicBezTo>
                    <a:cubicBezTo>
                      <a:pt x="9525" y="6572"/>
                      <a:pt x="9335" y="7049"/>
                      <a:pt x="9144" y="7334"/>
                    </a:cubicBezTo>
                    <a:cubicBezTo>
                      <a:pt x="8954" y="7715"/>
                      <a:pt x="8668" y="8001"/>
                      <a:pt x="8382" y="8287"/>
                    </a:cubicBezTo>
                    <a:cubicBezTo>
                      <a:pt x="8097" y="8573"/>
                      <a:pt x="7715" y="8858"/>
                      <a:pt x="7430" y="9049"/>
                    </a:cubicBezTo>
                    <a:cubicBezTo>
                      <a:pt x="6668" y="9525"/>
                      <a:pt x="5810" y="9716"/>
                      <a:pt x="4953" y="9716"/>
                    </a:cubicBezTo>
                    <a:cubicBezTo>
                      <a:pt x="4477" y="9716"/>
                      <a:pt x="4096" y="9620"/>
                      <a:pt x="3620" y="9525"/>
                    </a:cubicBezTo>
                    <a:cubicBezTo>
                      <a:pt x="3239" y="9430"/>
                      <a:pt x="2857" y="9239"/>
                      <a:pt x="2477" y="9049"/>
                    </a:cubicBezTo>
                    <a:cubicBezTo>
                      <a:pt x="1714" y="8668"/>
                      <a:pt x="1143" y="8001"/>
                      <a:pt x="762" y="7239"/>
                    </a:cubicBezTo>
                    <a:cubicBezTo>
                      <a:pt x="571" y="6858"/>
                      <a:pt x="381" y="6477"/>
                      <a:pt x="286" y="6096"/>
                    </a:cubicBezTo>
                    <a:cubicBezTo>
                      <a:pt x="0" y="5810"/>
                      <a:pt x="0" y="5334"/>
                      <a:pt x="0" y="4858"/>
                    </a:cubicBezTo>
                    <a:moveTo>
                      <a:pt x="2667" y="4953"/>
                    </a:moveTo>
                    <a:cubicBezTo>
                      <a:pt x="2667" y="5239"/>
                      <a:pt x="2763" y="5620"/>
                      <a:pt x="2857" y="5906"/>
                    </a:cubicBezTo>
                    <a:cubicBezTo>
                      <a:pt x="2953" y="6191"/>
                      <a:pt x="3143" y="6477"/>
                      <a:pt x="3334" y="6668"/>
                    </a:cubicBezTo>
                    <a:cubicBezTo>
                      <a:pt x="3524" y="6858"/>
                      <a:pt x="3715" y="7049"/>
                      <a:pt x="4000" y="7144"/>
                    </a:cubicBezTo>
                    <a:cubicBezTo>
                      <a:pt x="4286" y="7239"/>
                      <a:pt x="4572" y="7334"/>
                      <a:pt x="4858" y="7334"/>
                    </a:cubicBezTo>
                    <a:cubicBezTo>
                      <a:pt x="5144" y="7334"/>
                      <a:pt x="5429" y="7239"/>
                      <a:pt x="5715" y="7144"/>
                    </a:cubicBezTo>
                    <a:cubicBezTo>
                      <a:pt x="6001" y="7049"/>
                      <a:pt x="6191" y="6858"/>
                      <a:pt x="6382" y="6668"/>
                    </a:cubicBezTo>
                    <a:cubicBezTo>
                      <a:pt x="6572" y="6477"/>
                      <a:pt x="6668" y="6191"/>
                      <a:pt x="6763" y="5906"/>
                    </a:cubicBezTo>
                    <a:cubicBezTo>
                      <a:pt x="6954" y="5334"/>
                      <a:pt x="6954" y="4667"/>
                      <a:pt x="6763" y="4096"/>
                    </a:cubicBezTo>
                    <a:cubicBezTo>
                      <a:pt x="6668" y="3810"/>
                      <a:pt x="6572" y="3524"/>
                      <a:pt x="6382" y="3334"/>
                    </a:cubicBezTo>
                    <a:cubicBezTo>
                      <a:pt x="6191" y="3143"/>
                      <a:pt x="6001" y="2953"/>
                      <a:pt x="5715" y="2762"/>
                    </a:cubicBezTo>
                    <a:cubicBezTo>
                      <a:pt x="5429" y="2667"/>
                      <a:pt x="5144" y="2572"/>
                      <a:pt x="4858" y="2572"/>
                    </a:cubicBezTo>
                    <a:cubicBezTo>
                      <a:pt x="4572" y="2572"/>
                      <a:pt x="4286" y="2667"/>
                      <a:pt x="4000" y="2762"/>
                    </a:cubicBezTo>
                    <a:cubicBezTo>
                      <a:pt x="3715" y="2858"/>
                      <a:pt x="3524" y="3048"/>
                      <a:pt x="3334" y="3334"/>
                    </a:cubicBezTo>
                    <a:cubicBezTo>
                      <a:pt x="3143" y="3524"/>
                      <a:pt x="2953" y="3810"/>
                      <a:pt x="2857" y="4096"/>
                    </a:cubicBezTo>
                    <a:cubicBezTo>
                      <a:pt x="2763" y="4286"/>
                      <a:pt x="2667" y="4572"/>
                      <a:pt x="2667" y="4953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任意多边形: 形状 601"/>
              <p:cNvSpPr/>
              <p:nvPr/>
            </p:nvSpPr>
            <p:spPr>
              <a:xfrm>
                <a:off x="11503628" y="3996022"/>
                <a:ext cx="9811" cy="9810"/>
              </a:xfrm>
              <a:custGeom>
                <a:avLst/>
                <a:gdLst>
                  <a:gd name="connsiteX0" fmla="*/ 0 w 9811"/>
                  <a:gd name="connsiteY0" fmla="*/ 4953 h 9810"/>
                  <a:gd name="connsiteX1" fmla="*/ 191 w 9811"/>
                  <a:gd name="connsiteY1" fmla="*/ 3620 h 9810"/>
                  <a:gd name="connsiteX2" fmla="*/ 1429 w 9811"/>
                  <a:gd name="connsiteY2" fmla="*/ 1429 h 9810"/>
                  <a:gd name="connsiteX3" fmla="*/ 2381 w 9811"/>
                  <a:gd name="connsiteY3" fmla="*/ 667 h 9810"/>
                  <a:gd name="connsiteX4" fmla="*/ 4858 w 9811"/>
                  <a:gd name="connsiteY4" fmla="*/ 0 h 9810"/>
                  <a:gd name="connsiteX5" fmla="*/ 6763 w 9811"/>
                  <a:gd name="connsiteY5" fmla="*/ 381 h 9810"/>
                  <a:gd name="connsiteX6" fmla="*/ 8382 w 9811"/>
                  <a:gd name="connsiteY6" fmla="*/ 1429 h 9810"/>
                  <a:gd name="connsiteX7" fmla="*/ 9430 w 9811"/>
                  <a:gd name="connsiteY7" fmla="*/ 2953 h 9810"/>
                  <a:gd name="connsiteX8" fmla="*/ 9811 w 9811"/>
                  <a:gd name="connsiteY8" fmla="*/ 4858 h 9810"/>
                  <a:gd name="connsiteX9" fmla="*/ 9620 w 9811"/>
                  <a:gd name="connsiteY9" fmla="*/ 6191 h 9810"/>
                  <a:gd name="connsiteX10" fmla="*/ 9144 w 9811"/>
                  <a:gd name="connsiteY10" fmla="*/ 7334 h 9810"/>
                  <a:gd name="connsiteX11" fmla="*/ 7334 w 9811"/>
                  <a:gd name="connsiteY11" fmla="*/ 9144 h 9810"/>
                  <a:gd name="connsiteX12" fmla="*/ 4858 w 9811"/>
                  <a:gd name="connsiteY12" fmla="*/ 9811 h 9810"/>
                  <a:gd name="connsiteX13" fmla="*/ 3524 w 9811"/>
                  <a:gd name="connsiteY13" fmla="*/ 9620 h 9810"/>
                  <a:gd name="connsiteX14" fmla="*/ 2381 w 9811"/>
                  <a:gd name="connsiteY14" fmla="*/ 9144 h 9810"/>
                  <a:gd name="connsiteX15" fmla="*/ 667 w 9811"/>
                  <a:gd name="connsiteY15" fmla="*/ 7334 h 9810"/>
                  <a:gd name="connsiteX16" fmla="*/ 191 w 9811"/>
                  <a:gd name="connsiteY16" fmla="*/ 6191 h 9810"/>
                  <a:gd name="connsiteX17" fmla="*/ 0 w 9811"/>
                  <a:gd name="connsiteY17" fmla="*/ 4953 h 9810"/>
                  <a:gd name="connsiteX18" fmla="*/ 2667 w 9811"/>
                  <a:gd name="connsiteY18" fmla="*/ 5048 h 9810"/>
                  <a:gd name="connsiteX19" fmla="*/ 2858 w 9811"/>
                  <a:gd name="connsiteY19" fmla="*/ 6001 h 9810"/>
                  <a:gd name="connsiteX20" fmla="*/ 3334 w 9811"/>
                  <a:gd name="connsiteY20" fmla="*/ 6763 h 9810"/>
                  <a:gd name="connsiteX21" fmla="*/ 4001 w 9811"/>
                  <a:gd name="connsiteY21" fmla="*/ 7239 h 9810"/>
                  <a:gd name="connsiteX22" fmla="*/ 4858 w 9811"/>
                  <a:gd name="connsiteY22" fmla="*/ 7429 h 9810"/>
                  <a:gd name="connsiteX23" fmla="*/ 5715 w 9811"/>
                  <a:gd name="connsiteY23" fmla="*/ 7239 h 9810"/>
                  <a:gd name="connsiteX24" fmla="*/ 6382 w 9811"/>
                  <a:gd name="connsiteY24" fmla="*/ 6763 h 9810"/>
                  <a:gd name="connsiteX25" fmla="*/ 6763 w 9811"/>
                  <a:gd name="connsiteY25" fmla="*/ 6001 h 9810"/>
                  <a:gd name="connsiteX26" fmla="*/ 6763 w 9811"/>
                  <a:gd name="connsiteY26" fmla="*/ 4191 h 9810"/>
                  <a:gd name="connsiteX27" fmla="*/ 6382 w 9811"/>
                  <a:gd name="connsiteY27" fmla="*/ 3429 h 9810"/>
                  <a:gd name="connsiteX28" fmla="*/ 5715 w 9811"/>
                  <a:gd name="connsiteY28" fmla="*/ 2858 h 9810"/>
                  <a:gd name="connsiteX29" fmla="*/ 4858 w 9811"/>
                  <a:gd name="connsiteY29" fmla="*/ 2667 h 9810"/>
                  <a:gd name="connsiteX30" fmla="*/ 4001 w 9811"/>
                  <a:gd name="connsiteY30" fmla="*/ 2858 h 9810"/>
                  <a:gd name="connsiteX31" fmla="*/ 3334 w 9811"/>
                  <a:gd name="connsiteY31" fmla="*/ 3429 h 9810"/>
                  <a:gd name="connsiteX32" fmla="*/ 2858 w 9811"/>
                  <a:gd name="connsiteY32" fmla="*/ 4191 h 9810"/>
                  <a:gd name="connsiteX33" fmla="*/ 2667 w 9811"/>
                  <a:gd name="connsiteY33" fmla="*/ 5048 h 9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811" h="9810">
                    <a:moveTo>
                      <a:pt x="0" y="4953"/>
                    </a:moveTo>
                    <a:cubicBezTo>
                      <a:pt x="0" y="4477"/>
                      <a:pt x="95" y="4096"/>
                      <a:pt x="191" y="3620"/>
                    </a:cubicBezTo>
                    <a:cubicBezTo>
                      <a:pt x="381" y="2762"/>
                      <a:pt x="858" y="2000"/>
                      <a:pt x="1429" y="1429"/>
                    </a:cubicBezTo>
                    <a:cubicBezTo>
                      <a:pt x="1714" y="1143"/>
                      <a:pt x="2096" y="857"/>
                      <a:pt x="2381" y="667"/>
                    </a:cubicBezTo>
                    <a:cubicBezTo>
                      <a:pt x="3143" y="191"/>
                      <a:pt x="4001" y="0"/>
                      <a:pt x="4858" y="0"/>
                    </a:cubicBezTo>
                    <a:cubicBezTo>
                      <a:pt x="5525" y="0"/>
                      <a:pt x="6096" y="95"/>
                      <a:pt x="6763" y="381"/>
                    </a:cubicBezTo>
                    <a:cubicBezTo>
                      <a:pt x="7334" y="667"/>
                      <a:pt x="7906" y="953"/>
                      <a:pt x="8382" y="1429"/>
                    </a:cubicBezTo>
                    <a:cubicBezTo>
                      <a:pt x="8858" y="1905"/>
                      <a:pt x="9144" y="2381"/>
                      <a:pt x="9430" y="2953"/>
                    </a:cubicBezTo>
                    <a:cubicBezTo>
                      <a:pt x="9716" y="3524"/>
                      <a:pt x="9811" y="4191"/>
                      <a:pt x="9811" y="4858"/>
                    </a:cubicBezTo>
                    <a:cubicBezTo>
                      <a:pt x="9811" y="5334"/>
                      <a:pt x="9716" y="5715"/>
                      <a:pt x="9620" y="6191"/>
                    </a:cubicBezTo>
                    <a:cubicBezTo>
                      <a:pt x="9525" y="6572"/>
                      <a:pt x="9335" y="7049"/>
                      <a:pt x="9144" y="7334"/>
                    </a:cubicBezTo>
                    <a:cubicBezTo>
                      <a:pt x="8668" y="8096"/>
                      <a:pt x="8097" y="8668"/>
                      <a:pt x="7334" y="9144"/>
                    </a:cubicBezTo>
                    <a:cubicBezTo>
                      <a:pt x="6572" y="9525"/>
                      <a:pt x="5715" y="9811"/>
                      <a:pt x="4858" y="9811"/>
                    </a:cubicBezTo>
                    <a:cubicBezTo>
                      <a:pt x="4382" y="9811"/>
                      <a:pt x="4001" y="9716"/>
                      <a:pt x="3524" y="9620"/>
                    </a:cubicBezTo>
                    <a:cubicBezTo>
                      <a:pt x="3143" y="9525"/>
                      <a:pt x="2763" y="9334"/>
                      <a:pt x="2381" y="9144"/>
                    </a:cubicBezTo>
                    <a:cubicBezTo>
                      <a:pt x="1620" y="8763"/>
                      <a:pt x="1048" y="8096"/>
                      <a:pt x="667" y="7334"/>
                    </a:cubicBezTo>
                    <a:cubicBezTo>
                      <a:pt x="477" y="6953"/>
                      <a:pt x="286" y="6572"/>
                      <a:pt x="191" y="6191"/>
                    </a:cubicBezTo>
                    <a:cubicBezTo>
                      <a:pt x="0" y="5905"/>
                      <a:pt x="0" y="5429"/>
                      <a:pt x="0" y="4953"/>
                    </a:cubicBezTo>
                    <a:moveTo>
                      <a:pt x="2667" y="5048"/>
                    </a:moveTo>
                    <a:cubicBezTo>
                      <a:pt x="2667" y="5334"/>
                      <a:pt x="2763" y="5715"/>
                      <a:pt x="2858" y="6001"/>
                    </a:cubicBezTo>
                    <a:cubicBezTo>
                      <a:pt x="2953" y="6287"/>
                      <a:pt x="3143" y="6572"/>
                      <a:pt x="3334" y="6763"/>
                    </a:cubicBezTo>
                    <a:cubicBezTo>
                      <a:pt x="3524" y="6953"/>
                      <a:pt x="3715" y="7144"/>
                      <a:pt x="4001" y="7239"/>
                    </a:cubicBezTo>
                    <a:cubicBezTo>
                      <a:pt x="4286" y="7334"/>
                      <a:pt x="4572" y="7429"/>
                      <a:pt x="4858" y="7429"/>
                    </a:cubicBezTo>
                    <a:cubicBezTo>
                      <a:pt x="5144" y="7429"/>
                      <a:pt x="5429" y="7334"/>
                      <a:pt x="5715" y="7239"/>
                    </a:cubicBezTo>
                    <a:cubicBezTo>
                      <a:pt x="6001" y="7144"/>
                      <a:pt x="6191" y="6953"/>
                      <a:pt x="6382" y="6763"/>
                    </a:cubicBezTo>
                    <a:cubicBezTo>
                      <a:pt x="6572" y="6572"/>
                      <a:pt x="6668" y="6287"/>
                      <a:pt x="6763" y="6001"/>
                    </a:cubicBezTo>
                    <a:cubicBezTo>
                      <a:pt x="6954" y="5429"/>
                      <a:pt x="6954" y="4763"/>
                      <a:pt x="6763" y="4191"/>
                    </a:cubicBezTo>
                    <a:cubicBezTo>
                      <a:pt x="6668" y="3905"/>
                      <a:pt x="6572" y="3620"/>
                      <a:pt x="6382" y="3429"/>
                    </a:cubicBezTo>
                    <a:cubicBezTo>
                      <a:pt x="6191" y="3238"/>
                      <a:pt x="6001" y="3048"/>
                      <a:pt x="5715" y="2858"/>
                    </a:cubicBezTo>
                    <a:cubicBezTo>
                      <a:pt x="5429" y="2762"/>
                      <a:pt x="5144" y="2667"/>
                      <a:pt x="4858" y="2667"/>
                    </a:cubicBezTo>
                    <a:cubicBezTo>
                      <a:pt x="4572" y="2667"/>
                      <a:pt x="4286" y="2762"/>
                      <a:pt x="4001" y="2858"/>
                    </a:cubicBezTo>
                    <a:cubicBezTo>
                      <a:pt x="3715" y="2953"/>
                      <a:pt x="3524" y="3143"/>
                      <a:pt x="3334" y="3429"/>
                    </a:cubicBezTo>
                    <a:cubicBezTo>
                      <a:pt x="3143" y="3620"/>
                      <a:pt x="2953" y="3905"/>
                      <a:pt x="2858" y="4191"/>
                    </a:cubicBezTo>
                    <a:cubicBezTo>
                      <a:pt x="2763" y="4382"/>
                      <a:pt x="2667" y="4667"/>
                      <a:pt x="2667" y="5048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任意多边形: 形状 602"/>
              <p:cNvSpPr/>
              <p:nvPr/>
            </p:nvSpPr>
            <p:spPr>
              <a:xfrm>
                <a:off x="11389614" y="3996213"/>
                <a:ext cx="7459" cy="9620"/>
              </a:xfrm>
              <a:custGeom>
                <a:avLst/>
                <a:gdLst>
                  <a:gd name="connsiteX0" fmla="*/ 0 w 7459"/>
                  <a:gd name="connsiteY0" fmla="*/ 571 h 9620"/>
                  <a:gd name="connsiteX1" fmla="*/ 95 w 7459"/>
                  <a:gd name="connsiteY1" fmla="*/ 286 h 9620"/>
                  <a:gd name="connsiteX2" fmla="*/ 191 w 7459"/>
                  <a:gd name="connsiteY2" fmla="*/ 95 h 9620"/>
                  <a:gd name="connsiteX3" fmla="*/ 571 w 7459"/>
                  <a:gd name="connsiteY3" fmla="*/ 0 h 9620"/>
                  <a:gd name="connsiteX4" fmla="*/ 1714 w 7459"/>
                  <a:gd name="connsiteY4" fmla="*/ 0 h 9620"/>
                  <a:gd name="connsiteX5" fmla="*/ 1905 w 7459"/>
                  <a:gd name="connsiteY5" fmla="*/ 95 h 9620"/>
                  <a:gd name="connsiteX6" fmla="*/ 2000 w 7459"/>
                  <a:gd name="connsiteY6" fmla="*/ 191 h 9620"/>
                  <a:gd name="connsiteX7" fmla="*/ 2095 w 7459"/>
                  <a:gd name="connsiteY7" fmla="*/ 381 h 9620"/>
                  <a:gd name="connsiteX8" fmla="*/ 2191 w 7459"/>
                  <a:gd name="connsiteY8" fmla="*/ 571 h 9620"/>
                  <a:gd name="connsiteX9" fmla="*/ 2286 w 7459"/>
                  <a:gd name="connsiteY9" fmla="*/ 762 h 9620"/>
                  <a:gd name="connsiteX10" fmla="*/ 2381 w 7459"/>
                  <a:gd name="connsiteY10" fmla="*/ 1048 h 9620"/>
                  <a:gd name="connsiteX11" fmla="*/ 2477 w 7459"/>
                  <a:gd name="connsiteY11" fmla="*/ 1333 h 9620"/>
                  <a:gd name="connsiteX12" fmla="*/ 2572 w 7459"/>
                  <a:gd name="connsiteY12" fmla="*/ 1524 h 9620"/>
                  <a:gd name="connsiteX13" fmla="*/ 3048 w 7459"/>
                  <a:gd name="connsiteY13" fmla="*/ 1048 h 9620"/>
                  <a:gd name="connsiteX14" fmla="*/ 3524 w 7459"/>
                  <a:gd name="connsiteY14" fmla="*/ 571 h 9620"/>
                  <a:gd name="connsiteX15" fmla="*/ 4000 w 7459"/>
                  <a:gd name="connsiteY15" fmla="*/ 191 h 9620"/>
                  <a:gd name="connsiteX16" fmla="*/ 4667 w 7459"/>
                  <a:gd name="connsiteY16" fmla="*/ 0 h 9620"/>
                  <a:gd name="connsiteX17" fmla="*/ 5429 w 7459"/>
                  <a:gd name="connsiteY17" fmla="*/ 95 h 9620"/>
                  <a:gd name="connsiteX18" fmla="*/ 6001 w 7459"/>
                  <a:gd name="connsiteY18" fmla="*/ 286 h 9620"/>
                  <a:gd name="connsiteX19" fmla="*/ 6572 w 7459"/>
                  <a:gd name="connsiteY19" fmla="*/ 571 h 9620"/>
                  <a:gd name="connsiteX20" fmla="*/ 7144 w 7459"/>
                  <a:gd name="connsiteY20" fmla="*/ 952 h 9620"/>
                  <a:gd name="connsiteX21" fmla="*/ 7334 w 7459"/>
                  <a:gd name="connsiteY21" fmla="*/ 1810 h 9620"/>
                  <a:gd name="connsiteX22" fmla="*/ 6668 w 7459"/>
                  <a:gd name="connsiteY22" fmla="*/ 2953 h 9620"/>
                  <a:gd name="connsiteX23" fmla="*/ 6286 w 7459"/>
                  <a:gd name="connsiteY23" fmla="*/ 3238 h 9620"/>
                  <a:gd name="connsiteX24" fmla="*/ 5810 w 7459"/>
                  <a:gd name="connsiteY24" fmla="*/ 3143 h 9620"/>
                  <a:gd name="connsiteX25" fmla="*/ 5143 w 7459"/>
                  <a:gd name="connsiteY25" fmla="*/ 2667 h 9620"/>
                  <a:gd name="connsiteX26" fmla="*/ 4381 w 7459"/>
                  <a:gd name="connsiteY26" fmla="*/ 2476 h 9620"/>
                  <a:gd name="connsiteX27" fmla="*/ 3905 w 7459"/>
                  <a:gd name="connsiteY27" fmla="*/ 2572 h 9620"/>
                  <a:gd name="connsiteX28" fmla="*/ 3524 w 7459"/>
                  <a:gd name="connsiteY28" fmla="*/ 2762 h 9620"/>
                  <a:gd name="connsiteX29" fmla="*/ 3143 w 7459"/>
                  <a:gd name="connsiteY29" fmla="*/ 3143 h 9620"/>
                  <a:gd name="connsiteX30" fmla="*/ 2857 w 7459"/>
                  <a:gd name="connsiteY30" fmla="*/ 3619 h 9620"/>
                  <a:gd name="connsiteX31" fmla="*/ 2857 w 7459"/>
                  <a:gd name="connsiteY31" fmla="*/ 9049 h 9620"/>
                  <a:gd name="connsiteX32" fmla="*/ 2857 w 7459"/>
                  <a:gd name="connsiteY32" fmla="*/ 9334 h 9620"/>
                  <a:gd name="connsiteX33" fmla="*/ 2762 w 7459"/>
                  <a:gd name="connsiteY33" fmla="*/ 9525 h 9620"/>
                  <a:gd name="connsiteX34" fmla="*/ 2572 w 7459"/>
                  <a:gd name="connsiteY34" fmla="*/ 9620 h 9620"/>
                  <a:gd name="connsiteX35" fmla="*/ 2286 w 7459"/>
                  <a:gd name="connsiteY35" fmla="*/ 9620 h 9620"/>
                  <a:gd name="connsiteX36" fmla="*/ 571 w 7459"/>
                  <a:gd name="connsiteY36" fmla="*/ 9620 h 9620"/>
                  <a:gd name="connsiteX37" fmla="*/ 381 w 7459"/>
                  <a:gd name="connsiteY37" fmla="*/ 9620 h 9620"/>
                  <a:gd name="connsiteX38" fmla="*/ 191 w 7459"/>
                  <a:gd name="connsiteY38" fmla="*/ 9525 h 9620"/>
                  <a:gd name="connsiteX39" fmla="*/ 95 w 7459"/>
                  <a:gd name="connsiteY39" fmla="*/ 9334 h 9620"/>
                  <a:gd name="connsiteX40" fmla="*/ 95 w 7459"/>
                  <a:gd name="connsiteY40" fmla="*/ 9144 h 9620"/>
                  <a:gd name="connsiteX41" fmla="*/ 0 w 7459"/>
                  <a:gd name="connsiteY41" fmla="*/ 571 h 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459" h="9620">
                    <a:moveTo>
                      <a:pt x="0" y="571"/>
                    </a:moveTo>
                    <a:cubicBezTo>
                      <a:pt x="0" y="476"/>
                      <a:pt x="0" y="381"/>
                      <a:pt x="95" y="286"/>
                    </a:cubicBezTo>
                    <a:cubicBezTo>
                      <a:pt x="95" y="191"/>
                      <a:pt x="191" y="191"/>
                      <a:pt x="191" y="95"/>
                    </a:cubicBezTo>
                    <a:cubicBezTo>
                      <a:pt x="285" y="0"/>
                      <a:pt x="476" y="0"/>
                      <a:pt x="571" y="0"/>
                    </a:cubicBezTo>
                    <a:lnTo>
                      <a:pt x="1714" y="0"/>
                    </a:lnTo>
                    <a:cubicBezTo>
                      <a:pt x="1810" y="0"/>
                      <a:pt x="1905" y="0"/>
                      <a:pt x="1905" y="95"/>
                    </a:cubicBezTo>
                    <a:cubicBezTo>
                      <a:pt x="2000" y="95"/>
                      <a:pt x="2000" y="191"/>
                      <a:pt x="2000" y="191"/>
                    </a:cubicBezTo>
                    <a:cubicBezTo>
                      <a:pt x="2000" y="286"/>
                      <a:pt x="2095" y="286"/>
                      <a:pt x="2095" y="381"/>
                    </a:cubicBezTo>
                    <a:cubicBezTo>
                      <a:pt x="2095" y="476"/>
                      <a:pt x="2191" y="476"/>
                      <a:pt x="2191" y="571"/>
                    </a:cubicBezTo>
                    <a:cubicBezTo>
                      <a:pt x="2191" y="571"/>
                      <a:pt x="2191" y="667"/>
                      <a:pt x="2286" y="762"/>
                    </a:cubicBezTo>
                    <a:cubicBezTo>
                      <a:pt x="2286" y="857"/>
                      <a:pt x="2381" y="952"/>
                      <a:pt x="2381" y="1048"/>
                    </a:cubicBezTo>
                    <a:cubicBezTo>
                      <a:pt x="2381" y="1143"/>
                      <a:pt x="2477" y="1238"/>
                      <a:pt x="2477" y="1333"/>
                    </a:cubicBezTo>
                    <a:cubicBezTo>
                      <a:pt x="2477" y="1429"/>
                      <a:pt x="2572" y="1429"/>
                      <a:pt x="2572" y="1524"/>
                    </a:cubicBezTo>
                    <a:cubicBezTo>
                      <a:pt x="2762" y="1333"/>
                      <a:pt x="2857" y="1143"/>
                      <a:pt x="3048" y="1048"/>
                    </a:cubicBezTo>
                    <a:cubicBezTo>
                      <a:pt x="3143" y="857"/>
                      <a:pt x="3334" y="667"/>
                      <a:pt x="3524" y="571"/>
                    </a:cubicBezTo>
                    <a:cubicBezTo>
                      <a:pt x="3715" y="381"/>
                      <a:pt x="3810" y="286"/>
                      <a:pt x="4000" y="191"/>
                    </a:cubicBezTo>
                    <a:cubicBezTo>
                      <a:pt x="4191" y="95"/>
                      <a:pt x="4476" y="0"/>
                      <a:pt x="4667" y="0"/>
                    </a:cubicBezTo>
                    <a:cubicBezTo>
                      <a:pt x="4953" y="0"/>
                      <a:pt x="5143" y="0"/>
                      <a:pt x="5429" y="95"/>
                    </a:cubicBezTo>
                    <a:cubicBezTo>
                      <a:pt x="5619" y="95"/>
                      <a:pt x="5810" y="191"/>
                      <a:pt x="6001" y="286"/>
                    </a:cubicBezTo>
                    <a:cubicBezTo>
                      <a:pt x="6191" y="381"/>
                      <a:pt x="6382" y="476"/>
                      <a:pt x="6572" y="571"/>
                    </a:cubicBezTo>
                    <a:cubicBezTo>
                      <a:pt x="6762" y="667"/>
                      <a:pt x="6953" y="857"/>
                      <a:pt x="7144" y="952"/>
                    </a:cubicBezTo>
                    <a:cubicBezTo>
                      <a:pt x="7525" y="1143"/>
                      <a:pt x="7525" y="1429"/>
                      <a:pt x="7334" y="1810"/>
                    </a:cubicBezTo>
                    <a:lnTo>
                      <a:pt x="6668" y="2953"/>
                    </a:lnTo>
                    <a:cubicBezTo>
                      <a:pt x="6572" y="3048"/>
                      <a:pt x="6477" y="3143"/>
                      <a:pt x="6286" y="3238"/>
                    </a:cubicBezTo>
                    <a:cubicBezTo>
                      <a:pt x="6096" y="3238"/>
                      <a:pt x="6001" y="3238"/>
                      <a:pt x="5810" y="3143"/>
                    </a:cubicBezTo>
                    <a:cubicBezTo>
                      <a:pt x="5619" y="2953"/>
                      <a:pt x="5429" y="2762"/>
                      <a:pt x="5143" y="2667"/>
                    </a:cubicBezTo>
                    <a:cubicBezTo>
                      <a:pt x="4858" y="2572"/>
                      <a:pt x="4667" y="2476"/>
                      <a:pt x="4381" y="2476"/>
                    </a:cubicBezTo>
                    <a:cubicBezTo>
                      <a:pt x="4191" y="2476"/>
                      <a:pt x="4000" y="2476"/>
                      <a:pt x="3905" y="2572"/>
                    </a:cubicBezTo>
                    <a:cubicBezTo>
                      <a:pt x="3715" y="2667"/>
                      <a:pt x="3620" y="2667"/>
                      <a:pt x="3524" y="2762"/>
                    </a:cubicBezTo>
                    <a:cubicBezTo>
                      <a:pt x="3429" y="2858"/>
                      <a:pt x="3334" y="2953"/>
                      <a:pt x="3143" y="3143"/>
                    </a:cubicBezTo>
                    <a:cubicBezTo>
                      <a:pt x="3048" y="3238"/>
                      <a:pt x="2953" y="3429"/>
                      <a:pt x="2857" y="3619"/>
                    </a:cubicBezTo>
                    <a:lnTo>
                      <a:pt x="2857" y="9049"/>
                    </a:lnTo>
                    <a:cubicBezTo>
                      <a:pt x="2857" y="9144"/>
                      <a:pt x="2857" y="9239"/>
                      <a:pt x="2857" y="9334"/>
                    </a:cubicBezTo>
                    <a:cubicBezTo>
                      <a:pt x="2857" y="9430"/>
                      <a:pt x="2762" y="9525"/>
                      <a:pt x="2762" y="9525"/>
                    </a:cubicBezTo>
                    <a:cubicBezTo>
                      <a:pt x="2667" y="9620"/>
                      <a:pt x="2667" y="9620"/>
                      <a:pt x="2572" y="9620"/>
                    </a:cubicBezTo>
                    <a:cubicBezTo>
                      <a:pt x="2477" y="9620"/>
                      <a:pt x="2381" y="9620"/>
                      <a:pt x="2286" y="9620"/>
                    </a:cubicBezTo>
                    <a:lnTo>
                      <a:pt x="571" y="9620"/>
                    </a:lnTo>
                    <a:cubicBezTo>
                      <a:pt x="476" y="9620"/>
                      <a:pt x="381" y="9620"/>
                      <a:pt x="381" y="9620"/>
                    </a:cubicBezTo>
                    <a:cubicBezTo>
                      <a:pt x="285" y="9620"/>
                      <a:pt x="191" y="9525"/>
                      <a:pt x="191" y="9525"/>
                    </a:cubicBezTo>
                    <a:cubicBezTo>
                      <a:pt x="95" y="9430"/>
                      <a:pt x="95" y="9430"/>
                      <a:pt x="95" y="9334"/>
                    </a:cubicBezTo>
                    <a:cubicBezTo>
                      <a:pt x="95" y="9239"/>
                      <a:pt x="95" y="9144"/>
                      <a:pt x="95" y="9144"/>
                    </a:cubicBezTo>
                    <a:lnTo>
                      <a:pt x="0" y="571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任意多边形: 形状 603"/>
              <p:cNvSpPr/>
              <p:nvPr/>
            </p:nvSpPr>
            <p:spPr>
              <a:xfrm>
                <a:off x="11448573" y="3994403"/>
                <a:ext cx="5468" cy="12668"/>
              </a:xfrm>
              <a:custGeom>
                <a:avLst/>
                <a:gdLst>
                  <a:gd name="connsiteX0" fmla="*/ 1238 w 5468"/>
                  <a:gd name="connsiteY0" fmla="*/ 3429 h 12668"/>
                  <a:gd name="connsiteX1" fmla="*/ 1524 w 5468"/>
                  <a:gd name="connsiteY1" fmla="*/ 2096 h 12668"/>
                  <a:gd name="connsiteX2" fmla="*/ 2286 w 5468"/>
                  <a:gd name="connsiteY2" fmla="*/ 1048 h 12668"/>
                  <a:gd name="connsiteX3" fmla="*/ 3429 w 5468"/>
                  <a:gd name="connsiteY3" fmla="*/ 286 h 12668"/>
                  <a:gd name="connsiteX4" fmla="*/ 4763 w 5468"/>
                  <a:gd name="connsiteY4" fmla="*/ 0 h 12668"/>
                  <a:gd name="connsiteX5" fmla="*/ 4953 w 5468"/>
                  <a:gd name="connsiteY5" fmla="*/ 0 h 12668"/>
                  <a:gd name="connsiteX6" fmla="*/ 5143 w 5468"/>
                  <a:gd name="connsiteY6" fmla="*/ 0 h 12668"/>
                  <a:gd name="connsiteX7" fmla="*/ 5334 w 5468"/>
                  <a:gd name="connsiteY7" fmla="*/ 95 h 12668"/>
                  <a:gd name="connsiteX8" fmla="*/ 5429 w 5468"/>
                  <a:gd name="connsiteY8" fmla="*/ 476 h 12668"/>
                  <a:gd name="connsiteX9" fmla="*/ 5429 w 5468"/>
                  <a:gd name="connsiteY9" fmla="*/ 1905 h 12668"/>
                  <a:gd name="connsiteX10" fmla="*/ 5239 w 5468"/>
                  <a:gd name="connsiteY10" fmla="*/ 2381 h 12668"/>
                  <a:gd name="connsiteX11" fmla="*/ 5048 w 5468"/>
                  <a:gd name="connsiteY11" fmla="*/ 2476 h 12668"/>
                  <a:gd name="connsiteX12" fmla="*/ 4858 w 5468"/>
                  <a:gd name="connsiteY12" fmla="*/ 2476 h 12668"/>
                  <a:gd name="connsiteX13" fmla="*/ 4667 w 5468"/>
                  <a:gd name="connsiteY13" fmla="*/ 2476 h 12668"/>
                  <a:gd name="connsiteX14" fmla="*/ 4381 w 5468"/>
                  <a:gd name="connsiteY14" fmla="*/ 2572 h 12668"/>
                  <a:gd name="connsiteX15" fmla="*/ 4096 w 5468"/>
                  <a:gd name="connsiteY15" fmla="*/ 2762 h 12668"/>
                  <a:gd name="connsiteX16" fmla="*/ 3905 w 5468"/>
                  <a:gd name="connsiteY16" fmla="*/ 2953 h 12668"/>
                  <a:gd name="connsiteX17" fmla="*/ 3810 w 5468"/>
                  <a:gd name="connsiteY17" fmla="*/ 3238 h 12668"/>
                  <a:gd name="connsiteX18" fmla="*/ 3810 w 5468"/>
                  <a:gd name="connsiteY18" fmla="*/ 4096 h 12668"/>
                  <a:gd name="connsiteX19" fmla="*/ 4953 w 5468"/>
                  <a:gd name="connsiteY19" fmla="*/ 4096 h 12668"/>
                  <a:gd name="connsiteX20" fmla="*/ 5143 w 5468"/>
                  <a:gd name="connsiteY20" fmla="*/ 4096 h 12668"/>
                  <a:gd name="connsiteX21" fmla="*/ 5334 w 5468"/>
                  <a:gd name="connsiteY21" fmla="*/ 4191 h 12668"/>
                  <a:gd name="connsiteX22" fmla="*/ 5429 w 5468"/>
                  <a:gd name="connsiteY22" fmla="*/ 4667 h 12668"/>
                  <a:gd name="connsiteX23" fmla="*/ 5429 w 5468"/>
                  <a:gd name="connsiteY23" fmla="*/ 6001 h 12668"/>
                  <a:gd name="connsiteX24" fmla="*/ 5334 w 5468"/>
                  <a:gd name="connsiteY24" fmla="*/ 6477 h 12668"/>
                  <a:gd name="connsiteX25" fmla="*/ 5143 w 5468"/>
                  <a:gd name="connsiteY25" fmla="*/ 6572 h 12668"/>
                  <a:gd name="connsiteX26" fmla="*/ 4953 w 5468"/>
                  <a:gd name="connsiteY26" fmla="*/ 6572 h 12668"/>
                  <a:gd name="connsiteX27" fmla="*/ 3810 w 5468"/>
                  <a:gd name="connsiteY27" fmla="*/ 6572 h 12668"/>
                  <a:gd name="connsiteX28" fmla="*/ 3810 w 5468"/>
                  <a:gd name="connsiteY28" fmla="*/ 12001 h 12668"/>
                  <a:gd name="connsiteX29" fmla="*/ 3810 w 5468"/>
                  <a:gd name="connsiteY29" fmla="*/ 12287 h 12668"/>
                  <a:gd name="connsiteX30" fmla="*/ 3620 w 5468"/>
                  <a:gd name="connsiteY30" fmla="*/ 12478 h 12668"/>
                  <a:gd name="connsiteX31" fmla="*/ 3238 w 5468"/>
                  <a:gd name="connsiteY31" fmla="*/ 12668 h 12668"/>
                  <a:gd name="connsiteX32" fmla="*/ 1619 w 5468"/>
                  <a:gd name="connsiteY32" fmla="*/ 12668 h 12668"/>
                  <a:gd name="connsiteX33" fmla="*/ 1428 w 5468"/>
                  <a:gd name="connsiteY33" fmla="*/ 12668 h 12668"/>
                  <a:gd name="connsiteX34" fmla="*/ 1238 w 5468"/>
                  <a:gd name="connsiteY34" fmla="*/ 12573 h 12668"/>
                  <a:gd name="connsiteX35" fmla="*/ 1143 w 5468"/>
                  <a:gd name="connsiteY35" fmla="*/ 12383 h 12668"/>
                  <a:gd name="connsiteX36" fmla="*/ 1143 w 5468"/>
                  <a:gd name="connsiteY36" fmla="*/ 12192 h 12668"/>
                  <a:gd name="connsiteX37" fmla="*/ 1143 w 5468"/>
                  <a:gd name="connsiteY37" fmla="*/ 6763 h 12668"/>
                  <a:gd name="connsiteX38" fmla="*/ 476 w 5468"/>
                  <a:gd name="connsiteY38" fmla="*/ 6763 h 12668"/>
                  <a:gd name="connsiteX39" fmla="*/ 95 w 5468"/>
                  <a:gd name="connsiteY39" fmla="*/ 6572 h 12668"/>
                  <a:gd name="connsiteX40" fmla="*/ 0 w 5468"/>
                  <a:gd name="connsiteY40" fmla="*/ 6382 h 12668"/>
                  <a:gd name="connsiteX41" fmla="*/ 0 w 5468"/>
                  <a:gd name="connsiteY41" fmla="*/ 6096 h 12668"/>
                  <a:gd name="connsiteX42" fmla="*/ 0 w 5468"/>
                  <a:gd name="connsiteY42" fmla="*/ 4763 h 12668"/>
                  <a:gd name="connsiteX43" fmla="*/ 0 w 5468"/>
                  <a:gd name="connsiteY43" fmla="*/ 4572 h 12668"/>
                  <a:gd name="connsiteX44" fmla="*/ 95 w 5468"/>
                  <a:gd name="connsiteY44" fmla="*/ 4382 h 12668"/>
                  <a:gd name="connsiteX45" fmla="*/ 476 w 5468"/>
                  <a:gd name="connsiteY45" fmla="*/ 4286 h 12668"/>
                  <a:gd name="connsiteX46" fmla="*/ 1238 w 5468"/>
                  <a:gd name="connsiteY46" fmla="*/ 4286 h 12668"/>
                  <a:gd name="connsiteX47" fmla="*/ 1238 w 5468"/>
                  <a:gd name="connsiteY47" fmla="*/ 3429 h 12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468" h="12668">
                    <a:moveTo>
                      <a:pt x="1238" y="3429"/>
                    </a:moveTo>
                    <a:cubicBezTo>
                      <a:pt x="1238" y="2953"/>
                      <a:pt x="1334" y="2476"/>
                      <a:pt x="1524" y="2096"/>
                    </a:cubicBezTo>
                    <a:cubicBezTo>
                      <a:pt x="1714" y="1714"/>
                      <a:pt x="2000" y="1333"/>
                      <a:pt x="2286" y="1048"/>
                    </a:cubicBezTo>
                    <a:cubicBezTo>
                      <a:pt x="2667" y="762"/>
                      <a:pt x="3048" y="476"/>
                      <a:pt x="3429" y="286"/>
                    </a:cubicBezTo>
                    <a:cubicBezTo>
                      <a:pt x="3905" y="95"/>
                      <a:pt x="4286" y="0"/>
                      <a:pt x="4763" y="0"/>
                    </a:cubicBezTo>
                    <a:lnTo>
                      <a:pt x="4953" y="0"/>
                    </a:lnTo>
                    <a:cubicBezTo>
                      <a:pt x="5048" y="0"/>
                      <a:pt x="5143" y="0"/>
                      <a:pt x="5143" y="0"/>
                    </a:cubicBezTo>
                    <a:cubicBezTo>
                      <a:pt x="5239" y="0"/>
                      <a:pt x="5239" y="95"/>
                      <a:pt x="5334" y="95"/>
                    </a:cubicBezTo>
                    <a:cubicBezTo>
                      <a:pt x="5429" y="191"/>
                      <a:pt x="5525" y="381"/>
                      <a:pt x="5429" y="476"/>
                    </a:cubicBezTo>
                    <a:lnTo>
                      <a:pt x="5429" y="1905"/>
                    </a:lnTo>
                    <a:cubicBezTo>
                      <a:pt x="5429" y="2096"/>
                      <a:pt x="5429" y="2191"/>
                      <a:pt x="5239" y="2381"/>
                    </a:cubicBezTo>
                    <a:cubicBezTo>
                      <a:pt x="5239" y="2476"/>
                      <a:pt x="5143" y="2476"/>
                      <a:pt x="5048" y="2476"/>
                    </a:cubicBezTo>
                    <a:cubicBezTo>
                      <a:pt x="4953" y="2476"/>
                      <a:pt x="4858" y="2476"/>
                      <a:pt x="4858" y="2476"/>
                    </a:cubicBezTo>
                    <a:lnTo>
                      <a:pt x="4667" y="2476"/>
                    </a:lnTo>
                    <a:cubicBezTo>
                      <a:pt x="4572" y="2476"/>
                      <a:pt x="4476" y="2476"/>
                      <a:pt x="4381" y="2572"/>
                    </a:cubicBezTo>
                    <a:cubicBezTo>
                      <a:pt x="4286" y="2572"/>
                      <a:pt x="4191" y="2667"/>
                      <a:pt x="4096" y="2762"/>
                    </a:cubicBezTo>
                    <a:cubicBezTo>
                      <a:pt x="4000" y="2858"/>
                      <a:pt x="4000" y="2858"/>
                      <a:pt x="3905" y="2953"/>
                    </a:cubicBezTo>
                    <a:cubicBezTo>
                      <a:pt x="3905" y="3048"/>
                      <a:pt x="3810" y="3143"/>
                      <a:pt x="3810" y="3238"/>
                    </a:cubicBezTo>
                    <a:lnTo>
                      <a:pt x="3810" y="4096"/>
                    </a:lnTo>
                    <a:lnTo>
                      <a:pt x="4953" y="4096"/>
                    </a:lnTo>
                    <a:cubicBezTo>
                      <a:pt x="5048" y="4096"/>
                      <a:pt x="5048" y="4096"/>
                      <a:pt x="5143" y="4096"/>
                    </a:cubicBezTo>
                    <a:cubicBezTo>
                      <a:pt x="5239" y="4096"/>
                      <a:pt x="5239" y="4191"/>
                      <a:pt x="5334" y="4191"/>
                    </a:cubicBezTo>
                    <a:cubicBezTo>
                      <a:pt x="5429" y="4286"/>
                      <a:pt x="5525" y="4477"/>
                      <a:pt x="5429" y="4667"/>
                    </a:cubicBezTo>
                    <a:lnTo>
                      <a:pt x="5429" y="6001"/>
                    </a:lnTo>
                    <a:cubicBezTo>
                      <a:pt x="5429" y="6191"/>
                      <a:pt x="5429" y="6382"/>
                      <a:pt x="5334" y="6477"/>
                    </a:cubicBezTo>
                    <a:cubicBezTo>
                      <a:pt x="5239" y="6572"/>
                      <a:pt x="5239" y="6572"/>
                      <a:pt x="5143" y="6572"/>
                    </a:cubicBezTo>
                    <a:cubicBezTo>
                      <a:pt x="5048" y="6572"/>
                      <a:pt x="5048" y="6572"/>
                      <a:pt x="4953" y="6572"/>
                    </a:cubicBezTo>
                    <a:lnTo>
                      <a:pt x="3810" y="6572"/>
                    </a:lnTo>
                    <a:lnTo>
                      <a:pt x="3810" y="12001"/>
                    </a:lnTo>
                    <a:cubicBezTo>
                      <a:pt x="3810" y="12097"/>
                      <a:pt x="3810" y="12192"/>
                      <a:pt x="3810" y="12287"/>
                    </a:cubicBezTo>
                    <a:cubicBezTo>
                      <a:pt x="3810" y="12383"/>
                      <a:pt x="3715" y="12383"/>
                      <a:pt x="3620" y="12478"/>
                    </a:cubicBezTo>
                    <a:cubicBezTo>
                      <a:pt x="3524" y="12573"/>
                      <a:pt x="3334" y="12668"/>
                      <a:pt x="3238" y="12668"/>
                    </a:cubicBezTo>
                    <a:lnTo>
                      <a:pt x="1619" y="12668"/>
                    </a:lnTo>
                    <a:cubicBezTo>
                      <a:pt x="1524" y="12668"/>
                      <a:pt x="1428" y="12668"/>
                      <a:pt x="1428" y="12668"/>
                    </a:cubicBezTo>
                    <a:cubicBezTo>
                      <a:pt x="1334" y="12668"/>
                      <a:pt x="1334" y="12573"/>
                      <a:pt x="1238" y="12573"/>
                    </a:cubicBezTo>
                    <a:cubicBezTo>
                      <a:pt x="1143" y="12478"/>
                      <a:pt x="1143" y="12478"/>
                      <a:pt x="1143" y="12383"/>
                    </a:cubicBezTo>
                    <a:cubicBezTo>
                      <a:pt x="1143" y="12287"/>
                      <a:pt x="1143" y="12192"/>
                      <a:pt x="1143" y="12192"/>
                    </a:cubicBezTo>
                    <a:lnTo>
                      <a:pt x="1143" y="6763"/>
                    </a:lnTo>
                    <a:lnTo>
                      <a:pt x="476" y="6763"/>
                    </a:lnTo>
                    <a:cubicBezTo>
                      <a:pt x="285" y="6763"/>
                      <a:pt x="190" y="6667"/>
                      <a:pt x="95" y="6572"/>
                    </a:cubicBezTo>
                    <a:cubicBezTo>
                      <a:pt x="0" y="6477"/>
                      <a:pt x="0" y="6477"/>
                      <a:pt x="0" y="6382"/>
                    </a:cubicBezTo>
                    <a:cubicBezTo>
                      <a:pt x="0" y="6287"/>
                      <a:pt x="0" y="6191"/>
                      <a:pt x="0" y="6096"/>
                    </a:cubicBezTo>
                    <a:lnTo>
                      <a:pt x="0" y="4763"/>
                    </a:lnTo>
                    <a:cubicBezTo>
                      <a:pt x="0" y="4667"/>
                      <a:pt x="0" y="4572"/>
                      <a:pt x="0" y="4572"/>
                    </a:cubicBezTo>
                    <a:cubicBezTo>
                      <a:pt x="0" y="4477"/>
                      <a:pt x="95" y="4382"/>
                      <a:pt x="95" y="4382"/>
                    </a:cubicBezTo>
                    <a:cubicBezTo>
                      <a:pt x="190" y="4286"/>
                      <a:pt x="381" y="4191"/>
                      <a:pt x="476" y="4286"/>
                    </a:cubicBezTo>
                    <a:lnTo>
                      <a:pt x="1238" y="4286"/>
                    </a:lnTo>
                    <a:lnTo>
                      <a:pt x="1238" y="3429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任意多边形: 形状 604"/>
              <p:cNvSpPr/>
              <p:nvPr/>
            </p:nvSpPr>
            <p:spPr>
              <a:xfrm>
                <a:off x="11455717" y="3997546"/>
                <a:ext cx="9810" cy="9810"/>
              </a:xfrm>
              <a:custGeom>
                <a:avLst/>
                <a:gdLst>
                  <a:gd name="connsiteX0" fmla="*/ 0 w 9810"/>
                  <a:gd name="connsiteY0" fmla="*/ 4953 h 9810"/>
                  <a:gd name="connsiteX1" fmla="*/ 190 w 9810"/>
                  <a:gd name="connsiteY1" fmla="*/ 3620 h 9810"/>
                  <a:gd name="connsiteX2" fmla="*/ 1428 w 9810"/>
                  <a:gd name="connsiteY2" fmla="*/ 1429 h 9810"/>
                  <a:gd name="connsiteX3" fmla="*/ 2381 w 9810"/>
                  <a:gd name="connsiteY3" fmla="*/ 667 h 9810"/>
                  <a:gd name="connsiteX4" fmla="*/ 4858 w 9810"/>
                  <a:gd name="connsiteY4" fmla="*/ 0 h 9810"/>
                  <a:gd name="connsiteX5" fmla="*/ 6762 w 9810"/>
                  <a:gd name="connsiteY5" fmla="*/ 381 h 9810"/>
                  <a:gd name="connsiteX6" fmla="*/ 8382 w 9810"/>
                  <a:gd name="connsiteY6" fmla="*/ 1429 h 9810"/>
                  <a:gd name="connsiteX7" fmla="*/ 9430 w 9810"/>
                  <a:gd name="connsiteY7" fmla="*/ 2953 h 9810"/>
                  <a:gd name="connsiteX8" fmla="*/ 9810 w 9810"/>
                  <a:gd name="connsiteY8" fmla="*/ 4858 h 9810"/>
                  <a:gd name="connsiteX9" fmla="*/ 9620 w 9810"/>
                  <a:gd name="connsiteY9" fmla="*/ 6191 h 9810"/>
                  <a:gd name="connsiteX10" fmla="*/ 9144 w 9810"/>
                  <a:gd name="connsiteY10" fmla="*/ 7334 h 9810"/>
                  <a:gd name="connsiteX11" fmla="*/ 7334 w 9810"/>
                  <a:gd name="connsiteY11" fmla="*/ 9144 h 9810"/>
                  <a:gd name="connsiteX12" fmla="*/ 4858 w 9810"/>
                  <a:gd name="connsiteY12" fmla="*/ 9811 h 9810"/>
                  <a:gd name="connsiteX13" fmla="*/ 3524 w 9810"/>
                  <a:gd name="connsiteY13" fmla="*/ 9620 h 9810"/>
                  <a:gd name="connsiteX14" fmla="*/ 2381 w 9810"/>
                  <a:gd name="connsiteY14" fmla="*/ 9144 h 9810"/>
                  <a:gd name="connsiteX15" fmla="*/ 667 w 9810"/>
                  <a:gd name="connsiteY15" fmla="*/ 7429 h 9810"/>
                  <a:gd name="connsiteX16" fmla="*/ 190 w 9810"/>
                  <a:gd name="connsiteY16" fmla="*/ 6287 h 9810"/>
                  <a:gd name="connsiteX17" fmla="*/ 0 w 9810"/>
                  <a:gd name="connsiteY17" fmla="*/ 4953 h 9810"/>
                  <a:gd name="connsiteX18" fmla="*/ 2667 w 9810"/>
                  <a:gd name="connsiteY18" fmla="*/ 4953 h 9810"/>
                  <a:gd name="connsiteX19" fmla="*/ 2857 w 9810"/>
                  <a:gd name="connsiteY19" fmla="*/ 5905 h 9810"/>
                  <a:gd name="connsiteX20" fmla="*/ 3334 w 9810"/>
                  <a:gd name="connsiteY20" fmla="*/ 6667 h 9810"/>
                  <a:gd name="connsiteX21" fmla="*/ 4000 w 9810"/>
                  <a:gd name="connsiteY21" fmla="*/ 7144 h 9810"/>
                  <a:gd name="connsiteX22" fmla="*/ 4858 w 9810"/>
                  <a:gd name="connsiteY22" fmla="*/ 7334 h 9810"/>
                  <a:gd name="connsiteX23" fmla="*/ 5715 w 9810"/>
                  <a:gd name="connsiteY23" fmla="*/ 7144 h 9810"/>
                  <a:gd name="connsiteX24" fmla="*/ 6382 w 9810"/>
                  <a:gd name="connsiteY24" fmla="*/ 6667 h 9810"/>
                  <a:gd name="connsiteX25" fmla="*/ 6762 w 9810"/>
                  <a:gd name="connsiteY25" fmla="*/ 5905 h 9810"/>
                  <a:gd name="connsiteX26" fmla="*/ 6762 w 9810"/>
                  <a:gd name="connsiteY26" fmla="*/ 4096 h 9810"/>
                  <a:gd name="connsiteX27" fmla="*/ 6382 w 9810"/>
                  <a:gd name="connsiteY27" fmla="*/ 3334 h 9810"/>
                  <a:gd name="connsiteX28" fmla="*/ 5715 w 9810"/>
                  <a:gd name="connsiteY28" fmla="*/ 2762 h 9810"/>
                  <a:gd name="connsiteX29" fmla="*/ 4858 w 9810"/>
                  <a:gd name="connsiteY29" fmla="*/ 2572 h 9810"/>
                  <a:gd name="connsiteX30" fmla="*/ 4000 w 9810"/>
                  <a:gd name="connsiteY30" fmla="*/ 2762 h 9810"/>
                  <a:gd name="connsiteX31" fmla="*/ 3334 w 9810"/>
                  <a:gd name="connsiteY31" fmla="*/ 3334 h 9810"/>
                  <a:gd name="connsiteX32" fmla="*/ 2857 w 9810"/>
                  <a:gd name="connsiteY32" fmla="*/ 4096 h 9810"/>
                  <a:gd name="connsiteX33" fmla="*/ 2667 w 9810"/>
                  <a:gd name="connsiteY33" fmla="*/ 4953 h 9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810" h="9810">
                    <a:moveTo>
                      <a:pt x="0" y="4953"/>
                    </a:moveTo>
                    <a:cubicBezTo>
                      <a:pt x="0" y="4477"/>
                      <a:pt x="95" y="4096"/>
                      <a:pt x="190" y="3620"/>
                    </a:cubicBezTo>
                    <a:cubicBezTo>
                      <a:pt x="381" y="2762"/>
                      <a:pt x="857" y="2000"/>
                      <a:pt x="1428" y="1429"/>
                    </a:cubicBezTo>
                    <a:cubicBezTo>
                      <a:pt x="1714" y="1143"/>
                      <a:pt x="2095" y="857"/>
                      <a:pt x="2381" y="667"/>
                    </a:cubicBezTo>
                    <a:cubicBezTo>
                      <a:pt x="3143" y="191"/>
                      <a:pt x="4000" y="0"/>
                      <a:pt x="4858" y="0"/>
                    </a:cubicBezTo>
                    <a:cubicBezTo>
                      <a:pt x="5525" y="0"/>
                      <a:pt x="6096" y="95"/>
                      <a:pt x="6762" y="381"/>
                    </a:cubicBezTo>
                    <a:cubicBezTo>
                      <a:pt x="7334" y="667"/>
                      <a:pt x="7906" y="952"/>
                      <a:pt x="8382" y="1429"/>
                    </a:cubicBezTo>
                    <a:cubicBezTo>
                      <a:pt x="8858" y="1905"/>
                      <a:pt x="9144" y="2381"/>
                      <a:pt x="9430" y="2953"/>
                    </a:cubicBezTo>
                    <a:cubicBezTo>
                      <a:pt x="9715" y="3524"/>
                      <a:pt x="9810" y="4191"/>
                      <a:pt x="9810" y="4858"/>
                    </a:cubicBezTo>
                    <a:cubicBezTo>
                      <a:pt x="9810" y="5334"/>
                      <a:pt x="9715" y="5715"/>
                      <a:pt x="9620" y="6191"/>
                    </a:cubicBezTo>
                    <a:cubicBezTo>
                      <a:pt x="9525" y="6572"/>
                      <a:pt x="9334" y="7048"/>
                      <a:pt x="9144" y="7334"/>
                    </a:cubicBezTo>
                    <a:cubicBezTo>
                      <a:pt x="8667" y="8096"/>
                      <a:pt x="8096" y="8668"/>
                      <a:pt x="7334" y="9144"/>
                    </a:cubicBezTo>
                    <a:cubicBezTo>
                      <a:pt x="6572" y="9525"/>
                      <a:pt x="5715" y="9811"/>
                      <a:pt x="4858" y="9811"/>
                    </a:cubicBezTo>
                    <a:cubicBezTo>
                      <a:pt x="4381" y="9811"/>
                      <a:pt x="4000" y="9716"/>
                      <a:pt x="3524" y="9620"/>
                    </a:cubicBezTo>
                    <a:cubicBezTo>
                      <a:pt x="3143" y="9525"/>
                      <a:pt x="2762" y="9334"/>
                      <a:pt x="2381" y="9144"/>
                    </a:cubicBezTo>
                    <a:cubicBezTo>
                      <a:pt x="1619" y="8763"/>
                      <a:pt x="1048" y="8096"/>
                      <a:pt x="667" y="7429"/>
                    </a:cubicBezTo>
                    <a:cubicBezTo>
                      <a:pt x="476" y="7048"/>
                      <a:pt x="285" y="6667"/>
                      <a:pt x="190" y="6287"/>
                    </a:cubicBezTo>
                    <a:cubicBezTo>
                      <a:pt x="0" y="5810"/>
                      <a:pt x="0" y="5429"/>
                      <a:pt x="0" y="4953"/>
                    </a:cubicBezTo>
                    <a:moveTo>
                      <a:pt x="2667" y="4953"/>
                    </a:moveTo>
                    <a:cubicBezTo>
                      <a:pt x="2667" y="5239"/>
                      <a:pt x="2762" y="5620"/>
                      <a:pt x="2857" y="5905"/>
                    </a:cubicBezTo>
                    <a:cubicBezTo>
                      <a:pt x="2953" y="6191"/>
                      <a:pt x="3143" y="6477"/>
                      <a:pt x="3334" y="6667"/>
                    </a:cubicBezTo>
                    <a:cubicBezTo>
                      <a:pt x="3524" y="6858"/>
                      <a:pt x="3715" y="7048"/>
                      <a:pt x="4000" y="7144"/>
                    </a:cubicBezTo>
                    <a:cubicBezTo>
                      <a:pt x="4286" y="7239"/>
                      <a:pt x="4572" y="7334"/>
                      <a:pt x="4858" y="7334"/>
                    </a:cubicBezTo>
                    <a:cubicBezTo>
                      <a:pt x="5143" y="7334"/>
                      <a:pt x="5429" y="7239"/>
                      <a:pt x="5715" y="7144"/>
                    </a:cubicBezTo>
                    <a:cubicBezTo>
                      <a:pt x="6001" y="7048"/>
                      <a:pt x="6191" y="6858"/>
                      <a:pt x="6382" y="6667"/>
                    </a:cubicBezTo>
                    <a:cubicBezTo>
                      <a:pt x="6572" y="6477"/>
                      <a:pt x="6668" y="6191"/>
                      <a:pt x="6762" y="5905"/>
                    </a:cubicBezTo>
                    <a:cubicBezTo>
                      <a:pt x="6953" y="5334"/>
                      <a:pt x="6953" y="4667"/>
                      <a:pt x="6762" y="4096"/>
                    </a:cubicBezTo>
                    <a:cubicBezTo>
                      <a:pt x="6668" y="3810"/>
                      <a:pt x="6572" y="3524"/>
                      <a:pt x="6382" y="3334"/>
                    </a:cubicBezTo>
                    <a:cubicBezTo>
                      <a:pt x="6191" y="3143"/>
                      <a:pt x="6001" y="2953"/>
                      <a:pt x="5715" y="2762"/>
                    </a:cubicBezTo>
                    <a:cubicBezTo>
                      <a:pt x="5429" y="2667"/>
                      <a:pt x="5143" y="2572"/>
                      <a:pt x="4858" y="2572"/>
                    </a:cubicBezTo>
                    <a:cubicBezTo>
                      <a:pt x="4572" y="2572"/>
                      <a:pt x="4286" y="2667"/>
                      <a:pt x="4000" y="2762"/>
                    </a:cubicBezTo>
                    <a:cubicBezTo>
                      <a:pt x="3715" y="2858"/>
                      <a:pt x="3524" y="3048"/>
                      <a:pt x="3334" y="3334"/>
                    </a:cubicBezTo>
                    <a:cubicBezTo>
                      <a:pt x="3143" y="3524"/>
                      <a:pt x="2953" y="3810"/>
                      <a:pt x="2857" y="4096"/>
                    </a:cubicBezTo>
                    <a:cubicBezTo>
                      <a:pt x="2762" y="4286"/>
                      <a:pt x="2667" y="4667"/>
                      <a:pt x="2667" y="4953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任意多边形: 形状 605"/>
              <p:cNvSpPr/>
              <p:nvPr/>
            </p:nvSpPr>
            <p:spPr>
              <a:xfrm>
                <a:off x="11467623" y="3997737"/>
                <a:ext cx="7459" cy="9620"/>
              </a:xfrm>
              <a:custGeom>
                <a:avLst/>
                <a:gdLst>
                  <a:gd name="connsiteX0" fmla="*/ 0 w 7459"/>
                  <a:gd name="connsiteY0" fmla="*/ 571 h 9620"/>
                  <a:gd name="connsiteX1" fmla="*/ 95 w 7459"/>
                  <a:gd name="connsiteY1" fmla="*/ 286 h 9620"/>
                  <a:gd name="connsiteX2" fmla="*/ 190 w 7459"/>
                  <a:gd name="connsiteY2" fmla="*/ 95 h 9620"/>
                  <a:gd name="connsiteX3" fmla="*/ 571 w 7459"/>
                  <a:gd name="connsiteY3" fmla="*/ 0 h 9620"/>
                  <a:gd name="connsiteX4" fmla="*/ 1714 w 7459"/>
                  <a:gd name="connsiteY4" fmla="*/ 0 h 9620"/>
                  <a:gd name="connsiteX5" fmla="*/ 1905 w 7459"/>
                  <a:gd name="connsiteY5" fmla="*/ 95 h 9620"/>
                  <a:gd name="connsiteX6" fmla="*/ 2000 w 7459"/>
                  <a:gd name="connsiteY6" fmla="*/ 190 h 9620"/>
                  <a:gd name="connsiteX7" fmla="*/ 2095 w 7459"/>
                  <a:gd name="connsiteY7" fmla="*/ 381 h 9620"/>
                  <a:gd name="connsiteX8" fmla="*/ 2191 w 7459"/>
                  <a:gd name="connsiteY8" fmla="*/ 571 h 9620"/>
                  <a:gd name="connsiteX9" fmla="*/ 2286 w 7459"/>
                  <a:gd name="connsiteY9" fmla="*/ 762 h 9620"/>
                  <a:gd name="connsiteX10" fmla="*/ 2381 w 7459"/>
                  <a:gd name="connsiteY10" fmla="*/ 1048 h 9620"/>
                  <a:gd name="connsiteX11" fmla="*/ 2477 w 7459"/>
                  <a:gd name="connsiteY11" fmla="*/ 1333 h 9620"/>
                  <a:gd name="connsiteX12" fmla="*/ 2571 w 7459"/>
                  <a:gd name="connsiteY12" fmla="*/ 1524 h 9620"/>
                  <a:gd name="connsiteX13" fmla="*/ 3048 w 7459"/>
                  <a:gd name="connsiteY13" fmla="*/ 1048 h 9620"/>
                  <a:gd name="connsiteX14" fmla="*/ 3524 w 7459"/>
                  <a:gd name="connsiteY14" fmla="*/ 571 h 9620"/>
                  <a:gd name="connsiteX15" fmla="*/ 4000 w 7459"/>
                  <a:gd name="connsiteY15" fmla="*/ 190 h 9620"/>
                  <a:gd name="connsiteX16" fmla="*/ 4667 w 7459"/>
                  <a:gd name="connsiteY16" fmla="*/ 0 h 9620"/>
                  <a:gd name="connsiteX17" fmla="*/ 5429 w 7459"/>
                  <a:gd name="connsiteY17" fmla="*/ 95 h 9620"/>
                  <a:gd name="connsiteX18" fmla="*/ 6001 w 7459"/>
                  <a:gd name="connsiteY18" fmla="*/ 286 h 9620"/>
                  <a:gd name="connsiteX19" fmla="*/ 6572 w 7459"/>
                  <a:gd name="connsiteY19" fmla="*/ 571 h 9620"/>
                  <a:gd name="connsiteX20" fmla="*/ 7144 w 7459"/>
                  <a:gd name="connsiteY20" fmla="*/ 952 h 9620"/>
                  <a:gd name="connsiteX21" fmla="*/ 7334 w 7459"/>
                  <a:gd name="connsiteY21" fmla="*/ 1810 h 9620"/>
                  <a:gd name="connsiteX22" fmla="*/ 6668 w 7459"/>
                  <a:gd name="connsiteY22" fmla="*/ 2953 h 9620"/>
                  <a:gd name="connsiteX23" fmla="*/ 6286 w 7459"/>
                  <a:gd name="connsiteY23" fmla="*/ 3238 h 9620"/>
                  <a:gd name="connsiteX24" fmla="*/ 5810 w 7459"/>
                  <a:gd name="connsiteY24" fmla="*/ 3143 h 9620"/>
                  <a:gd name="connsiteX25" fmla="*/ 5143 w 7459"/>
                  <a:gd name="connsiteY25" fmla="*/ 2667 h 9620"/>
                  <a:gd name="connsiteX26" fmla="*/ 4381 w 7459"/>
                  <a:gd name="connsiteY26" fmla="*/ 2476 h 9620"/>
                  <a:gd name="connsiteX27" fmla="*/ 3905 w 7459"/>
                  <a:gd name="connsiteY27" fmla="*/ 2572 h 9620"/>
                  <a:gd name="connsiteX28" fmla="*/ 3524 w 7459"/>
                  <a:gd name="connsiteY28" fmla="*/ 2762 h 9620"/>
                  <a:gd name="connsiteX29" fmla="*/ 3143 w 7459"/>
                  <a:gd name="connsiteY29" fmla="*/ 3143 h 9620"/>
                  <a:gd name="connsiteX30" fmla="*/ 2857 w 7459"/>
                  <a:gd name="connsiteY30" fmla="*/ 3619 h 9620"/>
                  <a:gd name="connsiteX31" fmla="*/ 2857 w 7459"/>
                  <a:gd name="connsiteY31" fmla="*/ 9049 h 9620"/>
                  <a:gd name="connsiteX32" fmla="*/ 2857 w 7459"/>
                  <a:gd name="connsiteY32" fmla="*/ 9334 h 9620"/>
                  <a:gd name="connsiteX33" fmla="*/ 2762 w 7459"/>
                  <a:gd name="connsiteY33" fmla="*/ 9525 h 9620"/>
                  <a:gd name="connsiteX34" fmla="*/ 2571 w 7459"/>
                  <a:gd name="connsiteY34" fmla="*/ 9620 h 9620"/>
                  <a:gd name="connsiteX35" fmla="*/ 2286 w 7459"/>
                  <a:gd name="connsiteY35" fmla="*/ 9620 h 9620"/>
                  <a:gd name="connsiteX36" fmla="*/ 571 w 7459"/>
                  <a:gd name="connsiteY36" fmla="*/ 9620 h 9620"/>
                  <a:gd name="connsiteX37" fmla="*/ 381 w 7459"/>
                  <a:gd name="connsiteY37" fmla="*/ 9620 h 9620"/>
                  <a:gd name="connsiteX38" fmla="*/ 190 w 7459"/>
                  <a:gd name="connsiteY38" fmla="*/ 9525 h 9620"/>
                  <a:gd name="connsiteX39" fmla="*/ 95 w 7459"/>
                  <a:gd name="connsiteY39" fmla="*/ 9334 h 9620"/>
                  <a:gd name="connsiteX40" fmla="*/ 95 w 7459"/>
                  <a:gd name="connsiteY40" fmla="*/ 9144 h 9620"/>
                  <a:gd name="connsiteX41" fmla="*/ 95 w 7459"/>
                  <a:gd name="connsiteY41" fmla="*/ 571 h 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459" h="9620">
                    <a:moveTo>
                      <a:pt x="0" y="571"/>
                    </a:moveTo>
                    <a:cubicBezTo>
                      <a:pt x="0" y="476"/>
                      <a:pt x="0" y="381"/>
                      <a:pt x="95" y="286"/>
                    </a:cubicBezTo>
                    <a:cubicBezTo>
                      <a:pt x="95" y="190"/>
                      <a:pt x="190" y="190"/>
                      <a:pt x="190" y="95"/>
                    </a:cubicBezTo>
                    <a:cubicBezTo>
                      <a:pt x="285" y="0"/>
                      <a:pt x="476" y="0"/>
                      <a:pt x="571" y="0"/>
                    </a:cubicBezTo>
                    <a:lnTo>
                      <a:pt x="1714" y="0"/>
                    </a:lnTo>
                    <a:cubicBezTo>
                      <a:pt x="1810" y="0"/>
                      <a:pt x="1905" y="0"/>
                      <a:pt x="1905" y="95"/>
                    </a:cubicBezTo>
                    <a:cubicBezTo>
                      <a:pt x="2000" y="95"/>
                      <a:pt x="2000" y="190"/>
                      <a:pt x="2000" y="190"/>
                    </a:cubicBezTo>
                    <a:cubicBezTo>
                      <a:pt x="2000" y="286"/>
                      <a:pt x="2095" y="286"/>
                      <a:pt x="2095" y="381"/>
                    </a:cubicBezTo>
                    <a:cubicBezTo>
                      <a:pt x="2095" y="476"/>
                      <a:pt x="2191" y="476"/>
                      <a:pt x="2191" y="571"/>
                    </a:cubicBezTo>
                    <a:cubicBezTo>
                      <a:pt x="2191" y="571"/>
                      <a:pt x="2191" y="667"/>
                      <a:pt x="2286" y="762"/>
                    </a:cubicBezTo>
                    <a:cubicBezTo>
                      <a:pt x="2286" y="857"/>
                      <a:pt x="2381" y="952"/>
                      <a:pt x="2381" y="1048"/>
                    </a:cubicBezTo>
                    <a:cubicBezTo>
                      <a:pt x="2381" y="1143"/>
                      <a:pt x="2477" y="1238"/>
                      <a:pt x="2477" y="1333"/>
                    </a:cubicBezTo>
                    <a:cubicBezTo>
                      <a:pt x="2477" y="1429"/>
                      <a:pt x="2571" y="1429"/>
                      <a:pt x="2571" y="1524"/>
                    </a:cubicBezTo>
                    <a:cubicBezTo>
                      <a:pt x="2762" y="1333"/>
                      <a:pt x="2857" y="1143"/>
                      <a:pt x="3048" y="1048"/>
                    </a:cubicBezTo>
                    <a:cubicBezTo>
                      <a:pt x="3143" y="857"/>
                      <a:pt x="3334" y="667"/>
                      <a:pt x="3524" y="571"/>
                    </a:cubicBezTo>
                    <a:cubicBezTo>
                      <a:pt x="3715" y="381"/>
                      <a:pt x="3810" y="286"/>
                      <a:pt x="4000" y="190"/>
                    </a:cubicBezTo>
                    <a:cubicBezTo>
                      <a:pt x="4191" y="95"/>
                      <a:pt x="4476" y="0"/>
                      <a:pt x="4667" y="0"/>
                    </a:cubicBezTo>
                    <a:cubicBezTo>
                      <a:pt x="4953" y="0"/>
                      <a:pt x="5143" y="0"/>
                      <a:pt x="5429" y="95"/>
                    </a:cubicBezTo>
                    <a:cubicBezTo>
                      <a:pt x="5619" y="95"/>
                      <a:pt x="5810" y="190"/>
                      <a:pt x="6001" y="286"/>
                    </a:cubicBezTo>
                    <a:cubicBezTo>
                      <a:pt x="6191" y="381"/>
                      <a:pt x="6382" y="476"/>
                      <a:pt x="6572" y="571"/>
                    </a:cubicBezTo>
                    <a:cubicBezTo>
                      <a:pt x="6762" y="667"/>
                      <a:pt x="6953" y="857"/>
                      <a:pt x="7144" y="952"/>
                    </a:cubicBezTo>
                    <a:cubicBezTo>
                      <a:pt x="7525" y="1143"/>
                      <a:pt x="7525" y="1429"/>
                      <a:pt x="7334" y="1810"/>
                    </a:cubicBezTo>
                    <a:lnTo>
                      <a:pt x="6668" y="2953"/>
                    </a:lnTo>
                    <a:cubicBezTo>
                      <a:pt x="6572" y="3048"/>
                      <a:pt x="6477" y="3238"/>
                      <a:pt x="6286" y="3238"/>
                    </a:cubicBezTo>
                    <a:cubicBezTo>
                      <a:pt x="6096" y="3238"/>
                      <a:pt x="6001" y="3238"/>
                      <a:pt x="5810" y="3143"/>
                    </a:cubicBezTo>
                    <a:cubicBezTo>
                      <a:pt x="5619" y="2953"/>
                      <a:pt x="5429" y="2762"/>
                      <a:pt x="5143" y="2667"/>
                    </a:cubicBezTo>
                    <a:cubicBezTo>
                      <a:pt x="4858" y="2572"/>
                      <a:pt x="4667" y="2476"/>
                      <a:pt x="4381" y="2476"/>
                    </a:cubicBezTo>
                    <a:cubicBezTo>
                      <a:pt x="4191" y="2476"/>
                      <a:pt x="4000" y="2476"/>
                      <a:pt x="3905" y="2572"/>
                    </a:cubicBezTo>
                    <a:cubicBezTo>
                      <a:pt x="3715" y="2667"/>
                      <a:pt x="3620" y="2667"/>
                      <a:pt x="3524" y="2762"/>
                    </a:cubicBezTo>
                    <a:cubicBezTo>
                      <a:pt x="3429" y="2857"/>
                      <a:pt x="3334" y="2953"/>
                      <a:pt x="3143" y="3143"/>
                    </a:cubicBezTo>
                    <a:cubicBezTo>
                      <a:pt x="3048" y="3238"/>
                      <a:pt x="2953" y="3429"/>
                      <a:pt x="2857" y="3619"/>
                    </a:cubicBezTo>
                    <a:lnTo>
                      <a:pt x="2857" y="9049"/>
                    </a:lnTo>
                    <a:cubicBezTo>
                      <a:pt x="2857" y="9144"/>
                      <a:pt x="2857" y="9239"/>
                      <a:pt x="2857" y="9334"/>
                    </a:cubicBezTo>
                    <a:cubicBezTo>
                      <a:pt x="2857" y="9430"/>
                      <a:pt x="2762" y="9525"/>
                      <a:pt x="2762" y="9525"/>
                    </a:cubicBezTo>
                    <a:cubicBezTo>
                      <a:pt x="2667" y="9620"/>
                      <a:pt x="2667" y="9620"/>
                      <a:pt x="2571" y="9620"/>
                    </a:cubicBezTo>
                    <a:cubicBezTo>
                      <a:pt x="2477" y="9620"/>
                      <a:pt x="2381" y="9620"/>
                      <a:pt x="2286" y="9620"/>
                    </a:cubicBezTo>
                    <a:lnTo>
                      <a:pt x="571" y="9620"/>
                    </a:lnTo>
                    <a:cubicBezTo>
                      <a:pt x="476" y="9620"/>
                      <a:pt x="381" y="9620"/>
                      <a:pt x="381" y="9620"/>
                    </a:cubicBezTo>
                    <a:cubicBezTo>
                      <a:pt x="285" y="9620"/>
                      <a:pt x="190" y="9525"/>
                      <a:pt x="190" y="9525"/>
                    </a:cubicBezTo>
                    <a:cubicBezTo>
                      <a:pt x="95" y="9430"/>
                      <a:pt x="95" y="9430"/>
                      <a:pt x="95" y="9334"/>
                    </a:cubicBezTo>
                    <a:cubicBezTo>
                      <a:pt x="95" y="9239"/>
                      <a:pt x="95" y="9144"/>
                      <a:pt x="95" y="9144"/>
                    </a:cubicBezTo>
                    <a:lnTo>
                      <a:pt x="95" y="571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任意多边形: 形状 606"/>
              <p:cNvSpPr/>
              <p:nvPr/>
            </p:nvSpPr>
            <p:spPr>
              <a:xfrm>
                <a:off x="11398376" y="3996022"/>
                <a:ext cx="14287" cy="9906"/>
              </a:xfrm>
              <a:custGeom>
                <a:avLst/>
                <a:gdLst>
                  <a:gd name="connsiteX0" fmla="*/ 571 w 14287"/>
                  <a:gd name="connsiteY0" fmla="*/ 381 h 9906"/>
                  <a:gd name="connsiteX1" fmla="*/ 762 w 14287"/>
                  <a:gd name="connsiteY1" fmla="*/ 286 h 9906"/>
                  <a:gd name="connsiteX2" fmla="*/ 953 w 14287"/>
                  <a:gd name="connsiteY2" fmla="*/ 286 h 9906"/>
                  <a:gd name="connsiteX3" fmla="*/ 2096 w 14287"/>
                  <a:gd name="connsiteY3" fmla="*/ 286 h 9906"/>
                  <a:gd name="connsiteX4" fmla="*/ 2286 w 14287"/>
                  <a:gd name="connsiteY4" fmla="*/ 381 h 9906"/>
                  <a:gd name="connsiteX5" fmla="*/ 2477 w 14287"/>
                  <a:gd name="connsiteY5" fmla="*/ 476 h 9906"/>
                  <a:gd name="connsiteX6" fmla="*/ 2572 w 14287"/>
                  <a:gd name="connsiteY6" fmla="*/ 667 h 9906"/>
                  <a:gd name="connsiteX7" fmla="*/ 2667 w 14287"/>
                  <a:gd name="connsiteY7" fmla="*/ 857 h 9906"/>
                  <a:gd name="connsiteX8" fmla="*/ 2857 w 14287"/>
                  <a:gd name="connsiteY8" fmla="*/ 1810 h 9906"/>
                  <a:gd name="connsiteX9" fmla="*/ 3143 w 14287"/>
                  <a:gd name="connsiteY9" fmla="*/ 1238 h 9906"/>
                  <a:gd name="connsiteX10" fmla="*/ 3524 w 14287"/>
                  <a:gd name="connsiteY10" fmla="*/ 667 h 9906"/>
                  <a:gd name="connsiteX11" fmla="*/ 4191 w 14287"/>
                  <a:gd name="connsiteY11" fmla="*/ 191 h 9906"/>
                  <a:gd name="connsiteX12" fmla="*/ 5143 w 14287"/>
                  <a:gd name="connsiteY12" fmla="*/ 0 h 9906"/>
                  <a:gd name="connsiteX13" fmla="*/ 6858 w 14287"/>
                  <a:gd name="connsiteY13" fmla="*/ 381 h 9906"/>
                  <a:gd name="connsiteX14" fmla="*/ 8001 w 14287"/>
                  <a:gd name="connsiteY14" fmla="*/ 1524 h 9906"/>
                  <a:gd name="connsiteX15" fmla="*/ 8382 w 14287"/>
                  <a:gd name="connsiteY15" fmla="*/ 1048 h 9906"/>
                  <a:gd name="connsiteX16" fmla="*/ 8954 w 14287"/>
                  <a:gd name="connsiteY16" fmla="*/ 571 h 9906"/>
                  <a:gd name="connsiteX17" fmla="*/ 9716 w 14287"/>
                  <a:gd name="connsiteY17" fmla="*/ 191 h 9906"/>
                  <a:gd name="connsiteX18" fmla="*/ 10668 w 14287"/>
                  <a:gd name="connsiteY18" fmla="*/ 0 h 9906"/>
                  <a:gd name="connsiteX19" fmla="*/ 12192 w 14287"/>
                  <a:gd name="connsiteY19" fmla="*/ 286 h 9906"/>
                  <a:gd name="connsiteX20" fmla="*/ 13335 w 14287"/>
                  <a:gd name="connsiteY20" fmla="*/ 1238 h 9906"/>
                  <a:gd name="connsiteX21" fmla="*/ 14002 w 14287"/>
                  <a:gd name="connsiteY21" fmla="*/ 2572 h 9906"/>
                  <a:gd name="connsiteX22" fmla="*/ 14288 w 14287"/>
                  <a:gd name="connsiteY22" fmla="*/ 4191 h 9906"/>
                  <a:gd name="connsiteX23" fmla="*/ 14288 w 14287"/>
                  <a:gd name="connsiteY23" fmla="*/ 9144 h 9906"/>
                  <a:gd name="connsiteX24" fmla="*/ 14192 w 14287"/>
                  <a:gd name="connsiteY24" fmla="*/ 9620 h 9906"/>
                  <a:gd name="connsiteX25" fmla="*/ 14002 w 14287"/>
                  <a:gd name="connsiteY25" fmla="*/ 9716 h 9906"/>
                  <a:gd name="connsiteX26" fmla="*/ 13811 w 14287"/>
                  <a:gd name="connsiteY26" fmla="*/ 9716 h 9906"/>
                  <a:gd name="connsiteX27" fmla="*/ 12097 w 14287"/>
                  <a:gd name="connsiteY27" fmla="*/ 9716 h 9906"/>
                  <a:gd name="connsiteX28" fmla="*/ 11621 w 14287"/>
                  <a:gd name="connsiteY28" fmla="*/ 9620 h 9906"/>
                  <a:gd name="connsiteX29" fmla="*/ 11525 w 14287"/>
                  <a:gd name="connsiteY29" fmla="*/ 9430 h 9906"/>
                  <a:gd name="connsiteX30" fmla="*/ 11525 w 14287"/>
                  <a:gd name="connsiteY30" fmla="*/ 9239 h 9906"/>
                  <a:gd name="connsiteX31" fmla="*/ 11525 w 14287"/>
                  <a:gd name="connsiteY31" fmla="*/ 4286 h 9906"/>
                  <a:gd name="connsiteX32" fmla="*/ 11430 w 14287"/>
                  <a:gd name="connsiteY32" fmla="*/ 3715 h 9906"/>
                  <a:gd name="connsiteX33" fmla="*/ 11144 w 14287"/>
                  <a:gd name="connsiteY33" fmla="*/ 3238 h 9906"/>
                  <a:gd name="connsiteX34" fmla="*/ 10668 w 14287"/>
                  <a:gd name="connsiteY34" fmla="*/ 2953 h 9906"/>
                  <a:gd name="connsiteX35" fmla="*/ 10096 w 14287"/>
                  <a:gd name="connsiteY35" fmla="*/ 2858 h 9906"/>
                  <a:gd name="connsiteX36" fmla="*/ 9525 w 14287"/>
                  <a:gd name="connsiteY36" fmla="*/ 2953 h 9906"/>
                  <a:gd name="connsiteX37" fmla="*/ 9049 w 14287"/>
                  <a:gd name="connsiteY37" fmla="*/ 3238 h 9906"/>
                  <a:gd name="connsiteX38" fmla="*/ 8763 w 14287"/>
                  <a:gd name="connsiteY38" fmla="*/ 3715 h 9906"/>
                  <a:gd name="connsiteX39" fmla="*/ 8668 w 14287"/>
                  <a:gd name="connsiteY39" fmla="*/ 4382 h 9906"/>
                  <a:gd name="connsiteX40" fmla="*/ 8668 w 14287"/>
                  <a:gd name="connsiteY40" fmla="*/ 9334 h 9906"/>
                  <a:gd name="connsiteX41" fmla="*/ 8573 w 14287"/>
                  <a:gd name="connsiteY41" fmla="*/ 9811 h 9906"/>
                  <a:gd name="connsiteX42" fmla="*/ 8382 w 14287"/>
                  <a:gd name="connsiteY42" fmla="*/ 9906 h 9906"/>
                  <a:gd name="connsiteX43" fmla="*/ 8191 w 14287"/>
                  <a:gd name="connsiteY43" fmla="*/ 9906 h 9906"/>
                  <a:gd name="connsiteX44" fmla="*/ 6477 w 14287"/>
                  <a:gd name="connsiteY44" fmla="*/ 9906 h 9906"/>
                  <a:gd name="connsiteX45" fmla="*/ 6001 w 14287"/>
                  <a:gd name="connsiteY45" fmla="*/ 9811 h 9906"/>
                  <a:gd name="connsiteX46" fmla="*/ 5905 w 14287"/>
                  <a:gd name="connsiteY46" fmla="*/ 9620 h 9906"/>
                  <a:gd name="connsiteX47" fmla="*/ 5905 w 14287"/>
                  <a:gd name="connsiteY47" fmla="*/ 9430 h 9906"/>
                  <a:gd name="connsiteX48" fmla="*/ 5905 w 14287"/>
                  <a:gd name="connsiteY48" fmla="*/ 4477 h 9906"/>
                  <a:gd name="connsiteX49" fmla="*/ 5810 w 14287"/>
                  <a:gd name="connsiteY49" fmla="*/ 3905 h 9906"/>
                  <a:gd name="connsiteX50" fmla="*/ 5525 w 14287"/>
                  <a:gd name="connsiteY50" fmla="*/ 3429 h 9906"/>
                  <a:gd name="connsiteX51" fmla="*/ 5143 w 14287"/>
                  <a:gd name="connsiteY51" fmla="*/ 3143 h 9906"/>
                  <a:gd name="connsiteX52" fmla="*/ 4572 w 14287"/>
                  <a:gd name="connsiteY52" fmla="*/ 3048 h 9906"/>
                  <a:gd name="connsiteX53" fmla="*/ 4000 w 14287"/>
                  <a:gd name="connsiteY53" fmla="*/ 3143 h 9906"/>
                  <a:gd name="connsiteX54" fmla="*/ 3524 w 14287"/>
                  <a:gd name="connsiteY54" fmla="*/ 3429 h 9906"/>
                  <a:gd name="connsiteX55" fmla="*/ 3143 w 14287"/>
                  <a:gd name="connsiteY55" fmla="*/ 3905 h 9906"/>
                  <a:gd name="connsiteX56" fmla="*/ 2953 w 14287"/>
                  <a:gd name="connsiteY56" fmla="*/ 4477 h 9906"/>
                  <a:gd name="connsiteX57" fmla="*/ 2953 w 14287"/>
                  <a:gd name="connsiteY57" fmla="*/ 9239 h 9906"/>
                  <a:gd name="connsiteX58" fmla="*/ 2857 w 14287"/>
                  <a:gd name="connsiteY58" fmla="*/ 9525 h 9906"/>
                  <a:gd name="connsiteX59" fmla="*/ 2667 w 14287"/>
                  <a:gd name="connsiteY59" fmla="*/ 9716 h 9906"/>
                  <a:gd name="connsiteX60" fmla="*/ 2477 w 14287"/>
                  <a:gd name="connsiteY60" fmla="*/ 9811 h 9906"/>
                  <a:gd name="connsiteX61" fmla="*/ 2286 w 14287"/>
                  <a:gd name="connsiteY61" fmla="*/ 9811 h 9906"/>
                  <a:gd name="connsiteX62" fmla="*/ 571 w 14287"/>
                  <a:gd name="connsiteY62" fmla="*/ 9811 h 9906"/>
                  <a:gd name="connsiteX63" fmla="*/ 286 w 14287"/>
                  <a:gd name="connsiteY63" fmla="*/ 9811 h 9906"/>
                  <a:gd name="connsiteX64" fmla="*/ 95 w 14287"/>
                  <a:gd name="connsiteY64" fmla="*/ 9716 h 9906"/>
                  <a:gd name="connsiteX65" fmla="*/ 0 w 14287"/>
                  <a:gd name="connsiteY65" fmla="*/ 9525 h 9906"/>
                  <a:gd name="connsiteX66" fmla="*/ 0 w 14287"/>
                  <a:gd name="connsiteY66" fmla="*/ 9334 h 9906"/>
                  <a:gd name="connsiteX67" fmla="*/ 0 w 14287"/>
                  <a:gd name="connsiteY67" fmla="*/ 953 h 9906"/>
                  <a:gd name="connsiteX68" fmla="*/ 95 w 14287"/>
                  <a:gd name="connsiteY68" fmla="*/ 667 h 9906"/>
                  <a:gd name="connsiteX69" fmla="*/ 571 w 14287"/>
                  <a:gd name="connsiteY69" fmla="*/ 381 h 9906"/>
                  <a:gd name="connsiteX70" fmla="*/ 571 w 14287"/>
                  <a:gd name="connsiteY70" fmla="*/ 381 h 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4287" h="9906">
                    <a:moveTo>
                      <a:pt x="571" y="381"/>
                    </a:moveTo>
                    <a:cubicBezTo>
                      <a:pt x="667" y="286"/>
                      <a:pt x="667" y="286"/>
                      <a:pt x="762" y="286"/>
                    </a:cubicBezTo>
                    <a:cubicBezTo>
                      <a:pt x="858" y="286"/>
                      <a:pt x="858" y="286"/>
                      <a:pt x="953" y="286"/>
                    </a:cubicBezTo>
                    <a:lnTo>
                      <a:pt x="2096" y="286"/>
                    </a:lnTo>
                    <a:cubicBezTo>
                      <a:pt x="2191" y="286"/>
                      <a:pt x="2286" y="286"/>
                      <a:pt x="2286" y="381"/>
                    </a:cubicBezTo>
                    <a:cubicBezTo>
                      <a:pt x="2381" y="381"/>
                      <a:pt x="2381" y="476"/>
                      <a:pt x="2477" y="476"/>
                    </a:cubicBezTo>
                    <a:cubicBezTo>
                      <a:pt x="2477" y="571"/>
                      <a:pt x="2572" y="571"/>
                      <a:pt x="2572" y="667"/>
                    </a:cubicBezTo>
                    <a:cubicBezTo>
                      <a:pt x="2572" y="762"/>
                      <a:pt x="2667" y="762"/>
                      <a:pt x="2667" y="857"/>
                    </a:cubicBezTo>
                    <a:lnTo>
                      <a:pt x="2857" y="1810"/>
                    </a:lnTo>
                    <a:cubicBezTo>
                      <a:pt x="2953" y="1619"/>
                      <a:pt x="3048" y="1524"/>
                      <a:pt x="3143" y="1238"/>
                    </a:cubicBezTo>
                    <a:cubicBezTo>
                      <a:pt x="3239" y="1048"/>
                      <a:pt x="3429" y="857"/>
                      <a:pt x="3524" y="667"/>
                    </a:cubicBezTo>
                    <a:cubicBezTo>
                      <a:pt x="3715" y="476"/>
                      <a:pt x="3906" y="381"/>
                      <a:pt x="4191" y="191"/>
                    </a:cubicBezTo>
                    <a:cubicBezTo>
                      <a:pt x="4477" y="95"/>
                      <a:pt x="4858" y="0"/>
                      <a:pt x="5143" y="0"/>
                    </a:cubicBezTo>
                    <a:cubicBezTo>
                      <a:pt x="5715" y="0"/>
                      <a:pt x="6287" y="95"/>
                      <a:pt x="6858" y="381"/>
                    </a:cubicBezTo>
                    <a:cubicBezTo>
                      <a:pt x="7334" y="667"/>
                      <a:pt x="7715" y="1048"/>
                      <a:pt x="8001" y="1524"/>
                    </a:cubicBezTo>
                    <a:cubicBezTo>
                      <a:pt x="8097" y="1333"/>
                      <a:pt x="8287" y="1143"/>
                      <a:pt x="8382" y="1048"/>
                    </a:cubicBezTo>
                    <a:cubicBezTo>
                      <a:pt x="8573" y="857"/>
                      <a:pt x="8763" y="667"/>
                      <a:pt x="8954" y="571"/>
                    </a:cubicBezTo>
                    <a:cubicBezTo>
                      <a:pt x="9240" y="381"/>
                      <a:pt x="9430" y="286"/>
                      <a:pt x="9716" y="191"/>
                    </a:cubicBezTo>
                    <a:cubicBezTo>
                      <a:pt x="10001" y="95"/>
                      <a:pt x="10383" y="0"/>
                      <a:pt x="10668" y="0"/>
                    </a:cubicBezTo>
                    <a:cubicBezTo>
                      <a:pt x="11144" y="0"/>
                      <a:pt x="11716" y="95"/>
                      <a:pt x="12192" y="286"/>
                    </a:cubicBezTo>
                    <a:cubicBezTo>
                      <a:pt x="12668" y="476"/>
                      <a:pt x="13049" y="857"/>
                      <a:pt x="13335" y="1238"/>
                    </a:cubicBezTo>
                    <a:cubicBezTo>
                      <a:pt x="13621" y="1619"/>
                      <a:pt x="13907" y="2096"/>
                      <a:pt x="14002" y="2572"/>
                    </a:cubicBezTo>
                    <a:cubicBezTo>
                      <a:pt x="14192" y="3143"/>
                      <a:pt x="14288" y="3620"/>
                      <a:pt x="14288" y="4191"/>
                    </a:cubicBezTo>
                    <a:lnTo>
                      <a:pt x="14288" y="9144"/>
                    </a:lnTo>
                    <a:cubicBezTo>
                      <a:pt x="14288" y="9334"/>
                      <a:pt x="14288" y="9430"/>
                      <a:pt x="14192" y="9620"/>
                    </a:cubicBezTo>
                    <a:cubicBezTo>
                      <a:pt x="14097" y="9716"/>
                      <a:pt x="14097" y="9716"/>
                      <a:pt x="14002" y="9716"/>
                    </a:cubicBezTo>
                    <a:cubicBezTo>
                      <a:pt x="13907" y="9716"/>
                      <a:pt x="13907" y="9716"/>
                      <a:pt x="13811" y="9716"/>
                    </a:cubicBezTo>
                    <a:lnTo>
                      <a:pt x="12097" y="9716"/>
                    </a:lnTo>
                    <a:cubicBezTo>
                      <a:pt x="11906" y="9716"/>
                      <a:pt x="11811" y="9716"/>
                      <a:pt x="11621" y="9620"/>
                    </a:cubicBezTo>
                    <a:cubicBezTo>
                      <a:pt x="11621" y="9525"/>
                      <a:pt x="11525" y="9525"/>
                      <a:pt x="11525" y="9430"/>
                    </a:cubicBezTo>
                    <a:cubicBezTo>
                      <a:pt x="11525" y="9334"/>
                      <a:pt x="11525" y="9239"/>
                      <a:pt x="11525" y="9239"/>
                    </a:cubicBezTo>
                    <a:lnTo>
                      <a:pt x="11525" y="4286"/>
                    </a:lnTo>
                    <a:cubicBezTo>
                      <a:pt x="11525" y="4096"/>
                      <a:pt x="11525" y="3905"/>
                      <a:pt x="11430" y="3715"/>
                    </a:cubicBezTo>
                    <a:cubicBezTo>
                      <a:pt x="11335" y="3524"/>
                      <a:pt x="11239" y="3334"/>
                      <a:pt x="11144" y="3238"/>
                    </a:cubicBezTo>
                    <a:cubicBezTo>
                      <a:pt x="11049" y="3143"/>
                      <a:pt x="10859" y="2953"/>
                      <a:pt x="10668" y="2953"/>
                    </a:cubicBezTo>
                    <a:cubicBezTo>
                      <a:pt x="10478" y="2858"/>
                      <a:pt x="10287" y="2858"/>
                      <a:pt x="10096" y="2858"/>
                    </a:cubicBezTo>
                    <a:cubicBezTo>
                      <a:pt x="9906" y="2858"/>
                      <a:pt x="9716" y="2858"/>
                      <a:pt x="9525" y="2953"/>
                    </a:cubicBezTo>
                    <a:cubicBezTo>
                      <a:pt x="9334" y="3048"/>
                      <a:pt x="9240" y="3143"/>
                      <a:pt x="9049" y="3238"/>
                    </a:cubicBezTo>
                    <a:cubicBezTo>
                      <a:pt x="8954" y="3334"/>
                      <a:pt x="8763" y="3524"/>
                      <a:pt x="8763" y="3715"/>
                    </a:cubicBezTo>
                    <a:cubicBezTo>
                      <a:pt x="8668" y="3905"/>
                      <a:pt x="8668" y="4096"/>
                      <a:pt x="8668" y="4382"/>
                    </a:cubicBezTo>
                    <a:lnTo>
                      <a:pt x="8668" y="9334"/>
                    </a:lnTo>
                    <a:cubicBezTo>
                      <a:pt x="8668" y="9525"/>
                      <a:pt x="8668" y="9620"/>
                      <a:pt x="8573" y="9811"/>
                    </a:cubicBezTo>
                    <a:cubicBezTo>
                      <a:pt x="8477" y="9906"/>
                      <a:pt x="8477" y="9906"/>
                      <a:pt x="8382" y="9906"/>
                    </a:cubicBezTo>
                    <a:cubicBezTo>
                      <a:pt x="8287" y="9906"/>
                      <a:pt x="8287" y="9906"/>
                      <a:pt x="8191" y="9906"/>
                    </a:cubicBezTo>
                    <a:lnTo>
                      <a:pt x="6477" y="9906"/>
                    </a:lnTo>
                    <a:cubicBezTo>
                      <a:pt x="6287" y="9906"/>
                      <a:pt x="6191" y="9906"/>
                      <a:pt x="6001" y="9811"/>
                    </a:cubicBezTo>
                    <a:cubicBezTo>
                      <a:pt x="5905" y="9716"/>
                      <a:pt x="5905" y="9716"/>
                      <a:pt x="5905" y="9620"/>
                    </a:cubicBezTo>
                    <a:cubicBezTo>
                      <a:pt x="5905" y="9525"/>
                      <a:pt x="5905" y="9430"/>
                      <a:pt x="5905" y="9430"/>
                    </a:cubicBezTo>
                    <a:lnTo>
                      <a:pt x="5905" y="4477"/>
                    </a:lnTo>
                    <a:cubicBezTo>
                      <a:pt x="5905" y="4286"/>
                      <a:pt x="5905" y="4096"/>
                      <a:pt x="5810" y="3905"/>
                    </a:cubicBezTo>
                    <a:cubicBezTo>
                      <a:pt x="5715" y="3715"/>
                      <a:pt x="5620" y="3524"/>
                      <a:pt x="5525" y="3429"/>
                    </a:cubicBezTo>
                    <a:cubicBezTo>
                      <a:pt x="5429" y="3334"/>
                      <a:pt x="5239" y="3143"/>
                      <a:pt x="5143" y="3143"/>
                    </a:cubicBezTo>
                    <a:cubicBezTo>
                      <a:pt x="4953" y="3048"/>
                      <a:pt x="4763" y="3048"/>
                      <a:pt x="4572" y="3048"/>
                    </a:cubicBezTo>
                    <a:cubicBezTo>
                      <a:pt x="4382" y="3048"/>
                      <a:pt x="4191" y="3048"/>
                      <a:pt x="4000" y="3143"/>
                    </a:cubicBezTo>
                    <a:cubicBezTo>
                      <a:pt x="3810" y="3238"/>
                      <a:pt x="3715" y="3334"/>
                      <a:pt x="3524" y="3429"/>
                    </a:cubicBezTo>
                    <a:cubicBezTo>
                      <a:pt x="3429" y="3524"/>
                      <a:pt x="3239" y="3715"/>
                      <a:pt x="3143" y="3905"/>
                    </a:cubicBezTo>
                    <a:cubicBezTo>
                      <a:pt x="3048" y="4096"/>
                      <a:pt x="2953" y="4286"/>
                      <a:pt x="2953" y="4477"/>
                    </a:cubicBezTo>
                    <a:lnTo>
                      <a:pt x="2953" y="9239"/>
                    </a:lnTo>
                    <a:cubicBezTo>
                      <a:pt x="2953" y="9334"/>
                      <a:pt x="2953" y="9430"/>
                      <a:pt x="2857" y="9525"/>
                    </a:cubicBezTo>
                    <a:cubicBezTo>
                      <a:pt x="2857" y="9620"/>
                      <a:pt x="2762" y="9716"/>
                      <a:pt x="2667" y="9716"/>
                    </a:cubicBezTo>
                    <a:cubicBezTo>
                      <a:pt x="2572" y="9716"/>
                      <a:pt x="2572" y="9811"/>
                      <a:pt x="2477" y="9811"/>
                    </a:cubicBezTo>
                    <a:cubicBezTo>
                      <a:pt x="2381" y="9811"/>
                      <a:pt x="2381" y="9811"/>
                      <a:pt x="2286" y="9811"/>
                    </a:cubicBezTo>
                    <a:lnTo>
                      <a:pt x="571" y="9811"/>
                    </a:lnTo>
                    <a:cubicBezTo>
                      <a:pt x="476" y="9811"/>
                      <a:pt x="381" y="9811"/>
                      <a:pt x="286" y="9811"/>
                    </a:cubicBezTo>
                    <a:cubicBezTo>
                      <a:pt x="191" y="9811"/>
                      <a:pt x="95" y="9716"/>
                      <a:pt x="95" y="9716"/>
                    </a:cubicBezTo>
                    <a:cubicBezTo>
                      <a:pt x="0" y="9620"/>
                      <a:pt x="0" y="9620"/>
                      <a:pt x="0" y="9525"/>
                    </a:cubicBezTo>
                    <a:cubicBezTo>
                      <a:pt x="0" y="9430"/>
                      <a:pt x="0" y="9334"/>
                      <a:pt x="0" y="9334"/>
                    </a:cubicBezTo>
                    <a:lnTo>
                      <a:pt x="0" y="953"/>
                    </a:lnTo>
                    <a:cubicBezTo>
                      <a:pt x="0" y="857"/>
                      <a:pt x="0" y="762"/>
                      <a:pt x="95" y="667"/>
                    </a:cubicBezTo>
                    <a:cubicBezTo>
                      <a:pt x="476" y="476"/>
                      <a:pt x="571" y="381"/>
                      <a:pt x="571" y="381"/>
                    </a:cubicBezTo>
                    <a:lnTo>
                      <a:pt x="571" y="381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任意多边形: 形状 607"/>
              <p:cNvSpPr/>
              <p:nvPr/>
            </p:nvSpPr>
            <p:spPr>
              <a:xfrm>
                <a:off x="11415141" y="3992459"/>
                <a:ext cx="3048" cy="13374"/>
              </a:xfrm>
              <a:custGeom>
                <a:avLst/>
                <a:gdLst>
                  <a:gd name="connsiteX0" fmla="*/ 191 w 3048"/>
                  <a:gd name="connsiteY0" fmla="*/ 516 h 13374"/>
                  <a:gd name="connsiteX1" fmla="*/ 191 w 3048"/>
                  <a:gd name="connsiteY1" fmla="*/ 325 h 13374"/>
                  <a:gd name="connsiteX2" fmla="*/ 285 w 3048"/>
                  <a:gd name="connsiteY2" fmla="*/ 135 h 13374"/>
                  <a:gd name="connsiteX3" fmla="*/ 667 w 3048"/>
                  <a:gd name="connsiteY3" fmla="*/ 39 h 13374"/>
                  <a:gd name="connsiteX4" fmla="*/ 2381 w 3048"/>
                  <a:gd name="connsiteY4" fmla="*/ 39 h 13374"/>
                  <a:gd name="connsiteX5" fmla="*/ 2762 w 3048"/>
                  <a:gd name="connsiteY5" fmla="*/ 135 h 13374"/>
                  <a:gd name="connsiteX6" fmla="*/ 2857 w 3048"/>
                  <a:gd name="connsiteY6" fmla="*/ 325 h 13374"/>
                  <a:gd name="connsiteX7" fmla="*/ 2857 w 3048"/>
                  <a:gd name="connsiteY7" fmla="*/ 611 h 13374"/>
                  <a:gd name="connsiteX8" fmla="*/ 2857 w 3048"/>
                  <a:gd name="connsiteY8" fmla="*/ 2040 h 13374"/>
                  <a:gd name="connsiteX9" fmla="*/ 2857 w 3048"/>
                  <a:gd name="connsiteY9" fmla="*/ 2230 h 13374"/>
                  <a:gd name="connsiteX10" fmla="*/ 2762 w 3048"/>
                  <a:gd name="connsiteY10" fmla="*/ 2421 h 13374"/>
                  <a:gd name="connsiteX11" fmla="*/ 2572 w 3048"/>
                  <a:gd name="connsiteY11" fmla="*/ 2611 h 13374"/>
                  <a:gd name="connsiteX12" fmla="*/ 2286 w 3048"/>
                  <a:gd name="connsiteY12" fmla="*/ 2706 h 13374"/>
                  <a:gd name="connsiteX13" fmla="*/ 571 w 3048"/>
                  <a:gd name="connsiteY13" fmla="*/ 2706 h 13374"/>
                  <a:gd name="connsiteX14" fmla="*/ 0 w 3048"/>
                  <a:gd name="connsiteY14" fmla="*/ 2040 h 13374"/>
                  <a:gd name="connsiteX15" fmla="*/ 0 w 3048"/>
                  <a:gd name="connsiteY15" fmla="*/ 516 h 13374"/>
                  <a:gd name="connsiteX16" fmla="*/ 191 w 3048"/>
                  <a:gd name="connsiteY16" fmla="*/ 4326 h 13374"/>
                  <a:gd name="connsiteX17" fmla="*/ 285 w 3048"/>
                  <a:gd name="connsiteY17" fmla="*/ 3945 h 13374"/>
                  <a:gd name="connsiteX18" fmla="*/ 476 w 3048"/>
                  <a:gd name="connsiteY18" fmla="*/ 3849 h 13374"/>
                  <a:gd name="connsiteX19" fmla="*/ 667 w 3048"/>
                  <a:gd name="connsiteY19" fmla="*/ 3849 h 13374"/>
                  <a:gd name="connsiteX20" fmla="*/ 2381 w 3048"/>
                  <a:gd name="connsiteY20" fmla="*/ 3849 h 13374"/>
                  <a:gd name="connsiteX21" fmla="*/ 2572 w 3048"/>
                  <a:gd name="connsiteY21" fmla="*/ 3849 h 13374"/>
                  <a:gd name="connsiteX22" fmla="*/ 2762 w 3048"/>
                  <a:gd name="connsiteY22" fmla="*/ 3945 h 13374"/>
                  <a:gd name="connsiteX23" fmla="*/ 2953 w 3048"/>
                  <a:gd name="connsiteY23" fmla="*/ 4135 h 13374"/>
                  <a:gd name="connsiteX24" fmla="*/ 3048 w 3048"/>
                  <a:gd name="connsiteY24" fmla="*/ 4421 h 13374"/>
                  <a:gd name="connsiteX25" fmla="*/ 3048 w 3048"/>
                  <a:gd name="connsiteY25" fmla="*/ 12803 h 13374"/>
                  <a:gd name="connsiteX26" fmla="*/ 3048 w 3048"/>
                  <a:gd name="connsiteY26" fmla="*/ 12994 h 13374"/>
                  <a:gd name="connsiteX27" fmla="*/ 2953 w 3048"/>
                  <a:gd name="connsiteY27" fmla="*/ 13184 h 13374"/>
                  <a:gd name="connsiteX28" fmla="*/ 2477 w 3048"/>
                  <a:gd name="connsiteY28" fmla="*/ 13374 h 13374"/>
                  <a:gd name="connsiteX29" fmla="*/ 762 w 3048"/>
                  <a:gd name="connsiteY29" fmla="*/ 13374 h 13374"/>
                  <a:gd name="connsiteX30" fmla="*/ 191 w 3048"/>
                  <a:gd name="connsiteY30" fmla="*/ 12803 h 13374"/>
                  <a:gd name="connsiteX31" fmla="*/ 191 w 3048"/>
                  <a:gd name="connsiteY31" fmla="*/ 4326 h 1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048" h="13374">
                    <a:moveTo>
                      <a:pt x="191" y="516"/>
                    </a:moveTo>
                    <a:cubicBezTo>
                      <a:pt x="191" y="420"/>
                      <a:pt x="191" y="325"/>
                      <a:pt x="191" y="325"/>
                    </a:cubicBezTo>
                    <a:cubicBezTo>
                      <a:pt x="191" y="230"/>
                      <a:pt x="285" y="135"/>
                      <a:pt x="285" y="135"/>
                    </a:cubicBezTo>
                    <a:cubicBezTo>
                      <a:pt x="381" y="39"/>
                      <a:pt x="571" y="-56"/>
                      <a:pt x="667" y="39"/>
                    </a:cubicBezTo>
                    <a:lnTo>
                      <a:pt x="2381" y="39"/>
                    </a:lnTo>
                    <a:cubicBezTo>
                      <a:pt x="2572" y="39"/>
                      <a:pt x="2667" y="39"/>
                      <a:pt x="2762" y="135"/>
                    </a:cubicBezTo>
                    <a:cubicBezTo>
                      <a:pt x="2857" y="230"/>
                      <a:pt x="2857" y="230"/>
                      <a:pt x="2857" y="325"/>
                    </a:cubicBezTo>
                    <a:cubicBezTo>
                      <a:pt x="2857" y="420"/>
                      <a:pt x="2857" y="516"/>
                      <a:pt x="2857" y="611"/>
                    </a:cubicBezTo>
                    <a:lnTo>
                      <a:pt x="2857" y="2040"/>
                    </a:lnTo>
                    <a:cubicBezTo>
                      <a:pt x="2857" y="2135"/>
                      <a:pt x="2857" y="2135"/>
                      <a:pt x="2857" y="2230"/>
                    </a:cubicBezTo>
                    <a:cubicBezTo>
                      <a:pt x="2857" y="2325"/>
                      <a:pt x="2762" y="2325"/>
                      <a:pt x="2762" y="2421"/>
                    </a:cubicBezTo>
                    <a:cubicBezTo>
                      <a:pt x="2667" y="2516"/>
                      <a:pt x="2667" y="2516"/>
                      <a:pt x="2572" y="2611"/>
                    </a:cubicBezTo>
                    <a:cubicBezTo>
                      <a:pt x="2477" y="2611"/>
                      <a:pt x="2381" y="2706"/>
                      <a:pt x="2286" y="2706"/>
                    </a:cubicBezTo>
                    <a:lnTo>
                      <a:pt x="571" y="2706"/>
                    </a:lnTo>
                    <a:cubicBezTo>
                      <a:pt x="191" y="2706"/>
                      <a:pt x="0" y="2516"/>
                      <a:pt x="0" y="2040"/>
                    </a:cubicBezTo>
                    <a:lnTo>
                      <a:pt x="0" y="516"/>
                    </a:lnTo>
                    <a:close/>
                    <a:moveTo>
                      <a:pt x="191" y="4326"/>
                    </a:moveTo>
                    <a:cubicBezTo>
                      <a:pt x="191" y="4135"/>
                      <a:pt x="191" y="4040"/>
                      <a:pt x="285" y="3945"/>
                    </a:cubicBezTo>
                    <a:cubicBezTo>
                      <a:pt x="381" y="3849"/>
                      <a:pt x="381" y="3849"/>
                      <a:pt x="476" y="3849"/>
                    </a:cubicBezTo>
                    <a:cubicBezTo>
                      <a:pt x="571" y="3849"/>
                      <a:pt x="667" y="3849"/>
                      <a:pt x="667" y="3849"/>
                    </a:cubicBezTo>
                    <a:lnTo>
                      <a:pt x="2381" y="3849"/>
                    </a:lnTo>
                    <a:cubicBezTo>
                      <a:pt x="2477" y="3849"/>
                      <a:pt x="2477" y="3849"/>
                      <a:pt x="2572" y="3849"/>
                    </a:cubicBezTo>
                    <a:cubicBezTo>
                      <a:pt x="2667" y="3849"/>
                      <a:pt x="2667" y="3945"/>
                      <a:pt x="2762" y="3945"/>
                    </a:cubicBezTo>
                    <a:cubicBezTo>
                      <a:pt x="2857" y="4040"/>
                      <a:pt x="2857" y="4040"/>
                      <a:pt x="2953" y="4135"/>
                    </a:cubicBezTo>
                    <a:cubicBezTo>
                      <a:pt x="2953" y="4231"/>
                      <a:pt x="3048" y="4326"/>
                      <a:pt x="3048" y="4421"/>
                    </a:cubicBezTo>
                    <a:lnTo>
                      <a:pt x="3048" y="12803"/>
                    </a:lnTo>
                    <a:cubicBezTo>
                      <a:pt x="3048" y="12898"/>
                      <a:pt x="3048" y="12994"/>
                      <a:pt x="3048" y="12994"/>
                    </a:cubicBezTo>
                    <a:cubicBezTo>
                      <a:pt x="3048" y="13089"/>
                      <a:pt x="2953" y="13089"/>
                      <a:pt x="2953" y="13184"/>
                    </a:cubicBezTo>
                    <a:cubicBezTo>
                      <a:pt x="2857" y="13279"/>
                      <a:pt x="2667" y="13374"/>
                      <a:pt x="2477" y="13374"/>
                    </a:cubicBezTo>
                    <a:lnTo>
                      <a:pt x="762" y="13374"/>
                    </a:lnTo>
                    <a:cubicBezTo>
                      <a:pt x="381" y="13374"/>
                      <a:pt x="191" y="13184"/>
                      <a:pt x="191" y="12803"/>
                    </a:cubicBezTo>
                    <a:lnTo>
                      <a:pt x="191" y="4326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任意多边形: 形状 608"/>
              <p:cNvSpPr/>
              <p:nvPr/>
            </p:nvSpPr>
            <p:spPr>
              <a:xfrm>
                <a:off x="11420475" y="3996022"/>
                <a:ext cx="9144" cy="9810"/>
              </a:xfrm>
              <a:custGeom>
                <a:avLst/>
                <a:gdLst>
                  <a:gd name="connsiteX0" fmla="*/ 381 w 9144"/>
                  <a:gd name="connsiteY0" fmla="*/ 381 h 9810"/>
                  <a:gd name="connsiteX1" fmla="*/ 571 w 9144"/>
                  <a:gd name="connsiteY1" fmla="*/ 286 h 9810"/>
                  <a:gd name="connsiteX2" fmla="*/ 762 w 9144"/>
                  <a:gd name="connsiteY2" fmla="*/ 286 h 9810"/>
                  <a:gd name="connsiteX3" fmla="*/ 1905 w 9144"/>
                  <a:gd name="connsiteY3" fmla="*/ 286 h 9810"/>
                  <a:gd name="connsiteX4" fmla="*/ 2095 w 9144"/>
                  <a:gd name="connsiteY4" fmla="*/ 381 h 9810"/>
                  <a:gd name="connsiteX5" fmla="*/ 2286 w 9144"/>
                  <a:gd name="connsiteY5" fmla="*/ 476 h 9810"/>
                  <a:gd name="connsiteX6" fmla="*/ 2381 w 9144"/>
                  <a:gd name="connsiteY6" fmla="*/ 667 h 9810"/>
                  <a:gd name="connsiteX7" fmla="*/ 2477 w 9144"/>
                  <a:gd name="connsiteY7" fmla="*/ 857 h 9810"/>
                  <a:gd name="connsiteX8" fmla="*/ 2667 w 9144"/>
                  <a:gd name="connsiteY8" fmla="*/ 1810 h 9810"/>
                  <a:gd name="connsiteX9" fmla="*/ 2953 w 9144"/>
                  <a:gd name="connsiteY9" fmla="*/ 1238 h 9810"/>
                  <a:gd name="connsiteX10" fmla="*/ 3524 w 9144"/>
                  <a:gd name="connsiteY10" fmla="*/ 667 h 9810"/>
                  <a:gd name="connsiteX11" fmla="*/ 4286 w 9144"/>
                  <a:gd name="connsiteY11" fmla="*/ 191 h 9810"/>
                  <a:gd name="connsiteX12" fmla="*/ 5334 w 9144"/>
                  <a:gd name="connsiteY12" fmla="*/ 0 h 9810"/>
                  <a:gd name="connsiteX13" fmla="*/ 6858 w 9144"/>
                  <a:gd name="connsiteY13" fmla="*/ 286 h 9810"/>
                  <a:gd name="connsiteX14" fmla="*/ 8096 w 9144"/>
                  <a:gd name="connsiteY14" fmla="*/ 1238 h 9810"/>
                  <a:gd name="connsiteX15" fmla="*/ 8858 w 9144"/>
                  <a:gd name="connsiteY15" fmla="*/ 2572 h 9810"/>
                  <a:gd name="connsiteX16" fmla="*/ 9144 w 9144"/>
                  <a:gd name="connsiteY16" fmla="*/ 4191 h 9810"/>
                  <a:gd name="connsiteX17" fmla="*/ 9144 w 9144"/>
                  <a:gd name="connsiteY17" fmla="*/ 9144 h 9810"/>
                  <a:gd name="connsiteX18" fmla="*/ 9049 w 9144"/>
                  <a:gd name="connsiteY18" fmla="*/ 9620 h 9810"/>
                  <a:gd name="connsiteX19" fmla="*/ 8858 w 9144"/>
                  <a:gd name="connsiteY19" fmla="*/ 9716 h 9810"/>
                  <a:gd name="connsiteX20" fmla="*/ 8667 w 9144"/>
                  <a:gd name="connsiteY20" fmla="*/ 9716 h 9810"/>
                  <a:gd name="connsiteX21" fmla="*/ 6953 w 9144"/>
                  <a:gd name="connsiteY21" fmla="*/ 9716 h 9810"/>
                  <a:gd name="connsiteX22" fmla="*/ 6477 w 9144"/>
                  <a:gd name="connsiteY22" fmla="*/ 9620 h 9810"/>
                  <a:gd name="connsiteX23" fmla="*/ 6382 w 9144"/>
                  <a:gd name="connsiteY23" fmla="*/ 9430 h 9810"/>
                  <a:gd name="connsiteX24" fmla="*/ 6382 w 9144"/>
                  <a:gd name="connsiteY24" fmla="*/ 9239 h 9810"/>
                  <a:gd name="connsiteX25" fmla="*/ 6382 w 9144"/>
                  <a:gd name="connsiteY25" fmla="*/ 4382 h 9810"/>
                  <a:gd name="connsiteX26" fmla="*/ 6191 w 9144"/>
                  <a:gd name="connsiteY26" fmla="*/ 3810 h 9810"/>
                  <a:gd name="connsiteX27" fmla="*/ 5810 w 9144"/>
                  <a:gd name="connsiteY27" fmla="*/ 3334 h 9810"/>
                  <a:gd name="connsiteX28" fmla="*/ 5239 w 9144"/>
                  <a:gd name="connsiteY28" fmla="*/ 2953 h 9810"/>
                  <a:gd name="connsiteX29" fmla="*/ 4667 w 9144"/>
                  <a:gd name="connsiteY29" fmla="*/ 2858 h 9810"/>
                  <a:gd name="connsiteX30" fmla="*/ 4096 w 9144"/>
                  <a:gd name="connsiteY30" fmla="*/ 2953 h 9810"/>
                  <a:gd name="connsiteX31" fmla="*/ 3620 w 9144"/>
                  <a:gd name="connsiteY31" fmla="*/ 3334 h 9810"/>
                  <a:gd name="connsiteX32" fmla="*/ 3239 w 9144"/>
                  <a:gd name="connsiteY32" fmla="*/ 3810 h 9810"/>
                  <a:gd name="connsiteX33" fmla="*/ 3048 w 9144"/>
                  <a:gd name="connsiteY33" fmla="*/ 4477 h 9810"/>
                  <a:gd name="connsiteX34" fmla="*/ 3048 w 9144"/>
                  <a:gd name="connsiteY34" fmla="*/ 9239 h 9810"/>
                  <a:gd name="connsiteX35" fmla="*/ 2953 w 9144"/>
                  <a:gd name="connsiteY35" fmla="*/ 9525 h 9810"/>
                  <a:gd name="connsiteX36" fmla="*/ 2762 w 9144"/>
                  <a:gd name="connsiteY36" fmla="*/ 9716 h 9810"/>
                  <a:gd name="connsiteX37" fmla="*/ 2572 w 9144"/>
                  <a:gd name="connsiteY37" fmla="*/ 9811 h 9810"/>
                  <a:gd name="connsiteX38" fmla="*/ 2381 w 9144"/>
                  <a:gd name="connsiteY38" fmla="*/ 9811 h 9810"/>
                  <a:gd name="connsiteX39" fmla="*/ 667 w 9144"/>
                  <a:gd name="connsiteY39" fmla="*/ 9811 h 9810"/>
                  <a:gd name="connsiteX40" fmla="*/ 381 w 9144"/>
                  <a:gd name="connsiteY40" fmla="*/ 9811 h 9810"/>
                  <a:gd name="connsiteX41" fmla="*/ 191 w 9144"/>
                  <a:gd name="connsiteY41" fmla="*/ 9716 h 9810"/>
                  <a:gd name="connsiteX42" fmla="*/ 0 w 9144"/>
                  <a:gd name="connsiteY42" fmla="*/ 9334 h 9810"/>
                  <a:gd name="connsiteX43" fmla="*/ 0 w 9144"/>
                  <a:gd name="connsiteY43" fmla="*/ 953 h 9810"/>
                  <a:gd name="connsiteX44" fmla="*/ 95 w 9144"/>
                  <a:gd name="connsiteY44" fmla="*/ 667 h 9810"/>
                  <a:gd name="connsiteX45" fmla="*/ 381 w 9144"/>
                  <a:gd name="connsiteY45" fmla="*/ 381 h 9810"/>
                  <a:gd name="connsiteX46" fmla="*/ 381 w 9144"/>
                  <a:gd name="connsiteY46" fmla="*/ 381 h 9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9144" h="9810">
                    <a:moveTo>
                      <a:pt x="381" y="381"/>
                    </a:moveTo>
                    <a:cubicBezTo>
                      <a:pt x="476" y="286"/>
                      <a:pt x="476" y="286"/>
                      <a:pt x="571" y="286"/>
                    </a:cubicBezTo>
                    <a:cubicBezTo>
                      <a:pt x="667" y="286"/>
                      <a:pt x="667" y="286"/>
                      <a:pt x="762" y="286"/>
                    </a:cubicBezTo>
                    <a:lnTo>
                      <a:pt x="1905" y="286"/>
                    </a:lnTo>
                    <a:cubicBezTo>
                      <a:pt x="2000" y="286"/>
                      <a:pt x="2095" y="286"/>
                      <a:pt x="2095" y="381"/>
                    </a:cubicBezTo>
                    <a:cubicBezTo>
                      <a:pt x="2191" y="381"/>
                      <a:pt x="2191" y="476"/>
                      <a:pt x="2286" y="476"/>
                    </a:cubicBezTo>
                    <a:cubicBezTo>
                      <a:pt x="2286" y="571"/>
                      <a:pt x="2381" y="571"/>
                      <a:pt x="2381" y="667"/>
                    </a:cubicBezTo>
                    <a:cubicBezTo>
                      <a:pt x="2381" y="762"/>
                      <a:pt x="2477" y="762"/>
                      <a:pt x="2477" y="857"/>
                    </a:cubicBezTo>
                    <a:lnTo>
                      <a:pt x="2667" y="1810"/>
                    </a:lnTo>
                    <a:cubicBezTo>
                      <a:pt x="2762" y="1619"/>
                      <a:pt x="2857" y="1429"/>
                      <a:pt x="2953" y="1238"/>
                    </a:cubicBezTo>
                    <a:cubicBezTo>
                      <a:pt x="3143" y="1048"/>
                      <a:pt x="3334" y="857"/>
                      <a:pt x="3524" y="667"/>
                    </a:cubicBezTo>
                    <a:cubicBezTo>
                      <a:pt x="3810" y="476"/>
                      <a:pt x="4000" y="381"/>
                      <a:pt x="4286" y="191"/>
                    </a:cubicBezTo>
                    <a:cubicBezTo>
                      <a:pt x="4667" y="95"/>
                      <a:pt x="4953" y="0"/>
                      <a:pt x="5334" y="0"/>
                    </a:cubicBezTo>
                    <a:cubicBezTo>
                      <a:pt x="5810" y="0"/>
                      <a:pt x="6382" y="95"/>
                      <a:pt x="6858" y="286"/>
                    </a:cubicBezTo>
                    <a:cubicBezTo>
                      <a:pt x="7334" y="476"/>
                      <a:pt x="7715" y="857"/>
                      <a:pt x="8096" y="1238"/>
                    </a:cubicBezTo>
                    <a:cubicBezTo>
                      <a:pt x="8477" y="1619"/>
                      <a:pt x="8667" y="2096"/>
                      <a:pt x="8858" y="2572"/>
                    </a:cubicBezTo>
                    <a:cubicBezTo>
                      <a:pt x="9049" y="3048"/>
                      <a:pt x="9144" y="3620"/>
                      <a:pt x="9144" y="4191"/>
                    </a:cubicBezTo>
                    <a:lnTo>
                      <a:pt x="9144" y="9144"/>
                    </a:lnTo>
                    <a:cubicBezTo>
                      <a:pt x="9144" y="9334"/>
                      <a:pt x="9144" y="9430"/>
                      <a:pt x="9049" y="9620"/>
                    </a:cubicBezTo>
                    <a:cubicBezTo>
                      <a:pt x="8954" y="9716"/>
                      <a:pt x="8954" y="9716"/>
                      <a:pt x="8858" y="9716"/>
                    </a:cubicBezTo>
                    <a:cubicBezTo>
                      <a:pt x="8763" y="9716"/>
                      <a:pt x="8763" y="9716"/>
                      <a:pt x="8667" y="9716"/>
                    </a:cubicBezTo>
                    <a:lnTo>
                      <a:pt x="6953" y="9716"/>
                    </a:lnTo>
                    <a:cubicBezTo>
                      <a:pt x="6763" y="9716"/>
                      <a:pt x="6668" y="9716"/>
                      <a:pt x="6477" y="9620"/>
                    </a:cubicBezTo>
                    <a:cubicBezTo>
                      <a:pt x="6382" y="9525"/>
                      <a:pt x="6382" y="9525"/>
                      <a:pt x="6382" y="9430"/>
                    </a:cubicBezTo>
                    <a:cubicBezTo>
                      <a:pt x="6382" y="9334"/>
                      <a:pt x="6382" y="9239"/>
                      <a:pt x="6382" y="9239"/>
                    </a:cubicBezTo>
                    <a:lnTo>
                      <a:pt x="6382" y="4382"/>
                    </a:lnTo>
                    <a:cubicBezTo>
                      <a:pt x="6382" y="4191"/>
                      <a:pt x="6286" y="4000"/>
                      <a:pt x="6191" y="3810"/>
                    </a:cubicBezTo>
                    <a:cubicBezTo>
                      <a:pt x="6096" y="3620"/>
                      <a:pt x="6001" y="3429"/>
                      <a:pt x="5810" y="3334"/>
                    </a:cubicBezTo>
                    <a:cubicBezTo>
                      <a:pt x="5620" y="3143"/>
                      <a:pt x="5429" y="3048"/>
                      <a:pt x="5239" y="2953"/>
                    </a:cubicBezTo>
                    <a:cubicBezTo>
                      <a:pt x="5049" y="2858"/>
                      <a:pt x="4858" y="2858"/>
                      <a:pt x="4667" y="2858"/>
                    </a:cubicBezTo>
                    <a:cubicBezTo>
                      <a:pt x="4476" y="2858"/>
                      <a:pt x="4286" y="2858"/>
                      <a:pt x="4096" y="2953"/>
                    </a:cubicBezTo>
                    <a:cubicBezTo>
                      <a:pt x="3905" y="3048"/>
                      <a:pt x="3715" y="3143"/>
                      <a:pt x="3620" y="3334"/>
                    </a:cubicBezTo>
                    <a:cubicBezTo>
                      <a:pt x="3429" y="3524"/>
                      <a:pt x="3334" y="3620"/>
                      <a:pt x="3239" y="3810"/>
                    </a:cubicBezTo>
                    <a:cubicBezTo>
                      <a:pt x="3143" y="4000"/>
                      <a:pt x="3048" y="4191"/>
                      <a:pt x="3048" y="4477"/>
                    </a:cubicBezTo>
                    <a:lnTo>
                      <a:pt x="3048" y="9239"/>
                    </a:lnTo>
                    <a:cubicBezTo>
                      <a:pt x="3048" y="9334"/>
                      <a:pt x="3048" y="9430"/>
                      <a:pt x="2953" y="9525"/>
                    </a:cubicBezTo>
                    <a:cubicBezTo>
                      <a:pt x="2953" y="9620"/>
                      <a:pt x="2857" y="9716"/>
                      <a:pt x="2762" y="9716"/>
                    </a:cubicBezTo>
                    <a:cubicBezTo>
                      <a:pt x="2667" y="9716"/>
                      <a:pt x="2667" y="9811"/>
                      <a:pt x="2572" y="9811"/>
                    </a:cubicBezTo>
                    <a:cubicBezTo>
                      <a:pt x="2477" y="9811"/>
                      <a:pt x="2477" y="9811"/>
                      <a:pt x="2381" y="9811"/>
                    </a:cubicBezTo>
                    <a:lnTo>
                      <a:pt x="667" y="9811"/>
                    </a:lnTo>
                    <a:cubicBezTo>
                      <a:pt x="571" y="9811"/>
                      <a:pt x="476" y="9811"/>
                      <a:pt x="381" y="9811"/>
                    </a:cubicBezTo>
                    <a:cubicBezTo>
                      <a:pt x="286" y="9811"/>
                      <a:pt x="191" y="9716"/>
                      <a:pt x="191" y="9716"/>
                    </a:cubicBezTo>
                    <a:cubicBezTo>
                      <a:pt x="95" y="9620"/>
                      <a:pt x="0" y="9430"/>
                      <a:pt x="0" y="9334"/>
                    </a:cubicBezTo>
                    <a:lnTo>
                      <a:pt x="0" y="953"/>
                    </a:lnTo>
                    <a:cubicBezTo>
                      <a:pt x="0" y="857"/>
                      <a:pt x="0" y="762"/>
                      <a:pt x="95" y="667"/>
                    </a:cubicBezTo>
                    <a:cubicBezTo>
                      <a:pt x="286" y="476"/>
                      <a:pt x="286" y="381"/>
                      <a:pt x="381" y="381"/>
                    </a:cubicBezTo>
                    <a:lnTo>
                      <a:pt x="381" y="381"/>
                    </a:lnTo>
                    <a:close/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任意多边形: 形状 609"/>
              <p:cNvSpPr/>
              <p:nvPr/>
            </p:nvSpPr>
            <p:spPr>
              <a:xfrm>
                <a:off x="11432000" y="3996022"/>
                <a:ext cx="10001" cy="13275"/>
              </a:xfrm>
              <a:custGeom>
                <a:avLst/>
                <a:gdLst>
                  <a:gd name="connsiteX0" fmla="*/ 6953 w 10001"/>
                  <a:gd name="connsiteY0" fmla="*/ 9430 h 13275"/>
                  <a:gd name="connsiteX1" fmla="*/ 7048 w 10001"/>
                  <a:gd name="connsiteY1" fmla="*/ 8858 h 13275"/>
                  <a:gd name="connsiteX2" fmla="*/ 7048 w 10001"/>
                  <a:gd name="connsiteY2" fmla="*/ 8192 h 13275"/>
                  <a:gd name="connsiteX3" fmla="*/ 6572 w 10001"/>
                  <a:gd name="connsiteY3" fmla="*/ 8668 h 13275"/>
                  <a:gd name="connsiteX4" fmla="*/ 6096 w 10001"/>
                  <a:gd name="connsiteY4" fmla="*/ 9144 h 13275"/>
                  <a:gd name="connsiteX5" fmla="*/ 5524 w 10001"/>
                  <a:gd name="connsiteY5" fmla="*/ 9525 h 13275"/>
                  <a:gd name="connsiteX6" fmla="*/ 4763 w 10001"/>
                  <a:gd name="connsiteY6" fmla="*/ 9620 h 13275"/>
                  <a:gd name="connsiteX7" fmla="*/ 2857 w 10001"/>
                  <a:gd name="connsiteY7" fmla="*/ 9239 h 13275"/>
                  <a:gd name="connsiteX8" fmla="*/ 1333 w 10001"/>
                  <a:gd name="connsiteY8" fmla="*/ 8287 h 13275"/>
                  <a:gd name="connsiteX9" fmla="*/ 381 w 10001"/>
                  <a:gd name="connsiteY9" fmla="*/ 6763 h 13275"/>
                  <a:gd name="connsiteX10" fmla="*/ 0 w 10001"/>
                  <a:gd name="connsiteY10" fmla="*/ 4858 h 13275"/>
                  <a:gd name="connsiteX11" fmla="*/ 381 w 10001"/>
                  <a:gd name="connsiteY11" fmla="*/ 2953 h 13275"/>
                  <a:gd name="connsiteX12" fmla="*/ 1333 w 10001"/>
                  <a:gd name="connsiteY12" fmla="*/ 1429 h 13275"/>
                  <a:gd name="connsiteX13" fmla="*/ 2857 w 10001"/>
                  <a:gd name="connsiteY13" fmla="*/ 381 h 13275"/>
                  <a:gd name="connsiteX14" fmla="*/ 4667 w 10001"/>
                  <a:gd name="connsiteY14" fmla="*/ 0 h 13275"/>
                  <a:gd name="connsiteX15" fmla="*/ 5524 w 10001"/>
                  <a:gd name="connsiteY15" fmla="*/ 95 h 13275"/>
                  <a:gd name="connsiteX16" fmla="*/ 6191 w 10001"/>
                  <a:gd name="connsiteY16" fmla="*/ 476 h 13275"/>
                  <a:gd name="connsiteX17" fmla="*/ 6762 w 10001"/>
                  <a:gd name="connsiteY17" fmla="*/ 953 h 13275"/>
                  <a:gd name="connsiteX18" fmla="*/ 7239 w 10001"/>
                  <a:gd name="connsiteY18" fmla="*/ 1524 h 13275"/>
                  <a:gd name="connsiteX19" fmla="*/ 7525 w 10001"/>
                  <a:gd name="connsiteY19" fmla="*/ 667 h 13275"/>
                  <a:gd name="connsiteX20" fmla="*/ 7620 w 10001"/>
                  <a:gd name="connsiteY20" fmla="*/ 476 h 13275"/>
                  <a:gd name="connsiteX21" fmla="*/ 7715 w 10001"/>
                  <a:gd name="connsiteY21" fmla="*/ 286 h 13275"/>
                  <a:gd name="connsiteX22" fmla="*/ 7905 w 10001"/>
                  <a:gd name="connsiteY22" fmla="*/ 191 h 13275"/>
                  <a:gd name="connsiteX23" fmla="*/ 8191 w 10001"/>
                  <a:gd name="connsiteY23" fmla="*/ 191 h 13275"/>
                  <a:gd name="connsiteX24" fmla="*/ 9334 w 10001"/>
                  <a:gd name="connsiteY24" fmla="*/ 191 h 13275"/>
                  <a:gd name="connsiteX25" fmla="*/ 9525 w 10001"/>
                  <a:gd name="connsiteY25" fmla="*/ 191 h 13275"/>
                  <a:gd name="connsiteX26" fmla="*/ 9715 w 10001"/>
                  <a:gd name="connsiteY26" fmla="*/ 286 h 13275"/>
                  <a:gd name="connsiteX27" fmla="*/ 9906 w 10001"/>
                  <a:gd name="connsiteY27" fmla="*/ 476 h 13275"/>
                  <a:gd name="connsiteX28" fmla="*/ 10001 w 10001"/>
                  <a:gd name="connsiteY28" fmla="*/ 762 h 13275"/>
                  <a:gd name="connsiteX29" fmla="*/ 10001 w 10001"/>
                  <a:gd name="connsiteY29" fmla="*/ 8382 h 13275"/>
                  <a:gd name="connsiteX30" fmla="*/ 9620 w 10001"/>
                  <a:gd name="connsiteY30" fmla="*/ 10478 h 13275"/>
                  <a:gd name="connsiteX31" fmla="*/ 8572 w 10001"/>
                  <a:gd name="connsiteY31" fmla="*/ 12001 h 13275"/>
                  <a:gd name="connsiteX32" fmla="*/ 6953 w 10001"/>
                  <a:gd name="connsiteY32" fmla="*/ 12954 h 13275"/>
                  <a:gd name="connsiteX33" fmla="*/ 4096 w 10001"/>
                  <a:gd name="connsiteY33" fmla="*/ 13240 h 13275"/>
                  <a:gd name="connsiteX34" fmla="*/ 3143 w 10001"/>
                  <a:gd name="connsiteY34" fmla="*/ 13049 h 13275"/>
                  <a:gd name="connsiteX35" fmla="*/ 2286 w 10001"/>
                  <a:gd name="connsiteY35" fmla="*/ 12668 h 13275"/>
                  <a:gd name="connsiteX36" fmla="*/ 1524 w 10001"/>
                  <a:gd name="connsiteY36" fmla="*/ 12192 h 13275"/>
                  <a:gd name="connsiteX37" fmla="*/ 1333 w 10001"/>
                  <a:gd name="connsiteY37" fmla="*/ 12001 h 13275"/>
                  <a:gd name="connsiteX38" fmla="*/ 1238 w 10001"/>
                  <a:gd name="connsiteY38" fmla="*/ 11811 h 13275"/>
                  <a:gd name="connsiteX39" fmla="*/ 1238 w 10001"/>
                  <a:gd name="connsiteY39" fmla="*/ 11525 h 13275"/>
                  <a:gd name="connsiteX40" fmla="*/ 1333 w 10001"/>
                  <a:gd name="connsiteY40" fmla="*/ 11240 h 13275"/>
                  <a:gd name="connsiteX41" fmla="*/ 2000 w 10001"/>
                  <a:gd name="connsiteY41" fmla="*/ 10287 h 13275"/>
                  <a:gd name="connsiteX42" fmla="*/ 2381 w 10001"/>
                  <a:gd name="connsiteY42" fmla="*/ 10096 h 13275"/>
                  <a:gd name="connsiteX43" fmla="*/ 2857 w 10001"/>
                  <a:gd name="connsiteY43" fmla="*/ 10287 h 13275"/>
                  <a:gd name="connsiteX44" fmla="*/ 3334 w 10001"/>
                  <a:gd name="connsiteY44" fmla="*/ 10573 h 13275"/>
                  <a:gd name="connsiteX45" fmla="*/ 3810 w 10001"/>
                  <a:gd name="connsiteY45" fmla="*/ 10763 h 13275"/>
                  <a:gd name="connsiteX46" fmla="*/ 4286 w 10001"/>
                  <a:gd name="connsiteY46" fmla="*/ 10858 h 13275"/>
                  <a:gd name="connsiteX47" fmla="*/ 4763 w 10001"/>
                  <a:gd name="connsiteY47" fmla="*/ 10858 h 13275"/>
                  <a:gd name="connsiteX48" fmla="*/ 5429 w 10001"/>
                  <a:gd name="connsiteY48" fmla="*/ 10763 h 13275"/>
                  <a:gd name="connsiteX49" fmla="*/ 6096 w 10001"/>
                  <a:gd name="connsiteY49" fmla="*/ 10478 h 13275"/>
                  <a:gd name="connsiteX50" fmla="*/ 6667 w 10001"/>
                  <a:gd name="connsiteY50" fmla="*/ 10001 h 13275"/>
                  <a:gd name="connsiteX51" fmla="*/ 6953 w 10001"/>
                  <a:gd name="connsiteY51" fmla="*/ 9430 h 13275"/>
                  <a:gd name="connsiteX52" fmla="*/ 2667 w 10001"/>
                  <a:gd name="connsiteY52" fmla="*/ 4953 h 13275"/>
                  <a:gd name="connsiteX53" fmla="*/ 2857 w 10001"/>
                  <a:gd name="connsiteY53" fmla="*/ 5905 h 13275"/>
                  <a:gd name="connsiteX54" fmla="*/ 3334 w 10001"/>
                  <a:gd name="connsiteY54" fmla="*/ 6667 h 13275"/>
                  <a:gd name="connsiteX55" fmla="*/ 4000 w 10001"/>
                  <a:gd name="connsiteY55" fmla="*/ 7144 h 13275"/>
                  <a:gd name="connsiteX56" fmla="*/ 4857 w 10001"/>
                  <a:gd name="connsiteY56" fmla="*/ 7334 h 13275"/>
                  <a:gd name="connsiteX57" fmla="*/ 5715 w 10001"/>
                  <a:gd name="connsiteY57" fmla="*/ 7144 h 13275"/>
                  <a:gd name="connsiteX58" fmla="*/ 6477 w 10001"/>
                  <a:gd name="connsiteY58" fmla="*/ 6667 h 13275"/>
                  <a:gd name="connsiteX59" fmla="*/ 6953 w 10001"/>
                  <a:gd name="connsiteY59" fmla="*/ 6001 h 13275"/>
                  <a:gd name="connsiteX60" fmla="*/ 7144 w 10001"/>
                  <a:gd name="connsiteY60" fmla="*/ 5144 h 13275"/>
                  <a:gd name="connsiteX61" fmla="*/ 7144 w 10001"/>
                  <a:gd name="connsiteY61" fmla="*/ 4858 h 13275"/>
                  <a:gd name="connsiteX62" fmla="*/ 6953 w 10001"/>
                  <a:gd name="connsiteY62" fmla="*/ 4000 h 13275"/>
                  <a:gd name="connsiteX63" fmla="*/ 6477 w 10001"/>
                  <a:gd name="connsiteY63" fmla="*/ 3238 h 13275"/>
                  <a:gd name="connsiteX64" fmla="*/ 5715 w 10001"/>
                  <a:gd name="connsiteY64" fmla="*/ 2762 h 13275"/>
                  <a:gd name="connsiteX65" fmla="*/ 4857 w 10001"/>
                  <a:gd name="connsiteY65" fmla="*/ 2572 h 13275"/>
                  <a:gd name="connsiteX66" fmla="*/ 4000 w 10001"/>
                  <a:gd name="connsiteY66" fmla="*/ 2762 h 13275"/>
                  <a:gd name="connsiteX67" fmla="*/ 3334 w 10001"/>
                  <a:gd name="connsiteY67" fmla="*/ 3238 h 13275"/>
                  <a:gd name="connsiteX68" fmla="*/ 2857 w 10001"/>
                  <a:gd name="connsiteY68" fmla="*/ 4000 h 13275"/>
                  <a:gd name="connsiteX69" fmla="*/ 2667 w 10001"/>
                  <a:gd name="connsiteY69" fmla="*/ 4953 h 1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001" h="13275">
                    <a:moveTo>
                      <a:pt x="6953" y="9430"/>
                    </a:moveTo>
                    <a:cubicBezTo>
                      <a:pt x="7048" y="9239"/>
                      <a:pt x="7048" y="9049"/>
                      <a:pt x="7048" y="8858"/>
                    </a:cubicBezTo>
                    <a:cubicBezTo>
                      <a:pt x="7048" y="8668"/>
                      <a:pt x="7048" y="8382"/>
                      <a:pt x="7048" y="8192"/>
                    </a:cubicBezTo>
                    <a:cubicBezTo>
                      <a:pt x="6858" y="8382"/>
                      <a:pt x="6762" y="8477"/>
                      <a:pt x="6572" y="8668"/>
                    </a:cubicBezTo>
                    <a:cubicBezTo>
                      <a:pt x="6382" y="8858"/>
                      <a:pt x="6286" y="9049"/>
                      <a:pt x="6096" y="9144"/>
                    </a:cubicBezTo>
                    <a:cubicBezTo>
                      <a:pt x="5905" y="9334"/>
                      <a:pt x="5715" y="9430"/>
                      <a:pt x="5524" y="9525"/>
                    </a:cubicBezTo>
                    <a:cubicBezTo>
                      <a:pt x="5239" y="9620"/>
                      <a:pt x="4953" y="9716"/>
                      <a:pt x="4763" y="9620"/>
                    </a:cubicBezTo>
                    <a:cubicBezTo>
                      <a:pt x="4096" y="9620"/>
                      <a:pt x="3524" y="9525"/>
                      <a:pt x="2857" y="9239"/>
                    </a:cubicBezTo>
                    <a:cubicBezTo>
                      <a:pt x="2286" y="9049"/>
                      <a:pt x="1810" y="8668"/>
                      <a:pt x="1333" y="8287"/>
                    </a:cubicBezTo>
                    <a:cubicBezTo>
                      <a:pt x="952" y="7906"/>
                      <a:pt x="571" y="7334"/>
                      <a:pt x="381" y="6763"/>
                    </a:cubicBezTo>
                    <a:cubicBezTo>
                      <a:pt x="95" y="6191"/>
                      <a:pt x="0" y="5525"/>
                      <a:pt x="0" y="4858"/>
                    </a:cubicBezTo>
                    <a:cubicBezTo>
                      <a:pt x="0" y="4191"/>
                      <a:pt x="95" y="3524"/>
                      <a:pt x="381" y="2953"/>
                    </a:cubicBezTo>
                    <a:cubicBezTo>
                      <a:pt x="571" y="2381"/>
                      <a:pt x="952" y="1810"/>
                      <a:pt x="1333" y="1429"/>
                    </a:cubicBezTo>
                    <a:cubicBezTo>
                      <a:pt x="1810" y="953"/>
                      <a:pt x="2286" y="571"/>
                      <a:pt x="2857" y="381"/>
                    </a:cubicBezTo>
                    <a:cubicBezTo>
                      <a:pt x="3429" y="95"/>
                      <a:pt x="4096" y="0"/>
                      <a:pt x="4667" y="0"/>
                    </a:cubicBezTo>
                    <a:cubicBezTo>
                      <a:pt x="4953" y="0"/>
                      <a:pt x="5239" y="0"/>
                      <a:pt x="5524" y="95"/>
                    </a:cubicBezTo>
                    <a:cubicBezTo>
                      <a:pt x="5810" y="191"/>
                      <a:pt x="6001" y="286"/>
                      <a:pt x="6191" y="476"/>
                    </a:cubicBezTo>
                    <a:cubicBezTo>
                      <a:pt x="6382" y="667"/>
                      <a:pt x="6572" y="762"/>
                      <a:pt x="6762" y="953"/>
                    </a:cubicBezTo>
                    <a:cubicBezTo>
                      <a:pt x="6953" y="1143"/>
                      <a:pt x="7048" y="1333"/>
                      <a:pt x="7239" y="1524"/>
                    </a:cubicBezTo>
                    <a:lnTo>
                      <a:pt x="7525" y="667"/>
                    </a:lnTo>
                    <a:cubicBezTo>
                      <a:pt x="7525" y="571"/>
                      <a:pt x="7620" y="476"/>
                      <a:pt x="7620" y="476"/>
                    </a:cubicBezTo>
                    <a:cubicBezTo>
                      <a:pt x="7620" y="381"/>
                      <a:pt x="7715" y="381"/>
                      <a:pt x="7715" y="286"/>
                    </a:cubicBezTo>
                    <a:cubicBezTo>
                      <a:pt x="7715" y="191"/>
                      <a:pt x="7811" y="191"/>
                      <a:pt x="7905" y="191"/>
                    </a:cubicBezTo>
                    <a:cubicBezTo>
                      <a:pt x="8001" y="191"/>
                      <a:pt x="8096" y="191"/>
                      <a:pt x="8191" y="191"/>
                    </a:cubicBezTo>
                    <a:lnTo>
                      <a:pt x="9334" y="191"/>
                    </a:lnTo>
                    <a:cubicBezTo>
                      <a:pt x="9430" y="191"/>
                      <a:pt x="9430" y="191"/>
                      <a:pt x="9525" y="191"/>
                    </a:cubicBezTo>
                    <a:cubicBezTo>
                      <a:pt x="9620" y="191"/>
                      <a:pt x="9620" y="286"/>
                      <a:pt x="9715" y="286"/>
                    </a:cubicBezTo>
                    <a:cubicBezTo>
                      <a:pt x="9810" y="381"/>
                      <a:pt x="9810" y="381"/>
                      <a:pt x="9906" y="476"/>
                    </a:cubicBezTo>
                    <a:cubicBezTo>
                      <a:pt x="9906" y="571"/>
                      <a:pt x="10001" y="667"/>
                      <a:pt x="10001" y="762"/>
                    </a:cubicBezTo>
                    <a:lnTo>
                      <a:pt x="10001" y="8382"/>
                    </a:lnTo>
                    <a:cubicBezTo>
                      <a:pt x="10001" y="9144"/>
                      <a:pt x="9906" y="9811"/>
                      <a:pt x="9620" y="10478"/>
                    </a:cubicBezTo>
                    <a:cubicBezTo>
                      <a:pt x="9430" y="11049"/>
                      <a:pt x="9048" y="11621"/>
                      <a:pt x="8572" y="12001"/>
                    </a:cubicBezTo>
                    <a:cubicBezTo>
                      <a:pt x="8096" y="12478"/>
                      <a:pt x="7620" y="12763"/>
                      <a:pt x="6953" y="12954"/>
                    </a:cubicBezTo>
                    <a:cubicBezTo>
                      <a:pt x="6096" y="13240"/>
                      <a:pt x="5048" y="13335"/>
                      <a:pt x="4096" y="13240"/>
                    </a:cubicBezTo>
                    <a:cubicBezTo>
                      <a:pt x="3810" y="13145"/>
                      <a:pt x="3429" y="13145"/>
                      <a:pt x="3143" y="13049"/>
                    </a:cubicBezTo>
                    <a:cubicBezTo>
                      <a:pt x="2857" y="12954"/>
                      <a:pt x="2571" y="12859"/>
                      <a:pt x="2286" y="12668"/>
                    </a:cubicBezTo>
                    <a:cubicBezTo>
                      <a:pt x="2000" y="12573"/>
                      <a:pt x="1714" y="12383"/>
                      <a:pt x="1524" y="12192"/>
                    </a:cubicBezTo>
                    <a:cubicBezTo>
                      <a:pt x="1428" y="12192"/>
                      <a:pt x="1428" y="12097"/>
                      <a:pt x="1333" y="12001"/>
                    </a:cubicBezTo>
                    <a:cubicBezTo>
                      <a:pt x="1238" y="11906"/>
                      <a:pt x="1238" y="11906"/>
                      <a:pt x="1238" y="11811"/>
                    </a:cubicBezTo>
                    <a:cubicBezTo>
                      <a:pt x="1238" y="11716"/>
                      <a:pt x="1238" y="11621"/>
                      <a:pt x="1238" y="11525"/>
                    </a:cubicBezTo>
                    <a:cubicBezTo>
                      <a:pt x="1238" y="11430"/>
                      <a:pt x="1333" y="11335"/>
                      <a:pt x="1333" y="11240"/>
                    </a:cubicBezTo>
                    <a:lnTo>
                      <a:pt x="2000" y="10287"/>
                    </a:lnTo>
                    <a:cubicBezTo>
                      <a:pt x="2095" y="10192"/>
                      <a:pt x="2191" y="10096"/>
                      <a:pt x="2381" y="10096"/>
                    </a:cubicBezTo>
                    <a:cubicBezTo>
                      <a:pt x="2571" y="10096"/>
                      <a:pt x="2667" y="10192"/>
                      <a:pt x="2857" y="10287"/>
                    </a:cubicBezTo>
                    <a:cubicBezTo>
                      <a:pt x="2953" y="10382"/>
                      <a:pt x="3143" y="10478"/>
                      <a:pt x="3334" y="10573"/>
                    </a:cubicBezTo>
                    <a:cubicBezTo>
                      <a:pt x="3524" y="10668"/>
                      <a:pt x="3620" y="10668"/>
                      <a:pt x="3810" y="10763"/>
                    </a:cubicBezTo>
                    <a:cubicBezTo>
                      <a:pt x="4000" y="10763"/>
                      <a:pt x="4191" y="10858"/>
                      <a:pt x="4286" y="10858"/>
                    </a:cubicBezTo>
                    <a:cubicBezTo>
                      <a:pt x="4476" y="10858"/>
                      <a:pt x="4572" y="10858"/>
                      <a:pt x="4763" y="10858"/>
                    </a:cubicBezTo>
                    <a:cubicBezTo>
                      <a:pt x="5048" y="10858"/>
                      <a:pt x="5239" y="10858"/>
                      <a:pt x="5429" y="10763"/>
                    </a:cubicBezTo>
                    <a:cubicBezTo>
                      <a:pt x="5715" y="10668"/>
                      <a:pt x="5905" y="10573"/>
                      <a:pt x="6096" y="10478"/>
                    </a:cubicBezTo>
                    <a:cubicBezTo>
                      <a:pt x="6286" y="10382"/>
                      <a:pt x="6477" y="10192"/>
                      <a:pt x="6667" y="10001"/>
                    </a:cubicBezTo>
                    <a:cubicBezTo>
                      <a:pt x="6762" y="9906"/>
                      <a:pt x="6858" y="9620"/>
                      <a:pt x="6953" y="9430"/>
                    </a:cubicBezTo>
                    <a:moveTo>
                      <a:pt x="2667" y="4953"/>
                    </a:moveTo>
                    <a:cubicBezTo>
                      <a:pt x="2667" y="5239"/>
                      <a:pt x="2762" y="5620"/>
                      <a:pt x="2857" y="5905"/>
                    </a:cubicBezTo>
                    <a:cubicBezTo>
                      <a:pt x="2953" y="6191"/>
                      <a:pt x="3143" y="6477"/>
                      <a:pt x="3334" y="6667"/>
                    </a:cubicBezTo>
                    <a:cubicBezTo>
                      <a:pt x="3524" y="6858"/>
                      <a:pt x="3714" y="7049"/>
                      <a:pt x="4000" y="7144"/>
                    </a:cubicBezTo>
                    <a:cubicBezTo>
                      <a:pt x="4286" y="7239"/>
                      <a:pt x="4572" y="7334"/>
                      <a:pt x="4857" y="7334"/>
                    </a:cubicBezTo>
                    <a:cubicBezTo>
                      <a:pt x="5143" y="7334"/>
                      <a:pt x="5429" y="7239"/>
                      <a:pt x="5715" y="7144"/>
                    </a:cubicBezTo>
                    <a:cubicBezTo>
                      <a:pt x="6001" y="7049"/>
                      <a:pt x="6286" y="6858"/>
                      <a:pt x="6477" y="6667"/>
                    </a:cubicBezTo>
                    <a:cubicBezTo>
                      <a:pt x="6667" y="6477"/>
                      <a:pt x="6858" y="6191"/>
                      <a:pt x="6953" y="6001"/>
                    </a:cubicBezTo>
                    <a:cubicBezTo>
                      <a:pt x="7048" y="5715"/>
                      <a:pt x="7144" y="5429"/>
                      <a:pt x="7144" y="5144"/>
                    </a:cubicBezTo>
                    <a:lnTo>
                      <a:pt x="7144" y="4858"/>
                    </a:lnTo>
                    <a:cubicBezTo>
                      <a:pt x="7144" y="4572"/>
                      <a:pt x="7048" y="4286"/>
                      <a:pt x="6953" y="4000"/>
                    </a:cubicBezTo>
                    <a:cubicBezTo>
                      <a:pt x="6858" y="3715"/>
                      <a:pt x="6667" y="3524"/>
                      <a:pt x="6477" y="3238"/>
                    </a:cubicBezTo>
                    <a:cubicBezTo>
                      <a:pt x="6286" y="3048"/>
                      <a:pt x="6001" y="2858"/>
                      <a:pt x="5715" y="2762"/>
                    </a:cubicBezTo>
                    <a:cubicBezTo>
                      <a:pt x="5429" y="2667"/>
                      <a:pt x="5143" y="2572"/>
                      <a:pt x="4857" y="2572"/>
                    </a:cubicBezTo>
                    <a:cubicBezTo>
                      <a:pt x="4572" y="2572"/>
                      <a:pt x="4286" y="2667"/>
                      <a:pt x="4000" y="2762"/>
                    </a:cubicBezTo>
                    <a:cubicBezTo>
                      <a:pt x="3714" y="2858"/>
                      <a:pt x="3524" y="3048"/>
                      <a:pt x="3334" y="3238"/>
                    </a:cubicBezTo>
                    <a:cubicBezTo>
                      <a:pt x="3143" y="3429"/>
                      <a:pt x="2953" y="3715"/>
                      <a:pt x="2857" y="4000"/>
                    </a:cubicBezTo>
                    <a:cubicBezTo>
                      <a:pt x="2667" y="4382"/>
                      <a:pt x="2667" y="4667"/>
                      <a:pt x="2667" y="4953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任意多边形: 形状 610"/>
              <p:cNvSpPr/>
              <p:nvPr/>
            </p:nvSpPr>
            <p:spPr>
              <a:xfrm>
                <a:off x="11481149" y="3996022"/>
                <a:ext cx="10001" cy="13275"/>
              </a:xfrm>
              <a:custGeom>
                <a:avLst/>
                <a:gdLst>
                  <a:gd name="connsiteX0" fmla="*/ 6953 w 10001"/>
                  <a:gd name="connsiteY0" fmla="*/ 9430 h 13275"/>
                  <a:gd name="connsiteX1" fmla="*/ 7048 w 10001"/>
                  <a:gd name="connsiteY1" fmla="*/ 8858 h 13275"/>
                  <a:gd name="connsiteX2" fmla="*/ 7048 w 10001"/>
                  <a:gd name="connsiteY2" fmla="*/ 8192 h 13275"/>
                  <a:gd name="connsiteX3" fmla="*/ 6572 w 10001"/>
                  <a:gd name="connsiteY3" fmla="*/ 8668 h 13275"/>
                  <a:gd name="connsiteX4" fmla="*/ 6096 w 10001"/>
                  <a:gd name="connsiteY4" fmla="*/ 9144 h 13275"/>
                  <a:gd name="connsiteX5" fmla="*/ 5525 w 10001"/>
                  <a:gd name="connsiteY5" fmla="*/ 9525 h 13275"/>
                  <a:gd name="connsiteX6" fmla="*/ 4763 w 10001"/>
                  <a:gd name="connsiteY6" fmla="*/ 9620 h 13275"/>
                  <a:gd name="connsiteX7" fmla="*/ 2857 w 10001"/>
                  <a:gd name="connsiteY7" fmla="*/ 9239 h 13275"/>
                  <a:gd name="connsiteX8" fmla="*/ 1334 w 10001"/>
                  <a:gd name="connsiteY8" fmla="*/ 8287 h 13275"/>
                  <a:gd name="connsiteX9" fmla="*/ 381 w 10001"/>
                  <a:gd name="connsiteY9" fmla="*/ 6763 h 13275"/>
                  <a:gd name="connsiteX10" fmla="*/ 0 w 10001"/>
                  <a:gd name="connsiteY10" fmla="*/ 4858 h 13275"/>
                  <a:gd name="connsiteX11" fmla="*/ 381 w 10001"/>
                  <a:gd name="connsiteY11" fmla="*/ 2953 h 13275"/>
                  <a:gd name="connsiteX12" fmla="*/ 1334 w 10001"/>
                  <a:gd name="connsiteY12" fmla="*/ 1429 h 13275"/>
                  <a:gd name="connsiteX13" fmla="*/ 2857 w 10001"/>
                  <a:gd name="connsiteY13" fmla="*/ 381 h 13275"/>
                  <a:gd name="connsiteX14" fmla="*/ 4667 w 10001"/>
                  <a:gd name="connsiteY14" fmla="*/ 0 h 13275"/>
                  <a:gd name="connsiteX15" fmla="*/ 5525 w 10001"/>
                  <a:gd name="connsiteY15" fmla="*/ 95 h 13275"/>
                  <a:gd name="connsiteX16" fmla="*/ 6191 w 10001"/>
                  <a:gd name="connsiteY16" fmla="*/ 476 h 13275"/>
                  <a:gd name="connsiteX17" fmla="*/ 6763 w 10001"/>
                  <a:gd name="connsiteY17" fmla="*/ 953 h 13275"/>
                  <a:gd name="connsiteX18" fmla="*/ 7239 w 10001"/>
                  <a:gd name="connsiteY18" fmla="*/ 1524 h 13275"/>
                  <a:gd name="connsiteX19" fmla="*/ 7525 w 10001"/>
                  <a:gd name="connsiteY19" fmla="*/ 667 h 13275"/>
                  <a:gd name="connsiteX20" fmla="*/ 7620 w 10001"/>
                  <a:gd name="connsiteY20" fmla="*/ 476 h 13275"/>
                  <a:gd name="connsiteX21" fmla="*/ 7715 w 10001"/>
                  <a:gd name="connsiteY21" fmla="*/ 286 h 13275"/>
                  <a:gd name="connsiteX22" fmla="*/ 7906 w 10001"/>
                  <a:gd name="connsiteY22" fmla="*/ 191 h 13275"/>
                  <a:gd name="connsiteX23" fmla="*/ 8191 w 10001"/>
                  <a:gd name="connsiteY23" fmla="*/ 191 h 13275"/>
                  <a:gd name="connsiteX24" fmla="*/ 9334 w 10001"/>
                  <a:gd name="connsiteY24" fmla="*/ 191 h 13275"/>
                  <a:gd name="connsiteX25" fmla="*/ 9525 w 10001"/>
                  <a:gd name="connsiteY25" fmla="*/ 191 h 13275"/>
                  <a:gd name="connsiteX26" fmla="*/ 9716 w 10001"/>
                  <a:gd name="connsiteY26" fmla="*/ 286 h 13275"/>
                  <a:gd name="connsiteX27" fmla="*/ 9906 w 10001"/>
                  <a:gd name="connsiteY27" fmla="*/ 476 h 13275"/>
                  <a:gd name="connsiteX28" fmla="*/ 10001 w 10001"/>
                  <a:gd name="connsiteY28" fmla="*/ 762 h 13275"/>
                  <a:gd name="connsiteX29" fmla="*/ 10001 w 10001"/>
                  <a:gd name="connsiteY29" fmla="*/ 8382 h 13275"/>
                  <a:gd name="connsiteX30" fmla="*/ 9620 w 10001"/>
                  <a:gd name="connsiteY30" fmla="*/ 10478 h 13275"/>
                  <a:gd name="connsiteX31" fmla="*/ 8573 w 10001"/>
                  <a:gd name="connsiteY31" fmla="*/ 12001 h 13275"/>
                  <a:gd name="connsiteX32" fmla="*/ 6953 w 10001"/>
                  <a:gd name="connsiteY32" fmla="*/ 12954 h 13275"/>
                  <a:gd name="connsiteX33" fmla="*/ 4096 w 10001"/>
                  <a:gd name="connsiteY33" fmla="*/ 13240 h 13275"/>
                  <a:gd name="connsiteX34" fmla="*/ 3143 w 10001"/>
                  <a:gd name="connsiteY34" fmla="*/ 13049 h 13275"/>
                  <a:gd name="connsiteX35" fmla="*/ 2286 w 10001"/>
                  <a:gd name="connsiteY35" fmla="*/ 12668 h 13275"/>
                  <a:gd name="connsiteX36" fmla="*/ 1524 w 10001"/>
                  <a:gd name="connsiteY36" fmla="*/ 12192 h 13275"/>
                  <a:gd name="connsiteX37" fmla="*/ 1334 w 10001"/>
                  <a:gd name="connsiteY37" fmla="*/ 12001 h 13275"/>
                  <a:gd name="connsiteX38" fmla="*/ 1238 w 10001"/>
                  <a:gd name="connsiteY38" fmla="*/ 11811 h 13275"/>
                  <a:gd name="connsiteX39" fmla="*/ 1238 w 10001"/>
                  <a:gd name="connsiteY39" fmla="*/ 11525 h 13275"/>
                  <a:gd name="connsiteX40" fmla="*/ 1334 w 10001"/>
                  <a:gd name="connsiteY40" fmla="*/ 11240 h 13275"/>
                  <a:gd name="connsiteX41" fmla="*/ 2000 w 10001"/>
                  <a:gd name="connsiteY41" fmla="*/ 10287 h 13275"/>
                  <a:gd name="connsiteX42" fmla="*/ 2381 w 10001"/>
                  <a:gd name="connsiteY42" fmla="*/ 10096 h 13275"/>
                  <a:gd name="connsiteX43" fmla="*/ 2857 w 10001"/>
                  <a:gd name="connsiteY43" fmla="*/ 10287 h 13275"/>
                  <a:gd name="connsiteX44" fmla="*/ 3334 w 10001"/>
                  <a:gd name="connsiteY44" fmla="*/ 10573 h 13275"/>
                  <a:gd name="connsiteX45" fmla="*/ 3810 w 10001"/>
                  <a:gd name="connsiteY45" fmla="*/ 10763 h 13275"/>
                  <a:gd name="connsiteX46" fmla="*/ 4286 w 10001"/>
                  <a:gd name="connsiteY46" fmla="*/ 10858 h 13275"/>
                  <a:gd name="connsiteX47" fmla="*/ 4763 w 10001"/>
                  <a:gd name="connsiteY47" fmla="*/ 10858 h 13275"/>
                  <a:gd name="connsiteX48" fmla="*/ 5429 w 10001"/>
                  <a:gd name="connsiteY48" fmla="*/ 10763 h 13275"/>
                  <a:gd name="connsiteX49" fmla="*/ 6096 w 10001"/>
                  <a:gd name="connsiteY49" fmla="*/ 10478 h 13275"/>
                  <a:gd name="connsiteX50" fmla="*/ 6668 w 10001"/>
                  <a:gd name="connsiteY50" fmla="*/ 10001 h 13275"/>
                  <a:gd name="connsiteX51" fmla="*/ 6953 w 10001"/>
                  <a:gd name="connsiteY51" fmla="*/ 9430 h 13275"/>
                  <a:gd name="connsiteX52" fmla="*/ 2667 w 10001"/>
                  <a:gd name="connsiteY52" fmla="*/ 4953 h 13275"/>
                  <a:gd name="connsiteX53" fmla="*/ 2857 w 10001"/>
                  <a:gd name="connsiteY53" fmla="*/ 5905 h 13275"/>
                  <a:gd name="connsiteX54" fmla="*/ 3334 w 10001"/>
                  <a:gd name="connsiteY54" fmla="*/ 6667 h 13275"/>
                  <a:gd name="connsiteX55" fmla="*/ 4000 w 10001"/>
                  <a:gd name="connsiteY55" fmla="*/ 7144 h 13275"/>
                  <a:gd name="connsiteX56" fmla="*/ 4858 w 10001"/>
                  <a:gd name="connsiteY56" fmla="*/ 7334 h 13275"/>
                  <a:gd name="connsiteX57" fmla="*/ 5715 w 10001"/>
                  <a:gd name="connsiteY57" fmla="*/ 7144 h 13275"/>
                  <a:gd name="connsiteX58" fmla="*/ 6477 w 10001"/>
                  <a:gd name="connsiteY58" fmla="*/ 6667 h 13275"/>
                  <a:gd name="connsiteX59" fmla="*/ 6953 w 10001"/>
                  <a:gd name="connsiteY59" fmla="*/ 6001 h 13275"/>
                  <a:gd name="connsiteX60" fmla="*/ 7144 w 10001"/>
                  <a:gd name="connsiteY60" fmla="*/ 5144 h 13275"/>
                  <a:gd name="connsiteX61" fmla="*/ 7144 w 10001"/>
                  <a:gd name="connsiteY61" fmla="*/ 4858 h 13275"/>
                  <a:gd name="connsiteX62" fmla="*/ 6953 w 10001"/>
                  <a:gd name="connsiteY62" fmla="*/ 4000 h 13275"/>
                  <a:gd name="connsiteX63" fmla="*/ 6477 w 10001"/>
                  <a:gd name="connsiteY63" fmla="*/ 3238 h 13275"/>
                  <a:gd name="connsiteX64" fmla="*/ 5715 w 10001"/>
                  <a:gd name="connsiteY64" fmla="*/ 2762 h 13275"/>
                  <a:gd name="connsiteX65" fmla="*/ 4858 w 10001"/>
                  <a:gd name="connsiteY65" fmla="*/ 2572 h 13275"/>
                  <a:gd name="connsiteX66" fmla="*/ 4000 w 10001"/>
                  <a:gd name="connsiteY66" fmla="*/ 2762 h 13275"/>
                  <a:gd name="connsiteX67" fmla="*/ 3334 w 10001"/>
                  <a:gd name="connsiteY67" fmla="*/ 3238 h 13275"/>
                  <a:gd name="connsiteX68" fmla="*/ 2857 w 10001"/>
                  <a:gd name="connsiteY68" fmla="*/ 4000 h 13275"/>
                  <a:gd name="connsiteX69" fmla="*/ 2667 w 10001"/>
                  <a:gd name="connsiteY69" fmla="*/ 4953 h 1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001" h="13275">
                    <a:moveTo>
                      <a:pt x="6953" y="9430"/>
                    </a:moveTo>
                    <a:cubicBezTo>
                      <a:pt x="7048" y="9239"/>
                      <a:pt x="7048" y="9049"/>
                      <a:pt x="7048" y="8858"/>
                    </a:cubicBezTo>
                    <a:cubicBezTo>
                      <a:pt x="7048" y="8668"/>
                      <a:pt x="7048" y="8382"/>
                      <a:pt x="7048" y="8192"/>
                    </a:cubicBezTo>
                    <a:cubicBezTo>
                      <a:pt x="6858" y="8382"/>
                      <a:pt x="6763" y="8477"/>
                      <a:pt x="6572" y="8668"/>
                    </a:cubicBezTo>
                    <a:cubicBezTo>
                      <a:pt x="6382" y="8858"/>
                      <a:pt x="6287" y="9049"/>
                      <a:pt x="6096" y="9144"/>
                    </a:cubicBezTo>
                    <a:cubicBezTo>
                      <a:pt x="5905" y="9334"/>
                      <a:pt x="5715" y="9430"/>
                      <a:pt x="5525" y="9525"/>
                    </a:cubicBezTo>
                    <a:cubicBezTo>
                      <a:pt x="5239" y="9620"/>
                      <a:pt x="4953" y="9716"/>
                      <a:pt x="4763" y="9620"/>
                    </a:cubicBezTo>
                    <a:cubicBezTo>
                      <a:pt x="4096" y="9620"/>
                      <a:pt x="3524" y="9525"/>
                      <a:pt x="2857" y="9239"/>
                    </a:cubicBezTo>
                    <a:cubicBezTo>
                      <a:pt x="2286" y="9049"/>
                      <a:pt x="1810" y="8668"/>
                      <a:pt x="1334" y="8287"/>
                    </a:cubicBezTo>
                    <a:cubicBezTo>
                      <a:pt x="952" y="7906"/>
                      <a:pt x="571" y="7334"/>
                      <a:pt x="381" y="6763"/>
                    </a:cubicBezTo>
                    <a:cubicBezTo>
                      <a:pt x="95" y="6191"/>
                      <a:pt x="0" y="5525"/>
                      <a:pt x="0" y="4858"/>
                    </a:cubicBezTo>
                    <a:cubicBezTo>
                      <a:pt x="0" y="4191"/>
                      <a:pt x="95" y="3524"/>
                      <a:pt x="381" y="2953"/>
                    </a:cubicBezTo>
                    <a:cubicBezTo>
                      <a:pt x="571" y="2381"/>
                      <a:pt x="952" y="1810"/>
                      <a:pt x="1334" y="1429"/>
                    </a:cubicBezTo>
                    <a:cubicBezTo>
                      <a:pt x="1810" y="953"/>
                      <a:pt x="2286" y="571"/>
                      <a:pt x="2857" y="381"/>
                    </a:cubicBezTo>
                    <a:cubicBezTo>
                      <a:pt x="3429" y="95"/>
                      <a:pt x="4096" y="0"/>
                      <a:pt x="4667" y="0"/>
                    </a:cubicBezTo>
                    <a:cubicBezTo>
                      <a:pt x="4953" y="0"/>
                      <a:pt x="5239" y="0"/>
                      <a:pt x="5525" y="95"/>
                    </a:cubicBezTo>
                    <a:cubicBezTo>
                      <a:pt x="5810" y="191"/>
                      <a:pt x="6001" y="286"/>
                      <a:pt x="6191" y="476"/>
                    </a:cubicBezTo>
                    <a:cubicBezTo>
                      <a:pt x="6382" y="667"/>
                      <a:pt x="6572" y="762"/>
                      <a:pt x="6763" y="953"/>
                    </a:cubicBezTo>
                    <a:cubicBezTo>
                      <a:pt x="6953" y="1143"/>
                      <a:pt x="7048" y="1333"/>
                      <a:pt x="7239" y="1524"/>
                    </a:cubicBezTo>
                    <a:lnTo>
                      <a:pt x="7525" y="667"/>
                    </a:lnTo>
                    <a:cubicBezTo>
                      <a:pt x="7525" y="571"/>
                      <a:pt x="7620" y="476"/>
                      <a:pt x="7620" y="476"/>
                    </a:cubicBezTo>
                    <a:cubicBezTo>
                      <a:pt x="7620" y="381"/>
                      <a:pt x="7715" y="381"/>
                      <a:pt x="7715" y="286"/>
                    </a:cubicBezTo>
                    <a:cubicBezTo>
                      <a:pt x="7715" y="191"/>
                      <a:pt x="7811" y="191"/>
                      <a:pt x="7906" y="191"/>
                    </a:cubicBezTo>
                    <a:cubicBezTo>
                      <a:pt x="8001" y="191"/>
                      <a:pt x="8096" y="191"/>
                      <a:pt x="8191" y="191"/>
                    </a:cubicBezTo>
                    <a:lnTo>
                      <a:pt x="9334" y="191"/>
                    </a:lnTo>
                    <a:cubicBezTo>
                      <a:pt x="9430" y="191"/>
                      <a:pt x="9430" y="191"/>
                      <a:pt x="9525" y="191"/>
                    </a:cubicBezTo>
                    <a:cubicBezTo>
                      <a:pt x="9620" y="191"/>
                      <a:pt x="9620" y="286"/>
                      <a:pt x="9716" y="286"/>
                    </a:cubicBezTo>
                    <a:cubicBezTo>
                      <a:pt x="9811" y="381"/>
                      <a:pt x="9811" y="381"/>
                      <a:pt x="9906" y="476"/>
                    </a:cubicBezTo>
                    <a:cubicBezTo>
                      <a:pt x="9906" y="571"/>
                      <a:pt x="10001" y="667"/>
                      <a:pt x="10001" y="762"/>
                    </a:cubicBezTo>
                    <a:lnTo>
                      <a:pt x="10001" y="8382"/>
                    </a:lnTo>
                    <a:cubicBezTo>
                      <a:pt x="10001" y="9144"/>
                      <a:pt x="9906" y="9811"/>
                      <a:pt x="9620" y="10478"/>
                    </a:cubicBezTo>
                    <a:cubicBezTo>
                      <a:pt x="9430" y="11049"/>
                      <a:pt x="9049" y="11621"/>
                      <a:pt x="8573" y="12001"/>
                    </a:cubicBezTo>
                    <a:cubicBezTo>
                      <a:pt x="8096" y="12478"/>
                      <a:pt x="7620" y="12763"/>
                      <a:pt x="6953" y="12954"/>
                    </a:cubicBezTo>
                    <a:cubicBezTo>
                      <a:pt x="6096" y="13240"/>
                      <a:pt x="5049" y="13335"/>
                      <a:pt x="4096" y="13240"/>
                    </a:cubicBezTo>
                    <a:cubicBezTo>
                      <a:pt x="3810" y="13145"/>
                      <a:pt x="3429" y="13145"/>
                      <a:pt x="3143" y="13049"/>
                    </a:cubicBezTo>
                    <a:cubicBezTo>
                      <a:pt x="2857" y="12954"/>
                      <a:pt x="2572" y="12859"/>
                      <a:pt x="2286" y="12668"/>
                    </a:cubicBezTo>
                    <a:cubicBezTo>
                      <a:pt x="2000" y="12573"/>
                      <a:pt x="1714" y="12383"/>
                      <a:pt x="1524" y="12192"/>
                    </a:cubicBezTo>
                    <a:cubicBezTo>
                      <a:pt x="1429" y="12192"/>
                      <a:pt x="1429" y="12097"/>
                      <a:pt x="1334" y="12001"/>
                    </a:cubicBezTo>
                    <a:cubicBezTo>
                      <a:pt x="1238" y="11906"/>
                      <a:pt x="1238" y="11906"/>
                      <a:pt x="1238" y="11811"/>
                    </a:cubicBezTo>
                    <a:cubicBezTo>
                      <a:pt x="1238" y="11716"/>
                      <a:pt x="1238" y="11621"/>
                      <a:pt x="1238" y="11525"/>
                    </a:cubicBezTo>
                    <a:cubicBezTo>
                      <a:pt x="1238" y="11430"/>
                      <a:pt x="1334" y="11335"/>
                      <a:pt x="1334" y="11240"/>
                    </a:cubicBezTo>
                    <a:lnTo>
                      <a:pt x="2000" y="10287"/>
                    </a:lnTo>
                    <a:cubicBezTo>
                      <a:pt x="2096" y="10192"/>
                      <a:pt x="2191" y="10096"/>
                      <a:pt x="2381" y="10096"/>
                    </a:cubicBezTo>
                    <a:cubicBezTo>
                      <a:pt x="2572" y="10096"/>
                      <a:pt x="2667" y="10192"/>
                      <a:pt x="2857" y="10287"/>
                    </a:cubicBezTo>
                    <a:cubicBezTo>
                      <a:pt x="2953" y="10382"/>
                      <a:pt x="3143" y="10478"/>
                      <a:pt x="3334" y="10573"/>
                    </a:cubicBezTo>
                    <a:cubicBezTo>
                      <a:pt x="3524" y="10668"/>
                      <a:pt x="3620" y="10668"/>
                      <a:pt x="3810" y="10763"/>
                    </a:cubicBezTo>
                    <a:cubicBezTo>
                      <a:pt x="4000" y="10763"/>
                      <a:pt x="4191" y="10858"/>
                      <a:pt x="4286" y="10858"/>
                    </a:cubicBezTo>
                    <a:cubicBezTo>
                      <a:pt x="4477" y="10858"/>
                      <a:pt x="4572" y="10858"/>
                      <a:pt x="4763" y="10858"/>
                    </a:cubicBezTo>
                    <a:cubicBezTo>
                      <a:pt x="5049" y="10858"/>
                      <a:pt x="5239" y="10858"/>
                      <a:pt x="5429" y="10763"/>
                    </a:cubicBezTo>
                    <a:cubicBezTo>
                      <a:pt x="5715" y="10668"/>
                      <a:pt x="5905" y="10573"/>
                      <a:pt x="6096" y="10478"/>
                    </a:cubicBezTo>
                    <a:cubicBezTo>
                      <a:pt x="6287" y="10382"/>
                      <a:pt x="6477" y="10192"/>
                      <a:pt x="6668" y="10001"/>
                    </a:cubicBezTo>
                    <a:cubicBezTo>
                      <a:pt x="6858" y="9906"/>
                      <a:pt x="6953" y="9620"/>
                      <a:pt x="6953" y="9430"/>
                    </a:cubicBezTo>
                    <a:moveTo>
                      <a:pt x="2667" y="4953"/>
                    </a:moveTo>
                    <a:cubicBezTo>
                      <a:pt x="2667" y="5239"/>
                      <a:pt x="2762" y="5620"/>
                      <a:pt x="2857" y="5905"/>
                    </a:cubicBezTo>
                    <a:cubicBezTo>
                      <a:pt x="2953" y="6191"/>
                      <a:pt x="3143" y="6477"/>
                      <a:pt x="3334" y="6667"/>
                    </a:cubicBezTo>
                    <a:cubicBezTo>
                      <a:pt x="3524" y="6858"/>
                      <a:pt x="3715" y="7049"/>
                      <a:pt x="4000" y="7144"/>
                    </a:cubicBezTo>
                    <a:cubicBezTo>
                      <a:pt x="4286" y="7239"/>
                      <a:pt x="4572" y="7334"/>
                      <a:pt x="4858" y="7334"/>
                    </a:cubicBezTo>
                    <a:cubicBezTo>
                      <a:pt x="5143" y="7334"/>
                      <a:pt x="5429" y="7239"/>
                      <a:pt x="5715" y="7144"/>
                    </a:cubicBezTo>
                    <a:cubicBezTo>
                      <a:pt x="6001" y="7049"/>
                      <a:pt x="6287" y="6858"/>
                      <a:pt x="6477" y="6667"/>
                    </a:cubicBezTo>
                    <a:cubicBezTo>
                      <a:pt x="6668" y="6477"/>
                      <a:pt x="6858" y="6191"/>
                      <a:pt x="6953" y="6001"/>
                    </a:cubicBezTo>
                    <a:cubicBezTo>
                      <a:pt x="7048" y="5715"/>
                      <a:pt x="7144" y="5429"/>
                      <a:pt x="7144" y="5144"/>
                    </a:cubicBezTo>
                    <a:lnTo>
                      <a:pt x="7144" y="4858"/>
                    </a:lnTo>
                    <a:cubicBezTo>
                      <a:pt x="7144" y="4572"/>
                      <a:pt x="7048" y="4286"/>
                      <a:pt x="6953" y="4000"/>
                    </a:cubicBezTo>
                    <a:cubicBezTo>
                      <a:pt x="6858" y="3715"/>
                      <a:pt x="6668" y="3524"/>
                      <a:pt x="6477" y="3238"/>
                    </a:cubicBezTo>
                    <a:cubicBezTo>
                      <a:pt x="6287" y="3048"/>
                      <a:pt x="6001" y="2858"/>
                      <a:pt x="5715" y="2762"/>
                    </a:cubicBezTo>
                    <a:cubicBezTo>
                      <a:pt x="5429" y="2667"/>
                      <a:pt x="5143" y="2572"/>
                      <a:pt x="4858" y="2572"/>
                    </a:cubicBezTo>
                    <a:cubicBezTo>
                      <a:pt x="4572" y="2572"/>
                      <a:pt x="4286" y="2667"/>
                      <a:pt x="4000" y="2762"/>
                    </a:cubicBezTo>
                    <a:cubicBezTo>
                      <a:pt x="3715" y="2858"/>
                      <a:pt x="3524" y="3048"/>
                      <a:pt x="3334" y="3238"/>
                    </a:cubicBezTo>
                    <a:cubicBezTo>
                      <a:pt x="3143" y="3429"/>
                      <a:pt x="2953" y="3715"/>
                      <a:pt x="2857" y="4000"/>
                    </a:cubicBezTo>
                    <a:cubicBezTo>
                      <a:pt x="2762" y="4382"/>
                      <a:pt x="2667" y="4667"/>
                      <a:pt x="2667" y="4953"/>
                    </a:cubicBezTo>
                  </a:path>
                </a:pathLst>
              </a:custGeom>
              <a:solidFill>
                <a:srgbClr val="6EA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任意多边形: 形状 611"/>
              <p:cNvSpPr/>
              <p:nvPr/>
            </p:nvSpPr>
            <p:spPr>
              <a:xfrm>
                <a:off x="11330575" y="3952398"/>
                <a:ext cx="27320" cy="34436"/>
              </a:xfrm>
              <a:custGeom>
                <a:avLst/>
                <a:gdLst>
                  <a:gd name="connsiteX0" fmla="*/ 19510 w 27320"/>
                  <a:gd name="connsiteY0" fmla="*/ 10858 h 34436"/>
                  <a:gd name="connsiteX1" fmla="*/ 19510 w 27320"/>
                  <a:gd name="connsiteY1" fmla="*/ 2000 h 34436"/>
                  <a:gd name="connsiteX2" fmla="*/ 21511 w 27320"/>
                  <a:gd name="connsiteY2" fmla="*/ 0 h 34436"/>
                  <a:gd name="connsiteX3" fmla="*/ 25416 w 27320"/>
                  <a:gd name="connsiteY3" fmla="*/ 0 h 34436"/>
                  <a:gd name="connsiteX4" fmla="*/ 27321 w 27320"/>
                  <a:gd name="connsiteY4" fmla="*/ 2000 h 34436"/>
                  <a:gd name="connsiteX5" fmla="*/ 27321 w 27320"/>
                  <a:gd name="connsiteY5" fmla="*/ 23717 h 34436"/>
                  <a:gd name="connsiteX6" fmla="*/ 27321 w 27320"/>
                  <a:gd name="connsiteY6" fmla="*/ 32290 h 34436"/>
                  <a:gd name="connsiteX7" fmla="*/ 25511 w 27320"/>
                  <a:gd name="connsiteY7" fmla="*/ 34004 h 34436"/>
                  <a:gd name="connsiteX8" fmla="*/ 21511 w 27320"/>
                  <a:gd name="connsiteY8" fmla="*/ 34004 h 34436"/>
                  <a:gd name="connsiteX9" fmla="*/ 20748 w 27320"/>
                  <a:gd name="connsiteY9" fmla="*/ 33814 h 34436"/>
                  <a:gd name="connsiteX10" fmla="*/ 20272 w 27320"/>
                  <a:gd name="connsiteY10" fmla="*/ 33147 h 34436"/>
                  <a:gd name="connsiteX11" fmla="*/ 19320 w 27320"/>
                  <a:gd name="connsiteY11" fmla="*/ 30861 h 34436"/>
                  <a:gd name="connsiteX12" fmla="*/ 18462 w 27320"/>
                  <a:gd name="connsiteY12" fmla="*/ 31623 h 34436"/>
                  <a:gd name="connsiteX13" fmla="*/ 10747 w 27320"/>
                  <a:gd name="connsiteY13" fmla="*/ 34290 h 34436"/>
                  <a:gd name="connsiteX14" fmla="*/ 5699 w 27320"/>
                  <a:gd name="connsiteY14" fmla="*/ 32290 h 34436"/>
                  <a:gd name="connsiteX15" fmla="*/ 1984 w 27320"/>
                  <a:gd name="connsiteY15" fmla="*/ 28289 h 34436"/>
                  <a:gd name="connsiteX16" fmla="*/ 365 w 27320"/>
                  <a:gd name="connsiteY16" fmla="*/ 17526 h 34436"/>
                  <a:gd name="connsiteX17" fmla="*/ 7890 w 27320"/>
                  <a:gd name="connsiteY17" fmla="*/ 8192 h 34436"/>
                  <a:gd name="connsiteX18" fmla="*/ 16748 w 27320"/>
                  <a:gd name="connsiteY18" fmla="*/ 8477 h 34436"/>
                  <a:gd name="connsiteX19" fmla="*/ 18558 w 27320"/>
                  <a:gd name="connsiteY19" fmla="*/ 10096 h 34436"/>
                  <a:gd name="connsiteX20" fmla="*/ 19510 w 27320"/>
                  <a:gd name="connsiteY20" fmla="*/ 10858 h 34436"/>
                  <a:gd name="connsiteX21" fmla="*/ 7604 w 27320"/>
                  <a:gd name="connsiteY21" fmla="*/ 20860 h 34436"/>
                  <a:gd name="connsiteX22" fmla="*/ 13509 w 27320"/>
                  <a:gd name="connsiteY22" fmla="*/ 27432 h 34436"/>
                  <a:gd name="connsiteX23" fmla="*/ 15986 w 27320"/>
                  <a:gd name="connsiteY23" fmla="*/ 26956 h 34436"/>
                  <a:gd name="connsiteX24" fmla="*/ 18082 w 27320"/>
                  <a:gd name="connsiteY24" fmla="*/ 25527 h 34436"/>
                  <a:gd name="connsiteX25" fmla="*/ 19510 w 27320"/>
                  <a:gd name="connsiteY25" fmla="*/ 23432 h 34436"/>
                  <a:gd name="connsiteX26" fmla="*/ 19986 w 27320"/>
                  <a:gd name="connsiteY26" fmla="*/ 20955 h 34436"/>
                  <a:gd name="connsiteX27" fmla="*/ 19510 w 27320"/>
                  <a:gd name="connsiteY27" fmla="*/ 18383 h 34436"/>
                  <a:gd name="connsiteX28" fmla="*/ 18176 w 27320"/>
                  <a:gd name="connsiteY28" fmla="*/ 16192 h 34436"/>
                  <a:gd name="connsiteX29" fmla="*/ 16081 w 27320"/>
                  <a:gd name="connsiteY29" fmla="*/ 14764 h 34436"/>
                  <a:gd name="connsiteX30" fmla="*/ 13605 w 27320"/>
                  <a:gd name="connsiteY30" fmla="*/ 14288 h 34436"/>
                  <a:gd name="connsiteX31" fmla="*/ 7604 w 27320"/>
                  <a:gd name="connsiteY31" fmla="*/ 20860 h 3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7320" h="34436">
                    <a:moveTo>
                      <a:pt x="19510" y="10858"/>
                    </a:moveTo>
                    <a:lnTo>
                      <a:pt x="19510" y="2000"/>
                    </a:lnTo>
                    <a:cubicBezTo>
                      <a:pt x="19510" y="191"/>
                      <a:pt x="19796" y="0"/>
                      <a:pt x="21511" y="0"/>
                    </a:cubicBezTo>
                    <a:cubicBezTo>
                      <a:pt x="22844" y="0"/>
                      <a:pt x="24082" y="0"/>
                      <a:pt x="25416" y="0"/>
                    </a:cubicBezTo>
                    <a:cubicBezTo>
                      <a:pt x="26845" y="0"/>
                      <a:pt x="27321" y="571"/>
                      <a:pt x="27321" y="2000"/>
                    </a:cubicBezTo>
                    <a:cubicBezTo>
                      <a:pt x="27321" y="9239"/>
                      <a:pt x="27321" y="16478"/>
                      <a:pt x="27321" y="23717"/>
                    </a:cubicBezTo>
                    <a:cubicBezTo>
                      <a:pt x="27321" y="26575"/>
                      <a:pt x="27321" y="29432"/>
                      <a:pt x="27321" y="32290"/>
                    </a:cubicBezTo>
                    <a:cubicBezTo>
                      <a:pt x="27321" y="33719"/>
                      <a:pt x="26940" y="34004"/>
                      <a:pt x="25511" y="34004"/>
                    </a:cubicBezTo>
                    <a:cubicBezTo>
                      <a:pt x="24177" y="34004"/>
                      <a:pt x="22844" y="34004"/>
                      <a:pt x="21511" y="34004"/>
                    </a:cubicBezTo>
                    <a:cubicBezTo>
                      <a:pt x="21225" y="34004"/>
                      <a:pt x="20939" y="34004"/>
                      <a:pt x="20748" y="33814"/>
                    </a:cubicBezTo>
                    <a:cubicBezTo>
                      <a:pt x="20558" y="33623"/>
                      <a:pt x="20368" y="33433"/>
                      <a:pt x="20272" y="33147"/>
                    </a:cubicBezTo>
                    <a:cubicBezTo>
                      <a:pt x="19986" y="32385"/>
                      <a:pt x="19701" y="31718"/>
                      <a:pt x="19320" y="30861"/>
                    </a:cubicBezTo>
                    <a:cubicBezTo>
                      <a:pt x="19034" y="31147"/>
                      <a:pt x="18749" y="31433"/>
                      <a:pt x="18462" y="31623"/>
                    </a:cubicBezTo>
                    <a:cubicBezTo>
                      <a:pt x="16367" y="33719"/>
                      <a:pt x="13986" y="34862"/>
                      <a:pt x="10747" y="34290"/>
                    </a:cubicBezTo>
                    <a:cubicBezTo>
                      <a:pt x="8937" y="34004"/>
                      <a:pt x="7223" y="33338"/>
                      <a:pt x="5699" y="32290"/>
                    </a:cubicBezTo>
                    <a:cubicBezTo>
                      <a:pt x="4175" y="31242"/>
                      <a:pt x="2937" y="29908"/>
                      <a:pt x="1984" y="28289"/>
                    </a:cubicBezTo>
                    <a:cubicBezTo>
                      <a:pt x="-16" y="24956"/>
                      <a:pt x="-397" y="21241"/>
                      <a:pt x="365" y="17526"/>
                    </a:cubicBezTo>
                    <a:cubicBezTo>
                      <a:pt x="1318" y="13145"/>
                      <a:pt x="3699" y="9906"/>
                      <a:pt x="7890" y="8192"/>
                    </a:cubicBezTo>
                    <a:cubicBezTo>
                      <a:pt x="10843" y="6953"/>
                      <a:pt x="13891" y="6572"/>
                      <a:pt x="16748" y="8477"/>
                    </a:cubicBezTo>
                    <a:cubicBezTo>
                      <a:pt x="17415" y="8954"/>
                      <a:pt x="17986" y="9525"/>
                      <a:pt x="18558" y="10096"/>
                    </a:cubicBezTo>
                    <a:cubicBezTo>
                      <a:pt x="18939" y="10287"/>
                      <a:pt x="19129" y="10478"/>
                      <a:pt x="19510" y="10858"/>
                    </a:cubicBezTo>
                    <a:moveTo>
                      <a:pt x="7604" y="20860"/>
                    </a:moveTo>
                    <a:cubicBezTo>
                      <a:pt x="7604" y="24860"/>
                      <a:pt x="10176" y="27432"/>
                      <a:pt x="13509" y="27432"/>
                    </a:cubicBezTo>
                    <a:cubicBezTo>
                      <a:pt x="14367" y="27432"/>
                      <a:pt x="15224" y="27337"/>
                      <a:pt x="15986" y="26956"/>
                    </a:cubicBezTo>
                    <a:cubicBezTo>
                      <a:pt x="16748" y="26670"/>
                      <a:pt x="17510" y="26194"/>
                      <a:pt x="18082" y="25527"/>
                    </a:cubicBezTo>
                    <a:cubicBezTo>
                      <a:pt x="18653" y="24956"/>
                      <a:pt x="19129" y="24194"/>
                      <a:pt x="19510" y="23432"/>
                    </a:cubicBezTo>
                    <a:cubicBezTo>
                      <a:pt x="19796" y="22670"/>
                      <a:pt x="19986" y="21812"/>
                      <a:pt x="19986" y="20955"/>
                    </a:cubicBezTo>
                    <a:cubicBezTo>
                      <a:pt x="19986" y="20098"/>
                      <a:pt x="19891" y="19241"/>
                      <a:pt x="19510" y="18383"/>
                    </a:cubicBezTo>
                    <a:cubicBezTo>
                      <a:pt x="19225" y="17621"/>
                      <a:pt x="18749" y="16859"/>
                      <a:pt x="18176" y="16192"/>
                    </a:cubicBezTo>
                    <a:cubicBezTo>
                      <a:pt x="17605" y="15526"/>
                      <a:pt x="16843" y="15050"/>
                      <a:pt x="16081" y="14764"/>
                    </a:cubicBezTo>
                    <a:cubicBezTo>
                      <a:pt x="15319" y="14383"/>
                      <a:pt x="14462" y="14288"/>
                      <a:pt x="13605" y="14288"/>
                    </a:cubicBezTo>
                    <a:cubicBezTo>
                      <a:pt x="10080" y="14288"/>
                      <a:pt x="7604" y="17050"/>
                      <a:pt x="7604" y="20860"/>
                    </a:cubicBezTo>
                    <a:close/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任意多边形: 形状 612"/>
              <p:cNvSpPr/>
              <p:nvPr/>
            </p:nvSpPr>
            <p:spPr>
              <a:xfrm>
                <a:off x="11361082" y="3959563"/>
                <a:ext cx="27865" cy="27232"/>
              </a:xfrm>
              <a:custGeom>
                <a:avLst/>
                <a:gdLst>
                  <a:gd name="connsiteX0" fmla="*/ 20626 w 27865"/>
                  <a:gd name="connsiteY0" fmla="*/ 4264 h 27232"/>
                  <a:gd name="connsiteX1" fmla="*/ 21769 w 27865"/>
                  <a:gd name="connsiteY1" fmla="*/ 1216 h 27232"/>
                  <a:gd name="connsiteX2" fmla="*/ 22150 w 27865"/>
                  <a:gd name="connsiteY2" fmla="*/ 740 h 27232"/>
                  <a:gd name="connsiteX3" fmla="*/ 22722 w 27865"/>
                  <a:gd name="connsiteY3" fmla="*/ 454 h 27232"/>
                  <a:gd name="connsiteX4" fmla="*/ 26436 w 27865"/>
                  <a:gd name="connsiteY4" fmla="*/ 454 h 27232"/>
                  <a:gd name="connsiteX5" fmla="*/ 27865 w 27865"/>
                  <a:gd name="connsiteY5" fmla="*/ 2359 h 27232"/>
                  <a:gd name="connsiteX6" fmla="*/ 27865 w 27865"/>
                  <a:gd name="connsiteY6" fmla="*/ 9694 h 27232"/>
                  <a:gd name="connsiteX7" fmla="*/ 27865 w 27865"/>
                  <a:gd name="connsiteY7" fmla="*/ 24743 h 27232"/>
                  <a:gd name="connsiteX8" fmla="*/ 25865 w 27865"/>
                  <a:gd name="connsiteY8" fmla="*/ 26743 h 27232"/>
                  <a:gd name="connsiteX9" fmla="*/ 22340 w 27865"/>
                  <a:gd name="connsiteY9" fmla="*/ 26743 h 27232"/>
                  <a:gd name="connsiteX10" fmla="*/ 20531 w 27865"/>
                  <a:gd name="connsiteY10" fmla="*/ 25505 h 27232"/>
                  <a:gd name="connsiteX11" fmla="*/ 19864 w 27865"/>
                  <a:gd name="connsiteY11" fmla="*/ 23790 h 27232"/>
                  <a:gd name="connsiteX12" fmla="*/ 18340 w 27865"/>
                  <a:gd name="connsiteY12" fmla="*/ 25124 h 27232"/>
                  <a:gd name="connsiteX13" fmla="*/ 15197 w 27865"/>
                  <a:gd name="connsiteY13" fmla="*/ 26934 h 27232"/>
                  <a:gd name="connsiteX14" fmla="*/ 11482 w 27865"/>
                  <a:gd name="connsiteY14" fmla="*/ 27029 h 27232"/>
                  <a:gd name="connsiteX15" fmla="*/ 6434 w 27865"/>
                  <a:gd name="connsiteY15" fmla="*/ 25219 h 27232"/>
                  <a:gd name="connsiteX16" fmla="*/ 2529 w 27865"/>
                  <a:gd name="connsiteY16" fmla="*/ 21600 h 27232"/>
                  <a:gd name="connsiteX17" fmla="*/ 338 w 27865"/>
                  <a:gd name="connsiteY17" fmla="*/ 16742 h 27232"/>
                  <a:gd name="connsiteX18" fmla="*/ 242 w 27865"/>
                  <a:gd name="connsiteY18" fmla="*/ 11408 h 27232"/>
                  <a:gd name="connsiteX19" fmla="*/ 2052 w 27865"/>
                  <a:gd name="connsiteY19" fmla="*/ 6360 h 27232"/>
                  <a:gd name="connsiteX20" fmla="*/ 5767 w 27865"/>
                  <a:gd name="connsiteY20" fmla="*/ 2455 h 27232"/>
                  <a:gd name="connsiteX21" fmla="*/ 11577 w 27865"/>
                  <a:gd name="connsiteY21" fmla="*/ 169 h 27232"/>
                  <a:gd name="connsiteX22" fmla="*/ 20341 w 27865"/>
                  <a:gd name="connsiteY22" fmla="*/ 3788 h 27232"/>
                  <a:gd name="connsiteX23" fmla="*/ 20626 w 27865"/>
                  <a:gd name="connsiteY23" fmla="*/ 4264 h 27232"/>
                  <a:gd name="connsiteX24" fmla="*/ 13292 w 27865"/>
                  <a:gd name="connsiteY24" fmla="*/ 7122 h 27232"/>
                  <a:gd name="connsiteX25" fmla="*/ 7291 w 27865"/>
                  <a:gd name="connsiteY25" fmla="*/ 13694 h 27232"/>
                  <a:gd name="connsiteX26" fmla="*/ 13292 w 27865"/>
                  <a:gd name="connsiteY26" fmla="*/ 20266 h 27232"/>
                  <a:gd name="connsiteX27" fmla="*/ 19769 w 27865"/>
                  <a:gd name="connsiteY27" fmla="*/ 13789 h 27232"/>
                  <a:gd name="connsiteX28" fmla="*/ 19292 w 27865"/>
                  <a:gd name="connsiteY28" fmla="*/ 11313 h 27232"/>
                  <a:gd name="connsiteX29" fmla="*/ 17864 w 27865"/>
                  <a:gd name="connsiteY29" fmla="*/ 9122 h 27232"/>
                  <a:gd name="connsiteX30" fmla="*/ 15768 w 27865"/>
                  <a:gd name="connsiteY30" fmla="*/ 7693 h 27232"/>
                  <a:gd name="connsiteX31" fmla="*/ 13292 w 27865"/>
                  <a:gd name="connsiteY31" fmla="*/ 7122 h 2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7865" h="27232">
                    <a:moveTo>
                      <a:pt x="20626" y="4264"/>
                    </a:moveTo>
                    <a:cubicBezTo>
                      <a:pt x="21007" y="3216"/>
                      <a:pt x="21293" y="2169"/>
                      <a:pt x="21769" y="1216"/>
                    </a:cubicBezTo>
                    <a:cubicBezTo>
                      <a:pt x="21864" y="1026"/>
                      <a:pt x="21960" y="835"/>
                      <a:pt x="22150" y="740"/>
                    </a:cubicBezTo>
                    <a:cubicBezTo>
                      <a:pt x="22340" y="645"/>
                      <a:pt x="22531" y="454"/>
                      <a:pt x="22722" y="454"/>
                    </a:cubicBezTo>
                    <a:cubicBezTo>
                      <a:pt x="23960" y="359"/>
                      <a:pt x="25198" y="359"/>
                      <a:pt x="26436" y="454"/>
                    </a:cubicBezTo>
                    <a:cubicBezTo>
                      <a:pt x="27484" y="549"/>
                      <a:pt x="27865" y="1121"/>
                      <a:pt x="27865" y="2359"/>
                    </a:cubicBezTo>
                    <a:cubicBezTo>
                      <a:pt x="27865" y="4836"/>
                      <a:pt x="27865" y="7217"/>
                      <a:pt x="27865" y="9694"/>
                    </a:cubicBezTo>
                    <a:cubicBezTo>
                      <a:pt x="27865" y="14742"/>
                      <a:pt x="27865" y="19695"/>
                      <a:pt x="27865" y="24743"/>
                    </a:cubicBezTo>
                    <a:cubicBezTo>
                      <a:pt x="27865" y="26362"/>
                      <a:pt x="27389" y="26743"/>
                      <a:pt x="25865" y="26743"/>
                    </a:cubicBezTo>
                    <a:cubicBezTo>
                      <a:pt x="24722" y="26743"/>
                      <a:pt x="23483" y="26648"/>
                      <a:pt x="22340" y="26743"/>
                    </a:cubicBezTo>
                    <a:cubicBezTo>
                      <a:pt x="21293" y="26839"/>
                      <a:pt x="20817" y="26362"/>
                      <a:pt x="20531" y="25505"/>
                    </a:cubicBezTo>
                    <a:cubicBezTo>
                      <a:pt x="20341" y="24934"/>
                      <a:pt x="20055" y="24457"/>
                      <a:pt x="19864" y="23790"/>
                    </a:cubicBezTo>
                    <a:cubicBezTo>
                      <a:pt x="19292" y="24362"/>
                      <a:pt x="18816" y="24743"/>
                      <a:pt x="18340" y="25124"/>
                    </a:cubicBezTo>
                    <a:cubicBezTo>
                      <a:pt x="17483" y="25981"/>
                      <a:pt x="16340" y="26648"/>
                      <a:pt x="15197" y="26934"/>
                    </a:cubicBezTo>
                    <a:cubicBezTo>
                      <a:pt x="13958" y="27315"/>
                      <a:pt x="12720" y="27315"/>
                      <a:pt x="11482" y="27029"/>
                    </a:cubicBezTo>
                    <a:cubicBezTo>
                      <a:pt x="9673" y="26743"/>
                      <a:pt x="7958" y="26172"/>
                      <a:pt x="6434" y="25219"/>
                    </a:cubicBezTo>
                    <a:cubicBezTo>
                      <a:pt x="4910" y="24267"/>
                      <a:pt x="3576" y="23028"/>
                      <a:pt x="2529" y="21600"/>
                    </a:cubicBezTo>
                    <a:cubicBezTo>
                      <a:pt x="1481" y="20171"/>
                      <a:pt x="719" y="18457"/>
                      <a:pt x="338" y="16742"/>
                    </a:cubicBezTo>
                    <a:cubicBezTo>
                      <a:pt x="-43" y="15028"/>
                      <a:pt x="-138" y="13218"/>
                      <a:pt x="242" y="11408"/>
                    </a:cubicBezTo>
                    <a:cubicBezTo>
                      <a:pt x="528" y="9598"/>
                      <a:pt x="1100" y="7884"/>
                      <a:pt x="2052" y="6360"/>
                    </a:cubicBezTo>
                    <a:cubicBezTo>
                      <a:pt x="3005" y="4836"/>
                      <a:pt x="4243" y="3502"/>
                      <a:pt x="5767" y="2455"/>
                    </a:cubicBezTo>
                    <a:cubicBezTo>
                      <a:pt x="7481" y="1216"/>
                      <a:pt x="9482" y="454"/>
                      <a:pt x="11577" y="169"/>
                    </a:cubicBezTo>
                    <a:cubicBezTo>
                      <a:pt x="15292" y="-498"/>
                      <a:pt x="18054" y="835"/>
                      <a:pt x="20341" y="3788"/>
                    </a:cubicBezTo>
                    <a:cubicBezTo>
                      <a:pt x="20245" y="3978"/>
                      <a:pt x="20435" y="4169"/>
                      <a:pt x="20626" y="4264"/>
                    </a:cubicBezTo>
                    <a:moveTo>
                      <a:pt x="13292" y="7122"/>
                    </a:moveTo>
                    <a:cubicBezTo>
                      <a:pt x="10053" y="7027"/>
                      <a:pt x="7291" y="9884"/>
                      <a:pt x="7291" y="13694"/>
                    </a:cubicBezTo>
                    <a:cubicBezTo>
                      <a:pt x="7291" y="17694"/>
                      <a:pt x="9673" y="20171"/>
                      <a:pt x="13292" y="20266"/>
                    </a:cubicBezTo>
                    <a:cubicBezTo>
                      <a:pt x="17006" y="20266"/>
                      <a:pt x="19769" y="17599"/>
                      <a:pt x="19769" y="13789"/>
                    </a:cubicBezTo>
                    <a:cubicBezTo>
                      <a:pt x="19769" y="12932"/>
                      <a:pt x="19578" y="12075"/>
                      <a:pt x="19292" y="11313"/>
                    </a:cubicBezTo>
                    <a:cubicBezTo>
                      <a:pt x="19007" y="10551"/>
                      <a:pt x="18531" y="9789"/>
                      <a:pt x="17864" y="9122"/>
                    </a:cubicBezTo>
                    <a:cubicBezTo>
                      <a:pt x="17292" y="8551"/>
                      <a:pt x="16530" y="7979"/>
                      <a:pt x="15768" y="7693"/>
                    </a:cubicBezTo>
                    <a:cubicBezTo>
                      <a:pt x="15007" y="7312"/>
                      <a:pt x="14149" y="7122"/>
                      <a:pt x="13292" y="7122"/>
                    </a:cubicBezTo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任意多边形: 形状 613"/>
              <p:cNvSpPr/>
              <p:nvPr/>
            </p:nvSpPr>
            <p:spPr>
              <a:xfrm>
                <a:off x="11392186" y="3959727"/>
                <a:ext cx="24955" cy="26580"/>
              </a:xfrm>
              <a:custGeom>
                <a:avLst/>
                <a:gdLst>
                  <a:gd name="connsiteX0" fmla="*/ 6953 w 24955"/>
                  <a:gd name="connsiteY0" fmla="*/ 4387 h 26580"/>
                  <a:gd name="connsiteX1" fmla="*/ 7620 w 24955"/>
                  <a:gd name="connsiteY1" fmla="*/ 3625 h 26580"/>
                  <a:gd name="connsiteX2" fmla="*/ 15240 w 24955"/>
                  <a:gd name="connsiteY2" fmla="*/ 5 h 26580"/>
                  <a:gd name="connsiteX3" fmla="*/ 24669 w 24955"/>
                  <a:gd name="connsiteY3" fmla="*/ 8864 h 26580"/>
                  <a:gd name="connsiteX4" fmla="*/ 24955 w 24955"/>
                  <a:gd name="connsiteY4" fmla="*/ 11817 h 26580"/>
                  <a:gd name="connsiteX5" fmla="*/ 24955 w 24955"/>
                  <a:gd name="connsiteY5" fmla="*/ 24961 h 26580"/>
                  <a:gd name="connsiteX6" fmla="*/ 23336 w 24955"/>
                  <a:gd name="connsiteY6" fmla="*/ 26580 h 26580"/>
                  <a:gd name="connsiteX7" fmla="*/ 18764 w 24955"/>
                  <a:gd name="connsiteY7" fmla="*/ 26580 h 26580"/>
                  <a:gd name="connsiteX8" fmla="*/ 17335 w 24955"/>
                  <a:gd name="connsiteY8" fmla="*/ 25151 h 26580"/>
                  <a:gd name="connsiteX9" fmla="*/ 17335 w 24955"/>
                  <a:gd name="connsiteY9" fmla="*/ 12007 h 26580"/>
                  <a:gd name="connsiteX10" fmla="*/ 16002 w 24955"/>
                  <a:gd name="connsiteY10" fmla="*/ 8768 h 26580"/>
                  <a:gd name="connsiteX11" fmla="*/ 12859 w 24955"/>
                  <a:gd name="connsiteY11" fmla="*/ 7149 h 26580"/>
                  <a:gd name="connsiteX12" fmla="*/ 8096 w 24955"/>
                  <a:gd name="connsiteY12" fmla="*/ 10864 h 26580"/>
                  <a:gd name="connsiteX13" fmla="*/ 8001 w 24955"/>
                  <a:gd name="connsiteY13" fmla="*/ 11817 h 26580"/>
                  <a:gd name="connsiteX14" fmla="*/ 8001 w 24955"/>
                  <a:gd name="connsiteY14" fmla="*/ 24485 h 26580"/>
                  <a:gd name="connsiteX15" fmla="*/ 6000 w 24955"/>
                  <a:gd name="connsiteY15" fmla="*/ 26485 h 26580"/>
                  <a:gd name="connsiteX16" fmla="*/ 1619 w 24955"/>
                  <a:gd name="connsiteY16" fmla="*/ 26485 h 26580"/>
                  <a:gd name="connsiteX17" fmla="*/ 0 w 24955"/>
                  <a:gd name="connsiteY17" fmla="*/ 24961 h 26580"/>
                  <a:gd name="connsiteX18" fmla="*/ 0 w 24955"/>
                  <a:gd name="connsiteY18" fmla="*/ 1815 h 26580"/>
                  <a:gd name="connsiteX19" fmla="*/ 95 w 24955"/>
                  <a:gd name="connsiteY19" fmla="*/ 1148 h 26580"/>
                  <a:gd name="connsiteX20" fmla="*/ 476 w 24955"/>
                  <a:gd name="connsiteY20" fmla="*/ 672 h 26580"/>
                  <a:gd name="connsiteX21" fmla="*/ 1048 w 24955"/>
                  <a:gd name="connsiteY21" fmla="*/ 386 h 26580"/>
                  <a:gd name="connsiteX22" fmla="*/ 1714 w 24955"/>
                  <a:gd name="connsiteY22" fmla="*/ 291 h 26580"/>
                  <a:gd name="connsiteX23" fmla="*/ 4763 w 24955"/>
                  <a:gd name="connsiteY23" fmla="*/ 291 h 26580"/>
                  <a:gd name="connsiteX24" fmla="*/ 5715 w 24955"/>
                  <a:gd name="connsiteY24" fmla="*/ 482 h 26580"/>
                  <a:gd name="connsiteX25" fmla="*/ 6286 w 24955"/>
                  <a:gd name="connsiteY25" fmla="*/ 1244 h 26580"/>
                  <a:gd name="connsiteX26" fmla="*/ 6953 w 24955"/>
                  <a:gd name="connsiteY26" fmla="*/ 4387 h 2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4955" h="26580">
                    <a:moveTo>
                      <a:pt x="6953" y="4387"/>
                    </a:moveTo>
                    <a:cubicBezTo>
                      <a:pt x="7239" y="4101"/>
                      <a:pt x="7429" y="3911"/>
                      <a:pt x="7620" y="3625"/>
                    </a:cubicBezTo>
                    <a:cubicBezTo>
                      <a:pt x="9525" y="1053"/>
                      <a:pt x="12001" y="-90"/>
                      <a:pt x="15240" y="5"/>
                    </a:cubicBezTo>
                    <a:cubicBezTo>
                      <a:pt x="20383" y="196"/>
                      <a:pt x="24003" y="4482"/>
                      <a:pt x="24669" y="8864"/>
                    </a:cubicBezTo>
                    <a:cubicBezTo>
                      <a:pt x="24860" y="9816"/>
                      <a:pt x="24860" y="10864"/>
                      <a:pt x="24955" y="11817"/>
                    </a:cubicBezTo>
                    <a:cubicBezTo>
                      <a:pt x="24955" y="16198"/>
                      <a:pt x="24955" y="20580"/>
                      <a:pt x="24955" y="24961"/>
                    </a:cubicBezTo>
                    <a:cubicBezTo>
                      <a:pt x="24955" y="26294"/>
                      <a:pt x="24669" y="26580"/>
                      <a:pt x="23336" y="26580"/>
                    </a:cubicBezTo>
                    <a:cubicBezTo>
                      <a:pt x="21812" y="26580"/>
                      <a:pt x="20288" y="26580"/>
                      <a:pt x="18764" y="26580"/>
                    </a:cubicBezTo>
                    <a:cubicBezTo>
                      <a:pt x="17526" y="26580"/>
                      <a:pt x="17335" y="26390"/>
                      <a:pt x="17335" y="25151"/>
                    </a:cubicBezTo>
                    <a:cubicBezTo>
                      <a:pt x="17335" y="20770"/>
                      <a:pt x="17335" y="16388"/>
                      <a:pt x="17335" y="12007"/>
                    </a:cubicBezTo>
                    <a:cubicBezTo>
                      <a:pt x="17335" y="10769"/>
                      <a:pt x="16859" y="9626"/>
                      <a:pt x="16002" y="8768"/>
                    </a:cubicBezTo>
                    <a:cubicBezTo>
                      <a:pt x="15144" y="7911"/>
                      <a:pt x="14097" y="7340"/>
                      <a:pt x="12859" y="7149"/>
                    </a:cubicBezTo>
                    <a:cubicBezTo>
                      <a:pt x="11049" y="6959"/>
                      <a:pt x="8572" y="8864"/>
                      <a:pt x="8096" y="10864"/>
                    </a:cubicBezTo>
                    <a:cubicBezTo>
                      <a:pt x="8001" y="11150"/>
                      <a:pt x="8001" y="11531"/>
                      <a:pt x="8001" y="11817"/>
                    </a:cubicBezTo>
                    <a:cubicBezTo>
                      <a:pt x="8001" y="16007"/>
                      <a:pt x="8001" y="20294"/>
                      <a:pt x="8001" y="24485"/>
                    </a:cubicBezTo>
                    <a:cubicBezTo>
                      <a:pt x="8001" y="26104"/>
                      <a:pt x="7620" y="26485"/>
                      <a:pt x="6000" y="26485"/>
                    </a:cubicBezTo>
                    <a:cubicBezTo>
                      <a:pt x="4572" y="26485"/>
                      <a:pt x="3047" y="26485"/>
                      <a:pt x="1619" y="26485"/>
                    </a:cubicBezTo>
                    <a:cubicBezTo>
                      <a:pt x="476" y="26485"/>
                      <a:pt x="0" y="26104"/>
                      <a:pt x="0" y="24961"/>
                    </a:cubicBezTo>
                    <a:cubicBezTo>
                      <a:pt x="0" y="17246"/>
                      <a:pt x="0" y="9530"/>
                      <a:pt x="0" y="1815"/>
                    </a:cubicBezTo>
                    <a:cubicBezTo>
                      <a:pt x="0" y="1625"/>
                      <a:pt x="0" y="1434"/>
                      <a:pt x="95" y="1148"/>
                    </a:cubicBezTo>
                    <a:cubicBezTo>
                      <a:pt x="190" y="958"/>
                      <a:pt x="285" y="767"/>
                      <a:pt x="476" y="672"/>
                    </a:cubicBezTo>
                    <a:cubicBezTo>
                      <a:pt x="666" y="482"/>
                      <a:pt x="857" y="386"/>
                      <a:pt x="1048" y="386"/>
                    </a:cubicBezTo>
                    <a:cubicBezTo>
                      <a:pt x="1238" y="291"/>
                      <a:pt x="1428" y="291"/>
                      <a:pt x="1714" y="291"/>
                    </a:cubicBezTo>
                    <a:cubicBezTo>
                      <a:pt x="2762" y="291"/>
                      <a:pt x="3810" y="291"/>
                      <a:pt x="4763" y="291"/>
                    </a:cubicBezTo>
                    <a:cubicBezTo>
                      <a:pt x="5048" y="291"/>
                      <a:pt x="5429" y="291"/>
                      <a:pt x="5715" y="482"/>
                    </a:cubicBezTo>
                    <a:cubicBezTo>
                      <a:pt x="6000" y="672"/>
                      <a:pt x="6191" y="958"/>
                      <a:pt x="6286" y="1244"/>
                    </a:cubicBezTo>
                    <a:cubicBezTo>
                      <a:pt x="6382" y="2292"/>
                      <a:pt x="6667" y="3244"/>
                      <a:pt x="6953" y="4387"/>
                    </a:cubicBezTo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任意多边形: 形状 614"/>
              <p:cNvSpPr/>
              <p:nvPr/>
            </p:nvSpPr>
            <p:spPr>
              <a:xfrm>
                <a:off x="11277638" y="3960201"/>
                <a:ext cx="25334" cy="26340"/>
              </a:xfrm>
              <a:custGeom>
                <a:avLst/>
                <a:gdLst>
                  <a:gd name="connsiteX0" fmla="*/ 12630 w 25334"/>
                  <a:gd name="connsiteY0" fmla="*/ 14676 h 26340"/>
                  <a:gd name="connsiteX1" fmla="*/ 13582 w 25334"/>
                  <a:gd name="connsiteY1" fmla="*/ 11818 h 26340"/>
                  <a:gd name="connsiteX2" fmla="*/ 16916 w 25334"/>
                  <a:gd name="connsiteY2" fmla="*/ 1150 h 26340"/>
                  <a:gd name="connsiteX3" fmla="*/ 17488 w 25334"/>
                  <a:gd name="connsiteY3" fmla="*/ 293 h 26340"/>
                  <a:gd name="connsiteX4" fmla="*/ 18535 w 25334"/>
                  <a:gd name="connsiteY4" fmla="*/ 7 h 26340"/>
                  <a:gd name="connsiteX5" fmla="*/ 24060 w 25334"/>
                  <a:gd name="connsiteY5" fmla="*/ 7 h 26340"/>
                  <a:gd name="connsiteX6" fmla="*/ 25203 w 25334"/>
                  <a:gd name="connsiteY6" fmla="*/ 1722 h 26340"/>
                  <a:gd name="connsiteX7" fmla="*/ 22155 w 25334"/>
                  <a:gd name="connsiteY7" fmla="*/ 9056 h 26340"/>
                  <a:gd name="connsiteX8" fmla="*/ 15964 w 25334"/>
                  <a:gd name="connsiteY8" fmla="*/ 23915 h 26340"/>
                  <a:gd name="connsiteX9" fmla="*/ 12535 w 25334"/>
                  <a:gd name="connsiteY9" fmla="*/ 26296 h 26340"/>
                  <a:gd name="connsiteX10" fmla="*/ 9106 w 25334"/>
                  <a:gd name="connsiteY10" fmla="*/ 23915 h 26340"/>
                  <a:gd name="connsiteX11" fmla="*/ 248 w 25334"/>
                  <a:gd name="connsiteY11" fmla="*/ 2198 h 26340"/>
                  <a:gd name="connsiteX12" fmla="*/ 1581 w 25334"/>
                  <a:gd name="connsiteY12" fmla="*/ 102 h 26340"/>
                  <a:gd name="connsiteX13" fmla="*/ 5867 w 25334"/>
                  <a:gd name="connsiteY13" fmla="*/ 102 h 26340"/>
                  <a:gd name="connsiteX14" fmla="*/ 8439 w 25334"/>
                  <a:gd name="connsiteY14" fmla="*/ 2103 h 26340"/>
                  <a:gd name="connsiteX15" fmla="*/ 12535 w 25334"/>
                  <a:gd name="connsiteY15" fmla="*/ 14771 h 26340"/>
                  <a:gd name="connsiteX16" fmla="*/ 12630 w 25334"/>
                  <a:gd name="connsiteY16" fmla="*/ 14676 h 2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34" h="26340">
                    <a:moveTo>
                      <a:pt x="12630" y="14676"/>
                    </a:moveTo>
                    <a:cubicBezTo>
                      <a:pt x="12915" y="13723"/>
                      <a:pt x="13297" y="12771"/>
                      <a:pt x="13582" y="11818"/>
                    </a:cubicBezTo>
                    <a:cubicBezTo>
                      <a:pt x="14725" y="8294"/>
                      <a:pt x="15868" y="4674"/>
                      <a:pt x="16916" y="1150"/>
                    </a:cubicBezTo>
                    <a:cubicBezTo>
                      <a:pt x="17011" y="769"/>
                      <a:pt x="17202" y="484"/>
                      <a:pt x="17488" y="293"/>
                    </a:cubicBezTo>
                    <a:cubicBezTo>
                      <a:pt x="17773" y="102"/>
                      <a:pt x="18154" y="7"/>
                      <a:pt x="18535" y="7"/>
                    </a:cubicBezTo>
                    <a:cubicBezTo>
                      <a:pt x="20345" y="7"/>
                      <a:pt x="22250" y="102"/>
                      <a:pt x="24060" y="7"/>
                    </a:cubicBezTo>
                    <a:cubicBezTo>
                      <a:pt x="25393" y="-88"/>
                      <a:pt x="25489" y="769"/>
                      <a:pt x="25203" y="1722"/>
                    </a:cubicBezTo>
                    <a:cubicBezTo>
                      <a:pt x="24250" y="4198"/>
                      <a:pt x="23203" y="6580"/>
                      <a:pt x="22155" y="9056"/>
                    </a:cubicBezTo>
                    <a:cubicBezTo>
                      <a:pt x="20059" y="14009"/>
                      <a:pt x="18059" y="18962"/>
                      <a:pt x="15964" y="23915"/>
                    </a:cubicBezTo>
                    <a:cubicBezTo>
                      <a:pt x="14725" y="26868"/>
                      <a:pt x="15011" y="26296"/>
                      <a:pt x="12535" y="26296"/>
                    </a:cubicBezTo>
                    <a:cubicBezTo>
                      <a:pt x="9963" y="26296"/>
                      <a:pt x="10058" y="26296"/>
                      <a:pt x="9106" y="23915"/>
                    </a:cubicBezTo>
                    <a:cubicBezTo>
                      <a:pt x="6153" y="16676"/>
                      <a:pt x="3200" y="9437"/>
                      <a:pt x="248" y="2198"/>
                    </a:cubicBezTo>
                    <a:cubicBezTo>
                      <a:pt x="-229" y="1055"/>
                      <a:pt x="-134" y="-88"/>
                      <a:pt x="1581" y="102"/>
                    </a:cubicBezTo>
                    <a:cubicBezTo>
                      <a:pt x="3010" y="198"/>
                      <a:pt x="4438" y="198"/>
                      <a:pt x="5867" y="102"/>
                    </a:cubicBezTo>
                    <a:cubicBezTo>
                      <a:pt x="8058" y="7"/>
                      <a:pt x="7867" y="484"/>
                      <a:pt x="8439" y="2103"/>
                    </a:cubicBezTo>
                    <a:cubicBezTo>
                      <a:pt x="9867" y="6294"/>
                      <a:pt x="11201" y="10485"/>
                      <a:pt x="12535" y="14771"/>
                    </a:cubicBezTo>
                    <a:cubicBezTo>
                      <a:pt x="12439" y="14581"/>
                      <a:pt x="12439" y="14581"/>
                      <a:pt x="12630" y="14676"/>
                    </a:cubicBezTo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任意多边形: 形状 615"/>
              <p:cNvSpPr/>
              <p:nvPr/>
            </p:nvSpPr>
            <p:spPr>
              <a:xfrm>
                <a:off x="11418665" y="3952889"/>
                <a:ext cx="16044" cy="33513"/>
              </a:xfrm>
              <a:custGeom>
                <a:avLst/>
                <a:gdLst>
                  <a:gd name="connsiteX0" fmla="*/ 11144 w 16044"/>
                  <a:gd name="connsiteY0" fmla="*/ 24083 h 33513"/>
                  <a:gd name="connsiteX1" fmla="*/ 11144 w 16044"/>
                  <a:gd name="connsiteY1" fmla="*/ 31608 h 33513"/>
                  <a:gd name="connsiteX2" fmla="*/ 9240 w 16044"/>
                  <a:gd name="connsiteY2" fmla="*/ 33513 h 33513"/>
                  <a:gd name="connsiteX3" fmla="*/ 5049 w 16044"/>
                  <a:gd name="connsiteY3" fmla="*/ 33513 h 33513"/>
                  <a:gd name="connsiteX4" fmla="*/ 3143 w 16044"/>
                  <a:gd name="connsiteY4" fmla="*/ 31513 h 33513"/>
                  <a:gd name="connsiteX5" fmla="*/ 3143 w 16044"/>
                  <a:gd name="connsiteY5" fmla="*/ 24750 h 33513"/>
                  <a:gd name="connsiteX6" fmla="*/ 3143 w 16044"/>
                  <a:gd name="connsiteY6" fmla="*/ 16368 h 33513"/>
                  <a:gd name="connsiteX7" fmla="*/ 2191 w 16044"/>
                  <a:gd name="connsiteY7" fmla="*/ 15320 h 33513"/>
                  <a:gd name="connsiteX8" fmla="*/ 0 w 16044"/>
                  <a:gd name="connsiteY8" fmla="*/ 13225 h 33513"/>
                  <a:gd name="connsiteX9" fmla="*/ 0 w 16044"/>
                  <a:gd name="connsiteY9" fmla="*/ 9986 h 33513"/>
                  <a:gd name="connsiteX10" fmla="*/ 1810 w 16044"/>
                  <a:gd name="connsiteY10" fmla="*/ 8082 h 33513"/>
                  <a:gd name="connsiteX11" fmla="*/ 3048 w 16044"/>
                  <a:gd name="connsiteY11" fmla="*/ 6748 h 33513"/>
                  <a:gd name="connsiteX12" fmla="*/ 3048 w 16044"/>
                  <a:gd name="connsiteY12" fmla="*/ 3605 h 33513"/>
                  <a:gd name="connsiteX13" fmla="*/ 3334 w 16044"/>
                  <a:gd name="connsiteY13" fmla="*/ 2557 h 33513"/>
                  <a:gd name="connsiteX14" fmla="*/ 4191 w 16044"/>
                  <a:gd name="connsiteY14" fmla="*/ 1890 h 33513"/>
                  <a:gd name="connsiteX15" fmla="*/ 8954 w 16044"/>
                  <a:gd name="connsiteY15" fmla="*/ 176 h 33513"/>
                  <a:gd name="connsiteX16" fmla="*/ 11049 w 16044"/>
                  <a:gd name="connsiteY16" fmla="*/ 1795 h 33513"/>
                  <a:gd name="connsiteX17" fmla="*/ 11049 w 16044"/>
                  <a:gd name="connsiteY17" fmla="*/ 7224 h 33513"/>
                  <a:gd name="connsiteX18" fmla="*/ 11906 w 16044"/>
                  <a:gd name="connsiteY18" fmla="*/ 8177 h 33513"/>
                  <a:gd name="connsiteX19" fmla="*/ 14288 w 16044"/>
                  <a:gd name="connsiteY19" fmla="*/ 8177 h 33513"/>
                  <a:gd name="connsiteX20" fmla="*/ 16002 w 16044"/>
                  <a:gd name="connsiteY20" fmla="*/ 9796 h 33513"/>
                  <a:gd name="connsiteX21" fmla="*/ 16002 w 16044"/>
                  <a:gd name="connsiteY21" fmla="*/ 13892 h 33513"/>
                  <a:gd name="connsiteX22" fmla="*/ 14288 w 16044"/>
                  <a:gd name="connsiteY22" fmla="*/ 15511 h 33513"/>
                  <a:gd name="connsiteX23" fmla="*/ 12002 w 16044"/>
                  <a:gd name="connsiteY23" fmla="*/ 15511 h 33513"/>
                  <a:gd name="connsiteX24" fmla="*/ 11049 w 16044"/>
                  <a:gd name="connsiteY24" fmla="*/ 16463 h 33513"/>
                  <a:gd name="connsiteX25" fmla="*/ 11144 w 16044"/>
                  <a:gd name="connsiteY25" fmla="*/ 24083 h 33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044" h="33513">
                    <a:moveTo>
                      <a:pt x="11144" y="24083"/>
                    </a:moveTo>
                    <a:cubicBezTo>
                      <a:pt x="11144" y="26560"/>
                      <a:pt x="11144" y="29132"/>
                      <a:pt x="11144" y="31608"/>
                    </a:cubicBezTo>
                    <a:cubicBezTo>
                      <a:pt x="11144" y="33227"/>
                      <a:pt x="10763" y="33513"/>
                      <a:pt x="9240" y="33513"/>
                    </a:cubicBezTo>
                    <a:cubicBezTo>
                      <a:pt x="7811" y="33513"/>
                      <a:pt x="6477" y="33513"/>
                      <a:pt x="5049" y="33513"/>
                    </a:cubicBezTo>
                    <a:cubicBezTo>
                      <a:pt x="3524" y="33513"/>
                      <a:pt x="3143" y="33132"/>
                      <a:pt x="3143" y="31513"/>
                    </a:cubicBezTo>
                    <a:cubicBezTo>
                      <a:pt x="3143" y="29227"/>
                      <a:pt x="3143" y="26941"/>
                      <a:pt x="3143" y="24750"/>
                    </a:cubicBezTo>
                    <a:cubicBezTo>
                      <a:pt x="3143" y="21988"/>
                      <a:pt x="3143" y="19130"/>
                      <a:pt x="3143" y="16368"/>
                    </a:cubicBezTo>
                    <a:cubicBezTo>
                      <a:pt x="3143" y="15701"/>
                      <a:pt x="2953" y="15320"/>
                      <a:pt x="2191" y="15320"/>
                    </a:cubicBezTo>
                    <a:cubicBezTo>
                      <a:pt x="381" y="15320"/>
                      <a:pt x="0" y="14940"/>
                      <a:pt x="0" y="13225"/>
                    </a:cubicBezTo>
                    <a:cubicBezTo>
                      <a:pt x="0" y="12177"/>
                      <a:pt x="0" y="11034"/>
                      <a:pt x="0" y="9986"/>
                    </a:cubicBezTo>
                    <a:cubicBezTo>
                      <a:pt x="0" y="8653"/>
                      <a:pt x="476" y="8177"/>
                      <a:pt x="1810" y="8082"/>
                    </a:cubicBezTo>
                    <a:cubicBezTo>
                      <a:pt x="3048" y="7986"/>
                      <a:pt x="3048" y="7986"/>
                      <a:pt x="3048" y="6748"/>
                    </a:cubicBezTo>
                    <a:cubicBezTo>
                      <a:pt x="3048" y="5700"/>
                      <a:pt x="3048" y="4652"/>
                      <a:pt x="3048" y="3605"/>
                    </a:cubicBezTo>
                    <a:cubicBezTo>
                      <a:pt x="3048" y="3224"/>
                      <a:pt x="3048" y="2843"/>
                      <a:pt x="3334" y="2557"/>
                    </a:cubicBezTo>
                    <a:cubicBezTo>
                      <a:pt x="3524" y="2271"/>
                      <a:pt x="3810" y="1986"/>
                      <a:pt x="4191" y="1890"/>
                    </a:cubicBezTo>
                    <a:cubicBezTo>
                      <a:pt x="5810" y="1319"/>
                      <a:pt x="7334" y="652"/>
                      <a:pt x="8954" y="176"/>
                    </a:cubicBezTo>
                    <a:cubicBezTo>
                      <a:pt x="10477" y="-301"/>
                      <a:pt x="11049" y="176"/>
                      <a:pt x="11049" y="1795"/>
                    </a:cubicBezTo>
                    <a:cubicBezTo>
                      <a:pt x="11049" y="3605"/>
                      <a:pt x="11049" y="5415"/>
                      <a:pt x="11049" y="7224"/>
                    </a:cubicBezTo>
                    <a:cubicBezTo>
                      <a:pt x="11049" y="7891"/>
                      <a:pt x="11239" y="8177"/>
                      <a:pt x="11906" y="8177"/>
                    </a:cubicBezTo>
                    <a:cubicBezTo>
                      <a:pt x="12668" y="8177"/>
                      <a:pt x="13430" y="8177"/>
                      <a:pt x="14288" y="8177"/>
                    </a:cubicBezTo>
                    <a:cubicBezTo>
                      <a:pt x="15526" y="8272"/>
                      <a:pt x="16002" y="8653"/>
                      <a:pt x="16002" y="9796"/>
                    </a:cubicBezTo>
                    <a:cubicBezTo>
                      <a:pt x="16002" y="11129"/>
                      <a:pt x="16097" y="12558"/>
                      <a:pt x="16002" y="13892"/>
                    </a:cubicBezTo>
                    <a:cubicBezTo>
                      <a:pt x="15907" y="15035"/>
                      <a:pt x="15430" y="15511"/>
                      <a:pt x="14288" y="15511"/>
                    </a:cubicBezTo>
                    <a:cubicBezTo>
                      <a:pt x="13525" y="15511"/>
                      <a:pt x="12764" y="15511"/>
                      <a:pt x="12002" y="15511"/>
                    </a:cubicBezTo>
                    <a:cubicBezTo>
                      <a:pt x="11239" y="15416"/>
                      <a:pt x="11049" y="15701"/>
                      <a:pt x="11049" y="16463"/>
                    </a:cubicBezTo>
                    <a:cubicBezTo>
                      <a:pt x="11144" y="18845"/>
                      <a:pt x="11144" y="21416"/>
                      <a:pt x="11144" y="24083"/>
                    </a:cubicBezTo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任意多边形: 形状 616"/>
              <p:cNvSpPr/>
              <p:nvPr/>
            </p:nvSpPr>
            <p:spPr>
              <a:xfrm>
                <a:off x="11435703" y="3959759"/>
                <a:ext cx="27920" cy="27315"/>
              </a:xfrm>
              <a:custGeom>
                <a:avLst/>
                <a:gdLst>
                  <a:gd name="connsiteX0" fmla="*/ 27825 w 27920"/>
                  <a:gd name="connsiteY0" fmla="*/ 1782 h 27315"/>
                  <a:gd name="connsiteX1" fmla="*/ 26587 w 27920"/>
                  <a:gd name="connsiteY1" fmla="*/ 354 h 27315"/>
                  <a:gd name="connsiteX2" fmla="*/ 22777 w 27920"/>
                  <a:gd name="connsiteY2" fmla="*/ 354 h 27315"/>
                  <a:gd name="connsiteX3" fmla="*/ 21634 w 27920"/>
                  <a:gd name="connsiteY3" fmla="*/ 1497 h 27315"/>
                  <a:gd name="connsiteX4" fmla="*/ 20586 w 27920"/>
                  <a:gd name="connsiteY4" fmla="*/ 4259 h 27315"/>
                  <a:gd name="connsiteX5" fmla="*/ 19919 w 27920"/>
                  <a:gd name="connsiteY5" fmla="*/ 3402 h 27315"/>
                  <a:gd name="connsiteX6" fmla="*/ 12109 w 27920"/>
                  <a:gd name="connsiteY6" fmla="*/ 68 h 27315"/>
                  <a:gd name="connsiteX7" fmla="*/ 6870 w 27920"/>
                  <a:gd name="connsiteY7" fmla="*/ 1687 h 27315"/>
                  <a:gd name="connsiteX8" fmla="*/ 2774 w 27920"/>
                  <a:gd name="connsiteY8" fmla="*/ 5307 h 27315"/>
                  <a:gd name="connsiteX9" fmla="*/ 107 w 27920"/>
                  <a:gd name="connsiteY9" fmla="*/ 11879 h 27315"/>
                  <a:gd name="connsiteX10" fmla="*/ 965 w 27920"/>
                  <a:gd name="connsiteY10" fmla="*/ 18737 h 27315"/>
                  <a:gd name="connsiteX11" fmla="*/ 3917 w 27920"/>
                  <a:gd name="connsiteY11" fmla="*/ 23309 h 27315"/>
                  <a:gd name="connsiteX12" fmla="*/ 8489 w 27920"/>
                  <a:gd name="connsiteY12" fmla="*/ 26262 h 27315"/>
                  <a:gd name="connsiteX13" fmla="*/ 15157 w 27920"/>
                  <a:gd name="connsiteY13" fmla="*/ 27024 h 27315"/>
                  <a:gd name="connsiteX14" fmla="*/ 19157 w 27920"/>
                  <a:gd name="connsiteY14" fmla="*/ 24452 h 27315"/>
                  <a:gd name="connsiteX15" fmla="*/ 20015 w 27920"/>
                  <a:gd name="connsiteY15" fmla="*/ 23785 h 27315"/>
                  <a:gd name="connsiteX16" fmla="*/ 20777 w 27920"/>
                  <a:gd name="connsiteY16" fmla="*/ 25881 h 27315"/>
                  <a:gd name="connsiteX17" fmla="*/ 21253 w 27920"/>
                  <a:gd name="connsiteY17" fmla="*/ 26547 h 27315"/>
                  <a:gd name="connsiteX18" fmla="*/ 22110 w 27920"/>
                  <a:gd name="connsiteY18" fmla="*/ 26738 h 27315"/>
                  <a:gd name="connsiteX19" fmla="*/ 25920 w 27920"/>
                  <a:gd name="connsiteY19" fmla="*/ 26738 h 27315"/>
                  <a:gd name="connsiteX20" fmla="*/ 27920 w 27920"/>
                  <a:gd name="connsiteY20" fmla="*/ 24738 h 27315"/>
                  <a:gd name="connsiteX21" fmla="*/ 27920 w 27920"/>
                  <a:gd name="connsiteY21" fmla="*/ 4354 h 27315"/>
                  <a:gd name="connsiteX22" fmla="*/ 27825 w 27920"/>
                  <a:gd name="connsiteY22" fmla="*/ 1782 h 27315"/>
                  <a:gd name="connsiteX23" fmla="*/ 13347 w 27920"/>
                  <a:gd name="connsiteY23" fmla="*/ 20070 h 27315"/>
                  <a:gd name="connsiteX24" fmla="*/ 7441 w 27920"/>
                  <a:gd name="connsiteY24" fmla="*/ 13593 h 27315"/>
                  <a:gd name="connsiteX25" fmla="*/ 13633 w 27920"/>
                  <a:gd name="connsiteY25" fmla="*/ 6926 h 27315"/>
                  <a:gd name="connsiteX26" fmla="*/ 18109 w 27920"/>
                  <a:gd name="connsiteY26" fmla="*/ 9021 h 27315"/>
                  <a:gd name="connsiteX27" fmla="*/ 19919 w 27920"/>
                  <a:gd name="connsiteY27" fmla="*/ 13593 h 27315"/>
                  <a:gd name="connsiteX28" fmla="*/ 19443 w 27920"/>
                  <a:gd name="connsiteY28" fmla="*/ 16070 h 27315"/>
                  <a:gd name="connsiteX29" fmla="*/ 18014 w 27920"/>
                  <a:gd name="connsiteY29" fmla="*/ 18165 h 27315"/>
                  <a:gd name="connsiteX30" fmla="*/ 15919 w 27920"/>
                  <a:gd name="connsiteY30" fmla="*/ 19594 h 27315"/>
                  <a:gd name="connsiteX31" fmla="*/ 13347 w 27920"/>
                  <a:gd name="connsiteY31" fmla="*/ 20070 h 2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7920" h="27315">
                    <a:moveTo>
                      <a:pt x="27825" y="1782"/>
                    </a:moveTo>
                    <a:cubicBezTo>
                      <a:pt x="27825" y="1020"/>
                      <a:pt x="27444" y="449"/>
                      <a:pt x="26587" y="354"/>
                    </a:cubicBezTo>
                    <a:cubicBezTo>
                      <a:pt x="25349" y="258"/>
                      <a:pt x="24015" y="258"/>
                      <a:pt x="22777" y="354"/>
                    </a:cubicBezTo>
                    <a:cubicBezTo>
                      <a:pt x="22396" y="354"/>
                      <a:pt x="21920" y="1020"/>
                      <a:pt x="21634" y="1497"/>
                    </a:cubicBezTo>
                    <a:cubicBezTo>
                      <a:pt x="21253" y="2449"/>
                      <a:pt x="20871" y="3306"/>
                      <a:pt x="20586" y="4259"/>
                    </a:cubicBezTo>
                    <a:cubicBezTo>
                      <a:pt x="20300" y="3878"/>
                      <a:pt x="20110" y="3592"/>
                      <a:pt x="19919" y="3402"/>
                    </a:cubicBezTo>
                    <a:cubicBezTo>
                      <a:pt x="17919" y="925"/>
                      <a:pt x="15442" y="-313"/>
                      <a:pt x="12109" y="68"/>
                    </a:cubicBezTo>
                    <a:cubicBezTo>
                      <a:pt x="10299" y="258"/>
                      <a:pt x="8489" y="735"/>
                      <a:pt x="6870" y="1687"/>
                    </a:cubicBezTo>
                    <a:cubicBezTo>
                      <a:pt x="5251" y="2544"/>
                      <a:pt x="3822" y="3783"/>
                      <a:pt x="2774" y="5307"/>
                    </a:cubicBezTo>
                    <a:cubicBezTo>
                      <a:pt x="1345" y="7212"/>
                      <a:pt x="393" y="9498"/>
                      <a:pt x="107" y="11879"/>
                    </a:cubicBezTo>
                    <a:cubicBezTo>
                      <a:pt x="-178" y="14165"/>
                      <a:pt x="107" y="16546"/>
                      <a:pt x="965" y="18737"/>
                    </a:cubicBezTo>
                    <a:cubicBezTo>
                      <a:pt x="1631" y="20451"/>
                      <a:pt x="2584" y="21975"/>
                      <a:pt x="3917" y="23309"/>
                    </a:cubicBezTo>
                    <a:cubicBezTo>
                      <a:pt x="5156" y="24642"/>
                      <a:pt x="6775" y="25595"/>
                      <a:pt x="8489" y="26262"/>
                    </a:cubicBezTo>
                    <a:cubicBezTo>
                      <a:pt x="10585" y="27119"/>
                      <a:pt x="12871" y="27690"/>
                      <a:pt x="15157" y="27024"/>
                    </a:cubicBezTo>
                    <a:cubicBezTo>
                      <a:pt x="16680" y="26547"/>
                      <a:pt x="18014" y="25595"/>
                      <a:pt x="19157" y="24452"/>
                    </a:cubicBezTo>
                    <a:cubicBezTo>
                      <a:pt x="19443" y="24261"/>
                      <a:pt x="19633" y="24071"/>
                      <a:pt x="20015" y="23785"/>
                    </a:cubicBezTo>
                    <a:cubicBezTo>
                      <a:pt x="20300" y="24547"/>
                      <a:pt x="20586" y="25214"/>
                      <a:pt x="20777" y="25881"/>
                    </a:cubicBezTo>
                    <a:cubicBezTo>
                      <a:pt x="20871" y="26166"/>
                      <a:pt x="21062" y="26357"/>
                      <a:pt x="21253" y="26547"/>
                    </a:cubicBezTo>
                    <a:cubicBezTo>
                      <a:pt x="21538" y="26738"/>
                      <a:pt x="21824" y="26738"/>
                      <a:pt x="22110" y="26738"/>
                    </a:cubicBezTo>
                    <a:cubicBezTo>
                      <a:pt x="23348" y="26738"/>
                      <a:pt x="24682" y="26738"/>
                      <a:pt x="25920" y="26738"/>
                    </a:cubicBezTo>
                    <a:cubicBezTo>
                      <a:pt x="27539" y="26738"/>
                      <a:pt x="27920" y="26357"/>
                      <a:pt x="27920" y="24738"/>
                    </a:cubicBezTo>
                    <a:cubicBezTo>
                      <a:pt x="27920" y="17975"/>
                      <a:pt x="27920" y="11117"/>
                      <a:pt x="27920" y="4354"/>
                    </a:cubicBezTo>
                    <a:cubicBezTo>
                      <a:pt x="27825" y="3402"/>
                      <a:pt x="27825" y="2544"/>
                      <a:pt x="27825" y="1782"/>
                    </a:cubicBezTo>
                    <a:moveTo>
                      <a:pt x="13347" y="20070"/>
                    </a:moveTo>
                    <a:cubicBezTo>
                      <a:pt x="9823" y="19975"/>
                      <a:pt x="7441" y="17499"/>
                      <a:pt x="7441" y="13593"/>
                    </a:cubicBezTo>
                    <a:cubicBezTo>
                      <a:pt x="7346" y="9688"/>
                      <a:pt x="10108" y="6831"/>
                      <a:pt x="13633" y="6926"/>
                    </a:cubicBezTo>
                    <a:cubicBezTo>
                      <a:pt x="15347" y="7021"/>
                      <a:pt x="16966" y="7783"/>
                      <a:pt x="18109" y="9021"/>
                    </a:cubicBezTo>
                    <a:cubicBezTo>
                      <a:pt x="19252" y="10260"/>
                      <a:pt x="19919" y="11879"/>
                      <a:pt x="19919" y="13593"/>
                    </a:cubicBezTo>
                    <a:cubicBezTo>
                      <a:pt x="19919" y="14451"/>
                      <a:pt x="19729" y="15308"/>
                      <a:pt x="19443" y="16070"/>
                    </a:cubicBezTo>
                    <a:cubicBezTo>
                      <a:pt x="19157" y="16832"/>
                      <a:pt x="18586" y="17594"/>
                      <a:pt x="18014" y="18165"/>
                    </a:cubicBezTo>
                    <a:cubicBezTo>
                      <a:pt x="17443" y="18737"/>
                      <a:pt x="16680" y="19213"/>
                      <a:pt x="15919" y="19594"/>
                    </a:cubicBezTo>
                    <a:cubicBezTo>
                      <a:pt x="15157" y="19975"/>
                      <a:pt x="14204" y="20070"/>
                      <a:pt x="13347" y="20070"/>
                    </a:cubicBezTo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任意多边形: 形状 617"/>
              <p:cNvSpPr/>
              <p:nvPr/>
            </p:nvSpPr>
            <p:spPr>
              <a:xfrm>
                <a:off x="11301973" y="3959662"/>
                <a:ext cx="25931" cy="27198"/>
              </a:xfrm>
              <a:custGeom>
                <a:avLst/>
                <a:gdLst>
                  <a:gd name="connsiteX0" fmla="*/ 18584 w 25931"/>
                  <a:gd name="connsiteY0" fmla="*/ 16167 h 27198"/>
                  <a:gd name="connsiteX1" fmla="*/ 23632 w 25931"/>
                  <a:gd name="connsiteY1" fmla="*/ 16072 h 27198"/>
                  <a:gd name="connsiteX2" fmla="*/ 25919 w 25931"/>
                  <a:gd name="connsiteY2" fmla="*/ 13881 h 27198"/>
                  <a:gd name="connsiteX3" fmla="*/ 19727 w 25931"/>
                  <a:gd name="connsiteY3" fmla="*/ 1975 h 27198"/>
                  <a:gd name="connsiteX4" fmla="*/ 14489 w 25931"/>
                  <a:gd name="connsiteY4" fmla="*/ 70 h 27198"/>
                  <a:gd name="connsiteX5" fmla="*/ 8964 w 25931"/>
                  <a:gd name="connsiteY5" fmla="*/ 737 h 27198"/>
                  <a:gd name="connsiteX6" fmla="*/ 296 w 25931"/>
                  <a:gd name="connsiteY6" fmla="*/ 10929 h 27198"/>
                  <a:gd name="connsiteX7" fmla="*/ 2772 w 25931"/>
                  <a:gd name="connsiteY7" fmla="*/ 21787 h 27198"/>
                  <a:gd name="connsiteX8" fmla="*/ 15441 w 25931"/>
                  <a:gd name="connsiteY8" fmla="*/ 27121 h 27198"/>
                  <a:gd name="connsiteX9" fmla="*/ 22965 w 25931"/>
                  <a:gd name="connsiteY9" fmla="*/ 23501 h 27198"/>
                  <a:gd name="connsiteX10" fmla="*/ 23347 w 25931"/>
                  <a:gd name="connsiteY10" fmla="*/ 23025 h 27198"/>
                  <a:gd name="connsiteX11" fmla="*/ 23537 w 25931"/>
                  <a:gd name="connsiteY11" fmla="*/ 22454 h 27198"/>
                  <a:gd name="connsiteX12" fmla="*/ 23442 w 25931"/>
                  <a:gd name="connsiteY12" fmla="*/ 21882 h 27198"/>
                  <a:gd name="connsiteX13" fmla="*/ 23061 w 25931"/>
                  <a:gd name="connsiteY13" fmla="*/ 21406 h 27198"/>
                  <a:gd name="connsiteX14" fmla="*/ 20966 w 25931"/>
                  <a:gd name="connsiteY14" fmla="*/ 19025 h 27198"/>
                  <a:gd name="connsiteX15" fmla="*/ 18584 w 25931"/>
                  <a:gd name="connsiteY15" fmla="*/ 18929 h 27198"/>
                  <a:gd name="connsiteX16" fmla="*/ 10869 w 25931"/>
                  <a:gd name="connsiteY16" fmla="*/ 20263 h 27198"/>
                  <a:gd name="connsiteX17" fmla="*/ 7630 w 25931"/>
                  <a:gd name="connsiteY17" fmla="*/ 16167 h 27198"/>
                  <a:gd name="connsiteX18" fmla="*/ 8583 w 25931"/>
                  <a:gd name="connsiteY18" fmla="*/ 16167 h 27198"/>
                  <a:gd name="connsiteX19" fmla="*/ 18584 w 25931"/>
                  <a:gd name="connsiteY19" fmla="*/ 16167 h 27198"/>
                  <a:gd name="connsiteX20" fmla="*/ 13822 w 25931"/>
                  <a:gd name="connsiteY20" fmla="*/ 6452 h 27198"/>
                  <a:gd name="connsiteX21" fmla="*/ 18298 w 25931"/>
                  <a:gd name="connsiteY21" fmla="*/ 10167 h 27198"/>
                  <a:gd name="connsiteX22" fmla="*/ 8106 w 25931"/>
                  <a:gd name="connsiteY22" fmla="*/ 10167 h 27198"/>
                  <a:gd name="connsiteX23" fmla="*/ 10393 w 25931"/>
                  <a:gd name="connsiteY23" fmla="*/ 7404 h 27198"/>
                  <a:gd name="connsiteX24" fmla="*/ 13822 w 25931"/>
                  <a:gd name="connsiteY24" fmla="*/ 6452 h 2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931" h="27198">
                    <a:moveTo>
                      <a:pt x="18584" y="16167"/>
                    </a:moveTo>
                    <a:cubicBezTo>
                      <a:pt x="20299" y="16167"/>
                      <a:pt x="21918" y="16167"/>
                      <a:pt x="23632" y="16072"/>
                    </a:cubicBezTo>
                    <a:cubicBezTo>
                      <a:pt x="25252" y="15977"/>
                      <a:pt x="25823" y="15405"/>
                      <a:pt x="25919" y="13881"/>
                    </a:cubicBezTo>
                    <a:cubicBezTo>
                      <a:pt x="26109" y="8738"/>
                      <a:pt x="24109" y="4737"/>
                      <a:pt x="19727" y="1975"/>
                    </a:cubicBezTo>
                    <a:cubicBezTo>
                      <a:pt x="18203" y="927"/>
                      <a:pt x="16394" y="356"/>
                      <a:pt x="14489" y="70"/>
                    </a:cubicBezTo>
                    <a:cubicBezTo>
                      <a:pt x="12679" y="-121"/>
                      <a:pt x="10774" y="70"/>
                      <a:pt x="8964" y="737"/>
                    </a:cubicBezTo>
                    <a:cubicBezTo>
                      <a:pt x="4106" y="2451"/>
                      <a:pt x="1249" y="5880"/>
                      <a:pt x="296" y="10929"/>
                    </a:cubicBezTo>
                    <a:cubicBezTo>
                      <a:pt x="-466" y="14929"/>
                      <a:pt x="201" y="18644"/>
                      <a:pt x="2772" y="21787"/>
                    </a:cubicBezTo>
                    <a:cubicBezTo>
                      <a:pt x="6011" y="25883"/>
                      <a:pt x="10202" y="27597"/>
                      <a:pt x="15441" y="27121"/>
                    </a:cubicBezTo>
                    <a:cubicBezTo>
                      <a:pt x="18298" y="26835"/>
                      <a:pt x="20966" y="25502"/>
                      <a:pt x="22965" y="23501"/>
                    </a:cubicBezTo>
                    <a:cubicBezTo>
                      <a:pt x="23156" y="23406"/>
                      <a:pt x="23251" y="23216"/>
                      <a:pt x="23347" y="23025"/>
                    </a:cubicBezTo>
                    <a:cubicBezTo>
                      <a:pt x="23442" y="22835"/>
                      <a:pt x="23537" y="22644"/>
                      <a:pt x="23537" y="22454"/>
                    </a:cubicBezTo>
                    <a:cubicBezTo>
                      <a:pt x="23537" y="22263"/>
                      <a:pt x="23537" y="22073"/>
                      <a:pt x="23442" y="21882"/>
                    </a:cubicBezTo>
                    <a:cubicBezTo>
                      <a:pt x="23347" y="21692"/>
                      <a:pt x="23251" y="21501"/>
                      <a:pt x="23061" y="21406"/>
                    </a:cubicBezTo>
                    <a:cubicBezTo>
                      <a:pt x="22394" y="20549"/>
                      <a:pt x="21728" y="19787"/>
                      <a:pt x="20966" y="19025"/>
                    </a:cubicBezTo>
                    <a:cubicBezTo>
                      <a:pt x="20203" y="18167"/>
                      <a:pt x="19537" y="18167"/>
                      <a:pt x="18584" y="18929"/>
                    </a:cubicBezTo>
                    <a:cubicBezTo>
                      <a:pt x="16203" y="20644"/>
                      <a:pt x="13631" y="21311"/>
                      <a:pt x="10869" y="20263"/>
                    </a:cubicBezTo>
                    <a:cubicBezTo>
                      <a:pt x="9059" y="19596"/>
                      <a:pt x="7630" y="17882"/>
                      <a:pt x="7630" y="16167"/>
                    </a:cubicBezTo>
                    <a:lnTo>
                      <a:pt x="8583" y="16167"/>
                    </a:lnTo>
                    <a:cubicBezTo>
                      <a:pt x="12107" y="16167"/>
                      <a:pt x="15345" y="16167"/>
                      <a:pt x="18584" y="16167"/>
                    </a:cubicBezTo>
                    <a:moveTo>
                      <a:pt x="13822" y="6452"/>
                    </a:moveTo>
                    <a:cubicBezTo>
                      <a:pt x="15632" y="6547"/>
                      <a:pt x="17822" y="8357"/>
                      <a:pt x="18298" y="10167"/>
                    </a:cubicBezTo>
                    <a:lnTo>
                      <a:pt x="8106" y="10167"/>
                    </a:lnTo>
                    <a:cubicBezTo>
                      <a:pt x="8488" y="9024"/>
                      <a:pt x="9345" y="8071"/>
                      <a:pt x="10393" y="7404"/>
                    </a:cubicBezTo>
                    <a:cubicBezTo>
                      <a:pt x="11345" y="6642"/>
                      <a:pt x="12583" y="6357"/>
                      <a:pt x="13822" y="6452"/>
                    </a:cubicBezTo>
                    <a:close/>
                  </a:path>
                </a:pathLst>
              </a:custGeom>
              <a:solidFill>
                <a:srgbClr val="004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743" name="组合 742"/>
          <p:cNvGrpSpPr/>
          <p:nvPr/>
        </p:nvGrpSpPr>
        <p:grpSpPr>
          <a:xfrm>
            <a:off x="3028587" y="3699763"/>
            <a:ext cx="3417117" cy="2904115"/>
            <a:chOff x="3028587" y="3699763"/>
            <a:chExt cx="3417117" cy="2904115"/>
          </a:xfrm>
        </p:grpSpPr>
        <p:sp>
          <p:nvSpPr>
            <p:cNvPr id="744" name="文本框 743"/>
            <p:cNvSpPr txBox="1"/>
            <p:nvPr/>
          </p:nvSpPr>
          <p:spPr>
            <a:xfrm>
              <a:off x="5486660" y="3699763"/>
              <a:ext cx="527709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600" spc="0" baseline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Kyrgyztan</a:t>
              </a:r>
              <a:endParaRPr lang="zh-CN" altLang="en-US" sz="600" spc="0" baseline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sp>
          <p:nvSpPr>
            <p:cNvPr id="745" name="文本框 744"/>
            <p:cNvSpPr txBox="1"/>
            <p:nvPr/>
          </p:nvSpPr>
          <p:spPr>
            <a:xfrm>
              <a:off x="4876031" y="4061636"/>
              <a:ext cx="41710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600" spc="0" baseline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Kuwait</a:t>
              </a:r>
              <a:endParaRPr lang="zh-CN" altLang="en-US" sz="600" spc="0" baseline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sp>
          <p:nvSpPr>
            <p:cNvPr id="746" name="文本框 745"/>
            <p:cNvSpPr txBox="1"/>
            <p:nvPr/>
          </p:nvSpPr>
          <p:spPr>
            <a:xfrm>
              <a:off x="4591581" y="4375333"/>
              <a:ext cx="62869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600" spc="0" baseline="0" dirty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Saudi Arabia</a:t>
              </a:r>
              <a:endParaRPr lang="zh-CN" altLang="en-US" sz="600" spc="0" baseline="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sp>
          <p:nvSpPr>
            <p:cNvPr id="747" name="文本框 746"/>
            <p:cNvSpPr txBox="1"/>
            <p:nvPr/>
          </p:nvSpPr>
          <p:spPr>
            <a:xfrm>
              <a:off x="5314023" y="4337769"/>
              <a:ext cx="40748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600" spc="0" baseline="0" dirty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Oman</a:t>
              </a:r>
              <a:endParaRPr lang="zh-CN" altLang="en-US" sz="600" spc="0" baseline="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sp>
          <p:nvSpPr>
            <p:cNvPr id="748" name="文本框 747"/>
            <p:cNvSpPr txBox="1"/>
            <p:nvPr/>
          </p:nvSpPr>
          <p:spPr>
            <a:xfrm>
              <a:off x="5232405" y="4255609"/>
              <a:ext cx="3433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600" spc="0" baseline="0" dirty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UAE</a:t>
              </a:r>
              <a:endParaRPr lang="zh-CN" altLang="en-US" sz="600" spc="0" baseline="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sp>
          <p:nvSpPr>
            <p:cNvPr id="749" name="文本框 748"/>
            <p:cNvSpPr txBox="1"/>
            <p:nvPr/>
          </p:nvSpPr>
          <p:spPr>
            <a:xfrm>
              <a:off x="5082867" y="4174478"/>
              <a:ext cx="37702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600" spc="0" baseline="0" dirty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Qatar</a:t>
              </a:r>
              <a:endParaRPr lang="zh-CN" altLang="en-US" sz="600" spc="0" baseline="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grpSp>
          <p:nvGrpSpPr>
            <p:cNvPr id="750" name="图形 2742"/>
            <p:cNvGrpSpPr/>
            <p:nvPr/>
          </p:nvGrpSpPr>
          <p:grpSpPr>
            <a:xfrm>
              <a:off x="5596091" y="3855408"/>
              <a:ext cx="303944" cy="49947"/>
              <a:chOff x="10485577" y="3579399"/>
              <a:chExt cx="109937" cy="18066"/>
            </a:xfrm>
            <a:solidFill>
              <a:srgbClr val="231815"/>
            </a:solidFill>
          </p:grpSpPr>
          <p:sp>
            <p:nvSpPr>
              <p:cNvPr id="867" name="任意多边形: 形状 866"/>
              <p:cNvSpPr/>
              <p:nvPr/>
            </p:nvSpPr>
            <p:spPr>
              <a:xfrm>
                <a:off x="10485577" y="3579399"/>
                <a:ext cx="109937" cy="15335"/>
              </a:xfrm>
              <a:custGeom>
                <a:avLst/>
                <a:gdLst>
                  <a:gd name="connsiteX0" fmla="*/ 28784 w 109937"/>
                  <a:gd name="connsiteY0" fmla="*/ 15335 h 15335"/>
                  <a:gd name="connsiteX1" fmla="*/ 28308 w 109937"/>
                  <a:gd name="connsiteY1" fmla="*/ 15240 h 15335"/>
                  <a:gd name="connsiteX2" fmla="*/ 590 w 109937"/>
                  <a:gd name="connsiteY2" fmla="*/ 1905 h 15335"/>
                  <a:gd name="connsiteX3" fmla="*/ 18 w 109937"/>
                  <a:gd name="connsiteY3" fmla="*/ 762 h 15335"/>
                  <a:gd name="connsiteX4" fmla="*/ 971 w 109937"/>
                  <a:gd name="connsiteY4" fmla="*/ 0 h 15335"/>
                  <a:gd name="connsiteX5" fmla="*/ 108890 w 109937"/>
                  <a:gd name="connsiteY5" fmla="*/ 0 h 15335"/>
                  <a:gd name="connsiteX6" fmla="*/ 109937 w 109937"/>
                  <a:gd name="connsiteY6" fmla="*/ 1048 h 15335"/>
                  <a:gd name="connsiteX7" fmla="*/ 108890 w 109937"/>
                  <a:gd name="connsiteY7" fmla="*/ 2096 h 15335"/>
                  <a:gd name="connsiteX8" fmla="*/ 5352 w 109937"/>
                  <a:gd name="connsiteY8" fmla="*/ 2096 h 15335"/>
                  <a:gd name="connsiteX9" fmla="*/ 29165 w 109937"/>
                  <a:gd name="connsiteY9" fmla="*/ 13526 h 15335"/>
                  <a:gd name="connsiteX10" fmla="*/ 29642 w 109937"/>
                  <a:gd name="connsiteY10" fmla="*/ 14859 h 15335"/>
                  <a:gd name="connsiteX11" fmla="*/ 28784 w 109937"/>
                  <a:gd name="connsiteY11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937" h="15335">
                    <a:moveTo>
                      <a:pt x="28784" y="15335"/>
                    </a:moveTo>
                    <a:cubicBezTo>
                      <a:pt x="28593" y="15335"/>
                      <a:pt x="28499" y="15335"/>
                      <a:pt x="28308" y="15240"/>
                    </a:cubicBezTo>
                    <a:lnTo>
                      <a:pt x="590" y="1905"/>
                    </a:lnTo>
                    <a:cubicBezTo>
                      <a:pt x="209" y="1715"/>
                      <a:pt x="-76" y="1238"/>
                      <a:pt x="18" y="762"/>
                    </a:cubicBezTo>
                    <a:cubicBezTo>
                      <a:pt x="114" y="286"/>
                      <a:pt x="495" y="0"/>
                      <a:pt x="971" y="0"/>
                    </a:cubicBezTo>
                    <a:lnTo>
                      <a:pt x="108890" y="0"/>
                    </a:lnTo>
                    <a:cubicBezTo>
                      <a:pt x="109461" y="0"/>
                      <a:pt x="109937" y="476"/>
                      <a:pt x="109937" y="1048"/>
                    </a:cubicBezTo>
                    <a:cubicBezTo>
                      <a:pt x="109937" y="1619"/>
                      <a:pt x="109461" y="2096"/>
                      <a:pt x="108890" y="2096"/>
                    </a:cubicBezTo>
                    <a:lnTo>
                      <a:pt x="5352" y="2096"/>
                    </a:lnTo>
                    <a:lnTo>
                      <a:pt x="29165" y="13526"/>
                    </a:lnTo>
                    <a:cubicBezTo>
                      <a:pt x="29642" y="13811"/>
                      <a:pt x="29927" y="14383"/>
                      <a:pt x="29642" y="14859"/>
                    </a:cubicBezTo>
                    <a:cubicBezTo>
                      <a:pt x="29546" y="15145"/>
                      <a:pt x="29165" y="15335"/>
                      <a:pt x="28784" y="15335"/>
                    </a:cubicBez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68" name="任意多边形: 形状 867"/>
              <p:cNvSpPr/>
              <p:nvPr/>
            </p:nvSpPr>
            <p:spPr>
              <a:xfrm>
                <a:off x="10510392" y="3589907"/>
                <a:ext cx="7557" cy="7557"/>
              </a:xfrm>
              <a:custGeom>
                <a:avLst/>
                <a:gdLst>
                  <a:gd name="connsiteX0" fmla="*/ 5398 w 7557"/>
                  <a:gd name="connsiteY0" fmla="*/ 350 h 7557"/>
                  <a:gd name="connsiteX1" fmla="*/ 7208 w 7557"/>
                  <a:gd name="connsiteY1" fmla="*/ 5398 h 7557"/>
                  <a:gd name="connsiteX2" fmla="*/ 2159 w 7557"/>
                  <a:gd name="connsiteY2" fmla="*/ 7208 h 7557"/>
                  <a:gd name="connsiteX3" fmla="*/ 350 w 7557"/>
                  <a:gd name="connsiteY3" fmla="*/ 2160 h 7557"/>
                  <a:gd name="connsiteX4" fmla="*/ 5398 w 7557"/>
                  <a:gd name="connsiteY4" fmla="*/ 350 h 7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7" h="7557">
                    <a:moveTo>
                      <a:pt x="5398" y="350"/>
                    </a:moveTo>
                    <a:cubicBezTo>
                      <a:pt x="7303" y="1207"/>
                      <a:pt x="8065" y="3493"/>
                      <a:pt x="7208" y="5398"/>
                    </a:cubicBezTo>
                    <a:cubicBezTo>
                      <a:pt x="6350" y="7303"/>
                      <a:pt x="4065" y="8065"/>
                      <a:pt x="2159" y="7208"/>
                    </a:cubicBezTo>
                    <a:cubicBezTo>
                      <a:pt x="254" y="6351"/>
                      <a:pt x="-507" y="4065"/>
                      <a:pt x="350" y="2160"/>
                    </a:cubicBezTo>
                    <a:cubicBezTo>
                      <a:pt x="1302" y="255"/>
                      <a:pt x="3588" y="-507"/>
                      <a:pt x="5398" y="350"/>
                    </a:cubicBez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751" name="文本框 750"/>
            <p:cNvSpPr txBox="1"/>
            <p:nvPr/>
          </p:nvSpPr>
          <p:spPr>
            <a:xfrm>
              <a:off x="5041916" y="3816665"/>
              <a:ext cx="652743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600" spc="0" baseline="0" dirty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Turkmenistan</a:t>
              </a:r>
              <a:endParaRPr lang="zh-CN" altLang="en-US" sz="600" spc="0" baseline="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grpSp>
          <p:nvGrpSpPr>
            <p:cNvPr id="752" name="图形 2742"/>
            <p:cNvGrpSpPr/>
            <p:nvPr/>
          </p:nvGrpSpPr>
          <p:grpSpPr>
            <a:xfrm>
              <a:off x="5184757" y="3952054"/>
              <a:ext cx="387685" cy="49947"/>
              <a:chOff x="10336797" y="3614356"/>
              <a:chExt cx="140226" cy="18066"/>
            </a:xfrm>
            <a:solidFill>
              <a:srgbClr val="231815"/>
            </a:solidFill>
          </p:grpSpPr>
          <p:sp>
            <p:nvSpPr>
              <p:cNvPr id="865" name="任意多边形: 形状 864"/>
              <p:cNvSpPr/>
              <p:nvPr/>
            </p:nvSpPr>
            <p:spPr>
              <a:xfrm>
                <a:off x="10336797" y="3614356"/>
                <a:ext cx="140226" cy="15335"/>
              </a:xfrm>
              <a:custGeom>
                <a:avLst/>
                <a:gdLst>
                  <a:gd name="connsiteX0" fmla="*/ 28784 w 140226"/>
                  <a:gd name="connsiteY0" fmla="*/ 15335 h 15335"/>
                  <a:gd name="connsiteX1" fmla="*/ 28308 w 140226"/>
                  <a:gd name="connsiteY1" fmla="*/ 15240 h 15335"/>
                  <a:gd name="connsiteX2" fmla="*/ 590 w 140226"/>
                  <a:gd name="connsiteY2" fmla="*/ 1905 h 15335"/>
                  <a:gd name="connsiteX3" fmla="*/ 18 w 140226"/>
                  <a:gd name="connsiteY3" fmla="*/ 762 h 15335"/>
                  <a:gd name="connsiteX4" fmla="*/ 971 w 140226"/>
                  <a:gd name="connsiteY4" fmla="*/ 0 h 15335"/>
                  <a:gd name="connsiteX5" fmla="*/ 139179 w 140226"/>
                  <a:gd name="connsiteY5" fmla="*/ 0 h 15335"/>
                  <a:gd name="connsiteX6" fmla="*/ 140227 w 140226"/>
                  <a:gd name="connsiteY6" fmla="*/ 1048 h 15335"/>
                  <a:gd name="connsiteX7" fmla="*/ 139179 w 140226"/>
                  <a:gd name="connsiteY7" fmla="*/ 2095 h 15335"/>
                  <a:gd name="connsiteX8" fmla="*/ 5448 w 140226"/>
                  <a:gd name="connsiteY8" fmla="*/ 2095 h 15335"/>
                  <a:gd name="connsiteX9" fmla="*/ 29260 w 140226"/>
                  <a:gd name="connsiteY9" fmla="*/ 13525 h 15335"/>
                  <a:gd name="connsiteX10" fmla="*/ 29736 w 140226"/>
                  <a:gd name="connsiteY10" fmla="*/ 14859 h 15335"/>
                  <a:gd name="connsiteX11" fmla="*/ 28784 w 140226"/>
                  <a:gd name="connsiteY11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226" h="15335">
                    <a:moveTo>
                      <a:pt x="28784" y="15335"/>
                    </a:moveTo>
                    <a:cubicBezTo>
                      <a:pt x="28593" y="15335"/>
                      <a:pt x="28498" y="15335"/>
                      <a:pt x="28308" y="15240"/>
                    </a:cubicBezTo>
                    <a:lnTo>
                      <a:pt x="590" y="1905"/>
                    </a:lnTo>
                    <a:cubicBezTo>
                      <a:pt x="209" y="1714"/>
                      <a:pt x="-77" y="1238"/>
                      <a:pt x="18" y="762"/>
                    </a:cubicBezTo>
                    <a:cubicBezTo>
                      <a:pt x="114" y="286"/>
                      <a:pt x="495" y="0"/>
                      <a:pt x="971" y="0"/>
                    </a:cubicBezTo>
                    <a:lnTo>
                      <a:pt x="139179" y="0"/>
                    </a:lnTo>
                    <a:cubicBezTo>
                      <a:pt x="139751" y="0"/>
                      <a:pt x="140227" y="476"/>
                      <a:pt x="140227" y="1048"/>
                    </a:cubicBezTo>
                    <a:cubicBezTo>
                      <a:pt x="140227" y="1619"/>
                      <a:pt x="139751" y="2095"/>
                      <a:pt x="139179" y="2095"/>
                    </a:cubicBezTo>
                    <a:lnTo>
                      <a:pt x="5448" y="2095"/>
                    </a:lnTo>
                    <a:lnTo>
                      <a:pt x="29260" y="13525"/>
                    </a:lnTo>
                    <a:cubicBezTo>
                      <a:pt x="29736" y="13811"/>
                      <a:pt x="30022" y="14383"/>
                      <a:pt x="29736" y="14859"/>
                    </a:cubicBezTo>
                    <a:cubicBezTo>
                      <a:pt x="29546" y="15145"/>
                      <a:pt x="29165" y="15335"/>
                      <a:pt x="28784" y="15335"/>
                    </a:cubicBez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66" name="任意多边形: 形状 865"/>
              <p:cNvSpPr/>
              <p:nvPr/>
            </p:nvSpPr>
            <p:spPr>
              <a:xfrm>
                <a:off x="10361612" y="3624864"/>
                <a:ext cx="7557" cy="7557"/>
              </a:xfrm>
              <a:custGeom>
                <a:avLst/>
                <a:gdLst>
                  <a:gd name="connsiteX0" fmla="*/ 5398 w 7557"/>
                  <a:gd name="connsiteY0" fmla="*/ 350 h 7557"/>
                  <a:gd name="connsiteX1" fmla="*/ 7208 w 7557"/>
                  <a:gd name="connsiteY1" fmla="*/ 5398 h 7557"/>
                  <a:gd name="connsiteX2" fmla="*/ 2159 w 7557"/>
                  <a:gd name="connsiteY2" fmla="*/ 7208 h 7557"/>
                  <a:gd name="connsiteX3" fmla="*/ 350 w 7557"/>
                  <a:gd name="connsiteY3" fmla="*/ 2159 h 7557"/>
                  <a:gd name="connsiteX4" fmla="*/ 5398 w 7557"/>
                  <a:gd name="connsiteY4" fmla="*/ 350 h 7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7" h="7557">
                    <a:moveTo>
                      <a:pt x="5398" y="350"/>
                    </a:moveTo>
                    <a:cubicBezTo>
                      <a:pt x="7303" y="1207"/>
                      <a:pt x="8065" y="3493"/>
                      <a:pt x="7208" y="5398"/>
                    </a:cubicBezTo>
                    <a:cubicBezTo>
                      <a:pt x="6350" y="7303"/>
                      <a:pt x="4065" y="8065"/>
                      <a:pt x="2159" y="7208"/>
                    </a:cubicBezTo>
                    <a:cubicBezTo>
                      <a:pt x="254" y="6350"/>
                      <a:pt x="-507" y="4065"/>
                      <a:pt x="350" y="2159"/>
                    </a:cubicBezTo>
                    <a:cubicBezTo>
                      <a:pt x="1207" y="254"/>
                      <a:pt x="3588" y="-508"/>
                      <a:pt x="5398" y="350"/>
                    </a:cubicBez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53" name="图形 2742"/>
            <p:cNvGrpSpPr/>
            <p:nvPr/>
          </p:nvGrpSpPr>
          <p:grpSpPr>
            <a:xfrm>
              <a:off x="4979615" y="4202487"/>
              <a:ext cx="207561" cy="49947"/>
              <a:chOff x="10262597" y="3704938"/>
              <a:chExt cx="75075" cy="18066"/>
            </a:xfrm>
            <a:solidFill>
              <a:srgbClr val="231815"/>
            </a:solidFill>
          </p:grpSpPr>
          <p:sp>
            <p:nvSpPr>
              <p:cNvPr id="863" name="任意多边形: 形状 862"/>
              <p:cNvSpPr/>
              <p:nvPr/>
            </p:nvSpPr>
            <p:spPr>
              <a:xfrm>
                <a:off x="10262597" y="3704938"/>
                <a:ext cx="75075" cy="15335"/>
              </a:xfrm>
              <a:custGeom>
                <a:avLst/>
                <a:gdLst>
                  <a:gd name="connsiteX0" fmla="*/ 28784 w 75075"/>
                  <a:gd name="connsiteY0" fmla="*/ 15335 h 15335"/>
                  <a:gd name="connsiteX1" fmla="*/ 28307 w 75075"/>
                  <a:gd name="connsiteY1" fmla="*/ 15240 h 15335"/>
                  <a:gd name="connsiteX2" fmla="*/ 590 w 75075"/>
                  <a:gd name="connsiteY2" fmla="*/ 1905 h 15335"/>
                  <a:gd name="connsiteX3" fmla="*/ 18 w 75075"/>
                  <a:gd name="connsiteY3" fmla="*/ 762 h 15335"/>
                  <a:gd name="connsiteX4" fmla="*/ 971 w 75075"/>
                  <a:gd name="connsiteY4" fmla="*/ 0 h 15335"/>
                  <a:gd name="connsiteX5" fmla="*/ 74028 w 75075"/>
                  <a:gd name="connsiteY5" fmla="*/ 0 h 15335"/>
                  <a:gd name="connsiteX6" fmla="*/ 75076 w 75075"/>
                  <a:gd name="connsiteY6" fmla="*/ 1048 h 15335"/>
                  <a:gd name="connsiteX7" fmla="*/ 74028 w 75075"/>
                  <a:gd name="connsiteY7" fmla="*/ 2096 h 15335"/>
                  <a:gd name="connsiteX8" fmla="*/ 5448 w 75075"/>
                  <a:gd name="connsiteY8" fmla="*/ 2096 h 15335"/>
                  <a:gd name="connsiteX9" fmla="*/ 29260 w 75075"/>
                  <a:gd name="connsiteY9" fmla="*/ 13525 h 15335"/>
                  <a:gd name="connsiteX10" fmla="*/ 29736 w 75075"/>
                  <a:gd name="connsiteY10" fmla="*/ 14859 h 15335"/>
                  <a:gd name="connsiteX11" fmla="*/ 28784 w 75075"/>
                  <a:gd name="connsiteY11" fmla="*/ 15335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075" h="15335">
                    <a:moveTo>
                      <a:pt x="28784" y="15335"/>
                    </a:moveTo>
                    <a:cubicBezTo>
                      <a:pt x="28593" y="15335"/>
                      <a:pt x="28498" y="15335"/>
                      <a:pt x="28307" y="15240"/>
                    </a:cubicBezTo>
                    <a:lnTo>
                      <a:pt x="590" y="1905"/>
                    </a:lnTo>
                    <a:cubicBezTo>
                      <a:pt x="209" y="1714"/>
                      <a:pt x="-77" y="1238"/>
                      <a:pt x="18" y="762"/>
                    </a:cubicBezTo>
                    <a:cubicBezTo>
                      <a:pt x="114" y="286"/>
                      <a:pt x="495" y="0"/>
                      <a:pt x="971" y="0"/>
                    </a:cubicBezTo>
                    <a:lnTo>
                      <a:pt x="74028" y="0"/>
                    </a:lnTo>
                    <a:cubicBezTo>
                      <a:pt x="74599" y="0"/>
                      <a:pt x="75076" y="476"/>
                      <a:pt x="75076" y="1048"/>
                    </a:cubicBezTo>
                    <a:cubicBezTo>
                      <a:pt x="75076" y="1619"/>
                      <a:pt x="74599" y="2096"/>
                      <a:pt x="74028" y="2096"/>
                    </a:cubicBezTo>
                    <a:lnTo>
                      <a:pt x="5448" y="2096"/>
                    </a:lnTo>
                    <a:lnTo>
                      <a:pt x="29260" y="13525"/>
                    </a:lnTo>
                    <a:cubicBezTo>
                      <a:pt x="29736" y="13811"/>
                      <a:pt x="29927" y="14383"/>
                      <a:pt x="29736" y="14859"/>
                    </a:cubicBezTo>
                    <a:cubicBezTo>
                      <a:pt x="29546" y="15145"/>
                      <a:pt x="29165" y="15335"/>
                      <a:pt x="28784" y="15335"/>
                    </a:cubicBez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64" name="任意多边形: 形状 863"/>
              <p:cNvSpPr/>
              <p:nvPr/>
            </p:nvSpPr>
            <p:spPr>
              <a:xfrm>
                <a:off x="10287507" y="3715406"/>
                <a:ext cx="7557" cy="7598"/>
              </a:xfrm>
              <a:custGeom>
                <a:avLst/>
                <a:gdLst>
                  <a:gd name="connsiteX0" fmla="*/ 5398 w 7557"/>
                  <a:gd name="connsiteY0" fmla="*/ 391 h 7598"/>
                  <a:gd name="connsiteX1" fmla="*/ 7208 w 7557"/>
                  <a:gd name="connsiteY1" fmla="*/ 5439 h 7598"/>
                  <a:gd name="connsiteX2" fmla="*/ 2160 w 7557"/>
                  <a:gd name="connsiteY2" fmla="*/ 7249 h 7598"/>
                  <a:gd name="connsiteX3" fmla="*/ 350 w 7557"/>
                  <a:gd name="connsiteY3" fmla="*/ 2201 h 7598"/>
                  <a:gd name="connsiteX4" fmla="*/ 5398 w 7557"/>
                  <a:gd name="connsiteY4" fmla="*/ 391 h 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7" h="7598">
                    <a:moveTo>
                      <a:pt x="5398" y="391"/>
                    </a:moveTo>
                    <a:cubicBezTo>
                      <a:pt x="7303" y="1248"/>
                      <a:pt x="8065" y="3534"/>
                      <a:pt x="7208" y="5439"/>
                    </a:cubicBezTo>
                    <a:cubicBezTo>
                      <a:pt x="6350" y="7344"/>
                      <a:pt x="4064" y="8106"/>
                      <a:pt x="2160" y="7249"/>
                    </a:cubicBezTo>
                    <a:cubicBezTo>
                      <a:pt x="255" y="6392"/>
                      <a:pt x="-508" y="4106"/>
                      <a:pt x="350" y="2201"/>
                    </a:cubicBezTo>
                    <a:cubicBezTo>
                      <a:pt x="1207" y="296"/>
                      <a:pt x="3493" y="-561"/>
                      <a:pt x="5398" y="391"/>
                    </a:cubicBez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pic>
          <p:nvPicPr>
            <p:cNvPr id="754" name="图片 753"/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5396862" y="5691843"/>
              <a:ext cx="1048842" cy="458113"/>
            </a:xfrm>
            <a:custGeom>
              <a:avLst/>
              <a:gdLst>
                <a:gd name="connsiteX0" fmla="*/ 91 w 379367"/>
                <a:gd name="connsiteY0" fmla="*/ -44 h 165700"/>
                <a:gd name="connsiteX1" fmla="*/ 379459 w 379367"/>
                <a:gd name="connsiteY1" fmla="*/ -44 h 165700"/>
                <a:gd name="connsiteX2" fmla="*/ 379459 w 379367"/>
                <a:gd name="connsiteY2" fmla="*/ 165656 h 165700"/>
                <a:gd name="connsiteX3" fmla="*/ 91 w 379367"/>
                <a:gd name="connsiteY3" fmla="*/ 165656 h 16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367" h="165700">
                  <a:moveTo>
                    <a:pt x="91" y="-44"/>
                  </a:moveTo>
                  <a:lnTo>
                    <a:pt x="379459" y="-44"/>
                  </a:lnTo>
                  <a:lnTo>
                    <a:pt x="379459" y="165656"/>
                  </a:lnTo>
                  <a:lnTo>
                    <a:pt x="91" y="165656"/>
                  </a:lnTo>
                  <a:close/>
                </a:path>
              </a:pathLst>
            </a:custGeom>
          </p:spPr>
        </p:pic>
        <p:pic>
          <p:nvPicPr>
            <p:cNvPr id="755" name="图片 754"/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209928" y="5104863"/>
              <a:ext cx="684259" cy="381152"/>
            </a:xfrm>
            <a:custGeom>
              <a:avLst/>
              <a:gdLst>
                <a:gd name="connsiteX0" fmla="*/ -30 w 247497"/>
                <a:gd name="connsiteY0" fmla="*/ -159 h 137863"/>
                <a:gd name="connsiteX1" fmla="*/ 247468 w 247497"/>
                <a:gd name="connsiteY1" fmla="*/ -159 h 137863"/>
                <a:gd name="connsiteX2" fmla="*/ 247468 w 247497"/>
                <a:gd name="connsiteY2" fmla="*/ 137705 h 137863"/>
                <a:gd name="connsiteX3" fmla="*/ -30 w 247497"/>
                <a:gd name="connsiteY3" fmla="*/ 137705 h 13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497" h="137863">
                  <a:moveTo>
                    <a:pt x="-30" y="-159"/>
                  </a:moveTo>
                  <a:lnTo>
                    <a:pt x="247468" y="-159"/>
                  </a:lnTo>
                  <a:lnTo>
                    <a:pt x="247468" y="137705"/>
                  </a:lnTo>
                  <a:lnTo>
                    <a:pt x="-30" y="137705"/>
                  </a:lnTo>
                  <a:close/>
                </a:path>
              </a:pathLst>
            </a:custGeom>
          </p:spPr>
        </p:pic>
        <p:grpSp>
          <p:nvGrpSpPr>
            <p:cNvPr id="756" name="图形 2742"/>
            <p:cNvGrpSpPr/>
            <p:nvPr/>
          </p:nvGrpSpPr>
          <p:grpSpPr>
            <a:xfrm>
              <a:off x="3377251" y="6247581"/>
              <a:ext cx="289673" cy="356297"/>
              <a:chOff x="9683020" y="4444650"/>
              <a:chExt cx="104775" cy="128873"/>
            </a:xfrm>
            <a:solidFill>
              <a:srgbClr val="303B41"/>
            </a:solidFill>
          </p:grpSpPr>
          <p:grpSp>
            <p:nvGrpSpPr>
              <p:cNvPr id="842" name="图形 2742"/>
              <p:cNvGrpSpPr/>
              <p:nvPr/>
            </p:nvGrpSpPr>
            <p:grpSpPr>
              <a:xfrm>
                <a:off x="9683210" y="4444650"/>
                <a:ext cx="104489" cy="104012"/>
                <a:chOff x="9683210" y="4444650"/>
                <a:chExt cx="104489" cy="104012"/>
              </a:xfrm>
              <a:solidFill>
                <a:srgbClr val="303B41"/>
              </a:solidFill>
            </p:grpSpPr>
            <p:sp>
              <p:nvSpPr>
                <p:cNvPr id="851" name="任意多边形: 形状 850"/>
                <p:cNvSpPr/>
                <p:nvPr/>
              </p:nvSpPr>
              <p:spPr>
                <a:xfrm>
                  <a:off x="9683210" y="4445317"/>
                  <a:ext cx="47720" cy="8858"/>
                </a:xfrm>
                <a:custGeom>
                  <a:avLst/>
                  <a:gdLst>
                    <a:gd name="connsiteX0" fmla="*/ 0 w 47720"/>
                    <a:gd name="connsiteY0" fmla="*/ 0 h 8858"/>
                    <a:gd name="connsiteX1" fmla="*/ 47720 w 47720"/>
                    <a:gd name="connsiteY1" fmla="*/ 0 h 8858"/>
                    <a:gd name="connsiteX2" fmla="*/ 47720 w 47720"/>
                    <a:gd name="connsiteY2" fmla="*/ 8858 h 8858"/>
                    <a:gd name="connsiteX3" fmla="*/ 0 w 47720"/>
                    <a:gd name="connsiteY3" fmla="*/ 8858 h 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720" h="8858">
                      <a:moveTo>
                        <a:pt x="0" y="0"/>
                      </a:moveTo>
                      <a:lnTo>
                        <a:pt x="47720" y="0"/>
                      </a:lnTo>
                      <a:lnTo>
                        <a:pt x="47720" y="8858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2" name="任意多边形: 形状 851"/>
                <p:cNvSpPr/>
                <p:nvPr/>
              </p:nvSpPr>
              <p:spPr>
                <a:xfrm>
                  <a:off x="9683210" y="4464081"/>
                  <a:ext cx="47720" cy="8858"/>
                </a:xfrm>
                <a:custGeom>
                  <a:avLst/>
                  <a:gdLst>
                    <a:gd name="connsiteX0" fmla="*/ 0 w 47720"/>
                    <a:gd name="connsiteY0" fmla="*/ 0 h 8858"/>
                    <a:gd name="connsiteX1" fmla="*/ 47720 w 47720"/>
                    <a:gd name="connsiteY1" fmla="*/ 0 h 8858"/>
                    <a:gd name="connsiteX2" fmla="*/ 47720 w 47720"/>
                    <a:gd name="connsiteY2" fmla="*/ 8858 h 8858"/>
                    <a:gd name="connsiteX3" fmla="*/ 0 w 47720"/>
                    <a:gd name="connsiteY3" fmla="*/ 8858 h 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720" h="8858">
                      <a:moveTo>
                        <a:pt x="0" y="0"/>
                      </a:moveTo>
                      <a:lnTo>
                        <a:pt x="47720" y="0"/>
                      </a:lnTo>
                      <a:lnTo>
                        <a:pt x="47720" y="8858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3" name="任意多边形: 形状 852"/>
                <p:cNvSpPr/>
                <p:nvPr/>
              </p:nvSpPr>
              <p:spPr>
                <a:xfrm>
                  <a:off x="9683210" y="4482845"/>
                  <a:ext cx="47720" cy="8858"/>
                </a:xfrm>
                <a:custGeom>
                  <a:avLst/>
                  <a:gdLst>
                    <a:gd name="connsiteX0" fmla="*/ 0 w 47720"/>
                    <a:gd name="connsiteY0" fmla="*/ 0 h 8858"/>
                    <a:gd name="connsiteX1" fmla="*/ 47720 w 47720"/>
                    <a:gd name="connsiteY1" fmla="*/ 0 h 8858"/>
                    <a:gd name="connsiteX2" fmla="*/ 47720 w 47720"/>
                    <a:gd name="connsiteY2" fmla="*/ 8858 h 8858"/>
                    <a:gd name="connsiteX3" fmla="*/ 0 w 47720"/>
                    <a:gd name="connsiteY3" fmla="*/ 8858 h 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720" h="8858">
                      <a:moveTo>
                        <a:pt x="0" y="0"/>
                      </a:moveTo>
                      <a:lnTo>
                        <a:pt x="47720" y="0"/>
                      </a:lnTo>
                      <a:lnTo>
                        <a:pt x="47720" y="8858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4" name="任意多边形: 形状 853"/>
                <p:cNvSpPr/>
                <p:nvPr/>
              </p:nvSpPr>
              <p:spPr>
                <a:xfrm>
                  <a:off x="9778841" y="4444650"/>
                  <a:ext cx="8858" cy="47720"/>
                </a:xfrm>
                <a:custGeom>
                  <a:avLst/>
                  <a:gdLst>
                    <a:gd name="connsiteX0" fmla="*/ 0 w 8858"/>
                    <a:gd name="connsiteY0" fmla="*/ 0 h 47720"/>
                    <a:gd name="connsiteX1" fmla="*/ 8858 w 8858"/>
                    <a:gd name="connsiteY1" fmla="*/ 0 h 47720"/>
                    <a:gd name="connsiteX2" fmla="*/ 8858 w 8858"/>
                    <a:gd name="connsiteY2" fmla="*/ 47720 h 47720"/>
                    <a:gd name="connsiteX3" fmla="*/ 0 w 8858"/>
                    <a:gd name="connsiteY3" fmla="*/ 47720 h 4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" h="47720">
                      <a:moveTo>
                        <a:pt x="0" y="0"/>
                      </a:moveTo>
                      <a:lnTo>
                        <a:pt x="8858" y="0"/>
                      </a:lnTo>
                      <a:lnTo>
                        <a:pt x="8858" y="47720"/>
                      </a:lnTo>
                      <a:lnTo>
                        <a:pt x="0" y="47720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5" name="任意多边形: 形状 854"/>
                <p:cNvSpPr/>
                <p:nvPr/>
              </p:nvSpPr>
              <p:spPr>
                <a:xfrm>
                  <a:off x="9760077" y="4444650"/>
                  <a:ext cx="8858" cy="47720"/>
                </a:xfrm>
                <a:custGeom>
                  <a:avLst/>
                  <a:gdLst>
                    <a:gd name="connsiteX0" fmla="*/ 0 w 8858"/>
                    <a:gd name="connsiteY0" fmla="*/ 0 h 47720"/>
                    <a:gd name="connsiteX1" fmla="*/ 8858 w 8858"/>
                    <a:gd name="connsiteY1" fmla="*/ 0 h 47720"/>
                    <a:gd name="connsiteX2" fmla="*/ 8858 w 8858"/>
                    <a:gd name="connsiteY2" fmla="*/ 47720 h 47720"/>
                    <a:gd name="connsiteX3" fmla="*/ 0 w 8858"/>
                    <a:gd name="connsiteY3" fmla="*/ 47720 h 4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" h="47720">
                      <a:moveTo>
                        <a:pt x="0" y="0"/>
                      </a:moveTo>
                      <a:lnTo>
                        <a:pt x="8858" y="0"/>
                      </a:lnTo>
                      <a:lnTo>
                        <a:pt x="8858" y="47720"/>
                      </a:lnTo>
                      <a:lnTo>
                        <a:pt x="0" y="47720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6" name="任意多边形: 形状 855"/>
                <p:cNvSpPr/>
                <p:nvPr/>
              </p:nvSpPr>
              <p:spPr>
                <a:xfrm>
                  <a:off x="9741312" y="4444650"/>
                  <a:ext cx="8858" cy="47720"/>
                </a:xfrm>
                <a:custGeom>
                  <a:avLst/>
                  <a:gdLst>
                    <a:gd name="connsiteX0" fmla="*/ 0 w 8858"/>
                    <a:gd name="connsiteY0" fmla="*/ 0 h 47720"/>
                    <a:gd name="connsiteX1" fmla="*/ 8858 w 8858"/>
                    <a:gd name="connsiteY1" fmla="*/ 0 h 47720"/>
                    <a:gd name="connsiteX2" fmla="*/ 8858 w 8858"/>
                    <a:gd name="connsiteY2" fmla="*/ 47720 h 47720"/>
                    <a:gd name="connsiteX3" fmla="*/ 0 w 8858"/>
                    <a:gd name="connsiteY3" fmla="*/ 47720 h 4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" h="47720">
                      <a:moveTo>
                        <a:pt x="0" y="0"/>
                      </a:moveTo>
                      <a:lnTo>
                        <a:pt x="8858" y="0"/>
                      </a:lnTo>
                      <a:lnTo>
                        <a:pt x="8858" y="47720"/>
                      </a:lnTo>
                      <a:lnTo>
                        <a:pt x="0" y="47720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7" name="任意多边形: 形状 856"/>
                <p:cNvSpPr/>
                <p:nvPr/>
              </p:nvSpPr>
              <p:spPr>
                <a:xfrm>
                  <a:off x="9739979" y="4501609"/>
                  <a:ext cx="47720" cy="8858"/>
                </a:xfrm>
                <a:custGeom>
                  <a:avLst/>
                  <a:gdLst>
                    <a:gd name="connsiteX0" fmla="*/ 0 w 47720"/>
                    <a:gd name="connsiteY0" fmla="*/ 0 h 8858"/>
                    <a:gd name="connsiteX1" fmla="*/ 47720 w 47720"/>
                    <a:gd name="connsiteY1" fmla="*/ 0 h 8858"/>
                    <a:gd name="connsiteX2" fmla="*/ 47720 w 47720"/>
                    <a:gd name="connsiteY2" fmla="*/ 8858 h 8858"/>
                    <a:gd name="connsiteX3" fmla="*/ 0 w 47720"/>
                    <a:gd name="connsiteY3" fmla="*/ 8858 h 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720" h="8858">
                      <a:moveTo>
                        <a:pt x="0" y="0"/>
                      </a:moveTo>
                      <a:lnTo>
                        <a:pt x="47720" y="0"/>
                      </a:lnTo>
                      <a:lnTo>
                        <a:pt x="47720" y="8858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8" name="任意多边形: 形状 857"/>
                <p:cNvSpPr/>
                <p:nvPr/>
              </p:nvSpPr>
              <p:spPr>
                <a:xfrm>
                  <a:off x="9739979" y="4520469"/>
                  <a:ext cx="47720" cy="8858"/>
                </a:xfrm>
                <a:custGeom>
                  <a:avLst/>
                  <a:gdLst>
                    <a:gd name="connsiteX0" fmla="*/ 0 w 47720"/>
                    <a:gd name="connsiteY0" fmla="*/ 0 h 8858"/>
                    <a:gd name="connsiteX1" fmla="*/ 47720 w 47720"/>
                    <a:gd name="connsiteY1" fmla="*/ 0 h 8858"/>
                    <a:gd name="connsiteX2" fmla="*/ 47720 w 47720"/>
                    <a:gd name="connsiteY2" fmla="*/ 8858 h 8858"/>
                    <a:gd name="connsiteX3" fmla="*/ 0 w 47720"/>
                    <a:gd name="connsiteY3" fmla="*/ 8858 h 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720" h="8858">
                      <a:moveTo>
                        <a:pt x="0" y="0"/>
                      </a:moveTo>
                      <a:lnTo>
                        <a:pt x="47720" y="0"/>
                      </a:lnTo>
                      <a:lnTo>
                        <a:pt x="47720" y="8858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9" name="任意多边形: 形状 858"/>
                <p:cNvSpPr/>
                <p:nvPr/>
              </p:nvSpPr>
              <p:spPr>
                <a:xfrm>
                  <a:off x="9739979" y="4539233"/>
                  <a:ext cx="47720" cy="8858"/>
                </a:xfrm>
                <a:custGeom>
                  <a:avLst/>
                  <a:gdLst>
                    <a:gd name="connsiteX0" fmla="*/ 0 w 47720"/>
                    <a:gd name="connsiteY0" fmla="*/ 0 h 8858"/>
                    <a:gd name="connsiteX1" fmla="*/ 47720 w 47720"/>
                    <a:gd name="connsiteY1" fmla="*/ 0 h 8858"/>
                    <a:gd name="connsiteX2" fmla="*/ 47720 w 47720"/>
                    <a:gd name="connsiteY2" fmla="*/ 8858 h 8858"/>
                    <a:gd name="connsiteX3" fmla="*/ 0 w 47720"/>
                    <a:gd name="connsiteY3" fmla="*/ 8858 h 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720" h="8858">
                      <a:moveTo>
                        <a:pt x="0" y="0"/>
                      </a:moveTo>
                      <a:lnTo>
                        <a:pt x="47720" y="0"/>
                      </a:lnTo>
                      <a:lnTo>
                        <a:pt x="47720" y="8858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60" name="任意多边形: 形状 859"/>
                <p:cNvSpPr/>
                <p:nvPr/>
              </p:nvSpPr>
              <p:spPr>
                <a:xfrm>
                  <a:off x="9683210" y="4500943"/>
                  <a:ext cx="8858" cy="47720"/>
                </a:xfrm>
                <a:custGeom>
                  <a:avLst/>
                  <a:gdLst>
                    <a:gd name="connsiteX0" fmla="*/ 0 w 8858"/>
                    <a:gd name="connsiteY0" fmla="*/ 0 h 47720"/>
                    <a:gd name="connsiteX1" fmla="*/ 8858 w 8858"/>
                    <a:gd name="connsiteY1" fmla="*/ 0 h 47720"/>
                    <a:gd name="connsiteX2" fmla="*/ 8858 w 8858"/>
                    <a:gd name="connsiteY2" fmla="*/ 47720 h 47720"/>
                    <a:gd name="connsiteX3" fmla="*/ 0 w 8858"/>
                    <a:gd name="connsiteY3" fmla="*/ 47720 h 4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" h="47720">
                      <a:moveTo>
                        <a:pt x="0" y="0"/>
                      </a:moveTo>
                      <a:lnTo>
                        <a:pt x="8858" y="0"/>
                      </a:lnTo>
                      <a:lnTo>
                        <a:pt x="8858" y="47720"/>
                      </a:lnTo>
                      <a:lnTo>
                        <a:pt x="0" y="47720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61" name="任意多边形: 形状 860"/>
                <p:cNvSpPr/>
                <p:nvPr/>
              </p:nvSpPr>
              <p:spPr>
                <a:xfrm>
                  <a:off x="9701974" y="4500943"/>
                  <a:ext cx="8858" cy="47720"/>
                </a:xfrm>
                <a:custGeom>
                  <a:avLst/>
                  <a:gdLst>
                    <a:gd name="connsiteX0" fmla="*/ 0 w 8858"/>
                    <a:gd name="connsiteY0" fmla="*/ 0 h 47720"/>
                    <a:gd name="connsiteX1" fmla="*/ 8858 w 8858"/>
                    <a:gd name="connsiteY1" fmla="*/ 0 h 47720"/>
                    <a:gd name="connsiteX2" fmla="*/ 8858 w 8858"/>
                    <a:gd name="connsiteY2" fmla="*/ 47720 h 47720"/>
                    <a:gd name="connsiteX3" fmla="*/ 0 w 8858"/>
                    <a:gd name="connsiteY3" fmla="*/ 47720 h 4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" h="47720">
                      <a:moveTo>
                        <a:pt x="0" y="0"/>
                      </a:moveTo>
                      <a:lnTo>
                        <a:pt x="8858" y="0"/>
                      </a:lnTo>
                      <a:lnTo>
                        <a:pt x="8858" y="47720"/>
                      </a:lnTo>
                      <a:lnTo>
                        <a:pt x="0" y="47720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62" name="任意多边形: 形状 861"/>
                <p:cNvSpPr/>
                <p:nvPr/>
              </p:nvSpPr>
              <p:spPr>
                <a:xfrm>
                  <a:off x="9720738" y="4500943"/>
                  <a:ext cx="8858" cy="47720"/>
                </a:xfrm>
                <a:custGeom>
                  <a:avLst/>
                  <a:gdLst>
                    <a:gd name="connsiteX0" fmla="*/ 0 w 8858"/>
                    <a:gd name="connsiteY0" fmla="*/ 0 h 47720"/>
                    <a:gd name="connsiteX1" fmla="*/ 8858 w 8858"/>
                    <a:gd name="connsiteY1" fmla="*/ 0 h 47720"/>
                    <a:gd name="connsiteX2" fmla="*/ 8858 w 8858"/>
                    <a:gd name="connsiteY2" fmla="*/ 47720 h 47720"/>
                    <a:gd name="connsiteX3" fmla="*/ 0 w 8858"/>
                    <a:gd name="connsiteY3" fmla="*/ 47720 h 47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" h="47720">
                      <a:moveTo>
                        <a:pt x="0" y="0"/>
                      </a:moveTo>
                      <a:lnTo>
                        <a:pt x="8858" y="0"/>
                      </a:lnTo>
                      <a:lnTo>
                        <a:pt x="8858" y="47720"/>
                      </a:lnTo>
                      <a:lnTo>
                        <a:pt x="0" y="47720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843" name="图形 2742"/>
              <p:cNvGrpSpPr/>
              <p:nvPr/>
            </p:nvGrpSpPr>
            <p:grpSpPr>
              <a:xfrm>
                <a:off x="9683020" y="4557426"/>
                <a:ext cx="104775" cy="16097"/>
                <a:chOff x="9683020" y="4557426"/>
                <a:chExt cx="104775" cy="16097"/>
              </a:xfrm>
              <a:solidFill>
                <a:srgbClr val="303B41"/>
              </a:solidFill>
            </p:grpSpPr>
            <p:sp>
              <p:nvSpPr>
                <p:cNvPr id="844" name="任意多边形: 形状 843"/>
                <p:cNvSpPr/>
                <p:nvPr/>
              </p:nvSpPr>
              <p:spPr>
                <a:xfrm>
                  <a:off x="9683020" y="4557521"/>
                  <a:ext cx="12953" cy="15906"/>
                </a:xfrm>
                <a:custGeom>
                  <a:avLst/>
                  <a:gdLst>
                    <a:gd name="connsiteX0" fmla="*/ 6572 w 12953"/>
                    <a:gd name="connsiteY0" fmla="*/ 0 h 15906"/>
                    <a:gd name="connsiteX1" fmla="*/ 10763 w 12953"/>
                    <a:gd name="connsiteY1" fmla="*/ 1143 h 15906"/>
                    <a:gd name="connsiteX2" fmla="*/ 12859 w 12953"/>
                    <a:gd name="connsiteY2" fmla="*/ 4382 h 15906"/>
                    <a:gd name="connsiteX3" fmla="*/ 9144 w 12953"/>
                    <a:gd name="connsiteY3" fmla="*/ 5144 h 15906"/>
                    <a:gd name="connsiteX4" fmla="*/ 8191 w 12953"/>
                    <a:gd name="connsiteY4" fmla="*/ 3524 h 15906"/>
                    <a:gd name="connsiteX5" fmla="*/ 6477 w 12953"/>
                    <a:gd name="connsiteY5" fmla="*/ 2953 h 15906"/>
                    <a:gd name="connsiteX6" fmla="*/ 4953 w 12953"/>
                    <a:gd name="connsiteY6" fmla="*/ 3429 h 15906"/>
                    <a:gd name="connsiteX7" fmla="*/ 4381 w 12953"/>
                    <a:gd name="connsiteY7" fmla="*/ 4572 h 15906"/>
                    <a:gd name="connsiteX8" fmla="*/ 4667 w 12953"/>
                    <a:gd name="connsiteY8" fmla="*/ 5334 h 15906"/>
                    <a:gd name="connsiteX9" fmla="*/ 5619 w 12953"/>
                    <a:gd name="connsiteY9" fmla="*/ 5810 h 15906"/>
                    <a:gd name="connsiteX10" fmla="*/ 8763 w 12953"/>
                    <a:gd name="connsiteY10" fmla="*/ 6477 h 15906"/>
                    <a:gd name="connsiteX11" fmla="*/ 11811 w 12953"/>
                    <a:gd name="connsiteY11" fmla="*/ 8001 h 15906"/>
                    <a:gd name="connsiteX12" fmla="*/ 12954 w 12953"/>
                    <a:gd name="connsiteY12" fmla="*/ 10954 h 15906"/>
                    <a:gd name="connsiteX13" fmla="*/ 12096 w 12953"/>
                    <a:gd name="connsiteY13" fmla="*/ 13716 h 15906"/>
                    <a:gd name="connsiteX14" fmla="*/ 9810 w 12953"/>
                    <a:gd name="connsiteY14" fmla="*/ 15335 h 15906"/>
                    <a:gd name="connsiteX15" fmla="*/ 6667 w 12953"/>
                    <a:gd name="connsiteY15" fmla="*/ 15907 h 15906"/>
                    <a:gd name="connsiteX16" fmla="*/ 3524 w 12953"/>
                    <a:gd name="connsiteY16" fmla="*/ 15335 h 15906"/>
                    <a:gd name="connsiteX17" fmla="*/ 1143 w 12953"/>
                    <a:gd name="connsiteY17" fmla="*/ 13811 h 15906"/>
                    <a:gd name="connsiteX18" fmla="*/ 0 w 12953"/>
                    <a:gd name="connsiteY18" fmla="*/ 11335 h 15906"/>
                    <a:gd name="connsiteX19" fmla="*/ 3905 w 12953"/>
                    <a:gd name="connsiteY19" fmla="*/ 10573 h 15906"/>
                    <a:gd name="connsiteX20" fmla="*/ 4953 w 12953"/>
                    <a:gd name="connsiteY20" fmla="*/ 12287 h 15906"/>
                    <a:gd name="connsiteX21" fmla="*/ 6858 w 12953"/>
                    <a:gd name="connsiteY21" fmla="*/ 12859 h 15906"/>
                    <a:gd name="connsiteX22" fmla="*/ 8477 w 12953"/>
                    <a:gd name="connsiteY22" fmla="*/ 12383 h 15906"/>
                    <a:gd name="connsiteX23" fmla="*/ 9048 w 12953"/>
                    <a:gd name="connsiteY23" fmla="*/ 11240 h 15906"/>
                    <a:gd name="connsiteX24" fmla="*/ 8763 w 12953"/>
                    <a:gd name="connsiteY24" fmla="*/ 10382 h 15906"/>
                    <a:gd name="connsiteX25" fmla="*/ 7620 w 12953"/>
                    <a:gd name="connsiteY25" fmla="*/ 9906 h 15906"/>
                    <a:gd name="connsiteX26" fmla="*/ 4476 w 12953"/>
                    <a:gd name="connsiteY26" fmla="*/ 9239 h 15906"/>
                    <a:gd name="connsiteX27" fmla="*/ 2476 w 12953"/>
                    <a:gd name="connsiteY27" fmla="*/ 8477 h 15906"/>
                    <a:gd name="connsiteX28" fmla="*/ 952 w 12953"/>
                    <a:gd name="connsiteY28" fmla="*/ 7049 h 15906"/>
                    <a:gd name="connsiteX29" fmla="*/ 381 w 12953"/>
                    <a:gd name="connsiteY29" fmla="*/ 4763 h 15906"/>
                    <a:gd name="connsiteX30" fmla="*/ 1143 w 12953"/>
                    <a:gd name="connsiteY30" fmla="*/ 2191 h 15906"/>
                    <a:gd name="connsiteX31" fmla="*/ 3238 w 12953"/>
                    <a:gd name="connsiteY31" fmla="*/ 571 h 15906"/>
                    <a:gd name="connsiteX32" fmla="*/ 6572 w 12953"/>
                    <a:gd name="connsiteY32" fmla="*/ 0 h 1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953" h="15906">
                      <a:moveTo>
                        <a:pt x="6572" y="0"/>
                      </a:moveTo>
                      <a:cubicBezTo>
                        <a:pt x="8287" y="0"/>
                        <a:pt x="9620" y="381"/>
                        <a:pt x="10763" y="1143"/>
                      </a:cubicBezTo>
                      <a:cubicBezTo>
                        <a:pt x="11906" y="1905"/>
                        <a:pt x="12572" y="3048"/>
                        <a:pt x="12859" y="4382"/>
                      </a:cubicBezTo>
                      <a:lnTo>
                        <a:pt x="9144" y="5144"/>
                      </a:lnTo>
                      <a:cubicBezTo>
                        <a:pt x="9048" y="4477"/>
                        <a:pt x="8667" y="3905"/>
                        <a:pt x="8191" y="3524"/>
                      </a:cubicBezTo>
                      <a:cubicBezTo>
                        <a:pt x="7715" y="3143"/>
                        <a:pt x="7144" y="2953"/>
                        <a:pt x="6477" y="2953"/>
                      </a:cubicBezTo>
                      <a:cubicBezTo>
                        <a:pt x="5810" y="2953"/>
                        <a:pt x="5334" y="3143"/>
                        <a:pt x="4953" y="3429"/>
                      </a:cubicBezTo>
                      <a:cubicBezTo>
                        <a:pt x="4572" y="3715"/>
                        <a:pt x="4381" y="4096"/>
                        <a:pt x="4381" y="4572"/>
                      </a:cubicBezTo>
                      <a:cubicBezTo>
                        <a:pt x="4381" y="4858"/>
                        <a:pt x="4476" y="5144"/>
                        <a:pt x="4667" y="5334"/>
                      </a:cubicBezTo>
                      <a:cubicBezTo>
                        <a:pt x="4857" y="5525"/>
                        <a:pt x="5143" y="5715"/>
                        <a:pt x="5619" y="5810"/>
                      </a:cubicBezTo>
                      <a:lnTo>
                        <a:pt x="8763" y="6477"/>
                      </a:lnTo>
                      <a:cubicBezTo>
                        <a:pt x="10096" y="6763"/>
                        <a:pt x="11144" y="7239"/>
                        <a:pt x="11811" y="8001"/>
                      </a:cubicBezTo>
                      <a:cubicBezTo>
                        <a:pt x="12572" y="8763"/>
                        <a:pt x="12954" y="9716"/>
                        <a:pt x="12954" y="10954"/>
                      </a:cubicBezTo>
                      <a:cubicBezTo>
                        <a:pt x="12954" y="12002"/>
                        <a:pt x="12668" y="12954"/>
                        <a:pt x="12096" y="13716"/>
                      </a:cubicBezTo>
                      <a:cubicBezTo>
                        <a:pt x="11525" y="14478"/>
                        <a:pt x="10763" y="15050"/>
                        <a:pt x="9810" y="15335"/>
                      </a:cubicBezTo>
                      <a:cubicBezTo>
                        <a:pt x="8858" y="15716"/>
                        <a:pt x="7810" y="15907"/>
                        <a:pt x="6667" y="15907"/>
                      </a:cubicBezTo>
                      <a:cubicBezTo>
                        <a:pt x="5524" y="15907"/>
                        <a:pt x="4476" y="15716"/>
                        <a:pt x="3524" y="15335"/>
                      </a:cubicBezTo>
                      <a:cubicBezTo>
                        <a:pt x="2571" y="14954"/>
                        <a:pt x="1810" y="14478"/>
                        <a:pt x="1143" y="13811"/>
                      </a:cubicBezTo>
                      <a:cubicBezTo>
                        <a:pt x="476" y="13145"/>
                        <a:pt x="95" y="12287"/>
                        <a:pt x="0" y="11335"/>
                      </a:cubicBezTo>
                      <a:lnTo>
                        <a:pt x="3905" y="10573"/>
                      </a:lnTo>
                      <a:cubicBezTo>
                        <a:pt x="4096" y="11335"/>
                        <a:pt x="4476" y="11906"/>
                        <a:pt x="4953" y="12287"/>
                      </a:cubicBezTo>
                      <a:cubicBezTo>
                        <a:pt x="5524" y="12668"/>
                        <a:pt x="6096" y="12859"/>
                        <a:pt x="6858" y="12859"/>
                      </a:cubicBezTo>
                      <a:cubicBezTo>
                        <a:pt x="7525" y="12859"/>
                        <a:pt x="8096" y="12668"/>
                        <a:pt x="8477" y="12383"/>
                      </a:cubicBezTo>
                      <a:cubicBezTo>
                        <a:pt x="8858" y="12097"/>
                        <a:pt x="9048" y="11716"/>
                        <a:pt x="9048" y="11240"/>
                      </a:cubicBezTo>
                      <a:cubicBezTo>
                        <a:pt x="9048" y="10858"/>
                        <a:pt x="8954" y="10573"/>
                        <a:pt x="8763" y="10382"/>
                      </a:cubicBezTo>
                      <a:cubicBezTo>
                        <a:pt x="8572" y="10192"/>
                        <a:pt x="8191" y="10001"/>
                        <a:pt x="7620" y="9906"/>
                      </a:cubicBezTo>
                      <a:lnTo>
                        <a:pt x="4476" y="9239"/>
                      </a:lnTo>
                      <a:cubicBezTo>
                        <a:pt x="3714" y="9049"/>
                        <a:pt x="3047" y="8858"/>
                        <a:pt x="2476" y="8477"/>
                      </a:cubicBezTo>
                      <a:cubicBezTo>
                        <a:pt x="1810" y="8192"/>
                        <a:pt x="1333" y="7715"/>
                        <a:pt x="952" y="7049"/>
                      </a:cubicBezTo>
                      <a:cubicBezTo>
                        <a:pt x="571" y="6477"/>
                        <a:pt x="381" y="5715"/>
                        <a:pt x="381" y="4763"/>
                      </a:cubicBezTo>
                      <a:cubicBezTo>
                        <a:pt x="381" y="3810"/>
                        <a:pt x="666" y="2953"/>
                        <a:pt x="1143" y="2191"/>
                      </a:cubicBezTo>
                      <a:cubicBezTo>
                        <a:pt x="1619" y="1429"/>
                        <a:pt x="2381" y="953"/>
                        <a:pt x="3238" y="571"/>
                      </a:cubicBezTo>
                      <a:cubicBezTo>
                        <a:pt x="4381" y="191"/>
                        <a:pt x="5429" y="0"/>
                        <a:pt x="6572" y="0"/>
                      </a:cubicBez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45" name="任意多边形: 形状 844"/>
                <p:cNvSpPr/>
                <p:nvPr/>
              </p:nvSpPr>
              <p:spPr>
                <a:xfrm>
                  <a:off x="9697688" y="4557521"/>
                  <a:ext cx="16192" cy="16002"/>
                </a:xfrm>
                <a:custGeom>
                  <a:avLst/>
                  <a:gdLst>
                    <a:gd name="connsiteX0" fmla="*/ 8096 w 16192"/>
                    <a:gd name="connsiteY0" fmla="*/ 0 h 16002"/>
                    <a:gd name="connsiteX1" fmla="*/ 11239 w 16192"/>
                    <a:gd name="connsiteY1" fmla="*/ 571 h 16002"/>
                    <a:gd name="connsiteX2" fmla="*/ 13811 w 16192"/>
                    <a:gd name="connsiteY2" fmla="*/ 2286 h 16002"/>
                    <a:gd name="connsiteX3" fmla="*/ 15526 w 16192"/>
                    <a:gd name="connsiteY3" fmla="*/ 4858 h 16002"/>
                    <a:gd name="connsiteX4" fmla="*/ 16193 w 16192"/>
                    <a:gd name="connsiteY4" fmla="*/ 8001 h 16002"/>
                    <a:gd name="connsiteX5" fmla="*/ 15526 w 16192"/>
                    <a:gd name="connsiteY5" fmla="*/ 11144 h 16002"/>
                    <a:gd name="connsiteX6" fmla="*/ 13811 w 16192"/>
                    <a:gd name="connsiteY6" fmla="*/ 13716 h 16002"/>
                    <a:gd name="connsiteX7" fmla="*/ 11239 w 16192"/>
                    <a:gd name="connsiteY7" fmla="*/ 15431 h 16002"/>
                    <a:gd name="connsiteX8" fmla="*/ 8096 w 16192"/>
                    <a:gd name="connsiteY8" fmla="*/ 16002 h 16002"/>
                    <a:gd name="connsiteX9" fmla="*/ 4953 w 16192"/>
                    <a:gd name="connsiteY9" fmla="*/ 15431 h 16002"/>
                    <a:gd name="connsiteX10" fmla="*/ 2381 w 16192"/>
                    <a:gd name="connsiteY10" fmla="*/ 13716 h 16002"/>
                    <a:gd name="connsiteX11" fmla="*/ 667 w 16192"/>
                    <a:gd name="connsiteY11" fmla="*/ 11144 h 16002"/>
                    <a:gd name="connsiteX12" fmla="*/ 0 w 16192"/>
                    <a:gd name="connsiteY12" fmla="*/ 8001 h 16002"/>
                    <a:gd name="connsiteX13" fmla="*/ 667 w 16192"/>
                    <a:gd name="connsiteY13" fmla="*/ 4858 h 16002"/>
                    <a:gd name="connsiteX14" fmla="*/ 2381 w 16192"/>
                    <a:gd name="connsiteY14" fmla="*/ 2286 h 16002"/>
                    <a:gd name="connsiteX15" fmla="*/ 4953 w 16192"/>
                    <a:gd name="connsiteY15" fmla="*/ 571 h 16002"/>
                    <a:gd name="connsiteX16" fmla="*/ 8096 w 16192"/>
                    <a:gd name="connsiteY16" fmla="*/ 0 h 16002"/>
                    <a:gd name="connsiteX17" fmla="*/ 8096 w 16192"/>
                    <a:gd name="connsiteY17" fmla="*/ 12478 h 16002"/>
                    <a:gd name="connsiteX18" fmla="*/ 10287 w 16192"/>
                    <a:gd name="connsiteY18" fmla="*/ 11906 h 16002"/>
                    <a:gd name="connsiteX19" fmla="*/ 11811 w 16192"/>
                    <a:gd name="connsiteY19" fmla="*/ 10287 h 16002"/>
                    <a:gd name="connsiteX20" fmla="*/ 12382 w 16192"/>
                    <a:gd name="connsiteY20" fmla="*/ 8001 h 16002"/>
                    <a:gd name="connsiteX21" fmla="*/ 11811 w 16192"/>
                    <a:gd name="connsiteY21" fmla="*/ 5620 h 16002"/>
                    <a:gd name="connsiteX22" fmla="*/ 10287 w 16192"/>
                    <a:gd name="connsiteY22" fmla="*/ 4000 h 16002"/>
                    <a:gd name="connsiteX23" fmla="*/ 8096 w 16192"/>
                    <a:gd name="connsiteY23" fmla="*/ 3429 h 16002"/>
                    <a:gd name="connsiteX24" fmla="*/ 5905 w 16192"/>
                    <a:gd name="connsiteY24" fmla="*/ 4000 h 16002"/>
                    <a:gd name="connsiteX25" fmla="*/ 4382 w 16192"/>
                    <a:gd name="connsiteY25" fmla="*/ 5620 h 16002"/>
                    <a:gd name="connsiteX26" fmla="*/ 3810 w 16192"/>
                    <a:gd name="connsiteY26" fmla="*/ 8001 h 16002"/>
                    <a:gd name="connsiteX27" fmla="*/ 4382 w 16192"/>
                    <a:gd name="connsiteY27" fmla="*/ 10287 h 16002"/>
                    <a:gd name="connsiteX28" fmla="*/ 5905 w 16192"/>
                    <a:gd name="connsiteY28" fmla="*/ 11906 h 16002"/>
                    <a:gd name="connsiteX29" fmla="*/ 8096 w 16192"/>
                    <a:gd name="connsiteY29" fmla="*/ 12478 h 16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6192" h="16002">
                      <a:moveTo>
                        <a:pt x="8096" y="0"/>
                      </a:moveTo>
                      <a:cubicBezTo>
                        <a:pt x="9239" y="0"/>
                        <a:pt x="10287" y="191"/>
                        <a:pt x="11239" y="571"/>
                      </a:cubicBezTo>
                      <a:cubicBezTo>
                        <a:pt x="12192" y="953"/>
                        <a:pt x="13049" y="1524"/>
                        <a:pt x="13811" y="2286"/>
                      </a:cubicBezTo>
                      <a:cubicBezTo>
                        <a:pt x="14573" y="3048"/>
                        <a:pt x="15144" y="3905"/>
                        <a:pt x="15526" y="4858"/>
                      </a:cubicBezTo>
                      <a:cubicBezTo>
                        <a:pt x="15907" y="5810"/>
                        <a:pt x="16193" y="6858"/>
                        <a:pt x="16193" y="8001"/>
                      </a:cubicBezTo>
                      <a:cubicBezTo>
                        <a:pt x="16193" y="9144"/>
                        <a:pt x="16002" y="10096"/>
                        <a:pt x="15526" y="11144"/>
                      </a:cubicBezTo>
                      <a:cubicBezTo>
                        <a:pt x="15144" y="12097"/>
                        <a:pt x="14573" y="12954"/>
                        <a:pt x="13811" y="13716"/>
                      </a:cubicBezTo>
                      <a:cubicBezTo>
                        <a:pt x="13049" y="14478"/>
                        <a:pt x="12192" y="14954"/>
                        <a:pt x="11239" y="15431"/>
                      </a:cubicBezTo>
                      <a:cubicBezTo>
                        <a:pt x="10287" y="15812"/>
                        <a:pt x="9144" y="16002"/>
                        <a:pt x="8096" y="16002"/>
                      </a:cubicBezTo>
                      <a:cubicBezTo>
                        <a:pt x="6953" y="16002"/>
                        <a:pt x="5905" y="15812"/>
                        <a:pt x="4953" y="15431"/>
                      </a:cubicBezTo>
                      <a:cubicBezTo>
                        <a:pt x="4000" y="15050"/>
                        <a:pt x="3143" y="14478"/>
                        <a:pt x="2381" y="13716"/>
                      </a:cubicBezTo>
                      <a:cubicBezTo>
                        <a:pt x="1619" y="12954"/>
                        <a:pt x="1048" y="12192"/>
                        <a:pt x="667" y="11144"/>
                      </a:cubicBezTo>
                      <a:cubicBezTo>
                        <a:pt x="285" y="10192"/>
                        <a:pt x="0" y="9144"/>
                        <a:pt x="0" y="8001"/>
                      </a:cubicBezTo>
                      <a:cubicBezTo>
                        <a:pt x="0" y="6858"/>
                        <a:pt x="191" y="5810"/>
                        <a:pt x="667" y="4858"/>
                      </a:cubicBezTo>
                      <a:cubicBezTo>
                        <a:pt x="1048" y="3905"/>
                        <a:pt x="1619" y="3048"/>
                        <a:pt x="2381" y="2286"/>
                      </a:cubicBezTo>
                      <a:cubicBezTo>
                        <a:pt x="3143" y="1524"/>
                        <a:pt x="4000" y="953"/>
                        <a:pt x="4953" y="571"/>
                      </a:cubicBezTo>
                      <a:cubicBezTo>
                        <a:pt x="5905" y="191"/>
                        <a:pt x="6953" y="0"/>
                        <a:pt x="8096" y="0"/>
                      </a:cubicBezTo>
                      <a:close/>
                      <a:moveTo>
                        <a:pt x="8096" y="12478"/>
                      </a:moveTo>
                      <a:cubicBezTo>
                        <a:pt x="8954" y="12478"/>
                        <a:pt x="9716" y="12287"/>
                        <a:pt x="10287" y="11906"/>
                      </a:cubicBezTo>
                      <a:cubicBezTo>
                        <a:pt x="10954" y="11525"/>
                        <a:pt x="11430" y="10954"/>
                        <a:pt x="11811" y="10287"/>
                      </a:cubicBezTo>
                      <a:cubicBezTo>
                        <a:pt x="12192" y="9620"/>
                        <a:pt x="12382" y="8858"/>
                        <a:pt x="12382" y="8001"/>
                      </a:cubicBezTo>
                      <a:cubicBezTo>
                        <a:pt x="12382" y="7144"/>
                        <a:pt x="12192" y="6382"/>
                        <a:pt x="11811" y="5620"/>
                      </a:cubicBezTo>
                      <a:cubicBezTo>
                        <a:pt x="11430" y="4953"/>
                        <a:pt x="10859" y="4382"/>
                        <a:pt x="10287" y="4000"/>
                      </a:cubicBezTo>
                      <a:cubicBezTo>
                        <a:pt x="9620" y="3620"/>
                        <a:pt x="8858" y="3429"/>
                        <a:pt x="8096" y="3429"/>
                      </a:cubicBezTo>
                      <a:cubicBezTo>
                        <a:pt x="7239" y="3429"/>
                        <a:pt x="6572" y="3620"/>
                        <a:pt x="5905" y="4000"/>
                      </a:cubicBezTo>
                      <a:cubicBezTo>
                        <a:pt x="5239" y="4382"/>
                        <a:pt x="4763" y="4953"/>
                        <a:pt x="4382" y="5620"/>
                      </a:cubicBezTo>
                      <a:cubicBezTo>
                        <a:pt x="4000" y="6287"/>
                        <a:pt x="3810" y="7049"/>
                        <a:pt x="3810" y="8001"/>
                      </a:cubicBezTo>
                      <a:cubicBezTo>
                        <a:pt x="3810" y="8858"/>
                        <a:pt x="4000" y="9620"/>
                        <a:pt x="4382" y="10287"/>
                      </a:cubicBezTo>
                      <a:cubicBezTo>
                        <a:pt x="4763" y="10954"/>
                        <a:pt x="5334" y="11525"/>
                        <a:pt x="5905" y="11906"/>
                      </a:cubicBezTo>
                      <a:cubicBezTo>
                        <a:pt x="6477" y="12287"/>
                        <a:pt x="7239" y="12478"/>
                        <a:pt x="8096" y="12478"/>
                      </a:cubicBez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46" name="任意多边形: 形状 845"/>
                <p:cNvSpPr/>
                <p:nvPr/>
              </p:nvSpPr>
              <p:spPr>
                <a:xfrm>
                  <a:off x="9715976" y="4557807"/>
                  <a:ext cx="13620" cy="15525"/>
                </a:xfrm>
                <a:custGeom>
                  <a:avLst/>
                  <a:gdLst>
                    <a:gd name="connsiteX0" fmla="*/ 13621 w 13620"/>
                    <a:gd name="connsiteY0" fmla="*/ 0 h 15525"/>
                    <a:gd name="connsiteX1" fmla="*/ 13621 w 13620"/>
                    <a:gd name="connsiteY1" fmla="*/ 8382 h 15525"/>
                    <a:gd name="connsiteX2" fmla="*/ 12764 w 13620"/>
                    <a:gd name="connsiteY2" fmla="*/ 12192 h 15525"/>
                    <a:gd name="connsiteX3" fmla="*/ 10383 w 13620"/>
                    <a:gd name="connsiteY3" fmla="*/ 14669 h 15525"/>
                    <a:gd name="connsiteX4" fmla="*/ 6858 w 13620"/>
                    <a:gd name="connsiteY4" fmla="*/ 15526 h 15525"/>
                    <a:gd name="connsiteX5" fmla="*/ 3239 w 13620"/>
                    <a:gd name="connsiteY5" fmla="*/ 14669 h 15525"/>
                    <a:gd name="connsiteX6" fmla="*/ 858 w 13620"/>
                    <a:gd name="connsiteY6" fmla="*/ 12192 h 15525"/>
                    <a:gd name="connsiteX7" fmla="*/ 0 w 13620"/>
                    <a:gd name="connsiteY7" fmla="*/ 8382 h 15525"/>
                    <a:gd name="connsiteX8" fmla="*/ 0 w 13620"/>
                    <a:gd name="connsiteY8" fmla="*/ 0 h 15525"/>
                    <a:gd name="connsiteX9" fmla="*/ 3715 w 13620"/>
                    <a:gd name="connsiteY9" fmla="*/ 0 h 15525"/>
                    <a:gd name="connsiteX10" fmla="*/ 3715 w 13620"/>
                    <a:gd name="connsiteY10" fmla="*/ 8382 h 15525"/>
                    <a:gd name="connsiteX11" fmla="*/ 4572 w 13620"/>
                    <a:gd name="connsiteY11" fmla="*/ 11144 h 15525"/>
                    <a:gd name="connsiteX12" fmla="*/ 6858 w 13620"/>
                    <a:gd name="connsiteY12" fmla="*/ 12192 h 15525"/>
                    <a:gd name="connsiteX13" fmla="*/ 9049 w 13620"/>
                    <a:gd name="connsiteY13" fmla="*/ 11144 h 15525"/>
                    <a:gd name="connsiteX14" fmla="*/ 9906 w 13620"/>
                    <a:gd name="connsiteY14" fmla="*/ 8382 h 15525"/>
                    <a:gd name="connsiteX15" fmla="*/ 9906 w 13620"/>
                    <a:gd name="connsiteY15" fmla="*/ 0 h 15525"/>
                    <a:gd name="connsiteX16" fmla="*/ 13621 w 13620"/>
                    <a:gd name="connsiteY16" fmla="*/ 0 h 15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620" h="15525">
                      <a:moveTo>
                        <a:pt x="13621" y="0"/>
                      </a:moveTo>
                      <a:lnTo>
                        <a:pt x="13621" y="8382"/>
                      </a:lnTo>
                      <a:cubicBezTo>
                        <a:pt x="13621" y="9811"/>
                        <a:pt x="13335" y="11144"/>
                        <a:pt x="12764" y="12192"/>
                      </a:cubicBezTo>
                      <a:cubicBezTo>
                        <a:pt x="12192" y="13240"/>
                        <a:pt x="11430" y="14097"/>
                        <a:pt x="10383" y="14669"/>
                      </a:cubicBezTo>
                      <a:cubicBezTo>
                        <a:pt x="9335" y="15240"/>
                        <a:pt x="8191" y="15526"/>
                        <a:pt x="6858" y="15526"/>
                      </a:cubicBezTo>
                      <a:cubicBezTo>
                        <a:pt x="5525" y="15526"/>
                        <a:pt x="4286" y="15240"/>
                        <a:pt x="3239" y="14669"/>
                      </a:cubicBezTo>
                      <a:cubicBezTo>
                        <a:pt x="2191" y="14097"/>
                        <a:pt x="1429" y="13240"/>
                        <a:pt x="858" y="12192"/>
                      </a:cubicBezTo>
                      <a:cubicBezTo>
                        <a:pt x="286" y="11144"/>
                        <a:pt x="0" y="9811"/>
                        <a:pt x="0" y="8382"/>
                      </a:cubicBezTo>
                      <a:lnTo>
                        <a:pt x="0" y="0"/>
                      </a:lnTo>
                      <a:lnTo>
                        <a:pt x="3715" y="0"/>
                      </a:lnTo>
                      <a:lnTo>
                        <a:pt x="3715" y="8382"/>
                      </a:lnTo>
                      <a:cubicBezTo>
                        <a:pt x="3715" y="9525"/>
                        <a:pt x="4000" y="10478"/>
                        <a:pt x="4572" y="11144"/>
                      </a:cubicBezTo>
                      <a:cubicBezTo>
                        <a:pt x="5144" y="11811"/>
                        <a:pt x="5905" y="12192"/>
                        <a:pt x="6858" y="12192"/>
                      </a:cubicBezTo>
                      <a:cubicBezTo>
                        <a:pt x="7715" y="12192"/>
                        <a:pt x="8477" y="11811"/>
                        <a:pt x="9049" y="11144"/>
                      </a:cubicBezTo>
                      <a:cubicBezTo>
                        <a:pt x="9620" y="10478"/>
                        <a:pt x="9906" y="9525"/>
                        <a:pt x="9906" y="8382"/>
                      </a:cubicBezTo>
                      <a:lnTo>
                        <a:pt x="9906" y="0"/>
                      </a:lnTo>
                      <a:lnTo>
                        <a:pt x="13621" y="0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47" name="任意多边形: 形状 846"/>
                <p:cNvSpPr/>
                <p:nvPr/>
              </p:nvSpPr>
              <p:spPr>
                <a:xfrm>
                  <a:off x="9731311" y="4557902"/>
                  <a:ext cx="13621" cy="15239"/>
                </a:xfrm>
                <a:custGeom>
                  <a:avLst/>
                  <a:gdLst>
                    <a:gd name="connsiteX0" fmla="*/ 13621 w 13621"/>
                    <a:gd name="connsiteY0" fmla="*/ 3238 h 15239"/>
                    <a:gd name="connsiteX1" fmla="*/ 8668 w 13621"/>
                    <a:gd name="connsiteY1" fmla="*/ 3238 h 15239"/>
                    <a:gd name="connsiteX2" fmla="*/ 8668 w 13621"/>
                    <a:gd name="connsiteY2" fmla="*/ 15240 h 15239"/>
                    <a:gd name="connsiteX3" fmla="*/ 4953 w 13621"/>
                    <a:gd name="connsiteY3" fmla="*/ 15240 h 15239"/>
                    <a:gd name="connsiteX4" fmla="*/ 4953 w 13621"/>
                    <a:gd name="connsiteY4" fmla="*/ 3238 h 15239"/>
                    <a:gd name="connsiteX5" fmla="*/ 0 w 13621"/>
                    <a:gd name="connsiteY5" fmla="*/ 3238 h 15239"/>
                    <a:gd name="connsiteX6" fmla="*/ 0 w 13621"/>
                    <a:gd name="connsiteY6" fmla="*/ 0 h 15239"/>
                    <a:gd name="connsiteX7" fmla="*/ 13621 w 13621"/>
                    <a:gd name="connsiteY7" fmla="*/ 0 h 15239"/>
                    <a:gd name="connsiteX8" fmla="*/ 13621 w 13621"/>
                    <a:gd name="connsiteY8" fmla="*/ 3238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21" h="15239">
                      <a:moveTo>
                        <a:pt x="13621" y="3238"/>
                      </a:moveTo>
                      <a:lnTo>
                        <a:pt x="8668" y="3238"/>
                      </a:lnTo>
                      <a:lnTo>
                        <a:pt x="8668" y="15240"/>
                      </a:lnTo>
                      <a:lnTo>
                        <a:pt x="4953" y="15240"/>
                      </a:lnTo>
                      <a:lnTo>
                        <a:pt x="4953" y="3238"/>
                      </a:lnTo>
                      <a:lnTo>
                        <a:pt x="0" y="3238"/>
                      </a:lnTo>
                      <a:lnTo>
                        <a:pt x="0" y="0"/>
                      </a:lnTo>
                      <a:lnTo>
                        <a:pt x="13621" y="0"/>
                      </a:lnTo>
                      <a:lnTo>
                        <a:pt x="13621" y="3238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48" name="任意多边形: 形状 847"/>
                <p:cNvSpPr/>
                <p:nvPr/>
              </p:nvSpPr>
              <p:spPr>
                <a:xfrm>
                  <a:off x="9746837" y="4557807"/>
                  <a:ext cx="13811" cy="15240"/>
                </a:xfrm>
                <a:custGeom>
                  <a:avLst/>
                  <a:gdLst>
                    <a:gd name="connsiteX0" fmla="*/ 13811 w 13811"/>
                    <a:gd name="connsiteY0" fmla="*/ 0 h 15240"/>
                    <a:gd name="connsiteX1" fmla="*/ 13811 w 13811"/>
                    <a:gd name="connsiteY1" fmla="*/ 15240 h 15240"/>
                    <a:gd name="connsiteX2" fmla="*/ 10096 w 13811"/>
                    <a:gd name="connsiteY2" fmla="*/ 15240 h 15240"/>
                    <a:gd name="connsiteX3" fmla="*/ 10096 w 13811"/>
                    <a:gd name="connsiteY3" fmla="*/ 9239 h 15240"/>
                    <a:gd name="connsiteX4" fmla="*/ 3715 w 13811"/>
                    <a:gd name="connsiteY4" fmla="*/ 9239 h 15240"/>
                    <a:gd name="connsiteX5" fmla="*/ 3715 w 13811"/>
                    <a:gd name="connsiteY5" fmla="*/ 15240 h 15240"/>
                    <a:gd name="connsiteX6" fmla="*/ 0 w 13811"/>
                    <a:gd name="connsiteY6" fmla="*/ 15240 h 15240"/>
                    <a:gd name="connsiteX7" fmla="*/ 0 w 13811"/>
                    <a:gd name="connsiteY7" fmla="*/ 0 h 15240"/>
                    <a:gd name="connsiteX8" fmla="*/ 3715 w 13811"/>
                    <a:gd name="connsiteY8" fmla="*/ 0 h 15240"/>
                    <a:gd name="connsiteX9" fmla="*/ 3715 w 13811"/>
                    <a:gd name="connsiteY9" fmla="*/ 5906 h 15240"/>
                    <a:gd name="connsiteX10" fmla="*/ 10096 w 13811"/>
                    <a:gd name="connsiteY10" fmla="*/ 5906 h 15240"/>
                    <a:gd name="connsiteX11" fmla="*/ 10096 w 13811"/>
                    <a:gd name="connsiteY11" fmla="*/ 0 h 15240"/>
                    <a:gd name="connsiteX12" fmla="*/ 13811 w 13811"/>
                    <a:gd name="connsiteY12" fmla="*/ 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11" h="15240">
                      <a:moveTo>
                        <a:pt x="13811" y="0"/>
                      </a:moveTo>
                      <a:lnTo>
                        <a:pt x="13811" y="15240"/>
                      </a:lnTo>
                      <a:lnTo>
                        <a:pt x="10096" y="15240"/>
                      </a:lnTo>
                      <a:lnTo>
                        <a:pt x="10096" y="9239"/>
                      </a:lnTo>
                      <a:lnTo>
                        <a:pt x="3715" y="9239"/>
                      </a:lnTo>
                      <a:lnTo>
                        <a:pt x="3715" y="15240"/>
                      </a:lnTo>
                      <a:lnTo>
                        <a:pt x="0" y="15240"/>
                      </a:lnTo>
                      <a:lnTo>
                        <a:pt x="0" y="0"/>
                      </a:lnTo>
                      <a:lnTo>
                        <a:pt x="3715" y="0"/>
                      </a:lnTo>
                      <a:lnTo>
                        <a:pt x="3715" y="5906"/>
                      </a:lnTo>
                      <a:lnTo>
                        <a:pt x="10096" y="5906"/>
                      </a:lnTo>
                      <a:lnTo>
                        <a:pt x="10096" y="0"/>
                      </a:lnTo>
                      <a:lnTo>
                        <a:pt x="13811" y="0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49" name="任意多边形: 形状 848"/>
                <p:cNvSpPr/>
                <p:nvPr/>
              </p:nvSpPr>
              <p:spPr>
                <a:xfrm>
                  <a:off x="9763601" y="4557521"/>
                  <a:ext cx="11620" cy="15906"/>
                </a:xfrm>
                <a:custGeom>
                  <a:avLst/>
                  <a:gdLst>
                    <a:gd name="connsiteX0" fmla="*/ 9716 w 11620"/>
                    <a:gd name="connsiteY0" fmla="*/ 7811 h 15906"/>
                    <a:gd name="connsiteX1" fmla="*/ 11144 w 11620"/>
                    <a:gd name="connsiteY1" fmla="*/ 9049 h 15906"/>
                    <a:gd name="connsiteX2" fmla="*/ 11621 w 11620"/>
                    <a:gd name="connsiteY2" fmla="*/ 10954 h 15906"/>
                    <a:gd name="connsiteX3" fmla="*/ 10859 w 11620"/>
                    <a:gd name="connsiteY3" fmla="*/ 13525 h 15906"/>
                    <a:gd name="connsiteX4" fmla="*/ 8858 w 11620"/>
                    <a:gd name="connsiteY4" fmla="*/ 15240 h 15906"/>
                    <a:gd name="connsiteX5" fmla="*/ 5905 w 11620"/>
                    <a:gd name="connsiteY5" fmla="*/ 15907 h 15906"/>
                    <a:gd name="connsiteX6" fmla="*/ 3048 w 11620"/>
                    <a:gd name="connsiteY6" fmla="*/ 15335 h 15906"/>
                    <a:gd name="connsiteX7" fmla="*/ 953 w 11620"/>
                    <a:gd name="connsiteY7" fmla="*/ 13621 h 15906"/>
                    <a:gd name="connsiteX8" fmla="*/ 0 w 11620"/>
                    <a:gd name="connsiteY8" fmla="*/ 11049 h 15906"/>
                    <a:gd name="connsiteX9" fmla="*/ 3524 w 11620"/>
                    <a:gd name="connsiteY9" fmla="*/ 10382 h 15906"/>
                    <a:gd name="connsiteX10" fmla="*/ 4286 w 11620"/>
                    <a:gd name="connsiteY10" fmla="*/ 12097 h 15906"/>
                    <a:gd name="connsiteX11" fmla="*/ 5905 w 11620"/>
                    <a:gd name="connsiteY11" fmla="*/ 12764 h 15906"/>
                    <a:gd name="connsiteX12" fmla="*/ 7430 w 11620"/>
                    <a:gd name="connsiteY12" fmla="*/ 12287 h 15906"/>
                    <a:gd name="connsiteX13" fmla="*/ 8001 w 11620"/>
                    <a:gd name="connsiteY13" fmla="*/ 10954 h 15906"/>
                    <a:gd name="connsiteX14" fmla="*/ 7430 w 11620"/>
                    <a:gd name="connsiteY14" fmla="*/ 9716 h 15906"/>
                    <a:gd name="connsiteX15" fmla="*/ 5905 w 11620"/>
                    <a:gd name="connsiteY15" fmla="*/ 9239 h 15906"/>
                    <a:gd name="connsiteX16" fmla="*/ 4191 w 11620"/>
                    <a:gd name="connsiteY16" fmla="*/ 9239 h 15906"/>
                    <a:gd name="connsiteX17" fmla="*/ 4191 w 11620"/>
                    <a:gd name="connsiteY17" fmla="*/ 6477 h 15906"/>
                    <a:gd name="connsiteX18" fmla="*/ 5810 w 11620"/>
                    <a:gd name="connsiteY18" fmla="*/ 6477 h 15906"/>
                    <a:gd name="connsiteX19" fmla="*/ 7334 w 11620"/>
                    <a:gd name="connsiteY19" fmla="*/ 6001 h 15906"/>
                    <a:gd name="connsiteX20" fmla="*/ 7906 w 11620"/>
                    <a:gd name="connsiteY20" fmla="*/ 4763 h 15906"/>
                    <a:gd name="connsiteX21" fmla="*/ 7334 w 11620"/>
                    <a:gd name="connsiteY21" fmla="*/ 3524 h 15906"/>
                    <a:gd name="connsiteX22" fmla="*/ 5810 w 11620"/>
                    <a:gd name="connsiteY22" fmla="*/ 3048 h 15906"/>
                    <a:gd name="connsiteX23" fmla="*/ 4286 w 11620"/>
                    <a:gd name="connsiteY23" fmla="*/ 3620 h 15906"/>
                    <a:gd name="connsiteX24" fmla="*/ 3524 w 11620"/>
                    <a:gd name="connsiteY24" fmla="*/ 5525 h 15906"/>
                    <a:gd name="connsiteX25" fmla="*/ 95 w 11620"/>
                    <a:gd name="connsiteY25" fmla="*/ 4858 h 15906"/>
                    <a:gd name="connsiteX26" fmla="*/ 1048 w 11620"/>
                    <a:gd name="connsiteY26" fmla="*/ 2286 h 15906"/>
                    <a:gd name="connsiteX27" fmla="*/ 3048 w 11620"/>
                    <a:gd name="connsiteY27" fmla="*/ 571 h 15906"/>
                    <a:gd name="connsiteX28" fmla="*/ 5810 w 11620"/>
                    <a:gd name="connsiteY28" fmla="*/ 0 h 15906"/>
                    <a:gd name="connsiteX29" fmla="*/ 8668 w 11620"/>
                    <a:gd name="connsiteY29" fmla="*/ 571 h 15906"/>
                    <a:gd name="connsiteX30" fmla="*/ 10573 w 11620"/>
                    <a:gd name="connsiteY30" fmla="*/ 2286 h 15906"/>
                    <a:gd name="connsiteX31" fmla="*/ 11239 w 11620"/>
                    <a:gd name="connsiteY31" fmla="*/ 4763 h 15906"/>
                    <a:gd name="connsiteX32" fmla="*/ 9716 w 11620"/>
                    <a:gd name="connsiteY32" fmla="*/ 7811 h 1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1620" h="15906">
                      <a:moveTo>
                        <a:pt x="9716" y="7811"/>
                      </a:moveTo>
                      <a:cubicBezTo>
                        <a:pt x="10287" y="8096"/>
                        <a:pt x="10763" y="8573"/>
                        <a:pt x="11144" y="9049"/>
                      </a:cubicBezTo>
                      <a:cubicBezTo>
                        <a:pt x="11430" y="9620"/>
                        <a:pt x="11621" y="10192"/>
                        <a:pt x="11621" y="10954"/>
                      </a:cubicBezTo>
                      <a:cubicBezTo>
                        <a:pt x="11621" y="11906"/>
                        <a:pt x="11335" y="12764"/>
                        <a:pt x="10859" y="13525"/>
                      </a:cubicBezTo>
                      <a:cubicBezTo>
                        <a:pt x="10383" y="14288"/>
                        <a:pt x="9716" y="14859"/>
                        <a:pt x="8858" y="15240"/>
                      </a:cubicBezTo>
                      <a:cubicBezTo>
                        <a:pt x="8001" y="15621"/>
                        <a:pt x="7048" y="15907"/>
                        <a:pt x="5905" y="15907"/>
                      </a:cubicBezTo>
                      <a:cubicBezTo>
                        <a:pt x="4858" y="15907"/>
                        <a:pt x="3906" y="15716"/>
                        <a:pt x="3048" y="15335"/>
                      </a:cubicBezTo>
                      <a:cubicBezTo>
                        <a:pt x="2191" y="14954"/>
                        <a:pt x="1524" y="14383"/>
                        <a:pt x="953" y="13621"/>
                      </a:cubicBezTo>
                      <a:cubicBezTo>
                        <a:pt x="476" y="12859"/>
                        <a:pt x="95" y="12097"/>
                        <a:pt x="0" y="11049"/>
                      </a:cubicBezTo>
                      <a:lnTo>
                        <a:pt x="3524" y="10382"/>
                      </a:lnTo>
                      <a:cubicBezTo>
                        <a:pt x="3620" y="11144"/>
                        <a:pt x="3906" y="11716"/>
                        <a:pt x="4286" y="12097"/>
                      </a:cubicBezTo>
                      <a:cubicBezTo>
                        <a:pt x="4667" y="12478"/>
                        <a:pt x="5239" y="12764"/>
                        <a:pt x="5905" y="12764"/>
                      </a:cubicBezTo>
                      <a:cubicBezTo>
                        <a:pt x="6572" y="12764"/>
                        <a:pt x="7048" y="12573"/>
                        <a:pt x="7430" y="12287"/>
                      </a:cubicBezTo>
                      <a:cubicBezTo>
                        <a:pt x="7811" y="12002"/>
                        <a:pt x="8001" y="11525"/>
                        <a:pt x="8001" y="10954"/>
                      </a:cubicBezTo>
                      <a:cubicBezTo>
                        <a:pt x="8001" y="10478"/>
                        <a:pt x="7811" y="10001"/>
                        <a:pt x="7430" y="9716"/>
                      </a:cubicBezTo>
                      <a:cubicBezTo>
                        <a:pt x="7048" y="9430"/>
                        <a:pt x="6572" y="9239"/>
                        <a:pt x="5905" y="9239"/>
                      </a:cubicBezTo>
                      <a:lnTo>
                        <a:pt x="4191" y="9239"/>
                      </a:lnTo>
                      <a:lnTo>
                        <a:pt x="4191" y="6477"/>
                      </a:lnTo>
                      <a:lnTo>
                        <a:pt x="5810" y="6477"/>
                      </a:lnTo>
                      <a:cubicBezTo>
                        <a:pt x="6477" y="6477"/>
                        <a:pt x="6954" y="6287"/>
                        <a:pt x="7334" y="6001"/>
                      </a:cubicBezTo>
                      <a:cubicBezTo>
                        <a:pt x="7715" y="5715"/>
                        <a:pt x="7906" y="5334"/>
                        <a:pt x="7906" y="4763"/>
                      </a:cubicBezTo>
                      <a:cubicBezTo>
                        <a:pt x="7906" y="4191"/>
                        <a:pt x="7715" y="3810"/>
                        <a:pt x="7334" y="3524"/>
                      </a:cubicBezTo>
                      <a:cubicBezTo>
                        <a:pt x="6954" y="3239"/>
                        <a:pt x="6477" y="3048"/>
                        <a:pt x="5810" y="3048"/>
                      </a:cubicBezTo>
                      <a:cubicBezTo>
                        <a:pt x="5239" y="3048"/>
                        <a:pt x="4667" y="3239"/>
                        <a:pt x="4286" y="3620"/>
                      </a:cubicBezTo>
                      <a:cubicBezTo>
                        <a:pt x="3906" y="4000"/>
                        <a:pt x="3620" y="4667"/>
                        <a:pt x="3524" y="5525"/>
                      </a:cubicBezTo>
                      <a:lnTo>
                        <a:pt x="95" y="4858"/>
                      </a:lnTo>
                      <a:cubicBezTo>
                        <a:pt x="191" y="3810"/>
                        <a:pt x="571" y="2953"/>
                        <a:pt x="1048" y="2286"/>
                      </a:cubicBezTo>
                      <a:cubicBezTo>
                        <a:pt x="1524" y="1524"/>
                        <a:pt x="2191" y="953"/>
                        <a:pt x="3048" y="571"/>
                      </a:cubicBezTo>
                      <a:cubicBezTo>
                        <a:pt x="3810" y="191"/>
                        <a:pt x="4763" y="0"/>
                        <a:pt x="5810" y="0"/>
                      </a:cubicBezTo>
                      <a:cubicBezTo>
                        <a:pt x="6858" y="0"/>
                        <a:pt x="7906" y="191"/>
                        <a:pt x="8668" y="571"/>
                      </a:cubicBezTo>
                      <a:cubicBezTo>
                        <a:pt x="9525" y="953"/>
                        <a:pt x="10096" y="1524"/>
                        <a:pt x="10573" y="2286"/>
                      </a:cubicBezTo>
                      <a:cubicBezTo>
                        <a:pt x="11049" y="3048"/>
                        <a:pt x="11239" y="3810"/>
                        <a:pt x="11239" y="4763"/>
                      </a:cubicBezTo>
                      <a:cubicBezTo>
                        <a:pt x="11335" y="6191"/>
                        <a:pt x="10859" y="7239"/>
                        <a:pt x="9716" y="7811"/>
                      </a:cubicBez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50" name="任意多边形: 形状 849"/>
                <p:cNvSpPr/>
                <p:nvPr/>
              </p:nvSpPr>
              <p:spPr>
                <a:xfrm>
                  <a:off x="9776554" y="4557426"/>
                  <a:ext cx="11240" cy="15620"/>
                </a:xfrm>
                <a:custGeom>
                  <a:avLst/>
                  <a:gdLst>
                    <a:gd name="connsiteX0" fmla="*/ 11240 w 11240"/>
                    <a:gd name="connsiteY0" fmla="*/ 12383 h 15620"/>
                    <a:gd name="connsiteX1" fmla="*/ 11240 w 11240"/>
                    <a:gd name="connsiteY1" fmla="*/ 15621 h 15620"/>
                    <a:gd name="connsiteX2" fmla="*/ 191 w 11240"/>
                    <a:gd name="connsiteY2" fmla="*/ 15621 h 15620"/>
                    <a:gd name="connsiteX3" fmla="*/ 191 w 11240"/>
                    <a:gd name="connsiteY3" fmla="*/ 13145 h 15620"/>
                    <a:gd name="connsiteX4" fmla="*/ 5429 w 11240"/>
                    <a:gd name="connsiteY4" fmla="*/ 8192 h 15620"/>
                    <a:gd name="connsiteX5" fmla="*/ 6858 w 11240"/>
                    <a:gd name="connsiteY5" fmla="*/ 6763 h 15620"/>
                    <a:gd name="connsiteX6" fmla="*/ 7525 w 11240"/>
                    <a:gd name="connsiteY6" fmla="*/ 4953 h 15620"/>
                    <a:gd name="connsiteX7" fmla="*/ 7049 w 11240"/>
                    <a:gd name="connsiteY7" fmla="*/ 3620 h 15620"/>
                    <a:gd name="connsiteX8" fmla="*/ 5715 w 11240"/>
                    <a:gd name="connsiteY8" fmla="*/ 3143 h 15620"/>
                    <a:gd name="connsiteX9" fmla="*/ 4191 w 11240"/>
                    <a:gd name="connsiteY9" fmla="*/ 3715 h 15620"/>
                    <a:gd name="connsiteX10" fmla="*/ 3525 w 11240"/>
                    <a:gd name="connsiteY10" fmla="*/ 5620 h 15620"/>
                    <a:gd name="connsiteX11" fmla="*/ 0 w 11240"/>
                    <a:gd name="connsiteY11" fmla="*/ 4953 h 15620"/>
                    <a:gd name="connsiteX12" fmla="*/ 858 w 11240"/>
                    <a:gd name="connsiteY12" fmla="*/ 2286 h 15620"/>
                    <a:gd name="connsiteX13" fmla="*/ 2858 w 11240"/>
                    <a:gd name="connsiteY13" fmla="*/ 571 h 15620"/>
                    <a:gd name="connsiteX14" fmla="*/ 5715 w 11240"/>
                    <a:gd name="connsiteY14" fmla="*/ 0 h 15620"/>
                    <a:gd name="connsiteX15" fmla="*/ 8573 w 11240"/>
                    <a:gd name="connsiteY15" fmla="*/ 571 h 15620"/>
                    <a:gd name="connsiteX16" fmla="*/ 10478 w 11240"/>
                    <a:gd name="connsiteY16" fmla="*/ 2286 h 15620"/>
                    <a:gd name="connsiteX17" fmla="*/ 11145 w 11240"/>
                    <a:gd name="connsiteY17" fmla="*/ 4953 h 15620"/>
                    <a:gd name="connsiteX18" fmla="*/ 10763 w 11240"/>
                    <a:gd name="connsiteY18" fmla="*/ 6858 h 15620"/>
                    <a:gd name="connsiteX19" fmla="*/ 9716 w 11240"/>
                    <a:gd name="connsiteY19" fmla="*/ 8572 h 15620"/>
                    <a:gd name="connsiteX20" fmla="*/ 8001 w 11240"/>
                    <a:gd name="connsiteY20" fmla="*/ 10382 h 15620"/>
                    <a:gd name="connsiteX21" fmla="*/ 5811 w 11240"/>
                    <a:gd name="connsiteY21" fmla="*/ 12383 h 15620"/>
                    <a:gd name="connsiteX22" fmla="*/ 11240 w 11240"/>
                    <a:gd name="connsiteY22" fmla="*/ 12383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240" h="15620">
                      <a:moveTo>
                        <a:pt x="11240" y="12383"/>
                      </a:moveTo>
                      <a:lnTo>
                        <a:pt x="11240" y="15621"/>
                      </a:lnTo>
                      <a:lnTo>
                        <a:pt x="191" y="15621"/>
                      </a:lnTo>
                      <a:lnTo>
                        <a:pt x="191" y="13145"/>
                      </a:lnTo>
                      <a:lnTo>
                        <a:pt x="5429" y="8192"/>
                      </a:lnTo>
                      <a:cubicBezTo>
                        <a:pt x="5906" y="7715"/>
                        <a:pt x="6382" y="7239"/>
                        <a:pt x="6858" y="6763"/>
                      </a:cubicBezTo>
                      <a:cubicBezTo>
                        <a:pt x="7334" y="6287"/>
                        <a:pt x="7525" y="5715"/>
                        <a:pt x="7525" y="4953"/>
                      </a:cubicBezTo>
                      <a:cubicBezTo>
                        <a:pt x="7525" y="4381"/>
                        <a:pt x="7334" y="4000"/>
                        <a:pt x="7049" y="3620"/>
                      </a:cubicBezTo>
                      <a:cubicBezTo>
                        <a:pt x="6668" y="3238"/>
                        <a:pt x="6287" y="3143"/>
                        <a:pt x="5715" y="3143"/>
                      </a:cubicBezTo>
                      <a:cubicBezTo>
                        <a:pt x="5049" y="3143"/>
                        <a:pt x="4572" y="3334"/>
                        <a:pt x="4191" y="3715"/>
                      </a:cubicBezTo>
                      <a:cubicBezTo>
                        <a:pt x="3810" y="4096"/>
                        <a:pt x="3620" y="4763"/>
                        <a:pt x="3525" y="5620"/>
                      </a:cubicBezTo>
                      <a:lnTo>
                        <a:pt x="0" y="4953"/>
                      </a:lnTo>
                      <a:cubicBezTo>
                        <a:pt x="95" y="3905"/>
                        <a:pt x="286" y="3048"/>
                        <a:pt x="858" y="2286"/>
                      </a:cubicBezTo>
                      <a:cubicBezTo>
                        <a:pt x="1334" y="1524"/>
                        <a:pt x="2000" y="953"/>
                        <a:pt x="2858" y="571"/>
                      </a:cubicBezTo>
                      <a:cubicBezTo>
                        <a:pt x="3715" y="191"/>
                        <a:pt x="4668" y="0"/>
                        <a:pt x="5715" y="0"/>
                      </a:cubicBezTo>
                      <a:cubicBezTo>
                        <a:pt x="6763" y="0"/>
                        <a:pt x="7715" y="191"/>
                        <a:pt x="8573" y="571"/>
                      </a:cubicBezTo>
                      <a:cubicBezTo>
                        <a:pt x="9430" y="953"/>
                        <a:pt x="10002" y="1524"/>
                        <a:pt x="10478" y="2286"/>
                      </a:cubicBezTo>
                      <a:cubicBezTo>
                        <a:pt x="10954" y="3048"/>
                        <a:pt x="11145" y="3905"/>
                        <a:pt x="11145" y="4953"/>
                      </a:cubicBezTo>
                      <a:cubicBezTo>
                        <a:pt x="11145" y="5620"/>
                        <a:pt x="11049" y="6287"/>
                        <a:pt x="10763" y="6858"/>
                      </a:cubicBezTo>
                      <a:cubicBezTo>
                        <a:pt x="10478" y="7429"/>
                        <a:pt x="10192" y="8001"/>
                        <a:pt x="9716" y="8572"/>
                      </a:cubicBezTo>
                      <a:cubicBezTo>
                        <a:pt x="9240" y="9144"/>
                        <a:pt x="8668" y="9716"/>
                        <a:pt x="8001" y="10382"/>
                      </a:cubicBezTo>
                      <a:lnTo>
                        <a:pt x="5811" y="12383"/>
                      </a:lnTo>
                      <a:lnTo>
                        <a:pt x="11240" y="12383"/>
                      </a:lnTo>
                      <a:close/>
                    </a:path>
                  </a:pathLst>
                </a:custGeom>
                <a:solidFill>
                  <a:srgbClr val="303B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57" name="图形 2742"/>
            <p:cNvGrpSpPr/>
            <p:nvPr/>
          </p:nvGrpSpPr>
          <p:grpSpPr>
            <a:xfrm>
              <a:off x="5166376" y="4332684"/>
              <a:ext cx="127951" cy="1844319"/>
              <a:chOff x="10330148" y="3752030"/>
              <a:chExt cx="46280" cy="667092"/>
            </a:xfrm>
          </p:grpSpPr>
          <p:sp>
            <p:nvSpPr>
              <p:cNvPr id="837" name="任意多边形: 形状 836"/>
              <p:cNvSpPr/>
              <p:nvPr/>
            </p:nvSpPr>
            <p:spPr>
              <a:xfrm>
                <a:off x="10337577" y="3761612"/>
                <a:ext cx="38851" cy="643604"/>
              </a:xfrm>
              <a:custGeom>
                <a:avLst/>
                <a:gdLst>
                  <a:gd name="connsiteX0" fmla="*/ 11049 w 38851"/>
                  <a:gd name="connsiteY0" fmla="*/ 0 h 643604"/>
                  <a:gd name="connsiteX1" fmla="*/ 0 w 38851"/>
                  <a:gd name="connsiteY1" fmla="*/ 643604 h 64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51" h="643604">
                    <a:moveTo>
                      <a:pt x="11049" y="0"/>
                    </a:moveTo>
                    <a:cubicBezTo>
                      <a:pt x="22003" y="55721"/>
                      <a:pt x="73628" y="349949"/>
                      <a:pt x="0" y="643604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838" name="图形 2742"/>
              <p:cNvGrpSpPr/>
              <p:nvPr/>
            </p:nvGrpSpPr>
            <p:grpSpPr>
              <a:xfrm>
                <a:off x="10338169" y="3752030"/>
                <a:ext cx="20419" cy="20306"/>
                <a:chOff x="10338169" y="3752030"/>
                <a:chExt cx="20419" cy="20306"/>
              </a:xfrm>
            </p:grpSpPr>
            <p:sp>
              <p:nvSpPr>
                <p:cNvPr id="840" name="任意多边形: 形状 839"/>
                <p:cNvSpPr/>
                <p:nvPr/>
              </p:nvSpPr>
              <p:spPr>
                <a:xfrm>
                  <a:off x="10339535" y="3753283"/>
                  <a:ext cx="17896" cy="17896"/>
                </a:xfrm>
                <a:custGeom>
                  <a:avLst/>
                  <a:gdLst>
                    <a:gd name="connsiteX0" fmla="*/ 138 w 17896"/>
                    <a:gd name="connsiteY0" fmla="*/ 10520 h 17896"/>
                    <a:gd name="connsiteX1" fmla="*/ 7376 w 17896"/>
                    <a:gd name="connsiteY1" fmla="*/ 138 h 17896"/>
                    <a:gd name="connsiteX2" fmla="*/ 17759 w 17896"/>
                    <a:gd name="connsiteY2" fmla="*/ 7377 h 17896"/>
                    <a:gd name="connsiteX3" fmla="*/ 10520 w 17896"/>
                    <a:gd name="connsiteY3" fmla="*/ 17759 h 17896"/>
                    <a:gd name="connsiteX4" fmla="*/ 138 w 17896"/>
                    <a:gd name="connsiteY4" fmla="*/ 10520 h 17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96" h="17896">
                      <a:moveTo>
                        <a:pt x="138" y="10520"/>
                      </a:moveTo>
                      <a:cubicBezTo>
                        <a:pt x="-720" y="5662"/>
                        <a:pt x="2519" y="995"/>
                        <a:pt x="7376" y="138"/>
                      </a:cubicBezTo>
                      <a:cubicBezTo>
                        <a:pt x="12234" y="-720"/>
                        <a:pt x="16901" y="2519"/>
                        <a:pt x="17759" y="7377"/>
                      </a:cubicBezTo>
                      <a:cubicBezTo>
                        <a:pt x="18616" y="12234"/>
                        <a:pt x="15377" y="16902"/>
                        <a:pt x="10520" y="17759"/>
                      </a:cubicBezTo>
                      <a:cubicBezTo>
                        <a:pt x="5662" y="18616"/>
                        <a:pt x="995" y="15378"/>
                        <a:pt x="138" y="105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41" name="任意多边形: 形状 840"/>
                <p:cNvSpPr/>
                <p:nvPr/>
              </p:nvSpPr>
              <p:spPr>
                <a:xfrm>
                  <a:off x="10338169" y="3752030"/>
                  <a:ext cx="20419" cy="20306"/>
                </a:xfrm>
                <a:custGeom>
                  <a:avLst/>
                  <a:gdLst>
                    <a:gd name="connsiteX0" fmla="*/ 265 w 20419"/>
                    <a:gd name="connsiteY0" fmla="*/ 11963 h 20306"/>
                    <a:gd name="connsiteX1" fmla="*/ 12076 w 20419"/>
                    <a:gd name="connsiteY1" fmla="*/ 20155 h 20306"/>
                    <a:gd name="connsiteX2" fmla="*/ 20268 w 20419"/>
                    <a:gd name="connsiteY2" fmla="*/ 8343 h 20306"/>
                    <a:gd name="connsiteX3" fmla="*/ 8457 w 20419"/>
                    <a:gd name="connsiteY3" fmla="*/ 152 h 20306"/>
                    <a:gd name="connsiteX4" fmla="*/ 265 w 20419"/>
                    <a:gd name="connsiteY4" fmla="*/ 11963 h 20306"/>
                    <a:gd name="connsiteX5" fmla="*/ 265 w 20419"/>
                    <a:gd name="connsiteY5" fmla="*/ 11963 h 20306"/>
                    <a:gd name="connsiteX6" fmla="*/ 17886 w 20419"/>
                    <a:gd name="connsiteY6" fmla="*/ 8820 h 20306"/>
                    <a:gd name="connsiteX7" fmla="*/ 11600 w 20419"/>
                    <a:gd name="connsiteY7" fmla="*/ 17868 h 20306"/>
                    <a:gd name="connsiteX8" fmla="*/ 2551 w 20419"/>
                    <a:gd name="connsiteY8" fmla="*/ 11582 h 20306"/>
                    <a:gd name="connsiteX9" fmla="*/ 8838 w 20419"/>
                    <a:gd name="connsiteY9" fmla="*/ 2533 h 20306"/>
                    <a:gd name="connsiteX10" fmla="*/ 17886 w 20419"/>
                    <a:gd name="connsiteY10" fmla="*/ 8820 h 20306"/>
                    <a:gd name="connsiteX11" fmla="*/ 17886 w 20419"/>
                    <a:gd name="connsiteY11" fmla="*/ 8820 h 20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419" h="20306">
                      <a:moveTo>
                        <a:pt x="265" y="11963"/>
                      </a:moveTo>
                      <a:cubicBezTo>
                        <a:pt x="1218" y="17488"/>
                        <a:pt x="6552" y="21107"/>
                        <a:pt x="12076" y="20155"/>
                      </a:cubicBezTo>
                      <a:cubicBezTo>
                        <a:pt x="17600" y="19202"/>
                        <a:pt x="21220" y="13868"/>
                        <a:pt x="20268" y="8343"/>
                      </a:cubicBezTo>
                      <a:cubicBezTo>
                        <a:pt x="19315" y="2819"/>
                        <a:pt x="13981" y="-800"/>
                        <a:pt x="8457" y="152"/>
                      </a:cubicBezTo>
                      <a:cubicBezTo>
                        <a:pt x="3027" y="1200"/>
                        <a:pt x="-687" y="6438"/>
                        <a:pt x="265" y="11963"/>
                      </a:cubicBezTo>
                      <a:cubicBezTo>
                        <a:pt x="1313" y="17488"/>
                        <a:pt x="-687" y="6438"/>
                        <a:pt x="265" y="11963"/>
                      </a:cubicBezTo>
                      <a:close/>
                      <a:moveTo>
                        <a:pt x="17886" y="8820"/>
                      </a:moveTo>
                      <a:cubicBezTo>
                        <a:pt x="18649" y="13011"/>
                        <a:pt x="15791" y="17107"/>
                        <a:pt x="11600" y="17868"/>
                      </a:cubicBezTo>
                      <a:cubicBezTo>
                        <a:pt x="7409" y="18630"/>
                        <a:pt x="3313" y="15773"/>
                        <a:pt x="2551" y="11582"/>
                      </a:cubicBezTo>
                      <a:cubicBezTo>
                        <a:pt x="1789" y="7391"/>
                        <a:pt x="4647" y="3295"/>
                        <a:pt x="8838" y="2533"/>
                      </a:cubicBezTo>
                      <a:cubicBezTo>
                        <a:pt x="13029" y="1771"/>
                        <a:pt x="17220" y="4629"/>
                        <a:pt x="17886" y="8820"/>
                      </a:cubicBezTo>
                      <a:cubicBezTo>
                        <a:pt x="18649" y="13011"/>
                        <a:pt x="17220" y="4629"/>
                        <a:pt x="17886" y="8820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839" name="任意多边形: 形状 838"/>
              <p:cNvSpPr/>
              <p:nvPr/>
            </p:nvSpPr>
            <p:spPr>
              <a:xfrm>
                <a:off x="10330148" y="4396739"/>
                <a:ext cx="17240" cy="22383"/>
              </a:xfrm>
              <a:custGeom>
                <a:avLst/>
                <a:gdLst>
                  <a:gd name="connsiteX0" fmla="*/ 0 w 17240"/>
                  <a:gd name="connsiteY0" fmla="*/ 0 h 22383"/>
                  <a:gd name="connsiteX1" fmla="*/ 7810 w 17240"/>
                  <a:gd name="connsiteY1" fmla="*/ 5620 h 22383"/>
                  <a:gd name="connsiteX2" fmla="*/ 17240 w 17240"/>
                  <a:gd name="connsiteY2" fmla="*/ 4000 h 22383"/>
                  <a:gd name="connsiteX3" fmla="*/ 3810 w 17240"/>
                  <a:gd name="connsiteY3" fmla="*/ 22384 h 2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40" h="22383">
                    <a:moveTo>
                      <a:pt x="0" y="0"/>
                    </a:moveTo>
                    <a:lnTo>
                      <a:pt x="7810" y="5620"/>
                    </a:lnTo>
                    <a:lnTo>
                      <a:pt x="17240" y="4000"/>
                    </a:lnTo>
                    <a:lnTo>
                      <a:pt x="3810" y="22384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58" name="图形 2742"/>
            <p:cNvGrpSpPr/>
            <p:nvPr/>
          </p:nvGrpSpPr>
          <p:grpSpPr>
            <a:xfrm>
              <a:off x="3839409" y="4300265"/>
              <a:ext cx="1359881" cy="890272"/>
              <a:chOff x="9850183" y="3740304"/>
              <a:chExt cx="491870" cy="322012"/>
            </a:xfrm>
          </p:grpSpPr>
          <p:sp>
            <p:nvSpPr>
              <p:cNvPr id="832" name="任意多边形: 形状 831"/>
              <p:cNvSpPr/>
              <p:nvPr/>
            </p:nvSpPr>
            <p:spPr>
              <a:xfrm>
                <a:off x="9859137" y="3750468"/>
                <a:ext cx="473392" cy="300799"/>
              </a:xfrm>
              <a:custGeom>
                <a:avLst/>
                <a:gdLst>
                  <a:gd name="connsiteX0" fmla="*/ 473393 w 473392"/>
                  <a:gd name="connsiteY0" fmla="*/ 0 h 300799"/>
                  <a:gd name="connsiteX1" fmla="*/ 0 w 473392"/>
                  <a:gd name="connsiteY1" fmla="*/ 300800 h 30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3392" h="300799">
                    <a:moveTo>
                      <a:pt x="473393" y="0"/>
                    </a:moveTo>
                    <a:cubicBezTo>
                      <a:pt x="424910" y="7525"/>
                      <a:pt x="199930" y="54769"/>
                      <a:pt x="0" y="300800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833" name="图形 2742"/>
              <p:cNvGrpSpPr/>
              <p:nvPr/>
            </p:nvGrpSpPr>
            <p:grpSpPr>
              <a:xfrm>
                <a:off x="10321766" y="3740304"/>
                <a:ext cx="20288" cy="20450"/>
                <a:chOff x="10321766" y="3740304"/>
                <a:chExt cx="20288" cy="20450"/>
              </a:xfrm>
            </p:grpSpPr>
            <p:sp>
              <p:nvSpPr>
                <p:cNvPr id="835" name="任意多边形: 形状 834"/>
                <p:cNvSpPr/>
                <p:nvPr/>
              </p:nvSpPr>
              <p:spPr>
                <a:xfrm>
                  <a:off x="10323014" y="3741622"/>
                  <a:ext cx="17884" cy="17882"/>
                </a:xfrm>
                <a:custGeom>
                  <a:avLst/>
                  <a:gdLst>
                    <a:gd name="connsiteX0" fmla="*/ 7705 w 17884"/>
                    <a:gd name="connsiteY0" fmla="*/ 83 h 17882"/>
                    <a:gd name="connsiteX1" fmla="*/ 17802 w 17884"/>
                    <a:gd name="connsiteY1" fmla="*/ 7703 h 17882"/>
                    <a:gd name="connsiteX2" fmla="*/ 10181 w 17884"/>
                    <a:gd name="connsiteY2" fmla="*/ 17799 h 17882"/>
                    <a:gd name="connsiteX3" fmla="*/ 85 w 17884"/>
                    <a:gd name="connsiteY3" fmla="*/ 10179 h 17882"/>
                    <a:gd name="connsiteX4" fmla="*/ 7705 w 17884"/>
                    <a:gd name="connsiteY4" fmla="*/ 83 h 17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84" h="17882">
                      <a:moveTo>
                        <a:pt x="7705" y="83"/>
                      </a:moveTo>
                      <a:cubicBezTo>
                        <a:pt x="12563" y="-584"/>
                        <a:pt x="17135" y="2845"/>
                        <a:pt x="17802" y="7703"/>
                      </a:cubicBezTo>
                      <a:cubicBezTo>
                        <a:pt x="18468" y="12561"/>
                        <a:pt x="15039" y="17133"/>
                        <a:pt x="10181" y="17799"/>
                      </a:cubicBezTo>
                      <a:cubicBezTo>
                        <a:pt x="5324" y="18466"/>
                        <a:pt x="752" y="15037"/>
                        <a:pt x="85" y="10179"/>
                      </a:cubicBezTo>
                      <a:cubicBezTo>
                        <a:pt x="-582" y="5322"/>
                        <a:pt x="2752" y="750"/>
                        <a:pt x="7705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36" name="任意多边形: 形状 835"/>
                <p:cNvSpPr/>
                <p:nvPr/>
              </p:nvSpPr>
              <p:spPr>
                <a:xfrm>
                  <a:off x="10321766" y="3740304"/>
                  <a:ext cx="20288" cy="20450"/>
                </a:xfrm>
                <a:custGeom>
                  <a:avLst/>
                  <a:gdLst>
                    <a:gd name="connsiteX0" fmla="*/ 8763 w 20288"/>
                    <a:gd name="connsiteY0" fmla="*/ 258 h 20450"/>
                    <a:gd name="connsiteX1" fmla="*/ 95 w 20288"/>
                    <a:gd name="connsiteY1" fmla="*/ 11688 h 20450"/>
                    <a:gd name="connsiteX2" fmla="*/ 11525 w 20288"/>
                    <a:gd name="connsiteY2" fmla="*/ 20356 h 20450"/>
                    <a:gd name="connsiteX3" fmla="*/ 20193 w 20288"/>
                    <a:gd name="connsiteY3" fmla="*/ 8926 h 20450"/>
                    <a:gd name="connsiteX4" fmla="*/ 8763 w 20288"/>
                    <a:gd name="connsiteY4" fmla="*/ 258 h 20450"/>
                    <a:gd name="connsiteX5" fmla="*/ 8763 w 20288"/>
                    <a:gd name="connsiteY5" fmla="*/ 258 h 20450"/>
                    <a:gd name="connsiteX6" fmla="*/ 11240 w 20288"/>
                    <a:gd name="connsiteY6" fmla="*/ 17974 h 20450"/>
                    <a:gd name="connsiteX7" fmla="*/ 2476 w 20288"/>
                    <a:gd name="connsiteY7" fmla="*/ 11402 h 20450"/>
                    <a:gd name="connsiteX8" fmla="*/ 9048 w 20288"/>
                    <a:gd name="connsiteY8" fmla="*/ 2639 h 20450"/>
                    <a:gd name="connsiteX9" fmla="*/ 17812 w 20288"/>
                    <a:gd name="connsiteY9" fmla="*/ 9211 h 20450"/>
                    <a:gd name="connsiteX10" fmla="*/ 11240 w 20288"/>
                    <a:gd name="connsiteY10" fmla="*/ 17974 h 20450"/>
                    <a:gd name="connsiteX11" fmla="*/ 11240 w 20288"/>
                    <a:gd name="connsiteY11" fmla="*/ 17974 h 2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288" h="20450">
                      <a:moveTo>
                        <a:pt x="8763" y="258"/>
                      </a:moveTo>
                      <a:cubicBezTo>
                        <a:pt x="3238" y="1020"/>
                        <a:pt x="-667" y="6163"/>
                        <a:pt x="95" y="11688"/>
                      </a:cubicBezTo>
                      <a:cubicBezTo>
                        <a:pt x="857" y="17212"/>
                        <a:pt x="6001" y="21118"/>
                        <a:pt x="11525" y="20356"/>
                      </a:cubicBezTo>
                      <a:cubicBezTo>
                        <a:pt x="17050" y="19594"/>
                        <a:pt x="20955" y="14450"/>
                        <a:pt x="20193" y="8926"/>
                      </a:cubicBezTo>
                      <a:cubicBezTo>
                        <a:pt x="19431" y="3306"/>
                        <a:pt x="14288" y="-599"/>
                        <a:pt x="8763" y="258"/>
                      </a:cubicBezTo>
                      <a:cubicBezTo>
                        <a:pt x="3238" y="1020"/>
                        <a:pt x="14288" y="-599"/>
                        <a:pt x="8763" y="258"/>
                      </a:cubicBezTo>
                      <a:close/>
                      <a:moveTo>
                        <a:pt x="11240" y="17974"/>
                      </a:moveTo>
                      <a:cubicBezTo>
                        <a:pt x="6953" y="18546"/>
                        <a:pt x="3048" y="15593"/>
                        <a:pt x="2476" y="11402"/>
                      </a:cubicBezTo>
                      <a:cubicBezTo>
                        <a:pt x="1905" y="7116"/>
                        <a:pt x="4857" y="3211"/>
                        <a:pt x="9048" y="2639"/>
                      </a:cubicBezTo>
                      <a:cubicBezTo>
                        <a:pt x="13335" y="2068"/>
                        <a:pt x="17240" y="5020"/>
                        <a:pt x="17812" y="9211"/>
                      </a:cubicBezTo>
                      <a:cubicBezTo>
                        <a:pt x="18479" y="13402"/>
                        <a:pt x="15526" y="17403"/>
                        <a:pt x="11240" y="17974"/>
                      </a:cubicBezTo>
                      <a:cubicBezTo>
                        <a:pt x="7049" y="18546"/>
                        <a:pt x="15526" y="17403"/>
                        <a:pt x="11240" y="17974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834" name="任意多边形: 形状 833"/>
              <p:cNvSpPr/>
              <p:nvPr/>
            </p:nvSpPr>
            <p:spPr>
              <a:xfrm>
                <a:off x="9850183" y="4040695"/>
                <a:ext cx="20192" cy="21621"/>
              </a:xfrm>
              <a:custGeom>
                <a:avLst/>
                <a:gdLst>
                  <a:gd name="connsiteX0" fmla="*/ 6668 w 20192"/>
                  <a:gd name="connsiteY0" fmla="*/ 0 h 21621"/>
                  <a:gd name="connsiteX1" fmla="*/ 11049 w 20192"/>
                  <a:gd name="connsiteY1" fmla="*/ 8572 h 21621"/>
                  <a:gd name="connsiteX2" fmla="*/ 20193 w 20192"/>
                  <a:gd name="connsiteY2" fmla="*/ 11335 h 21621"/>
                  <a:gd name="connsiteX3" fmla="*/ 0 w 20192"/>
                  <a:gd name="connsiteY3" fmla="*/ 21622 h 21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92" h="21621">
                    <a:moveTo>
                      <a:pt x="6668" y="0"/>
                    </a:moveTo>
                    <a:lnTo>
                      <a:pt x="11049" y="8572"/>
                    </a:lnTo>
                    <a:lnTo>
                      <a:pt x="20193" y="11335"/>
                    </a:lnTo>
                    <a:lnTo>
                      <a:pt x="0" y="21622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59" name="图形 2742"/>
            <p:cNvGrpSpPr/>
            <p:nvPr/>
          </p:nvGrpSpPr>
          <p:grpSpPr>
            <a:xfrm>
              <a:off x="3826769" y="4410732"/>
              <a:ext cx="1383243" cy="1300425"/>
              <a:chOff x="9845611" y="3780260"/>
              <a:chExt cx="500320" cy="470365"/>
            </a:xfrm>
          </p:grpSpPr>
          <p:sp>
            <p:nvSpPr>
              <p:cNvPr id="827" name="任意多边形: 形状 826"/>
              <p:cNvSpPr/>
              <p:nvPr/>
            </p:nvSpPr>
            <p:spPr>
              <a:xfrm>
                <a:off x="9858946" y="3789901"/>
                <a:ext cx="477012" cy="455390"/>
              </a:xfrm>
              <a:custGeom>
                <a:avLst/>
                <a:gdLst>
                  <a:gd name="connsiteX0" fmla="*/ 477012 w 477012"/>
                  <a:gd name="connsiteY0" fmla="*/ 0 h 455390"/>
                  <a:gd name="connsiteX1" fmla="*/ 0 w 477012"/>
                  <a:gd name="connsiteY1" fmla="*/ 455390 h 455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7012" h="455390">
                    <a:moveTo>
                      <a:pt x="477012" y="0"/>
                    </a:moveTo>
                    <a:cubicBezTo>
                      <a:pt x="458438" y="53150"/>
                      <a:pt x="348043" y="325660"/>
                      <a:pt x="0" y="455390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828" name="图形 2742"/>
              <p:cNvGrpSpPr/>
              <p:nvPr/>
            </p:nvGrpSpPr>
            <p:grpSpPr>
              <a:xfrm>
                <a:off x="10325604" y="3780260"/>
                <a:ext cx="20327" cy="20281"/>
                <a:chOff x="10325604" y="3780260"/>
                <a:chExt cx="20327" cy="20281"/>
              </a:xfrm>
            </p:grpSpPr>
            <p:sp>
              <p:nvSpPr>
                <p:cNvPr id="830" name="任意多边形: 形状 829"/>
                <p:cNvSpPr/>
                <p:nvPr/>
              </p:nvSpPr>
              <p:spPr>
                <a:xfrm>
                  <a:off x="10326746" y="3781451"/>
                  <a:ext cx="17852" cy="17852"/>
                </a:xfrm>
                <a:custGeom>
                  <a:avLst/>
                  <a:gdLst>
                    <a:gd name="connsiteX0" fmla="*/ 449 w 17852"/>
                    <a:gd name="connsiteY0" fmla="*/ 6069 h 17852"/>
                    <a:gd name="connsiteX1" fmla="*/ 11783 w 17852"/>
                    <a:gd name="connsiteY1" fmla="*/ 449 h 17852"/>
                    <a:gd name="connsiteX2" fmla="*/ 17403 w 17852"/>
                    <a:gd name="connsiteY2" fmla="*/ 11784 h 17852"/>
                    <a:gd name="connsiteX3" fmla="*/ 6069 w 17852"/>
                    <a:gd name="connsiteY3" fmla="*/ 17403 h 17852"/>
                    <a:gd name="connsiteX4" fmla="*/ 449 w 17852"/>
                    <a:gd name="connsiteY4" fmla="*/ 6069 h 17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52" h="17852">
                      <a:moveTo>
                        <a:pt x="449" y="6069"/>
                      </a:moveTo>
                      <a:cubicBezTo>
                        <a:pt x="2068" y="1401"/>
                        <a:pt x="7116" y="-1075"/>
                        <a:pt x="11783" y="449"/>
                      </a:cubicBezTo>
                      <a:cubicBezTo>
                        <a:pt x="16451" y="2068"/>
                        <a:pt x="18927" y="7116"/>
                        <a:pt x="17403" y="11784"/>
                      </a:cubicBezTo>
                      <a:cubicBezTo>
                        <a:pt x="15784" y="16451"/>
                        <a:pt x="10736" y="18927"/>
                        <a:pt x="6069" y="17403"/>
                      </a:cubicBezTo>
                      <a:cubicBezTo>
                        <a:pt x="1402" y="15879"/>
                        <a:pt x="-1075" y="10736"/>
                        <a:pt x="449" y="60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31" name="任意多边形: 形状 830"/>
                <p:cNvSpPr/>
                <p:nvPr/>
              </p:nvSpPr>
              <p:spPr>
                <a:xfrm>
                  <a:off x="10325604" y="3780260"/>
                  <a:ext cx="20327" cy="20281"/>
                </a:xfrm>
                <a:custGeom>
                  <a:avLst/>
                  <a:gdLst>
                    <a:gd name="connsiteX0" fmla="*/ 543 w 20327"/>
                    <a:gd name="connsiteY0" fmla="*/ 6880 h 20281"/>
                    <a:gd name="connsiteX1" fmla="*/ 6926 w 20327"/>
                    <a:gd name="connsiteY1" fmla="*/ 19738 h 20281"/>
                    <a:gd name="connsiteX2" fmla="*/ 19784 w 20327"/>
                    <a:gd name="connsiteY2" fmla="*/ 13356 h 20281"/>
                    <a:gd name="connsiteX3" fmla="*/ 13403 w 20327"/>
                    <a:gd name="connsiteY3" fmla="*/ 498 h 20281"/>
                    <a:gd name="connsiteX4" fmla="*/ 543 w 20327"/>
                    <a:gd name="connsiteY4" fmla="*/ 6880 h 20281"/>
                    <a:gd name="connsiteX5" fmla="*/ 543 w 20327"/>
                    <a:gd name="connsiteY5" fmla="*/ 6880 h 20281"/>
                    <a:gd name="connsiteX6" fmla="*/ 17498 w 20327"/>
                    <a:gd name="connsiteY6" fmla="*/ 12690 h 20281"/>
                    <a:gd name="connsiteX7" fmla="*/ 7687 w 20327"/>
                    <a:gd name="connsiteY7" fmla="*/ 17548 h 20281"/>
                    <a:gd name="connsiteX8" fmla="*/ 2829 w 20327"/>
                    <a:gd name="connsiteY8" fmla="*/ 7737 h 20281"/>
                    <a:gd name="connsiteX9" fmla="*/ 12640 w 20327"/>
                    <a:gd name="connsiteY9" fmla="*/ 2879 h 20281"/>
                    <a:gd name="connsiteX10" fmla="*/ 17498 w 20327"/>
                    <a:gd name="connsiteY10" fmla="*/ 12690 h 20281"/>
                    <a:gd name="connsiteX11" fmla="*/ 17498 w 20327"/>
                    <a:gd name="connsiteY11" fmla="*/ 12690 h 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27" h="20281">
                      <a:moveTo>
                        <a:pt x="543" y="6880"/>
                      </a:moveTo>
                      <a:cubicBezTo>
                        <a:pt x="-1266" y="12214"/>
                        <a:pt x="1591" y="17928"/>
                        <a:pt x="6926" y="19738"/>
                      </a:cubicBezTo>
                      <a:cubicBezTo>
                        <a:pt x="12260" y="21548"/>
                        <a:pt x="17974" y="18690"/>
                        <a:pt x="19784" y="13356"/>
                      </a:cubicBezTo>
                      <a:cubicBezTo>
                        <a:pt x="21594" y="8023"/>
                        <a:pt x="18737" y="2307"/>
                        <a:pt x="13403" y="498"/>
                      </a:cubicBezTo>
                      <a:cubicBezTo>
                        <a:pt x="8069" y="-1217"/>
                        <a:pt x="2258" y="1641"/>
                        <a:pt x="543" y="6880"/>
                      </a:cubicBezTo>
                      <a:cubicBezTo>
                        <a:pt x="-1266" y="12214"/>
                        <a:pt x="2258" y="1641"/>
                        <a:pt x="543" y="6880"/>
                      </a:cubicBezTo>
                      <a:close/>
                      <a:moveTo>
                        <a:pt x="17498" y="12690"/>
                      </a:moveTo>
                      <a:cubicBezTo>
                        <a:pt x="16069" y="16785"/>
                        <a:pt x="11688" y="18881"/>
                        <a:pt x="7687" y="17548"/>
                      </a:cubicBezTo>
                      <a:cubicBezTo>
                        <a:pt x="3592" y="16214"/>
                        <a:pt x="1496" y="11737"/>
                        <a:pt x="2829" y="7737"/>
                      </a:cubicBezTo>
                      <a:cubicBezTo>
                        <a:pt x="4163" y="3641"/>
                        <a:pt x="8640" y="1545"/>
                        <a:pt x="12640" y="2879"/>
                      </a:cubicBezTo>
                      <a:cubicBezTo>
                        <a:pt x="16641" y="4213"/>
                        <a:pt x="18832" y="8594"/>
                        <a:pt x="17498" y="12690"/>
                      </a:cubicBezTo>
                      <a:cubicBezTo>
                        <a:pt x="16069" y="16690"/>
                        <a:pt x="18832" y="8594"/>
                        <a:pt x="17498" y="12690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829" name="任意多边形: 形状 828"/>
              <p:cNvSpPr/>
              <p:nvPr/>
            </p:nvSpPr>
            <p:spPr>
              <a:xfrm>
                <a:off x="9845611" y="4234242"/>
                <a:ext cx="22669" cy="16383"/>
              </a:xfrm>
              <a:custGeom>
                <a:avLst/>
                <a:gdLst>
                  <a:gd name="connsiteX0" fmla="*/ 16097 w 22669"/>
                  <a:gd name="connsiteY0" fmla="*/ 0 h 16383"/>
                  <a:gd name="connsiteX1" fmla="*/ 15907 w 22669"/>
                  <a:gd name="connsiteY1" fmla="*/ 9525 h 16383"/>
                  <a:gd name="connsiteX2" fmla="*/ 22670 w 22669"/>
                  <a:gd name="connsiteY2" fmla="*/ 16383 h 16383"/>
                  <a:gd name="connsiteX3" fmla="*/ 0 w 22669"/>
                  <a:gd name="connsiteY3" fmla="*/ 1600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69" h="16383">
                    <a:moveTo>
                      <a:pt x="16097" y="0"/>
                    </a:moveTo>
                    <a:lnTo>
                      <a:pt x="15907" y="9525"/>
                    </a:lnTo>
                    <a:lnTo>
                      <a:pt x="22670" y="16383"/>
                    </a:lnTo>
                    <a:lnTo>
                      <a:pt x="0" y="16002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60" name="图形 2742"/>
            <p:cNvGrpSpPr/>
            <p:nvPr/>
          </p:nvGrpSpPr>
          <p:grpSpPr>
            <a:xfrm>
              <a:off x="5335029" y="4424262"/>
              <a:ext cx="340381" cy="500563"/>
              <a:chOff x="10391150" y="3785154"/>
              <a:chExt cx="123116" cy="181054"/>
            </a:xfrm>
          </p:grpSpPr>
          <p:sp>
            <p:nvSpPr>
              <p:cNvPr id="822" name="任意多边形: 形状 821"/>
              <p:cNvSpPr/>
              <p:nvPr/>
            </p:nvSpPr>
            <p:spPr>
              <a:xfrm>
                <a:off x="10400919" y="3794854"/>
                <a:ext cx="106013" cy="157257"/>
              </a:xfrm>
              <a:custGeom>
                <a:avLst/>
                <a:gdLst>
                  <a:gd name="connsiteX0" fmla="*/ 0 w 106013"/>
                  <a:gd name="connsiteY0" fmla="*/ 0 h 157257"/>
                  <a:gd name="connsiteX1" fmla="*/ 106013 w 106013"/>
                  <a:gd name="connsiteY1" fmla="*/ 157258 h 15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013" h="157257">
                    <a:moveTo>
                      <a:pt x="0" y="0"/>
                    </a:moveTo>
                    <a:cubicBezTo>
                      <a:pt x="23146" y="14478"/>
                      <a:pt x="88106" y="62579"/>
                      <a:pt x="106013" y="157258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823" name="图形 2742"/>
              <p:cNvGrpSpPr/>
              <p:nvPr/>
            </p:nvGrpSpPr>
            <p:grpSpPr>
              <a:xfrm>
                <a:off x="10391150" y="3785154"/>
                <a:ext cx="20325" cy="20352"/>
                <a:chOff x="10391150" y="3785154"/>
                <a:chExt cx="20325" cy="20352"/>
              </a:xfrm>
            </p:grpSpPr>
            <p:sp>
              <p:nvSpPr>
                <p:cNvPr id="825" name="任意多边形: 形状 824"/>
                <p:cNvSpPr/>
                <p:nvPr/>
              </p:nvSpPr>
              <p:spPr>
                <a:xfrm>
                  <a:off x="10392369" y="3786495"/>
                  <a:ext cx="17860" cy="17860"/>
                </a:xfrm>
                <a:custGeom>
                  <a:avLst/>
                  <a:gdLst>
                    <a:gd name="connsiteX0" fmla="*/ 4263 w 17860"/>
                    <a:gd name="connsiteY0" fmla="*/ 16550 h 17860"/>
                    <a:gd name="connsiteX1" fmla="*/ 1310 w 17860"/>
                    <a:gd name="connsiteY1" fmla="*/ 4263 h 17860"/>
                    <a:gd name="connsiteX2" fmla="*/ 13597 w 17860"/>
                    <a:gd name="connsiteY2" fmla="*/ 1310 h 17860"/>
                    <a:gd name="connsiteX3" fmla="*/ 16550 w 17860"/>
                    <a:gd name="connsiteY3" fmla="*/ 13598 h 17860"/>
                    <a:gd name="connsiteX4" fmla="*/ 4263 w 17860"/>
                    <a:gd name="connsiteY4" fmla="*/ 16550 h 17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60" h="17860">
                      <a:moveTo>
                        <a:pt x="4263" y="16550"/>
                      </a:moveTo>
                      <a:cubicBezTo>
                        <a:pt x="72" y="13979"/>
                        <a:pt x="-1262" y="8454"/>
                        <a:pt x="1310" y="4263"/>
                      </a:cubicBezTo>
                      <a:cubicBezTo>
                        <a:pt x="3882" y="72"/>
                        <a:pt x="9406" y="-1261"/>
                        <a:pt x="13597" y="1310"/>
                      </a:cubicBezTo>
                      <a:cubicBezTo>
                        <a:pt x="17788" y="3882"/>
                        <a:pt x="19122" y="9407"/>
                        <a:pt x="16550" y="13598"/>
                      </a:cubicBezTo>
                      <a:cubicBezTo>
                        <a:pt x="13979" y="17789"/>
                        <a:pt x="8454" y="19122"/>
                        <a:pt x="4263" y="165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26" name="任意多边形: 形状 825"/>
                <p:cNvSpPr/>
                <p:nvPr/>
              </p:nvSpPr>
              <p:spPr>
                <a:xfrm>
                  <a:off x="10391150" y="3785154"/>
                  <a:ext cx="20325" cy="20352"/>
                </a:xfrm>
                <a:custGeom>
                  <a:avLst/>
                  <a:gdLst>
                    <a:gd name="connsiteX0" fmla="*/ 4816 w 20325"/>
                    <a:gd name="connsiteY0" fmla="*/ 18844 h 20352"/>
                    <a:gd name="connsiteX1" fmla="*/ 18817 w 20325"/>
                    <a:gd name="connsiteY1" fmla="*/ 15510 h 20352"/>
                    <a:gd name="connsiteX2" fmla="*/ 15484 w 20325"/>
                    <a:gd name="connsiteY2" fmla="*/ 1508 h 20352"/>
                    <a:gd name="connsiteX3" fmla="*/ 1577 w 20325"/>
                    <a:gd name="connsiteY3" fmla="*/ 4842 h 20352"/>
                    <a:gd name="connsiteX4" fmla="*/ 4816 w 20325"/>
                    <a:gd name="connsiteY4" fmla="*/ 18844 h 20352"/>
                    <a:gd name="connsiteX5" fmla="*/ 4816 w 20325"/>
                    <a:gd name="connsiteY5" fmla="*/ 18844 h 20352"/>
                    <a:gd name="connsiteX6" fmla="*/ 14245 w 20325"/>
                    <a:gd name="connsiteY6" fmla="*/ 3604 h 20352"/>
                    <a:gd name="connsiteX7" fmla="*/ 16817 w 20325"/>
                    <a:gd name="connsiteY7" fmla="*/ 14272 h 20352"/>
                    <a:gd name="connsiteX8" fmla="*/ 6149 w 20325"/>
                    <a:gd name="connsiteY8" fmla="*/ 16844 h 20352"/>
                    <a:gd name="connsiteX9" fmla="*/ 3578 w 20325"/>
                    <a:gd name="connsiteY9" fmla="*/ 6176 h 20352"/>
                    <a:gd name="connsiteX10" fmla="*/ 14245 w 20325"/>
                    <a:gd name="connsiteY10" fmla="*/ 3604 h 20352"/>
                    <a:gd name="connsiteX11" fmla="*/ 14245 w 20325"/>
                    <a:gd name="connsiteY11" fmla="*/ 3604 h 2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25" h="20352">
                      <a:moveTo>
                        <a:pt x="4816" y="18844"/>
                      </a:moveTo>
                      <a:cubicBezTo>
                        <a:pt x="9578" y="21797"/>
                        <a:pt x="15865" y="20273"/>
                        <a:pt x="18817" y="15510"/>
                      </a:cubicBezTo>
                      <a:cubicBezTo>
                        <a:pt x="21770" y="10748"/>
                        <a:pt x="20246" y="4461"/>
                        <a:pt x="15484" y="1508"/>
                      </a:cubicBezTo>
                      <a:cubicBezTo>
                        <a:pt x="10721" y="-1444"/>
                        <a:pt x="4435" y="80"/>
                        <a:pt x="1577" y="4842"/>
                      </a:cubicBezTo>
                      <a:cubicBezTo>
                        <a:pt x="-1470" y="9700"/>
                        <a:pt x="53" y="15891"/>
                        <a:pt x="4816" y="18844"/>
                      </a:cubicBezTo>
                      <a:cubicBezTo>
                        <a:pt x="9578" y="21797"/>
                        <a:pt x="53" y="15891"/>
                        <a:pt x="4816" y="18844"/>
                      </a:cubicBezTo>
                      <a:close/>
                      <a:moveTo>
                        <a:pt x="14245" y="3604"/>
                      </a:moveTo>
                      <a:cubicBezTo>
                        <a:pt x="17865" y="5890"/>
                        <a:pt x="19008" y="10652"/>
                        <a:pt x="16817" y="14272"/>
                      </a:cubicBezTo>
                      <a:cubicBezTo>
                        <a:pt x="14532" y="17891"/>
                        <a:pt x="9769" y="19034"/>
                        <a:pt x="6149" y="16844"/>
                      </a:cubicBezTo>
                      <a:cubicBezTo>
                        <a:pt x="2530" y="14558"/>
                        <a:pt x="1387" y="9795"/>
                        <a:pt x="3578" y="6176"/>
                      </a:cubicBezTo>
                      <a:cubicBezTo>
                        <a:pt x="5768" y="2556"/>
                        <a:pt x="10531" y="1413"/>
                        <a:pt x="14245" y="3604"/>
                      </a:cubicBezTo>
                      <a:cubicBezTo>
                        <a:pt x="17865" y="5890"/>
                        <a:pt x="10531" y="1413"/>
                        <a:pt x="14245" y="3604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824" name="任意多边形: 形状 823"/>
              <p:cNvSpPr/>
              <p:nvPr/>
            </p:nvSpPr>
            <p:spPr>
              <a:xfrm>
                <a:off x="10496836" y="3944016"/>
                <a:ext cx="17430" cy="22193"/>
              </a:xfrm>
              <a:custGeom>
                <a:avLst/>
                <a:gdLst>
                  <a:gd name="connsiteX0" fmla="*/ 0 w 17430"/>
                  <a:gd name="connsiteY0" fmla="*/ 3143 h 22193"/>
                  <a:gd name="connsiteX1" fmla="*/ 9334 w 17430"/>
                  <a:gd name="connsiteY1" fmla="*/ 5239 h 22193"/>
                  <a:gd name="connsiteX2" fmla="*/ 17430 w 17430"/>
                  <a:gd name="connsiteY2" fmla="*/ 0 h 22193"/>
                  <a:gd name="connsiteX3" fmla="*/ 12382 w 17430"/>
                  <a:gd name="connsiteY3" fmla="*/ 22193 h 2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30" h="22193">
                    <a:moveTo>
                      <a:pt x="0" y="3143"/>
                    </a:moveTo>
                    <a:lnTo>
                      <a:pt x="9334" y="5239"/>
                    </a:lnTo>
                    <a:lnTo>
                      <a:pt x="17430" y="0"/>
                    </a:lnTo>
                    <a:lnTo>
                      <a:pt x="12382" y="22193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61" name="图形 2742"/>
            <p:cNvGrpSpPr/>
            <p:nvPr/>
          </p:nvGrpSpPr>
          <p:grpSpPr>
            <a:xfrm>
              <a:off x="5248878" y="4353195"/>
              <a:ext cx="303289" cy="1399305"/>
              <a:chOff x="10359989" y="3759449"/>
              <a:chExt cx="109700" cy="506130"/>
            </a:xfrm>
          </p:grpSpPr>
          <p:sp>
            <p:nvSpPr>
              <p:cNvPr id="817" name="任意多边形: 形状 816"/>
              <p:cNvSpPr/>
              <p:nvPr/>
            </p:nvSpPr>
            <p:spPr>
              <a:xfrm>
                <a:off x="10370153" y="3768946"/>
                <a:ext cx="91058" cy="482441"/>
              </a:xfrm>
              <a:custGeom>
                <a:avLst/>
                <a:gdLst>
                  <a:gd name="connsiteX0" fmla="*/ 0 w 91058"/>
                  <a:gd name="connsiteY0" fmla="*/ 0 h 482441"/>
                  <a:gd name="connsiteX1" fmla="*/ 91059 w 91058"/>
                  <a:gd name="connsiteY1" fmla="*/ 482441 h 48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058" h="482441">
                    <a:moveTo>
                      <a:pt x="0" y="0"/>
                    </a:moveTo>
                    <a:cubicBezTo>
                      <a:pt x="18002" y="39338"/>
                      <a:pt x="88678" y="211169"/>
                      <a:pt x="91059" y="482441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818" name="图形 2742"/>
              <p:cNvGrpSpPr/>
              <p:nvPr/>
            </p:nvGrpSpPr>
            <p:grpSpPr>
              <a:xfrm>
                <a:off x="10359989" y="3759449"/>
                <a:ext cx="20232" cy="20232"/>
                <a:chOff x="10359989" y="3759449"/>
                <a:chExt cx="20232" cy="20232"/>
              </a:xfrm>
            </p:grpSpPr>
            <p:sp>
              <p:nvSpPr>
                <p:cNvPr id="820" name="任意多边形: 形状 819"/>
                <p:cNvSpPr/>
                <p:nvPr/>
              </p:nvSpPr>
              <p:spPr>
                <a:xfrm>
                  <a:off x="10361201" y="3760566"/>
                  <a:ext cx="17902" cy="17902"/>
                </a:xfrm>
                <a:custGeom>
                  <a:avLst/>
                  <a:gdLst>
                    <a:gd name="connsiteX0" fmla="*/ 760 w 17902"/>
                    <a:gd name="connsiteY0" fmla="*/ 12571 h 17902"/>
                    <a:gd name="connsiteX1" fmla="*/ 5332 w 17902"/>
                    <a:gd name="connsiteY1" fmla="*/ 760 h 17902"/>
                    <a:gd name="connsiteX2" fmla="*/ 17143 w 17902"/>
                    <a:gd name="connsiteY2" fmla="*/ 5332 h 17902"/>
                    <a:gd name="connsiteX3" fmla="*/ 12571 w 17902"/>
                    <a:gd name="connsiteY3" fmla="*/ 17143 h 17902"/>
                    <a:gd name="connsiteX4" fmla="*/ 760 w 17902"/>
                    <a:gd name="connsiteY4" fmla="*/ 12571 h 1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2" h="17902">
                      <a:moveTo>
                        <a:pt x="760" y="12571"/>
                      </a:moveTo>
                      <a:cubicBezTo>
                        <a:pt x="-1241" y="7999"/>
                        <a:pt x="855" y="2760"/>
                        <a:pt x="5332" y="760"/>
                      </a:cubicBezTo>
                      <a:cubicBezTo>
                        <a:pt x="9904" y="-1241"/>
                        <a:pt x="15143" y="855"/>
                        <a:pt x="17143" y="5332"/>
                      </a:cubicBezTo>
                      <a:cubicBezTo>
                        <a:pt x="19143" y="9809"/>
                        <a:pt x="17048" y="15142"/>
                        <a:pt x="12571" y="17143"/>
                      </a:cubicBezTo>
                      <a:cubicBezTo>
                        <a:pt x="7999" y="19143"/>
                        <a:pt x="2665" y="17048"/>
                        <a:pt x="760" y="125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21" name="任意多边形: 形状 820"/>
                <p:cNvSpPr/>
                <p:nvPr/>
              </p:nvSpPr>
              <p:spPr>
                <a:xfrm>
                  <a:off x="10359989" y="3759449"/>
                  <a:ext cx="20232" cy="20232"/>
                </a:xfrm>
                <a:custGeom>
                  <a:avLst/>
                  <a:gdLst>
                    <a:gd name="connsiteX0" fmla="*/ 829 w 20232"/>
                    <a:gd name="connsiteY0" fmla="*/ 14164 h 20232"/>
                    <a:gd name="connsiteX1" fmla="*/ 14165 w 20232"/>
                    <a:gd name="connsiteY1" fmla="*/ 19403 h 20232"/>
                    <a:gd name="connsiteX2" fmla="*/ 19403 w 20232"/>
                    <a:gd name="connsiteY2" fmla="*/ 6068 h 20232"/>
                    <a:gd name="connsiteX3" fmla="*/ 6068 w 20232"/>
                    <a:gd name="connsiteY3" fmla="*/ 829 h 20232"/>
                    <a:gd name="connsiteX4" fmla="*/ 829 w 20232"/>
                    <a:gd name="connsiteY4" fmla="*/ 14164 h 20232"/>
                    <a:gd name="connsiteX5" fmla="*/ 829 w 20232"/>
                    <a:gd name="connsiteY5" fmla="*/ 14164 h 20232"/>
                    <a:gd name="connsiteX6" fmla="*/ 17212 w 20232"/>
                    <a:gd name="connsiteY6" fmla="*/ 7021 h 20232"/>
                    <a:gd name="connsiteX7" fmla="*/ 13212 w 20232"/>
                    <a:gd name="connsiteY7" fmla="*/ 17213 h 20232"/>
                    <a:gd name="connsiteX8" fmla="*/ 3020 w 20232"/>
                    <a:gd name="connsiteY8" fmla="*/ 13212 h 20232"/>
                    <a:gd name="connsiteX9" fmla="*/ 7021 w 20232"/>
                    <a:gd name="connsiteY9" fmla="*/ 3020 h 20232"/>
                    <a:gd name="connsiteX10" fmla="*/ 17212 w 20232"/>
                    <a:gd name="connsiteY10" fmla="*/ 7021 h 20232"/>
                    <a:gd name="connsiteX11" fmla="*/ 17212 w 20232"/>
                    <a:gd name="connsiteY11" fmla="*/ 7021 h 20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232" h="20232">
                      <a:moveTo>
                        <a:pt x="829" y="14164"/>
                      </a:moveTo>
                      <a:cubicBezTo>
                        <a:pt x="3115" y="19308"/>
                        <a:pt x="9021" y="21594"/>
                        <a:pt x="14165" y="19403"/>
                      </a:cubicBezTo>
                      <a:cubicBezTo>
                        <a:pt x="19308" y="17213"/>
                        <a:pt x="21594" y="11212"/>
                        <a:pt x="19403" y="6068"/>
                      </a:cubicBezTo>
                      <a:cubicBezTo>
                        <a:pt x="17117" y="925"/>
                        <a:pt x="11212" y="-1361"/>
                        <a:pt x="6068" y="829"/>
                      </a:cubicBezTo>
                      <a:cubicBezTo>
                        <a:pt x="925" y="3020"/>
                        <a:pt x="-1361" y="9021"/>
                        <a:pt x="829" y="14164"/>
                      </a:cubicBezTo>
                      <a:cubicBezTo>
                        <a:pt x="3115" y="19308"/>
                        <a:pt x="-1361" y="9021"/>
                        <a:pt x="829" y="14164"/>
                      </a:cubicBezTo>
                      <a:close/>
                      <a:moveTo>
                        <a:pt x="17212" y="7021"/>
                      </a:moveTo>
                      <a:cubicBezTo>
                        <a:pt x="18927" y="10926"/>
                        <a:pt x="17117" y="15498"/>
                        <a:pt x="13212" y="17213"/>
                      </a:cubicBezTo>
                      <a:cubicBezTo>
                        <a:pt x="9307" y="18927"/>
                        <a:pt x="4734" y="17117"/>
                        <a:pt x="3020" y="13212"/>
                      </a:cubicBezTo>
                      <a:cubicBezTo>
                        <a:pt x="1306" y="9307"/>
                        <a:pt x="3115" y="4735"/>
                        <a:pt x="7021" y="3020"/>
                      </a:cubicBezTo>
                      <a:cubicBezTo>
                        <a:pt x="10926" y="1306"/>
                        <a:pt x="15498" y="3020"/>
                        <a:pt x="17212" y="7021"/>
                      </a:cubicBezTo>
                      <a:cubicBezTo>
                        <a:pt x="18927" y="10926"/>
                        <a:pt x="15498" y="3020"/>
                        <a:pt x="17212" y="7021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819" name="任意多边形: 形状 818"/>
              <p:cNvSpPr/>
              <p:nvPr/>
            </p:nvSpPr>
            <p:spPr>
              <a:xfrm>
                <a:off x="10452068" y="4244529"/>
                <a:ext cx="17621" cy="21050"/>
              </a:xfrm>
              <a:custGeom>
                <a:avLst/>
                <a:gdLst>
                  <a:gd name="connsiteX0" fmla="*/ 0 w 17621"/>
                  <a:gd name="connsiteY0" fmla="*/ 286 h 21050"/>
                  <a:gd name="connsiteX1" fmla="*/ 8954 w 17621"/>
                  <a:gd name="connsiteY1" fmla="*/ 3905 h 21050"/>
                  <a:gd name="connsiteX2" fmla="*/ 17621 w 17621"/>
                  <a:gd name="connsiteY2" fmla="*/ 0 h 21050"/>
                  <a:gd name="connsiteX3" fmla="*/ 9239 w 17621"/>
                  <a:gd name="connsiteY3" fmla="*/ 21050 h 2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21" h="21050">
                    <a:moveTo>
                      <a:pt x="0" y="286"/>
                    </a:moveTo>
                    <a:lnTo>
                      <a:pt x="8954" y="3905"/>
                    </a:lnTo>
                    <a:lnTo>
                      <a:pt x="17621" y="0"/>
                    </a:lnTo>
                    <a:lnTo>
                      <a:pt x="9239" y="21050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62" name="图形 2742"/>
            <p:cNvGrpSpPr/>
            <p:nvPr/>
          </p:nvGrpSpPr>
          <p:grpSpPr>
            <a:xfrm>
              <a:off x="3736971" y="5652639"/>
              <a:ext cx="735036" cy="747413"/>
              <a:chOff x="9813131" y="4229459"/>
              <a:chExt cx="265863" cy="270340"/>
            </a:xfrm>
          </p:grpSpPr>
          <p:sp>
            <p:nvSpPr>
              <p:cNvPr id="812" name="任意多边形: 形状 811"/>
              <p:cNvSpPr/>
              <p:nvPr/>
            </p:nvSpPr>
            <p:spPr>
              <a:xfrm>
                <a:off x="9826466" y="4239100"/>
                <a:ext cx="242601" cy="255365"/>
              </a:xfrm>
              <a:custGeom>
                <a:avLst/>
                <a:gdLst>
                  <a:gd name="connsiteX0" fmla="*/ 242601 w 242601"/>
                  <a:gd name="connsiteY0" fmla="*/ 0 h 255365"/>
                  <a:gd name="connsiteX1" fmla="*/ 0 w 242601"/>
                  <a:gd name="connsiteY1" fmla="*/ 255365 h 2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2601" h="255365">
                    <a:moveTo>
                      <a:pt x="242601" y="0"/>
                    </a:moveTo>
                    <a:cubicBezTo>
                      <a:pt x="229171" y="38576"/>
                      <a:pt x="167164" y="189547"/>
                      <a:pt x="0" y="255365"/>
                    </a:cubicBezTo>
                  </a:path>
                </a:pathLst>
              </a:custGeom>
              <a:noFill/>
              <a:ln w="2381" cap="flat">
                <a:solidFill>
                  <a:srgbClr val="231815"/>
                </a:solidFill>
                <a:custDash>
                  <a:ds d="75000" sp="75000"/>
                </a:custDash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813" name="图形 2742"/>
              <p:cNvGrpSpPr/>
              <p:nvPr/>
            </p:nvGrpSpPr>
            <p:grpSpPr>
              <a:xfrm>
                <a:off x="10058724" y="4229459"/>
                <a:ext cx="20269" cy="20234"/>
                <a:chOff x="10058724" y="4229459"/>
                <a:chExt cx="20269" cy="20234"/>
              </a:xfrm>
            </p:grpSpPr>
            <p:sp>
              <p:nvSpPr>
                <p:cNvPr id="815" name="任意多边形: 形状 814"/>
                <p:cNvSpPr/>
                <p:nvPr/>
              </p:nvSpPr>
              <p:spPr>
                <a:xfrm>
                  <a:off x="10059865" y="4230660"/>
                  <a:ext cx="17928" cy="17928"/>
                </a:xfrm>
                <a:custGeom>
                  <a:avLst/>
                  <a:gdLst>
                    <a:gd name="connsiteX0" fmla="*/ 439 w 17928"/>
                    <a:gd name="connsiteY0" fmla="*/ 6154 h 17928"/>
                    <a:gd name="connsiteX1" fmla="*/ 11774 w 17928"/>
                    <a:gd name="connsiteY1" fmla="*/ 439 h 17928"/>
                    <a:gd name="connsiteX2" fmla="*/ 17489 w 17928"/>
                    <a:gd name="connsiteY2" fmla="*/ 11774 h 17928"/>
                    <a:gd name="connsiteX3" fmla="*/ 6154 w 17928"/>
                    <a:gd name="connsiteY3" fmla="*/ 17489 h 17928"/>
                    <a:gd name="connsiteX4" fmla="*/ 439 w 17928"/>
                    <a:gd name="connsiteY4" fmla="*/ 6154 h 17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28" h="17928">
                      <a:moveTo>
                        <a:pt x="439" y="6154"/>
                      </a:moveTo>
                      <a:cubicBezTo>
                        <a:pt x="1963" y="1487"/>
                        <a:pt x="7012" y="-1085"/>
                        <a:pt x="11774" y="439"/>
                      </a:cubicBezTo>
                      <a:cubicBezTo>
                        <a:pt x="16441" y="1963"/>
                        <a:pt x="19013" y="7011"/>
                        <a:pt x="17489" y="11774"/>
                      </a:cubicBezTo>
                      <a:cubicBezTo>
                        <a:pt x="15965" y="16441"/>
                        <a:pt x="10917" y="19013"/>
                        <a:pt x="6154" y="17489"/>
                      </a:cubicBezTo>
                      <a:cubicBezTo>
                        <a:pt x="1487" y="15870"/>
                        <a:pt x="-1085" y="10821"/>
                        <a:pt x="439" y="61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16" name="任意多边形: 形状 815"/>
                <p:cNvSpPr/>
                <p:nvPr/>
              </p:nvSpPr>
              <p:spPr>
                <a:xfrm>
                  <a:off x="10058724" y="4229459"/>
                  <a:ext cx="20269" cy="20234"/>
                </a:xfrm>
                <a:custGeom>
                  <a:avLst/>
                  <a:gdLst>
                    <a:gd name="connsiteX0" fmla="*/ 533 w 20269"/>
                    <a:gd name="connsiteY0" fmla="*/ 6974 h 20234"/>
                    <a:gd name="connsiteX1" fmla="*/ 7010 w 20269"/>
                    <a:gd name="connsiteY1" fmla="*/ 19737 h 20234"/>
                    <a:gd name="connsiteX2" fmla="*/ 19773 w 20269"/>
                    <a:gd name="connsiteY2" fmla="*/ 13260 h 20234"/>
                    <a:gd name="connsiteX3" fmla="*/ 13296 w 20269"/>
                    <a:gd name="connsiteY3" fmla="*/ 497 h 20234"/>
                    <a:gd name="connsiteX4" fmla="*/ 533 w 20269"/>
                    <a:gd name="connsiteY4" fmla="*/ 6974 h 20234"/>
                    <a:gd name="connsiteX5" fmla="*/ 533 w 20269"/>
                    <a:gd name="connsiteY5" fmla="*/ 6974 h 20234"/>
                    <a:gd name="connsiteX6" fmla="*/ 17487 w 20269"/>
                    <a:gd name="connsiteY6" fmla="*/ 12594 h 20234"/>
                    <a:gd name="connsiteX7" fmla="*/ 7676 w 20269"/>
                    <a:gd name="connsiteY7" fmla="*/ 17547 h 20234"/>
                    <a:gd name="connsiteX8" fmla="*/ 2723 w 20269"/>
                    <a:gd name="connsiteY8" fmla="*/ 7736 h 20234"/>
                    <a:gd name="connsiteX9" fmla="*/ 12534 w 20269"/>
                    <a:gd name="connsiteY9" fmla="*/ 2783 h 20234"/>
                    <a:gd name="connsiteX10" fmla="*/ 17487 w 20269"/>
                    <a:gd name="connsiteY10" fmla="*/ 12594 h 20234"/>
                    <a:gd name="connsiteX11" fmla="*/ 17487 w 20269"/>
                    <a:gd name="connsiteY11" fmla="*/ 12594 h 20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269" h="20234">
                      <a:moveTo>
                        <a:pt x="533" y="6974"/>
                      </a:moveTo>
                      <a:cubicBezTo>
                        <a:pt x="-1182" y="12308"/>
                        <a:pt x="1676" y="18023"/>
                        <a:pt x="7010" y="19737"/>
                      </a:cubicBezTo>
                      <a:cubicBezTo>
                        <a:pt x="12344" y="21452"/>
                        <a:pt x="18058" y="18595"/>
                        <a:pt x="19773" y="13260"/>
                      </a:cubicBezTo>
                      <a:cubicBezTo>
                        <a:pt x="21487" y="7926"/>
                        <a:pt x="18630" y="2212"/>
                        <a:pt x="13296" y="497"/>
                      </a:cubicBezTo>
                      <a:cubicBezTo>
                        <a:pt x="7962" y="-1217"/>
                        <a:pt x="2247" y="1640"/>
                        <a:pt x="533" y="6974"/>
                      </a:cubicBezTo>
                      <a:cubicBezTo>
                        <a:pt x="-1277" y="12308"/>
                        <a:pt x="2247" y="1640"/>
                        <a:pt x="533" y="6974"/>
                      </a:cubicBezTo>
                      <a:close/>
                      <a:moveTo>
                        <a:pt x="17487" y="12594"/>
                      </a:moveTo>
                      <a:cubicBezTo>
                        <a:pt x="16153" y="16689"/>
                        <a:pt x="11772" y="18880"/>
                        <a:pt x="7676" y="17547"/>
                      </a:cubicBezTo>
                      <a:cubicBezTo>
                        <a:pt x="3580" y="16213"/>
                        <a:pt x="1390" y="11832"/>
                        <a:pt x="2723" y="7736"/>
                      </a:cubicBezTo>
                      <a:cubicBezTo>
                        <a:pt x="4057" y="3640"/>
                        <a:pt x="8438" y="1450"/>
                        <a:pt x="12534" y="2783"/>
                      </a:cubicBezTo>
                      <a:cubicBezTo>
                        <a:pt x="16630" y="4117"/>
                        <a:pt x="18821" y="8498"/>
                        <a:pt x="17487" y="12594"/>
                      </a:cubicBezTo>
                      <a:cubicBezTo>
                        <a:pt x="16153" y="16594"/>
                        <a:pt x="18821" y="8498"/>
                        <a:pt x="17487" y="12594"/>
                      </a:cubicBez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814" name="任意多边形: 形状 813"/>
              <p:cNvSpPr/>
              <p:nvPr/>
            </p:nvSpPr>
            <p:spPr>
              <a:xfrm>
                <a:off x="9813131" y="4483416"/>
                <a:ext cx="22669" cy="16383"/>
              </a:xfrm>
              <a:custGeom>
                <a:avLst/>
                <a:gdLst>
                  <a:gd name="connsiteX0" fmla="*/ 16002 w 22669"/>
                  <a:gd name="connsiteY0" fmla="*/ 0 h 16383"/>
                  <a:gd name="connsiteX1" fmla="*/ 15907 w 22669"/>
                  <a:gd name="connsiteY1" fmla="*/ 9620 h 16383"/>
                  <a:gd name="connsiteX2" fmla="*/ 22670 w 22669"/>
                  <a:gd name="connsiteY2" fmla="*/ 16383 h 16383"/>
                  <a:gd name="connsiteX3" fmla="*/ 0 w 22669"/>
                  <a:gd name="connsiteY3" fmla="*/ 16097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69" h="16383">
                    <a:moveTo>
                      <a:pt x="16002" y="0"/>
                    </a:moveTo>
                    <a:lnTo>
                      <a:pt x="15907" y="9620"/>
                    </a:lnTo>
                    <a:lnTo>
                      <a:pt x="22670" y="16383"/>
                    </a:lnTo>
                    <a:lnTo>
                      <a:pt x="0" y="16097"/>
                    </a:lnTo>
                    <a:close/>
                  </a:path>
                </a:pathLst>
              </a:custGeom>
              <a:solidFill>
                <a:srgbClr val="23181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63" name="图形 2742"/>
            <p:cNvGrpSpPr/>
            <p:nvPr/>
          </p:nvGrpSpPr>
          <p:grpSpPr>
            <a:xfrm>
              <a:off x="3028587" y="5645061"/>
              <a:ext cx="1170017" cy="264127"/>
              <a:chOff x="9556908" y="4226718"/>
              <a:chExt cx="423196" cy="95535"/>
            </a:xfrm>
          </p:grpSpPr>
          <p:sp>
            <p:nvSpPr>
              <p:cNvPr id="789" name="任意多边形: 形状 788"/>
              <p:cNvSpPr/>
              <p:nvPr/>
            </p:nvSpPr>
            <p:spPr>
              <a:xfrm>
                <a:off x="9556908" y="4279296"/>
                <a:ext cx="6381" cy="26003"/>
              </a:xfrm>
              <a:custGeom>
                <a:avLst/>
                <a:gdLst>
                  <a:gd name="connsiteX0" fmla="*/ 0 w 6381"/>
                  <a:gd name="connsiteY0" fmla="*/ 0 h 26003"/>
                  <a:gd name="connsiteX1" fmla="*/ 6381 w 6381"/>
                  <a:gd name="connsiteY1" fmla="*/ 0 h 26003"/>
                  <a:gd name="connsiteX2" fmla="*/ 6381 w 6381"/>
                  <a:gd name="connsiteY2" fmla="*/ 26003 h 26003"/>
                  <a:gd name="connsiteX3" fmla="*/ 0 w 6381"/>
                  <a:gd name="connsiteY3" fmla="*/ 26003 h 2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1" h="26003">
                    <a:moveTo>
                      <a:pt x="0" y="0"/>
                    </a:moveTo>
                    <a:lnTo>
                      <a:pt x="6381" y="0"/>
                    </a:lnTo>
                    <a:lnTo>
                      <a:pt x="6381" y="26003"/>
                    </a:lnTo>
                    <a:lnTo>
                      <a:pt x="0" y="26003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790" name="任意多边形: 形状 789"/>
              <p:cNvSpPr/>
              <p:nvPr/>
            </p:nvSpPr>
            <p:spPr>
              <a:xfrm>
                <a:off x="9579578" y="4279296"/>
                <a:ext cx="6381" cy="26003"/>
              </a:xfrm>
              <a:custGeom>
                <a:avLst/>
                <a:gdLst>
                  <a:gd name="connsiteX0" fmla="*/ 0 w 6381"/>
                  <a:gd name="connsiteY0" fmla="*/ 0 h 26003"/>
                  <a:gd name="connsiteX1" fmla="*/ 6381 w 6381"/>
                  <a:gd name="connsiteY1" fmla="*/ 0 h 26003"/>
                  <a:gd name="connsiteX2" fmla="*/ 6381 w 6381"/>
                  <a:gd name="connsiteY2" fmla="*/ 26003 h 26003"/>
                  <a:gd name="connsiteX3" fmla="*/ 0 w 6381"/>
                  <a:gd name="connsiteY3" fmla="*/ 26003 h 2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1" h="26003">
                    <a:moveTo>
                      <a:pt x="0" y="0"/>
                    </a:moveTo>
                    <a:lnTo>
                      <a:pt x="6381" y="0"/>
                    </a:lnTo>
                    <a:lnTo>
                      <a:pt x="6381" y="26003"/>
                    </a:lnTo>
                    <a:lnTo>
                      <a:pt x="0" y="26003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791" name="任意多边形: 形状 790"/>
              <p:cNvSpPr/>
              <p:nvPr/>
            </p:nvSpPr>
            <p:spPr>
              <a:xfrm>
                <a:off x="9672637" y="4279296"/>
                <a:ext cx="6381" cy="26003"/>
              </a:xfrm>
              <a:custGeom>
                <a:avLst/>
                <a:gdLst>
                  <a:gd name="connsiteX0" fmla="*/ 0 w 6381"/>
                  <a:gd name="connsiteY0" fmla="*/ 0 h 26003"/>
                  <a:gd name="connsiteX1" fmla="*/ 6382 w 6381"/>
                  <a:gd name="connsiteY1" fmla="*/ 0 h 26003"/>
                  <a:gd name="connsiteX2" fmla="*/ 6382 w 6381"/>
                  <a:gd name="connsiteY2" fmla="*/ 26003 h 26003"/>
                  <a:gd name="connsiteX3" fmla="*/ 0 w 6381"/>
                  <a:gd name="connsiteY3" fmla="*/ 26003 h 2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1" h="26003">
                    <a:moveTo>
                      <a:pt x="0" y="0"/>
                    </a:moveTo>
                    <a:lnTo>
                      <a:pt x="6382" y="0"/>
                    </a:lnTo>
                    <a:lnTo>
                      <a:pt x="6382" y="26003"/>
                    </a:lnTo>
                    <a:lnTo>
                      <a:pt x="0" y="26003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792" name="任意多边形: 形状 791"/>
              <p:cNvSpPr/>
              <p:nvPr/>
            </p:nvSpPr>
            <p:spPr>
              <a:xfrm>
                <a:off x="9698735" y="4279296"/>
                <a:ext cx="24098" cy="25908"/>
              </a:xfrm>
              <a:custGeom>
                <a:avLst/>
                <a:gdLst>
                  <a:gd name="connsiteX0" fmla="*/ 0 w 24098"/>
                  <a:gd name="connsiteY0" fmla="*/ 25908 h 25908"/>
                  <a:gd name="connsiteX1" fmla="*/ 6382 w 24098"/>
                  <a:gd name="connsiteY1" fmla="*/ 25908 h 25908"/>
                  <a:gd name="connsiteX2" fmla="*/ 6382 w 24098"/>
                  <a:gd name="connsiteY2" fmla="*/ 11335 h 25908"/>
                  <a:gd name="connsiteX3" fmla="*/ 17716 w 24098"/>
                  <a:gd name="connsiteY3" fmla="*/ 25908 h 25908"/>
                  <a:gd name="connsiteX4" fmla="*/ 24099 w 24098"/>
                  <a:gd name="connsiteY4" fmla="*/ 25908 h 25908"/>
                  <a:gd name="connsiteX5" fmla="*/ 24099 w 24098"/>
                  <a:gd name="connsiteY5" fmla="*/ 0 h 25908"/>
                  <a:gd name="connsiteX6" fmla="*/ 17716 w 24098"/>
                  <a:gd name="connsiteY6" fmla="*/ 0 h 25908"/>
                  <a:gd name="connsiteX7" fmla="*/ 17716 w 24098"/>
                  <a:gd name="connsiteY7" fmla="*/ 14859 h 25908"/>
                  <a:gd name="connsiteX8" fmla="*/ 6382 w 24098"/>
                  <a:gd name="connsiteY8" fmla="*/ 0 h 25908"/>
                  <a:gd name="connsiteX9" fmla="*/ 0 w 24098"/>
                  <a:gd name="connsiteY9" fmla="*/ 0 h 25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098" h="25908">
                    <a:moveTo>
                      <a:pt x="0" y="25908"/>
                    </a:moveTo>
                    <a:lnTo>
                      <a:pt x="6382" y="25908"/>
                    </a:lnTo>
                    <a:lnTo>
                      <a:pt x="6382" y="11335"/>
                    </a:lnTo>
                    <a:lnTo>
                      <a:pt x="17716" y="25908"/>
                    </a:lnTo>
                    <a:lnTo>
                      <a:pt x="24099" y="25908"/>
                    </a:lnTo>
                    <a:lnTo>
                      <a:pt x="24099" y="0"/>
                    </a:lnTo>
                    <a:lnTo>
                      <a:pt x="17716" y="0"/>
                    </a:lnTo>
                    <a:lnTo>
                      <a:pt x="17716" y="14859"/>
                    </a:lnTo>
                    <a:lnTo>
                      <a:pt x="63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793" name="任意多边形: 形状 792"/>
              <p:cNvSpPr/>
              <p:nvPr/>
            </p:nvSpPr>
            <p:spPr>
              <a:xfrm>
                <a:off x="9556908" y="4279296"/>
                <a:ext cx="29146" cy="25908"/>
              </a:xfrm>
              <a:custGeom>
                <a:avLst/>
                <a:gdLst>
                  <a:gd name="connsiteX0" fmla="*/ 22670 w 29146"/>
                  <a:gd name="connsiteY0" fmla="*/ 0 h 25908"/>
                  <a:gd name="connsiteX1" fmla="*/ 14574 w 29146"/>
                  <a:gd name="connsiteY1" fmla="*/ 15430 h 25908"/>
                  <a:gd name="connsiteX2" fmla="*/ 6382 w 29146"/>
                  <a:gd name="connsiteY2" fmla="*/ 0 h 25908"/>
                  <a:gd name="connsiteX3" fmla="*/ 0 w 29146"/>
                  <a:gd name="connsiteY3" fmla="*/ 0 h 25908"/>
                  <a:gd name="connsiteX4" fmla="*/ 11335 w 29146"/>
                  <a:gd name="connsiteY4" fmla="*/ 21622 h 25908"/>
                  <a:gd name="connsiteX5" fmla="*/ 13621 w 29146"/>
                  <a:gd name="connsiteY5" fmla="*/ 25908 h 25908"/>
                  <a:gd name="connsiteX6" fmla="*/ 15430 w 29146"/>
                  <a:gd name="connsiteY6" fmla="*/ 25908 h 25908"/>
                  <a:gd name="connsiteX7" fmla="*/ 17812 w 29146"/>
                  <a:gd name="connsiteY7" fmla="*/ 21622 h 25908"/>
                  <a:gd name="connsiteX8" fmla="*/ 29146 w 29146"/>
                  <a:gd name="connsiteY8" fmla="*/ 0 h 25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46" h="25908">
                    <a:moveTo>
                      <a:pt x="22670" y="0"/>
                    </a:moveTo>
                    <a:lnTo>
                      <a:pt x="14574" y="15430"/>
                    </a:lnTo>
                    <a:lnTo>
                      <a:pt x="6382" y="0"/>
                    </a:lnTo>
                    <a:lnTo>
                      <a:pt x="0" y="0"/>
                    </a:lnTo>
                    <a:lnTo>
                      <a:pt x="11335" y="21622"/>
                    </a:lnTo>
                    <a:lnTo>
                      <a:pt x="13621" y="25908"/>
                    </a:lnTo>
                    <a:lnTo>
                      <a:pt x="15430" y="25908"/>
                    </a:lnTo>
                    <a:lnTo>
                      <a:pt x="17812" y="21622"/>
                    </a:lnTo>
                    <a:lnTo>
                      <a:pt x="29146" y="0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794" name="图形 2742"/>
              <p:cNvGrpSpPr/>
              <p:nvPr/>
            </p:nvGrpSpPr>
            <p:grpSpPr>
              <a:xfrm>
                <a:off x="9589960" y="4279296"/>
                <a:ext cx="25526" cy="25908"/>
                <a:chOff x="9589960" y="4279296"/>
                <a:chExt cx="25526" cy="25908"/>
              </a:xfrm>
              <a:solidFill>
                <a:srgbClr val="006751"/>
              </a:solidFill>
            </p:grpSpPr>
            <p:sp>
              <p:nvSpPr>
                <p:cNvPr id="810" name="任意多边形: 形状 809"/>
                <p:cNvSpPr/>
                <p:nvPr/>
              </p:nvSpPr>
              <p:spPr>
                <a:xfrm>
                  <a:off x="9589960" y="4279296"/>
                  <a:ext cx="25526" cy="25908"/>
                </a:xfrm>
                <a:custGeom>
                  <a:avLst/>
                  <a:gdLst>
                    <a:gd name="connsiteX0" fmla="*/ 19145 w 25526"/>
                    <a:gd name="connsiteY0" fmla="*/ 25908 h 25908"/>
                    <a:gd name="connsiteX1" fmla="*/ 25527 w 25526"/>
                    <a:gd name="connsiteY1" fmla="*/ 25908 h 25908"/>
                    <a:gd name="connsiteX2" fmla="*/ 17716 w 25526"/>
                    <a:gd name="connsiteY2" fmla="*/ 0 h 25908"/>
                    <a:gd name="connsiteX3" fmla="*/ 14192 w 25526"/>
                    <a:gd name="connsiteY3" fmla="*/ 0 h 25908"/>
                    <a:gd name="connsiteX4" fmla="*/ 11335 w 25526"/>
                    <a:gd name="connsiteY4" fmla="*/ 0 h 25908"/>
                    <a:gd name="connsiteX5" fmla="*/ 7715 w 25526"/>
                    <a:gd name="connsiteY5" fmla="*/ 0 h 25908"/>
                    <a:gd name="connsiteX6" fmla="*/ 0 w 25526"/>
                    <a:gd name="connsiteY6" fmla="*/ 25908 h 25908"/>
                    <a:gd name="connsiteX7" fmla="*/ 6382 w 25526"/>
                    <a:gd name="connsiteY7" fmla="*/ 25908 h 25908"/>
                    <a:gd name="connsiteX8" fmla="*/ 12287 w 25526"/>
                    <a:gd name="connsiteY8" fmla="*/ 6286 h 25908"/>
                    <a:gd name="connsiteX9" fmla="*/ 13240 w 25526"/>
                    <a:gd name="connsiteY9" fmla="*/ 6286 h 25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26" h="25908">
                      <a:moveTo>
                        <a:pt x="19145" y="25908"/>
                      </a:moveTo>
                      <a:lnTo>
                        <a:pt x="25527" y="25908"/>
                      </a:lnTo>
                      <a:lnTo>
                        <a:pt x="17716" y="0"/>
                      </a:lnTo>
                      <a:lnTo>
                        <a:pt x="14192" y="0"/>
                      </a:lnTo>
                      <a:lnTo>
                        <a:pt x="11335" y="0"/>
                      </a:lnTo>
                      <a:lnTo>
                        <a:pt x="7715" y="0"/>
                      </a:lnTo>
                      <a:lnTo>
                        <a:pt x="0" y="25908"/>
                      </a:lnTo>
                      <a:lnTo>
                        <a:pt x="6382" y="25908"/>
                      </a:lnTo>
                      <a:lnTo>
                        <a:pt x="12287" y="6286"/>
                      </a:lnTo>
                      <a:lnTo>
                        <a:pt x="13240" y="6286"/>
                      </a:lnTo>
                      <a:close/>
                    </a:path>
                  </a:pathLst>
                </a:custGeom>
                <a:solidFill>
                  <a:srgbClr val="0067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11" name="任意多边形: 形状 810"/>
                <p:cNvSpPr/>
                <p:nvPr/>
              </p:nvSpPr>
              <p:spPr>
                <a:xfrm>
                  <a:off x="9596056" y="4295107"/>
                  <a:ext cx="13239" cy="4000"/>
                </a:xfrm>
                <a:custGeom>
                  <a:avLst/>
                  <a:gdLst>
                    <a:gd name="connsiteX0" fmla="*/ 0 w 13239"/>
                    <a:gd name="connsiteY0" fmla="*/ 0 h 4000"/>
                    <a:gd name="connsiteX1" fmla="*/ 13240 w 13239"/>
                    <a:gd name="connsiteY1" fmla="*/ 0 h 4000"/>
                    <a:gd name="connsiteX2" fmla="*/ 13240 w 13239"/>
                    <a:gd name="connsiteY2" fmla="*/ 4000 h 4000"/>
                    <a:gd name="connsiteX3" fmla="*/ 0 w 13239"/>
                    <a:gd name="connsiteY3" fmla="*/ 4000 h 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239" h="4000">
                      <a:moveTo>
                        <a:pt x="0" y="0"/>
                      </a:moveTo>
                      <a:lnTo>
                        <a:pt x="13240" y="0"/>
                      </a:lnTo>
                      <a:lnTo>
                        <a:pt x="13240" y="4000"/>
                      </a:lnTo>
                      <a:lnTo>
                        <a:pt x="0" y="4000"/>
                      </a:lnTo>
                      <a:close/>
                    </a:path>
                  </a:pathLst>
                </a:custGeom>
                <a:solidFill>
                  <a:srgbClr val="0067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795" name="图形 2742"/>
              <p:cNvGrpSpPr/>
              <p:nvPr/>
            </p:nvGrpSpPr>
            <p:grpSpPr>
              <a:xfrm>
                <a:off x="9617201" y="4279296"/>
                <a:ext cx="25622" cy="25908"/>
                <a:chOff x="9617201" y="4279296"/>
                <a:chExt cx="25622" cy="25908"/>
              </a:xfrm>
              <a:solidFill>
                <a:srgbClr val="006751"/>
              </a:solidFill>
            </p:grpSpPr>
            <p:sp>
              <p:nvSpPr>
                <p:cNvPr id="808" name="任意多边形: 形状 807"/>
                <p:cNvSpPr/>
                <p:nvPr/>
              </p:nvSpPr>
              <p:spPr>
                <a:xfrm>
                  <a:off x="9617201" y="4279296"/>
                  <a:ext cx="25622" cy="25908"/>
                </a:xfrm>
                <a:custGeom>
                  <a:avLst/>
                  <a:gdLst>
                    <a:gd name="connsiteX0" fmla="*/ 19145 w 25622"/>
                    <a:gd name="connsiteY0" fmla="*/ 25908 h 25908"/>
                    <a:gd name="connsiteX1" fmla="*/ 25622 w 25622"/>
                    <a:gd name="connsiteY1" fmla="*/ 25908 h 25908"/>
                    <a:gd name="connsiteX2" fmla="*/ 17812 w 25622"/>
                    <a:gd name="connsiteY2" fmla="*/ 0 h 25908"/>
                    <a:gd name="connsiteX3" fmla="*/ 14192 w 25622"/>
                    <a:gd name="connsiteY3" fmla="*/ 0 h 25908"/>
                    <a:gd name="connsiteX4" fmla="*/ 11430 w 25622"/>
                    <a:gd name="connsiteY4" fmla="*/ 0 h 25908"/>
                    <a:gd name="connsiteX5" fmla="*/ 7811 w 25622"/>
                    <a:gd name="connsiteY5" fmla="*/ 0 h 25908"/>
                    <a:gd name="connsiteX6" fmla="*/ 0 w 25622"/>
                    <a:gd name="connsiteY6" fmla="*/ 25908 h 25908"/>
                    <a:gd name="connsiteX7" fmla="*/ 6477 w 25622"/>
                    <a:gd name="connsiteY7" fmla="*/ 25908 h 25908"/>
                    <a:gd name="connsiteX8" fmla="*/ 12382 w 25622"/>
                    <a:gd name="connsiteY8" fmla="*/ 6286 h 25908"/>
                    <a:gd name="connsiteX9" fmla="*/ 13240 w 25622"/>
                    <a:gd name="connsiteY9" fmla="*/ 6286 h 25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" h="25908">
                      <a:moveTo>
                        <a:pt x="19145" y="25908"/>
                      </a:moveTo>
                      <a:lnTo>
                        <a:pt x="25622" y="25908"/>
                      </a:lnTo>
                      <a:lnTo>
                        <a:pt x="17812" y="0"/>
                      </a:lnTo>
                      <a:lnTo>
                        <a:pt x="14192" y="0"/>
                      </a:lnTo>
                      <a:lnTo>
                        <a:pt x="11430" y="0"/>
                      </a:lnTo>
                      <a:lnTo>
                        <a:pt x="7811" y="0"/>
                      </a:lnTo>
                      <a:lnTo>
                        <a:pt x="0" y="25908"/>
                      </a:lnTo>
                      <a:lnTo>
                        <a:pt x="6477" y="25908"/>
                      </a:lnTo>
                      <a:lnTo>
                        <a:pt x="12382" y="6286"/>
                      </a:lnTo>
                      <a:lnTo>
                        <a:pt x="13240" y="6286"/>
                      </a:lnTo>
                      <a:close/>
                    </a:path>
                  </a:pathLst>
                </a:custGeom>
                <a:solidFill>
                  <a:srgbClr val="0067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09" name="任意多边形: 形状 808"/>
                <p:cNvSpPr/>
                <p:nvPr/>
              </p:nvSpPr>
              <p:spPr>
                <a:xfrm>
                  <a:off x="9623393" y="4295107"/>
                  <a:ext cx="13239" cy="4000"/>
                </a:xfrm>
                <a:custGeom>
                  <a:avLst/>
                  <a:gdLst>
                    <a:gd name="connsiteX0" fmla="*/ 0 w 13239"/>
                    <a:gd name="connsiteY0" fmla="*/ 0 h 4000"/>
                    <a:gd name="connsiteX1" fmla="*/ 13240 w 13239"/>
                    <a:gd name="connsiteY1" fmla="*/ 0 h 4000"/>
                    <a:gd name="connsiteX2" fmla="*/ 13240 w 13239"/>
                    <a:gd name="connsiteY2" fmla="*/ 4000 h 4000"/>
                    <a:gd name="connsiteX3" fmla="*/ 0 w 13239"/>
                    <a:gd name="connsiteY3" fmla="*/ 4000 h 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239" h="4000">
                      <a:moveTo>
                        <a:pt x="0" y="0"/>
                      </a:moveTo>
                      <a:lnTo>
                        <a:pt x="13240" y="0"/>
                      </a:lnTo>
                      <a:lnTo>
                        <a:pt x="13240" y="4000"/>
                      </a:lnTo>
                      <a:lnTo>
                        <a:pt x="0" y="4000"/>
                      </a:lnTo>
                      <a:close/>
                    </a:path>
                  </a:pathLst>
                </a:custGeom>
                <a:solidFill>
                  <a:srgbClr val="0067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96" name="任意多边形: 形状 795"/>
              <p:cNvSpPr/>
              <p:nvPr/>
            </p:nvSpPr>
            <p:spPr>
              <a:xfrm>
                <a:off x="9613487" y="4272724"/>
                <a:ext cx="5810" cy="6953"/>
              </a:xfrm>
              <a:custGeom>
                <a:avLst/>
                <a:gdLst>
                  <a:gd name="connsiteX0" fmla="*/ 0 w 5810"/>
                  <a:gd name="connsiteY0" fmla="*/ 0 h 6953"/>
                  <a:gd name="connsiteX1" fmla="*/ 5810 w 5810"/>
                  <a:gd name="connsiteY1" fmla="*/ 0 h 6953"/>
                  <a:gd name="connsiteX2" fmla="*/ 5810 w 5810"/>
                  <a:gd name="connsiteY2" fmla="*/ 6953 h 6953"/>
                  <a:gd name="connsiteX3" fmla="*/ 0 w 5810"/>
                  <a:gd name="connsiteY3" fmla="*/ 6953 h 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" h="6953">
                    <a:moveTo>
                      <a:pt x="0" y="0"/>
                    </a:moveTo>
                    <a:lnTo>
                      <a:pt x="5810" y="0"/>
                    </a:lnTo>
                    <a:lnTo>
                      <a:pt x="5810" y="6953"/>
                    </a:lnTo>
                    <a:lnTo>
                      <a:pt x="0" y="6953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797" name="任意多边形: 形状 796"/>
              <p:cNvSpPr/>
              <p:nvPr/>
            </p:nvSpPr>
            <p:spPr>
              <a:xfrm>
                <a:off x="9825513" y="4272724"/>
                <a:ext cx="5810" cy="6953"/>
              </a:xfrm>
              <a:custGeom>
                <a:avLst/>
                <a:gdLst>
                  <a:gd name="connsiteX0" fmla="*/ 0 w 5810"/>
                  <a:gd name="connsiteY0" fmla="*/ 0 h 6953"/>
                  <a:gd name="connsiteX1" fmla="*/ 5810 w 5810"/>
                  <a:gd name="connsiteY1" fmla="*/ 0 h 6953"/>
                  <a:gd name="connsiteX2" fmla="*/ 5810 w 5810"/>
                  <a:gd name="connsiteY2" fmla="*/ 6953 h 6953"/>
                  <a:gd name="connsiteX3" fmla="*/ 0 w 5810"/>
                  <a:gd name="connsiteY3" fmla="*/ 6953 h 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" h="6953">
                    <a:moveTo>
                      <a:pt x="0" y="0"/>
                    </a:moveTo>
                    <a:lnTo>
                      <a:pt x="5810" y="0"/>
                    </a:lnTo>
                    <a:lnTo>
                      <a:pt x="5810" y="6953"/>
                    </a:lnTo>
                    <a:lnTo>
                      <a:pt x="0" y="6953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798" name="任意多边形: 形状 797"/>
              <p:cNvSpPr/>
              <p:nvPr/>
            </p:nvSpPr>
            <p:spPr>
              <a:xfrm>
                <a:off x="9734359" y="4226718"/>
                <a:ext cx="67246" cy="53816"/>
              </a:xfrm>
              <a:custGeom>
                <a:avLst/>
                <a:gdLst>
                  <a:gd name="connsiteX0" fmla="*/ 67246 w 67246"/>
                  <a:gd name="connsiteY0" fmla="*/ 32861 h 53816"/>
                  <a:gd name="connsiteX1" fmla="*/ 43149 w 67246"/>
                  <a:gd name="connsiteY1" fmla="*/ 29051 h 53816"/>
                  <a:gd name="connsiteX2" fmla="*/ 57817 w 67246"/>
                  <a:gd name="connsiteY2" fmla="*/ 8954 h 53816"/>
                  <a:gd name="connsiteX3" fmla="*/ 37910 w 67246"/>
                  <a:gd name="connsiteY3" fmla="*/ 23622 h 53816"/>
                  <a:gd name="connsiteX4" fmla="*/ 33719 w 67246"/>
                  <a:gd name="connsiteY4" fmla="*/ 0 h 53816"/>
                  <a:gd name="connsiteX5" fmla="*/ 29337 w 67246"/>
                  <a:gd name="connsiteY5" fmla="*/ 23622 h 53816"/>
                  <a:gd name="connsiteX6" fmla="*/ 9430 w 67246"/>
                  <a:gd name="connsiteY6" fmla="*/ 8954 h 53816"/>
                  <a:gd name="connsiteX7" fmla="*/ 24099 w 67246"/>
                  <a:gd name="connsiteY7" fmla="*/ 29051 h 53816"/>
                  <a:gd name="connsiteX8" fmla="*/ 0 w 67246"/>
                  <a:gd name="connsiteY8" fmla="*/ 32861 h 53816"/>
                  <a:gd name="connsiteX9" fmla="*/ 24289 w 67246"/>
                  <a:gd name="connsiteY9" fmla="*/ 36576 h 53816"/>
                  <a:gd name="connsiteX10" fmla="*/ 11716 w 67246"/>
                  <a:gd name="connsiteY10" fmla="*/ 53816 h 53816"/>
                  <a:gd name="connsiteX11" fmla="*/ 33528 w 67246"/>
                  <a:gd name="connsiteY11" fmla="*/ 32385 h 53816"/>
                  <a:gd name="connsiteX12" fmla="*/ 55531 w 67246"/>
                  <a:gd name="connsiteY12" fmla="*/ 53816 h 53816"/>
                  <a:gd name="connsiteX13" fmla="*/ 42958 w 67246"/>
                  <a:gd name="connsiteY13" fmla="*/ 36576 h 53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246" h="53816">
                    <a:moveTo>
                      <a:pt x="67246" y="32861"/>
                    </a:moveTo>
                    <a:lnTo>
                      <a:pt x="43149" y="29051"/>
                    </a:lnTo>
                    <a:lnTo>
                      <a:pt x="57817" y="8954"/>
                    </a:lnTo>
                    <a:lnTo>
                      <a:pt x="37910" y="23622"/>
                    </a:lnTo>
                    <a:lnTo>
                      <a:pt x="33719" y="0"/>
                    </a:lnTo>
                    <a:lnTo>
                      <a:pt x="29337" y="23622"/>
                    </a:lnTo>
                    <a:lnTo>
                      <a:pt x="9430" y="8954"/>
                    </a:lnTo>
                    <a:lnTo>
                      <a:pt x="24099" y="29051"/>
                    </a:lnTo>
                    <a:lnTo>
                      <a:pt x="0" y="32861"/>
                    </a:lnTo>
                    <a:lnTo>
                      <a:pt x="24289" y="36576"/>
                    </a:lnTo>
                    <a:lnTo>
                      <a:pt x="11716" y="53816"/>
                    </a:lnTo>
                    <a:lnTo>
                      <a:pt x="33528" y="32385"/>
                    </a:lnTo>
                    <a:lnTo>
                      <a:pt x="55531" y="53816"/>
                    </a:lnTo>
                    <a:lnTo>
                      <a:pt x="42958" y="36576"/>
                    </a:lnTo>
                    <a:close/>
                  </a:path>
                </a:pathLst>
              </a:custGeom>
              <a:solidFill>
                <a:srgbClr val="F296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799" name="任意多边形: 形状 798"/>
              <p:cNvSpPr/>
              <p:nvPr/>
            </p:nvSpPr>
            <p:spPr>
              <a:xfrm>
                <a:off x="9736264" y="4269295"/>
                <a:ext cx="63055" cy="52958"/>
              </a:xfrm>
              <a:custGeom>
                <a:avLst/>
                <a:gdLst>
                  <a:gd name="connsiteX0" fmla="*/ 31528 w 63055"/>
                  <a:gd name="connsiteY0" fmla="*/ 52768 h 52958"/>
                  <a:gd name="connsiteX1" fmla="*/ 63055 w 63055"/>
                  <a:gd name="connsiteY1" fmla="*/ 21622 h 52958"/>
                  <a:gd name="connsiteX2" fmla="*/ 35623 w 63055"/>
                  <a:gd name="connsiteY2" fmla="*/ 0 h 52958"/>
                  <a:gd name="connsiteX3" fmla="*/ 31528 w 63055"/>
                  <a:gd name="connsiteY3" fmla="*/ 51816 h 52958"/>
                  <a:gd name="connsiteX4" fmla="*/ 27432 w 63055"/>
                  <a:gd name="connsiteY4" fmla="*/ 0 h 52958"/>
                  <a:gd name="connsiteX5" fmla="*/ 0 w 63055"/>
                  <a:gd name="connsiteY5" fmla="*/ 21622 h 52958"/>
                  <a:gd name="connsiteX6" fmla="*/ 31528 w 63055"/>
                  <a:gd name="connsiteY6" fmla="*/ 52768 h 52958"/>
                  <a:gd name="connsiteX7" fmla="*/ 31528 w 63055"/>
                  <a:gd name="connsiteY7" fmla="*/ 52959 h 52958"/>
                  <a:gd name="connsiteX8" fmla="*/ 31528 w 63055"/>
                  <a:gd name="connsiteY8" fmla="*/ 52768 h 52958"/>
                  <a:gd name="connsiteX9" fmla="*/ 31528 w 63055"/>
                  <a:gd name="connsiteY9" fmla="*/ 52959 h 52958"/>
                  <a:gd name="connsiteX10" fmla="*/ 31528 w 63055"/>
                  <a:gd name="connsiteY10" fmla="*/ 52768 h 52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055" h="52958">
                    <a:moveTo>
                      <a:pt x="31528" y="52768"/>
                    </a:moveTo>
                    <a:lnTo>
                      <a:pt x="63055" y="21622"/>
                    </a:lnTo>
                    <a:cubicBezTo>
                      <a:pt x="57055" y="14764"/>
                      <a:pt x="35623" y="0"/>
                      <a:pt x="35623" y="0"/>
                    </a:cubicBezTo>
                    <a:lnTo>
                      <a:pt x="31528" y="51816"/>
                    </a:lnTo>
                    <a:lnTo>
                      <a:pt x="27432" y="0"/>
                    </a:lnTo>
                    <a:cubicBezTo>
                      <a:pt x="27432" y="0"/>
                      <a:pt x="6001" y="14764"/>
                      <a:pt x="0" y="21622"/>
                    </a:cubicBezTo>
                    <a:lnTo>
                      <a:pt x="31528" y="52768"/>
                    </a:lnTo>
                    <a:lnTo>
                      <a:pt x="31528" y="52959"/>
                    </a:lnTo>
                    <a:lnTo>
                      <a:pt x="31528" y="52768"/>
                    </a:lnTo>
                    <a:lnTo>
                      <a:pt x="31528" y="52959"/>
                    </a:lnTo>
                    <a:lnTo>
                      <a:pt x="31528" y="52768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00" name="任意多边形: 形状 799"/>
              <p:cNvSpPr/>
              <p:nvPr/>
            </p:nvSpPr>
            <p:spPr>
              <a:xfrm>
                <a:off x="9646062" y="4279867"/>
                <a:ext cx="22574" cy="25908"/>
              </a:xfrm>
              <a:custGeom>
                <a:avLst/>
                <a:gdLst>
                  <a:gd name="connsiteX0" fmla="*/ 17716 w 22574"/>
                  <a:gd name="connsiteY0" fmla="*/ 0 h 25908"/>
                  <a:gd name="connsiteX1" fmla="*/ 0 w 22574"/>
                  <a:gd name="connsiteY1" fmla="*/ 0 h 25908"/>
                  <a:gd name="connsiteX2" fmla="*/ 0 w 22574"/>
                  <a:gd name="connsiteY2" fmla="*/ 25908 h 25908"/>
                  <a:gd name="connsiteX3" fmla="*/ 17716 w 22574"/>
                  <a:gd name="connsiteY3" fmla="*/ 25908 h 25908"/>
                  <a:gd name="connsiteX4" fmla="*/ 22574 w 22574"/>
                  <a:gd name="connsiteY4" fmla="*/ 21050 h 25908"/>
                  <a:gd name="connsiteX5" fmla="*/ 22574 w 22574"/>
                  <a:gd name="connsiteY5" fmla="*/ 4953 h 25908"/>
                  <a:gd name="connsiteX6" fmla="*/ 17716 w 22574"/>
                  <a:gd name="connsiteY6" fmla="*/ 0 h 25908"/>
                  <a:gd name="connsiteX7" fmla="*/ 15811 w 22574"/>
                  <a:gd name="connsiteY7" fmla="*/ 20764 h 25908"/>
                  <a:gd name="connsiteX8" fmla="*/ 5524 w 22574"/>
                  <a:gd name="connsiteY8" fmla="*/ 20764 h 25908"/>
                  <a:gd name="connsiteX9" fmla="*/ 5524 w 22574"/>
                  <a:gd name="connsiteY9" fmla="*/ 5143 h 25908"/>
                  <a:gd name="connsiteX10" fmla="*/ 15811 w 22574"/>
                  <a:gd name="connsiteY10" fmla="*/ 5143 h 25908"/>
                  <a:gd name="connsiteX11" fmla="*/ 15811 w 22574"/>
                  <a:gd name="connsiteY11" fmla="*/ 20764 h 25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574" h="25908">
                    <a:moveTo>
                      <a:pt x="17716" y="0"/>
                    </a:moveTo>
                    <a:lnTo>
                      <a:pt x="0" y="0"/>
                    </a:lnTo>
                    <a:lnTo>
                      <a:pt x="0" y="25908"/>
                    </a:lnTo>
                    <a:lnTo>
                      <a:pt x="17716" y="25908"/>
                    </a:lnTo>
                    <a:cubicBezTo>
                      <a:pt x="20383" y="25908"/>
                      <a:pt x="22574" y="23717"/>
                      <a:pt x="22574" y="21050"/>
                    </a:cubicBezTo>
                    <a:lnTo>
                      <a:pt x="22574" y="4953"/>
                    </a:lnTo>
                    <a:cubicBezTo>
                      <a:pt x="22574" y="2191"/>
                      <a:pt x="20383" y="0"/>
                      <a:pt x="17716" y="0"/>
                    </a:cubicBezTo>
                    <a:close/>
                    <a:moveTo>
                      <a:pt x="15811" y="20764"/>
                    </a:moveTo>
                    <a:lnTo>
                      <a:pt x="5524" y="20764"/>
                    </a:lnTo>
                    <a:lnTo>
                      <a:pt x="5524" y="5143"/>
                    </a:lnTo>
                    <a:lnTo>
                      <a:pt x="15811" y="5143"/>
                    </a:lnTo>
                    <a:lnTo>
                      <a:pt x="15811" y="20764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01" name="任意多边形: 形状 800"/>
              <p:cNvSpPr/>
              <p:nvPr/>
            </p:nvSpPr>
            <p:spPr>
              <a:xfrm>
                <a:off x="9672637" y="4279296"/>
                <a:ext cx="21336" cy="6095"/>
              </a:xfrm>
              <a:custGeom>
                <a:avLst/>
                <a:gdLst>
                  <a:gd name="connsiteX0" fmla="*/ 0 w 21336"/>
                  <a:gd name="connsiteY0" fmla="*/ 0 h 6095"/>
                  <a:gd name="connsiteX1" fmla="*/ 21336 w 21336"/>
                  <a:gd name="connsiteY1" fmla="*/ 0 h 6095"/>
                  <a:gd name="connsiteX2" fmla="*/ 21336 w 21336"/>
                  <a:gd name="connsiteY2" fmla="*/ 6096 h 6095"/>
                  <a:gd name="connsiteX3" fmla="*/ 0 w 21336"/>
                  <a:gd name="connsiteY3" fmla="*/ 6096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36" h="6095">
                    <a:moveTo>
                      <a:pt x="0" y="0"/>
                    </a:moveTo>
                    <a:lnTo>
                      <a:pt x="21336" y="0"/>
                    </a:lnTo>
                    <a:lnTo>
                      <a:pt x="21336" y="6096"/>
                    </a:lnTo>
                    <a:lnTo>
                      <a:pt x="0" y="6096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02" name="任意多边形: 形状 801"/>
              <p:cNvSpPr/>
              <p:nvPr/>
            </p:nvSpPr>
            <p:spPr>
              <a:xfrm>
                <a:off x="9672637" y="4289202"/>
                <a:ext cx="21336" cy="6095"/>
              </a:xfrm>
              <a:custGeom>
                <a:avLst/>
                <a:gdLst>
                  <a:gd name="connsiteX0" fmla="*/ 0 w 21336"/>
                  <a:gd name="connsiteY0" fmla="*/ 0 h 6095"/>
                  <a:gd name="connsiteX1" fmla="*/ 21336 w 21336"/>
                  <a:gd name="connsiteY1" fmla="*/ 0 h 6095"/>
                  <a:gd name="connsiteX2" fmla="*/ 21336 w 21336"/>
                  <a:gd name="connsiteY2" fmla="*/ 6096 h 6095"/>
                  <a:gd name="connsiteX3" fmla="*/ 0 w 21336"/>
                  <a:gd name="connsiteY3" fmla="*/ 6096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36" h="6095">
                    <a:moveTo>
                      <a:pt x="0" y="0"/>
                    </a:moveTo>
                    <a:lnTo>
                      <a:pt x="21336" y="0"/>
                    </a:lnTo>
                    <a:lnTo>
                      <a:pt x="21336" y="6096"/>
                    </a:lnTo>
                    <a:lnTo>
                      <a:pt x="0" y="6096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03" name="任意多边形: 形状 802"/>
              <p:cNvSpPr/>
              <p:nvPr/>
            </p:nvSpPr>
            <p:spPr>
              <a:xfrm>
                <a:off x="9672637" y="4299203"/>
                <a:ext cx="21336" cy="6095"/>
              </a:xfrm>
              <a:custGeom>
                <a:avLst/>
                <a:gdLst>
                  <a:gd name="connsiteX0" fmla="*/ 0 w 21336"/>
                  <a:gd name="connsiteY0" fmla="*/ 0 h 6095"/>
                  <a:gd name="connsiteX1" fmla="*/ 21336 w 21336"/>
                  <a:gd name="connsiteY1" fmla="*/ 0 h 6095"/>
                  <a:gd name="connsiteX2" fmla="*/ 21336 w 21336"/>
                  <a:gd name="connsiteY2" fmla="*/ 6096 h 6095"/>
                  <a:gd name="connsiteX3" fmla="*/ 0 w 21336"/>
                  <a:gd name="connsiteY3" fmla="*/ 6096 h 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36" h="6095">
                    <a:moveTo>
                      <a:pt x="0" y="0"/>
                    </a:moveTo>
                    <a:lnTo>
                      <a:pt x="21336" y="0"/>
                    </a:lnTo>
                    <a:lnTo>
                      <a:pt x="21336" y="6096"/>
                    </a:lnTo>
                    <a:lnTo>
                      <a:pt x="0" y="6096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04" name="任意多边形: 形状 803"/>
              <p:cNvSpPr/>
              <p:nvPr/>
            </p:nvSpPr>
            <p:spPr>
              <a:xfrm>
                <a:off x="9813035" y="4281867"/>
                <a:ext cx="30670" cy="23431"/>
              </a:xfrm>
              <a:custGeom>
                <a:avLst/>
                <a:gdLst>
                  <a:gd name="connsiteX0" fmla="*/ 23241 w 30670"/>
                  <a:gd name="connsiteY0" fmla="*/ 0 h 23431"/>
                  <a:gd name="connsiteX1" fmla="*/ 23241 w 30670"/>
                  <a:gd name="connsiteY1" fmla="*/ 16955 h 23431"/>
                  <a:gd name="connsiteX2" fmla="*/ 7334 w 30670"/>
                  <a:gd name="connsiteY2" fmla="*/ 16955 h 23431"/>
                  <a:gd name="connsiteX3" fmla="*/ 7334 w 30670"/>
                  <a:gd name="connsiteY3" fmla="*/ 0 h 23431"/>
                  <a:gd name="connsiteX4" fmla="*/ 0 w 30670"/>
                  <a:gd name="connsiteY4" fmla="*/ 0 h 23431"/>
                  <a:gd name="connsiteX5" fmla="*/ 0 w 30670"/>
                  <a:gd name="connsiteY5" fmla="*/ 17812 h 23431"/>
                  <a:gd name="connsiteX6" fmla="*/ 5620 w 30670"/>
                  <a:gd name="connsiteY6" fmla="*/ 23432 h 23431"/>
                  <a:gd name="connsiteX7" fmla="*/ 25051 w 30670"/>
                  <a:gd name="connsiteY7" fmla="*/ 23432 h 23431"/>
                  <a:gd name="connsiteX8" fmla="*/ 30671 w 30670"/>
                  <a:gd name="connsiteY8" fmla="*/ 17812 h 23431"/>
                  <a:gd name="connsiteX9" fmla="*/ 30671 w 30670"/>
                  <a:gd name="connsiteY9" fmla="*/ 0 h 23431"/>
                  <a:gd name="connsiteX10" fmla="*/ 23241 w 30670"/>
                  <a:gd name="connsiteY10" fmla="*/ 0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670" h="23431">
                    <a:moveTo>
                      <a:pt x="23241" y="0"/>
                    </a:moveTo>
                    <a:lnTo>
                      <a:pt x="23241" y="16955"/>
                    </a:lnTo>
                    <a:lnTo>
                      <a:pt x="7334" y="16955"/>
                    </a:lnTo>
                    <a:lnTo>
                      <a:pt x="7334" y="0"/>
                    </a:lnTo>
                    <a:lnTo>
                      <a:pt x="0" y="0"/>
                    </a:lnTo>
                    <a:lnTo>
                      <a:pt x="0" y="17812"/>
                    </a:lnTo>
                    <a:cubicBezTo>
                      <a:pt x="0" y="20860"/>
                      <a:pt x="2477" y="23432"/>
                      <a:pt x="5620" y="23432"/>
                    </a:cubicBezTo>
                    <a:lnTo>
                      <a:pt x="25051" y="23432"/>
                    </a:lnTo>
                    <a:cubicBezTo>
                      <a:pt x="28099" y="23432"/>
                      <a:pt x="30671" y="20955"/>
                      <a:pt x="30671" y="17812"/>
                    </a:cubicBezTo>
                    <a:lnTo>
                      <a:pt x="30671" y="0"/>
                    </a:lnTo>
                    <a:lnTo>
                      <a:pt x="23241" y="0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05" name="任意多边形: 形状 804"/>
              <p:cNvSpPr/>
              <p:nvPr/>
            </p:nvSpPr>
            <p:spPr>
              <a:xfrm>
                <a:off x="9847897" y="4281296"/>
                <a:ext cx="23314" cy="24383"/>
              </a:xfrm>
              <a:custGeom>
                <a:avLst/>
                <a:gdLst>
                  <a:gd name="connsiteX0" fmla="*/ 3810 w 23314"/>
                  <a:gd name="connsiteY0" fmla="*/ 0 h 24383"/>
                  <a:gd name="connsiteX1" fmla="*/ 3810 w 23314"/>
                  <a:gd name="connsiteY1" fmla="*/ 7049 h 24383"/>
                  <a:gd name="connsiteX2" fmla="*/ 16097 w 23314"/>
                  <a:gd name="connsiteY2" fmla="*/ 18098 h 24383"/>
                  <a:gd name="connsiteX3" fmla="*/ 0 w 23314"/>
                  <a:gd name="connsiteY3" fmla="*/ 18098 h 24383"/>
                  <a:gd name="connsiteX4" fmla="*/ 0 w 23314"/>
                  <a:gd name="connsiteY4" fmla="*/ 24384 h 24383"/>
                  <a:gd name="connsiteX5" fmla="*/ 22764 w 23314"/>
                  <a:gd name="connsiteY5" fmla="*/ 24384 h 24383"/>
                  <a:gd name="connsiteX6" fmla="*/ 3810 w 23314"/>
                  <a:gd name="connsiteY6" fmla="*/ 0 h 2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14" h="24383">
                    <a:moveTo>
                      <a:pt x="3810" y="0"/>
                    </a:moveTo>
                    <a:lnTo>
                      <a:pt x="3810" y="7049"/>
                    </a:lnTo>
                    <a:cubicBezTo>
                      <a:pt x="3810" y="7049"/>
                      <a:pt x="16287" y="7429"/>
                      <a:pt x="16097" y="18098"/>
                    </a:cubicBezTo>
                    <a:lnTo>
                      <a:pt x="0" y="18098"/>
                    </a:lnTo>
                    <a:lnTo>
                      <a:pt x="0" y="24384"/>
                    </a:lnTo>
                    <a:lnTo>
                      <a:pt x="22764" y="24384"/>
                    </a:lnTo>
                    <a:cubicBezTo>
                      <a:pt x="22670" y="24289"/>
                      <a:pt x="28575" y="2953"/>
                      <a:pt x="3810" y="0"/>
                    </a:cubicBez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06" name="任意多边形: 形状 805"/>
              <p:cNvSpPr/>
              <p:nvPr/>
            </p:nvSpPr>
            <p:spPr>
              <a:xfrm>
                <a:off x="9874757" y="4278820"/>
                <a:ext cx="105347" cy="26670"/>
              </a:xfrm>
              <a:custGeom>
                <a:avLst/>
                <a:gdLst>
                  <a:gd name="connsiteX0" fmla="*/ 99822 w 105347"/>
                  <a:gd name="connsiteY0" fmla="*/ 2667 h 26670"/>
                  <a:gd name="connsiteX1" fmla="*/ 82296 w 105347"/>
                  <a:gd name="connsiteY1" fmla="*/ 2667 h 26670"/>
                  <a:gd name="connsiteX2" fmla="*/ 82296 w 105347"/>
                  <a:gd name="connsiteY2" fmla="*/ 19907 h 26670"/>
                  <a:gd name="connsiteX3" fmla="*/ 6954 w 105347"/>
                  <a:gd name="connsiteY3" fmla="*/ 19907 h 26670"/>
                  <a:gd name="connsiteX4" fmla="*/ 6954 w 105347"/>
                  <a:gd name="connsiteY4" fmla="*/ 0 h 26670"/>
                  <a:gd name="connsiteX5" fmla="*/ 0 w 105347"/>
                  <a:gd name="connsiteY5" fmla="*/ 0 h 26670"/>
                  <a:gd name="connsiteX6" fmla="*/ 0 w 105347"/>
                  <a:gd name="connsiteY6" fmla="*/ 26670 h 26670"/>
                  <a:gd name="connsiteX7" fmla="*/ 99918 w 105347"/>
                  <a:gd name="connsiteY7" fmla="*/ 26670 h 26670"/>
                  <a:gd name="connsiteX8" fmla="*/ 105347 w 105347"/>
                  <a:gd name="connsiteY8" fmla="*/ 21241 h 26670"/>
                  <a:gd name="connsiteX9" fmla="*/ 105347 w 105347"/>
                  <a:gd name="connsiteY9" fmla="*/ 8001 h 26670"/>
                  <a:gd name="connsiteX10" fmla="*/ 99822 w 105347"/>
                  <a:gd name="connsiteY10" fmla="*/ 2667 h 26670"/>
                  <a:gd name="connsiteX11" fmla="*/ 99060 w 105347"/>
                  <a:gd name="connsiteY11" fmla="*/ 20574 h 26670"/>
                  <a:gd name="connsiteX12" fmla="*/ 88773 w 105347"/>
                  <a:gd name="connsiteY12" fmla="*/ 20574 h 26670"/>
                  <a:gd name="connsiteX13" fmla="*/ 88773 w 105347"/>
                  <a:gd name="connsiteY13" fmla="*/ 8954 h 26670"/>
                  <a:gd name="connsiteX14" fmla="*/ 99060 w 105347"/>
                  <a:gd name="connsiteY14" fmla="*/ 8954 h 26670"/>
                  <a:gd name="connsiteX15" fmla="*/ 99060 w 105347"/>
                  <a:gd name="connsiteY15" fmla="*/ 20574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347" h="26670">
                    <a:moveTo>
                      <a:pt x="99822" y="2667"/>
                    </a:moveTo>
                    <a:lnTo>
                      <a:pt x="82296" y="2667"/>
                    </a:lnTo>
                    <a:lnTo>
                      <a:pt x="82296" y="19907"/>
                    </a:lnTo>
                    <a:lnTo>
                      <a:pt x="6954" y="19907"/>
                    </a:lnTo>
                    <a:lnTo>
                      <a:pt x="6954" y="0"/>
                    </a:lnTo>
                    <a:lnTo>
                      <a:pt x="0" y="0"/>
                    </a:lnTo>
                    <a:lnTo>
                      <a:pt x="0" y="26670"/>
                    </a:lnTo>
                    <a:lnTo>
                      <a:pt x="99918" y="26670"/>
                    </a:lnTo>
                    <a:cubicBezTo>
                      <a:pt x="102870" y="26670"/>
                      <a:pt x="105347" y="24289"/>
                      <a:pt x="105347" y="21241"/>
                    </a:cubicBezTo>
                    <a:lnTo>
                      <a:pt x="105347" y="8001"/>
                    </a:lnTo>
                    <a:cubicBezTo>
                      <a:pt x="105156" y="5048"/>
                      <a:pt x="102775" y="2667"/>
                      <a:pt x="99822" y="2667"/>
                    </a:cubicBezTo>
                    <a:close/>
                    <a:moveTo>
                      <a:pt x="99060" y="20574"/>
                    </a:moveTo>
                    <a:lnTo>
                      <a:pt x="88773" y="20574"/>
                    </a:lnTo>
                    <a:lnTo>
                      <a:pt x="88773" y="8954"/>
                    </a:lnTo>
                    <a:lnTo>
                      <a:pt x="99060" y="8954"/>
                    </a:lnTo>
                    <a:lnTo>
                      <a:pt x="99060" y="20574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807" name="任意多边形: 形状 806"/>
              <p:cNvSpPr/>
              <p:nvPr/>
            </p:nvSpPr>
            <p:spPr>
              <a:xfrm>
                <a:off x="9905785" y="4281865"/>
                <a:ext cx="32051" cy="19242"/>
              </a:xfrm>
              <a:custGeom>
                <a:avLst/>
                <a:gdLst>
                  <a:gd name="connsiteX0" fmla="*/ 29837 w 32051"/>
                  <a:gd name="connsiteY0" fmla="*/ 4479 h 19242"/>
                  <a:gd name="connsiteX1" fmla="*/ 12787 w 32051"/>
                  <a:gd name="connsiteY1" fmla="*/ 288 h 19242"/>
                  <a:gd name="connsiteX2" fmla="*/ 8501 w 32051"/>
                  <a:gd name="connsiteY2" fmla="*/ 1336 h 19242"/>
                  <a:gd name="connsiteX3" fmla="*/ 2215 w 32051"/>
                  <a:gd name="connsiteY3" fmla="*/ 4479 h 19242"/>
                  <a:gd name="connsiteX4" fmla="*/ 2215 w 32051"/>
                  <a:gd name="connsiteY4" fmla="*/ 12861 h 19242"/>
                  <a:gd name="connsiteX5" fmla="*/ 10882 w 32051"/>
                  <a:gd name="connsiteY5" fmla="*/ 18957 h 19242"/>
                  <a:gd name="connsiteX6" fmla="*/ 15264 w 32051"/>
                  <a:gd name="connsiteY6" fmla="*/ 19052 h 19242"/>
                  <a:gd name="connsiteX7" fmla="*/ 15264 w 32051"/>
                  <a:gd name="connsiteY7" fmla="*/ 19243 h 19242"/>
                  <a:gd name="connsiteX8" fmla="*/ 16025 w 32051"/>
                  <a:gd name="connsiteY8" fmla="*/ 19147 h 19242"/>
                  <a:gd name="connsiteX9" fmla="*/ 16787 w 32051"/>
                  <a:gd name="connsiteY9" fmla="*/ 19243 h 19242"/>
                  <a:gd name="connsiteX10" fmla="*/ 16787 w 32051"/>
                  <a:gd name="connsiteY10" fmla="*/ 19052 h 19242"/>
                  <a:gd name="connsiteX11" fmla="*/ 21169 w 32051"/>
                  <a:gd name="connsiteY11" fmla="*/ 18957 h 19242"/>
                  <a:gd name="connsiteX12" fmla="*/ 29837 w 32051"/>
                  <a:gd name="connsiteY12" fmla="*/ 12861 h 19242"/>
                  <a:gd name="connsiteX13" fmla="*/ 29837 w 32051"/>
                  <a:gd name="connsiteY13" fmla="*/ 4479 h 19242"/>
                  <a:gd name="connsiteX14" fmla="*/ 16787 w 32051"/>
                  <a:gd name="connsiteY14" fmla="*/ 17052 h 19242"/>
                  <a:gd name="connsiteX15" fmla="*/ 7262 w 32051"/>
                  <a:gd name="connsiteY15" fmla="*/ 9146 h 19242"/>
                  <a:gd name="connsiteX16" fmla="*/ 25932 w 32051"/>
                  <a:gd name="connsiteY16" fmla="*/ 9146 h 19242"/>
                  <a:gd name="connsiteX17" fmla="*/ 16787 w 32051"/>
                  <a:gd name="connsiteY17" fmla="*/ 17052 h 19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051" h="19242">
                    <a:moveTo>
                      <a:pt x="29837" y="4479"/>
                    </a:moveTo>
                    <a:cubicBezTo>
                      <a:pt x="24979" y="1145"/>
                      <a:pt x="18693" y="-760"/>
                      <a:pt x="12787" y="288"/>
                    </a:cubicBezTo>
                    <a:cubicBezTo>
                      <a:pt x="11358" y="574"/>
                      <a:pt x="9930" y="859"/>
                      <a:pt x="8501" y="1336"/>
                    </a:cubicBezTo>
                    <a:cubicBezTo>
                      <a:pt x="6310" y="2098"/>
                      <a:pt x="4119" y="3145"/>
                      <a:pt x="2215" y="4479"/>
                    </a:cubicBezTo>
                    <a:cubicBezTo>
                      <a:pt x="-738" y="6479"/>
                      <a:pt x="-738" y="10765"/>
                      <a:pt x="2215" y="12861"/>
                    </a:cubicBezTo>
                    <a:lnTo>
                      <a:pt x="10882" y="18957"/>
                    </a:lnTo>
                    <a:cubicBezTo>
                      <a:pt x="10882" y="18671"/>
                      <a:pt x="13454" y="18862"/>
                      <a:pt x="15264" y="19052"/>
                    </a:cubicBezTo>
                    <a:lnTo>
                      <a:pt x="15264" y="19243"/>
                    </a:lnTo>
                    <a:cubicBezTo>
                      <a:pt x="15264" y="19243"/>
                      <a:pt x="15549" y="19243"/>
                      <a:pt x="16025" y="19147"/>
                    </a:cubicBezTo>
                    <a:cubicBezTo>
                      <a:pt x="16502" y="19243"/>
                      <a:pt x="16787" y="19243"/>
                      <a:pt x="16787" y="19243"/>
                    </a:cubicBezTo>
                    <a:lnTo>
                      <a:pt x="16787" y="19052"/>
                    </a:lnTo>
                    <a:cubicBezTo>
                      <a:pt x="18597" y="18862"/>
                      <a:pt x="21169" y="18576"/>
                      <a:pt x="21169" y="18957"/>
                    </a:cubicBezTo>
                    <a:lnTo>
                      <a:pt x="29837" y="12861"/>
                    </a:lnTo>
                    <a:cubicBezTo>
                      <a:pt x="32789" y="10861"/>
                      <a:pt x="32789" y="6479"/>
                      <a:pt x="29837" y="4479"/>
                    </a:cubicBezTo>
                    <a:close/>
                    <a:moveTo>
                      <a:pt x="16787" y="17052"/>
                    </a:moveTo>
                    <a:lnTo>
                      <a:pt x="7262" y="9146"/>
                    </a:lnTo>
                    <a:cubicBezTo>
                      <a:pt x="7262" y="9146"/>
                      <a:pt x="16883" y="2002"/>
                      <a:pt x="25932" y="9146"/>
                    </a:cubicBezTo>
                    <a:lnTo>
                      <a:pt x="16787" y="17052"/>
                    </a:lnTo>
                    <a:close/>
                  </a:path>
                </a:pathLst>
              </a:custGeom>
              <a:solidFill>
                <a:srgbClr val="0067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32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pic>
          <p:nvPicPr>
            <p:cNvPr id="764" name="图片 763"/>
            <p:cNvPicPr>
              <a:picLocks noChangeAspect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l="4546" t="5891" r="45180" b="47611"/>
            <a:stretch>
              <a:fillRect/>
            </a:stretch>
          </p:blipFill>
          <p:spPr>
            <a:xfrm>
              <a:off x="4933913" y="6161042"/>
              <a:ext cx="768565" cy="281239"/>
            </a:xfrm>
            <a:prstGeom prst="rect">
              <a:avLst/>
            </a:prstGeom>
          </p:spPr>
        </p:pic>
        <p:grpSp>
          <p:nvGrpSpPr>
            <p:cNvPr id="765" name="图形 2742"/>
            <p:cNvGrpSpPr/>
            <p:nvPr/>
          </p:nvGrpSpPr>
          <p:grpSpPr>
            <a:xfrm>
              <a:off x="5565518" y="4947313"/>
              <a:ext cx="559672" cy="218366"/>
              <a:chOff x="10474518" y="3974342"/>
              <a:chExt cx="202434" cy="78983"/>
            </a:xfrm>
          </p:grpSpPr>
          <p:grpSp>
            <p:nvGrpSpPr>
              <p:cNvPr id="766" name="图形 2742"/>
              <p:cNvGrpSpPr/>
              <p:nvPr/>
            </p:nvGrpSpPr>
            <p:grpSpPr>
              <a:xfrm>
                <a:off x="10552366" y="4019549"/>
                <a:ext cx="124587" cy="16954"/>
                <a:chOff x="10552366" y="4019549"/>
                <a:chExt cx="124587" cy="16954"/>
              </a:xfrm>
              <a:solidFill>
                <a:srgbClr val="425966"/>
              </a:solidFill>
            </p:grpSpPr>
            <p:sp>
              <p:nvSpPr>
                <p:cNvPr id="780" name="任意多边形: 形状 779"/>
                <p:cNvSpPr/>
                <p:nvPr/>
              </p:nvSpPr>
              <p:spPr>
                <a:xfrm>
                  <a:off x="10552366" y="4019549"/>
                  <a:ext cx="13239" cy="16763"/>
                </a:xfrm>
                <a:custGeom>
                  <a:avLst/>
                  <a:gdLst>
                    <a:gd name="connsiteX0" fmla="*/ 10668 w 13239"/>
                    <a:gd name="connsiteY0" fmla="*/ 16764 h 16763"/>
                    <a:gd name="connsiteX1" fmla="*/ 9620 w 13239"/>
                    <a:gd name="connsiteY1" fmla="*/ 13335 h 16763"/>
                    <a:gd name="connsiteX2" fmla="*/ 3524 w 13239"/>
                    <a:gd name="connsiteY2" fmla="*/ 13335 h 16763"/>
                    <a:gd name="connsiteX3" fmla="*/ 2477 w 13239"/>
                    <a:gd name="connsiteY3" fmla="*/ 16764 h 16763"/>
                    <a:gd name="connsiteX4" fmla="*/ 0 w 13239"/>
                    <a:gd name="connsiteY4" fmla="*/ 16764 h 16763"/>
                    <a:gd name="connsiteX5" fmla="*/ 5239 w 13239"/>
                    <a:gd name="connsiteY5" fmla="*/ 0 h 16763"/>
                    <a:gd name="connsiteX6" fmla="*/ 8001 w 13239"/>
                    <a:gd name="connsiteY6" fmla="*/ 0 h 16763"/>
                    <a:gd name="connsiteX7" fmla="*/ 13240 w 13239"/>
                    <a:gd name="connsiteY7" fmla="*/ 16764 h 16763"/>
                    <a:gd name="connsiteX8" fmla="*/ 10668 w 13239"/>
                    <a:gd name="connsiteY8" fmla="*/ 16764 h 16763"/>
                    <a:gd name="connsiteX9" fmla="*/ 4191 w 13239"/>
                    <a:gd name="connsiteY9" fmla="*/ 11239 h 16763"/>
                    <a:gd name="connsiteX10" fmla="*/ 9049 w 13239"/>
                    <a:gd name="connsiteY10" fmla="*/ 11239 h 16763"/>
                    <a:gd name="connsiteX11" fmla="*/ 6668 w 13239"/>
                    <a:gd name="connsiteY11" fmla="*/ 3429 h 16763"/>
                    <a:gd name="connsiteX12" fmla="*/ 4191 w 13239"/>
                    <a:gd name="connsiteY12" fmla="*/ 11239 h 1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239" h="16763">
                      <a:moveTo>
                        <a:pt x="10668" y="16764"/>
                      </a:moveTo>
                      <a:lnTo>
                        <a:pt x="9620" y="13335"/>
                      </a:lnTo>
                      <a:lnTo>
                        <a:pt x="3524" y="13335"/>
                      </a:lnTo>
                      <a:lnTo>
                        <a:pt x="2477" y="16764"/>
                      </a:lnTo>
                      <a:lnTo>
                        <a:pt x="0" y="16764"/>
                      </a:lnTo>
                      <a:lnTo>
                        <a:pt x="5239" y="0"/>
                      </a:lnTo>
                      <a:lnTo>
                        <a:pt x="8001" y="0"/>
                      </a:lnTo>
                      <a:lnTo>
                        <a:pt x="13240" y="16764"/>
                      </a:lnTo>
                      <a:lnTo>
                        <a:pt x="10668" y="16764"/>
                      </a:lnTo>
                      <a:close/>
                      <a:moveTo>
                        <a:pt x="4191" y="11239"/>
                      </a:moveTo>
                      <a:lnTo>
                        <a:pt x="9049" y="11239"/>
                      </a:lnTo>
                      <a:lnTo>
                        <a:pt x="6668" y="3429"/>
                      </a:lnTo>
                      <a:lnTo>
                        <a:pt x="4191" y="11239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81" name="任意多边形: 形状 780"/>
                <p:cNvSpPr/>
                <p:nvPr/>
              </p:nvSpPr>
              <p:spPr>
                <a:xfrm>
                  <a:off x="10569130" y="4019644"/>
                  <a:ext cx="7334" cy="16668"/>
                </a:xfrm>
                <a:custGeom>
                  <a:avLst/>
                  <a:gdLst>
                    <a:gd name="connsiteX0" fmla="*/ 0 w 7334"/>
                    <a:gd name="connsiteY0" fmla="*/ 0 h 16668"/>
                    <a:gd name="connsiteX1" fmla="*/ 2381 w 7334"/>
                    <a:gd name="connsiteY1" fmla="*/ 0 h 16668"/>
                    <a:gd name="connsiteX2" fmla="*/ 2381 w 7334"/>
                    <a:gd name="connsiteY2" fmla="*/ 14573 h 16668"/>
                    <a:gd name="connsiteX3" fmla="*/ 7334 w 7334"/>
                    <a:gd name="connsiteY3" fmla="*/ 14573 h 16668"/>
                    <a:gd name="connsiteX4" fmla="*/ 7334 w 7334"/>
                    <a:gd name="connsiteY4" fmla="*/ 16669 h 16668"/>
                    <a:gd name="connsiteX5" fmla="*/ 0 w 7334"/>
                    <a:gd name="connsiteY5" fmla="*/ 16669 h 16668"/>
                    <a:gd name="connsiteX6" fmla="*/ 0 w 7334"/>
                    <a:gd name="connsiteY6" fmla="*/ 0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34" h="16668">
                      <a:moveTo>
                        <a:pt x="0" y="0"/>
                      </a:moveTo>
                      <a:lnTo>
                        <a:pt x="2381" y="0"/>
                      </a:lnTo>
                      <a:lnTo>
                        <a:pt x="2381" y="14573"/>
                      </a:lnTo>
                      <a:lnTo>
                        <a:pt x="7334" y="14573"/>
                      </a:lnTo>
                      <a:lnTo>
                        <a:pt x="7334" y="16669"/>
                      </a:lnTo>
                      <a:lnTo>
                        <a:pt x="0" y="166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82" name="任意多边形: 形状 781"/>
                <p:cNvSpPr/>
                <p:nvPr/>
              </p:nvSpPr>
              <p:spPr>
                <a:xfrm>
                  <a:off x="10579798" y="4019644"/>
                  <a:ext cx="11430" cy="16859"/>
                </a:xfrm>
                <a:custGeom>
                  <a:avLst/>
                  <a:gdLst>
                    <a:gd name="connsiteX0" fmla="*/ 0 w 11430"/>
                    <a:gd name="connsiteY0" fmla="*/ 10573 h 16859"/>
                    <a:gd name="connsiteX1" fmla="*/ 0 w 11430"/>
                    <a:gd name="connsiteY1" fmla="*/ 0 h 16859"/>
                    <a:gd name="connsiteX2" fmla="*/ 2381 w 11430"/>
                    <a:gd name="connsiteY2" fmla="*/ 0 h 16859"/>
                    <a:gd name="connsiteX3" fmla="*/ 2381 w 11430"/>
                    <a:gd name="connsiteY3" fmla="*/ 10573 h 16859"/>
                    <a:gd name="connsiteX4" fmla="*/ 3239 w 11430"/>
                    <a:gd name="connsiteY4" fmla="*/ 13430 h 16859"/>
                    <a:gd name="connsiteX5" fmla="*/ 5715 w 11430"/>
                    <a:gd name="connsiteY5" fmla="*/ 14383 h 16859"/>
                    <a:gd name="connsiteX6" fmla="*/ 8191 w 11430"/>
                    <a:gd name="connsiteY6" fmla="*/ 13430 h 16859"/>
                    <a:gd name="connsiteX7" fmla="*/ 9049 w 11430"/>
                    <a:gd name="connsiteY7" fmla="*/ 10573 h 16859"/>
                    <a:gd name="connsiteX8" fmla="*/ 9049 w 11430"/>
                    <a:gd name="connsiteY8" fmla="*/ 0 h 16859"/>
                    <a:gd name="connsiteX9" fmla="*/ 11430 w 11430"/>
                    <a:gd name="connsiteY9" fmla="*/ 0 h 16859"/>
                    <a:gd name="connsiteX10" fmla="*/ 11430 w 11430"/>
                    <a:gd name="connsiteY10" fmla="*/ 10573 h 16859"/>
                    <a:gd name="connsiteX11" fmla="*/ 9811 w 11430"/>
                    <a:gd name="connsiteY11" fmla="*/ 15240 h 16859"/>
                    <a:gd name="connsiteX12" fmla="*/ 5715 w 11430"/>
                    <a:gd name="connsiteY12" fmla="*/ 16859 h 16859"/>
                    <a:gd name="connsiteX13" fmla="*/ 1619 w 11430"/>
                    <a:gd name="connsiteY13" fmla="*/ 15240 h 16859"/>
                    <a:gd name="connsiteX14" fmla="*/ 0 w 11430"/>
                    <a:gd name="connsiteY14" fmla="*/ 10573 h 1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30" h="16859">
                      <a:moveTo>
                        <a:pt x="0" y="10573"/>
                      </a:moveTo>
                      <a:lnTo>
                        <a:pt x="0" y="0"/>
                      </a:lnTo>
                      <a:lnTo>
                        <a:pt x="2381" y="0"/>
                      </a:lnTo>
                      <a:lnTo>
                        <a:pt x="2381" y="10573"/>
                      </a:lnTo>
                      <a:cubicBezTo>
                        <a:pt x="2381" y="11811"/>
                        <a:pt x="2667" y="12764"/>
                        <a:pt x="3239" y="13430"/>
                      </a:cubicBezTo>
                      <a:cubicBezTo>
                        <a:pt x="3810" y="14097"/>
                        <a:pt x="4667" y="14383"/>
                        <a:pt x="5715" y="14383"/>
                      </a:cubicBezTo>
                      <a:cubicBezTo>
                        <a:pt x="6763" y="14383"/>
                        <a:pt x="7620" y="14097"/>
                        <a:pt x="8191" y="13430"/>
                      </a:cubicBezTo>
                      <a:cubicBezTo>
                        <a:pt x="8763" y="12764"/>
                        <a:pt x="9049" y="11811"/>
                        <a:pt x="9049" y="10573"/>
                      </a:cubicBezTo>
                      <a:lnTo>
                        <a:pt x="9049" y="0"/>
                      </a:lnTo>
                      <a:lnTo>
                        <a:pt x="11430" y="0"/>
                      </a:lnTo>
                      <a:lnTo>
                        <a:pt x="11430" y="10573"/>
                      </a:lnTo>
                      <a:cubicBezTo>
                        <a:pt x="11430" y="12573"/>
                        <a:pt x="10859" y="14097"/>
                        <a:pt x="9811" y="15240"/>
                      </a:cubicBezTo>
                      <a:cubicBezTo>
                        <a:pt x="8668" y="16288"/>
                        <a:pt x="7334" y="16859"/>
                        <a:pt x="5715" y="16859"/>
                      </a:cubicBezTo>
                      <a:cubicBezTo>
                        <a:pt x="4096" y="16859"/>
                        <a:pt x="2763" y="16288"/>
                        <a:pt x="1619" y="15240"/>
                      </a:cubicBezTo>
                      <a:cubicBezTo>
                        <a:pt x="476" y="14192"/>
                        <a:pt x="0" y="12668"/>
                        <a:pt x="0" y="10573"/>
                      </a:cubicBez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83" name="任意多边形: 形状 782"/>
                <p:cNvSpPr/>
                <p:nvPr/>
              </p:nvSpPr>
              <p:spPr>
                <a:xfrm>
                  <a:off x="10595610" y="4019644"/>
                  <a:ext cx="15430" cy="16668"/>
                </a:xfrm>
                <a:custGeom>
                  <a:avLst/>
                  <a:gdLst>
                    <a:gd name="connsiteX0" fmla="*/ 15430 w 15430"/>
                    <a:gd name="connsiteY0" fmla="*/ 0 h 16668"/>
                    <a:gd name="connsiteX1" fmla="*/ 15430 w 15430"/>
                    <a:gd name="connsiteY1" fmla="*/ 16669 h 16668"/>
                    <a:gd name="connsiteX2" fmla="*/ 13049 w 15430"/>
                    <a:gd name="connsiteY2" fmla="*/ 16669 h 16668"/>
                    <a:gd name="connsiteX3" fmla="*/ 13049 w 15430"/>
                    <a:gd name="connsiteY3" fmla="*/ 5239 h 16668"/>
                    <a:gd name="connsiteX4" fmla="*/ 8572 w 15430"/>
                    <a:gd name="connsiteY4" fmla="*/ 16669 h 16668"/>
                    <a:gd name="connsiteX5" fmla="*/ 6858 w 15430"/>
                    <a:gd name="connsiteY5" fmla="*/ 16669 h 16668"/>
                    <a:gd name="connsiteX6" fmla="*/ 2381 w 15430"/>
                    <a:gd name="connsiteY6" fmla="*/ 5239 h 16668"/>
                    <a:gd name="connsiteX7" fmla="*/ 2381 w 15430"/>
                    <a:gd name="connsiteY7" fmla="*/ 16669 h 16668"/>
                    <a:gd name="connsiteX8" fmla="*/ 0 w 15430"/>
                    <a:gd name="connsiteY8" fmla="*/ 16669 h 16668"/>
                    <a:gd name="connsiteX9" fmla="*/ 0 w 15430"/>
                    <a:gd name="connsiteY9" fmla="*/ 0 h 16668"/>
                    <a:gd name="connsiteX10" fmla="*/ 2571 w 15430"/>
                    <a:gd name="connsiteY10" fmla="*/ 0 h 16668"/>
                    <a:gd name="connsiteX11" fmla="*/ 7715 w 15430"/>
                    <a:gd name="connsiteY11" fmla="*/ 13049 h 16668"/>
                    <a:gd name="connsiteX12" fmla="*/ 12859 w 15430"/>
                    <a:gd name="connsiteY12" fmla="*/ 0 h 16668"/>
                    <a:gd name="connsiteX13" fmla="*/ 15430 w 15430"/>
                    <a:gd name="connsiteY13" fmla="*/ 0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30" h="16668">
                      <a:moveTo>
                        <a:pt x="15430" y="0"/>
                      </a:moveTo>
                      <a:lnTo>
                        <a:pt x="15430" y="16669"/>
                      </a:lnTo>
                      <a:lnTo>
                        <a:pt x="13049" y="16669"/>
                      </a:lnTo>
                      <a:lnTo>
                        <a:pt x="13049" y="5239"/>
                      </a:lnTo>
                      <a:lnTo>
                        <a:pt x="8572" y="16669"/>
                      </a:lnTo>
                      <a:lnTo>
                        <a:pt x="6858" y="16669"/>
                      </a:lnTo>
                      <a:lnTo>
                        <a:pt x="2381" y="5239"/>
                      </a:lnTo>
                      <a:lnTo>
                        <a:pt x="2381" y="16669"/>
                      </a:lnTo>
                      <a:lnTo>
                        <a:pt x="0" y="16669"/>
                      </a:lnTo>
                      <a:lnTo>
                        <a:pt x="0" y="0"/>
                      </a:lnTo>
                      <a:lnTo>
                        <a:pt x="2571" y="0"/>
                      </a:lnTo>
                      <a:lnTo>
                        <a:pt x="7715" y="13049"/>
                      </a:lnTo>
                      <a:lnTo>
                        <a:pt x="12859" y="0"/>
                      </a:lnTo>
                      <a:lnTo>
                        <a:pt x="15430" y="0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84" name="任意多边形: 形状 783"/>
                <p:cNvSpPr/>
                <p:nvPr/>
              </p:nvSpPr>
              <p:spPr>
                <a:xfrm>
                  <a:off x="10615517" y="4019644"/>
                  <a:ext cx="2381" cy="16668"/>
                </a:xfrm>
                <a:custGeom>
                  <a:avLst/>
                  <a:gdLst>
                    <a:gd name="connsiteX0" fmla="*/ 0 w 2381"/>
                    <a:gd name="connsiteY0" fmla="*/ 16669 h 16668"/>
                    <a:gd name="connsiteX1" fmla="*/ 0 w 2381"/>
                    <a:gd name="connsiteY1" fmla="*/ 0 h 16668"/>
                    <a:gd name="connsiteX2" fmla="*/ 2381 w 2381"/>
                    <a:gd name="connsiteY2" fmla="*/ 0 h 16668"/>
                    <a:gd name="connsiteX3" fmla="*/ 2381 w 2381"/>
                    <a:gd name="connsiteY3" fmla="*/ 16669 h 16668"/>
                    <a:gd name="connsiteX4" fmla="*/ 0 w 2381"/>
                    <a:gd name="connsiteY4" fmla="*/ 16669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1" h="16668">
                      <a:moveTo>
                        <a:pt x="0" y="16669"/>
                      </a:moveTo>
                      <a:lnTo>
                        <a:pt x="0" y="0"/>
                      </a:lnTo>
                      <a:lnTo>
                        <a:pt x="2381" y="0"/>
                      </a:lnTo>
                      <a:lnTo>
                        <a:pt x="2381" y="16669"/>
                      </a:lnTo>
                      <a:lnTo>
                        <a:pt x="0" y="16669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85" name="任意多边形: 形状 784"/>
                <p:cNvSpPr/>
                <p:nvPr/>
              </p:nvSpPr>
              <p:spPr>
                <a:xfrm>
                  <a:off x="10622375" y="4019644"/>
                  <a:ext cx="12001" cy="16764"/>
                </a:xfrm>
                <a:custGeom>
                  <a:avLst/>
                  <a:gdLst>
                    <a:gd name="connsiteX0" fmla="*/ 9620 w 12001"/>
                    <a:gd name="connsiteY0" fmla="*/ 0 h 16764"/>
                    <a:gd name="connsiteX1" fmla="*/ 12001 w 12001"/>
                    <a:gd name="connsiteY1" fmla="*/ 0 h 16764"/>
                    <a:gd name="connsiteX2" fmla="*/ 12001 w 12001"/>
                    <a:gd name="connsiteY2" fmla="*/ 16764 h 16764"/>
                    <a:gd name="connsiteX3" fmla="*/ 9620 w 12001"/>
                    <a:gd name="connsiteY3" fmla="*/ 16764 h 16764"/>
                    <a:gd name="connsiteX4" fmla="*/ 2381 w 12001"/>
                    <a:gd name="connsiteY4" fmla="*/ 4286 h 16764"/>
                    <a:gd name="connsiteX5" fmla="*/ 2381 w 12001"/>
                    <a:gd name="connsiteY5" fmla="*/ 16764 h 16764"/>
                    <a:gd name="connsiteX6" fmla="*/ 0 w 12001"/>
                    <a:gd name="connsiteY6" fmla="*/ 16764 h 16764"/>
                    <a:gd name="connsiteX7" fmla="*/ 0 w 12001"/>
                    <a:gd name="connsiteY7" fmla="*/ 0 h 16764"/>
                    <a:gd name="connsiteX8" fmla="*/ 2381 w 12001"/>
                    <a:gd name="connsiteY8" fmla="*/ 0 h 16764"/>
                    <a:gd name="connsiteX9" fmla="*/ 9620 w 12001"/>
                    <a:gd name="connsiteY9" fmla="*/ 12478 h 16764"/>
                    <a:gd name="connsiteX10" fmla="*/ 9620 w 12001"/>
                    <a:gd name="connsiteY10" fmla="*/ 0 h 1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001" h="16764">
                      <a:moveTo>
                        <a:pt x="9620" y="0"/>
                      </a:moveTo>
                      <a:lnTo>
                        <a:pt x="12001" y="0"/>
                      </a:lnTo>
                      <a:lnTo>
                        <a:pt x="12001" y="16764"/>
                      </a:lnTo>
                      <a:lnTo>
                        <a:pt x="9620" y="16764"/>
                      </a:lnTo>
                      <a:lnTo>
                        <a:pt x="2381" y="4286"/>
                      </a:lnTo>
                      <a:lnTo>
                        <a:pt x="2381" y="16764"/>
                      </a:lnTo>
                      <a:lnTo>
                        <a:pt x="0" y="16764"/>
                      </a:lnTo>
                      <a:lnTo>
                        <a:pt x="0" y="0"/>
                      </a:lnTo>
                      <a:lnTo>
                        <a:pt x="2381" y="0"/>
                      </a:lnTo>
                      <a:lnTo>
                        <a:pt x="9620" y="12478"/>
                      </a:lnTo>
                      <a:lnTo>
                        <a:pt x="9620" y="0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86" name="任意多边形: 形状 785"/>
                <p:cNvSpPr/>
                <p:nvPr/>
              </p:nvSpPr>
              <p:spPr>
                <a:xfrm>
                  <a:off x="10638853" y="4019644"/>
                  <a:ext cx="2381" cy="16668"/>
                </a:xfrm>
                <a:custGeom>
                  <a:avLst/>
                  <a:gdLst>
                    <a:gd name="connsiteX0" fmla="*/ 0 w 2381"/>
                    <a:gd name="connsiteY0" fmla="*/ 16669 h 16668"/>
                    <a:gd name="connsiteX1" fmla="*/ 0 w 2381"/>
                    <a:gd name="connsiteY1" fmla="*/ 0 h 16668"/>
                    <a:gd name="connsiteX2" fmla="*/ 2381 w 2381"/>
                    <a:gd name="connsiteY2" fmla="*/ 0 h 16668"/>
                    <a:gd name="connsiteX3" fmla="*/ 2381 w 2381"/>
                    <a:gd name="connsiteY3" fmla="*/ 16669 h 16668"/>
                    <a:gd name="connsiteX4" fmla="*/ 0 w 2381"/>
                    <a:gd name="connsiteY4" fmla="*/ 16669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1" h="16668">
                      <a:moveTo>
                        <a:pt x="0" y="16669"/>
                      </a:moveTo>
                      <a:lnTo>
                        <a:pt x="0" y="0"/>
                      </a:lnTo>
                      <a:lnTo>
                        <a:pt x="2381" y="0"/>
                      </a:lnTo>
                      <a:lnTo>
                        <a:pt x="2381" y="16669"/>
                      </a:lnTo>
                      <a:lnTo>
                        <a:pt x="0" y="16669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87" name="任意多边形: 形状 786"/>
                <p:cNvSpPr/>
                <p:nvPr/>
              </p:nvSpPr>
              <p:spPr>
                <a:xfrm>
                  <a:off x="10645616" y="4019644"/>
                  <a:ext cx="11429" cy="16859"/>
                </a:xfrm>
                <a:custGeom>
                  <a:avLst/>
                  <a:gdLst>
                    <a:gd name="connsiteX0" fmla="*/ 0 w 11429"/>
                    <a:gd name="connsiteY0" fmla="*/ 10573 h 16859"/>
                    <a:gd name="connsiteX1" fmla="*/ 0 w 11429"/>
                    <a:gd name="connsiteY1" fmla="*/ 0 h 16859"/>
                    <a:gd name="connsiteX2" fmla="*/ 2381 w 11429"/>
                    <a:gd name="connsiteY2" fmla="*/ 0 h 16859"/>
                    <a:gd name="connsiteX3" fmla="*/ 2381 w 11429"/>
                    <a:gd name="connsiteY3" fmla="*/ 10573 h 16859"/>
                    <a:gd name="connsiteX4" fmla="*/ 3238 w 11429"/>
                    <a:gd name="connsiteY4" fmla="*/ 13430 h 16859"/>
                    <a:gd name="connsiteX5" fmla="*/ 5715 w 11429"/>
                    <a:gd name="connsiteY5" fmla="*/ 14383 h 16859"/>
                    <a:gd name="connsiteX6" fmla="*/ 8191 w 11429"/>
                    <a:gd name="connsiteY6" fmla="*/ 13430 h 16859"/>
                    <a:gd name="connsiteX7" fmla="*/ 9048 w 11429"/>
                    <a:gd name="connsiteY7" fmla="*/ 10573 h 16859"/>
                    <a:gd name="connsiteX8" fmla="*/ 9048 w 11429"/>
                    <a:gd name="connsiteY8" fmla="*/ 0 h 16859"/>
                    <a:gd name="connsiteX9" fmla="*/ 11430 w 11429"/>
                    <a:gd name="connsiteY9" fmla="*/ 0 h 16859"/>
                    <a:gd name="connsiteX10" fmla="*/ 11430 w 11429"/>
                    <a:gd name="connsiteY10" fmla="*/ 10573 h 16859"/>
                    <a:gd name="connsiteX11" fmla="*/ 9810 w 11429"/>
                    <a:gd name="connsiteY11" fmla="*/ 15240 h 16859"/>
                    <a:gd name="connsiteX12" fmla="*/ 5715 w 11429"/>
                    <a:gd name="connsiteY12" fmla="*/ 16859 h 16859"/>
                    <a:gd name="connsiteX13" fmla="*/ 1619 w 11429"/>
                    <a:gd name="connsiteY13" fmla="*/ 15240 h 16859"/>
                    <a:gd name="connsiteX14" fmla="*/ 0 w 11429"/>
                    <a:gd name="connsiteY14" fmla="*/ 10573 h 1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29" h="16859">
                      <a:moveTo>
                        <a:pt x="0" y="10573"/>
                      </a:moveTo>
                      <a:lnTo>
                        <a:pt x="0" y="0"/>
                      </a:lnTo>
                      <a:lnTo>
                        <a:pt x="2381" y="0"/>
                      </a:lnTo>
                      <a:lnTo>
                        <a:pt x="2381" y="10573"/>
                      </a:lnTo>
                      <a:cubicBezTo>
                        <a:pt x="2381" y="11811"/>
                        <a:pt x="2667" y="12764"/>
                        <a:pt x="3238" y="13430"/>
                      </a:cubicBezTo>
                      <a:cubicBezTo>
                        <a:pt x="3810" y="14097"/>
                        <a:pt x="4667" y="14383"/>
                        <a:pt x="5715" y="14383"/>
                      </a:cubicBezTo>
                      <a:cubicBezTo>
                        <a:pt x="6762" y="14383"/>
                        <a:pt x="7620" y="14097"/>
                        <a:pt x="8191" y="13430"/>
                      </a:cubicBezTo>
                      <a:cubicBezTo>
                        <a:pt x="8763" y="12764"/>
                        <a:pt x="9048" y="11811"/>
                        <a:pt x="9048" y="10573"/>
                      </a:cubicBezTo>
                      <a:lnTo>
                        <a:pt x="9048" y="0"/>
                      </a:lnTo>
                      <a:lnTo>
                        <a:pt x="11430" y="0"/>
                      </a:lnTo>
                      <a:lnTo>
                        <a:pt x="11430" y="10573"/>
                      </a:lnTo>
                      <a:cubicBezTo>
                        <a:pt x="11430" y="12573"/>
                        <a:pt x="10858" y="14097"/>
                        <a:pt x="9810" y="15240"/>
                      </a:cubicBezTo>
                      <a:cubicBezTo>
                        <a:pt x="8667" y="16288"/>
                        <a:pt x="7334" y="16859"/>
                        <a:pt x="5715" y="16859"/>
                      </a:cubicBezTo>
                      <a:cubicBezTo>
                        <a:pt x="4096" y="16859"/>
                        <a:pt x="2762" y="16288"/>
                        <a:pt x="1619" y="15240"/>
                      </a:cubicBezTo>
                      <a:cubicBezTo>
                        <a:pt x="571" y="14192"/>
                        <a:pt x="0" y="12668"/>
                        <a:pt x="0" y="10573"/>
                      </a:cubicBez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88" name="任意多边形: 形状 787"/>
                <p:cNvSpPr/>
                <p:nvPr/>
              </p:nvSpPr>
              <p:spPr>
                <a:xfrm>
                  <a:off x="10661523" y="4019644"/>
                  <a:ext cx="15430" cy="16668"/>
                </a:xfrm>
                <a:custGeom>
                  <a:avLst/>
                  <a:gdLst>
                    <a:gd name="connsiteX0" fmla="*/ 15430 w 15430"/>
                    <a:gd name="connsiteY0" fmla="*/ 0 h 16668"/>
                    <a:gd name="connsiteX1" fmla="*/ 15430 w 15430"/>
                    <a:gd name="connsiteY1" fmla="*/ 16669 h 16668"/>
                    <a:gd name="connsiteX2" fmla="*/ 13049 w 15430"/>
                    <a:gd name="connsiteY2" fmla="*/ 16669 h 16668"/>
                    <a:gd name="connsiteX3" fmla="*/ 13049 w 15430"/>
                    <a:gd name="connsiteY3" fmla="*/ 5239 h 16668"/>
                    <a:gd name="connsiteX4" fmla="*/ 8572 w 15430"/>
                    <a:gd name="connsiteY4" fmla="*/ 16669 h 16668"/>
                    <a:gd name="connsiteX5" fmla="*/ 6858 w 15430"/>
                    <a:gd name="connsiteY5" fmla="*/ 16669 h 16668"/>
                    <a:gd name="connsiteX6" fmla="*/ 2381 w 15430"/>
                    <a:gd name="connsiteY6" fmla="*/ 5239 h 16668"/>
                    <a:gd name="connsiteX7" fmla="*/ 2381 w 15430"/>
                    <a:gd name="connsiteY7" fmla="*/ 16669 h 16668"/>
                    <a:gd name="connsiteX8" fmla="*/ 0 w 15430"/>
                    <a:gd name="connsiteY8" fmla="*/ 16669 h 16668"/>
                    <a:gd name="connsiteX9" fmla="*/ 0 w 15430"/>
                    <a:gd name="connsiteY9" fmla="*/ 0 h 16668"/>
                    <a:gd name="connsiteX10" fmla="*/ 2572 w 15430"/>
                    <a:gd name="connsiteY10" fmla="*/ 0 h 16668"/>
                    <a:gd name="connsiteX11" fmla="*/ 7715 w 15430"/>
                    <a:gd name="connsiteY11" fmla="*/ 13049 h 16668"/>
                    <a:gd name="connsiteX12" fmla="*/ 12859 w 15430"/>
                    <a:gd name="connsiteY12" fmla="*/ 0 h 16668"/>
                    <a:gd name="connsiteX13" fmla="*/ 15430 w 15430"/>
                    <a:gd name="connsiteY13" fmla="*/ 0 h 16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30" h="16668">
                      <a:moveTo>
                        <a:pt x="15430" y="0"/>
                      </a:moveTo>
                      <a:lnTo>
                        <a:pt x="15430" y="16669"/>
                      </a:lnTo>
                      <a:lnTo>
                        <a:pt x="13049" y="16669"/>
                      </a:lnTo>
                      <a:lnTo>
                        <a:pt x="13049" y="5239"/>
                      </a:lnTo>
                      <a:lnTo>
                        <a:pt x="8572" y="16669"/>
                      </a:lnTo>
                      <a:lnTo>
                        <a:pt x="6858" y="16669"/>
                      </a:lnTo>
                      <a:lnTo>
                        <a:pt x="2381" y="5239"/>
                      </a:lnTo>
                      <a:lnTo>
                        <a:pt x="2381" y="16669"/>
                      </a:lnTo>
                      <a:lnTo>
                        <a:pt x="0" y="16669"/>
                      </a:lnTo>
                      <a:lnTo>
                        <a:pt x="0" y="0"/>
                      </a:lnTo>
                      <a:lnTo>
                        <a:pt x="2572" y="0"/>
                      </a:lnTo>
                      <a:lnTo>
                        <a:pt x="7715" y="13049"/>
                      </a:lnTo>
                      <a:lnTo>
                        <a:pt x="12859" y="0"/>
                      </a:lnTo>
                      <a:lnTo>
                        <a:pt x="15430" y="0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767" name="图形 2742"/>
              <p:cNvGrpSpPr/>
              <p:nvPr/>
            </p:nvGrpSpPr>
            <p:grpSpPr>
              <a:xfrm>
                <a:off x="10552366" y="3991641"/>
                <a:ext cx="85820" cy="19335"/>
                <a:chOff x="10552366" y="3991641"/>
                <a:chExt cx="85820" cy="19335"/>
              </a:xfrm>
              <a:solidFill>
                <a:srgbClr val="425966"/>
              </a:solidFill>
            </p:grpSpPr>
            <p:sp>
              <p:nvSpPr>
                <p:cNvPr id="775" name="任意多边形: 形状 774"/>
                <p:cNvSpPr/>
                <p:nvPr/>
              </p:nvSpPr>
              <p:spPr>
                <a:xfrm>
                  <a:off x="10569606" y="3991641"/>
                  <a:ext cx="14382" cy="19335"/>
                </a:xfrm>
                <a:custGeom>
                  <a:avLst/>
                  <a:gdLst>
                    <a:gd name="connsiteX0" fmla="*/ 13526 w 14382"/>
                    <a:gd name="connsiteY0" fmla="*/ 16097 h 19335"/>
                    <a:gd name="connsiteX1" fmla="*/ 14383 w 14382"/>
                    <a:gd name="connsiteY1" fmla="*/ 12478 h 19335"/>
                    <a:gd name="connsiteX2" fmla="*/ 14383 w 14382"/>
                    <a:gd name="connsiteY2" fmla="*/ 6858 h 19335"/>
                    <a:gd name="connsiteX3" fmla="*/ 13526 w 14382"/>
                    <a:gd name="connsiteY3" fmla="*/ 3238 h 19335"/>
                    <a:gd name="connsiteX4" fmla="*/ 10954 w 14382"/>
                    <a:gd name="connsiteY4" fmla="*/ 857 h 19335"/>
                    <a:gd name="connsiteX5" fmla="*/ 7144 w 14382"/>
                    <a:gd name="connsiteY5" fmla="*/ 0 h 19335"/>
                    <a:gd name="connsiteX6" fmla="*/ 3334 w 14382"/>
                    <a:gd name="connsiteY6" fmla="*/ 857 h 19335"/>
                    <a:gd name="connsiteX7" fmla="*/ 858 w 14382"/>
                    <a:gd name="connsiteY7" fmla="*/ 3238 h 19335"/>
                    <a:gd name="connsiteX8" fmla="*/ 0 w 14382"/>
                    <a:gd name="connsiteY8" fmla="*/ 6858 h 19335"/>
                    <a:gd name="connsiteX9" fmla="*/ 0 w 14382"/>
                    <a:gd name="connsiteY9" fmla="*/ 12478 h 19335"/>
                    <a:gd name="connsiteX10" fmla="*/ 858 w 14382"/>
                    <a:gd name="connsiteY10" fmla="*/ 16097 h 19335"/>
                    <a:gd name="connsiteX11" fmla="*/ 3334 w 14382"/>
                    <a:gd name="connsiteY11" fmla="*/ 18478 h 19335"/>
                    <a:gd name="connsiteX12" fmla="*/ 7144 w 14382"/>
                    <a:gd name="connsiteY12" fmla="*/ 19336 h 19335"/>
                    <a:gd name="connsiteX13" fmla="*/ 10954 w 14382"/>
                    <a:gd name="connsiteY13" fmla="*/ 18478 h 19335"/>
                    <a:gd name="connsiteX14" fmla="*/ 13526 w 14382"/>
                    <a:gd name="connsiteY14" fmla="*/ 16097 h 19335"/>
                    <a:gd name="connsiteX15" fmla="*/ 10573 w 14382"/>
                    <a:gd name="connsiteY15" fmla="*/ 12668 h 19335"/>
                    <a:gd name="connsiteX16" fmla="*/ 9620 w 14382"/>
                    <a:gd name="connsiteY16" fmla="*/ 15240 h 19335"/>
                    <a:gd name="connsiteX17" fmla="*/ 7144 w 14382"/>
                    <a:gd name="connsiteY17" fmla="*/ 16192 h 19335"/>
                    <a:gd name="connsiteX18" fmla="*/ 4667 w 14382"/>
                    <a:gd name="connsiteY18" fmla="*/ 15240 h 19335"/>
                    <a:gd name="connsiteX19" fmla="*/ 3715 w 14382"/>
                    <a:gd name="connsiteY19" fmla="*/ 12668 h 19335"/>
                    <a:gd name="connsiteX20" fmla="*/ 3715 w 14382"/>
                    <a:gd name="connsiteY20" fmla="*/ 6858 h 19335"/>
                    <a:gd name="connsiteX21" fmla="*/ 4667 w 14382"/>
                    <a:gd name="connsiteY21" fmla="*/ 4286 h 19335"/>
                    <a:gd name="connsiteX22" fmla="*/ 7144 w 14382"/>
                    <a:gd name="connsiteY22" fmla="*/ 3238 h 19335"/>
                    <a:gd name="connsiteX23" fmla="*/ 9620 w 14382"/>
                    <a:gd name="connsiteY23" fmla="*/ 4286 h 19335"/>
                    <a:gd name="connsiteX24" fmla="*/ 10573 w 14382"/>
                    <a:gd name="connsiteY24" fmla="*/ 6858 h 19335"/>
                    <a:gd name="connsiteX25" fmla="*/ 10573 w 14382"/>
                    <a:gd name="connsiteY25" fmla="*/ 12668 h 1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4382" h="19335">
                      <a:moveTo>
                        <a:pt x="13526" y="16097"/>
                      </a:moveTo>
                      <a:cubicBezTo>
                        <a:pt x="14097" y="15049"/>
                        <a:pt x="14383" y="13811"/>
                        <a:pt x="14383" y="12478"/>
                      </a:cubicBezTo>
                      <a:lnTo>
                        <a:pt x="14383" y="6858"/>
                      </a:lnTo>
                      <a:cubicBezTo>
                        <a:pt x="14383" y="5524"/>
                        <a:pt x="14097" y="4286"/>
                        <a:pt x="13526" y="3238"/>
                      </a:cubicBezTo>
                      <a:cubicBezTo>
                        <a:pt x="12954" y="2191"/>
                        <a:pt x="12097" y="1429"/>
                        <a:pt x="10954" y="857"/>
                      </a:cubicBezTo>
                      <a:cubicBezTo>
                        <a:pt x="9811" y="286"/>
                        <a:pt x="8573" y="0"/>
                        <a:pt x="7144" y="0"/>
                      </a:cubicBezTo>
                      <a:cubicBezTo>
                        <a:pt x="5715" y="0"/>
                        <a:pt x="4382" y="286"/>
                        <a:pt x="3334" y="857"/>
                      </a:cubicBezTo>
                      <a:cubicBezTo>
                        <a:pt x="2286" y="1429"/>
                        <a:pt x="1429" y="2191"/>
                        <a:pt x="858" y="3238"/>
                      </a:cubicBezTo>
                      <a:cubicBezTo>
                        <a:pt x="286" y="4286"/>
                        <a:pt x="0" y="5429"/>
                        <a:pt x="0" y="6858"/>
                      </a:cubicBezTo>
                      <a:lnTo>
                        <a:pt x="0" y="12478"/>
                      </a:lnTo>
                      <a:cubicBezTo>
                        <a:pt x="0" y="13906"/>
                        <a:pt x="286" y="15049"/>
                        <a:pt x="858" y="16097"/>
                      </a:cubicBezTo>
                      <a:cubicBezTo>
                        <a:pt x="1429" y="17145"/>
                        <a:pt x="2286" y="17907"/>
                        <a:pt x="3334" y="18478"/>
                      </a:cubicBezTo>
                      <a:cubicBezTo>
                        <a:pt x="4382" y="19050"/>
                        <a:pt x="5715" y="19336"/>
                        <a:pt x="7144" y="19336"/>
                      </a:cubicBezTo>
                      <a:cubicBezTo>
                        <a:pt x="8573" y="19336"/>
                        <a:pt x="9906" y="19050"/>
                        <a:pt x="10954" y="18478"/>
                      </a:cubicBezTo>
                      <a:cubicBezTo>
                        <a:pt x="12002" y="18002"/>
                        <a:pt x="12859" y="17145"/>
                        <a:pt x="13526" y="16097"/>
                      </a:cubicBezTo>
                      <a:close/>
                      <a:moveTo>
                        <a:pt x="10573" y="12668"/>
                      </a:moveTo>
                      <a:cubicBezTo>
                        <a:pt x="10573" y="13716"/>
                        <a:pt x="10287" y="14573"/>
                        <a:pt x="9620" y="15240"/>
                      </a:cubicBezTo>
                      <a:cubicBezTo>
                        <a:pt x="8954" y="15907"/>
                        <a:pt x="8192" y="16192"/>
                        <a:pt x="7144" y="16192"/>
                      </a:cubicBezTo>
                      <a:cubicBezTo>
                        <a:pt x="6191" y="16192"/>
                        <a:pt x="5334" y="15907"/>
                        <a:pt x="4667" y="15240"/>
                      </a:cubicBezTo>
                      <a:cubicBezTo>
                        <a:pt x="4001" y="14573"/>
                        <a:pt x="3715" y="13716"/>
                        <a:pt x="3715" y="12668"/>
                      </a:cubicBezTo>
                      <a:lnTo>
                        <a:pt x="3715" y="6858"/>
                      </a:lnTo>
                      <a:cubicBezTo>
                        <a:pt x="3715" y="5810"/>
                        <a:pt x="4001" y="4953"/>
                        <a:pt x="4667" y="4286"/>
                      </a:cubicBezTo>
                      <a:cubicBezTo>
                        <a:pt x="5334" y="3619"/>
                        <a:pt x="6096" y="3238"/>
                        <a:pt x="7144" y="3238"/>
                      </a:cubicBezTo>
                      <a:cubicBezTo>
                        <a:pt x="8192" y="3238"/>
                        <a:pt x="8954" y="3619"/>
                        <a:pt x="9620" y="4286"/>
                      </a:cubicBezTo>
                      <a:cubicBezTo>
                        <a:pt x="10287" y="4953"/>
                        <a:pt x="10573" y="5810"/>
                        <a:pt x="10573" y="6858"/>
                      </a:cubicBezTo>
                      <a:lnTo>
                        <a:pt x="10573" y="12668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76" name="任意多边形: 形状 775"/>
                <p:cNvSpPr/>
                <p:nvPr/>
              </p:nvSpPr>
              <p:spPr>
                <a:xfrm>
                  <a:off x="10587037" y="3991927"/>
                  <a:ext cx="14192" cy="18859"/>
                </a:xfrm>
                <a:custGeom>
                  <a:avLst/>
                  <a:gdLst>
                    <a:gd name="connsiteX0" fmla="*/ 14192 w 14192"/>
                    <a:gd name="connsiteY0" fmla="*/ 18859 h 18859"/>
                    <a:gd name="connsiteX1" fmla="*/ 14192 w 14192"/>
                    <a:gd name="connsiteY1" fmla="*/ 0 h 18859"/>
                    <a:gd name="connsiteX2" fmla="*/ 10287 w 14192"/>
                    <a:gd name="connsiteY2" fmla="*/ 0 h 18859"/>
                    <a:gd name="connsiteX3" fmla="*/ 10287 w 14192"/>
                    <a:gd name="connsiteY3" fmla="*/ 7144 h 18859"/>
                    <a:gd name="connsiteX4" fmla="*/ 9716 w 14192"/>
                    <a:gd name="connsiteY4" fmla="*/ 7715 h 18859"/>
                    <a:gd name="connsiteX5" fmla="*/ 4476 w 14192"/>
                    <a:gd name="connsiteY5" fmla="*/ 7715 h 18859"/>
                    <a:gd name="connsiteX6" fmla="*/ 3905 w 14192"/>
                    <a:gd name="connsiteY6" fmla="*/ 7144 h 18859"/>
                    <a:gd name="connsiteX7" fmla="*/ 3905 w 14192"/>
                    <a:gd name="connsiteY7" fmla="*/ 0 h 18859"/>
                    <a:gd name="connsiteX8" fmla="*/ 0 w 14192"/>
                    <a:gd name="connsiteY8" fmla="*/ 0 h 18859"/>
                    <a:gd name="connsiteX9" fmla="*/ 0 w 14192"/>
                    <a:gd name="connsiteY9" fmla="*/ 18859 h 18859"/>
                    <a:gd name="connsiteX10" fmla="*/ 3905 w 14192"/>
                    <a:gd name="connsiteY10" fmla="*/ 18859 h 18859"/>
                    <a:gd name="connsiteX11" fmla="*/ 3905 w 14192"/>
                    <a:gd name="connsiteY11" fmla="*/ 11430 h 18859"/>
                    <a:gd name="connsiteX12" fmla="*/ 4476 w 14192"/>
                    <a:gd name="connsiteY12" fmla="*/ 10858 h 18859"/>
                    <a:gd name="connsiteX13" fmla="*/ 9716 w 14192"/>
                    <a:gd name="connsiteY13" fmla="*/ 10858 h 18859"/>
                    <a:gd name="connsiteX14" fmla="*/ 10287 w 14192"/>
                    <a:gd name="connsiteY14" fmla="*/ 11430 h 18859"/>
                    <a:gd name="connsiteX15" fmla="*/ 10287 w 14192"/>
                    <a:gd name="connsiteY15" fmla="*/ 18859 h 18859"/>
                    <a:gd name="connsiteX16" fmla="*/ 14192 w 14192"/>
                    <a:gd name="connsiteY16" fmla="*/ 18859 h 18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192" h="18859">
                      <a:moveTo>
                        <a:pt x="14192" y="18859"/>
                      </a:moveTo>
                      <a:lnTo>
                        <a:pt x="14192" y="0"/>
                      </a:lnTo>
                      <a:lnTo>
                        <a:pt x="10287" y="0"/>
                      </a:lnTo>
                      <a:lnTo>
                        <a:pt x="10287" y="7144"/>
                      </a:lnTo>
                      <a:cubicBezTo>
                        <a:pt x="10287" y="7429"/>
                        <a:pt x="10096" y="7715"/>
                        <a:pt x="9716" y="7715"/>
                      </a:cubicBezTo>
                      <a:lnTo>
                        <a:pt x="4476" y="7715"/>
                      </a:lnTo>
                      <a:cubicBezTo>
                        <a:pt x="4191" y="7715"/>
                        <a:pt x="3905" y="7525"/>
                        <a:pt x="3905" y="7144"/>
                      </a:cubicBezTo>
                      <a:lnTo>
                        <a:pt x="3905" y="0"/>
                      </a:lnTo>
                      <a:lnTo>
                        <a:pt x="0" y="0"/>
                      </a:lnTo>
                      <a:lnTo>
                        <a:pt x="0" y="18859"/>
                      </a:lnTo>
                      <a:lnTo>
                        <a:pt x="3905" y="18859"/>
                      </a:lnTo>
                      <a:lnTo>
                        <a:pt x="3905" y="11430"/>
                      </a:lnTo>
                      <a:cubicBezTo>
                        <a:pt x="3905" y="11144"/>
                        <a:pt x="4096" y="10858"/>
                        <a:pt x="4476" y="10858"/>
                      </a:cubicBezTo>
                      <a:lnTo>
                        <a:pt x="9716" y="10858"/>
                      </a:lnTo>
                      <a:cubicBezTo>
                        <a:pt x="10001" y="10858"/>
                        <a:pt x="10287" y="11049"/>
                        <a:pt x="10287" y="11430"/>
                      </a:cubicBezTo>
                      <a:lnTo>
                        <a:pt x="10287" y="18859"/>
                      </a:lnTo>
                      <a:lnTo>
                        <a:pt x="14192" y="18859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77" name="任意多边形: 形状 776"/>
                <p:cNvSpPr/>
                <p:nvPr/>
              </p:nvSpPr>
              <p:spPr>
                <a:xfrm>
                  <a:off x="10603992" y="3991927"/>
                  <a:ext cx="17240" cy="18859"/>
                </a:xfrm>
                <a:custGeom>
                  <a:avLst/>
                  <a:gdLst>
                    <a:gd name="connsiteX0" fmla="*/ 12287 w 17240"/>
                    <a:gd name="connsiteY0" fmla="*/ 16288 h 18859"/>
                    <a:gd name="connsiteX1" fmla="*/ 12287 w 17240"/>
                    <a:gd name="connsiteY1" fmla="*/ 16288 h 18859"/>
                    <a:gd name="connsiteX2" fmla="*/ 13049 w 17240"/>
                    <a:gd name="connsiteY2" fmla="*/ 18859 h 18859"/>
                    <a:gd name="connsiteX3" fmla="*/ 13049 w 17240"/>
                    <a:gd name="connsiteY3" fmla="*/ 18859 h 18859"/>
                    <a:gd name="connsiteX4" fmla="*/ 17240 w 17240"/>
                    <a:gd name="connsiteY4" fmla="*/ 18859 h 18859"/>
                    <a:gd name="connsiteX5" fmla="*/ 11239 w 17240"/>
                    <a:gd name="connsiteY5" fmla="*/ 0 h 18859"/>
                    <a:gd name="connsiteX6" fmla="*/ 11239 w 17240"/>
                    <a:gd name="connsiteY6" fmla="*/ 0 h 18859"/>
                    <a:gd name="connsiteX7" fmla="*/ 6000 w 17240"/>
                    <a:gd name="connsiteY7" fmla="*/ 0 h 18859"/>
                    <a:gd name="connsiteX8" fmla="*/ 0 w 17240"/>
                    <a:gd name="connsiteY8" fmla="*/ 18859 h 18859"/>
                    <a:gd name="connsiteX9" fmla="*/ 4190 w 17240"/>
                    <a:gd name="connsiteY9" fmla="*/ 18859 h 18859"/>
                    <a:gd name="connsiteX10" fmla="*/ 4953 w 17240"/>
                    <a:gd name="connsiteY10" fmla="*/ 16288 h 18859"/>
                    <a:gd name="connsiteX11" fmla="*/ 5429 w 17240"/>
                    <a:gd name="connsiteY11" fmla="*/ 16002 h 18859"/>
                    <a:gd name="connsiteX12" fmla="*/ 11811 w 17240"/>
                    <a:gd name="connsiteY12" fmla="*/ 16002 h 18859"/>
                    <a:gd name="connsiteX13" fmla="*/ 12287 w 17240"/>
                    <a:gd name="connsiteY13" fmla="*/ 16288 h 18859"/>
                    <a:gd name="connsiteX14" fmla="*/ 11144 w 17240"/>
                    <a:gd name="connsiteY14" fmla="*/ 12954 h 18859"/>
                    <a:gd name="connsiteX15" fmla="*/ 10668 w 17240"/>
                    <a:gd name="connsiteY15" fmla="*/ 13144 h 18859"/>
                    <a:gd name="connsiteX16" fmla="*/ 6477 w 17240"/>
                    <a:gd name="connsiteY16" fmla="*/ 13144 h 18859"/>
                    <a:gd name="connsiteX17" fmla="*/ 6096 w 17240"/>
                    <a:gd name="connsiteY17" fmla="*/ 12954 h 18859"/>
                    <a:gd name="connsiteX18" fmla="*/ 6000 w 17240"/>
                    <a:gd name="connsiteY18" fmla="*/ 12478 h 18859"/>
                    <a:gd name="connsiteX19" fmla="*/ 6000 w 17240"/>
                    <a:gd name="connsiteY19" fmla="*/ 12478 h 18859"/>
                    <a:gd name="connsiteX20" fmla="*/ 8096 w 17240"/>
                    <a:gd name="connsiteY20" fmla="*/ 5239 h 18859"/>
                    <a:gd name="connsiteX21" fmla="*/ 8477 w 17240"/>
                    <a:gd name="connsiteY21" fmla="*/ 4858 h 18859"/>
                    <a:gd name="connsiteX22" fmla="*/ 9048 w 17240"/>
                    <a:gd name="connsiteY22" fmla="*/ 5239 h 18859"/>
                    <a:gd name="connsiteX23" fmla="*/ 11144 w 17240"/>
                    <a:gd name="connsiteY23" fmla="*/ 12478 h 18859"/>
                    <a:gd name="connsiteX24" fmla="*/ 11144 w 17240"/>
                    <a:gd name="connsiteY24" fmla="*/ 12954 h 18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240" h="18859">
                      <a:moveTo>
                        <a:pt x="12287" y="16288"/>
                      </a:moveTo>
                      <a:lnTo>
                        <a:pt x="12287" y="16288"/>
                      </a:lnTo>
                      <a:lnTo>
                        <a:pt x="13049" y="18859"/>
                      </a:lnTo>
                      <a:cubicBezTo>
                        <a:pt x="13049" y="18859"/>
                        <a:pt x="13049" y="18859"/>
                        <a:pt x="13049" y="18859"/>
                      </a:cubicBezTo>
                      <a:lnTo>
                        <a:pt x="17240" y="18859"/>
                      </a:lnTo>
                      <a:lnTo>
                        <a:pt x="11239" y="0"/>
                      </a:lnTo>
                      <a:cubicBezTo>
                        <a:pt x="11239" y="0"/>
                        <a:pt x="11239" y="0"/>
                        <a:pt x="11239" y="0"/>
                      </a:cubicBezTo>
                      <a:lnTo>
                        <a:pt x="6000" y="0"/>
                      </a:lnTo>
                      <a:lnTo>
                        <a:pt x="0" y="18859"/>
                      </a:lnTo>
                      <a:lnTo>
                        <a:pt x="4190" y="18859"/>
                      </a:lnTo>
                      <a:lnTo>
                        <a:pt x="4953" y="16288"/>
                      </a:lnTo>
                      <a:cubicBezTo>
                        <a:pt x="5143" y="16002"/>
                        <a:pt x="5334" y="16002"/>
                        <a:pt x="5429" y="16002"/>
                      </a:cubicBezTo>
                      <a:lnTo>
                        <a:pt x="11811" y="16002"/>
                      </a:lnTo>
                      <a:cubicBezTo>
                        <a:pt x="11906" y="15907"/>
                        <a:pt x="12096" y="16002"/>
                        <a:pt x="12287" y="16288"/>
                      </a:cubicBezTo>
                      <a:close/>
                      <a:moveTo>
                        <a:pt x="11144" y="12954"/>
                      </a:moveTo>
                      <a:cubicBezTo>
                        <a:pt x="11049" y="13049"/>
                        <a:pt x="10953" y="13144"/>
                        <a:pt x="10668" y="13144"/>
                      </a:cubicBezTo>
                      <a:lnTo>
                        <a:pt x="6477" y="13144"/>
                      </a:lnTo>
                      <a:cubicBezTo>
                        <a:pt x="6286" y="13144"/>
                        <a:pt x="6191" y="13049"/>
                        <a:pt x="6096" y="12954"/>
                      </a:cubicBezTo>
                      <a:cubicBezTo>
                        <a:pt x="6000" y="12859"/>
                        <a:pt x="5905" y="12763"/>
                        <a:pt x="6000" y="12478"/>
                      </a:cubicBezTo>
                      <a:lnTo>
                        <a:pt x="6000" y="12478"/>
                      </a:lnTo>
                      <a:lnTo>
                        <a:pt x="8096" y="5239"/>
                      </a:lnTo>
                      <a:cubicBezTo>
                        <a:pt x="8191" y="5048"/>
                        <a:pt x="8287" y="4953"/>
                        <a:pt x="8477" y="4858"/>
                      </a:cubicBezTo>
                      <a:cubicBezTo>
                        <a:pt x="8667" y="4763"/>
                        <a:pt x="8953" y="4858"/>
                        <a:pt x="9048" y="5239"/>
                      </a:cubicBezTo>
                      <a:lnTo>
                        <a:pt x="11144" y="12478"/>
                      </a:lnTo>
                      <a:cubicBezTo>
                        <a:pt x="11239" y="12668"/>
                        <a:pt x="11144" y="12859"/>
                        <a:pt x="11144" y="12954"/>
                      </a:cubicBez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78" name="任意多边形: 形状 777"/>
                <p:cNvSpPr/>
                <p:nvPr/>
              </p:nvSpPr>
              <p:spPr>
                <a:xfrm>
                  <a:off x="10623994" y="3992022"/>
                  <a:ext cx="14192" cy="18859"/>
                </a:xfrm>
                <a:custGeom>
                  <a:avLst/>
                  <a:gdLst>
                    <a:gd name="connsiteX0" fmla="*/ 6858 w 14192"/>
                    <a:gd name="connsiteY0" fmla="*/ 11239 h 18859"/>
                    <a:gd name="connsiteX1" fmla="*/ 10192 w 14192"/>
                    <a:gd name="connsiteY1" fmla="*/ 18764 h 18859"/>
                    <a:gd name="connsiteX2" fmla="*/ 10192 w 14192"/>
                    <a:gd name="connsiteY2" fmla="*/ 18764 h 18859"/>
                    <a:gd name="connsiteX3" fmla="*/ 14192 w 14192"/>
                    <a:gd name="connsiteY3" fmla="*/ 18764 h 18859"/>
                    <a:gd name="connsiteX4" fmla="*/ 10573 w 14192"/>
                    <a:gd name="connsiteY4" fmla="*/ 11239 h 18859"/>
                    <a:gd name="connsiteX5" fmla="*/ 10573 w 14192"/>
                    <a:gd name="connsiteY5" fmla="*/ 10763 h 18859"/>
                    <a:gd name="connsiteX6" fmla="*/ 10859 w 14192"/>
                    <a:gd name="connsiteY6" fmla="*/ 10478 h 18859"/>
                    <a:gd name="connsiteX7" fmla="*/ 13240 w 14192"/>
                    <a:gd name="connsiteY7" fmla="*/ 8668 h 18859"/>
                    <a:gd name="connsiteX8" fmla="*/ 14097 w 14192"/>
                    <a:gd name="connsiteY8" fmla="*/ 5620 h 18859"/>
                    <a:gd name="connsiteX9" fmla="*/ 13335 w 14192"/>
                    <a:gd name="connsiteY9" fmla="*/ 2667 h 18859"/>
                    <a:gd name="connsiteX10" fmla="*/ 11335 w 14192"/>
                    <a:gd name="connsiteY10" fmla="*/ 667 h 18859"/>
                    <a:gd name="connsiteX11" fmla="*/ 8287 w 14192"/>
                    <a:gd name="connsiteY11" fmla="*/ 0 h 18859"/>
                    <a:gd name="connsiteX12" fmla="*/ 0 w 14192"/>
                    <a:gd name="connsiteY12" fmla="*/ 0 h 18859"/>
                    <a:gd name="connsiteX13" fmla="*/ 0 w 14192"/>
                    <a:gd name="connsiteY13" fmla="*/ 18859 h 18859"/>
                    <a:gd name="connsiteX14" fmla="*/ 3905 w 14192"/>
                    <a:gd name="connsiteY14" fmla="*/ 18859 h 18859"/>
                    <a:gd name="connsiteX15" fmla="*/ 3905 w 14192"/>
                    <a:gd name="connsiteY15" fmla="*/ 11525 h 18859"/>
                    <a:gd name="connsiteX16" fmla="*/ 4476 w 14192"/>
                    <a:gd name="connsiteY16" fmla="*/ 10954 h 18859"/>
                    <a:gd name="connsiteX17" fmla="*/ 6286 w 14192"/>
                    <a:gd name="connsiteY17" fmla="*/ 10954 h 18859"/>
                    <a:gd name="connsiteX18" fmla="*/ 6858 w 14192"/>
                    <a:gd name="connsiteY18" fmla="*/ 11239 h 18859"/>
                    <a:gd name="connsiteX19" fmla="*/ 4476 w 14192"/>
                    <a:gd name="connsiteY19" fmla="*/ 8096 h 18859"/>
                    <a:gd name="connsiteX20" fmla="*/ 3905 w 14192"/>
                    <a:gd name="connsiteY20" fmla="*/ 7525 h 18859"/>
                    <a:gd name="connsiteX21" fmla="*/ 3905 w 14192"/>
                    <a:gd name="connsiteY21" fmla="*/ 3524 h 18859"/>
                    <a:gd name="connsiteX22" fmla="*/ 4476 w 14192"/>
                    <a:gd name="connsiteY22" fmla="*/ 2953 h 18859"/>
                    <a:gd name="connsiteX23" fmla="*/ 7620 w 14192"/>
                    <a:gd name="connsiteY23" fmla="*/ 2953 h 18859"/>
                    <a:gd name="connsiteX24" fmla="*/ 9525 w 14192"/>
                    <a:gd name="connsiteY24" fmla="*/ 3620 h 18859"/>
                    <a:gd name="connsiteX25" fmla="*/ 10287 w 14192"/>
                    <a:gd name="connsiteY25" fmla="*/ 5525 h 18859"/>
                    <a:gd name="connsiteX26" fmla="*/ 9525 w 14192"/>
                    <a:gd name="connsiteY26" fmla="*/ 7334 h 18859"/>
                    <a:gd name="connsiteX27" fmla="*/ 7620 w 14192"/>
                    <a:gd name="connsiteY27" fmla="*/ 8001 h 18859"/>
                    <a:gd name="connsiteX28" fmla="*/ 4476 w 14192"/>
                    <a:gd name="connsiteY28" fmla="*/ 8001 h 18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4192" h="18859">
                      <a:moveTo>
                        <a:pt x="6858" y="11239"/>
                      </a:moveTo>
                      <a:lnTo>
                        <a:pt x="10192" y="18764"/>
                      </a:lnTo>
                      <a:cubicBezTo>
                        <a:pt x="10192" y="18764"/>
                        <a:pt x="10192" y="18764"/>
                        <a:pt x="10192" y="18764"/>
                      </a:cubicBezTo>
                      <a:lnTo>
                        <a:pt x="14192" y="18764"/>
                      </a:lnTo>
                      <a:lnTo>
                        <a:pt x="10573" y="11239"/>
                      </a:lnTo>
                      <a:cubicBezTo>
                        <a:pt x="10477" y="11049"/>
                        <a:pt x="10477" y="10858"/>
                        <a:pt x="10573" y="10763"/>
                      </a:cubicBezTo>
                      <a:cubicBezTo>
                        <a:pt x="10573" y="10668"/>
                        <a:pt x="10668" y="10573"/>
                        <a:pt x="10859" y="10478"/>
                      </a:cubicBezTo>
                      <a:cubicBezTo>
                        <a:pt x="11906" y="10096"/>
                        <a:pt x="12668" y="9430"/>
                        <a:pt x="13240" y="8668"/>
                      </a:cubicBezTo>
                      <a:cubicBezTo>
                        <a:pt x="13811" y="7810"/>
                        <a:pt x="14097" y="6763"/>
                        <a:pt x="14097" y="5620"/>
                      </a:cubicBezTo>
                      <a:cubicBezTo>
                        <a:pt x="14097" y="4477"/>
                        <a:pt x="13811" y="3524"/>
                        <a:pt x="13335" y="2667"/>
                      </a:cubicBezTo>
                      <a:cubicBezTo>
                        <a:pt x="12859" y="1810"/>
                        <a:pt x="12192" y="1143"/>
                        <a:pt x="11335" y="667"/>
                      </a:cubicBezTo>
                      <a:cubicBezTo>
                        <a:pt x="10477" y="191"/>
                        <a:pt x="9430" y="0"/>
                        <a:pt x="8287" y="0"/>
                      </a:cubicBezTo>
                      <a:lnTo>
                        <a:pt x="0" y="0"/>
                      </a:lnTo>
                      <a:lnTo>
                        <a:pt x="0" y="18859"/>
                      </a:lnTo>
                      <a:lnTo>
                        <a:pt x="3905" y="18859"/>
                      </a:lnTo>
                      <a:lnTo>
                        <a:pt x="3905" y="11525"/>
                      </a:lnTo>
                      <a:cubicBezTo>
                        <a:pt x="3905" y="11239"/>
                        <a:pt x="4096" y="10954"/>
                        <a:pt x="4476" y="10954"/>
                      </a:cubicBezTo>
                      <a:lnTo>
                        <a:pt x="6286" y="10954"/>
                      </a:lnTo>
                      <a:cubicBezTo>
                        <a:pt x="6572" y="10858"/>
                        <a:pt x="6763" y="11049"/>
                        <a:pt x="6858" y="11239"/>
                      </a:cubicBezTo>
                      <a:close/>
                      <a:moveTo>
                        <a:pt x="4476" y="8096"/>
                      </a:moveTo>
                      <a:cubicBezTo>
                        <a:pt x="4191" y="8096"/>
                        <a:pt x="3905" y="7906"/>
                        <a:pt x="3905" y="7525"/>
                      </a:cubicBezTo>
                      <a:lnTo>
                        <a:pt x="3905" y="3524"/>
                      </a:lnTo>
                      <a:cubicBezTo>
                        <a:pt x="3905" y="3238"/>
                        <a:pt x="4096" y="2953"/>
                        <a:pt x="4476" y="2953"/>
                      </a:cubicBezTo>
                      <a:lnTo>
                        <a:pt x="7620" y="2953"/>
                      </a:lnTo>
                      <a:cubicBezTo>
                        <a:pt x="8382" y="2953"/>
                        <a:pt x="9049" y="3143"/>
                        <a:pt x="9525" y="3620"/>
                      </a:cubicBezTo>
                      <a:cubicBezTo>
                        <a:pt x="10001" y="4096"/>
                        <a:pt x="10287" y="4763"/>
                        <a:pt x="10287" y="5525"/>
                      </a:cubicBezTo>
                      <a:cubicBezTo>
                        <a:pt x="10287" y="6287"/>
                        <a:pt x="10001" y="6858"/>
                        <a:pt x="9525" y="7334"/>
                      </a:cubicBezTo>
                      <a:cubicBezTo>
                        <a:pt x="9049" y="7810"/>
                        <a:pt x="8382" y="8001"/>
                        <a:pt x="7620" y="8001"/>
                      </a:cubicBezTo>
                      <a:lnTo>
                        <a:pt x="4476" y="8001"/>
                      </a:ln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79" name="任意多边形: 形状 778"/>
                <p:cNvSpPr/>
                <p:nvPr/>
              </p:nvSpPr>
              <p:spPr>
                <a:xfrm>
                  <a:off x="10552366" y="3991831"/>
                  <a:ext cx="15716" cy="19050"/>
                </a:xfrm>
                <a:custGeom>
                  <a:avLst/>
                  <a:gdLst>
                    <a:gd name="connsiteX0" fmla="*/ 8001 w 15716"/>
                    <a:gd name="connsiteY0" fmla="*/ 0 h 19050"/>
                    <a:gd name="connsiteX1" fmla="*/ 12478 w 15716"/>
                    <a:gd name="connsiteY1" fmla="*/ 857 h 19050"/>
                    <a:gd name="connsiteX2" fmla="*/ 15716 w 15716"/>
                    <a:gd name="connsiteY2" fmla="*/ 3524 h 19050"/>
                    <a:gd name="connsiteX3" fmla="*/ 13049 w 15716"/>
                    <a:gd name="connsiteY3" fmla="*/ 6096 h 19050"/>
                    <a:gd name="connsiteX4" fmla="*/ 11145 w 15716"/>
                    <a:gd name="connsiteY4" fmla="*/ 3905 h 19050"/>
                    <a:gd name="connsiteX5" fmla="*/ 8097 w 15716"/>
                    <a:gd name="connsiteY5" fmla="*/ 3143 h 19050"/>
                    <a:gd name="connsiteX6" fmla="*/ 5429 w 15716"/>
                    <a:gd name="connsiteY6" fmla="*/ 3810 h 19050"/>
                    <a:gd name="connsiteX7" fmla="*/ 4572 w 15716"/>
                    <a:gd name="connsiteY7" fmla="*/ 5429 h 19050"/>
                    <a:gd name="connsiteX8" fmla="*/ 5525 w 15716"/>
                    <a:gd name="connsiteY8" fmla="*/ 6953 h 19050"/>
                    <a:gd name="connsiteX9" fmla="*/ 8858 w 15716"/>
                    <a:gd name="connsiteY9" fmla="*/ 8001 h 19050"/>
                    <a:gd name="connsiteX10" fmla="*/ 12859 w 15716"/>
                    <a:gd name="connsiteY10" fmla="*/ 9144 h 19050"/>
                    <a:gd name="connsiteX11" fmla="*/ 15050 w 15716"/>
                    <a:gd name="connsiteY11" fmla="*/ 10954 h 19050"/>
                    <a:gd name="connsiteX12" fmla="*/ 15716 w 15716"/>
                    <a:gd name="connsiteY12" fmla="*/ 13525 h 19050"/>
                    <a:gd name="connsiteX13" fmla="*/ 14764 w 15716"/>
                    <a:gd name="connsiteY13" fmla="*/ 16478 h 19050"/>
                    <a:gd name="connsiteX14" fmla="*/ 12097 w 15716"/>
                    <a:gd name="connsiteY14" fmla="*/ 18383 h 19050"/>
                    <a:gd name="connsiteX15" fmla="*/ 8191 w 15716"/>
                    <a:gd name="connsiteY15" fmla="*/ 19050 h 19050"/>
                    <a:gd name="connsiteX16" fmla="*/ 3143 w 15716"/>
                    <a:gd name="connsiteY16" fmla="*/ 18193 h 19050"/>
                    <a:gd name="connsiteX17" fmla="*/ 0 w 15716"/>
                    <a:gd name="connsiteY17" fmla="*/ 15621 h 19050"/>
                    <a:gd name="connsiteX18" fmla="*/ 2286 w 15716"/>
                    <a:gd name="connsiteY18" fmla="*/ 12859 h 19050"/>
                    <a:gd name="connsiteX19" fmla="*/ 4763 w 15716"/>
                    <a:gd name="connsiteY19" fmla="*/ 15240 h 19050"/>
                    <a:gd name="connsiteX20" fmla="*/ 8001 w 15716"/>
                    <a:gd name="connsiteY20" fmla="*/ 15907 h 19050"/>
                    <a:gd name="connsiteX21" fmla="*/ 10763 w 15716"/>
                    <a:gd name="connsiteY21" fmla="*/ 15335 h 19050"/>
                    <a:gd name="connsiteX22" fmla="*/ 11716 w 15716"/>
                    <a:gd name="connsiteY22" fmla="*/ 13716 h 19050"/>
                    <a:gd name="connsiteX23" fmla="*/ 10859 w 15716"/>
                    <a:gd name="connsiteY23" fmla="*/ 12478 h 19050"/>
                    <a:gd name="connsiteX24" fmla="*/ 7715 w 15716"/>
                    <a:gd name="connsiteY24" fmla="*/ 11525 h 19050"/>
                    <a:gd name="connsiteX25" fmla="*/ 3524 w 15716"/>
                    <a:gd name="connsiteY25" fmla="*/ 10287 h 19050"/>
                    <a:gd name="connsiteX26" fmla="*/ 1238 w 15716"/>
                    <a:gd name="connsiteY26" fmla="*/ 8477 h 19050"/>
                    <a:gd name="connsiteX27" fmla="*/ 571 w 15716"/>
                    <a:gd name="connsiteY27" fmla="*/ 5810 h 19050"/>
                    <a:gd name="connsiteX28" fmla="*/ 1429 w 15716"/>
                    <a:gd name="connsiteY28" fmla="*/ 2858 h 19050"/>
                    <a:gd name="connsiteX29" fmla="*/ 4001 w 15716"/>
                    <a:gd name="connsiteY29" fmla="*/ 762 h 19050"/>
                    <a:gd name="connsiteX30" fmla="*/ 8001 w 15716"/>
                    <a:gd name="connsiteY30" fmla="*/ 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5716" h="19050">
                      <a:moveTo>
                        <a:pt x="8001" y="0"/>
                      </a:moveTo>
                      <a:cubicBezTo>
                        <a:pt x="9716" y="0"/>
                        <a:pt x="11239" y="286"/>
                        <a:pt x="12478" y="857"/>
                      </a:cubicBezTo>
                      <a:cubicBezTo>
                        <a:pt x="13716" y="1429"/>
                        <a:pt x="14764" y="2286"/>
                        <a:pt x="15716" y="3524"/>
                      </a:cubicBezTo>
                      <a:lnTo>
                        <a:pt x="13049" y="6096"/>
                      </a:lnTo>
                      <a:cubicBezTo>
                        <a:pt x="12573" y="5144"/>
                        <a:pt x="11906" y="4382"/>
                        <a:pt x="11145" y="3905"/>
                      </a:cubicBezTo>
                      <a:cubicBezTo>
                        <a:pt x="10383" y="3429"/>
                        <a:pt x="9335" y="3143"/>
                        <a:pt x="8097" y="3143"/>
                      </a:cubicBezTo>
                      <a:cubicBezTo>
                        <a:pt x="6954" y="3143"/>
                        <a:pt x="6096" y="3334"/>
                        <a:pt x="5429" y="3810"/>
                      </a:cubicBezTo>
                      <a:cubicBezTo>
                        <a:pt x="4858" y="4286"/>
                        <a:pt x="4572" y="4763"/>
                        <a:pt x="4572" y="5429"/>
                      </a:cubicBezTo>
                      <a:cubicBezTo>
                        <a:pt x="4572" y="6001"/>
                        <a:pt x="4858" y="6572"/>
                        <a:pt x="5525" y="6953"/>
                      </a:cubicBezTo>
                      <a:cubicBezTo>
                        <a:pt x="6096" y="7334"/>
                        <a:pt x="7239" y="7620"/>
                        <a:pt x="8858" y="8001"/>
                      </a:cubicBezTo>
                      <a:cubicBezTo>
                        <a:pt x="10478" y="8287"/>
                        <a:pt x="11906" y="8668"/>
                        <a:pt x="12859" y="9144"/>
                      </a:cubicBezTo>
                      <a:cubicBezTo>
                        <a:pt x="13907" y="9620"/>
                        <a:pt x="14574" y="10192"/>
                        <a:pt x="15050" y="10954"/>
                      </a:cubicBezTo>
                      <a:cubicBezTo>
                        <a:pt x="15526" y="11621"/>
                        <a:pt x="15716" y="12573"/>
                        <a:pt x="15716" y="13525"/>
                      </a:cubicBezTo>
                      <a:cubicBezTo>
                        <a:pt x="15716" y="14669"/>
                        <a:pt x="15430" y="15716"/>
                        <a:pt x="14764" y="16478"/>
                      </a:cubicBezTo>
                      <a:cubicBezTo>
                        <a:pt x="14097" y="17336"/>
                        <a:pt x="13240" y="17907"/>
                        <a:pt x="12097" y="18383"/>
                      </a:cubicBezTo>
                      <a:cubicBezTo>
                        <a:pt x="10954" y="18860"/>
                        <a:pt x="9620" y="19050"/>
                        <a:pt x="8191" y="19050"/>
                      </a:cubicBezTo>
                      <a:cubicBezTo>
                        <a:pt x="6096" y="19050"/>
                        <a:pt x="4382" y="18764"/>
                        <a:pt x="3143" y="18193"/>
                      </a:cubicBezTo>
                      <a:cubicBezTo>
                        <a:pt x="1905" y="17621"/>
                        <a:pt x="858" y="16764"/>
                        <a:pt x="0" y="15621"/>
                      </a:cubicBezTo>
                      <a:lnTo>
                        <a:pt x="2286" y="12859"/>
                      </a:lnTo>
                      <a:cubicBezTo>
                        <a:pt x="3048" y="14097"/>
                        <a:pt x="3810" y="14859"/>
                        <a:pt x="4763" y="15240"/>
                      </a:cubicBezTo>
                      <a:cubicBezTo>
                        <a:pt x="5715" y="15621"/>
                        <a:pt x="6763" y="15907"/>
                        <a:pt x="8001" y="15907"/>
                      </a:cubicBezTo>
                      <a:cubicBezTo>
                        <a:pt x="9240" y="15907"/>
                        <a:pt x="10096" y="15716"/>
                        <a:pt x="10763" y="15335"/>
                      </a:cubicBezTo>
                      <a:cubicBezTo>
                        <a:pt x="11430" y="14954"/>
                        <a:pt x="11716" y="14383"/>
                        <a:pt x="11716" y="13716"/>
                      </a:cubicBezTo>
                      <a:cubicBezTo>
                        <a:pt x="11716" y="13240"/>
                        <a:pt x="11430" y="12763"/>
                        <a:pt x="10859" y="12478"/>
                      </a:cubicBezTo>
                      <a:cubicBezTo>
                        <a:pt x="10287" y="12097"/>
                        <a:pt x="9240" y="11811"/>
                        <a:pt x="7715" y="11525"/>
                      </a:cubicBezTo>
                      <a:cubicBezTo>
                        <a:pt x="6001" y="11144"/>
                        <a:pt x="4572" y="10763"/>
                        <a:pt x="3524" y="10287"/>
                      </a:cubicBezTo>
                      <a:cubicBezTo>
                        <a:pt x="2477" y="9811"/>
                        <a:pt x="1714" y="9239"/>
                        <a:pt x="1238" y="8477"/>
                      </a:cubicBezTo>
                      <a:cubicBezTo>
                        <a:pt x="762" y="7715"/>
                        <a:pt x="571" y="6858"/>
                        <a:pt x="571" y="5810"/>
                      </a:cubicBezTo>
                      <a:cubicBezTo>
                        <a:pt x="571" y="4667"/>
                        <a:pt x="858" y="3715"/>
                        <a:pt x="1429" y="2858"/>
                      </a:cubicBezTo>
                      <a:cubicBezTo>
                        <a:pt x="2000" y="2000"/>
                        <a:pt x="2857" y="1238"/>
                        <a:pt x="4001" y="762"/>
                      </a:cubicBezTo>
                      <a:cubicBezTo>
                        <a:pt x="5144" y="286"/>
                        <a:pt x="6477" y="0"/>
                        <a:pt x="8001" y="0"/>
                      </a:cubicBezTo>
                      <a:close/>
                    </a:path>
                  </a:pathLst>
                </a:custGeom>
                <a:solidFill>
                  <a:srgbClr val="4259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768" name="图形 2742"/>
              <p:cNvGrpSpPr/>
              <p:nvPr/>
            </p:nvGrpSpPr>
            <p:grpSpPr>
              <a:xfrm>
                <a:off x="10474518" y="3974342"/>
                <a:ext cx="64069" cy="78983"/>
                <a:chOff x="10474518" y="3974342"/>
                <a:chExt cx="64069" cy="78983"/>
              </a:xfrm>
            </p:grpSpPr>
            <p:grpSp>
              <p:nvGrpSpPr>
                <p:cNvPr id="769" name="图形 2742"/>
                <p:cNvGrpSpPr/>
                <p:nvPr/>
              </p:nvGrpSpPr>
              <p:grpSpPr>
                <a:xfrm>
                  <a:off x="10474518" y="3974342"/>
                  <a:ext cx="61597" cy="59116"/>
                  <a:chOff x="10474518" y="3974342"/>
                  <a:chExt cx="61597" cy="59116"/>
                </a:xfrm>
              </p:grpSpPr>
              <p:sp>
                <p:nvSpPr>
                  <p:cNvPr id="773" name="任意多边形: 形状 772"/>
                  <p:cNvSpPr/>
                  <p:nvPr/>
                </p:nvSpPr>
                <p:spPr>
                  <a:xfrm>
                    <a:off x="10474518" y="3974342"/>
                    <a:ext cx="61597" cy="39301"/>
                  </a:xfrm>
                  <a:custGeom>
                    <a:avLst/>
                    <a:gdLst>
                      <a:gd name="connsiteX0" fmla="*/ 1648 w 61597"/>
                      <a:gd name="connsiteY0" fmla="*/ 39301 h 39301"/>
                      <a:gd name="connsiteX1" fmla="*/ 14030 w 61597"/>
                      <a:gd name="connsiteY1" fmla="*/ 11964 h 39301"/>
                      <a:gd name="connsiteX2" fmla="*/ 48797 w 61597"/>
                      <a:gd name="connsiteY2" fmla="*/ 18822 h 39301"/>
                      <a:gd name="connsiteX3" fmla="*/ 50130 w 61597"/>
                      <a:gd name="connsiteY3" fmla="*/ 20061 h 39301"/>
                      <a:gd name="connsiteX4" fmla="*/ 59655 w 61597"/>
                      <a:gd name="connsiteY4" fmla="*/ 20918 h 39301"/>
                      <a:gd name="connsiteX5" fmla="*/ 59655 w 61597"/>
                      <a:gd name="connsiteY5" fmla="*/ 20918 h 39301"/>
                      <a:gd name="connsiteX6" fmla="*/ 58798 w 61597"/>
                      <a:gd name="connsiteY6" fmla="*/ 10155 h 39301"/>
                      <a:gd name="connsiteX7" fmla="*/ 38986 w 61597"/>
                      <a:gd name="connsiteY7" fmla="*/ 630 h 39301"/>
                      <a:gd name="connsiteX8" fmla="*/ 1648 w 61597"/>
                      <a:gd name="connsiteY8" fmla="*/ 39301 h 3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597" h="39301">
                        <a:moveTo>
                          <a:pt x="1648" y="39301"/>
                        </a:moveTo>
                        <a:cubicBezTo>
                          <a:pt x="1648" y="39301"/>
                          <a:pt x="-1305" y="18822"/>
                          <a:pt x="14030" y="11964"/>
                        </a:cubicBezTo>
                        <a:cubicBezTo>
                          <a:pt x="29366" y="5106"/>
                          <a:pt x="45653" y="14917"/>
                          <a:pt x="48797" y="18822"/>
                        </a:cubicBezTo>
                        <a:lnTo>
                          <a:pt x="50130" y="20061"/>
                        </a:lnTo>
                        <a:cubicBezTo>
                          <a:pt x="52511" y="22156"/>
                          <a:pt x="57179" y="23013"/>
                          <a:pt x="59655" y="20918"/>
                        </a:cubicBezTo>
                        <a:lnTo>
                          <a:pt x="59655" y="20918"/>
                        </a:lnTo>
                        <a:cubicBezTo>
                          <a:pt x="62799" y="18346"/>
                          <a:pt x="61846" y="12822"/>
                          <a:pt x="58798" y="10155"/>
                        </a:cubicBezTo>
                        <a:cubicBezTo>
                          <a:pt x="54797" y="6726"/>
                          <a:pt x="48416" y="2630"/>
                          <a:pt x="38986" y="630"/>
                        </a:cubicBezTo>
                        <a:cubicBezTo>
                          <a:pt x="21079" y="-2895"/>
                          <a:pt x="-7115" y="8154"/>
                          <a:pt x="1648" y="39301"/>
                        </a:cubicBezTo>
                        <a:close/>
                      </a:path>
                    </a:pathLst>
                  </a:custGeom>
                  <a:solidFill>
                    <a:srgbClr val="1579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774" name="任意多边形: 形状 773"/>
                  <p:cNvSpPr/>
                  <p:nvPr/>
                </p:nvSpPr>
                <p:spPr>
                  <a:xfrm>
                    <a:off x="10477899" y="3987011"/>
                    <a:ext cx="38176" cy="46448"/>
                  </a:xfrm>
                  <a:custGeom>
                    <a:avLst/>
                    <a:gdLst>
                      <a:gd name="connsiteX0" fmla="*/ 38177 w 38176"/>
                      <a:gd name="connsiteY0" fmla="*/ 4630 h 46448"/>
                      <a:gd name="connsiteX1" fmla="*/ 16746 w 38176"/>
                      <a:gd name="connsiteY1" fmla="*/ 153 h 46448"/>
                      <a:gd name="connsiteX2" fmla="*/ 77 w 38176"/>
                      <a:gd name="connsiteY2" fmla="*/ 21299 h 46448"/>
                      <a:gd name="connsiteX3" fmla="*/ 20174 w 38176"/>
                      <a:gd name="connsiteY3" fmla="*/ 45969 h 46448"/>
                      <a:gd name="connsiteX4" fmla="*/ 28462 w 38176"/>
                      <a:gd name="connsiteY4" fmla="*/ 44064 h 46448"/>
                      <a:gd name="connsiteX5" fmla="*/ 28462 w 38176"/>
                      <a:gd name="connsiteY5" fmla="*/ 44064 h 46448"/>
                      <a:gd name="connsiteX6" fmla="*/ 25604 w 38176"/>
                      <a:gd name="connsiteY6" fmla="*/ 34824 h 46448"/>
                      <a:gd name="connsiteX7" fmla="*/ 12841 w 38176"/>
                      <a:gd name="connsiteY7" fmla="*/ 23013 h 46448"/>
                      <a:gd name="connsiteX8" fmla="*/ 38177 w 38176"/>
                      <a:gd name="connsiteY8" fmla="*/ 4630 h 4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176" h="46448">
                        <a:moveTo>
                          <a:pt x="38177" y="4630"/>
                        </a:moveTo>
                        <a:cubicBezTo>
                          <a:pt x="38177" y="4630"/>
                          <a:pt x="29319" y="-990"/>
                          <a:pt x="16746" y="153"/>
                        </a:cubicBezTo>
                        <a:cubicBezTo>
                          <a:pt x="4173" y="1296"/>
                          <a:pt x="-685" y="14631"/>
                          <a:pt x="77" y="21299"/>
                        </a:cubicBezTo>
                        <a:cubicBezTo>
                          <a:pt x="744" y="27395"/>
                          <a:pt x="2744" y="38920"/>
                          <a:pt x="20174" y="45969"/>
                        </a:cubicBezTo>
                        <a:cubicBezTo>
                          <a:pt x="22556" y="46921"/>
                          <a:pt x="26842" y="46540"/>
                          <a:pt x="28462" y="44064"/>
                        </a:cubicBezTo>
                        <a:lnTo>
                          <a:pt x="28462" y="44064"/>
                        </a:lnTo>
                        <a:cubicBezTo>
                          <a:pt x="30462" y="41016"/>
                          <a:pt x="29128" y="36634"/>
                          <a:pt x="25604" y="34824"/>
                        </a:cubicBezTo>
                        <a:cubicBezTo>
                          <a:pt x="21032" y="32443"/>
                          <a:pt x="15317" y="28347"/>
                          <a:pt x="12841" y="23013"/>
                        </a:cubicBezTo>
                        <a:cubicBezTo>
                          <a:pt x="8364" y="13869"/>
                          <a:pt x="13317" y="-1371"/>
                          <a:pt x="38177" y="4630"/>
                        </a:cubicBezTo>
                        <a:close/>
                      </a:path>
                    </a:pathLst>
                  </a:custGeom>
                  <a:solidFill>
                    <a:srgbClr val="004C7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770" name="图形 2742"/>
                <p:cNvGrpSpPr/>
                <p:nvPr/>
              </p:nvGrpSpPr>
              <p:grpSpPr>
                <a:xfrm>
                  <a:off x="10476986" y="3994209"/>
                  <a:ext cx="61600" cy="59117"/>
                  <a:chOff x="10476986" y="3994209"/>
                  <a:chExt cx="61600" cy="59117"/>
                </a:xfrm>
              </p:grpSpPr>
              <p:sp>
                <p:nvSpPr>
                  <p:cNvPr id="771" name="任意多边形: 形状 770"/>
                  <p:cNvSpPr/>
                  <p:nvPr/>
                </p:nvSpPr>
                <p:spPr>
                  <a:xfrm>
                    <a:off x="10476986" y="4014024"/>
                    <a:ext cx="61600" cy="39301"/>
                  </a:xfrm>
                  <a:custGeom>
                    <a:avLst/>
                    <a:gdLst>
                      <a:gd name="connsiteX0" fmla="*/ 59949 w 61600"/>
                      <a:gd name="connsiteY0" fmla="*/ 0 h 39301"/>
                      <a:gd name="connsiteX1" fmla="*/ 47567 w 61600"/>
                      <a:gd name="connsiteY1" fmla="*/ 27337 h 39301"/>
                      <a:gd name="connsiteX2" fmla="*/ 12800 w 61600"/>
                      <a:gd name="connsiteY2" fmla="*/ 20479 h 39301"/>
                      <a:gd name="connsiteX3" fmla="*/ 11467 w 61600"/>
                      <a:gd name="connsiteY3" fmla="*/ 19241 h 39301"/>
                      <a:gd name="connsiteX4" fmla="*/ 1942 w 61600"/>
                      <a:gd name="connsiteY4" fmla="*/ 18383 h 39301"/>
                      <a:gd name="connsiteX5" fmla="*/ 1942 w 61600"/>
                      <a:gd name="connsiteY5" fmla="*/ 18383 h 39301"/>
                      <a:gd name="connsiteX6" fmla="*/ 2799 w 61600"/>
                      <a:gd name="connsiteY6" fmla="*/ 29146 h 39301"/>
                      <a:gd name="connsiteX7" fmla="*/ 22611 w 61600"/>
                      <a:gd name="connsiteY7" fmla="*/ 38671 h 39301"/>
                      <a:gd name="connsiteX8" fmla="*/ 59949 w 61600"/>
                      <a:gd name="connsiteY8" fmla="*/ 0 h 3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600" h="39301">
                        <a:moveTo>
                          <a:pt x="59949" y="0"/>
                        </a:moveTo>
                        <a:cubicBezTo>
                          <a:pt x="59949" y="0"/>
                          <a:pt x="62902" y="20479"/>
                          <a:pt x="47567" y="27337"/>
                        </a:cubicBezTo>
                        <a:cubicBezTo>
                          <a:pt x="32232" y="34195"/>
                          <a:pt x="15944" y="24384"/>
                          <a:pt x="12800" y="20479"/>
                        </a:cubicBezTo>
                        <a:lnTo>
                          <a:pt x="11467" y="19241"/>
                        </a:lnTo>
                        <a:cubicBezTo>
                          <a:pt x="9086" y="17145"/>
                          <a:pt x="4418" y="16288"/>
                          <a:pt x="1942" y="18383"/>
                        </a:cubicBezTo>
                        <a:lnTo>
                          <a:pt x="1942" y="18383"/>
                        </a:lnTo>
                        <a:cubicBezTo>
                          <a:pt x="-1201" y="20955"/>
                          <a:pt x="-249" y="26479"/>
                          <a:pt x="2799" y="29146"/>
                        </a:cubicBezTo>
                        <a:cubicBezTo>
                          <a:pt x="6799" y="32575"/>
                          <a:pt x="13182" y="36671"/>
                          <a:pt x="22611" y="38671"/>
                        </a:cubicBezTo>
                        <a:cubicBezTo>
                          <a:pt x="40614" y="42196"/>
                          <a:pt x="68712" y="31147"/>
                          <a:pt x="59949" y="0"/>
                        </a:cubicBezTo>
                        <a:close/>
                      </a:path>
                    </a:pathLst>
                  </a:custGeom>
                  <a:solidFill>
                    <a:srgbClr val="1579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772" name="任意多边形: 形状 771"/>
                  <p:cNvSpPr/>
                  <p:nvPr/>
                </p:nvSpPr>
                <p:spPr>
                  <a:xfrm>
                    <a:off x="10497121" y="3994209"/>
                    <a:ext cx="38176" cy="46448"/>
                  </a:xfrm>
                  <a:custGeom>
                    <a:avLst/>
                    <a:gdLst>
                      <a:gd name="connsiteX0" fmla="*/ 0 w 38176"/>
                      <a:gd name="connsiteY0" fmla="*/ 41818 h 46448"/>
                      <a:gd name="connsiteX1" fmla="*/ 21431 w 38176"/>
                      <a:gd name="connsiteY1" fmla="*/ 46295 h 46448"/>
                      <a:gd name="connsiteX2" fmla="*/ 38100 w 38176"/>
                      <a:gd name="connsiteY2" fmla="*/ 25150 h 46448"/>
                      <a:gd name="connsiteX3" fmla="*/ 18002 w 38176"/>
                      <a:gd name="connsiteY3" fmla="*/ 480 h 46448"/>
                      <a:gd name="connsiteX4" fmla="*/ 9716 w 38176"/>
                      <a:gd name="connsiteY4" fmla="*/ 2385 h 46448"/>
                      <a:gd name="connsiteX5" fmla="*/ 9716 w 38176"/>
                      <a:gd name="connsiteY5" fmla="*/ 2385 h 46448"/>
                      <a:gd name="connsiteX6" fmla="*/ 12573 w 38176"/>
                      <a:gd name="connsiteY6" fmla="*/ 11624 h 46448"/>
                      <a:gd name="connsiteX7" fmla="*/ 25336 w 38176"/>
                      <a:gd name="connsiteY7" fmla="*/ 23435 h 46448"/>
                      <a:gd name="connsiteX8" fmla="*/ 0 w 38176"/>
                      <a:gd name="connsiteY8" fmla="*/ 41818 h 4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176" h="46448">
                        <a:moveTo>
                          <a:pt x="0" y="41818"/>
                        </a:moveTo>
                        <a:cubicBezTo>
                          <a:pt x="0" y="41818"/>
                          <a:pt x="8858" y="47438"/>
                          <a:pt x="21431" y="46295"/>
                        </a:cubicBezTo>
                        <a:cubicBezTo>
                          <a:pt x="34004" y="45152"/>
                          <a:pt x="38862" y="31817"/>
                          <a:pt x="38100" y="25150"/>
                        </a:cubicBezTo>
                        <a:cubicBezTo>
                          <a:pt x="37433" y="19054"/>
                          <a:pt x="35433" y="7529"/>
                          <a:pt x="18002" y="480"/>
                        </a:cubicBezTo>
                        <a:cubicBezTo>
                          <a:pt x="15621" y="-473"/>
                          <a:pt x="11335" y="-91"/>
                          <a:pt x="9716" y="2385"/>
                        </a:cubicBezTo>
                        <a:lnTo>
                          <a:pt x="9716" y="2385"/>
                        </a:lnTo>
                        <a:cubicBezTo>
                          <a:pt x="7715" y="5433"/>
                          <a:pt x="9049" y="9814"/>
                          <a:pt x="12573" y="11624"/>
                        </a:cubicBezTo>
                        <a:cubicBezTo>
                          <a:pt x="17145" y="14005"/>
                          <a:pt x="22860" y="18101"/>
                          <a:pt x="25336" y="23435"/>
                        </a:cubicBezTo>
                        <a:cubicBezTo>
                          <a:pt x="29813" y="32675"/>
                          <a:pt x="24765" y="47819"/>
                          <a:pt x="0" y="41818"/>
                        </a:cubicBezTo>
                        <a:close/>
                      </a:path>
                    </a:pathLst>
                  </a:custGeom>
                  <a:solidFill>
                    <a:srgbClr val="004C7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869" name="组合 868"/>
          <p:cNvGrpSpPr/>
          <p:nvPr/>
        </p:nvGrpSpPr>
        <p:grpSpPr>
          <a:xfrm>
            <a:off x="521864" y="3306209"/>
            <a:ext cx="4591717" cy="2565566"/>
            <a:chOff x="521864" y="3306209"/>
            <a:chExt cx="4591717" cy="2565566"/>
          </a:xfrm>
        </p:grpSpPr>
        <p:grpSp>
          <p:nvGrpSpPr>
            <p:cNvPr id="870" name="组合 869"/>
            <p:cNvGrpSpPr/>
            <p:nvPr/>
          </p:nvGrpSpPr>
          <p:grpSpPr>
            <a:xfrm>
              <a:off x="521864" y="3306209"/>
              <a:ext cx="2346857" cy="1683661"/>
              <a:chOff x="521864" y="3306209"/>
              <a:chExt cx="2346857" cy="1683661"/>
            </a:xfrm>
          </p:grpSpPr>
          <p:sp>
            <p:nvSpPr>
              <p:cNvPr id="968" name="文本框 967"/>
              <p:cNvSpPr txBox="1"/>
              <p:nvPr/>
            </p:nvSpPr>
            <p:spPr>
              <a:xfrm>
                <a:off x="1696985" y="3340302"/>
                <a:ext cx="473206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zh-CN" altLang="en-US" sz="600" spc="0" baseline="0" dirty="0">
                    <a:solidFill>
                      <a:srgbClr val="231815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Canada</a:t>
                </a:r>
                <a:endParaRPr lang="zh-CN" altLang="en-US" sz="600" spc="0" baseline="0" dirty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endParaRPr>
              </a:p>
            </p:txBody>
          </p:sp>
          <p:sp>
            <p:nvSpPr>
              <p:cNvPr id="969" name="文本框 968"/>
              <p:cNvSpPr txBox="1"/>
              <p:nvPr/>
            </p:nvSpPr>
            <p:spPr>
              <a:xfrm>
                <a:off x="1663993" y="3798942"/>
                <a:ext cx="34015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zh-CN" altLang="en-US" sz="600" spc="0" baseline="0" dirty="0">
                    <a:solidFill>
                      <a:srgbClr val="231815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USA</a:t>
                </a:r>
                <a:endParaRPr lang="zh-CN" altLang="en-US" sz="600" spc="0" baseline="0" dirty="0">
                  <a:solidFill>
                    <a:srgbClr val="231815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endParaRPr>
              </a:p>
            </p:txBody>
          </p:sp>
          <p:grpSp>
            <p:nvGrpSpPr>
              <p:cNvPr id="970" name="图形 2742"/>
              <p:cNvGrpSpPr/>
              <p:nvPr/>
            </p:nvGrpSpPr>
            <p:grpSpPr>
              <a:xfrm>
                <a:off x="555043" y="4468724"/>
                <a:ext cx="687839" cy="521146"/>
                <a:chOff x="8662225" y="3801236"/>
                <a:chExt cx="248792" cy="188499"/>
              </a:xfrm>
            </p:grpSpPr>
            <p:sp>
              <p:nvSpPr>
                <p:cNvPr id="1009" name="任意多边形: 形状 1008"/>
                <p:cNvSpPr/>
                <p:nvPr/>
              </p:nvSpPr>
              <p:spPr>
                <a:xfrm>
                  <a:off x="8719184" y="3801236"/>
                  <a:ext cx="133826" cy="133826"/>
                </a:xfrm>
                <a:custGeom>
                  <a:avLst/>
                  <a:gdLst>
                    <a:gd name="connsiteX0" fmla="*/ 87154 w 133826"/>
                    <a:gd name="connsiteY0" fmla="*/ 133826 h 133826"/>
                    <a:gd name="connsiteX1" fmla="*/ 46672 w 133826"/>
                    <a:gd name="connsiteY1" fmla="*/ 133826 h 133826"/>
                    <a:gd name="connsiteX2" fmla="*/ 0 w 133826"/>
                    <a:gd name="connsiteY2" fmla="*/ 87154 h 133826"/>
                    <a:gd name="connsiteX3" fmla="*/ 0 w 133826"/>
                    <a:gd name="connsiteY3" fmla="*/ 46672 h 133826"/>
                    <a:gd name="connsiteX4" fmla="*/ 46672 w 133826"/>
                    <a:gd name="connsiteY4" fmla="*/ 0 h 133826"/>
                    <a:gd name="connsiteX5" fmla="*/ 87154 w 133826"/>
                    <a:gd name="connsiteY5" fmla="*/ 0 h 133826"/>
                    <a:gd name="connsiteX6" fmla="*/ 133826 w 133826"/>
                    <a:gd name="connsiteY6" fmla="*/ 46672 h 133826"/>
                    <a:gd name="connsiteX7" fmla="*/ 133826 w 133826"/>
                    <a:gd name="connsiteY7" fmla="*/ 87154 h 133826"/>
                    <a:gd name="connsiteX8" fmla="*/ 87154 w 133826"/>
                    <a:gd name="connsiteY8" fmla="*/ 133826 h 13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826" h="133826">
                      <a:moveTo>
                        <a:pt x="87154" y="133826"/>
                      </a:moveTo>
                      <a:lnTo>
                        <a:pt x="46672" y="133826"/>
                      </a:lnTo>
                      <a:cubicBezTo>
                        <a:pt x="20860" y="133826"/>
                        <a:pt x="0" y="112967"/>
                        <a:pt x="0" y="87154"/>
                      </a:cubicBezTo>
                      <a:lnTo>
                        <a:pt x="0" y="46672"/>
                      </a:lnTo>
                      <a:cubicBezTo>
                        <a:pt x="0" y="20860"/>
                        <a:pt x="20860" y="0"/>
                        <a:pt x="46672" y="0"/>
                      </a:cubicBezTo>
                      <a:lnTo>
                        <a:pt x="87154" y="0"/>
                      </a:lnTo>
                      <a:cubicBezTo>
                        <a:pt x="112967" y="0"/>
                        <a:pt x="133826" y="20860"/>
                        <a:pt x="133826" y="46672"/>
                      </a:cubicBezTo>
                      <a:lnTo>
                        <a:pt x="133826" y="87154"/>
                      </a:lnTo>
                      <a:cubicBezTo>
                        <a:pt x="133826" y="112967"/>
                        <a:pt x="112967" y="133826"/>
                        <a:pt x="87154" y="133826"/>
                      </a:cubicBezTo>
                      <a:close/>
                    </a:path>
                  </a:pathLst>
                </a:custGeom>
                <a:solidFill>
                  <a:srgbClr val="033F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grpSp>
              <p:nvGrpSpPr>
                <p:cNvPr id="1010" name="图形 2742"/>
                <p:cNvGrpSpPr/>
                <p:nvPr/>
              </p:nvGrpSpPr>
              <p:grpSpPr>
                <a:xfrm>
                  <a:off x="8662225" y="3949159"/>
                  <a:ext cx="248792" cy="40576"/>
                  <a:chOff x="8662225" y="3949159"/>
                  <a:chExt cx="248792" cy="40576"/>
                </a:xfrm>
                <a:solidFill>
                  <a:srgbClr val="033F7D"/>
                </a:solidFill>
              </p:grpSpPr>
              <p:sp>
                <p:nvSpPr>
                  <p:cNvPr id="1012" name="任意多边形: 形状 1011"/>
                  <p:cNvSpPr/>
                  <p:nvPr/>
                </p:nvSpPr>
                <p:spPr>
                  <a:xfrm>
                    <a:off x="8760999" y="3949540"/>
                    <a:ext cx="41243" cy="40195"/>
                  </a:xfrm>
                  <a:custGeom>
                    <a:avLst/>
                    <a:gdLst>
                      <a:gd name="connsiteX0" fmla="*/ 11430 w 41243"/>
                      <a:gd name="connsiteY0" fmla="*/ 40196 h 40195"/>
                      <a:gd name="connsiteX1" fmla="*/ 41243 w 41243"/>
                      <a:gd name="connsiteY1" fmla="*/ 40196 h 40195"/>
                      <a:gd name="connsiteX2" fmla="*/ 41243 w 41243"/>
                      <a:gd name="connsiteY2" fmla="*/ 31623 h 40195"/>
                      <a:gd name="connsiteX3" fmla="*/ 9334 w 41243"/>
                      <a:gd name="connsiteY3" fmla="*/ 31623 h 40195"/>
                      <a:gd name="connsiteX4" fmla="*/ 9334 w 41243"/>
                      <a:gd name="connsiteY4" fmla="*/ 8573 h 40195"/>
                      <a:gd name="connsiteX5" fmla="*/ 41243 w 41243"/>
                      <a:gd name="connsiteY5" fmla="*/ 8573 h 40195"/>
                      <a:gd name="connsiteX6" fmla="*/ 41243 w 41243"/>
                      <a:gd name="connsiteY6" fmla="*/ 0 h 40195"/>
                      <a:gd name="connsiteX7" fmla="*/ 11430 w 41243"/>
                      <a:gd name="connsiteY7" fmla="*/ 0 h 40195"/>
                      <a:gd name="connsiteX8" fmla="*/ 0 w 41243"/>
                      <a:gd name="connsiteY8" fmla="*/ 11430 h 40195"/>
                      <a:gd name="connsiteX9" fmla="*/ 0 w 41243"/>
                      <a:gd name="connsiteY9" fmla="*/ 28861 h 40195"/>
                      <a:gd name="connsiteX10" fmla="*/ 11430 w 41243"/>
                      <a:gd name="connsiteY10" fmla="*/ 40196 h 40195"/>
                      <a:gd name="connsiteX11" fmla="*/ 11430 w 41243"/>
                      <a:gd name="connsiteY11" fmla="*/ 40196 h 4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1243" h="40195">
                        <a:moveTo>
                          <a:pt x="11430" y="40196"/>
                        </a:moveTo>
                        <a:lnTo>
                          <a:pt x="41243" y="40196"/>
                        </a:lnTo>
                        <a:lnTo>
                          <a:pt x="41243" y="31623"/>
                        </a:lnTo>
                        <a:lnTo>
                          <a:pt x="9334" y="31623"/>
                        </a:lnTo>
                        <a:lnTo>
                          <a:pt x="9334" y="8573"/>
                        </a:lnTo>
                        <a:lnTo>
                          <a:pt x="41243" y="8573"/>
                        </a:lnTo>
                        <a:lnTo>
                          <a:pt x="41243" y="0"/>
                        </a:lnTo>
                        <a:lnTo>
                          <a:pt x="11430" y="0"/>
                        </a:lnTo>
                        <a:cubicBezTo>
                          <a:pt x="5143" y="0"/>
                          <a:pt x="0" y="5144"/>
                          <a:pt x="0" y="11430"/>
                        </a:cubicBezTo>
                        <a:lnTo>
                          <a:pt x="0" y="28861"/>
                        </a:lnTo>
                        <a:cubicBezTo>
                          <a:pt x="95" y="35052"/>
                          <a:pt x="5143" y="40196"/>
                          <a:pt x="11430" y="40196"/>
                        </a:cubicBezTo>
                        <a:lnTo>
                          <a:pt x="11430" y="40196"/>
                        </a:lnTo>
                        <a:close/>
                      </a:path>
                    </a:pathLst>
                  </a:custGeom>
                  <a:solidFill>
                    <a:srgbClr val="033F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013" name="任意多边形: 形状 1012"/>
                  <p:cNvSpPr/>
                  <p:nvPr/>
                </p:nvSpPr>
                <p:spPr>
                  <a:xfrm>
                    <a:off x="8720518" y="3949254"/>
                    <a:ext cx="36385" cy="40481"/>
                  </a:xfrm>
                  <a:custGeom>
                    <a:avLst/>
                    <a:gdLst>
                      <a:gd name="connsiteX0" fmla="*/ 11239 w 36385"/>
                      <a:gd name="connsiteY0" fmla="*/ 40481 h 40481"/>
                      <a:gd name="connsiteX1" fmla="*/ 36385 w 36385"/>
                      <a:gd name="connsiteY1" fmla="*/ 40481 h 40481"/>
                      <a:gd name="connsiteX2" fmla="*/ 36385 w 36385"/>
                      <a:gd name="connsiteY2" fmla="*/ 31909 h 40481"/>
                      <a:gd name="connsiteX3" fmla="*/ 9334 w 36385"/>
                      <a:gd name="connsiteY3" fmla="*/ 31909 h 40481"/>
                      <a:gd name="connsiteX4" fmla="*/ 9334 w 36385"/>
                      <a:gd name="connsiteY4" fmla="*/ 0 h 40481"/>
                      <a:gd name="connsiteX5" fmla="*/ 0 w 36385"/>
                      <a:gd name="connsiteY5" fmla="*/ 0 h 40481"/>
                      <a:gd name="connsiteX6" fmla="*/ 0 w 36385"/>
                      <a:gd name="connsiteY6" fmla="*/ 29051 h 40481"/>
                      <a:gd name="connsiteX7" fmla="*/ 11239 w 36385"/>
                      <a:gd name="connsiteY7" fmla="*/ 40481 h 40481"/>
                      <a:gd name="connsiteX8" fmla="*/ 11239 w 36385"/>
                      <a:gd name="connsiteY8" fmla="*/ 40481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385" h="40481">
                        <a:moveTo>
                          <a:pt x="11239" y="40481"/>
                        </a:moveTo>
                        <a:lnTo>
                          <a:pt x="36385" y="40481"/>
                        </a:lnTo>
                        <a:lnTo>
                          <a:pt x="36385" y="31909"/>
                        </a:lnTo>
                        <a:lnTo>
                          <a:pt x="9334" y="31909"/>
                        </a:lnTo>
                        <a:lnTo>
                          <a:pt x="9334" y="0"/>
                        </a:lnTo>
                        <a:lnTo>
                          <a:pt x="0" y="0"/>
                        </a:lnTo>
                        <a:lnTo>
                          <a:pt x="0" y="29051"/>
                        </a:lnTo>
                        <a:cubicBezTo>
                          <a:pt x="0" y="35338"/>
                          <a:pt x="4953" y="40481"/>
                          <a:pt x="11239" y="40481"/>
                        </a:cubicBezTo>
                        <a:lnTo>
                          <a:pt x="11239" y="40481"/>
                        </a:lnTo>
                        <a:close/>
                      </a:path>
                    </a:pathLst>
                  </a:custGeom>
                  <a:solidFill>
                    <a:srgbClr val="033F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014" name="任意多边形: 形状 1013"/>
                  <p:cNvSpPr/>
                  <p:nvPr/>
                </p:nvSpPr>
                <p:spPr>
                  <a:xfrm>
                    <a:off x="8854916" y="3949159"/>
                    <a:ext cx="56101" cy="40481"/>
                  </a:xfrm>
                  <a:custGeom>
                    <a:avLst/>
                    <a:gdLst>
                      <a:gd name="connsiteX0" fmla="*/ 34671 w 56101"/>
                      <a:gd name="connsiteY0" fmla="*/ 3715 h 40481"/>
                      <a:gd name="connsiteX1" fmla="*/ 28194 w 56101"/>
                      <a:gd name="connsiteY1" fmla="*/ 0 h 40481"/>
                      <a:gd name="connsiteX2" fmla="*/ 21621 w 56101"/>
                      <a:gd name="connsiteY2" fmla="*/ 3715 h 40481"/>
                      <a:gd name="connsiteX3" fmla="*/ 0 w 56101"/>
                      <a:gd name="connsiteY3" fmla="*/ 40481 h 40481"/>
                      <a:gd name="connsiteX4" fmla="*/ 9525 w 56101"/>
                      <a:gd name="connsiteY4" fmla="*/ 40481 h 40481"/>
                      <a:gd name="connsiteX5" fmla="*/ 14001 w 56101"/>
                      <a:gd name="connsiteY5" fmla="*/ 33242 h 40481"/>
                      <a:gd name="connsiteX6" fmla="*/ 42386 w 56101"/>
                      <a:gd name="connsiteY6" fmla="*/ 33242 h 40481"/>
                      <a:gd name="connsiteX7" fmla="*/ 46577 w 56101"/>
                      <a:gd name="connsiteY7" fmla="*/ 40481 h 40481"/>
                      <a:gd name="connsiteX8" fmla="*/ 56102 w 56101"/>
                      <a:gd name="connsiteY8" fmla="*/ 40481 h 40481"/>
                      <a:gd name="connsiteX9" fmla="*/ 34671 w 56101"/>
                      <a:gd name="connsiteY9" fmla="*/ 3715 h 40481"/>
                      <a:gd name="connsiteX10" fmla="*/ 18669 w 56101"/>
                      <a:gd name="connsiteY10" fmla="*/ 25432 h 40481"/>
                      <a:gd name="connsiteX11" fmla="*/ 28194 w 56101"/>
                      <a:gd name="connsiteY11" fmla="*/ 8954 h 40481"/>
                      <a:gd name="connsiteX12" fmla="*/ 37719 w 56101"/>
                      <a:gd name="connsiteY12" fmla="*/ 25432 h 40481"/>
                      <a:gd name="connsiteX13" fmla="*/ 18669 w 56101"/>
                      <a:gd name="connsiteY13" fmla="*/ 25432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6101" h="40481">
                        <a:moveTo>
                          <a:pt x="34671" y="3715"/>
                        </a:moveTo>
                        <a:cubicBezTo>
                          <a:pt x="33242" y="1429"/>
                          <a:pt x="30956" y="0"/>
                          <a:pt x="28194" y="0"/>
                        </a:cubicBezTo>
                        <a:cubicBezTo>
                          <a:pt x="25432" y="0"/>
                          <a:pt x="22860" y="1429"/>
                          <a:pt x="21621" y="3715"/>
                        </a:cubicBezTo>
                        <a:lnTo>
                          <a:pt x="0" y="40481"/>
                        </a:lnTo>
                        <a:lnTo>
                          <a:pt x="9525" y="40481"/>
                        </a:lnTo>
                        <a:lnTo>
                          <a:pt x="14001" y="33242"/>
                        </a:lnTo>
                        <a:lnTo>
                          <a:pt x="42386" y="33242"/>
                        </a:lnTo>
                        <a:lnTo>
                          <a:pt x="46577" y="40481"/>
                        </a:lnTo>
                        <a:lnTo>
                          <a:pt x="56102" y="40481"/>
                        </a:lnTo>
                        <a:lnTo>
                          <a:pt x="34671" y="3715"/>
                        </a:lnTo>
                        <a:close/>
                        <a:moveTo>
                          <a:pt x="18669" y="25432"/>
                        </a:moveTo>
                        <a:lnTo>
                          <a:pt x="28194" y="8954"/>
                        </a:lnTo>
                        <a:lnTo>
                          <a:pt x="37719" y="25432"/>
                        </a:lnTo>
                        <a:lnTo>
                          <a:pt x="18669" y="25432"/>
                        </a:lnTo>
                        <a:close/>
                      </a:path>
                    </a:pathLst>
                  </a:custGeom>
                  <a:solidFill>
                    <a:srgbClr val="033F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015" name="任意多边形: 形状 1014"/>
                  <p:cNvSpPr/>
                  <p:nvPr/>
                </p:nvSpPr>
                <p:spPr>
                  <a:xfrm>
                    <a:off x="8806910" y="3949445"/>
                    <a:ext cx="46577" cy="40290"/>
                  </a:xfrm>
                  <a:custGeom>
                    <a:avLst/>
                    <a:gdLst>
                      <a:gd name="connsiteX0" fmla="*/ 35147 w 46577"/>
                      <a:gd name="connsiteY0" fmla="*/ 0 h 40290"/>
                      <a:gd name="connsiteX1" fmla="*/ 11430 w 46577"/>
                      <a:gd name="connsiteY1" fmla="*/ 0 h 40290"/>
                      <a:gd name="connsiteX2" fmla="*/ 0 w 46577"/>
                      <a:gd name="connsiteY2" fmla="*/ 11430 h 40290"/>
                      <a:gd name="connsiteX3" fmla="*/ 0 w 46577"/>
                      <a:gd name="connsiteY3" fmla="*/ 28861 h 40290"/>
                      <a:gd name="connsiteX4" fmla="*/ 11430 w 46577"/>
                      <a:gd name="connsiteY4" fmla="*/ 40291 h 40290"/>
                      <a:gd name="connsiteX5" fmla="*/ 35147 w 46577"/>
                      <a:gd name="connsiteY5" fmla="*/ 40291 h 40290"/>
                      <a:gd name="connsiteX6" fmla="*/ 46577 w 46577"/>
                      <a:gd name="connsiteY6" fmla="*/ 28861 h 40290"/>
                      <a:gd name="connsiteX7" fmla="*/ 46577 w 46577"/>
                      <a:gd name="connsiteY7" fmla="*/ 11430 h 40290"/>
                      <a:gd name="connsiteX8" fmla="*/ 35147 w 46577"/>
                      <a:gd name="connsiteY8" fmla="*/ 0 h 40290"/>
                      <a:gd name="connsiteX9" fmla="*/ 37243 w 46577"/>
                      <a:gd name="connsiteY9" fmla="*/ 31623 h 40290"/>
                      <a:gd name="connsiteX10" fmla="*/ 9335 w 46577"/>
                      <a:gd name="connsiteY10" fmla="*/ 31623 h 40290"/>
                      <a:gd name="connsiteX11" fmla="*/ 9335 w 46577"/>
                      <a:gd name="connsiteY11" fmla="*/ 8572 h 40290"/>
                      <a:gd name="connsiteX12" fmla="*/ 37243 w 46577"/>
                      <a:gd name="connsiteY12" fmla="*/ 8572 h 40290"/>
                      <a:gd name="connsiteX13" fmla="*/ 37243 w 46577"/>
                      <a:gd name="connsiteY13" fmla="*/ 31623 h 40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6577" h="40290">
                        <a:moveTo>
                          <a:pt x="35147" y="0"/>
                        </a:moveTo>
                        <a:lnTo>
                          <a:pt x="11430" y="0"/>
                        </a:lnTo>
                        <a:cubicBezTo>
                          <a:pt x="5144" y="0"/>
                          <a:pt x="0" y="5143"/>
                          <a:pt x="0" y="11430"/>
                        </a:cubicBezTo>
                        <a:lnTo>
                          <a:pt x="0" y="28861"/>
                        </a:lnTo>
                        <a:cubicBezTo>
                          <a:pt x="0" y="35147"/>
                          <a:pt x="5144" y="40291"/>
                          <a:pt x="11430" y="40291"/>
                        </a:cubicBezTo>
                        <a:lnTo>
                          <a:pt x="35147" y="40291"/>
                        </a:lnTo>
                        <a:cubicBezTo>
                          <a:pt x="41434" y="40291"/>
                          <a:pt x="46577" y="35147"/>
                          <a:pt x="46577" y="28861"/>
                        </a:cubicBezTo>
                        <a:lnTo>
                          <a:pt x="46577" y="11430"/>
                        </a:lnTo>
                        <a:cubicBezTo>
                          <a:pt x="46577" y="5143"/>
                          <a:pt x="41434" y="0"/>
                          <a:pt x="35147" y="0"/>
                        </a:cubicBezTo>
                        <a:close/>
                        <a:moveTo>
                          <a:pt x="37243" y="31623"/>
                        </a:moveTo>
                        <a:lnTo>
                          <a:pt x="9335" y="31623"/>
                        </a:lnTo>
                        <a:lnTo>
                          <a:pt x="9335" y="8572"/>
                        </a:lnTo>
                        <a:lnTo>
                          <a:pt x="37243" y="8572"/>
                        </a:lnTo>
                        <a:lnTo>
                          <a:pt x="37243" y="31623"/>
                        </a:lnTo>
                        <a:close/>
                      </a:path>
                    </a:pathLst>
                  </a:custGeom>
                  <a:solidFill>
                    <a:srgbClr val="033F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016" name="任意多边形: 形状 1015"/>
                  <p:cNvSpPr/>
                  <p:nvPr/>
                </p:nvSpPr>
                <p:spPr>
                  <a:xfrm>
                    <a:off x="8662225" y="3949254"/>
                    <a:ext cx="56102" cy="40481"/>
                  </a:xfrm>
                  <a:custGeom>
                    <a:avLst/>
                    <a:gdLst>
                      <a:gd name="connsiteX0" fmla="*/ 34671 w 56102"/>
                      <a:gd name="connsiteY0" fmla="*/ 3715 h 40481"/>
                      <a:gd name="connsiteX1" fmla="*/ 28194 w 56102"/>
                      <a:gd name="connsiteY1" fmla="*/ 0 h 40481"/>
                      <a:gd name="connsiteX2" fmla="*/ 21622 w 56102"/>
                      <a:gd name="connsiteY2" fmla="*/ 3715 h 40481"/>
                      <a:gd name="connsiteX3" fmla="*/ 0 w 56102"/>
                      <a:gd name="connsiteY3" fmla="*/ 40481 h 40481"/>
                      <a:gd name="connsiteX4" fmla="*/ 9525 w 56102"/>
                      <a:gd name="connsiteY4" fmla="*/ 40481 h 40481"/>
                      <a:gd name="connsiteX5" fmla="*/ 14002 w 56102"/>
                      <a:gd name="connsiteY5" fmla="*/ 33242 h 40481"/>
                      <a:gd name="connsiteX6" fmla="*/ 42386 w 56102"/>
                      <a:gd name="connsiteY6" fmla="*/ 33242 h 40481"/>
                      <a:gd name="connsiteX7" fmla="*/ 46577 w 56102"/>
                      <a:gd name="connsiteY7" fmla="*/ 40481 h 40481"/>
                      <a:gd name="connsiteX8" fmla="*/ 56102 w 56102"/>
                      <a:gd name="connsiteY8" fmla="*/ 40481 h 40481"/>
                      <a:gd name="connsiteX9" fmla="*/ 34671 w 56102"/>
                      <a:gd name="connsiteY9" fmla="*/ 3715 h 40481"/>
                      <a:gd name="connsiteX10" fmla="*/ 18574 w 56102"/>
                      <a:gd name="connsiteY10" fmla="*/ 25337 h 40481"/>
                      <a:gd name="connsiteX11" fmla="*/ 28099 w 56102"/>
                      <a:gd name="connsiteY11" fmla="*/ 8858 h 40481"/>
                      <a:gd name="connsiteX12" fmla="*/ 37624 w 56102"/>
                      <a:gd name="connsiteY12" fmla="*/ 25337 h 40481"/>
                      <a:gd name="connsiteX13" fmla="*/ 18574 w 56102"/>
                      <a:gd name="connsiteY13" fmla="*/ 25337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6102" h="40481">
                        <a:moveTo>
                          <a:pt x="34671" y="3715"/>
                        </a:moveTo>
                        <a:cubicBezTo>
                          <a:pt x="33242" y="1429"/>
                          <a:pt x="30956" y="0"/>
                          <a:pt x="28194" y="0"/>
                        </a:cubicBezTo>
                        <a:cubicBezTo>
                          <a:pt x="25432" y="0"/>
                          <a:pt x="22860" y="1429"/>
                          <a:pt x="21622" y="3715"/>
                        </a:cubicBezTo>
                        <a:lnTo>
                          <a:pt x="0" y="40481"/>
                        </a:lnTo>
                        <a:lnTo>
                          <a:pt x="9525" y="40481"/>
                        </a:lnTo>
                        <a:lnTo>
                          <a:pt x="14002" y="33242"/>
                        </a:lnTo>
                        <a:lnTo>
                          <a:pt x="42386" y="33242"/>
                        </a:lnTo>
                        <a:lnTo>
                          <a:pt x="46577" y="40481"/>
                        </a:lnTo>
                        <a:lnTo>
                          <a:pt x="56102" y="40481"/>
                        </a:lnTo>
                        <a:lnTo>
                          <a:pt x="34671" y="3715"/>
                        </a:lnTo>
                        <a:close/>
                        <a:moveTo>
                          <a:pt x="18574" y="25337"/>
                        </a:moveTo>
                        <a:lnTo>
                          <a:pt x="28099" y="8858"/>
                        </a:lnTo>
                        <a:lnTo>
                          <a:pt x="37624" y="25337"/>
                        </a:lnTo>
                        <a:lnTo>
                          <a:pt x="18574" y="25337"/>
                        </a:lnTo>
                        <a:close/>
                      </a:path>
                    </a:pathLst>
                  </a:custGeom>
                  <a:solidFill>
                    <a:srgbClr val="033F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011" name="任意多边形: 形状 1010"/>
                <p:cNvSpPr/>
                <p:nvPr/>
              </p:nvSpPr>
              <p:spPr>
                <a:xfrm>
                  <a:off x="8728043" y="3816571"/>
                  <a:ext cx="117538" cy="103536"/>
                </a:xfrm>
                <a:custGeom>
                  <a:avLst/>
                  <a:gdLst>
                    <a:gd name="connsiteX0" fmla="*/ 58769 w 117538"/>
                    <a:gd name="connsiteY0" fmla="*/ 0 h 103536"/>
                    <a:gd name="connsiteX1" fmla="*/ 0 w 117538"/>
                    <a:gd name="connsiteY1" fmla="*/ 69056 h 103536"/>
                    <a:gd name="connsiteX2" fmla="*/ 29528 w 117538"/>
                    <a:gd name="connsiteY2" fmla="*/ 103537 h 103536"/>
                    <a:gd name="connsiteX3" fmla="*/ 58769 w 117538"/>
                    <a:gd name="connsiteY3" fmla="*/ 70009 h 103536"/>
                    <a:gd name="connsiteX4" fmla="*/ 88297 w 117538"/>
                    <a:gd name="connsiteY4" fmla="*/ 103537 h 103536"/>
                    <a:gd name="connsiteX5" fmla="*/ 117538 w 117538"/>
                    <a:gd name="connsiteY5" fmla="*/ 69056 h 103536"/>
                    <a:gd name="connsiteX6" fmla="*/ 58769 w 117538"/>
                    <a:gd name="connsiteY6" fmla="*/ 0 h 103536"/>
                    <a:gd name="connsiteX7" fmla="*/ 58769 w 117538"/>
                    <a:gd name="connsiteY7" fmla="*/ 69056 h 103536"/>
                    <a:gd name="connsiteX8" fmla="*/ 31433 w 117538"/>
                    <a:gd name="connsiteY8" fmla="*/ 37909 h 103536"/>
                    <a:gd name="connsiteX9" fmla="*/ 86392 w 117538"/>
                    <a:gd name="connsiteY9" fmla="*/ 37909 h 103536"/>
                    <a:gd name="connsiteX10" fmla="*/ 58769 w 117538"/>
                    <a:gd name="connsiteY10" fmla="*/ 69056 h 103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7538" h="103536">
                      <a:moveTo>
                        <a:pt x="58769" y="0"/>
                      </a:moveTo>
                      <a:lnTo>
                        <a:pt x="0" y="69056"/>
                      </a:lnTo>
                      <a:lnTo>
                        <a:pt x="29528" y="103537"/>
                      </a:lnTo>
                      <a:lnTo>
                        <a:pt x="58769" y="70009"/>
                      </a:lnTo>
                      <a:lnTo>
                        <a:pt x="88297" y="103537"/>
                      </a:lnTo>
                      <a:lnTo>
                        <a:pt x="117538" y="69056"/>
                      </a:lnTo>
                      <a:lnTo>
                        <a:pt x="58769" y="0"/>
                      </a:lnTo>
                      <a:close/>
                      <a:moveTo>
                        <a:pt x="58769" y="69056"/>
                      </a:moveTo>
                      <a:lnTo>
                        <a:pt x="31433" y="37909"/>
                      </a:lnTo>
                      <a:lnTo>
                        <a:pt x="86392" y="37909"/>
                      </a:lnTo>
                      <a:lnTo>
                        <a:pt x="58769" y="690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971" name="图形 2742"/>
              <p:cNvGrpSpPr/>
              <p:nvPr/>
            </p:nvGrpSpPr>
            <p:grpSpPr>
              <a:xfrm>
                <a:off x="1094625" y="3306209"/>
                <a:ext cx="1732512" cy="237406"/>
                <a:chOff x="8857392" y="3380753"/>
                <a:chExt cx="626651" cy="85870"/>
              </a:xfrm>
            </p:grpSpPr>
            <p:sp>
              <p:nvSpPr>
                <p:cNvPr id="1004" name="任意多边形: 形状 1003"/>
                <p:cNvSpPr/>
                <p:nvPr/>
              </p:nvSpPr>
              <p:spPr>
                <a:xfrm>
                  <a:off x="8869870" y="3380753"/>
                  <a:ext cx="604552" cy="78916"/>
                </a:xfrm>
                <a:custGeom>
                  <a:avLst/>
                  <a:gdLst>
                    <a:gd name="connsiteX0" fmla="*/ 604552 w 604552"/>
                    <a:gd name="connsiteY0" fmla="*/ 69773 h 78916"/>
                    <a:gd name="connsiteX1" fmla="*/ 0 w 604552"/>
                    <a:gd name="connsiteY1" fmla="*/ 78917 h 78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4552" h="78916">
                      <a:moveTo>
                        <a:pt x="604552" y="69773"/>
                      </a:moveTo>
                      <a:cubicBezTo>
                        <a:pt x="554260" y="43865"/>
                        <a:pt x="287274" y="-78531"/>
                        <a:pt x="0" y="78917"/>
                      </a:cubicBezTo>
                    </a:path>
                  </a:pathLst>
                </a:custGeom>
                <a:noFill/>
                <a:ln w="2381" cap="flat">
                  <a:solidFill>
                    <a:srgbClr val="231815"/>
                  </a:solidFill>
                  <a:custDash>
                    <a:ds d="75000" sp="75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grpSp>
              <p:nvGrpSpPr>
                <p:cNvPr id="1005" name="图形 2742"/>
                <p:cNvGrpSpPr/>
                <p:nvPr/>
              </p:nvGrpSpPr>
              <p:grpSpPr>
                <a:xfrm>
                  <a:off x="9463752" y="3440237"/>
                  <a:ext cx="20291" cy="20291"/>
                  <a:chOff x="9463752" y="3440237"/>
                  <a:chExt cx="20291" cy="20291"/>
                </a:xfrm>
              </p:grpSpPr>
              <p:sp>
                <p:nvSpPr>
                  <p:cNvPr id="1007" name="任意多边形: 形状 1006"/>
                  <p:cNvSpPr/>
                  <p:nvPr/>
                </p:nvSpPr>
                <p:spPr>
                  <a:xfrm>
                    <a:off x="9464931" y="3441416"/>
                    <a:ext cx="17933" cy="17933"/>
                  </a:xfrm>
                  <a:custGeom>
                    <a:avLst/>
                    <a:gdLst>
                      <a:gd name="connsiteX0" fmla="*/ 13110 w 17933"/>
                      <a:gd name="connsiteY0" fmla="*/ 1013 h 17933"/>
                      <a:gd name="connsiteX1" fmla="*/ 16920 w 17933"/>
                      <a:gd name="connsiteY1" fmla="*/ 13110 h 17933"/>
                      <a:gd name="connsiteX2" fmla="*/ 4823 w 17933"/>
                      <a:gd name="connsiteY2" fmla="*/ 16920 h 17933"/>
                      <a:gd name="connsiteX3" fmla="*/ 1013 w 17933"/>
                      <a:gd name="connsiteY3" fmla="*/ 4823 h 17933"/>
                      <a:gd name="connsiteX4" fmla="*/ 13110 w 17933"/>
                      <a:gd name="connsiteY4" fmla="*/ 1013 h 17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33" h="17933">
                        <a:moveTo>
                          <a:pt x="13110" y="1013"/>
                        </a:moveTo>
                        <a:cubicBezTo>
                          <a:pt x="17492" y="3299"/>
                          <a:pt x="19206" y="8729"/>
                          <a:pt x="16920" y="13110"/>
                        </a:cubicBezTo>
                        <a:cubicBezTo>
                          <a:pt x="14634" y="17492"/>
                          <a:pt x="9205" y="19206"/>
                          <a:pt x="4823" y="16920"/>
                        </a:cubicBezTo>
                        <a:cubicBezTo>
                          <a:pt x="442" y="14634"/>
                          <a:pt x="-1273" y="9205"/>
                          <a:pt x="1013" y="4823"/>
                        </a:cubicBezTo>
                        <a:cubicBezTo>
                          <a:pt x="3299" y="442"/>
                          <a:pt x="8824" y="-1273"/>
                          <a:pt x="13110" y="101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008" name="任意多边形: 形状 1007"/>
                  <p:cNvSpPr/>
                  <p:nvPr/>
                </p:nvSpPr>
                <p:spPr>
                  <a:xfrm>
                    <a:off x="9463752" y="3440237"/>
                    <a:ext cx="20291" cy="20291"/>
                  </a:xfrm>
                  <a:custGeom>
                    <a:avLst/>
                    <a:gdLst>
                      <a:gd name="connsiteX0" fmla="*/ 14861 w 20291"/>
                      <a:gd name="connsiteY0" fmla="*/ 1144 h 20291"/>
                      <a:gd name="connsiteX1" fmla="*/ 1145 w 20291"/>
                      <a:gd name="connsiteY1" fmla="*/ 5431 h 20291"/>
                      <a:gd name="connsiteX2" fmla="*/ 5431 w 20291"/>
                      <a:gd name="connsiteY2" fmla="*/ 19147 h 20291"/>
                      <a:gd name="connsiteX3" fmla="*/ 19147 w 20291"/>
                      <a:gd name="connsiteY3" fmla="*/ 14861 h 20291"/>
                      <a:gd name="connsiteX4" fmla="*/ 14861 w 20291"/>
                      <a:gd name="connsiteY4" fmla="*/ 1144 h 20291"/>
                      <a:gd name="connsiteX5" fmla="*/ 14861 w 20291"/>
                      <a:gd name="connsiteY5" fmla="*/ 1144 h 20291"/>
                      <a:gd name="connsiteX6" fmla="*/ 6574 w 20291"/>
                      <a:gd name="connsiteY6" fmla="*/ 16956 h 20291"/>
                      <a:gd name="connsiteX7" fmla="*/ 3335 w 20291"/>
                      <a:gd name="connsiteY7" fmla="*/ 6478 h 20291"/>
                      <a:gd name="connsiteX8" fmla="*/ 13813 w 20291"/>
                      <a:gd name="connsiteY8" fmla="*/ 3240 h 20291"/>
                      <a:gd name="connsiteX9" fmla="*/ 17051 w 20291"/>
                      <a:gd name="connsiteY9" fmla="*/ 13717 h 20291"/>
                      <a:gd name="connsiteX10" fmla="*/ 6574 w 20291"/>
                      <a:gd name="connsiteY10" fmla="*/ 16956 h 20291"/>
                      <a:gd name="connsiteX11" fmla="*/ 6574 w 20291"/>
                      <a:gd name="connsiteY11" fmla="*/ 16956 h 20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291" h="20291">
                        <a:moveTo>
                          <a:pt x="14861" y="1144"/>
                        </a:moveTo>
                        <a:cubicBezTo>
                          <a:pt x="9907" y="-1427"/>
                          <a:pt x="3716" y="478"/>
                          <a:pt x="1145" y="5431"/>
                        </a:cubicBezTo>
                        <a:cubicBezTo>
                          <a:pt x="-1427" y="10384"/>
                          <a:pt x="478" y="16575"/>
                          <a:pt x="5431" y="19147"/>
                        </a:cubicBezTo>
                        <a:cubicBezTo>
                          <a:pt x="10384" y="21719"/>
                          <a:pt x="16575" y="19813"/>
                          <a:pt x="19147" y="14861"/>
                        </a:cubicBezTo>
                        <a:cubicBezTo>
                          <a:pt x="21718" y="9812"/>
                          <a:pt x="19814" y="3716"/>
                          <a:pt x="14861" y="1144"/>
                        </a:cubicBezTo>
                        <a:cubicBezTo>
                          <a:pt x="9907" y="-1522"/>
                          <a:pt x="19814" y="3716"/>
                          <a:pt x="14861" y="1144"/>
                        </a:cubicBezTo>
                        <a:close/>
                        <a:moveTo>
                          <a:pt x="6574" y="16956"/>
                        </a:moveTo>
                        <a:cubicBezTo>
                          <a:pt x="2764" y="14956"/>
                          <a:pt x="1335" y="10288"/>
                          <a:pt x="3335" y="6478"/>
                        </a:cubicBezTo>
                        <a:cubicBezTo>
                          <a:pt x="5336" y="2669"/>
                          <a:pt x="10003" y="1240"/>
                          <a:pt x="13813" y="3240"/>
                        </a:cubicBezTo>
                        <a:cubicBezTo>
                          <a:pt x="17623" y="5240"/>
                          <a:pt x="19052" y="9907"/>
                          <a:pt x="17051" y="13717"/>
                        </a:cubicBezTo>
                        <a:cubicBezTo>
                          <a:pt x="15051" y="17528"/>
                          <a:pt x="10384" y="18956"/>
                          <a:pt x="6574" y="16956"/>
                        </a:cubicBezTo>
                        <a:cubicBezTo>
                          <a:pt x="2764" y="14956"/>
                          <a:pt x="10384" y="18956"/>
                          <a:pt x="6574" y="16956"/>
                        </a:cubicBezTo>
                        <a:close/>
                      </a:path>
                    </a:pathLst>
                  </a:custGeom>
                  <a:solidFill>
                    <a:srgbClr val="23181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006" name="任意多边形: 形状 1005"/>
                <p:cNvSpPr/>
                <p:nvPr/>
              </p:nvSpPr>
              <p:spPr>
                <a:xfrm>
                  <a:off x="8857392" y="3448906"/>
                  <a:ext cx="22669" cy="17716"/>
                </a:xfrm>
                <a:custGeom>
                  <a:avLst/>
                  <a:gdLst>
                    <a:gd name="connsiteX0" fmla="*/ 14193 w 22669"/>
                    <a:gd name="connsiteY0" fmla="*/ 0 h 17716"/>
                    <a:gd name="connsiteX1" fmla="*/ 15145 w 22669"/>
                    <a:gd name="connsiteY1" fmla="*/ 9525 h 17716"/>
                    <a:gd name="connsiteX2" fmla="*/ 22670 w 22669"/>
                    <a:gd name="connsiteY2" fmla="*/ 15526 h 17716"/>
                    <a:gd name="connsiteX3" fmla="*/ 0 w 22669"/>
                    <a:gd name="connsiteY3" fmla="*/ 17717 h 17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669" h="17716">
                      <a:moveTo>
                        <a:pt x="14193" y="0"/>
                      </a:moveTo>
                      <a:lnTo>
                        <a:pt x="15145" y="9525"/>
                      </a:lnTo>
                      <a:lnTo>
                        <a:pt x="22670" y="15526"/>
                      </a:lnTo>
                      <a:lnTo>
                        <a:pt x="0" y="17717"/>
                      </a:ln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972" name="图形 2742"/>
              <p:cNvGrpSpPr/>
              <p:nvPr/>
            </p:nvGrpSpPr>
            <p:grpSpPr>
              <a:xfrm>
                <a:off x="1189427" y="3566659"/>
                <a:ext cx="1679294" cy="1099569"/>
                <a:chOff x="8891682" y="3474958"/>
                <a:chExt cx="607402" cy="397715"/>
              </a:xfrm>
            </p:grpSpPr>
            <p:sp>
              <p:nvSpPr>
                <p:cNvPr id="999" name="任意多边形: 形状 998"/>
                <p:cNvSpPr/>
                <p:nvPr/>
              </p:nvSpPr>
              <p:spPr>
                <a:xfrm>
                  <a:off x="8905779" y="3484720"/>
                  <a:ext cx="583406" cy="380333"/>
                </a:xfrm>
                <a:custGeom>
                  <a:avLst/>
                  <a:gdLst>
                    <a:gd name="connsiteX0" fmla="*/ 583406 w 583406"/>
                    <a:gd name="connsiteY0" fmla="*/ 0 h 380333"/>
                    <a:gd name="connsiteX1" fmla="*/ 0 w 583406"/>
                    <a:gd name="connsiteY1" fmla="*/ 380333 h 380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3406" h="380333">
                      <a:moveTo>
                        <a:pt x="583406" y="0"/>
                      </a:moveTo>
                      <a:cubicBezTo>
                        <a:pt x="548735" y="51721"/>
                        <a:pt x="342995" y="337090"/>
                        <a:pt x="0" y="380333"/>
                      </a:cubicBezTo>
                    </a:path>
                  </a:pathLst>
                </a:custGeom>
                <a:noFill/>
                <a:ln w="2381" cap="flat">
                  <a:solidFill>
                    <a:srgbClr val="231815"/>
                  </a:solidFill>
                  <a:custDash>
                    <a:ds d="75000" sp="75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grpSp>
              <p:nvGrpSpPr>
                <p:cNvPr id="1000" name="图形 2742"/>
                <p:cNvGrpSpPr/>
                <p:nvPr/>
              </p:nvGrpSpPr>
              <p:grpSpPr>
                <a:xfrm>
                  <a:off x="9478714" y="3474958"/>
                  <a:ext cx="20371" cy="20329"/>
                  <a:chOff x="9478714" y="3474958"/>
                  <a:chExt cx="20371" cy="20329"/>
                </a:xfrm>
              </p:grpSpPr>
              <p:sp>
                <p:nvSpPr>
                  <p:cNvPr id="1002" name="任意多边形: 形状 1001"/>
                  <p:cNvSpPr/>
                  <p:nvPr/>
                </p:nvSpPr>
                <p:spPr>
                  <a:xfrm>
                    <a:off x="9479865" y="3476161"/>
                    <a:ext cx="17880" cy="17879"/>
                  </a:xfrm>
                  <a:custGeom>
                    <a:avLst/>
                    <a:gdLst>
                      <a:gd name="connsiteX0" fmla="*/ 1510 w 17880"/>
                      <a:gd name="connsiteY0" fmla="*/ 3987 h 17879"/>
                      <a:gd name="connsiteX1" fmla="*/ 13893 w 17880"/>
                      <a:gd name="connsiteY1" fmla="*/ 1510 h 17879"/>
                      <a:gd name="connsiteX2" fmla="*/ 16369 w 17880"/>
                      <a:gd name="connsiteY2" fmla="*/ 13893 h 17879"/>
                      <a:gd name="connsiteX3" fmla="*/ 3987 w 17880"/>
                      <a:gd name="connsiteY3" fmla="*/ 16369 h 17879"/>
                      <a:gd name="connsiteX4" fmla="*/ 1510 w 17880"/>
                      <a:gd name="connsiteY4" fmla="*/ 3987 h 17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80" h="17879">
                        <a:moveTo>
                          <a:pt x="1510" y="3987"/>
                        </a:moveTo>
                        <a:cubicBezTo>
                          <a:pt x="4273" y="-109"/>
                          <a:pt x="9797" y="-1252"/>
                          <a:pt x="13893" y="1510"/>
                        </a:cubicBezTo>
                        <a:cubicBezTo>
                          <a:pt x="17989" y="4273"/>
                          <a:pt x="19132" y="9797"/>
                          <a:pt x="16369" y="13893"/>
                        </a:cubicBezTo>
                        <a:cubicBezTo>
                          <a:pt x="13607" y="17989"/>
                          <a:pt x="8083" y="19132"/>
                          <a:pt x="3987" y="16369"/>
                        </a:cubicBezTo>
                        <a:cubicBezTo>
                          <a:pt x="-109" y="13702"/>
                          <a:pt x="-1252" y="8083"/>
                          <a:pt x="1510" y="39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003" name="任意多边形: 形状 1002"/>
                  <p:cNvSpPr/>
                  <p:nvPr/>
                </p:nvSpPr>
                <p:spPr>
                  <a:xfrm>
                    <a:off x="9478714" y="3474958"/>
                    <a:ext cx="20371" cy="20329"/>
                  </a:xfrm>
                  <a:custGeom>
                    <a:avLst/>
                    <a:gdLst>
                      <a:gd name="connsiteX0" fmla="*/ 1708 w 20371"/>
                      <a:gd name="connsiteY0" fmla="*/ 4524 h 20329"/>
                      <a:gd name="connsiteX1" fmla="*/ 4566 w 20371"/>
                      <a:gd name="connsiteY1" fmla="*/ 18621 h 20329"/>
                      <a:gd name="connsiteX2" fmla="*/ 18663 w 20371"/>
                      <a:gd name="connsiteY2" fmla="*/ 15763 h 20329"/>
                      <a:gd name="connsiteX3" fmla="*/ 15805 w 20371"/>
                      <a:gd name="connsiteY3" fmla="*/ 1666 h 20329"/>
                      <a:gd name="connsiteX4" fmla="*/ 1708 w 20371"/>
                      <a:gd name="connsiteY4" fmla="*/ 4524 h 20329"/>
                      <a:gd name="connsiteX5" fmla="*/ 1708 w 20371"/>
                      <a:gd name="connsiteY5" fmla="*/ 4524 h 20329"/>
                      <a:gd name="connsiteX6" fmla="*/ 16567 w 20371"/>
                      <a:gd name="connsiteY6" fmla="*/ 14525 h 20329"/>
                      <a:gd name="connsiteX7" fmla="*/ 5804 w 20371"/>
                      <a:gd name="connsiteY7" fmla="*/ 16716 h 20329"/>
                      <a:gd name="connsiteX8" fmla="*/ 3614 w 20371"/>
                      <a:gd name="connsiteY8" fmla="*/ 5953 h 20329"/>
                      <a:gd name="connsiteX9" fmla="*/ 14377 w 20371"/>
                      <a:gd name="connsiteY9" fmla="*/ 3762 h 20329"/>
                      <a:gd name="connsiteX10" fmla="*/ 16567 w 20371"/>
                      <a:gd name="connsiteY10" fmla="*/ 14525 h 20329"/>
                      <a:gd name="connsiteX11" fmla="*/ 16567 w 20371"/>
                      <a:gd name="connsiteY11" fmla="*/ 14525 h 2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371" h="20329">
                        <a:moveTo>
                          <a:pt x="1708" y="4524"/>
                        </a:moveTo>
                        <a:cubicBezTo>
                          <a:pt x="-1435" y="9191"/>
                          <a:pt x="-101" y="15478"/>
                          <a:pt x="4566" y="18621"/>
                        </a:cubicBezTo>
                        <a:cubicBezTo>
                          <a:pt x="9233" y="21764"/>
                          <a:pt x="15520" y="20431"/>
                          <a:pt x="18663" y="15763"/>
                        </a:cubicBezTo>
                        <a:cubicBezTo>
                          <a:pt x="21806" y="11096"/>
                          <a:pt x="20472" y="4810"/>
                          <a:pt x="15805" y="1666"/>
                        </a:cubicBezTo>
                        <a:cubicBezTo>
                          <a:pt x="11043" y="-1382"/>
                          <a:pt x="4756" y="-143"/>
                          <a:pt x="1708" y="4524"/>
                        </a:cubicBezTo>
                        <a:cubicBezTo>
                          <a:pt x="-1435" y="9191"/>
                          <a:pt x="4756" y="-143"/>
                          <a:pt x="1708" y="4524"/>
                        </a:cubicBezTo>
                        <a:close/>
                        <a:moveTo>
                          <a:pt x="16567" y="14525"/>
                        </a:moveTo>
                        <a:cubicBezTo>
                          <a:pt x="14186" y="18049"/>
                          <a:pt x="9328" y="19097"/>
                          <a:pt x="5804" y="16716"/>
                        </a:cubicBezTo>
                        <a:cubicBezTo>
                          <a:pt x="2280" y="14335"/>
                          <a:pt x="1232" y="9477"/>
                          <a:pt x="3614" y="5953"/>
                        </a:cubicBezTo>
                        <a:cubicBezTo>
                          <a:pt x="5995" y="2428"/>
                          <a:pt x="10853" y="1381"/>
                          <a:pt x="14377" y="3762"/>
                        </a:cubicBezTo>
                        <a:cubicBezTo>
                          <a:pt x="17996" y="6143"/>
                          <a:pt x="18949" y="10906"/>
                          <a:pt x="16567" y="14525"/>
                        </a:cubicBezTo>
                        <a:cubicBezTo>
                          <a:pt x="14186" y="18049"/>
                          <a:pt x="18949" y="10906"/>
                          <a:pt x="16567" y="14525"/>
                        </a:cubicBezTo>
                        <a:close/>
                      </a:path>
                    </a:pathLst>
                  </a:custGeom>
                  <a:solidFill>
                    <a:srgbClr val="23181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001" name="任意多边形: 形状 1000"/>
                <p:cNvSpPr/>
                <p:nvPr/>
              </p:nvSpPr>
              <p:spPr>
                <a:xfrm>
                  <a:off x="8891682" y="3855148"/>
                  <a:ext cx="21812" cy="17525"/>
                </a:xfrm>
                <a:custGeom>
                  <a:avLst/>
                  <a:gdLst>
                    <a:gd name="connsiteX0" fmla="*/ 19526 w 21812"/>
                    <a:gd name="connsiteY0" fmla="*/ 0 h 17525"/>
                    <a:gd name="connsiteX1" fmla="*/ 16954 w 21812"/>
                    <a:gd name="connsiteY1" fmla="*/ 9239 h 17525"/>
                    <a:gd name="connsiteX2" fmla="*/ 21812 w 21812"/>
                    <a:gd name="connsiteY2" fmla="*/ 17526 h 17525"/>
                    <a:gd name="connsiteX3" fmla="*/ 0 w 21812"/>
                    <a:gd name="connsiteY3" fmla="*/ 11525 h 17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812" h="17525">
                      <a:moveTo>
                        <a:pt x="19526" y="0"/>
                      </a:moveTo>
                      <a:lnTo>
                        <a:pt x="16954" y="9239"/>
                      </a:lnTo>
                      <a:lnTo>
                        <a:pt x="21812" y="17526"/>
                      </a:lnTo>
                      <a:lnTo>
                        <a:pt x="0" y="11525"/>
                      </a:ln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973" name="图形 2742"/>
              <p:cNvGrpSpPr/>
              <p:nvPr/>
            </p:nvGrpSpPr>
            <p:grpSpPr>
              <a:xfrm>
                <a:off x="521864" y="3428605"/>
                <a:ext cx="522083" cy="514491"/>
                <a:chOff x="8650224" y="3425024"/>
                <a:chExt cx="188838" cy="186092"/>
              </a:xfrm>
            </p:grpSpPr>
            <p:sp>
              <p:nvSpPr>
                <p:cNvPr id="974" name="任意多边形: 形状 973"/>
                <p:cNvSpPr/>
                <p:nvPr/>
              </p:nvSpPr>
              <p:spPr>
                <a:xfrm>
                  <a:off x="8650224" y="3425024"/>
                  <a:ext cx="188838" cy="148278"/>
                </a:xfrm>
                <a:custGeom>
                  <a:avLst/>
                  <a:gdLst>
                    <a:gd name="connsiteX0" fmla="*/ 92869 w 188838"/>
                    <a:gd name="connsiteY0" fmla="*/ 33597 h 148278"/>
                    <a:gd name="connsiteX1" fmla="*/ 107156 w 188838"/>
                    <a:gd name="connsiteY1" fmla="*/ 20453 h 148278"/>
                    <a:gd name="connsiteX2" fmla="*/ 151447 w 188838"/>
                    <a:gd name="connsiteY2" fmla="*/ 2165 h 148278"/>
                    <a:gd name="connsiteX3" fmla="*/ 153162 w 188838"/>
                    <a:gd name="connsiteY3" fmla="*/ 148278 h 148278"/>
                    <a:gd name="connsiteX4" fmla="*/ 145161 w 188838"/>
                    <a:gd name="connsiteY4" fmla="*/ 127705 h 148278"/>
                    <a:gd name="connsiteX5" fmla="*/ 143446 w 188838"/>
                    <a:gd name="connsiteY5" fmla="*/ 78270 h 148278"/>
                    <a:gd name="connsiteX6" fmla="*/ 84868 w 188838"/>
                    <a:gd name="connsiteY6" fmla="*/ 56267 h 148278"/>
                    <a:gd name="connsiteX7" fmla="*/ 26575 w 188838"/>
                    <a:gd name="connsiteY7" fmla="*/ 57696 h 148278"/>
                    <a:gd name="connsiteX8" fmla="*/ 0 w 188838"/>
                    <a:gd name="connsiteY8" fmla="*/ 43408 h 148278"/>
                    <a:gd name="connsiteX9" fmla="*/ 20288 w 188838"/>
                    <a:gd name="connsiteY9" fmla="*/ 48552 h 148278"/>
                    <a:gd name="connsiteX10" fmla="*/ 91154 w 188838"/>
                    <a:gd name="connsiteY10" fmla="*/ 46551 h 148278"/>
                    <a:gd name="connsiteX11" fmla="*/ 126302 w 188838"/>
                    <a:gd name="connsiteY11" fmla="*/ 50552 h 148278"/>
                    <a:gd name="connsiteX12" fmla="*/ 153448 w 188838"/>
                    <a:gd name="connsiteY12" fmla="*/ 131705 h 148278"/>
                    <a:gd name="connsiteX13" fmla="*/ 156115 w 188838"/>
                    <a:gd name="connsiteY13" fmla="*/ 128467 h 148278"/>
                    <a:gd name="connsiteX14" fmla="*/ 162592 w 188838"/>
                    <a:gd name="connsiteY14" fmla="*/ 119513 h 148278"/>
                    <a:gd name="connsiteX15" fmla="*/ 178689 w 188838"/>
                    <a:gd name="connsiteY15" fmla="*/ 77793 h 148278"/>
                    <a:gd name="connsiteX16" fmla="*/ 176974 w 188838"/>
                    <a:gd name="connsiteY16" fmla="*/ 50647 h 148278"/>
                    <a:gd name="connsiteX17" fmla="*/ 172403 w 188838"/>
                    <a:gd name="connsiteY17" fmla="*/ 36645 h 148278"/>
                    <a:gd name="connsiteX18" fmla="*/ 163258 w 188838"/>
                    <a:gd name="connsiteY18" fmla="*/ 22548 h 148278"/>
                    <a:gd name="connsiteX19" fmla="*/ 159067 w 188838"/>
                    <a:gd name="connsiteY19" fmla="*/ 17976 h 148278"/>
                    <a:gd name="connsiteX20" fmla="*/ 142589 w 188838"/>
                    <a:gd name="connsiteY20" fmla="*/ 9309 h 148278"/>
                    <a:gd name="connsiteX21" fmla="*/ 111442 w 188838"/>
                    <a:gd name="connsiteY21" fmla="*/ 30168 h 148278"/>
                    <a:gd name="connsiteX22" fmla="*/ 92869 w 188838"/>
                    <a:gd name="connsiteY22" fmla="*/ 33597 h 148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88838" h="148278">
                      <a:moveTo>
                        <a:pt x="92869" y="33597"/>
                      </a:moveTo>
                      <a:cubicBezTo>
                        <a:pt x="92869" y="33597"/>
                        <a:pt x="102584" y="30740"/>
                        <a:pt x="107156" y="20453"/>
                      </a:cubicBezTo>
                      <a:cubicBezTo>
                        <a:pt x="111728" y="10166"/>
                        <a:pt x="127159" y="-5836"/>
                        <a:pt x="151447" y="2165"/>
                      </a:cubicBezTo>
                      <a:cubicBezTo>
                        <a:pt x="174879" y="9880"/>
                        <a:pt x="221456" y="68173"/>
                        <a:pt x="153162" y="148278"/>
                      </a:cubicBezTo>
                      <a:cubicBezTo>
                        <a:pt x="153162" y="148278"/>
                        <a:pt x="150304" y="135991"/>
                        <a:pt x="145161" y="127705"/>
                      </a:cubicBezTo>
                      <a:cubicBezTo>
                        <a:pt x="145161" y="127705"/>
                        <a:pt x="158591" y="102559"/>
                        <a:pt x="143446" y="78270"/>
                      </a:cubicBezTo>
                      <a:cubicBezTo>
                        <a:pt x="128302" y="53981"/>
                        <a:pt x="106871" y="55410"/>
                        <a:pt x="84868" y="56267"/>
                      </a:cubicBezTo>
                      <a:cubicBezTo>
                        <a:pt x="62865" y="57124"/>
                        <a:pt x="26575" y="57696"/>
                        <a:pt x="26575" y="57696"/>
                      </a:cubicBezTo>
                      <a:cubicBezTo>
                        <a:pt x="26575" y="57696"/>
                        <a:pt x="7429" y="57410"/>
                        <a:pt x="0" y="43408"/>
                      </a:cubicBezTo>
                      <a:cubicBezTo>
                        <a:pt x="0" y="43408"/>
                        <a:pt x="12287" y="48552"/>
                        <a:pt x="20288" y="48552"/>
                      </a:cubicBezTo>
                      <a:cubicBezTo>
                        <a:pt x="28289" y="48552"/>
                        <a:pt x="91154" y="46551"/>
                        <a:pt x="91154" y="46551"/>
                      </a:cubicBezTo>
                      <a:cubicBezTo>
                        <a:pt x="91154" y="46551"/>
                        <a:pt x="112586" y="44551"/>
                        <a:pt x="126302" y="50552"/>
                      </a:cubicBezTo>
                      <a:cubicBezTo>
                        <a:pt x="140017" y="56553"/>
                        <a:pt x="173736" y="77698"/>
                        <a:pt x="153448" y="131705"/>
                      </a:cubicBezTo>
                      <a:cubicBezTo>
                        <a:pt x="153829" y="130657"/>
                        <a:pt x="155448" y="129419"/>
                        <a:pt x="156115" y="128467"/>
                      </a:cubicBezTo>
                      <a:cubicBezTo>
                        <a:pt x="158401" y="125609"/>
                        <a:pt x="160592" y="122561"/>
                        <a:pt x="162592" y="119513"/>
                      </a:cubicBezTo>
                      <a:cubicBezTo>
                        <a:pt x="170783" y="106940"/>
                        <a:pt x="176784" y="92748"/>
                        <a:pt x="178689" y="77793"/>
                      </a:cubicBezTo>
                      <a:cubicBezTo>
                        <a:pt x="179832" y="68745"/>
                        <a:pt x="179356" y="59506"/>
                        <a:pt x="176974" y="50647"/>
                      </a:cubicBezTo>
                      <a:cubicBezTo>
                        <a:pt x="175641" y="45694"/>
                        <a:pt x="174688" y="41218"/>
                        <a:pt x="172403" y="36645"/>
                      </a:cubicBezTo>
                      <a:cubicBezTo>
                        <a:pt x="170021" y="32073"/>
                        <a:pt x="166306" y="26644"/>
                        <a:pt x="163258" y="22548"/>
                      </a:cubicBezTo>
                      <a:cubicBezTo>
                        <a:pt x="162020" y="20929"/>
                        <a:pt x="160592" y="19405"/>
                        <a:pt x="159067" y="17976"/>
                      </a:cubicBezTo>
                      <a:cubicBezTo>
                        <a:pt x="154400" y="13785"/>
                        <a:pt x="148590" y="11023"/>
                        <a:pt x="142589" y="9309"/>
                      </a:cubicBezTo>
                      <a:cubicBezTo>
                        <a:pt x="122301" y="3498"/>
                        <a:pt x="114014" y="27597"/>
                        <a:pt x="111442" y="30168"/>
                      </a:cubicBezTo>
                      <a:cubicBezTo>
                        <a:pt x="108871" y="32740"/>
                        <a:pt x="102298" y="36169"/>
                        <a:pt x="92869" y="33597"/>
                      </a:cubicBez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75" name="任意多边形: 形状 974"/>
                <p:cNvSpPr/>
                <p:nvPr/>
              </p:nvSpPr>
              <p:spPr>
                <a:xfrm>
                  <a:off x="8775573" y="3447478"/>
                  <a:ext cx="10286" cy="10287"/>
                </a:xfrm>
                <a:custGeom>
                  <a:avLst/>
                  <a:gdLst>
                    <a:gd name="connsiteX0" fmla="*/ 5143 w 10286"/>
                    <a:gd name="connsiteY0" fmla="*/ 10287 h 10287"/>
                    <a:gd name="connsiteX1" fmla="*/ 0 w 10286"/>
                    <a:gd name="connsiteY1" fmla="*/ 5143 h 10287"/>
                    <a:gd name="connsiteX2" fmla="*/ 5143 w 10286"/>
                    <a:gd name="connsiteY2" fmla="*/ 0 h 10287"/>
                    <a:gd name="connsiteX3" fmla="*/ 10287 w 10286"/>
                    <a:gd name="connsiteY3" fmla="*/ 5143 h 10287"/>
                    <a:gd name="connsiteX4" fmla="*/ 5143 w 10286"/>
                    <a:gd name="connsiteY4" fmla="*/ 10287 h 10287"/>
                    <a:gd name="connsiteX5" fmla="*/ 5143 w 10286"/>
                    <a:gd name="connsiteY5" fmla="*/ 2667 h 10287"/>
                    <a:gd name="connsiteX6" fmla="*/ 2667 w 10286"/>
                    <a:gd name="connsiteY6" fmla="*/ 5143 h 10287"/>
                    <a:gd name="connsiteX7" fmla="*/ 5143 w 10286"/>
                    <a:gd name="connsiteY7" fmla="*/ 7620 h 10287"/>
                    <a:gd name="connsiteX8" fmla="*/ 7620 w 10286"/>
                    <a:gd name="connsiteY8" fmla="*/ 5143 h 10287"/>
                    <a:gd name="connsiteX9" fmla="*/ 5143 w 10286"/>
                    <a:gd name="connsiteY9" fmla="*/ 2667 h 10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86" h="10287">
                      <a:moveTo>
                        <a:pt x="5143" y="10287"/>
                      </a:moveTo>
                      <a:cubicBezTo>
                        <a:pt x="2286" y="10287"/>
                        <a:pt x="0" y="8001"/>
                        <a:pt x="0" y="5143"/>
                      </a:cubicBezTo>
                      <a:cubicBezTo>
                        <a:pt x="0" y="2286"/>
                        <a:pt x="2286" y="0"/>
                        <a:pt x="5143" y="0"/>
                      </a:cubicBezTo>
                      <a:cubicBezTo>
                        <a:pt x="8001" y="0"/>
                        <a:pt x="10287" y="2286"/>
                        <a:pt x="10287" y="5143"/>
                      </a:cubicBezTo>
                      <a:cubicBezTo>
                        <a:pt x="10287" y="8001"/>
                        <a:pt x="7906" y="10287"/>
                        <a:pt x="5143" y="10287"/>
                      </a:cubicBezTo>
                      <a:close/>
                      <a:moveTo>
                        <a:pt x="5143" y="2667"/>
                      </a:moveTo>
                      <a:cubicBezTo>
                        <a:pt x="3810" y="2667"/>
                        <a:pt x="2667" y="3810"/>
                        <a:pt x="2667" y="5143"/>
                      </a:cubicBezTo>
                      <a:cubicBezTo>
                        <a:pt x="2667" y="6477"/>
                        <a:pt x="3810" y="7620"/>
                        <a:pt x="5143" y="7620"/>
                      </a:cubicBezTo>
                      <a:cubicBezTo>
                        <a:pt x="6477" y="7620"/>
                        <a:pt x="7620" y="6477"/>
                        <a:pt x="7620" y="5143"/>
                      </a:cubicBezTo>
                      <a:cubicBezTo>
                        <a:pt x="7620" y="3810"/>
                        <a:pt x="6477" y="2667"/>
                        <a:pt x="5143" y="2667"/>
                      </a:cubicBez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76" name="任意多边形: 形状 975"/>
                <p:cNvSpPr/>
                <p:nvPr/>
              </p:nvSpPr>
              <p:spPr>
                <a:xfrm>
                  <a:off x="8665368" y="3485196"/>
                  <a:ext cx="112014" cy="13062"/>
                </a:xfrm>
                <a:custGeom>
                  <a:avLst/>
                  <a:gdLst>
                    <a:gd name="connsiteX0" fmla="*/ 0 w 112014"/>
                    <a:gd name="connsiteY0" fmla="*/ 0 h 13062"/>
                    <a:gd name="connsiteX1" fmla="*/ 34004 w 112014"/>
                    <a:gd name="connsiteY1" fmla="*/ 9430 h 13062"/>
                    <a:gd name="connsiteX2" fmla="*/ 110585 w 112014"/>
                    <a:gd name="connsiteY2" fmla="*/ 9144 h 13062"/>
                    <a:gd name="connsiteX3" fmla="*/ 112014 w 112014"/>
                    <a:gd name="connsiteY3" fmla="*/ 11716 h 13062"/>
                    <a:gd name="connsiteX4" fmla="*/ 34004 w 112014"/>
                    <a:gd name="connsiteY4" fmla="*/ 12859 h 13062"/>
                    <a:gd name="connsiteX5" fmla="*/ 0 w 112014"/>
                    <a:gd name="connsiteY5" fmla="*/ 0 h 13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014" h="13062">
                      <a:moveTo>
                        <a:pt x="0" y="0"/>
                      </a:moveTo>
                      <a:cubicBezTo>
                        <a:pt x="0" y="0"/>
                        <a:pt x="14288" y="8573"/>
                        <a:pt x="34004" y="9430"/>
                      </a:cubicBezTo>
                      <a:cubicBezTo>
                        <a:pt x="53721" y="10287"/>
                        <a:pt x="100298" y="11716"/>
                        <a:pt x="110585" y="9144"/>
                      </a:cubicBezTo>
                      <a:lnTo>
                        <a:pt x="112014" y="11716"/>
                      </a:lnTo>
                      <a:cubicBezTo>
                        <a:pt x="112014" y="11716"/>
                        <a:pt x="38005" y="12859"/>
                        <a:pt x="34004" y="12859"/>
                      </a:cubicBezTo>
                      <a:cubicBezTo>
                        <a:pt x="30004" y="12859"/>
                        <a:pt x="10573" y="157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77" name="任意多边形: 形状 976"/>
                <p:cNvSpPr/>
                <p:nvPr/>
              </p:nvSpPr>
              <p:spPr>
                <a:xfrm>
                  <a:off x="8681656" y="3500056"/>
                  <a:ext cx="104013" cy="10398"/>
                </a:xfrm>
                <a:custGeom>
                  <a:avLst/>
                  <a:gdLst>
                    <a:gd name="connsiteX0" fmla="*/ 0 w 104013"/>
                    <a:gd name="connsiteY0" fmla="*/ 0 h 10398"/>
                    <a:gd name="connsiteX1" fmla="*/ 32576 w 104013"/>
                    <a:gd name="connsiteY1" fmla="*/ 8001 h 10398"/>
                    <a:gd name="connsiteX2" fmla="*/ 103156 w 104013"/>
                    <a:gd name="connsiteY2" fmla="*/ 6572 h 10398"/>
                    <a:gd name="connsiteX3" fmla="*/ 104013 w 104013"/>
                    <a:gd name="connsiteY3" fmla="*/ 8572 h 10398"/>
                    <a:gd name="connsiteX4" fmla="*/ 33719 w 104013"/>
                    <a:gd name="connsiteY4" fmla="*/ 10001 h 10398"/>
                    <a:gd name="connsiteX5" fmla="*/ 0 w 104013"/>
                    <a:gd name="connsiteY5" fmla="*/ 0 h 1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013" h="10398">
                      <a:moveTo>
                        <a:pt x="0" y="0"/>
                      </a:moveTo>
                      <a:cubicBezTo>
                        <a:pt x="0" y="0"/>
                        <a:pt x="12287" y="8001"/>
                        <a:pt x="32576" y="8001"/>
                      </a:cubicBezTo>
                      <a:cubicBezTo>
                        <a:pt x="52864" y="8001"/>
                        <a:pt x="92869" y="8001"/>
                        <a:pt x="103156" y="6572"/>
                      </a:cubicBezTo>
                      <a:lnTo>
                        <a:pt x="104013" y="8572"/>
                      </a:lnTo>
                      <a:cubicBezTo>
                        <a:pt x="104013" y="8572"/>
                        <a:pt x="40291" y="9715"/>
                        <a:pt x="33719" y="10001"/>
                      </a:cubicBezTo>
                      <a:cubicBezTo>
                        <a:pt x="27146" y="10287"/>
                        <a:pt x="7144" y="1285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78" name="任意多边形: 形状 977"/>
                <p:cNvSpPr/>
                <p:nvPr/>
              </p:nvSpPr>
              <p:spPr>
                <a:xfrm>
                  <a:off x="8694515" y="3512628"/>
                  <a:ext cx="95440" cy="9925"/>
                </a:xfrm>
                <a:custGeom>
                  <a:avLst/>
                  <a:gdLst>
                    <a:gd name="connsiteX0" fmla="*/ 0 w 95440"/>
                    <a:gd name="connsiteY0" fmla="*/ 0 h 9925"/>
                    <a:gd name="connsiteX1" fmla="*/ 29718 w 95440"/>
                    <a:gd name="connsiteY1" fmla="*/ 6572 h 9925"/>
                    <a:gd name="connsiteX2" fmla="*/ 94297 w 95440"/>
                    <a:gd name="connsiteY2" fmla="*/ 6858 h 9925"/>
                    <a:gd name="connsiteX3" fmla="*/ 95440 w 95440"/>
                    <a:gd name="connsiteY3" fmla="*/ 8858 h 9925"/>
                    <a:gd name="connsiteX4" fmla="*/ 39434 w 95440"/>
                    <a:gd name="connsiteY4" fmla="*/ 9430 h 9925"/>
                    <a:gd name="connsiteX5" fmla="*/ 0 w 95440"/>
                    <a:gd name="connsiteY5" fmla="*/ 0 h 9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440" h="9925">
                      <a:moveTo>
                        <a:pt x="0" y="0"/>
                      </a:moveTo>
                      <a:cubicBezTo>
                        <a:pt x="0" y="0"/>
                        <a:pt x="12859" y="6287"/>
                        <a:pt x="29718" y="6572"/>
                      </a:cubicBezTo>
                      <a:cubicBezTo>
                        <a:pt x="46577" y="6858"/>
                        <a:pt x="90011" y="7144"/>
                        <a:pt x="94297" y="6858"/>
                      </a:cubicBezTo>
                      <a:lnTo>
                        <a:pt x="95440" y="8858"/>
                      </a:lnTo>
                      <a:cubicBezTo>
                        <a:pt x="95440" y="8858"/>
                        <a:pt x="52578" y="8287"/>
                        <a:pt x="39434" y="9430"/>
                      </a:cubicBezTo>
                      <a:cubicBezTo>
                        <a:pt x="26289" y="10573"/>
                        <a:pt x="8001" y="1057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79" name="任意多边形: 形状 978"/>
                <p:cNvSpPr/>
                <p:nvPr/>
              </p:nvSpPr>
              <p:spPr>
                <a:xfrm>
                  <a:off x="8706231" y="3523487"/>
                  <a:ext cx="86867" cy="9629"/>
                </a:xfrm>
                <a:custGeom>
                  <a:avLst/>
                  <a:gdLst>
                    <a:gd name="connsiteX0" fmla="*/ 0 w 86867"/>
                    <a:gd name="connsiteY0" fmla="*/ 0 h 9629"/>
                    <a:gd name="connsiteX1" fmla="*/ 35147 w 86867"/>
                    <a:gd name="connsiteY1" fmla="*/ 7144 h 9629"/>
                    <a:gd name="connsiteX2" fmla="*/ 86296 w 86867"/>
                    <a:gd name="connsiteY2" fmla="*/ 6858 h 9629"/>
                    <a:gd name="connsiteX3" fmla="*/ 86868 w 86867"/>
                    <a:gd name="connsiteY3" fmla="*/ 8858 h 9629"/>
                    <a:gd name="connsiteX4" fmla="*/ 33433 w 86867"/>
                    <a:gd name="connsiteY4" fmla="*/ 9430 h 9629"/>
                    <a:gd name="connsiteX5" fmla="*/ 0 w 86867"/>
                    <a:gd name="connsiteY5" fmla="*/ 0 h 9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867" h="9629">
                      <a:moveTo>
                        <a:pt x="0" y="0"/>
                      </a:moveTo>
                      <a:cubicBezTo>
                        <a:pt x="0" y="0"/>
                        <a:pt x="15430" y="7144"/>
                        <a:pt x="35147" y="7144"/>
                      </a:cubicBezTo>
                      <a:cubicBezTo>
                        <a:pt x="54864" y="7144"/>
                        <a:pt x="86296" y="6858"/>
                        <a:pt x="86296" y="6858"/>
                      </a:cubicBezTo>
                      <a:lnTo>
                        <a:pt x="86868" y="8858"/>
                      </a:lnTo>
                      <a:cubicBezTo>
                        <a:pt x="86868" y="8858"/>
                        <a:pt x="44291" y="8858"/>
                        <a:pt x="33433" y="9430"/>
                      </a:cubicBezTo>
                      <a:cubicBezTo>
                        <a:pt x="22574" y="10001"/>
                        <a:pt x="6858" y="1000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0" name="任意多边形: 形状 979"/>
                <p:cNvSpPr/>
                <p:nvPr/>
              </p:nvSpPr>
              <p:spPr>
                <a:xfrm>
                  <a:off x="8717660" y="3534917"/>
                  <a:ext cx="72580" cy="8868"/>
                </a:xfrm>
                <a:custGeom>
                  <a:avLst/>
                  <a:gdLst>
                    <a:gd name="connsiteX0" fmla="*/ 0 w 72580"/>
                    <a:gd name="connsiteY0" fmla="*/ 0 h 8868"/>
                    <a:gd name="connsiteX1" fmla="*/ 26861 w 72580"/>
                    <a:gd name="connsiteY1" fmla="*/ 6858 h 8868"/>
                    <a:gd name="connsiteX2" fmla="*/ 71723 w 72580"/>
                    <a:gd name="connsiteY2" fmla="*/ 6858 h 8868"/>
                    <a:gd name="connsiteX3" fmla="*/ 72580 w 72580"/>
                    <a:gd name="connsiteY3" fmla="*/ 8858 h 8868"/>
                    <a:gd name="connsiteX4" fmla="*/ 24860 w 72580"/>
                    <a:gd name="connsiteY4" fmla="*/ 8858 h 8868"/>
                    <a:gd name="connsiteX5" fmla="*/ 0 w 72580"/>
                    <a:gd name="connsiteY5" fmla="*/ 0 h 8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580" h="8868">
                      <a:moveTo>
                        <a:pt x="0" y="0"/>
                      </a:moveTo>
                      <a:cubicBezTo>
                        <a:pt x="0" y="0"/>
                        <a:pt x="10001" y="6287"/>
                        <a:pt x="26861" y="6858"/>
                      </a:cubicBezTo>
                      <a:cubicBezTo>
                        <a:pt x="43720" y="7429"/>
                        <a:pt x="68009" y="6858"/>
                        <a:pt x="71723" y="6858"/>
                      </a:cubicBezTo>
                      <a:lnTo>
                        <a:pt x="72580" y="8858"/>
                      </a:lnTo>
                      <a:cubicBezTo>
                        <a:pt x="72580" y="8858"/>
                        <a:pt x="44863" y="8573"/>
                        <a:pt x="24860" y="8858"/>
                      </a:cubicBezTo>
                      <a:cubicBezTo>
                        <a:pt x="4858" y="9144"/>
                        <a:pt x="4001" y="314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1" name="任意多边形: 形状 980"/>
                <p:cNvSpPr/>
                <p:nvPr/>
              </p:nvSpPr>
              <p:spPr>
                <a:xfrm>
                  <a:off x="8730519" y="3546347"/>
                  <a:ext cx="55721" cy="9497"/>
                </a:xfrm>
                <a:custGeom>
                  <a:avLst/>
                  <a:gdLst>
                    <a:gd name="connsiteX0" fmla="*/ 0 w 55721"/>
                    <a:gd name="connsiteY0" fmla="*/ 0 h 9497"/>
                    <a:gd name="connsiteX1" fmla="*/ 21717 w 55721"/>
                    <a:gd name="connsiteY1" fmla="*/ 7429 h 9497"/>
                    <a:gd name="connsiteX2" fmla="*/ 55721 w 55721"/>
                    <a:gd name="connsiteY2" fmla="*/ 7144 h 9497"/>
                    <a:gd name="connsiteX3" fmla="*/ 53721 w 55721"/>
                    <a:gd name="connsiteY3" fmla="*/ 8572 h 9497"/>
                    <a:gd name="connsiteX4" fmla="*/ 23146 w 55721"/>
                    <a:gd name="connsiteY4" fmla="*/ 9430 h 9497"/>
                    <a:gd name="connsiteX5" fmla="*/ 0 w 55721"/>
                    <a:gd name="connsiteY5" fmla="*/ 0 h 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721" h="9497">
                      <a:moveTo>
                        <a:pt x="0" y="0"/>
                      </a:moveTo>
                      <a:cubicBezTo>
                        <a:pt x="0" y="0"/>
                        <a:pt x="12002" y="7429"/>
                        <a:pt x="21717" y="7429"/>
                      </a:cubicBezTo>
                      <a:cubicBezTo>
                        <a:pt x="31433" y="7429"/>
                        <a:pt x="55721" y="7144"/>
                        <a:pt x="55721" y="7144"/>
                      </a:cubicBezTo>
                      <a:lnTo>
                        <a:pt x="53721" y="8572"/>
                      </a:lnTo>
                      <a:cubicBezTo>
                        <a:pt x="53721" y="8572"/>
                        <a:pt x="26289" y="9715"/>
                        <a:pt x="23146" y="9430"/>
                      </a:cubicBezTo>
                      <a:cubicBezTo>
                        <a:pt x="20003" y="9239"/>
                        <a:pt x="8287" y="1152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2" name="任意多边形: 形状 981"/>
                <p:cNvSpPr/>
                <p:nvPr/>
              </p:nvSpPr>
              <p:spPr>
                <a:xfrm>
                  <a:off x="8650224" y="3581018"/>
                  <a:ext cx="19145" cy="30003"/>
                </a:xfrm>
                <a:custGeom>
                  <a:avLst/>
                  <a:gdLst>
                    <a:gd name="connsiteX0" fmla="*/ 19145 w 19145"/>
                    <a:gd name="connsiteY0" fmla="*/ 7334 h 30003"/>
                    <a:gd name="connsiteX1" fmla="*/ 15716 w 19145"/>
                    <a:gd name="connsiteY1" fmla="*/ 0 h 30003"/>
                    <a:gd name="connsiteX2" fmla="*/ 0 w 19145"/>
                    <a:gd name="connsiteY2" fmla="*/ 30004 h 30003"/>
                    <a:gd name="connsiteX3" fmla="*/ 7715 w 19145"/>
                    <a:gd name="connsiteY3" fmla="*/ 30004 h 3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145" h="30003">
                      <a:moveTo>
                        <a:pt x="19145" y="7334"/>
                      </a:moveTo>
                      <a:lnTo>
                        <a:pt x="15716" y="0"/>
                      </a:lnTo>
                      <a:lnTo>
                        <a:pt x="0" y="30004"/>
                      </a:lnTo>
                      <a:lnTo>
                        <a:pt x="7715" y="30004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3" name="任意多边形: 形状 982"/>
                <p:cNvSpPr/>
                <p:nvPr/>
              </p:nvSpPr>
              <p:spPr>
                <a:xfrm>
                  <a:off x="8662701" y="3581018"/>
                  <a:ext cx="18954" cy="30003"/>
                </a:xfrm>
                <a:custGeom>
                  <a:avLst/>
                  <a:gdLst>
                    <a:gd name="connsiteX0" fmla="*/ 0 w 18954"/>
                    <a:gd name="connsiteY0" fmla="*/ 7334 h 30003"/>
                    <a:gd name="connsiteX1" fmla="*/ 3238 w 18954"/>
                    <a:gd name="connsiteY1" fmla="*/ 0 h 30003"/>
                    <a:gd name="connsiteX2" fmla="*/ 18955 w 18954"/>
                    <a:gd name="connsiteY2" fmla="*/ 30004 h 30003"/>
                    <a:gd name="connsiteX3" fmla="*/ 11239 w 18954"/>
                    <a:gd name="connsiteY3" fmla="*/ 30004 h 3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54" h="30003">
                      <a:moveTo>
                        <a:pt x="0" y="7334"/>
                      </a:moveTo>
                      <a:lnTo>
                        <a:pt x="3238" y="0"/>
                      </a:lnTo>
                      <a:lnTo>
                        <a:pt x="18955" y="30004"/>
                      </a:lnTo>
                      <a:lnTo>
                        <a:pt x="11239" y="30004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4" name="任意多边形: 形状 983"/>
                <p:cNvSpPr/>
                <p:nvPr/>
              </p:nvSpPr>
              <p:spPr>
                <a:xfrm>
                  <a:off x="8683085" y="3581685"/>
                  <a:ext cx="5524" cy="28955"/>
                </a:xfrm>
                <a:custGeom>
                  <a:avLst/>
                  <a:gdLst>
                    <a:gd name="connsiteX0" fmla="*/ 0 w 5524"/>
                    <a:gd name="connsiteY0" fmla="*/ 0 h 28955"/>
                    <a:gd name="connsiteX1" fmla="*/ 5524 w 5524"/>
                    <a:gd name="connsiteY1" fmla="*/ 0 h 28955"/>
                    <a:gd name="connsiteX2" fmla="*/ 5524 w 5524"/>
                    <a:gd name="connsiteY2" fmla="*/ 28956 h 28955"/>
                    <a:gd name="connsiteX3" fmla="*/ 0 w 5524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" h="28955">
                      <a:moveTo>
                        <a:pt x="0" y="0"/>
                      </a:moveTo>
                      <a:lnTo>
                        <a:pt x="5524" y="0"/>
                      </a:lnTo>
                      <a:lnTo>
                        <a:pt x="5524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5" name="任意多边形: 形状 984"/>
                <p:cNvSpPr/>
                <p:nvPr/>
              </p:nvSpPr>
              <p:spPr>
                <a:xfrm rot="5400000">
                  <a:off x="8694875" y="3593380"/>
                  <a:ext cx="5429" cy="28955"/>
                </a:xfrm>
                <a:custGeom>
                  <a:avLst/>
                  <a:gdLst>
                    <a:gd name="connsiteX0" fmla="*/ 0 w 5429"/>
                    <a:gd name="connsiteY0" fmla="*/ 0 h 28955"/>
                    <a:gd name="connsiteX1" fmla="*/ 5429 w 5429"/>
                    <a:gd name="connsiteY1" fmla="*/ 0 h 28955"/>
                    <a:gd name="connsiteX2" fmla="*/ 5429 w 5429"/>
                    <a:gd name="connsiteY2" fmla="*/ 28956 h 28955"/>
                    <a:gd name="connsiteX3" fmla="*/ 0 w 5429"/>
                    <a:gd name="connsiteY3" fmla="*/ 28956 h 2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" h="28955">
                      <a:moveTo>
                        <a:pt x="0" y="0"/>
                      </a:moveTo>
                      <a:lnTo>
                        <a:pt x="5429" y="0"/>
                      </a:lnTo>
                      <a:lnTo>
                        <a:pt x="5429" y="28956"/>
                      </a:lnTo>
                      <a:lnTo>
                        <a:pt x="0" y="28956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6" name="任意多边形: 形状 985"/>
                <p:cNvSpPr/>
                <p:nvPr/>
              </p:nvSpPr>
              <p:spPr>
                <a:xfrm rot="5400000">
                  <a:off x="8764825" y="3573504"/>
                  <a:ext cx="5429" cy="20954"/>
                </a:xfrm>
                <a:custGeom>
                  <a:avLst/>
                  <a:gdLst>
                    <a:gd name="connsiteX0" fmla="*/ 0 w 5429"/>
                    <a:gd name="connsiteY0" fmla="*/ 0 h 20954"/>
                    <a:gd name="connsiteX1" fmla="*/ 5429 w 5429"/>
                    <a:gd name="connsiteY1" fmla="*/ 0 h 20954"/>
                    <a:gd name="connsiteX2" fmla="*/ 5429 w 5429"/>
                    <a:gd name="connsiteY2" fmla="*/ 20955 h 20954"/>
                    <a:gd name="connsiteX3" fmla="*/ 0 w 5429"/>
                    <a:gd name="connsiteY3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" h="20954">
                      <a:moveTo>
                        <a:pt x="0" y="0"/>
                      </a:moveTo>
                      <a:lnTo>
                        <a:pt x="5429" y="0"/>
                      </a:lnTo>
                      <a:lnTo>
                        <a:pt x="5429" y="20955"/>
                      </a:lnTo>
                      <a:lnTo>
                        <a:pt x="0" y="20955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7" name="任意多边形: 形状 986"/>
                <p:cNvSpPr/>
                <p:nvPr/>
              </p:nvSpPr>
              <p:spPr>
                <a:xfrm rot="5400000">
                  <a:off x="8764869" y="3585169"/>
                  <a:ext cx="5429" cy="20954"/>
                </a:xfrm>
                <a:custGeom>
                  <a:avLst/>
                  <a:gdLst>
                    <a:gd name="connsiteX0" fmla="*/ 0 w 5429"/>
                    <a:gd name="connsiteY0" fmla="*/ 0 h 20954"/>
                    <a:gd name="connsiteX1" fmla="*/ 5429 w 5429"/>
                    <a:gd name="connsiteY1" fmla="*/ 0 h 20954"/>
                    <a:gd name="connsiteX2" fmla="*/ 5429 w 5429"/>
                    <a:gd name="connsiteY2" fmla="*/ 20955 h 20954"/>
                    <a:gd name="connsiteX3" fmla="*/ 0 w 5429"/>
                    <a:gd name="connsiteY3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" h="20954">
                      <a:moveTo>
                        <a:pt x="0" y="0"/>
                      </a:moveTo>
                      <a:lnTo>
                        <a:pt x="5429" y="0"/>
                      </a:lnTo>
                      <a:lnTo>
                        <a:pt x="5429" y="20955"/>
                      </a:lnTo>
                      <a:lnTo>
                        <a:pt x="0" y="20955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8" name="任意多边形: 形状 987"/>
                <p:cNvSpPr/>
                <p:nvPr/>
              </p:nvSpPr>
              <p:spPr>
                <a:xfrm rot="5400000">
                  <a:off x="8764820" y="3596834"/>
                  <a:ext cx="5429" cy="20954"/>
                </a:xfrm>
                <a:custGeom>
                  <a:avLst/>
                  <a:gdLst>
                    <a:gd name="connsiteX0" fmla="*/ 0 w 5429"/>
                    <a:gd name="connsiteY0" fmla="*/ 0 h 20954"/>
                    <a:gd name="connsiteX1" fmla="*/ 5429 w 5429"/>
                    <a:gd name="connsiteY1" fmla="*/ 0 h 20954"/>
                    <a:gd name="connsiteX2" fmla="*/ 5429 w 5429"/>
                    <a:gd name="connsiteY2" fmla="*/ 20955 h 20954"/>
                    <a:gd name="connsiteX3" fmla="*/ 0 w 5429"/>
                    <a:gd name="connsiteY3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" h="20954">
                      <a:moveTo>
                        <a:pt x="0" y="0"/>
                      </a:moveTo>
                      <a:lnTo>
                        <a:pt x="5429" y="0"/>
                      </a:lnTo>
                      <a:lnTo>
                        <a:pt x="5429" y="20955"/>
                      </a:lnTo>
                      <a:lnTo>
                        <a:pt x="0" y="20955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89" name="任意多边形: 形状 988"/>
                <p:cNvSpPr/>
                <p:nvPr/>
              </p:nvSpPr>
              <p:spPr>
                <a:xfrm rot="5400000">
                  <a:off x="8825510" y="3573588"/>
                  <a:ext cx="5429" cy="20954"/>
                </a:xfrm>
                <a:custGeom>
                  <a:avLst/>
                  <a:gdLst>
                    <a:gd name="connsiteX0" fmla="*/ 0 w 5429"/>
                    <a:gd name="connsiteY0" fmla="*/ 0 h 20954"/>
                    <a:gd name="connsiteX1" fmla="*/ 5429 w 5429"/>
                    <a:gd name="connsiteY1" fmla="*/ 0 h 20954"/>
                    <a:gd name="connsiteX2" fmla="*/ 5429 w 5429"/>
                    <a:gd name="connsiteY2" fmla="*/ 20955 h 20954"/>
                    <a:gd name="connsiteX3" fmla="*/ 0 w 5429"/>
                    <a:gd name="connsiteY3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" h="20954">
                      <a:moveTo>
                        <a:pt x="0" y="0"/>
                      </a:moveTo>
                      <a:lnTo>
                        <a:pt x="5429" y="0"/>
                      </a:lnTo>
                      <a:lnTo>
                        <a:pt x="5429" y="20955"/>
                      </a:lnTo>
                      <a:lnTo>
                        <a:pt x="0" y="20955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grpSp>
              <p:nvGrpSpPr>
                <p:cNvPr id="990" name="图形 2742"/>
                <p:cNvGrpSpPr/>
                <p:nvPr/>
              </p:nvGrpSpPr>
              <p:grpSpPr>
                <a:xfrm>
                  <a:off x="8780717" y="3581329"/>
                  <a:ext cx="34670" cy="29312"/>
                  <a:chOff x="8780717" y="3581329"/>
                  <a:chExt cx="34670" cy="29312"/>
                </a:xfrm>
                <a:solidFill>
                  <a:srgbClr val="0665A9"/>
                </a:solidFill>
              </p:grpSpPr>
              <p:grpSp>
                <p:nvGrpSpPr>
                  <p:cNvPr id="995" name="图形 2742"/>
                  <p:cNvGrpSpPr/>
                  <p:nvPr/>
                </p:nvGrpSpPr>
                <p:grpSpPr>
                  <a:xfrm>
                    <a:off x="8787574" y="3581685"/>
                    <a:ext cx="20764" cy="28955"/>
                    <a:chOff x="8787574" y="3581685"/>
                    <a:chExt cx="20764" cy="28955"/>
                  </a:xfrm>
                  <a:solidFill>
                    <a:srgbClr val="0665A9"/>
                  </a:solidFill>
                </p:grpSpPr>
                <p:sp>
                  <p:nvSpPr>
                    <p:cNvPr id="997" name="任意多边形: 形状 996"/>
                    <p:cNvSpPr/>
                    <p:nvPr/>
                  </p:nvSpPr>
                  <p:spPr>
                    <a:xfrm>
                      <a:off x="8787574" y="3581685"/>
                      <a:ext cx="5524" cy="28955"/>
                    </a:xfrm>
                    <a:custGeom>
                      <a:avLst/>
                      <a:gdLst>
                        <a:gd name="connsiteX0" fmla="*/ 0 w 5524"/>
                        <a:gd name="connsiteY0" fmla="*/ 0 h 28955"/>
                        <a:gd name="connsiteX1" fmla="*/ 5524 w 5524"/>
                        <a:gd name="connsiteY1" fmla="*/ 0 h 28955"/>
                        <a:gd name="connsiteX2" fmla="*/ 5524 w 5524"/>
                        <a:gd name="connsiteY2" fmla="*/ 28956 h 28955"/>
                        <a:gd name="connsiteX3" fmla="*/ 0 w 5524"/>
                        <a:gd name="connsiteY3" fmla="*/ 28956 h 289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" h="28955">
                          <a:moveTo>
                            <a:pt x="0" y="0"/>
                          </a:moveTo>
                          <a:lnTo>
                            <a:pt x="5524" y="0"/>
                          </a:lnTo>
                          <a:lnTo>
                            <a:pt x="5524" y="28956"/>
                          </a:lnTo>
                          <a:lnTo>
                            <a:pt x="0" y="28956"/>
                          </a:lnTo>
                          <a:close/>
                        </a:path>
                      </a:pathLst>
                    </a:custGeom>
                    <a:solidFill>
                      <a:srgbClr val="0665A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8" name="任意多边形: 形状 997"/>
                    <p:cNvSpPr/>
                    <p:nvPr/>
                  </p:nvSpPr>
                  <p:spPr>
                    <a:xfrm>
                      <a:off x="8802814" y="3581685"/>
                      <a:ext cx="5524" cy="28955"/>
                    </a:xfrm>
                    <a:custGeom>
                      <a:avLst/>
                      <a:gdLst>
                        <a:gd name="connsiteX0" fmla="*/ 0 w 5524"/>
                        <a:gd name="connsiteY0" fmla="*/ 0 h 28955"/>
                        <a:gd name="connsiteX1" fmla="*/ 5524 w 5524"/>
                        <a:gd name="connsiteY1" fmla="*/ 0 h 28955"/>
                        <a:gd name="connsiteX2" fmla="*/ 5524 w 5524"/>
                        <a:gd name="connsiteY2" fmla="*/ 28956 h 28955"/>
                        <a:gd name="connsiteX3" fmla="*/ 0 w 5524"/>
                        <a:gd name="connsiteY3" fmla="*/ 28956 h 289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" h="28955">
                          <a:moveTo>
                            <a:pt x="0" y="0"/>
                          </a:moveTo>
                          <a:lnTo>
                            <a:pt x="5524" y="0"/>
                          </a:lnTo>
                          <a:lnTo>
                            <a:pt x="5524" y="28956"/>
                          </a:lnTo>
                          <a:lnTo>
                            <a:pt x="0" y="28956"/>
                          </a:lnTo>
                          <a:close/>
                        </a:path>
                      </a:pathLst>
                    </a:custGeom>
                    <a:solidFill>
                      <a:srgbClr val="0665A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996" name="任意多边形: 形状 995"/>
                  <p:cNvSpPr/>
                  <p:nvPr/>
                </p:nvSpPr>
                <p:spPr>
                  <a:xfrm rot="5400000">
                    <a:off x="8795338" y="3566708"/>
                    <a:ext cx="5429" cy="34670"/>
                  </a:xfrm>
                  <a:custGeom>
                    <a:avLst/>
                    <a:gdLst>
                      <a:gd name="connsiteX0" fmla="*/ 0 w 5429"/>
                      <a:gd name="connsiteY0" fmla="*/ 0 h 34670"/>
                      <a:gd name="connsiteX1" fmla="*/ 5429 w 5429"/>
                      <a:gd name="connsiteY1" fmla="*/ 0 h 34670"/>
                      <a:gd name="connsiteX2" fmla="*/ 5429 w 5429"/>
                      <a:gd name="connsiteY2" fmla="*/ 34671 h 34670"/>
                      <a:gd name="connsiteX3" fmla="*/ 0 w 5429"/>
                      <a:gd name="connsiteY3" fmla="*/ 34671 h 34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9" h="34670">
                        <a:moveTo>
                          <a:pt x="0" y="0"/>
                        </a:moveTo>
                        <a:lnTo>
                          <a:pt x="5429" y="0"/>
                        </a:lnTo>
                        <a:lnTo>
                          <a:pt x="5429" y="34671"/>
                        </a:lnTo>
                        <a:lnTo>
                          <a:pt x="0" y="34671"/>
                        </a:lnTo>
                        <a:close/>
                      </a:path>
                    </a:pathLst>
                  </a:custGeom>
                  <a:solidFill>
                    <a:srgbClr val="0665A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991" name="任意多边形: 形状 990"/>
                <p:cNvSpPr/>
                <p:nvPr/>
              </p:nvSpPr>
              <p:spPr>
                <a:xfrm rot="5400000">
                  <a:off x="8825555" y="3585253"/>
                  <a:ext cx="5429" cy="20954"/>
                </a:xfrm>
                <a:custGeom>
                  <a:avLst/>
                  <a:gdLst>
                    <a:gd name="connsiteX0" fmla="*/ 0 w 5429"/>
                    <a:gd name="connsiteY0" fmla="*/ 0 h 20954"/>
                    <a:gd name="connsiteX1" fmla="*/ 5429 w 5429"/>
                    <a:gd name="connsiteY1" fmla="*/ 0 h 20954"/>
                    <a:gd name="connsiteX2" fmla="*/ 5429 w 5429"/>
                    <a:gd name="connsiteY2" fmla="*/ 20955 h 20954"/>
                    <a:gd name="connsiteX3" fmla="*/ 0 w 5429"/>
                    <a:gd name="connsiteY3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" h="20954">
                      <a:moveTo>
                        <a:pt x="0" y="0"/>
                      </a:moveTo>
                      <a:lnTo>
                        <a:pt x="5429" y="0"/>
                      </a:lnTo>
                      <a:lnTo>
                        <a:pt x="5429" y="20955"/>
                      </a:lnTo>
                      <a:lnTo>
                        <a:pt x="0" y="20955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92" name="任意多边形: 形状 991"/>
                <p:cNvSpPr/>
                <p:nvPr/>
              </p:nvSpPr>
              <p:spPr>
                <a:xfrm rot="5400000">
                  <a:off x="8825505" y="3596919"/>
                  <a:ext cx="5429" cy="20954"/>
                </a:xfrm>
                <a:custGeom>
                  <a:avLst/>
                  <a:gdLst>
                    <a:gd name="connsiteX0" fmla="*/ 0 w 5429"/>
                    <a:gd name="connsiteY0" fmla="*/ 0 h 20954"/>
                    <a:gd name="connsiteX1" fmla="*/ 5429 w 5429"/>
                    <a:gd name="connsiteY1" fmla="*/ 0 h 20954"/>
                    <a:gd name="connsiteX2" fmla="*/ 5429 w 5429"/>
                    <a:gd name="connsiteY2" fmla="*/ 20955 h 20954"/>
                    <a:gd name="connsiteX3" fmla="*/ 0 w 5429"/>
                    <a:gd name="connsiteY3" fmla="*/ 20955 h 2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" h="20954">
                      <a:moveTo>
                        <a:pt x="0" y="0"/>
                      </a:moveTo>
                      <a:lnTo>
                        <a:pt x="5429" y="0"/>
                      </a:lnTo>
                      <a:lnTo>
                        <a:pt x="5429" y="20955"/>
                      </a:lnTo>
                      <a:lnTo>
                        <a:pt x="0" y="20955"/>
                      </a:ln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93" name="任意多边形: 形状 992"/>
                <p:cNvSpPr/>
                <p:nvPr/>
              </p:nvSpPr>
              <p:spPr>
                <a:xfrm>
                  <a:off x="8695943" y="3579970"/>
                  <a:ext cx="30670" cy="30670"/>
                </a:xfrm>
                <a:custGeom>
                  <a:avLst/>
                  <a:gdLst>
                    <a:gd name="connsiteX0" fmla="*/ 15335 w 30670"/>
                    <a:gd name="connsiteY0" fmla="*/ 0 h 30670"/>
                    <a:gd name="connsiteX1" fmla="*/ 0 w 30670"/>
                    <a:gd name="connsiteY1" fmla="*/ 15335 h 30670"/>
                    <a:gd name="connsiteX2" fmla="*/ 1810 w 30670"/>
                    <a:gd name="connsiteY2" fmla="*/ 22384 h 30670"/>
                    <a:gd name="connsiteX3" fmla="*/ 8192 w 30670"/>
                    <a:gd name="connsiteY3" fmla="*/ 22384 h 30670"/>
                    <a:gd name="connsiteX4" fmla="*/ 5239 w 30670"/>
                    <a:gd name="connsiteY4" fmla="*/ 15335 h 30670"/>
                    <a:gd name="connsiteX5" fmla="*/ 15335 w 30670"/>
                    <a:gd name="connsiteY5" fmla="*/ 5239 h 30670"/>
                    <a:gd name="connsiteX6" fmla="*/ 25432 w 30670"/>
                    <a:gd name="connsiteY6" fmla="*/ 15335 h 30670"/>
                    <a:gd name="connsiteX7" fmla="*/ 15335 w 30670"/>
                    <a:gd name="connsiteY7" fmla="*/ 25432 h 30670"/>
                    <a:gd name="connsiteX8" fmla="*/ 12954 w 30670"/>
                    <a:gd name="connsiteY8" fmla="*/ 25146 h 30670"/>
                    <a:gd name="connsiteX9" fmla="*/ 3620 w 30670"/>
                    <a:gd name="connsiteY9" fmla="*/ 25146 h 30670"/>
                    <a:gd name="connsiteX10" fmla="*/ 15335 w 30670"/>
                    <a:gd name="connsiteY10" fmla="*/ 30671 h 30670"/>
                    <a:gd name="connsiteX11" fmla="*/ 30671 w 30670"/>
                    <a:gd name="connsiteY11" fmla="*/ 15335 h 30670"/>
                    <a:gd name="connsiteX12" fmla="*/ 15335 w 30670"/>
                    <a:gd name="connsiteY12" fmla="*/ 0 h 30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670" h="30670">
                      <a:moveTo>
                        <a:pt x="15335" y="0"/>
                      </a:moveTo>
                      <a:cubicBezTo>
                        <a:pt x="6858" y="0"/>
                        <a:pt x="0" y="6858"/>
                        <a:pt x="0" y="15335"/>
                      </a:cubicBezTo>
                      <a:cubicBezTo>
                        <a:pt x="0" y="17907"/>
                        <a:pt x="667" y="20288"/>
                        <a:pt x="1810" y="22384"/>
                      </a:cubicBezTo>
                      <a:lnTo>
                        <a:pt x="8192" y="22384"/>
                      </a:lnTo>
                      <a:cubicBezTo>
                        <a:pt x="6382" y="20574"/>
                        <a:pt x="5239" y="18097"/>
                        <a:pt x="5239" y="15335"/>
                      </a:cubicBezTo>
                      <a:cubicBezTo>
                        <a:pt x="5239" y="9811"/>
                        <a:pt x="9716" y="5239"/>
                        <a:pt x="15335" y="5239"/>
                      </a:cubicBezTo>
                      <a:cubicBezTo>
                        <a:pt x="20860" y="5239"/>
                        <a:pt x="25432" y="9715"/>
                        <a:pt x="25432" y="15335"/>
                      </a:cubicBezTo>
                      <a:cubicBezTo>
                        <a:pt x="25432" y="20860"/>
                        <a:pt x="20955" y="25432"/>
                        <a:pt x="15335" y="25432"/>
                      </a:cubicBezTo>
                      <a:cubicBezTo>
                        <a:pt x="14573" y="25432"/>
                        <a:pt x="13716" y="25336"/>
                        <a:pt x="12954" y="25146"/>
                      </a:cubicBezTo>
                      <a:lnTo>
                        <a:pt x="3620" y="25146"/>
                      </a:lnTo>
                      <a:cubicBezTo>
                        <a:pt x="6477" y="28480"/>
                        <a:pt x="10573" y="30671"/>
                        <a:pt x="15335" y="30671"/>
                      </a:cubicBezTo>
                      <a:cubicBezTo>
                        <a:pt x="23813" y="30671"/>
                        <a:pt x="30671" y="23813"/>
                        <a:pt x="30671" y="15335"/>
                      </a:cubicBezTo>
                      <a:cubicBezTo>
                        <a:pt x="30671" y="6858"/>
                        <a:pt x="23813" y="0"/>
                        <a:pt x="15335" y="0"/>
                      </a:cubicBez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94" name="任意多边形: 形状 993"/>
                <p:cNvSpPr/>
                <p:nvPr/>
              </p:nvSpPr>
              <p:spPr>
                <a:xfrm>
                  <a:off x="8728519" y="3581399"/>
                  <a:ext cx="24765" cy="29717"/>
                </a:xfrm>
                <a:custGeom>
                  <a:avLst/>
                  <a:gdLst>
                    <a:gd name="connsiteX0" fmla="*/ 12382 w 24765"/>
                    <a:gd name="connsiteY0" fmla="*/ 29718 h 29717"/>
                    <a:gd name="connsiteX1" fmla="*/ 0 w 24765"/>
                    <a:gd name="connsiteY1" fmla="*/ 17336 h 29717"/>
                    <a:gd name="connsiteX2" fmla="*/ 0 w 24765"/>
                    <a:gd name="connsiteY2" fmla="*/ 0 h 29717"/>
                    <a:gd name="connsiteX3" fmla="*/ 5239 w 24765"/>
                    <a:gd name="connsiteY3" fmla="*/ 0 h 29717"/>
                    <a:gd name="connsiteX4" fmla="*/ 5239 w 24765"/>
                    <a:gd name="connsiteY4" fmla="*/ 17336 h 29717"/>
                    <a:gd name="connsiteX5" fmla="*/ 12382 w 24765"/>
                    <a:gd name="connsiteY5" fmla="*/ 24479 h 29717"/>
                    <a:gd name="connsiteX6" fmla="*/ 19526 w 24765"/>
                    <a:gd name="connsiteY6" fmla="*/ 17336 h 29717"/>
                    <a:gd name="connsiteX7" fmla="*/ 19526 w 24765"/>
                    <a:gd name="connsiteY7" fmla="*/ 0 h 29717"/>
                    <a:gd name="connsiteX8" fmla="*/ 24765 w 24765"/>
                    <a:gd name="connsiteY8" fmla="*/ 0 h 29717"/>
                    <a:gd name="connsiteX9" fmla="*/ 24765 w 24765"/>
                    <a:gd name="connsiteY9" fmla="*/ 17336 h 29717"/>
                    <a:gd name="connsiteX10" fmla="*/ 12382 w 24765"/>
                    <a:gd name="connsiteY10" fmla="*/ 29718 h 2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65" h="29717">
                      <a:moveTo>
                        <a:pt x="12382" y="29718"/>
                      </a:moveTo>
                      <a:cubicBezTo>
                        <a:pt x="5524" y="29718"/>
                        <a:pt x="0" y="24193"/>
                        <a:pt x="0" y="17336"/>
                      </a:cubicBezTo>
                      <a:lnTo>
                        <a:pt x="0" y="0"/>
                      </a:lnTo>
                      <a:lnTo>
                        <a:pt x="5239" y="0"/>
                      </a:lnTo>
                      <a:lnTo>
                        <a:pt x="5239" y="17336"/>
                      </a:lnTo>
                      <a:cubicBezTo>
                        <a:pt x="5239" y="21241"/>
                        <a:pt x="8477" y="24479"/>
                        <a:pt x="12382" y="24479"/>
                      </a:cubicBezTo>
                      <a:cubicBezTo>
                        <a:pt x="16288" y="24479"/>
                        <a:pt x="19526" y="21241"/>
                        <a:pt x="19526" y="17336"/>
                      </a:cubicBezTo>
                      <a:lnTo>
                        <a:pt x="19526" y="0"/>
                      </a:lnTo>
                      <a:lnTo>
                        <a:pt x="24765" y="0"/>
                      </a:lnTo>
                      <a:lnTo>
                        <a:pt x="24765" y="17336"/>
                      </a:lnTo>
                      <a:cubicBezTo>
                        <a:pt x="24765" y="24098"/>
                        <a:pt x="19240" y="29718"/>
                        <a:pt x="12382" y="29718"/>
                      </a:cubicBezTo>
                      <a:close/>
                    </a:path>
                  </a:pathLst>
                </a:custGeom>
                <a:solidFill>
                  <a:srgbClr val="0665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71" name="组合 870"/>
            <p:cNvGrpSpPr/>
            <p:nvPr/>
          </p:nvGrpSpPr>
          <p:grpSpPr>
            <a:xfrm>
              <a:off x="2369167" y="3477779"/>
              <a:ext cx="2744414" cy="2393996"/>
              <a:chOff x="2369167" y="3477779"/>
              <a:chExt cx="2744414" cy="2393996"/>
            </a:xfrm>
          </p:grpSpPr>
          <p:grpSp>
            <p:nvGrpSpPr>
              <p:cNvPr id="872" name="图形 2742"/>
              <p:cNvGrpSpPr/>
              <p:nvPr/>
            </p:nvGrpSpPr>
            <p:grpSpPr>
              <a:xfrm>
                <a:off x="3725119" y="3830918"/>
                <a:ext cx="1388462" cy="338387"/>
                <a:chOff x="9808844" y="3570541"/>
                <a:chExt cx="502208" cy="122395"/>
              </a:xfrm>
            </p:grpSpPr>
            <p:sp>
              <p:nvSpPr>
                <p:cNvPr id="963" name="任意多边形: 形状 962"/>
                <p:cNvSpPr/>
                <p:nvPr/>
              </p:nvSpPr>
              <p:spPr>
                <a:xfrm>
                  <a:off x="9819894" y="3572772"/>
                  <a:ext cx="481583" cy="111116"/>
                </a:xfrm>
                <a:custGeom>
                  <a:avLst/>
                  <a:gdLst>
                    <a:gd name="connsiteX0" fmla="*/ 481584 w 481583"/>
                    <a:gd name="connsiteY0" fmla="*/ 8056 h 111116"/>
                    <a:gd name="connsiteX1" fmla="*/ 0 w 481583"/>
                    <a:gd name="connsiteY1" fmla="*/ 111116 h 111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1583" h="111116">
                      <a:moveTo>
                        <a:pt x="481584" y="8056"/>
                      </a:moveTo>
                      <a:cubicBezTo>
                        <a:pt x="429768" y="150"/>
                        <a:pt x="176498" y="-29473"/>
                        <a:pt x="0" y="111116"/>
                      </a:cubicBezTo>
                    </a:path>
                  </a:pathLst>
                </a:custGeom>
                <a:noFill/>
                <a:ln w="2381" cap="flat">
                  <a:solidFill>
                    <a:srgbClr val="231815"/>
                  </a:solidFill>
                  <a:custDash>
                    <a:ds d="75000" sp="75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grpSp>
              <p:nvGrpSpPr>
                <p:cNvPr id="964" name="图形 2742"/>
                <p:cNvGrpSpPr/>
                <p:nvPr/>
              </p:nvGrpSpPr>
              <p:grpSpPr>
                <a:xfrm>
                  <a:off x="10290782" y="3570541"/>
                  <a:ext cx="20271" cy="20410"/>
                  <a:chOff x="10290782" y="3570541"/>
                  <a:chExt cx="20271" cy="20410"/>
                </a:xfrm>
              </p:grpSpPr>
              <p:sp>
                <p:nvSpPr>
                  <p:cNvPr id="966" name="任意多边形: 形状 965"/>
                  <p:cNvSpPr/>
                  <p:nvPr/>
                </p:nvSpPr>
                <p:spPr>
                  <a:xfrm>
                    <a:off x="10291939" y="3571861"/>
                    <a:ext cx="17933" cy="17933"/>
                  </a:xfrm>
                  <a:custGeom>
                    <a:avLst/>
                    <a:gdLst>
                      <a:gd name="connsiteX0" fmla="*/ 10395 w 17933"/>
                      <a:gd name="connsiteY0" fmla="*/ 108 h 17933"/>
                      <a:gd name="connsiteX1" fmla="*/ 17825 w 17933"/>
                      <a:gd name="connsiteY1" fmla="*/ 10396 h 17933"/>
                      <a:gd name="connsiteX2" fmla="*/ 7538 w 17933"/>
                      <a:gd name="connsiteY2" fmla="*/ 17825 h 17933"/>
                      <a:gd name="connsiteX3" fmla="*/ 109 w 17933"/>
                      <a:gd name="connsiteY3" fmla="*/ 7538 h 17933"/>
                      <a:gd name="connsiteX4" fmla="*/ 10395 w 17933"/>
                      <a:gd name="connsiteY4" fmla="*/ 108 h 17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33" h="17933">
                        <a:moveTo>
                          <a:pt x="10395" y="108"/>
                        </a:moveTo>
                        <a:cubicBezTo>
                          <a:pt x="15253" y="871"/>
                          <a:pt x="18586" y="5443"/>
                          <a:pt x="17825" y="10396"/>
                        </a:cubicBezTo>
                        <a:cubicBezTo>
                          <a:pt x="17063" y="15253"/>
                          <a:pt x="12491" y="18587"/>
                          <a:pt x="7538" y="17825"/>
                        </a:cubicBezTo>
                        <a:cubicBezTo>
                          <a:pt x="2680" y="17063"/>
                          <a:pt x="-654" y="12491"/>
                          <a:pt x="109" y="7538"/>
                        </a:cubicBezTo>
                        <a:cubicBezTo>
                          <a:pt x="965" y="2680"/>
                          <a:pt x="5537" y="-654"/>
                          <a:pt x="10395" y="10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967" name="任意多边形: 形状 966"/>
                  <p:cNvSpPr/>
                  <p:nvPr/>
                </p:nvSpPr>
                <p:spPr>
                  <a:xfrm>
                    <a:off x="10290782" y="3570541"/>
                    <a:ext cx="20271" cy="20410"/>
                  </a:xfrm>
                  <a:custGeom>
                    <a:avLst/>
                    <a:gdLst>
                      <a:gd name="connsiteX0" fmla="*/ 11744 w 20271"/>
                      <a:gd name="connsiteY0" fmla="*/ 285 h 20410"/>
                      <a:gd name="connsiteX1" fmla="*/ 123 w 20271"/>
                      <a:gd name="connsiteY1" fmla="*/ 8667 h 20410"/>
                      <a:gd name="connsiteX2" fmla="*/ 8505 w 20271"/>
                      <a:gd name="connsiteY2" fmla="*/ 20288 h 20410"/>
                      <a:gd name="connsiteX3" fmla="*/ 20126 w 20271"/>
                      <a:gd name="connsiteY3" fmla="*/ 11906 h 20410"/>
                      <a:gd name="connsiteX4" fmla="*/ 11744 w 20271"/>
                      <a:gd name="connsiteY4" fmla="*/ 285 h 20410"/>
                      <a:gd name="connsiteX5" fmla="*/ 11744 w 20271"/>
                      <a:gd name="connsiteY5" fmla="*/ 285 h 20410"/>
                      <a:gd name="connsiteX6" fmla="*/ 8886 w 20271"/>
                      <a:gd name="connsiteY6" fmla="*/ 17907 h 20410"/>
                      <a:gd name="connsiteX7" fmla="*/ 2409 w 20271"/>
                      <a:gd name="connsiteY7" fmla="*/ 9048 h 20410"/>
                      <a:gd name="connsiteX8" fmla="*/ 11268 w 20271"/>
                      <a:gd name="connsiteY8" fmla="*/ 2571 h 20410"/>
                      <a:gd name="connsiteX9" fmla="*/ 17744 w 20271"/>
                      <a:gd name="connsiteY9" fmla="*/ 11430 h 20410"/>
                      <a:gd name="connsiteX10" fmla="*/ 8886 w 20271"/>
                      <a:gd name="connsiteY10" fmla="*/ 17907 h 20410"/>
                      <a:gd name="connsiteX11" fmla="*/ 8886 w 20271"/>
                      <a:gd name="connsiteY11" fmla="*/ 17907 h 20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271" h="20410">
                        <a:moveTo>
                          <a:pt x="11744" y="285"/>
                        </a:moveTo>
                        <a:cubicBezTo>
                          <a:pt x="6219" y="-572"/>
                          <a:pt x="980" y="3143"/>
                          <a:pt x="123" y="8667"/>
                        </a:cubicBezTo>
                        <a:cubicBezTo>
                          <a:pt x="-734" y="14192"/>
                          <a:pt x="2981" y="19431"/>
                          <a:pt x="8505" y="20288"/>
                        </a:cubicBezTo>
                        <a:cubicBezTo>
                          <a:pt x="14030" y="21145"/>
                          <a:pt x="19268" y="17430"/>
                          <a:pt x="20126" y="11906"/>
                        </a:cubicBezTo>
                        <a:cubicBezTo>
                          <a:pt x="21078" y="6381"/>
                          <a:pt x="17268" y="1143"/>
                          <a:pt x="11744" y="285"/>
                        </a:cubicBezTo>
                        <a:cubicBezTo>
                          <a:pt x="6219" y="-667"/>
                          <a:pt x="17268" y="1143"/>
                          <a:pt x="11744" y="285"/>
                        </a:cubicBezTo>
                        <a:close/>
                        <a:moveTo>
                          <a:pt x="8886" y="17907"/>
                        </a:moveTo>
                        <a:cubicBezTo>
                          <a:pt x="4695" y="17240"/>
                          <a:pt x="1743" y="13239"/>
                          <a:pt x="2409" y="9048"/>
                        </a:cubicBezTo>
                        <a:cubicBezTo>
                          <a:pt x="3076" y="4857"/>
                          <a:pt x="7076" y="1905"/>
                          <a:pt x="11268" y="2571"/>
                        </a:cubicBezTo>
                        <a:cubicBezTo>
                          <a:pt x="15459" y="3238"/>
                          <a:pt x="18411" y="7239"/>
                          <a:pt x="17744" y="11430"/>
                        </a:cubicBezTo>
                        <a:cubicBezTo>
                          <a:pt x="17173" y="15716"/>
                          <a:pt x="13173" y="18573"/>
                          <a:pt x="8886" y="17907"/>
                        </a:cubicBezTo>
                        <a:cubicBezTo>
                          <a:pt x="4695" y="17240"/>
                          <a:pt x="13173" y="18573"/>
                          <a:pt x="8886" y="17907"/>
                        </a:cubicBezTo>
                        <a:close/>
                      </a:path>
                    </a:pathLst>
                  </a:custGeom>
                  <a:solidFill>
                    <a:srgbClr val="23181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965" name="任意多边形: 形状 964"/>
                <p:cNvSpPr/>
                <p:nvPr/>
              </p:nvSpPr>
              <p:spPr>
                <a:xfrm>
                  <a:off x="9808844" y="3673029"/>
                  <a:ext cx="21812" cy="19907"/>
                </a:xfrm>
                <a:custGeom>
                  <a:avLst/>
                  <a:gdLst>
                    <a:gd name="connsiteX0" fmla="*/ 10763 w 21812"/>
                    <a:gd name="connsiteY0" fmla="*/ 0 h 19907"/>
                    <a:gd name="connsiteX1" fmla="*/ 13335 w 21812"/>
                    <a:gd name="connsiteY1" fmla="*/ 9144 h 19907"/>
                    <a:gd name="connsiteX2" fmla="*/ 21813 w 21812"/>
                    <a:gd name="connsiteY2" fmla="*/ 13716 h 19907"/>
                    <a:gd name="connsiteX3" fmla="*/ 0 w 21812"/>
                    <a:gd name="connsiteY3" fmla="*/ 19907 h 19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812" h="19907">
                      <a:moveTo>
                        <a:pt x="10763" y="0"/>
                      </a:moveTo>
                      <a:lnTo>
                        <a:pt x="13335" y="9144"/>
                      </a:lnTo>
                      <a:lnTo>
                        <a:pt x="21813" y="13716"/>
                      </a:lnTo>
                      <a:lnTo>
                        <a:pt x="0" y="19907"/>
                      </a:lnTo>
                      <a:close/>
                    </a:path>
                  </a:pathLst>
                </a:custGeom>
                <a:solidFill>
                  <a:srgbClr val="2318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sz="320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873" name="组合 872"/>
              <p:cNvGrpSpPr/>
              <p:nvPr/>
            </p:nvGrpSpPr>
            <p:grpSpPr>
              <a:xfrm>
                <a:off x="2369167" y="3477779"/>
                <a:ext cx="2465480" cy="2393996"/>
                <a:chOff x="2369167" y="3477779"/>
                <a:chExt cx="2465480" cy="2393996"/>
              </a:xfrm>
            </p:grpSpPr>
            <p:sp>
              <p:nvSpPr>
                <p:cNvPr id="874" name="文本框 873"/>
                <p:cNvSpPr txBox="1"/>
                <p:nvPr/>
              </p:nvSpPr>
              <p:spPr>
                <a:xfrm>
                  <a:off x="2656170" y="5110755"/>
                  <a:ext cx="378630" cy="1846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zh-CN" altLang="en-US" sz="600" spc="0" baseline="0" dirty="0">
                      <a:solidFill>
                        <a:srgbClr val="231815"/>
                      </a:solidFill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  <a:rtl val="0"/>
                    </a:rPr>
                    <a:t>Brazil</a:t>
                  </a:r>
                  <a:endParaRPr lang="zh-CN" altLang="en-US" sz="600" spc="0" baseline="0" dirty="0">
                    <a:solidFill>
                      <a:srgbClr val="231815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endParaRPr>
                </a:p>
              </p:txBody>
            </p:sp>
            <p:sp>
              <p:nvSpPr>
                <p:cNvPr id="875" name="文本框 874"/>
                <p:cNvSpPr txBox="1"/>
                <p:nvPr/>
              </p:nvSpPr>
              <p:spPr>
                <a:xfrm>
                  <a:off x="2369167" y="5687109"/>
                  <a:ext cx="516488" cy="1846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zh-CN" altLang="en-US" sz="600" spc="0" baseline="0" dirty="0">
                      <a:solidFill>
                        <a:srgbClr val="231815"/>
                      </a:solidFill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  <a:rtl val="0"/>
                    </a:rPr>
                    <a:t>Argentina</a:t>
                  </a:r>
                  <a:endParaRPr lang="zh-CN" altLang="en-US" sz="600" spc="0" baseline="0" dirty="0">
                    <a:solidFill>
                      <a:srgbClr val="231815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endParaRPr>
                </a:p>
              </p:txBody>
            </p:sp>
            <p:sp>
              <p:nvSpPr>
                <p:cNvPr id="876" name="文本框 875"/>
                <p:cNvSpPr txBox="1"/>
                <p:nvPr/>
              </p:nvSpPr>
              <p:spPr>
                <a:xfrm>
                  <a:off x="2614714" y="4051316"/>
                  <a:ext cx="1191352" cy="253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zh-CN" altLang="en-US" sz="1050" b="1" spc="0" baseline="0" dirty="0">
                      <a:solidFill>
                        <a:srgbClr val="231815"/>
                      </a:solidFill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  <a:rtl val="0"/>
                    </a:rPr>
                    <a:t>Azeraluminium</a:t>
                  </a:r>
                  <a:endParaRPr lang="zh-CN" altLang="en-US" sz="1050" b="1" spc="0" baseline="0" dirty="0">
                    <a:solidFill>
                      <a:srgbClr val="231815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endParaRPr>
                </a:p>
              </p:txBody>
            </p:sp>
            <p:grpSp>
              <p:nvGrpSpPr>
                <p:cNvPr id="877" name="图形 2742"/>
                <p:cNvGrpSpPr/>
                <p:nvPr/>
              </p:nvGrpSpPr>
              <p:grpSpPr>
                <a:xfrm>
                  <a:off x="3266646" y="3477779"/>
                  <a:ext cx="524044" cy="155369"/>
                  <a:chOff x="9643014" y="3442810"/>
                  <a:chExt cx="189547" cy="56197"/>
                </a:xfrm>
              </p:grpSpPr>
              <p:sp>
                <p:nvSpPr>
                  <p:cNvPr id="948" name="任意多边形: 形状 947"/>
                  <p:cNvSpPr/>
                  <p:nvPr/>
                </p:nvSpPr>
                <p:spPr>
                  <a:xfrm>
                    <a:off x="9643014" y="3442810"/>
                    <a:ext cx="189547" cy="56197"/>
                  </a:xfrm>
                  <a:custGeom>
                    <a:avLst/>
                    <a:gdLst>
                      <a:gd name="connsiteX0" fmla="*/ 0 w 189547"/>
                      <a:gd name="connsiteY0" fmla="*/ 0 h 56197"/>
                      <a:gd name="connsiteX1" fmla="*/ 189548 w 189547"/>
                      <a:gd name="connsiteY1" fmla="*/ 0 h 56197"/>
                      <a:gd name="connsiteX2" fmla="*/ 189548 w 189547"/>
                      <a:gd name="connsiteY2" fmla="*/ 56197 h 56197"/>
                      <a:gd name="connsiteX3" fmla="*/ 0 w 189547"/>
                      <a:gd name="connsiteY3" fmla="*/ 56197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547" h="56197">
                        <a:moveTo>
                          <a:pt x="0" y="0"/>
                        </a:moveTo>
                        <a:lnTo>
                          <a:pt x="189548" y="0"/>
                        </a:lnTo>
                        <a:lnTo>
                          <a:pt x="189548" y="56197"/>
                        </a:lnTo>
                        <a:lnTo>
                          <a:pt x="0" y="56197"/>
                        </a:lnTo>
                        <a:close/>
                      </a:path>
                    </a:pathLst>
                  </a:custGeom>
                  <a:solidFill>
                    <a:srgbClr val="AA235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949" name="图形 2742"/>
                  <p:cNvGrpSpPr/>
                  <p:nvPr/>
                </p:nvGrpSpPr>
                <p:grpSpPr>
                  <a:xfrm>
                    <a:off x="9655301" y="3454907"/>
                    <a:ext cx="32099" cy="32099"/>
                    <a:chOff x="9655301" y="3454907"/>
                    <a:chExt cx="32099" cy="32099"/>
                  </a:xfrm>
                  <a:solidFill>
                    <a:srgbClr val="FFFFFF"/>
                  </a:solidFill>
                </p:grpSpPr>
                <p:sp>
                  <p:nvSpPr>
                    <p:cNvPr id="959" name="任意多边形: 形状 958"/>
                    <p:cNvSpPr/>
                    <p:nvPr/>
                  </p:nvSpPr>
                  <p:spPr>
                    <a:xfrm>
                      <a:off x="9675679" y="3477195"/>
                      <a:ext cx="4387" cy="4381"/>
                    </a:xfrm>
                    <a:custGeom>
                      <a:avLst/>
                      <a:gdLst>
                        <a:gd name="connsiteX0" fmla="*/ 6 w 4387"/>
                        <a:gd name="connsiteY0" fmla="*/ 4382 h 4381"/>
                        <a:gd name="connsiteX1" fmla="*/ 1625 w 4387"/>
                        <a:gd name="connsiteY1" fmla="*/ 2096 h 4381"/>
                        <a:gd name="connsiteX2" fmla="*/ 4388 w 4387"/>
                        <a:gd name="connsiteY2" fmla="*/ 0 h 4381"/>
                        <a:gd name="connsiteX3" fmla="*/ 1911 w 4387"/>
                        <a:gd name="connsiteY3" fmla="*/ 1429 h 4381"/>
                        <a:gd name="connsiteX4" fmla="*/ 6 w 4387"/>
                        <a:gd name="connsiteY4" fmla="*/ 4382 h 4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87" h="4381">
                          <a:moveTo>
                            <a:pt x="6" y="4382"/>
                          </a:moveTo>
                          <a:cubicBezTo>
                            <a:pt x="6" y="4382"/>
                            <a:pt x="292" y="2667"/>
                            <a:pt x="1625" y="2096"/>
                          </a:cubicBezTo>
                          <a:cubicBezTo>
                            <a:pt x="2959" y="1524"/>
                            <a:pt x="3911" y="762"/>
                            <a:pt x="4388" y="0"/>
                          </a:cubicBezTo>
                          <a:cubicBezTo>
                            <a:pt x="4388" y="0"/>
                            <a:pt x="2959" y="1048"/>
                            <a:pt x="1911" y="1429"/>
                          </a:cubicBezTo>
                          <a:cubicBezTo>
                            <a:pt x="958" y="1715"/>
                            <a:pt x="-89" y="2572"/>
                            <a:pt x="6" y="438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0" name="任意多边形: 形状 959"/>
                    <p:cNvSpPr/>
                    <p:nvPr/>
                  </p:nvSpPr>
                  <p:spPr>
                    <a:xfrm>
                      <a:off x="9670055" y="3473290"/>
                      <a:ext cx="6582" cy="7429"/>
                    </a:xfrm>
                    <a:custGeom>
                      <a:avLst/>
                      <a:gdLst>
                        <a:gd name="connsiteX0" fmla="*/ 2773 w 6582"/>
                        <a:gd name="connsiteY0" fmla="*/ 2858 h 7429"/>
                        <a:gd name="connsiteX1" fmla="*/ 296 w 6582"/>
                        <a:gd name="connsiteY1" fmla="*/ 7429 h 7429"/>
                        <a:gd name="connsiteX2" fmla="*/ 1630 w 6582"/>
                        <a:gd name="connsiteY2" fmla="*/ 4667 h 7429"/>
                        <a:gd name="connsiteX3" fmla="*/ 6583 w 6582"/>
                        <a:gd name="connsiteY3" fmla="*/ 0 h 7429"/>
                        <a:gd name="connsiteX4" fmla="*/ 2773 w 6582"/>
                        <a:gd name="connsiteY4" fmla="*/ 2858 h 7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82" h="7429">
                          <a:moveTo>
                            <a:pt x="2773" y="2858"/>
                          </a:moveTo>
                          <a:cubicBezTo>
                            <a:pt x="201" y="3810"/>
                            <a:pt x="-466" y="5620"/>
                            <a:pt x="296" y="7429"/>
                          </a:cubicBezTo>
                          <a:cubicBezTo>
                            <a:pt x="296" y="7429"/>
                            <a:pt x="392" y="5334"/>
                            <a:pt x="1630" y="4667"/>
                          </a:cubicBezTo>
                          <a:cubicBezTo>
                            <a:pt x="2868" y="4001"/>
                            <a:pt x="6487" y="1715"/>
                            <a:pt x="6583" y="0"/>
                          </a:cubicBezTo>
                          <a:cubicBezTo>
                            <a:pt x="6583" y="95"/>
                            <a:pt x="5344" y="2000"/>
                            <a:pt x="2773" y="285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1" name="任意多边形: 形状 960"/>
                    <p:cNvSpPr/>
                    <p:nvPr/>
                  </p:nvSpPr>
                  <p:spPr>
                    <a:xfrm>
                      <a:off x="9664315" y="3468909"/>
                      <a:ext cx="6416" cy="10191"/>
                    </a:xfrm>
                    <a:custGeom>
                      <a:avLst/>
                      <a:gdLst>
                        <a:gd name="connsiteX0" fmla="*/ 1940 w 6416"/>
                        <a:gd name="connsiteY0" fmla="*/ 4763 h 10191"/>
                        <a:gd name="connsiteX1" fmla="*/ 226 w 6416"/>
                        <a:gd name="connsiteY1" fmla="*/ 10192 h 10191"/>
                        <a:gd name="connsiteX2" fmla="*/ 1845 w 6416"/>
                        <a:gd name="connsiteY2" fmla="*/ 6096 h 10191"/>
                        <a:gd name="connsiteX3" fmla="*/ 6417 w 6416"/>
                        <a:gd name="connsiteY3" fmla="*/ 0 h 10191"/>
                        <a:gd name="connsiteX4" fmla="*/ 1940 w 6416"/>
                        <a:gd name="connsiteY4" fmla="*/ 4763 h 101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16" h="10191">
                          <a:moveTo>
                            <a:pt x="1940" y="4763"/>
                          </a:moveTo>
                          <a:cubicBezTo>
                            <a:pt x="-917" y="6477"/>
                            <a:pt x="226" y="10192"/>
                            <a:pt x="226" y="10192"/>
                          </a:cubicBezTo>
                          <a:cubicBezTo>
                            <a:pt x="226" y="10192"/>
                            <a:pt x="607" y="6953"/>
                            <a:pt x="1845" y="6096"/>
                          </a:cubicBezTo>
                          <a:cubicBezTo>
                            <a:pt x="3083" y="5334"/>
                            <a:pt x="5845" y="2953"/>
                            <a:pt x="6417" y="0"/>
                          </a:cubicBezTo>
                          <a:cubicBezTo>
                            <a:pt x="6321" y="0"/>
                            <a:pt x="4798" y="3048"/>
                            <a:pt x="1940" y="476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2" name="任意多边形: 形状 961"/>
                    <p:cNvSpPr/>
                    <p:nvPr/>
                  </p:nvSpPr>
                  <p:spPr>
                    <a:xfrm>
                      <a:off x="9655301" y="3454907"/>
                      <a:ext cx="32099" cy="32099"/>
                    </a:xfrm>
                    <a:custGeom>
                      <a:avLst/>
                      <a:gdLst>
                        <a:gd name="connsiteX0" fmla="*/ 0 w 32099"/>
                        <a:gd name="connsiteY0" fmla="*/ 0 h 32099"/>
                        <a:gd name="connsiteX1" fmla="*/ 0 w 32099"/>
                        <a:gd name="connsiteY1" fmla="*/ 32099 h 32099"/>
                        <a:gd name="connsiteX2" fmla="*/ 32099 w 32099"/>
                        <a:gd name="connsiteY2" fmla="*/ 32099 h 32099"/>
                        <a:gd name="connsiteX3" fmla="*/ 32099 w 32099"/>
                        <a:gd name="connsiteY3" fmla="*/ 0 h 32099"/>
                        <a:gd name="connsiteX4" fmla="*/ 0 w 32099"/>
                        <a:gd name="connsiteY4" fmla="*/ 0 h 32099"/>
                        <a:gd name="connsiteX5" fmla="*/ 23432 w 32099"/>
                        <a:gd name="connsiteY5" fmla="*/ 26003 h 32099"/>
                        <a:gd name="connsiteX6" fmla="*/ 22765 w 32099"/>
                        <a:gd name="connsiteY6" fmla="*/ 27337 h 32099"/>
                        <a:gd name="connsiteX7" fmla="*/ 22765 w 32099"/>
                        <a:gd name="connsiteY7" fmla="*/ 28956 h 32099"/>
                        <a:gd name="connsiteX8" fmla="*/ 10287 w 32099"/>
                        <a:gd name="connsiteY8" fmla="*/ 28956 h 32099"/>
                        <a:gd name="connsiteX9" fmla="*/ 4858 w 32099"/>
                        <a:gd name="connsiteY9" fmla="*/ 22765 h 32099"/>
                        <a:gd name="connsiteX10" fmla="*/ 12002 w 32099"/>
                        <a:gd name="connsiteY10" fmla="*/ 12097 h 32099"/>
                        <a:gd name="connsiteX11" fmla="*/ 14097 w 32099"/>
                        <a:gd name="connsiteY11" fmla="*/ 3429 h 32099"/>
                        <a:gd name="connsiteX12" fmla="*/ 18288 w 32099"/>
                        <a:gd name="connsiteY12" fmla="*/ 16478 h 32099"/>
                        <a:gd name="connsiteX13" fmla="*/ 21812 w 32099"/>
                        <a:gd name="connsiteY13" fmla="*/ 8096 h 32099"/>
                        <a:gd name="connsiteX14" fmla="*/ 23908 w 32099"/>
                        <a:gd name="connsiteY14" fmla="*/ 20574 h 32099"/>
                        <a:gd name="connsiteX15" fmla="*/ 27051 w 32099"/>
                        <a:gd name="connsiteY15" fmla="*/ 15716 h 32099"/>
                        <a:gd name="connsiteX16" fmla="*/ 23432 w 32099"/>
                        <a:gd name="connsiteY16" fmla="*/ 26003 h 32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2099" h="32099">
                          <a:moveTo>
                            <a:pt x="0" y="0"/>
                          </a:moveTo>
                          <a:lnTo>
                            <a:pt x="0" y="32099"/>
                          </a:lnTo>
                          <a:lnTo>
                            <a:pt x="32099" y="32099"/>
                          </a:lnTo>
                          <a:lnTo>
                            <a:pt x="32099" y="0"/>
                          </a:lnTo>
                          <a:lnTo>
                            <a:pt x="0" y="0"/>
                          </a:lnTo>
                          <a:close/>
                          <a:moveTo>
                            <a:pt x="23432" y="26003"/>
                          </a:moveTo>
                          <a:cubicBezTo>
                            <a:pt x="22670" y="26575"/>
                            <a:pt x="22765" y="27337"/>
                            <a:pt x="22765" y="27337"/>
                          </a:cubicBezTo>
                          <a:lnTo>
                            <a:pt x="22765" y="28956"/>
                          </a:lnTo>
                          <a:lnTo>
                            <a:pt x="10287" y="28956"/>
                          </a:lnTo>
                          <a:cubicBezTo>
                            <a:pt x="10287" y="28956"/>
                            <a:pt x="6096" y="27527"/>
                            <a:pt x="4858" y="22765"/>
                          </a:cubicBezTo>
                          <a:cubicBezTo>
                            <a:pt x="3620" y="18002"/>
                            <a:pt x="6763" y="14954"/>
                            <a:pt x="12002" y="12097"/>
                          </a:cubicBezTo>
                          <a:cubicBezTo>
                            <a:pt x="17240" y="9239"/>
                            <a:pt x="14097" y="3429"/>
                            <a:pt x="14097" y="3429"/>
                          </a:cubicBezTo>
                          <a:cubicBezTo>
                            <a:pt x="21336" y="8668"/>
                            <a:pt x="18288" y="16478"/>
                            <a:pt x="18288" y="16478"/>
                          </a:cubicBezTo>
                          <a:cubicBezTo>
                            <a:pt x="22956" y="15430"/>
                            <a:pt x="21812" y="8096"/>
                            <a:pt x="21812" y="8096"/>
                          </a:cubicBezTo>
                          <a:cubicBezTo>
                            <a:pt x="27337" y="13145"/>
                            <a:pt x="23908" y="20574"/>
                            <a:pt x="23908" y="20574"/>
                          </a:cubicBezTo>
                          <a:cubicBezTo>
                            <a:pt x="27337" y="20003"/>
                            <a:pt x="27051" y="15716"/>
                            <a:pt x="27051" y="15716"/>
                          </a:cubicBezTo>
                          <a:cubicBezTo>
                            <a:pt x="29813" y="21241"/>
                            <a:pt x="24193" y="25337"/>
                            <a:pt x="23432" y="2600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950" name="任意多边形: 形状 949"/>
                  <p:cNvSpPr/>
                  <p:nvPr/>
                </p:nvSpPr>
                <p:spPr>
                  <a:xfrm>
                    <a:off x="9718071" y="3478339"/>
                    <a:ext cx="10096" cy="3714"/>
                  </a:xfrm>
                  <a:custGeom>
                    <a:avLst/>
                    <a:gdLst>
                      <a:gd name="connsiteX0" fmla="*/ 0 w 10096"/>
                      <a:gd name="connsiteY0" fmla="*/ 0 h 3714"/>
                      <a:gd name="connsiteX1" fmla="*/ 10097 w 10096"/>
                      <a:gd name="connsiteY1" fmla="*/ 0 h 3714"/>
                      <a:gd name="connsiteX2" fmla="*/ 10097 w 10096"/>
                      <a:gd name="connsiteY2" fmla="*/ 3715 h 3714"/>
                      <a:gd name="connsiteX3" fmla="*/ 0 w 10096"/>
                      <a:gd name="connsiteY3" fmla="*/ 3715 h 3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" h="3714">
                        <a:moveTo>
                          <a:pt x="0" y="0"/>
                        </a:moveTo>
                        <a:lnTo>
                          <a:pt x="10097" y="0"/>
                        </a:lnTo>
                        <a:lnTo>
                          <a:pt x="10097" y="3715"/>
                        </a:lnTo>
                        <a:lnTo>
                          <a:pt x="0" y="371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951" name="图形 2742"/>
                  <p:cNvGrpSpPr/>
                  <p:nvPr/>
                </p:nvGrpSpPr>
                <p:grpSpPr>
                  <a:xfrm>
                    <a:off x="9694449" y="3459860"/>
                    <a:ext cx="126873" cy="22288"/>
                    <a:chOff x="9694449" y="3459860"/>
                    <a:chExt cx="126873" cy="22288"/>
                  </a:xfrm>
                  <a:solidFill>
                    <a:srgbClr val="FFFFFF"/>
                  </a:solidFill>
                </p:grpSpPr>
                <p:sp>
                  <p:nvSpPr>
                    <p:cNvPr id="952" name="任意多边形: 形状 951"/>
                    <p:cNvSpPr/>
                    <p:nvPr/>
                  </p:nvSpPr>
                  <p:spPr>
                    <a:xfrm>
                      <a:off x="9727120" y="3460050"/>
                      <a:ext cx="21050" cy="22002"/>
                    </a:xfrm>
                    <a:custGeom>
                      <a:avLst/>
                      <a:gdLst>
                        <a:gd name="connsiteX0" fmla="*/ 16669 w 21050"/>
                        <a:gd name="connsiteY0" fmla="*/ 0 h 22002"/>
                        <a:gd name="connsiteX1" fmla="*/ 10669 w 21050"/>
                        <a:gd name="connsiteY1" fmla="*/ 16193 h 22002"/>
                        <a:gd name="connsiteX2" fmla="*/ 4382 w 21050"/>
                        <a:gd name="connsiteY2" fmla="*/ 0 h 22002"/>
                        <a:gd name="connsiteX3" fmla="*/ 0 w 21050"/>
                        <a:gd name="connsiteY3" fmla="*/ 0 h 22002"/>
                        <a:gd name="connsiteX4" fmla="*/ 8477 w 21050"/>
                        <a:gd name="connsiteY4" fmla="*/ 22003 h 22002"/>
                        <a:gd name="connsiteX5" fmla="*/ 12859 w 21050"/>
                        <a:gd name="connsiteY5" fmla="*/ 22003 h 22002"/>
                        <a:gd name="connsiteX6" fmla="*/ 21050 w 21050"/>
                        <a:gd name="connsiteY6" fmla="*/ 0 h 22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050" h="22002">
                          <a:moveTo>
                            <a:pt x="16669" y="0"/>
                          </a:moveTo>
                          <a:lnTo>
                            <a:pt x="10669" y="16193"/>
                          </a:lnTo>
                          <a:lnTo>
                            <a:pt x="4382" y="0"/>
                          </a:lnTo>
                          <a:lnTo>
                            <a:pt x="0" y="0"/>
                          </a:lnTo>
                          <a:lnTo>
                            <a:pt x="8477" y="22003"/>
                          </a:lnTo>
                          <a:lnTo>
                            <a:pt x="12859" y="22003"/>
                          </a:lnTo>
                          <a:lnTo>
                            <a:pt x="21050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3" name="任意多边形: 形状 952"/>
                    <p:cNvSpPr/>
                    <p:nvPr/>
                  </p:nvSpPr>
                  <p:spPr>
                    <a:xfrm>
                      <a:off x="9717786" y="3460051"/>
                      <a:ext cx="4381" cy="22002"/>
                    </a:xfrm>
                    <a:custGeom>
                      <a:avLst/>
                      <a:gdLst>
                        <a:gd name="connsiteX0" fmla="*/ 0 w 4381"/>
                        <a:gd name="connsiteY0" fmla="*/ 0 h 22002"/>
                        <a:gd name="connsiteX1" fmla="*/ 4382 w 4381"/>
                        <a:gd name="connsiteY1" fmla="*/ 0 h 22002"/>
                        <a:gd name="connsiteX2" fmla="*/ 4382 w 4381"/>
                        <a:gd name="connsiteY2" fmla="*/ 22003 h 22002"/>
                        <a:gd name="connsiteX3" fmla="*/ 0 w 4381"/>
                        <a:gd name="connsiteY3" fmla="*/ 22003 h 22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381" h="22002">
                          <a:moveTo>
                            <a:pt x="0" y="0"/>
                          </a:moveTo>
                          <a:lnTo>
                            <a:pt x="4382" y="0"/>
                          </a:lnTo>
                          <a:lnTo>
                            <a:pt x="4382" y="22003"/>
                          </a:lnTo>
                          <a:lnTo>
                            <a:pt x="0" y="22003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4" name="任意多边形: 形状 953"/>
                    <p:cNvSpPr/>
                    <p:nvPr/>
                  </p:nvSpPr>
                  <p:spPr>
                    <a:xfrm>
                      <a:off x="9809321" y="3460050"/>
                      <a:ext cx="12001" cy="22002"/>
                    </a:xfrm>
                    <a:custGeom>
                      <a:avLst/>
                      <a:gdLst>
                        <a:gd name="connsiteX0" fmla="*/ 12002 w 12001"/>
                        <a:gd name="connsiteY0" fmla="*/ 4286 h 22002"/>
                        <a:gd name="connsiteX1" fmla="*/ 12002 w 12001"/>
                        <a:gd name="connsiteY1" fmla="*/ 0 h 22002"/>
                        <a:gd name="connsiteX2" fmla="*/ 4382 w 12001"/>
                        <a:gd name="connsiteY2" fmla="*/ 0 h 22002"/>
                        <a:gd name="connsiteX3" fmla="*/ 762 w 12001"/>
                        <a:gd name="connsiteY3" fmla="*/ 0 h 22002"/>
                        <a:gd name="connsiteX4" fmla="*/ 0 w 12001"/>
                        <a:gd name="connsiteY4" fmla="*/ 0 h 22002"/>
                        <a:gd name="connsiteX5" fmla="*/ 0 w 12001"/>
                        <a:gd name="connsiteY5" fmla="*/ 22003 h 22002"/>
                        <a:gd name="connsiteX6" fmla="*/ 762 w 12001"/>
                        <a:gd name="connsiteY6" fmla="*/ 22003 h 22002"/>
                        <a:gd name="connsiteX7" fmla="*/ 4382 w 12001"/>
                        <a:gd name="connsiteY7" fmla="*/ 22003 h 22002"/>
                        <a:gd name="connsiteX8" fmla="*/ 12002 w 12001"/>
                        <a:gd name="connsiteY8" fmla="*/ 22003 h 22002"/>
                        <a:gd name="connsiteX9" fmla="*/ 12002 w 12001"/>
                        <a:gd name="connsiteY9" fmla="*/ 17621 h 22002"/>
                        <a:gd name="connsiteX10" fmla="*/ 4382 w 12001"/>
                        <a:gd name="connsiteY10" fmla="*/ 17621 h 22002"/>
                        <a:gd name="connsiteX11" fmla="*/ 4382 w 12001"/>
                        <a:gd name="connsiteY11" fmla="*/ 12478 h 22002"/>
                        <a:gd name="connsiteX12" fmla="*/ 12002 w 12001"/>
                        <a:gd name="connsiteY12" fmla="*/ 12478 h 22002"/>
                        <a:gd name="connsiteX13" fmla="*/ 12002 w 12001"/>
                        <a:gd name="connsiteY13" fmla="*/ 8096 h 22002"/>
                        <a:gd name="connsiteX14" fmla="*/ 4382 w 12001"/>
                        <a:gd name="connsiteY14" fmla="*/ 8096 h 22002"/>
                        <a:gd name="connsiteX15" fmla="*/ 4382 w 12001"/>
                        <a:gd name="connsiteY15" fmla="*/ 4286 h 22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2001" h="22002">
                          <a:moveTo>
                            <a:pt x="12002" y="4286"/>
                          </a:moveTo>
                          <a:lnTo>
                            <a:pt x="12002" y="0"/>
                          </a:lnTo>
                          <a:lnTo>
                            <a:pt x="4382" y="0"/>
                          </a:lnTo>
                          <a:lnTo>
                            <a:pt x="762" y="0"/>
                          </a:lnTo>
                          <a:lnTo>
                            <a:pt x="0" y="0"/>
                          </a:lnTo>
                          <a:lnTo>
                            <a:pt x="0" y="22003"/>
                          </a:lnTo>
                          <a:lnTo>
                            <a:pt x="762" y="22003"/>
                          </a:lnTo>
                          <a:lnTo>
                            <a:pt x="4382" y="22003"/>
                          </a:lnTo>
                          <a:lnTo>
                            <a:pt x="12002" y="22003"/>
                          </a:lnTo>
                          <a:lnTo>
                            <a:pt x="12002" y="17621"/>
                          </a:lnTo>
                          <a:lnTo>
                            <a:pt x="4382" y="17621"/>
                          </a:lnTo>
                          <a:lnTo>
                            <a:pt x="4382" y="12478"/>
                          </a:lnTo>
                          <a:lnTo>
                            <a:pt x="12002" y="12478"/>
                          </a:lnTo>
                          <a:lnTo>
                            <a:pt x="12002" y="8096"/>
                          </a:lnTo>
                          <a:lnTo>
                            <a:pt x="4382" y="8096"/>
                          </a:lnTo>
                          <a:lnTo>
                            <a:pt x="4382" y="428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5" name="任意多边形: 形状 954"/>
                    <p:cNvSpPr/>
                    <p:nvPr/>
                  </p:nvSpPr>
                  <p:spPr>
                    <a:xfrm>
                      <a:off x="9766935" y="3460050"/>
                      <a:ext cx="17621" cy="22002"/>
                    </a:xfrm>
                    <a:custGeom>
                      <a:avLst/>
                      <a:gdLst>
                        <a:gd name="connsiteX0" fmla="*/ 13239 w 17621"/>
                        <a:gd name="connsiteY0" fmla="*/ 14764 h 22002"/>
                        <a:gd name="connsiteX1" fmla="*/ 4381 w 17621"/>
                        <a:gd name="connsiteY1" fmla="*/ 0 h 22002"/>
                        <a:gd name="connsiteX2" fmla="*/ 0 w 17621"/>
                        <a:gd name="connsiteY2" fmla="*/ 0 h 22002"/>
                        <a:gd name="connsiteX3" fmla="*/ 0 w 17621"/>
                        <a:gd name="connsiteY3" fmla="*/ 22003 h 22002"/>
                        <a:gd name="connsiteX4" fmla="*/ 4381 w 17621"/>
                        <a:gd name="connsiteY4" fmla="*/ 22003 h 22002"/>
                        <a:gd name="connsiteX5" fmla="*/ 4381 w 17621"/>
                        <a:gd name="connsiteY5" fmla="*/ 7144 h 22002"/>
                        <a:gd name="connsiteX6" fmla="*/ 13239 w 17621"/>
                        <a:gd name="connsiteY6" fmla="*/ 22003 h 22002"/>
                        <a:gd name="connsiteX7" fmla="*/ 17621 w 17621"/>
                        <a:gd name="connsiteY7" fmla="*/ 22003 h 22002"/>
                        <a:gd name="connsiteX8" fmla="*/ 17621 w 17621"/>
                        <a:gd name="connsiteY8" fmla="*/ 0 h 22002"/>
                        <a:gd name="connsiteX9" fmla="*/ 13239 w 17621"/>
                        <a:gd name="connsiteY9" fmla="*/ 0 h 22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621" h="22002">
                          <a:moveTo>
                            <a:pt x="13239" y="14764"/>
                          </a:moveTo>
                          <a:lnTo>
                            <a:pt x="4381" y="0"/>
                          </a:lnTo>
                          <a:lnTo>
                            <a:pt x="0" y="0"/>
                          </a:lnTo>
                          <a:lnTo>
                            <a:pt x="0" y="22003"/>
                          </a:lnTo>
                          <a:lnTo>
                            <a:pt x="4381" y="22003"/>
                          </a:lnTo>
                          <a:lnTo>
                            <a:pt x="4381" y="7144"/>
                          </a:lnTo>
                          <a:lnTo>
                            <a:pt x="13239" y="22003"/>
                          </a:lnTo>
                          <a:lnTo>
                            <a:pt x="17621" y="22003"/>
                          </a:lnTo>
                          <a:lnTo>
                            <a:pt x="17621" y="0"/>
                          </a:lnTo>
                          <a:lnTo>
                            <a:pt x="13239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6" name="任意多边形: 形状 955"/>
                    <p:cNvSpPr/>
                    <p:nvPr/>
                  </p:nvSpPr>
                  <p:spPr>
                    <a:xfrm>
                      <a:off x="9694449" y="3460050"/>
                      <a:ext cx="21050" cy="22002"/>
                    </a:xfrm>
                    <a:custGeom>
                      <a:avLst/>
                      <a:gdLst>
                        <a:gd name="connsiteX0" fmla="*/ 8192 w 21050"/>
                        <a:gd name="connsiteY0" fmla="*/ 0 h 22002"/>
                        <a:gd name="connsiteX1" fmla="*/ 0 w 21050"/>
                        <a:gd name="connsiteY1" fmla="*/ 22003 h 22002"/>
                        <a:gd name="connsiteX2" fmla="*/ 4382 w 21050"/>
                        <a:gd name="connsiteY2" fmla="*/ 22003 h 22002"/>
                        <a:gd name="connsiteX3" fmla="*/ 6191 w 21050"/>
                        <a:gd name="connsiteY3" fmla="*/ 17050 h 22002"/>
                        <a:gd name="connsiteX4" fmla="*/ 14764 w 21050"/>
                        <a:gd name="connsiteY4" fmla="*/ 17050 h 22002"/>
                        <a:gd name="connsiteX5" fmla="*/ 16669 w 21050"/>
                        <a:gd name="connsiteY5" fmla="*/ 22003 h 22002"/>
                        <a:gd name="connsiteX6" fmla="*/ 21050 w 21050"/>
                        <a:gd name="connsiteY6" fmla="*/ 22003 h 22002"/>
                        <a:gd name="connsiteX7" fmla="*/ 12573 w 21050"/>
                        <a:gd name="connsiteY7" fmla="*/ 0 h 22002"/>
                        <a:gd name="connsiteX8" fmla="*/ 8192 w 21050"/>
                        <a:gd name="connsiteY8" fmla="*/ 0 h 22002"/>
                        <a:gd name="connsiteX9" fmla="*/ 13335 w 21050"/>
                        <a:gd name="connsiteY9" fmla="*/ 13335 h 22002"/>
                        <a:gd name="connsiteX10" fmla="*/ 7525 w 21050"/>
                        <a:gd name="connsiteY10" fmla="*/ 13335 h 22002"/>
                        <a:gd name="connsiteX11" fmla="*/ 10383 w 21050"/>
                        <a:gd name="connsiteY11" fmla="*/ 5715 h 22002"/>
                        <a:gd name="connsiteX12" fmla="*/ 13335 w 21050"/>
                        <a:gd name="connsiteY12" fmla="*/ 13335 h 22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050" h="22002">
                          <a:moveTo>
                            <a:pt x="8192" y="0"/>
                          </a:moveTo>
                          <a:lnTo>
                            <a:pt x="0" y="22003"/>
                          </a:lnTo>
                          <a:lnTo>
                            <a:pt x="4382" y="22003"/>
                          </a:lnTo>
                          <a:lnTo>
                            <a:pt x="6191" y="17050"/>
                          </a:lnTo>
                          <a:lnTo>
                            <a:pt x="14764" y="17050"/>
                          </a:lnTo>
                          <a:lnTo>
                            <a:pt x="16669" y="22003"/>
                          </a:lnTo>
                          <a:lnTo>
                            <a:pt x="21050" y="22003"/>
                          </a:lnTo>
                          <a:lnTo>
                            <a:pt x="12573" y="0"/>
                          </a:lnTo>
                          <a:lnTo>
                            <a:pt x="8192" y="0"/>
                          </a:lnTo>
                          <a:close/>
                          <a:moveTo>
                            <a:pt x="13335" y="13335"/>
                          </a:moveTo>
                          <a:lnTo>
                            <a:pt x="7525" y="13335"/>
                          </a:lnTo>
                          <a:lnTo>
                            <a:pt x="10383" y="5715"/>
                          </a:lnTo>
                          <a:lnTo>
                            <a:pt x="13335" y="1333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7" name="任意多边形: 形状 956"/>
                    <p:cNvSpPr/>
                    <p:nvPr/>
                  </p:nvSpPr>
                  <p:spPr>
                    <a:xfrm>
                      <a:off x="9744170" y="3460050"/>
                      <a:ext cx="21049" cy="22002"/>
                    </a:xfrm>
                    <a:custGeom>
                      <a:avLst/>
                      <a:gdLst>
                        <a:gd name="connsiteX0" fmla="*/ 8191 w 21049"/>
                        <a:gd name="connsiteY0" fmla="*/ 0 h 22002"/>
                        <a:gd name="connsiteX1" fmla="*/ 0 w 21049"/>
                        <a:gd name="connsiteY1" fmla="*/ 22003 h 22002"/>
                        <a:gd name="connsiteX2" fmla="*/ 4381 w 21049"/>
                        <a:gd name="connsiteY2" fmla="*/ 22003 h 22002"/>
                        <a:gd name="connsiteX3" fmla="*/ 6191 w 21049"/>
                        <a:gd name="connsiteY3" fmla="*/ 17050 h 22002"/>
                        <a:gd name="connsiteX4" fmla="*/ 14764 w 21049"/>
                        <a:gd name="connsiteY4" fmla="*/ 17050 h 22002"/>
                        <a:gd name="connsiteX5" fmla="*/ 16669 w 21049"/>
                        <a:gd name="connsiteY5" fmla="*/ 22003 h 22002"/>
                        <a:gd name="connsiteX6" fmla="*/ 21050 w 21049"/>
                        <a:gd name="connsiteY6" fmla="*/ 22003 h 22002"/>
                        <a:gd name="connsiteX7" fmla="*/ 12573 w 21049"/>
                        <a:gd name="connsiteY7" fmla="*/ 0 h 22002"/>
                        <a:gd name="connsiteX8" fmla="*/ 8191 w 21049"/>
                        <a:gd name="connsiteY8" fmla="*/ 0 h 22002"/>
                        <a:gd name="connsiteX9" fmla="*/ 13335 w 21049"/>
                        <a:gd name="connsiteY9" fmla="*/ 13335 h 22002"/>
                        <a:gd name="connsiteX10" fmla="*/ 7525 w 21049"/>
                        <a:gd name="connsiteY10" fmla="*/ 13335 h 22002"/>
                        <a:gd name="connsiteX11" fmla="*/ 10382 w 21049"/>
                        <a:gd name="connsiteY11" fmla="*/ 5715 h 22002"/>
                        <a:gd name="connsiteX12" fmla="*/ 13335 w 21049"/>
                        <a:gd name="connsiteY12" fmla="*/ 13335 h 22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049" h="22002">
                          <a:moveTo>
                            <a:pt x="8191" y="0"/>
                          </a:moveTo>
                          <a:lnTo>
                            <a:pt x="0" y="22003"/>
                          </a:lnTo>
                          <a:lnTo>
                            <a:pt x="4381" y="22003"/>
                          </a:lnTo>
                          <a:lnTo>
                            <a:pt x="6191" y="17050"/>
                          </a:lnTo>
                          <a:lnTo>
                            <a:pt x="14764" y="17050"/>
                          </a:lnTo>
                          <a:lnTo>
                            <a:pt x="16669" y="22003"/>
                          </a:lnTo>
                          <a:lnTo>
                            <a:pt x="21050" y="22003"/>
                          </a:lnTo>
                          <a:lnTo>
                            <a:pt x="12573" y="0"/>
                          </a:lnTo>
                          <a:lnTo>
                            <a:pt x="8191" y="0"/>
                          </a:lnTo>
                          <a:close/>
                          <a:moveTo>
                            <a:pt x="13335" y="13335"/>
                          </a:moveTo>
                          <a:lnTo>
                            <a:pt x="7525" y="13335"/>
                          </a:lnTo>
                          <a:lnTo>
                            <a:pt x="10382" y="5715"/>
                          </a:lnTo>
                          <a:lnTo>
                            <a:pt x="13335" y="1333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8" name="任意多边形: 形状 957"/>
                    <p:cNvSpPr/>
                    <p:nvPr/>
                  </p:nvSpPr>
                  <p:spPr>
                    <a:xfrm>
                      <a:off x="9786651" y="3459860"/>
                      <a:ext cx="20098" cy="22288"/>
                    </a:xfrm>
                    <a:custGeom>
                      <a:avLst/>
                      <a:gdLst>
                        <a:gd name="connsiteX0" fmla="*/ 11145 w 20098"/>
                        <a:gd name="connsiteY0" fmla="*/ 4000 h 22288"/>
                        <a:gd name="connsiteX1" fmla="*/ 17145 w 20098"/>
                        <a:gd name="connsiteY1" fmla="*/ 7239 h 22288"/>
                        <a:gd name="connsiteX2" fmla="*/ 20098 w 20098"/>
                        <a:gd name="connsiteY2" fmla="*/ 4477 h 22288"/>
                        <a:gd name="connsiteX3" fmla="*/ 11145 w 20098"/>
                        <a:gd name="connsiteY3" fmla="*/ 0 h 22288"/>
                        <a:gd name="connsiteX4" fmla="*/ 0 w 20098"/>
                        <a:gd name="connsiteY4" fmla="*/ 11144 h 22288"/>
                        <a:gd name="connsiteX5" fmla="*/ 11145 w 20098"/>
                        <a:gd name="connsiteY5" fmla="*/ 22288 h 22288"/>
                        <a:gd name="connsiteX6" fmla="*/ 20098 w 20098"/>
                        <a:gd name="connsiteY6" fmla="*/ 17812 h 22288"/>
                        <a:gd name="connsiteX7" fmla="*/ 17145 w 20098"/>
                        <a:gd name="connsiteY7" fmla="*/ 15050 h 22288"/>
                        <a:gd name="connsiteX8" fmla="*/ 11145 w 20098"/>
                        <a:gd name="connsiteY8" fmla="*/ 18288 h 22288"/>
                        <a:gd name="connsiteX9" fmla="*/ 4001 w 20098"/>
                        <a:gd name="connsiteY9" fmla="*/ 11144 h 22288"/>
                        <a:gd name="connsiteX10" fmla="*/ 11145 w 20098"/>
                        <a:gd name="connsiteY10" fmla="*/ 4000 h 222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098" h="22288">
                          <a:moveTo>
                            <a:pt x="11145" y="4000"/>
                          </a:moveTo>
                          <a:cubicBezTo>
                            <a:pt x="13621" y="4000"/>
                            <a:pt x="15812" y="5334"/>
                            <a:pt x="17145" y="7239"/>
                          </a:cubicBezTo>
                          <a:lnTo>
                            <a:pt x="20098" y="4477"/>
                          </a:lnTo>
                          <a:cubicBezTo>
                            <a:pt x="18098" y="1714"/>
                            <a:pt x="14860" y="0"/>
                            <a:pt x="11145" y="0"/>
                          </a:cubicBezTo>
                          <a:cubicBezTo>
                            <a:pt x="4953" y="0"/>
                            <a:pt x="0" y="4953"/>
                            <a:pt x="0" y="11144"/>
                          </a:cubicBezTo>
                          <a:cubicBezTo>
                            <a:pt x="0" y="17335"/>
                            <a:pt x="4953" y="22288"/>
                            <a:pt x="11145" y="22288"/>
                          </a:cubicBezTo>
                          <a:cubicBezTo>
                            <a:pt x="14860" y="22288"/>
                            <a:pt x="18098" y="20479"/>
                            <a:pt x="20098" y="17812"/>
                          </a:cubicBezTo>
                          <a:lnTo>
                            <a:pt x="17145" y="15050"/>
                          </a:lnTo>
                          <a:cubicBezTo>
                            <a:pt x="15907" y="16954"/>
                            <a:pt x="13716" y="18288"/>
                            <a:pt x="11145" y="18288"/>
                          </a:cubicBezTo>
                          <a:cubicBezTo>
                            <a:pt x="7239" y="18288"/>
                            <a:pt x="4001" y="15145"/>
                            <a:pt x="4001" y="11144"/>
                          </a:cubicBezTo>
                          <a:cubicBezTo>
                            <a:pt x="4001" y="7144"/>
                            <a:pt x="7239" y="4000"/>
                            <a:pt x="11145" y="400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878" name="图形 2742"/>
                <p:cNvGrpSpPr/>
                <p:nvPr/>
              </p:nvGrpSpPr>
              <p:grpSpPr>
                <a:xfrm>
                  <a:off x="3810181" y="3537820"/>
                  <a:ext cx="292767" cy="144080"/>
                  <a:chOff x="9839611" y="3464527"/>
                  <a:chExt cx="105894" cy="52114"/>
                </a:xfrm>
              </p:grpSpPr>
              <p:sp>
                <p:nvSpPr>
                  <p:cNvPr id="943" name="任意多边形: 形状 942"/>
                  <p:cNvSpPr/>
                  <p:nvPr/>
                </p:nvSpPr>
                <p:spPr>
                  <a:xfrm>
                    <a:off x="9853898" y="3473004"/>
                    <a:ext cx="81914" cy="33813"/>
                  </a:xfrm>
                  <a:custGeom>
                    <a:avLst/>
                    <a:gdLst>
                      <a:gd name="connsiteX0" fmla="*/ 81915 w 81914"/>
                      <a:gd name="connsiteY0" fmla="*/ 33814 h 33813"/>
                      <a:gd name="connsiteX1" fmla="*/ 0 w 81914"/>
                      <a:gd name="connsiteY1" fmla="*/ 0 h 3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1914" h="33813">
                        <a:moveTo>
                          <a:pt x="81915" y="33814"/>
                        </a:moveTo>
                        <a:cubicBezTo>
                          <a:pt x="69722" y="22955"/>
                          <a:pt x="41624" y="2572"/>
                          <a:pt x="0" y="0"/>
                        </a:cubicBezTo>
                      </a:path>
                    </a:pathLst>
                  </a:custGeom>
                  <a:noFill/>
                  <a:ln w="2381" cap="flat">
                    <a:solidFill>
                      <a:srgbClr val="231815"/>
                    </a:solidFill>
                    <a:custDash>
                      <a:ds d="75000" sp="75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944" name="图形 2742"/>
                  <p:cNvGrpSpPr/>
                  <p:nvPr/>
                </p:nvGrpSpPr>
                <p:grpSpPr>
                  <a:xfrm>
                    <a:off x="9925227" y="3496328"/>
                    <a:ext cx="20277" cy="20313"/>
                    <a:chOff x="9925227" y="3496328"/>
                    <a:chExt cx="20277" cy="20313"/>
                  </a:xfrm>
                </p:grpSpPr>
                <p:sp>
                  <p:nvSpPr>
                    <p:cNvPr id="946" name="任意多边形: 形状 945"/>
                    <p:cNvSpPr/>
                    <p:nvPr/>
                  </p:nvSpPr>
                  <p:spPr>
                    <a:xfrm>
                      <a:off x="9926454" y="3497507"/>
                      <a:ext cx="17872" cy="17920"/>
                    </a:xfrm>
                    <a:custGeom>
                      <a:avLst/>
                      <a:gdLst>
                        <a:gd name="connsiteX0" fmla="*/ 15169 w 17872"/>
                        <a:gd name="connsiteY0" fmla="*/ 2548 h 17920"/>
                        <a:gd name="connsiteX1" fmla="*/ 15360 w 17872"/>
                        <a:gd name="connsiteY1" fmla="*/ 15217 h 17920"/>
                        <a:gd name="connsiteX2" fmla="*/ 2691 w 17872"/>
                        <a:gd name="connsiteY2" fmla="*/ 15407 h 17920"/>
                        <a:gd name="connsiteX3" fmla="*/ 2596 w 17872"/>
                        <a:gd name="connsiteY3" fmla="*/ 2739 h 17920"/>
                        <a:gd name="connsiteX4" fmla="*/ 15169 w 17872"/>
                        <a:gd name="connsiteY4" fmla="*/ 2548 h 179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72" h="17920">
                          <a:moveTo>
                            <a:pt x="15169" y="2548"/>
                          </a:moveTo>
                          <a:cubicBezTo>
                            <a:pt x="18693" y="5977"/>
                            <a:pt x="18789" y="11692"/>
                            <a:pt x="15360" y="15217"/>
                          </a:cubicBezTo>
                          <a:cubicBezTo>
                            <a:pt x="11931" y="18741"/>
                            <a:pt x="6216" y="18836"/>
                            <a:pt x="2691" y="15407"/>
                          </a:cubicBezTo>
                          <a:cubicBezTo>
                            <a:pt x="-833" y="11978"/>
                            <a:pt x="-928" y="6263"/>
                            <a:pt x="2596" y="2739"/>
                          </a:cubicBezTo>
                          <a:cubicBezTo>
                            <a:pt x="5930" y="-881"/>
                            <a:pt x="11645" y="-881"/>
                            <a:pt x="15169" y="254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7" name="任意多边形: 形状 946"/>
                    <p:cNvSpPr/>
                    <p:nvPr/>
                  </p:nvSpPr>
                  <p:spPr>
                    <a:xfrm>
                      <a:off x="9925227" y="3496328"/>
                      <a:ext cx="20277" cy="20313"/>
                    </a:xfrm>
                    <a:custGeom>
                      <a:avLst/>
                      <a:gdLst>
                        <a:gd name="connsiteX0" fmla="*/ 17253 w 20277"/>
                        <a:gd name="connsiteY0" fmla="*/ 2870 h 20313"/>
                        <a:gd name="connsiteX1" fmla="*/ 2871 w 20277"/>
                        <a:gd name="connsiteY1" fmla="*/ 3061 h 20313"/>
                        <a:gd name="connsiteX2" fmla="*/ 3061 w 20277"/>
                        <a:gd name="connsiteY2" fmla="*/ 17444 h 20313"/>
                        <a:gd name="connsiteX3" fmla="*/ 17444 w 20277"/>
                        <a:gd name="connsiteY3" fmla="*/ 17253 h 20313"/>
                        <a:gd name="connsiteX4" fmla="*/ 17253 w 20277"/>
                        <a:gd name="connsiteY4" fmla="*/ 2870 h 20313"/>
                        <a:gd name="connsiteX5" fmla="*/ 17253 w 20277"/>
                        <a:gd name="connsiteY5" fmla="*/ 2870 h 20313"/>
                        <a:gd name="connsiteX6" fmla="*/ 4680 w 20277"/>
                        <a:gd name="connsiteY6" fmla="*/ 15634 h 20313"/>
                        <a:gd name="connsiteX7" fmla="*/ 4585 w 20277"/>
                        <a:gd name="connsiteY7" fmla="*/ 4680 h 20313"/>
                        <a:gd name="connsiteX8" fmla="*/ 15539 w 20277"/>
                        <a:gd name="connsiteY8" fmla="*/ 4585 h 20313"/>
                        <a:gd name="connsiteX9" fmla="*/ 15634 w 20277"/>
                        <a:gd name="connsiteY9" fmla="*/ 15539 h 20313"/>
                        <a:gd name="connsiteX10" fmla="*/ 4680 w 20277"/>
                        <a:gd name="connsiteY10" fmla="*/ 15634 h 20313"/>
                        <a:gd name="connsiteX11" fmla="*/ 4680 w 20277"/>
                        <a:gd name="connsiteY11" fmla="*/ 15634 h 20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0277" h="20313">
                          <a:moveTo>
                            <a:pt x="17253" y="2870"/>
                          </a:moveTo>
                          <a:cubicBezTo>
                            <a:pt x="13252" y="-1035"/>
                            <a:pt x="6776" y="-940"/>
                            <a:pt x="2871" y="3061"/>
                          </a:cubicBezTo>
                          <a:cubicBezTo>
                            <a:pt x="-1035" y="7061"/>
                            <a:pt x="-940" y="13538"/>
                            <a:pt x="3061" y="17444"/>
                          </a:cubicBezTo>
                          <a:cubicBezTo>
                            <a:pt x="7062" y="21349"/>
                            <a:pt x="13539" y="21254"/>
                            <a:pt x="17444" y="17253"/>
                          </a:cubicBezTo>
                          <a:cubicBezTo>
                            <a:pt x="21254" y="13157"/>
                            <a:pt x="21254" y="6776"/>
                            <a:pt x="17253" y="2870"/>
                          </a:cubicBezTo>
                          <a:cubicBezTo>
                            <a:pt x="13252" y="-1035"/>
                            <a:pt x="21254" y="6776"/>
                            <a:pt x="17253" y="2870"/>
                          </a:cubicBezTo>
                          <a:close/>
                          <a:moveTo>
                            <a:pt x="4680" y="15634"/>
                          </a:moveTo>
                          <a:cubicBezTo>
                            <a:pt x="1632" y="12681"/>
                            <a:pt x="1537" y="7728"/>
                            <a:pt x="4585" y="4680"/>
                          </a:cubicBezTo>
                          <a:cubicBezTo>
                            <a:pt x="7538" y="1632"/>
                            <a:pt x="12491" y="1537"/>
                            <a:pt x="15539" y="4585"/>
                          </a:cubicBezTo>
                          <a:cubicBezTo>
                            <a:pt x="18586" y="7538"/>
                            <a:pt x="18682" y="12491"/>
                            <a:pt x="15634" y="15539"/>
                          </a:cubicBezTo>
                          <a:cubicBezTo>
                            <a:pt x="12681" y="18587"/>
                            <a:pt x="7728" y="18682"/>
                            <a:pt x="4680" y="15634"/>
                          </a:cubicBezTo>
                          <a:cubicBezTo>
                            <a:pt x="1632" y="12681"/>
                            <a:pt x="7728" y="18682"/>
                            <a:pt x="4680" y="15634"/>
                          </a:cubicBezTo>
                          <a:close/>
                        </a:path>
                      </a:pathLst>
                    </a:custGeom>
                    <a:solidFill>
                      <a:srgbClr val="2318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945" name="任意多边形: 形状 944"/>
                  <p:cNvSpPr/>
                  <p:nvPr/>
                </p:nvSpPr>
                <p:spPr>
                  <a:xfrm>
                    <a:off x="9839611" y="3464527"/>
                    <a:ext cx="21049" cy="17621"/>
                  </a:xfrm>
                  <a:custGeom>
                    <a:avLst/>
                    <a:gdLst>
                      <a:gd name="connsiteX0" fmla="*/ 21050 w 21049"/>
                      <a:gd name="connsiteY0" fmla="*/ 0 h 17621"/>
                      <a:gd name="connsiteX1" fmla="*/ 17145 w 21049"/>
                      <a:gd name="connsiteY1" fmla="*/ 8763 h 17621"/>
                      <a:gd name="connsiteX2" fmla="*/ 20669 w 21049"/>
                      <a:gd name="connsiteY2" fmla="*/ 17621 h 17621"/>
                      <a:gd name="connsiteX3" fmla="*/ 0 w 21049"/>
                      <a:gd name="connsiteY3" fmla="*/ 8287 h 17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49" h="17621">
                        <a:moveTo>
                          <a:pt x="21050" y="0"/>
                        </a:moveTo>
                        <a:lnTo>
                          <a:pt x="17145" y="8763"/>
                        </a:lnTo>
                        <a:lnTo>
                          <a:pt x="20669" y="17621"/>
                        </a:lnTo>
                        <a:lnTo>
                          <a:pt x="0" y="8287"/>
                        </a:lnTo>
                        <a:close/>
                      </a:path>
                    </a:pathLst>
                  </a:custGeom>
                  <a:solidFill>
                    <a:srgbClr val="23181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79" name="图形 2742"/>
                <p:cNvGrpSpPr/>
                <p:nvPr/>
              </p:nvGrpSpPr>
              <p:grpSpPr>
                <a:xfrm>
                  <a:off x="3611094" y="4079624"/>
                  <a:ext cx="1223553" cy="706949"/>
                  <a:chOff x="9767601" y="3660498"/>
                  <a:chExt cx="442560" cy="255704"/>
                </a:xfrm>
              </p:grpSpPr>
              <p:sp>
                <p:nvSpPr>
                  <p:cNvPr id="938" name="任意多边形: 形状 937"/>
                  <p:cNvSpPr/>
                  <p:nvPr/>
                </p:nvSpPr>
                <p:spPr>
                  <a:xfrm>
                    <a:off x="9781698" y="3670172"/>
                    <a:ext cx="418718" cy="238791"/>
                  </a:xfrm>
                  <a:custGeom>
                    <a:avLst/>
                    <a:gdLst>
                      <a:gd name="connsiteX0" fmla="*/ 418719 w 418718"/>
                      <a:gd name="connsiteY0" fmla="*/ 0 h 238791"/>
                      <a:gd name="connsiteX1" fmla="*/ 0 w 418718"/>
                      <a:gd name="connsiteY1" fmla="*/ 238792 h 238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18718" h="238791">
                        <a:moveTo>
                          <a:pt x="418719" y="0"/>
                        </a:moveTo>
                        <a:cubicBezTo>
                          <a:pt x="392049" y="37624"/>
                          <a:pt x="264319" y="197739"/>
                          <a:pt x="0" y="238792"/>
                        </a:cubicBezTo>
                      </a:path>
                    </a:pathLst>
                  </a:custGeom>
                  <a:noFill/>
                  <a:ln w="2381" cap="flat">
                    <a:solidFill>
                      <a:srgbClr val="231815"/>
                    </a:solidFill>
                    <a:custDash>
                      <a:ds d="75000" sp="75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939" name="图形 2742"/>
                  <p:cNvGrpSpPr/>
                  <p:nvPr/>
                </p:nvGrpSpPr>
                <p:grpSpPr>
                  <a:xfrm>
                    <a:off x="10189911" y="3660498"/>
                    <a:ext cx="20250" cy="20275"/>
                    <a:chOff x="10189911" y="3660498"/>
                    <a:chExt cx="20250" cy="20275"/>
                  </a:xfrm>
                </p:grpSpPr>
                <p:sp>
                  <p:nvSpPr>
                    <p:cNvPr id="941" name="任意多边形: 形状 940"/>
                    <p:cNvSpPr/>
                    <p:nvPr/>
                  </p:nvSpPr>
                  <p:spPr>
                    <a:xfrm>
                      <a:off x="10191094" y="3661678"/>
                      <a:ext cx="18007" cy="17939"/>
                    </a:xfrm>
                    <a:custGeom>
                      <a:avLst/>
                      <a:gdLst>
                        <a:gd name="connsiteX0" fmla="*/ 1608 w 18007"/>
                        <a:gd name="connsiteY0" fmla="*/ 3922 h 17939"/>
                        <a:gd name="connsiteX1" fmla="*/ 14085 w 18007"/>
                        <a:gd name="connsiteY1" fmla="*/ 1540 h 17939"/>
                        <a:gd name="connsiteX2" fmla="*/ 16467 w 18007"/>
                        <a:gd name="connsiteY2" fmla="*/ 14018 h 17939"/>
                        <a:gd name="connsiteX3" fmla="*/ 3989 w 18007"/>
                        <a:gd name="connsiteY3" fmla="*/ 16399 h 17939"/>
                        <a:gd name="connsiteX4" fmla="*/ 1608 w 18007"/>
                        <a:gd name="connsiteY4" fmla="*/ 3922 h 17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7" h="17939">
                          <a:moveTo>
                            <a:pt x="1608" y="3922"/>
                          </a:moveTo>
                          <a:cubicBezTo>
                            <a:pt x="4370" y="-174"/>
                            <a:pt x="9990" y="-1222"/>
                            <a:pt x="14085" y="1540"/>
                          </a:cubicBezTo>
                          <a:cubicBezTo>
                            <a:pt x="18182" y="4303"/>
                            <a:pt x="19229" y="9922"/>
                            <a:pt x="16467" y="14018"/>
                          </a:cubicBezTo>
                          <a:cubicBezTo>
                            <a:pt x="13705" y="18114"/>
                            <a:pt x="8085" y="19162"/>
                            <a:pt x="3989" y="16399"/>
                          </a:cubicBezTo>
                          <a:cubicBezTo>
                            <a:pt x="-202" y="13542"/>
                            <a:pt x="-1250" y="8017"/>
                            <a:pt x="1608" y="392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2" name="任意多边形: 形状 941"/>
                    <p:cNvSpPr/>
                    <p:nvPr/>
                  </p:nvSpPr>
                  <p:spPr>
                    <a:xfrm>
                      <a:off x="10189911" y="3660498"/>
                      <a:ext cx="20250" cy="20275"/>
                    </a:xfrm>
                    <a:custGeom>
                      <a:avLst/>
                      <a:gdLst>
                        <a:gd name="connsiteX0" fmla="*/ 1743 w 20250"/>
                        <a:gd name="connsiteY0" fmla="*/ 4435 h 20275"/>
                        <a:gd name="connsiteX1" fmla="*/ 4410 w 20250"/>
                        <a:gd name="connsiteY1" fmla="*/ 18532 h 20275"/>
                        <a:gd name="connsiteX2" fmla="*/ 18507 w 20250"/>
                        <a:gd name="connsiteY2" fmla="*/ 15865 h 20275"/>
                        <a:gd name="connsiteX3" fmla="*/ 15840 w 20250"/>
                        <a:gd name="connsiteY3" fmla="*/ 1768 h 20275"/>
                        <a:gd name="connsiteX4" fmla="*/ 1743 w 20250"/>
                        <a:gd name="connsiteY4" fmla="*/ 4435 h 20275"/>
                        <a:gd name="connsiteX5" fmla="*/ 1743 w 20250"/>
                        <a:gd name="connsiteY5" fmla="*/ 4435 h 20275"/>
                        <a:gd name="connsiteX6" fmla="*/ 16602 w 20250"/>
                        <a:gd name="connsiteY6" fmla="*/ 14532 h 20275"/>
                        <a:gd name="connsiteX7" fmla="*/ 5839 w 20250"/>
                        <a:gd name="connsiteY7" fmla="*/ 16532 h 20275"/>
                        <a:gd name="connsiteX8" fmla="*/ 3839 w 20250"/>
                        <a:gd name="connsiteY8" fmla="*/ 5769 h 20275"/>
                        <a:gd name="connsiteX9" fmla="*/ 14602 w 20250"/>
                        <a:gd name="connsiteY9" fmla="*/ 3769 h 20275"/>
                        <a:gd name="connsiteX10" fmla="*/ 16602 w 20250"/>
                        <a:gd name="connsiteY10" fmla="*/ 14532 h 20275"/>
                        <a:gd name="connsiteX11" fmla="*/ 16602 w 20250"/>
                        <a:gd name="connsiteY11" fmla="*/ 14532 h 20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0250" h="20275">
                          <a:moveTo>
                            <a:pt x="1743" y="4435"/>
                          </a:moveTo>
                          <a:cubicBezTo>
                            <a:pt x="-1400" y="9007"/>
                            <a:pt x="-162" y="15389"/>
                            <a:pt x="4410" y="18532"/>
                          </a:cubicBezTo>
                          <a:cubicBezTo>
                            <a:pt x="8982" y="21676"/>
                            <a:pt x="15364" y="20437"/>
                            <a:pt x="18507" y="15865"/>
                          </a:cubicBezTo>
                          <a:cubicBezTo>
                            <a:pt x="21651" y="11198"/>
                            <a:pt x="20412" y="4912"/>
                            <a:pt x="15840" y="1768"/>
                          </a:cubicBezTo>
                          <a:cubicBezTo>
                            <a:pt x="11268" y="-1375"/>
                            <a:pt x="4886" y="-232"/>
                            <a:pt x="1743" y="4435"/>
                          </a:cubicBezTo>
                          <a:cubicBezTo>
                            <a:pt x="-1400" y="9007"/>
                            <a:pt x="4886" y="-232"/>
                            <a:pt x="1743" y="4435"/>
                          </a:cubicBezTo>
                          <a:close/>
                          <a:moveTo>
                            <a:pt x="16602" y="14532"/>
                          </a:moveTo>
                          <a:cubicBezTo>
                            <a:pt x="14221" y="18056"/>
                            <a:pt x="9363" y="19009"/>
                            <a:pt x="5839" y="16532"/>
                          </a:cubicBezTo>
                          <a:cubicBezTo>
                            <a:pt x="2315" y="14151"/>
                            <a:pt x="1362" y="9293"/>
                            <a:pt x="3839" y="5769"/>
                          </a:cubicBezTo>
                          <a:cubicBezTo>
                            <a:pt x="6220" y="2244"/>
                            <a:pt x="11077" y="1292"/>
                            <a:pt x="14602" y="3769"/>
                          </a:cubicBezTo>
                          <a:cubicBezTo>
                            <a:pt x="18031" y="6150"/>
                            <a:pt x="18983" y="11008"/>
                            <a:pt x="16602" y="14532"/>
                          </a:cubicBezTo>
                          <a:cubicBezTo>
                            <a:pt x="14125" y="18056"/>
                            <a:pt x="18983" y="11008"/>
                            <a:pt x="16602" y="14532"/>
                          </a:cubicBezTo>
                          <a:close/>
                        </a:path>
                      </a:pathLst>
                    </a:custGeom>
                    <a:solidFill>
                      <a:srgbClr val="2318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940" name="任意多边形: 形状 939"/>
                  <p:cNvSpPr/>
                  <p:nvPr/>
                </p:nvSpPr>
                <p:spPr>
                  <a:xfrm>
                    <a:off x="9767601" y="3898772"/>
                    <a:ext cx="22098" cy="17430"/>
                  </a:xfrm>
                  <a:custGeom>
                    <a:avLst/>
                    <a:gdLst>
                      <a:gd name="connsiteX0" fmla="*/ 19050 w 22098"/>
                      <a:gd name="connsiteY0" fmla="*/ 0 h 17430"/>
                      <a:gd name="connsiteX1" fmla="*/ 16859 w 22098"/>
                      <a:gd name="connsiteY1" fmla="*/ 9334 h 17430"/>
                      <a:gd name="connsiteX2" fmla="*/ 22098 w 22098"/>
                      <a:gd name="connsiteY2" fmla="*/ 17431 h 17430"/>
                      <a:gd name="connsiteX3" fmla="*/ 0 w 22098"/>
                      <a:gd name="connsiteY3" fmla="*/ 12287 h 17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098" h="17430">
                        <a:moveTo>
                          <a:pt x="19050" y="0"/>
                        </a:moveTo>
                        <a:lnTo>
                          <a:pt x="16859" y="9334"/>
                        </a:lnTo>
                        <a:lnTo>
                          <a:pt x="22098" y="17431"/>
                        </a:lnTo>
                        <a:lnTo>
                          <a:pt x="0" y="12287"/>
                        </a:lnTo>
                        <a:close/>
                      </a:path>
                    </a:pathLst>
                  </a:custGeom>
                  <a:solidFill>
                    <a:srgbClr val="23181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80" name="图形 2742"/>
                <p:cNvGrpSpPr/>
                <p:nvPr/>
              </p:nvGrpSpPr>
              <p:grpSpPr>
                <a:xfrm>
                  <a:off x="3451249" y="4024177"/>
                  <a:ext cx="1158460" cy="454290"/>
                  <a:chOff x="9709785" y="3640443"/>
                  <a:chExt cx="419016" cy="164317"/>
                </a:xfrm>
              </p:grpSpPr>
              <p:sp>
                <p:nvSpPr>
                  <p:cNvPr id="933" name="任意多边形: 形状 932"/>
                  <p:cNvSpPr/>
                  <p:nvPr/>
                </p:nvSpPr>
                <p:spPr>
                  <a:xfrm>
                    <a:off x="9723977" y="3650170"/>
                    <a:ext cx="395096" cy="146151"/>
                  </a:xfrm>
                  <a:custGeom>
                    <a:avLst/>
                    <a:gdLst>
                      <a:gd name="connsiteX0" fmla="*/ 395097 w 395096"/>
                      <a:gd name="connsiteY0" fmla="*/ 0 h 146151"/>
                      <a:gd name="connsiteX1" fmla="*/ 0 w 395096"/>
                      <a:gd name="connsiteY1" fmla="*/ 146113 h 14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5096" h="146151">
                        <a:moveTo>
                          <a:pt x="395097" y="0"/>
                        </a:moveTo>
                        <a:cubicBezTo>
                          <a:pt x="367665" y="30956"/>
                          <a:pt x="246983" y="148590"/>
                          <a:pt x="0" y="146113"/>
                        </a:cubicBezTo>
                      </a:path>
                    </a:pathLst>
                  </a:custGeom>
                  <a:noFill/>
                  <a:ln w="2381" cap="flat">
                    <a:solidFill>
                      <a:srgbClr val="231815"/>
                    </a:solidFill>
                    <a:custDash>
                      <a:ds d="75000" sp="75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934" name="图形 2742"/>
                  <p:cNvGrpSpPr/>
                  <p:nvPr/>
                </p:nvGrpSpPr>
                <p:grpSpPr>
                  <a:xfrm>
                    <a:off x="10108585" y="3640443"/>
                    <a:ext cx="20215" cy="20215"/>
                    <a:chOff x="10108585" y="3640443"/>
                    <a:chExt cx="20215" cy="20215"/>
                  </a:xfrm>
                </p:grpSpPr>
                <p:sp>
                  <p:nvSpPr>
                    <p:cNvPr id="936" name="任意多边形: 形状 935"/>
                    <p:cNvSpPr/>
                    <p:nvPr/>
                  </p:nvSpPr>
                  <p:spPr>
                    <a:xfrm>
                      <a:off x="10109755" y="3641677"/>
                      <a:ext cx="17811" cy="17842"/>
                    </a:xfrm>
                    <a:custGeom>
                      <a:avLst/>
                      <a:gdLst>
                        <a:gd name="connsiteX0" fmla="*/ 2079 w 17811"/>
                        <a:gd name="connsiteY0" fmla="*/ 3159 h 17842"/>
                        <a:gd name="connsiteX1" fmla="*/ 14652 w 17811"/>
                        <a:gd name="connsiteY1" fmla="*/ 2111 h 17842"/>
                        <a:gd name="connsiteX2" fmla="*/ 15700 w 17811"/>
                        <a:gd name="connsiteY2" fmla="*/ 14684 h 17842"/>
                        <a:gd name="connsiteX3" fmla="*/ 3127 w 17811"/>
                        <a:gd name="connsiteY3" fmla="*/ 15732 h 17842"/>
                        <a:gd name="connsiteX4" fmla="*/ 2079 w 17811"/>
                        <a:gd name="connsiteY4" fmla="*/ 3159 h 17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11" h="17842">
                          <a:moveTo>
                            <a:pt x="2079" y="3159"/>
                          </a:moveTo>
                          <a:cubicBezTo>
                            <a:pt x="5318" y="-651"/>
                            <a:pt x="10937" y="-1032"/>
                            <a:pt x="14652" y="2111"/>
                          </a:cubicBezTo>
                          <a:cubicBezTo>
                            <a:pt x="18463" y="5350"/>
                            <a:pt x="18843" y="10969"/>
                            <a:pt x="15700" y="14684"/>
                          </a:cubicBezTo>
                          <a:cubicBezTo>
                            <a:pt x="12462" y="18494"/>
                            <a:pt x="6842" y="18875"/>
                            <a:pt x="3127" y="15732"/>
                          </a:cubicBezTo>
                          <a:cubicBezTo>
                            <a:pt x="-587" y="12493"/>
                            <a:pt x="-1064" y="6874"/>
                            <a:pt x="2079" y="315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7" name="任意多边形: 形状 936"/>
                    <p:cNvSpPr/>
                    <p:nvPr/>
                  </p:nvSpPr>
                  <p:spPr>
                    <a:xfrm>
                      <a:off x="10108585" y="3640443"/>
                      <a:ext cx="20215" cy="20215"/>
                    </a:xfrm>
                    <a:custGeom>
                      <a:avLst/>
                      <a:gdLst>
                        <a:gd name="connsiteX0" fmla="*/ 2393 w 20215"/>
                        <a:gd name="connsiteY0" fmla="*/ 3536 h 20215"/>
                        <a:gd name="connsiteX1" fmla="*/ 3536 w 20215"/>
                        <a:gd name="connsiteY1" fmla="*/ 17823 h 20215"/>
                        <a:gd name="connsiteX2" fmla="*/ 17823 w 20215"/>
                        <a:gd name="connsiteY2" fmla="*/ 16680 h 20215"/>
                        <a:gd name="connsiteX3" fmla="*/ 16680 w 20215"/>
                        <a:gd name="connsiteY3" fmla="*/ 2393 h 20215"/>
                        <a:gd name="connsiteX4" fmla="*/ 2393 w 20215"/>
                        <a:gd name="connsiteY4" fmla="*/ 3536 h 20215"/>
                        <a:gd name="connsiteX5" fmla="*/ 2393 w 20215"/>
                        <a:gd name="connsiteY5" fmla="*/ 3536 h 20215"/>
                        <a:gd name="connsiteX6" fmla="*/ 16013 w 20215"/>
                        <a:gd name="connsiteY6" fmla="*/ 15156 h 20215"/>
                        <a:gd name="connsiteX7" fmla="*/ 5059 w 20215"/>
                        <a:gd name="connsiteY7" fmla="*/ 16013 h 20215"/>
                        <a:gd name="connsiteX8" fmla="*/ 4202 w 20215"/>
                        <a:gd name="connsiteY8" fmla="*/ 5060 h 20215"/>
                        <a:gd name="connsiteX9" fmla="*/ 15156 w 20215"/>
                        <a:gd name="connsiteY9" fmla="*/ 4202 h 20215"/>
                        <a:gd name="connsiteX10" fmla="*/ 16013 w 20215"/>
                        <a:gd name="connsiteY10" fmla="*/ 15156 h 20215"/>
                        <a:gd name="connsiteX11" fmla="*/ 16013 w 20215"/>
                        <a:gd name="connsiteY11" fmla="*/ 15156 h 202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0215" h="20215">
                          <a:moveTo>
                            <a:pt x="2393" y="3536"/>
                          </a:moveTo>
                          <a:cubicBezTo>
                            <a:pt x="-1227" y="7822"/>
                            <a:pt x="-655" y="14204"/>
                            <a:pt x="3536" y="17823"/>
                          </a:cubicBezTo>
                          <a:cubicBezTo>
                            <a:pt x="7822" y="21443"/>
                            <a:pt x="14204" y="20871"/>
                            <a:pt x="17823" y="16680"/>
                          </a:cubicBezTo>
                          <a:cubicBezTo>
                            <a:pt x="21443" y="12394"/>
                            <a:pt x="20871" y="6012"/>
                            <a:pt x="16680" y="2393"/>
                          </a:cubicBezTo>
                          <a:cubicBezTo>
                            <a:pt x="12394" y="-1227"/>
                            <a:pt x="6012" y="-655"/>
                            <a:pt x="2393" y="3536"/>
                          </a:cubicBezTo>
                          <a:cubicBezTo>
                            <a:pt x="-1227" y="7822"/>
                            <a:pt x="6012" y="-655"/>
                            <a:pt x="2393" y="3536"/>
                          </a:cubicBezTo>
                          <a:close/>
                          <a:moveTo>
                            <a:pt x="16013" y="15156"/>
                          </a:moveTo>
                          <a:cubicBezTo>
                            <a:pt x="13251" y="18395"/>
                            <a:pt x="8298" y="18871"/>
                            <a:pt x="5059" y="16013"/>
                          </a:cubicBezTo>
                          <a:cubicBezTo>
                            <a:pt x="1821" y="13251"/>
                            <a:pt x="1344" y="8298"/>
                            <a:pt x="4202" y="5060"/>
                          </a:cubicBezTo>
                          <a:cubicBezTo>
                            <a:pt x="6964" y="1821"/>
                            <a:pt x="11918" y="1345"/>
                            <a:pt x="15156" y="4202"/>
                          </a:cubicBezTo>
                          <a:cubicBezTo>
                            <a:pt x="18395" y="6965"/>
                            <a:pt x="18775" y="11918"/>
                            <a:pt x="16013" y="15156"/>
                          </a:cubicBezTo>
                          <a:cubicBezTo>
                            <a:pt x="13251" y="18395"/>
                            <a:pt x="18775" y="11918"/>
                            <a:pt x="16013" y="15156"/>
                          </a:cubicBezTo>
                          <a:close/>
                        </a:path>
                      </a:pathLst>
                    </a:custGeom>
                    <a:solidFill>
                      <a:srgbClr val="2318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935" name="任意多边形: 形状 934"/>
                  <p:cNvSpPr/>
                  <p:nvPr/>
                </p:nvSpPr>
                <p:spPr>
                  <a:xfrm>
                    <a:off x="9709785" y="3787139"/>
                    <a:ext cx="20954" cy="17621"/>
                  </a:xfrm>
                  <a:custGeom>
                    <a:avLst/>
                    <a:gdLst>
                      <a:gd name="connsiteX0" fmla="*/ 20860 w 20954"/>
                      <a:gd name="connsiteY0" fmla="*/ 0 h 17621"/>
                      <a:gd name="connsiteX1" fmla="*/ 17145 w 20954"/>
                      <a:gd name="connsiteY1" fmla="*/ 8858 h 17621"/>
                      <a:gd name="connsiteX2" fmla="*/ 20955 w 20954"/>
                      <a:gd name="connsiteY2" fmla="*/ 17621 h 17621"/>
                      <a:gd name="connsiteX3" fmla="*/ 0 w 20954"/>
                      <a:gd name="connsiteY3" fmla="*/ 8953 h 17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4" h="17621">
                        <a:moveTo>
                          <a:pt x="20860" y="0"/>
                        </a:moveTo>
                        <a:lnTo>
                          <a:pt x="17145" y="8858"/>
                        </a:lnTo>
                        <a:lnTo>
                          <a:pt x="20955" y="17621"/>
                        </a:lnTo>
                        <a:lnTo>
                          <a:pt x="0" y="8953"/>
                        </a:lnTo>
                        <a:close/>
                      </a:path>
                    </a:pathLst>
                  </a:custGeom>
                  <a:solidFill>
                    <a:srgbClr val="23181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81" name="图形 2742"/>
                <p:cNvGrpSpPr/>
                <p:nvPr/>
              </p:nvGrpSpPr>
              <p:grpSpPr>
                <a:xfrm>
                  <a:off x="3737496" y="3672843"/>
                  <a:ext cx="580200" cy="168872"/>
                  <a:chOff x="9813321" y="3513365"/>
                  <a:chExt cx="209859" cy="61081"/>
                </a:xfrm>
              </p:grpSpPr>
              <p:sp>
                <p:nvSpPr>
                  <p:cNvPr id="928" name="任意多边形: 形状 927"/>
                  <p:cNvSpPr/>
                  <p:nvPr/>
                </p:nvSpPr>
                <p:spPr>
                  <a:xfrm>
                    <a:off x="9825799" y="3523031"/>
                    <a:ext cx="187832" cy="44652"/>
                  </a:xfrm>
                  <a:custGeom>
                    <a:avLst/>
                    <a:gdLst>
                      <a:gd name="connsiteX0" fmla="*/ 187833 w 187832"/>
                      <a:gd name="connsiteY0" fmla="*/ 361 h 44652"/>
                      <a:gd name="connsiteX1" fmla="*/ 0 w 187832"/>
                      <a:gd name="connsiteY1" fmla="*/ 44652 h 44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7832" h="44652">
                        <a:moveTo>
                          <a:pt x="187833" y="361"/>
                        </a:moveTo>
                        <a:cubicBezTo>
                          <a:pt x="162020" y="-1068"/>
                          <a:pt x="86963" y="-401"/>
                          <a:pt x="0" y="44652"/>
                        </a:cubicBezTo>
                      </a:path>
                    </a:pathLst>
                  </a:custGeom>
                  <a:noFill/>
                  <a:ln w="2381" cap="flat">
                    <a:solidFill>
                      <a:srgbClr val="231815"/>
                    </a:solidFill>
                    <a:custDash>
                      <a:ds d="75000" sp="75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929" name="图形 2742"/>
                  <p:cNvGrpSpPr/>
                  <p:nvPr/>
                </p:nvGrpSpPr>
                <p:grpSpPr>
                  <a:xfrm>
                    <a:off x="10002940" y="3513365"/>
                    <a:ext cx="20240" cy="20337"/>
                    <a:chOff x="10002940" y="3513365"/>
                    <a:chExt cx="20240" cy="20337"/>
                  </a:xfrm>
                </p:grpSpPr>
                <p:sp>
                  <p:nvSpPr>
                    <p:cNvPr id="931" name="任意多边形: 形状 930"/>
                    <p:cNvSpPr/>
                    <p:nvPr/>
                  </p:nvSpPr>
                  <p:spPr>
                    <a:xfrm>
                      <a:off x="10004091" y="3514613"/>
                      <a:ext cx="17937" cy="17937"/>
                    </a:xfrm>
                    <a:custGeom>
                      <a:avLst/>
                      <a:gdLst>
                        <a:gd name="connsiteX0" fmla="*/ 9540 w 17937"/>
                        <a:gd name="connsiteY0" fmla="*/ 15 h 17937"/>
                        <a:gd name="connsiteX1" fmla="*/ 17922 w 17937"/>
                        <a:gd name="connsiteY1" fmla="*/ 9540 h 17937"/>
                        <a:gd name="connsiteX2" fmla="*/ 8397 w 17937"/>
                        <a:gd name="connsiteY2" fmla="*/ 17922 h 17937"/>
                        <a:gd name="connsiteX3" fmla="*/ 15 w 17937"/>
                        <a:gd name="connsiteY3" fmla="*/ 8397 h 17937"/>
                        <a:gd name="connsiteX4" fmla="*/ 9540 w 17937"/>
                        <a:gd name="connsiteY4" fmla="*/ 15 h 17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937" h="17937">
                          <a:moveTo>
                            <a:pt x="9540" y="15"/>
                          </a:moveTo>
                          <a:cubicBezTo>
                            <a:pt x="14494" y="301"/>
                            <a:pt x="18208" y="4587"/>
                            <a:pt x="17922" y="9540"/>
                          </a:cubicBezTo>
                          <a:cubicBezTo>
                            <a:pt x="17637" y="14493"/>
                            <a:pt x="13351" y="18208"/>
                            <a:pt x="8397" y="17922"/>
                          </a:cubicBezTo>
                          <a:cubicBezTo>
                            <a:pt x="3444" y="17637"/>
                            <a:pt x="-270" y="13350"/>
                            <a:pt x="15" y="8397"/>
                          </a:cubicBezTo>
                          <a:cubicBezTo>
                            <a:pt x="397" y="3444"/>
                            <a:pt x="4683" y="-270"/>
                            <a:pt x="9540" y="1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2" name="任意多边形: 形状 931"/>
                    <p:cNvSpPr/>
                    <p:nvPr/>
                  </p:nvSpPr>
                  <p:spPr>
                    <a:xfrm>
                      <a:off x="10002940" y="3513365"/>
                      <a:ext cx="20240" cy="20337"/>
                    </a:xfrm>
                    <a:custGeom>
                      <a:avLst/>
                      <a:gdLst>
                        <a:gd name="connsiteX0" fmla="*/ 10787 w 20240"/>
                        <a:gd name="connsiteY0" fmla="*/ 121 h 20337"/>
                        <a:gd name="connsiteX1" fmla="*/ 24 w 20240"/>
                        <a:gd name="connsiteY1" fmla="*/ 9551 h 20337"/>
                        <a:gd name="connsiteX2" fmla="*/ 9453 w 20240"/>
                        <a:gd name="connsiteY2" fmla="*/ 20314 h 20337"/>
                        <a:gd name="connsiteX3" fmla="*/ 20216 w 20240"/>
                        <a:gd name="connsiteY3" fmla="*/ 10884 h 20337"/>
                        <a:gd name="connsiteX4" fmla="*/ 10787 w 20240"/>
                        <a:gd name="connsiteY4" fmla="*/ 121 h 20337"/>
                        <a:gd name="connsiteX5" fmla="*/ 10787 w 20240"/>
                        <a:gd name="connsiteY5" fmla="*/ 121 h 20337"/>
                        <a:gd name="connsiteX6" fmla="*/ 9644 w 20240"/>
                        <a:gd name="connsiteY6" fmla="*/ 17933 h 20337"/>
                        <a:gd name="connsiteX7" fmla="*/ 2405 w 20240"/>
                        <a:gd name="connsiteY7" fmla="*/ 9646 h 20337"/>
                        <a:gd name="connsiteX8" fmla="*/ 10691 w 20240"/>
                        <a:gd name="connsiteY8" fmla="*/ 2407 h 20337"/>
                        <a:gd name="connsiteX9" fmla="*/ 17931 w 20240"/>
                        <a:gd name="connsiteY9" fmla="*/ 10694 h 20337"/>
                        <a:gd name="connsiteX10" fmla="*/ 9644 w 20240"/>
                        <a:gd name="connsiteY10" fmla="*/ 17933 h 20337"/>
                        <a:gd name="connsiteX11" fmla="*/ 9644 w 20240"/>
                        <a:gd name="connsiteY11" fmla="*/ 17933 h 20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0240" h="20337">
                          <a:moveTo>
                            <a:pt x="10787" y="121"/>
                          </a:moveTo>
                          <a:cubicBezTo>
                            <a:pt x="5167" y="-260"/>
                            <a:pt x="404" y="4026"/>
                            <a:pt x="24" y="9551"/>
                          </a:cubicBezTo>
                          <a:cubicBezTo>
                            <a:pt x="-357" y="15170"/>
                            <a:pt x="3929" y="19933"/>
                            <a:pt x="9453" y="20314"/>
                          </a:cubicBezTo>
                          <a:cubicBezTo>
                            <a:pt x="15073" y="20695"/>
                            <a:pt x="19836" y="16409"/>
                            <a:pt x="20216" y="10884"/>
                          </a:cubicBezTo>
                          <a:cubicBezTo>
                            <a:pt x="20598" y="5265"/>
                            <a:pt x="16407" y="407"/>
                            <a:pt x="10787" y="121"/>
                          </a:cubicBezTo>
                          <a:cubicBezTo>
                            <a:pt x="5262" y="-260"/>
                            <a:pt x="16407" y="407"/>
                            <a:pt x="10787" y="121"/>
                          </a:cubicBezTo>
                          <a:close/>
                          <a:moveTo>
                            <a:pt x="9644" y="17933"/>
                          </a:moveTo>
                          <a:cubicBezTo>
                            <a:pt x="5358" y="17647"/>
                            <a:pt x="2119" y="13932"/>
                            <a:pt x="2405" y="9646"/>
                          </a:cubicBezTo>
                          <a:cubicBezTo>
                            <a:pt x="2691" y="5360"/>
                            <a:pt x="6405" y="2121"/>
                            <a:pt x="10691" y="2407"/>
                          </a:cubicBezTo>
                          <a:cubicBezTo>
                            <a:pt x="14978" y="2693"/>
                            <a:pt x="18217" y="6407"/>
                            <a:pt x="17931" y="10694"/>
                          </a:cubicBezTo>
                          <a:cubicBezTo>
                            <a:pt x="17645" y="14980"/>
                            <a:pt x="13930" y="18219"/>
                            <a:pt x="9644" y="17933"/>
                          </a:cubicBezTo>
                          <a:cubicBezTo>
                            <a:pt x="5358" y="17647"/>
                            <a:pt x="13930" y="18219"/>
                            <a:pt x="9644" y="17933"/>
                          </a:cubicBezTo>
                          <a:close/>
                        </a:path>
                      </a:pathLst>
                    </a:custGeom>
                    <a:solidFill>
                      <a:srgbClr val="2318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930" name="任意多边形: 形状 929"/>
                  <p:cNvSpPr/>
                  <p:nvPr/>
                </p:nvSpPr>
                <p:spPr>
                  <a:xfrm>
                    <a:off x="9813321" y="3557301"/>
                    <a:ext cx="22669" cy="17145"/>
                  </a:xfrm>
                  <a:custGeom>
                    <a:avLst/>
                    <a:gdLst>
                      <a:gd name="connsiteX0" fmla="*/ 14859 w 22669"/>
                      <a:gd name="connsiteY0" fmla="*/ 0 h 17145"/>
                      <a:gd name="connsiteX1" fmla="*/ 15335 w 22669"/>
                      <a:gd name="connsiteY1" fmla="*/ 9620 h 17145"/>
                      <a:gd name="connsiteX2" fmla="*/ 22670 w 22669"/>
                      <a:gd name="connsiteY2" fmla="*/ 15812 h 17145"/>
                      <a:gd name="connsiteX3" fmla="*/ 0 w 22669"/>
                      <a:gd name="connsiteY3" fmla="*/ 1714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669" h="17145">
                        <a:moveTo>
                          <a:pt x="14859" y="0"/>
                        </a:moveTo>
                        <a:lnTo>
                          <a:pt x="15335" y="9620"/>
                        </a:lnTo>
                        <a:lnTo>
                          <a:pt x="22670" y="15812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23181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82" name="图形 2742"/>
                <p:cNvGrpSpPr/>
                <p:nvPr/>
              </p:nvGrpSpPr>
              <p:grpSpPr>
                <a:xfrm>
                  <a:off x="3198443" y="4374185"/>
                  <a:ext cx="204086" cy="200400"/>
                  <a:chOff x="9618345" y="3767041"/>
                  <a:chExt cx="73818" cy="72485"/>
                </a:xfrm>
              </p:grpSpPr>
              <p:sp>
                <p:nvSpPr>
                  <p:cNvPr id="910" name="任意多边形: 形状 909"/>
                  <p:cNvSpPr/>
                  <p:nvPr/>
                </p:nvSpPr>
                <p:spPr>
                  <a:xfrm>
                    <a:off x="9618345" y="3767041"/>
                    <a:ext cx="73818" cy="72485"/>
                  </a:xfrm>
                  <a:custGeom>
                    <a:avLst/>
                    <a:gdLst>
                      <a:gd name="connsiteX0" fmla="*/ 0 w 73818"/>
                      <a:gd name="connsiteY0" fmla="*/ 0 h 72485"/>
                      <a:gd name="connsiteX1" fmla="*/ 73819 w 73818"/>
                      <a:gd name="connsiteY1" fmla="*/ 0 h 72485"/>
                      <a:gd name="connsiteX2" fmla="*/ 73819 w 73818"/>
                      <a:gd name="connsiteY2" fmla="*/ 72485 h 72485"/>
                      <a:gd name="connsiteX3" fmla="*/ 0 w 73818"/>
                      <a:gd name="connsiteY3" fmla="*/ 72485 h 7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818" h="72485">
                        <a:moveTo>
                          <a:pt x="0" y="0"/>
                        </a:moveTo>
                        <a:lnTo>
                          <a:pt x="73819" y="0"/>
                        </a:lnTo>
                        <a:lnTo>
                          <a:pt x="73819" y="72485"/>
                        </a:lnTo>
                        <a:lnTo>
                          <a:pt x="0" y="72485"/>
                        </a:lnTo>
                        <a:close/>
                      </a:path>
                    </a:pathLst>
                  </a:custGeom>
                  <a:solidFill>
                    <a:srgbClr val="28335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911" name="图形 2742"/>
                  <p:cNvGrpSpPr/>
                  <p:nvPr/>
                </p:nvGrpSpPr>
                <p:grpSpPr>
                  <a:xfrm>
                    <a:off x="9621007" y="3774852"/>
                    <a:ext cx="68494" cy="52006"/>
                    <a:chOff x="9621007" y="3774852"/>
                    <a:chExt cx="68494" cy="52006"/>
                  </a:xfrm>
                </p:grpSpPr>
                <p:sp>
                  <p:nvSpPr>
                    <p:cNvPr id="923" name="任意多边形: 形状 922"/>
                    <p:cNvSpPr/>
                    <p:nvPr/>
                  </p:nvSpPr>
                  <p:spPr>
                    <a:xfrm>
                      <a:off x="9621007" y="3774947"/>
                      <a:ext cx="26103" cy="51149"/>
                    </a:xfrm>
                    <a:custGeom>
                      <a:avLst/>
                      <a:gdLst>
                        <a:gd name="connsiteX0" fmla="*/ 5 w 26103"/>
                        <a:gd name="connsiteY0" fmla="*/ 51149 h 51149"/>
                        <a:gd name="connsiteX1" fmla="*/ 2195 w 26103"/>
                        <a:gd name="connsiteY1" fmla="*/ 44863 h 51149"/>
                        <a:gd name="connsiteX2" fmla="*/ 9911 w 26103"/>
                        <a:gd name="connsiteY2" fmla="*/ 0 h 51149"/>
                        <a:gd name="connsiteX3" fmla="*/ 26103 w 26103"/>
                        <a:gd name="connsiteY3" fmla="*/ 0 h 51149"/>
                        <a:gd name="connsiteX4" fmla="*/ 16102 w 26103"/>
                        <a:gd name="connsiteY4" fmla="*/ 48006 h 51149"/>
                        <a:gd name="connsiteX5" fmla="*/ 13911 w 26103"/>
                        <a:gd name="connsiteY5" fmla="*/ 51149 h 51149"/>
                        <a:gd name="connsiteX6" fmla="*/ 5 w 26103"/>
                        <a:gd name="connsiteY6" fmla="*/ 51149 h 5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6103" h="51149">
                          <a:moveTo>
                            <a:pt x="5" y="51149"/>
                          </a:moveTo>
                          <a:cubicBezTo>
                            <a:pt x="5" y="51149"/>
                            <a:pt x="1338" y="48577"/>
                            <a:pt x="2195" y="44863"/>
                          </a:cubicBezTo>
                          <a:cubicBezTo>
                            <a:pt x="2958" y="41148"/>
                            <a:pt x="9911" y="0"/>
                            <a:pt x="9911" y="0"/>
                          </a:cubicBezTo>
                          <a:lnTo>
                            <a:pt x="26103" y="0"/>
                          </a:lnTo>
                          <a:lnTo>
                            <a:pt x="16102" y="48006"/>
                          </a:lnTo>
                          <a:cubicBezTo>
                            <a:pt x="16102" y="48006"/>
                            <a:pt x="15721" y="51149"/>
                            <a:pt x="13911" y="51149"/>
                          </a:cubicBezTo>
                          <a:cubicBezTo>
                            <a:pt x="12007" y="51149"/>
                            <a:pt x="-281" y="50863"/>
                            <a:pt x="5" y="51149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7F7F7"/>
                        </a:gs>
                        <a:gs pos="22250">
                          <a:srgbClr val="F3F3F3"/>
                        </a:gs>
                        <a:gs pos="43110">
                          <a:srgbClr val="E8E8E8"/>
                        </a:gs>
                        <a:gs pos="63420">
                          <a:srgbClr val="D5D5D5"/>
                        </a:gs>
                        <a:gs pos="83260">
                          <a:srgbClr val="BBBBBB"/>
                        </a:gs>
                        <a:gs pos="100000">
                          <a:srgbClr val="9E9E9F"/>
                        </a:gs>
                      </a:gsLst>
                      <a:lin ang="16200000" scaled="1"/>
                    </a:gra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924" name="图形 2742"/>
                    <p:cNvGrpSpPr/>
                    <p:nvPr/>
                  </p:nvGrpSpPr>
                  <p:grpSpPr>
                    <a:xfrm>
                      <a:off x="9647491" y="3774852"/>
                      <a:ext cx="42010" cy="52006"/>
                      <a:chOff x="9647491" y="3774852"/>
                      <a:chExt cx="42010" cy="52006"/>
                    </a:xfrm>
                  </p:grpSpPr>
                  <p:sp>
                    <p:nvSpPr>
                      <p:cNvPr id="926" name="任意多边形: 形状 925"/>
                      <p:cNvSpPr/>
                      <p:nvPr/>
                    </p:nvSpPr>
                    <p:spPr>
                      <a:xfrm>
                        <a:off x="9663398" y="3774947"/>
                        <a:ext cx="26103" cy="51149"/>
                      </a:xfrm>
                      <a:custGeom>
                        <a:avLst/>
                        <a:gdLst>
                          <a:gd name="connsiteX0" fmla="*/ 26098 w 26103"/>
                          <a:gd name="connsiteY0" fmla="*/ 51149 h 51149"/>
                          <a:gd name="connsiteX1" fmla="*/ 23907 w 26103"/>
                          <a:gd name="connsiteY1" fmla="*/ 44863 h 51149"/>
                          <a:gd name="connsiteX2" fmla="*/ 16192 w 26103"/>
                          <a:gd name="connsiteY2" fmla="*/ 0 h 51149"/>
                          <a:gd name="connsiteX3" fmla="*/ 0 w 26103"/>
                          <a:gd name="connsiteY3" fmla="*/ 0 h 51149"/>
                          <a:gd name="connsiteX4" fmla="*/ 10001 w 26103"/>
                          <a:gd name="connsiteY4" fmla="*/ 48006 h 51149"/>
                          <a:gd name="connsiteX5" fmla="*/ 12192 w 26103"/>
                          <a:gd name="connsiteY5" fmla="*/ 51149 h 51149"/>
                          <a:gd name="connsiteX6" fmla="*/ 26098 w 26103"/>
                          <a:gd name="connsiteY6" fmla="*/ 51149 h 51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6103" h="51149">
                            <a:moveTo>
                              <a:pt x="26098" y="51149"/>
                            </a:moveTo>
                            <a:cubicBezTo>
                              <a:pt x="26098" y="51149"/>
                              <a:pt x="24765" y="48577"/>
                              <a:pt x="23907" y="44863"/>
                            </a:cubicBezTo>
                            <a:cubicBezTo>
                              <a:pt x="23146" y="41148"/>
                              <a:pt x="16192" y="0"/>
                              <a:pt x="16192" y="0"/>
                            </a:cubicBezTo>
                            <a:lnTo>
                              <a:pt x="0" y="0"/>
                            </a:lnTo>
                            <a:lnTo>
                              <a:pt x="10001" y="48006"/>
                            </a:lnTo>
                            <a:cubicBezTo>
                              <a:pt x="10001" y="48006"/>
                              <a:pt x="10382" y="51149"/>
                              <a:pt x="12192" y="51149"/>
                            </a:cubicBezTo>
                            <a:cubicBezTo>
                              <a:pt x="14097" y="51149"/>
                              <a:pt x="26384" y="50863"/>
                              <a:pt x="26098" y="51149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F7F7F7"/>
                          </a:gs>
                          <a:gs pos="22250">
                            <a:srgbClr val="F3F3F3"/>
                          </a:gs>
                          <a:gs pos="43110">
                            <a:srgbClr val="E8E8E8"/>
                          </a:gs>
                          <a:gs pos="63420">
                            <a:srgbClr val="D5D5D5"/>
                          </a:gs>
                          <a:gs pos="83260">
                            <a:srgbClr val="BBBBBB"/>
                          </a:gs>
                          <a:gs pos="100000">
                            <a:srgbClr val="9E9E9F"/>
                          </a:gs>
                        </a:gsLst>
                        <a:lin ang="16200000" scaled="1"/>
                      </a:gra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 sz="3200"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27" name="任意多边形: 形状 926"/>
                      <p:cNvSpPr/>
                      <p:nvPr/>
                    </p:nvSpPr>
                    <p:spPr>
                      <a:xfrm>
                        <a:off x="9647491" y="3774852"/>
                        <a:ext cx="32225" cy="52006"/>
                      </a:xfrm>
                      <a:custGeom>
                        <a:avLst/>
                        <a:gdLst>
                          <a:gd name="connsiteX0" fmla="*/ 32195 w 32225"/>
                          <a:gd name="connsiteY0" fmla="*/ 95 h 52006"/>
                          <a:gd name="connsiteX1" fmla="*/ 29623 w 32225"/>
                          <a:gd name="connsiteY1" fmla="*/ 4000 h 52006"/>
                          <a:gd name="connsiteX2" fmla="*/ 19145 w 32225"/>
                          <a:gd name="connsiteY2" fmla="*/ 45720 h 52006"/>
                          <a:gd name="connsiteX3" fmla="*/ 16383 w 32225"/>
                          <a:gd name="connsiteY3" fmla="*/ 52007 h 52006"/>
                          <a:gd name="connsiteX4" fmla="*/ 0 w 32225"/>
                          <a:gd name="connsiteY4" fmla="*/ 52007 h 52006"/>
                          <a:gd name="connsiteX5" fmla="*/ 4286 w 32225"/>
                          <a:gd name="connsiteY5" fmla="*/ 42577 h 52006"/>
                          <a:gd name="connsiteX6" fmla="*/ 15145 w 32225"/>
                          <a:gd name="connsiteY6" fmla="*/ 476 h 52006"/>
                          <a:gd name="connsiteX7" fmla="*/ 16193 w 32225"/>
                          <a:gd name="connsiteY7" fmla="*/ 0 h 52006"/>
                          <a:gd name="connsiteX8" fmla="*/ 32195 w 32225"/>
                          <a:gd name="connsiteY8" fmla="*/ 95 h 520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2225" h="52006">
                            <a:moveTo>
                              <a:pt x="32195" y="95"/>
                            </a:moveTo>
                            <a:cubicBezTo>
                              <a:pt x="32195" y="95"/>
                              <a:pt x="30385" y="286"/>
                              <a:pt x="29623" y="4000"/>
                            </a:cubicBezTo>
                            <a:cubicBezTo>
                              <a:pt x="28861" y="7715"/>
                              <a:pt x="19145" y="45720"/>
                              <a:pt x="19145" y="45720"/>
                            </a:cubicBezTo>
                            <a:cubicBezTo>
                              <a:pt x="19145" y="45720"/>
                              <a:pt x="18383" y="48863"/>
                              <a:pt x="16383" y="52007"/>
                            </a:cubicBezTo>
                            <a:lnTo>
                              <a:pt x="0" y="52007"/>
                            </a:lnTo>
                            <a:cubicBezTo>
                              <a:pt x="0" y="52007"/>
                              <a:pt x="2953" y="46673"/>
                              <a:pt x="4286" y="42577"/>
                            </a:cubicBezTo>
                            <a:cubicBezTo>
                              <a:pt x="5620" y="38481"/>
                              <a:pt x="15145" y="476"/>
                              <a:pt x="15145" y="476"/>
                            </a:cubicBezTo>
                            <a:cubicBezTo>
                              <a:pt x="15145" y="476"/>
                              <a:pt x="15430" y="0"/>
                              <a:pt x="16193" y="0"/>
                            </a:cubicBezTo>
                            <a:cubicBezTo>
                              <a:pt x="19526" y="95"/>
                              <a:pt x="32957" y="95"/>
                              <a:pt x="32195" y="95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FFFFFF"/>
                          </a:gs>
                          <a:gs pos="31980">
                            <a:srgbClr val="E6E6E6"/>
                          </a:gs>
                          <a:gs pos="52420">
                            <a:srgbClr val="DBDCDC"/>
                          </a:gs>
                          <a:gs pos="100000">
                            <a:srgbClr val="FFFFFF"/>
                          </a:gs>
                        </a:gsLst>
                        <a:lin ang="16200000" scaled="1"/>
                      </a:gra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 sz="3200"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925" name="任意多边形: 形状 924"/>
                    <p:cNvSpPr/>
                    <p:nvPr/>
                  </p:nvSpPr>
                  <p:spPr>
                    <a:xfrm>
                      <a:off x="9630791" y="3774852"/>
                      <a:ext cx="32225" cy="52006"/>
                    </a:xfrm>
                    <a:custGeom>
                      <a:avLst/>
                      <a:gdLst>
                        <a:gd name="connsiteX0" fmla="*/ 31 w 32225"/>
                        <a:gd name="connsiteY0" fmla="*/ 95 h 52006"/>
                        <a:gd name="connsiteX1" fmla="*/ 2603 w 32225"/>
                        <a:gd name="connsiteY1" fmla="*/ 4000 h 52006"/>
                        <a:gd name="connsiteX2" fmla="*/ 13080 w 32225"/>
                        <a:gd name="connsiteY2" fmla="*/ 45720 h 52006"/>
                        <a:gd name="connsiteX3" fmla="*/ 15843 w 32225"/>
                        <a:gd name="connsiteY3" fmla="*/ 52007 h 52006"/>
                        <a:gd name="connsiteX4" fmla="*/ 32225 w 32225"/>
                        <a:gd name="connsiteY4" fmla="*/ 52007 h 52006"/>
                        <a:gd name="connsiteX5" fmla="*/ 27939 w 32225"/>
                        <a:gd name="connsiteY5" fmla="*/ 42577 h 52006"/>
                        <a:gd name="connsiteX6" fmla="*/ 17081 w 32225"/>
                        <a:gd name="connsiteY6" fmla="*/ 476 h 52006"/>
                        <a:gd name="connsiteX7" fmla="*/ 16033 w 32225"/>
                        <a:gd name="connsiteY7" fmla="*/ 0 h 52006"/>
                        <a:gd name="connsiteX8" fmla="*/ 31 w 32225"/>
                        <a:gd name="connsiteY8" fmla="*/ 95 h 520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2225" h="52006">
                          <a:moveTo>
                            <a:pt x="31" y="95"/>
                          </a:moveTo>
                          <a:cubicBezTo>
                            <a:pt x="31" y="95"/>
                            <a:pt x="1841" y="286"/>
                            <a:pt x="2603" y="4000"/>
                          </a:cubicBezTo>
                          <a:cubicBezTo>
                            <a:pt x="3365" y="7715"/>
                            <a:pt x="13080" y="45720"/>
                            <a:pt x="13080" y="45720"/>
                          </a:cubicBezTo>
                          <a:cubicBezTo>
                            <a:pt x="13080" y="45720"/>
                            <a:pt x="13842" y="48863"/>
                            <a:pt x="15843" y="52007"/>
                          </a:cubicBezTo>
                          <a:lnTo>
                            <a:pt x="32225" y="52007"/>
                          </a:lnTo>
                          <a:cubicBezTo>
                            <a:pt x="32225" y="52007"/>
                            <a:pt x="29273" y="46673"/>
                            <a:pt x="27939" y="42577"/>
                          </a:cubicBezTo>
                          <a:cubicBezTo>
                            <a:pt x="26606" y="38481"/>
                            <a:pt x="17081" y="476"/>
                            <a:pt x="17081" y="476"/>
                          </a:cubicBezTo>
                          <a:cubicBezTo>
                            <a:pt x="17081" y="476"/>
                            <a:pt x="16795" y="0"/>
                            <a:pt x="16033" y="0"/>
                          </a:cubicBezTo>
                          <a:cubicBezTo>
                            <a:pt x="12795" y="95"/>
                            <a:pt x="-731" y="95"/>
                            <a:pt x="31" y="95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DBDCDC"/>
                        </a:gs>
                        <a:gs pos="5780">
                          <a:srgbClr val="E6E7E7"/>
                        </a:gs>
                        <a:gs pos="16600">
                          <a:srgbClr val="F4F5F5"/>
                        </a:gs>
                        <a:gs pos="29870">
                          <a:srgbClr val="FDFDFD"/>
                        </a:gs>
                        <a:gs pos="52420">
                          <a:srgbClr val="FFFFFF"/>
                        </a:gs>
                        <a:gs pos="75330">
                          <a:srgbClr val="FDFDFD"/>
                        </a:gs>
                        <a:gs pos="86230">
                          <a:srgbClr val="F5F6F6"/>
                        </a:gs>
                        <a:gs pos="94560">
                          <a:srgbClr val="E8E9E9"/>
                        </a:gs>
                        <a:gs pos="100000">
                          <a:srgbClr val="DBDCDC"/>
                        </a:gs>
                      </a:gsLst>
                      <a:lin ang="16200000" scaled="1"/>
                    </a:gra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12" name="图形 2742"/>
                  <p:cNvGrpSpPr/>
                  <p:nvPr/>
                </p:nvGrpSpPr>
                <p:grpSpPr>
                  <a:xfrm>
                    <a:off x="9631775" y="3830859"/>
                    <a:ext cx="46862" cy="5619"/>
                    <a:chOff x="9631775" y="3830859"/>
                    <a:chExt cx="46862" cy="5619"/>
                  </a:xfrm>
                  <a:solidFill>
                    <a:srgbClr val="FFFFFF"/>
                  </a:solidFill>
                </p:grpSpPr>
                <p:sp>
                  <p:nvSpPr>
                    <p:cNvPr id="913" name="任意多边形: 形状 912"/>
                    <p:cNvSpPr/>
                    <p:nvPr/>
                  </p:nvSpPr>
                  <p:spPr>
                    <a:xfrm>
                      <a:off x="9631775" y="3830954"/>
                      <a:ext cx="5714" cy="5524"/>
                    </a:xfrm>
                    <a:custGeom>
                      <a:avLst/>
                      <a:gdLst>
                        <a:gd name="connsiteX0" fmla="*/ 4953 w 5714"/>
                        <a:gd name="connsiteY0" fmla="*/ 5429 h 5524"/>
                        <a:gd name="connsiteX1" fmla="*/ 4953 w 5714"/>
                        <a:gd name="connsiteY1" fmla="*/ 1810 h 5524"/>
                        <a:gd name="connsiteX2" fmla="*/ 5048 w 5714"/>
                        <a:gd name="connsiteY2" fmla="*/ 762 h 5524"/>
                        <a:gd name="connsiteX3" fmla="*/ 5048 w 5714"/>
                        <a:gd name="connsiteY3" fmla="*/ 762 h 5524"/>
                        <a:gd name="connsiteX4" fmla="*/ 4857 w 5714"/>
                        <a:gd name="connsiteY4" fmla="*/ 1333 h 5524"/>
                        <a:gd name="connsiteX5" fmla="*/ 3048 w 5714"/>
                        <a:gd name="connsiteY5" fmla="*/ 5525 h 5524"/>
                        <a:gd name="connsiteX6" fmla="*/ 2667 w 5714"/>
                        <a:gd name="connsiteY6" fmla="*/ 5525 h 5524"/>
                        <a:gd name="connsiteX7" fmla="*/ 857 w 5714"/>
                        <a:gd name="connsiteY7" fmla="*/ 1333 h 5524"/>
                        <a:gd name="connsiteX8" fmla="*/ 667 w 5714"/>
                        <a:gd name="connsiteY8" fmla="*/ 762 h 5524"/>
                        <a:gd name="connsiteX9" fmla="*/ 667 w 5714"/>
                        <a:gd name="connsiteY9" fmla="*/ 762 h 5524"/>
                        <a:gd name="connsiteX10" fmla="*/ 667 w 5714"/>
                        <a:gd name="connsiteY10" fmla="*/ 1905 h 5524"/>
                        <a:gd name="connsiteX11" fmla="*/ 667 w 5714"/>
                        <a:gd name="connsiteY11" fmla="*/ 5525 h 5524"/>
                        <a:gd name="connsiteX12" fmla="*/ 0 w 5714"/>
                        <a:gd name="connsiteY12" fmla="*/ 5525 h 5524"/>
                        <a:gd name="connsiteX13" fmla="*/ 0 w 5714"/>
                        <a:gd name="connsiteY13" fmla="*/ 0 h 5524"/>
                        <a:gd name="connsiteX14" fmla="*/ 952 w 5714"/>
                        <a:gd name="connsiteY14" fmla="*/ 0 h 5524"/>
                        <a:gd name="connsiteX15" fmla="*/ 2571 w 5714"/>
                        <a:gd name="connsiteY15" fmla="*/ 3810 h 5524"/>
                        <a:gd name="connsiteX16" fmla="*/ 2857 w 5714"/>
                        <a:gd name="connsiteY16" fmla="*/ 4477 h 5524"/>
                        <a:gd name="connsiteX17" fmla="*/ 2857 w 5714"/>
                        <a:gd name="connsiteY17" fmla="*/ 4477 h 5524"/>
                        <a:gd name="connsiteX18" fmla="*/ 3143 w 5714"/>
                        <a:gd name="connsiteY18" fmla="*/ 3810 h 5524"/>
                        <a:gd name="connsiteX19" fmla="*/ 4763 w 5714"/>
                        <a:gd name="connsiteY19" fmla="*/ 0 h 5524"/>
                        <a:gd name="connsiteX20" fmla="*/ 5715 w 5714"/>
                        <a:gd name="connsiteY20" fmla="*/ 0 h 5524"/>
                        <a:gd name="connsiteX21" fmla="*/ 5715 w 5714"/>
                        <a:gd name="connsiteY21" fmla="*/ 5525 h 5524"/>
                        <a:gd name="connsiteX22" fmla="*/ 4953 w 5714"/>
                        <a:gd name="connsiteY22" fmla="*/ 5525 h 5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5714" h="5524">
                          <a:moveTo>
                            <a:pt x="4953" y="5429"/>
                          </a:moveTo>
                          <a:lnTo>
                            <a:pt x="4953" y="1810"/>
                          </a:lnTo>
                          <a:cubicBezTo>
                            <a:pt x="4953" y="1524"/>
                            <a:pt x="4953" y="1143"/>
                            <a:pt x="5048" y="762"/>
                          </a:cubicBezTo>
                          <a:lnTo>
                            <a:pt x="5048" y="762"/>
                          </a:lnTo>
                          <a:cubicBezTo>
                            <a:pt x="4953" y="1048"/>
                            <a:pt x="4953" y="1238"/>
                            <a:pt x="4857" y="1333"/>
                          </a:cubicBezTo>
                          <a:lnTo>
                            <a:pt x="3048" y="5525"/>
                          </a:lnTo>
                          <a:lnTo>
                            <a:pt x="2667" y="5525"/>
                          </a:lnTo>
                          <a:lnTo>
                            <a:pt x="857" y="1333"/>
                          </a:lnTo>
                          <a:cubicBezTo>
                            <a:pt x="857" y="1238"/>
                            <a:pt x="762" y="1048"/>
                            <a:pt x="667" y="762"/>
                          </a:cubicBezTo>
                          <a:lnTo>
                            <a:pt x="667" y="762"/>
                          </a:lnTo>
                          <a:cubicBezTo>
                            <a:pt x="667" y="1048"/>
                            <a:pt x="667" y="1429"/>
                            <a:pt x="667" y="1905"/>
                          </a:cubicBezTo>
                          <a:lnTo>
                            <a:pt x="667" y="5525"/>
                          </a:lnTo>
                          <a:lnTo>
                            <a:pt x="0" y="5525"/>
                          </a:lnTo>
                          <a:lnTo>
                            <a:pt x="0" y="0"/>
                          </a:lnTo>
                          <a:lnTo>
                            <a:pt x="952" y="0"/>
                          </a:lnTo>
                          <a:lnTo>
                            <a:pt x="2571" y="3810"/>
                          </a:lnTo>
                          <a:cubicBezTo>
                            <a:pt x="2667" y="4096"/>
                            <a:pt x="2762" y="4286"/>
                            <a:pt x="2857" y="4477"/>
                          </a:cubicBezTo>
                          <a:lnTo>
                            <a:pt x="2857" y="4477"/>
                          </a:lnTo>
                          <a:cubicBezTo>
                            <a:pt x="2953" y="4096"/>
                            <a:pt x="3048" y="3905"/>
                            <a:pt x="3143" y="3810"/>
                          </a:cubicBezTo>
                          <a:lnTo>
                            <a:pt x="4763" y="0"/>
                          </a:lnTo>
                          <a:lnTo>
                            <a:pt x="5715" y="0"/>
                          </a:lnTo>
                          <a:lnTo>
                            <a:pt x="5715" y="5525"/>
                          </a:lnTo>
                          <a:lnTo>
                            <a:pt x="4953" y="552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4" name="任意多边形: 形状 913"/>
                    <p:cNvSpPr/>
                    <p:nvPr/>
                  </p:nvSpPr>
                  <p:spPr>
                    <a:xfrm>
                      <a:off x="9638633" y="3830859"/>
                      <a:ext cx="4381" cy="5524"/>
                    </a:xfrm>
                    <a:custGeom>
                      <a:avLst/>
                      <a:gdLst>
                        <a:gd name="connsiteX0" fmla="*/ 4382 w 4381"/>
                        <a:gd name="connsiteY0" fmla="*/ 0 h 5524"/>
                        <a:gd name="connsiteX1" fmla="*/ 2572 w 4381"/>
                        <a:gd name="connsiteY1" fmla="*/ 3524 h 5524"/>
                        <a:gd name="connsiteX2" fmla="*/ 2572 w 4381"/>
                        <a:gd name="connsiteY2" fmla="*/ 5525 h 5524"/>
                        <a:gd name="connsiteX3" fmla="*/ 1810 w 4381"/>
                        <a:gd name="connsiteY3" fmla="*/ 5525 h 5524"/>
                        <a:gd name="connsiteX4" fmla="*/ 1810 w 4381"/>
                        <a:gd name="connsiteY4" fmla="*/ 3524 h 5524"/>
                        <a:gd name="connsiteX5" fmla="*/ 0 w 4381"/>
                        <a:gd name="connsiteY5" fmla="*/ 0 h 5524"/>
                        <a:gd name="connsiteX6" fmla="*/ 858 w 4381"/>
                        <a:gd name="connsiteY6" fmla="*/ 0 h 5524"/>
                        <a:gd name="connsiteX7" fmla="*/ 2096 w 4381"/>
                        <a:gd name="connsiteY7" fmla="*/ 2476 h 5524"/>
                        <a:gd name="connsiteX8" fmla="*/ 2191 w 4381"/>
                        <a:gd name="connsiteY8" fmla="*/ 2858 h 5524"/>
                        <a:gd name="connsiteX9" fmla="*/ 2191 w 4381"/>
                        <a:gd name="connsiteY9" fmla="*/ 2858 h 5524"/>
                        <a:gd name="connsiteX10" fmla="*/ 2381 w 4381"/>
                        <a:gd name="connsiteY10" fmla="*/ 2476 h 5524"/>
                        <a:gd name="connsiteX11" fmla="*/ 3620 w 4381"/>
                        <a:gd name="connsiteY11" fmla="*/ 0 h 5524"/>
                        <a:gd name="connsiteX12" fmla="*/ 4382 w 4381"/>
                        <a:gd name="connsiteY12" fmla="*/ 0 h 5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381" h="5524">
                          <a:moveTo>
                            <a:pt x="4382" y="0"/>
                          </a:moveTo>
                          <a:lnTo>
                            <a:pt x="2572" y="3524"/>
                          </a:lnTo>
                          <a:lnTo>
                            <a:pt x="2572" y="5525"/>
                          </a:lnTo>
                          <a:lnTo>
                            <a:pt x="1810" y="5525"/>
                          </a:lnTo>
                          <a:lnTo>
                            <a:pt x="1810" y="3524"/>
                          </a:lnTo>
                          <a:lnTo>
                            <a:pt x="0" y="0"/>
                          </a:lnTo>
                          <a:lnTo>
                            <a:pt x="858" y="0"/>
                          </a:lnTo>
                          <a:lnTo>
                            <a:pt x="2096" y="2476"/>
                          </a:lnTo>
                          <a:cubicBezTo>
                            <a:pt x="2096" y="2476"/>
                            <a:pt x="2096" y="2572"/>
                            <a:pt x="2191" y="2858"/>
                          </a:cubicBezTo>
                          <a:lnTo>
                            <a:pt x="2191" y="2858"/>
                          </a:lnTo>
                          <a:cubicBezTo>
                            <a:pt x="2191" y="2762"/>
                            <a:pt x="2286" y="2667"/>
                            <a:pt x="2381" y="2476"/>
                          </a:cubicBezTo>
                          <a:lnTo>
                            <a:pt x="3620" y="0"/>
                          </a:lnTo>
                          <a:lnTo>
                            <a:pt x="4382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5" name="任意多边形: 形状 914"/>
                    <p:cNvSpPr/>
                    <p:nvPr/>
                  </p:nvSpPr>
                  <p:spPr>
                    <a:xfrm>
                      <a:off x="9643681" y="3830859"/>
                      <a:ext cx="4000" cy="5524"/>
                    </a:xfrm>
                    <a:custGeom>
                      <a:avLst/>
                      <a:gdLst>
                        <a:gd name="connsiteX0" fmla="*/ 4000 w 4000"/>
                        <a:gd name="connsiteY0" fmla="*/ 667 h 5524"/>
                        <a:gd name="connsiteX1" fmla="*/ 2381 w 4000"/>
                        <a:gd name="connsiteY1" fmla="*/ 667 h 5524"/>
                        <a:gd name="connsiteX2" fmla="*/ 2381 w 4000"/>
                        <a:gd name="connsiteY2" fmla="*/ 5525 h 5524"/>
                        <a:gd name="connsiteX3" fmla="*/ 1619 w 4000"/>
                        <a:gd name="connsiteY3" fmla="*/ 5525 h 5524"/>
                        <a:gd name="connsiteX4" fmla="*/ 1619 w 4000"/>
                        <a:gd name="connsiteY4" fmla="*/ 667 h 5524"/>
                        <a:gd name="connsiteX5" fmla="*/ 0 w 4000"/>
                        <a:gd name="connsiteY5" fmla="*/ 667 h 5524"/>
                        <a:gd name="connsiteX6" fmla="*/ 0 w 4000"/>
                        <a:gd name="connsiteY6" fmla="*/ 0 h 5524"/>
                        <a:gd name="connsiteX7" fmla="*/ 3905 w 4000"/>
                        <a:gd name="connsiteY7" fmla="*/ 0 h 5524"/>
                        <a:gd name="connsiteX8" fmla="*/ 3905 w 4000"/>
                        <a:gd name="connsiteY8" fmla="*/ 667 h 5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000" h="5524">
                          <a:moveTo>
                            <a:pt x="4000" y="667"/>
                          </a:moveTo>
                          <a:lnTo>
                            <a:pt x="2381" y="667"/>
                          </a:lnTo>
                          <a:lnTo>
                            <a:pt x="2381" y="5525"/>
                          </a:lnTo>
                          <a:lnTo>
                            <a:pt x="1619" y="5525"/>
                          </a:lnTo>
                          <a:lnTo>
                            <a:pt x="1619" y="667"/>
                          </a:lnTo>
                          <a:lnTo>
                            <a:pt x="0" y="667"/>
                          </a:lnTo>
                          <a:lnTo>
                            <a:pt x="0" y="0"/>
                          </a:lnTo>
                          <a:lnTo>
                            <a:pt x="3905" y="0"/>
                          </a:lnTo>
                          <a:lnTo>
                            <a:pt x="3905" y="667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6" name="任意多边形: 形状 915"/>
                    <p:cNvSpPr/>
                    <p:nvPr/>
                  </p:nvSpPr>
                  <p:spPr>
                    <a:xfrm>
                      <a:off x="9648444" y="3830954"/>
                      <a:ext cx="1809" cy="5429"/>
                    </a:xfrm>
                    <a:custGeom>
                      <a:avLst/>
                      <a:gdLst>
                        <a:gd name="connsiteX0" fmla="*/ 1810 w 1809"/>
                        <a:gd name="connsiteY0" fmla="*/ 571 h 5429"/>
                        <a:gd name="connsiteX1" fmla="*/ 1238 w 1809"/>
                        <a:gd name="connsiteY1" fmla="*/ 571 h 5429"/>
                        <a:gd name="connsiteX2" fmla="*/ 1238 w 1809"/>
                        <a:gd name="connsiteY2" fmla="*/ 4858 h 5429"/>
                        <a:gd name="connsiteX3" fmla="*/ 1810 w 1809"/>
                        <a:gd name="connsiteY3" fmla="*/ 4858 h 5429"/>
                        <a:gd name="connsiteX4" fmla="*/ 1810 w 1809"/>
                        <a:gd name="connsiteY4" fmla="*/ 5429 h 5429"/>
                        <a:gd name="connsiteX5" fmla="*/ 0 w 1809"/>
                        <a:gd name="connsiteY5" fmla="*/ 5429 h 5429"/>
                        <a:gd name="connsiteX6" fmla="*/ 0 w 1809"/>
                        <a:gd name="connsiteY6" fmla="*/ 4858 h 5429"/>
                        <a:gd name="connsiteX7" fmla="*/ 571 w 1809"/>
                        <a:gd name="connsiteY7" fmla="*/ 4858 h 5429"/>
                        <a:gd name="connsiteX8" fmla="*/ 571 w 1809"/>
                        <a:gd name="connsiteY8" fmla="*/ 571 h 5429"/>
                        <a:gd name="connsiteX9" fmla="*/ 0 w 1809"/>
                        <a:gd name="connsiteY9" fmla="*/ 571 h 5429"/>
                        <a:gd name="connsiteX10" fmla="*/ 0 w 1809"/>
                        <a:gd name="connsiteY10" fmla="*/ 0 h 5429"/>
                        <a:gd name="connsiteX11" fmla="*/ 1810 w 1809"/>
                        <a:gd name="connsiteY11" fmla="*/ 0 h 5429"/>
                        <a:gd name="connsiteX12" fmla="*/ 1810 w 1809"/>
                        <a:gd name="connsiteY12" fmla="*/ 571 h 5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809" h="5429">
                          <a:moveTo>
                            <a:pt x="1810" y="571"/>
                          </a:moveTo>
                          <a:lnTo>
                            <a:pt x="1238" y="571"/>
                          </a:lnTo>
                          <a:lnTo>
                            <a:pt x="1238" y="4858"/>
                          </a:lnTo>
                          <a:lnTo>
                            <a:pt x="1810" y="4858"/>
                          </a:lnTo>
                          <a:lnTo>
                            <a:pt x="1810" y="5429"/>
                          </a:lnTo>
                          <a:lnTo>
                            <a:pt x="0" y="5429"/>
                          </a:lnTo>
                          <a:lnTo>
                            <a:pt x="0" y="4858"/>
                          </a:lnTo>
                          <a:lnTo>
                            <a:pt x="571" y="4858"/>
                          </a:lnTo>
                          <a:lnTo>
                            <a:pt x="571" y="571"/>
                          </a:lnTo>
                          <a:lnTo>
                            <a:pt x="0" y="571"/>
                          </a:lnTo>
                          <a:lnTo>
                            <a:pt x="0" y="0"/>
                          </a:lnTo>
                          <a:lnTo>
                            <a:pt x="1810" y="0"/>
                          </a:lnTo>
                          <a:lnTo>
                            <a:pt x="1810" y="57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7" name="任意多边形: 形状 916"/>
                    <p:cNvSpPr/>
                    <p:nvPr/>
                  </p:nvSpPr>
                  <p:spPr>
                    <a:xfrm>
                      <a:off x="9651587" y="3830859"/>
                      <a:ext cx="2952" cy="5524"/>
                    </a:xfrm>
                    <a:custGeom>
                      <a:avLst/>
                      <a:gdLst>
                        <a:gd name="connsiteX0" fmla="*/ 2953 w 2952"/>
                        <a:gd name="connsiteY0" fmla="*/ 5525 h 5524"/>
                        <a:gd name="connsiteX1" fmla="*/ 0 w 2952"/>
                        <a:gd name="connsiteY1" fmla="*/ 5525 h 5524"/>
                        <a:gd name="connsiteX2" fmla="*/ 0 w 2952"/>
                        <a:gd name="connsiteY2" fmla="*/ 0 h 5524"/>
                        <a:gd name="connsiteX3" fmla="*/ 762 w 2952"/>
                        <a:gd name="connsiteY3" fmla="*/ 0 h 5524"/>
                        <a:gd name="connsiteX4" fmla="*/ 762 w 2952"/>
                        <a:gd name="connsiteY4" fmla="*/ 4858 h 5524"/>
                        <a:gd name="connsiteX5" fmla="*/ 2953 w 2952"/>
                        <a:gd name="connsiteY5" fmla="*/ 4858 h 5524"/>
                        <a:gd name="connsiteX6" fmla="*/ 2953 w 2952"/>
                        <a:gd name="connsiteY6" fmla="*/ 5525 h 5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952" h="5524">
                          <a:moveTo>
                            <a:pt x="2953" y="5525"/>
                          </a:moveTo>
                          <a:lnTo>
                            <a:pt x="0" y="5525"/>
                          </a:lnTo>
                          <a:lnTo>
                            <a:pt x="0" y="0"/>
                          </a:lnTo>
                          <a:lnTo>
                            <a:pt x="762" y="0"/>
                          </a:lnTo>
                          <a:lnTo>
                            <a:pt x="762" y="4858"/>
                          </a:lnTo>
                          <a:lnTo>
                            <a:pt x="2953" y="4858"/>
                          </a:lnTo>
                          <a:lnTo>
                            <a:pt x="2953" y="552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8" name="任意多边形: 形状 917"/>
                    <p:cNvSpPr/>
                    <p:nvPr/>
                  </p:nvSpPr>
                  <p:spPr>
                    <a:xfrm>
                      <a:off x="9655206" y="3830954"/>
                      <a:ext cx="1809" cy="5429"/>
                    </a:xfrm>
                    <a:custGeom>
                      <a:avLst/>
                      <a:gdLst>
                        <a:gd name="connsiteX0" fmla="*/ 1810 w 1809"/>
                        <a:gd name="connsiteY0" fmla="*/ 571 h 5429"/>
                        <a:gd name="connsiteX1" fmla="*/ 1238 w 1809"/>
                        <a:gd name="connsiteY1" fmla="*/ 571 h 5429"/>
                        <a:gd name="connsiteX2" fmla="*/ 1238 w 1809"/>
                        <a:gd name="connsiteY2" fmla="*/ 4858 h 5429"/>
                        <a:gd name="connsiteX3" fmla="*/ 1810 w 1809"/>
                        <a:gd name="connsiteY3" fmla="*/ 4858 h 5429"/>
                        <a:gd name="connsiteX4" fmla="*/ 1810 w 1809"/>
                        <a:gd name="connsiteY4" fmla="*/ 5429 h 5429"/>
                        <a:gd name="connsiteX5" fmla="*/ 0 w 1809"/>
                        <a:gd name="connsiteY5" fmla="*/ 5429 h 5429"/>
                        <a:gd name="connsiteX6" fmla="*/ 0 w 1809"/>
                        <a:gd name="connsiteY6" fmla="*/ 4858 h 5429"/>
                        <a:gd name="connsiteX7" fmla="*/ 571 w 1809"/>
                        <a:gd name="connsiteY7" fmla="*/ 4858 h 5429"/>
                        <a:gd name="connsiteX8" fmla="*/ 571 w 1809"/>
                        <a:gd name="connsiteY8" fmla="*/ 571 h 5429"/>
                        <a:gd name="connsiteX9" fmla="*/ 0 w 1809"/>
                        <a:gd name="connsiteY9" fmla="*/ 571 h 5429"/>
                        <a:gd name="connsiteX10" fmla="*/ 0 w 1809"/>
                        <a:gd name="connsiteY10" fmla="*/ 0 h 5429"/>
                        <a:gd name="connsiteX11" fmla="*/ 1810 w 1809"/>
                        <a:gd name="connsiteY11" fmla="*/ 0 h 5429"/>
                        <a:gd name="connsiteX12" fmla="*/ 1810 w 1809"/>
                        <a:gd name="connsiteY12" fmla="*/ 571 h 5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809" h="5429">
                          <a:moveTo>
                            <a:pt x="1810" y="571"/>
                          </a:moveTo>
                          <a:lnTo>
                            <a:pt x="1238" y="571"/>
                          </a:lnTo>
                          <a:lnTo>
                            <a:pt x="1238" y="4858"/>
                          </a:lnTo>
                          <a:lnTo>
                            <a:pt x="1810" y="4858"/>
                          </a:lnTo>
                          <a:lnTo>
                            <a:pt x="1810" y="5429"/>
                          </a:lnTo>
                          <a:lnTo>
                            <a:pt x="0" y="5429"/>
                          </a:lnTo>
                          <a:lnTo>
                            <a:pt x="0" y="4858"/>
                          </a:lnTo>
                          <a:lnTo>
                            <a:pt x="571" y="4858"/>
                          </a:lnTo>
                          <a:lnTo>
                            <a:pt x="571" y="571"/>
                          </a:lnTo>
                          <a:lnTo>
                            <a:pt x="0" y="571"/>
                          </a:lnTo>
                          <a:lnTo>
                            <a:pt x="0" y="0"/>
                          </a:lnTo>
                          <a:lnTo>
                            <a:pt x="1810" y="0"/>
                          </a:lnTo>
                          <a:lnTo>
                            <a:pt x="1810" y="57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9" name="任意多边形: 形状 918"/>
                    <p:cNvSpPr/>
                    <p:nvPr/>
                  </p:nvSpPr>
                  <p:spPr>
                    <a:xfrm>
                      <a:off x="9658350" y="3830859"/>
                      <a:ext cx="4571" cy="5524"/>
                    </a:xfrm>
                    <a:custGeom>
                      <a:avLst/>
                      <a:gdLst>
                        <a:gd name="connsiteX0" fmla="*/ 4572 w 4571"/>
                        <a:gd name="connsiteY0" fmla="*/ 5525 h 5524"/>
                        <a:gd name="connsiteX1" fmla="*/ 3715 w 4571"/>
                        <a:gd name="connsiteY1" fmla="*/ 5525 h 5524"/>
                        <a:gd name="connsiteX2" fmla="*/ 952 w 4571"/>
                        <a:gd name="connsiteY2" fmla="*/ 1238 h 5524"/>
                        <a:gd name="connsiteX3" fmla="*/ 762 w 4571"/>
                        <a:gd name="connsiteY3" fmla="*/ 857 h 5524"/>
                        <a:gd name="connsiteX4" fmla="*/ 762 w 4571"/>
                        <a:gd name="connsiteY4" fmla="*/ 857 h 5524"/>
                        <a:gd name="connsiteX5" fmla="*/ 762 w 4571"/>
                        <a:gd name="connsiteY5" fmla="*/ 1619 h 5524"/>
                        <a:gd name="connsiteX6" fmla="*/ 762 w 4571"/>
                        <a:gd name="connsiteY6" fmla="*/ 5525 h 5524"/>
                        <a:gd name="connsiteX7" fmla="*/ 0 w 4571"/>
                        <a:gd name="connsiteY7" fmla="*/ 5525 h 5524"/>
                        <a:gd name="connsiteX8" fmla="*/ 0 w 4571"/>
                        <a:gd name="connsiteY8" fmla="*/ 0 h 5524"/>
                        <a:gd name="connsiteX9" fmla="*/ 858 w 4571"/>
                        <a:gd name="connsiteY9" fmla="*/ 0 h 5524"/>
                        <a:gd name="connsiteX10" fmla="*/ 3524 w 4571"/>
                        <a:gd name="connsiteY10" fmla="*/ 4191 h 5524"/>
                        <a:gd name="connsiteX11" fmla="*/ 3715 w 4571"/>
                        <a:gd name="connsiteY11" fmla="*/ 4572 h 5524"/>
                        <a:gd name="connsiteX12" fmla="*/ 3715 w 4571"/>
                        <a:gd name="connsiteY12" fmla="*/ 4572 h 5524"/>
                        <a:gd name="connsiteX13" fmla="*/ 3715 w 4571"/>
                        <a:gd name="connsiteY13" fmla="*/ 3810 h 5524"/>
                        <a:gd name="connsiteX14" fmla="*/ 3715 w 4571"/>
                        <a:gd name="connsiteY14" fmla="*/ 0 h 5524"/>
                        <a:gd name="connsiteX15" fmla="*/ 4382 w 4571"/>
                        <a:gd name="connsiteY15" fmla="*/ 0 h 5524"/>
                        <a:gd name="connsiteX16" fmla="*/ 4382 w 4571"/>
                        <a:gd name="connsiteY16" fmla="*/ 5525 h 5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4571" h="5524">
                          <a:moveTo>
                            <a:pt x="4572" y="5525"/>
                          </a:moveTo>
                          <a:lnTo>
                            <a:pt x="3715" y="5525"/>
                          </a:lnTo>
                          <a:lnTo>
                            <a:pt x="952" y="1238"/>
                          </a:lnTo>
                          <a:cubicBezTo>
                            <a:pt x="858" y="1143"/>
                            <a:pt x="858" y="952"/>
                            <a:pt x="762" y="857"/>
                          </a:cubicBezTo>
                          <a:lnTo>
                            <a:pt x="762" y="857"/>
                          </a:lnTo>
                          <a:cubicBezTo>
                            <a:pt x="762" y="952"/>
                            <a:pt x="762" y="1238"/>
                            <a:pt x="762" y="1619"/>
                          </a:cubicBezTo>
                          <a:lnTo>
                            <a:pt x="762" y="5525"/>
                          </a:lnTo>
                          <a:lnTo>
                            <a:pt x="0" y="5525"/>
                          </a:lnTo>
                          <a:lnTo>
                            <a:pt x="0" y="0"/>
                          </a:lnTo>
                          <a:lnTo>
                            <a:pt x="858" y="0"/>
                          </a:lnTo>
                          <a:lnTo>
                            <a:pt x="3524" y="4191"/>
                          </a:lnTo>
                          <a:cubicBezTo>
                            <a:pt x="3620" y="4381"/>
                            <a:pt x="3715" y="4477"/>
                            <a:pt x="3715" y="4572"/>
                          </a:cubicBezTo>
                          <a:lnTo>
                            <a:pt x="3715" y="4572"/>
                          </a:lnTo>
                          <a:cubicBezTo>
                            <a:pt x="3715" y="4381"/>
                            <a:pt x="3715" y="4191"/>
                            <a:pt x="3715" y="3810"/>
                          </a:cubicBezTo>
                          <a:lnTo>
                            <a:pt x="3715" y="0"/>
                          </a:lnTo>
                          <a:lnTo>
                            <a:pt x="4382" y="0"/>
                          </a:lnTo>
                          <a:lnTo>
                            <a:pt x="4382" y="552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0" name="任意多边形: 形状 919"/>
                    <p:cNvSpPr/>
                    <p:nvPr/>
                  </p:nvSpPr>
                  <p:spPr>
                    <a:xfrm>
                      <a:off x="9664826" y="3830859"/>
                      <a:ext cx="3048" cy="5524"/>
                    </a:xfrm>
                    <a:custGeom>
                      <a:avLst/>
                      <a:gdLst>
                        <a:gd name="connsiteX0" fmla="*/ 2953 w 3048"/>
                        <a:gd name="connsiteY0" fmla="*/ 5525 h 5524"/>
                        <a:gd name="connsiteX1" fmla="*/ 0 w 3048"/>
                        <a:gd name="connsiteY1" fmla="*/ 5525 h 5524"/>
                        <a:gd name="connsiteX2" fmla="*/ 0 w 3048"/>
                        <a:gd name="connsiteY2" fmla="*/ 0 h 5524"/>
                        <a:gd name="connsiteX3" fmla="*/ 2857 w 3048"/>
                        <a:gd name="connsiteY3" fmla="*/ 0 h 5524"/>
                        <a:gd name="connsiteX4" fmla="*/ 2857 w 3048"/>
                        <a:gd name="connsiteY4" fmla="*/ 667 h 5524"/>
                        <a:gd name="connsiteX5" fmla="*/ 762 w 3048"/>
                        <a:gd name="connsiteY5" fmla="*/ 667 h 5524"/>
                        <a:gd name="connsiteX6" fmla="*/ 762 w 3048"/>
                        <a:gd name="connsiteY6" fmla="*/ 2476 h 5524"/>
                        <a:gd name="connsiteX7" fmla="*/ 2762 w 3048"/>
                        <a:gd name="connsiteY7" fmla="*/ 2476 h 5524"/>
                        <a:gd name="connsiteX8" fmla="*/ 2762 w 3048"/>
                        <a:gd name="connsiteY8" fmla="*/ 3143 h 5524"/>
                        <a:gd name="connsiteX9" fmla="*/ 762 w 3048"/>
                        <a:gd name="connsiteY9" fmla="*/ 3143 h 5524"/>
                        <a:gd name="connsiteX10" fmla="*/ 762 w 3048"/>
                        <a:gd name="connsiteY10" fmla="*/ 5048 h 5524"/>
                        <a:gd name="connsiteX11" fmla="*/ 3048 w 3048"/>
                        <a:gd name="connsiteY11" fmla="*/ 5048 h 5524"/>
                        <a:gd name="connsiteX12" fmla="*/ 3048 w 3048"/>
                        <a:gd name="connsiteY12" fmla="*/ 5525 h 5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048" h="5524">
                          <a:moveTo>
                            <a:pt x="2953" y="5525"/>
                          </a:moveTo>
                          <a:lnTo>
                            <a:pt x="0" y="5525"/>
                          </a:lnTo>
                          <a:lnTo>
                            <a:pt x="0" y="0"/>
                          </a:lnTo>
                          <a:lnTo>
                            <a:pt x="2857" y="0"/>
                          </a:lnTo>
                          <a:lnTo>
                            <a:pt x="2857" y="667"/>
                          </a:lnTo>
                          <a:lnTo>
                            <a:pt x="762" y="667"/>
                          </a:lnTo>
                          <a:lnTo>
                            <a:pt x="762" y="2476"/>
                          </a:lnTo>
                          <a:lnTo>
                            <a:pt x="2762" y="2476"/>
                          </a:lnTo>
                          <a:lnTo>
                            <a:pt x="2762" y="3143"/>
                          </a:lnTo>
                          <a:lnTo>
                            <a:pt x="762" y="3143"/>
                          </a:lnTo>
                          <a:lnTo>
                            <a:pt x="762" y="5048"/>
                          </a:lnTo>
                          <a:lnTo>
                            <a:pt x="3048" y="5048"/>
                          </a:lnTo>
                          <a:lnTo>
                            <a:pt x="3048" y="552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1" name="任意多边形: 形状 920"/>
                    <p:cNvSpPr/>
                    <p:nvPr/>
                  </p:nvSpPr>
                  <p:spPr>
                    <a:xfrm>
                      <a:off x="9668827" y="3830859"/>
                      <a:ext cx="5333" cy="5619"/>
                    </a:xfrm>
                    <a:custGeom>
                      <a:avLst/>
                      <a:gdLst>
                        <a:gd name="connsiteX0" fmla="*/ 0 w 5333"/>
                        <a:gd name="connsiteY0" fmla="*/ 2858 h 5619"/>
                        <a:gd name="connsiteX1" fmla="*/ 762 w 5333"/>
                        <a:gd name="connsiteY1" fmla="*/ 762 h 5619"/>
                        <a:gd name="connsiteX2" fmla="*/ 2763 w 5333"/>
                        <a:gd name="connsiteY2" fmla="*/ 0 h 5619"/>
                        <a:gd name="connsiteX3" fmla="*/ 4668 w 5333"/>
                        <a:gd name="connsiteY3" fmla="*/ 762 h 5619"/>
                        <a:gd name="connsiteX4" fmla="*/ 5334 w 5333"/>
                        <a:gd name="connsiteY4" fmla="*/ 2762 h 5619"/>
                        <a:gd name="connsiteX5" fmla="*/ 4572 w 5333"/>
                        <a:gd name="connsiteY5" fmla="*/ 4858 h 5619"/>
                        <a:gd name="connsiteX6" fmla="*/ 2667 w 5333"/>
                        <a:gd name="connsiteY6" fmla="*/ 5620 h 5619"/>
                        <a:gd name="connsiteX7" fmla="*/ 762 w 5333"/>
                        <a:gd name="connsiteY7" fmla="*/ 4858 h 5619"/>
                        <a:gd name="connsiteX8" fmla="*/ 0 w 5333"/>
                        <a:gd name="connsiteY8" fmla="*/ 2858 h 5619"/>
                        <a:gd name="connsiteX9" fmla="*/ 762 w 5333"/>
                        <a:gd name="connsiteY9" fmla="*/ 2762 h 5619"/>
                        <a:gd name="connsiteX10" fmla="*/ 1238 w 5333"/>
                        <a:gd name="connsiteY10" fmla="*/ 4381 h 5619"/>
                        <a:gd name="connsiteX11" fmla="*/ 2572 w 5333"/>
                        <a:gd name="connsiteY11" fmla="*/ 4953 h 5619"/>
                        <a:gd name="connsiteX12" fmla="*/ 4001 w 5333"/>
                        <a:gd name="connsiteY12" fmla="*/ 4381 h 5619"/>
                        <a:gd name="connsiteX13" fmla="*/ 4477 w 5333"/>
                        <a:gd name="connsiteY13" fmla="*/ 2762 h 5619"/>
                        <a:gd name="connsiteX14" fmla="*/ 4001 w 5333"/>
                        <a:gd name="connsiteY14" fmla="*/ 1143 h 5619"/>
                        <a:gd name="connsiteX15" fmla="*/ 2667 w 5333"/>
                        <a:gd name="connsiteY15" fmla="*/ 571 h 5619"/>
                        <a:gd name="connsiteX16" fmla="*/ 1334 w 5333"/>
                        <a:gd name="connsiteY16" fmla="*/ 1143 h 5619"/>
                        <a:gd name="connsiteX17" fmla="*/ 762 w 5333"/>
                        <a:gd name="connsiteY17" fmla="*/ 2762 h 5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5333" h="5619">
                          <a:moveTo>
                            <a:pt x="0" y="2858"/>
                          </a:moveTo>
                          <a:cubicBezTo>
                            <a:pt x="0" y="2000"/>
                            <a:pt x="286" y="1238"/>
                            <a:pt x="762" y="762"/>
                          </a:cubicBezTo>
                          <a:cubicBezTo>
                            <a:pt x="1238" y="191"/>
                            <a:pt x="1905" y="0"/>
                            <a:pt x="2763" y="0"/>
                          </a:cubicBezTo>
                          <a:cubicBezTo>
                            <a:pt x="3524" y="0"/>
                            <a:pt x="4191" y="286"/>
                            <a:pt x="4668" y="762"/>
                          </a:cubicBezTo>
                          <a:cubicBezTo>
                            <a:pt x="5144" y="1238"/>
                            <a:pt x="5334" y="1905"/>
                            <a:pt x="5334" y="2762"/>
                          </a:cubicBezTo>
                          <a:cubicBezTo>
                            <a:pt x="5334" y="3620"/>
                            <a:pt x="5049" y="4381"/>
                            <a:pt x="4572" y="4858"/>
                          </a:cubicBezTo>
                          <a:cubicBezTo>
                            <a:pt x="4096" y="5429"/>
                            <a:pt x="3429" y="5620"/>
                            <a:pt x="2667" y="5620"/>
                          </a:cubicBezTo>
                          <a:cubicBezTo>
                            <a:pt x="1905" y="5620"/>
                            <a:pt x="1238" y="5334"/>
                            <a:pt x="762" y="4858"/>
                          </a:cubicBezTo>
                          <a:cubicBezTo>
                            <a:pt x="286" y="4381"/>
                            <a:pt x="0" y="3715"/>
                            <a:pt x="0" y="2858"/>
                          </a:cubicBezTo>
                          <a:close/>
                          <a:moveTo>
                            <a:pt x="762" y="2762"/>
                          </a:moveTo>
                          <a:cubicBezTo>
                            <a:pt x="762" y="3429"/>
                            <a:pt x="953" y="4000"/>
                            <a:pt x="1238" y="4381"/>
                          </a:cubicBezTo>
                          <a:cubicBezTo>
                            <a:pt x="1620" y="4763"/>
                            <a:pt x="2000" y="4953"/>
                            <a:pt x="2572" y="4953"/>
                          </a:cubicBezTo>
                          <a:cubicBezTo>
                            <a:pt x="3143" y="4953"/>
                            <a:pt x="3620" y="4763"/>
                            <a:pt x="4001" y="4381"/>
                          </a:cubicBezTo>
                          <a:cubicBezTo>
                            <a:pt x="4382" y="4000"/>
                            <a:pt x="4477" y="3429"/>
                            <a:pt x="4477" y="2762"/>
                          </a:cubicBezTo>
                          <a:cubicBezTo>
                            <a:pt x="4477" y="2096"/>
                            <a:pt x="4286" y="1524"/>
                            <a:pt x="4001" y="1143"/>
                          </a:cubicBezTo>
                          <a:cubicBezTo>
                            <a:pt x="3715" y="762"/>
                            <a:pt x="3239" y="571"/>
                            <a:pt x="2667" y="571"/>
                          </a:cubicBezTo>
                          <a:cubicBezTo>
                            <a:pt x="2096" y="571"/>
                            <a:pt x="1620" y="762"/>
                            <a:pt x="1334" y="1143"/>
                          </a:cubicBezTo>
                          <a:cubicBezTo>
                            <a:pt x="1048" y="1524"/>
                            <a:pt x="762" y="2096"/>
                            <a:pt x="762" y="276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2" name="任意多边形: 形状 921"/>
                    <p:cNvSpPr/>
                    <p:nvPr/>
                  </p:nvSpPr>
                  <p:spPr>
                    <a:xfrm>
                      <a:off x="9675209" y="3830859"/>
                      <a:ext cx="3428" cy="5619"/>
                    </a:xfrm>
                    <a:custGeom>
                      <a:avLst/>
                      <a:gdLst>
                        <a:gd name="connsiteX0" fmla="*/ 190 w 3428"/>
                        <a:gd name="connsiteY0" fmla="*/ 4477 h 5619"/>
                        <a:gd name="connsiteX1" fmla="*/ 857 w 3428"/>
                        <a:gd name="connsiteY1" fmla="*/ 4858 h 5619"/>
                        <a:gd name="connsiteX2" fmla="*/ 1619 w 3428"/>
                        <a:gd name="connsiteY2" fmla="*/ 5048 h 5619"/>
                        <a:gd name="connsiteX3" fmla="*/ 2762 w 3428"/>
                        <a:gd name="connsiteY3" fmla="*/ 4191 h 5619"/>
                        <a:gd name="connsiteX4" fmla="*/ 2667 w 3428"/>
                        <a:gd name="connsiteY4" fmla="*/ 3810 h 5619"/>
                        <a:gd name="connsiteX5" fmla="*/ 2286 w 3428"/>
                        <a:gd name="connsiteY5" fmla="*/ 3524 h 5619"/>
                        <a:gd name="connsiteX6" fmla="*/ 1428 w 3428"/>
                        <a:gd name="connsiteY6" fmla="*/ 3048 h 5619"/>
                        <a:gd name="connsiteX7" fmla="*/ 285 w 3428"/>
                        <a:gd name="connsiteY7" fmla="*/ 2286 h 5619"/>
                        <a:gd name="connsiteX8" fmla="*/ 0 w 3428"/>
                        <a:gd name="connsiteY8" fmla="*/ 1429 h 5619"/>
                        <a:gd name="connsiteX9" fmla="*/ 571 w 3428"/>
                        <a:gd name="connsiteY9" fmla="*/ 381 h 5619"/>
                        <a:gd name="connsiteX10" fmla="*/ 2000 w 3428"/>
                        <a:gd name="connsiteY10" fmla="*/ 0 h 5619"/>
                        <a:gd name="connsiteX11" fmla="*/ 3238 w 3428"/>
                        <a:gd name="connsiteY11" fmla="*/ 191 h 5619"/>
                        <a:gd name="connsiteX12" fmla="*/ 3238 w 3428"/>
                        <a:gd name="connsiteY12" fmla="*/ 952 h 5619"/>
                        <a:gd name="connsiteX13" fmla="*/ 2000 w 3428"/>
                        <a:gd name="connsiteY13" fmla="*/ 571 h 5619"/>
                        <a:gd name="connsiteX14" fmla="*/ 1143 w 3428"/>
                        <a:gd name="connsiteY14" fmla="*/ 762 h 5619"/>
                        <a:gd name="connsiteX15" fmla="*/ 857 w 3428"/>
                        <a:gd name="connsiteY15" fmla="*/ 1333 h 5619"/>
                        <a:gd name="connsiteX16" fmla="*/ 1048 w 3428"/>
                        <a:gd name="connsiteY16" fmla="*/ 1905 h 5619"/>
                        <a:gd name="connsiteX17" fmla="*/ 2000 w 3428"/>
                        <a:gd name="connsiteY17" fmla="*/ 2476 h 5619"/>
                        <a:gd name="connsiteX18" fmla="*/ 3143 w 3428"/>
                        <a:gd name="connsiteY18" fmla="*/ 3238 h 5619"/>
                        <a:gd name="connsiteX19" fmla="*/ 3429 w 3428"/>
                        <a:gd name="connsiteY19" fmla="*/ 4096 h 5619"/>
                        <a:gd name="connsiteX20" fmla="*/ 2857 w 3428"/>
                        <a:gd name="connsiteY20" fmla="*/ 5239 h 5619"/>
                        <a:gd name="connsiteX21" fmla="*/ 1428 w 3428"/>
                        <a:gd name="connsiteY21" fmla="*/ 5620 h 5619"/>
                        <a:gd name="connsiteX22" fmla="*/ 667 w 3428"/>
                        <a:gd name="connsiteY22" fmla="*/ 5525 h 5619"/>
                        <a:gd name="connsiteX23" fmla="*/ 0 w 3428"/>
                        <a:gd name="connsiteY23" fmla="*/ 5334 h 5619"/>
                        <a:gd name="connsiteX24" fmla="*/ 0 w 3428"/>
                        <a:gd name="connsiteY24" fmla="*/ 4477 h 5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3428" h="5619">
                          <a:moveTo>
                            <a:pt x="190" y="4477"/>
                          </a:moveTo>
                          <a:cubicBezTo>
                            <a:pt x="381" y="4667"/>
                            <a:pt x="571" y="4763"/>
                            <a:pt x="857" y="4858"/>
                          </a:cubicBezTo>
                          <a:cubicBezTo>
                            <a:pt x="1143" y="4953"/>
                            <a:pt x="1428" y="5048"/>
                            <a:pt x="1619" y="5048"/>
                          </a:cubicBezTo>
                          <a:cubicBezTo>
                            <a:pt x="2381" y="5048"/>
                            <a:pt x="2762" y="4763"/>
                            <a:pt x="2762" y="4191"/>
                          </a:cubicBezTo>
                          <a:cubicBezTo>
                            <a:pt x="2762" y="4000"/>
                            <a:pt x="2762" y="3905"/>
                            <a:pt x="2667" y="3810"/>
                          </a:cubicBezTo>
                          <a:cubicBezTo>
                            <a:pt x="2571" y="3715"/>
                            <a:pt x="2477" y="3620"/>
                            <a:pt x="2286" y="3524"/>
                          </a:cubicBezTo>
                          <a:cubicBezTo>
                            <a:pt x="2095" y="3429"/>
                            <a:pt x="1905" y="3238"/>
                            <a:pt x="1428" y="3048"/>
                          </a:cubicBezTo>
                          <a:cubicBezTo>
                            <a:pt x="857" y="2762"/>
                            <a:pt x="476" y="2476"/>
                            <a:pt x="285" y="2286"/>
                          </a:cubicBezTo>
                          <a:cubicBezTo>
                            <a:pt x="95" y="2096"/>
                            <a:pt x="0" y="1810"/>
                            <a:pt x="0" y="1429"/>
                          </a:cubicBezTo>
                          <a:cubicBezTo>
                            <a:pt x="0" y="952"/>
                            <a:pt x="190" y="571"/>
                            <a:pt x="571" y="381"/>
                          </a:cubicBezTo>
                          <a:cubicBezTo>
                            <a:pt x="952" y="95"/>
                            <a:pt x="1428" y="0"/>
                            <a:pt x="2000" y="0"/>
                          </a:cubicBezTo>
                          <a:cubicBezTo>
                            <a:pt x="2571" y="0"/>
                            <a:pt x="2953" y="95"/>
                            <a:pt x="3238" y="191"/>
                          </a:cubicBezTo>
                          <a:lnTo>
                            <a:pt x="3238" y="952"/>
                          </a:lnTo>
                          <a:cubicBezTo>
                            <a:pt x="2953" y="762"/>
                            <a:pt x="2477" y="571"/>
                            <a:pt x="2000" y="571"/>
                          </a:cubicBezTo>
                          <a:cubicBezTo>
                            <a:pt x="1619" y="571"/>
                            <a:pt x="1428" y="667"/>
                            <a:pt x="1143" y="762"/>
                          </a:cubicBezTo>
                          <a:cubicBezTo>
                            <a:pt x="952" y="857"/>
                            <a:pt x="857" y="1143"/>
                            <a:pt x="857" y="1333"/>
                          </a:cubicBezTo>
                          <a:cubicBezTo>
                            <a:pt x="857" y="1524"/>
                            <a:pt x="952" y="1714"/>
                            <a:pt x="1048" y="1905"/>
                          </a:cubicBezTo>
                          <a:cubicBezTo>
                            <a:pt x="1238" y="2000"/>
                            <a:pt x="1524" y="2191"/>
                            <a:pt x="2000" y="2476"/>
                          </a:cubicBezTo>
                          <a:cubicBezTo>
                            <a:pt x="2571" y="2762"/>
                            <a:pt x="2953" y="2953"/>
                            <a:pt x="3143" y="3238"/>
                          </a:cubicBezTo>
                          <a:cubicBezTo>
                            <a:pt x="3334" y="3524"/>
                            <a:pt x="3429" y="3810"/>
                            <a:pt x="3429" y="4096"/>
                          </a:cubicBezTo>
                          <a:cubicBezTo>
                            <a:pt x="3429" y="4572"/>
                            <a:pt x="3238" y="4953"/>
                            <a:pt x="2857" y="5239"/>
                          </a:cubicBezTo>
                          <a:cubicBezTo>
                            <a:pt x="2477" y="5525"/>
                            <a:pt x="2000" y="5620"/>
                            <a:pt x="1428" y="5620"/>
                          </a:cubicBezTo>
                          <a:cubicBezTo>
                            <a:pt x="1238" y="5620"/>
                            <a:pt x="952" y="5620"/>
                            <a:pt x="667" y="5525"/>
                          </a:cubicBezTo>
                          <a:cubicBezTo>
                            <a:pt x="381" y="5429"/>
                            <a:pt x="190" y="5429"/>
                            <a:pt x="0" y="5334"/>
                          </a:cubicBezTo>
                          <a:lnTo>
                            <a:pt x="0" y="4477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883" name="图形 2742"/>
                <p:cNvGrpSpPr/>
                <p:nvPr/>
              </p:nvGrpSpPr>
              <p:grpSpPr>
                <a:xfrm>
                  <a:off x="3201338" y="3754811"/>
                  <a:ext cx="496922" cy="139372"/>
                  <a:chOff x="9619392" y="3543013"/>
                  <a:chExt cx="179737" cy="50411"/>
                </a:xfrm>
              </p:grpSpPr>
              <p:sp>
                <p:nvSpPr>
                  <p:cNvPr id="908" name="任意多边形: 形状 907"/>
                  <p:cNvSpPr/>
                  <p:nvPr/>
                </p:nvSpPr>
                <p:spPr>
                  <a:xfrm>
                    <a:off x="9669494" y="3543013"/>
                    <a:ext cx="17716" cy="14763"/>
                  </a:xfrm>
                  <a:custGeom>
                    <a:avLst/>
                    <a:gdLst>
                      <a:gd name="connsiteX0" fmla="*/ 5715 w 17716"/>
                      <a:gd name="connsiteY0" fmla="*/ 0 h 14763"/>
                      <a:gd name="connsiteX1" fmla="*/ 0 w 17716"/>
                      <a:gd name="connsiteY1" fmla="*/ 14764 h 14763"/>
                      <a:gd name="connsiteX2" fmla="*/ 12097 w 17716"/>
                      <a:gd name="connsiteY2" fmla="*/ 14764 h 14763"/>
                      <a:gd name="connsiteX3" fmla="*/ 17717 w 17716"/>
                      <a:gd name="connsiteY3" fmla="*/ 0 h 14763"/>
                      <a:gd name="connsiteX4" fmla="*/ 5715 w 17716"/>
                      <a:gd name="connsiteY4" fmla="*/ 0 h 14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716" h="14763">
                        <a:moveTo>
                          <a:pt x="5715" y="0"/>
                        </a:moveTo>
                        <a:lnTo>
                          <a:pt x="0" y="14764"/>
                        </a:lnTo>
                        <a:lnTo>
                          <a:pt x="12097" y="14764"/>
                        </a:lnTo>
                        <a:lnTo>
                          <a:pt x="17717" y="0"/>
                        </a:lnTo>
                        <a:lnTo>
                          <a:pt x="5715" y="0"/>
                        </a:lnTo>
                        <a:close/>
                      </a:path>
                    </a:pathLst>
                  </a:custGeom>
                  <a:solidFill>
                    <a:srgbClr val="0565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909" name="任意多边形: 形状 908"/>
                  <p:cNvSpPr/>
                  <p:nvPr/>
                </p:nvSpPr>
                <p:spPr>
                  <a:xfrm>
                    <a:off x="9619392" y="3550157"/>
                    <a:ext cx="179737" cy="43267"/>
                  </a:xfrm>
                  <a:custGeom>
                    <a:avLst/>
                    <a:gdLst>
                      <a:gd name="connsiteX0" fmla="*/ 134874 w 179737"/>
                      <a:gd name="connsiteY0" fmla="*/ 21812 h 43267"/>
                      <a:gd name="connsiteX1" fmla="*/ 140494 w 179737"/>
                      <a:gd name="connsiteY1" fmla="*/ 14859 h 43267"/>
                      <a:gd name="connsiteX2" fmla="*/ 144780 w 179737"/>
                      <a:gd name="connsiteY2" fmla="*/ 16954 h 43267"/>
                      <a:gd name="connsiteX3" fmla="*/ 146304 w 179737"/>
                      <a:gd name="connsiteY3" fmla="*/ 21812 h 43267"/>
                      <a:gd name="connsiteX4" fmla="*/ 134874 w 179737"/>
                      <a:gd name="connsiteY4" fmla="*/ 21812 h 43267"/>
                      <a:gd name="connsiteX5" fmla="*/ 157925 w 179737"/>
                      <a:gd name="connsiteY5" fmla="*/ 28384 h 43267"/>
                      <a:gd name="connsiteX6" fmla="*/ 140494 w 179737"/>
                      <a:gd name="connsiteY6" fmla="*/ 8668 h 43267"/>
                      <a:gd name="connsiteX7" fmla="*/ 122968 w 179737"/>
                      <a:gd name="connsiteY7" fmla="*/ 24860 h 43267"/>
                      <a:gd name="connsiteX8" fmla="*/ 141161 w 179737"/>
                      <a:gd name="connsiteY8" fmla="*/ 43243 h 43267"/>
                      <a:gd name="connsiteX9" fmla="*/ 151448 w 179737"/>
                      <a:gd name="connsiteY9" fmla="*/ 40672 h 43267"/>
                      <a:gd name="connsiteX10" fmla="*/ 157639 w 179737"/>
                      <a:gd name="connsiteY10" fmla="*/ 31623 h 43267"/>
                      <a:gd name="connsiteX11" fmla="*/ 146209 w 179737"/>
                      <a:gd name="connsiteY11" fmla="*/ 31623 h 43267"/>
                      <a:gd name="connsiteX12" fmla="*/ 140208 w 179737"/>
                      <a:gd name="connsiteY12" fmla="*/ 36290 h 43267"/>
                      <a:gd name="connsiteX13" fmla="*/ 134588 w 179737"/>
                      <a:gd name="connsiteY13" fmla="*/ 28480 h 43267"/>
                      <a:gd name="connsiteX14" fmla="*/ 157925 w 179737"/>
                      <a:gd name="connsiteY14" fmla="*/ 28384 h 43267"/>
                      <a:gd name="connsiteX15" fmla="*/ 36767 w 179737"/>
                      <a:gd name="connsiteY15" fmla="*/ 9716 h 43267"/>
                      <a:gd name="connsiteX16" fmla="*/ 24289 w 179737"/>
                      <a:gd name="connsiteY16" fmla="*/ 9716 h 43267"/>
                      <a:gd name="connsiteX17" fmla="*/ 24670 w 179737"/>
                      <a:gd name="connsiteY17" fmla="*/ 18097 h 43267"/>
                      <a:gd name="connsiteX18" fmla="*/ 24670 w 179737"/>
                      <a:gd name="connsiteY18" fmla="*/ 42291 h 43267"/>
                      <a:gd name="connsiteX19" fmla="*/ 36957 w 179737"/>
                      <a:gd name="connsiteY19" fmla="*/ 42291 h 43267"/>
                      <a:gd name="connsiteX20" fmla="*/ 36957 w 179737"/>
                      <a:gd name="connsiteY20" fmla="*/ 29242 h 43267"/>
                      <a:gd name="connsiteX21" fmla="*/ 45434 w 179737"/>
                      <a:gd name="connsiteY21" fmla="*/ 19145 h 43267"/>
                      <a:gd name="connsiteX22" fmla="*/ 48006 w 179737"/>
                      <a:gd name="connsiteY22" fmla="*/ 19241 h 43267"/>
                      <a:gd name="connsiteX23" fmla="*/ 48006 w 179737"/>
                      <a:gd name="connsiteY23" fmla="*/ 8763 h 43267"/>
                      <a:gd name="connsiteX24" fmla="*/ 37148 w 179737"/>
                      <a:gd name="connsiteY24" fmla="*/ 15812 h 43267"/>
                      <a:gd name="connsiteX25" fmla="*/ 36767 w 179737"/>
                      <a:gd name="connsiteY25" fmla="*/ 9716 h 43267"/>
                      <a:gd name="connsiteX26" fmla="*/ 62199 w 179737"/>
                      <a:gd name="connsiteY26" fmla="*/ 9716 h 43267"/>
                      <a:gd name="connsiteX27" fmla="*/ 49911 w 179737"/>
                      <a:gd name="connsiteY27" fmla="*/ 9716 h 43267"/>
                      <a:gd name="connsiteX28" fmla="*/ 49911 w 179737"/>
                      <a:gd name="connsiteY28" fmla="*/ 42291 h 43267"/>
                      <a:gd name="connsiteX29" fmla="*/ 62199 w 179737"/>
                      <a:gd name="connsiteY29" fmla="*/ 42291 h 43267"/>
                      <a:gd name="connsiteX30" fmla="*/ 62199 w 179737"/>
                      <a:gd name="connsiteY30" fmla="*/ 9716 h 43267"/>
                      <a:gd name="connsiteX31" fmla="*/ 76200 w 179737"/>
                      <a:gd name="connsiteY31" fmla="*/ 9716 h 43267"/>
                      <a:gd name="connsiteX32" fmla="*/ 64008 w 179737"/>
                      <a:gd name="connsiteY32" fmla="*/ 9716 h 43267"/>
                      <a:gd name="connsiteX33" fmla="*/ 64389 w 179737"/>
                      <a:gd name="connsiteY33" fmla="*/ 18097 h 43267"/>
                      <a:gd name="connsiteX34" fmla="*/ 64389 w 179737"/>
                      <a:gd name="connsiteY34" fmla="*/ 42291 h 43267"/>
                      <a:gd name="connsiteX35" fmla="*/ 76677 w 179737"/>
                      <a:gd name="connsiteY35" fmla="*/ 42291 h 43267"/>
                      <a:gd name="connsiteX36" fmla="*/ 76677 w 179737"/>
                      <a:gd name="connsiteY36" fmla="*/ 23622 h 43267"/>
                      <a:gd name="connsiteX37" fmla="*/ 82011 w 179737"/>
                      <a:gd name="connsiteY37" fmla="*/ 16574 h 43267"/>
                      <a:gd name="connsiteX38" fmla="*/ 86773 w 179737"/>
                      <a:gd name="connsiteY38" fmla="*/ 23146 h 43267"/>
                      <a:gd name="connsiteX39" fmla="*/ 86773 w 179737"/>
                      <a:gd name="connsiteY39" fmla="*/ 42291 h 43267"/>
                      <a:gd name="connsiteX40" fmla="*/ 99060 w 179737"/>
                      <a:gd name="connsiteY40" fmla="*/ 42291 h 43267"/>
                      <a:gd name="connsiteX41" fmla="*/ 99060 w 179737"/>
                      <a:gd name="connsiteY41" fmla="*/ 23622 h 43267"/>
                      <a:gd name="connsiteX42" fmla="*/ 104394 w 179737"/>
                      <a:gd name="connsiteY42" fmla="*/ 16574 h 43267"/>
                      <a:gd name="connsiteX43" fmla="*/ 109157 w 179737"/>
                      <a:gd name="connsiteY43" fmla="*/ 23146 h 43267"/>
                      <a:gd name="connsiteX44" fmla="*/ 109157 w 179737"/>
                      <a:gd name="connsiteY44" fmla="*/ 42291 h 43267"/>
                      <a:gd name="connsiteX45" fmla="*/ 121444 w 179737"/>
                      <a:gd name="connsiteY45" fmla="*/ 42291 h 43267"/>
                      <a:gd name="connsiteX46" fmla="*/ 121444 w 179737"/>
                      <a:gd name="connsiteY46" fmla="*/ 20479 h 43267"/>
                      <a:gd name="connsiteX47" fmla="*/ 109252 w 179737"/>
                      <a:gd name="connsiteY47" fmla="*/ 8763 h 43267"/>
                      <a:gd name="connsiteX48" fmla="*/ 97727 w 179737"/>
                      <a:gd name="connsiteY48" fmla="*/ 14954 h 43267"/>
                      <a:gd name="connsiteX49" fmla="*/ 87916 w 179737"/>
                      <a:gd name="connsiteY49" fmla="*/ 8954 h 43267"/>
                      <a:gd name="connsiteX50" fmla="*/ 76486 w 179737"/>
                      <a:gd name="connsiteY50" fmla="*/ 15145 h 43267"/>
                      <a:gd name="connsiteX51" fmla="*/ 76200 w 179737"/>
                      <a:gd name="connsiteY51" fmla="*/ 9716 h 43267"/>
                      <a:gd name="connsiteX52" fmla="*/ 157163 w 179737"/>
                      <a:gd name="connsiteY52" fmla="*/ 9716 h 43267"/>
                      <a:gd name="connsiteX53" fmla="*/ 157163 w 179737"/>
                      <a:gd name="connsiteY53" fmla="*/ 17526 h 43267"/>
                      <a:gd name="connsiteX54" fmla="*/ 160306 w 179737"/>
                      <a:gd name="connsiteY54" fmla="*/ 17526 h 43267"/>
                      <a:gd name="connsiteX55" fmla="*/ 160306 w 179737"/>
                      <a:gd name="connsiteY55" fmla="*/ 32099 h 43267"/>
                      <a:gd name="connsiteX56" fmla="*/ 173070 w 179737"/>
                      <a:gd name="connsiteY56" fmla="*/ 43243 h 43267"/>
                      <a:gd name="connsiteX57" fmla="*/ 179737 w 179737"/>
                      <a:gd name="connsiteY57" fmla="*/ 42577 h 43267"/>
                      <a:gd name="connsiteX58" fmla="*/ 179737 w 179737"/>
                      <a:gd name="connsiteY58" fmla="*/ 35242 h 43267"/>
                      <a:gd name="connsiteX59" fmla="*/ 174975 w 179737"/>
                      <a:gd name="connsiteY59" fmla="*/ 35433 h 43267"/>
                      <a:gd name="connsiteX60" fmla="*/ 172594 w 179737"/>
                      <a:gd name="connsiteY60" fmla="*/ 30385 h 43267"/>
                      <a:gd name="connsiteX61" fmla="*/ 172594 w 179737"/>
                      <a:gd name="connsiteY61" fmla="*/ 17431 h 43267"/>
                      <a:gd name="connsiteX62" fmla="*/ 179737 w 179737"/>
                      <a:gd name="connsiteY62" fmla="*/ 17431 h 43267"/>
                      <a:gd name="connsiteX63" fmla="*/ 179737 w 179737"/>
                      <a:gd name="connsiteY63" fmla="*/ 9620 h 43267"/>
                      <a:gd name="connsiteX64" fmla="*/ 172594 w 179737"/>
                      <a:gd name="connsiteY64" fmla="*/ 9620 h 43267"/>
                      <a:gd name="connsiteX65" fmla="*/ 172594 w 179737"/>
                      <a:gd name="connsiteY65" fmla="*/ 0 h 43267"/>
                      <a:gd name="connsiteX66" fmla="*/ 160306 w 179737"/>
                      <a:gd name="connsiteY66" fmla="*/ 4667 h 43267"/>
                      <a:gd name="connsiteX67" fmla="*/ 160306 w 179737"/>
                      <a:gd name="connsiteY67" fmla="*/ 9620 h 43267"/>
                      <a:gd name="connsiteX68" fmla="*/ 157163 w 179737"/>
                      <a:gd name="connsiteY68" fmla="*/ 9620 h 43267"/>
                      <a:gd name="connsiteX69" fmla="*/ 0 w 179737"/>
                      <a:gd name="connsiteY69" fmla="*/ 9716 h 43267"/>
                      <a:gd name="connsiteX70" fmla="*/ 0 w 179737"/>
                      <a:gd name="connsiteY70" fmla="*/ 17526 h 43267"/>
                      <a:gd name="connsiteX71" fmla="*/ 3143 w 179737"/>
                      <a:gd name="connsiteY71" fmla="*/ 17526 h 43267"/>
                      <a:gd name="connsiteX72" fmla="*/ 3143 w 179737"/>
                      <a:gd name="connsiteY72" fmla="*/ 32099 h 43267"/>
                      <a:gd name="connsiteX73" fmla="*/ 15907 w 179737"/>
                      <a:gd name="connsiteY73" fmla="*/ 43243 h 43267"/>
                      <a:gd name="connsiteX74" fmla="*/ 22479 w 179737"/>
                      <a:gd name="connsiteY74" fmla="*/ 42577 h 43267"/>
                      <a:gd name="connsiteX75" fmla="*/ 22479 w 179737"/>
                      <a:gd name="connsiteY75" fmla="*/ 35242 h 43267"/>
                      <a:gd name="connsiteX76" fmla="*/ 17717 w 179737"/>
                      <a:gd name="connsiteY76" fmla="*/ 35433 h 43267"/>
                      <a:gd name="connsiteX77" fmla="*/ 15336 w 179737"/>
                      <a:gd name="connsiteY77" fmla="*/ 30385 h 43267"/>
                      <a:gd name="connsiteX78" fmla="*/ 15336 w 179737"/>
                      <a:gd name="connsiteY78" fmla="*/ 17431 h 43267"/>
                      <a:gd name="connsiteX79" fmla="*/ 22479 w 179737"/>
                      <a:gd name="connsiteY79" fmla="*/ 17431 h 43267"/>
                      <a:gd name="connsiteX80" fmla="*/ 22479 w 179737"/>
                      <a:gd name="connsiteY80" fmla="*/ 9620 h 43267"/>
                      <a:gd name="connsiteX81" fmla="*/ 15336 w 179737"/>
                      <a:gd name="connsiteY81" fmla="*/ 9620 h 43267"/>
                      <a:gd name="connsiteX82" fmla="*/ 15336 w 179737"/>
                      <a:gd name="connsiteY82" fmla="*/ 0 h 43267"/>
                      <a:gd name="connsiteX83" fmla="*/ 3048 w 179737"/>
                      <a:gd name="connsiteY83" fmla="*/ 4667 h 43267"/>
                      <a:gd name="connsiteX84" fmla="*/ 3048 w 179737"/>
                      <a:gd name="connsiteY84" fmla="*/ 9620 h 43267"/>
                      <a:gd name="connsiteX85" fmla="*/ 0 w 179737"/>
                      <a:gd name="connsiteY85" fmla="*/ 9620 h 43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</a:cxnLst>
                    <a:rect l="l" t="t" r="r" b="b"/>
                    <a:pathLst>
                      <a:path w="179737" h="43267">
                        <a:moveTo>
                          <a:pt x="134874" y="21812"/>
                        </a:moveTo>
                        <a:cubicBezTo>
                          <a:pt x="135160" y="18097"/>
                          <a:pt x="136208" y="15050"/>
                          <a:pt x="140494" y="14859"/>
                        </a:cubicBezTo>
                        <a:cubicBezTo>
                          <a:pt x="142209" y="14764"/>
                          <a:pt x="143828" y="15526"/>
                          <a:pt x="144780" y="16954"/>
                        </a:cubicBezTo>
                        <a:cubicBezTo>
                          <a:pt x="145733" y="18383"/>
                          <a:pt x="146304" y="20098"/>
                          <a:pt x="146304" y="21812"/>
                        </a:cubicBezTo>
                        <a:lnTo>
                          <a:pt x="134874" y="21812"/>
                        </a:lnTo>
                        <a:close/>
                        <a:moveTo>
                          <a:pt x="157925" y="28384"/>
                        </a:moveTo>
                        <a:cubicBezTo>
                          <a:pt x="157925" y="16288"/>
                          <a:pt x="153734" y="8668"/>
                          <a:pt x="140494" y="8668"/>
                        </a:cubicBezTo>
                        <a:cubicBezTo>
                          <a:pt x="130683" y="8668"/>
                          <a:pt x="122968" y="14478"/>
                          <a:pt x="122968" y="24860"/>
                        </a:cubicBezTo>
                        <a:cubicBezTo>
                          <a:pt x="122968" y="37624"/>
                          <a:pt x="128207" y="43243"/>
                          <a:pt x="141161" y="43243"/>
                        </a:cubicBezTo>
                        <a:cubicBezTo>
                          <a:pt x="144780" y="43434"/>
                          <a:pt x="148304" y="42481"/>
                          <a:pt x="151448" y="40672"/>
                        </a:cubicBezTo>
                        <a:cubicBezTo>
                          <a:pt x="154877" y="38862"/>
                          <a:pt x="157163" y="35433"/>
                          <a:pt x="157639" y="31623"/>
                        </a:cubicBezTo>
                        <a:lnTo>
                          <a:pt x="146209" y="31623"/>
                        </a:lnTo>
                        <a:cubicBezTo>
                          <a:pt x="145733" y="34671"/>
                          <a:pt x="143637" y="36290"/>
                          <a:pt x="140208" y="36290"/>
                        </a:cubicBezTo>
                        <a:cubicBezTo>
                          <a:pt x="135636" y="36290"/>
                          <a:pt x="134494" y="32671"/>
                          <a:pt x="134588" y="28480"/>
                        </a:cubicBezTo>
                        <a:lnTo>
                          <a:pt x="157925" y="28384"/>
                        </a:lnTo>
                        <a:close/>
                        <a:moveTo>
                          <a:pt x="36767" y="9716"/>
                        </a:moveTo>
                        <a:lnTo>
                          <a:pt x="24289" y="9716"/>
                        </a:lnTo>
                        <a:cubicBezTo>
                          <a:pt x="24575" y="12478"/>
                          <a:pt x="24670" y="15335"/>
                          <a:pt x="24670" y="18097"/>
                        </a:cubicBezTo>
                        <a:lnTo>
                          <a:pt x="24670" y="42291"/>
                        </a:lnTo>
                        <a:lnTo>
                          <a:pt x="36957" y="42291"/>
                        </a:lnTo>
                        <a:lnTo>
                          <a:pt x="36957" y="29242"/>
                        </a:lnTo>
                        <a:cubicBezTo>
                          <a:pt x="36767" y="23050"/>
                          <a:pt x="38958" y="19145"/>
                          <a:pt x="45434" y="19145"/>
                        </a:cubicBezTo>
                        <a:cubicBezTo>
                          <a:pt x="46292" y="19145"/>
                          <a:pt x="47149" y="19145"/>
                          <a:pt x="48006" y="19241"/>
                        </a:cubicBezTo>
                        <a:lnTo>
                          <a:pt x="48006" y="8763"/>
                        </a:lnTo>
                        <a:cubicBezTo>
                          <a:pt x="42577" y="8668"/>
                          <a:pt x="38577" y="10478"/>
                          <a:pt x="37148" y="15812"/>
                        </a:cubicBezTo>
                        <a:lnTo>
                          <a:pt x="36767" y="9716"/>
                        </a:lnTo>
                        <a:close/>
                        <a:moveTo>
                          <a:pt x="62199" y="9716"/>
                        </a:moveTo>
                        <a:lnTo>
                          <a:pt x="49911" y="9716"/>
                        </a:lnTo>
                        <a:lnTo>
                          <a:pt x="49911" y="42291"/>
                        </a:lnTo>
                        <a:lnTo>
                          <a:pt x="62199" y="42291"/>
                        </a:lnTo>
                        <a:lnTo>
                          <a:pt x="62199" y="9716"/>
                        </a:lnTo>
                        <a:close/>
                        <a:moveTo>
                          <a:pt x="76200" y="9716"/>
                        </a:moveTo>
                        <a:lnTo>
                          <a:pt x="64008" y="9716"/>
                        </a:lnTo>
                        <a:cubicBezTo>
                          <a:pt x="64294" y="12478"/>
                          <a:pt x="64389" y="15335"/>
                          <a:pt x="64389" y="18097"/>
                        </a:cubicBezTo>
                        <a:lnTo>
                          <a:pt x="64389" y="42291"/>
                        </a:lnTo>
                        <a:lnTo>
                          <a:pt x="76677" y="42291"/>
                        </a:lnTo>
                        <a:lnTo>
                          <a:pt x="76677" y="23622"/>
                        </a:lnTo>
                        <a:cubicBezTo>
                          <a:pt x="76677" y="23241"/>
                          <a:pt x="75915" y="16574"/>
                          <a:pt x="82011" y="16574"/>
                        </a:cubicBezTo>
                        <a:cubicBezTo>
                          <a:pt x="85820" y="16574"/>
                          <a:pt x="86583" y="20003"/>
                          <a:pt x="86773" y="23146"/>
                        </a:cubicBezTo>
                        <a:lnTo>
                          <a:pt x="86773" y="42291"/>
                        </a:lnTo>
                        <a:lnTo>
                          <a:pt x="99060" y="42291"/>
                        </a:lnTo>
                        <a:lnTo>
                          <a:pt x="99060" y="23622"/>
                        </a:lnTo>
                        <a:cubicBezTo>
                          <a:pt x="99060" y="23241"/>
                          <a:pt x="98298" y="16574"/>
                          <a:pt x="104394" y="16574"/>
                        </a:cubicBezTo>
                        <a:cubicBezTo>
                          <a:pt x="108204" y="16574"/>
                          <a:pt x="108966" y="20003"/>
                          <a:pt x="109157" y="23146"/>
                        </a:cubicBezTo>
                        <a:lnTo>
                          <a:pt x="109157" y="42291"/>
                        </a:lnTo>
                        <a:lnTo>
                          <a:pt x="121444" y="42291"/>
                        </a:lnTo>
                        <a:lnTo>
                          <a:pt x="121444" y="20479"/>
                        </a:lnTo>
                        <a:cubicBezTo>
                          <a:pt x="121444" y="13240"/>
                          <a:pt x="116300" y="8763"/>
                          <a:pt x="109252" y="8763"/>
                        </a:cubicBezTo>
                        <a:cubicBezTo>
                          <a:pt x="104394" y="8858"/>
                          <a:pt x="99918" y="11049"/>
                          <a:pt x="97727" y="14954"/>
                        </a:cubicBezTo>
                        <a:cubicBezTo>
                          <a:pt x="96394" y="10954"/>
                          <a:pt x="91916" y="8954"/>
                          <a:pt x="87916" y="8954"/>
                        </a:cubicBezTo>
                        <a:cubicBezTo>
                          <a:pt x="83058" y="8954"/>
                          <a:pt x="78772" y="10668"/>
                          <a:pt x="76486" y="15145"/>
                        </a:cubicBezTo>
                        <a:lnTo>
                          <a:pt x="76200" y="9716"/>
                        </a:lnTo>
                        <a:close/>
                        <a:moveTo>
                          <a:pt x="157163" y="9716"/>
                        </a:moveTo>
                        <a:lnTo>
                          <a:pt x="157163" y="17526"/>
                        </a:lnTo>
                        <a:lnTo>
                          <a:pt x="160306" y="17526"/>
                        </a:lnTo>
                        <a:lnTo>
                          <a:pt x="160306" y="32099"/>
                        </a:lnTo>
                        <a:cubicBezTo>
                          <a:pt x="159639" y="42100"/>
                          <a:pt x="164688" y="43243"/>
                          <a:pt x="173070" y="43243"/>
                        </a:cubicBezTo>
                        <a:cubicBezTo>
                          <a:pt x="175260" y="43243"/>
                          <a:pt x="177546" y="43053"/>
                          <a:pt x="179737" y="42577"/>
                        </a:cubicBezTo>
                        <a:lnTo>
                          <a:pt x="179737" y="35242"/>
                        </a:lnTo>
                        <a:cubicBezTo>
                          <a:pt x="178118" y="35433"/>
                          <a:pt x="176594" y="35433"/>
                          <a:pt x="174975" y="35433"/>
                        </a:cubicBezTo>
                        <a:cubicBezTo>
                          <a:pt x="172117" y="35433"/>
                          <a:pt x="172594" y="31242"/>
                          <a:pt x="172594" y="30385"/>
                        </a:cubicBezTo>
                        <a:lnTo>
                          <a:pt x="172594" y="17431"/>
                        </a:lnTo>
                        <a:lnTo>
                          <a:pt x="179737" y="17431"/>
                        </a:lnTo>
                        <a:lnTo>
                          <a:pt x="179737" y="9620"/>
                        </a:lnTo>
                        <a:lnTo>
                          <a:pt x="172594" y="9620"/>
                        </a:lnTo>
                        <a:lnTo>
                          <a:pt x="172594" y="0"/>
                        </a:lnTo>
                        <a:lnTo>
                          <a:pt x="160306" y="4667"/>
                        </a:lnTo>
                        <a:lnTo>
                          <a:pt x="160306" y="9620"/>
                        </a:lnTo>
                        <a:lnTo>
                          <a:pt x="157163" y="9620"/>
                        </a:lnTo>
                        <a:close/>
                        <a:moveTo>
                          <a:pt x="0" y="9716"/>
                        </a:moveTo>
                        <a:lnTo>
                          <a:pt x="0" y="17526"/>
                        </a:lnTo>
                        <a:lnTo>
                          <a:pt x="3143" y="17526"/>
                        </a:lnTo>
                        <a:lnTo>
                          <a:pt x="3143" y="32099"/>
                        </a:lnTo>
                        <a:cubicBezTo>
                          <a:pt x="2477" y="42100"/>
                          <a:pt x="7525" y="43243"/>
                          <a:pt x="15907" y="43243"/>
                        </a:cubicBezTo>
                        <a:cubicBezTo>
                          <a:pt x="18098" y="43243"/>
                          <a:pt x="20384" y="43053"/>
                          <a:pt x="22479" y="42577"/>
                        </a:cubicBezTo>
                        <a:lnTo>
                          <a:pt x="22479" y="35242"/>
                        </a:lnTo>
                        <a:cubicBezTo>
                          <a:pt x="20860" y="35433"/>
                          <a:pt x="19336" y="35433"/>
                          <a:pt x="17717" y="35433"/>
                        </a:cubicBezTo>
                        <a:cubicBezTo>
                          <a:pt x="14859" y="35433"/>
                          <a:pt x="15336" y="31242"/>
                          <a:pt x="15336" y="30385"/>
                        </a:cubicBezTo>
                        <a:lnTo>
                          <a:pt x="15336" y="17431"/>
                        </a:lnTo>
                        <a:lnTo>
                          <a:pt x="22479" y="17431"/>
                        </a:lnTo>
                        <a:lnTo>
                          <a:pt x="22479" y="9620"/>
                        </a:lnTo>
                        <a:lnTo>
                          <a:pt x="15336" y="9620"/>
                        </a:lnTo>
                        <a:lnTo>
                          <a:pt x="15336" y="0"/>
                        </a:lnTo>
                        <a:lnTo>
                          <a:pt x="3048" y="4667"/>
                        </a:lnTo>
                        <a:lnTo>
                          <a:pt x="3048" y="9620"/>
                        </a:lnTo>
                        <a:lnTo>
                          <a:pt x="0" y="96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84" name="图形 2742"/>
                <p:cNvGrpSpPr/>
                <p:nvPr/>
              </p:nvGrpSpPr>
              <p:grpSpPr>
                <a:xfrm>
                  <a:off x="2982768" y="4680712"/>
                  <a:ext cx="831889" cy="235949"/>
                  <a:chOff x="9540335" y="3877912"/>
                  <a:chExt cx="300895" cy="85343"/>
                </a:xfrm>
              </p:grpSpPr>
              <p:grpSp>
                <p:nvGrpSpPr>
                  <p:cNvPr id="885" name="图形 2742"/>
                  <p:cNvGrpSpPr/>
                  <p:nvPr/>
                </p:nvGrpSpPr>
                <p:grpSpPr>
                  <a:xfrm>
                    <a:off x="9540335" y="3877912"/>
                    <a:ext cx="82582" cy="53339"/>
                    <a:chOff x="9540335" y="3877912"/>
                    <a:chExt cx="82582" cy="53339"/>
                  </a:xfrm>
                  <a:solidFill>
                    <a:srgbClr val="00467A"/>
                  </a:solidFill>
                </p:grpSpPr>
                <p:sp>
                  <p:nvSpPr>
                    <p:cNvPr id="906" name="任意多边形: 形状 905"/>
                    <p:cNvSpPr/>
                    <p:nvPr/>
                  </p:nvSpPr>
                  <p:spPr>
                    <a:xfrm>
                      <a:off x="9572434" y="3877912"/>
                      <a:ext cx="18383" cy="11810"/>
                    </a:xfrm>
                    <a:custGeom>
                      <a:avLst/>
                      <a:gdLst>
                        <a:gd name="connsiteX0" fmla="*/ 18383 w 18383"/>
                        <a:gd name="connsiteY0" fmla="*/ 11811 h 11810"/>
                        <a:gd name="connsiteX1" fmla="*/ 9144 w 18383"/>
                        <a:gd name="connsiteY1" fmla="*/ 0 h 11810"/>
                        <a:gd name="connsiteX2" fmla="*/ 0 w 18383"/>
                        <a:gd name="connsiteY2" fmla="*/ 11811 h 11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8383" h="11810">
                          <a:moveTo>
                            <a:pt x="18383" y="11811"/>
                          </a:moveTo>
                          <a:lnTo>
                            <a:pt x="9144" y="0"/>
                          </a:lnTo>
                          <a:lnTo>
                            <a:pt x="0" y="11811"/>
                          </a:lnTo>
                          <a:close/>
                        </a:path>
                      </a:pathLst>
                    </a:custGeom>
                    <a:solidFill>
                      <a:srgbClr val="0046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7" name="任意多边形: 形状 906"/>
                    <p:cNvSpPr/>
                    <p:nvPr/>
                  </p:nvSpPr>
                  <p:spPr>
                    <a:xfrm>
                      <a:off x="9540335" y="3897153"/>
                      <a:ext cx="82582" cy="34099"/>
                    </a:xfrm>
                    <a:custGeom>
                      <a:avLst/>
                      <a:gdLst>
                        <a:gd name="connsiteX0" fmla="*/ 56198 w 82582"/>
                        <a:gd name="connsiteY0" fmla="*/ 0 h 34099"/>
                        <a:gd name="connsiteX1" fmla="*/ 26384 w 82582"/>
                        <a:gd name="connsiteY1" fmla="*/ 0 h 34099"/>
                        <a:gd name="connsiteX2" fmla="*/ 0 w 82582"/>
                        <a:gd name="connsiteY2" fmla="*/ 34100 h 34099"/>
                        <a:gd name="connsiteX3" fmla="*/ 82582 w 82582"/>
                        <a:gd name="connsiteY3" fmla="*/ 34100 h 34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2582" h="34099">
                          <a:moveTo>
                            <a:pt x="56198" y="0"/>
                          </a:moveTo>
                          <a:lnTo>
                            <a:pt x="26384" y="0"/>
                          </a:lnTo>
                          <a:lnTo>
                            <a:pt x="0" y="34100"/>
                          </a:lnTo>
                          <a:lnTo>
                            <a:pt x="82582" y="34100"/>
                          </a:lnTo>
                          <a:close/>
                        </a:path>
                      </a:pathLst>
                    </a:custGeom>
                    <a:solidFill>
                      <a:srgbClr val="0046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886" name="任意多边形: 形状 885"/>
                  <p:cNvSpPr/>
                  <p:nvPr/>
                </p:nvSpPr>
                <p:spPr>
                  <a:xfrm>
                    <a:off x="9554241" y="3900963"/>
                    <a:ext cx="52387" cy="30384"/>
                  </a:xfrm>
                  <a:custGeom>
                    <a:avLst/>
                    <a:gdLst>
                      <a:gd name="connsiteX0" fmla="*/ 28099 w 52387"/>
                      <a:gd name="connsiteY0" fmla="*/ 15335 h 30384"/>
                      <a:gd name="connsiteX1" fmla="*/ 40957 w 52387"/>
                      <a:gd name="connsiteY1" fmla="*/ 24289 h 30384"/>
                      <a:gd name="connsiteX2" fmla="*/ 52388 w 52387"/>
                      <a:gd name="connsiteY2" fmla="*/ 15430 h 30384"/>
                      <a:gd name="connsiteX3" fmla="*/ 28099 w 52387"/>
                      <a:gd name="connsiteY3" fmla="*/ 0 h 30384"/>
                      <a:gd name="connsiteX4" fmla="*/ 0 w 52387"/>
                      <a:gd name="connsiteY4" fmla="*/ 30385 h 30384"/>
                      <a:gd name="connsiteX5" fmla="*/ 13811 w 52387"/>
                      <a:gd name="connsiteY5" fmla="*/ 30385 h 30384"/>
                      <a:gd name="connsiteX6" fmla="*/ 28099 w 52387"/>
                      <a:gd name="connsiteY6" fmla="*/ 15335 h 3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2387" h="30384">
                        <a:moveTo>
                          <a:pt x="28099" y="15335"/>
                        </a:moveTo>
                        <a:cubicBezTo>
                          <a:pt x="33718" y="15335"/>
                          <a:pt x="38671" y="18955"/>
                          <a:pt x="40957" y="24289"/>
                        </a:cubicBezTo>
                        <a:lnTo>
                          <a:pt x="52388" y="15430"/>
                        </a:lnTo>
                        <a:cubicBezTo>
                          <a:pt x="47530" y="6191"/>
                          <a:pt x="38481" y="0"/>
                          <a:pt x="28099" y="0"/>
                        </a:cubicBezTo>
                        <a:cubicBezTo>
                          <a:pt x="12763" y="0"/>
                          <a:pt x="381" y="13525"/>
                          <a:pt x="0" y="30385"/>
                        </a:cubicBezTo>
                        <a:lnTo>
                          <a:pt x="13811" y="30385"/>
                        </a:lnTo>
                        <a:cubicBezTo>
                          <a:pt x="14192" y="21908"/>
                          <a:pt x="20478" y="15335"/>
                          <a:pt x="28099" y="1533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887" name="任意多边形: 形状 886"/>
                  <p:cNvSpPr/>
                  <p:nvPr/>
                </p:nvSpPr>
                <p:spPr>
                  <a:xfrm>
                    <a:off x="9554241" y="3931348"/>
                    <a:ext cx="52387" cy="31908"/>
                  </a:xfrm>
                  <a:custGeom>
                    <a:avLst/>
                    <a:gdLst>
                      <a:gd name="connsiteX0" fmla="*/ 28099 w 52387"/>
                      <a:gd name="connsiteY0" fmla="*/ 16573 h 31908"/>
                      <a:gd name="connsiteX1" fmla="*/ 13811 w 52387"/>
                      <a:gd name="connsiteY1" fmla="*/ 762 h 31908"/>
                      <a:gd name="connsiteX2" fmla="*/ 13811 w 52387"/>
                      <a:gd name="connsiteY2" fmla="*/ 0 h 31908"/>
                      <a:gd name="connsiteX3" fmla="*/ 0 w 52387"/>
                      <a:gd name="connsiteY3" fmla="*/ 0 h 31908"/>
                      <a:gd name="connsiteX4" fmla="*/ 0 w 52387"/>
                      <a:gd name="connsiteY4" fmla="*/ 762 h 31908"/>
                      <a:gd name="connsiteX5" fmla="*/ 28099 w 52387"/>
                      <a:gd name="connsiteY5" fmla="*/ 31909 h 31908"/>
                      <a:gd name="connsiteX6" fmla="*/ 52388 w 52387"/>
                      <a:gd name="connsiteY6" fmla="*/ 16478 h 31908"/>
                      <a:gd name="connsiteX7" fmla="*/ 40957 w 52387"/>
                      <a:gd name="connsiteY7" fmla="*/ 7620 h 31908"/>
                      <a:gd name="connsiteX8" fmla="*/ 28099 w 52387"/>
                      <a:gd name="connsiteY8" fmla="*/ 16573 h 31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2387" h="31908">
                        <a:moveTo>
                          <a:pt x="28099" y="16573"/>
                        </a:moveTo>
                        <a:cubicBezTo>
                          <a:pt x="20193" y="16573"/>
                          <a:pt x="13811" y="9525"/>
                          <a:pt x="13811" y="762"/>
                        </a:cubicBezTo>
                        <a:cubicBezTo>
                          <a:pt x="13811" y="476"/>
                          <a:pt x="13811" y="190"/>
                          <a:pt x="13811" y="0"/>
                        </a:cubicBezTo>
                        <a:lnTo>
                          <a:pt x="0" y="0"/>
                        </a:lnTo>
                        <a:cubicBezTo>
                          <a:pt x="0" y="286"/>
                          <a:pt x="0" y="476"/>
                          <a:pt x="0" y="762"/>
                        </a:cubicBezTo>
                        <a:cubicBezTo>
                          <a:pt x="0" y="18002"/>
                          <a:pt x="12573" y="31909"/>
                          <a:pt x="28099" y="31909"/>
                        </a:cubicBezTo>
                        <a:cubicBezTo>
                          <a:pt x="38481" y="31909"/>
                          <a:pt x="47434" y="25717"/>
                          <a:pt x="52388" y="16478"/>
                        </a:cubicBezTo>
                        <a:lnTo>
                          <a:pt x="40957" y="7620"/>
                        </a:lnTo>
                        <a:cubicBezTo>
                          <a:pt x="38576" y="12859"/>
                          <a:pt x="33718" y="16573"/>
                          <a:pt x="28099" y="16573"/>
                        </a:cubicBezTo>
                        <a:close/>
                      </a:path>
                    </a:pathLst>
                  </a:custGeom>
                  <a:solidFill>
                    <a:srgbClr val="249CC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sz="320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888" name="图形 2742"/>
                  <p:cNvGrpSpPr/>
                  <p:nvPr/>
                </p:nvGrpSpPr>
                <p:grpSpPr>
                  <a:xfrm>
                    <a:off x="9633299" y="3885437"/>
                    <a:ext cx="120300" cy="43815"/>
                    <a:chOff x="9633299" y="3885437"/>
                    <a:chExt cx="120300" cy="43815"/>
                  </a:xfrm>
                  <a:solidFill>
                    <a:srgbClr val="00467A"/>
                  </a:solidFill>
                </p:grpSpPr>
                <p:sp>
                  <p:nvSpPr>
                    <p:cNvPr id="902" name="任意多边形: 形状 901"/>
                    <p:cNvSpPr/>
                    <p:nvPr/>
                  </p:nvSpPr>
                  <p:spPr>
                    <a:xfrm>
                      <a:off x="9633299" y="3896677"/>
                      <a:ext cx="41243" cy="32575"/>
                    </a:xfrm>
                    <a:custGeom>
                      <a:avLst/>
                      <a:gdLst>
                        <a:gd name="connsiteX0" fmla="*/ 0 w 41243"/>
                        <a:gd name="connsiteY0" fmla="*/ 0 h 32575"/>
                        <a:gd name="connsiteX1" fmla="*/ 0 w 41243"/>
                        <a:gd name="connsiteY1" fmla="*/ 1143 h 32575"/>
                        <a:gd name="connsiteX2" fmla="*/ 3906 w 41243"/>
                        <a:gd name="connsiteY2" fmla="*/ 1143 h 32575"/>
                        <a:gd name="connsiteX3" fmla="*/ 3906 w 41243"/>
                        <a:gd name="connsiteY3" fmla="*/ 31432 h 32575"/>
                        <a:gd name="connsiteX4" fmla="*/ 0 w 41243"/>
                        <a:gd name="connsiteY4" fmla="*/ 31432 h 32575"/>
                        <a:gd name="connsiteX5" fmla="*/ 0 w 41243"/>
                        <a:gd name="connsiteY5" fmla="*/ 32575 h 32575"/>
                        <a:gd name="connsiteX6" fmla="*/ 28099 w 41243"/>
                        <a:gd name="connsiteY6" fmla="*/ 32575 h 32575"/>
                        <a:gd name="connsiteX7" fmla="*/ 41243 w 41243"/>
                        <a:gd name="connsiteY7" fmla="*/ 32575 h 32575"/>
                        <a:gd name="connsiteX8" fmla="*/ 41243 w 41243"/>
                        <a:gd name="connsiteY8" fmla="*/ 31432 h 32575"/>
                        <a:gd name="connsiteX9" fmla="*/ 41243 w 41243"/>
                        <a:gd name="connsiteY9" fmla="*/ 19240 h 32575"/>
                        <a:gd name="connsiteX10" fmla="*/ 34766 w 41243"/>
                        <a:gd name="connsiteY10" fmla="*/ 28956 h 32575"/>
                        <a:gd name="connsiteX11" fmla="*/ 27623 w 41243"/>
                        <a:gd name="connsiteY11" fmla="*/ 31528 h 32575"/>
                        <a:gd name="connsiteX12" fmla="*/ 23050 w 41243"/>
                        <a:gd name="connsiteY12" fmla="*/ 31528 h 32575"/>
                        <a:gd name="connsiteX13" fmla="*/ 23050 w 41243"/>
                        <a:gd name="connsiteY13" fmla="*/ 17050 h 32575"/>
                        <a:gd name="connsiteX14" fmla="*/ 23717 w 41243"/>
                        <a:gd name="connsiteY14" fmla="*/ 17050 h 32575"/>
                        <a:gd name="connsiteX15" fmla="*/ 29051 w 41243"/>
                        <a:gd name="connsiteY15" fmla="*/ 19431 h 32575"/>
                        <a:gd name="connsiteX16" fmla="*/ 32861 w 41243"/>
                        <a:gd name="connsiteY16" fmla="*/ 23813 h 32575"/>
                        <a:gd name="connsiteX17" fmla="*/ 32861 w 41243"/>
                        <a:gd name="connsiteY17" fmla="*/ 8953 h 32575"/>
                        <a:gd name="connsiteX18" fmla="*/ 29051 w 41243"/>
                        <a:gd name="connsiteY18" fmla="*/ 13335 h 32575"/>
                        <a:gd name="connsiteX19" fmla="*/ 23717 w 41243"/>
                        <a:gd name="connsiteY19" fmla="*/ 15716 h 32575"/>
                        <a:gd name="connsiteX20" fmla="*/ 23050 w 41243"/>
                        <a:gd name="connsiteY20" fmla="*/ 15716 h 32575"/>
                        <a:gd name="connsiteX21" fmla="*/ 23050 w 41243"/>
                        <a:gd name="connsiteY21" fmla="*/ 1143 h 32575"/>
                        <a:gd name="connsiteX22" fmla="*/ 27623 w 41243"/>
                        <a:gd name="connsiteY22" fmla="*/ 1143 h 32575"/>
                        <a:gd name="connsiteX23" fmla="*/ 34766 w 41243"/>
                        <a:gd name="connsiteY23" fmla="*/ 3715 h 32575"/>
                        <a:gd name="connsiteX24" fmla="*/ 41243 w 41243"/>
                        <a:gd name="connsiteY24" fmla="*/ 13430 h 32575"/>
                        <a:gd name="connsiteX25" fmla="*/ 41243 w 41243"/>
                        <a:gd name="connsiteY25" fmla="*/ 1238 h 32575"/>
                        <a:gd name="connsiteX26" fmla="*/ 41243 w 41243"/>
                        <a:gd name="connsiteY26" fmla="*/ 95 h 32575"/>
                        <a:gd name="connsiteX27" fmla="*/ 28099 w 41243"/>
                        <a:gd name="connsiteY27" fmla="*/ 95 h 32575"/>
                        <a:gd name="connsiteX28" fmla="*/ 0 w 41243"/>
                        <a:gd name="connsiteY28" fmla="*/ 95 h 32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41243" h="32575">
                          <a:moveTo>
                            <a:pt x="0" y="0"/>
                          </a:moveTo>
                          <a:lnTo>
                            <a:pt x="0" y="1143"/>
                          </a:lnTo>
                          <a:lnTo>
                            <a:pt x="3906" y="1143"/>
                          </a:lnTo>
                          <a:lnTo>
                            <a:pt x="3906" y="31432"/>
                          </a:lnTo>
                          <a:lnTo>
                            <a:pt x="0" y="31432"/>
                          </a:lnTo>
                          <a:lnTo>
                            <a:pt x="0" y="32575"/>
                          </a:lnTo>
                          <a:lnTo>
                            <a:pt x="28099" y="32575"/>
                          </a:lnTo>
                          <a:lnTo>
                            <a:pt x="41243" y="32575"/>
                          </a:lnTo>
                          <a:lnTo>
                            <a:pt x="41243" y="31432"/>
                          </a:lnTo>
                          <a:lnTo>
                            <a:pt x="41243" y="19240"/>
                          </a:lnTo>
                          <a:cubicBezTo>
                            <a:pt x="40100" y="23050"/>
                            <a:pt x="37815" y="26384"/>
                            <a:pt x="34766" y="28956"/>
                          </a:cubicBezTo>
                          <a:cubicBezTo>
                            <a:pt x="32766" y="30575"/>
                            <a:pt x="30194" y="31528"/>
                            <a:pt x="27623" y="31528"/>
                          </a:cubicBezTo>
                          <a:lnTo>
                            <a:pt x="23050" y="31528"/>
                          </a:lnTo>
                          <a:lnTo>
                            <a:pt x="23050" y="17050"/>
                          </a:lnTo>
                          <a:lnTo>
                            <a:pt x="23717" y="17050"/>
                          </a:lnTo>
                          <a:cubicBezTo>
                            <a:pt x="25718" y="17050"/>
                            <a:pt x="27718" y="17907"/>
                            <a:pt x="29051" y="19431"/>
                          </a:cubicBezTo>
                          <a:lnTo>
                            <a:pt x="32861" y="23813"/>
                          </a:lnTo>
                          <a:lnTo>
                            <a:pt x="32861" y="8953"/>
                          </a:lnTo>
                          <a:lnTo>
                            <a:pt x="29051" y="13335"/>
                          </a:lnTo>
                          <a:cubicBezTo>
                            <a:pt x="27718" y="14859"/>
                            <a:pt x="25813" y="15716"/>
                            <a:pt x="23717" y="15716"/>
                          </a:cubicBezTo>
                          <a:lnTo>
                            <a:pt x="23050" y="15716"/>
                          </a:lnTo>
                          <a:lnTo>
                            <a:pt x="23050" y="1143"/>
                          </a:lnTo>
                          <a:lnTo>
                            <a:pt x="27623" y="1143"/>
                          </a:lnTo>
                          <a:cubicBezTo>
                            <a:pt x="30194" y="1143"/>
                            <a:pt x="32766" y="2000"/>
                            <a:pt x="34766" y="3715"/>
                          </a:cubicBezTo>
                          <a:cubicBezTo>
                            <a:pt x="37815" y="6191"/>
                            <a:pt x="40100" y="9525"/>
                            <a:pt x="41243" y="13430"/>
                          </a:cubicBezTo>
                          <a:lnTo>
                            <a:pt x="41243" y="1238"/>
                          </a:lnTo>
                          <a:lnTo>
                            <a:pt x="41243" y="95"/>
                          </a:lnTo>
                          <a:lnTo>
                            <a:pt x="28099" y="95"/>
                          </a:lnTo>
                          <a:lnTo>
                            <a:pt x="0" y="95"/>
                          </a:lnTo>
                          <a:close/>
                        </a:path>
                      </a:pathLst>
                    </a:custGeom>
                    <a:solidFill>
                      <a:srgbClr val="0046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3" name="任意多边形: 形状 902"/>
                    <p:cNvSpPr/>
                    <p:nvPr/>
                  </p:nvSpPr>
                  <p:spPr>
                    <a:xfrm>
                      <a:off x="9678257" y="3896677"/>
                      <a:ext cx="43338" cy="32575"/>
                    </a:xfrm>
                    <a:custGeom>
                      <a:avLst/>
                      <a:gdLst>
                        <a:gd name="connsiteX0" fmla="*/ 30194 w 43338"/>
                        <a:gd name="connsiteY0" fmla="*/ 0 h 32575"/>
                        <a:gd name="connsiteX1" fmla="*/ 13239 w 43338"/>
                        <a:gd name="connsiteY1" fmla="*/ 0 h 32575"/>
                        <a:gd name="connsiteX2" fmla="*/ 2095 w 43338"/>
                        <a:gd name="connsiteY2" fmla="*/ 0 h 32575"/>
                        <a:gd name="connsiteX3" fmla="*/ 0 w 43338"/>
                        <a:gd name="connsiteY3" fmla="*/ 0 h 32575"/>
                        <a:gd name="connsiteX4" fmla="*/ 0 w 43338"/>
                        <a:gd name="connsiteY4" fmla="*/ 1143 h 32575"/>
                        <a:gd name="connsiteX5" fmla="*/ 0 w 43338"/>
                        <a:gd name="connsiteY5" fmla="*/ 13335 h 32575"/>
                        <a:gd name="connsiteX6" fmla="*/ 6477 w 43338"/>
                        <a:gd name="connsiteY6" fmla="*/ 3619 h 32575"/>
                        <a:gd name="connsiteX7" fmla="*/ 12001 w 43338"/>
                        <a:gd name="connsiteY7" fmla="*/ 1238 h 32575"/>
                        <a:gd name="connsiteX8" fmla="*/ 12001 w 43338"/>
                        <a:gd name="connsiteY8" fmla="*/ 31432 h 32575"/>
                        <a:gd name="connsiteX9" fmla="*/ 5715 w 43338"/>
                        <a:gd name="connsiteY9" fmla="*/ 31432 h 32575"/>
                        <a:gd name="connsiteX10" fmla="*/ 5715 w 43338"/>
                        <a:gd name="connsiteY10" fmla="*/ 32575 h 32575"/>
                        <a:gd name="connsiteX11" fmla="*/ 37623 w 43338"/>
                        <a:gd name="connsiteY11" fmla="*/ 32575 h 32575"/>
                        <a:gd name="connsiteX12" fmla="*/ 37623 w 43338"/>
                        <a:gd name="connsiteY12" fmla="*/ 31432 h 32575"/>
                        <a:gd name="connsiteX13" fmla="*/ 31337 w 43338"/>
                        <a:gd name="connsiteY13" fmla="*/ 31432 h 32575"/>
                        <a:gd name="connsiteX14" fmla="*/ 31337 w 43338"/>
                        <a:gd name="connsiteY14" fmla="*/ 1238 h 32575"/>
                        <a:gd name="connsiteX15" fmla="*/ 36862 w 43338"/>
                        <a:gd name="connsiteY15" fmla="*/ 3619 h 32575"/>
                        <a:gd name="connsiteX16" fmla="*/ 43339 w 43338"/>
                        <a:gd name="connsiteY16" fmla="*/ 13335 h 32575"/>
                        <a:gd name="connsiteX17" fmla="*/ 43339 w 43338"/>
                        <a:gd name="connsiteY17" fmla="*/ 1143 h 32575"/>
                        <a:gd name="connsiteX18" fmla="*/ 43339 w 43338"/>
                        <a:gd name="connsiteY18" fmla="*/ 0 h 32575"/>
                        <a:gd name="connsiteX19" fmla="*/ 41243 w 43338"/>
                        <a:gd name="connsiteY19" fmla="*/ 0 h 32575"/>
                        <a:gd name="connsiteX20" fmla="*/ 30194 w 43338"/>
                        <a:gd name="connsiteY20" fmla="*/ 0 h 32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43338" h="32575">
                          <a:moveTo>
                            <a:pt x="30194" y="0"/>
                          </a:moveTo>
                          <a:lnTo>
                            <a:pt x="13239" y="0"/>
                          </a:lnTo>
                          <a:lnTo>
                            <a:pt x="2095" y="0"/>
                          </a:lnTo>
                          <a:lnTo>
                            <a:pt x="0" y="0"/>
                          </a:lnTo>
                          <a:lnTo>
                            <a:pt x="0" y="1143"/>
                          </a:lnTo>
                          <a:lnTo>
                            <a:pt x="0" y="13335"/>
                          </a:lnTo>
                          <a:cubicBezTo>
                            <a:pt x="1143" y="9525"/>
                            <a:pt x="3429" y="6191"/>
                            <a:pt x="6477" y="3619"/>
                          </a:cubicBezTo>
                          <a:cubicBezTo>
                            <a:pt x="8096" y="2286"/>
                            <a:pt x="10001" y="1524"/>
                            <a:pt x="12001" y="1238"/>
                          </a:cubicBezTo>
                          <a:lnTo>
                            <a:pt x="12001" y="31432"/>
                          </a:lnTo>
                          <a:lnTo>
                            <a:pt x="5715" y="31432"/>
                          </a:lnTo>
                          <a:lnTo>
                            <a:pt x="5715" y="32575"/>
                          </a:lnTo>
                          <a:lnTo>
                            <a:pt x="37623" y="32575"/>
                          </a:lnTo>
                          <a:lnTo>
                            <a:pt x="37623" y="31432"/>
                          </a:lnTo>
                          <a:lnTo>
                            <a:pt x="31337" y="31432"/>
                          </a:lnTo>
                          <a:lnTo>
                            <a:pt x="31337" y="1238"/>
                          </a:lnTo>
                          <a:cubicBezTo>
                            <a:pt x="33338" y="1524"/>
                            <a:pt x="35337" y="2381"/>
                            <a:pt x="36862" y="3619"/>
                          </a:cubicBezTo>
                          <a:cubicBezTo>
                            <a:pt x="39910" y="6096"/>
                            <a:pt x="42196" y="9430"/>
                            <a:pt x="43339" y="13335"/>
                          </a:cubicBezTo>
                          <a:lnTo>
                            <a:pt x="43339" y="1143"/>
                          </a:lnTo>
                          <a:lnTo>
                            <a:pt x="43339" y="0"/>
                          </a:lnTo>
                          <a:lnTo>
                            <a:pt x="41243" y="0"/>
                          </a:lnTo>
                          <a:lnTo>
                            <a:pt x="30194" y="0"/>
                          </a:lnTo>
                          <a:close/>
                        </a:path>
                      </a:pathLst>
                    </a:custGeom>
                    <a:solidFill>
                      <a:srgbClr val="0046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4" name="任意多边形: 形状 903"/>
                    <p:cNvSpPr/>
                    <p:nvPr/>
                  </p:nvSpPr>
                  <p:spPr>
                    <a:xfrm>
                      <a:off x="9723691" y="3897248"/>
                      <a:ext cx="29908" cy="32004"/>
                    </a:xfrm>
                    <a:custGeom>
                      <a:avLst/>
                      <a:gdLst>
                        <a:gd name="connsiteX0" fmla="*/ 29909 w 29908"/>
                        <a:gd name="connsiteY0" fmla="*/ 1143 h 32004"/>
                        <a:gd name="connsiteX1" fmla="*/ 29909 w 29908"/>
                        <a:gd name="connsiteY1" fmla="*/ 0 h 32004"/>
                        <a:gd name="connsiteX2" fmla="*/ 24575 w 29908"/>
                        <a:gd name="connsiteY2" fmla="*/ 0 h 32004"/>
                        <a:gd name="connsiteX3" fmla="*/ 5334 w 29908"/>
                        <a:gd name="connsiteY3" fmla="*/ 0 h 32004"/>
                        <a:gd name="connsiteX4" fmla="*/ 0 w 29908"/>
                        <a:gd name="connsiteY4" fmla="*/ 0 h 32004"/>
                        <a:gd name="connsiteX5" fmla="*/ 0 w 29908"/>
                        <a:gd name="connsiteY5" fmla="*/ 1143 h 32004"/>
                        <a:gd name="connsiteX6" fmla="*/ 5334 w 29908"/>
                        <a:gd name="connsiteY6" fmla="*/ 1143 h 32004"/>
                        <a:gd name="connsiteX7" fmla="*/ 5334 w 29908"/>
                        <a:gd name="connsiteY7" fmla="*/ 30861 h 32004"/>
                        <a:gd name="connsiteX8" fmla="*/ 0 w 29908"/>
                        <a:gd name="connsiteY8" fmla="*/ 30861 h 32004"/>
                        <a:gd name="connsiteX9" fmla="*/ 0 w 29908"/>
                        <a:gd name="connsiteY9" fmla="*/ 32004 h 32004"/>
                        <a:gd name="connsiteX10" fmla="*/ 29909 w 29908"/>
                        <a:gd name="connsiteY10" fmla="*/ 32004 h 32004"/>
                        <a:gd name="connsiteX11" fmla="*/ 29909 w 29908"/>
                        <a:gd name="connsiteY11" fmla="*/ 30861 h 32004"/>
                        <a:gd name="connsiteX12" fmla="*/ 24575 w 29908"/>
                        <a:gd name="connsiteY12" fmla="*/ 30861 h 32004"/>
                        <a:gd name="connsiteX13" fmla="*/ 24575 w 29908"/>
                        <a:gd name="connsiteY13" fmla="*/ 1143 h 32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9908" h="32004">
                          <a:moveTo>
                            <a:pt x="29909" y="1143"/>
                          </a:moveTo>
                          <a:lnTo>
                            <a:pt x="29909" y="0"/>
                          </a:lnTo>
                          <a:lnTo>
                            <a:pt x="24575" y="0"/>
                          </a:lnTo>
                          <a:lnTo>
                            <a:pt x="5334" y="0"/>
                          </a:lnTo>
                          <a:lnTo>
                            <a:pt x="0" y="0"/>
                          </a:lnTo>
                          <a:lnTo>
                            <a:pt x="0" y="1143"/>
                          </a:lnTo>
                          <a:lnTo>
                            <a:pt x="5334" y="1143"/>
                          </a:lnTo>
                          <a:lnTo>
                            <a:pt x="5334" y="30861"/>
                          </a:lnTo>
                          <a:lnTo>
                            <a:pt x="0" y="30861"/>
                          </a:lnTo>
                          <a:lnTo>
                            <a:pt x="0" y="32004"/>
                          </a:lnTo>
                          <a:lnTo>
                            <a:pt x="29909" y="32004"/>
                          </a:lnTo>
                          <a:lnTo>
                            <a:pt x="29909" y="30861"/>
                          </a:lnTo>
                          <a:lnTo>
                            <a:pt x="24575" y="30861"/>
                          </a:lnTo>
                          <a:lnTo>
                            <a:pt x="24575" y="1143"/>
                          </a:lnTo>
                          <a:close/>
                        </a:path>
                      </a:pathLst>
                    </a:custGeom>
                    <a:solidFill>
                      <a:srgbClr val="0046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5" name="任意多边形: 形状 904"/>
                    <p:cNvSpPr/>
                    <p:nvPr/>
                  </p:nvSpPr>
                  <p:spPr>
                    <a:xfrm>
                      <a:off x="9733407" y="3885437"/>
                      <a:ext cx="10477" cy="7238"/>
                    </a:xfrm>
                    <a:custGeom>
                      <a:avLst/>
                      <a:gdLst>
                        <a:gd name="connsiteX0" fmla="*/ 10477 w 10477"/>
                        <a:gd name="connsiteY0" fmla="*/ 3620 h 7238"/>
                        <a:gd name="connsiteX1" fmla="*/ 5239 w 10477"/>
                        <a:gd name="connsiteY1" fmla="*/ 7239 h 7238"/>
                        <a:gd name="connsiteX2" fmla="*/ 0 w 10477"/>
                        <a:gd name="connsiteY2" fmla="*/ 3620 h 7238"/>
                        <a:gd name="connsiteX3" fmla="*/ 5239 w 10477"/>
                        <a:gd name="connsiteY3" fmla="*/ 0 h 7238"/>
                        <a:gd name="connsiteX4" fmla="*/ 10477 w 10477"/>
                        <a:gd name="connsiteY4" fmla="*/ 3620 h 72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477" h="7238">
                          <a:moveTo>
                            <a:pt x="10477" y="3620"/>
                          </a:moveTo>
                          <a:cubicBezTo>
                            <a:pt x="10477" y="5619"/>
                            <a:pt x="8132" y="7239"/>
                            <a:pt x="5239" y="7239"/>
                          </a:cubicBezTo>
                          <a:cubicBezTo>
                            <a:pt x="2345" y="7239"/>
                            <a:pt x="0" y="5619"/>
                            <a:pt x="0" y="3620"/>
                          </a:cubicBezTo>
                          <a:cubicBezTo>
                            <a:pt x="0" y="1621"/>
                            <a:pt x="2345" y="0"/>
                            <a:pt x="5239" y="0"/>
                          </a:cubicBezTo>
                          <a:cubicBezTo>
                            <a:pt x="8132" y="0"/>
                            <a:pt x="10477" y="1621"/>
                            <a:pt x="10477" y="3620"/>
                          </a:cubicBezTo>
                          <a:close/>
                        </a:path>
                      </a:pathLst>
                    </a:custGeom>
                    <a:solidFill>
                      <a:srgbClr val="0046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89" name="图形 2742"/>
                  <p:cNvGrpSpPr/>
                  <p:nvPr/>
                </p:nvGrpSpPr>
                <p:grpSpPr>
                  <a:xfrm>
                    <a:off x="9640442" y="3933919"/>
                    <a:ext cx="200787" cy="19811"/>
                    <a:chOff x="9640442" y="3933919"/>
                    <a:chExt cx="200787" cy="19811"/>
                  </a:xfrm>
                  <a:solidFill>
                    <a:srgbClr val="249CCA"/>
                  </a:solidFill>
                </p:grpSpPr>
                <p:sp>
                  <p:nvSpPr>
                    <p:cNvPr id="890" name="任意多边形: 形状 889"/>
                    <p:cNvSpPr/>
                    <p:nvPr/>
                  </p:nvSpPr>
                  <p:spPr>
                    <a:xfrm>
                      <a:off x="9640442" y="3936777"/>
                      <a:ext cx="13620" cy="16668"/>
                    </a:xfrm>
                    <a:custGeom>
                      <a:avLst/>
                      <a:gdLst>
                        <a:gd name="connsiteX0" fmla="*/ 5525 w 13620"/>
                        <a:gd name="connsiteY0" fmla="*/ 0 h 16668"/>
                        <a:gd name="connsiteX1" fmla="*/ 0 w 13620"/>
                        <a:gd name="connsiteY1" fmla="*/ 16669 h 16668"/>
                        <a:gd name="connsiteX2" fmla="*/ 2096 w 13620"/>
                        <a:gd name="connsiteY2" fmla="*/ 16669 h 16668"/>
                        <a:gd name="connsiteX3" fmla="*/ 3524 w 13620"/>
                        <a:gd name="connsiteY3" fmla="*/ 12192 h 16668"/>
                        <a:gd name="connsiteX4" fmla="*/ 10096 w 13620"/>
                        <a:gd name="connsiteY4" fmla="*/ 12192 h 16668"/>
                        <a:gd name="connsiteX5" fmla="*/ 11525 w 13620"/>
                        <a:gd name="connsiteY5" fmla="*/ 16669 h 16668"/>
                        <a:gd name="connsiteX6" fmla="*/ 13621 w 13620"/>
                        <a:gd name="connsiteY6" fmla="*/ 16669 h 16668"/>
                        <a:gd name="connsiteX7" fmla="*/ 8096 w 13620"/>
                        <a:gd name="connsiteY7" fmla="*/ 0 h 16668"/>
                        <a:gd name="connsiteX8" fmla="*/ 5525 w 13620"/>
                        <a:gd name="connsiteY8" fmla="*/ 0 h 16668"/>
                        <a:gd name="connsiteX9" fmla="*/ 4096 w 13620"/>
                        <a:gd name="connsiteY9" fmla="*/ 10287 h 16668"/>
                        <a:gd name="connsiteX10" fmla="*/ 6763 w 13620"/>
                        <a:gd name="connsiteY10" fmla="*/ 2000 h 16668"/>
                        <a:gd name="connsiteX11" fmla="*/ 6858 w 13620"/>
                        <a:gd name="connsiteY11" fmla="*/ 2000 h 16668"/>
                        <a:gd name="connsiteX12" fmla="*/ 9430 w 13620"/>
                        <a:gd name="connsiteY12" fmla="*/ 10287 h 16668"/>
                        <a:gd name="connsiteX13" fmla="*/ 4096 w 13620"/>
                        <a:gd name="connsiteY13" fmla="*/ 10287 h 166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3620" h="16668">
                          <a:moveTo>
                            <a:pt x="5525" y="0"/>
                          </a:moveTo>
                          <a:lnTo>
                            <a:pt x="0" y="16669"/>
                          </a:lnTo>
                          <a:lnTo>
                            <a:pt x="2096" y="16669"/>
                          </a:lnTo>
                          <a:lnTo>
                            <a:pt x="3524" y="12192"/>
                          </a:lnTo>
                          <a:lnTo>
                            <a:pt x="10096" y="12192"/>
                          </a:lnTo>
                          <a:lnTo>
                            <a:pt x="11525" y="16669"/>
                          </a:lnTo>
                          <a:lnTo>
                            <a:pt x="13621" y="16669"/>
                          </a:lnTo>
                          <a:lnTo>
                            <a:pt x="8096" y="0"/>
                          </a:lnTo>
                          <a:lnTo>
                            <a:pt x="5525" y="0"/>
                          </a:lnTo>
                          <a:close/>
                          <a:moveTo>
                            <a:pt x="4096" y="10287"/>
                          </a:moveTo>
                          <a:lnTo>
                            <a:pt x="6763" y="2000"/>
                          </a:lnTo>
                          <a:lnTo>
                            <a:pt x="6858" y="2000"/>
                          </a:lnTo>
                          <a:lnTo>
                            <a:pt x="9430" y="10287"/>
                          </a:lnTo>
                          <a:lnTo>
                            <a:pt x="4096" y="10287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1" name="任意多边形: 形状 890"/>
                    <p:cNvSpPr/>
                    <p:nvPr/>
                  </p:nvSpPr>
                  <p:spPr>
                    <a:xfrm>
                      <a:off x="9665493" y="3936777"/>
                      <a:ext cx="8477" cy="16668"/>
                    </a:xfrm>
                    <a:custGeom>
                      <a:avLst/>
                      <a:gdLst>
                        <a:gd name="connsiteX0" fmla="*/ 1810 w 8477"/>
                        <a:gd name="connsiteY0" fmla="*/ 0 h 16668"/>
                        <a:gd name="connsiteX1" fmla="*/ 0 w 8477"/>
                        <a:gd name="connsiteY1" fmla="*/ 0 h 16668"/>
                        <a:gd name="connsiteX2" fmla="*/ 0 w 8477"/>
                        <a:gd name="connsiteY2" fmla="*/ 16669 h 16668"/>
                        <a:gd name="connsiteX3" fmla="*/ 8477 w 8477"/>
                        <a:gd name="connsiteY3" fmla="*/ 16669 h 16668"/>
                        <a:gd name="connsiteX4" fmla="*/ 8477 w 8477"/>
                        <a:gd name="connsiteY4" fmla="*/ 14669 h 16668"/>
                        <a:gd name="connsiteX5" fmla="*/ 1810 w 8477"/>
                        <a:gd name="connsiteY5" fmla="*/ 14669 h 166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477" h="16668">
                          <a:moveTo>
                            <a:pt x="1810" y="0"/>
                          </a:moveTo>
                          <a:lnTo>
                            <a:pt x="0" y="0"/>
                          </a:lnTo>
                          <a:lnTo>
                            <a:pt x="0" y="16669"/>
                          </a:lnTo>
                          <a:lnTo>
                            <a:pt x="8477" y="16669"/>
                          </a:lnTo>
                          <a:lnTo>
                            <a:pt x="8477" y="14669"/>
                          </a:lnTo>
                          <a:lnTo>
                            <a:pt x="1810" y="14669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2" name="任意多边形: 形状 891"/>
                    <p:cNvSpPr/>
                    <p:nvPr/>
                  </p:nvSpPr>
                  <p:spPr>
                    <a:xfrm>
                      <a:off x="9685401" y="3936777"/>
                      <a:ext cx="11810" cy="16954"/>
                    </a:xfrm>
                    <a:custGeom>
                      <a:avLst/>
                      <a:gdLst>
                        <a:gd name="connsiteX0" fmla="*/ 10191 w 11810"/>
                        <a:gd name="connsiteY0" fmla="*/ 10382 h 16954"/>
                        <a:gd name="connsiteX1" fmla="*/ 9810 w 11810"/>
                        <a:gd name="connsiteY1" fmla="*/ 12668 h 16954"/>
                        <a:gd name="connsiteX2" fmla="*/ 8858 w 11810"/>
                        <a:gd name="connsiteY2" fmla="*/ 14097 h 16954"/>
                        <a:gd name="connsiteX3" fmla="*/ 7525 w 11810"/>
                        <a:gd name="connsiteY3" fmla="*/ 14764 h 16954"/>
                        <a:gd name="connsiteX4" fmla="*/ 6000 w 11810"/>
                        <a:gd name="connsiteY4" fmla="*/ 14954 h 16954"/>
                        <a:gd name="connsiteX5" fmla="*/ 4476 w 11810"/>
                        <a:gd name="connsiteY5" fmla="*/ 14764 h 16954"/>
                        <a:gd name="connsiteX6" fmla="*/ 3143 w 11810"/>
                        <a:gd name="connsiteY6" fmla="*/ 14097 h 16954"/>
                        <a:gd name="connsiteX7" fmla="*/ 2191 w 11810"/>
                        <a:gd name="connsiteY7" fmla="*/ 12668 h 16954"/>
                        <a:gd name="connsiteX8" fmla="*/ 1810 w 11810"/>
                        <a:gd name="connsiteY8" fmla="*/ 10382 h 16954"/>
                        <a:gd name="connsiteX9" fmla="*/ 1810 w 11810"/>
                        <a:gd name="connsiteY9" fmla="*/ 0 h 16954"/>
                        <a:gd name="connsiteX10" fmla="*/ 0 w 11810"/>
                        <a:gd name="connsiteY10" fmla="*/ 0 h 16954"/>
                        <a:gd name="connsiteX11" fmla="*/ 0 w 11810"/>
                        <a:gd name="connsiteY11" fmla="*/ 10858 h 16954"/>
                        <a:gd name="connsiteX12" fmla="*/ 1524 w 11810"/>
                        <a:gd name="connsiteY12" fmla="*/ 15335 h 16954"/>
                        <a:gd name="connsiteX13" fmla="*/ 5905 w 11810"/>
                        <a:gd name="connsiteY13" fmla="*/ 16954 h 16954"/>
                        <a:gd name="connsiteX14" fmla="*/ 8287 w 11810"/>
                        <a:gd name="connsiteY14" fmla="*/ 16478 h 16954"/>
                        <a:gd name="connsiteX15" fmla="*/ 10191 w 11810"/>
                        <a:gd name="connsiteY15" fmla="*/ 15240 h 16954"/>
                        <a:gd name="connsiteX16" fmla="*/ 11430 w 11810"/>
                        <a:gd name="connsiteY16" fmla="*/ 13335 h 16954"/>
                        <a:gd name="connsiteX17" fmla="*/ 11811 w 11810"/>
                        <a:gd name="connsiteY17" fmla="*/ 10954 h 16954"/>
                        <a:gd name="connsiteX18" fmla="*/ 11811 w 11810"/>
                        <a:gd name="connsiteY18" fmla="*/ 95 h 16954"/>
                        <a:gd name="connsiteX19" fmla="*/ 10001 w 11810"/>
                        <a:gd name="connsiteY19" fmla="*/ 95 h 16954"/>
                        <a:gd name="connsiteX20" fmla="*/ 10001 w 11810"/>
                        <a:gd name="connsiteY20" fmla="*/ 10382 h 16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11810" h="16954">
                          <a:moveTo>
                            <a:pt x="10191" y="10382"/>
                          </a:moveTo>
                          <a:cubicBezTo>
                            <a:pt x="10191" y="11335"/>
                            <a:pt x="10096" y="12097"/>
                            <a:pt x="9810" y="12668"/>
                          </a:cubicBezTo>
                          <a:cubicBezTo>
                            <a:pt x="9620" y="13240"/>
                            <a:pt x="9239" y="13716"/>
                            <a:pt x="8858" y="14097"/>
                          </a:cubicBezTo>
                          <a:cubicBezTo>
                            <a:pt x="8477" y="14478"/>
                            <a:pt x="8001" y="14669"/>
                            <a:pt x="7525" y="14764"/>
                          </a:cubicBezTo>
                          <a:cubicBezTo>
                            <a:pt x="7048" y="14859"/>
                            <a:pt x="6572" y="14954"/>
                            <a:pt x="6000" y="14954"/>
                          </a:cubicBezTo>
                          <a:cubicBezTo>
                            <a:pt x="5429" y="14954"/>
                            <a:pt x="4953" y="14859"/>
                            <a:pt x="4476" y="14764"/>
                          </a:cubicBezTo>
                          <a:cubicBezTo>
                            <a:pt x="4000" y="14669"/>
                            <a:pt x="3524" y="14383"/>
                            <a:pt x="3143" y="14097"/>
                          </a:cubicBezTo>
                          <a:cubicBezTo>
                            <a:pt x="2762" y="13716"/>
                            <a:pt x="2476" y="13335"/>
                            <a:pt x="2191" y="12668"/>
                          </a:cubicBezTo>
                          <a:cubicBezTo>
                            <a:pt x="2000" y="12097"/>
                            <a:pt x="1810" y="11335"/>
                            <a:pt x="1810" y="10382"/>
                          </a:cubicBezTo>
                          <a:lnTo>
                            <a:pt x="1810" y="0"/>
                          </a:lnTo>
                          <a:lnTo>
                            <a:pt x="0" y="0"/>
                          </a:lnTo>
                          <a:lnTo>
                            <a:pt x="0" y="10858"/>
                          </a:lnTo>
                          <a:cubicBezTo>
                            <a:pt x="0" y="12763"/>
                            <a:pt x="476" y="14288"/>
                            <a:pt x="1524" y="15335"/>
                          </a:cubicBezTo>
                          <a:cubicBezTo>
                            <a:pt x="2571" y="16383"/>
                            <a:pt x="4000" y="16954"/>
                            <a:pt x="5905" y="16954"/>
                          </a:cubicBezTo>
                          <a:cubicBezTo>
                            <a:pt x="6762" y="16954"/>
                            <a:pt x="7620" y="16764"/>
                            <a:pt x="8287" y="16478"/>
                          </a:cubicBezTo>
                          <a:cubicBezTo>
                            <a:pt x="9048" y="16192"/>
                            <a:pt x="9620" y="15716"/>
                            <a:pt x="10191" y="15240"/>
                          </a:cubicBezTo>
                          <a:cubicBezTo>
                            <a:pt x="10668" y="14669"/>
                            <a:pt x="11144" y="14097"/>
                            <a:pt x="11430" y="13335"/>
                          </a:cubicBezTo>
                          <a:cubicBezTo>
                            <a:pt x="11716" y="12573"/>
                            <a:pt x="11811" y="11811"/>
                            <a:pt x="11811" y="10954"/>
                          </a:cubicBezTo>
                          <a:lnTo>
                            <a:pt x="11811" y="95"/>
                          </a:lnTo>
                          <a:lnTo>
                            <a:pt x="10001" y="95"/>
                          </a:lnTo>
                          <a:lnTo>
                            <a:pt x="10001" y="10382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3" name="任意多边形: 形状 892"/>
                    <p:cNvSpPr/>
                    <p:nvPr/>
                  </p:nvSpPr>
                  <p:spPr>
                    <a:xfrm>
                      <a:off x="9710737" y="3936777"/>
                      <a:ext cx="15430" cy="16668"/>
                    </a:xfrm>
                    <a:custGeom>
                      <a:avLst/>
                      <a:gdLst>
                        <a:gd name="connsiteX0" fmla="*/ 12097 w 15430"/>
                        <a:gd name="connsiteY0" fmla="*/ 0 h 16668"/>
                        <a:gd name="connsiteX1" fmla="*/ 8763 w 15430"/>
                        <a:gd name="connsiteY1" fmla="*/ 9906 h 16668"/>
                        <a:gd name="connsiteX2" fmla="*/ 8287 w 15430"/>
                        <a:gd name="connsiteY2" fmla="*/ 11525 h 16668"/>
                        <a:gd name="connsiteX3" fmla="*/ 7906 w 15430"/>
                        <a:gd name="connsiteY3" fmla="*/ 12763 h 16668"/>
                        <a:gd name="connsiteX4" fmla="*/ 7620 w 15430"/>
                        <a:gd name="connsiteY4" fmla="*/ 13907 h 16668"/>
                        <a:gd name="connsiteX5" fmla="*/ 7620 w 15430"/>
                        <a:gd name="connsiteY5" fmla="*/ 13907 h 16668"/>
                        <a:gd name="connsiteX6" fmla="*/ 7239 w 15430"/>
                        <a:gd name="connsiteY6" fmla="*/ 12763 h 16668"/>
                        <a:gd name="connsiteX7" fmla="*/ 6858 w 15430"/>
                        <a:gd name="connsiteY7" fmla="*/ 11525 h 16668"/>
                        <a:gd name="connsiteX8" fmla="*/ 6382 w 15430"/>
                        <a:gd name="connsiteY8" fmla="*/ 9906 h 16668"/>
                        <a:gd name="connsiteX9" fmla="*/ 3048 w 15430"/>
                        <a:gd name="connsiteY9" fmla="*/ 0 h 16668"/>
                        <a:gd name="connsiteX10" fmla="*/ 762 w 15430"/>
                        <a:gd name="connsiteY10" fmla="*/ 0 h 16668"/>
                        <a:gd name="connsiteX11" fmla="*/ 0 w 15430"/>
                        <a:gd name="connsiteY11" fmla="*/ 16669 h 16668"/>
                        <a:gd name="connsiteX12" fmla="*/ 1810 w 15430"/>
                        <a:gd name="connsiteY12" fmla="*/ 16669 h 16668"/>
                        <a:gd name="connsiteX13" fmla="*/ 2286 w 15430"/>
                        <a:gd name="connsiteY13" fmla="*/ 7525 h 16668"/>
                        <a:gd name="connsiteX14" fmla="*/ 2381 w 15430"/>
                        <a:gd name="connsiteY14" fmla="*/ 4096 h 16668"/>
                        <a:gd name="connsiteX15" fmla="*/ 2381 w 15430"/>
                        <a:gd name="connsiteY15" fmla="*/ 3048 h 16668"/>
                        <a:gd name="connsiteX16" fmla="*/ 2381 w 15430"/>
                        <a:gd name="connsiteY16" fmla="*/ 3048 h 16668"/>
                        <a:gd name="connsiteX17" fmla="*/ 2667 w 15430"/>
                        <a:gd name="connsiteY17" fmla="*/ 4096 h 16668"/>
                        <a:gd name="connsiteX18" fmla="*/ 3143 w 15430"/>
                        <a:gd name="connsiteY18" fmla="*/ 5429 h 16668"/>
                        <a:gd name="connsiteX19" fmla="*/ 3810 w 15430"/>
                        <a:gd name="connsiteY19" fmla="*/ 7429 h 16668"/>
                        <a:gd name="connsiteX20" fmla="*/ 6858 w 15430"/>
                        <a:gd name="connsiteY20" fmla="*/ 16574 h 16668"/>
                        <a:gd name="connsiteX21" fmla="*/ 8667 w 15430"/>
                        <a:gd name="connsiteY21" fmla="*/ 16574 h 16668"/>
                        <a:gd name="connsiteX22" fmla="*/ 11716 w 15430"/>
                        <a:gd name="connsiteY22" fmla="*/ 7429 h 16668"/>
                        <a:gd name="connsiteX23" fmla="*/ 12382 w 15430"/>
                        <a:gd name="connsiteY23" fmla="*/ 5429 h 16668"/>
                        <a:gd name="connsiteX24" fmla="*/ 12859 w 15430"/>
                        <a:gd name="connsiteY24" fmla="*/ 4096 h 16668"/>
                        <a:gd name="connsiteX25" fmla="*/ 13145 w 15430"/>
                        <a:gd name="connsiteY25" fmla="*/ 3143 h 16668"/>
                        <a:gd name="connsiteX26" fmla="*/ 13145 w 15430"/>
                        <a:gd name="connsiteY26" fmla="*/ 3143 h 16668"/>
                        <a:gd name="connsiteX27" fmla="*/ 13145 w 15430"/>
                        <a:gd name="connsiteY27" fmla="*/ 4191 h 16668"/>
                        <a:gd name="connsiteX28" fmla="*/ 13145 w 15430"/>
                        <a:gd name="connsiteY28" fmla="*/ 5525 h 16668"/>
                        <a:gd name="connsiteX29" fmla="*/ 13240 w 15430"/>
                        <a:gd name="connsiteY29" fmla="*/ 7525 h 16668"/>
                        <a:gd name="connsiteX30" fmla="*/ 13621 w 15430"/>
                        <a:gd name="connsiteY30" fmla="*/ 16669 h 16668"/>
                        <a:gd name="connsiteX31" fmla="*/ 15430 w 15430"/>
                        <a:gd name="connsiteY31" fmla="*/ 16669 h 16668"/>
                        <a:gd name="connsiteX32" fmla="*/ 14668 w 15430"/>
                        <a:gd name="connsiteY32" fmla="*/ 0 h 16668"/>
                        <a:gd name="connsiteX33" fmla="*/ 12097 w 15430"/>
                        <a:gd name="connsiteY33" fmla="*/ 0 h 166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15430" h="16668">
                          <a:moveTo>
                            <a:pt x="12097" y="0"/>
                          </a:moveTo>
                          <a:lnTo>
                            <a:pt x="8763" y="9906"/>
                          </a:lnTo>
                          <a:cubicBezTo>
                            <a:pt x="8573" y="10478"/>
                            <a:pt x="8382" y="10954"/>
                            <a:pt x="8287" y="11525"/>
                          </a:cubicBezTo>
                          <a:cubicBezTo>
                            <a:pt x="8096" y="12002"/>
                            <a:pt x="8001" y="12478"/>
                            <a:pt x="7906" y="12763"/>
                          </a:cubicBezTo>
                          <a:cubicBezTo>
                            <a:pt x="7811" y="13145"/>
                            <a:pt x="7715" y="13621"/>
                            <a:pt x="7620" y="13907"/>
                          </a:cubicBezTo>
                          <a:lnTo>
                            <a:pt x="7620" y="13907"/>
                          </a:lnTo>
                          <a:cubicBezTo>
                            <a:pt x="7525" y="13525"/>
                            <a:pt x="7430" y="13145"/>
                            <a:pt x="7239" y="12763"/>
                          </a:cubicBezTo>
                          <a:cubicBezTo>
                            <a:pt x="7144" y="12383"/>
                            <a:pt x="6953" y="12002"/>
                            <a:pt x="6858" y="11525"/>
                          </a:cubicBezTo>
                          <a:cubicBezTo>
                            <a:pt x="6668" y="11049"/>
                            <a:pt x="6572" y="10478"/>
                            <a:pt x="6382" y="9906"/>
                          </a:cubicBezTo>
                          <a:lnTo>
                            <a:pt x="3048" y="0"/>
                          </a:lnTo>
                          <a:lnTo>
                            <a:pt x="762" y="0"/>
                          </a:lnTo>
                          <a:lnTo>
                            <a:pt x="0" y="16669"/>
                          </a:lnTo>
                          <a:lnTo>
                            <a:pt x="1810" y="16669"/>
                          </a:lnTo>
                          <a:lnTo>
                            <a:pt x="2286" y="7525"/>
                          </a:lnTo>
                          <a:cubicBezTo>
                            <a:pt x="2381" y="5905"/>
                            <a:pt x="2381" y="4858"/>
                            <a:pt x="2381" y="4096"/>
                          </a:cubicBezTo>
                          <a:cubicBezTo>
                            <a:pt x="2381" y="3715"/>
                            <a:pt x="2381" y="3334"/>
                            <a:pt x="2381" y="3048"/>
                          </a:cubicBezTo>
                          <a:lnTo>
                            <a:pt x="2381" y="3048"/>
                          </a:lnTo>
                          <a:cubicBezTo>
                            <a:pt x="2477" y="3334"/>
                            <a:pt x="2572" y="3620"/>
                            <a:pt x="2667" y="4096"/>
                          </a:cubicBezTo>
                          <a:cubicBezTo>
                            <a:pt x="2762" y="4477"/>
                            <a:pt x="2953" y="4953"/>
                            <a:pt x="3143" y="5429"/>
                          </a:cubicBezTo>
                          <a:cubicBezTo>
                            <a:pt x="3334" y="6001"/>
                            <a:pt x="3524" y="6667"/>
                            <a:pt x="3810" y="7429"/>
                          </a:cubicBezTo>
                          <a:lnTo>
                            <a:pt x="6858" y="16574"/>
                          </a:lnTo>
                          <a:lnTo>
                            <a:pt x="8667" y="16574"/>
                          </a:lnTo>
                          <a:lnTo>
                            <a:pt x="11716" y="7429"/>
                          </a:lnTo>
                          <a:cubicBezTo>
                            <a:pt x="12002" y="6667"/>
                            <a:pt x="12192" y="6001"/>
                            <a:pt x="12382" y="5429"/>
                          </a:cubicBezTo>
                          <a:cubicBezTo>
                            <a:pt x="12573" y="4858"/>
                            <a:pt x="12668" y="4382"/>
                            <a:pt x="12859" y="4096"/>
                          </a:cubicBezTo>
                          <a:cubicBezTo>
                            <a:pt x="12954" y="3715"/>
                            <a:pt x="13049" y="3334"/>
                            <a:pt x="13145" y="3143"/>
                          </a:cubicBezTo>
                          <a:lnTo>
                            <a:pt x="13145" y="3143"/>
                          </a:lnTo>
                          <a:lnTo>
                            <a:pt x="13145" y="4191"/>
                          </a:lnTo>
                          <a:cubicBezTo>
                            <a:pt x="13145" y="4572"/>
                            <a:pt x="13145" y="5048"/>
                            <a:pt x="13145" y="5525"/>
                          </a:cubicBezTo>
                          <a:cubicBezTo>
                            <a:pt x="13145" y="6096"/>
                            <a:pt x="13145" y="6763"/>
                            <a:pt x="13240" y="7525"/>
                          </a:cubicBezTo>
                          <a:lnTo>
                            <a:pt x="13621" y="16669"/>
                          </a:lnTo>
                          <a:lnTo>
                            <a:pt x="15430" y="16669"/>
                          </a:lnTo>
                          <a:lnTo>
                            <a:pt x="14668" y="0"/>
                          </a:lnTo>
                          <a:lnTo>
                            <a:pt x="12097" y="0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4" name="任意多边形: 形状 893"/>
                    <p:cNvSpPr/>
                    <p:nvPr/>
                  </p:nvSpPr>
                  <p:spPr>
                    <a:xfrm>
                      <a:off x="9739217" y="3936777"/>
                      <a:ext cx="1809" cy="16668"/>
                    </a:xfrm>
                    <a:custGeom>
                      <a:avLst/>
                      <a:gdLst>
                        <a:gd name="connsiteX0" fmla="*/ 0 w 1809"/>
                        <a:gd name="connsiteY0" fmla="*/ 0 h 16668"/>
                        <a:gd name="connsiteX1" fmla="*/ 1810 w 1809"/>
                        <a:gd name="connsiteY1" fmla="*/ 0 h 16668"/>
                        <a:gd name="connsiteX2" fmla="*/ 1810 w 1809"/>
                        <a:gd name="connsiteY2" fmla="*/ 16669 h 16668"/>
                        <a:gd name="connsiteX3" fmla="*/ 0 w 1809"/>
                        <a:gd name="connsiteY3" fmla="*/ 16669 h 166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809" h="16668">
                          <a:moveTo>
                            <a:pt x="0" y="0"/>
                          </a:moveTo>
                          <a:lnTo>
                            <a:pt x="1810" y="0"/>
                          </a:lnTo>
                          <a:lnTo>
                            <a:pt x="1810" y="16669"/>
                          </a:lnTo>
                          <a:lnTo>
                            <a:pt x="0" y="16669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5" name="任意多边形: 形状 894"/>
                    <p:cNvSpPr/>
                    <p:nvPr/>
                  </p:nvSpPr>
                  <p:spPr>
                    <a:xfrm>
                      <a:off x="9754742" y="3936872"/>
                      <a:ext cx="11049" cy="16668"/>
                    </a:xfrm>
                    <a:custGeom>
                      <a:avLst/>
                      <a:gdLst>
                        <a:gd name="connsiteX0" fmla="*/ 9240 w 11049"/>
                        <a:gd name="connsiteY0" fmla="*/ 8191 h 16668"/>
                        <a:gd name="connsiteX1" fmla="*/ 9240 w 11049"/>
                        <a:gd name="connsiteY1" fmla="*/ 10001 h 16668"/>
                        <a:gd name="connsiteX2" fmla="*/ 9334 w 11049"/>
                        <a:gd name="connsiteY2" fmla="*/ 11620 h 16668"/>
                        <a:gd name="connsiteX3" fmla="*/ 9430 w 11049"/>
                        <a:gd name="connsiteY3" fmla="*/ 13144 h 16668"/>
                        <a:gd name="connsiteX4" fmla="*/ 9430 w 11049"/>
                        <a:gd name="connsiteY4" fmla="*/ 13144 h 16668"/>
                        <a:gd name="connsiteX5" fmla="*/ 1714 w 11049"/>
                        <a:gd name="connsiteY5" fmla="*/ 0 h 16668"/>
                        <a:gd name="connsiteX6" fmla="*/ 0 w 11049"/>
                        <a:gd name="connsiteY6" fmla="*/ 0 h 16668"/>
                        <a:gd name="connsiteX7" fmla="*/ 0 w 11049"/>
                        <a:gd name="connsiteY7" fmla="*/ 16669 h 16668"/>
                        <a:gd name="connsiteX8" fmla="*/ 1714 w 11049"/>
                        <a:gd name="connsiteY8" fmla="*/ 16669 h 16668"/>
                        <a:gd name="connsiteX9" fmla="*/ 1714 w 11049"/>
                        <a:gd name="connsiteY9" fmla="*/ 8382 h 16668"/>
                        <a:gd name="connsiteX10" fmla="*/ 1714 w 11049"/>
                        <a:gd name="connsiteY10" fmla="*/ 6572 h 16668"/>
                        <a:gd name="connsiteX11" fmla="*/ 1714 w 11049"/>
                        <a:gd name="connsiteY11" fmla="*/ 4953 h 16668"/>
                        <a:gd name="connsiteX12" fmla="*/ 1619 w 11049"/>
                        <a:gd name="connsiteY12" fmla="*/ 3429 h 16668"/>
                        <a:gd name="connsiteX13" fmla="*/ 1619 w 11049"/>
                        <a:gd name="connsiteY13" fmla="*/ 3429 h 16668"/>
                        <a:gd name="connsiteX14" fmla="*/ 9334 w 11049"/>
                        <a:gd name="connsiteY14" fmla="*/ 16669 h 16668"/>
                        <a:gd name="connsiteX15" fmla="*/ 11049 w 11049"/>
                        <a:gd name="connsiteY15" fmla="*/ 16669 h 16668"/>
                        <a:gd name="connsiteX16" fmla="*/ 11049 w 11049"/>
                        <a:gd name="connsiteY16" fmla="*/ 0 h 16668"/>
                        <a:gd name="connsiteX17" fmla="*/ 9334 w 11049"/>
                        <a:gd name="connsiteY17" fmla="*/ 0 h 16668"/>
                        <a:gd name="connsiteX18" fmla="*/ 9334 w 11049"/>
                        <a:gd name="connsiteY18" fmla="*/ 8191 h 166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049" h="16668">
                          <a:moveTo>
                            <a:pt x="9240" y="8191"/>
                          </a:moveTo>
                          <a:cubicBezTo>
                            <a:pt x="9240" y="8763"/>
                            <a:pt x="9240" y="9430"/>
                            <a:pt x="9240" y="10001"/>
                          </a:cubicBezTo>
                          <a:cubicBezTo>
                            <a:pt x="9240" y="10573"/>
                            <a:pt x="9240" y="11144"/>
                            <a:pt x="9334" y="11620"/>
                          </a:cubicBezTo>
                          <a:cubicBezTo>
                            <a:pt x="9334" y="12192"/>
                            <a:pt x="9334" y="12668"/>
                            <a:pt x="9430" y="13144"/>
                          </a:cubicBezTo>
                          <a:lnTo>
                            <a:pt x="9430" y="13144"/>
                          </a:lnTo>
                          <a:lnTo>
                            <a:pt x="1714" y="0"/>
                          </a:lnTo>
                          <a:lnTo>
                            <a:pt x="0" y="0"/>
                          </a:lnTo>
                          <a:lnTo>
                            <a:pt x="0" y="16669"/>
                          </a:lnTo>
                          <a:lnTo>
                            <a:pt x="1714" y="16669"/>
                          </a:lnTo>
                          <a:lnTo>
                            <a:pt x="1714" y="8382"/>
                          </a:lnTo>
                          <a:cubicBezTo>
                            <a:pt x="1714" y="7810"/>
                            <a:pt x="1714" y="7144"/>
                            <a:pt x="1714" y="6572"/>
                          </a:cubicBezTo>
                          <a:cubicBezTo>
                            <a:pt x="1714" y="6001"/>
                            <a:pt x="1714" y="5429"/>
                            <a:pt x="1714" y="4953"/>
                          </a:cubicBezTo>
                          <a:cubicBezTo>
                            <a:pt x="1714" y="4381"/>
                            <a:pt x="1619" y="3905"/>
                            <a:pt x="1619" y="3429"/>
                          </a:cubicBezTo>
                          <a:lnTo>
                            <a:pt x="1619" y="3429"/>
                          </a:lnTo>
                          <a:lnTo>
                            <a:pt x="9334" y="16669"/>
                          </a:lnTo>
                          <a:lnTo>
                            <a:pt x="11049" y="16669"/>
                          </a:lnTo>
                          <a:lnTo>
                            <a:pt x="11049" y="0"/>
                          </a:lnTo>
                          <a:lnTo>
                            <a:pt x="9334" y="0"/>
                          </a:lnTo>
                          <a:lnTo>
                            <a:pt x="9334" y="8191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6" name="任意多边形: 形状 895"/>
                    <p:cNvSpPr/>
                    <p:nvPr/>
                  </p:nvSpPr>
                  <p:spPr>
                    <a:xfrm>
                      <a:off x="9777698" y="3936777"/>
                      <a:ext cx="11144" cy="16668"/>
                    </a:xfrm>
                    <a:custGeom>
                      <a:avLst/>
                      <a:gdLst>
                        <a:gd name="connsiteX0" fmla="*/ 5619 w 11144"/>
                        <a:gd name="connsiteY0" fmla="*/ 8096 h 16668"/>
                        <a:gd name="connsiteX1" fmla="*/ 2000 w 11144"/>
                        <a:gd name="connsiteY1" fmla="*/ 0 h 16668"/>
                        <a:gd name="connsiteX2" fmla="*/ 0 w 11144"/>
                        <a:gd name="connsiteY2" fmla="*/ 0 h 16668"/>
                        <a:gd name="connsiteX3" fmla="*/ 4667 w 11144"/>
                        <a:gd name="connsiteY3" fmla="*/ 10573 h 16668"/>
                        <a:gd name="connsiteX4" fmla="*/ 4667 w 11144"/>
                        <a:gd name="connsiteY4" fmla="*/ 16669 h 16668"/>
                        <a:gd name="connsiteX5" fmla="*/ 6477 w 11144"/>
                        <a:gd name="connsiteY5" fmla="*/ 16669 h 16668"/>
                        <a:gd name="connsiteX6" fmla="*/ 6477 w 11144"/>
                        <a:gd name="connsiteY6" fmla="*/ 10573 h 16668"/>
                        <a:gd name="connsiteX7" fmla="*/ 11144 w 11144"/>
                        <a:gd name="connsiteY7" fmla="*/ 0 h 16668"/>
                        <a:gd name="connsiteX8" fmla="*/ 9144 w 11144"/>
                        <a:gd name="connsiteY8" fmla="*/ 0 h 166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144" h="16668">
                          <a:moveTo>
                            <a:pt x="5619" y="8096"/>
                          </a:moveTo>
                          <a:lnTo>
                            <a:pt x="2000" y="0"/>
                          </a:lnTo>
                          <a:lnTo>
                            <a:pt x="0" y="0"/>
                          </a:lnTo>
                          <a:lnTo>
                            <a:pt x="4667" y="10573"/>
                          </a:lnTo>
                          <a:lnTo>
                            <a:pt x="4667" y="16669"/>
                          </a:lnTo>
                          <a:lnTo>
                            <a:pt x="6477" y="16669"/>
                          </a:lnTo>
                          <a:lnTo>
                            <a:pt x="6477" y="10573"/>
                          </a:lnTo>
                          <a:lnTo>
                            <a:pt x="11144" y="0"/>
                          </a:lnTo>
                          <a:lnTo>
                            <a:pt x="9144" y="0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7" name="任意多边形: 形状 896"/>
                    <p:cNvSpPr/>
                    <p:nvPr/>
                  </p:nvSpPr>
                  <p:spPr>
                    <a:xfrm>
                      <a:off x="9800558" y="3936777"/>
                      <a:ext cx="11810" cy="16954"/>
                    </a:xfrm>
                    <a:custGeom>
                      <a:avLst/>
                      <a:gdLst>
                        <a:gd name="connsiteX0" fmla="*/ 10192 w 11810"/>
                        <a:gd name="connsiteY0" fmla="*/ 10382 h 16954"/>
                        <a:gd name="connsiteX1" fmla="*/ 9811 w 11810"/>
                        <a:gd name="connsiteY1" fmla="*/ 12668 h 16954"/>
                        <a:gd name="connsiteX2" fmla="*/ 8858 w 11810"/>
                        <a:gd name="connsiteY2" fmla="*/ 14097 h 16954"/>
                        <a:gd name="connsiteX3" fmla="*/ 7525 w 11810"/>
                        <a:gd name="connsiteY3" fmla="*/ 14764 h 16954"/>
                        <a:gd name="connsiteX4" fmla="*/ 6001 w 11810"/>
                        <a:gd name="connsiteY4" fmla="*/ 14954 h 16954"/>
                        <a:gd name="connsiteX5" fmla="*/ 4477 w 11810"/>
                        <a:gd name="connsiteY5" fmla="*/ 14764 h 16954"/>
                        <a:gd name="connsiteX6" fmla="*/ 3143 w 11810"/>
                        <a:gd name="connsiteY6" fmla="*/ 14097 h 16954"/>
                        <a:gd name="connsiteX7" fmla="*/ 2191 w 11810"/>
                        <a:gd name="connsiteY7" fmla="*/ 12668 h 16954"/>
                        <a:gd name="connsiteX8" fmla="*/ 1810 w 11810"/>
                        <a:gd name="connsiteY8" fmla="*/ 10382 h 16954"/>
                        <a:gd name="connsiteX9" fmla="*/ 1810 w 11810"/>
                        <a:gd name="connsiteY9" fmla="*/ 0 h 16954"/>
                        <a:gd name="connsiteX10" fmla="*/ 0 w 11810"/>
                        <a:gd name="connsiteY10" fmla="*/ 0 h 16954"/>
                        <a:gd name="connsiteX11" fmla="*/ 0 w 11810"/>
                        <a:gd name="connsiteY11" fmla="*/ 10858 h 16954"/>
                        <a:gd name="connsiteX12" fmla="*/ 1524 w 11810"/>
                        <a:gd name="connsiteY12" fmla="*/ 15335 h 16954"/>
                        <a:gd name="connsiteX13" fmla="*/ 5905 w 11810"/>
                        <a:gd name="connsiteY13" fmla="*/ 16954 h 16954"/>
                        <a:gd name="connsiteX14" fmla="*/ 8287 w 11810"/>
                        <a:gd name="connsiteY14" fmla="*/ 16478 h 16954"/>
                        <a:gd name="connsiteX15" fmla="*/ 10192 w 11810"/>
                        <a:gd name="connsiteY15" fmla="*/ 15240 h 16954"/>
                        <a:gd name="connsiteX16" fmla="*/ 11430 w 11810"/>
                        <a:gd name="connsiteY16" fmla="*/ 13335 h 16954"/>
                        <a:gd name="connsiteX17" fmla="*/ 11811 w 11810"/>
                        <a:gd name="connsiteY17" fmla="*/ 10954 h 16954"/>
                        <a:gd name="connsiteX18" fmla="*/ 11811 w 11810"/>
                        <a:gd name="connsiteY18" fmla="*/ 95 h 16954"/>
                        <a:gd name="connsiteX19" fmla="*/ 10192 w 11810"/>
                        <a:gd name="connsiteY19" fmla="*/ 95 h 16954"/>
                        <a:gd name="connsiteX20" fmla="*/ 10192 w 11810"/>
                        <a:gd name="connsiteY20" fmla="*/ 10382 h 16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11810" h="16954">
                          <a:moveTo>
                            <a:pt x="10192" y="10382"/>
                          </a:moveTo>
                          <a:cubicBezTo>
                            <a:pt x="10192" y="11335"/>
                            <a:pt x="10096" y="12097"/>
                            <a:pt x="9811" y="12668"/>
                          </a:cubicBezTo>
                          <a:cubicBezTo>
                            <a:pt x="9620" y="13240"/>
                            <a:pt x="9240" y="13716"/>
                            <a:pt x="8858" y="14097"/>
                          </a:cubicBezTo>
                          <a:cubicBezTo>
                            <a:pt x="8477" y="14478"/>
                            <a:pt x="8001" y="14669"/>
                            <a:pt x="7525" y="14764"/>
                          </a:cubicBezTo>
                          <a:cubicBezTo>
                            <a:pt x="7048" y="14859"/>
                            <a:pt x="6572" y="14954"/>
                            <a:pt x="6001" y="14954"/>
                          </a:cubicBezTo>
                          <a:cubicBezTo>
                            <a:pt x="5429" y="14954"/>
                            <a:pt x="4953" y="14859"/>
                            <a:pt x="4477" y="14764"/>
                          </a:cubicBezTo>
                          <a:cubicBezTo>
                            <a:pt x="4000" y="14669"/>
                            <a:pt x="3524" y="14383"/>
                            <a:pt x="3143" y="14097"/>
                          </a:cubicBezTo>
                          <a:cubicBezTo>
                            <a:pt x="2762" y="13716"/>
                            <a:pt x="2477" y="13335"/>
                            <a:pt x="2191" y="12668"/>
                          </a:cubicBezTo>
                          <a:cubicBezTo>
                            <a:pt x="2000" y="12097"/>
                            <a:pt x="1810" y="11335"/>
                            <a:pt x="1810" y="10382"/>
                          </a:cubicBezTo>
                          <a:lnTo>
                            <a:pt x="1810" y="0"/>
                          </a:lnTo>
                          <a:lnTo>
                            <a:pt x="0" y="0"/>
                          </a:lnTo>
                          <a:lnTo>
                            <a:pt x="0" y="10858"/>
                          </a:lnTo>
                          <a:cubicBezTo>
                            <a:pt x="0" y="12763"/>
                            <a:pt x="476" y="14288"/>
                            <a:pt x="1524" y="15335"/>
                          </a:cubicBezTo>
                          <a:cubicBezTo>
                            <a:pt x="2572" y="16383"/>
                            <a:pt x="4000" y="16954"/>
                            <a:pt x="5905" y="16954"/>
                          </a:cubicBezTo>
                          <a:cubicBezTo>
                            <a:pt x="6763" y="16954"/>
                            <a:pt x="7620" y="16764"/>
                            <a:pt x="8287" y="16478"/>
                          </a:cubicBezTo>
                          <a:cubicBezTo>
                            <a:pt x="9049" y="16192"/>
                            <a:pt x="9620" y="15716"/>
                            <a:pt x="10192" y="15240"/>
                          </a:cubicBezTo>
                          <a:cubicBezTo>
                            <a:pt x="10668" y="14669"/>
                            <a:pt x="11144" y="14097"/>
                            <a:pt x="11430" y="13335"/>
                          </a:cubicBezTo>
                          <a:cubicBezTo>
                            <a:pt x="11716" y="12573"/>
                            <a:pt x="11811" y="11811"/>
                            <a:pt x="11811" y="10954"/>
                          </a:cubicBezTo>
                          <a:lnTo>
                            <a:pt x="11811" y="95"/>
                          </a:lnTo>
                          <a:lnTo>
                            <a:pt x="10192" y="95"/>
                          </a:lnTo>
                          <a:lnTo>
                            <a:pt x="10192" y="10382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8" name="任意多边形: 形状 897"/>
                    <p:cNvSpPr/>
                    <p:nvPr/>
                  </p:nvSpPr>
                  <p:spPr>
                    <a:xfrm>
                      <a:off x="9825895" y="3936777"/>
                      <a:ext cx="15335" cy="16668"/>
                    </a:xfrm>
                    <a:custGeom>
                      <a:avLst/>
                      <a:gdLst>
                        <a:gd name="connsiteX0" fmla="*/ 14382 w 15335"/>
                        <a:gd name="connsiteY0" fmla="*/ 0 h 16668"/>
                        <a:gd name="connsiteX1" fmla="*/ 12096 w 15335"/>
                        <a:gd name="connsiteY1" fmla="*/ 0 h 16668"/>
                        <a:gd name="connsiteX2" fmla="*/ 8763 w 15335"/>
                        <a:gd name="connsiteY2" fmla="*/ 9906 h 16668"/>
                        <a:gd name="connsiteX3" fmla="*/ 8287 w 15335"/>
                        <a:gd name="connsiteY3" fmla="*/ 11525 h 16668"/>
                        <a:gd name="connsiteX4" fmla="*/ 7905 w 15335"/>
                        <a:gd name="connsiteY4" fmla="*/ 12763 h 16668"/>
                        <a:gd name="connsiteX5" fmla="*/ 7620 w 15335"/>
                        <a:gd name="connsiteY5" fmla="*/ 13907 h 16668"/>
                        <a:gd name="connsiteX6" fmla="*/ 7620 w 15335"/>
                        <a:gd name="connsiteY6" fmla="*/ 13907 h 16668"/>
                        <a:gd name="connsiteX7" fmla="*/ 7239 w 15335"/>
                        <a:gd name="connsiteY7" fmla="*/ 12763 h 16668"/>
                        <a:gd name="connsiteX8" fmla="*/ 6858 w 15335"/>
                        <a:gd name="connsiteY8" fmla="*/ 11525 h 16668"/>
                        <a:gd name="connsiteX9" fmla="*/ 6382 w 15335"/>
                        <a:gd name="connsiteY9" fmla="*/ 9906 h 16668"/>
                        <a:gd name="connsiteX10" fmla="*/ 3047 w 15335"/>
                        <a:gd name="connsiteY10" fmla="*/ 0 h 16668"/>
                        <a:gd name="connsiteX11" fmla="*/ 762 w 15335"/>
                        <a:gd name="connsiteY11" fmla="*/ 0 h 16668"/>
                        <a:gd name="connsiteX12" fmla="*/ 0 w 15335"/>
                        <a:gd name="connsiteY12" fmla="*/ 16669 h 16668"/>
                        <a:gd name="connsiteX13" fmla="*/ 1810 w 15335"/>
                        <a:gd name="connsiteY13" fmla="*/ 16669 h 16668"/>
                        <a:gd name="connsiteX14" fmla="*/ 2286 w 15335"/>
                        <a:gd name="connsiteY14" fmla="*/ 7525 h 16668"/>
                        <a:gd name="connsiteX15" fmla="*/ 2381 w 15335"/>
                        <a:gd name="connsiteY15" fmla="*/ 4096 h 16668"/>
                        <a:gd name="connsiteX16" fmla="*/ 2381 w 15335"/>
                        <a:gd name="connsiteY16" fmla="*/ 3048 h 16668"/>
                        <a:gd name="connsiteX17" fmla="*/ 2381 w 15335"/>
                        <a:gd name="connsiteY17" fmla="*/ 3048 h 16668"/>
                        <a:gd name="connsiteX18" fmla="*/ 2667 w 15335"/>
                        <a:gd name="connsiteY18" fmla="*/ 4096 h 16668"/>
                        <a:gd name="connsiteX19" fmla="*/ 3047 w 15335"/>
                        <a:gd name="connsiteY19" fmla="*/ 5429 h 16668"/>
                        <a:gd name="connsiteX20" fmla="*/ 3714 w 15335"/>
                        <a:gd name="connsiteY20" fmla="*/ 7429 h 16668"/>
                        <a:gd name="connsiteX21" fmla="*/ 6762 w 15335"/>
                        <a:gd name="connsiteY21" fmla="*/ 16574 h 16668"/>
                        <a:gd name="connsiteX22" fmla="*/ 8572 w 15335"/>
                        <a:gd name="connsiteY22" fmla="*/ 16574 h 16668"/>
                        <a:gd name="connsiteX23" fmla="*/ 11620 w 15335"/>
                        <a:gd name="connsiteY23" fmla="*/ 7429 h 16668"/>
                        <a:gd name="connsiteX24" fmla="*/ 12287 w 15335"/>
                        <a:gd name="connsiteY24" fmla="*/ 5429 h 16668"/>
                        <a:gd name="connsiteX25" fmla="*/ 12763 w 15335"/>
                        <a:gd name="connsiteY25" fmla="*/ 4096 h 16668"/>
                        <a:gd name="connsiteX26" fmla="*/ 13049 w 15335"/>
                        <a:gd name="connsiteY26" fmla="*/ 3143 h 16668"/>
                        <a:gd name="connsiteX27" fmla="*/ 13049 w 15335"/>
                        <a:gd name="connsiteY27" fmla="*/ 3143 h 16668"/>
                        <a:gd name="connsiteX28" fmla="*/ 13049 w 15335"/>
                        <a:gd name="connsiteY28" fmla="*/ 4191 h 16668"/>
                        <a:gd name="connsiteX29" fmla="*/ 13049 w 15335"/>
                        <a:gd name="connsiteY29" fmla="*/ 5525 h 16668"/>
                        <a:gd name="connsiteX30" fmla="*/ 13144 w 15335"/>
                        <a:gd name="connsiteY30" fmla="*/ 7525 h 16668"/>
                        <a:gd name="connsiteX31" fmla="*/ 13525 w 15335"/>
                        <a:gd name="connsiteY31" fmla="*/ 16669 h 16668"/>
                        <a:gd name="connsiteX32" fmla="*/ 15335 w 15335"/>
                        <a:gd name="connsiteY32" fmla="*/ 16669 h 16668"/>
                        <a:gd name="connsiteX33" fmla="*/ 14382 w 15335"/>
                        <a:gd name="connsiteY33" fmla="*/ 0 h 166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15335" h="16668">
                          <a:moveTo>
                            <a:pt x="14382" y="0"/>
                          </a:moveTo>
                          <a:lnTo>
                            <a:pt x="12096" y="0"/>
                          </a:lnTo>
                          <a:lnTo>
                            <a:pt x="8763" y="9906"/>
                          </a:lnTo>
                          <a:cubicBezTo>
                            <a:pt x="8572" y="10478"/>
                            <a:pt x="8381" y="10954"/>
                            <a:pt x="8287" y="11525"/>
                          </a:cubicBezTo>
                          <a:cubicBezTo>
                            <a:pt x="8096" y="12002"/>
                            <a:pt x="8001" y="12478"/>
                            <a:pt x="7905" y="12763"/>
                          </a:cubicBezTo>
                          <a:cubicBezTo>
                            <a:pt x="7810" y="13145"/>
                            <a:pt x="7715" y="13621"/>
                            <a:pt x="7620" y="13907"/>
                          </a:cubicBezTo>
                          <a:lnTo>
                            <a:pt x="7620" y="13907"/>
                          </a:lnTo>
                          <a:cubicBezTo>
                            <a:pt x="7525" y="13525"/>
                            <a:pt x="7429" y="13145"/>
                            <a:pt x="7239" y="12763"/>
                          </a:cubicBezTo>
                          <a:cubicBezTo>
                            <a:pt x="7144" y="12383"/>
                            <a:pt x="6953" y="12002"/>
                            <a:pt x="6858" y="11525"/>
                          </a:cubicBezTo>
                          <a:cubicBezTo>
                            <a:pt x="6667" y="11049"/>
                            <a:pt x="6572" y="10478"/>
                            <a:pt x="6382" y="9906"/>
                          </a:cubicBezTo>
                          <a:lnTo>
                            <a:pt x="3047" y="0"/>
                          </a:lnTo>
                          <a:lnTo>
                            <a:pt x="762" y="0"/>
                          </a:lnTo>
                          <a:lnTo>
                            <a:pt x="0" y="16669"/>
                          </a:lnTo>
                          <a:lnTo>
                            <a:pt x="1810" y="16669"/>
                          </a:lnTo>
                          <a:lnTo>
                            <a:pt x="2286" y="7525"/>
                          </a:lnTo>
                          <a:cubicBezTo>
                            <a:pt x="2381" y="5905"/>
                            <a:pt x="2381" y="4858"/>
                            <a:pt x="2381" y="4096"/>
                          </a:cubicBezTo>
                          <a:cubicBezTo>
                            <a:pt x="2381" y="3715"/>
                            <a:pt x="2381" y="3334"/>
                            <a:pt x="2381" y="3048"/>
                          </a:cubicBezTo>
                          <a:lnTo>
                            <a:pt x="2381" y="3048"/>
                          </a:lnTo>
                          <a:cubicBezTo>
                            <a:pt x="2476" y="3334"/>
                            <a:pt x="2571" y="3620"/>
                            <a:pt x="2667" y="4096"/>
                          </a:cubicBezTo>
                          <a:cubicBezTo>
                            <a:pt x="2762" y="4477"/>
                            <a:pt x="2953" y="4953"/>
                            <a:pt x="3047" y="5429"/>
                          </a:cubicBezTo>
                          <a:cubicBezTo>
                            <a:pt x="3238" y="6001"/>
                            <a:pt x="3429" y="6667"/>
                            <a:pt x="3714" y="7429"/>
                          </a:cubicBezTo>
                          <a:lnTo>
                            <a:pt x="6762" y="16574"/>
                          </a:lnTo>
                          <a:lnTo>
                            <a:pt x="8572" y="16574"/>
                          </a:lnTo>
                          <a:lnTo>
                            <a:pt x="11620" y="7429"/>
                          </a:lnTo>
                          <a:cubicBezTo>
                            <a:pt x="11906" y="6667"/>
                            <a:pt x="12096" y="6001"/>
                            <a:pt x="12287" y="5429"/>
                          </a:cubicBezTo>
                          <a:cubicBezTo>
                            <a:pt x="12478" y="4858"/>
                            <a:pt x="12572" y="4382"/>
                            <a:pt x="12763" y="4096"/>
                          </a:cubicBezTo>
                          <a:cubicBezTo>
                            <a:pt x="12859" y="3715"/>
                            <a:pt x="12954" y="3334"/>
                            <a:pt x="13049" y="3143"/>
                          </a:cubicBezTo>
                          <a:lnTo>
                            <a:pt x="13049" y="3143"/>
                          </a:lnTo>
                          <a:lnTo>
                            <a:pt x="13049" y="4191"/>
                          </a:lnTo>
                          <a:cubicBezTo>
                            <a:pt x="13049" y="4572"/>
                            <a:pt x="13049" y="5048"/>
                            <a:pt x="13049" y="5525"/>
                          </a:cubicBezTo>
                          <a:cubicBezTo>
                            <a:pt x="13049" y="6096"/>
                            <a:pt x="13049" y="6763"/>
                            <a:pt x="13144" y="7525"/>
                          </a:cubicBezTo>
                          <a:lnTo>
                            <a:pt x="13525" y="16669"/>
                          </a:lnTo>
                          <a:lnTo>
                            <a:pt x="15335" y="16669"/>
                          </a:lnTo>
                          <a:lnTo>
                            <a:pt x="14382" y="0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9" name="任意多边形: 形状 898"/>
                    <p:cNvSpPr/>
                    <p:nvPr/>
                  </p:nvSpPr>
                  <p:spPr>
                    <a:xfrm>
                      <a:off x="9687401" y="3933919"/>
                      <a:ext cx="2666" cy="2666"/>
                    </a:xfrm>
                    <a:custGeom>
                      <a:avLst/>
                      <a:gdLst>
                        <a:gd name="connsiteX0" fmla="*/ 2667 w 2666"/>
                        <a:gd name="connsiteY0" fmla="*/ 1333 h 2666"/>
                        <a:gd name="connsiteX1" fmla="*/ 1334 w 2666"/>
                        <a:gd name="connsiteY1" fmla="*/ 2667 h 2666"/>
                        <a:gd name="connsiteX2" fmla="*/ 0 w 2666"/>
                        <a:gd name="connsiteY2" fmla="*/ 1333 h 2666"/>
                        <a:gd name="connsiteX3" fmla="*/ 1334 w 2666"/>
                        <a:gd name="connsiteY3" fmla="*/ 0 h 2666"/>
                        <a:gd name="connsiteX4" fmla="*/ 2667 w 2666"/>
                        <a:gd name="connsiteY4" fmla="*/ 1333 h 2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6" h="2666">
                          <a:moveTo>
                            <a:pt x="2667" y="1333"/>
                          </a:moveTo>
                          <a:cubicBezTo>
                            <a:pt x="2667" y="2070"/>
                            <a:pt x="2070" y="2667"/>
                            <a:pt x="1334" y="2667"/>
                          </a:cubicBezTo>
                          <a:cubicBezTo>
                            <a:pt x="597" y="2667"/>
                            <a:pt x="0" y="2070"/>
                            <a:pt x="0" y="1333"/>
                          </a:cubicBezTo>
                          <a:cubicBezTo>
                            <a:pt x="0" y="597"/>
                            <a:pt x="597" y="0"/>
                            <a:pt x="1334" y="0"/>
                          </a:cubicBezTo>
                          <a:cubicBezTo>
                            <a:pt x="2070" y="0"/>
                            <a:pt x="2667" y="597"/>
                            <a:pt x="2667" y="1333"/>
                          </a:cubicBez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0" name="任意多边形: 形状 899"/>
                    <p:cNvSpPr/>
                    <p:nvPr/>
                  </p:nvSpPr>
                  <p:spPr>
                    <a:xfrm>
                      <a:off x="9692925" y="3933919"/>
                      <a:ext cx="2666" cy="2666"/>
                    </a:xfrm>
                    <a:custGeom>
                      <a:avLst/>
                      <a:gdLst>
                        <a:gd name="connsiteX0" fmla="*/ 2667 w 2666"/>
                        <a:gd name="connsiteY0" fmla="*/ 1333 h 2666"/>
                        <a:gd name="connsiteX1" fmla="*/ 1333 w 2666"/>
                        <a:gd name="connsiteY1" fmla="*/ 2667 h 2666"/>
                        <a:gd name="connsiteX2" fmla="*/ -1 w 2666"/>
                        <a:gd name="connsiteY2" fmla="*/ 1333 h 2666"/>
                        <a:gd name="connsiteX3" fmla="*/ 1333 w 2666"/>
                        <a:gd name="connsiteY3" fmla="*/ 0 h 2666"/>
                        <a:gd name="connsiteX4" fmla="*/ 2667 w 2666"/>
                        <a:gd name="connsiteY4" fmla="*/ 1333 h 2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6" h="2666">
                          <a:moveTo>
                            <a:pt x="2667" y="1333"/>
                          </a:moveTo>
                          <a:cubicBezTo>
                            <a:pt x="2667" y="2070"/>
                            <a:pt x="2070" y="2667"/>
                            <a:pt x="1333" y="2667"/>
                          </a:cubicBezTo>
                          <a:cubicBezTo>
                            <a:pt x="597" y="2667"/>
                            <a:pt x="-1" y="2070"/>
                            <a:pt x="-1" y="1333"/>
                          </a:cubicBezTo>
                          <a:cubicBezTo>
                            <a:pt x="-1" y="597"/>
                            <a:pt x="597" y="0"/>
                            <a:pt x="1333" y="0"/>
                          </a:cubicBezTo>
                          <a:cubicBezTo>
                            <a:pt x="2070" y="0"/>
                            <a:pt x="2667" y="597"/>
                            <a:pt x="2667" y="1333"/>
                          </a:cubicBez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1" name="任意多边形: 形状 900"/>
                    <p:cNvSpPr/>
                    <p:nvPr/>
                  </p:nvSpPr>
                  <p:spPr>
                    <a:xfrm>
                      <a:off x="9739217" y="3933919"/>
                      <a:ext cx="1809" cy="2095"/>
                    </a:xfrm>
                    <a:custGeom>
                      <a:avLst/>
                      <a:gdLst>
                        <a:gd name="connsiteX0" fmla="*/ 0 w 1809"/>
                        <a:gd name="connsiteY0" fmla="*/ 0 h 2095"/>
                        <a:gd name="connsiteX1" fmla="*/ 1810 w 1809"/>
                        <a:gd name="connsiteY1" fmla="*/ 0 h 2095"/>
                        <a:gd name="connsiteX2" fmla="*/ 1810 w 1809"/>
                        <a:gd name="connsiteY2" fmla="*/ 2095 h 2095"/>
                        <a:gd name="connsiteX3" fmla="*/ 0 w 1809"/>
                        <a:gd name="connsiteY3" fmla="*/ 2095 h 20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809" h="2095">
                          <a:moveTo>
                            <a:pt x="0" y="0"/>
                          </a:moveTo>
                          <a:lnTo>
                            <a:pt x="1810" y="0"/>
                          </a:lnTo>
                          <a:lnTo>
                            <a:pt x="1810" y="2095"/>
                          </a:lnTo>
                          <a:lnTo>
                            <a:pt x="0" y="2095"/>
                          </a:lnTo>
                          <a:close/>
                        </a:path>
                      </a:pathLst>
                    </a:custGeom>
                    <a:solidFill>
                      <a:srgbClr val="249C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sz="320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1020" name="任意多边形: 形状 1019"/>
          <p:cNvSpPr/>
          <p:nvPr/>
        </p:nvSpPr>
        <p:spPr>
          <a:xfrm>
            <a:off x="8808356" y="3734535"/>
            <a:ext cx="3134261" cy="1435197"/>
          </a:xfrm>
          <a:custGeom>
            <a:avLst/>
            <a:gdLst>
              <a:gd name="connsiteX0" fmla="*/ 0 w 1133665"/>
              <a:gd name="connsiteY0" fmla="*/ 0 h 519112"/>
              <a:gd name="connsiteX1" fmla="*/ 1133666 w 1133665"/>
              <a:gd name="connsiteY1" fmla="*/ 0 h 519112"/>
              <a:gd name="connsiteX2" fmla="*/ 1133666 w 1133665"/>
              <a:gd name="connsiteY2" fmla="*/ 519112 h 519112"/>
              <a:gd name="connsiteX3" fmla="*/ 0 w 1133665"/>
              <a:gd name="connsiteY3" fmla="*/ 519112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3665" h="519112">
                <a:moveTo>
                  <a:pt x="0" y="0"/>
                </a:moveTo>
                <a:lnTo>
                  <a:pt x="1133666" y="0"/>
                </a:lnTo>
                <a:lnTo>
                  <a:pt x="1133666" y="519112"/>
                </a:lnTo>
                <a:lnTo>
                  <a:pt x="0" y="519112"/>
                </a:ln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320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21" name="文本框 1020"/>
          <p:cNvSpPr txBox="1"/>
          <p:nvPr/>
        </p:nvSpPr>
        <p:spPr>
          <a:xfrm>
            <a:off x="8865870" y="3404235"/>
            <a:ext cx="3121660" cy="67945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l"/>
            <a:r>
              <a:rPr sz="11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14 лет подряд удерживаем первое место </a:t>
            </a:r>
            <a:endParaRPr sz="11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sz="11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 Китае по экспорту прокалённых анодов, </a:t>
            </a:r>
            <a:endParaRPr sz="11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sz="11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достигнув 37% доли экспорта в 2023 году.</a:t>
            </a:r>
            <a:endParaRPr sz="11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1023" name="任意多边形: 形状 1022"/>
          <p:cNvSpPr/>
          <p:nvPr/>
        </p:nvSpPr>
        <p:spPr>
          <a:xfrm>
            <a:off x="8872407" y="5068084"/>
            <a:ext cx="3115564" cy="26334"/>
          </a:xfrm>
          <a:custGeom>
            <a:avLst/>
            <a:gdLst>
              <a:gd name="connsiteX0" fmla="*/ 0 w 1126902"/>
              <a:gd name="connsiteY0" fmla="*/ 0 h 9525"/>
              <a:gd name="connsiteX1" fmla="*/ 1126903 w 1126902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6902" h="9525">
                <a:moveTo>
                  <a:pt x="0" y="0"/>
                </a:moveTo>
                <a:lnTo>
                  <a:pt x="1126903" y="0"/>
                </a:lnTo>
              </a:path>
            </a:pathLst>
          </a:custGeom>
          <a:ln w="4763" cap="flat">
            <a:solidFill>
              <a:srgbClr val="FFFFFF"/>
            </a:solidFill>
            <a:custDash>
              <a:ds d="150000" sp="75000"/>
            </a:custDash>
            <a:miter/>
          </a:ln>
        </p:spPr>
        <p:txBody>
          <a:bodyPr rtlCol="0" anchor="ctr"/>
          <a:lstStyle/>
          <a:p>
            <a:endParaRPr lang="zh-CN" altLang="en-US" sz="320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1024" name="组合 1023"/>
          <p:cNvGrpSpPr/>
          <p:nvPr/>
        </p:nvGrpSpPr>
        <p:grpSpPr>
          <a:xfrm>
            <a:off x="8896130" y="2730423"/>
            <a:ext cx="3125306" cy="423184"/>
            <a:chOff x="8808356" y="2883423"/>
            <a:chExt cx="3125306" cy="423184"/>
          </a:xfrm>
        </p:grpSpPr>
        <p:sp>
          <p:nvSpPr>
            <p:cNvPr id="1025" name="任意多边形: 形状 1024"/>
            <p:cNvSpPr/>
            <p:nvPr/>
          </p:nvSpPr>
          <p:spPr>
            <a:xfrm>
              <a:off x="8808356" y="2883423"/>
              <a:ext cx="3125306" cy="423184"/>
            </a:xfrm>
            <a:custGeom>
              <a:avLst/>
              <a:gdLst>
                <a:gd name="connsiteX0" fmla="*/ 0 w 1130426"/>
                <a:gd name="connsiteY0" fmla="*/ 0 h 153066"/>
                <a:gd name="connsiteX1" fmla="*/ 1130427 w 1130426"/>
                <a:gd name="connsiteY1" fmla="*/ 0 h 153066"/>
                <a:gd name="connsiteX2" fmla="*/ 1130427 w 1130426"/>
                <a:gd name="connsiteY2" fmla="*/ 153067 h 153066"/>
                <a:gd name="connsiteX3" fmla="*/ 0 w 1130426"/>
                <a:gd name="connsiteY3" fmla="*/ 153067 h 15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0426" h="153066">
                  <a:moveTo>
                    <a:pt x="0" y="0"/>
                  </a:moveTo>
                  <a:lnTo>
                    <a:pt x="1130427" y="0"/>
                  </a:lnTo>
                  <a:lnTo>
                    <a:pt x="1130427" y="153067"/>
                  </a:lnTo>
                  <a:lnTo>
                    <a:pt x="0" y="153067"/>
                  </a:lnTo>
                  <a:close/>
                </a:path>
              </a:pathLst>
            </a:custGeom>
            <a:gradFill>
              <a:gsLst>
                <a:gs pos="55000">
                  <a:srgbClr val="9FA3A8"/>
                </a:gs>
                <a:gs pos="0">
                  <a:srgbClr val="4D555F"/>
                </a:gs>
                <a:gs pos="100000">
                  <a:srgbClr val="D2D4D6"/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000" b="1" spc="-32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026" name="文本框 1025"/>
            <p:cNvSpPr txBox="1"/>
            <p:nvPr/>
          </p:nvSpPr>
          <p:spPr>
            <a:xfrm>
              <a:off x="8878934" y="2893873"/>
              <a:ext cx="2953053" cy="400110"/>
            </a:xfrm>
            <a:prstGeom prst="rect">
              <a:avLst/>
            </a:prstGeom>
            <a:gradFill>
              <a:gsLst>
                <a:gs pos="55000">
                  <a:srgbClr val="9FA3A8"/>
                </a:gs>
                <a:gs pos="0">
                  <a:srgbClr val="4D555F"/>
                </a:gs>
                <a:gs pos="100000">
                  <a:srgbClr val="D2D4D6"/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algn="ctr">
                <a:defRPr sz="2200" b="1" spc="-32">
                  <a:solidFill>
                    <a:srgbClr val="FFFFFF"/>
                  </a:solidFill>
                  <a:latin typeface="阿里巴巴普惠体 M" panose="00020600040101010101" pitchFamily="18" charset="-122"/>
                  <a:ea typeface="阿里巴巴普惠体 M" panose="00020600040101010101" pitchFamily="18" charset="-122"/>
                  <a:cs typeface="阿里巴巴普惠体 M" panose="00020600040101010101" pitchFamily="18" charset="-122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zh-CN" altLang="en-US" sz="1200" dirty="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Лучший поставщик компаний Rio Tinto и Hydro</a:t>
              </a:r>
              <a:endParaRPr lang="zh-CN" altLang="en-US" sz="12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027" name="文本框 1026"/>
          <p:cNvSpPr txBox="1"/>
          <p:nvPr/>
        </p:nvSpPr>
        <p:spPr>
          <a:xfrm>
            <a:off x="3356576" y="499670"/>
            <a:ext cx="5356491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Глобальное партнёрство с клиентами</a:t>
            </a:r>
            <a:endParaRPr kumimoji="0" lang="zh-CN" altLang="en-US" sz="1200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1028" name="矩形: 圆角 1027"/>
          <p:cNvSpPr/>
          <p:nvPr/>
        </p:nvSpPr>
        <p:spPr>
          <a:xfrm>
            <a:off x="3313602" y="1314519"/>
            <a:ext cx="5564796" cy="40321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 2023 году стали крупнейшим поставщиком предварительно обожжённых анодов для Alcoa</a:t>
            </a:r>
            <a:r>
              <a:rPr lang="zh-CN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（建议斟酌，</a:t>
            </a:r>
            <a:r>
              <a:rPr lang="zh-CN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不准确）</a:t>
            </a:r>
            <a:endParaRPr lang="zh-CN" sz="8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32" name="文本框 1031"/>
          <p:cNvSpPr txBox="1"/>
          <p:nvPr/>
        </p:nvSpPr>
        <p:spPr>
          <a:xfrm>
            <a:off x="8865849" y="5176433"/>
            <a:ext cx="3243207" cy="1106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Ключевые клиенты </a:t>
            </a:r>
            <a:r>
              <a:rPr lang="en-US" altLang="zh-CN" sz="11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Sunstone</a:t>
            </a:r>
            <a:r>
              <a:rPr lang="zh-CN" altLang="en-US" sz="11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представлены по всему миру, продукция экспортируется в Европу, США, Ближний Восток, Юго-Восточную Азию, Океанию и другие регионы, что обеспечивает широкую рыночную базу и обширные клиентские ресурсы.</a:t>
            </a:r>
            <a:endParaRPr lang="zh-CN" altLang="en-US" sz="11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1" grpId="0"/>
      <p:bldP spid="1023" grpId="0" animBg="1"/>
      <p:bldP spid="103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99456" cy="685800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l="3370" t="56483" r="17895" b="11612"/>
          <a:stretch>
            <a:fillRect/>
          </a:stretch>
        </p:blipFill>
        <p:spPr>
          <a:xfrm>
            <a:off x="2285626" y="0"/>
            <a:ext cx="10106882" cy="4028780"/>
          </a:xfrm>
          <a:custGeom>
            <a:avLst/>
            <a:gdLst>
              <a:gd name="connsiteX0" fmla="*/ 65 w 2635529"/>
              <a:gd name="connsiteY0" fmla="*/ -421 h 2632740"/>
              <a:gd name="connsiteX1" fmla="*/ 2635594 w 2635529"/>
              <a:gd name="connsiteY1" fmla="*/ -421 h 2632740"/>
              <a:gd name="connsiteX2" fmla="*/ 2635594 w 2635529"/>
              <a:gd name="connsiteY2" fmla="*/ 2632319 h 2632740"/>
              <a:gd name="connsiteX3" fmla="*/ 65 w 2635529"/>
              <a:gd name="connsiteY3" fmla="*/ 2632319 h 263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5529" h="2632740">
                <a:moveTo>
                  <a:pt x="65" y="-421"/>
                </a:moveTo>
                <a:lnTo>
                  <a:pt x="2635594" y="-421"/>
                </a:lnTo>
                <a:lnTo>
                  <a:pt x="2635594" y="2632319"/>
                </a:lnTo>
                <a:lnTo>
                  <a:pt x="65" y="2632319"/>
                </a:lnTo>
                <a:close/>
              </a:path>
            </a:pathLst>
          </a:custGeom>
        </p:spPr>
      </p:pic>
      <p:pic>
        <p:nvPicPr>
          <p:cNvPr id="9" name="Picture 69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4282" y="5188021"/>
            <a:ext cx="11384078" cy="1088678"/>
          </a:xfrm>
          <a:prstGeom prst="rect">
            <a:avLst/>
          </a:prstGeom>
        </p:spPr>
      </p:pic>
      <p:sp>
        <p:nvSpPr>
          <p:cNvPr id="35" name="矩形: 圆角 34"/>
          <p:cNvSpPr/>
          <p:nvPr/>
        </p:nvSpPr>
        <p:spPr>
          <a:xfrm>
            <a:off x="847496" y="4610081"/>
            <a:ext cx="1438130" cy="2553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indent="41275" algn="ctr" defTabSz="1935480">
              <a:lnSpc>
                <a:spcPct val="108000"/>
              </a:lnSpc>
              <a:spcBef>
                <a:spcPts val="255"/>
              </a:spcBef>
            </a:pPr>
            <a:r>
              <a:rPr lang="zh-CN" altLang="en-US" sz="1200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Создаём технологические барьеры</a:t>
            </a:r>
            <a:endParaRPr lang="zh-CN" altLang="en-US" sz="1200" dirty="0">
              <a:solidFill>
                <a:srgbClr val="231815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40" name="矩形: 圆角 39"/>
          <p:cNvSpPr/>
          <p:nvPr/>
        </p:nvSpPr>
        <p:spPr>
          <a:xfrm>
            <a:off x="2823245" y="4610081"/>
            <a:ext cx="1706940" cy="2553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indent="41275" algn="ctr" defTabSz="1935480">
              <a:lnSpc>
                <a:spcPct val="108000"/>
              </a:lnSpc>
              <a:spcBef>
                <a:spcPts val="255"/>
              </a:spcBef>
            </a:pPr>
            <a:r>
              <a:rPr sz="1200" spc="63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прогнозируем рынок + эффект масштаба</a:t>
            </a:r>
            <a:endParaRPr sz="1200" spc="63" dirty="0">
              <a:solidFill>
                <a:srgbClr val="231815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41" name="矩形: 圆角 40"/>
          <p:cNvSpPr/>
          <p:nvPr/>
        </p:nvSpPr>
        <p:spPr>
          <a:xfrm>
            <a:off x="4946840" y="4610081"/>
            <a:ext cx="1706940" cy="2553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indent="41275" algn="ctr" defTabSz="1935480">
              <a:lnSpc>
                <a:spcPct val="108000"/>
              </a:lnSpc>
              <a:spcBef>
                <a:spcPts val="255"/>
              </a:spcBef>
            </a:pPr>
            <a:r>
              <a:rPr sz="1200" spc="63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умные заводы + производственные альянсы</a:t>
            </a:r>
            <a:endParaRPr sz="1200" spc="63" dirty="0">
              <a:solidFill>
                <a:srgbClr val="231815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43" name="矩形: 圆角 42"/>
          <p:cNvSpPr/>
          <p:nvPr/>
        </p:nvSpPr>
        <p:spPr>
          <a:xfrm>
            <a:off x="7272041" y="4610081"/>
            <a:ext cx="1303726" cy="2553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indent="41275" algn="ctr" defTabSz="1935480">
              <a:lnSpc>
                <a:spcPct val="108000"/>
              </a:lnSpc>
              <a:spcBef>
                <a:spcPts val="255"/>
              </a:spcBef>
            </a:pPr>
            <a:r>
              <a:rPr lang="zh-CN" altLang="en-US" sz="1200" spc="63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глубокая интеграция с downstream</a:t>
            </a:r>
            <a:endParaRPr lang="zh-CN" altLang="en-US" sz="1200" spc="63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42" name="矩形: 圆角 41"/>
          <p:cNvSpPr/>
          <p:nvPr/>
        </p:nvSpPr>
        <p:spPr>
          <a:xfrm>
            <a:off x="9194028" y="4610081"/>
            <a:ext cx="1653178" cy="25536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indent="41275" algn="ctr" defTabSz="1935480">
              <a:lnSpc>
                <a:spcPct val="108000"/>
              </a:lnSpc>
              <a:spcBef>
                <a:spcPts val="255"/>
              </a:spcBef>
            </a:pPr>
            <a:r>
              <a:rPr lang="zh-CN" altLang="en-US" sz="1200" spc="63" dirty="0">
                <a:solidFill>
                  <a:srgbClr val="231815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совместная разработка промышленных решений</a:t>
            </a:r>
            <a:endParaRPr lang="zh-CN" altLang="en-US" sz="1200" spc="63" dirty="0">
              <a:solidFill>
                <a:srgbClr val="231815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0" name="TextBox 709"/>
          <p:cNvSpPr txBox="1"/>
          <p:nvPr/>
        </p:nvSpPr>
        <p:spPr>
          <a:xfrm>
            <a:off x="1012779" y="3673799"/>
            <a:ext cx="1112628" cy="6407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69875" indent="-269875" defTabSz="1935480" hangingPunct="0">
              <a:lnSpc>
                <a:spcPct val="100000"/>
              </a:lnSpc>
            </a:pPr>
            <a:r>
              <a:rPr lang="en-US" altLang="zh-CN" sz="2965" b="1" spc="85" dirty="0">
                <a:solidFill>
                  <a:srgbClr val="AE0014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S</a:t>
            </a:r>
            <a:r>
              <a:rPr lang="zh-CN" altLang="en-US" sz="2115" spc="74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cie</a:t>
            </a:r>
            <a:r>
              <a:rPr lang="zh-CN" altLang="en-US" sz="2115" spc="53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nce</a:t>
            </a:r>
            <a:r>
              <a:rPr lang="zh-CN" altLang="en-US" sz="1200" spc="1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Разработка</a:t>
            </a:r>
            <a:endParaRPr lang="zh-CN" altLang="en-US" sz="1200" spc="11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1" name="TextBox 710"/>
          <p:cNvSpPr txBox="1"/>
          <p:nvPr/>
        </p:nvSpPr>
        <p:spPr>
          <a:xfrm>
            <a:off x="2949892" y="3659390"/>
            <a:ext cx="1479542" cy="641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66040" defTabSz="1935480">
              <a:lnSpc>
                <a:spcPct val="97000"/>
              </a:lnSpc>
            </a:pPr>
            <a:r>
              <a:rPr lang="en-US" altLang="zh-CN" sz="2965" b="1" spc="201" dirty="0">
                <a:solidFill>
                  <a:srgbClr val="AE0014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P</a:t>
            </a:r>
            <a:r>
              <a:rPr lang="zh-CN" altLang="en-US" sz="2115" spc="138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urc</a:t>
            </a:r>
            <a:r>
              <a:rPr lang="zh-CN" altLang="en-US" sz="2115" spc="116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hase</a:t>
            </a:r>
            <a:endParaRPr lang="zh-CN" altLang="en-US" sz="2115" spc="116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448310" defTabSz="1935480">
              <a:lnSpc>
                <a:spcPct val="108000"/>
              </a:lnSpc>
            </a:pPr>
            <a:r>
              <a:rPr lang="ru-RU" altLang="zh-CN" sz="1200" spc="1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</a:t>
            </a:r>
            <a:r>
              <a:rPr lang="zh-CN" altLang="en-US" sz="1200" spc="1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акупки</a:t>
            </a:r>
            <a:endParaRPr lang="zh-CN" altLang="en-US" sz="1200" spc="11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2" name="TextBox 711"/>
          <p:cNvSpPr txBox="1"/>
          <p:nvPr/>
        </p:nvSpPr>
        <p:spPr>
          <a:xfrm>
            <a:off x="4945600" y="3673798"/>
            <a:ext cx="1707539" cy="6407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567690" indent="-567690" defTabSz="1935480" hangingPunct="0">
              <a:lnSpc>
                <a:spcPct val="100000"/>
              </a:lnSpc>
            </a:pPr>
            <a:r>
              <a:rPr lang="en-US" altLang="zh-CN" sz="2965" b="1" spc="265" dirty="0">
                <a:solidFill>
                  <a:srgbClr val="AE0014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A</a:t>
            </a:r>
            <a:r>
              <a:rPr lang="zh-CN" altLang="en-US" sz="2115" spc="138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utomat</a:t>
            </a:r>
            <a:r>
              <a:rPr lang="zh-CN" altLang="en-US" sz="2115" spc="127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ion</a:t>
            </a:r>
            <a:r>
              <a:rPr lang="ru-RU" altLang="zh-CN" sz="1200" spc="127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</a:t>
            </a:r>
            <a:r>
              <a:rPr lang="zh-CN" altLang="en-US" sz="1200" spc="1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роизводство</a:t>
            </a:r>
            <a:endParaRPr lang="zh-CN" altLang="en-US" sz="1200" spc="11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3" name="TextBox 712"/>
          <p:cNvSpPr txBox="1"/>
          <p:nvPr/>
        </p:nvSpPr>
        <p:spPr>
          <a:xfrm>
            <a:off x="7399458" y="3659390"/>
            <a:ext cx="1040951" cy="641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86995" defTabSz="1935480">
              <a:lnSpc>
                <a:spcPct val="97000"/>
              </a:lnSpc>
            </a:pPr>
            <a:r>
              <a:rPr lang="en-US" altLang="zh-CN" sz="2965" b="1" spc="-265" dirty="0">
                <a:solidFill>
                  <a:srgbClr val="AE0014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C </a:t>
            </a:r>
            <a:r>
              <a:rPr lang="zh-CN" altLang="en-US" sz="2115" spc="-138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lie</a:t>
            </a:r>
            <a:r>
              <a:rPr lang="zh-CN" altLang="en-US" sz="2115" spc="-127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nt</a:t>
            </a:r>
            <a:endParaRPr lang="zh-CN" altLang="en-US" sz="2115" spc="-127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228600" defTabSz="1935480">
              <a:lnSpc>
                <a:spcPct val="108000"/>
              </a:lnSpc>
            </a:pPr>
            <a:r>
              <a:rPr lang="ru-RU" altLang="zh-CN" sz="1200" spc="1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</a:t>
            </a:r>
            <a:r>
              <a:rPr lang="zh-CN" altLang="en-US" sz="1200" spc="1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аркетинг</a:t>
            </a:r>
            <a:endParaRPr lang="zh-CN" altLang="en-US" sz="1200" spc="11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4" name="TextBox 713"/>
          <p:cNvSpPr txBox="1"/>
          <p:nvPr/>
        </p:nvSpPr>
        <p:spPr>
          <a:xfrm>
            <a:off x="9187815" y="3659505"/>
            <a:ext cx="1573530" cy="641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97000"/>
              </a:lnSpc>
            </a:pPr>
            <a:r>
              <a:rPr lang="en-US" altLang="zh-CN" sz="2965" b="1" spc="-32" dirty="0">
                <a:solidFill>
                  <a:srgbClr val="AE0014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E</a:t>
            </a:r>
            <a:r>
              <a:rPr lang="zh-CN" altLang="en-US" sz="2115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-sol</a:t>
            </a:r>
            <a:r>
              <a:rPr lang="zh-CN" altLang="en-US" sz="2115" spc="-1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ution</a:t>
            </a:r>
            <a:endParaRPr lang="zh-CN" altLang="en-US" sz="2115" spc="-11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445135" defTabSz="1935480">
              <a:lnSpc>
                <a:spcPct val="108000"/>
              </a:lnSpc>
            </a:pPr>
            <a:r>
              <a:rPr lang="ru-RU" altLang="zh-CN" sz="1200" spc="1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</a:t>
            </a:r>
            <a:r>
              <a:rPr lang="zh-CN" altLang="en-US" sz="1200" spc="1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бслуживание</a:t>
            </a:r>
            <a:endParaRPr lang="zh-CN" altLang="en-US" sz="1200" spc="11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1022" name="组合 1021"/>
          <p:cNvGrpSpPr/>
          <p:nvPr/>
        </p:nvGrpSpPr>
        <p:grpSpPr>
          <a:xfrm>
            <a:off x="1165807" y="4995426"/>
            <a:ext cx="9267123" cy="1329794"/>
            <a:chOff x="4657333" y="4444912"/>
            <a:chExt cx="2288881" cy="328445"/>
          </a:xfrm>
        </p:grpSpPr>
        <p:pic>
          <p:nvPicPr>
            <p:cNvPr id="44" name="图片 4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657333" y="4444912"/>
              <a:ext cx="305866" cy="305866"/>
            </a:xfrm>
            <a:custGeom>
              <a:avLst/>
              <a:gdLst>
                <a:gd name="connsiteX0" fmla="*/ 398 w 305866"/>
                <a:gd name="connsiteY0" fmla="*/ 364 h 305866"/>
                <a:gd name="connsiteX1" fmla="*/ 306264 w 305866"/>
                <a:gd name="connsiteY1" fmla="*/ 364 h 305866"/>
                <a:gd name="connsiteX2" fmla="*/ 306264 w 305866"/>
                <a:gd name="connsiteY2" fmla="*/ 306231 h 305866"/>
                <a:gd name="connsiteX3" fmla="*/ 398 w 305866"/>
                <a:gd name="connsiteY3" fmla="*/ 306231 h 30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866" h="305866">
                  <a:moveTo>
                    <a:pt x="398" y="364"/>
                  </a:moveTo>
                  <a:lnTo>
                    <a:pt x="306264" y="364"/>
                  </a:lnTo>
                  <a:lnTo>
                    <a:pt x="306264" y="306231"/>
                  </a:lnTo>
                  <a:lnTo>
                    <a:pt x="398" y="306231"/>
                  </a:lnTo>
                  <a:close/>
                </a:path>
              </a:pathLst>
            </a:custGeom>
          </p:spPr>
        </p:pic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159841" y="4456061"/>
              <a:ext cx="317296" cy="317296"/>
            </a:xfrm>
            <a:custGeom>
              <a:avLst/>
              <a:gdLst>
                <a:gd name="connsiteX0" fmla="*/ 478 w 317296"/>
                <a:gd name="connsiteY0" fmla="*/ 367 h 317296"/>
                <a:gd name="connsiteX1" fmla="*/ 317774 w 317296"/>
                <a:gd name="connsiteY1" fmla="*/ 367 h 317296"/>
                <a:gd name="connsiteX2" fmla="*/ 317774 w 317296"/>
                <a:gd name="connsiteY2" fmla="*/ 317664 h 317296"/>
                <a:gd name="connsiteX3" fmla="*/ 478 w 317296"/>
                <a:gd name="connsiteY3" fmla="*/ 317664 h 31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296" h="317296">
                  <a:moveTo>
                    <a:pt x="478" y="367"/>
                  </a:moveTo>
                  <a:lnTo>
                    <a:pt x="317774" y="367"/>
                  </a:lnTo>
                  <a:lnTo>
                    <a:pt x="317774" y="317664"/>
                  </a:lnTo>
                  <a:lnTo>
                    <a:pt x="478" y="317664"/>
                  </a:lnTo>
                  <a:close/>
                </a:path>
              </a:pathLst>
            </a:custGeom>
          </p:spPr>
        </p:pic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91040" y="4479212"/>
              <a:ext cx="270662" cy="270662"/>
            </a:xfrm>
            <a:custGeom>
              <a:avLst/>
              <a:gdLst>
                <a:gd name="connsiteX0" fmla="*/ 558 w 270662"/>
                <a:gd name="connsiteY0" fmla="*/ 367 h 270662"/>
                <a:gd name="connsiteX1" fmla="*/ 271220 w 270662"/>
                <a:gd name="connsiteY1" fmla="*/ 367 h 270662"/>
                <a:gd name="connsiteX2" fmla="*/ 271220 w 270662"/>
                <a:gd name="connsiteY2" fmla="*/ 271029 h 270662"/>
                <a:gd name="connsiteX3" fmla="*/ 558 w 270662"/>
                <a:gd name="connsiteY3" fmla="*/ 271029 h 27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662" h="270662">
                  <a:moveTo>
                    <a:pt x="558" y="367"/>
                  </a:moveTo>
                  <a:lnTo>
                    <a:pt x="271220" y="367"/>
                  </a:lnTo>
                  <a:lnTo>
                    <a:pt x="271220" y="271029"/>
                  </a:lnTo>
                  <a:lnTo>
                    <a:pt x="558" y="271029"/>
                  </a:lnTo>
                  <a:close/>
                </a:path>
              </a:pathLst>
            </a:custGeom>
          </p:spPr>
        </p:pic>
        <p:pic>
          <p:nvPicPr>
            <p:cNvPr id="1017" name="图片 101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191998" y="4472122"/>
              <a:ext cx="284835" cy="284835"/>
            </a:xfrm>
            <a:custGeom>
              <a:avLst/>
              <a:gdLst>
                <a:gd name="connsiteX0" fmla="*/ 638 w 284835"/>
                <a:gd name="connsiteY0" fmla="*/ 367 h 284835"/>
                <a:gd name="connsiteX1" fmla="*/ 285473 w 284835"/>
                <a:gd name="connsiteY1" fmla="*/ 367 h 284835"/>
                <a:gd name="connsiteX2" fmla="*/ 285473 w 284835"/>
                <a:gd name="connsiteY2" fmla="*/ 285202 h 284835"/>
                <a:gd name="connsiteX3" fmla="*/ 638 w 284835"/>
                <a:gd name="connsiteY3" fmla="*/ 285202 h 28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835" h="284835">
                  <a:moveTo>
                    <a:pt x="638" y="367"/>
                  </a:moveTo>
                  <a:lnTo>
                    <a:pt x="285473" y="367"/>
                  </a:lnTo>
                  <a:lnTo>
                    <a:pt x="285473" y="285202"/>
                  </a:lnTo>
                  <a:lnTo>
                    <a:pt x="638" y="285202"/>
                  </a:lnTo>
                  <a:close/>
                </a:path>
              </a:pathLst>
            </a:custGeom>
          </p:spPr>
        </p:pic>
        <p:pic>
          <p:nvPicPr>
            <p:cNvPr id="1019" name="图片 101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672809" y="4477799"/>
              <a:ext cx="273405" cy="273405"/>
            </a:xfrm>
            <a:custGeom>
              <a:avLst/>
              <a:gdLst>
                <a:gd name="connsiteX0" fmla="*/ 712 w 273405"/>
                <a:gd name="connsiteY0" fmla="*/ 367 h 273405"/>
                <a:gd name="connsiteX1" fmla="*/ 274118 w 273405"/>
                <a:gd name="connsiteY1" fmla="*/ 367 h 273405"/>
                <a:gd name="connsiteX2" fmla="*/ 274118 w 273405"/>
                <a:gd name="connsiteY2" fmla="*/ 273772 h 273405"/>
                <a:gd name="connsiteX3" fmla="*/ 712 w 273405"/>
                <a:gd name="connsiteY3" fmla="*/ 273772 h 27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405" h="273405">
                  <a:moveTo>
                    <a:pt x="712" y="367"/>
                  </a:moveTo>
                  <a:lnTo>
                    <a:pt x="274118" y="367"/>
                  </a:lnTo>
                  <a:lnTo>
                    <a:pt x="274118" y="273772"/>
                  </a:lnTo>
                  <a:lnTo>
                    <a:pt x="712" y="273772"/>
                  </a:lnTo>
                  <a:close/>
                </a:path>
              </a:pathLst>
            </a:custGeom>
          </p:spPr>
        </p:pic>
      </p:grpSp>
      <p:sp>
        <p:nvSpPr>
          <p:cNvPr id="638" name="文本框 637"/>
          <p:cNvSpPr txBox="1"/>
          <p:nvPr/>
        </p:nvSpPr>
        <p:spPr>
          <a:xfrm>
            <a:off x="1153088" y="667443"/>
            <a:ext cx="2632253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Строим экосистему</a:t>
            </a:r>
            <a:endParaRPr kumimoji="0" lang="zh-CN" altLang="en-US" sz="1200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Простота ведёт к дальновидности</a:t>
            </a:r>
            <a:endParaRPr kumimoji="0" lang="zh-CN" altLang="en-US" sz="1200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639" name="矩形: 圆角 638"/>
          <p:cNvSpPr/>
          <p:nvPr/>
        </p:nvSpPr>
        <p:spPr>
          <a:xfrm>
            <a:off x="934553" y="2120858"/>
            <a:ext cx="3069323" cy="403214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Сильные поставки · Точное управление · Расширение границ</a:t>
            </a:r>
            <a:endParaRPr sz="8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29" name="图片 292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70917" cy="6858000"/>
          </a:xfrm>
          <a:prstGeom prst="rect">
            <a:avLst/>
          </a:prstGeom>
        </p:spPr>
      </p:pic>
      <p:pic>
        <p:nvPicPr>
          <p:cNvPr id="511" name="图片 510"/>
          <p:cNvPicPr/>
          <p:nvPr/>
        </p:nvPicPr>
        <p:blipFill rotWithShape="1">
          <a:blip r:embed="rId2"/>
          <a:srcRect l="3926" t="1245" r="1778" b="1222"/>
          <a:stretch>
            <a:fillRect/>
          </a:stretch>
        </p:blipFill>
        <p:spPr>
          <a:xfrm>
            <a:off x="8389338" y="2253328"/>
            <a:ext cx="3690754" cy="2524690"/>
          </a:xfrm>
          <a:custGeom>
            <a:avLst/>
            <a:gdLst>
              <a:gd name="connsiteX0" fmla="*/ -2381 w 1113739"/>
              <a:gd name="connsiteY0" fmla="*/ -1780 h 742492"/>
              <a:gd name="connsiteX1" fmla="*/ 1111358 w 1113739"/>
              <a:gd name="connsiteY1" fmla="*/ -1780 h 742492"/>
              <a:gd name="connsiteX2" fmla="*/ 1111358 w 1113739"/>
              <a:gd name="connsiteY2" fmla="*/ 740713 h 742492"/>
              <a:gd name="connsiteX3" fmla="*/ -2381 w 1113739"/>
              <a:gd name="connsiteY3" fmla="*/ 740713 h 74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3739" h="742492">
                <a:moveTo>
                  <a:pt x="-2381" y="-1780"/>
                </a:moveTo>
                <a:lnTo>
                  <a:pt x="1111358" y="-1780"/>
                </a:lnTo>
                <a:lnTo>
                  <a:pt x="1111358" y="740713"/>
                </a:lnTo>
                <a:lnTo>
                  <a:pt x="-2381" y="740713"/>
                </a:lnTo>
                <a:close/>
              </a:path>
            </a:pathLst>
          </a:custGeom>
        </p:spPr>
      </p:pic>
      <p:pic>
        <p:nvPicPr>
          <p:cNvPr id="2880" name="图片 2879"/>
          <p:cNvPicPr/>
          <p:nvPr/>
        </p:nvPicPr>
        <p:blipFill rotWithShape="1">
          <a:blip r:embed="rId3"/>
          <a:srcRect l="2243" t="17930" r="3374" b="8941"/>
          <a:stretch>
            <a:fillRect/>
          </a:stretch>
        </p:blipFill>
        <p:spPr>
          <a:xfrm>
            <a:off x="8371707" y="-1"/>
            <a:ext cx="3690754" cy="2148289"/>
          </a:xfrm>
          <a:custGeom>
            <a:avLst/>
            <a:gdLst>
              <a:gd name="connsiteX0" fmla="*/ -1868 w 1112710"/>
              <a:gd name="connsiteY0" fmla="*/ -1535 h 739933"/>
              <a:gd name="connsiteX1" fmla="*/ 1110842 w 1112710"/>
              <a:gd name="connsiteY1" fmla="*/ -1535 h 739933"/>
              <a:gd name="connsiteX2" fmla="*/ 1110842 w 1112710"/>
              <a:gd name="connsiteY2" fmla="*/ 738399 h 739933"/>
              <a:gd name="connsiteX3" fmla="*/ -1868 w 1112710"/>
              <a:gd name="connsiteY3" fmla="*/ 738399 h 739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2710" h="739933">
                <a:moveTo>
                  <a:pt x="-1868" y="-1535"/>
                </a:moveTo>
                <a:lnTo>
                  <a:pt x="1110842" y="-1535"/>
                </a:lnTo>
                <a:lnTo>
                  <a:pt x="1110842" y="738399"/>
                </a:lnTo>
                <a:lnTo>
                  <a:pt x="-1868" y="738399"/>
                </a:lnTo>
                <a:close/>
              </a:path>
            </a:pathLst>
          </a:custGeom>
        </p:spPr>
      </p:pic>
      <p:pic>
        <p:nvPicPr>
          <p:cNvPr id="2881" name="图片 2880"/>
          <p:cNvPicPr/>
          <p:nvPr/>
        </p:nvPicPr>
        <p:blipFill rotWithShape="1">
          <a:blip r:embed="rId4"/>
          <a:srcRect t="31214" b="-1"/>
          <a:stretch>
            <a:fillRect/>
          </a:stretch>
        </p:blipFill>
        <p:spPr>
          <a:xfrm>
            <a:off x="8371707" y="4887905"/>
            <a:ext cx="3690754" cy="1984961"/>
          </a:xfrm>
          <a:custGeom>
            <a:avLst/>
            <a:gdLst>
              <a:gd name="connsiteX0" fmla="*/ 248 w 1103892"/>
              <a:gd name="connsiteY0" fmla="*/ -15 h 828243"/>
              <a:gd name="connsiteX1" fmla="*/ 1104141 w 1103892"/>
              <a:gd name="connsiteY1" fmla="*/ -15 h 828243"/>
              <a:gd name="connsiteX2" fmla="*/ 1104141 w 1103892"/>
              <a:gd name="connsiteY2" fmla="*/ 828228 h 828243"/>
              <a:gd name="connsiteX3" fmla="*/ 248 w 1103892"/>
              <a:gd name="connsiteY3" fmla="*/ 828228 h 828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892" h="828243">
                <a:moveTo>
                  <a:pt x="248" y="-15"/>
                </a:moveTo>
                <a:lnTo>
                  <a:pt x="1104141" y="-15"/>
                </a:lnTo>
                <a:lnTo>
                  <a:pt x="1104141" y="828228"/>
                </a:lnTo>
                <a:lnTo>
                  <a:pt x="248" y="828228"/>
                </a:lnTo>
                <a:close/>
              </a:path>
            </a:pathLst>
          </a:custGeom>
        </p:spPr>
      </p:pic>
      <p:sp>
        <p:nvSpPr>
          <p:cNvPr id="2882" name="任意多边形: 形状 2881"/>
          <p:cNvSpPr/>
          <p:nvPr/>
        </p:nvSpPr>
        <p:spPr>
          <a:xfrm>
            <a:off x="8334534" y="2245575"/>
            <a:ext cx="3800363" cy="2540196"/>
          </a:xfrm>
          <a:custGeom>
            <a:avLst/>
            <a:gdLst>
              <a:gd name="connsiteX0" fmla="*/ 1062355 w 1081404"/>
              <a:gd name="connsiteY0" fmla="*/ 19050 h 722820"/>
              <a:gd name="connsiteX1" fmla="*/ 1062355 w 1081404"/>
              <a:gd name="connsiteY1" fmla="*/ 703770 h 722820"/>
              <a:gd name="connsiteX2" fmla="*/ 19050 w 1081404"/>
              <a:gd name="connsiteY2" fmla="*/ 703770 h 722820"/>
              <a:gd name="connsiteX3" fmla="*/ 19050 w 1081404"/>
              <a:gd name="connsiteY3" fmla="*/ 19050 h 722820"/>
              <a:gd name="connsiteX4" fmla="*/ 1062355 w 1081404"/>
              <a:gd name="connsiteY4" fmla="*/ 19050 h 722820"/>
              <a:gd name="connsiteX5" fmla="*/ 1081405 w 1081404"/>
              <a:gd name="connsiteY5" fmla="*/ 0 h 722820"/>
              <a:gd name="connsiteX6" fmla="*/ 0 w 1081404"/>
              <a:gd name="connsiteY6" fmla="*/ 0 h 722820"/>
              <a:gd name="connsiteX7" fmla="*/ 0 w 1081404"/>
              <a:gd name="connsiteY7" fmla="*/ 722820 h 722820"/>
              <a:gd name="connsiteX8" fmla="*/ 1081405 w 1081404"/>
              <a:gd name="connsiteY8" fmla="*/ 722820 h 722820"/>
              <a:gd name="connsiteX9" fmla="*/ 1081405 w 1081404"/>
              <a:gd name="connsiteY9" fmla="*/ 0 h 722820"/>
              <a:gd name="connsiteX10" fmla="*/ 1081405 w 1081404"/>
              <a:gd name="connsiteY10" fmla="*/ 0 h 72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404" h="722820">
                <a:moveTo>
                  <a:pt x="1062355" y="19050"/>
                </a:moveTo>
                <a:lnTo>
                  <a:pt x="1062355" y="703770"/>
                </a:lnTo>
                <a:lnTo>
                  <a:pt x="19050" y="703770"/>
                </a:lnTo>
                <a:lnTo>
                  <a:pt x="19050" y="19050"/>
                </a:lnTo>
                <a:lnTo>
                  <a:pt x="1062355" y="19050"/>
                </a:lnTo>
                <a:moveTo>
                  <a:pt x="1081405" y="0"/>
                </a:moveTo>
                <a:lnTo>
                  <a:pt x="0" y="0"/>
                </a:lnTo>
                <a:lnTo>
                  <a:pt x="0" y="722820"/>
                </a:lnTo>
                <a:lnTo>
                  <a:pt x="1081405" y="722820"/>
                </a:lnTo>
                <a:lnTo>
                  <a:pt x="1081405" y="0"/>
                </a:lnTo>
                <a:lnTo>
                  <a:pt x="1081405" y="0"/>
                </a:lnTo>
                <a:close/>
              </a:path>
            </a:pathLst>
          </a:custGeom>
          <a:solidFill>
            <a:srgbClr val="AC001C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728" name="Picture 7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484" y="3185391"/>
            <a:ext cx="3481082" cy="2956903"/>
          </a:xfrm>
          <a:prstGeom prst="rect">
            <a:avLst/>
          </a:prstGeom>
        </p:spPr>
      </p:pic>
      <p:grpSp>
        <p:nvGrpSpPr>
          <p:cNvPr id="2922" name="组合 2921"/>
          <p:cNvGrpSpPr/>
          <p:nvPr/>
        </p:nvGrpSpPr>
        <p:grpSpPr>
          <a:xfrm>
            <a:off x="818130" y="3154581"/>
            <a:ext cx="6325620" cy="1184048"/>
            <a:chOff x="818130" y="3154581"/>
            <a:chExt cx="6041680" cy="1184048"/>
          </a:xfrm>
        </p:grpSpPr>
        <p:sp>
          <p:nvSpPr>
            <p:cNvPr id="2917" name="Freeform 757"/>
            <p:cNvSpPr/>
            <p:nvPr/>
          </p:nvSpPr>
          <p:spPr>
            <a:xfrm>
              <a:off x="818130" y="3154581"/>
              <a:ext cx="6041680" cy="9408"/>
            </a:xfrm>
            <a:custGeom>
              <a:avLst/>
              <a:gdLst>
                <a:gd name="connsiteX0" fmla="*/ 2852191 w 2854414"/>
                <a:gd name="connsiteY0" fmla="*/ 2222 h 4445"/>
                <a:gd name="connsiteX1" fmla="*/ 2222 w 2854414"/>
                <a:gd name="connsiteY1" fmla="*/ 2222 h 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4414" h="4445">
                  <a:moveTo>
                    <a:pt x="2852191" y="2222"/>
                  </a:moveTo>
                  <a:lnTo>
                    <a:pt x="2222" y="2222"/>
                  </a:lnTo>
                </a:path>
              </a:pathLst>
            </a:custGeom>
            <a:ln w="7">
              <a:solidFill>
                <a:srgbClr val="000000">
                  <a:alpha val="100000"/>
                </a:srgb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1935480"/>
              <a:endParaRPr lang="en-US" sz="381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758" name="Freeform 758"/>
            <p:cNvSpPr/>
            <p:nvPr/>
          </p:nvSpPr>
          <p:spPr>
            <a:xfrm>
              <a:off x="818130" y="4329221"/>
              <a:ext cx="6041680" cy="9408"/>
            </a:xfrm>
            <a:custGeom>
              <a:avLst/>
              <a:gdLst>
                <a:gd name="connsiteX0" fmla="*/ 2852191 w 2854414"/>
                <a:gd name="connsiteY0" fmla="*/ 2222 h 4445"/>
                <a:gd name="connsiteX1" fmla="*/ 2222 w 2854414"/>
                <a:gd name="connsiteY1" fmla="*/ 2222 h 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4414" h="4445">
                  <a:moveTo>
                    <a:pt x="2852191" y="2222"/>
                  </a:moveTo>
                  <a:lnTo>
                    <a:pt x="2222" y="2222"/>
                  </a:lnTo>
                </a:path>
              </a:pathLst>
            </a:custGeom>
            <a:ln w="7">
              <a:solidFill>
                <a:srgbClr val="000000">
                  <a:alpha val="100000"/>
                </a:srgb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1935480"/>
              <a:endParaRPr lang="en-US" sz="381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918" name="TextBox 768"/>
          <p:cNvSpPr txBox="1"/>
          <p:nvPr/>
        </p:nvSpPr>
        <p:spPr>
          <a:xfrm>
            <a:off x="1713230" y="2164715"/>
            <a:ext cx="5034915" cy="95377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 hangingPunct="0">
              <a:lnSpc>
                <a:spcPct val="115000"/>
              </a:lnSpc>
            </a:pPr>
            <a:r>
              <a:rPr lang="zh-CN" altLang="en-US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 2019 года </a:t>
            </a:r>
            <a:r>
              <a:rPr lang="en-US" altLang="zh-CN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Sunstone</a:t>
            </a:r>
            <a:r>
              <a:rPr lang="zh-CN" altLang="en-US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предоставил образовательные гранты для 127 детей сотрудников, поступивших в вузы.</a:t>
            </a:r>
            <a:endParaRPr lang="zh-CN" altLang="en-US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770" name="TextBox 770"/>
          <p:cNvSpPr txBox="1"/>
          <p:nvPr/>
        </p:nvSpPr>
        <p:spPr>
          <a:xfrm>
            <a:off x="1713036" y="3691703"/>
            <a:ext cx="5790487" cy="5924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107000"/>
              </a:lnSpc>
            </a:pPr>
            <a:r>
              <a:rPr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За последние два года сумма благотворительных пожертвований достигла 19,11 млн юаней.</a:t>
            </a:r>
            <a:endParaRPr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771" name="TextBox 771"/>
          <p:cNvSpPr txBox="1"/>
          <p:nvPr/>
        </p:nvSpPr>
        <p:spPr>
          <a:xfrm>
            <a:off x="1771650" y="4572000"/>
            <a:ext cx="5732145" cy="105600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108000"/>
              </a:lnSpc>
            </a:pPr>
            <a:r>
              <a:rPr lang="zh-CN" altLang="en-US" sz="2115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13 дочерних предприятий по всей стране установили прочные связи с местными сообществами.</a:t>
            </a:r>
            <a:endParaRPr lang="zh-CN" altLang="en-US" sz="2115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919" name="文本框 2918"/>
          <p:cNvSpPr txBox="1"/>
          <p:nvPr/>
        </p:nvSpPr>
        <p:spPr>
          <a:xfrm>
            <a:off x="700127" y="760420"/>
            <a:ext cx="4573380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1400" spc="200" dirty="0">
                <a:gradFill>
                  <a:gsLst>
                    <a:gs pos="0">
                      <a:srgbClr val="4D4B49"/>
                    </a:gs>
                    <a:gs pos="49730">
                      <a:srgbClr val="6C696B"/>
                    </a:gs>
                    <a:gs pos="100000">
                      <a:srgbClr val="4F4B4A"/>
                    </a:gs>
                  </a:gsLst>
                  <a:lin ang="2700000" scaled="0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Ключевые показатели в цифрах</a:t>
            </a:r>
            <a:endParaRPr lang="zh-CN" altLang="en-US" sz="1400" spc="200" dirty="0">
              <a:gradFill>
                <a:gsLst>
                  <a:gs pos="0">
                    <a:srgbClr val="4D4B49"/>
                  </a:gs>
                  <a:gs pos="49730">
                    <a:srgbClr val="6C696B"/>
                  </a:gs>
                  <a:gs pos="100000">
                    <a:srgbClr val="4F4B4A"/>
                  </a:gs>
                </a:gsLst>
                <a:lin ang="2700000" scaled="0"/>
              </a:gra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pic>
        <p:nvPicPr>
          <p:cNvPr id="2" name="图片 1" descr="PPT-修改-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7250" y="2247900"/>
            <a:ext cx="717550" cy="717550"/>
          </a:xfrm>
          <a:prstGeom prst="rect">
            <a:avLst/>
          </a:prstGeom>
        </p:spPr>
      </p:pic>
      <p:pic>
        <p:nvPicPr>
          <p:cNvPr id="3" name="图片 2" descr="PPT-修改-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7250" y="3422015"/>
            <a:ext cx="717550" cy="717550"/>
          </a:xfrm>
          <a:prstGeom prst="rect">
            <a:avLst/>
          </a:prstGeom>
        </p:spPr>
      </p:pic>
      <p:pic>
        <p:nvPicPr>
          <p:cNvPr id="4" name="图片 3" descr="PPT-修改-3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7250" y="4596130"/>
            <a:ext cx="717550" cy="7175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PPT-修改-2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-635"/>
            <a:ext cx="12203430" cy="6877685"/>
          </a:xfrm>
          <a:prstGeom prst="rect">
            <a:avLst/>
          </a:prstGeom>
        </p:spPr>
      </p:pic>
      <p:pic>
        <p:nvPicPr>
          <p:cNvPr id="782" name="Picture 78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35518" y="3010664"/>
            <a:ext cx="134405" cy="147845"/>
          </a:xfrm>
          <a:prstGeom prst="rect">
            <a:avLst/>
          </a:prstGeom>
        </p:spPr>
      </p:pic>
      <p:pic>
        <p:nvPicPr>
          <p:cNvPr id="783" name="Picture 78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23684" y="3064426"/>
            <a:ext cx="2943463" cy="40321"/>
          </a:xfrm>
          <a:prstGeom prst="rect">
            <a:avLst/>
          </a:prstGeom>
        </p:spPr>
      </p:pic>
      <p:pic>
        <p:nvPicPr>
          <p:cNvPr id="784" name="Picture 7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38293" y="3064426"/>
            <a:ext cx="2943463" cy="40321"/>
          </a:xfrm>
          <a:prstGeom prst="rect">
            <a:avLst/>
          </a:prstGeom>
        </p:spPr>
      </p:pic>
      <p:grpSp>
        <p:nvGrpSpPr>
          <p:cNvPr id="41" name="组合 40"/>
          <p:cNvGrpSpPr/>
          <p:nvPr/>
        </p:nvGrpSpPr>
        <p:grpSpPr>
          <a:xfrm>
            <a:off x="3077648" y="1283896"/>
            <a:ext cx="6062093" cy="2363772"/>
            <a:chOff x="3064953" y="1283896"/>
            <a:chExt cx="6062093" cy="2363772"/>
          </a:xfrm>
        </p:grpSpPr>
        <p:sp>
          <p:nvSpPr>
            <p:cNvPr id="38" name="文本框 37"/>
            <p:cNvSpPr txBox="1"/>
            <p:nvPr/>
          </p:nvSpPr>
          <p:spPr>
            <a:xfrm>
              <a:off x="3064953" y="1283896"/>
              <a:ext cx="6062093" cy="15684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en-US" sz="4800" spc="200" dirty="0">
                  <a:gradFill>
                    <a:gsLst>
                      <a:gs pos="0">
                        <a:srgbClr val="CACBCC"/>
                      </a:gs>
                      <a:gs pos="55000">
                        <a:srgbClr val="F2F2F2"/>
                      </a:gs>
                      <a:gs pos="100000">
                        <a:srgbClr val="E2E2E2"/>
                      </a:gs>
                    </a:gsLst>
                    <a:lin ang="0" scaled="0"/>
                  </a:gra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Спасиба за внимание</a:t>
              </a:r>
              <a:endParaRPr lang="ru-RU" altLang="en-US" sz="4800" spc="20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3280220" y="3279368"/>
              <a:ext cx="5736779" cy="3683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dirty="0">
                  <a:gradFill>
                    <a:gsLst>
                      <a:gs pos="0">
                        <a:srgbClr val="C8C9C9"/>
                      </a:gs>
                      <a:gs pos="49730">
                        <a:srgbClr val="F7F7F7"/>
                      </a:gs>
                      <a:gs pos="100000">
                        <a:srgbClr val="DBDCDC"/>
                      </a:gs>
                    </a:gsLst>
                    <a:lin ang="0" scaled="1"/>
                  </a:gra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Синергия достижений · Взаимовыгодное развитие</a:t>
              </a:r>
              <a:endParaRPr dirty="0">
                <a:gradFill>
                  <a:gsLst>
                    <a:gs pos="0">
                      <a:srgbClr val="C8C9C9"/>
                    </a:gs>
                    <a:gs pos="49730">
                      <a:srgbClr val="F7F7F7"/>
                    </a:gs>
                    <a:gs pos="100000">
                      <a:srgbClr val="DBDCDC"/>
                    </a:gs>
                  </a:gsLst>
                  <a:lin ang="0" scaled="1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pic>
        <p:nvPicPr>
          <p:cNvPr id="3" name="图片 2" descr="PPT-修改-3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68265" y="4152900"/>
            <a:ext cx="1986280" cy="256540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29" name="图片 292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70917" cy="6858000"/>
          </a:xfrm>
          <a:prstGeom prst="rect">
            <a:avLst/>
          </a:prstGeom>
        </p:spPr>
      </p:pic>
      <p:sp>
        <p:nvSpPr>
          <p:cNvPr id="2945" name="Freeform 67"/>
          <p:cNvSpPr/>
          <p:nvPr/>
        </p:nvSpPr>
        <p:spPr>
          <a:xfrm>
            <a:off x="604493" y="2013268"/>
            <a:ext cx="3740832" cy="26881"/>
          </a:xfrm>
          <a:custGeom>
            <a:avLst/>
            <a:gdLst>
              <a:gd name="connsiteX0" fmla="*/ 1761020 w 1767370"/>
              <a:gd name="connsiteY0" fmla="*/ 6350 h 12700"/>
              <a:gd name="connsiteX1" fmla="*/ 6350 w 1767370"/>
              <a:gd name="connsiteY1" fmla="*/ 635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67370" h="12700">
                <a:moveTo>
                  <a:pt x="1761020" y="6350"/>
                </a:moveTo>
                <a:lnTo>
                  <a:pt x="6350" y="6350"/>
                </a:lnTo>
              </a:path>
            </a:pathLst>
          </a:custGeom>
          <a:ln w="20">
            <a:solidFill>
              <a:srgbClr val="3E3A39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947" name="TextBox 69"/>
          <p:cNvSpPr txBox="1"/>
          <p:nvPr/>
        </p:nvSpPr>
        <p:spPr>
          <a:xfrm>
            <a:off x="582930" y="2040255"/>
            <a:ext cx="4074795" cy="47167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 defTabSz="1935480">
              <a:lnSpc>
                <a:spcPct val="105000"/>
              </a:lnSpc>
            </a:pP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Интегрированная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система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поставок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экологически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чистой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энергии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основе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ветро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солнечно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водородного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комплекса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системами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накопления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энергии</a:t>
            </a:r>
            <a:r>
              <a:rPr lang="zh-CN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；</a:t>
            </a:r>
            <a:endParaRPr lang="en-US" altLang="en-US" sz="169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>
              <a:lnSpc>
                <a:spcPct val="105000"/>
              </a:lnSpc>
            </a:pP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Производство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предварительно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обожженных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анодов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+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катодных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материалов</a:t>
            </a:r>
            <a:r>
              <a:rPr lang="zh-CN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；</a:t>
            </a:r>
            <a:endParaRPr lang="en-US" altLang="en-US" sz="169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>
              <a:lnSpc>
                <a:spcPct val="105000"/>
              </a:lnSpc>
            </a:pP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Глобальная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торговля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технологическое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обслуживание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промышленных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систем</a:t>
            </a:r>
            <a:r>
              <a:rPr lang="zh-CN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；</a:t>
            </a:r>
            <a:endParaRPr lang="en-US" altLang="en-US" sz="169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>
              <a:lnSpc>
                <a:spcPct val="105000"/>
              </a:lnSpc>
            </a:pP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Координационное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развитие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средне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высокотехнологичных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продуктов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</a:t>
            </a:r>
            <a:endParaRPr lang="en-US" altLang="zh-CN" sz="169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>
              <a:lnSpc>
                <a:spcPct val="105000"/>
              </a:lnSpc>
            </a:pP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Поставка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углеродных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материалов</a:t>
            </a:r>
            <a:endParaRPr lang="en-US" altLang="zh-CN" sz="169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>
              <a:lnSpc>
                <a:spcPct val="105000"/>
              </a:lnSpc>
            </a:pP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Электронные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компоненты</a:t>
            </a:r>
            <a:endParaRPr lang="en-US" altLang="zh-CN" sz="169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>
              <a:lnSpc>
                <a:spcPct val="105000"/>
              </a:lnSpc>
            </a:pP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Инкубация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инновационных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отраслей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(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включая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новые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промышленные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кластеры</a:t>
            </a:r>
            <a:r>
              <a:rPr lang="en-US" altLang="zh-CN" sz="1690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)</a:t>
            </a:r>
            <a:endParaRPr lang="en-US" altLang="zh-CN" sz="1690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948" name="文本框 2947"/>
          <p:cNvSpPr txBox="1"/>
          <p:nvPr/>
        </p:nvSpPr>
        <p:spPr>
          <a:xfrm>
            <a:off x="1235316" y="1553021"/>
            <a:ext cx="2388947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2400" b="0" i="0" u="none" strike="noStrike" kern="1200" cap="none" spc="200" normalizeH="0" baseline="0" noProof="0" dirty="0">
                <a:gradFill>
                  <a:gsLst>
                    <a:gs pos="0">
                      <a:srgbClr val="4D4B49"/>
                    </a:gs>
                    <a:gs pos="49730">
                      <a:srgbClr val="6C696B"/>
                    </a:gs>
                    <a:gs pos="100000">
                      <a:srgbClr val="4F4B4A"/>
                    </a:gs>
                  </a:gsLst>
                  <a:lin ang="270000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О</a:t>
            </a:r>
            <a:r>
              <a:rPr kumimoji="0" lang="en-US" altLang="zh-CN" sz="2400" b="0" i="0" u="none" strike="noStrike" kern="1200" cap="none" spc="200" normalizeH="0" baseline="0" noProof="0" dirty="0">
                <a:gradFill>
                  <a:gsLst>
                    <a:gs pos="0">
                      <a:srgbClr val="4D4B49"/>
                    </a:gs>
                    <a:gs pos="49730">
                      <a:srgbClr val="6C696B"/>
                    </a:gs>
                    <a:gs pos="100000">
                      <a:srgbClr val="4F4B4A"/>
                    </a:gs>
                  </a:gsLst>
                  <a:lin ang="270000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2400" b="0" i="0" u="none" strike="noStrike" kern="1200" cap="none" spc="200" normalizeH="0" baseline="0" noProof="0" dirty="0">
                <a:gradFill>
                  <a:gsLst>
                    <a:gs pos="0">
                      <a:srgbClr val="4D4B49"/>
                    </a:gs>
                    <a:gs pos="49730">
                      <a:srgbClr val="6C696B"/>
                    </a:gs>
                    <a:gs pos="100000">
                      <a:srgbClr val="4F4B4A"/>
                    </a:gs>
                  </a:gsLst>
                  <a:lin ang="270000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компании</a:t>
            </a:r>
            <a:endParaRPr kumimoji="0" lang="en-US" altLang="en-US" sz="2400" b="0" i="0" u="none" strike="noStrike" kern="1200" cap="none" spc="200" normalizeH="0" baseline="0" noProof="0" dirty="0">
              <a:gradFill>
                <a:gsLst>
                  <a:gs pos="0">
                    <a:srgbClr val="4D4B49"/>
                  </a:gs>
                  <a:gs pos="49730">
                    <a:srgbClr val="6C696B"/>
                  </a:gs>
                  <a:gs pos="100000">
                    <a:srgbClr val="4F4B4A"/>
                  </a:gs>
                </a:gsLst>
                <a:lin ang="270000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pic>
        <p:nvPicPr>
          <p:cNvPr id="2" name="图片 1" descr="PPT-修改-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69815" y="0"/>
            <a:ext cx="7322185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4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 descr="PPT-修改_画板 1 副本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27305" y="0"/>
            <a:ext cx="12232005" cy="6881495"/>
          </a:xfrm>
          <a:prstGeom prst="rect">
            <a:avLst/>
          </a:prstGeom>
        </p:spPr>
      </p:pic>
      <p:sp>
        <p:nvSpPr>
          <p:cNvPr id="10" name="矩形 9"/>
          <p:cNvSpPr/>
          <p:nvPr/>
        </p:nvSpPr>
        <p:spPr>
          <a:xfrm>
            <a:off x="747" y="5994449"/>
            <a:ext cx="12203947" cy="376333"/>
          </a:xfrm>
          <a:prstGeom prst="rect">
            <a:avLst/>
          </a:prstGeom>
          <a:gradFill>
            <a:gsLst>
              <a:gs pos="0">
                <a:srgbClr val="4B535C"/>
              </a:gs>
              <a:gs pos="55000">
                <a:srgbClr val="686E76"/>
              </a:gs>
              <a:gs pos="100000">
                <a:srgbClr val="9FA3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" name="Freeform 72"/>
          <p:cNvSpPr/>
          <p:nvPr/>
        </p:nvSpPr>
        <p:spPr>
          <a:xfrm>
            <a:off x="3590421" y="6033977"/>
            <a:ext cx="13440" cy="284481"/>
          </a:xfrm>
          <a:custGeom>
            <a:avLst/>
            <a:gdLst>
              <a:gd name="connsiteX0" fmla="*/ 3175 w 6350"/>
              <a:gd name="connsiteY0" fmla="*/ 3175 h 134404"/>
              <a:gd name="connsiteX1" fmla="*/ 3175 w 6350"/>
              <a:gd name="connsiteY1" fmla="*/ 131229 h 13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50" h="134404">
                <a:moveTo>
                  <a:pt x="3175" y="3175"/>
                </a:moveTo>
                <a:lnTo>
                  <a:pt x="3175" y="131229"/>
                </a:lnTo>
              </a:path>
            </a:pathLst>
          </a:custGeom>
          <a:ln w="10">
            <a:solidFill>
              <a:srgbClr val="FFFFF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73" name="Freeform 73"/>
          <p:cNvSpPr/>
          <p:nvPr/>
        </p:nvSpPr>
        <p:spPr>
          <a:xfrm>
            <a:off x="8336556" y="6033977"/>
            <a:ext cx="13440" cy="284481"/>
          </a:xfrm>
          <a:custGeom>
            <a:avLst/>
            <a:gdLst>
              <a:gd name="connsiteX0" fmla="*/ 3175 w 6350"/>
              <a:gd name="connsiteY0" fmla="*/ 3175 h 134404"/>
              <a:gd name="connsiteX1" fmla="*/ 3175 w 6350"/>
              <a:gd name="connsiteY1" fmla="*/ 131229 h 13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50" h="134404">
                <a:moveTo>
                  <a:pt x="3175" y="3175"/>
                </a:moveTo>
                <a:lnTo>
                  <a:pt x="3175" y="131229"/>
                </a:lnTo>
              </a:path>
            </a:pathLst>
          </a:custGeom>
          <a:ln w="10">
            <a:solidFill>
              <a:srgbClr val="FFFFF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2" name="TextBox 102"/>
          <p:cNvSpPr txBox="1"/>
          <p:nvPr/>
        </p:nvSpPr>
        <p:spPr>
          <a:xfrm>
            <a:off x="10949153" y="796623"/>
            <a:ext cx="996601" cy="309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/>
            <a:r>
              <a:rPr lang="en-US" altLang="zh-CN" sz="2010" b="1" spc="-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202</a:t>
            </a:r>
            <a:r>
              <a:rPr lang="en-US" altLang="zh-CN" sz="2010" b="1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5E</a:t>
            </a:r>
            <a:endParaRPr lang="en-US" altLang="zh-CN" sz="2010" b="1" spc="-1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3" name="TextBox 103"/>
          <p:cNvSpPr txBox="1"/>
          <p:nvPr/>
        </p:nvSpPr>
        <p:spPr>
          <a:xfrm>
            <a:off x="9076203" y="1234100"/>
            <a:ext cx="1038578" cy="5842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220980" defTabSz="1935480"/>
            <a:r>
              <a:rPr lang="en-US" altLang="zh-CN" sz="2010" b="1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20</a:t>
            </a:r>
            <a:r>
              <a:rPr lang="en-US" altLang="zh-CN" sz="2010" b="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22</a:t>
            </a:r>
            <a:endParaRPr lang="en-US" altLang="zh-CN" sz="2010" b="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ct val="112000"/>
              </a:lnSpc>
            </a:pPr>
            <a:r>
              <a:rPr lang="en-US" altLang="en-US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Развитие</a:t>
            </a:r>
            <a:r>
              <a:rPr lang="en-US" altLang="zh-CN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второй</a:t>
            </a:r>
            <a:r>
              <a:rPr lang="en-US" altLang="zh-CN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кривой</a:t>
            </a:r>
            <a:r>
              <a:rPr lang="en-US" altLang="zh-CN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роста</a:t>
            </a:r>
            <a:endParaRPr lang="en-US" altLang="en-US" sz="800" spc="53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4" name="TextBox 104"/>
          <p:cNvSpPr txBox="1"/>
          <p:nvPr/>
        </p:nvSpPr>
        <p:spPr>
          <a:xfrm>
            <a:off x="10616562" y="1088606"/>
            <a:ext cx="1661778" cy="2755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112000"/>
              </a:lnSpc>
            </a:pPr>
            <a:r>
              <a:rPr lang="en-US" altLang="en-US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Постоянное</a:t>
            </a:r>
            <a:r>
              <a:rPr lang="en-US" altLang="zh-CN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лидерство</a:t>
            </a:r>
            <a:r>
              <a:rPr lang="en-US" altLang="zh-CN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</a:t>
            </a:r>
            <a:r>
              <a:rPr lang="en-US" altLang="zh-CN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модернизации</a:t>
            </a:r>
            <a:r>
              <a:rPr lang="en-US" altLang="zh-CN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отрасли</a:t>
            </a:r>
            <a:endParaRPr lang="en-US" altLang="en-US" sz="800" spc="53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6" name="TextBox 106"/>
          <p:cNvSpPr txBox="1"/>
          <p:nvPr/>
        </p:nvSpPr>
        <p:spPr>
          <a:xfrm>
            <a:off x="7357745" y="1708150"/>
            <a:ext cx="984250" cy="102489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indent="194310" defTabSz="1935480"/>
            <a:r>
              <a:rPr lang="en-US" altLang="zh-CN" sz="2010" b="1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20</a:t>
            </a:r>
            <a:r>
              <a:rPr lang="en-US" altLang="zh-CN" sz="2010" b="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17</a:t>
            </a:r>
            <a:endParaRPr lang="en-US" altLang="zh-CN" sz="2010" b="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ct val="93000"/>
              </a:lnSpc>
            </a:pPr>
            <a:r>
              <a:rPr lang="en-US" altLang="en-US" sz="127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истинг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Shanghai Stock Exchange (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категория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A)</a:t>
            </a:r>
            <a:endParaRPr lang="en-US" altLang="zh-CN" sz="80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7" name="TextBox 107"/>
          <p:cNvSpPr txBox="1"/>
          <p:nvPr/>
        </p:nvSpPr>
        <p:spPr>
          <a:xfrm>
            <a:off x="17780" y="3627755"/>
            <a:ext cx="1055370" cy="142367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178435" defTabSz="1935480"/>
            <a:r>
              <a:rPr lang="en-US" altLang="zh-CN" sz="2010" b="1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19</a:t>
            </a:r>
            <a:r>
              <a:rPr lang="en-US" altLang="zh-CN" sz="2010" b="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98</a:t>
            </a:r>
            <a:endParaRPr lang="en-US" altLang="zh-CN" sz="2010" b="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78435" algn="just" defTabSz="1935480"/>
            <a:r>
              <a:rPr lang="en-US" altLang="en-US" sz="10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Старт</a:t>
            </a:r>
            <a:r>
              <a:rPr lang="en-US" altLang="zh-CN" sz="10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великих</a:t>
            </a:r>
            <a:r>
              <a:rPr lang="en-US" altLang="zh-CN" sz="10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свершений</a:t>
            </a:r>
            <a:endParaRPr lang="en-US" altLang="en-US" sz="100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ts val="2530"/>
              </a:lnSpc>
            </a:pPr>
            <a:endParaRPr lang="en-US" sz="3810" dirty="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308610" defTabSz="1935480">
              <a:lnSpc>
                <a:spcPct val="99000"/>
              </a:lnSpc>
            </a:pP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999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ct val="99000"/>
              </a:lnSpc>
            </a:pPr>
            <a:r>
              <a:rPr lang="en-US" altLang="en-US" sz="106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Первый</a:t>
            </a:r>
            <a:r>
              <a:rPr lang="en-US" altLang="zh-CN" sz="106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6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экспортный</a:t>
            </a:r>
            <a:r>
              <a:rPr lang="en-US" altLang="zh-CN" sz="106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6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</a:t>
            </a:r>
            <a:endParaRPr lang="en-US" altLang="en-US" sz="1060" spc="-1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8" name="TextBox 108"/>
          <p:cNvSpPr txBox="1"/>
          <p:nvPr/>
        </p:nvSpPr>
        <p:spPr>
          <a:xfrm>
            <a:off x="1881505" y="3055620"/>
            <a:ext cx="1313815" cy="18313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283210" defTabSz="1935480"/>
            <a:r>
              <a:rPr lang="en-US" altLang="zh-CN" sz="2010" b="1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20</a:t>
            </a:r>
            <a:r>
              <a:rPr lang="en-US" altLang="zh-CN" sz="2010" b="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03</a:t>
            </a:r>
            <a:endParaRPr lang="en-US" altLang="zh-CN" sz="2010" b="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61595" algn="just" defTabSz="1935480">
              <a:lnSpc>
                <a:spcPct val="112000"/>
              </a:lnSpc>
            </a:pPr>
            <a:r>
              <a: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Трансформация торгово-производственной</a:t>
            </a:r>
            <a:r>
              <a:rPr lang="en-US" altLang="zh-CN" sz="800" dirty="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модели</a:t>
            </a:r>
            <a:endParaRPr lang="en-US" altLang="en-US" sz="80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ts val="2530"/>
              </a:lnSpc>
            </a:pPr>
            <a:endParaRPr lang="en-US" sz="3810" dirty="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412750" defTabSz="1935480">
              <a:lnSpc>
                <a:spcPct val="99000"/>
              </a:lnSpc>
            </a:pP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004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38735" algn="just" defTabSz="1935480">
              <a:lnSpc>
                <a:spcPct val="99000"/>
              </a:lnSpc>
            </a:pP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Участие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разработке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отраслевых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стандартов</a:t>
            </a:r>
            <a:endParaRPr lang="en-US" altLang="en-US" sz="800" spc="-1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412750" defTabSz="1935480">
              <a:lnSpc>
                <a:spcPct val="99000"/>
              </a:lnSpc>
              <a:spcBef>
                <a:spcPts val="885"/>
              </a:spcBef>
            </a:pP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007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>
              <a:lnSpc>
                <a:spcPct val="99000"/>
              </a:lnSpc>
            </a:pP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Экспортный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оборот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превысил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$100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млн</a:t>
            </a:r>
            <a:endParaRPr lang="en-US" altLang="en-US"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9" name="TextBox 109"/>
          <p:cNvSpPr txBox="1"/>
          <p:nvPr/>
        </p:nvSpPr>
        <p:spPr>
          <a:xfrm>
            <a:off x="3480435" y="2840355"/>
            <a:ext cx="1649730" cy="193230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indent="312420" defTabSz="1935480"/>
            <a:r>
              <a:rPr lang="en-US" altLang="zh-CN" sz="2010" b="1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20</a:t>
            </a:r>
            <a:r>
              <a:rPr lang="en-US" altLang="zh-CN" sz="2010" b="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08</a:t>
            </a:r>
            <a:endParaRPr lang="en-US" altLang="zh-CN" sz="2010" b="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91440" algn="just" defTabSz="1935480"/>
            <a:r>
              <a: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Закрепление</a:t>
            </a:r>
            <a:r>
              <a:rPr lang="en-US" altLang="zh-CN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отраслевого</a:t>
            </a:r>
            <a:r>
              <a:rPr lang="en-US" altLang="zh-CN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лидерства</a:t>
            </a:r>
            <a:endParaRPr lang="en-US" altLang="en-US" sz="80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ts val="2200"/>
              </a:lnSpc>
            </a:pPr>
            <a:endParaRPr lang="en-US" sz="3810" dirty="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440690" algn="just" defTabSz="1935480">
              <a:lnSpc>
                <a:spcPct val="99000"/>
              </a:lnSpc>
            </a:pP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</a:t>
            </a:r>
            <a:r>
              <a:rPr lang="zh-CN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008</a:t>
            </a:r>
            <a:endParaRPr lang="zh-CN" altLang="en-US" sz="80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>
              <a:lnSpc>
                <a:spcPct val="99000"/>
              </a:lnSpc>
            </a:pP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Лидер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объёму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экспорта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анодов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стране</a:t>
            </a:r>
            <a:endParaRPr lang="en-US" altLang="en-US" sz="80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ctr" defTabSz="1935480">
              <a:lnSpc>
                <a:spcPct val="99000"/>
              </a:lnSpc>
            </a:pP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009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ct val="98000"/>
              </a:lnSpc>
            </a:pP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«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Научно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исследовательский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центр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технологии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нефтяного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кокса</a:t>
            </a:r>
            <a:endParaRPr lang="en-US" altLang="en-US" sz="845" spc="-1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ct val="98000"/>
              </a:lnSpc>
            </a:pP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(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единственный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провинциального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уровня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стране</a:t>
            </a:r>
            <a:r>
              <a:rPr lang="en-US" altLang="zh-CN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)</a:t>
            </a:r>
            <a:r>
              <a:rPr lang="en-US" altLang="en-US" sz="845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»</a:t>
            </a:r>
            <a:endParaRPr lang="en-US" altLang="en-US" sz="845" spc="-1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10" name="TextBox 110"/>
          <p:cNvSpPr txBox="1"/>
          <p:nvPr/>
        </p:nvSpPr>
        <p:spPr>
          <a:xfrm>
            <a:off x="5404485" y="2299970"/>
            <a:ext cx="1323975" cy="284099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indent="406400" defTabSz="1935480"/>
            <a:r>
              <a:rPr lang="en-US" altLang="zh-CN" sz="2010" b="1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20</a:t>
            </a:r>
            <a:r>
              <a:rPr lang="en-US" altLang="zh-CN" sz="2010" b="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10</a:t>
            </a:r>
            <a:endParaRPr lang="en-US" altLang="zh-CN" sz="2010" b="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84785" defTabSz="1935480">
              <a:lnSpc>
                <a:spcPct val="112000"/>
              </a:lnSpc>
            </a:pPr>
            <a:r>
              <a: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Трансформация</a:t>
            </a:r>
            <a:r>
              <a:rPr lang="en-US" altLang="zh-CN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бизнес</a:t>
            </a:r>
            <a:r>
              <a:rPr lang="en-US" altLang="zh-CN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</a:t>
            </a:r>
            <a:r>
              <a: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модели</a:t>
            </a:r>
            <a:endParaRPr lang="en-US" altLang="en-US" sz="80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545465" defTabSz="1935480">
              <a:lnSpc>
                <a:spcPct val="96000"/>
              </a:lnSpc>
            </a:pPr>
            <a:endParaRPr lang="zh-CN" altLang="en-US" sz="106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545465" defTabSz="1935480">
              <a:lnSpc>
                <a:spcPct val="96000"/>
              </a:lnSpc>
            </a:pPr>
            <a:endParaRPr lang="zh-CN" altLang="en-US" sz="106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545465" defTabSz="1935480">
              <a:lnSpc>
                <a:spcPct val="96000"/>
              </a:lnSpc>
            </a:pP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010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71450" defTabSz="1935480">
              <a:lnSpc>
                <a:spcPct val="96000"/>
              </a:lnSpc>
            </a:pP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Сертификация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высокотехнологичного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предприятия</a:t>
            </a:r>
            <a:endParaRPr lang="en-US" altLang="en-US" sz="800" spc="-1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545465" defTabSz="1935480">
              <a:lnSpc>
                <a:spcPct val="96000"/>
              </a:lnSpc>
              <a:spcBef>
                <a:spcPts val="805"/>
              </a:spcBef>
            </a:pP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012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05410" algn="just" defTabSz="1935480">
              <a:lnSpc>
                <a:spcPct val="96000"/>
              </a:lnSpc>
            </a:pP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Рабочая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станция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академиков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компании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Shandong Sunstone</a:t>
            </a:r>
            <a:endParaRPr lang="en-US" altLang="zh-CN" sz="800" spc="-1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545465" defTabSz="1935480">
              <a:lnSpc>
                <a:spcPct val="98000"/>
              </a:lnSpc>
              <a:spcBef>
                <a:spcPts val="805"/>
              </a:spcBef>
            </a:pP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016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07950" defTabSz="1935480">
              <a:lnSpc>
                <a:spcPct val="96000"/>
              </a:lnSpc>
            </a:pP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Премия</a:t>
            </a: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TMS </a:t>
            </a: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за</a:t>
            </a: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лучшие</a:t>
            </a: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экологические</a:t>
            </a: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практики</a:t>
            </a:r>
            <a:endParaRPr lang="en-US" altLang="en-US" sz="845" spc="-2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07950" defTabSz="1935480">
              <a:lnSpc>
                <a:spcPct val="96000"/>
              </a:lnSpc>
            </a:pP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(</a:t>
            </a: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Лан</a:t>
            </a: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Гуанхуэй</a:t>
            </a: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— </a:t>
            </a: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первый</a:t>
            </a: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китайский</a:t>
            </a: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лауреат</a:t>
            </a:r>
            <a:r>
              <a:rPr lang="en-US" altLang="zh-CN" sz="845" spc="-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)</a:t>
            </a:r>
            <a:endParaRPr lang="en-US" altLang="zh-CN" sz="845" spc="-2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11" name="TextBox 111"/>
          <p:cNvSpPr txBox="1"/>
          <p:nvPr/>
        </p:nvSpPr>
        <p:spPr>
          <a:xfrm>
            <a:off x="7002780" y="2929255"/>
            <a:ext cx="1684655" cy="195770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indent="506730" defTabSz="1935480">
              <a:lnSpc>
                <a:spcPct val="98000"/>
              </a:lnSpc>
            </a:pP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017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98120" algn="just" defTabSz="1935480">
              <a:lnSpc>
                <a:spcPct val="98000"/>
              </a:lnSpc>
            </a:pP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Национальная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премия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за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качественное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строительство</a:t>
            </a:r>
            <a:endParaRPr lang="en-US" altLang="en-US" sz="80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98120" defTabSz="1935480">
              <a:lnSpc>
                <a:spcPct val="98000"/>
              </a:lnSpc>
            </a:pPr>
            <a:r>
              <a:rPr lang="en-US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</a:t>
            </a: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019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ct val="98000"/>
              </a:lnSpc>
            </a:pP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Национальный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чемпион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обрабатывающей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промышленности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(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модельное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предприятие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)</a:t>
            </a:r>
            <a:endParaRPr lang="en-US" altLang="zh-CN" sz="80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ct val="98000"/>
              </a:lnSpc>
            </a:pP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       </a:t>
            </a: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020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98120" defTabSz="1935480">
              <a:lnSpc>
                <a:spcPct val="98000"/>
              </a:lnSpc>
            </a:pP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Национальная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зелёная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фабрика</a:t>
            </a:r>
            <a:endParaRPr lang="en-US" altLang="en-US" sz="80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98120" defTabSz="1935480">
              <a:lnSpc>
                <a:spcPct val="98000"/>
              </a:lnSpc>
            </a:pP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021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264795" algn="just" defTabSz="1935480">
              <a:lnSpc>
                <a:spcPct val="98000"/>
              </a:lnSpc>
            </a:pP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Национальный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эталон</a:t>
            </a:r>
            <a:r>
              <a:rPr lang="en-US" altLang="zh-CN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1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качества</a:t>
            </a:r>
            <a:endParaRPr lang="en-US" altLang="en-US" sz="800" spc="-1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12" name="TextBox 112"/>
          <p:cNvSpPr txBox="1"/>
          <p:nvPr/>
        </p:nvSpPr>
        <p:spPr>
          <a:xfrm>
            <a:off x="8926830" y="2388870"/>
            <a:ext cx="1483360" cy="22567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506730" defTabSz="1935480"/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022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marL="66040" algn="just" defTabSz="1935480" hangingPunct="0">
              <a:lnSpc>
                <a:spcPct val="101000"/>
              </a:lnSpc>
            </a:pP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Приобретение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акций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XinYuan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за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1.14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млрд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юаней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выход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рынок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анодных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материалов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для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литий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ионных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аккумуляторов</a:t>
            </a:r>
            <a:endParaRPr lang="en-US" altLang="en-US" sz="80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marL="66040" defTabSz="1935480" hangingPunct="0">
              <a:lnSpc>
                <a:spcPct val="101000"/>
              </a:lnSpc>
            </a:pP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     </a:t>
            </a: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022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/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Парк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низкоуглеродных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технологий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Sunstone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Цзяюйгуане</a:t>
            </a:r>
            <a:endParaRPr lang="en-US" altLang="en-US" sz="80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just" defTabSz="1935480"/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       </a:t>
            </a: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023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32080" defTabSz="1935480"/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Проект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"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Умная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фабрика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Sunstone"</a:t>
            </a:r>
            <a:endParaRPr lang="en-US" altLang="zh-CN" sz="80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indent="132080" defTabSz="1935480"/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    </a:t>
            </a:r>
            <a:r>
              <a:rPr lang="zh-CN" altLang="en-US" sz="106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</a:t>
            </a:r>
            <a:r>
              <a:rPr lang="zh-CN" altLang="en-US" sz="106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023</a:t>
            </a:r>
            <a:endParaRPr lang="zh-CN" altLang="en-US" sz="106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/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Топ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-500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частных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производителей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Китая</a:t>
            </a:r>
            <a:endParaRPr lang="en-US" altLang="en-US" sz="800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13" name="TextBox 113"/>
          <p:cNvSpPr txBox="1"/>
          <p:nvPr/>
        </p:nvSpPr>
        <p:spPr>
          <a:xfrm>
            <a:off x="2130704" y="5419869"/>
            <a:ext cx="10077889" cy="2520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111000"/>
              </a:lnSpc>
              <a:tabLst>
                <a:tab pos="1669415" algn="l"/>
                <a:tab pos="3408045" algn="l"/>
                <a:tab pos="5149215" algn="l"/>
                <a:tab pos="6801485" algn="l"/>
                <a:tab pos="8532495" algn="l"/>
              </a:tabLst>
            </a:pPr>
            <a:r>
              <a:rPr lang="en-US" altLang="zh-CN" sz="80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20 000 </a:t>
            </a:r>
            <a:r>
              <a:rPr lang="en-US" altLang="en-US" sz="80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тонн</a:t>
            </a:r>
            <a:r>
              <a:rPr lang="en-US" altLang="zh-CN" sz="80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</a:t>
            </a:r>
            <a:r>
              <a:rPr lang="en-US" altLang="zh-CN" sz="80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год</a:t>
            </a:r>
            <a:r>
              <a:rPr lang="zh-CN" altLang="en-US" sz="148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	</a:t>
            </a:r>
            <a:r>
              <a:rPr lang="en-US" altLang="zh-CN" sz="80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120 000 тонн в год</a:t>
            </a:r>
            <a:r>
              <a:rPr lang="zh-CN" altLang="en-US" sz="148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	</a:t>
            </a:r>
            <a:r>
              <a:rPr lang="en-US" altLang="zh-CN" sz="80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270 000 тонн в год	860 000 тонн в год</a:t>
            </a:r>
            <a:r>
              <a:rPr lang="zh-CN" altLang="en-US" sz="1480" spc="5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	</a:t>
            </a:r>
            <a:r>
              <a:rPr lang="en-US" altLang="zh-CN" sz="800" spc="9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2 820 000 тонн в год</a:t>
            </a:r>
            <a:r>
              <a:rPr lang="zh-CN" altLang="en-US" sz="1480" spc="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	</a:t>
            </a:r>
            <a:r>
              <a:rPr lang="en-US" altLang="zh-CN" sz="800" spc="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5 000 000 </a:t>
            </a:r>
            <a:r>
              <a:rPr lang="en-US" altLang="en-US" sz="800" spc="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тонн</a:t>
            </a:r>
            <a:r>
              <a:rPr lang="en-US" altLang="zh-CN" sz="800" spc="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</a:t>
            </a:r>
            <a:r>
              <a:rPr lang="en-US" altLang="zh-CN" sz="800" spc="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3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год</a:t>
            </a:r>
            <a:endParaRPr lang="en-US" altLang="en-US" sz="800" spc="32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14" name="TextBox 114"/>
          <p:cNvSpPr txBox="1"/>
          <p:nvPr/>
        </p:nvSpPr>
        <p:spPr>
          <a:xfrm>
            <a:off x="1454785" y="6040755"/>
            <a:ext cx="10180320" cy="41465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defTabSz="1935480">
              <a:lnSpc>
                <a:spcPct val="105000"/>
              </a:lnSpc>
              <a:tabLst>
                <a:tab pos="3483610" algn="l"/>
                <a:tab pos="7758430" algn="l"/>
              </a:tabLst>
            </a:pPr>
            <a:r>
              <a:rPr lang="en-US" altLang="en-US" sz="800" spc="116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Период</a:t>
            </a:r>
            <a:r>
              <a:rPr lang="en-US" altLang="zh-CN" sz="800" spc="116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116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трансформации</a:t>
            </a:r>
            <a:r>
              <a:rPr lang="en-US" altLang="zh-CN" sz="800" spc="116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116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активов</a:t>
            </a:r>
            <a:r>
              <a:rPr lang="zh-CN" altLang="en-US" sz="1480" spc="116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	</a:t>
            </a:r>
            <a:r>
              <a:rPr lang="en-US" altLang="en-US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Фаза</a:t>
            </a:r>
            <a:r>
              <a:rPr lang="en-US" altLang="zh-CN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быстрого</a:t>
            </a:r>
            <a:r>
              <a:rPr lang="en-US" altLang="zh-CN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расширения</a:t>
            </a:r>
            <a:r>
              <a:rPr lang="en-US" altLang="zh-CN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(</a:t>
            </a:r>
            <a:r>
              <a:rPr lang="en-US" altLang="en-US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национальная</a:t>
            </a:r>
            <a:r>
              <a:rPr lang="en-US" altLang="zh-CN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экспансия</a:t>
            </a:r>
            <a:r>
              <a:rPr lang="en-US" altLang="zh-CN" sz="80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)</a:t>
            </a:r>
            <a:r>
              <a:rPr lang="zh-CN" altLang="en-US" sz="1480" spc="138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	</a:t>
            </a:r>
            <a:r>
              <a:rPr lang="en-US" altLang="en-US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Фаза</a:t>
            </a:r>
            <a:r>
              <a:rPr lang="en-US" altLang="zh-CN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диверсифицированного</a:t>
            </a:r>
            <a:r>
              <a:rPr lang="en-US" altLang="zh-CN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развития</a:t>
            </a:r>
            <a:r>
              <a:rPr lang="en-US" altLang="zh-CN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zh-CN" sz="800" spc="127" dirty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( </a:t>
            </a:r>
            <a:r>
              <a:rPr lang="en-US" altLang="zh-CN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                                                                                                                                                                             </a:t>
            </a:r>
            <a:r>
              <a:rPr lang="zh-CN" altLang="en-US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（</a:t>
            </a:r>
            <a:r>
              <a:rPr lang="en-US" altLang="en-US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международная</a:t>
            </a:r>
            <a:r>
              <a:rPr lang="en-US" altLang="zh-CN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экспансия</a:t>
            </a:r>
            <a:r>
              <a:rPr lang="en-US" altLang="zh-CN" sz="800" spc="127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)</a:t>
            </a:r>
            <a:endParaRPr lang="en-US" altLang="zh-CN" sz="800" spc="127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682859" y="832120"/>
            <a:ext cx="2777347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Вехи</a:t>
            </a:r>
            <a:r>
              <a:rPr kumimoji="0" lang="en-US" altLang="zh-CN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развития</a:t>
            </a:r>
            <a:endParaRPr kumimoji="0" lang="en-US" altLang="en-US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22555" y="1319530"/>
            <a:ext cx="5455920" cy="245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Покоряя</a:t>
            </a:r>
            <a:r>
              <a:rPr kumimoji="0" lang="en-US" altLang="zh-CN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тысячу</a:t>
            </a:r>
            <a:r>
              <a:rPr kumimoji="0" lang="en-US" altLang="zh-CN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гор</a:t>
            </a:r>
            <a:r>
              <a:rPr kumimoji="0" lang="en-US" altLang="zh-CN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— </a:t>
            </a:r>
            <a:r>
              <a:rPr kumimoji="0" lang="en-US" altLang="en-US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верны</a:t>
            </a:r>
            <a:r>
              <a:rPr kumimoji="0" lang="en-US" altLang="zh-CN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столетним</a:t>
            </a:r>
            <a:r>
              <a:rPr kumimoji="0" lang="en-US" altLang="zh-CN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1000" b="0" i="0" u="none" strike="noStrike" kern="1200" cap="none" spc="200" normalizeH="0" baseline="0" noProof="0" dirty="0">
                <a:solidFill>
                  <a:srgbClr val="CBCECE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устремлениям</a:t>
            </a:r>
            <a:endParaRPr kumimoji="0" lang="en-US" altLang="en-US" sz="1000" b="0" i="0" u="none" strike="noStrike" kern="1200" cap="none" spc="200" normalizeH="0" baseline="0" noProof="0" dirty="0">
              <a:solidFill>
                <a:srgbClr val="CBCECE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8" name="矩形: 圆角 7"/>
          <p:cNvSpPr/>
          <p:nvPr/>
        </p:nvSpPr>
        <p:spPr>
          <a:xfrm>
            <a:off x="524924" y="1904793"/>
            <a:ext cx="3440761" cy="39102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dist"/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580390" y="1901825"/>
            <a:ext cx="3385185" cy="4603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Мощь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что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горы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сокрушает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моря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повергает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сосредоточена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одной</a:t>
            </a:r>
            <a:r>
              <a:rPr lang="en-US" altLang="zh-CN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2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точке</a:t>
            </a:r>
            <a:endParaRPr lang="en-US" altLang="en-US" sz="12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714375" y="4286885"/>
            <a:ext cx="226060" cy="2260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/>
          <p:cNvSpPr/>
          <p:nvPr/>
        </p:nvSpPr>
        <p:spPr>
          <a:xfrm>
            <a:off x="2495550" y="3723005"/>
            <a:ext cx="226060" cy="2260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4186555" y="3379470"/>
            <a:ext cx="226060" cy="2260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>
            <a:off x="5948045" y="2929255"/>
            <a:ext cx="226060" cy="2260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/>
        </p:nvSpPr>
        <p:spPr>
          <a:xfrm>
            <a:off x="7537450" y="2614295"/>
            <a:ext cx="226060" cy="2260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/>
        </p:nvSpPr>
        <p:spPr>
          <a:xfrm>
            <a:off x="9479915" y="1932940"/>
            <a:ext cx="226060" cy="2260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>
            <a:off x="11208385" y="1482090"/>
            <a:ext cx="226060" cy="22606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PPT-修改-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4923790"/>
            <a:ext cx="12192000" cy="195072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4682859" y="320471"/>
            <a:ext cx="2777347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20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Стратегия</a:t>
            </a:r>
            <a:r>
              <a:rPr kumimoji="0" lang="en-US" altLang="zh-CN" sz="20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"C+"</a:t>
            </a:r>
            <a:endParaRPr kumimoji="0" lang="en-US" altLang="zh-CN" sz="2000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15" name="矩形: 圆角 14"/>
          <p:cNvSpPr/>
          <p:nvPr/>
        </p:nvSpPr>
        <p:spPr>
          <a:xfrm>
            <a:off x="4309187" y="1141268"/>
            <a:ext cx="3521032" cy="36576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Два</a:t>
            </a:r>
            <a:r>
              <a:rPr lang="en-US" altLang="zh-CN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драйвера</a:t>
            </a:r>
            <a:r>
              <a:rPr lang="en-US" altLang="zh-CN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два</a:t>
            </a:r>
            <a:r>
              <a:rPr lang="en-US" altLang="zh-CN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крыла</a:t>
            </a:r>
            <a:r>
              <a:rPr lang="en-US" altLang="zh-CN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низкоуглеродное</a:t>
            </a:r>
            <a:r>
              <a:rPr lang="en-US" altLang="zh-CN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производство</a:t>
            </a:r>
            <a:endParaRPr lang="en-US" altLang="en-US" sz="10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9" name="任意多边形: 形状 18"/>
          <p:cNvSpPr/>
          <p:nvPr/>
        </p:nvSpPr>
        <p:spPr>
          <a:xfrm>
            <a:off x="0" y="1741016"/>
            <a:ext cx="3678198" cy="503800"/>
          </a:xfrm>
          <a:custGeom>
            <a:avLst/>
            <a:gdLst>
              <a:gd name="connsiteX0" fmla="*/ 0 w 3678198"/>
              <a:gd name="connsiteY0" fmla="*/ 0 h 503800"/>
              <a:gd name="connsiteX1" fmla="*/ 3290200 w 3678198"/>
              <a:gd name="connsiteY1" fmla="*/ 0 h 503800"/>
              <a:gd name="connsiteX2" fmla="*/ 3678198 w 3678198"/>
              <a:gd name="connsiteY2" fmla="*/ 503800 h 503800"/>
              <a:gd name="connsiteX3" fmla="*/ 0 w 3678198"/>
              <a:gd name="connsiteY3" fmla="*/ 503800 h 503800"/>
              <a:gd name="connsiteX4" fmla="*/ 0 w 3678198"/>
              <a:gd name="connsiteY4" fmla="*/ 0 h 50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8198" h="503800">
                <a:moveTo>
                  <a:pt x="0" y="0"/>
                </a:moveTo>
                <a:lnTo>
                  <a:pt x="3290200" y="0"/>
                </a:lnTo>
                <a:lnTo>
                  <a:pt x="3678198" y="503800"/>
                </a:lnTo>
                <a:lnTo>
                  <a:pt x="0" y="5038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55000">
                <a:srgbClr val="9FA3A8"/>
              </a:gs>
              <a:gs pos="0">
                <a:srgbClr val="767C83"/>
              </a:gs>
              <a:gs pos="100000">
                <a:srgbClr val="D2D4D6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0" name="矩形 19"/>
          <p:cNvSpPr/>
          <p:nvPr>
            <p:custDataLst>
              <p:tags r:id="rId2"/>
            </p:custDataLst>
          </p:nvPr>
        </p:nvSpPr>
        <p:spPr>
          <a:xfrm>
            <a:off x="0" y="2231116"/>
            <a:ext cx="4153851" cy="25402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1" name="矩形 20"/>
          <p:cNvSpPr/>
          <p:nvPr>
            <p:custDataLst>
              <p:tags r:id="rId3"/>
            </p:custDataLst>
          </p:nvPr>
        </p:nvSpPr>
        <p:spPr>
          <a:xfrm>
            <a:off x="8037614" y="2231116"/>
            <a:ext cx="4153851" cy="25402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2" name="任意多边形: 形状 21"/>
          <p:cNvSpPr/>
          <p:nvPr/>
        </p:nvSpPr>
        <p:spPr>
          <a:xfrm flipH="1">
            <a:off x="8567370" y="1741016"/>
            <a:ext cx="3678198" cy="503800"/>
          </a:xfrm>
          <a:custGeom>
            <a:avLst/>
            <a:gdLst>
              <a:gd name="connsiteX0" fmla="*/ 0 w 3678198"/>
              <a:gd name="connsiteY0" fmla="*/ 0 h 503800"/>
              <a:gd name="connsiteX1" fmla="*/ 3290200 w 3678198"/>
              <a:gd name="connsiteY1" fmla="*/ 0 h 503800"/>
              <a:gd name="connsiteX2" fmla="*/ 3678198 w 3678198"/>
              <a:gd name="connsiteY2" fmla="*/ 503800 h 503800"/>
              <a:gd name="connsiteX3" fmla="*/ 0 w 3678198"/>
              <a:gd name="connsiteY3" fmla="*/ 503800 h 503800"/>
              <a:gd name="connsiteX4" fmla="*/ 0 w 3678198"/>
              <a:gd name="connsiteY4" fmla="*/ 0 h 50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8198" h="503800">
                <a:moveTo>
                  <a:pt x="0" y="0"/>
                </a:moveTo>
                <a:lnTo>
                  <a:pt x="3290200" y="0"/>
                </a:lnTo>
                <a:lnTo>
                  <a:pt x="3678198" y="503800"/>
                </a:lnTo>
                <a:lnTo>
                  <a:pt x="0" y="5038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55000">
                <a:srgbClr val="9FA3A8"/>
              </a:gs>
              <a:gs pos="0">
                <a:srgbClr val="767C83"/>
              </a:gs>
              <a:gs pos="100000">
                <a:srgbClr val="D2D4D6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47" name="组合 46"/>
          <p:cNvGrpSpPr/>
          <p:nvPr>
            <p:custDataLst>
              <p:tags r:id="rId4"/>
            </p:custDataLst>
          </p:nvPr>
        </p:nvGrpSpPr>
        <p:grpSpPr>
          <a:xfrm>
            <a:off x="3115075" y="2477043"/>
            <a:ext cx="741935" cy="388382"/>
            <a:chOff x="3115075" y="2477043"/>
            <a:chExt cx="741935" cy="388382"/>
          </a:xfrm>
        </p:grpSpPr>
        <p:sp>
          <p:nvSpPr>
            <p:cNvPr id="28" name="任意多边形: 形状 27"/>
            <p:cNvSpPr/>
            <p:nvPr>
              <p:custDataLst>
                <p:tags r:id="rId5"/>
              </p:custDataLst>
            </p:nvPr>
          </p:nvSpPr>
          <p:spPr>
            <a:xfrm rot="16200000">
              <a:off x="3297595" y="2325060"/>
              <a:ext cx="357844" cy="722885"/>
            </a:xfrm>
            <a:custGeom>
              <a:avLst/>
              <a:gdLst>
                <a:gd name="connsiteX0" fmla="*/ 291171 w 291171"/>
                <a:gd name="connsiteY0" fmla="*/ 0 h 498456"/>
                <a:gd name="connsiteX1" fmla="*/ 291170 w 291171"/>
                <a:gd name="connsiteY1" fmla="*/ 498456 h 498456"/>
                <a:gd name="connsiteX2" fmla="*/ 178593 w 291171"/>
                <a:gd name="connsiteY2" fmla="*/ 498456 h 498456"/>
                <a:gd name="connsiteX3" fmla="*/ 178594 w 291171"/>
                <a:gd name="connsiteY3" fmla="*/ 498456 h 498456"/>
                <a:gd name="connsiteX4" fmla="*/ 0 w 291171"/>
                <a:gd name="connsiteY4" fmla="*/ 498456 h 498456"/>
                <a:gd name="connsiteX5" fmla="*/ 66016 w 291171"/>
                <a:gd name="connsiteY5" fmla="*/ 458537 h 498456"/>
                <a:gd name="connsiteX6" fmla="*/ 66016 w 291171"/>
                <a:gd name="connsiteY6" fmla="*/ 0 h 49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171" h="498456">
                  <a:moveTo>
                    <a:pt x="291171" y="0"/>
                  </a:moveTo>
                  <a:lnTo>
                    <a:pt x="291170" y="498456"/>
                  </a:lnTo>
                  <a:lnTo>
                    <a:pt x="178593" y="498456"/>
                  </a:lnTo>
                  <a:lnTo>
                    <a:pt x="178594" y="498456"/>
                  </a:lnTo>
                  <a:lnTo>
                    <a:pt x="0" y="498456"/>
                  </a:lnTo>
                  <a:lnTo>
                    <a:pt x="66016" y="458537"/>
                  </a:lnTo>
                  <a:lnTo>
                    <a:pt x="66016" y="0"/>
                  </a:lnTo>
                  <a:close/>
                </a:path>
              </a:pathLst>
            </a:custGeom>
            <a:gradFill>
              <a:gsLst>
                <a:gs pos="55000">
                  <a:srgbClr val="9FA3A8"/>
                </a:gs>
                <a:gs pos="0">
                  <a:srgbClr val="767C83"/>
                </a:gs>
                <a:gs pos="100000">
                  <a:srgbClr val="D2D4D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30" name="文本框 29"/>
            <p:cNvSpPr txBox="1"/>
            <p:nvPr>
              <p:custDataLst>
                <p:tags r:id="rId6"/>
              </p:custDataLst>
            </p:nvPr>
          </p:nvSpPr>
          <p:spPr>
            <a:xfrm>
              <a:off x="3134125" y="2477043"/>
              <a:ext cx="722885" cy="3371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Левый</a:t>
              </a:r>
              <a:r>
                <a:rPr lang="en-US" altLang="zh-CN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 </a:t>
              </a:r>
              <a:r>
                <a:rPr lang="en-US" alt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драйвер</a:t>
              </a:r>
              <a:endPara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4" name="组合 43"/>
          <p:cNvGrpSpPr/>
          <p:nvPr>
            <p:custDataLst>
              <p:tags r:id="rId7"/>
            </p:custDataLst>
          </p:nvPr>
        </p:nvGrpSpPr>
        <p:grpSpPr>
          <a:xfrm>
            <a:off x="3115076" y="3597331"/>
            <a:ext cx="741934" cy="388501"/>
            <a:chOff x="3115076" y="3686599"/>
            <a:chExt cx="741934" cy="388501"/>
          </a:xfrm>
        </p:grpSpPr>
        <p:sp>
          <p:nvSpPr>
            <p:cNvPr id="29" name="任意多边形: 形状 28"/>
            <p:cNvSpPr/>
            <p:nvPr>
              <p:custDataLst>
                <p:tags r:id="rId8"/>
              </p:custDataLst>
            </p:nvPr>
          </p:nvSpPr>
          <p:spPr>
            <a:xfrm rot="16200000">
              <a:off x="3297596" y="3534735"/>
              <a:ext cx="357844" cy="722885"/>
            </a:xfrm>
            <a:custGeom>
              <a:avLst/>
              <a:gdLst>
                <a:gd name="connsiteX0" fmla="*/ 291171 w 291171"/>
                <a:gd name="connsiteY0" fmla="*/ 0 h 498456"/>
                <a:gd name="connsiteX1" fmla="*/ 291170 w 291171"/>
                <a:gd name="connsiteY1" fmla="*/ 498456 h 498456"/>
                <a:gd name="connsiteX2" fmla="*/ 178593 w 291171"/>
                <a:gd name="connsiteY2" fmla="*/ 498456 h 498456"/>
                <a:gd name="connsiteX3" fmla="*/ 178594 w 291171"/>
                <a:gd name="connsiteY3" fmla="*/ 498456 h 498456"/>
                <a:gd name="connsiteX4" fmla="*/ 0 w 291171"/>
                <a:gd name="connsiteY4" fmla="*/ 498456 h 498456"/>
                <a:gd name="connsiteX5" fmla="*/ 66016 w 291171"/>
                <a:gd name="connsiteY5" fmla="*/ 458537 h 498456"/>
                <a:gd name="connsiteX6" fmla="*/ 66016 w 291171"/>
                <a:gd name="connsiteY6" fmla="*/ 0 h 49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171" h="498456">
                  <a:moveTo>
                    <a:pt x="291171" y="0"/>
                  </a:moveTo>
                  <a:lnTo>
                    <a:pt x="291170" y="498456"/>
                  </a:lnTo>
                  <a:lnTo>
                    <a:pt x="178593" y="498456"/>
                  </a:lnTo>
                  <a:lnTo>
                    <a:pt x="178594" y="498456"/>
                  </a:lnTo>
                  <a:lnTo>
                    <a:pt x="0" y="498456"/>
                  </a:lnTo>
                  <a:lnTo>
                    <a:pt x="66016" y="458537"/>
                  </a:lnTo>
                  <a:lnTo>
                    <a:pt x="66016" y="0"/>
                  </a:lnTo>
                  <a:close/>
                </a:path>
              </a:pathLst>
            </a:custGeom>
            <a:gradFill>
              <a:gsLst>
                <a:gs pos="55000">
                  <a:srgbClr val="9FA3A8"/>
                </a:gs>
                <a:gs pos="0">
                  <a:srgbClr val="767C83"/>
                </a:gs>
                <a:gs pos="100000">
                  <a:srgbClr val="D2D4D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31" name="文本框 30"/>
            <p:cNvSpPr txBox="1"/>
            <p:nvPr>
              <p:custDataLst>
                <p:tags r:id="rId9"/>
              </p:custDataLst>
            </p:nvPr>
          </p:nvSpPr>
          <p:spPr>
            <a:xfrm>
              <a:off x="3134125" y="3686599"/>
              <a:ext cx="722885" cy="3371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Левое</a:t>
              </a:r>
              <a:r>
                <a:rPr lang="en-US" altLang="zh-CN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 </a:t>
              </a:r>
              <a:r>
                <a:rPr lang="en-US" alt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крыло</a:t>
              </a:r>
              <a:endPara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5" name="组合 44"/>
          <p:cNvGrpSpPr/>
          <p:nvPr>
            <p:custDataLst>
              <p:tags r:id="rId10"/>
            </p:custDataLst>
          </p:nvPr>
        </p:nvGrpSpPr>
        <p:grpSpPr>
          <a:xfrm>
            <a:off x="8196402" y="2477043"/>
            <a:ext cx="741936" cy="388382"/>
            <a:chOff x="8196402" y="2629971"/>
            <a:chExt cx="741936" cy="388382"/>
          </a:xfrm>
        </p:grpSpPr>
        <p:sp>
          <p:nvSpPr>
            <p:cNvPr id="34" name="任意多边形: 形状 33"/>
            <p:cNvSpPr/>
            <p:nvPr>
              <p:custDataLst>
                <p:tags r:id="rId11"/>
              </p:custDataLst>
            </p:nvPr>
          </p:nvSpPr>
          <p:spPr>
            <a:xfrm rot="5400000" flipH="1">
              <a:off x="8397973" y="2477988"/>
              <a:ext cx="357844" cy="722885"/>
            </a:xfrm>
            <a:custGeom>
              <a:avLst/>
              <a:gdLst>
                <a:gd name="connsiteX0" fmla="*/ 291171 w 291171"/>
                <a:gd name="connsiteY0" fmla="*/ 0 h 498456"/>
                <a:gd name="connsiteX1" fmla="*/ 291170 w 291171"/>
                <a:gd name="connsiteY1" fmla="*/ 498456 h 498456"/>
                <a:gd name="connsiteX2" fmla="*/ 178593 w 291171"/>
                <a:gd name="connsiteY2" fmla="*/ 498456 h 498456"/>
                <a:gd name="connsiteX3" fmla="*/ 178594 w 291171"/>
                <a:gd name="connsiteY3" fmla="*/ 498456 h 498456"/>
                <a:gd name="connsiteX4" fmla="*/ 0 w 291171"/>
                <a:gd name="connsiteY4" fmla="*/ 498456 h 498456"/>
                <a:gd name="connsiteX5" fmla="*/ 66016 w 291171"/>
                <a:gd name="connsiteY5" fmla="*/ 458537 h 498456"/>
                <a:gd name="connsiteX6" fmla="*/ 66016 w 291171"/>
                <a:gd name="connsiteY6" fmla="*/ 0 h 49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171" h="498456">
                  <a:moveTo>
                    <a:pt x="291171" y="0"/>
                  </a:moveTo>
                  <a:lnTo>
                    <a:pt x="291170" y="498456"/>
                  </a:lnTo>
                  <a:lnTo>
                    <a:pt x="178593" y="498456"/>
                  </a:lnTo>
                  <a:lnTo>
                    <a:pt x="178594" y="498456"/>
                  </a:lnTo>
                  <a:lnTo>
                    <a:pt x="0" y="498456"/>
                  </a:lnTo>
                  <a:lnTo>
                    <a:pt x="66016" y="458537"/>
                  </a:lnTo>
                  <a:lnTo>
                    <a:pt x="66016" y="0"/>
                  </a:lnTo>
                  <a:close/>
                </a:path>
              </a:pathLst>
            </a:custGeom>
            <a:gradFill>
              <a:gsLst>
                <a:gs pos="55000">
                  <a:srgbClr val="9FA3A8"/>
                </a:gs>
                <a:gs pos="0">
                  <a:srgbClr val="767C83"/>
                </a:gs>
                <a:gs pos="100000">
                  <a:srgbClr val="D2D4D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36" name="文本框 35"/>
            <p:cNvSpPr txBox="1"/>
            <p:nvPr>
              <p:custDataLst>
                <p:tags r:id="rId12"/>
              </p:custDataLst>
            </p:nvPr>
          </p:nvSpPr>
          <p:spPr>
            <a:xfrm flipH="1">
              <a:off x="8196402" y="2629971"/>
              <a:ext cx="722885" cy="3371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Правый</a:t>
              </a:r>
              <a:r>
                <a:rPr lang="en-US" altLang="zh-CN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 </a:t>
              </a:r>
              <a:r>
                <a:rPr lang="en-US" alt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привод</a:t>
              </a:r>
              <a:endPara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6" name="组合 45"/>
          <p:cNvGrpSpPr/>
          <p:nvPr>
            <p:custDataLst>
              <p:tags r:id="rId13"/>
            </p:custDataLst>
          </p:nvPr>
        </p:nvGrpSpPr>
        <p:grpSpPr>
          <a:xfrm>
            <a:off x="8196402" y="3429398"/>
            <a:ext cx="741935" cy="388501"/>
            <a:chOff x="8196402" y="3839527"/>
            <a:chExt cx="741935" cy="388501"/>
          </a:xfrm>
        </p:grpSpPr>
        <p:sp>
          <p:nvSpPr>
            <p:cNvPr id="35" name="任意多边形: 形状 34"/>
            <p:cNvSpPr/>
            <p:nvPr>
              <p:custDataLst>
                <p:tags r:id="rId14"/>
              </p:custDataLst>
            </p:nvPr>
          </p:nvSpPr>
          <p:spPr>
            <a:xfrm rot="5400000" flipH="1">
              <a:off x="8397972" y="3687663"/>
              <a:ext cx="357844" cy="722885"/>
            </a:xfrm>
            <a:custGeom>
              <a:avLst/>
              <a:gdLst>
                <a:gd name="connsiteX0" fmla="*/ 291171 w 291171"/>
                <a:gd name="connsiteY0" fmla="*/ 0 h 498456"/>
                <a:gd name="connsiteX1" fmla="*/ 291170 w 291171"/>
                <a:gd name="connsiteY1" fmla="*/ 498456 h 498456"/>
                <a:gd name="connsiteX2" fmla="*/ 178593 w 291171"/>
                <a:gd name="connsiteY2" fmla="*/ 498456 h 498456"/>
                <a:gd name="connsiteX3" fmla="*/ 178594 w 291171"/>
                <a:gd name="connsiteY3" fmla="*/ 498456 h 498456"/>
                <a:gd name="connsiteX4" fmla="*/ 0 w 291171"/>
                <a:gd name="connsiteY4" fmla="*/ 498456 h 498456"/>
                <a:gd name="connsiteX5" fmla="*/ 66016 w 291171"/>
                <a:gd name="connsiteY5" fmla="*/ 458537 h 498456"/>
                <a:gd name="connsiteX6" fmla="*/ 66016 w 291171"/>
                <a:gd name="connsiteY6" fmla="*/ 0 h 49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171" h="498456">
                  <a:moveTo>
                    <a:pt x="291171" y="0"/>
                  </a:moveTo>
                  <a:lnTo>
                    <a:pt x="291170" y="498456"/>
                  </a:lnTo>
                  <a:lnTo>
                    <a:pt x="178593" y="498456"/>
                  </a:lnTo>
                  <a:lnTo>
                    <a:pt x="178594" y="498456"/>
                  </a:lnTo>
                  <a:lnTo>
                    <a:pt x="0" y="498456"/>
                  </a:lnTo>
                  <a:lnTo>
                    <a:pt x="66016" y="458537"/>
                  </a:lnTo>
                  <a:lnTo>
                    <a:pt x="66016" y="0"/>
                  </a:lnTo>
                  <a:close/>
                </a:path>
              </a:pathLst>
            </a:custGeom>
            <a:gradFill>
              <a:gsLst>
                <a:gs pos="55000">
                  <a:srgbClr val="9FA3A8"/>
                </a:gs>
                <a:gs pos="0">
                  <a:srgbClr val="767C83"/>
                </a:gs>
                <a:gs pos="100000">
                  <a:srgbClr val="D2D4D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37" name="文本框 36"/>
            <p:cNvSpPr txBox="1"/>
            <p:nvPr>
              <p:custDataLst>
                <p:tags r:id="rId15"/>
              </p:custDataLst>
            </p:nvPr>
          </p:nvSpPr>
          <p:spPr>
            <a:xfrm flipH="1">
              <a:off x="8196402" y="3839527"/>
              <a:ext cx="722885" cy="3371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Правое</a:t>
              </a:r>
              <a:r>
                <a:rPr lang="en-US" altLang="zh-CN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 </a:t>
              </a:r>
              <a:r>
                <a:rPr lang="en-US" alt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крыло</a:t>
              </a:r>
              <a:endParaRPr lang="en-US" altLang="en-US" sz="80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39" name="文本框 38"/>
          <p:cNvSpPr txBox="1"/>
          <p:nvPr/>
        </p:nvSpPr>
        <p:spPr>
          <a:xfrm>
            <a:off x="285185" y="1817103"/>
            <a:ext cx="3153008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Предварительно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обожженные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аноды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| </a:t>
            </a:r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Низкоуглеродное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производство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услуги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сокращению</a:t>
            </a:r>
            <a:r>
              <a:rPr lang="en-US" altLang="zh-CN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выбросов</a:t>
            </a:r>
            <a:endParaRPr lang="en-US" altLang="en-US" sz="800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9435460" y="1817103"/>
            <a:ext cx="2331090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Новые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материалы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новая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энергетика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|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Нефтяной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кокс</a:t>
            </a:r>
            <a:endParaRPr lang="en-US" altLang="en-US" sz="800" b="1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42" name="文本框 41"/>
          <p:cNvSpPr txBox="1"/>
          <p:nvPr>
            <p:custDataLst>
              <p:tags r:id="rId16"/>
            </p:custDataLst>
          </p:nvPr>
        </p:nvSpPr>
        <p:spPr>
          <a:xfrm>
            <a:off x="23227" y="2963232"/>
            <a:ext cx="3966762" cy="5530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Углеродные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материалы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из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предварительно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обожженных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анодов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устойчивое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наращивание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производственных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мощностей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до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~5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млн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тонн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2025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году</a:t>
            </a:r>
            <a:endParaRPr lang="en-US" altLang="en-US" sz="1000" b="1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43" name="文本框 42"/>
          <p:cNvSpPr txBox="1"/>
          <p:nvPr>
            <p:custDataLst>
              <p:tags r:id="rId17"/>
            </p:custDataLst>
          </p:nvPr>
        </p:nvSpPr>
        <p:spPr>
          <a:xfrm>
            <a:off x="23227" y="4075101"/>
            <a:ext cx="3966762" cy="7067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Углеродные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материалы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из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предварительно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обожженных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анодов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основе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левостороннего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привода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расширение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услуг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экологизации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10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декарбонизации</a:t>
            </a:r>
            <a:r>
              <a:rPr lang="en-US" altLang="zh-CN" sz="10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алюминиевой</a:t>
            </a:r>
            <a:r>
              <a:rPr lang="en-US" altLang="zh-CN" sz="10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производственной</a:t>
            </a:r>
            <a:r>
              <a:rPr lang="en-US" altLang="zh-CN" sz="10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цепочки</a:t>
            </a:r>
            <a:endParaRPr lang="en-US" altLang="en-US" sz="1000" b="1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49" name="文本框 48"/>
          <p:cNvSpPr txBox="1"/>
          <p:nvPr>
            <p:custDataLst>
              <p:tags r:id="rId18"/>
            </p:custDataLst>
          </p:nvPr>
        </p:nvSpPr>
        <p:spPr>
          <a:xfrm>
            <a:off x="8117695" y="2876912"/>
            <a:ext cx="4075206" cy="5530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Нефтяной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кокс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как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сырье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создание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уникальной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системы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снабжения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Sunstone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за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счет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преимуществ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централизованных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глобальных</a:t>
            </a:r>
            <a:r>
              <a:rPr lang="en-US" altLang="zh-CN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10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закупок</a:t>
            </a:r>
            <a:endParaRPr lang="en-US" altLang="en-US" sz="1000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51" name="文本框 50"/>
          <p:cNvSpPr txBox="1"/>
          <p:nvPr>
            <p:custDataLst>
              <p:tags r:id="rId19"/>
            </p:custDataLst>
          </p:nvPr>
        </p:nvSpPr>
        <p:spPr>
          <a:xfrm>
            <a:off x="8184212" y="3781238"/>
            <a:ext cx="3984561" cy="9531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Используя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преимущества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нефтяного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кокса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как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сырья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правосторонним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приводом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ориентируясь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развитие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"</a:t>
            </a:r>
            <a:r>
              <a:rPr lang="en-US" altLang="en-US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зеленой</a:t>
            </a:r>
            <a:r>
              <a:rPr lang="en-US" altLang="zh-CN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энергетики</a:t>
            </a:r>
            <a:r>
              <a:rPr lang="en-US" altLang="zh-CN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+ </a:t>
            </a:r>
            <a:r>
              <a:rPr lang="en-US" altLang="en-US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новые</a:t>
            </a:r>
            <a:r>
              <a:rPr lang="en-US" altLang="zh-CN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углеродные</a:t>
            </a:r>
            <a:r>
              <a:rPr lang="en-US" altLang="zh-CN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материалы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",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мы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создаем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производственную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платформу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новых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углеродных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материалов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такую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как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аноды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для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литиевых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аккумуляторов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специальные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углеродные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материалы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углеродные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композиты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углеродные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волокна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основе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зеленой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энергетики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включая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солнечную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ветровую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водородную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энергию</a:t>
            </a:r>
            <a:r>
              <a:rPr lang="en-US" altLang="zh-CN" sz="800" b="1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.</a:t>
            </a:r>
            <a:endParaRPr lang="en-US" altLang="zh-CN" sz="800" b="1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54" name="组合 53"/>
          <p:cNvGrpSpPr/>
          <p:nvPr/>
        </p:nvGrpSpPr>
        <p:grpSpPr>
          <a:xfrm>
            <a:off x="2295128" y="5278174"/>
            <a:ext cx="7602906" cy="1204063"/>
            <a:chOff x="2295128" y="5423395"/>
            <a:chExt cx="7602906" cy="982129"/>
          </a:xfrm>
        </p:grpSpPr>
        <p:sp>
          <p:nvSpPr>
            <p:cNvPr id="148" name="Freeform 148"/>
            <p:cNvSpPr/>
            <p:nvPr/>
          </p:nvSpPr>
          <p:spPr>
            <a:xfrm>
              <a:off x="2295128" y="5423402"/>
              <a:ext cx="134405" cy="982122"/>
            </a:xfrm>
            <a:custGeom>
              <a:avLst/>
              <a:gdLst>
                <a:gd name="connsiteX0" fmla="*/ 57150 w 63500"/>
                <a:gd name="connsiteY0" fmla="*/ 457657 h 464007"/>
                <a:gd name="connsiteX1" fmla="*/ 6350 w 63500"/>
                <a:gd name="connsiteY1" fmla="*/ 406857 h 464007"/>
                <a:gd name="connsiteX2" fmla="*/ 6350 w 63500"/>
                <a:gd name="connsiteY2" fmla="*/ 57150 h 464007"/>
                <a:gd name="connsiteX3" fmla="*/ 57150 w 63500"/>
                <a:gd name="connsiteY3" fmla="*/ 6350 h 4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00" h="464007">
                  <a:moveTo>
                    <a:pt x="57150" y="457657"/>
                  </a:moveTo>
                  <a:cubicBezTo>
                    <a:pt x="29095" y="457657"/>
                    <a:pt x="6350" y="434911"/>
                    <a:pt x="6350" y="406857"/>
                  </a:cubicBezTo>
                  <a:lnTo>
                    <a:pt x="6350" y="57150"/>
                  </a:lnTo>
                  <a:cubicBezTo>
                    <a:pt x="6350" y="29095"/>
                    <a:pt x="29095" y="6350"/>
                    <a:pt x="57150" y="6350"/>
                  </a:cubicBezTo>
                </a:path>
              </a:pathLst>
            </a:custGeom>
            <a:ln w="20">
              <a:solidFill>
                <a:srgbClr val="FFFFFF">
                  <a:alpha val="100000"/>
                </a:srgb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1935480"/>
              <a:endParaRPr lang="en-US" sz="381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49" name="Freeform 149"/>
            <p:cNvSpPr/>
            <p:nvPr/>
          </p:nvSpPr>
          <p:spPr>
            <a:xfrm>
              <a:off x="9763629" y="5423395"/>
              <a:ext cx="134405" cy="982122"/>
            </a:xfrm>
            <a:custGeom>
              <a:avLst/>
              <a:gdLst>
                <a:gd name="connsiteX0" fmla="*/ 6350 w 63500"/>
                <a:gd name="connsiteY0" fmla="*/ 6350 h 464007"/>
                <a:gd name="connsiteX1" fmla="*/ 57150 w 63500"/>
                <a:gd name="connsiteY1" fmla="*/ 57150 h 464007"/>
                <a:gd name="connsiteX2" fmla="*/ 57150 w 63500"/>
                <a:gd name="connsiteY2" fmla="*/ 406857 h 464007"/>
                <a:gd name="connsiteX3" fmla="*/ 6350 w 63500"/>
                <a:gd name="connsiteY3" fmla="*/ 457657 h 46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00" h="464007">
                  <a:moveTo>
                    <a:pt x="6350" y="6350"/>
                  </a:moveTo>
                  <a:cubicBezTo>
                    <a:pt x="34404" y="6350"/>
                    <a:pt x="57150" y="29095"/>
                    <a:pt x="57150" y="57150"/>
                  </a:cubicBezTo>
                  <a:lnTo>
                    <a:pt x="57150" y="406857"/>
                  </a:lnTo>
                  <a:cubicBezTo>
                    <a:pt x="57150" y="434911"/>
                    <a:pt x="34404" y="457657"/>
                    <a:pt x="6350" y="457657"/>
                  </a:cubicBezTo>
                </a:path>
              </a:pathLst>
            </a:custGeom>
            <a:ln w="20">
              <a:solidFill>
                <a:srgbClr val="FFFFFF">
                  <a:alpha val="100000"/>
                </a:srgb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1935480"/>
              <a:endParaRPr lang="en-US" sz="381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75" name="TextBox 175"/>
          <p:cNvSpPr txBox="1"/>
          <p:nvPr/>
        </p:nvSpPr>
        <p:spPr>
          <a:xfrm>
            <a:off x="3052534" y="5303894"/>
            <a:ext cx="6296378" cy="9232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935480">
              <a:lnSpc>
                <a:spcPct val="150000"/>
              </a:lnSpc>
            </a:pP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Sunstone Development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интегрирует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углеродную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производственную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цепь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достигая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горизонтальной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промышленной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синергии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основе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зеленой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энергетики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включая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солнечную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ветровую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водородную</a:t>
            </a:r>
            <a:r>
              <a:rPr lang="en-US" altLang="zh-CN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21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энергию</a:t>
            </a:r>
            <a:endParaRPr lang="en-US" altLang="en-US" sz="800" spc="21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ct val="150000"/>
              </a:lnSpc>
            </a:pP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Создание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производственной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платформы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новых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углеродных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материалов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включая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предварительно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обожженные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аноды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аноды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для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литий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ионных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аккумуляторов</a:t>
            </a:r>
            <a:endParaRPr lang="en-US" altLang="en-US" sz="800" spc="42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>
              <a:lnSpc>
                <a:spcPct val="150000"/>
              </a:lnSpc>
            </a:pP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Стать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многопрофильным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комплексным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предприятием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производству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передовых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углеродных</a:t>
            </a:r>
            <a:r>
              <a:rPr lang="en-US" altLang="zh-CN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42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материалов</a:t>
            </a:r>
            <a:endParaRPr lang="en-US" altLang="en-US" sz="800" spc="42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5" name="图片 4" descr="PPT-修改-22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/>
          <a:stretch>
            <a:fillRect/>
          </a:stretch>
        </p:blipFill>
        <p:spPr>
          <a:xfrm>
            <a:off x="4153535" y="2222500"/>
            <a:ext cx="3933190" cy="2537460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/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245568" cy="685800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444539" y="625271"/>
            <a:ext cx="5356491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Сфокусированность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на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основном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бизнесе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и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инновационное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развитие</a:t>
            </a:r>
            <a:endParaRPr kumimoji="0" lang="en-US" altLang="en-US" sz="800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15" name="矩形: 圆角 14"/>
          <p:cNvSpPr/>
          <p:nvPr/>
        </p:nvSpPr>
        <p:spPr>
          <a:xfrm>
            <a:off x="5081740" y="1575696"/>
            <a:ext cx="2082088" cy="36576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US"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Основная</a:t>
            </a:r>
            <a:r>
              <a:rPr lang="en-US" altLang="zh-CN"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продукция</a:t>
            </a:r>
            <a:endParaRPr lang="en-US" altLang="en-US" sz="8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205" name="Picture 20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4685" y="3185391"/>
            <a:ext cx="6827759" cy="2096713"/>
          </a:xfrm>
          <a:prstGeom prst="rect">
            <a:avLst/>
          </a:prstGeom>
        </p:spPr>
      </p:pic>
      <p:pic>
        <p:nvPicPr>
          <p:cNvPr id="217" name="Picture 21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9008" y="2352082"/>
            <a:ext cx="3521403" cy="2171060"/>
          </a:xfrm>
          <a:prstGeom prst="rect">
            <a:avLst/>
          </a:prstGeom>
        </p:spPr>
      </p:pic>
      <p:sp>
        <p:nvSpPr>
          <p:cNvPr id="133" name="矩形 132"/>
          <p:cNvSpPr/>
          <p:nvPr/>
        </p:nvSpPr>
        <p:spPr>
          <a:xfrm>
            <a:off x="619008" y="4515997"/>
            <a:ext cx="3521403" cy="591381"/>
          </a:xfrm>
          <a:prstGeom prst="rect">
            <a:avLst/>
          </a:prstGeom>
          <a:gradFill>
            <a:gsLst>
              <a:gs pos="55000">
                <a:srgbClr val="9FA3A8"/>
              </a:gs>
              <a:gs pos="0">
                <a:srgbClr val="4D555F"/>
              </a:gs>
              <a:gs pos="100000">
                <a:srgbClr val="D2D4D6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1" name="Freeform 218"/>
          <p:cNvSpPr/>
          <p:nvPr/>
        </p:nvSpPr>
        <p:spPr>
          <a:xfrm>
            <a:off x="794436" y="4763114"/>
            <a:ext cx="72928" cy="132440"/>
          </a:xfrm>
          <a:custGeom>
            <a:avLst/>
            <a:gdLst>
              <a:gd name="connsiteX0" fmla="*/ 3175 w 34455"/>
              <a:gd name="connsiteY0" fmla="*/ 3175 h 62572"/>
              <a:gd name="connsiteX1" fmla="*/ 31280 w 34455"/>
              <a:gd name="connsiteY1" fmla="*/ 31280 h 62572"/>
              <a:gd name="connsiteX2" fmla="*/ 3175 w 34455"/>
              <a:gd name="connsiteY2" fmla="*/ 59397 h 6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55" h="62572">
                <a:moveTo>
                  <a:pt x="3175" y="3175"/>
                </a:moveTo>
                <a:lnTo>
                  <a:pt x="31280" y="31280"/>
                </a:lnTo>
                <a:lnTo>
                  <a:pt x="3175" y="59397"/>
                </a:lnTo>
              </a:path>
            </a:pathLst>
          </a:custGeom>
          <a:ln w="10">
            <a:solidFill>
              <a:srgbClr val="DBDCDC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19" name="Freeform 219"/>
          <p:cNvSpPr/>
          <p:nvPr/>
        </p:nvSpPr>
        <p:spPr>
          <a:xfrm>
            <a:off x="614725" y="6092171"/>
            <a:ext cx="3518552" cy="13440"/>
          </a:xfrm>
          <a:custGeom>
            <a:avLst/>
            <a:gdLst>
              <a:gd name="connsiteX0" fmla="*/ 3175 w 1662353"/>
              <a:gd name="connsiteY0" fmla="*/ 3175 h 6350"/>
              <a:gd name="connsiteX1" fmla="*/ 1659178 w 1662353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2353" h="6350">
                <a:moveTo>
                  <a:pt x="3175" y="3175"/>
                </a:moveTo>
                <a:lnTo>
                  <a:pt x="1659178" y="3175"/>
                </a:lnTo>
              </a:path>
            </a:pathLst>
          </a:custGeom>
          <a:ln w="10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221" name="Picture 22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328578" y="2352082"/>
            <a:ext cx="3534844" cy="2168740"/>
          </a:xfrm>
          <a:prstGeom prst="rect">
            <a:avLst/>
          </a:prstGeom>
        </p:spPr>
      </p:pic>
      <p:sp>
        <p:nvSpPr>
          <p:cNvPr id="134" name="矩形 133"/>
          <p:cNvSpPr/>
          <p:nvPr/>
        </p:nvSpPr>
        <p:spPr>
          <a:xfrm>
            <a:off x="4328578" y="4515997"/>
            <a:ext cx="3534844" cy="591381"/>
          </a:xfrm>
          <a:prstGeom prst="rect">
            <a:avLst/>
          </a:prstGeom>
          <a:gradFill>
            <a:gsLst>
              <a:gs pos="55000">
                <a:srgbClr val="9FA3A8"/>
              </a:gs>
              <a:gs pos="0">
                <a:srgbClr val="4D555F"/>
              </a:gs>
              <a:gs pos="100000">
                <a:srgbClr val="D2D4D6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2" name="Freeform 222"/>
          <p:cNvSpPr/>
          <p:nvPr/>
        </p:nvSpPr>
        <p:spPr>
          <a:xfrm>
            <a:off x="4498890" y="4763114"/>
            <a:ext cx="72928" cy="132440"/>
          </a:xfrm>
          <a:custGeom>
            <a:avLst/>
            <a:gdLst>
              <a:gd name="connsiteX0" fmla="*/ 3175 w 34455"/>
              <a:gd name="connsiteY0" fmla="*/ 3175 h 62572"/>
              <a:gd name="connsiteX1" fmla="*/ 31280 w 34455"/>
              <a:gd name="connsiteY1" fmla="*/ 31280 h 62572"/>
              <a:gd name="connsiteX2" fmla="*/ 3175 w 34455"/>
              <a:gd name="connsiteY2" fmla="*/ 59397 h 6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55" h="62572">
                <a:moveTo>
                  <a:pt x="3175" y="3175"/>
                </a:moveTo>
                <a:lnTo>
                  <a:pt x="31280" y="31280"/>
                </a:lnTo>
                <a:lnTo>
                  <a:pt x="3175" y="59397"/>
                </a:lnTo>
              </a:path>
            </a:pathLst>
          </a:custGeom>
          <a:ln w="10">
            <a:solidFill>
              <a:srgbClr val="DBDCDC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23" name="Freeform 223"/>
          <p:cNvSpPr/>
          <p:nvPr/>
        </p:nvSpPr>
        <p:spPr>
          <a:xfrm>
            <a:off x="4325414" y="6092171"/>
            <a:ext cx="3518554" cy="13440"/>
          </a:xfrm>
          <a:custGeom>
            <a:avLst/>
            <a:gdLst>
              <a:gd name="connsiteX0" fmla="*/ 3175 w 1662354"/>
              <a:gd name="connsiteY0" fmla="*/ 3175 h 6350"/>
              <a:gd name="connsiteX1" fmla="*/ 1659179 w 1662354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2354" h="6350">
                <a:moveTo>
                  <a:pt x="3175" y="3175"/>
                </a:moveTo>
                <a:lnTo>
                  <a:pt x="1659179" y="3175"/>
                </a:lnTo>
              </a:path>
            </a:pathLst>
          </a:custGeom>
          <a:ln w="10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225" name="Picture 22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038148" y="2352082"/>
            <a:ext cx="3534844" cy="2157685"/>
          </a:xfrm>
          <a:prstGeom prst="rect">
            <a:avLst/>
          </a:prstGeom>
        </p:spPr>
      </p:pic>
      <p:sp>
        <p:nvSpPr>
          <p:cNvPr id="135" name="矩形 134"/>
          <p:cNvSpPr/>
          <p:nvPr/>
        </p:nvSpPr>
        <p:spPr>
          <a:xfrm>
            <a:off x="8038148" y="4515997"/>
            <a:ext cx="3534844" cy="591381"/>
          </a:xfrm>
          <a:prstGeom prst="rect">
            <a:avLst/>
          </a:prstGeom>
          <a:gradFill>
            <a:gsLst>
              <a:gs pos="55000">
                <a:srgbClr val="9FA3A8"/>
              </a:gs>
              <a:gs pos="0">
                <a:srgbClr val="4D555F"/>
              </a:gs>
              <a:gs pos="100000">
                <a:srgbClr val="D2D4D6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63" name="Freeform 226"/>
          <p:cNvSpPr/>
          <p:nvPr/>
        </p:nvSpPr>
        <p:spPr>
          <a:xfrm>
            <a:off x="8203346" y="4763114"/>
            <a:ext cx="72928" cy="132440"/>
          </a:xfrm>
          <a:custGeom>
            <a:avLst/>
            <a:gdLst>
              <a:gd name="connsiteX0" fmla="*/ 3175 w 34455"/>
              <a:gd name="connsiteY0" fmla="*/ 3175 h 62572"/>
              <a:gd name="connsiteX1" fmla="*/ 31280 w 34455"/>
              <a:gd name="connsiteY1" fmla="*/ 31280 h 62572"/>
              <a:gd name="connsiteX2" fmla="*/ 3175 w 34455"/>
              <a:gd name="connsiteY2" fmla="*/ 59397 h 6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55" h="62572">
                <a:moveTo>
                  <a:pt x="3175" y="3175"/>
                </a:moveTo>
                <a:lnTo>
                  <a:pt x="31280" y="31280"/>
                </a:lnTo>
                <a:lnTo>
                  <a:pt x="3175" y="59397"/>
                </a:lnTo>
              </a:path>
            </a:pathLst>
          </a:custGeom>
          <a:ln w="10">
            <a:solidFill>
              <a:srgbClr val="DBDCDC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27" name="Freeform 227"/>
          <p:cNvSpPr/>
          <p:nvPr/>
        </p:nvSpPr>
        <p:spPr>
          <a:xfrm>
            <a:off x="8036023" y="6092171"/>
            <a:ext cx="3518554" cy="13440"/>
          </a:xfrm>
          <a:custGeom>
            <a:avLst/>
            <a:gdLst>
              <a:gd name="connsiteX0" fmla="*/ 3175 w 1662354"/>
              <a:gd name="connsiteY0" fmla="*/ 3175 h 6350"/>
              <a:gd name="connsiteX1" fmla="*/ 1659179 w 1662354"/>
              <a:gd name="connsiteY1" fmla="*/ 3175 h 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2354" h="6350">
                <a:moveTo>
                  <a:pt x="3175" y="3175"/>
                </a:moveTo>
                <a:lnTo>
                  <a:pt x="1659179" y="3175"/>
                </a:lnTo>
              </a:path>
            </a:pathLst>
          </a:custGeom>
          <a:ln w="10">
            <a:solidFill>
              <a:srgbClr val="AE0014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29" name="TextBox 229"/>
          <p:cNvSpPr txBox="1"/>
          <p:nvPr/>
        </p:nvSpPr>
        <p:spPr>
          <a:xfrm>
            <a:off x="621665" y="4767580"/>
            <a:ext cx="3606800" cy="12827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323850" defTabSz="1935480">
              <a:lnSpc>
                <a:spcPct val="105000"/>
              </a:lnSpc>
            </a:pPr>
            <a:r>
              <a:rPr lang="en-US" altLang="en-US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Анодная</a:t>
            </a:r>
            <a:r>
              <a:rPr lang="en-US" altLang="zh-CN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продукция</a:t>
            </a:r>
            <a:r>
              <a:rPr lang="en-US" altLang="zh-CN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для</a:t>
            </a:r>
            <a:r>
              <a:rPr lang="en-US" altLang="zh-CN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алюминиевой</a:t>
            </a:r>
            <a:r>
              <a:rPr lang="en-US" altLang="zh-CN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74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промышленности</a:t>
            </a:r>
            <a:endParaRPr lang="en-US" altLang="en-US" sz="800" spc="74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0" name="TextBox 230"/>
          <p:cNvSpPr txBox="1"/>
          <p:nvPr/>
        </p:nvSpPr>
        <p:spPr>
          <a:xfrm>
            <a:off x="4330098" y="4767714"/>
            <a:ext cx="3409363" cy="12827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320040" defTabSz="1935480">
              <a:lnSpc>
                <a:spcPct val="105000"/>
              </a:lnSpc>
            </a:pPr>
            <a:r>
              <a:rPr lang="en-US" altLang="en-US" sz="800" spc="6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Анодные</a:t>
            </a:r>
            <a:r>
              <a:rPr lang="en-US" altLang="zh-CN" sz="800" spc="6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6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материалы</a:t>
            </a:r>
            <a:r>
              <a:rPr lang="en-US" altLang="zh-CN" sz="800" spc="6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(</a:t>
            </a:r>
            <a:r>
              <a:rPr lang="en-US" altLang="en-US" sz="800" spc="6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негативные</a:t>
            </a:r>
            <a:r>
              <a:rPr lang="en-US" altLang="zh-CN" sz="800" spc="6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6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электроды</a:t>
            </a:r>
            <a:r>
              <a:rPr lang="en-US" altLang="zh-CN" sz="800" spc="63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)</a:t>
            </a:r>
            <a:endParaRPr lang="en-US" altLang="zh-CN" sz="800" spc="63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1" name="TextBox 231"/>
          <p:cNvSpPr txBox="1"/>
          <p:nvPr/>
        </p:nvSpPr>
        <p:spPr>
          <a:xfrm>
            <a:off x="8051800" y="4767580"/>
            <a:ext cx="3914140" cy="12827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indent="311150" defTabSz="1935480">
              <a:lnSpc>
                <a:spcPct val="105000"/>
              </a:lnSpc>
            </a:pP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Серия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продуктов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плёночные</a:t>
            </a:r>
            <a:r>
              <a:rPr lang="en-US" altLang="zh-CN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85" dirty="0">
                <a:solidFill>
                  <a:srgbClr val="FFFFFF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конденсаторы</a:t>
            </a:r>
            <a:endParaRPr lang="en-US" altLang="en-US" sz="800" spc="85" dirty="0">
              <a:solidFill>
                <a:srgbClr val="FFFFFF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565150" y="5296535"/>
            <a:ext cx="3568065" cy="3568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en-US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Характеристики</a:t>
            </a:r>
            <a:r>
              <a:rPr lang="en-US" altLang="zh-CN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высокая</a:t>
            </a:r>
            <a:r>
              <a:rPr lang="en-US" altLang="zh-CN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электропроводность</a:t>
            </a:r>
            <a:r>
              <a:rPr lang="en-US" altLang="zh-CN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низкое</a:t>
            </a:r>
            <a:r>
              <a:rPr lang="en-US" altLang="zh-CN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энергопотребление</a:t>
            </a:r>
            <a:endParaRPr lang="en-US" altLang="en-US" sz="800" spc="-21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8000"/>
              </a:lnSpc>
            </a:pPr>
            <a:r>
              <a:rPr lang="en-US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Применение</a:t>
            </a:r>
            <a:r>
              <a:rPr lang="en-US" altLang="zh-CN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алюминиевое</a:t>
            </a:r>
            <a:r>
              <a:rPr lang="en-US" altLang="zh-CN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производство</a:t>
            </a:r>
            <a:r>
              <a:rPr lang="en-US" altLang="zh-CN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электролиз</a:t>
            </a:r>
            <a:endParaRPr lang="en-US" altLang="en-US" sz="800" spc="-21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30" name="文本框 129"/>
          <p:cNvSpPr txBox="1"/>
          <p:nvPr/>
        </p:nvSpPr>
        <p:spPr>
          <a:xfrm>
            <a:off x="4228259" y="5296264"/>
            <a:ext cx="3710609" cy="4895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Характеристики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высокая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безопасность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длительный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срок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службы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быстрая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зарядка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/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разрядка</a:t>
            </a:r>
            <a:endParaRPr lang="en-US" altLang="en-US" sz="800" spc="-32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8000"/>
              </a:lnSpc>
            </a:pP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Применение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литий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-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ионные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аккумуляторы</a:t>
            </a:r>
            <a:endParaRPr lang="en-US" altLang="en-US" sz="800" spc="-32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31" name="文本框 130"/>
          <p:cNvSpPr txBox="1"/>
          <p:nvPr/>
        </p:nvSpPr>
        <p:spPr>
          <a:xfrm>
            <a:off x="7986636" y="5296264"/>
            <a:ext cx="3047124" cy="4895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Характеристики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высокая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надежность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низкие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потери</a:t>
            </a:r>
            <a:endParaRPr lang="en-US" altLang="en-US" sz="800" spc="-32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defTabSz="1935480" hangingPunct="0">
              <a:lnSpc>
                <a:spcPct val="108000"/>
              </a:lnSpc>
            </a:pP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Применение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: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бытовая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техника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освещение</a:t>
            </a:r>
            <a:r>
              <a:rPr lang="en-US" altLang="zh-CN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, </a:t>
            </a:r>
            <a:r>
              <a:rPr lang="en-US" altLang="en-US" sz="800" spc="-32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возобновляемая</a:t>
            </a:r>
            <a:r>
              <a:rPr lang="en-US" altLang="zh-CN" sz="800" spc="-32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spc="-32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энергетика</a:t>
            </a:r>
            <a:endParaRPr lang="en-US" altLang="en-US" sz="800" spc="-32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/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245568" cy="6858000"/>
          </a:xfrm>
          <a:prstGeom prst="rect">
            <a:avLst/>
          </a:prstGeom>
        </p:spPr>
      </p:pic>
      <p:pic>
        <p:nvPicPr>
          <p:cNvPr id="152" name="图片 151"/>
          <p:cNvPicPr>
            <a:picLocks noChangeAspect="1"/>
          </p:cNvPicPr>
          <p:nvPr/>
        </p:nvPicPr>
        <p:blipFill rotWithShape="1">
          <a:blip r:embed="rId2"/>
          <a:srcRect t="36854" b="-11"/>
          <a:stretch>
            <a:fillRect/>
          </a:stretch>
        </p:blipFill>
        <p:spPr>
          <a:xfrm>
            <a:off x="1007745" y="3865880"/>
            <a:ext cx="4966335" cy="1564640"/>
          </a:xfrm>
          <a:custGeom>
            <a:avLst/>
            <a:gdLst>
              <a:gd name="connsiteX0" fmla="*/ -683 w 1741764"/>
              <a:gd name="connsiteY0" fmla="*/ -262 h 870882"/>
              <a:gd name="connsiteX1" fmla="*/ 1741081 w 1741764"/>
              <a:gd name="connsiteY1" fmla="*/ -262 h 870882"/>
              <a:gd name="connsiteX2" fmla="*/ 1741081 w 1741764"/>
              <a:gd name="connsiteY2" fmla="*/ 870620 h 870882"/>
              <a:gd name="connsiteX3" fmla="*/ -683 w 1741764"/>
              <a:gd name="connsiteY3" fmla="*/ 870620 h 87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1764" h="870882">
                <a:moveTo>
                  <a:pt x="-683" y="-262"/>
                </a:moveTo>
                <a:lnTo>
                  <a:pt x="1741081" y="-262"/>
                </a:lnTo>
                <a:lnTo>
                  <a:pt x="1741081" y="870620"/>
                </a:lnTo>
                <a:lnTo>
                  <a:pt x="-683" y="870620"/>
                </a:lnTo>
                <a:close/>
              </a:path>
            </a:pathLst>
          </a:custGeom>
        </p:spPr>
      </p:pic>
      <p:sp>
        <p:nvSpPr>
          <p:cNvPr id="153" name="文本框 152"/>
          <p:cNvSpPr txBox="1"/>
          <p:nvPr/>
        </p:nvSpPr>
        <p:spPr>
          <a:xfrm>
            <a:off x="52408" y="5955779"/>
            <a:ext cx="6349365" cy="3067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400" spc="0" baseline="0">
                <a:solidFill>
                  <a:srgbClr val="3E3A39"/>
                </a:solidFill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  <a:sym typeface="Arial" panose="020B0604020202020204"/>
                <a:rtl val="0"/>
              </a:rPr>
              <a:t>·</a:t>
            </a:r>
            <a:r>
              <a:rPr lang="ru-RU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Г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рафитированные</a:t>
            </a:r>
            <a:r>
              <a:rPr lang="en-US" altLang="zh-CN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 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электроды</a:t>
            </a:r>
            <a:r>
              <a:rPr lang="en-US" altLang="zh-CN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 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сверхвысокой</a:t>
            </a:r>
            <a:r>
              <a:rPr lang="en-US" altLang="zh-CN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 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мощности</a:t>
            </a:r>
            <a:r>
              <a:rPr lang="zh-CN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 </a:t>
            </a:r>
            <a:r>
              <a:rPr lang="zh-CN" altLang="en-US" sz="1400" spc="0" baseline="0">
                <a:solidFill>
                  <a:srgbClr val="3E3A39"/>
                </a:solidFill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  <a:sym typeface="Arial" panose="020B0604020202020204"/>
                <a:rtl val="0"/>
              </a:rPr>
              <a:t>·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Кремний</a:t>
            </a:r>
            <a:r>
              <a:rPr lang="en-US" altLang="zh-CN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-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углеродные</a:t>
            </a:r>
            <a:r>
              <a:rPr lang="en-US" altLang="zh-CN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/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твёрдоуглеродные аноды</a:t>
            </a:r>
            <a:r>
              <a:rPr lang="zh-CN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 </a:t>
            </a:r>
            <a:r>
              <a:rPr lang="zh-CN" altLang="en-US" sz="1400" spc="0" baseline="0">
                <a:solidFill>
                  <a:srgbClr val="3E3A39"/>
                </a:solidFill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  <a:sym typeface="Arial" panose="020B0604020202020204"/>
                <a:rtl val="0"/>
              </a:rPr>
              <a:t>·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S Gothic" panose="020B0609070205080204" charset="-128"/>
                <a:rtl val="0"/>
              </a:rPr>
              <a:t>Углерод</a:t>
            </a:r>
            <a:r>
              <a:rPr lang="en-US" altLang="zh-CN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S Gothic" panose="020B0609070205080204" charset="-128"/>
                <a:rtl val="0"/>
              </a:rPr>
              <a:t>-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S Gothic" panose="020B0609070205080204" charset="-128"/>
                <a:rtl val="0"/>
              </a:rPr>
              <a:t>углеродные</a:t>
            </a:r>
            <a:r>
              <a:rPr lang="en-US" altLang="zh-CN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S Gothic" panose="020B0609070205080204" charset="-128"/>
                <a:rtl val="0"/>
              </a:rPr>
              <a:t> </a:t>
            </a:r>
            <a:r>
              <a:rPr lang="en-US" altLang="en-US" sz="7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S Gothic" panose="020B0609070205080204" charset="-128"/>
                <a:rtl val="0"/>
              </a:rPr>
              <a:t>композиты</a:t>
            </a:r>
            <a:endParaRPr lang="en-US" altLang="en-US" sz="700" spc="0" baseline="0">
              <a:solidFill>
                <a:srgbClr val="3E3A39"/>
              </a:solidFill>
              <a:latin typeface="Arial" panose="020B0604020202020204" pitchFamily="34" charset="0"/>
              <a:ea typeface="阿里巴巴普惠体 M" panose="00020600040101010101" pitchFamily="18" charset="-122"/>
              <a:cs typeface="Arial" panose="020B0604020202020204" pitchFamily="34" charset="0"/>
              <a:sym typeface="MS Gothic" panose="020B0609070205080204" charset="-128"/>
              <a:rtl val="0"/>
            </a:endParaRPr>
          </a:p>
        </p:txBody>
      </p:sp>
      <p:sp>
        <p:nvSpPr>
          <p:cNvPr id="154" name="任意多边形: 形状 153"/>
          <p:cNvSpPr/>
          <p:nvPr/>
        </p:nvSpPr>
        <p:spPr>
          <a:xfrm>
            <a:off x="1019698" y="4971969"/>
            <a:ext cx="4954573" cy="570880"/>
          </a:xfrm>
          <a:custGeom>
            <a:avLst/>
            <a:gdLst>
              <a:gd name="connsiteX0" fmla="*/ 0 w 1718214"/>
              <a:gd name="connsiteY0" fmla="*/ 0 h 200691"/>
              <a:gd name="connsiteX1" fmla="*/ 1718215 w 1718214"/>
              <a:gd name="connsiteY1" fmla="*/ 0 h 200691"/>
              <a:gd name="connsiteX2" fmla="*/ 1718215 w 1718214"/>
              <a:gd name="connsiteY2" fmla="*/ 200692 h 200691"/>
              <a:gd name="connsiteX3" fmla="*/ 0 w 1718214"/>
              <a:gd name="connsiteY3" fmla="*/ 200692 h 2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8214" h="200691">
                <a:moveTo>
                  <a:pt x="0" y="0"/>
                </a:moveTo>
                <a:lnTo>
                  <a:pt x="1718215" y="0"/>
                </a:lnTo>
                <a:lnTo>
                  <a:pt x="1718215" y="200692"/>
                </a:lnTo>
                <a:lnTo>
                  <a:pt x="0" y="200692"/>
                </a:lnTo>
                <a:close/>
              </a:path>
            </a:pathLst>
          </a:custGeom>
          <a:gradFill>
            <a:gsLst>
              <a:gs pos="0">
                <a:srgbClr val="4C535C"/>
              </a:gs>
              <a:gs pos="13940">
                <a:srgbClr val="5B626A"/>
              </a:gs>
              <a:gs pos="40950">
                <a:srgbClr val="84898F"/>
              </a:gs>
              <a:gs pos="77970">
                <a:srgbClr val="C4C7CA"/>
              </a:gs>
              <a:gs pos="100000">
                <a:srgbClr val="EEEFF0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sz="6000"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grpSp>
        <p:nvGrpSpPr>
          <p:cNvPr id="155" name="图形 3"/>
          <p:cNvGrpSpPr/>
          <p:nvPr/>
        </p:nvGrpSpPr>
        <p:grpSpPr>
          <a:xfrm>
            <a:off x="1228635" y="5098033"/>
            <a:ext cx="2040539" cy="213994"/>
            <a:chOff x="4362324" y="4036928"/>
            <a:chExt cx="717345" cy="75229"/>
          </a:xfrm>
        </p:grpSpPr>
        <p:sp>
          <p:nvSpPr>
            <p:cNvPr id="156" name="文本框 155"/>
            <p:cNvSpPr txBox="1"/>
            <p:nvPr/>
          </p:nvSpPr>
          <p:spPr>
            <a:xfrm>
              <a:off x="4383631" y="4036928"/>
              <a:ext cx="696038" cy="752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en-US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Другие</a:t>
              </a:r>
              <a:r>
                <a:rPr lang="en-US" altLang="zh-CN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 </a:t>
              </a:r>
              <a:r>
                <a:rPr lang="en-US" altLang="en-US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новые</a:t>
              </a:r>
              <a:r>
                <a:rPr lang="en-US" altLang="zh-CN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 </a:t>
              </a:r>
              <a:r>
                <a:rPr lang="en-US" altLang="en-US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углеродные</a:t>
              </a:r>
              <a:r>
                <a:rPr lang="en-US" altLang="zh-CN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 </a:t>
              </a:r>
              <a:r>
                <a:rPr lang="en-US" altLang="en-US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материалы</a:t>
              </a:r>
              <a:endParaRPr lang="en-US" altLang="en-US" sz="800" spc="0" baseline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S Gothic" panose="020B0609070205080204" charset="-128"/>
                <a:rtl val="0"/>
              </a:endParaRPr>
            </a:p>
          </p:txBody>
        </p:sp>
        <p:sp>
          <p:nvSpPr>
            <p:cNvPr id="157" name="任意多边形: 形状 156"/>
            <p:cNvSpPr/>
            <p:nvPr/>
          </p:nvSpPr>
          <p:spPr>
            <a:xfrm>
              <a:off x="4362324" y="4053417"/>
              <a:ext cx="21145" cy="42195"/>
            </a:xfrm>
            <a:custGeom>
              <a:avLst/>
              <a:gdLst>
                <a:gd name="connsiteX0" fmla="*/ 0 w 21145"/>
                <a:gd name="connsiteY0" fmla="*/ 0 h 42195"/>
                <a:gd name="connsiteX1" fmla="*/ 21146 w 21145"/>
                <a:gd name="connsiteY1" fmla="*/ 21146 h 42195"/>
                <a:gd name="connsiteX2" fmla="*/ 0 w 21145"/>
                <a:gd name="connsiteY2" fmla="*/ 42196 h 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" h="42195">
                  <a:moveTo>
                    <a:pt x="0" y="0"/>
                  </a:moveTo>
                  <a:lnTo>
                    <a:pt x="21146" y="21146"/>
                  </a:lnTo>
                  <a:lnTo>
                    <a:pt x="0" y="42196"/>
                  </a:lnTo>
                </a:path>
              </a:pathLst>
            </a:custGeom>
            <a:noFill/>
            <a:ln w="4763" cap="rnd">
              <a:solidFill>
                <a:srgbClr val="DBDCDC"/>
              </a:solidFill>
              <a:prstDash val="solid"/>
              <a:round/>
            </a:ln>
          </p:spPr>
          <p:txBody>
            <a:bodyPr rtlCol="0" anchor="ctr"/>
            <a:lstStyle/>
            <a:p>
              <a:pPr algn="ctr"/>
              <a:endParaRPr lang="zh-CN" altLang="en-US" sz="6000"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</a:endParaRPr>
            </a:p>
          </p:txBody>
        </p:sp>
      </p:grpSp>
      <p:pic>
        <p:nvPicPr>
          <p:cNvPr id="159" name="图片 158"/>
          <p:cNvPicPr>
            <a:picLocks noChangeAspect="1"/>
          </p:cNvPicPr>
          <p:nvPr/>
        </p:nvPicPr>
        <p:blipFill rotWithShape="1">
          <a:blip r:embed="rId3"/>
          <a:srcRect l="1113" t="29748" r="1589" b="23533"/>
          <a:stretch>
            <a:fillRect/>
          </a:stretch>
        </p:blipFill>
        <p:spPr>
          <a:xfrm>
            <a:off x="6306986" y="3866185"/>
            <a:ext cx="4887586" cy="1564588"/>
          </a:xfrm>
          <a:custGeom>
            <a:avLst/>
            <a:gdLst>
              <a:gd name="connsiteX0" fmla="*/ -1924 w 1765934"/>
              <a:gd name="connsiteY0" fmla="*/ -1325 h 1177289"/>
              <a:gd name="connsiteX1" fmla="*/ 1764011 w 1765934"/>
              <a:gd name="connsiteY1" fmla="*/ -1325 h 1177289"/>
              <a:gd name="connsiteX2" fmla="*/ 1764011 w 1765934"/>
              <a:gd name="connsiteY2" fmla="*/ 1175965 h 1177289"/>
              <a:gd name="connsiteX3" fmla="*/ -1924 w 1765934"/>
              <a:gd name="connsiteY3" fmla="*/ 1175965 h 1177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65934" h="1177289">
                <a:moveTo>
                  <a:pt x="-1924" y="-1325"/>
                </a:moveTo>
                <a:lnTo>
                  <a:pt x="1764011" y="-1325"/>
                </a:lnTo>
                <a:lnTo>
                  <a:pt x="1764011" y="1175965"/>
                </a:lnTo>
                <a:lnTo>
                  <a:pt x="-1924" y="1175965"/>
                </a:lnTo>
                <a:close/>
              </a:path>
            </a:pathLst>
          </a:custGeom>
        </p:spPr>
      </p:pic>
      <p:sp>
        <p:nvSpPr>
          <p:cNvPr id="160" name="文本框 159"/>
          <p:cNvSpPr txBox="1"/>
          <p:nvPr/>
        </p:nvSpPr>
        <p:spPr>
          <a:xfrm>
            <a:off x="6477697" y="6059919"/>
            <a:ext cx="3233420" cy="1835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/>
                <a:rtl val="0"/>
              </a:rPr>
              <a:t>· </a:t>
            </a:r>
            <a:r>
              <a:rPr lang="en-US" altLang="en-US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Солнечная</a:t>
            </a:r>
            <a:r>
              <a:rPr lang="en-US" altLang="zh-CN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 </a:t>
            </a:r>
            <a:r>
              <a:rPr lang="en-US" altLang="en-US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энергия</a:t>
            </a:r>
            <a:r>
              <a:rPr lang="en-US" altLang="zh-CN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, </a:t>
            </a:r>
            <a:r>
              <a:rPr lang="en-US" altLang="en-US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ветроэнергетика</a:t>
            </a:r>
            <a:r>
              <a:rPr lang="en-US" altLang="zh-CN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, </a:t>
            </a:r>
            <a:r>
              <a:rPr lang="en-US" altLang="en-US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накопление</a:t>
            </a:r>
            <a:r>
              <a:rPr lang="en-US" altLang="zh-CN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 </a:t>
            </a:r>
            <a:r>
              <a:rPr lang="en-US" altLang="en-US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энергии</a:t>
            </a:r>
            <a:r>
              <a:rPr lang="en-US" altLang="zh-CN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 </a:t>
            </a:r>
            <a:r>
              <a:rPr lang="en-US" altLang="en-US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и</a:t>
            </a:r>
            <a:r>
              <a:rPr lang="en-US" altLang="zh-CN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 </a:t>
            </a:r>
            <a:r>
              <a:rPr lang="en-US" altLang="en-US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водородная</a:t>
            </a:r>
            <a:r>
              <a:rPr lang="en-US" altLang="zh-CN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 </a:t>
            </a:r>
            <a:r>
              <a:rPr lang="en-US" altLang="en-US" sz="600" spc="0" baseline="0">
                <a:solidFill>
                  <a:srgbClr val="3E3A39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icrosoft JhengHei" panose="020B0604030504040204" charset="-120"/>
                <a:rtl val="0"/>
              </a:rPr>
              <a:t>энергетика</a:t>
            </a:r>
            <a:endParaRPr lang="en-US" altLang="en-US" sz="600" spc="0" baseline="0">
              <a:solidFill>
                <a:srgbClr val="3E3A39"/>
              </a:solidFill>
              <a:latin typeface="Arial" panose="020B0604020202020204" pitchFamily="34" charset="0"/>
              <a:ea typeface="阿里巴巴普惠体 M" panose="00020600040101010101" pitchFamily="18" charset="-122"/>
              <a:cs typeface="Arial" panose="020B0604020202020204" pitchFamily="34" charset="0"/>
              <a:sym typeface="Microsoft JhengHei" panose="020B0604030504040204" charset="-120"/>
              <a:rtl val="0"/>
            </a:endParaRPr>
          </a:p>
        </p:txBody>
      </p:sp>
      <p:sp>
        <p:nvSpPr>
          <p:cNvPr id="161" name="任意多边形: 形状 160"/>
          <p:cNvSpPr/>
          <p:nvPr/>
        </p:nvSpPr>
        <p:spPr>
          <a:xfrm>
            <a:off x="6294924" y="4971969"/>
            <a:ext cx="4887583" cy="570880"/>
          </a:xfrm>
          <a:custGeom>
            <a:avLst/>
            <a:gdLst>
              <a:gd name="connsiteX0" fmla="*/ 0 w 1718214"/>
              <a:gd name="connsiteY0" fmla="*/ 0 h 200691"/>
              <a:gd name="connsiteX1" fmla="*/ 1718215 w 1718214"/>
              <a:gd name="connsiteY1" fmla="*/ 0 h 200691"/>
              <a:gd name="connsiteX2" fmla="*/ 1718215 w 1718214"/>
              <a:gd name="connsiteY2" fmla="*/ 200692 h 200691"/>
              <a:gd name="connsiteX3" fmla="*/ 0 w 1718214"/>
              <a:gd name="connsiteY3" fmla="*/ 200692 h 20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8214" h="200691">
                <a:moveTo>
                  <a:pt x="0" y="0"/>
                </a:moveTo>
                <a:lnTo>
                  <a:pt x="1718215" y="0"/>
                </a:lnTo>
                <a:lnTo>
                  <a:pt x="1718215" y="200692"/>
                </a:lnTo>
                <a:lnTo>
                  <a:pt x="0" y="200692"/>
                </a:lnTo>
                <a:close/>
              </a:path>
            </a:pathLst>
          </a:custGeom>
          <a:gradFill>
            <a:gsLst>
              <a:gs pos="0">
                <a:srgbClr val="4C535C"/>
              </a:gs>
              <a:gs pos="13940">
                <a:srgbClr val="5B626A"/>
              </a:gs>
              <a:gs pos="40950">
                <a:srgbClr val="84898F"/>
              </a:gs>
              <a:gs pos="77970">
                <a:srgbClr val="C4C7CA"/>
              </a:gs>
              <a:gs pos="100000">
                <a:srgbClr val="EEEFF0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zh-CN" altLang="en-US" sz="6000"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grpSp>
        <p:nvGrpSpPr>
          <p:cNvPr id="162" name="图形 3"/>
          <p:cNvGrpSpPr/>
          <p:nvPr/>
        </p:nvGrpSpPr>
        <p:grpSpPr>
          <a:xfrm>
            <a:off x="6555872" y="5186295"/>
            <a:ext cx="1593257" cy="213994"/>
            <a:chOff x="6235097" y="4067956"/>
            <a:chExt cx="560104" cy="75229"/>
          </a:xfrm>
        </p:grpSpPr>
        <p:sp>
          <p:nvSpPr>
            <p:cNvPr id="163" name="文本框 162"/>
            <p:cNvSpPr txBox="1"/>
            <p:nvPr/>
          </p:nvSpPr>
          <p:spPr>
            <a:xfrm>
              <a:off x="6256095" y="4067956"/>
              <a:ext cx="539106" cy="752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en-US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Возобновляемая</a:t>
              </a:r>
              <a:r>
                <a:rPr lang="en-US" altLang="zh-CN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 </a:t>
              </a:r>
              <a:r>
                <a:rPr lang="en-US" altLang="en-US" sz="800" spc="0" baseline="0">
                  <a:solidFill>
                    <a:srgbClr val="FFFFFF"/>
                  </a:solidFill>
                  <a:latin typeface="Arial" panose="020B0604020202020204" pitchFamily="34" charset="0"/>
                  <a:ea typeface="阿里巴巴普惠体 M" panose="00020600040101010101" pitchFamily="18" charset="-122"/>
                  <a:cs typeface="Arial" panose="020B0604020202020204" pitchFamily="34" charset="0"/>
                  <a:sym typeface="MS Gothic" panose="020B0609070205080204" charset="-128"/>
                  <a:rtl val="0"/>
                </a:rPr>
                <a:t>энергетика</a:t>
              </a:r>
              <a:endParaRPr lang="en-US" altLang="en-US" sz="800" spc="0" baseline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MS Gothic" panose="020B0609070205080204" charset="-128"/>
                <a:rtl val="0"/>
              </a:endParaRPr>
            </a:p>
          </p:txBody>
        </p:sp>
        <p:sp>
          <p:nvSpPr>
            <p:cNvPr id="164" name="任意多边形: 形状 163"/>
            <p:cNvSpPr/>
            <p:nvPr/>
          </p:nvSpPr>
          <p:spPr>
            <a:xfrm>
              <a:off x="6235097" y="4082437"/>
              <a:ext cx="21050" cy="42195"/>
            </a:xfrm>
            <a:custGeom>
              <a:avLst/>
              <a:gdLst>
                <a:gd name="connsiteX0" fmla="*/ 0 w 21050"/>
                <a:gd name="connsiteY0" fmla="*/ 0 h 42195"/>
                <a:gd name="connsiteX1" fmla="*/ 21050 w 21050"/>
                <a:gd name="connsiteY1" fmla="*/ 21146 h 42195"/>
                <a:gd name="connsiteX2" fmla="*/ 0 w 21050"/>
                <a:gd name="connsiteY2" fmla="*/ 42196 h 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50" h="42195">
                  <a:moveTo>
                    <a:pt x="0" y="0"/>
                  </a:moveTo>
                  <a:lnTo>
                    <a:pt x="21050" y="21146"/>
                  </a:lnTo>
                  <a:lnTo>
                    <a:pt x="0" y="42196"/>
                  </a:lnTo>
                </a:path>
              </a:pathLst>
            </a:custGeom>
            <a:noFill/>
            <a:ln w="4763" cap="rnd">
              <a:solidFill>
                <a:srgbClr val="DBDCDC"/>
              </a:solidFill>
              <a:prstDash val="solid"/>
              <a:round/>
            </a:ln>
          </p:spPr>
          <p:txBody>
            <a:bodyPr rtlCol="0" anchor="ctr"/>
            <a:lstStyle/>
            <a:p>
              <a:pPr algn="ctr"/>
              <a:endParaRPr lang="zh-CN" altLang="en-US" sz="6000"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</a:endParaRPr>
            </a:p>
          </p:txBody>
        </p:sp>
      </p:grpSp>
      <p:sp>
        <p:nvSpPr>
          <p:cNvPr id="165" name="任意多边形: 形状 164"/>
          <p:cNvSpPr/>
          <p:nvPr/>
        </p:nvSpPr>
        <p:spPr>
          <a:xfrm>
            <a:off x="1046374" y="6456931"/>
            <a:ext cx="4887583" cy="27095"/>
          </a:xfrm>
          <a:custGeom>
            <a:avLst/>
            <a:gdLst>
              <a:gd name="connsiteX0" fmla="*/ 0 w 1718214"/>
              <a:gd name="connsiteY0" fmla="*/ 0 h 9525"/>
              <a:gd name="connsiteX1" fmla="*/ 1718215 w 1718214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18214" h="9525">
                <a:moveTo>
                  <a:pt x="0" y="0"/>
                </a:moveTo>
                <a:lnTo>
                  <a:pt x="1718215" y="0"/>
                </a:lnTo>
              </a:path>
            </a:pathLst>
          </a:custGeom>
          <a:ln w="4763" cap="rnd">
            <a:solidFill>
              <a:srgbClr val="AC001C"/>
            </a:solidFill>
            <a:prstDash val="solid"/>
            <a:round/>
          </a:ln>
        </p:spPr>
        <p:txBody>
          <a:bodyPr rtlCol="0" anchor="ctr"/>
          <a:lstStyle/>
          <a:p>
            <a:pPr algn="ctr"/>
            <a:endParaRPr lang="zh-CN" altLang="en-US" sz="6000"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sp>
        <p:nvSpPr>
          <p:cNvPr id="166" name="任意多边形: 形状 165"/>
          <p:cNvSpPr/>
          <p:nvPr/>
        </p:nvSpPr>
        <p:spPr>
          <a:xfrm>
            <a:off x="6306666" y="6456931"/>
            <a:ext cx="4887583" cy="27095"/>
          </a:xfrm>
          <a:custGeom>
            <a:avLst/>
            <a:gdLst>
              <a:gd name="connsiteX0" fmla="*/ 0 w 1718214"/>
              <a:gd name="connsiteY0" fmla="*/ 0 h 9525"/>
              <a:gd name="connsiteX1" fmla="*/ 1718215 w 1718214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18214" h="9525">
                <a:moveTo>
                  <a:pt x="0" y="0"/>
                </a:moveTo>
                <a:lnTo>
                  <a:pt x="1718215" y="0"/>
                </a:lnTo>
              </a:path>
            </a:pathLst>
          </a:custGeom>
          <a:ln w="4763" cap="rnd">
            <a:solidFill>
              <a:srgbClr val="AC001C"/>
            </a:solidFill>
            <a:prstDash val="solid"/>
            <a:round/>
          </a:ln>
        </p:spPr>
        <p:txBody>
          <a:bodyPr rtlCol="0" anchor="ctr"/>
          <a:lstStyle/>
          <a:p>
            <a:pPr algn="ctr"/>
            <a:endParaRPr lang="zh-CN" altLang="en-US" sz="6000"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sp>
        <p:nvSpPr>
          <p:cNvPr id="168" name="文本框 167"/>
          <p:cNvSpPr txBox="1"/>
          <p:nvPr/>
        </p:nvSpPr>
        <p:spPr>
          <a:xfrm>
            <a:off x="3444539" y="467446"/>
            <a:ext cx="5356491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Фокус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на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ключевом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бизнесе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и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инновационное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развитие</a:t>
            </a:r>
            <a:endParaRPr kumimoji="0" lang="en-US" altLang="en-US" sz="800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169" name="矩形: 圆角 168"/>
          <p:cNvSpPr/>
          <p:nvPr/>
        </p:nvSpPr>
        <p:spPr>
          <a:xfrm>
            <a:off x="5184571" y="1333157"/>
            <a:ext cx="1876426" cy="36576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US"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Основная</a:t>
            </a:r>
            <a:r>
              <a:rPr lang="en-US" altLang="zh-CN"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продукция</a:t>
            </a:r>
            <a:endParaRPr lang="en-US" altLang="en-US" sz="8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998459" y="2467748"/>
            <a:ext cx="8248650" cy="768984"/>
            <a:chOff x="1998459" y="2467748"/>
            <a:chExt cx="8248650" cy="315984"/>
          </a:xfrm>
        </p:grpSpPr>
        <p:cxnSp>
          <p:nvCxnSpPr>
            <p:cNvPr id="171" name="直接连接符 170"/>
            <p:cNvCxnSpPr/>
            <p:nvPr/>
          </p:nvCxnSpPr>
          <p:spPr>
            <a:xfrm>
              <a:off x="1998459" y="2467748"/>
              <a:ext cx="8248650" cy="0"/>
            </a:xfrm>
            <a:prstGeom prst="line">
              <a:avLst/>
            </a:prstGeom>
            <a:ln w="19050">
              <a:solidFill>
                <a:srgbClr val="BB1B2E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直接连接符 171"/>
            <p:cNvCxnSpPr/>
            <p:nvPr/>
          </p:nvCxnSpPr>
          <p:spPr>
            <a:xfrm>
              <a:off x="1998459" y="2467748"/>
              <a:ext cx="0" cy="216989"/>
            </a:xfrm>
            <a:prstGeom prst="line">
              <a:avLst/>
            </a:prstGeom>
            <a:ln w="19050">
              <a:solidFill>
                <a:srgbClr val="BB1B2E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直接连接符 172"/>
            <p:cNvCxnSpPr/>
            <p:nvPr/>
          </p:nvCxnSpPr>
          <p:spPr>
            <a:xfrm>
              <a:off x="4100278" y="2467748"/>
              <a:ext cx="0" cy="216989"/>
            </a:xfrm>
            <a:prstGeom prst="line">
              <a:avLst/>
            </a:prstGeom>
            <a:ln w="19050">
              <a:solidFill>
                <a:srgbClr val="BB1B2E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直接连接符 173"/>
            <p:cNvCxnSpPr/>
            <p:nvPr/>
          </p:nvCxnSpPr>
          <p:spPr>
            <a:xfrm>
              <a:off x="8252363" y="2467748"/>
              <a:ext cx="0" cy="216989"/>
            </a:xfrm>
            <a:prstGeom prst="line">
              <a:avLst/>
            </a:prstGeom>
            <a:ln w="19050">
              <a:solidFill>
                <a:srgbClr val="BB1B2E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直接连接符 175"/>
            <p:cNvCxnSpPr>
              <a:endCxn id="11" idx="0"/>
            </p:cNvCxnSpPr>
            <p:nvPr/>
          </p:nvCxnSpPr>
          <p:spPr>
            <a:xfrm>
              <a:off x="10247109" y="2467748"/>
              <a:ext cx="0" cy="315984"/>
            </a:xfrm>
            <a:prstGeom prst="line">
              <a:avLst/>
            </a:prstGeom>
            <a:ln w="19050">
              <a:solidFill>
                <a:srgbClr val="BB1B2E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5" name="矩形 174"/>
          <p:cNvSpPr/>
          <p:nvPr/>
        </p:nvSpPr>
        <p:spPr>
          <a:xfrm>
            <a:off x="4929593" y="2291543"/>
            <a:ext cx="2386383" cy="393194"/>
          </a:xfrm>
          <a:prstGeom prst="rect">
            <a:avLst/>
          </a:prstGeom>
          <a:solidFill>
            <a:srgbClr val="BB1B2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10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Низкоуглеродные</a:t>
            </a:r>
            <a:r>
              <a:rPr lang="en-US" altLang="zh-CN" sz="10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10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решения</a:t>
            </a:r>
            <a:endParaRPr lang="en-US" altLang="en-US" sz="10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942340" y="3003550"/>
            <a:ext cx="2672715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sz="800" dirty="0">
                <a:solidFill>
                  <a:srgbClr val="FFFFFF"/>
                </a:solidFill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Услуги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по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производству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низкоуглеродных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шлаковых</a:t>
            </a:r>
            <a:r>
              <a:rPr lang="en-US" altLang="zh-CN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анодов</a:t>
            </a:r>
            <a:r>
              <a:rPr lang="zh-CN" altLang="en-US" sz="800" dirty="0">
                <a:solidFill>
                  <a:srgbClr val="FFFFFF"/>
                </a:solidFill>
                <a:latin typeface="Arial" panose="020B0604020202020204" pitchFamily="34" charset="0"/>
                <a:ea typeface="阿里巴巴普惠体 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endParaRPr lang="zh-CN" altLang="en-US" sz="800"/>
          </a:p>
        </p:txBody>
      </p:sp>
      <p:sp>
        <p:nvSpPr>
          <p:cNvPr id="6" name="文本框 5"/>
          <p:cNvSpPr txBox="1"/>
          <p:nvPr/>
        </p:nvSpPr>
        <p:spPr>
          <a:xfrm>
            <a:off x="3268980" y="2995930"/>
            <a:ext cx="2835275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Аноды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с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пазами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полного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жизненного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цикла</a:t>
            </a:r>
            <a:endParaRPr lang="en-US" altLang="en-US" sz="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4929505" y="2847340"/>
            <a:ext cx="2911475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Технология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энергосберегающих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анодных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узлов</a:t>
            </a:r>
            <a:endParaRPr lang="en-US" altLang="en-US" sz="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" name="直接连接符 8"/>
          <p:cNvCxnSpPr/>
          <p:nvPr/>
        </p:nvCxnSpPr>
        <p:spPr>
          <a:xfrm>
            <a:off x="6095903" y="2594748"/>
            <a:ext cx="2540" cy="370840"/>
          </a:xfrm>
          <a:prstGeom prst="line">
            <a:avLst/>
          </a:prstGeom>
          <a:ln w="19050">
            <a:solidFill>
              <a:srgbClr val="BB1B2E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文本框 9"/>
          <p:cNvSpPr txBox="1"/>
          <p:nvPr/>
        </p:nvSpPr>
        <p:spPr>
          <a:xfrm>
            <a:off x="6976110" y="3005455"/>
            <a:ext cx="3330575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Услуги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по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управлению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углеродными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активами</a:t>
            </a:r>
            <a:endParaRPr lang="en-US" altLang="en-US" sz="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8640445" y="3236595"/>
            <a:ext cx="3212465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Услуги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по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переработке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электролита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с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добавленной</a:t>
            </a:r>
            <a:r>
              <a:rPr lang="en-US" altLang="zh-CN" sz="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800">
                <a:latin typeface="Arial" panose="020B0604020202020204" pitchFamily="34" charset="0"/>
                <a:cs typeface="Arial" panose="020B0604020202020204" pitchFamily="34" charset="0"/>
              </a:rPr>
              <a:t>стоимостью</a:t>
            </a:r>
            <a:endParaRPr lang="en-US" altLang="en-US" sz="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任意多边形: 形状 554"/>
          <p:cNvSpPr/>
          <p:nvPr/>
        </p:nvSpPr>
        <p:spPr>
          <a:xfrm>
            <a:off x="4468424" y="7771850"/>
            <a:ext cx="11235" cy="11235"/>
          </a:xfrm>
          <a:custGeom>
            <a:avLst/>
            <a:gdLst/>
            <a:ahLst/>
            <a:cxnLst/>
            <a:rect l="l" t="t" r="r" b="b"/>
            <a:pathLst>
              <a:path w="5758" h="5758"/>
            </a:pathLst>
          </a:custGeom>
          <a:noFill/>
          <a:ln w="2879" cap="flat">
            <a:solidFill>
              <a:srgbClr val="8DBF20"/>
            </a:solidFill>
            <a:custDash>
              <a:ds d="150000" sp="75000"/>
            </a:custDash>
            <a:miter/>
          </a:ln>
        </p:spPr>
        <p:txBody>
          <a:bodyPr rtlCol="0" anchor="ctr"/>
          <a:lstStyle/>
          <a:p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1697" name="组合 1696"/>
          <p:cNvGrpSpPr/>
          <p:nvPr/>
        </p:nvGrpSpPr>
        <p:grpSpPr>
          <a:xfrm>
            <a:off x="1883368" y="-60204"/>
            <a:ext cx="8425263" cy="7020204"/>
            <a:chOff x="1883368" y="-69480"/>
            <a:chExt cx="8425263" cy="7020204"/>
          </a:xfrm>
        </p:grpSpPr>
        <p:grpSp>
          <p:nvGrpSpPr>
            <p:cNvPr id="1698" name="组合 1697"/>
            <p:cNvGrpSpPr/>
            <p:nvPr/>
          </p:nvGrpSpPr>
          <p:grpSpPr>
            <a:xfrm>
              <a:off x="1883368" y="-69480"/>
              <a:ext cx="8425263" cy="7020204"/>
              <a:chOff x="1883368" y="-69480"/>
              <a:chExt cx="8425263" cy="7020204"/>
            </a:xfrm>
          </p:grpSpPr>
          <p:grpSp>
            <p:nvGrpSpPr>
              <p:cNvPr id="1706" name="组合 1705"/>
              <p:cNvGrpSpPr/>
              <p:nvPr/>
            </p:nvGrpSpPr>
            <p:grpSpPr>
              <a:xfrm>
                <a:off x="1883368" y="-69480"/>
                <a:ext cx="8425263" cy="7020204"/>
                <a:chOff x="4138971" y="6143899"/>
                <a:chExt cx="3014336" cy="2511643"/>
              </a:xfrm>
            </p:grpSpPr>
            <p:pic>
              <p:nvPicPr>
                <p:cNvPr id="1784" name="图片 1783"/>
                <p:cNvPicPr>
                  <a:picLocks noChangeAspect="1"/>
                </p:cNvPicPr>
                <p:nvPr/>
              </p:nvPicPr>
              <p:blipFill rotWithShape="1">
                <a:blip r:embed="rId1"/>
                <a:srcRect t="4" b="33892"/>
                <a:stretch>
                  <a:fillRect/>
                </a:stretch>
              </p:blipFill>
              <p:spPr>
                <a:xfrm>
                  <a:off x="4138971" y="6143899"/>
                  <a:ext cx="3014336" cy="2511643"/>
                </a:xfrm>
                <a:custGeom>
                  <a:avLst/>
                  <a:gdLst>
                    <a:gd name="connsiteX0" fmla="*/ -226 w 3014336"/>
                    <a:gd name="connsiteY0" fmla="*/ -375 h 3799528"/>
                    <a:gd name="connsiteX1" fmla="*/ 3014111 w 3014336"/>
                    <a:gd name="connsiteY1" fmla="*/ -375 h 3799528"/>
                    <a:gd name="connsiteX2" fmla="*/ 3014111 w 3014336"/>
                    <a:gd name="connsiteY2" fmla="*/ 3799154 h 3799528"/>
                    <a:gd name="connsiteX3" fmla="*/ -226 w 3014336"/>
                    <a:gd name="connsiteY3" fmla="*/ 3799154 h 379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4336" h="3799528">
                      <a:moveTo>
                        <a:pt x="-226" y="-375"/>
                      </a:moveTo>
                      <a:lnTo>
                        <a:pt x="3014111" y="-375"/>
                      </a:lnTo>
                      <a:lnTo>
                        <a:pt x="3014111" y="3799154"/>
                      </a:lnTo>
                      <a:lnTo>
                        <a:pt x="-226" y="3799154"/>
                      </a:lnTo>
                      <a:close/>
                    </a:path>
                  </a:pathLst>
                </a:custGeom>
              </p:spPr>
            </p:pic>
            <p:grpSp>
              <p:nvGrpSpPr>
                <p:cNvPr id="1785" name="图形 3"/>
                <p:cNvGrpSpPr/>
                <p:nvPr/>
              </p:nvGrpSpPr>
              <p:grpSpPr>
                <a:xfrm>
                  <a:off x="4594709" y="6699910"/>
                  <a:ext cx="2102860" cy="1755886"/>
                  <a:chOff x="5047461" y="2730435"/>
                  <a:chExt cx="2102860" cy="1755886"/>
                </a:xfrm>
              </p:grpSpPr>
              <p:sp>
                <p:nvSpPr>
                  <p:cNvPr id="1786" name="任意多边形: 形状 1785"/>
                  <p:cNvSpPr/>
                  <p:nvPr/>
                </p:nvSpPr>
                <p:spPr>
                  <a:xfrm>
                    <a:off x="6858780" y="3845804"/>
                    <a:ext cx="683" cy="580"/>
                  </a:xfrm>
                  <a:custGeom>
                    <a:avLst/>
                    <a:gdLst>
                      <a:gd name="connsiteX0" fmla="*/ 362 w 683"/>
                      <a:gd name="connsiteY0" fmla="*/ 580 h 580"/>
                      <a:gd name="connsiteX1" fmla="*/ 77 w 683"/>
                      <a:gd name="connsiteY1" fmla="*/ 199 h 580"/>
                      <a:gd name="connsiteX2" fmla="*/ 648 w 683"/>
                      <a:gd name="connsiteY2" fmla="*/ 104 h 580"/>
                      <a:gd name="connsiteX3" fmla="*/ 362 w 683"/>
                      <a:gd name="connsiteY3" fmla="*/ 580 h 580"/>
                      <a:gd name="connsiteX4" fmla="*/ 362 w 683"/>
                      <a:gd name="connsiteY4" fmla="*/ 580 h 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3" h="580">
                        <a:moveTo>
                          <a:pt x="362" y="580"/>
                        </a:moveTo>
                        <a:cubicBezTo>
                          <a:pt x="77" y="580"/>
                          <a:pt x="-114" y="390"/>
                          <a:pt x="77" y="199"/>
                        </a:cubicBezTo>
                        <a:cubicBezTo>
                          <a:pt x="267" y="9"/>
                          <a:pt x="648" y="-87"/>
                          <a:pt x="648" y="104"/>
                        </a:cubicBezTo>
                        <a:cubicBezTo>
                          <a:pt x="743" y="294"/>
                          <a:pt x="648" y="580"/>
                          <a:pt x="362" y="580"/>
                        </a:cubicBezTo>
                        <a:lnTo>
                          <a:pt x="362" y="58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87" name="任意多边形: 形状 1786"/>
                  <p:cNvSpPr/>
                  <p:nvPr/>
                </p:nvSpPr>
                <p:spPr>
                  <a:xfrm>
                    <a:off x="6519385" y="3282589"/>
                    <a:ext cx="225553" cy="325670"/>
                  </a:xfrm>
                  <a:custGeom>
                    <a:avLst/>
                    <a:gdLst>
                      <a:gd name="connsiteX0" fmla="*/ 150591 w 225553"/>
                      <a:gd name="connsiteY0" fmla="*/ 191082 h 325670"/>
                      <a:gd name="connsiteX1" fmla="*/ 150591 w 225553"/>
                      <a:gd name="connsiteY1" fmla="*/ 191177 h 325670"/>
                      <a:gd name="connsiteX2" fmla="*/ 150877 w 225553"/>
                      <a:gd name="connsiteY2" fmla="*/ 191749 h 325670"/>
                      <a:gd name="connsiteX3" fmla="*/ 155163 w 225553"/>
                      <a:gd name="connsiteY3" fmla="*/ 198035 h 325670"/>
                      <a:gd name="connsiteX4" fmla="*/ 158021 w 225553"/>
                      <a:gd name="connsiteY4" fmla="*/ 201941 h 325670"/>
                      <a:gd name="connsiteX5" fmla="*/ 162117 w 225553"/>
                      <a:gd name="connsiteY5" fmla="*/ 205274 h 325670"/>
                      <a:gd name="connsiteX6" fmla="*/ 163260 w 225553"/>
                      <a:gd name="connsiteY6" fmla="*/ 206417 h 325670"/>
                      <a:gd name="connsiteX7" fmla="*/ 162021 w 225553"/>
                      <a:gd name="connsiteY7" fmla="*/ 206322 h 325670"/>
                      <a:gd name="connsiteX8" fmla="*/ 160211 w 225553"/>
                      <a:gd name="connsiteY8" fmla="*/ 206894 h 325670"/>
                      <a:gd name="connsiteX9" fmla="*/ 158878 w 225553"/>
                      <a:gd name="connsiteY9" fmla="*/ 208132 h 325670"/>
                      <a:gd name="connsiteX10" fmla="*/ 158973 w 225553"/>
                      <a:gd name="connsiteY10" fmla="*/ 210132 h 325670"/>
                      <a:gd name="connsiteX11" fmla="*/ 160593 w 225553"/>
                      <a:gd name="connsiteY11" fmla="*/ 208513 h 325670"/>
                      <a:gd name="connsiteX12" fmla="*/ 161926 w 225553"/>
                      <a:gd name="connsiteY12" fmla="*/ 207560 h 325670"/>
                      <a:gd name="connsiteX13" fmla="*/ 161831 w 225553"/>
                      <a:gd name="connsiteY13" fmla="*/ 209275 h 325670"/>
                      <a:gd name="connsiteX14" fmla="*/ 160974 w 225553"/>
                      <a:gd name="connsiteY14" fmla="*/ 211942 h 325670"/>
                      <a:gd name="connsiteX15" fmla="*/ 159926 w 225553"/>
                      <a:gd name="connsiteY15" fmla="*/ 214133 h 325670"/>
                      <a:gd name="connsiteX16" fmla="*/ 160116 w 225553"/>
                      <a:gd name="connsiteY16" fmla="*/ 214323 h 325670"/>
                      <a:gd name="connsiteX17" fmla="*/ 160021 w 225553"/>
                      <a:gd name="connsiteY17" fmla="*/ 214418 h 325670"/>
                      <a:gd name="connsiteX18" fmla="*/ 155925 w 225553"/>
                      <a:gd name="connsiteY18" fmla="*/ 216704 h 325670"/>
                      <a:gd name="connsiteX19" fmla="*/ 153830 w 225553"/>
                      <a:gd name="connsiteY19" fmla="*/ 218895 h 325670"/>
                      <a:gd name="connsiteX20" fmla="*/ 151734 w 225553"/>
                      <a:gd name="connsiteY20" fmla="*/ 226039 h 325670"/>
                      <a:gd name="connsiteX21" fmla="*/ 148115 w 225553"/>
                      <a:gd name="connsiteY21" fmla="*/ 228515 h 325670"/>
                      <a:gd name="connsiteX22" fmla="*/ 145543 w 225553"/>
                      <a:gd name="connsiteY22" fmla="*/ 229087 h 325670"/>
                      <a:gd name="connsiteX23" fmla="*/ 140304 w 225553"/>
                      <a:gd name="connsiteY23" fmla="*/ 229944 h 325670"/>
                      <a:gd name="connsiteX24" fmla="*/ 136209 w 225553"/>
                      <a:gd name="connsiteY24" fmla="*/ 230897 h 325670"/>
                      <a:gd name="connsiteX25" fmla="*/ 129255 w 225553"/>
                      <a:gd name="connsiteY25" fmla="*/ 231754 h 325670"/>
                      <a:gd name="connsiteX26" fmla="*/ 124112 w 225553"/>
                      <a:gd name="connsiteY26" fmla="*/ 237183 h 325670"/>
                      <a:gd name="connsiteX27" fmla="*/ 121635 w 225553"/>
                      <a:gd name="connsiteY27" fmla="*/ 241374 h 325670"/>
                      <a:gd name="connsiteX28" fmla="*/ 118206 w 225553"/>
                      <a:gd name="connsiteY28" fmla="*/ 246518 h 325670"/>
                      <a:gd name="connsiteX29" fmla="*/ 115063 w 225553"/>
                      <a:gd name="connsiteY29" fmla="*/ 251090 h 325670"/>
                      <a:gd name="connsiteX30" fmla="*/ 114777 w 225553"/>
                      <a:gd name="connsiteY30" fmla="*/ 251090 h 325670"/>
                      <a:gd name="connsiteX31" fmla="*/ 113825 w 225553"/>
                      <a:gd name="connsiteY31" fmla="*/ 250042 h 325670"/>
                      <a:gd name="connsiteX32" fmla="*/ 112491 w 225553"/>
                      <a:gd name="connsiteY32" fmla="*/ 249470 h 325670"/>
                      <a:gd name="connsiteX33" fmla="*/ 112206 w 225553"/>
                      <a:gd name="connsiteY33" fmla="*/ 247851 h 325670"/>
                      <a:gd name="connsiteX34" fmla="*/ 111634 w 225553"/>
                      <a:gd name="connsiteY34" fmla="*/ 247280 h 325670"/>
                      <a:gd name="connsiteX35" fmla="*/ 110491 w 225553"/>
                      <a:gd name="connsiteY35" fmla="*/ 246803 h 325670"/>
                      <a:gd name="connsiteX36" fmla="*/ 110110 w 225553"/>
                      <a:gd name="connsiteY36" fmla="*/ 247089 h 325670"/>
                      <a:gd name="connsiteX37" fmla="*/ 109539 w 225553"/>
                      <a:gd name="connsiteY37" fmla="*/ 247470 h 325670"/>
                      <a:gd name="connsiteX38" fmla="*/ 109253 w 225553"/>
                      <a:gd name="connsiteY38" fmla="*/ 248708 h 325670"/>
                      <a:gd name="connsiteX39" fmla="*/ 109634 w 225553"/>
                      <a:gd name="connsiteY39" fmla="*/ 249851 h 325670"/>
                      <a:gd name="connsiteX40" fmla="*/ 109253 w 225553"/>
                      <a:gd name="connsiteY40" fmla="*/ 252233 h 325670"/>
                      <a:gd name="connsiteX41" fmla="*/ 109062 w 225553"/>
                      <a:gd name="connsiteY41" fmla="*/ 252328 h 325670"/>
                      <a:gd name="connsiteX42" fmla="*/ 107919 w 225553"/>
                      <a:gd name="connsiteY42" fmla="*/ 251471 h 325670"/>
                      <a:gd name="connsiteX43" fmla="*/ 107538 w 225553"/>
                      <a:gd name="connsiteY43" fmla="*/ 252709 h 325670"/>
                      <a:gd name="connsiteX44" fmla="*/ 107824 w 225553"/>
                      <a:gd name="connsiteY44" fmla="*/ 253661 h 325670"/>
                      <a:gd name="connsiteX45" fmla="*/ 107824 w 225553"/>
                      <a:gd name="connsiteY45" fmla="*/ 254423 h 325670"/>
                      <a:gd name="connsiteX46" fmla="*/ 109158 w 225553"/>
                      <a:gd name="connsiteY46" fmla="*/ 254423 h 325670"/>
                      <a:gd name="connsiteX47" fmla="*/ 109824 w 225553"/>
                      <a:gd name="connsiteY47" fmla="*/ 255185 h 325670"/>
                      <a:gd name="connsiteX48" fmla="*/ 109539 w 225553"/>
                      <a:gd name="connsiteY48" fmla="*/ 256328 h 325670"/>
                      <a:gd name="connsiteX49" fmla="*/ 108300 w 225553"/>
                      <a:gd name="connsiteY49" fmla="*/ 257662 h 325670"/>
                      <a:gd name="connsiteX50" fmla="*/ 104395 w 225553"/>
                      <a:gd name="connsiteY50" fmla="*/ 257662 h 325670"/>
                      <a:gd name="connsiteX51" fmla="*/ 101252 w 225553"/>
                      <a:gd name="connsiteY51" fmla="*/ 258519 h 325670"/>
                      <a:gd name="connsiteX52" fmla="*/ 98966 w 225553"/>
                      <a:gd name="connsiteY52" fmla="*/ 260615 h 325670"/>
                      <a:gd name="connsiteX53" fmla="*/ 98870 w 225553"/>
                      <a:gd name="connsiteY53" fmla="*/ 263758 h 325670"/>
                      <a:gd name="connsiteX54" fmla="*/ 98109 w 225553"/>
                      <a:gd name="connsiteY54" fmla="*/ 265472 h 325670"/>
                      <a:gd name="connsiteX55" fmla="*/ 96870 w 225553"/>
                      <a:gd name="connsiteY55" fmla="*/ 266615 h 325670"/>
                      <a:gd name="connsiteX56" fmla="*/ 96394 w 225553"/>
                      <a:gd name="connsiteY56" fmla="*/ 270044 h 325670"/>
                      <a:gd name="connsiteX57" fmla="*/ 95632 w 225553"/>
                      <a:gd name="connsiteY57" fmla="*/ 273473 h 325670"/>
                      <a:gd name="connsiteX58" fmla="*/ 94108 w 225553"/>
                      <a:gd name="connsiteY58" fmla="*/ 276140 h 325670"/>
                      <a:gd name="connsiteX59" fmla="*/ 92965 w 225553"/>
                      <a:gd name="connsiteY59" fmla="*/ 280427 h 325670"/>
                      <a:gd name="connsiteX60" fmla="*/ 90774 w 225553"/>
                      <a:gd name="connsiteY60" fmla="*/ 283475 h 325670"/>
                      <a:gd name="connsiteX61" fmla="*/ 90584 w 225553"/>
                      <a:gd name="connsiteY61" fmla="*/ 283951 h 325670"/>
                      <a:gd name="connsiteX62" fmla="*/ 90393 w 225553"/>
                      <a:gd name="connsiteY62" fmla="*/ 284903 h 325670"/>
                      <a:gd name="connsiteX63" fmla="*/ 87822 w 225553"/>
                      <a:gd name="connsiteY63" fmla="*/ 287475 h 325670"/>
                      <a:gd name="connsiteX64" fmla="*/ 84107 w 225553"/>
                      <a:gd name="connsiteY64" fmla="*/ 288904 h 325670"/>
                      <a:gd name="connsiteX65" fmla="*/ 82583 w 225553"/>
                      <a:gd name="connsiteY65" fmla="*/ 290904 h 325670"/>
                      <a:gd name="connsiteX66" fmla="*/ 81154 w 225553"/>
                      <a:gd name="connsiteY66" fmla="*/ 293285 h 325670"/>
                      <a:gd name="connsiteX67" fmla="*/ 79916 w 225553"/>
                      <a:gd name="connsiteY67" fmla="*/ 295381 h 325670"/>
                      <a:gd name="connsiteX68" fmla="*/ 78868 w 225553"/>
                      <a:gd name="connsiteY68" fmla="*/ 297000 h 325670"/>
                      <a:gd name="connsiteX69" fmla="*/ 78392 w 225553"/>
                      <a:gd name="connsiteY69" fmla="*/ 299096 h 325670"/>
                      <a:gd name="connsiteX70" fmla="*/ 77535 w 225553"/>
                      <a:gd name="connsiteY70" fmla="*/ 301382 h 325670"/>
                      <a:gd name="connsiteX71" fmla="*/ 76773 w 225553"/>
                      <a:gd name="connsiteY71" fmla="*/ 303287 h 325670"/>
                      <a:gd name="connsiteX72" fmla="*/ 77916 w 225553"/>
                      <a:gd name="connsiteY72" fmla="*/ 305096 h 325670"/>
                      <a:gd name="connsiteX73" fmla="*/ 77725 w 225553"/>
                      <a:gd name="connsiteY73" fmla="*/ 306906 h 325670"/>
                      <a:gd name="connsiteX74" fmla="*/ 78106 w 225553"/>
                      <a:gd name="connsiteY74" fmla="*/ 307097 h 325670"/>
                      <a:gd name="connsiteX75" fmla="*/ 79440 w 225553"/>
                      <a:gd name="connsiteY75" fmla="*/ 307763 h 325670"/>
                      <a:gd name="connsiteX76" fmla="*/ 80297 w 225553"/>
                      <a:gd name="connsiteY76" fmla="*/ 309573 h 325670"/>
                      <a:gd name="connsiteX77" fmla="*/ 82392 w 225553"/>
                      <a:gd name="connsiteY77" fmla="*/ 310716 h 325670"/>
                      <a:gd name="connsiteX78" fmla="*/ 82964 w 225553"/>
                      <a:gd name="connsiteY78" fmla="*/ 311954 h 325670"/>
                      <a:gd name="connsiteX79" fmla="*/ 84393 w 225553"/>
                      <a:gd name="connsiteY79" fmla="*/ 312907 h 325670"/>
                      <a:gd name="connsiteX80" fmla="*/ 85155 w 225553"/>
                      <a:gd name="connsiteY80" fmla="*/ 313764 h 325670"/>
                      <a:gd name="connsiteX81" fmla="*/ 86107 w 225553"/>
                      <a:gd name="connsiteY81" fmla="*/ 318050 h 325670"/>
                      <a:gd name="connsiteX82" fmla="*/ 86298 w 225553"/>
                      <a:gd name="connsiteY82" fmla="*/ 318717 h 325670"/>
                      <a:gd name="connsiteX83" fmla="*/ 86202 w 225553"/>
                      <a:gd name="connsiteY83" fmla="*/ 318812 h 325670"/>
                      <a:gd name="connsiteX84" fmla="*/ 85536 w 225553"/>
                      <a:gd name="connsiteY84" fmla="*/ 318622 h 325670"/>
                      <a:gd name="connsiteX85" fmla="*/ 84393 w 225553"/>
                      <a:gd name="connsiteY85" fmla="*/ 319384 h 325670"/>
                      <a:gd name="connsiteX86" fmla="*/ 82773 w 225553"/>
                      <a:gd name="connsiteY86" fmla="*/ 320051 h 325670"/>
                      <a:gd name="connsiteX87" fmla="*/ 82107 w 225553"/>
                      <a:gd name="connsiteY87" fmla="*/ 321575 h 325670"/>
                      <a:gd name="connsiteX88" fmla="*/ 80773 w 225553"/>
                      <a:gd name="connsiteY88" fmla="*/ 322527 h 325670"/>
                      <a:gd name="connsiteX89" fmla="*/ 79630 w 225553"/>
                      <a:gd name="connsiteY89" fmla="*/ 321860 h 325670"/>
                      <a:gd name="connsiteX90" fmla="*/ 78582 w 225553"/>
                      <a:gd name="connsiteY90" fmla="*/ 320527 h 325670"/>
                      <a:gd name="connsiteX91" fmla="*/ 77249 w 225553"/>
                      <a:gd name="connsiteY91" fmla="*/ 318336 h 325670"/>
                      <a:gd name="connsiteX92" fmla="*/ 75915 w 225553"/>
                      <a:gd name="connsiteY92" fmla="*/ 317574 h 325670"/>
                      <a:gd name="connsiteX93" fmla="*/ 73820 w 225553"/>
                      <a:gd name="connsiteY93" fmla="*/ 318146 h 325670"/>
                      <a:gd name="connsiteX94" fmla="*/ 72296 w 225553"/>
                      <a:gd name="connsiteY94" fmla="*/ 317669 h 325670"/>
                      <a:gd name="connsiteX95" fmla="*/ 71534 w 225553"/>
                      <a:gd name="connsiteY95" fmla="*/ 319193 h 325670"/>
                      <a:gd name="connsiteX96" fmla="*/ 70010 w 225553"/>
                      <a:gd name="connsiteY96" fmla="*/ 319193 h 325670"/>
                      <a:gd name="connsiteX97" fmla="*/ 69534 w 225553"/>
                      <a:gd name="connsiteY97" fmla="*/ 322146 h 325670"/>
                      <a:gd name="connsiteX98" fmla="*/ 69438 w 225553"/>
                      <a:gd name="connsiteY98" fmla="*/ 322527 h 325670"/>
                      <a:gd name="connsiteX99" fmla="*/ 68867 w 225553"/>
                      <a:gd name="connsiteY99" fmla="*/ 323289 h 325670"/>
                      <a:gd name="connsiteX100" fmla="*/ 67248 w 225553"/>
                      <a:gd name="connsiteY100" fmla="*/ 324813 h 325670"/>
                      <a:gd name="connsiteX101" fmla="*/ 65628 w 225553"/>
                      <a:gd name="connsiteY101" fmla="*/ 325385 h 325670"/>
                      <a:gd name="connsiteX102" fmla="*/ 65247 w 225553"/>
                      <a:gd name="connsiteY102" fmla="*/ 325670 h 325670"/>
                      <a:gd name="connsiteX103" fmla="*/ 65057 w 225553"/>
                      <a:gd name="connsiteY103" fmla="*/ 325289 h 325670"/>
                      <a:gd name="connsiteX104" fmla="*/ 65057 w 225553"/>
                      <a:gd name="connsiteY104" fmla="*/ 323575 h 325670"/>
                      <a:gd name="connsiteX105" fmla="*/ 64295 w 225553"/>
                      <a:gd name="connsiteY105" fmla="*/ 322337 h 325670"/>
                      <a:gd name="connsiteX106" fmla="*/ 63057 w 225553"/>
                      <a:gd name="connsiteY106" fmla="*/ 321479 h 325670"/>
                      <a:gd name="connsiteX107" fmla="*/ 61533 w 225553"/>
                      <a:gd name="connsiteY107" fmla="*/ 322527 h 325670"/>
                      <a:gd name="connsiteX108" fmla="*/ 59247 w 225553"/>
                      <a:gd name="connsiteY108" fmla="*/ 322718 h 325670"/>
                      <a:gd name="connsiteX109" fmla="*/ 57913 w 225553"/>
                      <a:gd name="connsiteY109" fmla="*/ 321765 h 325670"/>
                      <a:gd name="connsiteX110" fmla="*/ 53912 w 225553"/>
                      <a:gd name="connsiteY110" fmla="*/ 323003 h 325670"/>
                      <a:gd name="connsiteX111" fmla="*/ 51912 w 225553"/>
                      <a:gd name="connsiteY111" fmla="*/ 323575 h 325670"/>
                      <a:gd name="connsiteX112" fmla="*/ 50674 w 225553"/>
                      <a:gd name="connsiteY112" fmla="*/ 322241 h 325670"/>
                      <a:gd name="connsiteX113" fmla="*/ 48578 w 225553"/>
                      <a:gd name="connsiteY113" fmla="*/ 321765 h 325670"/>
                      <a:gd name="connsiteX114" fmla="*/ 46578 w 225553"/>
                      <a:gd name="connsiteY114" fmla="*/ 320432 h 325670"/>
                      <a:gd name="connsiteX115" fmla="*/ 44864 w 225553"/>
                      <a:gd name="connsiteY115" fmla="*/ 319765 h 325670"/>
                      <a:gd name="connsiteX116" fmla="*/ 42959 w 225553"/>
                      <a:gd name="connsiteY116" fmla="*/ 319574 h 325670"/>
                      <a:gd name="connsiteX117" fmla="*/ 41435 w 225553"/>
                      <a:gd name="connsiteY117" fmla="*/ 318431 h 325670"/>
                      <a:gd name="connsiteX118" fmla="*/ 38673 w 225553"/>
                      <a:gd name="connsiteY118" fmla="*/ 318527 h 325670"/>
                      <a:gd name="connsiteX119" fmla="*/ 37149 w 225553"/>
                      <a:gd name="connsiteY119" fmla="*/ 317860 h 325670"/>
                      <a:gd name="connsiteX120" fmla="*/ 36482 w 225553"/>
                      <a:gd name="connsiteY120" fmla="*/ 319384 h 325670"/>
                      <a:gd name="connsiteX121" fmla="*/ 35339 w 225553"/>
                      <a:gd name="connsiteY121" fmla="*/ 318812 h 325670"/>
                      <a:gd name="connsiteX122" fmla="*/ 34196 w 225553"/>
                      <a:gd name="connsiteY122" fmla="*/ 318146 h 325670"/>
                      <a:gd name="connsiteX123" fmla="*/ 32195 w 225553"/>
                      <a:gd name="connsiteY123" fmla="*/ 318336 h 325670"/>
                      <a:gd name="connsiteX124" fmla="*/ 30576 w 225553"/>
                      <a:gd name="connsiteY124" fmla="*/ 317765 h 325670"/>
                      <a:gd name="connsiteX125" fmla="*/ 30862 w 225553"/>
                      <a:gd name="connsiteY125" fmla="*/ 316526 h 325670"/>
                      <a:gd name="connsiteX126" fmla="*/ 30957 w 225553"/>
                      <a:gd name="connsiteY126" fmla="*/ 316431 h 325670"/>
                      <a:gd name="connsiteX127" fmla="*/ 29338 w 225553"/>
                      <a:gd name="connsiteY127" fmla="*/ 315098 h 325670"/>
                      <a:gd name="connsiteX128" fmla="*/ 28386 w 225553"/>
                      <a:gd name="connsiteY128" fmla="*/ 315288 h 325670"/>
                      <a:gd name="connsiteX129" fmla="*/ 28290 w 225553"/>
                      <a:gd name="connsiteY129" fmla="*/ 316336 h 325670"/>
                      <a:gd name="connsiteX130" fmla="*/ 27243 w 225553"/>
                      <a:gd name="connsiteY130" fmla="*/ 316431 h 325670"/>
                      <a:gd name="connsiteX131" fmla="*/ 25052 w 225553"/>
                      <a:gd name="connsiteY131" fmla="*/ 315479 h 325670"/>
                      <a:gd name="connsiteX132" fmla="*/ 23242 w 225553"/>
                      <a:gd name="connsiteY132" fmla="*/ 315479 h 325670"/>
                      <a:gd name="connsiteX133" fmla="*/ 22575 w 225553"/>
                      <a:gd name="connsiteY133" fmla="*/ 316431 h 325670"/>
                      <a:gd name="connsiteX134" fmla="*/ 20766 w 225553"/>
                      <a:gd name="connsiteY134" fmla="*/ 316145 h 325670"/>
                      <a:gd name="connsiteX135" fmla="*/ 18765 w 225553"/>
                      <a:gd name="connsiteY135" fmla="*/ 315669 h 325670"/>
                      <a:gd name="connsiteX136" fmla="*/ 18670 w 225553"/>
                      <a:gd name="connsiteY136" fmla="*/ 315669 h 325670"/>
                      <a:gd name="connsiteX137" fmla="*/ 18289 w 225553"/>
                      <a:gd name="connsiteY137" fmla="*/ 314812 h 325670"/>
                      <a:gd name="connsiteX138" fmla="*/ 17241 w 225553"/>
                      <a:gd name="connsiteY138" fmla="*/ 313002 h 325670"/>
                      <a:gd name="connsiteX139" fmla="*/ 15812 w 225553"/>
                      <a:gd name="connsiteY139" fmla="*/ 312907 h 325670"/>
                      <a:gd name="connsiteX140" fmla="*/ 14003 w 225553"/>
                      <a:gd name="connsiteY140" fmla="*/ 311669 h 325670"/>
                      <a:gd name="connsiteX141" fmla="*/ 12288 w 225553"/>
                      <a:gd name="connsiteY141" fmla="*/ 311478 h 325670"/>
                      <a:gd name="connsiteX142" fmla="*/ 10955 w 225553"/>
                      <a:gd name="connsiteY142" fmla="*/ 310145 h 325670"/>
                      <a:gd name="connsiteX143" fmla="*/ 10860 w 225553"/>
                      <a:gd name="connsiteY143" fmla="*/ 308335 h 325670"/>
                      <a:gd name="connsiteX144" fmla="*/ 11907 w 225553"/>
                      <a:gd name="connsiteY144" fmla="*/ 307382 h 325670"/>
                      <a:gd name="connsiteX145" fmla="*/ 10002 w 225553"/>
                      <a:gd name="connsiteY145" fmla="*/ 305573 h 325670"/>
                      <a:gd name="connsiteX146" fmla="*/ 10002 w 225553"/>
                      <a:gd name="connsiteY146" fmla="*/ 304430 h 325670"/>
                      <a:gd name="connsiteX147" fmla="*/ 7621 w 225553"/>
                      <a:gd name="connsiteY147" fmla="*/ 303382 h 325670"/>
                      <a:gd name="connsiteX148" fmla="*/ 7431 w 225553"/>
                      <a:gd name="connsiteY148" fmla="*/ 301667 h 325670"/>
                      <a:gd name="connsiteX149" fmla="*/ 8193 w 225553"/>
                      <a:gd name="connsiteY149" fmla="*/ 300048 h 325670"/>
                      <a:gd name="connsiteX150" fmla="*/ 6954 w 225553"/>
                      <a:gd name="connsiteY150" fmla="*/ 300143 h 325670"/>
                      <a:gd name="connsiteX151" fmla="*/ 6573 w 225553"/>
                      <a:gd name="connsiteY151" fmla="*/ 299096 h 325670"/>
                      <a:gd name="connsiteX152" fmla="*/ 8288 w 225553"/>
                      <a:gd name="connsiteY152" fmla="*/ 298524 h 325670"/>
                      <a:gd name="connsiteX153" fmla="*/ 9145 w 225553"/>
                      <a:gd name="connsiteY153" fmla="*/ 297667 h 325670"/>
                      <a:gd name="connsiteX154" fmla="*/ 10288 w 225553"/>
                      <a:gd name="connsiteY154" fmla="*/ 297000 h 325670"/>
                      <a:gd name="connsiteX155" fmla="*/ 11812 w 225553"/>
                      <a:gd name="connsiteY155" fmla="*/ 297191 h 325670"/>
                      <a:gd name="connsiteX156" fmla="*/ 12955 w 225553"/>
                      <a:gd name="connsiteY156" fmla="*/ 295762 h 325670"/>
                      <a:gd name="connsiteX157" fmla="*/ 14098 w 225553"/>
                      <a:gd name="connsiteY157" fmla="*/ 294905 h 325670"/>
                      <a:gd name="connsiteX158" fmla="*/ 14003 w 225553"/>
                      <a:gd name="connsiteY158" fmla="*/ 293285 h 325670"/>
                      <a:gd name="connsiteX159" fmla="*/ 14193 w 225553"/>
                      <a:gd name="connsiteY159" fmla="*/ 291476 h 325670"/>
                      <a:gd name="connsiteX160" fmla="*/ 15527 w 225553"/>
                      <a:gd name="connsiteY160" fmla="*/ 290809 h 325670"/>
                      <a:gd name="connsiteX161" fmla="*/ 16670 w 225553"/>
                      <a:gd name="connsiteY161" fmla="*/ 292142 h 325670"/>
                      <a:gd name="connsiteX162" fmla="*/ 17718 w 225553"/>
                      <a:gd name="connsiteY162" fmla="*/ 291476 h 325670"/>
                      <a:gd name="connsiteX163" fmla="*/ 18099 w 225553"/>
                      <a:gd name="connsiteY163" fmla="*/ 290428 h 325670"/>
                      <a:gd name="connsiteX164" fmla="*/ 17432 w 225553"/>
                      <a:gd name="connsiteY164" fmla="*/ 288523 h 325670"/>
                      <a:gd name="connsiteX165" fmla="*/ 16860 w 225553"/>
                      <a:gd name="connsiteY165" fmla="*/ 287285 h 325670"/>
                      <a:gd name="connsiteX166" fmla="*/ 17718 w 225553"/>
                      <a:gd name="connsiteY166" fmla="*/ 285380 h 325670"/>
                      <a:gd name="connsiteX167" fmla="*/ 16860 w 225553"/>
                      <a:gd name="connsiteY167" fmla="*/ 284618 h 325670"/>
                      <a:gd name="connsiteX168" fmla="*/ 17241 w 225553"/>
                      <a:gd name="connsiteY168" fmla="*/ 282903 h 325670"/>
                      <a:gd name="connsiteX169" fmla="*/ 16575 w 225553"/>
                      <a:gd name="connsiteY169" fmla="*/ 282141 h 325670"/>
                      <a:gd name="connsiteX170" fmla="*/ 16384 w 225553"/>
                      <a:gd name="connsiteY170" fmla="*/ 280331 h 325670"/>
                      <a:gd name="connsiteX171" fmla="*/ 16194 w 225553"/>
                      <a:gd name="connsiteY171" fmla="*/ 278331 h 325670"/>
                      <a:gd name="connsiteX172" fmla="*/ 17146 w 225553"/>
                      <a:gd name="connsiteY172" fmla="*/ 277474 h 325670"/>
                      <a:gd name="connsiteX173" fmla="*/ 18099 w 225553"/>
                      <a:gd name="connsiteY173" fmla="*/ 276426 h 325670"/>
                      <a:gd name="connsiteX174" fmla="*/ 19432 w 225553"/>
                      <a:gd name="connsiteY174" fmla="*/ 273188 h 325670"/>
                      <a:gd name="connsiteX175" fmla="*/ 20289 w 225553"/>
                      <a:gd name="connsiteY175" fmla="*/ 270616 h 325670"/>
                      <a:gd name="connsiteX176" fmla="*/ 20766 w 225553"/>
                      <a:gd name="connsiteY176" fmla="*/ 268425 h 325670"/>
                      <a:gd name="connsiteX177" fmla="*/ 21623 w 225553"/>
                      <a:gd name="connsiteY177" fmla="*/ 267854 h 325670"/>
                      <a:gd name="connsiteX178" fmla="*/ 22290 w 225553"/>
                      <a:gd name="connsiteY178" fmla="*/ 267377 h 325670"/>
                      <a:gd name="connsiteX179" fmla="*/ 22290 w 225553"/>
                      <a:gd name="connsiteY179" fmla="*/ 265282 h 325670"/>
                      <a:gd name="connsiteX180" fmla="*/ 23718 w 225553"/>
                      <a:gd name="connsiteY180" fmla="*/ 263758 h 325670"/>
                      <a:gd name="connsiteX181" fmla="*/ 24385 w 225553"/>
                      <a:gd name="connsiteY181" fmla="*/ 262043 h 325670"/>
                      <a:gd name="connsiteX182" fmla="*/ 26576 w 225553"/>
                      <a:gd name="connsiteY182" fmla="*/ 257090 h 325670"/>
                      <a:gd name="connsiteX183" fmla="*/ 27338 w 225553"/>
                      <a:gd name="connsiteY183" fmla="*/ 255376 h 325670"/>
                      <a:gd name="connsiteX184" fmla="*/ 26957 w 225553"/>
                      <a:gd name="connsiteY184" fmla="*/ 254042 h 325670"/>
                      <a:gd name="connsiteX185" fmla="*/ 27624 w 225553"/>
                      <a:gd name="connsiteY185" fmla="*/ 252995 h 325670"/>
                      <a:gd name="connsiteX186" fmla="*/ 27243 w 225553"/>
                      <a:gd name="connsiteY186" fmla="*/ 250613 h 325670"/>
                      <a:gd name="connsiteX187" fmla="*/ 24385 w 225553"/>
                      <a:gd name="connsiteY187" fmla="*/ 249185 h 325670"/>
                      <a:gd name="connsiteX188" fmla="*/ 22670 w 225553"/>
                      <a:gd name="connsiteY188" fmla="*/ 249851 h 325670"/>
                      <a:gd name="connsiteX189" fmla="*/ 22004 w 225553"/>
                      <a:gd name="connsiteY189" fmla="*/ 249185 h 325670"/>
                      <a:gd name="connsiteX190" fmla="*/ 23433 w 225553"/>
                      <a:gd name="connsiteY190" fmla="*/ 247946 h 325670"/>
                      <a:gd name="connsiteX191" fmla="*/ 22385 w 225553"/>
                      <a:gd name="connsiteY191" fmla="*/ 245756 h 325670"/>
                      <a:gd name="connsiteX192" fmla="*/ 21432 w 225553"/>
                      <a:gd name="connsiteY192" fmla="*/ 244994 h 325670"/>
                      <a:gd name="connsiteX193" fmla="*/ 20385 w 225553"/>
                      <a:gd name="connsiteY193" fmla="*/ 244041 h 325670"/>
                      <a:gd name="connsiteX194" fmla="*/ 20385 w 225553"/>
                      <a:gd name="connsiteY194" fmla="*/ 242136 h 325670"/>
                      <a:gd name="connsiteX195" fmla="*/ 18861 w 225553"/>
                      <a:gd name="connsiteY195" fmla="*/ 240231 h 325670"/>
                      <a:gd name="connsiteX196" fmla="*/ 18003 w 225553"/>
                      <a:gd name="connsiteY196" fmla="*/ 238802 h 325670"/>
                      <a:gd name="connsiteX197" fmla="*/ 16194 w 225553"/>
                      <a:gd name="connsiteY197" fmla="*/ 237183 h 325670"/>
                      <a:gd name="connsiteX198" fmla="*/ 16098 w 225553"/>
                      <a:gd name="connsiteY198" fmla="*/ 235278 h 325670"/>
                      <a:gd name="connsiteX199" fmla="*/ 15146 w 225553"/>
                      <a:gd name="connsiteY199" fmla="*/ 233564 h 325670"/>
                      <a:gd name="connsiteX200" fmla="*/ 13336 w 225553"/>
                      <a:gd name="connsiteY200" fmla="*/ 231754 h 325670"/>
                      <a:gd name="connsiteX201" fmla="*/ 13812 w 225553"/>
                      <a:gd name="connsiteY201" fmla="*/ 229658 h 325670"/>
                      <a:gd name="connsiteX202" fmla="*/ 12955 w 225553"/>
                      <a:gd name="connsiteY202" fmla="*/ 229087 h 325670"/>
                      <a:gd name="connsiteX203" fmla="*/ 10669 w 225553"/>
                      <a:gd name="connsiteY203" fmla="*/ 229182 h 325670"/>
                      <a:gd name="connsiteX204" fmla="*/ 10002 w 225553"/>
                      <a:gd name="connsiteY204" fmla="*/ 228515 h 325670"/>
                      <a:gd name="connsiteX205" fmla="*/ 7431 w 225553"/>
                      <a:gd name="connsiteY205" fmla="*/ 226991 h 325670"/>
                      <a:gd name="connsiteX206" fmla="*/ 5716 w 225553"/>
                      <a:gd name="connsiteY206" fmla="*/ 226610 h 325670"/>
                      <a:gd name="connsiteX207" fmla="*/ 2763 w 225553"/>
                      <a:gd name="connsiteY207" fmla="*/ 225467 h 325670"/>
                      <a:gd name="connsiteX208" fmla="*/ 2573 w 225553"/>
                      <a:gd name="connsiteY208" fmla="*/ 222610 h 325670"/>
                      <a:gd name="connsiteX209" fmla="*/ 2573 w 225553"/>
                      <a:gd name="connsiteY209" fmla="*/ 221181 h 325670"/>
                      <a:gd name="connsiteX210" fmla="*/ 1335 w 225553"/>
                      <a:gd name="connsiteY210" fmla="*/ 220038 h 325670"/>
                      <a:gd name="connsiteX211" fmla="*/ 1906 w 225553"/>
                      <a:gd name="connsiteY211" fmla="*/ 217943 h 325670"/>
                      <a:gd name="connsiteX212" fmla="*/ 2573 w 225553"/>
                      <a:gd name="connsiteY212" fmla="*/ 216895 h 325670"/>
                      <a:gd name="connsiteX213" fmla="*/ 3430 w 225553"/>
                      <a:gd name="connsiteY213" fmla="*/ 215942 h 325670"/>
                      <a:gd name="connsiteX214" fmla="*/ 2192 w 225553"/>
                      <a:gd name="connsiteY214" fmla="*/ 214514 h 325670"/>
                      <a:gd name="connsiteX215" fmla="*/ 1716 w 225553"/>
                      <a:gd name="connsiteY215" fmla="*/ 212228 h 325670"/>
                      <a:gd name="connsiteX216" fmla="*/ 2763 w 225553"/>
                      <a:gd name="connsiteY216" fmla="*/ 210323 h 325670"/>
                      <a:gd name="connsiteX217" fmla="*/ 3525 w 225553"/>
                      <a:gd name="connsiteY217" fmla="*/ 208989 h 325670"/>
                      <a:gd name="connsiteX218" fmla="*/ 3335 w 225553"/>
                      <a:gd name="connsiteY218" fmla="*/ 207275 h 325670"/>
                      <a:gd name="connsiteX219" fmla="*/ 5430 w 225553"/>
                      <a:gd name="connsiteY219" fmla="*/ 206513 h 325670"/>
                      <a:gd name="connsiteX220" fmla="*/ 6954 w 225553"/>
                      <a:gd name="connsiteY220" fmla="*/ 206036 h 325670"/>
                      <a:gd name="connsiteX221" fmla="*/ 6764 w 225553"/>
                      <a:gd name="connsiteY221" fmla="*/ 203941 h 325670"/>
                      <a:gd name="connsiteX222" fmla="*/ 7526 w 225553"/>
                      <a:gd name="connsiteY222" fmla="*/ 203560 h 325670"/>
                      <a:gd name="connsiteX223" fmla="*/ 8478 w 225553"/>
                      <a:gd name="connsiteY223" fmla="*/ 203846 h 325670"/>
                      <a:gd name="connsiteX224" fmla="*/ 9145 w 225553"/>
                      <a:gd name="connsiteY224" fmla="*/ 202988 h 325670"/>
                      <a:gd name="connsiteX225" fmla="*/ 9431 w 225553"/>
                      <a:gd name="connsiteY225" fmla="*/ 201560 h 325670"/>
                      <a:gd name="connsiteX226" fmla="*/ 10478 w 225553"/>
                      <a:gd name="connsiteY226" fmla="*/ 200798 h 325670"/>
                      <a:gd name="connsiteX227" fmla="*/ 10860 w 225553"/>
                      <a:gd name="connsiteY227" fmla="*/ 199559 h 325670"/>
                      <a:gd name="connsiteX228" fmla="*/ 11526 w 225553"/>
                      <a:gd name="connsiteY228" fmla="*/ 197654 h 325670"/>
                      <a:gd name="connsiteX229" fmla="*/ 9526 w 225553"/>
                      <a:gd name="connsiteY229" fmla="*/ 196226 h 325670"/>
                      <a:gd name="connsiteX230" fmla="*/ 8383 w 225553"/>
                      <a:gd name="connsiteY230" fmla="*/ 194130 h 325670"/>
                      <a:gd name="connsiteX231" fmla="*/ 7716 w 225553"/>
                      <a:gd name="connsiteY231" fmla="*/ 191368 h 325670"/>
                      <a:gd name="connsiteX232" fmla="*/ 8193 w 225553"/>
                      <a:gd name="connsiteY232" fmla="*/ 189749 h 325670"/>
                      <a:gd name="connsiteX233" fmla="*/ 9336 w 225553"/>
                      <a:gd name="connsiteY233" fmla="*/ 189272 h 325670"/>
                      <a:gd name="connsiteX234" fmla="*/ 10193 w 225553"/>
                      <a:gd name="connsiteY234" fmla="*/ 188225 h 325670"/>
                      <a:gd name="connsiteX235" fmla="*/ 11336 w 225553"/>
                      <a:gd name="connsiteY235" fmla="*/ 186224 h 325670"/>
                      <a:gd name="connsiteX236" fmla="*/ 12669 w 225553"/>
                      <a:gd name="connsiteY236" fmla="*/ 185748 h 325670"/>
                      <a:gd name="connsiteX237" fmla="*/ 13527 w 225553"/>
                      <a:gd name="connsiteY237" fmla="*/ 184605 h 325670"/>
                      <a:gd name="connsiteX238" fmla="*/ 15051 w 225553"/>
                      <a:gd name="connsiteY238" fmla="*/ 184224 h 325670"/>
                      <a:gd name="connsiteX239" fmla="*/ 15622 w 225553"/>
                      <a:gd name="connsiteY239" fmla="*/ 183176 h 325670"/>
                      <a:gd name="connsiteX240" fmla="*/ 16956 w 225553"/>
                      <a:gd name="connsiteY240" fmla="*/ 182319 h 325670"/>
                      <a:gd name="connsiteX241" fmla="*/ 17622 w 225553"/>
                      <a:gd name="connsiteY241" fmla="*/ 182891 h 325670"/>
                      <a:gd name="connsiteX242" fmla="*/ 18575 w 225553"/>
                      <a:gd name="connsiteY242" fmla="*/ 183843 h 325670"/>
                      <a:gd name="connsiteX243" fmla="*/ 20194 w 225553"/>
                      <a:gd name="connsiteY243" fmla="*/ 185558 h 325670"/>
                      <a:gd name="connsiteX244" fmla="*/ 21813 w 225553"/>
                      <a:gd name="connsiteY244" fmla="*/ 185272 h 325670"/>
                      <a:gd name="connsiteX245" fmla="*/ 22861 w 225553"/>
                      <a:gd name="connsiteY245" fmla="*/ 185462 h 325670"/>
                      <a:gd name="connsiteX246" fmla="*/ 23814 w 225553"/>
                      <a:gd name="connsiteY246" fmla="*/ 185081 h 325670"/>
                      <a:gd name="connsiteX247" fmla="*/ 25337 w 225553"/>
                      <a:gd name="connsiteY247" fmla="*/ 184319 h 325670"/>
                      <a:gd name="connsiteX248" fmla="*/ 27624 w 225553"/>
                      <a:gd name="connsiteY248" fmla="*/ 183938 h 325670"/>
                      <a:gd name="connsiteX249" fmla="*/ 28671 w 225553"/>
                      <a:gd name="connsiteY249" fmla="*/ 183081 h 325670"/>
                      <a:gd name="connsiteX250" fmla="*/ 29052 w 225553"/>
                      <a:gd name="connsiteY250" fmla="*/ 181271 h 325670"/>
                      <a:gd name="connsiteX251" fmla="*/ 29528 w 225553"/>
                      <a:gd name="connsiteY251" fmla="*/ 179271 h 325670"/>
                      <a:gd name="connsiteX252" fmla="*/ 31624 w 225553"/>
                      <a:gd name="connsiteY252" fmla="*/ 178604 h 325670"/>
                      <a:gd name="connsiteX253" fmla="*/ 32672 w 225553"/>
                      <a:gd name="connsiteY253" fmla="*/ 176890 h 325670"/>
                      <a:gd name="connsiteX254" fmla="*/ 31624 w 225553"/>
                      <a:gd name="connsiteY254" fmla="*/ 176033 h 325670"/>
                      <a:gd name="connsiteX255" fmla="*/ 30767 w 225553"/>
                      <a:gd name="connsiteY255" fmla="*/ 175366 h 325670"/>
                      <a:gd name="connsiteX256" fmla="*/ 30862 w 225553"/>
                      <a:gd name="connsiteY256" fmla="*/ 174128 h 325670"/>
                      <a:gd name="connsiteX257" fmla="*/ 30862 w 225553"/>
                      <a:gd name="connsiteY257" fmla="*/ 172032 h 325670"/>
                      <a:gd name="connsiteX258" fmla="*/ 32005 w 225553"/>
                      <a:gd name="connsiteY258" fmla="*/ 170508 h 325670"/>
                      <a:gd name="connsiteX259" fmla="*/ 31815 w 225553"/>
                      <a:gd name="connsiteY259" fmla="*/ 169079 h 325670"/>
                      <a:gd name="connsiteX260" fmla="*/ 32195 w 225553"/>
                      <a:gd name="connsiteY260" fmla="*/ 166508 h 325670"/>
                      <a:gd name="connsiteX261" fmla="*/ 32481 w 225553"/>
                      <a:gd name="connsiteY261" fmla="*/ 164317 h 325670"/>
                      <a:gd name="connsiteX262" fmla="*/ 33719 w 225553"/>
                      <a:gd name="connsiteY262" fmla="*/ 162602 h 325670"/>
                      <a:gd name="connsiteX263" fmla="*/ 34005 w 225553"/>
                      <a:gd name="connsiteY263" fmla="*/ 161269 h 325670"/>
                      <a:gd name="connsiteX264" fmla="*/ 34291 w 225553"/>
                      <a:gd name="connsiteY264" fmla="*/ 158888 h 325670"/>
                      <a:gd name="connsiteX265" fmla="*/ 32862 w 225553"/>
                      <a:gd name="connsiteY265" fmla="*/ 159745 h 325670"/>
                      <a:gd name="connsiteX266" fmla="*/ 32005 w 225553"/>
                      <a:gd name="connsiteY266" fmla="*/ 158316 h 325670"/>
                      <a:gd name="connsiteX267" fmla="*/ 30195 w 225553"/>
                      <a:gd name="connsiteY267" fmla="*/ 157745 h 325670"/>
                      <a:gd name="connsiteX268" fmla="*/ 28671 w 225553"/>
                      <a:gd name="connsiteY268" fmla="*/ 157173 h 325670"/>
                      <a:gd name="connsiteX269" fmla="*/ 27719 w 225553"/>
                      <a:gd name="connsiteY269" fmla="*/ 154030 h 325670"/>
                      <a:gd name="connsiteX270" fmla="*/ 27719 w 225553"/>
                      <a:gd name="connsiteY270" fmla="*/ 150982 h 325670"/>
                      <a:gd name="connsiteX271" fmla="*/ 27052 w 225553"/>
                      <a:gd name="connsiteY271" fmla="*/ 148696 h 325670"/>
                      <a:gd name="connsiteX272" fmla="*/ 27052 w 225553"/>
                      <a:gd name="connsiteY272" fmla="*/ 147648 h 325670"/>
                      <a:gd name="connsiteX273" fmla="*/ 26766 w 225553"/>
                      <a:gd name="connsiteY273" fmla="*/ 145934 h 325670"/>
                      <a:gd name="connsiteX274" fmla="*/ 23718 w 225553"/>
                      <a:gd name="connsiteY274" fmla="*/ 146315 h 325670"/>
                      <a:gd name="connsiteX275" fmla="*/ 22480 w 225553"/>
                      <a:gd name="connsiteY275" fmla="*/ 146124 h 325670"/>
                      <a:gd name="connsiteX276" fmla="*/ 20861 w 225553"/>
                      <a:gd name="connsiteY276" fmla="*/ 146791 h 325670"/>
                      <a:gd name="connsiteX277" fmla="*/ 19623 w 225553"/>
                      <a:gd name="connsiteY277" fmla="*/ 146410 h 325670"/>
                      <a:gd name="connsiteX278" fmla="*/ 20003 w 225553"/>
                      <a:gd name="connsiteY278" fmla="*/ 145362 h 325670"/>
                      <a:gd name="connsiteX279" fmla="*/ 20003 w 225553"/>
                      <a:gd name="connsiteY279" fmla="*/ 144410 h 325670"/>
                      <a:gd name="connsiteX280" fmla="*/ 18480 w 225553"/>
                      <a:gd name="connsiteY280" fmla="*/ 145076 h 325670"/>
                      <a:gd name="connsiteX281" fmla="*/ 15432 w 225553"/>
                      <a:gd name="connsiteY281" fmla="*/ 144886 h 325670"/>
                      <a:gd name="connsiteX282" fmla="*/ 13527 w 225553"/>
                      <a:gd name="connsiteY282" fmla="*/ 144505 h 325670"/>
                      <a:gd name="connsiteX283" fmla="*/ 12669 w 225553"/>
                      <a:gd name="connsiteY283" fmla="*/ 141933 h 325670"/>
                      <a:gd name="connsiteX284" fmla="*/ 10669 w 225553"/>
                      <a:gd name="connsiteY284" fmla="*/ 141171 h 325670"/>
                      <a:gd name="connsiteX285" fmla="*/ 8193 w 225553"/>
                      <a:gd name="connsiteY285" fmla="*/ 140790 h 325670"/>
                      <a:gd name="connsiteX286" fmla="*/ 9145 w 225553"/>
                      <a:gd name="connsiteY286" fmla="*/ 139933 h 325670"/>
                      <a:gd name="connsiteX287" fmla="*/ 10098 w 225553"/>
                      <a:gd name="connsiteY287" fmla="*/ 138695 h 325670"/>
                      <a:gd name="connsiteX288" fmla="*/ 10002 w 225553"/>
                      <a:gd name="connsiteY288" fmla="*/ 136218 h 325670"/>
                      <a:gd name="connsiteX289" fmla="*/ 11431 w 225553"/>
                      <a:gd name="connsiteY289" fmla="*/ 136028 h 325670"/>
                      <a:gd name="connsiteX290" fmla="*/ 12288 w 225553"/>
                      <a:gd name="connsiteY290" fmla="*/ 137552 h 325670"/>
                      <a:gd name="connsiteX291" fmla="*/ 13145 w 225553"/>
                      <a:gd name="connsiteY291" fmla="*/ 137837 h 325670"/>
                      <a:gd name="connsiteX292" fmla="*/ 14289 w 225553"/>
                      <a:gd name="connsiteY292" fmla="*/ 136980 h 325670"/>
                      <a:gd name="connsiteX293" fmla="*/ 14479 w 225553"/>
                      <a:gd name="connsiteY293" fmla="*/ 135837 h 325670"/>
                      <a:gd name="connsiteX294" fmla="*/ 13527 w 225553"/>
                      <a:gd name="connsiteY294" fmla="*/ 133170 h 325670"/>
                      <a:gd name="connsiteX295" fmla="*/ 13717 w 225553"/>
                      <a:gd name="connsiteY295" fmla="*/ 131741 h 325670"/>
                      <a:gd name="connsiteX296" fmla="*/ 15051 w 225553"/>
                      <a:gd name="connsiteY296" fmla="*/ 131932 h 325670"/>
                      <a:gd name="connsiteX297" fmla="*/ 16289 w 225553"/>
                      <a:gd name="connsiteY297" fmla="*/ 131646 h 325670"/>
                      <a:gd name="connsiteX298" fmla="*/ 18003 w 225553"/>
                      <a:gd name="connsiteY298" fmla="*/ 131075 h 325670"/>
                      <a:gd name="connsiteX299" fmla="*/ 18861 w 225553"/>
                      <a:gd name="connsiteY299" fmla="*/ 129836 h 325670"/>
                      <a:gd name="connsiteX300" fmla="*/ 20289 w 225553"/>
                      <a:gd name="connsiteY300" fmla="*/ 129265 h 325670"/>
                      <a:gd name="connsiteX301" fmla="*/ 22194 w 225553"/>
                      <a:gd name="connsiteY301" fmla="*/ 128312 h 325670"/>
                      <a:gd name="connsiteX302" fmla="*/ 24480 w 225553"/>
                      <a:gd name="connsiteY302" fmla="*/ 128027 h 325670"/>
                      <a:gd name="connsiteX303" fmla="*/ 26290 w 225553"/>
                      <a:gd name="connsiteY303" fmla="*/ 127360 h 325670"/>
                      <a:gd name="connsiteX304" fmla="*/ 28005 w 225553"/>
                      <a:gd name="connsiteY304" fmla="*/ 126026 h 325670"/>
                      <a:gd name="connsiteX305" fmla="*/ 29052 w 225553"/>
                      <a:gd name="connsiteY305" fmla="*/ 122978 h 325670"/>
                      <a:gd name="connsiteX306" fmla="*/ 27528 w 225553"/>
                      <a:gd name="connsiteY306" fmla="*/ 122502 h 325670"/>
                      <a:gd name="connsiteX307" fmla="*/ 26671 w 225553"/>
                      <a:gd name="connsiteY307" fmla="*/ 122312 h 325670"/>
                      <a:gd name="connsiteX308" fmla="*/ 25147 w 225553"/>
                      <a:gd name="connsiteY308" fmla="*/ 121931 h 325670"/>
                      <a:gd name="connsiteX309" fmla="*/ 23623 w 225553"/>
                      <a:gd name="connsiteY309" fmla="*/ 122597 h 325670"/>
                      <a:gd name="connsiteX310" fmla="*/ 21242 w 225553"/>
                      <a:gd name="connsiteY310" fmla="*/ 122407 h 325670"/>
                      <a:gd name="connsiteX311" fmla="*/ 20194 w 225553"/>
                      <a:gd name="connsiteY311" fmla="*/ 120502 h 325670"/>
                      <a:gd name="connsiteX312" fmla="*/ 20003 w 225553"/>
                      <a:gd name="connsiteY312" fmla="*/ 119264 h 325670"/>
                      <a:gd name="connsiteX313" fmla="*/ 19337 w 225553"/>
                      <a:gd name="connsiteY313" fmla="*/ 118025 h 325670"/>
                      <a:gd name="connsiteX314" fmla="*/ 19242 w 225553"/>
                      <a:gd name="connsiteY314" fmla="*/ 116501 h 325670"/>
                      <a:gd name="connsiteX315" fmla="*/ 19623 w 225553"/>
                      <a:gd name="connsiteY315" fmla="*/ 114501 h 325670"/>
                      <a:gd name="connsiteX316" fmla="*/ 18765 w 225553"/>
                      <a:gd name="connsiteY316" fmla="*/ 113549 h 325670"/>
                      <a:gd name="connsiteX317" fmla="*/ 18765 w 225553"/>
                      <a:gd name="connsiteY317" fmla="*/ 111548 h 325670"/>
                      <a:gd name="connsiteX318" fmla="*/ 17241 w 225553"/>
                      <a:gd name="connsiteY318" fmla="*/ 111072 h 325670"/>
                      <a:gd name="connsiteX319" fmla="*/ 16098 w 225553"/>
                      <a:gd name="connsiteY319" fmla="*/ 109929 h 325670"/>
                      <a:gd name="connsiteX320" fmla="*/ 14669 w 225553"/>
                      <a:gd name="connsiteY320" fmla="*/ 107929 h 325670"/>
                      <a:gd name="connsiteX321" fmla="*/ 13622 w 225553"/>
                      <a:gd name="connsiteY321" fmla="*/ 106214 h 325670"/>
                      <a:gd name="connsiteX322" fmla="*/ 12669 w 225553"/>
                      <a:gd name="connsiteY322" fmla="*/ 105262 h 325670"/>
                      <a:gd name="connsiteX323" fmla="*/ 12574 w 225553"/>
                      <a:gd name="connsiteY323" fmla="*/ 105167 h 325670"/>
                      <a:gd name="connsiteX324" fmla="*/ 11907 w 225553"/>
                      <a:gd name="connsiteY324" fmla="*/ 104500 h 325670"/>
                      <a:gd name="connsiteX325" fmla="*/ 11431 w 225553"/>
                      <a:gd name="connsiteY325" fmla="*/ 103166 h 325670"/>
                      <a:gd name="connsiteX326" fmla="*/ 10764 w 225553"/>
                      <a:gd name="connsiteY326" fmla="*/ 102690 h 325670"/>
                      <a:gd name="connsiteX327" fmla="*/ 9526 w 225553"/>
                      <a:gd name="connsiteY327" fmla="*/ 101452 h 325670"/>
                      <a:gd name="connsiteX328" fmla="*/ 9907 w 225553"/>
                      <a:gd name="connsiteY328" fmla="*/ 100214 h 325670"/>
                      <a:gd name="connsiteX329" fmla="*/ 9050 w 225553"/>
                      <a:gd name="connsiteY329" fmla="*/ 98213 h 325670"/>
                      <a:gd name="connsiteX330" fmla="*/ 8859 w 225553"/>
                      <a:gd name="connsiteY330" fmla="*/ 96594 h 325670"/>
                      <a:gd name="connsiteX331" fmla="*/ 7907 w 225553"/>
                      <a:gd name="connsiteY331" fmla="*/ 96213 h 325670"/>
                      <a:gd name="connsiteX332" fmla="*/ 6383 w 225553"/>
                      <a:gd name="connsiteY332" fmla="*/ 96023 h 325670"/>
                      <a:gd name="connsiteX333" fmla="*/ 6097 w 225553"/>
                      <a:gd name="connsiteY333" fmla="*/ 93832 h 325670"/>
                      <a:gd name="connsiteX334" fmla="*/ 3906 w 225553"/>
                      <a:gd name="connsiteY334" fmla="*/ 92308 h 325670"/>
                      <a:gd name="connsiteX335" fmla="*/ 1906 w 225553"/>
                      <a:gd name="connsiteY335" fmla="*/ 90308 h 325670"/>
                      <a:gd name="connsiteX336" fmla="*/ 287 w 225553"/>
                      <a:gd name="connsiteY336" fmla="*/ 89450 h 325670"/>
                      <a:gd name="connsiteX337" fmla="*/ 573 w 225553"/>
                      <a:gd name="connsiteY337" fmla="*/ 88498 h 325670"/>
                      <a:gd name="connsiteX338" fmla="*/ 1716 w 225553"/>
                      <a:gd name="connsiteY338" fmla="*/ 87831 h 325670"/>
                      <a:gd name="connsiteX339" fmla="*/ 2287 w 225553"/>
                      <a:gd name="connsiteY339" fmla="*/ 86974 h 325670"/>
                      <a:gd name="connsiteX340" fmla="*/ 2573 w 225553"/>
                      <a:gd name="connsiteY340" fmla="*/ 85736 h 325670"/>
                      <a:gd name="connsiteX341" fmla="*/ 3335 w 225553"/>
                      <a:gd name="connsiteY341" fmla="*/ 84974 h 325670"/>
                      <a:gd name="connsiteX342" fmla="*/ 4573 w 225553"/>
                      <a:gd name="connsiteY342" fmla="*/ 84878 h 325670"/>
                      <a:gd name="connsiteX343" fmla="*/ 5621 w 225553"/>
                      <a:gd name="connsiteY343" fmla="*/ 84212 h 325670"/>
                      <a:gd name="connsiteX344" fmla="*/ 6002 w 225553"/>
                      <a:gd name="connsiteY344" fmla="*/ 82783 h 325670"/>
                      <a:gd name="connsiteX345" fmla="*/ 5240 w 225553"/>
                      <a:gd name="connsiteY345" fmla="*/ 80306 h 325670"/>
                      <a:gd name="connsiteX346" fmla="*/ 4383 w 225553"/>
                      <a:gd name="connsiteY346" fmla="*/ 81545 h 325670"/>
                      <a:gd name="connsiteX347" fmla="*/ 3716 w 225553"/>
                      <a:gd name="connsiteY347" fmla="*/ 79640 h 325670"/>
                      <a:gd name="connsiteX348" fmla="*/ 2287 w 225553"/>
                      <a:gd name="connsiteY348" fmla="*/ 79449 h 325670"/>
                      <a:gd name="connsiteX349" fmla="*/ 2001 w 225553"/>
                      <a:gd name="connsiteY349" fmla="*/ 78116 h 325670"/>
                      <a:gd name="connsiteX350" fmla="*/ 2668 w 225553"/>
                      <a:gd name="connsiteY350" fmla="*/ 76306 h 325670"/>
                      <a:gd name="connsiteX351" fmla="*/ 2763 w 225553"/>
                      <a:gd name="connsiteY351" fmla="*/ 74496 h 325670"/>
                      <a:gd name="connsiteX352" fmla="*/ 573 w 225553"/>
                      <a:gd name="connsiteY352" fmla="*/ 73829 h 325670"/>
                      <a:gd name="connsiteX353" fmla="*/ 1049 w 225553"/>
                      <a:gd name="connsiteY353" fmla="*/ 72305 h 325670"/>
                      <a:gd name="connsiteX354" fmla="*/ 1906 w 225553"/>
                      <a:gd name="connsiteY354" fmla="*/ 70972 h 325670"/>
                      <a:gd name="connsiteX355" fmla="*/ 2763 w 225553"/>
                      <a:gd name="connsiteY355" fmla="*/ 70210 h 325670"/>
                      <a:gd name="connsiteX356" fmla="*/ 3525 w 225553"/>
                      <a:gd name="connsiteY356" fmla="*/ 69162 h 325670"/>
                      <a:gd name="connsiteX357" fmla="*/ 5144 w 225553"/>
                      <a:gd name="connsiteY357" fmla="*/ 68114 h 325670"/>
                      <a:gd name="connsiteX358" fmla="*/ 7145 w 225553"/>
                      <a:gd name="connsiteY358" fmla="*/ 67257 h 325670"/>
                      <a:gd name="connsiteX359" fmla="*/ 9526 w 225553"/>
                      <a:gd name="connsiteY359" fmla="*/ 67257 h 325670"/>
                      <a:gd name="connsiteX360" fmla="*/ 12384 w 225553"/>
                      <a:gd name="connsiteY360" fmla="*/ 67829 h 325670"/>
                      <a:gd name="connsiteX361" fmla="*/ 12098 w 225553"/>
                      <a:gd name="connsiteY361" fmla="*/ 65257 h 325670"/>
                      <a:gd name="connsiteX362" fmla="*/ 12098 w 225553"/>
                      <a:gd name="connsiteY362" fmla="*/ 63161 h 325670"/>
                      <a:gd name="connsiteX363" fmla="*/ 13050 w 225553"/>
                      <a:gd name="connsiteY363" fmla="*/ 62304 h 325670"/>
                      <a:gd name="connsiteX364" fmla="*/ 11526 w 225553"/>
                      <a:gd name="connsiteY364" fmla="*/ 60304 h 325670"/>
                      <a:gd name="connsiteX365" fmla="*/ 11717 w 225553"/>
                      <a:gd name="connsiteY365" fmla="*/ 58780 h 325670"/>
                      <a:gd name="connsiteX366" fmla="*/ 10955 w 225553"/>
                      <a:gd name="connsiteY366" fmla="*/ 57732 h 325670"/>
                      <a:gd name="connsiteX367" fmla="*/ 10383 w 225553"/>
                      <a:gd name="connsiteY367" fmla="*/ 55256 h 325670"/>
                      <a:gd name="connsiteX368" fmla="*/ 10955 w 225553"/>
                      <a:gd name="connsiteY368" fmla="*/ 53732 h 325670"/>
                      <a:gd name="connsiteX369" fmla="*/ 12193 w 225553"/>
                      <a:gd name="connsiteY369" fmla="*/ 51541 h 325670"/>
                      <a:gd name="connsiteX370" fmla="*/ 13527 w 225553"/>
                      <a:gd name="connsiteY370" fmla="*/ 49445 h 325670"/>
                      <a:gd name="connsiteX371" fmla="*/ 14098 w 225553"/>
                      <a:gd name="connsiteY371" fmla="*/ 47636 h 325670"/>
                      <a:gd name="connsiteX372" fmla="*/ 14860 w 225553"/>
                      <a:gd name="connsiteY372" fmla="*/ 46302 h 325670"/>
                      <a:gd name="connsiteX373" fmla="*/ 16384 w 225553"/>
                      <a:gd name="connsiteY373" fmla="*/ 46112 h 325670"/>
                      <a:gd name="connsiteX374" fmla="*/ 17908 w 225553"/>
                      <a:gd name="connsiteY374" fmla="*/ 46207 h 325670"/>
                      <a:gd name="connsiteX375" fmla="*/ 19337 w 225553"/>
                      <a:gd name="connsiteY375" fmla="*/ 45540 h 325670"/>
                      <a:gd name="connsiteX376" fmla="*/ 20575 w 225553"/>
                      <a:gd name="connsiteY376" fmla="*/ 44397 h 325670"/>
                      <a:gd name="connsiteX377" fmla="*/ 19337 w 225553"/>
                      <a:gd name="connsiteY377" fmla="*/ 43159 h 325670"/>
                      <a:gd name="connsiteX378" fmla="*/ 18575 w 225553"/>
                      <a:gd name="connsiteY378" fmla="*/ 41825 h 325670"/>
                      <a:gd name="connsiteX379" fmla="*/ 19432 w 225553"/>
                      <a:gd name="connsiteY379" fmla="*/ 40587 h 325670"/>
                      <a:gd name="connsiteX380" fmla="*/ 19813 w 225553"/>
                      <a:gd name="connsiteY380" fmla="*/ 38396 h 325670"/>
                      <a:gd name="connsiteX381" fmla="*/ 21909 w 225553"/>
                      <a:gd name="connsiteY381" fmla="*/ 36968 h 325670"/>
                      <a:gd name="connsiteX382" fmla="*/ 24099 w 225553"/>
                      <a:gd name="connsiteY382" fmla="*/ 37634 h 325670"/>
                      <a:gd name="connsiteX383" fmla="*/ 25337 w 225553"/>
                      <a:gd name="connsiteY383" fmla="*/ 37444 h 325670"/>
                      <a:gd name="connsiteX384" fmla="*/ 26576 w 225553"/>
                      <a:gd name="connsiteY384" fmla="*/ 37063 h 325670"/>
                      <a:gd name="connsiteX385" fmla="*/ 28290 w 225553"/>
                      <a:gd name="connsiteY385" fmla="*/ 36872 h 325670"/>
                      <a:gd name="connsiteX386" fmla="*/ 29528 w 225553"/>
                      <a:gd name="connsiteY386" fmla="*/ 35920 h 325670"/>
                      <a:gd name="connsiteX387" fmla="*/ 30195 w 225553"/>
                      <a:gd name="connsiteY387" fmla="*/ 35158 h 325670"/>
                      <a:gd name="connsiteX388" fmla="*/ 30957 w 225553"/>
                      <a:gd name="connsiteY388" fmla="*/ 35825 h 325670"/>
                      <a:gd name="connsiteX389" fmla="*/ 31529 w 225553"/>
                      <a:gd name="connsiteY389" fmla="*/ 36682 h 325670"/>
                      <a:gd name="connsiteX390" fmla="*/ 32386 w 225553"/>
                      <a:gd name="connsiteY390" fmla="*/ 38206 h 325670"/>
                      <a:gd name="connsiteX391" fmla="*/ 33053 w 225553"/>
                      <a:gd name="connsiteY391" fmla="*/ 39730 h 325670"/>
                      <a:gd name="connsiteX392" fmla="*/ 33910 w 225553"/>
                      <a:gd name="connsiteY392" fmla="*/ 41444 h 325670"/>
                      <a:gd name="connsiteX393" fmla="*/ 34767 w 225553"/>
                      <a:gd name="connsiteY393" fmla="*/ 43064 h 325670"/>
                      <a:gd name="connsiteX394" fmla="*/ 35148 w 225553"/>
                      <a:gd name="connsiteY394" fmla="*/ 44873 h 325670"/>
                      <a:gd name="connsiteX395" fmla="*/ 35244 w 225553"/>
                      <a:gd name="connsiteY395" fmla="*/ 46207 h 325670"/>
                      <a:gd name="connsiteX396" fmla="*/ 35244 w 225553"/>
                      <a:gd name="connsiteY396" fmla="*/ 47826 h 325670"/>
                      <a:gd name="connsiteX397" fmla="*/ 36101 w 225553"/>
                      <a:gd name="connsiteY397" fmla="*/ 48969 h 325670"/>
                      <a:gd name="connsiteX398" fmla="*/ 35910 w 225553"/>
                      <a:gd name="connsiteY398" fmla="*/ 50112 h 325670"/>
                      <a:gd name="connsiteX399" fmla="*/ 34196 w 225553"/>
                      <a:gd name="connsiteY399" fmla="*/ 51160 h 325670"/>
                      <a:gd name="connsiteX400" fmla="*/ 35053 w 225553"/>
                      <a:gd name="connsiteY400" fmla="*/ 52493 h 325670"/>
                      <a:gd name="connsiteX401" fmla="*/ 35815 w 225553"/>
                      <a:gd name="connsiteY401" fmla="*/ 55827 h 325670"/>
                      <a:gd name="connsiteX402" fmla="*/ 36196 w 225553"/>
                      <a:gd name="connsiteY402" fmla="*/ 59066 h 325670"/>
                      <a:gd name="connsiteX403" fmla="*/ 35339 w 225553"/>
                      <a:gd name="connsiteY403" fmla="*/ 61066 h 325670"/>
                      <a:gd name="connsiteX404" fmla="*/ 36196 w 225553"/>
                      <a:gd name="connsiteY404" fmla="*/ 60875 h 325670"/>
                      <a:gd name="connsiteX405" fmla="*/ 38482 w 225553"/>
                      <a:gd name="connsiteY405" fmla="*/ 60494 h 325670"/>
                      <a:gd name="connsiteX406" fmla="*/ 40482 w 225553"/>
                      <a:gd name="connsiteY406" fmla="*/ 60304 h 325670"/>
                      <a:gd name="connsiteX407" fmla="*/ 41911 w 225553"/>
                      <a:gd name="connsiteY407" fmla="*/ 60685 h 325670"/>
                      <a:gd name="connsiteX408" fmla="*/ 42959 w 225553"/>
                      <a:gd name="connsiteY408" fmla="*/ 59732 h 325670"/>
                      <a:gd name="connsiteX409" fmla="*/ 44197 w 225553"/>
                      <a:gd name="connsiteY409" fmla="*/ 59637 h 325670"/>
                      <a:gd name="connsiteX410" fmla="*/ 45340 w 225553"/>
                      <a:gd name="connsiteY410" fmla="*/ 59923 h 325670"/>
                      <a:gd name="connsiteX411" fmla="*/ 47055 w 225553"/>
                      <a:gd name="connsiteY411" fmla="*/ 59923 h 325670"/>
                      <a:gd name="connsiteX412" fmla="*/ 47436 w 225553"/>
                      <a:gd name="connsiteY412" fmla="*/ 61256 h 325670"/>
                      <a:gd name="connsiteX413" fmla="*/ 48578 w 225553"/>
                      <a:gd name="connsiteY413" fmla="*/ 60875 h 325670"/>
                      <a:gd name="connsiteX414" fmla="*/ 49531 w 225553"/>
                      <a:gd name="connsiteY414" fmla="*/ 59637 h 325670"/>
                      <a:gd name="connsiteX415" fmla="*/ 49912 w 225553"/>
                      <a:gd name="connsiteY415" fmla="*/ 58685 h 325670"/>
                      <a:gd name="connsiteX416" fmla="*/ 50960 w 225553"/>
                      <a:gd name="connsiteY416" fmla="*/ 59732 h 325670"/>
                      <a:gd name="connsiteX417" fmla="*/ 53436 w 225553"/>
                      <a:gd name="connsiteY417" fmla="*/ 59447 h 325670"/>
                      <a:gd name="connsiteX418" fmla="*/ 52389 w 225553"/>
                      <a:gd name="connsiteY418" fmla="*/ 58113 h 325670"/>
                      <a:gd name="connsiteX419" fmla="*/ 52579 w 225553"/>
                      <a:gd name="connsiteY419" fmla="*/ 56208 h 325670"/>
                      <a:gd name="connsiteX420" fmla="*/ 50865 w 225553"/>
                      <a:gd name="connsiteY420" fmla="*/ 55065 h 325670"/>
                      <a:gd name="connsiteX421" fmla="*/ 53436 w 225553"/>
                      <a:gd name="connsiteY421" fmla="*/ 53351 h 325670"/>
                      <a:gd name="connsiteX422" fmla="*/ 57342 w 225553"/>
                      <a:gd name="connsiteY422" fmla="*/ 51065 h 325670"/>
                      <a:gd name="connsiteX423" fmla="*/ 63819 w 225553"/>
                      <a:gd name="connsiteY423" fmla="*/ 45540 h 325670"/>
                      <a:gd name="connsiteX424" fmla="*/ 64581 w 225553"/>
                      <a:gd name="connsiteY424" fmla="*/ 44207 h 325670"/>
                      <a:gd name="connsiteX425" fmla="*/ 65628 w 225553"/>
                      <a:gd name="connsiteY425" fmla="*/ 44016 h 325670"/>
                      <a:gd name="connsiteX426" fmla="*/ 66771 w 225553"/>
                      <a:gd name="connsiteY426" fmla="*/ 42778 h 325670"/>
                      <a:gd name="connsiteX427" fmla="*/ 67628 w 225553"/>
                      <a:gd name="connsiteY427" fmla="*/ 41635 h 325670"/>
                      <a:gd name="connsiteX428" fmla="*/ 69343 w 225553"/>
                      <a:gd name="connsiteY428" fmla="*/ 41159 h 325670"/>
                      <a:gd name="connsiteX429" fmla="*/ 70962 w 225553"/>
                      <a:gd name="connsiteY429" fmla="*/ 40492 h 325670"/>
                      <a:gd name="connsiteX430" fmla="*/ 71534 w 225553"/>
                      <a:gd name="connsiteY430" fmla="*/ 41730 h 325670"/>
                      <a:gd name="connsiteX431" fmla="*/ 73248 w 225553"/>
                      <a:gd name="connsiteY431" fmla="*/ 44302 h 325670"/>
                      <a:gd name="connsiteX432" fmla="*/ 74677 w 225553"/>
                      <a:gd name="connsiteY432" fmla="*/ 46969 h 325670"/>
                      <a:gd name="connsiteX433" fmla="*/ 75915 w 225553"/>
                      <a:gd name="connsiteY433" fmla="*/ 47921 h 325670"/>
                      <a:gd name="connsiteX434" fmla="*/ 77820 w 225553"/>
                      <a:gd name="connsiteY434" fmla="*/ 47921 h 325670"/>
                      <a:gd name="connsiteX435" fmla="*/ 78773 w 225553"/>
                      <a:gd name="connsiteY435" fmla="*/ 46683 h 325670"/>
                      <a:gd name="connsiteX436" fmla="*/ 78677 w 225553"/>
                      <a:gd name="connsiteY436" fmla="*/ 45635 h 325670"/>
                      <a:gd name="connsiteX437" fmla="*/ 78106 w 225553"/>
                      <a:gd name="connsiteY437" fmla="*/ 44111 h 325670"/>
                      <a:gd name="connsiteX438" fmla="*/ 79725 w 225553"/>
                      <a:gd name="connsiteY438" fmla="*/ 43445 h 325670"/>
                      <a:gd name="connsiteX439" fmla="*/ 81059 w 225553"/>
                      <a:gd name="connsiteY439" fmla="*/ 43159 h 325670"/>
                      <a:gd name="connsiteX440" fmla="*/ 81630 w 225553"/>
                      <a:gd name="connsiteY440" fmla="*/ 40587 h 325670"/>
                      <a:gd name="connsiteX441" fmla="*/ 83345 w 225553"/>
                      <a:gd name="connsiteY441" fmla="*/ 38396 h 325670"/>
                      <a:gd name="connsiteX442" fmla="*/ 84488 w 225553"/>
                      <a:gd name="connsiteY442" fmla="*/ 36777 h 325670"/>
                      <a:gd name="connsiteX443" fmla="*/ 85917 w 225553"/>
                      <a:gd name="connsiteY443" fmla="*/ 35444 h 325670"/>
                      <a:gd name="connsiteX444" fmla="*/ 88012 w 225553"/>
                      <a:gd name="connsiteY444" fmla="*/ 36110 h 325670"/>
                      <a:gd name="connsiteX445" fmla="*/ 87822 w 225553"/>
                      <a:gd name="connsiteY445" fmla="*/ 38111 h 325670"/>
                      <a:gd name="connsiteX446" fmla="*/ 88774 w 225553"/>
                      <a:gd name="connsiteY446" fmla="*/ 38682 h 325670"/>
                      <a:gd name="connsiteX447" fmla="*/ 90393 w 225553"/>
                      <a:gd name="connsiteY447" fmla="*/ 37158 h 325670"/>
                      <a:gd name="connsiteX448" fmla="*/ 91727 w 225553"/>
                      <a:gd name="connsiteY448" fmla="*/ 36968 h 325670"/>
                      <a:gd name="connsiteX449" fmla="*/ 93441 w 225553"/>
                      <a:gd name="connsiteY449" fmla="*/ 38492 h 325670"/>
                      <a:gd name="connsiteX450" fmla="*/ 95442 w 225553"/>
                      <a:gd name="connsiteY450" fmla="*/ 38206 h 325670"/>
                      <a:gd name="connsiteX451" fmla="*/ 97061 w 225553"/>
                      <a:gd name="connsiteY451" fmla="*/ 37539 h 325670"/>
                      <a:gd name="connsiteX452" fmla="*/ 99061 w 225553"/>
                      <a:gd name="connsiteY452" fmla="*/ 36872 h 325670"/>
                      <a:gd name="connsiteX453" fmla="*/ 100014 w 225553"/>
                      <a:gd name="connsiteY453" fmla="*/ 34967 h 325670"/>
                      <a:gd name="connsiteX454" fmla="*/ 100871 w 225553"/>
                      <a:gd name="connsiteY454" fmla="*/ 35063 h 325670"/>
                      <a:gd name="connsiteX455" fmla="*/ 101823 w 225553"/>
                      <a:gd name="connsiteY455" fmla="*/ 35158 h 325670"/>
                      <a:gd name="connsiteX456" fmla="*/ 103633 w 225553"/>
                      <a:gd name="connsiteY456" fmla="*/ 33729 h 325670"/>
                      <a:gd name="connsiteX457" fmla="*/ 104490 w 225553"/>
                      <a:gd name="connsiteY457" fmla="*/ 32681 h 325670"/>
                      <a:gd name="connsiteX458" fmla="*/ 104205 w 225553"/>
                      <a:gd name="connsiteY458" fmla="*/ 30586 h 325670"/>
                      <a:gd name="connsiteX459" fmla="*/ 104014 w 225553"/>
                      <a:gd name="connsiteY459" fmla="*/ 28490 h 325670"/>
                      <a:gd name="connsiteX460" fmla="*/ 102776 w 225553"/>
                      <a:gd name="connsiteY460" fmla="*/ 27062 h 325670"/>
                      <a:gd name="connsiteX461" fmla="*/ 101823 w 225553"/>
                      <a:gd name="connsiteY461" fmla="*/ 26681 h 325670"/>
                      <a:gd name="connsiteX462" fmla="*/ 99918 w 225553"/>
                      <a:gd name="connsiteY462" fmla="*/ 24585 h 325670"/>
                      <a:gd name="connsiteX463" fmla="*/ 101633 w 225553"/>
                      <a:gd name="connsiteY463" fmla="*/ 24585 h 325670"/>
                      <a:gd name="connsiteX464" fmla="*/ 103347 w 225553"/>
                      <a:gd name="connsiteY464" fmla="*/ 24585 h 325670"/>
                      <a:gd name="connsiteX465" fmla="*/ 104586 w 225553"/>
                      <a:gd name="connsiteY465" fmla="*/ 24299 h 325670"/>
                      <a:gd name="connsiteX466" fmla="*/ 104109 w 225553"/>
                      <a:gd name="connsiteY466" fmla="*/ 22394 h 325670"/>
                      <a:gd name="connsiteX467" fmla="*/ 103728 w 225553"/>
                      <a:gd name="connsiteY467" fmla="*/ 20299 h 325670"/>
                      <a:gd name="connsiteX468" fmla="*/ 102490 w 225553"/>
                      <a:gd name="connsiteY468" fmla="*/ 17346 h 325670"/>
                      <a:gd name="connsiteX469" fmla="*/ 102681 w 225553"/>
                      <a:gd name="connsiteY469" fmla="*/ 15155 h 325670"/>
                      <a:gd name="connsiteX470" fmla="*/ 103157 w 225553"/>
                      <a:gd name="connsiteY470" fmla="*/ 14393 h 325670"/>
                      <a:gd name="connsiteX471" fmla="*/ 103919 w 225553"/>
                      <a:gd name="connsiteY471" fmla="*/ 13917 h 325670"/>
                      <a:gd name="connsiteX472" fmla="*/ 107538 w 225553"/>
                      <a:gd name="connsiteY472" fmla="*/ 10679 h 325670"/>
                      <a:gd name="connsiteX473" fmla="*/ 110015 w 225553"/>
                      <a:gd name="connsiteY473" fmla="*/ 10107 h 325670"/>
                      <a:gd name="connsiteX474" fmla="*/ 113063 w 225553"/>
                      <a:gd name="connsiteY474" fmla="*/ 9536 h 325670"/>
                      <a:gd name="connsiteX475" fmla="*/ 116016 w 225553"/>
                      <a:gd name="connsiteY475" fmla="*/ 9155 h 325670"/>
                      <a:gd name="connsiteX476" fmla="*/ 118111 w 225553"/>
                      <a:gd name="connsiteY476" fmla="*/ 9440 h 325670"/>
                      <a:gd name="connsiteX477" fmla="*/ 118111 w 225553"/>
                      <a:gd name="connsiteY477" fmla="*/ 9440 h 325670"/>
                      <a:gd name="connsiteX478" fmla="*/ 119064 w 225553"/>
                      <a:gd name="connsiteY478" fmla="*/ 9250 h 325670"/>
                      <a:gd name="connsiteX479" fmla="*/ 119540 w 225553"/>
                      <a:gd name="connsiteY479" fmla="*/ 8774 h 325670"/>
                      <a:gd name="connsiteX480" fmla="*/ 119730 w 225553"/>
                      <a:gd name="connsiteY480" fmla="*/ 8583 h 325670"/>
                      <a:gd name="connsiteX481" fmla="*/ 119730 w 225553"/>
                      <a:gd name="connsiteY481" fmla="*/ 7535 h 325670"/>
                      <a:gd name="connsiteX482" fmla="*/ 119064 w 225553"/>
                      <a:gd name="connsiteY482" fmla="*/ 6678 h 325670"/>
                      <a:gd name="connsiteX483" fmla="*/ 119826 w 225553"/>
                      <a:gd name="connsiteY483" fmla="*/ 5059 h 325670"/>
                      <a:gd name="connsiteX484" fmla="*/ 120492 w 225553"/>
                      <a:gd name="connsiteY484" fmla="*/ 3059 h 325670"/>
                      <a:gd name="connsiteX485" fmla="*/ 121731 w 225553"/>
                      <a:gd name="connsiteY485" fmla="*/ 2487 h 325670"/>
                      <a:gd name="connsiteX486" fmla="*/ 123350 w 225553"/>
                      <a:gd name="connsiteY486" fmla="*/ 2106 h 325670"/>
                      <a:gd name="connsiteX487" fmla="*/ 125445 w 225553"/>
                      <a:gd name="connsiteY487" fmla="*/ 1725 h 325670"/>
                      <a:gd name="connsiteX488" fmla="*/ 127255 w 225553"/>
                      <a:gd name="connsiteY488" fmla="*/ 2106 h 325670"/>
                      <a:gd name="connsiteX489" fmla="*/ 129351 w 225553"/>
                      <a:gd name="connsiteY489" fmla="*/ 2011 h 325670"/>
                      <a:gd name="connsiteX490" fmla="*/ 131446 w 225553"/>
                      <a:gd name="connsiteY490" fmla="*/ 677 h 325670"/>
                      <a:gd name="connsiteX491" fmla="*/ 132780 w 225553"/>
                      <a:gd name="connsiteY491" fmla="*/ 11 h 325670"/>
                      <a:gd name="connsiteX492" fmla="*/ 132684 w 225553"/>
                      <a:gd name="connsiteY492" fmla="*/ 1154 h 325670"/>
                      <a:gd name="connsiteX493" fmla="*/ 134303 w 225553"/>
                      <a:gd name="connsiteY493" fmla="*/ 2678 h 325670"/>
                      <a:gd name="connsiteX494" fmla="*/ 135732 w 225553"/>
                      <a:gd name="connsiteY494" fmla="*/ 4487 h 325670"/>
                      <a:gd name="connsiteX495" fmla="*/ 137637 w 225553"/>
                      <a:gd name="connsiteY495" fmla="*/ 5821 h 325670"/>
                      <a:gd name="connsiteX496" fmla="*/ 138590 w 225553"/>
                      <a:gd name="connsiteY496" fmla="*/ 6869 h 325670"/>
                      <a:gd name="connsiteX497" fmla="*/ 139923 w 225553"/>
                      <a:gd name="connsiteY497" fmla="*/ 8107 h 325670"/>
                      <a:gd name="connsiteX498" fmla="*/ 141638 w 225553"/>
                      <a:gd name="connsiteY498" fmla="*/ 8964 h 325670"/>
                      <a:gd name="connsiteX499" fmla="*/ 142019 w 225553"/>
                      <a:gd name="connsiteY499" fmla="*/ 10964 h 325670"/>
                      <a:gd name="connsiteX500" fmla="*/ 142400 w 225553"/>
                      <a:gd name="connsiteY500" fmla="*/ 12869 h 325670"/>
                      <a:gd name="connsiteX501" fmla="*/ 144019 w 225553"/>
                      <a:gd name="connsiteY501" fmla="*/ 13631 h 325670"/>
                      <a:gd name="connsiteX502" fmla="*/ 143352 w 225553"/>
                      <a:gd name="connsiteY502" fmla="*/ 15346 h 325670"/>
                      <a:gd name="connsiteX503" fmla="*/ 141447 w 225553"/>
                      <a:gd name="connsiteY503" fmla="*/ 16775 h 325670"/>
                      <a:gd name="connsiteX504" fmla="*/ 142590 w 225553"/>
                      <a:gd name="connsiteY504" fmla="*/ 17822 h 325670"/>
                      <a:gd name="connsiteX505" fmla="*/ 144495 w 225553"/>
                      <a:gd name="connsiteY505" fmla="*/ 18870 h 325670"/>
                      <a:gd name="connsiteX506" fmla="*/ 146591 w 225553"/>
                      <a:gd name="connsiteY506" fmla="*/ 19632 h 325670"/>
                      <a:gd name="connsiteX507" fmla="*/ 146495 w 225553"/>
                      <a:gd name="connsiteY507" fmla="*/ 22109 h 325670"/>
                      <a:gd name="connsiteX508" fmla="*/ 148401 w 225553"/>
                      <a:gd name="connsiteY508" fmla="*/ 22966 h 325670"/>
                      <a:gd name="connsiteX509" fmla="*/ 149162 w 225553"/>
                      <a:gd name="connsiteY509" fmla="*/ 24204 h 325670"/>
                      <a:gd name="connsiteX510" fmla="*/ 148210 w 225553"/>
                      <a:gd name="connsiteY510" fmla="*/ 25633 h 325670"/>
                      <a:gd name="connsiteX511" fmla="*/ 149639 w 225553"/>
                      <a:gd name="connsiteY511" fmla="*/ 26109 h 325670"/>
                      <a:gd name="connsiteX512" fmla="*/ 151163 w 225553"/>
                      <a:gd name="connsiteY512" fmla="*/ 25252 h 325670"/>
                      <a:gd name="connsiteX513" fmla="*/ 151258 w 225553"/>
                      <a:gd name="connsiteY513" fmla="*/ 23537 h 325670"/>
                      <a:gd name="connsiteX514" fmla="*/ 152496 w 225553"/>
                      <a:gd name="connsiteY514" fmla="*/ 22680 h 325670"/>
                      <a:gd name="connsiteX515" fmla="*/ 154020 w 225553"/>
                      <a:gd name="connsiteY515" fmla="*/ 24490 h 325670"/>
                      <a:gd name="connsiteX516" fmla="*/ 152877 w 225553"/>
                      <a:gd name="connsiteY516" fmla="*/ 26014 h 325670"/>
                      <a:gd name="connsiteX517" fmla="*/ 153258 w 225553"/>
                      <a:gd name="connsiteY517" fmla="*/ 26490 h 325670"/>
                      <a:gd name="connsiteX518" fmla="*/ 154782 w 225553"/>
                      <a:gd name="connsiteY518" fmla="*/ 26776 h 325670"/>
                      <a:gd name="connsiteX519" fmla="*/ 155163 w 225553"/>
                      <a:gd name="connsiteY519" fmla="*/ 29062 h 325670"/>
                      <a:gd name="connsiteX520" fmla="*/ 154211 w 225553"/>
                      <a:gd name="connsiteY520" fmla="*/ 30300 h 325670"/>
                      <a:gd name="connsiteX521" fmla="*/ 156211 w 225553"/>
                      <a:gd name="connsiteY521" fmla="*/ 32205 h 325670"/>
                      <a:gd name="connsiteX522" fmla="*/ 157068 w 225553"/>
                      <a:gd name="connsiteY522" fmla="*/ 33348 h 325670"/>
                      <a:gd name="connsiteX523" fmla="*/ 156592 w 225553"/>
                      <a:gd name="connsiteY523" fmla="*/ 36682 h 325670"/>
                      <a:gd name="connsiteX524" fmla="*/ 155259 w 225553"/>
                      <a:gd name="connsiteY524" fmla="*/ 38301 h 325670"/>
                      <a:gd name="connsiteX525" fmla="*/ 153830 w 225553"/>
                      <a:gd name="connsiteY525" fmla="*/ 36301 h 325670"/>
                      <a:gd name="connsiteX526" fmla="*/ 151925 w 225553"/>
                      <a:gd name="connsiteY526" fmla="*/ 36206 h 325670"/>
                      <a:gd name="connsiteX527" fmla="*/ 150877 w 225553"/>
                      <a:gd name="connsiteY527" fmla="*/ 39158 h 325670"/>
                      <a:gd name="connsiteX528" fmla="*/ 151353 w 225553"/>
                      <a:gd name="connsiteY528" fmla="*/ 40968 h 325670"/>
                      <a:gd name="connsiteX529" fmla="*/ 152877 w 225553"/>
                      <a:gd name="connsiteY529" fmla="*/ 43064 h 325670"/>
                      <a:gd name="connsiteX530" fmla="*/ 154401 w 225553"/>
                      <a:gd name="connsiteY530" fmla="*/ 44302 h 325670"/>
                      <a:gd name="connsiteX531" fmla="*/ 154782 w 225553"/>
                      <a:gd name="connsiteY531" fmla="*/ 46207 h 325670"/>
                      <a:gd name="connsiteX532" fmla="*/ 156687 w 225553"/>
                      <a:gd name="connsiteY532" fmla="*/ 47255 h 325670"/>
                      <a:gd name="connsiteX533" fmla="*/ 158307 w 225553"/>
                      <a:gd name="connsiteY533" fmla="*/ 47350 h 325670"/>
                      <a:gd name="connsiteX534" fmla="*/ 158497 w 225553"/>
                      <a:gd name="connsiteY534" fmla="*/ 48207 h 325670"/>
                      <a:gd name="connsiteX535" fmla="*/ 159069 w 225553"/>
                      <a:gd name="connsiteY535" fmla="*/ 49731 h 325670"/>
                      <a:gd name="connsiteX536" fmla="*/ 158687 w 225553"/>
                      <a:gd name="connsiteY536" fmla="*/ 51065 h 325670"/>
                      <a:gd name="connsiteX537" fmla="*/ 157640 w 225553"/>
                      <a:gd name="connsiteY537" fmla="*/ 52017 h 325670"/>
                      <a:gd name="connsiteX538" fmla="*/ 159450 w 225553"/>
                      <a:gd name="connsiteY538" fmla="*/ 52779 h 325670"/>
                      <a:gd name="connsiteX539" fmla="*/ 160688 w 225553"/>
                      <a:gd name="connsiteY539" fmla="*/ 53541 h 325670"/>
                      <a:gd name="connsiteX540" fmla="*/ 161164 w 225553"/>
                      <a:gd name="connsiteY540" fmla="*/ 55351 h 325670"/>
                      <a:gd name="connsiteX541" fmla="*/ 161736 w 225553"/>
                      <a:gd name="connsiteY541" fmla="*/ 58018 h 325670"/>
                      <a:gd name="connsiteX542" fmla="*/ 163164 w 225553"/>
                      <a:gd name="connsiteY542" fmla="*/ 59066 h 325670"/>
                      <a:gd name="connsiteX543" fmla="*/ 163831 w 225553"/>
                      <a:gd name="connsiteY543" fmla="*/ 57923 h 325670"/>
                      <a:gd name="connsiteX544" fmla="*/ 165641 w 225553"/>
                      <a:gd name="connsiteY544" fmla="*/ 57065 h 325670"/>
                      <a:gd name="connsiteX545" fmla="*/ 167355 w 225553"/>
                      <a:gd name="connsiteY545" fmla="*/ 56494 h 325670"/>
                      <a:gd name="connsiteX546" fmla="*/ 169165 w 225553"/>
                      <a:gd name="connsiteY546" fmla="*/ 56113 h 325670"/>
                      <a:gd name="connsiteX547" fmla="*/ 171642 w 225553"/>
                      <a:gd name="connsiteY547" fmla="*/ 56018 h 325670"/>
                      <a:gd name="connsiteX548" fmla="*/ 173261 w 225553"/>
                      <a:gd name="connsiteY548" fmla="*/ 55827 h 325670"/>
                      <a:gd name="connsiteX549" fmla="*/ 174785 w 225553"/>
                      <a:gd name="connsiteY549" fmla="*/ 56684 h 325670"/>
                      <a:gd name="connsiteX550" fmla="*/ 176214 w 225553"/>
                      <a:gd name="connsiteY550" fmla="*/ 55827 h 325670"/>
                      <a:gd name="connsiteX551" fmla="*/ 177261 w 225553"/>
                      <a:gd name="connsiteY551" fmla="*/ 54494 h 325670"/>
                      <a:gd name="connsiteX552" fmla="*/ 178595 w 225553"/>
                      <a:gd name="connsiteY552" fmla="*/ 53351 h 325670"/>
                      <a:gd name="connsiteX553" fmla="*/ 178881 w 225553"/>
                      <a:gd name="connsiteY553" fmla="*/ 54208 h 325670"/>
                      <a:gd name="connsiteX554" fmla="*/ 179357 w 225553"/>
                      <a:gd name="connsiteY554" fmla="*/ 55541 h 325670"/>
                      <a:gd name="connsiteX555" fmla="*/ 180214 w 225553"/>
                      <a:gd name="connsiteY555" fmla="*/ 56589 h 325670"/>
                      <a:gd name="connsiteX556" fmla="*/ 182786 w 225553"/>
                      <a:gd name="connsiteY556" fmla="*/ 56303 h 325670"/>
                      <a:gd name="connsiteX557" fmla="*/ 184215 w 225553"/>
                      <a:gd name="connsiteY557" fmla="*/ 56208 h 325670"/>
                      <a:gd name="connsiteX558" fmla="*/ 186215 w 225553"/>
                      <a:gd name="connsiteY558" fmla="*/ 56208 h 325670"/>
                      <a:gd name="connsiteX559" fmla="*/ 188310 w 225553"/>
                      <a:gd name="connsiteY559" fmla="*/ 56113 h 325670"/>
                      <a:gd name="connsiteX560" fmla="*/ 190120 w 225553"/>
                      <a:gd name="connsiteY560" fmla="*/ 55637 h 325670"/>
                      <a:gd name="connsiteX561" fmla="*/ 191739 w 225553"/>
                      <a:gd name="connsiteY561" fmla="*/ 55827 h 325670"/>
                      <a:gd name="connsiteX562" fmla="*/ 192597 w 225553"/>
                      <a:gd name="connsiteY562" fmla="*/ 55065 h 325670"/>
                      <a:gd name="connsiteX563" fmla="*/ 193359 w 225553"/>
                      <a:gd name="connsiteY563" fmla="*/ 54398 h 325670"/>
                      <a:gd name="connsiteX564" fmla="*/ 193549 w 225553"/>
                      <a:gd name="connsiteY564" fmla="*/ 54398 h 325670"/>
                      <a:gd name="connsiteX565" fmla="*/ 193930 w 225553"/>
                      <a:gd name="connsiteY565" fmla="*/ 56113 h 325670"/>
                      <a:gd name="connsiteX566" fmla="*/ 192978 w 225553"/>
                      <a:gd name="connsiteY566" fmla="*/ 57923 h 325670"/>
                      <a:gd name="connsiteX567" fmla="*/ 192597 w 225553"/>
                      <a:gd name="connsiteY567" fmla="*/ 58970 h 325670"/>
                      <a:gd name="connsiteX568" fmla="*/ 191739 w 225553"/>
                      <a:gd name="connsiteY568" fmla="*/ 59637 h 325670"/>
                      <a:gd name="connsiteX569" fmla="*/ 192787 w 225553"/>
                      <a:gd name="connsiteY569" fmla="*/ 60685 h 325670"/>
                      <a:gd name="connsiteX570" fmla="*/ 191453 w 225553"/>
                      <a:gd name="connsiteY570" fmla="*/ 61923 h 325670"/>
                      <a:gd name="connsiteX571" fmla="*/ 190406 w 225553"/>
                      <a:gd name="connsiteY571" fmla="*/ 63447 h 325670"/>
                      <a:gd name="connsiteX572" fmla="*/ 189263 w 225553"/>
                      <a:gd name="connsiteY572" fmla="*/ 64019 h 325670"/>
                      <a:gd name="connsiteX573" fmla="*/ 189453 w 225553"/>
                      <a:gd name="connsiteY573" fmla="*/ 66495 h 325670"/>
                      <a:gd name="connsiteX574" fmla="*/ 188025 w 225553"/>
                      <a:gd name="connsiteY574" fmla="*/ 67543 h 325670"/>
                      <a:gd name="connsiteX575" fmla="*/ 186501 w 225553"/>
                      <a:gd name="connsiteY575" fmla="*/ 67257 h 325670"/>
                      <a:gd name="connsiteX576" fmla="*/ 184786 w 225553"/>
                      <a:gd name="connsiteY576" fmla="*/ 68305 h 325670"/>
                      <a:gd name="connsiteX577" fmla="*/ 185453 w 225553"/>
                      <a:gd name="connsiteY577" fmla="*/ 69924 h 325670"/>
                      <a:gd name="connsiteX578" fmla="*/ 187358 w 225553"/>
                      <a:gd name="connsiteY578" fmla="*/ 70210 h 325670"/>
                      <a:gd name="connsiteX579" fmla="*/ 188120 w 225553"/>
                      <a:gd name="connsiteY579" fmla="*/ 71067 h 325670"/>
                      <a:gd name="connsiteX580" fmla="*/ 186596 w 225553"/>
                      <a:gd name="connsiteY580" fmla="*/ 72591 h 325670"/>
                      <a:gd name="connsiteX581" fmla="*/ 184881 w 225553"/>
                      <a:gd name="connsiteY581" fmla="*/ 72686 h 325670"/>
                      <a:gd name="connsiteX582" fmla="*/ 184024 w 225553"/>
                      <a:gd name="connsiteY582" fmla="*/ 74115 h 325670"/>
                      <a:gd name="connsiteX583" fmla="*/ 184024 w 225553"/>
                      <a:gd name="connsiteY583" fmla="*/ 77639 h 325670"/>
                      <a:gd name="connsiteX584" fmla="*/ 183072 w 225553"/>
                      <a:gd name="connsiteY584" fmla="*/ 80116 h 325670"/>
                      <a:gd name="connsiteX585" fmla="*/ 184595 w 225553"/>
                      <a:gd name="connsiteY585" fmla="*/ 81545 h 325670"/>
                      <a:gd name="connsiteX586" fmla="*/ 185643 w 225553"/>
                      <a:gd name="connsiteY586" fmla="*/ 81926 h 325670"/>
                      <a:gd name="connsiteX587" fmla="*/ 186501 w 225553"/>
                      <a:gd name="connsiteY587" fmla="*/ 82688 h 325670"/>
                      <a:gd name="connsiteX588" fmla="*/ 187834 w 225553"/>
                      <a:gd name="connsiteY588" fmla="*/ 83640 h 325670"/>
                      <a:gd name="connsiteX589" fmla="*/ 190215 w 225553"/>
                      <a:gd name="connsiteY589" fmla="*/ 85164 h 325670"/>
                      <a:gd name="connsiteX590" fmla="*/ 191930 w 225553"/>
                      <a:gd name="connsiteY590" fmla="*/ 86212 h 325670"/>
                      <a:gd name="connsiteX591" fmla="*/ 192787 w 225553"/>
                      <a:gd name="connsiteY591" fmla="*/ 85736 h 325670"/>
                      <a:gd name="connsiteX592" fmla="*/ 194120 w 225553"/>
                      <a:gd name="connsiteY592" fmla="*/ 85640 h 325670"/>
                      <a:gd name="connsiteX593" fmla="*/ 195740 w 225553"/>
                      <a:gd name="connsiteY593" fmla="*/ 84212 h 325670"/>
                      <a:gd name="connsiteX594" fmla="*/ 196121 w 225553"/>
                      <a:gd name="connsiteY594" fmla="*/ 85736 h 325670"/>
                      <a:gd name="connsiteX595" fmla="*/ 195264 w 225553"/>
                      <a:gd name="connsiteY595" fmla="*/ 87545 h 325670"/>
                      <a:gd name="connsiteX596" fmla="*/ 196311 w 225553"/>
                      <a:gd name="connsiteY596" fmla="*/ 88498 h 325670"/>
                      <a:gd name="connsiteX597" fmla="*/ 198407 w 225553"/>
                      <a:gd name="connsiteY597" fmla="*/ 88117 h 325670"/>
                      <a:gd name="connsiteX598" fmla="*/ 198502 w 225553"/>
                      <a:gd name="connsiteY598" fmla="*/ 89260 h 325670"/>
                      <a:gd name="connsiteX599" fmla="*/ 199359 w 225553"/>
                      <a:gd name="connsiteY599" fmla="*/ 90593 h 325670"/>
                      <a:gd name="connsiteX600" fmla="*/ 200883 w 225553"/>
                      <a:gd name="connsiteY600" fmla="*/ 91070 h 325670"/>
                      <a:gd name="connsiteX601" fmla="*/ 202693 w 225553"/>
                      <a:gd name="connsiteY601" fmla="*/ 90879 h 325670"/>
                      <a:gd name="connsiteX602" fmla="*/ 204503 w 225553"/>
                      <a:gd name="connsiteY602" fmla="*/ 89831 h 325670"/>
                      <a:gd name="connsiteX603" fmla="*/ 204979 w 225553"/>
                      <a:gd name="connsiteY603" fmla="*/ 90784 h 325670"/>
                      <a:gd name="connsiteX604" fmla="*/ 206408 w 225553"/>
                      <a:gd name="connsiteY604" fmla="*/ 89927 h 325670"/>
                      <a:gd name="connsiteX605" fmla="*/ 207932 w 225553"/>
                      <a:gd name="connsiteY605" fmla="*/ 89831 h 325670"/>
                      <a:gd name="connsiteX606" fmla="*/ 209361 w 225553"/>
                      <a:gd name="connsiteY606" fmla="*/ 88879 h 325670"/>
                      <a:gd name="connsiteX607" fmla="*/ 210980 w 225553"/>
                      <a:gd name="connsiteY607" fmla="*/ 89546 h 325670"/>
                      <a:gd name="connsiteX608" fmla="*/ 210599 w 225553"/>
                      <a:gd name="connsiteY608" fmla="*/ 90974 h 325670"/>
                      <a:gd name="connsiteX609" fmla="*/ 212218 w 225553"/>
                      <a:gd name="connsiteY609" fmla="*/ 92213 h 325670"/>
                      <a:gd name="connsiteX610" fmla="*/ 212885 w 225553"/>
                      <a:gd name="connsiteY610" fmla="*/ 94022 h 325670"/>
                      <a:gd name="connsiteX611" fmla="*/ 213075 w 225553"/>
                      <a:gd name="connsiteY611" fmla="*/ 96118 h 325670"/>
                      <a:gd name="connsiteX612" fmla="*/ 212694 w 225553"/>
                      <a:gd name="connsiteY612" fmla="*/ 96975 h 325670"/>
                      <a:gd name="connsiteX613" fmla="*/ 213552 w 225553"/>
                      <a:gd name="connsiteY613" fmla="*/ 97451 h 325670"/>
                      <a:gd name="connsiteX614" fmla="*/ 213361 w 225553"/>
                      <a:gd name="connsiteY614" fmla="*/ 98499 h 325670"/>
                      <a:gd name="connsiteX615" fmla="*/ 214314 w 225553"/>
                      <a:gd name="connsiteY615" fmla="*/ 99166 h 325670"/>
                      <a:gd name="connsiteX616" fmla="*/ 214980 w 225553"/>
                      <a:gd name="connsiteY616" fmla="*/ 100309 h 325670"/>
                      <a:gd name="connsiteX617" fmla="*/ 216028 w 225553"/>
                      <a:gd name="connsiteY617" fmla="*/ 101261 h 325670"/>
                      <a:gd name="connsiteX618" fmla="*/ 215647 w 225553"/>
                      <a:gd name="connsiteY618" fmla="*/ 102976 h 325670"/>
                      <a:gd name="connsiteX619" fmla="*/ 216028 w 225553"/>
                      <a:gd name="connsiteY619" fmla="*/ 103357 h 325670"/>
                      <a:gd name="connsiteX620" fmla="*/ 217171 w 225553"/>
                      <a:gd name="connsiteY620" fmla="*/ 103071 h 325670"/>
                      <a:gd name="connsiteX621" fmla="*/ 218505 w 225553"/>
                      <a:gd name="connsiteY621" fmla="*/ 104690 h 325670"/>
                      <a:gd name="connsiteX622" fmla="*/ 220028 w 225553"/>
                      <a:gd name="connsiteY622" fmla="*/ 104214 h 325670"/>
                      <a:gd name="connsiteX623" fmla="*/ 220981 w 225553"/>
                      <a:gd name="connsiteY623" fmla="*/ 106786 h 325670"/>
                      <a:gd name="connsiteX624" fmla="*/ 220505 w 225553"/>
                      <a:gd name="connsiteY624" fmla="*/ 109262 h 325670"/>
                      <a:gd name="connsiteX625" fmla="*/ 221743 w 225553"/>
                      <a:gd name="connsiteY625" fmla="*/ 110120 h 325670"/>
                      <a:gd name="connsiteX626" fmla="*/ 222029 w 225553"/>
                      <a:gd name="connsiteY626" fmla="*/ 111358 h 325670"/>
                      <a:gd name="connsiteX627" fmla="*/ 223458 w 225553"/>
                      <a:gd name="connsiteY627" fmla="*/ 111644 h 325670"/>
                      <a:gd name="connsiteX628" fmla="*/ 224505 w 225553"/>
                      <a:gd name="connsiteY628" fmla="*/ 111167 h 325670"/>
                      <a:gd name="connsiteX629" fmla="*/ 225172 w 225553"/>
                      <a:gd name="connsiteY629" fmla="*/ 112025 h 325670"/>
                      <a:gd name="connsiteX630" fmla="*/ 225553 w 225553"/>
                      <a:gd name="connsiteY630" fmla="*/ 113644 h 325670"/>
                      <a:gd name="connsiteX631" fmla="*/ 225458 w 225553"/>
                      <a:gd name="connsiteY631" fmla="*/ 113549 h 325670"/>
                      <a:gd name="connsiteX632" fmla="*/ 223648 w 225553"/>
                      <a:gd name="connsiteY632" fmla="*/ 115263 h 325670"/>
                      <a:gd name="connsiteX633" fmla="*/ 218600 w 225553"/>
                      <a:gd name="connsiteY633" fmla="*/ 117740 h 325670"/>
                      <a:gd name="connsiteX634" fmla="*/ 215171 w 225553"/>
                      <a:gd name="connsiteY634" fmla="*/ 120502 h 325670"/>
                      <a:gd name="connsiteX635" fmla="*/ 215076 w 225553"/>
                      <a:gd name="connsiteY635" fmla="*/ 123455 h 325670"/>
                      <a:gd name="connsiteX636" fmla="*/ 212790 w 225553"/>
                      <a:gd name="connsiteY636" fmla="*/ 124693 h 325670"/>
                      <a:gd name="connsiteX637" fmla="*/ 209646 w 225553"/>
                      <a:gd name="connsiteY637" fmla="*/ 128979 h 325670"/>
                      <a:gd name="connsiteX638" fmla="*/ 209075 w 225553"/>
                      <a:gd name="connsiteY638" fmla="*/ 133456 h 325670"/>
                      <a:gd name="connsiteX639" fmla="*/ 207836 w 225553"/>
                      <a:gd name="connsiteY639" fmla="*/ 135742 h 325670"/>
                      <a:gd name="connsiteX640" fmla="*/ 206217 w 225553"/>
                      <a:gd name="connsiteY640" fmla="*/ 136980 h 325670"/>
                      <a:gd name="connsiteX641" fmla="*/ 206979 w 225553"/>
                      <a:gd name="connsiteY641" fmla="*/ 137742 h 325670"/>
                      <a:gd name="connsiteX642" fmla="*/ 208218 w 225553"/>
                      <a:gd name="connsiteY642" fmla="*/ 137456 h 325670"/>
                      <a:gd name="connsiteX643" fmla="*/ 208027 w 225553"/>
                      <a:gd name="connsiteY643" fmla="*/ 141362 h 325670"/>
                      <a:gd name="connsiteX644" fmla="*/ 209170 w 225553"/>
                      <a:gd name="connsiteY644" fmla="*/ 143267 h 325670"/>
                      <a:gd name="connsiteX645" fmla="*/ 210123 w 225553"/>
                      <a:gd name="connsiteY645" fmla="*/ 143838 h 325670"/>
                      <a:gd name="connsiteX646" fmla="*/ 208599 w 225553"/>
                      <a:gd name="connsiteY646" fmla="*/ 145362 h 325670"/>
                      <a:gd name="connsiteX647" fmla="*/ 206408 w 225553"/>
                      <a:gd name="connsiteY647" fmla="*/ 147362 h 325670"/>
                      <a:gd name="connsiteX648" fmla="*/ 204217 w 225553"/>
                      <a:gd name="connsiteY648" fmla="*/ 150506 h 325670"/>
                      <a:gd name="connsiteX649" fmla="*/ 202979 w 225553"/>
                      <a:gd name="connsiteY649" fmla="*/ 152982 h 325670"/>
                      <a:gd name="connsiteX650" fmla="*/ 200788 w 225553"/>
                      <a:gd name="connsiteY650" fmla="*/ 155554 h 325670"/>
                      <a:gd name="connsiteX651" fmla="*/ 198693 w 225553"/>
                      <a:gd name="connsiteY651" fmla="*/ 156602 h 325670"/>
                      <a:gd name="connsiteX652" fmla="*/ 197645 w 225553"/>
                      <a:gd name="connsiteY652" fmla="*/ 157649 h 325670"/>
                      <a:gd name="connsiteX653" fmla="*/ 196502 w 225553"/>
                      <a:gd name="connsiteY653" fmla="*/ 156411 h 325670"/>
                      <a:gd name="connsiteX654" fmla="*/ 195930 w 225553"/>
                      <a:gd name="connsiteY654" fmla="*/ 156697 h 325670"/>
                      <a:gd name="connsiteX655" fmla="*/ 195930 w 225553"/>
                      <a:gd name="connsiteY655" fmla="*/ 158030 h 325670"/>
                      <a:gd name="connsiteX656" fmla="*/ 192311 w 225553"/>
                      <a:gd name="connsiteY656" fmla="*/ 159935 h 325670"/>
                      <a:gd name="connsiteX657" fmla="*/ 189930 w 225553"/>
                      <a:gd name="connsiteY657" fmla="*/ 159078 h 325670"/>
                      <a:gd name="connsiteX658" fmla="*/ 187739 w 225553"/>
                      <a:gd name="connsiteY658" fmla="*/ 158697 h 325670"/>
                      <a:gd name="connsiteX659" fmla="*/ 184595 w 225553"/>
                      <a:gd name="connsiteY659" fmla="*/ 160031 h 325670"/>
                      <a:gd name="connsiteX660" fmla="*/ 180024 w 225553"/>
                      <a:gd name="connsiteY660" fmla="*/ 164984 h 325670"/>
                      <a:gd name="connsiteX661" fmla="*/ 178309 w 225553"/>
                      <a:gd name="connsiteY661" fmla="*/ 168127 h 325670"/>
                      <a:gd name="connsiteX662" fmla="*/ 176023 w 225553"/>
                      <a:gd name="connsiteY662" fmla="*/ 167936 h 325670"/>
                      <a:gd name="connsiteX663" fmla="*/ 172118 w 225553"/>
                      <a:gd name="connsiteY663" fmla="*/ 163174 h 325670"/>
                      <a:gd name="connsiteX664" fmla="*/ 168308 w 225553"/>
                      <a:gd name="connsiteY664" fmla="*/ 160316 h 325670"/>
                      <a:gd name="connsiteX665" fmla="*/ 166308 w 225553"/>
                      <a:gd name="connsiteY665" fmla="*/ 159935 h 325670"/>
                      <a:gd name="connsiteX666" fmla="*/ 166403 w 225553"/>
                      <a:gd name="connsiteY666" fmla="*/ 159935 h 325670"/>
                      <a:gd name="connsiteX667" fmla="*/ 164498 w 225553"/>
                      <a:gd name="connsiteY667" fmla="*/ 160126 h 325670"/>
                      <a:gd name="connsiteX668" fmla="*/ 159735 w 225553"/>
                      <a:gd name="connsiteY668" fmla="*/ 162221 h 325670"/>
                      <a:gd name="connsiteX669" fmla="*/ 156497 w 225553"/>
                      <a:gd name="connsiteY669" fmla="*/ 165746 h 325670"/>
                      <a:gd name="connsiteX670" fmla="*/ 154878 w 225553"/>
                      <a:gd name="connsiteY670" fmla="*/ 167270 h 325670"/>
                      <a:gd name="connsiteX671" fmla="*/ 155449 w 225553"/>
                      <a:gd name="connsiteY671" fmla="*/ 169746 h 325670"/>
                      <a:gd name="connsiteX672" fmla="*/ 156783 w 225553"/>
                      <a:gd name="connsiteY672" fmla="*/ 172127 h 325670"/>
                      <a:gd name="connsiteX673" fmla="*/ 156306 w 225553"/>
                      <a:gd name="connsiteY673" fmla="*/ 173270 h 325670"/>
                      <a:gd name="connsiteX674" fmla="*/ 154497 w 225553"/>
                      <a:gd name="connsiteY674" fmla="*/ 172223 h 325670"/>
                      <a:gd name="connsiteX675" fmla="*/ 153639 w 225553"/>
                      <a:gd name="connsiteY675" fmla="*/ 172985 h 325670"/>
                      <a:gd name="connsiteX676" fmla="*/ 154973 w 225553"/>
                      <a:gd name="connsiteY676" fmla="*/ 173556 h 325670"/>
                      <a:gd name="connsiteX677" fmla="*/ 154306 w 225553"/>
                      <a:gd name="connsiteY677" fmla="*/ 175842 h 325670"/>
                      <a:gd name="connsiteX678" fmla="*/ 151639 w 225553"/>
                      <a:gd name="connsiteY678" fmla="*/ 181843 h 325670"/>
                      <a:gd name="connsiteX679" fmla="*/ 150591 w 225553"/>
                      <a:gd name="connsiteY679" fmla="*/ 187844 h 325670"/>
                      <a:gd name="connsiteX680" fmla="*/ 150591 w 225553"/>
                      <a:gd name="connsiteY680" fmla="*/ 191082 h 325670"/>
                      <a:gd name="connsiteX681" fmla="*/ 150591 w 225553"/>
                      <a:gd name="connsiteY681" fmla="*/ 191082 h 32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</a:cxnLst>
                    <a:rect l="l" t="t" r="r" b="b"/>
                    <a:pathLst>
                      <a:path w="225553" h="325670">
                        <a:moveTo>
                          <a:pt x="150591" y="191082"/>
                        </a:moveTo>
                        <a:lnTo>
                          <a:pt x="150591" y="191177"/>
                        </a:lnTo>
                        <a:cubicBezTo>
                          <a:pt x="150686" y="191368"/>
                          <a:pt x="150782" y="191558"/>
                          <a:pt x="150877" y="191749"/>
                        </a:cubicBezTo>
                        <a:cubicBezTo>
                          <a:pt x="151734" y="193749"/>
                          <a:pt x="153735" y="195749"/>
                          <a:pt x="155163" y="198035"/>
                        </a:cubicBezTo>
                        <a:cubicBezTo>
                          <a:pt x="156592" y="200321"/>
                          <a:pt x="157259" y="201179"/>
                          <a:pt x="158021" y="201941"/>
                        </a:cubicBezTo>
                        <a:cubicBezTo>
                          <a:pt x="158783" y="202798"/>
                          <a:pt x="161450" y="204703"/>
                          <a:pt x="162117" y="205274"/>
                        </a:cubicBezTo>
                        <a:cubicBezTo>
                          <a:pt x="162783" y="205846"/>
                          <a:pt x="163450" y="205846"/>
                          <a:pt x="163260" y="206417"/>
                        </a:cubicBezTo>
                        <a:cubicBezTo>
                          <a:pt x="163069" y="206989"/>
                          <a:pt x="162783" y="206513"/>
                          <a:pt x="162021" y="206322"/>
                        </a:cubicBezTo>
                        <a:cubicBezTo>
                          <a:pt x="161259" y="206227"/>
                          <a:pt x="161259" y="206417"/>
                          <a:pt x="160211" y="206894"/>
                        </a:cubicBezTo>
                        <a:cubicBezTo>
                          <a:pt x="159164" y="207370"/>
                          <a:pt x="159354" y="207656"/>
                          <a:pt x="158878" y="208132"/>
                        </a:cubicBezTo>
                        <a:cubicBezTo>
                          <a:pt x="158402" y="208608"/>
                          <a:pt x="158783" y="209370"/>
                          <a:pt x="158973" y="210132"/>
                        </a:cubicBezTo>
                        <a:cubicBezTo>
                          <a:pt x="159164" y="210894"/>
                          <a:pt x="159926" y="209561"/>
                          <a:pt x="160593" y="208513"/>
                        </a:cubicBezTo>
                        <a:cubicBezTo>
                          <a:pt x="161259" y="207465"/>
                          <a:pt x="161450" y="207560"/>
                          <a:pt x="161926" y="207560"/>
                        </a:cubicBezTo>
                        <a:cubicBezTo>
                          <a:pt x="162402" y="207560"/>
                          <a:pt x="161926" y="208322"/>
                          <a:pt x="161831" y="209275"/>
                        </a:cubicBezTo>
                        <a:cubicBezTo>
                          <a:pt x="161736" y="210227"/>
                          <a:pt x="161640" y="211085"/>
                          <a:pt x="160974" y="211942"/>
                        </a:cubicBezTo>
                        <a:cubicBezTo>
                          <a:pt x="160307" y="212799"/>
                          <a:pt x="160211" y="213275"/>
                          <a:pt x="159926" y="214133"/>
                        </a:cubicBezTo>
                        <a:cubicBezTo>
                          <a:pt x="159831" y="214418"/>
                          <a:pt x="159926" y="214418"/>
                          <a:pt x="160116" y="214323"/>
                        </a:cubicBezTo>
                        <a:lnTo>
                          <a:pt x="160021" y="214418"/>
                        </a:lnTo>
                        <a:cubicBezTo>
                          <a:pt x="159545" y="215561"/>
                          <a:pt x="159069" y="216133"/>
                          <a:pt x="155925" y="216704"/>
                        </a:cubicBezTo>
                        <a:cubicBezTo>
                          <a:pt x="152782" y="217276"/>
                          <a:pt x="154401" y="217466"/>
                          <a:pt x="153830" y="218895"/>
                        </a:cubicBezTo>
                        <a:cubicBezTo>
                          <a:pt x="153258" y="220324"/>
                          <a:pt x="152687" y="222991"/>
                          <a:pt x="151734" y="226039"/>
                        </a:cubicBezTo>
                        <a:cubicBezTo>
                          <a:pt x="150686" y="229182"/>
                          <a:pt x="149353" y="228706"/>
                          <a:pt x="148115" y="228515"/>
                        </a:cubicBezTo>
                        <a:cubicBezTo>
                          <a:pt x="146877" y="228325"/>
                          <a:pt x="146210" y="228515"/>
                          <a:pt x="145543" y="229087"/>
                        </a:cubicBezTo>
                        <a:cubicBezTo>
                          <a:pt x="144876" y="229658"/>
                          <a:pt x="142971" y="229563"/>
                          <a:pt x="140304" y="229944"/>
                        </a:cubicBezTo>
                        <a:cubicBezTo>
                          <a:pt x="137637" y="230230"/>
                          <a:pt x="137066" y="230039"/>
                          <a:pt x="136209" y="230897"/>
                        </a:cubicBezTo>
                        <a:cubicBezTo>
                          <a:pt x="135351" y="231754"/>
                          <a:pt x="131065" y="231182"/>
                          <a:pt x="129255" y="231754"/>
                        </a:cubicBezTo>
                        <a:cubicBezTo>
                          <a:pt x="127445" y="232230"/>
                          <a:pt x="125731" y="235850"/>
                          <a:pt x="124112" y="237183"/>
                        </a:cubicBezTo>
                        <a:cubicBezTo>
                          <a:pt x="122397" y="238517"/>
                          <a:pt x="122302" y="239660"/>
                          <a:pt x="121635" y="241374"/>
                        </a:cubicBezTo>
                        <a:cubicBezTo>
                          <a:pt x="120969" y="243089"/>
                          <a:pt x="119635" y="244327"/>
                          <a:pt x="118206" y="246518"/>
                        </a:cubicBezTo>
                        <a:cubicBezTo>
                          <a:pt x="117063" y="248327"/>
                          <a:pt x="116016" y="249375"/>
                          <a:pt x="115063" y="251090"/>
                        </a:cubicBezTo>
                        <a:lnTo>
                          <a:pt x="114777" y="251090"/>
                        </a:lnTo>
                        <a:cubicBezTo>
                          <a:pt x="114777" y="251090"/>
                          <a:pt x="114111" y="250518"/>
                          <a:pt x="113825" y="250042"/>
                        </a:cubicBezTo>
                        <a:cubicBezTo>
                          <a:pt x="113539" y="249566"/>
                          <a:pt x="113063" y="249470"/>
                          <a:pt x="112491" y="249470"/>
                        </a:cubicBezTo>
                        <a:cubicBezTo>
                          <a:pt x="111920" y="249470"/>
                          <a:pt x="112206" y="248804"/>
                          <a:pt x="112206" y="247851"/>
                        </a:cubicBezTo>
                        <a:cubicBezTo>
                          <a:pt x="112206" y="246899"/>
                          <a:pt x="112206" y="247375"/>
                          <a:pt x="111634" y="247280"/>
                        </a:cubicBezTo>
                        <a:cubicBezTo>
                          <a:pt x="111253" y="247280"/>
                          <a:pt x="110872" y="246994"/>
                          <a:pt x="110491" y="246803"/>
                        </a:cubicBezTo>
                        <a:cubicBezTo>
                          <a:pt x="110301" y="246708"/>
                          <a:pt x="110110" y="247089"/>
                          <a:pt x="110110" y="247089"/>
                        </a:cubicBezTo>
                        <a:lnTo>
                          <a:pt x="109539" y="247470"/>
                        </a:lnTo>
                        <a:cubicBezTo>
                          <a:pt x="109348" y="248042"/>
                          <a:pt x="109253" y="248613"/>
                          <a:pt x="109253" y="248708"/>
                        </a:cubicBezTo>
                        <a:cubicBezTo>
                          <a:pt x="109348" y="248994"/>
                          <a:pt x="109443" y="249375"/>
                          <a:pt x="109634" y="249851"/>
                        </a:cubicBezTo>
                        <a:cubicBezTo>
                          <a:pt x="110205" y="251280"/>
                          <a:pt x="109539" y="251471"/>
                          <a:pt x="109253" y="252233"/>
                        </a:cubicBezTo>
                        <a:lnTo>
                          <a:pt x="109062" y="252328"/>
                        </a:lnTo>
                        <a:cubicBezTo>
                          <a:pt x="109062" y="252328"/>
                          <a:pt x="108395" y="251661"/>
                          <a:pt x="107919" y="251471"/>
                        </a:cubicBezTo>
                        <a:cubicBezTo>
                          <a:pt x="107348" y="251280"/>
                          <a:pt x="107157" y="252328"/>
                          <a:pt x="107538" y="252709"/>
                        </a:cubicBezTo>
                        <a:cubicBezTo>
                          <a:pt x="107824" y="253090"/>
                          <a:pt x="108015" y="253185"/>
                          <a:pt x="107824" y="253661"/>
                        </a:cubicBezTo>
                        <a:cubicBezTo>
                          <a:pt x="107634" y="254042"/>
                          <a:pt x="107443" y="254233"/>
                          <a:pt x="107824" y="254423"/>
                        </a:cubicBezTo>
                        <a:cubicBezTo>
                          <a:pt x="108110" y="254614"/>
                          <a:pt x="109158" y="254423"/>
                          <a:pt x="109158" y="254423"/>
                        </a:cubicBezTo>
                        <a:lnTo>
                          <a:pt x="109824" y="255185"/>
                        </a:lnTo>
                        <a:cubicBezTo>
                          <a:pt x="109919" y="255757"/>
                          <a:pt x="109729" y="255852"/>
                          <a:pt x="109539" y="256328"/>
                        </a:cubicBezTo>
                        <a:cubicBezTo>
                          <a:pt x="109253" y="256805"/>
                          <a:pt x="108777" y="257567"/>
                          <a:pt x="108300" y="257662"/>
                        </a:cubicBezTo>
                        <a:cubicBezTo>
                          <a:pt x="107824" y="257852"/>
                          <a:pt x="105633" y="257567"/>
                          <a:pt x="104395" y="257662"/>
                        </a:cubicBezTo>
                        <a:cubicBezTo>
                          <a:pt x="103157" y="257757"/>
                          <a:pt x="102585" y="257852"/>
                          <a:pt x="101252" y="258519"/>
                        </a:cubicBezTo>
                        <a:cubicBezTo>
                          <a:pt x="99823" y="259281"/>
                          <a:pt x="99156" y="259853"/>
                          <a:pt x="98966" y="260615"/>
                        </a:cubicBezTo>
                        <a:cubicBezTo>
                          <a:pt x="98775" y="261377"/>
                          <a:pt x="98870" y="262424"/>
                          <a:pt x="98870" y="263758"/>
                        </a:cubicBezTo>
                        <a:cubicBezTo>
                          <a:pt x="98870" y="265091"/>
                          <a:pt x="98394" y="265377"/>
                          <a:pt x="98109" y="265472"/>
                        </a:cubicBezTo>
                        <a:cubicBezTo>
                          <a:pt x="97727" y="265568"/>
                          <a:pt x="97156" y="266234"/>
                          <a:pt x="96870" y="266615"/>
                        </a:cubicBezTo>
                        <a:cubicBezTo>
                          <a:pt x="96585" y="267092"/>
                          <a:pt x="96489" y="268997"/>
                          <a:pt x="96394" y="270044"/>
                        </a:cubicBezTo>
                        <a:cubicBezTo>
                          <a:pt x="96299" y="271092"/>
                          <a:pt x="96013" y="272902"/>
                          <a:pt x="95632" y="273473"/>
                        </a:cubicBezTo>
                        <a:cubicBezTo>
                          <a:pt x="95251" y="273950"/>
                          <a:pt x="94299" y="275569"/>
                          <a:pt x="94108" y="276140"/>
                        </a:cubicBezTo>
                        <a:cubicBezTo>
                          <a:pt x="93918" y="276807"/>
                          <a:pt x="93251" y="279569"/>
                          <a:pt x="92965" y="280427"/>
                        </a:cubicBezTo>
                        <a:cubicBezTo>
                          <a:pt x="92679" y="281284"/>
                          <a:pt x="91251" y="282713"/>
                          <a:pt x="90774" y="283475"/>
                        </a:cubicBezTo>
                        <a:lnTo>
                          <a:pt x="90584" y="283951"/>
                        </a:lnTo>
                        <a:cubicBezTo>
                          <a:pt x="90584" y="283951"/>
                          <a:pt x="90584" y="284141"/>
                          <a:pt x="90393" y="284903"/>
                        </a:cubicBezTo>
                        <a:cubicBezTo>
                          <a:pt x="90298" y="285665"/>
                          <a:pt x="88393" y="287094"/>
                          <a:pt x="87822" y="287475"/>
                        </a:cubicBezTo>
                        <a:cubicBezTo>
                          <a:pt x="87250" y="287951"/>
                          <a:pt x="85631" y="288428"/>
                          <a:pt x="84107" y="288904"/>
                        </a:cubicBezTo>
                        <a:cubicBezTo>
                          <a:pt x="82583" y="289380"/>
                          <a:pt x="82773" y="290047"/>
                          <a:pt x="82583" y="290904"/>
                        </a:cubicBezTo>
                        <a:cubicBezTo>
                          <a:pt x="82297" y="291761"/>
                          <a:pt x="81535" y="293000"/>
                          <a:pt x="81154" y="293285"/>
                        </a:cubicBezTo>
                        <a:cubicBezTo>
                          <a:pt x="80773" y="293571"/>
                          <a:pt x="80202" y="294619"/>
                          <a:pt x="79916" y="295381"/>
                        </a:cubicBezTo>
                        <a:cubicBezTo>
                          <a:pt x="79630" y="296238"/>
                          <a:pt x="79344" y="296524"/>
                          <a:pt x="78868" y="297000"/>
                        </a:cubicBezTo>
                        <a:cubicBezTo>
                          <a:pt x="78392" y="297476"/>
                          <a:pt x="78392" y="298524"/>
                          <a:pt x="78392" y="299096"/>
                        </a:cubicBezTo>
                        <a:cubicBezTo>
                          <a:pt x="78392" y="299572"/>
                          <a:pt x="78011" y="300810"/>
                          <a:pt x="77535" y="301382"/>
                        </a:cubicBezTo>
                        <a:cubicBezTo>
                          <a:pt x="77058" y="301858"/>
                          <a:pt x="76868" y="302810"/>
                          <a:pt x="76773" y="303287"/>
                        </a:cubicBezTo>
                        <a:cubicBezTo>
                          <a:pt x="76773" y="303763"/>
                          <a:pt x="77344" y="304334"/>
                          <a:pt x="77916" y="305096"/>
                        </a:cubicBezTo>
                        <a:cubicBezTo>
                          <a:pt x="78297" y="305668"/>
                          <a:pt x="77916" y="306335"/>
                          <a:pt x="77725" y="306906"/>
                        </a:cubicBezTo>
                        <a:lnTo>
                          <a:pt x="78106" y="307097"/>
                        </a:lnTo>
                        <a:cubicBezTo>
                          <a:pt x="78106" y="307097"/>
                          <a:pt x="78963" y="307287"/>
                          <a:pt x="79440" y="307763"/>
                        </a:cubicBezTo>
                        <a:cubicBezTo>
                          <a:pt x="79916" y="308240"/>
                          <a:pt x="79535" y="309192"/>
                          <a:pt x="80297" y="309573"/>
                        </a:cubicBezTo>
                        <a:cubicBezTo>
                          <a:pt x="81821" y="310430"/>
                          <a:pt x="79059" y="312431"/>
                          <a:pt x="82392" y="310716"/>
                        </a:cubicBezTo>
                        <a:cubicBezTo>
                          <a:pt x="83059" y="310430"/>
                          <a:pt x="82964" y="311383"/>
                          <a:pt x="82964" y="311954"/>
                        </a:cubicBezTo>
                        <a:cubicBezTo>
                          <a:pt x="82964" y="312621"/>
                          <a:pt x="83821" y="312716"/>
                          <a:pt x="84393" y="312907"/>
                        </a:cubicBezTo>
                        <a:cubicBezTo>
                          <a:pt x="84964" y="313097"/>
                          <a:pt x="84964" y="313383"/>
                          <a:pt x="85155" y="313764"/>
                        </a:cubicBezTo>
                        <a:cubicBezTo>
                          <a:pt x="85345" y="314145"/>
                          <a:pt x="85631" y="316812"/>
                          <a:pt x="86107" y="318050"/>
                        </a:cubicBezTo>
                        <a:cubicBezTo>
                          <a:pt x="86202" y="318336"/>
                          <a:pt x="86298" y="318527"/>
                          <a:pt x="86298" y="318717"/>
                        </a:cubicBezTo>
                        <a:lnTo>
                          <a:pt x="86202" y="318812"/>
                        </a:lnTo>
                        <a:cubicBezTo>
                          <a:pt x="86202" y="318812"/>
                          <a:pt x="85821" y="318812"/>
                          <a:pt x="85536" y="318622"/>
                        </a:cubicBezTo>
                        <a:cubicBezTo>
                          <a:pt x="85250" y="318431"/>
                          <a:pt x="84678" y="319003"/>
                          <a:pt x="84393" y="319384"/>
                        </a:cubicBezTo>
                        <a:cubicBezTo>
                          <a:pt x="84107" y="319765"/>
                          <a:pt x="83059" y="319574"/>
                          <a:pt x="82773" y="320051"/>
                        </a:cubicBezTo>
                        <a:cubicBezTo>
                          <a:pt x="82487" y="320527"/>
                          <a:pt x="82107" y="320908"/>
                          <a:pt x="82107" y="321575"/>
                        </a:cubicBezTo>
                        <a:cubicBezTo>
                          <a:pt x="82107" y="322241"/>
                          <a:pt x="81344" y="322432"/>
                          <a:pt x="80773" y="322527"/>
                        </a:cubicBezTo>
                        <a:cubicBezTo>
                          <a:pt x="80202" y="322622"/>
                          <a:pt x="79630" y="322337"/>
                          <a:pt x="79630" y="321860"/>
                        </a:cubicBezTo>
                        <a:cubicBezTo>
                          <a:pt x="79630" y="321384"/>
                          <a:pt x="79440" y="320527"/>
                          <a:pt x="78582" y="320527"/>
                        </a:cubicBezTo>
                        <a:cubicBezTo>
                          <a:pt x="77630" y="320527"/>
                          <a:pt x="77725" y="318908"/>
                          <a:pt x="77249" y="318336"/>
                        </a:cubicBezTo>
                        <a:cubicBezTo>
                          <a:pt x="76773" y="317765"/>
                          <a:pt x="76582" y="317669"/>
                          <a:pt x="75915" y="317574"/>
                        </a:cubicBezTo>
                        <a:cubicBezTo>
                          <a:pt x="75249" y="317479"/>
                          <a:pt x="74391" y="318146"/>
                          <a:pt x="73820" y="318146"/>
                        </a:cubicBezTo>
                        <a:cubicBezTo>
                          <a:pt x="73248" y="318146"/>
                          <a:pt x="73153" y="317574"/>
                          <a:pt x="72296" y="317669"/>
                        </a:cubicBezTo>
                        <a:cubicBezTo>
                          <a:pt x="71439" y="317765"/>
                          <a:pt x="71534" y="318336"/>
                          <a:pt x="71534" y="319193"/>
                        </a:cubicBezTo>
                        <a:cubicBezTo>
                          <a:pt x="71534" y="319955"/>
                          <a:pt x="70581" y="318908"/>
                          <a:pt x="70010" y="319193"/>
                        </a:cubicBezTo>
                        <a:cubicBezTo>
                          <a:pt x="69438" y="319574"/>
                          <a:pt x="69534" y="322146"/>
                          <a:pt x="69534" y="322146"/>
                        </a:cubicBezTo>
                        <a:lnTo>
                          <a:pt x="69438" y="322527"/>
                        </a:lnTo>
                        <a:cubicBezTo>
                          <a:pt x="69248" y="322622"/>
                          <a:pt x="69057" y="322908"/>
                          <a:pt x="68867" y="323289"/>
                        </a:cubicBezTo>
                        <a:cubicBezTo>
                          <a:pt x="68295" y="324432"/>
                          <a:pt x="67914" y="324813"/>
                          <a:pt x="67248" y="324813"/>
                        </a:cubicBezTo>
                        <a:cubicBezTo>
                          <a:pt x="66581" y="324813"/>
                          <a:pt x="66295" y="324908"/>
                          <a:pt x="65628" y="325385"/>
                        </a:cubicBezTo>
                        <a:cubicBezTo>
                          <a:pt x="65438" y="325480"/>
                          <a:pt x="65343" y="325575"/>
                          <a:pt x="65247" y="325670"/>
                        </a:cubicBezTo>
                        <a:lnTo>
                          <a:pt x="65057" y="325289"/>
                        </a:lnTo>
                        <a:cubicBezTo>
                          <a:pt x="65057" y="325289"/>
                          <a:pt x="65057" y="324242"/>
                          <a:pt x="65057" y="323575"/>
                        </a:cubicBezTo>
                        <a:cubicBezTo>
                          <a:pt x="65057" y="322908"/>
                          <a:pt x="64295" y="322908"/>
                          <a:pt x="64295" y="322337"/>
                        </a:cubicBezTo>
                        <a:cubicBezTo>
                          <a:pt x="64295" y="321670"/>
                          <a:pt x="63819" y="321479"/>
                          <a:pt x="63057" y="321479"/>
                        </a:cubicBezTo>
                        <a:cubicBezTo>
                          <a:pt x="62294" y="321479"/>
                          <a:pt x="62199" y="322337"/>
                          <a:pt x="61533" y="322527"/>
                        </a:cubicBezTo>
                        <a:cubicBezTo>
                          <a:pt x="60866" y="322718"/>
                          <a:pt x="59818" y="322622"/>
                          <a:pt x="59247" y="322718"/>
                        </a:cubicBezTo>
                        <a:cubicBezTo>
                          <a:pt x="58580" y="322813"/>
                          <a:pt x="58199" y="322146"/>
                          <a:pt x="57913" y="321765"/>
                        </a:cubicBezTo>
                        <a:cubicBezTo>
                          <a:pt x="57627" y="321384"/>
                          <a:pt x="54294" y="322718"/>
                          <a:pt x="53912" y="323003"/>
                        </a:cubicBezTo>
                        <a:cubicBezTo>
                          <a:pt x="53436" y="323289"/>
                          <a:pt x="52674" y="323765"/>
                          <a:pt x="51912" y="323575"/>
                        </a:cubicBezTo>
                        <a:cubicBezTo>
                          <a:pt x="51245" y="323384"/>
                          <a:pt x="51817" y="322813"/>
                          <a:pt x="50674" y="322241"/>
                        </a:cubicBezTo>
                        <a:cubicBezTo>
                          <a:pt x="49436" y="321575"/>
                          <a:pt x="49055" y="321956"/>
                          <a:pt x="48578" y="321765"/>
                        </a:cubicBezTo>
                        <a:cubicBezTo>
                          <a:pt x="48102" y="321575"/>
                          <a:pt x="47150" y="321003"/>
                          <a:pt x="46578" y="320432"/>
                        </a:cubicBezTo>
                        <a:cubicBezTo>
                          <a:pt x="46007" y="319860"/>
                          <a:pt x="44959" y="320241"/>
                          <a:pt x="44864" y="319765"/>
                        </a:cubicBezTo>
                        <a:cubicBezTo>
                          <a:pt x="44769" y="319289"/>
                          <a:pt x="43530" y="319670"/>
                          <a:pt x="42959" y="319574"/>
                        </a:cubicBezTo>
                        <a:cubicBezTo>
                          <a:pt x="42292" y="319479"/>
                          <a:pt x="42102" y="318050"/>
                          <a:pt x="41435" y="318431"/>
                        </a:cubicBezTo>
                        <a:cubicBezTo>
                          <a:pt x="40673" y="318717"/>
                          <a:pt x="39720" y="318431"/>
                          <a:pt x="38673" y="318527"/>
                        </a:cubicBezTo>
                        <a:cubicBezTo>
                          <a:pt x="37625" y="318622"/>
                          <a:pt x="37720" y="317955"/>
                          <a:pt x="37149" y="317860"/>
                        </a:cubicBezTo>
                        <a:cubicBezTo>
                          <a:pt x="36577" y="317669"/>
                          <a:pt x="36577" y="318812"/>
                          <a:pt x="36482" y="319384"/>
                        </a:cubicBezTo>
                        <a:cubicBezTo>
                          <a:pt x="36386" y="319860"/>
                          <a:pt x="35339" y="319479"/>
                          <a:pt x="35339" y="318812"/>
                        </a:cubicBezTo>
                        <a:cubicBezTo>
                          <a:pt x="35339" y="318146"/>
                          <a:pt x="34482" y="318431"/>
                          <a:pt x="34196" y="318146"/>
                        </a:cubicBezTo>
                        <a:cubicBezTo>
                          <a:pt x="33815" y="317860"/>
                          <a:pt x="32767" y="318336"/>
                          <a:pt x="32195" y="318336"/>
                        </a:cubicBezTo>
                        <a:cubicBezTo>
                          <a:pt x="31529" y="318336"/>
                          <a:pt x="30862" y="318241"/>
                          <a:pt x="30576" y="317765"/>
                        </a:cubicBezTo>
                        <a:cubicBezTo>
                          <a:pt x="30291" y="317288"/>
                          <a:pt x="30862" y="316526"/>
                          <a:pt x="30862" y="316526"/>
                        </a:cubicBezTo>
                        <a:lnTo>
                          <a:pt x="30957" y="316431"/>
                        </a:lnTo>
                        <a:cubicBezTo>
                          <a:pt x="30481" y="316050"/>
                          <a:pt x="29719" y="315193"/>
                          <a:pt x="29338" y="315098"/>
                        </a:cubicBezTo>
                        <a:cubicBezTo>
                          <a:pt x="28957" y="315002"/>
                          <a:pt x="28671" y="315002"/>
                          <a:pt x="28386" y="315288"/>
                        </a:cubicBezTo>
                        <a:cubicBezTo>
                          <a:pt x="28100" y="315574"/>
                          <a:pt x="28290" y="316050"/>
                          <a:pt x="28290" y="316336"/>
                        </a:cubicBezTo>
                        <a:cubicBezTo>
                          <a:pt x="28290" y="316622"/>
                          <a:pt x="28100" y="316717"/>
                          <a:pt x="27243" y="316431"/>
                        </a:cubicBezTo>
                        <a:cubicBezTo>
                          <a:pt x="26385" y="316145"/>
                          <a:pt x="25719" y="316145"/>
                          <a:pt x="25052" y="315479"/>
                        </a:cubicBezTo>
                        <a:cubicBezTo>
                          <a:pt x="24385" y="314812"/>
                          <a:pt x="23718" y="315383"/>
                          <a:pt x="23242" y="315479"/>
                        </a:cubicBezTo>
                        <a:cubicBezTo>
                          <a:pt x="22861" y="315574"/>
                          <a:pt x="22956" y="316431"/>
                          <a:pt x="22575" y="316431"/>
                        </a:cubicBezTo>
                        <a:cubicBezTo>
                          <a:pt x="22194" y="316431"/>
                          <a:pt x="21718" y="316717"/>
                          <a:pt x="20766" y="316145"/>
                        </a:cubicBezTo>
                        <a:cubicBezTo>
                          <a:pt x="19908" y="315574"/>
                          <a:pt x="19813" y="315574"/>
                          <a:pt x="18765" y="315669"/>
                        </a:cubicBezTo>
                        <a:lnTo>
                          <a:pt x="18670" y="315669"/>
                        </a:lnTo>
                        <a:cubicBezTo>
                          <a:pt x="18670" y="315669"/>
                          <a:pt x="18480" y="315288"/>
                          <a:pt x="18289" y="314812"/>
                        </a:cubicBezTo>
                        <a:cubicBezTo>
                          <a:pt x="18003" y="314336"/>
                          <a:pt x="17241" y="313669"/>
                          <a:pt x="17241" y="313002"/>
                        </a:cubicBezTo>
                        <a:cubicBezTo>
                          <a:pt x="17241" y="312335"/>
                          <a:pt x="16384" y="313002"/>
                          <a:pt x="15812" y="312907"/>
                        </a:cubicBezTo>
                        <a:cubicBezTo>
                          <a:pt x="15146" y="312907"/>
                          <a:pt x="14479" y="312240"/>
                          <a:pt x="14003" y="311669"/>
                        </a:cubicBezTo>
                        <a:cubicBezTo>
                          <a:pt x="13622" y="311097"/>
                          <a:pt x="12955" y="311478"/>
                          <a:pt x="12288" y="311478"/>
                        </a:cubicBezTo>
                        <a:cubicBezTo>
                          <a:pt x="11622" y="311478"/>
                          <a:pt x="11431" y="310240"/>
                          <a:pt x="10955" y="310145"/>
                        </a:cubicBezTo>
                        <a:cubicBezTo>
                          <a:pt x="10478" y="309954"/>
                          <a:pt x="10764" y="309192"/>
                          <a:pt x="10860" y="308335"/>
                        </a:cubicBezTo>
                        <a:cubicBezTo>
                          <a:pt x="10955" y="307478"/>
                          <a:pt x="11526" y="307763"/>
                          <a:pt x="11907" y="307382"/>
                        </a:cubicBezTo>
                        <a:cubicBezTo>
                          <a:pt x="12288" y="307001"/>
                          <a:pt x="10574" y="306049"/>
                          <a:pt x="10002" y="305573"/>
                        </a:cubicBezTo>
                        <a:cubicBezTo>
                          <a:pt x="9431" y="305192"/>
                          <a:pt x="10002" y="304811"/>
                          <a:pt x="10002" y="304430"/>
                        </a:cubicBezTo>
                        <a:cubicBezTo>
                          <a:pt x="10098" y="303763"/>
                          <a:pt x="8097" y="303477"/>
                          <a:pt x="7621" y="303382"/>
                        </a:cubicBezTo>
                        <a:cubicBezTo>
                          <a:pt x="7145" y="303287"/>
                          <a:pt x="6764" y="302334"/>
                          <a:pt x="7431" y="301667"/>
                        </a:cubicBezTo>
                        <a:cubicBezTo>
                          <a:pt x="8002" y="301001"/>
                          <a:pt x="8574" y="300429"/>
                          <a:pt x="8193" y="300048"/>
                        </a:cubicBezTo>
                        <a:cubicBezTo>
                          <a:pt x="7811" y="299667"/>
                          <a:pt x="7526" y="300143"/>
                          <a:pt x="6954" y="300143"/>
                        </a:cubicBezTo>
                        <a:cubicBezTo>
                          <a:pt x="6383" y="300143"/>
                          <a:pt x="6002" y="299667"/>
                          <a:pt x="6573" y="299096"/>
                        </a:cubicBezTo>
                        <a:cubicBezTo>
                          <a:pt x="7050" y="298524"/>
                          <a:pt x="7431" y="298429"/>
                          <a:pt x="8288" y="298524"/>
                        </a:cubicBezTo>
                        <a:cubicBezTo>
                          <a:pt x="9145" y="298715"/>
                          <a:pt x="8955" y="297857"/>
                          <a:pt x="9145" y="297667"/>
                        </a:cubicBezTo>
                        <a:cubicBezTo>
                          <a:pt x="9336" y="297476"/>
                          <a:pt x="9526" y="297286"/>
                          <a:pt x="10288" y="297000"/>
                        </a:cubicBezTo>
                        <a:cubicBezTo>
                          <a:pt x="11050" y="296810"/>
                          <a:pt x="11050" y="297476"/>
                          <a:pt x="11812" y="297191"/>
                        </a:cubicBezTo>
                        <a:cubicBezTo>
                          <a:pt x="12574" y="296810"/>
                          <a:pt x="12479" y="296429"/>
                          <a:pt x="12955" y="295762"/>
                        </a:cubicBezTo>
                        <a:cubicBezTo>
                          <a:pt x="13527" y="295095"/>
                          <a:pt x="14003" y="295286"/>
                          <a:pt x="14098" y="294905"/>
                        </a:cubicBezTo>
                        <a:cubicBezTo>
                          <a:pt x="14193" y="294524"/>
                          <a:pt x="14098" y="293762"/>
                          <a:pt x="14003" y="293285"/>
                        </a:cubicBezTo>
                        <a:cubicBezTo>
                          <a:pt x="13908" y="292809"/>
                          <a:pt x="14003" y="292047"/>
                          <a:pt x="14193" y="291476"/>
                        </a:cubicBezTo>
                        <a:cubicBezTo>
                          <a:pt x="14384" y="290904"/>
                          <a:pt x="15051" y="290523"/>
                          <a:pt x="15527" y="290809"/>
                        </a:cubicBezTo>
                        <a:cubicBezTo>
                          <a:pt x="16003" y="290999"/>
                          <a:pt x="16289" y="292047"/>
                          <a:pt x="16670" y="292142"/>
                        </a:cubicBezTo>
                        <a:cubicBezTo>
                          <a:pt x="17051" y="292238"/>
                          <a:pt x="17336" y="291952"/>
                          <a:pt x="17718" y="291476"/>
                        </a:cubicBezTo>
                        <a:cubicBezTo>
                          <a:pt x="18099" y="290999"/>
                          <a:pt x="18289" y="290714"/>
                          <a:pt x="18099" y="290428"/>
                        </a:cubicBezTo>
                        <a:cubicBezTo>
                          <a:pt x="17908" y="290047"/>
                          <a:pt x="17718" y="288904"/>
                          <a:pt x="17432" y="288523"/>
                        </a:cubicBezTo>
                        <a:cubicBezTo>
                          <a:pt x="17146" y="288142"/>
                          <a:pt x="16956" y="287856"/>
                          <a:pt x="16860" y="287285"/>
                        </a:cubicBezTo>
                        <a:cubicBezTo>
                          <a:pt x="16860" y="286713"/>
                          <a:pt x="17051" y="286046"/>
                          <a:pt x="17718" y="285380"/>
                        </a:cubicBezTo>
                        <a:cubicBezTo>
                          <a:pt x="18384" y="284618"/>
                          <a:pt x="17432" y="284903"/>
                          <a:pt x="16860" y="284618"/>
                        </a:cubicBezTo>
                        <a:cubicBezTo>
                          <a:pt x="16289" y="284332"/>
                          <a:pt x="16860" y="283665"/>
                          <a:pt x="17241" y="282903"/>
                        </a:cubicBezTo>
                        <a:cubicBezTo>
                          <a:pt x="17718" y="282141"/>
                          <a:pt x="17146" y="282522"/>
                          <a:pt x="16575" y="282141"/>
                        </a:cubicBezTo>
                        <a:cubicBezTo>
                          <a:pt x="15908" y="281760"/>
                          <a:pt x="16289" y="280808"/>
                          <a:pt x="16384" y="280331"/>
                        </a:cubicBezTo>
                        <a:cubicBezTo>
                          <a:pt x="16575" y="279855"/>
                          <a:pt x="16289" y="279284"/>
                          <a:pt x="16194" y="278331"/>
                        </a:cubicBezTo>
                        <a:cubicBezTo>
                          <a:pt x="16098" y="277474"/>
                          <a:pt x="16670" y="277664"/>
                          <a:pt x="17146" y="277474"/>
                        </a:cubicBezTo>
                        <a:cubicBezTo>
                          <a:pt x="17622" y="277379"/>
                          <a:pt x="17622" y="276998"/>
                          <a:pt x="18099" y="276426"/>
                        </a:cubicBezTo>
                        <a:cubicBezTo>
                          <a:pt x="18575" y="275855"/>
                          <a:pt x="19051" y="274426"/>
                          <a:pt x="19432" y="273188"/>
                        </a:cubicBezTo>
                        <a:cubicBezTo>
                          <a:pt x="19813" y="271949"/>
                          <a:pt x="20289" y="271283"/>
                          <a:pt x="20289" y="270616"/>
                        </a:cubicBezTo>
                        <a:cubicBezTo>
                          <a:pt x="20289" y="269949"/>
                          <a:pt x="20385" y="269473"/>
                          <a:pt x="20766" y="268425"/>
                        </a:cubicBezTo>
                        <a:cubicBezTo>
                          <a:pt x="21147" y="267377"/>
                          <a:pt x="21242" y="267473"/>
                          <a:pt x="21623" y="267854"/>
                        </a:cubicBezTo>
                        <a:cubicBezTo>
                          <a:pt x="22004" y="268235"/>
                          <a:pt x="22290" y="267949"/>
                          <a:pt x="22290" y="267377"/>
                        </a:cubicBezTo>
                        <a:cubicBezTo>
                          <a:pt x="22290" y="266806"/>
                          <a:pt x="22099" y="266044"/>
                          <a:pt x="22290" y="265282"/>
                        </a:cubicBezTo>
                        <a:cubicBezTo>
                          <a:pt x="22480" y="264615"/>
                          <a:pt x="22956" y="264234"/>
                          <a:pt x="23718" y="263758"/>
                        </a:cubicBezTo>
                        <a:cubicBezTo>
                          <a:pt x="24480" y="263282"/>
                          <a:pt x="24385" y="262901"/>
                          <a:pt x="24385" y="262043"/>
                        </a:cubicBezTo>
                        <a:cubicBezTo>
                          <a:pt x="24385" y="260329"/>
                          <a:pt x="26195" y="258805"/>
                          <a:pt x="26576" y="257090"/>
                        </a:cubicBezTo>
                        <a:cubicBezTo>
                          <a:pt x="26766" y="256138"/>
                          <a:pt x="27052" y="255947"/>
                          <a:pt x="27338" y="255376"/>
                        </a:cubicBezTo>
                        <a:cubicBezTo>
                          <a:pt x="27528" y="254804"/>
                          <a:pt x="27338" y="254328"/>
                          <a:pt x="26957" y="254042"/>
                        </a:cubicBezTo>
                        <a:cubicBezTo>
                          <a:pt x="26576" y="253757"/>
                          <a:pt x="27147" y="253471"/>
                          <a:pt x="27624" y="252995"/>
                        </a:cubicBezTo>
                        <a:cubicBezTo>
                          <a:pt x="28195" y="252518"/>
                          <a:pt x="27528" y="251471"/>
                          <a:pt x="27243" y="250613"/>
                        </a:cubicBezTo>
                        <a:cubicBezTo>
                          <a:pt x="26957" y="249756"/>
                          <a:pt x="25147" y="249375"/>
                          <a:pt x="24385" y="249185"/>
                        </a:cubicBezTo>
                        <a:cubicBezTo>
                          <a:pt x="23623" y="249089"/>
                          <a:pt x="23337" y="249661"/>
                          <a:pt x="22670" y="249851"/>
                        </a:cubicBezTo>
                        <a:cubicBezTo>
                          <a:pt x="22004" y="249947"/>
                          <a:pt x="21718" y="249756"/>
                          <a:pt x="22004" y="249185"/>
                        </a:cubicBezTo>
                        <a:cubicBezTo>
                          <a:pt x="22290" y="248518"/>
                          <a:pt x="22670" y="248518"/>
                          <a:pt x="23433" y="247946"/>
                        </a:cubicBezTo>
                        <a:cubicBezTo>
                          <a:pt x="24194" y="247280"/>
                          <a:pt x="22861" y="246041"/>
                          <a:pt x="22385" y="245756"/>
                        </a:cubicBezTo>
                        <a:cubicBezTo>
                          <a:pt x="21909" y="245470"/>
                          <a:pt x="22004" y="244994"/>
                          <a:pt x="21432" y="244994"/>
                        </a:cubicBezTo>
                        <a:cubicBezTo>
                          <a:pt x="20861" y="244994"/>
                          <a:pt x="20575" y="244994"/>
                          <a:pt x="20385" y="244041"/>
                        </a:cubicBezTo>
                        <a:cubicBezTo>
                          <a:pt x="20099" y="243184"/>
                          <a:pt x="20956" y="242708"/>
                          <a:pt x="20385" y="242136"/>
                        </a:cubicBezTo>
                        <a:cubicBezTo>
                          <a:pt x="19908" y="241469"/>
                          <a:pt x="19623" y="240422"/>
                          <a:pt x="18861" y="240231"/>
                        </a:cubicBezTo>
                        <a:cubicBezTo>
                          <a:pt x="18194" y="240041"/>
                          <a:pt x="18194" y="239183"/>
                          <a:pt x="18003" y="238802"/>
                        </a:cubicBezTo>
                        <a:cubicBezTo>
                          <a:pt x="17813" y="238421"/>
                          <a:pt x="16860" y="237374"/>
                          <a:pt x="16194" y="237183"/>
                        </a:cubicBezTo>
                        <a:cubicBezTo>
                          <a:pt x="15527" y="236993"/>
                          <a:pt x="16003" y="236040"/>
                          <a:pt x="16098" y="235278"/>
                        </a:cubicBezTo>
                        <a:cubicBezTo>
                          <a:pt x="16194" y="234516"/>
                          <a:pt x="15432" y="233849"/>
                          <a:pt x="15146" y="233564"/>
                        </a:cubicBezTo>
                        <a:cubicBezTo>
                          <a:pt x="14860" y="233278"/>
                          <a:pt x="13812" y="232230"/>
                          <a:pt x="13336" y="231754"/>
                        </a:cubicBezTo>
                        <a:cubicBezTo>
                          <a:pt x="12955" y="231278"/>
                          <a:pt x="13527" y="230135"/>
                          <a:pt x="13812" y="229658"/>
                        </a:cubicBezTo>
                        <a:cubicBezTo>
                          <a:pt x="14098" y="229182"/>
                          <a:pt x="13812" y="228992"/>
                          <a:pt x="12955" y="229087"/>
                        </a:cubicBezTo>
                        <a:cubicBezTo>
                          <a:pt x="12193" y="229277"/>
                          <a:pt x="11717" y="229182"/>
                          <a:pt x="10669" y="229182"/>
                        </a:cubicBezTo>
                        <a:cubicBezTo>
                          <a:pt x="9621" y="229182"/>
                          <a:pt x="9336" y="229087"/>
                          <a:pt x="10002" y="228515"/>
                        </a:cubicBezTo>
                        <a:cubicBezTo>
                          <a:pt x="10955" y="227658"/>
                          <a:pt x="7621" y="227182"/>
                          <a:pt x="7431" y="226991"/>
                        </a:cubicBezTo>
                        <a:cubicBezTo>
                          <a:pt x="6859" y="226610"/>
                          <a:pt x="6287" y="226610"/>
                          <a:pt x="5716" y="226610"/>
                        </a:cubicBezTo>
                        <a:cubicBezTo>
                          <a:pt x="5144" y="226515"/>
                          <a:pt x="3144" y="225753"/>
                          <a:pt x="2763" y="225467"/>
                        </a:cubicBezTo>
                        <a:cubicBezTo>
                          <a:pt x="2382" y="225086"/>
                          <a:pt x="2477" y="223467"/>
                          <a:pt x="2573" y="222610"/>
                        </a:cubicBezTo>
                        <a:cubicBezTo>
                          <a:pt x="2668" y="221753"/>
                          <a:pt x="3144" y="221753"/>
                          <a:pt x="2573" y="221181"/>
                        </a:cubicBezTo>
                        <a:cubicBezTo>
                          <a:pt x="1906" y="220610"/>
                          <a:pt x="1430" y="220514"/>
                          <a:pt x="1335" y="220038"/>
                        </a:cubicBezTo>
                        <a:cubicBezTo>
                          <a:pt x="1239" y="219562"/>
                          <a:pt x="1525" y="218228"/>
                          <a:pt x="1906" y="217943"/>
                        </a:cubicBezTo>
                        <a:cubicBezTo>
                          <a:pt x="2192" y="217657"/>
                          <a:pt x="2573" y="217276"/>
                          <a:pt x="2573" y="216895"/>
                        </a:cubicBezTo>
                        <a:cubicBezTo>
                          <a:pt x="2573" y="216514"/>
                          <a:pt x="3335" y="216228"/>
                          <a:pt x="3430" y="215942"/>
                        </a:cubicBezTo>
                        <a:cubicBezTo>
                          <a:pt x="3620" y="215657"/>
                          <a:pt x="2382" y="214990"/>
                          <a:pt x="2192" y="214514"/>
                        </a:cubicBezTo>
                        <a:cubicBezTo>
                          <a:pt x="2001" y="214037"/>
                          <a:pt x="1716" y="212990"/>
                          <a:pt x="1716" y="212228"/>
                        </a:cubicBezTo>
                        <a:cubicBezTo>
                          <a:pt x="1716" y="211370"/>
                          <a:pt x="2382" y="210894"/>
                          <a:pt x="2763" y="210323"/>
                        </a:cubicBezTo>
                        <a:cubicBezTo>
                          <a:pt x="3144" y="209751"/>
                          <a:pt x="3716" y="209370"/>
                          <a:pt x="3525" y="208989"/>
                        </a:cubicBezTo>
                        <a:cubicBezTo>
                          <a:pt x="3335" y="208608"/>
                          <a:pt x="3049" y="208227"/>
                          <a:pt x="3335" y="207275"/>
                        </a:cubicBezTo>
                        <a:cubicBezTo>
                          <a:pt x="3620" y="206322"/>
                          <a:pt x="4668" y="206513"/>
                          <a:pt x="5430" y="206513"/>
                        </a:cubicBezTo>
                        <a:cubicBezTo>
                          <a:pt x="6192" y="206513"/>
                          <a:pt x="6573" y="206608"/>
                          <a:pt x="6954" y="206036"/>
                        </a:cubicBezTo>
                        <a:cubicBezTo>
                          <a:pt x="7335" y="205465"/>
                          <a:pt x="6764" y="204798"/>
                          <a:pt x="6764" y="203941"/>
                        </a:cubicBezTo>
                        <a:cubicBezTo>
                          <a:pt x="6669" y="202988"/>
                          <a:pt x="7240" y="203369"/>
                          <a:pt x="7526" y="203560"/>
                        </a:cubicBezTo>
                        <a:cubicBezTo>
                          <a:pt x="7811" y="203750"/>
                          <a:pt x="8002" y="203750"/>
                          <a:pt x="8478" y="203846"/>
                        </a:cubicBezTo>
                        <a:cubicBezTo>
                          <a:pt x="8955" y="203941"/>
                          <a:pt x="9145" y="203465"/>
                          <a:pt x="9145" y="202988"/>
                        </a:cubicBezTo>
                        <a:cubicBezTo>
                          <a:pt x="9145" y="202512"/>
                          <a:pt x="9050" y="202226"/>
                          <a:pt x="9431" y="201560"/>
                        </a:cubicBezTo>
                        <a:cubicBezTo>
                          <a:pt x="9812" y="200893"/>
                          <a:pt x="10098" y="200893"/>
                          <a:pt x="10478" y="200798"/>
                        </a:cubicBezTo>
                        <a:cubicBezTo>
                          <a:pt x="10860" y="200798"/>
                          <a:pt x="11145" y="200512"/>
                          <a:pt x="10860" y="199559"/>
                        </a:cubicBezTo>
                        <a:cubicBezTo>
                          <a:pt x="10669" y="198702"/>
                          <a:pt x="11526" y="198226"/>
                          <a:pt x="11526" y="197654"/>
                        </a:cubicBezTo>
                        <a:cubicBezTo>
                          <a:pt x="11526" y="197083"/>
                          <a:pt x="10098" y="196702"/>
                          <a:pt x="9526" y="196226"/>
                        </a:cubicBezTo>
                        <a:cubicBezTo>
                          <a:pt x="8955" y="195845"/>
                          <a:pt x="8669" y="195464"/>
                          <a:pt x="8383" y="194130"/>
                        </a:cubicBezTo>
                        <a:cubicBezTo>
                          <a:pt x="8097" y="192797"/>
                          <a:pt x="8097" y="192035"/>
                          <a:pt x="7716" y="191368"/>
                        </a:cubicBezTo>
                        <a:cubicBezTo>
                          <a:pt x="7431" y="190701"/>
                          <a:pt x="7621" y="189844"/>
                          <a:pt x="8193" y="189749"/>
                        </a:cubicBezTo>
                        <a:cubicBezTo>
                          <a:pt x="8764" y="189653"/>
                          <a:pt x="9336" y="189844"/>
                          <a:pt x="9336" y="189272"/>
                        </a:cubicBezTo>
                        <a:cubicBezTo>
                          <a:pt x="9336" y="188606"/>
                          <a:pt x="9526" y="188606"/>
                          <a:pt x="10193" y="188225"/>
                        </a:cubicBezTo>
                        <a:cubicBezTo>
                          <a:pt x="10764" y="187844"/>
                          <a:pt x="10955" y="186891"/>
                          <a:pt x="11336" y="186224"/>
                        </a:cubicBezTo>
                        <a:cubicBezTo>
                          <a:pt x="11717" y="185558"/>
                          <a:pt x="11907" y="185558"/>
                          <a:pt x="12669" y="185748"/>
                        </a:cubicBezTo>
                        <a:cubicBezTo>
                          <a:pt x="13431" y="185939"/>
                          <a:pt x="13241" y="184986"/>
                          <a:pt x="13527" y="184605"/>
                        </a:cubicBezTo>
                        <a:cubicBezTo>
                          <a:pt x="13812" y="184224"/>
                          <a:pt x="14289" y="184224"/>
                          <a:pt x="15051" y="184224"/>
                        </a:cubicBezTo>
                        <a:cubicBezTo>
                          <a:pt x="15717" y="184224"/>
                          <a:pt x="15622" y="183748"/>
                          <a:pt x="15622" y="183176"/>
                        </a:cubicBezTo>
                        <a:cubicBezTo>
                          <a:pt x="15622" y="182605"/>
                          <a:pt x="16575" y="182414"/>
                          <a:pt x="16956" y="182319"/>
                        </a:cubicBezTo>
                        <a:cubicBezTo>
                          <a:pt x="17336" y="182129"/>
                          <a:pt x="17622" y="182319"/>
                          <a:pt x="17622" y="182891"/>
                        </a:cubicBezTo>
                        <a:cubicBezTo>
                          <a:pt x="17718" y="183367"/>
                          <a:pt x="17527" y="183653"/>
                          <a:pt x="18575" y="183843"/>
                        </a:cubicBezTo>
                        <a:cubicBezTo>
                          <a:pt x="19623" y="184034"/>
                          <a:pt x="19527" y="184891"/>
                          <a:pt x="20194" y="185558"/>
                        </a:cubicBezTo>
                        <a:cubicBezTo>
                          <a:pt x="20861" y="186224"/>
                          <a:pt x="21432" y="185653"/>
                          <a:pt x="21813" y="185272"/>
                        </a:cubicBezTo>
                        <a:cubicBezTo>
                          <a:pt x="22099" y="184891"/>
                          <a:pt x="22290" y="184986"/>
                          <a:pt x="22861" y="185462"/>
                        </a:cubicBezTo>
                        <a:cubicBezTo>
                          <a:pt x="23337" y="185843"/>
                          <a:pt x="23528" y="185462"/>
                          <a:pt x="23814" y="185081"/>
                        </a:cubicBezTo>
                        <a:cubicBezTo>
                          <a:pt x="24004" y="184700"/>
                          <a:pt x="24671" y="184605"/>
                          <a:pt x="25337" y="184319"/>
                        </a:cubicBezTo>
                        <a:cubicBezTo>
                          <a:pt x="26004" y="184129"/>
                          <a:pt x="26861" y="183938"/>
                          <a:pt x="27624" y="183938"/>
                        </a:cubicBezTo>
                        <a:cubicBezTo>
                          <a:pt x="28481" y="183938"/>
                          <a:pt x="28386" y="183462"/>
                          <a:pt x="28671" y="183081"/>
                        </a:cubicBezTo>
                        <a:cubicBezTo>
                          <a:pt x="28862" y="182700"/>
                          <a:pt x="29243" y="182129"/>
                          <a:pt x="29052" y="181271"/>
                        </a:cubicBezTo>
                        <a:cubicBezTo>
                          <a:pt x="28862" y="180414"/>
                          <a:pt x="29243" y="180128"/>
                          <a:pt x="29528" y="179271"/>
                        </a:cubicBezTo>
                        <a:cubicBezTo>
                          <a:pt x="29814" y="178414"/>
                          <a:pt x="30672" y="178604"/>
                          <a:pt x="31624" y="178604"/>
                        </a:cubicBezTo>
                        <a:cubicBezTo>
                          <a:pt x="32577" y="178604"/>
                          <a:pt x="32672" y="177938"/>
                          <a:pt x="32672" y="176890"/>
                        </a:cubicBezTo>
                        <a:cubicBezTo>
                          <a:pt x="32672" y="175937"/>
                          <a:pt x="32005" y="176223"/>
                          <a:pt x="31624" y="176033"/>
                        </a:cubicBezTo>
                        <a:cubicBezTo>
                          <a:pt x="31243" y="175842"/>
                          <a:pt x="30576" y="175652"/>
                          <a:pt x="30767" y="175366"/>
                        </a:cubicBezTo>
                        <a:cubicBezTo>
                          <a:pt x="30862" y="174985"/>
                          <a:pt x="31052" y="174604"/>
                          <a:pt x="30862" y="174128"/>
                        </a:cubicBezTo>
                        <a:cubicBezTo>
                          <a:pt x="30672" y="173651"/>
                          <a:pt x="30672" y="172794"/>
                          <a:pt x="30862" y="172032"/>
                        </a:cubicBezTo>
                        <a:cubicBezTo>
                          <a:pt x="31052" y="171270"/>
                          <a:pt x="31529" y="171270"/>
                          <a:pt x="32005" y="170508"/>
                        </a:cubicBezTo>
                        <a:cubicBezTo>
                          <a:pt x="32481" y="169746"/>
                          <a:pt x="31815" y="169651"/>
                          <a:pt x="31815" y="169079"/>
                        </a:cubicBezTo>
                        <a:cubicBezTo>
                          <a:pt x="31815" y="168508"/>
                          <a:pt x="31719" y="167174"/>
                          <a:pt x="32195" y="166508"/>
                        </a:cubicBezTo>
                        <a:cubicBezTo>
                          <a:pt x="32767" y="165841"/>
                          <a:pt x="32481" y="164888"/>
                          <a:pt x="32481" y="164317"/>
                        </a:cubicBezTo>
                        <a:cubicBezTo>
                          <a:pt x="32481" y="163745"/>
                          <a:pt x="33529" y="163364"/>
                          <a:pt x="33719" y="162602"/>
                        </a:cubicBezTo>
                        <a:cubicBezTo>
                          <a:pt x="33910" y="161936"/>
                          <a:pt x="33719" y="161840"/>
                          <a:pt x="34005" y="161269"/>
                        </a:cubicBezTo>
                        <a:cubicBezTo>
                          <a:pt x="34291" y="160602"/>
                          <a:pt x="34672" y="159269"/>
                          <a:pt x="34291" y="158888"/>
                        </a:cubicBezTo>
                        <a:cubicBezTo>
                          <a:pt x="33910" y="158507"/>
                          <a:pt x="33339" y="159554"/>
                          <a:pt x="32862" y="159745"/>
                        </a:cubicBezTo>
                        <a:cubicBezTo>
                          <a:pt x="32386" y="159935"/>
                          <a:pt x="32195" y="158792"/>
                          <a:pt x="32005" y="158316"/>
                        </a:cubicBezTo>
                        <a:cubicBezTo>
                          <a:pt x="31910" y="157840"/>
                          <a:pt x="30957" y="157649"/>
                          <a:pt x="30195" y="157745"/>
                        </a:cubicBezTo>
                        <a:cubicBezTo>
                          <a:pt x="29433" y="157840"/>
                          <a:pt x="29148" y="157649"/>
                          <a:pt x="28671" y="157173"/>
                        </a:cubicBezTo>
                        <a:cubicBezTo>
                          <a:pt x="28290" y="156697"/>
                          <a:pt x="27814" y="154887"/>
                          <a:pt x="27719" y="154030"/>
                        </a:cubicBezTo>
                        <a:cubicBezTo>
                          <a:pt x="27528" y="153173"/>
                          <a:pt x="27719" y="151744"/>
                          <a:pt x="27719" y="150982"/>
                        </a:cubicBezTo>
                        <a:cubicBezTo>
                          <a:pt x="27719" y="150220"/>
                          <a:pt x="27338" y="149172"/>
                          <a:pt x="27052" y="148696"/>
                        </a:cubicBezTo>
                        <a:cubicBezTo>
                          <a:pt x="26766" y="148220"/>
                          <a:pt x="26766" y="148029"/>
                          <a:pt x="27052" y="147648"/>
                        </a:cubicBezTo>
                        <a:cubicBezTo>
                          <a:pt x="27338" y="147267"/>
                          <a:pt x="27052" y="146219"/>
                          <a:pt x="26766" y="145934"/>
                        </a:cubicBezTo>
                        <a:cubicBezTo>
                          <a:pt x="26576" y="145648"/>
                          <a:pt x="24290" y="146315"/>
                          <a:pt x="23718" y="146315"/>
                        </a:cubicBezTo>
                        <a:cubicBezTo>
                          <a:pt x="23147" y="146315"/>
                          <a:pt x="22575" y="146505"/>
                          <a:pt x="22480" y="146124"/>
                        </a:cubicBezTo>
                        <a:cubicBezTo>
                          <a:pt x="22480" y="145743"/>
                          <a:pt x="21242" y="146505"/>
                          <a:pt x="20861" y="146791"/>
                        </a:cubicBezTo>
                        <a:cubicBezTo>
                          <a:pt x="20480" y="146981"/>
                          <a:pt x="20003" y="146791"/>
                          <a:pt x="19623" y="146410"/>
                        </a:cubicBezTo>
                        <a:cubicBezTo>
                          <a:pt x="19337" y="146029"/>
                          <a:pt x="19623" y="145648"/>
                          <a:pt x="20003" y="145362"/>
                        </a:cubicBezTo>
                        <a:cubicBezTo>
                          <a:pt x="20385" y="145076"/>
                          <a:pt x="20766" y="144600"/>
                          <a:pt x="20003" y="144410"/>
                        </a:cubicBezTo>
                        <a:cubicBezTo>
                          <a:pt x="19242" y="144219"/>
                          <a:pt x="19432" y="144600"/>
                          <a:pt x="18480" y="145076"/>
                        </a:cubicBezTo>
                        <a:cubicBezTo>
                          <a:pt x="17432" y="145553"/>
                          <a:pt x="16003" y="145076"/>
                          <a:pt x="15432" y="144886"/>
                        </a:cubicBezTo>
                        <a:cubicBezTo>
                          <a:pt x="14860" y="144695"/>
                          <a:pt x="13527" y="144505"/>
                          <a:pt x="13527" y="144505"/>
                        </a:cubicBezTo>
                        <a:cubicBezTo>
                          <a:pt x="13527" y="144505"/>
                          <a:pt x="12860" y="142600"/>
                          <a:pt x="12669" y="141933"/>
                        </a:cubicBezTo>
                        <a:cubicBezTo>
                          <a:pt x="12479" y="141266"/>
                          <a:pt x="11431" y="141457"/>
                          <a:pt x="10669" y="141171"/>
                        </a:cubicBezTo>
                        <a:cubicBezTo>
                          <a:pt x="9907" y="140981"/>
                          <a:pt x="8574" y="141171"/>
                          <a:pt x="8193" y="140790"/>
                        </a:cubicBezTo>
                        <a:cubicBezTo>
                          <a:pt x="7907" y="140409"/>
                          <a:pt x="8478" y="140314"/>
                          <a:pt x="9145" y="139933"/>
                        </a:cubicBezTo>
                        <a:cubicBezTo>
                          <a:pt x="9812" y="139552"/>
                          <a:pt x="10002" y="139361"/>
                          <a:pt x="10098" y="138695"/>
                        </a:cubicBezTo>
                        <a:cubicBezTo>
                          <a:pt x="10193" y="138028"/>
                          <a:pt x="10098" y="136980"/>
                          <a:pt x="10002" y="136218"/>
                        </a:cubicBezTo>
                        <a:cubicBezTo>
                          <a:pt x="9907" y="135456"/>
                          <a:pt x="10669" y="135647"/>
                          <a:pt x="11431" y="136028"/>
                        </a:cubicBezTo>
                        <a:cubicBezTo>
                          <a:pt x="12193" y="136409"/>
                          <a:pt x="12002" y="136885"/>
                          <a:pt x="12288" y="137552"/>
                        </a:cubicBezTo>
                        <a:cubicBezTo>
                          <a:pt x="12574" y="138218"/>
                          <a:pt x="12860" y="138218"/>
                          <a:pt x="13145" y="137837"/>
                        </a:cubicBezTo>
                        <a:cubicBezTo>
                          <a:pt x="13431" y="137552"/>
                          <a:pt x="14193" y="137266"/>
                          <a:pt x="14289" y="136980"/>
                        </a:cubicBezTo>
                        <a:cubicBezTo>
                          <a:pt x="14384" y="136694"/>
                          <a:pt x="14289" y="136409"/>
                          <a:pt x="14479" y="135837"/>
                        </a:cubicBezTo>
                        <a:cubicBezTo>
                          <a:pt x="14669" y="135266"/>
                          <a:pt x="14003" y="134408"/>
                          <a:pt x="13527" y="133170"/>
                        </a:cubicBezTo>
                        <a:cubicBezTo>
                          <a:pt x="13050" y="131932"/>
                          <a:pt x="13336" y="132027"/>
                          <a:pt x="13717" y="131741"/>
                        </a:cubicBezTo>
                        <a:cubicBezTo>
                          <a:pt x="14098" y="131551"/>
                          <a:pt x="14479" y="131646"/>
                          <a:pt x="15051" y="131932"/>
                        </a:cubicBezTo>
                        <a:cubicBezTo>
                          <a:pt x="15622" y="132218"/>
                          <a:pt x="15908" y="132027"/>
                          <a:pt x="16289" y="131646"/>
                        </a:cubicBezTo>
                        <a:cubicBezTo>
                          <a:pt x="16670" y="131265"/>
                          <a:pt x="16860" y="131265"/>
                          <a:pt x="18003" y="131075"/>
                        </a:cubicBezTo>
                        <a:cubicBezTo>
                          <a:pt x="19146" y="130884"/>
                          <a:pt x="18575" y="130503"/>
                          <a:pt x="18861" y="129836"/>
                        </a:cubicBezTo>
                        <a:cubicBezTo>
                          <a:pt x="19242" y="129074"/>
                          <a:pt x="19718" y="129455"/>
                          <a:pt x="20289" y="129265"/>
                        </a:cubicBezTo>
                        <a:cubicBezTo>
                          <a:pt x="20861" y="129074"/>
                          <a:pt x="21432" y="128789"/>
                          <a:pt x="22194" y="128312"/>
                        </a:cubicBezTo>
                        <a:cubicBezTo>
                          <a:pt x="23052" y="127931"/>
                          <a:pt x="23433" y="128027"/>
                          <a:pt x="24480" y="128027"/>
                        </a:cubicBezTo>
                        <a:cubicBezTo>
                          <a:pt x="25528" y="128027"/>
                          <a:pt x="25433" y="127646"/>
                          <a:pt x="26290" y="127360"/>
                        </a:cubicBezTo>
                        <a:cubicBezTo>
                          <a:pt x="27147" y="127074"/>
                          <a:pt x="27624" y="126503"/>
                          <a:pt x="28005" y="126026"/>
                        </a:cubicBezTo>
                        <a:cubicBezTo>
                          <a:pt x="28290" y="125550"/>
                          <a:pt x="29052" y="124026"/>
                          <a:pt x="29052" y="122978"/>
                        </a:cubicBezTo>
                        <a:cubicBezTo>
                          <a:pt x="29052" y="121931"/>
                          <a:pt x="28005" y="122312"/>
                          <a:pt x="27528" y="122502"/>
                        </a:cubicBezTo>
                        <a:cubicBezTo>
                          <a:pt x="27052" y="122693"/>
                          <a:pt x="27052" y="122597"/>
                          <a:pt x="26671" y="122312"/>
                        </a:cubicBezTo>
                        <a:cubicBezTo>
                          <a:pt x="26290" y="121931"/>
                          <a:pt x="25909" y="121550"/>
                          <a:pt x="25147" y="121931"/>
                        </a:cubicBezTo>
                        <a:cubicBezTo>
                          <a:pt x="24385" y="122312"/>
                          <a:pt x="24194" y="122883"/>
                          <a:pt x="23623" y="122597"/>
                        </a:cubicBezTo>
                        <a:cubicBezTo>
                          <a:pt x="23052" y="122312"/>
                          <a:pt x="22004" y="122407"/>
                          <a:pt x="21242" y="122407"/>
                        </a:cubicBezTo>
                        <a:cubicBezTo>
                          <a:pt x="20480" y="122407"/>
                          <a:pt x="20480" y="121169"/>
                          <a:pt x="20194" y="120502"/>
                        </a:cubicBezTo>
                        <a:cubicBezTo>
                          <a:pt x="19908" y="119835"/>
                          <a:pt x="20003" y="120121"/>
                          <a:pt x="20003" y="119264"/>
                        </a:cubicBezTo>
                        <a:cubicBezTo>
                          <a:pt x="20003" y="118406"/>
                          <a:pt x="19813" y="118406"/>
                          <a:pt x="19337" y="118025"/>
                        </a:cubicBezTo>
                        <a:cubicBezTo>
                          <a:pt x="18861" y="117644"/>
                          <a:pt x="18956" y="117359"/>
                          <a:pt x="19242" y="116501"/>
                        </a:cubicBezTo>
                        <a:cubicBezTo>
                          <a:pt x="19527" y="115739"/>
                          <a:pt x="19432" y="115549"/>
                          <a:pt x="19623" y="114501"/>
                        </a:cubicBezTo>
                        <a:cubicBezTo>
                          <a:pt x="19813" y="113453"/>
                          <a:pt x="18956" y="113739"/>
                          <a:pt x="18765" y="113549"/>
                        </a:cubicBezTo>
                        <a:cubicBezTo>
                          <a:pt x="18575" y="113358"/>
                          <a:pt x="19051" y="112596"/>
                          <a:pt x="18765" y="111548"/>
                        </a:cubicBezTo>
                        <a:cubicBezTo>
                          <a:pt x="18480" y="110501"/>
                          <a:pt x="17718" y="111072"/>
                          <a:pt x="17241" y="111072"/>
                        </a:cubicBezTo>
                        <a:cubicBezTo>
                          <a:pt x="16765" y="111072"/>
                          <a:pt x="16098" y="110786"/>
                          <a:pt x="16098" y="109929"/>
                        </a:cubicBezTo>
                        <a:cubicBezTo>
                          <a:pt x="16098" y="109072"/>
                          <a:pt x="15241" y="108786"/>
                          <a:pt x="14669" y="107929"/>
                        </a:cubicBezTo>
                        <a:cubicBezTo>
                          <a:pt x="14098" y="107072"/>
                          <a:pt x="14003" y="106500"/>
                          <a:pt x="13622" y="106214"/>
                        </a:cubicBezTo>
                        <a:cubicBezTo>
                          <a:pt x="13431" y="106024"/>
                          <a:pt x="13050" y="105643"/>
                          <a:pt x="12669" y="105262"/>
                        </a:cubicBezTo>
                        <a:lnTo>
                          <a:pt x="12574" y="105167"/>
                        </a:lnTo>
                        <a:cubicBezTo>
                          <a:pt x="12288" y="104881"/>
                          <a:pt x="12098" y="104595"/>
                          <a:pt x="11907" y="104500"/>
                        </a:cubicBezTo>
                        <a:cubicBezTo>
                          <a:pt x="11526" y="104309"/>
                          <a:pt x="11526" y="103738"/>
                          <a:pt x="11431" y="103166"/>
                        </a:cubicBezTo>
                        <a:cubicBezTo>
                          <a:pt x="11336" y="102595"/>
                          <a:pt x="11050" y="102595"/>
                          <a:pt x="10764" y="102690"/>
                        </a:cubicBezTo>
                        <a:cubicBezTo>
                          <a:pt x="10478" y="102690"/>
                          <a:pt x="9812" y="102214"/>
                          <a:pt x="9526" y="101452"/>
                        </a:cubicBezTo>
                        <a:cubicBezTo>
                          <a:pt x="9240" y="100690"/>
                          <a:pt x="9621" y="100404"/>
                          <a:pt x="9907" y="100214"/>
                        </a:cubicBezTo>
                        <a:cubicBezTo>
                          <a:pt x="10193" y="100023"/>
                          <a:pt x="9240" y="99071"/>
                          <a:pt x="9050" y="98213"/>
                        </a:cubicBezTo>
                        <a:cubicBezTo>
                          <a:pt x="8859" y="97356"/>
                          <a:pt x="8478" y="97261"/>
                          <a:pt x="8859" y="96594"/>
                        </a:cubicBezTo>
                        <a:cubicBezTo>
                          <a:pt x="9240" y="95927"/>
                          <a:pt x="8288" y="96118"/>
                          <a:pt x="7907" y="96213"/>
                        </a:cubicBezTo>
                        <a:cubicBezTo>
                          <a:pt x="7526" y="96213"/>
                          <a:pt x="6954" y="96213"/>
                          <a:pt x="6383" y="96023"/>
                        </a:cubicBezTo>
                        <a:cubicBezTo>
                          <a:pt x="5811" y="95832"/>
                          <a:pt x="6192" y="94308"/>
                          <a:pt x="6097" y="93832"/>
                        </a:cubicBezTo>
                        <a:cubicBezTo>
                          <a:pt x="6002" y="93260"/>
                          <a:pt x="4573" y="93070"/>
                          <a:pt x="3906" y="92308"/>
                        </a:cubicBezTo>
                        <a:cubicBezTo>
                          <a:pt x="3240" y="91546"/>
                          <a:pt x="2287" y="90879"/>
                          <a:pt x="1906" y="90308"/>
                        </a:cubicBezTo>
                        <a:cubicBezTo>
                          <a:pt x="1525" y="89736"/>
                          <a:pt x="858" y="90022"/>
                          <a:pt x="287" y="89450"/>
                        </a:cubicBezTo>
                        <a:cubicBezTo>
                          <a:pt x="-285" y="88879"/>
                          <a:pt x="96" y="88688"/>
                          <a:pt x="573" y="88498"/>
                        </a:cubicBezTo>
                        <a:cubicBezTo>
                          <a:pt x="1049" y="88307"/>
                          <a:pt x="1239" y="88403"/>
                          <a:pt x="1716" y="87831"/>
                        </a:cubicBezTo>
                        <a:cubicBezTo>
                          <a:pt x="2192" y="87260"/>
                          <a:pt x="1716" y="87355"/>
                          <a:pt x="2287" y="86974"/>
                        </a:cubicBezTo>
                        <a:cubicBezTo>
                          <a:pt x="2763" y="86593"/>
                          <a:pt x="2668" y="86498"/>
                          <a:pt x="2573" y="85736"/>
                        </a:cubicBezTo>
                        <a:cubicBezTo>
                          <a:pt x="2477" y="84974"/>
                          <a:pt x="2763" y="85164"/>
                          <a:pt x="3335" y="84974"/>
                        </a:cubicBezTo>
                        <a:cubicBezTo>
                          <a:pt x="4002" y="84783"/>
                          <a:pt x="3906" y="84783"/>
                          <a:pt x="4573" y="84878"/>
                        </a:cubicBezTo>
                        <a:cubicBezTo>
                          <a:pt x="5240" y="84974"/>
                          <a:pt x="4859" y="84402"/>
                          <a:pt x="5621" y="84212"/>
                        </a:cubicBezTo>
                        <a:cubicBezTo>
                          <a:pt x="6383" y="84021"/>
                          <a:pt x="6002" y="83354"/>
                          <a:pt x="6002" y="82783"/>
                        </a:cubicBezTo>
                        <a:cubicBezTo>
                          <a:pt x="6002" y="82211"/>
                          <a:pt x="6097" y="80973"/>
                          <a:pt x="5240" y="80306"/>
                        </a:cubicBezTo>
                        <a:cubicBezTo>
                          <a:pt x="4383" y="79640"/>
                          <a:pt x="4859" y="81545"/>
                          <a:pt x="4383" y="81545"/>
                        </a:cubicBezTo>
                        <a:cubicBezTo>
                          <a:pt x="3906" y="81545"/>
                          <a:pt x="3716" y="80402"/>
                          <a:pt x="3716" y="79640"/>
                        </a:cubicBezTo>
                        <a:cubicBezTo>
                          <a:pt x="3716" y="78782"/>
                          <a:pt x="2668" y="79544"/>
                          <a:pt x="2287" y="79449"/>
                        </a:cubicBezTo>
                        <a:cubicBezTo>
                          <a:pt x="1906" y="79354"/>
                          <a:pt x="1620" y="78592"/>
                          <a:pt x="2001" y="78116"/>
                        </a:cubicBezTo>
                        <a:cubicBezTo>
                          <a:pt x="2382" y="77639"/>
                          <a:pt x="2477" y="77163"/>
                          <a:pt x="2668" y="76306"/>
                        </a:cubicBezTo>
                        <a:cubicBezTo>
                          <a:pt x="2763" y="75449"/>
                          <a:pt x="3049" y="74687"/>
                          <a:pt x="2763" y="74496"/>
                        </a:cubicBezTo>
                        <a:cubicBezTo>
                          <a:pt x="2573" y="74306"/>
                          <a:pt x="1239" y="74020"/>
                          <a:pt x="573" y="73829"/>
                        </a:cubicBezTo>
                        <a:cubicBezTo>
                          <a:pt x="-189" y="73544"/>
                          <a:pt x="1" y="72877"/>
                          <a:pt x="1049" y="72305"/>
                        </a:cubicBezTo>
                        <a:cubicBezTo>
                          <a:pt x="2097" y="71639"/>
                          <a:pt x="1906" y="71639"/>
                          <a:pt x="1906" y="70972"/>
                        </a:cubicBezTo>
                        <a:cubicBezTo>
                          <a:pt x="1906" y="70210"/>
                          <a:pt x="2192" y="70305"/>
                          <a:pt x="2763" y="70210"/>
                        </a:cubicBezTo>
                        <a:cubicBezTo>
                          <a:pt x="3335" y="70115"/>
                          <a:pt x="2954" y="69638"/>
                          <a:pt x="3525" y="69162"/>
                        </a:cubicBezTo>
                        <a:cubicBezTo>
                          <a:pt x="4097" y="68686"/>
                          <a:pt x="4478" y="68305"/>
                          <a:pt x="5144" y="68114"/>
                        </a:cubicBezTo>
                        <a:cubicBezTo>
                          <a:pt x="5811" y="67924"/>
                          <a:pt x="6192" y="67733"/>
                          <a:pt x="7145" y="67257"/>
                        </a:cubicBezTo>
                        <a:cubicBezTo>
                          <a:pt x="8097" y="66876"/>
                          <a:pt x="8764" y="67257"/>
                          <a:pt x="9526" y="67257"/>
                        </a:cubicBezTo>
                        <a:cubicBezTo>
                          <a:pt x="10383" y="67257"/>
                          <a:pt x="11812" y="67829"/>
                          <a:pt x="12384" y="67829"/>
                        </a:cubicBezTo>
                        <a:cubicBezTo>
                          <a:pt x="12955" y="67829"/>
                          <a:pt x="12384" y="66114"/>
                          <a:pt x="12098" y="65257"/>
                        </a:cubicBezTo>
                        <a:cubicBezTo>
                          <a:pt x="11717" y="64400"/>
                          <a:pt x="12479" y="63733"/>
                          <a:pt x="12098" y="63161"/>
                        </a:cubicBezTo>
                        <a:cubicBezTo>
                          <a:pt x="11717" y="62685"/>
                          <a:pt x="12384" y="62399"/>
                          <a:pt x="13050" y="62304"/>
                        </a:cubicBezTo>
                        <a:cubicBezTo>
                          <a:pt x="13717" y="62304"/>
                          <a:pt x="12098" y="60971"/>
                          <a:pt x="11526" y="60304"/>
                        </a:cubicBezTo>
                        <a:cubicBezTo>
                          <a:pt x="10955" y="59637"/>
                          <a:pt x="11336" y="59066"/>
                          <a:pt x="11717" y="58780"/>
                        </a:cubicBezTo>
                        <a:cubicBezTo>
                          <a:pt x="12098" y="58494"/>
                          <a:pt x="11145" y="58494"/>
                          <a:pt x="10955" y="57732"/>
                        </a:cubicBezTo>
                        <a:cubicBezTo>
                          <a:pt x="10764" y="56970"/>
                          <a:pt x="10860" y="56399"/>
                          <a:pt x="10383" y="55256"/>
                        </a:cubicBezTo>
                        <a:cubicBezTo>
                          <a:pt x="10002" y="54113"/>
                          <a:pt x="10383" y="54303"/>
                          <a:pt x="10955" y="53732"/>
                        </a:cubicBezTo>
                        <a:cubicBezTo>
                          <a:pt x="11526" y="53160"/>
                          <a:pt x="11526" y="52017"/>
                          <a:pt x="12193" y="51541"/>
                        </a:cubicBezTo>
                        <a:cubicBezTo>
                          <a:pt x="12860" y="51160"/>
                          <a:pt x="12955" y="50017"/>
                          <a:pt x="13527" y="49445"/>
                        </a:cubicBezTo>
                        <a:cubicBezTo>
                          <a:pt x="14098" y="48874"/>
                          <a:pt x="14098" y="48017"/>
                          <a:pt x="14098" y="47636"/>
                        </a:cubicBezTo>
                        <a:cubicBezTo>
                          <a:pt x="14098" y="47255"/>
                          <a:pt x="14574" y="46683"/>
                          <a:pt x="14860" y="46302"/>
                        </a:cubicBezTo>
                        <a:cubicBezTo>
                          <a:pt x="15146" y="45921"/>
                          <a:pt x="15717" y="46112"/>
                          <a:pt x="16384" y="46112"/>
                        </a:cubicBezTo>
                        <a:cubicBezTo>
                          <a:pt x="17051" y="46207"/>
                          <a:pt x="17336" y="46493"/>
                          <a:pt x="17908" y="46207"/>
                        </a:cubicBezTo>
                        <a:cubicBezTo>
                          <a:pt x="18480" y="45921"/>
                          <a:pt x="19146" y="46016"/>
                          <a:pt x="19337" y="45540"/>
                        </a:cubicBezTo>
                        <a:cubicBezTo>
                          <a:pt x="19527" y="45064"/>
                          <a:pt x="20480" y="44873"/>
                          <a:pt x="20575" y="44397"/>
                        </a:cubicBezTo>
                        <a:cubicBezTo>
                          <a:pt x="20575" y="44016"/>
                          <a:pt x="19527" y="43540"/>
                          <a:pt x="19337" y="43159"/>
                        </a:cubicBezTo>
                        <a:cubicBezTo>
                          <a:pt x="19146" y="42683"/>
                          <a:pt x="18575" y="42397"/>
                          <a:pt x="18575" y="41825"/>
                        </a:cubicBezTo>
                        <a:cubicBezTo>
                          <a:pt x="18575" y="41159"/>
                          <a:pt x="19051" y="40587"/>
                          <a:pt x="19432" y="40587"/>
                        </a:cubicBezTo>
                        <a:cubicBezTo>
                          <a:pt x="19813" y="40587"/>
                          <a:pt x="19527" y="39635"/>
                          <a:pt x="19813" y="38396"/>
                        </a:cubicBezTo>
                        <a:cubicBezTo>
                          <a:pt x="20003" y="37158"/>
                          <a:pt x="21147" y="37253"/>
                          <a:pt x="21909" y="36968"/>
                        </a:cubicBezTo>
                        <a:cubicBezTo>
                          <a:pt x="22766" y="36682"/>
                          <a:pt x="23528" y="36968"/>
                          <a:pt x="24099" y="37634"/>
                        </a:cubicBezTo>
                        <a:cubicBezTo>
                          <a:pt x="24671" y="38301"/>
                          <a:pt x="24957" y="37730"/>
                          <a:pt x="25337" y="37444"/>
                        </a:cubicBezTo>
                        <a:cubicBezTo>
                          <a:pt x="25719" y="37253"/>
                          <a:pt x="26195" y="37063"/>
                          <a:pt x="26576" y="37063"/>
                        </a:cubicBezTo>
                        <a:cubicBezTo>
                          <a:pt x="26957" y="37063"/>
                          <a:pt x="27433" y="37063"/>
                          <a:pt x="28290" y="36872"/>
                        </a:cubicBezTo>
                        <a:cubicBezTo>
                          <a:pt x="29148" y="36682"/>
                          <a:pt x="29338" y="36206"/>
                          <a:pt x="29528" y="35920"/>
                        </a:cubicBezTo>
                        <a:cubicBezTo>
                          <a:pt x="29719" y="35539"/>
                          <a:pt x="29719" y="35158"/>
                          <a:pt x="30195" y="35158"/>
                        </a:cubicBezTo>
                        <a:cubicBezTo>
                          <a:pt x="30672" y="35158"/>
                          <a:pt x="30957" y="35348"/>
                          <a:pt x="30957" y="35825"/>
                        </a:cubicBezTo>
                        <a:cubicBezTo>
                          <a:pt x="30957" y="36301"/>
                          <a:pt x="31052" y="36301"/>
                          <a:pt x="31529" y="36682"/>
                        </a:cubicBezTo>
                        <a:cubicBezTo>
                          <a:pt x="32005" y="36968"/>
                          <a:pt x="32291" y="37444"/>
                          <a:pt x="32386" y="38206"/>
                        </a:cubicBezTo>
                        <a:cubicBezTo>
                          <a:pt x="32481" y="38968"/>
                          <a:pt x="32577" y="39254"/>
                          <a:pt x="33053" y="39730"/>
                        </a:cubicBezTo>
                        <a:cubicBezTo>
                          <a:pt x="33529" y="40206"/>
                          <a:pt x="33624" y="40873"/>
                          <a:pt x="33910" y="41444"/>
                        </a:cubicBezTo>
                        <a:cubicBezTo>
                          <a:pt x="34291" y="42016"/>
                          <a:pt x="34767" y="42492"/>
                          <a:pt x="34767" y="43064"/>
                        </a:cubicBezTo>
                        <a:cubicBezTo>
                          <a:pt x="34767" y="43635"/>
                          <a:pt x="35244" y="44302"/>
                          <a:pt x="35148" y="44873"/>
                        </a:cubicBezTo>
                        <a:cubicBezTo>
                          <a:pt x="35053" y="45445"/>
                          <a:pt x="34958" y="45540"/>
                          <a:pt x="35244" y="46207"/>
                        </a:cubicBezTo>
                        <a:cubicBezTo>
                          <a:pt x="35434" y="46874"/>
                          <a:pt x="35244" y="47159"/>
                          <a:pt x="35244" y="47826"/>
                        </a:cubicBezTo>
                        <a:cubicBezTo>
                          <a:pt x="35244" y="48493"/>
                          <a:pt x="35529" y="48969"/>
                          <a:pt x="36101" y="48969"/>
                        </a:cubicBezTo>
                        <a:cubicBezTo>
                          <a:pt x="36672" y="48969"/>
                          <a:pt x="36101" y="49731"/>
                          <a:pt x="35910" y="50112"/>
                        </a:cubicBezTo>
                        <a:cubicBezTo>
                          <a:pt x="35720" y="50493"/>
                          <a:pt x="34767" y="51160"/>
                          <a:pt x="34196" y="51160"/>
                        </a:cubicBezTo>
                        <a:cubicBezTo>
                          <a:pt x="33624" y="51160"/>
                          <a:pt x="34482" y="52017"/>
                          <a:pt x="35053" y="52493"/>
                        </a:cubicBezTo>
                        <a:cubicBezTo>
                          <a:pt x="35625" y="52970"/>
                          <a:pt x="35625" y="55065"/>
                          <a:pt x="35815" y="55827"/>
                        </a:cubicBezTo>
                        <a:cubicBezTo>
                          <a:pt x="36006" y="56589"/>
                          <a:pt x="36006" y="58208"/>
                          <a:pt x="36196" y="59066"/>
                        </a:cubicBezTo>
                        <a:cubicBezTo>
                          <a:pt x="36386" y="59923"/>
                          <a:pt x="35339" y="61066"/>
                          <a:pt x="35339" y="61066"/>
                        </a:cubicBezTo>
                        <a:cubicBezTo>
                          <a:pt x="35339" y="61066"/>
                          <a:pt x="35720" y="60971"/>
                          <a:pt x="36196" y="60875"/>
                        </a:cubicBezTo>
                        <a:cubicBezTo>
                          <a:pt x="36672" y="60780"/>
                          <a:pt x="37815" y="60494"/>
                          <a:pt x="38482" y="60494"/>
                        </a:cubicBezTo>
                        <a:cubicBezTo>
                          <a:pt x="39149" y="60399"/>
                          <a:pt x="39816" y="60304"/>
                          <a:pt x="40482" y="60304"/>
                        </a:cubicBezTo>
                        <a:cubicBezTo>
                          <a:pt x="41149" y="60304"/>
                          <a:pt x="41435" y="60780"/>
                          <a:pt x="41911" y="60685"/>
                        </a:cubicBezTo>
                        <a:cubicBezTo>
                          <a:pt x="42387" y="60590"/>
                          <a:pt x="42578" y="60113"/>
                          <a:pt x="42959" y="59732"/>
                        </a:cubicBezTo>
                        <a:cubicBezTo>
                          <a:pt x="43244" y="59351"/>
                          <a:pt x="43626" y="59637"/>
                          <a:pt x="44197" y="59637"/>
                        </a:cubicBezTo>
                        <a:cubicBezTo>
                          <a:pt x="44864" y="59637"/>
                          <a:pt x="44578" y="59637"/>
                          <a:pt x="45340" y="59923"/>
                        </a:cubicBezTo>
                        <a:cubicBezTo>
                          <a:pt x="46007" y="60209"/>
                          <a:pt x="46388" y="59923"/>
                          <a:pt x="47055" y="59923"/>
                        </a:cubicBezTo>
                        <a:cubicBezTo>
                          <a:pt x="47721" y="59923"/>
                          <a:pt x="47436" y="61256"/>
                          <a:pt x="47436" y="61256"/>
                        </a:cubicBezTo>
                        <a:cubicBezTo>
                          <a:pt x="47436" y="61256"/>
                          <a:pt x="47721" y="61161"/>
                          <a:pt x="48578" y="60875"/>
                        </a:cubicBezTo>
                        <a:cubicBezTo>
                          <a:pt x="49436" y="60590"/>
                          <a:pt x="49531" y="60018"/>
                          <a:pt x="49531" y="59637"/>
                        </a:cubicBezTo>
                        <a:cubicBezTo>
                          <a:pt x="49531" y="59256"/>
                          <a:pt x="49341" y="58685"/>
                          <a:pt x="49912" y="58685"/>
                        </a:cubicBezTo>
                        <a:cubicBezTo>
                          <a:pt x="50484" y="58685"/>
                          <a:pt x="50674" y="59351"/>
                          <a:pt x="50960" y="59732"/>
                        </a:cubicBezTo>
                        <a:cubicBezTo>
                          <a:pt x="51245" y="60113"/>
                          <a:pt x="53151" y="59542"/>
                          <a:pt x="53436" y="59447"/>
                        </a:cubicBezTo>
                        <a:cubicBezTo>
                          <a:pt x="53722" y="59351"/>
                          <a:pt x="52769" y="58494"/>
                          <a:pt x="52389" y="58113"/>
                        </a:cubicBezTo>
                        <a:cubicBezTo>
                          <a:pt x="52008" y="57732"/>
                          <a:pt x="52579" y="56684"/>
                          <a:pt x="52579" y="56208"/>
                        </a:cubicBezTo>
                        <a:cubicBezTo>
                          <a:pt x="52579" y="55732"/>
                          <a:pt x="51531" y="55827"/>
                          <a:pt x="50865" y="55065"/>
                        </a:cubicBezTo>
                        <a:cubicBezTo>
                          <a:pt x="50198" y="54303"/>
                          <a:pt x="52579" y="53827"/>
                          <a:pt x="53436" y="53351"/>
                        </a:cubicBezTo>
                        <a:cubicBezTo>
                          <a:pt x="54294" y="52874"/>
                          <a:pt x="56103" y="51827"/>
                          <a:pt x="57342" y="51065"/>
                        </a:cubicBezTo>
                        <a:cubicBezTo>
                          <a:pt x="58580" y="50398"/>
                          <a:pt x="63247" y="46016"/>
                          <a:pt x="63819" y="45540"/>
                        </a:cubicBezTo>
                        <a:cubicBezTo>
                          <a:pt x="64390" y="44969"/>
                          <a:pt x="64676" y="44873"/>
                          <a:pt x="64581" y="44207"/>
                        </a:cubicBezTo>
                        <a:cubicBezTo>
                          <a:pt x="64485" y="43540"/>
                          <a:pt x="65057" y="44016"/>
                          <a:pt x="65628" y="44016"/>
                        </a:cubicBezTo>
                        <a:cubicBezTo>
                          <a:pt x="66295" y="44111"/>
                          <a:pt x="66581" y="43254"/>
                          <a:pt x="66771" y="42778"/>
                        </a:cubicBezTo>
                        <a:cubicBezTo>
                          <a:pt x="66962" y="42302"/>
                          <a:pt x="67438" y="42206"/>
                          <a:pt x="67628" y="41635"/>
                        </a:cubicBezTo>
                        <a:cubicBezTo>
                          <a:pt x="67819" y="41063"/>
                          <a:pt x="68772" y="41254"/>
                          <a:pt x="69343" y="41159"/>
                        </a:cubicBezTo>
                        <a:cubicBezTo>
                          <a:pt x="70010" y="41063"/>
                          <a:pt x="70962" y="40492"/>
                          <a:pt x="70962" y="40492"/>
                        </a:cubicBezTo>
                        <a:cubicBezTo>
                          <a:pt x="70962" y="40492"/>
                          <a:pt x="71153" y="41159"/>
                          <a:pt x="71534" y="41730"/>
                        </a:cubicBezTo>
                        <a:cubicBezTo>
                          <a:pt x="71915" y="42302"/>
                          <a:pt x="72582" y="43445"/>
                          <a:pt x="73248" y="44302"/>
                        </a:cubicBezTo>
                        <a:cubicBezTo>
                          <a:pt x="73915" y="45159"/>
                          <a:pt x="74296" y="46207"/>
                          <a:pt x="74677" y="46969"/>
                        </a:cubicBezTo>
                        <a:cubicBezTo>
                          <a:pt x="75058" y="47826"/>
                          <a:pt x="75344" y="48017"/>
                          <a:pt x="75915" y="47921"/>
                        </a:cubicBezTo>
                        <a:cubicBezTo>
                          <a:pt x="76487" y="47921"/>
                          <a:pt x="77058" y="47921"/>
                          <a:pt x="77820" y="47921"/>
                        </a:cubicBezTo>
                        <a:cubicBezTo>
                          <a:pt x="78582" y="47921"/>
                          <a:pt x="78582" y="47255"/>
                          <a:pt x="78773" y="46683"/>
                        </a:cubicBezTo>
                        <a:cubicBezTo>
                          <a:pt x="78963" y="46016"/>
                          <a:pt x="79154" y="46112"/>
                          <a:pt x="78677" y="45635"/>
                        </a:cubicBezTo>
                        <a:cubicBezTo>
                          <a:pt x="78106" y="45064"/>
                          <a:pt x="78106" y="44969"/>
                          <a:pt x="78106" y="44111"/>
                        </a:cubicBezTo>
                        <a:cubicBezTo>
                          <a:pt x="78106" y="43254"/>
                          <a:pt x="79154" y="43349"/>
                          <a:pt x="79725" y="43445"/>
                        </a:cubicBezTo>
                        <a:cubicBezTo>
                          <a:pt x="80297" y="43540"/>
                          <a:pt x="80487" y="43349"/>
                          <a:pt x="81059" y="43159"/>
                        </a:cubicBezTo>
                        <a:cubicBezTo>
                          <a:pt x="81726" y="42968"/>
                          <a:pt x="81059" y="41825"/>
                          <a:pt x="81630" y="40587"/>
                        </a:cubicBezTo>
                        <a:cubicBezTo>
                          <a:pt x="82202" y="39349"/>
                          <a:pt x="82678" y="39063"/>
                          <a:pt x="83345" y="38396"/>
                        </a:cubicBezTo>
                        <a:cubicBezTo>
                          <a:pt x="84011" y="37730"/>
                          <a:pt x="84297" y="37444"/>
                          <a:pt x="84488" y="36777"/>
                        </a:cubicBezTo>
                        <a:cubicBezTo>
                          <a:pt x="84678" y="36110"/>
                          <a:pt x="84964" y="35729"/>
                          <a:pt x="85917" y="35444"/>
                        </a:cubicBezTo>
                        <a:cubicBezTo>
                          <a:pt x="86869" y="35253"/>
                          <a:pt x="87250" y="35634"/>
                          <a:pt x="88012" y="36110"/>
                        </a:cubicBezTo>
                        <a:cubicBezTo>
                          <a:pt x="88774" y="36587"/>
                          <a:pt x="88107" y="37349"/>
                          <a:pt x="87822" y="38111"/>
                        </a:cubicBezTo>
                        <a:cubicBezTo>
                          <a:pt x="87536" y="38873"/>
                          <a:pt x="88107" y="38682"/>
                          <a:pt x="88774" y="38682"/>
                        </a:cubicBezTo>
                        <a:cubicBezTo>
                          <a:pt x="89441" y="38682"/>
                          <a:pt x="89822" y="37825"/>
                          <a:pt x="90393" y="37158"/>
                        </a:cubicBezTo>
                        <a:cubicBezTo>
                          <a:pt x="91060" y="36396"/>
                          <a:pt x="91251" y="36682"/>
                          <a:pt x="91727" y="36968"/>
                        </a:cubicBezTo>
                        <a:cubicBezTo>
                          <a:pt x="92203" y="37253"/>
                          <a:pt x="92489" y="38111"/>
                          <a:pt x="93441" y="38492"/>
                        </a:cubicBezTo>
                        <a:cubicBezTo>
                          <a:pt x="94394" y="38873"/>
                          <a:pt x="95156" y="38206"/>
                          <a:pt x="95442" y="38206"/>
                        </a:cubicBezTo>
                        <a:cubicBezTo>
                          <a:pt x="95823" y="38206"/>
                          <a:pt x="96394" y="37920"/>
                          <a:pt x="97061" y="37539"/>
                        </a:cubicBezTo>
                        <a:cubicBezTo>
                          <a:pt x="97727" y="37158"/>
                          <a:pt x="98680" y="37063"/>
                          <a:pt x="99061" y="36872"/>
                        </a:cubicBezTo>
                        <a:cubicBezTo>
                          <a:pt x="99442" y="36777"/>
                          <a:pt x="99633" y="35634"/>
                          <a:pt x="100014" y="34967"/>
                        </a:cubicBezTo>
                        <a:cubicBezTo>
                          <a:pt x="100394" y="34301"/>
                          <a:pt x="100680" y="34586"/>
                          <a:pt x="100871" y="35063"/>
                        </a:cubicBezTo>
                        <a:cubicBezTo>
                          <a:pt x="101157" y="35539"/>
                          <a:pt x="101442" y="35444"/>
                          <a:pt x="101823" y="35158"/>
                        </a:cubicBezTo>
                        <a:cubicBezTo>
                          <a:pt x="102204" y="34872"/>
                          <a:pt x="103061" y="33920"/>
                          <a:pt x="103633" y="33729"/>
                        </a:cubicBezTo>
                        <a:cubicBezTo>
                          <a:pt x="104205" y="33539"/>
                          <a:pt x="104490" y="33062"/>
                          <a:pt x="104490" y="32681"/>
                        </a:cubicBezTo>
                        <a:cubicBezTo>
                          <a:pt x="104395" y="32300"/>
                          <a:pt x="104395" y="31443"/>
                          <a:pt x="104205" y="30586"/>
                        </a:cubicBezTo>
                        <a:cubicBezTo>
                          <a:pt x="104014" y="29824"/>
                          <a:pt x="104395" y="28967"/>
                          <a:pt x="104014" y="28490"/>
                        </a:cubicBezTo>
                        <a:cubicBezTo>
                          <a:pt x="103633" y="28014"/>
                          <a:pt x="102966" y="27443"/>
                          <a:pt x="102776" y="27062"/>
                        </a:cubicBezTo>
                        <a:cubicBezTo>
                          <a:pt x="102585" y="26681"/>
                          <a:pt x="102300" y="26681"/>
                          <a:pt x="101823" y="26681"/>
                        </a:cubicBezTo>
                        <a:cubicBezTo>
                          <a:pt x="101442" y="26681"/>
                          <a:pt x="100204" y="24871"/>
                          <a:pt x="99918" y="24585"/>
                        </a:cubicBezTo>
                        <a:cubicBezTo>
                          <a:pt x="99633" y="24299"/>
                          <a:pt x="101061" y="24585"/>
                          <a:pt x="101633" y="24585"/>
                        </a:cubicBezTo>
                        <a:cubicBezTo>
                          <a:pt x="102204" y="24585"/>
                          <a:pt x="102681" y="24585"/>
                          <a:pt x="103347" y="24585"/>
                        </a:cubicBezTo>
                        <a:cubicBezTo>
                          <a:pt x="104109" y="24585"/>
                          <a:pt x="104490" y="24776"/>
                          <a:pt x="104586" y="24299"/>
                        </a:cubicBezTo>
                        <a:cubicBezTo>
                          <a:pt x="104681" y="23823"/>
                          <a:pt x="104490" y="22775"/>
                          <a:pt x="104109" y="22394"/>
                        </a:cubicBezTo>
                        <a:cubicBezTo>
                          <a:pt x="103728" y="22013"/>
                          <a:pt x="103728" y="21061"/>
                          <a:pt x="103728" y="20299"/>
                        </a:cubicBezTo>
                        <a:cubicBezTo>
                          <a:pt x="103728" y="19537"/>
                          <a:pt x="102871" y="18013"/>
                          <a:pt x="102490" y="17346"/>
                        </a:cubicBezTo>
                        <a:cubicBezTo>
                          <a:pt x="102109" y="16679"/>
                          <a:pt x="102681" y="15155"/>
                          <a:pt x="102681" y="15155"/>
                        </a:cubicBezTo>
                        <a:lnTo>
                          <a:pt x="103157" y="14393"/>
                        </a:lnTo>
                        <a:cubicBezTo>
                          <a:pt x="103443" y="14203"/>
                          <a:pt x="103633" y="14108"/>
                          <a:pt x="103919" y="13917"/>
                        </a:cubicBezTo>
                        <a:cubicBezTo>
                          <a:pt x="104871" y="13346"/>
                          <a:pt x="105824" y="12203"/>
                          <a:pt x="107538" y="10679"/>
                        </a:cubicBezTo>
                        <a:cubicBezTo>
                          <a:pt x="109253" y="9155"/>
                          <a:pt x="109443" y="9821"/>
                          <a:pt x="110015" y="10107"/>
                        </a:cubicBezTo>
                        <a:cubicBezTo>
                          <a:pt x="110586" y="10298"/>
                          <a:pt x="111729" y="10107"/>
                          <a:pt x="113063" y="9536"/>
                        </a:cubicBezTo>
                        <a:cubicBezTo>
                          <a:pt x="114396" y="8964"/>
                          <a:pt x="115349" y="8869"/>
                          <a:pt x="116016" y="9155"/>
                        </a:cubicBezTo>
                        <a:cubicBezTo>
                          <a:pt x="116492" y="9345"/>
                          <a:pt x="117349" y="9440"/>
                          <a:pt x="118111" y="9440"/>
                        </a:cubicBezTo>
                        <a:lnTo>
                          <a:pt x="118111" y="9440"/>
                        </a:lnTo>
                        <a:cubicBezTo>
                          <a:pt x="118492" y="9440"/>
                          <a:pt x="118778" y="9345"/>
                          <a:pt x="119064" y="9250"/>
                        </a:cubicBezTo>
                        <a:cubicBezTo>
                          <a:pt x="119254" y="9155"/>
                          <a:pt x="119444" y="8964"/>
                          <a:pt x="119540" y="8774"/>
                        </a:cubicBezTo>
                        <a:lnTo>
                          <a:pt x="119730" y="8583"/>
                        </a:lnTo>
                        <a:cubicBezTo>
                          <a:pt x="119826" y="8297"/>
                          <a:pt x="119730" y="8012"/>
                          <a:pt x="119730" y="7535"/>
                        </a:cubicBezTo>
                        <a:cubicBezTo>
                          <a:pt x="119730" y="6678"/>
                          <a:pt x="119730" y="6678"/>
                          <a:pt x="119064" y="6678"/>
                        </a:cubicBezTo>
                        <a:cubicBezTo>
                          <a:pt x="118397" y="6678"/>
                          <a:pt x="119349" y="5821"/>
                          <a:pt x="119826" y="5059"/>
                        </a:cubicBezTo>
                        <a:cubicBezTo>
                          <a:pt x="120302" y="4297"/>
                          <a:pt x="120207" y="3440"/>
                          <a:pt x="120492" y="3059"/>
                        </a:cubicBezTo>
                        <a:cubicBezTo>
                          <a:pt x="120873" y="2678"/>
                          <a:pt x="121159" y="2487"/>
                          <a:pt x="121731" y="2487"/>
                        </a:cubicBezTo>
                        <a:cubicBezTo>
                          <a:pt x="122302" y="2487"/>
                          <a:pt x="122874" y="2487"/>
                          <a:pt x="123350" y="2106"/>
                        </a:cubicBezTo>
                        <a:cubicBezTo>
                          <a:pt x="123826" y="1725"/>
                          <a:pt x="124398" y="1725"/>
                          <a:pt x="125445" y="1725"/>
                        </a:cubicBezTo>
                        <a:cubicBezTo>
                          <a:pt x="126398" y="1725"/>
                          <a:pt x="126398" y="2106"/>
                          <a:pt x="127255" y="2106"/>
                        </a:cubicBezTo>
                        <a:cubicBezTo>
                          <a:pt x="128112" y="2201"/>
                          <a:pt x="128684" y="2106"/>
                          <a:pt x="129351" y="2011"/>
                        </a:cubicBezTo>
                        <a:cubicBezTo>
                          <a:pt x="130017" y="1820"/>
                          <a:pt x="130779" y="963"/>
                          <a:pt x="131446" y="677"/>
                        </a:cubicBezTo>
                        <a:cubicBezTo>
                          <a:pt x="132113" y="487"/>
                          <a:pt x="132494" y="-85"/>
                          <a:pt x="132780" y="11"/>
                        </a:cubicBezTo>
                        <a:cubicBezTo>
                          <a:pt x="133065" y="11"/>
                          <a:pt x="132684" y="677"/>
                          <a:pt x="132684" y="1154"/>
                        </a:cubicBezTo>
                        <a:cubicBezTo>
                          <a:pt x="132684" y="1630"/>
                          <a:pt x="133827" y="2201"/>
                          <a:pt x="134303" y="2678"/>
                        </a:cubicBezTo>
                        <a:cubicBezTo>
                          <a:pt x="134780" y="3059"/>
                          <a:pt x="135351" y="3725"/>
                          <a:pt x="135732" y="4487"/>
                        </a:cubicBezTo>
                        <a:cubicBezTo>
                          <a:pt x="136113" y="5249"/>
                          <a:pt x="136494" y="5440"/>
                          <a:pt x="137637" y="5821"/>
                        </a:cubicBezTo>
                        <a:cubicBezTo>
                          <a:pt x="138685" y="6202"/>
                          <a:pt x="138304" y="6202"/>
                          <a:pt x="138590" y="6869"/>
                        </a:cubicBezTo>
                        <a:cubicBezTo>
                          <a:pt x="138876" y="7440"/>
                          <a:pt x="139447" y="7916"/>
                          <a:pt x="139923" y="8107"/>
                        </a:cubicBezTo>
                        <a:cubicBezTo>
                          <a:pt x="140495" y="8297"/>
                          <a:pt x="140876" y="8488"/>
                          <a:pt x="141638" y="8964"/>
                        </a:cubicBezTo>
                        <a:cubicBezTo>
                          <a:pt x="142305" y="9440"/>
                          <a:pt x="142209" y="10107"/>
                          <a:pt x="142019" y="10964"/>
                        </a:cubicBezTo>
                        <a:cubicBezTo>
                          <a:pt x="141828" y="11822"/>
                          <a:pt x="142019" y="12393"/>
                          <a:pt x="142400" y="12869"/>
                        </a:cubicBezTo>
                        <a:cubicBezTo>
                          <a:pt x="142781" y="13441"/>
                          <a:pt x="143733" y="13155"/>
                          <a:pt x="144019" y="13631"/>
                        </a:cubicBezTo>
                        <a:cubicBezTo>
                          <a:pt x="144305" y="14108"/>
                          <a:pt x="143828" y="14870"/>
                          <a:pt x="143352" y="15346"/>
                        </a:cubicBezTo>
                        <a:cubicBezTo>
                          <a:pt x="142876" y="15727"/>
                          <a:pt x="141733" y="16203"/>
                          <a:pt x="141447" y="16775"/>
                        </a:cubicBezTo>
                        <a:cubicBezTo>
                          <a:pt x="141066" y="17251"/>
                          <a:pt x="141924" y="17537"/>
                          <a:pt x="142590" y="17822"/>
                        </a:cubicBezTo>
                        <a:cubicBezTo>
                          <a:pt x="143257" y="18203"/>
                          <a:pt x="143733" y="18489"/>
                          <a:pt x="144495" y="18870"/>
                        </a:cubicBezTo>
                        <a:cubicBezTo>
                          <a:pt x="145257" y="19156"/>
                          <a:pt x="146210" y="19251"/>
                          <a:pt x="146591" y="19632"/>
                        </a:cubicBezTo>
                        <a:cubicBezTo>
                          <a:pt x="146972" y="20013"/>
                          <a:pt x="146495" y="20966"/>
                          <a:pt x="146495" y="22109"/>
                        </a:cubicBezTo>
                        <a:cubicBezTo>
                          <a:pt x="146495" y="23252"/>
                          <a:pt x="147543" y="22966"/>
                          <a:pt x="148401" y="22966"/>
                        </a:cubicBezTo>
                        <a:cubicBezTo>
                          <a:pt x="149162" y="22966"/>
                          <a:pt x="149067" y="23633"/>
                          <a:pt x="149162" y="24204"/>
                        </a:cubicBezTo>
                        <a:cubicBezTo>
                          <a:pt x="149258" y="24776"/>
                          <a:pt x="148782" y="25157"/>
                          <a:pt x="148210" y="25633"/>
                        </a:cubicBezTo>
                        <a:cubicBezTo>
                          <a:pt x="147639" y="26109"/>
                          <a:pt x="148877" y="26109"/>
                          <a:pt x="149639" y="26109"/>
                        </a:cubicBezTo>
                        <a:cubicBezTo>
                          <a:pt x="150401" y="26109"/>
                          <a:pt x="150686" y="26014"/>
                          <a:pt x="151163" y="25252"/>
                        </a:cubicBezTo>
                        <a:cubicBezTo>
                          <a:pt x="151639" y="24490"/>
                          <a:pt x="151353" y="24204"/>
                          <a:pt x="151258" y="23537"/>
                        </a:cubicBezTo>
                        <a:cubicBezTo>
                          <a:pt x="151258" y="22871"/>
                          <a:pt x="151639" y="22490"/>
                          <a:pt x="152496" y="22680"/>
                        </a:cubicBezTo>
                        <a:cubicBezTo>
                          <a:pt x="153353" y="22871"/>
                          <a:pt x="154020" y="23728"/>
                          <a:pt x="154020" y="24490"/>
                        </a:cubicBezTo>
                        <a:cubicBezTo>
                          <a:pt x="154020" y="25252"/>
                          <a:pt x="153544" y="25633"/>
                          <a:pt x="152877" y="26014"/>
                        </a:cubicBezTo>
                        <a:cubicBezTo>
                          <a:pt x="152211" y="26395"/>
                          <a:pt x="152496" y="26490"/>
                          <a:pt x="153258" y="26490"/>
                        </a:cubicBezTo>
                        <a:cubicBezTo>
                          <a:pt x="154020" y="26490"/>
                          <a:pt x="153925" y="26300"/>
                          <a:pt x="154782" y="26776"/>
                        </a:cubicBezTo>
                        <a:cubicBezTo>
                          <a:pt x="155640" y="27347"/>
                          <a:pt x="155163" y="28300"/>
                          <a:pt x="155163" y="29062"/>
                        </a:cubicBezTo>
                        <a:cubicBezTo>
                          <a:pt x="155163" y="29824"/>
                          <a:pt x="154973" y="30110"/>
                          <a:pt x="154211" y="30300"/>
                        </a:cubicBezTo>
                        <a:cubicBezTo>
                          <a:pt x="153449" y="30491"/>
                          <a:pt x="155449" y="31634"/>
                          <a:pt x="156211" y="32205"/>
                        </a:cubicBezTo>
                        <a:cubicBezTo>
                          <a:pt x="156973" y="32777"/>
                          <a:pt x="157068" y="32586"/>
                          <a:pt x="157068" y="33348"/>
                        </a:cubicBezTo>
                        <a:cubicBezTo>
                          <a:pt x="157068" y="34205"/>
                          <a:pt x="156878" y="35825"/>
                          <a:pt x="156592" y="36682"/>
                        </a:cubicBezTo>
                        <a:cubicBezTo>
                          <a:pt x="156306" y="37539"/>
                          <a:pt x="155830" y="38301"/>
                          <a:pt x="155259" y="38301"/>
                        </a:cubicBezTo>
                        <a:cubicBezTo>
                          <a:pt x="154687" y="38301"/>
                          <a:pt x="154401" y="36682"/>
                          <a:pt x="153830" y="36301"/>
                        </a:cubicBezTo>
                        <a:cubicBezTo>
                          <a:pt x="153258" y="35920"/>
                          <a:pt x="152877" y="36301"/>
                          <a:pt x="151925" y="36206"/>
                        </a:cubicBezTo>
                        <a:cubicBezTo>
                          <a:pt x="150972" y="36206"/>
                          <a:pt x="150877" y="38396"/>
                          <a:pt x="150877" y="39158"/>
                        </a:cubicBezTo>
                        <a:cubicBezTo>
                          <a:pt x="150877" y="39920"/>
                          <a:pt x="150972" y="40397"/>
                          <a:pt x="151353" y="40968"/>
                        </a:cubicBezTo>
                        <a:cubicBezTo>
                          <a:pt x="151734" y="41540"/>
                          <a:pt x="152401" y="42492"/>
                          <a:pt x="152877" y="43064"/>
                        </a:cubicBezTo>
                        <a:cubicBezTo>
                          <a:pt x="153353" y="43635"/>
                          <a:pt x="154306" y="44111"/>
                          <a:pt x="154401" y="44302"/>
                        </a:cubicBezTo>
                        <a:cubicBezTo>
                          <a:pt x="154497" y="44492"/>
                          <a:pt x="154211" y="45350"/>
                          <a:pt x="154782" y="46207"/>
                        </a:cubicBezTo>
                        <a:cubicBezTo>
                          <a:pt x="155354" y="47064"/>
                          <a:pt x="155925" y="46969"/>
                          <a:pt x="156687" y="47255"/>
                        </a:cubicBezTo>
                        <a:cubicBezTo>
                          <a:pt x="157449" y="47540"/>
                          <a:pt x="157926" y="47255"/>
                          <a:pt x="158307" y="47350"/>
                        </a:cubicBezTo>
                        <a:cubicBezTo>
                          <a:pt x="158687" y="47445"/>
                          <a:pt x="158497" y="47636"/>
                          <a:pt x="158497" y="48207"/>
                        </a:cubicBezTo>
                        <a:cubicBezTo>
                          <a:pt x="158402" y="48779"/>
                          <a:pt x="159069" y="49255"/>
                          <a:pt x="159069" y="49731"/>
                        </a:cubicBezTo>
                        <a:cubicBezTo>
                          <a:pt x="159069" y="50112"/>
                          <a:pt x="158878" y="50493"/>
                          <a:pt x="158687" y="51065"/>
                        </a:cubicBezTo>
                        <a:cubicBezTo>
                          <a:pt x="158497" y="51636"/>
                          <a:pt x="157640" y="51731"/>
                          <a:pt x="157640" y="52017"/>
                        </a:cubicBezTo>
                        <a:cubicBezTo>
                          <a:pt x="157544" y="52398"/>
                          <a:pt x="158402" y="52589"/>
                          <a:pt x="159450" y="52779"/>
                        </a:cubicBezTo>
                        <a:cubicBezTo>
                          <a:pt x="160497" y="52970"/>
                          <a:pt x="160402" y="53160"/>
                          <a:pt x="160688" y="53541"/>
                        </a:cubicBezTo>
                        <a:cubicBezTo>
                          <a:pt x="160974" y="53922"/>
                          <a:pt x="161164" y="54779"/>
                          <a:pt x="161164" y="55351"/>
                        </a:cubicBezTo>
                        <a:cubicBezTo>
                          <a:pt x="161164" y="55922"/>
                          <a:pt x="161450" y="57256"/>
                          <a:pt x="161736" y="58018"/>
                        </a:cubicBezTo>
                        <a:cubicBezTo>
                          <a:pt x="162021" y="58780"/>
                          <a:pt x="162688" y="59066"/>
                          <a:pt x="163164" y="59066"/>
                        </a:cubicBezTo>
                        <a:cubicBezTo>
                          <a:pt x="163641" y="59066"/>
                          <a:pt x="163641" y="58589"/>
                          <a:pt x="163831" y="57923"/>
                        </a:cubicBezTo>
                        <a:cubicBezTo>
                          <a:pt x="164022" y="57256"/>
                          <a:pt x="164784" y="57256"/>
                          <a:pt x="165641" y="57065"/>
                        </a:cubicBezTo>
                        <a:cubicBezTo>
                          <a:pt x="166498" y="56875"/>
                          <a:pt x="166974" y="56780"/>
                          <a:pt x="167355" y="56494"/>
                        </a:cubicBezTo>
                        <a:cubicBezTo>
                          <a:pt x="167641" y="56208"/>
                          <a:pt x="168403" y="56303"/>
                          <a:pt x="169165" y="56113"/>
                        </a:cubicBezTo>
                        <a:cubicBezTo>
                          <a:pt x="169927" y="55922"/>
                          <a:pt x="170689" y="56113"/>
                          <a:pt x="171642" y="56018"/>
                        </a:cubicBezTo>
                        <a:cubicBezTo>
                          <a:pt x="172594" y="56018"/>
                          <a:pt x="172594" y="55446"/>
                          <a:pt x="173261" y="55827"/>
                        </a:cubicBezTo>
                        <a:cubicBezTo>
                          <a:pt x="173928" y="56113"/>
                          <a:pt x="174118" y="56589"/>
                          <a:pt x="174785" y="56684"/>
                        </a:cubicBezTo>
                        <a:cubicBezTo>
                          <a:pt x="175452" y="56780"/>
                          <a:pt x="176023" y="56399"/>
                          <a:pt x="176214" y="55827"/>
                        </a:cubicBezTo>
                        <a:cubicBezTo>
                          <a:pt x="176404" y="55351"/>
                          <a:pt x="176785" y="54779"/>
                          <a:pt x="177261" y="54494"/>
                        </a:cubicBezTo>
                        <a:cubicBezTo>
                          <a:pt x="177737" y="54208"/>
                          <a:pt x="178214" y="53827"/>
                          <a:pt x="178595" y="53351"/>
                        </a:cubicBezTo>
                        <a:cubicBezTo>
                          <a:pt x="178976" y="52874"/>
                          <a:pt x="178881" y="53732"/>
                          <a:pt x="178881" y="54208"/>
                        </a:cubicBezTo>
                        <a:cubicBezTo>
                          <a:pt x="178881" y="54589"/>
                          <a:pt x="179166" y="54970"/>
                          <a:pt x="179357" y="55541"/>
                        </a:cubicBezTo>
                        <a:cubicBezTo>
                          <a:pt x="179547" y="56113"/>
                          <a:pt x="179643" y="56399"/>
                          <a:pt x="180214" y="56589"/>
                        </a:cubicBezTo>
                        <a:cubicBezTo>
                          <a:pt x="180690" y="56780"/>
                          <a:pt x="182310" y="56589"/>
                          <a:pt x="182786" y="56303"/>
                        </a:cubicBezTo>
                        <a:cubicBezTo>
                          <a:pt x="183357" y="56018"/>
                          <a:pt x="183548" y="56208"/>
                          <a:pt x="184215" y="56208"/>
                        </a:cubicBezTo>
                        <a:cubicBezTo>
                          <a:pt x="184881" y="56208"/>
                          <a:pt x="185358" y="56113"/>
                          <a:pt x="186215" y="56208"/>
                        </a:cubicBezTo>
                        <a:cubicBezTo>
                          <a:pt x="187072" y="56303"/>
                          <a:pt x="187453" y="56208"/>
                          <a:pt x="188310" y="56113"/>
                        </a:cubicBezTo>
                        <a:cubicBezTo>
                          <a:pt x="189168" y="56018"/>
                          <a:pt x="189453" y="55637"/>
                          <a:pt x="190120" y="55637"/>
                        </a:cubicBezTo>
                        <a:cubicBezTo>
                          <a:pt x="190787" y="55637"/>
                          <a:pt x="190977" y="55637"/>
                          <a:pt x="191739" y="55827"/>
                        </a:cubicBezTo>
                        <a:cubicBezTo>
                          <a:pt x="192501" y="56018"/>
                          <a:pt x="192406" y="55541"/>
                          <a:pt x="192597" y="55065"/>
                        </a:cubicBezTo>
                        <a:cubicBezTo>
                          <a:pt x="192787" y="54589"/>
                          <a:pt x="193359" y="54398"/>
                          <a:pt x="193359" y="54398"/>
                        </a:cubicBezTo>
                        <a:lnTo>
                          <a:pt x="193549" y="54398"/>
                        </a:lnTo>
                        <a:cubicBezTo>
                          <a:pt x="193740" y="54875"/>
                          <a:pt x="193930" y="55637"/>
                          <a:pt x="193930" y="56113"/>
                        </a:cubicBezTo>
                        <a:cubicBezTo>
                          <a:pt x="193930" y="56684"/>
                          <a:pt x="192978" y="57161"/>
                          <a:pt x="192978" y="57923"/>
                        </a:cubicBezTo>
                        <a:cubicBezTo>
                          <a:pt x="192978" y="58685"/>
                          <a:pt x="192978" y="58970"/>
                          <a:pt x="192597" y="58970"/>
                        </a:cubicBezTo>
                        <a:cubicBezTo>
                          <a:pt x="192216" y="59066"/>
                          <a:pt x="191073" y="59351"/>
                          <a:pt x="191739" y="59637"/>
                        </a:cubicBezTo>
                        <a:cubicBezTo>
                          <a:pt x="192406" y="59923"/>
                          <a:pt x="193263" y="60113"/>
                          <a:pt x="192787" y="60685"/>
                        </a:cubicBezTo>
                        <a:cubicBezTo>
                          <a:pt x="192311" y="61256"/>
                          <a:pt x="191549" y="61352"/>
                          <a:pt x="191453" y="61923"/>
                        </a:cubicBezTo>
                        <a:cubicBezTo>
                          <a:pt x="191358" y="62495"/>
                          <a:pt x="191168" y="63352"/>
                          <a:pt x="190406" y="63447"/>
                        </a:cubicBezTo>
                        <a:cubicBezTo>
                          <a:pt x="189644" y="63542"/>
                          <a:pt x="189168" y="63257"/>
                          <a:pt x="189263" y="64019"/>
                        </a:cubicBezTo>
                        <a:cubicBezTo>
                          <a:pt x="189358" y="64781"/>
                          <a:pt x="189834" y="66114"/>
                          <a:pt x="189453" y="66495"/>
                        </a:cubicBezTo>
                        <a:cubicBezTo>
                          <a:pt x="189072" y="66876"/>
                          <a:pt x="188786" y="67543"/>
                          <a:pt x="188025" y="67543"/>
                        </a:cubicBezTo>
                        <a:cubicBezTo>
                          <a:pt x="187262" y="67543"/>
                          <a:pt x="187167" y="67257"/>
                          <a:pt x="186501" y="67257"/>
                        </a:cubicBezTo>
                        <a:cubicBezTo>
                          <a:pt x="185834" y="67257"/>
                          <a:pt x="184786" y="67352"/>
                          <a:pt x="184786" y="68305"/>
                        </a:cubicBezTo>
                        <a:cubicBezTo>
                          <a:pt x="184786" y="69353"/>
                          <a:pt x="184691" y="69924"/>
                          <a:pt x="185453" y="69924"/>
                        </a:cubicBezTo>
                        <a:cubicBezTo>
                          <a:pt x="186119" y="69924"/>
                          <a:pt x="186596" y="70115"/>
                          <a:pt x="187358" y="70210"/>
                        </a:cubicBezTo>
                        <a:cubicBezTo>
                          <a:pt x="188120" y="70305"/>
                          <a:pt x="188215" y="70400"/>
                          <a:pt x="188120" y="71067"/>
                        </a:cubicBezTo>
                        <a:cubicBezTo>
                          <a:pt x="188025" y="71734"/>
                          <a:pt x="187262" y="72305"/>
                          <a:pt x="186596" y="72591"/>
                        </a:cubicBezTo>
                        <a:cubicBezTo>
                          <a:pt x="185929" y="72877"/>
                          <a:pt x="185262" y="72686"/>
                          <a:pt x="184881" y="72686"/>
                        </a:cubicBezTo>
                        <a:cubicBezTo>
                          <a:pt x="184500" y="72686"/>
                          <a:pt x="184024" y="72877"/>
                          <a:pt x="184024" y="74115"/>
                        </a:cubicBezTo>
                        <a:cubicBezTo>
                          <a:pt x="184024" y="75258"/>
                          <a:pt x="184215" y="76687"/>
                          <a:pt x="184024" y="77639"/>
                        </a:cubicBezTo>
                        <a:cubicBezTo>
                          <a:pt x="183834" y="78687"/>
                          <a:pt x="182786" y="79354"/>
                          <a:pt x="183072" y="80116"/>
                        </a:cubicBezTo>
                        <a:cubicBezTo>
                          <a:pt x="183262" y="80878"/>
                          <a:pt x="184024" y="81354"/>
                          <a:pt x="184595" y="81545"/>
                        </a:cubicBezTo>
                        <a:cubicBezTo>
                          <a:pt x="185167" y="81735"/>
                          <a:pt x="185834" y="81354"/>
                          <a:pt x="185643" y="81926"/>
                        </a:cubicBezTo>
                        <a:cubicBezTo>
                          <a:pt x="185548" y="82592"/>
                          <a:pt x="185929" y="82688"/>
                          <a:pt x="186501" y="82688"/>
                        </a:cubicBezTo>
                        <a:cubicBezTo>
                          <a:pt x="186977" y="82688"/>
                          <a:pt x="187548" y="82878"/>
                          <a:pt x="187834" y="83640"/>
                        </a:cubicBezTo>
                        <a:cubicBezTo>
                          <a:pt x="188120" y="84402"/>
                          <a:pt x="189358" y="84974"/>
                          <a:pt x="190215" y="85164"/>
                        </a:cubicBezTo>
                        <a:cubicBezTo>
                          <a:pt x="191073" y="85259"/>
                          <a:pt x="191644" y="86117"/>
                          <a:pt x="191930" y="86212"/>
                        </a:cubicBezTo>
                        <a:cubicBezTo>
                          <a:pt x="192216" y="86307"/>
                          <a:pt x="192311" y="85545"/>
                          <a:pt x="192787" y="85736"/>
                        </a:cubicBezTo>
                        <a:cubicBezTo>
                          <a:pt x="193263" y="85926"/>
                          <a:pt x="193835" y="86117"/>
                          <a:pt x="194120" y="85640"/>
                        </a:cubicBezTo>
                        <a:cubicBezTo>
                          <a:pt x="194502" y="85164"/>
                          <a:pt x="195168" y="84021"/>
                          <a:pt x="195740" y="84212"/>
                        </a:cubicBezTo>
                        <a:cubicBezTo>
                          <a:pt x="196311" y="84402"/>
                          <a:pt x="196597" y="84974"/>
                          <a:pt x="196121" y="85736"/>
                        </a:cubicBezTo>
                        <a:cubicBezTo>
                          <a:pt x="195740" y="86498"/>
                          <a:pt x="195073" y="86974"/>
                          <a:pt x="195264" y="87545"/>
                        </a:cubicBezTo>
                        <a:cubicBezTo>
                          <a:pt x="195359" y="88117"/>
                          <a:pt x="195930" y="88498"/>
                          <a:pt x="196311" y="88498"/>
                        </a:cubicBezTo>
                        <a:cubicBezTo>
                          <a:pt x="196787" y="88498"/>
                          <a:pt x="198026" y="88022"/>
                          <a:pt x="198407" y="88117"/>
                        </a:cubicBezTo>
                        <a:cubicBezTo>
                          <a:pt x="198883" y="88212"/>
                          <a:pt x="198597" y="88784"/>
                          <a:pt x="198502" y="89260"/>
                        </a:cubicBezTo>
                        <a:cubicBezTo>
                          <a:pt x="198407" y="89736"/>
                          <a:pt x="198978" y="90403"/>
                          <a:pt x="199359" y="90593"/>
                        </a:cubicBezTo>
                        <a:cubicBezTo>
                          <a:pt x="199740" y="90784"/>
                          <a:pt x="200312" y="90974"/>
                          <a:pt x="200883" y="91070"/>
                        </a:cubicBezTo>
                        <a:cubicBezTo>
                          <a:pt x="201455" y="91070"/>
                          <a:pt x="202122" y="91070"/>
                          <a:pt x="202693" y="90879"/>
                        </a:cubicBezTo>
                        <a:cubicBezTo>
                          <a:pt x="203265" y="90689"/>
                          <a:pt x="204027" y="89450"/>
                          <a:pt x="204503" y="89831"/>
                        </a:cubicBezTo>
                        <a:cubicBezTo>
                          <a:pt x="204979" y="90308"/>
                          <a:pt x="204312" y="90784"/>
                          <a:pt x="204979" y="90784"/>
                        </a:cubicBezTo>
                        <a:cubicBezTo>
                          <a:pt x="205646" y="90784"/>
                          <a:pt x="205741" y="89927"/>
                          <a:pt x="206408" y="89927"/>
                        </a:cubicBezTo>
                        <a:cubicBezTo>
                          <a:pt x="207075" y="89927"/>
                          <a:pt x="207551" y="90022"/>
                          <a:pt x="207932" y="89831"/>
                        </a:cubicBezTo>
                        <a:cubicBezTo>
                          <a:pt x="208313" y="89641"/>
                          <a:pt x="208789" y="88974"/>
                          <a:pt x="209361" y="88879"/>
                        </a:cubicBezTo>
                        <a:cubicBezTo>
                          <a:pt x="209932" y="88784"/>
                          <a:pt x="211075" y="88879"/>
                          <a:pt x="210980" y="89546"/>
                        </a:cubicBezTo>
                        <a:cubicBezTo>
                          <a:pt x="210885" y="90212"/>
                          <a:pt x="210123" y="90498"/>
                          <a:pt x="210599" y="90974"/>
                        </a:cubicBezTo>
                        <a:cubicBezTo>
                          <a:pt x="210980" y="91355"/>
                          <a:pt x="211742" y="91832"/>
                          <a:pt x="212218" y="92213"/>
                        </a:cubicBezTo>
                        <a:cubicBezTo>
                          <a:pt x="212694" y="92594"/>
                          <a:pt x="212885" y="92975"/>
                          <a:pt x="212885" y="94022"/>
                        </a:cubicBezTo>
                        <a:cubicBezTo>
                          <a:pt x="212885" y="95070"/>
                          <a:pt x="213266" y="95642"/>
                          <a:pt x="213075" y="96118"/>
                        </a:cubicBezTo>
                        <a:cubicBezTo>
                          <a:pt x="212885" y="96689"/>
                          <a:pt x="212694" y="96975"/>
                          <a:pt x="212694" y="96975"/>
                        </a:cubicBezTo>
                        <a:lnTo>
                          <a:pt x="213552" y="97451"/>
                        </a:lnTo>
                        <a:lnTo>
                          <a:pt x="213361" y="98499"/>
                        </a:lnTo>
                        <a:cubicBezTo>
                          <a:pt x="213361" y="98499"/>
                          <a:pt x="214314" y="98785"/>
                          <a:pt x="214314" y="99166"/>
                        </a:cubicBezTo>
                        <a:cubicBezTo>
                          <a:pt x="214314" y="99642"/>
                          <a:pt x="214599" y="99928"/>
                          <a:pt x="214980" y="100309"/>
                        </a:cubicBezTo>
                        <a:cubicBezTo>
                          <a:pt x="215361" y="100690"/>
                          <a:pt x="216123" y="100690"/>
                          <a:pt x="216028" y="101261"/>
                        </a:cubicBezTo>
                        <a:cubicBezTo>
                          <a:pt x="215933" y="101833"/>
                          <a:pt x="215647" y="102595"/>
                          <a:pt x="215647" y="102976"/>
                        </a:cubicBezTo>
                        <a:cubicBezTo>
                          <a:pt x="215647" y="103357"/>
                          <a:pt x="215742" y="103738"/>
                          <a:pt x="216028" y="103357"/>
                        </a:cubicBezTo>
                        <a:cubicBezTo>
                          <a:pt x="216409" y="102976"/>
                          <a:pt x="216885" y="102595"/>
                          <a:pt x="217171" y="103071"/>
                        </a:cubicBezTo>
                        <a:cubicBezTo>
                          <a:pt x="217457" y="103452"/>
                          <a:pt x="217933" y="104595"/>
                          <a:pt x="218505" y="104690"/>
                        </a:cubicBezTo>
                        <a:cubicBezTo>
                          <a:pt x="219171" y="104786"/>
                          <a:pt x="219743" y="103452"/>
                          <a:pt x="220028" y="104214"/>
                        </a:cubicBezTo>
                        <a:cubicBezTo>
                          <a:pt x="220219" y="104976"/>
                          <a:pt x="220981" y="106214"/>
                          <a:pt x="220981" y="106786"/>
                        </a:cubicBezTo>
                        <a:cubicBezTo>
                          <a:pt x="220981" y="107357"/>
                          <a:pt x="220124" y="108881"/>
                          <a:pt x="220505" y="109262"/>
                        </a:cubicBezTo>
                        <a:cubicBezTo>
                          <a:pt x="220886" y="109643"/>
                          <a:pt x="221934" y="109453"/>
                          <a:pt x="221743" y="110120"/>
                        </a:cubicBezTo>
                        <a:cubicBezTo>
                          <a:pt x="221553" y="110786"/>
                          <a:pt x="221648" y="111167"/>
                          <a:pt x="222029" y="111358"/>
                        </a:cubicBezTo>
                        <a:cubicBezTo>
                          <a:pt x="222410" y="111548"/>
                          <a:pt x="223077" y="111929"/>
                          <a:pt x="223458" y="111644"/>
                        </a:cubicBezTo>
                        <a:cubicBezTo>
                          <a:pt x="223839" y="111358"/>
                          <a:pt x="223934" y="111072"/>
                          <a:pt x="224505" y="111167"/>
                        </a:cubicBezTo>
                        <a:cubicBezTo>
                          <a:pt x="225077" y="111263"/>
                          <a:pt x="225172" y="111453"/>
                          <a:pt x="225172" y="112025"/>
                        </a:cubicBezTo>
                        <a:cubicBezTo>
                          <a:pt x="225172" y="112596"/>
                          <a:pt x="225553" y="113644"/>
                          <a:pt x="225553" y="113644"/>
                        </a:cubicBezTo>
                        <a:lnTo>
                          <a:pt x="225458" y="113549"/>
                        </a:lnTo>
                        <a:cubicBezTo>
                          <a:pt x="224696" y="113834"/>
                          <a:pt x="224029" y="114596"/>
                          <a:pt x="223648" y="115263"/>
                        </a:cubicBezTo>
                        <a:cubicBezTo>
                          <a:pt x="223267" y="116025"/>
                          <a:pt x="219552" y="117263"/>
                          <a:pt x="218600" y="117740"/>
                        </a:cubicBezTo>
                        <a:cubicBezTo>
                          <a:pt x="217552" y="118216"/>
                          <a:pt x="215647" y="119359"/>
                          <a:pt x="215171" y="120502"/>
                        </a:cubicBezTo>
                        <a:cubicBezTo>
                          <a:pt x="214694" y="121645"/>
                          <a:pt x="215076" y="122693"/>
                          <a:pt x="215076" y="123455"/>
                        </a:cubicBezTo>
                        <a:cubicBezTo>
                          <a:pt x="214980" y="124312"/>
                          <a:pt x="213552" y="124217"/>
                          <a:pt x="212790" y="124693"/>
                        </a:cubicBezTo>
                        <a:cubicBezTo>
                          <a:pt x="211932" y="125169"/>
                          <a:pt x="210123" y="127550"/>
                          <a:pt x="209646" y="128979"/>
                        </a:cubicBezTo>
                        <a:cubicBezTo>
                          <a:pt x="209170" y="130408"/>
                          <a:pt x="209265" y="132027"/>
                          <a:pt x="209075" y="133456"/>
                        </a:cubicBezTo>
                        <a:cubicBezTo>
                          <a:pt x="208884" y="134885"/>
                          <a:pt x="208599" y="135170"/>
                          <a:pt x="207836" y="135742"/>
                        </a:cubicBezTo>
                        <a:cubicBezTo>
                          <a:pt x="207075" y="136313"/>
                          <a:pt x="206598" y="136313"/>
                          <a:pt x="206217" y="136980"/>
                        </a:cubicBezTo>
                        <a:cubicBezTo>
                          <a:pt x="205836" y="137742"/>
                          <a:pt x="206312" y="138028"/>
                          <a:pt x="206979" y="137742"/>
                        </a:cubicBezTo>
                        <a:cubicBezTo>
                          <a:pt x="207646" y="137456"/>
                          <a:pt x="207836" y="137171"/>
                          <a:pt x="208218" y="137456"/>
                        </a:cubicBezTo>
                        <a:cubicBezTo>
                          <a:pt x="208599" y="137742"/>
                          <a:pt x="207836" y="140314"/>
                          <a:pt x="208027" y="141362"/>
                        </a:cubicBezTo>
                        <a:cubicBezTo>
                          <a:pt x="208218" y="142409"/>
                          <a:pt x="208599" y="143171"/>
                          <a:pt x="209170" y="143267"/>
                        </a:cubicBezTo>
                        <a:cubicBezTo>
                          <a:pt x="209742" y="143362"/>
                          <a:pt x="209932" y="143076"/>
                          <a:pt x="210123" y="143838"/>
                        </a:cubicBezTo>
                        <a:cubicBezTo>
                          <a:pt x="210313" y="144600"/>
                          <a:pt x="209456" y="144886"/>
                          <a:pt x="208599" y="145362"/>
                        </a:cubicBezTo>
                        <a:cubicBezTo>
                          <a:pt x="207741" y="145743"/>
                          <a:pt x="207265" y="146124"/>
                          <a:pt x="206408" y="147362"/>
                        </a:cubicBezTo>
                        <a:cubicBezTo>
                          <a:pt x="205646" y="148601"/>
                          <a:pt x="204884" y="149553"/>
                          <a:pt x="204217" y="150506"/>
                        </a:cubicBezTo>
                        <a:cubicBezTo>
                          <a:pt x="203455" y="151553"/>
                          <a:pt x="203360" y="152220"/>
                          <a:pt x="202979" y="152982"/>
                        </a:cubicBezTo>
                        <a:cubicBezTo>
                          <a:pt x="202598" y="153839"/>
                          <a:pt x="202122" y="154982"/>
                          <a:pt x="200788" y="155554"/>
                        </a:cubicBezTo>
                        <a:cubicBezTo>
                          <a:pt x="200121" y="155840"/>
                          <a:pt x="199264" y="156221"/>
                          <a:pt x="198693" y="156602"/>
                        </a:cubicBezTo>
                        <a:cubicBezTo>
                          <a:pt x="198216" y="156983"/>
                          <a:pt x="197931" y="157459"/>
                          <a:pt x="197645" y="157649"/>
                        </a:cubicBezTo>
                        <a:cubicBezTo>
                          <a:pt x="197264" y="158030"/>
                          <a:pt x="196692" y="157078"/>
                          <a:pt x="196502" y="156411"/>
                        </a:cubicBezTo>
                        <a:cubicBezTo>
                          <a:pt x="196407" y="156125"/>
                          <a:pt x="196026" y="156221"/>
                          <a:pt x="195930" y="156697"/>
                        </a:cubicBezTo>
                        <a:cubicBezTo>
                          <a:pt x="195835" y="156983"/>
                          <a:pt x="196026" y="157840"/>
                          <a:pt x="195930" y="158030"/>
                        </a:cubicBezTo>
                        <a:cubicBezTo>
                          <a:pt x="195549" y="158888"/>
                          <a:pt x="193644" y="159650"/>
                          <a:pt x="192311" y="159935"/>
                        </a:cubicBezTo>
                        <a:cubicBezTo>
                          <a:pt x="190977" y="160221"/>
                          <a:pt x="190787" y="159840"/>
                          <a:pt x="189930" y="159078"/>
                        </a:cubicBezTo>
                        <a:cubicBezTo>
                          <a:pt x="189072" y="158316"/>
                          <a:pt x="188977" y="158507"/>
                          <a:pt x="187739" y="158697"/>
                        </a:cubicBezTo>
                        <a:cubicBezTo>
                          <a:pt x="186501" y="158792"/>
                          <a:pt x="185262" y="159554"/>
                          <a:pt x="184595" y="160031"/>
                        </a:cubicBezTo>
                        <a:cubicBezTo>
                          <a:pt x="183929" y="160507"/>
                          <a:pt x="180881" y="164031"/>
                          <a:pt x="180024" y="164984"/>
                        </a:cubicBezTo>
                        <a:cubicBezTo>
                          <a:pt x="179166" y="165936"/>
                          <a:pt x="178976" y="167651"/>
                          <a:pt x="178309" y="168127"/>
                        </a:cubicBezTo>
                        <a:cubicBezTo>
                          <a:pt x="177642" y="168508"/>
                          <a:pt x="177071" y="168508"/>
                          <a:pt x="176023" y="167936"/>
                        </a:cubicBezTo>
                        <a:cubicBezTo>
                          <a:pt x="174975" y="167365"/>
                          <a:pt x="172880" y="164793"/>
                          <a:pt x="172118" y="163174"/>
                        </a:cubicBezTo>
                        <a:cubicBezTo>
                          <a:pt x="171356" y="161555"/>
                          <a:pt x="169546" y="160793"/>
                          <a:pt x="168308" y="160316"/>
                        </a:cubicBezTo>
                        <a:cubicBezTo>
                          <a:pt x="167641" y="160031"/>
                          <a:pt x="166974" y="159935"/>
                          <a:pt x="166308" y="159935"/>
                        </a:cubicBezTo>
                        <a:lnTo>
                          <a:pt x="166403" y="159935"/>
                        </a:lnTo>
                        <a:cubicBezTo>
                          <a:pt x="165736" y="159935"/>
                          <a:pt x="165069" y="159935"/>
                          <a:pt x="164498" y="160126"/>
                        </a:cubicBezTo>
                        <a:cubicBezTo>
                          <a:pt x="163355" y="160412"/>
                          <a:pt x="160878" y="161459"/>
                          <a:pt x="159735" y="162221"/>
                        </a:cubicBezTo>
                        <a:cubicBezTo>
                          <a:pt x="158592" y="162983"/>
                          <a:pt x="156973" y="164698"/>
                          <a:pt x="156497" y="165746"/>
                        </a:cubicBezTo>
                        <a:cubicBezTo>
                          <a:pt x="156020" y="166793"/>
                          <a:pt x="155354" y="167079"/>
                          <a:pt x="154878" y="167270"/>
                        </a:cubicBezTo>
                        <a:cubicBezTo>
                          <a:pt x="154401" y="167460"/>
                          <a:pt x="154782" y="168508"/>
                          <a:pt x="155449" y="169746"/>
                        </a:cubicBezTo>
                        <a:cubicBezTo>
                          <a:pt x="156116" y="170984"/>
                          <a:pt x="156211" y="171651"/>
                          <a:pt x="156783" y="172127"/>
                        </a:cubicBezTo>
                        <a:cubicBezTo>
                          <a:pt x="157449" y="172604"/>
                          <a:pt x="156687" y="173270"/>
                          <a:pt x="156306" y="173270"/>
                        </a:cubicBezTo>
                        <a:cubicBezTo>
                          <a:pt x="155925" y="173270"/>
                          <a:pt x="154878" y="172413"/>
                          <a:pt x="154497" y="172223"/>
                        </a:cubicBezTo>
                        <a:cubicBezTo>
                          <a:pt x="154116" y="172127"/>
                          <a:pt x="153639" y="172508"/>
                          <a:pt x="153639" y="172985"/>
                        </a:cubicBezTo>
                        <a:cubicBezTo>
                          <a:pt x="153639" y="173556"/>
                          <a:pt x="154592" y="173175"/>
                          <a:pt x="154973" y="173556"/>
                        </a:cubicBezTo>
                        <a:cubicBezTo>
                          <a:pt x="155354" y="173937"/>
                          <a:pt x="154973" y="174985"/>
                          <a:pt x="154306" y="175842"/>
                        </a:cubicBezTo>
                        <a:cubicBezTo>
                          <a:pt x="153639" y="176699"/>
                          <a:pt x="152115" y="180605"/>
                          <a:pt x="151639" y="181843"/>
                        </a:cubicBezTo>
                        <a:cubicBezTo>
                          <a:pt x="151258" y="183176"/>
                          <a:pt x="150686" y="186034"/>
                          <a:pt x="150591" y="187844"/>
                        </a:cubicBezTo>
                        <a:cubicBezTo>
                          <a:pt x="149544" y="188987"/>
                          <a:pt x="149925" y="189653"/>
                          <a:pt x="150591" y="191082"/>
                        </a:cubicBezTo>
                        <a:lnTo>
                          <a:pt x="150591" y="191082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88" name="任意多边形: 形状 1787"/>
                  <p:cNvSpPr/>
                  <p:nvPr/>
                </p:nvSpPr>
                <p:spPr>
                  <a:xfrm>
                    <a:off x="6907244" y="3364055"/>
                    <a:ext cx="285" cy="1126"/>
                  </a:xfrm>
                  <a:custGeom>
                    <a:avLst/>
                    <a:gdLst>
                      <a:gd name="connsiteX0" fmla="*/ 0 w 285"/>
                      <a:gd name="connsiteY0" fmla="*/ 555 h 1126"/>
                      <a:gd name="connsiteX1" fmla="*/ 286 w 285"/>
                      <a:gd name="connsiteY1" fmla="*/ 79 h 1126"/>
                      <a:gd name="connsiteX2" fmla="*/ 0 w 285"/>
                      <a:gd name="connsiteY2" fmla="*/ 1126 h 1126"/>
                      <a:gd name="connsiteX3" fmla="*/ 0 w 285"/>
                      <a:gd name="connsiteY3" fmla="*/ 555 h 1126"/>
                      <a:gd name="connsiteX4" fmla="*/ 0 w 285"/>
                      <a:gd name="connsiteY4" fmla="*/ 555 h 1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" h="1126">
                        <a:moveTo>
                          <a:pt x="0" y="555"/>
                        </a:moveTo>
                        <a:cubicBezTo>
                          <a:pt x="95" y="364"/>
                          <a:pt x="190" y="-207"/>
                          <a:pt x="286" y="79"/>
                        </a:cubicBezTo>
                        <a:cubicBezTo>
                          <a:pt x="286" y="364"/>
                          <a:pt x="190" y="1126"/>
                          <a:pt x="0" y="1126"/>
                        </a:cubicBezTo>
                        <a:cubicBezTo>
                          <a:pt x="0" y="1126"/>
                          <a:pt x="0" y="745"/>
                          <a:pt x="0" y="555"/>
                        </a:cubicBezTo>
                        <a:lnTo>
                          <a:pt x="0" y="55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89" name="任意多边形: 形状 1788"/>
                  <p:cNvSpPr/>
                  <p:nvPr/>
                </p:nvSpPr>
                <p:spPr>
                  <a:xfrm>
                    <a:off x="6795611" y="3464718"/>
                    <a:ext cx="1205" cy="889"/>
                  </a:xfrm>
                  <a:custGeom>
                    <a:avLst/>
                    <a:gdLst>
                      <a:gd name="connsiteX0" fmla="*/ 667 w 1205"/>
                      <a:gd name="connsiteY0" fmla="*/ 762 h 889"/>
                      <a:gd name="connsiteX1" fmla="*/ 0 w 1205"/>
                      <a:gd name="connsiteY1" fmla="*/ 762 h 889"/>
                      <a:gd name="connsiteX2" fmla="*/ 190 w 1205"/>
                      <a:gd name="connsiteY2" fmla="*/ 476 h 889"/>
                      <a:gd name="connsiteX3" fmla="*/ 476 w 1205"/>
                      <a:gd name="connsiteY3" fmla="*/ 0 h 889"/>
                      <a:gd name="connsiteX4" fmla="*/ 1143 w 1205"/>
                      <a:gd name="connsiteY4" fmla="*/ 381 h 889"/>
                      <a:gd name="connsiteX5" fmla="*/ 1048 w 1205"/>
                      <a:gd name="connsiteY5" fmla="*/ 667 h 889"/>
                      <a:gd name="connsiteX6" fmla="*/ 667 w 1205"/>
                      <a:gd name="connsiteY6" fmla="*/ 762 h 889"/>
                      <a:gd name="connsiteX7" fmla="*/ 667 w 1205"/>
                      <a:gd name="connsiteY7" fmla="*/ 762 h 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" h="889">
                        <a:moveTo>
                          <a:pt x="667" y="762"/>
                        </a:moveTo>
                        <a:cubicBezTo>
                          <a:pt x="667" y="762"/>
                          <a:pt x="0" y="1048"/>
                          <a:pt x="0" y="762"/>
                        </a:cubicBezTo>
                        <a:cubicBezTo>
                          <a:pt x="0" y="476"/>
                          <a:pt x="0" y="571"/>
                          <a:pt x="190" y="476"/>
                        </a:cubicBezTo>
                        <a:cubicBezTo>
                          <a:pt x="381" y="381"/>
                          <a:pt x="286" y="0"/>
                          <a:pt x="476" y="0"/>
                        </a:cubicBezTo>
                        <a:cubicBezTo>
                          <a:pt x="667" y="0"/>
                          <a:pt x="1048" y="191"/>
                          <a:pt x="1143" y="381"/>
                        </a:cubicBezTo>
                        <a:cubicBezTo>
                          <a:pt x="1238" y="667"/>
                          <a:pt x="1238" y="667"/>
                          <a:pt x="1048" y="667"/>
                        </a:cubicBezTo>
                        <a:cubicBezTo>
                          <a:pt x="762" y="762"/>
                          <a:pt x="667" y="762"/>
                          <a:pt x="667" y="762"/>
                        </a:cubicBezTo>
                        <a:lnTo>
                          <a:pt x="667" y="76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0" name="任意多边形: 形状 1789"/>
                  <p:cNvSpPr/>
                  <p:nvPr/>
                </p:nvSpPr>
                <p:spPr>
                  <a:xfrm>
                    <a:off x="6782637" y="3573742"/>
                    <a:ext cx="440" cy="455"/>
                  </a:xfrm>
                  <a:custGeom>
                    <a:avLst/>
                    <a:gdLst>
                      <a:gd name="connsiteX0" fmla="*/ 210 w 440"/>
                      <a:gd name="connsiteY0" fmla="*/ 323 h 455"/>
                      <a:gd name="connsiteX1" fmla="*/ 19 w 440"/>
                      <a:gd name="connsiteY1" fmla="*/ 37 h 455"/>
                      <a:gd name="connsiteX2" fmla="*/ 401 w 440"/>
                      <a:gd name="connsiteY2" fmla="*/ 228 h 455"/>
                      <a:gd name="connsiteX3" fmla="*/ 305 w 440"/>
                      <a:gd name="connsiteY3" fmla="*/ 418 h 455"/>
                      <a:gd name="connsiteX4" fmla="*/ 210 w 440"/>
                      <a:gd name="connsiteY4" fmla="*/ 323 h 455"/>
                      <a:gd name="connsiteX5" fmla="*/ 210 w 440"/>
                      <a:gd name="connsiteY5" fmla="*/ 323 h 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0" h="455">
                        <a:moveTo>
                          <a:pt x="210" y="323"/>
                        </a:moveTo>
                        <a:cubicBezTo>
                          <a:pt x="210" y="323"/>
                          <a:pt x="-76" y="37"/>
                          <a:pt x="19" y="37"/>
                        </a:cubicBezTo>
                        <a:cubicBezTo>
                          <a:pt x="210" y="-58"/>
                          <a:pt x="401" y="37"/>
                          <a:pt x="401" y="228"/>
                        </a:cubicBezTo>
                        <a:cubicBezTo>
                          <a:pt x="496" y="418"/>
                          <a:pt x="401" y="514"/>
                          <a:pt x="305" y="418"/>
                        </a:cubicBezTo>
                        <a:cubicBezTo>
                          <a:pt x="115" y="323"/>
                          <a:pt x="210" y="323"/>
                          <a:pt x="210" y="323"/>
                        </a:cubicBezTo>
                        <a:lnTo>
                          <a:pt x="210" y="32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1" name="任意多边形: 形状 1790"/>
                  <p:cNvSpPr/>
                  <p:nvPr/>
                </p:nvSpPr>
                <p:spPr>
                  <a:xfrm>
                    <a:off x="6584797" y="3488523"/>
                    <a:ext cx="287628" cy="188435"/>
                  </a:xfrm>
                  <a:custGeom>
                    <a:avLst/>
                    <a:gdLst>
                      <a:gd name="connsiteX0" fmla="*/ 20695 w 287628"/>
                      <a:gd name="connsiteY0" fmla="*/ 112974 h 188435"/>
                      <a:gd name="connsiteX1" fmla="*/ 20695 w 287628"/>
                      <a:gd name="connsiteY1" fmla="*/ 112974 h 188435"/>
                      <a:gd name="connsiteX2" fmla="*/ 20600 w 287628"/>
                      <a:gd name="connsiteY2" fmla="*/ 114212 h 188435"/>
                      <a:gd name="connsiteX3" fmla="*/ 19933 w 287628"/>
                      <a:gd name="connsiteY3" fmla="*/ 117451 h 188435"/>
                      <a:gd name="connsiteX4" fmla="*/ 19838 w 287628"/>
                      <a:gd name="connsiteY4" fmla="*/ 119546 h 188435"/>
                      <a:gd name="connsiteX5" fmla="*/ 18504 w 287628"/>
                      <a:gd name="connsiteY5" fmla="*/ 120403 h 188435"/>
                      <a:gd name="connsiteX6" fmla="*/ 17171 w 287628"/>
                      <a:gd name="connsiteY6" fmla="*/ 121832 h 188435"/>
                      <a:gd name="connsiteX7" fmla="*/ 16599 w 287628"/>
                      <a:gd name="connsiteY7" fmla="*/ 123356 h 188435"/>
                      <a:gd name="connsiteX8" fmla="*/ 17266 w 287628"/>
                      <a:gd name="connsiteY8" fmla="*/ 125261 h 188435"/>
                      <a:gd name="connsiteX9" fmla="*/ 16790 w 287628"/>
                      <a:gd name="connsiteY9" fmla="*/ 127738 h 188435"/>
                      <a:gd name="connsiteX10" fmla="*/ 16504 w 287628"/>
                      <a:gd name="connsiteY10" fmla="*/ 130309 h 188435"/>
                      <a:gd name="connsiteX11" fmla="*/ 17647 w 287628"/>
                      <a:gd name="connsiteY11" fmla="*/ 130976 h 188435"/>
                      <a:gd name="connsiteX12" fmla="*/ 20790 w 287628"/>
                      <a:gd name="connsiteY12" fmla="*/ 126785 h 188435"/>
                      <a:gd name="connsiteX13" fmla="*/ 26696 w 287628"/>
                      <a:gd name="connsiteY13" fmla="*/ 123070 h 188435"/>
                      <a:gd name="connsiteX14" fmla="*/ 31839 w 287628"/>
                      <a:gd name="connsiteY14" fmla="*/ 120498 h 188435"/>
                      <a:gd name="connsiteX15" fmla="*/ 36983 w 287628"/>
                      <a:gd name="connsiteY15" fmla="*/ 118022 h 188435"/>
                      <a:gd name="connsiteX16" fmla="*/ 41840 w 287628"/>
                      <a:gd name="connsiteY16" fmla="*/ 114212 h 188435"/>
                      <a:gd name="connsiteX17" fmla="*/ 44412 w 287628"/>
                      <a:gd name="connsiteY17" fmla="*/ 112307 h 188435"/>
                      <a:gd name="connsiteX18" fmla="*/ 44507 w 287628"/>
                      <a:gd name="connsiteY18" fmla="*/ 112307 h 188435"/>
                      <a:gd name="connsiteX19" fmla="*/ 44793 w 287628"/>
                      <a:gd name="connsiteY19" fmla="*/ 113926 h 188435"/>
                      <a:gd name="connsiteX20" fmla="*/ 43650 w 287628"/>
                      <a:gd name="connsiteY20" fmla="*/ 116308 h 188435"/>
                      <a:gd name="connsiteX21" fmla="*/ 43269 w 287628"/>
                      <a:gd name="connsiteY21" fmla="*/ 118594 h 188435"/>
                      <a:gd name="connsiteX22" fmla="*/ 42603 w 287628"/>
                      <a:gd name="connsiteY22" fmla="*/ 119641 h 188435"/>
                      <a:gd name="connsiteX23" fmla="*/ 41555 w 287628"/>
                      <a:gd name="connsiteY23" fmla="*/ 119260 h 188435"/>
                      <a:gd name="connsiteX24" fmla="*/ 40126 w 287628"/>
                      <a:gd name="connsiteY24" fmla="*/ 119451 h 188435"/>
                      <a:gd name="connsiteX25" fmla="*/ 38507 w 287628"/>
                      <a:gd name="connsiteY25" fmla="*/ 120022 h 188435"/>
                      <a:gd name="connsiteX26" fmla="*/ 37078 w 287628"/>
                      <a:gd name="connsiteY26" fmla="*/ 122689 h 188435"/>
                      <a:gd name="connsiteX27" fmla="*/ 36983 w 287628"/>
                      <a:gd name="connsiteY27" fmla="*/ 123832 h 188435"/>
                      <a:gd name="connsiteX28" fmla="*/ 37745 w 287628"/>
                      <a:gd name="connsiteY28" fmla="*/ 124690 h 188435"/>
                      <a:gd name="connsiteX29" fmla="*/ 35935 w 287628"/>
                      <a:gd name="connsiteY29" fmla="*/ 125833 h 188435"/>
                      <a:gd name="connsiteX30" fmla="*/ 34316 w 287628"/>
                      <a:gd name="connsiteY30" fmla="*/ 125833 h 188435"/>
                      <a:gd name="connsiteX31" fmla="*/ 33078 w 287628"/>
                      <a:gd name="connsiteY31" fmla="*/ 125928 h 188435"/>
                      <a:gd name="connsiteX32" fmla="*/ 32411 w 287628"/>
                      <a:gd name="connsiteY32" fmla="*/ 126976 h 188435"/>
                      <a:gd name="connsiteX33" fmla="*/ 31268 w 287628"/>
                      <a:gd name="connsiteY33" fmla="*/ 127642 h 188435"/>
                      <a:gd name="connsiteX34" fmla="*/ 30601 w 287628"/>
                      <a:gd name="connsiteY34" fmla="*/ 130500 h 188435"/>
                      <a:gd name="connsiteX35" fmla="*/ 28791 w 287628"/>
                      <a:gd name="connsiteY35" fmla="*/ 132214 h 188435"/>
                      <a:gd name="connsiteX36" fmla="*/ 26220 w 287628"/>
                      <a:gd name="connsiteY36" fmla="*/ 132405 h 188435"/>
                      <a:gd name="connsiteX37" fmla="*/ 24410 w 287628"/>
                      <a:gd name="connsiteY37" fmla="*/ 133167 h 188435"/>
                      <a:gd name="connsiteX38" fmla="*/ 23457 w 287628"/>
                      <a:gd name="connsiteY38" fmla="*/ 134024 h 188435"/>
                      <a:gd name="connsiteX39" fmla="*/ 23076 w 287628"/>
                      <a:gd name="connsiteY39" fmla="*/ 135834 h 188435"/>
                      <a:gd name="connsiteX40" fmla="*/ 20409 w 287628"/>
                      <a:gd name="connsiteY40" fmla="*/ 138310 h 188435"/>
                      <a:gd name="connsiteX41" fmla="*/ 19838 w 287628"/>
                      <a:gd name="connsiteY41" fmla="*/ 141835 h 188435"/>
                      <a:gd name="connsiteX42" fmla="*/ 18695 w 287628"/>
                      <a:gd name="connsiteY42" fmla="*/ 141454 h 188435"/>
                      <a:gd name="connsiteX43" fmla="*/ 17742 w 287628"/>
                      <a:gd name="connsiteY43" fmla="*/ 141835 h 188435"/>
                      <a:gd name="connsiteX44" fmla="*/ 18790 w 287628"/>
                      <a:gd name="connsiteY44" fmla="*/ 144311 h 188435"/>
                      <a:gd name="connsiteX45" fmla="*/ 18219 w 287628"/>
                      <a:gd name="connsiteY45" fmla="*/ 145359 h 188435"/>
                      <a:gd name="connsiteX46" fmla="*/ 16028 w 287628"/>
                      <a:gd name="connsiteY46" fmla="*/ 147264 h 188435"/>
                      <a:gd name="connsiteX47" fmla="*/ 14694 w 287628"/>
                      <a:gd name="connsiteY47" fmla="*/ 149073 h 188435"/>
                      <a:gd name="connsiteX48" fmla="*/ 13551 w 287628"/>
                      <a:gd name="connsiteY48" fmla="*/ 148978 h 188435"/>
                      <a:gd name="connsiteX49" fmla="*/ 11551 w 287628"/>
                      <a:gd name="connsiteY49" fmla="*/ 148788 h 188435"/>
                      <a:gd name="connsiteX50" fmla="*/ 8503 w 287628"/>
                      <a:gd name="connsiteY50" fmla="*/ 151550 h 188435"/>
                      <a:gd name="connsiteX51" fmla="*/ 6884 w 287628"/>
                      <a:gd name="connsiteY51" fmla="*/ 153360 h 188435"/>
                      <a:gd name="connsiteX52" fmla="*/ 6598 w 287628"/>
                      <a:gd name="connsiteY52" fmla="*/ 156313 h 188435"/>
                      <a:gd name="connsiteX53" fmla="*/ 4026 w 287628"/>
                      <a:gd name="connsiteY53" fmla="*/ 159837 h 188435"/>
                      <a:gd name="connsiteX54" fmla="*/ 788 w 287628"/>
                      <a:gd name="connsiteY54" fmla="*/ 163456 h 188435"/>
                      <a:gd name="connsiteX55" fmla="*/ 1359 w 287628"/>
                      <a:gd name="connsiteY55" fmla="*/ 163837 h 188435"/>
                      <a:gd name="connsiteX56" fmla="*/ 2407 w 287628"/>
                      <a:gd name="connsiteY56" fmla="*/ 164980 h 188435"/>
                      <a:gd name="connsiteX57" fmla="*/ 2788 w 287628"/>
                      <a:gd name="connsiteY57" fmla="*/ 166885 h 188435"/>
                      <a:gd name="connsiteX58" fmla="*/ 1359 w 287628"/>
                      <a:gd name="connsiteY58" fmla="*/ 168028 h 188435"/>
                      <a:gd name="connsiteX59" fmla="*/ 312 w 287628"/>
                      <a:gd name="connsiteY59" fmla="*/ 169171 h 188435"/>
                      <a:gd name="connsiteX60" fmla="*/ 121 w 287628"/>
                      <a:gd name="connsiteY60" fmla="*/ 170600 h 188435"/>
                      <a:gd name="connsiteX61" fmla="*/ 1169 w 287628"/>
                      <a:gd name="connsiteY61" fmla="*/ 170790 h 188435"/>
                      <a:gd name="connsiteX62" fmla="*/ 2312 w 287628"/>
                      <a:gd name="connsiteY62" fmla="*/ 170981 h 188435"/>
                      <a:gd name="connsiteX63" fmla="*/ 2597 w 287628"/>
                      <a:gd name="connsiteY63" fmla="*/ 169648 h 188435"/>
                      <a:gd name="connsiteX64" fmla="*/ 3264 w 287628"/>
                      <a:gd name="connsiteY64" fmla="*/ 170981 h 188435"/>
                      <a:gd name="connsiteX65" fmla="*/ 4312 w 287628"/>
                      <a:gd name="connsiteY65" fmla="*/ 171838 h 188435"/>
                      <a:gd name="connsiteX66" fmla="*/ 5455 w 287628"/>
                      <a:gd name="connsiteY66" fmla="*/ 171553 h 188435"/>
                      <a:gd name="connsiteX67" fmla="*/ 6217 w 287628"/>
                      <a:gd name="connsiteY67" fmla="*/ 170886 h 188435"/>
                      <a:gd name="connsiteX68" fmla="*/ 8122 w 287628"/>
                      <a:gd name="connsiteY68" fmla="*/ 170981 h 188435"/>
                      <a:gd name="connsiteX69" fmla="*/ 8979 w 287628"/>
                      <a:gd name="connsiteY69" fmla="*/ 171648 h 188435"/>
                      <a:gd name="connsiteX70" fmla="*/ 9646 w 287628"/>
                      <a:gd name="connsiteY70" fmla="*/ 170790 h 188435"/>
                      <a:gd name="connsiteX71" fmla="*/ 10884 w 287628"/>
                      <a:gd name="connsiteY71" fmla="*/ 170124 h 188435"/>
                      <a:gd name="connsiteX72" fmla="*/ 12218 w 287628"/>
                      <a:gd name="connsiteY72" fmla="*/ 169648 h 188435"/>
                      <a:gd name="connsiteX73" fmla="*/ 12789 w 287628"/>
                      <a:gd name="connsiteY73" fmla="*/ 169362 h 188435"/>
                      <a:gd name="connsiteX74" fmla="*/ 13456 w 287628"/>
                      <a:gd name="connsiteY74" fmla="*/ 170124 h 188435"/>
                      <a:gd name="connsiteX75" fmla="*/ 16028 w 287628"/>
                      <a:gd name="connsiteY75" fmla="*/ 171076 h 188435"/>
                      <a:gd name="connsiteX76" fmla="*/ 16313 w 287628"/>
                      <a:gd name="connsiteY76" fmla="*/ 171267 h 188435"/>
                      <a:gd name="connsiteX77" fmla="*/ 16504 w 287628"/>
                      <a:gd name="connsiteY77" fmla="*/ 171934 h 188435"/>
                      <a:gd name="connsiteX78" fmla="*/ 15742 w 287628"/>
                      <a:gd name="connsiteY78" fmla="*/ 173077 h 188435"/>
                      <a:gd name="connsiteX79" fmla="*/ 16123 w 287628"/>
                      <a:gd name="connsiteY79" fmla="*/ 173839 h 188435"/>
                      <a:gd name="connsiteX80" fmla="*/ 17647 w 287628"/>
                      <a:gd name="connsiteY80" fmla="*/ 173458 h 188435"/>
                      <a:gd name="connsiteX81" fmla="*/ 17552 w 287628"/>
                      <a:gd name="connsiteY81" fmla="*/ 174601 h 188435"/>
                      <a:gd name="connsiteX82" fmla="*/ 17361 w 287628"/>
                      <a:gd name="connsiteY82" fmla="*/ 175839 h 188435"/>
                      <a:gd name="connsiteX83" fmla="*/ 18409 w 287628"/>
                      <a:gd name="connsiteY83" fmla="*/ 176887 h 188435"/>
                      <a:gd name="connsiteX84" fmla="*/ 19076 w 287628"/>
                      <a:gd name="connsiteY84" fmla="*/ 176315 h 188435"/>
                      <a:gd name="connsiteX85" fmla="*/ 20314 w 287628"/>
                      <a:gd name="connsiteY85" fmla="*/ 175648 h 188435"/>
                      <a:gd name="connsiteX86" fmla="*/ 21647 w 287628"/>
                      <a:gd name="connsiteY86" fmla="*/ 176315 h 188435"/>
                      <a:gd name="connsiteX87" fmla="*/ 23743 w 287628"/>
                      <a:gd name="connsiteY87" fmla="*/ 176982 h 188435"/>
                      <a:gd name="connsiteX88" fmla="*/ 24981 w 287628"/>
                      <a:gd name="connsiteY88" fmla="*/ 177648 h 188435"/>
                      <a:gd name="connsiteX89" fmla="*/ 26315 w 287628"/>
                      <a:gd name="connsiteY89" fmla="*/ 180220 h 188435"/>
                      <a:gd name="connsiteX90" fmla="*/ 26124 w 287628"/>
                      <a:gd name="connsiteY90" fmla="*/ 181173 h 188435"/>
                      <a:gd name="connsiteX91" fmla="*/ 26220 w 287628"/>
                      <a:gd name="connsiteY91" fmla="*/ 182125 h 188435"/>
                      <a:gd name="connsiteX92" fmla="*/ 26981 w 287628"/>
                      <a:gd name="connsiteY92" fmla="*/ 183744 h 188435"/>
                      <a:gd name="connsiteX93" fmla="*/ 27648 w 287628"/>
                      <a:gd name="connsiteY93" fmla="*/ 185745 h 188435"/>
                      <a:gd name="connsiteX94" fmla="*/ 27839 w 287628"/>
                      <a:gd name="connsiteY94" fmla="*/ 185840 h 188435"/>
                      <a:gd name="connsiteX95" fmla="*/ 28696 w 287628"/>
                      <a:gd name="connsiteY95" fmla="*/ 186697 h 188435"/>
                      <a:gd name="connsiteX96" fmla="*/ 30982 w 287628"/>
                      <a:gd name="connsiteY96" fmla="*/ 188317 h 188435"/>
                      <a:gd name="connsiteX97" fmla="*/ 34030 w 287628"/>
                      <a:gd name="connsiteY97" fmla="*/ 188031 h 188435"/>
                      <a:gd name="connsiteX98" fmla="*/ 36792 w 287628"/>
                      <a:gd name="connsiteY98" fmla="*/ 187078 h 188435"/>
                      <a:gd name="connsiteX99" fmla="*/ 41269 w 287628"/>
                      <a:gd name="connsiteY99" fmla="*/ 187364 h 188435"/>
                      <a:gd name="connsiteX100" fmla="*/ 45936 w 287628"/>
                      <a:gd name="connsiteY100" fmla="*/ 186507 h 188435"/>
                      <a:gd name="connsiteX101" fmla="*/ 48889 w 287628"/>
                      <a:gd name="connsiteY101" fmla="*/ 185840 h 188435"/>
                      <a:gd name="connsiteX102" fmla="*/ 51842 w 287628"/>
                      <a:gd name="connsiteY102" fmla="*/ 184697 h 188435"/>
                      <a:gd name="connsiteX103" fmla="*/ 53842 w 287628"/>
                      <a:gd name="connsiteY103" fmla="*/ 185935 h 188435"/>
                      <a:gd name="connsiteX104" fmla="*/ 55175 w 287628"/>
                      <a:gd name="connsiteY104" fmla="*/ 186602 h 188435"/>
                      <a:gd name="connsiteX105" fmla="*/ 56604 w 287628"/>
                      <a:gd name="connsiteY105" fmla="*/ 185364 h 188435"/>
                      <a:gd name="connsiteX106" fmla="*/ 57271 w 287628"/>
                      <a:gd name="connsiteY106" fmla="*/ 185269 h 188435"/>
                      <a:gd name="connsiteX107" fmla="*/ 57938 w 287628"/>
                      <a:gd name="connsiteY107" fmla="*/ 185840 h 188435"/>
                      <a:gd name="connsiteX108" fmla="*/ 58605 w 287628"/>
                      <a:gd name="connsiteY108" fmla="*/ 186602 h 188435"/>
                      <a:gd name="connsiteX109" fmla="*/ 59081 w 287628"/>
                      <a:gd name="connsiteY109" fmla="*/ 186412 h 188435"/>
                      <a:gd name="connsiteX110" fmla="*/ 59652 w 287628"/>
                      <a:gd name="connsiteY110" fmla="*/ 184983 h 188435"/>
                      <a:gd name="connsiteX111" fmla="*/ 60129 w 287628"/>
                      <a:gd name="connsiteY111" fmla="*/ 183649 h 188435"/>
                      <a:gd name="connsiteX112" fmla="*/ 61748 w 287628"/>
                      <a:gd name="connsiteY112" fmla="*/ 183744 h 188435"/>
                      <a:gd name="connsiteX113" fmla="*/ 62033 w 287628"/>
                      <a:gd name="connsiteY113" fmla="*/ 182697 h 188435"/>
                      <a:gd name="connsiteX114" fmla="*/ 63462 w 287628"/>
                      <a:gd name="connsiteY114" fmla="*/ 182411 h 188435"/>
                      <a:gd name="connsiteX115" fmla="*/ 63653 w 287628"/>
                      <a:gd name="connsiteY115" fmla="*/ 181935 h 188435"/>
                      <a:gd name="connsiteX116" fmla="*/ 63367 w 287628"/>
                      <a:gd name="connsiteY116" fmla="*/ 181173 h 188435"/>
                      <a:gd name="connsiteX117" fmla="*/ 63653 w 287628"/>
                      <a:gd name="connsiteY117" fmla="*/ 179744 h 188435"/>
                      <a:gd name="connsiteX118" fmla="*/ 63367 w 287628"/>
                      <a:gd name="connsiteY118" fmla="*/ 178030 h 188435"/>
                      <a:gd name="connsiteX119" fmla="*/ 62700 w 287628"/>
                      <a:gd name="connsiteY119" fmla="*/ 176791 h 188435"/>
                      <a:gd name="connsiteX120" fmla="*/ 64034 w 287628"/>
                      <a:gd name="connsiteY120" fmla="*/ 176029 h 188435"/>
                      <a:gd name="connsiteX121" fmla="*/ 63843 w 287628"/>
                      <a:gd name="connsiteY121" fmla="*/ 173267 h 188435"/>
                      <a:gd name="connsiteX122" fmla="*/ 63843 w 287628"/>
                      <a:gd name="connsiteY122" fmla="*/ 171076 h 188435"/>
                      <a:gd name="connsiteX123" fmla="*/ 65748 w 287628"/>
                      <a:gd name="connsiteY123" fmla="*/ 168790 h 188435"/>
                      <a:gd name="connsiteX124" fmla="*/ 69082 w 287628"/>
                      <a:gd name="connsiteY124" fmla="*/ 168028 h 188435"/>
                      <a:gd name="connsiteX125" fmla="*/ 70797 w 287628"/>
                      <a:gd name="connsiteY125" fmla="*/ 167266 h 188435"/>
                      <a:gd name="connsiteX126" fmla="*/ 72130 w 287628"/>
                      <a:gd name="connsiteY126" fmla="*/ 166219 h 188435"/>
                      <a:gd name="connsiteX127" fmla="*/ 74130 w 287628"/>
                      <a:gd name="connsiteY127" fmla="*/ 166123 h 188435"/>
                      <a:gd name="connsiteX128" fmla="*/ 76130 w 287628"/>
                      <a:gd name="connsiteY128" fmla="*/ 166409 h 188435"/>
                      <a:gd name="connsiteX129" fmla="*/ 77464 w 287628"/>
                      <a:gd name="connsiteY129" fmla="*/ 166695 h 188435"/>
                      <a:gd name="connsiteX130" fmla="*/ 78131 w 287628"/>
                      <a:gd name="connsiteY130" fmla="*/ 165552 h 188435"/>
                      <a:gd name="connsiteX131" fmla="*/ 77845 w 287628"/>
                      <a:gd name="connsiteY131" fmla="*/ 163647 h 188435"/>
                      <a:gd name="connsiteX132" fmla="*/ 78988 w 287628"/>
                      <a:gd name="connsiteY132" fmla="*/ 164028 h 188435"/>
                      <a:gd name="connsiteX133" fmla="*/ 79464 w 287628"/>
                      <a:gd name="connsiteY133" fmla="*/ 165933 h 188435"/>
                      <a:gd name="connsiteX134" fmla="*/ 80988 w 287628"/>
                      <a:gd name="connsiteY134" fmla="*/ 165933 h 188435"/>
                      <a:gd name="connsiteX135" fmla="*/ 83465 w 287628"/>
                      <a:gd name="connsiteY135" fmla="*/ 167266 h 188435"/>
                      <a:gd name="connsiteX136" fmla="*/ 84227 w 287628"/>
                      <a:gd name="connsiteY136" fmla="*/ 167838 h 188435"/>
                      <a:gd name="connsiteX137" fmla="*/ 85465 w 287628"/>
                      <a:gd name="connsiteY137" fmla="*/ 167933 h 188435"/>
                      <a:gd name="connsiteX138" fmla="*/ 85560 w 287628"/>
                      <a:gd name="connsiteY138" fmla="*/ 168409 h 188435"/>
                      <a:gd name="connsiteX139" fmla="*/ 86322 w 287628"/>
                      <a:gd name="connsiteY139" fmla="*/ 170314 h 188435"/>
                      <a:gd name="connsiteX140" fmla="*/ 87846 w 287628"/>
                      <a:gd name="connsiteY140" fmla="*/ 171267 h 188435"/>
                      <a:gd name="connsiteX141" fmla="*/ 89275 w 287628"/>
                      <a:gd name="connsiteY141" fmla="*/ 172315 h 188435"/>
                      <a:gd name="connsiteX142" fmla="*/ 90513 w 287628"/>
                      <a:gd name="connsiteY142" fmla="*/ 174410 h 188435"/>
                      <a:gd name="connsiteX143" fmla="*/ 91085 w 287628"/>
                      <a:gd name="connsiteY143" fmla="*/ 175363 h 188435"/>
                      <a:gd name="connsiteX144" fmla="*/ 91085 w 287628"/>
                      <a:gd name="connsiteY144" fmla="*/ 175458 h 188435"/>
                      <a:gd name="connsiteX145" fmla="*/ 90418 w 287628"/>
                      <a:gd name="connsiteY145" fmla="*/ 176601 h 188435"/>
                      <a:gd name="connsiteX146" fmla="*/ 90894 w 287628"/>
                      <a:gd name="connsiteY146" fmla="*/ 178411 h 188435"/>
                      <a:gd name="connsiteX147" fmla="*/ 91942 w 287628"/>
                      <a:gd name="connsiteY147" fmla="*/ 178315 h 188435"/>
                      <a:gd name="connsiteX148" fmla="*/ 92704 w 287628"/>
                      <a:gd name="connsiteY148" fmla="*/ 177744 h 188435"/>
                      <a:gd name="connsiteX149" fmla="*/ 93180 w 287628"/>
                      <a:gd name="connsiteY149" fmla="*/ 178411 h 188435"/>
                      <a:gd name="connsiteX150" fmla="*/ 94323 w 287628"/>
                      <a:gd name="connsiteY150" fmla="*/ 181554 h 188435"/>
                      <a:gd name="connsiteX151" fmla="*/ 94609 w 287628"/>
                      <a:gd name="connsiteY151" fmla="*/ 183649 h 188435"/>
                      <a:gd name="connsiteX152" fmla="*/ 95752 w 287628"/>
                      <a:gd name="connsiteY152" fmla="*/ 185173 h 188435"/>
                      <a:gd name="connsiteX153" fmla="*/ 96990 w 287628"/>
                      <a:gd name="connsiteY153" fmla="*/ 186316 h 188435"/>
                      <a:gd name="connsiteX154" fmla="*/ 98419 w 287628"/>
                      <a:gd name="connsiteY154" fmla="*/ 186412 h 188435"/>
                      <a:gd name="connsiteX155" fmla="*/ 99181 w 287628"/>
                      <a:gd name="connsiteY155" fmla="*/ 184126 h 188435"/>
                      <a:gd name="connsiteX156" fmla="*/ 99372 w 287628"/>
                      <a:gd name="connsiteY156" fmla="*/ 182030 h 188435"/>
                      <a:gd name="connsiteX157" fmla="*/ 100610 w 287628"/>
                      <a:gd name="connsiteY157" fmla="*/ 180506 h 188435"/>
                      <a:gd name="connsiteX158" fmla="*/ 101848 w 287628"/>
                      <a:gd name="connsiteY158" fmla="*/ 179554 h 188435"/>
                      <a:gd name="connsiteX159" fmla="*/ 102038 w 287628"/>
                      <a:gd name="connsiteY159" fmla="*/ 179649 h 188435"/>
                      <a:gd name="connsiteX160" fmla="*/ 103658 w 287628"/>
                      <a:gd name="connsiteY160" fmla="*/ 179744 h 188435"/>
                      <a:gd name="connsiteX161" fmla="*/ 104324 w 287628"/>
                      <a:gd name="connsiteY161" fmla="*/ 180982 h 188435"/>
                      <a:gd name="connsiteX162" fmla="*/ 105468 w 287628"/>
                      <a:gd name="connsiteY162" fmla="*/ 181744 h 188435"/>
                      <a:gd name="connsiteX163" fmla="*/ 106325 w 287628"/>
                      <a:gd name="connsiteY163" fmla="*/ 182602 h 188435"/>
                      <a:gd name="connsiteX164" fmla="*/ 107277 w 287628"/>
                      <a:gd name="connsiteY164" fmla="*/ 183744 h 188435"/>
                      <a:gd name="connsiteX165" fmla="*/ 108706 w 287628"/>
                      <a:gd name="connsiteY165" fmla="*/ 184316 h 188435"/>
                      <a:gd name="connsiteX166" fmla="*/ 110897 w 287628"/>
                      <a:gd name="connsiteY166" fmla="*/ 184126 h 188435"/>
                      <a:gd name="connsiteX167" fmla="*/ 112421 w 287628"/>
                      <a:gd name="connsiteY167" fmla="*/ 184126 h 188435"/>
                      <a:gd name="connsiteX168" fmla="*/ 113278 w 287628"/>
                      <a:gd name="connsiteY168" fmla="*/ 182887 h 188435"/>
                      <a:gd name="connsiteX169" fmla="*/ 114802 w 287628"/>
                      <a:gd name="connsiteY169" fmla="*/ 181935 h 188435"/>
                      <a:gd name="connsiteX170" fmla="*/ 115469 w 287628"/>
                      <a:gd name="connsiteY170" fmla="*/ 180697 h 188435"/>
                      <a:gd name="connsiteX171" fmla="*/ 115469 w 287628"/>
                      <a:gd name="connsiteY171" fmla="*/ 179744 h 188435"/>
                      <a:gd name="connsiteX172" fmla="*/ 119088 w 287628"/>
                      <a:gd name="connsiteY172" fmla="*/ 180315 h 188435"/>
                      <a:gd name="connsiteX173" fmla="*/ 120136 w 287628"/>
                      <a:gd name="connsiteY173" fmla="*/ 180411 h 188435"/>
                      <a:gd name="connsiteX174" fmla="*/ 119564 w 287628"/>
                      <a:gd name="connsiteY174" fmla="*/ 177553 h 188435"/>
                      <a:gd name="connsiteX175" fmla="*/ 119279 w 287628"/>
                      <a:gd name="connsiteY175" fmla="*/ 175363 h 188435"/>
                      <a:gd name="connsiteX176" fmla="*/ 119183 w 287628"/>
                      <a:gd name="connsiteY176" fmla="*/ 174124 h 188435"/>
                      <a:gd name="connsiteX177" fmla="*/ 120898 w 287628"/>
                      <a:gd name="connsiteY177" fmla="*/ 173934 h 188435"/>
                      <a:gd name="connsiteX178" fmla="*/ 123374 w 287628"/>
                      <a:gd name="connsiteY178" fmla="*/ 173839 h 188435"/>
                      <a:gd name="connsiteX179" fmla="*/ 123946 w 287628"/>
                      <a:gd name="connsiteY179" fmla="*/ 172791 h 188435"/>
                      <a:gd name="connsiteX180" fmla="*/ 125089 w 287628"/>
                      <a:gd name="connsiteY180" fmla="*/ 172505 h 188435"/>
                      <a:gd name="connsiteX181" fmla="*/ 126137 w 287628"/>
                      <a:gd name="connsiteY181" fmla="*/ 172029 h 188435"/>
                      <a:gd name="connsiteX182" fmla="*/ 126804 w 287628"/>
                      <a:gd name="connsiteY182" fmla="*/ 172600 h 188435"/>
                      <a:gd name="connsiteX183" fmla="*/ 127947 w 287628"/>
                      <a:gd name="connsiteY183" fmla="*/ 173172 h 188435"/>
                      <a:gd name="connsiteX184" fmla="*/ 128423 w 287628"/>
                      <a:gd name="connsiteY184" fmla="*/ 172600 h 188435"/>
                      <a:gd name="connsiteX185" fmla="*/ 130613 w 287628"/>
                      <a:gd name="connsiteY185" fmla="*/ 172505 h 188435"/>
                      <a:gd name="connsiteX186" fmla="*/ 131185 w 287628"/>
                      <a:gd name="connsiteY186" fmla="*/ 173077 h 188435"/>
                      <a:gd name="connsiteX187" fmla="*/ 131756 w 287628"/>
                      <a:gd name="connsiteY187" fmla="*/ 173743 h 188435"/>
                      <a:gd name="connsiteX188" fmla="*/ 131852 w 287628"/>
                      <a:gd name="connsiteY188" fmla="*/ 174886 h 188435"/>
                      <a:gd name="connsiteX189" fmla="*/ 131090 w 287628"/>
                      <a:gd name="connsiteY189" fmla="*/ 176696 h 188435"/>
                      <a:gd name="connsiteX190" fmla="*/ 133090 w 287628"/>
                      <a:gd name="connsiteY190" fmla="*/ 176982 h 188435"/>
                      <a:gd name="connsiteX191" fmla="*/ 134709 w 287628"/>
                      <a:gd name="connsiteY191" fmla="*/ 177268 h 188435"/>
                      <a:gd name="connsiteX192" fmla="*/ 135090 w 287628"/>
                      <a:gd name="connsiteY192" fmla="*/ 177934 h 188435"/>
                      <a:gd name="connsiteX193" fmla="*/ 134614 w 287628"/>
                      <a:gd name="connsiteY193" fmla="*/ 179649 h 188435"/>
                      <a:gd name="connsiteX194" fmla="*/ 133566 w 287628"/>
                      <a:gd name="connsiteY194" fmla="*/ 180315 h 188435"/>
                      <a:gd name="connsiteX195" fmla="*/ 134328 w 287628"/>
                      <a:gd name="connsiteY195" fmla="*/ 181173 h 188435"/>
                      <a:gd name="connsiteX196" fmla="*/ 136043 w 287628"/>
                      <a:gd name="connsiteY196" fmla="*/ 182316 h 188435"/>
                      <a:gd name="connsiteX197" fmla="*/ 135947 w 287628"/>
                      <a:gd name="connsiteY197" fmla="*/ 184316 h 188435"/>
                      <a:gd name="connsiteX198" fmla="*/ 136424 w 287628"/>
                      <a:gd name="connsiteY198" fmla="*/ 185078 h 188435"/>
                      <a:gd name="connsiteX199" fmla="*/ 137757 w 287628"/>
                      <a:gd name="connsiteY199" fmla="*/ 184888 h 188435"/>
                      <a:gd name="connsiteX200" fmla="*/ 137948 w 287628"/>
                      <a:gd name="connsiteY200" fmla="*/ 183840 h 188435"/>
                      <a:gd name="connsiteX201" fmla="*/ 139853 w 287628"/>
                      <a:gd name="connsiteY201" fmla="*/ 183364 h 188435"/>
                      <a:gd name="connsiteX202" fmla="*/ 140900 w 287628"/>
                      <a:gd name="connsiteY202" fmla="*/ 182316 h 188435"/>
                      <a:gd name="connsiteX203" fmla="*/ 142710 w 287628"/>
                      <a:gd name="connsiteY203" fmla="*/ 182506 h 188435"/>
                      <a:gd name="connsiteX204" fmla="*/ 143948 w 287628"/>
                      <a:gd name="connsiteY204" fmla="*/ 182411 h 188435"/>
                      <a:gd name="connsiteX205" fmla="*/ 144425 w 287628"/>
                      <a:gd name="connsiteY205" fmla="*/ 181744 h 188435"/>
                      <a:gd name="connsiteX206" fmla="*/ 144996 w 287628"/>
                      <a:gd name="connsiteY206" fmla="*/ 180220 h 188435"/>
                      <a:gd name="connsiteX207" fmla="*/ 145187 w 287628"/>
                      <a:gd name="connsiteY207" fmla="*/ 178506 h 188435"/>
                      <a:gd name="connsiteX208" fmla="*/ 145282 w 287628"/>
                      <a:gd name="connsiteY208" fmla="*/ 176220 h 188435"/>
                      <a:gd name="connsiteX209" fmla="*/ 144425 w 287628"/>
                      <a:gd name="connsiteY209" fmla="*/ 172791 h 188435"/>
                      <a:gd name="connsiteX210" fmla="*/ 144901 w 287628"/>
                      <a:gd name="connsiteY210" fmla="*/ 171934 h 188435"/>
                      <a:gd name="connsiteX211" fmla="*/ 145758 w 287628"/>
                      <a:gd name="connsiteY211" fmla="*/ 171934 h 188435"/>
                      <a:gd name="connsiteX212" fmla="*/ 145949 w 287628"/>
                      <a:gd name="connsiteY212" fmla="*/ 171076 h 188435"/>
                      <a:gd name="connsiteX213" fmla="*/ 145663 w 287628"/>
                      <a:gd name="connsiteY213" fmla="*/ 169838 h 188435"/>
                      <a:gd name="connsiteX214" fmla="*/ 145758 w 287628"/>
                      <a:gd name="connsiteY214" fmla="*/ 169267 h 188435"/>
                      <a:gd name="connsiteX215" fmla="*/ 145949 w 287628"/>
                      <a:gd name="connsiteY215" fmla="*/ 169362 h 188435"/>
                      <a:gd name="connsiteX216" fmla="*/ 146997 w 287628"/>
                      <a:gd name="connsiteY216" fmla="*/ 169457 h 188435"/>
                      <a:gd name="connsiteX217" fmla="*/ 147568 w 287628"/>
                      <a:gd name="connsiteY217" fmla="*/ 168409 h 188435"/>
                      <a:gd name="connsiteX218" fmla="*/ 148330 w 287628"/>
                      <a:gd name="connsiteY218" fmla="*/ 166981 h 188435"/>
                      <a:gd name="connsiteX219" fmla="*/ 150806 w 287628"/>
                      <a:gd name="connsiteY219" fmla="*/ 167076 h 188435"/>
                      <a:gd name="connsiteX220" fmla="*/ 151949 w 287628"/>
                      <a:gd name="connsiteY220" fmla="*/ 167933 h 188435"/>
                      <a:gd name="connsiteX221" fmla="*/ 153569 w 287628"/>
                      <a:gd name="connsiteY221" fmla="*/ 166981 h 188435"/>
                      <a:gd name="connsiteX222" fmla="*/ 154426 w 287628"/>
                      <a:gd name="connsiteY222" fmla="*/ 167743 h 188435"/>
                      <a:gd name="connsiteX223" fmla="*/ 156045 w 287628"/>
                      <a:gd name="connsiteY223" fmla="*/ 166695 h 188435"/>
                      <a:gd name="connsiteX224" fmla="*/ 157474 w 287628"/>
                      <a:gd name="connsiteY224" fmla="*/ 165076 h 188435"/>
                      <a:gd name="connsiteX225" fmla="*/ 156522 w 287628"/>
                      <a:gd name="connsiteY225" fmla="*/ 164504 h 188435"/>
                      <a:gd name="connsiteX226" fmla="*/ 155379 w 287628"/>
                      <a:gd name="connsiteY226" fmla="*/ 164694 h 188435"/>
                      <a:gd name="connsiteX227" fmla="*/ 155093 w 287628"/>
                      <a:gd name="connsiteY227" fmla="*/ 163742 h 188435"/>
                      <a:gd name="connsiteX228" fmla="*/ 155855 w 287628"/>
                      <a:gd name="connsiteY228" fmla="*/ 162028 h 188435"/>
                      <a:gd name="connsiteX229" fmla="*/ 156807 w 287628"/>
                      <a:gd name="connsiteY229" fmla="*/ 161456 h 188435"/>
                      <a:gd name="connsiteX230" fmla="*/ 156903 w 287628"/>
                      <a:gd name="connsiteY230" fmla="*/ 160027 h 188435"/>
                      <a:gd name="connsiteX231" fmla="*/ 156331 w 287628"/>
                      <a:gd name="connsiteY231" fmla="*/ 159265 h 188435"/>
                      <a:gd name="connsiteX232" fmla="*/ 157188 w 287628"/>
                      <a:gd name="connsiteY232" fmla="*/ 159170 h 188435"/>
                      <a:gd name="connsiteX233" fmla="*/ 157664 w 287628"/>
                      <a:gd name="connsiteY233" fmla="*/ 158027 h 188435"/>
                      <a:gd name="connsiteX234" fmla="*/ 158331 w 287628"/>
                      <a:gd name="connsiteY234" fmla="*/ 155551 h 188435"/>
                      <a:gd name="connsiteX235" fmla="*/ 159379 w 287628"/>
                      <a:gd name="connsiteY235" fmla="*/ 154217 h 188435"/>
                      <a:gd name="connsiteX236" fmla="*/ 159093 w 287628"/>
                      <a:gd name="connsiteY236" fmla="*/ 152217 h 188435"/>
                      <a:gd name="connsiteX237" fmla="*/ 158998 w 287628"/>
                      <a:gd name="connsiteY237" fmla="*/ 150693 h 188435"/>
                      <a:gd name="connsiteX238" fmla="*/ 159760 w 287628"/>
                      <a:gd name="connsiteY238" fmla="*/ 149645 h 188435"/>
                      <a:gd name="connsiteX239" fmla="*/ 161284 w 287628"/>
                      <a:gd name="connsiteY239" fmla="*/ 148597 h 188435"/>
                      <a:gd name="connsiteX240" fmla="*/ 163094 w 287628"/>
                      <a:gd name="connsiteY240" fmla="*/ 148502 h 188435"/>
                      <a:gd name="connsiteX241" fmla="*/ 165380 w 287628"/>
                      <a:gd name="connsiteY241" fmla="*/ 147835 h 188435"/>
                      <a:gd name="connsiteX242" fmla="*/ 167189 w 287628"/>
                      <a:gd name="connsiteY242" fmla="*/ 147550 h 188435"/>
                      <a:gd name="connsiteX243" fmla="*/ 168428 w 287628"/>
                      <a:gd name="connsiteY243" fmla="*/ 147645 h 188435"/>
                      <a:gd name="connsiteX244" fmla="*/ 168999 w 287628"/>
                      <a:gd name="connsiteY244" fmla="*/ 147169 h 188435"/>
                      <a:gd name="connsiteX245" fmla="*/ 169190 w 287628"/>
                      <a:gd name="connsiteY245" fmla="*/ 145740 h 188435"/>
                      <a:gd name="connsiteX246" fmla="*/ 169952 w 287628"/>
                      <a:gd name="connsiteY246" fmla="*/ 144883 h 188435"/>
                      <a:gd name="connsiteX247" fmla="*/ 171571 w 287628"/>
                      <a:gd name="connsiteY247" fmla="*/ 144406 h 188435"/>
                      <a:gd name="connsiteX248" fmla="*/ 172619 w 287628"/>
                      <a:gd name="connsiteY248" fmla="*/ 144311 h 188435"/>
                      <a:gd name="connsiteX249" fmla="*/ 173476 w 287628"/>
                      <a:gd name="connsiteY249" fmla="*/ 143454 h 188435"/>
                      <a:gd name="connsiteX250" fmla="*/ 175000 w 287628"/>
                      <a:gd name="connsiteY250" fmla="*/ 143740 h 188435"/>
                      <a:gd name="connsiteX251" fmla="*/ 175476 w 287628"/>
                      <a:gd name="connsiteY251" fmla="*/ 144216 h 188435"/>
                      <a:gd name="connsiteX252" fmla="*/ 175857 w 287628"/>
                      <a:gd name="connsiteY252" fmla="*/ 144502 h 188435"/>
                      <a:gd name="connsiteX253" fmla="*/ 178334 w 287628"/>
                      <a:gd name="connsiteY253" fmla="*/ 143263 h 188435"/>
                      <a:gd name="connsiteX254" fmla="*/ 178429 w 287628"/>
                      <a:gd name="connsiteY254" fmla="*/ 137358 h 188435"/>
                      <a:gd name="connsiteX255" fmla="*/ 179000 w 287628"/>
                      <a:gd name="connsiteY255" fmla="*/ 135072 h 188435"/>
                      <a:gd name="connsiteX256" fmla="*/ 181382 w 287628"/>
                      <a:gd name="connsiteY256" fmla="*/ 131452 h 188435"/>
                      <a:gd name="connsiteX257" fmla="*/ 182525 w 287628"/>
                      <a:gd name="connsiteY257" fmla="*/ 130309 h 188435"/>
                      <a:gd name="connsiteX258" fmla="*/ 183191 w 287628"/>
                      <a:gd name="connsiteY258" fmla="*/ 128881 h 188435"/>
                      <a:gd name="connsiteX259" fmla="*/ 183954 w 287628"/>
                      <a:gd name="connsiteY259" fmla="*/ 126976 h 188435"/>
                      <a:gd name="connsiteX260" fmla="*/ 185001 w 287628"/>
                      <a:gd name="connsiteY260" fmla="*/ 122975 h 188435"/>
                      <a:gd name="connsiteX261" fmla="*/ 185287 w 287628"/>
                      <a:gd name="connsiteY261" fmla="*/ 120975 h 188435"/>
                      <a:gd name="connsiteX262" fmla="*/ 184144 w 287628"/>
                      <a:gd name="connsiteY262" fmla="*/ 120118 h 188435"/>
                      <a:gd name="connsiteX263" fmla="*/ 183668 w 287628"/>
                      <a:gd name="connsiteY263" fmla="*/ 118975 h 188435"/>
                      <a:gd name="connsiteX264" fmla="*/ 185001 w 287628"/>
                      <a:gd name="connsiteY264" fmla="*/ 119451 h 188435"/>
                      <a:gd name="connsiteX265" fmla="*/ 185573 w 287628"/>
                      <a:gd name="connsiteY265" fmla="*/ 118594 h 188435"/>
                      <a:gd name="connsiteX266" fmla="*/ 185097 w 287628"/>
                      <a:gd name="connsiteY266" fmla="*/ 117641 h 188435"/>
                      <a:gd name="connsiteX267" fmla="*/ 186430 w 287628"/>
                      <a:gd name="connsiteY267" fmla="*/ 117546 h 188435"/>
                      <a:gd name="connsiteX268" fmla="*/ 188335 w 287628"/>
                      <a:gd name="connsiteY268" fmla="*/ 116308 h 188435"/>
                      <a:gd name="connsiteX269" fmla="*/ 189097 w 287628"/>
                      <a:gd name="connsiteY269" fmla="*/ 115450 h 188435"/>
                      <a:gd name="connsiteX270" fmla="*/ 189764 w 287628"/>
                      <a:gd name="connsiteY270" fmla="*/ 117069 h 188435"/>
                      <a:gd name="connsiteX271" fmla="*/ 190145 w 287628"/>
                      <a:gd name="connsiteY271" fmla="*/ 117832 h 188435"/>
                      <a:gd name="connsiteX272" fmla="*/ 190907 w 287628"/>
                      <a:gd name="connsiteY272" fmla="*/ 116879 h 188435"/>
                      <a:gd name="connsiteX273" fmla="*/ 191669 w 287628"/>
                      <a:gd name="connsiteY273" fmla="*/ 113926 h 188435"/>
                      <a:gd name="connsiteX274" fmla="*/ 192526 w 287628"/>
                      <a:gd name="connsiteY274" fmla="*/ 113260 h 188435"/>
                      <a:gd name="connsiteX275" fmla="*/ 192907 w 287628"/>
                      <a:gd name="connsiteY275" fmla="*/ 114307 h 188435"/>
                      <a:gd name="connsiteX276" fmla="*/ 192716 w 287628"/>
                      <a:gd name="connsiteY276" fmla="*/ 115641 h 188435"/>
                      <a:gd name="connsiteX277" fmla="*/ 194431 w 287628"/>
                      <a:gd name="connsiteY277" fmla="*/ 115641 h 188435"/>
                      <a:gd name="connsiteX278" fmla="*/ 195479 w 287628"/>
                      <a:gd name="connsiteY278" fmla="*/ 113926 h 188435"/>
                      <a:gd name="connsiteX279" fmla="*/ 195574 w 287628"/>
                      <a:gd name="connsiteY279" fmla="*/ 111640 h 188435"/>
                      <a:gd name="connsiteX280" fmla="*/ 195669 w 287628"/>
                      <a:gd name="connsiteY280" fmla="*/ 110307 h 188435"/>
                      <a:gd name="connsiteX281" fmla="*/ 195003 w 287628"/>
                      <a:gd name="connsiteY281" fmla="*/ 108878 h 188435"/>
                      <a:gd name="connsiteX282" fmla="*/ 196431 w 287628"/>
                      <a:gd name="connsiteY282" fmla="*/ 108211 h 188435"/>
                      <a:gd name="connsiteX283" fmla="*/ 198336 w 287628"/>
                      <a:gd name="connsiteY283" fmla="*/ 109640 h 188435"/>
                      <a:gd name="connsiteX284" fmla="*/ 199098 w 287628"/>
                      <a:gd name="connsiteY284" fmla="*/ 109926 h 188435"/>
                      <a:gd name="connsiteX285" fmla="*/ 199574 w 287628"/>
                      <a:gd name="connsiteY285" fmla="*/ 108211 h 188435"/>
                      <a:gd name="connsiteX286" fmla="*/ 199289 w 287628"/>
                      <a:gd name="connsiteY286" fmla="*/ 105640 h 188435"/>
                      <a:gd name="connsiteX287" fmla="*/ 199384 w 287628"/>
                      <a:gd name="connsiteY287" fmla="*/ 103068 h 188435"/>
                      <a:gd name="connsiteX288" fmla="*/ 200432 w 287628"/>
                      <a:gd name="connsiteY288" fmla="*/ 101448 h 188435"/>
                      <a:gd name="connsiteX289" fmla="*/ 202146 w 287628"/>
                      <a:gd name="connsiteY289" fmla="*/ 99829 h 188435"/>
                      <a:gd name="connsiteX290" fmla="*/ 203194 w 287628"/>
                      <a:gd name="connsiteY290" fmla="*/ 99639 h 188435"/>
                      <a:gd name="connsiteX291" fmla="*/ 204242 w 287628"/>
                      <a:gd name="connsiteY291" fmla="*/ 97543 h 188435"/>
                      <a:gd name="connsiteX292" fmla="*/ 205004 w 287628"/>
                      <a:gd name="connsiteY292" fmla="*/ 97448 h 188435"/>
                      <a:gd name="connsiteX293" fmla="*/ 205004 w 287628"/>
                      <a:gd name="connsiteY293" fmla="*/ 98401 h 188435"/>
                      <a:gd name="connsiteX294" fmla="*/ 203956 w 287628"/>
                      <a:gd name="connsiteY294" fmla="*/ 100210 h 188435"/>
                      <a:gd name="connsiteX295" fmla="*/ 204813 w 287628"/>
                      <a:gd name="connsiteY295" fmla="*/ 100020 h 188435"/>
                      <a:gd name="connsiteX296" fmla="*/ 206052 w 287628"/>
                      <a:gd name="connsiteY296" fmla="*/ 97543 h 188435"/>
                      <a:gd name="connsiteX297" fmla="*/ 207480 w 287628"/>
                      <a:gd name="connsiteY297" fmla="*/ 96305 h 188435"/>
                      <a:gd name="connsiteX298" fmla="*/ 208719 w 287628"/>
                      <a:gd name="connsiteY298" fmla="*/ 94781 h 188435"/>
                      <a:gd name="connsiteX299" fmla="*/ 208052 w 287628"/>
                      <a:gd name="connsiteY299" fmla="*/ 94019 h 188435"/>
                      <a:gd name="connsiteX300" fmla="*/ 207290 w 287628"/>
                      <a:gd name="connsiteY300" fmla="*/ 95067 h 188435"/>
                      <a:gd name="connsiteX301" fmla="*/ 206337 w 287628"/>
                      <a:gd name="connsiteY301" fmla="*/ 96210 h 188435"/>
                      <a:gd name="connsiteX302" fmla="*/ 205861 w 287628"/>
                      <a:gd name="connsiteY302" fmla="*/ 95353 h 188435"/>
                      <a:gd name="connsiteX303" fmla="*/ 205575 w 287628"/>
                      <a:gd name="connsiteY303" fmla="*/ 94876 h 188435"/>
                      <a:gd name="connsiteX304" fmla="*/ 204432 w 287628"/>
                      <a:gd name="connsiteY304" fmla="*/ 95734 h 188435"/>
                      <a:gd name="connsiteX305" fmla="*/ 203765 w 287628"/>
                      <a:gd name="connsiteY305" fmla="*/ 96591 h 188435"/>
                      <a:gd name="connsiteX306" fmla="*/ 203385 w 287628"/>
                      <a:gd name="connsiteY306" fmla="*/ 95448 h 188435"/>
                      <a:gd name="connsiteX307" fmla="*/ 203480 w 287628"/>
                      <a:gd name="connsiteY307" fmla="*/ 93162 h 188435"/>
                      <a:gd name="connsiteX308" fmla="*/ 202146 w 287628"/>
                      <a:gd name="connsiteY308" fmla="*/ 91447 h 188435"/>
                      <a:gd name="connsiteX309" fmla="*/ 199670 w 287628"/>
                      <a:gd name="connsiteY309" fmla="*/ 90876 h 188435"/>
                      <a:gd name="connsiteX310" fmla="*/ 198908 w 287628"/>
                      <a:gd name="connsiteY310" fmla="*/ 89447 h 188435"/>
                      <a:gd name="connsiteX311" fmla="*/ 199670 w 287628"/>
                      <a:gd name="connsiteY311" fmla="*/ 87542 h 188435"/>
                      <a:gd name="connsiteX312" fmla="*/ 199098 w 287628"/>
                      <a:gd name="connsiteY312" fmla="*/ 85828 h 188435"/>
                      <a:gd name="connsiteX313" fmla="*/ 198622 w 287628"/>
                      <a:gd name="connsiteY313" fmla="*/ 84780 h 188435"/>
                      <a:gd name="connsiteX314" fmla="*/ 199574 w 287628"/>
                      <a:gd name="connsiteY314" fmla="*/ 84875 h 188435"/>
                      <a:gd name="connsiteX315" fmla="*/ 200051 w 287628"/>
                      <a:gd name="connsiteY315" fmla="*/ 86113 h 188435"/>
                      <a:gd name="connsiteX316" fmla="*/ 200908 w 287628"/>
                      <a:gd name="connsiteY316" fmla="*/ 87066 h 188435"/>
                      <a:gd name="connsiteX317" fmla="*/ 201480 w 287628"/>
                      <a:gd name="connsiteY317" fmla="*/ 86018 h 188435"/>
                      <a:gd name="connsiteX318" fmla="*/ 202432 w 287628"/>
                      <a:gd name="connsiteY318" fmla="*/ 84494 h 188435"/>
                      <a:gd name="connsiteX319" fmla="*/ 203765 w 287628"/>
                      <a:gd name="connsiteY319" fmla="*/ 84685 h 188435"/>
                      <a:gd name="connsiteX320" fmla="*/ 205575 w 287628"/>
                      <a:gd name="connsiteY320" fmla="*/ 85923 h 188435"/>
                      <a:gd name="connsiteX321" fmla="*/ 206528 w 287628"/>
                      <a:gd name="connsiteY321" fmla="*/ 85923 h 188435"/>
                      <a:gd name="connsiteX322" fmla="*/ 206432 w 287628"/>
                      <a:gd name="connsiteY322" fmla="*/ 84304 h 188435"/>
                      <a:gd name="connsiteX323" fmla="*/ 206052 w 287628"/>
                      <a:gd name="connsiteY323" fmla="*/ 81446 h 188435"/>
                      <a:gd name="connsiteX324" fmla="*/ 207290 w 287628"/>
                      <a:gd name="connsiteY324" fmla="*/ 81637 h 188435"/>
                      <a:gd name="connsiteX325" fmla="*/ 208433 w 287628"/>
                      <a:gd name="connsiteY325" fmla="*/ 83542 h 188435"/>
                      <a:gd name="connsiteX326" fmla="*/ 209862 w 287628"/>
                      <a:gd name="connsiteY326" fmla="*/ 86209 h 188435"/>
                      <a:gd name="connsiteX327" fmla="*/ 208623 w 287628"/>
                      <a:gd name="connsiteY327" fmla="*/ 89066 h 188435"/>
                      <a:gd name="connsiteX328" fmla="*/ 207766 w 287628"/>
                      <a:gd name="connsiteY328" fmla="*/ 91543 h 188435"/>
                      <a:gd name="connsiteX329" fmla="*/ 207575 w 287628"/>
                      <a:gd name="connsiteY329" fmla="*/ 92400 h 188435"/>
                      <a:gd name="connsiteX330" fmla="*/ 209480 w 287628"/>
                      <a:gd name="connsiteY330" fmla="*/ 92114 h 188435"/>
                      <a:gd name="connsiteX331" fmla="*/ 213100 w 287628"/>
                      <a:gd name="connsiteY331" fmla="*/ 90685 h 188435"/>
                      <a:gd name="connsiteX332" fmla="*/ 215957 w 287628"/>
                      <a:gd name="connsiteY332" fmla="*/ 88209 h 188435"/>
                      <a:gd name="connsiteX333" fmla="*/ 218815 w 287628"/>
                      <a:gd name="connsiteY333" fmla="*/ 86971 h 188435"/>
                      <a:gd name="connsiteX334" fmla="*/ 222244 w 287628"/>
                      <a:gd name="connsiteY334" fmla="*/ 86113 h 188435"/>
                      <a:gd name="connsiteX335" fmla="*/ 222720 w 287628"/>
                      <a:gd name="connsiteY335" fmla="*/ 84970 h 188435"/>
                      <a:gd name="connsiteX336" fmla="*/ 221196 w 287628"/>
                      <a:gd name="connsiteY336" fmla="*/ 81446 h 188435"/>
                      <a:gd name="connsiteX337" fmla="*/ 220530 w 287628"/>
                      <a:gd name="connsiteY337" fmla="*/ 79255 h 188435"/>
                      <a:gd name="connsiteX338" fmla="*/ 219387 w 287628"/>
                      <a:gd name="connsiteY338" fmla="*/ 78398 h 188435"/>
                      <a:gd name="connsiteX339" fmla="*/ 219101 w 287628"/>
                      <a:gd name="connsiteY339" fmla="*/ 76017 h 188435"/>
                      <a:gd name="connsiteX340" fmla="*/ 220339 w 287628"/>
                      <a:gd name="connsiteY340" fmla="*/ 75826 h 188435"/>
                      <a:gd name="connsiteX341" fmla="*/ 222244 w 287628"/>
                      <a:gd name="connsiteY341" fmla="*/ 75540 h 188435"/>
                      <a:gd name="connsiteX342" fmla="*/ 221291 w 287628"/>
                      <a:gd name="connsiteY342" fmla="*/ 74493 h 188435"/>
                      <a:gd name="connsiteX343" fmla="*/ 220244 w 287628"/>
                      <a:gd name="connsiteY343" fmla="*/ 73540 h 188435"/>
                      <a:gd name="connsiteX344" fmla="*/ 220625 w 287628"/>
                      <a:gd name="connsiteY344" fmla="*/ 71921 h 188435"/>
                      <a:gd name="connsiteX345" fmla="*/ 220720 w 287628"/>
                      <a:gd name="connsiteY345" fmla="*/ 70207 h 188435"/>
                      <a:gd name="connsiteX346" fmla="*/ 224721 w 287628"/>
                      <a:gd name="connsiteY346" fmla="*/ 68873 h 188435"/>
                      <a:gd name="connsiteX347" fmla="*/ 226054 w 287628"/>
                      <a:gd name="connsiteY347" fmla="*/ 70873 h 188435"/>
                      <a:gd name="connsiteX348" fmla="*/ 227197 w 287628"/>
                      <a:gd name="connsiteY348" fmla="*/ 72969 h 188435"/>
                      <a:gd name="connsiteX349" fmla="*/ 227959 w 287628"/>
                      <a:gd name="connsiteY349" fmla="*/ 72207 h 188435"/>
                      <a:gd name="connsiteX350" fmla="*/ 228245 w 287628"/>
                      <a:gd name="connsiteY350" fmla="*/ 70683 h 188435"/>
                      <a:gd name="connsiteX351" fmla="*/ 227959 w 287628"/>
                      <a:gd name="connsiteY351" fmla="*/ 69349 h 188435"/>
                      <a:gd name="connsiteX352" fmla="*/ 227578 w 287628"/>
                      <a:gd name="connsiteY352" fmla="*/ 68492 h 188435"/>
                      <a:gd name="connsiteX353" fmla="*/ 228626 w 287628"/>
                      <a:gd name="connsiteY353" fmla="*/ 68111 h 188435"/>
                      <a:gd name="connsiteX354" fmla="*/ 229197 w 287628"/>
                      <a:gd name="connsiteY354" fmla="*/ 68778 h 188435"/>
                      <a:gd name="connsiteX355" fmla="*/ 229769 w 287628"/>
                      <a:gd name="connsiteY355" fmla="*/ 67730 h 188435"/>
                      <a:gd name="connsiteX356" fmla="*/ 229483 w 287628"/>
                      <a:gd name="connsiteY356" fmla="*/ 66682 h 188435"/>
                      <a:gd name="connsiteX357" fmla="*/ 228912 w 287628"/>
                      <a:gd name="connsiteY357" fmla="*/ 65444 h 188435"/>
                      <a:gd name="connsiteX358" fmla="*/ 229769 w 287628"/>
                      <a:gd name="connsiteY358" fmla="*/ 64111 h 188435"/>
                      <a:gd name="connsiteX359" fmla="*/ 228912 w 287628"/>
                      <a:gd name="connsiteY359" fmla="*/ 63444 h 188435"/>
                      <a:gd name="connsiteX360" fmla="*/ 227388 w 287628"/>
                      <a:gd name="connsiteY360" fmla="*/ 63539 h 188435"/>
                      <a:gd name="connsiteX361" fmla="*/ 226530 w 287628"/>
                      <a:gd name="connsiteY361" fmla="*/ 64301 h 188435"/>
                      <a:gd name="connsiteX362" fmla="*/ 225959 w 287628"/>
                      <a:gd name="connsiteY362" fmla="*/ 63539 h 188435"/>
                      <a:gd name="connsiteX363" fmla="*/ 225292 w 287628"/>
                      <a:gd name="connsiteY363" fmla="*/ 62301 h 188435"/>
                      <a:gd name="connsiteX364" fmla="*/ 223863 w 287628"/>
                      <a:gd name="connsiteY364" fmla="*/ 61920 h 188435"/>
                      <a:gd name="connsiteX365" fmla="*/ 222815 w 287628"/>
                      <a:gd name="connsiteY365" fmla="*/ 63730 h 188435"/>
                      <a:gd name="connsiteX366" fmla="*/ 221958 w 287628"/>
                      <a:gd name="connsiteY366" fmla="*/ 65254 h 188435"/>
                      <a:gd name="connsiteX367" fmla="*/ 221482 w 287628"/>
                      <a:gd name="connsiteY367" fmla="*/ 64492 h 188435"/>
                      <a:gd name="connsiteX368" fmla="*/ 222149 w 287628"/>
                      <a:gd name="connsiteY368" fmla="*/ 61634 h 188435"/>
                      <a:gd name="connsiteX369" fmla="*/ 224149 w 287628"/>
                      <a:gd name="connsiteY369" fmla="*/ 59253 h 188435"/>
                      <a:gd name="connsiteX370" fmla="*/ 225959 w 287628"/>
                      <a:gd name="connsiteY370" fmla="*/ 58777 h 188435"/>
                      <a:gd name="connsiteX371" fmla="*/ 227864 w 287628"/>
                      <a:gd name="connsiteY371" fmla="*/ 59729 h 188435"/>
                      <a:gd name="connsiteX372" fmla="*/ 227864 w 287628"/>
                      <a:gd name="connsiteY372" fmla="*/ 61539 h 188435"/>
                      <a:gd name="connsiteX373" fmla="*/ 229007 w 287628"/>
                      <a:gd name="connsiteY373" fmla="*/ 61920 h 188435"/>
                      <a:gd name="connsiteX374" fmla="*/ 231579 w 287628"/>
                      <a:gd name="connsiteY374" fmla="*/ 61444 h 188435"/>
                      <a:gd name="connsiteX375" fmla="*/ 230912 w 287628"/>
                      <a:gd name="connsiteY375" fmla="*/ 60015 h 188435"/>
                      <a:gd name="connsiteX376" fmla="*/ 230721 w 287628"/>
                      <a:gd name="connsiteY376" fmla="*/ 58681 h 188435"/>
                      <a:gd name="connsiteX377" fmla="*/ 231674 w 287628"/>
                      <a:gd name="connsiteY377" fmla="*/ 58491 h 188435"/>
                      <a:gd name="connsiteX378" fmla="*/ 232245 w 287628"/>
                      <a:gd name="connsiteY378" fmla="*/ 59919 h 188435"/>
                      <a:gd name="connsiteX379" fmla="*/ 233674 w 287628"/>
                      <a:gd name="connsiteY379" fmla="*/ 58872 h 188435"/>
                      <a:gd name="connsiteX380" fmla="*/ 235389 w 287628"/>
                      <a:gd name="connsiteY380" fmla="*/ 56967 h 188435"/>
                      <a:gd name="connsiteX381" fmla="*/ 234912 w 287628"/>
                      <a:gd name="connsiteY381" fmla="*/ 55919 h 188435"/>
                      <a:gd name="connsiteX382" fmla="*/ 236246 w 287628"/>
                      <a:gd name="connsiteY382" fmla="*/ 54490 h 188435"/>
                      <a:gd name="connsiteX383" fmla="*/ 236627 w 287628"/>
                      <a:gd name="connsiteY383" fmla="*/ 55252 h 188435"/>
                      <a:gd name="connsiteX384" fmla="*/ 236150 w 287628"/>
                      <a:gd name="connsiteY384" fmla="*/ 56205 h 188435"/>
                      <a:gd name="connsiteX385" fmla="*/ 237294 w 287628"/>
                      <a:gd name="connsiteY385" fmla="*/ 55824 h 188435"/>
                      <a:gd name="connsiteX386" fmla="*/ 240341 w 287628"/>
                      <a:gd name="connsiteY386" fmla="*/ 53823 h 188435"/>
                      <a:gd name="connsiteX387" fmla="*/ 242342 w 287628"/>
                      <a:gd name="connsiteY387" fmla="*/ 53157 h 188435"/>
                      <a:gd name="connsiteX388" fmla="*/ 243485 w 287628"/>
                      <a:gd name="connsiteY388" fmla="*/ 53538 h 188435"/>
                      <a:gd name="connsiteX389" fmla="*/ 243961 w 287628"/>
                      <a:gd name="connsiteY389" fmla="*/ 53157 h 188435"/>
                      <a:gd name="connsiteX390" fmla="*/ 243389 w 287628"/>
                      <a:gd name="connsiteY390" fmla="*/ 52395 h 188435"/>
                      <a:gd name="connsiteX391" fmla="*/ 243866 w 287628"/>
                      <a:gd name="connsiteY391" fmla="*/ 51347 h 188435"/>
                      <a:gd name="connsiteX392" fmla="*/ 245104 w 287628"/>
                      <a:gd name="connsiteY392" fmla="*/ 50871 h 188435"/>
                      <a:gd name="connsiteX393" fmla="*/ 246438 w 287628"/>
                      <a:gd name="connsiteY393" fmla="*/ 49442 h 188435"/>
                      <a:gd name="connsiteX394" fmla="*/ 245485 w 287628"/>
                      <a:gd name="connsiteY394" fmla="*/ 47442 h 188435"/>
                      <a:gd name="connsiteX395" fmla="*/ 244818 w 287628"/>
                      <a:gd name="connsiteY395" fmla="*/ 46299 h 188435"/>
                      <a:gd name="connsiteX396" fmla="*/ 245390 w 287628"/>
                      <a:gd name="connsiteY396" fmla="*/ 45537 h 188435"/>
                      <a:gd name="connsiteX397" fmla="*/ 246628 w 287628"/>
                      <a:gd name="connsiteY397" fmla="*/ 47537 h 188435"/>
                      <a:gd name="connsiteX398" fmla="*/ 247866 w 287628"/>
                      <a:gd name="connsiteY398" fmla="*/ 47918 h 188435"/>
                      <a:gd name="connsiteX399" fmla="*/ 248914 w 287628"/>
                      <a:gd name="connsiteY399" fmla="*/ 46204 h 188435"/>
                      <a:gd name="connsiteX400" fmla="*/ 250629 w 287628"/>
                      <a:gd name="connsiteY400" fmla="*/ 45251 h 188435"/>
                      <a:gd name="connsiteX401" fmla="*/ 251486 w 287628"/>
                      <a:gd name="connsiteY401" fmla="*/ 45727 h 188435"/>
                      <a:gd name="connsiteX402" fmla="*/ 249771 w 287628"/>
                      <a:gd name="connsiteY402" fmla="*/ 47537 h 188435"/>
                      <a:gd name="connsiteX403" fmla="*/ 247580 w 287628"/>
                      <a:gd name="connsiteY403" fmla="*/ 49061 h 188435"/>
                      <a:gd name="connsiteX404" fmla="*/ 247771 w 287628"/>
                      <a:gd name="connsiteY404" fmla="*/ 50014 h 188435"/>
                      <a:gd name="connsiteX405" fmla="*/ 249295 w 287628"/>
                      <a:gd name="connsiteY405" fmla="*/ 50776 h 188435"/>
                      <a:gd name="connsiteX406" fmla="*/ 249866 w 287628"/>
                      <a:gd name="connsiteY406" fmla="*/ 50394 h 188435"/>
                      <a:gd name="connsiteX407" fmla="*/ 250247 w 287628"/>
                      <a:gd name="connsiteY407" fmla="*/ 49347 h 188435"/>
                      <a:gd name="connsiteX408" fmla="*/ 251962 w 287628"/>
                      <a:gd name="connsiteY408" fmla="*/ 49633 h 188435"/>
                      <a:gd name="connsiteX409" fmla="*/ 253200 w 287628"/>
                      <a:gd name="connsiteY409" fmla="*/ 50776 h 188435"/>
                      <a:gd name="connsiteX410" fmla="*/ 253105 w 287628"/>
                      <a:gd name="connsiteY410" fmla="*/ 49347 h 188435"/>
                      <a:gd name="connsiteX411" fmla="*/ 252153 w 287628"/>
                      <a:gd name="connsiteY411" fmla="*/ 46775 h 188435"/>
                      <a:gd name="connsiteX412" fmla="*/ 252914 w 287628"/>
                      <a:gd name="connsiteY412" fmla="*/ 45346 h 188435"/>
                      <a:gd name="connsiteX413" fmla="*/ 253200 w 287628"/>
                      <a:gd name="connsiteY413" fmla="*/ 45727 h 188435"/>
                      <a:gd name="connsiteX414" fmla="*/ 252724 w 287628"/>
                      <a:gd name="connsiteY414" fmla="*/ 46965 h 188435"/>
                      <a:gd name="connsiteX415" fmla="*/ 254153 w 287628"/>
                      <a:gd name="connsiteY415" fmla="*/ 45918 h 188435"/>
                      <a:gd name="connsiteX416" fmla="*/ 256534 w 287628"/>
                      <a:gd name="connsiteY416" fmla="*/ 44394 h 188435"/>
                      <a:gd name="connsiteX417" fmla="*/ 259011 w 287628"/>
                      <a:gd name="connsiteY417" fmla="*/ 40965 h 188435"/>
                      <a:gd name="connsiteX418" fmla="*/ 262821 w 287628"/>
                      <a:gd name="connsiteY418" fmla="*/ 38774 h 188435"/>
                      <a:gd name="connsiteX419" fmla="*/ 263773 w 287628"/>
                      <a:gd name="connsiteY419" fmla="*/ 37917 h 188435"/>
                      <a:gd name="connsiteX420" fmla="*/ 262439 w 287628"/>
                      <a:gd name="connsiteY420" fmla="*/ 37917 h 188435"/>
                      <a:gd name="connsiteX421" fmla="*/ 261487 w 287628"/>
                      <a:gd name="connsiteY421" fmla="*/ 37822 h 188435"/>
                      <a:gd name="connsiteX422" fmla="*/ 262058 w 287628"/>
                      <a:gd name="connsiteY422" fmla="*/ 37250 h 188435"/>
                      <a:gd name="connsiteX423" fmla="*/ 261868 w 287628"/>
                      <a:gd name="connsiteY423" fmla="*/ 36012 h 188435"/>
                      <a:gd name="connsiteX424" fmla="*/ 262630 w 287628"/>
                      <a:gd name="connsiteY424" fmla="*/ 35821 h 188435"/>
                      <a:gd name="connsiteX425" fmla="*/ 262725 w 287628"/>
                      <a:gd name="connsiteY425" fmla="*/ 34773 h 188435"/>
                      <a:gd name="connsiteX426" fmla="*/ 263202 w 287628"/>
                      <a:gd name="connsiteY426" fmla="*/ 35250 h 188435"/>
                      <a:gd name="connsiteX427" fmla="*/ 263773 w 287628"/>
                      <a:gd name="connsiteY427" fmla="*/ 36488 h 188435"/>
                      <a:gd name="connsiteX428" fmla="*/ 264345 w 287628"/>
                      <a:gd name="connsiteY428" fmla="*/ 35917 h 188435"/>
                      <a:gd name="connsiteX429" fmla="*/ 263773 w 287628"/>
                      <a:gd name="connsiteY429" fmla="*/ 34773 h 188435"/>
                      <a:gd name="connsiteX430" fmla="*/ 264916 w 287628"/>
                      <a:gd name="connsiteY430" fmla="*/ 35250 h 188435"/>
                      <a:gd name="connsiteX431" fmla="*/ 266630 w 287628"/>
                      <a:gd name="connsiteY431" fmla="*/ 36964 h 188435"/>
                      <a:gd name="connsiteX432" fmla="*/ 267202 w 287628"/>
                      <a:gd name="connsiteY432" fmla="*/ 38774 h 188435"/>
                      <a:gd name="connsiteX433" fmla="*/ 266916 w 287628"/>
                      <a:gd name="connsiteY433" fmla="*/ 39917 h 188435"/>
                      <a:gd name="connsiteX434" fmla="*/ 267869 w 287628"/>
                      <a:gd name="connsiteY434" fmla="*/ 39631 h 188435"/>
                      <a:gd name="connsiteX435" fmla="*/ 268916 w 287628"/>
                      <a:gd name="connsiteY435" fmla="*/ 37726 h 188435"/>
                      <a:gd name="connsiteX436" fmla="*/ 269774 w 287628"/>
                      <a:gd name="connsiteY436" fmla="*/ 36393 h 188435"/>
                      <a:gd name="connsiteX437" fmla="*/ 270726 w 287628"/>
                      <a:gd name="connsiteY437" fmla="*/ 35631 h 188435"/>
                      <a:gd name="connsiteX438" fmla="*/ 270631 w 287628"/>
                      <a:gd name="connsiteY438" fmla="*/ 34297 h 188435"/>
                      <a:gd name="connsiteX439" fmla="*/ 271488 w 287628"/>
                      <a:gd name="connsiteY439" fmla="*/ 33631 h 188435"/>
                      <a:gd name="connsiteX440" fmla="*/ 272060 w 287628"/>
                      <a:gd name="connsiteY440" fmla="*/ 32869 h 188435"/>
                      <a:gd name="connsiteX441" fmla="*/ 271869 w 287628"/>
                      <a:gd name="connsiteY441" fmla="*/ 31726 h 188435"/>
                      <a:gd name="connsiteX442" fmla="*/ 273203 w 287628"/>
                      <a:gd name="connsiteY442" fmla="*/ 32297 h 188435"/>
                      <a:gd name="connsiteX443" fmla="*/ 273012 w 287628"/>
                      <a:gd name="connsiteY443" fmla="*/ 33821 h 188435"/>
                      <a:gd name="connsiteX444" fmla="*/ 271869 w 287628"/>
                      <a:gd name="connsiteY444" fmla="*/ 35059 h 188435"/>
                      <a:gd name="connsiteX445" fmla="*/ 271203 w 287628"/>
                      <a:gd name="connsiteY445" fmla="*/ 37155 h 188435"/>
                      <a:gd name="connsiteX446" fmla="*/ 272631 w 287628"/>
                      <a:gd name="connsiteY446" fmla="*/ 37726 h 188435"/>
                      <a:gd name="connsiteX447" fmla="*/ 275774 w 287628"/>
                      <a:gd name="connsiteY447" fmla="*/ 37726 h 188435"/>
                      <a:gd name="connsiteX448" fmla="*/ 276251 w 287628"/>
                      <a:gd name="connsiteY448" fmla="*/ 38298 h 188435"/>
                      <a:gd name="connsiteX449" fmla="*/ 274631 w 287628"/>
                      <a:gd name="connsiteY449" fmla="*/ 38774 h 188435"/>
                      <a:gd name="connsiteX450" fmla="*/ 272917 w 287628"/>
                      <a:gd name="connsiteY450" fmla="*/ 39155 h 188435"/>
                      <a:gd name="connsiteX451" fmla="*/ 273298 w 287628"/>
                      <a:gd name="connsiteY451" fmla="*/ 41155 h 188435"/>
                      <a:gd name="connsiteX452" fmla="*/ 275203 w 287628"/>
                      <a:gd name="connsiteY452" fmla="*/ 41441 h 188435"/>
                      <a:gd name="connsiteX453" fmla="*/ 279965 w 287628"/>
                      <a:gd name="connsiteY453" fmla="*/ 40679 h 188435"/>
                      <a:gd name="connsiteX454" fmla="*/ 280251 w 287628"/>
                      <a:gd name="connsiteY454" fmla="*/ 39346 h 188435"/>
                      <a:gd name="connsiteX455" fmla="*/ 281966 w 287628"/>
                      <a:gd name="connsiteY455" fmla="*/ 38869 h 188435"/>
                      <a:gd name="connsiteX456" fmla="*/ 281585 w 287628"/>
                      <a:gd name="connsiteY456" fmla="*/ 37155 h 188435"/>
                      <a:gd name="connsiteX457" fmla="*/ 280632 w 287628"/>
                      <a:gd name="connsiteY457" fmla="*/ 35631 h 188435"/>
                      <a:gd name="connsiteX458" fmla="*/ 281680 w 287628"/>
                      <a:gd name="connsiteY458" fmla="*/ 35536 h 188435"/>
                      <a:gd name="connsiteX459" fmla="*/ 283966 w 287628"/>
                      <a:gd name="connsiteY459" fmla="*/ 35250 h 188435"/>
                      <a:gd name="connsiteX460" fmla="*/ 285395 w 287628"/>
                      <a:gd name="connsiteY460" fmla="*/ 33440 h 188435"/>
                      <a:gd name="connsiteX461" fmla="*/ 285395 w 287628"/>
                      <a:gd name="connsiteY461" fmla="*/ 31154 h 188435"/>
                      <a:gd name="connsiteX462" fmla="*/ 286157 w 287628"/>
                      <a:gd name="connsiteY462" fmla="*/ 29535 h 188435"/>
                      <a:gd name="connsiteX463" fmla="*/ 285109 w 287628"/>
                      <a:gd name="connsiteY463" fmla="*/ 29916 h 188435"/>
                      <a:gd name="connsiteX464" fmla="*/ 282442 w 287628"/>
                      <a:gd name="connsiteY464" fmla="*/ 30773 h 188435"/>
                      <a:gd name="connsiteX465" fmla="*/ 281299 w 287628"/>
                      <a:gd name="connsiteY465" fmla="*/ 31630 h 188435"/>
                      <a:gd name="connsiteX466" fmla="*/ 279965 w 287628"/>
                      <a:gd name="connsiteY466" fmla="*/ 33250 h 188435"/>
                      <a:gd name="connsiteX467" fmla="*/ 279775 w 287628"/>
                      <a:gd name="connsiteY467" fmla="*/ 31821 h 188435"/>
                      <a:gd name="connsiteX468" fmla="*/ 279585 w 287628"/>
                      <a:gd name="connsiteY468" fmla="*/ 30868 h 188435"/>
                      <a:gd name="connsiteX469" fmla="*/ 281394 w 287628"/>
                      <a:gd name="connsiteY469" fmla="*/ 29154 h 188435"/>
                      <a:gd name="connsiteX470" fmla="*/ 280918 w 287628"/>
                      <a:gd name="connsiteY470" fmla="*/ 26773 h 188435"/>
                      <a:gd name="connsiteX471" fmla="*/ 281871 w 287628"/>
                      <a:gd name="connsiteY471" fmla="*/ 24963 h 188435"/>
                      <a:gd name="connsiteX472" fmla="*/ 283775 w 287628"/>
                      <a:gd name="connsiteY472" fmla="*/ 24010 h 188435"/>
                      <a:gd name="connsiteX473" fmla="*/ 285395 w 287628"/>
                      <a:gd name="connsiteY473" fmla="*/ 24010 h 188435"/>
                      <a:gd name="connsiteX474" fmla="*/ 284823 w 287628"/>
                      <a:gd name="connsiteY474" fmla="*/ 23344 h 188435"/>
                      <a:gd name="connsiteX475" fmla="*/ 284442 w 287628"/>
                      <a:gd name="connsiteY475" fmla="*/ 22486 h 188435"/>
                      <a:gd name="connsiteX476" fmla="*/ 286157 w 287628"/>
                      <a:gd name="connsiteY476" fmla="*/ 21534 h 188435"/>
                      <a:gd name="connsiteX477" fmla="*/ 286157 w 287628"/>
                      <a:gd name="connsiteY477" fmla="*/ 20677 h 188435"/>
                      <a:gd name="connsiteX478" fmla="*/ 284347 w 287628"/>
                      <a:gd name="connsiteY478" fmla="*/ 19152 h 188435"/>
                      <a:gd name="connsiteX479" fmla="*/ 283204 w 287628"/>
                      <a:gd name="connsiteY479" fmla="*/ 17819 h 188435"/>
                      <a:gd name="connsiteX480" fmla="*/ 283395 w 287628"/>
                      <a:gd name="connsiteY480" fmla="*/ 16771 h 188435"/>
                      <a:gd name="connsiteX481" fmla="*/ 282442 w 287628"/>
                      <a:gd name="connsiteY481" fmla="*/ 15819 h 188435"/>
                      <a:gd name="connsiteX482" fmla="*/ 282918 w 287628"/>
                      <a:gd name="connsiteY482" fmla="*/ 15438 h 188435"/>
                      <a:gd name="connsiteX483" fmla="*/ 284061 w 287628"/>
                      <a:gd name="connsiteY483" fmla="*/ 15819 h 188435"/>
                      <a:gd name="connsiteX484" fmla="*/ 283680 w 287628"/>
                      <a:gd name="connsiteY484" fmla="*/ 14771 h 188435"/>
                      <a:gd name="connsiteX485" fmla="*/ 284252 w 287628"/>
                      <a:gd name="connsiteY485" fmla="*/ 13152 h 188435"/>
                      <a:gd name="connsiteX486" fmla="*/ 285871 w 287628"/>
                      <a:gd name="connsiteY486" fmla="*/ 11818 h 188435"/>
                      <a:gd name="connsiteX487" fmla="*/ 287586 w 287628"/>
                      <a:gd name="connsiteY487" fmla="*/ 11533 h 188435"/>
                      <a:gd name="connsiteX488" fmla="*/ 286728 w 287628"/>
                      <a:gd name="connsiteY488" fmla="*/ 10199 h 188435"/>
                      <a:gd name="connsiteX489" fmla="*/ 284252 w 287628"/>
                      <a:gd name="connsiteY489" fmla="*/ 10675 h 188435"/>
                      <a:gd name="connsiteX490" fmla="*/ 281775 w 287628"/>
                      <a:gd name="connsiteY490" fmla="*/ 12199 h 188435"/>
                      <a:gd name="connsiteX491" fmla="*/ 280347 w 287628"/>
                      <a:gd name="connsiteY491" fmla="*/ 12771 h 188435"/>
                      <a:gd name="connsiteX492" fmla="*/ 280918 w 287628"/>
                      <a:gd name="connsiteY492" fmla="*/ 13723 h 188435"/>
                      <a:gd name="connsiteX493" fmla="*/ 278346 w 287628"/>
                      <a:gd name="connsiteY493" fmla="*/ 13247 h 188435"/>
                      <a:gd name="connsiteX494" fmla="*/ 279108 w 287628"/>
                      <a:gd name="connsiteY494" fmla="*/ 12294 h 188435"/>
                      <a:gd name="connsiteX495" fmla="*/ 279204 w 287628"/>
                      <a:gd name="connsiteY495" fmla="*/ 11247 h 188435"/>
                      <a:gd name="connsiteX496" fmla="*/ 277775 w 287628"/>
                      <a:gd name="connsiteY496" fmla="*/ 12199 h 188435"/>
                      <a:gd name="connsiteX497" fmla="*/ 275870 w 287628"/>
                      <a:gd name="connsiteY497" fmla="*/ 12676 h 188435"/>
                      <a:gd name="connsiteX498" fmla="*/ 274346 w 287628"/>
                      <a:gd name="connsiteY498" fmla="*/ 12961 h 188435"/>
                      <a:gd name="connsiteX499" fmla="*/ 271964 w 287628"/>
                      <a:gd name="connsiteY499" fmla="*/ 12961 h 188435"/>
                      <a:gd name="connsiteX500" fmla="*/ 270726 w 287628"/>
                      <a:gd name="connsiteY500" fmla="*/ 11533 h 188435"/>
                      <a:gd name="connsiteX501" fmla="*/ 268250 w 287628"/>
                      <a:gd name="connsiteY501" fmla="*/ 12294 h 188435"/>
                      <a:gd name="connsiteX502" fmla="*/ 267583 w 287628"/>
                      <a:gd name="connsiteY502" fmla="*/ 13628 h 188435"/>
                      <a:gd name="connsiteX503" fmla="*/ 266249 w 287628"/>
                      <a:gd name="connsiteY503" fmla="*/ 12485 h 188435"/>
                      <a:gd name="connsiteX504" fmla="*/ 265106 w 287628"/>
                      <a:gd name="connsiteY504" fmla="*/ 9627 h 188435"/>
                      <a:gd name="connsiteX505" fmla="*/ 265964 w 287628"/>
                      <a:gd name="connsiteY505" fmla="*/ 8580 h 188435"/>
                      <a:gd name="connsiteX506" fmla="*/ 264440 w 287628"/>
                      <a:gd name="connsiteY506" fmla="*/ 7437 h 188435"/>
                      <a:gd name="connsiteX507" fmla="*/ 263868 w 287628"/>
                      <a:gd name="connsiteY507" fmla="*/ 8580 h 188435"/>
                      <a:gd name="connsiteX508" fmla="*/ 262535 w 287628"/>
                      <a:gd name="connsiteY508" fmla="*/ 7913 h 188435"/>
                      <a:gd name="connsiteX509" fmla="*/ 261487 w 287628"/>
                      <a:gd name="connsiteY509" fmla="*/ 9151 h 188435"/>
                      <a:gd name="connsiteX510" fmla="*/ 260058 w 287628"/>
                      <a:gd name="connsiteY510" fmla="*/ 11628 h 188435"/>
                      <a:gd name="connsiteX511" fmla="*/ 259391 w 287628"/>
                      <a:gd name="connsiteY511" fmla="*/ 12676 h 188435"/>
                      <a:gd name="connsiteX512" fmla="*/ 260249 w 287628"/>
                      <a:gd name="connsiteY512" fmla="*/ 13914 h 188435"/>
                      <a:gd name="connsiteX513" fmla="*/ 259772 w 287628"/>
                      <a:gd name="connsiteY513" fmla="*/ 14676 h 188435"/>
                      <a:gd name="connsiteX514" fmla="*/ 258248 w 287628"/>
                      <a:gd name="connsiteY514" fmla="*/ 14771 h 188435"/>
                      <a:gd name="connsiteX515" fmla="*/ 258344 w 287628"/>
                      <a:gd name="connsiteY515" fmla="*/ 13628 h 188435"/>
                      <a:gd name="connsiteX516" fmla="*/ 257582 w 287628"/>
                      <a:gd name="connsiteY516" fmla="*/ 13057 h 188435"/>
                      <a:gd name="connsiteX517" fmla="*/ 251867 w 287628"/>
                      <a:gd name="connsiteY517" fmla="*/ 14866 h 188435"/>
                      <a:gd name="connsiteX518" fmla="*/ 248438 w 287628"/>
                      <a:gd name="connsiteY518" fmla="*/ 15152 h 188435"/>
                      <a:gd name="connsiteX519" fmla="*/ 247866 w 287628"/>
                      <a:gd name="connsiteY519" fmla="*/ 16200 h 188435"/>
                      <a:gd name="connsiteX520" fmla="*/ 244818 w 287628"/>
                      <a:gd name="connsiteY520" fmla="*/ 17343 h 188435"/>
                      <a:gd name="connsiteX521" fmla="*/ 242056 w 287628"/>
                      <a:gd name="connsiteY521" fmla="*/ 16867 h 188435"/>
                      <a:gd name="connsiteX522" fmla="*/ 239484 w 287628"/>
                      <a:gd name="connsiteY522" fmla="*/ 15152 h 188435"/>
                      <a:gd name="connsiteX523" fmla="*/ 238913 w 287628"/>
                      <a:gd name="connsiteY523" fmla="*/ 13628 h 188435"/>
                      <a:gd name="connsiteX524" fmla="*/ 236341 w 287628"/>
                      <a:gd name="connsiteY524" fmla="*/ 12771 h 188435"/>
                      <a:gd name="connsiteX525" fmla="*/ 235770 w 287628"/>
                      <a:gd name="connsiteY525" fmla="*/ 10961 h 188435"/>
                      <a:gd name="connsiteX526" fmla="*/ 236722 w 287628"/>
                      <a:gd name="connsiteY526" fmla="*/ 10390 h 188435"/>
                      <a:gd name="connsiteX527" fmla="*/ 237960 w 287628"/>
                      <a:gd name="connsiteY527" fmla="*/ 10390 h 188435"/>
                      <a:gd name="connsiteX528" fmla="*/ 236817 w 287628"/>
                      <a:gd name="connsiteY528" fmla="*/ 9532 h 188435"/>
                      <a:gd name="connsiteX529" fmla="*/ 234627 w 287628"/>
                      <a:gd name="connsiteY529" fmla="*/ 9151 h 188435"/>
                      <a:gd name="connsiteX530" fmla="*/ 234341 w 287628"/>
                      <a:gd name="connsiteY530" fmla="*/ 9627 h 188435"/>
                      <a:gd name="connsiteX531" fmla="*/ 235293 w 287628"/>
                      <a:gd name="connsiteY531" fmla="*/ 10294 h 188435"/>
                      <a:gd name="connsiteX532" fmla="*/ 234246 w 287628"/>
                      <a:gd name="connsiteY532" fmla="*/ 11533 h 188435"/>
                      <a:gd name="connsiteX533" fmla="*/ 230150 w 287628"/>
                      <a:gd name="connsiteY533" fmla="*/ 12580 h 188435"/>
                      <a:gd name="connsiteX534" fmla="*/ 227006 w 287628"/>
                      <a:gd name="connsiteY534" fmla="*/ 11628 h 188435"/>
                      <a:gd name="connsiteX535" fmla="*/ 225864 w 287628"/>
                      <a:gd name="connsiteY535" fmla="*/ 8961 h 188435"/>
                      <a:gd name="connsiteX536" fmla="*/ 226435 w 287628"/>
                      <a:gd name="connsiteY536" fmla="*/ 7056 h 188435"/>
                      <a:gd name="connsiteX537" fmla="*/ 224435 w 287628"/>
                      <a:gd name="connsiteY537" fmla="*/ 6865 h 188435"/>
                      <a:gd name="connsiteX538" fmla="*/ 222054 w 287628"/>
                      <a:gd name="connsiteY538" fmla="*/ 7532 h 188435"/>
                      <a:gd name="connsiteX539" fmla="*/ 219863 w 287628"/>
                      <a:gd name="connsiteY539" fmla="*/ 6008 h 188435"/>
                      <a:gd name="connsiteX540" fmla="*/ 217672 w 287628"/>
                      <a:gd name="connsiteY540" fmla="*/ 4579 h 188435"/>
                      <a:gd name="connsiteX541" fmla="*/ 217386 w 287628"/>
                      <a:gd name="connsiteY541" fmla="*/ 3151 h 188435"/>
                      <a:gd name="connsiteX542" fmla="*/ 215386 w 287628"/>
                      <a:gd name="connsiteY542" fmla="*/ 2674 h 188435"/>
                      <a:gd name="connsiteX543" fmla="*/ 214243 w 287628"/>
                      <a:gd name="connsiteY543" fmla="*/ 3436 h 188435"/>
                      <a:gd name="connsiteX544" fmla="*/ 212719 w 287628"/>
                      <a:gd name="connsiteY544" fmla="*/ 4008 h 188435"/>
                      <a:gd name="connsiteX545" fmla="*/ 210243 w 287628"/>
                      <a:gd name="connsiteY545" fmla="*/ 3436 h 188435"/>
                      <a:gd name="connsiteX546" fmla="*/ 207480 w 287628"/>
                      <a:gd name="connsiteY546" fmla="*/ 6008 h 188435"/>
                      <a:gd name="connsiteX547" fmla="*/ 204528 w 287628"/>
                      <a:gd name="connsiteY547" fmla="*/ 8199 h 188435"/>
                      <a:gd name="connsiteX548" fmla="*/ 201480 w 287628"/>
                      <a:gd name="connsiteY548" fmla="*/ 9151 h 188435"/>
                      <a:gd name="connsiteX549" fmla="*/ 199289 w 287628"/>
                      <a:gd name="connsiteY549" fmla="*/ 10104 h 188435"/>
                      <a:gd name="connsiteX550" fmla="*/ 196241 w 287628"/>
                      <a:gd name="connsiteY550" fmla="*/ 12771 h 188435"/>
                      <a:gd name="connsiteX551" fmla="*/ 192812 w 287628"/>
                      <a:gd name="connsiteY551" fmla="*/ 13533 h 188435"/>
                      <a:gd name="connsiteX552" fmla="*/ 191764 w 287628"/>
                      <a:gd name="connsiteY552" fmla="*/ 14104 h 188435"/>
                      <a:gd name="connsiteX553" fmla="*/ 192431 w 287628"/>
                      <a:gd name="connsiteY553" fmla="*/ 14485 h 188435"/>
                      <a:gd name="connsiteX554" fmla="*/ 194907 w 287628"/>
                      <a:gd name="connsiteY554" fmla="*/ 14009 h 188435"/>
                      <a:gd name="connsiteX555" fmla="*/ 196146 w 287628"/>
                      <a:gd name="connsiteY555" fmla="*/ 15819 h 188435"/>
                      <a:gd name="connsiteX556" fmla="*/ 195003 w 287628"/>
                      <a:gd name="connsiteY556" fmla="*/ 18772 h 188435"/>
                      <a:gd name="connsiteX557" fmla="*/ 191764 w 287628"/>
                      <a:gd name="connsiteY557" fmla="*/ 23058 h 188435"/>
                      <a:gd name="connsiteX558" fmla="*/ 187478 w 287628"/>
                      <a:gd name="connsiteY558" fmla="*/ 26582 h 188435"/>
                      <a:gd name="connsiteX559" fmla="*/ 183763 w 287628"/>
                      <a:gd name="connsiteY559" fmla="*/ 28677 h 188435"/>
                      <a:gd name="connsiteX560" fmla="*/ 183096 w 287628"/>
                      <a:gd name="connsiteY560" fmla="*/ 30202 h 188435"/>
                      <a:gd name="connsiteX561" fmla="*/ 180239 w 287628"/>
                      <a:gd name="connsiteY561" fmla="*/ 31535 h 188435"/>
                      <a:gd name="connsiteX562" fmla="*/ 180429 w 287628"/>
                      <a:gd name="connsiteY562" fmla="*/ 32488 h 188435"/>
                      <a:gd name="connsiteX563" fmla="*/ 182525 w 287628"/>
                      <a:gd name="connsiteY563" fmla="*/ 33821 h 188435"/>
                      <a:gd name="connsiteX564" fmla="*/ 183287 w 287628"/>
                      <a:gd name="connsiteY564" fmla="*/ 35631 h 188435"/>
                      <a:gd name="connsiteX565" fmla="*/ 182620 w 287628"/>
                      <a:gd name="connsiteY565" fmla="*/ 38012 h 188435"/>
                      <a:gd name="connsiteX566" fmla="*/ 181096 w 287628"/>
                      <a:gd name="connsiteY566" fmla="*/ 39631 h 188435"/>
                      <a:gd name="connsiteX567" fmla="*/ 179191 w 287628"/>
                      <a:gd name="connsiteY567" fmla="*/ 41632 h 188435"/>
                      <a:gd name="connsiteX568" fmla="*/ 178715 w 287628"/>
                      <a:gd name="connsiteY568" fmla="*/ 43727 h 188435"/>
                      <a:gd name="connsiteX569" fmla="*/ 175572 w 287628"/>
                      <a:gd name="connsiteY569" fmla="*/ 45156 h 188435"/>
                      <a:gd name="connsiteX570" fmla="*/ 172047 w 287628"/>
                      <a:gd name="connsiteY570" fmla="*/ 45727 h 188435"/>
                      <a:gd name="connsiteX571" fmla="*/ 169666 w 287628"/>
                      <a:gd name="connsiteY571" fmla="*/ 45061 h 188435"/>
                      <a:gd name="connsiteX572" fmla="*/ 166618 w 287628"/>
                      <a:gd name="connsiteY572" fmla="*/ 45442 h 188435"/>
                      <a:gd name="connsiteX573" fmla="*/ 162141 w 287628"/>
                      <a:gd name="connsiteY573" fmla="*/ 46775 h 188435"/>
                      <a:gd name="connsiteX574" fmla="*/ 158903 w 287628"/>
                      <a:gd name="connsiteY574" fmla="*/ 46204 h 188435"/>
                      <a:gd name="connsiteX575" fmla="*/ 156426 w 287628"/>
                      <a:gd name="connsiteY575" fmla="*/ 45823 h 188435"/>
                      <a:gd name="connsiteX576" fmla="*/ 152330 w 287628"/>
                      <a:gd name="connsiteY576" fmla="*/ 43727 h 188435"/>
                      <a:gd name="connsiteX577" fmla="*/ 149664 w 287628"/>
                      <a:gd name="connsiteY577" fmla="*/ 44775 h 188435"/>
                      <a:gd name="connsiteX578" fmla="*/ 149378 w 287628"/>
                      <a:gd name="connsiteY578" fmla="*/ 44108 h 188435"/>
                      <a:gd name="connsiteX579" fmla="*/ 150045 w 287628"/>
                      <a:gd name="connsiteY579" fmla="*/ 41917 h 188435"/>
                      <a:gd name="connsiteX580" fmla="*/ 147378 w 287628"/>
                      <a:gd name="connsiteY580" fmla="*/ 41536 h 188435"/>
                      <a:gd name="connsiteX581" fmla="*/ 143758 w 287628"/>
                      <a:gd name="connsiteY581" fmla="*/ 42108 h 188435"/>
                      <a:gd name="connsiteX582" fmla="*/ 142329 w 287628"/>
                      <a:gd name="connsiteY582" fmla="*/ 41441 h 188435"/>
                      <a:gd name="connsiteX583" fmla="*/ 144330 w 287628"/>
                      <a:gd name="connsiteY583" fmla="*/ 41060 h 188435"/>
                      <a:gd name="connsiteX584" fmla="*/ 145758 w 287628"/>
                      <a:gd name="connsiteY584" fmla="*/ 39822 h 188435"/>
                      <a:gd name="connsiteX585" fmla="*/ 144425 w 287628"/>
                      <a:gd name="connsiteY585" fmla="*/ 38774 h 188435"/>
                      <a:gd name="connsiteX586" fmla="*/ 142424 w 287628"/>
                      <a:gd name="connsiteY586" fmla="*/ 37822 h 188435"/>
                      <a:gd name="connsiteX587" fmla="*/ 142424 w 287628"/>
                      <a:gd name="connsiteY587" fmla="*/ 35536 h 188435"/>
                      <a:gd name="connsiteX588" fmla="*/ 145091 w 287628"/>
                      <a:gd name="connsiteY588" fmla="*/ 32297 h 188435"/>
                      <a:gd name="connsiteX589" fmla="*/ 144234 w 287628"/>
                      <a:gd name="connsiteY589" fmla="*/ 28392 h 188435"/>
                      <a:gd name="connsiteX590" fmla="*/ 144615 w 287628"/>
                      <a:gd name="connsiteY590" fmla="*/ 24868 h 188435"/>
                      <a:gd name="connsiteX591" fmla="*/ 144711 w 287628"/>
                      <a:gd name="connsiteY591" fmla="*/ 23153 h 188435"/>
                      <a:gd name="connsiteX592" fmla="*/ 145663 w 287628"/>
                      <a:gd name="connsiteY592" fmla="*/ 21439 h 188435"/>
                      <a:gd name="connsiteX593" fmla="*/ 146330 w 287628"/>
                      <a:gd name="connsiteY593" fmla="*/ 19915 h 188435"/>
                      <a:gd name="connsiteX594" fmla="*/ 150997 w 287628"/>
                      <a:gd name="connsiteY594" fmla="*/ 18962 h 188435"/>
                      <a:gd name="connsiteX595" fmla="*/ 154331 w 287628"/>
                      <a:gd name="connsiteY595" fmla="*/ 18105 h 188435"/>
                      <a:gd name="connsiteX596" fmla="*/ 152807 w 287628"/>
                      <a:gd name="connsiteY596" fmla="*/ 15343 h 188435"/>
                      <a:gd name="connsiteX597" fmla="*/ 150997 w 287628"/>
                      <a:gd name="connsiteY597" fmla="*/ 14771 h 188435"/>
                      <a:gd name="connsiteX598" fmla="*/ 148997 w 287628"/>
                      <a:gd name="connsiteY598" fmla="*/ 13247 h 188435"/>
                      <a:gd name="connsiteX599" fmla="*/ 147758 w 287628"/>
                      <a:gd name="connsiteY599" fmla="*/ 9247 h 188435"/>
                      <a:gd name="connsiteX600" fmla="*/ 142520 w 287628"/>
                      <a:gd name="connsiteY600" fmla="*/ 4389 h 188435"/>
                      <a:gd name="connsiteX601" fmla="*/ 138900 w 287628"/>
                      <a:gd name="connsiteY601" fmla="*/ 674 h 188435"/>
                      <a:gd name="connsiteX602" fmla="*/ 136043 w 287628"/>
                      <a:gd name="connsiteY602" fmla="*/ 865 h 188435"/>
                      <a:gd name="connsiteX603" fmla="*/ 135186 w 287628"/>
                      <a:gd name="connsiteY603" fmla="*/ 2008 h 188435"/>
                      <a:gd name="connsiteX604" fmla="*/ 134519 w 287628"/>
                      <a:gd name="connsiteY604" fmla="*/ 769 h 188435"/>
                      <a:gd name="connsiteX605" fmla="*/ 132042 w 287628"/>
                      <a:gd name="connsiteY605" fmla="*/ 960 h 188435"/>
                      <a:gd name="connsiteX606" fmla="*/ 128804 w 287628"/>
                      <a:gd name="connsiteY606" fmla="*/ 2389 h 188435"/>
                      <a:gd name="connsiteX607" fmla="*/ 129089 w 287628"/>
                      <a:gd name="connsiteY607" fmla="*/ 3341 h 188435"/>
                      <a:gd name="connsiteX608" fmla="*/ 130137 w 287628"/>
                      <a:gd name="connsiteY608" fmla="*/ 4389 h 188435"/>
                      <a:gd name="connsiteX609" fmla="*/ 128518 w 287628"/>
                      <a:gd name="connsiteY609" fmla="*/ 7056 h 188435"/>
                      <a:gd name="connsiteX610" fmla="*/ 126899 w 287628"/>
                      <a:gd name="connsiteY610" fmla="*/ 9913 h 188435"/>
                      <a:gd name="connsiteX611" fmla="*/ 125756 w 287628"/>
                      <a:gd name="connsiteY611" fmla="*/ 8770 h 188435"/>
                      <a:gd name="connsiteX612" fmla="*/ 124327 w 287628"/>
                      <a:gd name="connsiteY612" fmla="*/ 8485 h 188435"/>
                      <a:gd name="connsiteX613" fmla="*/ 123755 w 287628"/>
                      <a:gd name="connsiteY613" fmla="*/ 7151 h 188435"/>
                      <a:gd name="connsiteX614" fmla="*/ 124137 w 287628"/>
                      <a:gd name="connsiteY614" fmla="*/ 4960 h 188435"/>
                      <a:gd name="connsiteX615" fmla="*/ 123089 w 287628"/>
                      <a:gd name="connsiteY615" fmla="*/ 3913 h 188435"/>
                      <a:gd name="connsiteX616" fmla="*/ 122041 w 287628"/>
                      <a:gd name="connsiteY616" fmla="*/ 5722 h 188435"/>
                      <a:gd name="connsiteX617" fmla="*/ 121279 w 287628"/>
                      <a:gd name="connsiteY617" fmla="*/ 7723 h 188435"/>
                      <a:gd name="connsiteX618" fmla="*/ 120422 w 287628"/>
                      <a:gd name="connsiteY618" fmla="*/ 4770 h 188435"/>
                      <a:gd name="connsiteX619" fmla="*/ 119564 w 287628"/>
                      <a:gd name="connsiteY619" fmla="*/ 5532 h 188435"/>
                      <a:gd name="connsiteX620" fmla="*/ 118517 w 287628"/>
                      <a:gd name="connsiteY620" fmla="*/ 7627 h 188435"/>
                      <a:gd name="connsiteX621" fmla="*/ 116707 w 287628"/>
                      <a:gd name="connsiteY621" fmla="*/ 8008 h 188435"/>
                      <a:gd name="connsiteX622" fmla="*/ 116136 w 287628"/>
                      <a:gd name="connsiteY622" fmla="*/ 9247 h 188435"/>
                      <a:gd name="connsiteX623" fmla="*/ 114802 w 287628"/>
                      <a:gd name="connsiteY623" fmla="*/ 7532 h 188435"/>
                      <a:gd name="connsiteX624" fmla="*/ 113278 w 287628"/>
                      <a:gd name="connsiteY624" fmla="*/ 6389 h 188435"/>
                      <a:gd name="connsiteX625" fmla="*/ 112230 w 287628"/>
                      <a:gd name="connsiteY625" fmla="*/ 7723 h 188435"/>
                      <a:gd name="connsiteX626" fmla="*/ 112135 w 287628"/>
                      <a:gd name="connsiteY626" fmla="*/ 9627 h 188435"/>
                      <a:gd name="connsiteX627" fmla="*/ 112040 w 287628"/>
                      <a:gd name="connsiteY627" fmla="*/ 11247 h 188435"/>
                      <a:gd name="connsiteX628" fmla="*/ 112230 w 287628"/>
                      <a:gd name="connsiteY628" fmla="*/ 12961 h 188435"/>
                      <a:gd name="connsiteX629" fmla="*/ 109563 w 287628"/>
                      <a:gd name="connsiteY629" fmla="*/ 12866 h 188435"/>
                      <a:gd name="connsiteX630" fmla="*/ 109087 w 287628"/>
                      <a:gd name="connsiteY630" fmla="*/ 14200 h 188435"/>
                      <a:gd name="connsiteX631" fmla="*/ 108992 w 287628"/>
                      <a:gd name="connsiteY631" fmla="*/ 15533 h 188435"/>
                      <a:gd name="connsiteX632" fmla="*/ 107849 w 287628"/>
                      <a:gd name="connsiteY632" fmla="*/ 16581 h 188435"/>
                      <a:gd name="connsiteX633" fmla="*/ 108230 w 287628"/>
                      <a:gd name="connsiteY633" fmla="*/ 18867 h 188435"/>
                      <a:gd name="connsiteX634" fmla="*/ 107277 w 287628"/>
                      <a:gd name="connsiteY634" fmla="*/ 17819 h 188435"/>
                      <a:gd name="connsiteX635" fmla="*/ 107563 w 287628"/>
                      <a:gd name="connsiteY635" fmla="*/ 14962 h 188435"/>
                      <a:gd name="connsiteX636" fmla="*/ 108230 w 287628"/>
                      <a:gd name="connsiteY636" fmla="*/ 12961 h 188435"/>
                      <a:gd name="connsiteX637" fmla="*/ 107277 w 287628"/>
                      <a:gd name="connsiteY637" fmla="*/ 11723 h 188435"/>
                      <a:gd name="connsiteX638" fmla="*/ 105658 w 287628"/>
                      <a:gd name="connsiteY638" fmla="*/ 12104 h 188435"/>
                      <a:gd name="connsiteX639" fmla="*/ 106896 w 287628"/>
                      <a:gd name="connsiteY639" fmla="*/ 10294 h 188435"/>
                      <a:gd name="connsiteX640" fmla="*/ 107182 w 287628"/>
                      <a:gd name="connsiteY640" fmla="*/ 8580 h 188435"/>
                      <a:gd name="connsiteX641" fmla="*/ 105658 w 287628"/>
                      <a:gd name="connsiteY641" fmla="*/ 7437 h 188435"/>
                      <a:gd name="connsiteX642" fmla="*/ 103658 w 287628"/>
                      <a:gd name="connsiteY642" fmla="*/ 7818 h 188435"/>
                      <a:gd name="connsiteX643" fmla="*/ 103753 w 287628"/>
                      <a:gd name="connsiteY643" fmla="*/ 7246 h 188435"/>
                      <a:gd name="connsiteX644" fmla="*/ 105087 w 287628"/>
                      <a:gd name="connsiteY644" fmla="*/ 6389 h 188435"/>
                      <a:gd name="connsiteX645" fmla="*/ 104705 w 287628"/>
                      <a:gd name="connsiteY645" fmla="*/ 5627 h 188435"/>
                      <a:gd name="connsiteX646" fmla="*/ 102515 w 287628"/>
                      <a:gd name="connsiteY646" fmla="*/ 7151 h 188435"/>
                      <a:gd name="connsiteX647" fmla="*/ 100514 w 287628"/>
                      <a:gd name="connsiteY647" fmla="*/ 7151 h 188435"/>
                      <a:gd name="connsiteX648" fmla="*/ 101467 w 287628"/>
                      <a:gd name="connsiteY648" fmla="*/ 6389 h 188435"/>
                      <a:gd name="connsiteX649" fmla="*/ 102705 w 287628"/>
                      <a:gd name="connsiteY649" fmla="*/ 5056 h 188435"/>
                      <a:gd name="connsiteX650" fmla="*/ 101848 w 287628"/>
                      <a:gd name="connsiteY650" fmla="*/ 3722 h 188435"/>
                      <a:gd name="connsiteX651" fmla="*/ 102420 w 287628"/>
                      <a:gd name="connsiteY651" fmla="*/ 2198 h 188435"/>
                      <a:gd name="connsiteX652" fmla="*/ 100896 w 287628"/>
                      <a:gd name="connsiteY652" fmla="*/ 1341 h 188435"/>
                      <a:gd name="connsiteX653" fmla="*/ 99657 w 287628"/>
                      <a:gd name="connsiteY653" fmla="*/ 7 h 188435"/>
                      <a:gd name="connsiteX654" fmla="*/ 98038 w 287628"/>
                      <a:gd name="connsiteY654" fmla="*/ 2674 h 188435"/>
                      <a:gd name="connsiteX655" fmla="*/ 97371 w 287628"/>
                      <a:gd name="connsiteY655" fmla="*/ 5722 h 188435"/>
                      <a:gd name="connsiteX656" fmla="*/ 95466 w 287628"/>
                      <a:gd name="connsiteY656" fmla="*/ 7818 h 188435"/>
                      <a:gd name="connsiteX657" fmla="*/ 95371 w 287628"/>
                      <a:gd name="connsiteY657" fmla="*/ 7913 h 188435"/>
                      <a:gd name="connsiteX658" fmla="*/ 91275 w 287628"/>
                      <a:gd name="connsiteY658" fmla="*/ 10199 h 188435"/>
                      <a:gd name="connsiteX659" fmla="*/ 89180 w 287628"/>
                      <a:gd name="connsiteY659" fmla="*/ 12390 h 188435"/>
                      <a:gd name="connsiteX660" fmla="*/ 87084 w 287628"/>
                      <a:gd name="connsiteY660" fmla="*/ 19534 h 188435"/>
                      <a:gd name="connsiteX661" fmla="*/ 83465 w 287628"/>
                      <a:gd name="connsiteY661" fmla="*/ 22010 h 188435"/>
                      <a:gd name="connsiteX662" fmla="*/ 80893 w 287628"/>
                      <a:gd name="connsiteY662" fmla="*/ 22582 h 188435"/>
                      <a:gd name="connsiteX663" fmla="*/ 75654 w 287628"/>
                      <a:gd name="connsiteY663" fmla="*/ 23439 h 188435"/>
                      <a:gd name="connsiteX664" fmla="*/ 71558 w 287628"/>
                      <a:gd name="connsiteY664" fmla="*/ 24391 h 188435"/>
                      <a:gd name="connsiteX665" fmla="*/ 64605 w 287628"/>
                      <a:gd name="connsiteY665" fmla="*/ 25248 h 188435"/>
                      <a:gd name="connsiteX666" fmla="*/ 59462 w 287628"/>
                      <a:gd name="connsiteY666" fmla="*/ 30678 h 188435"/>
                      <a:gd name="connsiteX667" fmla="*/ 56985 w 287628"/>
                      <a:gd name="connsiteY667" fmla="*/ 34869 h 188435"/>
                      <a:gd name="connsiteX668" fmla="*/ 53556 w 287628"/>
                      <a:gd name="connsiteY668" fmla="*/ 40012 h 188435"/>
                      <a:gd name="connsiteX669" fmla="*/ 50413 w 287628"/>
                      <a:gd name="connsiteY669" fmla="*/ 44584 h 188435"/>
                      <a:gd name="connsiteX670" fmla="*/ 50127 w 287628"/>
                      <a:gd name="connsiteY670" fmla="*/ 44584 h 188435"/>
                      <a:gd name="connsiteX671" fmla="*/ 49175 w 287628"/>
                      <a:gd name="connsiteY671" fmla="*/ 43537 h 188435"/>
                      <a:gd name="connsiteX672" fmla="*/ 47841 w 287628"/>
                      <a:gd name="connsiteY672" fmla="*/ 42965 h 188435"/>
                      <a:gd name="connsiteX673" fmla="*/ 47555 w 287628"/>
                      <a:gd name="connsiteY673" fmla="*/ 41346 h 188435"/>
                      <a:gd name="connsiteX674" fmla="*/ 46984 w 287628"/>
                      <a:gd name="connsiteY674" fmla="*/ 40774 h 188435"/>
                      <a:gd name="connsiteX675" fmla="*/ 45841 w 287628"/>
                      <a:gd name="connsiteY675" fmla="*/ 40298 h 188435"/>
                      <a:gd name="connsiteX676" fmla="*/ 45460 w 287628"/>
                      <a:gd name="connsiteY676" fmla="*/ 40584 h 188435"/>
                      <a:gd name="connsiteX677" fmla="*/ 44888 w 287628"/>
                      <a:gd name="connsiteY677" fmla="*/ 40965 h 188435"/>
                      <a:gd name="connsiteX678" fmla="*/ 44603 w 287628"/>
                      <a:gd name="connsiteY678" fmla="*/ 42203 h 188435"/>
                      <a:gd name="connsiteX679" fmla="*/ 44984 w 287628"/>
                      <a:gd name="connsiteY679" fmla="*/ 43346 h 188435"/>
                      <a:gd name="connsiteX680" fmla="*/ 44603 w 287628"/>
                      <a:gd name="connsiteY680" fmla="*/ 45727 h 188435"/>
                      <a:gd name="connsiteX681" fmla="*/ 44412 w 287628"/>
                      <a:gd name="connsiteY681" fmla="*/ 45823 h 188435"/>
                      <a:gd name="connsiteX682" fmla="*/ 43269 w 287628"/>
                      <a:gd name="connsiteY682" fmla="*/ 44965 h 188435"/>
                      <a:gd name="connsiteX683" fmla="*/ 42888 w 287628"/>
                      <a:gd name="connsiteY683" fmla="*/ 46204 h 188435"/>
                      <a:gd name="connsiteX684" fmla="*/ 43174 w 287628"/>
                      <a:gd name="connsiteY684" fmla="*/ 47156 h 188435"/>
                      <a:gd name="connsiteX685" fmla="*/ 43174 w 287628"/>
                      <a:gd name="connsiteY685" fmla="*/ 47918 h 188435"/>
                      <a:gd name="connsiteX686" fmla="*/ 44507 w 287628"/>
                      <a:gd name="connsiteY686" fmla="*/ 47918 h 188435"/>
                      <a:gd name="connsiteX687" fmla="*/ 45174 w 287628"/>
                      <a:gd name="connsiteY687" fmla="*/ 48680 h 188435"/>
                      <a:gd name="connsiteX688" fmla="*/ 44888 w 287628"/>
                      <a:gd name="connsiteY688" fmla="*/ 49823 h 188435"/>
                      <a:gd name="connsiteX689" fmla="*/ 43650 w 287628"/>
                      <a:gd name="connsiteY689" fmla="*/ 51157 h 188435"/>
                      <a:gd name="connsiteX690" fmla="*/ 39745 w 287628"/>
                      <a:gd name="connsiteY690" fmla="*/ 51157 h 188435"/>
                      <a:gd name="connsiteX691" fmla="*/ 36602 w 287628"/>
                      <a:gd name="connsiteY691" fmla="*/ 52014 h 188435"/>
                      <a:gd name="connsiteX692" fmla="*/ 34316 w 287628"/>
                      <a:gd name="connsiteY692" fmla="*/ 54109 h 188435"/>
                      <a:gd name="connsiteX693" fmla="*/ 34221 w 287628"/>
                      <a:gd name="connsiteY693" fmla="*/ 57252 h 188435"/>
                      <a:gd name="connsiteX694" fmla="*/ 33458 w 287628"/>
                      <a:gd name="connsiteY694" fmla="*/ 58967 h 188435"/>
                      <a:gd name="connsiteX695" fmla="*/ 32220 w 287628"/>
                      <a:gd name="connsiteY695" fmla="*/ 60110 h 188435"/>
                      <a:gd name="connsiteX696" fmla="*/ 31744 w 287628"/>
                      <a:gd name="connsiteY696" fmla="*/ 63539 h 188435"/>
                      <a:gd name="connsiteX697" fmla="*/ 30982 w 287628"/>
                      <a:gd name="connsiteY697" fmla="*/ 66968 h 188435"/>
                      <a:gd name="connsiteX698" fmla="*/ 29458 w 287628"/>
                      <a:gd name="connsiteY698" fmla="*/ 69635 h 188435"/>
                      <a:gd name="connsiteX699" fmla="*/ 28315 w 287628"/>
                      <a:gd name="connsiteY699" fmla="*/ 73921 h 188435"/>
                      <a:gd name="connsiteX700" fmla="*/ 26124 w 287628"/>
                      <a:gd name="connsiteY700" fmla="*/ 76969 h 188435"/>
                      <a:gd name="connsiteX701" fmla="*/ 25934 w 287628"/>
                      <a:gd name="connsiteY701" fmla="*/ 77446 h 188435"/>
                      <a:gd name="connsiteX702" fmla="*/ 25743 w 287628"/>
                      <a:gd name="connsiteY702" fmla="*/ 78398 h 188435"/>
                      <a:gd name="connsiteX703" fmla="*/ 23172 w 287628"/>
                      <a:gd name="connsiteY703" fmla="*/ 80970 h 188435"/>
                      <a:gd name="connsiteX704" fmla="*/ 19457 w 287628"/>
                      <a:gd name="connsiteY704" fmla="*/ 82398 h 188435"/>
                      <a:gd name="connsiteX705" fmla="*/ 17933 w 287628"/>
                      <a:gd name="connsiteY705" fmla="*/ 84399 h 188435"/>
                      <a:gd name="connsiteX706" fmla="*/ 16504 w 287628"/>
                      <a:gd name="connsiteY706" fmla="*/ 86780 h 188435"/>
                      <a:gd name="connsiteX707" fmla="*/ 15266 w 287628"/>
                      <a:gd name="connsiteY707" fmla="*/ 88876 h 188435"/>
                      <a:gd name="connsiteX708" fmla="*/ 14218 w 287628"/>
                      <a:gd name="connsiteY708" fmla="*/ 90495 h 188435"/>
                      <a:gd name="connsiteX709" fmla="*/ 13742 w 287628"/>
                      <a:gd name="connsiteY709" fmla="*/ 92590 h 188435"/>
                      <a:gd name="connsiteX710" fmla="*/ 12885 w 287628"/>
                      <a:gd name="connsiteY710" fmla="*/ 94876 h 188435"/>
                      <a:gd name="connsiteX711" fmla="*/ 12122 w 287628"/>
                      <a:gd name="connsiteY711" fmla="*/ 96781 h 188435"/>
                      <a:gd name="connsiteX712" fmla="*/ 13265 w 287628"/>
                      <a:gd name="connsiteY712" fmla="*/ 98591 h 188435"/>
                      <a:gd name="connsiteX713" fmla="*/ 13075 w 287628"/>
                      <a:gd name="connsiteY713" fmla="*/ 100401 h 188435"/>
                      <a:gd name="connsiteX714" fmla="*/ 13456 w 287628"/>
                      <a:gd name="connsiteY714" fmla="*/ 100591 h 188435"/>
                      <a:gd name="connsiteX715" fmla="*/ 14789 w 287628"/>
                      <a:gd name="connsiteY715" fmla="*/ 101258 h 188435"/>
                      <a:gd name="connsiteX716" fmla="*/ 15647 w 287628"/>
                      <a:gd name="connsiteY716" fmla="*/ 103068 h 188435"/>
                      <a:gd name="connsiteX717" fmla="*/ 17742 w 287628"/>
                      <a:gd name="connsiteY717" fmla="*/ 104211 h 188435"/>
                      <a:gd name="connsiteX718" fmla="*/ 18314 w 287628"/>
                      <a:gd name="connsiteY718" fmla="*/ 105449 h 188435"/>
                      <a:gd name="connsiteX719" fmla="*/ 19743 w 287628"/>
                      <a:gd name="connsiteY719" fmla="*/ 106402 h 188435"/>
                      <a:gd name="connsiteX720" fmla="*/ 20505 w 287628"/>
                      <a:gd name="connsiteY720" fmla="*/ 107259 h 188435"/>
                      <a:gd name="connsiteX721" fmla="*/ 21457 w 287628"/>
                      <a:gd name="connsiteY721" fmla="*/ 111545 h 188435"/>
                      <a:gd name="connsiteX722" fmla="*/ 20695 w 287628"/>
                      <a:gd name="connsiteY722" fmla="*/ 112974 h 188435"/>
                      <a:gd name="connsiteX723" fmla="*/ 20695 w 287628"/>
                      <a:gd name="connsiteY723" fmla="*/ 112974 h 188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</a:cxnLst>
                    <a:rect l="l" t="t" r="r" b="b"/>
                    <a:pathLst>
                      <a:path w="287628" h="188435">
                        <a:moveTo>
                          <a:pt x="20695" y="112974"/>
                        </a:moveTo>
                        <a:lnTo>
                          <a:pt x="20695" y="112974"/>
                        </a:lnTo>
                        <a:cubicBezTo>
                          <a:pt x="20790" y="113545"/>
                          <a:pt x="20600" y="113736"/>
                          <a:pt x="20600" y="114212"/>
                        </a:cubicBezTo>
                        <a:cubicBezTo>
                          <a:pt x="20600" y="114879"/>
                          <a:pt x="20409" y="116689"/>
                          <a:pt x="19933" y="117451"/>
                        </a:cubicBezTo>
                        <a:cubicBezTo>
                          <a:pt x="19552" y="118308"/>
                          <a:pt x="19933" y="118975"/>
                          <a:pt x="19838" y="119546"/>
                        </a:cubicBezTo>
                        <a:cubicBezTo>
                          <a:pt x="19743" y="120213"/>
                          <a:pt x="18980" y="119832"/>
                          <a:pt x="18504" y="120403"/>
                        </a:cubicBezTo>
                        <a:cubicBezTo>
                          <a:pt x="18028" y="120975"/>
                          <a:pt x="17838" y="121737"/>
                          <a:pt x="17171" y="121832"/>
                        </a:cubicBezTo>
                        <a:cubicBezTo>
                          <a:pt x="16409" y="121832"/>
                          <a:pt x="16599" y="122499"/>
                          <a:pt x="16599" y="123356"/>
                        </a:cubicBezTo>
                        <a:cubicBezTo>
                          <a:pt x="16599" y="124213"/>
                          <a:pt x="17266" y="124499"/>
                          <a:pt x="17266" y="125261"/>
                        </a:cubicBezTo>
                        <a:cubicBezTo>
                          <a:pt x="17266" y="126118"/>
                          <a:pt x="16790" y="127166"/>
                          <a:pt x="16790" y="127738"/>
                        </a:cubicBezTo>
                        <a:cubicBezTo>
                          <a:pt x="16790" y="128309"/>
                          <a:pt x="16504" y="129833"/>
                          <a:pt x="16504" y="130309"/>
                        </a:cubicBezTo>
                        <a:cubicBezTo>
                          <a:pt x="16504" y="130690"/>
                          <a:pt x="17361" y="130881"/>
                          <a:pt x="17647" y="130976"/>
                        </a:cubicBezTo>
                        <a:cubicBezTo>
                          <a:pt x="18695" y="129357"/>
                          <a:pt x="19362" y="127928"/>
                          <a:pt x="20790" y="126785"/>
                        </a:cubicBezTo>
                        <a:cubicBezTo>
                          <a:pt x="22600" y="125261"/>
                          <a:pt x="25172" y="123642"/>
                          <a:pt x="26696" y="123070"/>
                        </a:cubicBezTo>
                        <a:cubicBezTo>
                          <a:pt x="28220" y="122404"/>
                          <a:pt x="30030" y="121546"/>
                          <a:pt x="31839" y="120498"/>
                        </a:cubicBezTo>
                        <a:cubicBezTo>
                          <a:pt x="33649" y="119451"/>
                          <a:pt x="35459" y="119260"/>
                          <a:pt x="36983" y="118022"/>
                        </a:cubicBezTo>
                        <a:cubicBezTo>
                          <a:pt x="38507" y="116784"/>
                          <a:pt x="40888" y="115927"/>
                          <a:pt x="41840" y="114212"/>
                        </a:cubicBezTo>
                        <a:cubicBezTo>
                          <a:pt x="42793" y="112498"/>
                          <a:pt x="43174" y="112212"/>
                          <a:pt x="44412" y="112307"/>
                        </a:cubicBezTo>
                        <a:cubicBezTo>
                          <a:pt x="44412" y="112307"/>
                          <a:pt x="44507" y="112307"/>
                          <a:pt x="44507" y="112307"/>
                        </a:cubicBezTo>
                        <a:cubicBezTo>
                          <a:pt x="44507" y="112307"/>
                          <a:pt x="45079" y="113355"/>
                          <a:pt x="44793" y="113926"/>
                        </a:cubicBezTo>
                        <a:cubicBezTo>
                          <a:pt x="44412" y="114498"/>
                          <a:pt x="43936" y="115069"/>
                          <a:pt x="43650" y="116308"/>
                        </a:cubicBezTo>
                        <a:cubicBezTo>
                          <a:pt x="43364" y="117451"/>
                          <a:pt x="43364" y="118213"/>
                          <a:pt x="43269" y="118594"/>
                        </a:cubicBezTo>
                        <a:cubicBezTo>
                          <a:pt x="43269" y="118879"/>
                          <a:pt x="43079" y="119641"/>
                          <a:pt x="42603" y="119641"/>
                        </a:cubicBezTo>
                        <a:cubicBezTo>
                          <a:pt x="42031" y="119641"/>
                          <a:pt x="41840" y="119356"/>
                          <a:pt x="41555" y="119260"/>
                        </a:cubicBezTo>
                        <a:cubicBezTo>
                          <a:pt x="41269" y="119165"/>
                          <a:pt x="40697" y="119356"/>
                          <a:pt x="40126" y="119451"/>
                        </a:cubicBezTo>
                        <a:cubicBezTo>
                          <a:pt x="39555" y="119546"/>
                          <a:pt x="38888" y="119451"/>
                          <a:pt x="38507" y="120022"/>
                        </a:cubicBezTo>
                        <a:cubicBezTo>
                          <a:pt x="38221" y="120594"/>
                          <a:pt x="37269" y="122213"/>
                          <a:pt x="37078" y="122689"/>
                        </a:cubicBezTo>
                        <a:cubicBezTo>
                          <a:pt x="36792" y="123070"/>
                          <a:pt x="36506" y="123737"/>
                          <a:pt x="36983" y="123832"/>
                        </a:cubicBezTo>
                        <a:cubicBezTo>
                          <a:pt x="37364" y="123928"/>
                          <a:pt x="38030" y="124023"/>
                          <a:pt x="37745" y="124690"/>
                        </a:cubicBezTo>
                        <a:cubicBezTo>
                          <a:pt x="37459" y="125261"/>
                          <a:pt x="36602" y="125737"/>
                          <a:pt x="35935" y="125833"/>
                        </a:cubicBezTo>
                        <a:cubicBezTo>
                          <a:pt x="35268" y="125928"/>
                          <a:pt x="34887" y="126118"/>
                          <a:pt x="34316" y="125833"/>
                        </a:cubicBezTo>
                        <a:cubicBezTo>
                          <a:pt x="33744" y="125547"/>
                          <a:pt x="33173" y="125547"/>
                          <a:pt x="33078" y="125928"/>
                        </a:cubicBezTo>
                        <a:cubicBezTo>
                          <a:pt x="32982" y="126404"/>
                          <a:pt x="32792" y="126976"/>
                          <a:pt x="32411" y="126976"/>
                        </a:cubicBezTo>
                        <a:cubicBezTo>
                          <a:pt x="32030" y="126976"/>
                          <a:pt x="31077" y="126785"/>
                          <a:pt x="31268" y="127642"/>
                        </a:cubicBezTo>
                        <a:cubicBezTo>
                          <a:pt x="31458" y="128404"/>
                          <a:pt x="31458" y="129357"/>
                          <a:pt x="30601" y="130500"/>
                        </a:cubicBezTo>
                        <a:cubicBezTo>
                          <a:pt x="29744" y="131643"/>
                          <a:pt x="29648" y="132405"/>
                          <a:pt x="28791" y="132214"/>
                        </a:cubicBezTo>
                        <a:cubicBezTo>
                          <a:pt x="28029" y="132024"/>
                          <a:pt x="26886" y="131833"/>
                          <a:pt x="26220" y="132405"/>
                        </a:cubicBezTo>
                        <a:cubicBezTo>
                          <a:pt x="25553" y="132881"/>
                          <a:pt x="24886" y="133072"/>
                          <a:pt x="24410" y="133167"/>
                        </a:cubicBezTo>
                        <a:cubicBezTo>
                          <a:pt x="23933" y="133262"/>
                          <a:pt x="23172" y="133357"/>
                          <a:pt x="23457" y="134024"/>
                        </a:cubicBezTo>
                        <a:cubicBezTo>
                          <a:pt x="23743" y="134691"/>
                          <a:pt x="24124" y="135167"/>
                          <a:pt x="23076" y="135834"/>
                        </a:cubicBezTo>
                        <a:cubicBezTo>
                          <a:pt x="22029" y="136501"/>
                          <a:pt x="20505" y="137358"/>
                          <a:pt x="20409" y="138310"/>
                        </a:cubicBezTo>
                        <a:cubicBezTo>
                          <a:pt x="20409" y="139263"/>
                          <a:pt x="20314" y="141644"/>
                          <a:pt x="19838" y="141835"/>
                        </a:cubicBezTo>
                        <a:cubicBezTo>
                          <a:pt x="19362" y="142025"/>
                          <a:pt x="18980" y="141739"/>
                          <a:pt x="18695" y="141454"/>
                        </a:cubicBezTo>
                        <a:cubicBezTo>
                          <a:pt x="18314" y="141168"/>
                          <a:pt x="17361" y="140977"/>
                          <a:pt x="17742" y="141835"/>
                        </a:cubicBezTo>
                        <a:cubicBezTo>
                          <a:pt x="18123" y="142692"/>
                          <a:pt x="18695" y="143740"/>
                          <a:pt x="18790" y="144311"/>
                        </a:cubicBezTo>
                        <a:cubicBezTo>
                          <a:pt x="18885" y="144883"/>
                          <a:pt x="18695" y="145073"/>
                          <a:pt x="18219" y="145359"/>
                        </a:cubicBezTo>
                        <a:cubicBezTo>
                          <a:pt x="17742" y="145549"/>
                          <a:pt x="16695" y="146692"/>
                          <a:pt x="16028" y="147264"/>
                        </a:cubicBezTo>
                        <a:cubicBezTo>
                          <a:pt x="15361" y="147835"/>
                          <a:pt x="14885" y="148883"/>
                          <a:pt x="14694" y="149073"/>
                        </a:cubicBezTo>
                        <a:cubicBezTo>
                          <a:pt x="14408" y="149264"/>
                          <a:pt x="13932" y="149455"/>
                          <a:pt x="13551" y="148978"/>
                        </a:cubicBezTo>
                        <a:cubicBezTo>
                          <a:pt x="13170" y="148502"/>
                          <a:pt x="12504" y="147835"/>
                          <a:pt x="11551" y="148788"/>
                        </a:cubicBezTo>
                        <a:cubicBezTo>
                          <a:pt x="10503" y="149740"/>
                          <a:pt x="10218" y="150883"/>
                          <a:pt x="8503" y="151550"/>
                        </a:cubicBezTo>
                        <a:cubicBezTo>
                          <a:pt x="6788" y="152217"/>
                          <a:pt x="6884" y="152503"/>
                          <a:pt x="6884" y="153360"/>
                        </a:cubicBezTo>
                        <a:cubicBezTo>
                          <a:pt x="6884" y="154122"/>
                          <a:pt x="6884" y="155551"/>
                          <a:pt x="6598" y="156313"/>
                        </a:cubicBezTo>
                        <a:cubicBezTo>
                          <a:pt x="6312" y="157170"/>
                          <a:pt x="4788" y="159075"/>
                          <a:pt x="4026" y="159837"/>
                        </a:cubicBezTo>
                        <a:cubicBezTo>
                          <a:pt x="3264" y="160694"/>
                          <a:pt x="502" y="163075"/>
                          <a:pt x="788" y="163456"/>
                        </a:cubicBezTo>
                        <a:lnTo>
                          <a:pt x="1359" y="163837"/>
                        </a:lnTo>
                        <a:cubicBezTo>
                          <a:pt x="1359" y="163837"/>
                          <a:pt x="1931" y="164314"/>
                          <a:pt x="2407" y="164980"/>
                        </a:cubicBezTo>
                        <a:cubicBezTo>
                          <a:pt x="2883" y="165647"/>
                          <a:pt x="2883" y="166409"/>
                          <a:pt x="2788" y="166885"/>
                        </a:cubicBezTo>
                        <a:cubicBezTo>
                          <a:pt x="2693" y="167362"/>
                          <a:pt x="1359" y="168028"/>
                          <a:pt x="1359" y="168028"/>
                        </a:cubicBezTo>
                        <a:cubicBezTo>
                          <a:pt x="1359" y="168028"/>
                          <a:pt x="502" y="168790"/>
                          <a:pt x="312" y="169171"/>
                        </a:cubicBezTo>
                        <a:cubicBezTo>
                          <a:pt x="121" y="169552"/>
                          <a:pt x="-165" y="170600"/>
                          <a:pt x="121" y="170600"/>
                        </a:cubicBezTo>
                        <a:lnTo>
                          <a:pt x="1169" y="170790"/>
                        </a:lnTo>
                        <a:lnTo>
                          <a:pt x="2312" y="170981"/>
                        </a:lnTo>
                        <a:cubicBezTo>
                          <a:pt x="2312" y="170981"/>
                          <a:pt x="2026" y="169648"/>
                          <a:pt x="2597" y="169648"/>
                        </a:cubicBezTo>
                        <a:cubicBezTo>
                          <a:pt x="3169" y="169648"/>
                          <a:pt x="2883" y="170600"/>
                          <a:pt x="3264" y="170981"/>
                        </a:cubicBezTo>
                        <a:cubicBezTo>
                          <a:pt x="3740" y="171362"/>
                          <a:pt x="3836" y="171743"/>
                          <a:pt x="4312" y="171838"/>
                        </a:cubicBezTo>
                        <a:cubicBezTo>
                          <a:pt x="4788" y="171934"/>
                          <a:pt x="5169" y="172029"/>
                          <a:pt x="5455" y="171553"/>
                        </a:cubicBezTo>
                        <a:cubicBezTo>
                          <a:pt x="5741" y="171076"/>
                          <a:pt x="5646" y="170886"/>
                          <a:pt x="6217" y="170886"/>
                        </a:cubicBezTo>
                        <a:cubicBezTo>
                          <a:pt x="6788" y="170886"/>
                          <a:pt x="7741" y="170600"/>
                          <a:pt x="8122" y="170981"/>
                        </a:cubicBezTo>
                        <a:cubicBezTo>
                          <a:pt x="8503" y="171362"/>
                          <a:pt x="8598" y="172124"/>
                          <a:pt x="8979" y="171648"/>
                        </a:cubicBezTo>
                        <a:cubicBezTo>
                          <a:pt x="9360" y="171172"/>
                          <a:pt x="9074" y="171172"/>
                          <a:pt x="9646" y="170790"/>
                        </a:cubicBezTo>
                        <a:cubicBezTo>
                          <a:pt x="10218" y="170410"/>
                          <a:pt x="10503" y="170219"/>
                          <a:pt x="10884" y="170124"/>
                        </a:cubicBezTo>
                        <a:cubicBezTo>
                          <a:pt x="11265" y="170124"/>
                          <a:pt x="12218" y="169648"/>
                          <a:pt x="12218" y="169648"/>
                        </a:cubicBezTo>
                        <a:lnTo>
                          <a:pt x="12789" y="169362"/>
                        </a:lnTo>
                        <a:cubicBezTo>
                          <a:pt x="13075" y="169552"/>
                          <a:pt x="13361" y="169743"/>
                          <a:pt x="13456" y="170124"/>
                        </a:cubicBezTo>
                        <a:cubicBezTo>
                          <a:pt x="14028" y="171267"/>
                          <a:pt x="15171" y="171267"/>
                          <a:pt x="16028" y="171076"/>
                        </a:cubicBezTo>
                        <a:lnTo>
                          <a:pt x="16313" y="171267"/>
                        </a:lnTo>
                        <a:cubicBezTo>
                          <a:pt x="16313" y="171267"/>
                          <a:pt x="16504" y="171553"/>
                          <a:pt x="16504" y="171934"/>
                        </a:cubicBezTo>
                        <a:cubicBezTo>
                          <a:pt x="16504" y="172315"/>
                          <a:pt x="16123" y="172505"/>
                          <a:pt x="15742" y="173077"/>
                        </a:cubicBezTo>
                        <a:cubicBezTo>
                          <a:pt x="15361" y="173553"/>
                          <a:pt x="15647" y="173553"/>
                          <a:pt x="16123" y="173839"/>
                        </a:cubicBezTo>
                        <a:cubicBezTo>
                          <a:pt x="16599" y="174124"/>
                          <a:pt x="16885" y="173458"/>
                          <a:pt x="17647" y="173458"/>
                        </a:cubicBezTo>
                        <a:cubicBezTo>
                          <a:pt x="18409" y="173458"/>
                          <a:pt x="17933" y="174410"/>
                          <a:pt x="17552" y="174601"/>
                        </a:cubicBezTo>
                        <a:cubicBezTo>
                          <a:pt x="17171" y="174696"/>
                          <a:pt x="17171" y="175172"/>
                          <a:pt x="17361" y="175839"/>
                        </a:cubicBezTo>
                        <a:cubicBezTo>
                          <a:pt x="17647" y="176506"/>
                          <a:pt x="17838" y="176696"/>
                          <a:pt x="18409" y="176887"/>
                        </a:cubicBezTo>
                        <a:cubicBezTo>
                          <a:pt x="18980" y="177172"/>
                          <a:pt x="18980" y="176601"/>
                          <a:pt x="19076" y="176315"/>
                        </a:cubicBezTo>
                        <a:cubicBezTo>
                          <a:pt x="19171" y="175934"/>
                          <a:pt x="19933" y="175934"/>
                          <a:pt x="20314" y="175648"/>
                        </a:cubicBezTo>
                        <a:cubicBezTo>
                          <a:pt x="20695" y="175363"/>
                          <a:pt x="20981" y="175648"/>
                          <a:pt x="21647" y="176315"/>
                        </a:cubicBezTo>
                        <a:cubicBezTo>
                          <a:pt x="22314" y="176887"/>
                          <a:pt x="22981" y="176887"/>
                          <a:pt x="23743" y="176982"/>
                        </a:cubicBezTo>
                        <a:cubicBezTo>
                          <a:pt x="24505" y="176982"/>
                          <a:pt x="24410" y="176982"/>
                          <a:pt x="24981" y="177648"/>
                        </a:cubicBezTo>
                        <a:cubicBezTo>
                          <a:pt x="25553" y="178315"/>
                          <a:pt x="25934" y="179649"/>
                          <a:pt x="26315" y="180220"/>
                        </a:cubicBezTo>
                        <a:cubicBezTo>
                          <a:pt x="26696" y="180887"/>
                          <a:pt x="26315" y="180982"/>
                          <a:pt x="26124" y="181173"/>
                        </a:cubicBezTo>
                        <a:cubicBezTo>
                          <a:pt x="25934" y="181363"/>
                          <a:pt x="25838" y="181649"/>
                          <a:pt x="26220" y="182125"/>
                        </a:cubicBezTo>
                        <a:cubicBezTo>
                          <a:pt x="26600" y="182602"/>
                          <a:pt x="26791" y="183078"/>
                          <a:pt x="26981" y="183744"/>
                        </a:cubicBezTo>
                        <a:cubicBezTo>
                          <a:pt x="27077" y="184316"/>
                          <a:pt x="27648" y="185745"/>
                          <a:pt x="27648" y="185745"/>
                        </a:cubicBezTo>
                        <a:lnTo>
                          <a:pt x="27839" y="185840"/>
                        </a:lnTo>
                        <a:cubicBezTo>
                          <a:pt x="28124" y="185935"/>
                          <a:pt x="28410" y="186221"/>
                          <a:pt x="28696" y="186697"/>
                        </a:cubicBezTo>
                        <a:cubicBezTo>
                          <a:pt x="29268" y="187555"/>
                          <a:pt x="30125" y="188126"/>
                          <a:pt x="30982" y="188317"/>
                        </a:cubicBezTo>
                        <a:cubicBezTo>
                          <a:pt x="31935" y="188507"/>
                          <a:pt x="32792" y="188507"/>
                          <a:pt x="34030" y="188031"/>
                        </a:cubicBezTo>
                        <a:cubicBezTo>
                          <a:pt x="35173" y="187555"/>
                          <a:pt x="36125" y="187173"/>
                          <a:pt x="36792" y="187078"/>
                        </a:cubicBezTo>
                        <a:cubicBezTo>
                          <a:pt x="37459" y="186983"/>
                          <a:pt x="39840" y="187364"/>
                          <a:pt x="41269" y="187364"/>
                        </a:cubicBezTo>
                        <a:cubicBezTo>
                          <a:pt x="42698" y="187364"/>
                          <a:pt x="44412" y="187173"/>
                          <a:pt x="45936" y="186507"/>
                        </a:cubicBezTo>
                        <a:cubicBezTo>
                          <a:pt x="47460" y="185840"/>
                          <a:pt x="47555" y="185935"/>
                          <a:pt x="48889" y="185840"/>
                        </a:cubicBezTo>
                        <a:cubicBezTo>
                          <a:pt x="50127" y="185745"/>
                          <a:pt x="50794" y="185269"/>
                          <a:pt x="51842" y="184697"/>
                        </a:cubicBezTo>
                        <a:cubicBezTo>
                          <a:pt x="52889" y="184221"/>
                          <a:pt x="53461" y="185173"/>
                          <a:pt x="53842" y="185935"/>
                        </a:cubicBezTo>
                        <a:cubicBezTo>
                          <a:pt x="54318" y="186793"/>
                          <a:pt x="54795" y="186602"/>
                          <a:pt x="55175" y="186602"/>
                        </a:cubicBezTo>
                        <a:cubicBezTo>
                          <a:pt x="55556" y="186602"/>
                          <a:pt x="56223" y="185745"/>
                          <a:pt x="56604" y="185364"/>
                        </a:cubicBezTo>
                        <a:cubicBezTo>
                          <a:pt x="56795" y="185173"/>
                          <a:pt x="56985" y="185173"/>
                          <a:pt x="57271" y="185269"/>
                        </a:cubicBezTo>
                        <a:cubicBezTo>
                          <a:pt x="57557" y="185364"/>
                          <a:pt x="57747" y="185554"/>
                          <a:pt x="57938" y="185840"/>
                        </a:cubicBezTo>
                        <a:cubicBezTo>
                          <a:pt x="58223" y="186221"/>
                          <a:pt x="58319" y="186412"/>
                          <a:pt x="58605" y="186602"/>
                        </a:cubicBezTo>
                        <a:lnTo>
                          <a:pt x="59081" y="186412"/>
                        </a:lnTo>
                        <a:cubicBezTo>
                          <a:pt x="59081" y="186412"/>
                          <a:pt x="59176" y="185173"/>
                          <a:pt x="59652" y="184983"/>
                        </a:cubicBezTo>
                        <a:cubicBezTo>
                          <a:pt x="60129" y="184792"/>
                          <a:pt x="59652" y="183744"/>
                          <a:pt x="60129" y="183649"/>
                        </a:cubicBezTo>
                        <a:cubicBezTo>
                          <a:pt x="60605" y="183649"/>
                          <a:pt x="61557" y="184316"/>
                          <a:pt x="61748" y="183744"/>
                        </a:cubicBezTo>
                        <a:cubicBezTo>
                          <a:pt x="61938" y="183173"/>
                          <a:pt x="61653" y="182697"/>
                          <a:pt x="62033" y="182697"/>
                        </a:cubicBezTo>
                        <a:cubicBezTo>
                          <a:pt x="62510" y="182697"/>
                          <a:pt x="63272" y="182602"/>
                          <a:pt x="63462" y="182411"/>
                        </a:cubicBezTo>
                        <a:cubicBezTo>
                          <a:pt x="63653" y="182221"/>
                          <a:pt x="63653" y="181935"/>
                          <a:pt x="63653" y="181935"/>
                        </a:cubicBezTo>
                        <a:cubicBezTo>
                          <a:pt x="63653" y="181935"/>
                          <a:pt x="63177" y="181744"/>
                          <a:pt x="63367" y="181173"/>
                        </a:cubicBezTo>
                        <a:cubicBezTo>
                          <a:pt x="63557" y="180601"/>
                          <a:pt x="63653" y="180220"/>
                          <a:pt x="63653" y="179744"/>
                        </a:cubicBezTo>
                        <a:cubicBezTo>
                          <a:pt x="63653" y="179268"/>
                          <a:pt x="63748" y="178220"/>
                          <a:pt x="63367" y="178030"/>
                        </a:cubicBezTo>
                        <a:cubicBezTo>
                          <a:pt x="62891" y="177839"/>
                          <a:pt x="62414" y="177363"/>
                          <a:pt x="62700" y="176791"/>
                        </a:cubicBezTo>
                        <a:cubicBezTo>
                          <a:pt x="62986" y="176220"/>
                          <a:pt x="64034" y="176791"/>
                          <a:pt x="64034" y="176029"/>
                        </a:cubicBezTo>
                        <a:cubicBezTo>
                          <a:pt x="64034" y="175267"/>
                          <a:pt x="63748" y="174029"/>
                          <a:pt x="63843" y="173267"/>
                        </a:cubicBezTo>
                        <a:cubicBezTo>
                          <a:pt x="63938" y="172505"/>
                          <a:pt x="63843" y="171076"/>
                          <a:pt x="63843" y="171076"/>
                        </a:cubicBezTo>
                        <a:cubicBezTo>
                          <a:pt x="63843" y="171076"/>
                          <a:pt x="64891" y="168790"/>
                          <a:pt x="65748" y="168790"/>
                        </a:cubicBezTo>
                        <a:cubicBezTo>
                          <a:pt x="66605" y="168790"/>
                          <a:pt x="68415" y="168219"/>
                          <a:pt x="69082" y="168028"/>
                        </a:cubicBezTo>
                        <a:cubicBezTo>
                          <a:pt x="69749" y="167838"/>
                          <a:pt x="70511" y="167552"/>
                          <a:pt x="70797" y="167266"/>
                        </a:cubicBezTo>
                        <a:cubicBezTo>
                          <a:pt x="71082" y="166981"/>
                          <a:pt x="71654" y="166028"/>
                          <a:pt x="72130" y="166219"/>
                        </a:cubicBezTo>
                        <a:cubicBezTo>
                          <a:pt x="72606" y="166314"/>
                          <a:pt x="73559" y="166219"/>
                          <a:pt x="74130" y="166123"/>
                        </a:cubicBezTo>
                        <a:cubicBezTo>
                          <a:pt x="74702" y="166123"/>
                          <a:pt x="75654" y="166409"/>
                          <a:pt x="76130" y="166409"/>
                        </a:cubicBezTo>
                        <a:cubicBezTo>
                          <a:pt x="76607" y="166409"/>
                          <a:pt x="76797" y="166981"/>
                          <a:pt x="77464" y="166695"/>
                        </a:cubicBezTo>
                        <a:cubicBezTo>
                          <a:pt x="78131" y="166409"/>
                          <a:pt x="78131" y="166028"/>
                          <a:pt x="78131" y="165552"/>
                        </a:cubicBezTo>
                        <a:cubicBezTo>
                          <a:pt x="78131" y="165076"/>
                          <a:pt x="77845" y="163647"/>
                          <a:pt x="77845" y="163647"/>
                        </a:cubicBezTo>
                        <a:lnTo>
                          <a:pt x="78988" y="164028"/>
                        </a:lnTo>
                        <a:lnTo>
                          <a:pt x="79464" y="165933"/>
                        </a:lnTo>
                        <a:lnTo>
                          <a:pt x="80988" y="165933"/>
                        </a:lnTo>
                        <a:cubicBezTo>
                          <a:pt x="80988" y="165933"/>
                          <a:pt x="83274" y="166790"/>
                          <a:pt x="83465" y="167266"/>
                        </a:cubicBezTo>
                        <a:cubicBezTo>
                          <a:pt x="83655" y="167743"/>
                          <a:pt x="83750" y="167838"/>
                          <a:pt x="84227" y="167838"/>
                        </a:cubicBezTo>
                        <a:cubicBezTo>
                          <a:pt x="84608" y="167838"/>
                          <a:pt x="85274" y="167933"/>
                          <a:pt x="85465" y="167933"/>
                        </a:cubicBezTo>
                        <a:cubicBezTo>
                          <a:pt x="85465" y="168028"/>
                          <a:pt x="85465" y="168219"/>
                          <a:pt x="85560" y="168409"/>
                        </a:cubicBezTo>
                        <a:cubicBezTo>
                          <a:pt x="85655" y="168886"/>
                          <a:pt x="86132" y="169838"/>
                          <a:pt x="86322" y="170314"/>
                        </a:cubicBezTo>
                        <a:cubicBezTo>
                          <a:pt x="86608" y="170790"/>
                          <a:pt x="87370" y="170886"/>
                          <a:pt x="87846" y="171267"/>
                        </a:cubicBezTo>
                        <a:cubicBezTo>
                          <a:pt x="88322" y="171648"/>
                          <a:pt x="89085" y="172124"/>
                          <a:pt x="89275" y="172315"/>
                        </a:cubicBezTo>
                        <a:cubicBezTo>
                          <a:pt x="89656" y="172600"/>
                          <a:pt x="90037" y="173362"/>
                          <a:pt x="90513" y="174410"/>
                        </a:cubicBezTo>
                        <a:cubicBezTo>
                          <a:pt x="90704" y="174791"/>
                          <a:pt x="90894" y="175077"/>
                          <a:pt x="91085" y="175363"/>
                        </a:cubicBezTo>
                        <a:lnTo>
                          <a:pt x="91085" y="175458"/>
                        </a:lnTo>
                        <a:cubicBezTo>
                          <a:pt x="91085" y="175458"/>
                          <a:pt x="90513" y="175934"/>
                          <a:pt x="90418" y="176601"/>
                        </a:cubicBezTo>
                        <a:cubicBezTo>
                          <a:pt x="90418" y="177268"/>
                          <a:pt x="90608" y="178220"/>
                          <a:pt x="90894" y="178411"/>
                        </a:cubicBezTo>
                        <a:cubicBezTo>
                          <a:pt x="91085" y="178601"/>
                          <a:pt x="91752" y="178506"/>
                          <a:pt x="91942" y="178315"/>
                        </a:cubicBezTo>
                        <a:cubicBezTo>
                          <a:pt x="92132" y="178125"/>
                          <a:pt x="92704" y="177744"/>
                          <a:pt x="92704" y="177744"/>
                        </a:cubicBezTo>
                        <a:lnTo>
                          <a:pt x="93180" y="178411"/>
                        </a:lnTo>
                        <a:cubicBezTo>
                          <a:pt x="93466" y="178887"/>
                          <a:pt x="94133" y="180697"/>
                          <a:pt x="94323" y="181554"/>
                        </a:cubicBezTo>
                        <a:cubicBezTo>
                          <a:pt x="94514" y="182411"/>
                          <a:pt x="94514" y="183078"/>
                          <a:pt x="94609" y="183649"/>
                        </a:cubicBezTo>
                        <a:cubicBezTo>
                          <a:pt x="94704" y="184316"/>
                          <a:pt x="95371" y="184792"/>
                          <a:pt x="95752" y="185173"/>
                        </a:cubicBezTo>
                        <a:cubicBezTo>
                          <a:pt x="96133" y="185554"/>
                          <a:pt x="96514" y="185935"/>
                          <a:pt x="96990" y="186316"/>
                        </a:cubicBezTo>
                        <a:cubicBezTo>
                          <a:pt x="97466" y="186697"/>
                          <a:pt x="97752" y="186697"/>
                          <a:pt x="98419" y="186412"/>
                        </a:cubicBezTo>
                        <a:cubicBezTo>
                          <a:pt x="99181" y="186126"/>
                          <a:pt x="98990" y="185269"/>
                          <a:pt x="99181" y="184126"/>
                        </a:cubicBezTo>
                        <a:cubicBezTo>
                          <a:pt x="99276" y="182983"/>
                          <a:pt x="99276" y="182602"/>
                          <a:pt x="99372" y="182030"/>
                        </a:cubicBezTo>
                        <a:cubicBezTo>
                          <a:pt x="99467" y="181459"/>
                          <a:pt x="100133" y="180887"/>
                          <a:pt x="100610" y="180506"/>
                        </a:cubicBezTo>
                        <a:cubicBezTo>
                          <a:pt x="100896" y="180220"/>
                          <a:pt x="101372" y="179935"/>
                          <a:pt x="101848" y="179554"/>
                        </a:cubicBezTo>
                        <a:lnTo>
                          <a:pt x="102038" y="179649"/>
                        </a:lnTo>
                        <a:cubicBezTo>
                          <a:pt x="102038" y="179649"/>
                          <a:pt x="103086" y="179363"/>
                          <a:pt x="103658" y="179744"/>
                        </a:cubicBezTo>
                        <a:cubicBezTo>
                          <a:pt x="104229" y="180030"/>
                          <a:pt x="103944" y="180697"/>
                          <a:pt x="104324" y="180982"/>
                        </a:cubicBezTo>
                        <a:cubicBezTo>
                          <a:pt x="104705" y="181268"/>
                          <a:pt x="105277" y="181173"/>
                          <a:pt x="105468" y="181744"/>
                        </a:cubicBezTo>
                        <a:cubicBezTo>
                          <a:pt x="105658" y="182316"/>
                          <a:pt x="105944" y="182125"/>
                          <a:pt x="106325" y="182602"/>
                        </a:cubicBezTo>
                        <a:cubicBezTo>
                          <a:pt x="106706" y="183078"/>
                          <a:pt x="106991" y="183459"/>
                          <a:pt x="107277" y="183744"/>
                        </a:cubicBezTo>
                        <a:cubicBezTo>
                          <a:pt x="107658" y="184030"/>
                          <a:pt x="108230" y="184316"/>
                          <a:pt x="108706" y="184316"/>
                        </a:cubicBezTo>
                        <a:cubicBezTo>
                          <a:pt x="109182" y="184316"/>
                          <a:pt x="110516" y="184030"/>
                          <a:pt x="110897" y="184126"/>
                        </a:cubicBezTo>
                        <a:cubicBezTo>
                          <a:pt x="111278" y="184221"/>
                          <a:pt x="112040" y="184697"/>
                          <a:pt x="112421" y="184126"/>
                        </a:cubicBezTo>
                        <a:cubicBezTo>
                          <a:pt x="112802" y="183554"/>
                          <a:pt x="112611" y="183268"/>
                          <a:pt x="113278" y="182887"/>
                        </a:cubicBezTo>
                        <a:cubicBezTo>
                          <a:pt x="113945" y="182506"/>
                          <a:pt x="114421" y="182316"/>
                          <a:pt x="114802" y="181935"/>
                        </a:cubicBezTo>
                        <a:cubicBezTo>
                          <a:pt x="115088" y="181554"/>
                          <a:pt x="115469" y="180887"/>
                          <a:pt x="115469" y="180697"/>
                        </a:cubicBezTo>
                        <a:cubicBezTo>
                          <a:pt x="115469" y="180506"/>
                          <a:pt x="115469" y="179744"/>
                          <a:pt x="115469" y="179744"/>
                        </a:cubicBezTo>
                        <a:cubicBezTo>
                          <a:pt x="115469" y="179744"/>
                          <a:pt x="118707" y="180220"/>
                          <a:pt x="119088" y="180315"/>
                        </a:cubicBezTo>
                        <a:cubicBezTo>
                          <a:pt x="119564" y="180411"/>
                          <a:pt x="120136" y="180411"/>
                          <a:pt x="120136" y="180411"/>
                        </a:cubicBezTo>
                        <a:cubicBezTo>
                          <a:pt x="120136" y="180411"/>
                          <a:pt x="119850" y="178506"/>
                          <a:pt x="119564" y="177553"/>
                        </a:cubicBezTo>
                        <a:cubicBezTo>
                          <a:pt x="119279" y="176601"/>
                          <a:pt x="119469" y="175839"/>
                          <a:pt x="119279" y="175363"/>
                        </a:cubicBezTo>
                        <a:cubicBezTo>
                          <a:pt x="119183" y="174886"/>
                          <a:pt x="118612" y="173934"/>
                          <a:pt x="119183" y="174124"/>
                        </a:cubicBezTo>
                        <a:cubicBezTo>
                          <a:pt x="119755" y="174219"/>
                          <a:pt x="120327" y="173934"/>
                          <a:pt x="120898" y="173934"/>
                        </a:cubicBezTo>
                        <a:cubicBezTo>
                          <a:pt x="121470" y="173934"/>
                          <a:pt x="123184" y="174029"/>
                          <a:pt x="123374" y="173839"/>
                        </a:cubicBezTo>
                        <a:cubicBezTo>
                          <a:pt x="123565" y="173648"/>
                          <a:pt x="123279" y="172505"/>
                          <a:pt x="123946" y="172791"/>
                        </a:cubicBezTo>
                        <a:cubicBezTo>
                          <a:pt x="124613" y="173077"/>
                          <a:pt x="124803" y="172981"/>
                          <a:pt x="125089" y="172505"/>
                        </a:cubicBezTo>
                        <a:cubicBezTo>
                          <a:pt x="125375" y="172029"/>
                          <a:pt x="125756" y="172029"/>
                          <a:pt x="126137" y="172029"/>
                        </a:cubicBezTo>
                        <a:cubicBezTo>
                          <a:pt x="126518" y="172029"/>
                          <a:pt x="126422" y="172124"/>
                          <a:pt x="126804" y="172600"/>
                        </a:cubicBezTo>
                        <a:cubicBezTo>
                          <a:pt x="127185" y="173077"/>
                          <a:pt x="127756" y="173553"/>
                          <a:pt x="127947" y="173172"/>
                        </a:cubicBezTo>
                        <a:cubicBezTo>
                          <a:pt x="128137" y="172791"/>
                          <a:pt x="127470" y="172600"/>
                          <a:pt x="128423" y="172600"/>
                        </a:cubicBezTo>
                        <a:cubicBezTo>
                          <a:pt x="129375" y="172600"/>
                          <a:pt x="130137" y="172505"/>
                          <a:pt x="130613" y="172505"/>
                        </a:cubicBezTo>
                        <a:cubicBezTo>
                          <a:pt x="131090" y="172505"/>
                          <a:pt x="131185" y="172696"/>
                          <a:pt x="131185" y="173077"/>
                        </a:cubicBezTo>
                        <a:cubicBezTo>
                          <a:pt x="131090" y="173553"/>
                          <a:pt x="131375" y="173362"/>
                          <a:pt x="131756" y="173743"/>
                        </a:cubicBezTo>
                        <a:cubicBezTo>
                          <a:pt x="132138" y="174029"/>
                          <a:pt x="132233" y="174505"/>
                          <a:pt x="131852" y="174886"/>
                        </a:cubicBezTo>
                        <a:cubicBezTo>
                          <a:pt x="131566" y="175267"/>
                          <a:pt x="130613" y="176506"/>
                          <a:pt x="131090" y="176696"/>
                        </a:cubicBezTo>
                        <a:cubicBezTo>
                          <a:pt x="131566" y="176791"/>
                          <a:pt x="132709" y="176982"/>
                          <a:pt x="133090" y="176982"/>
                        </a:cubicBezTo>
                        <a:cubicBezTo>
                          <a:pt x="133471" y="176982"/>
                          <a:pt x="134138" y="177268"/>
                          <a:pt x="134709" y="177268"/>
                        </a:cubicBezTo>
                        <a:cubicBezTo>
                          <a:pt x="135281" y="177268"/>
                          <a:pt x="135471" y="177363"/>
                          <a:pt x="135090" y="177934"/>
                        </a:cubicBezTo>
                        <a:cubicBezTo>
                          <a:pt x="134614" y="178506"/>
                          <a:pt x="134900" y="179649"/>
                          <a:pt x="134614" y="179649"/>
                        </a:cubicBezTo>
                        <a:cubicBezTo>
                          <a:pt x="134328" y="179649"/>
                          <a:pt x="133566" y="179839"/>
                          <a:pt x="133566" y="180315"/>
                        </a:cubicBezTo>
                        <a:cubicBezTo>
                          <a:pt x="133566" y="180792"/>
                          <a:pt x="134043" y="181173"/>
                          <a:pt x="134328" y="181173"/>
                        </a:cubicBezTo>
                        <a:cubicBezTo>
                          <a:pt x="134614" y="181268"/>
                          <a:pt x="136043" y="181459"/>
                          <a:pt x="136043" y="182316"/>
                        </a:cubicBezTo>
                        <a:cubicBezTo>
                          <a:pt x="136043" y="183173"/>
                          <a:pt x="136043" y="184030"/>
                          <a:pt x="135947" y="184316"/>
                        </a:cubicBezTo>
                        <a:cubicBezTo>
                          <a:pt x="135852" y="184602"/>
                          <a:pt x="135757" y="185078"/>
                          <a:pt x="136424" y="185078"/>
                        </a:cubicBezTo>
                        <a:cubicBezTo>
                          <a:pt x="136995" y="185078"/>
                          <a:pt x="137757" y="185364"/>
                          <a:pt x="137757" y="184888"/>
                        </a:cubicBezTo>
                        <a:cubicBezTo>
                          <a:pt x="137757" y="184411"/>
                          <a:pt x="137662" y="183840"/>
                          <a:pt x="137948" y="183840"/>
                        </a:cubicBezTo>
                        <a:cubicBezTo>
                          <a:pt x="138233" y="183840"/>
                          <a:pt x="139281" y="183554"/>
                          <a:pt x="139853" y="183364"/>
                        </a:cubicBezTo>
                        <a:cubicBezTo>
                          <a:pt x="140424" y="183268"/>
                          <a:pt x="140139" y="182411"/>
                          <a:pt x="140900" y="182316"/>
                        </a:cubicBezTo>
                        <a:cubicBezTo>
                          <a:pt x="141567" y="182221"/>
                          <a:pt x="142234" y="182506"/>
                          <a:pt x="142710" y="182506"/>
                        </a:cubicBezTo>
                        <a:cubicBezTo>
                          <a:pt x="143187" y="182506"/>
                          <a:pt x="143853" y="182697"/>
                          <a:pt x="143948" y="182411"/>
                        </a:cubicBezTo>
                        <a:cubicBezTo>
                          <a:pt x="144044" y="182125"/>
                          <a:pt x="143948" y="182030"/>
                          <a:pt x="144425" y="181744"/>
                        </a:cubicBezTo>
                        <a:cubicBezTo>
                          <a:pt x="144901" y="181459"/>
                          <a:pt x="145091" y="180982"/>
                          <a:pt x="144996" y="180220"/>
                        </a:cubicBezTo>
                        <a:cubicBezTo>
                          <a:pt x="144901" y="179458"/>
                          <a:pt x="144901" y="179268"/>
                          <a:pt x="145187" y="178506"/>
                        </a:cubicBezTo>
                        <a:cubicBezTo>
                          <a:pt x="145377" y="177839"/>
                          <a:pt x="145663" y="177363"/>
                          <a:pt x="145282" y="176220"/>
                        </a:cubicBezTo>
                        <a:cubicBezTo>
                          <a:pt x="144996" y="175077"/>
                          <a:pt x="144330" y="173267"/>
                          <a:pt x="144425" y="172791"/>
                        </a:cubicBezTo>
                        <a:cubicBezTo>
                          <a:pt x="144520" y="172315"/>
                          <a:pt x="144901" y="171934"/>
                          <a:pt x="144901" y="171934"/>
                        </a:cubicBezTo>
                        <a:cubicBezTo>
                          <a:pt x="144901" y="171934"/>
                          <a:pt x="145568" y="172124"/>
                          <a:pt x="145758" y="171934"/>
                        </a:cubicBezTo>
                        <a:cubicBezTo>
                          <a:pt x="145949" y="171743"/>
                          <a:pt x="146044" y="171362"/>
                          <a:pt x="145949" y="171076"/>
                        </a:cubicBezTo>
                        <a:cubicBezTo>
                          <a:pt x="145854" y="170790"/>
                          <a:pt x="145568" y="170314"/>
                          <a:pt x="145663" y="169838"/>
                        </a:cubicBezTo>
                        <a:cubicBezTo>
                          <a:pt x="145758" y="169362"/>
                          <a:pt x="145758" y="169267"/>
                          <a:pt x="145758" y="169267"/>
                        </a:cubicBezTo>
                        <a:lnTo>
                          <a:pt x="145949" y="169362"/>
                        </a:lnTo>
                        <a:cubicBezTo>
                          <a:pt x="145949" y="169362"/>
                          <a:pt x="146806" y="170029"/>
                          <a:pt x="146997" y="169457"/>
                        </a:cubicBezTo>
                        <a:cubicBezTo>
                          <a:pt x="147187" y="168886"/>
                          <a:pt x="147282" y="168695"/>
                          <a:pt x="147568" y="168409"/>
                        </a:cubicBezTo>
                        <a:cubicBezTo>
                          <a:pt x="147854" y="168123"/>
                          <a:pt x="147854" y="167266"/>
                          <a:pt x="148330" y="166981"/>
                        </a:cubicBezTo>
                        <a:cubicBezTo>
                          <a:pt x="148902" y="166790"/>
                          <a:pt x="150711" y="166504"/>
                          <a:pt x="150806" y="167076"/>
                        </a:cubicBezTo>
                        <a:cubicBezTo>
                          <a:pt x="150902" y="167647"/>
                          <a:pt x="151569" y="167933"/>
                          <a:pt x="151949" y="167933"/>
                        </a:cubicBezTo>
                        <a:cubicBezTo>
                          <a:pt x="152426" y="167933"/>
                          <a:pt x="153378" y="166695"/>
                          <a:pt x="153569" y="166981"/>
                        </a:cubicBezTo>
                        <a:cubicBezTo>
                          <a:pt x="153855" y="167266"/>
                          <a:pt x="153950" y="168028"/>
                          <a:pt x="154426" y="167743"/>
                        </a:cubicBezTo>
                        <a:cubicBezTo>
                          <a:pt x="154902" y="167457"/>
                          <a:pt x="155664" y="166885"/>
                          <a:pt x="156045" y="166695"/>
                        </a:cubicBezTo>
                        <a:cubicBezTo>
                          <a:pt x="156426" y="166504"/>
                          <a:pt x="157950" y="165552"/>
                          <a:pt x="157474" y="165076"/>
                        </a:cubicBezTo>
                        <a:cubicBezTo>
                          <a:pt x="156903" y="164599"/>
                          <a:pt x="156903" y="164123"/>
                          <a:pt x="156522" y="164504"/>
                        </a:cubicBezTo>
                        <a:cubicBezTo>
                          <a:pt x="156140" y="164885"/>
                          <a:pt x="155569" y="164980"/>
                          <a:pt x="155379" y="164694"/>
                        </a:cubicBezTo>
                        <a:cubicBezTo>
                          <a:pt x="155093" y="164504"/>
                          <a:pt x="154521" y="164504"/>
                          <a:pt x="155093" y="163742"/>
                        </a:cubicBezTo>
                        <a:cubicBezTo>
                          <a:pt x="155664" y="162980"/>
                          <a:pt x="154997" y="162028"/>
                          <a:pt x="155855" y="162028"/>
                        </a:cubicBezTo>
                        <a:cubicBezTo>
                          <a:pt x="156712" y="162028"/>
                          <a:pt x="156712" y="162218"/>
                          <a:pt x="156807" y="161456"/>
                        </a:cubicBezTo>
                        <a:cubicBezTo>
                          <a:pt x="156903" y="160694"/>
                          <a:pt x="157474" y="160218"/>
                          <a:pt x="156903" y="160027"/>
                        </a:cubicBezTo>
                        <a:cubicBezTo>
                          <a:pt x="156331" y="159837"/>
                          <a:pt x="156045" y="159361"/>
                          <a:pt x="156331" y="159265"/>
                        </a:cubicBezTo>
                        <a:cubicBezTo>
                          <a:pt x="156617" y="159075"/>
                          <a:pt x="156712" y="159170"/>
                          <a:pt x="157188" y="159170"/>
                        </a:cubicBezTo>
                        <a:cubicBezTo>
                          <a:pt x="157664" y="159170"/>
                          <a:pt x="157664" y="158694"/>
                          <a:pt x="157664" y="158027"/>
                        </a:cubicBezTo>
                        <a:cubicBezTo>
                          <a:pt x="157664" y="157360"/>
                          <a:pt x="157855" y="156027"/>
                          <a:pt x="158331" y="155551"/>
                        </a:cubicBezTo>
                        <a:cubicBezTo>
                          <a:pt x="158807" y="155074"/>
                          <a:pt x="159474" y="155265"/>
                          <a:pt x="159379" y="154217"/>
                        </a:cubicBezTo>
                        <a:cubicBezTo>
                          <a:pt x="159284" y="153265"/>
                          <a:pt x="158998" y="152788"/>
                          <a:pt x="159093" y="152217"/>
                        </a:cubicBezTo>
                        <a:cubicBezTo>
                          <a:pt x="159189" y="151645"/>
                          <a:pt x="159189" y="151264"/>
                          <a:pt x="158998" y="150693"/>
                        </a:cubicBezTo>
                        <a:cubicBezTo>
                          <a:pt x="158712" y="150121"/>
                          <a:pt x="159474" y="149931"/>
                          <a:pt x="159760" y="149645"/>
                        </a:cubicBezTo>
                        <a:cubicBezTo>
                          <a:pt x="160046" y="149359"/>
                          <a:pt x="160713" y="148597"/>
                          <a:pt x="161284" y="148597"/>
                        </a:cubicBezTo>
                        <a:cubicBezTo>
                          <a:pt x="161855" y="148597"/>
                          <a:pt x="162522" y="148693"/>
                          <a:pt x="163094" y="148502"/>
                        </a:cubicBezTo>
                        <a:cubicBezTo>
                          <a:pt x="163665" y="148312"/>
                          <a:pt x="164808" y="147835"/>
                          <a:pt x="165380" y="147835"/>
                        </a:cubicBezTo>
                        <a:cubicBezTo>
                          <a:pt x="165951" y="147835"/>
                          <a:pt x="166332" y="147740"/>
                          <a:pt x="167189" y="147550"/>
                        </a:cubicBezTo>
                        <a:cubicBezTo>
                          <a:pt x="168047" y="147359"/>
                          <a:pt x="167952" y="147454"/>
                          <a:pt x="168428" y="147645"/>
                        </a:cubicBezTo>
                        <a:cubicBezTo>
                          <a:pt x="168999" y="147835"/>
                          <a:pt x="169095" y="147645"/>
                          <a:pt x="168999" y="147169"/>
                        </a:cubicBezTo>
                        <a:cubicBezTo>
                          <a:pt x="168904" y="146692"/>
                          <a:pt x="169095" y="146407"/>
                          <a:pt x="169190" y="145740"/>
                        </a:cubicBezTo>
                        <a:cubicBezTo>
                          <a:pt x="169285" y="145073"/>
                          <a:pt x="169475" y="145073"/>
                          <a:pt x="169952" y="144883"/>
                        </a:cubicBezTo>
                        <a:cubicBezTo>
                          <a:pt x="170428" y="144692"/>
                          <a:pt x="170999" y="144406"/>
                          <a:pt x="171571" y="144406"/>
                        </a:cubicBezTo>
                        <a:cubicBezTo>
                          <a:pt x="172143" y="144406"/>
                          <a:pt x="172238" y="144692"/>
                          <a:pt x="172619" y="144311"/>
                        </a:cubicBezTo>
                        <a:cubicBezTo>
                          <a:pt x="173000" y="143835"/>
                          <a:pt x="172809" y="143454"/>
                          <a:pt x="173476" y="143454"/>
                        </a:cubicBezTo>
                        <a:cubicBezTo>
                          <a:pt x="174143" y="143454"/>
                          <a:pt x="174905" y="143549"/>
                          <a:pt x="175000" y="143740"/>
                        </a:cubicBezTo>
                        <a:cubicBezTo>
                          <a:pt x="175095" y="143930"/>
                          <a:pt x="175476" y="144216"/>
                          <a:pt x="175476" y="144216"/>
                        </a:cubicBezTo>
                        <a:lnTo>
                          <a:pt x="175857" y="144502"/>
                        </a:lnTo>
                        <a:cubicBezTo>
                          <a:pt x="176810" y="144216"/>
                          <a:pt x="178239" y="143740"/>
                          <a:pt x="178334" y="143263"/>
                        </a:cubicBezTo>
                        <a:cubicBezTo>
                          <a:pt x="178429" y="142692"/>
                          <a:pt x="178429" y="138406"/>
                          <a:pt x="178429" y="137358"/>
                        </a:cubicBezTo>
                        <a:cubicBezTo>
                          <a:pt x="178429" y="136310"/>
                          <a:pt x="178334" y="136119"/>
                          <a:pt x="179000" y="135072"/>
                        </a:cubicBezTo>
                        <a:cubicBezTo>
                          <a:pt x="179572" y="133929"/>
                          <a:pt x="181001" y="131738"/>
                          <a:pt x="181382" y="131452"/>
                        </a:cubicBezTo>
                        <a:cubicBezTo>
                          <a:pt x="181858" y="131167"/>
                          <a:pt x="182334" y="131357"/>
                          <a:pt x="182525" y="130309"/>
                        </a:cubicBezTo>
                        <a:cubicBezTo>
                          <a:pt x="182811" y="129262"/>
                          <a:pt x="182620" y="128976"/>
                          <a:pt x="183191" y="128881"/>
                        </a:cubicBezTo>
                        <a:cubicBezTo>
                          <a:pt x="183763" y="128785"/>
                          <a:pt x="183954" y="127833"/>
                          <a:pt x="183954" y="126976"/>
                        </a:cubicBezTo>
                        <a:cubicBezTo>
                          <a:pt x="183954" y="126118"/>
                          <a:pt x="184715" y="123737"/>
                          <a:pt x="185001" y="122975"/>
                        </a:cubicBezTo>
                        <a:cubicBezTo>
                          <a:pt x="185287" y="122213"/>
                          <a:pt x="185382" y="121356"/>
                          <a:pt x="185287" y="120975"/>
                        </a:cubicBezTo>
                        <a:cubicBezTo>
                          <a:pt x="185097" y="120498"/>
                          <a:pt x="184620" y="120403"/>
                          <a:pt x="184144" y="120118"/>
                        </a:cubicBezTo>
                        <a:cubicBezTo>
                          <a:pt x="183572" y="119832"/>
                          <a:pt x="182620" y="118975"/>
                          <a:pt x="183668" y="118975"/>
                        </a:cubicBezTo>
                        <a:cubicBezTo>
                          <a:pt x="184715" y="118975"/>
                          <a:pt x="184620" y="119451"/>
                          <a:pt x="185001" y="119451"/>
                        </a:cubicBezTo>
                        <a:cubicBezTo>
                          <a:pt x="185478" y="119451"/>
                          <a:pt x="185858" y="118784"/>
                          <a:pt x="185573" y="118594"/>
                        </a:cubicBezTo>
                        <a:cubicBezTo>
                          <a:pt x="185192" y="118403"/>
                          <a:pt x="184906" y="117927"/>
                          <a:pt x="185097" y="117641"/>
                        </a:cubicBezTo>
                        <a:cubicBezTo>
                          <a:pt x="185287" y="117355"/>
                          <a:pt x="185858" y="117641"/>
                          <a:pt x="186430" y="117546"/>
                        </a:cubicBezTo>
                        <a:cubicBezTo>
                          <a:pt x="187002" y="117451"/>
                          <a:pt x="188049" y="116879"/>
                          <a:pt x="188335" y="116308"/>
                        </a:cubicBezTo>
                        <a:cubicBezTo>
                          <a:pt x="188621" y="115736"/>
                          <a:pt x="188716" y="115165"/>
                          <a:pt x="189097" y="115450"/>
                        </a:cubicBezTo>
                        <a:cubicBezTo>
                          <a:pt x="189478" y="115831"/>
                          <a:pt x="189669" y="116403"/>
                          <a:pt x="189764" y="117069"/>
                        </a:cubicBezTo>
                        <a:cubicBezTo>
                          <a:pt x="189954" y="117736"/>
                          <a:pt x="189954" y="117832"/>
                          <a:pt x="190145" y="117832"/>
                        </a:cubicBezTo>
                        <a:cubicBezTo>
                          <a:pt x="190430" y="117832"/>
                          <a:pt x="190621" y="117641"/>
                          <a:pt x="190907" y="116879"/>
                        </a:cubicBezTo>
                        <a:cubicBezTo>
                          <a:pt x="191193" y="116117"/>
                          <a:pt x="191383" y="114498"/>
                          <a:pt x="191669" y="113926"/>
                        </a:cubicBezTo>
                        <a:cubicBezTo>
                          <a:pt x="191955" y="113355"/>
                          <a:pt x="192240" y="113069"/>
                          <a:pt x="192526" y="113260"/>
                        </a:cubicBezTo>
                        <a:cubicBezTo>
                          <a:pt x="192812" y="113450"/>
                          <a:pt x="193097" y="113640"/>
                          <a:pt x="192907" y="114307"/>
                        </a:cubicBezTo>
                        <a:cubicBezTo>
                          <a:pt x="192621" y="114974"/>
                          <a:pt x="192336" y="115355"/>
                          <a:pt x="192716" y="115641"/>
                        </a:cubicBezTo>
                        <a:cubicBezTo>
                          <a:pt x="193097" y="115927"/>
                          <a:pt x="194145" y="116212"/>
                          <a:pt x="194431" y="115641"/>
                        </a:cubicBezTo>
                        <a:cubicBezTo>
                          <a:pt x="194717" y="115069"/>
                          <a:pt x="195479" y="114593"/>
                          <a:pt x="195479" y="113926"/>
                        </a:cubicBezTo>
                        <a:cubicBezTo>
                          <a:pt x="195479" y="113260"/>
                          <a:pt x="195193" y="112402"/>
                          <a:pt x="195574" y="111640"/>
                        </a:cubicBezTo>
                        <a:cubicBezTo>
                          <a:pt x="195955" y="110878"/>
                          <a:pt x="196050" y="110973"/>
                          <a:pt x="195669" y="110307"/>
                        </a:cubicBezTo>
                        <a:cubicBezTo>
                          <a:pt x="195193" y="109545"/>
                          <a:pt x="194622" y="109735"/>
                          <a:pt x="195003" y="108878"/>
                        </a:cubicBezTo>
                        <a:cubicBezTo>
                          <a:pt x="195383" y="108021"/>
                          <a:pt x="196050" y="108021"/>
                          <a:pt x="196431" y="108211"/>
                        </a:cubicBezTo>
                        <a:cubicBezTo>
                          <a:pt x="196812" y="108402"/>
                          <a:pt x="197765" y="109354"/>
                          <a:pt x="198336" y="109640"/>
                        </a:cubicBezTo>
                        <a:cubicBezTo>
                          <a:pt x="198908" y="109926"/>
                          <a:pt x="199098" y="109926"/>
                          <a:pt x="199098" y="109926"/>
                        </a:cubicBezTo>
                        <a:cubicBezTo>
                          <a:pt x="199098" y="109926"/>
                          <a:pt x="199479" y="109450"/>
                          <a:pt x="199574" y="108211"/>
                        </a:cubicBezTo>
                        <a:cubicBezTo>
                          <a:pt x="199670" y="106973"/>
                          <a:pt x="199670" y="106497"/>
                          <a:pt x="199289" y="105640"/>
                        </a:cubicBezTo>
                        <a:cubicBezTo>
                          <a:pt x="198908" y="104782"/>
                          <a:pt x="199098" y="103925"/>
                          <a:pt x="199384" y="103068"/>
                        </a:cubicBezTo>
                        <a:cubicBezTo>
                          <a:pt x="199670" y="102211"/>
                          <a:pt x="199955" y="101830"/>
                          <a:pt x="200432" y="101448"/>
                        </a:cubicBezTo>
                        <a:cubicBezTo>
                          <a:pt x="200908" y="101068"/>
                          <a:pt x="201670" y="99925"/>
                          <a:pt x="202146" y="99829"/>
                        </a:cubicBezTo>
                        <a:cubicBezTo>
                          <a:pt x="202718" y="99829"/>
                          <a:pt x="203004" y="100020"/>
                          <a:pt x="203194" y="99639"/>
                        </a:cubicBezTo>
                        <a:cubicBezTo>
                          <a:pt x="203385" y="99258"/>
                          <a:pt x="203861" y="97734"/>
                          <a:pt x="204242" y="97543"/>
                        </a:cubicBezTo>
                        <a:cubicBezTo>
                          <a:pt x="204623" y="97258"/>
                          <a:pt x="205004" y="97448"/>
                          <a:pt x="205004" y="97448"/>
                        </a:cubicBezTo>
                        <a:cubicBezTo>
                          <a:pt x="205004" y="97448"/>
                          <a:pt x="205480" y="97734"/>
                          <a:pt x="205004" y="98401"/>
                        </a:cubicBezTo>
                        <a:cubicBezTo>
                          <a:pt x="204528" y="99067"/>
                          <a:pt x="203956" y="100210"/>
                          <a:pt x="203956" y="100210"/>
                        </a:cubicBezTo>
                        <a:cubicBezTo>
                          <a:pt x="203956" y="100210"/>
                          <a:pt x="204432" y="100782"/>
                          <a:pt x="204813" y="100020"/>
                        </a:cubicBezTo>
                        <a:cubicBezTo>
                          <a:pt x="205194" y="99258"/>
                          <a:pt x="205766" y="98019"/>
                          <a:pt x="206052" y="97543"/>
                        </a:cubicBezTo>
                        <a:cubicBezTo>
                          <a:pt x="206432" y="97067"/>
                          <a:pt x="206909" y="96496"/>
                          <a:pt x="207480" y="96305"/>
                        </a:cubicBezTo>
                        <a:cubicBezTo>
                          <a:pt x="208147" y="96115"/>
                          <a:pt x="208719" y="95162"/>
                          <a:pt x="208719" y="94781"/>
                        </a:cubicBezTo>
                        <a:cubicBezTo>
                          <a:pt x="208623" y="94305"/>
                          <a:pt x="208528" y="94019"/>
                          <a:pt x="208052" y="94019"/>
                        </a:cubicBezTo>
                        <a:cubicBezTo>
                          <a:pt x="207575" y="94114"/>
                          <a:pt x="207671" y="94305"/>
                          <a:pt x="207290" y="95067"/>
                        </a:cubicBezTo>
                        <a:cubicBezTo>
                          <a:pt x="206909" y="95829"/>
                          <a:pt x="206528" y="96210"/>
                          <a:pt x="206337" y="96210"/>
                        </a:cubicBezTo>
                        <a:cubicBezTo>
                          <a:pt x="206052" y="96115"/>
                          <a:pt x="205766" y="95734"/>
                          <a:pt x="205861" y="95353"/>
                        </a:cubicBezTo>
                        <a:cubicBezTo>
                          <a:pt x="206052" y="94876"/>
                          <a:pt x="205956" y="94686"/>
                          <a:pt x="205575" y="94876"/>
                        </a:cubicBezTo>
                        <a:cubicBezTo>
                          <a:pt x="205194" y="94972"/>
                          <a:pt x="204623" y="95448"/>
                          <a:pt x="204432" y="95734"/>
                        </a:cubicBezTo>
                        <a:cubicBezTo>
                          <a:pt x="204147" y="96115"/>
                          <a:pt x="204051" y="96686"/>
                          <a:pt x="203765" y="96591"/>
                        </a:cubicBezTo>
                        <a:cubicBezTo>
                          <a:pt x="203480" y="96496"/>
                          <a:pt x="203480" y="96115"/>
                          <a:pt x="203385" y="95448"/>
                        </a:cubicBezTo>
                        <a:cubicBezTo>
                          <a:pt x="203289" y="94686"/>
                          <a:pt x="203289" y="93638"/>
                          <a:pt x="203480" y="93162"/>
                        </a:cubicBezTo>
                        <a:cubicBezTo>
                          <a:pt x="203670" y="92590"/>
                          <a:pt x="203861" y="91828"/>
                          <a:pt x="202146" y="91447"/>
                        </a:cubicBezTo>
                        <a:cubicBezTo>
                          <a:pt x="200527" y="90971"/>
                          <a:pt x="200241" y="91352"/>
                          <a:pt x="199670" y="90876"/>
                        </a:cubicBezTo>
                        <a:cubicBezTo>
                          <a:pt x="199098" y="90400"/>
                          <a:pt x="198908" y="90114"/>
                          <a:pt x="198908" y="89447"/>
                        </a:cubicBezTo>
                        <a:cubicBezTo>
                          <a:pt x="198908" y="88780"/>
                          <a:pt x="199574" y="88209"/>
                          <a:pt x="199670" y="87542"/>
                        </a:cubicBezTo>
                        <a:cubicBezTo>
                          <a:pt x="199765" y="86875"/>
                          <a:pt x="199574" y="86494"/>
                          <a:pt x="199098" y="85828"/>
                        </a:cubicBezTo>
                        <a:cubicBezTo>
                          <a:pt x="198622" y="85161"/>
                          <a:pt x="198431" y="84970"/>
                          <a:pt x="198622" y="84780"/>
                        </a:cubicBezTo>
                        <a:cubicBezTo>
                          <a:pt x="198908" y="84589"/>
                          <a:pt x="199479" y="84494"/>
                          <a:pt x="199574" y="84875"/>
                        </a:cubicBezTo>
                        <a:cubicBezTo>
                          <a:pt x="199670" y="85351"/>
                          <a:pt x="199670" y="85447"/>
                          <a:pt x="200051" y="86113"/>
                        </a:cubicBezTo>
                        <a:cubicBezTo>
                          <a:pt x="200432" y="86780"/>
                          <a:pt x="200622" y="87161"/>
                          <a:pt x="200908" y="87066"/>
                        </a:cubicBezTo>
                        <a:cubicBezTo>
                          <a:pt x="201194" y="87066"/>
                          <a:pt x="201480" y="86685"/>
                          <a:pt x="201480" y="86018"/>
                        </a:cubicBezTo>
                        <a:cubicBezTo>
                          <a:pt x="201384" y="85351"/>
                          <a:pt x="202051" y="84589"/>
                          <a:pt x="202432" y="84494"/>
                        </a:cubicBezTo>
                        <a:cubicBezTo>
                          <a:pt x="202908" y="84304"/>
                          <a:pt x="203480" y="84208"/>
                          <a:pt x="203765" y="84685"/>
                        </a:cubicBezTo>
                        <a:cubicBezTo>
                          <a:pt x="204051" y="85161"/>
                          <a:pt x="205099" y="85637"/>
                          <a:pt x="205575" y="85923"/>
                        </a:cubicBezTo>
                        <a:cubicBezTo>
                          <a:pt x="206052" y="86209"/>
                          <a:pt x="206337" y="86209"/>
                          <a:pt x="206528" y="85923"/>
                        </a:cubicBezTo>
                        <a:cubicBezTo>
                          <a:pt x="206814" y="85637"/>
                          <a:pt x="206718" y="85447"/>
                          <a:pt x="206432" y="84304"/>
                        </a:cubicBezTo>
                        <a:cubicBezTo>
                          <a:pt x="206147" y="83065"/>
                          <a:pt x="205671" y="81541"/>
                          <a:pt x="206052" y="81446"/>
                        </a:cubicBezTo>
                        <a:cubicBezTo>
                          <a:pt x="206432" y="81256"/>
                          <a:pt x="207004" y="81065"/>
                          <a:pt x="207290" y="81637"/>
                        </a:cubicBezTo>
                        <a:cubicBezTo>
                          <a:pt x="207575" y="82208"/>
                          <a:pt x="208052" y="83161"/>
                          <a:pt x="208433" y="83542"/>
                        </a:cubicBezTo>
                        <a:cubicBezTo>
                          <a:pt x="208814" y="83923"/>
                          <a:pt x="209957" y="85542"/>
                          <a:pt x="209862" y="86209"/>
                        </a:cubicBezTo>
                        <a:cubicBezTo>
                          <a:pt x="209766" y="86875"/>
                          <a:pt x="208719" y="88399"/>
                          <a:pt x="208623" y="89066"/>
                        </a:cubicBezTo>
                        <a:cubicBezTo>
                          <a:pt x="208528" y="89733"/>
                          <a:pt x="208242" y="90781"/>
                          <a:pt x="207766" y="91543"/>
                        </a:cubicBezTo>
                        <a:cubicBezTo>
                          <a:pt x="207290" y="92305"/>
                          <a:pt x="207290" y="92400"/>
                          <a:pt x="207575" y="92400"/>
                        </a:cubicBezTo>
                        <a:cubicBezTo>
                          <a:pt x="207861" y="92400"/>
                          <a:pt x="208433" y="92400"/>
                          <a:pt x="209480" y="92114"/>
                        </a:cubicBezTo>
                        <a:cubicBezTo>
                          <a:pt x="210623" y="91828"/>
                          <a:pt x="212433" y="91257"/>
                          <a:pt x="213100" y="90685"/>
                        </a:cubicBezTo>
                        <a:cubicBezTo>
                          <a:pt x="213767" y="90019"/>
                          <a:pt x="215005" y="88780"/>
                          <a:pt x="215957" y="88209"/>
                        </a:cubicBezTo>
                        <a:cubicBezTo>
                          <a:pt x="216910" y="87637"/>
                          <a:pt x="217958" y="87066"/>
                          <a:pt x="218815" y="86971"/>
                        </a:cubicBezTo>
                        <a:cubicBezTo>
                          <a:pt x="219768" y="86875"/>
                          <a:pt x="221768" y="86304"/>
                          <a:pt x="222244" y="86113"/>
                        </a:cubicBezTo>
                        <a:cubicBezTo>
                          <a:pt x="222720" y="85923"/>
                          <a:pt x="223197" y="85923"/>
                          <a:pt x="222720" y="84970"/>
                        </a:cubicBezTo>
                        <a:cubicBezTo>
                          <a:pt x="222244" y="84018"/>
                          <a:pt x="221482" y="82684"/>
                          <a:pt x="221196" y="81446"/>
                        </a:cubicBezTo>
                        <a:cubicBezTo>
                          <a:pt x="220815" y="80208"/>
                          <a:pt x="221006" y="79446"/>
                          <a:pt x="220530" y="79255"/>
                        </a:cubicBezTo>
                        <a:cubicBezTo>
                          <a:pt x="219958" y="79065"/>
                          <a:pt x="219577" y="78969"/>
                          <a:pt x="219387" y="78398"/>
                        </a:cubicBezTo>
                        <a:cubicBezTo>
                          <a:pt x="219196" y="77827"/>
                          <a:pt x="218815" y="76303"/>
                          <a:pt x="219101" y="76017"/>
                        </a:cubicBezTo>
                        <a:cubicBezTo>
                          <a:pt x="219387" y="75731"/>
                          <a:pt x="219577" y="75731"/>
                          <a:pt x="220339" y="75826"/>
                        </a:cubicBezTo>
                        <a:cubicBezTo>
                          <a:pt x="221101" y="75922"/>
                          <a:pt x="222435" y="76017"/>
                          <a:pt x="222244" y="75540"/>
                        </a:cubicBezTo>
                        <a:cubicBezTo>
                          <a:pt x="222054" y="75064"/>
                          <a:pt x="221958" y="74683"/>
                          <a:pt x="221291" y="74493"/>
                        </a:cubicBezTo>
                        <a:cubicBezTo>
                          <a:pt x="220625" y="74207"/>
                          <a:pt x="220244" y="74398"/>
                          <a:pt x="220244" y="73540"/>
                        </a:cubicBezTo>
                        <a:cubicBezTo>
                          <a:pt x="220339" y="72683"/>
                          <a:pt x="220720" y="72302"/>
                          <a:pt x="220625" y="71921"/>
                        </a:cubicBezTo>
                        <a:cubicBezTo>
                          <a:pt x="220530" y="71445"/>
                          <a:pt x="219958" y="70588"/>
                          <a:pt x="220720" y="70207"/>
                        </a:cubicBezTo>
                        <a:cubicBezTo>
                          <a:pt x="221387" y="69826"/>
                          <a:pt x="224149" y="68492"/>
                          <a:pt x="224721" y="68873"/>
                        </a:cubicBezTo>
                        <a:cubicBezTo>
                          <a:pt x="225292" y="69254"/>
                          <a:pt x="225768" y="69635"/>
                          <a:pt x="226054" y="70873"/>
                        </a:cubicBezTo>
                        <a:cubicBezTo>
                          <a:pt x="226435" y="72112"/>
                          <a:pt x="226816" y="72969"/>
                          <a:pt x="227197" y="72969"/>
                        </a:cubicBezTo>
                        <a:cubicBezTo>
                          <a:pt x="227578" y="72969"/>
                          <a:pt x="227959" y="72778"/>
                          <a:pt x="227959" y="72207"/>
                        </a:cubicBezTo>
                        <a:cubicBezTo>
                          <a:pt x="227959" y="71635"/>
                          <a:pt x="228054" y="71159"/>
                          <a:pt x="228245" y="70683"/>
                        </a:cubicBezTo>
                        <a:cubicBezTo>
                          <a:pt x="228435" y="70207"/>
                          <a:pt x="228340" y="69826"/>
                          <a:pt x="227959" y="69349"/>
                        </a:cubicBezTo>
                        <a:cubicBezTo>
                          <a:pt x="227578" y="68873"/>
                          <a:pt x="227292" y="68778"/>
                          <a:pt x="227578" y="68492"/>
                        </a:cubicBezTo>
                        <a:cubicBezTo>
                          <a:pt x="227864" y="68206"/>
                          <a:pt x="228245" y="67825"/>
                          <a:pt x="228626" y="68111"/>
                        </a:cubicBezTo>
                        <a:cubicBezTo>
                          <a:pt x="228912" y="68302"/>
                          <a:pt x="229007" y="68778"/>
                          <a:pt x="229197" y="68778"/>
                        </a:cubicBezTo>
                        <a:cubicBezTo>
                          <a:pt x="229483" y="68778"/>
                          <a:pt x="229673" y="68111"/>
                          <a:pt x="229769" y="67730"/>
                        </a:cubicBezTo>
                        <a:cubicBezTo>
                          <a:pt x="229959" y="67159"/>
                          <a:pt x="229959" y="67254"/>
                          <a:pt x="229483" y="66682"/>
                        </a:cubicBezTo>
                        <a:cubicBezTo>
                          <a:pt x="229007" y="66015"/>
                          <a:pt x="228721" y="65920"/>
                          <a:pt x="228912" y="65444"/>
                        </a:cubicBezTo>
                        <a:cubicBezTo>
                          <a:pt x="229102" y="64968"/>
                          <a:pt x="229769" y="64396"/>
                          <a:pt x="229769" y="64111"/>
                        </a:cubicBezTo>
                        <a:cubicBezTo>
                          <a:pt x="229769" y="63825"/>
                          <a:pt x="229483" y="63444"/>
                          <a:pt x="228912" y="63444"/>
                        </a:cubicBezTo>
                        <a:cubicBezTo>
                          <a:pt x="228340" y="63444"/>
                          <a:pt x="227864" y="63253"/>
                          <a:pt x="227388" y="63539"/>
                        </a:cubicBezTo>
                        <a:cubicBezTo>
                          <a:pt x="226911" y="63825"/>
                          <a:pt x="226816" y="64301"/>
                          <a:pt x="226530" y="64301"/>
                        </a:cubicBezTo>
                        <a:cubicBezTo>
                          <a:pt x="226149" y="64301"/>
                          <a:pt x="226149" y="64111"/>
                          <a:pt x="225959" y="63539"/>
                        </a:cubicBezTo>
                        <a:cubicBezTo>
                          <a:pt x="225768" y="62968"/>
                          <a:pt x="225864" y="62682"/>
                          <a:pt x="225292" y="62301"/>
                        </a:cubicBezTo>
                        <a:cubicBezTo>
                          <a:pt x="224721" y="61920"/>
                          <a:pt x="224244" y="61729"/>
                          <a:pt x="223863" y="61920"/>
                        </a:cubicBezTo>
                        <a:cubicBezTo>
                          <a:pt x="223482" y="62110"/>
                          <a:pt x="223197" y="62777"/>
                          <a:pt x="222815" y="63730"/>
                        </a:cubicBezTo>
                        <a:cubicBezTo>
                          <a:pt x="222435" y="64682"/>
                          <a:pt x="222339" y="65254"/>
                          <a:pt x="221958" y="65254"/>
                        </a:cubicBezTo>
                        <a:cubicBezTo>
                          <a:pt x="221577" y="65254"/>
                          <a:pt x="221482" y="65254"/>
                          <a:pt x="221482" y="64492"/>
                        </a:cubicBezTo>
                        <a:cubicBezTo>
                          <a:pt x="221482" y="63730"/>
                          <a:pt x="221863" y="62301"/>
                          <a:pt x="222149" y="61634"/>
                        </a:cubicBezTo>
                        <a:cubicBezTo>
                          <a:pt x="222435" y="60872"/>
                          <a:pt x="223482" y="59729"/>
                          <a:pt x="224149" y="59253"/>
                        </a:cubicBezTo>
                        <a:cubicBezTo>
                          <a:pt x="224816" y="58777"/>
                          <a:pt x="225387" y="58681"/>
                          <a:pt x="225959" y="58777"/>
                        </a:cubicBezTo>
                        <a:cubicBezTo>
                          <a:pt x="226530" y="58872"/>
                          <a:pt x="227769" y="59062"/>
                          <a:pt x="227864" y="59729"/>
                        </a:cubicBezTo>
                        <a:cubicBezTo>
                          <a:pt x="227959" y="60396"/>
                          <a:pt x="227769" y="61158"/>
                          <a:pt x="227864" y="61539"/>
                        </a:cubicBezTo>
                        <a:cubicBezTo>
                          <a:pt x="228054" y="61920"/>
                          <a:pt x="228435" y="61920"/>
                          <a:pt x="229007" y="61920"/>
                        </a:cubicBezTo>
                        <a:cubicBezTo>
                          <a:pt x="229578" y="61920"/>
                          <a:pt x="231579" y="61920"/>
                          <a:pt x="231579" y="61444"/>
                        </a:cubicBezTo>
                        <a:cubicBezTo>
                          <a:pt x="231674" y="60872"/>
                          <a:pt x="231388" y="60586"/>
                          <a:pt x="230912" y="60015"/>
                        </a:cubicBezTo>
                        <a:cubicBezTo>
                          <a:pt x="230340" y="59443"/>
                          <a:pt x="230340" y="59253"/>
                          <a:pt x="230721" y="58681"/>
                        </a:cubicBezTo>
                        <a:cubicBezTo>
                          <a:pt x="231102" y="58110"/>
                          <a:pt x="231388" y="58110"/>
                          <a:pt x="231674" y="58491"/>
                        </a:cubicBezTo>
                        <a:cubicBezTo>
                          <a:pt x="232055" y="58872"/>
                          <a:pt x="231769" y="60015"/>
                          <a:pt x="232245" y="59919"/>
                        </a:cubicBezTo>
                        <a:cubicBezTo>
                          <a:pt x="232722" y="59824"/>
                          <a:pt x="233388" y="59443"/>
                          <a:pt x="233674" y="58872"/>
                        </a:cubicBezTo>
                        <a:cubicBezTo>
                          <a:pt x="233960" y="58205"/>
                          <a:pt x="235674" y="57252"/>
                          <a:pt x="235389" y="56967"/>
                        </a:cubicBezTo>
                        <a:cubicBezTo>
                          <a:pt x="235103" y="56681"/>
                          <a:pt x="234531" y="56395"/>
                          <a:pt x="234912" y="55919"/>
                        </a:cubicBezTo>
                        <a:cubicBezTo>
                          <a:pt x="235293" y="55443"/>
                          <a:pt x="235960" y="54300"/>
                          <a:pt x="236246" y="54490"/>
                        </a:cubicBezTo>
                        <a:cubicBezTo>
                          <a:pt x="236531" y="54681"/>
                          <a:pt x="236817" y="54871"/>
                          <a:pt x="236627" y="55252"/>
                        </a:cubicBezTo>
                        <a:cubicBezTo>
                          <a:pt x="236341" y="55633"/>
                          <a:pt x="236150" y="56205"/>
                          <a:pt x="236150" y="56205"/>
                        </a:cubicBezTo>
                        <a:cubicBezTo>
                          <a:pt x="236150" y="56205"/>
                          <a:pt x="236341" y="56490"/>
                          <a:pt x="237294" y="55824"/>
                        </a:cubicBezTo>
                        <a:cubicBezTo>
                          <a:pt x="238341" y="55157"/>
                          <a:pt x="239484" y="54109"/>
                          <a:pt x="240341" y="53823"/>
                        </a:cubicBezTo>
                        <a:cubicBezTo>
                          <a:pt x="241199" y="53443"/>
                          <a:pt x="241770" y="53062"/>
                          <a:pt x="242342" y="53157"/>
                        </a:cubicBezTo>
                        <a:cubicBezTo>
                          <a:pt x="242913" y="53252"/>
                          <a:pt x="243199" y="53443"/>
                          <a:pt x="243485" y="53538"/>
                        </a:cubicBezTo>
                        <a:cubicBezTo>
                          <a:pt x="243771" y="53538"/>
                          <a:pt x="244056" y="53728"/>
                          <a:pt x="243961" y="53157"/>
                        </a:cubicBezTo>
                        <a:cubicBezTo>
                          <a:pt x="243961" y="52966"/>
                          <a:pt x="243389" y="52776"/>
                          <a:pt x="243389" y="52395"/>
                        </a:cubicBezTo>
                        <a:cubicBezTo>
                          <a:pt x="243389" y="52204"/>
                          <a:pt x="243771" y="51442"/>
                          <a:pt x="243866" y="51347"/>
                        </a:cubicBezTo>
                        <a:cubicBezTo>
                          <a:pt x="244056" y="50966"/>
                          <a:pt x="244342" y="51061"/>
                          <a:pt x="245104" y="50871"/>
                        </a:cubicBezTo>
                        <a:cubicBezTo>
                          <a:pt x="245866" y="50585"/>
                          <a:pt x="246533" y="50014"/>
                          <a:pt x="246438" y="49442"/>
                        </a:cubicBezTo>
                        <a:cubicBezTo>
                          <a:pt x="246342" y="48871"/>
                          <a:pt x="245866" y="47823"/>
                          <a:pt x="245485" y="47442"/>
                        </a:cubicBezTo>
                        <a:cubicBezTo>
                          <a:pt x="245104" y="47061"/>
                          <a:pt x="244818" y="46775"/>
                          <a:pt x="244818" y="46299"/>
                        </a:cubicBezTo>
                        <a:cubicBezTo>
                          <a:pt x="244914" y="45823"/>
                          <a:pt x="245199" y="45156"/>
                          <a:pt x="245390" y="45537"/>
                        </a:cubicBezTo>
                        <a:cubicBezTo>
                          <a:pt x="245580" y="45918"/>
                          <a:pt x="245961" y="46870"/>
                          <a:pt x="246628" y="47537"/>
                        </a:cubicBezTo>
                        <a:cubicBezTo>
                          <a:pt x="247295" y="48204"/>
                          <a:pt x="247580" y="48109"/>
                          <a:pt x="247866" y="47918"/>
                        </a:cubicBezTo>
                        <a:cubicBezTo>
                          <a:pt x="248152" y="47727"/>
                          <a:pt x="248533" y="46680"/>
                          <a:pt x="248914" y="46204"/>
                        </a:cubicBezTo>
                        <a:cubicBezTo>
                          <a:pt x="249390" y="45727"/>
                          <a:pt x="249962" y="45346"/>
                          <a:pt x="250629" y="45251"/>
                        </a:cubicBezTo>
                        <a:cubicBezTo>
                          <a:pt x="251295" y="45156"/>
                          <a:pt x="251581" y="45251"/>
                          <a:pt x="251486" y="45727"/>
                        </a:cubicBezTo>
                        <a:cubicBezTo>
                          <a:pt x="251390" y="46204"/>
                          <a:pt x="250629" y="46775"/>
                          <a:pt x="249771" y="47537"/>
                        </a:cubicBezTo>
                        <a:cubicBezTo>
                          <a:pt x="248819" y="48299"/>
                          <a:pt x="247771" y="48680"/>
                          <a:pt x="247580" y="49061"/>
                        </a:cubicBezTo>
                        <a:cubicBezTo>
                          <a:pt x="247295" y="49442"/>
                          <a:pt x="247104" y="49633"/>
                          <a:pt x="247771" y="50014"/>
                        </a:cubicBezTo>
                        <a:cubicBezTo>
                          <a:pt x="248438" y="50490"/>
                          <a:pt x="248914" y="50776"/>
                          <a:pt x="249295" y="50776"/>
                        </a:cubicBezTo>
                        <a:cubicBezTo>
                          <a:pt x="249676" y="50776"/>
                          <a:pt x="249962" y="50776"/>
                          <a:pt x="249866" y="50394"/>
                        </a:cubicBezTo>
                        <a:cubicBezTo>
                          <a:pt x="249771" y="49918"/>
                          <a:pt x="249771" y="49633"/>
                          <a:pt x="250247" y="49347"/>
                        </a:cubicBezTo>
                        <a:cubicBezTo>
                          <a:pt x="250724" y="49061"/>
                          <a:pt x="251581" y="49061"/>
                          <a:pt x="251962" y="49633"/>
                        </a:cubicBezTo>
                        <a:cubicBezTo>
                          <a:pt x="252343" y="50204"/>
                          <a:pt x="253010" y="50871"/>
                          <a:pt x="253200" y="50776"/>
                        </a:cubicBezTo>
                        <a:cubicBezTo>
                          <a:pt x="253486" y="50680"/>
                          <a:pt x="253867" y="50394"/>
                          <a:pt x="253105" y="49347"/>
                        </a:cubicBezTo>
                        <a:cubicBezTo>
                          <a:pt x="252343" y="48299"/>
                          <a:pt x="252248" y="47442"/>
                          <a:pt x="252153" y="46775"/>
                        </a:cubicBezTo>
                        <a:cubicBezTo>
                          <a:pt x="252057" y="46108"/>
                          <a:pt x="252629" y="45537"/>
                          <a:pt x="252914" y="45346"/>
                        </a:cubicBezTo>
                        <a:cubicBezTo>
                          <a:pt x="253010" y="45251"/>
                          <a:pt x="253296" y="45442"/>
                          <a:pt x="253200" y="45727"/>
                        </a:cubicBezTo>
                        <a:cubicBezTo>
                          <a:pt x="253010" y="46204"/>
                          <a:pt x="252533" y="46870"/>
                          <a:pt x="252724" y="46965"/>
                        </a:cubicBezTo>
                        <a:cubicBezTo>
                          <a:pt x="252819" y="46965"/>
                          <a:pt x="253772" y="46108"/>
                          <a:pt x="254153" y="45918"/>
                        </a:cubicBezTo>
                        <a:cubicBezTo>
                          <a:pt x="254820" y="45537"/>
                          <a:pt x="256248" y="45251"/>
                          <a:pt x="256534" y="44394"/>
                        </a:cubicBezTo>
                        <a:cubicBezTo>
                          <a:pt x="256820" y="43537"/>
                          <a:pt x="257487" y="42013"/>
                          <a:pt x="259011" y="40965"/>
                        </a:cubicBezTo>
                        <a:cubicBezTo>
                          <a:pt x="260535" y="39917"/>
                          <a:pt x="261963" y="39060"/>
                          <a:pt x="262821" y="38774"/>
                        </a:cubicBezTo>
                        <a:cubicBezTo>
                          <a:pt x="263773" y="38488"/>
                          <a:pt x="263773" y="38202"/>
                          <a:pt x="263773" y="37917"/>
                        </a:cubicBezTo>
                        <a:cubicBezTo>
                          <a:pt x="263678" y="37536"/>
                          <a:pt x="263011" y="37822"/>
                          <a:pt x="262439" y="37917"/>
                        </a:cubicBezTo>
                        <a:cubicBezTo>
                          <a:pt x="261868" y="38012"/>
                          <a:pt x="261582" y="38584"/>
                          <a:pt x="261487" y="37822"/>
                        </a:cubicBezTo>
                        <a:cubicBezTo>
                          <a:pt x="261487" y="37536"/>
                          <a:pt x="262058" y="37536"/>
                          <a:pt x="262058" y="37250"/>
                        </a:cubicBezTo>
                        <a:cubicBezTo>
                          <a:pt x="262058" y="36774"/>
                          <a:pt x="261678" y="36298"/>
                          <a:pt x="261868" y="36012"/>
                        </a:cubicBezTo>
                        <a:cubicBezTo>
                          <a:pt x="261963" y="35917"/>
                          <a:pt x="262535" y="36012"/>
                          <a:pt x="262630" y="35821"/>
                        </a:cubicBezTo>
                        <a:cubicBezTo>
                          <a:pt x="262821" y="35345"/>
                          <a:pt x="262725" y="34869"/>
                          <a:pt x="262725" y="34773"/>
                        </a:cubicBezTo>
                        <a:cubicBezTo>
                          <a:pt x="262821" y="34583"/>
                          <a:pt x="263106" y="34964"/>
                          <a:pt x="263202" y="35250"/>
                        </a:cubicBezTo>
                        <a:cubicBezTo>
                          <a:pt x="263297" y="35821"/>
                          <a:pt x="263487" y="36488"/>
                          <a:pt x="263773" y="36488"/>
                        </a:cubicBezTo>
                        <a:cubicBezTo>
                          <a:pt x="264059" y="36393"/>
                          <a:pt x="264821" y="36202"/>
                          <a:pt x="264345" y="35917"/>
                        </a:cubicBezTo>
                        <a:cubicBezTo>
                          <a:pt x="263868" y="35631"/>
                          <a:pt x="263487" y="34964"/>
                          <a:pt x="263773" y="34773"/>
                        </a:cubicBezTo>
                        <a:cubicBezTo>
                          <a:pt x="264059" y="34583"/>
                          <a:pt x="264535" y="34488"/>
                          <a:pt x="264916" y="35250"/>
                        </a:cubicBezTo>
                        <a:cubicBezTo>
                          <a:pt x="265297" y="36012"/>
                          <a:pt x="266249" y="36298"/>
                          <a:pt x="266630" y="36964"/>
                        </a:cubicBezTo>
                        <a:cubicBezTo>
                          <a:pt x="267012" y="37631"/>
                          <a:pt x="267488" y="38107"/>
                          <a:pt x="267202" y="38774"/>
                        </a:cubicBezTo>
                        <a:cubicBezTo>
                          <a:pt x="266821" y="39536"/>
                          <a:pt x="266630" y="39727"/>
                          <a:pt x="266916" y="39917"/>
                        </a:cubicBezTo>
                        <a:cubicBezTo>
                          <a:pt x="267297" y="40108"/>
                          <a:pt x="267393" y="40203"/>
                          <a:pt x="267869" y="39631"/>
                        </a:cubicBezTo>
                        <a:cubicBezTo>
                          <a:pt x="268345" y="39060"/>
                          <a:pt x="268631" y="38679"/>
                          <a:pt x="268916" y="37726"/>
                        </a:cubicBezTo>
                        <a:cubicBezTo>
                          <a:pt x="269297" y="36774"/>
                          <a:pt x="269297" y="36583"/>
                          <a:pt x="269774" y="36393"/>
                        </a:cubicBezTo>
                        <a:cubicBezTo>
                          <a:pt x="270250" y="36202"/>
                          <a:pt x="270726" y="36202"/>
                          <a:pt x="270726" y="35631"/>
                        </a:cubicBezTo>
                        <a:cubicBezTo>
                          <a:pt x="270726" y="35059"/>
                          <a:pt x="270536" y="34583"/>
                          <a:pt x="270631" y="34297"/>
                        </a:cubicBezTo>
                        <a:cubicBezTo>
                          <a:pt x="270726" y="33916"/>
                          <a:pt x="271107" y="33821"/>
                          <a:pt x="271488" y="33631"/>
                        </a:cubicBezTo>
                        <a:cubicBezTo>
                          <a:pt x="271869" y="33440"/>
                          <a:pt x="272250" y="33345"/>
                          <a:pt x="272060" y="32869"/>
                        </a:cubicBezTo>
                        <a:cubicBezTo>
                          <a:pt x="271869" y="32392"/>
                          <a:pt x="271583" y="31726"/>
                          <a:pt x="271869" y="31726"/>
                        </a:cubicBezTo>
                        <a:cubicBezTo>
                          <a:pt x="272250" y="31726"/>
                          <a:pt x="273203" y="31821"/>
                          <a:pt x="273203" y="32297"/>
                        </a:cubicBezTo>
                        <a:cubicBezTo>
                          <a:pt x="273298" y="32773"/>
                          <a:pt x="273393" y="33535"/>
                          <a:pt x="273012" y="33821"/>
                        </a:cubicBezTo>
                        <a:cubicBezTo>
                          <a:pt x="272631" y="34107"/>
                          <a:pt x="272060" y="34393"/>
                          <a:pt x="271869" y="35059"/>
                        </a:cubicBezTo>
                        <a:cubicBezTo>
                          <a:pt x="271679" y="35726"/>
                          <a:pt x="271107" y="36869"/>
                          <a:pt x="271203" y="37155"/>
                        </a:cubicBezTo>
                        <a:cubicBezTo>
                          <a:pt x="271393" y="37440"/>
                          <a:pt x="271964" y="37726"/>
                          <a:pt x="272631" y="37726"/>
                        </a:cubicBezTo>
                        <a:cubicBezTo>
                          <a:pt x="273393" y="37726"/>
                          <a:pt x="275298" y="37631"/>
                          <a:pt x="275774" y="37726"/>
                        </a:cubicBezTo>
                        <a:cubicBezTo>
                          <a:pt x="276251" y="37822"/>
                          <a:pt x="276441" y="37917"/>
                          <a:pt x="276251" y="38298"/>
                        </a:cubicBezTo>
                        <a:cubicBezTo>
                          <a:pt x="276060" y="38679"/>
                          <a:pt x="275394" y="38774"/>
                          <a:pt x="274631" y="38774"/>
                        </a:cubicBezTo>
                        <a:cubicBezTo>
                          <a:pt x="273870" y="38774"/>
                          <a:pt x="272917" y="38679"/>
                          <a:pt x="272917" y="39155"/>
                        </a:cubicBezTo>
                        <a:cubicBezTo>
                          <a:pt x="272822" y="39631"/>
                          <a:pt x="273012" y="40869"/>
                          <a:pt x="273298" y="41155"/>
                        </a:cubicBezTo>
                        <a:cubicBezTo>
                          <a:pt x="273584" y="41536"/>
                          <a:pt x="274060" y="41441"/>
                          <a:pt x="275203" y="41441"/>
                        </a:cubicBezTo>
                        <a:cubicBezTo>
                          <a:pt x="276346" y="41441"/>
                          <a:pt x="279680" y="41251"/>
                          <a:pt x="279965" y="40679"/>
                        </a:cubicBezTo>
                        <a:cubicBezTo>
                          <a:pt x="280251" y="40108"/>
                          <a:pt x="279870" y="39536"/>
                          <a:pt x="280251" y="39346"/>
                        </a:cubicBezTo>
                        <a:cubicBezTo>
                          <a:pt x="280632" y="39155"/>
                          <a:pt x="281585" y="39155"/>
                          <a:pt x="281966" y="38869"/>
                        </a:cubicBezTo>
                        <a:cubicBezTo>
                          <a:pt x="282347" y="38488"/>
                          <a:pt x="282252" y="37822"/>
                          <a:pt x="281585" y="37155"/>
                        </a:cubicBezTo>
                        <a:cubicBezTo>
                          <a:pt x="281013" y="36393"/>
                          <a:pt x="280442" y="35917"/>
                          <a:pt x="280632" y="35631"/>
                        </a:cubicBezTo>
                        <a:cubicBezTo>
                          <a:pt x="280823" y="35250"/>
                          <a:pt x="280918" y="35440"/>
                          <a:pt x="281680" y="35536"/>
                        </a:cubicBezTo>
                        <a:cubicBezTo>
                          <a:pt x="282537" y="35631"/>
                          <a:pt x="283299" y="35631"/>
                          <a:pt x="283966" y="35250"/>
                        </a:cubicBezTo>
                        <a:cubicBezTo>
                          <a:pt x="284728" y="34869"/>
                          <a:pt x="285395" y="34488"/>
                          <a:pt x="285395" y="33440"/>
                        </a:cubicBezTo>
                        <a:cubicBezTo>
                          <a:pt x="285299" y="32392"/>
                          <a:pt x="285109" y="31821"/>
                          <a:pt x="285395" y="31154"/>
                        </a:cubicBezTo>
                        <a:cubicBezTo>
                          <a:pt x="285680" y="30487"/>
                          <a:pt x="286347" y="29821"/>
                          <a:pt x="286157" y="29535"/>
                        </a:cubicBezTo>
                        <a:cubicBezTo>
                          <a:pt x="285966" y="29249"/>
                          <a:pt x="285871" y="29344"/>
                          <a:pt x="285109" y="29916"/>
                        </a:cubicBezTo>
                        <a:cubicBezTo>
                          <a:pt x="284347" y="30487"/>
                          <a:pt x="283299" y="30773"/>
                          <a:pt x="282442" y="30773"/>
                        </a:cubicBezTo>
                        <a:cubicBezTo>
                          <a:pt x="281585" y="30773"/>
                          <a:pt x="281680" y="30868"/>
                          <a:pt x="281299" y="31630"/>
                        </a:cubicBezTo>
                        <a:cubicBezTo>
                          <a:pt x="280918" y="32392"/>
                          <a:pt x="280061" y="33535"/>
                          <a:pt x="279965" y="33250"/>
                        </a:cubicBezTo>
                        <a:cubicBezTo>
                          <a:pt x="279775" y="32869"/>
                          <a:pt x="280156" y="32011"/>
                          <a:pt x="279775" y="31821"/>
                        </a:cubicBezTo>
                        <a:cubicBezTo>
                          <a:pt x="279394" y="31630"/>
                          <a:pt x="279108" y="31154"/>
                          <a:pt x="279585" y="30868"/>
                        </a:cubicBezTo>
                        <a:cubicBezTo>
                          <a:pt x="280061" y="30583"/>
                          <a:pt x="281204" y="29916"/>
                          <a:pt x="281394" y="29154"/>
                        </a:cubicBezTo>
                        <a:cubicBezTo>
                          <a:pt x="281680" y="28392"/>
                          <a:pt x="280918" y="27535"/>
                          <a:pt x="280918" y="26773"/>
                        </a:cubicBezTo>
                        <a:cubicBezTo>
                          <a:pt x="280918" y="26011"/>
                          <a:pt x="281299" y="25439"/>
                          <a:pt x="281871" y="24963"/>
                        </a:cubicBezTo>
                        <a:cubicBezTo>
                          <a:pt x="282537" y="24391"/>
                          <a:pt x="283299" y="24010"/>
                          <a:pt x="283775" y="24010"/>
                        </a:cubicBezTo>
                        <a:cubicBezTo>
                          <a:pt x="284252" y="24010"/>
                          <a:pt x="285299" y="24296"/>
                          <a:pt x="285395" y="24010"/>
                        </a:cubicBezTo>
                        <a:cubicBezTo>
                          <a:pt x="285585" y="23725"/>
                          <a:pt x="285299" y="23534"/>
                          <a:pt x="284823" y="23344"/>
                        </a:cubicBezTo>
                        <a:cubicBezTo>
                          <a:pt x="284347" y="23153"/>
                          <a:pt x="284061" y="22677"/>
                          <a:pt x="284442" y="22486"/>
                        </a:cubicBezTo>
                        <a:cubicBezTo>
                          <a:pt x="284823" y="22296"/>
                          <a:pt x="285776" y="21724"/>
                          <a:pt x="286157" y="21534"/>
                        </a:cubicBezTo>
                        <a:cubicBezTo>
                          <a:pt x="286538" y="21343"/>
                          <a:pt x="286823" y="20962"/>
                          <a:pt x="286157" y="20677"/>
                        </a:cubicBezTo>
                        <a:cubicBezTo>
                          <a:pt x="285490" y="20296"/>
                          <a:pt x="285014" y="19724"/>
                          <a:pt x="284347" y="19152"/>
                        </a:cubicBezTo>
                        <a:cubicBezTo>
                          <a:pt x="283680" y="18581"/>
                          <a:pt x="283014" y="18295"/>
                          <a:pt x="283204" y="17819"/>
                        </a:cubicBezTo>
                        <a:cubicBezTo>
                          <a:pt x="283395" y="17248"/>
                          <a:pt x="283775" y="17057"/>
                          <a:pt x="283395" y="16771"/>
                        </a:cubicBezTo>
                        <a:cubicBezTo>
                          <a:pt x="283014" y="16486"/>
                          <a:pt x="282442" y="16295"/>
                          <a:pt x="282442" y="15819"/>
                        </a:cubicBezTo>
                        <a:cubicBezTo>
                          <a:pt x="282442" y="15343"/>
                          <a:pt x="282347" y="15057"/>
                          <a:pt x="282918" y="15438"/>
                        </a:cubicBezTo>
                        <a:cubicBezTo>
                          <a:pt x="283490" y="15819"/>
                          <a:pt x="283966" y="16200"/>
                          <a:pt x="284061" y="15819"/>
                        </a:cubicBezTo>
                        <a:cubicBezTo>
                          <a:pt x="284252" y="15438"/>
                          <a:pt x="283871" y="15438"/>
                          <a:pt x="283680" y="14771"/>
                        </a:cubicBezTo>
                        <a:cubicBezTo>
                          <a:pt x="283490" y="14104"/>
                          <a:pt x="283775" y="13914"/>
                          <a:pt x="284252" y="13152"/>
                        </a:cubicBezTo>
                        <a:cubicBezTo>
                          <a:pt x="284728" y="12390"/>
                          <a:pt x="285395" y="11818"/>
                          <a:pt x="285871" y="11818"/>
                        </a:cubicBezTo>
                        <a:cubicBezTo>
                          <a:pt x="286347" y="11818"/>
                          <a:pt x="287395" y="12104"/>
                          <a:pt x="287586" y="11533"/>
                        </a:cubicBezTo>
                        <a:cubicBezTo>
                          <a:pt x="287776" y="10961"/>
                          <a:pt x="287300" y="10294"/>
                          <a:pt x="286728" y="10199"/>
                        </a:cubicBezTo>
                        <a:cubicBezTo>
                          <a:pt x="286062" y="10104"/>
                          <a:pt x="285109" y="10104"/>
                          <a:pt x="284252" y="10675"/>
                        </a:cubicBezTo>
                        <a:cubicBezTo>
                          <a:pt x="283395" y="11342"/>
                          <a:pt x="283109" y="12104"/>
                          <a:pt x="281775" y="12199"/>
                        </a:cubicBezTo>
                        <a:cubicBezTo>
                          <a:pt x="280442" y="12294"/>
                          <a:pt x="280061" y="12390"/>
                          <a:pt x="280347" y="12771"/>
                        </a:cubicBezTo>
                        <a:cubicBezTo>
                          <a:pt x="280632" y="13152"/>
                          <a:pt x="281775" y="13628"/>
                          <a:pt x="280918" y="13723"/>
                        </a:cubicBezTo>
                        <a:cubicBezTo>
                          <a:pt x="280061" y="13819"/>
                          <a:pt x="278346" y="13819"/>
                          <a:pt x="278346" y="13247"/>
                        </a:cubicBezTo>
                        <a:cubicBezTo>
                          <a:pt x="278441" y="12771"/>
                          <a:pt x="278727" y="12866"/>
                          <a:pt x="279108" y="12294"/>
                        </a:cubicBezTo>
                        <a:cubicBezTo>
                          <a:pt x="279489" y="11723"/>
                          <a:pt x="279585" y="11247"/>
                          <a:pt x="279204" y="11247"/>
                        </a:cubicBezTo>
                        <a:cubicBezTo>
                          <a:pt x="278822" y="11247"/>
                          <a:pt x="278441" y="11818"/>
                          <a:pt x="277775" y="12199"/>
                        </a:cubicBezTo>
                        <a:cubicBezTo>
                          <a:pt x="277013" y="12676"/>
                          <a:pt x="276632" y="12676"/>
                          <a:pt x="275870" y="12676"/>
                        </a:cubicBezTo>
                        <a:cubicBezTo>
                          <a:pt x="275108" y="12580"/>
                          <a:pt x="274917" y="12771"/>
                          <a:pt x="274346" y="12961"/>
                        </a:cubicBezTo>
                        <a:cubicBezTo>
                          <a:pt x="273774" y="13152"/>
                          <a:pt x="272631" y="13438"/>
                          <a:pt x="271964" y="12961"/>
                        </a:cubicBezTo>
                        <a:cubicBezTo>
                          <a:pt x="271298" y="12485"/>
                          <a:pt x="271583" y="11533"/>
                          <a:pt x="270726" y="11533"/>
                        </a:cubicBezTo>
                        <a:cubicBezTo>
                          <a:pt x="269869" y="11437"/>
                          <a:pt x="268536" y="11723"/>
                          <a:pt x="268250" y="12294"/>
                        </a:cubicBezTo>
                        <a:cubicBezTo>
                          <a:pt x="267964" y="12866"/>
                          <a:pt x="267964" y="13723"/>
                          <a:pt x="267583" y="13628"/>
                        </a:cubicBezTo>
                        <a:cubicBezTo>
                          <a:pt x="267107" y="13533"/>
                          <a:pt x="266916" y="13628"/>
                          <a:pt x="266249" y="12485"/>
                        </a:cubicBezTo>
                        <a:cubicBezTo>
                          <a:pt x="265583" y="11342"/>
                          <a:pt x="264725" y="9818"/>
                          <a:pt x="265106" y="9627"/>
                        </a:cubicBezTo>
                        <a:cubicBezTo>
                          <a:pt x="265488" y="9437"/>
                          <a:pt x="266345" y="9151"/>
                          <a:pt x="265964" y="8580"/>
                        </a:cubicBezTo>
                        <a:cubicBezTo>
                          <a:pt x="265488" y="8008"/>
                          <a:pt x="264725" y="7151"/>
                          <a:pt x="264440" y="7437"/>
                        </a:cubicBezTo>
                        <a:cubicBezTo>
                          <a:pt x="264154" y="7723"/>
                          <a:pt x="264345" y="8485"/>
                          <a:pt x="263868" y="8580"/>
                        </a:cubicBezTo>
                        <a:cubicBezTo>
                          <a:pt x="263392" y="8675"/>
                          <a:pt x="262821" y="7818"/>
                          <a:pt x="262535" y="7913"/>
                        </a:cubicBezTo>
                        <a:cubicBezTo>
                          <a:pt x="262154" y="8008"/>
                          <a:pt x="261963" y="8485"/>
                          <a:pt x="261487" y="9151"/>
                        </a:cubicBezTo>
                        <a:cubicBezTo>
                          <a:pt x="261011" y="9913"/>
                          <a:pt x="260535" y="11342"/>
                          <a:pt x="260058" y="11628"/>
                        </a:cubicBezTo>
                        <a:cubicBezTo>
                          <a:pt x="259582" y="11914"/>
                          <a:pt x="259201" y="12294"/>
                          <a:pt x="259391" y="12676"/>
                        </a:cubicBezTo>
                        <a:cubicBezTo>
                          <a:pt x="259677" y="13152"/>
                          <a:pt x="259963" y="13438"/>
                          <a:pt x="260249" y="13914"/>
                        </a:cubicBezTo>
                        <a:cubicBezTo>
                          <a:pt x="260630" y="14390"/>
                          <a:pt x="260439" y="14390"/>
                          <a:pt x="259772" y="14676"/>
                        </a:cubicBezTo>
                        <a:cubicBezTo>
                          <a:pt x="259106" y="14962"/>
                          <a:pt x="258534" y="15152"/>
                          <a:pt x="258248" y="14771"/>
                        </a:cubicBezTo>
                        <a:cubicBezTo>
                          <a:pt x="257963" y="14390"/>
                          <a:pt x="258153" y="14104"/>
                          <a:pt x="258344" y="13628"/>
                        </a:cubicBezTo>
                        <a:cubicBezTo>
                          <a:pt x="258534" y="13152"/>
                          <a:pt x="258248" y="12866"/>
                          <a:pt x="257582" y="13057"/>
                        </a:cubicBezTo>
                        <a:cubicBezTo>
                          <a:pt x="256915" y="13247"/>
                          <a:pt x="252819" y="14676"/>
                          <a:pt x="251867" y="14866"/>
                        </a:cubicBezTo>
                        <a:cubicBezTo>
                          <a:pt x="250914" y="15057"/>
                          <a:pt x="248819" y="15057"/>
                          <a:pt x="248438" y="15152"/>
                        </a:cubicBezTo>
                        <a:cubicBezTo>
                          <a:pt x="248057" y="15247"/>
                          <a:pt x="248533" y="15819"/>
                          <a:pt x="247866" y="16200"/>
                        </a:cubicBezTo>
                        <a:cubicBezTo>
                          <a:pt x="247199" y="16581"/>
                          <a:pt x="245580" y="17248"/>
                          <a:pt x="244818" y="17343"/>
                        </a:cubicBezTo>
                        <a:cubicBezTo>
                          <a:pt x="244056" y="17438"/>
                          <a:pt x="242913" y="17152"/>
                          <a:pt x="242056" y="16867"/>
                        </a:cubicBezTo>
                        <a:cubicBezTo>
                          <a:pt x="241199" y="16581"/>
                          <a:pt x="239865" y="15819"/>
                          <a:pt x="239484" y="15152"/>
                        </a:cubicBezTo>
                        <a:cubicBezTo>
                          <a:pt x="239103" y="14485"/>
                          <a:pt x="239389" y="13819"/>
                          <a:pt x="238913" y="13628"/>
                        </a:cubicBezTo>
                        <a:cubicBezTo>
                          <a:pt x="238437" y="13438"/>
                          <a:pt x="236913" y="13152"/>
                          <a:pt x="236341" y="12771"/>
                        </a:cubicBezTo>
                        <a:cubicBezTo>
                          <a:pt x="235770" y="12390"/>
                          <a:pt x="235389" y="11342"/>
                          <a:pt x="235770" y="10961"/>
                        </a:cubicBezTo>
                        <a:cubicBezTo>
                          <a:pt x="236150" y="10580"/>
                          <a:pt x="236055" y="10390"/>
                          <a:pt x="236722" y="10390"/>
                        </a:cubicBezTo>
                        <a:cubicBezTo>
                          <a:pt x="237389" y="10390"/>
                          <a:pt x="237865" y="10675"/>
                          <a:pt x="237960" y="10390"/>
                        </a:cubicBezTo>
                        <a:cubicBezTo>
                          <a:pt x="238055" y="10104"/>
                          <a:pt x="237770" y="9723"/>
                          <a:pt x="236817" y="9532"/>
                        </a:cubicBezTo>
                        <a:cubicBezTo>
                          <a:pt x="235865" y="9247"/>
                          <a:pt x="234912" y="8961"/>
                          <a:pt x="234627" y="9151"/>
                        </a:cubicBezTo>
                        <a:cubicBezTo>
                          <a:pt x="234341" y="9342"/>
                          <a:pt x="234055" y="9437"/>
                          <a:pt x="234341" y="9627"/>
                        </a:cubicBezTo>
                        <a:cubicBezTo>
                          <a:pt x="234627" y="9818"/>
                          <a:pt x="235293" y="9818"/>
                          <a:pt x="235293" y="10294"/>
                        </a:cubicBezTo>
                        <a:cubicBezTo>
                          <a:pt x="235198" y="10771"/>
                          <a:pt x="235103" y="11152"/>
                          <a:pt x="234246" y="11533"/>
                        </a:cubicBezTo>
                        <a:cubicBezTo>
                          <a:pt x="233293" y="11914"/>
                          <a:pt x="231007" y="12580"/>
                          <a:pt x="230150" y="12580"/>
                        </a:cubicBezTo>
                        <a:cubicBezTo>
                          <a:pt x="229293" y="12580"/>
                          <a:pt x="227483" y="12390"/>
                          <a:pt x="227006" y="11628"/>
                        </a:cubicBezTo>
                        <a:cubicBezTo>
                          <a:pt x="226530" y="10866"/>
                          <a:pt x="225768" y="9818"/>
                          <a:pt x="225864" y="8961"/>
                        </a:cubicBezTo>
                        <a:cubicBezTo>
                          <a:pt x="225959" y="8104"/>
                          <a:pt x="226911" y="7342"/>
                          <a:pt x="226435" y="7056"/>
                        </a:cubicBezTo>
                        <a:cubicBezTo>
                          <a:pt x="225959" y="6675"/>
                          <a:pt x="225292" y="6580"/>
                          <a:pt x="224435" y="6865"/>
                        </a:cubicBezTo>
                        <a:cubicBezTo>
                          <a:pt x="223578" y="7151"/>
                          <a:pt x="223006" y="7818"/>
                          <a:pt x="222054" y="7532"/>
                        </a:cubicBezTo>
                        <a:cubicBezTo>
                          <a:pt x="221101" y="7246"/>
                          <a:pt x="220625" y="6580"/>
                          <a:pt x="219863" y="6008"/>
                        </a:cubicBezTo>
                        <a:cubicBezTo>
                          <a:pt x="219005" y="5437"/>
                          <a:pt x="217672" y="4960"/>
                          <a:pt x="217672" y="4579"/>
                        </a:cubicBezTo>
                        <a:cubicBezTo>
                          <a:pt x="217672" y="4198"/>
                          <a:pt x="217767" y="3436"/>
                          <a:pt x="217386" y="3151"/>
                        </a:cubicBezTo>
                        <a:cubicBezTo>
                          <a:pt x="217005" y="2769"/>
                          <a:pt x="215957" y="2579"/>
                          <a:pt x="215386" y="2674"/>
                        </a:cubicBezTo>
                        <a:cubicBezTo>
                          <a:pt x="214814" y="2769"/>
                          <a:pt x="214433" y="2960"/>
                          <a:pt x="214243" y="3436"/>
                        </a:cubicBezTo>
                        <a:cubicBezTo>
                          <a:pt x="214053" y="3913"/>
                          <a:pt x="213290" y="4198"/>
                          <a:pt x="212719" y="4008"/>
                        </a:cubicBezTo>
                        <a:cubicBezTo>
                          <a:pt x="212147" y="3817"/>
                          <a:pt x="210719" y="3341"/>
                          <a:pt x="210243" y="3436"/>
                        </a:cubicBezTo>
                        <a:cubicBezTo>
                          <a:pt x="209766" y="3627"/>
                          <a:pt x="208147" y="5341"/>
                          <a:pt x="207480" y="6008"/>
                        </a:cubicBezTo>
                        <a:cubicBezTo>
                          <a:pt x="206814" y="6675"/>
                          <a:pt x="205861" y="7532"/>
                          <a:pt x="204528" y="8199"/>
                        </a:cubicBezTo>
                        <a:cubicBezTo>
                          <a:pt x="203099" y="8865"/>
                          <a:pt x="202622" y="8961"/>
                          <a:pt x="201480" y="9151"/>
                        </a:cubicBezTo>
                        <a:cubicBezTo>
                          <a:pt x="200337" y="9342"/>
                          <a:pt x="199955" y="9247"/>
                          <a:pt x="199289" y="10104"/>
                        </a:cubicBezTo>
                        <a:cubicBezTo>
                          <a:pt x="198622" y="10961"/>
                          <a:pt x="197384" y="12390"/>
                          <a:pt x="196241" y="12771"/>
                        </a:cubicBezTo>
                        <a:cubicBezTo>
                          <a:pt x="195003" y="13247"/>
                          <a:pt x="193669" y="13342"/>
                          <a:pt x="192812" y="13533"/>
                        </a:cubicBezTo>
                        <a:cubicBezTo>
                          <a:pt x="191955" y="13723"/>
                          <a:pt x="191764" y="13819"/>
                          <a:pt x="191764" y="14104"/>
                        </a:cubicBezTo>
                        <a:cubicBezTo>
                          <a:pt x="191859" y="14390"/>
                          <a:pt x="191859" y="14581"/>
                          <a:pt x="192431" y="14485"/>
                        </a:cubicBezTo>
                        <a:cubicBezTo>
                          <a:pt x="193002" y="14295"/>
                          <a:pt x="194336" y="13628"/>
                          <a:pt x="194907" y="14009"/>
                        </a:cubicBezTo>
                        <a:cubicBezTo>
                          <a:pt x="195479" y="14390"/>
                          <a:pt x="196146" y="14866"/>
                          <a:pt x="196146" y="15819"/>
                        </a:cubicBezTo>
                        <a:cubicBezTo>
                          <a:pt x="196146" y="16771"/>
                          <a:pt x="196146" y="17438"/>
                          <a:pt x="195003" y="18772"/>
                        </a:cubicBezTo>
                        <a:cubicBezTo>
                          <a:pt x="193860" y="20105"/>
                          <a:pt x="193097" y="21629"/>
                          <a:pt x="191764" y="23058"/>
                        </a:cubicBezTo>
                        <a:cubicBezTo>
                          <a:pt x="190430" y="24487"/>
                          <a:pt x="188430" y="26011"/>
                          <a:pt x="187478" y="26582"/>
                        </a:cubicBezTo>
                        <a:cubicBezTo>
                          <a:pt x="186525" y="27154"/>
                          <a:pt x="184049" y="28201"/>
                          <a:pt x="183763" y="28677"/>
                        </a:cubicBezTo>
                        <a:cubicBezTo>
                          <a:pt x="183477" y="29154"/>
                          <a:pt x="183668" y="29916"/>
                          <a:pt x="183096" y="30202"/>
                        </a:cubicBezTo>
                        <a:cubicBezTo>
                          <a:pt x="182525" y="30487"/>
                          <a:pt x="180429" y="31059"/>
                          <a:pt x="180239" y="31535"/>
                        </a:cubicBezTo>
                        <a:cubicBezTo>
                          <a:pt x="180048" y="32011"/>
                          <a:pt x="179953" y="32297"/>
                          <a:pt x="180429" y="32488"/>
                        </a:cubicBezTo>
                        <a:cubicBezTo>
                          <a:pt x="180810" y="32583"/>
                          <a:pt x="181953" y="33154"/>
                          <a:pt x="182525" y="33821"/>
                        </a:cubicBezTo>
                        <a:cubicBezTo>
                          <a:pt x="183096" y="34583"/>
                          <a:pt x="183382" y="35059"/>
                          <a:pt x="183287" y="35631"/>
                        </a:cubicBezTo>
                        <a:cubicBezTo>
                          <a:pt x="183096" y="36202"/>
                          <a:pt x="183096" y="37536"/>
                          <a:pt x="182620" y="38012"/>
                        </a:cubicBezTo>
                        <a:cubicBezTo>
                          <a:pt x="182048" y="38488"/>
                          <a:pt x="181763" y="38584"/>
                          <a:pt x="181096" y="39631"/>
                        </a:cubicBezTo>
                        <a:cubicBezTo>
                          <a:pt x="180429" y="40774"/>
                          <a:pt x="179191" y="41060"/>
                          <a:pt x="179191" y="41632"/>
                        </a:cubicBezTo>
                        <a:cubicBezTo>
                          <a:pt x="179191" y="42203"/>
                          <a:pt x="179477" y="43156"/>
                          <a:pt x="178715" y="43727"/>
                        </a:cubicBezTo>
                        <a:cubicBezTo>
                          <a:pt x="177953" y="44394"/>
                          <a:pt x="176429" y="44775"/>
                          <a:pt x="175572" y="45156"/>
                        </a:cubicBezTo>
                        <a:cubicBezTo>
                          <a:pt x="174619" y="45537"/>
                          <a:pt x="173000" y="45823"/>
                          <a:pt x="172047" y="45727"/>
                        </a:cubicBezTo>
                        <a:cubicBezTo>
                          <a:pt x="171095" y="45632"/>
                          <a:pt x="170619" y="45251"/>
                          <a:pt x="169666" y="45061"/>
                        </a:cubicBezTo>
                        <a:cubicBezTo>
                          <a:pt x="168618" y="44775"/>
                          <a:pt x="167475" y="45156"/>
                          <a:pt x="166618" y="45442"/>
                        </a:cubicBezTo>
                        <a:cubicBezTo>
                          <a:pt x="165761" y="45823"/>
                          <a:pt x="162713" y="47156"/>
                          <a:pt x="162141" y="46775"/>
                        </a:cubicBezTo>
                        <a:cubicBezTo>
                          <a:pt x="161570" y="46394"/>
                          <a:pt x="160331" y="45823"/>
                          <a:pt x="158903" y="46204"/>
                        </a:cubicBezTo>
                        <a:cubicBezTo>
                          <a:pt x="157474" y="46585"/>
                          <a:pt x="157093" y="46299"/>
                          <a:pt x="156426" y="45823"/>
                        </a:cubicBezTo>
                        <a:cubicBezTo>
                          <a:pt x="155760" y="45346"/>
                          <a:pt x="153188" y="43632"/>
                          <a:pt x="152330" y="43727"/>
                        </a:cubicBezTo>
                        <a:cubicBezTo>
                          <a:pt x="151473" y="43822"/>
                          <a:pt x="150140" y="44775"/>
                          <a:pt x="149664" y="44775"/>
                        </a:cubicBezTo>
                        <a:cubicBezTo>
                          <a:pt x="149187" y="44775"/>
                          <a:pt x="148806" y="44775"/>
                          <a:pt x="149378" y="44108"/>
                        </a:cubicBezTo>
                        <a:cubicBezTo>
                          <a:pt x="150045" y="43441"/>
                          <a:pt x="150616" y="42584"/>
                          <a:pt x="150045" y="41917"/>
                        </a:cubicBezTo>
                        <a:cubicBezTo>
                          <a:pt x="149473" y="41346"/>
                          <a:pt x="148330" y="41251"/>
                          <a:pt x="147378" y="41536"/>
                        </a:cubicBezTo>
                        <a:cubicBezTo>
                          <a:pt x="146330" y="41822"/>
                          <a:pt x="145187" y="42298"/>
                          <a:pt x="143758" y="42108"/>
                        </a:cubicBezTo>
                        <a:cubicBezTo>
                          <a:pt x="142329" y="41917"/>
                          <a:pt x="141186" y="41727"/>
                          <a:pt x="142329" y="41441"/>
                        </a:cubicBezTo>
                        <a:cubicBezTo>
                          <a:pt x="142805" y="41346"/>
                          <a:pt x="143758" y="41251"/>
                          <a:pt x="144330" y="41060"/>
                        </a:cubicBezTo>
                        <a:cubicBezTo>
                          <a:pt x="145187" y="40679"/>
                          <a:pt x="145758" y="40298"/>
                          <a:pt x="145758" y="39822"/>
                        </a:cubicBezTo>
                        <a:cubicBezTo>
                          <a:pt x="145854" y="38202"/>
                          <a:pt x="145377" y="38298"/>
                          <a:pt x="144425" y="38774"/>
                        </a:cubicBezTo>
                        <a:cubicBezTo>
                          <a:pt x="143472" y="39346"/>
                          <a:pt x="142710" y="38298"/>
                          <a:pt x="142424" y="37822"/>
                        </a:cubicBezTo>
                        <a:cubicBezTo>
                          <a:pt x="142139" y="37345"/>
                          <a:pt x="141948" y="36012"/>
                          <a:pt x="142424" y="35536"/>
                        </a:cubicBezTo>
                        <a:cubicBezTo>
                          <a:pt x="142901" y="35059"/>
                          <a:pt x="145568" y="33154"/>
                          <a:pt x="145091" y="32297"/>
                        </a:cubicBezTo>
                        <a:cubicBezTo>
                          <a:pt x="144711" y="31440"/>
                          <a:pt x="144044" y="29630"/>
                          <a:pt x="144234" y="28392"/>
                        </a:cubicBezTo>
                        <a:cubicBezTo>
                          <a:pt x="144425" y="27154"/>
                          <a:pt x="145091" y="25439"/>
                          <a:pt x="144615" y="24868"/>
                        </a:cubicBezTo>
                        <a:cubicBezTo>
                          <a:pt x="144139" y="24296"/>
                          <a:pt x="144044" y="23629"/>
                          <a:pt x="144711" y="23153"/>
                        </a:cubicBezTo>
                        <a:cubicBezTo>
                          <a:pt x="145282" y="22582"/>
                          <a:pt x="145663" y="22296"/>
                          <a:pt x="145663" y="21439"/>
                        </a:cubicBezTo>
                        <a:cubicBezTo>
                          <a:pt x="145663" y="20581"/>
                          <a:pt x="145758" y="20200"/>
                          <a:pt x="146330" y="19915"/>
                        </a:cubicBezTo>
                        <a:cubicBezTo>
                          <a:pt x="146901" y="19629"/>
                          <a:pt x="149854" y="19152"/>
                          <a:pt x="150997" y="18962"/>
                        </a:cubicBezTo>
                        <a:cubicBezTo>
                          <a:pt x="152140" y="18772"/>
                          <a:pt x="154331" y="18581"/>
                          <a:pt x="154331" y="18105"/>
                        </a:cubicBezTo>
                        <a:cubicBezTo>
                          <a:pt x="154236" y="17629"/>
                          <a:pt x="153283" y="15914"/>
                          <a:pt x="152807" y="15343"/>
                        </a:cubicBezTo>
                        <a:cubicBezTo>
                          <a:pt x="152330" y="14771"/>
                          <a:pt x="151854" y="14771"/>
                          <a:pt x="150997" y="14771"/>
                        </a:cubicBezTo>
                        <a:cubicBezTo>
                          <a:pt x="150140" y="14676"/>
                          <a:pt x="149187" y="14962"/>
                          <a:pt x="148997" y="13247"/>
                        </a:cubicBezTo>
                        <a:cubicBezTo>
                          <a:pt x="148806" y="11533"/>
                          <a:pt x="148616" y="9818"/>
                          <a:pt x="147758" y="9247"/>
                        </a:cubicBezTo>
                        <a:cubicBezTo>
                          <a:pt x="146901" y="8675"/>
                          <a:pt x="143853" y="7056"/>
                          <a:pt x="142520" y="4389"/>
                        </a:cubicBezTo>
                        <a:cubicBezTo>
                          <a:pt x="141186" y="1722"/>
                          <a:pt x="140900" y="1055"/>
                          <a:pt x="138900" y="674"/>
                        </a:cubicBezTo>
                        <a:cubicBezTo>
                          <a:pt x="136900" y="293"/>
                          <a:pt x="136424" y="388"/>
                          <a:pt x="136043" y="865"/>
                        </a:cubicBezTo>
                        <a:cubicBezTo>
                          <a:pt x="135662" y="1246"/>
                          <a:pt x="135566" y="2103"/>
                          <a:pt x="135186" y="2008"/>
                        </a:cubicBezTo>
                        <a:cubicBezTo>
                          <a:pt x="134805" y="1912"/>
                          <a:pt x="134900" y="960"/>
                          <a:pt x="134519" y="769"/>
                        </a:cubicBezTo>
                        <a:cubicBezTo>
                          <a:pt x="134138" y="579"/>
                          <a:pt x="132614" y="865"/>
                          <a:pt x="132042" y="960"/>
                        </a:cubicBezTo>
                        <a:cubicBezTo>
                          <a:pt x="131471" y="1055"/>
                          <a:pt x="128804" y="1817"/>
                          <a:pt x="128804" y="2389"/>
                        </a:cubicBezTo>
                        <a:cubicBezTo>
                          <a:pt x="128804" y="2674"/>
                          <a:pt x="128804" y="3055"/>
                          <a:pt x="129089" y="3341"/>
                        </a:cubicBezTo>
                        <a:cubicBezTo>
                          <a:pt x="129471" y="3722"/>
                          <a:pt x="130137" y="4103"/>
                          <a:pt x="130137" y="4389"/>
                        </a:cubicBezTo>
                        <a:cubicBezTo>
                          <a:pt x="130137" y="4960"/>
                          <a:pt x="129185" y="6103"/>
                          <a:pt x="128518" y="7056"/>
                        </a:cubicBezTo>
                        <a:cubicBezTo>
                          <a:pt x="127851" y="7913"/>
                          <a:pt x="127470" y="9627"/>
                          <a:pt x="126899" y="9913"/>
                        </a:cubicBezTo>
                        <a:cubicBezTo>
                          <a:pt x="126327" y="10199"/>
                          <a:pt x="126232" y="9342"/>
                          <a:pt x="125756" y="8770"/>
                        </a:cubicBezTo>
                        <a:cubicBezTo>
                          <a:pt x="125375" y="8104"/>
                          <a:pt x="124994" y="8770"/>
                          <a:pt x="124327" y="8485"/>
                        </a:cubicBezTo>
                        <a:cubicBezTo>
                          <a:pt x="123755" y="8199"/>
                          <a:pt x="123565" y="8008"/>
                          <a:pt x="123755" y="7151"/>
                        </a:cubicBezTo>
                        <a:cubicBezTo>
                          <a:pt x="124041" y="6294"/>
                          <a:pt x="124137" y="5627"/>
                          <a:pt x="124137" y="4960"/>
                        </a:cubicBezTo>
                        <a:cubicBezTo>
                          <a:pt x="124041" y="4198"/>
                          <a:pt x="123374" y="3817"/>
                          <a:pt x="123089" y="3913"/>
                        </a:cubicBezTo>
                        <a:cubicBezTo>
                          <a:pt x="122708" y="4008"/>
                          <a:pt x="122327" y="4675"/>
                          <a:pt x="122041" y="5722"/>
                        </a:cubicBezTo>
                        <a:cubicBezTo>
                          <a:pt x="121755" y="6770"/>
                          <a:pt x="121660" y="8008"/>
                          <a:pt x="121279" y="7723"/>
                        </a:cubicBezTo>
                        <a:cubicBezTo>
                          <a:pt x="120898" y="7342"/>
                          <a:pt x="120707" y="5246"/>
                          <a:pt x="120422" y="4770"/>
                        </a:cubicBezTo>
                        <a:cubicBezTo>
                          <a:pt x="120136" y="4294"/>
                          <a:pt x="119755" y="4675"/>
                          <a:pt x="119564" y="5532"/>
                        </a:cubicBezTo>
                        <a:cubicBezTo>
                          <a:pt x="119279" y="6389"/>
                          <a:pt x="119183" y="7532"/>
                          <a:pt x="118517" y="7627"/>
                        </a:cubicBezTo>
                        <a:cubicBezTo>
                          <a:pt x="117850" y="7723"/>
                          <a:pt x="116897" y="7532"/>
                          <a:pt x="116707" y="8008"/>
                        </a:cubicBezTo>
                        <a:cubicBezTo>
                          <a:pt x="116516" y="8389"/>
                          <a:pt x="116707" y="10104"/>
                          <a:pt x="116136" y="9247"/>
                        </a:cubicBezTo>
                        <a:cubicBezTo>
                          <a:pt x="115564" y="8389"/>
                          <a:pt x="115373" y="8199"/>
                          <a:pt x="114802" y="7532"/>
                        </a:cubicBezTo>
                        <a:cubicBezTo>
                          <a:pt x="114135" y="6961"/>
                          <a:pt x="113754" y="6294"/>
                          <a:pt x="113278" y="6389"/>
                        </a:cubicBezTo>
                        <a:cubicBezTo>
                          <a:pt x="112802" y="6484"/>
                          <a:pt x="112040" y="6865"/>
                          <a:pt x="112230" y="7723"/>
                        </a:cubicBezTo>
                        <a:cubicBezTo>
                          <a:pt x="112421" y="8580"/>
                          <a:pt x="112325" y="8961"/>
                          <a:pt x="112135" y="9627"/>
                        </a:cubicBezTo>
                        <a:cubicBezTo>
                          <a:pt x="111945" y="10294"/>
                          <a:pt x="111754" y="10580"/>
                          <a:pt x="112040" y="11247"/>
                        </a:cubicBezTo>
                        <a:cubicBezTo>
                          <a:pt x="112325" y="11914"/>
                          <a:pt x="112897" y="13057"/>
                          <a:pt x="112230" y="12961"/>
                        </a:cubicBezTo>
                        <a:cubicBezTo>
                          <a:pt x="111468" y="12866"/>
                          <a:pt x="110039" y="12199"/>
                          <a:pt x="109563" y="12866"/>
                        </a:cubicBezTo>
                        <a:cubicBezTo>
                          <a:pt x="109087" y="13533"/>
                          <a:pt x="108992" y="13533"/>
                          <a:pt x="109087" y="14200"/>
                        </a:cubicBezTo>
                        <a:cubicBezTo>
                          <a:pt x="109182" y="14866"/>
                          <a:pt x="109468" y="15438"/>
                          <a:pt x="108992" y="15533"/>
                        </a:cubicBezTo>
                        <a:cubicBezTo>
                          <a:pt x="108515" y="15628"/>
                          <a:pt x="107944" y="15914"/>
                          <a:pt x="107849" y="16581"/>
                        </a:cubicBezTo>
                        <a:cubicBezTo>
                          <a:pt x="107754" y="17343"/>
                          <a:pt x="108611" y="18581"/>
                          <a:pt x="108230" y="18867"/>
                        </a:cubicBezTo>
                        <a:cubicBezTo>
                          <a:pt x="107849" y="19152"/>
                          <a:pt x="107372" y="19152"/>
                          <a:pt x="107277" y="17819"/>
                        </a:cubicBezTo>
                        <a:cubicBezTo>
                          <a:pt x="107182" y="16581"/>
                          <a:pt x="106991" y="15628"/>
                          <a:pt x="107563" y="14962"/>
                        </a:cubicBezTo>
                        <a:cubicBezTo>
                          <a:pt x="108039" y="14390"/>
                          <a:pt x="108515" y="14390"/>
                          <a:pt x="108230" y="12961"/>
                        </a:cubicBezTo>
                        <a:cubicBezTo>
                          <a:pt x="107944" y="11628"/>
                          <a:pt x="107944" y="11342"/>
                          <a:pt x="107277" y="11723"/>
                        </a:cubicBezTo>
                        <a:cubicBezTo>
                          <a:pt x="106515" y="12104"/>
                          <a:pt x="105468" y="12580"/>
                          <a:pt x="105658" y="12104"/>
                        </a:cubicBezTo>
                        <a:cubicBezTo>
                          <a:pt x="105944" y="11533"/>
                          <a:pt x="106420" y="11247"/>
                          <a:pt x="106896" y="10294"/>
                        </a:cubicBezTo>
                        <a:cubicBezTo>
                          <a:pt x="107372" y="9437"/>
                          <a:pt x="107372" y="9342"/>
                          <a:pt x="107182" y="8580"/>
                        </a:cubicBezTo>
                        <a:cubicBezTo>
                          <a:pt x="106896" y="7818"/>
                          <a:pt x="106325" y="7342"/>
                          <a:pt x="105658" y="7437"/>
                        </a:cubicBezTo>
                        <a:cubicBezTo>
                          <a:pt x="104991" y="7532"/>
                          <a:pt x="103944" y="8008"/>
                          <a:pt x="103658" y="7818"/>
                        </a:cubicBezTo>
                        <a:cubicBezTo>
                          <a:pt x="103277" y="7627"/>
                          <a:pt x="103372" y="7437"/>
                          <a:pt x="103753" y="7246"/>
                        </a:cubicBezTo>
                        <a:cubicBezTo>
                          <a:pt x="104134" y="7056"/>
                          <a:pt x="104991" y="6675"/>
                          <a:pt x="105087" y="6389"/>
                        </a:cubicBezTo>
                        <a:cubicBezTo>
                          <a:pt x="105277" y="6103"/>
                          <a:pt x="105277" y="5532"/>
                          <a:pt x="104705" y="5627"/>
                        </a:cubicBezTo>
                        <a:cubicBezTo>
                          <a:pt x="104134" y="5722"/>
                          <a:pt x="103181" y="6961"/>
                          <a:pt x="102515" y="7151"/>
                        </a:cubicBezTo>
                        <a:cubicBezTo>
                          <a:pt x="101753" y="7342"/>
                          <a:pt x="100705" y="7437"/>
                          <a:pt x="100514" y="7151"/>
                        </a:cubicBezTo>
                        <a:cubicBezTo>
                          <a:pt x="100324" y="6865"/>
                          <a:pt x="100896" y="6580"/>
                          <a:pt x="101467" y="6389"/>
                        </a:cubicBezTo>
                        <a:cubicBezTo>
                          <a:pt x="102038" y="6103"/>
                          <a:pt x="102896" y="5627"/>
                          <a:pt x="102705" y="5056"/>
                        </a:cubicBezTo>
                        <a:cubicBezTo>
                          <a:pt x="102515" y="4484"/>
                          <a:pt x="101181" y="4294"/>
                          <a:pt x="101848" y="3722"/>
                        </a:cubicBezTo>
                        <a:cubicBezTo>
                          <a:pt x="102515" y="3151"/>
                          <a:pt x="103086" y="2579"/>
                          <a:pt x="102420" y="2198"/>
                        </a:cubicBezTo>
                        <a:cubicBezTo>
                          <a:pt x="102134" y="2103"/>
                          <a:pt x="101372" y="1722"/>
                          <a:pt x="100896" y="1341"/>
                        </a:cubicBezTo>
                        <a:cubicBezTo>
                          <a:pt x="100229" y="769"/>
                          <a:pt x="99943" y="-88"/>
                          <a:pt x="99657" y="7"/>
                        </a:cubicBezTo>
                        <a:cubicBezTo>
                          <a:pt x="99086" y="102"/>
                          <a:pt x="98324" y="1722"/>
                          <a:pt x="98038" y="2674"/>
                        </a:cubicBezTo>
                        <a:cubicBezTo>
                          <a:pt x="97752" y="3532"/>
                          <a:pt x="97943" y="4865"/>
                          <a:pt x="97371" y="5722"/>
                        </a:cubicBezTo>
                        <a:cubicBezTo>
                          <a:pt x="96990" y="6389"/>
                          <a:pt x="95943" y="7532"/>
                          <a:pt x="95466" y="7818"/>
                        </a:cubicBezTo>
                        <a:lnTo>
                          <a:pt x="95371" y="7913"/>
                        </a:lnTo>
                        <a:cubicBezTo>
                          <a:pt x="94895" y="9056"/>
                          <a:pt x="94419" y="9627"/>
                          <a:pt x="91275" y="10199"/>
                        </a:cubicBezTo>
                        <a:cubicBezTo>
                          <a:pt x="88132" y="10771"/>
                          <a:pt x="89751" y="10961"/>
                          <a:pt x="89180" y="12390"/>
                        </a:cubicBezTo>
                        <a:cubicBezTo>
                          <a:pt x="88608" y="13819"/>
                          <a:pt x="88037" y="16486"/>
                          <a:pt x="87084" y="19534"/>
                        </a:cubicBezTo>
                        <a:cubicBezTo>
                          <a:pt x="86037" y="22677"/>
                          <a:pt x="84703" y="22201"/>
                          <a:pt x="83465" y="22010"/>
                        </a:cubicBezTo>
                        <a:cubicBezTo>
                          <a:pt x="82227" y="21819"/>
                          <a:pt x="81560" y="22010"/>
                          <a:pt x="80893" y="22582"/>
                        </a:cubicBezTo>
                        <a:cubicBezTo>
                          <a:pt x="80226" y="23153"/>
                          <a:pt x="78321" y="23058"/>
                          <a:pt x="75654" y="23439"/>
                        </a:cubicBezTo>
                        <a:cubicBezTo>
                          <a:pt x="72987" y="23725"/>
                          <a:pt x="72416" y="23534"/>
                          <a:pt x="71558" y="24391"/>
                        </a:cubicBezTo>
                        <a:cubicBezTo>
                          <a:pt x="70701" y="25248"/>
                          <a:pt x="66415" y="24677"/>
                          <a:pt x="64605" y="25248"/>
                        </a:cubicBezTo>
                        <a:cubicBezTo>
                          <a:pt x="62796" y="25725"/>
                          <a:pt x="61081" y="29344"/>
                          <a:pt x="59462" y="30678"/>
                        </a:cubicBezTo>
                        <a:cubicBezTo>
                          <a:pt x="57747" y="32011"/>
                          <a:pt x="57652" y="33154"/>
                          <a:pt x="56985" y="34869"/>
                        </a:cubicBezTo>
                        <a:cubicBezTo>
                          <a:pt x="56319" y="36583"/>
                          <a:pt x="54985" y="37822"/>
                          <a:pt x="53556" y="40012"/>
                        </a:cubicBezTo>
                        <a:cubicBezTo>
                          <a:pt x="52413" y="41822"/>
                          <a:pt x="51365" y="42870"/>
                          <a:pt x="50413" y="44584"/>
                        </a:cubicBezTo>
                        <a:lnTo>
                          <a:pt x="50127" y="44584"/>
                        </a:lnTo>
                        <a:cubicBezTo>
                          <a:pt x="50127" y="44584"/>
                          <a:pt x="49461" y="44013"/>
                          <a:pt x="49175" y="43537"/>
                        </a:cubicBezTo>
                        <a:cubicBezTo>
                          <a:pt x="48984" y="42965"/>
                          <a:pt x="48413" y="42965"/>
                          <a:pt x="47841" y="42965"/>
                        </a:cubicBezTo>
                        <a:cubicBezTo>
                          <a:pt x="47270" y="42965"/>
                          <a:pt x="47555" y="42298"/>
                          <a:pt x="47555" y="41346"/>
                        </a:cubicBezTo>
                        <a:cubicBezTo>
                          <a:pt x="47555" y="40489"/>
                          <a:pt x="47555" y="40869"/>
                          <a:pt x="46984" y="40774"/>
                        </a:cubicBezTo>
                        <a:cubicBezTo>
                          <a:pt x="46603" y="40774"/>
                          <a:pt x="46222" y="40489"/>
                          <a:pt x="45841" y="40298"/>
                        </a:cubicBezTo>
                        <a:cubicBezTo>
                          <a:pt x="45650" y="40203"/>
                          <a:pt x="45460" y="40584"/>
                          <a:pt x="45460" y="40584"/>
                        </a:cubicBezTo>
                        <a:lnTo>
                          <a:pt x="44888" y="40965"/>
                        </a:lnTo>
                        <a:cubicBezTo>
                          <a:pt x="44698" y="41536"/>
                          <a:pt x="44603" y="42108"/>
                          <a:pt x="44603" y="42203"/>
                        </a:cubicBezTo>
                        <a:cubicBezTo>
                          <a:pt x="44698" y="42489"/>
                          <a:pt x="44793" y="42870"/>
                          <a:pt x="44984" y="43346"/>
                        </a:cubicBezTo>
                        <a:cubicBezTo>
                          <a:pt x="45555" y="44775"/>
                          <a:pt x="44888" y="44965"/>
                          <a:pt x="44603" y="45727"/>
                        </a:cubicBezTo>
                        <a:lnTo>
                          <a:pt x="44412" y="45823"/>
                        </a:lnTo>
                        <a:cubicBezTo>
                          <a:pt x="44412" y="45823"/>
                          <a:pt x="43746" y="45156"/>
                          <a:pt x="43269" y="44965"/>
                        </a:cubicBezTo>
                        <a:cubicBezTo>
                          <a:pt x="42698" y="44775"/>
                          <a:pt x="42507" y="45823"/>
                          <a:pt x="42888" y="46204"/>
                        </a:cubicBezTo>
                        <a:cubicBezTo>
                          <a:pt x="43174" y="46680"/>
                          <a:pt x="43364" y="46680"/>
                          <a:pt x="43174" y="47156"/>
                        </a:cubicBezTo>
                        <a:cubicBezTo>
                          <a:pt x="42983" y="47537"/>
                          <a:pt x="42793" y="47727"/>
                          <a:pt x="43174" y="47918"/>
                        </a:cubicBezTo>
                        <a:cubicBezTo>
                          <a:pt x="43460" y="48109"/>
                          <a:pt x="44507" y="47918"/>
                          <a:pt x="44507" y="47918"/>
                        </a:cubicBezTo>
                        <a:lnTo>
                          <a:pt x="45174" y="48680"/>
                        </a:lnTo>
                        <a:cubicBezTo>
                          <a:pt x="45270" y="49252"/>
                          <a:pt x="45079" y="49347"/>
                          <a:pt x="44888" y="49823"/>
                        </a:cubicBezTo>
                        <a:cubicBezTo>
                          <a:pt x="44603" y="50299"/>
                          <a:pt x="44127" y="51061"/>
                          <a:pt x="43650" y="51157"/>
                        </a:cubicBezTo>
                        <a:cubicBezTo>
                          <a:pt x="43174" y="51347"/>
                          <a:pt x="40983" y="51061"/>
                          <a:pt x="39745" y="51157"/>
                        </a:cubicBezTo>
                        <a:cubicBezTo>
                          <a:pt x="38507" y="51252"/>
                          <a:pt x="37935" y="51347"/>
                          <a:pt x="36602" y="52014"/>
                        </a:cubicBezTo>
                        <a:cubicBezTo>
                          <a:pt x="35173" y="52776"/>
                          <a:pt x="34506" y="53347"/>
                          <a:pt x="34316" y="54109"/>
                        </a:cubicBezTo>
                        <a:cubicBezTo>
                          <a:pt x="34125" y="54871"/>
                          <a:pt x="34221" y="55919"/>
                          <a:pt x="34221" y="57252"/>
                        </a:cubicBezTo>
                        <a:cubicBezTo>
                          <a:pt x="34221" y="58586"/>
                          <a:pt x="33744" y="58872"/>
                          <a:pt x="33458" y="58967"/>
                        </a:cubicBezTo>
                        <a:cubicBezTo>
                          <a:pt x="33078" y="59062"/>
                          <a:pt x="32506" y="59729"/>
                          <a:pt x="32220" y="60110"/>
                        </a:cubicBezTo>
                        <a:cubicBezTo>
                          <a:pt x="31935" y="60586"/>
                          <a:pt x="31839" y="62491"/>
                          <a:pt x="31744" y="63539"/>
                        </a:cubicBezTo>
                        <a:cubicBezTo>
                          <a:pt x="31649" y="64587"/>
                          <a:pt x="31363" y="66397"/>
                          <a:pt x="30982" y="66968"/>
                        </a:cubicBezTo>
                        <a:cubicBezTo>
                          <a:pt x="30601" y="67444"/>
                          <a:pt x="29648" y="69064"/>
                          <a:pt x="29458" y="69635"/>
                        </a:cubicBezTo>
                        <a:cubicBezTo>
                          <a:pt x="29268" y="70302"/>
                          <a:pt x="28601" y="73064"/>
                          <a:pt x="28315" y="73921"/>
                        </a:cubicBezTo>
                        <a:cubicBezTo>
                          <a:pt x="28029" y="74779"/>
                          <a:pt x="26600" y="76207"/>
                          <a:pt x="26124" y="76969"/>
                        </a:cubicBezTo>
                        <a:lnTo>
                          <a:pt x="25934" y="77446"/>
                        </a:lnTo>
                        <a:cubicBezTo>
                          <a:pt x="25934" y="77446"/>
                          <a:pt x="25934" y="77636"/>
                          <a:pt x="25743" y="78398"/>
                        </a:cubicBezTo>
                        <a:cubicBezTo>
                          <a:pt x="25648" y="79160"/>
                          <a:pt x="23743" y="80589"/>
                          <a:pt x="23172" y="80970"/>
                        </a:cubicBezTo>
                        <a:cubicBezTo>
                          <a:pt x="22600" y="81446"/>
                          <a:pt x="20981" y="81922"/>
                          <a:pt x="19457" y="82398"/>
                        </a:cubicBezTo>
                        <a:cubicBezTo>
                          <a:pt x="17933" y="82875"/>
                          <a:pt x="18123" y="83542"/>
                          <a:pt x="17933" y="84399"/>
                        </a:cubicBezTo>
                        <a:cubicBezTo>
                          <a:pt x="17647" y="85256"/>
                          <a:pt x="16885" y="86494"/>
                          <a:pt x="16504" y="86780"/>
                        </a:cubicBezTo>
                        <a:cubicBezTo>
                          <a:pt x="16123" y="87066"/>
                          <a:pt x="15552" y="88114"/>
                          <a:pt x="15266" y="88876"/>
                        </a:cubicBezTo>
                        <a:cubicBezTo>
                          <a:pt x="14980" y="89733"/>
                          <a:pt x="14694" y="90019"/>
                          <a:pt x="14218" y="90495"/>
                        </a:cubicBezTo>
                        <a:cubicBezTo>
                          <a:pt x="13742" y="90971"/>
                          <a:pt x="13742" y="92019"/>
                          <a:pt x="13742" y="92590"/>
                        </a:cubicBezTo>
                        <a:cubicBezTo>
                          <a:pt x="13742" y="93067"/>
                          <a:pt x="13361" y="94305"/>
                          <a:pt x="12885" y="94876"/>
                        </a:cubicBezTo>
                        <a:cubicBezTo>
                          <a:pt x="12408" y="95353"/>
                          <a:pt x="12218" y="96305"/>
                          <a:pt x="12122" y="96781"/>
                        </a:cubicBezTo>
                        <a:cubicBezTo>
                          <a:pt x="12122" y="97258"/>
                          <a:pt x="12694" y="97829"/>
                          <a:pt x="13265" y="98591"/>
                        </a:cubicBezTo>
                        <a:cubicBezTo>
                          <a:pt x="13647" y="99163"/>
                          <a:pt x="13265" y="99829"/>
                          <a:pt x="13075" y="100401"/>
                        </a:cubicBezTo>
                        <a:lnTo>
                          <a:pt x="13456" y="100591"/>
                        </a:lnTo>
                        <a:cubicBezTo>
                          <a:pt x="13456" y="100591"/>
                          <a:pt x="14313" y="100782"/>
                          <a:pt x="14789" y="101258"/>
                        </a:cubicBezTo>
                        <a:cubicBezTo>
                          <a:pt x="15266" y="101734"/>
                          <a:pt x="14885" y="102687"/>
                          <a:pt x="15647" y="103068"/>
                        </a:cubicBezTo>
                        <a:cubicBezTo>
                          <a:pt x="17171" y="103925"/>
                          <a:pt x="14408" y="105925"/>
                          <a:pt x="17742" y="104211"/>
                        </a:cubicBezTo>
                        <a:cubicBezTo>
                          <a:pt x="18409" y="103925"/>
                          <a:pt x="18314" y="104878"/>
                          <a:pt x="18314" y="105449"/>
                        </a:cubicBezTo>
                        <a:cubicBezTo>
                          <a:pt x="18314" y="106116"/>
                          <a:pt x="19171" y="106211"/>
                          <a:pt x="19743" y="106402"/>
                        </a:cubicBezTo>
                        <a:cubicBezTo>
                          <a:pt x="20314" y="106592"/>
                          <a:pt x="20314" y="106878"/>
                          <a:pt x="20505" y="107259"/>
                        </a:cubicBezTo>
                        <a:cubicBezTo>
                          <a:pt x="20695" y="107640"/>
                          <a:pt x="20981" y="110307"/>
                          <a:pt x="21457" y="111545"/>
                        </a:cubicBezTo>
                        <a:cubicBezTo>
                          <a:pt x="20600" y="112593"/>
                          <a:pt x="20695" y="112783"/>
                          <a:pt x="20695" y="112974"/>
                        </a:cubicBezTo>
                        <a:lnTo>
                          <a:pt x="20695" y="112974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2" name="任意多边形: 形状 1791"/>
                  <p:cNvSpPr/>
                  <p:nvPr/>
                </p:nvSpPr>
                <p:spPr>
                  <a:xfrm>
                    <a:off x="6879240" y="3970210"/>
                    <a:ext cx="2564" cy="2125"/>
                  </a:xfrm>
                  <a:custGeom>
                    <a:avLst/>
                    <a:gdLst>
                      <a:gd name="connsiteX0" fmla="*/ 952 w 2564"/>
                      <a:gd name="connsiteY0" fmla="*/ 1524 h 2125"/>
                      <a:gd name="connsiteX1" fmla="*/ 381 w 2564"/>
                      <a:gd name="connsiteY1" fmla="*/ 2095 h 2125"/>
                      <a:gd name="connsiteX2" fmla="*/ 95 w 2564"/>
                      <a:gd name="connsiteY2" fmla="*/ 1619 h 2125"/>
                      <a:gd name="connsiteX3" fmla="*/ 191 w 2564"/>
                      <a:gd name="connsiteY3" fmla="*/ 952 h 2125"/>
                      <a:gd name="connsiteX4" fmla="*/ 572 w 2564"/>
                      <a:gd name="connsiteY4" fmla="*/ 0 h 2125"/>
                      <a:gd name="connsiteX5" fmla="*/ 1524 w 2564"/>
                      <a:gd name="connsiteY5" fmla="*/ 381 h 2125"/>
                      <a:gd name="connsiteX6" fmla="*/ 2000 w 2564"/>
                      <a:gd name="connsiteY6" fmla="*/ 571 h 2125"/>
                      <a:gd name="connsiteX7" fmla="*/ 2476 w 2564"/>
                      <a:gd name="connsiteY7" fmla="*/ 667 h 2125"/>
                      <a:gd name="connsiteX8" fmla="*/ 1715 w 2564"/>
                      <a:gd name="connsiteY8" fmla="*/ 1524 h 2125"/>
                      <a:gd name="connsiteX9" fmla="*/ 1238 w 2564"/>
                      <a:gd name="connsiteY9" fmla="*/ 1048 h 2125"/>
                      <a:gd name="connsiteX10" fmla="*/ 952 w 2564"/>
                      <a:gd name="connsiteY10" fmla="*/ 1524 h 2125"/>
                      <a:gd name="connsiteX11" fmla="*/ 952 w 2564"/>
                      <a:gd name="connsiteY11" fmla="*/ 1524 h 2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564" h="2125">
                        <a:moveTo>
                          <a:pt x="952" y="1524"/>
                        </a:moveTo>
                        <a:cubicBezTo>
                          <a:pt x="952" y="1524"/>
                          <a:pt x="762" y="2286"/>
                          <a:pt x="381" y="2095"/>
                        </a:cubicBezTo>
                        <a:cubicBezTo>
                          <a:pt x="0" y="1905"/>
                          <a:pt x="-95" y="1810"/>
                          <a:pt x="95" y="1619"/>
                        </a:cubicBezTo>
                        <a:cubicBezTo>
                          <a:pt x="286" y="1429"/>
                          <a:pt x="381" y="1238"/>
                          <a:pt x="191" y="952"/>
                        </a:cubicBezTo>
                        <a:cubicBezTo>
                          <a:pt x="95" y="667"/>
                          <a:pt x="286" y="0"/>
                          <a:pt x="572" y="0"/>
                        </a:cubicBezTo>
                        <a:cubicBezTo>
                          <a:pt x="857" y="0"/>
                          <a:pt x="1429" y="190"/>
                          <a:pt x="1524" y="381"/>
                        </a:cubicBezTo>
                        <a:cubicBezTo>
                          <a:pt x="1619" y="571"/>
                          <a:pt x="1810" y="667"/>
                          <a:pt x="2000" y="571"/>
                        </a:cubicBezTo>
                        <a:cubicBezTo>
                          <a:pt x="2286" y="476"/>
                          <a:pt x="2762" y="190"/>
                          <a:pt x="2476" y="667"/>
                        </a:cubicBezTo>
                        <a:cubicBezTo>
                          <a:pt x="2191" y="1143"/>
                          <a:pt x="1810" y="1810"/>
                          <a:pt x="1715" y="1524"/>
                        </a:cubicBezTo>
                        <a:cubicBezTo>
                          <a:pt x="1619" y="1238"/>
                          <a:pt x="1429" y="857"/>
                          <a:pt x="1238" y="1048"/>
                        </a:cubicBezTo>
                        <a:cubicBezTo>
                          <a:pt x="1143" y="1333"/>
                          <a:pt x="952" y="1524"/>
                          <a:pt x="952" y="1524"/>
                        </a:cubicBezTo>
                        <a:lnTo>
                          <a:pt x="952" y="1524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3" name="任意多边形: 形状 1792"/>
                  <p:cNvSpPr/>
                  <p:nvPr/>
                </p:nvSpPr>
                <p:spPr>
                  <a:xfrm>
                    <a:off x="6879550" y="3964729"/>
                    <a:ext cx="4068" cy="2199"/>
                  </a:xfrm>
                  <a:custGeom>
                    <a:avLst/>
                    <a:gdLst>
                      <a:gd name="connsiteX0" fmla="*/ 929 w 4068"/>
                      <a:gd name="connsiteY0" fmla="*/ 1956 h 2199"/>
                      <a:gd name="connsiteX1" fmla="*/ 167 w 4068"/>
                      <a:gd name="connsiteY1" fmla="*/ 2052 h 2199"/>
                      <a:gd name="connsiteX2" fmla="*/ 262 w 4068"/>
                      <a:gd name="connsiteY2" fmla="*/ 1099 h 2199"/>
                      <a:gd name="connsiteX3" fmla="*/ 1881 w 4068"/>
                      <a:gd name="connsiteY3" fmla="*/ 146 h 2199"/>
                      <a:gd name="connsiteX4" fmla="*/ 2929 w 4068"/>
                      <a:gd name="connsiteY4" fmla="*/ 51 h 2199"/>
                      <a:gd name="connsiteX5" fmla="*/ 3977 w 4068"/>
                      <a:gd name="connsiteY5" fmla="*/ 528 h 2199"/>
                      <a:gd name="connsiteX6" fmla="*/ 3596 w 4068"/>
                      <a:gd name="connsiteY6" fmla="*/ 1575 h 2199"/>
                      <a:gd name="connsiteX7" fmla="*/ 2072 w 4068"/>
                      <a:gd name="connsiteY7" fmla="*/ 1956 h 2199"/>
                      <a:gd name="connsiteX8" fmla="*/ 1595 w 4068"/>
                      <a:gd name="connsiteY8" fmla="*/ 1385 h 2199"/>
                      <a:gd name="connsiteX9" fmla="*/ 929 w 4068"/>
                      <a:gd name="connsiteY9" fmla="*/ 1956 h 2199"/>
                      <a:gd name="connsiteX10" fmla="*/ 929 w 4068"/>
                      <a:gd name="connsiteY10" fmla="*/ 1956 h 2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68" h="2199">
                        <a:moveTo>
                          <a:pt x="929" y="1956"/>
                        </a:moveTo>
                        <a:cubicBezTo>
                          <a:pt x="929" y="1956"/>
                          <a:pt x="357" y="2433"/>
                          <a:pt x="167" y="2052"/>
                        </a:cubicBezTo>
                        <a:cubicBezTo>
                          <a:pt x="-24" y="1671"/>
                          <a:pt x="-119" y="1385"/>
                          <a:pt x="262" y="1099"/>
                        </a:cubicBezTo>
                        <a:cubicBezTo>
                          <a:pt x="643" y="813"/>
                          <a:pt x="1500" y="51"/>
                          <a:pt x="1881" y="146"/>
                        </a:cubicBezTo>
                        <a:cubicBezTo>
                          <a:pt x="2262" y="242"/>
                          <a:pt x="2643" y="242"/>
                          <a:pt x="2929" y="51"/>
                        </a:cubicBezTo>
                        <a:cubicBezTo>
                          <a:pt x="3215" y="-139"/>
                          <a:pt x="3786" y="242"/>
                          <a:pt x="3977" y="528"/>
                        </a:cubicBezTo>
                        <a:cubicBezTo>
                          <a:pt x="4167" y="813"/>
                          <a:pt x="4072" y="1290"/>
                          <a:pt x="3596" y="1575"/>
                        </a:cubicBezTo>
                        <a:cubicBezTo>
                          <a:pt x="3215" y="1861"/>
                          <a:pt x="2262" y="2433"/>
                          <a:pt x="2072" y="1956"/>
                        </a:cubicBezTo>
                        <a:cubicBezTo>
                          <a:pt x="1881" y="1480"/>
                          <a:pt x="1881" y="1194"/>
                          <a:pt x="1595" y="1385"/>
                        </a:cubicBezTo>
                        <a:cubicBezTo>
                          <a:pt x="1310" y="1671"/>
                          <a:pt x="929" y="1956"/>
                          <a:pt x="929" y="1956"/>
                        </a:cubicBezTo>
                        <a:lnTo>
                          <a:pt x="929" y="1956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4" name="任意多边形: 形状 1793"/>
                  <p:cNvSpPr/>
                  <p:nvPr/>
                </p:nvSpPr>
                <p:spPr>
                  <a:xfrm>
                    <a:off x="6882383" y="3970145"/>
                    <a:ext cx="4000" cy="3017"/>
                  </a:xfrm>
                  <a:custGeom>
                    <a:avLst/>
                    <a:gdLst>
                      <a:gd name="connsiteX0" fmla="*/ 857 w 4000"/>
                      <a:gd name="connsiteY0" fmla="*/ 2826 h 3017"/>
                      <a:gd name="connsiteX1" fmla="*/ 0 w 4000"/>
                      <a:gd name="connsiteY1" fmla="*/ 2636 h 3017"/>
                      <a:gd name="connsiteX2" fmla="*/ 286 w 4000"/>
                      <a:gd name="connsiteY2" fmla="*/ 2064 h 3017"/>
                      <a:gd name="connsiteX3" fmla="*/ 1429 w 4000"/>
                      <a:gd name="connsiteY3" fmla="*/ 1017 h 3017"/>
                      <a:gd name="connsiteX4" fmla="*/ 1714 w 4000"/>
                      <a:gd name="connsiteY4" fmla="*/ 1398 h 3017"/>
                      <a:gd name="connsiteX5" fmla="*/ 2191 w 4000"/>
                      <a:gd name="connsiteY5" fmla="*/ 1398 h 3017"/>
                      <a:gd name="connsiteX6" fmla="*/ 3143 w 4000"/>
                      <a:gd name="connsiteY6" fmla="*/ 350 h 3017"/>
                      <a:gd name="connsiteX7" fmla="*/ 4001 w 4000"/>
                      <a:gd name="connsiteY7" fmla="*/ 255 h 3017"/>
                      <a:gd name="connsiteX8" fmla="*/ 3620 w 4000"/>
                      <a:gd name="connsiteY8" fmla="*/ 1112 h 3017"/>
                      <a:gd name="connsiteX9" fmla="*/ 3429 w 4000"/>
                      <a:gd name="connsiteY9" fmla="*/ 2064 h 3017"/>
                      <a:gd name="connsiteX10" fmla="*/ 3524 w 4000"/>
                      <a:gd name="connsiteY10" fmla="*/ 2541 h 3017"/>
                      <a:gd name="connsiteX11" fmla="*/ 2667 w 4000"/>
                      <a:gd name="connsiteY11" fmla="*/ 2541 h 3017"/>
                      <a:gd name="connsiteX12" fmla="*/ 1619 w 4000"/>
                      <a:gd name="connsiteY12" fmla="*/ 2255 h 3017"/>
                      <a:gd name="connsiteX13" fmla="*/ 1048 w 4000"/>
                      <a:gd name="connsiteY13" fmla="*/ 3017 h 3017"/>
                      <a:gd name="connsiteX14" fmla="*/ 857 w 4000"/>
                      <a:gd name="connsiteY14" fmla="*/ 2826 h 3017"/>
                      <a:gd name="connsiteX15" fmla="*/ 857 w 4000"/>
                      <a:gd name="connsiteY15" fmla="*/ 2826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000" h="3017">
                        <a:moveTo>
                          <a:pt x="857" y="2826"/>
                        </a:moveTo>
                        <a:cubicBezTo>
                          <a:pt x="857" y="2826"/>
                          <a:pt x="0" y="2826"/>
                          <a:pt x="0" y="2636"/>
                        </a:cubicBezTo>
                        <a:cubicBezTo>
                          <a:pt x="0" y="2446"/>
                          <a:pt x="0" y="2350"/>
                          <a:pt x="286" y="2064"/>
                        </a:cubicBezTo>
                        <a:cubicBezTo>
                          <a:pt x="667" y="1779"/>
                          <a:pt x="1238" y="922"/>
                          <a:pt x="1429" y="1017"/>
                        </a:cubicBezTo>
                        <a:cubicBezTo>
                          <a:pt x="1619" y="1112"/>
                          <a:pt x="1714" y="1207"/>
                          <a:pt x="1714" y="1398"/>
                        </a:cubicBezTo>
                        <a:cubicBezTo>
                          <a:pt x="1714" y="1588"/>
                          <a:pt x="2000" y="1684"/>
                          <a:pt x="2191" y="1398"/>
                        </a:cubicBezTo>
                        <a:cubicBezTo>
                          <a:pt x="2381" y="1207"/>
                          <a:pt x="2857" y="636"/>
                          <a:pt x="3143" y="350"/>
                        </a:cubicBezTo>
                        <a:cubicBezTo>
                          <a:pt x="3429" y="64"/>
                          <a:pt x="4001" y="-222"/>
                          <a:pt x="4001" y="255"/>
                        </a:cubicBezTo>
                        <a:cubicBezTo>
                          <a:pt x="4001" y="731"/>
                          <a:pt x="3905" y="826"/>
                          <a:pt x="3620" y="1112"/>
                        </a:cubicBezTo>
                        <a:cubicBezTo>
                          <a:pt x="3334" y="1398"/>
                          <a:pt x="3238" y="1969"/>
                          <a:pt x="3429" y="2064"/>
                        </a:cubicBezTo>
                        <a:cubicBezTo>
                          <a:pt x="3620" y="2064"/>
                          <a:pt x="3810" y="2350"/>
                          <a:pt x="3524" y="2541"/>
                        </a:cubicBezTo>
                        <a:cubicBezTo>
                          <a:pt x="3238" y="2636"/>
                          <a:pt x="2953" y="2731"/>
                          <a:pt x="2667" y="2541"/>
                        </a:cubicBezTo>
                        <a:cubicBezTo>
                          <a:pt x="2381" y="2350"/>
                          <a:pt x="2000" y="1969"/>
                          <a:pt x="1619" y="2255"/>
                        </a:cubicBezTo>
                        <a:cubicBezTo>
                          <a:pt x="1238" y="2636"/>
                          <a:pt x="1143" y="2922"/>
                          <a:pt x="1048" y="3017"/>
                        </a:cubicBezTo>
                        <a:cubicBezTo>
                          <a:pt x="1143" y="2826"/>
                          <a:pt x="857" y="2826"/>
                          <a:pt x="857" y="2826"/>
                        </a:cubicBezTo>
                        <a:lnTo>
                          <a:pt x="857" y="2826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5" name="任意多边形: 形状 1794"/>
                  <p:cNvSpPr/>
                  <p:nvPr/>
                </p:nvSpPr>
                <p:spPr>
                  <a:xfrm>
                    <a:off x="6882563" y="3968075"/>
                    <a:ext cx="1901" cy="2140"/>
                  </a:xfrm>
                  <a:custGeom>
                    <a:avLst/>
                    <a:gdLst>
                      <a:gd name="connsiteX0" fmla="*/ 1058 w 1901"/>
                      <a:gd name="connsiteY0" fmla="*/ 420 h 2140"/>
                      <a:gd name="connsiteX1" fmla="*/ 1820 w 1901"/>
                      <a:gd name="connsiteY1" fmla="*/ 39 h 2140"/>
                      <a:gd name="connsiteX2" fmla="*/ 1725 w 1901"/>
                      <a:gd name="connsiteY2" fmla="*/ 515 h 2140"/>
                      <a:gd name="connsiteX3" fmla="*/ 1725 w 1901"/>
                      <a:gd name="connsiteY3" fmla="*/ 991 h 2140"/>
                      <a:gd name="connsiteX4" fmla="*/ 1344 w 1901"/>
                      <a:gd name="connsiteY4" fmla="*/ 1372 h 2140"/>
                      <a:gd name="connsiteX5" fmla="*/ 677 w 1901"/>
                      <a:gd name="connsiteY5" fmla="*/ 1658 h 2140"/>
                      <a:gd name="connsiteX6" fmla="*/ 11 w 1901"/>
                      <a:gd name="connsiteY6" fmla="*/ 2039 h 2140"/>
                      <a:gd name="connsiteX7" fmla="*/ 487 w 1901"/>
                      <a:gd name="connsiteY7" fmla="*/ 1372 h 2140"/>
                      <a:gd name="connsiteX8" fmla="*/ 677 w 1901"/>
                      <a:gd name="connsiteY8" fmla="*/ 896 h 2140"/>
                      <a:gd name="connsiteX9" fmla="*/ 1058 w 1901"/>
                      <a:gd name="connsiteY9" fmla="*/ 420 h 2140"/>
                      <a:gd name="connsiteX10" fmla="*/ 1058 w 1901"/>
                      <a:gd name="connsiteY10" fmla="*/ 42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01" h="2140">
                        <a:moveTo>
                          <a:pt x="1058" y="420"/>
                        </a:moveTo>
                        <a:cubicBezTo>
                          <a:pt x="1058" y="420"/>
                          <a:pt x="1725" y="-152"/>
                          <a:pt x="1820" y="39"/>
                        </a:cubicBezTo>
                        <a:cubicBezTo>
                          <a:pt x="2011" y="134"/>
                          <a:pt x="1820" y="325"/>
                          <a:pt x="1725" y="515"/>
                        </a:cubicBezTo>
                        <a:cubicBezTo>
                          <a:pt x="1630" y="706"/>
                          <a:pt x="1725" y="801"/>
                          <a:pt x="1725" y="991"/>
                        </a:cubicBezTo>
                        <a:cubicBezTo>
                          <a:pt x="1820" y="1182"/>
                          <a:pt x="1820" y="1468"/>
                          <a:pt x="1344" y="1372"/>
                        </a:cubicBezTo>
                        <a:cubicBezTo>
                          <a:pt x="963" y="1277"/>
                          <a:pt x="868" y="1372"/>
                          <a:pt x="677" y="1658"/>
                        </a:cubicBezTo>
                        <a:cubicBezTo>
                          <a:pt x="487" y="1944"/>
                          <a:pt x="-84" y="2325"/>
                          <a:pt x="11" y="2039"/>
                        </a:cubicBezTo>
                        <a:cubicBezTo>
                          <a:pt x="106" y="1753"/>
                          <a:pt x="392" y="1658"/>
                          <a:pt x="487" y="1372"/>
                        </a:cubicBezTo>
                        <a:cubicBezTo>
                          <a:pt x="582" y="1087"/>
                          <a:pt x="773" y="1087"/>
                          <a:pt x="677" y="896"/>
                        </a:cubicBezTo>
                        <a:cubicBezTo>
                          <a:pt x="773" y="706"/>
                          <a:pt x="1058" y="420"/>
                          <a:pt x="1058" y="420"/>
                        </a:cubicBezTo>
                        <a:lnTo>
                          <a:pt x="1058" y="420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6" name="任意多边形: 形状 1795"/>
                  <p:cNvSpPr/>
                  <p:nvPr/>
                </p:nvSpPr>
                <p:spPr>
                  <a:xfrm>
                    <a:off x="6882098" y="3952961"/>
                    <a:ext cx="7143" cy="8833"/>
                  </a:xfrm>
                  <a:custGeom>
                    <a:avLst/>
                    <a:gdLst>
                      <a:gd name="connsiteX0" fmla="*/ 1334 w 7143"/>
                      <a:gd name="connsiteY0" fmla="*/ 8391 h 8833"/>
                      <a:gd name="connsiteX1" fmla="*/ 1143 w 7143"/>
                      <a:gd name="connsiteY1" fmla="*/ 7914 h 8833"/>
                      <a:gd name="connsiteX2" fmla="*/ 1238 w 7143"/>
                      <a:gd name="connsiteY2" fmla="*/ 7152 h 8833"/>
                      <a:gd name="connsiteX3" fmla="*/ 286 w 7143"/>
                      <a:gd name="connsiteY3" fmla="*/ 5628 h 8833"/>
                      <a:gd name="connsiteX4" fmla="*/ 95 w 7143"/>
                      <a:gd name="connsiteY4" fmla="*/ 4771 h 8833"/>
                      <a:gd name="connsiteX5" fmla="*/ 381 w 7143"/>
                      <a:gd name="connsiteY5" fmla="*/ 4390 h 8833"/>
                      <a:gd name="connsiteX6" fmla="*/ 1238 w 7143"/>
                      <a:gd name="connsiteY6" fmla="*/ 3914 h 8833"/>
                      <a:gd name="connsiteX7" fmla="*/ 2286 w 7143"/>
                      <a:gd name="connsiteY7" fmla="*/ 2485 h 8833"/>
                      <a:gd name="connsiteX8" fmla="*/ 2857 w 7143"/>
                      <a:gd name="connsiteY8" fmla="*/ 1247 h 8833"/>
                      <a:gd name="connsiteX9" fmla="*/ 3238 w 7143"/>
                      <a:gd name="connsiteY9" fmla="*/ 104 h 8833"/>
                      <a:gd name="connsiteX10" fmla="*/ 4858 w 7143"/>
                      <a:gd name="connsiteY10" fmla="*/ 199 h 8833"/>
                      <a:gd name="connsiteX11" fmla="*/ 5524 w 7143"/>
                      <a:gd name="connsiteY11" fmla="*/ 1342 h 8833"/>
                      <a:gd name="connsiteX12" fmla="*/ 5144 w 7143"/>
                      <a:gd name="connsiteY12" fmla="*/ 3152 h 8833"/>
                      <a:gd name="connsiteX13" fmla="*/ 5620 w 7143"/>
                      <a:gd name="connsiteY13" fmla="*/ 4676 h 8833"/>
                      <a:gd name="connsiteX14" fmla="*/ 6572 w 7143"/>
                      <a:gd name="connsiteY14" fmla="*/ 4771 h 8833"/>
                      <a:gd name="connsiteX15" fmla="*/ 7144 w 7143"/>
                      <a:gd name="connsiteY15" fmla="*/ 4866 h 8833"/>
                      <a:gd name="connsiteX16" fmla="*/ 6858 w 7143"/>
                      <a:gd name="connsiteY16" fmla="*/ 6295 h 8833"/>
                      <a:gd name="connsiteX17" fmla="*/ 5524 w 7143"/>
                      <a:gd name="connsiteY17" fmla="*/ 5914 h 8833"/>
                      <a:gd name="connsiteX18" fmla="*/ 4858 w 7143"/>
                      <a:gd name="connsiteY18" fmla="*/ 6390 h 8833"/>
                      <a:gd name="connsiteX19" fmla="*/ 5429 w 7143"/>
                      <a:gd name="connsiteY19" fmla="*/ 7057 h 8833"/>
                      <a:gd name="connsiteX20" fmla="*/ 4572 w 7143"/>
                      <a:gd name="connsiteY20" fmla="*/ 7438 h 8833"/>
                      <a:gd name="connsiteX21" fmla="*/ 3143 w 7143"/>
                      <a:gd name="connsiteY21" fmla="*/ 8391 h 8833"/>
                      <a:gd name="connsiteX22" fmla="*/ 2000 w 7143"/>
                      <a:gd name="connsiteY22" fmla="*/ 8772 h 8833"/>
                      <a:gd name="connsiteX23" fmla="*/ 1334 w 7143"/>
                      <a:gd name="connsiteY23" fmla="*/ 8391 h 8833"/>
                      <a:gd name="connsiteX24" fmla="*/ 1334 w 7143"/>
                      <a:gd name="connsiteY24" fmla="*/ 8391 h 8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143" h="8833">
                        <a:moveTo>
                          <a:pt x="1334" y="8391"/>
                        </a:moveTo>
                        <a:cubicBezTo>
                          <a:pt x="1334" y="8391"/>
                          <a:pt x="953" y="8105"/>
                          <a:pt x="1143" y="7914"/>
                        </a:cubicBezTo>
                        <a:cubicBezTo>
                          <a:pt x="1334" y="7819"/>
                          <a:pt x="1619" y="7533"/>
                          <a:pt x="1238" y="7152"/>
                        </a:cubicBezTo>
                        <a:cubicBezTo>
                          <a:pt x="857" y="6771"/>
                          <a:pt x="286" y="5914"/>
                          <a:pt x="286" y="5628"/>
                        </a:cubicBezTo>
                        <a:cubicBezTo>
                          <a:pt x="286" y="5343"/>
                          <a:pt x="286" y="4866"/>
                          <a:pt x="95" y="4771"/>
                        </a:cubicBezTo>
                        <a:cubicBezTo>
                          <a:pt x="-95" y="4581"/>
                          <a:pt x="0" y="4485"/>
                          <a:pt x="381" y="4390"/>
                        </a:cubicBezTo>
                        <a:cubicBezTo>
                          <a:pt x="667" y="4390"/>
                          <a:pt x="1143" y="4390"/>
                          <a:pt x="1238" y="3914"/>
                        </a:cubicBezTo>
                        <a:cubicBezTo>
                          <a:pt x="1334" y="3438"/>
                          <a:pt x="1810" y="2771"/>
                          <a:pt x="2286" y="2485"/>
                        </a:cubicBezTo>
                        <a:cubicBezTo>
                          <a:pt x="2762" y="2199"/>
                          <a:pt x="3048" y="1818"/>
                          <a:pt x="2857" y="1247"/>
                        </a:cubicBezTo>
                        <a:cubicBezTo>
                          <a:pt x="2762" y="675"/>
                          <a:pt x="2857" y="294"/>
                          <a:pt x="3238" y="104"/>
                        </a:cubicBezTo>
                        <a:cubicBezTo>
                          <a:pt x="3620" y="-87"/>
                          <a:pt x="4572" y="9"/>
                          <a:pt x="4858" y="199"/>
                        </a:cubicBezTo>
                        <a:cubicBezTo>
                          <a:pt x="5144" y="390"/>
                          <a:pt x="5620" y="961"/>
                          <a:pt x="5524" y="1342"/>
                        </a:cubicBezTo>
                        <a:cubicBezTo>
                          <a:pt x="5334" y="1723"/>
                          <a:pt x="4953" y="2580"/>
                          <a:pt x="5144" y="3152"/>
                        </a:cubicBezTo>
                        <a:cubicBezTo>
                          <a:pt x="5334" y="3723"/>
                          <a:pt x="5429" y="4581"/>
                          <a:pt x="5620" y="4676"/>
                        </a:cubicBezTo>
                        <a:cubicBezTo>
                          <a:pt x="5810" y="4866"/>
                          <a:pt x="6191" y="4962"/>
                          <a:pt x="6572" y="4771"/>
                        </a:cubicBezTo>
                        <a:cubicBezTo>
                          <a:pt x="6858" y="4581"/>
                          <a:pt x="7144" y="4390"/>
                          <a:pt x="7144" y="4866"/>
                        </a:cubicBezTo>
                        <a:cubicBezTo>
                          <a:pt x="7048" y="5438"/>
                          <a:pt x="7239" y="6390"/>
                          <a:pt x="6858" y="6295"/>
                        </a:cubicBezTo>
                        <a:cubicBezTo>
                          <a:pt x="6477" y="6295"/>
                          <a:pt x="6001" y="5819"/>
                          <a:pt x="5524" y="5914"/>
                        </a:cubicBezTo>
                        <a:cubicBezTo>
                          <a:pt x="5048" y="6009"/>
                          <a:pt x="4477" y="6200"/>
                          <a:pt x="4858" y="6390"/>
                        </a:cubicBezTo>
                        <a:cubicBezTo>
                          <a:pt x="5144" y="6581"/>
                          <a:pt x="5524" y="6771"/>
                          <a:pt x="5429" y="7057"/>
                        </a:cubicBezTo>
                        <a:cubicBezTo>
                          <a:pt x="5334" y="7343"/>
                          <a:pt x="4763" y="7248"/>
                          <a:pt x="4572" y="7438"/>
                        </a:cubicBezTo>
                        <a:cubicBezTo>
                          <a:pt x="4286" y="7629"/>
                          <a:pt x="3620" y="8105"/>
                          <a:pt x="3143" y="8391"/>
                        </a:cubicBezTo>
                        <a:cubicBezTo>
                          <a:pt x="2667" y="8676"/>
                          <a:pt x="2286" y="8962"/>
                          <a:pt x="2000" y="8772"/>
                        </a:cubicBezTo>
                        <a:cubicBezTo>
                          <a:pt x="1619" y="8676"/>
                          <a:pt x="1334" y="8391"/>
                          <a:pt x="1334" y="8391"/>
                        </a:cubicBezTo>
                        <a:lnTo>
                          <a:pt x="1334" y="8391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7" name="任意多边形: 形状 1796"/>
                  <p:cNvSpPr/>
                  <p:nvPr/>
                </p:nvSpPr>
                <p:spPr>
                  <a:xfrm>
                    <a:off x="6882383" y="3946621"/>
                    <a:ext cx="1384" cy="1242"/>
                  </a:xfrm>
                  <a:custGeom>
                    <a:avLst/>
                    <a:gdLst>
                      <a:gd name="connsiteX0" fmla="*/ 381 w 1384"/>
                      <a:gd name="connsiteY0" fmla="*/ 1109 h 1242"/>
                      <a:gd name="connsiteX1" fmla="*/ 0 w 1384"/>
                      <a:gd name="connsiteY1" fmla="*/ 443 h 1242"/>
                      <a:gd name="connsiteX2" fmla="*/ 857 w 1384"/>
                      <a:gd name="connsiteY2" fmla="*/ 62 h 1242"/>
                      <a:gd name="connsiteX3" fmla="*/ 1334 w 1384"/>
                      <a:gd name="connsiteY3" fmla="*/ 1014 h 1242"/>
                      <a:gd name="connsiteX4" fmla="*/ 762 w 1384"/>
                      <a:gd name="connsiteY4" fmla="*/ 1205 h 1242"/>
                      <a:gd name="connsiteX5" fmla="*/ 381 w 1384"/>
                      <a:gd name="connsiteY5" fmla="*/ 1109 h 1242"/>
                      <a:gd name="connsiteX6" fmla="*/ 381 w 1384"/>
                      <a:gd name="connsiteY6" fmla="*/ 1109 h 1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84" h="1242">
                        <a:moveTo>
                          <a:pt x="381" y="1109"/>
                        </a:moveTo>
                        <a:cubicBezTo>
                          <a:pt x="381" y="1109"/>
                          <a:pt x="0" y="728"/>
                          <a:pt x="0" y="443"/>
                        </a:cubicBezTo>
                        <a:cubicBezTo>
                          <a:pt x="95" y="157"/>
                          <a:pt x="571" y="-129"/>
                          <a:pt x="857" y="62"/>
                        </a:cubicBezTo>
                        <a:cubicBezTo>
                          <a:pt x="1143" y="347"/>
                          <a:pt x="1524" y="824"/>
                          <a:pt x="1334" y="1014"/>
                        </a:cubicBezTo>
                        <a:cubicBezTo>
                          <a:pt x="1048" y="1205"/>
                          <a:pt x="953" y="1300"/>
                          <a:pt x="762" y="1205"/>
                        </a:cubicBezTo>
                        <a:cubicBezTo>
                          <a:pt x="571" y="1205"/>
                          <a:pt x="381" y="1109"/>
                          <a:pt x="381" y="1109"/>
                        </a:cubicBezTo>
                        <a:lnTo>
                          <a:pt x="381" y="110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8" name="任意多边形: 形状 1797"/>
                  <p:cNvSpPr/>
                  <p:nvPr/>
                </p:nvSpPr>
                <p:spPr>
                  <a:xfrm>
                    <a:off x="6882415" y="3952024"/>
                    <a:ext cx="960" cy="1466"/>
                  </a:xfrm>
                  <a:custGeom>
                    <a:avLst/>
                    <a:gdLst>
                      <a:gd name="connsiteX0" fmla="*/ 731 w 960"/>
                      <a:gd name="connsiteY0" fmla="*/ 1136 h 1466"/>
                      <a:gd name="connsiteX1" fmla="*/ 255 w 960"/>
                      <a:gd name="connsiteY1" fmla="*/ 1422 h 1466"/>
                      <a:gd name="connsiteX2" fmla="*/ 64 w 960"/>
                      <a:gd name="connsiteY2" fmla="*/ 564 h 1466"/>
                      <a:gd name="connsiteX3" fmla="*/ 826 w 960"/>
                      <a:gd name="connsiteY3" fmla="*/ 88 h 1466"/>
                      <a:gd name="connsiteX4" fmla="*/ 921 w 960"/>
                      <a:gd name="connsiteY4" fmla="*/ 660 h 1466"/>
                      <a:gd name="connsiteX5" fmla="*/ 731 w 960"/>
                      <a:gd name="connsiteY5" fmla="*/ 1136 h 1466"/>
                      <a:gd name="connsiteX6" fmla="*/ 731 w 960"/>
                      <a:gd name="connsiteY6" fmla="*/ 1136 h 1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60" h="1466">
                        <a:moveTo>
                          <a:pt x="731" y="1136"/>
                        </a:moveTo>
                        <a:cubicBezTo>
                          <a:pt x="731" y="1136"/>
                          <a:pt x="350" y="1612"/>
                          <a:pt x="255" y="1422"/>
                        </a:cubicBezTo>
                        <a:cubicBezTo>
                          <a:pt x="159" y="1231"/>
                          <a:pt x="-126" y="850"/>
                          <a:pt x="64" y="564"/>
                        </a:cubicBezTo>
                        <a:cubicBezTo>
                          <a:pt x="255" y="279"/>
                          <a:pt x="731" y="-198"/>
                          <a:pt x="826" y="88"/>
                        </a:cubicBezTo>
                        <a:cubicBezTo>
                          <a:pt x="921" y="469"/>
                          <a:pt x="1017" y="564"/>
                          <a:pt x="921" y="660"/>
                        </a:cubicBezTo>
                        <a:cubicBezTo>
                          <a:pt x="1017" y="850"/>
                          <a:pt x="731" y="1136"/>
                          <a:pt x="731" y="1136"/>
                        </a:cubicBezTo>
                        <a:lnTo>
                          <a:pt x="731" y="113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99" name="任意多边形: 形状 1798"/>
                  <p:cNvSpPr/>
                  <p:nvPr/>
                </p:nvSpPr>
                <p:spPr>
                  <a:xfrm>
                    <a:off x="6884922" y="3963421"/>
                    <a:ext cx="2433" cy="1539"/>
                  </a:xfrm>
                  <a:custGeom>
                    <a:avLst/>
                    <a:gdLst>
                      <a:gd name="connsiteX0" fmla="*/ 605 w 2433"/>
                      <a:gd name="connsiteY0" fmla="*/ 1455 h 1539"/>
                      <a:gd name="connsiteX1" fmla="*/ 33 w 2433"/>
                      <a:gd name="connsiteY1" fmla="*/ 1264 h 1539"/>
                      <a:gd name="connsiteX2" fmla="*/ 510 w 2433"/>
                      <a:gd name="connsiteY2" fmla="*/ 216 h 1539"/>
                      <a:gd name="connsiteX3" fmla="*/ 2414 w 2433"/>
                      <a:gd name="connsiteY3" fmla="*/ 26 h 1539"/>
                      <a:gd name="connsiteX4" fmla="*/ 1938 w 2433"/>
                      <a:gd name="connsiteY4" fmla="*/ 407 h 1539"/>
                      <a:gd name="connsiteX5" fmla="*/ 986 w 2433"/>
                      <a:gd name="connsiteY5" fmla="*/ 979 h 1539"/>
                      <a:gd name="connsiteX6" fmla="*/ 605 w 2433"/>
                      <a:gd name="connsiteY6" fmla="*/ 1455 h 1539"/>
                      <a:gd name="connsiteX7" fmla="*/ 605 w 2433"/>
                      <a:gd name="connsiteY7" fmla="*/ 1455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33" h="1539">
                        <a:moveTo>
                          <a:pt x="605" y="1455"/>
                        </a:moveTo>
                        <a:cubicBezTo>
                          <a:pt x="605" y="1455"/>
                          <a:pt x="128" y="1740"/>
                          <a:pt x="33" y="1264"/>
                        </a:cubicBezTo>
                        <a:cubicBezTo>
                          <a:pt x="-62" y="883"/>
                          <a:pt x="33" y="407"/>
                          <a:pt x="510" y="216"/>
                        </a:cubicBezTo>
                        <a:cubicBezTo>
                          <a:pt x="986" y="121"/>
                          <a:pt x="2414" y="-69"/>
                          <a:pt x="2414" y="26"/>
                        </a:cubicBezTo>
                        <a:cubicBezTo>
                          <a:pt x="2510" y="216"/>
                          <a:pt x="2224" y="312"/>
                          <a:pt x="1938" y="407"/>
                        </a:cubicBezTo>
                        <a:cubicBezTo>
                          <a:pt x="1652" y="502"/>
                          <a:pt x="1176" y="788"/>
                          <a:pt x="986" y="979"/>
                        </a:cubicBezTo>
                        <a:cubicBezTo>
                          <a:pt x="891" y="1264"/>
                          <a:pt x="605" y="1455"/>
                          <a:pt x="605" y="1455"/>
                        </a:cubicBezTo>
                        <a:lnTo>
                          <a:pt x="605" y="1455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0" name="任意多边形: 形状 1799"/>
                  <p:cNvSpPr/>
                  <p:nvPr/>
                </p:nvSpPr>
                <p:spPr>
                  <a:xfrm>
                    <a:off x="6891147" y="3956992"/>
                    <a:ext cx="1047" cy="1152"/>
                  </a:xfrm>
                  <a:custGeom>
                    <a:avLst/>
                    <a:gdLst>
                      <a:gd name="connsiteX0" fmla="*/ 667 w 1047"/>
                      <a:gd name="connsiteY0" fmla="*/ 1025 h 1152"/>
                      <a:gd name="connsiteX1" fmla="*/ 0 w 1047"/>
                      <a:gd name="connsiteY1" fmla="*/ 1025 h 1152"/>
                      <a:gd name="connsiteX2" fmla="*/ 381 w 1047"/>
                      <a:gd name="connsiteY2" fmla="*/ 549 h 1152"/>
                      <a:gd name="connsiteX3" fmla="*/ 1048 w 1047"/>
                      <a:gd name="connsiteY3" fmla="*/ 168 h 1152"/>
                      <a:gd name="connsiteX4" fmla="*/ 667 w 1047"/>
                      <a:gd name="connsiteY4" fmla="*/ 1025 h 1152"/>
                      <a:gd name="connsiteX5" fmla="*/ 667 w 1047"/>
                      <a:gd name="connsiteY5" fmla="*/ 1025 h 1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7" h="1152">
                        <a:moveTo>
                          <a:pt x="667" y="1025"/>
                        </a:moveTo>
                        <a:cubicBezTo>
                          <a:pt x="667" y="1025"/>
                          <a:pt x="0" y="1311"/>
                          <a:pt x="0" y="1025"/>
                        </a:cubicBezTo>
                        <a:cubicBezTo>
                          <a:pt x="0" y="740"/>
                          <a:pt x="190" y="740"/>
                          <a:pt x="381" y="549"/>
                        </a:cubicBezTo>
                        <a:cubicBezTo>
                          <a:pt x="667" y="359"/>
                          <a:pt x="1048" y="-308"/>
                          <a:pt x="1048" y="168"/>
                        </a:cubicBezTo>
                        <a:cubicBezTo>
                          <a:pt x="1048" y="740"/>
                          <a:pt x="667" y="1025"/>
                          <a:pt x="667" y="1025"/>
                        </a:cubicBezTo>
                        <a:lnTo>
                          <a:pt x="667" y="102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1" name="任意多边形: 形状 1800"/>
                  <p:cNvSpPr/>
                  <p:nvPr/>
                </p:nvSpPr>
                <p:spPr>
                  <a:xfrm>
                    <a:off x="6893552" y="3957345"/>
                    <a:ext cx="724" cy="1135"/>
                  </a:xfrm>
                  <a:custGeom>
                    <a:avLst/>
                    <a:gdLst>
                      <a:gd name="connsiteX0" fmla="*/ 71 w 724"/>
                      <a:gd name="connsiteY0" fmla="*/ 1054 h 1135"/>
                      <a:gd name="connsiteX1" fmla="*/ 71 w 724"/>
                      <a:gd name="connsiteY1" fmla="*/ 482 h 1135"/>
                      <a:gd name="connsiteX2" fmla="*/ 548 w 724"/>
                      <a:gd name="connsiteY2" fmla="*/ 101 h 1135"/>
                      <a:gd name="connsiteX3" fmla="*/ 643 w 724"/>
                      <a:gd name="connsiteY3" fmla="*/ 959 h 1135"/>
                      <a:gd name="connsiteX4" fmla="*/ 71 w 724"/>
                      <a:gd name="connsiteY4" fmla="*/ 1054 h 1135"/>
                      <a:gd name="connsiteX5" fmla="*/ 71 w 724"/>
                      <a:gd name="connsiteY5" fmla="*/ 1054 h 1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4" h="1135">
                        <a:moveTo>
                          <a:pt x="71" y="1054"/>
                        </a:moveTo>
                        <a:cubicBezTo>
                          <a:pt x="-24" y="959"/>
                          <a:pt x="-24" y="768"/>
                          <a:pt x="71" y="482"/>
                        </a:cubicBezTo>
                        <a:cubicBezTo>
                          <a:pt x="167" y="197"/>
                          <a:pt x="452" y="-185"/>
                          <a:pt x="548" y="101"/>
                        </a:cubicBezTo>
                        <a:cubicBezTo>
                          <a:pt x="643" y="387"/>
                          <a:pt x="833" y="863"/>
                          <a:pt x="643" y="959"/>
                        </a:cubicBezTo>
                        <a:cubicBezTo>
                          <a:pt x="357" y="1054"/>
                          <a:pt x="71" y="1244"/>
                          <a:pt x="71" y="1054"/>
                        </a:cubicBezTo>
                        <a:lnTo>
                          <a:pt x="71" y="105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2" name="任意多边形: 形状 1801"/>
                  <p:cNvSpPr/>
                  <p:nvPr/>
                </p:nvSpPr>
                <p:spPr>
                  <a:xfrm>
                    <a:off x="6897814" y="3956449"/>
                    <a:ext cx="1319" cy="1352"/>
                  </a:xfrm>
                  <a:custGeom>
                    <a:avLst/>
                    <a:gdLst>
                      <a:gd name="connsiteX0" fmla="*/ 476 w 1319"/>
                      <a:gd name="connsiteY0" fmla="*/ 1092 h 1352"/>
                      <a:gd name="connsiteX1" fmla="*/ 0 w 1319"/>
                      <a:gd name="connsiteY1" fmla="*/ 1092 h 1352"/>
                      <a:gd name="connsiteX2" fmla="*/ 381 w 1319"/>
                      <a:gd name="connsiteY2" fmla="*/ 425 h 1352"/>
                      <a:gd name="connsiteX3" fmla="*/ 1143 w 1319"/>
                      <a:gd name="connsiteY3" fmla="*/ 45 h 1352"/>
                      <a:gd name="connsiteX4" fmla="*/ 1238 w 1319"/>
                      <a:gd name="connsiteY4" fmla="*/ 521 h 1352"/>
                      <a:gd name="connsiteX5" fmla="*/ 476 w 1319"/>
                      <a:gd name="connsiteY5" fmla="*/ 1092 h 1352"/>
                      <a:gd name="connsiteX6" fmla="*/ 476 w 1319"/>
                      <a:gd name="connsiteY6" fmla="*/ 1092 h 1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19" h="1352">
                        <a:moveTo>
                          <a:pt x="476" y="1092"/>
                        </a:moveTo>
                        <a:cubicBezTo>
                          <a:pt x="381" y="1283"/>
                          <a:pt x="0" y="1568"/>
                          <a:pt x="0" y="1092"/>
                        </a:cubicBezTo>
                        <a:cubicBezTo>
                          <a:pt x="0" y="616"/>
                          <a:pt x="191" y="521"/>
                          <a:pt x="381" y="425"/>
                        </a:cubicBezTo>
                        <a:cubicBezTo>
                          <a:pt x="571" y="330"/>
                          <a:pt x="953" y="-146"/>
                          <a:pt x="1143" y="45"/>
                        </a:cubicBezTo>
                        <a:cubicBezTo>
                          <a:pt x="1238" y="140"/>
                          <a:pt x="1429" y="330"/>
                          <a:pt x="1238" y="521"/>
                        </a:cubicBezTo>
                        <a:cubicBezTo>
                          <a:pt x="953" y="711"/>
                          <a:pt x="571" y="902"/>
                          <a:pt x="476" y="1092"/>
                        </a:cubicBezTo>
                        <a:lnTo>
                          <a:pt x="476" y="109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3" name="任意多边形: 形状 1802"/>
                  <p:cNvSpPr/>
                  <p:nvPr/>
                </p:nvSpPr>
                <p:spPr>
                  <a:xfrm>
                    <a:off x="6883024" y="3989426"/>
                    <a:ext cx="2598" cy="1585"/>
                  </a:xfrm>
                  <a:custGeom>
                    <a:avLst/>
                    <a:gdLst>
                      <a:gd name="connsiteX0" fmla="*/ 122 w 2598"/>
                      <a:gd name="connsiteY0" fmla="*/ 1072 h 1585"/>
                      <a:gd name="connsiteX1" fmla="*/ 27 w 2598"/>
                      <a:gd name="connsiteY1" fmla="*/ 501 h 1585"/>
                      <a:gd name="connsiteX2" fmla="*/ 789 w 2598"/>
                      <a:gd name="connsiteY2" fmla="*/ 24 h 1585"/>
                      <a:gd name="connsiteX3" fmla="*/ 2217 w 2598"/>
                      <a:gd name="connsiteY3" fmla="*/ 691 h 1585"/>
                      <a:gd name="connsiteX4" fmla="*/ 2598 w 2598"/>
                      <a:gd name="connsiteY4" fmla="*/ 1263 h 1585"/>
                      <a:gd name="connsiteX5" fmla="*/ 2027 w 2598"/>
                      <a:gd name="connsiteY5" fmla="*/ 1263 h 1585"/>
                      <a:gd name="connsiteX6" fmla="*/ 979 w 2598"/>
                      <a:gd name="connsiteY6" fmla="*/ 786 h 1585"/>
                      <a:gd name="connsiteX7" fmla="*/ 789 w 2598"/>
                      <a:gd name="connsiteY7" fmla="*/ 977 h 1585"/>
                      <a:gd name="connsiteX8" fmla="*/ 884 w 2598"/>
                      <a:gd name="connsiteY8" fmla="*/ 1548 h 1585"/>
                      <a:gd name="connsiteX9" fmla="*/ 408 w 2598"/>
                      <a:gd name="connsiteY9" fmla="*/ 1358 h 1585"/>
                      <a:gd name="connsiteX10" fmla="*/ 122 w 2598"/>
                      <a:gd name="connsiteY10" fmla="*/ 1072 h 1585"/>
                      <a:gd name="connsiteX11" fmla="*/ 122 w 2598"/>
                      <a:gd name="connsiteY11" fmla="*/ 1072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598" h="1585">
                        <a:moveTo>
                          <a:pt x="122" y="1072"/>
                        </a:moveTo>
                        <a:cubicBezTo>
                          <a:pt x="122" y="1072"/>
                          <a:pt x="-69" y="881"/>
                          <a:pt x="27" y="501"/>
                        </a:cubicBezTo>
                        <a:cubicBezTo>
                          <a:pt x="122" y="120"/>
                          <a:pt x="408" y="-71"/>
                          <a:pt x="789" y="24"/>
                        </a:cubicBezTo>
                        <a:cubicBezTo>
                          <a:pt x="1170" y="24"/>
                          <a:pt x="1836" y="310"/>
                          <a:pt x="2217" y="691"/>
                        </a:cubicBezTo>
                        <a:cubicBezTo>
                          <a:pt x="2598" y="1072"/>
                          <a:pt x="2598" y="1167"/>
                          <a:pt x="2598" y="1263"/>
                        </a:cubicBezTo>
                        <a:cubicBezTo>
                          <a:pt x="2503" y="1358"/>
                          <a:pt x="2503" y="1453"/>
                          <a:pt x="2027" y="1263"/>
                        </a:cubicBezTo>
                        <a:cubicBezTo>
                          <a:pt x="1551" y="1072"/>
                          <a:pt x="1074" y="786"/>
                          <a:pt x="979" y="786"/>
                        </a:cubicBezTo>
                        <a:cubicBezTo>
                          <a:pt x="884" y="786"/>
                          <a:pt x="694" y="881"/>
                          <a:pt x="789" y="977"/>
                        </a:cubicBezTo>
                        <a:cubicBezTo>
                          <a:pt x="884" y="1072"/>
                          <a:pt x="1074" y="1453"/>
                          <a:pt x="884" y="1548"/>
                        </a:cubicBezTo>
                        <a:cubicBezTo>
                          <a:pt x="694" y="1643"/>
                          <a:pt x="598" y="1548"/>
                          <a:pt x="408" y="1358"/>
                        </a:cubicBezTo>
                        <a:cubicBezTo>
                          <a:pt x="217" y="1167"/>
                          <a:pt x="122" y="1072"/>
                          <a:pt x="122" y="1072"/>
                        </a:cubicBezTo>
                        <a:lnTo>
                          <a:pt x="122" y="107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4" name="任意多边形: 形状 1803"/>
                  <p:cNvSpPr/>
                  <p:nvPr/>
                </p:nvSpPr>
                <p:spPr>
                  <a:xfrm>
                    <a:off x="6901166" y="3940428"/>
                    <a:ext cx="1545" cy="2559"/>
                  </a:xfrm>
                  <a:custGeom>
                    <a:avLst/>
                    <a:gdLst>
                      <a:gd name="connsiteX0" fmla="*/ 649 w 1545"/>
                      <a:gd name="connsiteY0" fmla="*/ 2350 h 2559"/>
                      <a:gd name="connsiteX1" fmla="*/ 172 w 1545"/>
                      <a:gd name="connsiteY1" fmla="*/ 2540 h 2559"/>
                      <a:gd name="connsiteX2" fmla="*/ 268 w 1545"/>
                      <a:gd name="connsiteY2" fmla="*/ 1588 h 2559"/>
                      <a:gd name="connsiteX3" fmla="*/ 1506 w 1545"/>
                      <a:gd name="connsiteY3" fmla="*/ 64 h 2559"/>
                      <a:gd name="connsiteX4" fmla="*/ 1411 w 1545"/>
                      <a:gd name="connsiteY4" fmla="*/ 826 h 2559"/>
                      <a:gd name="connsiteX5" fmla="*/ 839 w 1545"/>
                      <a:gd name="connsiteY5" fmla="*/ 1302 h 2559"/>
                      <a:gd name="connsiteX6" fmla="*/ 935 w 1545"/>
                      <a:gd name="connsiteY6" fmla="*/ 1588 h 2559"/>
                      <a:gd name="connsiteX7" fmla="*/ 1125 w 1545"/>
                      <a:gd name="connsiteY7" fmla="*/ 2064 h 2559"/>
                      <a:gd name="connsiteX8" fmla="*/ 649 w 1545"/>
                      <a:gd name="connsiteY8" fmla="*/ 2350 h 2559"/>
                      <a:gd name="connsiteX9" fmla="*/ 649 w 1545"/>
                      <a:gd name="connsiteY9" fmla="*/ 2350 h 2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45" h="2559">
                        <a:moveTo>
                          <a:pt x="649" y="2350"/>
                        </a:moveTo>
                        <a:cubicBezTo>
                          <a:pt x="649" y="2350"/>
                          <a:pt x="458" y="2636"/>
                          <a:pt x="172" y="2540"/>
                        </a:cubicBezTo>
                        <a:cubicBezTo>
                          <a:pt x="-113" y="2445"/>
                          <a:pt x="-18" y="2064"/>
                          <a:pt x="268" y="1588"/>
                        </a:cubicBezTo>
                        <a:cubicBezTo>
                          <a:pt x="458" y="1112"/>
                          <a:pt x="1411" y="-317"/>
                          <a:pt x="1506" y="64"/>
                        </a:cubicBezTo>
                        <a:cubicBezTo>
                          <a:pt x="1601" y="445"/>
                          <a:pt x="1506" y="731"/>
                          <a:pt x="1411" y="826"/>
                        </a:cubicBezTo>
                        <a:cubicBezTo>
                          <a:pt x="1220" y="921"/>
                          <a:pt x="935" y="1016"/>
                          <a:pt x="839" y="1302"/>
                        </a:cubicBezTo>
                        <a:cubicBezTo>
                          <a:pt x="744" y="1588"/>
                          <a:pt x="839" y="1493"/>
                          <a:pt x="935" y="1588"/>
                        </a:cubicBezTo>
                        <a:cubicBezTo>
                          <a:pt x="1030" y="1588"/>
                          <a:pt x="1316" y="1874"/>
                          <a:pt x="1125" y="2064"/>
                        </a:cubicBezTo>
                        <a:cubicBezTo>
                          <a:pt x="839" y="2159"/>
                          <a:pt x="649" y="2350"/>
                          <a:pt x="649" y="2350"/>
                        </a:cubicBezTo>
                        <a:lnTo>
                          <a:pt x="649" y="235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5" name="任意多边形: 形状 1804"/>
                  <p:cNvSpPr/>
                  <p:nvPr/>
                </p:nvSpPr>
                <p:spPr>
                  <a:xfrm>
                    <a:off x="6898957" y="3934434"/>
                    <a:ext cx="1441" cy="2448"/>
                  </a:xfrm>
                  <a:custGeom>
                    <a:avLst/>
                    <a:gdLst>
                      <a:gd name="connsiteX0" fmla="*/ 0 w 1441"/>
                      <a:gd name="connsiteY0" fmla="*/ 533 h 2448"/>
                      <a:gd name="connsiteX1" fmla="*/ 191 w 1441"/>
                      <a:gd name="connsiteY1" fmla="*/ 57 h 2448"/>
                      <a:gd name="connsiteX2" fmla="*/ 858 w 1441"/>
                      <a:gd name="connsiteY2" fmla="*/ 247 h 2448"/>
                      <a:gd name="connsiteX3" fmla="*/ 1429 w 1441"/>
                      <a:gd name="connsiteY3" fmla="*/ 1295 h 2448"/>
                      <a:gd name="connsiteX4" fmla="*/ 762 w 1441"/>
                      <a:gd name="connsiteY4" fmla="*/ 2438 h 2448"/>
                      <a:gd name="connsiteX5" fmla="*/ 476 w 1441"/>
                      <a:gd name="connsiteY5" fmla="*/ 2152 h 2448"/>
                      <a:gd name="connsiteX6" fmla="*/ 286 w 1441"/>
                      <a:gd name="connsiteY6" fmla="*/ 1295 h 2448"/>
                      <a:gd name="connsiteX7" fmla="*/ 0 w 1441"/>
                      <a:gd name="connsiteY7" fmla="*/ 533 h 2448"/>
                      <a:gd name="connsiteX8" fmla="*/ 0 w 1441"/>
                      <a:gd name="connsiteY8" fmla="*/ 533 h 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1" h="2448">
                        <a:moveTo>
                          <a:pt x="0" y="533"/>
                        </a:moveTo>
                        <a:cubicBezTo>
                          <a:pt x="0" y="533"/>
                          <a:pt x="0" y="152"/>
                          <a:pt x="191" y="57"/>
                        </a:cubicBezTo>
                        <a:cubicBezTo>
                          <a:pt x="381" y="-38"/>
                          <a:pt x="667" y="-38"/>
                          <a:pt x="858" y="247"/>
                        </a:cubicBezTo>
                        <a:cubicBezTo>
                          <a:pt x="1048" y="533"/>
                          <a:pt x="1524" y="1105"/>
                          <a:pt x="1429" y="1295"/>
                        </a:cubicBezTo>
                        <a:cubicBezTo>
                          <a:pt x="1334" y="1486"/>
                          <a:pt x="953" y="2438"/>
                          <a:pt x="762" y="2438"/>
                        </a:cubicBezTo>
                        <a:cubicBezTo>
                          <a:pt x="571" y="2438"/>
                          <a:pt x="476" y="2533"/>
                          <a:pt x="476" y="2152"/>
                        </a:cubicBezTo>
                        <a:cubicBezTo>
                          <a:pt x="476" y="1867"/>
                          <a:pt x="381" y="1676"/>
                          <a:pt x="286" y="1295"/>
                        </a:cubicBezTo>
                        <a:cubicBezTo>
                          <a:pt x="95" y="914"/>
                          <a:pt x="0" y="533"/>
                          <a:pt x="0" y="533"/>
                        </a:cubicBezTo>
                        <a:lnTo>
                          <a:pt x="0" y="53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6" name="任意多边形: 形状 1805"/>
                  <p:cNvSpPr/>
                  <p:nvPr/>
                </p:nvSpPr>
                <p:spPr>
                  <a:xfrm>
                    <a:off x="6910824" y="3936586"/>
                    <a:ext cx="1959" cy="1539"/>
                  </a:xfrm>
                  <a:custGeom>
                    <a:avLst/>
                    <a:gdLst>
                      <a:gd name="connsiteX0" fmla="*/ 706 w 1959"/>
                      <a:gd name="connsiteY0" fmla="*/ 381 h 1539"/>
                      <a:gd name="connsiteX1" fmla="*/ 1373 w 1959"/>
                      <a:gd name="connsiteY1" fmla="*/ 0 h 1539"/>
                      <a:gd name="connsiteX2" fmla="*/ 1944 w 1959"/>
                      <a:gd name="connsiteY2" fmla="*/ 381 h 1539"/>
                      <a:gd name="connsiteX3" fmla="*/ 1278 w 1959"/>
                      <a:gd name="connsiteY3" fmla="*/ 1048 h 1539"/>
                      <a:gd name="connsiteX4" fmla="*/ 135 w 1959"/>
                      <a:gd name="connsiteY4" fmla="*/ 1524 h 1539"/>
                      <a:gd name="connsiteX5" fmla="*/ 39 w 1959"/>
                      <a:gd name="connsiteY5" fmla="*/ 1143 h 1539"/>
                      <a:gd name="connsiteX6" fmla="*/ 706 w 1959"/>
                      <a:gd name="connsiteY6" fmla="*/ 381 h 1539"/>
                      <a:gd name="connsiteX7" fmla="*/ 706 w 1959"/>
                      <a:gd name="connsiteY7" fmla="*/ 381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59" h="1539">
                        <a:moveTo>
                          <a:pt x="706" y="381"/>
                        </a:moveTo>
                        <a:cubicBezTo>
                          <a:pt x="706" y="381"/>
                          <a:pt x="1087" y="0"/>
                          <a:pt x="1373" y="0"/>
                        </a:cubicBezTo>
                        <a:cubicBezTo>
                          <a:pt x="1659" y="0"/>
                          <a:pt x="2040" y="191"/>
                          <a:pt x="1944" y="381"/>
                        </a:cubicBezTo>
                        <a:cubicBezTo>
                          <a:pt x="1754" y="667"/>
                          <a:pt x="1659" y="857"/>
                          <a:pt x="1278" y="1048"/>
                        </a:cubicBezTo>
                        <a:cubicBezTo>
                          <a:pt x="897" y="1238"/>
                          <a:pt x="325" y="1619"/>
                          <a:pt x="135" y="1524"/>
                        </a:cubicBezTo>
                        <a:cubicBezTo>
                          <a:pt x="39" y="1429"/>
                          <a:pt x="-56" y="1333"/>
                          <a:pt x="39" y="1143"/>
                        </a:cubicBezTo>
                        <a:cubicBezTo>
                          <a:pt x="230" y="953"/>
                          <a:pt x="706" y="381"/>
                          <a:pt x="706" y="381"/>
                        </a:cubicBezTo>
                        <a:lnTo>
                          <a:pt x="706" y="38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7" name="任意多边形: 形状 1806"/>
                  <p:cNvSpPr/>
                  <p:nvPr/>
                </p:nvSpPr>
                <p:spPr>
                  <a:xfrm>
                    <a:off x="6910732" y="3934095"/>
                    <a:ext cx="1654" cy="2110"/>
                  </a:xfrm>
                  <a:custGeom>
                    <a:avLst/>
                    <a:gdLst>
                      <a:gd name="connsiteX0" fmla="*/ 226 w 1654"/>
                      <a:gd name="connsiteY0" fmla="*/ 1634 h 2110"/>
                      <a:gd name="connsiteX1" fmla="*/ 321 w 1654"/>
                      <a:gd name="connsiteY1" fmla="*/ 1349 h 2110"/>
                      <a:gd name="connsiteX2" fmla="*/ 607 w 1654"/>
                      <a:gd name="connsiteY2" fmla="*/ 872 h 2110"/>
                      <a:gd name="connsiteX3" fmla="*/ 321 w 1654"/>
                      <a:gd name="connsiteY3" fmla="*/ 587 h 2110"/>
                      <a:gd name="connsiteX4" fmla="*/ 36 w 1654"/>
                      <a:gd name="connsiteY4" fmla="*/ 396 h 2110"/>
                      <a:gd name="connsiteX5" fmla="*/ 702 w 1654"/>
                      <a:gd name="connsiteY5" fmla="*/ 15 h 2110"/>
                      <a:gd name="connsiteX6" fmla="*/ 1179 w 1654"/>
                      <a:gd name="connsiteY6" fmla="*/ 491 h 2110"/>
                      <a:gd name="connsiteX7" fmla="*/ 1655 w 1654"/>
                      <a:gd name="connsiteY7" fmla="*/ 777 h 2110"/>
                      <a:gd name="connsiteX8" fmla="*/ 1369 w 1654"/>
                      <a:gd name="connsiteY8" fmla="*/ 1539 h 2110"/>
                      <a:gd name="connsiteX9" fmla="*/ 798 w 1654"/>
                      <a:gd name="connsiteY9" fmla="*/ 2111 h 2110"/>
                      <a:gd name="connsiteX10" fmla="*/ 226 w 1654"/>
                      <a:gd name="connsiteY10" fmla="*/ 1634 h 2110"/>
                      <a:gd name="connsiteX11" fmla="*/ 226 w 1654"/>
                      <a:gd name="connsiteY11" fmla="*/ 1634 h 2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54" h="2110">
                        <a:moveTo>
                          <a:pt x="226" y="1634"/>
                        </a:moveTo>
                        <a:cubicBezTo>
                          <a:pt x="226" y="1634"/>
                          <a:pt x="131" y="1444"/>
                          <a:pt x="321" y="1349"/>
                        </a:cubicBezTo>
                        <a:cubicBezTo>
                          <a:pt x="512" y="1253"/>
                          <a:pt x="702" y="1063"/>
                          <a:pt x="607" y="872"/>
                        </a:cubicBezTo>
                        <a:cubicBezTo>
                          <a:pt x="607" y="682"/>
                          <a:pt x="607" y="682"/>
                          <a:pt x="321" y="587"/>
                        </a:cubicBezTo>
                        <a:cubicBezTo>
                          <a:pt x="36" y="491"/>
                          <a:pt x="-60" y="396"/>
                          <a:pt x="36" y="396"/>
                        </a:cubicBezTo>
                        <a:cubicBezTo>
                          <a:pt x="131" y="301"/>
                          <a:pt x="607" y="-80"/>
                          <a:pt x="702" y="15"/>
                        </a:cubicBezTo>
                        <a:cubicBezTo>
                          <a:pt x="798" y="110"/>
                          <a:pt x="988" y="491"/>
                          <a:pt x="1179" y="491"/>
                        </a:cubicBezTo>
                        <a:cubicBezTo>
                          <a:pt x="1369" y="396"/>
                          <a:pt x="1655" y="396"/>
                          <a:pt x="1655" y="777"/>
                        </a:cubicBezTo>
                        <a:cubicBezTo>
                          <a:pt x="1655" y="1158"/>
                          <a:pt x="1560" y="1253"/>
                          <a:pt x="1369" y="1539"/>
                        </a:cubicBezTo>
                        <a:cubicBezTo>
                          <a:pt x="1179" y="1730"/>
                          <a:pt x="988" y="2111"/>
                          <a:pt x="798" y="2111"/>
                        </a:cubicBezTo>
                        <a:cubicBezTo>
                          <a:pt x="512" y="2015"/>
                          <a:pt x="226" y="1634"/>
                          <a:pt x="226" y="1634"/>
                        </a:cubicBezTo>
                        <a:lnTo>
                          <a:pt x="226" y="163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8" name="任意多边形: 形状 1807"/>
                  <p:cNvSpPr/>
                  <p:nvPr/>
                </p:nvSpPr>
                <p:spPr>
                  <a:xfrm>
                    <a:off x="6899528" y="3925343"/>
                    <a:ext cx="1155" cy="884"/>
                  </a:xfrm>
                  <a:custGeom>
                    <a:avLst/>
                    <a:gdLst>
                      <a:gd name="connsiteX0" fmla="*/ 286 w 1155"/>
                      <a:gd name="connsiteY0" fmla="*/ 861 h 884"/>
                      <a:gd name="connsiteX1" fmla="*/ 0 w 1155"/>
                      <a:gd name="connsiteY1" fmla="*/ 766 h 884"/>
                      <a:gd name="connsiteX2" fmla="*/ 381 w 1155"/>
                      <a:gd name="connsiteY2" fmla="*/ 290 h 884"/>
                      <a:gd name="connsiteX3" fmla="*/ 1143 w 1155"/>
                      <a:gd name="connsiteY3" fmla="*/ 99 h 884"/>
                      <a:gd name="connsiteX4" fmla="*/ 667 w 1155"/>
                      <a:gd name="connsiteY4" fmla="*/ 671 h 884"/>
                      <a:gd name="connsiteX5" fmla="*/ 286 w 1155"/>
                      <a:gd name="connsiteY5" fmla="*/ 861 h 884"/>
                      <a:gd name="connsiteX6" fmla="*/ 286 w 1155"/>
                      <a:gd name="connsiteY6" fmla="*/ 861 h 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5" h="884">
                        <a:moveTo>
                          <a:pt x="286" y="861"/>
                        </a:moveTo>
                        <a:cubicBezTo>
                          <a:pt x="286" y="861"/>
                          <a:pt x="0" y="956"/>
                          <a:pt x="0" y="766"/>
                        </a:cubicBezTo>
                        <a:cubicBezTo>
                          <a:pt x="0" y="575"/>
                          <a:pt x="0" y="575"/>
                          <a:pt x="381" y="290"/>
                        </a:cubicBezTo>
                        <a:cubicBezTo>
                          <a:pt x="762" y="4"/>
                          <a:pt x="1238" y="-91"/>
                          <a:pt x="1143" y="99"/>
                        </a:cubicBezTo>
                        <a:cubicBezTo>
                          <a:pt x="1048" y="385"/>
                          <a:pt x="858" y="575"/>
                          <a:pt x="667" y="671"/>
                        </a:cubicBezTo>
                        <a:cubicBezTo>
                          <a:pt x="381" y="766"/>
                          <a:pt x="286" y="861"/>
                          <a:pt x="286" y="861"/>
                        </a:cubicBezTo>
                        <a:lnTo>
                          <a:pt x="286" y="86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09" name="任意多边形: 形状 1808"/>
                  <p:cNvSpPr/>
                  <p:nvPr/>
                </p:nvSpPr>
                <p:spPr>
                  <a:xfrm>
                    <a:off x="6904386" y="3925597"/>
                    <a:ext cx="1566" cy="1083"/>
                  </a:xfrm>
                  <a:custGeom>
                    <a:avLst/>
                    <a:gdLst>
                      <a:gd name="connsiteX0" fmla="*/ 1334 w 1566"/>
                      <a:gd name="connsiteY0" fmla="*/ 1083 h 1083"/>
                      <a:gd name="connsiteX1" fmla="*/ 191 w 1566"/>
                      <a:gd name="connsiteY1" fmla="*/ 893 h 1083"/>
                      <a:gd name="connsiteX2" fmla="*/ 0 w 1566"/>
                      <a:gd name="connsiteY2" fmla="*/ 321 h 1083"/>
                      <a:gd name="connsiteX3" fmla="*/ 286 w 1566"/>
                      <a:gd name="connsiteY3" fmla="*/ 36 h 1083"/>
                      <a:gd name="connsiteX4" fmla="*/ 1048 w 1566"/>
                      <a:gd name="connsiteY4" fmla="*/ 226 h 1083"/>
                      <a:gd name="connsiteX5" fmla="*/ 1524 w 1566"/>
                      <a:gd name="connsiteY5" fmla="*/ 226 h 1083"/>
                      <a:gd name="connsiteX6" fmla="*/ 1524 w 1566"/>
                      <a:gd name="connsiteY6" fmla="*/ 1083 h 1083"/>
                      <a:gd name="connsiteX7" fmla="*/ 1334 w 1566"/>
                      <a:gd name="connsiteY7" fmla="*/ 1083 h 1083"/>
                      <a:gd name="connsiteX8" fmla="*/ 1334 w 1566"/>
                      <a:gd name="connsiteY8" fmla="*/ 1083 h 1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66" h="1083">
                        <a:moveTo>
                          <a:pt x="1334" y="1083"/>
                        </a:moveTo>
                        <a:cubicBezTo>
                          <a:pt x="1334" y="1083"/>
                          <a:pt x="381" y="988"/>
                          <a:pt x="191" y="893"/>
                        </a:cubicBezTo>
                        <a:cubicBezTo>
                          <a:pt x="0" y="798"/>
                          <a:pt x="0" y="607"/>
                          <a:pt x="0" y="321"/>
                        </a:cubicBezTo>
                        <a:cubicBezTo>
                          <a:pt x="0" y="36"/>
                          <a:pt x="95" y="-60"/>
                          <a:pt x="286" y="36"/>
                        </a:cubicBezTo>
                        <a:cubicBezTo>
                          <a:pt x="476" y="131"/>
                          <a:pt x="953" y="321"/>
                          <a:pt x="1048" y="226"/>
                        </a:cubicBezTo>
                        <a:cubicBezTo>
                          <a:pt x="1238" y="131"/>
                          <a:pt x="1429" y="-60"/>
                          <a:pt x="1524" y="226"/>
                        </a:cubicBezTo>
                        <a:cubicBezTo>
                          <a:pt x="1524" y="512"/>
                          <a:pt x="1619" y="893"/>
                          <a:pt x="1524" y="1083"/>
                        </a:cubicBezTo>
                        <a:cubicBezTo>
                          <a:pt x="1619" y="1083"/>
                          <a:pt x="1334" y="1083"/>
                          <a:pt x="1334" y="1083"/>
                        </a:cubicBezTo>
                        <a:lnTo>
                          <a:pt x="1334" y="108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0" name="任意多边形: 形状 1809"/>
                  <p:cNvSpPr/>
                  <p:nvPr/>
                </p:nvSpPr>
                <p:spPr>
                  <a:xfrm>
                    <a:off x="6907339" y="3919785"/>
                    <a:ext cx="857" cy="1865"/>
                  </a:xfrm>
                  <a:custGeom>
                    <a:avLst/>
                    <a:gdLst>
                      <a:gd name="connsiteX0" fmla="*/ 95 w 857"/>
                      <a:gd name="connsiteY0" fmla="*/ 1085 h 1865"/>
                      <a:gd name="connsiteX1" fmla="*/ 191 w 857"/>
                      <a:gd name="connsiteY1" fmla="*/ 133 h 1865"/>
                      <a:gd name="connsiteX2" fmla="*/ 857 w 857"/>
                      <a:gd name="connsiteY2" fmla="*/ 228 h 1865"/>
                      <a:gd name="connsiteX3" fmla="*/ 667 w 857"/>
                      <a:gd name="connsiteY3" fmla="*/ 1371 h 1865"/>
                      <a:gd name="connsiteX4" fmla="*/ 0 w 857"/>
                      <a:gd name="connsiteY4" fmla="*/ 1847 h 1865"/>
                      <a:gd name="connsiteX5" fmla="*/ 95 w 857"/>
                      <a:gd name="connsiteY5" fmla="*/ 1085 h 1865"/>
                      <a:gd name="connsiteX6" fmla="*/ 95 w 857"/>
                      <a:gd name="connsiteY6" fmla="*/ 1085 h 1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57" h="1865">
                        <a:moveTo>
                          <a:pt x="95" y="1085"/>
                        </a:moveTo>
                        <a:cubicBezTo>
                          <a:pt x="95" y="1085"/>
                          <a:pt x="-95" y="323"/>
                          <a:pt x="191" y="133"/>
                        </a:cubicBezTo>
                        <a:cubicBezTo>
                          <a:pt x="476" y="-58"/>
                          <a:pt x="857" y="-58"/>
                          <a:pt x="857" y="228"/>
                        </a:cubicBezTo>
                        <a:cubicBezTo>
                          <a:pt x="857" y="514"/>
                          <a:pt x="857" y="1085"/>
                          <a:pt x="667" y="1371"/>
                        </a:cubicBezTo>
                        <a:cubicBezTo>
                          <a:pt x="476" y="1657"/>
                          <a:pt x="95" y="1942"/>
                          <a:pt x="0" y="1847"/>
                        </a:cubicBezTo>
                        <a:cubicBezTo>
                          <a:pt x="0" y="1562"/>
                          <a:pt x="95" y="1085"/>
                          <a:pt x="95" y="1085"/>
                        </a:cubicBezTo>
                        <a:lnTo>
                          <a:pt x="95" y="108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1" name="任意多边形: 形状 1810"/>
                  <p:cNvSpPr/>
                  <p:nvPr/>
                </p:nvSpPr>
                <p:spPr>
                  <a:xfrm>
                    <a:off x="6907705" y="3921727"/>
                    <a:ext cx="2377" cy="2137"/>
                  </a:xfrm>
                  <a:custGeom>
                    <a:avLst/>
                    <a:gdLst>
                      <a:gd name="connsiteX0" fmla="*/ 15 w 2377"/>
                      <a:gd name="connsiteY0" fmla="*/ 1905 h 2137"/>
                      <a:gd name="connsiteX1" fmla="*/ 206 w 2377"/>
                      <a:gd name="connsiteY1" fmla="*/ 953 h 2137"/>
                      <a:gd name="connsiteX2" fmla="*/ 1063 w 2377"/>
                      <a:gd name="connsiteY2" fmla="*/ 762 h 2137"/>
                      <a:gd name="connsiteX3" fmla="*/ 2015 w 2377"/>
                      <a:gd name="connsiteY3" fmla="*/ 0 h 2137"/>
                      <a:gd name="connsiteX4" fmla="*/ 2301 w 2377"/>
                      <a:gd name="connsiteY4" fmla="*/ 286 h 2137"/>
                      <a:gd name="connsiteX5" fmla="*/ 1349 w 2377"/>
                      <a:gd name="connsiteY5" fmla="*/ 953 h 2137"/>
                      <a:gd name="connsiteX6" fmla="*/ 968 w 2377"/>
                      <a:gd name="connsiteY6" fmla="*/ 1619 h 2137"/>
                      <a:gd name="connsiteX7" fmla="*/ 872 w 2377"/>
                      <a:gd name="connsiteY7" fmla="*/ 2096 h 2137"/>
                      <a:gd name="connsiteX8" fmla="*/ 111 w 2377"/>
                      <a:gd name="connsiteY8" fmla="*/ 2096 h 2137"/>
                      <a:gd name="connsiteX9" fmla="*/ 15 w 2377"/>
                      <a:gd name="connsiteY9" fmla="*/ 1905 h 2137"/>
                      <a:gd name="connsiteX10" fmla="*/ 15 w 2377"/>
                      <a:gd name="connsiteY10" fmla="*/ 1905 h 2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77" h="2137">
                        <a:moveTo>
                          <a:pt x="15" y="1905"/>
                        </a:moveTo>
                        <a:cubicBezTo>
                          <a:pt x="15" y="1905"/>
                          <a:pt x="-80" y="1143"/>
                          <a:pt x="206" y="953"/>
                        </a:cubicBezTo>
                        <a:cubicBezTo>
                          <a:pt x="491" y="857"/>
                          <a:pt x="777" y="953"/>
                          <a:pt x="1063" y="762"/>
                        </a:cubicBezTo>
                        <a:cubicBezTo>
                          <a:pt x="1349" y="571"/>
                          <a:pt x="1730" y="0"/>
                          <a:pt x="2015" y="0"/>
                        </a:cubicBezTo>
                        <a:cubicBezTo>
                          <a:pt x="2301" y="0"/>
                          <a:pt x="2492" y="95"/>
                          <a:pt x="2301" y="286"/>
                        </a:cubicBezTo>
                        <a:cubicBezTo>
                          <a:pt x="2111" y="476"/>
                          <a:pt x="1730" y="667"/>
                          <a:pt x="1349" y="953"/>
                        </a:cubicBezTo>
                        <a:cubicBezTo>
                          <a:pt x="968" y="1238"/>
                          <a:pt x="777" y="1429"/>
                          <a:pt x="968" y="1619"/>
                        </a:cubicBezTo>
                        <a:cubicBezTo>
                          <a:pt x="1158" y="1905"/>
                          <a:pt x="1063" y="2096"/>
                          <a:pt x="872" y="2096"/>
                        </a:cubicBezTo>
                        <a:cubicBezTo>
                          <a:pt x="587" y="2096"/>
                          <a:pt x="206" y="2191"/>
                          <a:pt x="111" y="2096"/>
                        </a:cubicBezTo>
                        <a:cubicBezTo>
                          <a:pt x="15" y="2096"/>
                          <a:pt x="15" y="2000"/>
                          <a:pt x="15" y="1905"/>
                        </a:cubicBezTo>
                        <a:lnTo>
                          <a:pt x="15" y="190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2" name="任意多边形: 形状 1811"/>
                  <p:cNvSpPr/>
                  <p:nvPr/>
                </p:nvSpPr>
                <p:spPr>
                  <a:xfrm>
                    <a:off x="6910901" y="3923617"/>
                    <a:ext cx="1009" cy="872"/>
                  </a:xfrm>
                  <a:custGeom>
                    <a:avLst/>
                    <a:gdLst>
                      <a:gd name="connsiteX0" fmla="*/ 57 w 1009"/>
                      <a:gd name="connsiteY0" fmla="*/ 396 h 872"/>
                      <a:gd name="connsiteX1" fmla="*/ 247 w 1009"/>
                      <a:gd name="connsiteY1" fmla="*/ 110 h 872"/>
                      <a:gd name="connsiteX2" fmla="*/ 1010 w 1009"/>
                      <a:gd name="connsiteY2" fmla="*/ 110 h 872"/>
                      <a:gd name="connsiteX3" fmla="*/ 438 w 1009"/>
                      <a:gd name="connsiteY3" fmla="*/ 872 h 872"/>
                      <a:gd name="connsiteX4" fmla="*/ 57 w 1009"/>
                      <a:gd name="connsiteY4" fmla="*/ 396 h 872"/>
                      <a:gd name="connsiteX5" fmla="*/ 57 w 1009"/>
                      <a:gd name="connsiteY5" fmla="*/ 396 h 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09" h="872">
                        <a:moveTo>
                          <a:pt x="57" y="396"/>
                        </a:moveTo>
                        <a:cubicBezTo>
                          <a:pt x="-38" y="301"/>
                          <a:pt x="-38" y="205"/>
                          <a:pt x="247" y="110"/>
                        </a:cubicBezTo>
                        <a:cubicBezTo>
                          <a:pt x="533" y="15"/>
                          <a:pt x="1010" y="-81"/>
                          <a:pt x="1010" y="110"/>
                        </a:cubicBezTo>
                        <a:cubicBezTo>
                          <a:pt x="1010" y="396"/>
                          <a:pt x="629" y="872"/>
                          <a:pt x="438" y="872"/>
                        </a:cubicBezTo>
                        <a:cubicBezTo>
                          <a:pt x="247" y="872"/>
                          <a:pt x="152" y="586"/>
                          <a:pt x="57" y="396"/>
                        </a:cubicBezTo>
                        <a:lnTo>
                          <a:pt x="57" y="39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3" name="任意多边形: 形状 1812"/>
                  <p:cNvSpPr/>
                  <p:nvPr/>
                </p:nvSpPr>
                <p:spPr>
                  <a:xfrm>
                    <a:off x="6899121" y="3916426"/>
                    <a:ext cx="1550" cy="1205"/>
                  </a:xfrm>
                  <a:custGeom>
                    <a:avLst/>
                    <a:gdLst>
                      <a:gd name="connsiteX0" fmla="*/ 122 w 1550"/>
                      <a:gd name="connsiteY0" fmla="*/ 1015 h 1205"/>
                      <a:gd name="connsiteX1" fmla="*/ 27 w 1550"/>
                      <a:gd name="connsiteY1" fmla="*/ 538 h 1205"/>
                      <a:gd name="connsiteX2" fmla="*/ 694 w 1550"/>
                      <a:gd name="connsiteY2" fmla="*/ 62 h 1205"/>
                      <a:gd name="connsiteX3" fmla="*/ 1551 w 1550"/>
                      <a:gd name="connsiteY3" fmla="*/ 157 h 1205"/>
                      <a:gd name="connsiteX4" fmla="*/ 1265 w 1550"/>
                      <a:gd name="connsiteY4" fmla="*/ 920 h 1205"/>
                      <a:gd name="connsiteX5" fmla="*/ 503 w 1550"/>
                      <a:gd name="connsiteY5" fmla="*/ 1205 h 1205"/>
                      <a:gd name="connsiteX6" fmla="*/ 122 w 1550"/>
                      <a:gd name="connsiteY6" fmla="*/ 1015 h 1205"/>
                      <a:gd name="connsiteX7" fmla="*/ 122 w 1550"/>
                      <a:gd name="connsiteY7" fmla="*/ 1015 h 1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50" h="1205">
                        <a:moveTo>
                          <a:pt x="122" y="1015"/>
                        </a:moveTo>
                        <a:cubicBezTo>
                          <a:pt x="122" y="1015"/>
                          <a:pt x="-69" y="824"/>
                          <a:pt x="27" y="538"/>
                        </a:cubicBezTo>
                        <a:cubicBezTo>
                          <a:pt x="217" y="253"/>
                          <a:pt x="408" y="62"/>
                          <a:pt x="694" y="62"/>
                        </a:cubicBezTo>
                        <a:cubicBezTo>
                          <a:pt x="979" y="62"/>
                          <a:pt x="1551" y="-128"/>
                          <a:pt x="1551" y="157"/>
                        </a:cubicBezTo>
                        <a:cubicBezTo>
                          <a:pt x="1551" y="538"/>
                          <a:pt x="1551" y="729"/>
                          <a:pt x="1265" y="920"/>
                        </a:cubicBezTo>
                        <a:cubicBezTo>
                          <a:pt x="979" y="1110"/>
                          <a:pt x="598" y="1205"/>
                          <a:pt x="503" y="1205"/>
                        </a:cubicBezTo>
                        <a:cubicBezTo>
                          <a:pt x="312" y="1110"/>
                          <a:pt x="122" y="1015"/>
                          <a:pt x="122" y="1015"/>
                        </a:cubicBezTo>
                        <a:lnTo>
                          <a:pt x="122" y="101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4" name="任意多边形: 形状 1813"/>
                  <p:cNvSpPr/>
                  <p:nvPr/>
                </p:nvSpPr>
                <p:spPr>
                  <a:xfrm>
                    <a:off x="6898323" y="3905897"/>
                    <a:ext cx="866" cy="1400"/>
                  </a:xfrm>
                  <a:custGeom>
                    <a:avLst/>
                    <a:gdLst>
                      <a:gd name="connsiteX0" fmla="*/ 62 w 866"/>
                      <a:gd name="connsiteY0" fmla="*/ 876 h 1400"/>
                      <a:gd name="connsiteX1" fmla="*/ 157 w 866"/>
                      <a:gd name="connsiteY1" fmla="*/ 400 h 1400"/>
                      <a:gd name="connsiteX2" fmla="*/ 824 w 866"/>
                      <a:gd name="connsiteY2" fmla="*/ 19 h 1400"/>
                      <a:gd name="connsiteX3" fmla="*/ 824 w 866"/>
                      <a:gd name="connsiteY3" fmla="*/ 590 h 1400"/>
                      <a:gd name="connsiteX4" fmla="*/ 729 w 866"/>
                      <a:gd name="connsiteY4" fmla="*/ 1257 h 1400"/>
                      <a:gd name="connsiteX5" fmla="*/ 157 w 866"/>
                      <a:gd name="connsiteY5" fmla="*/ 1257 h 1400"/>
                      <a:gd name="connsiteX6" fmla="*/ 62 w 866"/>
                      <a:gd name="connsiteY6" fmla="*/ 876 h 1400"/>
                      <a:gd name="connsiteX7" fmla="*/ 62 w 866"/>
                      <a:gd name="connsiteY7" fmla="*/ 876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6" h="1400">
                        <a:moveTo>
                          <a:pt x="62" y="876"/>
                        </a:moveTo>
                        <a:cubicBezTo>
                          <a:pt x="62" y="876"/>
                          <a:pt x="-128" y="590"/>
                          <a:pt x="157" y="400"/>
                        </a:cubicBezTo>
                        <a:cubicBezTo>
                          <a:pt x="443" y="209"/>
                          <a:pt x="729" y="-76"/>
                          <a:pt x="824" y="19"/>
                        </a:cubicBezTo>
                        <a:cubicBezTo>
                          <a:pt x="919" y="209"/>
                          <a:pt x="824" y="305"/>
                          <a:pt x="824" y="590"/>
                        </a:cubicBezTo>
                        <a:cubicBezTo>
                          <a:pt x="824" y="781"/>
                          <a:pt x="919" y="1067"/>
                          <a:pt x="729" y="1257"/>
                        </a:cubicBezTo>
                        <a:cubicBezTo>
                          <a:pt x="539" y="1448"/>
                          <a:pt x="253" y="1448"/>
                          <a:pt x="157" y="1257"/>
                        </a:cubicBezTo>
                        <a:cubicBezTo>
                          <a:pt x="157" y="1162"/>
                          <a:pt x="62" y="876"/>
                          <a:pt x="62" y="876"/>
                        </a:cubicBezTo>
                        <a:lnTo>
                          <a:pt x="62" y="876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5" name="任意多边形: 形状 1814"/>
                  <p:cNvSpPr/>
                  <p:nvPr/>
                </p:nvSpPr>
                <p:spPr>
                  <a:xfrm>
                    <a:off x="6893409" y="3904820"/>
                    <a:ext cx="976" cy="1084"/>
                  </a:xfrm>
                  <a:custGeom>
                    <a:avLst/>
                    <a:gdLst>
                      <a:gd name="connsiteX0" fmla="*/ 405 w 976"/>
                      <a:gd name="connsiteY0" fmla="*/ 1000 h 1084"/>
                      <a:gd name="connsiteX1" fmla="*/ 24 w 976"/>
                      <a:gd name="connsiteY1" fmla="*/ 1000 h 1084"/>
                      <a:gd name="connsiteX2" fmla="*/ 119 w 976"/>
                      <a:gd name="connsiteY2" fmla="*/ 619 h 1084"/>
                      <a:gd name="connsiteX3" fmla="*/ 500 w 976"/>
                      <a:gd name="connsiteY3" fmla="*/ 143 h 1084"/>
                      <a:gd name="connsiteX4" fmla="*/ 976 w 976"/>
                      <a:gd name="connsiteY4" fmla="*/ 143 h 1084"/>
                      <a:gd name="connsiteX5" fmla="*/ 881 w 976"/>
                      <a:gd name="connsiteY5" fmla="*/ 714 h 1084"/>
                      <a:gd name="connsiteX6" fmla="*/ 405 w 976"/>
                      <a:gd name="connsiteY6" fmla="*/ 1000 h 1084"/>
                      <a:gd name="connsiteX7" fmla="*/ 405 w 976"/>
                      <a:gd name="connsiteY7" fmla="*/ 1000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76" h="1084">
                        <a:moveTo>
                          <a:pt x="405" y="1000"/>
                        </a:moveTo>
                        <a:cubicBezTo>
                          <a:pt x="405" y="1000"/>
                          <a:pt x="24" y="1191"/>
                          <a:pt x="24" y="1000"/>
                        </a:cubicBezTo>
                        <a:cubicBezTo>
                          <a:pt x="24" y="810"/>
                          <a:pt x="-72" y="714"/>
                          <a:pt x="119" y="619"/>
                        </a:cubicBezTo>
                        <a:cubicBezTo>
                          <a:pt x="310" y="524"/>
                          <a:pt x="405" y="333"/>
                          <a:pt x="500" y="143"/>
                        </a:cubicBezTo>
                        <a:cubicBezTo>
                          <a:pt x="595" y="-48"/>
                          <a:pt x="976" y="-48"/>
                          <a:pt x="976" y="143"/>
                        </a:cubicBezTo>
                        <a:cubicBezTo>
                          <a:pt x="976" y="333"/>
                          <a:pt x="976" y="524"/>
                          <a:pt x="881" y="714"/>
                        </a:cubicBezTo>
                        <a:cubicBezTo>
                          <a:pt x="691" y="810"/>
                          <a:pt x="405" y="1000"/>
                          <a:pt x="405" y="1000"/>
                        </a:cubicBezTo>
                        <a:lnTo>
                          <a:pt x="405" y="100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6" name="任意多边形: 形状 1815"/>
                  <p:cNvSpPr/>
                  <p:nvPr/>
                </p:nvSpPr>
                <p:spPr>
                  <a:xfrm>
                    <a:off x="6892361" y="3901153"/>
                    <a:ext cx="1071" cy="666"/>
                  </a:xfrm>
                  <a:custGeom>
                    <a:avLst/>
                    <a:gdLst>
                      <a:gd name="connsiteX0" fmla="*/ 24 w 1071"/>
                      <a:gd name="connsiteY0" fmla="*/ 190 h 666"/>
                      <a:gd name="connsiteX1" fmla="*/ 405 w 1071"/>
                      <a:gd name="connsiteY1" fmla="*/ 0 h 666"/>
                      <a:gd name="connsiteX2" fmla="*/ 1072 w 1071"/>
                      <a:gd name="connsiteY2" fmla="*/ 286 h 666"/>
                      <a:gd name="connsiteX3" fmla="*/ 786 w 1071"/>
                      <a:gd name="connsiteY3" fmla="*/ 667 h 666"/>
                      <a:gd name="connsiteX4" fmla="*/ 119 w 1071"/>
                      <a:gd name="connsiteY4" fmla="*/ 381 h 666"/>
                      <a:gd name="connsiteX5" fmla="*/ 24 w 1071"/>
                      <a:gd name="connsiteY5" fmla="*/ 190 h 666"/>
                      <a:gd name="connsiteX6" fmla="*/ 24 w 1071"/>
                      <a:gd name="connsiteY6" fmla="*/ 190 h 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1" h="666">
                        <a:moveTo>
                          <a:pt x="24" y="190"/>
                        </a:moveTo>
                        <a:cubicBezTo>
                          <a:pt x="24" y="190"/>
                          <a:pt x="24" y="0"/>
                          <a:pt x="405" y="0"/>
                        </a:cubicBezTo>
                        <a:cubicBezTo>
                          <a:pt x="691" y="0"/>
                          <a:pt x="1072" y="0"/>
                          <a:pt x="1072" y="286"/>
                        </a:cubicBezTo>
                        <a:cubicBezTo>
                          <a:pt x="976" y="571"/>
                          <a:pt x="1072" y="667"/>
                          <a:pt x="786" y="667"/>
                        </a:cubicBezTo>
                        <a:cubicBezTo>
                          <a:pt x="500" y="667"/>
                          <a:pt x="119" y="571"/>
                          <a:pt x="119" y="381"/>
                        </a:cubicBezTo>
                        <a:cubicBezTo>
                          <a:pt x="-71" y="286"/>
                          <a:pt x="24" y="190"/>
                          <a:pt x="24" y="190"/>
                        </a:cubicBezTo>
                        <a:lnTo>
                          <a:pt x="24" y="19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7" name="任意多边形: 形状 1816"/>
                  <p:cNvSpPr/>
                  <p:nvPr/>
                </p:nvSpPr>
                <p:spPr>
                  <a:xfrm>
                    <a:off x="6903063" y="3906076"/>
                    <a:ext cx="2002" cy="2144"/>
                  </a:xfrm>
                  <a:custGeom>
                    <a:avLst/>
                    <a:gdLst>
                      <a:gd name="connsiteX0" fmla="*/ 85 w 2002"/>
                      <a:gd name="connsiteY0" fmla="*/ 1268 h 2144"/>
                      <a:gd name="connsiteX1" fmla="*/ 85 w 2002"/>
                      <a:gd name="connsiteY1" fmla="*/ 887 h 2144"/>
                      <a:gd name="connsiteX2" fmla="*/ 1228 w 2002"/>
                      <a:gd name="connsiteY2" fmla="*/ 30 h 2144"/>
                      <a:gd name="connsiteX3" fmla="*/ 1990 w 2002"/>
                      <a:gd name="connsiteY3" fmla="*/ 1078 h 2144"/>
                      <a:gd name="connsiteX4" fmla="*/ 1609 w 2002"/>
                      <a:gd name="connsiteY4" fmla="*/ 2126 h 2144"/>
                      <a:gd name="connsiteX5" fmla="*/ 561 w 2002"/>
                      <a:gd name="connsiteY5" fmla="*/ 1745 h 2144"/>
                      <a:gd name="connsiteX6" fmla="*/ 85 w 2002"/>
                      <a:gd name="connsiteY6" fmla="*/ 1268 h 2144"/>
                      <a:gd name="connsiteX7" fmla="*/ 85 w 2002"/>
                      <a:gd name="connsiteY7" fmla="*/ 1268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02" h="2144">
                        <a:moveTo>
                          <a:pt x="85" y="1268"/>
                        </a:moveTo>
                        <a:cubicBezTo>
                          <a:pt x="85" y="1268"/>
                          <a:pt x="-106" y="1173"/>
                          <a:pt x="85" y="887"/>
                        </a:cubicBezTo>
                        <a:cubicBezTo>
                          <a:pt x="275" y="602"/>
                          <a:pt x="847" y="-160"/>
                          <a:pt x="1228" y="30"/>
                        </a:cubicBezTo>
                        <a:cubicBezTo>
                          <a:pt x="1609" y="221"/>
                          <a:pt x="2085" y="602"/>
                          <a:pt x="1990" y="1078"/>
                        </a:cubicBezTo>
                        <a:cubicBezTo>
                          <a:pt x="1990" y="1554"/>
                          <a:pt x="1990" y="2030"/>
                          <a:pt x="1609" y="2126"/>
                        </a:cubicBezTo>
                        <a:cubicBezTo>
                          <a:pt x="1228" y="2221"/>
                          <a:pt x="942" y="1935"/>
                          <a:pt x="561" y="1745"/>
                        </a:cubicBezTo>
                        <a:cubicBezTo>
                          <a:pt x="275" y="1459"/>
                          <a:pt x="85" y="1268"/>
                          <a:pt x="85" y="1268"/>
                        </a:cubicBezTo>
                        <a:lnTo>
                          <a:pt x="85" y="1268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8" name="任意多边形: 形状 1817"/>
                  <p:cNvSpPr/>
                  <p:nvPr/>
                </p:nvSpPr>
                <p:spPr>
                  <a:xfrm>
                    <a:off x="6902386" y="3903750"/>
                    <a:ext cx="3828" cy="2452"/>
                  </a:xfrm>
                  <a:custGeom>
                    <a:avLst/>
                    <a:gdLst>
                      <a:gd name="connsiteX0" fmla="*/ 0 w 3828"/>
                      <a:gd name="connsiteY0" fmla="*/ 1214 h 2452"/>
                      <a:gd name="connsiteX1" fmla="*/ 95 w 3828"/>
                      <a:gd name="connsiteY1" fmla="*/ 737 h 2452"/>
                      <a:gd name="connsiteX2" fmla="*/ 1048 w 3828"/>
                      <a:gd name="connsiteY2" fmla="*/ 71 h 2452"/>
                      <a:gd name="connsiteX3" fmla="*/ 1905 w 3828"/>
                      <a:gd name="connsiteY3" fmla="*/ 261 h 2452"/>
                      <a:gd name="connsiteX4" fmla="*/ 3429 w 3828"/>
                      <a:gd name="connsiteY4" fmla="*/ 166 h 2452"/>
                      <a:gd name="connsiteX5" fmla="*/ 3810 w 3828"/>
                      <a:gd name="connsiteY5" fmla="*/ 1404 h 2452"/>
                      <a:gd name="connsiteX6" fmla="*/ 3048 w 3828"/>
                      <a:gd name="connsiteY6" fmla="*/ 2452 h 2452"/>
                      <a:gd name="connsiteX7" fmla="*/ 2191 w 3828"/>
                      <a:gd name="connsiteY7" fmla="*/ 1976 h 2452"/>
                      <a:gd name="connsiteX8" fmla="*/ 857 w 3828"/>
                      <a:gd name="connsiteY8" fmla="*/ 1499 h 2452"/>
                      <a:gd name="connsiteX9" fmla="*/ 190 w 3828"/>
                      <a:gd name="connsiteY9" fmla="*/ 1595 h 2452"/>
                      <a:gd name="connsiteX10" fmla="*/ 0 w 3828"/>
                      <a:gd name="connsiteY10" fmla="*/ 1214 h 2452"/>
                      <a:gd name="connsiteX11" fmla="*/ 0 w 3828"/>
                      <a:gd name="connsiteY11" fmla="*/ 1214 h 2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828" h="2452">
                        <a:moveTo>
                          <a:pt x="0" y="1214"/>
                        </a:moveTo>
                        <a:cubicBezTo>
                          <a:pt x="0" y="1214"/>
                          <a:pt x="0" y="928"/>
                          <a:pt x="95" y="737"/>
                        </a:cubicBezTo>
                        <a:cubicBezTo>
                          <a:pt x="190" y="547"/>
                          <a:pt x="762" y="-25"/>
                          <a:pt x="1048" y="71"/>
                        </a:cubicBezTo>
                        <a:cubicBezTo>
                          <a:pt x="1333" y="261"/>
                          <a:pt x="1429" y="357"/>
                          <a:pt x="1905" y="261"/>
                        </a:cubicBezTo>
                        <a:cubicBezTo>
                          <a:pt x="2286" y="166"/>
                          <a:pt x="3238" y="-215"/>
                          <a:pt x="3429" y="166"/>
                        </a:cubicBezTo>
                        <a:cubicBezTo>
                          <a:pt x="3620" y="547"/>
                          <a:pt x="3905" y="1023"/>
                          <a:pt x="3810" y="1404"/>
                        </a:cubicBezTo>
                        <a:cubicBezTo>
                          <a:pt x="3810" y="1785"/>
                          <a:pt x="3238" y="2452"/>
                          <a:pt x="3048" y="2452"/>
                        </a:cubicBezTo>
                        <a:cubicBezTo>
                          <a:pt x="2857" y="2452"/>
                          <a:pt x="2477" y="2261"/>
                          <a:pt x="2191" y="1976"/>
                        </a:cubicBezTo>
                        <a:cubicBezTo>
                          <a:pt x="1905" y="1690"/>
                          <a:pt x="1143" y="1404"/>
                          <a:pt x="857" y="1499"/>
                        </a:cubicBezTo>
                        <a:cubicBezTo>
                          <a:pt x="667" y="1595"/>
                          <a:pt x="286" y="1880"/>
                          <a:pt x="190" y="1595"/>
                        </a:cubicBezTo>
                        <a:cubicBezTo>
                          <a:pt x="0" y="1309"/>
                          <a:pt x="0" y="1214"/>
                          <a:pt x="0" y="1214"/>
                        </a:cubicBezTo>
                        <a:lnTo>
                          <a:pt x="0" y="1214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19" name="任意多边形: 形状 1818"/>
                  <p:cNvSpPr/>
                  <p:nvPr/>
                </p:nvSpPr>
                <p:spPr>
                  <a:xfrm>
                    <a:off x="6906181" y="3901172"/>
                    <a:ext cx="4644" cy="6172"/>
                  </a:xfrm>
                  <a:custGeom>
                    <a:avLst/>
                    <a:gdLst>
                      <a:gd name="connsiteX0" fmla="*/ 301 w 4644"/>
                      <a:gd name="connsiteY0" fmla="*/ 3125 h 6172"/>
                      <a:gd name="connsiteX1" fmla="*/ 15 w 4644"/>
                      <a:gd name="connsiteY1" fmla="*/ 2648 h 6172"/>
                      <a:gd name="connsiteX2" fmla="*/ 682 w 4644"/>
                      <a:gd name="connsiteY2" fmla="*/ 1601 h 6172"/>
                      <a:gd name="connsiteX3" fmla="*/ 1920 w 4644"/>
                      <a:gd name="connsiteY3" fmla="*/ 362 h 6172"/>
                      <a:gd name="connsiteX4" fmla="*/ 2778 w 4644"/>
                      <a:gd name="connsiteY4" fmla="*/ 77 h 6172"/>
                      <a:gd name="connsiteX5" fmla="*/ 4016 w 4644"/>
                      <a:gd name="connsiteY5" fmla="*/ 1029 h 6172"/>
                      <a:gd name="connsiteX6" fmla="*/ 4587 w 4644"/>
                      <a:gd name="connsiteY6" fmla="*/ 2744 h 6172"/>
                      <a:gd name="connsiteX7" fmla="*/ 4397 w 4644"/>
                      <a:gd name="connsiteY7" fmla="*/ 3601 h 6172"/>
                      <a:gd name="connsiteX8" fmla="*/ 4111 w 4644"/>
                      <a:gd name="connsiteY8" fmla="*/ 4172 h 6172"/>
                      <a:gd name="connsiteX9" fmla="*/ 4206 w 4644"/>
                      <a:gd name="connsiteY9" fmla="*/ 5220 h 6172"/>
                      <a:gd name="connsiteX10" fmla="*/ 3635 w 4644"/>
                      <a:gd name="connsiteY10" fmla="*/ 6173 h 6172"/>
                      <a:gd name="connsiteX11" fmla="*/ 2968 w 4644"/>
                      <a:gd name="connsiteY11" fmla="*/ 5982 h 6172"/>
                      <a:gd name="connsiteX12" fmla="*/ 2397 w 4644"/>
                      <a:gd name="connsiteY12" fmla="*/ 5506 h 6172"/>
                      <a:gd name="connsiteX13" fmla="*/ 1635 w 4644"/>
                      <a:gd name="connsiteY13" fmla="*/ 5220 h 6172"/>
                      <a:gd name="connsiteX14" fmla="*/ 1635 w 4644"/>
                      <a:gd name="connsiteY14" fmla="*/ 3887 h 6172"/>
                      <a:gd name="connsiteX15" fmla="*/ 301 w 4644"/>
                      <a:gd name="connsiteY15" fmla="*/ 3125 h 6172"/>
                      <a:gd name="connsiteX16" fmla="*/ 301 w 4644"/>
                      <a:gd name="connsiteY16" fmla="*/ 3125 h 6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644" h="6172">
                        <a:moveTo>
                          <a:pt x="301" y="3125"/>
                        </a:moveTo>
                        <a:cubicBezTo>
                          <a:pt x="301" y="3125"/>
                          <a:pt x="-80" y="3029"/>
                          <a:pt x="15" y="2648"/>
                        </a:cubicBezTo>
                        <a:cubicBezTo>
                          <a:pt x="111" y="2267"/>
                          <a:pt x="396" y="1886"/>
                          <a:pt x="682" y="1601"/>
                        </a:cubicBezTo>
                        <a:cubicBezTo>
                          <a:pt x="1063" y="1220"/>
                          <a:pt x="1730" y="648"/>
                          <a:pt x="1920" y="362"/>
                        </a:cubicBezTo>
                        <a:cubicBezTo>
                          <a:pt x="2111" y="77"/>
                          <a:pt x="2492" y="-114"/>
                          <a:pt x="2778" y="77"/>
                        </a:cubicBezTo>
                        <a:cubicBezTo>
                          <a:pt x="2968" y="267"/>
                          <a:pt x="3730" y="743"/>
                          <a:pt x="4016" y="1029"/>
                        </a:cubicBezTo>
                        <a:cubicBezTo>
                          <a:pt x="4302" y="1315"/>
                          <a:pt x="4492" y="2458"/>
                          <a:pt x="4587" y="2744"/>
                        </a:cubicBezTo>
                        <a:cubicBezTo>
                          <a:pt x="4682" y="3125"/>
                          <a:pt x="4682" y="3410"/>
                          <a:pt x="4397" y="3601"/>
                        </a:cubicBezTo>
                        <a:cubicBezTo>
                          <a:pt x="4111" y="3791"/>
                          <a:pt x="4016" y="3791"/>
                          <a:pt x="4111" y="4172"/>
                        </a:cubicBezTo>
                        <a:cubicBezTo>
                          <a:pt x="4111" y="4553"/>
                          <a:pt x="4206" y="4649"/>
                          <a:pt x="4206" y="5220"/>
                        </a:cubicBezTo>
                        <a:cubicBezTo>
                          <a:pt x="4206" y="5792"/>
                          <a:pt x="4016" y="6173"/>
                          <a:pt x="3635" y="6173"/>
                        </a:cubicBezTo>
                        <a:cubicBezTo>
                          <a:pt x="3349" y="6173"/>
                          <a:pt x="2968" y="6173"/>
                          <a:pt x="2968" y="5982"/>
                        </a:cubicBezTo>
                        <a:cubicBezTo>
                          <a:pt x="2968" y="5696"/>
                          <a:pt x="2778" y="5506"/>
                          <a:pt x="2397" y="5506"/>
                        </a:cubicBezTo>
                        <a:cubicBezTo>
                          <a:pt x="2015" y="5506"/>
                          <a:pt x="1444" y="5792"/>
                          <a:pt x="1635" y="5220"/>
                        </a:cubicBezTo>
                        <a:cubicBezTo>
                          <a:pt x="1825" y="4649"/>
                          <a:pt x="1825" y="4172"/>
                          <a:pt x="1635" y="3887"/>
                        </a:cubicBezTo>
                        <a:cubicBezTo>
                          <a:pt x="1444" y="3601"/>
                          <a:pt x="301" y="3125"/>
                          <a:pt x="301" y="3125"/>
                        </a:cubicBezTo>
                        <a:lnTo>
                          <a:pt x="301" y="3125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0" name="任意多边形: 形状 1819"/>
                  <p:cNvSpPr/>
                  <p:nvPr/>
                </p:nvSpPr>
                <p:spPr>
                  <a:xfrm>
                    <a:off x="6908673" y="3879150"/>
                    <a:ext cx="718" cy="1047"/>
                  </a:xfrm>
                  <a:custGeom>
                    <a:avLst/>
                    <a:gdLst>
                      <a:gd name="connsiteX0" fmla="*/ 0 w 718"/>
                      <a:gd name="connsiteY0" fmla="*/ 572 h 1047"/>
                      <a:gd name="connsiteX1" fmla="*/ 286 w 718"/>
                      <a:gd name="connsiteY1" fmla="*/ 0 h 1047"/>
                      <a:gd name="connsiteX2" fmla="*/ 667 w 718"/>
                      <a:gd name="connsiteY2" fmla="*/ 476 h 1047"/>
                      <a:gd name="connsiteX3" fmla="*/ 95 w 718"/>
                      <a:gd name="connsiteY3" fmla="*/ 1048 h 1047"/>
                      <a:gd name="connsiteX4" fmla="*/ 0 w 718"/>
                      <a:gd name="connsiteY4" fmla="*/ 572 h 1047"/>
                      <a:gd name="connsiteX5" fmla="*/ 0 w 718"/>
                      <a:gd name="connsiteY5" fmla="*/ 572 h 1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8" h="1047">
                        <a:moveTo>
                          <a:pt x="0" y="572"/>
                        </a:moveTo>
                        <a:cubicBezTo>
                          <a:pt x="0" y="476"/>
                          <a:pt x="190" y="0"/>
                          <a:pt x="286" y="0"/>
                        </a:cubicBezTo>
                        <a:cubicBezTo>
                          <a:pt x="476" y="0"/>
                          <a:pt x="857" y="191"/>
                          <a:pt x="667" y="476"/>
                        </a:cubicBezTo>
                        <a:cubicBezTo>
                          <a:pt x="476" y="762"/>
                          <a:pt x="286" y="1048"/>
                          <a:pt x="95" y="1048"/>
                        </a:cubicBezTo>
                        <a:cubicBezTo>
                          <a:pt x="0" y="857"/>
                          <a:pt x="0" y="572"/>
                          <a:pt x="0" y="572"/>
                        </a:cubicBezTo>
                        <a:lnTo>
                          <a:pt x="0" y="57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1" name="任意多边形: 形状 1820"/>
                  <p:cNvSpPr/>
                  <p:nvPr/>
                </p:nvSpPr>
                <p:spPr>
                  <a:xfrm>
                    <a:off x="6916802" y="3886660"/>
                    <a:ext cx="1601" cy="1737"/>
                  </a:xfrm>
                  <a:custGeom>
                    <a:avLst/>
                    <a:gdLst>
                      <a:gd name="connsiteX0" fmla="*/ 348 w 1601"/>
                      <a:gd name="connsiteY0" fmla="*/ 1063 h 1737"/>
                      <a:gd name="connsiteX1" fmla="*/ 539 w 1601"/>
                      <a:gd name="connsiteY1" fmla="*/ 681 h 1737"/>
                      <a:gd name="connsiteX2" fmla="*/ 825 w 1601"/>
                      <a:gd name="connsiteY2" fmla="*/ 110 h 1737"/>
                      <a:gd name="connsiteX3" fmla="*/ 1586 w 1601"/>
                      <a:gd name="connsiteY3" fmla="*/ 110 h 1737"/>
                      <a:gd name="connsiteX4" fmla="*/ 1396 w 1601"/>
                      <a:gd name="connsiteY4" fmla="*/ 586 h 1737"/>
                      <a:gd name="connsiteX5" fmla="*/ 1015 w 1601"/>
                      <a:gd name="connsiteY5" fmla="*/ 967 h 1737"/>
                      <a:gd name="connsiteX6" fmla="*/ 539 w 1601"/>
                      <a:gd name="connsiteY6" fmla="*/ 1539 h 1737"/>
                      <a:gd name="connsiteX7" fmla="*/ 62 w 1601"/>
                      <a:gd name="connsiteY7" fmla="*/ 1634 h 1737"/>
                      <a:gd name="connsiteX8" fmla="*/ 158 w 1601"/>
                      <a:gd name="connsiteY8" fmla="*/ 1253 h 1737"/>
                      <a:gd name="connsiteX9" fmla="*/ 348 w 1601"/>
                      <a:gd name="connsiteY9" fmla="*/ 1063 h 1737"/>
                      <a:gd name="connsiteX10" fmla="*/ 348 w 1601"/>
                      <a:gd name="connsiteY10" fmla="*/ 1063 h 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01" h="1737">
                        <a:moveTo>
                          <a:pt x="348" y="1063"/>
                        </a:moveTo>
                        <a:cubicBezTo>
                          <a:pt x="348" y="1063"/>
                          <a:pt x="634" y="872"/>
                          <a:pt x="539" y="681"/>
                        </a:cubicBezTo>
                        <a:cubicBezTo>
                          <a:pt x="443" y="491"/>
                          <a:pt x="443" y="301"/>
                          <a:pt x="825" y="110"/>
                        </a:cubicBezTo>
                        <a:cubicBezTo>
                          <a:pt x="1205" y="-81"/>
                          <a:pt x="1491" y="15"/>
                          <a:pt x="1586" y="110"/>
                        </a:cubicBezTo>
                        <a:cubicBezTo>
                          <a:pt x="1586" y="301"/>
                          <a:pt x="1682" y="491"/>
                          <a:pt x="1396" y="586"/>
                        </a:cubicBezTo>
                        <a:cubicBezTo>
                          <a:pt x="1110" y="681"/>
                          <a:pt x="1110" y="777"/>
                          <a:pt x="1015" y="967"/>
                        </a:cubicBezTo>
                        <a:cubicBezTo>
                          <a:pt x="920" y="1158"/>
                          <a:pt x="729" y="1348"/>
                          <a:pt x="539" y="1539"/>
                        </a:cubicBezTo>
                        <a:cubicBezTo>
                          <a:pt x="253" y="1729"/>
                          <a:pt x="62" y="1825"/>
                          <a:pt x="62" y="1634"/>
                        </a:cubicBezTo>
                        <a:cubicBezTo>
                          <a:pt x="-33" y="1443"/>
                          <a:pt x="-33" y="1443"/>
                          <a:pt x="158" y="1253"/>
                        </a:cubicBezTo>
                        <a:cubicBezTo>
                          <a:pt x="158" y="1253"/>
                          <a:pt x="348" y="1063"/>
                          <a:pt x="348" y="1063"/>
                        </a:cubicBezTo>
                        <a:lnTo>
                          <a:pt x="348" y="106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2" name="任意多边形: 形状 1821"/>
                  <p:cNvSpPr/>
                  <p:nvPr/>
                </p:nvSpPr>
                <p:spPr>
                  <a:xfrm>
                    <a:off x="6909047" y="3870716"/>
                    <a:ext cx="6483" cy="5799"/>
                  </a:xfrm>
                  <a:custGeom>
                    <a:avLst/>
                    <a:gdLst>
                      <a:gd name="connsiteX0" fmla="*/ 483 w 6483"/>
                      <a:gd name="connsiteY0" fmla="*/ 1671 h 5799"/>
                      <a:gd name="connsiteX1" fmla="*/ 1055 w 6483"/>
                      <a:gd name="connsiteY1" fmla="*/ 528 h 5799"/>
                      <a:gd name="connsiteX2" fmla="*/ 2960 w 6483"/>
                      <a:gd name="connsiteY2" fmla="*/ 433 h 5799"/>
                      <a:gd name="connsiteX3" fmla="*/ 3912 w 6483"/>
                      <a:gd name="connsiteY3" fmla="*/ 2243 h 5799"/>
                      <a:gd name="connsiteX4" fmla="*/ 6484 w 6483"/>
                      <a:gd name="connsiteY4" fmla="*/ 4338 h 5799"/>
                      <a:gd name="connsiteX5" fmla="*/ 5341 w 6483"/>
                      <a:gd name="connsiteY5" fmla="*/ 5767 h 5799"/>
                      <a:gd name="connsiteX6" fmla="*/ 3721 w 6483"/>
                      <a:gd name="connsiteY6" fmla="*/ 5196 h 5799"/>
                      <a:gd name="connsiteX7" fmla="*/ 2579 w 6483"/>
                      <a:gd name="connsiteY7" fmla="*/ 3481 h 5799"/>
                      <a:gd name="connsiteX8" fmla="*/ 1436 w 6483"/>
                      <a:gd name="connsiteY8" fmla="*/ 3481 h 5799"/>
                      <a:gd name="connsiteX9" fmla="*/ 7 w 6483"/>
                      <a:gd name="connsiteY9" fmla="*/ 3386 h 5799"/>
                      <a:gd name="connsiteX10" fmla="*/ 483 w 6483"/>
                      <a:gd name="connsiteY10" fmla="*/ 1671 h 5799"/>
                      <a:gd name="connsiteX11" fmla="*/ 483 w 6483"/>
                      <a:gd name="connsiteY11" fmla="*/ 1671 h 5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483" h="5799">
                        <a:moveTo>
                          <a:pt x="483" y="1671"/>
                        </a:moveTo>
                        <a:cubicBezTo>
                          <a:pt x="483" y="1671"/>
                          <a:pt x="293" y="909"/>
                          <a:pt x="1055" y="528"/>
                        </a:cubicBezTo>
                        <a:cubicBezTo>
                          <a:pt x="1816" y="52"/>
                          <a:pt x="2864" y="-329"/>
                          <a:pt x="2960" y="433"/>
                        </a:cubicBezTo>
                        <a:cubicBezTo>
                          <a:pt x="3055" y="1195"/>
                          <a:pt x="3150" y="1862"/>
                          <a:pt x="3912" y="2243"/>
                        </a:cubicBezTo>
                        <a:cubicBezTo>
                          <a:pt x="4769" y="2624"/>
                          <a:pt x="6484" y="3481"/>
                          <a:pt x="6484" y="4338"/>
                        </a:cubicBezTo>
                        <a:cubicBezTo>
                          <a:pt x="6484" y="5196"/>
                          <a:pt x="6388" y="5767"/>
                          <a:pt x="5341" y="5767"/>
                        </a:cubicBezTo>
                        <a:cubicBezTo>
                          <a:pt x="4388" y="5862"/>
                          <a:pt x="4007" y="5767"/>
                          <a:pt x="3721" y="5196"/>
                        </a:cubicBezTo>
                        <a:cubicBezTo>
                          <a:pt x="3436" y="4624"/>
                          <a:pt x="3150" y="3672"/>
                          <a:pt x="2579" y="3481"/>
                        </a:cubicBezTo>
                        <a:cubicBezTo>
                          <a:pt x="2007" y="3291"/>
                          <a:pt x="2102" y="3100"/>
                          <a:pt x="1436" y="3481"/>
                        </a:cubicBezTo>
                        <a:cubicBezTo>
                          <a:pt x="864" y="3767"/>
                          <a:pt x="-88" y="4243"/>
                          <a:pt x="7" y="3386"/>
                        </a:cubicBezTo>
                        <a:cubicBezTo>
                          <a:pt x="293" y="2624"/>
                          <a:pt x="483" y="1671"/>
                          <a:pt x="483" y="1671"/>
                        </a:cubicBezTo>
                        <a:lnTo>
                          <a:pt x="483" y="1671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3" name="任意多边形: 形状 1822"/>
                  <p:cNvSpPr/>
                  <p:nvPr/>
                </p:nvSpPr>
                <p:spPr>
                  <a:xfrm>
                    <a:off x="6915531" y="3873526"/>
                    <a:ext cx="3155" cy="1443"/>
                  </a:xfrm>
                  <a:custGeom>
                    <a:avLst/>
                    <a:gdLst>
                      <a:gd name="connsiteX0" fmla="*/ 762 w 3155"/>
                      <a:gd name="connsiteY0" fmla="*/ 1052 h 1443"/>
                      <a:gd name="connsiteX1" fmla="*/ 0 w 3155"/>
                      <a:gd name="connsiteY1" fmla="*/ 290 h 1443"/>
                      <a:gd name="connsiteX2" fmla="*/ 953 w 3155"/>
                      <a:gd name="connsiteY2" fmla="*/ 290 h 1443"/>
                      <a:gd name="connsiteX3" fmla="*/ 2191 w 3155"/>
                      <a:gd name="connsiteY3" fmla="*/ 766 h 1443"/>
                      <a:gd name="connsiteX4" fmla="*/ 3143 w 3155"/>
                      <a:gd name="connsiteY4" fmla="*/ 1147 h 1443"/>
                      <a:gd name="connsiteX5" fmla="*/ 1714 w 3155"/>
                      <a:gd name="connsiteY5" fmla="*/ 1433 h 1443"/>
                      <a:gd name="connsiteX6" fmla="*/ 762 w 3155"/>
                      <a:gd name="connsiteY6" fmla="*/ 1052 h 1443"/>
                      <a:gd name="connsiteX7" fmla="*/ 762 w 3155"/>
                      <a:gd name="connsiteY7" fmla="*/ 1052 h 1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55" h="1443">
                        <a:moveTo>
                          <a:pt x="762" y="1052"/>
                        </a:moveTo>
                        <a:cubicBezTo>
                          <a:pt x="762" y="1052"/>
                          <a:pt x="0" y="766"/>
                          <a:pt x="0" y="290"/>
                        </a:cubicBezTo>
                        <a:cubicBezTo>
                          <a:pt x="0" y="-186"/>
                          <a:pt x="381" y="4"/>
                          <a:pt x="953" y="290"/>
                        </a:cubicBezTo>
                        <a:cubicBezTo>
                          <a:pt x="1524" y="671"/>
                          <a:pt x="1619" y="766"/>
                          <a:pt x="2191" y="766"/>
                        </a:cubicBezTo>
                        <a:cubicBezTo>
                          <a:pt x="2762" y="766"/>
                          <a:pt x="3238" y="671"/>
                          <a:pt x="3143" y="1147"/>
                        </a:cubicBezTo>
                        <a:cubicBezTo>
                          <a:pt x="3048" y="1528"/>
                          <a:pt x="2191" y="1433"/>
                          <a:pt x="1714" y="1433"/>
                        </a:cubicBezTo>
                        <a:cubicBezTo>
                          <a:pt x="1429" y="1433"/>
                          <a:pt x="762" y="1052"/>
                          <a:pt x="762" y="1052"/>
                        </a:cubicBezTo>
                        <a:lnTo>
                          <a:pt x="762" y="105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4" name="任意多边形: 形状 1823"/>
                  <p:cNvSpPr/>
                  <p:nvPr/>
                </p:nvSpPr>
                <p:spPr>
                  <a:xfrm>
                    <a:off x="6915567" y="3870062"/>
                    <a:ext cx="3897" cy="2444"/>
                  </a:xfrm>
                  <a:custGeom>
                    <a:avLst/>
                    <a:gdLst>
                      <a:gd name="connsiteX0" fmla="*/ 630 w 3897"/>
                      <a:gd name="connsiteY0" fmla="*/ 1278 h 2444"/>
                      <a:gd name="connsiteX1" fmla="*/ 58 w 3897"/>
                      <a:gd name="connsiteY1" fmla="*/ 325 h 2444"/>
                      <a:gd name="connsiteX2" fmla="*/ 1487 w 3897"/>
                      <a:gd name="connsiteY2" fmla="*/ 230 h 2444"/>
                      <a:gd name="connsiteX3" fmla="*/ 2249 w 3897"/>
                      <a:gd name="connsiteY3" fmla="*/ 1182 h 2444"/>
                      <a:gd name="connsiteX4" fmla="*/ 3202 w 3897"/>
                      <a:gd name="connsiteY4" fmla="*/ 1278 h 2444"/>
                      <a:gd name="connsiteX5" fmla="*/ 3773 w 3897"/>
                      <a:gd name="connsiteY5" fmla="*/ 1944 h 2444"/>
                      <a:gd name="connsiteX6" fmla="*/ 1963 w 3897"/>
                      <a:gd name="connsiteY6" fmla="*/ 2230 h 2444"/>
                      <a:gd name="connsiteX7" fmla="*/ 630 w 3897"/>
                      <a:gd name="connsiteY7" fmla="*/ 1278 h 2444"/>
                      <a:gd name="connsiteX8" fmla="*/ 630 w 3897"/>
                      <a:gd name="connsiteY8" fmla="*/ 1278 h 2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7" h="2444">
                        <a:moveTo>
                          <a:pt x="630" y="1278"/>
                        </a:moveTo>
                        <a:cubicBezTo>
                          <a:pt x="630" y="1278"/>
                          <a:pt x="-227" y="516"/>
                          <a:pt x="58" y="325"/>
                        </a:cubicBezTo>
                        <a:cubicBezTo>
                          <a:pt x="344" y="135"/>
                          <a:pt x="1297" y="-246"/>
                          <a:pt x="1487" y="230"/>
                        </a:cubicBezTo>
                        <a:cubicBezTo>
                          <a:pt x="1678" y="706"/>
                          <a:pt x="1582" y="1087"/>
                          <a:pt x="2249" y="1182"/>
                        </a:cubicBezTo>
                        <a:cubicBezTo>
                          <a:pt x="2916" y="1278"/>
                          <a:pt x="3202" y="1278"/>
                          <a:pt x="3202" y="1278"/>
                        </a:cubicBezTo>
                        <a:cubicBezTo>
                          <a:pt x="3202" y="1278"/>
                          <a:pt x="4249" y="1182"/>
                          <a:pt x="3773" y="1944"/>
                        </a:cubicBezTo>
                        <a:cubicBezTo>
                          <a:pt x="3297" y="2706"/>
                          <a:pt x="2249" y="2421"/>
                          <a:pt x="1963" y="2230"/>
                        </a:cubicBezTo>
                        <a:cubicBezTo>
                          <a:pt x="1582" y="2135"/>
                          <a:pt x="630" y="1278"/>
                          <a:pt x="630" y="1278"/>
                        </a:cubicBezTo>
                        <a:lnTo>
                          <a:pt x="630" y="1278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5" name="任意多边形: 形状 1824"/>
                  <p:cNvSpPr/>
                  <p:nvPr/>
                </p:nvSpPr>
                <p:spPr>
                  <a:xfrm>
                    <a:off x="6915238" y="3866768"/>
                    <a:ext cx="4543" cy="3542"/>
                  </a:xfrm>
                  <a:custGeom>
                    <a:avLst/>
                    <a:gdLst>
                      <a:gd name="connsiteX0" fmla="*/ 1245 w 4543"/>
                      <a:gd name="connsiteY0" fmla="*/ 2191 h 3542"/>
                      <a:gd name="connsiteX1" fmla="*/ 7 w 4543"/>
                      <a:gd name="connsiteY1" fmla="*/ 762 h 3542"/>
                      <a:gd name="connsiteX2" fmla="*/ 1435 w 4543"/>
                      <a:gd name="connsiteY2" fmla="*/ 0 h 3542"/>
                      <a:gd name="connsiteX3" fmla="*/ 3817 w 4543"/>
                      <a:gd name="connsiteY3" fmla="*/ 952 h 3542"/>
                      <a:gd name="connsiteX4" fmla="*/ 3912 w 4543"/>
                      <a:gd name="connsiteY4" fmla="*/ 2381 h 3542"/>
                      <a:gd name="connsiteX5" fmla="*/ 4388 w 4543"/>
                      <a:gd name="connsiteY5" fmla="*/ 3524 h 3542"/>
                      <a:gd name="connsiteX6" fmla="*/ 2483 w 4543"/>
                      <a:gd name="connsiteY6" fmla="*/ 3048 h 3542"/>
                      <a:gd name="connsiteX7" fmla="*/ 1245 w 4543"/>
                      <a:gd name="connsiteY7" fmla="*/ 2191 h 3542"/>
                      <a:gd name="connsiteX8" fmla="*/ 1245 w 4543"/>
                      <a:gd name="connsiteY8" fmla="*/ 2191 h 3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543" h="3542">
                        <a:moveTo>
                          <a:pt x="1245" y="2191"/>
                        </a:moveTo>
                        <a:cubicBezTo>
                          <a:pt x="1245" y="2191"/>
                          <a:pt x="102" y="1333"/>
                          <a:pt x="7" y="762"/>
                        </a:cubicBezTo>
                        <a:cubicBezTo>
                          <a:pt x="-89" y="190"/>
                          <a:pt x="864" y="0"/>
                          <a:pt x="1435" y="0"/>
                        </a:cubicBezTo>
                        <a:cubicBezTo>
                          <a:pt x="2007" y="0"/>
                          <a:pt x="3626" y="286"/>
                          <a:pt x="3817" y="952"/>
                        </a:cubicBezTo>
                        <a:cubicBezTo>
                          <a:pt x="4007" y="1714"/>
                          <a:pt x="3531" y="1810"/>
                          <a:pt x="3912" y="2381"/>
                        </a:cubicBezTo>
                        <a:cubicBezTo>
                          <a:pt x="4388" y="2953"/>
                          <a:pt x="4769" y="3429"/>
                          <a:pt x="4388" y="3524"/>
                        </a:cubicBezTo>
                        <a:cubicBezTo>
                          <a:pt x="4007" y="3619"/>
                          <a:pt x="2959" y="3334"/>
                          <a:pt x="2483" y="3048"/>
                        </a:cubicBezTo>
                        <a:cubicBezTo>
                          <a:pt x="1911" y="2667"/>
                          <a:pt x="1245" y="2191"/>
                          <a:pt x="1245" y="2191"/>
                        </a:cubicBezTo>
                        <a:lnTo>
                          <a:pt x="1245" y="2191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6" name="任意多边形: 形状 1825"/>
                  <p:cNvSpPr/>
                  <p:nvPr/>
                </p:nvSpPr>
                <p:spPr>
                  <a:xfrm>
                    <a:off x="6917626" y="3864863"/>
                    <a:ext cx="2285" cy="1444"/>
                  </a:xfrm>
                  <a:custGeom>
                    <a:avLst/>
                    <a:gdLst>
                      <a:gd name="connsiteX0" fmla="*/ 857 w 2285"/>
                      <a:gd name="connsiteY0" fmla="*/ 1429 h 1444"/>
                      <a:gd name="connsiteX1" fmla="*/ 0 w 2285"/>
                      <a:gd name="connsiteY1" fmla="*/ 953 h 1444"/>
                      <a:gd name="connsiteX2" fmla="*/ 857 w 2285"/>
                      <a:gd name="connsiteY2" fmla="*/ 0 h 1444"/>
                      <a:gd name="connsiteX3" fmla="*/ 2286 w 2285"/>
                      <a:gd name="connsiteY3" fmla="*/ 381 h 1444"/>
                      <a:gd name="connsiteX4" fmla="*/ 1810 w 2285"/>
                      <a:gd name="connsiteY4" fmla="*/ 1238 h 1444"/>
                      <a:gd name="connsiteX5" fmla="*/ 857 w 2285"/>
                      <a:gd name="connsiteY5" fmla="*/ 1429 h 1444"/>
                      <a:gd name="connsiteX6" fmla="*/ 857 w 2285"/>
                      <a:gd name="connsiteY6" fmla="*/ 1429 h 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85" h="1444">
                        <a:moveTo>
                          <a:pt x="857" y="1429"/>
                        </a:moveTo>
                        <a:cubicBezTo>
                          <a:pt x="857" y="1429"/>
                          <a:pt x="0" y="1333"/>
                          <a:pt x="0" y="953"/>
                        </a:cubicBezTo>
                        <a:cubicBezTo>
                          <a:pt x="0" y="572"/>
                          <a:pt x="476" y="0"/>
                          <a:pt x="857" y="0"/>
                        </a:cubicBezTo>
                        <a:cubicBezTo>
                          <a:pt x="1333" y="0"/>
                          <a:pt x="2286" y="95"/>
                          <a:pt x="2286" y="381"/>
                        </a:cubicBezTo>
                        <a:cubicBezTo>
                          <a:pt x="2286" y="667"/>
                          <a:pt x="2191" y="953"/>
                          <a:pt x="1810" y="1238"/>
                        </a:cubicBezTo>
                        <a:cubicBezTo>
                          <a:pt x="1429" y="1524"/>
                          <a:pt x="857" y="1429"/>
                          <a:pt x="857" y="1429"/>
                        </a:cubicBezTo>
                        <a:lnTo>
                          <a:pt x="857" y="1429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7" name="任意多边形: 形状 1826"/>
                  <p:cNvSpPr/>
                  <p:nvPr/>
                </p:nvSpPr>
                <p:spPr>
                  <a:xfrm>
                    <a:off x="6918984" y="3861061"/>
                    <a:ext cx="4214" cy="5460"/>
                  </a:xfrm>
                  <a:custGeom>
                    <a:avLst/>
                    <a:gdLst>
                      <a:gd name="connsiteX0" fmla="*/ 1595 w 4214"/>
                      <a:gd name="connsiteY0" fmla="*/ 1897 h 5460"/>
                      <a:gd name="connsiteX1" fmla="*/ 357 w 4214"/>
                      <a:gd name="connsiteY1" fmla="*/ 1611 h 5460"/>
                      <a:gd name="connsiteX2" fmla="*/ 166 w 4214"/>
                      <a:gd name="connsiteY2" fmla="*/ 659 h 5460"/>
                      <a:gd name="connsiteX3" fmla="*/ 1595 w 4214"/>
                      <a:gd name="connsiteY3" fmla="*/ 87 h 5460"/>
                      <a:gd name="connsiteX4" fmla="*/ 2833 w 4214"/>
                      <a:gd name="connsiteY4" fmla="*/ 182 h 5460"/>
                      <a:gd name="connsiteX5" fmla="*/ 3976 w 4214"/>
                      <a:gd name="connsiteY5" fmla="*/ 659 h 5460"/>
                      <a:gd name="connsiteX6" fmla="*/ 3881 w 4214"/>
                      <a:gd name="connsiteY6" fmla="*/ 3135 h 5460"/>
                      <a:gd name="connsiteX7" fmla="*/ 3309 w 4214"/>
                      <a:gd name="connsiteY7" fmla="*/ 4088 h 5460"/>
                      <a:gd name="connsiteX8" fmla="*/ 3881 w 4214"/>
                      <a:gd name="connsiteY8" fmla="*/ 4945 h 5460"/>
                      <a:gd name="connsiteX9" fmla="*/ 2928 w 4214"/>
                      <a:gd name="connsiteY9" fmla="*/ 5326 h 5460"/>
                      <a:gd name="connsiteX10" fmla="*/ 2262 w 4214"/>
                      <a:gd name="connsiteY10" fmla="*/ 3897 h 5460"/>
                      <a:gd name="connsiteX11" fmla="*/ 2262 w 4214"/>
                      <a:gd name="connsiteY11" fmla="*/ 2468 h 5460"/>
                      <a:gd name="connsiteX12" fmla="*/ 1595 w 4214"/>
                      <a:gd name="connsiteY12" fmla="*/ 1897 h 5460"/>
                      <a:gd name="connsiteX13" fmla="*/ 1595 w 4214"/>
                      <a:gd name="connsiteY13" fmla="*/ 1897 h 5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214" h="5460">
                        <a:moveTo>
                          <a:pt x="1595" y="1897"/>
                        </a:moveTo>
                        <a:cubicBezTo>
                          <a:pt x="1595" y="1897"/>
                          <a:pt x="738" y="1897"/>
                          <a:pt x="357" y="1611"/>
                        </a:cubicBezTo>
                        <a:cubicBezTo>
                          <a:pt x="-24" y="1325"/>
                          <a:pt x="-120" y="1040"/>
                          <a:pt x="166" y="659"/>
                        </a:cubicBezTo>
                        <a:cubicBezTo>
                          <a:pt x="452" y="278"/>
                          <a:pt x="738" y="-199"/>
                          <a:pt x="1595" y="87"/>
                        </a:cubicBezTo>
                        <a:cubicBezTo>
                          <a:pt x="2452" y="373"/>
                          <a:pt x="2547" y="373"/>
                          <a:pt x="2833" y="182"/>
                        </a:cubicBezTo>
                        <a:cubicBezTo>
                          <a:pt x="3214" y="-8"/>
                          <a:pt x="3690" y="-8"/>
                          <a:pt x="3976" y="659"/>
                        </a:cubicBezTo>
                        <a:cubicBezTo>
                          <a:pt x="4262" y="1325"/>
                          <a:pt x="4357" y="2659"/>
                          <a:pt x="3881" y="3135"/>
                        </a:cubicBezTo>
                        <a:cubicBezTo>
                          <a:pt x="3405" y="3612"/>
                          <a:pt x="3119" y="3707"/>
                          <a:pt x="3309" y="4088"/>
                        </a:cubicBezTo>
                        <a:cubicBezTo>
                          <a:pt x="3405" y="4469"/>
                          <a:pt x="3881" y="4374"/>
                          <a:pt x="3881" y="4945"/>
                        </a:cubicBezTo>
                        <a:cubicBezTo>
                          <a:pt x="3881" y="5421"/>
                          <a:pt x="3119" y="5612"/>
                          <a:pt x="2928" y="5326"/>
                        </a:cubicBezTo>
                        <a:cubicBezTo>
                          <a:pt x="2643" y="4945"/>
                          <a:pt x="2262" y="4469"/>
                          <a:pt x="2262" y="3897"/>
                        </a:cubicBezTo>
                        <a:cubicBezTo>
                          <a:pt x="2262" y="3421"/>
                          <a:pt x="2452" y="2945"/>
                          <a:pt x="2262" y="2468"/>
                        </a:cubicBezTo>
                        <a:cubicBezTo>
                          <a:pt x="2071" y="2183"/>
                          <a:pt x="1595" y="1897"/>
                          <a:pt x="1595" y="1897"/>
                        </a:cubicBezTo>
                        <a:lnTo>
                          <a:pt x="1595" y="1897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8" name="任意多边形: 形状 1827"/>
                  <p:cNvSpPr/>
                  <p:nvPr/>
                </p:nvSpPr>
                <p:spPr>
                  <a:xfrm>
                    <a:off x="6897912" y="3858100"/>
                    <a:ext cx="3789" cy="5434"/>
                  </a:xfrm>
                  <a:custGeom>
                    <a:avLst/>
                    <a:gdLst>
                      <a:gd name="connsiteX0" fmla="*/ 664 w 3789"/>
                      <a:gd name="connsiteY0" fmla="*/ 3238 h 5434"/>
                      <a:gd name="connsiteX1" fmla="*/ 188 w 3789"/>
                      <a:gd name="connsiteY1" fmla="*/ 2381 h 5434"/>
                      <a:gd name="connsiteX2" fmla="*/ 283 w 3789"/>
                      <a:gd name="connsiteY2" fmla="*/ 1143 h 5434"/>
                      <a:gd name="connsiteX3" fmla="*/ 1140 w 3789"/>
                      <a:gd name="connsiteY3" fmla="*/ 0 h 5434"/>
                      <a:gd name="connsiteX4" fmla="*/ 3140 w 3789"/>
                      <a:gd name="connsiteY4" fmla="*/ 1238 h 5434"/>
                      <a:gd name="connsiteX5" fmla="*/ 3712 w 3789"/>
                      <a:gd name="connsiteY5" fmla="*/ 3619 h 5434"/>
                      <a:gd name="connsiteX6" fmla="*/ 1807 w 3789"/>
                      <a:gd name="connsiteY6" fmla="*/ 5429 h 5434"/>
                      <a:gd name="connsiteX7" fmla="*/ 473 w 3789"/>
                      <a:gd name="connsiteY7" fmla="*/ 4667 h 5434"/>
                      <a:gd name="connsiteX8" fmla="*/ 378 w 3789"/>
                      <a:gd name="connsiteY8" fmla="*/ 3905 h 5434"/>
                      <a:gd name="connsiteX9" fmla="*/ 664 w 3789"/>
                      <a:gd name="connsiteY9" fmla="*/ 3238 h 5434"/>
                      <a:gd name="connsiteX10" fmla="*/ 664 w 3789"/>
                      <a:gd name="connsiteY10" fmla="*/ 3238 h 5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89" h="5434">
                        <a:moveTo>
                          <a:pt x="664" y="3238"/>
                        </a:moveTo>
                        <a:cubicBezTo>
                          <a:pt x="664" y="3238"/>
                          <a:pt x="569" y="2762"/>
                          <a:pt x="188" y="2381"/>
                        </a:cubicBezTo>
                        <a:cubicBezTo>
                          <a:pt x="-193" y="2000"/>
                          <a:pt x="93" y="1714"/>
                          <a:pt x="283" y="1143"/>
                        </a:cubicBezTo>
                        <a:cubicBezTo>
                          <a:pt x="378" y="571"/>
                          <a:pt x="759" y="0"/>
                          <a:pt x="1140" y="0"/>
                        </a:cubicBezTo>
                        <a:cubicBezTo>
                          <a:pt x="1521" y="0"/>
                          <a:pt x="2855" y="762"/>
                          <a:pt x="3140" y="1238"/>
                        </a:cubicBezTo>
                        <a:cubicBezTo>
                          <a:pt x="3426" y="1810"/>
                          <a:pt x="3998" y="3048"/>
                          <a:pt x="3712" y="3619"/>
                        </a:cubicBezTo>
                        <a:cubicBezTo>
                          <a:pt x="3521" y="4191"/>
                          <a:pt x="2188" y="5525"/>
                          <a:pt x="1807" y="5429"/>
                        </a:cubicBezTo>
                        <a:cubicBezTo>
                          <a:pt x="1426" y="5334"/>
                          <a:pt x="664" y="4953"/>
                          <a:pt x="473" y="4667"/>
                        </a:cubicBezTo>
                        <a:cubicBezTo>
                          <a:pt x="283" y="4286"/>
                          <a:pt x="283" y="4191"/>
                          <a:pt x="378" y="3905"/>
                        </a:cubicBezTo>
                        <a:cubicBezTo>
                          <a:pt x="664" y="3619"/>
                          <a:pt x="664" y="3238"/>
                          <a:pt x="664" y="3238"/>
                        </a:cubicBezTo>
                        <a:lnTo>
                          <a:pt x="664" y="3238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29" name="任意多边形: 形状 1828"/>
                  <p:cNvSpPr/>
                  <p:nvPr/>
                </p:nvSpPr>
                <p:spPr>
                  <a:xfrm>
                    <a:off x="6900481" y="3856045"/>
                    <a:ext cx="1919" cy="2246"/>
                  </a:xfrm>
                  <a:custGeom>
                    <a:avLst/>
                    <a:gdLst>
                      <a:gd name="connsiteX0" fmla="*/ 191 w 1919"/>
                      <a:gd name="connsiteY0" fmla="*/ 817 h 2246"/>
                      <a:gd name="connsiteX1" fmla="*/ 1810 w 1919"/>
                      <a:gd name="connsiteY1" fmla="*/ 151 h 2246"/>
                      <a:gd name="connsiteX2" fmla="*/ 1810 w 1919"/>
                      <a:gd name="connsiteY2" fmla="*/ 1770 h 2246"/>
                      <a:gd name="connsiteX3" fmla="*/ 1334 w 1919"/>
                      <a:gd name="connsiteY3" fmla="*/ 2246 h 2246"/>
                      <a:gd name="connsiteX4" fmla="*/ 762 w 1919"/>
                      <a:gd name="connsiteY4" fmla="*/ 1675 h 2246"/>
                      <a:gd name="connsiteX5" fmla="*/ 0 w 1919"/>
                      <a:gd name="connsiteY5" fmla="*/ 1103 h 2246"/>
                      <a:gd name="connsiteX6" fmla="*/ 191 w 1919"/>
                      <a:gd name="connsiteY6" fmla="*/ 817 h 2246"/>
                      <a:gd name="connsiteX7" fmla="*/ 191 w 1919"/>
                      <a:gd name="connsiteY7" fmla="*/ 817 h 2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9" h="2246">
                        <a:moveTo>
                          <a:pt x="191" y="817"/>
                        </a:moveTo>
                        <a:cubicBezTo>
                          <a:pt x="191" y="817"/>
                          <a:pt x="1619" y="-421"/>
                          <a:pt x="1810" y="151"/>
                        </a:cubicBezTo>
                        <a:cubicBezTo>
                          <a:pt x="2000" y="722"/>
                          <a:pt x="1905" y="1389"/>
                          <a:pt x="1810" y="1770"/>
                        </a:cubicBezTo>
                        <a:cubicBezTo>
                          <a:pt x="1715" y="2151"/>
                          <a:pt x="1334" y="2246"/>
                          <a:pt x="1334" y="2246"/>
                        </a:cubicBezTo>
                        <a:cubicBezTo>
                          <a:pt x="1334" y="2246"/>
                          <a:pt x="1238" y="1865"/>
                          <a:pt x="762" y="1675"/>
                        </a:cubicBezTo>
                        <a:cubicBezTo>
                          <a:pt x="286" y="1484"/>
                          <a:pt x="0" y="1103"/>
                          <a:pt x="0" y="1103"/>
                        </a:cubicBezTo>
                        <a:lnTo>
                          <a:pt x="191" y="817"/>
                        </a:lnTo>
                        <a:lnTo>
                          <a:pt x="191" y="817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0" name="任意多边形: 形状 1829"/>
                  <p:cNvSpPr/>
                  <p:nvPr/>
                </p:nvSpPr>
                <p:spPr>
                  <a:xfrm>
                    <a:off x="6901027" y="3852914"/>
                    <a:ext cx="17461" cy="9020"/>
                  </a:xfrm>
                  <a:custGeom>
                    <a:avLst/>
                    <a:gdLst>
                      <a:gd name="connsiteX0" fmla="*/ 787 w 17461"/>
                      <a:gd name="connsiteY0" fmla="*/ 1567 h 9020"/>
                      <a:gd name="connsiteX1" fmla="*/ 25 w 17461"/>
                      <a:gd name="connsiteY1" fmla="*/ 710 h 9020"/>
                      <a:gd name="connsiteX2" fmla="*/ 1073 w 17461"/>
                      <a:gd name="connsiteY2" fmla="*/ 138 h 9020"/>
                      <a:gd name="connsiteX3" fmla="*/ 2883 w 17461"/>
                      <a:gd name="connsiteY3" fmla="*/ 1091 h 9020"/>
                      <a:gd name="connsiteX4" fmla="*/ 5359 w 17461"/>
                      <a:gd name="connsiteY4" fmla="*/ 996 h 9020"/>
                      <a:gd name="connsiteX5" fmla="*/ 7455 w 17461"/>
                      <a:gd name="connsiteY5" fmla="*/ 519 h 9020"/>
                      <a:gd name="connsiteX6" fmla="*/ 9455 w 17461"/>
                      <a:gd name="connsiteY6" fmla="*/ 2043 h 9020"/>
                      <a:gd name="connsiteX7" fmla="*/ 10979 w 17461"/>
                      <a:gd name="connsiteY7" fmla="*/ 2615 h 9020"/>
                      <a:gd name="connsiteX8" fmla="*/ 13075 w 17461"/>
                      <a:gd name="connsiteY8" fmla="*/ 2710 h 9020"/>
                      <a:gd name="connsiteX9" fmla="*/ 15646 w 17461"/>
                      <a:gd name="connsiteY9" fmla="*/ 3853 h 9020"/>
                      <a:gd name="connsiteX10" fmla="*/ 17456 w 17461"/>
                      <a:gd name="connsiteY10" fmla="*/ 5663 h 9020"/>
                      <a:gd name="connsiteX11" fmla="*/ 16885 w 17461"/>
                      <a:gd name="connsiteY11" fmla="*/ 7473 h 9020"/>
                      <a:gd name="connsiteX12" fmla="*/ 16789 w 17461"/>
                      <a:gd name="connsiteY12" fmla="*/ 8901 h 9020"/>
                      <a:gd name="connsiteX13" fmla="*/ 14694 w 17461"/>
                      <a:gd name="connsiteY13" fmla="*/ 8711 h 9020"/>
                      <a:gd name="connsiteX14" fmla="*/ 10788 w 17461"/>
                      <a:gd name="connsiteY14" fmla="*/ 7568 h 9020"/>
                      <a:gd name="connsiteX15" fmla="*/ 8693 w 17461"/>
                      <a:gd name="connsiteY15" fmla="*/ 7759 h 9020"/>
                      <a:gd name="connsiteX16" fmla="*/ 7264 w 17461"/>
                      <a:gd name="connsiteY16" fmla="*/ 7282 h 9020"/>
                      <a:gd name="connsiteX17" fmla="*/ 5931 w 17461"/>
                      <a:gd name="connsiteY17" fmla="*/ 7949 h 9020"/>
                      <a:gd name="connsiteX18" fmla="*/ 4312 w 17461"/>
                      <a:gd name="connsiteY18" fmla="*/ 7473 h 9020"/>
                      <a:gd name="connsiteX19" fmla="*/ 2692 w 17461"/>
                      <a:gd name="connsiteY19" fmla="*/ 5282 h 9020"/>
                      <a:gd name="connsiteX20" fmla="*/ 2216 w 17461"/>
                      <a:gd name="connsiteY20" fmla="*/ 2996 h 9020"/>
                      <a:gd name="connsiteX21" fmla="*/ 787 w 17461"/>
                      <a:gd name="connsiteY21" fmla="*/ 1567 h 9020"/>
                      <a:gd name="connsiteX22" fmla="*/ 787 w 17461"/>
                      <a:gd name="connsiteY22" fmla="*/ 1567 h 9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7461" h="9020">
                        <a:moveTo>
                          <a:pt x="787" y="1567"/>
                        </a:moveTo>
                        <a:cubicBezTo>
                          <a:pt x="787" y="1567"/>
                          <a:pt x="-165" y="1091"/>
                          <a:pt x="25" y="710"/>
                        </a:cubicBezTo>
                        <a:cubicBezTo>
                          <a:pt x="216" y="234"/>
                          <a:pt x="502" y="-243"/>
                          <a:pt x="1073" y="138"/>
                        </a:cubicBezTo>
                        <a:cubicBezTo>
                          <a:pt x="1645" y="519"/>
                          <a:pt x="1549" y="615"/>
                          <a:pt x="2883" y="1091"/>
                        </a:cubicBezTo>
                        <a:cubicBezTo>
                          <a:pt x="4121" y="1567"/>
                          <a:pt x="4883" y="1377"/>
                          <a:pt x="5359" y="996"/>
                        </a:cubicBezTo>
                        <a:cubicBezTo>
                          <a:pt x="5836" y="710"/>
                          <a:pt x="6788" y="43"/>
                          <a:pt x="7455" y="519"/>
                        </a:cubicBezTo>
                        <a:cubicBezTo>
                          <a:pt x="8121" y="996"/>
                          <a:pt x="8884" y="1662"/>
                          <a:pt x="9455" y="2043"/>
                        </a:cubicBezTo>
                        <a:cubicBezTo>
                          <a:pt x="10027" y="2329"/>
                          <a:pt x="10217" y="2805"/>
                          <a:pt x="10979" y="2615"/>
                        </a:cubicBezTo>
                        <a:cubicBezTo>
                          <a:pt x="11741" y="2424"/>
                          <a:pt x="12217" y="2234"/>
                          <a:pt x="13075" y="2710"/>
                        </a:cubicBezTo>
                        <a:cubicBezTo>
                          <a:pt x="13932" y="3186"/>
                          <a:pt x="14884" y="3472"/>
                          <a:pt x="15646" y="3853"/>
                        </a:cubicBezTo>
                        <a:cubicBezTo>
                          <a:pt x="16408" y="4330"/>
                          <a:pt x="17551" y="4901"/>
                          <a:pt x="17456" y="5663"/>
                        </a:cubicBezTo>
                        <a:cubicBezTo>
                          <a:pt x="17361" y="6425"/>
                          <a:pt x="16789" y="6901"/>
                          <a:pt x="16885" y="7473"/>
                        </a:cubicBezTo>
                        <a:cubicBezTo>
                          <a:pt x="16980" y="8044"/>
                          <a:pt x="17456" y="8711"/>
                          <a:pt x="16789" y="8901"/>
                        </a:cubicBezTo>
                        <a:cubicBezTo>
                          <a:pt x="16027" y="8997"/>
                          <a:pt x="15361" y="9187"/>
                          <a:pt x="14694" y="8711"/>
                        </a:cubicBezTo>
                        <a:cubicBezTo>
                          <a:pt x="14027" y="8139"/>
                          <a:pt x="11646" y="7377"/>
                          <a:pt x="10788" y="7568"/>
                        </a:cubicBezTo>
                        <a:cubicBezTo>
                          <a:pt x="9931" y="7759"/>
                          <a:pt x="8979" y="8044"/>
                          <a:pt x="8693" y="7759"/>
                        </a:cubicBezTo>
                        <a:cubicBezTo>
                          <a:pt x="8312" y="7568"/>
                          <a:pt x="8217" y="7187"/>
                          <a:pt x="7264" y="7282"/>
                        </a:cubicBezTo>
                        <a:cubicBezTo>
                          <a:pt x="6312" y="7377"/>
                          <a:pt x="6217" y="7663"/>
                          <a:pt x="5931" y="7949"/>
                        </a:cubicBezTo>
                        <a:cubicBezTo>
                          <a:pt x="5645" y="8235"/>
                          <a:pt x="5169" y="8711"/>
                          <a:pt x="4312" y="7473"/>
                        </a:cubicBezTo>
                        <a:cubicBezTo>
                          <a:pt x="3454" y="6234"/>
                          <a:pt x="2502" y="5949"/>
                          <a:pt x="2692" y="5282"/>
                        </a:cubicBezTo>
                        <a:cubicBezTo>
                          <a:pt x="2787" y="4615"/>
                          <a:pt x="2692" y="3853"/>
                          <a:pt x="2216" y="2996"/>
                        </a:cubicBezTo>
                        <a:cubicBezTo>
                          <a:pt x="1835" y="2043"/>
                          <a:pt x="787" y="1567"/>
                          <a:pt x="787" y="1567"/>
                        </a:cubicBezTo>
                        <a:lnTo>
                          <a:pt x="787" y="1567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1" name="任意多边形: 形状 1830"/>
                  <p:cNvSpPr/>
                  <p:nvPr/>
                </p:nvSpPr>
                <p:spPr>
                  <a:xfrm>
                    <a:off x="6902797" y="3863974"/>
                    <a:ext cx="2658" cy="2713"/>
                  </a:xfrm>
                  <a:custGeom>
                    <a:avLst/>
                    <a:gdLst>
                      <a:gd name="connsiteX0" fmla="*/ 161 w 2658"/>
                      <a:gd name="connsiteY0" fmla="*/ 2127 h 2713"/>
                      <a:gd name="connsiteX1" fmla="*/ 65 w 2658"/>
                      <a:gd name="connsiteY1" fmla="*/ 603 h 2713"/>
                      <a:gd name="connsiteX2" fmla="*/ 1399 w 2658"/>
                      <a:gd name="connsiteY2" fmla="*/ 127 h 2713"/>
                      <a:gd name="connsiteX3" fmla="*/ 2161 w 2658"/>
                      <a:gd name="connsiteY3" fmla="*/ 984 h 2713"/>
                      <a:gd name="connsiteX4" fmla="*/ 2542 w 2658"/>
                      <a:gd name="connsiteY4" fmla="*/ 2032 h 2713"/>
                      <a:gd name="connsiteX5" fmla="*/ 732 w 2658"/>
                      <a:gd name="connsiteY5" fmla="*/ 2699 h 2713"/>
                      <a:gd name="connsiteX6" fmla="*/ 161 w 2658"/>
                      <a:gd name="connsiteY6" fmla="*/ 2127 h 2713"/>
                      <a:gd name="connsiteX7" fmla="*/ 161 w 2658"/>
                      <a:gd name="connsiteY7" fmla="*/ 2127 h 2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658" h="2713">
                        <a:moveTo>
                          <a:pt x="161" y="2127"/>
                        </a:moveTo>
                        <a:cubicBezTo>
                          <a:pt x="161" y="2127"/>
                          <a:pt x="-125" y="889"/>
                          <a:pt x="65" y="603"/>
                        </a:cubicBezTo>
                        <a:cubicBezTo>
                          <a:pt x="256" y="317"/>
                          <a:pt x="1113" y="-254"/>
                          <a:pt x="1399" y="127"/>
                        </a:cubicBezTo>
                        <a:cubicBezTo>
                          <a:pt x="1685" y="508"/>
                          <a:pt x="1875" y="889"/>
                          <a:pt x="2161" y="984"/>
                        </a:cubicBezTo>
                        <a:cubicBezTo>
                          <a:pt x="2542" y="1079"/>
                          <a:pt x="2828" y="1746"/>
                          <a:pt x="2542" y="2032"/>
                        </a:cubicBezTo>
                        <a:cubicBezTo>
                          <a:pt x="2256" y="2413"/>
                          <a:pt x="1018" y="2794"/>
                          <a:pt x="732" y="2699"/>
                        </a:cubicBezTo>
                        <a:cubicBezTo>
                          <a:pt x="542" y="2603"/>
                          <a:pt x="161" y="2127"/>
                          <a:pt x="161" y="2127"/>
                        </a:cubicBezTo>
                        <a:lnTo>
                          <a:pt x="161" y="2127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2" name="任意多边形: 形状 1831"/>
                  <p:cNvSpPr/>
                  <p:nvPr/>
                </p:nvSpPr>
                <p:spPr>
                  <a:xfrm>
                    <a:off x="6920441" y="3857299"/>
                    <a:ext cx="1624" cy="2611"/>
                  </a:xfrm>
                  <a:custGeom>
                    <a:avLst/>
                    <a:gdLst>
                      <a:gd name="connsiteX0" fmla="*/ 519 w 1624"/>
                      <a:gd name="connsiteY0" fmla="*/ 2516 h 2611"/>
                      <a:gd name="connsiteX1" fmla="*/ 42 w 1624"/>
                      <a:gd name="connsiteY1" fmla="*/ 2040 h 2611"/>
                      <a:gd name="connsiteX2" fmla="*/ 42 w 1624"/>
                      <a:gd name="connsiteY2" fmla="*/ 801 h 2611"/>
                      <a:gd name="connsiteX3" fmla="*/ 233 w 1624"/>
                      <a:gd name="connsiteY3" fmla="*/ 135 h 2611"/>
                      <a:gd name="connsiteX4" fmla="*/ 805 w 1624"/>
                      <a:gd name="connsiteY4" fmla="*/ 39 h 2611"/>
                      <a:gd name="connsiteX5" fmla="*/ 1566 w 1624"/>
                      <a:gd name="connsiteY5" fmla="*/ 992 h 2611"/>
                      <a:gd name="connsiteX6" fmla="*/ 995 w 1624"/>
                      <a:gd name="connsiteY6" fmla="*/ 1659 h 2611"/>
                      <a:gd name="connsiteX7" fmla="*/ 1185 w 1624"/>
                      <a:gd name="connsiteY7" fmla="*/ 2611 h 2611"/>
                      <a:gd name="connsiteX8" fmla="*/ 519 w 1624"/>
                      <a:gd name="connsiteY8" fmla="*/ 2516 h 2611"/>
                      <a:gd name="connsiteX9" fmla="*/ 519 w 1624"/>
                      <a:gd name="connsiteY9" fmla="*/ 2516 h 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24" h="2611">
                        <a:moveTo>
                          <a:pt x="519" y="2516"/>
                        </a:moveTo>
                        <a:cubicBezTo>
                          <a:pt x="519" y="2516"/>
                          <a:pt x="138" y="2421"/>
                          <a:pt x="42" y="2040"/>
                        </a:cubicBezTo>
                        <a:cubicBezTo>
                          <a:pt x="-53" y="1659"/>
                          <a:pt x="42" y="1182"/>
                          <a:pt x="42" y="801"/>
                        </a:cubicBezTo>
                        <a:cubicBezTo>
                          <a:pt x="-53" y="325"/>
                          <a:pt x="42" y="230"/>
                          <a:pt x="233" y="135"/>
                        </a:cubicBezTo>
                        <a:cubicBezTo>
                          <a:pt x="423" y="39"/>
                          <a:pt x="614" y="-56"/>
                          <a:pt x="805" y="39"/>
                        </a:cubicBezTo>
                        <a:cubicBezTo>
                          <a:pt x="995" y="230"/>
                          <a:pt x="1852" y="801"/>
                          <a:pt x="1566" y="992"/>
                        </a:cubicBezTo>
                        <a:cubicBezTo>
                          <a:pt x="1281" y="1182"/>
                          <a:pt x="709" y="1373"/>
                          <a:pt x="995" y="1659"/>
                        </a:cubicBezTo>
                        <a:cubicBezTo>
                          <a:pt x="1281" y="1944"/>
                          <a:pt x="1376" y="2421"/>
                          <a:pt x="1185" y="2611"/>
                        </a:cubicBezTo>
                        <a:cubicBezTo>
                          <a:pt x="995" y="2611"/>
                          <a:pt x="519" y="2516"/>
                          <a:pt x="519" y="2516"/>
                        </a:cubicBezTo>
                        <a:lnTo>
                          <a:pt x="519" y="2516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3" name="任意多边形: 形状 1832"/>
                  <p:cNvSpPr/>
                  <p:nvPr/>
                </p:nvSpPr>
                <p:spPr>
                  <a:xfrm>
                    <a:off x="6909551" y="3850528"/>
                    <a:ext cx="2602" cy="2826"/>
                  </a:xfrm>
                  <a:custGeom>
                    <a:avLst/>
                    <a:gdLst>
                      <a:gd name="connsiteX0" fmla="*/ 169 w 2602"/>
                      <a:gd name="connsiteY0" fmla="*/ 2048 h 2826"/>
                      <a:gd name="connsiteX1" fmla="*/ 169 w 2602"/>
                      <a:gd name="connsiteY1" fmla="*/ 523 h 2826"/>
                      <a:gd name="connsiteX2" fmla="*/ 2265 w 2602"/>
                      <a:gd name="connsiteY2" fmla="*/ 47 h 2826"/>
                      <a:gd name="connsiteX3" fmla="*/ 2360 w 2602"/>
                      <a:gd name="connsiteY3" fmla="*/ 1000 h 2826"/>
                      <a:gd name="connsiteX4" fmla="*/ 1503 w 2602"/>
                      <a:gd name="connsiteY4" fmla="*/ 2143 h 2826"/>
                      <a:gd name="connsiteX5" fmla="*/ 836 w 2602"/>
                      <a:gd name="connsiteY5" fmla="*/ 2714 h 2826"/>
                      <a:gd name="connsiteX6" fmla="*/ 169 w 2602"/>
                      <a:gd name="connsiteY6" fmla="*/ 2048 h 2826"/>
                      <a:gd name="connsiteX7" fmla="*/ 169 w 2602"/>
                      <a:gd name="connsiteY7" fmla="*/ 2048 h 2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602" h="2826">
                        <a:moveTo>
                          <a:pt x="169" y="2048"/>
                        </a:moveTo>
                        <a:cubicBezTo>
                          <a:pt x="169" y="2048"/>
                          <a:pt x="-212" y="1095"/>
                          <a:pt x="169" y="523"/>
                        </a:cubicBezTo>
                        <a:cubicBezTo>
                          <a:pt x="550" y="-48"/>
                          <a:pt x="1789" y="-48"/>
                          <a:pt x="2265" y="47"/>
                        </a:cubicBezTo>
                        <a:cubicBezTo>
                          <a:pt x="2646" y="143"/>
                          <a:pt x="2741" y="619"/>
                          <a:pt x="2360" y="1000"/>
                        </a:cubicBezTo>
                        <a:cubicBezTo>
                          <a:pt x="1979" y="1381"/>
                          <a:pt x="1598" y="1571"/>
                          <a:pt x="1503" y="2143"/>
                        </a:cubicBezTo>
                        <a:cubicBezTo>
                          <a:pt x="1408" y="2714"/>
                          <a:pt x="1122" y="3000"/>
                          <a:pt x="836" y="2714"/>
                        </a:cubicBezTo>
                        <a:cubicBezTo>
                          <a:pt x="550" y="2428"/>
                          <a:pt x="169" y="2048"/>
                          <a:pt x="169" y="2048"/>
                        </a:cubicBezTo>
                        <a:lnTo>
                          <a:pt x="169" y="2048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4" name="任意多边形: 形状 1833"/>
                  <p:cNvSpPr/>
                  <p:nvPr/>
                </p:nvSpPr>
                <p:spPr>
                  <a:xfrm>
                    <a:off x="6906454" y="3843690"/>
                    <a:ext cx="6116" cy="4980"/>
                  </a:xfrm>
                  <a:custGeom>
                    <a:avLst/>
                    <a:gdLst>
                      <a:gd name="connsiteX0" fmla="*/ 694 w 6116"/>
                      <a:gd name="connsiteY0" fmla="*/ 3456 h 4980"/>
                      <a:gd name="connsiteX1" fmla="*/ 28 w 6116"/>
                      <a:gd name="connsiteY1" fmla="*/ 2790 h 4980"/>
                      <a:gd name="connsiteX2" fmla="*/ 1075 w 6116"/>
                      <a:gd name="connsiteY2" fmla="*/ 1456 h 4980"/>
                      <a:gd name="connsiteX3" fmla="*/ 2885 w 6116"/>
                      <a:gd name="connsiteY3" fmla="*/ 980 h 4980"/>
                      <a:gd name="connsiteX4" fmla="*/ 5076 w 6116"/>
                      <a:gd name="connsiteY4" fmla="*/ 27 h 4980"/>
                      <a:gd name="connsiteX5" fmla="*/ 6028 w 6116"/>
                      <a:gd name="connsiteY5" fmla="*/ 1456 h 4980"/>
                      <a:gd name="connsiteX6" fmla="*/ 5647 w 6116"/>
                      <a:gd name="connsiteY6" fmla="*/ 2599 h 4980"/>
                      <a:gd name="connsiteX7" fmla="*/ 5838 w 6116"/>
                      <a:gd name="connsiteY7" fmla="*/ 4028 h 4980"/>
                      <a:gd name="connsiteX8" fmla="*/ 5552 w 6116"/>
                      <a:gd name="connsiteY8" fmla="*/ 4980 h 4980"/>
                      <a:gd name="connsiteX9" fmla="*/ 4409 w 6116"/>
                      <a:gd name="connsiteY9" fmla="*/ 4599 h 4980"/>
                      <a:gd name="connsiteX10" fmla="*/ 1933 w 6116"/>
                      <a:gd name="connsiteY10" fmla="*/ 4123 h 4980"/>
                      <a:gd name="connsiteX11" fmla="*/ 694 w 6116"/>
                      <a:gd name="connsiteY11" fmla="*/ 3456 h 4980"/>
                      <a:gd name="connsiteX12" fmla="*/ 694 w 6116"/>
                      <a:gd name="connsiteY12" fmla="*/ 3456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116" h="4980">
                        <a:moveTo>
                          <a:pt x="694" y="3456"/>
                        </a:moveTo>
                        <a:cubicBezTo>
                          <a:pt x="694" y="3456"/>
                          <a:pt x="-163" y="3361"/>
                          <a:pt x="28" y="2790"/>
                        </a:cubicBezTo>
                        <a:cubicBezTo>
                          <a:pt x="123" y="2218"/>
                          <a:pt x="790" y="1456"/>
                          <a:pt x="1075" y="1456"/>
                        </a:cubicBezTo>
                        <a:cubicBezTo>
                          <a:pt x="1456" y="1456"/>
                          <a:pt x="2218" y="1361"/>
                          <a:pt x="2885" y="980"/>
                        </a:cubicBezTo>
                        <a:cubicBezTo>
                          <a:pt x="3552" y="694"/>
                          <a:pt x="4695" y="-163"/>
                          <a:pt x="5076" y="27"/>
                        </a:cubicBezTo>
                        <a:cubicBezTo>
                          <a:pt x="5457" y="218"/>
                          <a:pt x="6409" y="980"/>
                          <a:pt x="6028" y="1456"/>
                        </a:cubicBezTo>
                        <a:cubicBezTo>
                          <a:pt x="5647" y="1932"/>
                          <a:pt x="5552" y="2028"/>
                          <a:pt x="5647" y="2599"/>
                        </a:cubicBezTo>
                        <a:cubicBezTo>
                          <a:pt x="5743" y="3171"/>
                          <a:pt x="5647" y="3361"/>
                          <a:pt x="5838" y="4028"/>
                        </a:cubicBezTo>
                        <a:cubicBezTo>
                          <a:pt x="6028" y="4695"/>
                          <a:pt x="5933" y="4980"/>
                          <a:pt x="5552" y="4980"/>
                        </a:cubicBezTo>
                        <a:cubicBezTo>
                          <a:pt x="5171" y="4980"/>
                          <a:pt x="4790" y="4599"/>
                          <a:pt x="4409" y="4599"/>
                        </a:cubicBezTo>
                        <a:cubicBezTo>
                          <a:pt x="4028" y="4599"/>
                          <a:pt x="2695" y="4504"/>
                          <a:pt x="1933" y="4123"/>
                        </a:cubicBezTo>
                        <a:cubicBezTo>
                          <a:pt x="1171" y="3647"/>
                          <a:pt x="694" y="3456"/>
                          <a:pt x="694" y="3456"/>
                        </a:cubicBezTo>
                        <a:lnTo>
                          <a:pt x="694" y="3456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5" name="任意多边形: 形状 1834"/>
                  <p:cNvSpPr/>
                  <p:nvPr/>
                </p:nvSpPr>
                <p:spPr>
                  <a:xfrm>
                    <a:off x="6900695" y="3844861"/>
                    <a:ext cx="953" cy="2567"/>
                  </a:xfrm>
                  <a:custGeom>
                    <a:avLst/>
                    <a:gdLst>
                      <a:gd name="connsiteX0" fmla="*/ 643 w 953"/>
                      <a:gd name="connsiteY0" fmla="*/ 2286 h 2567"/>
                      <a:gd name="connsiteX1" fmla="*/ 71 w 953"/>
                      <a:gd name="connsiteY1" fmla="*/ 2476 h 2567"/>
                      <a:gd name="connsiteX2" fmla="*/ 71 w 953"/>
                      <a:gd name="connsiteY2" fmla="*/ 1333 h 2567"/>
                      <a:gd name="connsiteX3" fmla="*/ 643 w 953"/>
                      <a:gd name="connsiteY3" fmla="*/ 0 h 2567"/>
                      <a:gd name="connsiteX4" fmla="*/ 929 w 953"/>
                      <a:gd name="connsiteY4" fmla="*/ 476 h 2567"/>
                      <a:gd name="connsiteX5" fmla="*/ 738 w 953"/>
                      <a:gd name="connsiteY5" fmla="*/ 1333 h 2567"/>
                      <a:gd name="connsiteX6" fmla="*/ 643 w 953"/>
                      <a:gd name="connsiteY6" fmla="*/ 2286 h 2567"/>
                      <a:gd name="connsiteX7" fmla="*/ 643 w 953"/>
                      <a:gd name="connsiteY7" fmla="*/ 2286 h 2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3" h="2567">
                        <a:moveTo>
                          <a:pt x="643" y="2286"/>
                        </a:moveTo>
                        <a:cubicBezTo>
                          <a:pt x="643" y="2286"/>
                          <a:pt x="167" y="2762"/>
                          <a:pt x="71" y="2476"/>
                        </a:cubicBezTo>
                        <a:cubicBezTo>
                          <a:pt x="-24" y="2191"/>
                          <a:pt x="-24" y="1905"/>
                          <a:pt x="71" y="1333"/>
                        </a:cubicBezTo>
                        <a:cubicBezTo>
                          <a:pt x="262" y="667"/>
                          <a:pt x="452" y="0"/>
                          <a:pt x="643" y="0"/>
                        </a:cubicBezTo>
                        <a:cubicBezTo>
                          <a:pt x="833" y="0"/>
                          <a:pt x="1024" y="95"/>
                          <a:pt x="929" y="476"/>
                        </a:cubicBezTo>
                        <a:cubicBezTo>
                          <a:pt x="833" y="857"/>
                          <a:pt x="643" y="1048"/>
                          <a:pt x="738" y="1333"/>
                        </a:cubicBezTo>
                        <a:cubicBezTo>
                          <a:pt x="929" y="1619"/>
                          <a:pt x="643" y="2286"/>
                          <a:pt x="643" y="2286"/>
                        </a:cubicBezTo>
                        <a:lnTo>
                          <a:pt x="643" y="228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6" name="任意多边形: 形状 1835"/>
                  <p:cNvSpPr/>
                  <p:nvPr/>
                </p:nvSpPr>
                <p:spPr>
                  <a:xfrm>
                    <a:off x="6914540" y="3845207"/>
                    <a:ext cx="5561" cy="3001"/>
                  </a:xfrm>
                  <a:custGeom>
                    <a:avLst/>
                    <a:gdLst>
                      <a:gd name="connsiteX0" fmla="*/ 1085 w 5561"/>
                      <a:gd name="connsiteY0" fmla="*/ 2130 h 3001"/>
                      <a:gd name="connsiteX1" fmla="*/ 1657 w 5561"/>
                      <a:gd name="connsiteY1" fmla="*/ 1272 h 3001"/>
                      <a:gd name="connsiteX2" fmla="*/ 1943 w 5561"/>
                      <a:gd name="connsiteY2" fmla="*/ 606 h 3001"/>
                      <a:gd name="connsiteX3" fmla="*/ 4895 w 5561"/>
                      <a:gd name="connsiteY3" fmla="*/ 34 h 3001"/>
                      <a:gd name="connsiteX4" fmla="*/ 5562 w 5561"/>
                      <a:gd name="connsiteY4" fmla="*/ 1082 h 3001"/>
                      <a:gd name="connsiteX5" fmla="*/ 4990 w 5561"/>
                      <a:gd name="connsiteY5" fmla="*/ 2034 h 3001"/>
                      <a:gd name="connsiteX6" fmla="*/ 3752 w 5561"/>
                      <a:gd name="connsiteY6" fmla="*/ 1177 h 3001"/>
                      <a:gd name="connsiteX7" fmla="*/ 3371 w 5561"/>
                      <a:gd name="connsiteY7" fmla="*/ 1558 h 3001"/>
                      <a:gd name="connsiteX8" fmla="*/ 2514 w 5561"/>
                      <a:gd name="connsiteY8" fmla="*/ 2415 h 3001"/>
                      <a:gd name="connsiteX9" fmla="*/ 133 w 5561"/>
                      <a:gd name="connsiteY9" fmla="*/ 2987 h 3001"/>
                      <a:gd name="connsiteX10" fmla="*/ 228 w 5561"/>
                      <a:gd name="connsiteY10" fmla="*/ 2415 h 3001"/>
                      <a:gd name="connsiteX11" fmla="*/ 1085 w 5561"/>
                      <a:gd name="connsiteY11" fmla="*/ 2130 h 3001"/>
                      <a:gd name="connsiteX12" fmla="*/ 1085 w 5561"/>
                      <a:gd name="connsiteY12" fmla="*/ 2130 h 3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561" h="3001">
                        <a:moveTo>
                          <a:pt x="1085" y="2130"/>
                        </a:moveTo>
                        <a:cubicBezTo>
                          <a:pt x="1085" y="2130"/>
                          <a:pt x="1943" y="1558"/>
                          <a:pt x="1657" y="1272"/>
                        </a:cubicBezTo>
                        <a:cubicBezTo>
                          <a:pt x="1466" y="891"/>
                          <a:pt x="1657" y="701"/>
                          <a:pt x="1943" y="606"/>
                        </a:cubicBezTo>
                        <a:cubicBezTo>
                          <a:pt x="2133" y="510"/>
                          <a:pt x="4514" y="-156"/>
                          <a:pt x="4895" y="34"/>
                        </a:cubicBezTo>
                        <a:cubicBezTo>
                          <a:pt x="5276" y="129"/>
                          <a:pt x="5562" y="606"/>
                          <a:pt x="5562" y="1082"/>
                        </a:cubicBezTo>
                        <a:cubicBezTo>
                          <a:pt x="5562" y="1558"/>
                          <a:pt x="5276" y="2130"/>
                          <a:pt x="4990" y="2034"/>
                        </a:cubicBezTo>
                        <a:cubicBezTo>
                          <a:pt x="4705" y="1939"/>
                          <a:pt x="4038" y="1177"/>
                          <a:pt x="3752" y="1177"/>
                        </a:cubicBezTo>
                        <a:cubicBezTo>
                          <a:pt x="3371" y="1177"/>
                          <a:pt x="3371" y="1272"/>
                          <a:pt x="3371" y="1558"/>
                        </a:cubicBezTo>
                        <a:cubicBezTo>
                          <a:pt x="3276" y="1844"/>
                          <a:pt x="3466" y="2130"/>
                          <a:pt x="2514" y="2415"/>
                        </a:cubicBezTo>
                        <a:cubicBezTo>
                          <a:pt x="1562" y="2701"/>
                          <a:pt x="323" y="3082"/>
                          <a:pt x="133" y="2987"/>
                        </a:cubicBezTo>
                        <a:cubicBezTo>
                          <a:pt x="-58" y="2892"/>
                          <a:pt x="-58" y="2606"/>
                          <a:pt x="228" y="2415"/>
                        </a:cubicBezTo>
                        <a:cubicBezTo>
                          <a:pt x="609" y="2320"/>
                          <a:pt x="1085" y="2130"/>
                          <a:pt x="1085" y="2130"/>
                        </a:cubicBezTo>
                        <a:lnTo>
                          <a:pt x="1085" y="2130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7" name="任意多边形: 形状 1836"/>
                  <p:cNvSpPr/>
                  <p:nvPr/>
                </p:nvSpPr>
                <p:spPr>
                  <a:xfrm>
                    <a:off x="6912748" y="3835779"/>
                    <a:ext cx="6966" cy="3462"/>
                  </a:xfrm>
                  <a:custGeom>
                    <a:avLst/>
                    <a:gdLst>
                      <a:gd name="connsiteX0" fmla="*/ 878 w 6966"/>
                      <a:gd name="connsiteY0" fmla="*/ 2510 h 3462"/>
                      <a:gd name="connsiteX1" fmla="*/ 497 w 6966"/>
                      <a:gd name="connsiteY1" fmla="*/ 1462 h 3462"/>
                      <a:gd name="connsiteX2" fmla="*/ 116 w 6966"/>
                      <a:gd name="connsiteY2" fmla="*/ 509 h 3462"/>
                      <a:gd name="connsiteX3" fmla="*/ 878 w 6966"/>
                      <a:gd name="connsiteY3" fmla="*/ 605 h 3462"/>
                      <a:gd name="connsiteX4" fmla="*/ 2688 w 6966"/>
                      <a:gd name="connsiteY4" fmla="*/ 986 h 3462"/>
                      <a:gd name="connsiteX5" fmla="*/ 3545 w 6966"/>
                      <a:gd name="connsiteY5" fmla="*/ 509 h 3462"/>
                      <a:gd name="connsiteX6" fmla="*/ 4212 w 6966"/>
                      <a:gd name="connsiteY6" fmla="*/ 33 h 3462"/>
                      <a:gd name="connsiteX7" fmla="*/ 4688 w 6966"/>
                      <a:gd name="connsiteY7" fmla="*/ 700 h 3462"/>
                      <a:gd name="connsiteX8" fmla="*/ 6403 w 6966"/>
                      <a:gd name="connsiteY8" fmla="*/ 1176 h 3462"/>
                      <a:gd name="connsiteX9" fmla="*/ 6879 w 6966"/>
                      <a:gd name="connsiteY9" fmla="*/ 2605 h 3462"/>
                      <a:gd name="connsiteX10" fmla="*/ 4688 w 6966"/>
                      <a:gd name="connsiteY10" fmla="*/ 2605 h 3462"/>
                      <a:gd name="connsiteX11" fmla="*/ 2878 w 6966"/>
                      <a:gd name="connsiteY11" fmla="*/ 2605 h 3462"/>
                      <a:gd name="connsiteX12" fmla="*/ 2021 w 6966"/>
                      <a:gd name="connsiteY12" fmla="*/ 3462 h 3462"/>
                      <a:gd name="connsiteX13" fmla="*/ 973 w 6966"/>
                      <a:gd name="connsiteY13" fmla="*/ 3367 h 3462"/>
                      <a:gd name="connsiteX14" fmla="*/ 878 w 6966"/>
                      <a:gd name="connsiteY14" fmla="*/ 2510 h 3462"/>
                      <a:gd name="connsiteX15" fmla="*/ 878 w 6966"/>
                      <a:gd name="connsiteY15" fmla="*/ 2510 h 3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966" h="3462">
                        <a:moveTo>
                          <a:pt x="878" y="2510"/>
                        </a:moveTo>
                        <a:cubicBezTo>
                          <a:pt x="878" y="2510"/>
                          <a:pt x="878" y="1938"/>
                          <a:pt x="497" y="1462"/>
                        </a:cubicBezTo>
                        <a:cubicBezTo>
                          <a:pt x="116" y="986"/>
                          <a:pt x="-170" y="605"/>
                          <a:pt x="116" y="509"/>
                        </a:cubicBezTo>
                        <a:cubicBezTo>
                          <a:pt x="402" y="414"/>
                          <a:pt x="402" y="414"/>
                          <a:pt x="878" y="605"/>
                        </a:cubicBezTo>
                        <a:cubicBezTo>
                          <a:pt x="1449" y="795"/>
                          <a:pt x="2212" y="986"/>
                          <a:pt x="2688" y="986"/>
                        </a:cubicBezTo>
                        <a:cubicBezTo>
                          <a:pt x="3164" y="890"/>
                          <a:pt x="3450" y="986"/>
                          <a:pt x="3545" y="509"/>
                        </a:cubicBezTo>
                        <a:cubicBezTo>
                          <a:pt x="3640" y="33"/>
                          <a:pt x="3831" y="-62"/>
                          <a:pt x="4212" y="33"/>
                        </a:cubicBezTo>
                        <a:cubicBezTo>
                          <a:pt x="4593" y="33"/>
                          <a:pt x="4402" y="605"/>
                          <a:pt x="4688" y="700"/>
                        </a:cubicBezTo>
                        <a:cubicBezTo>
                          <a:pt x="4974" y="795"/>
                          <a:pt x="6212" y="890"/>
                          <a:pt x="6403" y="1176"/>
                        </a:cubicBezTo>
                        <a:cubicBezTo>
                          <a:pt x="6688" y="1462"/>
                          <a:pt x="7164" y="2510"/>
                          <a:pt x="6879" y="2605"/>
                        </a:cubicBezTo>
                        <a:cubicBezTo>
                          <a:pt x="6593" y="2700"/>
                          <a:pt x="5355" y="2700"/>
                          <a:pt x="4688" y="2605"/>
                        </a:cubicBezTo>
                        <a:cubicBezTo>
                          <a:pt x="4021" y="2510"/>
                          <a:pt x="3545" y="2414"/>
                          <a:pt x="2878" y="2605"/>
                        </a:cubicBezTo>
                        <a:cubicBezTo>
                          <a:pt x="2212" y="2795"/>
                          <a:pt x="2307" y="3462"/>
                          <a:pt x="2021" y="3462"/>
                        </a:cubicBezTo>
                        <a:cubicBezTo>
                          <a:pt x="1735" y="3462"/>
                          <a:pt x="1164" y="3462"/>
                          <a:pt x="973" y="3367"/>
                        </a:cubicBezTo>
                        <a:cubicBezTo>
                          <a:pt x="783" y="3176"/>
                          <a:pt x="878" y="2510"/>
                          <a:pt x="878" y="2510"/>
                        </a:cubicBezTo>
                        <a:lnTo>
                          <a:pt x="878" y="2510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8" name="任意多边形: 形状 1837"/>
                  <p:cNvSpPr/>
                  <p:nvPr/>
                </p:nvSpPr>
                <p:spPr>
                  <a:xfrm>
                    <a:off x="6920388" y="3836669"/>
                    <a:ext cx="1228" cy="1238"/>
                  </a:xfrm>
                  <a:custGeom>
                    <a:avLst/>
                    <a:gdLst>
                      <a:gd name="connsiteX0" fmla="*/ 95 w 1228"/>
                      <a:gd name="connsiteY0" fmla="*/ 571 h 1238"/>
                      <a:gd name="connsiteX1" fmla="*/ 571 w 1228"/>
                      <a:gd name="connsiteY1" fmla="*/ 0 h 1238"/>
                      <a:gd name="connsiteX2" fmla="*/ 1048 w 1228"/>
                      <a:gd name="connsiteY2" fmla="*/ 571 h 1238"/>
                      <a:gd name="connsiteX3" fmla="*/ 1048 w 1228"/>
                      <a:gd name="connsiteY3" fmla="*/ 1238 h 1238"/>
                      <a:gd name="connsiteX4" fmla="*/ 191 w 1228"/>
                      <a:gd name="connsiteY4" fmla="*/ 1143 h 1238"/>
                      <a:gd name="connsiteX5" fmla="*/ 95 w 1228"/>
                      <a:gd name="connsiteY5" fmla="*/ 571 h 1238"/>
                      <a:gd name="connsiteX6" fmla="*/ 95 w 1228"/>
                      <a:gd name="connsiteY6" fmla="*/ 571 h 1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28" h="1238">
                        <a:moveTo>
                          <a:pt x="95" y="571"/>
                        </a:moveTo>
                        <a:cubicBezTo>
                          <a:pt x="191" y="381"/>
                          <a:pt x="381" y="0"/>
                          <a:pt x="571" y="0"/>
                        </a:cubicBezTo>
                        <a:cubicBezTo>
                          <a:pt x="762" y="0"/>
                          <a:pt x="857" y="95"/>
                          <a:pt x="1048" y="571"/>
                        </a:cubicBezTo>
                        <a:cubicBezTo>
                          <a:pt x="1238" y="1048"/>
                          <a:pt x="1334" y="1238"/>
                          <a:pt x="1048" y="1238"/>
                        </a:cubicBezTo>
                        <a:cubicBezTo>
                          <a:pt x="762" y="1238"/>
                          <a:pt x="476" y="1238"/>
                          <a:pt x="191" y="1143"/>
                        </a:cubicBezTo>
                        <a:cubicBezTo>
                          <a:pt x="-95" y="1048"/>
                          <a:pt x="0" y="762"/>
                          <a:pt x="95" y="571"/>
                        </a:cubicBezTo>
                        <a:lnTo>
                          <a:pt x="95" y="5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39" name="任意多边形: 形状 1838"/>
                  <p:cNvSpPr/>
                  <p:nvPr/>
                </p:nvSpPr>
                <p:spPr>
                  <a:xfrm>
                    <a:off x="6904922" y="3846289"/>
                    <a:ext cx="988" cy="586"/>
                  </a:xfrm>
                  <a:custGeom>
                    <a:avLst/>
                    <a:gdLst>
                      <a:gd name="connsiteX0" fmla="*/ 417 w 988"/>
                      <a:gd name="connsiteY0" fmla="*/ 571 h 586"/>
                      <a:gd name="connsiteX1" fmla="*/ 36 w 988"/>
                      <a:gd name="connsiteY1" fmla="*/ 381 h 586"/>
                      <a:gd name="connsiteX2" fmla="*/ 321 w 988"/>
                      <a:gd name="connsiteY2" fmla="*/ 0 h 586"/>
                      <a:gd name="connsiteX3" fmla="*/ 988 w 988"/>
                      <a:gd name="connsiteY3" fmla="*/ 191 h 586"/>
                      <a:gd name="connsiteX4" fmla="*/ 798 w 988"/>
                      <a:gd name="connsiteY4" fmla="*/ 571 h 586"/>
                      <a:gd name="connsiteX5" fmla="*/ 417 w 988"/>
                      <a:gd name="connsiteY5" fmla="*/ 571 h 586"/>
                      <a:gd name="connsiteX6" fmla="*/ 417 w 988"/>
                      <a:gd name="connsiteY6" fmla="*/ 571 h 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8" h="586">
                        <a:moveTo>
                          <a:pt x="417" y="571"/>
                        </a:moveTo>
                        <a:cubicBezTo>
                          <a:pt x="417" y="571"/>
                          <a:pt x="131" y="667"/>
                          <a:pt x="36" y="381"/>
                        </a:cubicBezTo>
                        <a:cubicBezTo>
                          <a:pt x="-59" y="95"/>
                          <a:pt x="36" y="0"/>
                          <a:pt x="321" y="0"/>
                        </a:cubicBezTo>
                        <a:cubicBezTo>
                          <a:pt x="607" y="0"/>
                          <a:pt x="988" y="0"/>
                          <a:pt x="988" y="191"/>
                        </a:cubicBezTo>
                        <a:cubicBezTo>
                          <a:pt x="988" y="381"/>
                          <a:pt x="893" y="571"/>
                          <a:pt x="798" y="571"/>
                        </a:cubicBezTo>
                        <a:cubicBezTo>
                          <a:pt x="607" y="571"/>
                          <a:pt x="417" y="571"/>
                          <a:pt x="417" y="571"/>
                        </a:cubicBezTo>
                        <a:lnTo>
                          <a:pt x="417" y="5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0" name="任意多边形: 形状 1839"/>
                  <p:cNvSpPr/>
                  <p:nvPr/>
                </p:nvSpPr>
                <p:spPr>
                  <a:xfrm>
                    <a:off x="6922802" y="3846575"/>
                    <a:ext cx="1205" cy="762"/>
                  </a:xfrm>
                  <a:custGeom>
                    <a:avLst/>
                    <a:gdLst>
                      <a:gd name="connsiteX0" fmla="*/ 444 w 1205"/>
                      <a:gd name="connsiteY0" fmla="*/ 762 h 762"/>
                      <a:gd name="connsiteX1" fmla="*/ 63 w 1205"/>
                      <a:gd name="connsiteY1" fmla="*/ 476 h 762"/>
                      <a:gd name="connsiteX2" fmla="*/ 158 w 1205"/>
                      <a:gd name="connsiteY2" fmla="*/ 0 h 762"/>
                      <a:gd name="connsiteX3" fmla="*/ 1206 w 1205"/>
                      <a:gd name="connsiteY3" fmla="*/ 286 h 762"/>
                      <a:gd name="connsiteX4" fmla="*/ 920 w 1205"/>
                      <a:gd name="connsiteY4" fmla="*/ 762 h 762"/>
                      <a:gd name="connsiteX5" fmla="*/ 444 w 1205"/>
                      <a:gd name="connsiteY5" fmla="*/ 762 h 762"/>
                      <a:gd name="connsiteX6" fmla="*/ 444 w 1205"/>
                      <a:gd name="connsiteY6" fmla="*/ 762 h 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5" h="762">
                        <a:moveTo>
                          <a:pt x="444" y="762"/>
                        </a:moveTo>
                        <a:cubicBezTo>
                          <a:pt x="444" y="762"/>
                          <a:pt x="158" y="762"/>
                          <a:pt x="63" y="476"/>
                        </a:cubicBezTo>
                        <a:cubicBezTo>
                          <a:pt x="-33" y="191"/>
                          <a:pt x="-33" y="0"/>
                          <a:pt x="158" y="0"/>
                        </a:cubicBezTo>
                        <a:cubicBezTo>
                          <a:pt x="348" y="0"/>
                          <a:pt x="1206" y="95"/>
                          <a:pt x="1206" y="286"/>
                        </a:cubicBezTo>
                        <a:cubicBezTo>
                          <a:pt x="1206" y="476"/>
                          <a:pt x="1206" y="762"/>
                          <a:pt x="920" y="762"/>
                        </a:cubicBezTo>
                        <a:cubicBezTo>
                          <a:pt x="634" y="762"/>
                          <a:pt x="444" y="762"/>
                          <a:pt x="444" y="762"/>
                        </a:cubicBezTo>
                        <a:lnTo>
                          <a:pt x="444" y="762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1" name="任意多边形: 形状 1840"/>
                  <p:cNvSpPr/>
                  <p:nvPr/>
                </p:nvSpPr>
                <p:spPr>
                  <a:xfrm>
                    <a:off x="6916674" y="3822070"/>
                    <a:ext cx="4952" cy="2609"/>
                  </a:xfrm>
                  <a:custGeom>
                    <a:avLst/>
                    <a:gdLst>
                      <a:gd name="connsiteX0" fmla="*/ 571 w 4952"/>
                      <a:gd name="connsiteY0" fmla="*/ 2311 h 2609"/>
                      <a:gd name="connsiteX1" fmla="*/ 571 w 4952"/>
                      <a:gd name="connsiteY1" fmla="*/ 1835 h 2609"/>
                      <a:gd name="connsiteX2" fmla="*/ 762 w 4952"/>
                      <a:gd name="connsiteY2" fmla="*/ 692 h 2609"/>
                      <a:gd name="connsiteX3" fmla="*/ 0 w 4952"/>
                      <a:gd name="connsiteY3" fmla="*/ 311 h 2609"/>
                      <a:gd name="connsiteX4" fmla="*/ 953 w 4952"/>
                      <a:gd name="connsiteY4" fmla="*/ 25 h 2609"/>
                      <a:gd name="connsiteX5" fmla="*/ 2286 w 4952"/>
                      <a:gd name="connsiteY5" fmla="*/ 1168 h 2609"/>
                      <a:gd name="connsiteX6" fmla="*/ 4000 w 4952"/>
                      <a:gd name="connsiteY6" fmla="*/ 883 h 2609"/>
                      <a:gd name="connsiteX7" fmla="*/ 4572 w 4952"/>
                      <a:gd name="connsiteY7" fmla="*/ 311 h 2609"/>
                      <a:gd name="connsiteX8" fmla="*/ 4953 w 4952"/>
                      <a:gd name="connsiteY8" fmla="*/ 787 h 2609"/>
                      <a:gd name="connsiteX9" fmla="*/ 4667 w 4952"/>
                      <a:gd name="connsiteY9" fmla="*/ 1454 h 2609"/>
                      <a:gd name="connsiteX10" fmla="*/ 3429 w 4952"/>
                      <a:gd name="connsiteY10" fmla="*/ 1930 h 2609"/>
                      <a:gd name="connsiteX11" fmla="*/ 2381 w 4952"/>
                      <a:gd name="connsiteY11" fmla="*/ 2026 h 2609"/>
                      <a:gd name="connsiteX12" fmla="*/ 1048 w 4952"/>
                      <a:gd name="connsiteY12" fmla="*/ 2597 h 2609"/>
                      <a:gd name="connsiteX13" fmla="*/ 571 w 4952"/>
                      <a:gd name="connsiteY13" fmla="*/ 2311 h 2609"/>
                      <a:gd name="connsiteX14" fmla="*/ 571 w 4952"/>
                      <a:gd name="connsiteY14" fmla="*/ 2311 h 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52" h="2609">
                        <a:moveTo>
                          <a:pt x="571" y="2311"/>
                        </a:moveTo>
                        <a:cubicBezTo>
                          <a:pt x="571" y="2311"/>
                          <a:pt x="476" y="2121"/>
                          <a:pt x="571" y="1835"/>
                        </a:cubicBezTo>
                        <a:cubicBezTo>
                          <a:pt x="667" y="1549"/>
                          <a:pt x="857" y="883"/>
                          <a:pt x="762" y="692"/>
                        </a:cubicBezTo>
                        <a:cubicBezTo>
                          <a:pt x="571" y="502"/>
                          <a:pt x="0" y="502"/>
                          <a:pt x="0" y="311"/>
                        </a:cubicBezTo>
                        <a:cubicBezTo>
                          <a:pt x="0" y="121"/>
                          <a:pt x="667" y="-70"/>
                          <a:pt x="953" y="25"/>
                        </a:cubicBezTo>
                        <a:cubicBezTo>
                          <a:pt x="1238" y="121"/>
                          <a:pt x="2000" y="1073"/>
                          <a:pt x="2286" y="1168"/>
                        </a:cubicBezTo>
                        <a:cubicBezTo>
                          <a:pt x="2572" y="1264"/>
                          <a:pt x="3810" y="1073"/>
                          <a:pt x="4000" y="883"/>
                        </a:cubicBezTo>
                        <a:cubicBezTo>
                          <a:pt x="4191" y="692"/>
                          <a:pt x="4286" y="311"/>
                          <a:pt x="4572" y="311"/>
                        </a:cubicBezTo>
                        <a:cubicBezTo>
                          <a:pt x="4763" y="311"/>
                          <a:pt x="4858" y="216"/>
                          <a:pt x="4953" y="787"/>
                        </a:cubicBezTo>
                        <a:cubicBezTo>
                          <a:pt x="4953" y="1359"/>
                          <a:pt x="4953" y="1264"/>
                          <a:pt x="4667" y="1454"/>
                        </a:cubicBezTo>
                        <a:cubicBezTo>
                          <a:pt x="4477" y="1645"/>
                          <a:pt x="3715" y="2026"/>
                          <a:pt x="3429" y="1930"/>
                        </a:cubicBezTo>
                        <a:cubicBezTo>
                          <a:pt x="3143" y="1835"/>
                          <a:pt x="2762" y="1835"/>
                          <a:pt x="2381" y="2026"/>
                        </a:cubicBezTo>
                        <a:cubicBezTo>
                          <a:pt x="1905" y="2216"/>
                          <a:pt x="1143" y="2692"/>
                          <a:pt x="1048" y="2597"/>
                        </a:cubicBezTo>
                        <a:cubicBezTo>
                          <a:pt x="667" y="2502"/>
                          <a:pt x="571" y="2311"/>
                          <a:pt x="571" y="2311"/>
                        </a:cubicBezTo>
                        <a:lnTo>
                          <a:pt x="571" y="2311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2" name="任意多边形: 形状 1841"/>
                  <p:cNvSpPr/>
                  <p:nvPr/>
                </p:nvSpPr>
                <p:spPr>
                  <a:xfrm>
                    <a:off x="6922441" y="3824382"/>
                    <a:ext cx="1436" cy="1637"/>
                  </a:xfrm>
                  <a:custGeom>
                    <a:avLst/>
                    <a:gdLst>
                      <a:gd name="connsiteX0" fmla="*/ 42 w 1436"/>
                      <a:gd name="connsiteY0" fmla="*/ 476 h 1637"/>
                      <a:gd name="connsiteX1" fmla="*/ 328 w 1436"/>
                      <a:gd name="connsiteY1" fmla="*/ 0 h 1637"/>
                      <a:gd name="connsiteX2" fmla="*/ 899 w 1436"/>
                      <a:gd name="connsiteY2" fmla="*/ 381 h 1637"/>
                      <a:gd name="connsiteX3" fmla="*/ 1376 w 1436"/>
                      <a:gd name="connsiteY3" fmla="*/ 1048 h 1637"/>
                      <a:gd name="connsiteX4" fmla="*/ 709 w 1436"/>
                      <a:gd name="connsiteY4" fmla="*/ 1619 h 1637"/>
                      <a:gd name="connsiteX5" fmla="*/ 42 w 1436"/>
                      <a:gd name="connsiteY5" fmla="*/ 1143 h 1637"/>
                      <a:gd name="connsiteX6" fmla="*/ 42 w 1436"/>
                      <a:gd name="connsiteY6" fmla="*/ 476 h 1637"/>
                      <a:gd name="connsiteX7" fmla="*/ 42 w 1436"/>
                      <a:gd name="connsiteY7" fmla="*/ 476 h 1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36" h="1637">
                        <a:moveTo>
                          <a:pt x="42" y="476"/>
                        </a:moveTo>
                        <a:cubicBezTo>
                          <a:pt x="42" y="476"/>
                          <a:pt x="233" y="0"/>
                          <a:pt x="328" y="0"/>
                        </a:cubicBezTo>
                        <a:cubicBezTo>
                          <a:pt x="423" y="0"/>
                          <a:pt x="519" y="95"/>
                          <a:pt x="899" y="381"/>
                        </a:cubicBezTo>
                        <a:cubicBezTo>
                          <a:pt x="1281" y="667"/>
                          <a:pt x="1566" y="667"/>
                          <a:pt x="1376" y="1048"/>
                        </a:cubicBezTo>
                        <a:cubicBezTo>
                          <a:pt x="1185" y="1429"/>
                          <a:pt x="995" y="1715"/>
                          <a:pt x="709" y="1619"/>
                        </a:cubicBezTo>
                        <a:cubicBezTo>
                          <a:pt x="423" y="1524"/>
                          <a:pt x="138" y="1333"/>
                          <a:pt x="42" y="1143"/>
                        </a:cubicBezTo>
                        <a:cubicBezTo>
                          <a:pt x="-53" y="953"/>
                          <a:pt x="42" y="476"/>
                          <a:pt x="42" y="476"/>
                        </a:cubicBezTo>
                        <a:lnTo>
                          <a:pt x="42" y="476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3" name="任意多边形: 形状 1842"/>
                  <p:cNvSpPr/>
                  <p:nvPr/>
                </p:nvSpPr>
                <p:spPr>
                  <a:xfrm>
                    <a:off x="6935030" y="3848956"/>
                    <a:ext cx="1216" cy="989"/>
                  </a:xfrm>
                  <a:custGeom>
                    <a:avLst/>
                    <a:gdLst>
                      <a:gd name="connsiteX0" fmla="*/ 122 w 1216"/>
                      <a:gd name="connsiteY0" fmla="*/ 571 h 989"/>
                      <a:gd name="connsiteX1" fmla="*/ 27 w 1216"/>
                      <a:gd name="connsiteY1" fmla="*/ 191 h 989"/>
                      <a:gd name="connsiteX2" fmla="*/ 694 w 1216"/>
                      <a:gd name="connsiteY2" fmla="*/ 95 h 989"/>
                      <a:gd name="connsiteX3" fmla="*/ 1075 w 1216"/>
                      <a:gd name="connsiteY3" fmla="*/ 762 h 989"/>
                      <a:gd name="connsiteX4" fmla="*/ 408 w 1216"/>
                      <a:gd name="connsiteY4" fmla="*/ 953 h 989"/>
                      <a:gd name="connsiteX5" fmla="*/ 122 w 1216"/>
                      <a:gd name="connsiteY5" fmla="*/ 571 h 989"/>
                      <a:gd name="connsiteX6" fmla="*/ 122 w 1216"/>
                      <a:gd name="connsiteY6" fmla="*/ 571 h 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6" h="989">
                        <a:moveTo>
                          <a:pt x="122" y="571"/>
                        </a:moveTo>
                        <a:cubicBezTo>
                          <a:pt x="122" y="571"/>
                          <a:pt x="-69" y="381"/>
                          <a:pt x="27" y="191"/>
                        </a:cubicBezTo>
                        <a:cubicBezTo>
                          <a:pt x="122" y="-95"/>
                          <a:pt x="408" y="0"/>
                          <a:pt x="694" y="95"/>
                        </a:cubicBezTo>
                        <a:cubicBezTo>
                          <a:pt x="979" y="191"/>
                          <a:pt x="1455" y="571"/>
                          <a:pt x="1075" y="762"/>
                        </a:cubicBezTo>
                        <a:cubicBezTo>
                          <a:pt x="694" y="953"/>
                          <a:pt x="694" y="1048"/>
                          <a:pt x="408" y="953"/>
                        </a:cubicBezTo>
                        <a:cubicBezTo>
                          <a:pt x="217" y="667"/>
                          <a:pt x="122" y="571"/>
                          <a:pt x="122" y="571"/>
                        </a:cubicBezTo>
                        <a:lnTo>
                          <a:pt x="122" y="5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4" name="任意多边形: 形状 1843"/>
                  <p:cNvSpPr/>
                  <p:nvPr/>
                </p:nvSpPr>
                <p:spPr>
                  <a:xfrm>
                    <a:off x="6931136" y="3846374"/>
                    <a:ext cx="983" cy="1490"/>
                  </a:xfrm>
                  <a:custGeom>
                    <a:avLst/>
                    <a:gdLst>
                      <a:gd name="connsiteX0" fmla="*/ 15 w 983"/>
                      <a:gd name="connsiteY0" fmla="*/ 487 h 1490"/>
                      <a:gd name="connsiteX1" fmla="*/ 206 w 983"/>
                      <a:gd name="connsiteY1" fmla="*/ 11 h 1490"/>
                      <a:gd name="connsiteX2" fmla="*/ 968 w 983"/>
                      <a:gd name="connsiteY2" fmla="*/ 868 h 1490"/>
                      <a:gd name="connsiteX3" fmla="*/ 777 w 983"/>
                      <a:gd name="connsiteY3" fmla="*/ 1439 h 1490"/>
                      <a:gd name="connsiteX4" fmla="*/ 206 w 983"/>
                      <a:gd name="connsiteY4" fmla="*/ 963 h 1490"/>
                      <a:gd name="connsiteX5" fmla="*/ 15 w 983"/>
                      <a:gd name="connsiteY5" fmla="*/ 487 h 1490"/>
                      <a:gd name="connsiteX6" fmla="*/ 15 w 983"/>
                      <a:gd name="connsiteY6" fmla="*/ 487 h 1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3" h="1490">
                        <a:moveTo>
                          <a:pt x="15" y="487"/>
                        </a:moveTo>
                        <a:cubicBezTo>
                          <a:pt x="15" y="487"/>
                          <a:pt x="-80" y="-85"/>
                          <a:pt x="206" y="11"/>
                        </a:cubicBezTo>
                        <a:cubicBezTo>
                          <a:pt x="492" y="11"/>
                          <a:pt x="968" y="392"/>
                          <a:pt x="968" y="868"/>
                        </a:cubicBezTo>
                        <a:cubicBezTo>
                          <a:pt x="968" y="1249"/>
                          <a:pt x="1063" y="1630"/>
                          <a:pt x="777" y="1439"/>
                        </a:cubicBezTo>
                        <a:cubicBezTo>
                          <a:pt x="492" y="1249"/>
                          <a:pt x="301" y="1058"/>
                          <a:pt x="206" y="963"/>
                        </a:cubicBezTo>
                        <a:cubicBezTo>
                          <a:pt x="111" y="677"/>
                          <a:pt x="15" y="487"/>
                          <a:pt x="15" y="487"/>
                        </a:cubicBezTo>
                        <a:lnTo>
                          <a:pt x="15" y="48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5" name="任意多边形: 形状 1844"/>
                  <p:cNvSpPr/>
                  <p:nvPr/>
                </p:nvSpPr>
                <p:spPr>
                  <a:xfrm>
                    <a:off x="6929708" y="3846480"/>
                    <a:ext cx="667" cy="1142"/>
                  </a:xfrm>
                  <a:custGeom>
                    <a:avLst/>
                    <a:gdLst>
                      <a:gd name="connsiteX0" fmla="*/ 110 w 667"/>
                      <a:gd name="connsiteY0" fmla="*/ 762 h 1142"/>
                      <a:gd name="connsiteX1" fmla="*/ 110 w 667"/>
                      <a:gd name="connsiteY1" fmla="*/ 0 h 1142"/>
                      <a:gd name="connsiteX2" fmla="*/ 491 w 667"/>
                      <a:gd name="connsiteY2" fmla="*/ 381 h 1142"/>
                      <a:gd name="connsiteX3" fmla="*/ 586 w 667"/>
                      <a:gd name="connsiteY3" fmla="*/ 1143 h 1142"/>
                      <a:gd name="connsiteX4" fmla="*/ 110 w 667"/>
                      <a:gd name="connsiteY4" fmla="*/ 762 h 1142"/>
                      <a:gd name="connsiteX5" fmla="*/ 110 w 667"/>
                      <a:gd name="connsiteY5" fmla="*/ 762 h 1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7" h="1142">
                        <a:moveTo>
                          <a:pt x="110" y="762"/>
                        </a:moveTo>
                        <a:cubicBezTo>
                          <a:pt x="15" y="667"/>
                          <a:pt x="-81" y="0"/>
                          <a:pt x="110" y="0"/>
                        </a:cubicBezTo>
                        <a:cubicBezTo>
                          <a:pt x="300" y="0"/>
                          <a:pt x="396" y="0"/>
                          <a:pt x="491" y="381"/>
                        </a:cubicBezTo>
                        <a:cubicBezTo>
                          <a:pt x="586" y="762"/>
                          <a:pt x="777" y="1143"/>
                          <a:pt x="586" y="1143"/>
                        </a:cubicBezTo>
                        <a:cubicBezTo>
                          <a:pt x="396" y="1143"/>
                          <a:pt x="205" y="857"/>
                          <a:pt x="110" y="762"/>
                        </a:cubicBezTo>
                        <a:lnTo>
                          <a:pt x="110" y="76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6" name="任意多边形: 形状 1845"/>
                  <p:cNvSpPr/>
                  <p:nvPr/>
                </p:nvSpPr>
                <p:spPr>
                  <a:xfrm>
                    <a:off x="6925660" y="3815000"/>
                    <a:ext cx="1576" cy="820"/>
                  </a:xfrm>
                  <a:custGeom>
                    <a:avLst/>
                    <a:gdLst>
                      <a:gd name="connsiteX0" fmla="*/ 62 w 1576"/>
                      <a:gd name="connsiteY0" fmla="*/ 619 h 820"/>
                      <a:gd name="connsiteX1" fmla="*/ 158 w 1576"/>
                      <a:gd name="connsiteY1" fmla="*/ 143 h 820"/>
                      <a:gd name="connsiteX2" fmla="*/ 1491 w 1576"/>
                      <a:gd name="connsiteY2" fmla="*/ 143 h 820"/>
                      <a:gd name="connsiteX3" fmla="*/ 1301 w 1576"/>
                      <a:gd name="connsiteY3" fmla="*/ 810 h 820"/>
                      <a:gd name="connsiteX4" fmla="*/ 62 w 1576"/>
                      <a:gd name="connsiteY4" fmla="*/ 619 h 820"/>
                      <a:gd name="connsiteX5" fmla="*/ 62 w 1576"/>
                      <a:gd name="connsiteY5" fmla="*/ 619 h 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6" h="820">
                        <a:moveTo>
                          <a:pt x="62" y="619"/>
                        </a:moveTo>
                        <a:cubicBezTo>
                          <a:pt x="-33" y="524"/>
                          <a:pt x="-33" y="333"/>
                          <a:pt x="158" y="143"/>
                        </a:cubicBezTo>
                        <a:cubicBezTo>
                          <a:pt x="348" y="-48"/>
                          <a:pt x="1396" y="-48"/>
                          <a:pt x="1491" y="143"/>
                        </a:cubicBezTo>
                        <a:cubicBezTo>
                          <a:pt x="1586" y="333"/>
                          <a:pt x="1682" y="905"/>
                          <a:pt x="1301" y="810"/>
                        </a:cubicBezTo>
                        <a:cubicBezTo>
                          <a:pt x="920" y="714"/>
                          <a:pt x="253" y="714"/>
                          <a:pt x="62" y="619"/>
                        </a:cubicBezTo>
                        <a:lnTo>
                          <a:pt x="62" y="61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7" name="任意多边形: 形状 1846"/>
                  <p:cNvSpPr/>
                  <p:nvPr/>
                </p:nvSpPr>
                <p:spPr>
                  <a:xfrm>
                    <a:off x="6925088" y="3816571"/>
                    <a:ext cx="767" cy="595"/>
                  </a:xfrm>
                  <a:custGeom>
                    <a:avLst/>
                    <a:gdLst>
                      <a:gd name="connsiteX0" fmla="*/ 539 w 767"/>
                      <a:gd name="connsiteY0" fmla="*/ 571 h 595"/>
                      <a:gd name="connsiteX1" fmla="*/ 62 w 767"/>
                      <a:gd name="connsiteY1" fmla="*/ 476 h 595"/>
                      <a:gd name="connsiteX2" fmla="*/ 158 w 767"/>
                      <a:gd name="connsiteY2" fmla="*/ 0 h 595"/>
                      <a:gd name="connsiteX3" fmla="*/ 729 w 767"/>
                      <a:gd name="connsiteY3" fmla="*/ 381 h 595"/>
                      <a:gd name="connsiteX4" fmla="*/ 539 w 767"/>
                      <a:gd name="connsiteY4" fmla="*/ 571 h 595"/>
                      <a:gd name="connsiteX5" fmla="*/ 539 w 767"/>
                      <a:gd name="connsiteY5" fmla="*/ 571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7" h="595">
                        <a:moveTo>
                          <a:pt x="539" y="571"/>
                        </a:moveTo>
                        <a:cubicBezTo>
                          <a:pt x="539" y="571"/>
                          <a:pt x="158" y="667"/>
                          <a:pt x="62" y="476"/>
                        </a:cubicBezTo>
                        <a:cubicBezTo>
                          <a:pt x="-33" y="286"/>
                          <a:pt x="-33" y="0"/>
                          <a:pt x="158" y="0"/>
                        </a:cubicBezTo>
                        <a:cubicBezTo>
                          <a:pt x="348" y="0"/>
                          <a:pt x="920" y="286"/>
                          <a:pt x="729" y="381"/>
                        </a:cubicBezTo>
                        <a:cubicBezTo>
                          <a:pt x="634" y="571"/>
                          <a:pt x="539" y="571"/>
                          <a:pt x="539" y="571"/>
                        </a:cubicBezTo>
                        <a:lnTo>
                          <a:pt x="539" y="5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8" name="任意多边形: 形状 1847"/>
                  <p:cNvSpPr/>
                  <p:nvPr/>
                </p:nvSpPr>
                <p:spPr>
                  <a:xfrm>
                    <a:off x="6923703" y="3816873"/>
                    <a:ext cx="948" cy="459"/>
                  </a:xfrm>
                  <a:custGeom>
                    <a:avLst/>
                    <a:gdLst>
                      <a:gd name="connsiteX0" fmla="*/ 210 w 948"/>
                      <a:gd name="connsiteY0" fmla="*/ 460 h 459"/>
                      <a:gd name="connsiteX1" fmla="*/ 19 w 948"/>
                      <a:gd name="connsiteY1" fmla="*/ 269 h 459"/>
                      <a:gd name="connsiteX2" fmla="*/ 877 w 948"/>
                      <a:gd name="connsiteY2" fmla="*/ 79 h 459"/>
                      <a:gd name="connsiteX3" fmla="*/ 877 w 948"/>
                      <a:gd name="connsiteY3" fmla="*/ 460 h 459"/>
                      <a:gd name="connsiteX4" fmla="*/ 210 w 948"/>
                      <a:gd name="connsiteY4" fmla="*/ 460 h 459"/>
                      <a:gd name="connsiteX5" fmla="*/ 210 w 948"/>
                      <a:gd name="connsiteY5" fmla="*/ 460 h 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8" h="459">
                        <a:moveTo>
                          <a:pt x="210" y="460"/>
                        </a:moveTo>
                        <a:cubicBezTo>
                          <a:pt x="210" y="460"/>
                          <a:pt x="-76" y="365"/>
                          <a:pt x="19" y="269"/>
                        </a:cubicBezTo>
                        <a:cubicBezTo>
                          <a:pt x="115" y="79"/>
                          <a:pt x="782" y="-112"/>
                          <a:pt x="877" y="79"/>
                        </a:cubicBezTo>
                        <a:cubicBezTo>
                          <a:pt x="972" y="269"/>
                          <a:pt x="972" y="365"/>
                          <a:pt x="877" y="460"/>
                        </a:cubicBezTo>
                        <a:cubicBezTo>
                          <a:pt x="782" y="460"/>
                          <a:pt x="210" y="460"/>
                          <a:pt x="210" y="460"/>
                        </a:cubicBezTo>
                        <a:lnTo>
                          <a:pt x="210" y="46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49" name="任意多边形: 形状 1848"/>
                  <p:cNvSpPr/>
                  <p:nvPr/>
                </p:nvSpPr>
                <p:spPr>
                  <a:xfrm>
                    <a:off x="6930400" y="3820267"/>
                    <a:ext cx="1595" cy="1662"/>
                  </a:xfrm>
                  <a:custGeom>
                    <a:avLst/>
                    <a:gdLst>
                      <a:gd name="connsiteX0" fmla="*/ 85 w 1595"/>
                      <a:gd name="connsiteY0" fmla="*/ 1257 h 1662"/>
                      <a:gd name="connsiteX1" fmla="*/ 85 w 1595"/>
                      <a:gd name="connsiteY1" fmla="*/ 876 h 1662"/>
                      <a:gd name="connsiteX2" fmla="*/ 751 w 1595"/>
                      <a:gd name="connsiteY2" fmla="*/ 400 h 1662"/>
                      <a:gd name="connsiteX3" fmla="*/ 1418 w 1595"/>
                      <a:gd name="connsiteY3" fmla="*/ 19 h 1662"/>
                      <a:gd name="connsiteX4" fmla="*/ 1514 w 1595"/>
                      <a:gd name="connsiteY4" fmla="*/ 495 h 1662"/>
                      <a:gd name="connsiteX5" fmla="*/ 1323 w 1595"/>
                      <a:gd name="connsiteY5" fmla="*/ 1162 h 1662"/>
                      <a:gd name="connsiteX6" fmla="*/ 1323 w 1595"/>
                      <a:gd name="connsiteY6" fmla="*/ 1638 h 1662"/>
                      <a:gd name="connsiteX7" fmla="*/ 371 w 1595"/>
                      <a:gd name="connsiteY7" fmla="*/ 1448 h 1662"/>
                      <a:gd name="connsiteX8" fmla="*/ 85 w 1595"/>
                      <a:gd name="connsiteY8" fmla="*/ 1257 h 1662"/>
                      <a:gd name="connsiteX9" fmla="*/ 85 w 1595"/>
                      <a:gd name="connsiteY9" fmla="*/ 1257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95" h="1662">
                        <a:moveTo>
                          <a:pt x="85" y="1257"/>
                        </a:moveTo>
                        <a:cubicBezTo>
                          <a:pt x="85" y="1257"/>
                          <a:pt x="-106" y="1067"/>
                          <a:pt x="85" y="876"/>
                        </a:cubicBezTo>
                        <a:cubicBezTo>
                          <a:pt x="275" y="686"/>
                          <a:pt x="561" y="590"/>
                          <a:pt x="751" y="400"/>
                        </a:cubicBezTo>
                        <a:cubicBezTo>
                          <a:pt x="847" y="209"/>
                          <a:pt x="1323" y="-76"/>
                          <a:pt x="1418" y="19"/>
                        </a:cubicBezTo>
                        <a:cubicBezTo>
                          <a:pt x="1514" y="114"/>
                          <a:pt x="1704" y="305"/>
                          <a:pt x="1514" y="495"/>
                        </a:cubicBezTo>
                        <a:cubicBezTo>
                          <a:pt x="1323" y="686"/>
                          <a:pt x="1133" y="781"/>
                          <a:pt x="1323" y="1162"/>
                        </a:cubicBezTo>
                        <a:cubicBezTo>
                          <a:pt x="1514" y="1543"/>
                          <a:pt x="1609" y="1733"/>
                          <a:pt x="1323" y="1638"/>
                        </a:cubicBezTo>
                        <a:cubicBezTo>
                          <a:pt x="1037" y="1638"/>
                          <a:pt x="561" y="1638"/>
                          <a:pt x="371" y="1448"/>
                        </a:cubicBezTo>
                        <a:cubicBezTo>
                          <a:pt x="180" y="1352"/>
                          <a:pt x="85" y="1257"/>
                          <a:pt x="85" y="1257"/>
                        </a:cubicBezTo>
                        <a:lnTo>
                          <a:pt x="85" y="1257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0" name="任意多边形: 形状 1849"/>
                  <p:cNvSpPr/>
                  <p:nvPr/>
                </p:nvSpPr>
                <p:spPr>
                  <a:xfrm>
                    <a:off x="6932443" y="3819905"/>
                    <a:ext cx="1266" cy="1151"/>
                  </a:xfrm>
                  <a:custGeom>
                    <a:avLst/>
                    <a:gdLst>
                      <a:gd name="connsiteX0" fmla="*/ 42 w 1266"/>
                      <a:gd name="connsiteY0" fmla="*/ 857 h 1151"/>
                      <a:gd name="connsiteX1" fmla="*/ 42 w 1266"/>
                      <a:gd name="connsiteY1" fmla="*/ 476 h 1151"/>
                      <a:gd name="connsiteX2" fmla="*/ 519 w 1266"/>
                      <a:gd name="connsiteY2" fmla="*/ 0 h 1151"/>
                      <a:gd name="connsiteX3" fmla="*/ 1090 w 1266"/>
                      <a:gd name="connsiteY3" fmla="*/ 286 h 1151"/>
                      <a:gd name="connsiteX4" fmla="*/ 1185 w 1266"/>
                      <a:gd name="connsiteY4" fmla="*/ 1143 h 1151"/>
                      <a:gd name="connsiteX5" fmla="*/ 519 w 1266"/>
                      <a:gd name="connsiteY5" fmla="*/ 1048 h 1151"/>
                      <a:gd name="connsiteX6" fmla="*/ 42 w 1266"/>
                      <a:gd name="connsiteY6" fmla="*/ 857 h 1151"/>
                      <a:gd name="connsiteX7" fmla="*/ 42 w 1266"/>
                      <a:gd name="connsiteY7" fmla="*/ 857 h 1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66" h="1151">
                        <a:moveTo>
                          <a:pt x="42" y="857"/>
                        </a:moveTo>
                        <a:cubicBezTo>
                          <a:pt x="42" y="857"/>
                          <a:pt x="-53" y="667"/>
                          <a:pt x="42" y="476"/>
                        </a:cubicBezTo>
                        <a:cubicBezTo>
                          <a:pt x="137" y="286"/>
                          <a:pt x="233" y="95"/>
                          <a:pt x="519" y="0"/>
                        </a:cubicBezTo>
                        <a:cubicBezTo>
                          <a:pt x="804" y="0"/>
                          <a:pt x="995" y="0"/>
                          <a:pt x="1090" y="286"/>
                        </a:cubicBezTo>
                        <a:cubicBezTo>
                          <a:pt x="1185" y="476"/>
                          <a:pt x="1376" y="1238"/>
                          <a:pt x="1185" y="1143"/>
                        </a:cubicBezTo>
                        <a:cubicBezTo>
                          <a:pt x="900" y="1048"/>
                          <a:pt x="709" y="1048"/>
                          <a:pt x="519" y="1048"/>
                        </a:cubicBezTo>
                        <a:cubicBezTo>
                          <a:pt x="137" y="1048"/>
                          <a:pt x="42" y="857"/>
                          <a:pt x="42" y="857"/>
                        </a:cubicBezTo>
                        <a:lnTo>
                          <a:pt x="42" y="857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1" name="任意多边形: 形状 1850"/>
                  <p:cNvSpPr/>
                  <p:nvPr/>
                </p:nvSpPr>
                <p:spPr>
                  <a:xfrm>
                    <a:off x="6888099" y="3980824"/>
                    <a:ext cx="896" cy="1386"/>
                  </a:xfrm>
                  <a:custGeom>
                    <a:avLst/>
                    <a:gdLst>
                      <a:gd name="connsiteX0" fmla="*/ 381 w 896"/>
                      <a:gd name="connsiteY0" fmla="*/ 244 h 1386"/>
                      <a:gd name="connsiteX1" fmla="*/ 762 w 896"/>
                      <a:gd name="connsiteY1" fmla="*/ 53 h 1386"/>
                      <a:gd name="connsiteX2" fmla="*/ 857 w 896"/>
                      <a:gd name="connsiteY2" fmla="*/ 625 h 1386"/>
                      <a:gd name="connsiteX3" fmla="*/ 571 w 896"/>
                      <a:gd name="connsiteY3" fmla="*/ 1387 h 1386"/>
                      <a:gd name="connsiteX4" fmla="*/ 0 w 896"/>
                      <a:gd name="connsiteY4" fmla="*/ 1006 h 1386"/>
                      <a:gd name="connsiteX5" fmla="*/ 286 w 896"/>
                      <a:gd name="connsiteY5" fmla="*/ 625 h 1386"/>
                      <a:gd name="connsiteX6" fmla="*/ 381 w 896"/>
                      <a:gd name="connsiteY6" fmla="*/ 244 h 1386"/>
                      <a:gd name="connsiteX7" fmla="*/ 381 w 896"/>
                      <a:gd name="connsiteY7" fmla="*/ 244 h 1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96" h="1386">
                        <a:moveTo>
                          <a:pt x="381" y="244"/>
                        </a:moveTo>
                        <a:cubicBezTo>
                          <a:pt x="381" y="244"/>
                          <a:pt x="667" y="-137"/>
                          <a:pt x="762" y="53"/>
                        </a:cubicBezTo>
                        <a:cubicBezTo>
                          <a:pt x="857" y="244"/>
                          <a:pt x="953" y="339"/>
                          <a:pt x="857" y="625"/>
                        </a:cubicBezTo>
                        <a:cubicBezTo>
                          <a:pt x="762" y="911"/>
                          <a:pt x="762" y="1387"/>
                          <a:pt x="571" y="1387"/>
                        </a:cubicBezTo>
                        <a:cubicBezTo>
                          <a:pt x="381" y="1387"/>
                          <a:pt x="0" y="1196"/>
                          <a:pt x="0" y="1006"/>
                        </a:cubicBezTo>
                        <a:cubicBezTo>
                          <a:pt x="0" y="815"/>
                          <a:pt x="286" y="720"/>
                          <a:pt x="286" y="625"/>
                        </a:cubicBezTo>
                        <a:cubicBezTo>
                          <a:pt x="381" y="339"/>
                          <a:pt x="381" y="244"/>
                          <a:pt x="381" y="244"/>
                        </a:cubicBezTo>
                        <a:lnTo>
                          <a:pt x="381" y="24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2" name="任意多边形: 形状 1851"/>
                  <p:cNvSpPr/>
                  <p:nvPr/>
                </p:nvSpPr>
                <p:spPr>
                  <a:xfrm>
                    <a:off x="6868858" y="3986402"/>
                    <a:ext cx="666" cy="1044"/>
                  </a:xfrm>
                  <a:custGeom>
                    <a:avLst/>
                    <a:gdLst>
                      <a:gd name="connsiteX0" fmla="*/ 0 w 666"/>
                      <a:gd name="connsiteY0" fmla="*/ 476 h 1044"/>
                      <a:gd name="connsiteX1" fmla="*/ 286 w 666"/>
                      <a:gd name="connsiteY1" fmla="*/ 0 h 1044"/>
                      <a:gd name="connsiteX2" fmla="*/ 667 w 666"/>
                      <a:gd name="connsiteY2" fmla="*/ 571 h 1044"/>
                      <a:gd name="connsiteX3" fmla="*/ 286 w 666"/>
                      <a:gd name="connsiteY3" fmla="*/ 952 h 1044"/>
                      <a:gd name="connsiteX4" fmla="*/ 0 w 666"/>
                      <a:gd name="connsiteY4" fmla="*/ 476 h 1044"/>
                      <a:gd name="connsiteX5" fmla="*/ 0 w 666"/>
                      <a:gd name="connsiteY5" fmla="*/ 476 h 1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6" h="1044">
                        <a:moveTo>
                          <a:pt x="0" y="476"/>
                        </a:moveTo>
                        <a:cubicBezTo>
                          <a:pt x="0" y="476"/>
                          <a:pt x="0" y="0"/>
                          <a:pt x="286" y="0"/>
                        </a:cubicBezTo>
                        <a:cubicBezTo>
                          <a:pt x="571" y="0"/>
                          <a:pt x="667" y="95"/>
                          <a:pt x="667" y="571"/>
                        </a:cubicBezTo>
                        <a:cubicBezTo>
                          <a:pt x="667" y="1048"/>
                          <a:pt x="476" y="1143"/>
                          <a:pt x="286" y="952"/>
                        </a:cubicBezTo>
                        <a:cubicBezTo>
                          <a:pt x="0" y="762"/>
                          <a:pt x="0" y="476"/>
                          <a:pt x="0" y="476"/>
                        </a:cubicBezTo>
                        <a:lnTo>
                          <a:pt x="0" y="47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3" name="任意多边形: 形状 1852"/>
                  <p:cNvSpPr/>
                  <p:nvPr/>
                </p:nvSpPr>
                <p:spPr>
                  <a:xfrm>
                    <a:off x="6884003" y="3991450"/>
                    <a:ext cx="633" cy="621"/>
                  </a:xfrm>
                  <a:custGeom>
                    <a:avLst/>
                    <a:gdLst>
                      <a:gd name="connsiteX0" fmla="*/ 95 w 633"/>
                      <a:gd name="connsiteY0" fmla="*/ 381 h 621"/>
                      <a:gd name="connsiteX1" fmla="*/ 190 w 633"/>
                      <a:gd name="connsiteY1" fmla="*/ 0 h 621"/>
                      <a:gd name="connsiteX2" fmla="*/ 572 w 633"/>
                      <a:gd name="connsiteY2" fmla="*/ 476 h 621"/>
                      <a:gd name="connsiteX3" fmla="*/ 95 w 633"/>
                      <a:gd name="connsiteY3" fmla="*/ 381 h 621"/>
                      <a:gd name="connsiteX4" fmla="*/ 95 w 633"/>
                      <a:gd name="connsiteY4" fmla="*/ 381 h 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" h="621">
                        <a:moveTo>
                          <a:pt x="95" y="381"/>
                        </a:moveTo>
                        <a:cubicBezTo>
                          <a:pt x="0" y="191"/>
                          <a:pt x="-95" y="0"/>
                          <a:pt x="190" y="0"/>
                        </a:cubicBezTo>
                        <a:cubicBezTo>
                          <a:pt x="476" y="0"/>
                          <a:pt x="762" y="286"/>
                          <a:pt x="572" y="476"/>
                        </a:cubicBezTo>
                        <a:cubicBezTo>
                          <a:pt x="381" y="762"/>
                          <a:pt x="190" y="571"/>
                          <a:pt x="95" y="381"/>
                        </a:cubicBezTo>
                        <a:lnTo>
                          <a:pt x="95" y="38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4" name="任意多边形: 形状 1853"/>
                  <p:cNvSpPr/>
                  <p:nvPr/>
                </p:nvSpPr>
                <p:spPr>
                  <a:xfrm>
                    <a:off x="6923707" y="3914336"/>
                    <a:ext cx="731" cy="723"/>
                  </a:xfrm>
                  <a:custGeom>
                    <a:avLst/>
                    <a:gdLst>
                      <a:gd name="connsiteX0" fmla="*/ 110 w 731"/>
                      <a:gd name="connsiteY0" fmla="*/ 533 h 723"/>
                      <a:gd name="connsiteX1" fmla="*/ 110 w 731"/>
                      <a:gd name="connsiteY1" fmla="*/ 57 h 723"/>
                      <a:gd name="connsiteX2" fmla="*/ 586 w 731"/>
                      <a:gd name="connsiteY2" fmla="*/ 247 h 723"/>
                      <a:gd name="connsiteX3" fmla="*/ 491 w 731"/>
                      <a:gd name="connsiteY3" fmla="*/ 724 h 723"/>
                      <a:gd name="connsiteX4" fmla="*/ 110 w 731"/>
                      <a:gd name="connsiteY4" fmla="*/ 533 h 723"/>
                      <a:gd name="connsiteX5" fmla="*/ 110 w 731"/>
                      <a:gd name="connsiteY5" fmla="*/ 533 h 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1" h="723">
                        <a:moveTo>
                          <a:pt x="110" y="533"/>
                        </a:moveTo>
                        <a:cubicBezTo>
                          <a:pt x="15" y="438"/>
                          <a:pt x="-80" y="152"/>
                          <a:pt x="110" y="57"/>
                        </a:cubicBezTo>
                        <a:cubicBezTo>
                          <a:pt x="205" y="-38"/>
                          <a:pt x="396" y="-38"/>
                          <a:pt x="586" y="247"/>
                        </a:cubicBezTo>
                        <a:cubicBezTo>
                          <a:pt x="872" y="533"/>
                          <a:pt x="681" y="724"/>
                          <a:pt x="491" y="724"/>
                        </a:cubicBezTo>
                        <a:cubicBezTo>
                          <a:pt x="300" y="724"/>
                          <a:pt x="110" y="533"/>
                          <a:pt x="110" y="533"/>
                        </a:cubicBezTo>
                        <a:lnTo>
                          <a:pt x="110" y="53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5" name="任意多边形: 形状 1854"/>
                  <p:cNvSpPr/>
                  <p:nvPr/>
                </p:nvSpPr>
                <p:spPr>
                  <a:xfrm>
                    <a:off x="6922460" y="3914549"/>
                    <a:ext cx="537" cy="915"/>
                  </a:xfrm>
                  <a:custGeom>
                    <a:avLst/>
                    <a:gdLst>
                      <a:gd name="connsiteX0" fmla="*/ 24 w 537"/>
                      <a:gd name="connsiteY0" fmla="*/ 511 h 915"/>
                      <a:gd name="connsiteX1" fmla="*/ 119 w 537"/>
                      <a:gd name="connsiteY1" fmla="*/ 34 h 915"/>
                      <a:gd name="connsiteX2" fmla="*/ 500 w 537"/>
                      <a:gd name="connsiteY2" fmla="*/ 415 h 915"/>
                      <a:gd name="connsiteX3" fmla="*/ 309 w 537"/>
                      <a:gd name="connsiteY3" fmla="*/ 892 h 915"/>
                      <a:gd name="connsiteX4" fmla="*/ 24 w 537"/>
                      <a:gd name="connsiteY4" fmla="*/ 511 h 915"/>
                      <a:gd name="connsiteX5" fmla="*/ 24 w 537"/>
                      <a:gd name="connsiteY5" fmla="*/ 511 h 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7" h="915">
                        <a:moveTo>
                          <a:pt x="24" y="511"/>
                        </a:moveTo>
                        <a:cubicBezTo>
                          <a:pt x="24" y="415"/>
                          <a:pt x="-71" y="34"/>
                          <a:pt x="119" y="34"/>
                        </a:cubicBezTo>
                        <a:cubicBezTo>
                          <a:pt x="309" y="-61"/>
                          <a:pt x="405" y="34"/>
                          <a:pt x="500" y="415"/>
                        </a:cubicBezTo>
                        <a:cubicBezTo>
                          <a:pt x="595" y="796"/>
                          <a:pt x="500" y="987"/>
                          <a:pt x="309" y="892"/>
                        </a:cubicBezTo>
                        <a:cubicBezTo>
                          <a:pt x="24" y="701"/>
                          <a:pt x="24" y="511"/>
                          <a:pt x="24" y="511"/>
                        </a:cubicBezTo>
                        <a:lnTo>
                          <a:pt x="24" y="51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6" name="任意多边形: 形状 1855"/>
                  <p:cNvSpPr/>
                  <p:nvPr/>
                </p:nvSpPr>
                <p:spPr>
                  <a:xfrm>
                    <a:off x="6922650" y="3913311"/>
                    <a:ext cx="537" cy="915"/>
                  </a:xfrm>
                  <a:custGeom>
                    <a:avLst/>
                    <a:gdLst>
                      <a:gd name="connsiteX0" fmla="*/ 24 w 537"/>
                      <a:gd name="connsiteY0" fmla="*/ 511 h 915"/>
                      <a:gd name="connsiteX1" fmla="*/ 119 w 537"/>
                      <a:gd name="connsiteY1" fmla="*/ 34 h 915"/>
                      <a:gd name="connsiteX2" fmla="*/ 500 w 537"/>
                      <a:gd name="connsiteY2" fmla="*/ 415 h 915"/>
                      <a:gd name="connsiteX3" fmla="*/ 310 w 537"/>
                      <a:gd name="connsiteY3" fmla="*/ 892 h 915"/>
                      <a:gd name="connsiteX4" fmla="*/ 24 w 537"/>
                      <a:gd name="connsiteY4" fmla="*/ 511 h 915"/>
                      <a:gd name="connsiteX5" fmla="*/ 24 w 537"/>
                      <a:gd name="connsiteY5" fmla="*/ 511 h 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7" h="915">
                        <a:moveTo>
                          <a:pt x="24" y="511"/>
                        </a:moveTo>
                        <a:cubicBezTo>
                          <a:pt x="24" y="415"/>
                          <a:pt x="-71" y="34"/>
                          <a:pt x="119" y="34"/>
                        </a:cubicBezTo>
                        <a:cubicBezTo>
                          <a:pt x="310" y="-61"/>
                          <a:pt x="405" y="34"/>
                          <a:pt x="500" y="415"/>
                        </a:cubicBezTo>
                        <a:cubicBezTo>
                          <a:pt x="595" y="796"/>
                          <a:pt x="500" y="987"/>
                          <a:pt x="310" y="892"/>
                        </a:cubicBezTo>
                        <a:cubicBezTo>
                          <a:pt x="24" y="701"/>
                          <a:pt x="24" y="511"/>
                          <a:pt x="24" y="511"/>
                        </a:cubicBezTo>
                        <a:lnTo>
                          <a:pt x="24" y="51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7" name="任意多边形: 形状 1856"/>
                  <p:cNvSpPr/>
                  <p:nvPr/>
                </p:nvSpPr>
                <p:spPr>
                  <a:xfrm>
                    <a:off x="6870287" y="4014596"/>
                    <a:ext cx="702" cy="740"/>
                  </a:xfrm>
                  <a:custGeom>
                    <a:avLst/>
                    <a:gdLst>
                      <a:gd name="connsiteX0" fmla="*/ 476 w 702"/>
                      <a:gd name="connsiteY0" fmla="*/ 571 h 740"/>
                      <a:gd name="connsiteX1" fmla="*/ 0 w 702"/>
                      <a:gd name="connsiteY1" fmla="*/ 571 h 740"/>
                      <a:gd name="connsiteX2" fmla="*/ 381 w 702"/>
                      <a:gd name="connsiteY2" fmla="*/ 0 h 740"/>
                      <a:gd name="connsiteX3" fmla="*/ 667 w 702"/>
                      <a:gd name="connsiteY3" fmla="*/ 191 h 740"/>
                      <a:gd name="connsiteX4" fmla="*/ 476 w 702"/>
                      <a:gd name="connsiteY4" fmla="*/ 571 h 740"/>
                      <a:gd name="connsiteX5" fmla="*/ 476 w 702"/>
                      <a:gd name="connsiteY5" fmla="*/ 571 h 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2" h="740">
                        <a:moveTo>
                          <a:pt x="476" y="571"/>
                        </a:moveTo>
                        <a:cubicBezTo>
                          <a:pt x="476" y="571"/>
                          <a:pt x="0" y="953"/>
                          <a:pt x="0" y="571"/>
                        </a:cubicBezTo>
                        <a:cubicBezTo>
                          <a:pt x="0" y="191"/>
                          <a:pt x="0" y="95"/>
                          <a:pt x="381" y="0"/>
                        </a:cubicBezTo>
                        <a:cubicBezTo>
                          <a:pt x="667" y="0"/>
                          <a:pt x="762" y="0"/>
                          <a:pt x="667" y="191"/>
                        </a:cubicBezTo>
                        <a:cubicBezTo>
                          <a:pt x="571" y="476"/>
                          <a:pt x="476" y="571"/>
                          <a:pt x="476" y="571"/>
                        </a:cubicBezTo>
                        <a:lnTo>
                          <a:pt x="476" y="5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8" name="任意多边形: 形状 1857"/>
                  <p:cNvSpPr/>
                  <p:nvPr/>
                </p:nvSpPr>
                <p:spPr>
                  <a:xfrm>
                    <a:off x="6871755" y="4014977"/>
                    <a:ext cx="678" cy="675"/>
                  </a:xfrm>
                  <a:custGeom>
                    <a:avLst/>
                    <a:gdLst>
                      <a:gd name="connsiteX0" fmla="*/ 151 w 678"/>
                      <a:gd name="connsiteY0" fmla="*/ 476 h 675"/>
                      <a:gd name="connsiteX1" fmla="*/ 151 w 678"/>
                      <a:gd name="connsiteY1" fmla="*/ 0 h 675"/>
                      <a:gd name="connsiteX2" fmla="*/ 627 w 678"/>
                      <a:gd name="connsiteY2" fmla="*/ 571 h 675"/>
                      <a:gd name="connsiteX3" fmla="*/ 151 w 678"/>
                      <a:gd name="connsiteY3" fmla="*/ 476 h 675"/>
                      <a:gd name="connsiteX4" fmla="*/ 151 w 678"/>
                      <a:gd name="connsiteY4" fmla="*/ 476 h 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8" h="675">
                        <a:moveTo>
                          <a:pt x="151" y="476"/>
                        </a:moveTo>
                        <a:cubicBezTo>
                          <a:pt x="56" y="286"/>
                          <a:pt x="-135" y="0"/>
                          <a:pt x="151" y="0"/>
                        </a:cubicBezTo>
                        <a:cubicBezTo>
                          <a:pt x="437" y="0"/>
                          <a:pt x="818" y="286"/>
                          <a:pt x="627" y="571"/>
                        </a:cubicBezTo>
                        <a:cubicBezTo>
                          <a:pt x="342" y="762"/>
                          <a:pt x="342" y="667"/>
                          <a:pt x="151" y="476"/>
                        </a:cubicBezTo>
                        <a:lnTo>
                          <a:pt x="151" y="47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59" name="任意多边形: 形状 1858"/>
                  <p:cNvSpPr/>
                  <p:nvPr/>
                </p:nvSpPr>
                <p:spPr>
                  <a:xfrm>
                    <a:off x="6870725" y="4012682"/>
                    <a:ext cx="719" cy="702"/>
                  </a:xfrm>
                  <a:custGeom>
                    <a:avLst/>
                    <a:gdLst>
                      <a:gd name="connsiteX0" fmla="*/ 514 w 719"/>
                      <a:gd name="connsiteY0" fmla="*/ 580 h 702"/>
                      <a:gd name="connsiteX1" fmla="*/ 133 w 719"/>
                      <a:gd name="connsiteY1" fmla="*/ 675 h 702"/>
                      <a:gd name="connsiteX2" fmla="*/ 228 w 719"/>
                      <a:gd name="connsiteY2" fmla="*/ 104 h 702"/>
                      <a:gd name="connsiteX3" fmla="*/ 704 w 719"/>
                      <a:gd name="connsiteY3" fmla="*/ 199 h 702"/>
                      <a:gd name="connsiteX4" fmla="*/ 514 w 719"/>
                      <a:gd name="connsiteY4" fmla="*/ 580 h 702"/>
                      <a:gd name="connsiteX5" fmla="*/ 514 w 719"/>
                      <a:gd name="connsiteY5" fmla="*/ 580 h 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9" h="702">
                        <a:moveTo>
                          <a:pt x="514" y="580"/>
                        </a:moveTo>
                        <a:cubicBezTo>
                          <a:pt x="514" y="580"/>
                          <a:pt x="323" y="771"/>
                          <a:pt x="133" y="675"/>
                        </a:cubicBezTo>
                        <a:cubicBezTo>
                          <a:pt x="-58" y="485"/>
                          <a:pt x="-58" y="294"/>
                          <a:pt x="228" y="104"/>
                        </a:cubicBezTo>
                        <a:cubicBezTo>
                          <a:pt x="419" y="-87"/>
                          <a:pt x="800" y="9"/>
                          <a:pt x="704" y="199"/>
                        </a:cubicBezTo>
                        <a:cubicBezTo>
                          <a:pt x="704" y="390"/>
                          <a:pt x="514" y="580"/>
                          <a:pt x="514" y="580"/>
                        </a:cubicBezTo>
                        <a:lnTo>
                          <a:pt x="514" y="58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0" name="任意多边形: 形状 1859"/>
                  <p:cNvSpPr/>
                  <p:nvPr/>
                </p:nvSpPr>
                <p:spPr>
                  <a:xfrm>
                    <a:off x="6411631" y="3597492"/>
                    <a:ext cx="251603" cy="233848"/>
                  </a:xfrm>
                  <a:custGeom>
                    <a:avLst/>
                    <a:gdLst>
                      <a:gd name="connsiteX0" fmla="*/ 230056 w 251603"/>
                      <a:gd name="connsiteY0" fmla="*/ 76299 h 233848"/>
                      <a:gd name="connsiteX1" fmla="*/ 230056 w 251603"/>
                      <a:gd name="connsiteY1" fmla="*/ 76490 h 233848"/>
                      <a:gd name="connsiteX2" fmla="*/ 230151 w 251603"/>
                      <a:gd name="connsiteY2" fmla="*/ 77728 h 233848"/>
                      <a:gd name="connsiteX3" fmla="*/ 230342 w 251603"/>
                      <a:gd name="connsiteY3" fmla="*/ 79061 h 233848"/>
                      <a:gd name="connsiteX4" fmla="*/ 230247 w 251603"/>
                      <a:gd name="connsiteY4" fmla="*/ 80109 h 233848"/>
                      <a:gd name="connsiteX5" fmla="*/ 229389 w 251603"/>
                      <a:gd name="connsiteY5" fmla="*/ 81919 h 233848"/>
                      <a:gd name="connsiteX6" fmla="*/ 229580 w 251603"/>
                      <a:gd name="connsiteY6" fmla="*/ 82967 h 233848"/>
                      <a:gd name="connsiteX7" fmla="*/ 231294 w 251603"/>
                      <a:gd name="connsiteY7" fmla="*/ 84395 h 233848"/>
                      <a:gd name="connsiteX8" fmla="*/ 231390 w 251603"/>
                      <a:gd name="connsiteY8" fmla="*/ 85634 h 233848"/>
                      <a:gd name="connsiteX9" fmla="*/ 233009 w 251603"/>
                      <a:gd name="connsiteY9" fmla="*/ 86015 h 233848"/>
                      <a:gd name="connsiteX10" fmla="*/ 234438 w 251603"/>
                      <a:gd name="connsiteY10" fmla="*/ 86491 h 233848"/>
                      <a:gd name="connsiteX11" fmla="*/ 235390 w 251603"/>
                      <a:gd name="connsiteY11" fmla="*/ 87348 h 233848"/>
                      <a:gd name="connsiteX12" fmla="*/ 237105 w 251603"/>
                      <a:gd name="connsiteY12" fmla="*/ 88015 h 233848"/>
                      <a:gd name="connsiteX13" fmla="*/ 238152 w 251603"/>
                      <a:gd name="connsiteY13" fmla="*/ 88872 h 233848"/>
                      <a:gd name="connsiteX14" fmla="*/ 238057 w 251603"/>
                      <a:gd name="connsiteY14" fmla="*/ 90396 h 233848"/>
                      <a:gd name="connsiteX15" fmla="*/ 240153 w 251603"/>
                      <a:gd name="connsiteY15" fmla="*/ 90587 h 233848"/>
                      <a:gd name="connsiteX16" fmla="*/ 241105 w 251603"/>
                      <a:gd name="connsiteY16" fmla="*/ 89634 h 233848"/>
                      <a:gd name="connsiteX17" fmla="*/ 242248 w 251603"/>
                      <a:gd name="connsiteY17" fmla="*/ 90206 h 233848"/>
                      <a:gd name="connsiteX18" fmla="*/ 242915 w 251603"/>
                      <a:gd name="connsiteY18" fmla="*/ 89444 h 233848"/>
                      <a:gd name="connsiteX19" fmla="*/ 244629 w 251603"/>
                      <a:gd name="connsiteY19" fmla="*/ 88872 h 233848"/>
                      <a:gd name="connsiteX20" fmla="*/ 246630 w 251603"/>
                      <a:gd name="connsiteY20" fmla="*/ 89539 h 233848"/>
                      <a:gd name="connsiteX21" fmla="*/ 245868 w 251603"/>
                      <a:gd name="connsiteY21" fmla="*/ 91158 h 233848"/>
                      <a:gd name="connsiteX22" fmla="*/ 245582 w 251603"/>
                      <a:gd name="connsiteY22" fmla="*/ 92492 h 233848"/>
                      <a:gd name="connsiteX23" fmla="*/ 246439 w 251603"/>
                      <a:gd name="connsiteY23" fmla="*/ 93920 h 233848"/>
                      <a:gd name="connsiteX24" fmla="*/ 246249 w 251603"/>
                      <a:gd name="connsiteY24" fmla="*/ 95159 h 233848"/>
                      <a:gd name="connsiteX25" fmla="*/ 245582 w 251603"/>
                      <a:gd name="connsiteY25" fmla="*/ 97064 h 233848"/>
                      <a:gd name="connsiteX26" fmla="*/ 247296 w 251603"/>
                      <a:gd name="connsiteY26" fmla="*/ 98873 h 233848"/>
                      <a:gd name="connsiteX27" fmla="*/ 248820 w 251603"/>
                      <a:gd name="connsiteY27" fmla="*/ 101064 h 233848"/>
                      <a:gd name="connsiteX28" fmla="*/ 250535 w 251603"/>
                      <a:gd name="connsiteY28" fmla="*/ 103350 h 233848"/>
                      <a:gd name="connsiteX29" fmla="*/ 251297 w 251603"/>
                      <a:gd name="connsiteY29" fmla="*/ 105731 h 233848"/>
                      <a:gd name="connsiteX30" fmla="*/ 251582 w 251603"/>
                      <a:gd name="connsiteY30" fmla="*/ 107446 h 233848"/>
                      <a:gd name="connsiteX31" fmla="*/ 249963 w 251603"/>
                      <a:gd name="connsiteY31" fmla="*/ 107732 h 233848"/>
                      <a:gd name="connsiteX32" fmla="*/ 248630 w 251603"/>
                      <a:gd name="connsiteY32" fmla="*/ 107065 h 233848"/>
                      <a:gd name="connsiteX33" fmla="*/ 247868 w 251603"/>
                      <a:gd name="connsiteY33" fmla="*/ 108303 h 233848"/>
                      <a:gd name="connsiteX34" fmla="*/ 246820 w 251603"/>
                      <a:gd name="connsiteY34" fmla="*/ 109065 h 233848"/>
                      <a:gd name="connsiteX35" fmla="*/ 245201 w 251603"/>
                      <a:gd name="connsiteY35" fmla="*/ 109637 h 233848"/>
                      <a:gd name="connsiteX36" fmla="*/ 243677 w 251603"/>
                      <a:gd name="connsiteY36" fmla="*/ 110970 h 233848"/>
                      <a:gd name="connsiteX37" fmla="*/ 243582 w 251603"/>
                      <a:gd name="connsiteY37" fmla="*/ 112780 h 233848"/>
                      <a:gd name="connsiteX38" fmla="*/ 242820 w 251603"/>
                      <a:gd name="connsiteY38" fmla="*/ 112875 h 233848"/>
                      <a:gd name="connsiteX39" fmla="*/ 242057 w 251603"/>
                      <a:gd name="connsiteY39" fmla="*/ 113828 h 233848"/>
                      <a:gd name="connsiteX40" fmla="*/ 239962 w 251603"/>
                      <a:gd name="connsiteY40" fmla="*/ 114399 h 233848"/>
                      <a:gd name="connsiteX41" fmla="*/ 238819 w 251603"/>
                      <a:gd name="connsiteY41" fmla="*/ 115637 h 233848"/>
                      <a:gd name="connsiteX42" fmla="*/ 237581 w 251603"/>
                      <a:gd name="connsiteY42" fmla="*/ 116209 h 233848"/>
                      <a:gd name="connsiteX43" fmla="*/ 237390 w 251603"/>
                      <a:gd name="connsiteY43" fmla="*/ 117447 h 233848"/>
                      <a:gd name="connsiteX44" fmla="*/ 236247 w 251603"/>
                      <a:gd name="connsiteY44" fmla="*/ 116590 h 233848"/>
                      <a:gd name="connsiteX45" fmla="*/ 235676 w 251603"/>
                      <a:gd name="connsiteY45" fmla="*/ 117066 h 233848"/>
                      <a:gd name="connsiteX46" fmla="*/ 235104 w 251603"/>
                      <a:gd name="connsiteY46" fmla="*/ 117733 h 233848"/>
                      <a:gd name="connsiteX47" fmla="*/ 234342 w 251603"/>
                      <a:gd name="connsiteY47" fmla="*/ 118400 h 233848"/>
                      <a:gd name="connsiteX48" fmla="*/ 233104 w 251603"/>
                      <a:gd name="connsiteY48" fmla="*/ 118400 h 233848"/>
                      <a:gd name="connsiteX49" fmla="*/ 232247 w 251603"/>
                      <a:gd name="connsiteY49" fmla="*/ 116876 h 233848"/>
                      <a:gd name="connsiteX50" fmla="*/ 231390 w 251603"/>
                      <a:gd name="connsiteY50" fmla="*/ 116590 h 233848"/>
                      <a:gd name="connsiteX51" fmla="*/ 230342 w 251603"/>
                      <a:gd name="connsiteY51" fmla="*/ 115733 h 233848"/>
                      <a:gd name="connsiteX52" fmla="*/ 229104 w 251603"/>
                      <a:gd name="connsiteY52" fmla="*/ 114780 h 233848"/>
                      <a:gd name="connsiteX53" fmla="*/ 228913 w 251603"/>
                      <a:gd name="connsiteY53" fmla="*/ 114018 h 233848"/>
                      <a:gd name="connsiteX54" fmla="*/ 228913 w 251603"/>
                      <a:gd name="connsiteY54" fmla="*/ 112875 h 233848"/>
                      <a:gd name="connsiteX55" fmla="*/ 228151 w 251603"/>
                      <a:gd name="connsiteY55" fmla="*/ 111542 h 233848"/>
                      <a:gd name="connsiteX56" fmla="*/ 227199 w 251603"/>
                      <a:gd name="connsiteY56" fmla="*/ 110780 h 233848"/>
                      <a:gd name="connsiteX57" fmla="*/ 225770 w 251603"/>
                      <a:gd name="connsiteY57" fmla="*/ 110684 h 233848"/>
                      <a:gd name="connsiteX58" fmla="*/ 224913 w 251603"/>
                      <a:gd name="connsiteY58" fmla="*/ 109541 h 233848"/>
                      <a:gd name="connsiteX59" fmla="*/ 225294 w 251603"/>
                      <a:gd name="connsiteY59" fmla="*/ 108589 h 233848"/>
                      <a:gd name="connsiteX60" fmla="*/ 225579 w 251603"/>
                      <a:gd name="connsiteY60" fmla="*/ 106970 h 233848"/>
                      <a:gd name="connsiteX61" fmla="*/ 223865 w 251603"/>
                      <a:gd name="connsiteY61" fmla="*/ 105255 h 233848"/>
                      <a:gd name="connsiteX62" fmla="*/ 222246 w 251603"/>
                      <a:gd name="connsiteY62" fmla="*/ 105446 h 233848"/>
                      <a:gd name="connsiteX63" fmla="*/ 221293 w 251603"/>
                      <a:gd name="connsiteY63" fmla="*/ 105160 h 233848"/>
                      <a:gd name="connsiteX64" fmla="*/ 220626 w 251603"/>
                      <a:gd name="connsiteY64" fmla="*/ 104493 h 233848"/>
                      <a:gd name="connsiteX65" fmla="*/ 219864 w 251603"/>
                      <a:gd name="connsiteY65" fmla="*/ 105827 h 233848"/>
                      <a:gd name="connsiteX66" fmla="*/ 219388 w 251603"/>
                      <a:gd name="connsiteY66" fmla="*/ 104969 h 233848"/>
                      <a:gd name="connsiteX67" fmla="*/ 217959 w 251603"/>
                      <a:gd name="connsiteY67" fmla="*/ 103731 h 233848"/>
                      <a:gd name="connsiteX68" fmla="*/ 217197 w 251603"/>
                      <a:gd name="connsiteY68" fmla="*/ 102969 h 233848"/>
                      <a:gd name="connsiteX69" fmla="*/ 215578 w 251603"/>
                      <a:gd name="connsiteY69" fmla="*/ 103160 h 233848"/>
                      <a:gd name="connsiteX70" fmla="*/ 214245 w 251603"/>
                      <a:gd name="connsiteY70" fmla="*/ 103255 h 233848"/>
                      <a:gd name="connsiteX71" fmla="*/ 212816 w 251603"/>
                      <a:gd name="connsiteY71" fmla="*/ 103541 h 233848"/>
                      <a:gd name="connsiteX72" fmla="*/ 211482 w 251603"/>
                      <a:gd name="connsiteY72" fmla="*/ 104017 h 233848"/>
                      <a:gd name="connsiteX73" fmla="*/ 210149 w 251603"/>
                      <a:gd name="connsiteY73" fmla="*/ 104969 h 233848"/>
                      <a:gd name="connsiteX74" fmla="*/ 209196 w 251603"/>
                      <a:gd name="connsiteY74" fmla="*/ 106398 h 233848"/>
                      <a:gd name="connsiteX75" fmla="*/ 208911 w 251603"/>
                      <a:gd name="connsiteY75" fmla="*/ 108303 h 233848"/>
                      <a:gd name="connsiteX76" fmla="*/ 208530 w 251603"/>
                      <a:gd name="connsiteY76" fmla="*/ 110303 h 233848"/>
                      <a:gd name="connsiteX77" fmla="*/ 208339 w 251603"/>
                      <a:gd name="connsiteY77" fmla="*/ 111827 h 233848"/>
                      <a:gd name="connsiteX78" fmla="*/ 208053 w 251603"/>
                      <a:gd name="connsiteY78" fmla="*/ 112875 h 233848"/>
                      <a:gd name="connsiteX79" fmla="*/ 209101 w 251603"/>
                      <a:gd name="connsiteY79" fmla="*/ 113066 h 233848"/>
                      <a:gd name="connsiteX80" fmla="*/ 210530 w 251603"/>
                      <a:gd name="connsiteY80" fmla="*/ 113161 h 233848"/>
                      <a:gd name="connsiteX81" fmla="*/ 211387 w 251603"/>
                      <a:gd name="connsiteY81" fmla="*/ 112875 h 233848"/>
                      <a:gd name="connsiteX82" fmla="*/ 211578 w 251603"/>
                      <a:gd name="connsiteY82" fmla="*/ 114018 h 233848"/>
                      <a:gd name="connsiteX83" fmla="*/ 211292 w 251603"/>
                      <a:gd name="connsiteY83" fmla="*/ 115542 h 233848"/>
                      <a:gd name="connsiteX84" fmla="*/ 211292 w 251603"/>
                      <a:gd name="connsiteY84" fmla="*/ 117352 h 233848"/>
                      <a:gd name="connsiteX85" fmla="*/ 209768 w 251603"/>
                      <a:gd name="connsiteY85" fmla="*/ 117257 h 233848"/>
                      <a:gd name="connsiteX86" fmla="*/ 209291 w 251603"/>
                      <a:gd name="connsiteY86" fmla="*/ 117923 h 233848"/>
                      <a:gd name="connsiteX87" fmla="*/ 210720 w 251603"/>
                      <a:gd name="connsiteY87" fmla="*/ 119828 h 233848"/>
                      <a:gd name="connsiteX88" fmla="*/ 210911 w 251603"/>
                      <a:gd name="connsiteY88" fmla="*/ 122019 h 233848"/>
                      <a:gd name="connsiteX89" fmla="*/ 212244 w 251603"/>
                      <a:gd name="connsiteY89" fmla="*/ 124781 h 233848"/>
                      <a:gd name="connsiteX90" fmla="*/ 213006 w 251603"/>
                      <a:gd name="connsiteY90" fmla="*/ 126782 h 233848"/>
                      <a:gd name="connsiteX91" fmla="*/ 211292 w 251603"/>
                      <a:gd name="connsiteY91" fmla="*/ 127163 h 233848"/>
                      <a:gd name="connsiteX92" fmla="*/ 210149 w 251603"/>
                      <a:gd name="connsiteY92" fmla="*/ 127639 h 233848"/>
                      <a:gd name="connsiteX93" fmla="*/ 208815 w 251603"/>
                      <a:gd name="connsiteY93" fmla="*/ 128210 h 233848"/>
                      <a:gd name="connsiteX94" fmla="*/ 207482 w 251603"/>
                      <a:gd name="connsiteY94" fmla="*/ 128496 h 233848"/>
                      <a:gd name="connsiteX95" fmla="*/ 206148 w 251603"/>
                      <a:gd name="connsiteY95" fmla="*/ 128401 h 233848"/>
                      <a:gd name="connsiteX96" fmla="*/ 204434 w 251603"/>
                      <a:gd name="connsiteY96" fmla="*/ 129068 h 233848"/>
                      <a:gd name="connsiteX97" fmla="*/ 204053 w 251603"/>
                      <a:gd name="connsiteY97" fmla="*/ 131068 h 233848"/>
                      <a:gd name="connsiteX98" fmla="*/ 203005 w 251603"/>
                      <a:gd name="connsiteY98" fmla="*/ 131258 h 233848"/>
                      <a:gd name="connsiteX99" fmla="*/ 202148 w 251603"/>
                      <a:gd name="connsiteY99" fmla="*/ 131639 h 233848"/>
                      <a:gd name="connsiteX100" fmla="*/ 202243 w 251603"/>
                      <a:gd name="connsiteY100" fmla="*/ 133640 h 233848"/>
                      <a:gd name="connsiteX101" fmla="*/ 201195 w 251603"/>
                      <a:gd name="connsiteY101" fmla="*/ 134402 h 233848"/>
                      <a:gd name="connsiteX102" fmla="*/ 201195 w 251603"/>
                      <a:gd name="connsiteY102" fmla="*/ 136116 h 233848"/>
                      <a:gd name="connsiteX103" fmla="*/ 201195 w 251603"/>
                      <a:gd name="connsiteY103" fmla="*/ 137545 h 233848"/>
                      <a:gd name="connsiteX104" fmla="*/ 202053 w 251603"/>
                      <a:gd name="connsiteY104" fmla="*/ 138212 h 233848"/>
                      <a:gd name="connsiteX105" fmla="*/ 202529 w 251603"/>
                      <a:gd name="connsiteY105" fmla="*/ 139355 h 233848"/>
                      <a:gd name="connsiteX106" fmla="*/ 203481 w 251603"/>
                      <a:gd name="connsiteY106" fmla="*/ 140212 h 233848"/>
                      <a:gd name="connsiteX107" fmla="*/ 203005 w 251603"/>
                      <a:gd name="connsiteY107" fmla="*/ 141545 h 233848"/>
                      <a:gd name="connsiteX108" fmla="*/ 202719 w 251603"/>
                      <a:gd name="connsiteY108" fmla="*/ 142974 h 233848"/>
                      <a:gd name="connsiteX109" fmla="*/ 202624 w 251603"/>
                      <a:gd name="connsiteY109" fmla="*/ 144689 h 233848"/>
                      <a:gd name="connsiteX110" fmla="*/ 201481 w 251603"/>
                      <a:gd name="connsiteY110" fmla="*/ 146594 h 233848"/>
                      <a:gd name="connsiteX111" fmla="*/ 201672 w 251603"/>
                      <a:gd name="connsiteY111" fmla="*/ 149356 h 233848"/>
                      <a:gd name="connsiteX112" fmla="*/ 200052 w 251603"/>
                      <a:gd name="connsiteY112" fmla="*/ 150023 h 233848"/>
                      <a:gd name="connsiteX113" fmla="*/ 197195 w 251603"/>
                      <a:gd name="connsiteY113" fmla="*/ 151261 h 233848"/>
                      <a:gd name="connsiteX114" fmla="*/ 196909 w 251603"/>
                      <a:gd name="connsiteY114" fmla="*/ 152309 h 233848"/>
                      <a:gd name="connsiteX115" fmla="*/ 195576 w 251603"/>
                      <a:gd name="connsiteY115" fmla="*/ 153261 h 233848"/>
                      <a:gd name="connsiteX116" fmla="*/ 193861 w 251603"/>
                      <a:gd name="connsiteY116" fmla="*/ 153166 h 233848"/>
                      <a:gd name="connsiteX117" fmla="*/ 192147 w 251603"/>
                      <a:gd name="connsiteY117" fmla="*/ 153071 h 233848"/>
                      <a:gd name="connsiteX118" fmla="*/ 190813 w 251603"/>
                      <a:gd name="connsiteY118" fmla="*/ 153071 h 233848"/>
                      <a:gd name="connsiteX119" fmla="*/ 189575 w 251603"/>
                      <a:gd name="connsiteY119" fmla="*/ 152309 h 233848"/>
                      <a:gd name="connsiteX120" fmla="*/ 188718 w 251603"/>
                      <a:gd name="connsiteY120" fmla="*/ 151070 h 233848"/>
                      <a:gd name="connsiteX121" fmla="*/ 187670 w 251603"/>
                      <a:gd name="connsiteY121" fmla="*/ 150499 h 233848"/>
                      <a:gd name="connsiteX122" fmla="*/ 186622 w 251603"/>
                      <a:gd name="connsiteY122" fmla="*/ 151166 h 233848"/>
                      <a:gd name="connsiteX123" fmla="*/ 186051 w 251603"/>
                      <a:gd name="connsiteY123" fmla="*/ 151928 h 233848"/>
                      <a:gd name="connsiteX124" fmla="*/ 185955 w 251603"/>
                      <a:gd name="connsiteY124" fmla="*/ 152975 h 233848"/>
                      <a:gd name="connsiteX125" fmla="*/ 186717 w 251603"/>
                      <a:gd name="connsiteY125" fmla="*/ 153928 h 233848"/>
                      <a:gd name="connsiteX126" fmla="*/ 187479 w 251603"/>
                      <a:gd name="connsiteY126" fmla="*/ 156214 h 233848"/>
                      <a:gd name="connsiteX127" fmla="*/ 186527 w 251603"/>
                      <a:gd name="connsiteY127" fmla="*/ 156976 h 233848"/>
                      <a:gd name="connsiteX128" fmla="*/ 186241 w 251603"/>
                      <a:gd name="connsiteY128" fmla="*/ 157928 h 233848"/>
                      <a:gd name="connsiteX129" fmla="*/ 185955 w 251603"/>
                      <a:gd name="connsiteY129" fmla="*/ 158690 h 233848"/>
                      <a:gd name="connsiteX130" fmla="*/ 187098 w 251603"/>
                      <a:gd name="connsiteY130" fmla="*/ 159452 h 233848"/>
                      <a:gd name="connsiteX131" fmla="*/ 188527 w 251603"/>
                      <a:gd name="connsiteY131" fmla="*/ 160500 h 233848"/>
                      <a:gd name="connsiteX132" fmla="*/ 189765 w 251603"/>
                      <a:gd name="connsiteY132" fmla="*/ 160119 h 233848"/>
                      <a:gd name="connsiteX133" fmla="*/ 191766 w 251603"/>
                      <a:gd name="connsiteY133" fmla="*/ 160310 h 233848"/>
                      <a:gd name="connsiteX134" fmla="*/ 191861 w 251603"/>
                      <a:gd name="connsiteY134" fmla="*/ 161357 h 233848"/>
                      <a:gd name="connsiteX135" fmla="*/ 194528 w 251603"/>
                      <a:gd name="connsiteY135" fmla="*/ 161548 h 233848"/>
                      <a:gd name="connsiteX136" fmla="*/ 196052 w 251603"/>
                      <a:gd name="connsiteY136" fmla="*/ 161357 h 233848"/>
                      <a:gd name="connsiteX137" fmla="*/ 197385 w 251603"/>
                      <a:gd name="connsiteY137" fmla="*/ 162977 h 233848"/>
                      <a:gd name="connsiteX138" fmla="*/ 199195 w 251603"/>
                      <a:gd name="connsiteY138" fmla="*/ 163262 h 233848"/>
                      <a:gd name="connsiteX139" fmla="*/ 198909 w 251603"/>
                      <a:gd name="connsiteY139" fmla="*/ 164977 h 233848"/>
                      <a:gd name="connsiteX140" fmla="*/ 199766 w 251603"/>
                      <a:gd name="connsiteY140" fmla="*/ 166025 h 233848"/>
                      <a:gd name="connsiteX141" fmla="*/ 199100 w 251603"/>
                      <a:gd name="connsiteY141" fmla="*/ 166596 h 233848"/>
                      <a:gd name="connsiteX142" fmla="*/ 199290 w 251603"/>
                      <a:gd name="connsiteY142" fmla="*/ 167549 h 233848"/>
                      <a:gd name="connsiteX143" fmla="*/ 199195 w 251603"/>
                      <a:gd name="connsiteY143" fmla="*/ 170406 h 233848"/>
                      <a:gd name="connsiteX144" fmla="*/ 199957 w 251603"/>
                      <a:gd name="connsiteY144" fmla="*/ 171454 h 233848"/>
                      <a:gd name="connsiteX145" fmla="*/ 200529 w 251603"/>
                      <a:gd name="connsiteY145" fmla="*/ 172025 h 233848"/>
                      <a:gd name="connsiteX146" fmla="*/ 200052 w 251603"/>
                      <a:gd name="connsiteY146" fmla="*/ 173359 h 233848"/>
                      <a:gd name="connsiteX147" fmla="*/ 200243 w 251603"/>
                      <a:gd name="connsiteY147" fmla="*/ 175454 h 233848"/>
                      <a:gd name="connsiteX148" fmla="*/ 202148 w 251603"/>
                      <a:gd name="connsiteY148" fmla="*/ 175645 h 233848"/>
                      <a:gd name="connsiteX149" fmla="*/ 203672 w 251603"/>
                      <a:gd name="connsiteY149" fmla="*/ 175645 h 233848"/>
                      <a:gd name="connsiteX150" fmla="*/ 204529 w 251603"/>
                      <a:gd name="connsiteY150" fmla="*/ 175550 h 233848"/>
                      <a:gd name="connsiteX151" fmla="*/ 204529 w 251603"/>
                      <a:gd name="connsiteY151" fmla="*/ 176502 h 233848"/>
                      <a:gd name="connsiteX152" fmla="*/ 205291 w 251603"/>
                      <a:gd name="connsiteY152" fmla="*/ 177169 h 233848"/>
                      <a:gd name="connsiteX153" fmla="*/ 206244 w 251603"/>
                      <a:gd name="connsiteY153" fmla="*/ 176502 h 233848"/>
                      <a:gd name="connsiteX154" fmla="*/ 208530 w 251603"/>
                      <a:gd name="connsiteY154" fmla="*/ 175931 h 233848"/>
                      <a:gd name="connsiteX155" fmla="*/ 209101 w 251603"/>
                      <a:gd name="connsiteY155" fmla="*/ 176312 h 233848"/>
                      <a:gd name="connsiteX156" fmla="*/ 210054 w 251603"/>
                      <a:gd name="connsiteY156" fmla="*/ 176883 h 233848"/>
                      <a:gd name="connsiteX157" fmla="*/ 211387 w 251603"/>
                      <a:gd name="connsiteY157" fmla="*/ 177931 h 233848"/>
                      <a:gd name="connsiteX158" fmla="*/ 212435 w 251603"/>
                      <a:gd name="connsiteY158" fmla="*/ 178502 h 233848"/>
                      <a:gd name="connsiteX159" fmla="*/ 213292 w 251603"/>
                      <a:gd name="connsiteY159" fmla="*/ 180217 h 233848"/>
                      <a:gd name="connsiteX160" fmla="*/ 214911 w 251603"/>
                      <a:gd name="connsiteY160" fmla="*/ 181931 h 233848"/>
                      <a:gd name="connsiteX161" fmla="*/ 216149 w 251603"/>
                      <a:gd name="connsiteY161" fmla="*/ 182598 h 233848"/>
                      <a:gd name="connsiteX162" fmla="*/ 216435 w 251603"/>
                      <a:gd name="connsiteY162" fmla="*/ 182789 h 233848"/>
                      <a:gd name="connsiteX163" fmla="*/ 217388 w 251603"/>
                      <a:gd name="connsiteY163" fmla="*/ 182217 h 233848"/>
                      <a:gd name="connsiteX164" fmla="*/ 219198 w 251603"/>
                      <a:gd name="connsiteY164" fmla="*/ 182789 h 233848"/>
                      <a:gd name="connsiteX165" fmla="*/ 220531 w 251603"/>
                      <a:gd name="connsiteY165" fmla="*/ 180884 h 233848"/>
                      <a:gd name="connsiteX166" fmla="*/ 220912 w 251603"/>
                      <a:gd name="connsiteY166" fmla="*/ 178502 h 233848"/>
                      <a:gd name="connsiteX167" fmla="*/ 221865 w 251603"/>
                      <a:gd name="connsiteY167" fmla="*/ 178788 h 233848"/>
                      <a:gd name="connsiteX168" fmla="*/ 223579 w 251603"/>
                      <a:gd name="connsiteY168" fmla="*/ 178502 h 233848"/>
                      <a:gd name="connsiteX169" fmla="*/ 224627 w 251603"/>
                      <a:gd name="connsiteY169" fmla="*/ 178026 h 233848"/>
                      <a:gd name="connsiteX170" fmla="*/ 226246 w 251603"/>
                      <a:gd name="connsiteY170" fmla="*/ 177169 h 233848"/>
                      <a:gd name="connsiteX171" fmla="*/ 227961 w 251603"/>
                      <a:gd name="connsiteY171" fmla="*/ 174788 h 233848"/>
                      <a:gd name="connsiteX172" fmla="*/ 229294 w 251603"/>
                      <a:gd name="connsiteY172" fmla="*/ 173454 h 233848"/>
                      <a:gd name="connsiteX173" fmla="*/ 229008 w 251603"/>
                      <a:gd name="connsiteY173" fmla="*/ 174597 h 233848"/>
                      <a:gd name="connsiteX174" fmla="*/ 227961 w 251603"/>
                      <a:gd name="connsiteY174" fmla="*/ 176883 h 233848"/>
                      <a:gd name="connsiteX175" fmla="*/ 228151 w 251603"/>
                      <a:gd name="connsiteY175" fmla="*/ 177074 h 233848"/>
                      <a:gd name="connsiteX176" fmla="*/ 228437 w 251603"/>
                      <a:gd name="connsiteY176" fmla="*/ 177931 h 233848"/>
                      <a:gd name="connsiteX177" fmla="*/ 228246 w 251603"/>
                      <a:gd name="connsiteY177" fmla="*/ 179169 h 233848"/>
                      <a:gd name="connsiteX178" fmla="*/ 229008 w 251603"/>
                      <a:gd name="connsiteY178" fmla="*/ 179836 h 233848"/>
                      <a:gd name="connsiteX179" fmla="*/ 229580 w 251603"/>
                      <a:gd name="connsiteY179" fmla="*/ 182408 h 233848"/>
                      <a:gd name="connsiteX180" fmla="*/ 230151 w 251603"/>
                      <a:gd name="connsiteY180" fmla="*/ 185075 h 233848"/>
                      <a:gd name="connsiteX181" fmla="*/ 231009 w 251603"/>
                      <a:gd name="connsiteY181" fmla="*/ 187837 h 233848"/>
                      <a:gd name="connsiteX182" fmla="*/ 231009 w 251603"/>
                      <a:gd name="connsiteY182" fmla="*/ 188885 h 233848"/>
                      <a:gd name="connsiteX183" fmla="*/ 231866 w 251603"/>
                      <a:gd name="connsiteY183" fmla="*/ 192218 h 233848"/>
                      <a:gd name="connsiteX184" fmla="*/ 232628 w 251603"/>
                      <a:gd name="connsiteY184" fmla="*/ 193742 h 233848"/>
                      <a:gd name="connsiteX185" fmla="*/ 232628 w 251603"/>
                      <a:gd name="connsiteY185" fmla="*/ 196886 h 233848"/>
                      <a:gd name="connsiteX186" fmla="*/ 232628 w 251603"/>
                      <a:gd name="connsiteY186" fmla="*/ 198600 h 233848"/>
                      <a:gd name="connsiteX187" fmla="*/ 232818 w 251603"/>
                      <a:gd name="connsiteY187" fmla="*/ 200791 h 233848"/>
                      <a:gd name="connsiteX188" fmla="*/ 232532 w 251603"/>
                      <a:gd name="connsiteY188" fmla="*/ 202886 h 233848"/>
                      <a:gd name="connsiteX189" fmla="*/ 232914 w 251603"/>
                      <a:gd name="connsiteY189" fmla="*/ 204982 h 233848"/>
                      <a:gd name="connsiteX190" fmla="*/ 232437 w 251603"/>
                      <a:gd name="connsiteY190" fmla="*/ 206792 h 233848"/>
                      <a:gd name="connsiteX191" fmla="*/ 232628 w 251603"/>
                      <a:gd name="connsiteY191" fmla="*/ 209554 h 233848"/>
                      <a:gd name="connsiteX192" fmla="*/ 233199 w 251603"/>
                      <a:gd name="connsiteY192" fmla="*/ 210221 h 233848"/>
                      <a:gd name="connsiteX193" fmla="*/ 232437 w 251603"/>
                      <a:gd name="connsiteY193" fmla="*/ 211745 h 233848"/>
                      <a:gd name="connsiteX194" fmla="*/ 231009 w 251603"/>
                      <a:gd name="connsiteY194" fmla="*/ 212126 h 233848"/>
                      <a:gd name="connsiteX195" fmla="*/ 229580 w 251603"/>
                      <a:gd name="connsiteY195" fmla="*/ 212983 h 233848"/>
                      <a:gd name="connsiteX196" fmla="*/ 228341 w 251603"/>
                      <a:gd name="connsiteY196" fmla="*/ 212697 h 233848"/>
                      <a:gd name="connsiteX197" fmla="*/ 226722 w 251603"/>
                      <a:gd name="connsiteY197" fmla="*/ 212507 h 233848"/>
                      <a:gd name="connsiteX198" fmla="*/ 226056 w 251603"/>
                      <a:gd name="connsiteY198" fmla="*/ 213459 h 233848"/>
                      <a:gd name="connsiteX199" fmla="*/ 224913 w 251603"/>
                      <a:gd name="connsiteY199" fmla="*/ 213554 h 233848"/>
                      <a:gd name="connsiteX200" fmla="*/ 223579 w 251603"/>
                      <a:gd name="connsiteY200" fmla="*/ 213269 h 233848"/>
                      <a:gd name="connsiteX201" fmla="*/ 221960 w 251603"/>
                      <a:gd name="connsiteY201" fmla="*/ 214602 h 233848"/>
                      <a:gd name="connsiteX202" fmla="*/ 220531 w 251603"/>
                      <a:gd name="connsiteY202" fmla="*/ 215936 h 233848"/>
                      <a:gd name="connsiteX203" fmla="*/ 219579 w 251603"/>
                      <a:gd name="connsiteY203" fmla="*/ 216698 h 233848"/>
                      <a:gd name="connsiteX204" fmla="*/ 218150 w 251603"/>
                      <a:gd name="connsiteY204" fmla="*/ 217460 h 233848"/>
                      <a:gd name="connsiteX205" fmla="*/ 216912 w 251603"/>
                      <a:gd name="connsiteY205" fmla="*/ 218888 h 233848"/>
                      <a:gd name="connsiteX206" fmla="*/ 216816 w 251603"/>
                      <a:gd name="connsiteY206" fmla="*/ 220984 h 233848"/>
                      <a:gd name="connsiteX207" fmla="*/ 215388 w 251603"/>
                      <a:gd name="connsiteY207" fmla="*/ 223079 h 233848"/>
                      <a:gd name="connsiteX208" fmla="*/ 214435 w 251603"/>
                      <a:gd name="connsiteY208" fmla="*/ 226032 h 233848"/>
                      <a:gd name="connsiteX209" fmla="*/ 212911 w 251603"/>
                      <a:gd name="connsiteY209" fmla="*/ 227747 h 233848"/>
                      <a:gd name="connsiteX210" fmla="*/ 213006 w 251603"/>
                      <a:gd name="connsiteY210" fmla="*/ 229747 h 233848"/>
                      <a:gd name="connsiteX211" fmla="*/ 213197 w 251603"/>
                      <a:gd name="connsiteY211" fmla="*/ 231366 h 233848"/>
                      <a:gd name="connsiteX212" fmla="*/ 213006 w 251603"/>
                      <a:gd name="connsiteY212" fmla="*/ 232604 h 233848"/>
                      <a:gd name="connsiteX213" fmla="*/ 211863 w 251603"/>
                      <a:gd name="connsiteY213" fmla="*/ 232890 h 233848"/>
                      <a:gd name="connsiteX214" fmla="*/ 210816 w 251603"/>
                      <a:gd name="connsiteY214" fmla="*/ 233557 h 233848"/>
                      <a:gd name="connsiteX215" fmla="*/ 209673 w 251603"/>
                      <a:gd name="connsiteY215" fmla="*/ 233366 h 233848"/>
                      <a:gd name="connsiteX216" fmla="*/ 208149 w 251603"/>
                      <a:gd name="connsiteY216" fmla="*/ 233747 h 233848"/>
                      <a:gd name="connsiteX217" fmla="*/ 208339 w 251603"/>
                      <a:gd name="connsiteY217" fmla="*/ 232700 h 233848"/>
                      <a:gd name="connsiteX218" fmla="*/ 206720 w 251603"/>
                      <a:gd name="connsiteY218" fmla="*/ 232128 h 233848"/>
                      <a:gd name="connsiteX219" fmla="*/ 206148 w 251603"/>
                      <a:gd name="connsiteY219" fmla="*/ 230985 h 233848"/>
                      <a:gd name="connsiteX220" fmla="*/ 206244 w 251603"/>
                      <a:gd name="connsiteY220" fmla="*/ 228032 h 233848"/>
                      <a:gd name="connsiteX221" fmla="*/ 206720 w 251603"/>
                      <a:gd name="connsiteY221" fmla="*/ 225842 h 233848"/>
                      <a:gd name="connsiteX222" fmla="*/ 205672 w 251603"/>
                      <a:gd name="connsiteY222" fmla="*/ 225746 h 233848"/>
                      <a:gd name="connsiteX223" fmla="*/ 204339 w 251603"/>
                      <a:gd name="connsiteY223" fmla="*/ 224889 h 233848"/>
                      <a:gd name="connsiteX224" fmla="*/ 203577 w 251603"/>
                      <a:gd name="connsiteY224" fmla="*/ 223746 h 233848"/>
                      <a:gd name="connsiteX225" fmla="*/ 202243 w 251603"/>
                      <a:gd name="connsiteY225" fmla="*/ 224222 h 233848"/>
                      <a:gd name="connsiteX226" fmla="*/ 201672 w 251603"/>
                      <a:gd name="connsiteY226" fmla="*/ 225556 h 233848"/>
                      <a:gd name="connsiteX227" fmla="*/ 201481 w 251603"/>
                      <a:gd name="connsiteY227" fmla="*/ 227080 h 233848"/>
                      <a:gd name="connsiteX228" fmla="*/ 201291 w 251603"/>
                      <a:gd name="connsiteY228" fmla="*/ 228413 h 233848"/>
                      <a:gd name="connsiteX229" fmla="*/ 199671 w 251603"/>
                      <a:gd name="connsiteY229" fmla="*/ 228509 h 233848"/>
                      <a:gd name="connsiteX230" fmla="*/ 198433 w 251603"/>
                      <a:gd name="connsiteY230" fmla="*/ 228128 h 233848"/>
                      <a:gd name="connsiteX231" fmla="*/ 197766 w 251603"/>
                      <a:gd name="connsiteY231" fmla="*/ 229366 h 233848"/>
                      <a:gd name="connsiteX232" fmla="*/ 197481 w 251603"/>
                      <a:gd name="connsiteY232" fmla="*/ 230890 h 233848"/>
                      <a:gd name="connsiteX233" fmla="*/ 196528 w 251603"/>
                      <a:gd name="connsiteY233" fmla="*/ 229747 h 233848"/>
                      <a:gd name="connsiteX234" fmla="*/ 195004 w 251603"/>
                      <a:gd name="connsiteY234" fmla="*/ 231366 h 233848"/>
                      <a:gd name="connsiteX235" fmla="*/ 194432 w 251603"/>
                      <a:gd name="connsiteY235" fmla="*/ 230795 h 233848"/>
                      <a:gd name="connsiteX236" fmla="*/ 193385 w 251603"/>
                      <a:gd name="connsiteY236" fmla="*/ 231461 h 233848"/>
                      <a:gd name="connsiteX237" fmla="*/ 191956 w 251603"/>
                      <a:gd name="connsiteY237" fmla="*/ 231080 h 233848"/>
                      <a:gd name="connsiteX238" fmla="*/ 190623 w 251603"/>
                      <a:gd name="connsiteY238" fmla="*/ 232033 h 233848"/>
                      <a:gd name="connsiteX239" fmla="*/ 189003 w 251603"/>
                      <a:gd name="connsiteY239" fmla="*/ 231271 h 233848"/>
                      <a:gd name="connsiteX240" fmla="*/ 188527 w 251603"/>
                      <a:gd name="connsiteY240" fmla="*/ 230033 h 233848"/>
                      <a:gd name="connsiteX241" fmla="*/ 187670 w 251603"/>
                      <a:gd name="connsiteY241" fmla="*/ 229461 h 233848"/>
                      <a:gd name="connsiteX242" fmla="*/ 186051 w 251603"/>
                      <a:gd name="connsiteY242" fmla="*/ 229556 h 233848"/>
                      <a:gd name="connsiteX243" fmla="*/ 185003 w 251603"/>
                      <a:gd name="connsiteY243" fmla="*/ 229175 h 233848"/>
                      <a:gd name="connsiteX244" fmla="*/ 184146 w 251603"/>
                      <a:gd name="connsiteY244" fmla="*/ 228699 h 233848"/>
                      <a:gd name="connsiteX245" fmla="*/ 182717 w 251603"/>
                      <a:gd name="connsiteY245" fmla="*/ 227175 h 233848"/>
                      <a:gd name="connsiteX246" fmla="*/ 181288 w 251603"/>
                      <a:gd name="connsiteY246" fmla="*/ 227366 h 233848"/>
                      <a:gd name="connsiteX247" fmla="*/ 179859 w 251603"/>
                      <a:gd name="connsiteY247" fmla="*/ 228223 h 233848"/>
                      <a:gd name="connsiteX248" fmla="*/ 179002 w 251603"/>
                      <a:gd name="connsiteY248" fmla="*/ 227461 h 233848"/>
                      <a:gd name="connsiteX249" fmla="*/ 178526 w 251603"/>
                      <a:gd name="connsiteY249" fmla="*/ 225175 h 233848"/>
                      <a:gd name="connsiteX250" fmla="*/ 179002 w 251603"/>
                      <a:gd name="connsiteY250" fmla="*/ 223746 h 233848"/>
                      <a:gd name="connsiteX251" fmla="*/ 179288 w 251603"/>
                      <a:gd name="connsiteY251" fmla="*/ 222317 h 233848"/>
                      <a:gd name="connsiteX252" fmla="*/ 179478 w 251603"/>
                      <a:gd name="connsiteY252" fmla="*/ 221174 h 233848"/>
                      <a:gd name="connsiteX253" fmla="*/ 179478 w 251603"/>
                      <a:gd name="connsiteY253" fmla="*/ 218888 h 233848"/>
                      <a:gd name="connsiteX254" fmla="*/ 178145 w 251603"/>
                      <a:gd name="connsiteY254" fmla="*/ 218317 h 233848"/>
                      <a:gd name="connsiteX255" fmla="*/ 177764 w 251603"/>
                      <a:gd name="connsiteY255" fmla="*/ 219269 h 233848"/>
                      <a:gd name="connsiteX256" fmla="*/ 176907 w 251603"/>
                      <a:gd name="connsiteY256" fmla="*/ 219079 h 233848"/>
                      <a:gd name="connsiteX257" fmla="*/ 176240 w 251603"/>
                      <a:gd name="connsiteY257" fmla="*/ 218507 h 233848"/>
                      <a:gd name="connsiteX258" fmla="*/ 176049 w 251603"/>
                      <a:gd name="connsiteY258" fmla="*/ 219841 h 233848"/>
                      <a:gd name="connsiteX259" fmla="*/ 174049 w 251603"/>
                      <a:gd name="connsiteY259" fmla="*/ 220222 h 233848"/>
                      <a:gd name="connsiteX260" fmla="*/ 172335 w 251603"/>
                      <a:gd name="connsiteY260" fmla="*/ 219936 h 233848"/>
                      <a:gd name="connsiteX261" fmla="*/ 169953 w 251603"/>
                      <a:gd name="connsiteY261" fmla="*/ 219746 h 233848"/>
                      <a:gd name="connsiteX262" fmla="*/ 167763 w 251603"/>
                      <a:gd name="connsiteY262" fmla="*/ 219936 h 233848"/>
                      <a:gd name="connsiteX263" fmla="*/ 166429 w 251603"/>
                      <a:gd name="connsiteY263" fmla="*/ 218698 h 233848"/>
                      <a:gd name="connsiteX264" fmla="*/ 165191 w 251603"/>
                      <a:gd name="connsiteY264" fmla="*/ 216983 h 233848"/>
                      <a:gd name="connsiteX265" fmla="*/ 164143 w 251603"/>
                      <a:gd name="connsiteY265" fmla="*/ 216317 h 233848"/>
                      <a:gd name="connsiteX266" fmla="*/ 162714 w 251603"/>
                      <a:gd name="connsiteY266" fmla="*/ 215555 h 233848"/>
                      <a:gd name="connsiteX267" fmla="*/ 161000 w 251603"/>
                      <a:gd name="connsiteY267" fmla="*/ 216221 h 233848"/>
                      <a:gd name="connsiteX268" fmla="*/ 160333 w 251603"/>
                      <a:gd name="connsiteY268" fmla="*/ 216983 h 233848"/>
                      <a:gd name="connsiteX269" fmla="*/ 159476 w 251603"/>
                      <a:gd name="connsiteY269" fmla="*/ 218222 h 233848"/>
                      <a:gd name="connsiteX270" fmla="*/ 158333 w 251603"/>
                      <a:gd name="connsiteY270" fmla="*/ 219174 h 233848"/>
                      <a:gd name="connsiteX271" fmla="*/ 156428 w 251603"/>
                      <a:gd name="connsiteY271" fmla="*/ 220031 h 233848"/>
                      <a:gd name="connsiteX272" fmla="*/ 155285 w 251603"/>
                      <a:gd name="connsiteY272" fmla="*/ 220793 h 233848"/>
                      <a:gd name="connsiteX273" fmla="*/ 154237 w 251603"/>
                      <a:gd name="connsiteY273" fmla="*/ 220222 h 233848"/>
                      <a:gd name="connsiteX274" fmla="*/ 153094 w 251603"/>
                      <a:gd name="connsiteY274" fmla="*/ 218698 h 233848"/>
                      <a:gd name="connsiteX275" fmla="*/ 153189 w 251603"/>
                      <a:gd name="connsiteY275" fmla="*/ 216888 h 233848"/>
                      <a:gd name="connsiteX276" fmla="*/ 152713 w 251603"/>
                      <a:gd name="connsiteY276" fmla="*/ 215936 h 233848"/>
                      <a:gd name="connsiteX277" fmla="*/ 151951 w 251603"/>
                      <a:gd name="connsiteY277" fmla="*/ 215269 h 233848"/>
                      <a:gd name="connsiteX278" fmla="*/ 150808 w 251603"/>
                      <a:gd name="connsiteY278" fmla="*/ 216698 h 233848"/>
                      <a:gd name="connsiteX279" fmla="*/ 148903 w 251603"/>
                      <a:gd name="connsiteY279" fmla="*/ 217174 h 233848"/>
                      <a:gd name="connsiteX280" fmla="*/ 148141 w 251603"/>
                      <a:gd name="connsiteY280" fmla="*/ 214888 h 233848"/>
                      <a:gd name="connsiteX281" fmla="*/ 147570 w 251603"/>
                      <a:gd name="connsiteY281" fmla="*/ 213554 h 233848"/>
                      <a:gd name="connsiteX282" fmla="*/ 146807 w 251603"/>
                      <a:gd name="connsiteY282" fmla="*/ 212030 h 233848"/>
                      <a:gd name="connsiteX283" fmla="*/ 146331 w 251603"/>
                      <a:gd name="connsiteY283" fmla="*/ 211173 h 233848"/>
                      <a:gd name="connsiteX284" fmla="*/ 144617 w 251603"/>
                      <a:gd name="connsiteY284" fmla="*/ 210602 h 233848"/>
                      <a:gd name="connsiteX285" fmla="*/ 145665 w 251603"/>
                      <a:gd name="connsiteY285" fmla="*/ 208601 h 233848"/>
                      <a:gd name="connsiteX286" fmla="*/ 145188 w 251603"/>
                      <a:gd name="connsiteY286" fmla="*/ 207744 h 233848"/>
                      <a:gd name="connsiteX287" fmla="*/ 143379 w 251603"/>
                      <a:gd name="connsiteY287" fmla="*/ 206220 h 233848"/>
                      <a:gd name="connsiteX288" fmla="*/ 142712 w 251603"/>
                      <a:gd name="connsiteY288" fmla="*/ 204315 h 233848"/>
                      <a:gd name="connsiteX289" fmla="*/ 143569 w 251603"/>
                      <a:gd name="connsiteY289" fmla="*/ 204601 h 233848"/>
                      <a:gd name="connsiteX290" fmla="*/ 144236 w 251603"/>
                      <a:gd name="connsiteY290" fmla="*/ 204125 h 233848"/>
                      <a:gd name="connsiteX291" fmla="*/ 144331 w 251603"/>
                      <a:gd name="connsiteY291" fmla="*/ 202601 h 233848"/>
                      <a:gd name="connsiteX292" fmla="*/ 144903 w 251603"/>
                      <a:gd name="connsiteY292" fmla="*/ 200981 h 233848"/>
                      <a:gd name="connsiteX293" fmla="*/ 144331 w 251603"/>
                      <a:gd name="connsiteY293" fmla="*/ 200029 h 233848"/>
                      <a:gd name="connsiteX294" fmla="*/ 143569 w 251603"/>
                      <a:gd name="connsiteY294" fmla="*/ 199362 h 233848"/>
                      <a:gd name="connsiteX295" fmla="*/ 143093 w 251603"/>
                      <a:gd name="connsiteY295" fmla="*/ 197743 h 233848"/>
                      <a:gd name="connsiteX296" fmla="*/ 143093 w 251603"/>
                      <a:gd name="connsiteY296" fmla="*/ 196505 h 233848"/>
                      <a:gd name="connsiteX297" fmla="*/ 144045 w 251603"/>
                      <a:gd name="connsiteY297" fmla="*/ 195362 h 233848"/>
                      <a:gd name="connsiteX298" fmla="*/ 143379 w 251603"/>
                      <a:gd name="connsiteY298" fmla="*/ 193933 h 233848"/>
                      <a:gd name="connsiteX299" fmla="*/ 143855 w 251603"/>
                      <a:gd name="connsiteY299" fmla="*/ 192218 h 233848"/>
                      <a:gd name="connsiteX300" fmla="*/ 142902 w 251603"/>
                      <a:gd name="connsiteY300" fmla="*/ 192409 h 233848"/>
                      <a:gd name="connsiteX301" fmla="*/ 142902 w 251603"/>
                      <a:gd name="connsiteY301" fmla="*/ 191552 h 233848"/>
                      <a:gd name="connsiteX302" fmla="*/ 142045 w 251603"/>
                      <a:gd name="connsiteY302" fmla="*/ 190218 h 233848"/>
                      <a:gd name="connsiteX303" fmla="*/ 139759 w 251603"/>
                      <a:gd name="connsiteY303" fmla="*/ 189837 h 233848"/>
                      <a:gd name="connsiteX304" fmla="*/ 138235 w 251603"/>
                      <a:gd name="connsiteY304" fmla="*/ 191456 h 233848"/>
                      <a:gd name="connsiteX305" fmla="*/ 137378 w 251603"/>
                      <a:gd name="connsiteY305" fmla="*/ 192980 h 233848"/>
                      <a:gd name="connsiteX306" fmla="*/ 136425 w 251603"/>
                      <a:gd name="connsiteY306" fmla="*/ 193457 h 233848"/>
                      <a:gd name="connsiteX307" fmla="*/ 135378 w 251603"/>
                      <a:gd name="connsiteY307" fmla="*/ 194409 h 233848"/>
                      <a:gd name="connsiteX308" fmla="*/ 135663 w 251603"/>
                      <a:gd name="connsiteY308" fmla="*/ 195647 h 233848"/>
                      <a:gd name="connsiteX309" fmla="*/ 135282 w 251603"/>
                      <a:gd name="connsiteY309" fmla="*/ 195838 h 233848"/>
                      <a:gd name="connsiteX310" fmla="*/ 134616 w 251603"/>
                      <a:gd name="connsiteY310" fmla="*/ 194695 h 233848"/>
                      <a:gd name="connsiteX311" fmla="*/ 132901 w 251603"/>
                      <a:gd name="connsiteY311" fmla="*/ 195933 h 233848"/>
                      <a:gd name="connsiteX312" fmla="*/ 130520 w 251603"/>
                      <a:gd name="connsiteY312" fmla="*/ 197743 h 233848"/>
                      <a:gd name="connsiteX313" fmla="*/ 128901 w 251603"/>
                      <a:gd name="connsiteY313" fmla="*/ 197171 h 233848"/>
                      <a:gd name="connsiteX314" fmla="*/ 127567 w 251603"/>
                      <a:gd name="connsiteY314" fmla="*/ 196981 h 233848"/>
                      <a:gd name="connsiteX315" fmla="*/ 126234 w 251603"/>
                      <a:gd name="connsiteY315" fmla="*/ 196409 h 233848"/>
                      <a:gd name="connsiteX316" fmla="*/ 126043 w 251603"/>
                      <a:gd name="connsiteY316" fmla="*/ 195076 h 233848"/>
                      <a:gd name="connsiteX317" fmla="*/ 124710 w 251603"/>
                      <a:gd name="connsiteY317" fmla="*/ 194123 h 233848"/>
                      <a:gd name="connsiteX318" fmla="*/ 122995 w 251603"/>
                      <a:gd name="connsiteY318" fmla="*/ 192695 h 233848"/>
                      <a:gd name="connsiteX319" fmla="*/ 121566 w 251603"/>
                      <a:gd name="connsiteY319" fmla="*/ 191266 h 233848"/>
                      <a:gd name="connsiteX320" fmla="*/ 119090 w 251603"/>
                      <a:gd name="connsiteY320" fmla="*/ 191456 h 233848"/>
                      <a:gd name="connsiteX321" fmla="*/ 118137 w 251603"/>
                      <a:gd name="connsiteY321" fmla="*/ 193742 h 233848"/>
                      <a:gd name="connsiteX322" fmla="*/ 116899 w 251603"/>
                      <a:gd name="connsiteY322" fmla="*/ 193266 h 233848"/>
                      <a:gd name="connsiteX323" fmla="*/ 115375 w 251603"/>
                      <a:gd name="connsiteY323" fmla="*/ 192980 h 233848"/>
                      <a:gd name="connsiteX324" fmla="*/ 114232 w 251603"/>
                      <a:gd name="connsiteY324" fmla="*/ 192028 h 233848"/>
                      <a:gd name="connsiteX325" fmla="*/ 112518 w 251603"/>
                      <a:gd name="connsiteY325" fmla="*/ 192314 h 233848"/>
                      <a:gd name="connsiteX326" fmla="*/ 112041 w 251603"/>
                      <a:gd name="connsiteY326" fmla="*/ 193647 h 233848"/>
                      <a:gd name="connsiteX327" fmla="*/ 111660 w 251603"/>
                      <a:gd name="connsiteY327" fmla="*/ 194600 h 233848"/>
                      <a:gd name="connsiteX328" fmla="*/ 110994 w 251603"/>
                      <a:gd name="connsiteY328" fmla="*/ 193838 h 233848"/>
                      <a:gd name="connsiteX329" fmla="*/ 109374 w 251603"/>
                      <a:gd name="connsiteY329" fmla="*/ 193933 h 233848"/>
                      <a:gd name="connsiteX330" fmla="*/ 107850 w 251603"/>
                      <a:gd name="connsiteY330" fmla="*/ 193742 h 233848"/>
                      <a:gd name="connsiteX331" fmla="*/ 106040 w 251603"/>
                      <a:gd name="connsiteY331" fmla="*/ 194600 h 233848"/>
                      <a:gd name="connsiteX332" fmla="*/ 104231 w 251603"/>
                      <a:gd name="connsiteY332" fmla="*/ 195838 h 233848"/>
                      <a:gd name="connsiteX333" fmla="*/ 102897 w 251603"/>
                      <a:gd name="connsiteY333" fmla="*/ 196695 h 233848"/>
                      <a:gd name="connsiteX334" fmla="*/ 101754 w 251603"/>
                      <a:gd name="connsiteY334" fmla="*/ 195838 h 233848"/>
                      <a:gd name="connsiteX335" fmla="*/ 100611 w 251603"/>
                      <a:gd name="connsiteY335" fmla="*/ 196314 h 233848"/>
                      <a:gd name="connsiteX336" fmla="*/ 98421 w 251603"/>
                      <a:gd name="connsiteY336" fmla="*/ 195552 h 233848"/>
                      <a:gd name="connsiteX337" fmla="*/ 95849 w 251603"/>
                      <a:gd name="connsiteY337" fmla="*/ 195076 h 233848"/>
                      <a:gd name="connsiteX338" fmla="*/ 94039 w 251603"/>
                      <a:gd name="connsiteY338" fmla="*/ 194123 h 233848"/>
                      <a:gd name="connsiteX339" fmla="*/ 93182 w 251603"/>
                      <a:gd name="connsiteY339" fmla="*/ 195076 h 233848"/>
                      <a:gd name="connsiteX340" fmla="*/ 91372 w 251603"/>
                      <a:gd name="connsiteY340" fmla="*/ 195838 h 233848"/>
                      <a:gd name="connsiteX341" fmla="*/ 90039 w 251603"/>
                      <a:gd name="connsiteY341" fmla="*/ 197457 h 233848"/>
                      <a:gd name="connsiteX342" fmla="*/ 88515 w 251603"/>
                      <a:gd name="connsiteY342" fmla="*/ 196695 h 233848"/>
                      <a:gd name="connsiteX343" fmla="*/ 86895 w 251603"/>
                      <a:gd name="connsiteY343" fmla="*/ 196695 h 233848"/>
                      <a:gd name="connsiteX344" fmla="*/ 85562 w 251603"/>
                      <a:gd name="connsiteY344" fmla="*/ 197648 h 233848"/>
                      <a:gd name="connsiteX345" fmla="*/ 85276 w 251603"/>
                      <a:gd name="connsiteY345" fmla="*/ 198505 h 233848"/>
                      <a:gd name="connsiteX346" fmla="*/ 83847 w 251603"/>
                      <a:gd name="connsiteY346" fmla="*/ 198314 h 233848"/>
                      <a:gd name="connsiteX347" fmla="*/ 81466 w 251603"/>
                      <a:gd name="connsiteY347" fmla="*/ 196695 h 233848"/>
                      <a:gd name="connsiteX348" fmla="*/ 79561 w 251603"/>
                      <a:gd name="connsiteY348" fmla="*/ 196028 h 233848"/>
                      <a:gd name="connsiteX349" fmla="*/ 78704 w 251603"/>
                      <a:gd name="connsiteY349" fmla="*/ 195647 h 233848"/>
                      <a:gd name="connsiteX350" fmla="*/ 77751 w 251603"/>
                      <a:gd name="connsiteY350" fmla="*/ 195171 h 233848"/>
                      <a:gd name="connsiteX351" fmla="*/ 78323 w 251603"/>
                      <a:gd name="connsiteY351" fmla="*/ 196695 h 233848"/>
                      <a:gd name="connsiteX352" fmla="*/ 76608 w 251603"/>
                      <a:gd name="connsiteY352" fmla="*/ 195933 h 233848"/>
                      <a:gd name="connsiteX353" fmla="*/ 75275 w 251603"/>
                      <a:gd name="connsiteY353" fmla="*/ 195171 h 233848"/>
                      <a:gd name="connsiteX354" fmla="*/ 74418 w 251603"/>
                      <a:gd name="connsiteY354" fmla="*/ 194123 h 233848"/>
                      <a:gd name="connsiteX355" fmla="*/ 73941 w 251603"/>
                      <a:gd name="connsiteY355" fmla="*/ 192504 h 233848"/>
                      <a:gd name="connsiteX356" fmla="*/ 72513 w 251603"/>
                      <a:gd name="connsiteY356" fmla="*/ 193552 h 233848"/>
                      <a:gd name="connsiteX357" fmla="*/ 71179 w 251603"/>
                      <a:gd name="connsiteY357" fmla="*/ 193076 h 233848"/>
                      <a:gd name="connsiteX358" fmla="*/ 69369 w 251603"/>
                      <a:gd name="connsiteY358" fmla="*/ 190980 h 233848"/>
                      <a:gd name="connsiteX359" fmla="*/ 67464 w 251603"/>
                      <a:gd name="connsiteY359" fmla="*/ 191647 h 233848"/>
                      <a:gd name="connsiteX360" fmla="*/ 65845 w 251603"/>
                      <a:gd name="connsiteY360" fmla="*/ 190980 h 233848"/>
                      <a:gd name="connsiteX361" fmla="*/ 64416 w 251603"/>
                      <a:gd name="connsiteY361" fmla="*/ 190313 h 233848"/>
                      <a:gd name="connsiteX362" fmla="*/ 62416 w 251603"/>
                      <a:gd name="connsiteY362" fmla="*/ 189647 h 233848"/>
                      <a:gd name="connsiteX363" fmla="*/ 60797 w 251603"/>
                      <a:gd name="connsiteY363" fmla="*/ 188599 h 233848"/>
                      <a:gd name="connsiteX364" fmla="*/ 58797 w 251603"/>
                      <a:gd name="connsiteY364" fmla="*/ 187075 h 233848"/>
                      <a:gd name="connsiteX365" fmla="*/ 56701 w 251603"/>
                      <a:gd name="connsiteY365" fmla="*/ 187265 h 233848"/>
                      <a:gd name="connsiteX366" fmla="*/ 56415 w 251603"/>
                      <a:gd name="connsiteY366" fmla="*/ 186313 h 233848"/>
                      <a:gd name="connsiteX367" fmla="*/ 55272 w 251603"/>
                      <a:gd name="connsiteY367" fmla="*/ 187075 h 233848"/>
                      <a:gd name="connsiteX368" fmla="*/ 54129 w 251603"/>
                      <a:gd name="connsiteY368" fmla="*/ 188027 h 233848"/>
                      <a:gd name="connsiteX369" fmla="*/ 52891 w 251603"/>
                      <a:gd name="connsiteY369" fmla="*/ 187551 h 233848"/>
                      <a:gd name="connsiteX370" fmla="*/ 51939 w 251603"/>
                      <a:gd name="connsiteY370" fmla="*/ 186313 h 233848"/>
                      <a:gd name="connsiteX371" fmla="*/ 51272 w 251603"/>
                      <a:gd name="connsiteY371" fmla="*/ 184694 h 233848"/>
                      <a:gd name="connsiteX372" fmla="*/ 49272 w 251603"/>
                      <a:gd name="connsiteY372" fmla="*/ 182789 h 233848"/>
                      <a:gd name="connsiteX373" fmla="*/ 47652 w 251603"/>
                      <a:gd name="connsiteY373" fmla="*/ 181836 h 233848"/>
                      <a:gd name="connsiteX374" fmla="*/ 48795 w 251603"/>
                      <a:gd name="connsiteY374" fmla="*/ 182027 h 233848"/>
                      <a:gd name="connsiteX375" fmla="*/ 49176 w 251603"/>
                      <a:gd name="connsiteY375" fmla="*/ 180598 h 233848"/>
                      <a:gd name="connsiteX376" fmla="*/ 48700 w 251603"/>
                      <a:gd name="connsiteY376" fmla="*/ 180312 h 233848"/>
                      <a:gd name="connsiteX377" fmla="*/ 47557 w 251603"/>
                      <a:gd name="connsiteY377" fmla="*/ 180884 h 233848"/>
                      <a:gd name="connsiteX378" fmla="*/ 46605 w 251603"/>
                      <a:gd name="connsiteY378" fmla="*/ 180217 h 233848"/>
                      <a:gd name="connsiteX379" fmla="*/ 45557 w 251603"/>
                      <a:gd name="connsiteY379" fmla="*/ 178217 h 233848"/>
                      <a:gd name="connsiteX380" fmla="*/ 44033 w 251603"/>
                      <a:gd name="connsiteY380" fmla="*/ 177359 h 233848"/>
                      <a:gd name="connsiteX381" fmla="*/ 42699 w 251603"/>
                      <a:gd name="connsiteY381" fmla="*/ 176883 h 233848"/>
                      <a:gd name="connsiteX382" fmla="*/ 41366 w 251603"/>
                      <a:gd name="connsiteY382" fmla="*/ 175645 h 233848"/>
                      <a:gd name="connsiteX383" fmla="*/ 41175 w 251603"/>
                      <a:gd name="connsiteY383" fmla="*/ 174407 h 233848"/>
                      <a:gd name="connsiteX384" fmla="*/ 39842 w 251603"/>
                      <a:gd name="connsiteY384" fmla="*/ 175264 h 233848"/>
                      <a:gd name="connsiteX385" fmla="*/ 39461 w 251603"/>
                      <a:gd name="connsiteY385" fmla="*/ 173073 h 233848"/>
                      <a:gd name="connsiteX386" fmla="*/ 40223 w 251603"/>
                      <a:gd name="connsiteY386" fmla="*/ 171454 h 233848"/>
                      <a:gd name="connsiteX387" fmla="*/ 40128 w 251603"/>
                      <a:gd name="connsiteY387" fmla="*/ 169739 h 233848"/>
                      <a:gd name="connsiteX388" fmla="*/ 39175 w 251603"/>
                      <a:gd name="connsiteY388" fmla="*/ 168025 h 233848"/>
                      <a:gd name="connsiteX389" fmla="*/ 37080 w 251603"/>
                      <a:gd name="connsiteY389" fmla="*/ 167739 h 233848"/>
                      <a:gd name="connsiteX390" fmla="*/ 35651 w 251603"/>
                      <a:gd name="connsiteY390" fmla="*/ 167834 h 233848"/>
                      <a:gd name="connsiteX391" fmla="*/ 36032 w 251603"/>
                      <a:gd name="connsiteY391" fmla="*/ 166882 h 233848"/>
                      <a:gd name="connsiteX392" fmla="*/ 36984 w 251603"/>
                      <a:gd name="connsiteY392" fmla="*/ 165929 h 233848"/>
                      <a:gd name="connsiteX393" fmla="*/ 36127 w 251603"/>
                      <a:gd name="connsiteY393" fmla="*/ 164310 h 233848"/>
                      <a:gd name="connsiteX394" fmla="*/ 34603 w 251603"/>
                      <a:gd name="connsiteY394" fmla="*/ 163358 h 233848"/>
                      <a:gd name="connsiteX395" fmla="*/ 33651 w 251603"/>
                      <a:gd name="connsiteY395" fmla="*/ 162119 h 233848"/>
                      <a:gd name="connsiteX396" fmla="*/ 32317 w 251603"/>
                      <a:gd name="connsiteY396" fmla="*/ 161167 h 233848"/>
                      <a:gd name="connsiteX397" fmla="*/ 30984 w 251603"/>
                      <a:gd name="connsiteY397" fmla="*/ 162596 h 233848"/>
                      <a:gd name="connsiteX398" fmla="*/ 30698 w 251603"/>
                      <a:gd name="connsiteY398" fmla="*/ 162024 h 233848"/>
                      <a:gd name="connsiteX399" fmla="*/ 31269 w 251603"/>
                      <a:gd name="connsiteY399" fmla="*/ 160881 h 233848"/>
                      <a:gd name="connsiteX400" fmla="*/ 29650 w 251603"/>
                      <a:gd name="connsiteY400" fmla="*/ 159548 h 233848"/>
                      <a:gd name="connsiteX401" fmla="*/ 28412 w 251603"/>
                      <a:gd name="connsiteY401" fmla="*/ 157833 h 233848"/>
                      <a:gd name="connsiteX402" fmla="*/ 28316 w 251603"/>
                      <a:gd name="connsiteY402" fmla="*/ 156785 h 233848"/>
                      <a:gd name="connsiteX403" fmla="*/ 28698 w 251603"/>
                      <a:gd name="connsiteY403" fmla="*/ 155452 h 233848"/>
                      <a:gd name="connsiteX404" fmla="*/ 29174 w 251603"/>
                      <a:gd name="connsiteY404" fmla="*/ 154404 h 233848"/>
                      <a:gd name="connsiteX405" fmla="*/ 29650 w 251603"/>
                      <a:gd name="connsiteY405" fmla="*/ 153547 h 233848"/>
                      <a:gd name="connsiteX406" fmla="*/ 29364 w 251603"/>
                      <a:gd name="connsiteY406" fmla="*/ 151547 h 233848"/>
                      <a:gd name="connsiteX407" fmla="*/ 28412 w 251603"/>
                      <a:gd name="connsiteY407" fmla="*/ 149451 h 233848"/>
                      <a:gd name="connsiteX408" fmla="*/ 28983 w 251603"/>
                      <a:gd name="connsiteY408" fmla="*/ 148213 h 233848"/>
                      <a:gd name="connsiteX409" fmla="*/ 29174 w 251603"/>
                      <a:gd name="connsiteY409" fmla="*/ 146403 h 233848"/>
                      <a:gd name="connsiteX410" fmla="*/ 28316 w 251603"/>
                      <a:gd name="connsiteY410" fmla="*/ 144689 h 233848"/>
                      <a:gd name="connsiteX411" fmla="*/ 28031 w 251603"/>
                      <a:gd name="connsiteY411" fmla="*/ 142974 h 233848"/>
                      <a:gd name="connsiteX412" fmla="*/ 26221 w 251603"/>
                      <a:gd name="connsiteY412" fmla="*/ 141164 h 233848"/>
                      <a:gd name="connsiteX413" fmla="*/ 23649 w 251603"/>
                      <a:gd name="connsiteY413" fmla="*/ 140117 h 233848"/>
                      <a:gd name="connsiteX414" fmla="*/ 21554 w 251603"/>
                      <a:gd name="connsiteY414" fmla="*/ 138878 h 233848"/>
                      <a:gd name="connsiteX415" fmla="*/ 20601 w 251603"/>
                      <a:gd name="connsiteY415" fmla="*/ 137164 h 233848"/>
                      <a:gd name="connsiteX416" fmla="*/ 19458 w 251603"/>
                      <a:gd name="connsiteY416" fmla="*/ 134021 h 233848"/>
                      <a:gd name="connsiteX417" fmla="*/ 17744 w 251603"/>
                      <a:gd name="connsiteY417" fmla="*/ 132497 h 233848"/>
                      <a:gd name="connsiteX418" fmla="*/ 16220 w 251603"/>
                      <a:gd name="connsiteY418" fmla="*/ 132020 h 233848"/>
                      <a:gd name="connsiteX419" fmla="*/ 14410 w 251603"/>
                      <a:gd name="connsiteY419" fmla="*/ 130496 h 233848"/>
                      <a:gd name="connsiteX420" fmla="*/ 12505 w 251603"/>
                      <a:gd name="connsiteY420" fmla="*/ 130401 h 233848"/>
                      <a:gd name="connsiteX421" fmla="*/ 11648 w 251603"/>
                      <a:gd name="connsiteY421" fmla="*/ 129734 h 233848"/>
                      <a:gd name="connsiteX422" fmla="*/ 10505 w 251603"/>
                      <a:gd name="connsiteY422" fmla="*/ 128210 h 233848"/>
                      <a:gd name="connsiteX423" fmla="*/ 11934 w 251603"/>
                      <a:gd name="connsiteY423" fmla="*/ 127353 h 233848"/>
                      <a:gd name="connsiteX424" fmla="*/ 12600 w 251603"/>
                      <a:gd name="connsiteY424" fmla="*/ 126210 h 233848"/>
                      <a:gd name="connsiteX425" fmla="*/ 13934 w 251603"/>
                      <a:gd name="connsiteY425" fmla="*/ 125543 h 233848"/>
                      <a:gd name="connsiteX426" fmla="*/ 13362 w 251603"/>
                      <a:gd name="connsiteY426" fmla="*/ 124496 h 233848"/>
                      <a:gd name="connsiteX427" fmla="*/ 12791 w 251603"/>
                      <a:gd name="connsiteY427" fmla="*/ 123543 h 233848"/>
                      <a:gd name="connsiteX428" fmla="*/ 11838 w 251603"/>
                      <a:gd name="connsiteY428" fmla="*/ 121543 h 233848"/>
                      <a:gd name="connsiteX429" fmla="*/ 10981 w 251603"/>
                      <a:gd name="connsiteY429" fmla="*/ 122019 h 233848"/>
                      <a:gd name="connsiteX430" fmla="*/ 10124 w 251603"/>
                      <a:gd name="connsiteY430" fmla="*/ 121257 h 233848"/>
                      <a:gd name="connsiteX431" fmla="*/ 10219 w 251603"/>
                      <a:gd name="connsiteY431" fmla="*/ 118781 h 233848"/>
                      <a:gd name="connsiteX432" fmla="*/ 10981 w 251603"/>
                      <a:gd name="connsiteY432" fmla="*/ 117447 h 233848"/>
                      <a:gd name="connsiteX433" fmla="*/ 12124 w 251603"/>
                      <a:gd name="connsiteY433" fmla="*/ 115637 h 233848"/>
                      <a:gd name="connsiteX434" fmla="*/ 10695 w 251603"/>
                      <a:gd name="connsiteY434" fmla="*/ 114590 h 233848"/>
                      <a:gd name="connsiteX435" fmla="*/ 9266 w 251603"/>
                      <a:gd name="connsiteY435" fmla="*/ 114209 h 233848"/>
                      <a:gd name="connsiteX436" fmla="*/ 8219 w 251603"/>
                      <a:gd name="connsiteY436" fmla="*/ 113256 h 233848"/>
                      <a:gd name="connsiteX437" fmla="*/ 6409 w 251603"/>
                      <a:gd name="connsiteY437" fmla="*/ 112780 h 233848"/>
                      <a:gd name="connsiteX438" fmla="*/ 4790 w 251603"/>
                      <a:gd name="connsiteY438" fmla="*/ 112018 h 233848"/>
                      <a:gd name="connsiteX439" fmla="*/ 3647 w 251603"/>
                      <a:gd name="connsiteY439" fmla="*/ 111351 h 233848"/>
                      <a:gd name="connsiteX440" fmla="*/ 2980 w 251603"/>
                      <a:gd name="connsiteY440" fmla="*/ 110113 h 233848"/>
                      <a:gd name="connsiteX441" fmla="*/ 3837 w 251603"/>
                      <a:gd name="connsiteY441" fmla="*/ 109541 h 233848"/>
                      <a:gd name="connsiteX442" fmla="*/ 4599 w 251603"/>
                      <a:gd name="connsiteY442" fmla="*/ 108398 h 233848"/>
                      <a:gd name="connsiteX443" fmla="*/ 5457 w 251603"/>
                      <a:gd name="connsiteY443" fmla="*/ 108017 h 233848"/>
                      <a:gd name="connsiteX444" fmla="*/ 5933 w 251603"/>
                      <a:gd name="connsiteY444" fmla="*/ 106970 h 233848"/>
                      <a:gd name="connsiteX445" fmla="*/ 4980 w 251603"/>
                      <a:gd name="connsiteY445" fmla="*/ 105636 h 233848"/>
                      <a:gd name="connsiteX446" fmla="*/ 4695 w 251603"/>
                      <a:gd name="connsiteY446" fmla="*/ 103826 h 233848"/>
                      <a:gd name="connsiteX447" fmla="*/ 4123 w 251603"/>
                      <a:gd name="connsiteY447" fmla="*/ 103922 h 233848"/>
                      <a:gd name="connsiteX448" fmla="*/ 2790 w 251603"/>
                      <a:gd name="connsiteY448" fmla="*/ 103636 h 233848"/>
                      <a:gd name="connsiteX449" fmla="*/ 1837 w 251603"/>
                      <a:gd name="connsiteY449" fmla="*/ 102302 h 233848"/>
                      <a:gd name="connsiteX450" fmla="*/ 408 w 251603"/>
                      <a:gd name="connsiteY450" fmla="*/ 99826 h 233848"/>
                      <a:gd name="connsiteX451" fmla="*/ 313 w 251603"/>
                      <a:gd name="connsiteY451" fmla="*/ 97635 h 233848"/>
                      <a:gd name="connsiteX452" fmla="*/ 1647 w 251603"/>
                      <a:gd name="connsiteY452" fmla="*/ 96492 h 233848"/>
                      <a:gd name="connsiteX453" fmla="*/ 218 w 251603"/>
                      <a:gd name="connsiteY453" fmla="*/ 96397 h 233848"/>
                      <a:gd name="connsiteX454" fmla="*/ 408 w 251603"/>
                      <a:gd name="connsiteY454" fmla="*/ 94778 h 233848"/>
                      <a:gd name="connsiteX455" fmla="*/ 313 w 251603"/>
                      <a:gd name="connsiteY455" fmla="*/ 94682 h 233848"/>
                      <a:gd name="connsiteX456" fmla="*/ 2885 w 251603"/>
                      <a:gd name="connsiteY456" fmla="*/ 94301 h 233848"/>
                      <a:gd name="connsiteX457" fmla="*/ 6123 w 251603"/>
                      <a:gd name="connsiteY457" fmla="*/ 94301 h 233848"/>
                      <a:gd name="connsiteX458" fmla="*/ 10219 w 251603"/>
                      <a:gd name="connsiteY458" fmla="*/ 94492 h 233848"/>
                      <a:gd name="connsiteX459" fmla="*/ 13648 w 251603"/>
                      <a:gd name="connsiteY459" fmla="*/ 92301 h 233848"/>
                      <a:gd name="connsiteX460" fmla="*/ 18696 w 251603"/>
                      <a:gd name="connsiteY460" fmla="*/ 90491 h 233848"/>
                      <a:gd name="connsiteX461" fmla="*/ 21840 w 251603"/>
                      <a:gd name="connsiteY461" fmla="*/ 88967 h 233848"/>
                      <a:gd name="connsiteX462" fmla="*/ 24221 w 251603"/>
                      <a:gd name="connsiteY462" fmla="*/ 87253 h 233848"/>
                      <a:gd name="connsiteX463" fmla="*/ 27745 w 251603"/>
                      <a:gd name="connsiteY463" fmla="*/ 85729 h 233848"/>
                      <a:gd name="connsiteX464" fmla="*/ 30031 w 251603"/>
                      <a:gd name="connsiteY464" fmla="*/ 83443 h 233848"/>
                      <a:gd name="connsiteX465" fmla="*/ 33555 w 251603"/>
                      <a:gd name="connsiteY465" fmla="*/ 82681 h 233848"/>
                      <a:gd name="connsiteX466" fmla="*/ 36794 w 251603"/>
                      <a:gd name="connsiteY466" fmla="*/ 81919 h 233848"/>
                      <a:gd name="connsiteX467" fmla="*/ 38223 w 251603"/>
                      <a:gd name="connsiteY467" fmla="*/ 81633 h 233848"/>
                      <a:gd name="connsiteX468" fmla="*/ 40509 w 251603"/>
                      <a:gd name="connsiteY468" fmla="*/ 81347 h 233848"/>
                      <a:gd name="connsiteX469" fmla="*/ 42414 w 251603"/>
                      <a:gd name="connsiteY469" fmla="*/ 80871 h 233848"/>
                      <a:gd name="connsiteX470" fmla="*/ 44509 w 251603"/>
                      <a:gd name="connsiteY470" fmla="*/ 80300 h 233848"/>
                      <a:gd name="connsiteX471" fmla="*/ 46033 w 251603"/>
                      <a:gd name="connsiteY471" fmla="*/ 79633 h 233848"/>
                      <a:gd name="connsiteX472" fmla="*/ 47366 w 251603"/>
                      <a:gd name="connsiteY472" fmla="*/ 78776 h 233848"/>
                      <a:gd name="connsiteX473" fmla="*/ 48890 w 251603"/>
                      <a:gd name="connsiteY473" fmla="*/ 75823 h 233848"/>
                      <a:gd name="connsiteX474" fmla="*/ 50224 w 251603"/>
                      <a:gd name="connsiteY474" fmla="*/ 75061 h 233848"/>
                      <a:gd name="connsiteX475" fmla="*/ 50510 w 251603"/>
                      <a:gd name="connsiteY475" fmla="*/ 73727 h 233848"/>
                      <a:gd name="connsiteX476" fmla="*/ 50986 w 251603"/>
                      <a:gd name="connsiteY476" fmla="*/ 72394 h 233848"/>
                      <a:gd name="connsiteX477" fmla="*/ 54224 w 251603"/>
                      <a:gd name="connsiteY477" fmla="*/ 70965 h 233848"/>
                      <a:gd name="connsiteX478" fmla="*/ 55558 w 251603"/>
                      <a:gd name="connsiteY478" fmla="*/ 69346 h 233848"/>
                      <a:gd name="connsiteX479" fmla="*/ 58606 w 251603"/>
                      <a:gd name="connsiteY479" fmla="*/ 68012 h 233848"/>
                      <a:gd name="connsiteX480" fmla="*/ 61464 w 251603"/>
                      <a:gd name="connsiteY480" fmla="*/ 67727 h 233848"/>
                      <a:gd name="connsiteX481" fmla="*/ 63940 w 251603"/>
                      <a:gd name="connsiteY481" fmla="*/ 68679 h 233848"/>
                      <a:gd name="connsiteX482" fmla="*/ 64131 w 251603"/>
                      <a:gd name="connsiteY482" fmla="*/ 69060 h 233848"/>
                      <a:gd name="connsiteX483" fmla="*/ 64988 w 251603"/>
                      <a:gd name="connsiteY483" fmla="*/ 69251 h 233848"/>
                      <a:gd name="connsiteX484" fmla="*/ 65274 w 251603"/>
                      <a:gd name="connsiteY484" fmla="*/ 67346 h 233848"/>
                      <a:gd name="connsiteX485" fmla="*/ 64988 w 251603"/>
                      <a:gd name="connsiteY485" fmla="*/ 66203 h 233848"/>
                      <a:gd name="connsiteX486" fmla="*/ 65274 w 251603"/>
                      <a:gd name="connsiteY486" fmla="*/ 64107 h 233848"/>
                      <a:gd name="connsiteX487" fmla="*/ 64226 w 251603"/>
                      <a:gd name="connsiteY487" fmla="*/ 62297 h 233848"/>
                      <a:gd name="connsiteX488" fmla="*/ 65274 w 251603"/>
                      <a:gd name="connsiteY488" fmla="*/ 60964 h 233848"/>
                      <a:gd name="connsiteX489" fmla="*/ 65369 w 251603"/>
                      <a:gd name="connsiteY489" fmla="*/ 59535 h 233848"/>
                      <a:gd name="connsiteX490" fmla="*/ 64226 w 251603"/>
                      <a:gd name="connsiteY490" fmla="*/ 58106 h 233848"/>
                      <a:gd name="connsiteX491" fmla="*/ 66226 w 251603"/>
                      <a:gd name="connsiteY491" fmla="*/ 58011 h 233848"/>
                      <a:gd name="connsiteX492" fmla="*/ 67560 w 251603"/>
                      <a:gd name="connsiteY492" fmla="*/ 58106 h 233848"/>
                      <a:gd name="connsiteX493" fmla="*/ 69750 w 251603"/>
                      <a:gd name="connsiteY493" fmla="*/ 58583 h 233848"/>
                      <a:gd name="connsiteX494" fmla="*/ 71084 w 251603"/>
                      <a:gd name="connsiteY494" fmla="*/ 59535 h 233848"/>
                      <a:gd name="connsiteX495" fmla="*/ 72513 w 251603"/>
                      <a:gd name="connsiteY495" fmla="*/ 59059 h 233848"/>
                      <a:gd name="connsiteX496" fmla="*/ 74037 w 251603"/>
                      <a:gd name="connsiteY496" fmla="*/ 58678 h 233848"/>
                      <a:gd name="connsiteX497" fmla="*/ 73751 w 251603"/>
                      <a:gd name="connsiteY497" fmla="*/ 60011 h 233848"/>
                      <a:gd name="connsiteX498" fmla="*/ 74513 w 251603"/>
                      <a:gd name="connsiteY498" fmla="*/ 60107 h 233848"/>
                      <a:gd name="connsiteX499" fmla="*/ 76227 w 251603"/>
                      <a:gd name="connsiteY499" fmla="*/ 60011 h 233848"/>
                      <a:gd name="connsiteX500" fmla="*/ 77465 w 251603"/>
                      <a:gd name="connsiteY500" fmla="*/ 59345 h 233848"/>
                      <a:gd name="connsiteX501" fmla="*/ 79466 w 251603"/>
                      <a:gd name="connsiteY501" fmla="*/ 59059 h 233848"/>
                      <a:gd name="connsiteX502" fmla="*/ 81371 w 251603"/>
                      <a:gd name="connsiteY502" fmla="*/ 59249 h 233848"/>
                      <a:gd name="connsiteX503" fmla="*/ 82799 w 251603"/>
                      <a:gd name="connsiteY503" fmla="*/ 59535 h 233848"/>
                      <a:gd name="connsiteX504" fmla="*/ 84324 w 251603"/>
                      <a:gd name="connsiteY504" fmla="*/ 59821 h 233848"/>
                      <a:gd name="connsiteX505" fmla="*/ 85371 w 251603"/>
                      <a:gd name="connsiteY505" fmla="*/ 59154 h 233848"/>
                      <a:gd name="connsiteX506" fmla="*/ 86610 w 251603"/>
                      <a:gd name="connsiteY506" fmla="*/ 59249 h 233848"/>
                      <a:gd name="connsiteX507" fmla="*/ 87372 w 251603"/>
                      <a:gd name="connsiteY507" fmla="*/ 58773 h 233848"/>
                      <a:gd name="connsiteX508" fmla="*/ 86800 w 251603"/>
                      <a:gd name="connsiteY508" fmla="*/ 58106 h 233848"/>
                      <a:gd name="connsiteX509" fmla="*/ 86705 w 251603"/>
                      <a:gd name="connsiteY509" fmla="*/ 57344 h 233848"/>
                      <a:gd name="connsiteX510" fmla="*/ 87276 w 251603"/>
                      <a:gd name="connsiteY510" fmla="*/ 57059 h 233848"/>
                      <a:gd name="connsiteX511" fmla="*/ 87848 w 251603"/>
                      <a:gd name="connsiteY511" fmla="*/ 57821 h 233848"/>
                      <a:gd name="connsiteX512" fmla="*/ 88800 w 251603"/>
                      <a:gd name="connsiteY512" fmla="*/ 58487 h 233848"/>
                      <a:gd name="connsiteX513" fmla="*/ 89753 w 251603"/>
                      <a:gd name="connsiteY513" fmla="*/ 59059 h 233848"/>
                      <a:gd name="connsiteX514" fmla="*/ 90229 w 251603"/>
                      <a:gd name="connsiteY514" fmla="*/ 60202 h 233848"/>
                      <a:gd name="connsiteX515" fmla="*/ 90896 w 251603"/>
                      <a:gd name="connsiteY515" fmla="*/ 59535 h 233848"/>
                      <a:gd name="connsiteX516" fmla="*/ 92229 w 251603"/>
                      <a:gd name="connsiteY516" fmla="*/ 59535 h 233848"/>
                      <a:gd name="connsiteX517" fmla="*/ 92991 w 251603"/>
                      <a:gd name="connsiteY517" fmla="*/ 58011 h 233848"/>
                      <a:gd name="connsiteX518" fmla="*/ 94230 w 251603"/>
                      <a:gd name="connsiteY518" fmla="*/ 57344 h 233848"/>
                      <a:gd name="connsiteX519" fmla="*/ 95087 w 251603"/>
                      <a:gd name="connsiteY519" fmla="*/ 56773 h 233848"/>
                      <a:gd name="connsiteX520" fmla="*/ 96515 w 251603"/>
                      <a:gd name="connsiteY520" fmla="*/ 57154 h 233848"/>
                      <a:gd name="connsiteX521" fmla="*/ 98135 w 251603"/>
                      <a:gd name="connsiteY521" fmla="*/ 57059 h 233848"/>
                      <a:gd name="connsiteX522" fmla="*/ 98802 w 251603"/>
                      <a:gd name="connsiteY522" fmla="*/ 55535 h 233848"/>
                      <a:gd name="connsiteX523" fmla="*/ 99754 w 251603"/>
                      <a:gd name="connsiteY523" fmla="*/ 54773 h 233848"/>
                      <a:gd name="connsiteX524" fmla="*/ 100897 w 251603"/>
                      <a:gd name="connsiteY524" fmla="*/ 55058 h 233848"/>
                      <a:gd name="connsiteX525" fmla="*/ 100611 w 251603"/>
                      <a:gd name="connsiteY525" fmla="*/ 53630 h 233848"/>
                      <a:gd name="connsiteX526" fmla="*/ 100707 w 251603"/>
                      <a:gd name="connsiteY526" fmla="*/ 51629 h 233848"/>
                      <a:gd name="connsiteX527" fmla="*/ 101754 w 251603"/>
                      <a:gd name="connsiteY527" fmla="*/ 51248 h 233848"/>
                      <a:gd name="connsiteX528" fmla="*/ 102993 w 251603"/>
                      <a:gd name="connsiteY528" fmla="*/ 51248 h 233848"/>
                      <a:gd name="connsiteX529" fmla="*/ 104326 w 251603"/>
                      <a:gd name="connsiteY529" fmla="*/ 51915 h 233848"/>
                      <a:gd name="connsiteX530" fmla="*/ 105945 w 251603"/>
                      <a:gd name="connsiteY530" fmla="*/ 52201 h 233848"/>
                      <a:gd name="connsiteX531" fmla="*/ 106898 w 251603"/>
                      <a:gd name="connsiteY531" fmla="*/ 50772 h 233848"/>
                      <a:gd name="connsiteX532" fmla="*/ 107374 w 251603"/>
                      <a:gd name="connsiteY532" fmla="*/ 49534 h 233848"/>
                      <a:gd name="connsiteX533" fmla="*/ 107565 w 251603"/>
                      <a:gd name="connsiteY533" fmla="*/ 48486 h 233848"/>
                      <a:gd name="connsiteX534" fmla="*/ 108231 w 251603"/>
                      <a:gd name="connsiteY534" fmla="*/ 48200 h 233848"/>
                      <a:gd name="connsiteX535" fmla="*/ 108231 w 251603"/>
                      <a:gd name="connsiteY535" fmla="*/ 46676 h 233848"/>
                      <a:gd name="connsiteX536" fmla="*/ 109755 w 251603"/>
                      <a:gd name="connsiteY536" fmla="*/ 46105 h 233848"/>
                      <a:gd name="connsiteX537" fmla="*/ 110803 w 251603"/>
                      <a:gd name="connsiteY537" fmla="*/ 46486 h 233848"/>
                      <a:gd name="connsiteX538" fmla="*/ 112613 w 251603"/>
                      <a:gd name="connsiteY538" fmla="*/ 47153 h 233848"/>
                      <a:gd name="connsiteX539" fmla="*/ 112518 w 251603"/>
                      <a:gd name="connsiteY539" fmla="*/ 45819 h 233848"/>
                      <a:gd name="connsiteX540" fmla="*/ 113280 w 251603"/>
                      <a:gd name="connsiteY540" fmla="*/ 45724 h 233848"/>
                      <a:gd name="connsiteX541" fmla="*/ 112708 w 251603"/>
                      <a:gd name="connsiteY541" fmla="*/ 45057 h 233848"/>
                      <a:gd name="connsiteX542" fmla="*/ 112422 w 251603"/>
                      <a:gd name="connsiteY542" fmla="*/ 44581 h 233848"/>
                      <a:gd name="connsiteX543" fmla="*/ 113184 w 251603"/>
                      <a:gd name="connsiteY543" fmla="*/ 44676 h 233848"/>
                      <a:gd name="connsiteX544" fmla="*/ 114137 w 251603"/>
                      <a:gd name="connsiteY544" fmla="*/ 44867 h 233848"/>
                      <a:gd name="connsiteX545" fmla="*/ 115185 w 251603"/>
                      <a:gd name="connsiteY545" fmla="*/ 44295 h 233848"/>
                      <a:gd name="connsiteX546" fmla="*/ 115851 w 251603"/>
                      <a:gd name="connsiteY546" fmla="*/ 42962 h 233848"/>
                      <a:gd name="connsiteX547" fmla="*/ 116613 w 251603"/>
                      <a:gd name="connsiteY547" fmla="*/ 42866 h 233848"/>
                      <a:gd name="connsiteX548" fmla="*/ 118518 w 251603"/>
                      <a:gd name="connsiteY548" fmla="*/ 42390 h 233848"/>
                      <a:gd name="connsiteX549" fmla="*/ 120042 w 251603"/>
                      <a:gd name="connsiteY549" fmla="*/ 41914 h 233848"/>
                      <a:gd name="connsiteX550" fmla="*/ 119852 w 251603"/>
                      <a:gd name="connsiteY550" fmla="*/ 40961 h 233848"/>
                      <a:gd name="connsiteX551" fmla="*/ 119947 w 251603"/>
                      <a:gd name="connsiteY551" fmla="*/ 39342 h 233848"/>
                      <a:gd name="connsiteX552" fmla="*/ 120995 w 251603"/>
                      <a:gd name="connsiteY552" fmla="*/ 38009 h 233848"/>
                      <a:gd name="connsiteX553" fmla="*/ 121376 w 251603"/>
                      <a:gd name="connsiteY553" fmla="*/ 36866 h 233848"/>
                      <a:gd name="connsiteX554" fmla="*/ 121281 w 251603"/>
                      <a:gd name="connsiteY554" fmla="*/ 35437 h 233848"/>
                      <a:gd name="connsiteX555" fmla="*/ 121757 w 251603"/>
                      <a:gd name="connsiteY555" fmla="*/ 35151 h 233848"/>
                      <a:gd name="connsiteX556" fmla="*/ 122233 w 251603"/>
                      <a:gd name="connsiteY556" fmla="*/ 35818 h 233848"/>
                      <a:gd name="connsiteX557" fmla="*/ 123662 w 251603"/>
                      <a:gd name="connsiteY557" fmla="*/ 35913 h 233848"/>
                      <a:gd name="connsiteX558" fmla="*/ 124233 w 251603"/>
                      <a:gd name="connsiteY558" fmla="*/ 35246 h 233848"/>
                      <a:gd name="connsiteX559" fmla="*/ 124138 w 251603"/>
                      <a:gd name="connsiteY559" fmla="*/ 34103 h 233848"/>
                      <a:gd name="connsiteX560" fmla="*/ 123186 w 251603"/>
                      <a:gd name="connsiteY560" fmla="*/ 33151 h 233848"/>
                      <a:gd name="connsiteX561" fmla="*/ 123090 w 251603"/>
                      <a:gd name="connsiteY561" fmla="*/ 32103 h 233848"/>
                      <a:gd name="connsiteX562" fmla="*/ 122519 w 251603"/>
                      <a:gd name="connsiteY562" fmla="*/ 30770 h 233848"/>
                      <a:gd name="connsiteX563" fmla="*/ 122900 w 251603"/>
                      <a:gd name="connsiteY563" fmla="*/ 29722 h 233848"/>
                      <a:gd name="connsiteX564" fmla="*/ 121947 w 251603"/>
                      <a:gd name="connsiteY564" fmla="*/ 28769 h 233848"/>
                      <a:gd name="connsiteX565" fmla="*/ 122614 w 251603"/>
                      <a:gd name="connsiteY565" fmla="*/ 28293 h 233848"/>
                      <a:gd name="connsiteX566" fmla="*/ 122138 w 251603"/>
                      <a:gd name="connsiteY566" fmla="*/ 27817 h 233848"/>
                      <a:gd name="connsiteX567" fmla="*/ 122138 w 251603"/>
                      <a:gd name="connsiteY567" fmla="*/ 27055 h 233848"/>
                      <a:gd name="connsiteX568" fmla="*/ 122995 w 251603"/>
                      <a:gd name="connsiteY568" fmla="*/ 26388 h 233848"/>
                      <a:gd name="connsiteX569" fmla="*/ 123662 w 251603"/>
                      <a:gd name="connsiteY569" fmla="*/ 26483 h 233848"/>
                      <a:gd name="connsiteX570" fmla="*/ 124329 w 251603"/>
                      <a:gd name="connsiteY570" fmla="*/ 26483 h 233848"/>
                      <a:gd name="connsiteX571" fmla="*/ 124614 w 251603"/>
                      <a:gd name="connsiteY571" fmla="*/ 25436 h 233848"/>
                      <a:gd name="connsiteX572" fmla="*/ 123757 w 251603"/>
                      <a:gd name="connsiteY572" fmla="*/ 24959 h 233848"/>
                      <a:gd name="connsiteX573" fmla="*/ 123948 w 251603"/>
                      <a:gd name="connsiteY573" fmla="*/ 23816 h 233848"/>
                      <a:gd name="connsiteX574" fmla="*/ 123757 w 251603"/>
                      <a:gd name="connsiteY574" fmla="*/ 22292 h 233848"/>
                      <a:gd name="connsiteX575" fmla="*/ 124424 w 251603"/>
                      <a:gd name="connsiteY575" fmla="*/ 13910 h 233848"/>
                      <a:gd name="connsiteX576" fmla="*/ 123757 w 251603"/>
                      <a:gd name="connsiteY576" fmla="*/ 12482 h 233848"/>
                      <a:gd name="connsiteX577" fmla="*/ 124710 w 251603"/>
                      <a:gd name="connsiteY577" fmla="*/ 11815 h 233848"/>
                      <a:gd name="connsiteX578" fmla="*/ 124995 w 251603"/>
                      <a:gd name="connsiteY578" fmla="*/ 11053 h 233848"/>
                      <a:gd name="connsiteX579" fmla="*/ 123662 w 251603"/>
                      <a:gd name="connsiteY579" fmla="*/ 10386 h 233848"/>
                      <a:gd name="connsiteX580" fmla="*/ 123281 w 251603"/>
                      <a:gd name="connsiteY580" fmla="*/ 9719 h 233848"/>
                      <a:gd name="connsiteX581" fmla="*/ 124424 w 251603"/>
                      <a:gd name="connsiteY581" fmla="*/ 9338 h 233848"/>
                      <a:gd name="connsiteX582" fmla="*/ 124710 w 251603"/>
                      <a:gd name="connsiteY582" fmla="*/ 8195 h 233848"/>
                      <a:gd name="connsiteX583" fmla="*/ 123662 w 251603"/>
                      <a:gd name="connsiteY583" fmla="*/ 7814 h 233848"/>
                      <a:gd name="connsiteX584" fmla="*/ 124233 w 251603"/>
                      <a:gd name="connsiteY584" fmla="*/ 7052 h 233848"/>
                      <a:gd name="connsiteX585" fmla="*/ 124329 w 251603"/>
                      <a:gd name="connsiteY585" fmla="*/ 6386 h 233848"/>
                      <a:gd name="connsiteX586" fmla="*/ 124710 w 251603"/>
                      <a:gd name="connsiteY586" fmla="*/ 5624 h 233848"/>
                      <a:gd name="connsiteX587" fmla="*/ 124519 w 251603"/>
                      <a:gd name="connsiteY587" fmla="*/ 4004 h 233848"/>
                      <a:gd name="connsiteX588" fmla="*/ 125281 w 251603"/>
                      <a:gd name="connsiteY588" fmla="*/ 2861 h 233848"/>
                      <a:gd name="connsiteX589" fmla="*/ 124900 w 251603"/>
                      <a:gd name="connsiteY589" fmla="*/ 1909 h 233848"/>
                      <a:gd name="connsiteX590" fmla="*/ 125472 w 251603"/>
                      <a:gd name="connsiteY590" fmla="*/ 671 h 233848"/>
                      <a:gd name="connsiteX591" fmla="*/ 125567 w 251603"/>
                      <a:gd name="connsiteY591" fmla="*/ 671 h 233848"/>
                      <a:gd name="connsiteX592" fmla="*/ 127567 w 251603"/>
                      <a:gd name="connsiteY592" fmla="*/ 1147 h 233848"/>
                      <a:gd name="connsiteX593" fmla="*/ 129377 w 251603"/>
                      <a:gd name="connsiteY593" fmla="*/ 1433 h 233848"/>
                      <a:gd name="connsiteX594" fmla="*/ 130044 w 251603"/>
                      <a:gd name="connsiteY594" fmla="*/ 480 h 233848"/>
                      <a:gd name="connsiteX595" fmla="*/ 131853 w 251603"/>
                      <a:gd name="connsiteY595" fmla="*/ 480 h 233848"/>
                      <a:gd name="connsiteX596" fmla="*/ 134044 w 251603"/>
                      <a:gd name="connsiteY596" fmla="*/ 1433 h 233848"/>
                      <a:gd name="connsiteX597" fmla="*/ 135092 w 251603"/>
                      <a:gd name="connsiteY597" fmla="*/ 1337 h 233848"/>
                      <a:gd name="connsiteX598" fmla="*/ 135187 w 251603"/>
                      <a:gd name="connsiteY598" fmla="*/ 290 h 233848"/>
                      <a:gd name="connsiteX599" fmla="*/ 136140 w 251603"/>
                      <a:gd name="connsiteY599" fmla="*/ 99 h 233848"/>
                      <a:gd name="connsiteX600" fmla="*/ 137759 w 251603"/>
                      <a:gd name="connsiteY600" fmla="*/ 1433 h 233848"/>
                      <a:gd name="connsiteX601" fmla="*/ 137664 w 251603"/>
                      <a:gd name="connsiteY601" fmla="*/ 1528 h 233848"/>
                      <a:gd name="connsiteX602" fmla="*/ 137378 w 251603"/>
                      <a:gd name="connsiteY602" fmla="*/ 2766 h 233848"/>
                      <a:gd name="connsiteX603" fmla="*/ 138997 w 251603"/>
                      <a:gd name="connsiteY603" fmla="*/ 3338 h 233848"/>
                      <a:gd name="connsiteX604" fmla="*/ 140997 w 251603"/>
                      <a:gd name="connsiteY604" fmla="*/ 3147 h 233848"/>
                      <a:gd name="connsiteX605" fmla="*/ 142140 w 251603"/>
                      <a:gd name="connsiteY605" fmla="*/ 3814 h 233848"/>
                      <a:gd name="connsiteX606" fmla="*/ 143283 w 251603"/>
                      <a:gd name="connsiteY606" fmla="*/ 4385 h 233848"/>
                      <a:gd name="connsiteX607" fmla="*/ 143950 w 251603"/>
                      <a:gd name="connsiteY607" fmla="*/ 2861 h 233848"/>
                      <a:gd name="connsiteX608" fmla="*/ 145474 w 251603"/>
                      <a:gd name="connsiteY608" fmla="*/ 3528 h 233848"/>
                      <a:gd name="connsiteX609" fmla="*/ 148236 w 251603"/>
                      <a:gd name="connsiteY609" fmla="*/ 3433 h 233848"/>
                      <a:gd name="connsiteX610" fmla="*/ 149760 w 251603"/>
                      <a:gd name="connsiteY610" fmla="*/ 4576 h 233848"/>
                      <a:gd name="connsiteX611" fmla="*/ 151665 w 251603"/>
                      <a:gd name="connsiteY611" fmla="*/ 4766 h 233848"/>
                      <a:gd name="connsiteX612" fmla="*/ 153380 w 251603"/>
                      <a:gd name="connsiteY612" fmla="*/ 5433 h 233848"/>
                      <a:gd name="connsiteX613" fmla="*/ 155380 w 251603"/>
                      <a:gd name="connsiteY613" fmla="*/ 6767 h 233848"/>
                      <a:gd name="connsiteX614" fmla="*/ 157476 w 251603"/>
                      <a:gd name="connsiteY614" fmla="*/ 7243 h 233848"/>
                      <a:gd name="connsiteX615" fmla="*/ 158714 w 251603"/>
                      <a:gd name="connsiteY615" fmla="*/ 8576 h 233848"/>
                      <a:gd name="connsiteX616" fmla="*/ 160714 w 251603"/>
                      <a:gd name="connsiteY616" fmla="*/ 8005 h 233848"/>
                      <a:gd name="connsiteX617" fmla="*/ 164715 w 251603"/>
                      <a:gd name="connsiteY617" fmla="*/ 6767 h 233848"/>
                      <a:gd name="connsiteX618" fmla="*/ 166048 w 251603"/>
                      <a:gd name="connsiteY618" fmla="*/ 7719 h 233848"/>
                      <a:gd name="connsiteX619" fmla="*/ 168334 w 251603"/>
                      <a:gd name="connsiteY619" fmla="*/ 7529 h 233848"/>
                      <a:gd name="connsiteX620" fmla="*/ 169858 w 251603"/>
                      <a:gd name="connsiteY620" fmla="*/ 6481 h 233848"/>
                      <a:gd name="connsiteX621" fmla="*/ 171096 w 251603"/>
                      <a:gd name="connsiteY621" fmla="*/ 7338 h 233848"/>
                      <a:gd name="connsiteX622" fmla="*/ 171858 w 251603"/>
                      <a:gd name="connsiteY622" fmla="*/ 8576 h 233848"/>
                      <a:gd name="connsiteX623" fmla="*/ 171858 w 251603"/>
                      <a:gd name="connsiteY623" fmla="*/ 10291 h 233848"/>
                      <a:gd name="connsiteX624" fmla="*/ 172049 w 251603"/>
                      <a:gd name="connsiteY624" fmla="*/ 10672 h 233848"/>
                      <a:gd name="connsiteX625" fmla="*/ 172430 w 251603"/>
                      <a:gd name="connsiteY625" fmla="*/ 10386 h 233848"/>
                      <a:gd name="connsiteX626" fmla="*/ 174049 w 251603"/>
                      <a:gd name="connsiteY626" fmla="*/ 9815 h 233848"/>
                      <a:gd name="connsiteX627" fmla="*/ 175668 w 251603"/>
                      <a:gd name="connsiteY627" fmla="*/ 8291 h 233848"/>
                      <a:gd name="connsiteX628" fmla="*/ 176240 w 251603"/>
                      <a:gd name="connsiteY628" fmla="*/ 7529 h 233848"/>
                      <a:gd name="connsiteX629" fmla="*/ 176335 w 251603"/>
                      <a:gd name="connsiteY629" fmla="*/ 7148 h 233848"/>
                      <a:gd name="connsiteX630" fmla="*/ 176811 w 251603"/>
                      <a:gd name="connsiteY630" fmla="*/ 4195 h 233848"/>
                      <a:gd name="connsiteX631" fmla="*/ 178335 w 251603"/>
                      <a:gd name="connsiteY631" fmla="*/ 4195 h 233848"/>
                      <a:gd name="connsiteX632" fmla="*/ 179097 w 251603"/>
                      <a:gd name="connsiteY632" fmla="*/ 2671 h 233848"/>
                      <a:gd name="connsiteX633" fmla="*/ 180621 w 251603"/>
                      <a:gd name="connsiteY633" fmla="*/ 3147 h 233848"/>
                      <a:gd name="connsiteX634" fmla="*/ 182717 w 251603"/>
                      <a:gd name="connsiteY634" fmla="*/ 2576 h 233848"/>
                      <a:gd name="connsiteX635" fmla="*/ 184050 w 251603"/>
                      <a:gd name="connsiteY635" fmla="*/ 3338 h 233848"/>
                      <a:gd name="connsiteX636" fmla="*/ 185384 w 251603"/>
                      <a:gd name="connsiteY636" fmla="*/ 5528 h 233848"/>
                      <a:gd name="connsiteX637" fmla="*/ 186432 w 251603"/>
                      <a:gd name="connsiteY637" fmla="*/ 6862 h 233848"/>
                      <a:gd name="connsiteX638" fmla="*/ 187574 w 251603"/>
                      <a:gd name="connsiteY638" fmla="*/ 7529 h 233848"/>
                      <a:gd name="connsiteX639" fmla="*/ 188908 w 251603"/>
                      <a:gd name="connsiteY639" fmla="*/ 6576 h 233848"/>
                      <a:gd name="connsiteX640" fmla="*/ 189575 w 251603"/>
                      <a:gd name="connsiteY640" fmla="*/ 5052 h 233848"/>
                      <a:gd name="connsiteX641" fmla="*/ 191194 w 251603"/>
                      <a:gd name="connsiteY641" fmla="*/ 4385 h 233848"/>
                      <a:gd name="connsiteX642" fmla="*/ 192337 w 251603"/>
                      <a:gd name="connsiteY642" fmla="*/ 3623 h 233848"/>
                      <a:gd name="connsiteX643" fmla="*/ 193004 w 251603"/>
                      <a:gd name="connsiteY643" fmla="*/ 3814 h 233848"/>
                      <a:gd name="connsiteX644" fmla="*/ 193099 w 251603"/>
                      <a:gd name="connsiteY644" fmla="*/ 3814 h 233848"/>
                      <a:gd name="connsiteX645" fmla="*/ 193004 w 251603"/>
                      <a:gd name="connsiteY645" fmla="*/ 5052 h 233848"/>
                      <a:gd name="connsiteX646" fmla="*/ 192337 w 251603"/>
                      <a:gd name="connsiteY646" fmla="*/ 8291 h 233848"/>
                      <a:gd name="connsiteX647" fmla="*/ 192242 w 251603"/>
                      <a:gd name="connsiteY647" fmla="*/ 10386 h 233848"/>
                      <a:gd name="connsiteX648" fmla="*/ 190908 w 251603"/>
                      <a:gd name="connsiteY648" fmla="*/ 11243 h 233848"/>
                      <a:gd name="connsiteX649" fmla="*/ 189575 w 251603"/>
                      <a:gd name="connsiteY649" fmla="*/ 12672 h 233848"/>
                      <a:gd name="connsiteX650" fmla="*/ 189003 w 251603"/>
                      <a:gd name="connsiteY650" fmla="*/ 14196 h 233848"/>
                      <a:gd name="connsiteX651" fmla="*/ 189670 w 251603"/>
                      <a:gd name="connsiteY651" fmla="*/ 16101 h 233848"/>
                      <a:gd name="connsiteX652" fmla="*/ 189194 w 251603"/>
                      <a:gd name="connsiteY652" fmla="*/ 18578 h 233848"/>
                      <a:gd name="connsiteX653" fmla="*/ 188908 w 251603"/>
                      <a:gd name="connsiteY653" fmla="*/ 21149 h 233848"/>
                      <a:gd name="connsiteX654" fmla="*/ 190051 w 251603"/>
                      <a:gd name="connsiteY654" fmla="*/ 21816 h 233848"/>
                      <a:gd name="connsiteX655" fmla="*/ 193194 w 251603"/>
                      <a:gd name="connsiteY655" fmla="*/ 17625 h 233848"/>
                      <a:gd name="connsiteX656" fmla="*/ 199100 w 251603"/>
                      <a:gd name="connsiteY656" fmla="*/ 13910 h 233848"/>
                      <a:gd name="connsiteX657" fmla="*/ 204243 w 251603"/>
                      <a:gd name="connsiteY657" fmla="*/ 11339 h 233848"/>
                      <a:gd name="connsiteX658" fmla="*/ 209387 w 251603"/>
                      <a:gd name="connsiteY658" fmla="*/ 8862 h 233848"/>
                      <a:gd name="connsiteX659" fmla="*/ 214245 w 251603"/>
                      <a:gd name="connsiteY659" fmla="*/ 5052 h 233848"/>
                      <a:gd name="connsiteX660" fmla="*/ 216816 w 251603"/>
                      <a:gd name="connsiteY660" fmla="*/ 3147 h 233848"/>
                      <a:gd name="connsiteX661" fmla="*/ 216912 w 251603"/>
                      <a:gd name="connsiteY661" fmla="*/ 3147 h 233848"/>
                      <a:gd name="connsiteX662" fmla="*/ 217197 w 251603"/>
                      <a:gd name="connsiteY662" fmla="*/ 4766 h 233848"/>
                      <a:gd name="connsiteX663" fmla="*/ 216054 w 251603"/>
                      <a:gd name="connsiteY663" fmla="*/ 7148 h 233848"/>
                      <a:gd name="connsiteX664" fmla="*/ 215673 w 251603"/>
                      <a:gd name="connsiteY664" fmla="*/ 9434 h 233848"/>
                      <a:gd name="connsiteX665" fmla="*/ 215007 w 251603"/>
                      <a:gd name="connsiteY665" fmla="*/ 10481 h 233848"/>
                      <a:gd name="connsiteX666" fmla="*/ 213959 w 251603"/>
                      <a:gd name="connsiteY666" fmla="*/ 10100 h 233848"/>
                      <a:gd name="connsiteX667" fmla="*/ 212530 w 251603"/>
                      <a:gd name="connsiteY667" fmla="*/ 10291 h 233848"/>
                      <a:gd name="connsiteX668" fmla="*/ 210911 w 251603"/>
                      <a:gd name="connsiteY668" fmla="*/ 10862 h 233848"/>
                      <a:gd name="connsiteX669" fmla="*/ 209482 w 251603"/>
                      <a:gd name="connsiteY669" fmla="*/ 13529 h 233848"/>
                      <a:gd name="connsiteX670" fmla="*/ 209387 w 251603"/>
                      <a:gd name="connsiteY670" fmla="*/ 14672 h 233848"/>
                      <a:gd name="connsiteX671" fmla="*/ 210149 w 251603"/>
                      <a:gd name="connsiteY671" fmla="*/ 15530 h 233848"/>
                      <a:gd name="connsiteX672" fmla="*/ 208339 w 251603"/>
                      <a:gd name="connsiteY672" fmla="*/ 16673 h 233848"/>
                      <a:gd name="connsiteX673" fmla="*/ 206720 w 251603"/>
                      <a:gd name="connsiteY673" fmla="*/ 16673 h 233848"/>
                      <a:gd name="connsiteX674" fmla="*/ 205482 w 251603"/>
                      <a:gd name="connsiteY674" fmla="*/ 16768 h 233848"/>
                      <a:gd name="connsiteX675" fmla="*/ 204815 w 251603"/>
                      <a:gd name="connsiteY675" fmla="*/ 17816 h 233848"/>
                      <a:gd name="connsiteX676" fmla="*/ 203672 w 251603"/>
                      <a:gd name="connsiteY676" fmla="*/ 18482 h 233848"/>
                      <a:gd name="connsiteX677" fmla="*/ 203005 w 251603"/>
                      <a:gd name="connsiteY677" fmla="*/ 21340 h 233848"/>
                      <a:gd name="connsiteX678" fmla="*/ 201195 w 251603"/>
                      <a:gd name="connsiteY678" fmla="*/ 23054 h 233848"/>
                      <a:gd name="connsiteX679" fmla="*/ 198624 w 251603"/>
                      <a:gd name="connsiteY679" fmla="*/ 23245 h 233848"/>
                      <a:gd name="connsiteX680" fmla="*/ 196814 w 251603"/>
                      <a:gd name="connsiteY680" fmla="*/ 24007 h 233848"/>
                      <a:gd name="connsiteX681" fmla="*/ 195861 w 251603"/>
                      <a:gd name="connsiteY681" fmla="*/ 24864 h 233848"/>
                      <a:gd name="connsiteX682" fmla="*/ 195480 w 251603"/>
                      <a:gd name="connsiteY682" fmla="*/ 26674 h 233848"/>
                      <a:gd name="connsiteX683" fmla="*/ 192813 w 251603"/>
                      <a:gd name="connsiteY683" fmla="*/ 29150 h 233848"/>
                      <a:gd name="connsiteX684" fmla="*/ 192242 w 251603"/>
                      <a:gd name="connsiteY684" fmla="*/ 32675 h 233848"/>
                      <a:gd name="connsiteX685" fmla="*/ 191099 w 251603"/>
                      <a:gd name="connsiteY685" fmla="*/ 32294 h 233848"/>
                      <a:gd name="connsiteX686" fmla="*/ 190146 w 251603"/>
                      <a:gd name="connsiteY686" fmla="*/ 32675 h 233848"/>
                      <a:gd name="connsiteX687" fmla="*/ 191194 w 251603"/>
                      <a:gd name="connsiteY687" fmla="*/ 35151 h 233848"/>
                      <a:gd name="connsiteX688" fmla="*/ 190623 w 251603"/>
                      <a:gd name="connsiteY688" fmla="*/ 36199 h 233848"/>
                      <a:gd name="connsiteX689" fmla="*/ 188432 w 251603"/>
                      <a:gd name="connsiteY689" fmla="*/ 38104 h 233848"/>
                      <a:gd name="connsiteX690" fmla="*/ 187098 w 251603"/>
                      <a:gd name="connsiteY690" fmla="*/ 39914 h 233848"/>
                      <a:gd name="connsiteX691" fmla="*/ 185955 w 251603"/>
                      <a:gd name="connsiteY691" fmla="*/ 39818 h 233848"/>
                      <a:gd name="connsiteX692" fmla="*/ 183955 w 251603"/>
                      <a:gd name="connsiteY692" fmla="*/ 39628 h 233848"/>
                      <a:gd name="connsiteX693" fmla="*/ 180907 w 251603"/>
                      <a:gd name="connsiteY693" fmla="*/ 42390 h 233848"/>
                      <a:gd name="connsiteX694" fmla="*/ 179288 w 251603"/>
                      <a:gd name="connsiteY694" fmla="*/ 44200 h 233848"/>
                      <a:gd name="connsiteX695" fmla="*/ 179002 w 251603"/>
                      <a:gd name="connsiteY695" fmla="*/ 47153 h 233848"/>
                      <a:gd name="connsiteX696" fmla="*/ 176430 w 251603"/>
                      <a:gd name="connsiteY696" fmla="*/ 50677 h 233848"/>
                      <a:gd name="connsiteX697" fmla="*/ 173192 w 251603"/>
                      <a:gd name="connsiteY697" fmla="*/ 54296 h 233848"/>
                      <a:gd name="connsiteX698" fmla="*/ 173763 w 251603"/>
                      <a:gd name="connsiteY698" fmla="*/ 54677 h 233848"/>
                      <a:gd name="connsiteX699" fmla="*/ 174811 w 251603"/>
                      <a:gd name="connsiteY699" fmla="*/ 55820 h 233848"/>
                      <a:gd name="connsiteX700" fmla="*/ 175192 w 251603"/>
                      <a:gd name="connsiteY700" fmla="*/ 57725 h 233848"/>
                      <a:gd name="connsiteX701" fmla="*/ 173763 w 251603"/>
                      <a:gd name="connsiteY701" fmla="*/ 58868 h 233848"/>
                      <a:gd name="connsiteX702" fmla="*/ 172716 w 251603"/>
                      <a:gd name="connsiteY702" fmla="*/ 60011 h 233848"/>
                      <a:gd name="connsiteX703" fmla="*/ 172525 w 251603"/>
                      <a:gd name="connsiteY703" fmla="*/ 61440 h 233848"/>
                      <a:gd name="connsiteX704" fmla="*/ 173573 w 251603"/>
                      <a:gd name="connsiteY704" fmla="*/ 61631 h 233848"/>
                      <a:gd name="connsiteX705" fmla="*/ 174716 w 251603"/>
                      <a:gd name="connsiteY705" fmla="*/ 61821 h 233848"/>
                      <a:gd name="connsiteX706" fmla="*/ 175002 w 251603"/>
                      <a:gd name="connsiteY706" fmla="*/ 60488 h 233848"/>
                      <a:gd name="connsiteX707" fmla="*/ 175668 w 251603"/>
                      <a:gd name="connsiteY707" fmla="*/ 61821 h 233848"/>
                      <a:gd name="connsiteX708" fmla="*/ 176716 w 251603"/>
                      <a:gd name="connsiteY708" fmla="*/ 62678 h 233848"/>
                      <a:gd name="connsiteX709" fmla="*/ 177859 w 251603"/>
                      <a:gd name="connsiteY709" fmla="*/ 62393 h 233848"/>
                      <a:gd name="connsiteX710" fmla="*/ 178621 w 251603"/>
                      <a:gd name="connsiteY710" fmla="*/ 61726 h 233848"/>
                      <a:gd name="connsiteX711" fmla="*/ 180526 w 251603"/>
                      <a:gd name="connsiteY711" fmla="*/ 61821 h 233848"/>
                      <a:gd name="connsiteX712" fmla="*/ 181383 w 251603"/>
                      <a:gd name="connsiteY712" fmla="*/ 62488 h 233848"/>
                      <a:gd name="connsiteX713" fmla="*/ 182050 w 251603"/>
                      <a:gd name="connsiteY713" fmla="*/ 61631 h 233848"/>
                      <a:gd name="connsiteX714" fmla="*/ 183288 w 251603"/>
                      <a:gd name="connsiteY714" fmla="*/ 60964 h 233848"/>
                      <a:gd name="connsiteX715" fmla="*/ 184622 w 251603"/>
                      <a:gd name="connsiteY715" fmla="*/ 60488 h 233848"/>
                      <a:gd name="connsiteX716" fmla="*/ 185193 w 251603"/>
                      <a:gd name="connsiteY716" fmla="*/ 60202 h 233848"/>
                      <a:gd name="connsiteX717" fmla="*/ 185860 w 251603"/>
                      <a:gd name="connsiteY717" fmla="*/ 60964 h 233848"/>
                      <a:gd name="connsiteX718" fmla="*/ 188432 w 251603"/>
                      <a:gd name="connsiteY718" fmla="*/ 61916 h 233848"/>
                      <a:gd name="connsiteX719" fmla="*/ 188718 w 251603"/>
                      <a:gd name="connsiteY719" fmla="*/ 62107 h 233848"/>
                      <a:gd name="connsiteX720" fmla="*/ 188908 w 251603"/>
                      <a:gd name="connsiteY720" fmla="*/ 62774 h 233848"/>
                      <a:gd name="connsiteX721" fmla="*/ 188146 w 251603"/>
                      <a:gd name="connsiteY721" fmla="*/ 63917 h 233848"/>
                      <a:gd name="connsiteX722" fmla="*/ 188527 w 251603"/>
                      <a:gd name="connsiteY722" fmla="*/ 64679 h 233848"/>
                      <a:gd name="connsiteX723" fmla="*/ 190051 w 251603"/>
                      <a:gd name="connsiteY723" fmla="*/ 64298 h 233848"/>
                      <a:gd name="connsiteX724" fmla="*/ 189956 w 251603"/>
                      <a:gd name="connsiteY724" fmla="*/ 65441 h 233848"/>
                      <a:gd name="connsiteX725" fmla="*/ 189765 w 251603"/>
                      <a:gd name="connsiteY725" fmla="*/ 66679 h 233848"/>
                      <a:gd name="connsiteX726" fmla="*/ 190813 w 251603"/>
                      <a:gd name="connsiteY726" fmla="*/ 67727 h 233848"/>
                      <a:gd name="connsiteX727" fmla="*/ 191480 w 251603"/>
                      <a:gd name="connsiteY727" fmla="*/ 67155 h 233848"/>
                      <a:gd name="connsiteX728" fmla="*/ 192718 w 251603"/>
                      <a:gd name="connsiteY728" fmla="*/ 66488 h 233848"/>
                      <a:gd name="connsiteX729" fmla="*/ 194052 w 251603"/>
                      <a:gd name="connsiteY729" fmla="*/ 67155 h 233848"/>
                      <a:gd name="connsiteX730" fmla="*/ 196147 w 251603"/>
                      <a:gd name="connsiteY730" fmla="*/ 67822 h 233848"/>
                      <a:gd name="connsiteX731" fmla="*/ 197385 w 251603"/>
                      <a:gd name="connsiteY731" fmla="*/ 68489 h 233848"/>
                      <a:gd name="connsiteX732" fmla="*/ 198719 w 251603"/>
                      <a:gd name="connsiteY732" fmla="*/ 71060 h 233848"/>
                      <a:gd name="connsiteX733" fmla="*/ 198528 w 251603"/>
                      <a:gd name="connsiteY733" fmla="*/ 72013 h 233848"/>
                      <a:gd name="connsiteX734" fmla="*/ 198624 w 251603"/>
                      <a:gd name="connsiteY734" fmla="*/ 72965 h 233848"/>
                      <a:gd name="connsiteX735" fmla="*/ 199386 w 251603"/>
                      <a:gd name="connsiteY735" fmla="*/ 74585 h 233848"/>
                      <a:gd name="connsiteX736" fmla="*/ 200052 w 251603"/>
                      <a:gd name="connsiteY736" fmla="*/ 76585 h 233848"/>
                      <a:gd name="connsiteX737" fmla="*/ 200243 w 251603"/>
                      <a:gd name="connsiteY737" fmla="*/ 76680 h 233848"/>
                      <a:gd name="connsiteX738" fmla="*/ 201100 w 251603"/>
                      <a:gd name="connsiteY738" fmla="*/ 77537 h 233848"/>
                      <a:gd name="connsiteX739" fmla="*/ 203386 w 251603"/>
                      <a:gd name="connsiteY739" fmla="*/ 79157 h 233848"/>
                      <a:gd name="connsiteX740" fmla="*/ 206434 w 251603"/>
                      <a:gd name="connsiteY740" fmla="*/ 78871 h 233848"/>
                      <a:gd name="connsiteX741" fmla="*/ 209196 w 251603"/>
                      <a:gd name="connsiteY741" fmla="*/ 77918 h 233848"/>
                      <a:gd name="connsiteX742" fmla="*/ 213673 w 251603"/>
                      <a:gd name="connsiteY742" fmla="*/ 78204 h 233848"/>
                      <a:gd name="connsiteX743" fmla="*/ 218340 w 251603"/>
                      <a:gd name="connsiteY743" fmla="*/ 77347 h 233848"/>
                      <a:gd name="connsiteX744" fmla="*/ 221293 w 251603"/>
                      <a:gd name="connsiteY744" fmla="*/ 76680 h 233848"/>
                      <a:gd name="connsiteX745" fmla="*/ 224246 w 251603"/>
                      <a:gd name="connsiteY745" fmla="*/ 75537 h 233848"/>
                      <a:gd name="connsiteX746" fmla="*/ 226246 w 251603"/>
                      <a:gd name="connsiteY746" fmla="*/ 76775 h 233848"/>
                      <a:gd name="connsiteX747" fmla="*/ 227580 w 251603"/>
                      <a:gd name="connsiteY747" fmla="*/ 77442 h 233848"/>
                      <a:gd name="connsiteX748" fmla="*/ 229008 w 251603"/>
                      <a:gd name="connsiteY748" fmla="*/ 76204 h 233848"/>
                      <a:gd name="connsiteX749" fmla="*/ 230056 w 251603"/>
                      <a:gd name="connsiteY749" fmla="*/ 76299 h 233848"/>
                      <a:gd name="connsiteX750" fmla="*/ 230056 w 251603"/>
                      <a:gd name="connsiteY750" fmla="*/ 76299 h 233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</a:cxnLst>
                    <a:rect l="l" t="t" r="r" b="b"/>
                    <a:pathLst>
                      <a:path w="251603" h="233848">
                        <a:moveTo>
                          <a:pt x="230056" y="76299"/>
                        </a:moveTo>
                        <a:lnTo>
                          <a:pt x="230056" y="76490"/>
                        </a:lnTo>
                        <a:cubicBezTo>
                          <a:pt x="230056" y="76490"/>
                          <a:pt x="230151" y="77156"/>
                          <a:pt x="230151" y="77728"/>
                        </a:cubicBezTo>
                        <a:cubicBezTo>
                          <a:pt x="230151" y="78204"/>
                          <a:pt x="230056" y="78585"/>
                          <a:pt x="230342" y="79061"/>
                        </a:cubicBezTo>
                        <a:cubicBezTo>
                          <a:pt x="230628" y="79538"/>
                          <a:pt x="230342" y="79728"/>
                          <a:pt x="230247" y="80109"/>
                        </a:cubicBezTo>
                        <a:cubicBezTo>
                          <a:pt x="230151" y="80490"/>
                          <a:pt x="229389" y="81347"/>
                          <a:pt x="229389" y="81919"/>
                        </a:cubicBezTo>
                        <a:cubicBezTo>
                          <a:pt x="229389" y="82490"/>
                          <a:pt x="229199" y="82681"/>
                          <a:pt x="229580" y="82967"/>
                        </a:cubicBezTo>
                        <a:cubicBezTo>
                          <a:pt x="230056" y="83252"/>
                          <a:pt x="230723" y="83824"/>
                          <a:pt x="231294" y="84395"/>
                        </a:cubicBezTo>
                        <a:cubicBezTo>
                          <a:pt x="231866" y="84967"/>
                          <a:pt x="231390" y="84967"/>
                          <a:pt x="231390" y="85634"/>
                        </a:cubicBezTo>
                        <a:cubicBezTo>
                          <a:pt x="231294" y="86300"/>
                          <a:pt x="232437" y="86015"/>
                          <a:pt x="233009" y="86015"/>
                        </a:cubicBezTo>
                        <a:cubicBezTo>
                          <a:pt x="233580" y="86015"/>
                          <a:pt x="233866" y="86015"/>
                          <a:pt x="234438" y="86491"/>
                        </a:cubicBezTo>
                        <a:cubicBezTo>
                          <a:pt x="235009" y="86967"/>
                          <a:pt x="235009" y="86967"/>
                          <a:pt x="235390" y="87348"/>
                        </a:cubicBezTo>
                        <a:cubicBezTo>
                          <a:pt x="235771" y="87824"/>
                          <a:pt x="236343" y="87920"/>
                          <a:pt x="237105" y="88015"/>
                        </a:cubicBezTo>
                        <a:cubicBezTo>
                          <a:pt x="237771" y="88110"/>
                          <a:pt x="237486" y="88301"/>
                          <a:pt x="238152" y="88872"/>
                        </a:cubicBezTo>
                        <a:cubicBezTo>
                          <a:pt x="238914" y="89444"/>
                          <a:pt x="238057" y="89825"/>
                          <a:pt x="238057" y="90396"/>
                        </a:cubicBezTo>
                        <a:cubicBezTo>
                          <a:pt x="238152" y="90968"/>
                          <a:pt x="239772" y="90587"/>
                          <a:pt x="240153" y="90587"/>
                        </a:cubicBezTo>
                        <a:cubicBezTo>
                          <a:pt x="240534" y="90587"/>
                          <a:pt x="240629" y="90301"/>
                          <a:pt x="241105" y="89634"/>
                        </a:cubicBezTo>
                        <a:cubicBezTo>
                          <a:pt x="241581" y="89063"/>
                          <a:pt x="241391" y="90206"/>
                          <a:pt x="242248" y="90206"/>
                        </a:cubicBezTo>
                        <a:cubicBezTo>
                          <a:pt x="243105" y="90206"/>
                          <a:pt x="242534" y="90015"/>
                          <a:pt x="242915" y="89444"/>
                        </a:cubicBezTo>
                        <a:cubicBezTo>
                          <a:pt x="243391" y="88777"/>
                          <a:pt x="243582" y="88872"/>
                          <a:pt x="244629" y="88872"/>
                        </a:cubicBezTo>
                        <a:cubicBezTo>
                          <a:pt x="245677" y="88872"/>
                          <a:pt x="246153" y="89063"/>
                          <a:pt x="246630" y="89539"/>
                        </a:cubicBezTo>
                        <a:cubicBezTo>
                          <a:pt x="247011" y="90015"/>
                          <a:pt x="246153" y="90587"/>
                          <a:pt x="245868" y="91158"/>
                        </a:cubicBezTo>
                        <a:cubicBezTo>
                          <a:pt x="245487" y="91730"/>
                          <a:pt x="245487" y="91825"/>
                          <a:pt x="245582" y="92492"/>
                        </a:cubicBezTo>
                        <a:cubicBezTo>
                          <a:pt x="245677" y="93063"/>
                          <a:pt x="245963" y="93539"/>
                          <a:pt x="246439" y="93920"/>
                        </a:cubicBezTo>
                        <a:cubicBezTo>
                          <a:pt x="246915" y="94301"/>
                          <a:pt x="246630" y="94873"/>
                          <a:pt x="246249" y="95159"/>
                        </a:cubicBezTo>
                        <a:cubicBezTo>
                          <a:pt x="245963" y="95444"/>
                          <a:pt x="245582" y="96206"/>
                          <a:pt x="245582" y="97064"/>
                        </a:cubicBezTo>
                        <a:cubicBezTo>
                          <a:pt x="245582" y="97921"/>
                          <a:pt x="246725" y="98397"/>
                          <a:pt x="247296" y="98873"/>
                        </a:cubicBezTo>
                        <a:cubicBezTo>
                          <a:pt x="247868" y="99350"/>
                          <a:pt x="248249" y="100397"/>
                          <a:pt x="248820" y="101064"/>
                        </a:cubicBezTo>
                        <a:cubicBezTo>
                          <a:pt x="249297" y="101731"/>
                          <a:pt x="249582" y="102588"/>
                          <a:pt x="250535" y="103350"/>
                        </a:cubicBezTo>
                        <a:cubicBezTo>
                          <a:pt x="251392" y="104207"/>
                          <a:pt x="251297" y="105065"/>
                          <a:pt x="251297" y="105731"/>
                        </a:cubicBezTo>
                        <a:cubicBezTo>
                          <a:pt x="251297" y="106398"/>
                          <a:pt x="251392" y="106874"/>
                          <a:pt x="251582" y="107446"/>
                        </a:cubicBezTo>
                        <a:cubicBezTo>
                          <a:pt x="251773" y="108017"/>
                          <a:pt x="250630" y="108113"/>
                          <a:pt x="249963" y="107732"/>
                        </a:cubicBezTo>
                        <a:cubicBezTo>
                          <a:pt x="249392" y="107446"/>
                          <a:pt x="249106" y="107160"/>
                          <a:pt x="248630" y="107065"/>
                        </a:cubicBezTo>
                        <a:cubicBezTo>
                          <a:pt x="248154" y="107065"/>
                          <a:pt x="247868" y="107732"/>
                          <a:pt x="247868" y="108303"/>
                        </a:cubicBezTo>
                        <a:cubicBezTo>
                          <a:pt x="247868" y="108875"/>
                          <a:pt x="247106" y="108684"/>
                          <a:pt x="246820" y="109065"/>
                        </a:cubicBezTo>
                        <a:cubicBezTo>
                          <a:pt x="246534" y="109446"/>
                          <a:pt x="245868" y="109541"/>
                          <a:pt x="245201" y="109637"/>
                        </a:cubicBezTo>
                        <a:cubicBezTo>
                          <a:pt x="244629" y="109732"/>
                          <a:pt x="244534" y="110399"/>
                          <a:pt x="243677" y="110970"/>
                        </a:cubicBezTo>
                        <a:cubicBezTo>
                          <a:pt x="242820" y="111446"/>
                          <a:pt x="243582" y="112208"/>
                          <a:pt x="243582" y="112780"/>
                        </a:cubicBezTo>
                        <a:cubicBezTo>
                          <a:pt x="243582" y="113447"/>
                          <a:pt x="243105" y="113161"/>
                          <a:pt x="242820" y="112875"/>
                        </a:cubicBezTo>
                        <a:cubicBezTo>
                          <a:pt x="242534" y="112685"/>
                          <a:pt x="242343" y="113256"/>
                          <a:pt x="242057" y="113828"/>
                        </a:cubicBezTo>
                        <a:cubicBezTo>
                          <a:pt x="241772" y="114399"/>
                          <a:pt x="240438" y="114399"/>
                          <a:pt x="239962" y="114399"/>
                        </a:cubicBezTo>
                        <a:cubicBezTo>
                          <a:pt x="239486" y="114399"/>
                          <a:pt x="239010" y="115066"/>
                          <a:pt x="238819" y="115637"/>
                        </a:cubicBezTo>
                        <a:cubicBezTo>
                          <a:pt x="238629" y="116209"/>
                          <a:pt x="238057" y="115828"/>
                          <a:pt x="237581" y="116209"/>
                        </a:cubicBezTo>
                        <a:cubicBezTo>
                          <a:pt x="237105" y="116590"/>
                          <a:pt x="237581" y="116971"/>
                          <a:pt x="237390" y="117447"/>
                        </a:cubicBezTo>
                        <a:cubicBezTo>
                          <a:pt x="237200" y="117828"/>
                          <a:pt x="236343" y="116876"/>
                          <a:pt x="236247" y="116590"/>
                        </a:cubicBezTo>
                        <a:cubicBezTo>
                          <a:pt x="236057" y="116399"/>
                          <a:pt x="235676" y="116495"/>
                          <a:pt x="235676" y="117066"/>
                        </a:cubicBezTo>
                        <a:cubicBezTo>
                          <a:pt x="235676" y="117638"/>
                          <a:pt x="235676" y="117542"/>
                          <a:pt x="235104" y="117733"/>
                        </a:cubicBezTo>
                        <a:cubicBezTo>
                          <a:pt x="234628" y="117923"/>
                          <a:pt x="234342" y="117923"/>
                          <a:pt x="234342" y="118400"/>
                        </a:cubicBezTo>
                        <a:cubicBezTo>
                          <a:pt x="234342" y="118781"/>
                          <a:pt x="233390" y="118685"/>
                          <a:pt x="233104" y="118400"/>
                        </a:cubicBezTo>
                        <a:cubicBezTo>
                          <a:pt x="232818" y="118114"/>
                          <a:pt x="232247" y="116876"/>
                          <a:pt x="232247" y="116876"/>
                        </a:cubicBezTo>
                        <a:cubicBezTo>
                          <a:pt x="232247" y="116876"/>
                          <a:pt x="231771" y="116685"/>
                          <a:pt x="231390" y="116590"/>
                        </a:cubicBezTo>
                        <a:cubicBezTo>
                          <a:pt x="231009" y="116495"/>
                          <a:pt x="230628" y="116114"/>
                          <a:pt x="230342" y="115733"/>
                        </a:cubicBezTo>
                        <a:cubicBezTo>
                          <a:pt x="230056" y="115352"/>
                          <a:pt x="229580" y="115161"/>
                          <a:pt x="229104" y="114780"/>
                        </a:cubicBezTo>
                        <a:cubicBezTo>
                          <a:pt x="228627" y="114399"/>
                          <a:pt x="228627" y="114304"/>
                          <a:pt x="228913" y="114018"/>
                        </a:cubicBezTo>
                        <a:cubicBezTo>
                          <a:pt x="229199" y="113732"/>
                          <a:pt x="228913" y="113351"/>
                          <a:pt x="228913" y="112875"/>
                        </a:cubicBezTo>
                        <a:cubicBezTo>
                          <a:pt x="228913" y="112399"/>
                          <a:pt x="228151" y="112113"/>
                          <a:pt x="228151" y="111542"/>
                        </a:cubicBezTo>
                        <a:cubicBezTo>
                          <a:pt x="228151" y="110970"/>
                          <a:pt x="227770" y="110780"/>
                          <a:pt x="227199" y="110780"/>
                        </a:cubicBezTo>
                        <a:cubicBezTo>
                          <a:pt x="226627" y="110684"/>
                          <a:pt x="226437" y="110684"/>
                          <a:pt x="225770" y="110684"/>
                        </a:cubicBezTo>
                        <a:cubicBezTo>
                          <a:pt x="225103" y="110684"/>
                          <a:pt x="225008" y="109827"/>
                          <a:pt x="224913" y="109541"/>
                        </a:cubicBezTo>
                        <a:cubicBezTo>
                          <a:pt x="224817" y="109256"/>
                          <a:pt x="224913" y="108875"/>
                          <a:pt x="225294" y="108589"/>
                        </a:cubicBezTo>
                        <a:cubicBezTo>
                          <a:pt x="225674" y="108303"/>
                          <a:pt x="225770" y="107446"/>
                          <a:pt x="225579" y="106970"/>
                        </a:cubicBezTo>
                        <a:cubicBezTo>
                          <a:pt x="225389" y="106493"/>
                          <a:pt x="224436" y="105541"/>
                          <a:pt x="223865" y="105255"/>
                        </a:cubicBezTo>
                        <a:cubicBezTo>
                          <a:pt x="223389" y="104969"/>
                          <a:pt x="223007" y="105160"/>
                          <a:pt x="222246" y="105446"/>
                        </a:cubicBezTo>
                        <a:cubicBezTo>
                          <a:pt x="221579" y="105731"/>
                          <a:pt x="221579" y="105636"/>
                          <a:pt x="221293" y="105160"/>
                        </a:cubicBezTo>
                        <a:cubicBezTo>
                          <a:pt x="221007" y="104588"/>
                          <a:pt x="221103" y="104398"/>
                          <a:pt x="220626" y="104493"/>
                        </a:cubicBezTo>
                        <a:cubicBezTo>
                          <a:pt x="220150" y="104588"/>
                          <a:pt x="220341" y="105827"/>
                          <a:pt x="219864" y="105827"/>
                        </a:cubicBezTo>
                        <a:cubicBezTo>
                          <a:pt x="219388" y="105827"/>
                          <a:pt x="219388" y="105541"/>
                          <a:pt x="219388" y="104969"/>
                        </a:cubicBezTo>
                        <a:cubicBezTo>
                          <a:pt x="219388" y="104398"/>
                          <a:pt x="218055" y="104112"/>
                          <a:pt x="217959" y="103731"/>
                        </a:cubicBezTo>
                        <a:cubicBezTo>
                          <a:pt x="217864" y="103445"/>
                          <a:pt x="217674" y="102969"/>
                          <a:pt x="217197" y="102969"/>
                        </a:cubicBezTo>
                        <a:cubicBezTo>
                          <a:pt x="216721" y="102969"/>
                          <a:pt x="215864" y="103160"/>
                          <a:pt x="215578" y="103160"/>
                        </a:cubicBezTo>
                        <a:cubicBezTo>
                          <a:pt x="215292" y="103160"/>
                          <a:pt x="214911" y="103064"/>
                          <a:pt x="214245" y="103255"/>
                        </a:cubicBezTo>
                        <a:cubicBezTo>
                          <a:pt x="213578" y="103445"/>
                          <a:pt x="213387" y="103445"/>
                          <a:pt x="212816" y="103541"/>
                        </a:cubicBezTo>
                        <a:cubicBezTo>
                          <a:pt x="212244" y="103636"/>
                          <a:pt x="211863" y="103731"/>
                          <a:pt x="211482" y="104017"/>
                        </a:cubicBezTo>
                        <a:cubicBezTo>
                          <a:pt x="211101" y="104207"/>
                          <a:pt x="210530" y="104493"/>
                          <a:pt x="210149" y="104969"/>
                        </a:cubicBezTo>
                        <a:cubicBezTo>
                          <a:pt x="209863" y="105446"/>
                          <a:pt x="209387" y="105731"/>
                          <a:pt x="209196" y="106398"/>
                        </a:cubicBezTo>
                        <a:cubicBezTo>
                          <a:pt x="209006" y="106970"/>
                          <a:pt x="209006" y="107636"/>
                          <a:pt x="208911" y="108303"/>
                        </a:cubicBezTo>
                        <a:cubicBezTo>
                          <a:pt x="208815" y="108970"/>
                          <a:pt x="208530" y="109827"/>
                          <a:pt x="208530" y="110303"/>
                        </a:cubicBezTo>
                        <a:cubicBezTo>
                          <a:pt x="208530" y="110780"/>
                          <a:pt x="208530" y="111256"/>
                          <a:pt x="208339" y="111827"/>
                        </a:cubicBezTo>
                        <a:cubicBezTo>
                          <a:pt x="208149" y="112399"/>
                          <a:pt x="207958" y="112494"/>
                          <a:pt x="208053" y="112875"/>
                        </a:cubicBezTo>
                        <a:cubicBezTo>
                          <a:pt x="208149" y="113351"/>
                          <a:pt x="208625" y="113256"/>
                          <a:pt x="209101" y="113066"/>
                        </a:cubicBezTo>
                        <a:cubicBezTo>
                          <a:pt x="209577" y="112875"/>
                          <a:pt x="209958" y="113161"/>
                          <a:pt x="210530" y="113161"/>
                        </a:cubicBezTo>
                        <a:cubicBezTo>
                          <a:pt x="211101" y="113161"/>
                          <a:pt x="211101" y="112685"/>
                          <a:pt x="211387" y="112875"/>
                        </a:cubicBezTo>
                        <a:cubicBezTo>
                          <a:pt x="211673" y="113066"/>
                          <a:pt x="211578" y="113637"/>
                          <a:pt x="211578" y="114018"/>
                        </a:cubicBezTo>
                        <a:cubicBezTo>
                          <a:pt x="211578" y="114399"/>
                          <a:pt x="211578" y="114780"/>
                          <a:pt x="211292" y="115542"/>
                        </a:cubicBezTo>
                        <a:cubicBezTo>
                          <a:pt x="211006" y="116304"/>
                          <a:pt x="211387" y="116971"/>
                          <a:pt x="211292" y="117352"/>
                        </a:cubicBezTo>
                        <a:cubicBezTo>
                          <a:pt x="211197" y="117733"/>
                          <a:pt x="210149" y="117257"/>
                          <a:pt x="209768" y="117257"/>
                        </a:cubicBezTo>
                        <a:cubicBezTo>
                          <a:pt x="209387" y="117257"/>
                          <a:pt x="209291" y="117447"/>
                          <a:pt x="209291" y="117923"/>
                        </a:cubicBezTo>
                        <a:cubicBezTo>
                          <a:pt x="209387" y="118400"/>
                          <a:pt x="210244" y="119352"/>
                          <a:pt x="210720" y="119828"/>
                        </a:cubicBezTo>
                        <a:cubicBezTo>
                          <a:pt x="211101" y="120400"/>
                          <a:pt x="210911" y="120971"/>
                          <a:pt x="210911" y="122019"/>
                        </a:cubicBezTo>
                        <a:cubicBezTo>
                          <a:pt x="210911" y="123067"/>
                          <a:pt x="211768" y="124210"/>
                          <a:pt x="212244" y="124781"/>
                        </a:cubicBezTo>
                        <a:cubicBezTo>
                          <a:pt x="212721" y="125448"/>
                          <a:pt x="213006" y="126782"/>
                          <a:pt x="213006" y="126782"/>
                        </a:cubicBezTo>
                        <a:cubicBezTo>
                          <a:pt x="213006" y="126782"/>
                          <a:pt x="212054" y="127067"/>
                          <a:pt x="211292" y="127163"/>
                        </a:cubicBezTo>
                        <a:cubicBezTo>
                          <a:pt x="210625" y="127258"/>
                          <a:pt x="210244" y="127258"/>
                          <a:pt x="210149" y="127639"/>
                        </a:cubicBezTo>
                        <a:cubicBezTo>
                          <a:pt x="210054" y="128020"/>
                          <a:pt x="209673" y="128020"/>
                          <a:pt x="208815" y="128210"/>
                        </a:cubicBezTo>
                        <a:cubicBezTo>
                          <a:pt x="207958" y="128401"/>
                          <a:pt x="208053" y="128401"/>
                          <a:pt x="207482" y="128496"/>
                        </a:cubicBezTo>
                        <a:cubicBezTo>
                          <a:pt x="206910" y="128591"/>
                          <a:pt x="206624" y="128591"/>
                          <a:pt x="206148" y="128401"/>
                        </a:cubicBezTo>
                        <a:cubicBezTo>
                          <a:pt x="205767" y="128210"/>
                          <a:pt x="204910" y="128496"/>
                          <a:pt x="204434" y="129068"/>
                        </a:cubicBezTo>
                        <a:cubicBezTo>
                          <a:pt x="203862" y="129544"/>
                          <a:pt x="204053" y="130020"/>
                          <a:pt x="204053" y="131068"/>
                        </a:cubicBezTo>
                        <a:cubicBezTo>
                          <a:pt x="204053" y="132116"/>
                          <a:pt x="203481" y="131449"/>
                          <a:pt x="203005" y="131258"/>
                        </a:cubicBezTo>
                        <a:cubicBezTo>
                          <a:pt x="202434" y="131068"/>
                          <a:pt x="202529" y="131258"/>
                          <a:pt x="202148" y="131639"/>
                        </a:cubicBezTo>
                        <a:cubicBezTo>
                          <a:pt x="201767" y="132020"/>
                          <a:pt x="202338" y="132687"/>
                          <a:pt x="202243" y="133640"/>
                        </a:cubicBezTo>
                        <a:cubicBezTo>
                          <a:pt x="202148" y="134497"/>
                          <a:pt x="201862" y="134592"/>
                          <a:pt x="201195" y="134402"/>
                        </a:cubicBezTo>
                        <a:cubicBezTo>
                          <a:pt x="200529" y="134211"/>
                          <a:pt x="201005" y="135545"/>
                          <a:pt x="201195" y="136116"/>
                        </a:cubicBezTo>
                        <a:cubicBezTo>
                          <a:pt x="201386" y="136783"/>
                          <a:pt x="201195" y="137164"/>
                          <a:pt x="201195" y="137545"/>
                        </a:cubicBezTo>
                        <a:cubicBezTo>
                          <a:pt x="201195" y="137926"/>
                          <a:pt x="201195" y="138402"/>
                          <a:pt x="202053" y="138212"/>
                        </a:cubicBezTo>
                        <a:cubicBezTo>
                          <a:pt x="202815" y="138021"/>
                          <a:pt x="202434" y="138974"/>
                          <a:pt x="202529" y="139355"/>
                        </a:cubicBezTo>
                        <a:cubicBezTo>
                          <a:pt x="202624" y="139736"/>
                          <a:pt x="203386" y="139736"/>
                          <a:pt x="203481" y="140212"/>
                        </a:cubicBezTo>
                        <a:cubicBezTo>
                          <a:pt x="203481" y="140688"/>
                          <a:pt x="203386" y="141736"/>
                          <a:pt x="203005" y="141545"/>
                        </a:cubicBezTo>
                        <a:cubicBezTo>
                          <a:pt x="202624" y="141355"/>
                          <a:pt x="202529" y="142022"/>
                          <a:pt x="202719" y="142974"/>
                        </a:cubicBezTo>
                        <a:cubicBezTo>
                          <a:pt x="202815" y="143927"/>
                          <a:pt x="202624" y="144308"/>
                          <a:pt x="202624" y="144689"/>
                        </a:cubicBezTo>
                        <a:cubicBezTo>
                          <a:pt x="202624" y="145165"/>
                          <a:pt x="202053" y="146117"/>
                          <a:pt x="201481" y="146594"/>
                        </a:cubicBezTo>
                        <a:cubicBezTo>
                          <a:pt x="200910" y="147070"/>
                          <a:pt x="201862" y="148784"/>
                          <a:pt x="201672" y="149356"/>
                        </a:cubicBezTo>
                        <a:cubicBezTo>
                          <a:pt x="201481" y="149927"/>
                          <a:pt x="200624" y="149832"/>
                          <a:pt x="200052" y="150023"/>
                        </a:cubicBezTo>
                        <a:cubicBezTo>
                          <a:pt x="199481" y="150213"/>
                          <a:pt x="197671" y="151070"/>
                          <a:pt x="197195" y="151261"/>
                        </a:cubicBezTo>
                        <a:cubicBezTo>
                          <a:pt x="196719" y="151451"/>
                          <a:pt x="196814" y="151832"/>
                          <a:pt x="196909" y="152309"/>
                        </a:cubicBezTo>
                        <a:cubicBezTo>
                          <a:pt x="197004" y="152785"/>
                          <a:pt x="196338" y="153166"/>
                          <a:pt x="195576" y="153261"/>
                        </a:cubicBezTo>
                        <a:cubicBezTo>
                          <a:pt x="194814" y="153356"/>
                          <a:pt x="194432" y="153261"/>
                          <a:pt x="193861" y="153166"/>
                        </a:cubicBezTo>
                        <a:cubicBezTo>
                          <a:pt x="193290" y="152975"/>
                          <a:pt x="192718" y="153356"/>
                          <a:pt x="192147" y="153071"/>
                        </a:cubicBezTo>
                        <a:cubicBezTo>
                          <a:pt x="191575" y="152785"/>
                          <a:pt x="191194" y="153356"/>
                          <a:pt x="190813" y="153071"/>
                        </a:cubicBezTo>
                        <a:cubicBezTo>
                          <a:pt x="190432" y="152785"/>
                          <a:pt x="189765" y="152594"/>
                          <a:pt x="189575" y="152309"/>
                        </a:cubicBezTo>
                        <a:cubicBezTo>
                          <a:pt x="189384" y="152023"/>
                          <a:pt x="188908" y="151356"/>
                          <a:pt x="188718" y="151070"/>
                        </a:cubicBezTo>
                        <a:cubicBezTo>
                          <a:pt x="188622" y="150785"/>
                          <a:pt x="188051" y="150499"/>
                          <a:pt x="187670" y="150499"/>
                        </a:cubicBezTo>
                        <a:cubicBezTo>
                          <a:pt x="187194" y="150499"/>
                          <a:pt x="186908" y="150689"/>
                          <a:pt x="186622" y="151166"/>
                        </a:cubicBezTo>
                        <a:cubicBezTo>
                          <a:pt x="186336" y="151642"/>
                          <a:pt x="185860" y="151547"/>
                          <a:pt x="186051" y="151928"/>
                        </a:cubicBezTo>
                        <a:cubicBezTo>
                          <a:pt x="186241" y="152309"/>
                          <a:pt x="186146" y="152309"/>
                          <a:pt x="185955" y="152975"/>
                        </a:cubicBezTo>
                        <a:cubicBezTo>
                          <a:pt x="185860" y="153642"/>
                          <a:pt x="186241" y="153547"/>
                          <a:pt x="186717" y="153928"/>
                        </a:cubicBezTo>
                        <a:cubicBezTo>
                          <a:pt x="187194" y="154404"/>
                          <a:pt x="187098" y="155452"/>
                          <a:pt x="187479" y="156214"/>
                        </a:cubicBezTo>
                        <a:cubicBezTo>
                          <a:pt x="187860" y="156976"/>
                          <a:pt x="187194" y="156976"/>
                          <a:pt x="186527" y="156976"/>
                        </a:cubicBezTo>
                        <a:cubicBezTo>
                          <a:pt x="185860" y="156976"/>
                          <a:pt x="186527" y="157833"/>
                          <a:pt x="186241" y="157928"/>
                        </a:cubicBezTo>
                        <a:cubicBezTo>
                          <a:pt x="185955" y="158024"/>
                          <a:pt x="185860" y="158214"/>
                          <a:pt x="185955" y="158690"/>
                        </a:cubicBezTo>
                        <a:cubicBezTo>
                          <a:pt x="185955" y="159167"/>
                          <a:pt x="186432" y="159357"/>
                          <a:pt x="187098" y="159452"/>
                        </a:cubicBezTo>
                        <a:cubicBezTo>
                          <a:pt x="187860" y="159452"/>
                          <a:pt x="187956" y="159833"/>
                          <a:pt x="188527" y="160500"/>
                        </a:cubicBezTo>
                        <a:cubicBezTo>
                          <a:pt x="189099" y="161262"/>
                          <a:pt x="189384" y="160500"/>
                          <a:pt x="189765" y="160119"/>
                        </a:cubicBezTo>
                        <a:cubicBezTo>
                          <a:pt x="190146" y="159738"/>
                          <a:pt x="191004" y="159929"/>
                          <a:pt x="191766" y="160310"/>
                        </a:cubicBezTo>
                        <a:cubicBezTo>
                          <a:pt x="192623" y="160691"/>
                          <a:pt x="192051" y="160786"/>
                          <a:pt x="191861" y="161357"/>
                        </a:cubicBezTo>
                        <a:cubicBezTo>
                          <a:pt x="191766" y="162024"/>
                          <a:pt x="193575" y="161357"/>
                          <a:pt x="194528" y="161548"/>
                        </a:cubicBezTo>
                        <a:cubicBezTo>
                          <a:pt x="195480" y="161738"/>
                          <a:pt x="195385" y="161167"/>
                          <a:pt x="196052" y="161357"/>
                        </a:cubicBezTo>
                        <a:cubicBezTo>
                          <a:pt x="196719" y="161548"/>
                          <a:pt x="196909" y="162310"/>
                          <a:pt x="197385" y="162977"/>
                        </a:cubicBezTo>
                        <a:cubicBezTo>
                          <a:pt x="197862" y="163739"/>
                          <a:pt x="198909" y="163072"/>
                          <a:pt x="199195" y="163262"/>
                        </a:cubicBezTo>
                        <a:cubicBezTo>
                          <a:pt x="199481" y="163453"/>
                          <a:pt x="198909" y="164310"/>
                          <a:pt x="198909" y="164977"/>
                        </a:cubicBezTo>
                        <a:cubicBezTo>
                          <a:pt x="198909" y="165739"/>
                          <a:pt x="199481" y="165739"/>
                          <a:pt x="199766" y="166025"/>
                        </a:cubicBezTo>
                        <a:cubicBezTo>
                          <a:pt x="200052" y="166310"/>
                          <a:pt x="199766" y="166501"/>
                          <a:pt x="199100" y="166596"/>
                        </a:cubicBezTo>
                        <a:cubicBezTo>
                          <a:pt x="198433" y="166691"/>
                          <a:pt x="199005" y="167072"/>
                          <a:pt x="199290" y="167549"/>
                        </a:cubicBezTo>
                        <a:cubicBezTo>
                          <a:pt x="199576" y="168025"/>
                          <a:pt x="199195" y="169835"/>
                          <a:pt x="199195" y="170406"/>
                        </a:cubicBezTo>
                        <a:cubicBezTo>
                          <a:pt x="199195" y="170978"/>
                          <a:pt x="199576" y="171454"/>
                          <a:pt x="199957" y="171454"/>
                        </a:cubicBezTo>
                        <a:cubicBezTo>
                          <a:pt x="200338" y="171454"/>
                          <a:pt x="200338" y="171644"/>
                          <a:pt x="200529" y="172025"/>
                        </a:cubicBezTo>
                        <a:cubicBezTo>
                          <a:pt x="200719" y="172502"/>
                          <a:pt x="200624" y="172883"/>
                          <a:pt x="200052" y="173359"/>
                        </a:cubicBezTo>
                        <a:cubicBezTo>
                          <a:pt x="199481" y="173835"/>
                          <a:pt x="200243" y="174978"/>
                          <a:pt x="200243" y="175454"/>
                        </a:cubicBezTo>
                        <a:cubicBezTo>
                          <a:pt x="200243" y="175931"/>
                          <a:pt x="201195" y="176026"/>
                          <a:pt x="202148" y="175645"/>
                        </a:cubicBezTo>
                        <a:cubicBezTo>
                          <a:pt x="203100" y="175264"/>
                          <a:pt x="203481" y="176026"/>
                          <a:pt x="203672" y="175645"/>
                        </a:cubicBezTo>
                        <a:cubicBezTo>
                          <a:pt x="203862" y="175264"/>
                          <a:pt x="203957" y="175454"/>
                          <a:pt x="204529" y="175550"/>
                        </a:cubicBezTo>
                        <a:cubicBezTo>
                          <a:pt x="205101" y="175645"/>
                          <a:pt x="204529" y="176026"/>
                          <a:pt x="204529" y="176502"/>
                        </a:cubicBezTo>
                        <a:cubicBezTo>
                          <a:pt x="204529" y="177074"/>
                          <a:pt x="204910" y="177169"/>
                          <a:pt x="205291" y="177169"/>
                        </a:cubicBezTo>
                        <a:cubicBezTo>
                          <a:pt x="205672" y="177074"/>
                          <a:pt x="205577" y="176693"/>
                          <a:pt x="206244" y="176502"/>
                        </a:cubicBezTo>
                        <a:cubicBezTo>
                          <a:pt x="206910" y="176312"/>
                          <a:pt x="207672" y="176312"/>
                          <a:pt x="208530" y="175931"/>
                        </a:cubicBezTo>
                        <a:cubicBezTo>
                          <a:pt x="209387" y="175550"/>
                          <a:pt x="209101" y="175740"/>
                          <a:pt x="209101" y="176312"/>
                        </a:cubicBezTo>
                        <a:cubicBezTo>
                          <a:pt x="209101" y="176883"/>
                          <a:pt x="209482" y="176597"/>
                          <a:pt x="210054" y="176883"/>
                        </a:cubicBezTo>
                        <a:cubicBezTo>
                          <a:pt x="210625" y="177074"/>
                          <a:pt x="210911" y="177645"/>
                          <a:pt x="211387" y="177931"/>
                        </a:cubicBezTo>
                        <a:cubicBezTo>
                          <a:pt x="211863" y="178217"/>
                          <a:pt x="211768" y="177931"/>
                          <a:pt x="212435" y="178502"/>
                        </a:cubicBezTo>
                        <a:cubicBezTo>
                          <a:pt x="213102" y="179074"/>
                          <a:pt x="213006" y="179264"/>
                          <a:pt x="213292" y="180217"/>
                        </a:cubicBezTo>
                        <a:cubicBezTo>
                          <a:pt x="213578" y="181074"/>
                          <a:pt x="214054" y="181646"/>
                          <a:pt x="214911" y="181931"/>
                        </a:cubicBezTo>
                        <a:cubicBezTo>
                          <a:pt x="215769" y="182217"/>
                          <a:pt x="216149" y="182598"/>
                          <a:pt x="216149" y="182598"/>
                        </a:cubicBezTo>
                        <a:lnTo>
                          <a:pt x="216435" y="182789"/>
                        </a:lnTo>
                        <a:cubicBezTo>
                          <a:pt x="216721" y="182408"/>
                          <a:pt x="217007" y="182122"/>
                          <a:pt x="217388" y="182217"/>
                        </a:cubicBezTo>
                        <a:cubicBezTo>
                          <a:pt x="218055" y="182503"/>
                          <a:pt x="218436" y="183074"/>
                          <a:pt x="219198" y="182789"/>
                        </a:cubicBezTo>
                        <a:cubicBezTo>
                          <a:pt x="219960" y="182598"/>
                          <a:pt x="220531" y="182217"/>
                          <a:pt x="220531" y="180884"/>
                        </a:cubicBezTo>
                        <a:cubicBezTo>
                          <a:pt x="220531" y="179550"/>
                          <a:pt x="220436" y="178693"/>
                          <a:pt x="220912" y="178502"/>
                        </a:cubicBezTo>
                        <a:cubicBezTo>
                          <a:pt x="221388" y="178312"/>
                          <a:pt x="221388" y="178598"/>
                          <a:pt x="221865" y="178788"/>
                        </a:cubicBezTo>
                        <a:cubicBezTo>
                          <a:pt x="222436" y="178979"/>
                          <a:pt x="223198" y="179169"/>
                          <a:pt x="223579" y="178502"/>
                        </a:cubicBezTo>
                        <a:cubicBezTo>
                          <a:pt x="223960" y="177836"/>
                          <a:pt x="223960" y="177931"/>
                          <a:pt x="224627" y="178026"/>
                        </a:cubicBezTo>
                        <a:cubicBezTo>
                          <a:pt x="225198" y="178217"/>
                          <a:pt x="225770" y="178217"/>
                          <a:pt x="226246" y="177169"/>
                        </a:cubicBezTo>
                        <a:cubicBezTo>
                          <a:pt x="226722" y="176216"/>
                          <a:pt x="227675" y="175359"/>
                          <a:pt x="227961" y="174788"/>
                        </a:cubicBezTo>
                        <a:cubicBezTo>
                          <a:pt x="228246" y="174216"/>
                          <a:pt x="228818" y="173359"/>
                          <a:pt x="229294" y="173454"/>
                        </a:cubicBezTo>
                        <a:cubicBezTo>
                          <a:pt x="229294" y="173645"/>
                          <a:pt x="229294" y="174026"/>
                          <a:pt x="229008" y="174597"/>
                        </a:cubicBezTo>
                        <a:cubicBezTo>
                          <a:pt x="228723" y="175264"/>
                          <a:pt x="228246" y="176121"/>
                          <a:pt x="227961" y="176883"/>
                        </a:cubicBezTo>
                        <a:lnTo>
                          <a:pt x="228151" y="177074"/>
                        </a:lnTo>
                        <a:cubicBezTo>
                          <a:pt x="228151" y="177074"/>
                          <a:pt x="228341" y="177359"/>
                          <a:pt x="228437" y="177931"/>
                        </a:cubicBezTo>
                        <a:cubicBezTo>
                          <a:pt x="228532" y="178407"/>
                          <a:pt x="228532" y="178502"/>
                          <a:pt x="228246" y="179169"/>
                        </a:cubicBezTo>
                        <a:cubicBezTo>
                          <a:pt x="227961" y="179836"/>
                          <a:pt x="228723" y="179550"/>
                          <a:pt x="229008" y="179836"/>
                        </a:cubicBezTo>
                        <a:cubicBezTo>
                          <a:pt x="229294" y="180122"/>
                          <a:pt x="229485" y="181741"/>
                          <a:pt x="229580" y="182408"/>
                        </a:cubicBezTo>
                        <a:cubicBezTo>
                          <a:pt x="229675" y="183074"/>
                          <a:pt x="229580" y="183836"/>
                          <a:pt x="230151" y="185075"/>
                        </a:cubicBezTo>
                        <a:cubicBezTo>
                          <a:pt x="230723" y="186313"/>
                          <a:pt x="230628" y="187170"/>
                          <a:pt x="231009" y="187837"/>
                        </a:cubicBezTo>
                        <a:cubicBezTo>
                          <a:pt x="231390" y="188408"/>
                          <a:pt x="231104" y="188313"/>
                          <a:pt x="231009" y="188885"/>
                        </a:cubicBezTo>
                        <a:cubicBezTo>
                          <a:pt x="230913" y="189456"/>
                          <a:pt x="231771" y="191552"/>
                          <a:pt x="231866" y="192218"/>
                        </a:cubicBezTo>
                        <a:cubicBezTo>
                          <a:pt x="231961" y="192885"/>
                          <a:pt x="232628" y="193171"/>
                          <a:pt x="232628" y="193742"/>
                        </a:cubicBezTo>
                        <a:cubicBezTo>
                          <a:pt x="232723" y="194314"/>
                          <a:pt x="232342" y="196409"/>
                          <a:pt x="232628" y="196886"/>
                        </a:cubicBezTo>
                        <a:cubicBezTo>
                          <a:pt x="232914" y="197457"/>
                          <a:pt x="232914" y="198029"/>
                          <a:pt x="232628" y="198600"/>
                        </a:cubicBezTo>
                        <a:cubicBezTo>
                          <a:pt x="232437" y="199172"/>
                          <a:pt x="232723" y="200124"/>
                          <a:pt x="232818" y="200791"/>
                        </a:cubicBezTo>
                        <a:cubicBezTo>
                          <a:pt x="232914" y="201458"/>
                          <a:pt x="232818" y="202029"/>
                          <a:pt x="232532" y="202886"/>
                        </a:cubicBezTo>
                        <a:cubicBezTo>
                          <a:pt x="232247" y="203744"/>
                          <a:pt x="232818" y="204410"/>
                          <a:pt x="232914" y="204982"/>
                        </a:cubicBezTo>
                        <a:cubicBezTo>
                          <a:pt x="233009" y="205553"/>
                          <a:pt x="232723" y="206220"/>
                          <a:pt x="232437" y="206792"/>
                        </a:cubicBezTo>
                        <a:cubicBezTo>
                          <a:pt x="232152" y="207363"/>
                          <a:pt x="232342" y="209173"/>
                          <a:pt x="232628" y="209554"/>
                        </a:cubicBezTo>
                        <a:cubicBezTo>
                          <a:pt x="233009" y="210030"/>
                          <a:pt x="233009" y="209744"/>
                          <a:pt x="233199" y="210221"/>
                        </a:cubicBezTo>
                        <a:cubicBezTo>
                          <a:pt x="233390" y="210697"/>
                          <a:pt x="233009" y="211364"/>
                          <a:pt x="232437" y="211745"/>
                        </a:cubicBezTo>
                        <a:cubicBezTo>
                          <a:pt x="231866" y="212221"/>
                          <a:pt x="231485" y="212221"/>
                          <a:pt x="231009" y="212126"/>
                        </a:cubicBezTo>
                        <a:cubicBezTo>
                          <a:pt x="230532" y="212030"/>
                          <a:pt x="229961" y="212602"/>
                          <a:pt x="229580" y="212983"/>
                        </a:cubicBezTo>
                        <a:cubicBezTo>
                          <a:pt x="229294" y="213269"/>
                          <a:pt x="228723" y="212697"/>
                          <a:pt x="228341" y="212697"/>
                        </a:cubicBezTo>
                        <a:cubicBezTo>
                          <a:pt x="228056" y="212697"/>
                          <a:pt x="227580" y="212221"/>
                          <a:pt x="226722" y="212507"/>
                        </a:cubicBezTo>
                        <a:cubicBezTo>
                          <a:pt x="225960" y="212697"/>
                          <a:pt x="226056" y="212983"/>
                          <a:pt x="226056" y="213459"/>
                        </a:cubicBezTo>
                        <a:cubicBezTo>
                          <a:pt x="226056" y="213935"/>
                          <a:pt x="225294" y="213650"/>
                          <a:pt x="224913" y="213554"/>
                        </a:cubicBezTo>
                        <a:cubicBezTo>
                          <a:pt x="224532" y="213459"/>
                          <a:pt x="223770" y="213078"/>
                          <a:pt x="223579" y="213269"/>
                        </a:cubicBezTo>
                        <a:cubicBezTo>
                          <a:pt x="223389" y="213459"/>
                          <a:pt x="222246" y="214126"/>
                          <a:pt x="221960" y="214602"/>
                        </a:cubicBezTo>
                        <a:cubicBezTo>
                          <a:pt x="221769" y="215078"/>
                          <a:pt x="221007" y="215364"/>
                          <a:pt x="220531" y="215936"/>
                        </a:cubicBezTo>
                        <a:cubicBezTo>
                          <a:pt x="220055" y="216507"/>
                          <a:pt x="220341" y="216507"/>
                          <a:pt x="219579" y="216698"/>
                        </a:cubicBezTo>
                        <a:cubicBezTo>
                          <a:pt x="218912" y="216888"/>
                          <a:pt x="218721" y="217460"/>
                          <a:pt x="218150" y="217460"/>
                        </a:cubicBezTo>
                        <a:cubicBezTo>
                          <a:pt x="217578" y="217460"/>
                          <a:pt x="217388" y="218317"/>
                          <a:pt x="216912" y="218888"/>
                        </a:cubicBezTo>
                        <a:cubicBezTo>
                          <a:pt x="216435" y="219460"/>
                          <a:pt x="216531" y="220127"/>
                          <a:pt x="216816" y="220984"/>
                        </a:cubicBezTo>
                        <a:cubicBezTo>
                          <a:pt x="217007" y="221841"/>
                          <a:pt x="216340" y="222508"/>
                          <a:pt x="215388" y="223079"/>
                        </a:cubicBezTo>
                        <a:cubicBezTo>
                          <a:pt x="214435" y="223651"/>
                          <a:pt x="214816" y="225175"/>
                          <a:pt x="214435" y="226032"/>
                        </a:cubicBezTo>
                        <a:cubicBezTo>
                          <a:pt x="214054" y="226889"/>
                          <a:pt x="213482" y="227461"/>
                          <a:pt x="212911" y="227747"/>
                        </a:cubicBezTo>
                        <a:cubicBezTo>
                          <a:pt x="212340" y="228032"/>
                          <a:pt x="212721" y="229080"/>
                          <a:pt x="213006" y="229747"/>
                        </a:cubicBezTo>
                        <a:cubicBezTo>
                          <a:pt x="213387" y="230414"/>
                          <a:pt x="213197" y="230795"/>
                          <a:pt x="213197" y="231366"/>
                        </a:cubicBezTo>
                        <a:cubicBezTo>
                          <a:pt x="213197" y="231842"/>
                          <a:pt x="213006" y="232604"/>
                          <a:pt x="213006" y="232604"/>
                        </a:cubicBezTo>
                        <a:cubicBezTo>
                          <a:pt x="213006" y="232604"/>
                          <a:pt x="212244" y="232890"/>
                          <a:pt x="211863" y="232890"/>
                        </a:cubicBezTo>
                        <a:cubicBezTo>
                          <a:pt x="211482" y="232890"/>
                          <a:pt x="211197" y="232985"/>
                          <a:pt x="210816" y="233557"/>
                        </a:cubicBezTo>
                        <a:cubicBezTo>
                          <a:pt x="210339" y="234128"/>
                          <a:pt x="209863" y="233747"/>
                          <a:pt x="209673" y="233366"/>
                        </a:cubicBezTo>
                        <a:cubicBezTo>
                          <a:pt x="209387" y="232985"/>
                          <a:pt x="208625" y="234033"/>
                          <a:pt x="208149" y="233747"/>
                        </a:cubicBezTo>
                        <a:cubicBezTo>
                          <a:pt x="207768" y="233462"/>
                          <a:pt x="208339" y="233081"/>
                          <a:pt x="208339" y="232700"/>
                        </a:cubicBezTo>
                        <a:cubicBezTo>
                          <a:pt x="208339" y="232319"/>
                          <a:pt x="207291" y="232223"/>
                          <a:pt x="206720" y="232128"/>
                        </a:cubicBezTo>
                        <a:cubicBezTo>
                          <a:pt x="206148" y="232033"/>
                          <a:pt x="205958" y="231652"/>
                          <a:pt x="206148" y="230985"/>
                        </a:cubicBezTo>
                        <a:cubicBezTo>
                          <a:pt x="206339" y="230318"/>
                          <a:pt x="206244" y="228509"/>
                          <a:pt x="206244" y="228032"/>
                        </a:cubicBezTo>
                        <a:cubicBezTo>
                          <a:pt x="206244" y="227556"/>
                          <a:pt x="206720" y="225842"/>
                          <a:pt x="206720" y="225842"/>
                        </a:cubicBezTo>
                        <a:cubicBezTo>
                          <a:pt x="206720" y="225842"/>
                          <a:pt x="206148" y="225746"/>
                          <a:pt x="205672" y="225746"/>
                        </a:cubicBezTo>
                        <a:cubicBezTo>
                          <a:pt x="205196" y="225746"/>
                          <a:pt x="204815" y="225175"/>
                          <a:pt x="204339" y="224889"/>
                        </a:cubicBezTo>
                        <a:cubicBezTo>
                          <a:pt x="203862" y="224603"/>
                          <a:pt x="204243" y="223746"/>
                          <a:pt x="203577" y="223746"/>
                        </a:cubicBezTo>
                        <a:cubicBezTo>
                          <a:pt x="202910" y="223746"/>
                          <a:pt x="202243" y="223746"/>
                          <a:pt x="202243" y="224222"/>
                        </a:cubicBezTo>
                        <a:cubicBezTo>
                          <a:pt x="202243" y="224794"/>
                          <a:pt x="202243" y="224984"/>
                          <a:pt x="201672" y="225556"/>
                        </a:cubicBezTo>
                        <a:cubicBezTo>
                          <a:pt x="201100" y="226032"/>
                          <a:pt x="201481" y="226318"/>
                          <a:pt x="201481" y="227080"/>
                        </a:cubicBezTo>
                        <a:cubicBezTo>
                          <a:pt x="201481" y="227842"/>
                          <a:pt x="201386" y="228223"/>
                          <a:pt x="201291" y="228413"/>
                        </a:cubicBezTo>
                        <a:cubicBezTo>
                          <a:pt x="201195" y="228604"/>
                          <a:pt x="200148" y="228604"/>
                          <a:pt x="199671" y="228509"/>
                        </a:cubicBezTo>
                        <a:cubicBezTo>
                          <a:pt x="199195" y="228413"/>
                          <a:pt x="198719" y="228413"/>
                          <a:pt x="198433" y="228128"/>
                        </a:cubicBezTo>
                        <a:cubicBezTo>
                          <a:pt x="198147" y="227842"/>
                          <a:pt x="197862" y="228604"/>
                          <a:pt x="197766" y="229366"/>
                        </a:cubicBezTo>
                        <a:cubicBezTo>
                          <a:pt x="197671" y="230033"/>
                          <a:pt x="197671" y="230414"/>
                          <a:pt x="197481" y="230890"/>
                        </a:cubicBezTo>
                        <a:cubicBezTo>
                          <a:pt x="197195" y="231366"/>
                          <a:pt x="196909" y="230223"/>
                          <a:pt x="196528" y="229747"/>
                        </a:cubicBezTo>
                        <a:cubicBezTo>
                          <a:pt x="196147" y="229175"/>
                          <a:pt x="195004" y="231366"/>
                          <a:pt x="195004" y="231366"/>
                        </a:cubicBezTo>
                        <a:lnTo>
                          <a:pt x="194432" y="230795"/>
                        </a:lnTo>
                        <a:cubicBezTo>
                          <a:pt x="194432" y="230795"/>
                          <a:pt x="194052" y="231271"/>
                          <a:pt x="193385" y="231461"/>
                        </a:cubicBezTo>
                        <a:cubicBezTo>
                          <a:pt x="192718" y="231652"/>
                          <a:pt x="192623" y="230985"/>
                          <a:pt x="191956" y="231080"/>
                        </a:cubicBezTo>
                        <a:cubicBezTo>
                          <a:pt x="191289" y="231176"/>
                          <a:pt x="191099" y="232414"/>
                          <a:pt x="190623" y="232033"/>
                        </a:cubicBezTo>
                        <a:cubicBezTo>
                          <a:pt x="190146" y="231652"/>
                          <a:pt x="189670" y="231271"/>
                          <a:pt x="189003" y="231271"/>
                        </a:cubicBezTo>
                        <a:cubicBezTo>
                          <a:pt x="188241" y="231271"/>
                          <a:pt x="188527" y="230509"/>
                          <a:pt x="188527" y="230033"/>
                        </a:cubicBezTo>
                        <a:cubicBezTo>
                          <a:pt x="188527" y="229556"/>
                          <a:pt x="188146" y="229461"/>
                          <a:pt x="187670" y="229461"/>
                        </a:cubicBezTo>
                        <a:cubicBezTo>
                          <a:pt x="187194" y="229461"/>
                          <a:pt x="186813" y="229461"/>
                          <a:pt x="186051" y="229556"/>
                        </a:cubicBezTo>
                        <a:cubicBezTo>
                          <a:pt x="185289" y="229747"/>
                          <a:pt x="185003" y="229556"/>
                          <a:pt x="185003" y="229175"/>
                        </a:cubicBezTo>
                        <a:cubicBezTo>
                          <a:pt x="185003" y="228794"/>
                          <a:pt x="184812" y="228604"/>
                          <a:pt x="184146" y="228699"/>
                        </a:cubicBezTo>
                        <a:cubicBezTo>
                          <a:pt x="183479" y="228794"/>
                          <a:pt x="183193" y="227651"/>
                          <a:pt x="182717" y="227175"/>
                        </a:cubicBezTo>
                        <a:cubicBezTo>
                          <a:pt x="182241" y="226699"/>
                          <a:pt x="181860" y="226985"/>
                          <a:pt x="181288" y="227366"/>
                        </a:cubicBezTo>
                        <a:cubicBezTo>
                          <a:pt x="180716" y="227747"/>
                          <a:pt x="180621" y="228032"/>
                          <a:pt x="179859" y="228223"/>
                        </a:cubicBezTo>
                        <a:cubicBezTo>
                          <a:pt x="179097" y="228509"/>
                          <a:pt x="179097" y="227937"/>
                          <a:pt x="179002" y="227461"/>
                        </a:cubicBezTo>
                        <a:cubicBezTo>
                          <a:pt x="178907" y="227080"/>
                          <a:pt x="178621" y="225937"/>
                          <a:pt x="178526" y="225175"/>
                        </a:cubicBezTo>
                        <a:cubicBezTo>
                          <a:pt x="178526" y="224413"/>
                          <a:pt x="178526" y="224127"/>
                          <a:pt x="179002" y="223746"/>
                        </a:cubicBezTo>
                        <a:cubicBezTo>
                          <a:pt x="179478" y="223365"/>
                          <a:pt x="179288" y="222984"/>
                          <a:pt x="179288" y="222317"/>
                        </a:cubicBezTo>
                        <a:cubicBezTo>
                          <a:pt x="179288" y="221651"/>
                          <a:pt x="179574" y="221365"/>
                          <a:pt x="179478" y="221174"/>
                        </a:cubicBezTo>
                        <a:cubicBezTo>
                          <a:pt x="179288" y="221079"/>
                          <a:pt x="179478" y="219460"/>
                          <a:pt x="179478" y="218888"/>
                        </a:cubicBezTo>
                        <a:cubicBezTo>
                          <a:pt x="179478" y="218317"/>
                          <a:pt x="178526" y="218222"/>
                          <a:pt x="178145" y="218317"/>
                        </a:cubicBezTo>
                        <a:cubicBezTo>
                          <a:pt x="177669" y="218412"/>
                          <a:pt x="177859" y="218603"/>
                          <a:pt x="177764" y="219269"/>
                        </a:cubicBezTo>
                        <a:cubicBezTo>
                          <a:pt x="177669" y="219936"/>
                          <a:pt x="177097" y="219460"/>
                          <a:pt x="176907" y="219079"/>
                        </a:cubicBezTo>
                        <a:cubicBezTo>
                          <a:pt x="176716" y="218698"/>
                          <a:pt x="176526" y="218412"/>
                          <a:pt x="176240" y="218507"/>
                        </a:cubicBezTo>
                        <a:cubicBezTo>
                          <a:pt x="175954" y="218603"/>
                          <a:pt x="176335" y="219365"/>
                          <a:pt x="176049" y="219841"/>
                        </a:cubicBezTo>
                        <a:cubicBezTo>
                          <a:pt x="175764" y="220317"/>
                          <a:pt x="175097" y="220031"/>
                          <a:pt x="174049" y="220222"/>
                        </a:cubicBezTo>
                        <a:cubicBezTo>
                          <a:pt x="173001" y="220412"/>
                          <a:pt x="172811" y="220222"/>
                          <a:pt x="172335" y="219936"/>
                        </a:cubicBezTo>
                        <a:cubicBezTo>
                          <a:pt x="171858" y="219650"/>
                          <a:pt x="170430" y="220031"/>
                          <a:pt x="169953" y="219746"/>
                        </a:cubicBezTo>
                        <a:cubicBezTo>
                          <a:pt x="169477" y="219460"/>
                          <a:pt x="168524" y="219936"/>
                          <a:pt x="167763" y="219936"/>
                        </a:cubicBezTo>
                        <a:cubicBezTo>
                          <a:pt x="167001" y="219936"/>
                          <a:pt x="166810" y="219079"/>
                          <a:pt x="166429" y="218698"/>
                        </a:cubicBezTo>
                        <a:cubicBezTo>
                          <a:pt x="166143" y="218412"/>
                          <a:pt x="165477" y="217269"/>
                          <a:pt x="165191" y="216983"/>
                        </a:cubicBezTo>
                        <a:cubicBezTo>
                          <a:pt x="164905" y="216698"/>
                          <a:pt x="164619" y="216317"/>
                          <a:pt x="164143" y="216317"/>
                        </a:cubicBezTo>
                        <a:cubicBezTo>
                          <a:pt x="163667" y="216317"/>
                          <a:pt x="163286" y="215650"/>
                          <a:pt x="162714" y="215555"/>
                        </a:cubicBezTo>
                        <a:cubicBezTo>
                          <a:pt x="162143" y="215459"/>
                          <a:pt x="161571" y="216221"/>
                          <a:pt x="161000" y="216221"/>
                        </a:cubicBezTo>
                        <a:cubicBezTo>
                          <a:pt x="160428" y="216221"/>
                          <a:pt x="160428" y="216412"/>
                          <a:pt x="160333" y="216983"/>
                        </a:cubicBezTo>
                        <a:cubicBezTo>
                          <a:pt x="160238" y="217555"/>
                          <a:pt x="160047" y="217841"/>
                          <a:pt x="159476" y="218222"/>
                        </a:cubicBezTo>
                        <a:cubicBezTo>
                          <a:pt x="158904" y="218698"/>
                          <a:pt x="158999" y="218888"/>
                          <a:pt x="158333" y="219174"/>
                        </a:cubicBezTo>
                        <a:cubicBezTo>
                          <a:pt x="157666" y="219460"/>
                          <a:pt x="157190" y="219936"/>
                          <a:pt x="156428" y="220031"/>
                        </a:cubicBezTo>
                        <a:cubicBezTo>
                          <a:pt x="155761" y="220127"/>
                          <a:pt x="155571" y="220317"/>
                          <a:pt x="155285" y="220793"/>
                        </a:cubicBezTo>
                        <a:cubicBezTo>
                          <a:pt x="154999" y="221270"/>
                          <a:pt x="154428" y="220698"/>
                          <a:pt x="154237" y="220222"/>
                        </a:cubicBezTo>
                        <a:cubicBezTo>
                          <a:pt x="154047" y="219746"/>
                          <a:pt x="153380" y="219365"/>
                          <a:pt x="153094" y="218698"/>
                        </a:cubicBezTo>
                        <a:cubicBezTo>
                          <a:pt x="152808" y="218031"/>
                          <a:pt x="153094" y="217460"/>
                          <a:pt x="153189" y="216888"/>
                        </a:cubicBezTo>
                        <a:cubicBezTo>
                          <a:pt x="153285" y="216221"/>
                          <a:pt x="153285" y="215936"/>
                          <a:pt x="152713" y="215936"/>
                        </a:cubicBezTo>
                        <a:cubicBezTo>
                          <a:pt x="152141" y="215936"/>
                          <a:pt x="152523" y="215459"/>
                          <a:pt x="151951" y="215269"/>
                        </a:cubicBezTo>
                        <a:cubicBezTo>
                          <a:pt x="151380" y="215174"/>
                          <a:pt x="150999" y="215936"/>
                          <a:pt x="150808" y="216698"/>
                        </a:cubicBezTo>
                        <a:cubicBezTo>
                          <a:pt x="150618" y="217460"/>
                          <a:pt x="149474" y="217364"/>
                          <a:pt x="148903" y="217174"/>
                        </a:cubicBezTo>
                        <a:cubicBezTo>
                          <a:pt x="148236" y="216983"/>
                          <a:pt x="148046" y="215840"/>
                          <a:pt x="148141" y="214888"/>
                        </a:cubicBezTo>
                        <a:cubicBezTo>
                          <a:pt x="148141" y="214031"/>
                          <a:pt x="148236" y="213840"/>
                          <a:pt x="147570" y="213554"/>
                        </a:cubicBezTo>
                        <a:cubicBezTo>
                          <a:pt x="146903" y="213269"/>
                          <a:pt x="146807" y="212697"/>
                          <a:pt x="146807" y="212030"/>
                        </a:cubicBezTo>
                        <a:cubicBezTo>
                          <a:pt x="146807" y="211268"/>
                          <a:pt x="146807" y="211268"/>
                          <a:pt x="146331" y="211173"/>
                        </a:cubicBezTo>
                        <a:cubicBezTo>
                          <a:pt x="145855" y="211078"/>
                          <a:pt x="144903" y="211078"/>
                          <a:pt x="144617" y="210602"/>
                        </a:cubicBezTo>
                        <a:cubicBezTo>
                          <a:pt x="144331" y="210125"/>
                          <a:pt x="145188" y="209268"/>
                          <a:pt x="145665" y="208601"/>
                        </a:cubicBezTo>
                        <a:cubicBezTo>
                          <a:pt x="146141" y="207935"/>
                          <a:pt x="145665" y="207935"/>
                          <a:pt x="145188" y="207744"/>
                        </a:cubicBezTo>
                        <a:cubicBezTo>
                          <a:pt x="144617" y="207554"/>
                          <a:pt x="144141" y="206887"/>
                          <a:pt x="143379" y="206220"/>
                        </a:cubicBezTo>
                        <a:cubicBezTo>
                          <a:pt x="142616" y="205553"/>
                          <a:pt x="142807" y="204791"/>
                          <a:pt x="142712" y="204315"/>
                        </a:cubicBezTo>
                        <a:cubicBezTo>
                          <a:pt x="142616" y="203839"/>
                          <a:pt x="143569" y="204601"/>
                          <a:pt x="143569" y="204601"/>
                        </a:cubicBezTo>
                        <a:cubicBezTo>
                          <a:pt x="143569" y="204601"/>
                          <a:pt x="143760" y="204410"/>
                          <a:pt x="144236" y="204125"/>
                        </a:cubicBezTo>
                        <a:cubicBezTo>
                          <a:pt x="144617" y="203934"/>
                          <a:pt x="144331" y="203363"/>
                          <a:pt x="144331" y="202601"/>
                        </a:cubicBezTo>
                        <a:cubicBezTo>
                          <a:pt x="144236" y="201839"/>
                          <a:pt x="144617" y="201553"/>
                          <a:pt x="144903" y="200981"/>
                        </a:cubicBezTo>
                        <a:cubicBezTo>
                          <a:pt x="145188" y="200410"/>
                          <a:pt x="144712" y="200029"/>
                          <a:pt x="144331" y="200029"/>
                        </a:cubicBezTo>
                        <a:cubicBezTo>
                          <a:pt x="143950" y="200029"/>
                          <a:pt x="143760" y="200029"/>
                          <a:pt x="143569" y="199362"/>
                        </a:cubicBezTo>
                        <a:cubicBezTo>
                          <a:pt x="143379" y="198695"/>
                          <a:pt x="142712" y="198314"/>
                          <a:pt x="143093" y="197743"/>
                        </a:cubicBezTo>
                        <a:cubicBezTo>
                          <a:pt x="143474" y="197267"/>
                          <a:pt x="143569" y="197076"/>
                          <a:pt x="143093" y="196505"/>
                        </a:cubicBezTo>
                        <a:cubicBezTo>
                          <a:pt x="142521" y="195933"/>
                          <a:pt x="144045" y="195362"/>
                          <a:pt x="144045" y="195362"/>
                        </a:cubicBezTo>
                        <a:cubicBezTo>
                          <a:pt x="144045" y="195362"/>
                          <a:pt x="143855" y="194790"/>
                          <a:pt x="143379" y="193933"/>
                        </a:cubicBezTo>
                        <a:cubicBezTo>
                          <a:pt x="142902" y="193076"/>
                          <a:pt x="143950" y="192504"/>
                          <a:pt x="143855" y="192218"/>
                        </a:cubicBezTo>
                        <a:cubicBezTo>
                          <a:pt x="143760" y="191933"/>
                          <a:pt x="143379" y="192504"/>
                          <a:pt x="142902" y="192409"/>
                        </a:cubicBezTo>
                        <a:cubicBezTo>
                          <a:pt x="142426" y="192409"/>
                          <a:pt x="142902" y="191933"/>
                          <a:pt x="142902" y="191552"/>
                        </a:cubicBezTo>
                        <a:cubicBezTo>
                          <a:pt x="142902" y="191075"/>
                          <a:pt x="142426" y="191075"/>
                          <a:pt x="142045" y="190218"/>
                        </a:cubicBezTo>
                        <a:cubicBezTo>
                          <a:pt x="141569" y="189456"/>
                          <a:pt x="140997" y="189837"/>
                          <a:pt x="139759" y="189837"/>
                        </a:cubicBezTo>
                        <a:cubicBezTo>
                          <a:pt x="138616" y="189837"/>
                          <a:pt x="138426" y="190790"/>
                          <a:pt x="138235" y="191456"/>
                        </a:cubicBezTo>
                        <a:cubicBezTo>
                          <a:pt x="138045" y="192123"/>
                          <a:pt x="137759" y="192885"/>
                          <a:pt x="137378" y="192980"/>
                        </a:cubicBezTo>
                        <a:cubicBezTo>
                          <a:pt x="136997" y="193076"/>
                          <a:pt x="136902" y="193457"/>
                          <a:pt x="136425" y="193457"/>
                        </a:cubicBezTo>
                        <a:cubicBezTo>
                          <a:pt x="135949" y="193457"/>
                          <a:pt x="135663" y="193933"/>
                          <a:pt x="135378" y="194409"/>
                        </a:cubicBezTo>
                        <a:cubicBezTo>
                          <a:pt x="135092" y="194885"/>
                          <a:pt x="135282" y="195266"/>
                          <a:pt x="135663" y="195647"/>
                        </a:cubicBezTo>
                        <a:cubicBezTo>
                          <a:pt x="135949" y="196124"/>
                          <a:pt x="135949" y="196219"/>
                          <a:pt x="135282" y="195838"/>
                        </a:cubicBezTo>
                        <a:cubicBezTo>
                          <a:pt x="134616" y="195552"/>
                          <a:pt x="134806" y="195076"/>
                          <a:pt x="134616" y="194695"/>
                        </a:cubicBezTo>
                        <a:cubicBezTo>
                          <a:pt x="134425" y="194409"/>
                          <a:pt x="133377" y="195362"/>
                          <a:pt x="132901" y="195933"/>
                        </a:cubicBezTo>
                        <a:cubicBezTo>
                          <a:pt x="132330" y="196505"/>
                          <a:pt x="131187" y="197362"/>
                          <a:pt x="130520" y="197743"/>
                        </a:cubicBezTo>
                        <a:cubicBezTo>
                          <a:pt x="129853" y="198219"/>
                          <a:pt x="129472" y="197838"/>
                          <a:pt x="128901" y="197171"/>
                        </a:cubicBezTo>
                        <a:cubicBezTo>
                          <a:pt x="128424" y="196600"/>
                          <a:pt x="127853" y="196981"/>
                          <a:pt x="127567" y="196981"/>
                        </a:cubicBezTo>
                        <a:cubicBezTo>
                          <a:pt x="127281" y="196981"/>
                          <a:pt x="126615" y="196790"/>
                          <a:pt x="126234" y="196409"/>
                        </a:cubicBezTo>
                        <a:cubicBezTo>
                          <a:pt x="125853" y="196028"/>
                          <a:pt x="125662" y="195552"/>
                          <a:pt x="126043" y="195076"/>
                        </a:cubicBezTo>
                        <a:cubicBezTo>
                          <a:pt x="126424" y="194600"/>
                          <a:pt x="124995" y="194504"/>
                          <a:pt x="124710" y="194123"/>
                        </a:cubicBezTo>
                        <a:cubicBezTo>
                          <a:pt x="124424" y="193742"/>
                          <a:pt x="123662" y="192980"/>
                          <a:pt x="122995" y="192695"/>
                        </a:cubicBezTo>
                        <a:cubicBezTo>
                          <a:pt x="122328" y="192409"/>
                          <a:pt x="122138" y="191742"/>
                          <a:pt x="121566" y="191266"/>
                        </a:cubicBezTo>
                        <a:cubicBezTo>
                          <a:pt x="121090" y="190790"/>
                          <a:pt x="120042" y="190980"/>
                          <a:pt x="119090" y="191456"/>
                        </a:cubicBezTo>
                        <a:cubicBezTo>
                          <a:pt x="118232" y="191933"/>
                          <a:pt x="118804" y="193647"/>
                          <a:pt x="118137" y="193742"/>
                        </a:cubicBezTo>
                        <a:cubicBezTo>
                          <a:pt x="117471" y="193838"/>
                          <a:pt x="117375" y="194028"/>
                          <a:pt x="116899" y="193266"/>
                        </a:cubicBezTo>
                        <a:cubicBezTo>
                          <a:pt x="116423" y="192504"/>
                          <a:pt x="115851" y="192980"/>
                          <a:pt x="115375" y="192980"/>
                        </a:cubicBezTo>
                        <a:cubicBezTo>
                          <a:pt x="114899" y="192885"/>
                          <a:pt x="114423" y="192218"/>
                          <a:pt x="114232" y="192028"/>
                        </a:cubicBezTo>
                        <a:cubicBezTo>
                          <a:pt x="114041" y="191837"/>
                          <a:pt x="113089" y="192028"/>
                          <a:pt x="112518" y="192314"/>
                        </a:cubicBezTo>
                        <a:cubicBezTo>
                          <a:pt x="111946" y="192599"/>
                          <a:pt x="112041" y="193266"/>
                          <a:pt x="112041" y="193647"/>
                        </a:cubicBezTo>
                        <a:cubicBezTo>
                          <a:pt x="112041" y="194028"/>
                          <a:pt x="112041" y="194600"/>
                          <a:pt x="111660" y="194600"/>
                        </a:cubicBezTo>
                        <a:cubicBezTo>
                          <a:pt x="111279" y="194600"/>
                          <a:pt x="111184" y="194219"/>
                          <a:pt x="110994" y="193838"/>
                        </a:cubicBezTo>
                        <a:cubicBezTo>
                          <a:pt x="110708" y="193361"/>
                          <a:pt x="110136" y="194123"/>
                          <a:pt x="109374" y="193933"/>
                        </a:cubicBezTo>
                        <a:cubicBezTo>
                          <a:pt x="108612" y="193647"/>
                          <a:pt x="108612" y="193838"/>
                          <a:pt x="107850" y="193742"/>
                        </a:cubicBezTo>
                        <a:cubicBezTo>
                          <a:pt x="107088" y="193647"/>
                          <a:pt x="106422" y="194219"/>
                          <a:pt x="106040" y="194600"/>
                        </a:cubicBezTo>
                        <a:cubicBezTo>
                          <a:pt x="105660" y="194981"/>
                          <a:pt x="104993" y="195457"/>
                          <a:pt x="104231" y="195838"/>
                        </a:cubicBezTo>
                        <a:cubicBezTo>
                          <a:pt x="103469" y="196219"/>
                          <a:pt x="103564" y="196695"/>
                          <a:pt x="102897" y="196695"/>
                        </a:cubicBezTo>
                        <a:cubicBezTo>
                          <a:pt x="102231" y="196695"/>
                          <a:pt x="102040" y="196409"/>
                          <a:pt x="101754" y="195838"/>
                        </a:cubicBezTo>
                        <a:cubicBezTo>
                          <a:pt x="101469" y="195266"/>
                          <a:pt x="101088" y="196124"/>
                          <a:pt x="100611" y="196314"/>
                        </a:cubicBezTo>
                        <a:cubicBezTo>
                          <a:pt x="100135" y="196505"/>
                          <a:pt x="98897" y="195647"/>
                          <a:pt x="98421" y="195552"/>
                        </a:cubicBezTo>
                        <a:cubicBezTo>
                          <a:pt x="97849" y="195362"/>
                          <a:pt x="96611" y="195171"/>
                          <a:pt x="95849" y="195076"/>
                        </a:cubicBezTo>
                        <a:cubicBezTo>
                          <a:pt x="95087" y="194981"/>
                          <a:pt x="94230" y="194219"/>
                          <a:pt x="94039" y="194123"/>
                        </a:cubicBezTo>
                        <a:cubicBezTo>
                          <a:pt x="93753" y="194123"/>
                          <a:pt x="93658" y="194600"/>
                          <a:pt x="93182" y="195076"/>
                        </a:cubicBezTo>
                        <a:cubicBezTo>
                          <a:pt x="92706" y="195552"/>
                          <a:pt x="92039" y="195838"/>
                          <a:pt x="91372" y="195838"/>
                        </a:cubicBezTo>
                        <a:cubicBezTo>
                          <a:pt x="90801" y="195838"/>
                          <a:pt x="90039" y="197267"/>
                          <a:pt x="90039" y="197457"/>
                        </a:cubicBezTo>
                        <a:cubicBezTo>
                          <a:pt x="90039" y="197743"/>
                          <a:pt x="88991" y="197076"/>
                          <a:pt x="88515" y="196695"/>
                        </a:cubicBezTo>
                        <a:cubicBezTo>
                          <a:pt x="88038" y="196314"/>
                          <a:pt x="87467" y="196695"/>
                          <a:pt x="86895" y="196695"/>
                        </a:cubicBezTo>
                        <a:cubicBezTo>
                          <a:pt x="86324" y="196695"/>
                          <a:pt x="85848" y="197362"/>
                          <a:pt x="85562" y="197648"/>
                        </a:cubicBezTo>
                        <a:cubicBezTo>
                          <a:pt x="85276" y="197933"/>
                          <a:pt x="85276" y="198219"/>
                          <a:pt x="85276" y="198505"/>
                        </a:cubicBezTo>
                        <a:cubicBezTo>
                          <a:pt x="85276" y="198791"/>
                          <a:pt x="84228" y="198505"/>
                          <a:pt x="83847" y="198314"/>
                        </a:cubicBezTo>
                        <a:cubicBezTo>
                          <a:pt x="83466" y="198124"/>
                          <a:pt x="82419" y="197267"/>
                          <a:pt x="81466" y="196695"/>
                        </a:cubicBezTo>
                        <a:cubicBezTo>
                          <a:pt x="80514" y="196028"/>
                          <a:pt x="80132" y="196028"/>
                          <a:pt x="79561" y="196028"/>
                        </a:cubicBezTo>
                        <a:cubicBezTo>
                          <a:pt x="78990" y="196028"/>
                          <a:pt x="78894" y="196028"/>
                          <a:pt x="78704" y="195647"/>
                        </a:cubicBezTo>
                        <a:cubicBezTo>
                          <a:pt x="78513" y="195266"/>
                          <a:pt x="78418" y="194790"/>
                          <a:pt x="77751" y="195171"/>
                        </a:cubicBezTo>
                        <a:cubicBezTo>
                          <a:pt x="77085" y="195552"/>
                          <a:pt x="78228" y="196028"/>
                          <a:pt x="78323" y="196695"/>
                        </a:cubicBezTo>
                        <a:cubicBezTo>
                          <a:pt x="78323" y="197267"/>
                          <a:pt x="77275" y="196124"/>
                          <a:pt x="76608" y="195933"/>
                        </a:cubicBezTo>
                        <a:cubicBezTo>
                          <a:pt x="75941" y="195743"/>
                          <a:pt x="75941" y="195362"/>
                          <a:pt x="75275" y="195171"/>
                        </a:cubicBezTo>
                        <a:cubicBezTo>
                          <a:pt x="74608" y="194981"/>
                          <a:pt x="74799" y="194504"/>
                          <a:pt x="74418" y="194123"/>
                        </a:cubicBezTo>
                        <a:cubicBezTo>
                          <a:pt x="74132" y="193647"/>
                          <a:pt x="74513" y="192790"/>
                          <a:pt x="73941" y="192504"/>
                        </a:cubicBezTo>
                        <a:cubicBezTo>
                          <a:pt x="73370" y="192218"/>
                          <a:pt x="73084" y="193076"/>
                          <a:pt x="72513" y="193552"/>
                        </a:cubicBezTo>
                        <a:cubicBezTo>
                          <a:pt x="71941" y="194028"/>
                          <a:pt x="71560" y="193361"/>
                          <a:pt x="71179" y="193076"/>
                        </a:cubicBezTo>
                        <a:cubicBezTo>
                          <a:pt x="70798" y="192790"/>
                          <a:pt x="69941" y="191552"/>
                          <a:pt x="69369" y="190980"/>
                        </a:cubicBezTo>
                        <a:cubicBezTo>
                          <a:pt x="68798" y="190409"/>
                          <a:pt x="68226" y="191552"/>
                          <a:pt x="67464" y="191647"/>
                        </a:cubicBezTo>
                        <a:cubicBezTo>
                          <a:pt x="66702" y="191647"/>
                          <a:pt x="66226" y="191552"/>
                          <a:pt x="65845" y="190980"/>
                        </a:cubicBezTo>
                        <a:cubicBezTo>
                          <a:pt x="65464" y="190409"/>
                          <a:pt x="64702" y="190409"/>
                          <a:pt x="64416" y="190313"/>
                        </a:cubicBezTo>
                        <a:cubicBezTo>
                          <a:pt x="64131" y="190218"/>
                          <a:pt x="62988" y="190028"/>
                          <a:pt x="62416" y="189647"/>
                        </a:cubicBezTo>
                        <a:cubicBezTo>
                          <a:pt x="61845" y="189266"/>
                          <a:pt x="61654" y="189075"/>
                          <a:pt x="60797" y="188599"/>
                        </a:cubicBezTo>
                        <a:cubicBezTo>
                          <a:pt x="60035" y="188123"/>
                          <a:pt x="59559" y="187075"/>
                          <a:pt x="58797" y="187075"/>
                        </a:cubicBezTo>
                        <a:cubicBezTo>
                          <a:pt x="58035" y="186980"/>
                          <a:pt x="57273" y="186884"/>
                          <a:pt x="56701" y="187265"/>
                        </a:cubicBezTo>
                        <a:cubicBezTo>
                          <a:pt x="56130" y="187742"/>
                          <a:pt x="56415" y="186789"/>
                          <a:pt x="56415" y="186313"/>
                        </a:cubicBezTo>
                        <a:cubicBezTo>
                          <a:pt x="56415" y="185837"/>
                          <a:pt x="55558" y="186408"/>
                          <a:pt x="55272" y="187075"/>
                        </a:cubicBezTo>
                        <a:cubicBezTo>
                          <a:pt x="54987" y="187742"/>
                          <a:pt x="54510" y="187837"/>
                          <a:pt x="54129" y="188027"/>
                        </a:cubicBezTo>
                        <a:cubicBezTo>
                          <a:pt x="53653" y="188218"/>
                          <a:pt x="53463" y="187837"/>
                          <a:pt x="52891" y="187551"/>
                        </a:cubicBezTo>
                        <a:cubicBezTo>
                          <a:pt x="52320" y="187265"/>
                          <a:pt x="52224" y="186884"/>
                          <a:pt x="51939" y="186313"/>
                        </a:cubicBezTo>
                        <a:cubicBezTo>
                          <a:pt x="51653" y="185741"/>
                          <a:pt x="51748" y="185265"/>
                          <a:pt x="51272" y="184694"/>
                        </a:cubicBezTo>
                        <a:cubicBezTo>
                          <a:pt x="50796" y="184122"/>
                          <a:pt x="49748" y="183360"/>
                          <a:pt x="49272" y="182789"/>
                        </a:cubicBezTo>
                        <a:cubicBezTo>
                          <a:pt x="48795" y="182122"/>
                          <a:pt x="47938" y="182217"/>
                          <a:pt x="47652" y="181836"/>
                        </a:cubicBezTo>
                        <a:cubicBezTo>
                          <a:pt x="47366" y="181455"/>
                          <a:pt x="48414" y="182027"/>
                          <a:pt x="48795" y="182027"/>
                        </a:cubicBezTo>
                        <a:cubicBezTo>
                          <a:pt x="49176" y="182027"/>
                          <a:pt x="49176" y="181074"/>
                          <a:pt x="49176" y="180598"/>
                        </a:cubicBezTo>
                        <a:cubicBezTo>
                          <a:pt x="49176" y="180122"/>
                          <a:pt x="48890" y="180026"/>
                          <a:pt x="48700" y="180312"/>
                        </a:cubicBezTo>
                        <a:cubicBezTo>
                          <a:pt x="48510" y="180503"/>
                          <a:pt x="48033" y="180788"/>
                          <a:pt x="47557" y="180884"/>
                        </a:cubicBezTo>
                        <a:cubicBezTo>
                          <a:pt x="47081" y="180979"/>
                          <a:pt x="46986" y="180693"/>
                          <a:pt x="46605" y="180217"/>
                        </a:cubicBezTo>
                        <a:cubicBezTo>
                          <a:pt x="46319" y="179741"/>
                          <a:pt x="45843" y="178598"/>
                          <a:pt x="45557" y="178217"/>
                        </a:cubicBezTo>
                        <a:cubicBezTo>
                          <a:pt x="45271" y="177740"/>
                          <a:pt x="44604" y="177359"/>
                          <a:pt x="44033" y="177359"/>
                        </a:cubicBezTo>
                        <a:cubicBezTo>
                          <a:pt x="43461" y="177359"/>
                          <a:pt x="42890" y="177074"/>
                          <a:pt x="42699" y="176883"/>
                        </a:cubicBezTo>
                        <a:cubicBezTo>
                          <a:pt x="42604" y="176693"/>
                          <a:pt x="41366" y="176121"/>
                          <a:pt x="41366" y="175645"/>
                        </a:cubicBezTo>
                        <a:cubicBezTo>
                          <a:pt x="41366" y="175169"/>
                          <a:pt x="41747" y="174788"/>
                          <a:pt x="41175" y="174407"/>
                        </a:cubicBezTo>
                        <a:cubicBezTo>
                          <a:pt x="40604" y="174121"/>
                          <a:pt x="40699" y="175169"/>
                          <a:pt x="39842" y="175264"/>
                        </a:cubicBezTo>
                        <a:cubicBezTo>
                          <a:pt x="38985" y="175454"/>
                          <a:pt x="39556" y="173930"/>
                          <a:pt x="39461" y="173073"/>
                        </a:cubicBezTo>
                        <a:cubicBezTo>
                          <a:pt x="39365" y="172216"/>
                          <a:pt x="39556" y="172311"/>
                          <a:pt x="40223" y="171454"/>
                        </a:cubicBezTo>
                        <a:cubicBezTo>
                          <a:pt x="40890" y="170597"/>
                          <a:pt x="40413" y="170025"/>
                          <a:pt x="40128" y="169739"/>
                        </a:cubicBezTo>
                        <a:cubicBezTo>
                          <a:pt x="39842" y="169454"/>
                          <a:pt x="39461" y="168882"/>
                          <a:pt x="39175" y="168025"/>
                        </a:cubicBezTo>
                        <a:cubicBezTo>
                          <a:pt x="38889" y="167168"/>
                          <a:pt x="37746" y="167644"/>
                          <a:pt x="37080" y="167739"/>
                        </a:cubicBezTo>
                        <a:cubicBezTo>
                          <a:pt x="36413" y="167739"/>
                          <a:pt x="36222" y="167739"/>
                          <a:pt x="35651" y="167834"/>
                        </a:cubicBezTo>
                        <a:cubicBezTo>
                          <a:pt x="35079" y="167834"/>
                          <a:pt x="35651" y="167168"/>
                          <a:pt x="36032" y="166882"/>
                        </a:cubicBezTo>
                        <a:cubicBezTo>
                          <a:pt x="36413" y="166596"/>
                          <a:pt x="36889" y="166406"/>
                          <a:pt x="36984" y="165929"/>
                        </a:cubicBezTo>
                        <a:cubicBezTo>
                          <a:pt x="37080" y="165453"/>
                          <a:pt x="36222" y="164977"/>
                          <a:pt x="36127" y="164310"/>
                        </a:cubicBezTo>
                        <a:cubicBezTo>
                          <a:pt x="36127" y="163643"/>
                          <a:pt x="34889" y="163643"/>
                          <a:pt x="34603" y="163358"/>
                        </a:cubicBezTo>
                        <a:cubicBezTo>
                          <a:pt x="34317" y="163072"/>
                          <a:pt x="33746" y="162215"/>
                          <a:pt x="33651" y="162119"/>
                        </a:cubicBezTo>
                        <a:cubicBezTo>
                          <a:pt x="33460" y="162024"/>
                          <a:pt x="32603" y="161262"/>
                          <a:pt x="32317" y="161167"/>
                        </a:cubicBezTo>
                        <a:cubicBezTo>
                          <a:pt x="32031" y="161072"/>
                          <a:pt x="31269" y="162310"/>
                          <a:pt x="30984" y="162596"/>
                        </a:cubicBezTo>
                        <a:cubicBezTo>
                          <a:pt x="30698" y="162786"/>
                          <a:pt x="30222" y="162596"/>
                          <a:pt x="30698" y="162024"/>
                        </a:cubicBezTo>
                        <a:cubicBezTo>
                          <a:pt x="31079" y="161453"/>
                          <a:pt x="31269" y="161453"/>
                          <a:pt x="31269" y="160881"/>
                        </a:cubicBezTo>
                        <a:cubicBezTo>
                          <a:pt x="31365" y="160310"/>
                          <a:pt x="30222" y="159929"/>
                          <a:pt x="29650" y="159548"/>
                        </a:cubicBezTo>
                        <a:cubicBezTo>
                          <a:pt x="29079" y="159167"/>
                          <a:pt x="28602" y="158309"/>
                          <a:pt x="28412" y="157833"/>
                        </a:cubicBezTo>
                        <a:cubicBezTo>
                          <a:pt x="28221" y="157262"/>
                          <a:pt x="28221" y="156976"/>
                          <a:pt x="28316" y="156785"/>
                        </a:cubicBezTo>
                        <a:cubicBezTo>
                          <a:pt x="28412" y="156595"/>
                          <a:pt x="28698" y="155642"/>
                          <a:pt x="28698" y="155452"/>
                        </a:cubicBezTo>
                        <a:cubicBezTo>
                          <a:pt x="28698" y="155261"/>
                          <a:pt x="28602" y="154690"/>
                          <a:pt x="29174" y="154404"/>
                        </a:cubicBezTo>
                        <a:cubicBezTo>
                          <a:pt x="29745" y="154118"/>
                          <a:pt x="29650" y="154023"/>
                          <a:pt x="29650" y="153547"/>
                        </a:cubicBezTo>
                        <a:cubicBezTo>
                          <a:pt x="29650" y="153071"/>
                          <a:pt x="30031" y="152118"/>
                          <a:pt x="29364" y="151547"/>
                        </a:cubicBezTo>
                        <a:cubicBezTo>
                          <a:pt x="28698" y="150975"/>
                          <a:pt x="28602" y="149832"/>
                          <a:pt x="28412" y="149451"/>
                        </a:cubicBezTo>
                        <a:cubicBezTo>
                          <a:pt x="28221" y="149070"/>
                          <a:pt x="28793" y="149165"/>
                          <a:pt x="28983" y="148213"/>
                        </a:cubicBezTo>
                        <a:cubicBezTo>
                          <a:pt x="29174" y="147356"/>
                          <a:pt x="29364" y="146689"/>
                          <a:pt x="29174" y="146403"/>
                        </a:cubicBezTo>
                        <a:cubicBezTo>
                          <a:pt x="28983" y="146117"/>
                          <a:pt x="28888" y="144879"/>
                          <a:pt x="28316" y="144689"/>
                        </a:cubicBezTo>
                        <a:cubicBezTo>
                          <a:pt x="27745" y="144403"/>
                          <a:pt x="28221" y="143831"/>
                          <a:pt x="28031" y="142974"/>
                        </a:cubicBezTo>
                        <a:cubicBezTo>
                          <a:pt x="27936" y="142022"/>
                          <a:pt x="26697" y="141355"/>
                          <a:pt x="26221" y="141164"/>
                        </a:cubicBezTo>
                        <a:cubicBezTo>
                          <a:pt x="25745" y="140974"/>
                          <a:pt x="24030" y="140212"/>
                          <a:pt x="23649" y="140117"/>
                        </a:cubicBezTo>
                        <a:cubicBezTo>
                          <a:pt x="23173" y="140021"/>
                          <a:pt x="21935" y="139164"/>
                          <a:pt x="21554" y="138878"/>
                        </a:cubicBezTo>
                        <a:cubicBezTo>
                          <a:pt x="21173" y="138593"/>
                          <a:pt x="20411" y="138116"/>
                          <a:pt x="20601" y="137164"/>
                        </a:cubicBezTo>
                        <a:cubicBezTo>
                          <a:pt x="20792" y="136211"/>
                          <a:pt x="19649" y="134687"/>
                          <a:pt x="19458" y="134021"/>
                        </a:cubicBezTo>
                        <a:cubicBezTo>
                          <a:pt x="19268" y="133354"/>
                          <a:pt x="18506" y="132497"/>
                          <a:pt x="17744" y="132497"/>
                        </a:cubicBezTo>
                        <a:cubicBezTo>
                          <a:pt x="16982" y="132497"/>
                          <a:pt x="16601" y="132497"/>
                          <a:pt x="16220" y="132020"/>
                        </a:cubicBezTo>
                        <a:cubicBezTo>
                          <a:pt x="15744" y="131544"/>
                          <a:pt x="15458" y="130973"/>
                          <a:pt x="14410" y="130496"/>
                        </a:cubicBezTo>
                        <a:cubicBezTo>
                          <a:pt x="13267" y="130020"/>
                          <a:pt x="12981" y="130306"/>
                          <a:pt x="12505" y="130401"/>
                        </a:cubicBezTo>
                        <a:cubicBezTo>
                          <a:pt x="11934" y="130496"/>
                          <a:pt x="11648" y="130306"/>
                          <a:pt x="11648" y="129734"/>
                        </a:cubicBezTo>
                        <a:cubicBezTo>
                          <a:pt x="11648" y="129163"/>
                          <a:pt x="10505" y="128687"/>
                          <a:pt x="10505" y="128210"/>
                        </a:cubicBezTo>
                        <a:cubicBezTo>
                          <a:pt x="10410" y="127734"/>
                          <a:pt x="11838" y="127544"/>
                          <a:pt x="11934" y="127353"/>
                        </a:cubicBezTo>
                        <a:cubicBezTo>
                          <a:pt x="12029" y="127067"/>
                          <a:pt x="12315" y="126782"/>
                          <a:pt x="12600" y="126210"/>
                        </a:cubicBezTo>
                        <a:cubicBezTo>
                          <a:pt x="12886" y="125639"/>
                          <a:pt x="13648" y="126020"/>
                          <a:pt x="13934" y="125543"/>
                        </a:cubicBezTo>
                        <a:cubicBezTo>
                          <a:pt x="14124" y="125067"/>
                          <a:pt x="13934" y="124781"/>
                          <a:pt x="13362" y="124496"/>
                        </a:cubicBezTo>
                        <a:cubicBezTo>
                          <a:pt x="12791" y="124210"/>
                          <a:pt x="12791" y="124019"/>
                          <a:pt x="12791" y="123543"/>
                        </a:cubicBezTo>
                        <a:cubicBezTo>
                          <a:pt x="12791" y="123067"/>
                          <a:pt x="12029" y="121733"/>
                          <a:pt x="11838" y="121543"/>
                        </a:cubicBezTo>
                        <a:cubicBezTo>
                          <a:pt x="11648" y="121352"/>
                          <a:pt x="11553" y="121829"/>
                          <a:pt x="10981" y="122019"/>
                        </a:cubicBezTo>
                        <a:cubicBezTo>
                          <a:pt x="10410" y="122114"/>
                          <a:pt x="10124" y="121733"/>
                          <a:pt x="10124" y="121257"/>
                        </a:cubicBezTo>
                        <a:cubicBezTo>
                          <a:pt x="10124" y="120781"/>
                          <a:pt x="10314" y="119447"/>
                          <a:pt x="10219" y="118781"/>
                        </a:cubicBezTo>
                        <a:cubicBezTo>
                          <a:pt x="10124" y="118019"/>
                          <a:pt x="10695" y="118019"/>
                          <a:pt x="10981" y="117447"/>
                        </a:cubicBezTo>
                        <a:cubicBezTo>
                          <a:pt x="11267" y="116876"/>
                          <a:pt x="12029" y="116114"/>
                          <a:pt x="12124" y="115637"/>
                        </a:cubicBezTo>
                        <a:cubicBezTo>
                          <a:pt x="12124" y="115161"/>
                          <a:pt x="11076" y="114590"/>
                          <a:pt x="10695" y="114590"/>
                        </a:cubicBezTo>
                        <a:cubicBezTo>
                          <a:pt x="10314" y="114590"/>
                          <a:pt x="9552" y="114209"/>
                          <a:pt x="9266" y="114209"/>
                        </a:cubicBezTo>
                        <a:cubicBezTo>
                          <a:pt x="8981" y="114209"/>
                          <a:pt x="8314" y="113923"/>
                          <a:pt x="8219" y="113256"/>
                        </a:cubicBezTo>
                        <a:cubicBezTo>
                          <a:pt x="8124" y="112685"/>
                          <a:pt x="6790" y="112780"/>
                          <a:pt x="6409" y="112780"/>
                        </a:cubicBezTo>
                        <a:cubicBezTo>
                          <a:pt x="6028" y="112780"/>
                          <a:pt x="5552" y="112018"/>
                          <a:pt x="4790" y="112018"/>
                        </a:cubicBezTo>
                        <a:cubicBezTo>
                          <a:pt x="4028" y="112018"/>
                          <a:pt x="3647" y="111827"/>
                          <a:pt x="3647" y="111351"/>
                        </a:cubicBezTo>
                        <a:cubicBezTo>
                          <a:pt x="3647" y="110875"/>
                          <a:pt x="3171" y="110494"/>
                          <a:pt x="2980" y="110113"/>
                        </a:cubicBezTo>
                        <a:cubicBezTo>
                          <a:pt x="2790" y="109732"/>
                          <a:pt x="3456" y="109637"/>
                          <a:pt x="3837" y="109541"/>
                        </a:cubicBezTo>
                        <a:cubicBezTo>
                          <a:pt x="4218" y="109446"/>
                          <a:pt x="4314" y="108779"/>
                          <a:pt x="4599" y="108398"/>
                        </a:cubicBezTo>
                        <a:cubicBezTo>
                          <a:pt x="4790" y="108017"/>
                          <a:pt x="4980" y="108017"/>
                          <a:pt x="5457" y="108017"/>
                        </a:cubicBezTo>
                        <a:cubicBezTo>
                          <a:pt x="5933" y="108017"/>
                          <a:pt x="5933" y="107446"/>
                          <a:pt x="5933" y="106970"/>
                        </a:cubicBezTo>
                        <a:cubicBezTo>
                          <a:pt x="5933" y="106493"/>
                          <a:pt x="5266" y="106208"/>
                          <a:pt x="4980" y="105636"/>
                        </a:cubicBezTo>
                        <a:cubicBezTo>
                          <a:pt x="4695" y="105065"/>
                          <a:pt x="4695" y="104112"/>
                          <a:pt x="4695" y="103826"/>
                        </a:cubicBezTo>
                        <a:cubicBezTo>
                          <a:pt x="4695" y="103541"/>
                          <a:pt x="4409" y="103636"/>
                          <a:pt x="4123" y="103922"/>
                        </a:cubicBezTo>
                        <a:cubicBezTo>
                          <a:pt x="3837" y="104112"/>
                          <a:pt x="3361" y="104112"/>
                          <a:pt x="2790" y="103636"/>
                        </a:cubicBezTo>
                        <a:cubicBezTo>
                          <a:pt x="2218" y="103160"/>
                          <a:pt x="1837" y="103064"/>
                          <a:pt x="1837" y="102302"/>
                        </a:cubicBezTo>
                        <a:cubicBezTo>
                          <a:pt x="1837" y="101540"/>
                          <a:pt x="885" y="100588"/>
                          <a:pt x="408" y="99826"/>
                        </a:cubicBezTo>
                        <a:cubicBezTo>
                          <a:pt x="-68" y="99064"/>
                          <a:pt x="-163" y="98302"/>
                          <a:pt x="313" y="97635"/>
                        </a:cubicBezTo>
                        <a:cubicBezTo>
                          <a:pt x="694" y="96968"/>
                          <a:pt x="1647" y="96778"/>
                          <a:pt x="1647" y="96492"/>
                        </a:cubicBezTo>
                        <a:cubicBezTo>
                          <a:pt x="1647" y="96206"/>
                          <a:pt x="694" y="96397"/>
                          <a:pt x="218" y="96397"/>
                        </a:cubicBezTo>
                        <a:cubicBezTo>
                          <a:pt x="-259" y="96397"/>
                          <a:pt x="408" y="94778"/>
                          <a:pt x="408" y="94778"/>
                        </a:cubicBezTo>
                        <a:lnTo>
                          <a:pt x="313" y="94682"/>
                        </a:lnTo>
                        <a:cubicBezTo>
                          <a:pt x="313" y="94682"/>
                          <a:pt x="1932" y="94301"/>
                          <a:pt x="2885" y="94301"/>
                        </a:cubicBezTo>
                        <a:cubicBezTo>
                          <a:pt x="3837" y="94301"/>
                          <a:pt x="5361" y="94301"/>
                          <a:pt x="6123" y="94301"/>
                        </a:cubicBezTo>
                        <a:cubicBezTo>
                          <a:pt x="6981" y="94301"/>
                          <a:pt x="8981" y="94492"/>
                          <a:pt x="10219" y="94492"/>
                        </a:cubicBezTo>
                        <a:cubicBezTo>
                          <a:pt x="11457" y="94492"/>
                          <a:pt x="12410" y="93539"/>
                          <a:pt x="13648" y="92301"/>
                        </a:cubicBezTo>
                        <a:cubicBezTo>
                          <a:pt x="14791" y="91063"/>
                          <a:pt x="17363" y="90587"/>
                          <a:pt x="18696" y="90491"/>
                        </a:cubicBezTo>
                        <a:cubicBezTo>
                          <a:pt x="20030" y="90396"/>
                          <a:pt x="21268" y="89634"/>
                          <a:pt x="21840" y="88967"/>
                        </a:cubicBezTo>
                        <a:cubicBezTo>
                          <a:pt x="22411" y="88301"/>
                          <a:pt x="23173" y="87539"/>
                          <a:pt x="24221" y="87253"/>
                        </a:cubicBezTo>
                        <a:cubicBezTo>
                          <a:pt x="25173" y="86967"/>
                          <a:pt x="26507" y="86110"/>
                          <a:pt x="27745" y="85729"/>
                        </a:cubicBezTo>
                        <a:cubicBezTo>
                          <a:pt x="28888" y="85348"/>
                          <a:pt x="29364" y="84395"/>
                          <a:pt x="30031" y="83443"/>
                        </a:cubicBezTo>
                        <a:cubicBezTo>
                          <a:pt x="30793" y="82490"/>
                          <a:pt x="32603" y="82681"/>
                          <a:pt x="33555" y="82681"/>
                        </a:cubicBezTo>
                        <a:cubicBezTo>
                          <a:pt x="34508" y="82681"/>
                          <a:pt x="36794" y="81919"/>
                          <a:pt x="36794" y="81919"/>
                        </a:cubicBezTo>
                        <a:cubicBezTo>
                          <a:pt x="36794" y="81919"/>
                          <a:pt x="37461" y="81252"/>
                          <a:pt x="38223" y="81633"/>
                        </a:cubicBezTo>
                        <a:cubicBezTo>
                          <a:pt x="38985" y="82014"/>
                          <a:pt x="39747" y="81728"/>
                          <a:pt x="40509" y="81347"/>
                        </a:cubicBezTo>
                        <a:cubicBezTo>
                          <a:pt x="41271" y="80871"/>
                          <a:pt x="41937" y="80681"/>
                          <a:pt x="42414" y="80871"/>
                        </a:cubicBezTo>
                        <a:cubicBezTo>
                          <a:pt x="42890" y="81062"/>
                          <a:pt x="43461" y="81062"/>
                          <a:pt x="44509" y="80300"/>
                        </a:cubicBezTo>
                        <a:cubicBezTo>
                          <a:pt x="45462" y="79538"/>
                          <a:pt x="45652" y="79442"/>
                          <a:pt x="46033" y="79633"/>
                        </a:cubicBezTo>
                        <a:cubicBezTo>
                          <a:pt x="46509" y="79823"/>
                          <a:pt x="46986" y="79633"/>
                          <a:pt x="47366" y="78776"/>
                        </a:cubicBezTo>
                        <a:cubicBezTo>
                          <a:pt x="47652" y="77918"/>
                          <a:pt x="48414" y="76204"/>
                          <a:pt x="48890" y="75823"/>
                        </a:cubicBezTo>
                        <a:cubicBezTo>
                          <a:pt x="49367" y="75442"/>
                          <a:pt x="49938" y="75061"/>
                          <a:pt x="50224" y="75061"/>
                        </a:cubicBezTo>
                        <a:cubicBezTo>
                          <a:pt x="50510" y="75061"/>
                          <a:pt x="50891" y="74204"/>
                          <a:pt x="50510" y="73727"/>
                        </a:cubicBezTo>
                        <a:cubicBezTo>
                          <a:pt x="50224" y="73251"/>
                          <a:pt x="50034" y="72584"/>
                          <a:pt x="50986" y="72394"/>
                        </a:cubicBezTo>
                        <a:cubicBezTo>
                          <a:pt x="51843" y="72108"/>
                          <a:pt x="53653" y="71346"/>
                          <a:pt x="54224" y="70965"/>
                        </a:cubicBezTo>
                        <a:cubicBezTo>
                          <a:pt x="54796" y="70584"/>
                          <a:pt x="55463" y="70203"/>
                          <a:pt x="55558" y="69346"/>
                        </a:cubicBezTo>
                        <a:cubicBezTo>
                          <a:pt x="55653" y="68393"/>
                          <a:pt x="57939" y="68108"/>
                          <a:pt x="58606" y="68012"/>
                        </a:cubicBezTo>
                        <a:cubicBezTo>
                          <a:pt x="59273" y="67917"/>
                          <a:pt x="60702" y="67727"/>
                          <a:pt x="61464" y="67727"/>
                        </a:cubicBezTo>
                        <a:cubicBezTo>
                          <a:pt x="62226" y="67727"/>
                          <a:pt x="63654" y="68108"/>
                          <a:pt x="63940" y="68679"/>
                        </a:cubicBezTo>
                        <a:cubicBezTo>
                          <a:pt x="64035" y="68774"/>
                          <a:pt x="64131" y="68965"/>
                          <a:pt x="64131" y="69060"/>
                        </a:cubicBezTo>
                        <a:lnTo>
                          <a:pt x="64988" y="69251"/>
                        </a:lnTo>
                        <a:cubicBezTo>
                          <a:pt x="65369" y="68870"/>
                          <a:pt x="65369" y="67727"/>
                          <a:pt x="65274" y="67346"/>
                        </a:cubicBezTo>
                        <a:cubicBezTo>
                          <a:pt x="65178" y="66965"/>
                          <a:pt x="64988" y="66679"/>
                          <a:pt x="64988" y="66203"/>
                        </a:cubicBezTo>
                        <a:cubicBezTo>
                          <a:pt x="64988" y="65631"/>
                          <a:pt x="65274" y="64488"/>
                          <a:pt x="65274" y="64107"/>
                        </a:cubicBezTo>
                        <a:cubicBezTo>
                          <a:pt x="65274" y="63726"/>
                          <a:pt x="64607" y="62774"/>
                          <a:pt x="64226" y="62297"/>
                        </a:cubicBezTo>
                        <a:cubicBezTo>
                          <a:pt x="63845" y="61726"/>
                          <a:pt x="64797" y="61345"/>
                          <a:pt x="65274" y="60964"/>
                        </a:cubicBezTo>
                        <a:cubicBezTo>
                          <a:pt x="65750" y="60583"/>
                          <a:pt x="65559" y="59916"/>
                          <a:pt x="65369" y="59535"/>
                        </a:cubicBezTo>
                        <a:cubicBezTo>
                          <a:pt x="65274" y="59154"/>
                          <a:pt x="64226" y="58487"/>
                          <a:pt x="64226" y="58106"/>
                        </a:cubicBezTo>
                        <a:cubicBezTo>
                          <a:pt x="64226" y="57725"/>
                          <a:pt x="65559" y="58011"/>
                          <a:pt x="66226" y="58011"/>
                        </a:cubicBezTo>
                        <a:cubicBezTo>
                          <a:pt x="66893" y="58011"/>
                          <a:pt x="66893" y="58106"/>
                          <a:pt x="67560" y="58106"/>
                        </a:cubicBezTo>
                        <a:cubicBezTo>
                          <a:pt x="68226" y="58106"/>
                          <a:pt x="69084" y="58392"/>
                          <a:pt x="69750" y="58583"/>
                        </a:cubicBezTo>
                        <a:cubicBezTo>
                          <a:pt x="70417" y="58678"/>
                          <a:pt x="70417" y="59345"/>
                          <a:pt x="71084" y="59535"/>
                        </a:cubicBezTo>
                        <a:cubicBezTo>
                          <a:pt x="71655" y="59630"/>
                          <a:pt x="72132" y="59535"/>
                          <a:pt x="72513" y="59059"/>
                        </a:cubicBezTo>
                        <a:cubicBezTo>
                          <a:pt x="72894" y="58678"/>
                          <a:pt x="73656" y="58678"/>
                          <a:pt x="74037" y="58678"/>
                        </a:cubicBezTo>
                        <a:cubicBezTo>
                          <a:pt x="74418" y="58678"/>
                          <a:pt x="73941" y="59440"/>
                          <a:pt x="73751" y="60011"/>
                        </a:cubicBezTo>
                        <a:cubicBezTo>
                          <a:pt x="73560" y="60583"/>
                          <a:pt x="74132" y="60107"/>
                          <a:pt x="74513" y="60107"/>
                        </a:cubicBezTo>
                        <a:cubicBezTo>
                          <a:pt x="74894" y="60107"/>
                          <a:pt x="75656" y="60011"/>
                          <a:pt x="76227" y="60011"/>
                        </a:cubicBezTo>
                        <a:cubicBezTo>
                          <a:pt x="76799" y="60011"/>
                          <a:pt x="77180" y="59916"/>
                          <a:pt x="77465" y="59345"/>
                        </a:cubicBezTo>
                        <a:cubicBezTo>
                          <a:pt x="77751" y="58773"/>
                          <a:pt x="78704" y="59059"/>
                          <a:pt x="79466" y="59059"/>
                        </a:cubicBezTo>
                        <a:cubicBezTo>
                          <a:pt x="80228" y="59059"/>
                          <a:pt x="80323" y="59345"/>
                          <a:pt x="81371" y="59249"/>
                        </a:cubicBezTo>
                        <a:cubicBezTo>
                          <a:pt x="82419" y="59154"/>
                          <a:pt x="82038" y="59535"/>
                          <a:pt x="82799" y="59535"/>
                        </a:cubicBezTo>
                        <a:cubicBezTo>
                          <a:pt x="83562" y="59440"/>
                          <a:pt x="83657" y="59630"/>
                          <a:pt x="84324" y="59821"/>
                        </a:cubicBezTo>
                        <a:cubicBezTo>
                          <a:pt x="84990" y="59916"/>
                          <a:pt x="84800" y="59154"/>
                          <a:pt x="85371" y="59154"/>
                        </a:cubicBezTo>
                        <a:cubicBezTo>
                          <a:pt x="85943" y="59154"/>
                          <a:pt x="86038" y="59249"/>
                          <a:pt x="86610" y="59249"/>
                        </a:cubicBezTo>
                        <a:cubicBezTo>
                          <a:pt x="87181" y="59249"/>
                          <a:pt x="87276" y="58964"/>
                          <a:pt x="87372" y="58773"/>
                        </a:cubicBezTo>
                        <a:cubicBezTo>
                          <a:pt x="87467" y="58583"/>
                          <a:pt x="87276" y="58106"/>
                          <a:pt x="86800" y="58106"/>
                        </a:cubicBezTo>
                        <a:cubicBezTo>
                          <a:pt x="86324" y="58106"/>
                          <a:pt x="86324" y="57821"/>
                          <a:pt x="86705" y="57344"/>
                        </a:cubicBezTo>
                        <a:cubicBezTo>
                          <a:pt x="86990" y="56868"/>
                          <a:pt x="86990" y="56773"/>
                          <a:pt x="87276" y="57059"/>
                        </a:cubicBezTo>
                        <a:cubicBezTo>
                          <a:pt x="87562" y="57344"/>
                          <a:pt x="87753" y="57440"/>
                          <a:pt x="87848" y="57821"/>
                        </a:cubicBezTo>
                        <a:cubicBezTo>
                          <a:pt x="87943" y="58202"/>
                          <a:pt x="88229" y="58202"/>
                          <a:pt x="88800" y="58487"/>
                        </a:cubicBezTo>
                        <a:cubicBezTo>
                          <a:pt x="89372" y="58773"/>
                          <a:pt x="89372" y="58678"/>
                          <a:pt x="89753" y="59059"/>
                        </a:cubicBezTo>
                        <a:cubicBezTo>
                          <a:pt x="90134" y="59440"/>
                          <a:pt x="89943" y="59726"/>
                          <a:pt x="90229" y="60202"/>
                        </a:cubicBezTo>
                        <a:cubicBezTo>
                          <a:pt x="90515" y="60773"/>
                          <a:pt x="90610" y="60202"/>
                          <a:pt x="90896" y="59535"/>
                        </a:cubicBezTo>
                        <a:cubicBezTo>
                          <a:pt x="91182" y="58868"/>
                          <a:pt x="91563" y="59726"/>
                          <a:pt x="92229" y="59535"/>
                        </a:cubicBezTo>
                        <a:cubicBezTo>
                          <a:pt x="92896" y="59345"/>
                          <a:pt x="92991" y="58773"/>
                          <a:pt x="92991" y="58011"/>
                        </a:cubicBezTo>
                        <a:cubicBezTo>
                          <a:pt x="92991" y="57344"/>
                          <a:pt x="94039" y="57630"/>
                          <a:pt x="94230" y="57344"/>
                        </a:cubicBezTo>
                        <a:cubicBezTo>
                          <a:pt x="94420" y="57059"/>
                          <a:pt x="94611" y="56868"/>
                          <a:pt x="95087" y="56773"/>
                        </a:cubicBezTo>
                        <a:cubicBezTo>
                          <a:pt x="95563" y="56773"/>
                          <a:pt x="95849" y="56868"/>
                          <a:pt x="96515" y="57154"/>
                        </a:cubicBezTo>
                        <a:cubicBezTo>
                          <a:pt x="97182" y="57440"/>
                          <a:pt x="97659" y="57344"/>
                          <a:pt x="98135" y="57059"/>
                        </a:cubicBezTo>
                        <a:cubicBezTo>
                          <a:pt x="98611" y="56773"/>
                          <a:pt x="98992" y="56106"/>
                          <a:pt x="98802" y="55535"/>
                        </a:cubicBezTo>
                        <a:cubicBezTo>
                          <a:pt x="98611" y="54963"/>
                          <a:pt x="99182" y="54868"/>
                          <a:pt x="99754" y="54773"/>
                        </a:cubicBezTo>
                        <a:cubicBezTo>
                          <a:pt x="100230" y="54677"/>
                          <a:pt x="100611" y="55058"/>
                          <a:pt x="100897" y="55058"/>
                        </a:cubicBezTo>
                        <a:cubicBezTo>
                          <a:pt x="101183" y="54963"/>
                          <a:pt x="100897" y="54106"/>
                          <a:pt x="100611" y="53630"/>
                        </a:cubicBezTo>
                        <a:cubicBezTo>
                          <a:pt x="100421" y="53153"/>
                          <a:pt x="100421" y="52296"/>
                          <a:pt x="100707" y="51629"/>
                        </a:cubicBezTo>
                        <a:cubicBezTo>
                          <a:pt x="100992" y="50963"/>
                          <a:pt x="101088" y="51153"/>
                          <a:pt x="101754" y="51248"/>
                        </a:cubicBezTo>
                        <a:cubicBezTo>
                          <a:pt x="102421" y="51344"/>
                          <a:pt x="102612" y="51153"/>
                          <a:pt x="102993" y="51248"/>
                        </a:cubicBezTo>
                        <a:cubicBezTo>
                          <a:pt x="103374" y="51344"/>
                          <a:pt x="103755" y="51534"/>
                          <a:pt x="104326" y="51915"/>
                        </a:cubicBezTo>
                        <a:cubicBezTo>
                          <a:pt x="104898" y="52296"/>
                          <a:pt x="105088" y="52106"/>
                          <a:pt x="105945" y="52201"/>
                        </a:cubicBezTo>
                        <a:cubicBezTo>
                          <a:pt x="106898" y="52296"/>
                          <a:pt x="106707" y="51344"/>
                          <a:pt x="106898" y="50772"/>
                        </a:cubicBezTo>
                        <a:cubicBezTo>
                          <a:pt x="107088" y="50201"/>
                          <a:pt x="107279" y="49820"/>
                          <a:pt x="107374" y="49534"/>
                        </a:cubicBezTo>
                        <a:cubicBezTo>
                          <a:pt x="107469" y="49248"/>
                          <a:pt x="107755" y="49058"/>
                          <a:pt x="107565" y="48486"/>
                        </a:cubicBezTo>
                        <a:cubicBezTo>
                          <a:pt x="107374" y="47915"/>
                          <a:pt x="107946" y="48296"/>
                          <a:pt x="108231" y="48200"/>
                        </a:cubicBezTo>
                        <a:cubicBezTo>
                          <a:pt x="108517" y="48105"/>
                          <a:pt x="108136" y="47438"/>
                          <a:pt x="108231" y="46676"/>
                        </a:cubicBezTo>
                        <a:cubicBezTo>
                          <a:pt x="108231" y="45914"/>
                          <a:pt x="109184" y="46295"/>
                          <a:pt x="109755" y="46105"/>
                        </a:cubicBezTo>
                        <a:cubicBezTo>
                          <a:pt x="110327" y="45914"/>
                          <a:pt x="110232" y="46105"/>
                          <a:pt x="110803" y="46486"/>
                        </a:cubicBezTo>
                        <a:cubicBezTo>
                          <a:pt x="111374" y="46772"/>
                          <a:pt x="112232" y="46867"/>
                          <a:pt x="112613" y="47153"/>
                        </a:cubicBezTo>
                        <a:cubicBezTo>
                          <a:pt x="112994" y="47438"/>
                          <a:pt x="112422" y="46391"/>
                          <a:pt x="112518" y="45819"/>
                        </a:cubicBezTo>
                        <a:cubicBezTo>
                          <a:pt x="112518" y="45343"/>
                          <a:pt x="112994" y="45819"/>
                          <a:pt x="113280" y="45724"/>
                        </a:cubicBezTo>
                        <a:cubicBezTo>
                          <a:pt x="113565" y="45724"/>
                          <a:pt x="113280" y="45248"/>
                          <a:pt x="112708" y="45057"/>
                        </a:cubicBezTo>
                        <a:cubicBezTo>
                          <a:pt x="112137" y="44867"/>
                          <a:pt x="112041" y="44962"/>
                          <a:pt x="112422" y="44581"/>
                        </a:cubicBezTo>
                        <a:cubicBezTo>
                          <a:pt x="112803" y="44200"/>
                          <a:pt x="112899" y="44390"/>
                          <a:pt x="113184" y="44676"/>
                        </a:cubicBezTo>
                        <a:cubicBezTo>
                          <a:pt x="113470" y="44962"/>
                          <a:pt x="113565" y="44867"/>
                          <a:pt x="114137" y="44867"/>
                        </a:cubicBezTo>
                        <a:cubicBezTo>
                          <a:pt x="114708" y="44867"/>
                          <a:pt x="114899" y="44581"/>
                          <a:pt x="115185" y="44295"/>
                        </a:cubicBezTo>
                        <a:cubicBezTo>
                          <a:pt x="115470" y="43914"/>
                          <a:pt x="115185" y="43438"/>
                          <a:pt x="115851" y="42962"/>
                        </a:cubicBezTo>
                        <a:cubicBezTo>
                          <a:pt x="116518" y="42485"/>
                          <a:pt x="116232" y="42866"/>
                          <a:pt x="116613" y="42866"/>
                        </a:cubicBezTo>
                        <a:cubicBezTo>
                          <a:pt x="116899" y="42866"/>
                          <a:pt x="117756" y="42390"/>
                          <a:pt x="118518" y="42390"/>
                        </a:cubicBezTo>
                        <a:cubicBezTo>
                          <a:pt x="119280" y="42390"/>
                          <a:pt x="119566" y="42104"/>
                          <a:pt x="120042" y="41914"/>
                        </a:cubicBezTo>
                        <a:cubicBezTo>
                          <a:pt x="120519" y="41819"/>
                          <a:pt x="120042" y="41438"/>
                          <a:pt x="119852" y="40961"/>
                        </a:cubicBezTo>
                        <a:cubicBezTo>
                          <a:pt x="119661" y="40580"/>
                          <a:pt x="119947" y="39818"/>
                          <a:pt x="119947" y="39342"/>
                        </a:cubicBezTo>
                        <a:cubicBezTo>
                          <a:pt x="119947" y="38866"/>
                          <a:pt x="120709" y="38294"/>
                          <a:pt x="120995" y="38009"/>
                        </a:cubicBezTo>
                        <a:cubicBezTo>
                          <a:pt x="121376" y="37723"/>
                          <a:pt x="121185" y="37342"/>
                          <a:pt x="121376" y="36866"/>
                        </a:cubicBezTo>
                        <a:cubicBezTo>
                          <a:pt x="121566" y="36389"/>
                          <a:pt x="121376" y="36008"/>
                          <a:pt x="121281" y="35437"/>
                        </a:cubicBezTo>
                        <a:cubicBezTo>
                          <a:pt x="121185" y="34865"/>
                          <a:pt x="121566" y="34770"/>
                          <a:pt x="121757" y="35151"/>
                        </a:cubicBezTo>
                        <a:cubicBezTo>
                          <a:pt x="122043" y="35437"/>
                          <a:pt x="122138" y="35437"/>
                          <a:pt x="122233" y="35818"/>
                        </a:cubicBezTo>
                        <a:cubicBezTo>
                          <a:pt x="122424" y="36199"/>
                          <a:pt x="123186" y="36104"/>
                          <a:pt x="123662" y="35913"/>
                        </a:cubicBezTo>
                        <a:cubicBezTo>
                          <a:pt x="124233" y="35818"/>
                          <a:pt x="124233" y="35913"/>
                          <a:pt x="124233" y="35246"/>
                        </a:cubicBezTo>
                        <a:cubicBezTo>
                          <a:pt x="124233" y="34580"/>
                          <a:pt x="124138" y="34580"/>
                          <a:pt x="124138" y="34103"/>
                        </a:cubicBezTo>
                        <a:cubicBezTo>
                          <a:pt x="124138" y="33722"/>
                          <a:pt x="123566" y="33246"/>
                          <a:pt x="123186" y="33151"/>
                        </a:cubicBezTo>
                        <a:cubicBezTo>
                          <a:pt x="122805" y="33056"/>
                          <a:pt x="123090" y="32675"/>
                          <a:pt x="123090" y="32103"/>
                        </a:cubicBezTo>
                        <a:cubicBezTo>
                          <a:pt x="123090" y="31436"/>
                          <a:pt x="122805" y="31341"/>
                          <a:pt x="122519" y="30770"/>
                        </a:cubicBezTo>
                        <a:cubicBezTo>
                          <a:pt x="122233" y="30198"/>
                          <a:pt x="122614" y="30198"/>
                          <a:pt x="122900" y="29722"/>
                        </a:cubicBezTo>
                        <a:cubicBezTo>
                          <a:pt x="123186" y="29246"/>
                          <a:pt x="122519" y="28960"/>
                          <a:pt x="121947" y="28769"/>
                        </a:cubicBezTo>
                        <a:cubicBezTo>
                          <a:pt x="121376" y="28579"/>
                          <a:pt x="122138" y="28388"/>
                          <a:pt x="122614" y="28293"/>
                        </a:cubicBezTo>
                        <a:cubicBezTo>
                          <a:pt x="123090" y="28198"/>
                          <a:pt x="122614" y="27912"/>
                          <a:pt x="122138" y="27817"/>
                        </a:cubicBezTo>
                        <a:cubicBezTo>
                          <a:pt x="121662" y="27722"/>
                          <a:pt x="122043" y="27341"/>
                          <a:pt x="122138" y="27055"/>
                        </a:cubicBezTo>
                        <a:cubicBezTo>
                          <a:pt x="122233" y="26769"/>
                          <a:pt x="122709" y="26674"/>
                          <a:pt x="122995" y="26388"/>
                        </a:cubicBezTo>
                        <a:cubicBezTo>
                          <a:pt x="123281" y="26102"/>
                          <a:pt x="123376" y="26198"/>
                          <a:pt x="123662" y="26483"/>
                        </a:cubicBezTo>
                        <a:cubicBezTo>
                          <a:pt x="123948" y="26769"/>
                          <a:pt x="123948" y="26769"/>
                          <a:pt x="124329" y="26483"/>
                        </a:cubicBezTo>
                        <a:cubicBezTo>
                          <a:pt x="124710" y="26198"/>
                          <a:pt x="124805" y="25912"/>
                          <a:pt x="124614" y="25436"/>
                        </a:cubicBezTo>
                        <a:cubicBezTo>
                          <a:pt x="124424" y="24864"/>
                          <a:pt x="124043" y="25245"/>
                          <a:pt x="123757" y="24959"/>
                        </a:cubicBezTo>
                        <a:cubicBezTo>
                          <a:pt x="123471" y="24674"/>
                          <a:pt x="123662" y="24007"/>
                          <a:pt x="123948" y="23816"/>
                        </a:cubicBezTo>
                        <a:cubicBezTo>
                          <a:pt x="124233" y="23531"/>
                          <a:pt x="123757" y="22864"/>
                          <a:pt x="123757" y="22292"/>
                        </a:cubicBezTo>
                        <a:cubicBezTo>
                          <a:pt x="123757" y="18101"/>
                          <a:pt x="125662" y="17149"/>
                          <a:pt x="124424" y="13910"/>
                        </a:cubicBezTo>
                        <a:cubicBezTo>
                          <a:pt x="124233" y="13529"/>
                          <a:pt x="124043" y="12958"/>
                          <a:pt x="123757" y="12482"/>
                        </a:cubicBezTo>
                        <a:cubicBezTo>
                          <a:pt x="123566" y="11910"/>
                          <a:pt x="124138" y="12005"/>
                          <a:pt x="124710" y="11815"/>
                        </a:cubicBezTo>
                        <a:cubicBezTo>
                          <a:pt x="125281" y="11624"/>
                          <a:pt x="125090" y="11624"/>
                          <a:pt x="124995" y="11053"/>
                        </a:cubicBezTo>
                        <a:cubicBezTo>
                          <a:pt x="124900" y="10386"/>
                          <a:pt x="124043" y="10767"/>
                          <a:pt x="123662" y="10386"/>
                        </a:cubicBezTo>
                        <a:cubicBezTo>
                          <a:pt x="123281" y="10005"/>
                          <a:pt x="123090" y="9815"/>
                          <a:pt x="123281" y="9719"/>
                        </a:cubicBezTo>
                        <a:cubicBezTo>
                          <a:pt x="123471" y="9624"/>
                          <a:pt x="123852" y="9624"/>
                          <a:pt x="124424" y="9338"/>
                        </a:cubicBezTo>
                        <a:cubicBezTo>
                          <a:pt x="124995" y="9053"/>
                          <a:pt x="124710" y="8481"/>
                          <a:pt x="124710" y="8195"/>
                        </a:cubicBezTo>
                        <a:cubicBezTo>
                          <a:pt x="124710" y="7910"/>
                          <a:pt x="124329" y="7814"/>
                          <a:pt x="123662" y="7814"/>
                        </a:cubicBezTo>
                        <a:cubicBezTo>
                          <a:pt x="122995" y="7910"/>
                          <a:pt x="123948" y="7243"/>
                          <a:pt x="124233" y="7052"/>
                        </a:cubicBezTo>
                        <a:cubicBezTo>
                          <a:pt x="124614" y="6862"/>
                          <a:pt x="124710" y="6957"/>
                          <a:pt x="124329" y="6386"/>
                        </a:cubicBezTo>
                        <a:cubicBezTo>
                          <a:pt x="124043" y="5909"/>
                          <a:pt x="124329" y="5909"/>
                          <a:pt x="124710" y="5624"/>
                        </a:cubicBezTo>
                        <a:cubicBezTo>
                          <a:pt x="125090" y="5338"/>
                          <a:pt x="124519" y="4766"/>
                          <a:pt x="124519" y="4004"/>
                        </a:cubicBezTo>
                        <a:cubicBezTo>
                          <a:pt x="124519" y="3242"/>
                          <a:pt x="125186" y="3242"/>
                          <a:pt x="125281" y="2861"/>
                        </a:cubicBezTo>
                        <a:cubicBezTo>
                          <a:pt x="125472" y="2480"/>
                          <a:pt x="125186" y="2099"/>
                          <a:pt x="124900" y="1909"/>
                        </a:cubicBezTo>
                        <a:cubicBezTo>
                          <a:pt x="124614" y="1814"/>
                          <a:pt x="125472" y="671"/>
                          <a:pt x="125472" y="671"/>
                        </a:cubicBezTo>
                        <a:lnTo>
                          <a:pt x="125567" y="671"/>
                        </a:lnTo>
                        <a:cubicBezTo>
                          <a:pt x="126615" y="575"/>
                          <a:pt x="126710" y="575"/>
                          <a:pt x="127567" y="1147"/>
                        </a:cubicBezTo>
                        <a:cubicBezTo>
                          <a:pt x="128424" y="1718"/>
                          <a:pt x="128901" y="1433"/>
                          <a:pt x="129377" y="1433"/>
                        </a:cubicBezTo>
                        <a:cubicBezTo>
                          <a:pt x="129758" y="1433"/>
                          <a:pt x="129663" y="575"/>
                          <a:pt x="130044" y="480"/>
                        </a:cubicBezTo>
                        <a:cubicBezTo>
                          <a:pt x="130424" y="385"/>
                          <a:pt x="131091" y="-187"/>
                          <a:pt x="131853" y="480"/>
                        </a:cubicBezTo>
                        <a:cubicBezTo>
                          <a:pt x="132520" y="1147"/>
                          <a:pt x="133187" y="1147"/>
                          <a:pt x="134044" y="1433"/>
                        </a:cubicBezTo>
                        <a:cubicBezTo>
                          <a:pt x="134901" y="1718"/>
                          <a:pt x="135092" y="1528"/>
                          <a:pt x="135092" y="1337"/>
                        </a:cubicBezTo>
                        <a:cubicBezTo>
                          <a:pt x="135092" y="1052"/>
                          <a:pt x="134997" y="671"/>
                          <a:pt x="135187" y="290"/>
                        </a:cubicBezTo>
                        <a:cubicBezTo>
                          <a:pt x="135473" y="4"/>
                          <a:pt x="135759" y="-91"/>
                          <a:pt x="136140" y="99"/>
                        </a:cubicBezTo>
                        <a:cubicBezTo>
                          <a:pt x="136521" y="290"/>
                          <a:pt x="137282" y="1147"/>
                          <a:pt x="137759" y="1433"/>
                        </a:cubicBezTo>
                        <a:lnTo>
                          <a:pt x="137664" y="1528"/>
                        </a:lnTo>
                        <a:cubicBezTo>
                          <a:pt x="137664" y="1528"/>
                          <a:pt x="137092" y="2290"/>
                          <a:pt x="137378" y="2766"/>
                        </a:cubicBezTo>
                        <a:cubicBezTo>
                          <a:pt x="137664" y="3242"/>
                          <a:pt x="138330" y="3338"/>
                          <a:pt x="138997" y="3338"/>
                        </a:cubicBezTo>
                        <a:cubicBezTo>
                          <a:pt x="139664" y="3338"/>
                          <a:pt x="140712" y="2861"/>
                          <a:pt x="140997" y="3147"/>
                        </a:cubicBezTo>
                        <a:cubicBezTo>
                          <a:pt x="141378" y="3433"/>
                          <a:pt x="142140" y="3147"/>
                          <a:pt x="142140" y="3814"/>
                        </a:cubicBezTo>
                        <a:cubicBezTo>
                          <a:pt x="142140" y="4481"/>
                          <a:pt x="143188" y="4862"/>
                          <a:pt x="143283" y="4385"/>
                        </a:cubicBezTo>
                        <a:cubicBezTo>
                          <a:pt x="143379" y="3909"/>
                          <a:pt x="143379" y="2766"/>
                          <a:pt x="143950" y="2861"/>
                        </a:cubicBezTo>
                        <a:cubicBezTo>
                          <a:pt x="144522" y="3052"/>
                          <a:pt x="144522" y="3623"/>
                          <a:pt x="145474" y="3528"/>
                        </a:cubicBezTo>
                        <a:cubicBezTo>
                          <a:pt x="146522" y="3433"/>
                          <a:pt x="147474" y="3719"/>
                          <a:pt x="148236" y="3433"/>
                        </a:cubicBezTo>
                        <a:cubicBezTo>
                          <a:pt x="148998" y="3147"/>
                          <a:pt x="149189" y="4481"/>
                          <a:pt x="149760" y="4576"/>
                        </a:cubicBezTo>
                        <a:cubicBezTo>
                          <a:pt x="150427" y="4671"/>
                          <a:pt x="151570" y="4290"/>
                          <a:pt x="151665" y="4766"/>
                        </a:cubicBezTo>
                        <a:cubicBezTo>
                          <a:pt x="151761" y="5243"/>
                          <a:pt x="152808" y="4766"/>
                          <a:pt x="153380" y="5433"/>
                        </a:cubicBezTo>
                        <a:cubicBezTo>
                          <a:pt x="153951" y="6005"/>
                          <a:pt x="154904" y="6576"/>
                          <a:pt x="155380" y="6767"/>
                        </a:cubicBezTo>
                        <a:cubicBezTo>
                          <a:pt x="155856" y="6957"/>
                          <a:pt x="156237" y="6576"/>
                          <a:pt x="157476" y="7243"/>
                        </a:cubicBezTo>
                        <a:cubicBezTo>
                          <a:pt x="158714" y="7910"/>
                          <a:pt x="158047" y="8386"/>
                          <a:pt x="158714" y="8576"/>
                        </a:cubicBezTo>
                        <a:cubicBezTo>
                          <a:pt x="159381" y="8767"/>
                          <a:pt x="160238" y="8386"/>
                          <a:pt x="160714" y="8005"/>
                        </a:cubicBezTo>
                        <a:cubicBezTo>
                          <a:pt x="161190" y="7719"/>
                          <a:pt x="164524" y="6386"/>
                          <a:pt x="164715" y="6767"/>
                        </a:cubicBezTo>
                        <a:cubicBezTo>
                          <a:pt x="165000" y="7148"/>
                          <a:pt x="165381" y="7814"/>
                          <a:pt x="166048" y="7719"/>
                        </a:cubicBezTo>
                        <a:cubicBezTo>
                          <a:pt x="166715" y="7624"/>
                          <a:pt x="167667" y="7624"/>
                          <a:pt x="168334" y="7529"/>
                        </a:cubicBezTo>
                        <a:cubicBezTo>
                          <a:pt x="169001" y="7338"/>
                          <a:pt x="169096" y="6481"/>
                          <a:pt x="169858" y="6481"/>
                        </a:cubicBezTo>
                        <a:cubicBezTo>
                          <a:pt x="170620" y="6481"/>
                          <a:pt x="171096" y="6671"/>
                          <a:pt x="171096" y="7338"/>
                        </a:cubicBezTo>
                        <a:cubicBezTo>
                          <a:pt x="171096" y="8005"/>
                          <a:pt x="171858" y="8005"/>
                          <a:pt x="171858" y="8576"/>
                        </a:cubicBezTo>
                        <a:cubicBezTo>
                          <a:pt x="171858" y="9243"/>
                          <a:pt x="171858" y="10291"/>
                          <a:pt x="171858" y="10291"/>
                        </a:cubicBezTo>
                        <a:lnTo>
                          <a:pt x="172049" y="10672"/>
                        </a:lnTo>
                        <a:cubicBezTo>
                          <a:pt x="172144" y="10577"/>
                          <a:pt x="172335" y="10481"/>
                          <a:pt x="172430" y="10386"/>
                        </a:cubicBezTo>
                        <a:cubicBezTo>
                          <a:pt x="173097" y="9910"/>
                          <a:pt x="173382" y="9815"/>
                          <a:pt x="174049" y="9815"/>
                        </a:cubicBezTo>
                        <a:cubicBezTo>
                          <a:pt x="174716" y="9815"/>
                          <a:pt x="175097" y="9434"/>
                          <a:pt x="175668" y="8291"/>
                        </a:cubicBezTo>
                        <a:cubicBezTo>
                          <a:pt x="175859" y="7910"/>
                          <a:pt x="176049" y="7719"/>
                          <a:pt x="176240" y="7529"/>
                        </a:cubicBezTo>
                        <a:lnTo>
                          <a:pt x="176335" y="7148"/>
                        </a:lnTo>
                        <a:cubicBezTo>
                          <a:pt x="176335" y="7148"/>
                          <a:pt x="176335" y="4576"/>
                          <a:pt x="176811" y="4195"/>
                        </a:cubicBezTo>
                        <a:cubicBezTo>
                          <a:pt x="177383" y="3814"/>
                          <a:pt x="178335" y="4957"/>
                          <a:pt x="178335" y="4195"/>
                        </a:cubicBezTo>
                        <a:cubicBezTo>
                          <a:pt x="178335" y="3433"/>
                          <a:pt x="178240" y="2766"/>
                          <a:pt x="179097" y="2671"/>
                        </a:cubicBezTo>
                        <a:cubicBezTo>
                          <a:pt x="179955" y="2576"/>
                          <a:pt x="180145" y="3147"/>
                          <a:pt x="180621" y="3147"/>
                        </a:cubicBezTo>
                        <a:cubicBezTo>
                          <a:pt x="181098" y="3147"/>
                          <a:pt x="181955" y="2480"/>
                          <a:pt x="182717" y="2576"/>
                        </a:cubicBezTo>
                        <a:cubicBezTo>
                          <a:pt x="183384" y="2671"/>
                          <a:pt x="183574" y="2766"/>
                          <a:pt x="184050" y="3338"/>
                        </a:cubicBezTo>
                        <a:cubicBezTo>
                          <a:pt x="184527" y="3909"/>
                          <a:pt x="184431" y="5433"/>
                          <a:pt x="185384" y="5528"/>
                        </a:cubicBezTo>
                        <a:cubicBezTo>
                          <a:pt x="186336" y="5528"/>
                          <a:pt x="186432" y="6386"/>
                          <a:pt x="186432" y="6862"/>
                        </a:cubicBezTo>
                        <a:cubicBezTo>
                          <a:pt x="186432" y="7338"/>
                          <a:pt x="187003" y="7624"/>
                          <a:pt x="187574" y="7529"/>
                        </a:cubicBezTo>
                        <a:cubicBezTo>
                          <a:pt x="188146" y="7433"/>
                          <a:pt x="188813" y="7243"/>
                          <a:pt x="188908" y="6576"/>
                        </a:cubicBezTo>
                        <a:cubicBezTo>
                          <a:pt x="188908" y="5909"/>
                          <a:pt x="189289" y="5624"/>
                          <a:pt x="189575" y="5052"/>
                        </a:cubicBezTo>
                        <a:cubicBezTo>
                          <a:pt x="189861" y="4576"/>
                          <a:pt x="190908" y="4766"/>
                          <a:pt x="191194" y="4385"/>
                        </a:cubicBezTo>
                        <a:cubicBezTo>
                          <a:pt x="191480" y="4004"/>
                          <a:pt x="192051" y="3528"/>
                          <a:pt x="192337" y="3623"/>
                        </a:cubicBezTo>
                        <a:cubicBezTo>
                          <a:pt x="192623" y="3814"/>
                          <a:pt x="193004" y="3814"/>
                          <a:pt x="193004" y="3814"/>
                        </a:cubicBezTo>
                        <a:lnTo>
                          <a:pt x="193099" y="3814"/>
                        </a:lnTo>
                        <a:cubicBezTo>
                          <a:pt x="193194" y="4385"/>
                          <a:pt x="193004" y="4576"/>
                          <a:pt x="193004" y="5052"/>
                        </a:cubicBezTo>
                        <a:cubicBezTo>
                          <a:pt x="193004" y="5719"/>
                          <a:pt x="192813" y="7529"/>
                          <a:pt x="192337" y="8291"/>
                        </a:cubicBezTo>
                        <a:cubicBezTo>
                          <a:pt x="191956" y="9148"/>
                          <a:pt x="192337" y="9815"/>
                          <a:pt x="192242" y="10386"/>
                        </a:cubicBezTo>
                        <a:cubicBezTo>
                          <a:pt x="192147" y="11053"/>
                          <a:pt x="191385" y="10672"/>
                          <a:pt x="190908" y="11243"/>
                        </a:cubicBezTo>
                        <a:cubicBezTo>
                          <a:pt x="190432" y="11815"/>
                          <a:pt x="190241" y="12577"/>
                          <a:pt x="189575" y="12672"/>
                        </a:cubicBezTo>
                        <a:cubicBezTo>
                          <a:pt x="188813" y="12672"/>
                          <a:pt x="189003" y="13339"/>
                          <a:pt x="189003" y="14196"/>
                        </a:cubicBezTo>
                        <a:cubicBezTo>
                          <a:pt x="189003" y="15053"/>
                          <a:pt x="189670" y="15339"/>
                          <a:pt x="189670" y="16101"/>
                        </a:cubicBezTo>
                        <a:cubicBezTo>
                          <a:pt x="189670" y="16958"/>
                          <a:pt x="189194" y="18006"/>
                          <a:pt x="189194" y="18578"/>
                        </a:cubicBezTo>
                        <a:cubicBezTo>
                          <a:pt x="189194" y="19149"/>
                          <a:pt x="188908" y="20673"/>
                          <a:pt x="188908" y="21149"/>
                        </a:cubicBezTo>
                        <a:cubicBezTo>
                          <a:pt x="188908" y="21530"/>
                          <a:pt x="189765" y="21721"/>
                          <a:pt x="190051" y="21816"/>
                        </a:cubicBezTo>
                        <a:cubicBezTo>
                          <a:pt x="191099" y="20197"/>
                          <a:pt x="191766" y="18768"/>
                          <a:pt x="193194" y="17625"/>
                        </a:cubicBezTo>
                        <a:cubicBezTo>
                          <a:pt x="195004" y="16101"/>
                          <a:pt x="197576" y="14482"/>
                          <a:pt x="199100" y="13910"/>
                        </a:cubicBezTo>
                        <a:cubicBezTo>
                          <a:pt x="200624" y="13244"/>
                          <a:pt x="202434" y="12386"/>
                          <a:pt x="204243" y="11339"/>
                        </a:cubicBezTo>
                        <a:cubicBezTo>
                          <a:pt x="206053" y="10291"/>
                          <a:pt x="207863" y="10100"/>
                          <a:pt x="209387" y="8862"/>
                        </a:cubicBezTo>
                        <a:cubicBezTo>
                          <a:pt x="210911" y="7624"/>
                          <a:pt x="213292" y="6767"/>
                          <a:pt x="214245" y="5052"/>
                        </a:cubicBezTo>
                        <a:cubicBezTo>
                          <a:pt x="215197" y="3338"/>
                          <a:pt x="215578" y="3052"/>
                          <a:pt x="216816" y="3147"/>
                        </a:cubicBezTo>
                        <a:cubicBezTo>
                          <a:pt x="216816" y="3147"/>
                          <a:pt x="216912" y="3147"/>
                          <a:pt x="216912" y="3147"/>
                        </a:cubicBezTo>
                        <a:cubicBezTo>
                          <a:pt x="216912" y="3147"/>
                          <a:pt x="217483" y="4195"/>
                          <a:pt x="217197" y="4766"/>
                        </a:cubicBezTo>
                        <a:cubicBezTo>
                          <a:pt x="216816" y="5338"/>
                          <a:pt x="216340" y="5909"/>
                          <a:pt x="216054" y="7148"/>
                        </a:cubicBezTo>
                        <a:cubicBezTo>
                          <a:pt x="215769" y="8291"/>
                          <a:pt x="215769" y="9053"/>
                          <a:pt x="215673" y="9434"/>
                        </a:cubicBezTo>
                        <a:cubicBezTo>
                          <a:pt x="215673" y="9719"/>
                          <a:pt x="215483" y="10481"/>
                          <a:pt x="215007" y="10481"/>
                        </a:cubicBezTo>
                        <a:cubicBezTo>
                          <a:pt x="214435" y="10481"/>
                          <a:pt x="214245" y="10196"/>
                          <a:pt x="213959" y="10100"/>
                        </a:cubicBezTo>
                        <a:cubicBezTo>
                          <a:pt x="213673" y="10005"/>
                          <a:pt x="213102" y="10196"/>
                          <a:pt x="212530" y="10291"/>
                        </a:cubicBezTo>
                        <a:cubicBezTo>
                          <a:pt x="211959" y="10386"/>
                          <a:pt x="211292" y="10291"/>
                          <a:pt x="210911" y="10862"/>
                        </a:cubicBezTo>
                        <a:cubicBezTo>
                          <a:pt x="210625" y="11434"/>
                          <a:pt x="209673" y="13053"/>
                          <a:pt x="209482" y="13529"/>
                        </a:cubicBezTo>
                        <a:cubicBezTo>
                          <a:pt x="209196" y="13910"/>
                          <a:pt x="208911" y="14577"/>
                          <a:pt x="209387" y="14672"/>
                        </a:cubicBezTo>
                        <a:cubicBezTo>
                          <a:pt x="209768" y="14768"/>
                          <a:pt x="210435" y="14863"/>
                          <a:pt x="210149" y="15530"/>
                        </a:cubicBezTo>
                        <a:cubicBezTo>
                          <a:pt x="209863" y="16101"/>
                          <a:pt x="209006" y="16577"/>
                          <a:pt x="208339" y="16673"/>
                        </a:cubicBezTo>
                        <a:cubicBezTo>
                          <a:pt x="207672" y="16768"/>
                          <a:pt x="207291" y="16958"/>
                          <a:pt x="206720" y="16673"/>
                        </a:cubicBezTo>
                        <a:cubicBezTo>
                          <a:pt x="206148" y="16387"/>
                          <a:pt x="205577" y="16387"/>
                          <a:pt x="205482" y="16768"/>
                        </a:cubicBezTo>
                        <a:cubicBezTo>
                          <a:pt x="205386" y="17244"/>
                          <a:pt x="205196" y="17816"/>
                          <a:pt x="204815" y="17816"/>
                        </a:cubicBezTo>
                        <a:cubicBezTo>
                          <a:pt x="204434" y="17816"/>
                          <a:pt x="203481" y="17625"/>
                          <a:pt x="203672" y="18482"/>
                        </a:cubicBezTo>
                        <a:cubicBezTo>
                          <a:pt x="203862" y="19244"/>
                          <a:pt x="203862" y="20197"/>
                          <a:pt x="203005" y="21340"/>
                        </a:cubicBezTo>
                        <a:cubicBezTo>
                          <a:pt x="202148" y="22483"/>
                          <a:pt x="202053" y="23245"/>
                          <a:pt x="201195" y="23054"/>
                        </a:cubicBezTo>
                        <a:cubicBezTo>
                          <a:pt x="200433" y="22864"/>
                          <a:pt x="199290" y="22673"/>
                          <a:pt x="198624" y="23245"/>
                        </a:cubicBezTo>
                        <a:cubicBezTo>
                          <a:pt x="197957" y="23721"/>
                          <a:pt x="197290" y="23912"/>
                          <a:pt x="196814" y="24007"/>
                        </a:cubicBezTo>
                        <a:cubicBezTo>
                          <a:pt x="196338" y="24102"/>
                          <a:pt x="195576" y="24197"/>
                          <a:pt x="195861" y="24864"/>
                        </a:cubicBezTo>
                        <a:cubicBezTo>
                          <a:pt x="196147" y="25531"/>
                          <a:pt x="196528" y="26007"/>
                          <a:pt x="195480" y="26674"/>
                        </a:cubicBezTo>
                        <a:cubicBezTo>
                          <a:pt x="194432" y="27341"/>
                          <a:pt x="192909" y="28198"/>
                          <a:pt x="192813" y="29150"/>
                        </a:cubicBezTo>
                        <a:cubicBezTo>
                          <a:pt x="192813" y="30103"/>
                          <a:pt x="192718" y="32484"/>
                          <a:pt x="192242" y="32675"/>
                        </a:cubicBezTo>
                        <a:cubicBezTo>
                          <a:pt x="191766" y="32865"/>
                          <a:pt x="191385" y="32579"/>
                          <a:pt x="191099" y="32294"/>
                        </a:cubicBezTo>
                        <a:cubicBezTo>
                          <a:pt x="190718" y="32008"/>
                          <a:pt x="189765" y="31817"/>
                          <a:pt x="190146" y="32675"/>
                        </a:cubicBezTo>
                        <a:cubicBezTo>
                          <a:pt x="190527" y="33532"/>
                          <a:pt x="191099" y="34580"/>
                          <a:pt x="191194" y="35151"/>
                        </a:cubicBezTo>
                        <a:cubicBezTo>
                          <a:pt x="191289" y="35723"/>
                          <a:pt x="191099" y="35913"/>
                          <a:pt x="190623" y="36199"/>
                        </a:cubicBezTo>
                        <a:cubicBezTo>
                          <a:pt x="190146" y="36389"/>
                          <a:pt x="189099" y="37532"/>
                          <a:pt x="188432" y="38104"/>
                        </a:cubicBezTo>
                        <a:cubicBezTo>
                          <a:pt x="187765" y="38675"/>
                          <a:pt x="187289" y="39723"/>
                          <a:pt x="187098" y="39914"/>
                        </a:cubicBezTo>
                        <a:cubicBezTo>
                          <a:pt x="186813" y="40104"/>
                          <a:pt x="186336" y="40295"/>
                          <a:pt x="185955" y="39818"/>
                        </a:cubicBezTo>
                        <a:cubicBezTo>
                          <a:pt x="185574" y="39342"/>
                          <a:pt x="184907" y="38675"/>
                          <a:pt x="183955" y="39628"/>
                        </a:cubicBezTo>
                        <a:cubicBezTo>
                          <a:pt x="182907" y="40580"/>
                          <a:pt x="182622" y="41723"/>
                          <a:pt x="180907" y="42390"/>
                        </a:cubicBezTo>
                        <a:cubicBezTo>
                          <a:pt x="179193" y="43057"/>
                          <a:pt x="179288" y="43343"/>
                          <a:pt x="179288" y="44200"/>
                        </a:cubicBezTo>
                        <a:cubicBezTo>
                          <a:pt x="179288" y="44962"/>
                          <a:pt x="179288" y="46391"/>
                          <a:pt x="179002" y="47153"/>
                        </a:cubicBezTo>
                        <a:cubicBezTo>
                          <a:pt x="178716" y="48010"/>
                          <a:pt x="177192" y="49915"/>
                          <a:pt x="176430" y="50677"/>
                        </a:cubicBezTo>
                        <a:cubicBezTo>
                          <a:pt x="175668" y="51534"/>
                          <a:pt x="172906" y="53915"/>
                          <a:pt x="173192" y="54296"/>
                        </a:cubicBezTo>
                        <a:lnTo>
                          <a:pt x="173763" y="54677"/>
                        </a:lnTo>
                        <a:cubicBezTo>
                          <a:pt x="173763" y="54677"/>
                          <a:pt x="174335" y="55154"/>
                          <a:pt x="174811" y="55820"/>
                        </a:cubicBezTo>
                        <a:cubicBezTo>
                          <a:pt x="175287" y="56487"/>
                          <a:pt x="175287" y="57249"/>
                          <a:pt x="175192" y="57725"/>
                        </a:cubicBezTo>
                        <a:cubicBezTo>
                          <a:pt x="175097" y="58202"/>
                          <a:pt x="173763" y="58868"/>
                          <a:pt x="173763" y="58868"/>
                        </a:cubicBezTo>
                        <a:cubicBezTo>
                          <a:pt x="173763" y="58868"/>
                          <a:pt x="172906" y="59630"/>
                          <a:pt x="172716" y="60011"/>
                        </a:cubicBezTo>
                        <a:cubicBezTo>
                          <a:pt x="172525" y="60392"/>
                          <a:pt x="172239" y="61440"/>
                          <a:pt x="172525" y="61440"/>
                        </a:cubicBezTo>
                        <a:lnTo>
                          <a:pt x="173573" y="61631"/>
                        </a:lnTo>
                        <a:lnTo>
                          <a:pt x="174716" y="61821"/>
                        </a:lnTo>
                        <a:cubicBezTo>
                          <a:pt x="174716" y="61821"/>
                          <a:pt x="174430" y="60488"/>
                          <a:pt x="175002" y="60488"/>
                        </a:cubicBezTo>
                        <a:cubicBezTo>
                          <a:pt x="175573" y="60488"/>
                          <a:pt x="175287" y="61440"/>
                          <a:pt x="175668" y="61821"/>
                        </a:cubicBezTo>
                        <a:cubicBezTo>
                          <a:pt x="176145" y="62202"/>
                          <a:pt x="176240" y="62583"/>
                          <a:pt x="176716" y="62678"/>
                        </a:cubicBezTo>
                        <a:cubicBezTo>
                          <a:pt x="177192" y="62774"/>
                          <a:pt x="177573" y="62869"/>
                          <a:pt x="177859" y="62393"/>
                        </a:cubicBezTo>
                        <a:cubicBezTo>
                          <a:pt x="178145" y="61916"/>
                          <a:pt x="178049" y="61726"/>
                          <a:pt x="178621" y="61726"/>
                        </a:cubicBezTo>
                        <a:cubicBezTo>
                          <a:pt x="179193" y="61726"/>
                          <a:pt x="180145" y="61440"/>
                          <a:pt x="180526" y="61821"/>
                        </a:cubicBezTo>
                        <a:cubicBezTo>
                          <a:pt x="180907" y="62202"/>
                          <a:pt x="181002" y="62964"/>
                          <a:pt x="181383" y="62488"/>
                        </a:cubicBezTo>
                        <a:cubicBezTo>
                          <a:pt x="181764" y="62012"/>
                          <a:pt x="181479" y="62012"/>
                          <a:pt x="182050" y="61631"/>
                        </a:cubicBezTo>
                        <a:cubicBezTo>
                          <a:pt x="182622" y="61250"/>
                          <a:pt x="182907" y="61059"/>
                          <a:pt x="183288" y="60964"/>
                        </a:cubicBezTo>
                        <a:cubicBezTo>
                          <a:pt x="183669" y="60964"/>
                          <a:pt x="184622" y="60488"/>
                          <a:pt x="184622" y="60488"/>
                        </a:cubicBezTo>
                        <a:lnTo>
                          <a:pt x="185193" y="60202"/>
                        </a:lnTo>
                        <a:cubicBezTo>
                          <a:pt x="185479" y="60392"/>
                          <a:pt x="185765" y="60583"/>
                          <a:pt x="185860" y="60964"/>
                        </a:cubicBezTo>
                        <a:cubicBezTo>
                          <a:pt x="186432" y="62107"/>
                          <a:pt x="187574" y="62107"/>
                          <a:pt x="188432" y="61916"/>
                        </a:cubicBezTo>
                        <a:lnTo>
                          <a:pt x="188718" y="62107"/>
                        </a:lnTo>
                        <a:cubicBezTo>
                          <a:pt x="188718" y="62107"/>
                          <a:pt x="188908" y="62393"/>
                          <a:pt x="188908" y="62774"/>
                        </a:cubicBezTo>
                        <a:cubicBezTo>
                          <a:pt x="188908" y="63155"/>
                          <a:pt x="188527" y="63345"/>
                          <a:pt x="188146" y="63917"/>
                        </a:cubicBezTo>
                        <a:cubicBezTo>
                          <a:pt x="187765" y="64393"/>
                          <a:pt x="188051" y="64393"/>
                          <a:pt x="188527" y="64679"/>
                        </a:cubicBezTo>
                        <a:cubicBezTo>
                          <a:pt x="189003" y="64964"/>
                          <a:pt x="189289" y="64298"/>
                          <a:pt x="190051" y="64298"/>
                        </a:cubicBezTo>
                        <a:cubicBezTo>
                          <a:pt x="190813" y="64298"/>
                          <a:pt x="190337" y="65250"/>
                          <a:pt x="189956" y="65441"/>
                        </a:cubicBezTo>
                        <a:cubicBezTo>
                          <a:pt x="189575" y="65536"/>
                          <a:pt x="189575" y="66012"/>
                          <a:pt x="189765" y="66679"/>
                        </a:cubicBezTo>
                        <a:cubicBezTo>
                          <a:pt x="190051" y="67346"/>
                          <a:pt x="190241" y="67536"/>
                          <a:pt x="190813" y="67727"/>
                        </a:cubicBezTo>
                        <a:cubicBezTo>
                          <a:pt x="191385" y="68012"/>
                          <a:pt x="191385" y="67441"/>
                          <a:pt x="191480" y="67155"/>
                        </a:cubicBezTo>
                        <a:cubicBezTo>
                          <a:pt x="191575" y="66774"/>
                          <a:pt x="192337" y="66774"/>
                          <a:pt x="192718" y="66488"/>
                        </a:cubicBezTo>
                        <a:cubicBezTo>
                          <a:pt x="193099" y="66203"/>
                          <a:pt x="193385" y="66488"/>
                          <a:pt x="194052" y="67155"/>
                        </a:cubicBezTo>
                        <a:cubicBezTo>
                          <a:pt x="194718" y="67727"/>
                          <a:pt x="195385" y="67727"/>
                          <a:pt x="196147" y="67822"/>
                        </a:cubicBezTo>
                        <a:cubicBezTo>
                          <a:pt x="196909" y="67822"/>
                          <a:pt x="196814" y="67822"/>
                          <a:pt x="197385" y="68489"/>
                        </a:cubicBezTo>
                        <a:cubicBezTo>
                          <a:pt x="197957" y="69155"/>
                          <a:pt x="198338" y="70489"/>
                          <a:pt x="198719" y="71060"/>
                        </a:cubicBezTo>
                        <a:cubicBezTo>
                          <a:pt x="199100" y="71727"/>
                          <a:pt x="198719" y="71822"/>
                          <a:pt x="198528" y="72013"/>
                        </a:cubicBezTo>
                        <a:cubicBezTo>
                          <a:pt x="198338" y="72203"/>
                          <a:pt x="198243" y="72489"/>
                          <a:pt x="198624" y="72965"/>
                        </a:cubicBezTo>
                        <a:cubicBezTo>
                          <a:pt x="199005" y="73442"/>
                          <a:pt x="199195" y="73918"/>
                          <a:pt x="199386" y="74585"/>
                        </a:cubicBezTo>
                        <a:cubicBezTo>
                          <a:pt x="199481" y="75156"/>
                          <a:pt x="200052" y="76585"/>
                          <a:pt x="200052" y="76585"/>
                        </a:cubicBezTo>
                        <a:lnTo>
                          <a:pt x="200243" y="76680"/>
                        </a:lnTo>
                        <a:cubicBezTo>
                          <a:pt x="200529" y="76775"/>
                          <a:pt x="200814" y="77061"/>
                          <a:pt x="201100" y="77537"/>
                        </a:cubicBezTo>
                        <a:cubicBezTo>
                          <a:pt x="201672" y="78395"/>
                          <a:pt x="202529" y="78966"/>
                          <a:pt x="203386" y="79157"/>
                        </a:cubicBezTo>
                        <a:cubicBezTo>
                          <a:pt x="204339" y="79347"/>
                          <a:pt x="205196" y="79347"/>
                          <a:pt x="206434" y="78871"/>
                        </a:cubicBezTo>
                        <a:cubicBezTo>
                          <a:pt x="207577" y="78395"/>
                          <a:pt x="208530" y="78014"/>
                          <a:pt x="209196" y="77918"/>
                        </a:cubicBezTo>
                        <a:cubicBezTo>
                          <a:pt x="209863" y="77823"/>
                          <a:pt x="212244" y="78204"/>
                          <a:pt x="213673" y="78204"/>
                        </a:cubicBezTo>
                        <a:cubicBezTo>
                          <a:pt x="215102" y="78204"/>
                          <a:pt x="216816" y="78014"/>
                          <a:pt x="218340" y="77347"/>
                        </a:cubicBezTo>
                        <a:cubicBezTo>
                          <a:pt x="219864" y="76680"/>
                          <a:pt x="219960" y="76775"/>
                          <a:pt x="221293" y="76680"/>
                        </a:cubicBezTo>
                        <a:cubicBezTo>
                          <a:pt x="222531" y="76585"/>
                          <a:pt x="223198" y="76109"/>
                          <a:pt x="224246" y="75537"/>
                        </a:cubicBezTo>
                        <a:cubicBezTo>
                          <a:pt x="225294" y="75061"/>
                          <a:pt x="225865" y="76013"/>
                          <a:pt x="226246" y="76775"/>
                        </a:cubicBezTo>
                        <a:cubicBezTo>
                          <a:pt x="226722" y="77633"/>
                          <a:pt x="227199" y="77442"/>
                          <a:pt x="227580" y="77442"/>
                        </a:cubicBezTo>
                        <a:cubicBezTo>
                          <a:pt x="227961" y="77442"/>
                          <a:pt x="228627" y="76585"/>
                          <a:pt x="229008" y="76204"/>
                        </a:cubicBezTo>
                        <a:cubicBezTo>
                          <a:pt x="229770" y="76299"/>
                          <a:pt x="229961" y="76299"/>
                          <a:pt x="230056" y="76299"/>
                        </a:cubicBezTo>
                        <a:lnTo>
                          <a:pt x="230056" y="76299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1" name="任意多边形: 形状 1860"/>
                  <p:cNvSpPr/>
                  <p:nvPr/>
                </p:nvSpPr>
                <p:spPr>
                  <a:xfrm>
                    <a:off x="6851031" y="4003889"/>
                    <a:ext cx="649" cy="743"/>
                  </a:xfrm>
                  <a:custGeom>
                    <a:avLst/>
                    <a:gdLst>
                      <a:gd name="connsiteX0" fmla="*/ 301 w 649"/>
                      <a:gd name="connsiteY0" fmla="*/ 135 h 743"/>
                      <a:gd name="connsiteX1" fmla="*/ 586 w 649"/>
                      <a:gd name="connsiteY1" fmla="*/ 39 h 743"/>
                      <a:gd name="connsiteX2" fmla="*/ 491 w 649"/>
                      <a:gd name="connsiteY2" fmla="*/ 516 h 743"/>
                      <a:gd name="connsiteX3" fmla="*/ 15 w 649"/>
                      <a:gd name="connsiteY3" fmla="*/ 611 h 743"/>
                      <a:gd name="connsiteX4" fmla="*/ 301 w 649"/>
                      <a:gd name="connsiteY4" fmla="*/ 135 h 743"/>
                      <a:gd name="connsiteX5" fmla="*/ 301 w 649"/>
                      <a:gd name="connsiteY5" fmla="*/ 135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9" h="743">
                        <a:moveTo>
                          <a:pt x="301" y="135"/>
                        </a:moveTo>
                        <a:cubicBezTo>
                          <a:pt x="396" y="39"/>
                          <a:pt x="491" y="-56"/>
                          <a:pt x="586" y="39"/>
                        </a:cubicBezTo>
                        <a:cubicBezTo>
                          <a:pt x="682" y="135"/>
                          <a:pt x="682" y="325"/>
                          <a:pt x="491" y="516"/>
                        </a:cubicBezTo>
                        <a:cubicBezTo>
                          <a:pt x="301" y="801"/>
                          <a:pt x="-80" y="801"/>
                          <a:pt x="15" y="611"/>
                        </a:cubicBezTo>
                        <a:cubicBezTo>
                          <a:pt x="15" y="420"/>
                          <a:pt x="206" y="230"/>
                          <a:pt x="301" y="135"/>
                        </a:cubicBezTo>
                        <a:lnTo>
                          <a:pt x="301" y="13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2" name="任意多边形: 形状 1861"/>
                  <p:cNvSpPr/>
                  <p:nvPr/>
                </p:nvSpPr>
                <p:spPr>
                  <a:xfrm>
                    <a:off x="6851222" y="4004706"/>
                    <a:ext cx="833" cy="617"/>
                  </a:xfrm>
                  <a:custGeom>
                    <a:avLst/>
                    <a:gdLst>
                      <a:gd name="connsiteX0" fmla="*/ 110 w 833"/>
                      <a:gd name="connsiteY0" fmla="*/ 555 h 617"/>
                      <a:gd name="connsiteX1" fmla="*/ 110 w 833"/>
                      <a:gd name="connsiteY1" fmla="*/ 269 h 617"/>
                      <a:gd name="connsiteX2" fmla="*/ 777 w 833"/>
                      <a:gd name="connsiteY2" fmla="*/ 79 h 617"/>
                      <a:gd name="connsiteX3" fmla="*/ 586 w 833"/>
                      <a:gd name="connsiteY3" fmla="*/ 460 h 617"/>
                      <a:gd name="connsiteX4" fmla="*/ 110 w 833"/>
                      <a:gd name="connsiteY4" fmla="*/ 555 h 617"/>
                      <a:gd name="connsiteX5" fmla="*/ 110 w 833"/>
                      <a:gd name="connsiteY5" fmla="*/ 555 h 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3" h="617">
                        <a:moveTo>
                          <a:pt x="110" y="555"/>
                        </a:moveTo>
                        <a:cubicBezTo>
                          <a:pt x="15" y="460"/>
                          <a:pt x="-81" y="460"/>
                          <a:pt x="110" y="269"/>
                        </a:cubicBezTo>
                        <a:cubicBezTo>
                          <a:pt x="301" y="79"/>
                          <a:pt x="681" y="-112"/>
                          <a:pt x="777" y="79"/>
                        </a:cubicBezTo>
                        <a:cubicBezTo>
                          <a:pt x="872" y="269"/>
                          <a:pt x="872" y="269"/>
                          <a:pt x="586" y="460"/>
                        </a:cubicBezTo>
                        <a:cubicBezTo>
                          <a:pt x="301" y="650"/>
                          <a:pt x="205" y="650"/>
                          <a:pt x="110" y="555"/>
                        </a:cubicBezTo>
                        <a:lnTo>
                          <a:pt x="110" y="55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3" name="任意多边形: 形状 1862"/>
                  <p:cNvSpPr/>
                  <p:nvPr/>
                </p:nvSpPr>
                <p:spPr>
                  <a:xfrm>
                    <a:off x="6746081" y="3818191"/>
                    <a:ext cx="165999" cy="190309"/>
                  </a:xfrm>
                  <a:custGeom>
                    <a:avLst/>
                    <a:gdLst>
                      <a:gd name="connsiteX0" fmla="*/ 123063 w 165999"/>
                      <a:gd name="connsiteY0" fmla="*/ 157543 h 190309"/>
                      <a:gd name="connsiteX1" fmla="*/ 123063 w 165999"/>
                      <a:gd name="connsiteY1" fmla="*/ 157543 h 190309"/>
                      <a:gd name="connsiteX2" fmla="*/ 122396 w 165999"/>
                      <a:gd name="connsiteY2" fmla="*/ 160306 h 190309"/>
                      <a:gd name="connsiteX3" fmla="*/ 120968 w 165999"/>
                      <a:gd name="connsiteY3" fmla="*/ 162211 h 190309"/>
                      <a:gd name="connsiteX4" fmla="*/ 118586 w 165999"/>
                      <a:gd name="connsiteY4" fmla="*/ 161449 h 190309"/>
                      <a:gd name="connsiteX5" fmla="*/ 118110 w 165999"/>
                      <a:gd name="connsiteY5" fmla="*/ 161639 h 190309"/>
                      <a:gd name="connsiteX6" fmla="*/ 119348 w 165999"/>
                      <a:gd name="connsiteY6" fmla="*/ 162687 h 190309"/>
                      <a:gd name="connsiteX7" fmla="*/ 119444 w 165999"/>
                      <a:gd name="connsiteY7" fmla="*/ 164687 h 190309"/>
                      <a:gd name="connsiteX8" fmla="*/ 119824 w 165999"/>
                      <a:gd name="connsiteY8" fmla="*/ 167164 h 190309"/>
                      <a:gd name="connsiteX9" fmla="*/ 117729 w 165999"/>
                      <a:gd name="connsiteY9" fmla="*/ 168402 h 190309"/>
                      <a:gd name="connsiteX10" fmla="*/ 117634 w 165999"/>
                      <a:gd name="connsiteY10" fmla="*/ 171641 h 190309"/>
                      <a:gd name="connsiteX11" fmla="*/ 119253 w 165999"/>
                      <a:gd name="connsiteY11" fmla="*/ 173164 h 190309"/>
                      <a:gd name="connsiteX12" fmla="*/ 121348 w 165999"/>
                      <a:gd name="connsiteY12" fmla="*/ 173355 h 190309"/>
                      <a:gd name="connsiteX13" fmla="*/ 121253 w 165999"/>
                      <a:gd name="connsiteY13" fmla="*/ 174784 h 190309"/>
                      <a:gd name="connsiteX14" fmla="*/ 120301 w 165999"/>
                      <a:gd name="connsiteY14" fmla="*/ 176784 h 190309"/>
                      <a:gd name="connsiteX15" fmla="*/ 120872 w 165999"/>
                      <a:gd name="connsiteY15" fmla="*/ 178975 h 190309"/>
                      <a:gd name="connsiteX16" fmla="*/ 120110 w 165999"/>
                      <a:gd name="connsiteY16" fmla="*/ 179356 h 190309"/>
                      <a:gd name="connsiteX17" fmla="*/ 117538 w 165999"/>
                      <a:gd name="connsiteY17" fmla="*/ 178308 h 190309"/>
                      <a:gd name="connsiteX18" fmla="*/ 116205 w 165999"/>
                      <a:gd name="connsiteY18" fmla="*/ 178308 h 190309"/>
                      <a:gd name="connsiteX19" fmla="*/ 116967 w 165999"/>
                      <a:gd name="connsiteY19" fmla="*/ 179356 h 190309"/>
                      <a:gd name="connsiteX20" fmla="*/ 115538 w 165999"/>
                      <a:gd name="connsiteY20" fmla="*/ 180784 h 190309"/>
                      <a:gd name="connsiteX21" fmla="*/ 115062 w 165999"/>
                      <a:gd name="connsiteY21" fmla="*/ 181546 h 190309"/>
                      <a:gd name="connsiteX22" fmla="*/ 117062 w 165999"/>
                      <a:gd name="connsiteY22" fmla="*/ 182309 h 190309"/>
                      <a:gd name="connsiteX23" fmla="*/ 117157 w 165999"/>
                      <a:gd name="connsiteY23" fmla="*/ 184023 h 190309"/>
                      <a:gd name="connsiteX24" fmla="*/ 116205 w 165999"/>
                      <a:gd name="connsiteY24" fmla="*/ 184499 h 190309"/>
                      <a:gd name="connsiteX25" fmla="*/ 115919 w 165999"/>
                      <a:gd name="connsiteY25" fmla="*/ 185452 h 190309"/>
                      <a:gd name="connsiteX26" fmla="*/ 116872 w 165999"/>
                      <a:gd name="connsiteY26" fmla="*/ 186118 h 190309"/>
                      <a:gd name="connsiteX27" fmla="*/ 116300 w 165999"/>
                      <a:gd name="connsiteY27" fmla="*/ 187166 h 190309"/>
                      <a:gd name="connsiteX28" fmla="*/ 115919 w 165999"/>
                      <a:gd name="connsiteY28" fmla="*/ 188119 h 190309"/>
                      <a:gd name="connsiteX29" fmla="*/ 115157 w 165999"/>
                      <a:gd name="connsiteY29" fmla="*/ 189547 h 190309"/>
                      <a:gd name="connsiteX30" fmla="*/ 114110 w 165999"/>
                      <a:gd name="connsiteY30" fmla="*/ 189547 h 190309"/>
                      <a:gd name="connsiteX31" fmla="*/ 113729 w 165999"/>
                      <a:gd name="connsiteY31" fmla="*/ 187738 h 190309"/>
                      <a:gd name="connsiteX32" fmla="*/ 112490 w 165999"/>
                      <a:gd name="connsiteY32" fmla="*/ 188500 h 190309"/>
                      <a:gd name="connsiteX33" fmla="*/ 112776 w 165999"/>
                      <a:gd name="connsiteY33" fmla="*/ 189547 h 190309"/>
                      <a:gd name="connsiteX34" fmla="*/ 112776 w 165999"/>
                      <a:gd name="connsiteY34" fmla="*/ 190309 h 190309"/>
                      <a:gd name="connsiteX35" fmla="*/ 111633 w 165999"/>
                      <a:gd name="connsiteY35" fmla="*/ 189167 h 190309"/>
                      <a:gd name="connsiteX36" fmla="*/ 111347 w 165999"/>
                      <a:gd name="connsiteY36" fmla="*/ 187833 h 190309"/>
                      <a:gd name="connsiteX37" fmla="*/ 110776 w 165999"/>
                      <a:gd name="connsiteY37" fmla="*/ 186785 h 190309"/>
                      <a:gd name="connsiteX38" fmla="*/ 112014 w 165999"/>
                      <a:gd name="connsiteY38" fmla="*/ 186023 h 190309"/>
                      <a:gd name="connsiteX39" fmla="*/ 110966 w 165999"/>
                      <a:gd name="connsiteY39" fmla="*/ 185261 h 190309"/>
                      <a:gd name="connsiteX40" fmla="*/ 110776 w 165999"/>
                      <a:gd name="connsiteY40" fmla="*/ 184404 h 190309"/>
                      <a:gd name="connsiteX41" fmla="*/ 109252 w 165999"/>
                      <a:gd name="connsiteY41" fmla="*/ 183071 h 190309"/>
                      <a:gd name="connsiteX42" fmla="*/ 108109 w 165999"/>
                      <a:gd name="connsiteY42" fmla="*/ 181737 h 190309"/>
                      <a:gd name="connsiteX43" fmla="*/ 108013 w 165999"/>
                      <a:gd name="connsiteY43" fmla="*/ 180499 h 190309"/>
                      <a:gd name="connsiteX44" fmla="*/ 107061 w 165999"/>
                      <a:gd name="connsiteY44" fmla="*/ 179737 h 190309"/>
                      <a:gd name="connsiteX45" fmla="*/ 106109 w 165999"/>
                      <a:gd name="connsiteY45" fmla="*/ 180022 h 190309"/>
                      <a:gd name="connsiteX46" fmla="*/ 104965 w 165999"/>
                      <a:gd name="connsiteY46" fmla="*/ 180499 h 190309"/>
                      <a:gd name="connsiteX47" fmla="*/ 104013 w 165999"/>
                      <a:gd name="connsiteY47" fmla="*/ 179737 h 190309"/>
                      <a:gd name="connsiteX48" fmla="*/ 104204 w 165999"/>
                      <a:gd name="connsiteY48" fmla="*/ 178784 h 190309"/>
                      <a:gd name="connsiteX49" fmla="*/ 102965 w 165999"/>
                      <a:gd name="connsiteY49" fmla="*/ 178879 h 190309"/>
                      <a:gd name="connsiteX50" fmla="*/ 102108 w 165999"/>
                      <a:gd name="connsiteY50" fmla="*/ 179260 h 190309"/>
                      <a:gd name="connsiteX51" fmla="*/ 100774 w 165999"/>
                      <a:gd name="connsiteY51" fmla="*/ 179451 h 190309"/>
                      <a:gd name="connsiteX52" fmla="*/ 98774 w 165999"/>
                      <a:gd name="connsiteY52" fmla="*/ 179832 h 190309"/>
                      <a:gd name="connsiteX53" fmla="*/ 98774 w 165999"/>
                      <a:gd name="connsiteY53" fmla="*/ 180689 h 190309"/>
                      <a:gd name="connsiteX54" fmla="*/ 98298 w 165999"/>
                      <a:gd name="connsiteY54" fmla="*/ 181166 h 190309"/>
                      <a:gd name="connsiteX55" fmla="*/ 97346 w 165999"/>
                      <a:gd name="connsiteY55" fmla="*/ 181546 h 190309"/>
                      <a:gd name="connsiteX56" fmla="*/ 96488 w 165999"/>
                      <a:gd name="connsiteY56" fmla="*/ 182975 h 190309"/>
                      <a:gd name="connsiteX57" fmla="*/ 95536 w 165999"/>
                      <a:gd name="connsiteY57" fmla="*/ 184309 h 190309"/>
                      <a:gd name="connsiteX58" fmla="*/ 93821 w 165999"/>
                      <a:gd name="connsiteY58" fmla="*/ 183261 h 190309"/>
                      <a:gd name="connsiteX59" fmla="*/ 91726 w 165999"/>
                      <a:gd name="connsiteY59" fmla="*/ 183833 h 190309"/>
                      <a:gd name="connsiteX60" fmla="*/ 91059 w 165999"/>
                      <a:gd name="connsiteY60" fmla="*/ 185166 h 190309"/>
                      <a:gd name="connsiteX61" fmla="*/ 90488 w 165999"/>
                      <a:gd name="connsiteY61" fmla="*/ 186309 h 190309"/>
                      <a:gd name="connsiteX62" fmla="*/ 89345 w 165999"/>
                      <a:gd name="connsiteY62" fmla="*/ 186500 h 190309"/>
                      <a:gd name="connsiteX63" fmla="*/ 88392 w 165999"/>
                      <a:gd name="connsiteY63" fmla="*/ 187166 h 190309"/>
                      <a:gd name="connsiteX64" fmla="*/ 87344 w 165999"/>
                      <a:gd name="connsiteY64" fmla="*/ 186500 h 190309"/>
                      <a:gd name="connsiteX65" fmla="*/ 87059 w 165999"/>
                      <a:gd name="connsiteY65" fmla="*/ 186309 h 190309"/>
                      <a:gd name="connsiteX66" fmla="*/ 85344 w 165999"/>
                      <a:gd name="connsiteY66" fmla="*/ 187452 h 190309"/>
                      <a:gd name="connsiteX67" fmla="*/ 84106 w 165999"/>
                      <a:gd name="connsiteY67" fmla="*/ 187642 h 190309"/>
                      <a:gd name="connsiteX68" fmla="*/ 84011 w 165999"/>
                      <a:gd name="connsiteY68" fmla="*/ 187547 h 190309"/>
                      <a:gd name="connsiteX69" fmla="*/ 82296 w 165999"/>
                      <a:gd name="connsiteY69" fmla="*/ 184595 h 190309"/>
                      <a:gd name="connsiteX70" fmla="*/ 80201 w 165999"/>
                      <a:gd name="connsiteY70" fmla="*/ 182499 h 190309"/>
                      <a:gd name="connsiteX71" fmla="*/ 80201 w 165999"/>
                      <a:gd name="connsiteY71" fmla="*/ 180499 h 190309"/>
                      <a:gd name="connsiteX72" fmla="*/ 79534 w 165999"/>
                      <a:gd name="connsiteY72" fmla="*/ 177737 h 190309"/>
                      <a:gd name="connsiteX73" fmla="*/ 77914 w 165999"/>
                      <a:gd name="connsiteY73" fmla="*/ 176879 h 190309"/>
                      <a:gd name="connsiteX74" fmla="*/ 77819 w 165999"/>
                      <a:gd name="connsiteY74" fmla="*/ 176593 h 190309"/>
                      <a:gd name="connsiteX75" fmla="*/ 78200 w 165999"/>
                      <a:gd name="connsiteY75" fmla="*/ 175641 h 190309"/>
                      <a:gd name="connsiteX76" fmla="*/ 76867 w 165999"/>
                      <a:gd name="connsiteY76" fmla="*/ 175165 h 190309"/>
                      <a:gd name="connsiteX77" fmla="*/ 75914 w 165999"/>
                      <a:gd name="connsiteY77" fmla="*/ 174022 h 190309"/>
                      <a:gd name="connsiteX78" fmla="*/ 76390 w 165999"/>
                      <a:gd name="connsiteY78" fmla="*/ 172974 h 190309"/>
                      <a:gd name="connsiteX79" fmla="*/ 76390 w 165999"/>
                      <a:gd name="connsiteY79" fmla="*/ 171831 h 190309"/>
                      <a:gd name="connsiteX80" fmla="*/ 75343 w 165999"/>
                      <a:gd name="connsiteY80" fmla="*/ 170974 h 190309"/>
                      <a:gd name="connsiteX81" fmla="*/ 74390 w 165999"/>
                      <a:gd name="connsiteY81" fmla="*/ 171164 h 190309"/>
                      <a:gd name="connsiteX82" fmla="*/ 73533 w 165999"/>
                      <a:gd name="connsiteY82" fmla="*/ 171355 h 190309"/>
                      <a:gd name="connsiteX83" fmla="*/ 72199 w 165999"/>
                      <a:gd name="connsiteY83" fmla="*/ 171736 h 190309"/>
                      <a:gd name="connsiteX84" fmla="*/ 71342 w 165999"/>
                      <a:gd name="connsiteY84" fmla="*/ 172403 h 190309"/>
                      <a:gd name="connsiteX85" fmla="*/ 70485 w 165999"/>
                      <a:gd name="connsiteY85" fmla="*/ 172688 h 190309"/>
                      <a:gd name="connsiteX86" fmla="*/ 70485 w 165999"/>
                      <a:gd name="connsiteY86" fmla="*/ 174212 h 190309"/>
                      <a:gd name="connsiteX87" fmla="*/ 70390 w 165999"/>
                      <a:gd name="connsiteY87" fmla="*/ 175165 h 190309"/>
                      <a:gd name="connsiteX88" fmla="*/ 70199 w 165999"/>
                      <a:gd name="connsiteY88" fmla="*/ 176308 h 190309"/>
                      <a:gd name="connsiteX89" fmla="*/ 70199 w 165999"/>
                      <a:gd name="connsiteY89" fmla="*/ 177546 h 190309"/>
                      <a:gd name="connsiteX90" fmla="*/ 69818 w 165999"/>
                      <a:gd name="connsiteY90" fmla="*/ 178689 h 190309"/>
                      <a:gd name="connsiteX91" fmla="*/ 68771 w 165999"/>
                      <a:gd name="connsiteY91" fmla="*/ 179927 h 190309"/>
                      <a:gd name="connsiteX92" fmla="*/ 68104 w 165999"/>
                      <a:gd name="connsiteY92" fmla="*/ 179260 h 190309"/>
                      <a:gd name="connsiteX93" fmla="*/ 65818 w 165999"/>
                      <a:gd name="connsiteY93" fmla="*/ 179356 h 190309"/>
                      <a:gd name="connsiteX94" fmla="*/ 64770 w 165999"/>
                      <a:gd name="connsiteY94" fmla="*/ 179927 h 190309"/>
                      <a:gd name="connsiteX95" fmla="*/ 64579 w 165999"/>
                      <a:gd name="connsiteY95" fmla="*/ 181166 h 190309"/>
                      <a:gd name="connsiteX96" fmla="*/ 63627 w 165999"/>
                      <a:gd name="connsiteY96" fmla="*/ 182689 h 190309"/>
                      <a:gd name="connsiteX97" fmla="*/ 62484 w 165999"/>
                      <a:gd name="connsiteY97" fmla="*/ 183356 h 190309"/>
                      <a:gd name="connsiteX98" fmla="*/ 62103 w 165999"/>
                      <a:gd name="connsiteY98" fmla="*/ 184213 h 190309"/>
                      <a:gd name="connsiteX99" fmla="*/ 60674 w 165999"/>
                      <a:gd name="connsiteY99" fmla="*/ 185642 h 190309"/>
                      <a:gd name="connsiteX100" fmla="*/ 58960 w 165999"/>
                      <a:gd name="connsiteY100" fmla="*/ 185833 h 190309"/>
                      <a:gd name="connsiteX101" fmla="*/ 56960 w 165999"/>
                      <a:gd name="connsiteY101" fmla="*/ 185547 h 190309"/>
                      <a:gd name="connsiteX102" fmla="*/ 55626 w 165999"/>
                      <a:gd name="connsiteY102" fmla="*/ 185452 h 190309"/>
                      <a:gd name="connsiteX103" fmla="*/ 55531 w 165999"/>
                      <a:gd name="connsiteY103" fmla="*/ 184213 h 190309"/>
                      <a:gd name="connsiteX104" fmla="*/ 55340 w 165999"/>
                      <a:gd name="connsiteY104" fmla="*/ 183166 h 190309"/>
                      <a:gd name="connsiteX105" fmla="*/ 54197 w 165999"/>
                      <a:gd name="connsiteY105" fmla="*/ 183642 h 190309"/>
                      <a:gd name="connsiteX106" fmla="*/ 53435 w 165999"/>
                      <a:gd name="connsiteY106" fmla="*/ 184023 h 190309"/>
                      <a:gd name="connsiteX107" fmla="*/ 52388 w 165999"/>
                      <a:gd name="connsiteY107" fmla="*/ 183833 h 190309"/>
                      <a:gd name="connsiteX108" fmla="*/ 51054 w 165999"/>
                      <a:gd name="connsiteY108" fmla="*/ 183071 h 190309"/>
                      <a:gd name="connsiteX109" fmla="*/ 49530 w 165999"/>
                      <a:gd name="connsiteY109" fmla="*/ 182975 h 190309"/>
                      <a:gd name="connsiteX110" fmla="*/ 49435 w 165999"/>
                      <a:gd name="connsiteY110" fmla="*/ 183547 h 190309"/>
                      <a:gd name="connsiteX111" fmla="*/ 48863 w 165999"/>
                      <a:gd name="connsiteY111" fmla="*/ 184404 h 190309"/>
                      <a:gd name="connsiteX112" fmla="*/ 48482 w 165999"/>
                      <a:gd name="connsiteY112" fmla="*/ 185452 h 190309"/>
                      <a:gd name="connsiteX113" fmla="*/ 47339 w 165999"/>
                      <a:gd name="connsiteY113" fmla="*/ 185261 h 190309"/>
                      <a:gd name="connsiteX114" fmla="*/ 46006 w 165999"/>
                      <a:gd name="connsiteY114" fmla="*/ 185261 h 190309"/>
                      <a:gd name="connsiteX115" fmla="*/ 44958 w 165999"/>
                      <a:gd name="connsiteY115" fmla="*/ 183356 h 190309"/>
                      <a:gd name="connsiteX116" fmla="*/ 44101 w 165999"/>
                      <a:gd name="connsiteY116" fmla="*/ 182880 h 190309"/>
                      <a:gd name="connsiteX117" fmla="*/ 43910 w 165999"/>
                      <a:gd name="connsiteY117" fmla="*/ 182213 h 190309"/>
                      <a:gd name="connsiteX118" fmla="*/ 44577 w 165999"/>
                      <a:gd name="connsiteY118" fmla="*/ 181832 h 190309"/>
                      <a:gd name="connsiteX119" fmla="*/ 45244 w 165999"/>
                      <a:gd name="connsiteY119" fmla="*/ 180499 h 190309"/>
                      <a:gd name="connsiteX120" fmla="*/ 45339 w 165999"/>
                      <a:gd name="connsiteY120" fmla="*/ 179260 h 190309"/>
                      <a:gd name="connsiteX121" fmla="*/ 45529 w 165999"/>
                      <a:gd name="connsiteY121" fmla="*/ 178213 h 190309"/>
                      <a:gd name="connsiteX122" fmla="*/ 45053 w 165999"/>
                      <a:gd name="connsiteY122" fmla="*/ 176975 h 190309"/>
                      <a:gd name="connsiteX123" fmla="*/ 43815 w 165999"/>
                      <a:gd name="connsiteY123" fmla="*/ 175355 h 190309"/>
                      <a:gd name="connsiteX124" fmla="*/ 43529 w 165999"/>
                      <a:gd name="connsiteY124" fmla="*/ 174117 h 190309"/>
                      <a:gd name="connsiteX125" fmla="*/ 44577 w 165999"/>
                      <a:gd name="connsiteY125" fmla="*/ 173641 h 190309"/>
                      <a:gd name="connsiteX126" fmla="*/ 43339 w 165999"/>
                      <a:gd name="connsiteY126" fmla="*/ 172498 h 190309"/>
                      <a:gd name="connsiteX127" fmla="*/ 42291 w 165999"/>
                      <a:gd name="connsiteY127" fmla="*/ 170974 h 190309"/>
                      <a:gd name="connsiteX128" fmla="*/ 41529 w 165999"/>
                      <a:gd name="connsiteY128" fmla="*/ 170402 h 190309"/>
                      <a:gd name="connsiteX129" fmla="*/ 41910 w 165999"/>
                      <a:gd name="connsiteY129" fmla="*/ 169545 h 190309"/>
                      <a:gd name="connsiteX130" fmla="*/ 41148 w 165999"/>
                      <a:gd name="connsiteY130" fmla="*/ 168402 h 190309"/>
                      <a:gd name="connsiteX131" fmla="*/ 40767 w 165999"/>
                      <a:gd name="connsiteY131" fmla="*/ 167450 h 190309"/>
                      <a:gd name="connsiteX132" fmla="*/ 40767 w 165999"/>
                      <a:gd name="connsiteY132" fmla="*/ 166688 h 190309"/>
                      <a:gd name="connsiteX133" fmla="*/ 40672 w 165999"/>
                      <a:gd name="connsiteY133" fmla="*/ 166021 h 190309"/>
                      <a:gd name="connsiteX134" fmla="*/ 40100 w 165999"/>
                      <a:gd name="connsiteY134" fmla="*/ 164973 h 190309"/>
                      <a:gd name="connsiteX135" fmla="*/ 39529 w 165999"/>
                      <a:gd name="connsiteY135" fmla="*/ 163735 h 190309"/>
                      <a:gd name="connsiteX136" fmla="*/ 38195 w 165999"/>
                      <a:gd name="connsiteY136" fmla="*/ 163163 h 190309"/>
                      <a:gd name="connsiteX137" fmla="*/ 36766 w 165999"/>
                      <a:gd name="connsiteY137" fmla="*/ 162687 h 190309"/>
                      <a:gd name="connsiteX138" fmla="*/ 35814 w 165999"/>
                      <a:gd name="connsiteY138" fmla="*/ 161354 h 190309"/>
                      <a:gd name="connsiteX139" fmla="*/ 35433 w 165999"/>
                      <a:gd name="connsiteY139" fmla="*/ 160306 h 190309"/>
                      <a:gd name="connsiteX140" fmla="*/ 35623 w 165999"/>
                      <a:gd name="connsiteY140" fmla="*/ 158782 h 190309"/>
                      <a:gd name="connsiteX141" fmla="*/ 34957 w 165999"/>
                      <a:gd name="connsiteY141" fmla="*/ 158591 h 190309"/>
                      <a:gd name="connsiteX142" fmla="*/ 34862 w 165999"/>
                      <a:gd name="connsiteY142" fmla="*/ 157353 h 190309"/>
                      <a:gd name="connsiteX143" fmla="*/ 36671 w 165999"/>
                      <a:gd name="connsiteY143" fmla="*/ 155067 h 190309"/>
                      <a:gd name="connsiteX144" fmla="*/ 37814 w 165999"/>
                      <a:gd name="connsiteY144" fmla="*/ 154400 h 190309"/>
                      <a:gd name="connsiteX145" fmla="*/ 37814 w 165999"/>
                      <a:gd name="connsiteY145" fmla="*/ 153353 h 190309"/>
                      <a:gd name="connsiteX146" fmla="*/ 37910 w 165999"/>
                      <a:gd name="connsiteY146" fmla="*/ 152209 h 190309"/>
                      <a:gd name="connsiteX147" fmla="*/ 36862 w 165999"/>
                      <a:gd name="connsiteY147" fmla="*/ 151638 h 190309"/>
                      <a:gd name="connsiteX148" fmla="*/ 36004 w 165999"/>
                      <a:gd name="connsiteY148" fmla="*/ 151733 h 190309"/>
                      <a:gd name="connsiteX149" fmla="*/ 37052 w 165999"/>
                      <a:gd name="connsiteY149" fmla="*/ 150209 h 190309"/>
                      <a:gd name="connsiteX150" fmla="*/ 37719 w 165999"/>
                      <a:gd name="connsiteY150" fmla="*/ 149162 h 190309"/>
                      <a:gd name="connsiteX151" fmla="*/ 37338 w 165999"/>
                      <a:gd name="connsiteY151" fmla="*/ 148304 h 190309"/>
                      <a:gd name="connsiteX152" fmla="*/ 36004 w 165999"/>
                      <a:gd name="connsiteY152" fmla="*/ 148400 h 190309"/>
                      <a:gd name="connsiteX153" fmla="*/ 35147 w 165999"/>
                      <a:gd name="connsiteY153" fmla="*/ 148018 h 190309"/>
                      <a:gd name="connsiteX154" fmla="*/ 34480 w 165999"/>
                      <a:gd name="connsiteY154" fmla="*/ 147638 h 190309"/>
                      <a:gd name="connsiteX155" fmla="*/ 34385 w 165999"/>
                      <a:gd name="connsiteY155" fmla="*/ 146780 h 190309"/>
                      <a:gd name="connsiteX156" fmla="*/ 33909 w 165999"/>
                      <a:gd name="connsiteY156" fmla="*/ 145923 h 190309"/>
                      <a:gd name="connsiteX157" fmla="*/ 33147 w 165999"/>
                      <a:gd name="connsiteY157" fmla="*/ 145161 h 190309"/>
                      <a:gd name="connsiteX158" fmla="*/ 32385 w 165999"/>
                      <a:gd name="connsiteY158" fmla="*/ 146113 h 190309"/>
                      <a:gd name="connsiteX159" fmla="*/ 32004 w 165999"/>
                      <a:gd name="connsiteY159" fmla="*/ 147161 h 190309"/>
                      <a:gd name="connsiteX160" fmla="*/ 30861 w 165999"/>
                      <a:gd name="connsiteY160" fmla="*/ 147257 h 190309"/>
                      <a:gd name="connsiteX161" fmla="*/ 29718 w 165999"/>
                      <a:gd name="connsiteY161" fmla="*/ 148304 h 190309"/>
                      <a:gd name="connsiteX162" fmla="*/ 28575 w 165999"/>
                      <a:gd name="connsiteY162" fmla="*/ 148685 h 190309"/>
                      <a:gd name="connsiteX163" fmla="*/ 28004 w 165999"/>
                      <a:gd name="connsiteY163" fmla="*/ 147352 h 190309"/>
                      <a:gd name="connsiteX164" fmla="*/ 26765 w 165999"/>
                      <a:gd name="connsiteY164" fmla="*/ 147542 h 190309"/>
                      <a:gd name="connsiteX165" fmla="*/ 26098 w 165999"/>
                      <a:gd name="connsiteY165" fmla="*/ 148209 h 190309"/>
                      <a:gd name="connsiteX166" fmla="*/ 24860 w 165999"/>
                      <a:gd name="connsiteY166" fmla="*/ 148018 h 190309"/>
                      <a:gd name="connsiteX167" fmla="*/ 24194 w 165999"/>
                      <a:gd name="connsiteY167" fmla="*/ 148400 h 190309"/>
                      <a:gd name="connsiteX168" fmla="*/ 24670 w 165999"/>
                      <a:gd name="connsiteY168" fmla="*/ 149352 h 190309"/>
                      <a:gd name="connsiteX169" fmla="*/ 24098 w 165999"/>
                      <a:gd name="connsiteY169" fmla="*/ 149828 h 190309"/>
                      <a:gd name="connsiteX170" fmla="*/ 22670 w 165999"/>
                      <a:gd name="connsiteY170" fmla="*/ 149638 h 190309"/>
                      <a:gd name="connsiteX171" fmla="*/ 21812 w 165999"/>
                      <a:gd name="connsiteY171" fmla="*/ 148971 h 190309"/>
                      <a:gd name="connsiteX172" fmla="*/ 21622 w 165999"/>
                      <a:gd name="connsiteY172" fmla="*/ 147828 h 190309"/>
                      <a:gd name="connsiteX173" fmla="*/ 21622 w 165999"/>
                      <a:gd name="connsiteY173" fmla="*/ 147923 h 190309"/>
                      <a:gd name="connsiteX174" fmla="*/ 22670 w 165999"/>
                      <a:gd name="connsiteY174" fmla="*/ 147161 h 190309"/>
                      <a:gd name="connsiteX175" fmla="*/ 23051 w 165999"/>
                      <a:gd name="connsiteY175" fmla="*/ 146304 h 190309"/>
                      <a:gd name="connsiteX176" fmla="*/ 23527 w 165999"/>
                      <a:gd name="connsiteY176" fmla="*/ 145542 h 190309"/>
                      <a:gd name="connsiteX177" fmla="*/ 22670 w 165999"/>
                      <a:gd name="connsiteY177" fmla="*/ 144399 h 190309"/>
                      <a:gd name="connsiteX178" fmla="*/ 22003 w 165999"/>
                      <a:gd name="connsiteY178" fmla="*/ 143256 h 190309"/>
                      <a:gd name="connsiteX179" fmla="*/ 21050 w 165999"/>
                      <a:gd name="connsiteY179" fmla="*/ 142304 h 190309"/>
                      <a:gd name="connsiteX180" fmla="*/ 21622 w 165999"/>
                      <a:gd name="connsiteY180" fmla="*/ 141446 h 190309"/>
                      <a:gd name="connsiteX181" fmla="*/ 22098 w 165999"/>
                      <a:gd name="connsiteY181" fmla="*/ 139351 h 190309"/>
                      <a:gd name="connsiteX182" fmla="*/ 22384 w 165999"/>
                      <a:gd name="connsiteY182" fmla="*/ 138589 h 190309"/>
                      <a:gd name="connsiteX183" fmla="*/ 21527 w 165999"/>
                      <a:gd name="connsiteY183" fmla="*/ 138303 h 190309"/>
                      <a:gd name="connsiteX184" fmla="*/ 20479 w 165999"/>
                      <a:gd name="connsiteY184" fmla="*/ 138017 h 190309"/>
                      <a:gd name="connsiteX185" fmla="*/ 19621 w 165999"/>
                      <a:gd name="connsiteY185" fmla="*/ 137636 h 190309"/>
                      <a:gd name="connsiteX186" fmla="*/ 20764 w 165999"/>
                      <a:gd name="connsiteY186" fmla="*/ 137065 h 190309"/>
                      <a:gd name="connsiteX187" fmla="*/ 20193 w 165999"/>
                      <a:gd name="connsiteY187" fmla="*/ 136588 h 190309"/>
                      <a:gd name="connsiteX188" fmla="*/ 19621 w 165999"/>
                      <a:gd name="connsiteY188" fmla="*/ 135446 h 190309"/>
                      <a:gd name="connsiteX189" fmla="*/ 19145 w 165999"/>
                      <a:gd name="connsiteY189" fmla="*/ 134303 h 190309"/>
                      <a:gd name="connsiteX190" fmla="*/ 19431 w 165999"/>
                      <a:gd name="connsiteY190" fmla="*/ 133255 h 190309"/>
                      <a:gd name="connsiteX191" fmla="*/ 19050 w 165999"/>
                      <a:gd name="connsiteY191" fmla="*/ 132397 h 190309"/>
                      <a:gd name="connsiteX192" fmla="*/ 19526 w 165999"/>
                      <a:gd name="connsiteY192" fmla="*/ 131445 h 190309"/>
                      <a:gd name="connsiteX193" fmla="*/ 19145 w 165999"/>
                      <a:gd name="connsiteY193" fmla="*/ 130588 h 190309"/>
                      <a:gd name="connsiteX194" fmla="*/ 19336 w 165999"/>
                      <a:gd name="connsiteY194" fmla="*/ 129540 h 190309"/>
                      <a:gd name="connsiteX195" fmla="*/ 18669 w 165999"/>
                      <a:gd name="connsiteY195" fmla="*/ 128588 h 190309"/>
                      <a:gd name="connsiteX196" fmla="*/ 17907 w 165999"/>
                      <a:gd name="connsiteY196" fmla="*/ 128111 h 190309"/>
                      <a:gd name="connsiteX197" fmla="*/ 17431 w 165999"/>
                      <a:gd name="connsiteY197" fmla="*/ 127730 h 190309"/>
                      <a:gd name="connsiteX198" fmla="*/ 17812 w 165999"/>
                      <a:gd name="connsiteY198" fmla="*/ 127063 h 190309"/>
                      <a:gd name="connsiteX199" fmla="*/ 17050 w 165999"/>
                      <a:gd name="connsiteY199" fmla="*/ 125539 h 190309"/>
                      <a:gd name="connsiteX200" fmla="*/ 16573 w 165999"/>
                      <a:gd name="connsiteY200" fmla="*/ 124111 h 190309"/>
                      <a:gd name="connsiteX201" fmla="*/ 15621 w 165999"/>
                      <a:gd name="connsiteY201" fmla="*/ 122968 h 190309"/>
                      <a:gd name="connsiteX202" fmla="*/ 13716 w 165999"/>
                      <a:gd name="connsiteY202" fmla="*/ 122777 h 190309"/>
                      <a:gd name="connsiteX203" fmla="*/ 12763 w 165999"/>
                      <a:gd name="connsiteY203" fmla="*/ 122206 h 190309"/>
                      <a:gd name="connsiteX204" fmla="*/ 12573 w 165999"/>
                      <a:gd name="connsiteY204" fmla="*/ 121349 h 190309"/>
                      <a:gd name="connsiteX205" fmla="*/ 12002 w 165999"/>
                      <a:gd name="connsiteY205" fmla="*/ 120205 h 190309"/>
                      <a:gd name="connsiteX206" fmla="*/ 11239 w 165999"/>
                      <a:gd name="connsiteY206" fmla="*/ 118682 h 190309"/>
                      <a:gd name="connsiteX207" fmla="*/ 10192 w 165999"/>
                      <a:gd name="connsiteY207" fmla="*/ 118396 h 190309"/>
                      <a:gd name="connsiteX208" fmla="*/ 8954 w 165999"/>
                      <a:gd name="connsiteY208" fmla="*/ 119063 h 190309"/>
                      <a:gd name="connsiteX209" fmla="*/ 8096 w 165999"/>
                      <a:gd name="connsiteY209" fmla="*/ 119253 h 190309"/>
                      <a:gd name="connsiteX210" fmla="*/ 8763 w 165999"/>
                      <a:gd name="connsiteY210" fmla="*/ 118205 h 190309"/>
                      <a:gd name="connsiteX211" fmla="*/ 9335 w 165999"/>
                      <a:gd name="connsiteY211" fmla="*/ 117253 h 190309"/>
                      <a:gd name="connsiteX212" fmla="*/ 8287 w 165999"/>
                      <a:gd name="connsiteY212" fmla="*/ 116872 h 190309"/>
                      <a:gd name="connsiteX213" fmla="*/ 7334 w 165999"/>
                      <a:gd name="connsiteY213" fmla="*/ 115824 h 190309"/>
                      <a:gd name="connsiteX214" fmla="*/ 5905 w 165999"/>
                      <a:gd name="connsiteY214" fmla="*/ 115729 h 190309"/>
                      <a:gd name="connsiteX215" fmla="*/ 5144 w 165999"/>
                      <a:gd name="connsiteY215" fmla="*/ 115729 h 190309"/>
                      <a:gd name="connsiteX216" fmla="*/ 5048 w 165999"/>
                      <a:gd name="connsiteY216" fmla="*/ 115062 h 190309"/>
                      <a:gd name="connsiteX217" fmla="*/ 4953 w 165999"/>
                      <a:gd name="connsiteY217" fmla="*/ 114300 h 190309"/>
                      <a:gd name="connsiteX218" fmla="*/ 4381 w 165999"/>
                      <a:gd name="connsiteY218" fmla="*/ 114776 h 190309"/>
                      <a:gd name="connsiteX219" fmla="*/ 4096 w 165999"/>
                      <a:gd name="connsiteY219" fmla="*/ 115633 h 190309"/>
                      <a:gd name="connsiteX220" fmla="*/ 3429 w 165999"/>
                      <a:gd name="connsiteY220" fmla="*/ 115253 h 190309"/>
                      <a:gd name="connsiteX221" fmla="*/ 3048 w 165999"/>
                      <a:gd name="connsiteY221" fmla="*/ 113729 h 190309"/>
                      <a:gd name="connsiteX222" fmla="*/ 2381 w 165999"/>
                      <a:gd name="connsiteY222" fmla="*/ 113347 h 190309"/>
                      <a:gd name="connsiteX223" fmla="*/ 2191 w 165999"/>
                      <a:gd name="connsiteY223" fmla="*/ 112776 h 190309"/>
                      <a:gd name="connsiteX224" fmla="*/ 2381 w 165999"/>
                      <a:gd name="connsiteY224" fmla="*/ 111919 h 190309"/>
                      <a:gd name="connsiteX225" fmla="*/ 1429 w 165999"/>
                      <a:gd name="connsiteY225" fmla="*/ 111442 h 190309"/>
                      <a:gd name="connsiteX226" fmla="*/ 762 w 165999"/>
                      <a:gd name="connsiteY226" fmla="*/ 110680 h 190309"/>
                      <a:gd name="connsiteX227" fmla="*/ 1238 w 165999"/>
                      <a:gd name="connsiteY227" fmla="*/ 109918 h 190309"/>
                      <a:gd name="connsiteX228" fmla="*/ 667 w 165999"/>
                      <a:gd name="connsiteY228" fmla="*/ 109061 h 190309"/>
                      <a:gd name="connsiteX229" fmla="*/ 381 w 165999"/>
                      <a:gd name="connsiteY229" fmla="*/ 107633 h 190309"/>
                      <a:gd name="connsiteX230" fmla="*/ 0 w 165999"/>
                      <a:gd name="connsiteY230" fmla="*/ 106775 h 190309"/>
                      <a:gd name="connsiteX231" fmla="*/ 667 w 165999"/>
                      <a:gd name="connsiteY231" fmla="*/ 105156 h 190309"/>
                      <a:gd name="connsiteX232" fmla="*/ 1810 w 165999"/>
                      <a:gd name="connsiteY232" fmla="*/ 104584 h 190309"/>
                      <a:gd name="connsiteX233" fmla="*/ 1619 w 165999"/>
                      <a:gd name="connsiteY233" fmla="*/ 103060 h 190309"/>
                      <a:gd name="connsiteX234" fmla="*/ 1238 w 165999"/>
                      <a:gd name="connsiteY234" fmla="*/ 101632 h 190309"/>
                      <a:gd name="connsiteX235" fmla="*/ 1619 w 165999"/>
                      <a:gd name="connsiteY235" fmla="*/ 101346 h 190309"/>
                      <a:gd name="connsiteX236" fmla="*/ 2667 w 165999"/>
                      <a:gd name="connsiteY236" fmla="*/ 101346 h 190309"/>
                      <a:gd name="connsiteX237" fmla="*/ 3524 w 165999"/>
                      <a:gd name="connsiteY237" fmla="*/ 101155 h 190309"/>
                      <a:gd name="connsiteX238" fmla="*/ 4953 w 165999"/>
                      <a:gd name="connsiteY238" fmla="*/ 101251 h 190309"/>
                      <a:gd name="connsiteX239" fmla="*/ 5429 w 165999"/>
                      <a:gd name="connsiteY239" fmla="*/ 100489 h 190309"/>
                      <a:gd name="connsiteX240" fmla="*/ 5144 w 165999"/>
                      <a:gd name="connsiteY240" fmla="*/ 99536 h 190309"/>
                      <a:gd name="connsiteX241" fmla="*/ 6001 w 165999"/>
                      <a:gd name="connsiteY241" fmla="*/ 98393 h 190309"/>
                      <a:gd name="connsiteX242" fmla="*/ 6382 w 165999"/>
                      <a:gd name="connsiteY242" fmla="*/ 97536 h 190309"/>
                      <a:gd name="connsiteX243" fmla="*/ 6096 w 165999"/>
                      <a:gd name="connsiteY243" fmla="*/ 96488 h 190309"/>
                      <a:gd name="connsiteX244" fmla="*/ 5524 w 165999"/>
                      <a:gd name="connsiteY244" fmla="*/ 95821 h 190309"/>
                      <a:gd name="connsiteX245" fmla="*/ 5524 w 165999"/>
                      <a:gd name="connsiteY245" fmla="*/ 95821 h 190309"/>
                      <a:gd name="connsiteX246" fmla="*/ 6096 w 165999"/>
                      <a:gd name="connsiteY246" fmla="*/ 95441 h 190309"/>
                      <a:gd name="connsiteX247" fmla="*/ 6763 w 165999"/>
                      <a:gd name="connsiteY247" fmla="*/ 94202 h 190309"/>
                      <a:gd name="connsiteX248" fmla="*/ 8382 w 165999"/>
                      <a:gd name="connsiteY248" fmla="*/ 93917 h 190309"/>
                      <a:gd name="connsiteX249" fmla="*/ 10001 w 165999"/>
                      <a:gd name="connsiteY249" fmla="*/ 94107 h 190309"/>
                      <a:gd name="connsiteX250" fmla="*/ 10573 w 165999"/>
                      <a:gd name="connsiteY250" fmla="*/ 93345 h 190309"/>
                      <a:gd name="connsiteX251" fmla="*/ 10096 w 165999"/>
                      <a:gd name="connsiteY251" fmla="*/ 91821 h 190309"/>
                      <a:gd name="connsiteX252" fmla="*/ 10001 w 165999"/>
                      <a:gd name="connsiteY252" fmla="*/ 90297 h 190309"/>
                      <a:gd name="connsiteX253" fmla="*/ 11049 w 165999"/>
                      <a:gd name="connsiteY253" fmla="*/ 90583 h 190309"/>
                      <a:gd name="connsiteX254" fmla="*/ 11906 w 165999"/>
                      <a:gd name="connsiteY254" fmla="*/ 90868 h 190309"/>
                      <a:gd name="connsiteX255" fmla="*/ 12763 w 165999"/>
                      <a:gd name="connsiteY255" fmla="*/ 89630 h 190309"/>
                      <a:gd name="connsiteX256" fmla="*/ 13430 w 165999"/>
                      <a:gd name="connsiteY256" fmla="*/ 89249 h 190309"/>
                      <a:gd name="connsiteX257" fmla="*/ 14383 w 165999"/>
                      <a:gd name="connsiteY257" fmla="*/ 89154 h 190309"/>
                      <a:gd name="connsiteX258" fmla="*/ 14859 w 165999"/>
                      <a:gd name="connsiteY258" fmla="*/ 89440 h 190309"/>
                      <a:gd name="connsiteX259" fmla="*/ 15430 w 165999"/>
                      <a:gd name="connsiteY259" fmla="*/ 88868 h 190309"/>
                      <a:gd name="connsiteX260" fmla="*/ 16669 w 165999"/>
                      <a:gd name="connsiteY260" fmla="*/ 88773 h 190309"/>
                      <a:gd name="connsiteX261" fmla="*/ 17336 w 165999"/>
                      <a:gd name="connsiteY261" fmla="*/ 87630 h 190309"/>
                      <a:gd name="connsiteX262" fmla="*/ 17526 w 165999"/>
                      <a:gd name="connsiteY262" fmla="*/ 85344 h 190309"/>
                      <a:gd name="connsiteX263" fmla="*/ 18764 w 165999"/>
                      <a:gd name="connsiteY263" fmla="*/ 84296 h 190309"/>
                      <a:gd name="connsiteX264" fmla="*/ 19431 w 165999"/>
                      <a:gd name="connsiteY264" fmla="*/ 83153 h 190309"/>
                      <a:gd name="connsiteX265" fmla="*/ 20288 w 165999"/>
                      <a:gd name="connsiteY265" fmla="*/ 81820 h 190309"/>
                      <a:gd name="connsiteX266" fmla="*/ 22193 w 165999"/>
                      <a:gd name="connsiteY266" fmla="*/ 81058 h 190309"/>
                      <a:gd name="connsiteX267" fmla="*/ 23051 w 165999"/>
                      <a:gd name="connsiteY267" fmla="*/ 81248 h 190309"/>
                      <a:gd name="connsiteX268" fmla="*/ 24003 w 165999"/>
                      <a:gd name="connsiteY268" fmla="*/ 79724 h 190309"/>
                      <a:gd name="connsiteX269" fmla="*/ 24955 w 165999"/>
                      <a:gd name="connsiteY269" fmla="*/ 78105 h 190309"/>
                      <a:gd name="connsiteX270" fmla="*/ 25718 w 165999"/>
                      <a:gd name="connsiteY270" fmla="*/ 77629 h 190309"/>
                      <a:gd name="connsiteX271" fmla="*/ 26098 w 165999"/>
                      <a:gd name="connsiteY271" fmla="*/ 76771 h 190309"/>
                      <a:gd name="connsiteX272" fmla="*/ 26575 w 165999"/>
                      <a:gd name="connsiteY272" fmla="*/ 75343 h 190309"/>
                      <a:gd name="connsiteX273" fmla="*/ 26003 w 165999"/>
                      <a:gd name="connsiteY273" fmla="*/ 73914 h 190309"/>
                      <a:gd name="connsiteX274" fmla="*/ 26098 w 165999"/>
                      <a:gd name="connsiteY274" fmla="*/ 72390 h 190309"/>
                      <a:gd name="connsiteX275" fmla="*/ 26670 w 165999"/>
                      <a:gd name="connsiteY275" fmla="*/ 71818 h 190309"/>
                      <a:gd name="connsiteX276" fmla="*/ 26384 w 165999"/>
                      <a:gd name="connsiteY276" fmla="*/ 70866 h 190309"/>
                      <a:gd name="connsiteX277" fmla="*/ 27527 w 165999"/>
                      <a:gd name="connsiteY277" fmla="*/ 70866 h 190309"/>
                      <a:gd name="connsiteX278" fmla="*/ 28956 w 165999"/>
                      <a:gd name="connsiteY278" fmla="*/ 68961 h 190309"/>
                      <a:gd name="connsiteX279" fmla="*/ 29718 w 165999"/>
                      <a:gd name="connsiteY279" fmla="*/ 67342 h 190309"/>
                      <a:gd name="connsiteX280" fmla="*/ 29718 w 165999"/>
                      <a:gd name="connsiteY280" fmla="*/ 65818 h 190309"/>
                      <a:gd name="connsiteX281" fmla="*/ 30956 w 165999"/>
                      <a:gd name="connsiteY281" fmla="*/ 65437 h 190309"/>
                      <a:gd name="connsiteX282" fmla="*/ 31623 w 165999"/>
                      <a:gd name="connsiteY282" fmla="*/ 65627 h 190309"/>
                      <a:gd name="connsiteX283" fmla="*/ 31432 w 165999"/>
                      <a:gd name="connsiteY283" fmla="*/ 64199 h 190309"/>
                      <a:gd name="connsiteX284" fmla="*/ 31432 w 165999"/>
                      <a:gd name="connsiteY284" fmla="*/ 63246 h 190309"/>
                      <a:gd name="connsiteX285" fmla="*/ 31242 w 165999"/>
                      <a:gd name="connsiteY285" fmla="*/ 62198 h 190309"/>
                      <a:gd name="connsiteX286" fmla="*/ 31337 w 165999"/>
                      <a:gd name="connsiteY286" fmla="*/ 61246 h 190309"/>
                      <a:gd name="connsiteX287" fmla="*/ 30861 w 165999"/>
                      <a:gd name="connsiteY287" fmla="*/ 59722 h 190309"/>
                      <a:gd name="connsiteX288" fmla="*/ 30099 w 165999"/>
                      <a:gd name="connsiteY288" fmla="*/ 57817 h 190309"/>
                      <a:gd name="connsiteX289" fmla="*/ 29337 w 165999"/>
                      <a:gd name="connsiteY289" fmla="*/ 57626 h 190309"/>
                      <a:gd name="connsiteX290" fmla="*/ 29337 w 165999"/>
                      <a:gd name="connsiteY290" fmla="*/ 56579 h 190309"/>
                      <a:gd name="connsiteX291" fmla="*/ 30575 w 165999"/>
                      <a:gd name="connsiteY291" fmla="*/ 56483 h 190309"/>
                      <a:gd name="connsiteX292" fmla="*/ 30385 w 165999"/>
                      <a:gd name="connsiteY292" fmla="*/ 55531 h 190309"/>
                      <a:gd name="connsiteX293" fmla="*/ 29813 w 165999"/>
                      <a:gd name="connsiteY293" fmla="*/ 56102 h 190309"/>
                      <a:gd name="connsiteX294" fmla="*/ 28861 w 165999"/>
                      <a:gd name="connsiteY294" fmla="*/ 55721 h 190309"/>
                      <a:gd name="connsiteX295" fmla="*/ 28765 w 165999"/>
                      <a:gd name="connsiteY295" fmla="*/ 54864 h 190309"/>
                      <a:gd name="connsiteX296" fmla="*/ 30671 w 165999"/>
                      <a:gd name="connsiteY296" fmla="*/ 53721 h 190309"/>
                      <a:gd name="connsiteX297" fmla="*/ 31337 w 165999"/>
                      <a:gd name="connsiteY297" fmla="*/ 52768 h 190309"/>
                      <a:gd name="connsiteX298" fmla="*/ 31337 w 165999"/>
                      <a:gd name="connsiteY298" fmla="*/ 52197 h 190309"/>
                      <a:gd name="connsiteX299" fmla="*/ 30480 w 165999"/>
                      <a:gd name="connsiteY299" fmla="*/ 52007 h 190309"/>
                      <a:gd name="connsiteX300" fmla="*/ 30004 w 165999"/>
                      <a:gd name="connsiteY300" fmla="*/ 51435 h 190309"/>
                      <a:gd name="connsiteX301" fmla="*/ 29528 w 165999"/>
                      <a:gd name="connsiteY301" fmla="*/ 50578 h 190309"/>
                      <a:gd name="connsiteX302" fmla="*/ 29718 w 165999"/>
                      <a:gd name="connsiteY302" fmla="*/ 49816 h 190309"/>
                      <a:gd name="connsiteX303" fmla="*/ 29051 w 165999"/>
                      <a:gd name="connsiteY303" fmla="*/ 48673 h 190309"/>
                      <a:gd name="connsiteX304" fmla="*/ 29146 w 165999"/>
                      <a:gd name="connsiteY304" fmla="*/ 47339 h 190309"/>
                      <a:gd name="connsiteX305" fmla="*/ 30099 w 165999"/>
                      <a:gd name="connsiteY305" fmla="*/ 46577 h 190309"/>
                      <a:gd name="connsiteX306" fmla="*/ 30861 w 165999"/>
                      <a:gd name="connsiteY306" fmla="*/ 45815 h 190309"/>
                      <a:gd name="connsiteX307" fmla="*/ 31623 w 165999"/>
                      <a:gd name="connsiteY307" fmla="*/ 44958 h 190309"/>
                      <a:gd name="connsiteX308" fmla="*/ 32480 w 165999"/>
                      <a:gd name="connsiteY308" fmla="*/ 45339 h 190309"/>
                      <a:gd name="connsiteX309" fmla="*/ 33147 w 165999"/>
                      <a:gd name="connsiteY309" fmla="*/ 45625 h 190309"/>
                      <a:gd name="connsiteX310" fmla="*/ 33909 w 165999"/>
                      <a:gd name="connsiteY310" fmla="*/ 46101 h 190309"/>
                      <a:gd name="connsiteX311" fmla="*/ 34862 w 165999"/>
                      <a:gd name="connsiteY311" fmla="*/ 46101 h 190309"/>
                      <a:gd name="connsiteX312" fmla="*/ 35623 w 165999"/>
                      <a:gd name="connsiteY312" fmla="*/ 46577 h 190309"/>
                      <a:gd name="connsiteX313" fmla="*/ 36481 w 165999"/>
                      <a:gd name="connsiteY313" fmla="*/ 46768 h 190309"/>
                      <a:gd name="connsiteX314" fmla="*/ 37624 w 165999"/>
                      <a:gd name="connsiteY314" fmla="*/ 45910 h 190309"/>
                      <a:gd name="connsiteX315" fmla="*/ 39434 w 165999"/>
                      <a:gd name="connsiteY315" fmla="*/ 46387 h 190309"/>
                      <a:gd name="connsiteX316" fmla="*/ 40767 w 165999"/>
                      <a:gd name="connsiteY316" fmla="*/ 46672 h 190309"/>
                      <a:gd name="connsiteX317" fmla="*/ 42291 w 165999"/>
                      <a:gd name="connsiteY317" fmla="*/ 46577 h 190309"/>
                      <a:gd name="connsiteX318" fmla="*/ 42958 w 165999"/>
                      <a:gd name="connsiteY318" fmla="*/ 46196 h 190309"/>
                      <a:gd name="connsiteX319" fmla="*/ 43624 w 165999"/>
                      <a:gd name="connsiteY319" fmla="*/ 46196 h 190309"/>
                      <a:gd name="connsiteX320" fmla="*/ 43624 w 165999"/>
                      <a:gd name="connsiteY320" fmla="*/ 44767 h 190309"/>
                      <a:gd name="connsiteX321" fmla="*/ 44005 w 165999"/>
                      <a:gd name="connsiteY321" fmla="*/ 44101 h 190309"/>
                      <a:gd name="connsiteX322" fmla="*/ 45148 w 165999"/>
                      <a:gd name="connsiteY322" fmla="*/ 43529 h 190309"/>
                      <a:gd name="connsiteX323" fmla="*/ 46006 w 165999"/>
                      <a:gd name="connsiteY323" fmla="*/ 42386 h 190309"/>
                      <a:gd name="connsiteX324" fmla="*/ 47054 w 165999"/>
                      <a:gd name="connsiteY324" fmla="*/ 42291 h 190309"/>
                      <a:gd name="connsiteX325" fmla="*/ 47625 w 165999"/>
                      <a:gd name="connsiteY325" fmla="*/ 42958 h 190309"/>
                      <a:gd name="connsiteX326" fmla="*/ 48482 w 165999"/>
                      <a:gd name="connsiteY326" fmla="*/ 42767 h 190309"/>
                      <a:gd name="connsiteX327" fmla="*/ 49339 w 165999"/>
                      <a:gd name="connsiteY327" fmla="*/ 42100 h 190309"/>
                      <a:gd name="connsiteX328" fmla="*/ 49625 w 165999"/>
                      <a:gd name="connsiteY328" fmla="*/ 41338 h 190309"/>
                      <a:gd name="connsiteX329" fmla="*/ 48196 w 165999"/>
                      <a:gd name="connsiteY329" fmla="*/ 41053 h 190309"/>
                      <a:gd name="connsiteX330" fmla="*/ 47435 w 165999"/>
                      <a:gd name="connsiteY330" fmla="*/ 39624 h 190309"/>
                      <a:gd name="connsiteX331" fmla="*/ 46958 w 165999"/>
                      <a:gd name="connsiteY331" fmla="*/ 38576 h 190309"/>
                      <a:gd name="connsiteX332" fmla="*/ 46482 w 165999"/>
                      <a:gd name="connsiteY332" fmla="*/ 37719 h 190309"/>
                      <a:gd name="connsiteX333" fmla="*/ 46101 w 165999"/>
                      <a:gd name="connsiteY333" fmla="*/ 36195 h 190309"/>
                      <a:gd name="connsiteX334" fmla="*/ 46006 w 165999"/>
                      <a:gd name="connsiteY334" fmla="*/ 35147 h 190309"/>
                      <a:gd name="connsiteX335" fmla="*/ 45720 w 165999"/>
                      <a:gd name="connsiteY335" fmla="*/ 34290 h 190309"/>
                      <a:gd name="connsiteX336" fmla="*/ 44958 w 165999"/>
                      <a:gd name="connsiteY336" fmla="*/ 34671 h 190309"/>
                      <a:gd name="connsiteX337" fmla="*/ 44005 w 165999"/>
                      <a:gd name="connsiteY337" fmla="*/ 35528 h 190309"/>
                      <a:gd name="connsiteX338" fmla="*/ 43053 w 165999"/>
                      <a:gd name="connsiteY338" fmla="*/ 35528 h 190309"/>
                      <a:gd name="connsiteX339" fmla="*/ 42672 w 165999"/>
                      <a:gd name="connsiteY339" fmla="*/ 35052 h 190309"/>
                      <a:gd name="connsiteX340" fmla="*/ 41815 w 165999"/>
                      <a:gd name="connsiteY340" fmla="*/ 34290 h 190309"/>
                      <a:gd name="connsiteX341" fmla="*/ 42386 w 165999"/>
                      <a:gd name="connsiteY341" fmla="*/ 33052 h 190309"/>
                      <a:gd name="connsiteX342" fmla="*/ 42481 w 165999"/>
                      <a:gd name="connsiteY342" fmla="*/ 32290 h 190309"/>
                      <a:gd name="connsiteX343" fmla="*/ 41434 w 165999"/>
                      <a:gd name="connsiteY343" fmla="*/ 31242 h 190309"/>
                      <a:gd name="connsiteX344" fmla="*/ 42005 w 165999"/>
                      <a:gd name="connsiteY344" fmla="*/ 30766 h 190309"/>
                      <a:gd name="connsiteX345" fmla="*/ 43529 w 165999"/>
                      <a:gd name="connsiteY345" fmla="*/ 30575 h 190309"/>
                      <a:gd name="connsiteX346" fmla="*/ 44768 w 165999"/>
                      <a:gd name="connsiteY346" fmla="*/ 29813 h 190309"/>
                      <a:gd name="connsiteX347" fmla="*/ 45244 w 165999"/>
                      <a:gd name="connsiteY347" fmla="*/ 28384 h 190309"/>
                      <a:gd name="connsiteX348" fmla="*/ 45815 w 165999"/>
                      <a:gd name="connsiteY348" fmla="*/ 27813 h 190309"/>
                      <a:gd name="connsiteX349" fmla="*/ 47339 w 165999"/>
                      <a:gd name="connsiteY349" fmla="*/ 26765 h 190309"/>
                      <a:gd name="connsiteX350" fmla="*/ 48387 w 165999"/>
                      <a:gd name="connsiteY350" fmla="*/ 28575 h 190309"/>
                      <a:gd name="connsiteX351" fmla="*/ 49721 w 165999"/>
                      <a:gd name="connsiteY351" fmla="*/ 27908 h 190309"/>
                      <a:gd name="connsiteX352" fmla="*/ 49816 w 165999"/>
                      <a:gd name="connsiteY352" fmla="*/ 26765 h 190309"/>
                      <a:gd name="connsiteX353" fmla="*/ 50482 w 165999"/>
                      <a:gd name="connsiteY353" fmla="*/ 25622 h 190309"/>
                      <a:gd name="connsiteX354" fmla="*/ 51054 w 165999"/>
                      <a:gd name="connsiteY354" fmla="*/ 24289 h 190309"/>
                      <a:gd name="connsiteX355" fmla="*/ 50578 w 165999"/>
                      <a:gd name="connsiteY355" fmla="*/ 23050 h 190309"/>
                      <a:gd name="connsiteX356" fmla="*/ 50673 w 165999"/>
                      <a:gd name="connsiteY356" fmla="*/ 21622 h 190309"/>
                      <a:gd name="connsiteX357" fmla="*/ 52102 w 165999"/>
                      <a:gd name="connsiteY357" fmla="*/ 21526 h 190309"/>
                      <a:gd name="connsiteX358" fmla="*/ 52578 w 165999"/>
                      <a:gd name="connsiteY358" fmla="*/ 20098 h 190309"/>
                      <a:gd name="connsiteX359" fmla="*/ 53626 w 165999"/>
                      <a:gd name="connsiteY359" fmla="*/ 18669 h 190309"/>
                      <a:gd name="connsiteX360" fmla="*/ 53816 w 165999"/>
                      <a:gd name="connsiteY360" fmla="*/ 18097 h 190309"/>
                      <a:gd name="connsiteX361" fmla="*/ 53340 w 165999"/>
                      <a:gd name="connsiteY361" fmla="*/ 17240 h 190309"/>
                      <a:gd name="connsiteX362" fmla="*/ 52673 w 165999"/>
                      <a:gd name="connsiteY362" fmla="*/ 16192 h 190309"/>
                      <a:gd name="connsiteX363" fmla="*/ 52769 w 165999"/>
                      <a:gd name="connsiteY363" fmla="*/ 14859 h 190309"/>
                      <a:gd name="connsiteX364" fmla="*/ 53340 w 165999"/>
                      <a:gd name="connsiteY364" fmla="*/ 13240 h 190309"/>
                      <a:gd name="connsiteX365" fmla="*/ 53530 w 165999"/>
                      <a:gd name="connsiteY365" fmla="*/ 12383 h 190309"/>
                      <a:gd name="connsiteX366" fmla="*/ 53530 w 165999"/>
                      <a:gd name="connsiteY366" fmla="*/ 11811 h 190309"/>
                      <a:gd name="connsiteX367" fmla="*/ 54102 w 165999"/>
                      <a:gd name="connsiteY367" fmla="*/ 10573 h 190309"/>
                      <a:gd name="connsiteX368" fmla="*/ 54959 w 165999"/>
                      <a:gd name="connsiteY368" fmla="*/ 9430 h 190309"/>
                      <a:gd name="connsiteX369" fmla="*/ 54864 w 165999"/>
                      <a:gd name="connsiteY369" fmla="*/ 8287 h 190309"/>
                      <a:gd name="connsiteX370" fmla="*/ 54388 w 165999"/>
                      <a:gd name="connsiteY370" fmla="*/ 5810 h 190309"/>
                      <a:gd name="connsiteX371" fmla="*/ 54769 w 165999"/>
                      <a:gd name="connsiteY371" fmla="*/ 4667 h 190309"/>
                      <a:gd name="connsiteX372" fmla="*/ 54102 w 165999"/>
                      <a:gd name="connsiteY372" fmla="*/ 4572 h 190309"/>
                      <a:gd name="connsiteX373" fmla="*/ 53912 w 165999"/>
                      <a:gd name="connsiteY373" fmla="*/ 3905 h 190309"/>
                      <a:gd name="connsiteX374" fmla="*/ 53912 w 165999"/>
                      <a:gd name="connsiteY374" fmla="*/ 3905 h 190309"/>
                      <a:gd name="connsiteX375" fmla="*/ 54578 w 165999"/>
                      <a:gd name="connsiteY375" fmla="*/ 3429 h 190309"/>
                      <a:gd name="connsiteX376" fmla="*/ 54959 w 165999"/>
                      <a:gd name="connsiteY376" fmla="*/ 2381 h 190309"/>
                      <a:gd name="connsiteX377" fmla="*/ 55912 w 165999"/>
                      <a:gd name="connsiteY377" fmla="*/ 1810 h 190309"/>
                      <a:gd name="connsiteX378" fmla="*/ 57150 w 165999"/>
                      <a:gd name="connsiteY378" fmla="*/ 2000 h 190309"/>
                      <a:gd name="connsiteX379" fmla="*/ 57912 w 165999"/>
                      <a:gd name="connsiteY379" fmla="*/ 1143 h 190309"/>
                      <a:gd name="connsiteX380" fmla="*/ 59531 w 165999"/>
                      <a:gd name="connsiteY380" fmla="*/ 667 h 190309"/>
                      <a:gd name="connsiteX381" fmla="*/ 60579 w 165999"/>
                      <a:gd name="connsiteY381" fmla="*/ 953 h 190309"/>
                      <a:gd name="connsiteX382" fmla="*/ 61531 w 165999"/>
                      <a:gd name="connsiteY382" fmla="*/ 1714 h 190309"/>
                      <a:gd name="connsiteX383" fmla="*/ 62103 w 165999"/>
                      <a:gd name="connsiteY383" fmla="*/ 1238 h 190309"/>
                      <a:gd name="connsiteX384" fmla="*/ 62103 w 165999"/>
                      <a:gd name="connsiteY384" fmla="*/ 571 h 190309"/>
                      <a:gd name="connsiteX385" fmla="*/ 63532 w 165999"/>
                      <a:gd name="connsiteY385" fmla="*/ 476 h 190309"/>
                      <a:gd name="connsiteX386" fmla="*/ 64770 w 165999"/>
                      <a:gd name="connsiteY386" fmla="*/ 476 h 190309"/>
                      <a:gd name="connsiteX387" fmla="*/ 65818 w 165999"/>
                      <a:gd name="connsiteY387" fmla="*/ 0 h 190309"/>
                      <a:gd name="connsiteX388" fmla="*/ 65913 w 165999"/>
                      <a:gd name="connsiteY388" fmla="*/ 381 h 190309"/>
                      <a:gd name="connsiteX389" fmla="*/ 66485 w 165999"/>
                      <a:gd name="connsiteY389" fmla="*/ 1143 h 190309"/>
                      <a:gd name="connsiteX390" fmla="*/ 67246 w 165999"/>
                      <a:gd name="connsiteY390" fmla="*/ 2572 h 190309"/>
                      <a:gd name="connsiteX391" fmla="*/ 68104 w 165999"/>
                      <a:gd name="connsiteY391" fmla="*/ 4000 h 190309"/>
                      <a:gd name="connsiteX392" fmla="*/ 69437 w 165999"/>
                      <a:gd name="connsiteY392" fmla="*/ 6096 h 190309"/>
                      <a:gd name="connsiteX393" fmla="*/ 71628 w 165999"/>
                      <a:gd name="connsiteY393" fmla="*/ 6953 h 190309"/>
                      <a:gd name="connsiteX394" fmla="*/ 73438 w 165999"/>
                      <a:gd name="connsiteY394" fmla="*/ 7810 h 190309"/>
                      <a:gd name="connsiteX395" fmla="*/ 76486 w 165999"/>
                      <a:gd name="connsiteY395" fmla="*/ 9716 h 190309"/>
                      <a:gd name="connsiteX396" fmla="*/ 79438 w 165999"/>
                      <a:gd name="connsiteY396" fmla="*/ 9811 h 190309"/>
                      <a:gd name="connsiteX397" fmla="*/ 83439 w 165999"/>
                      <a:gd name="connsiteY397" fmla="*/ 9049 h 190309"/>
                      <a:gd name="connsiteX398" fmla="*/ 85630 w 165999"/>
                      <a:gd name="connsiteY398" fmla="*/ 7906 h 190309"/>
                      <a:gd name="connsiteX399" fmla="*/ 85915 w 165999"/>
                      <a:gd name="connsiteY399" fmla="*/ 8001 h 190309"/>
                      <a:gd name="connsiteX400" fmla="*/ 85535 w 165999"/>
                      <a:gd name="connsiteY400" fmla="*/ 9049 h 190309"/>
                      <a:gd name="connsiteX401" fmla="*/ 85820 w 165999"/>
                      <a:gd name="connsiteY401" fmla="*/ 10573 h 190309"/>
                      <a:gd name="connsiteX402" fmla="*/ 86392 w 165999"/>
                      <a:gd name="connsiteY402" fmla="*/ 11049 h 190309"/>
                      <a:gd name="connsiteX403" fmla="*/ 86963 w 165999"/>
                      <a:gd name="connsiteY403" fmla="*/ 10382 h 190309"/>
                      <a:gd name="connsiteX404" fmla="*/ 88106 w 165999"/>
                      <a:gd name="connsiteY404" fmla="*/ 10001 h 190309"/>
                      <a:gd name="connsiteX405" fmla="*/ 88868 w 165999"/>
                      <a:gd name="connsiteY405" fmla="*/ 10192 h 190309"/>
                      <a:gd name="connsiteX406" fmla="*/ 89726 w 165999"/>
                      <a:gd name="connsiteY406" fmla="*/ 11144 h 190309"/>
                      <a:gd name="connsiteX407" fmla="*/ 89630 w 165999"/>
                      <a:gd name="connsiteY407" fmla="*/ 12001 h 190309"/>
                      <a:gd name="connsiteX408" fmla="*/ 90297 w 165999"/>
                      <a:gd name="connsiteY408" fmla="*/ 12859 h 190309"/>
                      <a:gd name="connsiteX409" fmla="*/ 90869 w 165999"/>
                      <a:gd name="connsiteY409" fmla="*/ 14002 h 190309"/>
                      <a:gd name="connsiteX410" fmla="*/ 91726 w 165999"/>
                      <a:gd name="connsiteY410" fmla="*/ 15621 h 190309"/>
                      <a:gd name="connsiteX411" fmla="*/ 92393 w 165999"/>
                      <a:gd name="connsiteY411" fmla="*/ 16192 h 190309"/>
                      <a:gd name="connsiteX412" fmla="*/ 93726 w 165999"/>
                      <a:gd name="connsiteY412" fmla="*/ 14097 h 190309"/>
                      <a:gd name="connsiteX413" fmla="*/ 95631 w 165999"/>
                      <a:gd name="connsiteY413" fmla="*/ 10954 h 190309"/>
                      <a:gd name="connsiteX414" fmla="*/ 97727 w 165999"/>
                      <a:gd name="connsiteY414" fmla="*/ 10478 h 190309"/>
                      <a:gd name="connsiteX415" fmla="*/ 100013 w 165999"/>
                      <a:gd name="connsiteY415" fmla="*/ 9049 h 190309"/>
                      <a:gd name="connsiteX416" fmla="*/ 100394 w 165999"/>
                      <a:gd name="connsiteY416" fmla="*/ 8858 h 190309"/>
                      <a:gd name="connsiteX417" fmla="*/ 100203 w 165999"/>
                      <a:gd name="connsiteY417" fmla="*/ 7715 h 190309"/>
                      <a:gd name="connsiteX418" fmla="*/ 99346 w 165999"/>
                      <a:gd name="connsiteY418" fmla="*/ 6382 h 190309"/>
                      <a:gd name="connsiteX419" fmla="*/ 98679 w 165999"/>
                      <a:gd name="connsiteY419" fmla="*/ 5620 h 190309"/>
                      <a:gd name="connsiteX420" fmla="*/ 99727 w 165999"/>
                      <a:gd name="connsiteY420" fmla="*/ 4667 h 190309"/>
                      <a:gd name="connsiteX421" fmla="*/ 100965 w 165999"/>
                      <a:gd name="connsiteY421" fmla="*/ 4763 h 190309"/>
                      <a:gd name="connsiteX422" fmla="*/ 101727 w 165999"/>
                      <a:gd name="connsiteY422" fmla="*/ 3905 h 190309"/>
                      <a:gd name="connsiteX423" fmla="*/ 102108 w 165999"/>
                      <a:gd name="connsiteY423" fmla="*/ 2858 h 190309"/>
                      <a:gd name="connsiteX424" fmla="*/ 104394 w 165999"/>
                      <a:gd name="connsiteY424" fmla="*/ 2572 h 190309"/>
                      <a:gd name="connsiteX425" fmla="*/ 105728 w 165999"/>
                      <a:gd name="connsiteY425" fmla="*/ 2762 h 190309"/>
                      <a:gd name="connsiteX426" fmla="*/ 106775 w 165999"/>
                      <a:gd name="connsiteY426" fmla="*/ 1524 h 190309"/>
                      <a:gd name="connsiteX427" fmla="*/ 106871 w 165999"/>
                      <a:gd name="connsiteY427" fmla="*/ 1238 h 190309"/>
                      <a:gd name="connsiteX428" fmla="*/ 107061 w 165999"/>
                      <a:gd name="connsiteY428" fmla="*/ 1333 h 190309"/>
                      <a:gd name="connsiteX429" fmla="*/ 108204 w 165999"/>
                      <a:gd name="connsiteY429" fmla="*/ 1619 h 190309"/>
                      <a:gd name="connsiteX430" fmla="*/ 108966 w 165999"/>
                      <a:gd name="connsiteY430" fmla="*/ 857 h 190309"/>
                      <a:gd name="connsiteX431" fmla="*/ 109347 w 165999"/>
                      <a:gd name="connsiteY431" fmla="*/ 476 h 190309"/>
                      <a:gd name="connsiteX432" fmla="*/ 110204 w 165999"/>
                      <a:gd name="connsiteY432" fmla="*/ 1048 h 190309"/>
                      <a:gd name="connsiteX433" fmla="*/ 110871 w 165999"/>
                      <a:gd name="connsiteY433" fmla="*/ 1905 h 190309"/>
                      <a:gd name="connsiteX434" fmla="*/ 111252 w 165999"/>
                      <a:gd name="connsiteY434" fmla="*/ 2953 h 190309"/>
                      <a:gd name="connsiteX435" fmla="*/ 111252 w 165999"/>
                      <a:gd name="connsiteY435" fmla="*/ 4382 h 190309"/>
                      <a:gd name="connsiteX436" fmla="*/ 111823 w 165999"/>
                      <a:gd name="connsiteY436" fmla="*/ 6287 h 190309"/>
                      <a:gd name="connsiteX437" fmla="*/ 111823 w 165999"/>
                      <a:gd name="connsiteY437" fmla="*/ 7049 h 190309"/>
                      <a:gd name="connsiteX438" fmla="*/ 112586 w 165999"/>
                      <a:gd name="connsiteY438" fmla="*/ 7906 h 190309"/>
                      <a:gd name="connsiteX439" fmla="*/ 111728 w 165999"/>
                      <a:gd name="connsiteY439" fmla="*/ 9620 h 190309"/>
                      <a:gd name="connsiteX440" fmla="*/ 111919 w 165999"/>
                      <a:gd name="connsiteY440" fmla="*/ 10478 h 190309"/>
                      <a:gd name="connsiteX441" fmla="*/ 113252 w 165999"/>
                      <a:gd name="connsiteY441" fmla="*/ 9811 h 190309"/>
                      <a:gd name="connsiteX442" fmla="*/ 114205 w 165999"/>
                      <a:gd name="connsiteY442" fmla="*/ 10001 h 190309"/>
                      <a:gd name="connsiteX443" fmla="*/ 115062 w 165999"/>
                      <a:gd name="connsiteY443" fmla="*/ 8572 h 190309"/>
                      <a:gd name="connsiteX444" fmla="*/ 116872 w 165999"/>
                      <a:gd name="connsiteY444" fmla="*/ 8192 h 190309"/>
                      <a:gd name="connsiteX445" fmla="*/ 117824 w 165999"/>
                      <a:gd name="connsiteY445" fmla="*/ 9430 h 190309"/>
                      <a:gd name="connsiteX446" fmla="*/ 117729 w 165999"/>
                      <a:gd name="connsiteY446" fmla="*/ 11144 h 190309"/>
                      <a:gd name="connsiteX447" fmla="*/ 118491 w 165999"/>
                      <a:gd name="connsiteY447" fmla="*/ 11621 h 190309"/>
                      <a:gd name="connsiteX448" fmla="*/ 120205 w 165999"/>
                      <a:gd name="connsiteY448" fmla="*/ 11525 h 190309"/>
                      <a:gd name="connsiteX449" fmla="*/ 121444 w 165999"/>
                      <a:gd name="connsiteY449" fmla="*/ 10763 h 190309"/>
                      <a:gd name="connsiteX450" fmla="*/ 122396 w 165999"/>
                      <a:gd name="connsiteY450" fmla="*/ 11906 h 190309"/>
                      <a:gd name="connsiteX451" fmla="*/ 123730 w 165999"/>
                      <a:gd name="connsiteY451" fmla="*/ 12763 h 190309"/>
                      <a:gd name="connsiteX452" fmla="*/ 124206 w 165999"/>
                      <a:gd name="connsiteY452" fmla="*/ 14192 h 190309"/>
                      <a:gd name="connsiteX453" fmla="*/ 124396 w 165999"/>
                      <a:gd name="connsiteY453" fmla="*/ 14668 h 190309"/>
                      <a:gd name="connsiteX454" fmla="*/ 123063 w 165999"/>
                      <a:gd name="connsiteY454" fmla="*/ 15430 h 190309"/>
                      <a:gd name="connsiteX455" fmla="*/ 120110 w 165999"/>
                      <a:gd name="connsiteY455" fmla="*/ 18764 h 190309"/>
                      <a:gd name="connsiteX456" fmla="*/ 119063 w 165999"/>
                      <a:gd name="connsiteY456" fmla="*/ 20479 h 190309"/>
                      <a:gd name="connsiteX457" fmla="*/ 117062 w 165999"/>
                      <a:gd name="connsiteY457" fmla="*/ 20764 h 190309"/>
                      <a:gd name="connsiteX458" fmla="*/ 113538 w 165999"/>
                      <a:gd name="connsiteY458" fmla="*/ 24003 h 190309"/>
                      <a:gd name="connsiteX459" fmla="*/ 112395 w 165999"/>
                      <a:gd name="connsiteY459" fmla="*/ 26860 h 190309"/>
                      <a:gd name="connsiteX460" fmla="*/ 112966 w 165999"/>
                      <a:gd name="connsiteY460" fmla="*/ 28670 h 190309"/>
                      <a:gd name="connsiteX461" fmla="*/ 113443 w 165999"/>
                      <a:gd name="connsiteY461" fmla="*/ 29528 h 190309"/>
                      <a:gd name="connsiteX462" fmla="*/ 113062 w 165999"/>
                      <a:gd name="connsiteY462" fmla="*/ 30194 h 190309"/>
                      <a:gd name="connsiteX463" fmla="*/ 111633 w 165999"/>
                      <a:gd name="connsiteY463" fmla="*/ 30671 h 190309"/>
                      <a:gd name="connsiteX464" fmla="*/ 111728 w 165999"/>
                      <a:gd name="connsiteY464" fmla="*/ 32195 h 190309"/>
                      <a:gd name="connsiteX465" fmla="*/ 108871 w 165999"/>
                      <a:gd name="connsiteY465" fmla="*/ 34195 h 190309"/>
                      <a:gd name="connsiteX466" fmla="*/ 106204 w 165999"/>
                      <a:gd name="connsiteY466" fmla="*/ 34862 h 190309"/>
                      <a:gd name="connsiteX467" fmla="*/ 103822 w 165999"/>
                      <a:gd name="connsiteY467" fmla="*/ 33242 h 190309"/>
                      <a:gd name="connsiteX468" fmla="*/ 100298 w 165999"/>
                      <a:gd name="connsiteY468" fmla="*/ 32766 h 190309"/>
                      <a:gd name="connsiteX469" fmla="*/ 94107 w 165999"/>
                      <a:gd name="connsiteY469" fmla="*/ 34004 h 190309"/>
                      <a:gd name="connsiteX470" fmla="*/ 90869 w 165999"/>
                      <a:gd name="connsiteY470" fmla="*/ 35624 h 190309"/>
                      <a:gd name="connsiteX471" fmla="*/ 91249 w 165999"/>
                      <a:gd name="connsiteY471" fmla="*/ 38576 h 190309"/>
                      <a:gd name="connsiteX472" fmla="*/ 89726 w 165999"/>
                      <a:gd name="connsiteY472" fmla="*/ 41910 h 190309"/>
                      <a:gd name="connsiteX473" fmla="*/ 88106 w 165999"/>
                      <a:gd name="connsiteY473" fmla="*/ 41434 h 190309"/>
                      <a:gd name="connsiteX474" fmla="*/ 87344 w 165999"/>
                      <a:gd name="connsiteY474" fmla="*/ 40100 h 190309"/>
                      <a:gd name="connsiteX475" fmla="*/ 84772 w 165999"/>
                      <a:gd name="connsiteY475" fmla="*/ 41434 h 190309"/>
                      <a:gd name="connsiteX476" fmla="*/ 84201 w 165999"/>
                      <a:gd name="connsiteY476" fmla="*/ 42958 h 190309"/>
                      <a:gd name="connsiteX477" fmla="*/ 82010 w 165999"/>
                      <a:gd name="connsiteY477" fmla="*/ 45339 h 190309"/>
                      <a:gd name="connsiteX478" fmla="*/ 80391 w 165999"/>
                      <a:gd name="connsiteY478" fmla="*/ 46768 h 190309"/>
                      <a:gd name="connsiteX479" fmla="*/ 80581 w 165999"/>
                      <a:gd name="connsiteY479" fmla="*/ 48101 h 190309"/>
                      <a:gd name="connsiteX480" fmla="*/ 82391 w 165999"/>
                      <a:gd name="connsiteY480" fmla="*/ 49530 h 190309"/>
                      <a:gd name="connsiteX481" fmla="*/ 83439 w 165999"/>
                      <a:gd name="connsiteY481" fmla="*/ 50863 h 190309"/>
                      <a:gd name="connsiteX482" fmla="*/ 84106 w 165999"/>
                      <a:gd name="connsiteY482" fmla="*/ 50483 h 190309"/>
                      <a:gd name="connsiteX483" fmla="*/ 83058 w 165999"/>
                      <a:gd name="connsiteY483" fmla="*/ 49339 h 190309"/>
                      <a:gd name="connsiteX484" fmla="*/ 81248 w 165999"/>
                      <a:gd name="connsiteY484" fmla="*/ 47530 h 190309"/>
                      <a:gd name="connsiteX485" fmla="*/ 81534 w 165999"/>
                      <a:gd name="connsiteY485" fmla="*/ 46387 h 190309"/>
                      <a:gd name="connsiteX486" fmla="*/ 83629 w 165999"/>
                      <a:gd name="connsiteY486" fmla="*/ 45053 h 190309"/>
                      <a:gd name="connsiteX487" fmla="*/ 85154 w 165999"/>
                      <a:gd name="connsiteY487" fmla="*/ 42672 h 190309"/>
                      <a:gd name="connsiteX488" fmla="*/ 86392 w 165999"/>
                      <a:gd name="connsiteY488" fmla="*/ 41338 h 190309"/>
                      <a:gd name="connsiteX489" fmla="*/ 87535 w 165999"/>
                      <a:gd name="connsiteY489" fmla="*/ 41815 h 190309"/>
                      <a:gd name="connsiteX490" fmla="*/ 89059 w 165999"/>
                      <a:gd name="connsiteY490" fmla="*/ 42767 h 190309"/>
                      <a:gd name="connsiteX491" fmla="*/ 91630 w 165999"/>
                      <a:gd name="connsiteY491" fmla="*/ 40481 h 190309"/>
                      <a:gd name="connsiteX492" fmla="*/ 92773 w 165999"/>
                      <a:gd name="connsiteY492" fmla="*/ 36767 h 190309"/>
                      <a:gd name="connsiteX493" fmla="*/ 97917 w 165999"/>
                      <a:gd name="connsiteY493" fmla="*/ 35624 h 190309"/>
                      <a:gd name="connsiteX494" fmla="*/ 100584 w 165999"/>
                      <a:gd name="connsiteY494" fmla="*/ 36862 h 190309"/>
                      <a:gd name="connsiteX495" fmla="*/ 101251 w 165999"/>
                      <a:gd name="connsiteY495" fmla="*/ 39719 h 190309"/>
                      <a:gd name="connsiteX496" fmla="*/ 103441 w 165999"/>
                      <a:gd name="connsiteY496" fmla="*/ 43053 h 190309"/>
                      <a:gd name="connsiteX497" fmla="*/ 103156 w 165999"/>
                      <a:gd name="connsiteY497" fmla="*/ 45244 h 190309"/>
                      <a:gd name="connsiteX498" fmla="*/ 103346 w 165999"/>
                      <a:gd name="connsiteY498" fmla="*/ 45720 h 190309"/>
                      <a:gd name="connsiteX499" fmla="*/ 105156 w 165999"/>
                      <a:gd name="connsiteY499" fmla="*/ 45339 h 190309"/>
                      <a:gd name="connsiteX500" fmla="*/ 107156 w 165999"/>
                      <a:gd name="connsiteY500" fmla="*/ 45339 h 190309"/>
                      <a:gd name="connsiteX501" fmla="*/ 110490 w 165999"/>
                      <a:gd name="connsiteY501" fmla="*/ 44767 h 190309"/>
                      <a:gd name="connsiteX502" fmla="*/ 112966 w 165999"/>
                      <a:gd name="connsiteY502" fmla="*/ 42958 h 190309"/>
                      <a:gd name="connsiteX503" fmla="*/ 117157 w 165999"/>
                      <a:gd name="connsiteY503" fmla="*/ 39719 h 190309"/>
                      <a:gd name="connsiteX504" fmla="*/ 120110 w 165999"/>
                      <a:gd name="connsiteY504" fmla="*/ 36671 h 190309"/>
                      <a:gd name="connsiteX505" fmla="*/ 123920 w 165999"/>
                      <a:gd name="connsiteY505" fmla="*/ 33909 h 190309"/>
                      <a:gd name="connsiteX506" fmla="*/ 128873 w 165999"/>
                      <a:gd name="connsiteY506" fmla="*/ 33242 h 190309"/>
                      <a:gd name="connsiteX507" fmla="*/ 133160 w 165999"/>
                      <a:gd name="connsiteY507" fmla="*/ 34671 h 190309"/>
                      <a:gd name="connsiteX508" fmla="*/ 137541 w 165999"/>
                      <a:gd name="connsiteY508" fmla="*/ 37719 h 190309"/>
                      <a:gd name="connsiteX509" fmla="*/ 140113 w 165999"/>
                      <a:gd name="connsiteY509" fmla="*/ 40958 h 190309"/>
                      <a:gd name="connsiteX510" fmla="*/ 142875 w 165999"/>
                      <a:gd name="connsiteY510" fmla="*/ 43815 h 190309"/>
                      <a:gd name="connsiteX511" fmla="*/ 146209 w 165999"/>
                      <a:gd name="connsiteY511" fmla="*/ 46577 h 190309"/>
                      <a:gd name="connsiteX512" fmla="*/ 148209 w 165999"/>
                      <a:gd name="connsiteY512" fmla="*/ 47339 h 190309"/>
                      <a:gd name="connsiteX513" fmla="*/ 150686 w 165999"/>
                      <a:gd name="connsiteY513" fmla="*/ 46482 h 190309"/>
                      <a:gd name="connsiteX514" fmla="*/ 153257 w 165999"/>
                      <a:gd name="connsiteY514" fmla="*/ 47816 h 190309"/>
                      <a:gd name="connsiteX515" fmla="*/ 156020 w 165999"/>
                      <a:gd name="connsiteY515" fmla="*/ 48101 h 190309"/>
                      <a:gd name="connsiteX516" fmla="*/ 157544 w 165999"/>
                      <a:gd name="connsiteY516" fmla="*/ 49149 h 190309"/>
                      <a:gd name="connsiteX517" fmla="*/ 161639 w 165999"/>
                      <a:gd name="connsiteY517" fmla="*/ 48578 h 190309"/>
                      <a:gd name="connsiteX518" fmla="*/ 164402 w 165999"/>
                      <a:gd name="connsiteY518" fmla="*/ 47434 h 190309"/>
                      <a:gd name="connsiteX519" fmla="*/ 165926 w 165999"/>
                      <a:gd name="connsiteY519" fmla="*/ 47434 h 190309"/>
                      <a:gd name="connsiteX520" fmla="*/ 164782 w 165999"/>
                      <a:gd name="connsiteY520" fmla="*/ 49054 h 190309"/>
                      <a:gd name="connsiteX521" fmla="*/ 161449 w 165999"/>
                      <a:gd name="connsiteY521" fmla="*/ 51530 h 190309"/>
                      <a:gd name="connsiteX522" fmla="*/ 158877 w 165999"/>
                      <a:gd name="connsiteY522" fmla="*/ 53912 h 190309"/>
                      <a:gd name="connsiteX523" fmla="*/ 156686 w 165999"/>
                      <a:gd name="connsiteY523" fmla="*/ 56293 h 190309"/>
                      <a:gd name="connsiteX524" fmla="*/ 155924 w 165999"/>
                      <a:gd name="connsiteY524" fmla="*/ 58103 h 190309"/>
                      <a:gd name="connsiteX525" fmla="*/ 154591 w 165999"/>
                      <a:gd name="connsiteY525" fmla="*/ 59912 h 190309"/>
                      <a:gd name="connsiteX526" fmla="*/ 151924 w 165999"/>
                      <a:gd name="connsiteY526" fmla="*/ 64103 h 190309"/>
                      <a:gd name="connsiteX527" fmla="*/ 149923 w 165999"/>
                      <a:gd name="connsiteY527" fmla="*/ 66675 h 190309"/>
                      <a:gd name="connsiteX528" fmla="*/ 146876 w 165999"/>
                      <a:gd name="connsiteY528" fmla="*/ 67913 h 190309"/>
                      <a:gd name="connsiteX529" fmla="*/ 145161 w 165999"/>
                      <a:gd name="connsiteY529" fmla="*/ 68389 h 190309"/>
                      <a:gd name="connsiteX530" fmla="*/ 144018 w 165999"/>
                      <a:gd name="connsiteY530" fmla="*/ 69533 h 190309"/>
                      <a:gd name="connsiteX531" fmla="*/ 143256 w 165999"/>
                      <a:gd name="connsiteY531" fmla="*/ 68961 h 190309"/>
                      <a:gd name="connsiteX532" fmla="*/ 142589 w 165999"/>
                      <a:gd name="connsiteY532" fmla="*/ 68294 h 190309"/>
                      <a:gd name="connsiteX533" fmla="*/ 141161 w 165999"/>
                      <a:gd name="connsiteY533" fmla="*/ 70104 h 190309"/>
                      <a:gd name="connsiteX534" fmla="*/ 140398 w 165999"/>
                      <a:gd name="connsiteY534" fmla="*/ 72866 h 190309"/>
                      <a:gd name="connsiteX535" fmla="*/ 140779 w 165999"/>
                      <a:gd name="connsiteY535" fmla="*/ 75152 h 190309"/>
                      <a:gd name="connsiteX536" fmla="*/ 141541 w 165999"/>
                      <a:gd name="connsiteY536" fmla="*/ 75152 h 190309"/>
                      <a:gd name="connsiteX537" fmla="*/ 142208 w 165999"/>
                      <a:gd name="connsiteY537" fmla="*/ 72295 h 190309"/>
                      <a:gd name="connsiteX538" fmla="*/ 143065 w 165999"/>
                      <a:gd name="connsiteY538" fmla="*/ 71342 h 190309"/>
                      <a:gd name="connsiteX539" fmla="*/ 143637 w 165999"/>
                      <a:gd name="connsiteY539" fmla="*/ 72580 h 190309"/>
                      <a:gd name="connsiteX540" fmla="*/ 143065 w 165999"/>
                      <a:gd name="connsiteY540" fmla="*/ 74962 h 190309"/>
                      <a:gd name="connsiteX541" fmla="*/ 142780 w 165999"/>
                      <a:gd name="connsiteY541" fmla="*/ 76105 h 190309"/>
                      <a:gd name="connsiteX542" fmla="*/ 144018 w 165999"/>
                      <a:gd name="connsiteY542" fmla="*/ 75533 h 190309"/>
                      <a:gd name="connsiteX543" fmla="*/ 145256 w 165999"/>
                      <a:gd name="connsiteY543" fmla="*/ 72771 h 190309"/>
                      <a:gd name="connsiteX544" fmla="*/ 146876 w 165999"/>
                      <a:gd name="connsiteY544" fmla="*/ 71152 h 190309"/>
                      <a:gd name="connsiteX545" fmla="*/ 149543 w 165999"/>
                      <a:gd name="connsiteY545" fmla="*/ 69342 h 190309"/>
                      <a:gd name="connsiteX546" fmla="*/ 150781 w 165999"/>
                      <a:gd name="connsiteY546" fmla="*/ 67913 h 190309"/>
                      <a:gd name="connsiteX547" fmla="*/ 152590 w 165999"/>
                      <a:gd name="connsiteY547" fmla="*/ 67913 h 190309"/>
                      <a:gd name="connsiteX548" fmla="*/ 153448 w 165999"/>
                      <a:gd name="connsiteY548" fmla="*/ 69723 h 190309"/>
                      <a:gd name="connsiteX549" fmla="*/ 154877 w 165999"/>
                      <a:gd name="connsiteY549" fmla="*/ 70295 h 190309"/>
                      <a:gd name="connsiteX550" fmla="*/ 155638 w 165999"/>
                      <a:gd name="connsiteY550" fmla="*/ 68771 h 190309"/>
                      <a:gd name="connsiteX551" fmla="*/ 156401 w 165999"/>
                      <a:gd name="connsiteY551" fmla="*/ 67342 h 190309"/>
                      <a:gd name="connsiteX552" fmla="*/ 156496 w 165999"/>
                      <a:gd name="connsiteY552" fmla="*/ 66484 h 190309"/>
                      <a:gd name="connsiteX553" fmla="*/ 153638 w 165999"/>
                      <a:gd name="connsiteY553" fmla="*/ 66961 h 190309"/>
                      <a:gd name="connsiteX554" fmla="*/ 152400 w 165999"/>
                      <a:gd name="connsiteY554" fmla="*/ 66866 h 190309"/>
                      <a:gd name="connsiteX555" fmla="*/ 153353 w 165999"/>
                      <a:gd name="connsiteY555" fmla="*/ 64960 h 190309"/>
                      <a:gd name="connsiteX556" fmla="*/ 155257 w 165999"/>
                      <a:gd name="connsiteY556" fmla="*/ 63722 h 190309"/>
                      <a:gd name="connsiteX557" fmla="*/ 157544 w 165999"/>
                      <a:gd name="connsiteY557" fmla="*/ 61817 h 190309"/>
                      <a:gd name="connsiteX558" fmla="*/ 159734 w 165999"/>
                      <a:gd name="connsiteY558" fmla="*/ 61436 h 190309"/>
                      <a:gd name="connsiteX559" fmla="*/ 161925 w 165999"/>
                      <a:gd name="connsiteY559" fmla="*/ 62675 h 190309"/>
                      <a:gd name="connsiteX560" fmla="*/ 161449 w 165999"/>
                      <a:gd name="connsiteY560" fmla="*/ 64389 h 190309"/>
                      <a:gd name="connsiteX561" fmla="*/ 159734 w 165999"/>
                      <a:gd name="connsiteY561" fmla="*/ 66199 h 190309"/>
                      <a:gd name="connsiteX562" fmla="*/ 160591 w 165999"/>
                      <a:gd name="connsiteY562" fmla="*/ 67342 h 190309"/>
                      <a:gd name="connsiteX563" fmla="*/ 161449 w 165999"/>
                      <a:gd name="connsiteY563" fmla="*/ 68675 h 190309"/>
                      <a:gd name="connsiteX564" fmla="*/ 162878 w 165999"/>
                      <a:gd name="connsiteY564" fmla="*/ 69913 h 190309"/>
                      <a:gd name="connsiteX565" fmla="*/ 161354 w 165999"/>
                      <a:gd name="connsiteY565" fmla="*/ 71247 h 190309"/>
                      <a:gd name="connsiteX566" fmla="*/ 160306 w 165999"/>
                      <a:gd name="connsiteY566" fmla="*/ 72200 h 190309"/>
                      <a:gd name="connsiteX567" fmla="*/ 159925 w 165999"/>
                      <a:gd name="connsiteY567" fmla="*/ 73819 h 190309"/>
                      <a:gd name="connsiteX568" fmla="*/ 161735 w 165999"/>
                      <a:gd name="connsiteY568" fmla="*/ 74771 h 190309"/>
                      <a:gd name="connsiteX569" fmla="*/ 162306 w 165999"/>
                      <a:gd name="connsiteY569" fmla="*/ 75533 h 190309"/>
                      <a:gd name="connsiteX570" fmla="*/ 161544 w 165999"/>
                      <a:gd name="connsiteY570" fmla="*/ 76391 h 190309"/>
                      <a:gd name="connsiteX571" fmla="*/ 161163 w 165999"/>
                      <a:gd name="connsiteY571" fmla="*/ 77153 h 190309"/>
                      <a:gd name="connsiteX572" fmla="*/ 161544 w 165999"/>
                      <a:gd name="connsiteY572" fmla="*/ 78486 h 190309"/>
                      <a:gd name="connsiteX573" fmla="*/ 163639 w 165999"/>
                      <a:gd name="connsiteY573" fmla="*/ 78391 h 190309"/>
                      <a:gd name="connsiteX574" fmla="*/ 164782 w 165999"/>
                      <a:gd name="connsiteY574" fmla="*/ 78486 h 190309"/>
                      <a:gd name="connsiteX575" fmla="*/ 163639 w 165999"/>
                      <a:gd name="connsiteY575" fmla="*/ 79343 h 190309"/>
                      <a:gd name="connsiteX576" fmla="*/ 163449 w 165999"/>
                      <a:gd name="connsiteY576" fmla="*/ 80963 h 190309"/>
                      <a:gd name="connsiteX577" fmla="*/ 162211 w 165999"/>
                      <a:gd name="connsiteY577" fmla="*/ 82772 h 190309"/>
                      <a:gd name="connsiteX578" fmla="*/ 159639 w 165999"/>
                      <a:gd name="connsiteY578" fmla="*/ 84582 h 190309"/>
                      <a:gd name="connsiteX579" fmla="*/ 157353 w 165999"/>
                      <a:gd name="connsiteY579" fmla="*/ 83344 h 190309"/>
                      <a:gd name="connsiteX580" fmla="*/ 158305 w 165999"/>
                      <a:gd name="connsiteY580" fmla="*/ 81439 h 190309"/>
                      <a:gd name="connsiteX581" fmla="*/ 157734 w 165999"/>
                      <a:gd name="connsiteY581" fmla="*/ 80486 h 190309"/>
                      <a:gd name="connsiteX582" fmla="*/ 157734 w 165999"/>
                      <a:gd name="connsiteY582" fmla="*/ 79058 h 190309"/>
                      <a:gd name="connsiteX583" fmla="*/ 157448 w 165999"/>
                      <a:gd name="connsiteY583" fmla="*/ 78296 h 190309"/>
                      <a:gd name="connsiteX584" fmla="*/ 156686 w 165999"/>
                      <a:gd name="connsiteY584" fmla="*/ 78296 h 190309"/>
                      <a:gd name="connsiteX585" fmla="*/ 157448 w 165999"/>
                      <a:gd name="connsiteY585" fmla="*/ 77057 h 190309"/>
                      <a:gd name="connsiteX586" fmla="*/ 156686 w 165999"/>
                      <a:gd name="connsiteY586" fmla="*/ 76676 h 190309"/>
                      <a:gd name="connsiteX587" fmla="*/ 155924 w 165999"/>
                      <a:gd name="connsiteY587" fmla="*/ 76771 h 190309"/>
                      <a:gd name="connsiteX588" fmla="*/ 155829 w 165999"/>
                      <a:gd name="connsiteY588" fmla="*/ 75152 h 190309"/>
                      <a:gd name="connsiteX589" fmla="*/ 154972 w 165999"/>
                      <a:gd name="connsiteY589" fmla="*/ 75343 h 190309"/>
                      <a:gd name="connsiteX590" fmla="*/ 155067 w 165999"/>
                      <a:gd name="connsiteY590" fmla="*/ 76676 h 190309"/>
                      <a:gd name="connsiteX591" fmla="*/ 155638 w 165999"/>
                      <a:gd name="connsiteY591" fmla="*/ 79629 h 190309"/>
                      <a:gd name="connsiteX592" fmla="*/ 154877 w 165999"/>
                      <a:gd name="connsiteY592" fmla="*/ 84010 h 190309"/>
                      <a:gd name="connsiteX593" fmla="*/ 152210 w 165999"/>
                      <a:gd name="connsiteY593" fmla="*/ 85058 h 190309"/>
                      <a:gd name="connsiteX594" fmla="*/ 150971 w 165999"/>
                      <a:gd name="connsiteY594" fmla="*/ 84582 h 190309"/>
                      <a:gd name="connsiteX595" fmla="*/ 150209 w 165999"/>
                      <a:gd name="connsiteY595" fmla="*/ 81439 h 190309"/>
                      <a:gd name="connsiteX596" fmla="*/ 150400 w 165999"/>
                      <a:gd name="connsiteY596" fmla="*/ 79438 h 190309"/>
                      <a:gd name="connsiteX597" fmla="*/ 150590 w 165999"/>
                      <a:gd name="connsiteY597" fmla="*/ 78200 h 190309"/>
                      <a:gd name="connsiteX598" fmla="*/ 149162 w 165999"/>
                      <a:gd name="connsiteY598" fmla="*/ 79248 h 190309"/>
                      <a:gd name="connsiteX599" fmla="*/ 149257 w 165999"/>
                      <a:gd name="connsiteY599" fmla="*/ 80200 h 190309"/>
                      <a:gd name="connsiteX600" fmla="*/ 150209 w 165999"/>
                      <a:gd name="connsiteY600" fmla="*/ 84201 h 190309"/>
                      <a:gd name="connsiteX601" fmla="*/ 150114 w 165999"/>
                      <a:gd name="connsiteY601" fmla="*/ 85154 h 190309"/>
                      <a:gd name="connsiteX602" fmla="*/ 149066 w 165999"/>
                      <a:gd name="connsiteY602" fmla="*/ 83534 h 190309"/>
                      <a:gd name="connsiteX603" fmla="*/ 148399 w 165999"/>
                      <a:gd name="connsiteY603" fmla="*/ 81629 h 190309"/>
                      <a:gd name="connsiteX604" fmla="*/ 147733 w 165999"/>
                      <a:gd name="connsiteY604" fmla="*/ 81725 h 190309"/>
                      <a:gd name="connsiteX605" fmla="*/ 146399 w 165999"/>
                      <a:gd name="connsiteY605" fmla="*/ 81439 h 190309"/>
                      <a:gd name="connsiteX606" fmla="*/ 144971 w 165999"/>
                      <a:gd name="connsiteY606" fmla="*/ 81725 h 190309"/>
                      <a:gd name="connsiteX607" fmla="*/ 146018 w 165999"/>
                      <a:gd name="connsiteY607" fmla="*/ 82296 h 190309"/>
                      <a:gd name="connsiteX608" fmla="*/ 145637 w 165999"/>
                      <a:gd name="connsiteY608" fmla="*/ 83725 h 190309"/>
                      <a:gd name="connsiteX609" fmla="*/ 145161 w 165999"/>
                      <a:gd name="connsiteY609" fmla="*/ 86201 h 190309"/>
                      <a:gd name="connsiteX610" fmla="*/ 143732 w 165999"/>
                      <a:gd name="connsiteY610" fmla="*/ 87154 h 190309"/>
                      <a:gd name="connsiteX611" fmla="*/ 141732 w 165999"/>
                      <a:gd name="connsiteY611" fmla="*/ 87154 h 190309"/>
                      <a:gd name="connsiteX612" fmla="*/ 141351 w 165999"/>
                      <a:gd name="connsiteY612" fmla="*/ 87725 h 190309"/>
                      <a:gd name="connsiteX613" fmla="*/ 142399 w 165999"/>
                      <a:gd name="connsiteY613" fmla="*/ 88392 h 190309"/>
                      <a:gd name="connsiteX614" fmla="*/ 143161 w 165999"/>
                      <a:gd name="connsiteY614" fmla="*/ 90202 h 190309"/>
                      <a:gd name="connsiteX615" fmla="*/ 144780 w 165999"/>
                      <a:gd name="connsiteY615" fmla="*/ 90202 h 190309"/>
                      <a:gd name="connsiteX616" fmla="*/ 147066 w 165999"/>
                      <a:gd name="connsiteY616" fmla="*/ 89154 h 190309"/>
                      <a:gd name="connsiteX617" fmla="*/ 148685 w 165999"/>
                      <a:gd name="connsiteY617" fmla="*/ 88773 h 190309"/>
                      <a:gd name="connsiteX618" fmla="*/ 150590 w 165999"/>
                      <a:gd name="connsiteY618" fmla="*/ 89345 h 190309"/>
                      <a:gd name="connsiteX619" fmla="*/ 150971 w 165999"/>
                      <a:gd name="connsiteY619" fmla="*/ 91440 h 190309"/>
                      <a:gd name="connsiteX620" fmla="*/ 150019 w 165999"/>
                      <a:gd name="connsiteY620" fmla="*/ 92012 h 190309"/>
                      <a:gd name="connsiteX621" fmla="*/ 148876 w 165999"/>
                      <a:gd name="connsiteY621" fmla="*/ 91821 h 190309"/>
                      <a:gd name="connsiteX622" fmla="*/ 147638 w 165999"/>
                      <a:gd name="connsiteY622" fmla="*/ 91916 h 190309"/>
                      <a:gd name="connsiteX623" fmla="*/ 147066 w 165999"/>
                      <a:gd name="connsiteY623" fmla="*/ 92964 h 190309"/>
                      <a:gd name="connsiteX624" fmla="*/ 147066 w 165999"/>
                      <a:gd name="connsiteY624" fmla="*/ 94393 h 190309"/>
                      <a:gd name="connsiteX625" fmla="*/ 148019 w 165999"/>
                      <a:gd name="connsiteY625" fmla="*/ 94012 h 190309"/>
                      <a:gd name="connsiteX626" fmla="*/ 148114 w 165999"/>
                      <a:gd name="connsiteY626" fmla="*/ 92774 h 190309"/>
                      <a:gd name="connsiteX627" fmla="*/ 148876 w 165999"/>
                      <a:gd name="connsiteY627" fmla="*/ 92583 h 190309"/>
                      <a:gd name="connsiteX628" fmla="*/ 150590 w 165999"/>
                      <a:gd name="connsiteY628" fmla="*/ 92583 h 190309"/>
                      <a:gd name="connsiteX629" fmla="*/ 151924 w 165999"/>
                      <a:gd name="connsiteY629" fmla="*/ 91630 h 190309"/>
                      <a:gd name="connsiteX630" fmla="*/ 153257 w 165999"/>
                      <a:gd name="connsiteY630" fmla="*/ 92107 h 190309"/>
                      <a:gd name="connsiteX631" fmla="*/ 153543 w 165999"/>
                      <a:gd name="connsiteY631" fmla="*/ 93250 h 190309"/>
                      <a:gd name="connsiteX632" fmla="*/ 153162 w 165999"/>
                      <a:gd name="connsiteY632" fmla="*/ 94202 h 190309"/>
                      <a:gd name="connsiteX633" fmla="*/ 153543 w 165999"/>
                      <a:gd name="connsiteY633" fmla="*/ 95250 h 190309"/>
                      <a:gd name="connsiteX634" fmla="*/ 155448 w 165999"/>
                      <a:gd name="connsiteY634" fmla="*/ 96012 h 190309"/>
                      <a:gd name="connsiteX635" fmla="*/ 155257 w 165999"/>
                      <a:gd name="connsiteY635" fmla="*/ 97441 h 190309"/>
                      <a:gd name="connsiteX636" fmla="*/ 152971 w 165999"/>
                      <a:gd name="connsiteY636" fmla="*/ 98203 h 190309"/>
                      <a:gd name="connsiteX637" fmla="*/ 150400 w 165999"/>
                      <a:gd name="connsiteY637" fmla="*/ 98108 h 190309"/>
                      <a:gd name="connsiteX638" fmla="*/ 148114 w 165999"/>
                      <a:gd name="connsiteY638" fmla="*/ 96964 h 190309"/>
                      <a:gd name="connsiteX639" fmla="*/ 147256 w 165999"/>
                      <a:gd name="connsiteY639" fmla="*/ 97726 h 190309"/>
                      <a:gd name="connsiteX640" fmla="*/ 148304 w 165999"/>
                      <a:gd name="connsiteY640" fmla="*/ 98870 h 190309"/>
                      <a:gd name="connsiteX641" fmla="*/ 150971 w 165999"/>
                      <a:gd name="connsiteY641" fmla="*/ 99250 h 190309"/>
                      <a:gd name="connsiteX642" fmla="*/ 152305 w 165999"/>
                      <a:gd name="connsiteY642" fmla="*/ 100298 h 190309"/>
                      <a:gd name="connsiteX643" fmla="*/ 153829 w 165999"/>
                      <a:gd name="connsiteY643" fmla="*/ 100584 h 190309"/>
                      <a:gd name="connsiteX644" fmla="*/ 154114 w 165999"/>
                      <a:gd name="connsiteY644" fmla="*/ 101346 h 190309"/>
                      <a:gd name="connsiteX645" fmla="*/ 154496 w 165999"/>
                      <a:gd name="connsiteY645" fmla="*/ 102870 h 190309"/>
                      <a:gd name="connsiteX646" fmla="*/ 154877 w 165999"/>
                      <a:gd name="connsiteY646" fmla="*/ 104108 h 190309"/>
                      <a:gd name="connsiteX647" fmla="*/ 153448 w 165999"/>
                      <a:gd name="connsiteY647" fmla="*/ 104680 h 190309"/>
                      <a:gd name="connsiteX648" fmla="*/ 153162 w 165999"/>
                      <a:gd name="connsiteY648" fmla="*/ 106871 h 190309"/>
                      <a:gd name="connsiteX649" fmla="*/ 152210 w 165999"/>
                      <a:gd name="connsiteY649" fmla="*/ 108013 h 190309"/>
                      <a:gd name="connsiteX650" fmla="*/ 150304 w 165999"/>
                      <a:gd name="connsiteY650" fmla="*/ 109157 h 190309"/>
                      <a:gd name="connsiteX651" fmla="*/ 147733 w 165999"/>
                      <a:gd name="connsiteY651" fmla="*/ 109918 h 190309"/>
                      <a:gd name="connsiteX652" fmla="*/ 145256 w 165999"/>
                      <a:gd name="connsiteY652" fmla="*/ 109918 h 190309"/>
                      <a:gd name="connsiteX653" fmla="*/ 142780 w 165999"/>
                      <a:gd name="connsiteY653" fmla="*/ 110300 h 190309"/>
                      <a:gd name="connsiteX654" fmla="*/ 140589 w 165999"/>
                      <a:gd name="connsiteY654" fmla="*/ 110014 h 190309"/>
                      <a:gd name="connsiteX655" fmla="*/ 140208 w 165999"/>
                      <a:gd name="connsiteY655" fmla="*/ 110395 h 190309"/>
                      <a:gd name="connsiteX656" fmla="*/ 140970 w 165999"/>
                      <a:gd name="connsiteY656" fmla="*/ 111157 h 190309"/>
                      <a:gd name="connsiteX657" fmla="*/ 146876 w 165999"/>
                      <a:gd name="connsiteY657" fmla="*/ 111062 h 190309"/>
                      <a:gd name="connsiteX658" fmla="*/ 149257 w 165999"/>
                      <a:gd name="connsiteY658" fmla="*/ 113633 h 190309"/>
                      <a:gd name="connsiteX659" fmla="*/ 151447 w 165999"/>
                      <a:gd name="connsiteY659" fmla="*/ 117348 h 190309"/>
                      <a:gd name="connsiteX660" fmla="*/ 152971 w 165999"/>
                      <a:gd name="connsiteY660" fmla="*/ 120110 h 190309"/>
                      <a:gd name="connsiteX661" fmla="*/ 152781 w 165999"/>
                      <a:gd name="connsiteY661" fmla="*/ 121444 h 190309"/>
                      <a:gd name="connsiteX662" fmla="*/ 154114 w 165999"/>
                      <a:gd name="connsiteY662" fmla="*/ 123063 h 190309"/>
                      <a:gd name="connsiteX663" fmla="*/ 154496 w 165999"/>
                      <a:gd name="connsiteY663" fmla="*/ 124682 h 190309"/>
                      <a:gd name="connsiteX664" fmla="*/ 155543 w 165999"/>
                      <a:gd name="connsiteY664" fmla="*/ 125539 h 190309"/>
                      <a:gd name="connsiteX665" fmla="*/ 157258 w 165999"/>
                      <a:gd name="connsiteY665" fmla="*/ 125158 h 190309"/>
                      <a:gd name="connsiteX666" fmla="*/ 157544 w 165999"/>
                      <a:gd name="connsiteY666" fmla="*/ 125539 h 190309"/>
                      <a:gd name="connsiteX667" fmla="*/ 156877 w 165999"/>
                      <a:gd name="connsiteY667" fmla="*/ 126968 h 190309"/>
                      <a:gd name="connsiteX668" fmla="*/ 156305 w 165999"/>
                      <a:gd name="connsiteY668" fmla="*/ 129730 h 190309"/>
                      <a:gd name="connsiteX669" fmla="*/ 155448 w 165999"/>
                      <a:gd name="connsiteY669" fmla="*/ 130778 h 190309"/>
                      <a:gd name="connsiteX670" fmla="*/ 154972 w 165999"/>
                      <a:gd name="connsiteY670" fmla="*/ 129635 h 190309"/>
                      <a:gd name="connsiteX671" fmla="*/ 153734 w 165999"/>
                      <a:gd name="connsiteY671" fmla="*/ 127730 h 190309"/>
                      <a:gd name="connsiteX672" fmla="*/ 149828 w 165999"/>
                      <a:gd name="connsiteY672" fmla="*/ 127159 h 190309"/>
                      <a:gd name="connsiteX673" fmla="*/ 149257 w 165999"/>
                      <a:gd name="connsiteY673" fmla="*/ 128302 h 190309"/>
                      <a:gd name="connsiteX674" fmla="*/ 149257 w 165999"/>
                      <a:gd name="connsiteY674" fmla="*/ 129254 h 190309"/>
                      <a:gd name="connsiteX675" fmla="*/ 147447 w 165999"/>
                      <a:gd name="connsiteY675" fmla="*/ 129064 h 190309"/>
                      <a:gd name="connsiteX676" fmla="*/ 146780 w 165999"/>
                      <a:gd name="connsiteY676" fmla="*/ 129635 h 190309"/>
                      <a:gd name="connsiteX677" fmla="*/ 148019 w 165999"/>
                      <a:gd name="connsiteY677" fmla="*/ 130778 h 190309"/>
                      <a:gd name="connsiteX678" fmla="*/ 148019 w 165999"/>
                      <a:gd name="connsiteY678" fmla="*/ 131826 h 190309"/>
                      <a:gd name="connsiteX679" fmla="*/ 146113 w 165999"/>
                      <a:gd name="connsiteY679" fmla="*/ 133350 h 190309"/>
                      <a:gd name="connsiteX680" fmla="*/ 146304 w 165999"/>
                      <a:gd name="connsiteY680" fmla="*/ 134779 h 190309"/>
                      <a:gd name="connsiteX681" fmla="*/ 147066 w 165999"/>
                      <a:gd name="connsiteY681" fmla="*/ 135446 h 190309"/>
                      <a:gd name="connsiteX682" fmla="*/ 146685 w 165999"/>
                      <a:gd name="connsiteY682" fmla="*/ 136779 h 190309"/>
                      <a:gd name="connsiteX683" fmla="*/ 145447 w 165999"/>
                      <a:gd name="connsiteY683" fmla="*/ 137827 h 190309"/>
                      <a:gd name="connsiteX684" fmla="*/ 142970 w 165999"/>
                      <a:gd name="connsiteY684" fmla="*/ 135826 h 190309"/>
                      <a:gd name="connsiteX685" fmla="*/ 140684 w 165999"/>
                      <a:gd name="connsiteY685" fmla="*/ 131826 h 190309"/>
                      <a:gd name="connsiteX686" fmla="*/ 139541 w 165999"/>
                      <a:gd name="connsiteY686" fmla="*/ 130302 h 190309"/>
                      <a:gd name="connsiteX687" fmla="*/ 139541 w 165999"/>
                      <a:gd name="connsiteY687" fmla="*/ 129159 h 190309"/>
                      <a:gd name="connsiteX688" fmla="*/ 138970 w 165999"/>
                      <a:gd name="connsiteY688" fmla="*/ 128302 h 190309"/>
                      <a:gd name="connsiteX689" fmla="*/ 138113 w 165999"/>
                      <a:gd name="connsiteY689" fmla="*/ 127254 h 190309"/>
                      <a:gd name="connsiteX690" fmla="*/ 137160 w 165999"/>
                      <a:gd name="connsiteY690" fmla="*/ 126683 h 190309"/>
                      <a:gd name="connsiteX691" fmla="*/ 137065 w 165999"/>
                      <a:gd name="connsiteY691" fmla="*/ 127921 h 190309"/>
                      <a:gd name="connsiteX692" fmla="*/ 136303 w 165999"/>
                      <a:gd name="connsiteY692" fmla="*/ 128873 h 190309"/>
                      <a:gd name="connsiteX693" fmla="*/ 135827 w 165999"/>
                      <a:gd name="connsiteY693" fmla="*/ 130492 h 190309"/>
                      <a:gd name="connsiteX694" fmla="*/ 134684 w 165999"/>
                      <a:gd name="connsiteY694" fmla="*/ 132112 h 190309"/>
                      <a:gd name="connsiteX695" fmla="*/ 132493 w 165999"/>
                      <a:gd name="connsiteY695" fmla="*/ 131731 h 190309"/>
                      <a:gd name="connsiteX696" fmla="*/ 131636 w 165999"/>
                      <a:gd name="connsiteY696" fmla="*/ 132207 h 190309"/>
                      <a:gd name="connsiteX697" fmla="*/ 133160 w 165999"/>
                      <a:gd name="connsiteY697" fmla="*/ 132683 h 190309"/>
                      <a:gd name="connsiteX698" fmla="*/ 135446 w 165999"/>
                      <a:gd name="connsiteY698" fmla="*/ 133636 h 190309"/>
                      <a:gd name="connsiteX699" fmla="*/ 135541 w 165999"/>
                      <a:gd name="connsiteY699" fmla="*/ 135826 h 190309"/>
                      <a:gd name="connsiteX700" fmla="*/ 133350 w 165999"/>
                      <a:gd name="connsiteY700" fmla="*/ 138493 h 190309"/>
                      <a:gd name="connsiteX701" fmla="*/ 131350 w 165999"/>
                      <a:gd name="connsiteY701" fmla="*/ 140875 h 190309"/>
                      <a:gd name="connsiteX702" fmla="*/ 131254 w 165999"/>
                      <a:gd name="connsiteY702" fmla="*/ 143446 h 190309"/>
                      <a:gd name="connsiteX703" fmla="*/ 131254 w 165999"/>
                      <a:gd name="connsiteY703" fmla="*/ 146209 h 190309"/>
                      <a:gd name="connsiteX704" fmla="*/ 130302 w 165999"/>
                      <a:gd name="connsiteY704" fmla="*/ 148018 h 190309"/>
                      <a:gd name="connsiteX705" fmla="*/ 128397 w 165999"/>
                      <a:gd name="connsiteY705" fmla="*/ 147542 h 190309"/>
                      <a:gd name="connsiteX706" fmla="*/ 125730 w 165999"/>
                      <a:gd name="connsiteY706" fmla="*/ 147828 h 190309"/>
                      <a:gd name="connsiteX707" fmla="*/ 124492 w 165999"/>
                      <a:gd name="connsiteY707" fmla="*/ 149162 h 190309"/>
                      <a:gd name="connsiteX708" fmla="*/ 126397 w 165999"/>
                      <a:gd name="connsiteY708" fmla="*/ 150400 h 190309"/>
                      <a:gd name="connsiteX709" fmla="*/ 127063 w 165999"/>
                      <a:gd name="connsiteY709" fmla="*/ 152591 h 190309"/>
                      <a:gd name="connsiteX710" fmla="*/ 125921 w 165999"/>
                      <a:gd name="connsiteY710" fmla="*/ 154686 h 190309"/>
                      <a:gd name="connsiteX711" fmla="*/ 124111 w 165999"/>
                      <a:gd name="connsiteY711" fmla="*/ 157163 h 190309"/>
                      <a:gd name="connsiteX712" fmla="*/ 123063 w 165999"/>
                      <a:gd name="connsiteY712" fmla="*/ 157543 h 190309"/>
                      <a:gd name="connsiteX713" fmla="*/ 123063 w 165999"/>
                      <a:gd name="connsiteY713" fmla="*/ 157543 h 190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</a:cxnLst>
                    <a:rect l="l" t="t" r="r" b="b"/>
                    <a:pathLst>
                      <a:path w="165999" h="190309">
                        <a:moveTo>
                          <a:pt x="123063" y="157543"/>
                        </a:moveTo>
                        <a:lnTo>
                          <a:pt x="123063" y="157543"/>
                        </a:lnTo>
                        <a:cubicBezTo>
                          <a:pt x="122777" y="158305"/>
                          <a:pt x="122491" y="159544"/>
                          <a:pt x="122396" y="160306"/>
                        </a:cubicBezTo>
                        <a:cubicBezTo>
                          <a:pt x="122206" y="161449"/>
                          <a:pt x="121444" y="162020"/>
                          <a:pt x="120968" y="162211"/>
                        </a:cubicBezTo>
                        <a:cubicBezTo>
                          <a:pt x="120491" y="162401"/>
                          <a:pt x="119063" y="161639"/>
                          <a:pt x="118586" y="161449"/>
                        </a:cubicBezTo>
                        <a:cubicBezTo>
                          <a:pt x="118110" y="161258"/>
                          <a:pt x="118015" y="161354"/>
                          <a:pt x="118110" y="161639"/>
                        </a:cubicBezTo>
                        <a:cubicBezTo>
                          <a:pt x="118205" y="161830"/>
                          <a:pt x="118491" y="161925"/>
                          <a:pt x="119348" y="162687"/>
                        </a:cubicBezTo>
                        <a:cubicBezTo>
                          <a:pt x="120205" y="163449"/>
                          <a:pt x="119539" y="163925"/>
                          <a:pt x="119444" y="164687"/>
                        </a:cubicBezTo>
                        <a:cubicBezTo>
                          <a:pt x="119444" y="165449"/>
                          <a:pt x="119824" y="166307"/>
                          <a:pt x="119824" y="167164"/>
                        </a:cubicBezTo>
                        <a:cubicBezTo>
                          <a:pt x="119824" y="168021"/>
                          <a:pt x="118681" y="168116"/>
                          <a:pt x="117729" y="168402"/>
                        </a:cubicBezTo>
                        <a:cubicBezTo>
                          <a:pt x="116872" y="168783"/>
                          <a:pt x="117348" y="170879"/>
                          <a:pt x="117634" y="171641"/>
                        </a:cubicBezTo>
                        <a:cubicBezTo>
                          <a:pt x="117920" y="172403"/>
                          <a:pt x="118586" y="173164"/>
                          <a:pt x="119253" y="173164"/>
                        </a:cubicBezTo>
                        <a:cubicBezTo>
                          <a:pt x="119920" y="173164"/>
                          <a:pt x="120872" y="173069"/>
                          <a:pt x="121348" y="173355"/>
                        </a:cubicBezTo>
                        <a:cubicBezTo>
                          <a:pt x="121825" y="173641"/>
                          <a:pt x="121539" y="174117"/>
                          <a:pt x="121253" y="174784"/>
                        </a:cubicBezTo>
                        <a:cubicBezTo>
                          <a:pt x="120872" y="175450"/>
                          <a:pt x="120491" y="176117"/>
                          <a:pt x="120301" y="176784"/>
                        </a:cubicBezTo>
                        <a:cubicBezTo>
                          <a:pt x="120110" y="177451"/>
                          <a:pt x="120872" y="178594"/>
                          <a:pt x="120872" y="178975"/>
                        </a:cubicBezTo>
                        <a:cubicBezTo>
                          <a:pt x="120872" y="179356"/>
                          <a:pt x="120301" y="179356"/>
                          <a:pt x="120110" y="179356"/>
                        </a:cubicBezTo>
                        <a:cubicBezTo>
                          <a:pt x="119824" y="179356"/>
                          <a:pt x="118777" y="178975"/>
                          <a:pt x="117538" y="178308"/>
                        </a:cubicBezTo>
                        <a:cubicBezTo>
                          <a:pt x="116300" y="177641"/>
                          <a:pt x="116491" y="178117"/>
                          <a:pt x="116205" y="178308"/>
                        </a:cubicBezTo>
                        <a:cubicBezTo>
                          <a:pt x="115919" y="178499"/>
                          <a:pt x="116967" y="178975"/>
                          <a:pt x="116967" y="179356"/>
                        </a:cubicBezTo>
                        <a:cubicBezTo>
                          <a:pt x="117062" y="179737"/>
                          <a:pt x="116110" y="180499"/>
                          <a:pt x="115538" y="180784"/>
                        </a:cubicBezTo>
                        <a:cubicBezTo>
                          <a:pt x="115062" y="181166"/>
                          <a:pt x="115062" y="181261"/>
                          <a:pt x="115062" y="181546"/>
                        </a:cubicBezTo>
                        <a:cubicBezTo>
                          <a:pt x="115062" y="181832"/>
                          <a:pt x="116396" y="182023"/>
                          <a:pt x="117062" y="182309"/>
                        </a:cubicBezTo>
                        <a:cubicBezTo>
                          <a:pt x="117729" y="182594"/>
                          <a:pt x="117538" y="183737"/>
                          <a:pt x="117157" y="184023"/>
                        </a:cubicBezTo>
                        <a:cubicBezTo>
                          <a:pt x="116777" y="184309"/>
                          <a:pt x="116491" y="184499"/>
                          <a:pt x="116205" y="184499"/>
                        </a:cubicBezTo>
                        <a:cubicBezTo>
                          <a:pt x="115824" y="184499"/>
                          <a:pt x="115824" y="184880"/>
                          <a:pt x="115919" y="185452"/>
                        </a:cubicBezTo>
                        <a:cubicBezTo>
                          <a:pt x="116014" y="186118"/>
                          <a:pt x="116491" y="185928"/>
                          <a:pt x="116872" y="186118"/>
                        </a:cubicBezTo>
                        <a:cubicBezTo>
                          <a:pt x="117253" y="186214"/>
                          <a:pt x="116681" y="186880"/>
                          <a:pt x="116300" y="187166"/>
                        </a:cubicBezTo>
                        <a:cubicBezTo>
                          <a:pt x="115919" y="187452"/>
                          <a:pt x="115919" y="187452"/>
                          <a:pt x="115919" y="188119"/>
                        </a:cubicBezTo>
                        <a:cubicBezTo>
                          <a:pt x="115919" y="188785"/>
                          <a:pt x="115634" y="189167"/>
                          <a:pt x="115157" y="189547"/>
                        </a:cubicBezTo>
                        <a:cubicBezTo>
                          <a:pt x="114681" y="190024"/>
                          <a:pt x="114395" y="189738"/>
                          <a:pt x="114110" y="189547"/>
                        </a:cubicBezTo>
                        <a:cubicBezTo>
                          <a:pt x="113824" y="189262"/>
                          <a:pt x="114014" y="188119"/>
                          <a:pt x="113729" y="187738"/>
                        </a:cubicBezTo>
                        <a:cubicBezTo>
                          <a:pt x="113538" y="187357"/>
                          <a:pt x="112490" y="188024"/>
                          <a:pt x="112490" y="188500"/>
                        </a:cubicBezTo>
                        <a:cubicBezTo>
                          <a:pt x="112490" y="188976"/>
                          <a:pt x="112490" y="188881"/>
                          <a:pt x="112776" y="189547"/>
                        </a:cubicBezTo>
                        <a:cubicBezTo>
                          <a:pt x="112966" y="189929"/>
                          <a:pt x="112871" y="190119"/>
                          <a:pt x="112776" y="190309"/>
                        </a:cubicBezTo>
                        <a:lnTo>
                          <a:pt x="111633" y="189167"/>
                        </a:lnTo>
                        <a:cubicBezTo>
                          <a:pt x="111252" y="188881"/>
                          <a:pt x="111062" y="188309"/>
                          <a:pt x="111347" y="187833"/>
                        </a:cubicBezTo>
                        <a:cubicBezTo>
                          <a:pt x="111633" y="187452"/>
                          <a:pt x="111157" y="187166"/>
                          <a:pt x="110776" y="186785"/>
                        </a:cubicBezTo>
                        <a:cubicBezTo>
                          <a:pt x="110395" y="186309"/>
                          <a:pt x="111443" y="186214"/>
                          <a:pt x="112014" y="186023"/>
                        </a:cubicBezTo>
                        <a:cubicBezTo>
                          <a:pt x="112586" y="185833"/>
                          <a:pt x="111347" y="185452"/>
                          <a:pt x="110966" y="185261"/>
                        </a:cubicBezTo>
                        <a:cubicBezTo>
                          <a:pt x="110585" y="185071"/>
                          <a:pt x="110776" y="184880"/>
                          <a:pt x="110776" y="184404"/>
                        </a:cubicBezTo>
                        <a:cubicBezTo>
                          <a:pt x="110776" y="183928"/>
                          <a:pt x="109538" y="183451"/>
                          <a:pt x="109252" y="183071"/>
                        </a:cubicBezTo>
                        <a:cubicBezTo>
                          <a:pt x="108966" y="182689"/>
                          <a:pt x="108299" y="182213"/>
                          <a:pt x="108109" y="181737"/>
                        </a:cubicBezTo>
                        <a:cubicBezTo>
                          <a:pt x="107918" y="181261"/>
                          <a:pt x="107918" y="181070"/>
                          <a:pt x="108013" y="180499"/>
                        </a:cubicBezTo>
                        <a:cubicBezTo>
                          <a:pt x="108013" y="179927"/>
                          <a:pt x="107347" y="179737"/>
                          <a:pt x="107061" y="179737"/>
                        </a:cubicBezTo>
                        <a:cubicBezTo>
                          <a:pt x="106680" y="179832"/>
                          <a:pt x="106299" y="179737"/>
                          <a:pt x="106109" y="180022"/>
                        </a:cubicBezTo>
                        <a:cubicBezTo>
                          <a:pt x="105918" y="180404"/>
                          <a:pt x="105251" y="180308"/>
                          <a:pt x="104965" y="180499"/>
                        </a:cubicBezTo>
                        <a:cubicBezTo>
                          <a:pt x="104585" y="180689"/>
                          <a:pt x="104108" y="180118"/>
                          <a:pt x="104013" y="179737"/>
                        </a:cubicBezTo>
                        <a:cubicBezTo>
                          <a:pt x="103822" y="179356"/>
                          <a:pt x="104204" y="179165"/>
                          <a:pt x="104204" y="178784"/>
                        </a:cubicBezTo>
                        <a:cubicBezTo>
                          <a:pt x="104204" y="178403"/>
                          <a:pt x="103251" y="178689"/>
                          <a:pt x="102965" y="178879"/>
                        </a:cubicBezTo>
                        <a:cubicBezTo>
                          <a:pt x="102584" y="179165"/>
                          <a:pt x="102489" y="179165"/>
                          <a:pt x="102108" y="179260"/>
                        </a:cubicBezTo>
                        <a:cubicBezTo>
                          <a:pt x="101727" y="179451"/>
                          <a:pt x="101251" y="179165"/>
                          <a:pt x="100774" y="179451"/>
                        </a:cubicBezTo>
                        <a:cubicBezTo>
                          <a:pt x="100298" y="179737"/>
                          <a:pt x="99155" y="179451"/>
                          <a:pt x="98774" y="179832"/>
                        </a:cubicBezTo>
                        <a:cubicBezTo>
                          <a:pt x="98393" y="180213"/>
                          <a:pt x="98584" y="180404"/>
                          <a:pt x="98774" y="180689"/>
                        </a:cubicBezTo>
                        <a:cubicBezTo>
                          <a:pt x="98965" y="180975"/>
                          <a:pt x="98679" y="181261"/>
                          <a:pt x="98298" y="181166"/>
                        </a:cubicBezTo>
                        <a:cubicBezTo>
                          <a:pt x="97822" y="181070"/>
                          <a:pt x="97631" y="181166"/>
                          <a:pt x="97346" y="181546"/>
                        </a:cubicBezTo>
                        <a:cubicBezTo>
                          <a:pt x="97060" y="181928"/>
                          <a:pt x="96679" y="182499"/>
                          <a:pt x="96488" y="182975"/>
                        </a:cubicBezTo>
                        <a:cubicBezTo>
                          <a:pt x="96298" y="183451"/>
                          <a:pt x="95917" y="184023"/>
                          <a:pt x="95536" y="184309"/>
                        </a:cubicBezTo>
                        <a:cubicBezTo>
                          <a:pt x="95155" y="184595"/>
                          <a:pt x="94393" y="183737"/>
                          <a:pt x="93821" y="183261"/>
                        </a:cubicBezTo>
                        <a:cubicBezTo>
                          <a:pt x="93250" y="182785"/>
                          <a:pt x="92012" y="183547"/>
                          <a:pt x="91726" y="183833"/>
                        </a:cubicBezTo>
                        <a:cubicBezTo>
                          <a:pt x="91535" y="184118"/>
                          <a:pt x="91249" y="184595"/>
                          <a:pt x="91059" y="185166"/>
                        </a:cubicBezTo>
                        <a:cubicBezTo>
                          <a:pt x="90869" y="185738"/>
                          <a:pt x="90964" y="186214"/>
                          <a:pt x="90488" y="186309"/>
                        </a:cubicBezTo>
                        <a:cubicBezTo>
                          <a:pt x="90011" y="186404"/>
                          <a:pt x="89726" y="186309"/>
                          <a:pt x="89345" y="186500"/>
                        </a:cubicBezTo>
                        <a:cubicBezTo>
                          <a:pt x="88963" y="186690"/>
                          <a:pt x="88678" y="187166"/>
                          <a:pt x="88392" y="187166"/>
                        </a:cubicBezTo>
                        <a:cubicBezTo>
                          <a:pt x="88106" y="187166"/>
                          <a:pt x="87344" y="186500"/>
                          <a:pt x="87344" y="186500"/>
                        </a:cubicBezTo>
                        <a:lnTo>
                          <a:pt x="87059" y="186309"/>
                        </a:lnTo>
                        <a:cubicBezTo>
                          <a:pt x="86678" y="187071"/>
                          <a:pt x="86296" y="187357"/>
                          <a:pt x="85344" y="187452"/>
                        </a:cubicBezTo>
                        <a:cubicBezTo>
                          <a:pt x="84106" y="187642"/>
                          <a:pt x="84106" y="187642"/>
                          <a:pt x="84106" y="187642"/>
                        </a:cubicBezTo>
                        <a:lnTo>
                          <a:pt x="84011" y="187547"/>
                        </a:lnTo>
                        <a:cubicBezTo>
                          <a:pt x="83915" y="186690"/>
                          <a:pt x="82868" y="185357"/>
                          <a:pt x="82296" y="184595"/>
                        </a:cubicBezTo>
                        <a:cubicBezTo>
                          <a:pt x="81724" y="183737"/>
                          <a:pt x="80867" y="183261"/>
                          <a:pt x="80201" y="182499"/>
                        </a:cubicBezTo>
                        <a:cubicBezTo>
                          <a:pt x="79534" y="181737"/>
                          <a:pt x="80010" y="181261"/>
                          <a:pt x="80201" y="180499"/>
                        </a:cubicBezTo>
                        <a:cubicBezTo>
                          <a:pt x="80296" y="179737"/>
                          <a:pt x="80010" y="178689"/>
                          <a:pt x="79534" y="177737"/>
                        </a:cubicBezTo>
                        <a:cubicBezTo>
                          <a:pt x="79248" y="177070"/>
                          <a:pt x="78677" y="177070"/>
                          <a:pt x="77914" y="176879"/>
                        </a:cubicBezTo>
                        <a:lnTo>
                          <a:pt x="77819" y="176593"/>
                        </a:lnTo>
                        <a:cubicBezTo>
                          <a:pt x="77914" y="176308"/>
                          <a:pt x="78105" y="175927"/>
                          <a:pt x="78200" y="175641"/>
                        </a:cubicBezTo>
                        <a:cubicBezTo>
                          <a:pt x="78296" y="175070"/>
                          <a:pt x="77724" y="175165"/>
                          <a:pt x="76867" y="175165"/>
                        </a:cubicBezTo>
                        <a:cubicBezTo>
                          <a:pt x="76010" y="175165"/>
                          <a:pt x="76010" y="174403"/>
                          <a:pt x="75914" y="174022"/>
                        </a:cubicBezTo>
                        <a:cubicBezTo>
                          <a:pt x="75914" y="173546"/>
                          <a:pt x="76010" y="173260"/>
                          <a:pt x="76390" y="172974"/>
                        </a:cubicBezTo>
                        <a:cubicBezTo>
                          <a:pt x="76771" y="172688"/>
                          <a:pt x="76581" y="172117"/>
                          <a:pt x="76390" y="171831"/>
                        </a:cubicBezTo>
                        <a:cubicBezTo>
                          <a:pt x="76200" y="171450"/>
                          <a:pt x="75819" y="170974"/>
                          <a:pt x="75343" y="170974"/>
                        </a:cubicBezTo>
                        <a:cubicBezTo>
                          <a:pt x="74866" y="170974"/>
                          <a:pt x="74486" y="170974"/>
                          <a:pt x="74390" y="171164"/>
                        </a:cubicBezTo>
                        <a:cubicBezTo>
                          <a:pt x="74200" y="171355"/>
                          <a:pt x="74009" y="171450"/>
                          <a:pt x="73533" y="171355"/>
                        </a:cubicBezTo>
                        <a:cubicBezTo>
                          <a:pt x="73152" y="171259"/>
                          <a:pt x="72676" y="171736"/>
                          <a:pt x="72199" y="171736"/>
                        </a:cubicBezTo>
                        <a:cubicBezTo>
                          <a:pt x="71723" y="171736"/>
                          <a:pt x="71533" y="172021"/>
                          <a:pt x="71342" y="172403"/>
                        </a:cubicBezTo>
                        <a:cubicBezTo>
                          <a:pt x="71152" y="172784"/>
                          <a:pt x="70866" y="172688"/>
                          <a:pt x="70485" y="172688"/>
                        </a:cubicBezTo>
                        <a:cubicBezTo>
                          <a:pt x="70009" y="172688"/>
                          <a:pt x="70295" y="173831"/>
                          <a:pt x="70485" y="174212"/>
                        </a:cubicBezTo>
                        <a:cubicBezTo>
                          <a:pt x="70580" y="174593"/>
                          <a:pt x="70676" y="174784"/>
                          <a:pt x="70390" y="175165"/>
                        </a:cubicBezTo>
                        <a:cubicBezTo>
                          <a:pt x="70104" y="175546"/>
                          <a:pt x="70104" y="175736"/>
                          <a:pt x="70199" y="176308"/>
                        </a:cubicBezTo>
                        <a:cubicBezTo>
                          <a:pt x="70295" y="176879"/>
                          <a:pt x="70390" y="177070"/>
                          <a:pt x="70199" y="177546"/>
                        </a:cubicBezTo>
                        <a:cubicBezTo>
                          <a:pt x="70009" y="178022"/>
                          <a:pt x="69818" y="178308"/>
                          <a:pt x="69818" y="178689"/>
                        </a:cubicBezTo>
                        <a:cubicBezTo>
                          <a:pt x="69818" y="179070"/>
                          <a:pt x="69056" y="179546"/>
                          <a:pt x="68771" y="179927"/>
                        </a:cubicBezTo>
                        <a:cubicBezTo>
                          <a:pt x="68485" y="180308"/>
                          <a:pt x="68199" y="179927"/>
                          <a:pt x="68104" y="179260"/>
                        </a:cubicBezTo>
                        <a:cubicBezTo>
                          <a:pt x="68104" y="178594"/>
                          <a:pt x="66104" y="179165"/>
                          <a:pt x="65818" y="179356"/>
                        </a:cubicBezTo>
                        <a:cubicBezTo>
                          <a:pt x="65532" y="179546"/>
                          <a:pt x="65151" y="179546"/>
                          <a:pt x="64770" y="179927"/>
                        </a:cubicBezTo>
                        <a:cubicBezTo>
                          <a:pt x="64389" y="180308"/>
                          <a:pt x="64389" y="180499"/>
                          <a:pt x="64579" y="181166"/>
                        </a:cubicBezTo>
                        <a:cubicBezTo>
                          <a:pt x="64770" y="181737"/>
                          <a:pt x="63913" y="182404"/>
                          <a:pt x="63627" y="182689"/>
                        </a:cubicBezTo>
                        <a:cubicBezTo>
                          <a:pt x="63341" y="182975"/>
                          <a:pt x="62770" y="182975"/>
                          <a:pt x="62484" y="183356"/>
                        </a:cubicBezTo>
                        <a:cubicBezTo>
                          <a:pt x="62103" y="183642"/>
                          <a:pt x="62103" y="183833"/>
                          <a:pt x="62103" y="184213"/>
                        </a:cubicBezTo>
                        <a:cubicBezTo>
                          <a:pt x="62103" y="184595"/>
                          <a:pt x="61055" y="185547"/>
                          <a:pt x="60674" y="185642"/>
                        </a:cubicBezTo>
                        <a:cubicBezTo>
                          <a:pt x="60293" y="185738"/>
                          <a:pt x="59341" y="185642"/>
                          <a:pt x="58960" y="185833"/>
                        </a:cubicBezTo>
                        <a:cubicBezTo>
                          <a:pt x="58484" y="185928"/>
                          <a:pt x="57531" y="185547"/>
                          <a:pt x="56960" y="185547"/>
                        </a:cubicBezTo>
                        <a:cubicBezTo>
                          <a:pt x="56388" y="185547"/>
                          <a:pt x="56102" y="185452"/>
                          <a:pt x="55626" y="185452"/>
                        </a:cubicBezTo>
                        <a:cubicBezTo>
                          <a:pt x="55150" y="185452"/>
                          <a:pt x="55531" y="184690"/>
                          <a:pt x="55531" y="184213"/>
                        </a:cubicBezTo>
                        <a:cubicBezTo>
                          <a:pt x="55531" y="183737"/>
                          <a:pt x="55626" y="183451"/>
                          <a:pt x="55340" y="183166"/>
                        </a:cubicBezTo>
                        <a:cubicBezTo>
                          <a:pt x="54959" y="182880"/>
                          <a:pt x="54578" y="183261"/>
                          <a:pt x="54197" y="183642"/>
                        </a:cubicBezTo>
                        <a:cubicBezTo>
                          <a:pt x="53816" y="184023"/>
                          <a:pt x="53816" y="184213"/>
                          <a:pt x="53435" y="184023"/>
                        </a:cubicBezTo>
                        <a:cubicBezTo>
                          <a:pt x="52959" y="183928"/>
                          <a:pt x="52578" y="183928"/>
                          <a:pt x="52388" y="183833"/>
                        </a:cubicBezTo>
                        <a:cubicBezTo>
                          <a:pt x="52197" y="183737"/>
                          <a:pt x="51340" y="183261"/>
                          <a:pt x="51054" y="183071"/>
                        </a:cubicBezTo>
                        <a:cubicBezTo>
                          <a:pt x="50863" y="182880"/>
                          <a:pt x="49911" y="182975"/>
                          <a:pt x="49530" y="182975"/>
                        </a:cubicBezTo>
                        <a:cubicBezTo>
                          <a:pt x="49149" y="182975"/>
                          <a:pt x="49244" y="183166"/>
                          <a:pt x="49435" y="183547"/>
                        </a:cubicBezTo>
                        <a:cubicBezTo>
                          <a:pt x="49625" y="184023"/>
                          <a:pt x="49435" y="184309"/>
                          <a:pt x="48863" y="184404"/>
                        </a:cubicBezTo>
                        <a:cubicBezTo>
                          <a:pt x="48292" y="184404"/>
                          <a:pt x="48482" y="184975"/>
                          <a:pt x="48482" y="185452"/>
                        </a:cubicBezTo>
                        <a:cubicBezTo>
                          <a:pt x="48482" y="185928"/>
                          <a:pt x="47911" y="185547"/>
                          <a:pt x="47339" y="185261"/>
                        </a:cubicBezTo>
                        <a:cubicBezTo>
                          <a:pt x="46768" y="184880"/>
                          <a:pt x="46291" y="185547"/>
                          <a:pt x="46006" y="185261"/>
                        </a:cubicBezTo>
                        <a:cubicBezTo>
                          <a:pt x="45720" y="185071"/>
                          <a:pt x="45053" y="183737"/>
                          <a:pt x="44958" y="183356"/>
                        </a:cubicBezTo>
                        <a:cubicBezTo>
                          <a:pt x="44863" y="182975"/>
                          <a:pt x="44387" y="182880"/>
                          <a:pt x="44101" y="182880"/>
                        </a:cubicBezTo>
                        <a:cubicBezTo>
                          <a:pt x="43720" y="182975"/>
                          <a:pt x="43720" y="182594"/>
                          <a:pt x="43910" y="182213"/>
                        </a:cubicBezTo>
                        <a:cubicBezTo>
                          <a:pt x="44101" y="181832"/>
                          <a:pt x="44387" y="181642"/>
                          <a:pt x="44577" y="181832"/>
                        </a:cubicBezTo>
                        <a:cubicBezTo>
                          <a:pt x="44768" y="181928"/>
                          <a:pt x="45148" y="180880"/>
                          <a:pt x="45244" y="180499"/>
                        </a:cubicBezTo>
                        <a:cubicBezTo>
                          <a:pt x="45339" y="180118"/>
                          <a:pt x="45339" y="179546"/>
                          <a:pt x="45339" y="179260"/>
                        </a:cubicBezTo>
                        <a:cubicBezTo>
                          <a:pt x="45339" y="178975"/>
                          <a:pt x="45339" y="178499"/>
                          <a:pt x="45529" y="178213"/>
                        </a:cubicBezTo>
                        <a:cubicBezTo>
                          <a:pt x="45720" y="177927"/>
                          <a:pt x="45339" y="177451"/>
                          <a:pt x="45053" y="176975"/>
                        </a:cubicBezTo>
                        <a:cubicBezTo>
                          <a:pt x="44672" y="176498"/>
                          <a:pt x="44196" y="176117"/>
                          <a:pt x="43815" y="175355"/>
                        </a:cubicBezTo>
                        <a:cubicBezTo>
                          <a:pt x="43434" y="174593"/>
                          <a:pt x="43910" y="174498"/>
                          <a:pt x="43529" y="174117"/>
                        </a:cubicBezTo>
                        <a:cubicBezTo>
                          <a:pt x="43148" y="173736"/>
                          <a:pt x="44387" y="173736"/>
                          <a:pt x="44577" y="173641"/>
                        </a:cubicBezTo>
                        <a:cubicBezTo>
                          <a:pt x="44768" y="173546"/>
                          <a:pt x="43720" y="172688"/>
                          <a:pt x="43339" y="172498"/>
                        </a:cubicBezTo>
                        <a:cubicBezTo>
                          <a:pt x="42958" y="172307"/>
                          <a:pt x="42577" y="171545"/>
                          <a:pt x="42291" y="170974"/>
                        </a:cubicBezTo>
                        <a:cubicBezTo>
                          <a:pt x="42005" y="170497"/>
                          <a:pt x="41910" y="170593"/>
                          <a:pt x="41529" y="170402"/>
                        </a:cubicBezTo>
                        <a:cubicBezTo>
                          <a:pt x="41148" y="170117"/>
                          <a:pt x="41624" y="169831"/>
                          <a:pt x="41910" y="169545"/>
                        </a:cubicBezTo>
                        <a:cubicBezTo>
                          <a:pt x="42101" y="169259"/>
                          <a:pt x="41434" y="168783"/>
                          <a:pt x="41148" y="168402"/>
                        </a:cubicBezTo>
                        <a:cubicBezTo>
                          <a:pt x="40957" y="168021"/>
                          <a:pt x="41053" y="167735"/>
                          <a:pt x="40767" y="167450"/>
                        </a:cubicBezTo>
                        <a:cubicBezTo>
                          <a:pt x="40481" y="167259"/>
                          <a:pt x="40577" y="166973"/>
                          <a:pt x="40767" y="166688"/>
                        </a:cubicBezTo>
                        <a:cubicBezTo>
                          <a:pt x="40862" y="166402"/>
                          <a:pt x="41053" y="166211"/>
                          <a:pt x="40672" y="166021"/>
                        </a:cubicBezTo>
                        <a:cubicBezTo>
                          <a:pt x="40291" y="165830"/>
                          <a:pt x="40577" y="165259"/>
                          <a:pt x="40100" y="164973"/>
                        </a:cubicBezTo>
                        <a:cubicBezTo>
                          <a:pt x="39624" y="164592"/>
                          <a:pt x="39910" y="164021"/>
                          <a:pt x="39529" y="163735"/>
                        </a:cubicBezTo>
                        <a:cubicBezTo>
                          <a:pt x="39148" y="163449"/>
                          <a:pt x="38671" y="163259"/>
                          <a:pt x="38195" y="163163"/>
                        </a:cubicBezTo>
                        <a:cubicBezTo>
                          <a:pt x="37719" y="163163"/>
                          <a:pt x="37052" y="162973"/>
                          <a:pt x="36766" y="162687"/>
                        </a:cubicBezTo>
                        <a:cubicBezTo>
                          <a:pt x="36481" y="162401"/>
                          <a:pt x="35814" y="161830"/>
                          <a:pt x="35814" y="161354"/>
                        </a:cubicBezTo>
                        <a:cubicBezTo>
                          <a:pt x="35814" y="160877"/>
                          <a:pt x="35623" y="160782"/>
                          <a:pt x="35433" y="160306"/>
                        </a:cubicBezTo>
                        <a:cubicBezTo>
                          <a:pt x="35243" y="159829"/>
                          <a:pt x="35528" y="159258"/>
                          <a:pt x="35623" y="158782"/>
                        </a:cubicBezTo>
                        <a:cubicBezTo>
                          <a:pt x="35719" y="158210"/>
                          <a:pt x="35243" y="158782"/>
                          <a:pt x="34957" y="158591"/>
                        </a:cubicBezTo>
                        <a:cubicBezTo>
                          <a:pt x="34671" y="158496"/>
                          <a:pt x="34671" y="157829"/>
                          <a:pt x="34862" y="157353"/>
                        </a:cubicBezTo>
                        <a:cubicBezTo>
                          <a:pt x="35052" y="156877"/>
                          <a:pt x="36100" y="155734"/>
                          <a:pt x="36671" y="155067"/>
                        </a:cubicBezTo>
                        <a:cubicBezTo>
                          <a:pt x="37243" y="154400"/>
                          <a:pt x="37433" y="154400"/>
                          <a:pt x="37814" y="154400"/>
                        </a:cubicBezTo>
                        <a:cubicBezTo>
                          <a:pt x="38195" y="154400"/>
                          <a:pt x="37719" y="153638"/>
                          <a:pt x="37814" y="153353"/>
                        </a:cubicBezTo>
                        <a:cubicBezTo>
                          <a:pt x="37910" y="153162"/>
                          <a:pt x="38195" y="152495"/>
                          <a:pt x="37910" y="152209"/>
                        </a:cubicBezTo>
                        <a:cubicBezTo>
                          <a:pt x="37624" y="152019"/>
                          <a:pt x="37433" y="151447"/>
                          <a:pt x="36862" y="151638"/>
                        </a:cubicBezTo>
                        <a:cubicBezTo>
                          <a:pt x="36290" y="151829"/>
                          <a:pt x="36004" y="152114"/>
                          <a:pt x="36004" y="151733"/>
                        </a:cubicBezTo>
                        <a:cubicBezTo>
                          <a:pt x="36004" y="151352"/>
                          <a:pt x="36481" y="150685"/>
                          <a:pt x="37052" y="150209"/>
                        </a:cubicBezTo>
                        <a:cubicBezTo>
                          <a:pt x="37624" y="149733"/>
                          <a:pt x="37624" y="149352"/>
                          <a:pt x="37719" y="149162"/>
                        </a:cubicBezTo>
                        <a:cubicBezTo>
                          <a:pt x="37814" y="148876"/>
                          <a:pt x="37719" y="148400"/>
                          <a:pt x="37338" y="148304"/>
                        </a:cubicBezTo>
                        <a:cubicBezTo>
                          <a:pt x="37052" y="148209"/>
                          <a:pt x="36386" y="148209"/>
                          <a:pt x="36004" y="148400"/>
                        </a:cubicBezTo>
                        <a:cubicBezTo>
                          <a:pt x="35623" y="148685"/>
                          <a:pt x="35338" y="148304"/>
                          <a:pt x="35147" y="148018"/>
                        </a:cubicBezTo>
                        <a:cubicBezTo>
                          <a:pt x="34957" y="147733"/>
                          <a:pt x="34385" y="147733"/>
                          <a:pt x="34480" y="147638"/>
                        </a:cubicBezTo>
                        <a:cubicBezTo>
                          <a:pt x="34576" y="147447"/>
                          <a:pt x="34576" y="147161"/>
                          <a:pt x="34385" y="146780"/>
                        </a:cubicBezTo>
                        <a:cubicBezTo>
                          <a:pt x="34099" y="146399"/>
                          <a:pt x="34385" y="146113"/>
                          <a:pt x="33909" y="145923"/>
                        </a:cubicBezTo>
                        <a:cubicBezTo>
                          <a:pt x="33433" y="145733"/>
                          <a:pt x="33433" y="145066"/>
                          <a:pt x="33147" y="145161"/>
                        </a:cubicBezTo>
                        <a:cubicBezTo>
                          <a:pt x="32861" y="145161"/>
                          <a:pt x="32385" y="145733"/>
                          <a:pt x="32385" y="146113"/>
                        </a:cubicBezTo>
                        <a:cubicBezTo>
                          <a:pt x="32385" y="146495"/>
                          <a:pt x="32290" y="146685"/>
                          <a:pt x="32004" y="147161"/>
                        </a:cubicBezTo>
                        <a:cubicBezTo>
                          <a:pt x="31813" y="147638"/>
                          <a:pt x="31337" y="147447"/>
                          <a:pt x="30861" y="147257"/>
                        </a:cubicBezTo>
                        <a:cubicBezTo>
                          <a:pt x="30289" y="147066"/>
                          <a:pt x="30099" y="148018"/>
                          <a:pt x="29718" y="148304"/>
                        </a:cubicBezTo>
                        <a:cubicBezTo>
                          <a:pt x="29432" y="148590"/>
                          <a:pt x="28861" y="148780"/>
                          <a:pt x="28575" y="148685"/>
                        </a:cubicBezTo>
                        <a:cubicBezTo>
                          <a:pt x="28194" y="148685"/>
                          <a:pt x="28480" y="147638"/>
                          <a:pt x="28004" y="147352"/>
                        </a:cubicBezTo>
                        <a:cubicBezTo>
                          <a:pt x="27527" y="146971"/>
                          <a:pt x="27051" y="147257"/>
                          <a:pt x="26765" y="147542"/>
                        </a:cubicBezTo>
                        <a:cubicBezTo>
                          <a:pt x="26479" y="147828"/>
                          <a:pt x="26384" y="147923"/>
                          <a:pt x="26098" y="148209"/>
                        </a:cubicBezTo>
                        <a:cubicBezTo>
                          <a:pt x="25813" y="148590"/>
                          <a:pt x="25241" y="148209"/>
                          <a:pt x="24860" y="148018"/>
                        </a:cubicBezTo>
                        <a:cubicBezTo>
                          <a:pt x="24479" y="147828"/>
                          <a:pt x="24289" y="148018"/>
                          <a:pt x="24194" y="148400"/>
                        </a:cubicBezTo>
                        <a:cubicBezTo>
                          <a:pt x="24098" y="148685"/>
                          <a:pt x="24384" y="148971"/>
                          <a:pt x="24670" y="149352"/>
                        </a:cubicBezTo>
                        <a:cubicBezTo>
                          <a:pt x="24955" y="149733"/>
                          <a:pt x="24384" y="150019"/>
                          <a:pt x="24098" y="149828"/>
                        </a:cubicBezTo>
                        <a:cubicBezTo>
                          <a:pt x="23813" y="149638"/>
                          <a:pt x="23146" y="149733"/>
                          <a:pt x="22670" y="149638"/>
                        </a:cubicBezTo>
                        <a:cubicBezTo>
                          <a:pt x="22193" y="149542"/>
                          <a:pt x="22098" y="149162"/>
                          <a:pt x="21812" y="148971"/>
                        </a:cubicBezTo>
                        <a:cubicBezTo>
                          <a:pt x="21527" y="148780"/>
                          <a:pt x="21622" y="147828"/>
                          <a:pt x="21622" y="147828"/>
                        </a:cubicBezTo>
                        <a:lnTo>
                          <a:pt x="21622" y="147923"/>
                        </a:lnTo>
                        <a:cubicBezTo>
                          <a:pt x="21622" y="147923"/>
                          <a:pt x="22384" y="147542"/>
                          <a:pt x="22670" y="147161"/>
                        </a:cubicBezTo>
                        <a:cubicBezTo>
                          <a:pt x="23051" y="146780"/>
                          <a:pt x="22670" y="146590"/>
                          <a:pt x="23051" y="146304"/>
                        </a:cubicBezTo>
                        <a:cubicBezTo>
                          <a:pt x="23431" y="146018"/>
                          <a:pt x="23717" y="146018"/>
                          <a:pt x="23527" y="145542"/>
                        </a:cubicBezTo>
                        <a:cubicBezTo>
                          <a:pt x="23336" y="145161"/>
                          <a:pt x="22955" y="144875"/>
                          <a:pt x="22670" y="144399"/>
                        </a:cubicBezTo>
                        <a:cubicBezTo>
                          <a:pt x="22384" y="143923"/>
                          <a:pt x="22384" y="143542"/>
                          <a:pt x="22003" y="143256"/>
                        </a:cubicBezTo>
                        <a:cubicBezTo>
                          <a:pt x="21622" y="142970"/>
                          <a:pt x="20955" y="142589"/>
                          <a:pt x="21050" y="142304"/>
                        </a:cubicBezTo>
                        <a:cubicBezTo>
                          <a:pt x="21146" y="141922"/>
                          <a:pt x="21431" y="141922"/>
                          <a:pt x="21622" y="141446"/>
                        </a:cubicBezTo>
                        <a:cubicBezTo>
                          <a:pt x="21907" y="140970"/>
                          <a:pt x="22003" y="139637"/>
                          <a:pt x="22098" y="139351"/>
                        </a:cubicBezTo>
                        <a:cubicBezTo>
                          <a:pt x="22193" y="139065"/>
                          <a:pt x="22574" y="138875"/>
                          <a:pt x="22384" y="138589"/>
                        </a:cubicBezTo>
                        <a:cubicBezTo>
                          <a:pt x="22288" y="138303"/>
                          <a:pt x="21812" y="138303"/>
                          <a:pt x="21527" y="138303"/>
                        </a:cubicBezTo>
                        <a:cubicBezTo>
                          <a:pt x="21146" y="138303"/>
                          <a:pt x="20955" y="138017"/>
                          <a:pt x="20479" y="138017"/>
                        </a:cubicBezTo>
                        <a:cubicBezTo>
                          <a:pt x="20003" y="138017"/>
                          <a:pt x="19336" y="137922"/>
                          <a:pt x="19621" y="137636"/>
                        </a:cubicBezTo>
                        <a:cubicBezTo>
                          <a:pt x="19907" y="137350"/>
                          <a:pt x="20669" y="137446"/>
                          <a:pt x="20764" y="137065"/>
                        </a:cubicBezTo>
                        <a:cubicBezTo>
                          <a:pt x="20860" y="136684"/>
                          <a:pt x="20288" y="136779"/>
                          <a:pt x="20193" y="136588"/>
                        </a:cubicBezTo>
                        <a:cubicBezTo>
                          <a:pt x="20098" y="136303"/>
                          <a:pt x="19907" y="135826"/>
                          <a:pt x="19621" y="135446"/>
                        </a:cubicBezTo>
                        <a:cubicBezTo>
                          <a:pt x="19336" y="134969"/>
                          <a:pt x="19050" y="134874"/>
                          <a:pt x="19145" y="134303"/>
                        </a:cubicBezTo>
                        <a:cubicBezTo>
                          <a:pt x="19240" y="133731"/>
                          <a:pt x="19717" y="133636"/>
                          <a:pt x="19431" y="133255"/>
                        </a:cubicBezTo>
                        <a:cubicBezTo>
                          <a:pt x="19145" y="132874"/>
                          <a:pt x="18860" y="132779"/>
                          <a:pt x="19050" y="132397"/>
                        </a:cubicBezTo>
                        <a:cubicBezTo>
                          <a:pt x="19240" y="132017"/>
                          <a:pt x="19717" y="131826"/>
                          <a:pt x="19526" y="131445"/>
                        </a:cubicBezTo>
                        <a:cubicBezTo>
                          <a:pt x="19336" y="131064"/>
                          <a:pt x="19050" y="130874"/>
                          <a:pt x="19145" y="130588"/>
                        </a:cubicBezTo>
                        <a:cubicBezTo>
                          <a:pt x="19240" y="130302"/>
                          <a:pt x="19431" y="130112"/>
                          <a:pt x="19336" y="129540"/>
                        </a:cubicBezTo>
                        <a:cubicBezTo>
                          <a:pt x="19240" y="128968"/>
                          <a:pt x="18955" y="128778"/>
                          <a:pt x="18669" y="128588"/>
                        </a:cubicBezTo>
                        <a:cubicBezTo>
                          <a:pt x="18383" y="128397"/>
                          <a:pt x="18288" y="128111"/>
                          <a:pt x="17907" y="128111"/>
                        </a:cubicBezTo>
                        <a:cubicBezTo>
                          <a:pt x="17431" y="128111"/>
                          <a:pt x="17145" y="128016"/>
                          <a:pt x="17431" y="127730"/>
                        </a:cubicBezTo>
                        <a:cubicBezTo>
                          <a:pt x="17716" y="127445"/>
                          <a:pt x="17907" y="127349"/>
                          <a:pt x="17812" y="127063"/>
                        </a:cubicBezTo>
                        <a:cubicBezTo>
                          <a:pt x="17716" y="126683"/>
                          <a:pt x="17240" y="125921"/>
                          <a:pt x="17050" y="125539"/>
                        </a:cubicBezTo>
                        <a:cubicBezTo>
                          <a:pt x="16764" y="125158"/>
                          <a:pt x="16669" y="124301"/>
                          <a:pt x="16573" y="124111"/>
                        </a:cubicBezTo>
                        <a:cubicBezTo>
                          <a:pt x="16478" y="123920"/>
                          <a:pt x="16097" y="122968"/>
                          <a:pt x="15621" y="122968"/>
                        </a:cubicBezTo>
                        <a:cubicBezTo>
                          <a:pt x="15145" y="122968"/>
                          <a:pt x="14097" y="122777"/>
                          <a:pt x="13716" y="122777"/>
                        </a:cubicBezTo>
                        <a:cubicBezTo>
                          <a:pt x="13335" y="122777"/>
                          <a:pt x="12763" y="122492"/>
                          <a:pt x="12763" y="122206"/>
                        </a:cubicBezTo>
                        <a:cubicBezTo>
                          <a:pt x="12859" y="121825"/>
                          <a:pt x="12668" y="121539"/>
                          <a:pt x="12573" y="121349"/>
                        </a:cubicBezTo>
                        <a:cubicBezTo>
                          <a:pt x="12478" y="121158"/>
                          <a:pt x="12097" y="120777"/>
                          <a:pt x="12002" y="120205"/>
                        </a:cubicBezTo>
                        <a:cubicBezTo>
                          <a:pt x="11811" y="119729"/>
                          <a:pt x="11525" y="118872"/>
                          <a:pt x="11239" y="118682"/>
                        </a:cubicBezTo>
                        <a:cubicBezTo>
                          <a:pt x="10954" y="118491"/>
                          <a:pt x="10859" y="118205"/>
                          <a:pt x="10192" y="118396"/>
                        </a:cubicBezTo>
                        <a:cubicBezTo>
                          <a:pt x="9525" y="118682"/>
                          <a:pt x="9525" y="118777"/>
                          <a:pt x="8954" y="119063"/>
                        </a:cubicBezTo>
                        <a:cubicBezTo>
                          <a:pt x="8382" y="119348"/>
                          <a:pt x="8191" y="119539"/>
                          <a:pt x="8096" y="119253"/>
                        </a:cubicBezTo>
                        <a:cubicBezTo>
                          <a:pt x="7906" y="118967"/>
                          <a:pt x="8572" y="118491"/>
                          <a:pt x="8763" y="118205"/>
                        </a:cubicBezTo>
                        <a:cubicBezTo>
                          <a:pt x="8954" y="118015"/>
                          <a:pt x="9715" y="117443"/>
                          <a:pt x="9335" y="117253"/>
                        </a:cubicBezTo>
                        <a:cubicBezTo>
                          <a:pt x="8954" y="117062"/>
                          <a:pt x="8668" y="117158"/>
                          <a:pt x="8287" y="116872"/>
                        </a:cubicBezTo>
                        <a:cubicBezTo>
                          <a:pt x="7906" y="116586"/>
                          <a:pt x="7906" y="116014"/>
                          <a:pt x="7334" y="115824"/>
                        </a:cubicBezTo>
                        <a:cubicBezTo>
                          <a:pt x="6668" y="115538"/>
                          <a:pt x="6191" y="115538"/>
                          <a:pt x="5905" y="115729"/>
                        </a:cubicBezTo>
                        <a:cubicBezTo>
                          <a:pt x="5524" y="115919"/>
                          <a:pt x="5334" y="116014"/>
                          <a:pt x="5144" y="115729"/>
                        </a:cubicBezTo>
                        <a:cubicBezTo>
                          <a:pt x="4953" y="115538"/>
                          <a:pt x="4953" y="115348"/>
                          <a:pt x="5048" y="115062"/>
                        </a:cubicBezTo>
                        <a:cubicBezTo>
                          <a:pt x="5048" y="114776"/>
                          <a:pt x="5239" y="114300"/>
                          <a:pt x="4953" y="114300"/>
                        </a:cubicBezTo>
                        <a:cubicBezTo>
                          <a:pt x="4667" y="114300"/>
                          <a:pt x="4477" y="114300"/>
                          <a:pt x="4381" y="114776"/>
                        </a:cubicBezTo>
                        <a:cubicBezTo>
                          <a:pt x="4286" y="115253"/>
                          <a:pt x="4286" y="115538"/>
                          <a:pt x="4096" y="115633"/>
                        </a:cubicBezTo>
                        <a:cubicBezTo>
                          <a:pt x="3905" y="115729"/>
                          <a:pt x="3620" y="115633"/>
                          <a:pt x="3429" y="115253"/>
                        </a:cubicBezTo>
                        <a:cubicBezTo>
                          <a:pt x="3238" y="114871"/>
                          <a:pt x="3429" y="113919"/>
                          <a:pt x="3048" y="113729"/>
                        </a:cubicBezTo>
                        <a:cubicBezTo>
                          <a:pt x="2667" y="113538"/>
                          <a:pt x="2667" y="113729"/>
                          <a:pt x="2381" y="113347"/>
                        </a:cubicBezTo>
                        <a:cubicBezTo>
                          <a:pt x="2000" y="112967"/>
                          <a:pt x="2000" y="112967"/>
                          <a:pt x="2191" y="112776"/>
                        </a:cubicBezTo>
                        <a:cubicBezTo>
                          <a:pt x="2381" y="112585"/>
                          <a:pt x="2572" y="112300"/>
                          <a:pt x="2381" y="111919"/>
                        </a:cubicBezTo>
                        <a:cubicBezTo>
                          <a:pt x="2191" y="111538"/>
                          <a:pt x="1810" y="111538"/>
                          <a:pt x="1429" y="111442"/>
                        </a:cubicBezTo>
                        <a:cubicBezTo>
                          <a:pt x="953" y="111347"/>
                          <a:pt x="667" y="111062"/>
                          <a:pt x="762" y="110680"/>
                        </a:cubicBezTo>
                        <a:cubicBezTo>
                          <a:pt x="857" y="110204"/>
                          <a:pt x="1429" y="110204"/>
                          <a:pt x="1238" y="109918"/>
                        </a:cubicBezTo>
                        <a:cubicBezTo>
                          <a:pt x="1048" y="109633"/>
                          <a:pt x="571" y="109633"/>
                          <a:pt x="667" y="109061"/>
                        </a:cubicBezTo>
                        <a:cubicBezTo>
                          <a:pt x="762" y="108490"/>
                          <a:pt x="762" y="107823"/>
                          <a:pt x="381" y="107633"/>
                        </a:cubicBezTo>
                        <a:cubicBezTo>
                          <a:pt x="0" y="107347"/>
                          <a:pt x="0" y="107156"/>
                          <a:pt x="0" y="106775"/>
                        </a:cubicBezTo>
                        <a:cubicBezTo>
                          <a:pt x="0" y="106394"/>
                          <a:pt x="95" y="105156"/>
                          <a:pt x="667" y="105156"/>
                        </a:cubicBezTo>
                        <a:cubicBezTo>
                          <a:pt x="1238" y="105156"/>
                          <a:pt x="1810" y="104966"/>
                          <a:pt x="1810" y="104584"/>
                        </a:cubicBezTo>
                        <a:cubicBezTo>
                          <a:pt x="1810" y="104204"/>
                          <a:pt x="1714" y="103442"/>
                          <a:pt x="1619" y="103060"/>
                        </a:cubicBezTo>
                        <a:cubicBezTo>
                          <a:pt x="1524" y="102679"/>
                          <a:pt x="1619" y="102013"/>
                          <a:pt x="1238" y="101632"/>
                        </a:cubicBezTo>
                        <a:cubicBezTo>
                          <a:pt x="953" y="101346"/>
                          <a:pt x="1048" y="101346"/>
                          <a:pt x="1619" y="101346"/>
                        </a:cubicBezTo>
                        <a:cubicBezTo>
                          <a:pt x="2191" y="101346"/>
                          <a:pt x="2286" y="101537"/>
                          <a:pt x="2667" y="101346"/>
                        </a:cubicBezTo>
                        <a:cubicBezTo>
                          <a:pt x="3048" y="101155"/>
                          <a:pt x="3048" y="101060"/>
                          <a:pt x="3524" y="101155"/>
                        </a:cubicBezTo>
                        <a:cubicBezTo>
                          <a:pt x="4001" y="101251"/>
                          <a:pt x="4858" y="101346"/>
                          <a:pt x="4953" y="101251"/>
                        </a:cubicBezTo>
                        <a:cubicBezTo>
                          <a:pt x="5144" y="101155"/>
                          <a:pt x="5524" y="100775"/>
                          <a:pt x="5429" y="100489"/>
                        </a:cubicBezTo>
                        <a:cubicBezTo>
                          <a:pt x="5334" y="100203"/>
                          <a:pt x="4763" y="99917"/>
                          <a:pt x="5144" y="99536"/>
                        </a:cubicBezTo>
                        <a:cubicBezTo>
                          <a:pt x="5429" y="99155"/>
                          <a:pt x="5715" y="98679"/>
                          <a:pt x="6001" y="98393"/>
                        </a:cubicBezTo>
                        <a:cubicBezTo>
                          <a:pt x="6382" y="98108"/>
                          <a:pt x="6477" y="97917"/>
                          <a:pt x="6382" y="97536"/>
                        </a:cubicBezTo>
                        <a:cubicBezTo>
                          <a:pt x="6287" y="97155"/>
                          <a:pt x="6477" y="96774"/>
                          <a:pt x="6096" y="96488"/>
                        </a:cubicBezTo>
                        <a:cubicBezTo>
                          <a:pt x="5715" y="96203"/>
                          <a:pt x="5334" y="96107"/>
                          <a:pt x="5524" y="95821"/>
                        </a:cubicBezTo>
                        <a:lnTo>
                          <a:pt x="5524" y="95821"/>
                        </a:lnTo>
                        <a:cubicBezTo>
                          <a:pt x="5524" y="95821"/>
                          <a:pt x="6001" y="95726"/>
                          <a:pt x="6096" y="95441"/>
                        </a:cubicBezTo>
                        <a:cubicBezTo>
                          <a:pt x="6191" y="95155"/>
                          <a:pt x="6382" y="94393"/>
                          <a:pt x="6763" y="94202"/>
                        </a:cubicBezTo>
                        <a:cubicBezTo>
                          <a:pt x="7144" y="94012"/>
                          <a:pt x="7811" y="94012"/>
                          <a:pt x="8382" y="93917"/>
                        </a:cubicBezTo>
                        <a:cubicBezTo>
                          <a:pt x="8954" y="93917"/>
                          <a:pt x="9620" y="94202"/>
                          <a:pt x="10001" y="94107"/>
                        </a:cubicBezTo>
                        <a:cubicBezTo>
                          <a:pt x="10382" y="94012"/>
                          <a:pt x="10573" y="93821"/>
                          <a:pt x="10573" y="93345"/>
                        </a:cubicBezTo>
                        <a:cubicBezTo>
                          <a:pt x="10573" y="92869"/>
                          <a:pt x="10287" y="92297"/>
                          <a:pt x="10096" y="91821"/>
                        </a:cubicBezTo>
                        <a:cubicBezTo>
                          <a:pt x="9906" y="91345"/>
                          <a:pt x="9335" y="90583"/>
                          <a:pt x="10001" y="90297"/>
                        </a:cubicBezTo>
                        <a:cubicBezTo>
                          <a:pt x="10668" y="90011"/>
                          <a:pt x="10763" y="90297"/>
                          <a:pt x="11049" y="90583"/>
                        </a:cubicBezTo>
                        <a:cubicBezTo>
                          <a:pt x="11335" y="90868"/>
                          <a:pt x="11525" y="91059"/>
                          <a:pt x="11906" y="90868"/>
                        </a:cubicBezTo>
                        <a:cubicBezTo>
                          <a:pt x="12287" y="90583"/>
                          <a:pt x="12573" y="89916"/>
                          <a:pt x="12763" y="89630"/>
                        </a:cubicBezTo>
                        <a:cubicBezTo>
                          <a:pt x="12954" y="89345"/>
                          <a:pt x="13240" y="89345"/>
                          <a:pt x="13430" y="89249"/>
                        </a:cubicBezTo>
                        <a:cubicBezTo>
                          <a:pt x="13716" y="89154"/>
                          <a:pt x="14097" y="88963"/>
                          <a:pt x="14383" y="89154"/>
                        </a:cubicBezTo>
                        <a:cubicBezTo>
                          <a:pt x="14764" y="89345"/>
                          <a:pt x="14859" y="89440"/>
                          <a:pt x="14859" y="89440"/>
                        </a:cubicBezTo>
                        <a:cubicBezTo>
                          <a:pt x="14859" y="89440"/>
                          <a:pt x="14954" y="88868"/>
                          <a:pt x="15430" y="88868"/>
                        </a:cubicBezTo>
                        <a:cubicBezTo>
                          <a:pt x="15907" y="88868"/>
                          <a:pt x="16383" y="88868"/>
                          <a:pt x="16669" y="88773"/>
                        </a:cubicBezTo>
                        <a:cubicBezTo>
                          <a:pt x="16954" y="88678"/>
                          <a:pt x="17336" y="88201"/>
                          <a:pt x="17336" y="87630"/>
                        </a:cubicBezTo>
                        <a:cubicBezTo>
                          <a:pt x="17336" y="87058"/>
                          <a:pt x="17145" y="85630"/>
                          <a:pt x="17526" y="85344"/>
                        </a:cubicBezTo>
                        <a:cubicBezTo>
                          <a:pt x="17907" y="85058"/>
                          <a:pt x="18669" y="84582"/>
                          <a:pt x="18764" y="84296"/>
                        </a:cubicBezTo>
                        <a:cubicBezTo>
                          <a:pt x="18860" y="84010"/>
                          <a:pt x="19145" y="83439"/>
                          <a:pt x="19431" y="83153"/>
                        </a:cubicBezTo>
                        <a:cubicBezTo>
                          <a:pt x="19717" y="82867"/>
                          <a:pt x="19907" y="82010"/>
                          <a:pt x="20288" y="81820"/>
                        </a:cubicBezTo>
                        <a:cubicBezTo>
                          <a:pt x="20764" y="81629"/>
                          <a:pt x="21812" y="80867"/>
                          <a:pt x="22193" y="81058"/>
                        </a:cubicBezTo>
                        <a:cubicBezTo>
                          <a:pt x="22574" y="81248"/>
                          <a:pt x="22765" y="81629"/>
                          <a:pt x="23051" y="81248"/>
                        </a:cubicBezTo>
                        <a:cubicBezTo>
                          <a:pt x="23336" y="80867"/>
                          <a:pt x="23717" y="80200"/>
                          <a:pt x="24003" y="79724"/>
                        </a:cubicBezTo>
                        <a:cubicBezTo>
                          <a:pt x="24289" y="79248"/>
                          <a:pt x="24574" y="78296"/>
                          <a:pt x="24955" y="78105"/>
                        </a:cubicBezTo>
                        <a:cubicBezTo>
                          <a:pt x="25337" y="77914"/>
                          <a:pt x="25718" y="77914"/>
                          <a:pt x="25718" y="77629"/>
                        </a:cubicBezTo>
                        <a:cubicBezTo>
                          <a:pt x="25718" y="77343"/>
                          <a:pt x="25813" y="77153"/>
                          <a:pt x="26098" y="76771"/>
                        </a:cubicBezTo>
                        <a:cubicBezTo>
                          <a:pt x="26384" y="76295"/>
                          <a:pt x="26575" y="75819"/>
                          <a:pt x="26575" y="75343"/>
                        </a:cubicBezTo>
                        <a:cubicBezTo>
                          <a:pt x="26575" y="74867"/>
                          <a:pt x="26098" y="74295"/>
                          <a:pt x="26003" y="73914"/>
                        </a:cubicBezTo>
                        <a:cubicBezTo>
                          <a:pt x="25908" y="73533"/>
                          <a:pt x="25622" y="72485"/>
                          <a:pt x="26098" y="72390"/>
                        </a:cubicBezTo>
                        <a:cubicBezTo>
                          <a:pt x="26575" y="72295"/>
                          <a:pt x="26861" y="72295"/>
                          <a:pt x="26670" y="71818"/>
                        </a:cubicBezTo>
                        <a:cubicBezTo>
                          <a:pt x="26479" y="71438"/>
                          <a:pt x="26098" y="71057"/>
                          <a:pt x="26384" y="70866"/>
                        </a:cubicBezTo>
                        <a:cubicBezTo>
                          <a:pt x="26765" y="70675"/>
                          <a:pt x="27337" y="71152"/>
                          <a:pt x="27527" y="70866"/>
                        </a:cubicBezTo>
                        <a:cubicBezTo>
                          <a:pt x="27718" y="70580"/>
                          <a:pt x="28480" y="69247"/>
                          <a:pt x="28956" y="68961"/>
                        </a:cubicBezTo>
                        <a:cubicBezTo>
                          <a:pt x="29432" y="68675"/>
                          <a:pt x="29909" y="68104"/>
                          <a:pt x="29718" y="67342"/>
                        </a:cubicBezTo>
                        <a:cubicBezTo>
                          <a:pt x="29528" y="66580"/>
                          <a:pt x="29337" y="66008"/>
                          <a:pt x="29718" y="65818"/>
                        </a:cubicBezTo>
                        <a:cubicBezTo>
                          <a:pt x="30099" y="65627"/>
                          <a:pt x="30575" y="65246"/>
                          <a:pt x="30956" y="65437"/>
                        </a:cubicBezTo>
                        <a:cubicBezTo>
                          <a:pt x="31242" y="65627"/>
                          <a:pt x="31623" y="66008"/>
                          <a:pt x="31623" y="65627"/>
                        </a:cubicBezTo>
                        <a:cubicBezTo>
                          <a:pt x="31623" y="65151"/>
                          <a:pt x="31242" y="64579"/>
                          <a:pt x="31432" y="64199"/>
                        </a:cubicBezTo>
                        <a:cubicBezTo>
                          <a:pt x="31623" y="63817"/>
                          <a:pt x="31718" y="63627"/>
                          <a:pt x="31432" y="63246"/>
                        </a:cubicBezTo>
                        <a:cubicBezTo>
                          <a:pt x="31147" y="62865"/>
                          <a:pt x="31052" y="62579"/>
                          <a:pt x="31242" y="62198"/>
                        </a:cubicBezTo>
                        <a:cubicBezTo>
                          <a:pt x="31432" y="61817"/>
                          <a:pt x="31623" y="61627"/>
                          <a:pt x="31337" y="61246"/>
                        </a:cubicBezTo>
                        <a:cubicBezTo>
                          <a:pt x="31052" y="60960"/>
                          <a:pt x="30956" y="60293"/>
                          <a:pt x="30861" y="59722"/>
                        </a:cubicBezTo>
                        <a:cubicBezTo>
                          <a:pt x="30671" y="59246"/>
                          <a:pt x="30385" y="57721"/>
                          <a:pt x="30099" y="57817"/>
                        </a:cubicBezTo>
                        <a:cubicBezTo>
                          <a:pt x="29813" y="57912"/>
                          <a:pt x="29623" y="58007"/>
                          <a:pt x="29337" y="57626"/>
                        </a:cubicBezTo>
                        <a:cubicBezTo>
                          <a:pt x="29051" y="57245"/>
                          <a:pt x="28956" y="56579"/>
                          <a:pt x="29337" y="56579"/>
                        </a:cubicBezTo>
                        <a:cubicBezTo>
                          <a:pt x="29813" y="56579"/>
                          <a:pt x="30385" y="56864"/>
                          <a:pt x="30575" y="56483"/>
                        </a:cubicBezTo>
                        <a:cubicBezTo>
                          <a:pt x="30861" y="56102"/>
                          <a:pt x="30575" y="55531"/>
                          <a:pt x="30385" y="55531"/>
                        </a:cubicBezTo>
                        <a:cubicBezTo>
                          <a:pt x="30194" y="55531"/>
                          <a:pt x="30194" y="56102"/>
                          <a:pt x="29813" y="56102"/>
                        </a:cubicBezTo>
                        <a:cubicBezTo>
                          <a:pt x="29432" y="56102"/>
                          <a:pt x="29146" y="55912"/>
                          <a:pt x="28861" y="55721"/>
                        </a:cubicBezTo>
                        <a:cubicBezTo>
                          <a:pt x="28575" y="55531"/>
                          <a:pt x="28194" y="55245"/>
                          <a:pt x="28765" y="54864"/>
                        </a:cubicBezTo>
                        <a:cubicBezTo>
                          <a:pt x="29337" y="54483"/>
                          <a:pt x="30575" y="54007"/>
                          <a:pt x="30671" y="53721"/>
                        </a:cubicBezTo>
                        <a:cubicBezTo>
                          <a:pt x="30861" y="53435"/>
                          <a:pt x="31147" y="52959"/>
                          <a:pt x="31337" y="52768"/>
                        </a:cubicBezTo>
                        <a:cubicBezTo>
                          <a:pt x="31528" y="52578"/>
                          <a:pt x="31623" y="52197"/>
                          <a:pt x="31337" y="52197"/>
                        </a:cubicBezTo>
                        <a:cubicBezTo>
                          <a:pt x="30956" y="52197"/>
                          <a:pt x="30575" y="52102"/>
                          <a:pt x="30480" y="52007"/>
                        </a:cubicBezTo>
                        <a:cubicBezTo>
                          <a:pt x="30385" y="51816"/>
                          <a:pt x="30385" y="51721"/>
                          <a:pt x="30004" y="51435"/>
                        </a:cubicBezTo>
                        <a:cubicBezTo>
                          <a:pt x="29623" y="51149"/>
                          <a:pt x="29337" y="50863"/>
                          <a:pt x="29528" y="50578"/>
                        </a:cubicBezTo>
                        <a:cubicBezTo>
                          <a:pt x="29813" y="50292"/>
                          <a:pt x="29909" y="50101"/>
                          <a:pt x="29718" y="49816"/>
                        </a:cubicBezTo>
                        <a:cubicBezTo>
                          <a:pt x="29528" y="49530"/>
                          <a:pt x="28956" y="49244"/>
                          <a:pt x="29051" y="48673"/>
                        </a:cubicBezTo>
                        <a:cubicBezTo>
                          <a:pt x="29146" y="48101"/>
                          <a:pt x="28765" y="47530"/>
                          <a:pt x="29146" y="47339"/>
                        </a:cubicBezTo>
                        <a:cubicBezTo>
                          <a:pt x="29528" y="47149"/>
                          <a:pt x="29813" y="46768"/>
                          <a:pt x="30099" y="46577"/>
                        </a:cubicBezTo>
                        <a:cubicBezTo>
                          <a:pt x="30385" y="46387"/>
                          <a:pt x="30575" y="46196"/>
                          <a:pt x="30861" y="45815"/>
                        </a:cubicBezTo>
                        <a:cubicBezTo>
                          <a:pt x="31147" y="45434"/>
                          <a:pt x="31242" y="44482"/>
                          <a:pt x="31623" y="44958"/>
                        </a:cubicBezTo>
                        <a:cubicBezTo>
                          <a:pt x="32004" y="45434"/>
                          <a:pt x="32099" y="45434"/>
                          <a:pt x="32480" y="45339"/>
                        </a:cubicBezTo>
                        <a:cubicBezTo>
                          <a:pt x="32861" y="45244"/>
                          <a:pt x="33147" y="45149"/>
                          <a:pt x="33147" y="45625"/>
                        </a:cubicBezTo>
                        <a:cubicBezTo>
                          <a:pt x="33147" y="46101"/>
                          <a:pt x="33623" y="46101"/>
                          <a:pt x="33909" y="46101"/>
                        </a:cubicBezTo>
                        <a:cubicBezTo>
                          <a:pt x="34195" y="46006"/>
                          <a:pt x="34671" y="45815"/>
                          <a:pt x="34862" y="46101"/>
                        </a:cubicBezTo>
                        <a:cubicBezTo>
                          <a:pt x="35052" y="46387"/>
                          <a:pt x="35243" y="46577"/>
                          <a:pt x="35623" y="46577"/>
                        </a:cubicBezTo>
                        <a:cubicBezTo>
                          <a:pt x="36004" y="46672"/>
                          <a:pt x="36195" y="47054"/>
                          <a:pt x="36481" y="46768"/>
                        </a:cubicBezTo>
                        <a:cubicBezTo>
                          <a:pt x="36766" y="46482"/>
                          <a:pt x="36957" y="45625"/>
                          <a:pt x="37624" y="45910"/>
                        </a:cubicBezTo>
                        <a:cubicBezTo>
                          <a:pt x="38195" y="46196"/>
                          <a:pt x="38862" y="46577"/>
                          <a:pt x="39434" y="46387"/>
                        </a:cubicBezTo>
                        <a:cubicBezTo>
                          <a:pt x="39910" y="46292"/>
                          <a:pt x="40196" y="46577"/>
                          <a:pt x="40767" y="46672"/>
                        </a:cubicBezTo>
                        <a:cubicBezTo>
                          <a:pt x="41338" y="46768"/>
                          <a:pt x="42101" y="46768"/>
                          <a:pt x="42291" y="46577"/>
                        </a:cubicBezTo>
                        <a:cubicBezTo>
                          <a:pt x="42481" y="46482"/>
                          <a:pt x="42672" y="45910"/>
                          <a:pt x="42958" y="46196"/>
                        </a:cubicBezTo>
                        <a:cubicBezTo>
                          <a:pt x="43244" y="46482"/>
                          <a:pt x="43434" y="46672"/>
                          <a:pt x="43624" y="46196"/>
                        </a:cubicBezTo>
                        <a:cubicBezTo>
                          <a:pt x="43815" y="45625"/>
                          <a:pt x="43720" y="45149"/>
                          <a:pt x="43624" y="44767"/>
                        </a:cubicBezTo>
                        <a:cubicBezTo>
                          <a:pt x="43529" y="44387"/>
                          <a:pt x="43624" y="44101"/>
                          <a:pt x="44005" y="44101"/>
                        </a:cubicBezTo>
                        <a:cubicBezTo>
                          <a:pt x="44387" y="44101"/>
                          <a:pt x="44768" y="43815"/>
                          <a:pt x="45148" y="43529"/>
                        </a:cubicBezTo>
                        <a:cubicBezTo>
                          <a:pt x="45529" y="43243"/>
                          <a:pt x="45720" y="42672"/>
                          <a:pt x="46006" y="42386"/>
                        </a:cubicBezTo>
                        <a:cubicBezTo>
                          <a:pt x="46387" y="42100"/>
                          <a:pt x="46672" y="42196"/>
                          <a:pt x="47054" y="42291"/>
                        </a:cubicBezTo>
                        <a:cubicBezTo>
                          <a:pt x="47530" y="42386"/>
                          <a:pt x="47435" y="42767"/>
                          <a:pt x="47625" y="42958"/>
                        </a:cubicBezTo>
                        <a:cubicBezTo>
                          <a:pt x="47815" y="43148"/>
                          <a:pt x="48101" y="42958"/>
                          <a:pt x="48482" y="42767"/>
                        </a:cubicBezTo>
                        <a:cubicBezTo>
                          <a:pt x="48959" y="42577"/>
                          <a:pt x="48959" y="42386"/>
                          <a:pt x="49339" y="42100"/>
                        </a:cubicBezTo>
                        <a:cubicBezTo>
                          <a:pt x="49721" y="41815"/>
                          <a:pt x="50102" y="41434"/>
                          <a:pt x="49625" y="41338"/>
                        </a:cubicBezTo>
                        <a:cubicBezTo>
                          <a:pt x="49149" y="41243"/>
                          <a:pt x="48387" y="41338"/>
                          <a:pt x="48196" y="41053"/>
                        </a:cubicBezTo>
                        <a:cubicBezTo>
                          <a:pt x="48006" y="40767"/>
                          <a:pt x="47625" y="40196"/>
                          <a:pt x="47435" y="39624"/>
                        </a:cubicBezTo>
                        <a:cubicBezTo>
                          <a:pt x="47339" y="39053"/>
                          <a:pt x="47339" y="38862"/>
                          <a:pt x="46958" y="38576"/>
                        </a:cubicBezTo>
                        <a:cubicBezTo>
                          <a:pt x="46577" y="38291"/>
                          <a:pt x="46482" y="38195"/>
                          <a:pt x="46482" y="37719"/>
                        </a:cubicBezTo>
                        <a:cubicBezTo>
                          <a:pt x="46482" y="37338"/>
                          <a:pt x="46006" y="36576"/>
                          <a:pt x="46101" y="36195"/>
                        </a:cubicBezTo>
                        <a:cubicBezTo>
                          <a:pt x="46196" y="35814"/>
                          <a:pt x="46196" y="35338"/>
                          <a:pt x="46006" y="35147"/>
                        </a:cubicBezTo>
                        <a:cubicBezTo>
                          <a:pt x="45815" y="34957"/>
                          <a:pt x="45815" y="34385"/>
                          <a:pt x="45720" y="34290"/>
                        </a:cubicBezTo>
                        <a:cubicBezTo>
                          <a:pt x="45720" y="34195"/>
                          <a:pt x="45148" y="34385"/>
                          <a:pt x="44958" y="34671"/>
                        </a:cubicBezTo>
                        <a:cubicBezTo>
                          <a:pt x="44768" y="34862"/>
                          <a:pt x="44482" y="35338"/>
                          <a:pt x="44005" y="35528"/>
                        </a:cubicBezTo>
                        <a:cubicBezTo>
                          <a:pt x="43529" y="35719"/>
                          <a:pt x="43244" y="35719"/>
                          <a:pt x="43053" y="35528"/>
                        </a:cubicBezTo>
                        <a:cubicBezTo>
                          <a:pt x="42863" y="35338"/>
                          <a:pt x="42958" y="35052"/>
                          <a:pt x="42672" y="35052"/>
                        </a:cubicBezTo>
                        <a:cubicBezTo>
                          <a:pt x="42386" y="35052"/>
                          <a:pt x="41815" y="34862"/>
                          <a:pt x="41815" y="34290"/>
                        </a:cubicBezTo>
                        <a:cubicBezTo>
                          <a:pt x="41815" y="33814"/>
                          <a:pt x="42101" y="33433"/>
                          <a:pt x="42386" y="33052"/>
                        </a:cubicBezTo>
                        <a:cubicBezTo>
                          <a:pt x="42672" y="32671"/>
                          <a:pt x="42958" y="32766"/>
                          <a:pt x="42481" y="32290"/>
                        </a:cubicBezTo>
                        <a:cubicBezTo>
                          <a:pt x="42005" y="31813"/>
                          <a:pt x="41338" y="31528"/>
                          <a:pt x="41434" y="31242"/>
                        </a:cubicBezTo>
                        <a:cubicBezTo>
                          <a:pt x="41434" y="30956"/>
                          <a:pt x="41624" y="30766"/>
                          <a:pt x="42005" y="30766"/>
                        </a:cubicBezTo>
                        <a:cubicBezTo>
                          <a:pt x="42386" y="30766"/>
                          <a:pt x="43148" y="30766"/>
                          <a:pt x="43529" y="30575"/>
                        </a:cubicBezTo>
                        <a:cubicBezTo>
                          <a:pt x="43910" y="30385"/>
                          <a:pt x="44577" y="30289"/>
                          <a:pt x="44768" y="29813"/>
                        </a:cubicBezTo>
                        <a:cubicBezTo>
                          <a:pt x="45053" y="29337"/>
                          <a:pt x="45148" y="28670"/>
                          <a:pt x="45244" y="28384"/>
                        </a:cubicBezTo>
                        <a:cubicBezTo>
                          <a:pt x="45339" y="28099"/>
                          <a:pt x="45339" y="28099"/>
                          <a:pt x="45815" y="27813"/>
                        </a:cubicBezTo>
                        <a:cubicBezTo>
                          <a:pt x="46291" y="27432"/>
                          <a:pt x="47149" y="26384"/>
                          <a:pt x="47339" y="26765"/>
                        </a:cubicBezTo>
                        <a:cubicBezTo>
                          <a:pt x="47530" y="27146"/>
                          <a:pt x="47911" y="28670"/>
                          <a:pt x="48387" y="28575"/>
                        </a:cubicBezTo>
                        <a:cubicBezTo>
                          <a:pt x="48863" y="28575"/>
                          <a:pt x="49721" y="28289"/>
                          <a:pt x="49721" y="27908"/>
                        </a:cubicBezTo>
                        <a:cubicBezTo>
                          <a:pt x="49721" y="27527"/>
                          <a:pt x="49530" y="27051"/>
                          <a:pt x="49816" y="26765"/>
                        </a:cubicBezTo>
                        <a:cubicBezTo>
                          <a:pt x="50102" y="26479"/>
                          <a:pt x="50292" y="25908"/>
                          <a:pt x="50482" y="25622"/>
                        </a:cubicBezTo>
                        <a:cubicBezTo>
                          <a:pt x="50768" y="25337"/>
                          <a:pt x="51340" y="24765"/>
                          <a:pt x="51054" y="24289"/>
                        </a:cubicBezTo>
                        <a:cubicBezTo>
                          <a:pt x="50768" y="23908"/>
                          <a:pt x="50673" y="23527"/>
                          <a:pt x="50578" y="23050"/>
                        </a:cubicBezTo>
                        <a:cubicBezTo>
                          <a:pt x="50578" y="22574"/>
                          <a:pt x="50006" y="21431"/>
                          <a:pt x="50673" y="21622"/>
                        </a:cubicBezTo>
                        <a:cubicBezTo>
                          <a:pt x="51245" y="21717"/>
                          <a:pt x="51721" y="21812"/>
                          <a:pt x="52102" y="21526"/>
                        </a:cubicBezTo>
                        <a:cubicBezTo>
                          <a:pt x="52483" y="21241"/>
                          <a:pt x="52388" y="20669"/>
                          <a:pt x="52578" y="20098"/>
                        </a:cubicBezTo>
                        <a:cubicBezTo>
                          <a:pt x="52864" y="19526"/>
                          <a:pt x="53054" y="18669"/>
                          <a:pt x="53626" y="18669"/>
                        </a:cubicBezTo>
                        <a:cubicBezTo>
                          <a:pt x="54102" y="18764"/>
                          <a:pt x="54007" y="18383"/>
                          <a:pt x="53816" y="18097"/>
                        </a:cubicBezTo>
                        <a:cubicBezTo>
                          <a:pt x="53721" y="17717"/>
                          <a:pt x="53626" y="17240"/>
                          <a:pt x="53340" y="17240"/>
                        </a:cubicBezTo>
                        <a:cubicBezTo>
                          <a:pt x="52959" y="17240"/>
                          <a:pt x="52673" y="16574"/>
                          <a:pt x="52673" y="16192"/>
                        </a:cubicBezTo>
                        <a:cubicBezTo>
                          <a:pt x="52673" y="15907"/>
                          <a:pt x="52769" y="15050"/>
                          <a:pt x="52769" y="14859"/>
                        </a:cubicBezTo>
                        <a:cubicBezTo>
                          <a:pt x="52769" y="14764"/>
                          <a:pt x="53245" y="13621"/>
                          <a:pt x="53340" y="13240"/>
                        </a:cubicBezTo>
                        <a:cubicBezTo>
                          <a:pt x="53435" y="12859"/>
                          <a:pt x="53816" y="12668"/>
                          <a:pt x="53530" y="12383"/>
                        </a:cubicBezTo>
                        <a:cubicBezTo>
                          <a:pt x="53149" y="12097"/>
                          <a:pt x="53149" y="12287"/>
                          <a:pt x="53530" y="11811"/>
                        </a:cubicBezTo>
                        <a:cubicBezTo>
                          <a:pt x="53912" y="11335"/>
                          <a:pt x="53721" y="10858"/>
                          <a:pt x="54102" y="10573"/>
                        </a:cubicBezTo>
                        <a:cubicBezTo>
                          <a:pt x="54483" y="10287"/>
                          <a:pt x="54959" y="9906"/>
                          <a:pt x="54959" y="9430"/>
                        </a:cubicBezTo>
                        <a:cubicBezTo>
                          <a:pt x="54959" y="8954"/>
                          <a:pt x="54959" y="8668"/>
                          <a:pt x="54864" y="8287"/>
                        </a:cubicBezTo>
                        <a:cubicBezTo>
                          <a:pt x="54864" y="7906"/>
                          <a:pt x="54197" y="6287"/>
                          <a:pt x="54388" y="5810"/>
                        </a:cubicBezTo>
                        <a:cubicBezTo>
                          <a:pt x="54483" y="5239"/>
                          <a:pt x="55054" y="4953"/>
                          <a:pt x="54769" y="4667"/>
                        </a:cubicBezTo>
                        <a:cubicBezTo>
                          <a:pt x="54483" y="4382"/>
                          <a:pt x="54197" y="4763"/>
                          <a:pt x="54102" y="4572"/>
                        </a:cubicBezTo>
                        <a:cubicBezTo>
                          <a:pt x="54007" y="4382"/>
                          <a:pt x="53912" y="3905"/>
                          <a:pt x="53912" y="3905"/>
                        </a:cubicBezTo>
                        <a:lnTo>
                          <a:pt x="53912" y="3905"/>
                        </a:lnTo>
                        <a:cubicBezTo>
                          <a:pt x="53912" y="3905"/>
                          <a:pt x="54578" y="3810"/>
                          <a:pt x="54578" y="3429"/>
                        </a:cubicBezTo>
                        <a:cubicBezTo>
                          <a:pt x="54578" y="3048"/>
                          <a:pt x="54483" y="2762"/>
                          <a:pt x="54959" y="2381"/>
                        </a:cubicBezTo>
                        <a:cubicBezTo>
                          <a:pt x="55436" y="1905"/>
                          <a:pt x="55531" y="1714"/>
                          <a:pt x="55912" y="1810"/>
                        </a:cubicBezTo>
                        <a:cubicBezTo>
                          <a:pt x="56293" y="1905"/>
                          <a:pt x="56864" y="2286"/>
                          <a:pt x="57150" y="2000"/>
                        </a:cubicBezTo>
                        <a:cubicBezTo>
                          <a:pt x="57340" y="1619"/>
                          <a:pt x="57436" y="1238"/>
                          <a:pt x="57912" y="1143"/>
                        </a:cubicBezTo>
                        <a:cubicBezTo>
                          <a:pt x="58388" y="1048"/>
                          <a:pt x="58960" y="857"/>
                          <a:pt x="59531" y="667"/>
                        </a:cubicBezTo>
                        <a:cubicBezTo>
                          <a:pt x="60007" y="381"/>
                          <a:pt x="60484" y="571"/>
                          <a:pt x="60579" y="953"/>
                        </a:cubicBezTo>
                        <a:cubicBezTo>
                          <a:pt x="60674" y="1333"/>
                          <a:pt x="61055" y="1810"/>
                          <a:pt x="61531" y="1714"/>
                        </a:cubicBezTo>
                        <a:cubicBezTo>
                          <a:pt x="62008" y="1619"/>
                          <a:pt x="62103" y="1714"/>
                          <a:pt x="62103" y="1238"/>
                        </a:cubicBezTo>
                        <a:cubicBezTo>
                          <a:pt x="62103" y="857"/>
                          <a:pt x="61531" y="667"/>
                          <a:pt x="62103" y="571"/>
                        </a:cubicBezTo>
                        <a:cubicBezTo>
                          <a:pt x="62674" y="381"/>
                          <a:pt x="63151" y="476"/>
                          <a:pt x="63532" y="476"/>
                        </a:cubicBezTo>
                        <a:cubicBezTo>
                          <a:pt x="63913" y="476"/>
                          <a:pt x="64389" y="667"/>
                          <a:pt x="64770" y="476"/>
                        </a:cubicBezTo>
                        <a:cubicBezTo>
                          <a:pt x="65151" y="286"/>
                          <a:pt x="65818" y="0"/>
                          <a:pt x="65818" y="0"/>
                        </a:cubicBezTo>
                        <a:lnTo>
                          <a:pt x="65913" y="381"/>
                        </a:lnTo>
                        <a:cubicBezTo>
                          <a:pt x="66008" y="667"/>
                          <a:pt x="66199" y="857"/>
                          <a:pt x="66485" y="1143"/>
                        </a:cubicBezTo>
                        <a:cubicBezTo>
                          <a:pt x="67056" y="1714"/>
                          <a:pt x="67056" y="2000"/>
                          <a:pt x="67246" y="2572"/>
                        </a:cubicBezTo>
                        <a:cubicBezTo>
                          <a:pt x="67437" y="3143"/>
                          <a:pt x="67628" y="3524"/>
                          <a:pt x="68104" y="4000"/>
                        </a:cubicBezTo>
                        <a:cubicBezTo>
                          <a:pt x="68485" y="4477"/>
                          <a:pt x="69247" y="5810"/>
                          <a:pt x="69437" y="6096"/>
                        </a:cubicBezTo>
                        <a:cubicBezTo>
                          <a:pt x="69628" y="6382"/>
                          <a:pt x="70676" y="6953"/>
                          <a:pt x="71628" y="6953"/>
                        </a:cubicBezTo>
                        <a:cubicBezTo>
                          <a:pt x="72580" y="6953"/>
                          <a:pt x="72676" y="7239"/>
                          <a:pt x="73438" y="7810"/>
                        </a:cubicBezTo>
                        <a:cubicBezTo>
                          <a:pt x="74200" y="8382"/>
                          <a:pt x="75533" y="9430"/>
                          <a:pt x="76486" y="9716"/>
                        </a:cubicBezTo>
                        <a:cubicBezTo>
                          <a:pt x="77438" y="10001"/>
                          <a:pt x="78296" y="9811"/>
                          <a:pt x="79438" y="9811"/>
                        </a:cubicBezTo>
                        <a:cubicBezTo>
                          <a:pt x="80581" y="9811"/>
                          <a:pt x="82677" y="9430"/>
                          <a:pt x="83439" y="9049"/>
                        </a:cubicBezTo>
                        <a:cubicBezTo>
                          <a:pt x="84011" y="8858"/>
                          <a:pt x="84963" y="8287"/>
                          <a:pt x="85630" y="7906"/>
                        </a:cubicBezTo>
                        <a:lnTo>
                          <a:pt x="85915" y="8001"/>
                        </a:lnTo>
                        <a:cubicBezTo>
                          <a:pt x="85915" y="8001"/>
                          <a:pt x="85535" y="8763"/>
                          <a:pt x="85535" y="9049"/>
                        </a:cubicBezTo>
                        <a:cubicBezTo>
                          <a:pt x="85535" y="9334"/>
                          <a:pt x="85725" y="10287"/>
                          <a:pt x="85820" y="10573"/>
                        </a:cubicBezTo>
                        <a:cubicBezTo>
                          <a:pt x="85820" y="10954"/>
                          <a:pt x="86201" y="11525"/>
                          <a:pt x="86392" y="11049"/>
                        </a:cubicBezTo>
                        <a:cubicBezTo>
                          <a:pt x="86582" y="10573"/>
                          <a:pt x="86582" y="10573"/>
                          <a:pt x="86963" y="10382"/>
                        </a:cubicBezTo>
                        <a:cubicBezTo>
                          <a:pt x="87344" y="10192"/>
                          <a:pt x="87725" y="10192"/>
                          <a:pt x="88106" y="10001"/>
                        </a:cubicBezTo>
                        <a:cubicBezTo>
                          <a:pt x="88487" y="9811"/>
                          <a:pt x="88678" y="9906"/>
                          <a:pt x="88868" y="10192"/>
                        </a:cubicBezTo>
                        <a:cubicBezTo>
                          <a:pt x="89059" y="10478"/>
                          <a:pt x="89630" y="10858"/>
                          <a:pt x="89726" y="11144"/>
                        </a:cubicBezTo>
                        <a:cubicBezTo>
                          <a:pt x="89726" y="11430"/>
                          <a:pt x="89154" y="11811"/>
                          <a:pt x="89630" y="12001"/>
                        </a:cubicBezTo>
                        <a:cubicBezTo>
                          <a:pt x="90106" y="12287"/>
                          <a:pt x="90106" y="12478"/>
                          <a:pt x="90297" y="12859"/>
                        </a:cubicBezTo>
                        <a:cubicBezTo>
                          <a:pt x="90392" y="13240"/>
                          <a:pt x="90392" y="13525"/>
                          <a:pt x="90869" y="14002"/>
                        </a:cubicBezTo>
                        <a:cubicBezTo>
                          <a:pt x="91440" y="14478"/>
                          <a:pt x="91535" y="15240"/>
                          <a:pt x="91726" y="15621"/>
                        </a:cubicBezTo>
                        <a:cubicBezTo>
                          <a:pt x="91916" y="15907"/>
                          <a:pt x="92393" y="16192"/>
                          <a:pt x="92393" y="16192"/>
                        </a:cubicBezTo>
                        <a:cubicBezTo>
                          <a:pt x="92393" y="16192"/>
                          <a:pt x="93631" y="14478"/>
                          <a:pt x="93726" y="14097"/>
                        </a:cubicBezTo>
                        <a:cubicBezTo>
                          <a:pt x="93821" y="13716"/>
                          <a:pt x="95631" y="10954"/>
                          <a:pt x="95631" y="10954"/>
                        </a:cubicBezTo>
                        <a:cubicBezTo>
                          <a:pt x="95631" y="10954"/>
                          <a:pt x="97346" y="10668"/>
                          <a:pt x="97727" y="10478"/>
                        </a:cubicBezTo>
                        <a:cubicBezTo>
                          <a:pt x="98107" y="10287"/>
                          <a:pt x="99631" y="9144"/>
                          <a:pt x="100013" y="9049"/>
                        </a:cubicBezTo>
                        <a:lnTo>
                          <a:pt x="100394" y="8858"/>
                        </a:lnTo>
                        <a:cubicBezTo>
                          <a:pt x="100394" y="8858"/>
                          <a:pt x="100298" y="8096"/>
                          <a:pt x="100203" y="7715"/>
                        </a:cubicBezTo>
                        <a:cubicBezTo>
                          <a:pt x="100108" y="7334"/>
                          <a:pt x="99536" y="6572"/>
                          <a:pt x="99346" y="6382"/>
                        </a:cubicBezTo>
                        <a:cubicBezTo>
                          <a:pt x="99155" y="6191"/>
                          <a:pt x="98679" y="5620"/>
                          <a:pt x="98679" y="5620"/>
                        </a:cubicBezTo>
                        <a:cubicBezTo>
                          <a:pt x="98679" y="5620"/>
                          <a:pt x="99251" y="4763"/>
                          <a:pt x="99727" y="4667"/>
                        </a:cubicBezTo>
                        <a:cubicBezTo>
                          <a:pt x="100203" y="4667"/>
                          <a:pt x="100774" y="4763"/>
                          <a:pt x="100965" y="4763"/>
                        </a:cubicBezTo>
                        <a:cubicBezTo>
                          <a:pt x="101251" y="4763"/>
                          <a:pt x="101727" y="4191"/>
                          <a:pt x="101727" y="3905"/>
                        </a:cubicBezTo>
                        <a:cubicBezTo>
                          <a:pt x="101727" y="3620"/>
                          <a:pt x="101822" y="3048"/>
                          <a:pt x="102108" y="2858"/>
                        </a:cubicBezTo>
                        <a:cubicBezTo>
                          <a:pt x="102394" y="2667"/>
                          <a:pt x="104013" y="2381"/>
                          <a:pt x="104394" y="2572"/>
                        </a:cubicBezTo>
                        <a:cubicBezTo>
                          <a:pt x="104870" y="2762"/>
                          <a:pt x="105537" y="2858"/>
                          <a:pt x="105728" y="2762"/>
                        </a:cubicBezTo>
                        <a:cubicBezTo>
                          <a:pt x="105918" y="2667"/>
                          <a:pt x="106585" y="2096"/>
                          <a:pt x="106775" y="1524"/>
                        </a:cubicBezTo>
                        <a:cubicBezTo>
                          <a:pt x="106775" y="1429"/>
                          <a:pt x="106871" y="1333"/>
                          <a:pt x="106871" y="1238"/>
                        </a:cubicBezTo>
                        <a:lnTo>
                          <a:pt x="107061" y="1333"/>
                        </a:lnTo>
                        <a:cubicBezTo>
                          <a:pt x="107061" y="1333"/>
                          <a:pt x="107632" y="1714"/>
                          <a:pt x="108204" y="1619"/>
                        </a:cubicBezTo>
                        <a:cubicBezTo>
                          <a:pt x="108776" y="1524"/>
                          <a:pt x="108966" y="1238"/>
                          <a:pt x="108966" y="857"/>
                        </a:cubicBezTo>
                        <a:cubicBezTo>
                          <a:pt x="108966" y="476"/>
                          <a:pt x="108966" y="0"/>
                          <a:pt x="109347" y="476"/>
                        </a:cubicBezTo>
                        <a:cubicBezTo>
                          <a:pt x="109633" y="953"/>
                          <a:pt x="109919" y="1048"/>
                          <a:pt x="110204" y="1048"/>
                        </a:cubicBezTo>
                        <a:cubicBezTo>
                          <a:pt x="110490" y="1048"/>
                          <a:pt x="110680" y="1524"/>
                          <a:pt x="110871" y="1905"/>
                        </a:cubicBezTo>
                        <a:cubicBezTo>
                          <a:pt x="111062" y="2286"/>
                          <a:pt x="111443" y="2286"/>
                          <a:pt x="111252" y="2953"/>
                        </a:cubicBezTo>
                        <a:cubicBezTo>
                          <a:pt x="111157" y="3620"/>
                          <a:pt x="111252" y="4096"/>
                          <a:pt x="111252" y="4382"/>
                        </a:cubicBezTo>
                        <a:cubicBezTo>
                          <a:pt x="111252" y="4572"/>
                          <a:pt x="112014" y="6096"/>
                          <a:pt x="111823" y="6287"/>
                        </a:cubicBezTo>
                        <a:cubicBezTo>
                          <a:pt x="111633" y="6477"/>
                          <a:pt x="111538" y="6858"/>
                          <a:pt x="111823" y="7049"/>
                        </a:cubicBezTo>
                        <a:cubicBezTo>
                          <a:pt x="112204" y="7239"/>
                          <a:pt x="112871" y="7334"/>
                          <a:pt x="112586" y="7906"/>
                        </a:cubicBezTo>
                        <a:cubicBezTo>
                          <a:pt x="112300" y="8572"/>
                          <a:pt x="111823" y="9239"/>
                          <a:pt x="111728" y="9620"/>
                        </a:cubicBezTo>
                        <a:cubicBezTo>
                          <a:pt x="111633" y="10001"/>
                          <a:pt x="111633" y="10478"/>
                          <a:pt x="111919" y="10478"/>
                        </a:cubicBezTo>
                        <a:cubicBezTo>
                          <a:pt x="112204" y="10478"/>
                          <a:pt x="112681" y="9430"/>
                          <a:pt x="113252" y="9811"/>
                        </a:cubicBezTo>
                        <a:cubicBezTo>
                          <a:pt x="113729" y="10192"/>
                          <a:pt x="114205" y="10382"/>
                          <a:pt x="114205" y="10001"/>
                        </a:cubicBezTo>
                        <a:cubicBezTo>
                          <a:pt x="114205" y="9620"/>
                          <a:pt x="114490" y="8954"/>
                          <a:pt x="115062" y="8572"/>
                        </a:cubicBezTo>
                        <a:cubicBezTo>
                          <a:pt x="115634" y="8096"/>
                          <a:pt x="116396" y="8001"/>
                          <a:pt x="116872" y="8192"/>
                        </a:cubicBezTo>
                        <a:cubicBezTo>
                          <a:pt x="117348" y="8382"/>
                          <a:pt x="117824" y="8954"/>
                          <a:pt x="117824" y="9430"/>
                        </a:cubicBezTo>
                        <a:cubicBezTo>
                          <a:pt x="117824" y="9906"/>
                          <a:pt x="117729" y="10763"/>
                          <a:pt x="117729" y="11144"/>
                        </a:cubicBezTo>
                        <a:cubicBezTo>
                          <a:pt x="117729" y="11525"/>
                          <a:pt x="118015" y="11621"/>
                          <a:pt x="118491" y="11621"/>
                        </a:cubicBezTo>
                        <a:cubicBezTo>
                          <a:pt x="118967" y="11621"/>
                          <a:pt x="119824" y="11716"/>
                          <a:pt x="120205" y="11525"/>
                        </a:cubicBezTo>
                        <a:cubicBezTo>
                          <a:pt x="120587" y="11335"/>
                          <a:pt x="121063" y="10573"/>
                          <a:pt x="121444" y="10763"/>
                        </a:cubicBezTo>
                        <a:cubicBezTo>
                          <a:pt x="121825" y="10954"/>
                          <a:pt x="122111" y="11621"/>
                          <a:pt x="122396" y="11906"/>
                        </a:cubicBezTo>
                        <a:cubicBezTo>
                          <a:pt x="122682" y="12192"/>
                          <a:pt x="123444" y="12287"/>
                          <a:pt x="123730" y="12763"/>
                        </a:cubicBezTo>
                        <a:cubicBezTo>
                          <a:pt x="124015" y="13335"/>
                          <a:pt x="124015" y="13716"/>
                          <a:pt x="124206" y="14192"/>
                        </a:cubicBezTo>
                        <a:lnTo>
                          <a:pt x="124396" y="14668"/>
                        </a:lnTo>
                        <a:cubicBezTo>
                          <a:pt x="123825" y="14954"/>
                          <a:pt x="123349" y="15240"/>
                          <a:pt x="123063" y="15430"/>
                        </a:cubicBezTo>
                        <a:cubicBezTo>
                          <a:pt x="122587" y="15812"/>
                          <a:pt x="120301" y="18097"/>
                          <a:pt x="120110" y="18764"/>
                        </a:cubicBezTo>
                        <a:cubicBezTo>
                          <a:pt x="119920" y="19431"/>
                          <a:pt x="119444" y="20193"/>
                          <a:pt x="119063" y="20479"/>
                        </a:cubicBezTo>
                        <a:cubicBezTo>
                          <a:pt x="118681" y="20764"/>
                          <a:pt x="117729" y="20764"/>
                          <a:pt x="117062" y="20764"/>
                        </a:cubicBezTo>
                        <a:cubicBezTo>
                          <a:pt x="116396" y="20764"/>
                          <a:pt x="113824" y="23336"/>
                          <a:pt x="113538" y="24003"/>
                        </a:cubicBezTo>
                        <a:cubicBezTo>
                          <a:pt x="113157" y="24670"/>
                          <a:pt x="112395" y="26289"/>
                          <a:pt x="112395" y="26860"/>
                        </a:cubicBezTo>
                        <a:cubicBezTo>
                          <a:pt x="112395" y="27432"/>
                          <a:pt x="112681" y="28194"/>
                          <a:pt x="112966" y="28670"/>
                        </a:cubicBezTo>
                        <a:cubicBezTo>
                          <a:pt x="113347" y="29146"/>
                          <a:pt x="113443" y="29242"/>
                          <a:pt x="113443" y="29528"/>
                        </a:cubicBezTo>
                        <a:cubicBezTo>
                          <a:pt x="113443" y="29813"/>
                          <a:pt x="113347" y="30099"/>
                          <a:pt x="113062" y="30194"/>
                        </a:cubicBezTo>
                        <a:cubicBezTo>
                          <a:pt x="112776" y="30289"/>
                          <a:pt x="111919" y="30289"/>
                          <a:pt x="111633" y="30671"/>
                        </a:cubicBezTo>
                        <a:cubicBezTo>
                          <a:pt x="111347" y="31051"/>
                          <a:pt x="111728" y="31813"/>
                          <a:pt x="111728" y="32195"/>
                        </a:cubicBezTo>
                        <a:cubicBezTo>
                          <a:pt x="111728" y="32575"/>
                          <a:pt x="109538" y="33814"/>
                          <a:pt x="108871" y="34195"/>
                        </a:cubicBezTo>
                        <a:cubicBezTo>
                          <a:pt x="108204" y="34576"/>
                          <a:pt x="107061" y="35147"/>
                          <a:pt x="106204" y="34862"/>
                        </a:cubicBezTo>
                        <a:cubicBezTo>
                          <a:pt x="105346" y="34576"/>
                          <a:pt x="104489" y="33528"/>
                          <a:pt x="103822" y="33242"/>
                        </a:cubicBezTo>
                        <a:cubicBezTo>
                          <a:pt x="103156" y="32957"/>
                          <a:pt x="101155" y="32671"/>
                          <a:pt x="100298" y="32766"/>
                        </a:cubicBezTo>
                        <a:cubicBezTo>
                          <a:pt x="99536" y="32861"/>
                          <a:pt x="95155" y="33718"/>
                          <a:pt x="94107" y="34004"/>
                        </a:cubicBezTo>
                        <a:cubicBezTo>
                          <a:pt x="93059" y="34290"/>
                          <a:pt x="91345" y="34957"/>
                          <a:pt x="90869" y="35624"/>
                        </a:cubicBezTo>
                        <a:cubicBezTo>
                          <a:pt x="90392" y="36290"/>
                          <a:pt x="90773" y="37529"/>
                          <a:pt x="91249" y="38576"/>
                        </a:cubicBezTo>
                        <a:cubicBezTo>
                          <a:pt x="91726" y="39624"/>
                          <a:pt x="90011" y="41624"/>
                          <a:pt x="89726" y="41910"/>
                        </a:cubicBezTo>
                        <a:cubicBezTo>
                          <a:pt x="89440" y="42100"/>
                          <a:pt x="88297" y="41815"/>
                          <a:pt x="88106" y="41434"/>
                        </a:cubicBezTo>
                        <a:cubicBezTo>
                          <a:pt x="87916" y="41053"/>
                          <a:pt x="87916" y="40386"/>
                          <a:pt x="87344" y="40100"/>
                        </a:cubicBezTo>
                        <a:cubicBezTo>
                          <a:pt x="86773" y="39814"/>
                          <a:pt x="85249" y="40862"/>
                          <a:pt x="84772" y="41434"/>
                        </a:cubicBezTo>
                        <a:cubicBezTo>
                          <a:pt x="84296" y="42005"/>
                          <a:pt x="84201" y="42291"/>
                          <a:pt x="84201" y="42958"/>
                        </a:cubicBezTo>
                        <a:cubicBezTo>
                          <a:pt x="84201" y="43625"/>
                          <a:pt x="82772" y="44863"/>
                          <a:pt x="82010" y="45339"/>
                        </a:cubicBezTo>
                        <a:cubicBezTo>
                          <a:pt x="81153" y="45720"/>
                          <a:pt x="80677" y="46196"/>
                          <a:pt x="80391" y="46768"/>
                        </a:cubicBezTo>
                        <a:cubicBezTo>
                          <a:pt x="80105" y="47339"/>
                          <a:pt x="80391" y="47625"/>
                          <a:pt x="80581" y="48101"/>
                        </a:cubicBezTo>
                        <a:cubicBezTo>
                          <a:pt x="80677" y="48482"/>
                          <a:pt x="82010" y="49244"/>
                          <a:pt x="82391" y="49530"/>
                        </a:cubicBezTo>
                        <a:cubicBezTo>
                          <a:pt x="82772" y="49721"/>
                          <a:pt x="83248" y="50483"/>
                          <a:pt x="83439" y="50863"/>
                        </a:cubicBezTo>
                        <a:cubicBezTo>
                          <a:pt x="83629" y="51245"/>
                          <a:pt x="83820" y="50768"/>
                          <a:pt x="84106" y="50483"/>
                        </a:cubicBezTo>
                        <a:cubicBezTo>
                          <a:pt x="84391" y="50197"/>
                          <a:pt x="83629" y="49530"/>
                          <a:pt x="83058" y="49339"/>
                        </a:cubicBezTo>
                        <a:cubicBezTo>
                          <a:pt x="82487" y="49149"/>
                          <a:pt x="81534" y="48196"/>
                          <a:pt x="81248" y="47530"/>
                        </a:cubicBezTo>
                        <a:cubicBezTo>
                          <a:pt x="80867" y="46958"/>
                          <a:pt x="81248" y="46577"/>
                          <a:pt x="81534" y="46387"/>
                        </a:cubicBezTo>
                        <a:cubicBezTo>
                          <a:pt x="81820" y="46196"/>
                          <a:pt x="83248" y="45625"/>
                          <a:pt x="83629" y="45053"/>
                        </a:cubicBezTo>
                        <a:cubicBezTo>
                          <a:pt x="84011" y="44482"/>
                          <a:pt x="84963" y="43434"/>
                          <a:pt x="85154" y="42672"/>
                        </a:cubicBezTo>
                        <a:cubicBezTo>
                          <a:pt x="85344" y="41910"/>
                          <a:pt x="85630" y="41815"/>
                          <a:pt x="86392" y="41338"/>
                        </a:cubicBezTo>
                        <a:cubicBezTo>
                          <a:pt x="87154" y="40862"/>
                          <a:pt x="87154" y="41053"/>
                          <a:pt x="87535" y="41815"/>
                        </a:cubicBezTo>
                        <a:cubicBezTo>
                          <a:pt x="87916" y="42577"/>
                          <a:pt x="87916" y="42672"/>
                          <a:pt x="89059" y="42767"/>
                        </a:cubicBezTo>
                        <a:cubicBezTo>
                          <a:pt x="90202" y="42863"/>
                          <a:pt x="91154" y="41434"/>
                          <a:pt x="91630" y="40481"/>
                        </a:cubicBezTo>
                        <a:cubicBezTo>
                          <a:pt x="92107" y="39529"/>
                          <a:pt x="92393" y="37529"/>
                          <a:pt x="92773" y="36767"/>
                        </a:cubicBezTo>
                        <a:cubicBezTo>
                          <a:pt x="93154" y="36004"/>
                          <a:pt x="96107" y="35719"/>
                          <a:pt x="97917" y="35624"/>
                        </a:cubicBezTo>
                        <a:cubicBezTo>
                          <a:pt x="99631" y="35528"/>
                          <a:pt x="100489" y="36385"/>
                          <a:pt x="100584" y="36862"/>
                        </a:cubicBezTo>
                        <a:cubicBezTo>
                          <a:pt x="100679" y="37338"/>
                          <a:pt x="100870" y="38481"/>
                          <a:pt x="101251" y="39719"/>
                        </a:cubicBezTo>
                        <a:cubicBezTo>
                          <a:pt x="101632" y="40958"/>
                          <a:pt x="103251" y="42672"/>
                          <a:pt x="103441" y="43053"/>
                        </a:cubicBezTo>
                        <a:cubicBezTo>
                          <a:pt x="103632" y="43434"/>
                          <a:pt x="103346" y="44863"/>
                          <a:pt x="103156" y="45244"/>
                        </a:cubicBezTo>
                        <a:cubicBezTo>
                          <a:pt x="103061" y="45625"/>
                          <a:pt x="103061" y="45625"/>
                          <a:pt x="103346" y="45720"/>
                        </a:cubicBezTo>
                        <a:cubicBezTo>
                          <a:pt x="103727" y="45815"/>
                          <a:pt x="104394" y="45339"/>
                          <a:pt x="105156" y="45339"/>
                        </a:cubicBezTo>
                        <a:cubicBezTo>
                          <a:pt x="105918" y="45339"/>
                          <a:pt x="106299" y="45339"/>
                          <a:pt x="107156" y="45339"/>
                        </a:cubicBezTo>
                        <a:cubicBezTo>
                          <a:pt x="108013" y="45339"/>
                          <a:pt x="109919" y="45529"/>
                          <a:pt x="110490" y="44767"/>
                        </a:cubicBezTo>
                        <a:cubicBezTo>
                          <a:pt x="111062" y="44005"/>
                          <a:pt x="111538" y="43815"/>
                          <a:pt x="112966" y="42958"/>
                        </a:cubicBezTo>
                        <a:cubicBezTo>
                          <a:pt x="114395" y="42100"/>
                          <a:pt x="116396" y="40481"/>
                          <a:pt x="117157" y="39719"/>
                        </a:cubicBezTo>
                        <a:cubicBezTo>
                          <a:pt x="117920" y="38957"/>
                          <a:pt x="119539" y="37147"/>
                          <a:pt x="120110" y="36671"/>
                        </a:cubicBezTo>
                        <a:cubicBezTo>
                          <a:pt x="120587" y="36100"/>
                          <a:pt x="123063" y="34480"/>
                          <a:pt x="123920" y="33909"/>
                        </a:cubicBezTo>
                        <a:cubicBezTo>
                          <a:pt x="124778" y="33338"/>
                          <a:pt x="127254" y="33242"/>
                          <a:pt x="128873" y="33242"/>
                        </a:cubicBezTo>
                        <a:cubicBezTo>
                          <a:pt x="130588" y="33242"/>
                          <a:pt x="132302" y="34195"/>
                          <a:pt x="133160" y="34671"/>
                        </a:cubicBezTo>
                        <a:cubicBezTo>
                          <a:pt x="134017" y="35052"/>
                          <a:pt x="136874" y="37243"/>
                          <a:pt x="137541" y="37719"/>
                        </a:cubicBezTo>
                        <a:cubicBezTo>
                          <a:pt x="138303" y="38195"/>
                          <a:pt x="139541" y="40100"/>
                          <a:pt x="140113" y="40958"/>
                        </a:cubicBezTo>
                        <a:cubicBezTo>
                          <a:pt x="140684" y="41815"/>
                          <a:pt x="141922" y="42863"/>
                          <a:pt x="142875" y="43815"/>
                        </a:cubicBezTo>
                        <a:cubicBezTo>
                          <a:pt x="143732" y="44767"/>
                          <a:pt x="145256" y="45910"/>
                          <a:pt x="146209" y="46577"/>
                        </a:cubicBezTo>
                        <a:cubicBezTo>
                          <a:pt x="147161" y="47244"/>
                          <a:pt x="147447" y="47625"/>
                          <a:pt x="148209" y="47339"/>
                        </a:cubicBezTo>
                        <a:cubicBezTo>
                          <a:pt x="148971" y="46958"/>
                          <a:pt x="149923" y="46482"/>
                          <a:pt x="150686" y="46482"/>
                        </a:cubicBezTo>
                        <a:cubicBezTo>
                          <a:pt x="151447" y="46482"/>
                          <a:pt x="152305" y="47339"/>
                          <a:pt x="153257" y="47816"/>
                        </a:cubicBezTo>
                        <a:cubicBezTo>
                          <a:pt x="154305" y="48292"/>
                          <a:pt x="155448" y="48101"/>
                          <a:pt x="156020" y="48101"/>
                        </a:cubicBezTo>
                        <a:cubicBezTo>
                          <a:pt x="156591" y="48101"/>
                          <a:pt x="156972" y="48578"/>
                          <a:pt x="157544" y="49149"/>
                        </a:cubicBezTo>
                        <a:cubicBezTo>
                          <a:pt x="158115" y="49625"/>
                          <a:pt x="160591" y="48768"/>
                          <a:pt x="161639" y="48578"/>
                        </a:cubicBezTo>
                        <a:cubicBezTo>
                          <a:pt x="162687" y="48387"/>
                          <a:pt x="163925" y="47816"/>
                          <a:pt x="164402" y="47434"/>
                        </a:cubicBezTo>
                        <a:cubicBezTo>
                          <a:pt x="164782" y="47149"/>
                          <a:pt x="165640" y="46863"/>
                          <a:pt x="165926" y="47434"/>
                        </a:cubicBezTo>
                        <a:cubicBezTo>
                          <a:pt x="166211" y="48101"/>
                          <a:pt x="165640" y="48578"/>
                          <a:pt x="164782" y="49054"/>
                        </a:cubicBezTo>
                        <a:cubicBezTo>
                          <a:pt x="163925" y="49530"/>
                          <a:pt x="162211" y="51054"/>
                          <a:pt x="161449" y="51530"/>
                        </a:cubicBezTo>
                        <a:cubicBezTo>
                          <a:pt x="160687" y="52007"/>
                          <a:pt x="159448" y="53150"/>
                          <a:pt x="158877" y="53912"/>
                        </a:cubicBezTo>
                        <a:cubicBezTo>
                          <a:pt x="158210" y="54674"/>
                          <a:pt x="157163" y="55817"/>
                          <a:pt x="156686" y="56293"/>
                        </a:cubicBezTo>
                        <a:cubicBezTo>
                          <a:pt x="156210" y="56769"/>
                          <a:pt x="155924" y="57436"/>
                          <a:pt x="155924" y="58103"/>
                        </a:cubicBezTo>
                        <a:cubicBezTo>
                          <a:pt x="155924" y="58769"/>
                          <a:pt x="155734" y="59246"/>
                          <a:pt x="154591" y="59912"/>
                        </a:cubicBezTo>
                        <a:cubicBezTo>
                          <a:pt x="153448" y="60579"/>
                          <a:pt x="152305" y="63437"/>
                          <a:pt x="151924" y="64103"/>
                        </a:cubicBezTo>
                        <a:cubicBezTo>
                          <a:pt x="151543" y="64770"/>
                          <a:pt x="150304" y="66104"/>
                          <a:pt x="149923" y="66675"/>
                        </a:cubicBezTo>
                        <a:cubicBezTo>
                          <a:pt x="149543" y="67246"/>
                          <a:pt x="147923" y="67913"/>
                          <a:pt x="146876" y="67913"/>
                        </a:cubicBezTo>
                        <a:cubicBezTo>
                          <a:pt x="145828" y="67913"/>
                          <a:pt x="145352" y="68104"/>
                          <a:pt x="145161" y="68389"/>
                        </a:cubicBezTo>
                        <a:cubicBezTo>
                          <a:pt x="145066" y="68771"/>
                          <a:pt x="144304" y="69342"/>
                          <a:pt x="144018" y="69533"/>
                        </a:cubicBezTo>
                        <a:cubicBezTo>
                          <a:pt x="143637" y="69628"/>
                          <a:pt x="143542" y="69533"/>
                          <a:pt x="143256" y="68961"/>
                        </a:cubicBezTo>
                        <a:cubicBezTo>
                          <a:pt x="142970" y="68389"/>
                          <a:pt x="142875" y="68199"/>
                          <a:pt x="142589" y="68294"/>
                        </a:cubicBezTo>
                        <a:cubicBezTo>
                          <a:pt x="142304" y="68389"/>
                          <a:pt x="141446" y="69437"/>
                          <a:pt x="141161" y="70104"/>
                        </a:cubicBezTo>
                        <a:cubicBezTo>
                          <a:pt x="140875" y="70675"/>
                          <a:pt x="140398" y="71914"/>
                          <a:pt x="140398" y="72866"/>
                        </a:cubicBezTo>
                        <a:cubicBezTo>
                          <a:pt x="140398" y="73819"/>
                          <a:pt x="140589" y="74771"/>
                          <a:pt x="140779" y="75152"/>
                        </a:cubicBezTo>
                        <a:cubicBezTo>
                          <a:pt x="140970" y="75533"/>
                          <a:pt x="141161" y="75533"/>
                          <a:pt x="141541" y="75152"/>
                        </a:cubicBezTo>
                        <a:cubicBezTo>
                          <a:pt x="141922" y="74771"/>
                          <a:pt x="141922" y="72962"/>
                          <a:pt x="142208" y="72295"/>
                        </a:cubicBezTo>
                        <a:cubicBezTo>
                          <a:pt x="142494" y="71628"/>
                          <a:pt x="142780" y="71247"/>
                          <a:pt x="143065" y="71342"/>
                        </a:cubicBezTo>
                        <a:cubicBezTo>
                          <a:pt x="143446" y="71438"/>
                          <a:pt x="143446" y="71818"/>
                          <a:pt x="143637" y="72580"/>
                        </a:cubicBezTo>
                        <a:cubicBezTo>
                          <a:pt x="143732" y="73342"/>
                          <a:pt x="143446" y="74390"/>
                          <a:pt x="143065" y="74962"/>
                        </a:cubicBezTo>
                        <a:cubicBezTo>
                          <a:pt x="142685" y="75533"/>
                          <a:pt x="142685" y="75724"/>
                          <a:pt x="142780" y="76105"/>
                        </a:cubicBezTo>
                        <a:cubicBezTo>
                          <a:pt x="142970" y="76486"/>
                          <a:pt x="143446" y="76105"/>
                          <a:pt x="144018" y="75533"/>
                        </a:cubicBezTo>
                        <a:cubicBezTo>
                          <a:pt x="144685" y="74962"/>
                          <a:pt x="145161" y="73628"/>
                          <a:pt x="145256" y="72771"/>
                        </a:cubicBezTo>
                        <a:cubicBezTo>
                          <a:pt x="145352" y="71914"/>
                          <a:pt x="146304" y="71533"/>
                          <a:pt x="146876" y="71152"/>
                        </a:cubicBezTo>
                        <a:cubicBezTo>
                          <a:pt x="147542" y="70771"/>
                          <a:pt x="149066" y="70009"/>
                          <a:pt x="149543" y="69342"/>
                        </a:cubicBezTo>
                        <a:cubicBezTo>
                          <a:pt x="150019" y="68580"/>
                          <a:pt x="150114" y="68294"/>
                          <a:pt x="150781" y="67913"/>
                        </a:cubicBezTo>
                        <a:cubicBezTo>
                          <a:pt x="151447" y="67532"/>
                          <a:pt x="152210" y="67532"/>
                          <a:pt x="152590" y="67913"/>
                        </a:cubicBezTo>
                        <a:cubicBezTo>
                          <a:pt x="153067" y="68294"/>
                          <a:pt x="153257" y="68675"/>
                          <a:pt x="153448" y="69723"/>
                        </a:cubicBezTo>
                        <a:cubicBezTo>
                          <a:pt x="153638" y="70675"/>
                          <a:pt x="154496" y="70580"/>
                          <a:pt x="154877" y="70295"/>
                        </a:cubicBezTo>
                        <a:cubicBezTo>
                          <a:pt x="155257" y="69913"/>
                          <a:pt x="155543" y="69437"/>
                          <a:pt x="155638" y="68771"/>
                        </a:cubicBezTo>
                        <a:cubicBezTo>
                          <a:pt x="155734" y="68104"/>
                          <a:pt x="155924" y="67723"/>
                          <a:pt x="156401" y="67342"/>
                        </a:cubicBezTo>
                        <a:cubicBezTo>
                          <a:pt x="156781" y="66961"/>
                          <a:pt x="156686" y="66770"/>
                          <a:pt x="156496" y="66484"/>
                        </a:cubicBezTo>
                        <a:cubicBezTo>
                          <a:pt x="156305" y="66199"/>
                          <a:pt x="154400" y="66770"/>
                          <a:pt x="153638" y="66961"/>
                        </a:cubicBezTo>
                        <a:cubicBezTo>
                          <a:pt x="152876" y="67151"/>
                          <a:pt x="152686" y="67056"/>
                          <a:pt x="152400" y="66866"/>
                        </a:cubicBezTo>
                        <a:cubicBezTo>
                          <a:pt x="152114" y="66675"/>
                          <a:pt x="152781" y="65818"/>
                          <a:pt x="153353" y="64960"/>
                        </a:cubicBezTo>
                        <a:cubicBezTo>
                          <a:pt x="153924" y="64103"/>
                          <a:pt x="154305" y="63722"/>
                          <a:pt x="155257" y="63722"/>
                        </a:cubicBezTo>
                        <a:cubicBezTo>
                          <a:pt x="156210" y="63722"/>
                          <a:pt x="156877" y="62579"/>
                          <a:pt x="157544" y="61817"/>
                        </a:cubicBezTo>
                        <a:cubicBezTo>
                          <a:pt x="158305" y="61055"/>
                          <a:pt x="159163" y="61341"/>
                          <a:pt x="159734" y="61436"/>
                        </a:cubicBezTo>
                        <a:cubicBezTo>
                          <a:pt x="160306" y="61532"/>
                          <a:pt x="161449" y="62293"/>
                          <a:pt x="161925" y="62675"/>
                        </a:cubicBezTo>
                        <a:cubicBezTo>
                          <a:pt x="162496" y="63055"/>
                          <a:pt x="162020" y="63817"/>
                          <a:pt x="161449" y="64389"/>
                        </a:cubicBezTo>
                        <a:cubicBezTo>
                          <a:pt x="160877" y="64960"/>
                          <a:pt x="160306" y="65818"/>
                          <a:pt x="159734" y="66199"/>
                        </a:cubicBezTo>
                        <a:cubicBezTo>
                          <a:pt x="159258" y="66580"/>
                          <a:pt x="160211" y="67151"/>
                          <a:pt x="160591" y="67342"/>
                        </a:cubicBezTo>
                        <a:cubicBezTo>
                          <a:pt x="160972" y="67532"/>
                          <a:pt x="161258" y="68294"/>
                          <a:pt x="161449" y="68675"/>
                        </a:cubicBezTo>
                        <a:cubicBezTo>
                          <a:pt x="161639" y="69056"/>
                          <a:pt x="162687" y="69437"/>
                          <a:pt x="162878" y="69913"/>
                        </a:cubicBezTo>
                        <a:cubicBezTo>
                          <a:pt x="162973" y="70390"/>
                          <a:pt x="161830" y="71057"/>
                          <a:pt x="161354" y="71247"/>
                        </a:cubicBezTo>
                        <a:cubicBezTo>
                          <a:pt x="160877" y="71438"/>
                          <a:pt x="160687" y="71533"/>
                          <a:pt x="160306" y="72200"/>
                        </a:cubicBezTo>
                        <a:cubicBezTo>
                          <a:pt x="159925" y="72866"/>
                          <a:pt x="159829" y="73342"/>
                          <a:pt x="159925" y="73819"/>
                        </a:cubicBezTo>
                        <a:cubicBezTo>
                          <a:pt x="160020" y="74295"/>
                          <a:pt x="161163" y="74581"/>
                          <a:pt x="161735" y="74771"/>
                        </a:cubicBezTo>
                        <a:cubicBezTo>
                          <a:pt x="162306" y="74962"/>
                          <a:pt x="162211" y="75152"/>
                          <a:pt x="162306" y="75533"/>
                        </a:cubicBezTo>
                        <a:cubicBezTo>
                          <a:pt x="162401" y="75914"/>
                          <a:pt x="161830" y="76009"/>
                          <a:pt x="161544" y="76391"/>
                        </a:cubicBezTo>
                        <a:cubicBezTo>
                          <a:pt x="161258" y="76771"/>
                          <a:pt x="161163" y="76676"/>
                          <a:pt x="161163" y="77153"/>
                        </a:cubicBezTo>
                        <a:cubicBezTo>
                          <a:pt x="161068" y="77629"/>
                          <a:pt x="161163" y="78010"/>
                          <a:pt x="161544" y="78486"/>
                        </a:cubicBezTo>
                        <a:cubicBezTo>
                          <a:pt x="161925" y="78962"/>
                          <a:pt x="163068" y="78867"/>
                          <a:pt x="163639" y="78391"/>
                        </a:cubicBezTo>
                        <a:cubicBezTo>
                          <a:pt x="164211" y="77914"/>
                          <a:pt x="164592" y="78105"/>
                          <a:pt x="164782" y="78486"/>
                        </a:cubicBezTo>
                        <a:cubicBezTo>
                          <a:pt x="164973" y="78867"/>
                          <a:pt x="164021" y="79153"/>
                          <a:pt x="163639" y="79343"/>
                        </a:cubicBezTo>
                        <a:cubicBezTo>
                          <a:pt x="163354" y="79534"/>
                          <a:pt x="163639" y="80200"/>
                          <a:pt x="163449" y="80963"/>
                        </a:cubicBezTo>
                        <a:cubicBezTo>
                          <a:pt x="163354" y="81725"/>
                          <a:pt x="162782" y="82201"/>
                          <a:pt x="162211" y="82772"/>
                        </a:cubicBezTo>
                        <a:cubicBezTo>
                          <a:pt x="161639" y="83344"/>
                          <a:pt x="160306" y="84392"/>
                          <a:pt x="159639" y="84582"/>
                        </a:cubicBezTo>
                        <a:cubicBezTo>
                          <a:pt x="158972" y="84772"/>
                          <a:pt x="157734" y="83534"/>
                          <a:pt x="157353" y="83344"/>
                        </a:cubicBezTo>
                        <a:cubicBezTo>
                          <a:pt x="156972" y="83058"/>
                          <a:pt x="158115" y="81629"/>
                          <a:pt x="158305" y="81439"/>
                        </a:cubicBezTo>
                        <a:cubicBezTo>
                          <a:pt x="158496" y="81248"/>
                          <a:pt x="158020" y="80867"/>
                          <a:pt x="157734" y="80486"/>
                        </a:cubicBezTo>
                        <a:cubicBezTo>
                          <a:pt x="157448" y="80105"/>
                          <a:pt x="157639" y="79820"/>
                          <a:pt x="157734" y="79058"/>
                        </a:cubicBezTo>
                        <a:cubicBezTo>
                          <a:pt x="157924" y="78296"/>
                          <a:pt x="157734" y="78200"/>
                          <a:pt x="157448" y="78296"/>
                        </a:cubicBezTo>
                        <a:cubicBezTo>
                          <a:pt x="157163" y="78391"/>
                          <a:pt x="156877" y="78486"/>
                          <a:pt x="156686" y="78296"/>
                        </a:cubicBezTo>
                        <a:cubicBezTo>
                          <a:pt x="156496" y="78105"/>
                          <a:pt x="157258" y="77533"/>
                          <a:pt x="157448" y="77057"/>
                        </a:cubicBezTo>
                        <a:cubicBezTo>
                          <a:pt x="157734" y="76581"/>
                          <a:pt x="157353" y="76391"/>
                          <a:pt x="156686" y="76676"/>
                        </a:cubicBezTo>
                        <a:cubicBezTo>
                          <a:pt x="156115" y="77057"/>
                          <a:pt x="156305" y="76867"/>
                          <a:pt x="155924" y="76771"/>
                        </a:cubicBezTo>
                        <a:cubicBezTo>
                          <a:pt x="155543" y="76676"/>
                          <a:pt x="155829" y="75629"/>
                          <a:pt x="155829" y="75152"/>
                        </a:cubicBezTo>
                        <a:cubicBezTo>
                          <a:pt x="155829" y="74676"/>
                          <a:pt x="155257" y="75057"/>
                          <a:pt x="154972" y="75343"/>
                        </a:cubicBezTo>
                        <a:cubicBezTo>
                          <a:pt x="154686" y="75724"/>
                          <a:pt x="154686" y="75724"/>
                          <a:pt x="155067" y="76676"/>
                        </a:cubicBezTo>
                        <a:cubicBezTo>
                          <a:pt x="155448" y="77629"/>
                          <a:pt x="155448" y="78676"/>
                          <a:pt x="155638" y="79629"/>
                        </a:cubicBezTo>
                        <a:cubicBezTo>
                          <a:pt x="155829" y="80582"/>
                          <a:pt x="155257" y="83534"/>
                          <a:pt x="154877" y="84010"/>
                        </a:cubicBezTo>
                        <a:cubicBezTo>
                          <a:pt x="154496" y="84582"/>
                          <a:pt x="152876" y="84963"/>
                          <a:pt x="152210" y="85058"/>
                        </a:cubicBezTo>
                        <a:cubicBezTo>
                          <a:pt x="151543" y="85154"/>
                          <a:pt x="151352" y="85249"/>
                          <a:pt x="150971" y="84582"/>
                        </a:cubicBezTo>
                        <a:cubicBezTo>
                          <a:pt x="150590" y="83915"/>
                          <a:pt x="150400" y="82391"/>
                          <a:pt x="150209" y="81439"/>
                        </a:cubicBezTo>
                        <a:cubicBezTo>
                          <a:pt x="150114" y="80582"/>
                          <a:pt x="150209" y="80200"/>
                          <a:pt x="150400" y="79438"/>
                        </a:cubicBezTo>
                        <a:cubicBezTo>
                          <a:pt x="150590" y="78676"/>
                          <a:pt x="150686" y="78486"/>
                          <a:pt x="150590" y="78200"/>
                        </a:cubicBezTo>
                        <a:cubicBezTo>
                          <a:pt x="150495" y="77819"/>
                          <a:pt x="149543" y="78962"/>
                          <a:pt x="149162" y="79248"/>
                        </a:cubicBezTo>
                        <a:cubicBezTo>
                          <a:pt x="148780" y="79438"/>
                          <a:pt x="148780" y="79534"/>
                          <a:pt x="149257" y="80200"/>
                        </a:cubicBezTo>
                        <a:cubicBezTo>
                          <a:pt x="149638" y="80867"/>
                          <a:pt x="149923" y="83534"/>
                          <a:pt x="150209" y="84201"/>
                        </a:cubicBezTo>
                        <a:cubicBezTo>
                          <a:pt x="150495" y="84963"/>
                          <a:pt x="150304" y="85154"/>
                          <a:pt x="150114" y="85154"/>
                        </a:cubicBezTo>
                        <a:cubicBezTo>
                          <a:pt x="149923" y="85154"/>
                          <a:pt x="149352" y="84106"/>
                          <a:pt x="149066" y="83534"/>
                        </a:cubicBezTo>
                        <a:cubicBezTo>
                          <a:pt x="148780" y="82963"/>
                          <a:pt x="148399" y="82105"/>
                          <a:pt x="148399" y="81629"/>
                        </a:cubicBezTo>
                        <a:cubicBezTo>
                          <a:pt x="148399" y="81153"/>
                          <a:pt x="148019" y="81343"/>
                          <a:pt x="147733" y="81725"/>
                        </a:cubicBezTo>
                        <a:cubicBezTo>
                          <a:pt x="147447" y="82105"/>
                          <a:pt x="147256" y="81820"/>
                          <a:pt x="146399" y="81439"/>
                        </a:cubicBezTo>
                        <a:cubicBezTo>
                          <a:pt x="145542" y="81058"/>
                          <a:pt x="144971" y="81439"/>
                          <a:pt x="144971" y="81725"/>
                        </a:cubicBezTo>
                        <a:cubicBezTo>
                          <a:pt x="144971" y="82010"/>
                          <a:pt x="145637" y="81820"/>
                          <a:pt x="146018" y="82296"/>
                        </a:cubicBezTo>
                        <a:cubicBezTo>
                          <a:pt x="146399" y="82677"/>
                          <a:pt x="145923" y="83344"/>
                          <a:pt x="145637" y="83725"/>
                        </a:cubicBezTo>
                        <a:cubicBezTo>
                          <a:pt x="145447" y="84106"/>
                          <a:pt x="145447" y="85630"/>
                          <a:pt x="145161" y="86201"/>
                        </a:cubicBezTo>
                        <a:cubicBezTo>
                          <a:pt x="144780" y="86773"/>
                          <a:pt x="144399" y="86963"/>
                          <a:pt x="143732" y="87154"/>
                        </a:cubicBezTo>
                        <a:cubicBezTo>
                          <a:pt x="143065" y="87344"/>
                          <a:pt x="142208" y="87154"/>
                          <a:pt x="141732" y="87154"/>
                        </a:cubicBezTo>
                        <a:cubicBezTo>
                          <a:pt x="141256" y="87154"/>
                          <a:pt x="141161" y="87344"/>
                          <a:pt x="141351" y="87725"/>
                        </a:cubicBezTo>
                        <a:cubicBezTo>
                          <a:pt x="141446" y="88106"/>
                          <a:pt x="141922" y="88201"/>
                          <a:pt x="142399" y="88392"/>
                        </a:cubicBezTo>
                        <a:cubicBezTo>
                          <a:pt x="142780" y="88583"/>
                          <a:pt x="142780" y="89725"/>
                          <a:pt x="143161" y="90202"/>
                        </a:cubicBezTo>
                        <a:cubicBezTo>
                          <a:pt x="143542" y="90583"/>
                          <a:pt x="144209" y="90488"/>
                          <a:pt x="144780" y="90202"/>
                        </a:cubicBezTo>
                        <a:cubicBezTo>
                          <a:pt x="145352" y="89916"/>
                          <a:pt x="146304" y="89535"/>
                          <a:pt x="147066" y="89154"/>
                        </a:cubicBezTo>
                        <a:cubicBezTo>
                          <a:pt x="147828" y="88773"/>
                          <a:pt x="148304" y="88773"/>
                          <a:pt x="148685" y="88773"/>
                        </a:cubicBezTo>
                        <a:cubicBezTo>
                          <a:pt x="149066" y="88773"/>
                          <a:pt x="150304" y="88868"/>
                          <a:pt x="150590" y="89345"/>
                        </a:cubicBezTo>
                        <a:cubicBezTo>
                          <a:pt x="150876" y="89725"/>
                          <a:pt x="150876" y="91059"/>
                          <a:pt x="150971" y="91440"/>
                        </a:cubicBezTo>
                        <a:cubicBezTo>
                          <a:pt x="150971" y="91821"/>
                          <a:pt x="150400" y="92012"/>
                          <a:pt x="150019" y="92012"/>
                        </a:cubicBezTo>
                        <a:cubicBezTo>
                          <a:pt x="149638" y="92012"/>
                          <a:pt x="149162" y="91916"/>
                          <a:pt x="148876" y="91821"/>
                        </a:cubicBezTo>
                        <a:cubicBezTo>
                          <a:pt x="148495" y="91726"/>
                          <a:pt x="147923" y="91821"/>
                          <a:pt x="147638" y="91916"/>
                        </a:cubicBezTo>
                        <a:cubicBezTo>
                          <a:pt x="147352" y="92012"/>
                          <a:pt x="147161" y="92392"/>
                          <a:pt x="147066" y="92964"/>
                        </a:cubicBezTo>
                        <a:cubicBezTo>
                          <a:pt x="146971" y="93535"/>
                          <a:pt x="146876" y="94107"/>
                          <a:pt x="147066" y="94393"/>
                        </a:cubicBezTo>
                        <a:cubicBezTo>
                          <a:pt x="147256" y="94774"/>
                          <a:pt x="147828" y="94297"/>
                          <a:pt x="148019" y="94012"/>
                        </a:cubicBezTo>
                        <a:cubicBezTo>
                          <a:pt x="148114" y="93631"/>
                          <a:pt x="148019" y="93059"/>
                          <a:pt x="148114" y="92774"/>
                        </a:cubicBezTo>
                        <a:cubicBezTo>
                          <a:pt x="148209" y="92488"/>
                          <a:pt x="148304" y="92488"/>
                          <a:pt x="148876" y="92583"/>
                        </a:cubicBezTo>
                        <a:cubicBezTo>
                          <a:pt x="149447" y="92678"/>
                          <a:pt x="150114" y="92583"/>
                          <a:pt x="150590" y="92583"/>
                        </a:cubicBezTo>
                        <a:cubicBezTo>
                          <a:pt x="151066" y="92488"/>
                          <a:pt x="151543" y="92012"/>
                          <a:pt x="151924" y="91630"/>
                        </a:cubicBezTo>
                        <a:cubicBezTo>
                          <a:pt x="152305" y="91250"/>
                          <a:pt x="152971" y="91916"/>
                          <a:pt x="153257" y="92107"/>
                        </a:cubicBezTo>
                        <a:cubicBezTo>
                          <a:pt x="153543" y="92297"/>
                          <a:pt x="153829" y="92964"/>
                          <a:pt x="153543" y="93250"/>
                        </a:cubicBezTo>
                        <a:cubicBezTo>
                          <a:pt x="153257" y="93631"/>
                          <a:pt x="153162" y="93631"/>
                          <a:pt x="153162" y="94202"/>
                        </a:cubicBezTo>
                        <a:cubicBezTo>
                          <a:pt x="153162" y="94679"/>
                          <a:pt x="153162" y="95059"/>
                          <a:pt x="153543" y="95250"/>
                        </a:cubicBezTo>
                        <a:cubicBezTo>
                          <a:pt x="153924" y="95441"/>
                          <a:pt x="155067" y="95631"/>
                          <a:pt x="155448" y="96012"/>
                        </a:cubicBezTo>
                        <a:cubicBezTo>
                          <a:pt x="155829" y="96298"/>
                          <a:pt x="155638" y="97060"/>
                          <a:pt x="155257" y="97441"/>
                        </a:cubicBezTo>
                        <a:cubicBezTo>
                          <a:pt x="154877" y="97822"/>
                          <a:pt x="154019" y="98108"/>
                          <a:pt x="152971" y="98203"/>
                        </a:cubicBezTo>
                        <a:cubicBezTo>
                          <a:pt x="151924" y="98298"/>
                          <a:pt x="151066" y="98203"/>
                          <a:pt x="150400" y="98108"/>
                        </a:cubicBezTo>
                        <a:cubicBezTo>
                          <a:pt x="149733" y="98012"/>
                          <a:pt x="148495" y="97250"/>
                          <a:pt x="148114" y="96964"/>
                        </a:cubicBezTo>
                        <a:cubicBezTo>
                          <a:pt x="147733" y="96774"/>
                          <a:pt x="147447" y="97346"/>
                          <a:pt x="147256" y="97726"/>
                        </a:cubicBezTo>
                        <a:cubicBezTo>
                          <a:pt x="146971" y="98108"/>
                          <a:pt x="147542" y="98393"/>
                          <a:pt x="148304" y="98870"/>
                        </a:cubicBezTo>
                        <a:cubicBezTo>
                          <a:pt x="149066" y="99441"/>
                          <a:pt x="150400" y="99250"/>
                          <a:pt x="150971" y="99250"/>
                        </a:cubicBezTo>
                        <a:cubicBezTo>
                          <a:pt x="151543" y="99250"/>
                          <a:pt x="151829" y="99727"/>
                          <a:pt x="152305" y="100298"/>
                        </a:cubicBezTo>
                        <a:cubicBezTo>
                          <a:pt x="152781" y="100775"/>
                          <a:pt x="153353" y="100870"/>
                          <a:pt x="153829" y="100584"/>
                        </a:cubicBezTo>
                        <a:cubicBezTo>
                          <a:pt x="154305" y="100298"/>
                          <a:pt x="154114" y="100870"/>
                          <a:pt x="154114" y="101346"/>
                        </a:cubicBezTo>
                        <a:cubicBezTo>
                          <a:pt x="154114" y="101822"/>
                          <a:pt x="154114" y="102108"/>
                          <a:pt x="154496" y="102870"/>
                        </a:cubicBezTo>
                        <a:cubicBezTo>
                          <a:pt x="154877" y="103632"/>
                          <a:pt x="154972" y="103822"/>
                          <a:pt x="154877" y="104108"/>
                        </a:cubicBezTo>
                        <a:cubicBezTo>
                          <a:pt x="154877" y="104489"/>
                          <a:pt x="153924" y="104394"/>
                          <a:pt x="153448" y="104680"/>
                        </a:cubicBezTo>
                        <a:cubicBezTo>
                          <a:pt x="153067" y="104966"/>
                          <a:pt x="153162" y="106108"/>
                          <a:pt x="153162" y="106871"/>
                        </a:cubicBezTo>
                        <a:cubicBezTo>
                          <a:pt x="153162" y="107728"/>
                          <a:pt x="152590" y="107918"/>
                          <a:pt x="152210" y="108013"/>
                        </a:cubicBezTo>
                        <a:cubicBezTo>
                          <a:pt x="151829" y="108109"/>
                          <a:pt x="150876" y="108775"/>
                          <a:pt x="150304" y="109157"/>
                        </a:cubicBezTo>
                        <a:cubicBezTo>
                          <a:pt x="149733" y="109538"/>
                          <a:pt x="148971" y="109538"/>
                          <a:pt x="147733" y="109918"/>
                        </a:cubicBezTo>
                        <a:cubicBezTo>
                          <a:pt x="146495" y="110300"/>
                          <a:pt x="145732" y="110014"/>
                          <a:pt x="145256" y="109918"/>
                        </a:cubicBezTo>
                        <a:cubicBezTo>
                          <a:pt x="144780" y="109918"/>
                          <a:pt x="143732" y="110109"/>
                          <a:pt x="142780" y="110300"/>
                        </a:cubicBezTo>
                        <a:cubicBezTo>
                          <a:pt x="141827" y="110395"/>
                          <a:pt x="141161" y="110204"/>
                          <a:pt x="140589" y="110014"/>
                        </a:cubicBezTo>
                        <a:cubicBezTo>
                          <a:pt x="140018" y="109823"/>
                          <a:pt x="140208" y="110109"/>
                          <a:pt x="140208" y="110395"/>
                        </a:cubicBezTo>
                        <a:cubicBezTo>
                          <a:pt x="140208" y="110680"/>
                          <a:pt x="140589" y="111157"/>
                          <a:pt x="140970" y="111157"/>
                        </a:cubicBezTo>
                        <a:cubicBezTo>
                          <a:pt x="141351" y="111157"/>
                          <a:pt x="145256" y="110871"/>
                          <a:pt x="146876" y="111062"/>
                        </a:cubicBezTo>
                        <a:cubicBezTo>
                          <a:pt x="148495" y="111252"/>
                          <a:pt x="148685" y="112300"/>
                          <a:pt x="149257" y="113633"/>
                        </a:cubicBezTo>
                        <a:cubicBezTo>
                          <a:pt x="149733" y="114871"/>
                          <a:pt x="150209" y="115729"/>
                          <a:pt x="151447" y="117348"/>
                        </a:cubicBezTo>
                        <a:cubicBezTo>
                          <a:pt x="152781" y="119063"/>
                          <a:pt x="153162" y="119729"/>
                          <a:pt x="152971" y="120110"/>
                        </a:cubicBezTo>
                        <a:cubicBezTo>
                          <a:pt x="152781" y="120491"/>
                          <a:pt x="152590" y="121063"/>
                          <a:pt x="152781" y="121444"/>
                        </a:cubicBezTo>
                        <a:cubicBezTo>
                          <a:pt x="152876" y="121825"/>
                          <a:pt x="153638" y="122682"/>
                          <a:pt x="154114" y="123063"/>
                        </a:cubicBezTo>
                        <a:cubicBezTo>
                          <a:pt x="154496" y="123444"/>
                          <a:pt x="154496" y="124111"/>
                          <a:pt x="154496" y="124682"/>
                        </a:cubicBezTo>
                        <a:cubicBezTo>
                          <a:pt x="154496" y="125254"/>
                          <a:pt x="154877" y="125349"/>
                          <a:pt x="155543" y="125539"/>
                        </a:cubicBezTo>
                        <a:cubicBezTo>
                          <a:pt x="156210" y="125825"/>
                          <a:pt x="156972" y="125254"/>
                          <a:pt x="157258" y="125158"/>
                        </a:cubicBezTo>
                        <a:cubicBezTo>
                          <a:pt x="157639" y="125063"/>
                          <a:pt x="157639" y="125158"/>
                          <a:pt x="157544" y="125539"/>
                        </a:cubicBezTo>
                        <a:cubicBezTo>
                          <a:pt x="157448" y="125921"/>
                          <a:pt x="157163" y="126206"/>
                          <a:pt x="156877" y="126968"/>
                        </a:cubicBezTo>
                        <a:cubicBezTo>
                          <a:pt x="156591" y="127730"/>
                          <a:pt x="156401" y="129159"/>
                          <a:pt x="156305" y="129730"/>
                        </a:cubicBezTo>
                        <a:cubicBezTo>
                          <a:pt x="156210" y="130302"/>
                          <a:pt x="155829" y="130588"/>
                          <a:pt x="155448" y="130778"/>
                        </a:cubicBezTo>
                        <a:cubicBezTo>
                          <a:pt x="155067" y="130874"/>
                          <a:pt x="155067" y="130492"/>
                          <a:pt x="154972" y="129635"/>
                        </a:cubicBezTo>
                        <a:cubicBezTo>
                          <a:pt x="154781" y="128778"/>
                          <a:pt x="154496" y="128207"/>
                          <a:pt x="153734" y="127730"/>
                        </a:cubicBezTo>
                        <a:cubicBezTo>
                          <a:pt x="152971" y="127254"/>
                          <a:pt x="150304" y="127063"/>
                          <a:pt x="149828" y="127159"/>
                        </a:cubicBezTo>
                        <a:cubicBezTo>
                          <a:pt x="149352" y="127254"/>
                          <a:pt x="149066" y="127921"/>
                          <a:pt x="149257" y="128302"/>
                        </a:cubicBezTo>
                        <a:cubicBezTo>
                          <a:pt x="149447" y="128683"/>
                          <a:pt x="149638" y="128968"/>
                          <a:pt x="149257" y="129254"/>
                        </a:cubicBezTo>
                        <a:cubicBezTo>
                          <a:pt x="148971" y="129540"/>
                          <a:pt x="148114" y="129159"/>
                          <a:pt x="147447" y="129064"/>
                        </a:cubicBezTo>
                        <a:cubicBezTo>
                          <a:pt x="146780" y="128968"/>
                          <a:pt x="146685" y="129254"/>
                          <a:pt x="146780" y="129635"/>
                        </a:cubicBezTo>
                        <a:cubicBezTo>
                          <a:pt x="146876" y="130016"/>
                          <a:pt x="147542" y="130302"/>
                          <a:pt x="148019" y="130778"/>
                        </a:cubicBezTo>
                        <a:cubicBezTo>
                          <a:pt x="148590" y="131254"/>
                          <a:pt x="148399" y="131254"/>
                          <a:pt x="148019" y="131826"/>
                        </a:cubicBezTo>
                        <a:cubicBezTo>
                          <a:pt x="147638" y="132397"/>
                          <a:pt x="146590" y="133064"/>
                          <a:pt x="146113" y="133350"/>
                        </a:cubicBezTo>
                        <a:cubicBezTo>
                          <a:pt x="145637" y="133636"/>
                          <a:pt x="145923" y="134398"/>
                          <a:pt x="146304" y="134779"/>
                        </a:cubicBezTo>
                        <a:cubicBezTo>
                          <a:pt x="146685" y="135160"/>
                          <a:pt x="147066" y="135160"/>
                          <a:pt x="147066" y="135446"/>
                        </a:cubicBezTo>
                        <a:cubicBezTo>
                          <a:pt x="147066" y="135731"/>
                          <a:pt x="147066" y="136112"/>
                          <a:pt x="146685" y="136779"/>
                        </a:cubicBezTo>
                        <a:cubicBezTo>
                          <a:pt x="146399" y="137446"/>
                          <a:pt x="145828" y="137827"/>
                          <a:pt x="145447" y="137827"/>
                        </a:cubicBezTo>
                        <a:cubicBezTo>
                          <a:pt x="145066" y="137827"/>
                          <a:pt x="143828" y="136588"/>
                          <a:pt x="142970" y="135826"/>
                        </a:cubicBezTo>
                        <a:cubicBezTo>
                          <a:pt x="142208" y="135064"/>
                          <a:pt x="141161" y="132969"/>
                          <a:pt x="140684" y="131826"/>
                        </a:cubicBezTo>
                        <a:cubicBezTo>
                          <a:pt x="140208" y="130683"/>
                          <a:pt x="139732" y="130492"/>
                          <a:pt x="139541" y="130302"/>
                        </a:cubicBezTo>
                        <a:cubicBezTo>
                          <a:pt x="139351" y="130112"/>
                          <a:pt x="139351" y="129730"/>
                          <a:pt x="139541" y="129159"/>
                        </a:cubicBezTo>
                        <a:cubicBezTo>
                          <a:pt x="139732" y="128588"/>
                          <a:pt x="139541" y="128588"/>
                          <a:pt x="138970" y="128302"/>
                        </a:cubicBezTo>
                        <a:cubicBezTo>
                          <a:pt x="138494" y="128016"/>
                          <a:pt x="138494" y="128016"/>
                          <a:pt x="138113" y="127254"/>
                        </a:cubicBezTo>
                        <a:cubicBezTo>
                          <a:pt x="137731" y="126492"/>
                          <a:pt x="137446" y="126587"/>
                          <a:pt x="137160" y="126683"/>
                        </a:cubicBezTo>
                        <a:cubicBezTo>
                          <a:pt x="136874" y="126683"/>
                          <a:pt x="137065" y="127445"/>
                          <a:pt x="137065" y="127921"/>
                        </a:cubicBezTo>
                        <a:cubicBezTo>
                          <a:pt x="137065" y="128397"/>
                          <a:pt x="136779" y="128397"/>
                          <a:pt x="136303" y="128873"/>
                        </a:cubicBezTo>
                        <a:cubicBezTo>
                          <a:pt x="135827" y="129350"/>
                          <a:pt x="135827" y="129635"/>
                          <a:pt x="135827" y="130492"/>
                        </a:cubicBezTo>
                        <a:cubicBezTo>
                          <a:pt x="135827" y="131445"/>
                          <a:pt x="135255" y="132112"/>
                          <a:pt x="134684" y="132112"/>
                        </a:cubicBezTo>
                        <a:cubicBezTo>
                          <a:pt x="134112" y="132112"/>
                          <a:pt x="133255" y="131731"/>
                          <a:pt x="132493" y="131731"/>
                        </a:cubicBezTo>
                        <a:cubicBezTo>
                          <a:pt x="131731" y="131731"/>
                          <a:pt x="131636" y="131921"/>
                          <a:pt x="131636" y="132207"/>
                        </a:cubicBezTo>
                        <a:cubicBezTo>
                          <a:pt x="131636" y="132493"/>
                          <a:pt x="132207" y="132683"/>
                          <a:pt x="133160" y="132683"/>
                        </a:cubicBezTo>
                        <a:cubicBezTo>
                          <a:pt x="134112" y="132683"/>
                          <a:pt x="134969" y="132969"/>
                          <a:pt x="135446" y="133636"/>
                        </a:cubicBezTo>
                        <a:cubicBezTo>
                          <a:pt x="135922" y="134303"/>
                          <a:pt x="135827" y="134779"/>
                          <a:pt x="135541" y="135826"/>
                        </a:cubicBezTo>
                        <a:cubicBezTo>
                          <a:pt x="135255" y="136970"/>
                          <a:pt x="134207" y="138017"/>
                          <a:pt x="133350" y="138493"/>
                        </a:cubicBezTo>
                        <a:cubicBezTo>
                          <a:pt x="132493" y="138875"/>
                          <a:pt x="131636" y="140208"/>
                          <a:pt x="131350" y="140875"/>
                        </a:cubicBezTo>
                        <a:cubicBezTo>
                          <a:pt x="130969" y="141542"/>
                          <a:pt x="130969" y="142494"/>
                          <a:pt x="131254" y="143446"/>
                        </a:cubicBezTo>
                        <a:cubicBezTo>
                          <a:pt x="131540" y="144399"/>
                          <a:pt x="131540" y="144685"/>
                          <a:pt x="131254" y="146209"/>
                        </a:cubicBezTo>
                        <a:cubicBezTo>
                          <a:pt x="130969" y="147733"/>
                          <a:pt x="130873" y="147923"/>
                          <a:pt x="130302" y="148018"/>
                        </a:cubicBezTo>
                        <a:cubicBezTo>
                          <a:pt x="129826" y="148209"/>
                          <a:pt x="128969" y="147733"/>
                          <a:pt x="128397" y="147542"/>
                        </a:cubicBezTo>
                        <a:cubicBezTo>
                          <a:pt x="127826" y="147352"/>
                          <a:pt x="126587" y="147638"/>
                          <a:pt x="125730" y="147828"/>
                        </a:cubicBezTo>
                        <a:cubicBezTo>
                          <a:pt x="124873" y="148018"/>
                          <a:pt x="124682" y="148685"/>
                          <a:pt x="124492" y="149162"/>
                        </a:cubicBezTo>
                        <a:cubicBezTo>
                          <a:pt x="124206" y="149638"/>
                          <a:pt x="125730" y="149924"/>
                          <a:pt x="126397" y="150400"/>
                        </a:cubicBezTo>
                        <a:cubicBezTo>
                          <a:pt x="127063" y="150876"/>
                          <a:pt x="126873" y="151162"/>
                          <a:pt x="127063" y="152591"/>
                        </a:cubicBezTo>
                        <a:cubicBezTo>
                          <a:pt x="127159" y="154019"/>
                          <a:pt x="126397" y="154305"/>
                          <a:pt x="125921" y="154686"/>
                        </a:cubicBezTo>
                        <a:cubicBezTo>
                          <a:pt x="125444" y="155067"/>
                          <a:pt x="124587" y="156686"/>
                          <a:pt x="124111" y="157163"/>
                        </a:cubicBezTo>
                        <a:cubicBezTo>
                          <a:pt x="123349" y="157067"/>
                          <a:pt x="123158" y="157353"/>
                          <a:pt x="123063" y="157543"/>
                        </a:cubicBezTo>
                        <a:lnTo>
                          <a:pt x="123063" y="157543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4" name="任意多边形: 形状 1863"/>
                  <p:cNvSpPr/>
                  <p:nvPr/>
                </p:nvSpPr>
                <p:spPr>
                  <a:xfrm>
                    <a:off x="6140576" y="3955541"/>
                    <a:ext cx="255650" cy="222556"/>
                  </a:xfrm>
                  <a:custGeom>
                    <a:avLst/>
                    <a:gdLst>
                      <a:gd name="connsiteX0" fmla="*/ 72295 w 255650"/>
                      <a:gd name="connsiteY0" fmla="*/ 73819 h 222556"/>
                      <a:gd name="connsiteX1" fmla="*/ 72199 w 255650"/>
                      <a:gd name="connsiteY1" fmla="*/ 73914 h 222556"/>
                      <a:gd name="connsiteX2" fmla="*/ 71914 w 255650"/>
                      <a:gd name="connsiteY2" fmla="*/ 74867 h 222556"/>
                      <a:gd name="connsiteX3" fmla="*/ 72390 w 255650"/>
                      <a:gd name="connsiteY3" fmla="*/ 76105 h 222556"/>
                      <a:gd name="connsiteX4" fmla="*/ 71819 w 255650"/>
                      <a:gd name="connsiteY4" fmla="*/ 77153 h 222556"/>
                      <a:gd name="connsiteX5" fmla="*/ 72199 w 255650"/>
                      <a:gd name="connsiteY5" fmla="*/ 78200 h 222556"/>
                      <a:gd name="connsiteX6" fmla="*/ 70866 w 255650"/>
                      <a:gd name="connsiteY6" fmla="*/ 79438 h 222556"/>
                      <a:gd name="connsiteX7" fmla="*/ 69532 w 255650"/>
                      <a:gd name="connsiteY7" fmla="*/ 80105 h 222556"/>
                      <a:gd name="connsiteX8" fmla="*/ 69723 w 255650"/>
                      <a:gd name="connsiteY8" fmla="*/ 80867 h 222556"/>
                      <a:gd name="connsiteX9" fmla="*/ 69056 w 255650"/>
                      <a:gd name="connsiteY9" fmla="*/ 81534 h 222556"/>
                      <a:gd name="connsiteX10" fmla="*/ 69818 w 255650"/>
                      <a:gd name="connsiteY10" fmla="*/ 81725 h 222556"/>
                      <a:gd name="connsiteX11" fmla="*/ 70199 w 255650"/>
                      <a:gd name="connsiteY11" fmla="*/ 82582 h 222556"/>
                      <a:gd name="connsiteX12" fmla="*/ 69628 w 255650"/>
                      <a:gd name="connsiteY12" fmla="*/ 84011 h 222556"/>
                      <a:gd name="connsiteX13" fmla="*/ 69247 w 255650"/>
                      <a:gd name="connsiteY13" fmla="*/ 84772 h 222556"/>
                      <a:gd name="connsiteX14" fmla="*/ 69056 w 255650"/>
                      <a:gd name="connsiteY14" fmla="*/ 86011 h 222556"/>
                      <a:gd name="connsiteX15" fmla="*/ 69056 w 255650"/>
                      <a:gd name="connsiteY15" fmla="*/ 86773 h 222556"/>
                      <a:gd name="connsiteX16" fmla="*/ 67723 w 255650"/>
                      <a:gd name="connsiteY16" fmla="*/ 89059 h 222556"/>
                      <a:gd name="connsiteX17" fmla="*/ 67056 w 255650"/>
                      <a:gd name="connsiteY17" fmla="*/ 90107 h 222556"/>
                      <a:gd name="connsiteX18" fmla="*/ 67056 w 255650"/>
                      <a:gd name="connsiteY18" fmla="*/ 89249 h 222556"/>
                      <a:gd name="connsiteX19" fmla="*/ 66485 w 255650"/>
                      <a:gd name="connsiteY19" fmla="*/ 88201 h 222556"/>
                      <a:gd name="connsiteX20" fmla="*/ 65913 w 255650"/>
                      <a:gd name="connsiteY20" fmla="*/ 88392 h 222556"/>
                      <a:gd name="connsiteX21" fmla="*/ 65532 w 255650"/>
                      <a:gd name="connsiteY21" fmla="*/ 88106 h 222556"/>
                      <a:gd name="connsiteX22" fmla="*/ 64484 w 255650"/>
                      <a:gd name="connsiteY22" fmla="*/ 87725 h 222556"/>
                      <a:gd name="connsiteX23" fmla="*/ 63341 w 255650"/>
                      <a:gd name="connsiteY23" fmla="*/ 88011 h 222556"/>
                      <a:gd name="connsiteX24" fmla="*/ 62865 w 255650"/>
                      <a:gd name="connsiteY24" fmla="*/ 87630 h 222556"/>
                      <a:gd name="connsiteX25" fmla="*/ 60865 w 255650"/>
                      <a:gd name="connsiteY25" fmla="*/ 88487 h 222556"/>
                      <a:gd name="connsiteX26" fmla="*/ 59817 w 255650"/>
                      <a:gd name="connsiteY26" fmla="*/ 89345 h 222556"/>
                      <a:gd name="connsiteX27" fmla="*/ 57912 w 255650"/>
                      <a:gd name="connsiteY27" fmla="*/ 90583 h 222556"/>
                      <a:gd name="connsiteX28" fmla="*/ 56007 w 255650"/>
                      <a:gd name="connsiteY28" fmla="*/ 91821 h 222556"/>
                      <a:gd name="connsiteX29" fmla="*/ 55340 w 255650"/>
                      <a:gd name="connsiteY29" fmla="*/ 92774 h 222556"/>
                      <a:gd name="connsiteX30" fmla="*/ 54483 w 255650"/>
                      <a:gd name="connsiteY30" fmla="*/ 93536 h 222556"/>
                      <a:gd name="connsiteX31" fmla="*/ 53721 w 255650"/>
                      <a:gd name="connsiteY31" fmla="*/ 93726 h 222556"/>
                      <a:gd name="connsiteX32" fmla="*/ 52864 w 255650"/>
                      <a:gd name="connsiteY32" fmla="*/ 93154 h 222556"/>
                      <a:gd name="connsiteX33" fmla="*/ 53149 w 255650"/>
                      <a:gd name="connsiteY33" fmla="*/ 91726 h 222556"/>
                      <a:gd name="connsiteX34" fmla="*/ 52007 w 255650"/>
                      <a:gd name="connsiteY34" fmla="*/ 91059 h 222556"/>
                      <a:gd name="connsiteX35" fmla="*/ 51149 w 255650"/>
                      <a:gd name="connsiteY35" fmla="*/ 90773 h 222556"/>
                      <a:gd name="connsiteX36" fmla="*/ 50387 w 255650"/>
                      <a:gd name="connsiteY36" fmla="*/ 92107 h 222556"/>
                      <a:gd name="connsiteX37" fmla="*/ 49625 w 255650"/>
                      <a:gd name="connsiteY37" fmla="*/ 92583 h 222556"/>
                      <a:gd name="connsiteX38" fmla="*/ 48959 w 255650"/>
                      <a:gd name="connsiteY38" fmla="*/ 91345 h 222556"/>
                      <a:gd name="connsiteX39" fmla="*/ 48197 w 255650"/>
                      <a:gd name="connsiteY39" fmla="*/ 91726 h 222556"/>
                      <a:gd name="connsiteX40" fmla="*/ 47720 w 255650"/>
                      <a:gd name="connsiteY40" fmla="*/ 91535 h 222556"/>
                      <a:gd name="connsiteX41" fmla="*/ 46482 w 255650"/>
                      <a:gd name="connsiteY41" fmla="*/ 91726 h 222556"/>
                      <a:gd name="connsiteX42" fmla="*/ 45625 w 255650"/>
                      <a:gd name="connsiteY42" fmla="*/ 92202 h 222556"/>
                      <a:gd name="connsiteX43" fmla="*/ 45339 w 255650"/>
                      <a:gd name="connsiteY43" fmla="*/ 92583 h 222556"/>
                      <a:gd name="connsiteX44" fmla="*/ 44482 w 255650"/>
                      <a:gd name="connsiteY44" fmla="*/ 92392 h 222556"/>
                      <a:gd name="connsiteX45" fmla="*/ 42958 w 255650"/>
                      <a:gd name="connsiteY45" fmla="*/ 92964 h 222556"/>
                      <a:gd name="connsiteX46" fmla="*/ 42101 w 255650"/>
                      <a:gd name="connsiteY46" fmla="*/ 92869 h 222556"/>
                      <a:gd name="connsiteX47" fmla="*/ 41243 w 255650"/>
                      <a:gd name="connsiteY47" fmla="*/ 92012 h 222556"/>
                      <a:gd name="connsiteX48" fmla="*/ 39719 w 255650"/>
                      <a:gd name="connsiteY48" fmla="*/ 92297 h 222556"/>
                      <a:gd name="connsiteX49" fmla="*/ 39624 w 255650"/>
                      <a:gd name="connsiteY49" fmla="*/ 91630 h 222556"/>
                      <a:gd name="connsiteX50" fmla="*/ 38862 w 255650"/>
                      <a:gd name="connsiteY50" fmla="*/ 90773 h 222556"/>
                      <a:gd name="connsiteX51" fmla="*/ 38481 w 255650"/>
                      <a:gd name="connsiteY51" fmla="*/ 89535 h 222556"/>
                      <a:gd name="connsiteX52" fmla="*/ 38576 w 255650"/>
                      <a:gd name="connsiteY52" fmla="*/ 89154 h 222556"/>
                      <a:gd name="connsiteX53" fmla="*/ 38767 w 255650"/>
                      <a:gd name="connsiteY53" fmla="*/ 88773 h 222556"/>
                      <a:gd name="connsiteX54" fmla="*/ 37624 w 255650"/>
                      <a:gd name="connsiteY54" fmla="*/ 88773 h 222556"/>
                      <a:gd name="connsiteX55" fmla="*/ 37814 w 255650"/>
                      <a:gd name="connsiteY55" fmla="*/ 88106 h 222556"/>
                      <a:gd name="connsiteX56" fmla="*/ 36100 w 255650"/>
                      <a:gd name="connsiteY56" fmla="*/ 87725 h 222556"/>
                      <a:gd name="connsiteX57" fmla="*/ 34766 w 255650"/>
                      <a:gd name="connsiteY57" fmla="*/ 87249 h 222556"/>
                      <a:gd name="connsiteX58" fmla="*/ 34099 w 255650"/>
                      <a:gd name="connsiteY58" fmla="*/ 86201 h 222556"/>
                      <a:gd name="connsiteX59" fmla="*/ 32194 w 255650"/>
                      <a:gd name="connsiteY59" fmla="*/ 85439 h 222556"/>
                      <a:gd name="connsiteX60" fmla="*/ 31052 w 255650"/>
                      <a:gd name="connsiteY60" fmla="*/ 86487 h 222556"/>
                      <a:gd name="connsiteX61" fmla="*/ 31052 w 255650"/>
                      <a:gd name="connsiteY61" fmla="*/ 87440 h 222556"/>
                      <a:gd name="connsiteX62" fmla="*/ 30194 w 255650"/>
                      <a:gd name="connsiteY62" fmla="*/ 88392 h 222556"/>
                      <a:gd name="connsiteX63" fmla="*/ 29623 w 255650"/>
                      <a:gd name="connsiteY63" fmla="*/ 89154 h 222556"/>
                      <a:gd name="connsiteX64" fmla="*/ 28575 w 255650"/>
                      <a:gd name="connsiteY64" fmla="*/ 90297 h 222556"/>
                      <a:gd name="connsiteX65" fmla="*/ 27241 w 255650"/>
                      <a:gd name="connsiteY65" fmla="*/ 91440 h 222556"/>
                      <a:gd name="connsiteX66" fmla="*/ 27527 w 255650"/>
                      <a:gd name="connsiteY66" fmla="*/ 92964 h 222556"/>
                      <a:gd name="connsiteX67" fmla="*/ 27337 w 255650"/>
                      <a:gd name="connsiteY67" fmla="*/ 93821 h 222556"/>
                      <a:gd name="connsiteX68" fmla="*/ 26003 w 255650"/>
                      <a:gd name="connsiteY68" fmla="*/ 93631 h 222556"/>
                      <a:gd name="connsiteX69" fmla="*/ 26003 w 255650"/>
                      <a:gd name="connsiteY69" fmla="*/ 94488 h 222556"/>
                      <a:gd name="connsiteX70" fmla="*/ 25241 w 255650"/>
                      <a:gd name="connsiteY70" fmla="*/ 94297 h 222556"/>
                      <a:gd name="connsiteX71" fmla="*/ 24765 w 255650"/>
                      <a:gd name="connsiteY71" fmla="*/ 94583 h 222556"/>
                      <a:gd name="connsiteX72" fmla="*/ 24289 w 255650"/>
                      <a:gd name="connsiteY72" fmla="*/ 95250 h 222556"/>
                      <a:gd name="connsiteX73" fmla="*/ 24098 w 255650"/>
                      <a:gd name="connsiteY73" fmla="*/ 95345 h 222556"/>
                      <a:gd name="connsiteX74" fmla="*/ 22574 w 255650"/>
                      <a:gd name="connsiteY74" fmla="*/ 93440 h 222556"/>
                      <a:gd name="connsiteX75" fmla="*/ 21717 w 255650"/>
                      <a:gd name="connsiteY75" fmla="*/ 92297 h 222556"/>
                      <a:gd name="connsiteX76" fmla="*/ 19717 w 255650"/>
                      <a:gd name="connsiteY76" fmla="*/ 91535 h 222556"/>
                      <a:gd name="connsiteX77" fmla="*/ 17907 w 255650"/>
                      <a:gd name="connsiteY77" fmla="*/ 90202 h 222556"/>
                      <a:gd name="connsiteX78" fmla="*/ 17336 w 255650"/>
                      <a:gd name="connsiteY78" fmla="*/ 88868 h 222556"/>
                      <a:gd name="connsiteX79" fmla="*/ 17240 w 255650"/>
                      <a:gd name="connsiteY79" fmla="*/ 87344 h 222556"/>
                      <a:gd name="connsiteX80" fmla="*/ 17145 w 255650"/>
                      <a:gd name="connsiteY80" fmla="*/ 87344 h 222556"/>
                      <a:gd name="connsiteX81" fmla="*/ 16193 w 255650"/>
                      <a:gd name="connsiteY81" fmla="*/ 88201 h 222556"/>
                      <a:gd name="connsiteX82" fmla="*/ 15811 w 255650"/>
                      <a:gd name="connsiteY82" fmla="*/ 87725 h 222556"/>
                      <a:gd name="connsiteX83" fmla="*/ 14097 w 255650"/>
                      <a:gd name="connsiteY83" fmla="*/ 86678 h 222556"/>
                      <a:gd name="connsiteX84" fmla="*/ 13430 w 255650"/>
                      <a:gd name="connsiteY84" fmla="*/ 88011 h 222556"/>
                      <a:gd name="connsiteX85" fmla="*/ 12764 w 255650"/>
                      <a:gd name="connsiteY85" fmla="*/ 89440 h 222556"/>
                      <a:gd name="connsiteX86" fmla="*/ 12668 w 255650"/>
                      <a:gd name="connsiteY86" fmla="*/ 90964 h 222556"/>
                      <a:gd name="connsiteX87" fmla="*/ 11906 w 255650"/>
                      <a:gd name="connsiteY87" fmla="*/ 91726 h 222556"/>
                      <a:gd name="connsiteX88" fmla="*/ 11335 w 255650"/>
                      <a:gd name="connsiteY88" fmla="*/ 92869 h 222556"/>
                      <a:gd name="connsiteX89" fmla="*/ 11049 w 255650"/>
                      <a:gd name="connsiteY89" fmla="*/ 93821 h 222556"/>
                      <a:gd name="connsiteX90" fmla="*/ 10478 w 255650"/>
                      <a:gd name="connsiteY90" fmla="*/ 94107 h 222556"/>
                      <a:gd name="connsiteX91" fmla="*/ 9906 w 255650"/>
                      <a:gd name="connsiteY91" fmla="*/ 94774 h 222556"/>
                      <a:gd name="connsiteX92" fmla="*/ 8668 w 255650"/>
                      <a:gd name="connsiteY92" fmla="*/ 95155 h 222556"/>
                      <a:gd name="connsiteX93" fmla="*/ 7715 w 255650"/>
                      <a:gd name="connsiteY93" fmla="*/ 96488 h 222556"/>
                      <a:gd name="connsiteX94" fmla="*/ 6382 w 255650"/>
                      <a:gd name="connsiteY94" fmla="*/ 97822 h 222556"/>
                      <a:gd name="connsiteX95" fmla="*/ 5239 w 255650"/>
                      <a:gd name="connsiteY95" fmla="*/ 99060 h 222556"/>
                      <a:gd name="connsiteX96" fmla="*/ 4382 w 255650"/>
                      <a:gd name="connsiteY96" fmla="*/ 100108 h 222556"/>
                      <a:gd name="connsiteX97" fmla="*/ 4382 w 255650"/>
                      <a:gd name="connsiteY97" fmla="*/ 101060 h 222556"/>
                      <a:gd name="connsiteX98" fmla="*/ 3905 w 255650"/>
                      <a:gd name="connsiteY98" fmla="*/ 101537 h 222556"/>
                      <a:gd name="connsiteX99" fmla="*/ 2381 w 255650"/>
                      <a:gd name="connsiteY99" fmla="*/ 101632 h 222556"/>
                      <a:gd name="connsiteX100" fmla="*/ 857 w 255650"/>
                      <a:gd name="connsiteY100" fmla="*/ 102203 h 222556"/>
                      <a:gd name="connsiteX101" fmla="*/ 857 w 255650"/>
                      <a:gd name="connsiteY101" fmla="*/ 103346 h 222556"/>
                      <a:gd name="connsiteX102" fmla="*/ 1905 w 255650"/>
                      <a:gd name="connsiteY102" fmla="*/ 103442 h 222556"/>
                      <a:gd name="connsiteX103" fmla="*/ 2286 w 255650"/>
                      <a:gd name="connsiteY103" fmla="*/ 104299 h 222556"/>
                      <a:gd name="connsiteX104" fmla="*/ 2000 w 255650"/>
                      <a:gd name="connsiteY104" fmla="*/ 104775 h 222556"/>
                      <a:gd name="connsiteX105" fmla="*/ 381 w 255650"/>
                      <a:gd name="connsiteY105" fmla="*/ 104108 h 222556"/>
                      <a:gd name="connsiteX106" fmla="*/ 95 w 255650"/>
                      <a:gd name="connsiteY106" fmla="*/ 105442 h 222556"/>
                      <a:gd name="connsiteX107" fmla="*/ 857 w 255650"/>
                      <a:gd name="connsiteY107" fmla="*/ 106490 h 222556"/>
                      <a:gd name="connsiteX108" fmla="*/ 1143 w 255650"/>
                      <a:gd name="connsiteY108" fmla="*/ 106775 h 222556"/>
                      <a:gd name="connsiteX109" fmla="*/ 3239 w 255650"/>
                      <a:gd name="connsiteY109" fmla="*/ 105537 h 222556"/>
                      <a:gd name="connsiteX110" fmla="*/ 5144 w 255650"/>
                      <a:gd name="connsiteY110" fmla="*/ 106871 h 222556"/>
                      <a:gd name="connsiteX111" fmla="*/ 6191 w 255650"/>
                      <a:gd name="connsiteY111" fmla="*/ 110109 h 222556"/>
                      <a:gd name="connsiteX112" fmla="*/ 6763 w 255650"/>
                      <a:gd name="connsiteY112" fmla="*/ 112681 h 222556"/>
                      <a:gd name="connsiteX113" fmla="*/ 6191 w 255650"/>
                      <a:gd name="connsiteY113" fmla="*/ 114586 h 222556"/>
                      <a:gd name="connsiteX114" fmla="*/ 4382 w 255650"/>
                      <a:gd name="connsiteY114" fmla="*/ 115633 h 222556"/>
                      <a:gd name="connsiteX115" fmla="*/ 4477 w 255650"/>
                      <a:gd name="connsiteY115" fmla="*/ 118205 h 222556"/>
                      <a:gd name="connsiteX116" fmla="*/ 4953 w 255650"/>
                      <a:gd name="connsiteY116" fmla="*/ 120110 h 222556"/>
                      <a:gd name="connsiteX117" fmla="*/ 6001 w 255650"/>
                      <a:gd name="connsiteY117" fmla="*/ 120967 h 222556"/>
                      <a:gd name="connsiteX118" fmla="*/ 6953 w 255650"/>
                      <a:gd name="connsiteY118" fmla="*/ 121634 h 222556"/>
                      <a:gd name="connsiteX119" fmla="*/ 6096 w 255650"/>
                      <a:gd name="connsiteY119" fmla="*/ 124301 h 222556"/>
                      <a:gd name="connsiteX120" fmla="*/ 6191 w 255650"/>
                      <a:gd name="connsiteY120" fmla="*/ 126301 h 222556"/>
                      <a:gd name="connsiteX121" fmla="*/ 6763 w 255650"/>
                      <a:gd name="connsiteY121" fmla="*/ 127921 h 222556"/>
                      <a:gd name="connsiteX122" fmla="*/ 7144 w 255650"/>
                      <a:gd name="connsiteY122" fmla="*/ 128111 h 222556"/>
                      <a:gd name="connsiteX123" fmla="*/ 8573 w 255650"/>
                      <a:gd name="connsiteY123" fmla="*/ 129064 h 222556"/>
                      <a:gd name="connsiteX124" fmla="*/ 9144 w 255650"/>
                      <a:gd name="connsiteY124" fmla="*/ 130397 h 222556"/>
                      <a:gd name="connsiteX125" fmla="*/ 10478 w 255650"/>
                      <a:gd name="connsiteY125" fmla="*/ 130969 h 222556"/>
                      <a:gd name="connsiteX126" fmla="*/ 11716 w 255650"/>
                      <a:gd name="connsiteY126" fmla="*/ 131254 h 222556"/>
                      <a:gd name="connsiteX127" fmla="*/ 13240 w 255650"/>
                      <a:gd name="connsiteY127" fmla="*/ 131350 h 222556"/>
                      <a:gd name="connsiteX128" fmla="*/ 15145 w 255650"/>
                      <a:gd name="connsiteY128" fmla="*/ 130969 h 222556"/>
                      <a:gd name="connsiteX129" fmla="*/ 16955 w 255650"/>
                      <a:gd name="connsiteY129" fmla="*/ 131064 h 222556"/>
                      <a:gd name="connsiteX130" fmla="*/ 18669 w 255650"/>
                      <a:gd name="connsiteY130" fmla="*/ 131350 h 222556"/>
                      <a:gd name="connsiteX131" fmla="*/ 19145 w 255650"/>
                      <a:gd name="connsiteY131" fmla="*/ 131540 h 222556"/>
                      <a:gd name="connsiteX132" fmla="*/ 19717 w 255650"/>
                      <a:gd name="connsiteY132" fmla="*/ 128778 h 222556"/>
                      <a:gd name="connsiteX133" fmla="*/ 21431 w 255650"/>
                      <a:gd name="connsiteY133" fmla="*/ 126111 h 222556"/>
                      <a:gd name="connsiteX134" fmla="*/ 23241 w 255650"/>
                      <a:gd name="connsiteY134" fmla="*/ 125063 h 222556"/>
                      <a:gd name="connsiteX135" fmla="*/ 25527 w 255650"/>
                      <a:gd name="connsiteY135" fmla="*/ 125825 h 222556"/>
                      <a:gd name="connsiteX136" fmla="*/ 28956 w 255650"/>
                      <a:gd name="connsiteY136" fmla="*/ 126397 h 222556"/>
                      <a:gd name="connsiteX137" fmla="*/ 32004 w 255650"/>
                      <a:gd name="connsiteY137" fmla="*/ 125921 h 222556"/>
                      <a:gd name="connsiteX138" fmla="*/ 33814 w 255650"/>
                      <a:gd name="connsiteY138" fmla="*/ 122872 h 222556"/>
                      <a:gd name="connsiteX139" fmla="*/ 35624 w 255650"/>
                      <a:gd name="connsiteY139" fmla="*/ 122682 h 222556"/>
                      <a:gd name="connsiteX140" fmla="*/ 36766 w 255650"/>
                      <a:gd name="connsiteY140" fmla="*/ 125444 h 222556"/>
                      <a:gd name="connsiteX141" fmla="*/ 37433 w 255650"/>
                      <a:gd name="connsiteY141" fmla="*/ 128016 h 222556"/>
                      <a:gd name="connsiteX142" fmla="*/ 40005 w 255650"/>
                      <a:gd name="connsiteY142" fmla="*/ 127921 h 222556"/>
                      <a:gd name="connsiteX143" fmla="*/ 41529 w 255650"/>
                      <a:gd name="connsiteY143" fmla="*/ 128778 h 222556"/>
                      <a:gd name="connsiteX144" fmla="*/ 43434 w 255650"/>
                      <a:gd name="connsiteY144" fmla="*/ 132112 h 222556"/>
                      <a:gd name="connsiteX145" fmla="*/ 45339 w 255650"/>
                      <a:gd name="connsiteY145" fmla="*/ 135636 h 222556"/>
                      <a:gd name="connsiteX146" fmla="*/ 46291 w 255650"/>
                      <a:gd name="connsiteY146" fmla="*/ 138208 h 222556"/>
                      <a:gd name="connsiteX147" fmla="*/ 46101 w 255650"/>
                      <a:gd name="connsiteY147" fmla="*/ 138208 h 222556"/>
                      <a:gd name="connsiteX148" fmla="*/ 45149 w 255650"/>
                      <a:gd name="connsiteY148" fmla="*/ 139065 h 222556"/>
                      <a:gd name="connsiteX149" fmla="*/ 43339 w 255650"/>
                      <a:gd name="connsiteY149" fmla="*/ 140589 h 222556"/>
                      <a:gd name="connsiteX150" fmla="*/ 42101 w 255650"/>
                      <a:gd name="connsiteY150" fmla="*/ 141161 h 222556"/>
                      <a:gd name="connsiteX151" fmla="*/ 39910 w 255650"/>
                      <a:gd name="connsiteY151" fmla="*/ 144113 h 222556"/>
                      <a:gd name="connsiteX152" fmla="*/ 40100 w 255650"/>
                      <a:gd name="connsiteY152" fmla="*/ 145447 h 222556"/>
                      <a:gd name="connsiteX153" fmla="*/ 39624 w 255650"/>
                      <a:gd name="connsiteY153" fmla="*/ 146875 h 222556"/>
                      <a:gd name="connsiteX154" fmla="*/ 38862 w 255650"/>
                      <a:gd name="connsiteY154" fmla="*/ 148400 h 222556"/>
                      <a:gd name="connsiteX155" fmla="*/ 38957 w 255650"/>
                      <a:gd name="connsiteY155" fmla="*/ 150209 h 222556"/>
                      <a:gd name="connsiteX156" fmla="*/ 39053 w 255650"/>
                      <a:gd name="connsiteY156" fmla="*/ 151638 h 222556"/>
                      <a:gd name="connsiteX157" fmla="*/ 38290 w 255650"/>
                      <a:gd name="connsiteY157" fmla="*/ 152876 h 222556"/>
                      <a:gd name="connsiteX158" fmla="*/ 38100 w 255650"/>
                      <a:gd name="connsiteY158" fmla="*/ 152876 h 222556"/>
                      <a:gd name="connsiteX159" fmla="*/ 37243 w 255650"/>
                      <a:gd name="connsiteY159" fmla="*/ 152495 h 222556"/>
                      <a:gd name="connsiteX160" fmla="*/ 36386 w 255650"/>
                      <a:gd name="connsiteY160" fmla="*/ 152114 h 222556"/>
                      <a:gd name="connsiteX161" fmla="*/ 36481 w 255650"/>
                      <a:gd name="connsiteY161" fmla="*/ 153067 h 222556"/>
                      <a:gd name="connsiteX162" fmla="*/ 37052 w 255650"/>
                      <a:gd name="connsiteY162" fmla="*/ 154210 h 222556"/>
                      <a:gd name="connsiteX163" fmla="*/ 36766 w 255650"/>
                      <a:gd name="connsiteY163" fmla="*/ 155448 h 222556"/>
                      <a:gd name="connsiteX164" fmla="*/ 36386 w 255650"/>
                      <a:gd name="connsiteY164" fmla="*/ 157448 h 222556"/>
                      <a:gd name="connsiteX165" fmla="*/ 35719 w 255650"/>
                      <a:gd name="connsiteY165" fmla="*/ 158496 h 222556"/>
                      <a:gd name="connsiteX166" fmla="*/ 35814 w 255650"/>
                      <a:gd name="connsiteY166" fmla="*/ 159353 h 222556"/>
                      <a:gd name="connsiteX167" fmla="*/ 34957 w 255650"/>
                      <a:gd name="connsiteY167" fmla="*/ 160211 h 222556"/>
                      <a:gd name="connsiteX168" fmla="*/ 34576 w 255650"/>
                      <a:gd name="connsiteY168" fmla="*/ 161163 h 222556"/>
                      <a:gd name="connsiteX169" fmla="*/ 35338 w 255650"/>
                      <a:gd name="connsiteY169" fmla="*/ 161544 h 222556"/>
                      <a:gd name="connsiteX170" fmla="*/ 35338 w 255650"/>
                      <a:gd name="connsiteY170" fmla="*/ 163259 h 222556"/>
                      <a:gd name="connsiteX171" fmla="*/ 35147 w 255650"/>
                      <a:gd name="connsiteY171" fmla="*/ 164116 h 222556"/>
                      <a:gd name="connsiteX172" fmla="*/ 34957 w 255650"/>
                      <a:gd name="connsiteY172" fmla="*/ 165259 h 222556"/>
                      <a:gd name="connsiteX173" fmla="*/ 34099 w 255650"/>
                      <a:gd name="connsiteY173" fmla="*/ 166497 h 222556"/>
                      <a:gd name="connsiteX174" fmla="*/ 33814 w 255650"/>
                      <a:gd name="connsiteY174" fmla="*/ 167830 h 222556"/>
                      <a:gd name="connsiteX175" fmla="*/ 32766 w 255650"/>
                      <a:gd name="connsiteY175" fmla="*/ 169069 h 222556"/>
                      <a:gd name="connsiteX176" fmla="*/ 31814 w 255650"/>
                      <a:gd name="connsiteY176" fmla="*/ 168878 h 222556"/>
                      <a:gd name="connsiteX177" fmla="*/ 30766 w 255650"/>
                      <a:gd name="connsiteY177" fmla="*/ 167640 h 222556"/>
                      <a:gd name="connsiteX178" fmla="*/ 30575 w 255650"/>
                      <a:gd name="connsiteY178" fmla="*/ 169164 h 222556"/>
                      <a:gd name="connsiteX179" fmla="*/ 30194 w 255650"/>
                      <a:gd name="connsiteY179" fmla="*/ 171355 h 222556"/>
                      <a:gd name="connsiteX180" fmla="*/ 29909 w 255650"/>
                      <a:gd name="connsiteY180" fmla="*/ 172784 h 222556"/>
                      <a:gd name="connsiteX181" fmla="*/ 30290 w 255650"/>
                      <a:gd name="connsiteY181" fmla="*/ 173926 h 222556"/>
                      <a:gd name="connsiteX182" fmla="*/ 30766 w 255650"/>
                      <a:gd name="connsiteY182" fmla="*/ 175260 h 222556"/>
                      <a:gd name="connsiteX183" fmla="*/ 31432 w 255650"/>
                      <a:gd name="connsiteY183" fmla="*/ 175450 h 222556"/>
                      <a:gd name="connsiteX184" fmla="*/ 32385 w 255650"/>
                      <a:gd name="connsiteY184" fmla="*/ 176022 h 222556"/>
                      <a:gd name="connsiteX185" fmla="*/ 32194 w 255650"/>
                      <a:gd name="connsiteY185" fmla="*/ 176784 h 222556"/>
                      <a:gd name="connsiteX186" fmla="*/ 34099 w 255650"/>
                      <a:gd name="connsiteY186" fmla="*/ 175927 h 222556"/>
                      <a:gd name="connsiteX187" fmla="*/ 35052 w 255650"/>
                      <a:gd name="connsiteY187" fmla="*/ 177260 h 222556"/>
                      <a:gd name="connsiteX188" fmla="*/ 35433 w 255650"/>
                      <a:gd name="connsiteY188" fmla="*/ 179451 h 222556"/>
                      <a:gd name="connsiteX189" fmla="*/ 35052 w 255650"/>
                      <a:gd name="connsiteY189" fmla="*/ 180308 h 222556"/>
                      <a:gd name="connsiteX190" fmla="*/ 35147 w 255650"/>
                      <a:gd name="connsiteY190" fmla="*/ 180975 h 222556"/>
                      <a:gd name="connsiteX191" fmla="*/ 35624 w 255650"/>
                      <a:gd name="connsiteY191" fmla="*/ 181737 h 222556"/>
                      <a:gd name="connsiteX192" fmla="*/ 36005 w 255650"/>
                      <a:gd name="connsiteY192" fmla="*/ 181261 h 222556"/>
                      <a:gd name="connsiteX193" fmla="*/ 36386 w 255650"/>
                      <a:gd name="connsiteY193" fmla="*/ 180689 h 222556"/>
                      <a:gd name="connsiteX194" fmla="*/ 37624 w 255650"/>
                      <a:gd name="connsiteY194" fmla="*/ 180689 h 222556"/>
                      <a:gd name="connsiteX195" fmla="*/ 38862 w 255650"/>
                      <a:gd name="connsiteY195" fmla="*/ 179642 h 222556"/>
                      <a:gd name="connsiteX196" fmla="*/ 39910 w 255650"/>
                      <a:gd name="connsiteY196" fmla="*/ 179165 h 222556"/>
                      <a:gd name="connsiteX197" fmla="*/ 40672 w 255650"/>
                      <a:gd name="connsiteY197" fmla="*/ 179737 h 222556"/>
                      <a:gd name="connsiteX198" fmla="*/ 40291 w 255650"/>
                      <a:gd name="connsiteY198" fmla="*/ 181832 h 222556"/>
                      <a:gd name="connsiteX199" fmla="*/ 40195 w 255650"/>
                      <a:gd name="connsiteY199" fmla="*/ 182975 h 222556"/>
                      <a:gd name="connsiteX200" fmla="*/ 40005 w 255650"/>
                      <a:gd name="connsiteY200" fmla="*/ 184499 h 222556"/>
                      <a:gd name="connsiteX201" fmla="*/ 40291 w 255650"/>
                      <a:gd name="connsiteY201" fmla="*/ 185357 h 222556"/>
                      <a:gd name="connsiteX202" fmla="*/ 41053 w 255650"/>
                      <a:gd name="connsiteY202" fmla="*/ 185357 h 222556"/>
                      <a:gd name="connsiteX203" fmla="*/ 41815 w 255650"/>
                      <a:gd name="connsiteY203" fmla="*/ 185357 h 222556"/>
                      <a:gd name="connsiteX204" fmla="*/ 42767 w 255650"/>
                      <a:gd name="connsiteY204" fmla="*/ 186500 h 222556"/>
                      <a:gd name="connsiteX205" fmla="*/ 44386 w 255650"/>
                      <a:gd name="connsiteY205" fmla="*/ 187071 h 222556"/>
                      <a:gd name="connsiteX206" fmla="*/ 44577 w 255650"/>
                      <a:gd name="connsiteY206" fmla="*/ 189167 h 222556"/>
                      <a:gd name="connsiteX207" fmla="*/ 44482 w 255650"/>
                      <a:gd name="connsiteY207" fmla="*/ 190024 h 222556"/>
                      <a:gd name="connsiteX208" fmla="*/ 44863 w 255650"/>
                      <a:gd name="connsiteY208" fmla="*/ 190691 h 222556"/>
                      <a:gd name="connsiteX209" fmla="*/ 45625 w 255650"/>
                      <a:gd name="connsiteY209" fmla="*/ 190595 h 222556"/>
                      <a:gd name="connsiteX210" fmla="*/ 46577 w 255650"/>
                      <a:gd name="connsiteY210" fmla="*/ 190309 h 222556"/>
                      <a:gd name="connsiteX211" fmla="*/ 47244 w 255650"/>
                      <a:gd name="connsiteY211" fmla="*/ 190500 h 222556"/>
                      <a:gd name="connsiteX212" fmla="*/ 48197 w 255650"/>
                      <a:gd name="connsiteY212" fmla="*/ 191548 h 222556"/>
                      <a:gd name="connsiteX213" fmla="*/ 49625 w 255650"/>
                      <a:gd name="connsiteY213" fmla="*/ 191834 h 222556"/>
                      <a:gd name="connsiteX214" fmla="*/ 50102 w 255650"/>
                      <a:gd name="connsiteY214" fmla="*/ 191548 h 222556"/>
                      <a:gd name="connsiteX215" fmla="*/ 51054 w 255650"/>
                      <a:gd name="connsiteY215" fmla="*/ 192405 h 222556"/>
                      <a:gd name="connsiteX216" fmla="*/ 52007 w 255650"/>
                      <a:gd name="connsiteY216" fmla="*/ 191929 h 222556"/>
                      <a:gd name="connsiteX217" fmla="*/ 52483 w 255650"/>
                      <a:gd name="connsiteY217" fmla="*/ 193262 h 222556"/>
                      <a:gd name="connsiteX218" fmla="*/ 51626 w 255650"/>
                      <a:gd name="connsiteY218" fmla="*/ 193929 h 222556"/>
                      <a:gd name="connsiteX219" fmla="*/ 51626 w 255650"/>
                      <a:gd name="connsiteY219" fmla="*/ 195263 h 222556"/>
                      <a:gd name="connsiteX220" fmla="*/ 52102 w 255650"/>
                      <a:gd name="connsiteY220" fmla="*/ 196310 h 222556"/>
                      <a:gd name="connsiteX221" fmla="*/ 51816 w 255650"/>
                      <a:gd name="connsiteY221" fmla="*/ 196977 h 222556"/>
                      <a:gd name="connsiteX222" fmla="*/ 50959 w 255650"/>
                      <a:gd name="connsiteY222" fmla="*/ 196215 h 222556"/>
                      <a:gd name="connsiteX223" fmla="*/ 49911 w 255650"/>
                      <a:gd name="connsiteY223" fmla="*/ 194882 h 222556"/>
                      <a:gd name="connsiteX224" fmla="*/ 49054 w 255650"/>
                      <a:gd name="connsiteY224" fmla="*/ 194024 h 222556"/>
                      <a:gd name="connsiteX225" fmla="*/ 48292 w 255650"/>
                      <a:gd name="connsiteY225" fmla="*/ 194215 h 222556"/>
                      <a:gd name="connsiteX226" fmla="*/ 48006 w 255650"/>
                      <a:gd name="connsiteY226" fmla="*/ 194786 h 222556"/>
                      <a:gd name="connsiteX227" fmla="*/ 47244 w 255650"/>
                      <a:gd name="connsiteY227" fmla="*/ 197644 h 222556"/>
                      <a:gd name="connsiteX228" fmla="*/ 46006 w 255650"/>
                      <a:gd name="connsiteY228" fmla="*/ 200311 h 222556"/>
                      <a:gd name="connsiteX229" fmla="*/ 45911 w 255650"/>
                      <a:gd name="connsiteY229" fmla="*/ 201454 h 222556"/>
                      <a:gd name="connsiteX230" fmla="*/ 46006 w 255650"/>
                      <a:gd name="connsiteY230" fmla="*/ 201740 h 222556"/>
                      <a:gd name="connsiteX231" fmla="*/ 47149 w 255650"/>
                      <a:gd name="connsiteY231" fmla="*/ 203645 h 222556"/>
                      <a:gd name="connsiteX232" fmla="*/ 46577 w 255650"/>
                      <a:gd name="connsiteY232" fmla="*/ 204883 h 222556"/>
                      <a:gd name="connsiteX233" fmla="*/ 45815 w 255650"/>
                      <a:gd name="connsiteY233" fmla="*/ 205645 h 222556"/>
                      <a:gd name="connsiteX234" fmla="*/ 44196 w 255650"/>
                      <a:gd name="connsiteY234" fmla="*/ 208312 h 222556"/>
                      <a:gd name="connsiteX235" fmla="*/ 43148 w 255650"/>
                      <a:gd name="connsiteY235" fmla="*/ 209550 h 222556"/>
                      <a:gd name="connsiteX236" fmla="*/ 41434 w 255650"/>
                      <a:gd name="connsiteY236" fmla="*/ 210979 h 222556"/>
                      <a:gd name="connsiteX237" fmla="*/ 39910 w 255650"/>
                      <a:gd name="connsiteY237" fmla="*/ 213646 h 222556"/>
                      <a:gd name="connsiteX238" fmla="*/ 39529 w 255650"/>
                      <a:gd name="connsiteY238" fmla="*/ 217170 h 222556"/>
                      <a:gd name="connsiteX239" fmla="*/ 40577 w 255650"/>
                      <a:gd name="connsiteY239" fmla="*/ 217361 h 222556"/>
                      <a:gd name="connsiteX240" fmla="*/ 42101 w 255650"/>
                      <a:gd name="connsiteY240" fmla="*/ 218313 h 222556"/>
                      <a:gd name="connsiteX241" fmla="*/ 43720 w 255650"/>
                      <a:gd name="connsiteY241" fmla="*/ 220218 h 222556"/>
                      <a:gd name="connsiteX242" fmla="*/ 46196 w 255650"/>
                      <a:gd name="connsiteY242" fmla="*/ 220790 h 222556"/>
                      <a:gd name="connsiteX243" fmla="*/ 47339 w 255650"/>
                      <a:gd name="connsiteY243" fmla="*/ 222313 h 222556"/>
                      <a:gd name="connsiteX244" fmla="*/ 49149 w 255650"/>
                      <a:gd name="connsiteY244" fmla="*/ 221456 h 222556"/>
                      <a:gd name="connsiteX245" fmla="*/ 51911 w 255650"/>
                      <a:gd name="connsiteY245" fmla="*/ 219932 h 222556"/>
                      <a:gd name="connsiteX246" fmla="*/ 52483 w 255650"/>
                      <a:gd name="connsiteY246" fmla="*/ 219742 h 222556"/>
                      <a:gd name="connsiteX247" fmla="*/ 54102 w 255650"/>
                      <a:gd name="connsiteY247" fmla="*/ 217456 h 222556"/>
                      <a:gd name="connsiteX248" fmla="*/ 57150 w 255650"/>
                      <a:gd name="connsiteY248" fmla="*/ 215455 h 222556"/>
                      <a:gd name="connsiteX249" fmla="*/ 60484 w 255650"/>
                      <a:gd name="connsiteY249" fmla="*/ 214598 h 222556"/>
                      <a:gd name="connsiteX250" fmla="*/ 61532 w 255650"/>
                      <a:gd name="connsiteY250" fmla="*/ 211265 h 222556"/>
                      <a:gd name="connsiteX251" fmla="*/ 62960 w 255650"/>
                      <a:gd name="connsiteY251" fmla="*/ 208979 h 222556"/>
                      <a:gd name="connsiteX252" fmla="*/ 65437 w 255650"/>
                      <a:gd name="connsiteY252" fmla="*/ 206312 h 222556"/>
                      <a:gd name="connsiteX253" fmla="*/ 67628 w 255650"/>
                      <a:gd name="connsiteY253" fmla="*/ 204692 h 222556"/>
                      <a:gd name="connsiteX254" fmla="*/ 69437 w 255650"/>
                      <a:gd name="connsiteY254" fmla="*/ 204692 h 222556"/>
                      <a:gd name="connsiteX255" fmla="*/ 71057 w 255650"/>
                      <a:gd name="connsiteY255" fmla="*/ 206407 h 222556"/>
                      <a:gd name="connsiteX256" fmla="*/ 73057 w 255650"/>
                      <a:gd name="connsiteY256" fmla="*/ 207550 h 222556"/>
                      <a:gd name="connsiteX257" fmla="*/ 75057 w 255650"/>
                      <a:gd name="connsiteY257" fmla="*/ 207074 h 222556"/>
                      <a:gd name="connsiteX258" fmla="*/ 78200 w 255650"/>
                      <a:gd name="connsiteY258" fmla="*/ 207169 h 222556"/>
                      <a:gd name="connsiteX259" fmla="*/ 79915 w 255650"/>
                      <a:gd name="connsiteY259" fmla="*/ 210121 h 222556"/>
                      <a:gd name="connsiteX260" fmla="*/ 81724 w 255650"/>
                      <a:gd name="connsiteY260" fmla="*/ 212979 h 222556"/>
                      <a:gd name="connsiteX261" fmla="*/ 85153 w 255650"/>
                      <a:gd name="connsiteY261" fmla="*/ 213550 h 222556"/>
                      <a:gd name="connsiteX262" fmla="*/ 86868 w 255650"/>
                      <a:gd name="connsiteY262" fmla="*/ 214408 h 222556"/>
                      <a:gd name="connsiteX263" fmla="*/ 90202 w 255650"/>
                      <a:gd name="connsiteY263" fmla="*/ 214979 h 222556"/>
                      <a:gd name="connsiteX264" fmla="*/ 92393 w 255650"/>
                      <a:gd name="connsiteY264" fmla="*/ 216313 h 222556"/>
                      <a:gd name="connsiteX265" fmla="*/ 94583 w 255650"/>
                      <a:gd name="connsiteY265" fmla="*/ 217932 h 222556"/>
                      <a:gd name="connsiteX266" fmla="*/ 97631 w 255650"/>
                      <a:gd name="connsiteY266" fmla="*/ 217361 h 222556"/>
                      <a:gd name="connsiteX267" fmla="*/ 99441 w 255650"/>
                      <a:gd name="connsiteY267" fmla="*/ 216884 h 222556"/>
                      <a:gd name="connsiteX268" fmla="*/ 101251 w 255650"/>
                      <a:gd name="connsiteY268" fmla="*/ 217837 h 222556"/>
                      <a:gd name="connsiteX269" fmla="*/ 102965 w 255650"/>
                      <a:gd name="connsiteY269" fmla="*/ 220123 h 222556"/>
                      <a:gd name="connsiteX270" fmla="*/ 104489 w 255650"/>
                      <a:gd name="connsiteY270" fmla="*/ 221266 h 222556"/>
                      <a:gd name="connsiteX271" fmla="*/ 105823 w 255650"/>
                      <a:gd name="connsiteY271" fmla="*/ 219170 h 222556"/>
                      <a:gd name="connsiteX272" fmla="*/ 107918 w 255650"/>
                      <a:gd name="connsiteY272" fmla="*/ 217837 h 222556"/>
                      <a:gd name="connsiteX273" fmla="*/ 110776 w 255650"/>
                      <a:gd name="connsiteY273" fmla="*/ 215741 h 222556"/>
                      <a:gd name="connsiteX274" fmla="*/ 112205 w 255650"/>
                      <a:gd name="connsiteY274" fmla="*/ 212217 h 222556"/>
                      <a:gd name="connsiteX275" fmla="*/ 112109 w 255650"/>
                      <a:gd name="connsiteY275" fmla="*/ 209550 h 222556"/>
                      <a:gd name="connsiteX276" fmla="*/ 110490 w 255650"/>
                      <a:gd name="connsiteY276" fmla="*/ 206978 h 222556"/>
                      <a:gd name="connsiteX277" fmla="*/ 110014 w 255650"/>
                      <a:gd name="connsiteY277" fmla="*/ 205835 h 222556"/>
                      <a:gd name="connsiteX278" fmla="*/ 111061 w 255650"/>
                      <a:gd name="connsiteY278" fmla="*/ 205740 h 222556"/>
                      <a:gd name="connsiteX279" fmla="*/ 112395 w 255650"/>
                      <a:gd name="connsiteY279" fmla="*/ 205264 h 222556"/>
                      <a:gd name="connsiteX280" fmla="*/ 113919 w 255650"/>
                      <a:gd name="connsiteY280" fmla="*/ 204883 h 222556"/>
                      <a:gd name="connsiteX281" fmla="*/ 116777 w 255650"/>
                      <a:gd name="connsiteY281" fmla="*/ 204788 h 222556"/>
                      <a:gd name="connsiteX282" fmla="*/ 119920 w 255650"/>
                      <a:gd name="connsiteY282" fmla="*/ 203645 h 222556"/>
                      <a:gd name="connsiteX283" fmla="*/ 122491 w 255650"/>
                      <a:gd name="connsiteY283" fmla="*/ 202501 h 222556"/>
                      <a:gd name="connsiteX284" fmla="*/ 125730 w 255650"/>
                      <a:gd name="connsiteY284" fmla="*/ 200978 h 222556"/>
                      <a:gd name="connsiteX285" fmla="*/ 128207 w 255650"/>
                      <a:gd name="connsiteY285" fmla="*/ 199834 h 222556"/>
                      <a:gd name="connsiteX286" fmla="*/ 130397 w 255650"/>
                      <a:gd name="connsiteY286" fmla="*/ 197834 h 222556"/>
                      <a:gd name="connsiteX287" fmla="*/ 131350 w 255650"/>
                      <a:gd name="connsiteY287" fmla="*/ 196215 h 222556"/>
                      <a:gd name="connsiteX288" fmla="*/ 132588 w 255650"/>
                      <a:gd name="connsiteY288" fmla="*/ 195167 h 222556"/>
                      <a:gd name="connsiteX289" fmla="*/ 134303 w 255650"/>
                      <a:gd name="connsiteY289" fmla="*/ 195072 h 222556"/>
                      <a:gd name="connsiteX290" fmla="*/ 136112 w 255650"/>
                      <a:gd name="connsiteY290" fmla="*/ 195358 h 222556"/>
                      <a:gd name="connsiteX291" fmla="*/ 139922 w 255650"/>
                      <a:gd name="connsiteY291" fmla="*/ 194596 h 222556"/>
                      <a:gd name="connsiteX292" fmla="*/ 142399 w 255650"/>
                      <a:gd name="connsiteY292" fmla="*/ 194120 h 222556"/>
                      <a:gd name="connsiteX293" fmla="*/ 142970 w 255650"/>
                      <a:gd name="connsiteY293" fmla="*/ 191834 h 222556"/>
                      <a:gd name="connsiteX294" fmla="*/ 145256 w 255650"/>
                      <a:gd name="connsiteY294" fmla="*/ 191548 h 222556"/>
                      <a:gd name="connsiteX295" fmla="*/ 145828 w 255650"/>
                      <a:gd name="connsiteY295" fmla="*/ 192024 h 222556"/>
                      <a:gd name="connsiteX296" fmla="*/ 146399 w 255650"/>
                      <a:gd name="connsiteY296" fmla="*/ 191643 h 222556"/>
                      <a:gd name="connsiteX297" fmla="*/ 146685 w 255650"/>
                      <a:gd name="connsiteY297" fmla="*/ 191071 h 222556"/>
                      <a:gd name="connsiteX298" fmla="*/ 147352 w 255650"/>
                      <a:gd name="connsiteY298" fmla="*/ 187642 h 222556"/>
                      <a:gd name="connsiteX299" fmla="*/ 145923 w 255650"/>
                      <a:gd name="connsiteY299" fmla="*/ 185738 h 222556"/>
                      <a:gd name="connsiteX300" fmla="*/ 145161 w 255650"/>
                      <a:gd name="connsiteY300" fmla="*/ 182213 h 222556"/>
                      <a:gd name="connsiteX301" fmla="*/ 145732 w 255650"/>
                      <a:gd name="connsiteY301" fmla="*/ 181166 h 222556"/>
                      <a:gd name="connsiteX302" fmla="*/ 148114 w 255650"/>
                      <a:gd name="connsiteY302" fmla="*/ 179261 h 222556"/>
                      <a:gd name="connsiteX303" fmla="*/ 148781 w 255650"/>
                      <a:gd name="connsiteY303" fmla="*/ 178975 h 222556"/>
                      <a:gd name="connsiteX304" fmla="*/ 149161 w 255650"/>
                      <a:gd name="connsiteY304" fmla="*/ 178879 h 222556"/>
                      <a:gd name="connsiteX305" fmla="*/ 149257 w 255650"/>
                      <a:gd name="connsiteY305" fmla="*/ 177165 h 222556"/>
                      <a:gd name="connsiteX306" fmla="*/ 149447 w 255650"/>
                      <a:gd name="connsiteY306" fmla="*/ 176594 h 222556"/>
                      <a:gd name="connsiteX307" fmla="*/ 151066 w 255650"/>
                      <a:gd name="connsiteY307" fmla="*/ 175927 h 222556"/>
                      <a:gd name="connsiteX308" fmla="*/ 152590 w 255650"/>
                      <a:gd name="connsiteY308" fmla="*/ 176213 h 222556"/>
                      <a:gd name="connsiteX309" fmla="*/ 154591 w 255650"/>
                      <a:gd name="connsiteY309" fmla="*/ 175355 h 222556"/>
                      <a:gd name="connsiteX310" fmla="*/ 155162 w 255650"/>
                      <a:gd name="connsiteY310" fmla="*/ 174403 h 222556"/>
                      <a:gd name="connsiteX311" fmla="*/ 156210 w 255650"/>
                      <a:gd name="connsiteY311" fmla="*/ 174212 h 222556"/>
                      <a:gd name="connsiteX312" fmla="*/ 156686 w 255650"/>
                      <a:gd name="connsiteY312" fmla="*/ 175070 h 222556"/>
                      <a:gd name="connsiteX313" fmla="*/ 156686 w 255650"/>
                      <a:gd name="connsiteY313" fmla="*/ 176594 h 222556"/>
                      <a:gd name="connsiteX314" fmla="*/ 158115 w 255650"/>
                      <a:gd name="connsiteY314" fmla="*/ 177260 h 222556"/>
                      <a:gd name="connsiteX315" fmla="*/ 159639 w 255650"/>
                      <a:gd name="connsiteY315" fmla="*/ 178594 h 222556"/>
                      <a:gd name="connsiteX316" fmla="*/ 160591 w 255650"/>
                      <a:gd name="connsiteY316" fmla="*/ 179070 h 222556"/>
                      <a:gd name="connsiteX317" fmla="*/ 160687 w 255650"/>
                      <a:gd name="connsiteY317" fmla="*/ 179927 h 222556"/>
                      <a:gd name="connsiteX318" fmla="*/ 160973 w 255650"/>
                      <a:gd name="connsiteY318" fmla="*/ 181451 h 222556"/>
                      <a:gd name="connsiteX319" fmla="*/ 160591 w 255650"/>
                      <a:gd name="connsiteY319" fmla="*/ 182404 h 222556"/>
                      <a:gd name="connsiteX320" fmla="*/ 160020 w 255650"/>
                      <a:gd name="connsiteY320" fmla="*/ 182975 h 222556"/>
                      <a:gd name="connsiteX321" fmla="*/ 161068 w 255650"/>
                      <a:gd name="connsiteY321" fmla="*/ 183833 h 222556"/>
                      <a:gd name="connsiteX322" fmla="*/ 162782 w 255650"/>
                      <a:gd name="connsiteY322" fmla="*/ 184023 h 222556"/>
                      <a:gd name="connsiteX323" fmla="*/ 163163 w 255650"/>
                      <a:gd name="connsiteY323" fmla="*/ 183451 h 222556"/>
                      <a:gd name="connsiteX324" fmla="*/ 163925 w 255650"/>
                      <a:gd name="connsiteY324" fmla="*/ 184023 h 222556"/>
                      <a:gd name="connsiteX325" fmla="*/ 164497 w 255650"/>
                      <a:gd name="connsiteY325" fmla="*/ 184404 h 222556"/>
                      <a:gd name="connsiteX326" fmla="*/ 164973 w 255650"/>
                      <a:gd name="connsiteY326" fmla="*/ 184975 h 222556"/>
                      <a:gd name="connsiteX327" fmla="*/ 164402 w 255650"/>
                      <a:gd name="connsiteY327" fmla="*/ 186595 h 222556"/>
                      <a:gd name="connsiteX328" fmla="*/ 165164 w 255650"/>
                      <a:gd name="connsiteY328" fmla="*/ 187452 h 222556"/>
                      <a:gd name="connsiteX329" fmla="*/ 165449 w 255650"/>
                      <a:gd name="connsiteY329" fmla="*/ 188976 h 222556"/>
                      <a:gd name="connsiteX330" fmla="*/ 166402 w 255650"/>
                      <a:gd name="connsiteY330" fmla="*/ 189643 h 222556"/>
                      <a:gd name="connsiteX331" fmla="*/ 167926 w 255650"/>
                      <a:gd name="connsiteY331" fmla="*/ 188881 h 222556"/>
                      <a:gd name="connsiteX332" fmla="*/ 167926 w 255650"/>
                      <a:gd name="connsiteY332" fmla="*/ 190214 h 222556"/>
                      <a:gd name="connsiteX333" fmla="*/ 167545 w 255650"/>
                      <a:gd name="connsiteY333" fmla="*/ 192310 h 222556"/>
                      <a:gd name="connsiteX334" fmla="*/ 168402 w 255650"/>
                      <a:gd name="connsiteY334" fmla="*/ 192786 h 222556"/>
                      <a:gd name="connsiteX335" fmla="*/ 169640 w 255650"/>
                      <a:gd name="connsiteY335" fmla="*/ 192596 h 222556"/>
                      <a:gd name="connsiteX336" fmla="*/ 170688 w 255650"/>
                      <a:gd name="connsiteY336" fmla="*/ 191548 h 222556"/>
                      <a:gd name="connsiteX337" fmla="*/ 172022 w 255650"/>
                      <a:gd name="connsiteY337" fmla="*/ 190595 h 222556"/>
                      <a:gd name="connsiteX338" fmla="*/ 172879 w 255650"/>
                      <a:gd name="connsiteY338" fmla="*/ 190881 h 222556"/>
                      <a:gd name="connsiteX339" fmla="*/ 173641 w 255650"/>
                      <a:gd name="connsiteY339" fmla="*/ 190024 h 222556"/>
                      <a:gd name="connsiteX340" fmla="*/ 174212 w 255650"/>
                      <a:gd name="connsiteY340" fmla="*/ 188024 h 222556"/>
                      <a:gd name="connsiteX341" fmla="*/ 176022 w 255650"/>
                      <a:gd name="connsiteY341" fmla="*/ 187452 h 222556"/>
                      <a:gd name="connsiteX342" fmla="*/ 175927 w 255650"/>
                      <a:gd name="connsiteY342" fmla="*/ 188214 h 222556"/>
                      <a:gd name="connsiteX343" fmla="*/ 175546 w 255650"/>
                      <a:gd name="connsiteY343" fmla="*/ 188786 h 222556"/>
                      <a:gd name="connsiteX344" fmla="*/ 175927 w 255650"/>
                      <a:gd name="connsiteY344" fmla="*/ 190024 h 222556"/>
                      <a:gd name="connsiteX345" fmla="*/ 176117 w 255650"/>
                      <a:gd name="connsiteY345" fmla="*/ 191262 h 222556"/>
                      <a:gd name="connsiteX346" fmla="*/ 176974 w 255650"/>
                      <a:gd name="connsiteY346" fmla="*/ 191929 h 222556"/>
                      <a:gd name="connsiteX347" fmla="*/ 177356 w 255650"/>
                      <a:gd name="connsiteY347" fmla="*/ 192786 h 222556"/>
                      <a:gd name="connsiteX348" fmla="*/ 176974 w 255650"/>
                      <a:gd name="connsiteY348" fmla="*/ 193548 h 222556"/>
                      <a:gd name="connsiteX349" fmla="*/ 177736 w 255650"/>
                      <a:gd name="connsiteY349" fmla="*/ 193167 h 222556"/>
                      <a:gd name="connsiteX350" fmla="*/ 178880 w 255650"/>
                      <a:gd name="connsiteY350" fmla="*/ 192119 h 222556"/>
                      <a:gd name="connsiteX351" fmla="*/ 180023 w 255650"/>
                      <a:gd name="connsiteY351" fmla="*/ 191453 h 222556"/>
                      <a:gd name="connsiteX352" fmla="*/ 180213 w 255650"/>
                      <a:gd name="connsiteY352" fmla="*/ 192310 h 222556"/>
                      <a:gd name="connsiteX353" fmla="*/ 180023 w 255650"/>
                      <a:gd name="connsiteY353" fmla="*/ 193453 h 222556"/>
                      <a:gd name="connsiteX354" fmla="*/ 181165 w 255650"/>
                      <a:gd name="connsiteY354" fmla="*/ 194786 h 222556"/>
                      <a:gd name="connsiteX355" fmla="*/ 181356 w 255650"/>
                      <a:gd name="connsiteY355" fmla="*/ 195548 h 222556"/>
                      <a:gd name="connsiteX356" fmla="*/ 181356 w 255650"/>
                      <a:gd name="connsiteY356" fmla="*/ 196120 h 222556"/>
                      <a:gd name="connsiteX357" fmla="*/ 180403 w 255650"/>
                      <a:gd name="connsiteY357" fmla="*/ 196882 h 222556"/>
                      <a:gd name="connsiteX358" fmla="*/ 181451 w 255650"/>
                      <a:gd name="connsiteY358" fmla="*/ 197263 h 222556"/>
                      <a:gd name="connsiteX359" fmla="*/ 182880 w 255650"/>
                      <a:gd name="connsiteY359" fmla="*/ 196596 h 222556"/>
                      <a:gd name="connsiteX360" fmla="*/ 184595 w 255650"/>
                      <a:gd name="connsiteY360" fmla="*/ 196787 h 222556"/>
                      <a:gd name="connsiteX361" fmla="*/ 185452 w 255650"/>
                      <a:gd name="connsiteY361" fmla="*/ 195739 h 222556"/>
                      <a:gd name="connsiteX362" fmla="*/ 187928 w 255650"/>
                      <a:gd name="connsiteY362" fmla="*/ 194691 h 222556"/>
                      <a:gd name="connsiteX363" fmla="*/ 189357 w 255650"/>
                      <a:gd name="connsiteY363" fmla="*/ 193929 h 222556"/>
                      <a:gd name="connsiteX364" fmla="*/ 191072 w 255650"/>
                      <a:gd name="connsiteY364" fmla="*/ 193167 h 222556"/>
                      <a:gd name="connsiteX365" fmla="*/ 193548 w 255650"/>
                      <a:gd name="connsiteY365" fmla="*/ 192976 h 222556"/>
                      <a:gd name="connsiteX366" fmla="*/ 195644 w 255650"/>
                      <a:gd name="connsiteY366" fmla="*/ 192119 h 222556"/>
                      <a:gd name="connsiteX367" fmla="*/ 196406 w 255650"/>
                      <a:gd name="connsiteY367" fmla="*/ 190405 h 222556"/>
                      <a:gd name="connsiteX368" fmla="*/ 196786 w 255650"/>
                      <a:gd name="connsiteY368" fmla="*/ 188976 h 222556"/>
                      <a:gd name="connsiteX369" fmla="*/ 196786 w 255650"/>
                      <a:gd name="connsiteY369" fmla="*/ 188119 h 222556"/>
                      <a:gd name="connsiteX370" fmla="*/ 197263 w 255650"/>
                      <a:gd name="connsiteY370" fmla="*/ 186500 h 222556"/>
                      <a:gd name="connsiteX371" fmla="*/ 203549 w 255650"/>
                      <a:gd name="connsiteY371" fmla="*/ 176975 h 222556"/>
                      <a:gd name="connsiteX372" fmla="*/ 205359 w 255650"/>
                      <a:gd name="connsiteY372" fmla="*/ 176498 h 222556"/>
                      <a:gd name="connsiteX373" fmla="*/ 205931 w 255650"/>
                      <a:gd name="connsiteY373" fmla="*/ 177737 h 222556"/>
                      <a:gd name="connsiteX374" fmla="*/ 207550 w 255650"/>
                      <a:gd name="connsiteY374" fmla="*/ 178499 h 222556"/>
                      <a:gd name="connsiteX375" fmla="*/ 208502 w 255650"/>
                      <a:gd name="connsiteY375" fmla="*/ 180689 h 222556"/>
                      <a:gd name="connsiteX376" fmla="*/ 209169 w 255650"/>
                      <a:gd name="connsiteY376" fmla="*/ 180784 h 222556"/>
                      <a:gd name="connsiteX377" fmla="*/ 210693 w 255650"/>
                      <a:gd name="connsiteY377" fmla="*/ 180118 h 222556"/>
                      <a:gd name="connsiteX378" fmla="*/ 212217 w 255650"/>
                      <a:gd name="connsiteY378" fmla="*/ 180880 h 222556"/>
                      <a:gd name="connsiteX379" fmla="*/ 212407 w 255650"/>
                      <a:gd name="connsiteY379" fmla="*/ 182213 h 222556"/>
                      <a:gd name="connsiteX380" fmla="*/ 213932 w 255650"/>
                      <a:gd name="connsiteY380" fmla="*/ 182594 h 222556"/>
                      <a:gd name="connsiteX381" fmla="*/ 214979 w 255650"/>
                      <a:gd name="connsiteY381" fmla="*/ 184023 h 222556"/>
                      <a:gd name="connsiteX382" fmla="*/ 216122 w 255650"/>
                      <a:gd name="connsiteY382" fmla="*/ 184880 h 222556"/>
                      <a:gd name="connsiteX383" fmla="*/ 216408 w 255650"/>
                      <a:gd name="connsiteY383" fmla="*/ 186309 h 222556"/>
                      <a:gd name="connsiteX384" fmla="*/ 217456 w 255650"/>
                      <a:gd name="connsiteY384" fmla="*/ 187166 h 222556"/>
                      <a:gd name="connsiteX385" fmla="*/ 217837 w 255650"/>
                      <a:gd name="connsiteY385" fmla="*/ 186309 h 222556"/>
                      <a:gd name="connsiteX386" fmla="*/ 217837 w 255650"/>
                      <a:gd name="connsiteY386" fmla="*/ 185071 h 222556"/>
                      <a:gd name="connsiteX387" fmla="*/ 217646 w 255650"/>
                      <a:gd name="connsiteY387" fmla="*/ 183642 h 222556"/>
                      <a:gd name="connsiteX388" fmla="*/ 216884 w 255650"/>
                      <a:gd name="connsiteY388" fmla="*/ 182309 h 222556"/>
                      <a:gd name="connsiteX389" fmla="*/ 216218 w 255650"/>
                      <a:gd name="connsiteY389" fmla="*/ 181832 h 222556"/>
                      <a:gd name="connsiteX390" fmla="*/ 216503 w 255650"/>
                      <a:gd name="connsiteY390" fmla="*/ 180308 h 222556"/>
                      <a:gd name="connsiteX391" fmla="*/ 216884 w 255650"/>
                      <a:gd name="connsiteY391" fmla="*/ 179165 h 222556"/>
                      <a:gd name="connsiteX392" fmla="*/ 218027 w 255650"/>
                      <a:gd name="connsiteY392" fmla="*/ 179642 h 222556"/>
                      <a:gd name="connsiteX393" fmla="*/ 217646 w 255650"/>
                      <a:gd name="connsiteY393" fmla="*/ 178879 h 222556"/>
                      <a:gd name="connsiteX394" fmla="*/ 217075 w 255650"/>
                      <a:gd name="connsiteY394" fmla="*/ 178308 h 222556"/>
                      <a:gd name="connsiteX395" fmla="*/ 219170 w 255650"/>
                      <a:gd name="connsiteY395" fmla="*/ 175355 h 222556"/>
                      <a:gd name="connsiteX396" fmla="*/ 218980 w 255650"/>
                      <a:gd name="connsiteY396" fmla="*/ 174117 h 222556"/>
                      <a:gd name="connsiteX397" fmla="*/ 219551 w 255650"/>
                      <a:gd name="connsiteY397" fmla="*/ 173355 h 222556"/>
                      <a:gd name="connsiteX398" fmla="*/ 220123 w 255650"/>
                      <a:gd name="connsiteY398" fmla="*/ 173260 h 222556"/>
                      <a:gd name="connsiteX399" fmla="*/ 220218 w 255650"/>
                      <a:gd name="connsiteY399" fmla="*/ 171926 h 222556"/>
                      <a:gd name="connsiteX400" fmla="*/ 221647 w 255650"/>
                      <a:gd name="connsiteY400" fmla="*/ 171450 h 222556"/>
                      <a:gd name="connsiteX401" fmla="*/ 223361 w 255650"/>
                      <a:gd name="connsiteY401" fmla="*/ 171164 h 222556"/>
                      <a:gd name="connsiteX402" fmla="*/ 224123 w 255650"/>
                      <a:gd name="connsiteY402" fmla="*/ 171926 h 222556"/>
                      <a:gd name="connsiteX403" fmla="*/ 224599 w 255650"/>
                      <a:gd name="connsiteY403" fmla="*/ 172974 h 222556"/>
                      <a:gd name="connsiteX404" fmla="*/ 224790 w 255650"/>
                      <a:gd name="connsiteY404" fmla="*/ 173831 h 222556"/>
                      <a:gd name="connsiteX405" fmla="*/ 224314 w 255650"/>
                      <a:gd name="connsiteY405" fmla="*/ 175070 h 222556"/>
                      <a:gd name="connsiteX406" fmla="*/ 225076 w 255650"/>
                      <a:gd name="connsiteY406" fmla="*/ 175546 h 222556"/>
                      <a:gd name="connsiteX407" fmla="*/ 225838 w 255650"/>
                      <a:gd name="connsiteY407" fmla="*/ 176022 h 222556"/>
                      <a:gd name="connsiteX408" fmla="*/ 226409 w 255650"/>
                      <a:gd name="connsiteY408" fmla="*/ 175260 h 222556"/>
                      <a:gd name="connsiteX409" fmla="*/ 227933 w 255650"/>
                      <a:gd name="connsiteY409" fmla="*/ 174879 h 222556"/>
                      <a:gd name="connsiteX410" fmla="*/ 229076 w 255650"/>
                      <a:gd name="connsiteY410" fmla="*/ 174879 h 222556"/>
                      <a:gd name="connsiteX411" fmla="*/ 229362 w 255650"/>
                      <a:gd name="connsiteY411" fmla="*/ 175450 h 222556"/>
                      <a:gd name="connsiteX412" fmla="*/ 230886 w 255650"/>
                      <a:gd name="connsiteY412" fmla="*/ 174784 h 222556"/>
                      <a:gd name="connsiteX413" fmla="*/ 232029 w 255650"/>
                      <a:gd name="connsiteY413" fmla="*/ 174974 h 222556"/>
                      <a:gd name="connsiteX414" fmla="*/ 232791 w 255650"/>
                      <a:gd name="connsiteY414" fmla="*/ 175736 h 222556"/>
                      <a:gd name="connsiteX415" fmla="*/ 233648 w 255650"/>
                      <a:gd name="connsiteY415" fmla="*/ 175641 h 222556"/>
                      <a:gd name="connsiteX416" fmla="*/ 234315 w 255650"/>
                      <a:gd name="connsiteY416" fmla="*/ 176403 h 222556"/>
                      <a:gd name="connsiteX417" fmla="*/ 234982 w 255650"/>
                      <a:gd name="connsiteY417" fmla="*/ 176689 h 222556"/>
                      <a:gd name="connsiteX418" fmla="*/ 235553 w 255650"/>
                      <a:gd name="connsiteY418" fmla="*/ 176117 h 222556"/>
                      <a:gd name="connsiteX419" fmla="*/ 236220 w 255650"/>
                      <a:gd name="connsiteY419" fmla="*/ 175927 h 222556"/>
                      <a:gd name="connsiteX420" fmla="*/ 236696 w 255650"/>
                      <a:gd name="connsiteY420" fmla="*/ 175355 h 222556"/>
                      <a:gd name="connsiteX421" fmla="*/ 237268 w 255650"/>
                      <a:gd name="connsiteY421" fmla="*/ 174688 h 222556"/>
                      <a:gd name="connsiteX422" fmla="*/ 236315 w 255650"/>
                      <a:gd name="connsiteY422" fmla="*/ 174117 h 222556"/>
                      <a:gd name="connsiteX423" fmla="*/ 235553 w 255650"/>
                      <a:gd name="connsiteY423" fmla="*/ 173355 h 222556"/>
                      <a:gd name="connsiteX424" fmla="*/ 235458 w 255650"/>
                      <a:gd name="connsiteY424" fmla="*/ 172021 h 222556"/>
                      <a:gd name="connsiteX425" fmla="*/ 234982 w 255650"/>
                      <a:gd name="connsiteY425" fmla="*/ 171164 h 222556"/>
                      <a:gd name="connsiteX426" fmla="*/ 235363 w 255650"/>
                      <a:gd name="connsiteY426" fmla="*/ 169640 h 222556"/>
                      <a:gd name="connsiteX427" fmla="*/ 236220 w 255650"/>
                      <a:gd name="connsiteY427" fmla="*/ 168116 h 222556"/>
                      <a:gd name="connsiteX428" fmla="*/ 236601 w 255650"/>
                      <a:gd name="connsiteY428" fmla="*/ 167450 h 222556"/>
                      <a:gd name="connsiteX429" fmla="*/ 236601 w 255650"/>
                      <a:gd name="connsiteY429" fmla="*/ 166592 h 222556"/>
                      <a:gd name="connsiteX430" fmla="*/ 235744 w 255650"/>
                      <a:gd name="connsiteY430" fmla="*/ 165925 h 222556"/>
                      <a:gd name="connsiteX431" fmla="*/ 235268 w 255650"/>
                      <a:gd name="connsiteY431" fmla="*/ 165545 h 222556"/>
                      <a:gd name="connsiteX432" fmla="*/ 234410 w 255650"/>
                      <a:gd name="connsiteY432" fmla="*/ 166307 h 222556"/>
                      <a:gd name="connsiteX433" fmla="*/ 233172 w 255650"/>
                      <a:gd name="connsiteY433" fmla="*/ 165925 h 222556"/>
                      <a:gd name="connsiteX434" fmla="*/ 232505 w 255650"/>
                      <a:gd name="connsiteY434" fmla="*/ 167259 h 222556"/>
                      <a:gd name="connsiteX435" fmla="*/ 231457 w 255650"/>
                      <a:gd name="connsiteY435" fmla="*/ 168307 h 222556"/>
                      <a:gd name="connsiteX436" fmla="*/ 230600 w 255650"/>
                      <a:gd name="connsiteY436" fmla="*/ 168688 h 222556"/>
                      <a:gd name="connsiteX437" fmla="*/ 229362 w 255650"/>
                      <a:gd name="connsiteY437" fmla="*/ 168592 h 222556"/>
                      <a:gd name="connsiteX438" fmla="*/ 228790 w 255650"/>
                      <a:gd name="connsiteY438" fmla="*/ 167735 h 222556"/>
                      <a:gd name="connsiteX439" fmla="*/ 229457 w 255650"/>
                      <a:gd name="connsiteY439" fmla="*/ 166402 h 222556"/>
                      <a:gd name="connsiteX440" fmla="*/ 230600 w 255650"/>
                      <a:gd name="connsiteY440" fmla="*/ 165640 h 222556"/>
                      <a:gd name="connsiteX441" fmla="*/ 231362 w 255650"/>
                      <a:gd name="connsiteY441" fmla="*/ 166021 h 222556"/>
                      <a:gd name="connsiteX442" fmla="*/ 231934 w 255650"/>
                      <a:gd name="connsiteY442" fmla="*/ 165163 h 222556"/>
                      <a:gd name="connsiteX443" fmla="*/ 232982 w 255650"/>
                      <a:gd name="connsiteY443" fmla="*/ 164211 h 222556"/>
                      <a:gd name="connsiteX444" fmla="*/ 233267 w 255650"/>
                      <a:gd name="connsiteY444" fmla="*/ 163163 h 222556"/>
                      <a:gd name="connsiteX445" fmla="*/ 234982 w 255650"/>
                      <a:gd name="connsiteY445" fmla="*/ 162973 h 222556"/>
                      <a:gd name="connsiteX446" fmla="*/ 236601 w 255650"/>
                      <a:gd name="connsiteY446" fmla="*/ 163640 h 222556"/>
                      <a:gd name="connsiteX447" fmla="*/ 237363 w 255650"/>
                      <a:gd name="connsiteY447" fmla="*/ 162306 h 222556"/>
                      <a:gd name="connsiteX448" fmla="*/ 239078 w 255650"/>
                      <a:gd name="connsiteY448" fmla="*/ 162306 h 222556"/>
                      <a:gd name="connsiteX449" fmla="*/ 239459 w 255650"/>
                      <a:gd name="connsiteY449" fmla="*/ 163449 h 222556"/>
                      <a:gd name="connsiteX450" fmla="*/ 238982 w 255650"/>
                      <a:gd name="connsiteY450" fmla="*/ 164592 h 222556"/>
                      <a:gd name="connsiteX451" fmla="*/ 239744 w 255650"/>
                      <a:gd name="connsiteY451" fmla="*/ 164973 h 222556"/>
                      <a:gd name="connsiteX452" fmla="*/ 240506 w 255650"/>
                      <a:gd name="connsiteY452" fmla="*/ 164306 h 222556"/>
                      <a:gd name="connsiteX453" fmla="*/ 241363 w 255650"/>
                      <a:gd name="connsiteY453" fmla="*/ 163544 h 222556"/>
                      <a:gd name="connsiteX454" fmla="*/ 240697 w 255650"/>
                      <a:gd name="connsiteY454" fmla="*/ 162401 h 222556"/>
                      <a:gd name="connsiteX455" fmla="*/ 241840 w 255650"/>
                      <a:gd name="connsiteY455" fmla="*/ 162496 h 222556"/>
                      <a:gd name="connsiteX456" fmla="*/ 242126 w 255650"/>
                      <a:gd name="connsiteY456" fmla="*/ 163449 h 222556"/>
                      <a:gd name="connsiteX457" fmla="*/ 242316 w 255650"/>
                      <a:gd name="connsiteY457" fmla="*/ 164878 h 222556"/>
                      <a:gd name="connsiteX458" fmla="*/ 243269 w 255650"/>
                      <a:gd name="connsiteY458" fmla="*/ 165354 h 222556"/>
                      <a:gd name="connsiteX459" fmla="*/ 244316 w 255650"/>
                      <a:gd name="connsiteY459" fmla="*/ 165830 h 222556"/>
                      <a:gd name="connsiteX460" fmla="*/ 245459 w 255650"/>
                      <a:gd name="connsiteY460" fmla="*/ 166211 h 222556"/>
                      <a:gd name="connsiteX461" fmla="*/ 246983 w 255650"/>
                      <a:gd name="connsiteY461" fmla="*/ 165925 h 222556"/>
                      <a:gd name="connsiteX462" fmla="*/ 247269 w 255650"/>
                      <a:gd name="connsiteY462" fmla="*/ 165259 h 222556"/>
                      <a:gd name="connsiteX463" fmla="*/ 248126 w 255650"/>
                      <a:gd name="connsiteY463" fmla="*/ 164878 h 222556"/>
                      <a:gd name="connsiteX464" fmla="*/ 247650 w 255650"/>
                      <a:gd name="connsiteY464" fmla="*/ 162973 h 222556"/>
                      <a:gd name="connsiteX465" fmla="*/ 247841 w 255650"/>
                      <a:gd name="connsiteY465" fmla="*/ 161258 h 222556"/>
                      <a:gd name="connsiteX466" fmla="*/ 248412 w 255650"/>
                      <a:gd name="connsiteY466" fmla="*/ 160020 h 222556"/>
                      <a:gd name="connsiteX467" fmla="*/ 250031 w 255650"/>
                      <a:gd name="connsiteY467" fmla="*/ 158687 h 222556"/>
                      <a:gd name="connsiteX468" fmla="*/ 250222 w 255650"/>
                      <a:gd name="connsiteY468" fmla="*/ 157067 h 222556"/>
                      <a:gd name="connsiteX469" fmla="*/ 251746 w 255650"/>
                      <a:gd name="connsiteY469" fmla="*/ 155924 h 222556"/>
                      <a:gd name="connsiteX470" fmla="*/ 251555 w 255650"/>
                      <a:gd name="connsiteY470" fmla="*/ 154305 h 222556"/>
                      <a:gd name="connsiteX471" fmla="*/ 250508 w 255650"/>
                      <a:gd name="connsiteY471" fmla="*/ 153829 h 222556"/>
                      <a:gd name="connsiteX472" fmla="*/ 251651 w 255650"/>
                      <a:gd name="connsiteY472" fmla="*/ 153162 h 222556"/>
                      <a:gd name="connsiteX473" fmla="*/ 252889 w 255650"/>
                      <a:gd name="connsiteY473" fmla="*/ 152305 h 222556"/>
                      <a:gd name="connsiteX474" fmla="*/ 253460 w 255650"/>
                      <a:gd name="connsiteY474" fmla="*/ 151352 h 222556"/>
                      <a:gd name="connsiteX475" fmla="*/ 253746 w 255650"/>
                      <a:gd name="connsiteY475" fmla="*/ 150590 h 222556"/>
                      <a:gd name="connsiteX476" fmla="*/ 253746 w 255650"/>
                      <a:gd name="connsiteY476" fmla="*/ 150495 h 222556"/>
                      <a:gd name="connsiteX477" fmla="*/ 253460 w 255650"/>
                      <a:gd name="connsiteY477" fmla="*/ 149828 h 222556"/>
                      <a:gd name="connsiteX478" fmla="*/ 252412 w 255650"/>
                      <a:gd name="connsiteY478" fmla="*/ 149162 h 222556"/>
                      <a:gd name="connsiteX479" fmla="*/ 252317 w 255650"/>
                      <a:gd name="connsiteY479" fmla="*/ 147352 h 222556"/>
                      <a:gd name="connsiteX480" fmla="*/ 253841 w 255650"/>
                      <a:gd name="connsiteY480" fmla="*/ 147352 h 222556"/>
                      <a:gd name="connsiteX481" fmla="*/ 254699 w 255650"/>
                      <a:gd name="connsiteY481" fmla="*/ 146780 h 222556"/>
                      <a:gd name="connsiteX482" fmla="*/ 254699 w 255650"/>
                      <a:gd name="connsiteY482" fmla="*/ 145637 h 222556"/>
                      <a:gd name="connsiteX483" fmla="*/ 253936 w 255650"/>
                      <a:gd name="connsiteY483" fmla="*/ 144971 h 222556"/>
                      <a:gd name="connsiteX484" fmla="*/ 252889 w 255650"/>
                      <a:gd name="connsiteY484" fmla="*/ 144399 h 222556"/>
                      <a:gd name="connsiteX485" fmla="*/ 252794 w 255650"/>
                      <a:gd name="connsiteY485" fmla="*/ 143256 h 222556"/>
                      <a:gd name="connsiteX486" fmla="*/ 252603 w 255650"/>
                      <a:gd name="connsiteY486" fmla="*/ 142684 h 222556"/>
                      <a:gd name="connsiteX487" fmla="*/ 252794 w 255650"/>
                      <a:gd name="connsiteY487" fmla="*/ 142018 h 222556"/>
                      <a:gd name="connsiteX488" fmla="*/ 252127 w 255650"/>
                      <a:gd name="connsiteY488" fmla="*/ 141542 h 222556"/>
                      <a:gd name="connsiteX489" fmla="*/ 251651 w 255650"/>
                      <a:gd name="connsiteY489" fmla="*/ 140208 h 222556"/>
                      <a:gd name="connsiteX490" fmla="*/ 252317 w 255650"/>
                      <a:gd name="connsiteY490" fmla="*/ 138779 h 222556"/>
                      <a:gd name="connsiteX491" fmla="*/ 252889 w 255650"/>
                      <a:gd name="connsiteY491" fmla="*/ 137827 h 222556"/>
                      <a:gd name="connsiteX492" fmla="*/ 252794 w 255650"/>
                      <a:gd name="connsiteY492" fmla="*/ 137065 h 222556"/>
                      <a:gd name="connsiteX493" fmla="*/ 251841 w 255650"/>
                      <a:gd name="connsiteY493" fmla="*/ 137541 h 222556"/>
                      <a:gd name="connsiteX494" fmla="*/ 251270 w 255650"/>
                      <a:gd name="connsiteY494" fmla="*/ 138303 h 222556"/>
                      <a:gd name="connsiteX495" fmla="*/ 250031 w 255650"/>
                      <a:gd name="connsiteY495" fmla="*/ 138398 h 222556"/>
                      <a:gd name="connsiteX496" fmla="*/ 248698 w 255650"/>
                      <a:gd name="connsiteY496" fmla="*/ 138875 h 222556"/>
                      <a:gd name="connsiteX497" fmla="*/ 247364 w 255650"/>
                      <a:gd name="connsiteY497" fmla="*/ 139446 h 222556"/>
                      <a:gd name="connsiteX498" fmla="*/ 246602 w 255650"/>
                      <a:gd name="connsiteY498" fmla="*/ 138398 h 222556"/>
                      <a:gd name="connsiteX499" fmla="*/ 245269 w 255650"/>
                      <a:gd name="connsiteY499" fmla="*/ 138208 h 222556"/>
                      <a:gd name="connsiteX500" fmla="*/ 244697 w 255650"/>
                      <a:gd name="connsiteY500" fmla="*/ 137350 h 222556"/>
                      <a:gd name="connsiteX501" fmla="*/ 244697 w 255650"/>
                      <a:gd name="connsiteY501" fmla="*/ 135826 h 222556"/>
                      <a:gd name="connsiteX502" fmla="*/ 245650 w 255650"/>
                      <a:gd name="connsiteY502" fmla="*/ 135541 h 222556"/>
                      <a:gd name="connsiteX503" fmla="*/ 245554 w 255650"/>
                      <a:gd name="connsiteY503" fmla="*/ 133921 h 222556"/>
                      <a:gd name="connsiteX504" fmla="*/ 246412 w 255650"/>
                      <a:gd name="connsiteY504" fmla="*/ 132302 h 222556"/>
                      <a:gd name="connsiteX505" fmla="*/ 247650 w 255650"/>
                      <a:gd name="connsiteY505" fmla="*/ 130874 h 222556"/>
                      <a:gd name="connsiteX506" fmla="*/ 248984 w 255650"/>
                      <a:gd name="connsiteY506" fmla="*/ 129730 h 222556"/>
                      <a:gd name="connsiteX507" fmla="*/ 248317 w 255650"/>
                      <a:gd name="connsiteY507" fmla="*/ 129064 h 222556"/>
                      <a:gd name="connsiteX508" fmla="*/ 249269 w 255650"/>
                      <a:gd name="connsiteY508" fmla="*/ 127635 h 222556"/>
                      <a:gd name="connsiteX509" fmla="*/ 248984 w 255650"/>
                      <a:gd name="connsiteY509" fmla="*/ 126968 h 222556"/>
                      <a:gd name="connsiteX510" fmla="*/ 250127 w 255650"/>
                      <a:gd name="connsiteY510" fmla="*/ 126111 h 222556"/>
                      <a:gd name="connsiteX511" fmla="*/ 249364 w 255650"/>
                      <a:gd name="connsiteY511" fmla="*/ 124968 h 222556"/>
                      <a:gd name="connsiteX512" fmla="*/ 249079 w 255650"/>
                      <a:gd name="connsiteY512" fmla="*/ 123254 h 222556"/>
                      <a:gd name="connsiteX513" fmla="*/ 247745 w 255650"/>
                      <a:gd name="connsiteY513" fmla="*/ 121349 h 222556"/>
                      <a:gd name="connsiteX514" fmla="*/ 247364 w 255650"/>
                      <a:gd name="connsiteY514" fmla="*/ 120682 h 222556"/>
                      <a:gd name="connsiteX515" fmla="*/ 246412 w 255650"/>
                      <a:gd name="connsiteY515" fmla="*/ 120872 h 222556"/>
                      <a:gd name="connsiteX516" fmla="*/ 245174 w 255650"/>
                      <a:gd name="connsiteY516" fmla="*/ 120110 h 222556"/>
                      <a:gd name="connsiteX517" fmla="*/ 244793 w 255650"/>
                      <a:gd name="connsiteY517" fmla="*/ 118586 h 222556"/>
                      <a:gd name="connsiteX518" fmla="*/ 245650 w 255650"/>
                      <a:gd name="connsiteY518" fmla="*/ 118110 h 222556"/>
                      <a:gd name="connsiteX519" fmla="*/ 247269 w 255650"/>
                      <a:gd name="connsiteY519" fmla="*/ 118396 h 222556"/>
                      <a:gd name="connsiteX520" fmla="*/ 248412 w 255650"/>
                      <a:gd name="connsiteY520" fmla="*/ 118015 h 222556"/>
                      <a:gd name="connsiteX521" fmla="*/ 248793 w 255650"/>
                      <a:gd name="connsiteY521" fmla="*/ 117634 h 222556"/>
                      <a:gd name="connsiteX522" fmla="*/ 248507 w 255650"/>
                      <a:gd name="connsiteY522" fmla="*/ 117062 h 222556"/>
                      <a:gd name="connsiteX523" fmla="*/ 249269 w 255650"/>
                      <a:gd name="connsiteY523" fmla="*/ 117253 h 222556"/>
                      <a:gd name="connsiteX524" fmla="*/ 250031 w 255650"/>
                      <a:gd name="connsiteY524" fmla="*/ 117062 h 222556"/>
                      <a:gd name="connsiteX525" fmla="*/ 250127 w 255650"/>
                      <a:gd name="connsiteY525" fmla="*/ 116205 h 222556"/>
                      <a:gd name="connsiteX526" fmla="*/ 251174 w 255650"/>
                      <a:gd name="connsiteY526" fmla="*/ 115538 h 222556"/>
                      <a:gd name="connsiteX527" fmla="*/ 252412 w 255650"/>
                      <a:gd name="connsiteY527" fmla="*/ 115062 h 222556"/>
                      <a:gd name="connsiteX528" fmla="*/ 253175 w 255650"/>
                      <a:gd name="connsiteY528" fmla="*/ 115157 h 222556"/>
                      <a:gd name="connsiteX529" fmla="*/ 253746 w 255650"/>
                      <a:gd name="connsiteY529" fmla="*/ 115443 h 222556"/>
                      <a:gd name="connsiteX530" fmla="*/ 254127 w 255650"/>
                      <a:gd name="connsiteY530" fmla="*/ 116015 h 222556"/>
                      <a:gd name="connsiteX531" fmla="*/ 254413 w 255650"/>
                      <a:gd name="connsiteY531" fmla="*/ 115157 h 222556"/>
                      <a:gd name="connsiteX532" fmla="*/ 254222 w 255650"/>
                      <a:gd name="connsiteY532" fmla="*/ 114014 h 222556"/>
                      <a:gd name="connsiteX533" fmla="*/ 253365 w 255650"/>
                      <a:gd name="connsiteY533" fmla="*/ 112776 h 222556"/>
                      <a:gd name="connsiteX534" fmla="*/ 253746 w 255650"/>
                      <a:gd name="connsiteY534" fmla="*/ 111633 h 222556"/>
                      <a:gd name="connsiteX535" fmla="*/ 253936 w 255650"/>
                      <a:gd name="connsiteY535" fmla="*/ 110109 h 222556"/>
                      <a:gd name="connsiteX536" fmla="*/ 253365 w 255650"/>
                      <a:gd name="connsiteY536" fmla="*/ 109633 h 222556"/>
                      <a:gd name="connsiteX537" fmla="*/ 252889 w 255650"/>
                      <a:gd name="connsiteY537" fmla="*/ 109252 h 222556"/>
                      <a:gd name="connsiteX538" fmla="*/ 252317 w 255650"/>
                      <a:gd name="connsiteY538" fmla="*/ 108966 h 222556"/>
                      <a:gd name="connsiteX539" fmla="*/ 251555 w 255650"/>
                      <a:gd name="connsiteY539" fmla="*/ 110014 h 222556"/>
                      <a:gd name="connsiteX540" fmla="*/ 250888 w 255650"/>
                      <a:gd name="connsiteY540" fmla="*/ 110680 h 222556"/>
                      <a:gd name="connsiteX541" fmla="*/ 250603 w 255650"/>
                      <a:gd name="connsiteY541" fmla="*/ 110014 h 222556"/>
                      <a:gd name="connsiteX542" fmla="*/ 251079 w 255650"/>
                      <a:gd name="connsiteY542" fmla="*/ 108680 h 222556"/>
                      <a:gd name="connsiteX543" fmla="*/ 252794 w 255650"/>
                      <a:gd name="connsiteY543" fmla="*/ 107918 h 222556"/>
                      <a:gd name="connsiteX544" fmla="*/ 253746 w 255650"/>
                      <a:gd name="connsiteY544" fmla="*/ 107156 h 222556"/>
                      <a:gd name="connsiteX545" fmla="*/ 254794 w 255650"/>
                      <a:gd name="connsiteY545" fmla="*/ 107156 h 222556"/>
                      <a:gd name="connsiteX546" fmla="*/ 255651 w 255650"/>
                      <a:gd name="connsiteY546" fmla="*/ 106013 h 222556"/>
                      <a:gd name="connsiteX547" fmla="*/ 255270 w 255650"/>
                      <a:gd name="connsiteY547" fmla="*/ 105156 h 222556"/>
                      <a:gd name="connsiteX548" fmla="*/ 254794 w 255650"/>
                      <a:gd name="connsiteY548" fmla="*/ 104775 h 222556"/>
                      <a:gd name="connsiteX549" fmla="*/ 254318 w 255650"/>
                      <a:gd name="connsiteY549" fmla="*/ 104489 h 222556"/>
                      <a:gd name="connsiteX550" fmla="*/ 254794 w 255650"/>
                      <a:gd name="connsiteY550" fmla="*/ 103442 h 222556"/>
                      <a:gd name="connsiteX551" fmla="*/ 254127 w 255650"/>
                      <a:gd name="connsiteY551" fmla="*/ 102299 h 222556"/>
                      <a:gd name="connsiteX552" fmla="*/ 253841 w 255650"/>
                      <a:gd name="connsiteY552" fmla="*/ 101155 h 222556"/>
                      <a:gd name="connsiteX553" fmla="*/ 253175 w 255650"/>
                      <a:gd name="connsiteY553" fmla="*/ 100203 h 222556"/>
                      <a:gd name="connsiteX554" fmla="*/ 252412 w 255650"/>
                      <a:gd name="connsiteY554" fmla="*/ 100394 h 222556"/>
                      <a:gd name="connsiteX555" fmla="*/ 252603 w 255650"/>
                      <a:gd name="connsiteY555" fmla="*/ 101155 h 222556"/>
                      <a:gd name="connsiteX556" fmla="*/ 252032 w 255650"/>
                      <a:gd name="connsiteY556" fmla="*/ 101060 h 222556"/>
                      <a:gd name="connsiteX557" fmla="*/ 251174 w 255650"/>
                      <a:gd name="connsiteY557" fmla="*/ 100584 h 222556"/>
                      <a:gd name="connsiteX558" fmla="*/ 252032 w 255650"/>
                      <a:gd name="connsiteY558" fmla="*/ 100203 h 222556"/>
                      <a:gd name="connsiteX559" fmla="*/ 251174 w 255650"/>
                      <a:gd name="connsiteY559" fmla="*/ 99632 h 222556"/>
                      <a:gd name="connsiteX560" fmla="*/ 251365 w 255650"/>
                      <a:gd name="connsiteY560" fmla="*/ 98488 h 222556"/>
                      <a:gd name="connsiteX561" fmla="*/ 251651 w 255650"/>
                      <a:gd name="connsiteY561" fmla="*/ 97441 h 222556"/>
                      <a:gd name="connsiteX562" fmla="*/ 250888 w 255650"/>
                      <a:gd name="connsiteY562" fmla="*/ 97726 h 222556"/>
                      <a:gd name="connsiteX563" fmla="*/ 249650 w 255650"/>
                      <a:gd name="connsiteY563" fmla="*/ 97631 h 222556"/>
                      <a:gd name="connsiteX564" fmla="*/ 249079 w 255650"/>
                      <a:gd name="connsiteY564" fmla="*/ 96679 h 222556"/>
                      <a:gd name="connsiteX565" fmla="*/ 248317 w 255650"/>
                      <a:gd name="connsiteY565" fmla="*/ 96488 h 222556"/>
                      <a:gd name="connsiteX566" fmla="*/ 247460 w 255650"/>
                      <a:gd name="connsiteY566" fmla="*/ 96869 h 222556"/>
                      <a:gd name="connsiteX567" fmla="*/ 246221 w 255650"/>
                      <a:gd name="connsiteY567" fmla="*/ 96965 h 222556"/>
                      <a:gd name="connsiteX568" fmla="*/ 245650 w 255650"/>
                      <a:gd name="connsiteY568" fmla="*/ 97250 h 222556"/>
                      <a:gd name="connsiteX569" fmla="*/ 245554 w 255650"/>
                      <a:gd name="connsiteY569" fmla="*/ 97631 h 222556"/>
                      <a:gd name="connsiteX570" fmla="*/ 244221 w 255650"/>
                      <a:gd name="connsiteY570" fmla="*/ 97822 h 222556"/>
                      <a:gd name="connsiteX571" fmla="*/ 242887 w 255650"/>
                      <a:gd name="connsiteY571" fmla="*/ 98108 h 222556"/>
                      <a:gd name="connsiteX572" fmla="*/ 242316 w 255650"/>
                      <a:gd name="connsiteY572" fmla="*/ 97726 h 222556"/>
                      <a:gd name="connsiteX573" fmla="*/ 242126 w 255650"/>
                      <a:gd name="connsiteY573" fmla="*/ 97155 h 222556"/>
                      <a:gd name="connsiteX574" fmla="*/ 241459 w 255650"/>
                      <a:gd name="connsiteY574" fmla="*/ 97536 h 222556"/>
                      <a:gd name="connsiteX575" fmla="*/ 240506 w 255650"/>
                      <a:gd name="connsiteY575" fmla="*/ 98965 h 222556"/>
                      <a:gd name="connsiteX576" fmla="*/ 239744 w 255650"/>
                      <a:gd name="connsiteY576" fmla="*/ 100394 h 222556"/>
                      <a:gd name="connsiteX577" fmla="*/ 238792 w 255650"/>
                      <a:gd name="connsiteY577" fmla="*/ 100679 h 222556"/>
                      <a:gd name="connsiteX578" fmla="*/ 238125 w 255650"/>
                      <a:gd name="connsiteY578" fmla="*/ 101251 h 222556"/>
                      <a:gd name="connsiteX579" fmla="*/ 237172 w 255650"/>
                      <a:gd name="connsiteY579" fmla="*/ 101155 h 222556"/>
                      <a:gd name="connsiteX580" fmla="*/ 235744 w 255650"/>
                      <a:gd name="connsiteY580" fmla="*/ 101060 h 222556"/>
                      <a:gd name="connsiteX581" fmla="*/ 236506 w 255650"/>
                      <a:gd name="connsiteY581" fmla="*/ 99441 h 222556"/>
                      <a:gd name="connsiteX582" fmla="*/ 236982 w 255650"/>
                      <a:gd name="connsiteY582" fmla="*/ 98584 h 222556"/>
                      <a:gd name="connsiteX583" fmla="*/ 235458 w 255650"/>
                      <a:gd name="connsiteY583" fmla="*/ 98870 h 222556"/>
                      <a:gd name="connsiteX584" fmla="*/ 234220 w 255650"/>
                      <a:gd name="connsiteY584" fmla="*/ 99536 h 222556"/>
                      <a:gd name="connsiteX585" fmla="*/ 232982 w 255650"/>
                      <a:gd name="connsiteY585" fmla="*/ 99917 h 222556"/>
                      <a:gd name="connsiteX586" fmla="*/ 232410 w 255650"/>
                      <a:gd name="connsiteY586" fmla="*/ 99917 h 222556"/>
                      <a:gd name="connsiteX587" fmla="*/ 231743 w 255650"/>
                      <a:gd name="connsiteY587" fmla="*/ 101155 h 222556"/>
                      <a:gd name="connsiteX588" fmla="*/ 230600 w 255650"/>
                      <a:gd name="connsiteY588" fmla="*/ 101822 h 222556"/>
                      <a:gd name="connsiteX589" fmla="*/ 229838 w 255650"/>
                      <a:gd name="connsiteY589" fmla="*/ 102489 h 222556"/>
                      <a:gd name="connsiteX590" fmla="*/ 229172 w 255650"/>
                      <a:gd name="connsiteY590" fmla="*/ 102965 h 222556"/>
                      <a:gd name="connsiteX591" fmla="*/ 229648 w 255650"/>
                      <a:gd name="connsiteY591" fmla="*/ 104013 h 222556"/>
                      <a:gd name="connsiteX592" fmla="*/ 228314 w 255650"/>
                      <a:gd name="connsiteY592" fmla="*/ 104299 h 222556"/>
                      <a:gd name="connsiteX593" fmla="*/ 228124 w 255650"/>
                      <a:gd name="connsiteY593" fmla="*/ 103537 h 222556"/>
                      <a:gd name="connsiteX594" fmla="*/ 227362 w 255650"/>
                      <a:gd name="connsiteY594" fmla="*/ 104204 h 222556"/>
                      <a:gd name="connsiteX595" fmla="*/ 226505 w 255650"/>
                      <a:gd name="connsiteY595" fmla="*/ 105156 h 222556"/>
                      <a:gd name="connsiteX596" fmla="*/ 226314 w 255650"/>
                      <a:gd name="connsiteY596" fmla="*/ 104775 h 222556"/>
                      <a:gd name="connsiteX597" fmla="*/ 226314 w 255650"/>
                      <a:gd name="connsiteY597" fmla="*/ 103632 h 222556"/>
                      <a:gd name="connsiteX598" fmla="*/ 225361 w 255650"/>
                      <a:gd name="connsiteY598" fmla="*/ 103251 h 222556"/>
                      <a:gd name="connsiteX599" fmla="*/ 225076 w 255650"/>
                      <a:gd name="connsiteY599" fmla="*/ 102489 h 222556"/>
                      <a:gd name="connsiteX600" fmla="*/ 224409 w 255650"/>
                      <a:gd name="connsiteY600" fmla="*/ 102013 h 222556"/>
                      <a:gd name="connsiteX601" fmla="*/ 223266 w 255650"/>
                      <a:gd name="connsiteY601" fmla="*/ 101537 h 222556"/>
                      <a:gd name="connsiteX602" fmla="*/ 222695 w 255650"/>
                      <a:gd name="connsiteY602" fmla="*/ 100965 h 222556"/>
                      <a:gd name="connsiteX603" fmla="*/ 223647 w 255650"/>
                      <a:gd name="connsiteY603" fmla="*/ 100394 h 222556"/>
                      <a:gd name="connsiteX604" fmla="*/ 224409 w 255650"/>
                      <a:gd name="connsiteY604" fmla="*/ 100679 h 222556"/>
                      <a:gd name="connsiteX605" fmla="*/ 225361 w 255650"/>
                      <a:gd name="connsiteY605" fmla="*/ 100108 h 222556"/>
                      <a:gd name="connsiteX606" fmla="*/ 225838 w 255650"/>
                      <a:gd name="connsiteY606" fmla="*/ 99346 h 222556"/>
                      <a:gd name="connsiteX607" fmla="*/ 226695 w 255650"/>
                      <a:gd name="connsiteY607" fmla="*/ 99441 h 222556"/>
                      <a:gd name="connsiteX608" fmla="*/ 227552 w 255650"/>
                      <a:gd name="connsiteY608" fmla="*/ 98203 h 222556"/>
                      <a:gd name="connsiteX609" fmla="*/ 228028 w 255650"/>
                      <a:gd name="connsiteY609" fmla="*/ 97250 h 222556"/>
                      <a:gd name="connsiteX610" fmla="*/ 228410 w 255650"/>
                      <a:gd name="connsiteY610" fmla="*/ 96203 h 222556"/>
                      <a:gd name="connsiteX611" fmla="*/ 228028 w 255650"/>
                      <a:gd name="connsiteY611" fmla="*/ 95536 h 222556"/>
                      <a:gd name="connsiteX612" fmla="*/ 227552 w 255650"/>
                      <a:gd name="connsiteY612" fmla="*/ 94774 h 222556"/>
                      <a:gd name="connsiteX613" fmla="*/ 228790 w 255650"/>
                      <a:gd name="connsiteY613" fmla="*/ 94202 h 222556"/>
                      <a:gd name="connsiteX614" fmla="*/ 229838 w 255650"/>
                      <a:gd name="connsiteY614" fmla="*/ 93154 h 222556"/>
                      <a:gd name="connsiteX615" fmla="*/ 230695 w 255650"/>
                      <a:gd name="connsiteY615" fmla="*/ 92488 h 222556"/>
                      <a:gd name="connsiteX616" fmla="*/ 230886 w 255650"/>
                      <a:gd name="connsiteY616" fmla="*/ 91726 h 222556"/>
                      <a:gd name="connsiteX617" fmla="*/ 231743 w 255650"/>
                      <a:gd name="connsiteY617" fmla="*/ 91726 h 222556"/>
                      <a:gd name="connsiteX618" fmla="*/ 232791 w 255650"/>
                      <a:gd name="connsiteY618" fmla="*/ 91345 h 222556"/>
                      <a:gd name="connsiteX619" fmla="*/ 233744 w 255650"/>
                      <a:gd name="connsiteY619" fmla="*/ 90202 h 222556"/>
                      <a:gd name="connsiteX620" fmla="*/ 233362 w 255650"/>
                      <a:gd name="connsiteY620" fmla="*/ 88487 h 222556"/>
                      <a:gd name="connsiteX621" fmla="*/ 234220 w 255650"/>
                      <a:gd name="connsiteY621" fmla="*/ 88868 h 222556"/>
                      <a:gd name="connsiteX622" fmla="*/ 235553 w 255650"/>
                      <a:gd name="connsiteY622" fmla="*/ 88201 h 222556"/>
                      <a:gd name="connsiteX623" fmla="*/ 236220 w 255650"/>
                      <a:gd name="connsiteY623" fmla="*/ 86773 h 222556"/>
                      <a:gd name="connsiteX624" fmla="*/ 236029 w 255650"/>
                      <a:gd name="connsiteY624" fmla="*/ 85058 h 222556"/>
                      <a:gd name="connsiteX625" fmla="*/ 235934 w 255650"/>
                      <a:gd name="connsiteY625" fmla="*/ 84011 h 222556"/>
                      <a:gd name="connsiteX626" fmla="*/ 236887 w 255650"/>
                      <a:gd name="connsiteY626" fmla="*/ 83058 h 222556"/>
                      <a:gd name="connsiteX627" fmla="*/ 237649 w 255650"/>
                      <a:gd name="connsiteY627" fmla="*/ 82963 h 222556"/>
                      <a:gd name="connsiteX628" fmla="*/ 237839 w 255650"/>
                      <a:gd name="connsiteY628" fmla="*/ 83725 h 222556"/>
                      <a:gd name="connsiteX629" fmla="*/ 237744 w 255650"/>
                      <a:gd name="connsiteY629" fmla="*/ 84487 h 222556"/>
                      <a:gd name="connsiteX630" fmla="*/ 239078 w 255650"/>
                      <a:gd name="connsiteY630" fmla="*/ 83439 h 222556"/>
                      <a:gd name="connsiteX631" fmla="*/ 239649 w 255650"/>
                      <a:gd name="connsiteY631" fmla="*/ 82867 h 222556"/>
                      <a:gd name="connsiteX632" fmla="*/ 240316 w 255650"/>
                      <a:gd name="connsiteY632" fmla="*/ 82582 h 222556"/>
                      <a:gd name="connsiteX633" fmla="*/ 240602 w 255650"/>
                      <a:gd name="connsiteY633" fmla="*/ 83344 h 222556"/>
                      <a:gd name="connsiteX634" fmla="*/ 241554 w 255650"/>
                      <a:gd name="connsiteY634" fmla="*/ 83629 h 222556"/>
                      <a:gd name="connsiteX635" fmla="*/ 242983 w 255650"/>
                      <a:gd name="connsiteY635" fmla="*/ 83820 h 222556"/>
                      <a:gd name="connsiteX636" fmla="*/ 243650 w 255650"/>
                      <a:gd name="connsiteY636" fmla="*/ 83534 h 222556"/>
                      <a:gd name="connsiteX637" fmla="*/ 244030 w 255650"/>
                      <a:gd name="connsiteY637" fmla="*/ 82391 h 222556"/>
                      <a:gd name="connsiteX638" fmla="*/ 243554 w 255650"/>
                      <a:gd name="connsiteY638" fmla="*/ 81058 h 222556"/>
                      <a:gd name="connsiteX639" fmla="*/ 244411 w 255650"/>
                      <a:gd name="connsiteY639" fmla="*/ 80867 h 222556"/>
                      <a:gd name="connsiteX640" fmla="*/ 245269 w 255650"/>
                      <a:gd name="connsiteY640" fmla="*/ 80200 h 222556"/>
                      <a:gd name="connsiteX641" fmla="*/ 246888 w 255650"/>
                      <a:gd name="connsiteY641" fmla="*/ 78486 h 222556"/>
                      <a:gd name="connsiteX642" fmla="*/ 247936 w 255650"/>
                      <a:gd name="connsiteY642" fmla="*/ 77629 h 222556"/>
                      <a:gd name="connsiteX643" fmla="*/ 248984 w 255650"/>
                      <a:gd name="connsiteY643" fmla="*/ 77629 h 222556"/>
                      <a:gd name="connsiteX644" fmla="*/ 249841 w 255650"/>
                      <a:gd name="connsiteY644" fmla="*/ 77057 h 222556"/>
                      <a:gd name="connsiteX645" fmla="*/ 250222 w 255650"/>
                      <a:gd name="connsiteY645" fmla="*/ 76486 h 222556"/>
                      <a:gd name="connsiteX646" fmla="*/ 250127 w 255650"/>
                      <a:gd name="connsiteY646" fmla="*/ 75152 h 222556"/>
                      <a:gd name="connsiteX647" fmla="*/ 250603 w 255650"/>
                      <a:gd name="connsiteY647" fmla="*/ 73914 h 222556"/>
                      <a:gd name="connsiteX648" fmla="*/ 250508 w 255650"/>
                      <a:gd name="connsiteY648" fmla="*/ 72962 h 222556"/>
                      <a:gd name="connsiteX649" fmla="*/ 250031 w 255650"/>
                      <a:gd name="connsiteY649" fmla="*/ 71723 h 222556"/>
                      <a:gd name="connsiteX650" fmla="*/ 250412 w 255650"/>
                      <a:gd name="connsiteY650" fmla="*/ 71057 h 222556"/>
                      <a:gd name="connsiteX651" fmla="*/ 249079 w 255650"/>
                      <a:gd name="connsiteY651" fmla="*/ 70295 h 222556"/>
                      <a:gd name="connsiteX652" fmla="*/ 248317 w 255650"/>
                      <a:gd name="connsiteY652" fmla="*/ 69628 h 222556"/>
                      <a:gd name="connsiteX653" fmla="*/ 247460 w 255650"/>
                      <a:gd name="connsiteY653" fmla="*/ 69151 h 222556"/>
                      <a:gd name="connsiteX654" fmla="*/ 245840 w 255650"/>
                      <a:gd name="connsiteY654" fmla="*/ 69151 h 222556"/>
                      <a:gd name="connsiteX655" fmla="*/ 246126 w 255650"/>
                      <a:gd name="connsiteY655" fmla="*/ 68390 h 222556"/>
                      <a:gd name="connsiteX656" fmla="*/ 245650 w 255650"/>
                      <a:gd name="connsiteY656" fmla="*/ 67913 h 222556"/>
                      <a:gd name="connsiteX657" fmla="*/ 244983 w 255650"/>
                      <a:gd name="connsiteY657" fmla="*/ 67056 h 222556"/>
                      <a:gd name="connsiteX658" fmla="*/ 244411 w 255650"/>
                      <a:gd name="connsiteY658" fmla="*/ 66294 h 222556"/>
                      <a:gd name="connsiteX659" fmla="*/ 244697 w 255650"/>
                      <a:gd name="connsiteY659" fmla="*/ 64389 h 222556"/>
                      <a:gd name="connsiteX660" fmla="*/ 244602 w 255650"/>
                      <a:gd name="connsiteY660" fmla="*/ 63437 h 222556"/>
                      <a:gd name="connsiteX661" fmla="*/ 243840 w 255650"/>
                      <a:gd name="connsiteY661" fmla="*/ 62579 h 222556"/>
                      <a:gd name="connsiteX662" fmla="*/ 243554 w 255650"/>
                      <a:gd name="connsiteY662" fmla="*/ 61055 h 222556"/>
                      <a:gd name="connsiteX663" fmla="*/ 243269 w 255650"/>
                      <a:gd name="connsiteY663" fmla="*/ 59055 h 222556"/>
                      <a:gd name="connsiteX664" fmla="*/ 243078 w 255650"/>
                      <a:gd name="connsiteY664" fmla="*/ 57721 h 222556"/>
                      <a:gd name="connsiteX665" fmla="*/ 243650 w 255650"/>
                      <a:gd name="connsiteY665" fmla="*/ 56864 h 222556"/>
                      <a:gd name="connsiteX666" fmla="*/ 244697 w 255650"/>
                      <a:gd name="connsiteY666" fmla="*/ 55817 h 222556"/>
                      <a:gd name="connsiteX667" fmla="*/ 245554 w 255650"/>
                      <a:gd name="connsiteY667" fmla="*/ 55340 h 222556"/>
                      <a:gd name="connsiteX668" fmla="*/ 245936 w 255650"/>
                      <a:gd name="connsiteY668" fmla="*/ 54292 h 222556"/>
                      <a:gd name="connsiteX669" fmla="*/ 245078 w 255650"/>
                      <a:gd name="connsiteY669" fmla="*/ 53530 h 222556"/>
                      <a:gd name="connsiteX670" fmla="*/ 244030 w 255650"/>
                      <a:gd name="connsiteY670" fmla="*/ 53340 h 222556"/>
                      <a:gd name="connsiteX671" fmla="*/ 242983 w 255650"/>
                      <a:gd name="connsiteY671" fmla="*/ 54769 h 222556"/>
                      <a:gd name="connsiteX672" fmla="*/ 242602 w 255650"/>
                      <a:gd name="connsiteY672" fmla="*/ 54197 h 222556"/>
                      <a:gd name="connsiteX673" fmla="*/ 243173 w 255650"/>
                      <a:gd name="connsiteY673" fmla="*/ 51340 h 222556"/>
                      <a:gd name="connsiteX674" fmla="*/ 243935 w 255650"/>
                      <a:gd name="connsiteY674" fmla="*/ 49911 h 222556"/>
                      <a:gd name="connsiteX675" fmla="*/ 244126 w 255650"/>
                      <a:gd name="connsiteY675" fmla="*/ 49054 h 222556"/>
                      <a:gd name="connsiteX676" fmla="*/ 244221 w 255650"/>
                      <a:gd name="connsiteY676" fmla="*/ 48387 h 222556"/>
                      <a:gd name="connsiteX677" fmla="*/ 244316 w 255650"/>
                      <a:gd name="connsiteY677" fmla="*/ 46196 h 222556"/>
                      <a:gd name="connsiteX678" fmla="*/ 244983 w 255650"/>
                      <a:gd name="connsiteY678" fmla="*/ 44672 h 222556"/>
                      <a:gd name="connsiteX679" fmla="*/ 245459 w 255650"/>
                      <a:gd name="connsiteY679" fmla="*/ 43529 h 222556"/>
                      <a:gd name="connsiteX680" fmla="*/ 246317 w 255650"/>
                      <a:gd name="connsiteY680" fmla="*/ 42863 h 222556"/>
                      <a:gd name="connsiteX681" fmla="*/ 245269 w 255650"/>
                      <a:gd name="connsiteY681" fmla="*/ 42767 h 222556"/>
                      <a:gd name="connsiteX682" fmla="*/ 244411 w 255650"/>
                      <a:gd name="connsiteY682" fmla="*/ 43339 h 222556"/>
                      <a:gd name="connsiteX683" fmla="*/ 244507 w 255650"/>
                      <a:gd name="connsiteY683" fmla="*/ 42196 h 222556"/>
                      <a:gd name="connsiteX684" fmla="*/ 243459 w 255650"/>
                      <a:gd name="connsiteY684" fmla="*/ 42196 h 222556"/>
                      <a:gd name="connsiteX685" fmla="*/ 242411 w 255650"/>
                      <a:gd name="connsiteY685" fmla="*/ 42863 h 222556"/>
                      <a:gd name="connsiteX686" fmla="*/ 242030 w 255650"/>
                      <a:gd name="connsiteY686" fmla="*/ 42386 h 222556"/>
                      <a:gd name="connsiteX687" fmla="*/ 241078 w 255650"/>
                      <a:gd name="connsiteY687" fmla="*/ 41243 h 222556"/>
                      <a:gd name="connsiteX688" fmla="*/ 240983 w 255650"/>
                      <a:gd name="connsiteY688" fmla="*/ 39529 h 222556"/>
                      <a:gd name="connsiteX689" fmla="*/ 241268 w 255650"/>
                      <a:gd name="connsiteY689" fmla="*/ 39053 h 222556"/>
                      <a:gd name="connsiteX690" fmla="*/ 241363 w 255650"/>
                      <a:gd name="connsiteY690" fmla="*/ 38767 h 222556"/>
                      <a:gd name="connsiteX691" fmla="*/ 240030 w 255650"/>
                      <a:gd name="connsiteY691" fmla="*/ 35814 h 222556"/>
                      <a:gd name="connsiteX692" fmla="*/ 240030 w 255650"/>
                      <a:gd name="connsiteY692" fmla="*/ 32957 h 222556"/>
                      <a:gd name="connsiteX693" fmla="*/ 239839 w 255650"/>
                      <a:gd name="connsiteY693" fmla="*/ 32861 h 222556"/>
                      <a:gd name="connsiteX694" fmla="*/ 238601 w 255650"/>
                      <a:gd name="connsiteY694" fmla="*/ 33623 h 222556"/>
                      <a:gd name="connsiteX695" fmla="*/ 237268 w 255650"/>
                      <a:gd name="connsiteY695" fmla="*/ 33623 h 222556"/>
                      <a:gd name="connsiteX696" fmla="*/ 236506 w 255650"/>
                      <a:gd name="connsiteY696" fmla="*/ 35338 h 222556"/>
                      <a:gd name="connsiteX697" fmla="*/ 235934 w 255650"/>
                      <a:gd name="connsiteY697" fmla="*/ 36576 h 222556"/>
                      <a:gd name="connsiteX698" fmla="*/ 235268 w 255650"/>
                      <a:gd name="connsiteY698" fmla="*/ 36862 h 222556"/>
                      <a:gd name="connsiteX699" fmla="*/ 235458 w 255650"/>
                      <a:gd name="connsiteY699" fmla="*/ 38100 h 222556"/>
                      <a:gd name="connsiteX700" fmla="*/ 234982 w 255650"/>
                      <a:gd name="connsiteY700" fmla="*/ 39338 h 222556"/>
                      <a:gd name="connsiteX701" fmla="*/ 235363 w 255650"/>
                      <a:gd name="connsiteY701" fmla="*/ 40005 h 222556"/>
                      <a:gd name="connsiteX702" fmla="*/ 234886 w 255650"/>
                      <a:gd name="connsiteY702" fmla="*/ 40672 h 222556"/>
                      <a:gd name="connsiteX703" fmla="*/ 234410 w 255650"/>
                      <a:gd name="connsiteY703" fmla="*/ 42386 h 222556"/>
                      <a:gd name="connsiteX704" fmla="*/ 233934 w 255650"/>
                      <a:gd name="connsiteY704" fmla="*/ 43434 h 222556"/>
                      <a:gd name="connsiteX705" fmla="*/ 233077 w 255650"/>
                      <a:gd name="connsiteY705" fmla="*/ 44101 h 222556"/>
                      <a:gd name="connsiteX706" fmla="*/ 232601 w 255650"/>
                      <a:gd name="connsiteY706" fmla="*/ 44958 h 222556"/>
                      <a:gd name="connsiteX707" fmla="*/ 233362 w 255650"/>
                      <a:gd name="connsiteY707" fmla="*/ 46196 h 222556"/>
                      <a:gd name="connsiteX708" fmla="*/ 233458 w 255650"/>
                      <a:gd name="connsiteY708" fmla="*/ 47244 h 222556"/>
                      <a:gd name="connsiteX709" fmla="*/ 232982 w 255650"/>
                      <a:gd name="connsiteY709" fmla="*/ 47625 h 222556"/>
                      <a:gd name="connsiteX710" fmla="*/ 232410 w 255650"/>
                      <a:gd name="connsiteY710" fmla="*/ 47530 h 222556"/>
                      <a:gd name="connsiteX711" fmla="*/ 231648 w 255650"/>
                      <a:gd name="connsiteY711" fmla="*/ 47054 h 222556"/>
                      <a:gd name="connsiteX712" fmla="*/ 230981 w 255650"/>
                      <a:gd name="connsiteY712" fmla="*/ 46672 h 222556"/>
                      <a:gd name="connsiteX713" fmla="*/ 230410 w 255650"/>
                      <a:gd name="connsiteY713" fmla="*/ 46196 h 222556"/>
                      <a:gd name="connsiteX714" fmla="*/ 229743 w 255650"/>
                      <a:gd name="connsiteY714" fmla="*/ 47149 h 222556"/>
                      <a:gd name="connsiteX715" fmla="*/ 229648 w 255650"/>
                      <a:gd name="connsiteY715" fmla="*/ 48673 h 222556"/>
                      <a:gd name="connsiteX716" fmla="*/ 228981 w 255650"/>
                      <a:gd name="connsiteY716" fmla="*/ 49054 h 222556"/>
                      <a:gd name="connsiteX717" fmla="*/ 228314 w 255650"/>
                      <a:gd name="connsiteY717" fmla="*/ 48482 h 222556"/>
                      <a:gd name="connsiteX718" fmla="*/ 226981 w 255650"/>
                      <a:gd name="connsiteY718" fmla="*/ 47911 h 222556"/>
                      <a:gd name="connsiteX719" fmla="*/ 226124 w 255650"/>
                      <a:gd name="connsiteY719" fmla="*/ 47339 h 222556"/>
                      <a:gd name="connsiteX720" fmla="*/ 226124 w 255650"/>
                      <a:gd name="connsiteY720" fmla="*/ 46482 h 222556"/>
                      <a:gd name="connsiteX721" fmla="*/ 224981 w 255650"/>
                      <a:gd name="connsiteY721" fmla="*/ 46292 h 222556"/>
                      <a:gd name="connsiteX722" fmla="*/ 223361 w 255650"/>
                      <a:gd name="connsiteY722" fmla="*/ 47149 h 222556"/>
                      <a:gd name="connsiteX723" fmla="*/ 222409 w 255650"/>
                      <a:gd name="connsiteY723" fmla="*/ 47054 h 222556"/>
                      <a:gd name="connsiteX724" fmla="*/ 221837 w 255650"/>
                      <a:gd name="connsiteY724" fmla="*/ 46006 h 222556"/>
                      <a:gd name="connsiteX725" fmla="*/ 221456 w 255650"/>
                      <a:gd name="connsiteY725" fmla="*/ 45244 h 222556"/>
                      <a:gd name="connsiteX726" fmla="*/ 220790 w 255650"/>
                      <a:gd name="connsiteY726" fmla="*/ 45625 h 222556"/>
                      <a:gd name="connsiteX727" fmla="*/ 220504 w 255650"/>
                      <a:gd name="connsiteY727" fmla="*/ 46387 h 222556"/>
                      <a:gd name="connsiteX728" fmla="*/ 219647 w 255650"/>
                      <a:gd name="connsiteY728" fmla="*/ 46863 h 222556"/>
                      <a:gd name="connsiteX729" fmla="*/ 219075 w 255650"/>
                      <a:gd name="connsiteY729" fmla="*/ 47816 h 222556"/>
                      <a:gd name="connsiteX730" fmla="*/ 218789 w 255650"/>
                      <a:gd name="connsiteY730" fmla="*/ 46292 h 222556"/>
                      <a:gd name="connsiteX731" fmla="*/ 218027 w 255650"/>
                      <a:gd name="connsiteY731" fmla="*/ 45720 h 222556"/>
                      <a:gd name="connsiteX732" fmla="*/ 217646 w 255650"/>
                      <a:gd name="connsiteY732" fmla="*/ 44577 h 222556"/>
                      <a:gd name="connsiteX733" fmla="*/ 217932 w 255650"/>
                      <a:gd name="connsiteY733" fmla="*/ 43148 h 222556"/>
                      <a:gd name="connsiteX734" fmla="*/ 219265 w 255650"/>
                      <a:gd name="connsiteY734" fmla="*/ 42196 h 222556"/>
                      <a:gd name="connsiteX735" fmla="*/ 219075 w 255650"/>
                      <a:gd name="connsiteY735" fmla="*/ 41243 h 222556"/>
                      <a:gd name="connsiteX736" fmla="*/ 219551 w 255650"/>
                      <a:gd name="connsiteY736" fmla="*/ 40005 h 222556"/>
                      <a:gd name="connsiteX737" fmla="*/ 219551 w 255650"/>
                      <a:gd name="connsiteY737" fmla="*/ 38767 h 222556"/>
                      <a:gd name="connsiteX738" fmla="*/ 218885 w 255650"/>
                      <a:gd name="connsiteY738" fmla="*/ 38195 h 222556"/>
                      <a:gd name="connsiteX739" fmla="*/ 219361 w 255650"/>
                      <a:gd name="connsiteY739" fmla="*/ 36290 h 222556"/>
                      <a:gd name="connsiteX740" fmla="*/ 218027 w 255650"/>
                      <a:gd name="connsiteY740" fmla="*/ 35338 h 222556"/>
                      <a:gd name="connsiteX741" fmla="*/ 217170 w 255650"/>
                      <a:gd name="connsiteY741" fmla="*/ 34385 h 222556"/>
                      <a:gd name="connsiteX742" fmla="*/ 216694 w 255650"/>
                      <a:gd name="connsiteY742" fmla="*/ 33338 h 222556"/>
                      <a:gd name="connsiteX743" fmla="*/ 216218 w 255650"/>
                      <a:gd name="connsiteY743" fmla="*/ 33623 h 222556"/>
                      <a:gd name="connsiteX744" fmla="*/ 215551 w 255650"/>
                      <a:gd name="connsiteY744" fmla="*/ 34100 h 222556"/>
                      <a:gd name="connsiteX745" fmla="*/ 214503 w 255650"/>
                      <a:gd name="connsiteY745" fmla="*/ 34480 h 222556"/>
                      <a:gd name="connsiteX746" fmla="*/ 213455 w 255650"/>
                      <a:gd name="connsiteY746" fmla="*/ 35052 h 222556"/>
                      <a:gd name="connsiteX747" fmla="*/ 214122 w 255650"/>
                      <a:gd name="connsiteY747" fmla="*/ 35909 h 222556"/>
                      <a:gd name="connsiteX748" fmla="*/ 214789 w 255650"/>
                      <a:gd name="connsiteY748" fmla="*/ 36671 h 222556"/>
                      <a:gd name="connsiteX749" fmla="*/ 215646 w 255650"/>
                      <a:gd name="connsiteY749" fmla="*/ 37433 h 222556"/>
                      <a:gd name="connsiteX750" fmla="*/ 215646 w 255650"/>
                      <a:gd name="connsiteY750" fmla="*/ 38291 h 222556"/>
                      <a:gd name="connsiteX751" fmla="*/ 214598 w 255650"/>
                      <a:gd name="connsiteY751" fmla="*/ 39053 h 222556"/>
                      <a:gd name="connsiteX752" fmla="*/ 214312 w 255650"/>
                      <a:gd name="connsiteY752" fmla="*/ 40386 h 222556"/>
                      <a:gd name="connsiteX753" fmla="*/ 215074 w 255650"/>
                      <a:gd name="connsiteY753" fmla="*/ 40386 h 222556"/>
                      <a:gd name="connsiteX754" fmla="*/ 214598 w 255650"/>
                      <a:gd name="connsiteY754" fmla="*/ 41243 h 222556"/>
                      <a:gd name="connsiteX755" fmla="*/ 213455 w 255650"/>
                      <a:gd name="connsiteY755" fmla="*/ 41434 h 222556"/>
                      <a:gd name="connsiteX756" fmla="*/ 212693 w 255650"/>
                      <a:gd name="connsiteY756" fmla="*/ 41720 h 222556"/>
                      <a:gd name="connsiteX757" fmla="*/ 211645 w 255650"/>
                      <a:gd name="connsiteY757" fmla="*/ 40958 h 222556"/>
                      <a:gd name="connsiteX758" fmla="*/ 210884 w 255650"/>
                      <a:gd name="connsiteY758" fmla="*/ 40386 h 222556"/>
                      <a:gd name="connsiteX759" fmla="*/ 211265 w 255650"/>
                      <a:gd name="connsiteY759" fmla="*/ 38005 h 222556"/>
                      <a:gd name="connsiteX760" fmla="*/ 212122 w 255650"/>
                      <a:gd name="connsiteY760" fmla="*/ 37243 h 222556"/>
                      <a:gd name="connsiteX761" fmla="*/ 211836 w 255650"/>
                      <a:gd name="connsiteY761" fmla="*/ 36195 h 222556"/>
                      <a:gd name="connsiteX762" fmla="*/ 211074 w 255650"/>
                      <a:gd name="connsiteY762" fmla="*/ 34957 h 222556"/>
                      <a:gd name="connsiteX763" fmla="*/ 210788 w 255650"/>
                      <a:gd name="connsiteY763" fmla="*/ 34004 h 222556"/>
                      <a:gd name="connsiteX764" fmla="*/ 210598 w 255650"/>
                      <a:gd name="connsiteY764" fmla="*/ 32957 h 222556"/>
                      <a:gd name="connsiteX765" fmla="*/ 210693 w 255650"/>
                      <a:gd name="connsiteY765" fmla="*/ 31433 h 222556"/>
                      <a:gd name="connsiteX766" fmla="*/ 211931 w 255650"/>
                      <a:gd name="connsiteY766" fmla="*/ 30956 h 222556"/>
                      <a:gd name="connsiteX767" fmla="*/ 211741 w 255650"/>
                      <a:gd name="connsiteY767" fmla="*/ 28861 h 222556"/>
                      <a:gd name="connsiteX768" fmla="*/ 212884 w 255650"/>
                      <a:gd name="connsiteY768" fmla="*/ 27146 h 222556"/>
                      <a:gd name="connsiteX769" fmla="*/ 212407 w 255650"/>
                      <a:gd name="connsiteY769" fmla="*/ 26479 h 222556"/>
                      <a:gd name="connsiteX770" fmla="*/ 211455 w 255650"/>
                      <a:gd name="connsiteY770" fmla="*/ 26670 h 222556"/>
                      <a:gd name="connsiteX771" fmla="*/ 210598 w 255650"/>
                      <a:gd name="connsiteY771" fmla="*/ 26099 h 222556"/>
                      <a:gd name="connsiteX772" fmla="*/ 209836 w 255650"/>
                      <a:gd name="connsiteY772" fmla="*/ 25432 h 222556"/>
                      <a:gd name="connsiteX773" fmla="*/ 209264 w 255650"/>
                      <a:gd name="connsiteY773" fmla="*/ 26194 h 222556"/>
                      <a:gd name="connsiteX774" fmla="*/ 208216 w 255650"/>
                      <a:gd name="connsiteY774" fmla="*/ 26194 h 222556"/>
                      <a:gd name="connsiteX775" fmla="*/ 207264 w 255650"/>
                      <a:gd name="connsiteY775" fmla="*/ 26861 h 222556"/>
                      <a:gd name="connsiteX776" fmla="*/ 207169 w 255650"/>
                      <a:gd name="connsiteY776" fmla="*/ 27337 h 222556"/>
                      <a:gd name="connsiteX777" fmla="*/ 202787 w 255650"/>
                      <a:gd name="connsiteY777" fmla="*/ 26289 h 222556"/>
                      <a:gd name="connsiteX778" fmla="*/ 200025 w 255650"/>
                      <a:gd name="connsiteY778" fmla="*/ 24955 h 222556"/>
                      <a:gd name="connsiteX779" fmla="*/ 200120 w 255650"/>
                      <a:gd name="connsiteY779" fmla="*/ 22955 h 222556"/>
                      <a:gd name="connsiteX780" fmla="*/ 201740 w 255650"/>
                      <a:gd name="connsiteY780" fmla="*/ 20765 h 222556"/>
                      <a:gd name="connsiteX781" fmla="*/ 201454 w 255650"/>
                      <a:gd name="connsiteY781" fmla="*/ 18859 h 222556"/>
                      <a:gd name="connsiteX782" fmla="*/ 200215 w 255650"/>
                      <a:gd name="connsiteY782" fmla="*/ 17050 h 222556"/>
                      <a:gd name="connsiteX783" fmla="*/ 200597 w 255650"/>
                      <a:gd name="connsiteY783" fmla="*/ 14478 h 222556"/>
                      <a:gd name="connsiteX784" fmla="*/ 199644 w 255650"/>
                      <a:gd name="connsiteY784" fmla="*/ 12001 h 222556"/>
                      <a:gd name="connsiteX785" fmla="*/ 198596 w 255650"/>
                      <a:gd name="connsiteY785" fmla="*/ 9144 h 222556"/>
                      <a:gd name="connsiteX786" fmla="*/ 198406 w 255650"/>
                      <a:gd name="connsiteY786" fmla="*/ 5715 h 222556"/>
                      <a:gd name="connsiteX787" fmla="*/ 198025 w 255650"/>
                      <a:gd name="connsiteY787" fmla="*/ 5620 h 222556"/>
                      <a:gd name="connsiteX788" fmla="*/ 196786 w 255650"/>
                      <a:gd name="connsiteY788" fmla="*/ 5620 h 222556"/>
                      <a:gd name="connsiteX789" fmla="*/ 196501 w 255650"/>
                      <a:gd name="connsiteY789" fmla="*/ 7334 h 222556"/>
                      <a:gd name="connsiteX790" fmla="*/ 195834 w 255650"/>
                      <a:gd name="connsiteY790" fmla="*/ 8287 h 222556"/>
                      <a:gd name="connsiteX791" fmla="*/ 195072 w 255650"/>
                      <a:gd name="connsiteY791" fmla="*/ 8192 h 222556"/>
                      <a:gd name="connsiteX792" fmla="*/ 194882 w 255650"/>
                      <a:gd name="connsiteY792" fmla="*/ 7334 h 222556"/>
                      <a:gd name="connsiteX793" fmla="*/ 193453 w 255650"/>
                      <a:gd name="connsiteY793" fmla="*/ 6477 h 222556"/>
                      <a:gd name="connsiteX794" fmla="*/ 191834 w 255650"/>
                      <a:gd name="connsiteY794" fmla="*/ 7239 h 222556"/>
                      <a:gd name="connsiteX795" fmla="*/ 190881 w 255650"/>
                      <a:gd name="connsiteY795" fmla="*/ 7144 h 222556"/>
                      <a:gd name="connsiteX796" fmla="*/ 189452 w 255650"/>
                      <a:gd name="connsiteY796" fmla="*/ 6287 h 222556"/>
                      <a:gd name="connsiteX797" fmla="*/ 188405 w 255650"/>
                      <a:gd name="connsiteY797" fmla="*/ 6001 h 222556"/>
                      <a:gd name="connsiteX798" fmla="*/ 186595 w 255650"/>
                      <a:gd name="connsiteY798" fmla="*/ 8382 h 222556"/>
                      <a:gd name="connsiteX799" fmla="*/ 184404 w 255650"/>
                      <a:gd name="connsiteY799" fmla="*/ 8382 h 222556"/>
                      <a:gd name="connsiteX800" fmla="*/ 182594 w 255650"/>
                      <a:gd name="connsiteY800" fmla="*/ 8763 h 222556"/>
                      <a:gd name="connsiteX801" fmla="*/ 181642 w 255650"/>
                      <a:gd name="connsiteY801" fmla="*/ 9906 h 222556"/>
                      <a:gd name="connsiteX802" fmla="*/ 180689 w 255650"/>
                      <a:gd name="connsiteY802" fmla="*/ 10096 h 222556"/>
                      <a:gd name="connsiteX803" fmla="*/ 180213 w 255650"/>
                      <a:gd name="connsiteY803" fmla="*/ 11430 h 222556"/>
                      <a:gd name="connsiteX804" fmla="*/ 179832 w 255650"/>
                      <a:gd name="connsiteY804" fmla="*/ 12097 h 222556"/>
                      <a:gd name="connsiteX805" fmla="*/ 177832 w 255650"/>
                      <a:gd name="connsiteY805" fmla="*/ 11049 h 222556"/>
                      <a:gd name="connsiteX806" fmla="*/ 177927 w 255650"/>
                      <a:gd name="connsiteY806" fmla="*/ 8668 h 222556"/>
                      <a:gd name="connsiteX807" fmla="*/ 176689 w 255650"/>
                      <a:gd name="connsiteY807" fmla="*/ 7715 h 222556"/>
                      <a:gd name="connsiteX808" fmla="*/ 177070 w 255650"/>
                      <a:gd name="connsiteY808" fmla="*/ 5144 h 222556"/>
                      <a:gd name="connsiteX809" fmla="*/ 177260 w 255650"/>
                      <a:gd name="connsiteY809" fmla="*/ 3429 h 222556"/>
                      <a:gd name="connsiteX810" fmla="*/ 175641 w 255650"/>
                      <a:gd name="connsiteY810" fmla="*/ 1810 h 222556"/>
                      <a:gd name="connsiteX811" fmla="*/ 174784 w 255650"/>
                      <a:gd name="connsiteY811" fmla="*/ 1048 h 222556"/>
                      <a:gd name="connsiteX812" fmla="*/ 173831 w 255650"/>
                      <a:gd name="connsiteY812" fmla="*/ 2191 h 222556"/>
                      <a:gd name="connsiteX813" fmla="*/ 172974 w 255650"/>
                      <a:gd name="connsiteY813" fmla="*/ 3429 h 222556"/>
                      <a:gd name="connsiteX814" fmla="*/ 172307 w 255650"/>
                      <a:gd name="connsiteY814" fmla="*/ 3620 h 222556"/>
                      <a:gd name="connsiteX815" fmla="*/ 171355 w 255650"/>
                      <a:gd name="connsiteY815" fmla="*/ 3238 h 222556"/>
                      <a:gd name="connsiteX816" fmla="*/ 170593 w 255650"/>
                      <a:gd name="connsiteY816" fmla="*/ 2762 h 222556"/>
                      <a:gd name="connsiteX817" fmla="*/ 169259 w 255650"/>
                      <a:gd name="connsiteY817" fmla="*/ 2572 h 222556"/>
                      <a:gd name="connsiteX818" fmla="*/ 168783 w 255650"/>
                      <a:gd name="connsiteY818" fmla="*/ 3429 h 222556"/>
                      <a:gd name="connsiteX819" fmla="*/ 168021 w 255650"/>
                      <a:gd name="connsiteY819" fmla="*/ 3048 h 222556"/>
                      <a:gd name="connsiteX820" fmla="*/ 167640 w 255650"/>
                      <a:gd name="connsiteY820" fmla="*/ 1333 h 222556"/>
                      <a:gd name="connsiteX821" fmla="*/ 167259 w 255650"/>
                      <a:gd name="connsiteY821" fmla="*/ 0 h 222556"/>
                      <a:gd name="connsiteX822" fmla="*/ 166497 w 255650"/>
                      <a:gd name="connsiteY822" fmla="*/ 667 h 222556"/>
                      <a:gd name="connsiteX823" fmla="*/ 165449 w 255650"/>
                      <a:gd name="connsiteY823" fmla="*/ 1333 h 222556"/>
                      <a:gd name="connsiteX824" fmla="*/ 164211 w 255650"/>
                      <a:gd name="connsiteY824" fmla="*/ 2191 h 222556"/>
                      <a:gd name="connsiteX825" fmla="*/ 162973 w 255650"/>
                      <a:gd name="connsiteY825" fmla="*/ 2191 h 222556"/>
                      <a:gd name="connsiteX826" fmla="*/ 162592 w 255650"/>
                      <a:gd name="connsiteY826" fmla="*/ 1048 h 222556"/>
                      <a:gd name="connsiteX827" fmla="*/ 161735 w 255650"/>
                      <a:gd name="connsiteY827" fmla="*/ 1333 h 222556"/>
                      <a:gd name="connsiteX828" fmla="*/ 160877 w 255650"/>
                      <a:gd name="connsiteY828" fmla="*/ 1715 h 222556"/>
                      <a:gd name="connsiteX829" fmla="*/ 160496 w 255650"/>
                      <a:gd name="connsiteY829" fmla="*/ 2476 h 222556"/>
                      <a:gd name="connsiteX830" fmla="*/ 160877 w 255650"/>
                      <a:gd name="connsiteY830" fmla="*/ 3620 h 222556"/>
                      <a:gd name="connsiteX831" fmla="*/ 161353 w 255650"/>
                      <a:gd name="connsiteY831" fmla="*/ 4191 h 222556"/>
                      <a:gd name="connsiteX832" fmla="*/ 161544 w 255650"/>
                      <a:gd name="connsiteY832" fmla="*/ 5239 h 222556"/>
                      <a:gd name="connsiteX833" fmla="*/ 160877 w 255650"/>
                      <a:gd name="connsiteY833" fmla="*/ 6096 h 222556"/>
                      <a:gd name="connsiteX834" fmla="*/ 159925 w 255650"/>
                      <a:gd name="connsiteY834" fmla="*/ 6096 h 222556"/>
                      <a:gd name="connsiteX835" fmla="*/ 159258 w 255650"/>
                      <a:gd name="connsiteY835" fmla="*/ 6382 h 222556"/>
                      <a:gd name="connsiteX836" fmla="*/ 159544 w 255650"/>
                      <a:gd name="connsiteY836" fmla="*/ 7906 h 222556"/>
                      <a:gd name="connsiteX837" fmla="*/ 160115 w 255650"/>
                      <a:gd name="connsiteY837" fmla="*/ 7906 h 222556"/>
                      <a:gd name="connsiteX838" fmla="*/ 160020 w 255650"/>
                      <a:gd name="connsiteY838" fmla="*/ 9144 h 222556"/>
                      <a:gd name="connsiteX839" fmla="*/ 159068 w 255650"/>
                      <a:gd name="connsiteY839" fmla="*/ 10287 h 222556"/>
                      <a:gd name="connsiteX840" fmla="*/ 159449 w 255650"/>
                      <a:gd name="connsiteY840" fmla="*/ 11049 h 222556"/>
                      <a:gd name="connsiteX841" fmla="*/ 160401 w 255650"/>
                      <a:gd name="connsiteY841" fmla="*/ 11144 h 222556"/>
                      <a:gd name="connsiteX842" fmla="*/ 160591 w 255650"/>
                      <a:gd name="connsiteY842" fmla="*/ 12192 h 222556"/>
                      <a:gd name="connsiteX843" fmla="*/ 161639 w 255650"/>
                      <a:gd name="connsiteY843" fmla="*/ 12763 h 222556"/>
                      <a:gd name="connsiteX844" fmla="*/ 161830 w 255650"/>
                      <a:gd name="connsiteY844" fmla="*/ 13430 h 222556"/>
                      <a:gd name="connsiteX845" fmla="*/ 161068 w 255650"/>
                      <a:gd name="connsiteY845" fmla="*/ 15050 h 222556"/>
                      <a:gd name="connsiteX846" fmla="*/ 160973 w 255650"/>
                      <a:gd name="connsiteY846" fmla="*/ 16097 h 222556"/>
                      <a:gd name="connsiteX847" fmla="*/ 160306 w 255650"/>
                      <a:gd name="connsiteY847" fmla="*/ 16859 h 222556"/>
                      <a:gd name="connsiteX848" fmla="*/ 159830 w 255650"/>
                      <a:gd name="connsiteY848" fmla="*/ 17907 h 222556"/>
                      <a:gd name="connsiteX849" fmla="*/ 158591 w 255650"/>
                      <a:gd name="connsiteY849" fmla="*/ 18097 h 222556"/>
                      <a:gd name="connsiteX850" fmla="*/ 157734 w 255650"/>
                      <a:gd name="connsiteY850" fmla="*/ 18574 h 222556"/>
                      <a:gd name="connsiteX851" fmla="*/ 157734 w 255650"/>
                      <a:gd name="connsiteY851" fmla="*/ 19621 h 222556"/>
                      <a:gd name="connsiteX852" fmla="*/ 156305 w 255650"/>
                      <a:gd name="connsiteY852" fmla="*/ 20098 h 222556"/>
                      <a:gd name="connsiteX853" fmla="*/ 154972 w 255650"/>
                      <a:gd name="connsiteY853" fmla="*/ 20669 h 222556"/>
                      <a:gd name="connsiteX854" fmla="*/ 154495 w 255650"/>
                      <a:gd name="connsiteY854" fmla="*/ 21146 h 222556"/>
                      <a:gd name="connsiteX855" fmla="*/ 154210 w 255650"/>
                      <a:gd name="connsiteY855" fmla="*/ 22193 h 222556"/>
                      <a:gd name="connsiteX856" fmla="*/ 152781 w 255650"/>
                      <a:gd name="connsiteY856" fmla="*/ 21146 h 222556"/>
                      <a:gd name="connsiteX857" fmla="*/ 152686 w 255650"/>
                      <a:gd name="connsiteY857" fmla="*/ 19336 h 222556"/>
                      <a:gd name="connsiteX858" fmla="*/ 152781 w 255650"/>
                      <a:gd name="connsiteY858" fmla="*/ 18764 h 222556"/>
                      <a:gd name="connsiteX859" fmla="*/ 151828 w 255650"/>
                      <a:gd name="connsiteY859" fmla="*/ 18479 h 222556"/>
                      <a:gd name="connsiteX860" fmla="*/ 152114 w 255650"/>
                      <a:gd name="connsiteY860" fmla="*/ 16954 h 222556"/>
                      <a:gd name="connsiteX861" fmla="*/ 151448 w 255650"/>
                      <a:gd name="connsiteY861" fmla="*/ 16192 h 222556"/>
                      <a:gd name="connsiteX862" fmla="*/ 150209 w 255650"/>
                      <a:gd name="connsiteY862" fmla="*/ 16574 h 222556"/>
                      <a:gd name="connsiteX863" fmla="*/ 149161 w 255650"/>
                      <a:gd name="connsiteY863" fmla="*/ 16288 h 222556"/>
                      <a:gd name="connsiteX864" fmla="*/ 147542 w 255650"/>
                      <a:gd name="connsiteY864" fmla="*/ 16288 h 222556"/>
                      <a:gd name="connsiteX865" fmla="*/ 146971 w 255650"/>
                      <a:gd name="connsiteY865" fmla="*/ 17145 h 222556"/>
                      <a:gd name="connsiteX866" fmla="*/ 146399 w 255650"/>
                      <a:gd name="connsiteY866" fmla="*/ 16954 h 222556"/>
                      <a:gd name="connsiteX867" fmla="*/ 146590 w 255650"/>
                      <a:gd name="connsiteY867" fmla="*/ 16097 h 222556"/>
                      <a:gd name="connsiteX868" fmla="*/ 145923 w 255650"/>
                      <a:gd name="connsiteY868" fmla="*/ 16002 h 222556"/>
                      <a:gd name="connsiteX869" fmla="*/ 145542 w 255650"/>
                      <a:gd name="connsiteY869" fmla="*/ 17050 h 222556"/>
                      <a:gd name="connsiteX870" fmla="*/ 144970 w 255650"/>
                      <a:gd name="connsiteY870" fmla="*/ 16669 h 222556"/>
                      <a:gd name="connsiteX871" fmla="*/ 144113 w 255650"/>
                      <a:gd name="connsiteY871" fmla="*/ 16954 h 222556"/>
                      <a:gd name="connsiteX872" fmla="*/ 143923 w 255650"/>
                      <a:gd name="connsiteY872" fmla="*/ 17812 h 222556"/>
                      <a:gd name="connsiteX873" fmla="*/ 143065 w 255650"/>
                      <a:gd name="connsiteY873" fmla="*/ 18669 h 222556"/>
                      <a:gd name="connsiteX874" fmla="*/ 142875 w 255650"/>
                      <a:gd name="connsiteY874" fmla="*/ 20574 h 222556"/>
                      <a:gd name="connsiteX875" fmla="*/ 143256 w 255650"/>
                      <a:gd name="connsiteY875" fmla="*/ 21908 h 222556"/>
                      <a:gd name="connsiteX876" fmla="*/ 142303 w 255650"/>
                      <a:gd name="connsiteY876" fmla="*/ 21908 h 222556"/>
                      <a:gd name="connsiteX877" fmla="*/ 141541 w 255650"/>
                      <a:gd name="connsiteY877" fmla="*/ 22003 h 222556"/>
                      <a:gd name="connsiteX878" fmla="*/ 140970 w 255650"/>
                      <a:gd name="connsiteY878" fmla="*/ 20955 h 222556"/>
                      <a:gd name="connsiteX879" fmla="*/ 140018 w 255650"/>
                      <a:gd name="connsiteY879" fmla="*/ 20383 h 222556"/>
                      <a:gd name="connsiteX880" fmla="*/ 138684 w 255650"/>
                      <a:gd name="connsiteY880" fmla="*/ 21050 h 222556"/>
                      <a:gd name="connsiteX881" fmla="*/ 137636 w 255650"/>
                      <a:gd name="connsiteY881" fmla="*/ 21717 h 222556"/>
                      <a:gd name="connsiteX882" fmla="*/ 136493 w 255650"/>
                      <a:gd name="connsiteY882" fmla="*/ 22193 h 222556"/>
                      <a:gd name="connsiteX883" fmla="*/ 136493 w 255650"/>
                      <a:gd name="connsiteY883" fmla="*/ 23813 h 222556"/>
                      <a:gd name="connsiteX884" fmla="*/ 137541 w 255650"/>
                      <a:gd name="connsiteY884" fmla="*/ 24670 h 222556"/>
                      <a:gd name="connsiteX885" fmla="*/ 137541 w 255650"/>
                      <a:gd name="connsiteY885" fmla="*/ 25622 h 222556"/>
                      <a:gd name="connsiteX886" fmla="*/ 138112 w 255650"/>
                      <a:gd name="connsiteY886" fmla="*/ 25908 h 222556"/>
                      <a:gd name="connsiteX887" fmla="*/ 138684 w 255650"/>
                      <a:gd name="connsiteY887" fmla="*/ 26289 h 222556"/>
                      <a:gd name="connsiteX888" fmla="*/ 138112 w 255650"/>
                      <a:gd name="connsiteY888" fmla="*/ 28004 h 222556"/>
                      <a:gd name="connsiteX889" fmla="*/ 137827 w 255650"/>
                      <a:gd name="connsiteY889" fmla="*/ 29432 h 222556"/>
                      <a:gd name="connsiteX890" fmla="*/ 136684 w 255650"/>
                      <a:gd name="connsiteY890" fmla="*/ 29623 h 222556"/>
                      <a:gd name="connsiteX891" fmla="*/ 135922 w 255650"/>
                      <a:gd name="connsiteY891" fmla="*/ 30956 h 222556"/>
                      <a:gd name="connsiteX892" fmla="*/ 135065 w 255650"/>
                      <a:gd name="connsiteY892" fmla="*/ 30099 h 222556"/>
                      <a:gd name="connsiteX893" fmla="*/ 134398 w 255650"/>
                      <a:gd name="connsiteY893" fmla="*/ 29718 h 222556"/>
                      <a:gd name="connsiteX894" fmla="*/ 133445 w 255650"/>
                      <a:gd name="connsiteY894" fmla="*/ 30575 h 222556"/>
                      <a:gd name="connsiteX895" fmla="*/ 134112 w 255650"/>
                      <a:gd name="connsiteY895" fmla="*/ 31433 h 222556"/>
                      <a:gd name="connsiteX896" fmla="*/ 134398 w 255650"/>
                      <a:gd name="connsiteY896" fmla="*/ 32290 h 222556"/>
                      <a:gd name="connsiteX897" fmla="*/ 132112 w 255650"/>
                      <a:gd name="connsiteY897" fmla="*/ 33528 h 222556"/>
                      <a:gd name="connsiteX898" fmla="*/ 133064 w 255650"/>
                      <a:gd name="connsiteY898" fmla="*/ 35719 h 222556"/>
                      <a:gd name="connsiteX899" fmla="*/ 132398 w 255650"/>
                      <a:gd name="connsiteY899" fmla="*/ 37338 h 222556"/>
                      <a:gd name="connsiteX900" fmla="*/ 130969 w 255650"/>
                      <a:gd name="connsiteY900" fmla="*/ 37147 h 222556"/>
                      <a:gd name="connsiteX901" fmla="*/ 130778 w 255650"/>
                      <a:gd name="connsiteY901" fmla="*/ 36100 h 222556"/>
                      <a:gd name="connsiteX902" fmla="*/ 129635 w 255650"/>
                      <a:gd name="connsiteY902" fmla="*/ 35719 h 222556"/>
                      <a:gd name="connsiteX903" fmla="*/ 128683 w 255650"/>
                      <a:gd name="connsiteY903" fmla="*/ 36195 h 222556"/>
                      <a:gd name="connsiteX904" fmla="*/ 128111 w 255650"/>
                      <a:gd name="connsiteY904" fmla="*/ 35242 h 222556"/>
                      <a:gd name="connsiteX905" fmla="*/ 126968 w 255650"/>
                      <a:gd name="connsiteY905" fmla="*/ 35052 h 222556"/>
                      <a:gd name="connsiteX906" fmla="*/ 126397 w 255650"/>
                      <a:gd name="connsiteY906" fmla="*/ 35338 h 222556"/>
                      <a:gd name="connsiteX907" fmla="*/ 126016 w 255650"/>
                      <a:gd name="connsiteY907" fmla="*/ 35909 h 222556"/>
                      <a:gd name="connsiteX908" fmla="*/ 125540 w 255650"/>
                      <a:gd name="connsiteY908" fmla="*/ 35147 h 222556"/>
                      <a:gd name="connsiteX909" fmla="*/ 126111 w 255650"/>
                      <a:gd name="connsiteY909" fmla="*/ 34195 h 222556"/>
                      <a:gd name="connsiteX910" fmla="*/ 127349 w 255650"/>
                      <a:gd name="connsiteY910" fmla="*/ 33147 h 222556"/>
                      <a:gd name="connsiteX911" fmla="*/ 127635 w 255650"/>
                      <a:gd name="connsiteY911" fmla="*/ 31623 h 222556"/>
                      <a:gd name="connsiteX912" fmla="*/ 127540 w 255650"/>
                      <a:gd name="connsiteY912" fmla="*/ 30099 h 222556"/>
                      <a:gd name="connsiteX913" fmla="*/ 128492 w 255650"/>
                      <a:gd name="connsiteY913" fmla="*/ 29623 h 222556"/>
                      <a:gd name="connsiteX914" fmla="*/ 127730 w 255650"/>
                      <a:gd name="connsiteY914" fmla="*/ 28384 h 222556"/>
                      <a:gd name="connsiteX915" fmla="*/ 129064 w 255650"/>
                      <a:gd name="connsiteY915" fmla="*/ 28004 h 222556"/>
                      <a:gd name="connsiteX916" fmla="*/ 128397 w 255650"/>
                      <a:gd name="connsiteY916" fmla="*/ 27527 h 222556"/>
                      <a:gd name="connsiteX917" fmla="*/ 127540 w 255650"/>
                      <a:gd name="connsiteY917" fmla="*/ 27051 h 222556"/>
                      <a:gd name="connsiteX918" fmla="*/ 126778 w 255650"/>
                      <a:gd name="connsiteY918" fmla="*/ 26099 h 222556"/>
                      <a:gd name="connsiteX919" fmla="*/ 125254 w 255650"/>
                      <a:gd name="connsiteY919" fmla="*/ 24670 h 222556"/>
                      <a:gd name="connsiteX920" fmla="*/ 124873 w 255650"/>
                      <a:gd name="connsiteY920" fmla="*/ 22384 h 222556"/>
                      <a:gd name="connsiteX921" fmla="*/ 123730 w 255650"/>
                      <a:gd name="connsiteY921" fmla="*/ 21908 h 222556"/>
                      <a:gd name="connsiteX922" fmla="*/ 122587 w 255650"/>
                      <a:gd name="connsiteY922" fmla="*/ 20860 h 222556"/>
                      <a:gd name="connsiteX923" fmla="*/ 121730 w 255650"/>
                      <a:gd name="connsiteY923" fmla="*/ 19907 h 222556"/>
                      <a:gd name="connsiteX924" fmla="*/ 120872 w 255650"/>
                      <a:gd name="connsiteY924" fmla="*/ 19431 h 222556"/>
                      <a:gd name="connsiteX925" fmla="*/ 120586 w 255650"/>
                      <a:gd name="connsiteY925" fmla="*/ 20383 h 222556"/>
                      <a:gd name="connsiteX926" fmla="*/ 120586 w 255650"/>
                      <a:gd name="connsiteY926" fmla="*/ 21908 h 222556"/>
                      <a:gd name="connsiteX927" fmla="*/ 122015 w 255650"/>
                      <a:gd name="connsiteY927" fmla="*/ 23622 h 222556"/>
                      <a:gd name="connsiteX928" fmla="*/ 123158 w 255650"/>
                      <a:gd name="connsiteY928" fmla="*/ 25432 h 222556"/>
                      <a:gd name="connsiteX929" fmla="*/ 123635 w 255650"/>
                      <a:gd name="connsiteY929" fmla="*/ 27146 h 222556"/>
                      <a:gd name="connsiteX930" fmla="*/ 122777 w 255650"/>
                      <a:gd name="connsiteY930" fmla="*/ 28956 h 222556"/>
                      <a:gd name="connsiteX931" fmla="*/ 122682 w 255650"/>
                      <a:gd name="connsiteY931" fmla="*/ 30671 h 222556"/>
                      <a:gd name="connsiteX932" fmla="*/ 123539 w 255650"/>
                      <a:gd name="connsiteY932" fmla="*/ 32004 h 222556"/>
                      <a:gd name="connsiteX933" fmla="*/ 122587 w 255650"/>
                      <a:gd name="connsiteY933" fmla="*/ 31337 h 222556"/>
                      <a:gd name="connsiteX934" fmla="*/ 121539 w 255650"/>
                      <a:gd name="connsiteY934" fmla="*/ 30766 h 222556"/>
                      <a:gd name="connsiteX935" fmla="*/ 122015 w 255650"/>
                      <a:gd name="connsiteY935" fmla="*/ 32004 h 222556"/>
                      <a:gd name="connsiteX936" fmla="*/ 122873 w 255650"/>
                      <a:gd name="connsiteY936" fmla="*/ 33528 h 222556"/>
                      <a:gd name="connsiteX937" fmla="*/ 121349 w 255650"/>
                      <a:gd name="connsiteY937" fmla="*/ 33338 h 222556"/>
                      <a:gd name="connsiteX938" fmla="*/ 120015 w 255650"/>
                      <a:gd name="connsiteY938" fmla="*/ 32385 h 222556"/>
                      <a:gd name="connsiteX939" fmla="*/ 118301 w 255650"/>
                      <a:gd name="connsiteY939" fmla="*/ 31909 h 222556"/>
                      <a:gd name="connsiteX940" fmla="*/ 118015 w 255650"/>
                      <a:gd name="connsiteY940" fmla="*/ 32957 h 222556"/>
                      <a:gd name="connsiteX941" fmla="*/ 117539 w 255650"/>
                      <a:gd name="connsiteY941" fmla="*/ 34100 h 222556"/>
                      <a:gd name="connsiteX942" fmla="*/ 117729 w 255650"/>
                      <a:gd name="connsiteY942" fmla="*/ 35338 h 222556"/>
                      <a:gd name="connsiteX943" fmla="*/ 117634 w 255650"/>
                      <a:gd name="connsiteY943" fmla="*/ 36386 h 222556"/>
                      <a:gd name="connsiteX944" fmla="*/ 116395 w 255650"/>
                      <a:gd name="connsiteY944" fmla="*/ 36386 h 222556"/>
                      <a:gd name="connsiteX945" fmla="*/ 115634 w 255650"/>
                      <a:gd name="connsiteY945" fmla="*/ 35909 h 222556"/>
                      <a:gd name="connsiteX946" fmla="*/ 114872 w 255650"/>
                      <a:gd name="connsiteY946" fmla="*/ 35147 h 222556"/>
                      <a:gd name="connsiteX947" fmla="*/ 113919 w 255650"/>
                      <a:gd name="connsiteY947" fmla="*/ 33528 h 222556"/>
                      <a:gd name="connsiteX948" fmla="*/ 112681 w 255650"/>
                      <a:gd name="connsiteY948" fmla="*/ 33338 h 222556"/>
                      <a:gd name="connsiteX949" fmla="*/ 110871 w 255650"/>
                      <a:gd name="connsiteY949" fmla="*/ 31909 h 222556"/>
                      <a:gd name="connsiteX950" fmla="*/ 109728 w 255650"/>
                      <a:gd name="connsiteY950" fmla="*/ 31242 h 222556"/>
                      <a:gd name="connsiteX951" fmla="*/ 108871 w 255650"/>
                      <a:gd name="connsiteY951" fmla="*/ 29623 h 222556"/>
                      <a:gd name="connsiteX952" fmla="*/ 108394 w 255650"/>
                      <a:gd name="connsiteY952" fmla="*/ 28670 h 222556"/>
                      <a:gd name="connsiteX953" fmla="*/ 106680 w 255650"/>
                      <a:gd name="connsiteY953" fmla="*/ 28575 h 222556"/>
                      <a:gd name="connsiteX954" fmla="*/ 105918 w 255650"/>
                      <a:gd name="connsiteY954" fmla="*/ 28670 h 222556"/>
                      <a:gd name="connsiteX955" fmla="*/ 104775 w 255650"/>
                      <a:gd name="connsiteY955" fmla="*/ 26289 h 222556"/>
                      <a:gd name="connsiteX956" fmla="*/ 103632 w 255650"/>
                      <a:gd name="connsiteY956" fmla="*/ 26194 h 222556"/>
                      <a:gd name="connsiteX957" fmla="*/ 102489 w 255650"/>
                      <a:gd name="connsiteY957" fmla="*/ 25337 h 222556"/>
                      <a:gd name="connsiteX958" fmla="*/ 102394 w 255650"/>
                      <a:gd name="connsiteY958" fmla="*/ 24384 h 222556"/>
                      <a:gd name="connsiteX959" fmla="*/ 101156 w 255650"/>
                      <a:gd name="connsiteY959" fmla="*/ 23717 h 222556"/>
                      <a:gd name="connsiteX960" fmla="*/ 100394 w 255650"/>
                      <a:gd name="connsiteY960" fmla="*/ 23050 h 222556"/>
                      <a:gd name="connsiteX961" fmla="*/ 100108 w 255650"/>
                      <a:gd name="connsiteY961" fmla="*/ 23527 h 222556"/>
                      <a:gd name="connsiteX962" fmla="*/ 99632 w 255650"/>
                      <a:gd name="connsiteY962" fmla="*/ 25241 h 222556"/>
                      <a:gd name="connsiteX963" fmla="*/ 98869 w 255650"/>
                      <a:gd name="connsiteY963" fmla="*/ 26003 h 222556"/>
                      <a:gd name="connsiteX964" fmla="*/ 98489 w 255650"/>
                      <a:gd name="connsiteY964" fmla="*/ 26861 h 222556"/>
                      <a:gd name="connsiteX965" fmla="*/ 96869 w 255650"/>
                      <a:gd name="connsiteY965" fmla="*/ 27718 h 222556"/>
                      <a:gd name="connsiteX966" fmla="*/ 97155 w 255650"/>
                      <a:gd name="connsiteY966" fmla="*/ 29623 h 222556"/>
                      <a:gd name="connsiteX967" fmla="*/ 97536 w 255650"/>
                      <a:gd name="connsiteY967" fmla="*/ 30575 h 222556"/>
                      <a:gd name="connsiteX968" fmla="*/ 96393 w 255650"/>
                      <a:gd name="connsiteY968" fmla="*/ 30766 h 222556"/>
                      <a:gd name="connsiteX969" fmla="*/ 95060 w 255650"/>
                      <a:gd name="connsiteY969" fmla="*/ 30480 h 222556"/>
                      <a:gd name="connsiteX970" fmla="*/ 93631 w 255650"/>
                      <a:gd name="connsiteY970" fmla="*/ 30575 h 222556"/>
                      <a:gd name="connsiteX971" fmla="*/ 92488 w 255650"/>
                      <a:gd name="connsiteY971" fmla="*/ 30385 h 222556"/>
                      <a:gd name="connsiteX972" fmla="*/ 91631 w 255650"/>
                      <a:gd name="connsiteY972" fmla="*/ 31147 h 222556"/>
                      <a:gd name="connsiteX973" fmla="*/ 91345 w 255650"/>
                      <a:gd name="connsiteY973" fmla="*/ 30480 h 222556"/>
                      <a:gd name="connsiteX974" fmla="*/ 90583 w 255650"/>
                      <a:gd name="connsiteY974" fmla="*/ 30290 h 222556"/>
                      <a:gd name="connsiteX975" fmla="*/ 90202 w 255650"/>
                      <a:gd name="connsiteY975" fmla="*/ 30480 h 222556"/>
                      <a:gd name="connsiteX976" fmla="*/ 89726 w 255650"/>
                      <a:gd name="connsiteY976" fmla="*/ 31051 h 222556"/>
                      <a:gd name="connsiteX977" fmla="*/ 88297 w 255650"/>
                      <a:gd name="connsiteY977" fmla="*/ 32385 h 222556"/>
                      <a:gd name="connsiteX978" fmla="*/ 88297 w 255650"/>
                      <a:gd name="connsiteY978" fmla="*/ 33814 h 222556"/>
                      <a:gd name="connsiteX979" fmla="*/ 88011 w 255650"/>
                      <a:gd name="connsiteY979" fmla="*/ 34004 h 222556"/>
                      <a:gd name="connsiteX980" fmla="*/ 87344 w 255650"/>
                      <a:gd name="connsiteY980" fmla="*/ 34480 h 222556"/>
                      <a:gd name="connsiteX981" fmla="*/ 86011 w 255650"/>
                      <a:gd name="connsiteY981" fmla="*/ 34766 h 222556"/>
                      <a:gd name="connsiteX982" fmla="*/ 85630 w 255650"/>
                      <a:gd name="connsiteY982" fmla="*/ 36290 h 222556"/>
                      <a:gd name="connsiteX983" fmla="*/ 85344 w 255650"/>
                      <a:gd name="connsiteY983" fmla="*/ 37624 h 222556"/>
                      <a:gd name="connsiteX984" fmla="*/ 85439 w 255650"/>
                      <a:gd name="connsiteY984" fmla="*/ 38576 h 222556"/>
                      <a:gd name="connsiteX985" fmla="*/ 86773 w 255650"/>
                      <a:gd name="connsiteY985" fmla="*/ 39148 h 222556"/>
                      <a:gd name="connsiteX986" fmla="*/ 86582 w 255650"/>
                      <a:gd name="connsiteY986" fmla="*/ 40672 h 222556"/>
                      <a:gd name="connsiteX987" fmla="*/ 86963 w 255650"/>
                      <a:gd name="connsiteY987" fmla="*/ 42482 h 222556"/>
                      <a:gd name="connsiteX988" fmla="*/ 86392 w 255650"/>
                      <a:gd name="connsiteY988" fmla="*/ 44482 h 222556"/>
                      <a:gd name="connsiteX989" fmla="*/ 86678 w 255650"/>
                      <a:gd name="connsiteY989" fmla="*/ 44863 h 222556"/>
                      <a:gd name="connsiteX990" fmla="*/ 87725 w 255650"/>
                      <a:gd name="connsiteY990" fmla="*/ 44767 h 222556"/>
                      <a:gd name="connsiteX991" fmla="*/ 88868 w 255650"/>
                      <a:gd name="connsiteY991" fmla="*/ 46196 h 222556"/>
                      <a:gd name="connsiteX992" fmla="*/ 90487 w 255650"/>
                      <a:gd name="connsiteY992" fmla="*/ 46387 h 222556"/>
                      <a:gd name="connsiteX993" fmla="*/ 90869 w 255650"/>
                      <a:gd name="connsiteY993" fmla="*/ 45053 h 222556"/>
                      <a:gd name="connsiteX994" fmla="*/ 92583 w 255650"/>
                      <a:gd name="connsiteY994" fmla="*/ 44767 h 222556"/>
                      <a:gd name="connsiteX995" fmla="*/ 92011 w 255650"/>
                      <a:gd name="connsiteY995" fmla="*/ 43720 h 222556"/>
                      <a:gd name="connsiteX996" fmla="*/ 92869 w 255650"/>
                      <a:gd name="connsiteY996" fmla="*/ 43815 h 222556"/>
                      <a:gd name="connsiteX997" fmla="*/ 93536 w 255650"/>
                      <a:gd name="connsiteY997" fmla="*/ 44863 h 222556"/>
                      <a:gd name="connsiteX998" fmla="*/ 94488 w 255650"/>
                      <a:gd name="connsiteY998" fmla="*/ 45529 h 222556"/>
                      <a:gd name="connsiteX999" fmla="*/ 95822 w 255650"/>
                      <a:gd name="connsiteY999" fmla="*/ 47530 h 222556"/>
                      <a:gd name="connsiteX1000" fmla="*/ 96869 w 255650"/>
                      <a:gd name="connsiteY1000" fmla="*/ 48387 h 222556"/>
                      <a:gd name="connsiteX1001" fmla="*/ 95917 w 255650"/>
                      <a:gd name="connsiteY1001" fmla="*/ 51245 h 222556"/>
                      <a:gd name="connsiteX1002" fmla="*/ 96393 w 255650"/>
                      <a:gd name="connsiteY1002" fmla="*/ 52673 h 222556"/>
                      <a:gd name="connsiteX1003" fmla="*/ 96679 w 255650"/>
                      <a:gd name="connsiteY1003" fmla="*/ 53340 h 222556"/>
                      <a:gd name="connsiteX1004" fmla="*/ 97536 w 255650"/>
                      <a:gd name="connsiteY1004" fmla="*/ 53721 h 222556"/>
                      <a:gd name="connsiteX1005" fmla="*/ 98774 w 255650"/>
                      <a:gd name="connsiteY1005" fmla="*/ 52959 h 222556"/>
                      <a:gd name="connsiteX1006" fmla="*/ 100012 w 255650"/>
                      <a:gd name="connsiteY1006" fmla="*/ 52864 h 222556"/>
                      <a:gd name="connsiteX1007" fmla="*/ 100679 w 255650"/>
                      <a:gd name="connsiteY1007" fmla="*/ 53721 h 222556"/>
                      <a:gd name="connsiteX1008" fmla="*/ 101251 w 255650"/>
                      <a:gd name="connsiteY1008" fmla="*/ 54388 h 222556"/>
                      <a:gd name="connsiteX1009" fmla="*/ 101632 w 255650"/>
                      <a:gd name="connsiteY1009" fmla="*/ 53912 h 222556"/>
                      <a:gd name="connsiteX1010" fmla="*/ 102680 w 255650"/>
                      <a:gd name="connsiteY1010" fmla="*/ 54007 h 222556"/>
                      <a:gd name="connsiteX1011" fmla="*/ 103061 w 255650"/>
                      <a:gd name="connsiteY1011" fmla="*/ 54483 h 222556"/>
                      <a:gd name="connsiteX1012" fmla="*/ 103346 w 255650"/>
                      <a:gd name="connsiteY1012" fmla="*/ 54102 h 222556"/>
                      <a:gd name="connsiteX1013" fmla="*/ 103156 w 255650"/>
                      <a:gd name="connsiteY1013" fmla="*/ 53340 h 222556"/>
                      <a:gd name="connsiteX1014" fmla="*/ 103823 w 255650"/>
                      <a:gd name="connsiteY1014" fmla="*/ 52959 h 222556"/>
                      <a:gd name="connsiteX1015" fmla="*/ 104775 w 255650"/>
                      <a:gd name="connsiteY1015" fmla="*/ 52483 h 222556"/>
                      <a:gd name="connsiteX1016" fmla="*/ 105823 w 255650"/>
                      <a:gd name="connsiteY1016" fmla="*/ 51911 h 222556"/>
                      <a:gd name="connsiteX1017" fmla="*/ 107632 w 255650"/>
                      <a:gd name="connsiteY1017" fmla="*/ 51721 h 222556"/>
                      <a:gd name="connsiteX1018" fmla="*/ 108109 w 255650"/>
                      <a:gd name="connsiteY1018" fmla="*/ 51816 h 222556"/>
                      <a:gd name="connsiteX1019" fmla="*/ 110681 w 255650"/>
                      <a:gd name="connsiteY1019" fmla="*/ 53340 h 222556"/>
                      <a:gd name="connsiteX1020" fmla="*/ 113252 w 255650"/>
                      <a:gd name="connsiteY1020" fmla="*/ 56293 h 222556"/>
                      <a:gd name="connsiteX1021" fmla="*/ 113157 w 255650"/>
                      <a:gd name="connsiteY1021" fmla="*/ 56674 h 222556"/>
                      <a:gd name="connsiteX1022" fmla="*/ 112300 w 255650"/>
                      <a:gd name="connsiteY1022" fmla="*/ 58007 h 222556"/>
                      <a:gd name="connsiteX1023" fmla="*/ 112490 w 255650"/>
                      <a:gd name="connsiteY1023" fmla="*/ 59150 h 222556"/>
                      <a:gd name="connsiteX1024" fmla="*/ 113728 w 255650"/>
                      <a:gd name="connsiteY1024" fmla="*/ 59341 h 222556"/>
                      <a:gd name="connsiteX1025" fmla="*/ 114681 w 255650"/>
                      <a:gd name="connsiteY1025" fmla="*/ 59912 h 222556"/>
                      <a:gd name="connsiteX1026" fmla="*/ 115634 w 255650"/>
                      <a:gd name="connsiteY1026" fmla="*/ 62008 h 222556"/>
                      <a:gd name="connsiteX1027" fmla="*/ 115062 w 255650"/>
                      <a:gd name="connsiteY1027" fmla="*/ 63055 h 222556"/>
                      <a:gd name="connsiteX1028" fmla="*/ 114872 w 255650"/>
                      <a:gd name="connsiteY1028" fmla="*/ 64389 h 222556"/>
                      <a:gd name="connsiteX1029" fmla="*/ 116015 w 255650"/>
                      <a:gd name="connsiteY1029" fmla="*/ 65246 h 222556"/>
                      <a:gd name="connsiteX1030" fmla="*/ 116015 w 255650"/>
                      <a:gd name="connsiteY1030" fmla="*/ 66770 h 222556"/>
                      <a:gd name="connsiteX1031" fmla="*/ 115443 w 255650"/>
                      <a:gd name="connsiteY1031" fmla="*/ 67628 h 222556"/>
                      <a:gd name="connsiteX1032" fmla="*/ 115729 w 255650"/>
                      <a:gd name="connsiteY1032" fmla="*/ 67913 h 222556"/>
                      <a:gd name="connsiteX1033" fmla="*/ 116110 w 255650"/>
                      <a:gd name="connsiteY1033" fmla="*/ 68104 h 222556"/>
                      <a:gd name="connsiteX1034" fmla="*/ 114776 w 255650"/>
                      <a:gd name="connsiteY1034" fmla="*/ 69056 h 222556"/>
                      <a:gd name="connsiteX1035" fmla="*/ 111443 w 255650"/>
                      <a:gd name="connsiteY1035" fmla="*/ 71057 h 222556"/>
                      <a:gd name="connsiteX1036" fmla="*/ 108680 w 255650"/>
                      <a:gd name="connsiteY1036" fmla="*/ 70866 h 222556"/>
                      <a:gd name="connsiteX1037" fmla="*/ 105156 w 255650"/>
                      <a:gd name="connsiteY1037" fmla="*/ 70390 h 222556"/>
                      <a:gd name="connsiteX1038" fmla="*/ 103537 w 255650"/>
                      <a:gd name="connsiteY1038" fmla="*/ 71723 h 222556"/>
                      <a:gd name="connsiteX1039" fmla="*/ 101346 w 255650"/>
                      <a:gd name="connsiteY1039" fmla="*/ 71819 h 222556"/>
                      <a:gd name="connsiteX1040" fmla="*/ 98679 w 255650"/>
                      <a:gd name="connsiteY1040" fmla="*/ 71914 h 222556"/>
                      <a:gd name="connsiteX1041" fmla="*/ 96965 w 255650"/>
                      <a:gd name="connsiteY1041" fmla="*/ 72485 h 222556"/>
                      <a:gd name="connsiteX1042" fmla="*/ 94964 w 255650"/>
                      <a:gd name="connsiteY1042" fmla="*/ 73724 h 222556"/>
                      <a:gd name="connsiteX1043" fmla="*/ 92488 w 255650"/>
                      <a:gd name="connsiteY1043" fmla="*/ 73438 h 222556"/>
                      <a:gd name="connsiteX1044" fmla="*/ 91821 w 255650"/>
                      <a:gd name="connsiteY1044" fmla="*/ 73628 h 222556"/>
                      <a:gd name="connsiteX1045" fmla="*/ 90297 w 255650"/>
                      <a:gd name="connsiteY1045" fmla="*/ 74104 h 222556"/>
                      <a:gd name="connsiteX1046" fmla="*/ 88011 w 255650"/>
                      <a:gd name="connsiteY1046" fmla="*/ 75057 h 222556"/>
                      <a:gd name="connsiteX1047" fmla="*/ 86582 w 255650"/>
                      <a:gd name="connsiteY1047" fmla="*/ 76200 h 222556"/>
                      <a:gd name="connsiteX1048" fmla="*/ 85725 w 255650"/>
                      <a:gd name="connsiteY1048" fmla="*/ 75438 h 222556"/>
                      <a:gd name="connsiteX1049" fmla="*/ 85058 w 255650"/>
                      <a:gd name="connsiteY1049" fmla="*/ 73438 h 222556"/>
                      <a:gd name="connsiteX1050" fmla="*/ 81820 w 255650"/>
                      <a:gd name="connsiteY1050" fmla="*/ 71342 h 222556"/>
                      <a:gd name="connsiteX1051" fmla="*/ 79248 w 255650"/>
                      <a:gd name="connsiteY1051" fmla="*/ 70771 h 222556"/>
                      <a:gd name="connsiteX1052" fmla="*/ 75152 w 255650"/>
                      <a:gd name="connsiteY1052" fmla="*/ 71819 h 222556"/>
                      <a:gd name="connsiteX1053" fmla="*/ 73152 w 255650"/>
                      <a:gd name="connsiteY1053" fmla="*/ 73628 h 222556"/>
                      <a:gd name="connsiteX1054" fmla="*/ 72295 w 255650"/>
                      <a:gd name="connsiteY1054" fmla="*/ 73819 h 222556"/>
                      <a:gd name="connsiteX1055" fmla="*/ 72295 w 255650"/>
                      <a:gd name="connsiteY1055" fmla="*/ 73819 h 222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</a:cxnLst>
                    <a:rect l="l" t="t" r="r" b="b"/>
                    <a:pathLst>
                      <a:path w="255650" h="222556">
                        <a:moveTo>
                          <a:pt x="72295" y="73819"/>
                        </a:moveTo>
                        <a:lnTo>
                          <a:pt x="72199" y="73914"/>
                        </a:lnTo>
                        <a:cubicBezTo>
                          <a:pt x="72199" y="74104"/>
                          <a:pt x="71914" y="74771"/>
                          <a:pt x="71914" y="74867"/>
                        </a:cubicBezTo>
                        <a:cubicBezTo>
                          <a:pt x="71914" y="75152"/>
                          <a:pt x="72104" y="75533"/>
                          <a:pt x="72390" y="76105"/>
                        </a:cubicBezTo>
                        <a:cubicBezTo>
                          <a:pt x="72771" y="76962"/>
                          <a:pt x="72009" y="76962"/>
                          <a:pt x="71819" y="77153"/>
                        </a:cubicBezTo>
                        <a:cubicBezTo>
                          <a:pt x="71628" y="77343"/>
                          <a:pt x="72104" y="77819"/>
                          <a:pt x="72199" y="78200"/>
                        </a:cubicBezTo>
                        <a:cubicBezTo>
                          <a:pt x="72295" y="78581"/>
                          <a:pt x="71342" y="79153"/>
                          <a:pt x="70866" y="79438"/>
                        </a:cubicBezTo>
                        <a:cubicBezTo>
                          <a:pt x="70485" y="79724"/>
                          <a:pt x="69723" y="80010"/>
                          <a:pt x="69532" y="80105"/>
                        </a:cubicBezTo>
                        <a:cubicBezTo>
                          <a:pt x="69342" y="80296"/>
                          <a:pt x="69723" y="80582"/>
                          <a:pt x="69723" y="80867"/>
                        </a:cubicBezTo>
                        <a:cubicBezTo>
                          <a:pt x="69723" y="81153"/>
                          <a:pt x="69056" y="81248"/>
                          <a:pt x="69056" y="81534"/>
                        </a:cubicBezTo>
                        <a:cubicBezTo>
                          <a:pt x="69056" y="81820"/>
                          <a:pt x="69437" y="81725"/>
                          <a:pt x="69818" y="81725"/>
                        </a:cubicBezTo>
                        <a:cubicBezTo>
                          <a:pt x="70199" y="81725"/>
                          <a:pt x="70104" y="82105"/>
                          <a:pt x="70199" y="82582"/>
                        </a:cubicBezTo>
                        <a:cubicBezTo>
                          <a:pt x="70199" y="83153"/>
                          <a:pt x="69818" y="83820"/>
                          <a:pt x="69628" y="84011"/>
                        </a:cubicBezTo>
                        <a:cubicBezTo>
                          <a:pt x="69342" y="84296"/>
                          <a:pt x="69247" y="84296"/>
                          <a:pt x="69247" y="84772"/>
                        </a:cubicBezTo>
                        <a:cubicBezTo>
                          <a:pt x="69247" y="85249"/>
                          <a:pt x="69247" y="85630"/>
                          <a:pt x="69056" y="86011"/>
                        </a:cubicBezTo>
                        <a:cubicBezTo>
                          <a:pt x="68866" y="86392"/>
                          <a:pt x="68866" y="86296"/>
                          <a:pt x="69056" y="86773"/>
                        </a:cubicBezTo>
                        <a:cubicBezTo>
                          <a:pt x="69247" y="87249"/>
                          <a:pt x="68009" y="88678"/>
                          <a:pt x="67723" y="89059"/>
                        </a:cubicBezTo>
                        <a:cubicBezTo>
                          <a:pt x="67437" y="89440"/>
                          <a:pt x="67342" y="90011"/>
                          <a:pt x="67056" y="90107"/>
                        </a:cubicBezTo>
                        <a:cubicBezTo>
                          <a:pt x="66770" y="90107"/>
                          <a:pt x="67056" y="89630"/>
                          <a:pt x="67056" y="89249"/>
                        </a:cubicBezTo>
                        <a:cubicBezTo>
                          <a:pt x="67056" y="88868"/>
                          <a:pt x="66770" y="88487"/>
                          <a:pt x="66485" y="88201"/>
                        </a:cubicBezTo>
                        <a:cubicBezTo>
                          <a:pt x="66199" y="87916"/>
                          <a:pt x="66103" y="88201"/>
                          <a:pt x="65913" y="88392"/>
                        </a:cubicBezTo>
                        <a:cubicBezTo>
                          <a:pt x="65723" y="88487"/>
                          <a:pt x="65723" y="88392"/>
                          <a:pt x="65532" y="88106"/>
                        </a:cubicBezTo>
                        <a:cubicBezTo>
                          <a:pt x="65341" y="87821"/>
                          <a:pt x="64961" y="87821"/>
                          <a:pt x="64484" y="87725"/>
                        </a:cubicBezTo>
                        <a:cubicBezTo>
                          <a:pt x="64008" y="87725"/>
                          <a:pt x="63341" y="88011"/>
                          <a:pt x="63341" y="88011"/>
                        </a:cubicBezTo>
                        <a:cubicBezTo>
                          <a:pt x="63341" y="88011"/>
                          <a:pt x="63246" y="87725"/>
                          <a:pt x="62865" y="87630"/>
                        </a:cubicBezTo>
                        <a:cubicBezTo>
                          <a:pt x="62484" y="87535"/>
                          <a:pt x="61246" y="88297"/>
                          <a:pt x="60865" y="88487"/>
                        </a:cubicBezTo>
                        <a:cubicBezTo>
                          <a:pt x="60484" y="88773"/>
                          <a:pt x="60103" y="88963"/>
                          <a:pt x="59817" y="89345"/>
                        </a:cubicBezTo>
                        <a:cubicBezTo>
                          <a:pt x="59436" y="89725"/>
                          <a:pt x="58103" y="90392"/>
                          <a:pt x="57912" y="90583"/>
                        </a:cubicBezTo>
                        <a:cubicBezTo>
                          <a:pt x="57722" y="90773"/>
                          <a:pt x="56293" y="91630"/>
                          <a:pt x="56007" y="91821"/>
                        </a:cubicBezTo>
                        <a:cubicBezTo>
                          <a:pt x="55721" y="92107"/>
                          <a:pt x="55531" y="92488"/>
                          <a:pt x="55340" y="92774"/>
                        </a:cubicBezTo>
                        <a:cubicBezTo>
                          <a:pt x="55150" y="93059"/>
                          <a:pt x="54769" y="93250"/>
                          <a:pt x="54483" y="93536"/>
                        </a:cubicBezTo>
                        <a:cubicBezTo>
                          <a:pt x="54102" y="93726"/>
                          <a:pt x="54007" y="93821"/>
                          <a:pt x="53721" y="93726"/>
                        </a:cubicBezTo>
                        <a:cubicBezTo>
                          <a:pt x="53435" y="93631"/>
                          <a:pt x="52959" y="93536"/>
                          <a:pt x="52864" y="93154"/>
                        </a:cubicBezTo>
                        <a:cubicBezTo>
                          <a:pt x="52864" y="92869"/>
                          <a:pt x="53149" y="92012"/>
                          <a:pt x="53149" y="91726"/>
                        </a:cubicBezTo>
                        <a:cubicBezTo>
                          <a:pt x="53149" y="91440"/>
                          <a:pt x="52292" y="91250"/>
                          <a:pt x="52007" y="91059"/>
                        </a:cubicBezTo>
                        <a:cubicBezTo>
                          <a:pt x="51721" y="90869"/>
                          <a:pt x="51626" y="90773"/>
                          <a:pt x="51149" y="90773"/>
                        </a:cubicBezTo>
                        <a:cubicBezTo>
                          <a:pt x="50768" y="90773"/>
                          <a:pt x="50482" y="91726"/>
                          <a:pt x="50387" y="92107"/>
                        </a:cubicBezTo>
                        <a:cubicBezTo>
                          <a:pt x="50292" y="92488"/>
                          <a:pt x="50006" y="92583"/>
                          <a:pt x="49625" y="92583"/>
                        </a:cubicBezTo>
                        <a:cubicBezTo>
                          <a:pt x="49149" y="92583"/>
                          <a:pt x="49054" y="91535"/>
                          <a:pt x="48959" y="91345"/>
                        </a:cubicBezTo>
                        <a:cubicBezTo>
                          <a:pt x="48768" y="91059"/>
                          <a:pt x="48387" y="91440"/>
                          <a:pt x="48197" y="91726"/>
                        </a:cubicBezTo>
                        <a:cubicBezTo>
                          <a:pt x="48006" y="92012"/>
                          <a:pt x="47911" y="91916"/>
                          <a:pt x="47720" y="91535"/>
                        </a:cubicBezTo>
                        <a:cubicBezTo>
                          <a:pt x="47530" y="91250"/>
                          <a:pt x="46768" y="91535"/>
                          <a:pt x="46482" y="91726"/>
                        </a:cubicBezTo>
                        <a:cubicBezTo>
                          <a:pt x="46196" y="91916"/>
                          <a:pt x="45815" y="91916"/>
                          <a:pt x="45625" y="92202"/>
                        </a:cubicBezTo>
                        <a:cubicBezTo>
                          <a:pt x="45530" y="92488"/>
                          <a:pt x="45625" y="92583"/>
                          <a:pt x="45339" y="92583"/>
                        </a:cubicBezTo>
                        <a:cubicBezTo>
                          <a:pt x="45053" y="92583"/>
                          <a:pt x="44863" y="92583"/>
                          <a:pt x="44482" y="92392"/>
                        </a:cubicBezTo>
                        <a:cubicBezTo>
                          <a:pt x="44196" y="92202"/>
                          <a:pt x="43244" y="92774"/>
                          <a:pt x="42958" y="92964"/>
                        </a:cubicBezTo>
                        <a:cubicBezTo>
                          <a:pt x="42672" y="93154"/>
                          <a:pt x="42386" y="92964"/>
                          <a:pt x="42101" y="92869"/>
                        </a:cubicBezTo>
                        <a:cubicBezTo>
                          <a:pt x="41910" y="92774"/>
                          <a:pt x="41719" y="92297"/>
                          <a:pt x="41243" y="92012"/>
                        </a:cubicBezTo>
                        <a:cubicBezTo>
                          <a:pt x="40767" y="91630"/>
                          <a:pt x="39815" y="92202"/>
                          <a:pt x="39719" y="92297"/>
                        </a:cubicBezTo>
                        <a:cubicBezTo>
                          <a:pt x="39529" y="92392"/>
                          <a:pt x="39624" y="92012"/>
                          <a:pt x="39624" y="91630"/>
                        </a:cubicBezTo>
                        <a:cubicBezTo>
                          <a:pt x="39624" y="91250"/>
                          <a:pt x="38862" y="90964"/>
                          <a:pt x="38862" y="90773"/>
                        </a:cubicBezTo>
                        <a:cubicBezTo>
                          <a:pt x="38862" y="90583"/>
                          <a:pt x="38767" y="89725"/>
                          <a:pt x="38481" y="89535"/>
                        </a:cubicBezTo>
                        <a:cubicBezTo>
                          <a:pt x="38195" y="89345"/>
                          <a:pt x="38481" y="89154"/>
                          <a:pt x="38576" y="89154"/>
                        </a:cubicBezTo>
                        <a:cubicBezTo>
                          <a:pt x="38767" y="89154"/>
                          <a:pt x="39053" y="88963"/>
                          <a:pt x="38767" y="88773"/>
                        </a:cubicBezTo>
                        <a:cubicBezTo>
                          <a:pt x="38576" y="88583"/>
                          <a:pt x="37814" y="88963"/>
                          <a:pt x="37624" y="88773"/>
                        </a:cubicBezTo>
                        <a:cubicBezTo>
                          <a:pt x="37433" y="88583"/>
                          <a:pt x="37910" y="88106"/>
                          <a:pt x="37814" y="88106"/>
                        </a:cubicBezTo>
                        <a:cubicBezTo>
                          <a:pt x="37719" y="88106"/>
                          <a:pt x="36671" y="87916"/>
                          <a:pt x="36100" y="87725"/>
                        </a:cubicBezTo>
                        <a:cubicBezTo>
                          <a:pt x="35624" y="87535"/>
                          <a:pt x="35147" y="87535"/>
                          <a:pt x="34766" y="87249"/>
                        </a:cubicBezTo>
                        <a:cubicBezTo>
                          <a:pt x="34385" y="87058"/>
                          <a:pt x="34195" y="86582"/>
                          <a:pt x="34099" y="86201"/>
                        </a:cubicBezTo>
                        <a:cubicBezTo>
                          <a:pt x="33909" y="85820"/>
                          <a:pt x="32576" y="85439"/>
                          <a:pt x="32194" y="85439"/>
                        </a:cubicBezTo>
                        <a:cubicBezTo>
                          <a:pt x="31814" y="85439"/>
                          <a:pt x="31432" y="86106"/>
                          <a:pt x="31052" y="86487"/>
                        </a:cubicBezTo>
                        <a:cubicBezTo>
                          <a:pt x="30670" y="86868"/>
                          <a:pt x="31052" y="87154"/>
                          <a:pt x="31052" y="87440"/>
                        </a:cubicBezTo>
                        <a:cubicBezTo>
                          <a:pt x="31052" y="87725"/>
                          <a:pt x="30575" y="88392"/>
                          <a:pt x="30194" y="88392"/>
                        </a:cubicBezTo>
                        <a:cubicBezTo>
                          <a:pt x="29813" y="88392"/>
                          <a:pt x="29718" y="88773"/>
                          <a:pt x="29623" y="89154"/>
                        </a:cubicBezTo>
                        <a:cubicBezTo>
                          <a:pt x="29528" y="89630"/>
                          <a:pt x="29051" y="89916"/>
                          <a:pt x="28575" y="90297"/>
                        </a:cubicBezTo>
                        <a:cubicBezTo>
                          <a:pt x="28099" y="90678"/>
                          <a:pt x="27813" y="91059"/>
                          <a:pt x="27241" y="91440"/>
                        </a:cubicBezTo>
                        <a:cubicBezTo>
                          <a:pt x="26670" y="91821"/>
                          <a:pt x="27241" y="92297"/>
                          <a:pt x="27527" y="92964"/>
                        </a:cubicBezTo>
                        <a:cubicBezTo>
                          <a:pt x="27718" y="93536"/>
                          <a:pt x="27527" y="93821"/>
                          <a:pt x="27337" y="93821"/>
                        </a:cubicBezTo>
                        <a:cubicBezTo>
                          <a:pt x="27146" y="93821"/>
                          <a:pt x="26575" y="93631"/>
                          <a:pt x="26003" y="93631"/>
                        </a:cubicBezTo>
                        <a:cubicBezTo>
                          <a:pt x="25432" y="93631"/>
                          <a:pt x="26003" y="94107"/>
                          <a:pt x="26003" y="94488"/>
                        </a:cubicBezTo>
                        <a:cubicBezTo>
                          <a:pt x="26003" y="94869"/>
                          <a:pt x="25432" y="94583"/>
                          <a:pt x="25241" y="94297"/>
                        </a:cubicBezTo>
                        <a:cubicBezTo>
                          <a:pt x="25051" y="94012"/>
                          <a:pt x="24860" y="94297"/>
                          <a:pt x="24765" y="94583"/>
                        </a:cubicBezTo>
                        <a:cubicBezTo>
                          <a:pt x="24765" y="94964"/>
                          <a:pt x="24289" y="95250"/>
                          <a:pt x="24289" y="95250"/>
                        </a:cubicBezTo>
                        <a:lnTo>
                          <a:pt x="24098" y="95345"/>
                        </a:lnTo>
                        <a:cubicBezTo>
                          <a:pt x="23527" y="94679"/>
                          <a:pt x="22860" y="93821"/>
                          <a:pt x="22574" y="93440"/>
                        </a:cubicBezTo>
                        <a:cubicBezTo>
                          <a:pt x="22193" y="92964"/>
                          <a:pt x="22193" y="92583"/>
                          <a:pt x="21717" y="92297"/>
                        </a:cubicBezTo>
                        <a:cubicBezTo>
                          <a:pt x="21241" y="92012"/>
                          <a:pt x="20574" y="92202"/>
                          <a:pt x="19717" y="91535"/>
                        </a:cubicBezTo>
                        <a:cubicBezTo>
                          <a:pt x="18860" y="90964"/>
                          <a:pt x="18288" y="90488"/>
                          <a:pt x="17907" y="90202"/>
                        </a:cubicBezTo>
                        <a:cubicBezTo>
                          <a:pt x="17526" y="89821"/>
                          <a:pt x="17431" y="89725"/>
                          <a:pt x="17336" y="88868"/>
                        </a:cubicBezTo>
                        <a:cubicBezTo>
                          <a:pt x="17240" y="88201"/>
                          <a:pt x="17050" y="87821"/>
                          <a:pt x="17240" y="87344"/>
                        </a:cubicBezTo>
                        <a:lnTo>
                          <a:pt x="17145" y="87344"/>
                        </a:lnTo>
                        <a:cubicBezTo>
                          <a:pt x="16669" y="87344"/>
                          <a:pt x="16193" y="88201"/>
                          <a:pt x="16193" y="88201"/>
                        </a:cubicBezTo>
                        <a:cubicBezTo>
                          <a:pt x="16193" y="88201"/>
                          <a:pt x="16097" y="87821"/>
                          <a:pt x="15811" y="87725"/>
                        </a:cubicBezTo>
                        <a:cubicBezTo>
                          <a:pt x="15621" y="87535"/>
                          <a:pt x="14478" y="86963"/>
                          <a:pt x="14097" y="86678"/>
                        </a:cubicBezTo>
                        <a:cubicBezTo>
                          <a:pt x="13716" y="86392"/>
                          <a:pt x="13430" y="87535"/>
                          <a:pt x="13430" y="88011"/>
                        </a:cubicBezTo>
                        <a:cubicBezTo>
                          <a:pt x="13335" y="88487"/>
                          <a:pt x="13049" y="88963"/>
                          <a:pt x="12764" y="89440"/>
                        </a:cubicBezTo>
                        <a:cubicBezTo>
                          <a:pt x="12478" y="89916"/>
                          <a:pt x="12668" y="90488"/>
                          <a:pt x="12668" y="90964"/>
                        </a:cubicBezTo>
                        <a:cubicBezTo>
                          <a:pt x="12668" y="91440"/>
                          <a:pt x="12478" y="91726"/>
                          <a:pt x="11906" y="91726"/>
                        </a:cubicBezTo>
                        <a:cubicBezTo>
                          <a:pt x="11430" y="91726"/>
                          <a:pt x="11335" y="92392"/>
                          <a:pt x="11335" y="92869"/>
                        </a:cubicBezTo>
                        <a:cubicBezTo>
                          <a:pt x="11335" y="93345"/>
                          <a:pt x="11049" y="93536"/>
                          <a:pt x="11049" y="93821"/>
                        </a:cubicBezTo>
                        <a:cubicBezTo>
                          <a:pt x="11049" y="94107"/>
                          <a:pt x="10763" y="94202"/>
                          <a:pt x="10478" y="94107"/>
                        </a:cubicBezTo>
                        <a:cubicBezTo>
                          <a:pt x="10192" y="94012"/>
                          <a:pt x="10001" y="94297"/>
                          <a:pt x="9906" y="94774"/>
                        </a:cubicBezTo>
                        <a:cubicBezTo>
                          <a:pt x="9811" y="95250"/>
                          <a:pt x="9239" y="95345"/>
                          <a:pt x="8668" y="95155"/>
                        </a:cubicBezTo>
                        <a:cubicBezTo>
                          <a:pt x="8191" y="94964"/>
                          <a:pt x="7811" y="96203"/>
                          <a:pt x="7715" y="96488"/>
                        </a:cubicBezTo>
                        <a:cubicBezTo>
                          <a:pt x="7620" y="96869"/>
                          <a:pt x="6858" y="97536"/>
                          <a:pt x="6382" y="97822"/>
                        </a:cubicBezTo>
                        <a:cubicBezTo>
                          <a:pt x="5906" y="98108"/>
                          <a:pt x="5715" y="98584"/>
                          <a:pt x="5239" y="99060"/>
                        </a:cubicBezTo>
                        <a:cubicBezTo>
                          <a:pt x="4762" y="99536"/>
                          <a:pt x="4572" y="100013"/>
                          <a:pt x="4382" y="100108"/>
                        </a:cubicBezTo>
                        <a:cubicBezTo>
                          <a:pt x="4096" y="100203"/>
                          <a:pt x="4286" y="100679"/>
                          <a:pt x="4382" y="101060"/>
                        </a:cubicBezTo>
                        <a:cubicBezTo>
                          <a:pt x="4477" y="101441"/>
                          <a:pt x="4286" y="101346"/>
                          <a:pt x="3905" y="101537"/>
                        </a:cubicBezTo>
                        <a:cubicBezTo>
                          <a:pt x="3429" y="101727"/>
                          <a:pt x="2762" y="101537"/>
                          <a:pt x="2381" y="101632"/>
                        </a:cubicBezTo>
                        <a:cubicBezTo>
                          <a:pt x="2000" y="101727"/>
                          <a:pt x="1143" y="101822"/>
                          <a:pt x="857" y="102203"/>
                        </a:cubicBezTo>
                        <a:cubicBezTo>
                          <a:pt x="572" y="102489"/>
                          <a:pt x="572" y="103156"/>
                          <a:pt x="857" y="103346"/>
                        </a:cubicBezTo>
                        <a:cubicBezTo>
                          <a:pt x="1143" y="103537"/>
                          <a:pt x="1524" y="103442"/>
                          <a:pt x="1905" y="103442"/>
                        </a:cubicBezTo>
                        <a:cubicBezTo>
                          <a:pt x="2191" y="103442"/>
                          <a:pt x="2191" y="104013"/>
                          <a:pt x="2286" y="104299"/>
                        </a:cubicBezTo>
                        <a:cubicBezTo>
                          <a:pt x="2381" y="104584"/>
                          <a:pt x="2286" y="104775"/>
                          <a:pt x="2000" y="104775"/>
                        </a:cubicBezTo>
                        <a:cubicBezTo>
                          <a:pt x="1715" y="104775"/>
                          <a:pt x="762" y="104108"/>
                          <a:pt x="381" y="104108"/>
                        </a:cubicBezTo>
                        <a:cubicBezTo>
                          <a:pt x="0" y="104108"/>
                          <a:pt x="-95" y="104966"/>
                          <a:pt x="95" y="105442"/>
                        </a:cubicBezTo>
                        <a:cubicBezTo>
                          <a:pt x="286" y="105918"/>
                          <a:pt x="857" y="106490"/>
                          <a:pt x="857" y="106490"/>
                        </a:cubicBezTo>
                        <a:lnTo>
                          <a:pt x="1143" y="106775"/>
                        </a:lnTo>
                        <a:cubicBezTo>
                          <a:pt x="1810" y="106013"/>
                          <a:pt x="2762" y="105537"/>
                          <a:pt x="3239" y="105537"/>
                        </a:cubicBezTo>
                        <a:cubicBezTo>
                          <a:pt x="3715" y="105537"/>
                          <a:pt x="4572" y="105632"/>
                          <a:pt x="5144" y="106871"/>
                        </a:cubicBezTo>
                        <a:cubicBezTo>
                          <a:pt x="5715" y="108109"/>
                          <a:pt x="6096" y="109252"/>
                          <a:pt x="6191" y="110109"/>
                        </a:cubicBezTo>
                        <a:cubicBezTo>
                          <a:pt x="6286" y="110966"/>
                          <a:pt x="6572" y="112109"/>
                          <a:pt x="6763" y="112681"/>
                        </a:cubicBezTo>
                        <a:cubicBezTo>
                          <a:pt x="6953" y="113252"/>
                          <a:pt x="7620" y="114300"/>
                          <a:pt x="6191" y="114586"/>
                        </a:cubicBezTo>
                        <a:cubicBezTo>
                          <a:pt x="4762" y="114871"/>
                          <a:pt x="4667" y="115062"/>
                          <a:pt x="4382" y="115633"/>
                        </a:cubicBezTo>
                        <a:cubicBezTo>
                          <a:pt x="4096" y="116205"/>
                          <a:pt x="3810" y="117062"/>
                          <a:pt x="4477" y="118205"/>
                        </a:cubicBezTo>
                        <a:cubicBezTo>
                          <a:pt x="5144" y="119348"/>
                          <a:pt x="4762" y="119444"/>
                          <a:pt x="4953" y="120110"/>
                        </a:cubicBezTo>
                        <a:cubicBezTo>
                          <a:pt x="5144" y="120777"/>
                          <a:pt x="5429" y="121158"/>
                          <a:pt x="6001" y="120967"/>
                        </a:cubicBezTo>
                        <a:cubicBezTo>
                          <a:pt x="6572" y="120777"/>
                          <a:pt x="7239" y="120205"/>
                          <a:pt x="6953" y="121634"/>
                        </a:cubicBezTo>
                        <a:cubicBezTo>
                          <a:pt x="6668" y="123158"/>
                          <a:pt x="6382" y="123063"/>
                          <a:pt x="6096" y="124301"/>
                        </a:cubicBezTo>
                        <a:cubicBezTo>
                          <a:pt x="5906" y="125635"/>
                          <a:pt x="5810" y="125825"/>
                          <a:pt x="6191" y="126301"/>
                        </a:cubicBezTo>
                        <a:cubicBezTo>
                          <a:pt x="6477" y="126587"/>
                          <a:pt x="6858" y="127445"/>
                          <a:pt x="6763" y="127921"/>
                        </a:cubicBezTo>
                        <a:lnTo>
                          <a:pt x="7144" y="128111"/>
                        </a:lnTo>
                        <a:cubicBezTo>
                          <a:pt x="7144" y="128111"/>
                          <a:pt x="8287" y="128588"/>
                          <a:pt x="8573" y="129064"/>
                        </a:cubicBezTo>
                        <a:cubicBezTo>
                          <a:pt x="8858" y="129635"/>
                          <a:pt x="8763" y="130112"/>
                          <a:pt x="9144" y="130397"/>
                        </a:cubicBezTo>
                        <a:cubicBezTo>
                          <a:pt x="9525" y="130588"/>
                          <a:pt x="10192" y="130492"/>
                          <a:pt x="10478" y="130969"/>
                        </a:cubicBezTo>
                        <a:cubicBezTo>
                          <a:pt x="10763" y="131445"/>
                          <a:pt x="11144" y="131254"/>
                          <a:pt x="11716" y="131254"/>
                        </a:cubicBezTo>
                        <a:cubicBezTo>
                          <a:pt x="12287" y="131254"/>
                          <a:pt x="12764" y="131445"/>
                          <a:pt x="13240" y="131350"/>
                        </a:cubicBezTo>
                        <a:cubicBezTo>
                          <a:pt x="13716" y="131254"/>
                          <a:pt x="14764" y="130874"/>
                          <a:pt x="15145" y="130969"/>
                        </a:cubicBezTo>
                        <a:cubicBezTo>
                          <a:pt x="15526" y="131064"/>
                          <a:pt x="16573" y="130683"/>
                          <a:pt x="16955" y="131064"/>
                        </a:cubicBezTo>
                        <a:cubicBezTo>
                          <a:pt x="17336" y="131445"/>
                          <a:pt x="18383" y="131064"/>
                          <a:pt x="18669" y="131350"/>
                        </a:cubicBezTo>
                        <a:lnTo>
                          <a:pt x="19145" y="131540"/>
                        </a:lnTo>
                        <a:cubicBezTo>
                          <a:pt x="19907" y="131445"/>
                          <a:pt x="19717" y="129254"/>
                          <a:pt x="19717" y="128778"/>
                        </a:cubicBezTo>
                        <a:cubicBezTo>
                          <a:pt x="19717" y="128302"/>
                          <a:pt x="20860" y="127063"/>
                          <a:pt x="21431" y="126111"/>
                        </a:cubicBezTo>
                        <a:cubicBezTo>
                          <a:pt x="22098" y="125254"/>
                          <a:pt x="22955" y="125158"/>
                          <a:pt x="23241" y="125063"/>
                        </a:cubicBezTo>
                        <a:cubicBezTo>
                          <a:pt x="23527" y="124968"/>
                          <a:pt x="25051" y="125540"/>
                          <a:pt x="25527" y="125825"/>
                        </a:cubicBezTo>
                        <a:cubicBezTo>
                          <a:pt x="26003" y="126206"/>
                          <a:pt x="27623" y="126206"/>
                          <a:pt x="28956" y="126397"/>
                        </a:cubicBezTo>
                        <a:cubicBezTo>
                          <a:pt x="30290" y="126683"/>
                          <a:pt x="31432" y="126016"/>
                          <a:pt x="32004" y="125921"/>
                        </a:cubicBezTo>
                        <a:cubicBezTo>
                          <a:pt x="32576" y="125825"/>
                          <a:pt x="33242" y="124396"/>
                          <a:pt x="33814" y="122872"/>
                        </a:cubicBezTo>
                        <a:cubicBezTo>
                          <a:pt x="34385" y="121349"/>
                          <a:pt x="35433" y="122396"/>
                          <a:pt x="35624" y="122682"/>
                        </a:cubicBezTo>
                        <a:cubicBezTo>
                          <a:pt x="35909" y="123063"/>
                          <a:pt x="36576" y="124873"/>
                          <a:pt x="36766" y="125444"/>
                        </a:cubicBezTo>
                        <a:cubicBezTo>
                          <a:pt x="36957" y="126016"/>
                          <a:pt x="37052" y="127445"/>
                          <a:pt x="37433" y="128016"/>
                        </a:cubicBezTo>
                        <a:cubicBezTo>
                          <a:pt x="37910" y="128588"/>
                          <a:pt x="39148" y="127921"/>
                          <a:pt x="40005" y="127921"/>
                        </a:cubicBezTo>
                        <a:cubicBezTo>
                          <a:pt x="40862" y="127921"/>
                          <a:pt x="41243" y="128492"/>
                          <a:pt x="41529" y="128778"/>
                        </a:cubicBezTo>
                        <a:cubicBezTo>
                          <a:pt x="41815" y="129064"/>
                          <a:pt x="43053" y="131636"/>
                          <a:pt x="43434" y="132112"/>
                        </a:cubicBezTo>
                        <a:cubicBezTo>
                          <a:pt x="43815" y="132588"/>
                          <a:pt x="45053" y="134874"/>
                          <a:pt x="45339" y="135636"/>
                        </a:cubicBezTo>
                        <a:cubicBezTo>
                          <a:pt x="45530" y="136112"/>
                          <a:pt x="45911" y="137065"/>
                          <a:pt x="46291" y="138208"/>
                        </a:cubicBezTo>
                        <a:cubicBezTo>
                          <a:pt x="46196" y="138208"/>
                          <a:pt x="46196" y="138208"/>
                          <a:pt x="46101" y="138208"/>
                        </a:cubicBezTo>
                        <a:cubicBezTo>
                          <a:pt x="45720" y="138208"/>
                          <a:pt x="45530" y="138494"/>
                          <a:pt x="45149" y="139065"/>
                        </a:cubicBezTo>
                        <a:cubicBezTo>
                          <a:pt x="44863" y="139637"/>
                          <a:pt x="43815" y="140494"/>
                          <a:pt x="43339" y="140589"/>
                        </a:cubicBezTo>
                        <a:cubicBezTo>
                          <a:pt x="42958" y="140684"/>
                          <a:pt x="42386" y="141065"/>
                          <a:pt x="42101" y="141161"/>
                        </a:cubicBezTo>
                        <a:cubicBezTo>
                          <a:pt x="41910" y="141256"/>
                          <a:pt x="40291" y="143637"/>
                          <a:pt x="39910" y="144113"/>
                        </a:cubicBezTo>
                        <a:lnTo>
                          <a:pt x="40100" y="145447"/>
                        </a:lnTo>
                        <a:cubicBezTo>
                          <a:pt x="40100" y="145447"/>
                          <a:pt x="39815" y="146209"/>
                          <a:pt x="39624" y="146875"/>
                        </a:cubicBezTo>
                        <a:cubicBezTo>
                          <a:pt x="39338" y="147542"/>
                          <a:pt x="38862" y="147923"/>
                          <a:pt x="38862" y="148400"/>
                        </a:cubicBezTo>
                        <a:cubicBezTo>
                          <a:pt x="38862" y="148780"/>
                          <a:pt x="38957" y="149828"/>
                          <a:pt x="38957" y="150209"/>
                        </a:cubicBezTo>
                        <a:cubicBezTo>
                          <a:pt x="38957" y="150590"/>
                          <a:pt x="39338" y="151162"/>
                          <a:pt x="39053" y="151638"/>
                        </a:cubicBezTo>
                        <a:cubicBezTo>
                          <a:pt x="38767" y="152019"/>
                          <a:pt x="38481" y="152305"/>
                          <a:pt x="38290" y="152876"/>
                        </a:cubicBezTo>
                        <a:lnTo>
                          <a:pt x="38100" y="152876"/>
                        </a:lnTo>
                        <a:cubicBezTo>
                          <a:pt x="38100" y="152876"/>
                          <a:pt x="37719" y="152781"/>
                          <a:pt x="37243" y="152495"/>
                        </a:cubicBezTo>
                        <a:cubicBezTo>
                          <a:pt x="36862" y="152114"/>
                          <a:pt x="36576" y="151733"/>
                          <a:pt x="36386" y="152114"/>
                        </a:cubicBezTo>
                        <a:cubicBezTo>
                          <a:pt x="36195" y="152495"/>
                          <a:pt x="36005" y="152686"/>
                          <a:pt x="36481" y="153067"/>
                        </a:cubicBezTo>
                        <a:cubicBezTo>
                          <a:pt x="36957" y="153543"/>
                          <a:pt x="37148" y="153924"/>
                          <a:pt x="37052" y="154210"/>
                        </a:cubicBezTo>
                        <a:cubicBezTo>
                          <a:pt x="36957" y="154496"/>
                          <a:pt x="36862" y="155067"/>
                          <a:pt x="36766" y="155448"/>
                        </a:cubicBezTo>
                        <a:cubicBezTo>
                          <a:pt x="36671" y="155924"/>
                          <a:pt x="36766" y="156972"/>
                          <a:pt x="36386" y="157448"/>
                        </a:cubicBezTo>
                        <a:cubicBezTo>
                          <a:pt x="36005" y="157829"/>
                          <a:pt x="35528" y="158020"/>
                          <a:pt x="35719" y="158496"/>
                        </a:cubicBezTo>
                        <a:cubicBezTo>
                          <a:pt x="35909" y="158972"/>
                          <a:pt x="36005" y="158877"/>
                          <a:pt x="35814" y="159353"/>
                        </a:cubicBezTo>
                        <a:cubicBezTo>
                          <a:pt x="35624" y="159734"/>
                          <a:pt x="35338" y="160115"/>
                          <a:pt x="34957" y="160211"/>
                        </a:cubicBezTo>
                        <a:cubicBezTo>
                          <a:pt x="34576" y="160306"/>
                          <a:pt x="34576" y="160592"/>
                          <a:pt x="34576" y="161163"/>
                        </a:cubicBezTo>
                        <a:cubicBezTo>
                          <a:pt x="34576" y="161734"/>
                          <a:pt x="35243" y="160877"/>
                          <a:pt x="35338" y="161544"/>
                        </a:cubicBezTo>
                        <a:cubicBezTo>
                          <a:pt x="35338" y="162211"/>
                          <a:pt x="35528" y="162782"/>
                          <a:pt x="35338" y="163259"/>
                        </a:cubicBezTo>
                        <a:cubicBezTo>
                          <a:pt x="35052" y="163735"/>
                          <a:pt x="34957" y="163449"/>
                          <a:pt x="35147" y="164116"/>
                        </a:cubicBezTo>
                        <a:cubicBezTo>
                          <a:pt x="35338" y="164783"/>
                          <a:pt x="35338" y="164783"/>
                          <a:pt x="34957" y="165259"/>
                        </a:cubicBezTo>
                        <a:cubicBezTo>
                          <a:pt x="34576" y="165735"/>
                          <a:pt x="34290" y="166021"/>
                          <a:pt x="34099" y="166497"/>
                        </a:cubicBezTo>
                        <a:cubicBezTo>
                          <a:pt x="33909" y="167069"/>
                          <a:pt x="34195" y="167450"/>
                          <a:pt x="33814" y="167830"/>
                        </a:cubicBezTo>
                        <a:cubicBezTo>
                          <a:pt x="33433" y="168116"/>
                          <a:pt x="33052" y="168783"/>
                          <a:pt x="32766" y="169069"/>
                        </a:cubicBezTo>
                        <a:cubicBezTo>
                          <a:pt x="32480" y="169354"/>
                          <a:pt x="32099" y="169450"/>
                          <a:pt x="31814" y="168878"/>
                        </a:cubicBezTo>
                        <a:cubicBezTo>
                          <a:pt x="31528" y="168402"/>
                          <a:pt x="30956" y="167354"/>
                          <a:pt x="30766" y="167640"/>
                        </a:cubicBezTo>
                        <a:cubicBezTo>
                          <a:pt x="30575" y="167830"/>
                          <a:pt x="30670" y="168497"/>
                          <a:pt x="30575" y="169164"/>
                        </a:cubicBezTo>
                        <a:cubicBezTo>
                          <a:pt x="30480" y="169831"/>
                          <a:pt x="30290" y="170688"/>
                          <a:pt x="30194" y="171355"/>
                        </a:cubicBezTo>
                        <a:cubicBezTo>
                          <a:pt x="30099" y="172021"/>
                          <a:pt x="29718" y="172403"/>
                          <a:pt x="29909" y="172784"/>
                        </a:cubicBezTo>
                        <a:cubicBezTo>
                          <a:pt x="30099" y="173165"/>
                          <a:pt x="30385" y="173546"/>
                          <a:pt x="30290" y="173926"/>
                        </a:cubicBezTo>
                        <a:cubicBezTo>
                          <a:pt x="30290" y="174308"/>
                          <a:pt x="30575" y="174784"/>
                          <a:pt x="30766" y="175260"/>
                        </a:cubicBezTo>
                        <a:cubicBezTo>
                          <a:pt x="30956" y="175736"/>
                          <a:pt x="31147" y="175546"/>
                          <a:pt x="31432" y="175450"/>
                        </a:cubicBezTo>
                        <a:cubicBezTo>
                          <a:pt x="31718" y="175355"/>
                          <a:pt x="32385" y="175546"/>
                          <a:pt x="32385" y="176022"/>
                        </a:cubicBezTo>
                        <a:cubicBezTo>
                          <a:pt x="32290" y="176498"/>
                          <a:pt x="31909" y="176784"/>
                          <a:pt x="32194" y="176784"/>
                        </a:cubicBezTo>
                        <a:cubicBezTo>
                          <a:pt x="32385" y="176784"/>
                          <a:pt x="33719" y="175736"/>
                          <a:pt x="34099" y="175927"/>
                        </a:cubicBezTo>
                        <a:cubicBezTo>
                          <a:pt x="34481" y="176117"/>
                          <a:pt x="34957" y="176689"/>
                          <a:pt x="35052" y="177260"/>
                        </a:cubicBezTo>
                        <a:cubicBezTo>
                          <a:pt x="35147" y="177737"/>
                          <a:pt x="35433" y="178975"/>
                          <a:pt x="35433" y="179451"/>
                        </a:cubicBezTo>
                        <a:cubicBezTo>
                          <a:pt x="35433" y="179927"/>
                          <a:pt x="35338" y="180022"/>
                          <a:pt x="35052" y="180308"/>
                        </a:cubicBezTo>
                        <a:cubicBezTo>
                          <a:pt x="34671" y="180594"/>
                          <a:pt x="34861" y="180689"/>
                          <a:pt x="35147" y="180975"/>
                        </a:cubicBezTo>
                        <a:cubicBezTo>
                          <a:pt x="35338" y="181261"/>
                          <a:pt x="35338" y="181737"/>
                          <a:pt x="35624" y="181737"/>
                        </a:cubicBezTo>
                        <a:cubicBezTo>
                          <a:pt x="35909" y="181737"/>
                          <a:pt x="36005" y="181451"/>
                          <a:pt x="36005" y="181261"/>
                        </a:cubicBezTo>
                        <a:cubicBezTo>
                          <a:pt x="36005" y="181070"/>
                          <a:pt x="35814" y="180689"/>
                          <a:pt x="36386" y="180689"/>
                        </a:cubicBezTo>
                        <a:cubicBezTo>
                          <a:pt x="37052" y="180689"/>
                          <a:pt x="37338" y="180975"/>
                          <a:pt x="37624" y="180689"/>
                        </a:cubicBezTo>
                        <a:cubicBezTo>
                          <a:pt x="37910" y="180404"/>
                          <a:pt x="38576" y="179927"/>
                          <a:pt x="38862" y="179642"/>
                        </a:cubicBezTo>
                        <a:cubicBezTo>
                          <a:pt x="39148" y="179356"/>
                          <a:pt x="39434" y="179165"/>
                          <a:pt x="39910" y="179165"/>
                        </a:cubicBezTo>
                        <a:cubicBezTo>
                          <a:pt x="40386" y="179165"/>
                          <a:pt x="40672" y="179165"/>
                          <a:pt x="40672" y="179737"/>
                        </a:cubicBezTo>
                        <a:cubicBezTo>
                          <a:pt x="40577" y="180404"/>
                          <a:pt x="40577" y="181261"/>
                          <a:pt x="40291" y="181832"/>
                        </a:cubicBezTo>
                        <a:cubicBezTo>
                          <a:pt x="40005" y="182309"/>
                          <a:pt x="40195" y="182404"/>
                          <a:pt x="40195" y="182975"/>
                        </a:cubicBezTo>
                        <a:cubicBezTo>
                          <a:pt x="40195" y="183547"/>
                          <a:pt x="40195" y="184213"/>
                          <a:pt x="40005" y="184499"/>
                        </a:cubicBezTo>
                        <a:cubicBezTo>
                          <a:pt x="39815" y="184785"/>
                          <a:pt x="39910" y="185071"/>
                          <a:pt x="40291" y="185357"/>
                        </a:cubicBezTo>
                        <a:cubicBezTo>
                          <a:pt x="40672" y="185642"/>
                          <a:pt x="40862" y="185547"/>
                          <a:pt x="41053" y="185357"/>
                        </a:cubicBezTo>
                        <a:cubicBezTo>
                          <a:pt x="41243" y="185166"/>
                          <a:pt x="41624" y="185071"/>
                          <a:pt x="41815" y="185357"/>
                        </a:cubicBezTo>
                        <a:cubicBezTo>
                          <a:pt x="42005" y="185642"/>
                          <a:pt x="42482" y="186214"/>
                          <a:pt x="42767" y="186500"/>
                        </a:cubicBezTo>
                        <a:cubicBezTo>
                          <a:pt x="43053" y="186785"/>
                          <a:pt x="44291" y="186595"/>
                          <a:pt x="44386" y="187071"/>
                        </a:cubicBezTo>
                        <a:cubicBezTo>
                          <a:pt x="44482" y="187452"/>
                          <a:pt x="44482" y="188881"/>
                          <a:pt x="44577" y="189167"/>
                        </a:cubicBezTo>
                        <a:cubicBezTo>
                          <a:pt x="44672" y="189547"/>
                          <a:pt x="44482" y="189643"/>
                          <a:pt x="44482" y="190024"/>
                        </a:cubicBezTo>
                        <a:cubicBezTo>
                          <a:pt x="44482" y="190405"/>
                          <a:pt x="44577" y="190405"/>
                          <a:pt x="44863" y="190691"/>
                        </a:cubicBezTo>
                        <a:cubicBezTo>
                          <a:pt x="45244" y="190976"/>
                          <a:pt x="45244" y="190881"/>
                          <a:pt x="45625" y="190595"/>
                        </a:cubicBezTo>
                        <a:cubicBezTo>
                          <a:pt x="46006" y="190309"/>
                          <a:pt x="46482" y="190309"/>
                          <a:pt x="46577" y="190309"/>
                        </a:cubicBezTo>
                        <a:cubicBezTo>
                          <a:pt x="46673" y="190309"/>
                          <a:pt x="46863" y="190024"/>
                          <a:pt x="47244" y="190500"/>
                        </a:cubicBezTo>
                        <a:cubicBezTo>
                          <a:pt x="47530" y="190976"/>
                          <a:pt x="47720" y="191167"/>
                          <a:pt x="48197" y="191548"/>
                        </a:cubicBezTo>
                        <a:cubicBezTo>
                          <a:pt x="48673" y="191929"/>
                          <a:pt x="49530" y="191929"/>
                          <a:pt x="49625" y="191834"/>
                        </a:cubicBezTo>
                        <a:cubicBezTo>
                          <a:pt x="49720" y="191738"/>
                          <a:pt x="49625" y="191357"/>
                          <a:pt x="50102" y="191548"/>
                        </a:cubicBezTo>
                        <a:cubicBezTo>
                          <a:pt x="50482" y="191738"/>
                          <a:pt x="51054" y="192405"/>
                          <a:pt x="51054" y="192405"/>
                        </a:cubicBezTo>
                        <a:cubicBezTo>
                          <a:pt x="51054" y="192405"/>
                          <a:pt x="51816" y="191548"/>
                          <a:pt x="52007" y="191929"/>
                        </a:cubicBezTo>
                        <a:cubicBezTo>
                          <a:pt x="52197" y="192310"/>
                          <a:pt x="52673" y="193167"/>
                          <a:pt x="52483" y="193262"/>
                        </a:cubicBezTo>
                        <a:cubicBezTo>
                          <a:pt x="52292" y="193358"/>
                          <a:pt x="51626" y="193453"/>
                          <a:pt x="51626" y="193929"/>
                        </a:cubicBezTo>
                        <a:cubicBezTo>
                          <a:pt x="51626" y="194405"/>
                          <a:pt x="51530" y="194786"/>
                          <a:pt x="51626" y="195263"/>
                        </a:cubicBezTo>
                        <a:cubicBezTo>
                          <a:pt x="51816" y="195834"/>
                          <a:pt x="52102" y="196025"/>
                          <a:pt x="52102" y="196310"/>
                        </a:cubicBezTo>
                        <a:cubicBezTo>
                          <a:pt x="52007" y="196596"/>
                          <a:pt x="51816" y="196977"/>
                          <a:pt x="51816" y="196977"/>
                        </a:cubicBezTo>
                        <a:cubicBezTo>
                          <a:pt x="51816" y="196977"/>
                          <a:pt x="51530" y="196787"/>
                          <a:pt x="50959" y="196215"/>
                        </a:cubicBezTo>
                        <a:cubicBezTo>
                          <a:pt x="50387" y="195644"/>
                          <a:pt x="50387" y="195263"/>
                          <a:pt x="49911" y="194882"/>
                        </a:cubicBezTo>
                        <a:cubicBezTo>
                          <a:pt x="49435" y="194500"/>
                          <a:pt x="49530" y="194024"/>
                          <a:pt x="49054" y="194024"/>
                        </a:cubicBezTo>
                        <a:cubicBezTo>
                          <a:pt x="48578" y="194024"/>
                          <a:pt x="48292" y="194215"/>
                          <a:pt x="48292" y="194215"/>
                        </a:cubicBezTo>
                        <a:lnTo>
                          <a:pt x="48006" y="194786"/>
                        </a:lnTo>
                        <a:cubicBezTo>
                          <a:pt x="48006" y="195834"/>
                          <a:pt x="47530" y="197167"/>
                          <a:pt x="47244" y="197644"/>
                        </a:cubicBezTo>
                        <a:cubicBezTo>
                          <a:pt x="46863" y="198025"/>
                          <a:pt x="46291" y="199739"/>
                          <a:pt x="46006" y="200311"/>
                        </a:cubicBezTo>
                        <a:cubicBezTo>
                          <a:pt x="45815" y="200692"/>
                          <a:pt x="45815" y="201168"/>
                          <a:pt x="45911" y="201454"/>
                        </a:cubicBezTo>
                        <a:lnTo>
                          <a:pt x="46006" y="201740"/>
                        </a:lnTo>
                        <a:cubicBezTo>
                          <a:pt x="46006" y="201740"/>
                          <a:pt x="46863" y="202883"/>
                          <a:pt x="47149" y="203645"/>
                        </a:cubicBezTo>
                        <a:cubicBezTo>
                          <a:pt x="47435" y="204407"/>
                          <a:pt x="46863" y="204692"/>
                          <a:pt x="46577" y="204883"/>
                        </a:cubicBezTo>
                        <a:cubicBezTo>
                          <a:pt x="46196" y="204978"/>
                          <a:pt x="46006" y="205264"/>
                          <a:pt x="45815" y="205645"/>
                        </a:cubicBezTo>
                        <a:cubicBezTo>
                          <a:pt x="45530" y="206026"/>
                          <a:pt x="44386" y="207645"/>
                          <a:pt x="44196" y="208312"/>
                        </a:cubicBezTo>
                        <a:cubicBezTo>
                          <a:pt x="44006" y="208979"/>
                          <a:pt x="43148" y="209550"/>
                          <a:pt x="43148" y="209550"/>
                        </a:cubicBezTo>
                        <a:cubicBezTo>
                          <a:pt x="43148" y="209550"/>
                          <a:pt x="42386" y="209931"/>
                          <a:pt x="41434" y="210979"/>
                        </a:cubicBezTo>
                        <a:cubicBezTo>
                          <a:pt x="40481" y="212026"/>
                          <a:pt x="40195" y="213074"/>
                          <a:pt x="39910" y="213646"/>
                        </a:cubicBezTo>
                        <a:cubicBezTo>
                          <a:pt x="39624" y="214217"/>
                          <a:pt x="39529" y="217170"/>
                          <a:pt x="39529" y="217170"/>
                        </a:cubicBezTo>
                        <a:lnTo>
                          <a:pt x="40577" y="217361"/>
                        </a:lnTo>
                        <a:cubicBezTo>
                          <a:pt x="40862" y="217456"/>
                          <a:pt x="41815" y="218122"/>
                          <a:pt x="42101" y="218313"/>
                        </a:cubicBezTo>
                        <a:cubicBezTo>
                          <a:pt x="42386" y="218599"/>
                          <a:pt x="43148" y="219456"/>
                          <a:pt x="43720" y="220218"/>
                        </a:cubicBezTo>
                        <a:cubicBezTo>
                          <a:pt x="44291" y="220980"/>
                          <a:pt x="45434" y="220599"/>
                          <a:pt x="46196" y="220790"/>
                        </a:cubicBezTo>
                        <a:cubicBezTo>
                          <a:pt x="47053" y="220980"/>
                          <a:pt x="46958" y="221933"/>
                          <a:pt x="47339" y="222313"/>
                        </a:cubicBezTo>
                        <a:cubicBezTo>
                          <a:pt x="47720" y="222790"/>
                          <a:pt x="48578" y="222599"/>
                          <a:pt x="49149" y="221456"/>
                        </a:cubicBezTo>
                        <a:cubicBezTo>
                          <a:pt x="49720" y="220313"/>
                          <a:pt x="50197" y="220409"/>
                          <a:pt x="51911" y="219932"/>
                        </a:cubicBezTo>
                        <a:cubicBezTo>
                          <a:pt x="52102" y="219837"/>
                          <a:pt x="52292" y="219837"/>
                          <a:pt x="52483" y="219742"/>
                        </a:cubicBezTo>
                        <a:cubicBezTo>
                          <a:pt x="53721" y="219266"/>
                          <a:pt x="53816" y="218599"/>
                          <a:pt x="54102" y="217456"/>
                        </a:cubicBezTo>
                        <a:cubicBezTo>
                          <a:pt x="54483" y="216122"/>
                          <a:pt x="56102" y="215551"/>
                          <a:pt x="57150" y="215455"/>
                        </a:cubicBezTo>
                        <a:cubicBezTo>
                          <a:pt x="58198" y="215360"/>
                          <a:pt x="59531" y="215075"/>
                          <a:pt x="60484" y="214598"/>
                        </a:cubicBezTo>
                        <a:cubicBezTo>
                          <a:pt x="61436" y="214122"/>
                          <a:pt x="61246" y="212884"/>
                          <a:pt x="61532" y="211265"/>
                        </a:cubicBezTo>
                        <a:cubicBezTo>
                          <a:pt x="61722" y="209645"/>
                          <a:pt x="62294" y="209455"/>
                          <a:pt x="62960" y="208979"/>
                        </a:cubicBezTo>
                        <a:cubicBezTo>
                          <a:pt x="63722" y="208502"/>
                          <a:pt x="64865" y="206788"/>
                          <a:pt x="65437" y="206312"/>
                        </a:cubicBezTo>
                        <a:cubicBezTo>
                          <a:pt x="66008" y="205835"/>
                          <a:pt x="66485" y="205264"/>
                          <a:pt x="67628" y="204692"/>
                        </a:cubicBezTo>
                        <a:cubicBezTo>
                          <a:pt x="68770" y="204121"/>
                          <a:pt x="68961" y="204216"/>
                          <a:pt x="69437" y="204692"/>
                        </a:cubicBezTo>
                        <a:cubicBezTo>
                          <a:pt x="69914" y="205169"/>
                          <a:pt x="70485" y="205359"/>
                          <a:pt x="71057" y="206407"/>
                        </a:cubicBezTo>
                        <a:cubicBezTo>
                          <a:pt x="71628" y="207550"/>
                          <a:pt x="72295" y="207454"/>
                          <a:pt x="73057" y="207550"/>
                        </a:cubicBezTo>
                        <a:cubicBezTo>
                          <a:pt x="73819" y="207645"/>
                          <a:pt x="74486" y="207264"/>
                          <a:pt x="75057" y="207074"/>
                        </a:cubicBezTo>
                        <a:cubicBezTo>
                          <a:pt x="75628" y="206788"/>
                          <a:pt x="76772" y="206692"/>
                          <a:pt x="78200" y="207169"/>
                        </a:cubicBezTo>
                        <a:cubicBezTo>
                          <a:pt x="79534" y="207645"/>
                          <a:pt x="79724" y="209359"/>
                          <a:pt x="79915" y="210121"/>
                        </a:cubicBezTo>
                        <a:cubicBezTo>
                          <a:pt x="80105" y="210884"/>
                          <a:pt x="81248" y="212598"/>
                          <a:pt x="81724" y="212979"/>
                        </a:cubicBezTo>
                        <a:cubicBezTo>
                          <a:pt x="82201" y="213360"/>
                          <a:pt x="83630" y="213741"/>
                          <a:pt x="85153" y="213550"/>
                        </a:cubicBezTo>
                        <a:cubicBezTo>
                          <a:pt x="86678" y="213360"/>
                          <a:pt x="86582" y="213932"/>
                          <a:pt x="86868" y="214408"/>
                        </a:cubicBezTo>
                        <a:cubicBezTo>
                          <a:pt x="87154" y="214884"/>
                          <a:pt x="89535" y="214789"/>
                          <a:pt x="90202" y="214979"/>
                        </a:cubicBezTo>
                        <a:cubicBezTo>
                          <a:pt x="90773" y="215170"/>
                          <a:pt x="91631" y="215741"/>
                          <a:pt x="92393" y="216313"/>
                        </a:cubicBezTo>
                        <a:cubicBezTo>
                          <a:pt x="93155" y="216884"/>
                          <a:pt x="93536" y="217456"/>
                          <a:pt x="94583" y="217932"/>
                        </a:cubicBezTo>
                        <a:cubicBezTo>
                          <a:pt x="95631" y="218504"/>
                          <a:pt x="96869" y="217932"/>
                          <a:pt x="97631" y="217361"/>
                        </a:cubicBezTo>
                        <a:cubicBezTo>
                          <a:pt x="98393" y="216789"/>
                          <a:pt x="98774" y="216884"/>
                          <a:pt x="99441" y="216884"/>
                        </a:cubicBezTo>
                        <a:cubicBezTo>
                          <a:pt x="100203" y="216884"/>
                          <a:pt x="100870" y="216599"/>
                          <a:pt x="101251" y="217837"/>
                        </a:cubicBezTo>
                        <a:cubicBezTo>
                          <a:pt x="101632" y="219075"/>
                          <a:pt x="102489" y="219456"/>
                          <a:pt x="102965" y="220123"/>
                        </a:cubicBezTo>
                        <a:cubicBezTo>
                          <a:pt x="103537" y="220885"/>
                          <a:pt x="104108" y="221266"/>
                          <a:pt x="104489" y="221266"/>
                        </a:cubicBezTo>
                        <a:cubicBezTo>
                          <a:pt x="104870" y="221266"/>
                          <a:pt x="105537" y="220028"/>
                          <a:pt x="105823" y="219170"/>
                        </a:cubicBezTo>
                        <a:cubicBezTo>
                          <a:pt x="106109" y="218313"/>
                          <a:pt x="107347" y="218027"/>
                          <a:pt x="107918" y="217837"/>
                        </a:cubicBezTo>
                        <a:cubicBezTo>
                          <a:pt x="108490" y="217646"/>
                          <a:pt x="109919" y="216884"/>
                          <a:pt x="110776" y="215741"/>
                        </a:cubicBezTo>
                        <a:cubicBezTo>
                          <a:pt x="111633" y="214598"/>
                          <a:pt x="111919" y="213170"/>
                          <a:pt x="112205" y="212217"/>
                        </a:cubicBezTo>
                        <a:cubicBezTo>
                          <a:pt x="112490" y="211265"/>
                          <a:pt x="112395" y="210503"/>
                          <a:pt x="112109" y="209550"/>
                        </a:cubicBezTo>
                        <a:cubicBezTo>
                          <a:pt x="111824" y="208597"/>
                          <a:pt x="110966" y="207550"/>
                          <a:pt x="110490" y="206978"/>
                        </a:cubicBezTo>
                        <a:cubicBezTo>
                          <a:pt x="110014" y="206502"/>
                          <a:pt x="109919" y="206121"/>
                          <a:pt x="110014" y="205835"/>
                        </a:cubicBezTo>
                        <a:cubicBezTo>
                          <a:pt x="110109" y="205550"/>
                          <a:pt x="110395" y="205550"/>
                          <a:pt x="111061" y="205740"/>
                        </a:cubicBezTo>
                        <a:cubicBezTo>
                          <a:pt x="111728" y="205930"/>
                          <a:pt x="111919" y="206026"/>
                          <a:pt x="112395" y="205264"/>
                        </a:cubicBezTo>
                        <a:cubicBezTo>
                          <a:pt x="112966" y="204502"/>
                          <a:pt x="113157" y="204692"/>
                          <a:pt x="113919" y="204883"/>
                        </a:cubicBezTo>
                        <a:cubicBezTo>
                          <a:pt x="114681" y="205073"/>
                          <a:pt x="115538" y="205073"/>
                          <a:pt x="116777" y="204788"/>
                        </a:cubicBezTo>
                        <a:cubicBezTo>
                          <a:pt x="117919" y="204597"/>
                          <a:pt x="118967" y="204025"/>
                          <a:pt x="119920" y="203645"/>
                        </a:cubicBezTo>
                        <a:cubicBezTo>
                          <a:pt x="120968" y="203263"/>
                          <a:pt x="121349" y="203359"/>
                          <a:pt x="122491" y="202501"/>
                        </a:cubicBezTo>
                        <a:cubicBezTo>
                          <a:pt x="123635" y="201644"/>
                          <a:pt x="125063" y="201168"/>
                          <a:pt x="125730" y="200978"/>
                        </a:cubicBezTo>
                        <a:cubicBezTo>
                          <a:pt x="126397" y="200787"/>
                          <a:pt x="127254" y="200311"/>
                          <a:pt x="128207" y="199834"/>
                        </a:cubicBezTo>
                        <a:cubicBezTo>
                          <a:pt x="129159" y="199358"/>
                          <a:pt x="129731" y="198501"/>
                          <a:pt x="130397" y="197834"/>
                        </a:cubicBezTo>
                        <a:cubicBezTo>
                          <a:pt x="131064" y="197167"/>
                          <a:pt x="131159" y="196787"/>
                          <a:pt x="131350" y="196215"/>
                        </a:cubicBezTo>
                        <a:cubicBezTo>
                          <a:pt x="131540" y="195644"/>
                          <a:pt x="131921" y="195453"/>
                          <a:pt x="132588" y="195167"/>
                        </a:cubicBezTo>
                        <a:cubicBezTo>
                          <a:pt x="133350" y="194882"/>
                          <a:pt x="133922" y="194882"/>
                          <a:pt x="134303" y="195072"/>
                        </a:cubicBezTo>
                        <a:cubicBezTo>
                          <a:pt x="134684" y="195263"/>
                          <a:pt x="135255" y="195358"/>
                          <a:pt x="136112" y="195358"/>
                        </a:cubicBezTo>
                        <a:cubicBezTo>
                          <a:pt x="136970" y="195358"/>
                          <a:pt x="139160" y="194882"/>
                          <a:pt x="139922" y="194596"/>
                        </a:cubicBezTo>
                        <a:cubicBezTo>
                          <a:pt x="140684" y="194310"/>
                          <a:pt x="142113" y="194405"/>
                          <a:pt x="142399" y="194120"/>
                        </a:cubicBezTo>
                        <a:cubicBezTo>
                          <a:pt x="142589" y="193929"/>
                          <a:pt x="142589" y="192405"/>
                          <a:pt x="142970" y="191834"/>
                        </a:cubicBezTo>
                        <a:cubicBezTo>
                          <a:pt x="143351" y="191262"/>
                          <a:pt x="144304" y="191167"/>
                          <a:pt x="145256" y="191548"/>
                        </a:cubicBezTo>
                        <a:cubicBezTo>
                          <a:pt x="145542" y="191643"/>
                          <a:pt x="145637" y="191834"/>
                          <a:pt x="145828" y="192024"/>
                        </a:cubicBezTo>
                        <a:lnTo>
                          <a:pt x="146399" y="191643"/>
                        </a:lnTo>
                        <a:cubicBezTo>
                          <a:pt x="146399" y="191643"/>
                          <a:pt x="146399" y="191643"/>
                          <a:pt x="146685" y="191071"/>
                        </a:cubicBezTo>
                        <a:cubicBezTo>
                          <a:pt x="146971" y="190500"/>
                          <a:pt x="147447" y="188976"/>
                          <a:pt x="147352" y="187642"/>
                        </a:cubicBezTo>
                        <a:cubicBezTo>
                          <a:pt x="147257" y="186309"/>
                          <a:pt x="146780" y="186119"/>
                          <a:pt x="145923" y="185738"/>
                        </a:cubicBezTo>
                        <a:cubicBezTo>
                          <a:pt x="145161" y="185357"/>
                          <a:pt x="145161" y="182213"/>
                          <a:pt x="145161" y="182213"/>
                        </a:cubicBezTo>
                        <a:cubicBezTo>
                          <a:pt x="145161" y="182213"/>
                          <a:pt x="145161" y="182213"/>
                          <a:pt x="145732" y="181166"/>
                        </a:cubicBezTo>
                        <a:cubicBezTo>
                          <a:pt x="146114" y="180404"/>
                          <a:pt x="147447" y="179546"/>
                          <a:pt x="148114" y="179261"/>
                        </a:cubicBezTo>
                        <a:cubicBezTo>
                          <a:pt x="148399" y="179165"/>
                          <a:pt x="148495" y="179070"/>
                          <a:pt x="148781" y="178975"/>
                        </a:cubicBezTo>
                        <a:cubicBezTo>
                          <a:pt x="148876" y="178975"/>
                          <a:pt x="148971" y="178879"/>
                          <a:pt x="149161" y="178879"/>
                        </a:cubicBezTo>
                        <a:cubicBezTo>
                          <a:pt x="149828" y="178594"/>
                          <a:pt x="149257" y="177165"/>
                          <a:pt x="149257" y="177165"/>
                        </a:cubicBezTo>
                        <a:lnTo>
                          <a:pt x="149447" y="176594"/>
                        </a:lnTo>
                        <a:cubicBezTo>
                          <a:pt x="149447" y="176594"/>
                          <a:pt x="150495" y="175832"/>
                          <a:pt x="151066" y="175927"/>
                        </a:cubicBezTo>
                        <a:cubicBezTo>
                          <a:pt x="151638" y="176022"/>
                          <a:pt x="152210" y="176213"/>
                          <a:pt x="152590" y="176213"/>
                        </a:cubicBezTo>
                        <a:cubicBezTo>
                          <a:pt x="152876" y="176213"/>
                          <a:pt x="154305" y="175832"/>
                          <a:pt x="154591" y="175355"/>
                        </a:cubicBezTo>
                        <a:cubicBezTo>
                          <a:pt x="154877" y="174879"/>
                          <a:pt x="154781" y="174688"/>
                          <a:pt x="155162" y="174403"/>
                        </a:cubicBezTo>
                        <a:cubicBezTo>
                          <a:pt x="155543" y="174117"/>
                          <a:pt x="155639" y="173926"/>
                          <a:pt x="156210" y="174212"/>
                        </a:cubicBezTo>
                        <a:cubicBezTo>
                          <a:pt x="156782" y="174498"/>
                          <a:pt x="156877" y="174498"/>
                          <a:pt x="156686" y="175070"/>
                        </a:cubicBezTo>
                        <a:cubicBezTo>
                          <a:pt x="156496" y="175641"/>
                          <a:pt x="156401" y="176308"/>
                          <a:pt x="156686" y="176594"/>
                        </a:cubicBezTo>
                        <a:cubicBezTo>
                          <a:pt x="156877" y="176879"/>
                          <a:pt x="157639" y="177070"/>
                          <a:pt x="158115" y="177260"/>
                        </a:cubicBezTo>
                        <a:cubicBezTo>
                          <a:pt x="158591" y="177451"/>
                          <a:pt x="159449" y="178117"/>
                          <a:pt x="159639" y="178594"/>
                        </a:cubicBezTo>
                        <a:cubicBezTo>
                          <a:pt x="159830" y="179070"/>
                          <a:pt x="160401" y="178879"/>
                          <a:pt x="160591" y="179070"/>
                        </a:cubicBezTo>
                        <a:cubicBezTo>
                          <a:pt x="160782" y="179165"/>
                          <a:pt x="160591" y="179546"/>
                          <a:pt x="160687" y="179927"/>
                        </a:cubicBezTo>
                        <a:cubicBezTo>
                          <a:pt x="160782" y="180308"/>
                          <a:pt x="160973" y="181070"/>
                          <a:pt x="160973" y="181451"/>
                        </a:cubicBezTo>
                        <a:cubicBezTo>
                          <a:pt x="160973" y="181832"/>
                          <a:pt x="160782" y="182309"/>
                          <a:pt x="160591" y="182404"/>
                        </a:cubicBezTo>
                        <a:cubicBezTo>
                          <a:pt x="160306" y="182499"/>
                          <a:pt x="159925" y="182499"/>
                          <a:pt x="160020" y="182975"/>
                        </a:cubicBezTo>
                        <a:cubicBezTo>
                          <a:pt x="160115" y="183451"/>
                          <a:pt x="160496" y="183833"/>
                          <a:pt x="161068" y="183833"/>
                        </a:cubicBezTo>
                        <a:cubicBezTo>
                          <a:pt x="161544" y="183833"/>
                          <a:pt x="162592" y="184404"/>
                          <a:pt x="162782" y="184023"/>
                        </a:cubicBezTo>
                        <a:cubicBezTo>
                          <a:pt x="162973" y="183642"/>
                          <a:pt x="162878" y="183261"/>
                          <a:pt x="163163" y="183451"/>
                        </a:cubicBezTo>
                        <a:cubicBezTo>
                          <a:pt x="163449" y="183547"/>
                          <a:pt x="163925" y="183547"/>
                          <a:pt x="163925" y="184023"/>
                        </a:cubicBezTo>
                        <a:cubicBezTo>
                          <a:pt x="163925" y="184404"/>
                          <a:pt x="164116" y="184404"/>
                          <a:pt x="164497" y="184404"/>
                        </a:cubicBezTo>
                        <a:cubicBezTo>
                          <a:pt x="164878" y="184404"/>
                          <a:pt x="165259" y="184499"/>
                          <a:pt x="164973" y="184975"/>
                        </a:cubicBezTo>
                        <a:cubicBezTo>
                          <a:pt x="164687" y="185547"/>
                          <a:pt x="164211" y="186404"/>
                          <a:pt x="164402" y="186595"/>
                        </a:cubicBezTo>
                        <a:cubicBezTo>
                          <a:pt x="164592" y="186785"/>
                          <a:pt x="165354" y="186976"/>
                          <a:pt x="165164" y="187452"/>
                        </a:cubicBezTo>
                        <a:cubicBezTo>
                          <a:pt x="164973" y="187928"/>
                          <a:pt x="165068" y="188500"/>
                          <a:pt x="165449" y="188976"/>
                        </a:cubicBezTo>
                        <a:cubicBezTo>
                          <a:pt x="165735" y="189547"/>
                          <a:pt x="166021" y="190024"/>
                          <a:pt x="166402" y="189643"/>
                        </a:cubicBezTo>
                        <a:cubicBezTo>
                          <a:pt x="166783" y="189262"/>
                          <a:pt x="167545" y="188786"/>
                          <a:pt x="167926" y="188881"/>
                        </a:cubicBezTo>
                        <a:cubicBezTo>
                          <a:pt x="168307" y="188976"/>
                          <a:pt x="168116" y="189547"/>
                          <a:pt x="167926" y="190214"/>
                        </a:cubicBezTo>
                        <a:cubicBezTo>
                          <a:pt x="167735" y="190881"/>
                          <a:pt x="167545" y="191834"/>
                          <a:pt x="167545" y="192310"/>
                        </a:cubicBezTo>
                        <a:cubicBezTo>
                          <a:pt x="167640" y="192786"/>
                          <a:pt x="167831" y="192786"/>
                          <a:pt x="168402" y="192786"/>
                        </a:cubicBezTo>
                        <a:cubicBezTo>
                          <a:pt x="169069" y="192786"/>
                          <a:pt x="169450" y="192881"/>
                          <a:pt x="169640" y="192596"/>
                        </a:cubicBezTo>
                        <a:cubicBezTo>
                          <a:pt x="169831" y="192310"/>
                          <a:pt x="170307" y="192024"/>
                          <a:pt x="170688" y="191548"/>
                        </a:cubicBezTo>
                        <a:cubicBezTo>
                          <a:pt x="171069" y="191167"/>
                          <a:pt x="171545" y="190405"/>
                          <a:pt x="172022" y="190595"/>
                        </a:cubicBezTo>
                        <a:cubicBezTo>
                          <a:pt x="172498" y="190786"/>
                          <a:pt x="172593" y="191167"/>
                          <a:pt x="172879" y="190881"/>
                        </a:cubicBezTo>
                        <a:cubicBezTo>
                          <a:pt x="173260" y="190595"/>
                          <a:pt x="173545" y="190691"/>
                          <a:pt x="173641" y="190024"/>
                        </a:cubicBezTo>
                        <a:cubicBezTo>
                          <a:pt x="173736" y="189357"/>
                          <a:pt x="173450" y="188500"/>
                          <a:pt x="174212" y="188024"/>
                        </a:cubicBezTo>
                        <a:cubicBezTo>
                          <a:pt x="174974" y="187642"/>
                          <a:pt x="175832" y="187262"/>
                          <a:pt x="176022" y="187452"/>
                        </a:cubicBezTo>
                        <a:cubicBezTo>
                          <a:pt x="176117" y="187547"/>
                          <a:pt x="176212" y="188119"/>
                          <a:pt x="175927" y="188214"/>
                        </a:cubicBezTo>
                        <a:cubicBezTo>
                          <a:pt x="175641" y="188309"/>
                          <a:pt x="175165" y="188500"/>
                          <a:pt x="175546" y="188786"/>
                        </a:cubicBezTo>
                        <a:cubicBezTo>
                          <a:pt x="175927" y="189071"/>
                          <a:pt x="175927" y="189738"/>
                          <a:pt x="175927" y="190024"/>
                        </a:cubicBezTo>
                        <a:cubicBezTo>
                          <a:pt x="175927" y="190309"/>
                          <a:pt x="175641" y="190786"/>
                          <a:pt x="176117" y="191262"/>
                        </a:cubicBezTo>
                        <a:cubicBezTo>
                          <a:pt x="176594" y="191738"/>
                          <a:pt x="176498" y="191834"/>
                          <a:pt x="176974" y="191929"/>
                        </a:cubicBezTo>
                        <a:cubicBezTo>
                          <a:pt x="177356" y="192119"/>
                          <a:pt x="177546" y="192405"/>
                          <a:pt x="177356" y="192786"/>
                        </a:cubicBezTo>
                        <a:cubicBezTo>
                          <a:pt x="177165" y="193167"/>
                          <a:pt x="176974" y="193548"/>
                          <a:pt x="176974" y="193548"/>
                        </a:cubicBezTo>
                        <a:cubicBezTo>
                          <a:pt x="176974" y="193548"/>
                          <a:pt x="177451" y="193548"/>
                          <a:pt x="177736" y="193167"/>
                        </a:cubicBezTo>
                        <a:cubicBezTo>
                          <a:pt x="178022" y="192786"/>
                          <a:pt x="178594" y="192405"/>
                          <a:pt x="178880" y="192119"/>
                        </a:cubicBezTo>
                        <a:cubicBezTo>
                          <a:pt x="179165" y="191834"/>
                          <a:pt x="179737" y="191357"/>
                          <a:pt x="180023" y="191453"/>
                        </a:cubicBezTo>
                        <a:cubicBezTo>
                          <a:pt x="180308" y="191548"/>
                          <a:pt x="180499" y="191834"/>
                          <a:pt x="180213" y="192310"/>
                        </a:cubicBezTo>
                        <a:cubicBezTo>
                          <a:pt x="180023" y="192786"/>
                          <a:pt x="179641" y="192976"/>
                          <a:pt x="180023" y="193453"/>
                        </a:cubicBezTo>
                        <a:cubicBezTo>
                          <a:pt x="180403" y="193929"/>
                          <a:pt x="181165" y="194500"/>
                          <a:pt x="181165" y="194786"/>
                        </a:cubicBezTo>
                        <a:cubicBezTo>
                          <a:pt x="181165" y="195072"/>
                          <a:pt x="181165" y="195358"/>
                          <a:pt x="181356" y="195548"/>
                        </a:cubicBezTo>
                        <a:cubicBezTo>
                          <a:pt x="181451" y="195834"/>
                          <a:pt x="181737" y="195929"/>
                          <a:pt x="181356" y="196120"/>
                        </a:cubicBezTo>
                        <a:cubicBezTo>
                          <a:pt x="180975" y="196405"/>
                          <a:pt x="180213" y="196691"/>
                          <a:pt x="180403" y="196882"/>
                        </a:cubicBezTo>
                        <a:cubicBezTo>
                          <a:pt x="180594" y="197167"/>
                          <a:pt x="180975" y="197263"/>
                          <a:pt x="181451" y="197263"/>
                        </a:cubicBezTo>
                        <a:cubicBezTo>
                          <a:pt x="181928" y="197263"/>
                          <a:pt x="182499" y="196501"/>
                          <a:pt x="182880" y="196596"/>
                        </a:cubicBezTo>
                        <a:cubicBezTo>
                          <a:pt x="183261" y="196691"/>
                          <a:pt x="184023" y="197072"/>
                          <a:pt x="184595" y="196787"/>
                        </a:cubicBezTo>
                        <a:cubicBezTo>
                          <a:pt x="185166" y="196501"/>
                          <a:pt x="184785" y="195929"/>
                          <a:pt x="185452" y="195739"/>
                        </a:cubicBezTo>
                        <a:cubicBezTo>
                          <a:pt x="186119" y="195644"/>
                          <a:pt x="187452" y="195072"/>
                          <a:pt x="187928" y="194691"/>
                        </a:cubicBezTo>
                        <a:cubicBezTo>
                          <a:pt x="188500" y="194310"/>
                          <a:pt x="189071" y="194120"/>
                          <a:pt x="189357" y="193929"/>
                        </a:cubicBezTo>
                        <a:cubicBezTo>
                          <a:pt x="189643" y="193738"/>
                          <a:pt x="190310" y="193167"/>
                          <a:pt x="191072" y="193167"/>
                        </a:cubicBezTo>
                        <a:cubicBezTo>
                          <a:pt x="191834" y="193167"/>
                          <a:pt x="193072" y="192976"/>
                          <a:pt x="193548" y="192976"/>
                        </a:cubicBezTo>
                        <a:cubicBezTo>
                          <a:pt x="194024" y="192976"/>
                          <a:pt x="195548" y="192500"/>
                          <a:pt x="195644" y="192119"/>
                        </a:cubicBezTo>
                        <a:cubicBezTo>
                          <a:pt x="195834" y="191738"/>
                          <a:pt x="196406" y="191262"/>
                          <a:pt x="196406" y="190405"/>
                        </a:cubicBezTo>
                        <a:cubicBezTo>
                          <a:pt x="196406" y="189547"/>
                          <a:pt x="196977" y="189167"/>
                          <a:pt x="196786" y="188976"/>
                        </a:cubicBezTo>
                        <a:cubicBezTo>
                          <a:pt x="196596" y="188786"/>
                          <a:pt x="196596" y="188595"/>
                          <a:pt x="196786" y="188119"/>
                        </a:cubicBezTo>
                        <a:cubicBezTo>
                          <a:pt x="196977" y="187642"/>
                          <a:pt x="197549" y="187071"/>
                          <a:pt x="197263" y="186500"/>
                        </a:cubicBezTo>
                        <a:cubicBezTo>
                          <a:pt x="195644" y="183166"/>
                          <a:pt x="200501" y="180308"/>
                          <a:pt x="203549" y="176975"/>
                        </a:cubicBezTo>
                        <a:cubicBezTo>
                          <a:pt x="203835" y="176689"/>
                          <a:pt x="205169" y="175832"/>
                          <a:pt x="205359" y="176498"/>
                        </a:cubicBezTo>
                        <a:cubicBezTo>
                          <a:pt x="205549" y="177165"/>
                          <a:pt x="205359" y="177355"/>
                          <a:pt x="205931" y="177737"/>
                        </a:cubicBezTo>
                        <a:cubicBezTo>
                          <a:pt x="206502" y="178022"/>
                          <a:pt x="206978" y="178022"/>
                          <a:pt x="207550" y="178499"/>
                        </a:cubicBezTo>
                        <a:cubicBezTo>
                          <a:pt x="208121" y="178975"/>
                          <a:pt x="208216" y="180118"/>
                          <a:pt x="208502" y="180689"/>
                        </a:cubicBezTo>
                        <a:cubicBezTo>
                          <a:pt x="208693" y="181166"/>
                          <a:pt x="208978" y="181261"/>
                          <a:pt x="209169" y="180784"/>
                        </a:cubicBezTo>
                        <a:cubicBezTo>
                          <a:pt x="209360" y="180404"/>
                          <a:pt x="210217" y="180213"/>
                          <a:pt x="210693" y="180118"/>
                        </a:cubicBezTo>
                        <a:cubicBezTo>
                          <a:pt x="211169" y="180022"/>
                          <a:pt x="211741" y="180213"/>
                          <a:pt x="212217" y="180880"/>
                        </a:cubicBezTo>
                        <a:cubicBezTo>
                          <a:pt x="212693" y="181451"/>
                          <a:pt x="212217" y="182118"/>
                          <a:pt x="212407" y="182213"/>
                        </a:cubicBezTo>
                        <a:cubicBezTo>
                          <a:pt x="212598" y="182309"/>
                          <a:pt x="213265" y="181928"/>
                          <a:pt x="213932" y="182594"/>
                        </a:cubicBezTo>
                        <a:cubicBezTo>
                          <a:pt x="214503" y="183166"/>
                          <a:pt x="214979" y="183833"/>
                          <a:pt x="214979" y="184023"/>
                        </a:cubicBezTo>
                        <a:cubicBezTo>
                          <a:pt x="214979" y="184213"/>
                          <a:pt x="215932" y="184309"/>
                          <a:pt x="216122" y="184880"/>
                        </a:cubicBezTo>
                        <a:cubicBezTo>
                          <a:pt x="216313" y="185547"/>
                          <a:pt x="216122" y="186023"/>
                          <a:pt x="216408" y="186309"/>
                        </a:cubicBezTo>
                        <a:cubicBezTo>
                          <a:pt x="216694" y="186595"/>
                          <a:pt x="217170" y="187166"/>
                          <a:pt x="217456" y="187166"/>
                        </a:cubicBezTo>
                        <a:cubicBezTo>
                          <a:pt x="217741" y="187166"/>
                          <a:pt x="217646" y="186880"/>
                          <a:pt x="217837" y="186309"/>
                        </a:cubicBezTo>
                        <a:cubicBezTo>
                          <a:pt x="217932" y="185738"/>
                          <a:pt x="218123" y="185357"/>
                          <a:pt x="217837" y="185071"/>
                        </a:cubicBezTo>
                        <a:cubicBezTo>
                          <a:pt x="217551" y="184690"/>
                          <a:pt x="217837" y="184118"/>
                          <a:pt x="217646" y="183642"/>
                        </a:cubicBezTo>
                        <a:cubicBezTo>
                          <a:pt x="217456" y="183261"/>
                          <a:pt x="217361" y="182309"/>
                          <a:pt x="216884" y="182309"/>
                        </a:cubicBezTo>
                        <a:cubicBezTo>
                          <a:pt x="216408" y="182309"/>
                          <a:pt x="216218" y="182213"/>
                          <a:pt x="216218" y="181832"/>
                        </a:cubicBezTo>
                        <a:cubicBezTo>
                          <a:pt x="216218" y="181451"/>
                          <a:pt x="216503" y="180784"/>
                          <a:pt x="216503" y="180308"/>
                        </a:cubicBezTo>
                        <a:cubicBezTo>
                          <a:pt x="216503" y="179832"/>
                          <a:pt x="216599" y="178975"/>
                          <a:pt x="216884" y="179165"/>
                        </a:cubicBezTo>
                        <a:cubicBezTo>
                          <a:pt x="217265" y="179356"/>
                          <a:pt x="218027" y="180022"/>
                          <a:pt x="218027" y="179642"/>
                        </a:cubicBezTo>
                        <a:cubicBezTo>
                          <a:pt x="218027" y="179356"/>
                          <a:pt x="218123" y="179261"/>
                          <a:pt x="217646" y="178879"/>
                        </a:cubicBezTo>
                        <a:cubicBezTo>
                          <a:pt x="217075" y="178499"/>
                          <a:pt x="217075" y="178499"/>
                          <a:pt x="217075" y="178308"/>
                        </a:cubicBezTo>
                        <a:cubicBezTo>
                          <a:pt x="217075" y="174308"/>
                          <a:pt x="222790" y="178689"/>
                          <a:pt x="219170" y="175355"/>
                        </a:cubicBezTo>
                        <a:cubicBezTo>
                          <a:pt x="218789" y="174974"/>
                          <a:pt x="218885" y="174498"/>
                          <a:pt x="218980" y="174117"/>
                        </a:cubicBezTo>
                        <a:cubicBezTo>
                          <a:pt x="218980" y="173736"/>
                          <a:pt x="219170" y="173355"/>
                          <a:pt x="219551" y="173355"/>
                        </a:cubicBezTo>
                        <a:cubicBezTo>
                          <a:pt x="219837" y="173355"/>
                          <a:pt x="220123" y="173641"/>
                          <a:pt x="220123" y="173260"/>
                        </a:cubicBezTo>
                        <a:cubicBezTo>
                          <a:pt x="220123" y="172879"/>
                          <a:pt x="219647" y="172117"/>
                          <a:pt x="220218" y="171926"/>
                        </a:cubicBezTo>
                        <a:cubicBezTo>
                          <a:pt x="220790" y="171736"/>
                          <a:pt x="221170" y="171736"/>
                          <a:pt x="221647" y="171450"/>
                        </a:cubicBezTo>
                        <a:cubicBezTo>
                          <a:pt x="222123" y="171164"/>
                          <a:pt x="222980" y="170974"/>
                          <a:pt x="223361" y="171164"/>
                        </a:cubicBezTo>
                        <a:cubicBezTo>
                          <a:pt x="223742" y="171450"/>
                          <a:pt x="224123" y="171450"/>
                          <a:pt x="224123" y="171926"/>
                        </a:cubicBezTo>
                        <a:cubicBezTo>
                          <a:pt x="224123" y="172403"/>
                          <a:pt x="224409" y="172784"/>
                          <a:pt x="224599" y="172974"/>
                        </a:cubicBezTo>
                        <a:cubicBezTo>
                          <a:pt x="224790" y="173165"/>
                          <a:pt x="225076" y="173546"/>
                          <a:pt x="224790" y="173831"/>
                        </a:cubicBezTo>
                        <a:cubicBezTo>
                          <a:pt x="224504" y="174117"/>
                          <a:pt x="224409" y="174879"/>
                          <a:pt x="224314" y="175070"/>
                        </a:cubicBezTo>
                        <a:cubicBezTo>
                          <a:pt x="224219" y="175260"/>
                          <a:pt x="224790" y="174974"/>
                          <a:pt x="225076" y="175546"/>
                        </a:cubicBezTo>
                        <a:cubicBezTo>
                          <a:pt x="225266" y="176117"/>
                          <a:pt x="225647" y="176403"/>
                          <a:pt x="225838" y="176022"/>
                        </a:cubicBezTo>
                        <a:cubicBezTo>
                          <a:pt x="225933" y="175641"/>
                          <a:pt x="225933" y="175260"/>
                          <a:pt x="226409" y="175260"/>
                        </a:cubicBezTo>
                        <a:cubicBezTo>
                          <a:pt x="226886" y="175260"/>
                          <a:pt x="227457" y="174879"/>
                          <a:pt x="227933" y="174879"/>
                        </a:cubicBezTo>
                        <a:cubicBezTo>
                          <a:pt x="228410" y="174879"/>
                          <a:pt x="229076" y="174498"/>
                          <a:pt x="229076" y="174879"/>
                        </a:cubicBezTo>
                        <a:cubicBezTo>
                          <a:pt x="229076" y="175260"/>
                          <a:pt x="228886" y="175450"/>
                          <a:pt x="229362" y="175450"/>
                        </a:cubicBezTo>
                        <a:cubicBezTo>
                          <a:pt x="229838" y="175450"/>
                          <a:pt x="230315" y="174879"/>
                          <a:pt x="230886" y="174784"/>
                        </a:cubicBezTo>
                        <a:cubicBezTo>
                          <a:pt x="231553" y="174688"/>
                          <a:pt x="231553" y="174593"/>
                          <a:pt x="232029" y="174974"/>
                        </a:cubicBezTo>
                        <a:cubicBezTo>
                          <a:pt x="232505" y="175355"/>
                          <a:pt x="232220" y="175736"/>
                          <a:pt x="232791" y="175736"/>
                        </a:cubicBezTo>
                        <a:cubicBezTo>
                          <a:pt x="233362" y="175736"/>
                          <a:pt x="233458" y="175355"/>
                          <a:pt x="233648" y="175641"/>
                        </a:cubicBezTo>
                        <a:cubicBezTo>
                          <a:pt x="233839" y="175927"/>
                          <a:pt x="234315" y="176403"/>
                          <a:pt x="234315" y="176403"/>
                        </a:cubicBezTo>
                        <a:lnTo>
                          <a:pt x="234982" y="176689"/>
                        </a:lnTo>
                        <a:cubicBezTo>
                          <a:pt x="234982" y="176689"/>
                          <a:pt x="235268" y="176117"/>
                          <a:pt x="235553" y="176117"/>
                        </a:cubicBezTo>
                        <a:cubicBezTo>
                          <a:pt x="235934" y="176117"/>
                          <a:pt x="235744" y="176403"/>
                          <a:pt x="236220" y="175927"/>
                        </a:cubicBezTo>
                        <a:cubicBezTo>
                          <a:pt x="236696" y="175546"/>
                          <a:pt x="236220" y="175355"/>
                          <a:pt x="236696" y="175355"/>
                        </a:cubicBezTo>
                        <a:cubicBezTo>
                          <a:pt x="237172" y="175355"/>
                          <a:pt x="237458" y="174974"/>
                          <a:pt x="237268" y="174688"/>
                        </a:cubicBezTo>
                        <a:cubicBezTo>
                          <a:pt x="237077" y="174498"/>
                          <a:pt x="236601" y="174212"/>
                          <a:pt x="236315" y="174117"/>
                        </a:cubicBezTo>
                        <a:cubicBezTo>
                          <a:pt x="236125" y="174022"/>
                          <a:pt x="235649" y="174022"/>
                          <a:pt x="235553" y="173355"/>
                        </a:cubicBezTo>
                        <a:cubicBezTo>
                          <a:pt x="235458" y="172688"/>
                          <a:pt x="235458" y="172307"/>
                          <a:pt x="235458" y="172021"/>
                        </a:cubicBezTo>
                        <a:cubicBezTo>
                          <a:pt x="235458" y="171641"/>
                          <a:pt x="235077" y="171736"/>
                          <a:pt x="234982" y="171164"/>
                        </a:cubicBezTo>
                        <a:cubicBezTo>
                          <a:pt x="234886" y="170593"/>
                          <a:pt x="234982" y="170402"/>
                          <a:pt x="235363" y="169640"/>
                        </a:cubicBezTo>
                        <a:cubicBezTo>
                          <a:pt x="235744" y="168878"/>
                          <a:pt x="235934" y="168592"/>
                          <a:pt x="236220" y="168116"/>
                        </a:cubicBezTo>
                        <a:cubicBezTo>
                          <a:pt x="236506" y="167735"/>
                          <a:pt x="236601" y="167830"/>
                          <a:pt x="236601" y="167450"/>
                        </a:cubicBezTo>
                        <a:cubicBezTo>
                          <a:pt x="236601" y="167069"/>
                          <a:pt x="237172" y="166783"/>
                          <a:pt x="236601" y="166592"/>
                        </a:cubicBezTo>
                        <a:cubicBezTo>
                          <a:pt x="236125" y="166402"/>
                          <a:pt x="235744" y="166307"/>
                          <a:pt x="235744" y="165925"/>
                        </a:cubicBezTo>
                        <a:cubicBezTo>
                          <a:pt x="235744" y="165545"/>
                          <a:pt x="235458" y="165163"/>
                          <a:pt x="235268" y="165545"/>
                        </a:cubicBezTo>
                        <a:cubicBezTo>
                          <a:pt x="235077" y="165925"/>
                          <a:pt x="234982" y="166402"/>
                          <a:pt x="234410" y="166307"/>
                        </a:cubicBezTo>
                        <a:cubicBezTo>
                          <a:pt x="233839" y="166116"/>
                          <a:pt x="233267" y="165640"/>
                          <a:pt x="233172" y="165925"/>
                        </a:cubicBezTo>
                        <a:cubicBezTo>
                          <a:pt x="233077" y="166211"/>
                          <a:pt x="232886" y="166973"/>
                          <a:pt x="232505" y="167259"/>
                        </a:cubicBezTo>
                        <a:cubicBezTo>
                          <a:pt x="232124" y="167545"/>
                          <a:pt x="231838" y="168021"/>
                          <a:pt x="231457" y="168307"/>
                        </a:cubicBezTo>
                        <a:cubicBezTo>
                          <a:pt x="231077" y="168688"/>
                          <a:pt x="231172" y="168783"/>
                          <a:pt x="230600" y="168688"/>
                        </a:cubicBezTo>
                        <a:cubicBezTo>
                          <a:pt x="230029" y="168592"/>
                          <a:pt x="229838" y="168783"/>
                          <a:pt x="229362" y="168592"/>
                        </a:cubicBezTo>
                        <a:cubicBezTo>
                          <a:pt x="228790" y="168402"/>
                          <a:pt x="228790" y="168497"/>
                          <a:pt x="228790" y="167735"/>
                        </a:cubicBezTo>
                        <a:cubicBezTo>
                          <a:pt x="228790" y="167069"/>
                          <a:pt x="228981" y="166783"/>
                          <a:pt x="229457" y="166402"/>
                        </a:cubicBezTo>
                        <a:cubicBezTo>
                          <a:pt x="229934" y="166021"/>
                          <a:pt x="230219" y="165545"/>
                          <a:pt x="230600" y="165640"/>
                        </a:cubicBezTo>
                        <a:cubicBezTo>
                          <a:pt x="231077" y="165735"/>
                          <a:pt x="230981" y="166211"/>
                          <a:pt x="231362" y="166021"/>
                        </a:cubicBezTo>
                        <a:cubicBezTo>
                          <a:pt x="231743" y="165830"/>
                          <a:pt x="231553" y="165449"/>
                          <a:pt x="231934" y="165163"/>
                        </a:cubicBezTo>
                        <a:cubicBezTo>
                          <a:pt x="232315" y="164878"/>
                          <a:pt x="232982" y="164592"/>
                          <a:pt x="232982" y="164211"/>
                        </a:cubicBezTo>
                        <a:cubicBezTo>
                          <a:pt x="232982" y="163830"/>
                          <a:pt x="232696" y="163354"/>
                          <a:pt x="233267" y="163163"/>
                        </a:cubicBezTo>
                        <a:cubicBezTo>
                          <a:pt x="233839" y="162973"/>
                          <a:pt x="234315" y="162878"/>
                          <a:pt x="234982" y="162973"/>
                        </a:cubicBezTo>
                        <a:cubicBezTo>
                          <a:pt x="235649" y="163068"/>
                          <a:pt x="236601" y="163640"/>
                          <a:pt x="236601" y="163640"/>
                        </a:cubicBezTo>
                        <a:cubicBezTo>
                          <a:pt x="236601" y="163640"/>
                          <a:pt x="236792" y="162496"/>
                          <a:pt x="237363" y="162306"/>
                        </a:cubicBezTo>
                        <a:cubicBezTo>
                          <a:pt x="237935" y="162116"/>
                          <a:pt x="238696" y="161830"/>
                          <a:pt x="239078" y="162306"/>
                        </a:cubicBezTo>
                        <a:cubicBezTo>
                          <a:pt x="239459" y="162782"/>
                          <a:pt x="239744" y="163068"/>
                          <a:pt x="239459" y="163449"/>
                        </a:cubicBezTo>
                        <a:cubicBezTo>
                          <a:pt x="239268" y="163830"/>
                          <a:pt x="238887" y="164306"/>
                          <a:pt x="238982" y="164592"/>
                        </a:cubicBezTo>
                        <a:cubicBezTo>
                          <a:pt x="239078" y="164878"/>
                          <a:pt x="239363" y="165354"/>
                          <a:pt x="239744" y="164973"/>
                        </a:cubicBezTo>
                        <a:cubicBezTo>
                          <a:pt x="240125" y="164592"/>
                          <a:pt x="239935" y="164401"/>
                          <a:pt x="240506" y="164306"/>
                        </a:cubicBezTo>
                        <a:cubicBezTo>
                          <a:pt x="241078" y="164211"/>
                          <a:pt x="241554" y="164211"/>
                          <a:pt x="241363" y="163544"/>
                        </a:cubicBezTo>
                        <a:cubicBezTo>
                          <a:pt x="241173" y="162878"/>
                          <a:pt x="240602" y="162973"/>
                          <a:pt x="240697" y="162401"/>
                        </a:cubicBezTo>
                        <a:cubicBezTo>
                          <a:pt x="240792" y="161925"/>
                          <a:pt x="241459" y="162306"/>
                          <a:pt x="241840" y="162496"/>
                        </a:cubicBezTo>
                        <a:cubicBezTo>
                          <a:pt x="242221" y="162782"/>
                          <a:pt x="242221" y="162973"/>
                          <a:pt x="242126" y="163449"/>
                        </a:cubicBezTo>
                        <a:cubicBezTo>
                          <a:pt x="242030" y="163925"/>
                          <a:pt x="242316" y="164687"/>
                          <a:pt x="242316" y="164878"/>
                        </a:cubicBezTo>
                        <a:cubicBezTo>
                          <a:pt x="242316" y="165068"/>
                          <a:pt x="242697" y="165259"/>
                          <a:pt x="243269" y="165354"/>
                        </a:cubicBezTo>
                        <a:cubicBezTo>
                          <a:pt x="243745" y="165449"/>
                          <a:pt x="244030" y="165449"/>
                          <a:pt x="244316" y="165830"/>
                        </a:cubicBezTo>
                        <a:cubicBezTo>
                          <a:pt x="244602" y="166211"/>
                          <a:pt x="244793" y="166211"/>
                          <a:pt x="245459" y="166211"/>
                        </a:cubicBezTo>
                        <a:cubicBezTo>
                          <a:pt x="246126" y="166211"/>
                          <a:pt x="246983" y="166116"/>
                          <a:pt x="246983" y="165925"/>
                        </a:cubicBezTo>
                        <a:cubicBezTo>
                          <a:pt x="246983" y="165735"/>
                          <a:pt x="246697" y="165259"/>
                          <a:pt x="247269" y="165259"/>
                        </a:cubicBezTo>
                        <a:cubicBezTo>
                          <a:pt x="247841" y="165259"/>
                          <a:pt x="248221" y="165545"/>
                          <a:pt x="248126" y="164878"/>
                        </a:cubicBezTo>
                        <a:cubicBezTo>
                          <a:pt x="248031" y="164211"/>
                          <a:pt x="247650" y="163544"/>
                          <a:pt x="247650" y="162973"/>
                        </a:cubicBezTo>
                        <a:cubicBezTo>
                          <a:pt x="247650" y="162401"/>
                          <a:pt x="247841" y="162116"/>
                          <a:pt x="247841" y="161258"/>
                        </a:cubicBezTo>
                        <a:cubicBezTo>
                          <a:pt x="247841" y="160496"/>
                          <a:pt x="247841" y="160306"/>
                          <a:pt x="248412" y="160020"/>
                        </a:cubicBezTo>
                        <a:cubicBezTo>
                          <a:pt x="248984" y="159734"/>
                          <a:pt x="249745" y="159353"/>
                          <a:pt x="250031" y="158687"/>
                        </a:cubicBezTo>
                        <a:cubicBezTo>
                          <a:pt x="250222" y="158020"/>
                          <a:pt x="249745" y="157353"/>
                          <a:pt x="250222" y="157067"/>
                        </a:cubicBezTo>
                        <a:cubicBezTo>
                          <a:pt x="250793" y="156782"/>
                          <a:pt x="251555" y="156591"/>
                          <a:pt x="251746" y="155924"/>
                        </a:cubicBezTo>
                        <a:cubicBezTo>
                          <a:pt x="251936" y="155258"/>
                          <a:pt x="252032" y="154591"/>
                          <a:pt x="251555" y="154305"/>
                        </a:cubicBezTo>
                        <a:cubicBezTo>
                          <a:pt x="251174" y="154115"/>
                          <a:pt x="250508" y="153829"/>
                          <a:pt x="250508" y="153829"/>
                        </a:cubicBezTo>
                        <a:cubicBezTo>
                          <a:pt x="250508" y="153829"/>
                          <a:pt x="251174" y="153543"/>
                          <a:pt x="251651" y="153162"/>
                        </a:cubicBezTo>
                        <a:cubicBezTo>
                          <a:pt x="252032" y="152781"/>
                          <a:pt x="252698" y="152781"/>
                          <a:pt x="252889" y="152305"/>
                        </a:cubicBezTo>
                        <a:cubicBezTo>
                          <a:pt x="253079" y="151829"/>
                          <a:pt x="253460" y="151352"/>
                          <a:pt x="253460" y="151352"/>
                        </a:cubicBezTo>
                        <a:lnTo>
                          <a:pt x="253746" y="150590"/>
                        </a:lnTo>
                        <a:lnTo>
                          <a:pt x="253746" y="150495"/>
                        </a:lnTo>
                        <a:cubicBezTo>
                          <a:pt x="253746" y="150495"/>
                          <a:pt x="253746" y="149924"/>
                          <a:pt x="253460" y="149828"/>
                        </a:cubicBezTo>
                        <a:cubicBezTo>
                          <a:pt x="253175" y="149733"/>
                          <a:pt x="252508" y="149638"/>
                          <a:pt x="252412" y="149162"/>
                        </a:cubicBezTo>
                        <a:cubicBezTo>
                          <a:pt x="252317" y="148685"/>
                          <a:pt x="252127" y="147161"/>
                          <a:pt x="252317" y="147352"/>
                        </a:cubicBezTo>
                        <a:cubicBezTo>
                          <a:pt x="252603" y="147542"/>
                          <a:pt x="253555" y="147352"/>
                          <a:pt x="253841" y="147352"/>
                        </a:cubicBezTo>
                        <a:cubicBezTo>
                          <a:pt x="254222" y="147352"/>
                          <a:pt x="254508" y="147257"/>
                          <a:pt x="254699" y="146780"/>
                        </a:cubicBezTo>
                        <a:cubicBezTo>
                          <a:pt x="254889" y="146399"/>
                          <a:pt x="254984" y="146018"/>
                          <a:pt x="254699" y="145637"/>
                        </a:cubicBezTo>
                        <a:cubicBezTo>
                          <a:pt x="254413" y="145256"/>
                          <a:pt x="254318" y="144971"/>
                          <a:pt x="253936" y="144971"/>
                        </a:cubicBezTo>
                        <a:cubicBezTo>
                          <a:pt x="253555" y="144971"/>
                          <a:pt x="252984" y="144875"/>
                          <a:pt x="252889" y="144399"/>
                        </a:cubicBezTo>
                        <a:cubicBezTo>
                          <a:pt x="252794" y="144018"/>
                          <a:pt x="252984" y="143637"/>
                          <a:pt x="252794" y="143256"/>
                        </a:cubicBezTo>
                        <a:cubicBezTo>
                          <a:pt x="252698" y="142970"/>
                          <a:pt x="252317" y="142875"/>
                          <a:pt x="252603" y="142684"/>
                        </a:cubicBezTo>
                        <a:cubicBezTo>
                          <a:pt x="252889" y="142399"/>
                          <a:pt x="253079" y="142113"/>
                          <a:pt x="252794" y="142018"/>
                        </a:cubicBezTo>
                        <a:cubicBezTo>
                          <a:pt x="252412" y="141922"/>
                          <a:pt x="252127" y="141827"/>
                          <a:pt x="252127" y="141542"/>
                        </a:cubicBezTo>
                        <a:cubicBezTo>
                          <a:pt x="252127" y="141256"/>
                          <a:pt x="251555" y="140589"/>
                          <a:pt x="251651" y="140208"/>
                        </a:cubicBezTo>
                        <a:cubicBezTo>
                          <a:pt x="251651" y="139827"/>
                          <a:pt x="252032" y="139541"/>
                          <a:pt x="252317" y="138779"/>
                        </a:cubicBezTo>
                        <a:cubicBezTo>
                          <a:pt x="252603" y="138017"/>
                          <a:pt x="252794" y="138017"/>
                          <a:pt x="252889" y="137827"/>
                        </a:cubicBezTo>
                        <a:cubicBezTo>
                          <a:pt x="252984" y="137636"/>
                          <a:pt x="253079" y="137160"/>
                          <a:pt x="252794" y="137065"/>
                        </a:cubicBezTo>
                        <a:cubicBezTo>
                          <a:pt x="252508" y="136970"/>
                          <a:pt x="251936" y="137160"/>
                          <a:pt x="251841" y="137541"/>
                        </a:cubicBezTo>
                        <a:cubicBezTo>
                          <a:pt x="251746" y="137922"/>
                          <a:pt x="251651" y="138303"/>
                          <a:pt x="251270" y="138303"/>
                        </a:cubicBezTo>
                        <a:cubicBezTo>
                          <a:pt x="250888" y="138303"/>
                          <a:pt x="250603" y="138303"/>
                          <a:pt x="250031" y="138398"/>
                        </a:cubicBezTo>
                        <a:cubicBezTo>
                          <a:pt x="249460" y="138494"/>
                          <a:pt x="249174" y="138589"/>
                          <a:pt x="248698" y="138875"/>
                        </a:cubicBezTo>
                        <a:cubicBezTo>
                          <a:pt x="248126" y="139160"/>
                          <a:pt x="247555" y="139827"/>
                          <a:pt x="247364" y="139446"/>
                        </a:cubicBezTo>
                        <a:cubicBezTo>
                          <a:pt x="247174" y="139065"/>
                          <a:pt x="247078" y="138589"/>
                          <a:pt x="246602" y="138398"/>
                        </a:cubicBezTo>
                        <a:cubicBezTo>
                          <a:pt x="246221" y="138208"/>
                          <a:pt x="245554" y="138208"/>
                          <a:pt x="245269" y="138208"/>
                        </a:cubicBezTo>
                        <a:cubicBezTo>
                          <a:pt x="244888" y="138208"/>
                          <a:pt x="244793" y="137922"/>
                          <a:pt x="244697" y="137350"/>
                        </a:cubicBezTo>
                        <a:cubicBezTo>
                          <a:pt x="244602" y="136874"/>
                          <a:pt x="244411" y="136112"/>
                          <a:pt x="244697" y="135826"/>
                        </a:cubicBezTo>
                        <a:cubicBezTo>
                          <a:pt x="244983" y="135636"/>
                          <a:pt x="245554" y="135731"/>
                          <a:pt x="245650" y="135541"/>
                        </a:cubicBezTo>
                        <a:cubicBezTo>
                          <a:pt x="245745" y="135350"/>
                          <a:pt x="245364" y="134303"/>
                          <a:pt x="245554" y="133921"/>
                        </a:cubicBezTo>
                        <a:cubicBezTo>
                          <a:pt x="245745" y="133541"/>
                          <a:pt x="246126" y="132779"/>
                          <a:pt x="246412" y="132302"/>
                        </a:cubicBezTo>
                        <a:cubicBezTo>
                          <a:pt x="246697" y="131826"/>
                          <a:pt x="247078" y="131254"/>
                          <a:pt x="247650" y="130874"/>
                        </a:cubicBezTo>
                        <a:cubicBezTo>
                          <a:pt x="248221" y="130588"/>
                          <a:pt x="249174" y="130016"/>
                          <a:pt x="248984" y="129730"/>
                        </a:cubicBezTo>
                        <a:cubicBezTo>
                          <a:pt x="248698" y="129445"/>
                          <a:pt x="247936" y="129445"/>
                          <a:pt x="248317" y="129064"/>
                        </a:cubicBezTo>
                        <a:cubicBezTo>
                          <a:pt x="248603" y="128683"/>
                          <a:pt x="249650" y="127921"/>
                          <a:pt x="249269" y="127635"/>
                        </a:cubicBezTo>
                        <a:cubicBezTo>
                          <a:pt x="248888" y="127349"/>
                          <a:pt x="248698" y="127254"/>
                          <a:pt x="248984" y="126968"/>
                        </a:cubicBezTo>
                        <a:cubicBezTo>
                          <a:pt x="249364" y="126683"/>
                          <a:pt x="250127" y="126492"/>
                          <a:pt x="250127" y="126111"/>
                        </a:cubicBezTo>
                        <a:cubicBezTo>
                          <a:pt x="250127" y="125730"/>
                          <a:pt x="249460" y="125444"/>
                          <a:pt x="249364" y="124968"/>
                        </a:cubicBezTo>
                        <a:cubicBezTo>
                          <a:pt x="249269" y="124492"/>
                          <a:pt x="249079" y="123730"/>
                          <a:pt x="249079" y="123254"/>
                        </a:cubicBezTo>
                        <a:cubicBezTo>
                          <a:pt x="248984" y="122777"/>
                          <a:pt x="247841" y="121825"/>
                          <a:pt x="247745" y="121349"/>
                        </a:cubicBezTo>
                        <a:cubicBezTo>
                          <a:pt x="247650" y="120872"/>
                          <a:pt x="247745" y="120205"/>
                          <a:pt x="247364" y="120682"/>
                        </a:cubicBezTo>
                        <a:cubicBezTo>
                          <a:pt x="246983" y="121158"/>
                          <a:pt x="246888" y="121253"/>
                          <a:pt x="246412" y="120872"/>
                        </a:cubicBezTo>
                        <a:cubicBezTo>
                          <a:pt x="245936" y="120491"/>
                          <a:pt x="245554" y="120587"/>
                          <a:pt x="245174" y="120110"/>
                        </a:cubicBezTo>
                        <a:cubicBezTo>
                          <a:pt x="244793" y="119634"/>
                          <a:pt x="244316" y="118682"/>
                          <a:pt x="244793" y="118586"/>
                        </a:cubicBezTo>
                        <a:cubicBezTo>
                          <a:pt x="245269" y="118491"/>
                          <a:pt x="245174" y="117824"/>
                          <a:pt x="245650" y="118110"/>
                        </a:cubicBezTo>
                        <a:cubicBezTo>
                          <a:pt x="246221" y="118396"/>
                          <a:pt x="246793" y="118396"/>
                          <a:pt x="247269" y="118396"/>
                        </a:cubicBezTo>
                        <a:cubicBezTo>
                          <a:pt x="247745" y="118396"/>
                          <a:pt x="248031" y="118205"/>
                          <a:pt x="248412" y="118015"/>
                        </a:cubicBezTo>
                        <a:cubicBezTo>
                          <a:pt x="248793" y="117824"/>
                          <a:pt x="249079" y="117920"/>
                          <a:pt x="248793" y="117634"/>
                        </a:cubicBezTo>
                        <a:cubicBezTo>
                          <a:pt x="248507" y="117348"/>
                          <a:pt x="248221" y="117062"/>
                          <a:pt x="248507" y="117062"/>
                        </a:cubicBezTo>
                        <a:cubicBezTo>
                          <a:pt x="248793" y="117062"/>
                          <a:pt x="248984" y="116967"/>
                          <a:pt x="249269" y="117253"/>
                        </a:cubicBezTo>
                        <a:cubicBezTo>
                          <a:pt x="249555" y="117538"/>
                          <a:pt x="250031" y="117443"/>
                          <a:pt x="250031" y="117062"/>
                        </a:cubicBezTo>
                        <a:cubicBezTo>
                          <a:pt x="249936" y="116681"/>
                          <a:pt x="249745" y="116491"/>
                          <a:pt x="250127" y="116205"/>
                        </a:cubicBezTo>
                        <a:cubicBezTo>
                          <a:pt x="250508" y="115919"/>
                          <a:pt x="250698" y="115824"/>
                          <a:pt x="251174" y="115538"/>
                        </a:cubicBezTo>
                        <a:cubicBezTo>
                          <a:pt x="251651" y="115253"/>
                          <a:pt x="252032" y="114871"/>
                          <a:pt x="252412" y="115062"/>
                        </a:cubicBezTo>
                        <a:cubicBezTo>
                          <a:pt x="252794" y="115253"/>
                          <a:pt x="252794" y="115253"/>
                          <a:pt x="253175" y="115157"/>
                        </a:cubicBezTo>
                        <a:cubicBezTo>
                          <a:pt x="253555" y="115062"/>
                          <a:pt x="253841" y="115062"/>
                          <a:pt x="253746" y="115443"/>
                        </a:cubicBezTo>
                        <a:cubicBezTo>
                          <a:pt x="253746" y="115824"/>
                          <a:pt x="253746" y="116015"/>
                          <a:pt x="254127" y="116015"/>
                        </a:cubicBezTo>
                        <a:cubicBezTo>
                          <a:pt x="254508" y="116015"/>
                          <a:pt x="254413" y="115538"/>
                          <a:pt x="254413" y="115157"/>
                        </a:cubicBezTo>
                        <a:cubicBezTo>
                          <a:pt x="254413" y="114776"/>
                          <a:pt x="254413" y="114300"/>
                          <a:pt x="254222" y="114014"/>
                        </a:cubicBezTo>
                        <a:cubicBezTo>
                          <a:pt x="254032" y="113729"/>
                          <a:pt x="253365" y="113157"/>
                          <a:pt x="253365" y="112776"/>
                        </a:cubicBezTo>
                        <a:cubicBezTo>
                          <a:pt x="253365" y="112395"/>
                          <a:pt x="253460" y="112109"/>
                          <a:pt x="253746" y="111633"/>
                        </a:cubicBezTo>
                        <a:cubicBezTo>
                          <a:pt x="254032" y="111157"/>
                          <a:pt x="253936" y="110490"/>
                          <a:pt x="253936" y="110109"/>
                        </a:cubicBezTo>
                        <a:cubicBezTo>
                          <a:pt x="253936" y="109728"/>
                          <a:pt x="253651" y="109633"/>
                          <a:pt x="253365" y="109633"/>
                        </a:cubicBezTo>
                        <a:cubicBezTo>
                          <a:pt x="252984" y="109633"/>
                          <a:pt x="252889" y="109442"/>
                          <a:pt x="252889" y="109252"/>
                        </a:cubicBezTo>
                        <a:cubicBezTo>
                          <a:pt x="252889" y="109061"/>
                          <a:pt x="252603" y="108680"/>
                          <a:pt x="252317" y="108966"/>
                        </a:cubicBezTo>
                        <a:cubicBezTo>
                          <a:pt x="252032" y="109157"/>
                          <a:pt x="251841" y="109538"/>
                          <a:pt x="251555" y="110014"/>
                        </a:cubicBezTo>
                        <a:cubicBezTo>
                          <a:pt x="251270" y="110490"/>
                          <a:pt x="251174" y="110776"/>
                          <a:pt x="250888" y="110680"/>
                        </a:cubicBezTo>
                        <a:cubicBezTo>
                          <a:pt x="250603" y="110680"/>
                          <a:pt x="250698" y="110395"/>
                          <a:pt x="250603" y="110014"/>
                        </a:cubicBezTo>
                        <a:cubicBezTo>
                          <a:pt x="250508" y="109633"/>
                          <a:pt x="250508" y="108966"/>
                          <a:pt x="251079" y="108680"/>
                        </a:cubicBezTo>
                        <a:cubicBezTo>
                          <a:pt x="251555" y="108395"/>
                          <a:pt x="252603" y="108109"/>
                          <a:pt x="252794" y="107918"/>
                        </a:cubicBezTo>
                        <a:cubicBezTo>
                          <a:pt x="252984" y="107728"/>
                          <a:pt x="253270" y="107061"/>
                          <a:pt x="253746" y="107156"/>
                        </a:cubicBezTo>
                        <a:cubicBezTo>
                          <a:pt x="254222" y="107251"/>
                          <a:pt x="254413" y="107347"/>
                          <a:pt x="254794" y="107156"/>
                        </a:cubicBezTo>
                        <a:cubicBezTo>
                          <a:pt x="255079" y="106966"/>
                          <a:pt x="255651" y="106490"/>
                          <a:pt x="255651" y="106013"/>
                        </a:cubicBezTo>
                        <a:cubicBezTo>
                          <a:pt x="255651" y="105632"/>
                          <a:pt x="255365" y="105632"/>
                          <a:pt x="255270" y="105156"/>
                        </a:cubicBezTo>
                        <a:cubicBezTo>
                          <a:pt x="255175" y="104680"/>
                          <a:pt x="254984" y="104775"/>
                          <a:pt x="254794" y="104775"/>
                        </a:cubicBezTo>
                        <a:cubicBezTo>
                          <a:pt x="254508" y="104870"/>
                          <a:pt x="254318" y="104870"/>
                          <a:pt x="254318" y="104489"/>
                        </a:cubicBezTo>
                        <a:cubicBezTo>
                          <a:pt x="254318" y="104108"/>
                          <a:pt x="255079" y="104108"/>
                          <a:pt x="254794" y="103442"/>
                        </a:cubicBezTo>
                        <a:cubicBezTo>
                          <a:pt x="254603" y="102775"/>
                          <a:pt x="254127" y="102679"/>
                          <a:pt x="254127" y="102299"/>
                        </a:cubicBezTo>
                        <a:cubicBezTo>
                          <a:pt x="254032" y="101917"/>
                          <a:pt x="253841" y="101632"/>
                          <a:pt x="253841" y="101155"/>
                        </a:cubicBezTo>
                        <a:cubicBezTo>
                          <a:pt x="253746" y="100679"/>
                          <a:pt x="253460" y="100394"/>
                          <a:pt x="253175" y="100203"/>
                        </a:cubicBezTo>
                        <a:cubicBezTo>
                          <a:pt x="252984" y="100108"/>
                          <a:pt x="252508" y="100203"/>
                          <a:pt x="252412" y="100394"/>
                        </a:cubicBezTo>
                        <a:cubicBezTo>
                          <a:pt x="252412" y="100679"/>
                          <a:pt x="252698" y="101060"/>
                          <a:pt x="252603" y="101155"/>
                        </a:cubicBezTo>
                        <a:cubicBezTo>
                          <a:pt x="252508" y="101251"/>
                          <a:pt x="252508" y="101251"/>
                          <a:pt x="252032" y="101060"/>
                        </a:cubicBezTo>
                        <a:cubicBezTo>
                          <a:pt x="251555" y="100870"/>
                          <a:pt x="250698" y="100679"/>
                          <a:pt x="251174" y="100584"/>
                        </a:cubicBezTo>
                        <a:cubicBezTo>
                          <a:pt x="251651" y="100394"/>
                          <a:pt x="252317" y="100489"/>
                          <a:pt x="252032" y="100203"/>
                        </a:cubicBezTo>
                        <a:cubicBezTo>
                          <a:pt x="251841" y="99822"/>
                          <a:pt x="251270" y="100203"/>
                          <a:pt x="251174" y="99632"/>
                        </a:cubicBezTo>
                        <a:cubicBezTo>
                          <a:pt x="251079" y="99155"/>
                          <a:pt x="251079" y="98870"/>
                          <a:pt x="251365" y="98488"/>
                        </a:cubicBezTo>
                        <a:cubicBezTo>
                          <a:pt x="251651" y="98108"/>
                          <a:pt x="251936" y="97536"/>
                          <a:pt x="251651" y="97441"/>
                        </a:cubicBezTo>
                        <a:cubicBezTo>
                          <a:pt x="251460" y="97250"/>
                          <a:pt x="251270" y="97536"/>
                          <a:pt x="250888" y="97726"/>
                        </a:cubicBezTo>
                        <a:cubicBezTo>
                          <a:pt x="250508" y="97917"/>
                          <a:pt x="249841" y="98012"/>
                          <a:pt x="249650" y="97631"/>
                        </a:cubicBezTo>
                        <a:cubicBezTo>
                          <a:pt x="249460" y="97250"/>
                          <a:pt x="249364" y="96869"/>
                          <a:pt x="249079" y="96679"/>
                        </a:cubicBezTo>
                        <a:cubicBezTo>
                          <a:pt x="248793" y="96488"/>
                          <a:pt x="248412" y="96298"/>
                          <a:pt x="248317" y="96488"/>
                        </a:cubicBezTo>
                        <a:cubicBezTo>
                          <a:pt x="248221" y="96679"/>
                          <a:pt x="247841" y="96774"/>
                          <a:pt x="247460" y="96869"/>
                        </a:cubicBezTo>
                        <a:cubicBezTo>
                          <a:pt x="247078" y="96965"/>
                          <a:pt x="246507" y="96965"/>
                          <a:pt x="246221" y="96965"/>
                        </a:cubicBezTo>
                        <a:cubicBezTo>
                          <a:pt x="245936" y="96965"/>
                          <a:pt x="245650" y="96965"/>
                          <a:pt x="245650" y="97250"/>
                        </a:cubicBezTo>
                        <a:cubicBezTo>
                          <a:pt x="245650" y="97536"/>
                          <a:pt x="245936" y="97536"/>
                          <a:pt x="245554" y="97631"/>
                        </a:cubicBezTo>
                        <a:cubicBezTo>
                          <a:pt x="245174" y="97726"/>
                          <a:pt x="244602" y="97631"/>
                          <a:pt x="244221" y="97822"/>
                        </a:cubicBezTo>
                        <a:cubicBezTo>
                          <a:pt x="243840" y="98012"/>
                          <a:pt x="243269" y="98012"/>
                          <a:pt x="242887" y="98108"/>
                        </a:cubicBezTo>
                        <a:cubicBezTo>
                          <a:pt x="242602" y="98203"/>
                          <a:pt x="242316" y="98012"/>
                          <a:pt x="242316" y="97726"/>
                        </a:cubicBezTo>
                        <a:cubicBezTo>
                          <a:pt x="242316" y="97441"/>
                          <a:pt x="242316" y="97155"/>
                          <a:pt x="242126" y="97155"/>
                        </a:cubicBezTo>
                        <a:cubicBezTo>
                          <a:pt x="241840" y="97155"/>
                          <a:pt x="241745" y="97155"/>
                          <a:pt x="241459" y="97536"/>
                        </a:cubicBezTo>
                        <a:cubicBezTo>
                          <a:pt x="241173" y="98012"/>
                          <a:pt x="240602" y="98679"/>
                          <a:pt x="240506" y="98965"/>
                        </a:cubicBezTo>
                        <a:cubicBezTo>
                          <a:pt x="240506" y="99250"/>
                          <a:pt x="240220" y="100298"/>
                          <a:pt x="239744" y="100394"/>
                        </a:cubicBezTo>
                        <a:cubicBezTo>
                          <a:pt x="239268" y="100489"/>
                          <a:pt x="238982" y="100203"/>
                          <a:pt x="238792" y="100679"/>
                        </a:cubicBezTo>
                        <a:cubicBezTo>
                          <a:pt x="238601" y="101155"/>
                          <a:pt x="238411" y="101346"/>
                          <a:pt x="238125" y="101251"/>
                        </a:cubicBezTo>
                        <a:cubicBezTo>
                          <a:pt x="237935" y="101155"/>
                          <a:pt x="237649" y="101060"/>
                          <a:pt x="237172" y="101155"/>
                        </a:cubicBezTo>
                        <a:cubicBezTo>
                          <a:pt x="236696" y="101346"/>
                          <a:pt x="235744" y="101251"/>
                          <a:pt x="235744" y="101060"/>
                        </a:cubicBezTo>
                        <a:cubicBezTo>
                          <a:pt x="235744" y="100775"/>
                          <a:pt x="236125" y="99727"/>
                          <a:pt x="236506" y="99441"/>
                        </a:cubicBezTo>
                        <a:cubicBezTo>
                          <a:pt x="236792" y="99155"/>
                          <a:pt x="237268" y="98774"/>
                          <a:pt x="236982" y="98584"/>
                        </a:cubicBezTo>
                        <a:cubicBezTo>
                          <a:pt x="236696" y="98393"/>
                          <a:pt x="235744" y="98774"/>
                          <a:pt x="235458" y="98870"/>
                        </a:cubicBezTo>
                        <a:cubicBezTo>
                          <a:pt x="235172" y="98965"/>
                          <a:pt x="234601" y="99346"/>
                          <a:pt x="234220" y="99536"/>
                        </a:cubicBezTo>
                        <a:cubicBezTo>
                          <a:pt x="233839" y="99727"/>
                          <a:pt x="233172" y="100013"/>
                          <a:pt x="232982" y="99917"/>
                        </a:cubicBezTo>
                        <a:cubicBezTo>
                          <a:pt x="232696" y="99822"/>
                          <a:pt x="232601" y="99632"/>
                          <a:pt x="232410" y="99917"/>
                        </a:cubicBezTo>
                        <a:cubicBezTo>
                          <a:pt x="232220" y="100108"/>
                          <a:pt x="232220" y="100965"/>
                          <a:pt x="231743" y="101155"/>
                        </a:cubicBezTo>
                        <a:cubicBezTo>
                          <a:pt x="231267" y="101346"/>
                          <a:pt x="230791" y="101537"/>
                          <a:pt x="230600" y="101822"/>
                        </a:cubicBezTo>
                        <a:cubicBezTo>
                          <a:pt x="230410" y="102108"/>
                          <a:pt x="230410" y="102489"/>
                          <a:pt x="229838" y="102489"/>
                        </a:cubicBezTo>
                        <a:cubicBezTo>
                          <a:pt x="229267" y="102489"/>
                          <a:pt x="228886" y="102679"/>
                          <a:pt x="229172" y="102965"/>
                        </a:cubicBezTo>
                        <a:cubicBezTo>
                          <a:pt x="229457" y="103251"/>
                          <a:pt x="229934" y="103822"/>
                          <a:pt x="229648" y="104013"/>
                        </a:cubicBezTo>
                        <a:cubicBezTo>
                          <a:pt x="229362" y="104204"/>
                          <a:pt x="228314" y="104680"/>
                          <a:pt x="228314" y="104299"/>
                        </a:cubicBezTo>
                        <a:cubicBezTo>
                          <a:pt x="228410" y="103918"/>
                          <a:pt x="228505" y="103346"/>
                          <a:pt x="228124" y="103537"/>
                        </a:cubicBezTo>
                        <a:cubicBezTo>
                          <a:pt x="227838" y="103727"/>
                          <a:pt x="227743" y="103918"/>
                          <a:pt x="227362" y="104204"/>
                        </a:cubicBezTo>
                        <a:cubicBezTo>
                          <a:pt x="227076" y="104489"/>
                          <a:pt x="226695" y="105156"/>
                          <a:pt x="226505" y="105156"/>
                        </a:cubicBezTo>
                        <a:cubicBezTo>
                          <a:pt x="226314" y="105156"/>
                          <a:pt x="226219" y="105061"/>
                          <a:pt x="226314" y="104775"/>
                        </a:cubicBezTo>
                        <a:cubicBezTo>
                          <a:pt x="226409" y="104489"/>
                          <a:pt x="226505" y="103727"/>
                          <a:pt x="226314" y="103632"/>
                        </a:cubicBezTo>
                        <a:cubicBezTo>
                          <a:pt x="226124" y="103537"/>
                          <a:pt x="225647" y="103537"/>
                          <a:pt x="225361" y="103251"/>
                        </a:cubicBezTo>
                        <a:cubicBezTo>
                          <a:pt x="225076" y="102965"/>
                          <a:pt x="225266" y="102679"/>
                          <a:pt x="225076" y="102489"/>
                        </a:cubicBezTo>
                        <a:cubicBezTo>
                          <a:pt x="224885" y="102299"/>
                          <a:pt x="224695" y="102108"/>
                          <a:pt x="224409" y="102013"/>
                        </a:cubicBezTo>
                        <a:cubicBezTo>
                          <a:pt x="224123" y="101917"/>
                          <a:pt x="223647" y="101727"/>
                          <a:pt x="223266" y="101537"/>
                        </a:cubicBezTo>
                        <a:cubicBezTo>
                          <a:pt x="222885" y="101346"/>
                          <a:pt x="222504" y="101251"/>
                          <a:pt x="222695" y="100965"/>
                        </a:cubicBezTo>
                        <a:cubicBezTo>
                          <a:pt x="222790" y="100679"/>
                          <a:pt x="223361" y="100298"/>
                          <a:pt x="223647" y="100394"/>
                        </a:cubicBezTo>
                        <a:cubicBezTo>
                          <a:pt x="223933" y="100584"/>
                          <a:pt x="224123" y="100870"/>
                          <a:pt x="224409" y="100679"/>
                        </a:cubicBezTo>
                        <a:cubicBezTo>
                          <a:pt x="224695" y="100489"/>
                          <a:pt x="225266" y="100489"/>
                          <a:pt x="225361" y="100108"/>
                        </a:cubicBezTo>
                        <a:cubicBezTo>
                          <a:pt x="225361" y="99727"/>
                          <a:pt x="225457" y="99346"/>
                          <a:pt x="225838" y="99346"/>
                        </a:cubicBezTo>
                        <a:cubicBezTo>
                          <a:pt x="226219" y="99346"/>
                          <a:pt x="226409" y="100013"/>
                          <a:pt x="226695" y="99441"/>
                        </a:cubicBezTo>
                        <a:cubicBezTo>
                          <a:pt x="226981" y="98870"/>
                          <a:pt x="227266" y="98488"/>
                          <a:pt x="227552" y="98203"/>
                        </a:cubicBezTo>
                        <a:cubicBezTo>
                          <a:pt x="227743" y="97917"/>
                          <a:pt x="227648" y="97536"/>
                          <a:pt x="228028" y="97250"/>
                        </a:cubicBezTo>
                        <a:cubicBezTo>
                          <a:pt x="228410" y="96965"/>
                          <a:pt x="228410" y="96488"/>
                          <a:pt x="228410" y="96203"/>
                        </a:cubicBezTo>
                        <a:cubicBezTo>
                          <a:pt x="228410" y="96012"/>
                          <a:pt x="228314" y="95821"/>
                          <a:pt x="228028" y="95536"/>
                        </a:cubicBezTo>
                        <a:cubicBezTo>
                          <a:pt x="227743" y="95250"/>
                          <a:pt x="227362" y="94964"/>
                          <a:pt x="227552" y="94774"/>
                        </a:cubicBezTo>
                        <a:cubicBezTo>
                          <a:pt x="227838" y="94583"/>
                          <a:pt x="228410" y="94393"/>
                          <a:pt x="228790" y="94202"/>
                        </a:cubicBezTo>
                        <a:cubicBezTo>
                          <a:pt x="229172" y="93917"/>
                          <a:pt x="229553" y="93345"/>
                          <a:pt x="229838" y="93154"/>
                        </a:cubicBezTo>
                        <a:cubicBezTo>
                          <a:pt x="230124" y="92964"/>
                          <a:pt x="230695" y="92774"/>
                          <a:pt x="230695" y="92488"/>
                        </a:cubicBezTo>
                        <a:cubicBezTo>
                          <a:pt x="230695" y="92202"/>
                          <a:pt x="230505" y="91630"/>
                          <a:pt x="230886" y="91726"/>
                        </a:cubicBezTo>
                        <a:cubicBezTo>
                          <a:pt x="231267" y="91821"/>
                          <a:pt x="231457" y="92012"/>
                          <a:pt x="231743" y="91726"/>
                        </a:cubicBezTo>
                        <a:cubicBezTo>
                          <a:pt x="232029" y="91440"/>
                          <a:pt x="232601" y="91345"/>
                          <a:pt x="232791" y="91345"/>
                        </a:cubicBezTo>
                        <a:cubicBezTo>
                          <a:pt x="232982" y="91345"/>
                          <a:pt x="233839" y="90773"/>
                          <a:pt x="233744" y="90202"/>
                        </a:cubicBezTo>
                        <a:cubicBezTo>
                          <a:pt x="233648" y="89630"/>
                          <a:pt x="233077" y="88487"/>
                          <a:pt x="233362" y="88487"/>
                        </a:cubicBezTo>
                        <a:cubicBezTo>
                          <a:pt x="233648" y="88487"/>
                          <a:pt x="233934" y="89059"/>
                          <a:pt x="234220" y="88868"/>
                        </a:cubicBezTo>
                        <a:cubicBezTo>
                          <a:pt x="234505" y="88678"/>
                          <a:pt x="235268" y="88487"/>
                          <a:pt x="235553" y="88201"/>
                        </a:cubicBezTo>
                        <a:cubicBezTo>
                          <a:pt x="235839" y="87916"/>
                          <a:pt x="236220" y="87058"/>
                          <a:pt x="236220" y="86773"/>
                        </a:cubicBezTo>
                        <a:cubicBezTo>
                          <a:pt x="236220" y="86487"/>
                          <a:pt x="236315" y="85534"/>
                          <a:pt x="236029" y="85058"/>
                        </a:cubicBezTo>
                        <a:cubicBezTo>
                          <a:pt x="235744" y="84582"/>
                          <a:pt x="235458" y="84487"/>
                          <a:pt x="235934" y="84011"/>
                        </a:cubicBezTo>
                        <a:cubicBezTo>
                          <a:pt x="236411" y="83534"/>
                          <a:pt x="236601" y="83344"/>
                          <a:pt x="236887" y="83058"/>
                        </a:cubicBezTo>
                        <a:cubicBezTo>
                          <a:pt x="237077" y="82772"/>
                          <a:pt x="237363" y="82867"/>
                          <a:pt x="237649" y="82963"/>
                        </a:cubicBezTo>
                        <a:cubicBezTo>
                          <a:pt x="237935" y="83058"/>
                          <a:pt x="238030" y="83249"/>
                          <a:pt x="237839" y="83725"/>
                        </a:cubicBezTo>
                        <a:cubicBezTo>
                          <a:pt x="237649" y="84106"/>
                          <a:pt x="237458" y="84296"/>
                          <a:pt x="237744" y="84487"/>
                        </a:cubicBezTo>
                        <a:cubicBezTo>
                          <a:pt x="237935" y="84582"/>
                          <a:pt x="238887" y="83725"/>
                          <a:pt x="239078" y="83439"/>
                        </a:cubicBezTo>
                        <a:cubicBezTo>
                          <a:pt x="239268" y="83153"/>
                          <a:pt x="239554" y="83058"/>
                          <a:pt x="239649" y="82867"/>
                        </a:cubicBezTo>
                        <a:cubicBezTo>
                          <a:pt x="239744" y="82677"/>
                          <a:pt x="240125" y="82201"/>
                          <a:pt x="240316" y="82582"/>
                        </a:cubicBezTo>
                        <a:cubicBezTo>
                          <a:pt x="240506" y="82867"/>
                          <a:pt x="240220" y="83344"/>
                          <a:pt x="240602" y="83344"/>
                        </a:cubicBezTo>
                        <a:cubicBezTo>
                          <a:pt x="240983" y="83439"/>
                          <a:pt x="241363" y="83344"/>
                          <a:pt x="241554" y="83629"/>
                        </a:cubicBezTo>
                        <a:cubicBezTo>
                          <a:pt x="241745" y="83915"/>
                          <a:pt x="242792" y="83725"/>
                          <a:pt x="242983" y="83820"/>
                        </a:cubicBezTo>
                        <a:cubicBezTo>
                          <a:pt x="243269" y="83820"/>
                          <a:pt x="243554" y="83820"/>
                          <a:pt x="243650" y="83534"/>
                        </a:cubicBezTo>
                        <a:cubicBezTo>
                          <a:pt x="243745" y="83249"/>
                          <a:pt x="244221" y="82772"/>
                          <a:pt x="244030" y="82391"/>
                        </a:cubicBezTo>
                        <a:cubicBezTo>
                          <a:pt x="243840" y="82010"/>
                          <a:pt x="243364" y="81058"/>
                          <a:pt x="243554" y="81058"/>
                        </a:cubicBezTo>
                        <a:cubicBezTo>
                          <a:pt x="243745" y="81058"/>
                          <a:pt x="244221" y="81153"/>
                          <a:pt x="244411" y="80867"/>
                        </a:cubicBezTo>
                        <a:cubicBezTo>
                          <a:pt x="244697" y="80582"/>
                          <a:pt x="244983" y="80582"/>
                          <a:pt x="245269" y="80200"/>
                        </a:cubicBezTo>
                        <a:cubicBezTo>
                          <a:pt x="245554" y="79724"/>
                          <a:pt x="246412" y="78676"/>
                          <a:pt x="246888" y="78486"/>
                        </a:cubicBezTo>
                        <a:cubicBezTo>
                          <a:pt x="247269" y="78296"/>
                          <a:pt x="247460" y="77819"/>
                          <a:pt x="247936" y="77629"/>
                        </a:cubicBezTo>
                        <a:cubicBezTo>
                          <a:pt x="248317" y="77438"/>
                          <a:pt x="248412" y="77438"/>
                          <a:pt x="248984" y="77629"/>
                        </a:cubicBezTo>
                        <a:cubicBezTo>
                          <a:pt x="249460" y="77724"/>
                          <a:pt x="249269" y="77057"/>
                          <a:pt x="249841" y="77057"/>
                        </a:cubicBezTo>
                        <a:cubicBezTo>
                          <a:pt x="250412" y="77057"/>
                          <a:pt x="250412" y="76771"/>
                          <a:pt x="250222" y="76486"/>
                        </a:cubicBezTo>
                        <a:cubicBezTo>
                          <a:pt x="250031" y="76200"/>
                          <a:pt x="249745" y="75914"/>
                          <a:pt x="250127" y="75152"/>
                        </a:cubicBezTo>
                        <a:cubicBezTo>
                          <a:pt x="250508" y="74390"/>
                          <a:pt x="250508" y="74200"/>
                          <a:pt x="250603" y="73914"/>
                        </a:cubicBezTo>
                        <a:cubicBezTo>
                          <a:pt x="250698" y="73724"/>
                          <a:pt x="250793" y="73152"/>
                          <a:pt x="250508" y="72962"/>
                        </a:cubicBezTo>
                        <a:cubicBezTo>
                          <a:pt x="250222" y="72771"/>
                          <a:pt x="249841" y="72104"/>
                          <a:pt x="250031" y="71723"/>
                        </a:cubicBezTo>
                        <a:cubicBezTo>
                          <a:pt x="250222" y="71342"/>
                          <a:pt x="250603" y="71247"/>
                          <a:pt x="250412" y="71057"/>
                        </a:cubicBezTo>
                        <a:cubicBezTo>
                          <a:pt x="250127" y="70866"/>
                          <a:pt x="249364" y="70390"/>
                          <a:pt x="249079" y="70295"/>
                        </a:cubicBezTo>
                        <a:cubicBezTo>
                          <a:pt x="248793" y="70199"/>
                          <a:pt x="248603" y="69913"/>
                          <a:pt x="248317" y="69628"/>
                        </a:cubicBezTo>
                        <a:cubicBezTo>
                          <a:pt x="248031" y="69437"/>
                          <a:pt x="247936" y="68961"/>
                          <a:pt x="247460" y="69151"/>
                        </a:cubicBezTo>
                        <a:cubicBezTo>
                          <a:pt x="246983" y="69247"/>
                          <a:pt x="245459" y="69533"/>
                          <a:pt x="245840" y="69151"/>
                        </a:cubicBezTo>
                        <a:cubicBezTo>
                          <a:pt x="246221" y="68771"/>
                          <a:pt x="246412" y="68580"/>
                          <a:pt x="246126" y="68390"/>
                        </a:cubicBezTo>
                        <a:cubicBezTo>
                          <a:pt x="245840" y="68199"/>
                          <a:pt x="245840" y="68294"/>
                          <a:pt x="245650" y="67913"/>
                        </a:cubicBezTo>
                        <a:cubicBezTo>
                          <a:pt x="245459" y="67532"/>
                          <a:pt x="245269" y="67246"/>
                          <a:pt x="244983" y="67056"/>
                        </a:cubicBezTo>
                        <a:cubicBezTo>
                          <a:pt x="244697" y="66961"/>
                          <a:pt x="244221" y="66866"/>
                          <a:pt x="244411" y="66294"/>
                        </a:cubicBezTo>
                        <a:cubicBezTo>
                          <a:pt x="244507" y="65722"/>
                          <a:pt x="244507" y="64865"/>
                          <a:pt x="244697" y="64389"/>
                        </a:cubicBezTo>
                        <a:cubicBezTo>
                          <a:pt x="244793" y="64008"/>
                          <a:pt x="245078" y="63722"/>
                          <a:pt x="244602" y="63437"/>
                        </a:cubicBezTo>
                        <a:cubicBezTo>
                          <a:pt x="244126" y="63151"/>
                          <a:pt x="243840" y="63151"/>
                          <a:pt x="243840" y="62579"/>
                        </a:cubicBezTo>
                        <a:cubicBezTo>
                          <a:pt x="243840" y="62008"/>
                          <a:pt x="243840" y="61436"/>
                          <a:pt x="243554" y="61055"/>
                        </a:cubicBezTo>
                        <a:cubicBezTo>
                          <a:pt x="243269" y="60674"/>
                          <a:pt x="243459" y="59531"/>
                          <a:pt x="243269" y="59055"/>
                        </a:cubicBezTo>
                        <a:cubicBezTo>
                          <a:pt x="243078" y="58579"/>
                          <a:pt x="242697" y="57817"/>
                          <a:pt x="243078" y="57721"/>
                        </a:cubicBezTo>
                        <a:cubicBezTo>
                          <a:pt x="243459" y="57626"/>
                          <a:pt x="243459" y="57436"/>
                          <a:pt x="243650" y="56864"/>
                        </a:cubicBezTo>
                        <a:cubicBezTo>
                          <a:pt x="243840" y="56293"/>
                          <a:pt x="244221" y="55817"/>
                          <a:pt x="244697" y="55817"/>
                        </a:cubicBezTo>
                        <a:cubicBezTo>
                          <a:pt x="245174" y="55817"/>
                          <a:pt x="245364" y="55721"/>
                          <a:pt x="245554" y="55340"/>
                        </a:cubicBezTo>
                        <a:cubicBezTo>
                          <a:pt x="245745" y="55054"/>
                          <a:pt x="246126" y="54388"/>
                          <a:pt x="245936" y="54292"/>
                        </a:cubicBezTo>
                        <a:cubicBezTo>
                          <a:pt x="245745" y="54197"/>
                          <a:pt x="245459" y="53721"/>
                          <a:pt x="245078" y="53530"/>
                        </a:cubicBezTo>
                        <a:cubicBezTo>
                          <a:pt x="244697" y="53340"/>
                          <a:pt x="244221" y="52959"/>
                          <a:pt x="244030" y="53340"/>
                        </a:cubicBezTo>
                        <a:cubicBezTo>
                          <a:pt x="243840" y="53721"/>
                          <a:pt x="243173" y="54769"/>
                          <a:pt x="242983" y="54769"/>
                        </a:cubicBezTo>
                        <a:cubicBezTo>
                          <a:pt x="242792" y="54864"/>
                          <a:pt x="242507" y="54864"/>
                          <a:pt x="242602" y="54197"/>
                        </a:cubicBezTo>
                        <a:cubicBezTo>
                          <a:pt x="242697" y="53626"/>
                          <a:pt x="242983" y="51911"/>
                          <a:pt x="243173" y="51340"/>
                        </a:cubicBezTo>
                        <a:cubicBezTo>
                          <a:pt x="243364" y="50768"/>
                          <a:pt x="243745" y="50197"/>
                          <a:pt x="243935" y="49911"/>
                        </a:cubicBezTo>
                        <a:cubicBezTo>
                          <a:pt x="244126" y="49530"/>
                          <a:pt x="244221" y="49340"/>
                          <a:pt x="244126" y="49054"/>
                        </a:cubicBezTo>
                        <a:cubicBezTo>
                          <a:pt x="244030" y="48768"/>
                          <a:pt x="244126" y="48673"/>
                          <a:pt x="244221" y="48387"/>
                        </a:cubicBezTo>
                        <a:cubicBezTo>
                          <a:pt x="244411" y="48101"/>
                          <a:pt x="243745" y="46958"/>
                          <a:pt x="244316" y="46196"/>
                        </a:cubicBezTo>
                        <a:cubicBezTo>
                          <a:pt x="244888" y="45529"/>
                          <a:pt x="244793" y="44958"/>
                          <a:pt x="244983" y="44672"/>
                        </a:cubicBezTo>
                        <a:cubicBezTo>
                          <a:pt x="245078" y="44387"/>
                          <a:pt x="245078" y="43815"/>
                          <a:pt x="245459" y="43529"/>
                        </a:cubicBezTo>
                        <a:cubicBezTo>
                          <a:pt x="245840" y="43244"/>
                          <a:pt x="246602" y="43053"/>
                          <a:pt x="246317" y="42863"/>
                        </a:cubicBezTo>
                        <a:cubicBezTo>
                          <a:pt x="246031" y="42767"/>
                          <a:pt x="245554" y="42482"/>
                          <a:pt x="245269" y="42767"/>
                        </a:cubicBezTo>
                        <a:cubicBezTo>
                          <a:pt x="244983" y="43053"/>
                          <a:pt x="244411" y="43529"/>
                          <a:pt x="244411" y="43339"/>
                        </a:cubicBezTo>
                        <a:cubicBezTo>
                          <a:pt x="244411" y="43148"/>
                          <a:pt x="244793" y="42386"/>
                          <a:pt x="244507" y="42196"/>
                        </a:cubicBezTo>
                        <a:cubicBezTo>
                          <a:pt x="244221" y="42005"/>
                          <a:pt x="244030" y="41624"/>
                          <a:pt x="243459" y="42196"/>
                        </a:cubicBezTo>
                        <a:cubicBezTo>
                          <a:pt x="242887" y="42767"/>
                          <a:pt x="242792" y="42863"/>
                          <a:pt x="242411" y="42863"/>
                        </a:cubicBezTo>
                        <a:cubicBezTo>
                          <a:pt x="242030" y="42863"/>
                          <a:pt x="242221" y="42863"/>
                          <a:pt x="242030" y="42386"/>
                        </a:cubicBezTo>
                        <a:cubicBezTo>
                          <a:pt x="241840" y="41910"/>
                          <a:pt x="241363" y="41720"/>
                          <a:pt x="241078" y="41243"/>
                        </a:cubicBezTo>
                        <a:cubicBezTo>
                          <a:pt x="240792" y="40672"/>
                          <a:pt x="240506" y="40005"/>
                          <a:pt x="240983" y="39529"/>
                        </a:cubicBezTo>
                        <a:cubicBezTo>
                          <a:pt x="241078" y="39338"/>
                          <a:pt x="241268" y="39243"/>
                          <a:pt x="241268" y="39053"/>
                        </a:cubicBezTo>
                        <a:lnTo>
                          <a:pt x="241363" y="38767"/>
                        </a:lnTo>
                        <a:cubicBezTo>
                          <a:pt x="240983" y="38195"/>
                          <a:pt x="240220" y="37433"/>
                          <a:pt x="240030" y="35814"/>
                        </a:cubicBezTo>
                        <a:cubicBezTo>
                          <a:pt x="239935" y="34766"/>
                          <a:pt x="240030" y="33623"/>
                          <a:pt x="240030" y="32957"/>
                        </a:cubicBezTo>
                        <a:lnTo>
                          <a:pt x="239839" y="32861"/>
                        </a:lnTo>
                        <a:cubicBezTo>
                          <a:pt x="239839" y="32861"/>
                          <a:pt x="238982" y="33719"/>
                          <a:pt x="238601" y="33623"/>
                        </a:cubicBezTo>
                        <a:cubicBezTo>
                          <a:pt x="238220" y="33528"/>
                          <a:pt x="237649" y="33338"/>
                          <a:pt x="237268" y="33623"/>
                        </a:cubicBezTo>
                        <a:cubicBezTo>
                          <a:pt x="236982" y="33909"/>
                          <a:pt x="236601" y="34862"/>
                          <a:pt x="236506" y="35338"/>
                        </a:cubicBezTo>
                        <a:cubicBezTo>
                          <a:pt x="236411" y="35814"/>
                          <a:pt x="236315" y="36481"/>
                          <a:pt x="235934" y="36576"/>
                        </a:cubicBezTo>
                        <a:cubicBezTo>
                          <a:pt x="235553" y="36671"/>
                          <a:pt x="234982" y="36481"/>
                          <a:pt x="235268" y="36862"/>
                        </a:cubicBezTo>
                        <a:cubicBezTo>
                          <a:pt x="235458" y="37338"/>
                          <a:pt x="235458" y="37529"/>
                          <a:pt x="235458" y="38100"/>
                        </a:cubicBezTo>
                        <a:cubicBezTo>
                          <a:pt x="235363" y="38671"/>
                          <a:pt x="234696" y="39148"/>
                          <a:pt x="234982" y="39338"/>
                        </a:cubicBezTo>
                        <a:cubicBezTo>
                          <a:pt x="235268" y="39529"/>
                          <a:pt x="235649" y="39719"/>
                          <a:pt x="235363" y="40005"/>
                        </a:cubicBezTo>
                        <a:cubicBezTo>
                          <a:pt x="235172" y="40291"/>
                          <a:pt x="234791" y="40291"/>
                          <a:pt x="234886" y="40672"/>
                        </a:cubicBezTo>
                        <a:cubicBezTo>
                          <a:pt x="234982" y="41053"/>
                          <a:pt x="234601" y="42100"/>
                          <a:pt x="234410" y="42386"/>
                        </a:cubicBezTo>
                        <a:cubicBezTo>
                          <a:pt x="234220" y="42672"/>
                          <a:pt x="234220" y="43148"/>
                          <a:pt x="233934" y="43434"/>
                        </a:cubicBezTo>
                        <a:cubicBezTo>
                          <a:pt x="233553" y="43720"/>
                          <a:pt x="233362" y="44005"/>
                          <a:pt x="233077" y="44101"/>
                        </a:cubicBezTo>
                        <a:cubicBezTo>
                          <a:pt x="232791" y="44196"/>
                          <a:pt x="232410" y="44482"/>
                          <a:pt x="232601" y="44958"/>
                        </a:cubicBezTo>
                        <a:cubicBezTo>
                          <a:pt x="232791" y="45434"/>
                          <a:pt x="233172" y="45911"/>
                          <a:pt x="233362" y="46196"/>
                        </a:cubicBezTo>
                        <a:cubicBezTo>
                          <a:pt x="233648" y="46482"/>
                          <a:pt x="233648" y="47244"/>
                          <a:pt x="233458" y="47244"/>
                        </a:cubicBezTo>
                        <a:cubicBezTo>
                          <a:pt x="233172" y="47244"/>
                          <a:pt x="233172" y="47339"/>
                          <a:pt x="232982" y="47625"/>
                        </a:cubicBezTo>
                        <a:cubicBezTo>
                          <a:pt x="232791" y="47911"/>
                          <a:pt x="232886" y="47911"/>
                          <a:pt x="232410" y="47530"/>
                        </a:cubicBezTo>
                        <a:cubicBezTo>
                          <a:pt x="232029" y="47244"/>
                          <a:pt x="232029" y="47149"/>
                          <a:pt x="231648" y="47054"/>
                        </a:cubicBezTo>
                        <a:cubicBezTo>
                          <a:pt x="231267" y="46958"/>
                          <a:pt x="231077" y="46958"/>
                          <a:pt x="230981" y="46672"/>
                        </a:cubicBezTo>
                        <a:cubicBezTo>
                          <a:pt x="230886" y="46292"/>
                          <a:pt x="230695" y="46006"/>
                          <a:pt x="230410" y="46196"/>
                        </a:cubicBezTo>
                        <a:cubicBezTo>
                          <a:pt x="230219" y="46387"/>
                          <a:pt x="229838" y="46863"/>
                          <a:pt x="229743" y="47149"/>
                        </a:cubicBezTo>
                        <a:cubicBezTo>
                          <a:pt x="229743" y="47434"/>
                          <a:pt x="229838" y="48387"/>
                          <a:pt x="229648" y="48673"/>
                        </a:cubicBezTo>
                        <a:cubicBezTo>
                          <a:pt x="229457" y="48958"/>
                          <a:pt x="229267" y="49054"/>
                          <a:pt x="228981" y="49054"/>
                        </a:cubicBezTo>
                        <a:cubicBezTo>
                          <a:pt x="228695" y="48958"/>
                          <a:pt x="228505" y="48768"/>
                          <a:pt x="228314" y="48482"/>
                        </a:cubicBezTo>
                        <a:cubicBezTo>
                          <a:pt x="228124" y="48196"/>
                          <a:pt x="227362" y="48006"/>
                          <a:pt x="226981" y="47911"/>
                        </a:cubicBezTo>
                        <a:cubicBezTo>
                          <a:pt x="226600" y="47816"/>
                          <a:pt x="226028" y="47720"/>
                          <a:pt x="226124" y="47339"/>
                        </a:cubicBezTo>
                        <a:cubicBezTo>
                          <a:pt x="226219" y="46958"/>
                          <a:pt x="226600" y="46863"/>
                          <a:pt x="226124" y="46482"/>
                        </a:cubicBezTo>
                        <a:cubicBezTo>
                          <a:pt x="225743" y="46196"/>
                          <a:pt x="225552" y="46101"/>
                          <a:pt x="224981" y="46292"/>
                        </a:cubicBezTo>
                        <a:cubicBezTo>
                          <a:pt x="224409" y="46482"/>
                          <a:pt x="223552" y="46958"/>
                          <a:pt x="223361" y="47149"/>
                        </a:cubicBezTo>
                        <a:cubicBezTo>
                          <a:pt x="223171" y="47339"/>
                          <a:pt x="222695" y="47434"/>
                          <a:pt x="222409" y="47054"/>
                        </a:cubicBezTo>
                        <a:cubicBezTo>
                          <a:pt x="222123" y="46672"/>
                          <a:pt x="221932" y="46387"/>
                          <a:pt x="221837" y="46006"/>
                        </a:cubicBezTo>
                        <a:cubicBezTo>
                          <a:pt x="221837" y="45625"/>
                          <a:pt x="221647" y="45339"/>
                          <a:pt x="221456" y="45244"/>
                        </a:cubicBezTo>
                        <a:cubicBezTo>
                          <a:pt x="221266" y="45149"/>
                          <a:pt x="220885" y="45149"/>
                          <a:pt x="220790" y="45625"/>
                        </a:cubicBezTo>
                        <a:cubicBezTo>
                          <a:pt x="220790" y="46006"/>
                          <a:pt x="220885" y="46292"/>
                          <a:pt x="220504" y="46387"/>
                        </a:cubicBezTo>
                        <a:cubicBezTo>
                          <a:pt x="220123" y="46482"/>
                          <a:pt x="219742" y="46387"/>
                          <a:pt x="219647" y="46863"/>
                        </a:cubicBezTo>
                        <a:cubicBezTo>
                          <a:pt x="219456" y="47339"/>
                          <a:pt x="219265" y="47911"/>
                          <a:pt x="219075" y="47816"/>
                        </a:cubicBezTo>
                        <a:cubicBezTo>
                          <a:pt x="218885" y="47720"/>
                          <a:pt x="219170" y="46482"/>
                          <a:pt x="218789" y="46292"/>
                        </a:cubicBezTo>
                        <a:cubicBezTo>
                          <a:pt x="218408" y="46101"/>
                          <a:pt x="218027" y="46292"/>
                          <a:pt x="218027" y="45720"/>
                        </a:cubicBezTo>
                        <a:cubicBezTo>
                          <a:pt x="217932" y="45149"/>
                          <a:pt x="217837" y="44958"/>
                          <a:pt x="217646" y="44577"/>
                        </a:cubicBezTo>
                        <a:cubicBezTo>
                          <a:pt x="217456" y="44196"/>
                          <a:pt x="217265" y="43720"/>
                          <a:pt x="217932" y="43148"/>
                        </a:cubicBezTo>
                        <a:cubicBezTo>
                          <a:pt x="218599" y="42577"/>
                          <a:pt x="219170" y="42482"/>
                          <a:pt x="219265" y="42196"/>
                        </a:cubicBezTo>
                        <a:cubicBezTo>
                          <a:pt x="219361" y="41910"/>
                          <a:pt x="218789" y="41529"/>
                          <a:pt x="219075" y="41243"/>
                        </a:cubicBezTo>
                        <a:cubicBezTo>
                          <a:pt x="219361" y="40958"/>
                          <a:pt x="219647" y="40481"/>
                          <a:pt x="219551" y="40005"/>
                        </a:cubicBezTo>
                        <a:cubicBezTo>
                          <a:pt x="219456" y="39433"/>
                          <a:pt x="219837" y="38767"/>
                          <a:pt x="219551" y="38767"/>
                        </a:cubicBezTo>
                        <a:cubicBezTo>
                          <a:pt x="219265" y="38767"/>
                          <a:pt x="218789" y="38671"/>
                          <a:pt x="218885" y="38195"/>
                        </a:cubicBezTo>
                        <a:cubicBezTo>
                          <a:pt x="218980" y="37719"/>
                          <a:pt x="219837" y="36767"/>
                          <a:pt x="219361" y="36290"/>
                        </a:cubicBezTo>
                        <a:cubicBezTo>
                          <a:pt x="218885" y="35814"/>
                          <a:pt x="218313" y="35814"/>
                          <a:pt x="218027" y="35338"/>
                        </a:cubicBezTo>
                        <a:cubicBezTo>
                          <a:pt x="217741" y="34766"/>
                          <a:pt x="217361" y="34862"/>
                          <a:pt x="217170" y="34385"/>
                        </a:cubicBezTo>
                        <a:cubicBezTo>
                          <a:pt x="216980" y="33909"/>
                          <a:pt x="217170" y="33528"/>
                          <a:pt x="216694" y="33338"/>
                        </a:cubicBezTo>
                        <a:cubicBezTo>
                          <a:pt x="216218" y="33147"/>
                          <a:pt x="216408" y="33338"/>
                          <a:pt x="216218" y="33623"/>
                        </a:cubicBezTo>
                        <a:cubicBezTo>
                          <a:pt x="216122" y="33909"/>
                          <a:pt x="216122" y="34004"/>
                          <a:pt x="215551" y="34100"/>
                        </a:cubicBezTo>
                        <a:cubicBezTo>
                          <a:pt x="214979" y="34195"/>
                          <a:pt x="214979" y="34480"/>
                          <a:pt x="214503" y="34480"/>
                        </a:cubicBezTo>
                        <a:cubicBezTo>
                          <a:pt x="214122" y="34480"/>
                          <a:pt x="213455" y="34576"/>
                          <a:pt x="213455" y="35052"/>
                        </a:cubicBezTo>
                        <a:cubicBezTo>
                          <a:pt x="213455" y="35528"/>
                          <a:pt x="213741" y="35624"/>
                          <a:pt x="214122" y="35909"/>
                        </a:cubicBezTo>
                        <a:cubicBezTo>
                          <a:pt x="214503" y="36195"/>
                          <a:pt x="214312" y="36576"/>
                          <a:pt x="214789" y="36671"/>
                        </a:cubicBezTo>
                        <a:cubicBezTo>
                          <a:pt x="215265" y="36862"/>
                          <a:pt x="215360" y="37147"/>
                          <a:pt x="215646" y="37433"/>
                        </a:cubicBezTo>
                        <a:cubicBezTo>
                          <a:pt x="215932" y="37719"/>
                          <a:pt x="215932" y="38195"/>
                          <a:pt x="215646" y="38291"/>
                        </a:cubicBezTo>
                        <a:cubicBezTo>
                          <a:pt x="215360" y="38386"/>
                          <a:pt x="214598" y="38671"/>
                          <a:pt x="214598" y="39053"/>
                        </a:cubicBezTo>
                        <a:cubicBezTo>
                          <a:pt x="214598" y="39433"/>
                          <a:pt x="213932" y="40196"/>
                          <a:pt x="214312" y="40386"/>
                        </a:cubicBezTo>
                        <a:cubicBezTo>
                          <a:pt x="214694" y="40576"/>
                          <a:pt x="214789" y="40196"/>
                          <a:pt x="215074" y="40386"/>
                        </a:cubicBezTo>
                        <a:cubicBezTo>
                          <a:pt x="215265" y="40672"/>
                          <a:pt x="215170" y="41243"/>
                          <a:pt x="214598" y="41243"/>
                        </a:cubicBezTo>
                        <a:cubicBezTo>
                          <a:pt x="214027" y="41243"/>
                          <a:pt x="213836" y="41434"/>
                          <a:pt x="213455" y="41434"/>
                        </a:cubicBezTo>
                        <a:cubicBezTo>
                          <a:pt x="213074" y="41434"/>
                          <a:pt x="213170" y="41720"/>
                          <a:pt x="212693" y="41720"/>
                        </a:cubicBezTo>
                        <a:cubicBezTo>
                          <a:pt x="212122" y="41720"/>
                          <a:pt x="212122" y="40958"/>
                          <a:pt x="211645" y="40958"/>
                        </a:cubicBezTo>
                        <a:cubicBezTo>
                          <a:pt x="211265" y="40958"/>
                          <a:pt x="210979" y="40767"/>
                          <a:pt x="210884" y="40386"/>
                        </a:cubicBezTo>
                        <a:cubicBezTo>
                          <a:pt x="210788" y="40005"/>
                          <a:pt x="210503" y="38195"/>
                          <a:pt x="211265" y="38005"/>
                        </a:cubicBezTo>
                        <a:cubicBezTo>
                          <a:pt x="211931" y="37719"/>
                          <a:pt x="212122" y="37719"/>
                          <a:pt x="212122" y="37243"/>
                        </a:cubicBezTo>
                        <a:cubicBezTo>
                          <a:pt x="212122" y="36767"/>
                          <a:pt x="212122" y="36481"/>
                          <a:pt x="211836" y="36195"/>
                        </a:cubicBezTo>
                        <a:cubicBezTo>
                          <a:pt x="211550" y="35909"/>
                          <a:pt x="211074" y="35433"/>
                          <a:pt x="211074" y="34957"/>
                        </a:cubicBezTo>
                        <a:cubicBezTo>
                          <a:pt x="211074" y="34576"/>
                          <a:pt x="210979" y="34290"/>
                          <a:pt x="210788" y="34004"/>
                        </a:cubicBezTo>
                        <a:cubicBezTo>
                          <a:pt x="210598" y="33719"/>
                          <a:pt x="210598" y="33338"/>
                          <a:pt x="210598" y="32957"/>
                        </a:cubicBezTo>
                        <a:cubicBezTo>
                          <a:pt x="210503" y="32575"/>
                          <a:pt x="210122" y="31528"/>
                          <a:pt x="210693" y="31433"/>
                        </a:cubicBezTo>
                        <a:cubicBezTo>
                          <a:pt x="211265" y="31337"/>
                          <a:pt x="211931" y="31433"/>
                          <a:pt x="211931" y="30956"/>
                        </a:cubicBezTo>
                        <a:cubicBezTo>
                          <a:pt x="211836" y="30385"/>
                          <a:pt x="211645" y="29146"/>
                          <a:pt x="211741" y="28861"/>
                        </a:cubicBezTo>
                        <a:cubicBezTo>
                          <a:pt x="211836" y="28575"/>
                          <a:pt x="212884" y="27622"/>
                          <a:pt x="212884" y="27146"/>
                        </a:cubicBezTo>
                        <a:cubicBezTo>
                          <a:pt x="212884" y="26765"/>
                          <a:pt x="212693" y="26384"/>
                          <a:pt x="212407" y="26479"/>
                        </a:cubicBezTo>
                        <a:cubicBezTo>
                          <a:pt x="212122" y="26575"/>
                          <a:pt x="211741" y="26765"/>
                          <a:pt x="211455" y="26670"/>
                        </a:cubicBezTo>
                        <a:cubicBezTo>
                          <a:pt x="211169" y="26575"/>
                          <a:pt x="210884" y="26479"/>
                          <a:pt x="210598" y="26099"/>
                        </a:cubicBezTo>
                        <a:cubicBezTo>
                          <a:pt x="210312" y="25813"/>
                          <a:pt x="209931" y="25146"/>
                          <a:pt x="209836" y="25432"/>
                        </a:cubicBezTo>
                        <a:cubicBezTo>
                          <a:pt x="209740" y="25717"/>
                          <a:pt x="209550" y="26194"/>
                          <a:pt x="209264" y="26194"/>
                        </a:cubicBezTo>
                        <a:cubicBezTo>
                          <a:pt x="208978" y="26194"/>
                          <a:pt x="208598" y="26003"/>
                          <a:pt x="208216" y="26194"/>
                        </a:cubicBezTo>
                        <a:cubicBezTo>
                          <a:pt x="207836" y="26384"/>
                          <a:pt x="207264" y="26861"/>
                          <a:pt x="207264" y="26861"/>
                        </a:cubicBezTo>
                        <a:lnTo>
                          <a:pt x="207169" y="27337"/>
                        </a:lnTo>
                        <a:cubicBezTo>
                          <a:pt x="206121" y="27337"/>
                          <a:pt x="203645" y="26670"/>
                          <a:pt x="202787" y="26289"/>
                        </a:cubicBezTo>
                        <a:cubicBezTo>
                          <a:pt x="201930" y="25908"/>
                          <a:pt x="200215" y="25241"/>
                          <a:pt x="200025" y="24955"/>
                        </a:cubicBezTo>
                        <a:cubicBezTo>
                          <a:pt x="199835" y="24575"/>
                          <a:pt x="199644" y="23527"/>
                          <a:pt x="200120" y="22955"/>
                        </a:cubicBezTo>
                        <a:cubicBezTo>
                          <a:pt x="200597" y="22384"/>
                          <a:pt x="201549" y="21241"/>
                          <a:pt x="201740" y="20765"/>
                        </a:cubicBezTo>
                        <a:cubicBezTo>
                          <a:pt x="201930" y="20288"/>
                          <a:pt x="202406" y="19431"/>
                          <a:pt x="201454" y="18859"/>
                        </a:cubicBezTo>
                        <a:cubicBezTo>
                          <a:pt x="200501" y="18288"/>
                          <a:pt x="200025" y="17907"/>
                          <a:pt x="200215" y="17050"/>
                        </a:cubicBezTo>
                        <a:cubicBezTo>
                          <a:pt x="200406" y="16192"/>
                          <a:pt x="200882" y="15240"/>
                          <a:pt x="200597" y="14478"/>
                        </a:cubicBezTo>
                        <a:cubicBezTo>
                          <a:pt x="200311" y="13716"/>
                          <a:pt x="200406" y="12573"/>
                          <a:pt x="199644" y="12001"/>
                        </a:cubicBezTo>
                        <a:cubicBezTo>
                          <a:pt x="198787" y="11430"/>
                          <a:pt x="198787" y="10478"/>
                          <a:pt x="198596" y="9144"/>
                        </a:cubicBezTo>
                        <a:cubicBezTo>
                          <a:pt x="198406" y="7811"/>
                          <a:pt x="198120" y="7239"/>
                          <a:pt x="198406" y="5715"/>
                        </a:cubicBezTo>
                        <a:lnTo>
                          <a:pt x="198025" y="5620"/>
                        </a:lnTo>
                        <a:cubicBezTo>
                          <a:pt x="198025" y="5620"/>
                          <a:pt x="196977" y="4953"/>
                          <a:pt x="196786" y="5620"/>
                        </a:cubicBezTo>
                        <a:cubicBezTo>
                          <a:pt x="196501" y="6287"/>
                          <a:pt x="196501" y="6953"/>
                          <a:pt x="196501" y="7334"/>
                        </a:cubicBezTo>
                        <a:cubicBezTo>
                          <a:pt x="196501" y="7715"/>
                          <a:pt x="196120" y="8192"/>
                          <a:pt x="195834" y="8287"/>
                        </a:cubicBezTo>
                        <a:cubicBezTo>
                          <a:pt x="195548" y="8382"/>
                          <a:pt x="195072" y="8668"/>
                          <a:pt x="195072" y="8192"/>
                        </a:cubicBezTo>
                        <a:cubicBezTo>
                          <a:pt x="195072" y="7715"/>
                          <a:pt x="195358" y="7620"/>
                          <a:pt x="194882" y="7334"/>
                        </a:cubicBezTo>
                        <a:cubicBezTo>
                          <a:pt x="194405" y="7049"/>
                          <a:pt x="193834" y="6477"/>
                          <a:pt x="193453" y="6477"/>
                        </a:cubicBezTo>
                        <a:cubicBezTo>
                          <a:pt x="193072" y="6477"/>
                          <a:pt x="192310" y="6953"/>
                          <a:pt x="191834" y="7239"/>
                        </a:cubicBezTo>
                        <a:cubicBezTo>
                          <a:pt x="191357" y="7525"/>
                          <a:pt x="191262" y="7620"/>
                          <a:pt x="190881" y="7144"/>
                        </a:cubicBezTo>
                        <a:cubicBezTo>
                          <a:pt x="190500" y="6667"/>
                          <a:pt x="190119" y="6477"/>
                          <a:pt x="189452" y="6287"/>
                        </a:cubicBezTo>
                        <a:cubicBezTo>
                          <a:pt x="188786" y="6096"/>
                          <a:pt x="188405" y="6001"/>
                          <a:pt x="188405" y="6001"/>
                        </a:cubicBezTo>
                        <a:lnTo>
                          <a:pt x="186595" y="8382"/>
                        </a:lnTo>
                        <a:cubicBezTo>
                          <a:pt x="186595" y="8382"/>
                          <a:pt x="184880" y="8382"/>
                          <a:pt x="184404" y="8382"/>
                        </a:cubicBezTo>
                        <a:cubicBezTo>
                          <a:pt x="183928" y="8382"/>
                          <a:pt x="182785" y="8382"/>
                          <a:pt x="182594" y="8763"/>
                        </a:cubicBezTo>
                        <a:cubicBezTo>
                          <a:pt x="182404" y="9144"/>
                          <a:pt x="182118" y="9906"/>
                          <a:pt x="181642" y="9906"/>
                        </a:cubicBezTo>
                        <a:cubicBezTo>
                          <a:pt x="181165" y="9906"/>
                          <a:pt x="180594" y="9525"/>
                          <a:pt x="180689" y="10096"/>
                        </a:cubicBezTo>
                        <a:cubicBezTo>
                          <a:pt x="180785" y="10668"/>
                          <a:pt x="180213" y="10858"/>
                          <a:pt x="180213" y="11430"/>
                        </a:cubicBezTo>
                        <a:cubicBezTo>
                          <a:pt x="180213" y="11906"/>
                          <a:pt x="180499" y="12192"/>
                          <a:pt x="179832" y="12097"/>
                        </a:cubicBezTo>
                        <a:cubicBezTo>
                          <a:pt x="179165" y="12001"/>
                          <a:pt x="177832" y="11430"/>
                          <a:pt x="177832" y="11049"/>
                        </a:cubicBezTo>
                        <a:cubicBezTo>
                          <a:pt x="177832" y="10668"/>
                          <a:pt x="178499" y="8858"/>
                          <a:pt x="177927" y="8668"/>
                        </a:cubicBezTo>
                        <a:cubicBezTo>
                          <a:pt x="177356" y="8477"/>
                          <a:pt x="176594" y="8382"/>
                          <a:pt x="176689" y="7715"/>
                        </a:cubicBezTo>
                        <a:cubicBezTo>
                          <a:pt x="176689" y="7049"/>
                          <a:pt x="176974" y="5905"/>
                          <a:pt x="177070" y="5144"/>
                        </a:cubicBezTo>
                        <a:cubicBezTo>
                          <a:pt x="177165" y="4382"/>
                          <a:pt x="177736" y="3905"/>
                          <a:pt x="177260" y="3429"/>
                        </a:cubicBezTo>
                        <a:cubicBezTo>
                          <a:pt x="176784" y="2953"/>
                          <a:pt x="175832" y="2572"/>
                          <a:pt x="175641" y="1810"/>
                        </a:cubicBezTo>
                        <a:cubicBezTo>
                          <a:pt x="175355" y="1048"/>
                          <a:pt x="175070" y="762"/>
                          <a:pt x="174784" y="1048"/>
                        </a:cubicBezTo>
                        <a:cubicBezTo>
                          <a:pt x="174403" y="1333"/>
                          <a:pt x="174117" y="1810"/>
                          <a:pt x="173831" y="2191"/>
                        </a:cubicBezTo>
                        <a:cubicBezTo>
                          <a:pt x="173450" y="2572"/>
                          <a:pt x="172974" y="3048"/>
                          <a:pt x="172974" y="3429"/>
                        </a:cubicBezTo>
                        <a:cubicBezTo>
                          <a:pt x="172974" y="3810"/>
                          <a:pt x="172784" y="3715"/>
                          <a:pt x="172307" y="3620"/>
                        </a:cubicBezTo>
                        <a:cubicBezTo>
                          <a:pt x="171831" y="3524"/>
                          <a:pt x="171736" y="3620"/>
                          <a:pt x="171355" y="3238"/>
                        </a:cubicBezTo>
                        <a:cubicBezTo>
                          <a:pt x="170974" y="2858"/>
                          <a:pt x="170974" y="2858"/>
                          <a:pt x="170593" y="2762"/>
                        </a:cubicBezTo>
                        <a:cubicBezTo>
                          <a:pt x="170307" y="2667"/>
                          <a:pt x="169640" y="2381"/>
                          <a:pt x="169259" y="2572"/>
                        </a:cubicBezTo>
                        <a:cubicBezTo>
                          <a:pt x="168878" y="2667"/>
                          <a:pt x="168974" y="3048"/>
                          <a:pt x="168783" y="3429"/>
                        </a:cubicBezTo>
                        <a:cubicBezTo>
                          <a:pt x="168593" y="3810"/>
                          <a:pt x="168021" y="3620"/>
                          <a:pt x="168021" y="3048"/>
                        </a:cubicBezTo>
                        <a:cubicBezTo>
                          <a:pt x="167926" y="2381"/>
                          <a:pt x="167735" y="2096"/>
                          <a:pt x="167640" y="1333"/>
                        </a:cubicBezTo>
                        <a:cubicBezTo>
                          <a:pt x="167449" y="571"/>
                          <a:pt x="167640" y="0"/>
                          <a:pt x="167259" y="0"/>
                        </a:cubicBezTo>
                        <a:cubicBezTo>
                          <a:pt x="166878" y="0"/>
                          <a:pt x="166687" y="286"/>
                          <a:pt x="166497" y="667"/>
                        </a:cubicBezTo>
                        <a:cubicBezTo>
                          <a:pt x="166307" y="1048"/>
                          <a:pt x="166021" y="1238"/>
                          <a:pt x="165449" y="1333"/>
                        </a:cubicBezTo>
                        <a:cubicBezTo>
                          <a:pt x="164878" y="1429"/>
                          <a:pt x="164592" y="1905"/>
                          <a:pt x="164211" y="2191"/>
                        </a:cubicBezTo>
                        <a:cubicBezTo>
                          <a:pt x="163735" y="2476"/>
                          <a:pt x="162973" y="2667"/>
                          <a:pt x="162973" y="2191"/>
                        </a:cubicBezTo>
                        <a:cubicBezTo>
                          <a:pt x="162973" y="1715"/>
                          <a:pt x="162973" y="1238"/>
                          <a:pt x="162592" y="1048"/>
                        </a:cubicBezTo>
                        <a:cubicBezTo>
                          <a:pt x="162211" y="857"/>
                          <a:pt x="161925" y="953"/>
                          <a:pt x="161735" y="1333"/>
                        </a:cubicBezTo>
                        <a:cubicBezTo>
                          <a:pt x="161449" y="1810"/>
                          <a:pt x="161068" y="1619"/>
                          <a:pt x="160877" y="1715"/>
                        </a:cubicBezTo>
                        <a:cubicBezTo>
                          <a:pt x="160687" y="1810"/>
                          <a:pt x="160306" y="2000"/>
                          <a:pt x="160496" y="2476"/>
                        </a:cubicBezTo>
                        <a:cubicBezTo>
                          <a:pt x="160687" y="2953"/>
                          <a:pt x="160973" y="3238"/>
                          <a:pt x="160877" y="3620"/>
                        </a:cubicBezTo>
                        <a:cubicBezTo>
                          <a:pt x="160782" y="3905"/>
                          <a:pt x="161068" y="4000"/>
                          <a:pt x="161353" y="4191"/>
                        </a:cubicBezTo>
                        <a:cubicBezTo>
                          <a:pt x="161639" y="4382"/>
                          <a:pt x="161830" y="4763"/>
                          <a:pt x="161544" y="5239"/>
                        </a:cubicBezTo>
                        <a:cubicBezTo>
                          <a:pt x="161258" y="5715"/>
                          <a:pt x="161258" y="6096"/>
                          <a:pt x="160877" y="6096"/>
                        </a:cubicBezTo>
                        <a:cubicBezTo>
                          <a:pt x="160496" y="6096"/>
                          <a:pt x="160401" y="6191"/>
                          <a:pt x="159925" y="6096"/>
                        </a:cubicBezTo>
                        <a:cubicBezTo>
                          <a:pt x="159449" y="6001"/>
                          <a:pt x="159163" y="6001"/>
                          <a:pt x="159258" y="6382"/>
                        </a:cubicBezTo>
                        <a:cubicBezTo>
                          <a:pt x="159353" y="6763"/>
                          <a:pt x="159544" y="7906"/>
                          <a:pt x="159544" y="7906"/>
                        </a:cubicBezTo>
                        <a:cubicBezTo>
                          <a:pt x="159544" y="7906"/>
                          <a:pt x="160115" y="7715"/>
                          <a:pt x="160115" y="7906"/>
                        </a:cubicBezTo>
                        <a:cubicBezTo>
                          <a:pt x="160211" y="8096"/>
                          <a:pt x="160496" y="8954"/>
                          <a:pt x="160020" y="9144"/>
                        </a:cubicBezTo>
                        <a:cubicBezTo>
                          <a:pt x="159544" y="9334"/>
                          <a:pt x="159068" y="9811"/>
                          <a:pt x="159068" y="10287"/>
                        </a:cubicBezTo>
                        <a:cubicBezTo>
                          <a:pt x="159068" y="10763"/>
                          <a:pt x="159068" y="11144"/>
                          <a:pt x="159449" y="11049"/>
                        </a:cubicBezTo>
                        <a:cubicBezTo>
                          <a:pt x="159830" y="11049"/>
                          <a:pt x="160211" y="10763"/>
                          <a:pt x="160401" y="11144"/>
                        </a:cubicBezTo>
                        <a:cubicBezTo>
                          <a:pt x="160591" y="11525"/>
                          <a:pt x="160496" y="11906"/>
                          <a:pt x="160591" y="12192"/>
                        </a:cubicBezTo>
                        <a:cubicBezTo>
                          <a:pt x="160782" y="12478"/>
                          <a:pt x="161258" y="12763"/>
                          <a:pt x="161639" y="12763"/>
                        </a:cubicBezTo>
                        <a:cubicBezTo>
                          <a:pt x="162020" y="12763"/>
                          <a:pt x="162211" y="12859"/>
                          <a:pt x="161830" y="13430"/>
                        </a:cubicBezTo>
                        <a:cubicBezTo>
                          <a:pt x="161449" y="13907"/>
                          <a:pt x="160877" y="14478"/>
                          <a:pt x="161068" y="15050"/>
                        </a:cubicBezTo>
                        <a:cubicBezTo>
                          <a:pt x="161163" y="15621"/>
                          <a:pt x="161258" y="16097"/>
                          <a:pt x="160973" y="16097"/>
                        </a:cubicBezTo>
                        <a:cubicBezTo>
                          <a:pt x="160687" y="16097"/>
                          <a:pt x="160401" y="16192"/>
                          <a:pt x="160306" y="16859"/>
                        </a:cubicBezTo>
                        <a:cubicBezTo>
                          <a:pt x="160211" y="17431"/>
                          <a:pt x="160115" y="17621"/>
                          <a:pt x="159830" y="17907"/>
                        </a:cubicBezTo>
                        <a:cubicBezTo>
                          <a:pt x="159544" y="18193"/>
                          <a:pt x="159068" y="18002"/>
                          <a:pt x="158591" y="18097"/>
                        </a:cubicBezTo>
                        <a:cubicBezTo>
                          <a:pt x="158115" y="18097"/>
                          <a:pt x="157353" y="18193"/>
                          <a:pt x="157734" y="18574"/>
                        </a:cubicBezTo>
                        <a:cubicBezTo>
                          <a:pt x="158210" y="18955"/>
                          <a:pt x="158115" y="19241"/>
                          <a:pt x="157734" y="19621"/>
                        </a:cubicBezTo>
                        <a:cubicBezTo>
                          <a:pt x="157353" y="19907"/>
                          <a:pt x="156782" y="19812"/>
                          <a:pt x="156305" y="20098"/>
                        </a:cubicBezTo>
                        <a:cubicBezTo>
                          <a:pt x="155829" y="20383"/>
                          <a:pt x="155257" y="20669"/>
                          <a:pt x="154972" y="20669"/>
                        </a:cubicBezTo>
                        <a:cubicBezTo>
                          <a:pt x="154686" y="20669"/>
                          <a:pt x="154495" y="20765"/>
                          <a:pt x="154495" y="21146"/>
                        </a:cubicBezTo>
                        <a:cubicBezTo>
                          <a:pt x="154495" y="21526"/>
                          <a:pt x="154495" y="22193"/>
                          <a:pt x="154210" y="22193"/>
                        </a:cubicBezTo>
                        <a:cubicBezTo>
                          <a:pt x="153924" y="22193"/>
                          <a:pt x="152876" y="21717"/>
                          <a:pt x="152781" y="21146"/>
                        </a:cubicBezTo>
                        <a:cubicBezTo>
                          <a:pt x="152781" y="20574"/>
                          <a:pt x="152590" y="19526"/>
                          <a:pt x="152686" y="19336"/>
                        </a:cubicBezTo>
                        <a:cubicBezTo>
                          <a:pt x="152781" y="19050"/>
                          <a:pt x="153067" y="18859"/>
                          <a:pt x="152781" y="18764"/>
                        </a:cubicBezTo>
                        <a:cubicBezTo>
                          <a:pt x="152495" y="18669"/>
                          <a:pt x="151828" y="18764"/>
                          <a:pt x="151828" y="18479"/>
                        </a:cubicBezTo>
                        <a:cubicBezTo>
                          <a:pt x="151828" y="18193"/>
                          <a:pt x="152495" y="17526"/>
                          <a:pt x="152114" y="16954"/>
                        </a:cubicBezTo>
                        <a:cubicBezTo>
                          <a:pt x="151733" y="16383"/>
                          <a:pt x="152019" y="16002"/>
                          <a:pt x="151448" y="16192"/>
                        </a:cubicBezTo>
                        <a:cubicBezTo>
                          <a:pt x="150876" y="16383"/>
                          <a:pt x="150686" y="16669"/>
                          <a:pt x="150209" y="16574"/>
                        </a:cubicBezTo>
                        <a:cubicBezTo>
                          <a:pt x="149733" y="16383"/>
                          <a:pt x="149638" y="16478"/>
                          <a:pt x="149161" y="16288"/>
                        </a:cubicBezTo>
                        <a:cubicBezTo>
                          <a:pt x="148685" y="16097"/>
                          <a:pt x="147637" y="15907"/>
                          <a:pt x="147542" y="16288"/>
                        </a:cubicBezTo>
                        <a:cubicBezTo>
                          <a:pt x="147447" y="16669"/>
                          <a:pt x="147352" y="16954"/>
                          <a:pt x="146971" y="17145"/>
                        </a:cubicBezTo>
                        <a:cubicBezTo>
                          <a:pt x="146495" y="17431"/>
                          <a:pt x="146209" y="17336"/>
                          <a:pt x="146399" y="16954"/>
                        </a:cubicBezTo>
                        <a:cubicBezTo>
                          <a:pt x="146590" y="16574"/>
                          <a:pt x="146685" y="16383"/>
                          <a:pt x="146590" y="16097"/>
                        </a:cubicBezTo>
                        <a:cubicBezTo>
                          <a:pt x="146495" y="15716"/>
                          <a:pt x="146114" y="15907"/>
                          <a:pt x="145923" y="16002"/>
                        </a:cubicBezTo>
                        <a:cubicBezTo>
                          <a:pt x="145732" y="16097"/>
                          <a:pt x="145828" y="17050"/>
                          <a:pt x="145542" y="17050"/>
                        </a:cubicBezTo>
                        <a:cubicBezTo>
                          <a:pt x="145352" y="17050"/>
                          <a:pt x="145352" y="16764"/>
                          <a:pt x="144970" y="16669"/>
                        </a:cubicBezTo>
                        <a:cubicBezTo>
                          <a:pt x="144685" y="16478"/>
                          <a:pt x="144018" y="16574"/>
                          <a:pt x="144113" y="16954"/>
                        </a:cubicBezTo>
                        <a:cubicBezTo>
                          <a:pt x="144209" y="17336"/>
                          <a:pt x="144399" y="17526"/>
                          <a:pt x="143923" y="17812"/>
                        </a:cubicBezTo>
                        <a:cubicBezTo>
                          <a:pt x="143351" y="18193"/>
                          <a:pt x="143065" y="18097"/>
                          <a:pt x="143065" y="18669"/>
                        </a:cubicBezTo>
                        <a:cubicBezTo>
                          <a:pt x="143065" y="19241"/>
                          <a:pt x="142780" y="19907"/>
                          <a:pt x="142875" y="20574"/>
                        </a:cubicBezTo>
                        <a:cubicBezTo>
                          <a:pt x="143065" y="21241"/>
                          <a:pt x="143637" y="21908"/>
                          <a:pt x="143256" y="21908"/>
                        </a:cubicBezTo>
                        <a:cubicBezTo>
                          <a:pt x="142970" y="21908"/>
                          <a:pt x="142685" y="21622"/>
                          <a:pt x="142303" y="21908"/>
                        </a:cubicBezTo>
                        <a:cubicBezTo>
                          <a:pt x="141923" y="22193"/>
                          <a:pt x="141732" y="22288"/>
                          <a:pt x="141541" y="22003"/>
                        </a:cubicBezTo>
                        <a:cubicBezTo>
                          <a:pt x="141256" y="21622"/>
                          <a:pt x="141161" y="21431"/>
                          <a:pt x="140970" y="20955"/>
                        </a:cubicBezTo>
                        <a:cubicBezTo>
                          <a:pt x="140780" y="20479"/>
                          <a:pt x="140684" y="20098"/>
                          <a:pt x="140018" y="20383"/>
                        </a:cubicBezTo>
                        <a:cubicBezTo>
                          <a:pt x="139351" y="20669"/>
                          <a:pt x="139160" y="20765"/>
                          <a:pt x="138684" y="21050"/>
                        </a:cubicBezTo>
                        <a:cubicBezTo>
                          <a:pt x="138208" y="21336"/>
                          <a:pt x="138112" y="21717"/>
                          <a:pt x="137636" y="21717"/>
                        </a:cubicBezTo>
                        <a:cubicBezTo>
                          <a:pt x="137160" y="21717"/>
                          <a:pt x="136684" y="21908"/>
                          <a:pt x="136493" y="22193"/>
                        </a:cubicBezTo>
                        <a:cubicBezTo>
                          <a:pt x="136303" y="22479"/>
                          <a:pt x="136112" y="23432"/>
                          <a:pt x="136493" y="23813"/>
                        </a:cubicBezTo>
                        <a:cubicBezTo>
                          <a:pt x="136874" y="24194"/>
                          <a:pt x="137446" y="24289"/>
                          <a:pt x="137541" y="24670"/>
                        </a:cubicBezTo>
                        <a:cubicBezTo>
                          <a:pt x="137636" y="25051"/>
                          <a:pt x="137446" y="25051"/>
                          <a:pt x="137541" y="25622"/>
                        </a:cubicBezTo>
                        <a:cubicBezTo>
                          <a:pt x="137636" y="26194"/>
                          <a:pt x="137636" y="26194"/>
                          <a:pt x="138112" y="25908"/>
                        </a:cubicBezTo>
                        <a:cubicBezTo>
                          <a:pt x="138589" y="25622"/>
                          <a:pt x="138874" y="25813"/>
                          <a:pt x="138684" y="26289"/>
                        </a:cubicBezTo>
                        <a:cubicBezTo>
                          <a:pt x="138398" y="26670"/>
                          <a:pt x="137922" y="27432"/>
                          <a:pt x="138112" y="28004"/>
                        </a:cubicBezTo>
                        <a:cubicBezTo>
                          <a:pt x="138208" y="28575"/>
                          <a:pt x="138398" y="29432"/>
                          <a:pt x="137827" y="29432"/>
                        </a:cubicBezTo>
                        <a:cubicBezTo>
                          <a:pt x="137255" y="29432"/>
                          <a:pt x="136779" y="29146"/>
                          <a:pt x="136684" y="29623"/>
                        </a:cubicBezTo>
                        <a:cubicBezTo>
                          <a:pt x="136589" y="30099"/>
                          <a:pt x="136207" y="30861"/>
                          <a:pt x="135922" y="30956"/>
                        </a:cubicBezTo>
                        <a:cubicBezTo>
                          <a:pt x="135636" y="31051"/>
                          <a:pt x="135350" y="30385"/>
                          <a:pt x="135065" y="30099"/>
                        </a:cubicBezTo>
                        <a:cubicBezTo>
                          <a:pt x="134874" y="29813"/>
                          <a:pt x="134779" y="29528"/>
                          <a:pt x="134398" y="29718"/>
                        </a:cubicBezTo>
                        <a:cubicBezTo>
                          <a:pt x="134112" y="29908"/>
                          <a:pt x="133255" y="29813"/>
                          <a:pt x="133445" y="30575"/>
                        </a:cubicBezTo>
                        <a:cubicBezTo>
                          <a:pt x="133636" y="31242"/>
                          <a:pt x="133731" y="31242"/>
                          <a:pt x="134112" y="31433"/>
                        </a:cubicBezTo>
                        <a:cubicBezTo>
                          <a:pt x="134493" y="31623"/>
                          <a:pt x="134874" y="32195"/>
                          <a:pt x="134398" y="32290"/>
                        </a:cubicBezTo>
                        <a:cubicBezTo>
                          <a:pt x="133922" y="32385"/>
                          <a:pt x="132207" y="32766"/>
                          <a:pt x="132112" y="33528"/>
                        </a:cubicBezTo>
                        <a:cubicBezTo>
                          <a:pt x="132016" y="34290"/>
                          <a:pt x="132969" y="35242"/>
                          <a:pt x="133064" y="35719"/>
                        </a:cubicBezTo>
                        <a:cubicBezTo>
                          <a:pt x="133160" y="36195"/>
                          <a:pt x="132874" y="37147"/>
                          <a:pt x="132398" y="37338"/>
                        </a:cubicBezTo>
                        <a:cubicBezTo>
                          <a:pt x="131921" y="37529"/>
                          <a:pt x="130969" y="37719"/>
                          <a:pt x="130969" y="37147"/>
                        </a:cubicBezTo>
                        <a:cubicBezTo>
                          <a:pt x="130969" y="36576"/>
                          <a:pt x="131255" y="36290"/>
                          <a:pt x="130778" y="36100"/>
                        </a:cubicBezTo>
                        <a:cubicBezTo>
                          <a:pt x="130207" y="35909"/>
                          <a:pt x="129921" y="35528"/>
                          <a:pt x="129635" y="35719"/>
                        </a:cubicBezTo>
                        <a:cubicBezTo>
                          <a:pt x="129349" y="36004"/>
                          <a:pt x="128969" y="36481"/>
                          <a:pt x="128683" y="36195"/>
                        </a:cubicBezTo>
                        <a:cubicBezTo>
                          <a:pt x="128397" y="35909"/>
                          <a:pt x="128302" y="35338"/>
                          <a:pt x="128111" y="35242"/>
                        </a:cubicBezTo>
                        <a:cubicBezTo>
                          <a:pt x="127921" y="35147"/>
                          <a:pt x="127540" y="35242"/>
                          <a:pt x="126968" y="35052"/>
                        </a:cubicBezTo>
                        <a:cubicBezTo>
                          <a:pt x="126397" y="34862"/>
                          <a:pt x="126206" y="34957"/>
                          <a:pt x="126397" y="35338"/>
                        </a:cubicBezTo>
                        <a:cubicBezTo>
                          <a:pt x="126492" y="35719"/>
                          <a:pt x="126302" y="35814"/>
                          <a:pt x="126016" y="35909"/>
                        </a:cubicBezTo>
                        <a:cubicBezTo>
                          <a:pt x="125730" y="36004"/>
                          <a:pt x="125635" y="35719"/>
                          <a:pt x="125540" y="35147"/>
                        </a:cubicBezTo>
                        <a:cubicBezTo>
                          <a:pt x="125444" y="34576"/>
                          <a:pt x="125635" y="34385"/>
                          <a:pt x="126111" y="34195"/>
                        </a:cubicBezTo>
                        <a:cubicBezTo>
                          <a:pt x="126492" y="33909"/>
                          <a:pt x="126968" y="33623"/>
                          <a:pt x="127349" y="33147"/>
                        </a:cubicBezTo>
                        <a:cubicBezTo>
                          <a:pt x="127730" y="32766"/>
                          <a:pt x="127826" y="32290"/>
                          <a:pt x="127635" y="31623"/>
                        </a:cubicBezTo>
                        <a:cubicBezTo>
                          <a:pt x="127444" y="31051"/>
                          <a:pt x="126968" y="30099"/>
                          <a:pt x="127540" y="30099"/>
                        </a:cubicBezTo>
                        <a:cubicBezTo>
                          <a:pt x="128111" y="30099"/>
                          <a:pt x="128492" y="30194"/>
                          <a:pt x="128492" y="29623"/>
                        </a:cubicBezTo>
                        <a:cubicBezTo>
                          <a:pt x="128492" y="29051"/>
                          <a:pt x="127444" y="28575"/>
                          <a:pt x="127730" y="28384"/>
                        </a:cubicBezTo>
                        <a:cubicBezTo>
                          <a:pt x="128111" y="28099"/>
                          <a:pt x="129064" y="28480"/>
                          <a:pt x="129064" y="28004"/>
                        </a:cubicBezTo>
                        <a:cubicBezTo>
                          <a:pt x="129159" y="27527"/>
                          <a:pt x="128778" y="27527"/>
                          <a:pt x="128397" y="27527"/>
                        </a:cubicBezTo>
                        <a:cubicBezTo>
                          <a:pt x="128111" y="27622"/>
                          <a:pt x="127826" y="27527"/>
                          <a:pt x="127540" y="27051"/>
                        </a:cubicBezTo>
                        <a:cubicBezTo>
                          <a:pt x="127254" y="26575"/>
                          <a:pt x="127254" y="26479"/>
                          <a:pt x="126778" y="26099"/>
                        </a:cubicBezTo>
                        <a:cubicBezTo>
                          <a:pt x="126302" y="25717"/>
                          <a:pt x="125254" y="25241"/>
                          <a:pt x="125254" y="24670"/>
                        </a:cubicBezTo>
                        <a:cubicBezTo>
                          <a:pt x="125254" y="24098"/>
                          <a:pt x="125349" y="22574"/>
                          <a:pt x="124873" y="22384"/>
                        </a:cubicBezTo>
                        <a:cubicBezTo>
                          <a:pt x="124397" y="22288"/>
                          <a:pt x="124111" y="22479"/>
                          <a:pt x="123730" y="21908"/>
                        </a:cubicBezTo>
                        <a:cubicBezTo>
                          <a:pt x="123349" y="21336"/>
                          <a:pt x="122968" y="21241"/>
                          <a:pt x="122587" y="20860"/>
                        </a:cubicBezTo>
                        <a:cubicBezTo>
                          <a:pt x="122301" y="20479"/>
                          <a:pt x="121920" y="20383"/>
                          <a:pt x="121730" y="19907"/>
                        </a:cubicBezTo>
                        <a:cubicBezTo>
                          <a:pt x="121539" y="19431"/>
                          <a:pt x="121253" y="19145"/>
                          <a:pt x="120872" y="19431"/>
                        </a:cubicBezTo>
                        <a:cubicBezTo>
                          <a:pt x="120491" y="19812"/>
                          <a:pt x="120396" y="19907"/>
                          <a:pt x="120586" y="20383"/>
                        </a:cubicBezTo>
                        <a:cubicBezTo>
                          <a:pt x="120872" y="20955"/>
                          <a:pt x="120396" y="21622"/>
                          <a:pt x="120586" y="21908"/>
                        </a:cubicBezTo>
                        <a:cubicBezTo>
                          <a:pt x="120777" y="22193"/>
                          <a:pt x="121539" y="23241"/>
                          <a:pt x="122015" y="23622"/>
                        </a:cubicBezTo>
                        <a:cubicBezTo>
                          <a:pt x="122491" y="24003"/>
                          <a:pt x="122873" y="24955"/>
                          <a:pt x="123158" y="25432"/>
                        </a:cubicBezTo>
                        <a:cubicBezTo>
                          <a:pt x="123349" y="25908"/>
                          <a:pt x="124015" y="26765"/>
                          <a:pt x="123635" y="27146"/>
                        </a:cubicBezTo>
                        <a:cubicBezTo>
                          <a:pt x="123349" y="27527"/>
                          <a:pt x="122873" y="28289"/>
                          <a:pt x="122777" y="28956"/>
                        </a:cubicBezTo>
                        <a:cubicBezTo>
                          <a:pt x="122682" y="29718"/>
                          <a:pt x="122206" y="30099"/>
                          <a:pt x="122682" y="30671"/>
                        </a:cubicBezTo>
                        <a:cubicBezTo>
                          <a:pt x="123158" y="31242"/>
                          <a:pt x="123825" y="31813"/>
                          <a:pt x="123539" y="32004"/>
                        </a:cubicBezTo>
                        <a:cubicBezTo>
                          <a:pt x="123253" y="32099"/>
                          <a:pt x="122968" y="31718"/>
                          <a:pt x="122587" y="31337"/>
                        </a:cubicBezTo>
                        <a:cubicBezTo>
                          <a:pt x="122206" y="30956"/>
                          <a:pt x="121730" y="30385"/>
                          <a:pt x="121539" y="30766"/>
                        </a:cubicBezTo>
                        <a:cubicBezTo>
                          <a:pt x="121349" y="31147"/>
                          <a:pt x="121444" y="31623"/>
                          <a:pt x="122015" y="32004"/>
                        </a:cubicBezTo>
                        <a:cubicBezTo>
                          <a:pt x="122587" y="32385"/>
                          <a:pt x="123253" y="33338"/>
                          <a:pt x="122873" y="33528"/>
                        </a:cubicBezTo>
                        <a:cubicBezTo>
                          <a:pt x="122491" y="33719"/>
                          <a:pt x="121730" y="33814"/>
                          <a:pt x="121349" y="33338"/>
                        </a:cubicBezTo>
                        <a:cubicBezTo>
                          <a:pt x="120872" y="32861"/>
                          <a:pt x="120586" y="32480"/>
                          <a:pt x="120015" y="32385"/>
                        </a:cubicBezTo>
                        <a:cubicBezTo>
                          <a:pt x="119444" y="32290"/>
                          <a:pt x="118491" y="31623"/>
                          <a:pt x="118301" y="31909"/>
                        </a:cubicBezTo>
                        <a:cubicBezTo>
                          <a:pt x="118015" y="32099"/>
                          <a:pt x="118205" y="32480"/>
                          <a:pt x="118015" y="32957"/>
                        </a:cubicBezTo>
                        <a:cubicBezTo>
                          <a:pt x="117824" y="33433"/>
                          <a:pt x="117539" y="34100"/>
                          <a:pt x="117539" y="34100"/>
                        </a:cubicBezTo>
                        <a:cubicBezTo>
                          <a:pt x="117539" y="34100"/>
                          <a:pt x="117634" y="35052"/>
                          <a:pt x="117729" y="35338"/>
                        </a:cubicBezTo>
                        <a:cubicBezTo>
                          <a:pt x="117824" y="35624"/>
                          <a:pt x="118015" y="36386"/>
                          <a:pt x="117634" y="36386"/>
                        </a:cubicBezTo>
                        <a:cubicBezTo>
                          <a:pt x="117253" y="36386"/>
                          <a:pt x="116777" y="36576"/>
                          <a:pt x="116395" y="36386"/>
                        </a:cubicBezTo>
                        <a:cubicBezTo>
                          <a:pt x="115919" y="36100"/>
                          <a:pt x="116015" y="36195"/>
                          <a:pt x="115634" y="35909"/>
                        </a:cubicBezTo>
                        <a:cubicBezTo>
                          <a:pt x="115348" y="35624"/>
                          <a:pt x="114967" y="35528"/>
                          <a:pt x="114872" y="35147"/>
                        </a:cubicBezTo>
                        <a:cubicBezTo>
                          <a:pt x="114776" y="34766"/>
                          <a:pt x="114205" y="33528"/>
                          <a:pt x="113919" y="33528"/>
                        </a:cubicBezTo>
                        <a:cubicBezTo>
                          <a:pt x="113633" y="33433"/>
                          <a:pt x="113157" y="33719"/>
                          <a:pt x="112681" y="33338"/>
                        </a:cubicBezTo>
                        <a:cubicBezTo>
                          <a:pt x="112205" y="32957"/>
                          <a:pt x="111347" y="31909"/>
                          <a:pt x="110871" y="31909"/>
                        </a:cubicBezTo>
                        <a:cubicBezTo>
                          <a:pt x="110395" y="31909"/>
                          <a:pt x="110014" y="31718"/>
                          <a:pt x="109728" y="31242"/>
                        </a:cubicBezTo>
                        <a:cubicBezTo>
                          <a:pt x="109442" y="30766"/>
                          <a:pt x="108871" y="30194"/>
                          <a:pt x="108871" y="29623"/>
                        </a:cubicBezTo>
                        <a:cubicBezTo>
                          <a:pt x="108871" y="29051"/>
                          <a:pt x="108871" y="28861"/>
                          <a:pt x="108394" y="28670"/>
                        </a:cubicBezTo>
                        <a:cubicBezTo>
                          <a:pt x="107918" y="28480"/>
                          <a:pt x="106680" y="28099"/>
                          <a:pt x="106680" y="28575"/>
                        </a:cubicBezTo>
                        <a:cubicBezTo>
                          <a:pt x="106680" y="29051"/>
                          <a:pt x="106204" y="29337"/>
                          <a:pt x="105918" y="28670"/>
                        </a:cubicBezTo>
                        <a:cubicBezTo>
                          <a:pt x="105632" y="28004"/>
                          <a:pt x="105251" y="26384"/>
                          <a:pt x="104775" y="26289"/>
                        </a:cubicBezTo>
                        <a:cubicBezTo>
                          <a:pt x="104299" y="26194"/>
                          <a:pt x="104108" y="26384"/>
                          <a:pt x="103632" y="26194"/>
                        </a:cubicBezTo>
                        <a:cubicBezTo>
                          <a:pt x="103156" y="26003"/>
                          <a:pt x="102489" y="25717"/>
                          <a:pt x="102489" y="25337"/>
                        </a:cubicBezTo>
                        <a:cubicBezTo>
                          <a:pt x="102489" y="24955"/>
                          <a:pt x="102870" y="24765"/>
                          <a:pt x="102394" y="24384"/>
                        </a:cubicBezTo>
                        <a:cubicBezTo>
                          <a:pt x="101918" y="23908"/>
                          <a:pt x="101632" y="23813"/>
                          <a:pt x="101156" y="23717"/>
                        </a:cubicBezTo>
                        <a:cubicBezTo>
                          <a:pt x="100679" y="23622"/>
                          <a:pt x="100584" y="23241"/>
                          <a:pt x="100394" y="23050"/>
                        </a:cubicBezTo>
                        <a:cubicBezTo>
                          <a:pt x="100203" y="22860"/>
                          <a:pt x="100108" y="23146"/>
                          <a:pt x="100108" y="23527"/>
                        </a:cubicBezTo>
                        <a:cubicBezTo>
                          <a:pt x="100108" y="23908"/>
                          <a:pt x="100012" y="24955"/>
                          <a:pt x="99632" y="25241"/>
                        </a:cubicBezTo>
                        <a:cubicBezTo>
                          <a:pt x="99251" y="25432"/>
                          <a:pt x="98774" y="25622"/>
                          <a:pt x="98869" y="26003"/>
                        </a:cubicBezTo>
                        <a:cubicBezTo>
                          <a:pt x="98965" y="26384"/>
                          <a:pt x="98965" y="26765"/>
                          <a:pt x="98489" y="26861"/>
                        </a:cubicBezTo>
                        <a:cubicBezTo>
                          <a:pt x="98012" y="26956"/>
                          <a:pt x="96869" y="27337"/>
                          <a:pt x="96869" y="27718"/>
                        </a:cubicBezTo>
                        <a:cubicBezTo>
                          <a:pt x="96965" y="28099"/>
                          <a:pt x="96965" y="29337"/>
                          <a:pt x="97155" y="29623"/>
                        </a:cubicBezTo>
                        <a:cubicBezTo>
                          <a:pt x="97345" y="29908"/>
                          <a:pt x="97822" y="30480"/>
                          <a:pt x="97536" y="30575"/>
                        </a:cubicBezTo>
                        <a:cubicBezTo>
                          <a:pt x="97250" y="30671"/>
                          <a:pt x="96869" y="30956"/>
                          <a:pt x="96393" y="30766"/>
                        </a:cubicBezTo>
                        <a:cubicBezTo>
                          <a:pt x="95917" y="30671"/>
                          <a:pt x="95631" y="30385"/>
                          <a:pt x="95060" y="30480"/>
                        </a:cubicBezTo>
                        <a:cubicBezTo>
                          <a:pt x="94488" y="30480"/>
                          <a:pt x="94107" y="30671"/>
                          <a:pt x="93631" y="30575"/>
                        </a:cubicBezTo>
                        <a:cubicBezTo>
                          <a:pt x="93155" y="30480"/>
                          <a:pt x="92678" y="30004"/>
                          <a:pt x="92488" y="30385"/>
                        </a:cubicBezTo>
                        <a:cubicBezTo>
                          <a:pt x="92297" y="30766"/>
                          <a:pt x="91916" y="31337"/>
                          <a:pt x="91631" y="31147"/>
                        </a:cubicBezTo>
                        <a:cubicBezTo>
                          <a:pt x="91345" y="30956"/>
                          <a:pt x="91535" y="30671"/>
                          <a:pt x="91345" y="30480"/>
                        </a:cubicBezTo>
                        <a:cubicBezTo>
                          <a:pt x="91154" y="30290"/>
                          <a:pt x="90583" y="30290"/>
                          <a:pt x="90583" y="30290"/>
                        </a:cubicBezTo>
                        <a:lnTo>
                          <a:pt x="90202" y="30480"/>
                        </a:lnTo>
                        <a:cubicBezTo>
                          <a:pt x="90202" y="30671"/>
                          <a:pt x="90011" y="30956"/>
                          <a:pt x="89726" y="31051"/>
                        </a:cubicBezTo>
                        <a:cubicBezTo>
                          <a:pt x="88964" y="31337"/>
                          <a:pt x="88392" y="31051"/>
                          <a:pt x="88297" y="32385"/>
                        </a:cubicBezTo>
                        <a:cubicBezTo>
                          <a:pt x="88202" y="33147"/>
                          <a:pt x="88202" y="33528"/>
                          <a:pt x="88297" y="33814"/>
                        </a:cubicBezTo>
                        <a:lnTo>
                          <a:pt x="88011" y="34004"/>
                        </a:lnTo>
                        <a:cubicBezTo>
                          <a:pt x="88011" y="34004"/>
                          <a:pt x="87820" y="34385"/>
                          <a:pt x="87344" y="34480"/>
                        </a:cubicBezTo>
                        <a:cubicBezTo>
                          <a:pt x="86868" y="34576"/>
                          <a:pt x="86011" y="34766"/>
                          <a:pt x="86011" y="34766"/>
                        </a:cubicBezTo>
                        <a:cubicBezTo>
                          <a:pt x="86011" y="34766"/>
                          <a:pt x="85915" y="35909"/>
                          <a:pt x="85630" y="36290"/>
                        </a:cubicBezTo>
                        <a:cubicBezTo>
                          <a:pt x="85439" y="36671"/>
                          <a:pt x="85439" y="37243"/>
                          <a:pt x="85344" y="37624"/>
                        </a:cubicBezTo>
                        <a:cubicBezTo>
                          <a:pt x="85344" y="38100"/>
                          <a:pt x="84963" y="38291"/>
                          <a:pt x="85439" y="38576"/>
                        </a:cubicBezTo>
                        <a:cubicBezTo>
                          <a:pt x="85915" y="38862"/>
                          <a:pt x="86773" y="38767"/>
                          <a:pt x="86773" y="39148"/>
                        </a:cubicBezTo>
                        <a:cubicBezTo>
                          <a:pt x="86773" y="39529"/>
                          <a:pt x="86487" y="40291"/>
                          <a:pt x="86582" y="40672"/>
                        </a:cubicBezTo>
                        <a:cubicBezTo>
                          <a:pt x="86678" y="41053"/>
                          <a:pt x="87059" y="42005"/>
                          <a:pt x="86963" y="42482"/>
                        </a:cubicBezTo>
                        <a:cubicBezTo>
                          <a:pt x="86773" y="42958"/>
                          <a:pt x="86297" y="44005"/>
                          <a:pt x="86392" y="44482"/>
                        </a:cubicBezTo>
                        <a:cubicBezTo>
                          <a:pt x="86392" y="44958"/>
                          <a:pt x="86392" y="45053"/>
                          <a:pt x="86678" y="44863"/>
                        </a:cubicBezTo>
                        <a:cubicBezTo>
                          <a:pt x="86963" y="44672"/>
                          <a:pt x="87440" y="44482"/>
                          <a:pt x="87725" y="44767"/>
                        </a:cubicBezTo>
                        <a:cubicBezTo>
                          <a:pt x="88011" y="45053"/>
                          <a:pt x="88487" y="46101"/>
                          <a:pt x="88868" y="46196"/>
                        </a:cubicBezTo>
                        <a:cubicBezTo>
                          <a:pt x="89249" y="46292"/>
                          <a:pt x="90487" y="46863"/>
                          <a:pt x="90487" y="46387"/>
                        </a:cubicBezTo>
                        <a:cubicBezTo>
                          <a:pt x="90487" y="45815"/>
                          <a:pt x="90202" y="45053"/>
                          <a:pt x="90869" y="45053"/>
                        </a:cubicBezTo>
                        <a:cubicBezTo>
                          <a:pt x="91535" y="45053"/>
                          <a:pt x="92583" y="44767"/>
                          <a:pt x="92583" y="44767"/>
                        </a:cubicBezTo>
                        <a:cubicBezTo>
                          <a:pt x="92583" y="44767"/>
                          <a:pt x="91726" y="44196"/>
                          <a:pt x="92011" y="43720"/>
                        </a:cubicBezTo>
                        <a:cubicBezTo>
                          <a:pt x="92297" y="43244"/>
                          <a:pt x="92678" y="43529"/>
                          <a:pt x="92869" y="43815"/>
                        </a:cubicBezTo>
                        <a:cubicBezTo>
                          <a:pt x="93059" y="44101"/>
                          <a:pt x="93155" y="44863"/>
                          <a:pt x="93536" y="44863"/>
                        </a:cubicBezTo>
                        <a:cubicBezTo>
                          <a:pt x="93916" y="44863"/>
                          <a:pt x="94107" y="44672"/>
                          <a:pt x="94488" y="45529"/>
                        </a:cubicBezTo>
                        <a:cubicBezTo>
                          <a:pt x="94869" y="46387"/>
                          <a:pt x="95155" y="47530"/>
                          <a:pt x="95822" y="47530"/>
                        </a:cubicBezTo>
                        <a:cubicBezTo>
                          <a:pt x="96393" y="47625"/>
                          <a:pt x="96965" y="47911"/>
                          <a:pt x="96869" y="48387"/>
                        </a:cubicBezTo>
                        <a:cubicBezTo>
                          <a:pt x="96774" y="48863"/>
                          <a:pt x="95917" y="50768"/>
                          <a:pt x="95917" y="51245"/>
                        </a:cubicBezTo>
                        <a:cubicBezTo>
                          <a:pt x="95917" y="51721"/>
                          <a:pt x="96012" y="52388"/>
                          <a:pt x="96393" y="52673"/>
                        </a:cubicBezTo>
                        <a:cubicBezTo>
                          <a:pt x="96774" y="52959"/>
                          <a:pt x="96584" y="53054"/>
                          <a:pt x="96679" y="53340"/>
                        </a:cubicBezTo>
                        <a:cubicBezTo>
                          <a:pt x="96679" y="53626"/>
                          <a:pt x="97250" y="53912"/>
                          <a:pt x="97536" y="53721"/>
                        </a:cubicBezTo>
                        <a:cubicBezTo>
                          <a:pt x="97822" y="53530"/>
                          <a:pt x="98393" y="53054"/>
                          <a:pt x="98774" y="52959"/>
                        </a:cubicBezTo>
                        <a:cubicBezTo>
                          <a:pt x="99251" y="52864"/>
                          <a:pt x="99536" y="52578"/>
                          <a:pt x="100012" y="52864"/>
                        </a:cubicBezTo>
                        <a:cubicBezTo>
                          <a:pt x="100489" y="53054"/>
                          <a:pt x="100584" y="53245"/>
                          <a:pt x="100679" y="53721"/>
                        </a:cubicBezTo>
                        <a:cubicBezTo>
                          <a:pt x="100870" y="54197"/>
                          <a:pt x="101156" y="54769"/>
                          <a:pt x="101251" y="54388"/>
                        </a:cubicBezTo>
                        <a:cubicBezTo>
                          <a:pt x="101346" y="54007"/>
                          <a:pt x="101251" y="53912"/>
                          <a:pt x="101632" y="53912"/>
                        </a:cubicBezTo>
                        <a:cubicBezTo>
                          <a:pt x="102013" y="53912"/>
                          <a:pt x="102489" y="53721"/>
                          <a:pt x="102680" y="54007"/>
                        </a:cubicBezTo>
                        <a:cubicBezTo>
                          <a:pt x="102775" y="54292"/>
                          <a:pt x="102680" y="54483"/>
                          <a:pt x="103061" y="54483"/>
                        </a:cubicBezTo>
                        <a:cubicBezTo>
                          <a:pt x="103346" y="54483"/>
                          <a:pt x="103632" y="54483"/>
                          <a:pt x="103346" y="54102"/>
                        </a:cubicBezTo>
                        <a:cubicBezTo>
                          <a:pt x="103061" y="53721"/>
                          <a:pt x="102965" y="53530"/>
                          <a:pt x="103156" y="53340"/>
                        </a:cubicBezTo>
                        <a:cubicBezTo>
                          <a:pt x="103346" y="53150"/>
                          <a:pt x="103441" y="53054"/>
                          <a:pt x="103823" y="52959"/>
                        </a:cubicBezTo>
                        <a:cubicBezTo>
                          <a:pt x="104108" y="52864"/>
                          <a:pt x="104585" y="52578"/>
                          <a:pt x="104775" y="52483"/>
                        </a:cubicBezTo>
                        <a:cubicBezTo>
                          <a:pt x="104870" y="52388"/>
                          <a:pt x="105823" y="51911"/>
                          <a:pt x="105823" y="51911"/>
                        </a:cubicBezTo>
                        <a:lnTo>
                          <a:pt x="107632" y="51721"/>
                        </a:lnTo>
                        <a:cubicBezTo>
                          <a:pt x="107823" y="51721"/>
                          <a:pt x="108014" y="51721"/>
                          <a:pt x="108109" y="51816"/>
                        </a:cubicBezTo>
                        <a:cubicBezTo>
                          <a:pt x="108585" y="52007"/>
                          <a:pt x="109823" y="52388"/>
                          <a:pt x="110681" y="53340"/>
                        </a:cubicBezTo>
                        <a:cubicBezTo>
                          <a:pt x="111443" y="54292"/>
                          <a:pt x="112586" y="55626"/>
                          <a:pt x="113252" y="56293"/>
                        </a:cubicBezTo>
                        <a:lnTo>
                          <a:pt x="113157" y="56674"/>
                        </a:lnTo>
                        <a:cubicBezTo>
                          <a:pt x="113157" y="56674"/>
                          <a:pt x="112490" y="57626"/>
                          <a:pt x="112300" y="58007"/>
                        </a:cubicBezTo>
                        <a:cubicBezTo>
                          <a:pt x="112205" y="58388"/>
                          <a:pt x="111919" y="58865"/>
                          <a:pt x="112490" y="59150"/>
                        </a:cubicBezTo>
                        <a:cubicBezTo>
                          <a:pt x="113062" y="59436"/>
                          <a:pt x="113348" y="59341"/>
                          <a:pt x="113728" y="59341"/>
                        </a:cubicBezTo>
                        <a:cubicBezTo>
                          <a:pt x="114014" y="59341"/>
                          <a:pt x="114395" y="59436"/>
                          <a:pt x="114681" y="59912"/>
                        </a:cubicBezTo>
                        <a:cubicBezTo>
                          <a:pt x="114967" y="60388"/>
                          <a:pt x="115919" y="61627"/>
                          <a:pt x="115634" y="62008"/>
                        </a:cubicBezTo>
                        <a:cubicBezTo>
                          <a:pt x="115348" y="62389"/>
                          <a:pt x="114967" y="62675"/>
                          <a:pt x="115062" y="63055"/>
                        </a:cubicBezTo>
                        <a:cubicBezTo>
                          <a:pt x="115157" y="63437"/>
                          <a:pt x="114490" y="64103"/>
                          <a:pt x="114872" y="64389"/>
                        </a:cubicBezTo>
                        <a:cubicBezTo>
                          <a:pt x="115348" y="64675"/>
                          <a:pt x="115729" y="64294"/>
                          <a:pt x="116015" y="65246"/>
                        </a:cubicBezTo>
                        <a:cubicBezTo>
                          <a:pt x="116395" y="66104"/>
                          <a:pt x="116395" y="66389"/>
                          <a:pt x="116015" y="66770"/>
                        </a:cubicBezTo>
                        <a:cubicBezTo>
                          <a:pt x="115634" y="67151"/>
                          <a:pt x="115348" y="67437"/>
                          <a:pt x="115443" y="67628"/>
                        </a:cubicBezTo>
                        <a:cubicBezTo>
                          <a:pt x="115443" y="67818"/>
                          <a:pt x="115729" y="67913"/>
                          <a:pt x="115729" y="67913"/>
                        </a:cubicBezTo>
                        <a:lnTo>
                          <a:pt x="116110" y="68104"/>
                        </a:lnTo>
                        <a:cubicBezTo>
                          <a:pt x="115729" y="68390"/>
                          <a:pt x="115253" y="68771"/>
                          <a:pt x="114776" y="69056"/>
                        </a:cubicBezTo>
                        <a:cubicBezTo>
                          <a:pt x="113252" y="70009"/>
                          <a:pt x="112205" y="70961"/>
                          <a:pt x="111443" y="71057"/>
                        </a:cubicBezTo>
                        <a:cubicBezTo>
                          <a:pt x="110681" y="71247"/>
                          <a:pt x="109633" y="71247"/>
                          <a:pt x="108680" y="70866"/>
                        </a:cubicBezTo>
                        <a:cubicBezTo>
                          <a:pt x="107823" y="70580"/>
                          <a:pt x="105442" y="69818"/>
                          <a:pt x="105156" y="70390"/>
                        </a:cubicBezTo>
                        <a:cubicBezTo>
                          <a:pt x="104870" y="70961"/>
                          <a:pt x="104108" y="71628"/>
                          <a:pt x="103537" y="71723"/>
                        </a:cubicBezTo>
                        <a:cubicBezTo>
                          <a:pt x="102965" y="71914"/>
                          <a:pt x="102108" y="71914"/>
                          <a:pt x="101346" y="71819"/>
                        </a:cubicBezTo>
                        <a:cubicBezTo>
                          <a:pt x="100584" y="71723"/>
                          <a:pt x="99536" y="71723"/>
                          <a:pt x="98679" y="71914"/>
                        </a:cubicBezTo>
                        <a:cubicBezTo>
                          <a:pt x="97822" y="72104"/>
                          <a:pt x="97536" y="71914"/>
                          <a:pt x="96965" y="72485"/>
                        </a:cubicBezTo>
                        <a:cubicBezTo>
                          <a:pt x="96393" y="73057"/>
                          <a:pt x="95917" y="73724"/>
                          <a:pt x="94964" y="73724"/>
                        </a:cubicBezTo>
                        <a:cubicBezTo>
                          <a:pt x="94202" y="73628"/>
                          <a:pt x="93250" y="73438"/>
                          <a:pt x="92488" y="73438"/>
                        </a:cubicBezTo>
                        <a:cubicBezTo>
                          <a:pt x="92202" y="73438"/>
                          <a:pt x="92011" y="73533"/>
                          <a:pt x="91821" y="73628"/>
                        </a:cubicBezTo>
                        <a:cubicBezTo>
                          <a:pt x="90964" y="74009"/>
                          <a:pt x="91249" y="73724"/>
                          <a:pt x="90297" y="74104"/>
                        </a:cubicBezTo>
                        <a:cubicBezTo>
                          <a:pt x="89344" y="74486"/>
                          <a:pt x="88582" y="74581"/>
                          <a:pt x="88011" y="75057"/>
                        </a:cubicBezTo>
                        <a:cubicBezTo>
                          <a:pt x="87535" y="75629"/>
                          <a:pt x="86963" y="76200"/>
                          <a:pt x="86582" y="76200"/>
                        </a:cubicBezTo>
                        <a:cubicBezTo>
                          <a:pt x="86297" y="76200"/>
                          <a:pt x="85820" y="76105"/>
                          <a:pt x="85725" y="75438"/>
                        </a:cubicBezTo>
                        <a:cubicBezTo>
                          <a:pt x="85535" y="74771"/>
                          <a:pt x="85630" y="74009"/>
                          <a:pt x="85058" y="73438"/>
                        </a:cubicBezTo>
                        <a:cubicBezTo>
                          <a:pt x="84487" y="72866"/>
                          <a:pt x="82772" y="71723"/>
                          <a:pt x="81820" y="71342"/>
                        </a:cubicBezTo>
                        <a:cubicBezTo>
                          <a:pt x="80867" y="70961"/>
                          <a:pt x="80582" y="70580"/>
                          <a:pt x="79248" y="70771"/>
                        </a:cubicBezTo>
                        <a:cubicBezTo>
                          <a:pt x="77915" y="70961"/>
                          <a:pt x="76105" y="71247"/>
                          <a:pt x="75152" y="71819"/>
                        </a:cubicBezTo>
                        <a:cubicBezTo>
                          <a:pt x="74105" y="72295"/>
                          <a:pt x="73438" y="73247"/>
                          <a:pt x="73152" y="73628"/>
                        </a:cubicBezTo>
                        <a:cubicBezTo>
                          <a:pt x="72676" y="73628"/>
                          <a:pt x="72485" y="73724"/>
                          <a:pt x="72295" y="73819"/>
                        </a:cubicBezTo>
                        <a:lnTo>
                          <a:pt x="72295" y="73819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5" name="任意多边形: 形状 1864"/>
                  <p:cNvSpPr/>
                  <p:nvPr/>
                </p:nvSpPr>
                <p:spPr>
                  <a:xfrm>
                    <a:off x="6359461" y="4315967"/>
                    <a:ext cx="1152" cy="1455"/>
                  </a:xfrm>
                  <a:custGeom>
                    <a:avLst/>
                    <a:gdLst>
                      <a:gd name="connsiteX0" fmla="*/ 381 w 1152"/>
                      <a:gd name="connsiteY0" fmla="*/ 1333 h 1455"/>
                      <a:gd name="connsiteX1" fmla="*/ 0 w 1152"/>
                      <a:gd name="connsiteY1" fmla="*/ 667 h 1455"/>
                      <a:gd name="connsiteX2" fmla="*/ 286 w 1152"/>
                      <a:gd name="connsiteY2" fmla="*/ 0 h 1455"/>
                      <a:gd name="connsiteX3" fmla="*/ 1143 w 1152"/>
                      <a:gd name="connsiteY3" fmla="*/ 476 h 1455"/>
                      <a:gd name="connsiteX4" fmla="*/ 952 w 1152"/>
                      <a:gd name="connsiteY4" fmla="*/ 1429 h 1455"/>
                      <a:gd name="connsiteX5" fmla="*/ 381 w 1152"/>
                      <a:gd name="connsiteY5" fmla="*/ 1333 h 1455"/>
                      <a:gd name="connsiteX6" fmla="*/ 381 w 1152"/>
                      <a:gd name="connsiteY6" fmla="*/ 1333 h 1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2" h="1455">
                        <a:moveTo>
                          <a:pt x="381" y="1333"/>
                        </a:moveTo>
                        <a:cubicBezTo>
                          <a:pt x="381" y="1333"/>
                          <a:pt x="0" y="1143"/>
                          <a:pt x="0" y="667"/>
                        </a:cubicBezTo>
                        <a:cubicBezTo>
                          <a:pt x="0" y="286"/>
                          <a:pt x="0" y="95"/>
                          <a:pt x="286" y="0"/>
                        </a:cubicBezTo>
                        <a:cubicBezTo>
                          <a:pt x="571" y="0"/>
                          <a:pt x="1238" y="95"/>
                          <a:pt x="1143" y="476"/>
                        </a:cubicBezTo>
                        <a:cubicBezTo>
                          <a:pt x="952" y="953"/>
                          <a:pt x="1143" y="1429"/>
                          <a:pt x="952" y="1429"/>
                        </a:cubicBezTo>
                        <a:cubicBezTo>
                          <a:pt x="667" y="1524"/>
                          <a:pt x="381" y="1333"/>
                          <a:pt x="381" y="1333"/>
                        </a:cubicBezTo>
                        <a:lnTo>
                          <a:pt x="381" y="133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6" name="任意多边形: 形状 1865"/>
                  <p:cNvSpPr/>
                  <p:nvPr/>
                </p:nvSpPr>
                <p:spPr>
                  <a:xfrm>
                    <a:off x="6360480" y="4306512"/>
                    <a:ext cx="2117" cy="2133"/>
                  </a:xfrm>
                  <a:custGeom>
                    <a:avLst/>
                    <a:gdLst>
                      <a:gd name="connsiteX0" fmla="*/ 219 w 2117"/>
                      <a:gd name="connsiteY0" fmla="*/ 1073 h 2133"/>
                      <a:gd name="connsiteX1" fmla="*/ 124 w 2117"/>
                      <a:gd name="connsiteY1" fmla="*/ 597 h 2133"/>
                      <a:gd name="connsiteX2" fmla="*/ 981 w 2117"/>
                      <a:gd name="connsiteY2" fmla="*/ 311 h 2133"/>
                      <a:gd name="connsiteX3" fmla="*/ 1648 w 2117"/>
                      <a:gd name="connsiteY3" fmla="*/ 25 h 2133"/>
                      <a:gd name="connsiteX4" fmla="*/ 2029 w 2117"/>
                      <a:gd name="connsiteY4" fmla="*/ 692 h 2133"/>
                      <a:gd name="connsiteX5" fmla="*/ 1076 w 2117"/>
                      <a:gd name="connsiteY5" fmla="*/ 1454 h 2133"/>
                      <a:gd name="connsiteX6" fmla="*/ 505 w 2117"/>
                      <a:gd name="connsiteY6" fmla="*/ 2121 h 2133"/>
                      <a:gd name="connsiteX7" fmla="*/ 600 w 2117"/>
                      <a:gd name="connsiteY7" fmla="*/ 1645 h 2133"/>
                      <a:gd name="connsiteX8" fmla="*/ 695 w 2117"/>
                      <a:gd name="connsiteY8" fmla="*/ 1073 h 2133"/>
                      <a:gd name="connsiteX9" fmla="*/ 219 w 2117"/>
                      <a:gd name="connsiteY9" fmla="*/ 1073 h 2133"/>
                      <a:gd name="connsiteX10" fmla="*/ 219 w 2117"/>
                      <a:gd name="connsiteY10" fmla="*/ 1073 h 2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17" h="2133">
                        <a:moveTo>
                          <a:pt x="219" y="1073"/>
                        </a:moveTo>
                        <a:cubicBezTo>
                          <a:pt x="124" y="978"/>
                          <a:pt x="-162" y="692"/>
                          <a:pt x="124" y="597"/>
                        </a:cubicBezTo>
                        <a:cubicBezTo>
                          <a:pt x="314" y="502"/>
                          <a:pt x="791" y="502"/>
                          <a:pt x="981" y="311"/>
                        </a:cubicBezTo>
                        <a:cubicBezTo>
                          <a:pt x="1171" y="121"/>
                          <a:pt x="1457" y="-70"/>
                          <a:pt x="1648" y="25"/>
                        </a:cubicBezTo>
                        <a:cubicBezTo>
                          <a:pt x="1838" y="121"/>
                          <a:pt x="2314" y="406"/>
                          <a:pt x="2029" y="692"/>
                        </a:cubicBezTo>
                        <a:cubicBezTo>
                          <a:pt x="1743" y="978"/>
                          <a:pt x="1267" y="1073"/>
                          <a:pt x="1076" y="1454"/>
                        </a:cubicBezTo>
                        <a:cubicBezTo>
                          <a:pt x="886" y="1740"/>
                          <a:pt x="695" y="2216"/>
                          <a:pt x="505" y="2121"/>
                        </a:cubicBezTo>
                        <a:cubicBezTo>
                          <a:pt x="314" y="2026"/>
                          <a:pt x="409" y="2026"/>
                          <a:pt x="600" y="1645"/>
                        </a:cubicBezTo>
                        <a:cubicBezTo>
                          <a:pt x="695" y="1264"/>
                          <a:pt x="886" y="978"/>
                          <a:pt x="695" y="1073"/>
                        </a:cubicBezTo>
                        <a:cubicBezTo>
                          <a:pt x="505" y="1168"/>
                          <a:pt x="314" y="1168"/>
                          <a:pt x="219" y="1073"/>
                        </a:cubicBezTo>
                        <a:lnTo>
                          <a:pt x="219" y="107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7" name="任意多边形: 形状 1866"/>
                  <p:cNvSpPr/>
                  <p:nvPr/>
                </p:nvSpPr>
                <p:spPr>
                  <a:xfrm>
                    <a:off x="6371653" y="4310387"/>
                    <a:ext cx="1047" cy="1165"/>
                  </a:xfrm>
                  <a:custGeom>
                    <a:avLst/>
                    <a:gdLst>
                      <a:gd name="connsiteX0" fmla="*/ 381 w 1047"/>
                      <a:gd name="connsiteY0" fmla="*/ 627 h 1165"/>
                      <a:gd name="connsiteX1" fmla="*/ 0 w 1047"/>
                      <a:gd name="connsiteY1" fmla="*/ 151 h 1165"/>
                      <a:gd name="connsiteX2" fmla="*/ 476 w 1047"/>
                      <a:gd name="connsiteY2" fmla="*/ 151 h 1165"/>
                      <a:gd name="connsiteX3" fmla="*/ 1048 w 1047"/>
                      <a:gd name="connsiteY3" fmla="*/ 722 h 1165"/>
                      <a:gd name="connsiteX4" fmla="*/ 857 w 1047"/>
                      <a:gd name="connsiteY4" fmla="*/ 1103 h 1165"/>
                      <a:gd name="connsiteX5" fmla="*/ 381 w 1047"/>
                      <a:gd name="connsiteY5" fmla="*/ 627 h 1165"/>
                      <a:gd name="connsiteX6" fmla="*/ 381 w 1047"/>
                      <a:gd name="connsiteY6" fmla="*/ 627 h 1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47" h="1165">
                        <a:moveTo>
                          <a:pt x="381" y="627"/>
                        </a:moveTo>
                        <a:cubicBezTo>
                          <a:pt x="381" y="627"/>
                          <a:pt x="0" y="341"/>
                          <a:pt x="0" y="151"/>
                        </a:cubicBezTo>
                        <a:cubicBezTo>
                          <a:pt x="0" y="56"/>
                          <a:pt x="95" y="-135"/>
                          <a:pt x="476" y="151"/>
                        </a:cubicBezTo>
                        <a:cubicBezTo>
                          <a:pt x="762" y="437"/>
                          <a:pt x="1048" y="437"/>
                          <a:pt x="1048" y="722"/>
                        </a:cubicBezTo>
                        <a:cubicBezTo>
                          <a:pt x="1048" y="1008"/>
                          <a:pt x="1048" y="1294"/>
                          <a:pt x="857" y="1103"/>
                        </a:cubicBezTo>
                        <a:cubicBezTo>
                          <a:pt x="667" y="913"/>
                          <a:pt x="381" y="627"/>
                          <a:pt x="381" y="627"/>
                        </a:cubicBezTo>
                        <a:lnTo>
                          <a:pt x="381" y="62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8" name="任意多边形: 形状 1867"/>
                  <p:cNvSpPr/>
                  <p:nvPr/>
                </p:nvSpPr>
                <p:spPr>
                  <a:xfrm>
                    <a:off x="6384427" y="4345007"/>
                    <a:ext cx="2689" cy="3179"/>
                  </a:xfrm>
                  <a:custGeom>
                    <a:avLst/>
                    <a:gdLst>
                      <a:gd name="connsiteX0" fmla="*/ 1228 w 2689"/>
                      <a:gd name="connsiteY0" fmla="*/ 202 h 3179"/>
                      <a:gd name="connsiteX1" fmla="*/ 2180 w 2689"/>
                      <a:gd name="connsiteY1" fmla="*/ 106 h 3179"/>
                      <a:gd name="connsiteX2" fmla="*/ 2656 w 2689"/>
                      <a:gd name="connsiteY2" fmla="*/ 1249 h 3179"/>
                      <a:gd name="connsiteX3" fmla="*/ 1704 w 2689"/>
                      <a:gd name="connsiteY3" fmla="*/ 2487 h 3179"/>
                      <a:gd name="connsiteX4" fmla="*/ 847 w 2689"/>
                      <a:gd name="connsiteY4" fmla="*/ 2202 h 3179"/>
                      <a:gd name="connsiteX5" fmla="*/ 751 w 2689"/>
                      <a:gd name="connsiteY5" fmla="*/ 2773 h 3179"/>
                      <a:gd name="connsiteX6" fmla="*/ 561 w 2689"/>
                      <a:gd name="connsiteY6" fmla="*/ 3154 h 3179"/>
                      <a:gd name="connsiteX7" fmla="*/ 85 w 2689"/>
                      <a:gd name="connsiteY7" fmla="*/ 2487 h 3179"/>
                      <a:gd name="connsiteX8" fmla="*/ 85 w 2689"/>
                      <a:gd name="connsiteY8" fmla="*/ 1059 h 3179"/>
                      <a:gd name="connsiteX9" fmla="*/ 1228 w 2689"/>
                      <a:gd name="connsiteY9" fmla="*/ 202 h 3179"/>
                      <a:gd name="connsiteX10" fmla="*/ 1228 w 2689"/>
                      <a:gd name="connsiteY10" fmla="*/ 202 h 3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689" h="3179">
                        <a:moveTo>
                          <a:pt x="1228" y="202"/>
                        </a:moveTo>
                        <a:cubicBezTo>
                          <a:pt x="1228" y="202"/>
                          <a:pt x="1704" y="-179"/>
                          <a:pt x="2180" y="106"/>
                        </a:cubicBezTo>
                        <a:cubicBezTo>
                          <a:pt x="2656" y="392"/>
                          <a:pt x="2752" y="678"/>
                          <a:pt x="2656" y="1249"/>
                        </a:cubicBezTo>
                        <a:cubicBezTo>
                          <a:pt x="2466" y="1821"/>
                          <a:pt x="2180" y="2678"/>
                          <a:pt x="1704" y="2487"/>
                        </a:cubicBezTo>
                        <a:cubicBezTo>
                          <a:pt x="1323" y="2297"/>
                          <a:pt x="1037" y="2011"/>
                          <a:pt x="847" y="2202"/>
                        </a:cubicBezTo>
                        <a:cubicBezTo>
                          <a:pt x="656" y="2392"/>
                          <a:pt x="561" y="2487"/>
                          <a:pt x="751" y="2773"/>
                        </a:cubicBezTo>
                        <a:cubicBezTo>
                          <a:pt x="942" y="3059"/>
                          <a:pt x="847" y="3250"/>
                          <a:pt x="561" y="3154"/>
                        </a:cubicBezTo>
                        <a:cubicBezTo>
                          <a:pt x="275" y="3059"/>
                          <a:pt x="85" y="2869"/>
                          <a:pt x="85" y="2487"/>
                        </a:cubicBezTo>
                        <a:cubicBezTo>
                          <a:pt x="85" y="2107"/>
                          <a:pt x="-106" y="1249"/>
                          <a:pt x="85" y="1059"/>
                        </a:cubicBezTo>
                        <a:cubicBezTo>
                          <a:pt x="466" y="773"/>
                          <a:pt x="1228" y="202"/>
                          <a:pt x="1228" y="202"/>
                        </a:cubicBezTo>
                        <a:lnTo>
                          <a:pt x="1228" y="20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69" name="任意多边形: 形状 1868"/>
                  <p:cNvSpPr/>
                  <p:nvPr/>
                </p:nvSpPr>
                <p:spPr>
                  <a:xfrm>
                    <a:off x="6390237" y="4352543"/>
                    <a:ext cx="785" cy="838"/>
                  </a:xfrm>
                  <a:custGeom>
                    <a:avLst/>
                    <a:gdLst>
                      <a:gd name="connsiteX0" fmla="*/ 85 w 785"/>
                      <a:gd name="connsiteY0" fmla="*/ 571 h 838"/>
                      <a:gd name="connsiteX1" fmla="*/ 85 w 785"/>
                      <a:gd name="connsiteY1" fmla="*/ 0 h 838"/>
                      <a:gd name="connsiteX2" fmla="*/ 751 w 785"/>
                      <a:gd name="connsiteY2" fmla="*/ 476 h 838"/>
                      <a:gd name="connsiteX3" fmla="*/ 370 w 785"/>
                      <a:gd name="connsiteY3" fmla="*/ 762 h 838"/>
                      <a:gd name="connsiteX4" fmla="*/ 85 w 785"/>
                      <a:gd name="connsiteY4" fmla="*/ 571 h 838"/>
                      <a:gd name="connsiteX5" fmla="*/ 85 w 785"/>
                      <a:gd name="connsiteY5" fmla="*/ 571 h 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" h="838">
                        <a:moveTo>
                          <a:pt x="85" y="571"/>
                        </a:moveTo>
                        <a:cubicBezTo>
                          <a:pt x="85" y="571"/>
                          <a:pt x="-106" y="0"/>
                          <a:pt x="85" y="0"/>
                        </a:cubicBezTo>
                        <a:cubicBezTo>
                          <a:pt x="275" y="0"/>
                          <a:pt x="942" y="95"/>
                          <a:pt x="751" y="476"/>
                        </a:cubicBezTo>
                        <a:cubicBezTo>
                          <a:pt x="561" y="762"/>
                          <a:pt x="466" y="952"/>
                          <a:pt x="370" y="762"/>
                        </a:cubicBezTo>
                        <a:cubicBezTo>
                          <a:pt x="180" y="667"/>
                          <a:pt x="85" y="571"/>
                          <a:pt x="85" y="571"/>
                        </a:cubicBezTo>
                        <a:lnTo>
                          <a:pt x="85" y="5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0" name="任意多边形: 形状 1869"/>
                  <p:cNvSpPr/>
                  <p:nvPr/>
                </p:nvSpPr>
                <p:spPr>
                  <a:xfrm>
                    <a:off x="6176771" y="4087169"/>
                    <a:ext cx="331793" cy="242536"/>
                  </a:xfrm>
                  <a:custGeom>
                    <a:avLst/>
                    <a:gdLst>
                      <a:gd name="connsiteX0" fmla="*/ 47911 w 331793"/>
                      <a:gd name="connsiteY0" fmla="*/ 159265 h 242536"/>
                      <a:gd name="connsiteX1" fmla="*/ 48196 w 331793"/>
                      <a:gd name="connsiteY1" fmla="*/ 159646 h 242536"/>
                      <a:gd name="connsiteX2" fmla="*/ 48768 w 331793"/>
                      <a:gd name="connsiteY2" fmla="*/ 161075 h 242536"/>
                      <a:gd name="connsiteX3" fmla="*/ 48673 w 331793"/>
                      <a:gd name="connsiteY3" fmla="*/ 162409 h 242536"/>
                      <a:gd name="connsiteX4" fmla="*/ 48768 w 331793"/>
                      <a:gd name="connsiteY4" fmla="*/ 163075 h 242536"/>
                      <a:gd name="connsiteX5" fmla="*/ 48673 w 331793"/>
                      <a:gd name="connsiteY5" fmla="*/ 163552 h 242536"/>
                      <a:gd name="connsiteX6" fmla="*/ 48482 w 331793"/>
                      <a:gd name="connsiteY6" fmla="*/ 164504 h 242536"/>
                      <a:gd name="connsiteX7" fmla="*/ 49054 w 331793"/>
                      <a:gd name="connsiteY7" fmla="*/ 165171 h 242536"/>
                      <a:gd name="connsiteX8" fmla="*/ 49721 w 331793"/>
                      <a:gd name="connsiteY8" fmla="*/ 165171 h 242536"/>
                      <a:gd name="connsiteX9" fmla="*/ 50483 w 331793"/>
                      <a:gd name="connsiteY9" fmla="*/ 165076 h 242536"/>
                      <a:gd name="connsiteX10" fmla="*/ 51435 w 331793"/>
                      <a:gd name="connsiteY10" fmla="*/ 165361 h 242536"/>
                      <a:gd name="connsiteX11" fmla="*/ 52007 w 331793"/>
                      <a:gd name="connsiteY11" fmla="*/ 165076 h 242536"/>
                      <a:gd name="connsiteX12" fmla="*/ 52388 w 331793"/>
                      <a:gd name="connsiteY12" fmla="*/ 164695 h 242536"/>
                      <a:gd name="connsiteX13" fmla="*/ 53721 w 331793"/>
                      <a:gd name="connsiteY13" fmla="*/ 165361 h 242536"/>
                      <a:gd name="connsiteX14" fmla="*/ 54864 w 331793"/>
                      <a:gd name="connsiteY14" fmla="*/ 165647 h 242536"/>
                      <a:gd name="connsiteX15" fmla="*/ 55531 w 331793"/>
                      <a:gd name="connsiteY15" fmla="*/ 165647 h 242536"/>
                      <a:gd name="connsiteX16" fmla="*/ 56007 w 331793"/>
                      <a:gd name="connsiteY16" fmla="*/ 165552 h 242536"/>
                      <a:gd name="connsiteX17" fmla="*/ 56388 w 331793"/>
                      <a:gd name="connsiteY17" fmla="*/ 166123 h 242536"/>
                      <a:gd name="connsiteX18" fmla="*/ 56864 w 331793"/>
                      <a:gd name="connsiteY18" fmla="*/ 166981 h 242536"/>
                      <a:gd name="connsiteX19" fmla="*/ 57817 w 331793"/>
                      <a:gd name="connsiteY19" fmla="*/ 166981 h 242536"/>
                      <a:gd name="connsiteX20" fmla="*/ 58769 w 331793"/>
                      <a:gd name="connsiteY20" fmla="*/ 167647 h 242536"/>
                      <a:gd name="connsiteX21" fmla="*/ 59436 w 331793"/>
                      <a:gd name="connsiteY21" fmla="*/ 168505 h 242536"/>
                      <a:gd name="connsiteX22" fmla="*/ 59817 w 331793"/>
                      <a:gd name="connsiteY22" fmla="*/ 168886 h 242536"/>
                      <a:gd name="connsiteX23" fmla="*/ 60865 w 331793"/>
                      <a:gd name="connsiteY23" fmla="*/ 168886 h 242536"/>
                      <a:gd name="connsiteX24" fmla="*/ 61150 w 331793"/>
                      <a:gd name="connsiteY24" fmla="*/ 169648 h 242536"/>
                      <a:gd name="connsiteX25" fmla="*/ 61436 w 331793"/>
                      <a:gd name="connsiteY25" fmla="*/ 170219 h 242536"/>
                      <a:gd name="connsiteX26" fmla="*/ 61817 w 331793"/>
                      <a:gd name="connsiteY26" fmla="*/ 170505 h 242536"/>
                      <a:gd name="connsiteX27" fmla="*/ 61817 w 331793"/>
                      <a:gd name="connsiteY27" fmla="*/ 171172 h 242536"/>
                      <a:gd name="connsiteX28" fmla="*/ 62389 w 331793"/>
                      <a:gd name="connsiteY28" fmla="*/ 171553 h 242536"/>
                      <a:gd name="connsiteX29" fmla="*/ 62675 w 331793"/>
                      <a:gd name="connsiteY29" fmla="*/ 172029 h 242536"/>
                      <a:gd name="connsiteX30" fmla="*/ 62960 w 331793"/>
                      <a:gd name="connsiteY30" fmla="*/ 172410 h 242536"/>
                      <a:gd name="connsiteX31" fmla="*/ 63532 w 331793"/>
                      <a:gd name="connsiteY31" fmla="*/ 172124 h 242536"/>
                      <a:gd name="connsiteX32" fmla="*/ 63246 w 331793"/>
                      <a:gd name="connsiteY32" fmla="*/ 171743 h 242536"/>
                      <a:gd name="connsiteX33" fmla="*/ 64103 w 331793"/>
                      <a:gd name="connsiteY33" fmla="*/ 171172 h 242536"/>
                      <a:gd name="connsiteX34" fmla="*/ 65342 w 331793"/>
                      <a:gd name="connsiteY34" fmla="*/ 170886 h 242536"/>
                      <a:gd name="connsiteX35" fmla="*/ 66294 w 331793"/>
                      <a:gd name="connsiteY35" fmla="*/ 170981 h 242536"/>
                      <a:gd name="connsiteX36" fmla="*/ 66770 w 331793"/>
                      <a:gd name="connsiteY36" fmla="*/ 170791 h 242536"/>
                      <a:gd name="connsiteX37" fmla="*/ 67818 w 331793"/>
                      <a:gd name="connsiteY37" fmla="*/ 171076 h 242536"/>
                      <a:gd name="connsiteX38" fmla="*/ 68580 w 331793"/>
                      <a:gd name="connsiteY38" fmla="*/ 170600 h 242536"/>
                      <a:gd name="connsiteX39" fmla="*/ 68485 w 331793"/>
                      <a:gd name="connsiteY39" fmla="*/ 169743 h 242536"/>
                      <a:gd name="connsiteX40" fmla="*/ 68485 w 331793"/>
                      <a:gd name="connsiteY40" fmla="*/ 169171 h 242536"/>
                      <a:gd name="connsiteX41" fmla="*/ 69247 w 331793"/>
                      <a:gd name="connsiteY41" fmla="*/ 168981 h 242536"/>
                      <a:gd name="connsiteX42" fmla="*/ 70009 w 331793"/>
                      <a:gd name="connsiteY42" fmla="*/ 169076 h 242536"/>
                      <a:gd name="connsiteX43" fmla="*/ 70866 w 331793"/>
                      <a:gd name="connsiteY43" fmla="*/ 169171 h 242536"/>
                      <a:gd name="connsiteX44" fmla="*/ 71819 w 331793"/>
                      <a:gd name="connsiteY44" fmla="*/ 168600 h 242536"/>
                      <a:gd name="connsiteX45" fmla="*/ 72485 w 331793"/>
                      <a:gd name="connsiteY45" fmla="*/ 169171 h 242536"/>
                      <a:gd name="connsiteX46" fmla="*/ 72962 w 331793"/>
                      <a:gd name="connsiteY46" fmla="*/ 169267 h 242536"/>
                      <a:gd name="connsiteX47" fmla="*/ 73438 w 331793"/>
                      <a:gd name="connsiteY47" fmla="*/ 169171 h 242536"/>
                      <a:gd name="connsiteX48" fmla="*/ 74962 w 331793"/>
                      <a:gd name="connsiteY48" fmla="*/ 168981 h 242536"/>
                      <a:gd name="connsiteX49" fmla="*/ 75819 w 331793"/>
                      <a:gd name="connsiteY49" fmla="*/ 169267 h 242536"/>
                      <a:gd name="connsiteX50" fmla="*/ 76486 w 331793"/>
                      <a:gd name="connsiteY50" fmla="*/ 169267 h 242536"/>
                      <a:gd name="connsiteX51" fmla="*/ 77343 w 331793"/>
                      <a:gd name="connsiteY51" fmla="*/ 169552 h 242536"/>
                      <a:gd name="connsiteX52" fmla="*/ 79439 w 331793"/>
                      <a:gd name="connsiteY52" fmla="*/ 172124 h 242536"/>
                      <a:gd name="connsiteX53" fmla="*/ 79915 w 331793"/>
                      <a:gd name="connsiteY53" fmla="*/ 173172 h 242536"/>
                      <a:gd name="connsiteX54" fmla="*/ 79534 w 331793"/>
                      <a:gd name="connsiteY54" fmla="*/ 173839 h 242536"/>
                      <a:gd name="connsiteX55" fmla="*/ 80677 w 331793"/>
                      <a:gd name="connsiteY55" fmla="*/ 174696 h 242536"/>
                      <a:gd name="connsiteX56" fmla="*/ 81344 w 331793"/>
                      <a:gd name="connsiteY56" fmla="*/ 174696 h 242536"/>
                      <a:gd name="connsiteX57" fmla="*/ 82106 w 331793"/>
                      <a:gd name="connsiteY57" fmla="*/ 175077 h 242536"/>
                      <a:gd name="connsiteX58" fmla="*/ 82963 w 331793"/>
                      <a:gd name="connsiteY58" fmla="*/ 174791 h 242536"/>
                      <a:gd name="connsiteX59" fmla="*/ 83725 w 331793"/>
                      <a:gd name="connsiteY59" fmla="*/ 175267 h 242536"/>
                      <a:gd name="connsiteX60" fmla="*/ 90297 w 331793"/>
                      <a:gd name="connsiteY60" fmla="*/ 172600 h 242536"/>
                      <a:gd name="connsiteX61" fmla="*/ 90488 w 331793"/>
                      <a:gd name="connsiteY61" fmla="*/ 172029 h 242536"/>
                      <a:gd name="connsiteX62" fmla="*/ 90488 w 331793"/>
                      <a:gd name="connsiteY62" fmla="*/ 171457 h 242536"/>
                      <a:gd name="connsiteX63" fmla="*/ 91154 w 331793"/>
                      <a:gd name="connsiteY63" fmla="*/ 170886 h 242536"/>
                      <a:gd name="connsiteX64" fmla="*/ 92392 w 331793"/>
                      <a:gd name="connsiteY64" fmla="*/ 171553 h 242536"/>
                      <a:gd name="connsiteX65" fmla="*/ 93345 w 331793"/>
                      <a:gd name="connsiteY65" fmla="*/ 172124 h 242536"/>
                      <a:gd name="connsiteX66" fmla="*/ 94488 w 331793"/>
                      <a:gd name="connsiteY66" fmla="*/ 171648 h 242536"/>
                      <a:gd name="connsiteX67" fmla="*/ 95060 w 331793"/>
                      <a:gd name="connsiteY67" fmla="*/ 172315 h 242536"/>
                      <a:gd name="connsiteX68" fmla="*/ 95631 w 331793"/>
                      <a:gd name="connsiteY68" fmla="*/ 173458 h 242536"/>
                      <a:gd name="connsiteX69" fmla="*/ 96488 w 331793"/>
                      <a:gd name="connsiteY69" fmla="*/ 173839 h 242536"/>
                      <a:gd name="connsiteX70" fmla="*/ 96488 w 331793"/>
                      <a:gd name="connsiteY70" fmla="*/ 174505 h 242536"/>
                      <a:gd name="connsiteX71" fmla="*/ 97060 w 331793"/>
                      <a:gd name="connsiteY71" fmla="*/ 174791 h 242536"/>
                      <a:gd name="connsiteX72" fmla="*/ 97727 w 331793"/>
                      <a:gd name="connsiteY72" fmla="*/ 174410 h 242536"/>
                      <a:gd name="connsiteX73" fmla="*/ 97917 w 331793"/>
                      <a:gd name="connsiteY73" fmla="*/ 173648 h 242536"/>
                      <a:gd name="connsiteX74" fmla="*/ 99155 w 331793"/>
                      <a:gd name="connsiteY74" fmla="*/ 173743 h 242536"/>
                      <a:gd name="connsiteX75" fmla="*/ 99917 w 331793"/>
                      <a:gd name="connsiteY75" fmla="*/ 174410 h 242536"/>
                      <a:gd name="connsiteX76" fmla="*/ 101537 w 331793"/>
                      <a:gd name="connsiteY76" fmla="*/ 176029 h 242536"/>
                      <a:gd name="connsiteX77" fmla="*/ 104680 w 331793"/>
                      <a:gd name="connsiteY77" fmla="*/ 177268 h 242536"/>
                      <a:gd name="connsiteX78" fmla="*/ 104680 w 331793"/>
                      <a:gd name="connsiteY78" fmla="*/ 177363 h 242536"/>
                      <a:gd name="connsiteX79" fmla="*/ 105156 w 331793"/>
                      <a:gd name="connsiteY79" fmla="*/ 178315 h 242536"/>
                      <a:gd name="connsiteX80" fmla="*/ 104489 w 331793"/>
                      <a:gd name="connsiteY80" fmla="*/ 179173 h 242536"/>
                      <a:gd name="connsiteX81" fmla="*/ 103918 w 331793"/>
                      <a:gd name="connsiteY81" fmla="*/ 179363 h 242536"/>
                      <a:gd name="connsiteX82" fmla="*/ 103346 w 331793"/>
                      <a:gd name="connsiteY82" fmla="*/ 179458 h 242536"/>
                      <a:gd name="connsiteX83" fmla="*/ 103061 w 331793"/>
                      <a:gd name="connsiteY83" fmla="*/ 179649 h 242536"/>
                      <a:gd name="connsiteX84" fmla="*/ 103156 w 331793"/>
                      <a:gd name="connsiteY84" fmla="*/ 180316 h 242536"/>
                      <a:gd name="connsiteX85" fmla="*/ 102584 w 331793"/>
                      <a:gd name="connsiteY85" fmla="*/ 180601 h 242536"/>
                      <a:gd name="connsiteX86" fmla="*/ 102489 w 331793"/>
                      <a:gd name="connsiteY86" fmla="*/ 180887 h 242536"/>
                      <a:gd name="connsiteX87" fmla="*/ 102203 w 331793"/>
                      <a:gd name="connsiteY87" fmla="*/ 181744 h 242536"/>
                      <a:gd name="connsiteX88" fmla="*/ 102108 w 331793"/>
                      <a:gd name="connsiteY88" fmla="*/ 182125 h 242536"/>
                      <a:gd name="connsiteX89" fmla="*/ 102489 w 331793"/>
                      <a:gd name="connsiteY89" fmla="*/ 182411 h 242536"/>
                      <a:gd name="connsiteX90" fmla="*/ 102203 w 331793"/>
                      <a:gd name="connsiteY90" fmla="*/ 182983 h 242536"/>
                      <a:gd name="connsiteX91" fmla="*/ 102108 w 331793"/>
                      <a:gd name="connsiteY91" fmla="*/ 183459 h 242536"/>
                      <a:gd name="connsiteX92" fmla="*/ 101822 w 331793"/>
                      <a:gd name="connsiteY92" fmla="*/ 184316 h 242536"/>
                      <a:gd name="connsiteX93" fmla="*/ 101060 w 331793"/>
                      <a:gd name="connsiteY93" fmla="*/ 185269 h 242536"/>
                      <a:gd name="connsiteX94" fmla="*/ 100870 w 331793"/>
                      <a:gd name="connsiteY94" fmla="*/ 186316 h 242536"/>
                      <a:gd name="connsiteX95" fmla="*/ 100489 w 331793"/>
                      <a:gd name="connsiteY95" fmla="*/ 186983 h 242536"/>
                      <a:gd name="connsiteX96" fmla="*/ 100965 w 331793"/>
                      <a:gd name="connsiteY96" fmla="*/ 187745 h 242536"/>
                      <a:gd name="connsiteX97" fmla="*/ 100394 w 331793"/>
                      <a:gd name="connsiteY97" fmla="*/ 188507 h 242536"/>
                      <a:gd name="connsiteX98" fmla="*/ 99822 w 331793"/>
                      <a:gd name="connsiteY98" fmla="*/ 188602 h 242536"/>
                      <a:gd name="connsiteX99" fmla="*/ 98774 w 331793"/>
                      <a:gd name="connsiteY99" fmla="*/ 188507 h 242536"/>
                      <a:gd name="connsiteX100" fmla="*/ 97917 w 331793"/>
                      <a:gd name="connsiteY100" fmla="*/ 188698 h 242536"/>
                      <a:gd name="connsiteX101" fmla="*/ 97060 w 331793"/>
                      <a:gd name="connsiteY101" fmla="*/ 188317 h 242536"/>
                      <a:gd name="connsiteX102" fmla="*/ 96488 w 331793"/>
                      <a:gd name="connsiteY102" fmla="*/ 187459 h 242536"/>
                      <a:gd name="connsiteX103" fmla="*/ 95821 w 331793"/>
                      <a:gd name="connsiteY103" fmla="*/ 187174 h 242536"/>
                      <a:gd name="connsiteX104" fmla="*/ 95060 w 331793"/>
                      <a:gd name="connsiteY104" fmla="*/ 188031 h 242536"/>
                      <a:gd name="connsiteX105" fmla="*/ 95060 w 331793"/>
                      <a:gd name="connsiteY105" fmla="*/ 188126 h 242536"/>
                      <a:gd name="connsiteX106" fmla="*/ 95155 w 331793"/>
                      <a:gd name="connsiteY106" fmla="*/ 188698 h 242536"/>
                      <a:gd name="connsiteX107" fmla="*/ 95060 w 331793"/>
                      <a:gd name="connsiteY107" fmla="*/ 189650 h 242536"/>
                      <a:gd name="connsiteX108" fmla="*/ 94202 w 331793"/>
                      <a:gd name="connsiteY108" fmla="*/ 191746 h 242536"/>
                      <a:gd name="connsiteX109" fmla="*/ 94107 w 331793"/>
                      <a:gd name="connsiteY109" fmla="*/ 193460 h 242536"/>
                      <a:gd name="connsiteX110" fmla="*/ 94012 w 331793"/>
                      <a:gd name="connsiteY110" fmla="*/ 193841 h 242536"/>
                      <a:gd name="connsiteX111" fmla="*/ 93917 w 331793"/>
                      <a:gd name="connsiteY111" fmla="*/ 193651 h 242536"/>
                      <a:gd name="connsiteX112" fmla="*/ 93821 w 331793"/>
                      <a:gd name="connsiteY112" fmla="*/ 193651 h 242536"/>
                      <a:gd name="connsiteX113" fmla="*/ 93250 w 331793"/>
                      <a:gd name="connsiteY113" fmla="*/ 194413 h 242536"/>
                      <a:gd name="connsiteX114" fmla="*/ 93726 w 331793"/>
                      <a:gd name="connsiteY114" fmla="*/ 195175 h 242536"/>
                      <a:gd name="connsiteX115" fmla="*/ 93440 w 331793"/>
                      <a:gd name="connsiteY115" fmla="*/ 196032 h 242536"/>
                      <a:gd name="connsiteX116" fmla="*/ 94012 w 331793"/>
                      <a:gd name="connsiteY116" fmla="*/ 197175 h 242536"/>
                      <a:gd name="connsiteX117" fmla="*/ 94583 w 331793"/>
                      <a:gd name="connsiteY117" fmla="*/ 197842 h 242536"/>
                      <a:gd name="connsiteX118" fmla="*/ 94202 w 331793"/>
                      <a:gd name="connsiteY118" fmla="*/ 198413 h 242536"/>
                      <a:gd name="connsiteX119" fmla="*/ 93440 w 331793"/>
                      <a:gd name="connsiteY119" fmla="*/ 199175 h 242536"/>
                      <a:gd name="connsiteX120" fmla="*/ 93726 w 331793"/>
                      <a:gd name="connsiteY120" fmla="*/ 199842 h 242536"/>
                      <a:gd name="connsiteX121" fmla="*/ 94488 w 331793"/>
                      <a:gd name="connsiteY121" fmla="*/ 200223 h 242536"/>
                      <a:gd name="connsiteX122" fmla="*/ 95536 w 331793"/>
                      <a:gd name="connsiteY122" fmla="*/ 200223 h 242536"/>
                      <a:gd name="connsiteX123" fmla="*/ 96679 w 331793"/>
                      <a:gd name="connsiteY123" fmla="*/ 200223 h 242536"/>
                      <a:gd name="connsiteX124" fmla="*/ 97822 w 331793"/>
                      <a:gd name="connsiteY124" fmla="*/ 200128 h 242536"/>
                      <a:gd name="connsiteX125" fmla="*/ 98108 w 331793"/>
                      <a:gd name="connsiteY125" fmla="*/ 201175 h 242536"/>
                      <a:gd name="connsiteX126" fmla="*/ 98584 w 331793"/>
                      <a:gd name="connsiteY126" fmla="*/ 202795 h 242536"/>
                      <a:gd name="connsiteX127" fmla="*/ 99346 w 331793"/>
                      <a:gd name="connsiteY127" fmla="*/ 203080 h 242536"/>
                      <a:gd name="connsiteX128" fmla="*/ 99441 w 331793"/>
                      <a:gd name="connsiteY128" fmla="*/ 204604 h 242536"/>
                      <a:gd name="connsiteX129" fmla="*/ 99822 w 331793"/>
                      <a:gd name="connsiteY129" fmla="*/ 205747 h 242536"/>
                      <a:gd name="connsiteX130" fmla="*/ 99822 w 331793"/>
                      <a:gd name="connsiteY130" fmla="*/ 205843 h 242536"/>
                      <a:gd name="connsiteX131" fmla="*/ 99250 w 331793"/>
                      <a:gd name="connsiteY131" fmla="*/ 206319 h 242536"/>
                      <a:gd name="connsiteX132" fmla="*/ 98679 w 331793"/>
                      <a:gd name="connsiteY132" fmla="*/ 206414 h 242536"/>
                      <a:gd name="connsiteX133" fmla="*/ 98679 w 331793"/>
                      <a:gd name="connsiteY133" fmla="*/ 206605 h 242536"/>
                      <a:gd name="connsiteX134" fmla="*/ 98774 w 331793"/>
                      <a:gd name="connsiteY134" fmla="*/ 208033 h 242536"/>
                      <a:gd name="connsiteX135" fmla="*/ 99250 w 331793"/>
                      <a:gd name="connsiteY135" fmla="*/ 208510 h 242536"/>
                      <a:gd name="connsiteX136" fmla="*/ 99917 w 331793"/>
                      <a:gd name="connsiteY136" fmla="*/ 208605 h 242536"/>
                      <a:gd name="connsiteX137" fmla="*/ 99727 w 331793"/>
                      <a:gd name="connsiteY137" fmla="*/ 208986 h 242536"/>
                      <a:gd name="connsiteX138" fmla="*/ 99441 w 331793"/>
                      <a:gd name="connsiteY138" fmla="*/ 209367 h 242536"/>
                      <a:gd name="connsiteX139" fmla="*/ 99250 w 331793"/>
                      <a:gd name="connsiteY139" fmla="*/ 210129 h 242536"/>
                      <a:gd name="connsiteX140" fmla="*/ 99727 w 331793"/>
                      <a:gd name="connsiteY140" fmla="*/ 211272 h 242536"/>
                      <a:gd name="connsiteX141" fmla="*/ 100203 w 331793"/>
                      <a:gd name="connsiteY141" fmla="*/ 211843 h 242536"/>
                      <a:gd name="connsiteX142" fmla="*/ 100394 w 331793"/>
                      <a:gd name="connsiteY142" fmla="*/ 212986 h 242536"/>
                      <a:gd name="connsiteX143" fmla="*/ 100108 w 331793"/>
                      <a:gd name="connsiteY143" fmla="*/ 213653 h 242536"/>
                      <a:gd name="connsiteX144" fmla="*/ 99917 w 331793"/>
                      <a:gd name="connsiteY144" fmla="*/ 214225 h 242536"/>
                      <a:gd name="connsiteX145" fmla="*/ 100013 w 331793"/>
                      <a:gd name="connsiteY145" fmla="*/ 215272 h 242536"/>
                      <a:gd name="connsiteX146" fmla="*/ 99441 w 331793"/>
                      <a:gd name="connsiteY146" fmla="*/ 215939 h 242536"/>
                      <a:gd name="connsiteX147" fmla="*/ 98870 w 331793"/>
                      <a:gd name="connsiteY147" fmla="*/ 216511 h 242536"/>
                      <a:gd name="connsiteX148" fmla="*/ 98774 w 331793"/>
                      <a:gd name="connsiteY148" fmla="*/ 216892 h 242536"/>
                      <a:gd name="connsiteX149" fmla="*/ 98870 w 331793"/>
                      <a:gd name="connsiteY149" fmla="*/ 217368 h 242536"/>
                      <a:gd name="connsiteX150" fmla="*/ 99060 w 331793"/>
                      <a:gd name="connsiteY150" fmla="*/ 217558 h 242536"/>
                      <a:gd name="connsiteX151" fmla="*/ 99346 w 331793"/>
                      <a:gd name="connsiteY151" fmla="*/ 217844 h 242536"/>
                      <a:gd name="connsiteX152" fmla="*/ 99441 w 331793"/>
                      <a:gd name="connsiteY152" fmla="*/ 218225 h 242536"/>
                      <a:gd name="connsiteX153" fmla="*/ 99917 w 331793"/>
                      <a:gd name="connsiteY153" fmla="*/ 218130 h 242536"/>
                      <a:gd name="connsiteX154" fmla="*/ 100584 w 331793"/>
                      <a:gd name="connsiteY154" fmla="*/ 217654 h 242536"/>
                      <a:gd name="connsiteX155" fmla="*/ 101060 w 331793"/>
                      <a:gd name="connsiteY155" fmla="*/ 216892 h 242536"/>
                      <a:gd name="connsiteX156" fmla="*/ 101156 w 331793"/>
                      <a:gd name="connsiteY156" fmla="*/ 216415 h 242536"/>
                      <a:gd name="connsiteX157" fmla="*/ 101537 w 331793"/>
                      <a:gd name="connsiteY157" fmla="*/ 215939 h 242536"/>
                      <a:gd name="connsiteX158" fmla="*/ 102870 w 331793"/>
                      <a:gd name="connsiteY158" fmla="*/ 215939 h 242536"/>
                      <a:gd name="connsiteX159" fmla="*/ 103632 w 331793"/>
                      <a:gd name="connsiteY159" fmla="*/ 216320 h 242536"/>
                      <a:gd name="connsiteX160" fmla="*/ 104108 w 331793"/>
                      <a:gd name="connsiteY160" fmla="*/ 217273 h 242536"/>
                      <a:gd name="connsiteX161" fmla="*/ 104966 w 331793"/>
                      <a:gd name="connsiteY161" fmla="*/ 217654 h 242536"/>
                      <a:gd name="connsiteX162" fmla="*/ 105823 w 331793"/>
                      <a:gd name="connsiteY162" fmla="*/ 217368 h 242536"/>
                      <a:gd name="connsiteX163" fmla="*/ 106585 w 331793"/>
                      <a:gd name="connsiteY163" fmla="*/ 217177 h 242536"/>
                      <a:gd name="connsiteX164" fmla="*/ 107156 w 331793"/>
                      <a:gd name="connsiteY164" fmla="*/ 217177 h 242536"/>
                      <a:gd name="connsiteX165" fmla="*/ 107823 w 331793"/>
                      <a:gd name="connsiteY165" fmla="*/ 217558 h 242536"/>
                      <a:gd name="connsiteX166" fmla="*/ 109157 w 331793"/>
                      <a:gd name="connsiteY166" fmla="*/ 217844 h 242536"/>
                      <a:gd name="connsiteX167" fmla="*/ 109728 w 331793"/>
                      <a:gd name="connsiteY167" fmla="*/ 218225 h 242536"/>
                      <a:gd name="connsiteX168" fmla="*/ 109823 w 331793"/>
                      <a:gd name="connsiteY168" fmla="*/ 219082 h 242536"/>
                      <a:gd name="connsiteX169" fmla="*/ 110395 w 331793"/>
                      <a:gd name="connsiteY169" fmla="*/ 219749 h 242536"/>
                      <a:gd name="connsiteX170" fmla="*/ 111633 w 331793"/>
                      <a:gd name="connsiteY170" fmla="*/ 220130 h 242536"/>
                      <a:gd name="connsiteX171" fmla="*/ 112395 w 331793"/>
                      <a:gd name="connsiteY171" fmla="*/ 219559 h 242536"/>
                      <a:gd name="connsiteX172" fmla="*/ 112967 w 331793"/>
                      <a:gd name="connsiteY172" fmla="*/ 218797 h 242536"/>
                      <a:gd name="connsiteX173" fmla="*/ 113443 w 331793"/>
                      <a:gd name="connsiteY173" fmla="*/ 218987 h 242536"/>
                      <a:gd name="connsiteX174" fmla="*/ 114110 w 331793"/>
                      <a:gd name="connsiteY174" fmla="*/ 219178 h 242536"/>
                      <a:gd name="connsiteX175" fmla="*/ 114776 w 331793"/>
                      <a:gd name="connsiteY175" fmla="*/ 219749 h 242536"/>
                      <a:gd name="connsiteX176" fmla="*/ 115633 w 331793"/>
                      <a:gd name="connsiteY176" fmla="*/ 220511 h 242536"/>
                      <a:gd name="connsiteX177" fmla="*/ 115633 w 331793"/>
                      <a:gd name="connsiteY177" fmla="*/ 221749 h 242536"/>
                      <a:gd name="connsiteX178" fmla="*/ 114776 w 331793"/>
                      <a:gd name="connsiteY178" fmla="*/ 222511 h 242536"/>
                      <a:gd name="connsiteX179" fmla="*/ 113538 w 331793"/>
                      <a:gd name="connsiteY179" fmla="*/ 223559 h 242536"/>
                      <a:gd name="connsiteX180" fmla="*/ 113443 w 331793"/>
                      <a:gd name="connsiteY180" fmla="*/ 224607 h 242536"/>
                      <a:gd name="connsiteX181" fmla="*/ 114395 w 331793"/>
                      <a:gd name="connsiteY181" fmla="*/ 225369 h 242536"/>
                      <a:gd name="connsiteX182" fmla="*/ 117920 w 331793"/>
                      <a:gd name="connsiteY182" fmla="*/ 226512 h 242536"/>
                      <a:gd name="connsiteX183" fmla="*/ 118872 w 331793"/>
                      <a:gd name="connsiteY183" fmla="*/ 227179 h 242536"/>
                      <a:gd name="connsiteX184" fmla="*/ 119920 w 331793"/>
                      <a:gd name="connsiteY184" fmla="*/ 228036 h 242536"/>
                      <a:gd name="connsiteX185" fmla="*/ 120967 w 331793"/>
                      <a:gd name="connsiteY185" fmla="*/ 228417 h 242536"/>
                      <a:gd name="connsiteX186" fmla="*/ 121729 w 331793"/>
                      <a:gd name="connsiteY186" fmla="*/ 229084 h 242536"/>
                      <a:gd name="connsiteX187" fmla="*/ 122015 w 331793"/>
                      <a:gd name="connsiteY187" fmla="*/ 229846 h 242536"/>
                      <a:gd name="connsiteX188" fmla="*/ 123539 w 331793"/>
                      <a:gd name="connsiteY188" fmla="*/ 230417 h 242536"/>
                      <a:gd name="connsiteX189" fmla="*/ 124301 w 331793"/>
                      <a:gd name="connsiteY189" fmla="*/ 230322 h 242536"/>
                      <a:gd name="connsiteX190" fmla="*/ 125063 w 331793"/>
                      <a:gd name="connsiteY190" fmla="*/ 229274 h 242536"/>
                      <a:gd name="connsiteX191" fmla="*/ 126016 w 331793"/>
                      <a:gd name="connsiteY191" fmla="*/ 229084 h 242536"/>
                      <a:gd name="connsiteX192" fmla="*/ 126683 w 331793"/>
                      <a:gd name="connsiteY192" fmla="*/ 228798 h 242536"/>
                      <a:gd name="connsiteX193" fmla="*/ 127730 w 331793"/>
                      <a:gd name="connsiteY193" fmla="*/ 230227 h 242536"/>
                      <a:gd name="connsiteX194" fmla="*/ 128683 w 331793"/>
                      <a:gd name="connsiteY194" fmla="*/ 231751 h 242536"/>
                      <a:gd name="connsiteX195" fmla="*/ 129445 w 331793"/>
                      <a:gd name="connsiteY195" fmla="*/ 232989 h 242536"/>
                      <a:gd name="connsiteX196" fmla="*/ 129350 w 331793"/>
                      <a:gd name="connsiteY196" fmla="*/ 234418 h 242536"/>
                      <a:gd name="connsiteX197" fmla="*/ 129540 w 331793"/>
                      <a:gd name="connsiteY197" fmla="*/ 235370 h 242536"/>
                      <a:gd name="connsiteX198" fmla="*/ 130207 w 331793"/>
                      <a:gd name="connsiteY198" fmla="*/ 235561 h 242536"/>
                      <a:gd name="connsiteX199" fmla="*/ 130588 w 331793"/>
                      <a:gd name="connsiteY199" fmla="*/ 235465 h 242536"/>
                      <a:gd name="connsiteX200" fmla="*/ 131064 w 331793"/>
                      <a:gd name="connsiteY200" fmla="*/ 234703 h 242536"/>
                      <a:gd name="connsiteX201" fmla="*/ 131636 w 331793"/>
                      <a:gd name="connsiteY201" fmla="*/ 233941 h 242536"/>
                      <a:gd name="connsiteX202" fmla="*/ 133255 w 331793"/>
                      <a:gd name="connsiteY202" fmla="*/ 232703 h 242536"/>
                      <a:gd name="connsiteX203" fmla="*/ 134493 w 331793"/>
                      <a:gd name="connsiteY203" fmla="*/ 232322 h 242536"/>
                      <a:gd name="connsiteX204" fmla="*/ 134969 w 331793"/>
                      <a:gd name="connsiteY204" fmla="*/ 232989 h 242536"/>
                      <a:gd name="connsiteX205" fmla="*/ 134969 w 331793"/>
                      <a:gd name="connsiteY205" fmla="*/ 233465 h 242536"/>
                      <a:gd name="connsiteX206" fmla="*/ 135350 w 331793"/>
                      <a:gd name="connsiteY206" fmla="*/ 234799 h 242536"/>
                      <a:gd name="connsiteX207" fmla="*/ 135255 w 331793"/>
                      <a:gd name="connsiteY207" fmla="*/ 235275 h 242536"/>
                      <a:gd name="connsiteX208" fmla="*/ 135446 w 331793"/>
                      <a:gd name="connsiteY208" fmla="*/ 235275 h 242536"/>
                      <a:gd name="connsiteX209" fmla="*/ 136493 w 331793"/>
                      <a:gd name="connsiteY209" fmla="*/ 235561 h 242536"/>
                      <a:gd name="connsiteX210" fmla="*/ 137350 w 331793"/>
                      <a:gd name="connsiteY210" fmla="*/ 235656 h 242536"/>
                      <a:gd name="connsiteX211" fmla="*/ 138017 w 331793"/>
                      <a:gd name="connsiteY211" fmla="*/ 235180 h 242536"/>
                      <a:gd name="connsiteX212" fmla="*/ 139065 w 331793"/>
                      <a:gd name="connsiteY212" fmla="*/ 234608 h 242536"/>
                      <a:gd name="connsiteX213" fmla="*/ 140113 w 331793"/>
                      <a:gd name="connsiteY213" fmla="*/ 235275 h 242536"/>
                      <a:gd name="connsiteX214" fmla="*/ 140113 w 331793"/>
                      <a:gd name="connsiteY214" fmla="*/ 235465 h 242536"/>
                      <a:gd name="connsiteX215" fmla="*/ 140208 w 331793"/>
                      <a:gd name="connsiteY215" fmla="*/ 235465 h 242536"/>
                      <a:gd name="connsiteX216" fmla="*/ 141065 w 331793"/>
                      <a:gd name="connsiteY216" fmla="*/ 235084 h 242536"/>
                      <a:gd name="connsiteX217" fmla="*/ 142399 w 331793"/>
                      <a:gd name="connsiteY217" fmla="*/ 234894 h 242536"/>
                      <a:gd name="connsiteX218" fmla="*/ 142970 w 331793"/>
                      <a:gd name="connsiteY218" fmla="*/ 234608 h 242536"/>
                      <a:gd name="connsiteX219" fmla="*/ 143542 w 331793"/>
                      <a:gd name="connsiteY219" fmla="*/ 234894 h 242536"/>
                      <a:gd name="connsiteX220" fmla="*/ 143637 w 331793"/>
                      <a:gd name="connsiteY220" fmla="*/ 234894 h 242536"/>
                      <a:gd name="connsiteX221" fmla="*/ 144304 w 331793"/>
                      <a:gd name="connsiteY221" fmla="*/ 234513 h 242536"/>
                      <a:gd name="connsiteX222" fmla="*/ 145542 w 331793"/>
                      <a:gd name="connsiteY222" fmla="*/ 233751 h 242536"/>
                      <a:gd name="connsiteX223" fmla="*/ 146875 w 331793"/>
                      <a:gd name="connsiteY223" fmla="*/ 233084 h 242536"/>
                      <a:gd name="connsiteX224" fmla="*/ 148400 w 331793"/>
                      <a:gd name="connsiteY224" fmla="*/ 232798 h 242536"/>
                      <a:gd name="connsiteX225" fmla="*/ 149257 w 331793"/>
                      <a:gd name="connsiteY225" fmla="*/ 232227 h 242536"/>
                      <a:gd name="connsiteX226" fmla="*/ 149352 w 331793"/>
                      <a:gd name="connsiteY226" fmla="*/ 232227 h 242536"/>
                      <a:gd name="connsiteX227" fmla="*/ 149828 w 331793"/>
                      <a:gd name="connsiteY227" fmla="*/ 232322 h 242536"/>
                      <a:gd name="connsiteX228" fmla="*/ 150971 w 331793"/>
                      <a:gd name="connsiteY228" fmla="*/ 232989 h 242536"/>
                      <a:gd name="connsiteX229" fmla="*/ 151829 w 331793"/>
                      <a:gd name="connsiteY229" fmla="*/ 232513 h 242536"/>
                      <a:gd name="connsiteX230" fmla="*/ 152686 w 331793"/>
                      <a:gd name="connsiteY230" fmla="*/ 233179 h 242536"/>
                      <a:gd name="connsiteX231" fmla="*/ 153067 w 331793"/>
                      <a:gd name="connsiteY231" fmla="*/ 234227 h 242536"/>
                      <a:gd name="connsiteX232" fmla="*/ 153257 w 331793"/>
                      <a:gd name="connsiteY232" fmla="*/ 235084 h 242536"/>
                      <a:gd name="connsiteX233" fmla="*/ 154019 w 331793"/>
                      <a:gd name="connsiteY233" fmla="*/ 235561 h 242536"/>
                      <a:gd name="connsiteX234" fmla="*/ 155162 w 331793"/>
                      <a:gd name="connsiteY234" fmla="*/ 235942 h 242536"/>
                      <a:gd name="connsiteX235" fmla="*/ 155734 w 331793"/>
                      <a:gd name="connsiteY235" fmla="*/ 236894 h 242536"/>
                      <a:gd name="connsiteX236" fmla="*/ 156115 w 331793"/>
                      <a:gd name="connsiteY236" fmla="*/ 237751 h 242536"/>
                      <a:gd name="connsiteX237" fmla="*/ 156496 w 331793"/>
                      <a:gd name="connsiteY237" fmla="*/ 238132 h 242536"/>
                      <a:gd name="connsiteX238" fmla="*/ 156591 w 331793"/>
                      <a:gd name="connsiteY238" fmla="*/ 238132 h 242536"/>
                      <a:gd name="connsiteX239" fmla="*/ 157353 w 331793"/>
                      <a:gd name="connsiteY239" fmla="*/ 237847 h 242536"/>
                      <a:gd name="connsiteX240" fmla="*/ 158401 w 331793"/>
                      <a:gd name="connsiteY240" fmla="*/ 237561 h 242536"/>
                      <a:gd name="connsiteX241" fmla="*/ 158401 w 331793"/>
                      <a:gd name="connsiteY241" fmla="*/ 237561 h 242536"/>
                      <a:gd name="connsiteX242" fmla="*/ 158401 w 331793"/>
                      <a:gd name="connsiteY242" fmla="*/ 237466 h 242536"/>
                      <a:gd name="connsiteX243" fmla="*/ 158877 w 331793"/>
                      <a:gd name="connsiteY243" fmla="*/ 237275 h 242536"/>
                      <a:gd name="connsiteX244" fmla="*/ 160306 w 331793"/>
                      <a:gd name="connsiteY244" fmla="*/ 237370 h 242536"/>
                      <a:gd name="connsiteX245" fmla="*/ 160496 w 331793"/>
                      <a:gd name="connsiteY245" fmla="*/ 237751 h 242536"/>
                      <a:gd name="connsiteX246" fmla="*/ 160973 w 331793"/>
                      <a:gd name="connsiteY246" fmla="*/ 238037 h 242536"/>
                      <a:gd name="connsiteX247" fmla="*/ 161544 w 331793"/>
                      <a:gd name="connsiteY247" fmla="*/ 237847 h 242536"/>
                      <a:gd name="connsiteX248" fmla="*/ 161735 w 331793"/>
                      <a:gd name="connsiteY248" fmla="*/ 237561 h 242536"/>
                      <a:gd name="connsiteX249" fmla="*/ 161925 w 331793"/>
                      <a:gd name="connsiteY249" fmla="*/ 237275 h 242536"/>
                      <a:gd name="connsiteX250" fmla="*/ 162973 w 331793"/>
                      <a:gd name="connsiteY250" fmla="*/ 237656 h 242536"/>
                      <a:gd name="connsiteX251" fmla="*/ 162496 w 331793"/>
                      <a:gd name="connsiteY251" fmla="*/ 238037 h 242536"/>
                      <a:gd name="connsiteX252" fmla="*/ 163354 w 331793"/>
                      <a:gd name="connsiteY252" fmla="*/ 238228 h 242536"/>
                      <a:gd name="connsiteX253" fmla="*/ 163925 w 331793"/>
                      <a:gd name="connsiteY253" fmla="*/ 238323 h 242536"/>
                      <a:gd name="connsiteX254" fmla="*/ 164021 w 331793"/>
                      <a:gd name="connsiteY254" fmla="*/ 238704 h 242536"/>
                      <a:gd name="connsiteX255" fmla="*/ 165068 w 331793"/>
                      <a:gd name="connsiteY255" fmla="*/ 238513 h 242536"/>
                      <a:gd name="connsiteX256" fmla="*/ 166211 w 331793"/>
                      <a:gd name="connsiteY256" fmla="*/ 238418 h 242536"/>
                      <a:gd name="connsiteX257" fmla="*/ 166021 w 331793"/>
                      <a:gd name="connsiteY257" fmla="*/ 238037 h 242536"/>
                      <a:gd name="connsiteX258" fmla="*/ 164211 w 331793"/>
                      <a:gd name="connsiteY258" fmla="*/ 236608 h 242536"/>
                      <a:gd name="connsiteX259" fmla="*/ 165164 w 331793"/>
                      <a:gd name="connsiteY259" fmla="*/ 234989 h 242536"/>
                      <a:gd name="connsiteX260" fmla="*/ 166973 w 331793"/>
                      <a:gd name="connsiteY260" fmla="*/ 234227 h 242536"/>
                      <a:gd name="connsiteX261" fmla="*/ 168497 w 331793"/>
                      <a:gd name="connsiteY261" fmla="*/ 231846 h 242536"/>
                      <a:gd name="connsiteX262" fmla="*/ 168878 w 331793"/>
                      <a:gd name="connsiteY262" fmla="*/ 232513 h 242536"/>
                      <a:gd name="connsiteX263" fmla="*/ 168402 w 331793"/>
                      <a:gd name="connsiteY263" fmla="*/ 233751 h 242536"/>
                      <a:gd name="connsiteX264" fmla="*/ 168878 w 331793"/>
                      <a:gd name="connsiteY264" fmla="*/ 234227 h 242536"/>
                      <a:gd name="connsiteX265" fmla="*/ 169450 w 331793"/>
                      <a:gd name="connsiteY265" fmla="*/ 235942 h 242536"/>
                      <a:gd name="connsiteX266" fmla="*/ 168116 w 331793"/>
                      <a:gd name="connsiteY266" fmla="*/ 238894 h 242536"/>
                      <a:gd name="connsiteX267" fmla="*/ 167926 w 331793"/>
                      <a:gd name="connsiteY267" fmla="*/ 239752 h 242536"/>
                      <a:gd name="connsiteX268" fmla="*/ 170593 w 331793"/>
                      <a:gd name="connsiteY268" fmla="*/ 237751 h 242536"/>
                      <a:gd name="connsiteX269" fmla="*/ 172021 w 331793"/>
                      <a:gd name="connsiteY269" fmla="*/ 235751 h 242536"/>
                      <a:gd name="connsiteX270" fmla="*/ 171641 w 331793"/>
                      <a:gd name="connsiteY270" fmla="*/ 234608 h 242536"/>
                      <a:gd name="connsiteX271" fmla="*/ 172403 w 331793"/>
                      <a:gd name="connsiteY271" fmla="*/ 232608 h 242536"/>
                      <a:gd name="connsiteX272" fmla="*/ 172021 w 331793"/>
                      <a:gd name="connsiteY272" fmla="*/ 230989 h 242536"/>
                      <a:gd name="connsiteX273" fmla="*/ 172784 w 331793"/>
                      <a:gd name="connsiteY273" fmla="*/ 228798 h 242536"/>
                      <a:gd name="connsiteX274" fmla="*/ 173546 w 331793"/>
                      <a:gd name="connsiteY274" fmla="*/ 228798 h 242536"/>
                      <a:gd name="connsiteX275" fmla="*/ 173450 w 331793"/>
                      <a:gd name="connsiteY275" fmla="*/ 230512 h 242536"/>
                      <a:gd name="connsiteX276" fmla="*/ 173927 w 331793"/>
                      <a:gd name="connsiteY276" fmla="*/ 231560 h 242536"/>
                      <a:gd name="connsiteX277" fmla="*/ 172974 w 331793"/>
                      <a:gd name="connsiteY277" fmla="*/ 234132 h 242536"/>
                      <a:gd name="connsiteX278" fmla="*/ 174022 w 331793"/>
                      <a:gd name="connsiteY278" fmla="*/ 233370 h 242536"/>
                      <a:gd name="connsiteX279" fmla="*/ 175070 w 331793"/>
                      <a:gd name="connsiteY279" fmla="*/ 232036 h 242536"/>
                      <a:gd name="connsiteX280" fmla="*/ 175165 w 331793"/>
                      <a:gd name="connsiteY280" fmla="*/ 230989 h 242536"/>
                      <a:gd name="connsiteX281" fmla="*/ 177356 w 331793"/>
                      <a:gd name="connsiteY281" fmla="*/ 230036 h 242536"/>
                      <a:gd name="connsiteX282" fmla="*/ 177356 w 331793"/>
                      <a:gd name="connsiteY282" fmla="*/ 230322 h 242536"/>
                      <a:gd name="connsiteX283" fmla="*/ 177165 w 331793"/>
                      <a:gd name="connsiteY283" fmla="*/ 231465 h 242536"/>
                      <a:gd name="connsiteX284" fmla="*/ 179165 w 331793"/>
                      <a:gd name="connsiteY284" fmla="*/ 231274 h 242536"/>
                      <a:gd name="connsiteX285" fmla="*/ 178022 w 331793"/>
                      <a:gd name="connsiteY285" fmla="*/ 231941 h 242536"/>
                      <a:gd name="connsiteX286" fmla="*/ 176879 w 331793"/>
                      <a:gd name="connsiteY286" fmla="*/ 232894 h 242536"/>
                      <a:gd name="connsiteX287" fmla="*/ 176879 w 331793"/>
                      <a:gd name="connsiteY287" fmla="*/ 233751 h 242536"/>
                      <a:gd name="connsiteX288" fmla="*/ 178022 w 331793"/>
                      <a:gd name="connsiteY288" fmla="*/ 233465 h 242536"/>
                      <a:gd name="connsiteX289" fmla="*/ 178022 w 331793"/>
                      <a:gd name="connsiteY289" fmla="*/ 234608 h 242536"/>
                      <a:gd name="connsiteX290" fmla="*/ 177356 w 331793"/>
                      <a:gd name="connsiteY290" fmla="*/ 235180 h 242536"/>
                      <a:gd name="connsiteX291" fmla="*/ 175927 w 331793"/>
                      <a:gd name="connsiteY291" fmla="*/ 234989 h 242536"/>
                      <a:gd name="connsiteX292" fmla="*/ 175927 w 331793"/>
                      <a:gd name="connsiteY292" fmla="*/ 236608 h 242536"/>
                      <a:gd name="connsiteX293" fmla="*/ 178784 w 331793"/>
                      <a:gd name="connsiteY293" fmla="*/ 235942 h 242536"/>
                      <a:gd name="connsiteX294" fmla="*/ 180023 w 331793"/>
                      <a:gd name="connsiteY294" fmla="*/ 233275 h 242536"/>
                      <a:gd name="connsiteX295" fmla="*/ 180308 w 331793"/>
                      <a:gd name="connsiteY295" fmla="*/ 233751 h 242536"/>
                      <a:gd name="connsiteX296" fmla="*/ 179832 w 331793"/>
                      <a:gd name="connsiteY296" fmla="*/ 235465 h 242536"/>
                      <a:gd name="connsiteX297" fmla="*/ 181451 w 331793"/>
                      <a:gd name="connsiteY297" fmla="*/ 233751 h 242536"/>
                      <a:gd name="connsiteX298" fmla="*/ 180689 w 331793"/>
                      <a:gd name="connsiteY298" fmla="*/ 232227 h 242536"/>
                      <a:gd name="connsiteX299" fmla="*/ 182213 w 331793"/>
                      <a:gd name="connsiteY299" fmla="*/ 232417 h 242536"/>
                      <a:gd name="connsiteX300" fmla="*/ 182594 w 331793"/>
                      <a:gd name="connsiteY300" fmla="*/ 230989 h 242536"/>
                      <a:gd name="connsiteX301" fmla="*/ 182023 w 331793"/>
                      <a:gd name="connsiteY301" fmla="*/ 229465 h 242536"/>
                      <a:gd name="connsiteX302" fmla="*/ 182023 w 331793"/>
                      <a:gd name="connsiteY302" fmla="*/ 228226 h 242536"/>
                      <a:gd name="connsiteX303" fmla="*/ 180975 w 331793"/>
                      <a:gd name="connsiteY303" fmla="*/ 229369 h 242536"/>
                      <a:gd name="connsiteX304" fmla="*/ 180594 w 331793"/>
                      <a:gd name="connsiteY304" fmla="*/ 230417 h 242536"/>
                      <a:gd name="connsiteX305" fmla="*/ 180118 w 331793"/>
                      <a:gd name="connsiteY305" fmla="*/ 229560 h 242536"/>
                      <a:gd name="connsiteX306" fmla="*/ 179642 w 331793"/>
                      <a:gd name="connsiteY306" fmla="*/ 229084 h 242536"/>
                      <a:gd name="connsiteX307" fmla="*/ 180118 w 331793"/>
                      <a:gd name="connsiteY307" fmla="*/ 228131 h 242536"/>
                      <a:gd name="connsiteX308" fmla="*/ 179165 w 331793"/>
                      <a:gd name="connsiteY308" fmla="*/ 227845 h 242536"/>
                      <a:gd name="connsiteX309" fmla="*/ 179165 w 331793"/>
                      <a:gd name="connsiteY309" fmla="*/ 227464 h 242536"/>
                      <a:gd name="connsiteX310" fmla="*/ 180499 w 331793"/>
                      <a:gd name="connsiteY310" fmla="*/ 227464 h 242536"/>
                      <a:gd name="connsiteX311" fmla="*/ 181356 w 331793"/>
                      <a:gd name="connsiteY311" fmla="*/ 227845 h 242536"/>
                      <a:gd name="connsiteX312" fmla="*/ 182404 w 331793"/>
                      <a:gd name="connsiteY312" fmla="*/ 227083 h 242536"/>
                      <a:gd name="connsiteX313" fmla="*/ 182213 w 331793"/>
                      <a:gd name="connsiteY313" fmla="*/ 226798 h 242536"/>
                      <a:gd name="connsiteX314" fmla="*/ 180499 w 331793"/>
                      <a:gd name="connsiteY314" fmla="*/ 225940 h 242536"/>
                      <a:gd name="connsiteX315" fmla="*/ 179927 w 331793"/>
                      <a:gd name="connsiteY315" fmla="*/ 223845 h 242536"/>
                      <a:gd name="connsiteX316" fmla="*/ 178784 w 331793"/>
                      <a:gd name="connsiteY316" fmla="*/ 223369 h 242536"/>
                      <a:gd name="connsiteX317" fmla="*/ 178117 w 331793"/>
                      <a:gd name="connsiteY317" fmla="*/ 221749 h 242536"/>
                      <a:gd name="connsiteX318" fmla="*/ 177546 w 331793"/>
                      <a:gd name="connsiteY318" fmla="*/ 220987 h 242536"/>
                      <a:gd name="connsiteX319" fmla="*/ 178308 w 331793"/>
                      <a:gd name="connsiteY319" fmla="*/ 219654 h 242536"/>
                      <a:gd name="connsiteX320" fmla="*/ 178499 w 331793"/>
                      <a:gd name="connsiteY320" fmla="*/ 220702 h 242536"/>
                      <a:gd name="connsiteX321" fmla="*/ 178689 w 331793"/>
                      <a:gd name="connsiteY321" fmla="*/ 221654 h 242536"/>
                      <a:gd name="connsiteX322" fmla="*/ 179451 w 331793"/>
                      <a:gd name="connsiteY322" fmla="*/ 221654 h 242536"/>
                      <a:gd name="connsiteX323" fmla="*/ 180118 w 331793"/>
                      <a:gd name="connsiteY323" fmla="*/ 220511 h 242536"/>
                      <a:gd name="connsiteX324" fmla="*/ 181642 w 331793"/>
                      <a:gd name="connsiteY324" fmla="*/ 219082 h 242536"/>
                      <a:gd name="connsiteX325" fmla="*/ 182309 w 331793"/>
                      <a:gd name="connsiteY325" fmla="*/ 218987 h 242536"/>
                      <a:gd name="connsiteX326" fmla="*/ 183547 w 331793"/>
                      <a:gd name="connsiteY326" fmla="*/ 219749 h 242536"/>
                      <a:gd name="connsiteX327" fmla="*/ 185166 w 331793"/>
                      <a:gd name="connsiteY327" fmla="*/ 219463 h 242536"/>
                      <a:gd name="connsiteX328" fmla="*/ 185738 w 331793"/>
                      <a:gd name="connsiteY328" fmla="*/ 220511 h 242536"/>
                      <a:gd name="connsiteX329" fmla="*/ 184595 w 331793"/>
                      <a:gd name="connsiteY329" fmla="*/ 221654 h 242536"/>
                      <a:gd name="connsiteX330" fmla="*/ 184690 w 331793"/>
                      <a:gd name="connsiteY330" fmla="*/ 222797 h 242536"/>
                      <a:gd name="connsiteX331" fmla="*/ 182975 w 331793"/>
                      <a:gd name="connsiteY331" fmla="*/ 224988 h 242536"/>
                      <a:gd name="connsiteX332" fmla="*/ 184309 w 331793"/>
                      <a:gd name="connsiteY332" fmla="*/ 226417 h 242536"/>
                      <a:gd name="connsiteX333" fmla="*/ 184785 w 331793"/>
                      <a:gd name="connsiteY333" fmla="*/ 228226 h 242536"/>
                      <a:gd name="connsiteX334" fmla="*/ 185928 w 331793"/>
                      <a:gd name="connsiteY334" fmla="*/ 227560 h 242536"/>
                      <a:gd name="connsiteX335" fmla="*/ 185738 w 331793"/>
                      <a:gd name="connsiteY335" fmla="*/ 226131 h 242536"/>
                      <a:gd name="connsiteX336" fmla="*/ 185833 w 331793"/>
                      <a:gd name="connsiteY336" fmla="*/ 225083 h 242536"/>
                      <a:gd name="connsiteX337" fmla="*/ 186785 w 331793"/>
                      <a:gd name="connsiteY337" fmla="*/ 225178 h 242536"/>
                      <a:gd name="connsiteX338" fmla="*/ 187166 w 331793"/>
                      <a:gd name="connsiteY338" fmla="*/ 223464 h 242536"/>
                      <a:gd name="connsiteX339" fmla="*/ 188500 w 331793"/>
                      <a:gd name="connsiteY339" fmla="*/ 223940 h 242536"/>
                      <a:gd name="connsiteX340" fmla="*/ 187357 w 331793"/>
                      <a:gd name="connsiteY340" fmla="*/ 225845 h 242536"/>
                      <a:gd name="connsiteX341" fmla="*/ 186881 w 331793"/>
                      <a:gd name="connsiteY341" fmla="*/ 227464 h 242536"/>
                      <a:gd name="connsiteX342" fmla="*/ 188500 w 331793"/>
                      <a:gd name="connsiteY342" fmla="*/ 228607 h 242536"/>
                      <a:gd name="connsiteX343" fmla="*/ 189738 w 331793"/>
                      <a:gd name="connsiteY343" fmla="*/ 227179 h 242536"/>
                      <a:gd name="connsiteX344" fmla="*/ 190500 w 331793"/>
                      <a:gd name="connsiteY344" fmla="*/ 227845 h 242536"/>
                      <a:gd name="connsiteX345" fmla="*/ 189548 w 331793"/>
                      <a:gd name="connsiteY345" fmla="*/ 229465 h 242536"/>
                      <a:gd name="connsiteX346" fmla="*/ 190500 w 331793"/>
                      <a:gd name="connsiteY346" fmla="*/ 230417 h 242536"/>
                      <a:gd name="connsiteX347" fmla="*/ 191738 w 331793"/>
                      <a:gd name="connsiteY347" fmla="*/ 230322 h 242536"/>
                      <a:gd name="connsiteX348" fmla="*/ 190786 w 331793"/>
                      <a:gd name="connsiteY348" fmla="*/ 231179 h 242536"/>
                      <a:gd name="connsiteX349" fmla="*/ 190024 w 331793"/>
                      <a:gd name="connsiteY349" fmla="*/ 231560 h 242536"/>
                      <a:gd name="connsiteX350" fmla="*/ 190976 w 331793"/>
                      <a:gd name="connsiteY350" fmla="*/ 232989 h 242536"/>
                      <a:gd name="connsiteX351" fmla="*/ 192310 w 331793"/>
                      <a:gd name="connsiteY351" fmla="*/ 232894 h 242536"/>
                      <a:gd name="connsiteX352" fmla="*/ 194500 w 331793"/>
                      <a:gd name="connsiteY352" fmla="*/ 232036 h 242536"/>
                      <a:gd name="connsiteX353" fmla="*/ 195643 w 331793"/>
                      <a:gd name="connsiteY353" fmla="*/ 232703 h 242536"/>
                      <a:gd name="connsiteX354" fmla="*/ 196310 w 331793"/>
                      <a:gd name="connsiteY354" fmla="*/ 231560 h 242536"/>
                      <a:gd name="connsiteX355" fmla="*/ 195358 w 331793"/>
                      <a:gd name="connsiteY355" fmla="*/ 229750 h 242536"/>
                      <a:gd name="connsiteX356" fmla="*/ 193739 w 331793"/>
                      <a:gd name="connsiteY356" fmla="*/ 228512 h 242536"/>
                      <a:gd name="connsiteX357" fmla="*/ 193167 w 331793"/>
                      <a:gd name="connsiteY357" fmla="*/ 226988 h 242536"/>
                      <a:gd name="connsiteX358" fmla="*/ 194120 w 331793"/>
                      <a:gd name="connsiteY358" fmla="*/ 226702 h 242536"/>
                      <a:gd name="connsiteX359" fmla="*/ 194596 w 331793"/>
                      <a:gd name="connsiteY359" fmla="*/ 228322 h 242536"/>
                      <a:gd name="connsiteX360" fmla="*/ 195548 w 331793"/>
                      <a:gd name="connsiteY360" fmla="*/ 227560 h 242536"/>
                      <a:gd name="connsiteX361" fmla="*/ 195739 w 331793"/>
                      <a:gd name="connsiteY361" fmla="*/ 225559 h 242536"/>
                      <a:gd name="connsiteX362" fmla="*/ 194120 w 331793"/>
                      <a:gd name="connsiteY362" fmla="*/ 224512 h 242536"/>
                      <a:gd name="connsiteX363" fmla="*/ 192977 w 331793"/>
                      <a:gd name="connsiteY363" fmla="*/ 222607 h 242536"/>
                      <a:gd name="connsiteX364" fmla="*/ 193643 w 331793"/>
                      <a:gd name="connsiteY364" fmla="*/ 222226 h 242536"/>
                      <a:gd name="connsiteX365" fmla="*/ 194310 w 331793"/>
                      <a:gd name="connsiteY365" fmla="*/ 223464 h 242536"/>
                      <a:gd name="connsiteX366" fmla="*/ 195358 w 331793"/>
                      <a:gd name="connsiteY366" fmla="*/ 223464 h 242536"/>
                      <a:gd name="connsiteX367" fmla="*/ 196310 w 331793"/>
                      <a:gd name="connsiteY367" fmla="*/ 224416 h 242536"/>
                      <a:gd name="connsiteX368" fmla="*/ 196977 w 331793"/>
                      <a:gd name="connsiteY368" fmla="*/ 226226 h 242536"/>
                      <a:gd name="connsiteX369" fmla="*/ 198025 w 331793"/>
                      <a:gd name="connsiteY369" fmla="*/ 224797 h 242536"/>
                      <a:gd name="connsiteX370" fmla="*/ 198310 w 331793"/>
                      <a:gd name="connsiteY370" fmla="*/ 225083 h 242536"/>
                      <a:gd name="connsiteX371" fmla="*/ 197834 w 331793"/>
                      <a:gd name="connsiteY371" fmla="*/ 225940 h 242536"/>
                      <a:gd name="connsiteX372" fmla="*/ 199073 w 331793"/>
                      <a:gd name="connsiteY372" fmla="*/ 225559 h 242536"/>
                      <a:gd name="connsiteX373" fmla="*/ 199549 w 331793"/>
                      <a:gd name="connsiteY373" fmla="*/ 225655 h 242536"/>
                      <a:gd name="connsiteX374" fmla="*/ 197263 w 331793"/>
                      <a:gd name="connsiteY374" fmla="*/ 226798 h 242536"/>
                      <a:gd name="connsiteX375" fmla="*/ 196501 w 331793"/>
                      <a:gd name="connsiteY375" fmla="*/ 227464 h 242536"/>
                      <a:gd name="connsiteX376" fmla="*/ 196215 w 331793"/>
                      <a:gd name="connsiteY376" fmla="*/ 229465 h 242536"/>
                      <a:gd name="connsiteX377" fmla="*/ 198215 w 331793"/>
                      <a:gd name="connsiteY377" fmla="*/ 230989 h 242536"/>
                      <a:gd name="connsiteX378" fmla="*/ 199549 w 331793"/>
                      <a:gd name="connsiteY378" fmla="*/ 233084 h 242536"/>
                      <a:gd name="connsiteX379" fmla="*/ 202501 w 331793"/>
                      <a:gd name="connsiteY379" fmla="*/ 233179 h 242536"/>
                      <a:gd name="connsiteX380" fmla="*/ 205454 w 331793"/>
                      <a:gd name="connsiteY380" fmla="*/ 231655 h 242536"/>
                      <a:gd name="connsiteX381" fmla="*/ 205740 w 331793"/>
                      <a:gd name="connsiteY381" fmla="*/ 232894 h 242536"/>
                      <a:gd name="connsiteX382" fmla="*/ 206692 w 331793"/>
                      <a:gd name="connsiteY382" fmla="*/ 233751 h 242536"/>
                      <a:gd name="connsiteX383" fmla="*/ 208693 w 331793"/>
                      <a:gd name="connsiteY383" fmla="*/ 233465 h 242536"/>
                      <a:gd name="connsiteX384" fmla="*/ 209836 w 331793"/>
                      <a:gd name="connsiteY384" fmla="*/ 233656 h 242536"/>
                      <a:gd name="connsiteX385" fmla="*/ 210026 w 331793"/>
                      <a:gd name="connsiteY385" fmla="*/ 235370 h 242536"/>
                      <a:gd name="connsiteX386" fmla="*/ 210026 w 331793"/>
                      <a:gd name="connsiteY386" fmla="*/ 237085 h 242536"/>
                      <a:gd name="connsiteX387" fmla="*/ 207455 w 331793"/>
                      <a:gd name="connsiteY387" fmla="*/ 238990 h 242536"/>
                      <a:gd name="connsiteX388" fmla="*/ 205740 w 331793"/>
                      <a:gd name="connsiteY388" fmla="*/ 239561 h 242536"/>
                      <a:gd name="connsiteX389" fmla="*/ 205073 w 331793"/>
                      <a:gd name="connsiteY389" fmla="*/ 240895 h 242536"/>
                      <a:gd name="connsiteX390" fmla="*/ 206597 w 331793"/>
                      <a:gd name="connsiteY390" fmla="*/ 241085 h 242536"/>
                      <a:gd name="connsiteX391" fmla="*/ 209074 w 331793"/>
                      <a:gd name="connsiteY391" fmla="*/ 242133 h 242536"/>
                      <a:gd name="connsiteX392" fmla="*/ 210598 w 331793"/>
                      <a:gd name="connsiteY392" fmla="*/ 242419 h 242536"/>
                      <a:gd name="connsiteX393" fmla="*/ 212408 w 331793"/>
                      <a:gd name="connsiteY393" fmla="*/ 241657 h 242536"/>
                      <a:gd name="connsiteX394" fmla="*/ 213265 w 331793"/>
                      <a:gd name="connsiteY394" fmla="*/ 240704 h 242536"/>
                      <a:gd name="connsiteX395" fmla="*/ 213741 w 331793"/>
                      <a:gd name="connsiteY395" fmla="*/ 238704 h 242536"/>
                      <a:gd name="connsiteX396" fmla="*/ 214122 w 331793"/>
                      <a:gd name="connsiteY396" fmla="*/ 239561 h 242536"/>
                      <a:gd name="connsiteX397" fmla="*/ 214884 w 331793"/>
                      <a:gd name="connsiteY397" fmla="*/ 239942 h 242536"/>
                      <a:gd name="connsiteX398" fmla="*/ 217170 w 331793"/>
                      <a:gd name="connsiteY398" fmla="*/ 239942 h 242536"/>
                      <a:gd name="connsiteX399" fmla="*/ 217837 w 331793"/>
                      <a:gd name="connsiteY399" fmla="*/ 238704 h 242536"/>
                      <a:gd name="connsiteX400" fmla="*/ 218123 w 331793"/>
                      <a:gd name="connsiteY400" fmla="*/ 238799 h 242536"/>
                      <a:gd name="connsiteX401" fmla="*/ 218313 w 331793"/>
                      <a:gd name="connsiteY401" fmla="*/ 239752 h 242536"/>
                      <a:gd name="connsiteX402" fmla="*/ 221266 w 331793"/>
                      <a:gd name="connsiteY402" fmla="*/ 239561 h 242536"/>
                      <a:gd name="connsiteX403" fmla="*/ 223075 w 331793"/>
                      <a:gd name="connsiteY403" fmla="*/ 239085 h 242536"/>
                      <a:gd name="connsiteX404" fmla="*/ 223933 w 331793"/>
                      <a:gd name="connsiteY404" fmla="*/ 237466 h 242536"/>
                      <a:gd name="connsiteX405" fmla="*/ 224600 w 331793"/>
                      <a:gd name="connsiteY405" fmla="*/ 237466 h 242536"/>
                      <a:gd name="connsiteX406" fmla="*/ 224504 w 331793"/>
                      <a:gd name="connsiteY406" fmla="*/ 238609 h 242536"/>
                      <a:gd name="connsiteX407" fmla="*/ 227267 w 331793"/>
                      <a:gd name="connsiteY407" fmla="*/ 236799 h 242536"/>
                      <a:gd name="connsiteX408" fmla="*/ 227743 w 331793"/>
                      <a:gd name="connsiteY408" fmla="*/ 235180 h 242536"/>
                      <a:gd name="connsiteX409" fmla="*/ 228314 w 331793"/>
                      <a:gd name="connsiteY409" fmla="*/ 233656 h 242536"/>
                      <a:gd name="connsiteX410" fmla="*/ 227838 w 331793"/>
                      <a:gd name="connsiteY410" fmla="*/ 231751 h 242536"/>
                      <a:gd name="connsiteX411" fmla="*/ 225457 w 331793"/>
                      <a:gd name="connsiteY411" fmla="*/ 230036 h 242536"/>
                      <a:gd name="connsiteX412" fmla="*/ 223647 w 331793"/>
                      <a:gd name="connsiteY412" fmla="*/ 229655 h 242536"/>
                      <a:gd name="connsiteX413" fmla="*/ 224504 w 331793"/>
                      <a:gd name="connsiteY413" fmla="*/ 229179 h 242536"/>
                      <a:gd name="connsiteX414" fmla="*/ 225933 w 331793"/>
                      <a:gd name="connsiteY414" fmla="*/ 228607 h 242536"/>
                      <a:gd name="connsiteX415" fmla="*/ 224885 w 331793"/>
                      <a:gd name="connsiteY415" fmla="*/ 227464 h 242536"/>
                      <a:gd name="connsiteX416" fmla="*/ 226981 w 331793"/>
                      <a:gd name="connsiteY416" fmla="*/ 225464 h 242536"/>
                      <a:gd name="connsiteX417" fmla="*/ 229076 w 331793"/>
                      <a:gd name="connsiteY417" fmla="*/ 224035 h 242536"/>
                      <a:gd name="connsiteX418" fmla="*/ 229457 w 331793"/>
                      <a:gd name="connsiteY418" fmla="*/ 224988 h 242536"/>
                      <a:gd name="connsiteX419" fmla="*/ 229743 w 331793"/>
                      <a:gd name="connsiteY419" fmla="*/ 225369 h 242536"/>
                      <a:gd name="connsiteX420" fmla="*/ 227552 w 331793"/>
                      <a:gd name="connsiteY420" fmla="*/ 227083 h 242536"/>
                      <a:gd name="connsiteX421" fmla="*/ 227552 w 331793"/>
                      <a:gd name="connsiteY421" fmla="*/ 227941 h 242536"/>
                      <a:gd name="connsiteX422" fmla="*/ 228409 w 331793"/>
                      <a:gd name="connsiteY422" fmla="*/ 229655 h 242536"/>
                      <a:gd name="connsiteX423" fmla="*/ 229076 w 331793"/>
                      <a:gd name="connsiteY423" fmla="*/ 230893 h 242536"/>
                      <a:gd name="connsiteX424" fmla="*/ 230124 w 331793"/>
                      <a:gd name="connsiteY424" fmla="*/ 230131 h 242536"/>
                      <a:gd name="connsiteX425" fmla="*/ 229934 w 331793"/>
                      <a:gd name="connsiteY425" fmla="*/ 232513 h 242536"/>
                      <a:gd name="connsiteX426" fmla="*/ 231076 w 331793"/>
                      <a:gd name="connsiteY426" fmla="*/ 234132 h 242536"/>
                      <a:gd name="connsiteX427" fmla="*/ 231553 w 331793"/>
                      <a:gd name="connsiteY427" fmla="*/ 232417 h 242536"/>
                      <a:gd name="connsiteX428" fmla="*/ 233267 w 331793"/>
                      <a:gd name="connsiteY428" fmla="*/ 230703 h 242536"/>
                      <a:gd name="connsiteX429" fmla="*/ 233553 w 331793"/>
                      <a:gd name="connsiteY429" fmla="*/ 231274 h 242536"/>
                      <a:gd name="connsiteX430" fmla="*/ 232696 w 331793"/>
                      <a:gd name="connsiteY430" fmla="*/ 232894 h 242536"/>
                      <a:gd name="connsiteX431" fmla="*/ 232410 w 331793"/>
                      <a:gd name="connsiteY431" fmla="*/ 235656 h 242536"/>
                      <a:gd name="connsiteX432" fmla="*/ 233458 w 331793"/>
                      <a:gd name="connsiteY432" fmla="*/ 237085 h 242536"/>
                      <a:gd name="connsiteX433" fmla="*/ 235934 w 331793"/>
                      <a:gd name="connsiteY433" fmla="*/ 238037 h 242536"/>
                      <a:gd name="connsiteX434" fmla="*/ 237173 w 331793"/>
                      <a:gd name="connsiteY434" fmla="*/ 236989 h 242536"/>
                      <a:gd name="connsiteX435" fmla="*/ 236410 w 331793"/>
                      <a:gd name="connsiteY435" fmla="*/ 234989 h 242536"/>
                      <a:gd name="connsiteX436" fmla="*/ 235934 w 331793"/>
                      <a:gd name="connsiteY436" fmla="*/ 233084 h 242536"/>
                      <a:gd name="connsiteX437" fmla="*/ 236125 w 331793"/>
                      <a:gd name="connsiteY437" fmla="*/ 232608 h 242536"/>
                      <a:gd name="connsiteX438" fmla="*/ 235839 w 331793"/>
                      <a:gd name="connsiteY438" fmla="*/ 231751 h 242536"/>
                      <a:gd name="connsiteX439" fmla="*/ 235934 w 331793"/>
                      <a:gd name="connsiteY439" fmla="*/ 230512 h 242536"/>
                      <a:gd name="connsiteX440" fmla="*/ 236410 w 331793"/>
                      <a:gd name="connsiteY440" fmla="*/ 229084 h 242536"/>
                      <a:gd name="connsiteX441" fmla="*/ 236887 w 331793"/>
                      <a:gd name="connsiteY441" fmla="*/ 228131 h 242536"/>
                      <a:gd name="connsiteX442" fmla="*/ 237458 w 331793"/>
                      <a:gd name="connsiteY442" fmla="*/ 229084 h 242536"/>
                      <a:gd name="connsiteX443" fmla="*/ 237554 w 331793"/>
                      <a:gd name="connsiteY443" fmla="*/ 229846 h 242536"/>
                      <a:gd name="connsiteX444" fmla="*/ 237934 w 331793"/>
                      <a:gd name="connsiteY444" fmla="*/ 230036 h 242536"/>
                      <a:gd name="connsiteX445" fmla="*/ 238506 w 331793"/>
                      <a:gd name="connsiteY445" fmla="*/ 230131 h 242536"/>
                      <a:gd name="connsiteX446" fmla="*/ 238697 w 331793"/>
                      <a:gd name="connsiteY446" fmla="*/ 229465 h 242536"/>
                      <a:gd name="connsiteX447" fmla="*/ 239554 w 331793"/>
                      <a:gd name="connsiteY447" fmla="*/ 229750 h 242536"/>
                      <a:gd name="connsiteX448" fmla="*/ 240221 w 331793"/>
                      <a:gd name="connsiteY448" fmla="*/ 229369 h 242536"/>
                      <a:gd name="connsiteX449" fmla="*/ 240887 w 331793"/>
                      <a:gd name="connsiteY449" fmla="*/ 229084 h 242536"/>
                      <a:gd name="connsiteX450" fmla="*/ 241554 w 331793"/>
                      <a:gd name="connsiteY450" fmla="*/ 228703 h 242536"/>
                      <a:gd name="connsiteX451" fmla="*/ 242221 w 331793"/>
                      <a:gd name="connsiteY451" fmla="*/ 228988 h 242536"/>
                      <a:gd name="connsiteX452" fmla="*/ 242888 w 331793"/>
                      <a:gd name="connsiteY452" fmla="*/ 228512 h 242536"/>
                      <a:gd name="connsiteX453" fmla="*/ 243078 w 331793"/>
                      <a:gd name="connsiteY453" fmla="*/ 227274 h 242536"/>
                      <a:gd name="connsiteX454" fmla="*/ 242697 w 331793"/>
                      <a:gd name="connsiteY454" fmla="*/ 226798 h 242536"/>
                      <a:gd name="connsiteX455" fmla="*/ 243364 w 331793"/>
                      <a:gd name="connsiteY455" fmla="*/ 226131 h 242536"/>
                      <a:gd name="connsiteX456" fmla="*/ 243554 w 331793"/>
                      <a:gd name="connsiteY456" fmla="*/ 225178 h 242536"/>
                      <a:gd name="connsiteX457" fmla="*/ 244126 w 331793"/>
                      <a:gd name="connsiteY457" fmla="*/ 224988 h 242536"/>
                      <a:gd name="connsiteX458" fmla="*/ 243840 w 331793"/>
                      <a:gd name="connsiteY458" fmla="*/ 224416 h 242536"/>
                      <a:gd name="connsiteX459" fmla="*/ 243840 w 331793"/>
                      <a:gd name="connsiteY459" fmla="*/ 223178 h 242536"/>
                      <a:gd name="connsiteX460" fmla="*/ 243745 w 331793"/>
                      <a:gd name="connsiteY460" fmla="*/ 221654 h 242536"/>
                      <a:gd name="connsiteX461" fmla="*/ 243935 w 331793"/>
                      <a:gd name="connsiteY461" fmla="*/ 220702 h 242536"/>
                      <a:gd name="connsiteX462" fmla="*/ 244316 w 331793"/>
                      <a:gd name="connsiteY462" fmla="*/ 219559 h 242536"/>
                      <a:gd name="connsiteX463" fmla="*/ 245078 w 331793"/>
                      <a:gd name="connsiteY463" fmla="*/ 218606 h 242536"/>
                      <a:gd name="connsiteX464" fmla="*/ 245745 w 331793"/>
                      <a:gd name="connsiteY464" fmla="*/ 217939 h 242536"/>
                      <a:gd name="connsiteX465" fmla="*/ 245935 w 331793"/>
                      <a:gd name="connsiteY465" fmla="*/ 217749 h 242536"/>
                      <a:gd name="connsiteX466" fmla="*/ 246602 w 331793"/>
                      <a:gd name="connsiteY466" fmla="*/ 217749 h 242536"/>
                      <a:gd name="connsiteX467" fmla="*/ 247459 w 331793"/>
                      <a:gd name="connsiteY467" fmla="*/ 218130 h 242536"/>
                      <a:gd name="connsiteX468" fmla="*/ 248317 w 331793"/>
                      <a:gd name="connsiteY468" fmla="*/ 218511 h 242536"/>
                      <a:gd name="connsiteX469" fmla="*/ 249365 w 331793"/>
                      <a:gd name="connsiteY469" fmla="*/ 218606 h 242536"/>
                      <a:gd name="connsiteX470" fmla="*/ 250317 w 331793"/>
                      <a:gd name="connsiteY470" fmla="*/ 217939 h 242536"/>
                      <a:gd name="connsiteX471" fmla="*/ 250603 w 331793"/>
                      <a:gd name="connsiteY471" fmla="*/ 217368 h 242536"/>
                      <a:gd name="connsiteX472" fmla="*/ 250889 w 331793"/>
                      <a:gd name="connsiteY472" fmla="*/ 218035 h 242536"/>
                      <a:gd name="connsiteX473" fmla="*/ 251269 w 331793"/>
                      <a:gd name="connsiteY473" fmla="*/ 217749 h 242536"/>
                      <a:gd name="connsiteX474" fmla="*/ 251555 w 331793"/>
                      <a:gd name="connsiteY474" fmla="*/ 216892 h 242536"/>
                      <a:gd name="connsiteX475" fmla="*/ 252222 w 331793"/>
                      <a:gd name="connsiteY475" fmla="*/ 216606 h 242536"/>
                      <a:gd name="connsiteX476" fmla="*/ 252698 w 331793"/>
                      <a:gd name="connsiteY476" fmla="*/ 217558 h 242536"/>
                      <a:gd name="connsiteX477" fmla="*/ 253270 w 331793"/>
                      <a:gd name="connsiteY477" fmla="*/ 216796 h 242536"/>
                      <a:gd name="connsiteX478" fmla="*/ 254508 w 331793"/>
                      <a:gd name="connsiteY478" fmla="*/ 216701 h 242536"/>
                      <a:gd name="connsiteX479" fmla="*/ 255842 w 331793"/>
                      <a:gd name="connsiteY479" fmla="*/ 217082 h 242536"/>
                      <a:gd name="connsiteX480" fmla="*/ 256699 w 331793"/>
                      <a:gd name="connsiteY480" fmla="*/ 217368 h 242536"/>
                      <a:gd name="connsiteX481" fmla="*/ 258032 w 331793"/>
                      <a:gd name="connsiteY481" fmla="*/ 217273 h 242536"/>
                      <a:gd name="connsiteX482" fmla="*/ 258509 w 331793"/>
                      <a:gd name="connsiteY482" fmla="*/ 216701 h 242536"/>
                      <a:gd name="connsiteX483" fmla="*/ 259080 w 331793"/>
                      <a:gd name="connsiteY483" fmla="*/ 216415 h 242536"/>
                      <a:gd name="connsiteX484" fmla="*/ 259461 w 331793"/>
                      <a:gd name="connsiteY484" fmla="*/ 215558 h 242536"/>
                      <a:gd name="connsiteX485" fmla="*/ 260509 w 331793"/>
                      <a:gd name="connsiteY485" fmla="*/ 216320 h 242536"/>
                      <a:gd name="connsiteX486" fmla="*/ 261842 w 331793"/>
                      <a:gd name="connsiteY486" fmla="*/ 216701 h 242536"/>
                      <a:gd name="connsiteX487" fmla="*/ 263462 w 331793"/>
                      <a:gd name="connsiteY487" fmla="*/ 216511 h 242536"/>
                      <a:gd name="connsiteX488" fmla="*/ 263842 w 331793"/>
                      <a:gd name="connsiteY488" fmla="*/ 215463 h 242536"/>
                      <a:gd name="connsiteX489" fmla="*/ 263271 w 331793"/>
                      <a:gd name="connsiteY489" fmla="*/ 214701 h 242536"/>
                      <a:gd name="connsiteX490" fmla="*/ 262985 w 331793"/>
                      <a:gd name="connsiteY490" fmla="*/ 214225 h 242536"/>
                      <a:gd name="connsiteX491" fmla="*/ 263462 w 331793"/>
                      <a:gd name="connsiteY491" fmla="*/ 213367 h 242536"/>
                      <a:gd name="connsiteX492" fmla="*/ 262509 w 331793"/>
                      <a:gd name="connsiteY492" fmla="*/ 212796 h 242536"/>
                      <a:gd name="connsiteX493" fmla="*/ 262128 w 331793"/>
                      <a:gd name="connsiteY493" fmla="*/ 212320 h 242536"/>
                      <a:gd name="connsiteX494" fmla="*/ 262033 w 331793"/>
                      <a:gd name="connsiteY494" fmla="*/ 211081 h 242536"/>
                      <a:gd name="connsiteX495" fmla="*/ 261747 w 331793"/>
                      <a:gd name="connsiteY495" fmla="*/ 209081 h 242536"/>
                      <a:gd name="connsiteX496" fmla="*/ 261938 w 331793"/>
                      <a:gd name="connsiteY496" fmla="*/ 207367 h 242536"/>
                      <a:gd name="connsiteX497" fmla="*/ 261557 w 331793"/>
                      <a:gd name="connsiteY497" fmla="*/ 206700 h 242536"/>
                      <a:gd name="connsiteX498" fmla="*/ 262223 w 331793"/>
                      <a:gd name="connsiteY498" fmla="*/ 206509 h 242536"/>
                      <a:gd name="connsiteX499" fmla="*/ 261842 w 331793"/>
                      <a:gd name="connsiteY499" fmla="*/ 204985 h 242536"/>
                      <a:gd name="connsiteX500" fmla="*/ 261080 w 331793"/>
                      <a:gd name="connsiteY500" fmla="*/ 204604 h 242536"/>
                      <a:gd name="connsiteX501" fmla="*/ 260604 w 331793"/>
                      <a:gd name="connsiteY501" fmla="*/ 203557 h 242536"/>
                      <a:gd name="connsiteX502" fmla="*/ 261175 w 331793"/>
                      <a:gd name="connsiteY502" fmla="*/ 202604 h 242536"/>
                      <a:gd name="connsiteX503" fmla="*/ 261366 w 331793"/>
                      <a:gd name="connsiteY503" fmla="*/ 202128 h 242536"/>
                      <a:gd name="connsiteX504" fmla="*/ 262318 w 331793"/>
                      <a:gd name="connsiteY504" fmla="*/ 203366 h 242536"/>
                      <a:gd name="connsiteX505" fmla="*/ 262985 w 331793"/>
                      <a:gd name="connsiteY505" fmla="*/ 203461 h 242536"/>
                      <a:gd name="connsiteX506" fmla="*/ 263366 w 331793"/>
                      <a:gd name="connsiteY506" fmla="*/ 202699 h 242536"/>
                      <a:gd name="connsiteX507" fmla="*/ 264033 w 331793"/>
                      <a:gd name="connsiteY507" fmla="*/ 202223 h 242536"/>
                      <a:gd name="connsiteX508" fmla="*/ 264319 w 331793"/>
                      <a:gd name="connsiteY508" fmla="*/ 201366 h 242536"/>
                      <a:gd name="connsiteX509" fmla="*/ 265557 w 331793"/>
                      <a:gd name="connsiteY509" fmla="*/ 201937 h 242536"/>
                      <a:gd name="connsiteX510" fmla="*/ 266509 w 331793"/>
                      <a:gd name="connsiteY510" fmla="*/ 202890 h 242536"/>
                      <a:gd name="connsiteX511" fmla="*/ 267652 w 331793"/>
                      <a:gd name="connsiteY511" fmla="*/ 203938 h 242536"/>
                      <a:gd name="connsiteX512" fmla="*/ 267652 w 331793"/>
                      <a:gd name="connsiteY512" fmla="*/ 204509 h 242536"/>
                      <a:gd name="connsiteX513" fmla="*/ 268986 w 331793"/>
                      <a:gd name="connsiteY513" fmla="*/ 204223 h 242536"/>
                      <a:gd name="connsiteX514" fmla="*/ 269462 w 331793"/>
                      <a:gd name="connsiteY514" fmla="*/ 203652 h 242536"/>
                      <a:gd name="connsiteX515" fmla="*/ 269653 w 331793"/>
                      <a:gd name="connsiteY515" fmla="*/ 202890 h 242536"/>
                      <a:gd name="connsiteX516" fmla="*/ 270796 w 331793"/>
                      <a:gd name="connsiteY516" fmla="*/ 201842 h 242536"/>
                      <a:gd name="connsiteX517" fmla="*/ 271843 w 331793"/>
                      <a:gd name="connsiteY517" fmla="*/ 202223 h 242536"/>
                      <a:gd name="connsiteX518" fmla="*/ 272606 w 331793"/>
                      <a:gd name="connsiteY518" fmla="*/ 202795 h 242536"/>
                      <a:gd name="connsiteX519" fmla="*/ 272891 w 331793"/>
                      <a:gd name="connsiteY519" fmla="*/ 203652 h 242536"/>
                      <a:gd name="connsiteX520" fmla="*/ 273749 w 331793"/>
                      <a:gd name="connsiteY520" fmla="*/ 203747 h 242536"/>
                      <a:gd name="connsiteX521" fmla="*/ 274606 w 331793"/>
                      <a:gd name="connsiteY521" fmla="*/ 203652 h 242536"/>
                      <a:gd name="connsiteX522" fmla="*/ 275273 w 331793"/>
                      <a:gd name="connsiteY522" fmla="*/ 202985 h 242536"/>
                      <a:gd name="connsiteX523" fmla="*/ 275844 w 331793"/>
                      <a:gd name="connsiteY523" fmla="*/ 202318 h 242536"/>
                      <a:gd name="connsiteX524" fmla="*/ 275273 w 331793"/>
                      <a:gd name="connsiteY524" fmla="*/ 201366 h 242536"/>
                      <a:gd name="connsiteX525" fmla="*/ 274606 w 331793"/>
                      <a:gd name="connsiteY525" fmla="*/ 200890 h 242536"/>
                      <a:gd name="connsiteX526" fmla="*/ 274987 w 331793"/>
                      <a:gd name="connsiteY526" fmla="*/ 199461 h 242536"/>
                      <a:gd name="connsiteX527" fmla="*/ 276034 w 331793"/>
                      <a:gd name="connsiteY527" fmla="*/ 198985 h 242536"/>
                      <a:gd name="connsiteX528" fmla="*/ 276511 w 331793"/>
                      <a:gd name="connsiteY528" fmla="*/ 197937 h 242536"/>
                      <a:gd name="connsiteX529" fmla="*/ 277273 w 331793"/>
                      <a:gd name="connsiteY529" fmla="*/ 197175 h 242536"/>
                      <a:gd name="connsiteX530" fmla="*/ 277940 w 331793"/>
                      <a:gd name="connsiteY530" fmla="*/ 196794 h 242536"/>
                      <a:gd name="connsiteX531" fmla="*/ 278606 w 331793"/>
                      <a:gd name="connsiteY531" fmla="*/ 197461 h 242536"/>
                      <a:gd name="connsiteX532" fmla="*/ 279940 w 331793"/>
                      <a:gd name="connsiteY532" fmla="*/ 197556 h 242536"/>
                      <a:gd name="connsiteX533" fmla="*/ 280416 w 331793"/>
                      <a:gd name="connsiteY533" fmla="*/ 196699 h 242536"/>
                      <a:gd name="connsiteX534" fmla="*/ 279654 w 331793"/>
                      <a:gd name="connsiteY534" fmla="*/ 196508 h 242536"/>
                      <a:gd name="connsiteX535" fmla="*/ 279273 w 331793"/>
                      <a:gd name="connsiteY535" fmla="*/ 195460 h 242536"/>
                      <a:gd name="connsiteX536" fmla="*/ 278416 w 331793"/>
                      <a:gd name="connsiteY536" fmla="*/ 194603 h 242536"/>
                      <a:gd name="connsiteX537" fmla="*/ 277940 w 331793"/>
                      <a:gd name="connsiteY537" fmla="*/ 193460 h 242536"/>
                      <a:gd name="connsiteX538" fmla="*/ 276797 w 331793"/>
                      <a:gd name="connsiteY538" fmla="*/ 192984 h 242536"/>
                      <a:gd name="connsiteX539" fmla="*/ 276606 w 331793"/>
                      <a:gd name="connsiteY539" fmla="*/ 191460 h 242536"/>
                      <a:gd name="connsiteX540" fmla="*/ 276797 w 331793"/>
                      <a:gd name="connsiteY540" fmla="*/ 190317 h 242536"/>
                      <a:gd name="connsiteX541" fmla="*/ 276225 w 331793"/>
                      <a:gd name="connsiteY541" fmla="*/ 189650 h 242536"/>
                      <a:gd name="connsiteX542" fmla="*/ 275558 w 331793"/>
                      <a:gd name="connsiteY542" fmla="*/ 189174 h 242536"/>
                      <a:gd name="connsiteX543" fmla="*/ 275558 w 331793"/>
                      <a:gd name="connsiteY543" fmla="*/ 188126 h 242536"/>
                      <a:gd name="connsiteX544" fmla="*/ 276511 w 331793"/>
                      <a:gd name="connsiteY544" fmla="*/ 188793 h 242536"/>
                      <a:gd name="connsiteX545" fmla="*/ 277844 w 331793"/>
                      <a:gd name="connsiteY545" fmla="*/ 188698 h 242536"/>
                      <a:gd name="connsiteX546" fmla="*/ 278035 w 331793"/>
                      <a:gd name="connsiteY546" fmla="*/ 187936 h 242536"/>
                      <a:gd name="connsiteX547" fmla="*/ 277844 w 331793"/>
                      <a:gd name="connsiteY547" fmla="*/ 187174 h 242536"/>
                      <a:gd name="connsiteX548" fmla="*/ 278416 w 331793"/>
                      <a:gd name="connsiteY548" fmla="*/ 186126 h 242536"/>
                      <a:gd name="connsiteX549" fmla="*/ 278606 w 331793"/>
                      <a:gd name="connsiteY549" fmla="*/ 185554 h 242536"/>
                      <a:gd name="connsiteX550" fmla="*/ 278606 w 331793"/>
                      <a:gd name="connsiteY550" fmla="*/ 184602 h 242536"/>
                      <a:gd name="connsiteX551" fmla="*/ 278321 w 331793"/>
                      <a:gd name="connsiteY551" fmla="*/ 184126 h 242536"/>
                      <a:gd name="connsiteX552" fmla="*/ 278892 w 331793"/>
                      <a:gd name="connsiteY552" fmla="*/ 183745 h 242536"/>
                      <a:gd name="connsiteX553" fmla="*/ 278797 w 331793"/>
                      <a:gd name="connsiteY553" fmla="*/ 182887 h 242536"/>
                      <a:gd name="connsiteX554" fmla="*/ 279654 w 331793"/>
                      <a:gd name="connsiteY554" fmla="*/ 183078 h 242536"/>
                      <a:gd name="connsiteX555" fmla="*/ 280321 w 331793"/>
                      <a:gd name="connsiteY555" fmla="*/ 183935 h 242536"/>
                      <a:gd name="connsiteX556" fmla="*/ 280797 w 331793"/>
                      <a:gd name="connsiteY556" fmla="*/ 183840 h 242536"/>
                      <a:gd name="connsiteX557" fmla="*/ 281178 w 331793"/>
                      <a:gd name="connsiteY557" fmla="*/ 182983 h 242536"/>
                      <a:gd name="connsiteX558" fmla="*/ 282131 w 331793"/>
                      <a:gd name="connsiteY558" fmla="*/ 182697 h 242536"/>
                      <a:gd name="connsiteX559" fmla="*/ 282892 w 331793"/>
                      <a:gd name="connsiteY559" fmla="*/ 182697 h 242536"/>
                      <a:gd name="connsiteX560" fmla="*/ 283559 w 331793"/>
                      <a:gd name="connsiteY560" fmla="*/ 182697 h 242536"/>
                      <a:gd name="connsiteX561" fmla="*/ 284417 w 331793"/>
                      <a:gd name="connsiteY561" fmla="*/ 182697 h 242536"/>
                      <a:gd name="connsiteX562" fmla="*/ 284798 w 331793"/>
                      <a:gd name="connsiteY562" fmla="*/ 181935 h 242536"/>
                      <a:gd name="connsiteX563" fmla="*/ 284702 w 331793"/>
                      <a:gd name="connsiteY563" fmla="*/ 181268 h 242536"/>
                      <a:gd name="connsiteX564" fmla="*/ 285941 w 331793"/>
                      <a:gd name="connsiteY564" fmla="*/ 181363 h 242536"/>
                      <a:gd name="connsiteX565" fmla="*/ 286988 w 331793"/>
                      <a:gd name="connsiteY565" fmla="*/ 181173 h 242536"/>
                      <a:gd name="connsiteX566" fmla="*/ 287369 w 331793"/>
                      <a:gd name="connsiteY566" fmla="*/ 180316 h 242536"/>
                      <a:gd name="connsiteX567" fmla="*/ 287655 w 331793"/>
                      <a:gd name="connsiteY567" fmla="*/ 179935 h 242536"/>
                      <a:gd name="connsiteX568" fmla="*/ 288512 w 331793"/>
                      <a:gd name="connsiteY568" fmla="*/ 179839 h 242536"/>
                      <a:gd name="connsiteX569" fmla="*/ 288989 w 331793"/>
                      <a:gd name="connsiteY569" fmla="*/ 180220 h 242536"/>
                      <a:gd name="connsiteX570" fmla="*/ 289560 w 331793"/>
                      <a:gd name="connsiteY570" fmla="*/ 179744 h 242536"/>
                      <a:gd name="connsiteX571" fmla="*/ 290322 w 331793"/>
                      <a:gd name="connsiteY571" fmla="*/ 179363 h 242536"/>
                      <a:gd name="connsiteX572" fmla="*/ 290989 w 331793"/>
                      <a:gd name="connsiteY572" fmla="*/ 179363 h 242536"/>
                      <a:gd name="connsiteX573" fmla="*/ 291656 w 331793"/>
                      <a:gd name="connsiteY573" fmla="*/ 179077 h 242536"/>
                      <a:gd name="connsiteX574" fmla="*/ 292037 w 331793"/>
                      <a:gd name="connsiteY574" fmla="*/ 178506 h 242536"/>
                      <a:gd name="connsiteX575" fmla="*/ 292703 w 331793"/>
                      <a:gd name="connsiteY575" fmla="*/ 177649 h 242536"/>
                      <a:gd name="connsiteX576" fmla="*/ 292894 w 331793"/>
                      <a:gd name="connsiteY576" fmla="*/ 176982 h 242536"/>
                      <a:gd name="connsiteX577" fmla="*/ 292417 w 331793"/>
                      <a:gd name="connsiteY577" fmla="*/ 176220 h 242536"/>
                      <a:gd name="connsiteX578" fmla="*/ 291656 w 331793"/>
                      <a:gd name="connsiteY578" fmla="*/ 175648 h 242536"/>
                      <a:gd name="connsiteX579" fmla="*/ 291846 w 331793"/>
                      <a:gd name="connsiteY579" fmla="*/ 175267 h 242536"/>
                      <a:gd name="connsiteX580" fmla="*/ 293084 w 331793"/>
                      <a:gd name="connsiteY580" fmla="*/ 175077 h 242536"/>
                      <a:gd name="connsiteX581" fmla="*/ 293275 w 331793"/>
                      <a:gd name="connsiteY581" fmla="*/ 174696 h 242536"/>
                      <a:gd name="connsiteX582" fmla="*/ 294418 w 331793"/>
                      <a:gd name="connsiteY582" fmla="*/ 174601 h 242536"/>
                      <a:gd name="connsiteX583" fmla="*/ 295275 w 331793"/>
                      <a:gd name="connsiteY583" fmla="*/ 174696 h 242536"/>
                      <a:gd name="connsiteX584" fmla="*/ 295942 w 331793"/>
                      <a:gd name="connsiteY584" fmla="*/ 174410 h 242536"/>
                      <a:gd name="connsiteX585" fmla="*/ 296894 w 331793"/>
                      <a:gd name="connsiteY585" fmla="*/ 174696 h 242536"/>
                      <a:gd name="connsiteX586" fmla="*/ 297847 w 331793"/>
                      <a:gd name="connsiteY586" fmla="*/ 174410 h 242536"/>
                      <a:gd name="connsiteX587" fmla="*/ 298228 w 331793"/>
                      <a:gd name="connsiteY587" fmla="*/ 174029 h 242536"/>
                      <a:gd name="connsiteX588" fmla="*/ 298894 w 331793"/>
                      <a:gd name="connsiteY588" fmla="*/ 173839 h 242536"/>
                      <a:gd name="connsiteX589" fmla="*/ 299466 w 331793"/>
                      <a:gd name="connsiteY589" fmla="*/ 172981 h 242536"/>
                      <a:gd name="connsiteX590" fmla="*/ 299752 w 331793"/>
                      <a:gd name="connsiteY590" fmla="*/ 172219 h 242536"/>
                      <a:gd name="connsiteX591" fmla="*/ 300609 w 331793"/>
                      <a:gd name="connsiteY591" fmla="*/ 171934 h 242536"/>
                      <a:gd name="connsiteX592" fmla="*/ 301085 w 331793"/>
                      <a:gd name="connsiteY592" fmla="*/ 171457 h 242536"/>
                      <a:gd name="connsiteX593" fmla="*/ 301562 w 331793"/>
                      <a:gd name="connsiteY593" fmla="*/ 170886 h 242536"/>
                      <a:gd name="connsiteX594" fmla="*/ 301657 w 331793"/>
                      <a:gd name="connsiteY594" fmla="*/ 170029 h 242536"/>
                      <a:gd name="connsiteX595" fmla="*/ 302133 w 331793"/>
                      <a:gd name="connsiteY595" fmla="*/ 169362 h 242536"/>
                      <a:gd name="connsiteX596" fmla="*/ 302990 w 331793"/>
                      <a:gd name="connsiteY596" fmla="*/ 168790 h 242536"/>
                      <a:gd name="connsiteX597" fmla="*/ 303181 w 331793"/>
                      <a:gd name="connsiteY597" fmla="*/ 168124 h 242536"/>
                      <a:gd name="connsiteX598" fmla="*/ 303848 w 331793"/>
                      <a:gd name="connsiteY598" fmla="*/ 167647 h 242536"/>
                      <a:gd name="connsiteX599" fmla="*/ 304419 w 331793"/>
                      <a:gd name="connsiteY599" fmla="*/ 166600 h 242536"/>
                      <a:gd name="connsiteX600" fmla="*/ 304705 w 331793"/>
                      <a:gd name="connsiteY600" fmla="*/ 165552 h 242536"/>
                      <a:gd name="connsiteX601" fmla="*/ 304895 w 331793"/>
                      <a:gd name="connsiteY601" fmla="*/ 164409 h 242536"/>
                      <a:gd name="connsiteX602" fmla="*/ 304609 w 331793"/>
                      <a:gd name="connsiteY602" fmla="*/ 163742 h 242536"/>
                      <a:gd name="connsiteX603" fmla="*/ 304609 w 331793"/>
                      <a:gd name="connsiteY603" fmla="*/ 163171 h 242536"/>
                      <a:gd name="connsiteX604" fmla="*/ 305562 w 331793"/>
                      <a:gd name="connsiteY604" fmla="*/ 162694 h 242536"/>
                      <a:gd name="connsiteX605" fmla="*/ 306038 w 331793"/>
                      <a:gd name="connsiteY605" fmla="*/ 161932 h 242536"/>
                      <a:gd name="connsiteX606" fmla="*/ 305562 w 331793"/>
                      <a:gd name="connsiteY606" fmla="*/ 161170 h 242536"/>
                      <a:gd name="connsiteX607" fmla="*/ 306610 w 331793"/>
                      <a:gd name="connsiteY607" fmla="*/ 160694 h 242536"/>
                      <a:gd name="connsiteX608" fmla="*/ 306991 w 331793"/>
                      <a:gd name="connsiteY608" fmla="*/ 159932 h 242536"/>
                      <a:gd name="connsiteX609" fmla="*/ 307276 w 331793"/>
                      <a:gd name="connsiteY609" fmla="*/ 159265 h 242536"/>
                      <a:gd name="connsiteX610" fmla="*/ 307086 w 331793"/>
                      <a:gd name="connsiteY610" fmla="*/ 158694 h 242536"/>
                      <a:gd name="connsiteX611" fmla="*/ 307181 w 331793"/>
                      <a:gd name="connsiteY611" fmla="*/ 158027 h 242536"/>
                      <a:gd name="connsiteX612" fmla="*/ 306134 w 331793"/>
                      <a:gd name="connsiteY612" fmla="*/ 158313 h 242536"/>
                      <a:gd name="connsiteX613" fmla="*/ 304609 w 331793"/>
                      <a:gd name="connsiteY613" fmla="*/ 157170 h 242536"/>
                      <a:gd name="connsiteX614" fmla="*/ 304705 w 331793"/>
                      <a:gd name="connsiteY614" fmla="*/ 155265 h 242536"/>
                      <a:gd name="connsiteX615" fmla="*/ 304324 w 331793"/>
                      <a:gd name="connsiteY615" fmla="*/ 154789 h 242536"/>
                      <a:gd name="connsiteX616" fmla="*/ 304991 w 331793"/>
                      <a:gd name="connsiteY616" fmla="*/ 154312 h 242536"/>
                      <a:gd name="connsiteX617" fmla="*/ 305372 w 331793"/>
                      <a:gd name="connsiteY617" fmla="*/ 153646 h 242536"/>
                      <a:gd name="connsiteX618" fmla="*/ 304705 w 331793"/>
                      <a:gd name="connsiteY618" fmla="*/ 153360 h 242536"/>
                      <a:gd name="connsiteX619" fmla="*/ 304705 w 331793"/>
                      <a:gd name="connsiteY619" fmla="*/ 151360 h 242536"/>
                      <a:gd name="connsiteX620" fmla="*/ 304133 w 331793"/>
                      <a:gd name="connsiteY620" fmla="*/ 150598 h 242536"/>
                      <a:gd name="connsiteX621" fmla="*/ 303943 w 331793"/>
                      <a:gd name="connsiteY621" fmla="*/ 149740 h 242536"/>
                      <a:gd name="connsiteX622" fmla="*/ 303943 w 331793"/>
                      <a:gd name="connsiteY622" fmla="*/ 148788 h 242536"/>
                      <a:gd name="connsiteX623" fmla="*/ 303085 w 331793"/>
                      <a:gd name="connsiteY623" fmla="*/ 148693 h 242536"/>
                      <a:gd name="connsiteX624" fmla="*/ 303562 w 331793"/>
                      <a:gd name="connsiteY624" fmla="*/ 147740 h 242536"/>
                      <a:gd name="connsiteX625" fmla="*/ 304324 w 331793"/>
                      <a:gd name="connsiteY625" fmla="*/ 146597 h 242536"/>
                      <a:gd name="connsiteX626" fmla="*/ 303467 w 331793"/>
                      <a:gd name="connsiteY626" fmla="*/ 145549 h 242536"/>
                      <a:gd name="connsiteX627" fmla="*/ 303943 w 331793"/>
                      <a:gd name="connsiteY627" fmla="*/ 144406 h 242536"/>
                      <a:gd name="connsiteX628" fmla="*/ 304324 w 331793"/>
                      <a:gd name="connsiteY628" fmla="*/ 143740 h 242536"/>
                      <a:gd name="connsiteX629" fmla="*/ 304705 w 331793"/>
                      <a:gd name="connsiteY629" fmla="*/ 142882 h 242536"/>
                      <a:gd name="connsiteX630" fmla="*/ 304229 w 331793"/>
                      <a:gd name="connsiteY630" fmla="*/ 142120 h 242536"/>
                      <a:gd name="connsiteX631" fmla="*/ 304609 w 331793"/>
                      <a:gd name="connsiteY631" fmla="*/ 141168 h 242536"/>
                      <a:gd name="connsiteX632" fmla="*/ 304705 w 331793"/>
                      <a:gd name="connsiteY632" fmla="*/ 140311 h 242536"/>
                      <a:gd name="connsiteX633" fmla="*/ 304895 w 331793"/>
                      <a:gd name="connsiteY633" fmla="*/ 138977 h 242536"/>
                      <a:gd name="connsiteX634" fmla="*/ 306038 w 331793"/>
                      <a:gd name="connsiteY634" fmla="*/ 138977 h 242536"/>
                      <a:gd name="connsiteX635" fmla="*/ 306515 w 331793"/>
                      <a:gd name="connsiteY635" fmla="*/ 138120 h 242536"/>
                      <a:gd name="connsiteX636" fmla="*/ 307562 w 331793"/>
                      <a:gd name="connsiteY636" fmla="*/ 136786 h 242536"/>
                      <a:gd name="connsiteX637" fmla="*/ 308134 w 331793"/>
                      <a:gd name="connsiteY637" fmla="*/ 135453 h 242536"/>
                      <a:gd name="connsiteX638" fmla="*/ 308229 w 331793"/>
                      <a:gd name="connsiteY638" fmla="*/ 134405 h 242536"/>
                      <a:gd name="connsiteX639" fmla="*/ 308515 w 331793"/>
                      <a:gd name="connsiteY639" fmla="*/ 133357 h 242536"/>
                      <a:gd name="connsiteX640" fmla="*/ 308134 w 331793"/>
                      <a:gd name="connsiteY640" fmla="*/ 132024 h 242536"/>
                      <a:gd name="connsiteX641" fmla="*/ 308800 w 331793"/>
                      <a:gd name="connsiteY641" fmla="*/ 131071 h 242536"/>
                      <a:gd name="connsiteX642" fmla="*/ 310039 w 331793"/>
                      <a:gd name="connsiteY642" fmla="*/ 130976 h 242536"/>
                      <a:gd name="connsiteX643" fmla="*/ 310896 w 331793"/>
                      <a:gd name="connsiteY643" fmla="*/ 130500 h 242536"/>
                      <a:gd name="connsiteX644" fmla="*/ 311372 w 331793"/>
                      <a:gd name="connsiteY644" fmla="*/ 130405 h 242536"/>
                      <a:gd name="connsiteX645" fmla="*/ 311944 w 331793"/>
                      <a:gd name="connsiteY645" fmla="*/ 130500 h 242536"/>
                      <a:gd name="connsiteX646" fmla="*/ 312610 w 331793"/>
                      <a:gd name="connsiteY646" fmla="*/ 130119 h 242536"/>
                      <a:gd name="connsiteX647" fmla="*/ 313563 w 331793"/>
                      <a:gd name="connsiteY647" fmla="*/ 130405 h 242536"/>
                      <a:gd name="connsiteX648" fmla="*/ 313944 w 331793"/>
                      <a:gd name="connsiteY648" fmla="*/ 129833 h 242536"/>
                      <a:gd name="connsiteX649" fmla="*/ 314230 w 331793"/>
                      <a:gd name="connsiteY649" fmla="*/ 128500 h 242536"/>
                      <a:gd name="connsiteX650" fmla="*/ 314801 w 331793"/>
                      <a:gd name="connsiteY650" fmla="*/ 127738 h 242536"/>
                      <a:gd name="connsiteX651" fmla="*/ 315277 w 331793"/>
                      <a:gd name="connsiteY651" fmla="*/ 127261 h 242536"/>
                      <a:gd name="connsiteX652" fmla="*/ 315944 w 331793"/>
                      <a:gd name="connsiteY652" fmla="*/ 126976 h 242536"/>
                      <a:gd name="connsiteX653" fmla="*/ 315754 w 331793"/>
                      <a:gd name="connsiteY653" fmla="*/ 126214 h 242536"/>
                      <a:gd name="connsiteX654" fmla="*/ 314611 w 331793"/>
                      <a:gd name="connsiteY654" fmla="*/ 126214 h 242536"/>
                      <a:gd name="connsiteX655" fmla="*/ 313754 w 331793"/>
                      <a:gd name="connsiteY655" fmla="*/ 125737 h 242536"/>
                      <a:gd name="connsiteX656" fmla="*/ 314420 w 331793"/>
                      <a:gd name="connsiteY656" fmla="*/ 125261 h 242536"/>
                      <a:gd name="connsiteX657" fmla="*/ 314230 w 331793"/>
                      <a:gd name="connsiteY657" fmla="*/ 123928 h 242536"/>
                      <a:gd name="connsiteX658" fmla="*/ 314230 w 331793"/>
                      <a:gd name="connsiteY658" fmla="*/ 123070 h 242536"/>
                      <a:gd name="connsiteX659" fmla="*/ 314801 w 331793"/>
                      <a:gd name="connsiteY659" fmla="*/ 122785 h 242536"/>
                      <a:gd name="connsiteX660" fmla="*/ 315563 w 331793"/>
                      <a:gd name="connsiteY660" fmla="*/ 120784 h 242536"/>
                      <a:gd name="connsiteX661" fmla="*/ 316706 w 331793"/>
                      <a:gd name="connsiteY661" fmla="*/ 121356 h 242536"/>
                      <a:gd name="connsiteX662" fmla="*/ 317087 w 331793"/>
                      <a:gd name="connsiteY662" fmla="*/ 121261 h 242536"/>
                      <a:gd name="connsiteX663" fmla="*/ 317564 w 331793"/>
                      <a:gd name="connsiteY663" fmla="*/ 120499 h 242536"/>
                      <a:gd name="connsiteX664" fmla="*/ 318230 w 331793"/>
                      <a:gd name="connsiteY664" fmla="*/ 121070 h 242536"/>
                      <a:gd name="connsiteX665" fmla="*/ 319278 w 331793"/>
                      <a:gd name="connsiteY665" fmla="*/ 121356 h 242536"/>
                      <a:gd name="connsiteX666" fmla="*/ 320421 w 331793"/>
                      <a:gd name="connsiteY666" fmla="*/ 121642 h 242536"/>
                      <a:gd name="connsiteX667" fmla="*/ 321278 w 331793"/>
                      <a:gd name="connsiteY667" fmla="*/ 121642 h 242536"/>
                      <a:gd name="connsiteX668" fmla="*/ 322135 w 331793"/>
                      <a:gd name="connsiteY668" fmla="*/ 121165 h 242536"/>
                      <a:gd name="connsiteX669" fmla="*/ 322612 w 331793"/>
                      <a:gd name="connsiteY669" fmla="*/ 120213 h 242536"/>
                      <a:gd name="connsiteX670" fmla="*/ 322421 w 331793"/>
                      <a:gd name="connsiteY670" fmla="*/ 119165 h 242536"/>
                      <a:gd name="connsiteX671" fmla="*/ 322421 w 331793"/>
                      <a:gd name="connsiteY671" fmla="*/ 118403 h 242536"/>
                      <a:gd name="connsiteX672" fmla="*/ 322040 w 331793"/>
                      <a:gd name="connsiteY672" fmla="*/ 117736 h 242536"/>
                      <a:gd name="connsiteX673" fmla="*/ 322802 w 331793"/>
                      <a:gd name="connsiteY673" fmla="*/ 116593 h 242536"/>
                      <a:gd name="connsiteX674" fmla="*/ 323850 w 331793"/>
                      <a:gd name="connsiteY674" fmla="*/ 116403 h 242536"/>
                      <a:gd name="connsiteX675" fmla="*/ 323850 w 331793"/>
                      <a:gd name="connsiteY675" fmla="*/ 114688 h 242536"/>
                      <a:gd name="connsiteX676" fmla="*/ 324802 w 331793"/>
                      <a:gd name="connsiteY676" fmla="*/ 115165 h 242536"/>
                      <a:gd name="connsiteX677" fmla="*/ 325850 w 331793"/>
                      <a:gd name="connsiteY677" fmla="*/ 114688 h 242536"/>
                      <a:gd name="connsiteX678" fmla="*/ 326708 w 331793"/>
                      <a:gd name="connsiteY678" fmla="*/ 114117 h 242536"/>
                      <a:gd name="connsiteX679" fmla="*/ 326898 w 331793"/>
                      <a:gd name="connsiteY679" fmla="*/ 113545 h 242536"/>
                      <a:gd name="connsiteX680" fmla="*/ 327279 w 331793"/>
                      <a:gd name="connsiteY680" fmla="*/ 112593 h 242536"/>
                      <a:gd name="connsiteX681" fmla="*/ 326422 w 331793"/>
                      <a:gd name="connsiteY681" fmla="*/ 111164 h 242536"/>
                      <a:gd name="connsiteX682" fmla="*/ 326041 w 331793"/>
                      <a:gd name="connsiteY682" fmla="*/ 110021 h 242536"/>
                      <a:gd name="connsiteX683" fmla="*/ 325374 w 331793"/>
                      <a:gd name="connsiteY683" fmla="*/ 109069 h 242536"/>
                      <a:gd name="connsiteX684" fmla="*/ 324802 w 331793"/>
                      <a:gd name="connsiteY684" fmla="*/ 108211 h 242536"/>
                      <a:gd name="connsiteX685" fmla="*/ 324612 w 331793"/>
                      <a:gd name="connsiteY685" fmla="*/ 107449 h 242536"/>
                      <a:gd name="connsiteX686" fmla="*/ 324326 w 331793"/>
                      <a:gd name="connsiteY686" fmla="*/ 105925 h 242536"/>
                      <a:gd name="connsiteX687" fmla="*/ 324517 w 331793"/>
                      <a:gd name="connsiteY687" fmla="*/ 104211 h 242536"/>
                      <a:gd name="connsiteX688" fmla="*/ 323945 w 331793"/>
                      <a:gd name="connsiteY688" fmla="*/ 103354 h 242536"/>
                      <a:gd name="connsiteX689" fmla="*/ 324326 w 331793"/>
                      <a:gd name="connsiteY689" fmla="*/ 101163 h 242536"/>
                      <a:gd name="connsiteX690" fmla="*/ 325946 w 331793"/>
                      <a:gd name="connsiteY690" fmla="*/ 101353 h 242536"/>
                      <a:gd name="connsiteX691" fmla="*/ 326136 w 331793"/>
                      <a:gd name="connsiteY691" fmla="*/ 100687 h 242536"/>
                      <a:gd name="connsiteX692" fmla="*/ 326898 w 331793"/>
                      <a:gd name="connsiteY692" fmla="*/ 100782 h 242536"/>
                      <a:gd name="connsiteX693" fmla="*/ 327089 w 331793"/>
                      <a:gd name="connsiteY693" fmla="*/ 100115 h 242536"/>
                      <a:gd name="connsiteX694" fmla="*/ 327755 w 331793"/>
                      <a:gd name="connsiteY694" fmla="*/ 99258 h 242536"/>
                      <a:gd name="connsiteX695" fmla="*/ 328613 w 331793"/>
                      <a:gd name="connsiteY695" fmla="*/ 99639 h 242536"/>
                      <a:gd name="connsiteX696" fmla="*/ 328993 w 331793"/>
                      <a:gd name="connsiteY696" fmla="*/ 98877 h 242536"/>
                      <a:gd name="connsiteX697" fmla="*/ 329660 w 331793"/>
                      <a:gd name="connsiteY697" fmla="*/ 98115 h 242536"/>
                      <a:gd name="connsiteX698" fmla="*/ 330613 w 331793"/>
                      <a:gd name="connsiteY698" fmla="*/ 97353 h 242536"/>
                      <a:gd name="connsiteX699" fmla="*/ 330803 w 331793"/>
                      <a:gd name="connsiteY699" fmla="*/ 96591 h 242536"/>
                      <a:gd name="connsiteX700" fmla="*/ 331660 w 331793"/>
                      <a:gd name="connsiteY700" fmla="*/ 95543 h 242536"/>
                      <a:gd name="connsiteX701" fmla="*/ 331565 w 331793"/>
                      <a:gd name="connsiteY701" fmla="*/ 92971 h 242536"/>
                      <a:gd name="connsiteX702" fmla="*/ 330803 w 331793"/>
                      <a:gd name="connsiteY702" fmla="*/ 92781 h 242536"/>
                      <a:gd name="connsiteX703" fmla="*/ 330613 w 331793"/>
                      <a:gd name="connsiteY703" fmla="*/ 91733 h 242536"/>
                      <a:gd name="connsiteX704" fmla="*/ 330137 w 331793"/>
                      <a:gd name="connsiteY704" fmla="*/ 90876 h 242536"/>
                      <a:gd name="connsiteX705" fmla="*/ 329470 w 331793"/>
                      <a:gd name="connsiteY705" fmla="*/ 90304 h 242536"/>
                      <a:gd name="connsiteX706" fmla="*/ 328232 w 331793"/>
                      <a:gd name="connsiteY706" fmla="*/ 89352 h 242536"/>
                      <a:gd name="connsiteX707" fmla="*/ 328327 w 331793"/>
                      <a:gd name="connsiteY707" fmla="*/ 88399 h 242536"/>
                      <a:gd name="connsiteX708" fmla="*/ 329089 w 331793"/>
                      <a:gd name="connsiteY708" fmla="*/ 87542 h 242536"/>
                      <a:gd name="connsiteX709" fmla="*/ 328898 w 331793"/>
                      <a:gd name="connsiteY709" fmla="*/ 86780 h 242536"/>
                      <a:gd name="connsiteX710" fmla="*/ 328327 w 331793"/>
                      <a:gd name="connsiteY710" fmla="*/ 85351 h 242536"/>
                      <a:gd name="connsiteX711" fmla="*/ 327565 w 331793"/>
                      <a:gd name="connsiteY711" fmla="*/ 84685 h 242536"/>
                      <a:gd name="connsiteX712" fmla="*/ 326708 w 331793"/>
                      <a:gd name="connsiteY712" fmla="*/ 83923 h 242536"/>
                      <a:gd name="connsiteX713" fmla="*/ 325850 w 331793"/>
                      <a:gd name="connsiteY713" fmla="*/ 83542 h 242536"/>
                      <a:gd name="connsiteX714" fmla="*/ 325565 w 331793"/>
                      <a:gd name="connsiteY714" fmla="*/ 82589 h 242536"/>
                      <a:gd name="connsiteX715" fmla="*/ 325184 w 331793"/>
                      <a:gd name="connsiteY715" fmla="*/ 81637 h 242536"/>
                      <a:gd name="connsiteX716" fmla="*/ 325660 w 331793"/>
                      <a:gd name="connsiteY716" fmla="*/ 81256 h 242536"/>
                      <a:gd name="connsiteX717" fmla="*/ 326041 w 331793"/>
                      <a:gd name="connsiteY717" fmla="*/ 80684 h 242536"/>
                      <a:gd name="connsiteX718" fmla="*/ 325469 w 331793"/>
                      <a:gd name="connsiteY718" fmla="*/ 79351 h 242536"/>
                      <a:gd name="connsiteX719" fmla="*/ 326136 w 331793"/>
                      <a:gd name="connsiteY719" fmla="*/ 78398 h 242536"/>
                      <a:gd name="connsiteX720" fmla="*/ 326898 w 331793"/>
                      <a:gd name="connsiteY720" fmla="*/ 76969 h 242536"/>
                      <a:gd name="connsiteX721" fmla="*/ 328136 w 331793"/>
                      <a:gd name="connsiteY721" fmla="*/ 76684 h 242536"/>
                      <a:gd name="connsiteX722" fmla="*/ 328993 w 331793"/>
                      <a:gd name="connsiteY722" fmla="*/ 76303 h 242536"/>
                      <a:gd name="connsiteX723" fmla="*/ 328993 w 331793"/>
                      <a:gd name="connsiteY723" fmla="*/ 76303 h 242536"/>
                      <a:gd name="connsiteX724" fmla="*/ 328327 w 331793"/>
                      <a:gd name="connsiteY724" fmla="*/ 75731 h 242536"/>
                      <a:gd name="connsiteX725" fmla="*/ 327755 w 331793"/>
                      <a:gd name="connsiteY725" fmla="*/ 75255 h 242536"/>
                      <a:gd name="connsiteX726" fmla="*/ 326612 w 331793"/>
                      <a:gd name="connsiteY726" fmla="*/ 75064 h 242536"/>
                      <a:gd name="connsiteX727" fmla="*/ 325755 w 331793"/>
                      <a:gd name="connsiteY727" fmla="*/ 74874 h 242536"/>
                      <a:gd name="connsiteX728" fmla="*/ 325279 w 331793"/>
                      <a:gd name="connsiteY728" fmla="*/ 75445 h 242536"/>
                      <a:gd name="connsiteX729" fmla="*/ 324231 w 331793"/>
                      <a:gd name="connsiteY729" fmla="*/ 75160 h 242536"/>
                      <a:gd name="connsiteX730" fmla="*/ 323279 w 331793"/>
                      <a:gd name="connsiteY730" fmla="*/ 75255 h 242536"/>
                      <a:gd name="connsiteX731" fmla="*/ 322802 w 331793"/>
                      <a:gd name="connsiteY731" fmla="*/ 75731 h 242536"/>
                      <a:gd name="connsiteX732" fmla="*/ 322135 w 331793"/>
                      <a:gd name="connsiteY732" fmla="*/ 74779 h 242536"/>
                      <a:gd name="connsiteX733" fmla="*/ 320992 w 331793"/>
                      <a:gd name="connsiteY733" fmla="*/ 74683 h 242536"/>
                      <a:gd name="connsiteX734" fmla="*/ 319468 w 331793"/>
                      <a:gd name="connsiteY734" fmla="*/ 74969 h 242536"/>
                      <a:gd name="connsiteX735" fmla="*/ 318516 w 331793"/>
                      <a:gd name="connsiteY735" fmla="*/ 74207 h 242536"/>
                      <a:gd name="connsiteX736" fmla="*/ 317564 w 331793"/>
                      <a:gd name="connsiteY736" fmla="*/ 74874 h 242536"/>
                      <a:gd name="connsiteX737" fmla="*/ 316325 w 331793"/>
                      <a:gd name="connsiteY737" fmla="*/ 75064 h 242536"/>
                      <a:gd name="connsiteX738" fmla="*/ 315087 w 331793"/>
                      <a:gd name="connsiteY738" fmla="*/ 74588 h 242536"/>
                      <a:gd name="connsiteX739" fmla="*/ 314230 w 331793"/>
                      <a:gd name="connsiteY739" fmla="*/ 74969 h 242536"/>
                      <a:gd name="connsiteX740" fmla="*/ 313468 w 331793"/>
                      <a:gd name="connsiteY740" fmla="*/ 76017 h 242536"/>
                      <a:gd name="connsiteX741" fmla="*/ 312896 w 331793"/>
                      <a:gd name="connsiteY741" fmla="*/ 77160 h 242536"/>
                      <a:gd name="connsiteX742" fmla="*/ 312325 w 331793"/>
                      <a:gd name="connsiteY742" fmla="*/ 78493 h 242536"/>
                      <a:gd name="connsiteX743" fmla="*/ 312706 w 331793"/>
                      <a:gd name="connsiteY743" fmla="*/ 79065 h 242536"/>
                      <a:gd name="connsiteX744" fmla="*/ 312420 w 331793"/>
                      <a:gd name="connsiteY744" fmla="*/ 79636 h 242536"/>
                      <a:gd name="connsiteX745" fmla="*/ 311277 w 331793"/>
                      <a:gd name="connsiteY745" fmla="*/ 79446 h 242536"/>
                      <a:gd name="connsiteX746" fmla="*/ 310229 w 331793"/>
                      <a:gd name="connsiteY746" fmla="*/ 79351 h 242536"/>
                      <a:gd name="connsiteX747" fmla="*/ 309753 w 331793"/>
                      <a:gd name="connsiteY747" fmla="*/ 80779 h 242536"/>
                      <a:gd name="connsiteX748" fmla="*/ 309563 w 331793"/>
                      <a:gd name="connsiteY748" fmla="*/ 81637 h 242536"/>
                      <a:gd name="connsiteX749" fmla="*/ 308896 w 331793"/>
                      <a:gd name="connsiteY749" fmla="*/ 82113 h 242536"/>
                      <a:gd name="connsiteX750" fmla="*/ 308324 w 331793"/>
                      <a:gd name="connsiteY750" fmla="*/ 81732 h 242536"/>
                      <a:gd name="connsiteX751" fmla="*/ 307848 w 331793"/>
                      <a:gd name="connsiteY751" fmla="*/ 82303 h 242536"/>
                      <a:gd name="connsiteX752" fmla="*/ 307181 w 331793"/>
                      <a:gd name="connsiteY752" fmla="*/ 82018 h 242536"/>
                      <a:gd name="connsiteX753" fmla="*/ 306419 w 331793"/>
                      <a:gd name="connsiteY753" fmla="*/ 81065 h 242536"/>
                      <a:gd name="connsiteX754" fmla="*/ 305086 w 331793"/>
                      <a:gd name="connsiteY754" fmla="*/ 80875 h 242536"/>
                      <a:gd name="connsiteX755" fmla="*/ 304133 w 331793"/>
                      <a:gd name="connsiteY755" fmla="*/ 81160 h 242536"/>
                      <a:gd name="connsiteX756" fmla="*/ 303276 w 331793"/>
                      <a:gd name="connsiteY756" fmla="*/ 80398 h 242536"/>
                      <a:gd name="connsiteX757" fmla="*/ 303657 w 331793"/>
                      <a:gd name="connsiteY757" fmla="*/ 79255 h 242536"/>
                      <a:gd name="connsiteX758" fmla="*/ 304133 w 331793"/>
                      <a:gd name="connsiteY758" fmla="*/ 78208 h 242536"/>
                      <a:gd name="connsiteX759" fmla="*/ 304514 w 331793"/>
                      <a:gd name="connsiteY759" fmla="*/ 77827 h 242536"/>
                      <a:gd name="connsiteX760" fmla="*/ 304419 w 331793"/>
                      <a:gd name="connsiteY760" fmla="*/ 76969 h 242536"/>
                      <a:gd name="connsiteX761" fmla="*/ 305086 w 331793"/>
                      <a:gd name="connsiteY761" fmla="*/ 75636 h 242536"/>
                      <a:gd name="connsiteX762" fmla="*/ 304895 w 331793"/>
                      <a:gd name="connsiteY762" fmla="*/ 73445 h 242536"/>
                      <a:gd name="connsiteX763" fmla="*/ 304038 w 331793"/>
                      <a:gd name="connsiteY763" fmla="*/ 72778 h 242536"/>
                      <a:gd name="connsiteX764" fmla="*/ 303943 w 331793"/>
                      <a:gd name="connsiteY764" fmla="*/ 71064 h 242536"/>
                      <a:gd name="connsiteX765" fmla="*/ 303752 w 331793"/>
                      <a:gd name="connsiteY765" fmla="*/ 69826 h 242536"/>
                      <a:gd name="connsiteX766" fmla="*/ 304133 w 331793"/>
                      <a:gd name="connsiteY766" fmla="*/ 68397 h 242536"/>
                      <a:gd name="connsiteX767" fmla="*/ 303467 w 331793"/>
                      <a:gd name="connsiteY767" fmla="*/ 67635 h 242536"/>
                      <a:gd name="connsiteX768" fmla="*/ 302800 w 331793"/>
                      <a:gd name="connsiteY768" fmla="*/ 66397 h 242536"/>
                      <a:gd name="connsiteX769" fmla="*/ 303371 w 331793"/>
                      <a:gd name="connsiteY769" fmla="*/ 65444 h 242536"/>
                      <a:gd name="connsiteX770" fmla="*/ 304038 w 331793"/>
                      <a:gd name="connsiteY770" fmla="*/ 64873 h 242536"/>
                      <a:gd name="connsiteX771" fmla="*/ 304133 w 331793"/>
                      <a:gd name="connsiteY771" fmla="*/ 63825 h 242536"/>
                      <a:gd name="connsiteX772" fmla="*/ 303371 w 331793"/>
                      <a:gd name="connsiteY772" fmla="*/ 63539 h 242536"/>
                      <a:gd name="connsiteX773" fmla="*/ 301847 w 331793"/>
                      <a:gd name="connsiteY773" fmla="*/ 63158 h 242536"/>
                      <a:gd name="connsiteX774" fmla="*/ 302133 w 331793"/>
                      <a:gd name="connsiteY774" fmla="*/ 60777 h 242536"/>
                      <a:gd name="connsiteX775" fmla="*/ 301752 w 331793"/>
                      <a:gd name="connsiteY775" fmla="*/ 60396 h 242536"/>
                      <a:gd name="connsiteX776" fmla="*/ 301085 w 331793"/>
                      <a:gd name="connsiteY776" fmla="*/ 59729 h 242536"/>
                      <a:gd name="connsiteX777" fmla="*/ 300800 w 331793"/>
                      <a:gd name="connsiteY777" fmla="*/ 59158 h 242536"/>
                      <a:gd name="connsiteX778" fmla="*/ 299847 w 331793"/>
                      <a:gd name="connsiteY778" fmla="*/ 59729 h 242536"/>
                      <a:gd name="connsiteX779" fmla="*/ 298894 w 331793"/>
                      <a:gd name="connsiteY779" fmla="*/ 60586 h 242536"/>
                      <a:gd name="connsiteX780" fmla="*/ 297466 w 331793"/>
                      <a:gd name="connsiteY780" fmla="*/ 60396 h 242536"/>
                      <a:gd name="connsiteX781" fmla="*/ 296323 w 331793"/>
                      <a:gd name="connsiteY781" fmla="*/ 59729 h 242536"/>
                      <a:gd name="connsiteX782" fmla="*/ 296037 w 331793"/>
                      <a:gd name="connsiteY782" fmla="*/ 59253 h 242536"/>
                      <a:gd name="connsiteX783" fmla="*/ 295561 w 331793"/>
                      <a:gd name="connsiteY783" fmla="*/ 58586 h 242536"/>
                      <a:gd name="connsiteX784" fmla="*/ 294799 w 331793"/>
                      <a:gd name="connsiteY784" fmla="*/ 58967 h 242536"/>
                      <a:gd name="connsiteX785" fmla="*/ 294323 w 331793"/>
                      <a:gd name="connsiteY785" fmla="*/ 59539 h 242536"/>
                      <a:gd name="connsiteX786" fmla="*/ 293275 w 331793"/>
                      <a:gd name="connsiteY786" fmla="*/ 60491 h 242536"/>
                      <a:gd name="connsiteX787" fmla="*/ 292703 w 331793"/>
                      <a:gd name="connsiteY787" fmla="*/ 61444 h 242536"/>
                      <a:gd name="connsiteX788" fmla="*/ 292322 w 331793"/>
                      <a:gd name="connsiteY788" fmla="*/ 62491 h 242536"/>
                      <a:gd name="connsiteX789" fmla="*/ 290798 w 331793"/>
                      <a:gd name="connsiteY789" fmla="*/ 63158 h 242536"/>
                      <a:gd name="connsiteX790" fmla="*/ 289846 w 331793"/>
                      <a:gd name="connsiteY790" fmla="*/ 64015 h 242536"/>
                      <a:gd name="connsiteX791" fmla="*/ 288893 w 331793"/>
                      <a:gd name="connsiteY791" fmla="*/ 64111 h 242536"/>
                      <a:gd name="connsiteX792" fmla="*/ 288226 w 331793"/>
                      <a:gd name="connsiteY792" fmla="*/ 64777 h 242536"/>
                      <a:gd name="connsiteX793" fmla="*/ 288608 w 331793"/>
                      <a:gd name="connsiteY793" fmla="*/ 65730 h 242536"/>
                      <a:gd name="connsiteX794" fmla="*/ 288131 w 331793"/>
                      <a:gd name="connsiteY794" fmla="*/ 67254 h 242536"/>
                      <a:gd name="connsiteX795" fmla="*/ 288322 w 331793"/>
                      <a:gd name="connsiteY795" fmla="*/ 69064 h 242536"/>
                      <a:gd name="connsiteX796" fmla="*/ 287274 w 331793"/>
                      <a:gd name="connsiteY796" fmla="*/ 69159 h 242536"/>
                      <a:gd name="connsiteX797" fmla="*/ 286036 w 331793"/>
                      <a:gd name="connsiteY797" fmla="*/ 69730 h 242536"/>
                      <a:gd name="connsiteX798" fmla="*/ 284798 w 331793"/>
                      <a:gd name="connsiteY798" fmla="*/ 69730 h 242536"/>
                      <a:gd name="connsiteX799" fmla="*/ 284131 w 331793"/>
                      <a:gd name="connsiteY799" fmla="*/ 70302 h 242536"/>
                      <a:gd name="connsiteX800" fmla="*/ 283178 w 331793"/>
                      <a:gd name="connsiteY800" fmla="*/ 70397 h 242536"/>
                      <a:gd name="connsiteX801" fmla="*/ 283559 w 331793"/>
                      <a:gd name="connsiteY801" fmla="*/ 69445 h 242536"/>
                      <a:gd name="connsiteX802" fmla="*/ 283464 w 331793"/>
                      <a:gd name="connsiteY802" fmla="*/ 68111 h 242536"/>
                      <a:gd name="connsiteX803" fmla="*/ 282607 w 331793"/>
                      <a:gd name="connsiteY803" fmla="*/ 67635 h 242536"/>
                      <a:gd name="connsiteX804" fmla="*/ 282416 w 331793"/>
                      <a:gd name="connsiteY804" fmla="*/ 66492 h 242536"/>
                      <a:gd name="connsiteX805" fmla="*/ 282035 w 331793"/>
                      <a:gd name="connsiteY805" fmla="*/ 64777 h 242536"/>
                      <a:gd name="connsiteX806" fmla="*/ 282035 w 331793"/>
                      <a:gd name="connsiteY806" fmla="*/ 63444 h 242536"/>
                      <a:gd name="connsiteX807" fmla="*/ 282702 w 331793"/>
                      <a:gd name="connsiteY807" fmla="*/ 62110 h 242536"/>
                      <a:gd name="connsiteX808" fmla="*/ 282988 w 331793"/>
                      <a:gd name="connsiteY808" fmla="*/ 61158 h 242536"/>
                      <a:gd name="connsiteX809" fmla="*/ 283369 w 331793"/>
                      <a:gd name="connsiteY809" fmla="*/ 59539 h 242536"/>
                      <a:gd name="connsiteX810" fmla="*/ 283940 w 331793"/>
                      <a:gd name="connsiteY810" fmla="*/ 58205 h 242536"/>
                      <a:gd name="connsiteX811" fmla="*/ 285750 w 331793"/>
                      <a:gd name="connsiteY811" fmla="*/ 57348 h 242536"/>
                      <a:gd name="connsiteX812" fmla="*/ 288322 w 331793"/>
                      <a:gd name="connsiteY812" fmla="*/ 55633 h 242536"/>
                      <a:gd name="connsiteX813" fmla="*/ 288417 w 331793"/>
                      <a:gd name="connsiteY813" fmla="*/ 54586 h 242536"/>
                      <a:gd name="connsiteX814" fmla="*/ 288036 w 331793"/>
                      <a:gd name="connsiteY814" fmla="*/ 53443 h 242536"/>
                      <a:gd name="connsiteX815" fmla="*/ 288322 w 331793"/>
                      <a:gd name="connsiteY815" fmla="*/ 52109 h 242536"/>
                      <a:gd name="connsiteX816" fmla="*/ 289750 w 331793"/>
                      <a:gd name="connsiteY816" fmla="*/ 50871 h 242536"/>
                      <a:gd name="connsiteX817" fmla="*/ 290608 w 331793"/>
                      <a:gd name="connsiteY817" fmla="*/ 49156 h 242536"/>
                      <a:gd name="connsiteX818" fmla="*/ 291656 w 331793"/>
                      <a:gd name="connsiteY818" fmla="*/ 48299 h 242536"/>
                      <a:gd name="connsiteX819" fmla="*/ 292703 w 331793"/>
                      <a:gd name="connsiteY819" fmla="*/ 48013 h 242536"/>
                      <a:gd name="connsiteX820" fmla="*/ 293751 w 331793"/>
                      <a:gd name="connsiteY820" fmla="*/ 47156 h 242536"/>
                      <a:gd name="connsiteX821" fmla="*/ 294323 w 331793"/>
                      <a:gd name="connsiteY821" fmla="*/ 46204 h 242536"/>
                      <a:gd name="connsiteX822" fmla="*/ 294799 w 331793"/>
                      <a:gd name="connsiteY822" fmla="*/ 45251 h 242536"/>
                      <a:gd name="connsiteX823" fmla="*/ 295561 w 331793"/>
                      <a:gd name="connsiteY823" fmla="*/ 44965 h 242536"/>
                      <a:gd name="connsiteX824" fmla="*/ 296132 w 331793"/>
                      <a:gd name="connsiteY824" fmla="*/ 43632 h 242536"/>
                      <a:gd name="connsiteX825" fmla="*/ 296227 w 331793"/>
                      <a:gd name="connsiteY825" fmla="*/ 42489 h 242536"/>
                      <a:gd name="connsiteX826" fmla="*/ 297085 w 331793"/>
                      <a:gd name="connsiteY826" fmla="*/ 40393 h 242536"/>
                      <a:gd name="connsiteX827" fmla="*/ 296799 w 331793"/>
                      <a:gd name="connsiteY827" fmla="*/ 38679 h 242536"/>
                      <a:gd name="connsiteX828" fmla="*/ 297371 w 331793"/>
                      <a:gd name="connsiteY828" fmla="*/ 36964 h 242536"/>
                      <a:gd name="connsiteX829" fmla="*/ 297275 w 331793"/>
                      <a:gd name="connsiteY829" fmla="*/ 35917 h 242536"/>
                      <a:gd name="connsiteX830" fmla="*/ 295942 w 331793"/>
                      <a:gd name="connsiteY830" fmla="*/ 34393 h 242536"/>
                      <a:gd name="connsiteX831" fmla="*/ 296227 w 331793"/>
                      <a:gd name="connsiteY831" fmla="*/ 33250 h 242536"/>
                      <a:gd name="connsiteX832" fmla="*/ 296037 w 331793"/>
                      <a:gd name="connsiteY832" fmla="*/ 32488 h 242536"/>
                      <a:gd name="connsiteX833" fmla="*/ 295751 w 331793"/>
                      <a:gd name="connsiteY833" fmla="*/ 31345 h 242536"/>
                      <a:gd name="connsiteX834" fmla="*/ 296704 w 331793"/>
                      <a:gd name="connsiteY834" fmla="*/ 30202 h 242536"/>
                      <a:gd name="connsiteX835" fmla="*/ 297656 w 331793"/>
                      <a:gd name="connsiteY835" fmla="*/ 30392 h 242536"/>
                      <a:gd name="connsiteX836" fmla="*/ 299180 w 331793"/>
                      <a:gd name="connsiteY836" fmla="*/ 30011 h 242536"/>
                      <a:gd name="connsiteX837" fmla="*/ 299847 w 331793"/>
                      <a:gd name="connsiteY837" fmla="*/ 29440 h 242536"/>
                      <a:gd name="connsiteX838" fmla="*/ 300418 w 331793"/>
                      <a:gd name="connsiteY838" fmla="*/ 28392 h 242536"/>
                      <a:gd name="connsiteX839" fmla="*/ 301466 w 331793"/>
                      <a:gd name="connsiteY839" fmla="*/ 27725 h 242536"/>
                      <a:gd name="connsiteX840" fmla="*/ 301085 w 331793"/>
                      <a:gd name="connsiteY840" fmla="*/ 26201 h 242536"/>
                      <a:gd name="connsiteX841" fmla="*/ 300704 w 331793"/>
                      <a:gd name="connsiteY841" fmla="*/ 25153 h 242536"/>
                      <a:gd name="connsiteX842" fmla="*/ 301847 w 331793"/>
                      <a:gd name="connsiteY842" fmla="*/ 24487 h 242536"/>
                      <a:gd name="connsiteX843" fmla="*/ 302609 w 331793"/>
                      <a:gd name="connsiteY843" fmla="*/ 24106 h 242536"/>
                      <a:gd name="connsiteX844" fmla="*/ 303467 w 331793"/>
                      <a:gd name="connsiteY844" fmla="*/ 23439 h 242536"/>
                      <a:gd name="connsiteX845" fmla="*/ 302609 w 331793"/>
                      <a:gd name="connsiteY845" fmla="*/ 23058 h 242536"/>
                      <a:gd name="connsiteX846" fmla="*/ 302038 w 331793"/>
                      <a:gd name="connsiteY846" fmla="*/ 23153 h 242536"/>
                      <a:gd name="connsiteX847" fmla="*/ 301657 w 331793"/>
                      <a:gd name="connsiteY847" fmla="*/ 22582 h 242536"/>
                      <a:gd name="connsiteX848" fmla="*/ 300418 w 331793"/>
                      <a:gd name="connsiteY848" fmla="*/ 22772 h 242536"/>
                      <a:gd name="connsiteX849" fmla="*/ 299847 w 331793"/>
                      <a:gd name="connsiteY849" fmla="*/ 23058 h 242536"/>
                      <a:gd name="connsiteX850" fmla="*/ 298609 w 331793"/>
                      <a:gd name="connsiteY850" fmla="*/ 22677 h 242536"/>
                      <a:gd name="connsiteX851" fmla="*/ 298037 w 331793"/>
                      <a:gd name="connsiteY851" fmla="*/ 22105 h 242536"/>
                      <a:gd name="connsiteX852" fmla="*/ 297466 w 331793"/>
                      <a:gd name="connsiteY852" fmla="*/ 22582 h 242536"/>
                      <a:gd name="connsiteX853" fmla="*/ 296609 w 331793"/>
                      <a:gd name="connsiteY853" fmla="*/ 22010 h 242536"/>
                      <a:gd name="connsiteX854" fmla="*/ 295847 w 331793"/>
                      <a:gd name="connsiteY854" fmla="*/ 22867 h 242536"/>
                      <a:gd name="connsiteX855" fmla="*/ 295084 w 331793"/>
                      <a:gd name="connsiteY855" fmla="*/ 23439 h 242536"/>
                      <a:gd name="connsiteX856" fmla="*/ 294799 w 331793"/>
                      <a:gd name="connsiteY856" fmla="*/ 24391 h 242536"/>
                      <a:gd name="connsiteX857" fmla="*/ 294418 w 331793"/>
                      <a:gd name="connsiteY857" fmla="*/ 24582 h 242536"/>
                      <a:gd name="connsiteX858" fmla="*/ 293560 w 331793"/>
                      <a:gd name="connsiteY858" fmla="*/ 24296 h 242536"/>
                      <a:gd name="connsiteX859" fmla="*/ 292799 w 331793"/>
                      <a:gd name="connsiteY859" fmla="*/ 23820 h 242536"/>
                      <a:gd name="connsiteX860" fmla="*/ 292322 w 331793"/>
                      <a:gd name="connsiteY860" fmla="*/ 22963 h 242536"/>
                      <a:gd name="connsiteX861" fmla="*/ 291656 w 331793"/>
                      <a:gd name="connsiteY861" fmla="*/ 22200 h 242536"/>
                      <a:gd name="connsiteX862" fmla="*/ 291465 w 331793"/>
                      <a:gd name="connsiteY862" fmla="*/ 21248 h 242536"/>
                      <a:gd name="connsiteX863" fmla="*/ 291084 w 331793"/>
                      <a:gd name="connsiteY863" fmla="*/ 20486 h 242536"/>
                      <a:gd name="connsiteX864" fmla="*/ 290417 w 331793"/>
                      <a:gd name="connsiteY864" fmla="*/ 19343 h 242536"/>
                      <a:gd name="connsiteX865" fmla="*/ 290989 w 331793"/>
                      <a:gd name="connsiteY865" fmla="*/ 17914 h 242536"/>
                      <a:gd name="connsiteX866" fmla="*/ 291465 w 331793"/>
                      <a:gd name="connsiteY866" fmla="*/ 16295 h 242536"/>
                      <a:gd name="connsiteX867" fmla="*/ 292037 w 331793"/>
                      <a:gd name="connsiteY867" fmla="*/ 15438 h 242536"/>
                      <a:gd name="connsiteX868" fmla="*/ 292703 w 331793"/>
                      <a:gd name="connsiteY868" fmla="*/ 15247 h 242536"/>
                      <a:gd name="connsiteX869" fmla="*/ 293180 w 331793"/>
                      <a:gd name="connsiteY869" fmla="*/ 15247 h 242536"/>
                      <a:gd name="connsiteX870" fmla="*/ 292703 w 331793"/>
                      <a:gd name="connsiteY870" fmla="*/ 14485 h 242536"/>
                      <a:gd name="connsiteX871" fmla="*/ 292608 w 331793"/>
                      <a:gd name="connsiteY871" fmla="*/ 13628 h 242536"/>
                      <a:gd name="connsiteX872" fmla="*/ 292799 w 331793"/>
                      <a:gd name="connsiteY872" fmla="*/ 12675 h 242536"/>
                      <a:gd name="connsiteX873" fmla="*/ 292989 w 331793"/>
                      <a:gd name="connsiteY873" fmla="*/ 11533 h 242536"/>
                      <a:gd name="connsiteX874" fmla="*/ 292703 w 331793"/>
                      <a:gd name="connsiteY874" fmla="*/ 10390 h 242536"/>
                      <a:gd name="connsiteX875" fmla="*/ 293180 w 331793"/>
                      <a:gd name="connsiteY875" fmla="*/ 8866 h 242536"/>
                      <a:gd name="connsiteX876" fmla="*/ 293180 w 331793"/>
                      <a:gd name="connsiteY876" fmla="*/ 7437 h 242536"/>
                      <a:gd name="connsiteX877" fmla="*/ 293846 w 331793"/>
                      <a:gd name="connsiteY877" fmla="*/ 6865 h 242536"/>
                      <a:gd name="connsiteX878" fmla="*/ 293656 w 331793"/>
                      <a:gd name="connsiteY878" fmla="*/ 5151 h 242536"/>
                      <a:gd name="connsiteX879" fmla="*/ 292513 w 331793"/>
                      <a:gd name="connsiteY879" fmla="*/ 4579 h 242536"/>
                      <a:gd name="connsiteX880" fmla="*/ 291465 w 331793"/>
                      <a:gd name="connsiteY880" fmla="*/ 5151 h 242536"/>
                      <a:gd name="connsiteX881" fmla="*/ 290227 w 331793"/>
                      <a:gd name="connsiteY881" fmla="*/ 4865 h 242536"/>
                      <a:gd name="connsiteX882" fmla="*/ 289941 w 331793"/>
                      <a:gd name="connsiteY882" fmla="*/ 3913 h 242536"/>
                      <a:gd name="connsiteX883" fmla="*/ 289750 w 331793"/>
                      <a:gd name="connsiteY883" fmla="*/ 3055 h 242536"/>
                      <a:gd name="connsiteX884" fmla="*/ 288989 w 331793"/>
                      <a:gd name="connsiteY884" fmla="*/ 3246 h 242536"/>
                      <a:gd name="connsiteX885" fmla="*/ 287941 w 331793"/>
                      <a:gd name="connsiteY885" fmla="*/ 3150 h 242536"/>
                      <a:gd name="connsiteX886" fmla="*/ 286512 w 331793"/>
                      <a:gd name="connsiteY886" fmla="*/ 3246 h 242536"/>
                      <a:gd name="connsiteX887" fmla="*/ 284893 w 331793"/>
                      <a:gd name="connsiteY887" fmla="*/ 3246 h 242536"/>
                      <a:gd name="connsiteX888" fmla="*/ 283655 w 331793"/>
                      <a:gd name="connsiteY888" fmla="*/ 2579 h 242536"/>
                      <a:gd name="connsiteX889" fmla="*/ 282797 w 331793"/>
                      <a:gd name="connsiteY889" fmla="*/ 2389 h 242536"/>
                      <a:gd name="connsiteX890" fmla="*/ 281654 w 331793"/>
                      <a:gd name="connsiteY890" fmla="*/ 2008 h 242536"/>
                      <a:gd name="connsiteX891" fmla="*/ 281083 w 331793"/>
                      <a:gd name="connsiteY891" fmla="*/ 1722 h 242536"/>
                      <a:gd name="connsiteX892" fmla="*/ 280988 w 331793"/>
                      <a:gd name="connsiteY892" fmla="*/ 960 h 242536"/>
                      <a:gd name="connsiteX893" fmla="*/ 279654 w 331793"/>
                      <a:gd name="connsiteY893" fmla="*/ 7 h 242536"/>
                      <a:gd name="connsiteX894" fmla="*/ 278606 w 331793"/>
                      <a:gd name="connsiteY894" fmla="*/ 674 h 242536"/>
                      <a:gd name="connsiteX895" fmla="*/ 278511 w 331793"/>
                      <a:gd name="connsiteY895" fmla="*/ 2865 h 242536"/>
                      <a:gd name="connsiteX896" fmla="*/ 277940 w 331793"/>
                      <a:gd name="connsiteY896" fmla="*/ 3436 h 242536"/>
                      <a:gd name="connsiteX897" fmla="*/ 278321 w 331793"/>
                      <a:gd name="connsiteY897" fmla="*/ 5246 h 242536"/>
                      <a:gd name="connsiteX898" fmla="*/ 277749 w 331793"/>
                      <a:gd name="connsiteY898" fmla="*/ 6389 h 242536"/>
                      <a:gd name="connsiteX899" fmla="*/ 277082 w 331793"/>
                      <a:gd name="connsiteY899" fmla="*/ 5341 h 242536"/>
                      <a:gd name="connsiteX900" fmla="*/ 275749 w 331793"/>
                      <a:gd name="connsiteY900" fmla="*/ 5627 h 242536"/>
                      <a:gd name="connsiteX901" fmla="*/ 274606 w 331793"/>
                      <a:gd name="connsiteY901" fmla="*/ 6199 h 242536"/>
                      <a:gd name="connsiteX902" fmla="*/ 273463 w 331793"/>
                      <a:gd name="connsiteY902" fmla="*/ 6580 h 242536"/>
                      <a:gd name="connsiteX903" fmla="*/ 272606 w 331793"/>
                      <a:gd name="connsiteY903" fmla="*/ 6389 h 242536"/>
                      <a:gd name="connsiteX904" fmla="*/ 271748 w 331793"/>
                      <a:gd name="connsiteY904" fmla="*/ 6294 h 242536"/>
                      <a:gd name="connsiteX905" fmla="*/ 270986 w 331793"/>
                      <a:gd name="connsiteY905" fmla="*/ 7056 h 242536"/>
                      <a:gd name="connsiteX906" fmla="*/ 270510 w 331793"/>
                      <a:gd name="connsiteY906" fmla="*/ 6770 h 242536"/>
                      <a:gd name="connsiteX907" fmla="*/ 269939 w 331793"/>
                      <a:gd name="connsiteY907" fmla="*/ 5818 h 242536"/>
                      <a:gd name="connsiteX908" fmla="*/ 270129 w 331793"/>
                      <a:gd name="connsiteY908" fmla="*/ 4103 h 242536"/>
                      <a:gd name="connsiteX909" fmla="*/ 269367 w 331793"/>
                      <a:gd name="connsiteY909" fmla="*/ 4198 h 242536"/>
                      <a:gd name="connsiteX910" fmla="*/ 268700 w 331793"/>
                      <a:gd name="connsiteY910" fmla="*/ 5056 h 242536"/>
                      <a:gd name="connsiteX911" fmla="*/ 267843 w 331793"/>
                      <a:gd name="connsiteY911" fmla="*/ 4294 h 242536"/>
                      <a:gd name="connsiteX912" fmla="*/ 266414 w 331793"/>
                      <a:gd name="connsiteY912" fmla="*/ 4008 h 242536"/>
                      <a:gd name="connsiteX913" fmla="*/ 265652 w 331793"/>
                      <a:gd name="connsiteY913" fmla="*/ 4484 h 242536"/>
                      <a:gd name="connsiteX914" fmla="*/ 264700 w 331793"/>
                      <a:gd name="connsiteY914" fmla="*/ 3817 h 242536"/>
                      <a:gd name="connsiteX915" fmla="*/ 264224 w 331793"/>
                      <a:gd name="connsiteY915" fmla="*/ 3341 h 242536"/>
                      <a:gd name="connsiteX916" fmla="*/ 262890 w 331793"/>
                      <a:gd name="connsiteY916" fmla="*/ 5246 h 242536"/>
                      <a:gd name="connsiteX917" fmla="*/ 261557 w 331793"/>
                      <a:gd name="connsiteY917" fmla="*/ 6294 h 242536"/>
                      <a:gd name="connsiteX918" fmla="*/ 261747 w 331793"/>
                      <a:gd name="connsiteY918" fmla="*/ 8294 h 242536"/>
                      <a:gd name="connsiteX919" fmla="*/ 260509 w 331793"/>
                      <a:gd name="connsiteY919" fmla="*/ 10390 h 242536"/>
                      <a:gd name="connsiteX920" fmla="*/ 259461 w 331793"/>
                      <a:gd name="connsiteY920" fmla="*/ 11533 h 242536"/>
                      <a:gd name="connsiteX921" fmla="*/ 258699 w 331793"/>
                      <a:gd name="connsiteY921" fmla="*/ 11056 h 242536"/>
                      <a:gd name="connsiteX922" fmla="*/ 256984 w 331793"/>
                      <a:gd name="connsiteY922" fmla="*/ 12485 h 242536"/>
                      <a:gd name="connsiteX923" fmla="*/ 255651 w 331793"/>
                      <a:gd name="connsiteY923" fmla="*/ 14295 h 242536"/>
                      <a:gd name="connsiteX924" fmla="*/ 254603 w 331793"/>
                      <a:gd name="connsiteY924" fmla="*/ 15438 h 242536"/>
                      <a:gd name="connsiteX925" fmla="*/ 253841 w 331793"/>
                      <a:gd name="connsiteY925" fmla="*/ 17152 h 242536"/>
                      <a:gd name="connsiteX926" fmla="*/ 253746 w 331793"/>
                      <a:gd name="connsiteY926" fmla="*/ 18200 h 242536"/>
                      <a:gd name="connsiteX927" fmla="*/ 253460 w 331793"/>
                      <a:gd name="connsiteY927" fmla="*/ 19438 h 242536"/>
                      <a:gd name="connsiteX928" fmla="*/ 252508 w 331793"/>
                      <a:gd name="connsiteY928" fmla="*/ 21248 h 242536"/>
                      <a:gd name="connsiteX929" fmla="*/ 251269 w 331793"/>
                      <a:gd name="connsiteY929" fmla="*/ 21820 h 242536"/>
                      <a:gd name="connsiteX930" fmla="*/ 250412 w 331793"/>
                      <a:gd name="connsiteY930" fmla="*/ 21915 h 242536"/>
                      <a:gd name="connsiteX931" fmla="*/ 249365 w 331793"/>
                      <a:gd name="connsiteY931" fmla="*/ 21439 h 242536"/>
                      <a:gd name="connsiteX932" fmla="*/ 249650 w 331793"/>
                      <a:gd name="connsiteY932" fmla="*/ 20486 h 242536"/>
                      <a:gd name="connsiteX933" fmla="*/ 248793 w 331793"/>
                      <a:gd name="connsiteY933" fmla="*/ 18676 h 242536"/>
                      <a:gd name="connsiteX934" fmla="*/ 247650 w 331793"/>
                      <a:gd name="connsiteY934" fmla="*/ 17914 h 242536"/>
                      <a:gd name="connsiteX935" fmla="*/ 246698 w 331793"/>
                      <a:gd name="connsiteY935" fmla="*/ 17152 h 242536"/>
                      <a:gd name="connsiteX936" fmla="*/ 245935 w 331793"/>
                      <a:gd name="connsiteY936" fmla="*/ 18867 h 242536"/>
                      <a:gd name="connsiteX937" fmla="*/ 245364 w 331793"/>
                      <a:gd name="connsiteY937" fmla="*/ 19629 h 242536"/>
                      <a:gd name="connsiteX938" fmla="*/ 244316 w 331793"/>
                      <a:gd name="connsiteY938" fmla="*/ 18962 h 242536"/>
                      <a:gd name="connsiteX939" fmla="*/ 243554 w 331793"/>
                      <a:gd name="connsiteY939" fmla="*/ 18962 h 242536"/>
                      <a:gd name="connsiteX940" fmla="*/ 242983 w 331793"/>
                      <a:gd name="connsiteY940" fmla="*/ 19343 h 242536"/>
                      <a:gd name="connsiteX941" fmla="*/ 242411 w 331793"/>
                      <a:gd name="connsiteY941" fmla="*/ 18867 h 242536"/>
                      <a:gd name="connsiteX942" fmla="*/ 241459 w 331793"/>
                      <a:gd name="connsiteY942" fmla="*/ 18581 h 242536"/>
                      <a:gd name="connsiteX943" fmla="*/ 241840 w 331793"/>
                      <a:gd name="connsiteY943" fmla="*/ 16390 h 242536"/>
                      <a:gd name="connsiteX944" fmla="*/ 242697 w 331793"/>
                      <a:gd name="connsiteY944" fmla="*/ 14485 h 242536"/>
                      <a:gd name="connsiteX945" fmla="*/ 242411 w 331793"/>
                      <a:gd name="connsiteY945" fmla="*/ 13247 h 242536"/>
                      <a:gd name="connsiteX946" fmla="*/ 242316 w 331793"/>
                      <a:gd name="connsiteY946" fmla="*/ 12390 h 242536"/>
                      <a:gd name="connsiteX947" fmla="*/ 241268 w 331793"/>
                      <a:gd name="connsiteY947" fmla="*/ 12675 h 242536"/>
                      <a:gd name="connsiteX948" fmla="*/ 240411 w 331793"/>
                      <a:gd name="connsiteY948" fmla="*/ 12580 h 242536"/>
                      <a:gd name="connsiteX949" fmla="*/ 239554 w 331793"/>
                      <a:gd name="connsiteY949" fmla="*/ 12675 h 242536"/>
                      <a:gd name="connsiteX950" fmla="*/ 238697 w 331793"/>
                      <a:gd name="connsiteY950" fmla="*/ 11818 h 242536"/>
                      <a:gd name="connsiteX951" fmla="*/ 237554 w 331793"/>
                      <a:gd name="connsiteY951" fmla="*/ 11723 h 242536"/>
                      <a:gd name="connsiteX952" fmla="*/ 236601 w 331793"/>
                      <a:gd name="connsiteY952" fmla="*/ 11628 h 242536"/>
                      <a:gd name="connsiteX953" fmla="*/ 235267 w 331793"/>
                      <a:gd name="connsiteY953" fmla="*/ 13057 h 242536"/>
                      <a:gd name="connsiteX954" fmla="*/ 234506 w 331793"/>
                      <a:gd name="connsiteY954" fmla="*/ 14485 h 242536"/>
                      <a:gd name="connsiteX955" fmla="*/ 233934 w 331793"/>
                      <a:gd name="connsiteY955" fmla="*/ 17248 h 242536"/>
                      <a:gd name="connsiteX956" fmla="*/ 233458 w 331793"/>
                      <a:gd name="connsiteY956" fmla="*/ 18867 h 242536"/>
                      <a:gd name="connsiteX957" fmla="*/ 232315 w 331793"/>
                      <a:gd name="connsiteY957" fmla="*/ 19534 h 242536"/>
                      <a:gd name="connsiteX958" fmla="*/ 231076 w 331793"/>
                      <a:gd name="connsiteY958" fmla="*/ 19248 h 242536"/>
                      <a:gd name="connsiteX959" fmla="*/ 230124 w 331793"/>
                      <a:gd name="connsiteY959" fmla="*/ 19153 h 242536"/>
                      <a:gd name="connsiteX960" fmla="*/ 229552 w 331793"/>
                      <a:gd name="connsiteY960" fmla="*/ 20677 h 242536"/>
                      <a:gd name="connsiteX961" fmla="*/ 229648 w 331793"/>
                      <a:gd name="connsiteY961" fmla="*/ 21724 h 242536"/>
                      <a:gd name="connsiteX962" fmla="*/ 230696 w 331793"/>
                      <a:gd name="connsiteY962" fmla="*/ 22391 h 242536"/>
                      <a:gd name="connsiteX963" fmla="*/ 230886 w 331793"/>
                      <a:gd name="connsiteY963" fmla="*/ 23915 h 242536"/>
                      <a:gd name="connsiteX964" fmla="*/ 231458 w 331793"/>
                      <a:gd name="connsiteY964" fmla="*/ 25439 h 242536"/>
                      <a:gd name="connsiteX965" fmla="*/ 230696 w 331793"/>
                      <a:gd name="connsiteY965" fmla="*/ 26773 h 242536"/>
                      <a:gd name="connsiteX966" fmla="*/ 229838 w 331793"/>
                      <a:gd name="connsiteY966" fmla="*/ 27058 h 242536"/>
                      <a:gd name="connsiteX967" fmla="*/ 228981 w 331793"/>
                      <a:gd name="connsiteY967" fmla="*/ 26963 h 242536"/>
                      <a:gd name="connsiteX968" fmla="*/ 228695 w 331793"/>
                      <a:gd name="connsiteY968" fmla="*/ 26296 h 242536"/>
                      <a:gd name="connsiteX969" fmla="*/ 227076 w 331793"/>
                      <a:gd name="connsiteY969" fmla="*/ 26487 h 242536"/>
                      <a:gd name="connsiteX970" fmla="*/ 225933 w 331793"/>
                      <a:gd name="connsiteY970" fmla="*/ 26868 h 242536"/>
                      <a:gd name="connsiteX971" fmla="*/ 225076 w 331793"/>
                      <a:gd name="connsiteY971" fmla="*/ 26392 h 242536"/>
                      <a:gd name="connsiteX972" fmla="*/ 225457 w 331793"/>
                      <a:gd name="connsiteY972" fmla="*/ 25439 h 242536"/>
                      <a:gd name="connsiteX973" fmla="*/ 225171 w 331793"/>
                      <a:gd name="connsiteY973" fmla="*/ 24296 h 242536"/>
                      <a:gd name="connsiteX974" fmla="*/ 225742 w 331793"/>
                      <a:gd name="connsiteY974" fmla="*/ 23248 h 242536"/>
                      <a:gd name="connsiteX975" fmla="*/ 226600 w 331793"/>
                      <a:gd name="connsiteY975" fmla="*/ 22391 h 242536"/>
                      <a:gd name="connsiteX976" fmla="*/ 226790 w 331793"/>
                      <a:gd name="connsiteY976" fmla="*/ 20867 h 242536"/>
                      <a:gd name="connsiteX977" fmla="*/ 226124 w 331793"/>
                      <a:gd name="connsiteY977" fmla="*/ 20296 h 242536"/>
                      <a:gd name="connsiteX978" fmla="*/ 224981 w 331793"/>
                      <a:gd name="connsiteY978" fmla="*/ 20200 h 242536"/>
                      <a:gd name="connsiteX979" fmla="*/ 223647 w 331793"/>
                      <a:gd name="connsiteY979" fmla="*/ 20105 h 242536"/>
                      <a:gd name="connsiteX980" fmla="*/ 223552 w 331793"/>
                      <a:gd name="connsiteY980" fmla="*/ 18772 h 242536"/>
                      <a:gd name="connsiteX981" fmla="*/ 222314 w 331793"/>
                      <a:gd name="connsiteY981" fmla="*/ 18962 h 242536"/>
                      <a:gd name="connsiteX982" fmla="*/ 221361 w 331793"/>
                      <a:gd name="connsiteY982" fmla="*/ 19915 h 242536"/>
                      <a:gd name="connsiteX983" fmla="*/ 220504 w 331793"/>
                      <a:gd name="connsiteY983" fmla="*/ 20581 h 242536"/>
                      <a:gd name="connsiteX984" fmla="*/ 219361 w 331793"/>
                      <a:gd name="connsiteY984" fmla="*/ 20010 h 242536"/>
                      <a:gd name="connsiteX985" fmla="*/ 219075 w 331793"/>
                      <a:gd name="connsiteY985" fmla="*/ 20867 h 242536"/>
                      <a:gd name="connsiteX986" fmla="*/ 218599 w 331793"/>
                      <a:gd name="connsiteY986" fmla="*/ 21439 h 242536"/>
                      <a:gd name="connsiteX987" fmla="*/ 217456 w 331793"/>
                      <a:gd name="connsiteY987" fmla="*/ 20867 h 242536"/>
                      <a:gd name="connsiteX988" fmla="*/ 216980 w 331793"/>
                      <a:gd name="connsiteY988" fmla="*/ 20296 h 242536"/>
                      <a:gd name="connsiteX989" fmla="*/ 216313 w 331793"/>
                      <a:gd name="connsiteY989" fmla="*/ 19915 h 242536"/>
                      <a:gd name="connsiteX990" fmla="*/ 216027 w 331793"/>
                      <a:gd name="connsiteY990" fmla="*/ 20677 h 242536"/>
                      <a:gd name="connsiteX991" fmla="*/ 215456 w 331793"/>
                      <a:gd name="connsiteY991" fmla="*/ 21629 h 242536"/>
                      <a:gd name="connsiteX992" fmla="*/ 214217 w 331793"/>
                      <a:gd name="connsiteY992" fmla="*/ 22486 h 242536"/>
                      <a:gd name="connsiteX993" fmla="*/ 213074 w 331793"/>
                      <a:gd name="connsiteY993" fmla="*/ 23153 h 242536"/>
                      <a:gd name="connsiteX994" fmla="*/ 214122 w 331793"/>
                      <a:gd name="connsiteY994" fmla="*/ 23629 h 242536"/>
                      <a:gd name="connsiteX995" fmla="*/ 214313 w 331793"/>
                      <a:gd name="connsiteY995" fmla="*/ 25249 h 242536"/>
                      <a:gd name="connsiteX996" fmla="*/ 212789 w 331793"/>
                      <a:gd name="connsiteY996" fmla="*/ 26392 h 242536"/>
                      <a:gd name="connsiteX997" fmla="*/ 212598 w 331793"/>
                      <a:gd name="connsiteY997" fmla="*/ 28011 h 242536"/>
                      <a:gd name="connsiteX998" fmla="*/ 210979 w 331793"/>
                      <a:gd name="connsiteY998" fmla="*/ 29344 h 242536"/>
                      <a:gd name="connsiteX999" fmla="*/ 210407 w 331793"/>
                      <a:gd name="connsiteY999" fmla="*/ 30583 h 242536"/>
                      <a:gd name="connsiteX1000" fmla="*/ 210217 w 331793"/>
                      <a:gd name="connsiteY1000" fmla="*/ 32297 h 242536"/>
                      <a:gd name="connsiteX1001" fmla="*/ 210693 w 331793"/>
                      <a:gd name="connsiteY1001" fmla="*/ 34202 h 242536"/>
                      <a:gd name="connsiteX1002" fmla="*/ 209836 w 331793"/>
                      <a:gd name="connsiteY1002" fmla="*/ 34583 h 242536"/>
                      <a:gd name="connsiteX1003" fmla="*/ 209550 w 331793"/>
                      <a:gd name="connsiteY1003" fmla="*/ 35250 h 242536"/>
                      <a:gd name="connsiteX1004" fmla="*/ 208026 w 331793"/>
                      <a:gd name="connsiteY1004" fmla="*/ 35536 h 242536"/>
                      <a:gd name="connsiteX1005" fmla="*/ 206883 w 331793"/>
                      <a:gd name="connsiteY1005" fmla="*/ 35155 h 242536"/>
                      <a:gd name="connsiteX1006" fmla="*/ 205835 w 331793"/>
                      <a:gd name="connsiteY1006" fmla="*/ 34678 h 242536"/>
                      <a:gd name="connsiteX1007" fmla="*/ 204883 w 331793"/>
                      <a:gd name="connsiteY1007" fmla="*/ 34202 h 242536"/>
                      <a:gd name="connsiteX1008" fmla="*/ 204692 w 331793"/>
                      <a:gd name="connsiteY1008" fmla="*/ 32773 h 242536"/>
                      <a:gd name="connsiteX1009" fmla="*/ 204407 w 331793"/>
                      <a:gd name="connsiteY1009" fmla="*/ 31821 h 242536"/>
                      <a:gd name="connsiteX1010" fmla="*/ 203264 w 331793"/>
                      <a:gd name="connsiteY1010" fmla="*/ 31725 h 242536"/>
                      <a:gd name="connsiteX1011" fmla="*/ 203930 w 331793"/>
                      <a:gd name="connsiteY1011" fmla="*/ 32869 h 242536"/>
                      <a:gd name="connsiteX1012" fmla="*/ 203073 w 331793"/>
                      <a:gd name="connsiteY1012" fmla="*/ 33631 h 242536"/>
                      <a:gd name="connsiteX1013" fmla="*/ 202311 w 331793"/>
                      <a:gd name="connsiteY1013" fmla="*/ 34297 h 242536"/>
                      <a:gd name="connsiteX1014" fmla="*/ 201549 w 331793"/>
                      <a:gd name="connsiteY1014" fmla="*/ 33916 h 242536"/>
                      <a:gd name="connsiteX1015" fmla="*/ 202025 w 331793"/>
                      <a:gd name="connsiteY1015" fmla="*/ 32773 h 242536"/>
                      <a:gd name="connsiteX1016" fmla="*/ 201644 w 331793"/>
                      <a:gd name="connsiteY1016" fmla="*/ 31630 h 242536"/>
                      <a:gd name="connsiteX1017" fmla="*/ 199930 w 331793"/>
                      <a:gd name="connsiteY1017" fmla="*/ 31630 h 242536"/>
                      <a:gd name="connsiteX1018" fmla="*/ 199168 w 331793"/>
                      <a:gd name="connsiteY1018" fmla="*/ 32964 h 242536"/>
                      <a:gd name="connsiteX1019" fmla="*/ 197549 w 331793"/>
                      <a:gd name="connsiteY1019" fmla="*/ 32297 h 242536"/>
                      <a:gd name="connsiteX1020" fmla="*/ 195834 w 331793"/>
                      <a:gd name="connsiteY1020" fmla="*/ 32488 h 242536"/>
                      <a:gd name="connsiteX1021" fmla="*/ 195548 w 331793"/>
                      <a:gd name="connsiteY1021" fmla="*/ 33535 h 242536"/>
                      <a:gd name="connsiteX1022" fmla="*/ 194500 w 331793"/>
                      <a:gd name="connsiteY1022" fmla="*/ 34488 h 242536"/>
                      <a:gd name="connsiteX1023" fmla="*/ 193929 w 331793"/>
                      <a:gd name="connsiteY1023" fmla="*/ 35345 h 242536"/>
                      <a:gd name="connsiteX1024" fmla="*/ 193167 w 331793"/>
                      <a:gd name="connsiteY1024" fmla="*/ 34964 h 242536"/>
                      <a:gd name="connsiteX1025" fmla="*/ 192024 w 331793"/>
                      <a:gd name="connsiteY1025" fmla="*/ 35726 h 242536"/>
                      <a:gd name="connsiteX1026" fmla="*/ 191357 w 331793"/>
                      <a:gd name="connsiteY1026" fmla="*/ 37060 h 242536"/>
                      <a:gd name="connsiteX1027" fmla="*/ 191929 w 331793"/>
                      <a:gd name="connsiteY1027" fmla="*/ 37917 h 242536"/>
                      <a:gd name="connsiteX1028" fmla="*/ 193167 w 331793"/>
                      <a:gd name="connsiteY1028" fmla="*/ 38012 h 242536"/>
                      <a:gd name="connsiteX1029" fmla="*/ 194024 w 331793"/>
                      <a:gd name="connsiteY1029" fmla="*/ 37631 h 242536"/>
                      <a:gd name="connsiteX1030" fmla="*/ 195072 w 331793"/>
                      <a:gd name="connsiteY1030" fmla="*/ 36583 h 242536"/>
                      <a:gd name="connsiteX1031" fmla="*/ 195739 w 331793"/>
                      <a:gd name="connsiteY1031" fmla="*/ 35250 h 242536"/>
                      <a:gd name="connsiteX1032" fmla="*/ 196977 w 331793"/>
                      <a:gd name="connsiteY1032" fmla="*/ 35631 h 242536"/>
                      <a:gd name="connsiteX1033" fmla="*/ 197834 w 331793"/>
                      <a:gd name="connsiteY1033" fmla="*/ 34869 h 242536"/>
                      <a:gd name="connsiteX1034" fmla="*/ 198310 w 331793"/>
                      <a:gd name="connsiteY1034" fmla="*/ 35250 h 242536"/>
                      <a:gd name="connsiteX1035" fmla="*/ 199168 w 331793"/>
                      <a:gd name="connsiteY1035" fmla="*/ 35917 h 242536"/>
                      <a:gd name="connsiteX1036" fmla="*/ 199168 w 331793"/>
                      <a:gd name="connsiteY1036" fmla="*/ 36774 h 242536"/>
                      <a:gd name="connsiteX1037" fmla="*/ 198787 w 331793"/>
                      <a:gd name="connsiteY1037" fmla="*/ 37441 h 242536"/>
                      <a:gd name="connsiteX1038" fmla="*/ 197930 w 331793"/>
                      <a:gd name="connsiteY1038" fmla="*/ 38965 h 242536"/>
                      <a:gd name="connsiteX1039" fmla="*/ 197549 w 331793"/>
                      <a:gd name="connsiteY1039" fmla="*/ 40489 h 242536"/>
                      <a:gd name="connsiteX1040" fmla="*/ 198025 w 331793"/>
                      <a:gd name="connsiteY1040" fmla="*/ 41346 h 242536"/>
                      <a:gd name="connsiteX1041" fmla="*/ 198120 w 331793"/>
                      <a:gd name="connsiteY1041" fmla="*/ 42679 h 242536"/>
                      <a:gd name="connsiteX1042" fmla="*/ 198882 w 331793"/>
                      <a:gd name="connsiteY1042" fmla="*/ 43441 h 242536"/>
                      <a:gd name="connsiteX1043" fmla="*/ 199834 w 331793"/>
                      <a:gd name="connsiteY1043" fmla="*/ 44013 h 242536"/>
                      <a:gd name="connsiteX1044" fmla="*/ 199263 w 331793"/>
                      <a:gd name="connsiteY1044" fmla="*/ 44680 h 242536"/>
                      <a:gd name="connsiteX1045" fmla="*/ 198787 w 331793"/>
                      <a:gd name="connsiteY1045" fmla="*/ 45251 h 242536"/>
                      <a:gd name="connsiteX1046" fmla="*/ 198120 w 331793"/>
                      <a:gd name="connsiteY1046" fmla="*/ 45442 h 242536"/>
                      <a:gd name="connsiteX1047" fmla="*/ 197549 w 331793"/>
                      <a:gd name="connsiteY1047" fmla="*/ 46013 h 242536"/>
                      <a:gd name="connsiteX1048" fmla="*/ 196882 w 331793"/>
                      <a:gd name="connsiteY1048" fmla="*/ 45727 h 242536"/>
                      <a:gd name="connsiteX1049" fmla="*/ 196215 w 331793"/>
                      <a:gd name="connsiteY1049" fmla="*/ 44965 h 242536"/>
                      <a:gd name="connsiteX1050" fmla="*/ 195358 w 331793"/>
                      <a:gd name="connsiteY1050" fmla="*/ 45061 h 242536"/>
                      <a:gd name="connsiteX1051" fmla="*/ 194596 w 331793"/>
                      <a:gd name="connsiteY1051" fmla="*/ 44299 h 242536"/>
                      <a:gd name="connsiteX1052" fmla="*/ 193453 w 331793"/>
                      <a:gd name="connsiteY1052" fmla="*/ 44108 h 242536"/>
                      <a:gd name="connsiteX1053" fmla="*/ 191929 w 331793"/>
                      <a:gd name="connsiteY1053" fmla="*/ 44775 h 242536"/>
                      <a:gd name="connsiteX1054" fmla="*/ 191643 w 331793"/>
                      <a:gd name="connsiteY1054" fmla="*/ 44203 h 242536"/>
                      <a:gd name="connsiteX1055" fmla="*/ 190500 w 331793"/>
                      <a:gd name="connsiteY1055" fmla="*/ 44203 h 242536"/>
                      <a:gd name="connsiteX1056" fmla="*/ 188976 w 331793"/>
                      <a:gd name="connsiteY1056" fmla="*/ 44584 h 242536"/>
                      <a:gd name="connsiteX1057" fmla="*/ 188404 w 331793"/>
                      <a:gd name="connsiteY1057" fmla="*/ 45346 h 242536"/>
                      <a:gd name="connsiteX1058" fmla="*/ 187642 w 331793"/>
                      <a:gd name="connsiteY1058" fmla="*/ 44870 h 242536"/>
                      <a:gd name="connsiteX1059" fmla="*/ 186881 w 331793"/>
                      <a:gd name="connsiteY1059" fmla="*/ 44394 h 242536"/>
                      <a:gd name="connsiteX1060" fmla="*/ 187357 w 331793"/>
                      <a:gd name="connsiteY1060" fmla="*/ 43156 h 242536"/>
                      <a:gd name="connsiteX1061" fmla="*/ 187166 w 331793"/>
                      <a:gd name="connsiteY1061" fmla="*/ 42298 h 242536"/>
                      <a:gd name="connsiteX1062" fmla="*/ 186690 w 331793"/>
                      <a:gd name="connsiteY1062" fmla="*/ 41250 h 242536"/>
                      <a:gd name="connsiteX1063" fmla="*/ 185928 w 331793"/>
                      <a:gd name="connsiteY1063" fmla="*/ 40489 h 242536"/>
                      <a:gd name="connsiteX1064" fmla="*/ 184214 w 331793"/>
                      <a:gd name="connsiteY1064" fmla="*/ 40774 h 242536"/>
                      <a:gd name="connsiteX1065" fmla="*/ 182785 w 331793"/>
                      <a:gd name="connsiteY1065" fmla="*/ 41250 h 242536"/>
                      <a:gd name="connsiteX1066" fmla="*/ 182690 w 331793"/>
                      <a:gd name="connsiteY1066" fmla="*/ 42584 h 242536"/>
                      <a:gd name="connsiteX1067" fmla="*/ 182118 w 331793"/>
                      <a:gd name="connsiteY1067" fmla="*/ 42679 h 242536"/>
                      <a:gd name="connsiteX1068" fmla="*/ 181546 w 331793"/>
                      <a:gd name="connsiteY1068" fmla="*/ 43441 h 242536"/>
                      <a:gd name="connsiteX1069" fmla="*/ 179642 w 331793"/>
                      <a:gd name="connsiteY1069" fmla="*/ 47537 h 242536"/>
                      <a:gd name="connsiteX1070" fmla="*/ 180594 w 331793"/>
                      <a:gd name="connsiteY1070" fmla="*/ 48775 h 242536"/>
                      <a:gd name="connsiteX1071" fmla="*/ 179451 w 331793"/>
                      <a:gd name="connsiteY1071" fmla="*/ 48299 h 242536"/>
                      <a:gd name="connsiteX1072" fmla="*/ 179070 w 331793"/>
                      <a:gd name="connsiteY1072" fmla="*/ 49442 h 242536"/>
                      <a:gd name="connsiteX1073" fmla="*/ 178784 w 331793"/>
                      <a:gd name="connsiteY1073" fmla="*/ 50966 h 242536"/>
                      <a:gd name="connsiteX1074" fmla="*/ 179451 w 331793"/>
                      <a:gd name="connsiteY1074" fmla="*/ 51442 h 242536"/>
                      <a:gd name="connsiteX1075" fmla="*/ 180213 w 331793"/>
                      <a:gd name="connsiteY1075" fmla="*/ 52776 h 242536"/>
                      <a:gd name="connsiteX1076" fmla="*/ 180404 w 331793"/>
                      <a:gd name="connsiteY1076" fmla="*/ 54205 h 242536"/>
                      <a:gd name="connsiteX1077" fmla="*/ 180404 w 331793"/>
                      <a:gd name="connsiteY1077" fmla="*/ 55443 h 242536"/>
                      <a:gd name="connsiteX1078" fmla="*/ 180023 w 331793"/>
                      <a:gd name="connsiteY1078" fmla="*/ 56300 h 242536"/>
                      <a:gd name="connsiteX1079" fmla="*/ 178975 w 331793"/>
                      <a:gd name="connsiteY1079" fmla="*/ 55443 h 242536"/>
                      <a:gd name="connsiteX1080" fmla="*/ 178689 w 331793"/>
                      <a:gd name="connsiteY1080" fmla="*/ 54014 h 242536"/>
                      <a:gd name="connsiteX1081" fmla="*/ 177546 w 331793"/>
                      <a:gd name="connsiteY1081" fmla="*/ 53157 h 242536"/>
                      <a:gd name="connsiteX1082" fmla="*/ 176498 w 331793"/>
                      <a:gd name="connsiteY1082" fmla="*/ 51728 h 242536"/>
                      <a:gd name="connsiteX1083" fmla="*/ 174974 w 331793"/>
                      <a:gd name="connsiteY1083" fmla="*/ 51347 h 242536"/>
                      <a:gd name="connsiteX1084" fmla="*/ 174784 w 331793"/>
                      <a:gd name="connsiteY1084" fmla="*/ 50014 h 242536"/>
                      <a:gd name="connsiteX1085" fmla="*/ 173260 w 331793"/>
                      <a:gd name="connsiteY1085" fmla="*/ 49252 h 242536"/>
                      <a:gd name="connsiteX1086" fmla="*/ 171736 w 331793"/>
                      <a:gd name="connsiteY1086" fmla="*/ 49918 h 242536"/>
                      <a:gd name="connsiteX1087" fmla="*/ 171069 w 331793"/>
                      <a:gd name="connsiteY1087" fmla="*/ 49823 h 242536"/>
                      <a:gd name="connsiteX1088" fmla="*/ 170117 w 331793"/>
                      <a:gd name="connsiteY1088" fmla="*/ 47632 h 242536"/>
                      <a:gd name="connsiteX1089" fmla="*/ 168497 w 331793"/>
                      <a:gd name="connsiteY1089" fmla="*/ 46870 h 242536"/>
                      <a:gd name="connsiteX1090" fmla="*/ 167926 w 331793"/>
                      <a:gd name="connsiteY1090" fmla="*/ 45632 h 242536"/>
                      <a:gd name="connsiteX1091" fmla="*/ 166116 w 331793"/>
                      <a:gd name="connsiteY1091" fmla="*/ 46108 h 242536"/>
                      <a:gd name="connsiteX1092" fmla="*/ 159449 w 331793"/>
                      <a:gd name="connsiteY1092" fmla="*/ 52490 h 242536"/>
                      <a:gd name="connsiteX1093" fmla="*/ 159544 w 331793"/>
                      <a:gd name="connsiteY1093" fmla="*/ 53062 h 242536"/>
                      <a:gd name="connsiteX1094" fmla="*/ 159544 w 331793"/>
                      <a:gd name="connsiteY1094" fmla="*/ 54490 h 242536"/>
                      <a:gd name="connsiteX1095" fmla="*/ 159829 w 331793"/>
                      <a:gd name="connsiteY1095" fmla="*/ 55633 h 242536"/>
                      <a:gd name="connsiteX1096" fmla="*/ 159353 w 331793"/>
                      <a:gd name="connsiteY1096" fmla="*/ 57253 h 242536"/>
                      <a:gd name="connsiteX1097" fmla="*/ 159353 w 331793"/>
                      <a:gd name="connsiteY1097" fmla="*/ 58110 h 242536"/>
                      <a:gd name="connsiteX1098" fmla="*/ 158972 w 331793"/>
                      <a:gd name="connsiteY1098" fmla="*/ 59539 h 242536"/>
                      <a:gd name="connsiteX1099" fmla="*/ 158210 w 331793"/>
                      <a:gd name="connsiteY1099" fmla="*/ 61253 h 242536"/>
                      <a:gd name="connsiteX1100" fmla="*/ 156115 w 331793"/>
                      <a:gd name="connsiteY1100" fmla="*/ 62110 h 242536"/>
                      <a:gd name="connsiteX1101" fmla="*/ 153638 w 331793"/>
                      <a:gd name="connsiteY1101" fmla="*/ 62301 h 242536"/>
                      <a:gd name="connsiteX1102" fmla="*/ 151924 w 331793"/>
                      <a:gd name="connsiteY1102" fmla="*/ 63063 h 242536"/>
                      <a:gd name="connsiteX1103" fmla="*/ 150495 w 331793"/>
                      <a:gd name="connsiteY1103" fmla="*/ 63825 h 242536"/>
                      <a:gd name="connsiteX1104" fmla="*/ 148019 w 331793"/>
                      <a:gd name="connsiteY1104" fmla="*/ 64873 h 242536"/>
                      <a:gd name="connsiteX1105" fmla="*/ 147161 w 331793"/>
                      <a:gd name="connsiteY1105" fmla="*/ 65920 h 242536"/>
                      <a:gd name="connsiteX1106" fmla="*/ 145447 w 331793"/>
                      <a:gd name="connsiteY1106" fmla="*/ 65730 h 242536"/>
                      <a:gd name="connsiteX1107" fmla="*/ 144018 w 331793"/>
                      <a:gd name="connsiteY1107" fmla="*/ 66397 h 242536"/>
                      <a:gd name="connsiteX1108" fmla="*/ 142970 w 331793"/>
                      <a:gd name="connsiteY1108" fmla="*/ 66016 h 242536"/>
                      <a:gd name="connsiteX1109" fmla="*/ 143923 w 331793"/>
                      <a:gd name="connsiteY1109" fmla="*/ 65254 h 242536"/>
                      <a:gd name="connsiteX1110" fmla="*/ 143923 w 331793"/>
                      <a:gd name="connsiteY1110" fmla="*/ 64682 h 242536"/>
                      <a:gd name="connsiteX1111" fmla="*/ 143732 w 331793"/>
                      <a:gd name="connsiteY1111" fmla="*/ 63920 h 242536"/>
                      <a:gd name="connsiteX1112" fmla="*/ 142589 w 331793"/>
                      <a:gd name="connsiteY1112" fmla="*/ 62587 h 242536"/>
                      <a:gd name="connsiteX1113" fmla="*/ 142780 w 331793"/>
                      <a:gd name="connsiteY1113" fmla="*/ 61444 h 242536"/>
                      <a:gd name="connsiteX1114" fmla="*/ 142589 w 331793"/>
                      <a:gd name="connsiteY1114" fmla="*/ 60586 h 242536"/>
                      <a:gd name="connsiteX1115" fmla="*/ 141446 w 331793"/>
                      <a:gd name="connsiteY1115" fmla="*/ 61253 h 242536"/>
                      <a:gd name="connsiteX1116" fmla="*/ 140303 w 331793"/>
                      <a:gd name="connsiteY1116" fmla="*/ 62301 h 242536"/>
                      <a:gd name="connsiteX1117" fmla="*/ 139541 w 331793"/>
                      <a:gd name="connsiteY1117" fmla="*/ 62682 h 242536"/>
                      <a:gd name="connsiteX1118" fmla="*/ 139922 w 331793"/>
                      <a:gd name="connsiteY1118" fmla="*/ 61920 h 242536"/>
                      <a:gd name="connsiteX1119" fmla="*/ 139541 w 331793"/>
                      <a:gd name="connsiteY1119" fmla="*/ 61063 h 242536"/>
                      <a:gd name="connsiteX1120" fmla="*/ 138684 w 331793"/>
                      <a:gd name="connsiteY1120" fmla="*/ 60396 h 242536"/>
                      <a:gd name="connsiteX1121" fmla="*/ 138494 w 331793"/>
                      <a:gd name="connsiteY1121" fmla="*/ 59158 h 242536"/>
                      <a:gd name="connsiteX1122" fmla="*/ 138113 w 331793"/>
                      <a:gd name="connsiteY1122" fmla="*/ 57919 h 242536"/>
                      <a:gd name="connsiteX1123" fmla="*/ 138494 w 331793"/>
                      <a:gd name="connsiteY1123" fmla="*/ 57348 h 242536"/>
                      <a:gd name="connsiteX1124" fmla="*/ 138589 w 331793"/>
                      <a:gd name="connsiteY1124" fmla="*/ 56586 h 242536"/>
                      <a:gd name="connsiteX1125" fmla="*/ 136779 w 331793"/>
                      <a:gd name="connsiteY1125" fmla="*/ 57157 h 242536"/>
                      <a:gd name="connsiteX1126" fmla="*/ 136208 w 331793"/>
                      <a:gd name="connsiteY1126" fmla="*/ 59158 h 242536"/>
                      <a:gd name="connsiteX1127" fmla="*/ 135446 w 331793"/>
                      <a:gd name="connsiteY1127" fmla="*/ 60015 h 242536"/>
                      <a:gd name="connsiteX1128" fmla="*/ 134588 w 331793"/>
                      <a:gd name="connsiteY1128" fmla="*/ 59729 h 242536"/>
                      <a:gd name="connsiteX1129" fmla="*/ 133255 w 331793"/>
                      <a:gd name="connsiteY1129" fmla="*/ 60682 h 242536"/>
                      <a:gd name="connsiteX1130" fmla="*/ 132207 w 331793"/>
                      <a:gd name="connsiteY1130" fmla="*/ 61729 h 242536"/>
                      <a:gd name="connsiteX1131" fmla="*/ 130969 w 331793"/>
                      <a:gd name="connsiteY1131" fmla="*/ 61920 h 242536"/>
                      <a:gd name="connsiteX1132" fmla="*/ 130112 w 331793"/>
                      <a:gd name="connsiteY1132" fmla="*/ 61444 h 242536"/>
                      <a:gd name="connsiteX1133" fmla="*/ 130492 w 331793"/>
                      <a:gd name="connsiteY1133" fmla="*/ 59348 h 242536"/>
                      <a:gd name="connsiteX1134" fmla="*/ 130492 w 331793"/>
                      <a:gd name="connsiteY1134" fmla="*/ 58015 h 242536"/>
                      <a:gd name="connsiteX1135" fmla="*/ 128969 w 331793"/>
                      <a:gd name="connsiteY1135" fmla="*/ 58777 h 242536"/>
                      <a:gd name="connsiteX1136" fmla="*/ 128016 w 331793"/>
                      <a:gd name="connsiteY1136" fmla="*/ 58110 h 242536"/>
                      <a:gd name="connsiteX1137" fmla="*/ 127730 w 331793"/>
                      <a:gd name="connsiteY1137" fmla="*/ 56586 h 242536"/>
                      <a:gd name="connsiteX1138" fmla="*/ 126968 w 331793"/>
                      <a:gd name="connsiteY1138" fmla="*/ 55729 h 242536"/>
                      <a:gd name="connsiteX1139" fmla="*/ 127540 w 331793"/>
                      <a:gd name="connsiteY1139" fmla="*/ 54109 h 242536"/>
                      <a:gd name="connsiteX1140" fmla="*/ 127064 w 331793"/>
                      <a:gd name="connsiteY1140" fmla="*/ 53538 h 242536"/>
                      <a:gd name="connsiteX1141" fmla="*/ 126492 w 331793"/>
                      <a:gd name="connsiteY1141" fmla="*/ 53157 h 242536"/>
                      <a:gd name="connsiteX1142" fmla="*/ 125730 w 331793"/>
                      <a:gd name="connsiteY1142" fmla="*/ 52585 h 242536"/>
                      <a:gd name="connsiteX1143" fmla="*/ 125349 w 331793"/>
                      <a:gd name="connsiteY1143" fmla="*/ 53157 h 242536"/>
                      <a:gd name="connsiteX1144" fmla="*/ 123635 w 331793"/>
                      <a:gd name="connsiteY1144" fmla="*/ 52966 h 242536"/>
                      <a:gd name="connsiteX1145" fmla="*/ 122587 w 331793"/>
                      <a:gd name="connsiteY1145" fmla="*/ 52109 h 242536"/>
                      <a:gd name="connsiteX1146" fmla="*/ 123158 w 331793"/>
                      <a:gd name="connsiteY1146" fmla="*/ 51538 h 242536"/>
                      <a:gd name="connsiteX1147" fmla="*/ 123539 w 331793"/>
                      <a:gd name="connsiteY1147" fmla="*/ 50585 h 242536"/>
                      <a:gd name="connsiteX1148" fmla="*/ 123254 w 331793"/>
                      <a:gd name="connsiteY1148" fmla="*/ 49061 h 242536"/>
                      <a:gd name="connsiteX1149" fmla="*/ 123158 w 331793"/>
                      <a:gd name="connsiteY1149" fmla="*/ 48204 h 242536"/>
                      <a:gd name="connsiteX1150" fmla="*/ 122206 w 331793"/>
                      <a:gd name="connsiteY1150" fmla="*/ 47728 h 242536"/>
                      <a:gd name="connsiteX1151" fmla="*/ 120682 w 331793"/>
                      <a:gd name="connsiteY1151" fmla="*/ 46394 h 242536"/>
                      <a:gd name="connsiteX1152" fmla="*/ 119253 w 331793"/>
                      <a:gd name="connsiteY1152" fmla="*/ 45727 h 242536"/>
                      <a:gd name="connsiteX1153" fmla="*/ 119253 w 331793"/>
                      <a:gd name="connsiteY1153" fmla="*/ 44203 h 242536"/>
                      <a:gd name="connsiteX1154" fmla="*/ 118777 w 331793"/>
                      <a:gd name="connsiteY1154" fmla="*/ 43346 h 242536"/>
                      <a:gd name="connsiteX1155" fmla="*/ 117729 w 331793"/>
                      <a:gd name="connsiteY1155" fmla="*/ 43537 h 242536"/>
                      <a:gd name="connsiteX1156" fmla="*/ 117158 w 331793"/>
                      <a:gd name="connsiteY1156" fmla="*/ 44489 h 242536"/>
                      <a:gd name="connsiteX1157" fmla="*/ 115157 w 331793"/>
                      <a:gd name="connsiteY1157" fmla="*/ 45346 h 242536"/>
                      <a:gd name="connsiteX1158" fmla="*/ 113633 w 331793"/>
                      <a:gd name="connsiteY1158" fmla="*/ 45061 h 242536"/>
                      <a:gd name="connsiteX1159" fmla="*/ 112014 w 331793"/>
                      <a:gd name="connsiteY1159" fmla="*/ 45727 h 242536"/>
                      <a:gd name="connsiteX1160" fmla="*/ 111824 w 331793"/>
                      <a:gd name="connsiteY1160" fmla="*/ 46299 h 242536"/>
                      <a:gd name="connsiteX1161" fmla="*/ 111728 w 331793"/>
                      <a:gd name="connsiteY1161" fmla="*/ 48013 h 242536"/>
                      <a:gd name="connsiteX1162" fmla="*/ 111347 w 331793"/>
                      <a:gd name="connsiteY1162" fmla="*/ 48109 h 242536"/>
                      <a:gd name="connsiteX1163" fmla="*/ 110681 w 331793"/>
                      <a:gd name="connsiteY1163" fmla="*/ 48394 h 242536"/>
                      <a:gd name="connsiteX1164" fmla="*/ 108299 w 331793"/>
                      <a:gd name="connsiteY1164" fmla="*/ 50299 h 242536"/>
                      <a:gd name="connsiteX1165" fmla="*/ 107728 w 331793"/>
                      <a:gd name="connsiteY1165" fmla="*/ 51347 h 242536"/>
                      <a:gd name="connsiteX1166" fmla="*/ 108490 w 331793"/>
                      <a:gd name="connsiteY1166" fmla="*/ 54871 h 242536"/>
                      <a:gd name="connsiteX1167" fmla="*/ 109919 w 331793"/>
                      <a:gd name="connsiteY1167" fmla="*/ 56776 h 242536"/>
                      <a:gd name="connsiteX1168" fmla="*/ 109252 w 331793"/>
                      <a:gd name="connsiteY1168" fmla="*/ 60205 h 242536"/>
                      <a:gd name="connsiteX1169" fmla="*/ 108966 w 331793"/>
                      <a:gd name="connsiteY1169" fmla="*/ 60777 h 242536"/>
                      <a:gd name="connsiteX1170" fmla="*/ 108395 w 331793"/>
                      <a:gd name="connsiteY1170" fmla="*/ 61158 h 242536"/>
                      <a:gd name="connsiteX1171" fmla="*/ 107823 w 331793"/>
                      <a:gd name="connsiteY1171" fmla="*/ 60682 h 242536"/>
                      <a:gd name="connsiteX1172" fmla="*/ 105537 w 331793"/>
                      <a:gd name="connsiteY1172" fmla="*/ 60967 h 242536"/>
                      <a:gd name="connsiteX1173" fmla="*/ 104966 w 331793"/>
                      <a:gd name="connsiteY1173" fmla="*/ 63253 h 242536"/>
                      <a:gd name="connsiteX1174" fmla="*/ 102489 w 331793"/>
                      <a:gd name="connsiteY1174" fmla="*/ 63730 h 242536"/>
                      <a:gd name="connsiteX1175" fmla="*/ 98679 w 331793"/>
                      <a:gd name="connsiteY1175" fmla="*/ 64492 h 242536"/>
                      <a:gd name="connsiteX1176" fmla="*/ 96869 w 331793"/>
                      <a:gd name="connsiteY1176" fmla="*/ 64206 h 242536"/>
                      <a:gd name="connsiteX1177" fmla="*/ 95155 w 331793"/>
                      <a:gd name="connsiteY1177" fmla="*/ 64301 h 242536"/>
                      <a:gd name="connsiteX1178" fmla="*/ 93917 w 331793"/>
                      <a:gd name="connsiteY1178" fmla="*/ 65349 h 242536"/>
                      <a:gd name="connsiteX1179" fmla="*/ 92964 w 331793"/>
                      <a:gd name="connsiteY1179" fmla="*/ 66968 h 242536"/>
                      <a:gd name="connsiteX1180" fmla="*/ 90773 w 331793"/>
                      <a:gd name="connsiteY1180" fmla="*/ 68968 h 242536"/>
                      <a:gd name="connsiteX1181" fmla="*/ 88297 w 331793"/>
                      <a:gd name="connsiteY1181" fmla="*/ 70111 h 242536"/>
                      <a:gd name="connsiteX1182" fmla="*/ 85058 w 331793"/>
                      <a:gd name="connsiteY1182" fmla="*/ 71635 h 242536"/>
                      <a:gd name="connsiteX1183" fmla="*/ 82487 w 331793"/>
                      <a:gd name="connsiteY1183" fmla="*/ 72778 h 242536"/>
                      <a:gd name="connsiteX1184" fmla="*/ 79343 w 331793"/>
                      <a:gd name="connsiteY1184" fmla="*/ 73921 h 242536"/>
                      <a:gd name="connsiteX1185" fmla="*/ 76486 w 331793"/>
                      <a:gd name="connsiteY1185" fmla="*/ 74017 h 242536"/>
                      <a:gd name="connsiteX1186" fmla="*/ 74962 w 331793"/>
                      <a:gd name="connsiteY1186" fmla="*/ 74398 h 242536"/>
                      <a:gd name="connsiteX1187" fmla="*/ 73628 w 331793"/>
                      <a:gd name="connsiteY1187" fmla="*/ 74874 h 242536"/>
                      <a:gd name="connsiteX1188" fmla="*/ 72581 w 331793"/>
                      <a:gd name="connsiteY1188" fmla="*/ 74969 h 242536"/>
                      <a:gd name="connsiteX1189" fmla="*/ 73057 w 331793"/>
                      <a:gd name="connsiteY1189" fmla="*/ 76112 h 242536"/>
                      <a:gd name="connsiteX1190" fmla="*/ 74676 w 331793"/>
                      <a:gd name="connsiteY1190" fmla="*/ 78684 h 242536"/>
                      <a:gd name="connsiteX1191" fmla="*/ 74771 w 331793"/>
                      <a:gd name="connsiteY1191" fmla="*/ 81351 h 242536"/>
                      <a:gd name="connsiteX1192" fmla="*/ 73342 w 331793"/>
                      <a:gd name="connsiteY1192" fmla="*/ 84875 h 242536"/>
                      <a:gd name="connsiteX1193" fmla="*/ 70485 w 331793"/>
                      <a:gd name="connsiteY1193" fmla="*/ 86971 h 242536"/>
                      <a:gd name="connsiteX1194" fmla="*/ 68390 w 331793"/>
                      <a:gd name="connsiteY1194" fmla="*/ 88304 h 242536"/>
                      <a:gd name="connsiteX1195" fmla="*/ 67056 w 331793"/>
                      <a:gd name="connsiteY1195" fmla="*/ 90400 h 242536"/>
                      <a:gd name="connsiteX1196" fmla="*/ 65532 w 331793"/>
                      <a:gd name="connsiteY1196" fmla="*/ 89257 h 242536"/>
                      <a:gd name="connsiteX1197" fmla="*/ 63817 w 331793"/>
                      <a:gd name="connsiteY1197" fmla="*/ 86971 h 242536"/>
                      <a:gd name="connsiteX1198" fmla="*/ 62008 w 331793"/>
                      <a:gd name="connsiteY1198" fmla="*/ 86018 h 242536"/>
                      <a:gd name="connsiteX1199" fmla="*/ 60198 w 331793"/>
                      <a:gd name="connsiteY1199" fmla="*/ 86494 h 242536"/>
                      <a:gd name="connsiteX1200" fmla="*/ 57150 w 331793"/>
                      <a:gd name="connsiteY1200" fmla="*/ 87066 h 242536"/>
                      <a:gd name="connsiteX1201" fmla="*/ 54959 w 331793"/>
                      <a:gd name="connsiteY1201" fmla="*/ 85447 h 242536"/>
                      <a:gd name="connsiteX1202" fmla="*/ 52769 w 331793"/>
                      <a:gd name="connsiteY1202" fmla="*/ 84113 h 242536"/>
                      <a:gd name="connsiteX1203" fmla="*/ 49435 w 331793"/>
                      <a:gd name="connsiteY1203" fmla="*/ 83542 h 242536"/>
                      <a:gd name="connsiteX1204" fmla="*/ 47720 w 331793"/>
                      <a:gd name="connsiteY1204" fmla="*/ 82684 h 242536"/>
                      <a:gd name="connsiteX1205" fmla="*/ 44291 w 331793"/>
                      <a:gd name="connsiteY1205" fmla="*/ 82113 h 242536"/>
                      <a:gd name="connsiteX1206" fmla="*/ 42482 w 331793"/>
                      <a:gd name="connsiteY1206" fmla="*/ 79255 h 242536"/>
                      <a:gd name="connsiteX1207" fmla="*/ 40767 w 331793"/>
                      <a:gd name="connsiteY1207" fmla="*/ 76303 h 242536"/>
                      <a:gd name="connsiteX1208" fmla="*/ 37624 w 331793"/>
                      <a:gd name="connsiteY1208" fmla="*/ 76207 h 242536"/>
                      <a:gd name="connsiteX1209" fmla="*/ 35624 w 331793"/>
                      <a:gd name="connsiteY1209" fmla="*/ 76684 h 242536"/>
                      <a:gd name="connsiteX1210" fmla="*/ 33623 w 331793"/>
                      <a:gd name="connsiteY1210" fmla="*/ 75541 h 242536"/>
                      <a:gd name="connsiteX1211" fmla="*/ 32004 w 331793"/>
                      <a:gd name="connsiteY1211" fmla="*/ 73826 h 242536"/>
                      <a:gd name="connsiteX1212" fmla="*/ 30194 w 331793"/>
                      <a:gd name="connsiteY1212" fmla="*/ 73826 h 242536"/>
                      <a:gd name="connsiteX1213" fmla="*/ 28004 w 331793"/>
                      <a:gd name="connsiteY1213" fmla="*/ 75445 h 242536"/>
                      <a:gd name="connsiteX1214" fmla="*/ 25527 w 331793"/>
                      <a:gd name="connsiteY1214" fmla="*/ 78112 h 242536"/>
                      <a:gd name="connsiteX1215" fmla="*/ 24098 w 331793"/>
                      <a:gd name="connsiteY1215" fmla="*/ 80398 h 242536"/>
                      <a:gd name="connsiteX1216" fmla="*/ 23050 w 331793"/>
                      <a:gd name="connsiteY1216" fmla="*/ 83732 h 242536"/>
                      <a:gd name="connsiteX1217" fmla="*/ 19717 w 331793"/>
                      <a:gd name="connsiteY1217" fmla="*/ 84589 h 242536"/>
                      <a:gd name="connsiteX1218" fmla="*/ 16669 w 331793"/>
                      <a:gd name="connsiteY1218" fmla="*/ 86590 h 242536"/>
                      <a:gd name="connsiteX1219" fmla="*/ 15050 w 331793"/>
                      <a:gd name="connsiteY1219" fmla="*/ 88876 h 242536"/>
                      <a:gd name="connsiteX1220" fmla="*/ 14478 w 331793"/>
                      <a:gd name="connsiteY1220" fmla="*/ 89066 h 242536"/>
                      <a:gd name="connsiteX1221" fmla="*/ 11716 w 331793"/>
                      <a:gd name="connsiteY1221" fmla="*/ 90590 h 242536"/>
                      <a:gd name="connsiteX1222" fmla="*/ 9906 w 331793"/>
                      <a:gd name="connsiteY1222" fmla="*/ 91447 h 242536"/>
                      <a:gd name="connsiteX1223" fmla="*/ 8763 w 331793"/>
                      <a:gd name="connsiteY1223" fmla="*/ 89923 h 242536"/>
                      <a:gd name="connsiteX1224" fmla="*/ 6287 w 331793"/>
                      <a:gd name="connsiteY1224" fmla="*/ 89352 h 242536"/>
                      <a:gd name="connsiteX1225" fmla="*/ 4667 w 331793"/>
                      <a:gd name="connsiteY1225" fmla="*/ 87447 h 242536"/>
                      <a:gd name="connsiteX1226" fmla="*/ 3143 w 331793"/>
                      <a:gd name="connsiteY1226" fmla="*/ 86494 h 242536"/>
                      <a:gd name="connsiteX1227" fmla="*/ 1524 w 331793"/>
                      <a:gd name="connsiteY1227" fmla="*/ 86875 h 242536"/>
                      <a:gd name="connsiteX1228" fmla="*/ 381 w 331793"/>
                      <a:gd name="connsiteY1228" fmla="*/ 89733 h 242536"/>
                      <a:gd name="connsiteX1229" fmla="*/ 0 w 331793"/>
                      <a:gd name="connsiteY1229" fmla="*/ 89923 h 242536"/>
                      <a:gd name="connsiteX1230" fmla="*/ 667 w 331793"/>
                      <a:gd name="connsiteY1230" fmla="*/ 91162 h 242536"/>
                      <a:gd name="connsiteX1231" fmla="*/ 762 w 331793"/>
                      <a:gd name="connsiteY1231" fmla="*/ 92019 h 242536"/>
                      <a:gd name="connsiteX1232" fmla="*/ 953 w 331793"/>
                      <a:gd name="connsiteY1232" fmla="*/ 94019 h 242536"/>
                      <a:gd name="connsiteX1233" fmla="*/ 1619 w 331793"/>
                      <a:gd name="connsiteY1233" fmla="*/ 95353 h 242536"/>
                      <a:gd name="connsiteX1234" fmla="*/ 2477 w 331793"/>
                      <a:gd name="connsiteY1234" fmla="*/ 96781 h 242536"/>
                      <a:gd name="connsiteX1235" fmla="*/ 2667 w 331793"/>
                      <a:gd name="connsiteY1235" fmla="*/ 98210 h 242536"/>
                      <a:gd name="connsiteX1236" fmla="*/ 3524 w 331793"/>
                      <a:gd name="connsiteY1236" fmla="*/ 99544 h 242536"/>
                      <a:gd name="connsiteX1237" fmla="*/ 4953 w 331793"/>
                      <a:gd name="connsiteY1237" fmla="*/ 99067 h 242536"/>
                      <a:gd name="connsiteX1238" fmla="*/ 5429 w 331793"/>
                      <a:gd name="connsiteY1238" fmla="*/ 100210 h 242536"/>
                      <a:gd name="connsiteX1239" fmla="*/ 7049 w 331793"/>
                      <a:gd name="connsiteY1239" fmla="*/ 100401 h 242536"/>
                      <a:gd name="connsiteX1240" fmla="*/ 7049 w 331793"/>
                      <a:gd name="connsiteY1240" fmla="*/ 101449 h 242536"/>
                      <a:gd name="connsiteX1241" fmla="*/ 6572 w 331793"/>
                      <a:gd name="connsiteY1241" fmla="*/ 102496 h 242536"/>
                      <a:gd name="connsiteX1242" fmla="*/ 8477 w 331793"/>
                      <a:gd name="connsiteY1242" fmla="*/ 103163 h 242536"/>
                      <a:gd name="connsiteX1243" fmla="*/ 9811 w 331793"/>
                      <a:gd name="connsiteY1243" fmla="*/ 104782 h 242536"/>
                      <a:gd name="connsiteX1244" fmla="*/ 10763 w 331793"/>
                      <a:gd name="connsiteY1244" fmla="*/ 105068 h 242536"/>
                      <a:gd name="connsiteX1245" fmla="*/ 11621 w 331793"/>
                      <a:gd name="connsiteY1245" fmla="*/ 104020 h 242536"/>
                      <a:gd name="connsiteX1246" fmla="*/ 11144 w 331793"/>
                      <a:gd name="connsiteY1246" fmla="*/ 102973 h 242536"/>
                      <a:gd name="connsiteX1247" fmla="*/ 10763 w 331793"/>
                      <a:gd name="connsiteY1247" fmla="*/ 100877 h 242536"/>
                      <a:gd name="connsiteX1248" fmla="*/ 11525 w 331793"/>
                      <a:gd name="connsiteY1248" fmla="*/ 99163 h 242536"/>
                      <a:gd name="connsiteX1249" fmla="*/ 12668 w 331793"/>
                      <a:gd name="connsiteY1249" fmla="*/ 99544 h 242536"/>
                      <a:gd name="connsiteX1250" fmla="*/ 12954 w 331793"/>
                      <a:gd name="connsiteY1250" fmla="*/ 98305 h 242536"/>
                      <a:gd name="connsiteX1251" fmla="*/ 13811 w 331793"/>
                      <a:gd name="connsiteY1251" fmla="*/ 98686 h 242536"/>
                      <a:gd name="connsiteX1252" fmla="*/ 14383 w 331793"/>
                      <a:gd name="connsiteY1252" fmla="*/ 99067 h 242536"/>
                      <a:gd name="connsiteX1253" fmla="*/ 16097 w 331793"/>
                      <a:gd name="connsiteY1253" fmla="*/ 99163 h 242536"/>
                      <a:gd name="connsiteX1254" fmla="*/ 17145 w 331793"/>
                      <a:gd name="connsiteY1254" fmla="*/ 99067 h 242536"/>
                      <a:gd name="connsiteX1255" fmla="*/ 18479 w 331793"/>
                      <a:gd name="connsiteY1255" fmla="*/ 99544 h 242536"/>
                      <a:gd name="connsiteX1256" fmla="*/ 20479 w 331793"/>
                      <a:gd name="connsiteY1256" fmla="*/ 100115 h 242536"/>
                      <a:gd name="connsiteX1257" fmla="*/ 21146 w 331793"/>
                      <a:gd name="connsiteY1257" fmla="*/ 100877 h 242536"/>
                      <a:gd name="connsiteX1258" fmla="*/ 22955 w 331793"/>
                      <a:gd name="connsiteY1258" fmla="*/ 100496 h 242536"/>
                      <a:gd name="connsiteX1259" fmla="*/ 24194 w 331793"/>
                      <a:gd name="connsiteY1259" fmla="*/ 99544 h 242536"/>
                      <a:gd name="connsiteX1260" fmla="*/ 26194 w 331793"/>
                      <a:gd name="connsiteY1260" fmla="*/ 99258 h 242536"/>
                      <a:gd name="connsiteX1261" fmla="*/ 27623 w 331793"/>
                      <a:gd name="connsiteY1261" fmla="*/ 100115 h 242536"/>
                      <a:gd name="connsiteX1262" fmla="*/ 28575 w 331793"/>
                      <a:gd name="connsiteY1262" fmla="*/ 100972 h 242536"/>
                      <a:gd name="connsiteX1263" fmla="*/ 28194 w 331793"/>
                      <a:gd name="connsiteY1263" fmla="*/ 101830 h 242536"/>
                      <a:gd name="connsiteX1264" fmla="*/ 28861 w 331793"/>
                      <a:gd name="connsiteY1264" fmla="*/ 102592 h 242536"/>
                      <a:gd name="connsiteX1265" fmla="*/ 30290 w 331793"/>
                      <a:gd name="connsiteY1265" fmla="*/ 102496 h 242536"/>
                      <a:gd name="connsiteX1266" fmla="*/ 31528 w 331793"/>
                      <a:gd name="connsiteY1266" fmla="*/ 103639 h 242536"/>
                      <a:gd name="connsiteX1267" fmla="*/ 32290 w 331793"/>
                      <a:gd name="connsiteY1267" fmla="*/ 104592 h 242536"/>
                      <a:gd name="connsiteX1268" fmla="*/ 31147 w 331793"/>
                      <a:gd name="connsiteY1268" fmla="*/ 105830 h 242536"/>
                      <a:gd name="connsiteX1269" fmla="*/ 30766 w 331793"/>
                      <a:gd name="connsiteY1269" fmla="*/ 106878 h 242536"/>
                      <a:gd name="connsiteX1270" fmla="*/ 32004 w 331793"/>
                      <a:gd name="connsiteY1270" fmla="*/ 107735 h 242536"/>
                      <a:gd name="connsiteX1271" fmla="*/ 32575 w 331793"/>
                      <a:gd name="connsiteY1271" fmla="*/ 108783 h 242536"/>
                      <a:gd name="connsiteX1272" fmla="*/ 33052 w 331793"/>
                      <a:gd name="connsiteY1272" fmla="*/ 109926 h 242536"/>
                      <a:gd name="connsiteX1273" fmla="*/ 34100 w 331793"/>
                      <a:gd name="connsiteY1273" fmla="*/ 109926 h 242536"/>
                      <a:gd name="connsiteX1274" fmla="*/ 34004 w 331793"/>
                      <a:gd name="connsiteY1274" fmla="*/ 111640 h 242536"/>
                      <a:gd name="connsiteX1275" fmla="*/ 33623 w 331793"/>
                      <a:gd name="connsiteY1275" fmla="*/ 112307 h 242536"/>
                      <a:gd name="connsiteX1276" fmla="*/ 32957 w 331793"/>
                      <a:gd name="connsiteY1276" fmla="*/ 112593 h 242536"/>
                      <a:gd name="connsiteX1277" fmla="*/ 32766 w 331793"/>
                      <a:gd name="connsiteY1277" fmla="*/ 112212 h 242536"/>
                      <a:gd name="connsiteX1278" fmla="*/ 31623 w 331793"/>
                      <a:gd name="connsiteY1278" fmla="*/ 112593 h 242536"/>
                      <a:gd name="connsiteX1279" fmla="*/ 31814 w 331793"/>
                      <a:gd name="connsiteY1279" fmla="*/ 113831 h 242536"/>
                      <a:gd name="connsiteX1280" fmla="*/ 32861 w 331793"/>
                      <a:gd name="connsiteY1280" fmla="*/ 115450 h 242536"/>
                      <a:gd name="connsiteX1281" fmla="*/ 34290 w 331793"/>
                      <a:gd name="connsiteY1281" fmla="*/ 116784 h 242536"/>
                      <a:gd name="connsiteX1282" fmla="*/ 35528 w 331793"/>
                      <a:gd name="connsiteY1282" fmla="*/ 117260 h 242536"/>
                      <a:gd name="connsiteX1283" fmla="*/ 36481 w 331793"/>
                      <a:gd name="connsiteY1283" fmla="*/ 116403 h 242536"/>
                      <a:gd name="connsiteX1284" fmla="*/ 35719 w 331793"/>
                      <a:gd name="connsiteY1284" fmla="*/ 115450 h 242536"/>
                      <a:gd name="connsiteX1285" fmla="*/ 37243 w 331793"/>
                      <a:gd name="connsiteY1285" fmla="*/ 114688 h 242536"/>
                      <a:gd name="connsiteX1286" fmla="*/ 38291 w 331793"/>
                      <a:gd name="connsiteY1286" fmla="*/ 114974 h 242536"/>
                      <a:gd name="connsiteX1287" fmla="*/ 38576 w 331793"/>
                      <a:gd name="connsiteY1287" fmla="*/ 115641 h 242536"/>
                      <a:gd name="connsiteX1288" fmla="*/ 39338 w 331793"/>
                      <a:gd name="connsiteY1288" fmla="*/ 116117 h 242536"/>
                      <a:gd name="connsiteX1289" fmla="*/ 41243 w 331793"/>
                      <a:gd name="connsiteY1289" fmla="*/ 117070 h 242536"/>
                      <a:gd name="connsiteX1290" fmla="*/ 42196 w 331793"/>
                      <a:gd name="connsiteY1290" fmla="*/ 118689 h 242536"/>
                      <a:gd name="connsiteX1291" fmla="*/ 43815 w 331793"/>
                      <a:gd name="connsiteY1291" fmla="*/ 118594 h 242536"/>
                      <a:gd name="connsiteX1292" fmla="*/ 45529 w 331793"/>
                      <a:gd name="connsiteY1292" fmla="*/ 119070 h 242536"/>
                      <a:gd name="connsiteX1293" fmla="*/ 46292 w 331793"/>
                      <a:gd name="connsiteY1293" fmla="*/ 118689 h 242536"/>
                      <a:gd name="connsiteX1294" fmla="*/ 46482 w 331793"/>
                      <a:gd name="connsiteY1294" fmla="*/ 118498 h 242536"/>
                      <a:gd name="connsiteX1295" fmla="*/ 47054 w 331793"/>
                      <a:gd name="connsiteY1295" fmla="*/ 114403 h 242536"/>
                      <a:gd name="connsiteX1296" fmla="*/ 51149 w 331793"/>
                      <a:gd name="connsiteY1296" fmla="*/ 113926 h 242536"/>
                      <a:gd name="connsiteX1297" fmla="*/ 51340 w 331793"/>
                      <a:gd name="connsiteY1297" fmla="*/ 114307 h 242536"/>
                      <a:gd name="connsiteX1298" fmla="*/ 51435 w 331793"/>
                      <a:gd name="connsiteY1298" fmla="*/ 114784 h 242536"/>
                      <a:gd name="connsiteX1299" fmla="*/ 51625 w 331793"/>
                      <a:gd name="connsiteY1299" fmla="*/ 115831 h 242536"/>
                      <a:gd name="connsiteX1300" fmla="*/ 51911 w 331793"/>
                      <a:gd name="connsiteY1300" fmla="*/ 117260 h 242536"/>
                      <a:gd name="connsiteX1301" fmla="*/ 52292 w 331793"/>
                      <a:gd name="connsiteY1301" fmla="*/ 118498 h 242536"/>
                      <a:gd name="connsiteX1302" fmla="*/ 54102 w 331793"/>
                      <a:gd name="connsiteY1302" fmla="*/ 117641 h 242536"/>
                      <a:gd name="connsiteX1303" fmla="*/ 54864 w 331793"/>
                      <a:gd name="connsiteY1303" fmla="*/ 117165 h 242536"/>
                      <a:gd name="connsiteX1304" fmla="*/ 56579 w 331793"/>
                      <a:gd name="connsiteY1304" fmla="*/ 117355 h 242536"/>
                      <a:gd name="connsiteX1305" fmla="*/ 57626 w 331793"/>
                      <a:gd name="connsiteY1305" fmla="*/ 116689 h 242536"/>
                      <a:gd name="connsiteX1306" fmla="*/ 58865 w 331793"/>
                      <a:gd name="connsiteY1306" fmla="*/ 117546 h 242536"/>
                      <a:gd name="connsiteX1307" fmla="*/ 58769 w 331793"/>
                      <a:gd name="connsiteY1307" fmla="*/ 118879 h 242536"/>
                      <a:gd name="connsiteX1308" fmla="*/ 60293 w 331793"/>
                      <a:gd name="connsiteY1308" fmla="*/ 118594 h 242536"/>
                      <a:gd name="connsiteX1309" fmla="*/ 61055 w 331793"/>
                      <a:gd name="connsiteY1309" fmla="*/ 118213 h 242536"/>
                      <a:gd name="connsiteX1310" fmla="*/ 61532 w 331793"/>
                      <a:gd name="connsiteY1310" fmla="*/ 117451 h 242536"/>
                      <a:gd name="connsiteX1311" fmla="*/ 63246 w 331793"/>
                      <a:gd name="connsiteY1311" fmla="*/ 117927 h 242536"/>
                      <a:gd name="connsiteX1312" fmla="*/ 63532 w 331793"/>
                      <a:gd name="connsiteY1312" fmla="*/ 116308 h 242536"/>
                      <a:gd name="connsiteX1313" fmla="*/ 63627 w 331793"/>
                      <a:gd name="connsiteY1313" fmla="*/ 114593 h 242536"/>
                      <a:gd name="connsiteX1314" fmla="*/ 65056 w 331793"/>
                      <a:gd name="connsiteY1314" fmla="*/ 114403 h 242536"/>
                      <a:gd name="connsiteX1315" fmla="*/ 66199 w 331793"/>
                      <a:gd name="connsiteY1315" fmla="*/ 114688 h 242536"/>
                      <a:gd name="connsiteX1316" fmla="*/ 67723 w 331793"/>
                      <a:gd name="connsiteY1316" fmla="*/ 114307 h 242536"/>
                      <a:gd name="connsiteX1317" fmla="*/ 68390 w 331793"/>
                      <a:gd name="connsiteY1317" fmla="*/ 115260 h 242536"/>
                      <a:gd name="connsiteX1318" fmla="*/ 69914 w 331793"/>
                      <a:gd name="connsiteY1318" fmla="*/ 116117 h 242536"/>
                      <a:gd name="connsiteX1319" fmla="*/ 70104 w 331793"/>
                      <a:gd name="connsiteY1319" fmla="*/ 117641 h 242536"/>
                      <a:gd name="connsiteX1320" fmla="*/ 71628 w 331793"/>
                      <a:gd name="connsiteY1320" fmla="*/ 118498 h 242536"/>
                      <a:gd name="connsiteX1321" fmla="*/ 71819 w 331793"/>
                      <a:gd name="connsiteY1321" fmla="*/ 119641 h 242536"/>
                      <a:gd name="connsiteX1322" fmla="*/ 71247 w 331793"/>
                      <a:gd name="connsiteY1322" fmla="*/ 120308 h 242536"/>
                      <a:gd name="connsiteX1323" fmla="*/ 72676 w 331793"/>
                      <a:gd name="connsiteY1323" fmla="*/ 121261 h 242536"/>
                      <a:gd name="connsiteX1324" fmla="*/ 73914 w 331793"/>
                      <a:gd name="connsiteY1324" fmla="*/ 122404 h 242536"/>
                      <a:gd name="connsiteX1325" fmla="*/ 74295 w 331793"/>
                      <a:gd name="connsiteY1325" fmla="*/ 124023 h 242536"/>
                      <a:gd name="connsiteX1326" fmla="*/ 75057 w 331793"/>
                      <a:gd name="connsiteY1326" fmla="*/ 125452 h 242536"/>
                      <a:gd name="connsiteX1327" fmla="*/ 76486 w 331793"/>
                      <a:gd name="connsiteY1327" fmla="*/ 125642 h 242536"/>
                      <a:gd name="connsiteX1328" fmla="*/ 76486 w 331793"/>
                      <a:gd name="connsiteY1328" fmla="*/ 126595 h 242536"/>
                      <a:gd name="connsiteX1329" fmla="*/ 75629 w 331793"/>
                      <a:gd name="connsiteY1329" fmla="*/ 126785 h 242536"/>
                      <a:gd name="connsiteX1330" fmla="*/ 76486 w 331793"/>
                      <a:gd name="connsiteY1330" fmla="*/ 127642 h 242536"/>
                      <a:gd name="connsiteX1331" fmla="*/ 76200 w 331793"/>
                      <a:gd name="connsiteY1331" fmla="*/ 128690 h 242536"/>
                      <a:gd name="connsiteX1332" fmla="*/ 75343 w 331793"/>
                      <a:gd name="connsiteY1332" fmla="*/ 128690 h 242536"/>
                      <a:gd name="connsiteX1333" fmla="*/ 74009 w 331793"/>
                      <a:gd name="connsiteY1333" fmla="*/ 129262 h 242536"/>
                      <a:gd name="connsiteX1334" fmla="*/ 74200 w 331793"/>
                      <a:gd name="connsiteY1334" fmla="*/ 131643 h 242536"/>
                      <a:gd name="connsiteX1335" fmla="*/ 74581 w 331793"/>
                      <a:gd name="connsiteY1335" fmla="*/ 132976 h 242536"/>
                      <a:gd name="connsiteX1336" fmla="*/ 74867 w 331793"/>
                      <a:gd name="connsiteY1336" fmla="*/ 134119 h 242536"/>
                      <a:gd name="connsiteX1337" fmla="*/ 74676 w 331793"/>
                      <a:gd name="connsiteY1337" fmla="*/ 135834 h 242536"/>
                      <a:gd name="connsiteX1338" fmla="*/ 74200 w 331793"/>
                      <a:gd name="connsiteY1338" fmla="*/ 136882 h 242536"/>
                      <a:gd name="connsiteX1339" fmla="*/ 73819 w 331793"/>
                      <a:gd name="connsiteY1339" fmla="*/ 138406 h 242536"/>
                      <a:gd name="connsiteX1340" fmla="*/ 73247 w 331793"/>
                      <a:gd name="connsiteY1340" fmla="*/ 139453 h 242536"/>
                      <a:gd name="connsiteX1341" fmla="*/ 74104 w 331793"/>
                      <a:gd name="connsiteY1341" fmla="*/ 140596 h 242536"/>
                      <a:gd name="connsiteX1342" fmla="*/ 73342 w 331793"/>
                      <a:gd name="connsiteY1342" fmla="*/ 141835 h 242536"/>
                      <a:gd name="connsiteX1343" fmla="*/ 72485 w 331793"/>
                      <a:gd name="connsiteY1343" fmla="*/ 142597 h 242536"/>
                      <a:gd name="connsiteX1344" fmla="*/ 71533 w 331793"/>
                      <a:gd name="connsiteY1344" fmla="*/ 143073 h 242536"/>
                      <a:gd name="connsiteX1345" fmla="*/ 71247 w 331793"/>
                      <a:gd name="connsiteY1345" fmla="*/ 144311 h 242536"/>
                      <a:gd name="connsiteX1346" fmla="*/ 70295 w 331793"/>
                      <a:gd name="connsiteY1346" fmla="*/ 144787 h 242536"/>
                      <a:gd name="connsiteX1347" fmla="*/ 69437 w 331793"/>
                      <a:gd name="connsiteY1347" fmla="*/ 144978 h 242536"/>
                      <a:gd name="connsiteX1348" fmla="*/ 68771 w 331793"/>
                      <a:gd name="connsiteY1348" fmla="*/ 146026 h 242536"/>
                      <a:gd name="connsiteX1349" fmla="*/ 67818 w 331793"/>
                      <a:gd name="connsiteY1349" fmla="*/ 146407 h 242536"/>
                      <a:gd name="connsiteX1350" fmla="*/ 67532 w 331793"/>
                      <a:gd name="connsiteY1350" fmla="*/ 145645 h 242536"/>
                      <a:gd name="connsiteX1351" fmla="*/ 67818 w 331793"/>
                      <a:gd name="connsiteY1351" fmla="*/ 144597 h 242536"/>
                      <a:gd name="connsiteX1352" fmla="*/ 66770 w 331793"/>
                      <a:gd name="connsiteY1352" fmla="*/ 144502 h 242536"/>
                      <a:gd name="connsiteX1353" fmla="*/ 65913 w 331793"/>
                      <a:gd name="connsiteY1353" fmla="*/ 144311 h 242536"/>
                      <a:gd name="connsiteX1354" fmla="*/ 64770 w 331793"/>
                      <a:gd name="connsiteY1354" fmla="*/ 143835 h 242536"/>
                      <a:gd name="connsiteX1355" fmla="*/ 63722 w 331793"/>
                      <a:gd name="connsiteY1355" fmla="*/ 143740 h 242536"/>
                      <a:gd name="connsiteX1356" fmla="*/ 63246 w 331793"/>
                      <a:gd name="connsiteY1356" fmla="*/ 142692 h 242536"/>
                      <a:gd name="connsiteX1357" fmla="*/ 61627 w 331793"/>
                      <a:gd name="connsiteY1357" fmla="*/ 142692 h 242536"/>
                      <a:gd name="connsiteX1358" fmla="*/ 60008 w 331793"/>
                      <a:gd name="connsiteY1358" fmla="*/ 143454 h 242536"/>
                      <a:gd name="connsiteX1359" fmla="*/ 59912 w 331793"/>
                      <a:gd name="connsiteY1359" fmla="*/ 144978 h 242536"/>
                      <a:gd name="connsiteX1360" fmla="*/ 59341 w 331793"/>
                      <a:gd name="connsiteY1360" fmla="*/ 145645 h 242536"/>
                      <a:gd name="connsiteX1361" fmla="*/ 58007 w 331793"/>
                      <a:gd name="connsiteY1361" fmla="*/ 145645 h 242536"/>
                      <a:gd name="connsiteX1362" fmla="*/ 56960 w 331793"/>
                      <a:gd name="connsiteY1362" fmla="*/ 146502 h 242536"/>
                      <a:gd name="connsiteX1363" fmla="*/ 56388 w 331793"/>
                      <a:gd name="connsiteY1363" fmla="*/ 147454 h 242536"/>
                      <a:gd name="connsiteX1364" fmla="*/ 55626 w 331793"/>
                      <a:gd name="connsiteY1364" fmla="*/ 148312 h 242536"/>
                      <a:gd name="connsiteX1365" fmla="*/ 54388 w 331793"/>
                      <a:gd name="connsiteY1365" fmla="*/ 149169 h 242536"/>
                      <a:gd name="connsiteX1366" fmla="*/ 53721 w 331793"/>
                      <a:gd name="connsiteY1366" fmla="*/ 148597 h 242536"/>
                      <a:gd name="connsiteX1367" fmla="*/ 52578 w 331793"/>
                      <a:gd name="connsiteY1367" fmla="*/ 148788 h 242536"/>
                      <a:gd name="connsiteX1368" fmla="*/ 51721 w 331793"/>
                      <a:gd name="connsiteY1368" fmla="*/ 149074 h 242536"/>
                      <a:gd name="connsiteX1369" fmla="*/ 53340 w 331793"/>
                      <a:gd name="connsiteY1369" fmla="*/ 149740 h 242536"/>
                      <a:gd name="connsiteX1370" fmla="*/ 54388 w 331793"/>
                      <a:gd name="connsiteY1370" fmla="*/ 150979 h 242536"/>
                      <a:gd name="connsiteX1371" fmla="*/ 53531 w 331793"/>
                      <a:gd name="connsiteY1371" fmla="*/ 151360 h 242536"/>
                      <a:gd name="connsiteX1372" fmla="*/ 54674 w 331793"/>
                      <a:gd name="connsiteY1372" fmla="*/ 152407 h 242536"/>
                      <a:gd name="connsiteX1373" fmla="*/ 53626 w 331793"/>
                      <a:gd name="connsiteY1373" fmla="*/ 152788 h 242536"/>
                      <a:gd name="connsiteX1374" fmla="*/ 53340 w 331793"/>
                      <a:gd name="connsiteY1374" fmla="*/ 152122 h 242536"/>
                      <a:gd name="connsiteX1375" fmla="*/ 52864 w 331793"/>
                      <a:gd name="connsiteY1375" fmla="*/ 151550 h 242536"/>
                      <a:gd name="connsiteX1376" fmla="*/ 52292 w 331793"/>
                      <a:gd name="connsiteY1376" fmla="*/ 152122 h 242536"/>
                      <a:gd name="connsiteX1377" fmla="*/ 50959 w 331793"/>
                      <a:gd name="connsiteY1377" fmla="*/ 152693 h 242536"/>
                      <a:gd name="connsiteX1378" fmla="*/ 49530 w 331793"/>
                      <a:gd name="connsiteY1378" fmla="*/ 153550 h 242536"/>
                      <a:gd name="connsiteX1379" fmla="*/ 49530 w 331793"/>
                      <a:gd name="connsiteY1379" fmla="*/ 154312 h 242536"/>
                      <a:gd name="connsiteX1380" fmla="*/ 48673 w 331793"/>
                      <a:gd name="connsiteY1380" fmla="*/ 154884 h 242536"/>
                      <a:gd name="connsiteX1381" fmla="*/ 48768 w 331793"/>
                      <a:gd name="connsiteY1381" fmla="*/ 156027 h 242536"/>
                      <a:gd name="connsiteX1382" fmla="*/ 48101 w 331793"/>
                      <a:gd name="connsiteY1382" fmla="*/ 156598 h 242536"/>
                      <a:gd name="connsiteX1383" fmla="*/ 47054 w 331793"/>
                      <a:gd name="connsiteY1383" fmla="*/ 156789 h 242536"/>
                      <a:gd name="connsiteX1384" fmla="*/ 47149 w 331793"/>
                      <a:gd name="connsiteY1384" fmla="*/ 157741 h 242536"/>
                      <a:gd name="connsiteX1385" fmla="*/ 47911 w 331793"/>
                      <a:gd name="connsiteY1385" fmla="*/ 159265 h 242536"/>
                      <a:gd name="connsiteX1386" fmla="*/ 47911 w 331793"/>
                      <a:gd name="connsiteY1386" fmla="*/ 159265 h 242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</a:cxnLst>
                    <a:rect l="l" t="t" r="r" b="b"/>
                    <a:pathLst>
                      <a:path w="331793" h="242536">
                        <a:moveTo>
                          <a:pt x="47911" y="159265"/>
                        </a:moveTo>
                        <a:lnTo>
                          <a:pt x="48196" y="159646"/>
                        </a:lnTo>
                        <a:cubicBezTo>
                          <a:pt x="48196" y="159742"/>
                          <a:pt x="48768" y="160504"/>
                          <a:pt x="48768" y="161075"/>
                        </a:cubicBezTo>
                        <a:cubicBezTo>
                          <a:pt x="48768" y="161647"/>
                          <a:pt x="48863" y="162028"/>
                          <a:pt x="48673" y="162409"/>
                        </a:cubicBezTo>
                        <a:cubicBezTo>
                          <a:pt x="48578" y="162790"/>
                          <a:pt x="48768" y="162980"/>
                          <a:pt x="48768" y="163075"/>
                        </a:cubicBezTo>
                        <a:cubicBezTo>
                          <a:pt x="48863" y="163171"/>
                          <a:pt x="48768" y="163361"/>
                          <a:pt x="48673" y="163552"/>
                        </a:cubicBezTo>
                        <a:cubicBezTo>
                          <a:pt x="48578" y="163742"/>
                          <a:pt x="48292" y="164123"/>
                          <a:pt x="48482" y="164504"/>
                        </a:cubicBezTo>
                        <a:cubicBezTo>
                          <a:pt x="48578" y="164885"/>
                          <a:pt x="48768" y="165076"/>
                          <a:pt x="49054" y="165171"/>
                        </a:cubicBezTo>
                        <a:cubicBezTo>
                          <a:pt x="49340" y="165266"/>
                          <a:pt x="49530" y="165266"/>
                          <a:pt x="49721" y="165171"/>
                        </a:cubicBezTo>
                        <a:cubicBezTo>
                          <a:pt x="49911" y="165171"/>
                          <a:pt x="50292" y="164885"/>
                          <a:pt x="50483" y="165076"/>
                        </a:cubicBezTo>
                        <a:cubicBezTo>
                          <a:pt x="50673" y="165171"/>
                          <a:pt x="51149" y="165361"/>
                          <a:pt x="51435" y="165361"/>
                        </a:cubicBezTo>
                        <a:cubicBezTo>
                          <a:pt x="51625" y="165361"/>
                          <a:pt x="51911" y="165266"/>
                          <a:pt x="52007" y="165076"/>
                        </a:cubicBezTo>
                        <a:cubicBezTo>
                          <a:pt x="52102" y="164885"/>
                          <a:pt x="52102" y="164599"/>
                          <a:pt x="52388" y="164695"/>
                        </a:cubicBezTo>
                        <a:cubicBezTo>
                          <a:pt x="52673" y="164790"/>
                          <a:pt x="53435" y="165266"/>
                          <a:pt x="53721" y="165361"/>
                        </a:cubicBezTo>
                        <a:cubicBezTo>
                          <a:pt x="54007" y="165457"/>
                          <a:pt x="54578" y="165647"/>
                          <a:pt x="54864" y="165647"/>
                        </a:cubicBezTo>
                        <a:cubicBezTo>
                          <a:pt x="55150" y="165647"/>
                          <a:pt x="55436" y="165742"/>
                          <a:pt x="55531" y="165647"/>
                        </a:cubicBezTo>
                        <a:cubicBezTo>
                          <a:pt x="55626" y="165552"/>
                          <a:pt x="55817" y="165361"/>
                          <a:pt x="56007" y="165552"/>
                        </a:cubicBezTo>
                        <a:cubicBezTo>
                          <a:pt x="56102" y="165742"/>
                          <a:pt x="56388" y="165933"/>
                          <a:pt x="56388" y="166123"/>
                        </a:cubicBezTo>
                        <a:cubicBezTo>
                          <a:pt x="56388" y="166314"/>
                          <a:pt x="56579" y="166885"/>
                          <a:pt x="56864" y="166981"/>
                        </a:cubicBezTo>
                        <a:cubicBezTo>
                          <a:pt x="57150" y="167076"/>
                          <a:pt x="57721" y="166885"/>
                          <a:pt x="57817" y="166981"/>
                        </a:cubicBezTo>
                        <a:cubicBezTo>
                          <a:pt x="57912" y="167171"/>
                          <a:pt x="58579" y="167457"/>
                          <a:pt x="58769" y="167647"/>
                        </a:cubicBezTo>
                        <a:cubicBezTo>
                          <a:pt x="58960" y="167933"/>
                          <a:pt x="59436" y="168505"/>
                          <a:pt x="59436" y="168505"/>
                        </a:cubicBezTo>
                        <a:lnTo>
                          <a:pt x="59817" y="168886"/>
                        </a:lnTo>
                        <a:cubicBezTo>
                          <a:pt x="59817" y="168886"/>
                          <a:pt x="60484" y="168600"/>
                          <a:pt x="60865" y="168886"/>
                        </a:cubicBezTo>
                        <a:cubicBezTo>
                          <a:pt x="61246" y="169171"/>
                          <a:pt x="61150" y="169457"/>
                          <a:pt x="61150" y="169648"/>
                        </a:cubicBezTo>
                        <a:cubicBezTo>
                          <a:pt x="61150" y="169838"/>
                          <a:pt x="61246" y="170029"/>
                          <a:pt x="61436" y="170219"/>
                        </a:cubicBezTo>
                        <a:cubicBezTo>
                          <a:pt x="61627" y="170410"/>
                          <a:pt x="61817" y="170505"/>
                          <a:pt x="61817" y="170505"/>
                        </a:cubicBezTo>
                        <a:cubicBezTo>
                          <a:pt x="61817" y="170505"/>
                          <a:pt x="61627" y="171076"/>
                          <a:pt x="61817" y="171172"/>
                        </a:cubicBezTo>
                        <a:cubicBezTo>
                          <a:pt x="62008" y="171267"/>
                          <a:pt x="62294" y="171362"/>
                          <a:pt x="62389" y="171553"/>
                        </a:cubicBezTo>
                        <a:cubicBezTo>
                          <a:pt x="62484" y="171743"/>
                          <a:pt x="62675" y="171743"/>
                          <a:pt x="62675" y="172029"/>
                        </a:cubicBezTo>
                        <a:cubicBezTo>
                          <a:pt x="62675" y="172315"/>
                          <a:pt x="62770" y="172410"/>
                          <a:pt x="62960" y="172410"/>
                        </a:cubicBezTo>
                        <a:cubicBezTo>
                          <a:pt x="63246" y="172410"/>
                          <a:pt x="63722" y="172315"/>
                          <a:pt x="63532" y="172124"/>
                        </a:cubicBezTo>
                        <a:cubicBezTo>
                          <a:pt x="63341" y="171934"/>
                          <a:pt x="63151" y="171934"/>
                          <a:pt x="63246" y="171743"/>
                        </a:cubicBezTo>
                        <a:cubicBezTo>
                          <a:pt x="63341" y="171457"/>
                          <a:pt x="63722" y="171267"/>
                          <a:pt x="64103" y="171172"/>
                        </a:cubicBezTo>
                        <a:cubicBezTo>
                          <a:pt x="64484" y="171076"/>
                          <a:pt x="65056" y="170886"/>
                          <a:pt x="65342" y="170886"/>
                        </a:cubicBezTo>
                        <a:cubicBezTo>
                          <a:pt x="65627" y="170886"/>
                          <a:pt x="66104" y="171076"/>
                          <a:pt x="66294" y="170981"/>
                        </a:cubicBezTo>
                        <a:cubicBezTo>
                          <a:pt x="66485" y="170886"/>
                          <a:pt x="66485" y="170600"/>
                          <a:pt x="66770" y="170791"/>
                        </a:cubicBezTo>
                        <a:cubicBezTo>
                          <a:pt x="67151" y="170886"/>
                          <a:pt x="67628" y="171076"/>
                          <a:pt x="67818" y="171076"/>
                        </a:cubicBezTo>
                        <a:cubicBezTo>
                          <a:pt x="68008" y="171076"/>
                          <a:pt x="68485" y="170886"/>
                          <a:pt x="68580" y="170600"/>
                        </a:cubicBezTo>
                        <a:cubicBezTo>
                          <a:pt x="68675" y="170314"/>
                          <a:pt x="68675" y="169933"/>
                          <a:pt x="68485" y="169743"/>
                        </a:cubicBezTo>
                        <a:cubicBezTo>
                          <a:pt x="68294" y="169552"/>
                          <a:pt x="68294" y="169362"/>
                          <a:pt x="68485" y="169171"/>
                        </a:cubicBezTo>
                        <a:cubicBezTo>
                          <a:pt x="68580" y="168981"/>
                          <a:pt x="68961" y="168981"/>
                          <a:pt x="69247" y="168981"/>
                        </a:cubicBezTo>
                        <a:cubicBezTo>
                          <a:pt x="69437" y="168981"/>
                          <a:pt x="69914" y="169076"/>
                          <a:pt x="70009" y="169076"/>
                        </a:cubicBezTo>
                        <a:cubicBezTo>
                          <a:pt x="70199" y="169076"/>
                          <a:pt x="70771" y="169171"/>
                          <a:pt x="70866" y="169171"/>
                        </a:cubicBezTo>
                        <a:cubicBezTo>
                          <a:pt x="70961" y="169171"/>
                          <a:pt x="71533" y="168505"/>
                          <a:pt x="71819" y="168600"/>
                        </a:cubicBezTo>
                        <a:cubicBezTo>
                          <a:pt x="72009" y="168695"/>
                          <a:pt x="72390" y="169076"/>
                          <a:pt x="72485" y="169171"/>
                        </a:cubicBezTo>
                        <a:cubicBezTo>
                          <a:pt x="72581" y="169267"/>
                          <a:pt x="72771" y="169362"/>
                          <a:pt x="72962" y="169267"/>
                        </a:cubicBezTo>
                        <a:cubicBezTo>
                          <a:pt x="73152" y="169171"/>
                          <a:pt x="73247" y="169171"/>
                          <a:pt x="73438" y="169171"/>
                        </a:cubicBezTo>
                        <a:cubicBezTo>
                          <a:pt x="73628" y="169171"/>
                          <a:pt x="74581" y="168886"/>
                          <a:pt x="74962" y="168981"/>
                        </a:cubicBezTo>
                        <a:cubicBezTo>
                          <a:pt x="75343" y="169076"/>
                          <a:pt x="75533" y="169362"/>
                          <a:pt x="75819" y="169267"/>
                        </a:cubicBezTo>
                        <a:cubicBezTo>
                          <a:pt x="76200" y="169267"/>
                          <a:pt x="76295" y="169171"/>
                          <a:pt x="76486" y="169267"/>
                        </a:cubicBezTo>
                        <a:cubicBezTo>
                          <a:pt x="76676" y="169362"/>
                          <a:pt x="77153" y="169267"/>
                          <a:pt x="77343" y="169552"/>
                        </a:cubicBezTo>
                        <a:cubicBezTo>
                          <a:pt x="77533" y="169838"/>
                          <a:pt x="79153" y="171648"/>
                          <a:pt x="79439" y="172124"/>
                        </a:cubicBezTo>
                        <a:cubicBezTo>
                          <a:pt x="79724" y="172505"/>
                          <a:pt x="80200" y="172886"/>
                          <a:pt x="79915" y="173172"/>
                        </a:cubicBezTo>
                        <a:cubicBezTo>
                          <a:pt x="79724" y="173458"/>
                          <a:pt x="79343" y="173648"/>
                          <a:pt x="79534" y="173839"/>
                        </a:cubicBezTo>
                        <a:cubicBezTo>
                          <a:pt x="79724" y="174124"/>
                          <a:pt x="80582" y="174601"/>
                          <a:pt x="80677" y="174696"/>
                        </a:cubicBezTo>
                        <a:cubicBezTo>
                          <a:pt x="80772" y="174791"/>
                          <a:pt x="81153" y="174696"/>
                          <a:pt x="81344" y="174696"/>
                        </a:cubicBezTo>
                        <a:cubicBezTo>
                          <a:pt x="81534" y="174696"/>
                          <a:pt x="82106" y="175077"/>
                          <a:pt x="82106" y="175077"/>
                        </a:cubicBezTo>
                        <a:cubicBezTo>
                          <a:pt x="82106" y="175077"/>
                          <a:pt x="82772" y="174601"/>
                          <a:pt x="82963" y="174791"/>
                        </a:cubicBezTo>
                        <a:cubicBezTo>
                          <a:pt x="83153" y="174982"/>
                          <a:pt x="83439" y="175267"/>
                          <a:pt x="83725" y="175267"/>
                        </a:cubicBezTo>
                        <a:cubicBezTo>
                          <a:pt x="84011" y="175267"/>
                          <a:pt x="90107" y="172981"/>
                          <a:pt x="90297" y="172600"/>
                        </a:cubicBezTo>
                        <a:cubicBezTo>
                          <a:pt x="90392" y="172505"/>
                          <a:pt x="90488" y="172219"/>
                          <a:pt x="90488" y="172029"/>
                        </a:cubicBezTo>
                        <a:cubicBezTo>
                          <a:pt x="90488" y="171838"/>
                          <a:pt x="90392" y="171648"/>
                          <a:pt x="90488" y="171457"/>
                        </a:cubicBezTo>
                        <a:cubicBezTo>
                          <a:pt x="90678" y="171172"/>
                          <a:pt x="90773" y="170886"/>
                          <a:pt x="91154" y="170886"/>
                        </a:cubicBezTo>
                        <a:cubicBezTo>
                          <a:pt x="91535" y="170886"/>
                          <a:pt x="92107" y="171267"/>
                          <a:pt x="92392" y="171553"/>
                        </a:cubicBezTo>
                        <a:cubicBezTo>
                          <a:pt x="92678" y="171743"/>
                          <a:pt x="93059" y="172219"/>
                          <a:pt x="93345" y="172124"/>
                        </a:cubicBezTo>
                        <a:cubicBezTo>
                          <a:pt x="93631" y="172029"/>
                          <a:pt x="94202" y="171648"/>
                          <a:pt x="94488" y="171648"/>
                        </a:cubicBezTo>
                        <a:cubicBezTo>
                          <a:pt x="94774" y="171648"/>
                          <a:pt x="94964" y="172029"/>
                          <a:pt x="95060" y="172315"/>
                        </a:cubicBezTo>
                        <a:cubicBezTo>
                          <a:pt x="95155" y="172600"/>
                          <a:pt x="95441" y="173172"/>
                          <a:pt x="95631" y="173458"/>
                        </a:cubicBezTo>
                        <a:cubicBezTo>
                          <a:pt x="95917" y="173743"/>
                          <a:pt x="96488" y="173839"/>
                          <a:pt x="96488" y="173839"/>
                        </a:cubicBezTo>
                        <a:cubicBezTo>
                          <a:pt x="96488" y="173839"/>
                          <a:pt x="96393" y="174315"/>
                          <a:pt x="96488" y="174505"/>
                        </a:cubicBezTo>
                        <a:cubicBezTo>
                          <a:pt x="96583" y="174601"/>
                          <a:pt x="96774" y="174791"/>
                          <a:pt x="97060" y="174791"/>
                        </a:cubicBezTo>
                        <a:cubicBezTo>
                          <a:pt x="97346" y="174791"/>
                          <a:pt x="97631" y="174601"/>
                          <a:pt x="97727" y="174410"/>
                        </a:cubicBezTo>
                        <a:cubicBezTo>
                          <a:pt x="97727" y="174124"/>
                          <a:pt x="97631" y="173839"/>
                          <a:pt x="97917" y="173648"/>
                        </a:cubicBezTo>
                        <a:cubicBezTo>
                          <a:pt x="98108" y="173458"/>
                          <a:pt x="98774" y="173743"/>
                          <a:pt x="99155" y="173743"/>
                        </a:cubicBezTo>
                        <a:cubicBezTo>
                          <a:pt x="99441" y="173839"/>
                          <a:pt x="99822" y="174220"/>
                          <a:pt x="99917" y="174410"/>
                        </a:cubicBezTo>
                        <a:cubicBezTo>
                          <a:pt x="100203" y="175172"/>
                          <a:pt x="100870" y="175648"/>
                          <a:pt x="101537" y="176029"/>
                        </a:cubicBezTo>
                        <a:cubicBezTo>
                          <a:pt x="103251" y="176982"/>
                          <a:pt x="102394" y="176220"/>
                          <a:pt x="104680" y="177268"/>
                        </a:cubicBezTo>
                        <a:lnTo>
                          <a:pt x="104680" y="177363"/>
                        </a:lnTo>
                        <a:cubicBezTo>
                          <a:pt x="104680" y="177363"/>
                          <a:pt x="105346" y="178125"/>
                          <a:pt x="105156" y="178315"/>
                        </a:cubicBezTo>
                        <a:cubicBezTo>
                          <a:pt x="104966" y="178506"/>
                          <a:pt x="104680" y="178982"/>
                          <a:pt x="104489" y="179173"/>
                        </a:cubicBezTo>
                        <a:cubicBezTo>
                          <a:pt x="104299" y="179363"/>
                          <a:pt x="104108" y="179363"/>
                          <a:pt x="103918" y="179363"/>
                        </a:cubicBezTo>
                        <a:cubicBezTo>
                          <a:pt x="103727" y="179363"/>
                          <a:pt x="103442" y="179458"/>
                          <a:pt x="103346" y="179458"/>
                        </a:cubicBezTo>
                        <a:cubicBezTo>
                          <a:pt x="103251" y="179458"/>
                          <a:pt x="103061" y="179458"/>
                          <a:pt x="103061" y="179649"/>
                        </a:cubicBezTo>
                        <a:cubicBezTo>
                          <a:pt x="103061" y="179839"/>
                          <a:pt x="103156" y="180316"/>
                          <a:pt x="103156" y="180316"/>
                        </a:cubicBezTo>
                        <a:cubicBezTo>
                          <a:pt x="103156" y="180316"/>
                          <a:pt x="102679" y="180506"/>
                          <a:pt x="102584" y="180601"/>
                        </a:cubicBezTo>
                        <a:cubicBezTo>
                          <a:pt x="102489" y="180601"/>
                          <a:pt x="102489" y="180697"/>
                          <a:pt x="102489" y="180887"/>
                        </a:cubicBezTo>
                        <a:cubicBezTo>
                          <a:pt x="102394" y="181078"/>
                          <a:pt x="102299" y="181554"/>
                          <a:pt x="102203" y="181744"/>
                        </a:cubicBezTo>
                        <a:cubicBezTo>
                          <a:pt x="102108" y="181840"/>
                          <a:pt x="101917" y="181935"/>
                          <a:pt x="102108" y="182125"/>
                        </a:cubicBezTo>
                        <a:cubicBezTo>
                          <a:pt x="102299" y="182316"/>
                          <a:pt x="102489" y="182411"/>
                          <a:pt x="102489" y="182411"/>
                        </a:cubicBezTo>
                        <a:lnTo>
                          <a:pt x="102203" y="182983"/>
                        </a:lnTo>
                        <a:cubicBezTo>
                          <a:pt x="102203" y="182983"/>
                          <a:pt x="102013" y="183078"/>
                          <a:pt x="102108" y="183459"/>
                        </a:cubicBezTo>
                        <a:cubicBezTo>
                          <a:pt x="102108" y="183745"/>
                          <a:pt x="102108" y="184126"/>
                          <a:pt x="101822" y="184316"/>
                        </a:cubicBezTo>
                        <a:cubicBezTo>
                          <a:pt x="101632" y="184602"/>
                          <a:pt x="101156" y="185078"/>
                          <a:pt x="101060" y="185269"/>
                        </a:cubicBezTo>
                        <a:cubicBezTo>
                          <a:pt x="100965" y="185554"/>
                          <a:pt x="100870" y="186316"/>
                          <a:pt x="100870" y="186316"/>
                        </a:cubicBezTo>
                        <a:cubicBezTo>
                          <a:pt x="100870" y="186316"/>
                          <a:pt x="100394" y="186793"/>
                          <a:pt x="100489" y="186983"/>
                        </a:cubicBezTo>
                        <a:cubicBezTo>
                          <a:pt x="100679" y="187174"/>
                          <a:pt x="101060" y="187364"/>
                          <a:pt x="100965" y="187745"/>
                        </a:cubicBezTo>
                        <a:cubicBezTo>
                          <a:pt x="100870" y="188031"/>
                          <a:pt x="100679" y="188507"/>
                          <a:pt x="100394" y="188507"/>
                        </a:cubicBezTo>
                        <a:cubicBezTo>
                          <a:pt x="100108" y="188602"/>
                          <a:pt x="100108" y="188602"/>
                          <a:pt x="99822" y="188602"/>
                        </a:cubicBezTo>
                        <a:cubicBezTo>
                          <a:pt x="99536" y="188602"/>
                          <a:pt x="98965" y="188507"/>
                          <a:pt x="98774" y="188507"/>
                        </a:cubicBezTo>
                        <a:cubicBezTo>
                          <a:pt x="98584" y="188602"/>
                          <a:pt x="98203" y="188698"/>
                          <a:pt x="97917" y="188698"/>
                        </a:cubicBezTo>
                        <a:cubicBezTo>
                          <a:pt x="97631" y="188698"/>
                          <a:pt x="97155" y="188507"/>
                          <a:pt x="97060" y="188317"/>
                        </a:cubicBezTo>
                        <a:cubicBezTo>
                          <a:pt x="96965" y="188126"/>
                          <a:pt x="96679" y="187650"/>
                          <a:pt x="96488" y="187459"/>
                        </a:cubicBezTo>
                        <a:cubicBezTo>
                          <a:pt x="96393" y="187174"/>
                          <a:pt x="96203" y="187174"/>
                          <a:pt x="95821" y="187174"/>
                        </a:cubicBezTo>
                        <a:cubicBezTo>
                          <a:pt x="95441" y="187174"/>
                          <a:pt x="95250" y="187650"/>
                          <a:pt x="95060" y="188031"/>
                        </a:cubicBezTo>
                        <a:lnTo>
                          <a:pt x="95060" y="188126"/>
                        </a:lnTo>
                        <a:cubicBezTo>
                          <a:pt x="95250" y="188221"/>
                          <a:pt x="95250" y="188507"/>
                          <a:pt x="95155" y="188698"/>
                        </a:cubicBezTo>
                        <a:cubicBezTo>
                          <a:pt x="95060" y="188983"/>
                          <a:pt x="95155" y="189364"/>
                          <a:pt x="95060" y="189650"/>
                        </a:cubicBezTo>
                        <a:cubicBezTo>
                          <a:pt x="94964" y="189936"/>
                          <a:pt x="94298" y="191269"/>
                          <a:pt x="94202" y="191746"/>
                        </a:cubicBezTo>
                        <a:cubicBezTo>
                          <a:pt x="94202" y="192222"/>
                          <a:pt x="94107" y="193270"/>
                          <a:pt x="94107" y="193460"/>
                        </a:cubicBezTo>
                        <a:cubicBezTo>
                          <a:pt x="94107" y="193555"/>
                          <a:pt x="94012" y="193841"/>
                          <a:pt x="94012" y="193841"/>
                        </a:cubicBezTo>
                        <a:cubicBezTo>
                          <a:pt x="93917" y="193746"/>
                          <a:pt x="93917" y="193651"/>
                          <a:pt x="93917" y="193651"/>
                        </a:cubicBezTo>
                        <a:lnTo>
                          <a:pt x="93821" y="193651"/>
                        </a:lnTo>
                        <a:cubicBezTo>
                          <a:pt x="93821" y="193651"/>
                          <a:pt x="93154" y="194032"/>
                          <a:pt x="93250" y="194413"/>
                        </a:cubicBezTo>
                        <a:cubicBezTo>
                          <a:pt x="93345" y="194698"/>
                          <a:pt x="93726" y="195175"/>
                          <a:pt x="93726" y="195175"/>
                        </a:cubicBezTo>
                        <a:cubicBezTo>
                          <a:pt x="93726" y="195175"/>
                          <a:pt x="93250" y="195460"/>
                          <a:pt x="93440" y="196032"/>
                        </a:cubicBezTo>
                        <a:cubicBezTo>
                          <a:pt x="93631" y="196603"/>
                          <a:pt x="93631" y="196889"/>
                          <a:pt x="94012" y="197175"/>
                        </a:cubicBezTo>
                        <a:cubicBezTo>
                          <a:pt x="94393" y="197461"/>
                          <a:pt x="94583" y="197651"/>
                          <a:pt x="94583" y="197842"/>
                        </a:cubicBezTo>
                        <a:cubicBezTo>
                          <a:pt x="94488" y="198127"/>
                          <a:pt x="94679" y="198318"/>
                          <a:pt x="94202" y="198413"/>
                        </a:cubicBezTo>
                        <a:cubicBezTo>
                          <a:pt x="93821" y="198604"/>
                          <a:pt x="93440" y="198889"/>
                          <a:pt x="93440" y="199175"/>
                        </a:cubicBezTo>
                        <a:cubicBezTo>
                          <a:pt x="93345" y="199461"/>
                          <a:pt x="93440" y="199651"/>
                          <a:pt x="93726" y="199842"/>
                        </a:cubicBezTo>
                        <a:cubicBezTo>
                          <a:pt x="94012" y="200032"/>
                          <a:pt x="94298" y="200223"/>
                          <a:pt x="94488" y="200223"/>
                        </a:cubicBezTo>
                        <a:cubicBezTo>
                          <a:pt x="94774" y="200223"/>
                          <a:pt x="95250" y="200223"/>
                          <a:pt x="95536" y="200223"/>
                        </a:cubicBezTo>
                        <a:cubicBezTo>
                          <a:pt x="95821" y="200223"/>
                          <a:pt x="96393" y="200223"/>
                          <a:pt x="96679" y="200223"/>
                        </a:cubicBezTo>
                        <a:cubicBezTo>
                          <a:pt x="96965" y="200223"/>
                          <a:pt x="97822" y="200128"/>
                          <a:pt x="97822" y="200128"/>
                        </a:cubicBezTo>
                        <a:lnTo>
                          <a:pt x="98108" y="201175"/>
                        </a:lnTo>
                        <a:cubicBezTo>
                          <a:pt x="98108" y="201175"/>
                          <a:pt x="98298" y="202604"/>
                          <a:pt x="98584" y="202795"/>
                        </a:cubicBezTo>
                        <a:cubicBezTo>
                          <a:pt x="98870" y="202985"/>
                          <a:pt x="99346" y="202795"/>
                          <a:pt x="99346" y="203080"/>
                        </a:cubicBezTo>
                        <a:cubicBezTo>
                          <a:pt x="99346" y="203366"/>
                          <a:pt x="99346" y="204223"/>
                          <a:pt x="99441" y="204604"/>
                        </a:cubicBezTo>
                        <a:cubicBezTo>
                          <a:pt x="99632" y="204985"/>
                          <a:pt x="99822" y="205747"/>
                          <a:pt x="99822" y="205747"/>
                        </a:cubicBezTo>
                        <a:lnTo>
                          <a:pt x="99822" y="205843"/>
                        </a:lnTo>
                        <a:cubicBezTo>
                          <a:pt x="99536" y="205652"/>
                          <a:pt x="99441" y="206224"/>
                          <a:pt x="99250" y="206319"/>
                        </a:cubicBezTo>
                        <a:cubicBezTo>
                          <a:pt x="99155" y="206509"/>
                          <a:pt x="98965" y="206414"/>
                          <a:pt x="98679" y="206414"/>
                        </a:cubicBezTo>
                        <a:lnTo>
                          <a:pt x="98679" y="206605"/>
                        </a:lnTo>
                        <a:cubicBezTo>
                          <a:pt x="98679" y="206605"/>
                          <a:pt x="98584" y="207652"/>
                          <a:pt x="98774" y="208033"/>
                        </a:cubicBezTo>
                        <a:cubicBezTo>
                          <a:pt x="98965" y="208414"/>
                          <a:pt x="99060" y="208414"/>
                          <a:pt x="99250" y="208510"/>
                        </a:cubicBezTo>
                        <a:cubicBezTo>
                          <a:pt x="99441" y="208510"/>
                          <a:pt x="99917" y="208510"/>
                          <a:pt x="99917" y="208605"/>
                        </a:cubicBezTo>
                        <a:cubicBezTo>
                          <a:pt x="100013" y="208700"/>
                          <a:pt x="99917" y="208986"/>
                          <a:pt x="99727" y="208986"/>
                        </a:cubicBezTo>
                        <a:cubicBezTo>
                          <a:pt x="99632" y="208986"/>
                          <a:pt x="99441" y="209081"/>
                          <a:pt x="99441" y="209367"/>
                        </a:cubicBezTo>
                        <a:cubicBezTo>
                          <a:pt x="99441" y="209557"/>
                          <a:pt x="99250" y="209843"/>
                          <a:pt x="99250" y="210129"/>
                        </a:cubicBezTo>
                        <a:cubicBezTo>
                          <a:pt x="99250" y="210319"/>
                          <a:pt x="99632" y="210986"/>
                          <a:pt x="99727" y="211272"/>
                        </a:cubicBezTo>
                        <a:cubicBezTo>
                          <a:pt x="99822" y="211558"/>
                          <a:pt x="100108" y="211748"/>
                          <a:pt x="100203" y="211843"/>
                        </a:cubicBezTo>
                        <a:cubicBezTo>
                          <a:pt x="100298" y="211939"/>
                          <a:pt x="100489" y="212605"/>
                          <a:pt x="100394" y="212986"/>
                        </a:cubicBezTo>
                        <a:cubicBezTo>
                          <a:pt x="100394" y="213367"/>
                          <a:pt x="100203" y="213558"/>
                          <a:pt x="100108" y="213653"/>
                        </a:cubicBezTo>
                        <a:cubicBezTo>
                          <a:pt x="100013" y="213748"/>
                          <a:pt x="99917" y="213844"/>
                          <a:pt x="99917" y="214225"/>
                        </a:cubicBezTo>
                        <a:cubicBezTo>
                          <a:pt x="99917" y="214606"/>
                          <a:pt x="100108" y="214987"/>
                          <a:pt x="100013" y="215272"/>
                        </a:cubicBezTo>
                        <a:cubicBezTo>
                          <a:pt x="99917" y="215558"/>
                          <a:pt x="99536" y="215844"/>
                          <a:pt x="99441" y="215939"/>
                        </a:cubicBezTo>
                        <a:cubicBezTo>
                          <a:pt x="99346" y="216034"/>
                          <a:pt x="98870" y="216511"/>
                          <a:pt x="98870" y="216511"/>
                        </a:cubicBezTo>
                        <a:cubicBezTo>
                          <a:pt x="98870" y="216511"/>
                          <a:pt x="98774" y="216701"/>
                          <a:pt x="98774" y="216892"/>
                        </a:cubicBezTo>
                        <a:cubicBezTo>
                          <a:pt x="98774" y="216987"/>
                          <a:pt x="98870" y="217273"/>
                          <a:pt x="98870" y="217368"/>
                        </a:cubicBezTo>
                        <a:cubicBezTo>
                          <a:pt x="98870" y="217463"/>
                          <a:pt x="98870" y="217463"/>
                          <a:pt x="99060" y="217558"/>
                        </a:cubicBezTo>
                        <a:cubicBezTo>
                          <a:pt x="99250" y="217654"/>
                          <a:pt x="99346" y="217654"/>
                          <a:pt x="99346" y="217844"/>
                        </a:cubicBezTo>
                        <a:cubicBezTo>
                          <a:pt x="99346" y="218035"/>
                          <a:pt x="99250" y="218225"/>
                          <a:pt x="99441" y="218225"/>
                        </a:cubicBezTo>
                        <a:cubicBezTo>
                          <a:pt x="99536" y="218225"/>
                          <a:pt x="99822" y="218225"/>
                          <a:pt x="99917" y="218130"/>
                        </a:cubicBezTo>
                        <a:cubicBezTo>
                          <a:pt x="100108" y="218035"/>
                          <a:pt x="100394" y="217844"/>
                          <a:pt x="100584" y="217654"/>
                        </a:cubicBezTo>
                        <a:cubicBezTo>
                          <a:pt x="100775" y="217558"/>
                          <a:pt x="101060" y="217082"/>
                          <a:pt x="101060" y="216892"/>
                        </a:cubicBezTo>
                        <a:cubicBezTo>
                          <a:pt x="101156" y="216701"/>
                          <a:pt x="101156" y="216511"/>
                          <a:pt x="101156" y="216415"/>
                        </a:cubicBezTo>
                        <a:cubicBezTo>
                          <a:pt x="101156" y="216225"/>
                          <a:pt x="101346" y="216034"/>
                          <a:pt x="101537" y="215939"/>
                        </a:cubicBezTo>
                        <a:cubicBezTo>
                          <a:pt x="101727" y="215844"/>
                          <a:pt x="102584" y="215939"/>
                          <a:pt x="102870" y="215939"/>
                        </a:cubicBezTo>
                        <a:cubicBezTo>
                          <a:pt x="103061" y="216034"/>
                          <a:pt x="103537" y="216034"/>
                          <a:pt x="103632" y="216320"/>
                        </a:cubicBezTo>
                        <a:cubicBezTo>
                          <a:pt x="103727" y="216606"/>
                          <a:pt x="103823" y="216987"/>
                          <a:pt x="104108" y="217273"/>
                        </a:cubicBezTo>
                        <a:cubicBezTo>
                          <a:pt x="104394" y="217463"/>
                          <a:pt x="104775" y="217654"/>
                          <a:pt x="104966" y="217654"/>
                        </a:cubicBezTo>
                        <a:cubicBezTo>
                          <a:pt x="105156" y="217654"/>
                          <a:pt x="105632" y="217463"/>
                          <a:pt x="105823" y="217368"/>
                        </a:cubicBezTo>
                        <a:cubicBezTo>
                          <a:pt x="106108" y="217273"/>
                          <a:pt x="106490" y="217177"/>
                          <a:pt x="106585" y="217177"/>
                        </a:cubicBezTo>
                        <a:cubicBezTo>
                          <a:pt x="106680" y="217177"/>
                          <a:pt x="106966" y="217082"/>
                          <a:pt x="107156" y="217177"/>
                        </a:cubicBezTo>
                        <a:cubicBezTo>
                          <a:pt x="107347" y="217273"/>
                          <a:pt x="107633" y="217463"/>
                          <a:pt x="107823" y="217558"/>
                        </a:cubicBezTo>
                        <a:cubicBezTo>
                          <a:pt x="108014" y="217654"/>
                          <a:pt x="108966" y="217844"/>
                          <a:pt x="109157" y="217844"/>
                        </a:cubicBezTo>
                        <a:cubicBezTo>
                          <a:pt x="109347" y="217844"/>
                          <a:pt x="109728" y="217939"/>
                          <a:pt x="109728" y="218225"/>
                        </a:cubicBezTo>
                        <a:cubicBezTo>
                          <a:pt x="109728" y="218511"/>
                          <a:pt x="109728" y="218892"/>
                          <a:pt x="109823" y="219082"/>
                        </a:cubicBezTo>
                        <a:cubicBezTo>
                          <a:pt x="109919" y="219273"/>
                          <a:pt x="110109" y="219654"/>
                          <a:pt x="110395" y="219749"/>
                        </a:cubicBezTo>
                        <a:cubicBezTo>
                          <a:pt x="110681" y="219940"/>
                          <a:pt x="111347" y="220225"/>
                          <a:pt x="111633" y="220130"/>
                        </a:cubicBezTo>
                        <a:cubicBezTo>
                          <a:pt x="111824" y="220035"/>
                          <a:pt x="112300" y="219749"/>
                          <a:pt x="112395" y="219559"/>
                        </a:cubicBezTo>
                        <a:cubicBezTo>
                          <a:pt x="112490" y="219368"/>
                          <a:pt x="112871" y="218797"/>
                          <a:pt x="112967" y="218797"/>
                        </a:cubicBezTo>
                        <a:cubicBezTo>
                          <a:pt x="113062" y="218797"/>
                          <a:pt x="113157" y="218987"/>
                          <a:pt x="113443" y="218987"/>
                        </a:cubicBezTo>
                        <a:cubicBezTo>
                          <a:pt x="113633" y="218987"/>
                          <a:pt x="113919" y="218987"/>
                          <a:pt x="114110" y="219178"/>
                        </a:cubicBezTo>
                        <a:cubicBezTo>
                          <a:pt x="114300" y="219368"/>
                          <a:pt x="114586" y="219559"/>
                          <a:pt x="114776" y="219749"/>
                        </a:cubicBezTo>
                        <a:cubicBezTo>
                          <a:pt x="114967" y="219844"/>
                          <a:pt x="115538" y="220130"/>
                          <a:pt x="115633" y="220511"/>
                        </a:cubicBezTo>
                        <a:cubicBezTo>
                          <a:pt x="115729" y="220987"/>
                          <a:pt x="115729" y="221559"/>
                          <a:pt x="115633" y="221749"/>
                        </a:cubicBezTo>
                        <a:cubicBezTo>
                          <a:pt x="115538" y="221940"/>
                          <a:pt x="115062" y="222321"/>
                          <a:pt x="114776" y="222511"/>
                        </a:cubicBezTo>
                        <a:cubicBezTo>
                          <a:pt x="114491" y="222702"/>
                          <a:pt x="113633" y="223369"/>
                          <a:pt x="113538" y="223559"/>
                        </a:cubicBezTo>
                        <a:cubicBezTo>
                          <a:pt x="113443" y="223845"/>
                          <a:pt x="113348" y="224321"/>
                          <a:pt x="113443" y="224607"/>
                        </a:cubicBezTo>
                        <a:cubicBezTo>
                          <a:pt x="113538" y="224893"/>
                          <a:pt x="114110" y="225274"/>
                          <a:pt x="114395" y="225369"/>
                        </a:cubicBezTo>
                        <a:cubicBezTo>
                          <a:pt x="115538" y="225940"/>
                          <a:pt x="116586" y="225845"/>
                          <a:pt x="117920" y="226512"/>
                        </a:cubicBezTo>
                        <a:cubicBezTo>
                          <a:pt x="118205" y="226702"/>
                          <a:pt x="118586" y="226893"/>
                          <a:pt x="118872" y="227179"/>
                        </a:cubicBezTo>
                        <a:cubicBezTo>
                          <a:pt x="119253" y="227464"/>
                          <a:pt x="119634" y="227941"/>
                          <a:pt x="119920" y="228036"/>
                        </a:cubicBezTo>
                        <a:cubicBezTo>
                          <a:pt x="120110" y="228131"/>
                          <a:pt x="120682" y="228322"/>
                          <a:pt x="120967" y="228417"/>
                        </a:cubicBezTo>
                        <a:cubicBezTo>
                          <a:pt x="121253" y="228512"/>
                          <a:pt x="121729" y="228893"/>
                          <a:pt x="121729" y="229084"/>
                        </a:cubicBezTo>
                        <a:cubicBezTo>
                          <a:pt x="121729" y="229274"/>
                          <a:pt x="121825" y="229750"/>
                          <a:pt x="122015" y="229846"/>
                        </a:cubicBezTo>
                        <a:cubicBezTo>
                          <a:pt x="122206" y="230036"/>
                          <a:pt x="123349" y="230322"/>
                          <a:pt x="123539" y="230417"/>
                        </a:cubicBezTo>
                        <a:cubicBezTo>
                          <a:pt x="123730" y="230512"/>
                          <a:pt x="124111" y="230417"/>
                          <a:pt x="124301" y="230322"/>
                        </a:cubicBezTo>
                        <a:cubicBezTo>
                          <a:pt x="124396" y="230227"/>
                          <a:pt x="124682" y="229369"/>
                          <a:pt x="125063" y="229274"/>
                        </a:cubicBezTo>
                        <a:cubicBezTo>
                          <a:pt x="125444" y="229179"/>
                          <a:pt x="125825" y="229179"/>
                          <a:pt x="126016" y="229084"/>
                        </a:cubicBezTo>
                        <a:cubicBezTo>
                          <a:pt x="126111" y="228988"/>
                          <a:pt x="126397" y="228607"/>
                          <a:pt x="126683" y="228798"/>
                        </a:cubicBezTo>
                        <a:cubicBezTo>
                          <a:pt x="126873" y="228988"/>
                          <a:pt x="127540" y="229941"/>
                          <a:pt x="127730" y="230227"/>
                        </a:cubicBezTo>
                        <a:cubicBezTo>
                          <a:pt x="127921" y="230512"/>
                          <a:pt x="128683" y="231751"/>
                          <a:pt x="128683" y="231751"/>
                        </a:cubicBezTo>
                        <a:cubicBezTo>
                          <a:pt x="128683" y="231751"/>
                          <a:pt x="129445" y="232608"/>
                          <a:pt x="129445" y="232989"/>
                        </a:cubicBezTo>
                        <a:cubicBezTo>
                          <a:pt x="129445" y="233370"/>
                          <a:pt x="129350" y="234227"/>
                          <a:pt x="129350" y="234418"/>
                        </a:cubicBezTo>
                        <a:cubicBezTo>
                          <a:pt x="129350" y="234608"/>
                          <a:pt x="129445" y="235275"/>
                          <a:pt x="129540" y="235370"/>
                        </a:cubicBezTo>
                        <a:cubicBezTo>
                          <a:pt x="129635" y="235465"/>
                          <a:pt x="130112" y="235561"/>
                          <a:pt x="130207" y="235561"/>
                        </a:cubicBezTo>
                        <a:cubicBezTo>
                          <a:pt x="130397" y="235561"/>
                          <a:pt x="130492" y="235561"/>
                          <a:pt x="130588" y="235465"/>
                        </a:cubicBezTo>
                        <a:cubicBezTo>
                          <a:pt x="130683" y="235370"/>
                          <a:pt x="130969" y="234989"/>
                          <a:pt x="131064" y="234703"/>
                        </a:cubicBezTo>
                        <a:cubicBezTo>
                          <a:pt x="131159" y="234418"/>
                          <a:pt x="131540" y="234132"/>
                          <a:pt x="131636" y="233941"/>
                        </a:cubicBezTo>
                        <a:cubicBezTo>
                          <a:pt x="131731" y="233751"/>
                          <a:pt x="132588" y="232989"/>
                          <a:pt x="133255" y="232703"/>
                        </a:cubicBezTo>
                        <a:cubicBezTo>
                          <a:pt x="133921" y="232417"/>
                          <a:pt x="134303" y="232227"/>
                          <a:pt x="134493" y="232322"/>
                        </a:cubicBezTo>
                        <a:cubicBezTo>
                          <a:pt x="134684" y="232417"/>
                          <a:pt x="134969" y="232989"/>
                          <a:pt x="134969" y="232989"/>
                        </a:cubicBezTo>
                        <a:cubicBezTo>
                          <a:pt x="134969" y="233084"/>
                          <a:pt x="134874" y="233275"/>
                          <a:pt x="134969" y="233465"/>
                        </a:cubicBezTo>
                        <a:cubicBezTo>
                          <a:pt x="135255" y="234132"/>
                          <a:pt x="135446" y="234513"/>
                          <a:pt x="135350" y="234799"/>
                        </a:cubicBezTo>
                        <a:cubicBezTo>
                          <a:pt x="135255" y="235084"/>
                          <a:pt x="135255" y="235275"/>
                          <a:pt x="135255" y="235275"/>
                        </a:cubicBezTo>
                        <a:cubicBezTo>
                          <a:pt x="135350" y="235275"/>
                          <a:pt x="135350" y="235275"/>
                          <a:pt x="135446" y="235275"/>
                        </a:cubicBezTo>
                        <a:cubicBezTo>
                          <a:pt x="135827" y="235275"/>
                          <a:pt x="136208" y="235465"/>
                          <a:pt x="136493" y="235561"/>
                        </a:cubicBezTo>
                        <a:cubicBezTo>
                          <a:pt x="136779" y="235656"/>
                          <a:pt x="137065" y="235751"/>
                          <a:pt x="137350" y="235656"/>
                        </a:cubicBezTo>
                        <a:cubicBezTo>
                          <a:pt x="137636" y="235561"/>
                          <a:pt x="137827" y="235465"/>
                          <a:pt x="138017" y="235180"/>
                        </a:cubicBezTo>
                        <a:cubicBezTo>
                          <a:pt x="138208" y="234894"/>
                          <a:pt x="138684" y="234513"/>
                          <a:pt x="139065" y="234608"/>
                        </a:cubicBezTo>
                        <a:cubicBezTo>
                          <a:pt x="139446" y="234703"/>
                          <a:pt x="140113" y="234989"/>
                          <a:pt x="140113" y="235275"/>
                        </a:cubicBezTo>
                        <a:cubicBezTo>
                          <a:pt x="140113" y="235370"/>
                          <a:pt x="140113" y="235370"/>
                          <a:pt x="140113" y="235465"/>
                        </a:cubicBezTo>
                        <a:lnTo>
                          <a:pt x="140208" y="235465"/>
                        </a:lnTo>
                        <a:cubicBezTo>
                          <a:pt x="140208" y="235465"/>
                          <a:pt x="140589" y="235084"/>
                          <a:pt x="141065" y="235084"/>
                        </a:cubicBezTo>
                        <a:cubicBezTo>
                          <a:pt x="141446" y="234989"/>
                          <a:pt x="142208" y="234989"/>
                          <a:pt x="142399" y="234894"/>
                        </a:cubicBezTo>
                        <a:cubicBezTo>
                          <a:pt x="142589" y="234703"/>
                          <a:pt x="142780" y="234608"/>
                          <a:pt x="142970" y="234608"/>
                        </a:cubicBezTo>
                        <a:cubicBezTo>
                          <a:pt x="143161" y="234608"/>
                          <a:pt x="143542" y="234894"/>
                          <a:pt x="143542" y="234894"/>
                        </a:cubicBezTo>
                        <a:lnTo>
                          <a:pt x="143637" y="234894"/>
                        </a:lnTo>
                        <a:cubicBezTo>
                          <a:pt x="143637" y="234894"/>
                          <a:pt x="144018" y="234703"/>
                          <a:pt x="144304" y="234513"/>
                        </a:cubicBezTo>
                        <a:cubicBezTo>
                          <a:pt x="144685" y="234322"/>
                          <a:pt x="145161" y="234132"/>
                          <a:pt x="145542" y="233751"/>
                        </a:cubicBezTo>
                        <a:cubicBezTo>
                          <a:pt x="145923" y="233370"/>
                          <a:pt x="146495" y="233084"/>
                          <a:pt x="146875" y="233084"/>
                        </a:cubicBezTo>
                        <a:cubicBezTo>
                          <a:pt x="147257" y="233084"/>
                          <a:pt x="148114" y="232894"/>
                          <a:pt x="148400" y="232798"/>
                        </a:cubicBezTo>
                        <a:cubicBezTo>
                          <a:pt x="148590" y="232608"/>
                          <a:pt x="149162" y="232227"/>
                          <a:pt x="149257" y="232227"/>
                        </a:cubicBezTo>
                        <a:lnTo>
                          <a:pt x="149352" y="232227"/>
                        </a:lnTo>
                        <a:cubicBezTo>
                          <a:pt x="149542" y="232227"/>
                          <a:pt x="149542" y="232132"/>
                          <a:pt x="149828" y="232322"/>
                        </a:cubicBezTo>
                        <a:cubicBezTo>
                          <a:pt x="150209" y="232608"/>
                          <a:pt x="150686" y="232989"/>
                          <a:pt x="150971" y="232989"/>
                        </a:cubicBezTo>
                        <a:cubicBezTo>
                          <a:pt x="151257" y="232989"/>
                          <a:pt x="151543" y="232417"/>
                          <a:pt x="151829" y="232513"/>
                        </a:cubicBezTo>
                        <a:cubicBezTo>
                          <a:pt x="152114" y="232608"/>
                          <a:pt x="152400" y="232798"/>
                          <a:pt x="152686" y="233179"/>
                        </a:cubicBezTo>
                        <a:cubicBezTo>
                          <a:pt x="152971" y="233560"/>
                          <a:pt x="153162" y="233846"/>
                          <a:pt x="153067" y="234227"/>
                        </a:cubicBezTo>
                        <a:cubicBezTo>
                          <a:pt x="152971" y="234513"/>
                          <a:pt x="153067" y="234894"/>
                          <a:pt x="153257" y="235084"/>
                        </a:cubicBezTo>
                        <a:cubicBezTo>
                          <a:pt x="153448" y="235275"/>
                          <a:pt x="153734" y="235465"/>
                          <a:pt x="154019" y="235561"/>
                        </a:cubicBezTo>
                        <a:cubicBezTo>
                          <a:pt x="154305" y="235656"/>
                          <a:pt x="154972" y="235465"/>
                          <a:pt x="155162" y="235942"/>
                        </a:cubicBezTo>
                        <a:cubicBezTo>
                          <a:pt x="155353" y="236418"/>
                          <a:pt x="155639" y="236323"/>
                          <a:pt x="155734" y="236894"/>
                        </a:cubicBezTo>
                        <a:cubicBezTo>
                          <a:pt x="155829" y="237466"/>
                          <a:pt x="155829" y="237561"/>
                          <a:pt x="156115" y="237751"/>
                        </a:cubicBezTo>
                        <a:cubicBezTo>
                          <a:pt x="156305" y="237847"/>
                          <a:pt x="156400" y="237942"/>
                          <a:pt x="156496" y="238132"/>
                        </a:cubicBezTo>
                        <a:lnTo>
                          <a:pt x="156591" y="238132"/>
                        </a:lnTo>
                        <a:cubicBezTo>
                          <a:pt x="156591" y="238132"/>
                          <a:pt x="156972" y="238037"/>
                          <a:pt x="157353" y="237847"/>
                        </a:cubicBezTo>
                        <a:cubicBezTo>
                          <a:pt x="157734" y="237656"/>
                          <a:pt x="158115" y="237561"/>
                          <a:pt x="158401" y="237561"/>
                        </a:cubicBezTo>
                        <a:lnTo>
                          <a:pt x="158401" y="237561"/>
                        </a:lnTo>
                        <a:cubicBezTo>
                          <a:pt x="158401" y="237561"/>
                          <a:pt x="158401" y="237466"/>
                          <a:pt x="158401" y="237466"/>
                        </a:cubicBezTo>
                        <a:cubicBezTo>
                          <a:pt x="158401" y="237370"/>
                          <a:pt x="158687" y="237275"/>
                          <a:pt x="158877" y="237275"/>
                        </a:cubicBezTo>
                        <a:cubicBezTo>
                          <a:pt x="159067" y="237275"/>
                          <a:pt x="160115" y="237370"/>
                          <a:pt x="160306" y="237370"/>
                        </a:cubicBezTo>
                        <a:cubicBezTo>
                          <a:pt x="160496" y="237466"/>
                          <a:pt x="160496" y="237561"/>
                          <a:pt x="160496" y="237751"/>
                        </a:cubicBezTo>
                        <a:cubicBezTo>
                          <a:pt x="160496" y="237942"/>
                          <a:pt x="160782" y="238037"/>
                          <a:pt x="160973" y="238037"/>
                        </a:cubicBezTo>
                        <a:cubicBezTo>
                          <a:pt x="161163" y="238037"/>
                          <a:pt x="161449" y="237942"/>
                          <a:pt x="161544" y="237847"/>
                        </a:cubicBezTo>
                        <a:cubicBezTo>
                          <a:pt x="161639" y="237751"/>
                          <a:pt x="161830" y="237751"/>
                          <a:pt x="161735" y="237561"/>
                        </a:cubicBezTo>
                        <a:cubicBezTo>
                          <a:pt x="161639" y="237275"/>
                          <a:pt x="161735" y="237275"/>
                          <a:pt x="161925" y="237275"/>
                        </a:cubicBezTo>
                        <a:cubicBezTo>
                          <a:pt x="162116" y="237370"/>
                          <a:pt x="162878" y="237561"/>
                          <a:pt x="162973" y="237656"/>
                        </a:cubicBezTo>
                        <a:cubicBezTo>
                          <a:pt x="163068" y="237656"/>
                          <a:pt x="162306" y="237847"/>
                          <a:pt x="162496" y="238037"/>
                        </a:cubicBezTo>
                        <a:cubicBezTo>
                          <a:pt x="162687" y="238228"/>
                          <a:pt x="162973" y="238228"/>
                          <a:pt x="163354" y="238228"/>
                        </a:cubicBezTo>
                        <a:cubicBezTo>
                          <a:pt x="163735" y="238228"/>
                          <a:pt x="163925" y="238132"/>
                          <a:pt x="163925" y="238323"/>
                        </a:cubicBezTo>
                        <a:cubicBezTo>
                          <a:pt x="163925" y="238513"/>
                          <a:pt x="163640" y="238894"/>
                          <a:pt x="164021" y="238704"/>
                        </a:cubicBezTo>
                        <a:cubicBezTo>
                          <a:pt x="164402" y="238513"/>
                          <a:pt x="164783" y="238513"/>
                          <a:pt x="165068" y="238513"/>
                        </a:cubicBezTo>
                        <a:cubicBezTo>
                          <a:pt x="165354" y="238418"/>
                          <a:pt x="165925" y="238323"/>
                          <a:pt x="166211" y="238418"/>
                        </a:cubicBezTo>
                        <a:cubicBezTo>
                          <a:pt x="166402" y="238323"/>
                          <a:pt x="166402" y="238132"/>
                          <a:pt x="166021" y="238037"/>
                        </a:cubicBezTo>
                        <a:cubicBezTo>
                          <a:pt x="164878" y="237561"/>
                          <a:pt x="164402" y="237275"/>
                          <a:pt x="164211" y="236608"/>
                        </a:cubicBezTo>
                        <a:cubicBezTo>
                          <a:pt x="164021" y="235942"/>
                          <a:pt x="164687" y="235084"/>
                          <a:pt x="165164" y="234989"/>
                        </a:cubicBezTo>
                        <a:cubicBezTo>
                          <a:pt x="165735" y="234894"/>
                          <a:pt x="166688" y="234608"/>
                          <a:pt x="166973" y="234227"/>
                        </a:cubicBezTo>
                        <a:cubicBezTo>
                          <a:pt x="167259" y="233846"/>
                          <a:pt x="168307" y="232132"/>
                          <a:pt x="168497" y="231846"/>
                        </a:cubicBezTo>
                        <a:cubicBezTo>
                          <a:pt x="168688" y="231560"/>
                          <a:pt x="169259" y="232036"/>
                          <a:pt x="168878" y="232513"/>
                        </a:cubicBezTo>
                        <a:cubicBezTo>
                          <a:pt x="168688" y="232703"/>
                          <a:pt x="168307" y="233465"/>
                          <a:pt x="168402" y="233751"/>
                        </a:cubicBezTo>
                        <a:cubicBezTo>
                          <a:pt x="168497" y="234037"/>
                          <a:pt x="168783" y="234132"/>
                          <a:pt x="168878" y="234227"/>
                        </a:cubicBezTo>
                        <a:cubicBezTo>
                          <a:pt x="169069" y="234418"/>
                          <a:pt x="169640" y="235465"/>
                          <a:pt x="169450" y="235942"/>
                        </a:cubicBezTo>
                        <a:cubicBezTo>
                          <a:pt x="169259" y="236418"/>
                          <a:pt x="168497" y="238418"/>
                          <a:pt x="168116" y="238894"/>
                        </a:cubicBezTo>
                        <a:cubicBezTo>
                          <a:pt x="167640" y="239371"/>
                          <a:pt x="167450" y="239942"/>
                          <a:pt x="167926" y="239752"/>
                        </a:cubicBezTo>
                        <a:cubicBezTo>
                          <a:pt x="168402" y="239561"/>
                          <a:pt x="170117" y="238228"/>
                          <a:pt x="170593" y="237751"/>
                        </a:cubicBezTo>
                        <a:cubicBezTo>
                          <a:pt x="171069" y="237275"/>
                          <a:pt x="171926" y="236132"/>
                          <a:pt x="172021" y="235751"/>
                        </a:cubicBezTo>
                        <a:cubicBezTo>
                          <a:pt x="172117" y="235370"/>
                          <a:pt x="171545" y="235180"/>
                          <a:pt x="171641" y="234608"/>
                        </a:cubicBezTo>
                        <a:cubicBezTo>
                          <a:pt x="171831" y="234037"/>
                          <a:pt x="172498" y="233084"/>
                          <a:pt x="172403" y="232608"/>
                        </a:cubicBezTo>
                        <a:cubicBezTo>
                          <a:pt x="172307" y="232132"/>
                          <a:pt x="171736" y="231560"/>
                          <a:pt x="172021" y="230989"/>
                        </a:cubicBezTo>
                        <a:cubicBezTo>
                          <a:pt x="172212" y="230417"/>
                          <a:pt x="172403" y="229560"/>
                          <a:pt x="172784" y="228798"/>
                        </a:cubicBezTo>
                        <a:cubicBezTo>
                          <a:pt x="173165" y="228036"/>
                          <a:pt x="173831" y="227750"/>
                          <a:pt x="173546" y="228798"/>
                        </a:cubicBezTo>
                        <a:cubicBezTo>
                          <a:pt x="173260" y="229846"/>
                          <a:pt x="173165" y="230227"/>
                          <a:pt x="173450" y="230512"/>
                        </a:cubicBezTo>
                        <a:cubicBezTo>
                          <a:pt x="173736" y="230798"/>
                          <a:pt x="174022" y="230798"/>
                          <a:pt x="173927" y="231560"/>
                        </a:cubicBezTo>
                        <a:cubicBezTo>
                          <a:pt x="173831" y="232322"/>
                          <a:pt x="172784" y="233941"/>
                          <a:pt x="172974" y="234132"/>
                        </a:cubicBezTo>
                        <a:cubicBezTo>
                          <a:pt x="173165" y="234322"/>
                          <a:pt x="173450" y="234513"/>
                          <a:pt x="174022" y="233370"/>
                        </a:cubicBezTo>
                        <a:cubicBezTo>
                          <a:pt x="174593" y="232227"/>
                          <a:pt x="175165" y="232417"/>
                          <a:pt x="175070" y="232036"/>
                        </a:cubicBezTo>
                        <a:cubicBezTo>
                          <a:pt x="174974" y="231655"/>
                          <a:pt x="174784" y="231274"/>
                          <a:pt x="175165" y="230989"/>
                        </a:cubicBezTo>
                        <a:cubicBezTo>
                          <a:pt x="175546" y="230703"/>
                          <a:pt x="177260" y="229941"/>
                          <a:pt x="177356" y="230036"/>
                        </a:cubicBezTo>
                        <a:cubicBezTo>
                          <a:pt x="177356" y="230036"/>
                          <a:pt x="177356" y="230227"/>
                          <a:pt x="177356" y="230322"/>
                        </a:cubicBezTo>
                        <a:cubicBezTo>
                          <a:pt x="176975" y="231084"/>
                          <a:pt x="176689" y="231751"/>
                          <a:pt x="177165" y="231465"/>
                        </a:cubicBezTo>
                        <a:cubicBezTo>
                          <a:pt x="177546" y="231274"/>
                          <a:pt x="179165" y="230893"/>
                          <a:pt x="179165" y="231274"/>
                        </a:cubicBezTo>
                        <a:cubicBezTo>
                          <a:pt x="179165" y="231655"/>
                          <a:pt x="178499" y="231751"/>
                          <a:pt x="178022" y="231941"/>
                        </a:cubicBezTo>
                        <a:cubicBezTo>
                          <a:pt x="177546" y="232227"/>
                          <a:pt x="176975" y="232608"/>
                          <a:pt x="176879" y="232894"/>
                        </a:cubicBezTo>
                        <a:cubicBezTo>
                          <a:pt x="176784" y="233275"/>
                          <a:pt x="176594" y="233560"/>
                          <a:pt x="176879" y="233751"/>
                        </a:cubicBezTo>
                        <a:cubicBezTo>
                          <a:pt x="177165" y="233941"/>
                          <a:pt x="177737" y="233656"/>
                          <a:pt x="178022" y="233465"/>
                        </a:cubicBezTo>
                        <a:cubicBezTo>
                          <a:pt x="178308" y="233275"/>
                          <a:pt x="178117" y="233941"/>
                          <a:pt x="178022" y="234608"/>
                        </a:cubicBezTo>
                        <a:cubicBezTo>
                          <a:pt x="177927" y="235275"/>
                          <a:pt x="177737" y="235561"/>
                          <a:pt x="177356" y="235180"/>
                        </a:cubicBezTo>
                        <a:cubicBezTo>
                          <a:pt x="176975" y="234799"/>
                          <a:pt x="176022" y="234418"/>
                          <a:pt x="175927" y="234989"/>
                        </a:cubicBezTo>
                        <a:cubicBezTo>
                          <a:pt x="175832" y="235656"/>
                          <a:pt x="175546" y="236608"/>
                          <a:pt x="175927" y="236608"/>
                        </a:cubicBezTo>
                        <a:cubicBezTo>
                          <a:pt x="176403" y="236608"/>
                          <a:pt x="178499" y="236608"/>
                          <a:pt x="178784" y="235942"/>
                        </a:cubicBezTo>
                        <a:cubicBezTo>
                          <a:pt x="179070" y="235370"/>
                          <a:pt x="179546" y="233275"/>
                          <a:pt x="180023" y="233275"/>
                        </a:cubicBezTo>
                        <a:cubicBezTo>
                          <a:pt x="180023" y="233275"/>
                          <a:pt x="180404" y="233465"/>
                          <a:pt x="180308" y="233751"/>
                        </a:cubicBezTo>
                        <a:cubicBezTo>
                          <a:pt x="180213" y="234418"/>
                          <a:pt x="179642" y="235370"/>
                          <a:pt x="179832" y="235465"/>
                        </a:cubicBezTo>
                        <a:cubicBezTo>
                          <a:pt x="180118" y="235561"/>
                          <a:pt x="181166" y="234608"/>
                          <a:pt x="181451" y="233751"/>
                        </a:cubicBezTo>
                        <a:cubicBezTo>
                          <a:pt x="181642" y="233179"/>
                          <a:pt x="180404" y="232703"/>
                          <a:pt x="180689" y="232227"/>
                        </a:cubicBezTo>
                        <a:cubicBezTo>
                          <a:pt x="180975" y="231751"/>
                          <a:pt x="182118" y="232513"/>
                          <a:pt x="182213" y="232417"/>
                        </a:cubicBezTo>
                        <a:cubicBezTo>
                          <a:pt x="182499" y="232132"/>
                          <a:pt x="183166" y="231751"/>
                          <a:pt x="182594" y="230989"/>
                        </a:cubicBezTo>
                        <a:cubicBezTo>
                          <a:pt x="182023" y="230227"/>
                          <a:pt x="181928" y="230036"/>
                          <a:pt x="182023" y="229465"/>
                        </a:cubicBezTo>
                        <a:cubicBezTo>
                          <a:pt x="182023" y="228893"/>
                          <a:pt x="182404" y="228226"/>
                          <a:pt x="182023" y="228226"/>
                        </a:cubicBezTo>
                        <a:cubicBezTo>
                          <a:pt x="181642" y="228226"/>
                          <a:pt x="180975" y="228893"/>
                          <a:pt x="180975" y="229369"/>
                        </a:cubicBezTo>
                        <a:cubicBezTo>
                          <a:pt x="180880" y="229750"/>
                          <a:pt x="180880" y="230512"/>
                          <a:pt x="180594" y="230417"/>
                        </a:cubicBezTo>
                        <a:cubicBezTo>
                          <a:pt x="180308" y="230227"/>
                          <a:pt x="180499" y="229560"/>
                          <a:pt x="180118" y="229560"/>
                        </a:cubicBezTo>
                        <a:cubicBezTo>
                          <a:pt x="179737" y="229655"/>
                          <a:pt x="179261" y="229465"/>
                          <a:pt x="179642" y="229084"/>
                        </a:cubicBezTo>
                        <a:cubicBezTo>
                          <a:pt x="180118" y="228798"/>
                          <a:pt x="180689" y="228798"/>
                          <a:pt x="180118" y="228131"/>
                        </a:cubicBezTo>
                        <a:cubicBezTo>
                          <a:pt x="179832" y="227845"/>
                          <a:pt x="179356" y="227941"/>
                          <a:pt x="179165" y="227845"/>
                        </a:cubicBezTo>
                        <a:cubicBezTo>
                          <a:pt x="178975" y="227655"/>
                          <a:pt x="178975" y="227560"/>
                          <a:pt x="179165" y="227464"/>
                        </a:cubicBezTo>
                        <a:cubicBezTo>
                          <a:pt x="179451" y="227179"/>
                          <a:pt x="180308" y="226798"/>
                          <a:pt x="180499" y="227464"/>
                        </a:cubicBezTo>
                        <a:cubicBezTo>
                          <a:pt x="180689" y="228131"/>
                          <a:pt x="181070" y="228036"/>
                          <a:pt x="181356" y="227845"/>
                        </a:cubicBezTo>
                        <a:cubicBezTo>
                          <a:pt x="181546" y="227655"/>
                          <a:pt x="182213" y="227369"/>
                          <a:pt x="182404" y="227083"/>
                        </a:cubicBezTo>
                        <a:cubicBezTo>
                          <a:pt x="182499" y="226893"/>
                          <a:pt x="182404" y="226893"/>
                          <a:pt x="182213" y="226798"/>
                        </a:cubicBezTo>
                        <a:cubicBezTo>
                          <a:pt x="181737" y="226702"/>
                          <a:pt x="180689" y="226798"/>
                          <a:pt x="180499" y="225940"/>
                        </a:cubicBezTo>
                        <a:cubicBezTo>
                          <a:pt x="180308" y="225083"/>
                          <a:pt x="180308" y="223940"/>
                          <a:pt x="179927" y="223845"/>
                        </a:cubicBezTo>
                        <a:cubicBezTo>
                          <a:pt x="179546" y="223750"/>
                          <a:pt x="178975" y="223845"/>
                          <a:pt x="178784" y="223369"/>
                        </a:cubicBezTo>
                        <a:cubicBezTo>
                          <a:pt x="178689" y="222988"/>
                          <a:pt x="178689" y="222416"/>
                          <a:pt x="178117" y="221749"/>
                        </a:cubicBezTo>
                        <a:cubicBezTo>
                          <a:pt x="177641" y="221178"/>
                          <a:pt x="177451" y="221464"/>
                          <a:pt x="177546" y="220987"/>
                        </a:cubicBezTo>
                        <a:cubicBezTo>
                          <a:pt x="177641" y="220511"/>
                          <a:pt x="178117" y="219273"/>
                          <a:pt x="178308" y="219654"/>
                        </a:cubicBezTo>
                        <a:cubicBezTo>
                          <a:pt x="178499" y="220035"/>
                          <a:pt x="178689" y="220321"/>
                          <a:pt x="178499" y="220702"/>
                        </a:cubicBezTo>
                        <a:cubicBezTo>
                          <a:pt x="178403" y="221083"/>
                          <a:pt x="178499" y="221368"/>
                          <a:pt x="178689" y="221654"/>
                        </a:cubicBezTo>
                        <a:cubicBezTo>
                          <a:pt x="178879" y="221940"/>
                          <a:pt x="179356" y="222226"/>
                          <a:pt x="179451" y="221654"/>
                        </a:cubicBezTo>
                        <a:cubicBezTo>
                          <a:pt x="179451" y="221083"/>
                          <a:pt x="179642" y="220797"/>
                          <a:pt x="180118" y="220511"/>
                        </a:cubicBezTo>
                        <a:cubicBezTo>
                          <a:pt x="180499" y="220225"/>
                          <a:pt x="181642" y="219082"/>
                          <a:pt x="181642" y="219082"/>
                        </a:cubicBezTo>
                        <a:cubicBezTo>
                          <a:pt x="181642" y="219082"/>
                          <a:pt x="182118" y="218606"/>
                          <a:pt x="182309" y="218987"/>
                        </a:cubicBezTo>
                        <a:cubicBezTo>
                          <a:pt x="182499" y="219463"/>
                          <a:pt x="182880" y="220035"/>
                          <a:pt x="183547" y="219749"/>
                        </a:cubicBezTo>
                        <a:cubicBezTo>
                          <a:pt x="184214" y="219463"/>
                          <a:pt x="184785" y="218987"/>
                          <a:pt x="185166" y="219463"/>
                        </a:cubicBezTo>
                        <a:cubicBezTo>
                          <a:pt x="185547" y="219940"/>
                          <a:pt x="186119" y="220130"/>
                          <a:pt x="185738" y="220511"/>
                        </a:cubicBezTo>
                        <a:cubicBezTo>
                          <a:pt x="185357" y="220892"/>
                          <a:pt x="184499" y="221273"/>
                          <a:pt x="184595" y="221654"/>
                        </a:cubicBezTo>
                        <a:cubicBezTo>
                          <a:pt x="184690" y="222035"/>
                          <a:pt x="185071" y="222416"/>
                          <a:pt x="184690" y="222797"/>
                        </a:cubicBezTo>
                        <a:cubicBezTo>
                          <a:pt x="184309" y="223178"/>
                          <a:pt x="182785" y="224416"/>
                          <a:pt x="182975" y="224988"/>
                        </a:cubicBezTo>
                        <a:cubicBezTo>
                          <a:pt x="183166" y="225559"/>
                          <a:pt x="184214" y="225940"/>
                          <a:pt x="184309" y="226417"/>
                        </a:cubicBezTo>
                        <a:cubicBezTo>
                          <a:pt x="184404" y="226893"/>
                          <a:pt x="184499" y="227941"/>
                          <a:pt x="184785" y="228226"/>
                        </a:cubicBezTo>
                        <a:cubicBezTo>
                          <a:pt x="184975" y="228417"/>
                          <a:pt x="185642" y="228417"/>
                          <a:pt x="185928" y="227560"/>
                        </a:cubicBezTo>
                        <a:cubicBezTo>
                          <a:pt x="186214" y="226607"/>
                          <a:pt x="185928" y="226702"/>
                          <a:pt x="185738" y="226131"/>
                        </a:cubicBezTo>
                        <a:cubicBezTo>
                          <a:pt x="185547" y="225559"/>
                          <a:pt x="185166" y="224416"/>
                          <a:pt x="185833" y="225083"/>
                        </a:cubicBezTo>
                        <a:cubicBezTo>
                          <a:pt x="186500" y="225750"/>
                          <a:pt x="186785" y="225655"/>
                          <a:pt x="186785" y="225178"/>
                        </a:cubicBezTo>
                        <a:cubicBezTo>
                          <a:pt x="186785" y="224702"/>
                          <a:pt x="186976" y="223464"/>
                          <a:pt x="187166" y="223464"/>
                        </a:cubicBezTo>
                        <a:cubicBezTo>
                          <a:pt x="187547" y="223369"/>
                          <a:pt x="188690" y="223464"/>
                          <a:pt x="188500" y="223940"/>
                        </a:cubicBezTo>
                        <a:cubicBezTo>
                          <a:pt x="188214" y="224512"/>
                          <a:pt x="187833" y="224893"/>
                          <a:pt x="187357" y="225845"/>
                        </a:cubicBezTo>
                        <a:cubicBezTo>
                          <a:pt x="186881" y="226798"/>
                          <a:pt x="186595" y="226988"/>
                          <a:pt x="186881" y="227464"/>
                        </a:cubicBezTo>
                        <a:cubicBezTo>
                          <a:pt x="187071" y="227941"/>
                          <a:pt x="187928" y="228703"/>
                          <a:pt x="188500" y="228607"/>
                        </a:cubicBezTo>
                        <a:cubicBezTo>
                          <a:pt x="188976" y="228607"/>
                          <a:pt x="189452" y="227655"/>
                          <a:pt x="189738" y="227179"/>
                        </a:cubicBezTo>
                        <a:cubicBezTo>
                          <a:pt x="190024" y="226702"/>
                          <a:pt x="190881" y="227369"/>
                          <a:pt x="190500" y="227845"/>
                        </a:cubicBezTo>
                        <a:cubicBezTo>
                          <a:pt x="190119" y="228322"/>
                          <a:pt x="189452" y="229084"/>
                          <a:pt x="189548" y="229465"/>
                        </a:cubicBezTo>
                        <a:cubicBezTo>
                          <a:pt x="189643" y="229846"/>
                          <a:pt x="189929" y="230417"/>
                          <a:pt x="190500" y="230417"/>
                        </a:cubicBezTo>
                        <a:cubicBezTo>
                          <a:pt x="190976" y="230417"/>
                          <a:pt x="191738" y="229941"/>
                          <a:pt x="191738" y="230322"/>
                        </a:cubicBezTo>
                        <a:cubicBezTo>
                          <a:pt x="191738" y="230703"/>
                          <a:pt x="191738" y="231179"/>
                          <a:pt x="190786" y="231179"/>
                        </a:cubicBezTo>
                        <a:cubicBezTo>
                          <a:pt x="189833" y="231179"/>
                          <a:pt x="189833" y="231274"/>
                          <a:pt x="190024" y="231560"/>
                        </a:cubicBezTo>
                        <a:cubicBezTo>
                          <a:pt x="190214" y="231751"/>
                          <a:pt x="190691" y="232322"/>
                          <a:pt x="190976" y="232989"/>
                        </a:cubicBezTo>
                        <a:cubicBezTo>
                          <a:pt x="191262" y="233656"/>
                          <a:pt x="191738" y="233275"/>
                          <a:pt x="192310" y="232894"/>
                        </a:cubicBezTo>
                        <a:cubicBezTo>
                          <a:pt x="192881" y="232513"/>
                          <a:pt x="194120" y="231655"/>
                          <a:pt x="194500" y="232036"/>
                        </a:cubicBezTo>
                        <a:cubicBezTo>
                          <a:pt x="194882" y="232417"/>
                          <a:pt x="195358" y="232989"/>
                          <a:pt x="195643" y="232703"/>
                        </a:cubicBezTo>
                        <a:cubicBezTo>
                          <a:pt x="195929" y="232513"/>
                          <a:pt x="196977" y="232608"/>
                          <a:pt x="196310" y="231560"/>
                        </a:cubicBezTo>
                        <a:cubicBezTo>
                          <a:pt x="195643" y="230608"/>
                          <a:pt x="196025" y="230608"/>
                          <a:pt x="195358" y="229750"/>
                        </a:cubicBezTo>
                        <a:cubicBezTo>
                          <a:pt x="194691" y="228893"/>
                          <a:pt x="194120" y="228893"/>
                          <a:pt x="193739" y="228512"/>
                        </a:cubicBezTo>
                        <a:cubicBezTo>
                          <a:pt x="193358" y="228131"/>
                          <a:pt x="192786" y="227274"/>
                          <a:pt x="193167" y="226988"/>
                        </a:cubicBezTo>
                        <a:cubicBezTo>
                          <a:pt x="193453" y="226702"/>
                          <a:pt x="193929" y="226321"/>
                          <a:pt x="194120" y="226702"/>
                        </a:cubicBezTo>
                        <a:cubicBezTo>
                          <a:pt x="194310" y="226988"/>
                          <a:pt x="194215" y="228036"/>
                          <a:pt x="194596" y="228322"/>
                        </a:cubicBezTo>
                        <a:cubicBezTo>
                          <a:pt x="194977" y="228607"/>
                          <a:pt x="195167" y="228798"/>
                          <a:pt x="195548" y="227560"/>
                        </a:cubicBezTo>
                        <a:cubicBezTo>
                          <a:pt x="195929" y="226321"/>
                          <a:pt x="196406" y="225940"/>
                          <a:pt x="195739" y="225559"/>
                        </a:cubicBezTo>
                        <a:cubicBezTo>
                          <a:pt x="195072" y="225178"/>
                          <a:pt x="194882" y="225178"/>
                          <a:pt x="194120" y="224512"/>
                        </a:cubicBezTo>
                        <a:cubicBezTo>
                          <a:pt x="193358" y="223845"/>
                          <a:pt x="192977" y="222988"/>
                          <a:pt x="192977" y="222607"/>
                        </a:cubicBezTo>
                        <a:cubicBezTo>
                          <a:pt x="192977" y="222226"/>
                          <a:pt x="193548" y="221940"/>
                          <a:pt x="193643" y="222226"/>
                        </a:cubicBezTo>
                        <a:cubicBezTo>
                          <a:pt x="193739" y="222607"/>
                          <a:pt x="194310" y="223464"/>
                          <a:pt x="194310" y="223464"/>
                        </a:cubicBezTo>
                        <a:cubicBezTo>
                          <a:pt x="194310" y="223464"/>
                          <a:pt x="194977" y="223654"/>
                          <a:pt x="195358" y="223464"/>
                        </a:cubicBezTo>
                        <a:cubicBezTo>
                          <a:pt x="195834" y="223273"/>
                          <a:pt x="196120" y="223273"/>
                          <a:pt x="196310" y="224416"/>
                        </a:cubicBezTo>
                        <a:cubicBezTo>
                          <a:pt x="196501" y="225559"/>
                          <a:pt x="196501" y="226798"/>
                          <a:pt x="196977" y="226226"/>
                        </a:cubicBezTo>
                        <a:cubicBezTo>
                          <a:pt x="197358" y="225655"/>
                          <a:pt x="197739" y="224893"/>
                          <a:pt x="198025" y="224797"/>
                        </a:cubicBezTo>
                        <a:cubicBezTo>
                          <a:pt x="198120" y="224797"/>
                          <a:pt x="198310" y="224893"/>
                          <a:pt x="198310" y="225083"/>
                        </a:cubicBezTo>
                        <a:cubicBezTo>
                          <a:pt x="198310" y="225369"/>
                          <a:pt x="197644" y="225845"/>
                          <a:pt x="197834" y="225940"/>
                        </a:cubicBezTo>
                        <a:cubicBezTo>
                          <a:pt x="198025" y="226036"/>
                          <a:pt x="198787" y="225655"/>
                          <a:pt x="199073" y="225559"/>
                        </a:cubicBezTo>
                        <a:cubicBezTo>
                          <a:pt x="199358" y="225464"/>
                          <a:pt x="199549" y="225464"/>
                          <a:pt x="199549" y="225655"/>
                        </a:cubicBezTo>
                        <a:cubicBezTo>
                          <a:pt x="199358" y="226321"/>
                          <a:pt x="197930" y="226607"/>
                          <a:pt x="197263" y="226798"/>
                        </a:cubicBezTo>
                        <a:cubicBezTo>
                          <a:pt x="196596" y="227083"/>
                          <a:pt x="196596" y="226702"/>
                          <a:pt x="196501" y="227464"/>
                        </a:cubicBezTo>
                        <a:cubicBezTo>
                          <a:pt x="196310" y="228226"/>
                          <a:pt x="196120" y="229084"/>
                          <a:pt x="196215" y="229465"/>
                        </a:cubicBezTo>
                        <a:cubicBezTo>
                          <a:pt x="196310" y="229846"/>
                          <a:pt x="198025" y="230417"/>
                          <a:pt x="198215" y="230989"/>
                        </a:cubicBezTo>
                        <a:cubicBezTo>
                          <a:pt x="198406" y="231560"/>
                          <a:pt x="198692" y="232989"/>
                          <a:pt x="199549" y="233084"/>
                        </a:cubicBezTo>
                        <a:cubicBezTo>
                          <a:pt x="200406" y="233179"/>
                          <a:pt x="201930" y="233370"/>
                          <a:pt x="202501" y="233179"/>
                        </a:cubicBezTo>
                        <a:cubicBezTo>
                          <a:pt x="202978" y="232989"/>
                          <a:pt x="205168" y="231560"/>
                          <a:pt x="205454" y="231655"/>
                        </a:cubicBezTo>
                        <a:cubicBezTo>
                          <a:pt x="205740" y="231655"/>
                          <a:pt x="205645" y="232417"/>
                          <a:pt x="205740" y="232894"/>
                        </a:cubicBezTo>
                        <a:cubicBezTo>
                          <a:pt x="205835" y="233370"/>
                          <a:pt x="206407" y="233751"/>
                          <a:pt x="206692" y="233751"/>
                        </a:cubicBezTo>
                        <a:cubicBezTo>
                          <a:pt x="207074" y="233751"/>
                          <a:pt x="208121" y="233560"/>
                          <a:pt x="208693" y="233465"/>
                        </a:cubicBezTo>
                        <a:cubicBezTo>
                          <a:pt x="209264" y="233370"/>
                          <a:pt x="209741" y="233084"/>
                          <a:pt x="209836" y="233656"/>
                        </a:cubicBezTo>
                        <a:cubicBezTo>
                          <a:pt x="209836" y="234322"/>
                          <a:pt x="209836" y="234989"/>
                          <a:pt x="210026" y="235370"/>
                        </a:cubicBezTo>
                        <a:cubicBezTo>
                          <a:pt x="210217" y="235846"/>
                          <a:pt x="210693" y="236513"/>
                          <a:pt x="210026" y="237085"/>
                        </a:cubicBezTo>
                        <a:cubicBezTo>
                          <a:pt x="209359" y="237656"/>
                          <a:pt x="208312" y="238894"/>
                          <a:pt x="207455" y="238990"/>
                        </a:cubicBezTo>
                        <a:cubicBezTo>
                          <a:pt x="206692" y="239085"/>
                          <a:pt x="206407" y="238894"/>
                          <a:pt x="205740" y="239561"/>
                        </a:cubicBezTo>
                        <a:cubicBezTo>
                          <a:pt x="205073" y="240228"/>
                          <a:pt x="205073" y="240514"/>
                          <a:pt x="205073" y="240895"/>
                        </a:cubicBezTo>
                        <a:cubicBezTo>
                          <a:pt x="205073" y="241276"/>
                          <a:pt x="205931" y="240990"/>
                          <a:pt x="206597" y="241085"/>
                        </a:cubicBezTo>
                        <a:cubicBezTo>
                          <a:pt x="207264" y="241180"/>
                          <a:pt x="208693" y="241847"/>
                          <a:pt x="209074" y="242133"/>
                        </a:cubicBezTo>
                        <a:cubicBezTo>
                          <a:pt x="209550" y="242419"/>
                          <a:pt x="209836" y="242704"/>
                          <a:pt x="210598" y="242419"/>
                        </a:cubicBezTo>
                        <a:cubicBezTo>
                          <a:pt x="211265" y="242133"/>
                          <a:pt x="212026" y="241657"/>
                          <a:pt x="212408" y="241657"/>
                        </a:cubicBezTo>
                        <a:cubicBezTo>
                          <a:pt x="212789" y="241657"/>
                          <a:pt x="213360" y="241371"/>
                          <a:pt x="213265" y="240704"/>
                        </a:cubicBezTo>
                        <a:cubicBezTo>
                          <a:pt x="213169" y="240037"/>
                          <a:pt x="213550" y="238990"/>
                          <a:pt x="213741" y="238704"/>
                        </a:cubicBezTo>
                        <a:cubicBezTo>
                          <a:pt x="214027" y="238418"/>
                          <a:pt x="214217" y="239085"/>
                          <a:pt x="214122" y="239561"/>
                        </a:cubicBezTo>
                        <a:cubicBezTo>
                          <a:pt x="214027" y="240133"/>
                          <a:pt x="214122" y="240037"/>
                          <a:pt x="214884" y="239942"/>
                        </a:cubicBezTo>
                        <a:cubicBezTo>
                          <a:pt x="215646" y="239847"/>
                          <a:pt x="216789" y="240037"/>
                          <a:pt x="217170" y="239942"/>
                        </a:cubicBezTo>
                        <a:cubicBezTo>
                          <a:pt x="217551" y="239847"/>
                          <a:pt x="217742" y="238704"/>
                          <a:pt x="217837" y="238704"/>
                        </a:cubicBezTo>
                        <a:cubicBezTo>
                          <a:pt x="217932" y="238704"/>
                          <a:pt x="218027" y="238609"/>
                          <a:pt x="218123" y="238799"/>
                        </a:cubicBezTo>
                        <a:cubicBezTo>
                          <a:pt x="218313" y="238990"/>
                          <a:pt x="218218" y="239656"/>
                          <a:pt x="218313" y="239752"/>
                        </a:cubicBezTo>
                        <a:cubicBezTo>
                          <a:pt x="218694" y="239847"/>
                          <a:pt x="220599" y="239656"/>
                          <a:pt x="221266" y="239561"/>
                        </a:cubicBezTo>
                        <a:cubicBezTo>
                          <a:pt x="221837" y="239466"/>
                          <a:pt x="222790" y="239466"/>
                          <a:pt x="223075" y="239085"/>
                        </a:cubicBezTo>
                        <a:cubicBezTo>
                          <a:pt x="223361" y="238704"/>
                          <a:pt x="223838" y="238037"/>
                          <a:pt x="223933" y="237466"/>
                        </a:cubicBezTo>
                        <a:cubicBezTo>
                          <a:pt x="224028" y="236894"/>
                          <a:pt x="224695" y="236704"/>
                          <a:pt x="224600" y="237466"/>
                        </a:cubicBezTo>
                        <a:cubicBezTo>
                          <a:pt x="224504" y="238323"/>
                          <a:pt x="224123" y="238799"/>
                          <a:pt x="224504" y="238609"/>
                        </a:cubicBezTo>
                        <a:cubicBezTo>
                          <a:pt x="224885" y="238513"/>
                          <a:pt x="226885" y="237180"/>
                          <a:pt x="227267" y="236799"/>
                        </a:cubicBezTo>
                        <a:cubicBezTo>
                          <a:pt x="227648" y="236418"/>
                          <a:pt x="228029" y="236037"/>
                          <a:pt x="227743" y="235180"/>
                        </a:cubicBezTo>
                        <a:cubicBezTo>
                          <a:pt x="227552" y="234322"/>
                          <a:pt x="227933" y="234132"/>
                          <a:pt x="228314" y="233656"/>
                        </a:cubicBezTo>
                        <a:cubicBezTo>
                          <a:pt x="228695" y="233179"/>
                          <a:pt x="228791" y="232798"/>
                          <a:pt x="227838" y="231751"/>
                        </a:cubicBezTo>
                        <a:cubicBezTo>
                          <a:pt x="226885" y="230703"/>
                          <a:pt x="226124" y="230227"/>
                          <a:pt x="225457" y="230036"/>
                        </a:cubicBezTo>
                        <a:cubicBezTo>
                          <a:pt x="224790" y="229846"/>
                          <a:pt x="223838" y="229846"/>
                          <a:pt x="223647" y="229655"/>
                        </a:cubicBezTo>
                        <a:cubicBezTo>
                          <a:pt x="223361" y="229369"/>
                          <a:pt x="223457" y="228703"/>
                          <a:pt x="224504" y="229179"/>
                        </a:cubicBezTo>
                        <a:cubicBezTo>
                          <a:pt x="225552" y="229655"/>
                          <a:pt x="226600" y="229465"/>
                          <a:pt x="225933" y="228607"/>
                        </a:cubicBezTo>
                        <a:cubicBezTo>
                          <a:pt x="225266" y="227750"/>
                          <a:pt x="224504" y="227941"/>
                          <a:pt x="224885" y="227464"/>
                        </a:cubicBezTo>
                        <a:cubicBezTo>
                          <a:pt x="225266" y="227083"/>
                          <a:pt x="226409" y="226036"/>
                          <a:pt x="226981" y="225464"/>
                        </a:cubicBezTo>
                        <a:cubicBezTo>
                          <a:pt x="227552" y="224893"/>
                          <a:pt x="228981" y="223845"/>
                          <a:pt x="229076" y="224035"/>
                        </a:cubicBezTo>
                        <a:cubicBezTo>
                          <a:pt x="229172" y="224131"/>
                          <a:pt x="229076" y="224893"/>
                          <a:pt x="229457" y="224988"/>
                        </a:cubicBezTo>
                        <a:cubicBezTo>
                          <a:pt x="229838" y="225083"/>
                          <a:pt x="230124" y="224988"/>
                          <a:pt x="229743" y="225369"/>
                        </a:cubicBezTo>
                        <a:cubicBezTo>
                          <a:pt x="229362" y="225750"/>
                          <a:pt x="227838" y="226798"/>
                          <a:pt x="227552" y="227083"/>
                        </a:cubicBezTo>
                        <a:cubicBezTo>
                          <a:pt x="227267" y="227464"/>
                          <a:pt x="227267" y="227560"/>
                          <a:pt x="227552" y="227941"/>
                        </a:cubicBezTo>
                        <a:cubicBezTo>
                          <a:pt x="227743" y="228322"/>
                          <a:pt x="228314" y="228988"/>
                          <a:pt x="228409" y="229655"/>
                        </a:cubicBezTo>
                        <a:cubicBezTo>
                          <a:pt x="228600" y="230322"/>
                          <a:pt x="228791" y="231179"/>
                          <a:pt x="229076" y="230893"/>
                        </a:cubicBezTo>
                        <a:cubicBezTo>
                          <a:pt x="229362" y="230512"/>
                          <a:pt x="230315" y="229465"/>
                          <a:pt x="230124" y="230131"/>
                        </a:cubicBezTo>
                        <a:cubicBezTo>
                          <a:pt x="230029" y="230893"/>
                          <a:pt x="229552" y="231465"/>
                          <a:pt x="229934" y="232513"/>
                        </a:cubicBezTo>
                        <a:cubicBezTo>
                          <a:pt x="230410" y="233465"/>
                          <a:pt x="230981" y="234513"/>
                          <a:pt x="231076" y="234132"/>
                        </a:cubicBezTo>
                        <a:cubicBezTo>
                          <a:pt x="231172" y="233751"/>
                          <a:pt x="230791" y="233084"/>
                          <a:pt x="231553" y="232417"/>
                        </a:cubicBezTo>
                        <a:cubicBezTo>
                          <a:pt x="232315" y="231655"/>
                          <a:pt x="232982" y="230703"/>
                          <a:pt x="233267" y="230703"/>
                        </a:cubicBezTo>
                        <a:cubicBezTo>
                          <a:pt x="233553" y="230703"/>
                          <a:pt x="233934" y="230798"/>
                          <a:pt x="233553" y="231274"/>
                        </a:cubicBezTo>
                        <a:cubicBezTo>
                          <a:pt x="233172" y="231751"/>
                          <a:pt x="232886" y="232227"/>
                          <a:pt x="232696" y="232894"/>
                        </a:cubicBezTo>
                        <a:cubicBezTo>
                          <a:pt x="232600" y="233560"/>
                          <a:pt x="232410" y="234799"/>
                          <a:pt x="232410" y="235656"/>
                        </a:cubicBezTo>
                        <a:cubicBezTo>
                          <a:pt x="232410" y="236513"/>
                          <a:pt x="232600" y="236608"/>
                          <a:pt x="233458" y="237085"/>
                        </a:cubicBezTo>
                        <a:cubicBezTo>
                          <a:pt x="234315" y="237561"/>
                          <a:pt x="235363" y="238609"/>
                          <a:pt x="235934" y="238037"/>
                        </a:cubicBezTo>
                        <a:cubicBezTo>
                          <a:pt x="236506" y="237466"/>
                          <a:pt x="237268" y="237751"/>
                          <a:pt x="237173" y="236989"/>
                        </a:cubicBezTo>
                        <a:cubicBezTo>
                          <a:pt x="236982" y="236227"/>
                          <a:pt x="236696" y="235846"/>
                          <a:pt x="236410" y="234989"/>
                        </a:cubicBezTo>
                        <a:cubicBezTo>
                          <a:pt x="236220" y="234608"/>
                          <a:pt x="236030" y="233560"/>
                          <a:pt x="235934" y="233084"/>
                        </a:cubicBezTo>
                        <a:lnTo>
                          <a:pt x="236125" y="232608"/>
                        </a:lnTo>
                        <a:cubicBezTo>
                          <a:pt x="236125" y="232608"/>
                          <a:pt x="235839" y="232132"/>
                          <a:pt x="235839" y="231751"/>
                        </a:cubicBezTo>
                        <a:cubicBezTo>
                          <a:pt x="235839" y="231370"/>
                          <a:pt x="235839" y="230893"/>
                          <a:pt x="235934" y="230512"/>
                        </a:cubicBezTo>
                        <a:cubicBezTo>
                          <a:pt x="236030" y="230227"/>
                          <a:pt x="236315" y="229369"/>
                          <a:pt x="236410" y="229084"/>
                        </a:cubicBezTo>
                        <a:cubicBezTo>
                          <a:pt x="236506" y="228798"/>
                          <a:pt x="236601" y="228131"/>
                          <a:pt x="236887" y="228131"/>
                        </a:cubicBezTo>
                        <a:cubicBezTo>
                          <a:pt x="237173" y="228131"/>
                          <a:pt x="237458" y="228798"/>
                          <a:pt x="237458" y="229084"/>
                        </a:cubicBezTo>
                        <a:cubicBezTo>
                          <a:pt x="237458" y="229369"/>
                          <a:pt x="237458" y="229750"/>
                          <a:pt x="237554" y="229846"/>
                        </a:cubicBezTo>
                        <a:cubicBezTo>
                          <a:pt x="237744" y="229846"/>
                          <a:pt x="237744" y="229846"/>
                          <a:pt x="237934" y="230036"/>
                        </a:cubicBezTo>
                        <a:cubicBezTo>
                          <a:pt x="238030" y="230227"/>
                          <a:pt x="238506" y="230322"/>
                          <a:pt x="238506" y="230131"/>
                        </a:cubicBezTo>
                        <a:cubicBezTo>
                          <a:pt x="238506" y="229941"/>
                          <a:pt x="238506" y="229274"/>
                          <a:pt x="238697" y="229465"/>
                        </a:cubicBezTo>
                        <a:cubicBezTo>
                          <a:pt x="238887" y="229655"/>
                          <a:pt x="239363" y="229750"/>
                          <a:pt x="239554" y="229750"/>
                        </a:cubicBezTo>
                        <a:cubicBezTo>
                          <a:pt x="239744" y="229750"/>
                          <a:pt x="239935" y="229750"/>
                          <a:pt x="240221" y="229369"/>
                        </a:cubicBezTo>
                        <a:cubicBezTo>
                          <a:pt x="240411" y="229084"/>
                          <a:pt x="240506" y="229084"/>
                          <a:pt x="240887" y="229084"/>
                        </a:cubicBezTo>
                        <a:cubicBezTo>
                          <a:pt x="241268" y="229084"/>
                          <a:pt x="241364" y="228417"/>
                          <a:pt x="241554" y="228703"/>
                        </a:cubicBezTo>
                        <a:cubicBezTo>
                          <a:pt x="241744" y="228988"/>
                          <a:pt x="241935" y="229084"/>
                          <a:pt x="242221" y="228988"/>
                        </a:cubicBezTo>
                        <a:cubicBezTo>
                          <a:pt x="242507" y="228893"/>
                          <a:pt x="242792" y="228798"/>
                          <a:pt x="242888" y="228512"/>
                        </a:cubicBezTo>
                        <a:cubicBezTo>
                          <a:pt x="242983" y="228226"/>
                          <a:pt x="243364" y="227274"/>
                          <a:pt x="243078" y="227274"/>
                        </a:cubicBezTo>
                        <a:cubicBezTo>
                          <a:pt x="242792" y="227274"/>
                          <a:pt x="242697" y="227083"/>
                          <a:pt x="242697" y="226798"/>
                        </a:cubicBezTo>
                        <a:cubicBezTo>
                          <a:pt x="242697" y="226512"/>
                          <a:pt x="243364" y="226417"/>
                          <a:pt x="243364" y="226131"/>
                        </a:cubicBezTo>
                        <a:cubicBezTo>
                          <a:pt x="243364" y="225845"/>
                          <a:pt x="243268" y="225178"/>
                          <a:pt x="243554" y="225178"/>
                        </a:cubicBezTo>
                        <a:cubicBezTo>
                          <a:pt x="243840" y="225178"/>
                          <a:pt x="244031" y="225274"/>
                          <a:pt x="244126" y="224988"/>
                        </a:cubicBezTo>
                        <a:cubicBezTo>
                          <a:pt x="244221" y="224702"/>
                          <a:pt x="243935" y="224607"/>
                          <a:pt x="243840" y="224416"/>
                        </a:cubicBezTo>
                        <a:cubicBezTo>
                          <a:pt x="243745" y="224226"/>
                          <a:pt x="243840" y="223654"/>
                          <a:pt x="243840" y="223178"/>
                        </a:cubicBezTo>
                        <a:cubicBezTo>
                          <a:pt x="243935" y="222797"/>
                          <a:pt x="243745" y="222130"/>
                          <a:pt x="243745" y="221654"/>
                        </a:cubicBezTo>
                        <a:cubicBezTo>
                          <a:pt x="243745" y="221178"/>
                          <a:pt x="243650" y="221083"/>
                          <a:pt x="243935" y="220702"/>
                        </a:cubicBezTo>
                        <a:cubicBezTo>
                          <a:pt x="244221" y="220225"/>
                          <a:pt x="244316" y="219844"/>
                          <a:pt x="244316" y="219559"/>
                        </a:cubicBezTo>
                        <a:cubicBezTo>
                          <a:pt x="244316" y="219273"/>
                          <a:pt x="244602" y="218892"/>
                          <a:pt x="245078" y="218606"/>
                        </a:cubicBezTo>
                        <a:cubicBezTo>
                          <a:pt x="245555" y="218416"/>
                          <a:pt x="245745" y="217939"/>
                          <a:pt x="245745" y="217939"/>
                        </a:cubicBezTo>
                        <a:cubicBezTo>
                          <a:pt x="245745" y="217939"/>
                          <a:pt x="245840" y="217749"/>
                          <a:pt x="245935" y="217749"/>
                        </a:cubicBezTo>
                        <a:cubicBezTo>
                          <a:pt x="246126" y="217749"/>
                          <a:pt x="246602" y="217558"/>
                          <a:pt x="246602" y="217749"/>
                        </a:cubicBezTo>
                        <a:cubicBezTo>
                          <a:pt x="246698" y="217939"/>
                          <a:pt x="247174" y="218130"/>
                          <a:pt x="247459" y="218130"/>
                        </a:cubicBezTo>
                        <a:cubicBezTo>
                          <a:pt x="247650" y="218130"/>
                          <a:pt x="248222" y="218320"/>
                          <a:pt x="248317" y="218511"/>
                        </a:cubicBezTo>
                        <a:cubicBezTo>
                          <a:pt x="248412" y="218701"/>
                          <a:pt x="248888" y="218701"/>
                          <a:pt x="249365" y="218606"/>
                        </a:cubicBezTo>
                        <a:cubicBezTo>
                          <a:pt x="249841" y="218511"/>
                          <a:pt x="250126" y="218225"/>
                          <a:pt x="250317" y="217939"/>
                        </a:cubicBezTo>
                        <a:cubicBezTo>
                          <a:pt x="250508" y="217654"/>
                          <a:pt x="250508" y="217368"/>
                          <a:pt x="250603" y="217368"/>
                        </a:cubicBezTo>
                        <a:cubicBezTo>
                          <a:pt x="250793" y="217368"/>
                          <a:pt x="250793" y="217939"/>
                          <a:pt x="250889" y="218035"/>
                        </a:cubicBezTo>
                        <a:cubicBezTo>
                          <a:pt x="250984" y="218130"/>
                          <a:pt x="251174" y="218035"/>
                          <a:pt x="251269" y="217749"/>
                        </a:cubicBezTo>
                        <a:cubicBezTo>
                          <a:pt x="251269" y="217368"/>
                          <a:pt x="251460" y="217082"/>
                          <a:pt x="251555" y="216892"/>
                        </a:cubicBezTo>
                        <a:cubicBezTo>
                          <a:pt x="251650" y="216701"/>
                          <a:pt x="252222" y="216225"/>
                          <a:pt x="252222" y="216606"/>
                        </a:cubicBezTo>
                        <a:cubicBezTo>
                          <a:pt x="252222" y="216892"/>
                          <a:pt x="252603" y="217558"/>
                          <a:pt x="252698" y="217558"/>
                        </a:cubicBezTo>
                        <a:cubicBezTo>
                          <a:pt x="252889" y="217558"/>
                          <a:pt x="252793" y="216606"/>
                          <a:pt x="253270" y="216796"/>
                        </a:cubicBezTo>
                        <a:cubicBezTo>
                          <a:pt x="253651" y="216892"/>
                          <a:pt x="254032" y="216701"/>
                          <a:pt x="254508" y="216701"/>
                        </a:cubicBezTo>
                        <a:cubicBezTo>
                          <a:pt x="254984" y="216701"/>
                          <a:pt x="255651" y="216796"/>
                          <a:pt x="255842" y="217082"/>
                        </a:cubicBezTo>
                        <a:cubicBezTo>
                          <a:pt x="255937" y="217368"/>
                          <a:pt x="256413" y="217368"/>
                          <a:pt x="256699" y="217368"/>
                        </a:cubicBezTo>
                        <a:cubicBezTo>
                          <a:pt x="256889" y="217368"/>
                          <a:pt x="257937" y="217558"/>
                          <a:pt x="258032" y="217273"/>
                        </a:cubicBezTo>
                        <a:cubicBezTo>
                          <a:pt x="258127" y="217082"/>
                          <a:pt x="258223" y="216606"/>
                          <a:pt x="258509" y="216701"/>
                        </a:cubicBezTo>
                        <a:cubicBezTo>
                          <a:pt x="258794" y="216701"/>
                          <a:pt x="258985" y="216796"/>
                          <a:pt x="259080" y="216415"/>
                        </a:cubicBezTo>
                        <a:cubicBezTo>
                          <a:pt x="259175" y="216034"/>
                          <a:pt x="259080" y="215463"/>
                          <a:pt x="259461" y="215558"/>
                        </a:cubicBezTo>
                        <a:cubicBezTo>
                          <a:pt x="259842" y="215653"/>
                          <a:pt x="260128" y="216034"/>
                          <a:pt x="260509" y="216320"/>
                        </a:cubicBezTo>
                        <a:cubicBezTo>
                          <a:pt x="260890" y="216701"/>
                          <a:pt x="261461" y="216701"/>
                          <a:pt x="261842" y="216701"/>
                        </a:cubicBezTo>
                        <a:cubicBezTo>
                          <a:pt x="262223" y="216701"/>
                          <a:pt x="263271" y="216511"/>
                          <a:pt x="263462" y="216511"/>
                        </a:cubicBezTo>
                        <a:cubicBezTo>
                          <a:pt x="263652" y="216511"/>
                          <a:pt x="263842" y="215749"/>
                          <a:pt x="263842" y="215463"/>
                        </a:cubicBezTo>
                        <a:cubicBezTo>
                          <a:pt x="263842" y="215177"/>
                          <a:pt x="263557" y="214796"/>
                          <a:pt x="263271" y="214701"/>
                        </a:cubicBezTo>
                        <a:cubicBezTo>
                          <a:pt x="262985" y="214606"/>
                          <a:pt x="262700" y="214606"/>
                          <a:pt x="262985" y="214225"/>
                        </a:cubicBezTo>
                        <a:cubicBezTo>
                          <a:pt x="263271" y="213844"/>
                          <a:pt x="263842" y="213653"/>
                          <a:pt x="263462" y="213367"/>
                        </a:cubicBezTo>
                        <a:cubicBezTo>
                          <a:pt x="263081" y="213082"/>
                          <a:pt x="262795" y="212796"/>
                          <a:pt x="262509" y="212796"/>
                        </a:cubicBezTo>
                        <a:cubicBezTo>
                          <a:pt x="262223" y="212796"/>
                          <a:pt x="262128" y="212605"/>
                          <a:pt x="262128" y="212320"/>
                        </a:cubicBezTo>
                        <a:cubicBezTo>
                          <a:pt x="262128" y="211939"/>
                          <a:pt x="262128" y="211462"/>
                          <a:pt x="262033" y="211081"/>
                        </a:cubicBezTo>
                        <a:cubicBezTo>
                          <a:pt x="261938" y="210700"/>
                          <a:pt x="261652" y="209557"/>
                          <a:pt x="261747" y="209081"/>
                        </a:cubicBezTo>
                        <a:cubicBezTo>
                          <a:pt x="261747" y="208605"/>
                          <a:pt x="262128" y="207652"/>
                          <a:pt x="261938" y="207367"/>
                        </a:cubicBezTo>
                        <a:cubicBezTo>
                          <a:pt x="261747" y="207081"/>
                          <a:pt x="261175" y="206700"/>
                          <a:pt x="261557" y="206700"/>
                        </a:cubicBezTo>
                        <a:cubicBezTo>
                          <a:pt x="261938" y="206700"/>
                          <a:pt x="262223" y="206890"/>
                          <a:pt x="262223" y="206509"/>
                        </a:cubicBezTo>
                        <a:cubicBezTo>
                          <a:pt x="262223" y="206128"/>
                          <a:pt x="262128" y="204985"/>
                          <a:pt x="261842" y="204985"/>
                        </a:cubicBezTo>
                        <a:cubicBezTo>
                          <a:pt x="261557" y="204985"/>
                          <a:pt x="261366" y="204795"/>
                          <a:pt x="261080" y="204604"/>
                        </a:cubicBezTo>
                        <a:cubicBezTo>
                          <a:pt x="260794" y="204414"/>
                          <a:pt x="260223" y="204223"/>
                          <a:pt x="260604" y="203557"/>
                        </a:cubicBezTo>
                        <a:cubicBezTo>
                          <a:pt x="260985" y="202795"/>
                          <a:pt x="261175" y="202985"/>
                          <a:pt x="261175" y="202604"/>
                        </a:cubicBezTo>
                        <a:cubicBezTo>
                          <a:pt x="261175" y="202128"/>
                          <a:pt x="261080" y="202033"/>
                          <a:pt x="261366" y="202128"/>
                        </a:cubicBezTo>
                        <a:cubicBezTo>
                          <a:pt x="261652" y="202128"/>
                          <a:pt x="262033" y="203176"/>
                          <a:pt x="262318" y="203366"/>
                        </a:cubicBezTo>
                        <a:cubicBezTo>
                          <a:pt x="262509" y="203557"/>
                          <a:pt x="262604" y="203652"/>
                          <a:pt x="262985" y="203461"/>
                        </a:cubicBezTo>
                        <a:cubicBezTo>
                          <a:pt x="263366" y="203271"/>
                          <a:pt x="263176" y="202890"/>
                          <a:pt x="263366" y="202699"/>
                        </a:cubicBezTo>
                        <a:cubicBezTo>
                          <a:pt x="263557" y="202509"/>
                          <a:pt x="264033" y="202509"/>
                          <a:pt x="264033" y="202223"/>
                        </a:cubicBezTo>
                        <a:cubicBezTo>
                          <a:pt x="264033" y="201937"/>
                          <a:pt x="264033" y="201366"/>
                          <a:pt x="264319" y="201366"/>
                        </a:cubicBezTo>
                        <a:cubicBezTo>
                          <a:pt x="264605" y="201366"/>
                          <a:pt x="265271" y="201747"/>
                          <a:pt x="265557" y="201937"/>
                        </a:cubicBezTo>
                        <a:cubicBezTo>
                          <a:pt x="265748" y="202128"/>
                          <a:pt x="266319" y="202699"/>
                          <a:pt x="266509" y="202890"/>
                        </a:cubicBezTo>
                        <a:cubicBezTo>
                          <a:pt x="266700" y="203080"/>
                          <a:pt x="267843" y="203747"/>
                          <a:pt x="267652" y="203938"/>
                        </a:cubicBezTo>
                        <a:cubicBezTo>
                          <a:pt x="267462" y="204128"/>
                          <a:pt x="267462" y="204414"/>
                          <a:pt x="267652" y="204509"/>
                        </a:cubicBezTo>
                        <a:cubicBezTo>
                          <a:pt x="267843" y="204604"/>
                          <a:pt x="268605" y="204319"/>
                          <a:pt x="268986" y="204223"/>
                        </a:cubicBezTo>
                        <a:cubicBezTo>
                          <a:pt x="269367" y="204128"/>
                          <a:pt x="269462" y="203938"/>
                          <a:pt x="269462" y="203652"/>
                        </a:cubicBezTo>
                        <a:cubicBezTo>
                          <a:pt x="269462" y="203366"/>
                          <a:pt x="269462" y="203176"/>
                          <a:pt x="269653" y="202890"/>
                        </a:cubicBezTo>
                        <a:cubicBezTo>
                          <a:pt x="269843" y="202604"/>
                          <a:pt x="270224" y="201652"/>
                          <a:pt x="270796" y="201842"/>
                        </a:cubicBezTo>
                        <a:cubicBezTo>
                          <a:pt x="271463" y="201937"/>
                          <a:pt x="271463" y="202223"/>
                          <a:pt x="271843" y="202223"/>
                        </a:cubicBezTo>
                        <a:cubicBezTo>
                          <a:pt x="272225" y="202223"/>
                          <a:pt x="272701" y="202223"/>
                          <a:pt x="272606" y="202795"/>
                        </a:cubicBezTo>
                        <a:cubicBezTo>
                          <a:pt x="272415" y="203366"/>
                          <a:pt x="272415" y="203652"/>
                          <a:pt x="272891" y="203652"/>
                        </a:cubicBezTo>
                        <a:cubicBezTo>
                          <a:pt x="273463" y="203652"/>
                          <a:pt x="273558" y="203557"/>
                          <a:pt x="273749" y="203747"/>
                        </a:cubicBezTo>
                        <a:cubicBezTo>
                          <a:pt x="273939" y="203938"/>
                          <a:pt x="274415" y="203842"/>
                          <a:pt x="274606" y="203652"/>
                        </a:cubicBezTo>
                        <a:cubicBezTo>
                          <a:pt x="274892" y="203461"/>
                          <a:pt x="274796" y="202985"/>
                          <a:pt x="275273" y="202985"/>
                        </a:cubicBezTo>
                        <a:cubicBezTo>
                          <a:pt x="275749" y="202985"/>
                          <a:pt x="275939" y="202604"/>
                          <a:pt x="275844" y="202318"/>
                        </a:cubicBezTo>
                        <a:cubicBezTo>
                          <a:pt x="275749" y="202033"/>
                          <a:pt x="275558" y="201366"/>
                          <a:pt x="275273" y="201366"/>
                        </a:cubicBezTo>
                        <a:cubicBezTo>
                          <a:pt x="274987" y="201366"/>
                          <a:pt x="274701" y="201271"/>
                          <a:pt x="274606" y="200890"/>
                        </a:cubicBezTo>
                        <a:cubicBezTo>
                          <a:pt x="274510" y="200509"/>
                          <a:pt x="274510" y="199556"/>
                          <a:pt x="274987" y="199461"/>
                        </a:cubicBezTo>
                        <a:cubicBezTo>
                          <a:pt x="275463" y="199366"/>
                          <a:pt x="275558" y="199556"/>
                          <a:pt x="276034" y="198985"/>
                        </a:cubicBezTo>
                        <a:cubicBezTo>
                          <a:pt x="276511" y="198413"/>
                          <a:pt x="276034" y="198032"/>
                          <a:pt x="276511" y="197937"/>
                        </a:cubicBezTo>
                        <a:cubicBezTo>
                          <a:pt x="276987" y="197842"/>
                          <a:pt x="277082" y="197746"/>
                          <a:pt x="277273" y="197175"/>
                        </a:cubicBezTo>
                        <a:cubicBezTo>
                          <a:pt x="277463" y="196603"/>
                          <a:pt x="277749" y="196413"/>
                          <a:pt x="277940" y="196794"/>
                        </a:cubicBezTo>
                        <a:cubicBezTo>
                          <a:pt x="278225" y="197175"/>
                          <a:pt x="278225" y="197270"/>
                          <a:pt x="278606" y="197461"/>
                        </a:cubicBezTo>
                        <a:cubicBezTo>
                          <a:pt x="278892" y="197556"/>
                          <a:pt x="279559" y="197651"/>
                          <a:pt x="279940" y="197556"/>
                        </a:cubicBezTo>
                        <a:cubicBezTo>
                          <a:pt x="280321" y="197461"/>
                          <a:pt x="280702" y="196889"/>
                          <a:pt x="280416" y="196699"/>
                        </a:cubicBezTo>
                        <a:cubicBezTo>
                          <a:pt x="280035" y="196508"/>
                          <a:pt x="279654" y="196984"/>
                          <a:pt x="279654" y="196508"/>
                        </a:cubicBezTo>
                        <a:cubicBezTo>
                          <a:pt x="279654" y="196032"/>
                          <a:pt x="279654" y="195556"/>
                          <a:pt x="279273" y="195460"/>
                        </a:cubicBezTo>
                        <a:cubicBezTo>
                          <a:pt x="278987" y="195270"/>
                          <a:pt x="278511" y="194889"/>
                          <a:pt x="278416" y="194603"/>
                        </a:cubicBezTo>
                        <a:cubicBezTo>
                          <a:pt x="278321" y="194317"/>
                          <a:pt x="278511" y="193651"/>
                          <a:pt x="277940" y="193460"/>
                        </a:cubicBezTo>
                        <a:cubicBezTo>
                          <a:pt x="277463" y="193270"/>
                          <a:pt x="276797" y="193936"/>
                          <a:pt x="276797" y="192984"/>
                        </a:cubicBezTo>
                        <a:cubicBezTo>
                          <a:pt x="276797" y="192031"/>
                          <a:pt x="276511" y="191746"/>
                          <a:pt x="276606" y="191460"/>
                        </a:cubicBezTo>
                        <a:cubicBezTo>
                          <a:pt x="276701" y="191174"/>
                          <a:pt x="276892" y="190698"/>
                          <a:pt x="276797" y="190317"/>
                        </a:cubicBezTo>
                        <a:cubicBezTo>
                          <a:pt x="276701" y="189936"/>
                          <a:pt x="276606" y="189745"/>
                          <a:pt x="276225" y="189650"/>
                        </a:cubicBezTo>
                        <a:cubicBezTo>
                          <a:pt x="275939" y="189555"/>
                          <a:pt x="275654" y="189460"/>
                          <a:pt x="275558" y="189174"/>
                        </a:cubicBezTo>
                        <a:cubicBezTo>
                          <a:pt x="275463" y="188888"/>
                          <a:pt x="275177" y="188126"/>
                          <a:pt x="275558" y="188126"/>
                        </a:cubicBezTo>
                        <a:cubicBezTo>
                          <a:pt x="276034" y="188126"/>
                          <a:pt x="276225" y="188698"/>
                          <a:pt x="276511" y="188793"/>
                        </a:cubicBezTo>
                        <a:cubicBezTo>
                          <a:pt x="276797" y="188888"/>
                          <a:pt x="277559" y="188888"/>
                          <a:pt x="277844" y="188698"/>
                        </a:cubicBezTo>
                        <a:cubicBezTo>
                          <a:pt x="278225" y="188507"/>
                          <a:pt x="278130" y="188221"/>
                          <a:pt x="278035" y="187936"/>
                        </a:cubicBezTo>
                        <a:cubicBezTo>
                          <a:pt x="277940" y="187745"/>
                          <a:pt x="277654" y="187650"/>
                          <a:pt x="277844" y="187174"/>
                        </a:cubicBezTo>
                        <a:cubicBezTo>
                          <a:pt x="278035" y="186697"/>
                          <a:pt x="278035" y="186221"/>
                          <a:pt x="278416" y="186126"/>
                        </a:cubicBezTo>
                        <a:cubicBezTo>
                          <a:pt x="278797" y="186126"/>
                          <a:pt x="278797" y="185935"/>
                          <a:pt x="278606" y="185554"/>
                        </a:cubicBezTo>
                        <a:cubicBezTo>
                          <a:pt x="278416" y="185269"/>
                          <a:pt x="278797" y="184888"/>
                          <a:pt x="278606" y="184602"/>
                        </a:cubicBezTo>
                        <a:cubicBezTo>
                          <a:pt x="278321" y="184316"/>
                          <a:pt x="277940" y="184316"/>
                          <a:pt x="278321" y="184126"/>
                        </a:cubicBezTo>
                        <a:cubicBezTo>
                          <a:pt x="278701" y="183935"/>
                          <a:pt x="278892" y="184126"/>
                          <a:pt x="278892" y="183745"/>
                        </a:cubicBezTo>
                        <a:cubicBezTo>
                          <a:pt x="278892" y="183364"/>
                          <a:pt x="278606" y="183173"/>
                          <a:pt x="278797" y="182887"/>
                        </a:cubicBezTo>
                        <a:cubicBezTo>
                          <a:pt x="278987" y="182602"/>
                          <a:pt x="279464" y="182887"/>
                          <a:pt x="279654" y="183078"/>
                        </a:cubicBezTo>
                        <a:cubicBezTo>
                          <a:pt x="279844" y="183268"/>
                          <a:pt x="280130" y="183840"/>
                          <a:pt x="280321" y="183935"/>
                        </a:cubicBezTo>
                        <a:cubicBezTo>
                          <a:pt x="280511" y="184030"/>
                          <a:pt x="280797" y="184221"/>
                          <a:pt x="280797" y="183840"/>
                        </a:cubicBezTo>
                        <a:cubicBezTo>
                          <a:pt x="280797" y="183554"/>
                          <a:pt x="280892" y="183173"/>
                          <a:pt x="281178" y="182983"/>
                        </a:cubicBezTo>
                        <a:cubicBezTo>
                          <a:pt x="281464" y="182792"/>
                          <a:pt x="281845" y="182697"/>
                          <a:pt x="282131" y="182697"/>
                        </a:cubicBezTo>
                        <a:cubicBezTo>
                          <a:pt x="282416" y="182697"/>
                          <a:pt x="282702" y="182887"/>
                          <a:pt x="282892" y="182697"/>
                        </a:cubicBezTo>
                        <a:cubicBezTo>
                          <a:pt x="283083" y="182506"/>
                          <a:pt x="283274" y="182506"/>
                          <a:pt x="283559" y="182697"/>
                        </a:cubicBezTo>
                        <a:cubicBezTo>
                          <a:pt x="283845" y="182792"/>
                          <a:pt x="284226" y="182887"/>
                          <a:pt x="284417" y="182697"/>
                        </a:cubicBezTo>
                        <a:cubicBezTo>
                          <a:pt x="284607" y="182506"/>
                          <a:pt x="284893" y="182221"/>
                          <a:pt x="284798" y="181935"/>
                        </a:cubicBezTo>
                        <a:cubicBezTo>
                          <a:pt x="284607" y="181744"/>
                          <a:pt x="284321" y="181363"/>
                          <a:pt x="284702" y="181268"/>
                        </a:cubicBezTo>
                        <a:cubicBezTo>
                          <a:pt x="285083" y="181173"/>
                          <a:pt x="285750" y="181173"/>
                          <a:pt x="285941" y="181363"/>
                        </a:cubicBezTo>
                        <a:cubicBezTo>
                          <a:pt x="286131" y="181459"/>
                          <a:pt x="286702" y="181554"/>
                          <a:pt x="286988" y="181173"/>
                        </a:cubicBezTo>
                        <a:cubicBezTo>
                          <a:pt x="287274" y="180887"/>
                          <a:pt x="287465" y="180601"/>
                          <a:pt x="287369" y="180316"/>
                        </a:cubicBezTo>
                        <a:cubicBezTo>
                          <a:pt x="287369" y="180030"/>
                          <a:pt x="287465" y="179935"/>
                          <a:pt x="287655" y="179935"/>
                        </a:cubicBezTo>
                        <a:cubicBezTo>
                          <a:pt x="287941" y="179935"/>
                          <a:pt x="288322" y="179649"/>
                          <a:pt x="288512" y="179839"/>
                        </a:cubicBezTo>
                        <a:cubicBezTo>
                          <a:pt x="288703" y="179935"/>
                          <a:pt x="288798" y="180411"/>
                          <a:pt x="288989" y="180220"/>
                        </a:cubicBezTo>
                        <a:cubicBezTo>
                          <a:pt x="289179" y="180030"/>
                          <a:pt x="289465" y="179935"/>
                          <a:pt x="289560" y="179744"/>
                        </a:cubicBezTo>
                        <a:cubicBezTo>
                          <a:pt x="289750" y="179554"/>
                          <a:pt x="290132" y="179173"/>
                          <a:pt x="290322" y="179363"/>
                        </a:cubicBezTo>
                        <a:cubicBezTo>
                          <a:pt x="290417" y="179554"/>
                          <a:pt x="290703" y="179363"/>
                          <a:pt x="290989" y="179363"/>
                        </a:cubicBezTo>
                        <a:cubicBezTo>
                          <a:pt x="291275" y="179363"/>
                          <a:pt x="291656" y="179268"/>
                          <a:pt x="291656" y="179077"/>
                        </a:cubicBezTo>
                        <a:cubicBezTo>
                          <a:pt x="291656" y="178887"/>
                          <a:pt x="291560" y="178601"/>
                          <a:pt x="292037" y="178506"/>
                        </a:cubicBezTo>
                        <a:cubicBezTo>
                          <a:pt x="292513" y="178411"/>
                          <a:pt x="292513" y="177934"/>
                          <a:pt x="292703" y="177649"/>
                        </a:cubicBezTo>
                        <a:cubicBezTo>
                          <a:pt x="292894" y="177363"/>
                          <a:pt x="293084" y="177172"/>
                          <a:pt x="292894" y="176982"/>
                        </a:cubicBezTo>
                        <a:cubicBezTo>
                          <a:pt x="292703" y="176791"/>
                          <a:pt x="292608" y="176410"/>
                          <a:pt x="292417" y="176220"/>
                        </a:cubicBezTo>
                        <a:cubicBezTo>
                          <a:pt x="292227" y="176029"/>
                          <a:pt x="291846" y="175934"/>
                          <a:pt x="291656" y="175648"/>
                        </a:cubicBezTo>
                        <a:cubicBezTo>
                          <a:pt x="291465" y="175363"/>
                          <a:pt x="291465" y="175363"/>
                          <a:pt x="291846" y="175267"/>
                        </a:cubicBezTo>
                        <a:cubicBezTo>
                          <a:pt x="292227" y="175267"/>
                          <a:pt x="292989" y="175267"/>
                          <a:pt x="293084" y="175077"/>
                        </a:cubicBezTo>
                        <a:cubicBezTo>
                          <a:pt x="293180" y="174886"/>
                          <a:pt x="293084" y="174696"/>
                          <a:pt x="293275" y="174696"/>
                        </a:cubicBezTo>
                        <a:cubicBezTo>
                          <a:pt x="293465" y="174696"/>
                          <a:pt x="293942" y="174601"/>
                          <a:pt x="294418" y="174601"/>
                        </a:cubicBezTo>
                        <a:cubicBezTo>
                          <a:pt x="294894" y="174601"/>
                          <a:pt x="294989" y="174886"/>
                          <a:pt x="295275" y="174696"/>
                        </a:cubicBezTo>
                        <a:cubicBezTo>
                          <a:pt x="295561" y="174601"/>
                          <a:pt x="295561" y="174315"/>
                          <a:pt x="295942" y="174410"/>
                        </a:cubicBezTo>
                        <a:cubicBezTo>
                          <a:pt x="296323" y="174410"/>
                          <a:pt x="296609" y="174696"/>
                          <a:pt x="296894" y="174696"/>
                        </a:cubicBezTo>
                        <a:cubicBezTo>
                          <a:pt x="297180" y="174696"/>
                          <a:pt x="297751" y="174601"/>
                          <a:pt x="297847" y="174410"/>
                        </a:cubicBezTo>
                        <a:cubicBezTo>
                          <a:pt x="297942" y="174220"/>
                          <a:pt x="297847" y="174029"/>
                          <a:pt x="298228" y="174029"/>
                        </a:cubicBezTo>
                        <a:cubicBezTo>
                          <a:pt x="298609" y="174029"/>
                          <a:pt x="298704" y="174029"/>
                          <a:pt x="298894" y="173839"/>
                        </a:cubicBezTo>
                        <a:cubicBezTo>
                          <a:pt x="299085" y="173648"/>
                          <a:pt x="299371" y="173362"/>
                          <a:pt x="299466" y="172981"/>
                        </a:cubicBezTo>
                        <a:cubicBezTo>
                          <a:pt x="299561" y="172600"/>
                          <a:pt x="299561" y="172505"/>
                          <a:pt x="299752" y="172219"/>
                        </a:cubicBezTo>
                        <a:cubicBezTo>
                          <a:pt x="299942" y="171934"/>
                          <a:pt x="300323" y="171838"/>
                          <a:pt x="300609" y="171934"/>
                        </a:cubicBezTo>
                        <a:cubicBezTo>
                          <a:pt x="300800" y="172029"/>
                          <a:pt x="300895" y="171553"/>
                          <a:pt x="301085" y="171457"/>
                        </a:cubicBezTo>
                        <a:cubicBezTo>
                          <a:pt x="301276" y="171362"/>
                          <a:pt x="301562" y="171172"/>
                          <a:pt x="301562" y="170886"/>
                        </a:cubicBezTo>
                        <a:cubicBezTo>
                          <a:pt x="301562" y="170600"/>
                          <a:pt x="301181" y="170219"/>
                          <a:pt x="301657" y="170029"/>
                        </a:cubicBezTo>
                        <a:cubicBezTo>
                          <a:pt x="302038" y="169838"/>
                          <a:pt x="301942" y="169648"/>
                          <a:pt x="302133" y="169362"/>
                        </a:cubicBezTo>
                        <a:cubicBezTo>
                          <a:pt x="302324" y="169076"/>
                          <a:pt x="302895" y="168981"/>
                          <a:pt x="302990" y="168790"/>
                        </a:cubicBezTo>
                        <a:cubicBezTo>
                          <a:pt x="303085" y="168505"/>
                          <a:pt x="302895" y="168219"/>
                          <a:pt x="303181" y="168124"/>
                        </a:cubicBezTo>
                        <a:cubicBezTo>
                          <a:pt x="303562" y="168028"/>
                          <a:pt x="303657" y="167933"/>
                          <a:pt x="303848" y="167647"/>
                        </a:cubicBezTo>
                        <a:cubicBezTo>
                          <a:pt x="304038" y="167362"/>
                          <a:pt x="304419" y="166981"/>
                          <a:pt x="304419" y="166600"/>
                        </a:cubicBezTo>
                        <a:cubicBezTo>
                          <a:pt x="304419" y="166219"/>
                          <a:pt x="304419" y="165838"/>
                          <a:pt x="304705" y="165552"/>
                        </a:cubicBezTo>
                        <a:cubicBezTo>
                          <a:pt x="304895" y="165266"/>
                          <a:pt x="305086" y="164599"/>
                          <a:pt x="304895" y="164409"/>
                        </a:cubicBezTo>
                        <a:cubicBezTo>
                          <a:pt x="304705" y="164218"/>
                          <a:pt x="304705" y="164028"/>
                          <a:pt x="304609" y="163742"/>
                        </a:cubicBezTo>
                        <a:cubicBezTo>
                          <a:pt x="304514" y="163456"/>
                          <a:pt x="304229" y="163266"/>
                          <a:pt x="304609" y="163171"/>
                        </a:cubicBezTo>
                        <a:cubicBezTo>
                          <a:pt x="304991" y="163075"/>
                          <a:pt x="305276" y="162885"/>
                          <a:pt x="305562" y="162694"/>
                        </a:cubicBezTo>
                        <a:cubicBezTo>
                          <a:pt x="305943" y="162504"/>
                          <a:pt x="306324" y="162123"/>
                          <a:pt x="306038" y="161932"/>
                        </a:cubicBezTo>
                        <a:cubicBezTo>
                          <a:pt x="305752" y="161742"/>
                          <a:pt x="305372" y="161456"/>
                          <a:pt x="305562" y="161170"/>
                        </a:cubicBezTo>
                        <a:cubicBezTo>
                          <a:pt x="305752" y="160885"/>
                          <a:pt x="306610" y="160980"/>
                          <a:pt x="306610" y="160694"/>
                        </a:cubicBezTo>
                        <a:cubicBezTo>
                          <a:pt x="306610" y="160408"/>
                          <a:pt x="306705" y="160123"/>
                          <a:pt x="306991" y="159932"/>
                        </a:cubicBezTo>
                        <a:cubicBezTo>
                          <a:pt x="307276" y="159742"/>
                          <a:pt x="307467" y="159551"/>
                          <a:pt x="307276" y="159265"/>
                        </a:cubicBezTo>
                        <a:cubicBezTo>
                          <a:pt x="307086" y="158884"/>
                          <a:pt x="306991" y="158884"/>
                          <a:pt x="307086" y="158694"/>
                        </a:cubicBezTo>
                        <a:cubicBezTo>
                          <a:pt x="307181" y="158408"/>
                          <a:pt x="307372" y="158122"/>
                          <a:pt x="307181" y="158027"/>
                        </a:cubicBezTo>
                        <a:cubicBezTo>
                          <a:pt x="306991" y="157932"/>
                          <a:pt x="306705" y="158694"/>
                          <a:pt x="306134" y="158313"/>
                        </a:cubicBezTo>
                        <a:cubicBezTo>
                          <a:pt x="305562" y="158027"/>
                          <a:pt x="304514" y="157741"/>
                          <a:pt x="304609" y="157170"/>
                        </a:cubicBezTo>
                        <a:cubicBezTo>
                          <a:pt x="304609" y="156503"/>
                          <a:pt x="304800" y="155455"/>
                          <a:pt x="304705" y="155265"/>
                        </a:cubicBezTo>
                        <a:cubicBezTo>
                          <a:pt x="304609" y="155170"/>
                          <a:pt x="304324" y="154979"/>
                          <a:pt x="304324" y="154789"/>
                        </a:cubicBezTo>
                        <a:cubicBezTo>
                          <a:pt x="304324" y="154598"/>
                          <a:pt x="304705" y="154503"/>
                          <a:pt x="304991" y="154312"/>
                        </a:cubicBezTo>
                        <a:cubicBezTo>
                          <a:pt x="305276" y="154122"/>
                          <a:pt x="305657" y="153741"/>
                          <a:pt x="305372" y="153646"/>
                        </a:cubicBezTo>
                        <a:cubicBezTo>
                          <a:pt x="305086" y="153550"/>
                          <a:pt x="304705" y="153836"/>
                          <a:pt x="304705" y="153360"/>
                        </a:cubicBezTo>
                        <a:cubicBezTo>
                          <a:pt x="304705" y="152884"/>
                          <a:pt x="304895" y="151455"/>
                          <a:pt x="304705" y="151360"/>
                        </a:cubicBezTo>
                        <a:cubicBezTo>
                          <a:pt x="304419" y="151264"/>
                          <a:pt x="304229" y="150883"/>
                          <a:pt x="304133" y="150598"/>
                        </a:cubicBezTo>
                        <a:cubicBezTo>
                          <a:pt x="304038" y="150407"/>
                          <a:pt x="303752" y="150217"/>
                          <a:pt x="303943" y="149740"/>
                        </a:cubicBezTo>
                        <a:cubicBezTo>
                          <a:pt x="304038" y="149264"/>
                          <a:pt x="304229" y="148883"/>
                          <a:pt x="303943" y="148788"/>
                        </a:cubicBezTo>
                        <a:cubicBezTo>
                          <a:pt x="303562" y="148693"/>
                          <a:pt x="303085" y="149074"/>
                          <a:pt x="303085" y="148693"/>
                        </a:cubicBezTo>
                        <a:cubicBezTo>
                          <a:pt x="303085" y="148312"/>
                          <a:pt x="303276" y="148216"/>
                          <a:pt x="303562" y="147740"/>
                        </a:cubicBezTo>
                        <a:cubicBezTo>
                          <a:pt x="303752" y="147264"/>
                          <a:pt x="304800" y="146978"/>
                          <a:pt x="304324" y="146597"/>
                        </a:cubicBezTo>
                        <a:cubicBezTo>
                          <a:pt x="303848" y="146216"/>
                          <a:pt x="303276" y="146216"/>
                          <a:pt x="303467" y="145549"/>
                        </a:cubicBezTo>
                        <a:cubicBezTo>
                          <a:pt x="303657" y="144883"/>
                          <a:pt x="303943" y="144787"/>
                          <a:pt x="303943" y="144406"/>
                        </a:cubicBezTo>
                        <a:cubicBezTo>
                          <a:pt x="303943" y="144025"/>
                          <a:pt x="304038" y="143930"/>
                          <a:pt x="304324" y="143740"/>
                        </a:cubicBezTo>
                        <a:cubicBezTo>
                          <a:pt x="304609" y="143454"/>
                          <a:pt x="304800" y="143168"/>
                          <a:pt x="304705" y="142882"/>
                        </a:cubicBezTo>
                        <a:cubicBezTo>
                          <a:pt x="304609" y="142597"/>
                          <a:pt x="304038" y="142406"/>
                          <a:pt x="304229" y="142120"/>
                        </a:cubicBezTo>
                        <a:cubicBezTo>
                          <a:pt x="304419" y="141835"/>
                          <a:pt x="304609" y="141644"/>
                          <a:pt x="304609" y="141168"/>
                        </a:cubicBezTo>
                        <a:cubicBezTo>
                          <a:pt x="304609" y="140692"/>
                          <a:pt x="304800" y="140787"/>
                          <a:pt x="304705" y="140311"/>
                        </a:cubicBezTo>
                        <a:cubicBezTo>
                          <a:pt x="304705" y="139834"/>
                          <a:pt x="304514" y="138977"/>
                          <a:pt x="304895" y="138977"/>
                        </a:cubicBezTo>
                        <a:cubicBezTo>
                          <a:pt x="305276" y="138977"/>
                          <a:pt x="305943" y="139168"/>
                          <a:pt x="306038" y="138977"/>
                        </a:cubicBezTo>
                        <a:cubicBezTo>
                          <a:pt x="306134" y="138787"/>
                          <a:pt x="306229" y="138501"/>
                          <a:pt x="306515" y="138120"/>
                        </a:cubicBezTo>
                        <a:cubicBezTo>
                          <a:pt x="306800" y="137834"/>
                          <a:pt x="307276" y="137263"/>
                          <a:pt x="307562" y="136786"/>
                        </a:cubicBezTo>
                        <a:cubicBezTo>
                          <a:pt x="307848" y="136405"/>
                          <a:pt x="308229" y="135834"/>
                          <a:pt x="308134" y="135453"/>
                        </a:cubicBezTo>
                        <a:cubicBezTo>
                          <a:pt x="308039" y="135072"/>
                          <a:pt x="308134" y="134691"/>
                          <a:pt x="308229" y="134405"/>
                        </a:cubicBezTo>
                        <a:cubicBezTo>
                          <a:pt x="308324" y="134119"/>
                          <a:pt x="308610" y="133738"/>
                          <a:pt x="308515" y="133357"/>
                        </a:cubicBezTo>
                        <a:cubicBezTo>
                          <a:pt x="308419" y="132881"/>
                          <a:pt x="308134" y="132214"/>
                          <a:pt x="308134" y="132024"/>
                        </a:cubicBezTo>
                        <a:cubicBezTo>
                          <a:pt x="308134" y="131833"/>
                          <a:pt x="308134" y="131167"/>
                          <a:pt x="308800" y="131071"/>
                        </a:cubicBezTo>
                        <a:cubicBezTo>
                          <a:pt x="309467" y="130976"/>
                          <a:pt x="309658" y="131167"/>
                          <a:pt x="310039" y="130976"/>
                        </a:cubicBezTo>
                        <a:cubicBezTo>
                          <a:pt x="310420" y="130786"/>
                          <a:pt x="310706" y="130786"/>
                          <a:pt x="310896" y="130500"/>
                        </a:cubicBezTo>
                        <a:cubicBezTo>
                          <a:pt x="311087" y="130309"/>
                          <a:pt x="311277" y="130119"/>
                          <a:pt x="311372" y="130405"/>
                        </a:cubicBezTo>
                        <a:cubicBezTo>
                          <a:pt x="311467" y="130595"/>
                          <a:pt x="311753" y="130690"/>
                          <a:pt x="311944" y="130500"/>
                        </a:cubicBezTo>
                        <a:cubicBezTo>
                          <a:pt x="312134" y="130309"/>
                          <a:pt x="312230" y="130119"/>
                          <a:pt x="312610" y="130119"/>
                        </a:cubicBezTo>
                        <a:cubicBezTo>
                          <a:pt x="312992" y="130119"/>
                          <a:pt x="313277" y="130405"/>
                          <a:pt x="313563" y="130405"/>
                        </a:cubicBezTo>
                        <a:cubicBezTo>
                          <a:pt x="313849" y="130405"/>
                          <a:pt x="313944" y="130214"/>
                          <a:pt x="313944" y="129833"/>
                        </a:cubicBezTo>
                        <a:cubicBezTo>
                          <a:pt x="313944" y="129452"/>
                          <a:pt x="313754" y="128690"/>
                          <a:pt x="314230" y="128500"/>
                        </a:cubicBezTo>
                        <a:cubicBezTo>
                          <a:pt x="314706" y="128404"/>
                          <a:pt x="314706" y="128023"/>
                          <a:pt x="314801" y="127738"/>
                        </a:cubicBezTo>
                        <a:cubicBezTo>
                          <a:pt x="314897" y="127452"/>
                          <a:pt x="314897" y="127261"/>
                          <a:pt x="315277" y="127261"/>
                        </a:cubicBezTo>
                        <a:cubicBezTo>
                          <a:pt x="315659" y="127166"/>
                          <a:pt x="315849" y="127261"/>
                          <a:pt x="315944" y="126976"/>
                        </a:cubicBezTo>
                        <a:cubicBezTo>
                          <a:pt x="316040" y="126690"/>
                          <a:pt x="316040" y="126309"/>
                          <a:pt x="315754" y="126214"/>
                        </a:cubicBezTo>
                        <a:cubicBezTo>
                          <a:pt x="315563" y="126118"/>
                          <a:pt x="314897" y="126214"/>
                          <a:pt x="314611" y="126214"/>
                        </a:cubicBezTo>
                        <a:cubicBezTo>
                          <a:pt x="314325" y="126214"/>
                          <a:pt x="313658" y="126023"/>
                          <a:pt x="313754" y="125737"/>
                        </a:cubicBezTo>
                        <a:cubicBezTo>
                          <a:pt x="313849" y="125452"/>
                          <a:pt x="314516" y="125833"/>
                          <a:pt x="314420" y="125261"/>
                        </a:cubicBezTo>
                        <a:cubicBezTo>
                          <a:pt x="314325" y="124785"/>
                          <a:pt x="314325" y="124213"/>
                          <a:pt x="314230" y="123928"/>
                        </a:cubicBezTo>
                        <a:cubicBezTo>
                          <a:pt x="314134" y="123642"/>
                          <a:pt x="313754" y="123070"/>
                          <a:pt x="314230" y="123070"/>
                        </a:cubicBezTo>
                        <a:cubicBezTo>
                          <a:pt x="314706" y="123070"/>
                          <a:pt x="314801" y="123070"/>
                          <a:pt x="314801" y="122785"/>
                        </a:cubicBezTo>
                        <a:cubicBezTo>
                          <a:pt x="314801" y="122499"/>
                          <a:pt x="315087" y="120784"/>
                          <a:pt x="315563" y="120784"/>
                        </a:cubicBezTo>
                        <a:cubicBezTo>
                          <a:pt x="316040" y="120784"/>
                          <a:pt x="316516" y="121261"/>
                          <a:pt x="316706" y="121356"/>
                        </a:cubicBezTo>
                        <a:cubicBezTo>
                          <a:pt x="316897" y="121451"/>
                          <a:pt x="316992" y="121737"/>
                          <a:pt x="317087" y="121261"/>
                        </a:cubicBezTo>
                        <a:cubicBezTo>
                          <a:pt x="317183" y="120784"/>
                          <a:pt x="317183" y="120499"/>
                          <a:pt x="317564" y="120499"/>
                        </a:cubicBezTo>
                        <a:cubicBezTo>
                          <a:pt x="317944" y="120499"/>
                          <a:pt x="318040" y="120880"/>
                          <a:pt x="318230" y="121070"/>
                        </a:cubicBezTo>
                        <a:cubicBezTo>
                          <a:pt x="318421" y="121261"/>
                          <a:pt x="319088" y="121261"/>
                          <a:pt x="319278" y="121356"/>
                        </a:cubicBezTo>
                        <a:cubicBezTo>
                          <a:pt x="319468" y="121546"/>
                          <a:pt x="320040" y="121546"/>
                          <a:pt x="320421" y="121642"/>
                        </a:cubicBezTo>
                        <a:cubicBezTo>
                          <a:pt x="320802" y="121737"/>
                          <a:pt x="321088" y="121737"/>
                          <a:pt x="321278" y="121642"/>
                        </a:cubicBezTo>
                        <a:cubicBezTo>
                          <a:pt x="321469" y="121546"/>
                          <a:pt x="321945" y="121451"/>
                          <a:pt x="322135" y="121165"/>
                        </a:cubicBezTo>
                        <a:cubicBezTo>
                          <a:pt x="322326" y="120975"/>
                          <a:pt x="322612" y="120880"/>
                          <a:pt x="322612" y="120213"/>
                        </a:cubicBezTo>
                        <a:cubicBezTo>
                          <a:pt x="322612" y="119641"/>
                          <a:pt x="322421" y="119546"/>
                          <a:pt x="322421" y="119165"/>
                        </a:cubicBezTo>
                        <a:cubicBezTo>
                          <a:pt x="322421" y="118784"/>
                          <a:pt x="322612" y="118594"/>
                          <a:pt x="322421" y="118403"/>
                        </a:cubicBezTo>
                        <a:cubicBezTo>
                          <a:pt x="322231" y="118213"/>
                          <a:pt x="322040" y="118117"/>
                          <a:pt x="322040" y="117736"/>
                        </a:cubicBezTo>
                        <a:cubicBezTo>
                          <a:pt x="322040" y="117355"/>
                          <a:pt x="322421" y="116498"/>
                          <a:pt x="322802" y="116593"/>
                        </a:cubicBezTo>
                        <a:cubicBezTo>
                          <a:pt x="323183" y="116689"/>
                          <a:pt x="323755" y="117070"/>
                          <a:pt x="323850" y="116403"/>
                        </a:cubicBezTo>
                        <a:cubicBezTo>
                          <a:pt x="323945" y="115736"/>
                          <a:pt x="323564" y="114784"/>
                          <a:pt x="323850" y="114688"/>
                        </a:cubicBezTo>
                        <a:cubicBezTo>
                          <a:pt x="324136" y="114593"/>
                          <a:pt x="324326" y="115450"/>
                          <a:pt x="324802" y="115165"/>
                        </a:cubicBezTo>
                        <a:cubicBezTo>
                          <a:pt x="325279" y="114974"/>
                          <a:pt x="325469" y="114784"/>
                          <a:pt x="325850" y="114688"/>
                        </a:cubicBezTo>
                        <a:cubicBezTo>
                          <a:pt x="326231" y="114593"/>
                          <a:pt x="326612" y="114403"/>
                          <a:pt x="326708" y="114117"/>
                        </a:cubicBezTo>
                        <a:cubicBezTo>
                          <a:pt x="326708" y="113831"/>
                          <a:pt x="326612" y="113736"/>
                          <a:pt x="326898" y="113545"/>
                        </a:cubicBezTo>
                        <a:cubicBezTo>
                          <a:pt x="327184" y="113355"/>
                          <a:pt x="327565" y="112879"/>
                          <a:pt x="327279" y="112593"/>
                        </a:cubicBezTo>
                        <a:cubicBezTo>
                          <a:pt x="326993" y="112307"/>
                          <a:pt x="326422" y="112021"/>
                          <a:pt x="326422" y="111164"/>
                        </a:cubicBezTo>
                        <a:cubicBezTo>
                          <a:pt x="326422" y="110307"/>
                          <a:pt x="326326" y="110116"/>
                          <a:pt x="326041" y="110021"/>
                        </a:cubicBezTo>
                        <a:cubicBezTo>
                          <a:pt x="325850" y="109926"/>
                          <a:pt x="325565" y="109450"/>
                          <a:pt x="325374" y="109069"/>
                        </a:cubicBezTo>
                        <a:cubicBezTo>
                          <a:pt x="325184" y="108688"/>
                          <a:pt x="324802" y="108592"/>
                          <a:pt x="324802" y="108211"/>
                        </a:cubicBezTo>
                        <a:cubicBezTo>
                          <a:pt x="324802" y="107830"/>
                          <a:pt x="324802" y="107830"/>
                          <a:pt x="324612" y="107449"/>
                        </a:cubicBezTo>
                        <a:cubicBezTo>
                          <a:pt x="324326" y="107068"/>
                          <a:pt x="324136" y="106687"/>
                          <a:pt x="324326" y="105925"/>
                        </a:cubicBezTo>
                        <a:cubicBezTo>
                          <a:pt x="324422" y="105163"/>
                          <a:pt x="324802" y="104306"/>
                          <a:pt x="324517" y="104211"/>
                        </a:cubicBezTo>
                        <a:cubicBezTo>
                          <a:pt x="324231" y="104116"/>
                          <a:pt x="323850" y="103925"/>
                          <a:pt x="323945" y="103354"/>
                        </a:cubicBezTo>
                        <a:cubicBezTo>
                          <a:pt x="323945" y="102782"/>
                          <a:pt x="323945" y="101163"/>
                          <a:pt x="324326" y="101163"/>
                        </a:cubicBezTo>
                        <a:cubicBezTo>
                          <a:pt x="324707" y="101163"/>
                          <a:pt x="325946" y="101639"/>
                          <a:pt x="325946" y="101353"/>
                        </a:cubicBezTo>
                        <a:cubicBezTo>
                          <a:pt x="325946" y="101068"/>
                          <a:pt x="325850" y="100687"/>
                          <a:pt x="326136" y="100687"/>
                        </a:cubicBezTo>
                        <a:cubicBezTo>
                          <a:pt x="326422" y="100687"/>
                          <a:pt x="326898" y="100972"/>
                          <a:pt x="326898" y="100782"/>
                        </a:cubicBezTo>
                        <a:cubicBezTo>
                          <a:pt x="326898" y="100687"/>
                          <a:pt x="326898" y="100306"/>
                          <a:pt x="327089" y="100115"/>
                        </a:cubicBezTo>
                        <a:cubicBezTo>
                          <a:pt x="327279" y="99829"/>
                          <a:pt x="327374" y="99163"/>
                          <a:pt x="327755" y="99258"/>
                        </a:cubicBezTo>
                        <a:cubicBezTo>
                          <a:pt x="328232" y="99353"/>
                          <a:pt x="328422" y="99734"/>
                          <a:pt x="328613" y="99639"/>
                        </a:cubicBezTo>
                        <a:cubicBezTo>
                          <a:pt x="328803" y="99544"/>
                          <a:pt x="328993" y="99067"/>
                          <a:pt x="328993" y="98877"/>
                        </a:cubicBezTo>
                        <a:cubicBezTo>
                          <a:pt x="328993" y="98686"/>
                          <a:pt x="329470" y="98401"/>
                          <a:pt x="329660" y="98115"/>
                        </a:cubicBezTo>
                        <a:cubicBezTo>
                          <a:pt x="329946" y="97829"/>
                          <a:pt x="330613" y="97639"/>
                          <a:pt x="330613" y="97353"/>
                        </a:cubicBezTo>
                        <a:cubicBezTo>
                          <a:pt x="330613" y="97067"/>
                          <a:pt x="330422" y="96877"/>
                          <a:pt x="330803" y="96591"/>
                        </a:cubicBezTo>
                        <a:cubicBezTo>
                          <a:pt x="331184" y="96305"/>
                          <a:pt x="331470" y="95734"/>
                          <a:pt x="331660" y="95543"/>
                        </a:cubicBezTo>
                        <a:cubicBezTo>
                          <a:pt x="331851" y="95353"/>
                          <a:pt x="331851" y="93162"/>
                          <a:pt x="331565" y="92971"/>
                        </a:cubicBezTo>
                        <a:cubicBezTo>
                          <a:pt x="331280" y="92781"/>
                          <a:pt x="330994" y="92971"/>
                          <a:pt x="330803" y="92781"/>
                        </a:cubicBezTo>
                        <a:cubicBezTo>
                          <a:pt x="330708" y="92590"/>
                          <a:pt x="330803" y="92019"/>
                          <a:pt x="330613" y="91733"/>
                        </a:cubicBezTo>
                        <a:cubicBezTo>
                          <a:pt x="330422" y="91447"/>
                          <a:pt x="330232" y="91162"/>
                          <a:pt x="330137" y="90876"/>
                        </a:cubicBezTo>
                        <a:cubicBezTo>
                          <a:pt x="330041" y="90685"/>
                          <a:pt x="329756" y="90495"/>
                          <a:pt x="329470" y="90304"/>
                        </a:cubicBezTo>
                        <a:cubicBezTo>
                          <a:pt x="329184" y="90114"/>
                          <a:pt x="328422" y="89733"/>
                          <a:pt x="328232" y="89352"/>
                        </a:cubicBezTo>
                        <a:cubicBezTo>
                          <a:pt x="328136" y="88971"/>
                          <a:pt x="328041" y="88685"/>
                          <a:pt x="328327" y="88399"/>
                        </a:cubicBezTo>
                        <a:cubicBezTo>
                          <a:pt x="328613" y="88114"/>
                          <a:pt x="329184" y="87733"/>
                          <a:pt x="329089" y="87542"/>
                        </a:cubicBezTo>
                        <a:cubicBezTo>
                          <a:pt x="328898" y="87352"/>
                          <a:pt x="328898" y="87256"/>
                          <a:pt x="328898" y="86780"/>
                        </a:cubicBezTo>
                        <a:cubicBezTo>
                          <a:pt x="328898" y="86304"/>
                          <a:pt x="328517" y="85351"/>
                          <a:pt x="328327" y="85351"/>
                        </a:cubicBezTo>
                        <a:cubicBezTo>
                          <a:pt x="328136" y="85351"/>
                          <a:pt x="327850" y="85066"/>
                          <a:pt x="327565" y="84685"/>
                        </a:cubicBezTo>
                        <a:cubicBezTo>
                          <a:pt x="327279" y="84304"/>
                          <a:pt x="327089" y="84208"/>
                          <a:pt x="326708" y="83923"/>
                        </a:cubicBezTo>
                        <a:cubicBezTo>
                          <a:pt x="326326" y="83637"/>
                          <a:pt x="326231" y="83542"/>
                          <a:pt x="325850" y="83542"/>
                        </a:cubicBezTo>
                        <a:cubicBezTo>
                          <a:pt x="325565" y="83446"/>
                          <a:pt x="325660" y="82875"/>
                          <a:pt x="325565" y="82589"/>
                        </a:cubicBezTo>
                        <a:cubicBezTo>
                          <a:pt x="325469" y="82303"/>
                          <a:pt x="325088" y="81922"/>
                          <a:pt x="325184" y="81637"/>
                        </a:cubicBezTo>
                        <a:cubicBezTo>
                          <a:pt x="325279" y="81351"/>
                          <a:pt x="325374" y="81351"/>
                          <a:pt x="325660" y="81256"/>
                        </a:cubicBezTo>
                        <a:cubicBezTo>
                          <a:pt x="325850" y="81160"/>
                          <a:pt x="326231" y="80970"/>
                          <a:pt x="326041" y="80684"/>
                        </a:cubicBezTo>
                        <a:cubicBezTo>
                          <a:pt x="325850" y="80398"/>
                          <a:pt x="325374" y="79827"/>
                          <a:pt x="325469" y="79351"/>
                        </a:cubicBezTo>
                        <a:cubicBezTo>
                          <a:pt x="325565" y="78970"/>
                          <a:pt x="326136" y="78779"/>
                          <a:pt x="326136" y="78398"/>
                        </a:cubicBezTo>
                        <a:cubicBezTo>
                          <a:pt x="326136" y="78017"/>
                          <a:pt x="326326" y="76969"/>
                          <a:pt x="326898" y="76969"/>
                        </a:cubicBezTo>
                        <a:cubicBezTo>
                          <a:pt x="327469" y="76969"/>
                          <a:pt x="327755" y="76588"/>
                          <a:pt x="328136" y="76684"/>
                        </a:cubicBezTo>
                        <a:cubicBezTo>
                          <a:pt x="328517" y="76779"/>
                          <a:pt x="328803" y="76398"/>
                          <a:pt x="328993" y="76303"/>
                        </a:cubicBezTo>
                        <a:lnTo>
                          <a:pt x="328993" y="76303"/>
                        </a:lnTo>
                        <a:cubicBezTo>
                          <a:pt x="328993" y="76303"/>
                          <a:pt x="328517" y="76017"/>
                          <a:pt x="328327" y="75731"/>
                        </a:cubicBezTo>
                        <a:cubicBezTo>
                          <a:pt x="328136" y="75445"/>
                          <a:pt x="328136" y="75445"/>
                          <a:pt x="327755" y="75255"/>
                        </a:cubicBezTo>
                        <a:cubicBezTo>
                          <a:pt x="327374" y="75160"/>
                          <a:pt x="326803" y="75255"/>
                          <a:pt x="326612" y="75064"/>
                        </a:cubicBezTo>
                        <a:cubicBezTo>
                          <a:pt x="326422" y="74874"/>
                          <a:pt x="325850" y="74683"/>
                          <a:pt x="325755" y="74874"/>
                        </a:cubicBezTo>
                        <a:cubicBezTo>
                          <a:pt x="325660" y="75160"/>
                          <a:pt x="325660" y="75445"/>
                          <a:pt x="325279" y="75445"/>
                        </a:cubicBezTo>
                        <a:cubicBezTo>
                          <a:pt x="324898" y="75445"/>
                          <a:pt x="324612" y="75064"/>
                          <a:pt x="324231" y="75160"/>
                        </a:cubicBezTo>
                        <a:cubicBezTo>
                          <a:pt x="323850" y="75255"/>
                          <a:pt x="323374" y="75064"/>
                          <a:pt x="323279" y="75255"/>
                        </a:cubicBezTo>
                        <a:cubicBezTo>
                          <a:pt x="323088" y="75445"/>
                          <a:pt x="322802" y="75731"/>
                          <a:pt x="322802" y="75731"/>
                        </a:cubicBezTo>
                        <a:cubicBezTo>
                          <a:pt x="322802" y="75731"/>
                          <a:pt x="322421" y="74779"/>
                          <a:pt x="322135" y="74779"/>
                        </a:cubicBezTo>
                        <a:cubicBezTo>
                          <a:pt x="321850" y="74779"/>
                          <a:pt x="321374" y="74683"/>
                          <a:pt x="320992" y="74683"/>
                        </a:cubicBezTo>
                        <a:cubicBezTo>
                          <a:pt x="320612" y="74683"/>
                          <a:pt x="319945" y="75160"/>
                          <a:pt x="319468" y="74969"/>
                        </a:cubicBezTo>
                        <a:cubicBezTo>
                          <a:pt x="318992" y="74779"/>
                          <a:pt x="318516" y="74207"/>
                          <a:pt x="318516" y="74207"/>
                        </a:cubicBezTo>
                        <a:cubicBezTo>
                          <a:pt x="318516" y="74207"/>
                          <a:pt x="317944" y="74683"/>
                          <a:pt x="317564" y="74874"/>
                        </a:cubicBezTo>
                        <a:cubicBezTo>
                          <a:pt x="317183" y="75064"/>
                          <a:pt x="316706" y="75255"/>
                          <a:pt x="316325" y="75064"/>
                        </a:cubicBezTo>
                        <a:cubicBezTo>
                          <a:pt x="315944" y="74969"/>
                          <a:pt x="315373" y="74588"/>
                          <a:pt x="315087" y="74588"/>
                        </a:cubicBezTo>
                        <a:cubicBezTo>
                          <a:pt x="314801" y="74588"/>
                          <a:pt x="314611" y="74683"/>
                          <a:pt x="314230" y="74969"/>
                        </a:cubicBezTo>
                        <a:cubicBezTo>
                          <a:pt x="313944" y="75255"/>
                          <a:pt x="313658" y="75826"/>
                          <a:pt x="313468" y="76017"/>
                        </a:cubicBezTo>
                        <a:cubicBezTo>
                          <a:pt x="313277" y="76207"/>
                          <a:pt x="313087" y="76874"/>
                          <a:pt x="312896" y="77160"/>
                        </a:cubicBezTo>
                        <a:cubicBezTo>
                          <a:pt x="312706" y="77446"/>
                          <a:pt x="311944" y="78303"/>
                          <a:pt x="312325" y="78493"/>
                        </a:cubicBezTo>
                        <a:cubicBezTo>
                          <a:pt x="312706" y="78684"/>
                          <a:pt x="312706" y="78779"/>
                          <a:pt x="312706" y="79065"/>
                        </a:cubicBezTo>
                        <a:cubicBezTo>
                          <a:pt x="312706" y="79351"/>
                          <a:pt x="312706" y="79636"/>
                          <a:pt x="312420" y="79636"/>
                        </a:cubicBezTo>
                        <a:cubicBezTo>
                          <a:pt x="312230" y="79636"/>
                          <a:pt x="311658" y="79541"/>
                          <a:pt x="311277" y="79446"/>
                        </a:cubicBezTo>
                        <a:cubicBezTo>
                          <a:pt x="310896" y="79351"/>
                          <a:pt x="310420" y="79065"/>
                          <a:pt x="310229" y="79351"/>
                        </a:cubicBezTo>
                        <a:cubicBezTo>
                          <a:pt x="310134" y="79636"/>
                          <a:pt x="309753" y="80589"/>
                          <a:pt x="309753" y="80779"/>
                        </a:cubicBezTo>
                        <a:cubicBezTo>
                          <a:pt x="309753" y="80970"/>
                          <a:pt x="309753" y="81351"/>
                          <a:pt x="309563" y="81637"/>
                        </a:cubicBezTo>
                        <a:cubicBezTo>
                          <a:pt x="309467" y="81922"/>
                          <a:pt x="309086" y="82303"/>
                          <a:pt x="308896" y="82113"/>
                        </a:cubicBezTo>
                        <a:cubicBezTo>
                          <a:pt x="308705" y="81922"/>
                          <a:pt x="308610" y="81637"/>
                          <a:pt x="308324" y="81732"/>
                        </a:cubicBezTo>
                        <a:cubicBezTo>
                          <a:pt x="308039" y="81827"/>
                          <a:pt x="307943" y="82113"/>
                          <a:pt x="307848" y="82303"/>
                        </a:cubicBezTo>
                        <a:cubicBezTo>
                          <a:pt x="307658" y="82399"/>
                          <a:pt x="307372" y="82303"/>
                          <a:pt x="307181" y="82018"/>
                        </a:cubicBezTo>
                        <a:cubicBezTo>
                          <a:pt x="306991" y="81732"/>
                          <a:pt x="306896" y="81256"/>
                          <a:pt x="306419" y="81065"/>
                        </a:cubicBezTo>
                        <a:cubicBezTo>
                          <a:pt x="305943" y="80970"/>
                          <a:pt x="305467" y="80589"/>
                          <a:pt x="305086" y="80875"/>
                        </a:cubicBezTo>
                        <a:cubicBezTo>
                          <a:pt x="304705" y="81160"/>
                          <a:pt x="304324" y="81351"/>
                          <a:pt x="304133" y="81160"/>
                        </a:cubicBezTo>
                        <a:cubicBezTo>
                          <a:pt x="303943" y="80970"/>
                          <a:pt x="303371" y="80684"/>
                          <a:pt x="303276" y="80398"/>
                        </a:cubicBezTo>
                        <a:cubicBezTo>
                          <a:pt x="303181" y="80208"/>
                          <a:pt x="303562" y="79636"/>
                          <a:pt x="303657" y="79255"/>
                        </a:cubicBezTo>
                        <a:cubicBezTo>
                          <a:pt x="303752" y="78874"/>
                          <a:pt x="303848" y="78398"/>
                          <a:pt x="304133" y="78208"/>
                        </a:cubicBezTo>
                        <a:cubicBezTo>
                          <a:pt x="304419" y="78017"/>
                          <a:pt x="304514" y="78208"/>
                          <a:pt x="304514" y="77827"/>
                        </a:cubicBezTo>
                        <a:cubicBezTo>
                          <a:pt x="304609" y="77446"/>
                          <a:pt x="304133" y="77255"/>
                          <a:pt x="304419" y="76969"/>
                        </a:cubicBezTo>
                        <a:cubicBezTo>
                          <a:pt x="304800" y="76588"/>
                          <a:pt x="304895" y="76017"/>
                          <a:pt x="305086" y="75636"/>
                        </a:cubicBezTo>
                        <a:cubicBezTo>
                          <a:pt x="305181" y="75255"/>
                          <a:pt x="305276" y="73731"/>
                          <a:pt x="304895" y="73445"/>
                        </a:cubicBezTo>
                        <a:cubicBezTo>
                          <a:pt x="304514" y="73255"/>
                          <a:pt x="304038" y="73159"/>
                          <a:pt x="304038" y="72778"/>
                        </a:cubicBezTo>
                        <a:cubicBezTo>
                          <a:pt x="304038" y="72397"/>
                          <a:pt x="303752" y="71350"/>
                          <a:pt x="303943" y="71064"/>
                        </a:cubicBezTo>
                        <a:cubicBezTo>
                          <a:pt x="304038" y="70778"/>
                          <a:pt x="303467" y="70207"/>
                          <a:pt x="303752" y="69826"/>
                        </a:cubicBezTo>
                        <a:cubicBezTo>
                          <a:pt x="303943" y="69445"/>
                          <a:pt x="304133" y="68683"/>
                          <a:pt x="304133" y="68397"/>
                        </a:cubicBezTo>
                        <a:cubicBezTo>
                          <a:pt x="304133" y="68111"/>
                          <a:pt x="303752" y="67825"/>
                          <a:pt x="303467" y="67635"/>
                        </a:cubicBezTo>
                        <a:cubicBezTo>
                          <a:pt x="303181" y="67349"/>
                          <a:pt x="302609" y="66778"/>
                          <a:pt x="302800" y="66397"/>
                        </a:cubicBezTo>
                        <a:cubicBezTo>
                          <a:pt x="302990" y="66016"/>
                          <a:pt x="303085" y="65539"/>
                          <a:pt x="303371" y="65444"/>
                        </a:cubicBezTo>
                        <a:cubicBezTo>
                          <a:pt x="303657" y="65349"/>
                          <a:pt x="303943" y="65158"/>
                          <a:pt x="304038" y="64873"/>
                        </a:cubicBezTo>
                        <a:cubicBezTo>
                          <a:pt x="304133" y="64587"/>
                          <a:pt x="304324" y="64111"/>
                          <a:pt x="304133" y="63825"/>
                        </a:cubicBezTo>
                        <a:cubicBezTo>
                          <a:pt x="303943" y="63539"/>
                          <a:pt x="304038" y="63444"/>
                          <a:pt x="303371" y="63539"/>
                        </a:cubicBezTo>
                        <a:cubicBezTo>
                          <a:pt x="302705" y="63539"/>
                          <a:pt x="301847" y="63634"/>
                          <a:pt x="301847" y="63158"/>
                        </a:cubicBezTo>
                        <a:cubicBezTo>
                          <a:pt x="301847" y="62682"/>
                          <a:pt x="302133" y="61348"/>
                          <a:pt x="302133" y="60777"/>
                        </a:cubicBezTo>
                        <a:cubicBezTo>
                          <a:pt x="302133" y="60205"/>
                          <a:pt x="302133" y="60586"/>
                          <a:pt x="301752" y="60396"/>
                        </a:cubicBezTo>
                        <a:cubicBezTo>
                          <a:pt x="301276" y="60300"/>
                          <a:pt x="301085" y="60110"/>
                          <a:pt x="301085" y="59729"/>
                        </a:cubicBezTo>
                        <a:cubicBezTo>
                          <a:pt x="301085" y="59348"/>
                          <a:pt x="301181" y="59253"/>
                          <a:pt x="300800" y="59158"/>
                        </a:cubicBezTo>
                        <a:cubicBezTo>
                          <a:pt x="300514" y="59158"/>
                          <a:pt x="300133" y="59539"/>
                          <a:pt x="299847" y="59729"/>
                        </a:cubicBezTo>
                        <a:cubicBezTo>
                          <a:pt x="299561" y="60015"/>
                          <a:pt x="299371" y="60491"/>
                          <a:pt x="298894" y="60586"/>
                        </a:cubicBezTo>
                        <a:cubicBezTo>
                          <a:pt x="298514" y="60586"/>
                          <a:pt x="297847" y="60586"/>
                          <a:pt x="297466" y="60396"/>
                        </a:cubicBezTo>
                        <a:cubicBezTo>
                          <a:pt x="297085" y="60110"/>
                          <a:pt x="296609" y="59824"/>
                          <a:pt x="296323" y="59729"/>
                        </a:cubicBezTo>
                        <a:cubicBezTo>
                          <a:pt x="296037" y="59634"/>
                          <a:pt x="296037" y="59539"/>
                          <a:pt x="296037" y="59253"/>
                        </a:cubicBezTo>
                        <a:cubicBezTo>
                          <a:pt x="296037" y="58967"/>
                          <a:pt x="295942" y="58681"/>
                          <a:pt x="295561" y="58586"/>
                        </a:cubicBezTo>
                        <a:cubicBezTo>
                          <a:pt x="295180" y="58491"/>
                          <a:pt x="294799" y="58681"/>
                          <a:pt x="294799" y="58967"/>
                        </a:cubicBezTo>
                        <a:cubicBezTo>
                          <a:pt x="294799" y="59158"/>
                          <a:pt x="294704" y="59539"/>
                          <a:pt x="294323" y="59539"/>
                        </a:cubicBezTo>
                        <a:cubicBezTo>
                          <a:pt x="294037" y="59634"/>
                          <a:pt x="293370" y="60110"/>
                          <a:pt x="293275" y="60491"/>
                        </a:cubicBezTo>
                        <a:cubicBezTo>
                          <a:pt x="293084" y="60872"/>
                          <a:pt x="292894" y="60967"/>
                          <a:pt x="292703" y="61444"/>
                        </a:cubicBezTo>
                        <a:cubicBezTo>
                          <a:pt x="292513" y="61920"/>
                          <a:pt x="292513" y="62396"/>
                          <a:pt x="292322" y="62491"/>
                        </a:cubicBezTo>
                        <a:cubicBezTo>
                          <a:pt x="292037" y="62587"/>
                          <a:pt x="290989" y="62872"/>
                          <a:pt x="290798" y="63158"/>
                        </a:cubicBezTo>
                        <a:cubicBezTo>
                          <a:pt x="290608" y="63349"/>
                          <a:pt x="290036" y="64015"/>
                          <a:pt x="289846" y="64015"/>
                        </a:cubicBezTo>
                        <a:cubicBezTo>
                          <a:pt x="289560" y="64015"/>
                          <a:pt x="289274" y="64111"/>
                          <a:pt x="288893" y="64111"/>
                        </a:cubicBezTo>
                        <a:cubicBezTo>
                          <a:pt x="288512" y="64111"/>
                          <a:pt x="288226" y="64492"/>
                          <a:pt x="288226" y="64777"/>
                        </a:cubicBezTo>
                        <a:cubicBezTo>
                          <a:pt x="288226" y="65158"/>
                          <a:pt x="288798" y="65349"/>
                          <a:pt x="288608" y="65730"/>
                        </a:cubicBezTo>
                        <a:cubicBezTo>
                          <a:pt x="288417" y="66111"/>
                          <a:pt x="288036" y="66968"/>
                          <a:pt x="288131" y="67254"/>
                        </a:cubicBezTo>
                        <a:cubicBezTo>
                          <a:pt x="288226" y="67635"/>
                          <a:pt x="288608" y="69064"/>
                          <a:pt x="288322" y="69064"/>
                        </a:cubicBezTo>
                        <a:cubicBezTo>
                          <a:pt x="288036" y="69064"/>
                          <a:pt x="287560" y="68873"/>
                          <a:pt x="287274" y="69159"/>
                        </a:cubicBezTo>
                        <a:cubicBezTo>
                          <a:pt x="286988" y="69445"/>
                          <a:pt x="286417" y="69730"/>
                          <a:pt x="286036" y="69730"/>
                        </a:cubicBezTo>
                        <a:cubicBezTo>
                          <a:pt x="285655" y="69730"/>
                          <a:pt x="285083" y="69445"/>
                          <a:pt x="284798" y="69730"/>
                        </a:cubicBezTo>
                        <a:cubicBezTo>
                          <a:pt x="284607" y="70016"/>
                          <a:pt x="284417" y="70016"/>
                          <a:pt x="284131" y="70302"/>
                        </a:cubicBezTo>
                        <a:cubicBezTo>
                          <a:pt x="283845" y="70492"/>
                          <a:pt x="282988" y="70683"/>
                          <a:pt x="283178" y="70397"/>
                        </a:cubicBezTo>
                        <a:cubicBezTo>
                          <a:pt x="283369" y="70111"/>
                          <a:pt x="283559" y="69730"/>
                          <a:pt x="283559" y="69445"/>
                        </a:cubicBezTo>
                        <a:cubicBezTo>
                          <a:pt x="283559" y="69159"/>
                          <a:pt x="283845" y="68302"/>
                          <a:pt x="283464" y="68111"/>
                        </a:cubicBezTo>
                        <a:cubicBezTo>
                          <a:pt x="282988" y="67921"/>
                          <a:pt x="282416" y="67921"/>
                          <a:pt x="282607" y="67635"/>
                        </a:cubicBezTo>
                        <a:cubicBezTo>
                          <a:pt x="282797" y="67349"/>
                          <a:pt x="283178" y="67159"/>
                          <a:pt x="282416" y="66492"/>
                        </a:cubicBezTo>
                        <a:cubicBezTo>
                          <a:pt x="281559" y="65825"/>
                          <a:pt x="282131" y="65158"/>
                          <a:pt x="282035" y="64777"/>
                        </a:cubicBezTo>
                        <a:cubicBezTo>
                          <a:pt x="281940" y="64396"/>
                          <a:pt x="281750" y="64111"/>
                          <a:pt x="282035" y="63444"/>
                        </a:cubicBezTo>
                        <a:cubicBezTo>
                          <a:pt x="282321" y="62777"/>
                          <a:pt x="282416" y="62396"/>
                          <a:pt x="282702" y="62110"/>
                        </a:cubicBezTo>
                        <a:cubicBezTo>
                          <a:pt x="282988" y="61825"/>
                          <a:pt x="282988" y="61539"/>
                          <a:pt x="282988" y="61158"/>
                        </a:cubicBezTo>
                        <a:cubicBezTo>
                          <a:pt x="282988" y="60777"/>
                          <a:pt x="283178" y="59824"/>
                          <a:pt x="283369" y="59539"/>
                        </a:cubicBezTo>
                        <a:cubicBezTo>
                          <a:pt x="283559" y="59253"/>
                          <a:pt x="283655" y="58300"/>
                          <a:pt x="283940" y="58205"/>
                        </a:cubicBezTo>
                        <a:cubicBezTo>
                          <a:pt x="284226" y="58110"/>
                          <a:pt x="285559" y="57443"/>
                          <a:pt x="285750" y="57348"/>
                        </a:cubicBezTo>
                        <a:cubicBezTo>
                          <a:pt x="286036" y="57157"/>
                          <a:pt x="288131" y="56110"/>
                          <a:pt x="288322" y="55633"/>
                        </a:cubicBezTo>
                        <a:cubicBezTo>
                          <a:pt x="288512" y="55157"/>
                          <a:pt x="288608" y="54871"/>
                          <a:pt x="288417" y="54586"/>
                        </a:cubicBezTo>
                        <a:cubicBezTo>
                          <a:pt x="288226" y="54395"/>
                          <a:pt x="288131" y="53919"/>
                          <a:pt x="288036" y="53443"/>
                        </a:cubicBezTo>
                        <a:cubicBezTo>
                          <a:pt x="287941" y="52966"/>
                          <a:pt x="287655" y="52395"/>
                          <a:pt x="288322" y="52109"/>
                        </a:cubicBezTo>
                        <a:cubicBezTo>
                          <a:pt x="288893" y="51823"/>
                          <a:pt x="289560" y="51252"/>
                          <a:pt x="289750" y="50871"/>
                        </a:cubicBezTo>
                        <a:cubicBezTo>
                          <a:pt x="289941" y="50490"/>
                          <a:pt x="290417" y="49537"/>
                          <a:pt x="290608" y="49156"/>
                        </a:cubicBezTo>
                        <a:cubicBezTo>
                          <a:pt x="290798" y="48775"/>
                          <a:pt x="291084" y="48204"/>
                          <a:pt x="291656" y="48299"/>
                        </a:cubicBezTo>
                        <a:cubicBezTo>
                          <a:pt x="292227" y="48394"/>
                          <a:pt x="292417" y="48299"/>
                          <a:pt x="292703" y="48013"/>
                        </a:cubicBezTo>
                        <a:cubicBezTo>
                          <a:pt x="292989" y="47728"/>
                          <a:pt x="293560" y="47347"/>
                          <a:pt x="293751" y="47156"/>
                        </a:cubicBezTo>
                        <a:cubicBezTo>
                          <a:pt x="293942" y="46966"/>
                          <a:pt x="294323" y="46489"/>
                          <a:pt x="294323" y="46204"/>
                        </a:cubicBezTo>
                        <a:cubicBezTo>
                          <a:pt x="294323" y="45918"/>
                          <a:pt x="294513" y="45251"/>
                          <a:pt x="294799" y="45251"/>
                        </a:cubicBezTo>
                        <a:cubicBezTo>
                          <a:pt x="295084" y="45251"/>
                          <a:pt x="295275" y="45251"/>
                          <a:pt x="295561" y="44965"/>
                        </a:cubicBezTo>
                        <a:cubicBezTo>
                          <a:pt x="295847" y="44680"/>
                          <a:pt x="296132" y="44013"/>
                          <a:pt x="296132" y="43632"/>
                        </a:cubicBezTo>
                        <a:cubicBezTo>
                          <a:pt x="296132" y="43251"/>
                          <a:pt x="296132" y="42870"/>
                          <a:pt x="296227" y="42489"/>
                        </a:cubicBezTo>
                        <a:cubicBezTo>
                          <a:pt x="296418" y="42108"/>
                          <a:pt x="297085" y="41060"/>
                          <a:pt x="297085" y="40393"/>
                        </a:cubicBezTo>
                        <a:cubicBezTo>
                          <a:pt x="296990" y="39631"/>
                          <a:pt x="296704" y="39250"/>
                          <a:pt x="296799" y="38679"/>
                        </a:cubicBezTo>
                        <a:cubicBezTo>
                          <a:pt x="296894" y="38107"/>
                          <a:pt x="297275" y="37250"/>
                          <a:pt x="297371" y="36964"/>
                        </a:cubicBezTo>
                        <a:cubicBezTo>
                          <a:pt x="297466" y="36679"/>
                          <a:pt x="297561" y="36107"/>
                          <a:pt x="297275" y="35917"/>
                        </a:cubicBezTo>
                        <a:cubicBezTo>
                          <a:pt x="296990" y="35726"/>
                          <a:pt x="295942" y="34774"/>
                          <a:pt x="295942" y="34393"/>
                        </a:cubicBezTo>
                        <a:cubicBezTo>
                          <a:pt x="296037" y="34012"/>
                          <a:pt x="296227" y="33535"/>
                          <a:pt x="296227" y="33250"/>
                        </a:cubicBezTo>
                        <a:cubicBezTo>
                          <a:pt x="296227" y="32964"/>
                          <a:pt x="296323" y="32678"/>
                          <a:pt x="296037" y="32488"/>
                        </a:cubicBezTo>
                        <a:cubicBezTo>
                          <a:pt x="295751" y="32297"/>
                          <a:pt x="295751" y="31725"/>
                          <a:pt x="295751" y="31345"/>
                        </a:cubicBezTo>
                        <a:cubicBezTo>
                          <a:pt x="295751" y="30964"/>
                          <a:pt x="296609" y="29916"/>
                          <a:pt x="296704" y="30202"/>
                        </a:cubicBezTo>
                        <a:cubicBezTo>
                          <a:pt x="296799" y="30487"/>
                          <a:pt x="297275" y="30487"/>
                          <a:pt x="297656" y="30392"/>
                        </a:cubicBezTo>
                        <a:cubicBezTo>
                          <a:pt x="298037" y="30297"/>
                          <a:pt x="298609" y="30106"/>
                          <a:pt x="299180" y="30011"/>
                        </a:cubicBezTo>
                        <a:cubicBezTo>
                          <a:pt x="299657" y="29916"/>
                          <a:pt x="299847" y="29821"/>
                          <a:pt x="299847" y="29440"/>
                        </a:cubicBezTo>
                        <a:cubicBezTo>
                          <a:pt x="299847" y="29059"/>
                          <a:pt x="299847" y="28487"/>
                          <a:pt x="300418" y="28392"/>
                        </a:cubicBezTo>
                        <a:cubicBezTo>
                          <a:pt x="300990" y="28297"/>
                          <a:pt x="301657" y="28297"/>
                          <a:pt x="301466" y="27725"/>
                        </a:cubicBezTo>
                        <a:cubicBezTo>
                          <a:pt x="301371" y="27249"/>
                          <a:pt x="301276" y="26392"/>
                          <a:pt x="301085" y="26201"/>
                        </a:cubicBezTo>
                        <a:cubicBezTo>
                          <a:pt x="300800" y="25915"/>
                          <a:pt x="300323" y="25630"/>
                          <a:pt x="300704" y="25153"/>
                        </a:cubicBezTo>
                        <a:cubicBezTo>
                          <a:pt x="301085" y="24582"/>
                          <a:pt x="301657" y="24582"/>
                          <a:pt x="301847" y="24487"/>
                        </a:cubicBezTo>
                        <a:cubicBezTo>
                          <a:pt x="302038" y="24391"/>
                          <a:pt x="302228" y="24201"/>
                          <a:pt x="302609" y="24106"/>
                        </a:cubicBezTo>
                        <a:cubicBezTo>
                          <a:pt x="302990" y="24010"/>
                          <a:pt x="303562" y="23534"/>
                          <a:pt x="303467" y="23439"/>
                        </a:cubicBezTo>
                        <a:cubicBezTo>
                          <a:pt x="303276" y="23344"/>
                          <a:pt x="302800" y="23058"/>
                          <a:pt x="302609" y="23058"/>
                        </a:cubicBezTo>
                        <a:cubicBezTo>
                          <a:pt x="302419" y="23058"/>
                          <a:pt x="302133" y="23439"/>
                          <a:pt x="302038" y="23153"/>
                        </a:cubicBezTo>
                        <a:cubicBezTo>
                          <a:pt x="301942" y="22867"/>
                          <a:pt x="302133" y="22582"/>
                          <a:pt x="301657" y="22582"/>
                        </a:cubicBezTo>
                        <a:cubicBezTo>
                          <a:pt x="301181" y="22582"/>
                          <a:pt x="300609" y="22486"/>
                          <a:pt x="300418" y="22772"/>
                        </a:cubicBezTo>
                        <a:cubicBezTo>
                          <a:pt x="300228" y="23058"/>
                          <a:pt x="300038" y="23248"/>
                          <a:pt x="299847" y="23058"/>
                        </a:cubicBezTo>
                        <a:cubicBezTo>
                          <a:pt x="299561" y="22867"/>
                          <a:pt x="298894" y="22963"/>
                          <a:pt x="298609" y="22677"/>
                        </a:cubicBezTo>
                        <a:cubicBezTo>
                          <a:pt x="298323" y="22391"/>
                          <a:pt x="298228" y="21629"/>
                          <a:pt x="298037" y="22105"/>
                        </a:cubicBezTo>
                        <a:cubicBezTo>
                          <a:pt x="297847" y="22582"/>
                          <a:pt x="297656" y="22582"/>
                          <a:pt x="297466" y="22582"/>
                        </a:cubicBezTo>
                        <a:cubicBezTo>
                          <a:pt x="297180" y="22582"/>
                          <a:pt x="296799" y="21724"/>
                          <a:pt x="296609" y="22010"/>
                        </a:cubicBezTo>
                        <a:cubicBezTo>
                          <a:pt x="296418" y="22296"/>
                          <a:pt x="296227" y="22677"/>
                          <a:pt x="295847" y="22867"/>
                        </a:cubicBezTo>
                        <a:cubicBezTo>
                          <a:pt x="295466" y="22963"/>
                          <a:pt x="295370" y="23058"/>
                          <a:pt x="295084" y="23439"/>
                        </a:cubicBezTo>
                        <a:cubicBezTo>
                          <a:pt x="294894" y="23820"/>
                          <a:pt x="294704" y="24010"/>
                          <a:pt x="294799" y="24391"/>
                        </a:cubicBezTo>
                        <a:cubicBezTo>
                          <a:pt x="294894" y="24772"/>
                          <a:pt x="294704" y="24772"/>
                          <a:pt x="294418" y="24582"/>
                        </a:cubicBezTo>
                        <a:cubicBezTo>
                          <a:pt x="294227" y="24391"/>
                          <a:pt x="293846" y="24296"/>
                          <a:pt x="293560" y="24296"/>
                        </a:cubicBezTo>
                        <a:cubicBezTo>
                          <a:pt x="293180" y="24296"/>
                          <a:pt x="292894" y="24296"/>
                          <a:pt x="292799" y="23820"/>
                        </a:cubicBezTo>
                        <a:cubicBezTo>
                          <a:pt x="292703" y="23344"/>
                          <a:pt x="292608" y="23153"/>
                          <a:pt x="292322" y="22963"/>
                        </a:cubicBezTo>
                        <a:cubicBezTo>
                          <a:pt x="292037" y="22772"/>
                          <a:pt x="291656" y="22391"/>
                          <a:pt x="291656" y="22200"/>
                        </a:cubicBezTo>
                        <a:cubicBezTo>
                          <a:pt x="291656" y="22010"/>
                          <a:pt x="291465" y="21534"/>
                          <a:pt x="291465" y="21248"/>
                        </a:cubicBezTo>
                        <a:cubicBezTo>
                          <a:pt x="291465" y="20962"/>
                          <a:pt x="291560" y="20962"/>
                          <a:pt x="291084" y="20486"/>
                        </a:cubicBezTo>
                        <a:cubicBezTo>
                          <a:pt x="290703" y="20010"/>
                          <a:pt x="290132" y="19819"/>
                          <a:pt x="290417" y="19343"/>
                        </a:cubicBezTo>
                        <a:cubicBezTo>
                          <a:pt x="290608" y="18867"/>
                          <a:pt x="290893" y="18200"/>
                          <a:pt x="290989" y="17914"/>
                        </a:cubicBezTo>
                        <a:cubicBezTo>
                          <a:pt x="291084" y="17629"/>
                          <a:pt x="291370" y="16676"/>
                          <a:pt x="291465" y="16295"/>
                        </a:cubicBezTo>
                        <a:cubicBezTo>
                          <a:pt x="291560" y="15914"/>
                          <a:pt x="291751" y="15628"/>
                          <a:pt x="292037" y="15438"/>
                        </a:cubicBezTo>
                        <a:cubicBezTo>
                          <a:pt x="292322" y="15247"/>
                          <a:pt x="292513" y="15057"/>
                          <a:pt x="292703" y="15247"/>
                        </a:cubicBezTo>
                        <a:cubicBezTo>
                          <a:pt x="292989" y="15438"/>
                          <a:pt x="293180" y="15628"/>
                          <a:pt x="293180" y="15247"/>
                        </a:cubicBezTo>
                        <a:cubicBezTo>
                          <a:pt x="293180" y="14866"/>
                          <a:pt x="292894" y="14771"/>
                          <a:pt x="292703" y="14485"/>
                        </a:cubicBezTo>
                        <a:cubicBezTo>
                          <a:pt x="292513" y="14200"/>
                          <a:pt x="292513" y="14009"/>
                          <a:pt x="292608" y="13628"/>
                        </a:cubicBezTo>
                        <a:cubicBezTo>
                          <a:pt x="292703" y="13247"/>
                          <a:pt x="292608" y="13057"/>
                          <a:pt x="292799" y="12675"/>
                        </a:cubicBezTo>
                        <a:cubicBezTo>
                          <a:pt x="292989" y="12295"/>
                          <a:pt x="293275" y="11818"/>
                          <a:pt x="292989" y="11533"/>
                        </a:cubicBezTo>
                        <a:cubicBezTo>
                          <a:pt x="292703" y="11247"/>
                          <a:pt x="292703" y="10771"/>
                          <a:pt x="292703" y="10390"/>
                        </a:cubicBezTo>
                        <a:cubicBezTo>
                          <a:pt x="292703" y="10009"/>
                          <a:pt x="293465" y="9151"/>
                          <a:pt x="293180" y="8866"/>
                        </a:cubicBezTo>
                        <a:cubicBezTo>
                          <a:pt x="292989" y="8485"/>
                          <a:pt x="292799" y="7532"/>
                          <a:pt x="293180" y="7437"/>
                        </a:cubicBezTo>
                        <a:cubicBezTo>
                          <a:pt x="293465" y="7342"/>
                          <a:pt x="293846" y="7342"/>
                          <a:pt x="293846" y="6865"/>
                        </a:cubicBezTo>
                        <a:cubicBezTo>
                          <a:pt x="293846" y="6389"/>
                          <a:pt x="293942" y="5627"/>
                          <a:pt x="293656" y="5151"/>
                        </a:cubicBezTo>
                        <a:cubicBezTo>
                          <a:pt x="293370" y="4770"/>
                          <a:pt x="292989" y="4389"/>
                          <a:pt x="292513" y="4579"/>
                        </a:cubicBezTo>
                        <a:cubicBezTo>
                          <a:pt x="292132" y="4770"/>
                          <a:pt x="291846" y="5056"/>
                          <a:pt x="291465" y="5151"/>
                        </a:cubicBezTo>
                        <a:cubicBezTo>
                          <a:pt x="291084" y="5246"/>
                          <a:pt x="290417" y="5151"/>
                          <a:pt x="290227" y="4865"/>
                        </a:cubicBezTo>
                        <a:cubicBezTo>
                          <a:pt x="289941" y="4675"/>
                          <a:pt x="289941" y="4294"/>
                          <a:pt x="289941" y="3913"/>
                        </a:cubicBezTo>
                        <a:cubicBezTo>
                          <a:pt x="289941" y="3532"/>
                          <a:pt x="290132" y="3055"/>
                          <a:pt x="289750" y="3055"/>
                        </a:cubicBezTo>
                        <a:cubicBezTo>
                          <a:pt x="289369" y="3055"/>
                          <a:pt x="289274" y="3436"/>
                          <a:pt x="288989" y="3246"/>
                        </a:cubicBezTo>
                        <a:cubicBezTo>
                          <a:pt x="288703" y="2960"/>
                          <a:pt x="288322" y="3150"/>
                          <a:pt x="287941" y="3150"/>
                        </a:cubicBezTo>
                        <a:cubicBezTo>
                          <a:pt x="287560" y="3150"/>
                          <a:pt x="286893" y="3246"/>
                          <a:pt x="286512" y="3246"/>
                        </a:cubicBezTo>
                        <a:cubicBezTo>
                          <a:pt x="286131" y="3246"/>
                          <a:pt x="285179" y="3532"/>
                          <a:pt x="284893" y="3246"/>
                        </a:cubicBezTo>
                        <a:cubicBezTo>
                          <a:pt x="284607" y="2960"/>
                          <a:pt x="284131" y="2579"/>
                          <a:pt x="283655" y="2579"/>
                        </a:cubicBezTo>
                        <a:cubicBezTo>
                          <a:pt x="283178" y="2674"/>
                          <a:pt x="282892" y="2865"/>
                          <a:pt x="282797" y="2389"/>
                        </a:cubicBezTo>
                        <a:cubicBezTo>
                          <a:pt x="282797" y="2008"/>
                          <a:pt x="282035" y="2008"/>
                          <a:pt x="281654" y="2008"/>
                        </a:cubicBezTo>
                        <a:cubicBezTo>
                          <a:pt x="281178" y="2008"/>
                          <a:pt x="280988" y="2008"/>
                          <a:pt x="281083" y="1722"/>
                        </a:cubicBezTo>
                        <a:cubicBezTo>
                          <a:pt x="281083" y="1436"/>
                          <a:pt x="281273" y="1150"/>
                          <a:pt x="280988" y="960"/>
                        </a:cubicBezTo>
                        <a:cubicBezTo>
                          <a:pt x="280702" y="769"/>
                          <a:pt x="280035" y="-88"/>
                          <a:pt x="279654" y="7"/>
                        </a:cubicBezTo>
                        <a:cubicBezTo>
                          <a:pt x="279368" y="103"/>
                          <a:pt x="278606" y="198"/>
                          <a:pt x="278606" y="674"/>
                        </a:cubicBezTo>
                        <a:cubicBezTo>
                          <a:pt x="278701" y="1150"/>
                          <a:pt x="278797" y="2674"/>
                          <a:pt x="278511" y="2865"/>
                        </a:cubicBezTo>
                        <a:cubicBezTo>
                          <a:pt x="278225" y="3055"/>
                          <a:pt x="277654" y="3055"/>
                          <a:pt x="277940" y="3436"/>
                        </a:cubicBezTo>
                        <a:cubicBezTo>
                          <a:pt x="278225" y="3817"/>
                          <a:pt x="278321" y="4865"/>
                          <a:pt x="278321" y="5246"/>
                        </a:cubicBezTo>
                        <a:cubicBezTo>
                          <a:pt x="278225" y="5627"/>
                          <a:pt x="277940" y="6675"/>
                          <a:pt x="277749" y="6389"/>
                        </a:cubicBezTo>
                        <a:cubicBezTo>
                          <a:pt x="277559" y="6103"/>
                          <a:pt x="277749" y="5246"/>
                          <a:pt x="277082" y="5341"/>
                        </a:cubicBezTo>
                        <a:cubicBezTo>
                          <a:pt x="276511" y="5341"/>
                          <a:pt x="276225" y="5627"/>
                          <a:pt x="275749" y="5627"/>
                        </a:cubicBezTo>
                        <a:cubicBezTo>
                          <a:pt x="275177" y="5627"/>
                          <a:pt x="274892" y="5818"/>
                          <a:pt x="274606" y="6199"/>
                        </a:cubicBezTo>
                        <a:cubicBezTo>
                          <a:pt x="274320" y="6484"/>
                          <a:pt x="273939" y="6580"/>
                          <a:pt x="273463" y="6580"/>
                        </a:cubicBezTo>
                        <a:cubicBezTo>
                          <a:pt x="272987" y="6580"/>
                          <a:pt x="272891" y="6580"/>
                          <a:pt x="272606" y="6389"/>
                        </a:cubicBezTo>
                        <a:cubicBezTo>
                          <a:pt x="272320" y="6199"/>
                          <a:pt x="272129" y="6103"/>
                          <a:pt x="271748" y="6294"/>
                        </a:cubicBezTo>
                        <a:cubicBezTo>
                          <a:pt x="271367" y="6484"/>
                          <a:pt x="271177" y="6961"/>
                          <a:pt x="270986" y="7056"/>
                        </a:cubicBezTo>
                        <a:cubicBezTo>
                          <a:pt x="270796" y="7151"/>
                          <a:pt x="270700" y="7151"/>
                          <a:pt x="270510" y="6770"/>
                        </a:cubicBezTo>
                        <a:cubicBezTo>
                          <a:pt x="270319" y="6389"/>
                          <a:pt x="269748" y="6389"/>
                          <a:pt x="269939" y="5818"/>
                        </a:cubicBezTo>
                        <a:cubicBezTo>
                          <a:pt x="270129" y="5246"/>
                          <a:pt x="270415" y="4579"/>
                          <a:pt x="270129" y="4103"/>
                        </a:cubicBezTo>
                        <a:cubicBezTo>
                          <a:pt x="269939" y="3627"/>
                          <a:pt x="269558" y="3722"/>
                          <a:pt x="269367" y="4198"/>
                        </a:cubicBezTo>
                        <a:cubicBezTo>
                          <a:pt x="269272" y="4675"/>
                          <a:pt x="269081" y="5056"/>
                          <a:pt x="268700" y="5056"/>
                        </a:cubicBezTo>
                        <a:cubicBezTo>
                          <a:pt x="268319" y="4960"/>
                          <a:pt x="268224" y="4579"/>
                          <a:pt x="267843" y="4294"/>
                        </a:cubicBezTo>
                        <a:cubicBezTo>
                          <a:pt x="267462" y="4008"/>
                          <a:pt x="266700" y="3627"/>
                          <a:pt x="266414" y="4008"/>
                        </a:cubicBezTo>
                        <a:cubicBezTo>
                          <a:pt x="266129" y="4389"/>
                          <a:pt x="265748" y="4579"/>
                          <a:pt x="265652" y="4484"/>
                        </a:cubicBezTo>
                        <a:cubicBezTo>
                          <a:pt x="265462" y="4389"/>
                          <a:pt x="264795" y="4198"/>
                          <a:pt x="264700" y="3817"/>
                        </a:cubicBezTo>
                        <a:cubicBezTo>
                          <a:pt x="264700" y="3436"/>
                          <a:pt x="264605" y="2865"/>
                          <a:pt x="264224" y="3341"/>
                        </a:cubicBezTo>
                        <a:cubicBezTo>
                          <a:pt x="263842" y="3817"/>
                          <a:pt x="263271" y="4960"/>
                          <a:pt x="262890" y="5246"/>
                        </a:cubicBezTo>
                        <a:cubicBezTo>
                          <a:pt x="262509" y="5532"/>
                          <a:pt x="261557" y="5818"/>
                          <a:pt x="261557" y="6294"/>
                        </a:cubicBezTo>
                        <a:cubicBezTo>
                          <a:pt x="261557" y="6770"/>
                          <a:pt x="262033" y="7818"/>
                          <a:pt x="261747" y="8294"/>
                        </a:cubicBezTo>
                        <a:cubicBezTo>
                          <a:pt x="261461" y="8866"/>
                          <a:pt x="260699" y="10009"/>
                          <a:pt x="260509" y="10390"/>
                        </a:cubicBezTo>
                        <a:cubicBezTo>
                          <a:pt x="260223" y="10771"/>
                          <a:pt x="259651" y="11818"/>
                          <a:pt x="259461" y="11533"/>
                        </a:cubicBezTo>
                        <a:cubicBezTo>
                          <a:pt x="259271" y="11247"/>
                          <a:pt x="259175" y="10580"/>
                          <a:pt x="258699" y="11056"/>
                        </a:cubicBezTo>
                        <a:cubicBezTo>
                          <a:pt x="258223" y="11437"/>
                          <a:pt x="257366" y="11914"/>
                          <a:pt x="256984" y="12485"/>
                        </a:cubicBezTo>
                        <a:cubicBezTo>
                          <a:pt x="256604" y="13057"/>
                          <a:pt x="256127" y="13914"/>
                          <a:pt x="255651" y="14295"/>
                        </a:cubicBezTo>
                        <a:cubicBezTo>
                          <a:pt x="255175" y="14676"/>
                          <a:pt x="254699" y="15152"/>
                          <a:pt x="254603" y="15438"/>
                        </a:cubicBezTo>
                        <a:cubicBezTo>
                          <a:pt x="254508" y="15724"/>
                          <a:pt x="253746" y="16771"/>
                          <a:pt x="253841" y="17152"/>
                        </a:cubicBezTo>
                        <a:cubicBezTo>
                          <a:pt x="253937" y="17533"/>
                          <a:pt x="254127" y="17819"/>
                          <a:pt x="253746" y="18200"/>
                        </a:cubicBezTo>
                        <a:cubicBezTo>
                          <a:pt x="253365" y="18581"/>
                          <a:pt x="253651" y="18867"/>
                          <a:pt x="253460" y="19438"/>
                        </a:cubicBezTo>
                        <a:cubicBezTo>
                          <a:pt x="253270" y="20010"/>
                          <a:pt x="252889" y="20867"/>
                          <a:pt x="252508" y="21248"/>
                        </a:cubicBezTo>
                        <a:cubicBezTo>
                          <a:pt x="252127" y="21629"/>
                          <a:pt x="251841" y="21820"/>
                          <a:pt x="251269" y="21820"/>
                        </a:cubicBezTo>
                        <a:cubicBezTo>
                          <a:pt x="250698" y="21820"/>
                          <a:pt x="250698" y="21724"/>
                          <a:pt x="250412" y="21915"/>
                        </a:cubicBezTo>
                        <a:cubicBezTo>
                          <a:pt x="250126" y="22105"/>
                          <a:pt x="249269" y="21820"/>
                          <a:pt x="249365" y="21439"/>
                        </a:cubicBezTo>
                        <a:cubicBezTo>
                          <a:pt x="249365" y="21058"/>
                          <a:pt x="249936" y="20772"/>
                          <a:pt x="249650" y="20486"/>
                        </a:cubicBezTo>
                        <a:cubicBezTo>
                          <a:pt x="249365" y="20200"/>
                          <a:pt x="249269" y="18962"/>
                          <a:pt x="248793" y="18676"/>
                        </a:cubicBezTo>
                        <a:cubicBezTo>
                          <a:pt x="248222" y="18391"/>
                          <a:pt x="247936" y="18295"/>
                          <a:pt x="247650" y="17914"/>
                        </a:cubicBezTo>
                        <a:cubicBezTo>
                          <a:pt x="247364" y="17533"/>
                          <a:pt x="246983" y="16771"/>
                          <a:pt x="246698" y="17152"/>
                        </a:cubicBezTo>
                        <a:cubicBezTo>
                          <a:pt x="246412" y="17533"/>
                          <a:pt x="246031" y="18391"/>
                          <a:pt x="245935" y="18867"/>
                        </a:cubicBezTo>
                        <a:cubicBezTo>
                          <a:pt x="245840" y="19248"/>
                          <a:pt x="245745" y="19629"/>
                          <a:pt x="245364" y="19629"/>
                        </a:cubicBezTo>
                        <a:cubicBezTo>
                          <a:pt x="244983" y="19629"/>
                          <a:pt x="244602" y="19248"/>
                          <a:pt x="244316" y="18962"/>
                        </a:cubicBezTo>
                        <a:cubicBezTo>
                          <a:pt x="244031" y="18676"/>
                          <a:pt x="243840" y="18391"/>
                          <a:pt x="243554" y="18962"/>
                        </a:cubicBezTo>
                        <a:cubicBezTo>
                          <a:pt x="243268" y="19534"/>
                          <a:pt x="243173" y="19724"/>
                          <a:pt x="242983" y="19343"/>
                        </a:cubicBezTo>
                        <a:cubicBezTo>
                          <a:pt x="242792" y="18962"/>
                          <a:pt x="242602" y="18962"/>
                          <a:pt x="242411" y="18867"/>
                        </a:cubicBezTo>
                        <a:cubicBezTo>
                          <a:pt x="242125" y="18772"/>
                          <a:pt x="241459" y="18962"/>
                          <a:pt x="241459" y="18581"/>
                        </a:cubicBezTo>
                        <a:cubicBezTo>
                          <a:pt x="241554" y="18200"/>
                          <a:pt x="241840" y="16962"/>
                          <a:pt x="241840" y="16390"/>
                        </a:cubicBezTo>
                        <a:cubicBezTo>
                          <a:pt x="241840" y="15819"/>
                          <a:pt x="242602" y="14866"/>
                          <a:pt x="242697" y="14485"/>
                        </a:cubicBezTo>
                        <a:cubicBezTo>
                          <a:pt x="242792" y="14104"/>
                          <a:pt x="242316" y="13628"/>
                          <a:pt x="242411" y="13247"/>
                        </a:cubicBezTo>
                        <a:cubicBezTo>
                          <a:pt x="242507" y="12866"/>
                          <a:pt x="242602" y="12390"/>
                          <a:pt x="242316" y="12390"/>
                        </a:cubicBezTo>
                        <a:cubicBezTo>
                          <a:pt x="242030" y="12390"/>
                          <a:pt x="241649" y="12771"/>
                          <a:pt x="241268" y="12675"/>
                        </a:cubicBezTo>
                        <a:cubicBezTo>
                          <a:pt x="240887" y="12580"/>
                          <a:pt x="240601" y="12295"/>
                          <a:pt x="240411" y="12580"/>
                        </a:cubicBezTo>
                        <a:cubicBezTo>
                          <a:pt x="240221" y="12866"/>
                          <a:pt x="239744" y="12961"/>
                          <a:pt x="239554" y="12675"/>
                        </a:cubicBezTo>
                        <a:cubicBezTo>
                          <a:pt x="239363" y="12390"/>
                          <a:pt x="239268" y="11723"/>
                          <a:pt x="238697" y="11818"/>
                        </a:cubicBezTo>
                        <a:cubicBezTo>
                          <a:pt x="238125" y="11914"/>
                          <a:pt x="237744" y="12104"/>
                          <a:pt x="237554" y="11723"/>
                        </a:cubicBezTo>
                        <a:cubicBezTo>
                          <a:pt x="237363" y="11342"/>
                          <a:pt x="236887" y="11056"/>
                          <a:pt x="236601" y="11628"/>
                        </a:cubicBezTo>
                        <a:cubicBezTo>
                          <a:pt x="236315" y="12295"/>
                          <a:pt x="235744" y="12771"/>
                          <a:pt x="235267" y="13057"/>
                        </a:cubicBezTo>
                        <a:cubicBezTo>
                          <a:pt x="234887" y="13438"/>
                          <a:pt x="234696" y="13819"/>
                          <a:pt x="234506" y="14485"/>
                        </a:cubicBezTo>
                        <a:cubicBezTo>
                          <a:pt x="234315" y="15152"/>
                          <a:pt x="234029" y="16676"/>
                          <a:pt x="233934" y="17248"/>
                        </a:cubicBezTo>
                        <a:cubicBezTo>
                          <a:pt x="233839" y="17914"/>
                          <a:pt x="233839" y="18391"/>
                          <a:pt x="233458" y="18867"/>
                        </a:cubicBezTo>
                        <a:cubicBezTo>
                          <a:pt x="233172" y="19343"/>
                          <a:pt x="232982" y="19534"/>
                          <a:pt x="232315" y="19534"/>
                        </a:cubicBezTo>
                        <a:cubicBezTo>
                          <a:pt x="231648" y="19534"/>
                          <a:pt x="231458" y="19438"/>
                          <a:pt x="231076" y="19248"/>
                        </a:cubicBezTo>
                        <a:cubicBezTo>
                          <a:pt x="230696" y="19057"/>
                          <a:pt x="230410" y="18676"/>
                          <a:pt x="230124" y="19153"/>
                        </a:cubicBezTo>
                        <a:cubicBezTo>
                          <a:pt x="229838" y="19629"/>
                          <a:pt x="229648" y="20296"/>
                          <a:pt x="229552" y="20677"/>
                        </a:cubicBezTo>
                        <a:cubicBezTo>
                          <a:pt x="229457" y="21058"/>
                          <a:pt x="229267" y="21534"/>
                          <a:pt x="229648" y="21724"/>
                        </a:cubicBezTo>
                        <a:cubicBezTo>
                          <a:pt x="230124" y="21915"/>
                          <a:pt x="230696" y="21915"/>
                          <a:pt x="230696" y="22391"/>
                        </a:cubicBezTo>
                        <a:cubicBezTo>
                          <a:pt x="230696" y="22963"/>
                          <a:pt x="230791" y="23058"/>
                          <a:pt x="230886" y="23915"/>
                        </a:cubicBezTo>
                        <a:cubicBezTo>
                          <a:pt x="230981" y="24677"/>
                          <a:pt x="231648" y="24868"/>
                          <a:pt x="231458" y="25439"/>
                        </a:cubicBezTo>
                        <a:cubicBezTo>
                          <a:pt x="231172" y="25915"/>
                          <a:pt x="231172" y="26677"/>
                          <a:pt x="230696" y="26773"/>
                        </a:cubicBezTo>
                        <a:cubicBezTo>
                          <a:pt x="230315" y="26963"/>
                          <a:pt x="230124" y="26868"/>
                          <a:pt x="229838" y="27058"/>
                        </a:cubicBezTo>
                        <a:cubicBezTo>
                          <a:pt x="229648" y="27344"/>
                          <a:pt x="229172" y="27439"/>
                          <a:pt x="228981" y="26963"/>
                        </a:cubicBezTo>
                        <a:cubicBezTo>
                          <a:pt x="228791" y="26487"/>
                          <a:pt x="229076" y="26201"/>
                          <a:pt x="228695" y="26296"/>
                        </a:cubicBezTo>
                        <a:cubicBezTo>
                          <a:pt x="228314" y="26296"/>
                          <a:pt x="227457" y="26487"/>
                          <a:pt x="227076" y="26487"/>
                        </a:cubicBezTo>
                        <a:cubicBezTo>
                          <a:pt x="226695" y="26582"/>
                          <a:pt x="226219" y="26773"/>
                          <a:pt x="225933" y="26868"/>
                        </a:cubicBezTo>
                        <a:cubicBezTo>
                          <a:pt x="225647" y="26963"/>
                          <a:pt x="225076" y="26868"/>
                          <a:pt x="225076" y="26392"/>
                        </a:cubicBezTo>
                        <a:cubicBezTo>
                          <a:pt x="225076" y="25915"/>
                          <a:pt x="225647" y="25915"/>
                          <a:pt x="225457" y="25439"/>
                        </a:cubicBezTo>
                        <a:cubicBezTo>
                          <a:pt x="225266" y="24963"/>
                          <a:pt x="225076" y="24868"/>
                          <a:pt x="225171" y="24296"/>
                        </a:cubicBezTo>
                        <a:cubicBezTo>
                          <a:pt x="225266" y="23725"/>
                          <a:pt x="225266" y="23439"/>
                          <a:pt x="225742" y="23248"/>
                        </a:cubicBezTo>
                        <a:cubicBezTo>
                          <a:pt x="226219" y="23153"/>
                          <a:pt x="226505" y="22677"/>
                          <a:pt x="226600" y="22391"/>
                        </a:cubicBezTo>
                        <a:cubicBezTo>
                          <a:pt x="226790" y="22010"/>
                          <a:pt x="227171" y="21343"/>
                          <a:pt x="226790" y="20867"/>
                        </a:cubicBezTo>
                        <a:cubicBezTo>
                          <a:pt x="226409" y="20486"/>
                          <a:pt x="226409" y="20296"/>
                          <a:pt x="226124" y="20296"/>
                        </a:cubicBezTo>
                        <a:cubicBezTo>
                          <a:pt x="225742" y="20296"/>
                          <a:pt x="225457" y="20105"/>
                          <a:pt x="224981" y="20200"/>
                        </a:cubicBezTo>
                        <a:cubicBezTo>
                          <a:pt x="224409" y="20296"/>
                          <a:pt x="223647" y="20581"/>
                          <a:pt x="223647" y="20105"/>
                        </a:cubicBezTo>
                        <a:cubicBezTo>
                          <a:pt x="223647" y="19724"/>
                          <a:pt x="223838" y="18962"/>
                          <a:pt x="223552" y="18772"/>
                        </a:cubicBezTo>
                        <a:cubicBezTo>
                          <a:pt x="223266" y="18676"/>
                          <a:pt x="222504" y="18676"/>
                          <a:pt x="222314" y="18962"/>
                        </a:cubicBezTo>
                        <a:cubicBezTo>
                          <a:pt x="222123" y="19248"/>
                          <a:pt x="221647" y="19629"/>
                          <a:pt x="221361" y="19915"/>
                        </a:cubicBezTo>
                        <a:cubicBezTo>
                          <a:pt x="221075" y="20200"/>
                          <a:pt x="220790" y="20772"/>
                          <a:pt x="220504" y="20581"/>
                        </a:cubicBezTo>
                        <a:cubicBezTo>
                          <a:pt x="220218" y="20391"/>
                          <a:pt x="219742" y="19915"/>
                          <a:pt x="219361" y="20010"/>
                        </a:cubicBezTo>
                        <a:cubicBezTo>
                          <a:pt x="219075" y="20105"/>
                          <a:pt x="219075" y="20391"/>
                          <a:pt x="219075" y="20867"/>
                        </a:cubicBezTo>
                        <a:cubicBezTo>
                          <a:pt x="219075" y="21343"/>
                          <a:pt x="219075" y="21439"/>
                          <a:pt x="218599" y="21439"/>
                        </a:cubicBezTo>
                        <a:cubicBezTo>
                          <a:pt x="218123" y="21343"/>
                          <a:pt x="217646" y="21153"/>
                          <a:pt x="217456" y="20867"/>
                        </a:cubicBezTo>
                        <a:cubicBezTo>
                          <a:pt x="217265" y="20581"/>
                          <a:pt x="217170" y="20486"/>
                          <a:pt x="216980" y="20296"/>
                        </a:cubicBezTo>
                        <a:cubicBezTo>
                          <a:pt x="216789" y="20105"/>
                          <a:pt x="216884" y="19819"/>
                          <a:pt x="216313" y="19915"/>
                        </a:cubicBezTo>
                        <a:lnTo>
                          <a:pt x="216027" y="20677"/>
                        </a:lnTo>
                        <a:cubicBezTo>
                          <a:pt x="216027" y="20677"/>
                          <a:pt x="215646" y="21153"/>
                          <a:pt x="215456" y="21629"/>
                        </a:cubicBezTo>
                        <a:cubicBezTo>
                          <a:pt x="215265" y="22105"/>
                          <a:pt x="214693" y="22010"/>
                          <a:pt x="214217" y="22486"/>
                        </a:cubicBezTo>
                        <a:cubicBezTo>
                          <a:pt x="213836" y="22867"/>
                          <a:pt x="213074" y="23153"/>
                          <a:pt x="213074" y="23153"/>
                        </a:cubicBezTo>
                        <a:cubicBezTo>
                          <a:pt x="213074" y="23153"/>
                          <a:pt x="213646" y="23344"/>
                          <a:pt x="214122" y="23629"/>
                        </a:cubicBezTo>
                        <a:cubicBezTo>
                          <a:pt x="214503" y="23820"/>
                          <a:pt x="214503" y="24582"/>
                          <a:pt x="214313" y="25249"/>
                        </a:cubicBezTo>
                        <a:cubicBezTo>
                          <a:pt x="214122" y="25915"/>
                          <a:pt x="213360" y="26106"/>
                          <a:pt x="212789" y="26392"/>
                        </a:cubicBezTo>
                        <a:cubicBezTo>
                          <a:pt x="212217" y="26677"/>
                          <a:pt x="212789" y="27344"/>
                          <a:pt x="212598" y="28011"/>
                        </a:cubicBezTo>
                        <a:cubicBezTo>
                          <a:pt x="212408" y="28678"/>
                          <a:pt x="211550" y="29059"/>
                          <a:pt x="210979" y="29344"/>
                        </a:cubicBezTo>
                        <a:cubicBezTo>
                          <a:pt x="210407" y="29630"/>
                          <a:pt x="210407" y="29821"/>
                          <a:pt x="210407" y="30583"/>
                        </a:cubicBezTo>
                        <a:cubicBezTo>
                          <a:pt x="210407" y="31345"/>
                          <a:pt x="210217" y="31725"/>
                          <a:pt x="210217" y="32297"/>
                        </a:cubicBezTo>
                        <a:cubicBezTo>
                          <a:pt x="210217" y="32869"/>
                          <a:pt x="210598" y="33535"/>
                          <a:pt x="210693" y="34202"/>
                        </a:cubicBezTo>
                        <a:cubicBezTo>
                          <a:pt x="210788" y="34869"/>
                          <a:pt x="210407" y="34583"/>
                          <a:pt x="209836" y="34583"/>
                        </a:cubicBezTo>
                        <a:cubicBezTo>
                          <a:pt x="209264" y="34583"/>
                          <a:pt x="209550" y="34964"/>
                          <a:pt x="209550" y="35250"/>
                        </a:cubicBezTo>
                        <a:cubicBezTo>
                          <a:pt x="209550" y="35440"/>
                          <a:pt x="208693" y="35536"/>
                          <a:pt x="208026" y="35536"/>
                        </a:cubicBezTo>
                        <a:cubicBezTo>
                          <a:pt x="207359" y="35536"/>
                          <a:pt x="207169" y="35536"/>
                          <a:pt x="206883" y="35155"/>
                        </a:cubicBezTo>
                        <a:cubicBezTo>
                          <a:pt x="206597" y="34774"/>
                          <a:pt x="206312" y="34774"/>
                          <a:pt x="205835" y="34678"/>
                        </a:cubicBezTo>
                        <a:cubicBezTo>
                          <a:pt x="205359" y="34583"/>
                          <a:pt x="204883" y="34393"/>
                          <a:pt x="204883" y="34202"/>
                        </a:cubicBezTo>
                        <a:cubicBezTo>
                          <a:pt x="204883" y="34012"/>
                          <a:pt x="204597" y="33250"/>
                          <a:pt x="204692" y="32773"/>
                        </a:cubicBezTo>
                        <a:cubicBezTo>
                          <a:pt x="204788" y="32297"/>
                          <a:pt x="204788" y="32107"/>
                          <a:pt x="204407" y="31821"/>
                        </a:cubicBezTo>
                        <a:cubicBezTo>
                          <a:pt x="204025" y="31535"/>
                          <a:pt x="203359" y="31154"/>
                          <a:pt x="203264" y="31725"/>
                        </a:cubicBezTo>
                        <a:cubicBezTo>
                          <a:pt x="203168" y="32202"/>
                          <a:pt x="203644" y="32202"/>
                          <a:pt x="203930" y="32869"/>
                        </a:cubicBezTo>
                        <a:cubicBezTo>
                          <a:pt x="204216" y="33535"/>
                          <a:pt x="203644" y="33440"/>
                          <a:pt x="203073" y="33631"/>
                        </a:cubicBezTo>
                        <a:cubicBezTo>
                          <a:pt x="202501" y="33726"/>
                          <a:pt x="202692" y="33916"/>
                          <a:pt x="202311" y="34297"/>
                        </a:cubicBezTo>
                        <a:cubicBezTo>
                          <a:pt x="201930" y="34678"/>
                          <a:pt x="201644" y="34202"/>
                          <a:pt x="201549" y="33916"/>
                        </a:cubicBezTo>
                        <a:cubicBezTo>
                          <a:pt x="201454" y="33631"/>
                          <a:pt x="201835" y="33154"/>
                          <a:pt x="202025" y="32773"/>
                        </a:cubicBezTo>
                        <a:cubicBezTo>
                          <a:pt x="202216" y="32392"/>
                          <a:pt x="202025" y="32107"/>
                          <a:pt x="201644" y="31630"/>
                        </a:cubicBezTo>
                        <a:cubicBezTo>
                          <a:pt x="201263" y="31154"/>
                          <a:pt x="200406" y="31440"/>
                          <a:pt x="199930" y="31630"/>
                        </a:cubicBezTo>
                        <a:cubicBezTo>
                          <a:pt x="199358" y="31821"/>
                          <a:pt x="199168" y="32964"/>
                          <a:pt x="199168" y="32964"/>
                        </a:cubicBezTo>
                        <a:cubicBezTo>
                          <a:pt x="199168" y="32964"/>
                          <a:pt x="198215" y="32392"/>
                          <a:pt x="197549" y="32297"/>
                        </a:cubicBezTo>
                        <a:cubicBezTo>
                          <a:pt x="196882" y="32202"/>
                          <a:pt x="196406" y="32297"/>
                          <a:pt x="195834" y="32488"/>
                        </a:cubicBezTo>
                        <a:cubicBezTo>
                          <a:pt x="195263" y="32678"/>
                          <a:pt x="195548" y="33154"/>
                          <a:pt x="195548" y="33535"/>
                        </a:cubicBezTo>
                        <a:cubicBezTo>
                          <a:pt x="195548" y="33916"/>
                          <a:pt x="194882" y="34107"/>
                          <a:pt x="194500" y="34488"/>
                        </a:cubicBezTo>
                        <a:cubicBezTo>
                          <a:pt x="194120" y="34774"/>
                          <a:pt x="194310" y="35250"/>
                          <a:pt x="193929" y="35345"/>
                        </a:cubicBezTo>
                        <a:cubicBezTo>
                          <a:pt x="193548" y="35536"/>
                          <a:pt x="193643" y="35059"/>
                          <a:pt x="193167" y="34964"/>
                        </a:cubicBezTo>
                        <a:cubicBezTo>
                          <a:pt x="192691" y="34869"/>
                          <a:pt x="192405" y="35250"/>
                          <a:pt x="192024" y="35726"/>
                        </a:cubicBezTo>
                        <a:cubicBezTo>
                          <a:pt x="191548" y="36107"/>
                          <a:pt x="191357" y="36393"/>
                          <a:pt x="191357" y="37060"/>
                        </a:cubicBezTo>
                        <a:cubicBezTo>
                          <a:pt x="191357" y="37726"/>
                          <a:pt x="191357" y="37631"/>
                          <a:pt x="191929" y="37917"/>
                        </a:cubicBezTo>
                        <a:cubicBezTo>
                          <a:pt x="192500" y="38107"/>
                          <a:pt x="192691" y="37917"/>
                          <a:pt x="193167" y="38012"/>
                        </a:cubicBezTo>
                        <a:cubicBezTo>
                          <a:pt x="193739" y="38107"/>
                          <a:pt x="193643" y="37917"/>
                          <a:pt x="194024" y="37631"/>
                        </a:cubicBezTo>
                        <a:cubicBezTo>
                          <a:pt x="194405" y="37250"/>
                          <a:pt x="194691" y="36869"/>
                          <a:pt x="195072" y="36583"/>
                        </a:cubicBezTo>
                        <a:cubicBezTo>
                          <a:pt x="195453" y="36298"/>
                          <a:pt x="195643" y="35536"/>
                          <a:pt x="195739" y="35250"/>
                        </a:cubicBezTo>
                        <a:cubicBezTo>
                          <a:pt x="195834" y="34964"/>
                          <a:pt x="196406" y="35440"/>
                          <a:pt x="196977" y="35631"/>
                        </a:cubicBezTo>
                        <a:cubicBezTo>
                          <a:pt x="197549" y="35821"/>
                          <a:pt x="197644" y="35250"/>
                          <a:pt x="197834" y="34869"/>
                        </a:cubicBezTo>
                        <a:cubicBezTo>
                          <a:pt x="198025" y="34488"/>
                          <a:pt x="198310" y="34869"/>
                          <a:pt x="198310" y="35250"/>
                        </a:cubicBezTo>
                        <a:cubicBezTo>
                          <a:pt x="198310" y="35631"/>
                          <a:pt x="198692" y="35726"/>
                          <a:pt x="199168" y="35917"/>
                        </a:cubicBezTo>
                        <a:cubicBezTo>
                          <a:pt x="199644" y="36107"/>
                          <a:pt x="199168" y="36393"/>
                          <a:pt x="199168" y="36774"/>
                        </a:cubicBezTo>
                        <a:cubicBezTo>
                          <a:pt x="199168" y="37155"/>
                          <a:pt x="199073" y="37060"/>
                          <a:pt x="198787" y="37441"/>
                        </a:cubicBezTo>
                        <a:cubicBezTo>
                          <a:pt x="198501" y="37822"/>
                          <a:pt x="198310" y="38203"/>
                          <a:pt x="197930" y="38965"/>
                        </a:cubicBezTo>
                        <a:cubicBezTo>
                          <a:pt x="197549" y="39727"/>
                          <a:pt x="197453" y="39822"/>
                          <a:pt x="197549" y="40489"/>
                        </a:cubicBezTo>
                        <a:cubicBezTo>
                          <a:pt x="197644" y="41060"/>
                          <a:pt x="198025" y="41060"/>
                          <a:pt x="198025" y="41346"/>
                        </a:cubicBezTo>
                        <a:cubicBezTo>
                          <a:pt x="198025" y="41727"/>
                          <a:pt x="198025" y="42013"/>
                          <a:pt x="198120" y="42679"/>
                        </a:cubicBezTo>
                        <a:cubicBezTo>
                          <a:pt x="198215" y="43346"/>
                          <a:pt x="198692" y="43346"/>
                          <a:pt x="198882" y="43441"/>
                        </a:cubicBezTo>
                        <a:cubicBezTo>
                          <a:pt x="199168" y="43537"/>
                          <a:pt x="199644" y="43727"/>
                          <a:pt x="199834" y="44013"/>
                        </a:cubicBezTo>
                        <a:cubicBezTo>
                          <a:pt x="200025" y="44203"/>
                          <a:pt x="199739" y="44584"/>
                          <a:pt x="199263" y="44680"/>
                        </a:cubicBezTo>
                        <a:cubicBezTo>
                          <a:pt x="198787" y="44680"/>
                          <a:pt x="199263" y="44870"/>
                          <a:pt x="198787" y="45251"/>
                        </a:cubicBezTo>
                        <a:cubicBezTo>
                          <a:pt x="198310" y="45632"/>
                          <a:pt x="198406" y="45442"/>
                          <a:pt x="198120" y="45442"/>
                        </a:cubicBezTo>
                        <a:cubicBezTo>
                          <a:pt x="197739" y="45442"/>
                          <a:pt x="197549" y="46013"/>
                          <a:pt x="197549" y="46013"/>
                        </a:cubicBezTo>
                        <a:lnTo>
                          <a:pt x="196882" y="45727"/>
                        </a:lnTo>
                        <a:cubicBezTo>
                          <a:pt x="196882" y="45727"/>
                          <a:pt x="196406" y="45251"/>
                          <a:pt x="196215" y="44965"/>
                        </a:cubicBezTo>
                        <a:cubicBezTo>
                          <a:pt x="196025" y="44680"/>
                          <a:pt x="195929" y="45061"/>
                          <a:pt x="195358" y="45061"/>
                        </a:cubicBezTo>
                        <a:cubicBezTo>
                          <a:pt x="194786" y="45061"/>
                          <a:pt x="195072" y="44680"/>
                          <a:pt x="194596" y="44299"/>
                        </a:cubicBezTo>
                        <a:cubicBezTo>
                          <a:pt x="194120" y="43918"/>
                          <a:pt x="194120" y="44013"/>
                          <a:pt x="193453" y="44108"/>
                        </a:cubicBezTo>
                        <a:cubicBezTo>
                          <a:pt x="192786" y="44203"/>
                          <a:pt x="192405" y="44775"/>
                          <a:pt x="191929" y="44775"/>
                        </a:cubicBezTo>
                        <a:cubicBezTo>
                          <a:pt x="191453" y="44775"/>
                          <a:pt x="191643" y="44584"/>
                          <a:pt x="191643" y="44203"/>
                        </a:cubicBezTo>
                        <a:cubicBezTo>
                          <a:pt x="191643" y="43822"/>
                          <a:pt x="190881" y="44108"/>
                          <a:pt x="190500" y="44203"/>
                        </a:cubicBezTo>
                        <a:cubicBezTo>
                          <a:pt x="190024" y="44203"/>
                          <a:pt x="189452" y="44584"/>
                          <a:pt x="188976" y="44584"/>
                        </a:cubicBezTo>
                        <a:cubicBezTo>
                          <a:pt x="188500" y="44584"/>
                          <a:pt x="188500" y="44965"/>
                          <a:pt x="188404" y="45346"/>
                        </a:cubicBezTo>
                        <a:cubicBezTo>
                          <a:pt x="188309" y="45727"/>
                          <a:pt x="187928" y="45442"/>
                          <a:pt x="187642" y="44870"/>
                        </a:cubicBezTo>
                        <a:cubicBezTo>
                          <a:pt x="187452" y="44299"/>
                          <a:pt x="186881" y="44489"/>
                          <a:pt x="186881" y="44394"/>
                        </a:cubicBezTo>
                        <a:cubicBezTo>
                          <a:pt x="186976" y="44203"/>
                          <a:pt x="186976" y="43537"/>
                          <a:pt x="187357" y="43156"/>
                        </a:cubicBezTo>
                        <a:cubicBezTo>
                          <a:pt x="187642" y="42870"/>
                          <a:pt x="187357" y="42489"/>
                          <a:pt x="187166" y="42298"/>
                        </a:cubicBezTo>
                        <a:cubicBezTo>
                          <a:pt x="186976" y="42108"/>
                          <a:pt x="186690" y="41727"/>
                          <a:pt x="186690" y="41250"/>
                        </a:cubicBezTo>
                        <a:cubicBezTo>
                          <a:pt x="186690" y="40774"/>
                          <a:pt x="186404" y="40774"/>
                          <a:pt x="185928" y="40489"/>
                        </a:cubicBezTo>
                        <a:cubicBezTo>
                          <a:pt x="185547" y="40203"/>
                          <a:pt x="184690" y="40489"/>
                          <a:pt x="184214" y="40774"/>
                        </a:cubicBezTo>
                        <a:cubicBezTo>
                          <a:pt x="183737" y="41060"/>
                          <a:pt x="183356" y="41060"/>
                          <a:pt x="182785" y="41250"/>
                        </a:cubicBezTo>
                        <a:cubicBezTo>
                          <a:pt x="182213" y="41441"/>
                          <a:pt x="182690" y="42203"/>
                          <a:pt x="182690" y="42584"/>
                        </a:cubicBezTo>
                        <a:cubicBezTo>
                          <a:pt x="182690" y="42965"/>
                          <a:pt x="182404" y="42679"/>
                          <a:pt x="182118" y="42679"/>
                        </a:cubicBezTo>
                        <a:cubicBezTo>
                          <a:pt x="181832" y="42679"/>
                          <a:pt x="181546" y="43060"/>
                          <a:pt x="181546" y="43441"/>
                        </a:cubicBezTo>
                        <a:cubicBezTo>
                          <a:pt x="181261" y="48109"/>
                          <a:pt x="179642" y="47537"/>
                          <a:pt x="179642" y="47537"/>
                        </a:cubicBezTo>
                        <a:cubicBezTo>
                          <a:pt x="179642" y="48013"/>
                          <a:pt x="180594" y="48013"/>
                          <a:pt x="180594" y="48775"/>
                        </a:cubicBezTo>
                        <a:cubicBezTo>
                          <a:pt x="180594" y="49061"/>
                          <a:pt x="179832" y="48394"/>
                          <a:pt x="179451" y="48299"/>
                        </a:cubicBezTo>
                        <a:cubicBezTo>
                          <a:pt x="179070" y="48109"/>
                          <a:pt x="179070" y="48966"/>
                          <a:pt x="179070" y="49442"/>
                        </a:cubicBezTo>
                        <a:cubicBezTo>
                          <a:pt x="179070" y="49918"/>
                          <a:pt x="178784" y="50585"/>
                          <a:pt x="178784" y="50966"/>
                        </a:cubicBezTo>
                        <a:cubicBezTo>
                          <a:pt x="178784" y="51347"/>
                          <a:pt x="178975" y="51442"/>
                          <a:pt x="179451" y="51442"/>
                        </a:cubicBezTo>
                        <a:cubicBezTo>
                          <a:pt x="179927" y="51442"/>
                          <a:pt x="180023" y="52300"/>
                          <a:pt x="180213" y="52776"/>
                        </a:cubicBezTo>
                        <a:cubicBezTo>
                          <a:pt x="180404" y="53157"/>
                          <a:pt x="180118" y="53824"/>
                          <a:pt x="180404" y="54205"/>
                        </a:cubicBezTo>
                        <a:cubicBezTo>
                          <a:pt x="180689" y="54586"/>
                          <a:pt x="180499" y="54967"/>
                          <a:pt x="180404" y="55443"/>
                        </a:cubicBezTo>
                        <a:cubicBezTo>
                          <a:pt x="180308" y="56014"/>
                          <a:pt x="180308" y="56300"/>
                          <a:pt x="180023" y="56300"/>
                        </a:cubicBezTo>
                        <a:cubicBezTo>
                          <a:pt x="179737" y="56300"/>
                          <a:pt x="179356" y="55729"/>
                          <a:pt x="178975" y="55443"/>
                        </a:cubicBezTo>
                        <a:cubicBezTo>
                          <a:pt x="178689" y="55157"/>
                          <a:pt x="178879" y="54681"/>
                          <a:pt x="178689" y="54014"/>
                        </a:cubicBezTo>
                        <a:cubicBezTo>
                          <a:pt x="178499" y="53347"/>
                          <a:pt x="177546" y="53347"/>
                          <a:pt x="177546" y="53157"/>
                        </a:cubicBezTo>
                        <a:cubicBezTo>
                          <a:pt x="177546" y="52966"/>
                          <a:pt x="177165" y="52300"/>
                          <a:pt x="176498" y="51728"/>
                        </a:cubicBezTo>
                        <a:cubicBezTo>
                          <a:pt x="175927" y="51157"/>
                          <a:pt x="175260" y="51442"/>
                          <a:pt x="174974" y="51347"/>
                        </a:cubicBezTo>
                        <a:cubicBezTo>
                          <a:pt x="174784" y="51252"/>
                          <a:pt x="175260" y="50585"/>
                          <a:pt x="174784" y="50014"/>
                        </a:cubicBezTo>
                        <a:cubicBezTo>
                          <a:pt x="174308" y="49442"/>
                          <a:pt x="173641" y="49156"/>
                          <a:pt x="173260" y="49252"/>
                        </a:cubicBezTo>
                        <a:cubicBezTo>
                          <a:pt x="172784" y="49347"/>
                          <a:pt x="172021" y="49537"/>
                          <a:pt x="171736" y="49918"/>
                        </a:cubicBezTo>
                        <a:cubicBezTo>
                          <a:pt x="171545" y="50299"/>
                          <a:pt x="171260" y="50299"/>
                          <a:pt x="171069" y="49823"/>
                        </a:cubicBezTo>
                        <a:cubicBezTo>
                          <a:pt x="170783" y="49347"/>
                          <a:pt x="170688" y="48109"/>
                          <a:pt x="170117" y="47632"/>
                        </a:cubicBezTo>
                        <a:cubicBezTo>
                          <a:pt x="169545" y="47156"/>
                          <a:pt x="169069" y="47251"/>
                          <a:pt x="168497" y="46870"/>
                        </a:cubicBezTo>
                        <a:cubicBezTo>
                          <a:pt x="167926" y="46585"/>
                          <a:pt x="168116" y="46299"/>
                          <a:pt x="167926" y="45632"/>
                        </a:cubicBezTo>
                        <a:cubicBezTo>
                          <a:pt x="167735" y="44965"/>
                          <a:pt x="166402" y="45823"/>
                          <a:pt x="166116" y="46108"/>
                        </a:cubicBezTo>
                        <a:cubicBezTo>
                          <a:pt x="163640" y="48775"/>
                          <a:pt x="160115" y="52490"/>
                          <a:pt x="159449" y="52490"/>
                        </a:cubicBezTo>
                        <a:cubicBezTo>
                          <a:pt x="158972" y="52490"/>
                          <a:pt x="159163" y="52776"/>
                          <a:pt x="159544" y="53062"/>
                        </a:cubicBezTo>
                        <a:cubicBezTo>
                          <a:pt x="159925" y="53347"/>
                          <a:pt x="159639" y="53919"/>
                          <a:pt x="159544" y="54490"/>
                        </a:cubicBezTo>
                        <a:cubicBezTo>
                          <a:pt x="159449" y="55062"/>
                          <a:pt x="159544" y="55062"/>
                          <a:pt x="159829" y="55633"/>
                        </a:cubicBezTo>
                        <a:cubicBezTo>
                          <a:pt x="160115" y="56205"/>
                          <a:pt x="159544" y="56776"/>
                          <a:pt x="159353" y="57253"/>
                        </a:cubicBezTo>
                        <a:cubicBezTo>
                          <a:pt x="159163" y="57729"/>
                          <a:pt x="159163" y="57919"/>
                          <a:pt x="159353" y="58110"/>
                        </a:cubicBezTo>
                        <a:cubicBezTo>
                          <a:pt x="159544" y="58300"/>
                          <a:pt x="158972" y="58681"/>
                          <a:pt x="158972" y="59539"/>
                        </a:cubicBezTo>
                        <a:cubicBezTo>
                          <a:pt x="158972" y="60396"/>
                          <a:pt x="158401" y="60872"/>
                          <a:pt x="158210" y="61253"/>
                        </a:cubicBezTo>
                        <a:cubicBezTo>
                          <a:pt x="158020" y="61634"/>
                          <a:pt x="156591" y="62110"/>
                          <a:pt x="156115" y="62110"/>
                        </a:cubicBezTo>
                        <a:cubicBezTo>
                          <a:pt x="155639" y="62110"/>
                          <a:pt x="154400" y="62206"/>
                          <a:pt x="153638" y="62301"/>
                        </a:cubicBezTo>
                        <a:cubicBezTo>
                          <a:pt x="152876" y="62301"/>
                          <a:pt x="152210" y="62968"/>
                          <a:pt x="151924" y="63063"/>
                        </a:cubicBezTo>
                        <a:cubicBezTo>
                          <a:pt x="151638" y="63253"/>
                          <a:pt x="151067" y="63444"/>
                          <a:pt x="150495" y="63825"/>
                        </a:cubicBezTo>
                        <a:cubicBezTo>
                          <a:pt x="149924" y="64206"/>
                          <a:pt x="148685" y="64777"/>
                          <a:pt x="148019" y="64873"/>
                        </a:cubicBezTo>
                        <a:cubicBezTo>
                          <a:pt x="147352" y="64968"/>
                          <a:pt x="147733" y="65635"/>
                          <a:pt x="147161" y="65920"/>
                        </a:cubicBezTo>
                        <a:cubicBezTo>
                          <a:pt x="146590" y="66206"/>
                          <a:pt x="145828" y="65825"/>
                          <a:pt x="145447" y="65730"/>
                        </a:cubicBezTo>
                        <a:cubicBezTo>
                          <a:pt x="145066" y="65635"/>
                          <a:pt x="144494" y="66397"/>
                          <a:pt x="144018" y="66397"/>
                        </a:cubicBezTo>
                        <a:cubicBezTo>
                          <a:pt x="143542" y="66397"/>
                          <a:pt x="143161" y="66301"/>
                          <a:pt x="142970" y="66016"/>
                        </a:cubicBezTo>
                        <a:cubicBezTo>
                          <a:pt x="142780" y="65825"/>
                          <a:pt x="143542" y="65444"/>
                          <a:pt x="143923" y="65254"/>
                        </a:cubicBezTo>
                        <a:cubicBezTo>
                          <a:pt x="144304" y="64968"/>
                          <a:pt x="144113" y="64873"/>
                          <a:pt x="143923" y="64682"/>
                        </a:cubicBezTo>
                        <a:cubicBezTo>
                          <a:pt x="143828" y="64396"/>
                          <a:pt x="143732" y="64206"/>
                          <a:pt x="143732" y="63920"/>
                        </a:cubicBezTo>
                        <a:cubicBezTo>
                          <a:pt x="143732" y="63634"/>
                          <a:pt x="142970" y="63063"/>
                          <a:pt x="142589" y="62587"/>
                        </a:cubicBezTo>
                        <a:cubicBezTo>
                          <a:pt x="142208" y="62110"/>
                          <a:pt x="142494" y="61920"/>
                          <a:pt x="142780" y="61444"/>
                        </a:cubicBezTo>
                        <a:cubicBezTo>
                          <a:pt x="142970" y="60967"/>
                          <a:pt x="142875" y="60586"/>
                          <a:pt x="142589" y="60586"/>
                        </a:cubicBezTo>
                        <a:cubicBezTo>
                          <a:pt x="142304" y="60491"/>
                          <a:pt x="141732" y="60967"/>
                          <a:pt x="141446" y="61253"/>
                        </a:cubicBezTo>
                        <a:cubicBezTo>
                          <a:pt x="141161" y="61539"/>
                          <a:pt x="140684" y="61920"/>
                          <a:pt x="140303" y="62301"/>
                        </a:cubicBezTo>
                        <a:cubicBezTo>
                          <a:pt x="140017" y="62682"/>
                          <a:pt x="139541" y="62682"/>
                          <a:pt x="139541" y="62682"/>
                        </a:cubicBezTo>
                        <a:cubicBezTo>
                          <a:pt x="139541" y="62682"/>
                          <a:pt x="139732" y="62396"/>
                          <a:pt x="139922" y="61920"/>
                        </a:cubicBezTo>
                        <a:cubicBezTo>
                          <a:pt x="140113" y="61539"/>
                          <a:pt x="140017" y="61253"/>
                          <a:pt x="139541" y="61063"/>
                        </a:cubicBezTo>
                        <a:cubicBezTo>
                          <a:pt x="139160" y="60872"/>
                          <a:pt x="139160" y="60872"/>
                          <a:pt x="138684" y="60396"/>
                        </a:cubicBezTo>
                        <a:cubicBezTo>
                          <a:pt x="138208" y="59920"/>
                          <a:pt x="138494" y="59443"/>
                          <a:pt x="138494" y="59158"/>
                        </a:cubicBezTo>
                        <a:cubicBezTo>
                          <a:pt x="138494" y="58872"/>
                          <a:pt x="138494" y="58205"/>
                          <a:pt x="138113" y="57919"/>
                        </a:cubicBezTo>
                        <a:cubicBezTo>
                          <a:pt x="137732" y="57634"/>
                          <a:pt x="138208" y="57443"/>
                          <a:pt x="138494" y="57348"/>
                        </a:cubicBezTo>
                        <a:cubicBezTo>
                          <a:pt x="138779" y="57253"/>
                          <a:pt x="138779" y="56776"/>
                          <a:pt x="138589" y="56586"/>
                        </a:cubicBezTo>
                        <a:cubicBezTo>
                          <a:pt x="138494" y="56491"/>
                          <a:pt x="137541" y="56776"/>
                          <a:pt x="136779" y="57157"/>
                        </a:cubicBezTo>
                        <a:cubicBezTo>
                          <a:pt x="136017" y="57538"/>
                          <a:pt x="136303" y="58491"/>
                          <a:pt x="136208" y="59158"/>
                        </a:cubicBezTo>
                        <a:cubicBezTo>
                          <a:pt x="136112" y="59824"/>
                          <a:pt x="135827" y="59729"/>
                          <a:pt x="135446" y="60015"/>
                        </a:cubicBezTo>
                        <a:cubicBezTo>
                          <a:pt x="135065" y="60300"/>
                          <a:pt x="135065" y="59920"/>
                          <a:pt x="134588" y="59729"/>
                        </a:cubicBezTo>
                        <a:cubicBezTo>
                          <a:pt x="134112" y="59539"/>
                          <a:pt x="133636" y="60300"/>
                          <a:pt x="133255" y="60682"/>
                        </a:cubicBezTo>
                        <a:cubicBezTo>
                          <a:pt x="132874" y="61063"/>
                          <a:pt x="132493" y="61444"/>
                          <a:pt x="132207" y="61729"/>
                        </a:cubicBezTo>
                        <a:cubicBezTo>
                          <a:pt x="132017" y="62015"/>
                          <a:pt x="131636" y="61920"/>
                          <a:pt x="130969" y="61920"/>
                        </a:cubicBezTo>
                        <a:cubicBezTo>
                          <a:pt x="130302" y="61920"/>
                          <a:pt x="130112" y="61920"/>
                          <a:pt x="130112" y="61444"/>
                        </a:cubicBezTo>
                        <a:cubicBezTo>
                          <a:pt x="130016" y="60967"/>
                          <a:pt x="130302" y="59920"/>
                          <a:pt x="130492" y="59348"/>
                        </a:cubicBezTo>
                        <a:cubicBezTo>
                          <a:pt x="130683" y="58681"/>
                          <a:pt x="130874" y="58205"/>
                          <a:pt x="130492" y="58015"/>
                        </a:cubicBezTo>
                        <a:cubicBezTo>
                          <a:pt x="130112" y="57919"/>
                          <a:pt x="129445" y="58396"/>
                          <a:pt x="128969" y="58777"/>
                        </a:cubicBezTo>
                        <a:cubicBezTo>
                          <a:pt x="128588" y="59158"/>
                          <a:pt x="128397" y="58681"/>
                          <a:pt x="128016" y="58110"/>
                        </a:cubicBezTo>
                        <a:cubicBezTo>
                          <a:pt x="127730" y="57538"/>
                          <a:pt x="127635" y="57062"/>
                          <a:pt x="127730" y="56586"/>
                        </a:cubicBezTo>
                        <a:cubicBezTo>
                          <a:pt x="127825" y="56110"/>
                          <a:pt x="127159" y="55919"/>
                          <a:pt x="126968" y="55729"/>
                        </a:cubicBezTo>
                        <a:cubicBezTo>
                          <a:pt x="126778" y="55538"/>
                          <a:pt x="127254" y="54586"/>
                          <a:pt x="127540" y="54109"/>
                        </a:cubicBezTo>
                        <a:cubicBezTo>
                          <a:pt x="127825" y="53538"/>
                          <a:pt x="127445" y="53538"/>
                          <a:pt x="127064" y="53538"/>
                        </a:cubicBezTo>
                        <a:cubicBezTo>
                          <a:pt x="126683" y="53538"/>
                          <a:pt x="126492" y="53538"/>
                          <a:pt x="126492" y="53157"/>
                        </a:cubicBezTo>
                        <a:cubicBezTo>
                          <a:pt x="126492" y="52776"/>
                          <a:pt x="126016" y="52776"/>
                          <a:pt x="125730" y="52585"/>
                        </a:cubicBezTo>
                        <a:cubicBezTo>
                          <a:pt x="125444" y="52490"/>
                          <a:pt x="125540" y="52871"/>
                          <a:pt x="125349" y="53157"/>
                        </a:cubicBezTo>
                        <a:cubicBezTo>
                          <a:pt x="125158" y="53538"/>
                          <a:pt x="124111" y="52966"/>
                          <a:pt x="123635" y="52966"/>
                        </a:cubicBezTo>
                        <a:cubicBezTo>
                          <a:pt x="123158" y="52966"/>
                          <a:pt x="122777" y="52585"/>
                          <a:pt x="122587" y="52109"/>
                        </a:cubicBezTo>
                        <a:cubicBezTo>
                          <a:pt x="122492" y="51633"/>
                          <a:pt x="122968" y="51633"/>
                          <a:pt x="123158" y="51538"/>
                        </a:cubicBezTo>
                        <a:cubicBezTo>
                          <a:pt x="123349" y="51442"/>
                          <a:pt x="123539" y="50966"/>
                          <a:pt x="123539" y="50585"/>
                        </a:cubicBezTo>
                        <a:cubicBezTo>
                          <a:pt x="123539" y="50204"/>
                          <a:pt x="123349" y="49537"/>
                          <a:pt x="123254" y="49061"/>
                        </a:cubicBezTo>
                        <a:cubicBezTo>
                          <a:pt x="123158" y="48680"/>
                          <a:pt x="123349" y="48299"/>
                          <a:pt x="123158" y="48204"/>
                        </a:cubicBezTo>
                        <a:cubicBezTo>
                          <a:pt x="122968" y="48109"/>
                          <a:pt x="122396" y="48204"/>
                          <a:pt x="122206" y="47728"/>
                        </a:cubicBezTo>
                        <a:cubicBezTo>
                          <a:pt x="122015" y="47251"/>
                          <a:pt x="121158" y="46585"/>
                          <a:pt x="120682" y="46394"/>
                        </a:cubicBezTo>
                        <a:cubicBezTo>
                          <a:pt x="120206" y="46204"/>
                          <a:pt x="119444" y="46013"/>
                          <a:pt x="119253" y="45727"/>
                        </a:cubicBezTo>
                        <a:cubicBezTo>
                          <a:pt x="118967" y="45442"/>
                          <a:pt x="119158" y="44870"/>
                          <a:pt x="119253" y="44203"/>
                        </a:cubicBezTo>
                        <a:cubicBezTo>
                          <a:pt x="119444" y="43632"/>
                          <a:pt x="119348" y="43632"/>
                          <a:pt x="118777" y="43346"/>
                        </a:cubicBezTo>
                        <a:cubicBezTo>
                          <a:pt x="118205" y="43060"/>
                          <a:pt x="118110" y="43156"/>
                          <a:pt x="117729" y="43537"/>
                        </a:cubicBezTo>
                        <a:cubicBezTo>
                          <a:pt x="117348" y="43822"/>
                          <a:pt x="117443" y="44108"/>
                          <a:pt x="117158" y="44489"/>
                        </a:cubicBezTo>
                        <a:cubicBezTo>
                          <a:pt x="116872" y="44965"/>
                          <a:pt x="115538" y="45346"/>
                          <a:pt x="115157" y="45346"/>
                        </a:cubicBezTo>
                        <a:cubicBezTo>
                          <a:pt x="114871" y="45346"/>
                          <a:pt x="114300" y="45251"/>
                          <a:pt x="113633" y="45061"/>
                        </a:cubicBezTo>
                        <a:cubicBezTo>
                          <a:pt x="113062" y="44965"/>
                          <a:pt x="112014" y="45727"/>
                          <a:pt x="112014" y="45727"/>
                        </a:cubicBezTo>
                        <a:lnTo>
                          <a:pt x="111824" y="46299"/>
                        </a:lnTo>
                        <a:cubicBezTo>
                          <a:pt x="111824" y="46299"/>
                          <a:pt x="112395" y="47728"/>
                          <a:pt x="111728" y="48013"/>
                        </a:cubicBezTo>
                        <a:cubicBezTo>
                          <a:pt x="111538" y="48109"/>
                          <a:pt x="111442" y="48109"/>
                          <a:pt x="111347" y="48109"/>
                        </a:cubicBezTo>
                        <a:cubicBezTo>
                          <a:pt x="111062" y="48204"/>
                          <a:pt x="110871" y="48299"/>
                          <a:pt x="110681" y="48394"/>
                        </a:cubicBezTo>
                        <a:cubicBezTo>
                          <a:pt x="110014" y="48775"/>
                          <a:pt x="108680" y="49537"/>
                          <a:pt x="108299" y="50299"/>
                        </a:cubicBezTo>
                        <a:cubicBezTo>
                          <a:pt x="107728" y="51347"/>
                          <a:pt x="107728" y="51347"/>
                          <a:pt x="107728" y="51347"/>
                        </a:cubicBezTo>
                        <a:cubicBezTo>
                          <a:pt x="107728" y="51347"/>
                          <a:pt x="107633" y="54490"/>
                          <a:pt x="108490" y="54871"/>
                        </a:cubicBezTo>
                        <a:cubicBezTo>
                          <a:pt x="109252" y="55252"/>
                          <a:pt x="109728" y="55443"/>
                          <a:pt x="109919" y="56776"/>
                        </a:cubicBezTo>
                        <a:cubicBezTo>
                          <a:pt x="110109" y="58110"/>
                          <a:pt x="109538" y="59634"/>
                          <a:pt x="109252" y="60205"/>
                        </a:cubicBezTo>
                        <a:cubicBezTo>
                          <a:pt x="108966" y="60777"/>
                          <a:pt x="108966" y="60777"/>
                          <a:pt x="108966" y="60777"/>
                        </a:cubicBezTo>
                        <a:lnTo>
                          <a:pt x="108395" y="61158"/>
                        </a:lnTo>
                        <a:cubicBezTo>
                          <a:pt x="108299" y="60967"/>
                          <a:pt x="108109" y="60777"/>
                          <a:pt x="107823" y="60682"/>
                        </a:cubicBezTo>
                        <a:cubicBezTo>
                          <a:pt x="106966" y="60205"/>
                          <a:pt x="105918" y="60300"/>
                          <a:pt x="105537" y="60967"/>
                        </a:cubicBezTo>
                        <a:cubicBezTo>
                          <a:pt x="105156" y="61539"/>
                          <a:pt x="105156" y="63063"/>
                          <a:pt x="104966" y="63253"/>
                        </a:cubicBezTo>
                        <a:cubicBezTo>
                          <a:pt x="104775" y="63444"/>
                          <a:pt x="103251" y="63444"/>
                          <a:pt x="102489" y="63730"/>
                        </a:cubicBezTo>
                        <a:cubicBezTo>
                          <a:pt x="101727" y="64015"/>
                          <a:pt x="99536" y="64492"/>
                          <a:pt x="98679" y="64492"/>
                        </a:cubicBezTo>
                        <a:cubicBezTo>
                          <a:pt x="97822" y="64492"/>
                          <a:pt x="97250" y="64301"/>
                          <a:pt x="96869" y="64206"/>
                        </a:cubicBezTo>
                        <a:cubicBezTo>
                          <a:pt x="96488" y="64015"/>
                          <a:pt x="95917" y="64015"/>
                          <a:pt x="95155" y="64301"/>
                        </a:cubicBezTo>
                        <a:cubicBezTo>
                          <a:pt x="94393" y="64587"/>
                          <a:pt x="94107" y="64777"/>
                          <a:pt x="93917" y="65349"/>
                        </a:cubicBezTo>
                        <a:cubicBezTo>
                          <a:pt x="93726" y="65920"/>
                          <a:pt x="93631" y="66397"/>
                          <a:pt x="92964" y="66968"/>
                        </a:cubicBezTo>
                        <a:cubicBezTo>
                          <a:pt x="92297" y="67635"/>
                          <a:pt x="91726" y="68492"/>
                          <a:pt x="90773" y="68968"/>
                        </a:cubicBezTo>
                        <a:cubicBezTo>
                          <a:pt x="89821" y="69445"/>
                          <a:pt x="88964" y="69921"/>
                          <a:pt x="88297" y="70111"/>
                        </a:cubicBezTo>
                        <a:cubicBezTo>
                          <a:pt x="87630" y="70302"/>
                          <a:pt x="86201" y="70778"/>
                          <a:pt x="85058" y="71635"/>
                        </a:cubicBezTo>
                        <a:cubicBezTo>
                          <a:pt x="83915" y="72493"/>
                          <a:pt x="83439" y="72493"/>
                          <a:pt x="82487" y="72778"/>
                        </a:cubicBezTo>
                        <a:cubicBezTo>
                          <a:pt x="81439" y="73159"/>
                          <a:pt x="80486" y="73636"/>
                          <a:pt x="79343" y="73921"/>
                        </a:cubicBezTo>
                        <a:cubicBezTo>
                          <a:pt x="78200" y="74112"/>
                          <a:pt x="77248" y="74112"/>
                          <a:pt x="76486" y="74017"/>
                        </a:cubicBezTo>
                        <a:cubicBezTo>
                          <a:pt x="75724" y="73921"/>
                          <a:pt x="75533" y="73731"/>
                          <a:pt x="74962" y="74398"/>
                        </a:cubicBezTo>
                        <a:cubicBezTo>
                          <a:pt x="74390" y="75160"/>
                          <a:pt x="74295" y="74969"/>
                          <a:pt x="73628" y="74874"/>
                        </a:cubicBezTo>
                        <a:cubicBezTo>
                          <a:pt x="72962" y="74779"/>
                          <a:pt x="72676" y="74683"/>
                          <a:pt x="72581" y="74969"/>
                        </a:cubicBezTo>
                        <a:cubicBezTo>
                          <a:pt x="72485" y="75255"/>
                          <a:pt x="72581" y="75636"/>
                          <a:pt x="73057" y="76112"/>
                        </a:cubicBezTo>
                        <a:cubicBezTo>
                          <a:pt x="73533" y="76588"/>
                          <a:pt x="74390" y="77731"/>
                          <a:pt x="74676" y="78684"/>
                        </a:cubicBezTo>
                        <a:cubicBezTo>
                          <a:pt x="74962" y="79636"/>
                          <a:pt x="75057" y="80398"/>
                          <a:pt x="74771" y="81351"/>
                        </a:cubicBezTo>
                        <a:cubicBezTo>
                          <a:pt x="74486" y="82303"/>
                          <a:pt x="74200" y="83732"/>
                          <a:pt x="73342" y="84875"/>
                        </a:cubicBezTo>
                        <a:cubicBezTo>
                          <a:pt x="72485" y="86018"/>
                          <a:pt x="71152" y="86780"/>
                          <a:pt x="70485" y="86971"/>
                        </a:cubicBezTo>
                        <a:cubicBezTo>
                          <a:pt x="69914" y="87066"/>
                          <a:pt x="68675" y="87447"/>
                          <a:pt x="68390" y="88304"/>
                        </a:cubicBezTo>
                        <a:cubicBezTo>
                          <a:pt x="68104" y="89161"/>
                          <a:pt x="67342" y="90400"/>
                          <a:pt x="67056" y="90400"/>
                        </a:cubicBezTo>
                        <a:cubicBezTo>
                          <a:pt x="66770" y="90400"/>
                          <a:pt x="66104" y="89923"/>
                          <a:pt x="65532" y="89257"/>
                        </a:cubicBezTo>
                        <a:cubicBezTo>
                          <a:pt x="64961" y="88495"/>
                          <a:pt x="64199" y="88209"/>
                          <a:pt x="63817" y="86971"/>
                        </a:cubicBezTo>
                        <a:cubicBezTo>
                          <a:pt x="63437" y="85732"/>
                          <a:pt x="62675" y="86018"/>
                          <a:pt x="62008" y="86018"/>
                        </a:cubicBezTo>
                        <a:cubicBezTo>
                          <a:pt x="61246" y="86018"/>
                          <a:pt x="60865" y="85923"/>
                          <a:pt x="60198" y="86494"/>
                        </a:cubicBezTo>
                        <a:cubicBezTo>
                          <a:pt x="59436" y="87066"/>
                          <a:pt x="58198" y="87637"/>
                          <a:pt x="57150" y="87066"/>
                        </a:cubicBezTo>
                        <a:cubicBezTo>
                          <a:pt x="56102" y="86494"/>
                          <a:pt x="55721" y="86018"/>
                          <a:pt x="54959" y="85447"/>
                        </a:cubicBezTo>
                        <a:cubicBezTo>
                          <a:pt x="54197" y="84875"/>
                          <a:pt x="53435" y="84304"/>
                          <a:pt x="52769" y="84113"/>
                        </a:cubicBezTo>
                        <a:cubicBezTo>
                          <a:pt x="52197" y="83923"/>
                          <a:pt x="49816" y="84113"/>
                          <a:pt x="49435" y="83542"/>
                        </a:cubicBezTo>
                        <a:cubicBezTo>
                          <a:pt x="49149" y="83065"/>
                          <a:pt x="49244" y="82494"/>
                          <a:pt x="47720" y="82684"/>
                        </a:cubicBezTo>
                        <a:cubicBezTo>
                          <a:pt x="46196" y="82875"/>
                          <a:pt x="44767" y="82494"/>
                          <a:pt x="44291" y="82113"/>
                        </a:cubicBezTo>
                        <a:cubicBezTo>
                          <a:pt x="43815" y="81732"/>
                          <a:pt x="42672" y="79922"/>
                          <a:pt x="42482" y="79255"/>
                        </a:cubicBezTo>
                        <a:cubicBezTo>
                          <a:pt x="42291" y="78493"/>
                          <a:pt x="42100" y="76779"/>
                          <a:pt x="40767" y="76303"/>
                        </a:cubicBezTo>
                        <a:cubicBezTo>
                          <a:pt x="39433" y="75826"/>
                          <a:pt x="38195" y="75922"/>
                          <a:pt x="37624" y="76207"/>
                        </a:cubicBezTo>
                        <a:cubicBezTo>
                          <a:pt x="37052" y="76493"/>
                          <a:pt x="36481" y="76874"/>
                          <a:pt x="35624" y="76684"/>
                        </a:cubicBezTo>
                        <a:cubicBezTo>
                          <a:pt x="34862" y="76493"/>
                          <a:pt x="34195" y="76588"/>
                          <a:pt x="33623" y="75541"/>
                        </a:cubicBezTo>
                        <a:cubicBezTo>
                          <a:pt x="33052" y="74398"/>
                          <a:pt x="32480" y="74207"/>
                          <a:pt x="32004" y="73826"/>
                        </a:cubicBezTo>
                        <a:cubicBezTo>
                          <a:pt x="31528" y="73350"/>
                          <a:pt x="31337" y="73255"/>
                          <a:pt x="30194" y="73826"/>
                        </a:cubicBezTo>
                        <a:cubicBezTo>
                          <a:pt x="29051" y="74398"/>
                          <a:pt x="28575" y="74969"/>
                          <a:pt x="28004" y="75445"/>
                        </a:cubicBezTo>
                        <a:cubicBezTo>
                          <a:pt x="27432" y="75922"/>
                          <a:pt x="26289" y="77636"/>
                          <a:pt x="25527" y="78112"/>
                        </a:cubicBezTo>
                        <a:cubicBezTo>
                          <a:pt x="24765" y="78589"/>
                          <a:pt x="24289" y="78779"/>
                          <a:pt x="24098" y="80398"/>
                        </a:cubicBezTo>
                        <a:cubicBezTo>
                          <a:pt x="23908" y="82018"/>
                          <a:pt x="24098" y="83256"/>
                          <a:pt x="23050" y="83732"/>
                        </a:cubicBezTo>
                        <a:cubicBezTo>
                          <a:pt x="22098" y="84208"/>
                          <a:pt x="20765" y="84494"/>
                          <a:pt x="19717" y="84589"/>
                        </a:cubicBezTo>
                        <a:cubicBezTo>
                          <a:pt x="18669" y="84685"/>
                          <a:pt x="16954" y="85351"/>
                          <a:pt x="16669" y="86590"/>
                        </a:cubicBezTo>
                        <a:cubicBezTo>
                          <a:pt x="16383" y="87733"/>
                          <a:pt x="16192" y="88399"/>
                          <a:pt x="15050" y="88876"/>
                        </a:cubicBezTo>
                        <a:cubicBezTo>
                          <a:pt x="14859" y="88971"/>
                          <a:pt x="14669" y="88971"/>
                          <a:pt x="14478" y="89066"/>
                        </a:cubicBezTo>
                        <a:cubicBezTo>
                          <a:pt x="12764" y="89542"/>
                          <a:pt x="12287" y="89447"/>
                          <a:pt x="11716" y="90590"/>
                        </a:cubicBezTo>
                        <a:cubicBezTo>
                          <a:pt x="11144" y="91733"/>
                          <a:pt x="10287" y="91828"/>
                          <a:pt x="9906" y="91447"/>
                        </a:cubicBezTo>
                        <a:cubicBezTo>
                          <a:pt x="9525" y="90971"/>
                          <a:pt x="9620" y="90114"/>
                          <a:pt x="8763" y="89923"/>
                        </a:cubicBezTo>
                        <a:cubicBezTo>
                          <a:pt x="7906" y="89733"/>
                          <a:pt x="6763" y="90114"/>
                          <a:pt x="6287" y="89352"/>
                        </a:cubicBezTo>
                        <a:cubicBezTo>
                          <a:pt x="5715" y="88590"/>
                          <a:pt x="5048" y="87733"/>
                          <a:pt x="4667" y="87447"/>
                        </a:cubicBezTo>
                        <a:cubicBezTo>
                          <a:pt x="4382" y="87161"/>
                          <a:pt x="3429" y="86590"/>
                          <a:pt x="3143" y="86494"/>
                        </a:cubicBezTo>
                        <a:cubicBezTo>
                          <a:pt x="2858" y="86399"/>
                          <a:pt x="1810" y="86018"/>
                          <a:pt x="1524" y="86875"/>
                        </a:cubicBezTo>
                        <a:cubicBezTo>
                          <a:pt x="1143" y="87733"/>
                          <a:pt x="1048" y="89257"/>
                          <a:pt x="381" y="89733"/>
                        </a:cubicBezTo>
                        <a:cubicBezTo>
                          <a:pt x="286" y="89828"/>
                          <a:pt x="191" y="89923"/>
                          <a:pt x="0" y="89923"/>
                        </a:cubicBezTo>
                        <a:lnTo>
                          <a:pt x="667" y="91162"/>
                        </a:lnTo>
                        <a:cubicBezTo>
                          <a:pt x="667" y="91162"/>
                          <a:pt x="762" y="91447"/>
                          <a:pt x="762" y="92019"/>
                        </a:cubicBezTo>
                        <a:cubicBezTo>
                          <a:pt x="762" y="92590"/>
                          <a:pt x="762" y="93448"/>
                          <a:pt x="953" y="94019"/>
                        </a:cubicBezTo>
                        <a:cubicBezTo>
                          <a:pt x="1238" y="94591"/>
                          <a:pt x="1238" y="95067"/>
                          <a:pt x="1619" y="95353"/>
                        </a:cubicBezTo>
                        <a:cubicBezTo>
                          <a:pt x="2000" y="95638"/>
                          <a:pt x="2762" y="96305"/>
                          <a:pt x="2477" y="96781"/>
                        </a:cubicBezTo>
                        <a:cubicBezTo>
                          <a:pt x="2286" y="97162"/>
                          <a:pt x="2286" y="97734"/>
                          <a:pt x="2667" y="98210"/>
                        </a:cubicBezTo>
                        <a:cubicBezTo>
                          <a:pt x="3048" y="98686"/>
                          <a:pt x="3524" y="99163"/>
                          <a:pt x="3524" y="99544"/>
                        </a:cubicBezTo>
                        <a:lnTo>
                          <a:pt x="4953" y="99067"/>
                        </a:lnTo>
                        <a:lnTo>
                          <a:pt x="5429" y="100210"/>
                        </a:lnTo>
                        <a:cubicBezTo>
                          <a:pt x="5429" y="100210"/>
                          <a:pt x="6858" y="100115"/>
                          <a:pt x="7049" y="100401"/>
                        </a:cubicBezTo>
                        <a:cubicBezTo>
                          <a:pt x="7239" y="100782"/>
                          <a:pt x="7239" y="101163"/>
                          <a:pt x="7049" y="101449"/>
                        </a:cubicBezTo>
                        <a:cubicBezTo>
                          <a:pt x="6858" y="101734"/>
                          <a:pt x="6572" y="102496"/>
                          <a:pt x="6572" y="102496"/>
                        </a:cubicBezTo>
                        <a:cubicBezTo>
                          <a:pt x="6572" y="102496"/>
                          <a:pt x="8287" y="102687"/>
                          <a:pt x="8477" y="103163"/>
                        </a:cubicBezTo>
                        <a:cubicBezTo>
                          <a:pt x="8668" y="103639"/>
                          <a:pt x="9716" y="104592"/>
                          <a:pt x="9811" y="104782"/>
                        </a:cubicBezTo>
                        <a:cubicBezTo>
                          <a:pt x="10001" y="104973"/>
                          <a:pt x="10382" y="105449"/>
                          <a:pt x="10763" y="105068"/>
                        </a:cubicBezTo>
                        <a:cubicBezTo>
                          <a:pt x="11144" y="104687"/>
                          <a:pt x="11906" y="104211"/>
                          <a:pt x="11621" y="104020"/>
                        </a:cubicBezTo>
                        <a:cubicBezTo>
                          <a:pt x="11335" y="103735"/>
                          <a:pt x="11144" y="103544"/>
                          <a:pt x="11144" y="102973"/>
                        </a:cubicBezTo>
                        <a:cubicBezTo>
                          <a:pt x="11144" y="102401"/>
                          <a:pt x="10763" y="101449"/>
                          <a:pt x="10763" y="100877"/>
                        </a:cubicBezTo>
                        <a:cubicBezTo>
                          <a:pt x="10763" y="100306"/>
                          <a:pt x="10763" y="99163"/>
                          <a:pt x="11525" y="99163"/>
                        </a:cubicBezTo>
                        <a:cubicBezTo>
                          <a:pt x="12287" y="99163"/>
                          <a:pt x="12668" y="99544"/>
                          <a:pt x="12668" y="99544"/>
                        </a:cubicBezTo>
                        <a:cubicBezTo>
                          <a:pt x="12668" y="99544"/>
                          <a:pt x="12573" y="98401"/>
                          <a:pt x="12954" y="98305"/>
                        </a:cubicBezTo>
                        <a:cubicBezTo>
                          <a:pt x="13335" y="98305"/>
                          <a:pt x="13621" y="98401"/>
                          <a:pt x="13811" y="98686"/>
                        </a:cubicBezTo>
                        <a:cubicBezTo>
                          <a:pt x="13907" y="98972"/>
                          <a:pt x="13811" y="99067"/>
                          <a:pt x="14383" y="99067"/>
                        </a:cubicBezTo>
                        <a:cubicBezTo>
                          <a:pt x="14954" y="99067"/>
                          <a:pt x="15621" y="99448"/>
                          <a:pt x="16097" y="99163"/>
                        </a:cubicBezTo>
                        <a:cubicBezTo>
                          <a:pt x="16574" y="98972"/>
                          <a:pt x="16764" y="98686"/>
                          <a:pt x="17145" y="99067"/>
                        </a:cubicBezTo>
                        <a:cubicBezTo>
                          <a:pt x="17431" y="99448"/>
                          <a:pt x="17907" y="99544"/>
                          <a:pt x="18479" y="99544"/>
                        </a:cubicBezTo>
                        <a:cubicBezTo>
                          <a:pt x="19050" y="99544"/>
                          <a:pt x="20383" y="99734"/>
                          <a:pt x="20479" y="100115"/>
                        </a:cubicBezTo>
                        <a:cubicBezTo>
                          <a:pt x="20479" y="100401"/>
                          <a:pt x="20765" y="100877"/>
                          <a:pt x="21146" y="100877"/>
                        </a:cubicBezTo>
                        <a:cubicBezTo>
                          <a:pt x="21431" y="100877"/>
                          <a:pt x="22574" y="100782"/>
                          <a:pt x="22955" y="100496"/>
                        </a:cubicBezTo>
                        <a:cubicBezTo>
                          <a:pt x="23336" y="100210"/>
                          <a:pt x="23717" y="99925"/>
                          <a:pt x="24194" y="99544"/>
                        </a:cubicBezTo>
                        <a:cubicBezTo>
                          <a:pt x="24670" y="99258"/>
                          <a:pt x="26099" y="98972"/>
                          <a:pt x="26194" y="99258"/>
                        </a:cubicBezTo>
                        <a:cubicBezTo>
                          <a:pt x="26289" y="99544"/>
                          <a:pt x="26956" y="99829"/>
                          <a:pt x="27623" y="100115"/>
                        </a:cubicBezTo>
                        <a:cubicBezTo>
                          <a:pt x="28289" y="100306"/>
                          <a:pt x="28575" y="100496"/>
                          <a:pt x="28575" y="100972"/>
                        </a:cubicBezTo>
                        <a:cubicBezTo>
                          <a:pt x="28575" y="101449"/>
                          <a:pt x="28099" y="101544"/>
                          <a:pt x="28194" y="101830"/>
                        </a:cubicBezTo>
                        <a:cubicBezTo>
                          <a:pt x="28289" y="102115"/>
                          <a:pt x="28385" y="102592"/>
                          <a:pt x="28861" y="102592"/>
                        </a:cubicBezTo>
                        <a:cubicBezTo>
                          <a:pt x="29337" y="102592"/>
                          <a:pt x="30004" y="102211"/>
                          <a:pt x="30290" y="102496"/>
                        </a:cubicBezTo>
                        <a:cubicBezTo>
                          <a:pt x="30575" y="102877"/>
                          <a:pt x="31337" y="103544"/>
                          <a:pt x="31528" y="103639"/>
                        </a:cubicBezTo>
                        <a:cubicBezTo>
                          <a:pt x="31718" y="103735"/>
                          <a:pt x="32671" y="104211"/>
                          <a:pt x="32290" y="104592"/>
                        </a:cubicBezTo>
                        <a:cubicBezTo>
                          <a:pt x="31909" y="104973"/>
                          <a:pt x="31337" y="105640"/>
                          <a:pt x="31147" y="105830"/>
                        </a:cubicBezTo>
                        <a:cubicBezTo>
                          <a:pt x="30956" y="106021"/>
                          <a:pt x="30385" y="106687"/>
                          <a:pt x="30766" y="106878"/>
                        </a:cubicBezTo>
                        <a:cubicBezTo>
                          <a:pt x="31147" y="107068"/>
                          <a:pt x="31623" y="107449"/>
                          <a:pt x="32004" y="107735"/>
                        </a:cubicBezTo>
                        <a:cubicBezTo>
                          <a:pt x="32385" y="108021"/>
                          <a:pt x="32575" y="108402"/>
                          <a:pt x="32575" y="108783"/>
                        </a:cubicBezTo>
                        <a:cubicBezTo>
                          <a:pt x="32575" y="109259"/>
                          <a:pt x="33052" y="109926"/>
                          <a:pt x="33052" y="109926"/>
                        </a:cubicBezTo>
                        <a:cubicBezTo>
                          <a:pt x="33052" y="109926"/>
                          <a:pt x="33814" y="109450"/>
                          <a:pt x="34100" y="109926"/>
                        </a:cubicBezTo>
                        <a:cubicBezTo>
                          <a:pt x="34385" y="110402"/>
                          <a:pt x="34100" y="111355"/>
                          <a:pt x="34004" y="111640"/>
                        </a:cubicBezTo>
                        <a:cubicBezTo>
                          <a:pt x="33814" y="111926"/>
                          <a:pt x="33909" y="112021"/>
                          <a:pt x="33623" y="112307"/>
                        </a:cubicBezTo>
                        <a:cubicBezTo>
                          <a:pt x="33338" y="112593"/>
                          <a:pt x="32957" y="112593"/>
                          <a:pt x="32957" y="112593"/>
                        </a:cubicBezTo>
                        <a:cubicBezTo>
                          <a:pt x="32957" y="112593"/>
                          <a:pt x="33052" y="112307"/>
                          <a:pt x="32766" y="112212"/>
                        </a:cubicBezTo>
                        <a:cubicBezTo>
                          <a:pt x="32480" y="112117"/>
                          <a:pt x="31718" y="112212"/>
                          <a:pt x="31623" y="112593"/>
                        </a:cubicBezTo>
                        <a:cubicBezTo>
                          <a:pt x="31433" y="112974"/>
                          <a:pt x="31623" y="113450"/>
                          <a:pt x="31814" y="113831"/>
                        </a:cubicBezTo>
                        <a:cubicBezTo>
                          <a:pt x="32004" y="114212"/>
                          <a:pt x="32385" y="115069"/>
                          <a:pt x="32861" y="115450"/>
                        </a:cubicBezTo>
                        <a:cubicBezTo>
                          <a:pt x="33338" y="115927"/>
                          <a:pt x="33719" y="116403"/>
                          <a:pt x="34290" y="116784"/>
                        </a:cubicBezTo>
                        <a:cubicBezTo>
                          <a:pt x="34862" y="117165"/>
                          <a:pt x="34957" y="117260"/>
                          <a:pt x="35528" y="117260"/>
                        </a:cubicBezTo>
                        <a:cubicBezTo>
                          <a:pt x="36100" y="117260"/>
                          <a:pt x="36862" y="116689"/>
                          <a:pt x="36481" y="116403"/>
                        </a:cubicBezTo>
                        <a:cubicBezTo>
                          <a:pt x="36100" y="116117"/>
                          <a:pt x="35433" y="115736"/>
                          <a:pt x="35719" y="115450"/>
                        </a:cubicBezTo>
                        <a:cubicBezTo>
                          <a:pt x="36004" y="115165"/>
                          <a:pt x="36767" y="114879"/>
                          <a:pt x="37243" y="114688"/>
                        </a:cubicBezTo>
                        <a:cubicBezTo>
                          <a:pt x="37719" y="114498"/>
                          <a:pt x="38195" y="114593"/>
                          <a:pt x="38291" y="114974"/>
                        </a:cubicBezTo>
                        <a:cubicBezTo>
                          <a:pt x="38291" y="115355"/>
                          <a:pt x="38291" y="115641"/>
                          <a:pt x="38576" y="115641"/>
                        </a:cubicBezTo>
                        <a:cubicBezTo>
                          <a:pt x="38862" y="115736"/>
                          <a:pt x="38767" y="115927"/>
                          <a:pt x="39338" y="116117"/>
                        </a:cubicBezTo>
                        <a:cubicBezTo>
                          <a:pt x="40005" y="116403"/>
                          <a:pt x="41053" y="116689"/>
                          <a:pt x="41243" y="117070"/>
                        </a:cubicBezTo>
                        <a:cubicBezTo>
                          <a:pt x="41434" y="117546"/>
                          <a:pt x="41624" y="118594"/>
                          <a:pt x="42196" y="118689"/>
                        </a:cubicBezTo>
                        <a:cubicBezTo>
                          <a:pt x="42767" y="118689"/>
                          <a:pt x="43434" y="118403"/>
                          <a:pt x="43815" y="118594"/>
                        </a:cubicBezTo>
                        <a:cubicBezTo>
                          <a:pt x="44196" y="118784"/>
                          <a:pt x="45244" y="119165"/>
                          <a:pt x="45529" y="119070"/>
                        </a:cubicBezTo>
                        <a:cubicBezTo>
                          <a:pt x="45911" y="119070"/>
                          <a:pt x="46292" y="118689"/>
                          <a:pt x="46292" y="118689"/>
                        </a:cubicBezTo>
                        <a:lnTo>
                          <a:pt x="46482" y="118498"/>
                        </a:lnTo>
                        <a:cubicBezTo>
                          <a:pt x="46387" y="117070"/>
                          <a:pt x="46292" y="115069"/>
                          <a:pt x="47054" y="114403"/>
                        </a:cubicBezTo>
                        <a:cubicBezTo>
                          <a:pt x="47911" y="113641"/>
                          <a:pt x="50673" y="112974"/>
                          <a:pt x="51149" y="113926"/>
                        </a:cubicBezTo>
                        <a:cubicBezTo>
                          <a:pt x="51245" y="114022"/>
                          <a:pt x="51245" y="114212"/>
                          <a:pt x="51340" y="114307"/>
                        </a:cubicBezTo>
                        <a:lnTo>
                          <a:pt x="51435" y="114784"/>
                        </a:lnTo>
                        <a:cubicBezTo>
                          <a:pt x="51435" y="114784"/>
                          <a:pt x="51625" y="115450"/>
                          <a:pt x="51625" y="115831"/>
                        </a:cubicBezTo>
                        <a:cubicBezTo>
                          <a:pt x="51721" y="116117"/>
                          <a:pt x="51911" y="116689"/>
                          <a:pt x="51911" y="117260"/>
                        </a:cubicBezTo>
                        <a:cubicBezTo>
                          <a:pt x="51911" y="117832"/>
                          <a:pt x="51816" y="118498"/>
                          <a:pt x="52292" y="118498"/>
                        </a:cubicBezTo>
                        <a:cubicBezTo>
                          <a:pt x="52769" y="118498"/>
                          <a:pt x="53816" y="117832"/>
                          <a:pt x="54102" y="117641"/>
                        </a:cubicBezTo>
                        <a:cubicBezTo>
                          <a:pt x="54388" y="117451"/>
                          <a:pt x="54388" y="116879"/>
                          <a:pt x="54864" y="117165"/>
                        </a:cubicBezTo>
                        <a:cubicBezTo>
                          <a:pt x="55340" y="117355"/>
                          <a:pt x="56102" y="117641"/>
                          <a:pt x="56579" y="117355"/>
                        </a:cubicBezTo>
                        <a:cubicBezTo>
                          <a:pt x="57055" y="117070"/>
                          <a:pt x="57055" y="116498"/>
                          <a:pt x="57626" y="116689"/>
                        </a:cubicBezTo>
                        <a:cubicBezTo>
                          <a:pt x="58198" y="116879"/>
                          <a:pt x="58960" y="117070"/>
                          <a:pt x="58865" y="117546"/>
                        </a:cubicBezTo>
                        <a:cubicBezTo>
                          <a:pt x="58769" y="118022"/>
                          <a:pt x="58388" y="118784"/>
                          <a:pt x="58769" y="118879"/>
                        </a:cubicBezTo>
                        <a:cubicBezTo>
                          <a:pt x="59150" y="118975"/>
                          <a:pt x="60008" y="118594"/>
                          <a:pt x="60293" y="118594"/>
                        </a:cubicBezTo>
                        <a:cubicBezTo>
                          <a:pt x="60579" y="118594"/>
                          <a:pt x="60960" y="118594"/>
                          <a:pt x="61055" y="118213"/>
                        </a:cubicBezTo>
                        <a:cubicBezTo>
                          <a:pt x="61150" y="117832"/>
                          <a:pt x="61150" y="117260"/>
                          <a:pt x="61532" y="117451"/>
                        </a:cubicBezTo>
                        <a:cubicBezTo>
                          <a:pt x="62008" y="117641"/>
                          <a:pt x="62865" y="118117"/>
                          <a:pt x="63246" y="117927"/>
                        </a:cubicBezTo>
                        <a:cubicBezTo>
                          <a:pt x="63627" y="117736"/>
                          <a:pt x="63722" y="117070"/>
                          <a:pt x="63532" y="116308"/>
                        </a:cubicBezTo>
                        <a:cubicBezTo>
                          <a:pt x="63341" y="115546"/>
                          <a:pt x="63341" y="114974"/>
                          <a:pt x="63627" y="114593"/>
                        </a:cubicBezTo>
                        <a:cubicBezTo>
                          <a:pt x="63913" y="114212"/>
                          <a:pt x="64770" y="114022"/>
                          <a:pt x="65056" y="114403"/>
                        </a:cubicBezTo>
                        <a:cubicBezTo>
                          <a:pt x="65342" y="114688"/>
                          <a:pt x="65627" y="114879"/>
                          <a:pt x="66199" y="114688"/>
                        </a:cubicBezTo>
                        <a:cubicBezTo>
                          <a:pt x="66770" y="114498"/>
                          <a:pt x="67342" y="113926"/>
                          <a:pt x="67723" y="114307"/>
                        </a:cubicBezTo>
                        <a:cubicBezTo>
                          <a:pt x="68104" y="114688"/>
                          <a:pt x="68008" y="115165"/>
                          <a:pt x="68390" y="115260"/>
                        </a:cubicBezTo>
                        <a:cubicBezTo>
                          <a:pt x="68771" y="115260"/>
                          <a:pt x="69914" y="115641"/>
                          <a:pt x="69914" y="116117"/>
                        </a:cubicBezTo>
                        <a:cubicBezTo>
                          <a:pt x="69914" y="116593"/>
                          <a:pt x="69723" y="117165"/>
                          <a:pt x="70104" y="117641"/>
                        </a:cubicBezTo>
                        <a:cubicBezTo>
                          <a:pt x="70485" y="118022"/>
                          <a:pt x="71247" y="118403"/>
                          <a:pt x="71628" y="118498"/>
                        </a:cubicBezTo>
                        <a:cubicBezTo>
                          <a:pt x="72009" y="118689"/>
                          <a:pt x="71819" y="119356"/>
                          <a:pt x="71819" y="119641"/>
                        </a:cubicBezTo>
                        <a:cubicBezTo>
                          <a:pt x="71723" y="119927"/>
                          <a:pt x="71247" y="120308"/>
                          <a:pt x="71247" y="120308"/>
                        </a:cubicBezTo>
                        <a:cubicBezTo>
                          <a:pt x="71247" y="120308"/>
                          <a:pt x="72390" y="120975"/>
                          <a:pt x="72676" y="121261"/>
                        </a:cubicBezTo>
                        <a:cubicBezTo>
                          <a:pt x="72866" y="121546"/>
                          <a:pt x="73914" y="121832"/>
                          <a:pt x="73914" y="122404"/>
                        </a:cubicBezTo>
                        <a:cubicBezTo>
                          <a:pt x="73914" y="123070"/>
                          <a:pt x="74104" y="123737"/>
                          <a:pt x="74295" y="124023"/>
                        </a:cubicBezTo>
                        <a:cubicBezTo>
                          <a:pt x="74581" y="124309"/>
                          <a:pt x="74676" y="125261"/>
                          <a:pt x="75057" y="125452"/>
                        </a:cubicBezTo>
                        <a:cubicBezTo>
                          <a:pt x="75533" y="125642"/>
                          <a:pt x="76295" y="125261"/>
                          <a:pt x="76486" y="125642"/>
                        </a:cubicBezTo>
                        <a:cubicBezTo>
                          <a:pt x="76676" y="126023"/>
                          <a:pt x="76771" y="126499"/>
                          <a:pt x="76486" y="126595"/>
                        </a:cubicBezTo>
                        <a:cubicBezTo>
                          <a:pt x="76105" y="126595"/>
                          <a:pt x="75629" y="126404"/>
                          <a:pt x="75629" y="126785"/>
                        </a:cubicBezTo>
                        <a:cubicBezTo>
                          <a:pt x="75629" y="127166"/>
                          <a:pt x="76295" y="127547"/>
                          <a:pt x="76486" y="127642"/>
                        </a:cubicBezTo>
                        <a:cubicBezTo>
                          <a:pt x="76676" y="127738"/>
                          <a:pt x="76676" y="128595"/>
                          <a:pt x="76200" y="128690"/>
                        </a:cubicBezTo>
                        <a:cubicBezTo>
                          <a:pt x="75819" y="128785"/>
                          <a:pt x="75629" y="128690"/>
                          <a:pt x="75343" y="128690"/>
                        </a:cubicBezTo>
                        <a:cubicBezTo>
                          <a:pt x="75057" y="128690"/>
                          <a:pt x="74009" y="128976"/>
                          <a:pt x="74009" y="129262"/>
                        </a:cubicBezTo>
                        <a:cubicBezTo>
                          <a:pt x="74009" y="129547"/>
                          <a:pt x="74200" y="130976"/>
                          <a:pt x="74200" y="131643"/>
                        </a:cubicBezTo>
                        <a:cubicBezTo>
                          <a:pt x="74200" y="132310"/>
                          <a:pt x="74104" y="132691"/>
                          <a:pt x="74581" y="132976"/>
                        </a:cubicBezTo>
                        <a:cubicBezTo>
                          <a:pt x="74962" y="133262"/>
                          <a:pt x="75057" y="133548"/>
                          <a:pt x="74867" y="134119"/>
                        </a:cubicBezTo>
                        <a:cubicBezTo>
                          <a:pt x="74676" y="134786"/>
                          <a:pt x="74771" y="135453"/>
                          <a:pt x="74676" y="135834"/>
                        </a:cubicBezTo>
                        <a:cubicBezTo>
                          <a:pt x="74581" y="136215"/>
                          <a:pt x="74390" y="136310"/>
                          <a:pt x="74200" y="136882"/>
                        </a:cubicBezTo>
                        <a:cubicBezTo>
                          <a:pt x="74009" y="137453"/>
                          <a:pt x="74200" y="138025"/>
                          <a:pt x="73819" y="138406"/>
                        </a:cubicBezTo>
                        <a:cubicBezTo>
                          <a:pt x="73533" y="138691"/>
                          <a:pt x="73247" y="139072"/>
                          <a:pt x="73247" y="139453"/>
                        </a:cubicBezTo>
                        <a:cubicBezTo>
                          <a:pt x="73247" y="139834"/>
                          <a:pt x="74390" y="140311"/>
                          <a:pt x="74104" y="140596"/>
                        </a:cubicBezTo>
                        <a:cubicBezTo>
                          <a:pt x="73914" y="140787"/>
                          <a:pt x="73533" y="141644"/>
                          <a:pt x="73342" y="141835"/>
                        </a:cubicBezTo>
                        <a:cubicBezTo>
                          <a:pt x="73152" y="142025"/>
                          <a:pt x="72962" y="142597"/>
                          <a:pt x="72485" y="142597"/>
                        </a:cubicBezTo>
                        <a:cubicBezTo>
                          <a:pt x="72009" y="142597"/>
                          <a:pt x="71819" y="142597"/>
                          <a:pt x="71533" y="143073"/>
                        </a:cubicBezTo>
                        <a:cubicBezTo>
                          <a:pt x="71247" y="143549"/>
                          <a:pt x="71628" y="143930"/>
                          <a:pt x="71247" y="144311"/>
                        </a:cubicBezTo>
                        <a:cubicBezTo>
                          <a:pt x="70771" y="144597"/>
                          <a:pt x="70675" y="144787"/>
                          <a:pt x="70295" y="144787"/>
                        </a:cubicBezTo>
                        <a:cubicBezTo>
                          <a:pt x="69914" y="144787"/>
                          <a:pt x="69628" y="144597"/>
                          <a:pt x="69437" y="144978"/>
                        </a:cubicBezTo>
                        <a:cubicBezTo>
                          <a:pt x="69152" y="145359"/>
                          <a:pt x="69152" y="145835"/>
                          <a:pt x="68771" y="146026"/>
                        </a:cubicBezTo>
                        <a:cubicBezTo>
                          <a:pt x="68390" y="146311"/>
                          <a:pt x="68199" y="146407"/>
                          <a:pt x="67818" y="146407"/>
                        </a:cubicBezTo>
                        <a:cubicBezTo>
                          <a:pt x="67437" y="146407"/>
                          <a:pt x="67246" y="146026"/>
                          <a:pt x="67532" y="145645"/>
                        </a:cubicBezTo>
                        <a:cubicBezTo>
                          <a:pt x="67818" y="145264"/>
                          <a:pt x="68104" y="144978"/>
                          <a:pt x="67818" y="144597"/>
                        </a:cubicBezTo>
                        <a:cubicBezTo>
                          <a:pt x="67532" y="144216"/>
                          <a:pt x="66770" y="144502"/>
                          <a:pt x="66770" y="144502"/>
                        </a:cubicBezTo>
                        <a:cubicBezTo>
                          <a:pt x="66770" y="144502"/>
                          <a:pt x="66580" y="144311"/>
                          <a:pt x="65913" y="144311"/>
                        </a:cubicBezTo>
                        <a:cubicBezTo>
                          <a:pt x="65246" y="144311"/>
                          <a:pt x="65342" y="143740"/>
                          <a:pt x="64770" y="143835"/>
                        </a:cubicBezTo>
                        <a:cubicBezTo>
                          <a:pt x="64199" y="143930"/>
                          <a:pt x="63722" y="144216"/>
                          <a:pt x="63722" y="143740"/>
                        </a:cubicBezTo>
                        <a:cubicBezTo>
                          <a:pt x="63722" y="143263"/>
                          <a:pt x="63913" y="142882"/>
                          <a:pt x="63246" y="142692"/>
                        </a:cubicBezTo>
                        <a:cubicBezTo>
                          <a:pt x="62579" y="142501"/>
                          <a:pt x="62294" y="142597"/>
                          <a:pt x="61627" y="142692"/>
                        </a:cubicBezTo>
                        <a:cubicBezTo>
                          <a:pt x="60960" y="142787"/>
                          <a:pt x="60198" y="142882"/>
                          <a:pt x="60008" y="143454"/>
                        </a:cubicBezTo>
                        <a:cubicBezTo>
                          <a:pt x="59817" y="144025"/>
                          <a:pt x="59912" y="144692"/>
                          <a:pt x="59912" y="144978"/>
                        </a:cubicBezTo>
                        <a:cubicBezTo>
                          <a:pt x="59912" y="145264"/>
                          <a:pt x="59722" y="145740"/>
                          <a:pt x="59341" y="145645"/>
                        </a:cubicBezTo>
                        <a:cubicBezTo>
                          <a:pt x="58960" y="145549"/>
                          <a:pt x="58483" y="145454"/>
                          <a:pt x="58007" y="145645"/>
                        </a:cubicBezTo>
                        <a:cubicBezTo>
                          <a:pt x="57531" y="145835"/>
                          <a:pt x="56960" y="145930"/>
                          <a:pt x="56960" y="146502"/>
                        </a:cubicBezTo>
                        <a:cubicBezTo>
                          <a:pt x="56960" y="146978"/>
                          <a:pt x="56579" y="147264"/>
                          <a:pt x="56388" y="147454"/>
                        </a:cubicBezTo>
                        <a:cubicBezTo>
                          <a:pt x="56102" y="147645"/>
                          <a:pt x="55721" y="148026"/>
                          <a:pt x="55626" y="148312"/>
                        </a:cubicBezTo>
                        <a:cubicBezTo>
                          <a:pt x="55436" y="148597"/>
                          <a:pt x="54674" y="149359"/>
                          <a:pt x="54388" y="149169"/>
                        </a:cubicBezTo>
                        <a:cubicBezTo>
                          <a:pt x="54102" y="148978"/>
                          <a:pt x="54197" y="148597"/>
                          <a:pt x="53721" y="148597"/>
                        </a:cubicBezTo>
                        <a:cubicBezTo>
                          <a:pt x="53245" y="148597"/>
                          <a:pt x="53340" y="148788"/>
                          <a:pt x="52578" y="148788"/>
                        </a:cubicBezTo>
                        <a:cubicBezTo>
                          <a:pt x="51816" y="148693"/>
                          <a:pt x="51245" y="148883"/>
                          <a:pt x="51721" y="149074"/>
                        </a:cubicBezTo>
                        <a:cubicBezTo>
                          <a:pt x="52197" y="149264"/>
                          <a:pt x="52864" y="149359"/>
                          <a:pt x="53340" y="149740"/>
                        </a:cubicBezTo>
                        <a:cubicBezTo>
                          <a:pt x="53816" y="150121"/>
                          <a:pt x="54674" y="150788"/>
                          <a:pt x="54388" y="150979"/>
                        </a:cubicBezTo>
                        <a:cubicBezTo>
                          <a:pt x="54102" y="151169"/>
                          <a:pt x="53150" y="151074"/>
                          <a:pt x="53531" y="151360"/>
                        </a:cubicBezTo>
                        <a:cubicBezTo>
                          <a:pt x="53912" y="151645"/>
                          <a:pt x="54769" y="152122"/>
                          <a:pt x="54674" y="152407"/>
                        </a:cubicBezTo>
                        <a:cubicBezTo>
                          <a:pt x="54578" y="152693"/>
                          <a:pt x="54007" y="153074"/>
                          <a:pt x="53626" y="152788"/>
                        </a:cubicBezTo>
                        <a:cubicBezTo>
                          <a:pt x="53340" y="152503"/>
                          <a:pt x="53340" y="152312"/>
                          <a:pt x="53340" y="152122"/>
                        </a:cubicBezTo>
                        <a:cubicBezTo>
                          <a:pt x="53340" y="151836"/>
                          <a:pt x="53340" y="151550"/>
                          <a:pt x="52864" y="151550"/>
                        </a:cubicBezTo>
                        <a:cubicBezTo>
                          <a:pt x="52388" y="151550"/>
                          <a:pt x="52673" y="151931"/>
                          <a:pt x="52292" y="152122"/>
                        </a:cubicBezTo>
                        <a:cubicBezTo>
                          <a:pt x="51911" y="152312"/>
                          <a:pt x="50959" y="152693"/>
                          <a:pt x="50959" y="152693"/>
                        </a:cubicBezTo>
                        <a:cubicBezTo>
                          <a:pt x="50959" y="152693"/>
                          <a:pt x="49625" y="153360"/>
                          <a:pt x="49530" y="153550"/>
                        </a:cubicBezTo>
                        <a:cubicBezTo>
                          <a:pt x="49435" y="153741"/>
                          <a:pt x="49911" y="154217"/>
                          <a:pt x="49530" y="154312"/>
                        </a:cubicBezTo>
                        <a:cubicBezTo>
                          <a:pt x="49149" y="154408"/>
                          <a:pt x="48673" y="154408"/>
                          <a:pt x="48673" y="154884"/>
                        </a:cubicBezTo>
                        <a:cubicBezTo>
                          <a:pt x="48673" y="155265"/>
                          <a:pt x="49149" y="155932"/>
                          <a:pt x="48768" y="156027"/>
                        </a:cubicBezTo>
                        <a:cubicBezTo>
                          <a:pt x="48387" y="156122"/>
                          <a:pt x="48768" y="156598"/>
                          <a:pt x="48101" y="156598"/>
                        </a:cubicBezTo>
                        <a:cubicBezTo>
                          <a:pt x="47435" y="156598"/>
                          <a:pt x="47054" y="156503"/>
                          <a:pt x="47054" y="156789"/>
                        </a:cubicBezTo>
                        <a:cubicBezTo>
                          <a:pt x="47054" y="157170"/>
                          <a:pt x="46863" y="157551"/>
                          <a:pt x="47149" y="157741"/>
                        </a:cubicBezTo>
                        <a:cubicBezTo>
                          <a:pt x="47625" y="158027"/>
                          <a:pt x="48006" y="158694"/>
                          <a:pt x="47911" y="159265"/>
                        </a:cubicBezTo>
                        <a:lnTo>
                          <a:pt x="47911" y="159265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1" name="任意多边形: 形状 1870"/>
                  <p:cNvSpPr/>
                  <p:nvPr/>
                </p:nvSpPr>
                <p:spPr>
                  <a:xfrm>
                    <a:off x="6581358" y="4282096"/>
                    <a:ext cx="2281" cy="2819"/>
                  </a:xfrm>
                  <a:custGeom>
                    <a:avLst/>
                    <a:gdLst>
                      <a:gd name="connsiteX0" fmla="*/ 512 w 2281"/>
                      <a:gd name="connsiteY0" fmla="*/ 1771 h 2819"/>
                      <a:gd name="connsiteX1" fmla="*/ 416 w 2281"/>
                      <a:gd name="connsiteY1" fmla="*/ 914 h 2819"/>
                      <a:gd name="connsiteX2" fmla="*/ 226 w 2281"/>
                      <a:gd name="connsiteY2" fmla="*/ 57 h 2819"/>
                      <a:gd name="connsiteX3" fmla="*/ 2131 w 2281"/>
                      <a:gd name="connsiteY3" fmla="*/ 247 h 2819"/>
                      <a:gd name="connsiteX4" fmla="*/ 2131 w 2281"/>
                      <a:gd name="connsiteY4" fmla="*/ 914 h 2819"/>
                      <a:gd name="connsiteX5" fmla="*/ 1083 w 2281"/>
                      <a:gd name="connsiteY5" fmla="*/ 819 h 2819"/>
                      <a:gd name="connsiteX6" fmla="*/ 1274 w 2281"/>
                      <a:gd name="connsiteY6" fmla="*/ 1486 h 2819"/>
                      <a:gd name="connsiteX7" fmla="*/ 2226 w 2281"/>
                      <a:gd name="connsiteY7" fmla="*/ 1771 h 2819"/>
                      <a:gd name="connsiteX8" fmla="*/ 1464 w 2281"/>
                      <a:gd name="connsiteY8" fmla="*/ 2438 h 2819"/>
                      <a:gd name="connsiteX9" fmla="*/ 988 w 2281"/>
                      <a:gd name="connsiteY9" fmla="*/ 2819 h 2819"/>
                      <a:gd name="connsiteX10" fmla="*/ 607 w 2281"/>
                      <a:gd name="connsiteY10" fmla="*/ 2438 h 2819"/>
                      <a:gd name="connsiteX11" fmla="*/ 512 w 2281"/>
                      <a:gd name="connsiteY11" fmla="*/ 1771 h 2819"/>
                      <a:gd name="connsiteX12" fmla="*/ 512 w 2281"/>
                      <a:gd name="connsiteY12" fmla="*/ 1771 h 2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81" h="2819">
                        <a:moveTo>
                          <a:pt x="512" y="1771"/>
                        </a:moveTo>
                        <a:cubicBezTo>
                          <a:pt x="512" y="1771"/>
                          <a:pt x="702" y="1295"/>
                          <a:pt x="416" y="914"/>
                        </a:cubicBezTo>
                        <a:cubicBezTo>
                          <a:pt x="131" y="533"/>
                          <a:pt x="-250" y="247"/>
                          <a:pt x="226" y="57"/>
                        </a:cubicBezTo>
                        <a:cubicBezTo>
                          <a:pt x="607" y="-38"/>
                          <a:pt x="1940" y="-38"/>
                          <a:pt x="2131" y="247"/>
                        </a:cubicBezTo>
                        <a:cubicBezTo>
                          <a:pt x="2226" y="533"/>
                          <a:pt x="2417" y="1009"/>
                          <a:pt x="2131" y="914"/>
                        </a:cubicBezTo>
                        <a:cubicBezTo>
                          <a:pt x="1845" y="819"/>
                          <a:pt x="1369" y="438"/>
                          <a:pt x="1083" y="819"/>
                        </a:cubicBezTo>
                        <a:cubicBezTo>
                          <a:pt x="893" y="1200"/>
                          <a:pt x="988" y="1581"/>
                          <a:pt x="1274" y="1486"/>
                        </a:cubicBezTo>
                        <a:cubicBezTo>
                          <a:pt x="1559" y="1391"/>
                          <a:pt x="2322" y="1486"/>
                          <a:pt x="2226" y="1771"/>
                        </a:cubicBezTo>
                        <a:cubicBezTo>
                          <a:pt x="2131" y="1962"/>
                          <a:pt x="1464" y="2152"/>
                          <a:pt x="1464" y="2438"/>
                        </a:cubicBezTo>
                        <a:cubicBezTo>
                          <a:pt x="1464" y="2724"/>
                          <a:pt x="1178" y="2819"/>
                          <a:pt x="988" y="2819"/>
                        </a:cubicBezTo>
                        <a:cubicBezTo>
                          <a:pt x="798" y="2819"/>
                          <a:pt x="607" y="2724"/>
                          <a:pt x="607" y="2438"/>
                        </a:cubicBezTo>
                        <a:cubicBezTo>
                          <a:pt x="512" y="1962"/>
                          <a:pt x="512" y="1771"/>
                          <a:pt x="512" y="1771"/>
                        </a:cubicBezTo>
                        <a:lnTo>
                          <a:pt x="512" y="17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2" name="任意多边形: 形状 1871"/>
                  <p:cNvSpPr/>
                  <p:nvPr/>
                </p:nvSpPr>
                <p:spPr>
                  <a:xfrm>
                    <a:off x="6580727" y="4279772"/>
                    <a:ext cx="1275" cy="1714"/>
                  </a:xfrm>
                  <a:custGeom>
                    <a:avLst/>
                    <a:gdLst>
                      <a:gd name="connsiteX0" fmla="*/ 762 w 1275"/>
                      <a:gd name="connsiteY0" fmla="*/ 1429 h 1714"/>
                      <a:gd name="connsiteX1" fmla="*/ 190 w 1275"/>
                      <a:gd name="connsiteY1" fmla="*/ 1714 h 1714"/>
                      <a:gd name="connsiteX2" fmla="*/ 0 w 1275"/>
                      <a:gd name="connsiteY2" fmla="*/ 1238 h 1714"/>
                      <a:gd name="connsiteX3" fmla="*/ 286 w 1275"/>
                      <a:gd name="connsiteY3" fmla="*/ 381 h 1714"/>
                      <a:gd name="connsiteX4" fmla="*/ 1048 w 1275"/>
                      <a:gd name="connsiteY4" fmla="*/ 0 h 1714"/>
                      <a:gd name="connsiteX5" fmla="*/ 1238 w 1275"/>
                      <a:gd name="connsiteY5" fmla="*/ 667 h 1714"/>
                      <a:gd name="connsiteX6" fmla="*/ 762 w 1275"/>
                      <a:gd name="connsiteY6" fmla="*/ 1429 h 1714"/>
                      <a:gd name="connsiteX7" fmla="*/ 762 w 1275"/>
                      <a:gd name="connsiteY7" fmla="*/ 1429 h 1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5" h="1714">
                        <a:moveTo>
                          <a:pt x="762" y="1429"/>
                        </a:moveTo>
                        <a:cubicBezTo>
                          <a:pt x="762" y="1429"/>
                          <a:pt x="381" y="1714"/>
                          <a:pt x="190" y="1714"/>
                        </a:cubicBezTo>
                        <a:cubicBezTo>
                          <a:pt x="0" y="1714"/>
                          <a:pt x="0" y="1429"/>
                          <a:pt x="0" y="1238"/>
                        </a:cubicBezTo>
                        <a:cubicBezTo>
                          <a:pt x="95" y="1048"/>
                          <a:pt x="190" y="571"/>
                          <a:pt x="286" y="381"/>
                        </a:cubicBezTo>
                        <a:cubicBezTo>
                          <a:pt x="381" y="190"/>
                          <a:pt x="857" y="0"/>
                          <a:pt x="1048" y="0"/>
                        </a:cubicBezTo>
                        <a:cubicBezTo>
                          <a:pt x="1238" y="95"/>
                          <a:pt x="1333" y="381"/>
                          <a:pt x="1238" y="667"/>
                        </a:cubicBezTo>
                        <a:cubicBezTo>
                          <a:pt x="1238" y="1048"/>
                          <a:pt x="762" y="1429"/>
                          <a:pt x="762" y="1429"/>
                        </a:cubicBezTo>
                        <a:lnTo>
                          <a:pt x="762" y="142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3" name="任意多边形: 形状 1872"/>
                  <p:cNvSpPr/>
                  <p:nvPr/>
                </p:nvSpPr>
                <p:spPr>
                  <a:xfrm>
                    <a:off x="6366615" y="4385444"/>
                    <a:ext cx="108845" cy="98363"/>
                  </a:xfrm>
                  <a:custGeom>
                    <a:avLst/>
                    <a:gdLst>
                      <a:gd name="connsiteX0" fmla="*/ 82762 w 108845"/>
                      <a:gd name="connsiteY0" fmla="*/ 72541 h 98363"/>
                      <a:gd name="connsiteX1" fmla="*/ 83238 w 108845"/>
                      <a:gd name="connsiteY1" fmla="*/ 69969 h 98363"/>
                      <a:gd name="connsiteX2" fmla="*/ 85238 w 108845"/>
                      <a:gd name="connsiteY2" fmla="*/ 67683 h 98363"/>
                      <a:gd name="connsiteX3" fmla="*/ 87429 w 108845"/>
                      <a:gd name="connsiteY3" fmla="*/ 66350 h 98363"/>
                      <a:gd name="connsiteX4" fmla="*/ 86572 w 108845"/>
                      <a:gd name="connsiteY4" fmla="*/ 63206 h 98363"/>
                      <a:gd name="connsiteX5" fmla="*/ 85810 w 108845"/>
                      <a:gd name="connsiteY5" fmla="*/ 63111 h 98363"/>
                      <a:gd name="connsiteX6" fmla="*/ 86572 w 108845"/>
                      <a:gd name="connsiteY6" fmla="*/ 66064 h 98363"/>
                      <a:gd name="connsiteX7" fmla="*/ 84286 w 108845"/>
                      <a:gd name="connsiteY7" fmla="*/ 66159 h 98363"/>
                      <a:gd name="connsiteX8" fmla="*/ 83809 w 108845"/>
                      <a:gd name="connsiteY8" fmla="*/ 64349 h 98363"/>
                      <a:gd name="connsiteX9" fmla="*/ 85619 w 108845"/>
                      <a:gd name="connsiteY9" fmla="*/ 61873 h 98363"/>
                      <a:gd name="connsiteX10" fmla="*/ 86191 w 108845"/>
                      <a:gd name="connsiteY10" fmla="*/ 57587 h 98363"/>
                      <a:gd name="connsiteX11" fmla="*/ 87429 w 108845"/>
                      <a:gd name="connsiteY11" fmla="*/ 54634 h 98363"/>
                      <a:gd name="connsiteX12" fmla="*/ 89048 w 108845"/>
                      <a:gd name="connsiteY12" fmla="*/ 52634 h 98363"/>
                      <a:gd name="connsiteX13" fmla="*/ 88762 w 108845"/>
                      <a:gd name="connsiteY13" fmla="*/ 49871 h 98363"/>
                      <a:gd name="connsiteX14" fmla="*/ 88286 w 108845"/>
                      <a:gd name="connsiteY14" fmla="*/ 51681 h 98363"/>
                      <a:gd name="connsiteX15" fmla="*/ 87810 w 108845"/>
                      <a:gd name="connsiteY15" fmla="*/ 50729 h 98363"/>
                      <a:gd name="connsiteX16" fmla="*/ 87333 w 108845"/>
                      <a:gd name="connsiteY16" fmla="*/ 49205 h 98363"/>
                      <a:gd name="connsiteX17" fmla="*/ 88762 w 108845"/>
                      <a:gd name="connsiteY17" fmla="*/ 49014 h 98363"/>
                      <a:gd name="connsiteX18" fmla="*/ 90477 w 108845"/>
                      <a:gd name="connsiteY18" fmla="*/ 45680 h 98363"/>
                      <a:gd name="connsiteX19" fmla="*/ 91239 w 108845"/>
                      <a:gd name="connsiteY19" fmla="*/ 42347 h 98363"/>
                      <a:gd name="connsiteX20" fmla="*/ 93049 w 108845"/>
                      <a:gd name="connsiteY20" fmla="*/ 40823 h 98363"/>
                      <a:gd name="connsiteX21" fmla="*/ 92763 w 108845"/>
                      <a:gd name="connsiteY21" fmla="*/ 37965 h 98363"/>
                      <a:gd name="connsiteX22" fmla="*/ 95049 w 108845"/>
                      <a:gd name="connsiteY22" fmla="*/ 36251 h 98363"/>
                      <a:gd name="connsiteX23" fmla="*/ 95811 w 108845"/>
                      <a:gd name="connsiteY23" fmla="*/ 35203 h 98363"/>
                      <a:gd name="connsiteX24" fmla="*/ 97621 w 108845"/>
                      <a:gd name="connsiteY24" fmla="*/ 33584 h 98363"/>
                      <a:gd name="connsiteX25" fmla="*/ 98764 w 108845"/>
                      <a:gd name="connsiteY25" fmla="*/ 31774 h 98363"/>
                      <a:gd name="connsiteX26" fmla="*/ 99240 w 108845"/>
                      <a:gd name="connsiteY26" fmla="*/ 30155 h 98363"/>
                      <a:gd name="connsiteX27" fmla="*/ 99240 w 108845"/>
                      <a:gd name="connsiteY27" fmla="*/ 28535 h 98363"/>
                      <a:gd name="connsiteX28" fmla="*/ 97335 w 108845"/>
                      <a:gd name="connsiteY28" fmla="*/ 26344 h 98363"/>
                      <a:gd name="connsiteX29" fmla="*/ 99812 w 108845"/>
                      <a:gd name="connsiteY29" fmla="*/ 25678 h 98363"/>
                      <a:gd name="connsiteX30" fmla="*/ 101812 w 108845"/>
                      <a:gd name="connsiteY30" fmla="*/ 24725 h 98363"/>
                      <a:gd name="connsiteX31" fmla="*/ 102478 w 108845"/>
                      <a:gd name="connsiteY31" fmla="*/ 25106 h 98363"/>
                      <a:gd name="connsiteX32" fmla="*/ 102002 w 108845"/>
                      <a:gd name="connsiteY32" fmla="*/ 26344 h 98363"/>
                      <a:gd name="connsiteX33" fmla="*/ 100478 w 108845"/>
                      <a:gd name="connsiteY33" fmla="*/ 26726 h 98363"/>
                      <a:gd name="connsiteX34" fmla="*/ 99716 w 108845"/>
                      <a:gd name="connsiteY34" fmla="*/ 28154 h 98363"/>
                      <a:gd name="connsiteX35" fmla="*/ 100954 w 108845"/>
                      <a:gd name="connsiteY35" fmla="*/ 30440 h 98363"/>
                      <a:gd name="connsiteX36" fmla="*/ 104002 w 108845"/>
                      <a:gd name="connsiteY36" fmla="*/ 27297 h 98363"/>
                      <a:gd name="connsiteX37" fmla="*/ 106003 w 108845"/>
                      <a:gd name="connsiteY37" fmla="*/ 25202 h 98363"/>
                      <a:gd name="connsiteX38" fmla="*/ 107908 w 108845"/>
                      <a:gd name="connsiteY38" fmla="*/ 24439 h 98363"/>
                      <a:gd name="connsiteX39" fmla="*/ 108765 w 108845"/>
                      <a:gd name="connsiteY39" fmla="*/ 23297 h 98363"/>
                      <a:gd name="connsiteX40" fmla="*/ 107622 w 108845"/>
                      <a:gd name="connsiteY40" fmla="*/ 21773 h 98363"/>
                      <a:gd name="connsiteX41" fmla="*/ 107050 w 108845"/>
                      <a:gd name="connsiteY41" fmla="*/ 19106 h 98363"/>
                      <a:gd name="connsiteX42" fmla="*/ 106288 w 108845"/>
                      <a:gd name="connsiteY42" fmla="*/ 14438 h 98363"/>
                      <a:gd name="connsiteX43" fmla="*/ 105050 w 108845"/>
                      <a:gd name="connsiteY43" fmla="*/ 10723 h 98363"/>
                      <a:gd name="connsiteX44" fmla="*/ 103716 w 108845"/>
                      <a:gd name="connsiteY44" fmla="*/ 7390 h 98363"/>
                      <a:gd name="connsiteX45" fmla="*/ 101907 w 108845"/>
                      <a:gd name="connsiteY45" fmla="*/ 7294 h 98363"/>
                      <a:gd name="connsiteX46" fmla="*/ 99335 w 108845"/>
                      <a:gd name="connsiteY46" fmla="*/ 7961 h 98363"/>
                      <a:gd name="connsiteX47" fmla="*/ 97430 w 108845"/>
                      <a:gd name="connsiteY47" fmla="*/ 7104 h 98363"/>
                      <a:gd name="connsiteX48" fmla="*/ 95716 w 108845"/>
                      <a:gd name="connsiteY48" fmla="*/ 6152 h 98363"/>
                      <a:gd name="connsiteX49" fmla="*/ 94477 w 108845"/>
                      <a:gd name="connsiteY49" fmla="*/ 5199 h 98363"/>
                      <a:gd name="connsiteX50" fmla="*/ 92668 w 108845"/>
                      <a:gd name="connsiteY50" fmla="*/ 2532 h 98363"/>
                      <a:gd name="connsiteX51" fmla="*/ 91810 w 108845"/>
                      <a:gd name="connsiteY51" fmla="*/ 151 h 98363"/>
                      <a:gd name="connsiteX52" fmla="*/ 90858 w 108845"/>
                      <a:gd name="connsiteY52" fmla="*/ 913 h 98363"/>
                      <a:gd name="connsiteX53" fmla="*/ 90382 w 108845"/>
                      <a:gd name="connsiteY53" fmla="*/ 2437 h 98363"/>
                      <a:gd name="connsiteX54" fmla="*/ 88096 w 108845"/>
                      <a:gd name="connsiteY54" fmla="*/ 2723 h 98363"/>
                      <a:gd name="connsiteX55" fmla="*/ 86857 w 108845"/>
                      <a:gd name="connsiteY55" fmla="*/ 3866 h 98363"/>
                      <a:gd name="connsiteX56" fmla="*/ 86667 w 108845"/>
                      <a:gd name="connsiteY56" fmla="*/ 5866 h 98363"/>
                      <a:gd name="connsiteX57" fmla="*/ 87429 w 108845"/>
                      <a:gd name="connsiteY57" fmla="*/ 7104 h 98363"/>
                      <a:gd name="connsiteX58" fmla="*/ 88953 w 108845"/>
                      <a:gd name="connsiteY58" fmla="*/ 9390 h 98363"/>
                      <a:gd name="connsiteX59" fmla="*/ 90096 w 108845"/>
                      <a:gd name="connsiteY59" fmla="*/ 12057 h 98363"/>
                      <a:gd name="connsiteX60" fmla="*/ 89334 w 108845"/>
                      <a:gd name="connsiteY60" fmla="*/ 12819 h 98363"/>
                      <a:gd name="connsiteX61" fmla="*/ 87905 w 108845"/>
                      <a:gd name="connsiteY61" fmla="*/ 11676 h 98363"/>
                      <a:gd name="connsiteX62" fmla="*/ 87429 w 108845"/>
                      <a:gd name="connsiteY62" fmla="*/ 9104 h 98363"/>
                      <a:gd name="connsiteX63" fmla="*/ 86191 w 108845"/>
                      <a:gd name="connsiteY63" fmla="*/ 9485 h 98363"/>
                      <a:gd name="connsiteX64" fmla="*/ 85333 w 108845"/>
                      <a:gd name="connsiteY64" fmla="*/ 8056 h 98363"/>
                      <a:gd name="connsiteX65" fmla="*/ 84381 w 108845"/>
                      <a:gd name="connsiteY65" fmla="*/ 7199 h 98363"/>
                      <a:gd name="connsiteX66" fmla="*/ 80475 w 108845"/>
                      <a:gd name="connsiteY66" fmla="*/ 5675 h 98363"/>
                      <a:gd name="connsiteX67" fmla="*/ 78190 w 108845"/>
                      <a:gd name="connsiteY67" fmla="*/ 4627 h 98363"/>
                      <a:gd name="connsiteX68" fmla="*/ 78285 w 108845"/>
                      <a:gd name="connsiteY68" fmla="*/ 6533 h 98363"/>
                      <a:gd name="connsiteX69" fmla="*/ 77713 w 108845"/>
                      <a:gd name="connsiteY69" fmla="*/ 6723 h 98363"/>
                      <a:gd name="connsiteX70" fmla="*/ 76189 w 108845"/>
                      <a:gd name="connsiteY70" fmla="*/ 5771 h 98363"/>
                      <a:gd name="connsiteX71" fmla="*/ 74475 w 108845"/>
                      <a:gd name="connsiteY71" fmla="*/ 7104 h 98363"/>
                      <a:gd name="connsiteX72" fmla="*/ 70950 w 108845"/>
                      <a:gd name="connsiteY72" fmla="*/ 6342 h 98363"/>
                      <a:gd name="connsiteX73" fmla="*/ 68093 w 108845"/>
                      <a:gd name="connsiteY73" fmla="*/ 5866 h 98363"/>
                      <a:gd name="connsiteX74" fmla="*/ 66950 w 108845"/>
                      <a:gd name="connsiteY74" fmla="*/ 8342 h 98363"/>
                      <a:gd name="connsiteX75" fmla="*/ 63997 w 108845"/>
                      <a:gd name="connsiteY75" fmla="*/ 9866 h 98363"/>
                      <a:gd name="connsiteX76" fmla="*/ 62378 w 108845"/>
                      <a:gd name="connsiteY76" fmla="*/ 11105 h 98363"/>
                      <a:gd name="connsiteX77" fmla="*/ 61616 w 108845"/>
                      <a:gd name="connsiteY77" fmla="*/ 12438 h 98363"/>
                      <a:gd name="connsiteX78" fmla="*/ 61425 w 108845"/>
                      <a:gd name="connsiteY78" fmla="*/ 13676 h 98363"/>
                      <a:gd name="connsiteX79" fmla="*/ 61045 w 108845"/>
                      <a:gd name="connsiteY79" fmla="*/ 14057 h 98363"/>
                      <a:gd name="connsiteX80" fmla="*/ 59711 w 108845"/>
                      <a:gd name="connsiteY80" fmla="*/ 13486 h 98363"/>
                      <a:gd name="connsiteX81" fmla="*/ 60283 w 108845"/>
                      <a:gd name="connsiteY81" fmla="*/ 12724 h 98363"/>
                      <a:gd name="connsiteX82" fmla="*/ 60473 w 108845"/>
                      <a:gd name="connsiteY82" fmla="*/ 12152 h 98363"/>
                      <a:gd name="connsiteX83" fmla="*/ 59044 w 108845"/>
                      <a:gd name="connsiteY83" fmla="*/ 10628 h 98363"/>
                      <a:gd name="connsiteX84" fmla="*/ 57901 w 108845"/>
                      <a:gd name="connsiteY84" fmla="*/ 9866 h 98363"/>
                      <a:gd name="connsiteX85" fmla="*/ 55996 w 108845"/>
                      <a:gd name="connsiteY85" fmla="*/ 10819 h 98363"/>
                      <a:gd name="connsiteX86" fmla="*/ 54758 w 108845"/>
                      <a:gd name="connsiteY86" fmla="*/ 12343 h 98363"/>
                      <a:gd name="connsiteX87" fmla="*/ 54187 w 108845"/>
                      <a:gd name="connsiteY87" fmla="*/ 13200 h 98363"/>
                      <a:gd name="connsiteX88" fmla="*/ 53615 w 108845"/>
                      <a:gd name="connsiteY88" fmla="*/ 13867 h 98363"/>
                      <a:gd name="connsiteX89" fmla="*/ 53996 w 108845"/>
                      <a:gd name="connsiteY89" fmla="*/ 12343 h 98363"/>
                      <a:gd name="connsiteX90" fmla="*/ 53520 w 108845"/>
                      <a:gd name="connsiteY90" fmla="*/ 10438 h 98363"/>
                      <a:gd name="connsiteX91" fmla="*/ 53139 w 108845"/>
                      <a:gd name="connsiteY91" fmla="*/ 11485 h 98363"/>
                      <a:gd name="connsiteX92" fmla="*/ 52567 w 108845"/>
                      <a:gd name="connsiteY92" fmla="*/ 12533 h 98363"/>
                      <a:gd name="connsiteX93" fmla="*/ 52186 w 108845"/>
                      <a:gd name="connsiteY93" fmla="*/ 11581 h 98363"/>
                      <a:gd name="connsiteX94" fmla="*/ 50758 w 108845"/>
                      <a:gd name="connsiteY94" fmla="*/ 11295 h 98363"/>
                      <a:gd name="connsiteX95" fmla="*/ 48567 w 108845"/>
                      <a:gd name="connsiteY95" fmla="*/ 9771 h 98363"/>
                      <a:gd name="connsiteX96" fmla="*/ 46566 w 108845"/>
                      <a:gd name="connsiteY96" fmla="*/ 9581 h 98363"/>
                      <a:gd name="connsiteX97" fmla="*/ 43804 w 108845"/>
                      <a:gd name="connsiteY97" fmla="*/ 10247 h 98363"/>
                      <a:gd name="connsiteX98" fmla="*/ 41709 w 108845"/>
                      <a:gd name="connsiteY98" fmla="*/ 11676 h 98363"/>
                      <a:gd name="connsiteX99" fmla="*/ 40185 w 108845"/>
                      <a:gd name="connsiteY99" fmla="*/ 12914 h 98363"/>
                      <a:gd name="connsiteX100" fmla="*/ 39804 w 108845"/>
                      <a:gd name="connsiteY100" fmla="*/ 15962 h 98363"/>
                      <a:gd name="connsiteX101" fmla="*/ 41899 w 108845"/>
                      <a:gd name="connsiteY101" fmla="*/ 16629 h 98363"/>
                      <a:gd name="connsiteX102" fmla="*/ 40947 w 108845"/>
                      <a:gd name="connsiteY102" fmla="*/ 17105 h 98363"/>
                      <a:gd name="connsiteX103" fmla="*/ 39042 w 108845"/>
                      <a:gd name="connsiteY103" fmla="*/ 17581 h 98363"/>
                      <a:gd name="connsiteX104" fmla="*/ 37994 w 108845"/>
                      <a:gd name="connsiteY104" fmla="*/ 18344 h 98363"/>
                      <a:gd name="connsiteX105" fmla="*/ 37137 w 108845"/>
                      <a:gd name="connsiteY105" fmla="*/ 17105 h 98363"/>
                      <a:gd name="connsiteX106" fmla="*/ 35422 w 108845"/>
                      <a:gd name="connsiteY106" fmla="*/ 16915 h 98363"/>
                      <a:gd name="connsiteX107" fmla="*/ 33994 w 108845"/>
                      <a:gd name="connsiteY107" fmla="*/ 16153 h 98363"/>
                      <a:gd name="connsiteX108" fmla="*/ 31708 w 108845"/>
                      <a:gd name="connsiteY108" fmla="*/ 15772 h 98363"/>
                      <a:gd name="connsiteX109" fmla="*/ 30565 w 108845"/>
                      <a:gd name="connsiteY109" fmla="*/ 15296 h 98363"/>
                      <a:gd name="connsiteX110" fmla="*/ 29803 w 108845"/>
                      <a:gd name="connsiteY110" fmla="*/ 14438 h 98363"/>
                      <a:gd name="connsiteX111" fmla="*/ 28088 w 108845"/>
                      <a:gd name="connsiteY111" fmla="*/ 16058 h 98363"/>
                      <a:gd name="connsiteX112" fmla="*/ 26850 w 108845"/>
                      <a:gd name="connsiteY112" fmla="*/ 17391 h 98363"/>
                      <a:gd name="connsiteX113" fmla="*/ 25707 w 108845"/>
                      <a:gd name="connsiteY113" fmla="*/ 18629 h 98363"/>
                      <a:gd name="connsiteX114" fmla="*/ 24278 w 108845"/>
                      <a:gd name="connsiteY114" fmla="*/ 20058 h 98363"/>
                      <a:gd name="connsiteX115" fmla="*/ 23802 w 108845"/>
                      <a:gd name="connsiteY115" fmla="*/ 21773 h 98363"/>
                      <a:gd name="connsiteX116" fmla="*/ 25040 w 108845"/>
                      <a:gd name="connsiteY116" fmla="*/ 23487 h 98363"/>
                      <a:gd name="connsiteX117" fmla="*/ 26469 w 108845"/>
                      <a:gd name="connsiteY117" fmla="*/ 22630 h 98363"/>
                      <a:gd name="connsiteX118" fmla="*/ 27516 w 108845"/>
                      <a:gd name="connsiteY118" fmla="*/ 21868 h 98363"/>
                      <a:gd name="connsiteX119" fmla="*/ 28850 w 108845"/>
                      <a:gd name="connsiteY119" fmla="*/ 20439 h 98363"/>
                      <a:gd name="connsiteX120" fmla="*/ 30088 w 108845"/>
                      <a:gd name="connsiteY120" fmla="*/ 21392 h 98363"/>
                      <a:gd name="connsiteX121" fmla="*/ 29422 w 108845"/>
                      <a:gd name="connsiteY121" fmla="*/ 22535 h 98363"/>
                      <a:gd name="connsiteX122" fmla="*/ 29041 w 108845"/>
                      <a:gd name="connsiteY122" fmla="*/ 23582 h 98363"/>
                      <a:gd name="connsiteX123" fmla="*/ 27993 w 108845"/>
                      <a:gd name="connsiteY123" fmla="*/ 23677 h 98363"/>
                      <a:gd name="connsiteX124" fmla="*/ 26564 w 108845"/>
                      <a:gd name="connsiteY124" fmla="*/ 23963 h 98363"/>
                      <a:gd name="connsiteX125" fmla="*/ 25516 w 108845"/>
                      <a:gd name="connsiteY125" fmla="*/ 26535 h 98363"/>
                      <a:gd name="connsiteX126" fmla="*/ 22659 w 108845"/>
                      <a:gd name="connsiteY126" fmla="*/ 28154 h 98363"/>
                      <a:gd name="connsiteX127" fmla="*/ 16468 w 108845"/>
                      <a:gd name="connsiteY127" fmla="*/ 31298 h 98363"/>
                      <a:gd name="connsiteX128" fmla="*/ 14182 w 108845"/>
                      <a:gd name="connsiteY128" fmla="*/ 33964 h 98363"/>
                      <a:gd name="connsiteX129" fmla="*/ 13896 w 108845"/>
                      <a:gd name="connsiteY129" fmla="*/ 35679 h 98363"/>
                      <a:gd name="connsiteX130" fmla="*/ 13229 w 108845"/>
                      <a:gd name="connsiteY130" fmla="*/ 34727 h 98363"/>
                      <a:gd name="connsiteX131" fmla="*/ 9610 w 108845"/>
                      <a:gd name="connsiteY131" fmla="*/ 37489 h 98363"/>
                      <a:gd name="connsiteX132" fmla="*/ 7038 w 108845"/>
                      <a:gd name="connsiteY132" fmla="*/ 39775 h 98363"/>
                      <a:gd name="connsiteX133" fmla="*/ 3704 w 108845"/>
                      <a:gd name="connsiteY133" fmla="*/ 41489 h 98363"/>
                      <a:gd name="connsiteX134" fmla="*/ 1609 w 108845"/>
                      <a:gd name="connsiteY134" fmla="*/ 42537 h 98363"/>
                      <a:gd name="connsiteX135" fmla="*/ 1990 w 108845"/>
                      <a:gd name="connsiteY135" fmla="*/ 45014 h 98363"/>
                      <a:gd name="connsiteX136" fmla="*/ 1609 w 108845"/>
                      <a:gd name="connsiteY136" fmla="*/ 45871 h 98363"/>
                      <a:gd name="connsiteX137" fmla="*/ 370 w 108845"/>
                      <a:gd name="connsiteY137" fmla="*/ 46919 h 98363"/>
                      <a:gd name="connsiteX138" fmla="*/ 561 w 108845"/>
                      <a:gd name="connsiteY138" fmla="*/ 49205 h 98363"/>
                      <a:gd name="connsiteX139" fmla="*/ 2371 w 108845"/>
                      <a:gd name="connsiteY139" fmla="*/ 51300 h 98363"/>
                      <a:gd name="connsiteX140" fmla="*/ 942 w 108845"/>
                      <a:gd name="connsiteY140" fmla="*/ 54158 h 98363"/>
                      <a:gd name="connsiteX141" fmla="*/ 85 w 108845"/>
                      <a:gd name="connsiteY141" fmla="*/ 56348 h 98363"/>
                      <a:gd name="connsiteX142" fmla="*/ 1513 w 108845"/>
                      <a:gd name="connsiteY142" fmla="*/ 60539 h 98363"/>
                      <a:gd name="connsiteX143" fmla="*/ 1799 w 108845"/>
                      <a:gd name="connsiteY143" fmla="*/ 64349 h 98363"/>
                      <a:gd name="connsiteX144" fmla="*/ 656 w 108845"/>
                      <a:gd name="connsiteY144" fmla="*/ 67969 h 98363"/>
                      <a:gd name="connsiteX145" fmla="*/ 3704 w 108845"/>
                      <a:gd name="connsiteY145" fmla="*/ 72160 h 98363"/>
                      <a:gd name="connsiteX146" fmla="*/ 3514 w 108845"/>
                      <a:gd name="connsiteY146" fmla="*/ 80161 h 98363"/>
                      <a:gd name="connsiteX147" fmla="*/ 3609 w 108845"/>
                      <a:gd name="connsiteY147" fmla="*/ 83018 h 98363"/>
                      <a:gd name="connsiteX148" fmla="*/ 6466 w 108845"/>
                      <a:gd name="connsiteY148" fmla="*/ 83876 h 98363"/>
                      <a:gd name="connsiteX149" fmla="*/ 10657 w 108845"/>
                      <a:gd name="connsiteY149" fmla="*/ 85114 h 98363"/>
                      <a:gd name="connsiteX150" fmla="*/ 12848 w 108845"/>
                      <a:gd name="connsiteY150" fmla="*/ 86923 h 98363"/>
                      <a:gd name="connsiteX151" fmla="*/ 16753 w 108845"/>
                      <a:gd name="connsiteY151" fmla="*/ 88448 h 98363"/>
                      <a:gd name="connsiteX152" fmla="*/ 18944 w 108845"/>
                      <a:gd name="connsiteY152" fmla="*/ 89876 h 98363"/>
                      <a:gd name="connsiteX153" fmla="*/ 23611 w 108845"/>
                      <a:gd name="connsiteY153" fmla="*/ 89591 h 98363"/>
                      <a:gd name="connsiteX154" fmla="*/ 25135 w 108845"/>
                      <a:gd name="connsiteY154" fmla="*/ 91591 h 98363"/>
                      <a:gd name="connsiteX155" fmla="*/ 27707 w 108845"/>
                      <a:gd name="connsiteY155" fmla="*/ 92734 h 98363"/>
                      <a:gd name="connsiteX156" fmla="*/ 39328 w 108845"/>
                      <a:gd name="connsiteY156" fmla="*/ 92924 h 98363"/>
                      <a:gd name="connsiteX157" fmla="*/ 41137 w 108845"/>
                      <a:gd name="connsiteY157" fmla="*/ 95020 h 98363"/>
                      <a:gd name="connsiteX158" fmla="*/ 40185 w 108845"/>
                      <a:gd name="connsiteY158" fmla="*/ 97020 h 98363"/>
                      <a:gd name="connsiteX159" fmla="*/ 41423 w 108845"/>
                      <a:gd name="connsiteY159" fmla="*/ 96448 h 98363"/>
                      <a:gd name="connsiteX160" fmla="*/ 43138 w 108845"/>
                      <a:gd name="connsiteY160" fmla="*/ 95210 h 98363"/>
                      <a:gd name="connsiteX161" fmla="*/ 44471 w 108845"/>
                      <a:gd name="connsiteY161" fmla="*/ 97115 h 98363"/>
                      <a:gd name="connsiteX162" fmla="*/ 44566 w 108845"/>
                      <a:gd name="connsiteY162" fmla="*/ 98354 h 98363"/>
                      <a:gd name="connsiteX163" fmla="*/ 46662 w 108845"/>
                      <a:gd name="connsiteY163" fmla="*/ 97687 h 98363"/>
                      <a:gd name="connsiteX164" fmla="*/ 47043 w 108845"/>
                      <a:gd name="connsiteY164" fmla="*/ 95401 h 98363"/>
                      <a:gd name="connsiteX165" fmla="*/ 50091 w 108845"/>
                      <a:gd name="connsiteY165" fmla="*/ 95020 h 98363"/>
                      <a:gd name="connsiteX166" fmla="*/ 50377 w 108845"/>
                      <a:gd name="connsiteY166" fmla="*/ 96353 h 98363"/>
                      <a:gd name="connsiteX167" fmla="*/ 51805 w 108845"/>
                      <a:gd name="connsiteY167" fmla="*/ 95306 h 98363"/>
                      <a:gd name="connsiteX168" fmla="*/ 51615 w 108845"/>
                      <a:gd name="connsiteY168" fmla="*/ 93686 h 98363"/>
                      <a:gd name="connsiteX169" fmla="*/ 49424 w 108845"/>
                      <a:gd name="connsiteY169" fmla="*/ 92924 h 98363"/>
                      <a:gd name="connsiteX170" fmla="*/ 51710 w 108845"/>
                      <a:gd name="connsiteY170" fmla="*/ 92448 h 98363"/>
                      <a:gd name="connsiteX171" fmla="*/ 52186 w 108845"/>
                      <a:gd name="connsiteY171" fmla="*/ 88829 h 98363"/>
                      <a:gd name="connsiteX172" fmla="*/ 54091 w 108845"/>
                      <a:gd name="connsiteY172" fmla="*/ 86828 h 98363"/>
                      <a:gd name="connsiteX173" fmla="*/ 55520 w 108845"/>
                      <a:gd name="connsiteY173" fmla="*/ 87209 h 98363"/>
                      <a:gd name="connsiteX174" fmla="*/ 57901 w 108845"/>
                      <a:gd name="connsiteY174" fmla="*/ 86638 h 98363"/>
                      <a:gd name="connsiteX175" fmla="*/ 61425 w 108845"/>
                      <a:gd name="connsiteY175" fmla="*/ 85495 h 98363"/>
                      <a:gd name="connsiteX176" fmla="*/ 64188 w 108845"/>
                      <a:gd name="connsiteY176" fmla="*/ 84352 h 98363"/>
                      <a:gd name="connsiteX177" fmla="*/ 65236 w 108845"/>
                      <a:gd name="connsiteY177" fmla="*/ 84352 h 98363"/>
                      <a:gd name="connsiteX178" fmla="*/ 64474 w 108845"/>
                      <a:gd name="connsiteY178" fmla="*/ 86066 h 98363"/>
                      <a:gd name="connsiteX179" fmla="*/ 62569 w 108845"/>
                      <a:gd name="connsiteY179" fmla="*/ 86638 h 98363"/>
                      <a:gd name="connsiteX180" fmla="*/ 64664 w 108845"/>
                      <a:gd name="connsiteY180" fmla="*/ 87209 h 98363"/>
                      <a:gd name="connsiteX181" fmla="*/ 66188 w 108845"/>
                      <a:gd name="connsiteY181" fmla="*/ 86543 h 98363"/>
                      <a:gd name="connsiteX182" fmla="*/ 66093 w 108845"/>
                      <a:gd name="connsiteY182" fmla="*/ 84256 h 98363"/>
                      <a:gd name="connsiteX183" fmla="*/ 66760 w 108845"/>
                      <a:gd name="connsiteY183" fmla="*/ 84352 h 98363"/>
                      <a:gd name="connsiteX184" fmla="*/ 67522 w 108845"/>
                      <a:gd name="connsiteY184" fmla="*/ 83304 h 98363"/>
                      <a:gd name="connsiteX185" fmla="*/ 69236 w 108845"/>
                      <a:gd name="connsiteY185" fmla="*/ 79113 h 98363"/>
                      <a:gd name="connsiteX186" fmla="*/ 71808 w 108845"/>
                      <a:gd name="connsiteY186" fmla="*/ 76827 h 98363"/>
                      <a:gd name="connsiteX187" fmla="*/ 76094 w 108845"/>
                      <a:gd name="connsiteY187" fmla="*/ 73112 h 98363"/>
                      <a:gd name="connsiteX188" fmla="*/ 78571 w 108845"/>
                      <a:gd name="connsiteY188" fmla="*/ 72350 h 98363"/>
                      <a:gd name="connsiteX189" fmla="*/ 80952 w 108845"/>
                      <a:gd name="connsiteY189" fmla="*/ 71017 h 98363"/>
                      <a:gd name="connsiteX190" fmla="*/ 82476 w 108845"/>
                      <a:gd name="connsiteY190" fmla="*/ 70731 h 98363"/>
                      <a:gd name="connsiteX191" fmla="*/ 81333 w 108845"/>
                      <a:gd name="connsiteY191" fmla="*/ 71779 h 98363"/>
                      <a:gd name="connsiteX192" fmla="*/ 79714 w 108845"/>
                      <a:gd name="connsiteY192" fmla="*/ 72541 h 98363"/>
                      <a:gd name="connsiteX193" fmla="*/ 82762 w 108845"/>
                      <a:gd name="connsiteY193" fmla="*/ 72541 h 98363"/>
                      <a:gd name="connsiteX194" fmla="*/ 82762 w 108845"/>
                      <a:gd name="connsiteY194" fmla="*/ 72541 h 98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</a:cxnLst>
                    <a:rect l="l" t="t" r="r" b="b"/>
                    <a:pathLst>
                      <a:path w="108845" h="98363">
                        <a:moveTo>
                          <a:pt x="82762" y="72541"/>
                        </a:moveTo>
                        <a:cubicBezTo>
                          <a:pt x="83143" y="72065"/>
                          <a:pt x="83143" y="70826"/>
                          <a:pt x="83238" y="69969"/>
                        </a:cubicBezTo>
                        <a:cubicBezTo>
                          <a:pt x="83333" y="69112"/>
                          <a:pt x="84190" y="68159"/>
                          <a:pt x="85238" y="67683"/>
                        </a:cubicBezTo>
                        <a:cubicBezTo>
                          <a:pt x="86286" y="67207"/>
                          <a:pt x="87429" y="66731"/>
                          <a:pt x="87429" y="66350"/>
                        </a:cubicBezTo>
                        <a:cubicBezTo>
                          <a:pt x="87333" y="65969"/>
                          <a:pt x="86667" y="64159"/>
                          <a:pt x="86572" y="63206"/>
                        </a:cubicBezTo>
                        <a:cubicBezTo>
                          <a:pt x="86476" y="62254"/>
                          <a:pt x="86000" y="62349"/>
                          <a:pt x="85810" y="63111"/>
                        </a:cubicBezTo>
                        <a:cubicBezTo>
                          <a:pt x="85619" y="63873"/>
                          <a:pt x="86476" y="65492"/>
                          <a:pt x="86572" y="66064"/>
                        </a:cubicBezTo>
                        <a:cubicBezTo>
                          <a:pt x="86667" y="66635"/>
                          <a:pt x="86000" y="66445"/>
                          <a:pt x="84286" y="66159"/>
                        </a:cubicBezTo>
                        <a:cubicBezTo>
                          <a:pt x="82666" y="65873"/>
                          <a:pt x="83143" y="64635"/>
                          <a:pt x="83809" y="64349"/>
                        </a:cubicBezTo>
                        <a:cubicBezTo>
                          <a:pt x="84476" y="64064"/>
                          <a:pt x="84095" y="63111"/>
                          <a:pt x="85619" y="61873"/>
                        </a:cubicBezTo>
                        <a:cubicBezTo>
                          <a:pt x="87048" y="60635"/>
                          <a:pt x="86095" y="57968"/>
                          <a:pt x="86191" y="57587"/>
                        </a:cubicBezTo>
                        <a:cubicBezTo>
                          <a:pt x="86286" y="57301"/>
                          <a:pt x="86476" y="55205"/>
                          <a:pt x="87429" y="54634"/>
                        </a:cubicBezTo>
                        <a:cubicBezTo>
                          <a:pt x="88381" y="54062"/>
                          <a:pt x="89048" y="53396"/>
                          <a:pt x="89048" y="52634"/>
                        </a:cubicBezTo>
                        <a:cubicBezTo>
                          <a:pt x="89143" y="51872"/>
                          <a:pt x="89239" y="50062"/>
                          <a:pt x="88762" y="49871"/>
                        </a:cubicBezTo>
                        <a:cubicBezTo>
                          <a:pt x="88191" y="49681"/>
                          <a:pt x="88572" y="51014"/>
                          <a:pt x="88286" y="51681"/>
                        </a:cubicBezTo>
                        <a:cubicBezTo>
                          <a:pt x="88096" y="52443"/>
                          <a:pt x="87715" y="51586"/>
                          <a:pt x="87810" y="50729"/>
                        </a:cubicBezTo>
                        <a:cubicBezTo>
                          <a:pt x="87905" y="49871"/>
                          <a:pt x="87524" y="49585"/>
                          <a:pt x="87333" y="49205"/>
                        </a:cubicBezTo>
                        <a:cubicBezTo>
                          <a:pt x="87143" y="48823"/>
                          <a:pt x="88096" y="48728"/>
                          <a:pt x="88762" y="49014"/>
                        </a:cubicBezTo>
                        <a:cubicBezTo>
                          <a:pt x="89334" y="49205"/>
                          <a:pt x="89620" y="47490"/>
                          <a:pt x="90477" y="45680"/>
                        </a:cubicBezTo>
                        <a:cubicBezTo>
                          <a:pt x="91334" y="43871"/>
                          <a:pt x="91334" y="43109"/>
                          <a:pt x="91239" y="42347"/>
                        </a:cubicBezTo>
                        <a:cubicBezTo>
                          <a:pt x="91144" y="41585"/>
                          <a:pt x="92572" y="41204"/>
                          <a:pt x="93049" y="40823"/>
                        </a:cubicBezTo>
                        <a:cubicBezTo>
                          <a:pt x="93525" y="40442"/>
                          <a:pt x="92668" y="38822"/>
                          <a:pt x="92763" y="37965"/>
                        </a:cubicBezTo>
                        <a:cubicBezTo>
                          <a:pt x="92858" y="37108"/>
                          <a:pt x="94287" y="36155"/>
                          <a:pt x="95049" y="36251"/>
                        </a:cubicBezTo>
                        <a:cubicBezTo>
                          <a:pt x="95811" y="36346"/>
                          <a:pt x="95716" y="35774"/>
                          <a:pt x="95811" y="35203"/>
                        </a:cubicBezTo>
                        <a:cubicBezTo>
                          <a:pt x="95906" y="34631"/>
                          <a:pt x="96858" y="34250"/>
                          <a:pt x="97621" y="33584"/>
                        </a:cubicBezTo>
                        <a:cubicBezTo>
                          <a:pt x="98383" y="33012"/>
                          <a:pt x="98764" y="32441"/>
                          <a:pt x="98764" y="31774"/>
                        </a:cubicBezTo>
                        <a:cubicBezTo>
                          <a:pt x="98859" y="31107"/>
                          <a:pt x="98478" y="30631"/>
                          <a:pt x="99240" y="30155"/>
                        </a:cubicBezTo>
                        <a:cubicBezTo>
                          <a:pt x="100002" y="29678"/>
                          <a:pt x="99525" y="29297"/>
                          <a:pt x="99240" y="28535"/>
                        </a:cubicBezTo>
                        <a:cubicBezTo>
                          <a:pt x="98954" y="27773"/>
                          <a:pt x="97811" y="26821"/>
                          <a:pt x="97335" y="26344"/>
                        </a:cubicBezTo>
                        <a:cubicBezTo>
                          <a:pt x="96858" y="25868"/>
                          <a:pt x="98573" y="25773"/>
                          <a:pt x="99812" y="25678"/>
                        </a:cubicBezTo>
                        <a:cubicBezTo>
                          <a:pt x="100954" y="25583"/>
                          <a:pt x="101145" y="25392"/>
                          <a:pt x="101812" y="24725"/>
                        </a:cubicBezTo>
                        <a:cubicBezTo>
                          <a:pt x="102574" y="24059"/>
                          <a:pt x="102669" y="24630"/>
                          <a:pt x="102478" y="25106"/>
                        </a:cubicBezTo>
                        <a:cubicBezTo>
                          <a:pt x="102288" y="25583"/>
                          <a:pt x="102288" y="25964"/>
                          <a:pt x="102002" y="26344"/>
                        </a:cubicBezTo>
                        <a:cubicBezTo>
                          <a:pt x="101812" y="26726"/>
                          <a:pt x="101431" y="27106"/>
                          <a:pt x="100478" y="26726"/>
                        </a:cubicBezTo>
                        <a:cubicBezTo>
                          <a:pt x="99621" y="26440"/>
                          <a:pt x="99525" y="27202"/>
                          <a:pt x="99716" y="28154"/>
                        </a:cubicBezTo>
                        <a:cubicBezTo>
                          <a:pt x="99907" y="29107"/>
                          <a:pt x="100192" y="30155"/>
                          <a:pt x="100954" y="30440"/>
                        </a:cubicBezTo>
                        <a:cubicBezTo>
                          <a:pt x="101716" y="30726"/>
                          <a:pt x="102764" y="27964"/>
                          <a:pt x="104002" y="27297"/>
                        </a:cubicBezTo>
                        <a:cubicBezTo>
                          <a:pt x="105241" y="26535"/>
                          <a:pt x="105526" y="25868"/>
                          <a:pt x="106003" y="25202"/>
                        </a:cubicBezTo>
                        <a:cubicBezTo>
                          <a:pt x="106574" y="24439"/>
                          <a:pt x="106955" y="24439"/>
                          <a:pt x="107908" y="24439"/>
                        </a:cubicBezTo>
                        <a:cubicBezTo>
                          <a:pt x="108860" y="24439"/>
                          <a:pt x="108955" y="23963"/>
                          <a:pt x="108765" y="23297"/>
                        </a:cubicBezTo>
                        <a:cubicBezTo>
                          <a:pt x="108574" y="22630"/>
                          <a:pt x="108098" y="22439"/>
                          <a:pt x="107622" y="21773"/>
                        </a:cubicBezTo>
                        <a:cubicBezTo>
                          <a:pt x="107146" y="21106"/>
                          <a:pt x="106955" y="20153"/>
                          <a:pt x="107050" y="19106"/>
                        </a:cubicBezTo>
                        <a:cubicBezTo>
                          <a:pt x="107146" y="18058"/>
                          <a:pt x="106574" y="15772"/>
                          <a:pt x="106288" y="14438"/>
                        </a:cubicBezTo>
                        <a:cubicBezTo>
                          <a:pt x="106003" y="13105"/>
                          <a:pt x="105431" y="11962"/>
                          <a:pt x="105050" y="10723"/>
                        </a:cubicBezTo>
                        <a:cubicBezTo>
                          <a:pt x="104669" y="9485"/>
                          <a:pt x="104574" y="8533"/>
                          <a:pt x="103716" y="7390"/>
                        </a:cubicBezTo>
                        <a:cubicBezTo>
                          <a:pt x="102859" y="6247"/>
                          <a:pt x="102669" y="6818"/>
                          <a:pt x="101907" y="7294"/>
                        </a:cubicBezTo>
                        <a:cubicBezTo>
                          <a:pt x="101145" y="7771"/>
                          <a:pt x="100097" y="8438"/>
                          <a:pt x="99335" y="7961"/>
                        </a:cubicBezTo>
                        <a:cubicBezTo>
                          <a:pt x="98573" y="7485"/>
                          <a:pt x="98287" y="7199"/>
                          <a:pt x="97430" y="7104"/>
                        </a:cubicBezTo>
                        <a:cubicBezTo>
                          <a:pt x="96573" y="7009"/>
                          <a:pt x="96192" y="6723"/>
                          <a:pt x="95716" y="6152"/>
                        </a:cubicBezTo>
                        <a:cubicBezTo>
                          <a:pt x="95239" y="5675"/>
                          <a:pt x="94954" y="5580"/>
                          <a:pt x="94477" y="5199"/>
                        </a:cubicBezTo>
                        <a:cubicBezTo>
                          <a:pt x="93906" y="4818"/>
                          <a:pt x="92953" y="3104"/>
                          <a:pt x="92668" y="2532"/>
                        </a:cubicBezTo>
                        <a:cubicBezTo>
                          <a:pt x="92382" y="1960"/>
                          <a:pt x="92287" y="532"/>
                          <a:pt x="91810" y="151"/>
                        </a:cubicBezTo>
                        <a:cubicBezTo>
                          <a:pt x="91334" y="-325"/>
                          <a:pt x="90763" y="437"/>
                          <a:pt x="90858" y="913"/>
                        </a:cubicBezTo>
                        <a:cubicBezTo>
                          <a:pt x="90953" y="1294"/>
                          <a:pt x="91048" y="1770"/>
                          <a:pt x="90382" y="2437"/>
                        </a:cubicBezTo>
                        <a:cubicBezTo>
                          <a:pt x="89715" y="3104"/>
                          <a:pt x="88667" y="2723"/>
                          <a:pt x="88096" y="2723"/>
                        </a:cubicBezTo>
                        <a:cubicBezTo>
                          <a:pt x="87524" y="2723"/>
                          <a:pt x="86953" y="3199"/>
                          <a:pt x="86857" y="3866"/>
                        </a:cubicBezTo>
                        <a:cubicBezTo>
                          <a:pt x="86762" y="4437"/>
                          <a:pt x="86762" y="5104"/>
                          <a:pt x="86667" y="5866"/>
                        </a:cubicBezTo>
                        <a:cubicBezTo>
                          <a:pt x="86572" y="6628"/>
                          <a:pt x="86381" y="6628"/>
                          <a:pt x="87429" y="7104"/>
                        </a:cubicBezTo>
                        <a:cubicBezTo>
                          <a:pt x="88477" y="7580"/>
                          <a:pt x="88667" y="8247"/>
                          <a:pt x="88953" y="9390"/>
                        </a:cubicBezTo>
                        <a:cubicBezTo>
                          <a:pt x="89239" y="10533"/>
                          <a:pt x="89810" y="11485"/>
                          <a:pt x="90096" y="12057"/>
                        </a:cubicBezTo>
                        <a:cubicBezTo>
                          <a:pt x="90382" y="12629"/>
                          <a:pt x="90382" y="12629"/>
                          <a:pt x="89334" y="12819"/>
                        </a:cubicBezTo>
                        <a:cubicBezTo>
                          <a:pt x="88381" y="12914"/>
                          <a:pt x="88381" y="12629"/>
                          <a:pt x="87905" y="11676"/>
                        </a:cubicBezTo>
                        <a:cubicBezTo>
                          <a:pt x="87429" y="10723"/>
                          <a:pt x="87619" y="10152"/>
                          <a:pt x="87429" y="9104"/>
                        </a:cubicBezTo>
                        <a:cubicBezTo>
                          <a:pt x="87238" y="8056"/>
                          <a:pt x="86667" y="9104"/>
                          <a:pt x="86191" y="9485"/>
                        </a:cubicBezTo>
                        <a:cubicBezTo>
                          <a:pt x="85619" y="9866"/>
                          <a:pt x="85524" y="8819"/>
                          <a:pt x="85333" y="8056"/>
                        </a:cubicBezTo>
                        <a:cubicBezTo>
                          <a:pt x="85143" y="7294"/>
                          <a:pt x="85238" y="7199"/>
                          <a:pt x="84381" y="7199"/>
                        </a:cubicBezTo>
                        <a:cubicBezTo>
                          <a:pt x="83524" y="7294"/>
                          <a:pt x="81142" y="6152"/>
                          <a:pt x="80475" y="5675"/>
                        </a:cubicBezTo>
                        <a:cubicBezTo>
                          <a:pt x="79809" y="5199"/>
                          <a:pt x="79047" y="4247"/>
                          <a:pt x="78190" y="4627"/>
                        </a:cubicBezTo>
                        <a:cubicBezTo>
                          <a:pt x="77332" y="4913"/>
                          <a:pt x="77808" y="5294"/>
                          <a:pt x="78285" y="6533"/>
                        </a:cubicBezTo>
                        <a:cubicBezTo>
                          <a:pt x="78761" y="7771"/>
                          <a:pt x="78094" y="7294"/>
                          <a:pt x="77713" y="6723"/>
                        </a:cubicBezTo>
                        <a:cubicBezTo>
                          <a:pt x="77332" y="6152"/>
                          <a:pt x="76856" y="5961"/>
                          <a:pt x="76189" y="5771"/>
                        </a:cubicBezTo>
                        <a:cubicBezTo>
                          <a:pt x="75523" y="5580"/>
                          <a:pt x="75332" y="6437"/>
                          <a:pt x="74475" y="7104"/>
                        </a:cubicBezTo>
                        <a:cubicBezTo>
                          <a:pt x="73618" y="7676"/>
                          <a:pt x="72189" y="7199"/>
                          <a:pt x="70950" y="6342"/>
                        </a:cubicBezTo>
                        <a:cubicBezTo>
                          <a:pt x="69712" y="5485"/>
                          <a:pt x="68569" y="5771"/>
                          <a:pt x="68093" y="5866"/>
                        </a:cubicBezTo>
                        <a:cubicBezTo>
                          <a:pt x="67617" y="5961"/>
                          <a:pt x="67426" y="7199"/>
                          <a:pt x="66950" y="8342"/>
                        </a:cubicBezTo>
                        <a:cubicBezTo>
                          <a:pt x="66474" y="9485"/>
                          <a:pt x="64950" y="9485"/>
                          <a:pt x="63997" y="9866"/>
                        </a:cubicBezTo>
                        <a:cubicBezTo>
                          <a:pt x="63045" y="10247"/>
                          <a:pt x="62473" y="10533"/>
                          <a:pt x="62378" y="11105"/>
                        </a:cubicBezTo>
                        <a:cubicBezTo>
                          <a:pt x="62283" y="11676"/>
                          <a:pt x="62188" y="12248"/>
                          <a:pt x="61616" y="12438"/>
                        </a:cubicBezTo>
                        <a:cubicBezTo>
                          <a:pt x="61045" y="12629"/>
                          <a:pt x="61235" y="13105"/>
                          <a:pt x="61425" y="13676"/>
                        </a:cubicBezTo>
                        <a:cubicBezTo>
                          <a:pt x="61521" y="14248"/>
                          <a:pt x="61330" y="14248"/>
                          <a:pt x="61045" y="14057"/>
                        </a:cubicBezTo>
                        <a:cubicBezTo>
                          <a:pt x="60854" y="13772"/>
                          <a:pt x="60378" y="13676"/>
                          <a:pt x="59711" y="13486"/>
                        </a:cubicBezTo>
                        <a:cubicBezTo>
                          <a:pt x="59044" y="13295"/>
                          <a:pt x="59997" y="12914"/>
                          <a:pt x="60283" y="12724"/>
                        </a:cubicBezTo>
                        <a:cubicBezTo>
                          <a:pt x="60664" y="12629"/>
                          <a:pt x="60854" y="12343"/>
                          <a:pt x="60473" y="12152"/>
                        </a:cubicBezTo>
                        <a:cubicBezTo>
                          <a:pt x="60092" y="12057"/>
                          <a:pt x="59330" y="11295"/>
                          <a:pt x="59044" y="10628"/>
                        </a:cubicBezTo>
                        <a:cubicBezTo>
                          <a:pt x="58663" y="9866"/>
                          <a:pt x="58568" y="9866"/>
                          <a:pt x="57901" y="9866"/>
                        </a:cubicBezTo>
                        <a:cubicBezTo>
                          <a:pt x="57235" y="9962"/>
                          <a:pt x="56091" y="9866"/>
                          <a:pt x="55996" y="10819"/>
                        </a:cubicBezTo>
                        <a:cubicBezTo>
                          <a:pt x="55806" y="11771"/>
                          <a:pt x="55330" y="12343"/>
                          <a:pt x="54758" y="12343"/>
                        </a:cubicBezTo>
                        <a:cubicBezTo>
                          <a:pt x="54282" y="12343"/>
                          <a:pt x="54282" y="12724"/>
                          <a:pt x="54187" y="13200"/>
                        </a:cubicBezTo>
                        <a:cubicBezTo>
                          <a:pt x="54091" y="13581"/>
                          <a:pt x="53901" y="13867"/>
                          <a:pt x="53615" y="13867"/>
                        </a:cubicBezTo>
                        <a:cubicBezTo>
                          <a:pt x="53425" y="13867"/>
                          <a:pt x="53806" y="12724"/>
                          <a:pt x="53996" y="12343"/>
                        </a:cubicBezTo>
                        <a:cubicBezTo>
                          <a:pt x="54091" y="11962"/>
                          <a:pt x="54187" y="10819"/>
                          <a:pt x="53520" y="10438"/>
                        </a:cubicBezTo>
                        <a:cubicBezTo>
                          <a:pt x="52853" y="10057"/>
                          <a:pt x="53044" y="10914"/>
                          <a:pt x="53139" y="11485"/>
                        </a:cubicBezTo>
                        <a:cubicBezTo>
                          <a:pt x="53234" y="12057"/>
                          <a:pt x="52853" y="12533"/>
                          <a:pt x="52567" y="12533"/>
                        </a:cubicBezTo>
                        <a:cubicBezTo>
                          <a:pt x="52186" y="12533"/>
                          <a:pt x="52186" y="11771"/>
                          <a:pt x="52186" y="11581"/>
                        </a:cubicBezTo>
                        <a:cubicBezTo>
                          <a:pt x="52186" y="11295"/>
                          <a:pt x="51805" y="11200"/>
                          <a:pt x="50758" y="11295"/>
                        </a:cubicBezTo>
                        <a:cubicBezTo>
                          <a:pt x="49805" y="11390"/>
                          <a:pt x="49043" y="10533"/>
                          <a:pt x="48567" y="9771"/>
                        </a:cubicBezTo>
                        <a:cubicBezTo>
                          <a:pt x="48091" y="9009"/>
                          <a:pt x="47519" y="9200"/>
                          <a:pt x="46566" y="9581"/>
                        </a:cubicBezTo>
                        <a:cubicBezTo>
                          <a:pt x="45519" y="9962"/>
                          <a:pt x="44947" y="9962"/>
                          <a:pt x="43804" y="10247"/>
                        </a:cubicBezTo>
                        <a:cubicBezTo>
                          <a:pt x="42661" y="10438"/>
                          <a:pt x="42090" y="11105"/>
                          <a:pt x="41709" y="11676"/>
                        </a:cubicBezTo>
                        <a:cubicBezTo>
                          <a:pt x="41233" y="12248"/>
                          <a:pt x="40661" y="12152"/>
                          <a:pt x="40185" y="12914"/>
                        </a:cubicBezTo>
                        <a:cubicBezTo>
                          <a:pt x="39708" y="13676"/>
                          <a:pt x="39423" y="15391"/>
                          <a:pt x="39804" y="15962"/>
                        </a:cubicBezTo>
                        <a:cubicBezTo>
                          <a:pt x="40185" y="16534"/>
                          <a:pt x="41804" y="16248"/>
                          <a:pt x="41899" y="16629"/>
                        </a:cubicBezTo>
                        <a:cubicBezTo>
                          <a:pt x="41899" y="17010"/>
                          <a:pt x="41614" y="17010"/>
                          <a:pt x="40947" y="17105"/>
                        </a:cubicBezTo>
                        <a:cubicBezTo>
                          <a:pt x="40185" y="17201"/>
                          <a:pt x="39804" y="17391"/>
                          <a:pt x="39042" y="17581"/>
                        </a:cubicBezTo>
                        <a:cubicBezTo>
                          <a:pt x="38280" y="17772"/>
                          <a:pt x="38470" y="17867"/>
                          <a:pt x="37994" y="18344"/>
                        </a:cubicBezTo>
                        <a:cubicBezTo>
                          <a:pt x="37518" y="18820"/>
                          <a:pt x="37613" y="18153"/>
                          <a:pt x="37137" y="17105"/>
                        </a:cubicBezTo>
                        <a:cubicBezTo>
                          <a:pt x="36661" y="16058"/>
                          <a:pt x="36089" y="16629"/>
                          <a:pt x="35422" y="16915"/>
                        </a:cubicBezTo>
                        <a:cubicBezTo>
                          <a:pt x="34756" y="17201"/>
                          <a:pt x="34375" y="16629"/>
                          <a:pt x="33994" y="16153"/>
                        </a:cubicBezTo>
                        <a:cubicBezTo>
                          <a:pt x="33708" y="15581"/>
                          <a:pt x="32755" y="15391"/>
                          <a:pt x="31708" y="15772"/>
                        </a:cubicBezTo>
                        <a:cubicBezTo>
                          <a:pt x="30565" y="16153"/>
                          <a:pt x="30279" y="15772"/>
                          <a:pt x="30565" y="15296"/>
                        </a:cubicBezTo>
                        <a:cubicBezTo>
                          <a:pt x="30850" y="14819"/>
                          <a:pt x="30183" y="14438"/>
                          <a:pt x="29803" y="14438"/>
                        </a:cubicBezTo>
                        <a:cubicBezTo>
                          <a:pt x="29422" y="14438"/>
                          <a:pt x="28088" y="15391"/>
                          <a:pt x="28088" y="16058"/>
                        </a:cubicBezTo>
                        <a:cubicBezTo>
                          <a:pt x="28088" y="16724"/>
                          <a:pt x="27516" y="17296"/>
                          <a:pt x="26850" y="17391"/>
                        </a:cubicBezTo>
                        <a:cubicBezTo>
                          <a:pt x="26183" y="17486"/>
                          <a:pt x="25802" y="17963"/>
                          <a:pt x="25707" y="18629"/>
                        </a:cubicBezTo>
                        <a:cubicBezTo>
                          <a:pt x="25707" y="19201"/>
                          <a:pt x="24945" y="19391"/>
                          <a:pt x="24278" y="20058"/>
                        </a:cubicBezTo>
                        <a:cubicBezTo>
                          <a:pt x="23611" y="20725"/>
                          <a:pt x="23707" y="21201"/>
                          <a:pt x="23802" y="21773"/>
                        </a:cubicBezTo>
                        <a:cubicBezTo>
                          <a:pt x="23897" y="22344"/>
                          <a:pt x="24183" y="23011"/>
                          <a:pt x="25040" y="23487"/>
                        </a:cubicBezTo>
                        <a:cubicBezTo>
                          <a:pt x="25897" y="23963"/>
                          <a:pt x="26088" y="23201"/>
                          <a:pt x="26469" y="22630"/>
                        </a:cubicBezTo>
                        <a:cubicBezTo>
                          <a:pt x="26850" y="22058"/>
                          <a:pt x="26850" y="22154"/>
                          <a:pt x="27516" y="21868"/>
                        </a:cubicBezTo>
                        <a:cubicBezTo>
                          <a:pt x="28279" y="21487"/>
                          <a:pt x="28564" y="20725"/>
                          <a:pt x="28850" y="20439"/>
                        </a:cubicBezTo>
                        <a:cubicBezTo>
                          <a:pt x="29136" y="20058"/>
                          <a:pt x="29803" y="20725"/>
                          <a:pt x="30088" y="21392"/>
                        </a:cubicBezTo>
                        <a:cubicBezTo>
                          <a:pt x="30374" y="22058"/>
                          <a:pt x="29707" y="22344"/>
                          <a:pt x="29422" y="22535"/>
                        </a:cubicBezTo>
                        <a:cubicBezTo>
                          <a:pt x="29136" y="22725"/>
                          <a:pt x="29231" y="23201"/>
                          <a:pt x="29041" y="23582"/>
                        </a:cubicBezTo>
                        <a:cubicBezTo>
                          <a:pt x="28850" y="24249"/>
                          <a:pt x="28183" y="24344"/>
                          <a:pt x="27993" y="23677"/>
                        </a:cubicBezTo>
                        <a:cubicBezTo>
                          <a:pt x="27898" y="23297"/>
                          <a:pt x="27231" y="23773"/>
                          <a:pt x="26564" y="23963"/>
                        </a:cubicBezTo>
                        <a:cubicBezTo>
                          <a:pt x="25897" y="24154"/>
                          <a:pt x="26088" y="25868"/>
                          <a:pt x="25516" y="26535"/>
                        </a:cubicBezTo>
                        <a:cubicBezTo>
                          <a:pt x="24945" y="27202"/>
                          <a:pt x="22659" y="28154"/>
                          <a:pt x="22659" y="28154"/>
                        </a:cubicBezTo>
                        <a:cubicBezTo>
                          <a:pt x="22659" y="28154"/>
                          <a:pt x="17325" y="30440"/>
                          <a:pt x="16468" y="31298"/>
                        </a:cubicBezTo>
                        <a:cubicBezTo>
                          <a:pt x="15610" y="32155"/>
                          <a:pt x="14372" y="33393"/>
                          <a:pt x="14182" y="33964"/>
                        </a:cubicBezTo>
                        <a:cubicBezTo>
                          <a:pt x="13991" y="34536"/>
                          <a:pt x="14277" y="35774"/>
                          <a:pt x="13896" y="35679"/>
                        </a:cubicBezTo>
                        <a:cubicBezTo>
                          <a:pt x="13515" y="35584"/>
                          <a:pt x="13610" y="34346"/>
                          <a:pt x="13229" y="34727"/>
                        </a:cubicBezTo>
                        <a:cubicBezTo>
                          <a:pt x="12943" y="35108"/>
                          <a:pt x="10848" y="37108"/>
                          <a:pt x="9610" y="37489"/>
                        </a:cubicBezTo>
                        <a:cubicBezTo>
                          <a:pt x="8371" y="37870"/>
                          <a:pt x="7800" y="39108"/>
                          <a:pt x="7038" y="39775"/>
                        </a:cubicBezTo>
                        <a:cubicBezTo>
                          <a:pt x="6276" y="40442"/>
                          <a:pt x="5038" y="41489"/>
                          <a:pt x="3704" y="41489"/>
                        </a:cubicBezTo>
                        <a:cubicBezTo>
                          <a:pt x="2371" y="41394"/>
                          <a:pt x="1609" y="41775"/>
                          <a:pt x="1609" y="42537"/>
                        </a:cubicBezTo>
                        <a:cubicBezTo>
                          <a:pt x="1513" y="43299"/>
                          <a:pt x="1704" y="44442"/>
                          <a:pt x="1990" y="45014"/>
                        </a:cubicBezTo>
                        <a:cubicBezTo>
                          <a:pt x="2371" y="45585"/>
                          <a:pt x="2371" y="46061"/>
                          <a:pt x="1609" y="45871"/>
                        </a:cubicBezTo>
                        <a:cubicBezTo>
                          <a:pt x="847" y="45680"/>
                          <a:pt x="656" y="45776"/>
                          <a:pt x="370" y="46919"/>
                        </a:cubicBezTo>
                        <a:cubicBezTo>
                          <a:pt x="85" y="48062"/>
                          <a:pt x="-296" y="48728"/>
                          <a:pt x="561" y="49205"/>
                        </a:cubicBezTo>
                        <a:cubicBezTo>
                          <a:pt x="1418" y="49681"/>
                          <a:pt x="2466" y="50252"/>
                          <a:pt x="2371" y="51300"/>
                        </a:cubicBezTo>
                        <a:cubicBezTo>
                          <a:pt x="2180" y="52348"/>
                          <a:pt x="1609" y="53681"/>
                          <a:pt x="942" y="54158"/>
                        </a:cubicBezTo>
                        <a:cubicBezTo>
                          <a:pt x="275" y="54634"/>
                          <a:pt x="-201" y="55301"/>
                          <a:pt x="85" y="56348"/>
                        </a:cubicBezTo>
                        <a:cubicBezTo>
                          <a:pt x="370" y="57396"/>
                          <a:pt x="1323" y="59492"/>
                          <a:pt x="1513" y="60539"/>
                        </a:cubicBezTo>
                        <a:cubicBezTo>
                          <a:pt x="1704" y="61682"/>
                          <a:pt x="2085" y="63587"/>
                          <a:pt x="1799" y="64349"/>
                        </a:cubicBezTo>
                        <a:cubicBezTo>
                          <a:pt x="1513" y="65111"/>
                          <a:pt x="-11" y="67683"/>
                          <a:pt x="656" y="67969"/>
                        </a:cubicBezTo>
                        <a:cubicBezTo>
                          <a:pt x="1418" y="68255"/>
                          <a:pt x="3037" y="68540"/>
                          <a:pt x="3704" y="72160"/>
                        </a:cubicBezTo>
                        <a:cubicBezTo>
                          <a:pt x="4371" y="75779"/>
                          <a:pt x="4276" y="78732"/>
                          <a:pt x="3514" y="80161"/>
                        </a:cubicBezTo>
                        <a:cubicBezTo>
                          <a:pt x="2847" y="81590"/>
                          <a:pt x="3323" y="82447"/>
                          <a:pt x="3609" y="83018"/>
                        </a:cubicBezTo>
                        <a:cubicBezTo>
                          <a:pt x="3895" y="83685"/>
                          <a:pt x="5038" y="83876"/>
                          <a:pt x="6466" y="83876"/>
                        </a:cubicBezTo>
                        <a:cubicBezTo>
                          <a:pt x="7800" y="83876"/>
                          <a:pt x="9991" y="83876"/>
                          <a:pt x="10657" y="85114"/>
                        </a:cubicBezTo>
                        <a:cubicBezTo>
                          <a:pt x="11324" y="86352"/>
                          <a:pt x="11705" y="86923"/>
                          <a:pt x="12848" y="86923"/>
                        </a:cubicBezTo>
                        <a:cubicBezTo>
                          <a:pt x="14086" y="86923"/>
                          <a:pt x="15706" y="87114"/>
                          <a:pt x="16753" y="88448"/>
                        </a:cubicBezTo>
                        <a:cubicBezTo>
                          <a:pt x="17801" y="89781"/>
                          <a:pt x="18373" y="90162"/>
                          <a:pt x="18944" y="89876"/>
                        </a:cubicBezTo>
                        <a:cubicBezTo>
                          <a:pt x="19516" y="89591"/>
                          <a:pt x="22087" y="88352"/>
                          <a:pt x="23611" y="89591"/>
                        </a:cubicBezTo>
                        <a:cubicBezTo>
                          <a:pt x="25135" y="90829"/>
                          <a:pt x="25231" y="91019"/>
                          <a:pt x="25135" y="91591"/>
                        </a:cubicBezTo>
                        <a:cubicBezTo>
                          <a:pt x="25040" y="92162"/>
                          <a:pt x="25707" y="93401"/>
                          <a:pt x="27707" y="92734"/>
                        </a:cubicBezTo>
                        <a:cubicBezTo>
                          <a:pt x="29803" y="92067"/>
                          <a:pt x="38089" y="92353"/>
                          <a:pt x="39328" y="92924"/>
                        </a:cubicBezTo>
                        <a:cubicBezTo>
                          <a:pt x="40566" y="93496"/>
                          <a:pt x="41518" y="94163"/>
                          <a:pt x="41137" y="95020"/>
                        </a:cubicBezTo>
                        <a:cubicBezTo>
                          <a:pt x="40756" y="95877"/>
                          <a:pt x="39804" y="96163"/>
                          <a:pt x="40185" y="97020"/>
                        </a:cubicBezTo>
                        <a:cubicBezTo>
                          <a:pt x="40566" y="97877"/>
                          <a:pt x="41137" y="96830"/>
                          <a:pt x="41423" y="96448"/>
                        </a:cubicBezTo>
                        <a:cubicBezTo>
                          <a:pt x="41709" y="96068"/>
                          <a:pt x="42757" y="95020"/>
                          <a:pt x="43138" y="95210"/>
                        </a:cubicBezTo>
                        <a:cubicBezTo>
                          <a:pt x="43423" y="95401"/>
                          <a:pt x="44471" y="96353"/>
                          <a:pt x="44471" y="97115"/>
                        </a:cubicBezTo>
                        <a:cubicBezTo>
                          <a:pt x="44471" y="97877"/>
                          <a:pt x="44090" y="98449"/>
                          <a:pt x="44566" y="98354"/>
                        </a:cubicBezTo>
                        <a:cubicBezTo>
                          <a:pt x="45043" y="98258"/>
                          <a:pt x="46376" y="98163"/>
                          <a:pt x="46662" y="97687"/>
                        </a:cubicBezTo>
                        <a:cubicBezTo>
                          <a:pt x="46852" y="97210"/>
                          <a:pt x="46471" y="95782"/>
                          <a:pt x="47043" y="95401"/>
                        </a:cubicBezTo>
                        <a:cubicBezTo>
                          <a:pt x="47710" y="95020"/>
                          <a:pt x="49805" y="94544"/>
                          <a:pt x="50091" y="95020"/>
                        </a:cubicBezTo>
                        <a:cubicBezTo>
                          <a:pt x="50377" y="95401"/>
                          <a:pt x="49900" y="96258"/>
                          <a:pt x="50377" y="96353"/>
                        </a:cubicBezTo>
                        <a:cubicBezTo>
                          <a:pt x="50853" y="96544"/>
                          <a:pt x="51424" y="96163"/>
                          <a:pt x="51805" y="95306"/>
                        </a:cubicBezTo>
                        <a:cubicBezTo>
                          <a:pt x="52282" y="94448"/>
                          <a:pt x="52663" y="93686"/>
                          <a:pt x="51615" y="93686"/>
                        </a:cubicBezTo>
                        <a:cubicBezTo>
                          <a:pt x="50567" y="93591"/>
                          <a:pt x="49424" y="93496"/>
                          <a:pt x="49424" y="92924"/>
                        </a:cubicBezTo>
                        <a:cubicBezTo>
                          <a:pt x="49424" y="92258"/>
                          <a:pt x="51424" y="92734"/>
                          <a:pt x="51710" y="92448"/>
                        </a:cubicBezTo>
                        <a:cubicBezTo>
                          <a:pt x="51996" y="92162"/>
                          <a:pt x="51520" y="90352"/>
                          <a:pt x="52186" y="88829"/>
                        </a:cubicBezTo>
                        <a:cubicBezTo>
                          <a:pt x="52853" y="87209"/>
                          <a:pt x="53615" y="86828"/>
                          <a:pt x="54091" y="86828"/>
                        </a:cubicBezTo>
                        <a:cubicBezTo>
                          <a:pt x="54568" y="86828"/>
                          <a:pt x="55139" y="86733"/>
                          <a:pt x="55520" y="87209"/>
                        </a:cubicBezTo>
                        <a:cubicBezTo>
                          <a:pt x="55901" y="87685"/>
                          <a:pt x="57139" y="87305"/>
                          <a:pt x="57901" y="86638"/>
                        </a:cubicBezTo>
                        <a:cubicBezTo>
                          <a:pt x="58663" y="85971"/>
                          <a:pt x="60568" y="85781"/>
                          <a:pt x="61425" y="85495"/>
                        </a:cubicBezTo>
                        <a:cubicBezTo>
                          <a:pt x="62283" y="85209"/>
                          <a:pt x="63616" y="84733"/>
                          <a:pt x="64188" y="84352"/>
                        </a:cubicBezTo>
                        <a:cubicBezTo>
                          <a:pt x="64759" y="84066"/>
                          <a:pt x="65140" y="83685"/>
                          <a:pt x="65236" y="84352"/>
                        </a:cubicBezTo>
                        <a:cubicBezTo>
                          <a:pt x="65331" y="85019"/>
                          <a:pt x="65140" y="85971"/>
                          <a:pt x="64474" y="86066"/>
                        </a:cubicBezTo>
                        <a:cubicBezTo>
                          <a:pt x="63807" y="86162"/>
                          <a:pt x="62188" y="86257"/>
                          <a:pt x="62569" y="86638"/>
                        </a:cubicBezTo>
                        <a:cubicBezTo>
                          <a:pt x="62950" y="87019"/>
                          <a:pt x="63902" y="87305"/>
                          <a:pt x="64664" y="87209"/>
                        </a:cubicBezTo>
                        <a:cubicBezTo>
                          <a:pt x="65426" y="87114"/>
                          <a:pt x="66188" y="87305"/>
                          <a:pt x="66188" y="86543"/>
                        </a:cubicBezTo>
                        <a:cubicBezTo>
                          <a:pt x="66093" y="85781"/>
                          <a:pt x="65807" y="84638"/>
                          <a:pt x="66093" y="84256"/>
                        </a:cubicBezTo>
                        <a:cubicBezTo>
                          <a:pt x="66379" y="83971"/>
                          <a:pt x="66760" y="83876"/>
                          <a:pt x="66760" y="84352"/>
                        </a:cubicBezTo>
                        <a:cubicBezTo>
                          <a:pt x="66855" y="84923"/>
                          <a:pt x="67045" y="86543"/>
                          <a:pt x="67522" y="83304"/>
                        </a:cubicBezTo>
                        <a:cubicBezTo>
                          <a:pt x="67903" y="80161"/>
                          <a:pt x="67807" y="80542"/>
                          <a:pt x="69236" y="79113"/>
                        </a:cubicBezTo>
                        <a:cubicBezTo>
                          <a:pt x="70570" y="77589"/>
                          <a:pt x="71141" y="77875"/>
                          <a:pt x="71808" y="76827"/>
                        </a:cubicBezTo>
                        <a:cubicBezTo>
                          <a:pt x="72475" y="75684"/>
                          <a:pt x="74761" y="73303"/>
                          <a:pt x="76094" y="73112"/>
                        </a:cubicBezTo>
                        <a:cubicBezTo>
                          <a:pt x="77428" y="72922"/>
                          <a:pt x="77999" y="73208"/>
                          <a:pt x="78571" y="72350"/>
                        </a:cubicBezTo>
                        <a:cubicBezTo>
                          <a:pt x="79142" y="71493"/>
                          <a:pt x="80190" y="71588"/>
                          <a:pt x="80952" y="71017"/>
                        </a:cubicBezTo>
                        <a:cubicBezTo>
                          <a:pt x="81809" y="70445"/>
                          <a:pt x="82762" y="70255"/>
                          <a:pt x="82476" y="70731"/>
                        </a:cubicBezTo>
                        <a:cubicBezTo>
                          <a:pt x="82190" y="71207"/>
                          <a:pt x="82571" y="71493"/>
                          <a:pt x="81333" y="71779"/>
                        </a:cubicBezTo>
                        <a:cubicBezTo>
                          <a:pt x="80190" y="72065"/>
                          <a:pt x="79142" y="72350"/>
                          <a:pt x="79714" y="72541"/>
                        </a:cubicBezTo>
                        <a:cubicBezTo>
                          <a:pt x="80571" y="73017"/>
                          <a:pt x="82381" y="73112"/>
                          <a:pt x="82762" y="72541"/>
                        </a:cubicBezTo>
                        <a:lnTo>
                          <a:pt x="82762" y="72541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4" name="任意多边形: 形状 1873"/>
                  <p:cNvSpPr/>
                  <p:nvPr/>
                </p:nvSpPr>
                <p:spPr>
                  <a:xfrm>
                    <a:off x="6411086" y="4121389"/>
                    <a:ext cx="327183" cy="262521"/>
                  </a:xfrm>
                  <a:custGeom>
                    <a:avLst/>
                    <a:gdLst>
                      <a:gd name="connsiteX0" fmla="*/ 176784 w 327183"/>
                      <a:gd name="connsiteY0" fmla="*/ 1887 h 262521"/>
                      <a:gd name="connsiteX1" fmla="*/ 176784 w 327183"/>
                      <a:gd name="connsiteY1" fmla="*/ 1887 h 262521"/>
                      <a:gd name="connsiteX2" fmla="*/ 177546 w 327183"/>
                      <a:gd name="connsiteY2" fmla="*/ 1220 h 262521"/>
                      <a:gd name="connsiteX3" fmla="*/ 178689 w 327183"/>
                      <a:gd name="connsiteY3" fmla="*/ 1506 h 262521"/>
                      <a:gd name="connsiteX4" fmla="*/ 179451 w 327183"/>
                      <a:gd name="connsiteY4" fmla="*/ 1601 h 262521"/>
                      <a:gd name="connsiteX5" fmla="*/ 179356 w 327183"/>
                      <a:gd name="connsiteY5" fmla="*/ 2078 h 262521"/>
                      <a:gd name="connsiteX6" fmla="*/ 178594 w 327183"/>
                      <a:gd name="connsiteY6" fmla="*/ 3125 h 262521"/>
                      <a:gd name="connsiteX7" fmla="*/ 179070 w 327183"/>
                      <a:gd name="connsiteY7" fmla="*/ 3697 h 262521"/>
                      <a:gd name="connsiteX8" fmla="*/ 179737 w 327183"/>
                      <a:gd name="connsiteY8" fmla="*/ 3983 h 262521"/>
                      <a:gd name="connsiteX9" fmla="*/ 180118 w 327183"/>
                      <a:gd name="connsiteY9" fmla="*/ 4363 h 262521"/>
                      <a:gd name="connsiteX10" fmla="*/ 180689 w 327183"/>
                      <a:gd name="connsiteY10" fmla="*/ 4078 h 262521"/>
                      <a:gd name="connsiteX11" fmla="*/ 181261 w 327183"/>
                      <a:gd name="connsiteY11" fmla="*/ 4173 h 262521"/>
                      <a:gd name="connsiteX12" fmla="*/ 180880 w 327183"/>
                      <a:gd name="connsiteY12" fmla="*/ 4459 h 262521"/>
                      <a:gd name="connsiteX13" fmla="*/ 180499 w 327183"/>
                      <a:gd name="connsiteY13" fmla="*/ 4935 h 262521"/>
                      <a:gd name="connsiteX14" fmla="*/ 181737 w 327183"/>
                      <a:gd name="connsiteY14" fmla="*/ 5316 h 262521"/>
                      <a:gd name="connsiteX15" fmla="*/ 181356 w 327183"/>
                      <a:gd name="connsiteY15" fmla="*/ 5602 h 262521"/>
                      <a:gd name="connsiteX16" fmla="*/ 181547 w 327183"/>
                      <a:gd name="connsiteY16" fmla="*/ 6269 h 262521"/>
                      <a:gd name="connsiteX17" fmla="*/ 180975 w 327183"/>
                      <a:gd name="connsiteY17" fmla="*/ 6459 h 262521"/>
                      <a:gd name="connsiteX18" fmla="*/ 180975 w 327183"/>
                      <a:gd name="connsiteY18" fmla="*/ 7221 h 262521"/>
                      <a:gd name="connsiteX19" fmla="*/ 182023 w 327183"/>
                      <a:gd name="connsiteY19" fmla="*/ 7792 h 262521"/>
                      <a:gd name="connsiteX20" fmla="*/ 181451 w 327183"/>
                      <a:gd name="connsiteY20" fmla="*/ 7983 h 262521"/>
                      <a:gd name="connsiteX21" fmla="*/ 180785 w 327183"/>
                      <a:gd name="connsiteY21" fmla="*/ 8364 h 262521"/>
                      <a:gd name="connsiteX22" fmla="*/ 180689 w 327183"/>
                      <a:gd name="connsiteY22" fmla="*/ 9126 h 262521"/>
                      <a:gd name="connsiteX23" fmla="*/ 180404 w 327183"/>
                      <a:gd name="connsiteY23" fmla="*/ 9602 h 262521"/>
                      <a:gd name="connsiteX24" fmla="*/ 181070 w 327183"/>
                      <a:gd name="connsiteY24" fmla="*/ 10364 h 262521"/>
                      <a:gd name="connsiteX25" fmla="*/ 181642 w 327183"/>
                      <a:gd name="connsiteY25" fmla="*/ 10650 h 262521"/>
                      <a:gd name="connsiteX26" fmla="*/ 182118 w 327183"/>
                      <a:gd name="connsiteY26" fmla="*/ 9507 h 262521"/>
                      <a:gd name="connsiteX27" fmla="*/ 182594 w 327183"/>
                      <a:gd name="connsiteY27" fmla="*/ 9317 h 262521"/>
                      <a:gd name="connsiteX28" fmla="*/ 183166 w 327183"/>
                      <a:gd name="connsiteY28" fmla="*/ 9412 h 262521"/>
                      <a:gd name="connsiteX29" fmla="*/ 183547 w 327183"/>
                      <a:gd name="connsiteY29" fmla="*/ 9221 h 262521"/>
                      <a:gd name="connsiteX30" fmla="*/ 184309 w 327183"/>
                      <a:gd name="connsiteY30" fmla="*/ 8459 h 262521"/>
                      <a:gd name="connsiteX31" fmla="*/ 184880 w 327183"/>
                      <a:gd name="connsiteY31" fmla="*/ 8174 h 262521"/>
                      <a:gd name="connsiteX32" fmla="*/ 185261 w 327183"/>
                      <a:gd name="connsiteY32" fmla="*/ 7983 h 262521"/>
                      <a:gd name="connsiteX33" fmla="*/ 185642 w 327183"/>
                      <a:gd name="connsiteY33" fmla="*/ 7697 h 262521"/>
                      <a:gd name="connsiteX34" fmla="*/ 186214 w 327183"/>
                      <a:gd name="connsiteY34" fmla="*/ 7697 h 262521"/>
                      <a:gd name="connsiteX35" fmla="*/ 186690 w 327183"/>
                      <a:gd name="connsiteY35" fmla="*/ 7412 h 262521"/>
                      <a:gd name="connsiteX36" fmla="*/ 187262 w 327183"/>
                      <a:gd name="connsiteY36" fmla="*/ 7792 h 262521"/>
                      <a:gd name="connsiteX37" fmla="*/ 188119 w 327183"/>
                      <a:gd name="connsiteY37" fmla="*/ 7126 h 262521"/>
                      <a:gd name="connsiteX38" fmla="*/ 188691 w 327183"/>
                      <a:gd name="connsiteY38" fmla="*/ 7507 h 262521"/>
                      <a:gd name="connsiteX39" fmla="*/ 188786 w 327183"/>
                      <a:gd name="connsiteY39" fmla="*/ 7888 h 262521"/>
                      <a:gd name="connsiteX40" fmla="*/ 189357 w 327183"/>
                      <a:gd name="connsiteY40" fmla="*/ 7888 h 262521"/>
                      <a:gd name="connsiteX41" fmla="*/ 190310 w 327183"/>
                      <a:gd name="connsiteY41" fmla="*/ 7792 h 262521"/>
                      <a:gd name="connsiteX42" fmla="*/ 191453 w 327183"/>
                      <a:gd name="connsiteY42" fmla="*/ 7983 h 262521"/>
                      <a:gd name="connsiteX43" fmla="*/ 191643 w 327183"/>
                      <a:gd name="connsiteY43" fmla="*/ 7507 h 262521"/>
                      <a:gd name="connsiteX44" fmla="*/ 192405 w 327183"/>
                      <a:gd name="connsiteY44" fmla="*/ 7792 h 262521"/>
                      <a:gd name="connsiteX45" fmla="*/ 192881 w 327183"/>
                      <a:gd name="connsiteY45" fmla="*/ 8174 h 262521"/>
                      <a:gd name="connsiteX46" fmla="*/ 192881 w 327183"/>
                      <a:gd name="connsiteY46" fmla="*/ 7888 h 262521"/>
                      <a:gd name="connsiteX47" fmla="*/ 192977 w 327183"/>
                      <a:gd name="connsiteY47" fmla="*/ 7412 h 262521"/>
                      <a:gd name="connsiteX48" fmla="*/ 193453 w 327183"/>
                      <a:gd name="connsiteY48" fmla="*/ 7030 h 262521"/>
                      <a:gd name="connsiteX49" fmla="*/ 192977 w 327183"/>
                      <a:gd name="connsiteY49" fmla="*/ 6269 h 262521"/>
                      <a:gd name="connsiteX50" fmla="*/ 193739 w 327183"/>
                      <a:gd name="connsiteY50" fmla="*/ 5602 h 262521"/>
                      <a:gd name="connsiteX51" fmla="*/ 195644 w 327183"/>
                      <a:gd name="connsiteY51" fmla="*/ 5983 h 262521"/>
                      <a:gd name="connsiteX52" fmla="*/ 196215 w 327183"/>
                      <a:gd name="connsiteY52" fmla="*/ 6269 h 262521"/>
                      <a:gd name="connsiteX53" fmla="*/ 196787 w 327183"/>
                      <a:gd name="connsiteY53" fmla="*/ 6078 h 262521"/>
                      <a:gd name="connsiteX54" fmla="*/ 197644 w 327183"/>
                      <a:gd name="connsiteY54" fmla="*/ 5316 h 262521"/>
                      <a:gd name="connsiteX55" fmla="*/ 198501 w 327183"/>
                      <a:gd name="connsiteY55" fmla="*/ 4840 h 262521"/>
                      <a:gd name="connsiteX56" fmla="*/ 199073 w 327183"/>
                      <a:gd name="connsiteY56" fmla="*/ 2840 h 262521"/>
                      <a:gd name="connsiteX57" fmla="*/ 199835 w 327183"/>
                      <a:gd name="connsiteY57" fmla="*/ 2744 h 262521"/>
                      <a:gd name="connsiteX58" fmla="*/ 200597 w 327183"/>
                      <a:gd name="connsiteY58" fmla="*/ 3316 h 262521"/>
                      <a:gd name="connsiteX59" fmla="*/ 201168 w 327183"/>
                      <a:gd name="connsiteY59" fmla="*/ 3030 h 262521"/>
                      <a:gd name="connsiteX60" fmla="*/ 201930 w 327183"/>
                      <a:gd name="connsiteY60" fmla="*/ 2363 h 262521"/>
                      <a:gd name="connsiteX61" fmla="*/ 201835 w 327183"/>
                      <a:gd name="connsiteY61" fmla="*/ 1792 h 262521"/>
                      <a:gd name="connsiteX62" fmla="*/ 202597 w 327183"/>
                      <a:gd name="connsiteY62" fmla="*/ 1125 h 262521"/>
                      <a:gd name="connsiteX63" fmla="*/ 203550 w 327183"/>
                      <a:gd name="connsiteY63" fmla="*/ 1125 h 262521"/>
                      <a:gd name="connsiteX64" fmla="*/ 204597 w 327183"/>
                      <a:gd name="connsiteY64" fmla="*/ 1601 h 262521"/>
                      <a:gd name="connsiteX65" fmla="*/ 205454 w 327183"/>
                      <a:gd name="connsiteY65" fmla="*/ 1887 h 262521"/>
                      <a:gd name="connsiteX66" fmla="*/ 205931 w 327183"/>
                      <a:gd name="connsiteY66" fmla="*/ 2649 h 262521"/>
                      <a:gd name="connsiteX67" fmla="*/ 206121 w 327183"/>
                      <a:gd name="connsiteY67" fmla="*/ 3411 h 262521"/>
                      <a:gd name="connsiteX68" fmla="*/ 206788 w 327183"/>
                      <a:gd name="connsiteY68" fmla="*/ 3792 h 262521"/>
                      <a:gd name="connsiteX69" fmla="*/ 207454 w 327183"/>
                      <a:gd name="connsiteY69" fmla="*/ 4649 h 262521"/>
                      <a:gd name="connsiteX70" fmla="*/ 208217 w 327183"/>
                      <a:gd name="connsiteY70" fmla="*/ 4935 h 262521"/>
                      <a:gd name="connsiteX71" fmla="*/ 209264 w 327183"/>
                      <a:gd name="connsiteY71" fmla="*/ 5030 h 262521"/>
                      <a:gd name="connsiteX72" fmla="*/ 209931 w 327183"/>
                      <a:gd name="connsiteY72" fmla="*/ 5411 h 262521"/>
                      <a:gd name="connsiteX73" fmla="*/ 210312 w 327183"/>
                      <a:gd name="connsiteY73" fmla="*/ 4935 h 262521"/>
                      <a:gd name="connsiteX74" fmla="*/ 211265 w 327183"/>
                      <a:gd name="connsiteY74" fmla="*/ 5316 h 262521"/>
                      <a:gd name="connsiteX75" fmla="*/ 211646 w 327183"/>
                      <a:gd name="connsiteY75" fmla="*/ 5888 h 262521"/>
                      <a:gd name="connsiteX76" fmla="*/ 211836 w 327183"/>
                      <a:gd name="connsiteY76" fmla="*/ 6650 h 262521"/>
                      <a:gd name="connsiteX77" fmla="*/ 212693 w 327183"/>
                      <a:gd name="connsiteY77" fmla="*/ 7316 h 262521"/>
                      <a:gd name="connsiteX78" fmla="*/ 212693 w 327183"/>
                      <a:gd name="connsiteY78" fmla="*/ 8364 h 262521"/>
                      <a:gd name="connsiteX79" fmla="*/ 212979 w 327183"/>
                      <a:gd name="connsiteY79" fmla="*/ 8745 h 262521"/>
                      <a:gd name="connsiteX80" fmla="*/ 212884 w 327183"/>
                      <a:gd name="connsiteY80" fmla="*/ 9317 h 262521"/>
                      <a:gd name="connsiteX81" fmla="*/ 212217 w 327183"/>
                      <a:gd name="connsiteY81" fmla="*/ 9412 h 262521"/>
                      <a:gd name="connsiteX82" fmla="*/ 211741 w 327183"/>
                      <a:gd name="connsiteY82" fmla="*/ 9317 h 262521"/>
                      <a:gd name="connsiteX83" fmla="*/ 211169 w 327183"/>
                      <a:gd name="connsiteY83" fmla="*/ 9983 h 262521"/>
                      <a:gd name="connsiteX84" fmla="*/ 210693 w 327183"/>
                      <a:gd name="connsiteY84" fmla="*/ 10555 h 262521"/>
                      <a:gd name="connsiteX85" fmla="*/ 210979 w 327183"/>
                      <a:gd name="connsiteY85" fmla="*/ 11031 h 262521"/>
                      <a:gd name="connsiteX86" fmla="*/ 210503 w 327183"/>
                      <a:gd name="connsiteY86" fmla="*/ 11126 h 262521"/>
                      <a:gd name="connsiteX87" fmla="*/ 210122 w 327183"/>
                      <a:gd name="connsiteY87" fmla="*/ 11317 h 262521"/>
                      <a:gd name="connsiteX88" fmla="*/ 210693 w 327183"/>
                      <a:gd name="connsiteY88" fmla="*/ 11888 h 262521"/>
                      <a:gd name="connsiteX89" fmla="*/ 210788 w 327183"/>
                      <a:gd name="connsiteY89" fmla="*/ 12460 h 262521"/>
                      <a:gd name="connsiteX90" fmla="*/ 212312 w 327183"/>
                      <a:gd name="connsiteY90" fmla="*/ 12650 h 262521"/>
                      <a:gd name="connsiteX91" fmla="*/ 212693 w 327183"/>
                      <a:gd name="connsiteY91" fmla="*/ 13127 h 262521"/>
                      <a:gd name="connsiteX92" fmla="*/ 212693 w 327183"/>
                      <a:gd name="connsiteY92" fmla="*/ 13698 h 262521"/>
                      <a:gd name="connsiteX93" fmla="*/ 212598 w 327183"/>
                      <a:gd name="connsiteY93" fmla="*/ 14555 h 262521"/>
                      <a:gd name="connsiteX94" fmla="*/ 211646 w 327183"/>
                      <a:gd name="connsiteY94" fmla="*/ 15127 h 262521"/>
                      <a:gd name="connsiteX95" fmla="*/ 210788 w 327183"/>
                      <a:gd name="connsiteY95" fmla="*/ 15317 h 262521"/>
                      <a:gd name="connsiteX96" fmla="*/ 209931 w 327183"/>
                      <a:gd name="connsiteY96" fmla="*/ 15508 h 262521"/>
                      <a:gd name="connsiteX97" fmla="*/ 209741 w 327183"/>
                      <a:gd name="connsiteY97" fmla="*/ 16460 h 262521"/>
                      <a:gd name="connsiteX98" fmla="*/ 208598 w 327183"/>
                      <a:gd name="connsiteY98" fmla="*/ 17032 h 262521"/>
                      <a:gd name="connsiteX99" fmla="*/ 207454 w 327183"/>
                      <a:gd name="connsiteY99" fmla="*/ 16841 h 262521"/>
                      <a:gd name="connsiteX100" fmla="*/ 207169 w 327183"/>
                      <a:gd name="connsiteY100" fmla="*/ 16746 h 262521"/>
                      <a:gd name="connsiteX101" fmla="*/ 206312 w 327183"/>
                      <a:gd name="connsiteY101" fmla="*/ 16937 h 262521"/>
                      <a:gd name="connsiteX102" fmla="*/ 205264 w 327183"/>
                      <a:gd name="connsiteY102" fmla="*/ 17317 h 262521"/>
                      <a:gd name="connsiteX103" fmla="*/ 204692 w 327183"/>
                      <a:gd name="connsiteY103" fmla="*/ 18365 h 262521"/>
                      <a:gd name="connsiteX104" fmla="*/ 204407 w 327183"/>
                      <a:gd name="connsiteY104" fmla="*/ 19889 h 262521"/>
                      <a:gd name="connsiteX105" fmla="*/ 203835 w 327183"/>
                      <a:gd name="connsiteY105" fmla="*/ 19794 h 262521"/>
                      <a:gd name="connsiteX106" fmla="*/ 203550 w 327183"/>
                      <a:gd name="connsiteY106" fmla="*/ 20080 h 262521"/>
                      <a:gd name="connsiteX107" fmla="*/ 203359 w 327183"/>
                      <a:gd name="connsiteY107" fmla="*/ 21032 h 262521"/>
                      <a:gd name="connsiteX108" fmla="*/ 202406 w 327183"/>
                      <a:gd name="connsiteY108" fmla="*/ 20937 h 262521"/>
                      <a:gd name="connsiteX109" fmla="*/ 201644 w 327183"/>
                      <a:gd name="connsiteY109" fmla="*/ 21128 h 262521"/>
                      <a:gd name="connsiteX110" fmla="*/ 201073 w 327183"/>
                      <a:gd name="connsiteY110" fmla="*/ 21604 h 262521"/>
                      <a:gd name="connsiteX111" fmla="*/ 200978 w 327183"/>
                      <a:gd name="connsiteY111" fmla="*/ 22366 h 262521"/>
                      <a:gd name="connsiteX112" fmla="*/ 199835 w 327183"/>
                      <a:gd name="connsiteY112" fmla="*/ 22556 h 262521"/>
                      <a:gd name="connsiteX113" fmla="*/ 199739 w 327183"/>
                      <a:gd name="connsiteY113" fmla="*/ 22842 h 262521"/>
                      <a:gd name="connsiteX114" fmla="*/ 199739 w 327183"/>
                      <a:gd name="connsiteY114" fmla="*/ 23318 h 262521"/>
                      <a:gd name="connsiteX115" fmla="*/ 198692 w 327183"/>
                      <a:gd name="connsiteY115" fmla="*/ 23890 h 262521"/>
                      <a:gd name="connsiteX116" fmla="*/ 198977 w 327183"/>
                      <a:gd name="connsiteY116" fmla="*/ 24842 h 262521"/>
                      <a:gd name="connsiteX117" fmla="*/ 198787 w 327183"/>
                      <a:gd name="connsiteY117" fmla="*/ 25414 h 262521"/>
                      <a:gd name="connsiteX118" fmla="*/ 198787 w 327183"/>
                      <a:gd name="connsiteY118" fmla="*/ 25795 h 262521"/>
                      <a:gd name="connsiteX119" fmla="*/ 199263 w 327183"/>
                      <a:gd name="connsiteY119" fmla="*/ 26747 h 262521"/>
                      <a:gd name="connsiteX120" fmla="*/ 198882 w 327183"/>
                      <a:gd name="connsiteY120" fmla="*/ 27700 h 262521"/>
                      <a:gd name="connsiteX121" fmla="*/ 198025 w 327183"/>
                      <a:gd name="connsiteY121" fmla="*/ 28271 h 262521"/>
                      <a:gd name="connsiteX122" fmla="*/ 197549 w 327183"/>
                      <a:gd name="connsiteY122" fmla="*/ 29319 h 262521"/>
                      <a:gd name="connsiteX123" fmla="*/ 197358 w 327183"/>
                      <a:gd name="connsiteY123" fmla="*/ 30176 h 262521"/>
                      <a:gd name="connsiteX124" fmla="*/ 196977 w 327183"/>
                      <a:gd name="connsiteY124" fmla="*/ 30843 h 262521"/>
                      <a:gd name="connsiteX125" fmla="*/ 196977 w 327183"/>
                      <a:gd name="connsiteY125" fmla="*/ 31605 h 262521"/>
                      <a:gd name="connsiteX126" fmla="*/ 196596 w 327183"/>
                      <a:gd name="connsiteY126" fmla="*/ 32177 h 262521"/>
                      <a:gd name="connsiteX127" fmla="*/ 197072 w 327183"/>
                      <a:gd name="connsiteY127" fmla="*/ 32843 h 262521"/>
                      <a:gd name="connsiteX128" fmla="*/ 196501 w 327183"/>
                      <a:gd name="connsiteY128" fmla="*/ 33891 h 262521"/>
                      <a:gd name="connsiteX129" fmla="*/ 195929 w 327183"/>
                      <a:gd name="connsiteY129" fmla="*/ 34272 h 262521"/>
                      <a:gd name="connsiteX130" fmla="*/ 195263 w 327183"/>
                      <a:gd name="connsiteY130" fmla="*/ 34653 h 262521"/>
                      <a:gd name="connsiteX131" fmla="*/ 194501 w 327183"/>
                      <a:gd name="connsiteY131" fmla="*/ 34939 h 262521"/>
                      <a:gd name="connsiteX132" fmla="*/ 194405 w 327183"/>
                      <a:gd name="connsiteY132" fmla="*/ 35701 h 262521"/>
                      <a:gd name="connsiteX133" fmla="*/ 194120 w 327183"/>
                      <a:gd name="connsiteY133" fmla="*/ 36177 h 262521"/>
                      <a:gd name="connsiteX134" fmla="*/ 193262 w 327183"/>
                      <a:gd name="connsiteY134" fmla="*/ 36463 h 262521"/>
                      <a:gd name="connsiteX135" fmla="*/ 191929 w 327183"/>
                      <a:gd name="connsiteY135" fmla="*/ 36653 h 262521"/>
                      <a:gd name="connsiteX136" fmla="*/ 190976 w 327183"/>
                      <a:gd name="connsiteY136" fmla="*/ 36939 h 262521"/>
                      <a:gd name="connsiteX137" fmla="*/ 190214 w 327183"/>
                      <a:gd name="connsiteY137" fmla="*/ 36749 h 262521"/>
                      <a:gd name="connsiteX138" fmla="*/ 189929 w 327183"/>
                      <a:gd name="connsiteY138" fmla="*/ 37606 h 262521"/>
                      <a:gd name="connsiteX139" fmla="*/ 190500 w 327183"/>
                      <a:gd name="connsiteY139" fmla="*/ 38368 h 262521"/>
                      <a:gd name="connsiteX140" fmla="*/ 190024 w 327183"/>
                      <a:gd name="connsiteY140" fmla="*/ 38939 h 262521"/>
                      <a:gd name="connsiteX141" fmla="*/ 190500 w 327183"/>
                      <a:gd name="connsiteY141" fmla="*/ 39034 h 262521"/>
                      <a:gd name="connsiteX142" fmla="*/ 191548 w 327183"/>
                      <a:gd name="connsiteY142" fmla="*/ 38844 h 262521"/>
                      <a:gd name="connsiteX143" fmla="*/ 192691 w 327183"/>
                      <a:gd name="connsiteY143" fmla="*/ 39225 h 262521"/>
                      <a:gd name="connsiteX144" fmla="*/ 193453 w 327183"/>
                      <a:gd name="connsiteY144" fmla="*/ 38939 h 262521"/>
                      <a:gd name="connsiteX145" fmla="*/ 194215 w 327183"/>
                      <a:gd name="connsiteY145" fmla="*/ 39511 h 262521"/>
                      <a:gd name="connsiteX146" fmla="*/ 195358 w 327183"/>
                      <a:gd name="connsiteY146" fmla="*/ 40082 h 262521"/>
                      <a:gd name="connsiteX147" fmla="*/ 196120 w 327183"/>
                      <a:gd name="connsiteY147" fmla="*/ 42083 h 262521"/>
                      <a:gd name="connsiteX148" fmla="*/ 197072 w 327183"/>
                      <a:gd name="connsiteY148" fmla="*/ 41797 h 262521"/>
                      <a:gd name="connsiteX149" fmla="*/ 198025 w 327183"/>
                      <a:gd name="connsiteY149" fmla="*/ 41321 h 262521"/>
                      <a:gd name="connsiteX150" fmla="*/ 198692 w 327183"/>
                      <a:gd name="connsiteY150" fmla="*/ 41416 h 262521"/>
                      <a:gd name="connsiteX151" fmla="*/ 199358 w 327183"/>
                      <a:gd name="connsiteY151" fmla="*/ 42083 h 262521"/>
                      <a:gd name="connsiteX152" fmla="*/ 199644 w 327183"/>
                      <a:gd name="connsiteY152" fmla="*/ 42368 h 262521"/>
                      <a:gd name="connsiteX153" fmla="*/ 199930 w 327183"/>
                      <a:gd name="connsiteY153" fmla="*/ 42654 h 262521"/>
                      <a:gd name="connsiteX154" fmla="*/ 200025 w 327183"/>
                      <a:gd name="connsiteY154" fmla="*/ 43797 h 262521"/>
                      <a:gd name="connsiteX155" fmla="*/ 200692 w 327183"/>
                      <a:gd name="connsiteY155" fmla="*/ 44464 h 262521"/>
                      <a:gd name="connsiteX156" fmla="*/ 200787 w 327183"/>
                      <a:gd name="connsiteY156" fmla="*/ 45321 h 262521"/>
                      <a:gd name="connsiteX157" fmla="*/ 201644 w 327183"/>
                      <a:gd name="connsiteY157" fmla="*/ 45512 h 262521"/>
                      <a:gd name="connsiteX158" fmla="*/ 201930 w 327183"/>
                      <a:gd name="connsiteY158" fmla="*/ 45988 h 262521"/>
                      <a:gd name="connsiteX159" fmla="*/ 202597 w 327183"/>
                      <a:gd name="connsiteY159" fmla="*/ 45226 h 262521"/>
                      <a:gd name="connsiteX160" fmla="*/ 203550 w 327183"/>
                      <a:gd name="connsiteY160" fmla="*/ 44464 h 262521"/>
                      <a:gd name="connsiteX161" fmla="*/ 204216 w 327183"/>
                      <a:gd name="connsiteY161" fmla="*/ 43511 h 262521"/>
                      <a:gd name="connsiteX162" fmla="*/ 205264 w 327183"/>
                      <a:gd name="connsiteY162" fmla="*/ 42940 h 262521"/>
                      <a:gd name="connsiteX163" fmla="*/ 205740 w 327183"/>
                      <a:gd name="connsiteY163" fmla="*/ 42463 h 262521"/>
                      <a:gd name="connsiteX164" fmla="*/ 206407 w 327183"/>
                      <a:gd name="connsiteY164" fmla="*/ 42178 h 262521"/>
                      <a:gd name="connsiteX165" fmla="*/ 207359 w 327183"/>
                      <a:gd name="connsiteY165" fmla="*/ 42940 h 262521"/>
                      <a:gd name="connsiteX166" fmla="*/ 208312 w 327183"/>
                      <a:gd name="connsiteY166" fmla="*/ 42845 h 262521"/>
                      <a:gd name="connsiteX167" fmla="*/ 208979 w 327183"/>
                      <a:gd name="connsiteY167" fmla="*/ 42654 h 262521"/>
                      <a:gd name="connsiteX168" fmla="*/ 209645 w 327183"/>
                      <a:gd name="connsiteY168" fmla="*/ 41416 h 262521"/>
                      <a:gd name="connsiteX169" fmla="*/ 210503 w 327183"/>
                      <a:gd name="connsiteY169" fmla="*/ 41035 h 262521"/>
                      <a:gd name="connsiteX170" fmla="*/ 211265 w 327183"/>
                      <a:gd name="connsiteY170" fmla="*/ 40844 h 262521"/>
                      <a:gd name="connsiteX171" fmla="*/ 211931 w 327183"/>
                      <a:gd name="connsiteY171" fmla="*/ 40559 h 262521"/>
                      <a:gd name="connsiteX172" fmla="*/ 212789 w 327183"/>
                      <a:gd name="connsiteY172" fmla="*/ 41892 h 262521"/>
                      <a:gd name="connsiteX173" fmla="*/ 213265 w 327183"/>
                      <a:gd name="connsiteY173" fmla="*/ 42368 h 262521"/>
                      <a:gd name="connsiteX174" fmla="*/ 213646 w 327183"/>
                      <a:gd name="connsiteY174" fmla="*/ 42559 h 262521"/>
                      <a:gd name="connsiteX175" fmla="*/ 214027 w 327183"/>
                      <a:gd name="connsiteY175" fmla="*/ 42559 h 262521"/>
                      <a:gd name="connsiteX176" fmla="*/ 214408 w 327183"/>
                      <a:gd name="connsiteY176" fmla="*/ 41511 h 262521"/>
                      <a:gd name="connsiteX177" fmla="*/ 214884 w 327183"/>
                      <a:gd name="connsiteY177" fmla="*/ 41130 h 262521"/>
                      <a:gd name="connsiteX178" fmla="*/ 214884 w 327183"/>
                      <a:gd name="connsiteY178" fmla="*/ 40082 h 262521"/>
                      <a:gd name="connsiteX179" fmla="*/ 214503 w 327183"/>
                      <a:gd name="connsiteY179" fmla="*/ 39225 h 262521"/>
                      <a:gd name="connsiteX180" fmla="*/ 214694 w 327183"/>
                      <a:gd name="connsiteY180" fmla="*/ 38654 h 262521"/>
                      <a:gd name="connsiteX181" fmla="*/ 215646 w 327183"/>
                      <a:gd name="connsiteY181" fmla="*/ 38463 h 262521"/>
                      <a:gd name="connsiteX182" fmla="*/ 216503 w 327183"/>
                      <a:gd name="connsiteY182" fmla="*/ 38654 h 262521"/>
                      <a:gd name="connsiteX183" fmla="*/ 217075 w 327183"/>
                      <a:gd name="connsiteY183" fmla="*/ 38463 h 262521"/>
                      <a:gd name="connsiteX184" fmla="*/ 218027 w 327183"/>
                      <a:gd name="connsiteY184" fmla="*/ 38939 h 262521"/>
                      <a:gd name="connsiteX185" fmla="*/ 218789 w 327183"/>
                      <a:gd name="connsiteY185" fmla="*/ 39320 h 262521"/>
                      <a:gd name="connsiteX186" fmla="*/ 219170 w 327183"/>
                      <a:gd name="connsiteY186" fmla="*/ 38844 h 262521"/>
                      <a:gd name="connsiteX187" fmla="*/ 220028 w 327183"/>
                      <a:gd name="connsiteY187" fmla="*/ 38844 h 262521"/>
                      <a:gd name="connsiteX188" fmla="*/ 220028 w 327183"/>
                      <a:gd name="connsiteY188" fmla="*/ 39701 h 262521"/>
                      <a:gd name="connsiteX189" fmla="*/ 220694 w 327183"/>
                      <a:gd name="connsiteY189" fmla="*/ 40463 h 262521"/>
                      <a:gd name="connsiteX190" fmla="*/ 221361 w 327183"/>
                      <a:gd name="connsiteY190" fmla="*/ 39892 h 262521"/>
                      <a:gd name="connsiteX191" fmla="*/ 221742 w 327183"/>
                      <a:gd name="connsiteY191" fmla="*/ 38939 h 262521"/>
                      <a:gd name="connsiteX192" fmla="*/ 221933 w 327183"/>
                      <a:gd name="connsiteY192" fmla="*/ 37987 h 262521"/>
                      <a:gd name="connsiteX193" fmla="*/ 221933 w 327183"/>
                      <a:gd name="connsiteY193" fmla="*/ 37034 h 262521"/>
                      <a:gd name="connsiteX194" fmla="*/ 222504 w 327183"/>
                      <a:gd name="connsiteY194" fmla="*/ 35415 h 262521"/>
                      <a:gd name="connsiteX195" fmla="*/ 223361 w 327183"/>
                      <a:gd name="connsiteY195" fmla="*/ 35415 h 262521"/>
                      <a:gd name="connsiteX196" fmla="*/ 223647 w 327183"/>
                      <a:gd name="connsiteY196" fmla="*/ 35987 h 262521"/>
                      <a:gd name="connsiteX197" fmla="*/ 224695 w 327183"/>
                      <a:gd name="connsiteY197" fmla="*/ 35034 h 262521"/>
                      <a:gd name="connsiteX198" fmla="*/ 226219 w 327183"/>
                      <a:gd name="connsiteY198" fmla="*/ 34463 h 262521"/>
                      <a:gd name="connsiteX199" fmla="*/ 227076 w 327183"/>
                      <a:gd name="connsiteY199" fmla="*/ 34748 h 262521"/>
                      <a:gd name="connsiteX200" fmla="*/ 227552 w 327183"/>
                      <a:gd name="connsiteY200" fmla="*/ 34177 h 262521"/>
                      <a:gd name="connsiteX201" fmla="*/ 227933 w 327183"/>
                      <a:gd name="connsiteY201" fmla="*/ 33510 h 262521"/>
                      <a:gd name="connsiteX202" fmla="*/ 228219 w 327183"/>
                      <a:gd name="connsiteY202" fmla="*/ 32653 h 262521"/>
                      <a:gd name="connsiteX203" fmla="*/ 229267 w 327183"/>
                      <a:gd name="connsiteY203" fmla="*/ 33034 h 262521"/>
                      <a:gd name="connsiteX204" fmla="*/ 229934 w 327183"/>
                      <a:gd name="connsiteY204" fmla="*/ 33605 h 262521"/>
                      <a:gd name="connsiteX205" fmla="*/ 230410 w 327183"/>
                      <a:gd name="connsiteY205" fmla="*/ 34177 h 262521"/>
                      <a:gd name="connsiteX206" fmla="*/ 230886 w 327183"/>
                      <a:gd name="connsiteY206" fmla="*/ 34463 h 262521"/>
                      <a:gd name="connsiteX207" fmla="*/ 231648 w 327183"/>
                      <a:gd name="connsiteY207" fmla="*/ 34177 h 262521"/>
                      <a:gd name="connsiteX208" fmla="*/ 231743 w 327183"/>
                      <a:gd name="connsiteY208" fmla="*/ 33701 h 262521"/>
                      <a:gd name="connsiteX209" fmla="*/ 232601 w 327183"/>
                      <a:gd name="connsiteY209" fmla="*/ 33320 h 262521"/>
                      <a:gd name="connsiteX210" fmla="*/ 233648 w 327183"/>
                      <a:gd name="connsiteY210" fmla="*/ 32938 h 262521"/>
                      <a:gd name="connsiteX211" fmla="*/ 234410 w 327183"/>
                      <a:gd name="connsiteY211" fmla="*/ 32748 h 262521"/>
                      <a:gd name="connsiteX212" fmla="*/ 234029 w 327183"/>
                      <a:gd name="connsiteY212" fmla="*/ 32081 h 262521"/>
                      <a:gd name="connsiteX213" fmla="*/ 235553 w 327183"/>
                      <a:gd name="connsiteY213" fmla="*/ 31319 h 262521"/>
                      <a:gd name="connsiteX214" fmla="*/ 236601 w 327183"/>
                      <a:gd name="connsiteY214" fmla="*/ 30843 h 262521"/>
                      <a:gd name="connsiteX215" fmla="*/ 237363 w 327183"/>
                      <a:gd name="connsiteY215" fmla="*/ 30748 h 262521"/>
                      <a:gd name="connsiteX216" fmla="*/ 238030 w 327183"/>
                      <a:gd name="connsiteY216" fmla="*/ 29700 h 262521"/>
                      <a:gd name="connsiteX217" fmla="*/ 239459 w 327183"/>
                      <a:gd name="connsiteY217" fmla="*/ 29509 h 262521"/>
                      <a:gd name="connsiteX218" fmla="*/ 240030 w 327183"/>
                      <a:gd name="connsiteY218" fmla="*/ 29700 h 262521"/>
                      <a:gd name="connsiteX219" fmla="*/ 240983 w 327183"/>
                      <a:gd name="connsiteY219" fmla="*/ 29891 h 262521"/>
                      <a:gd name="connsiteX220" fmla="*/ 241745 w 327183"/>
                      <a:gd name="connsiteY220" fmla="*/ 29986 h 262521"/>
                      <a:gd name="connsiteX221" fmla="*/ 242030 w 327183"/>
                      <a:gd name="connsiteY221" fmla="*/ 28271 h 262521"/>
                      <a:gd name="connsiteX222" fmla="*/ 242792 w 327183"/>
                      <a:gd name="connsiteY222" fmla="*/ 27890 h 262521"/>
                      <a:gd name="connsiteX223" fmla="*/ 243745 w 327183"/>
                      <a:gd name="connsiteY223" fmla="*/ 27128 h 262521"/>
                      <a:gd name="connsiteX224" fmla="*/ 245078 w 327183"/>
                      <a:gd name="connsiteY224" fmla="*/ 27986 h 262521"/>
                      <a:gd name="connsiteX225" fmla="*/ 245936 w 327183"/>
                      <a:gd name="connsiteY225" fmla="*/ 28271 h 262521"/>
                      <a:gd name="connsiteX226" fmla="*/ 246793 w 327183"/>
                      <a:gd name="connsiteY226" fmla="*/ 28748 h 262521"/>
                      <a:gd name="connsiteX227" fmla="*/ 247555 w 327183"/>
                      <a:gd name="connsiteY227" fmla="*/ 29414 h 262521"/>
                      <a:gd name="connsiteX228" fmla="*/ 248031 w 327183"/>
                      <a:gd name="connsiteY228" fmla="*/ 30081 h 262521"/>
                      <a:gd name="connsiteX229" fmla="*/ 248412 w 327183"/>
                      <a:gd name="connsiteY229" fmla="*/ 30367 h 262521"/>
                      <a:gd name="connsiteX230" fmla="*/ 248984 w 327183"/>
                      <a:gd name="connsiteY230" fmla="*/ 30462 h 262521"/>
                      <a:gd name="connsiteX231" fmla="*/ 248793 w 327183"/>
                      <a:gd name="connsiteY231" fmla="*/ 31129 h 262521"/>
                      <a:gd name="connsiteX232" fmla="*/ 250317 w 327183"/>
                      <a:gd name="connsiteY232" fmla="*/ 31891 h 262521"/>
                      <a:gd name="connsiteX233" fmla="*/ 250508 w 327183"/>
                      <a:gd name="connsiteY233" fmla="*/ 33415 h 262521"/>
                      <a:gd name="connsiteX234" fmla="*/ 251079 w 327183"/>
                      <a:gd name="connsiteY234" fmla="*/ 34367 h 262521"/>
                      <a:gd name="connsiteX235" fmla="*/ 251555 w 327183"/>
                      <a:gd name="connsiteY235" fmla="*/ 35034 h 262521"/>
                      <a:gd name="connsiteX236" fmla="*/ 252413 w 327183"/>
                      <a:gd name="connsiteY236" fmla="*/ 34748 h 262521"/>
                      <a:gd name="connsiteX237" fmla="*/ 252889 w 327183"/>
                      <a:gd name="connsiteY237" fmla="*/ 34367 h 262521"/>
                      <a:gd name="connsiteX238" fmla="*/ 253937 w 327183"/>
                      <a:gd name="connsiteY238" fmla="*/ 34748 h 262521"/>
                      <a:gd name="connsiteX239" fmla="*/ 254889 w 327183"/>
                      <a:gd name="connsiteY239" fmla="*/ 34748 h 262521"/>
                      <a:gd name="connsiteX240" fmla="*/ 256032 w 327183"/>
                      <a:gd name="connsiteY240" fmla="*/ 35415 h 262521"/>
                      <a:gd name="connsiteX241" fmla="*/ 256413 w 327183"/>
                      <a:gd name="connsiteY241" fmla="*/ 36749 h 262521"/>
                      <a:gd name="connsiteX242" fmla="*/ 256127 w 327183"/>
                      <a:gd name="connsiteY242" fmla="*/ 37225 h 262521"/>
                      <a:gd name="connsiteX243" fmla="*/ 256699 w 327183"/>
                      <a:gd name="connsiteY243" fmla="*/ 37892 h 262521"/>
                      <a:gd name="connsiteX244" fmla="*/ 257461 w 327183"/>
                      <a:gd name="connsiteY244" fmla="*/ 37892 h 262521"/>
                      <a:gd name="connsiteX245" fmla="*/ 258509 w 327183"/>
                      <a:gd name="connsiteY245" fmla="*/ 37987 h 262521"/>
                      <a:gd name="connsiteX246" fmla="*/ 259556 w 327183"/>
                      <a:gd name="connsiteY246" fmla="*/ 37606 h 262521"/>
                      <a:gd name="connsiteX247" fmla="*/ 261080 w 327183"/>
                      <a:gd name="connsiteY247" fmla="*/ 36367 h 262521"/>
                      <a:gd name="connsiteX248" fmla="*/ 261747 w 327183"/>
                      <a:gd name="connsiteY248" fmla="*/ 36844 h 262521"/>
                      <a:gd name="connsiteX249" fmla="*/ 262223 w 327183"/>
                      <a:gd name="connsiteY249" fmla="*/ 36653 h 262521"/>
                      <a:gd name="connsiteX250" fmla="*/ 263462 w 327183"/>
                      <a:gd name="connsiteY250" fmla="*/ 36558 h 262521"/>
                      <a:gd name="connsiteX251" fmla="*/ 263652 w 327183"/>
                      <a:gd name="connsiteY251" fmla="*/ 36272 h 262521"/>
                      <a:gd name="connsiteX252" fmla="*/ 263081 w 327183"/>
                      <a:gd name="connsiteY252" fmla="*/ 35701 h 262521"/>
                      <a:gd name="connsiteX253" fmla="*/ 262319 w 327183"/>
                      <a:gd name="connsiteY253" fmla="*/ 34844 h 262521"/>
                      <a:gd name="connsiteX254" fmla="*/ 261366 w 327183"/>
                      <a:gd name="connsiteY254" fmla="*/ 33986 h 262521"/>
                      <a:gd name="connsiteX255" fmla="*/ 260604 w 327183"/>
                      <a:gd name="connsiteY255" fmla="*/ 33224 h 262521"/>
                      <a:gd name="connsiteX256" fmla="*/ 260509 w 327183"/>
                      <a:gd name="connsiteY256" fmla="*/ 32558 h 262521"/>
                      <a:gd name="connsiteX257" fmla="*/ 260033 w 327183"/>
                      <a:gd name="connsiteY257" fmla="*/ 32081 h 262521"/>
                      <a:gd name="connsiteX258" fmla="*/ 259461 w 327183"/>
                      <a:gd name="connsiteY258" fmla="*/ 31796 h 262521"/>
                      <a:gd name="connsiteX259" fmla="*/ 260509 w 327183"/>
                      <a:gd name="connsiteY259" fmla="*/ 31415 h 262521"/>
                      <a:gd name="connsiteX260" fmla="*/ 261080 w 327183"/>
                      <a:gd name="connsiteY260" fmla="*/ 31129 h 262521"/>
                      <a:gd name="connsiteX261" fmla="*/ 261080 w 327183"/>
                      <a:gd name="connsiteY261" fmla="*/ 29986 h 262521"/>
                      <a:gd name="connsiteX262" fmla="*/ 260414 w 327183"/>
                      <a:gd name="connsiteY262" fmla="*/ 30176 h 262521"/>
                      <a:gd name="connsiteX263" fmla="*/ 259652 w 327183"/>
                      <a:gd name="connsiteY263" fmla="*/ 29700 h 262521"/>
                      <a:gd name="connsiteX264" fmla="*/ 259271 w 327183"/>
                      <a:gd name="connsiteY264" fmla="*/ 28938 h 262521"/>
                      <a:gd name="connsiteX265" fmla="*/ 258890 w 327183"/>
                      <a:gd name="connsiteY265" fmla="*/ 27890 h 262521"/>
                      <a:gd name="connsiteX266" fmla="*/ 259366 w 327183"/>
                      <a:gd name="connsiteY266" fmla="*/ 27128 h 262521"/>
                      <a:gd name="connsiteX267" fmla="*/ 259652 w 327183"/>
                      <a:gd name="connsiteY267" fmla="*/ 26747 h 262521"/>
                      <a:gd name="connsiteX268" fmla="*/ 259175 w 327183"/>
                      <a:gd name="connsiteY268" fmla="*/ 25890 h 262521"/>
                      <a:gd name="connsiteX269" fmla="*/ 259366 w 327183"/>
                      <a:gd name="connsiteY269" fmla="*/ 24938 h 262521"/>
                      <a:gd name="connsiteX270" fmla="*/ 259461 w 327183"/>
                      <a:gd name="connsiteY270" fmla="*/ 23890 h 262521"/>
                      <a:gd name="connsiteX271" fmla="*/ 259937 w 327183"/>
                      <a:gd name="connsiteY271" fmla="*/ 23604 h 262521"/>
                      <a:gd name="connsiteX272" fmla="*/ 259652 w 327183"/>
                      <a:gd name="connsiteY272" fmla="*/ 22842 h 262521"/>
                      <a:gd name="connsiteX273" fmla="*/ 259842 w 327183"/>
                      <a:gd name="connsiteY273" fmla="*/ 22461 h 262521"/>
                      <a:gd name="connsiteX274" fmla="*/ 260604 w 327183"/>
                      <a:gd name="connsiteY274" fmla="*/ 22461 h 262521"/>
                      <a:gd name="connsiteX275" fmla="*/ 260604 w 327183"/>
                      <a:gd name="connsiteY275" fmla="*/ 21223 h 262521"/>
                      <a:gd name="connsiteX276" fmla="*/ 261557 w 327183"/>
                      <a:gd name="connsiteY276" fmla="*/ 20175 h 262521"/>
                      <a:gd name="connsiteX277" fmla="*/ 262700 w 327183"/>
                      <a:gd name="connsiteY277" fmla="*/ 20746 h 262521"/>
                      <a:gd name="connsiteX278" fmla="*/ 262985 w 327183"/>
                      <a:gd name="connsiteY278" fmla="*/ 21223 h 262521"/>
                      <a:gd name="connsiteX279" fmla="*/ 262985 w 327183"/>
                      <a:gd name="connsiteY279" fmla="*/ 21985 h 262521"/>
                      <a:gd name="connsiteX280" fmla="*/ 263843 w 327183"/>
                      <a:gd name="connsiteY280" fmla="*/ 21699 h 262521"/>
                      <a:gd name="connsiteX281" fmla="*/ 264605 w 327183"/>
                      <a:gd name="connsiteY281" fmla="*/ 21223 h 262521"/>
                      <a:gd name="connsiteX282" fmla="*/ 264795 w 327183"/>
                      <a:gd name="connsiteY282" fmla="*/ 20746 h 262521"/>
                      <a:gd name="connsiteX283" fmla="*/ 263747 w 327183"/>
                      <a:gd name="connsiteY283" fmla="*/ 19984 h 262521"/>
                      <a:gd name="connsiteX284" fmla="*/ 263557 w 327183"/>
                      <a:gd name="connsiteY284" fmla="*/ 19032 h 262521"/>
                      <a:gd name="connsiteX285" fmla="*/ 263462 w 327183"/>
                      <a:gd name="connsiteY285" fmla="*/ 18556 h 262521"/>
                      <a:gd name="connsiteX286" fmla="*/ 263938 w 327183"/>
                      <a:gd name="connsiteY286" fmla="*/ 18365 h 262521"/>
                      <a:gd name="connsiteX287" fmla="*/ 265367 w 327183"/>
                      <a:gd name="connsiteY287" fmla="*/ 19032 h 262521"/>
                      <a:gd name="connsiteX288" fmla="*/ 266605 w 327183"/>
                      <a:gd name="connsiteY288" fmla="*/ 19032 h 262521"/>
                      <a:gd name="connsiteX289" fmla="*/ 267938 w 327183"/>
                      <a:gd name="connsiteY289" fmla="*/ 19318 h 262521"/>
                      <a:gd name="connsiteX290" fmla="*/ 268510 w 327183"/>
                      <a:gd name="connsiteY290" fmla="*/ 19984 h 262521"/>
                      <a:gd name="connsiteX291" fmla="*/ 269272 w 327183"/>
                      <a:gd name="connsiteY291" fmla="*/ 19699 h 262521"/>
                      <a:gd name="connsiteX292" fmla="*/ 270034 w 327183"/>
                      <a:gd name="connsiteY292" fmla="*/ 19604 h 262521"/>
                      <a:gd name="connsiteX293" fmla="*/ 270796 w 327183"/>
                      <a:gd name="connsiteY293" fmla="*/ 20651 h 262521"/>
                      <a:gd name="connsiteX294" fmla="*/ 271558 w 327183"/>
                      <a:gd name="connsiteY294" fmla="*/ 21509 h 262521"/>
                      <a:gd name="connsiteX295" fmla="*/ 272320 w 327183"/>
                      <a:gd name="connsiteY295" fmla="*/ 21794 h 262521"/>
                      <a:gd name="connsiteX296" fmla="*/ 272891 w 327183"/>
                      <a:gd name="connsiteY296" fmla="*/ 21985 h 262521"/>
                      <a:gd name="connsiteX297" fmla="*/ 273368 w 327183"/>
                      <a:gd name="connsiteY297" fmla="*/ 22175 h 262521"/>
                      <a:gd name="connsiteX298" fmla="*/ 273653 w 327183"/>
                      <a:gd name="connsiteY298" fmla="*/ 21699 h 262521"/>
                      <a:gd name="connsiteX299" fmla="*/ 275273 w 327183"/>
                      <a:gd name="connsiteY299" fmla="*/ 21699 h 262521"/>
                      <a:gd name="connsiteX300" fmla="*/ 276225 w 327183"/>
                      <a:gd name="connsiteY300" fmla="*/ 21318 h 262521"/>
                      <a:gd name="connsiteX301" fmla="*/ 277463 w 327183"/>
                      <a:gd name="connsiteY301" fmla="*/ 19794 h 262521"/>
                      <a:gd name="connsiteX302" fmla="*/ 278035 w 327183"/>
                      <a:gd name="connsiteY302" fmla="*/ 20842 h 262521"/>
                      <a:gd name="connsiteX303" fmla="*/ 278702 w 327183"/>
                      <a:gd name="connsiteY303" fmla="*/ 21128 h 262521"/>
                      <a:gd name="connsiteX304" fmla="*/ 278987 w 327183"/>
                      <a:gd name="connsiteY304" fmla="*/ 22366 h 262521"/>
                      <a:gd name="connsiteX305" fmla="*/ 280035 w 327183"/>
                      <a:gd name="connsiteY305" fmla="*/ 21794 h 262521"/>
                      <a:gd name="connsiteX306" fmla="*/ 280035 w 327183"/>
                      <a:gd name="connsiteY306" fmla="*/ 22461 h 262521"/>
                      <a:gd name="connsiteX307" fmla="*/ 279750 w 327183"/>
                      <a:gd name="connsiteY307" fmla="*/ 23509 h 262521"/>
                      <a:gd name="connsiteX308" fmla="*/ 280607 w 327183"/>
                      <a:gd name="connsiteY308" fmla="*/ 23509 h 262521"/>
                      <a:gd name="connsiteX309" fmla="*/ 281369 w 327183"/>
                      <a:gd name="connsiteY309" fmla="*/ 23223 h 262521"/>
                      <a:gd name="connsiteX310" fmla="*/ 282607 w 327183"/>
                      <a:gd name="connsiteY310" fmla="*/ 22747 h 262521"/>
                      <a:gd name="connsiteX311" fmla="*/ 283655 w 327183"/>
                      <a:gd name="connsiteY311" fmla="*/ 21699 h 262521"/>
                      <a:gd name="connsiteX312" fmla="*/ 284417 w 327183"/>
                      <a:gd name="connsiteY312" fmla="*/ 20937 h 262521"/>
                      <a:gd name="connsiteX313" fmla="*/ 284798 w 327183"/>
                      <a:gd name="connsiteY313" fmla="*/ 19413 h 262521"/>
                      <a:gd name="connsiteX314" fmla="*/ 286322 w 327183"/>
                      <a:gd name="connsiteY314" fmla="*/ 18937 h 262521"/>
                      <a:gd name="connsiteX315" fmla="*/ 286322 w 327183"/>
                      <a:gd name="connsiteY315" fmla="*/ 19794 h 262521"/>
                      <a:gd name="connsiteX316" fmla="*/ 287274 w 327183"/>
                      <a:gd name="connsiteY316" fmla="*/ 20270 h 262521"/>
                      <a:gd name="connsiteX317" fmla="*/ 287179 w 327183"/>
                      <a:gd name="connsiteY317" fmla="*/ 20937 h 262521"/>
                      <a:gd name="connsiteX318" fmla="*/ 285750 w 327183"/>
                      <a:gd name="connsiteY318" fmla="*/ 21890 h 262521"/>
                      <a:gd name="connsiteX319" fmla="*/ 286131 w 327183"/>
                      <a:gd name="connsiteY319" fmla="*/ 23033 h 262521"/>
                      <a:gd name="connsiteX320" fmla="*/ 286988 w 327183"/>
                      <a:gd name="connsiteY320" fmla="*/ 23033 h 262521"/>
                      <a:gd name="connsiteX321" fmla="*/ 287941 w 327183"/>
                      <a:gd name="connsiteY321" fmla="*/ 24366 h 262521"/>
                      <a:gd name="connsiteX322" fmla="*/ 287941 w 327183"/>
                      <a:gd name="connsiteY322" fmla="*/ 25223 h 262521"/>
                      <a:gd name="connsiteX323" fmla="*/ 288989 w 327183"/>
                      <a:gd name="connsiteY323" fmla="*/ 25985 h 262521"/>
                      <a:gd name="connsiteX324" fmla="*/ 289560 w 327183"/>
                      <a:gd name="connsiteY324" fmla="*/ 26462 h 262521"/>
                      <a:gd name="connsiteX325" fmla="*/ 291084 w 327183"/>
                      <a:gd name="connsiteY325" fmla="*/ 26176 h 262521"/>
                      <a:gd name="connsiteX326" fmla="*/ 291846 w 327183"/>
                      <a:gd name="connsiteY326" fmla="*/ 27509 h 262521"/>
                      <a:gd name="connsiteX327" fmla="*/ 292227 w 327183"/>
                      <a:gd name="connsiteY327" fmla="*/ 28652 h 262521"/>
                      <a:gd name="connsiteX328" fmla="*/ 292703 w 327183"/>
                      <a:gd name="connsiteY328" fmla="*/ 29605 h 262521"/>
                      <a:gd name="connsiteX329" fmla="*/ 292608 w 327183"/>
                      <a:gd name="connsiteY329" fmla="*/ 30843 h 262521"/>
                      <a:gd name="connsiteX330" fmla="*/ 293656 w 327183"/>
                      <a:gd name="connsiteY330" fmla="*/ 31319 h 262521"/>
                      <a:gd name="connsiteX331" fmla="*/ 294608 w 327183"/>
                      <a:gd name="connsiteY331" fmla="*/ 30938 h 262521"/>
                      <a:gd name="connsiteX332" fmla="*/ 295466 w 327183"/>
                      <a:gd name="connsiteY332" fmla="*/ 29891 h 262521"/>
                      <a:gd name="connsiteX333" fmla="*/ 295942 w 327183"/>
                      <a:gd name="connsiteY333" fmla="*/ 29319 h 262521"/>
                      <a:gd name="connsiteX334" fmla="*/ 296513 w 327183"/>
                      <a:gd name="connsiteY334" fmla="*/ 28843 h 262521"/>
                      <a:gd name="connsiteX335" fmla="*/ 297466 w 327183"/>
                      <a:gd name="connsiteY335" fmla="*/ 29129 h 262521"/>
                      <a:gd name="connsiteX336" fmla="*/ 297942 w 327183"/>
                      <a:gd name="connsiteY336" fmla="*/ 29129 h 262521"/>
                      <a:gd name="connsiteX337" fmla="*/ 299276 w 327183"/>
                      <a:gd name="connsiteY337" fmla="*/ 28271 h 262521"/>
                      <a:gd name="connsiteX338" fmla="*/ 301085 w 327183"/>
                      <a:gd name="connsiteY338" fmla="*/ 27795 h 262521"/>
                      <a:gd name="connsiteX339" fmla="*/ 302419 w 327183"/>
                      <a:gd name="connsiteY339" fmla="*/ 27605 h 262521"/>
                      <a:gd name="connsiteX340" fmla="*/ 303181 w 327183"/>
                      <a:gd name="connsiteY340" fmla="*/ 27700 h 262521"/>
                      <a:gd name="connsiteX341" fmla="*/ 304610 w 327183"/>
                      <a:gd name="connsiteY341" fmla="*/ 26652 h 262521"/>
                      <a:gd name="connsiteX342" fmla="*/ 305372 w 327183"/>
                      <a:gd name="connsiteY342" fmla="*/ 27224 h 262521"/>
                      <a:gd name="connsiteX343" fmla="*/ 305562 w 327183"/>
                      <a:gd name="connsiteY343" fmla="*/ 28367 h 262521"/>
                      <a:gd name="connsiteX344" fmla="*/ 304991 w 327183"/>
                      <a:gd name="connsiteY344" fmla="*/ 29033 h 262521"/>
                      <a:gd name="connsiteX345" fmla="*/ 304705 w 327183"/>
                      <a:gd name="connsiteY345" fmla="*/ 29891 h 262521"/>
                      <a:gd name="connsiteX346" fmla="*/ 304324 w 327183"/>
                      <a:gd name="connsiteY346" fmla="*/ 30843 h 262521"/>
                      <a:gd name="connsiteX347" fmla="*/ 303562 w 327183"/>
                      <a:gd name="connsiteY347" fmla="*/ 31796 h 262521"/>
                      <a:gd name="connsiteX348" fmla="*/ 303848 w 327183"/>
                      <a:gd name="connsiteY348" fmla="*/ 32558 h 262521"/>
                      <a:gd name="connsiteX349" fmla="*/ 303848 w 327183"/>
                      <a:gd name="connsiteY349" fmla="*/ 33510 h 262521"/>
                      <a:gd name="connsiteX350" fmla="*/ 304800 w 327183"/>
                      <a:gd name="connsiteY350" fmla="*/ 34367 h 262521"/>
                      <a:gd name="connsiteX351" fmla="*/ 305943 w 327183"/>
                      <a:gd name="connsiteY351" fmla="*/ 35510 h 262521"/>
                      <a:gd name="connsiteX352" fmla="*/ 306800 w 327183"/>
                      <a:gd name="connsiteY352" fmla="*/ 35605 h 262521"/>
                      <a:gd name="connsiteX353" fmla="*/ 307562 w 327183"/>
                      <a:gd name="connsiteY353" fmla="*/ 35891 h 262521"/>
                      <a:gd name="connsiteX354" fmla="*/ 308420 w 327183"/>
                      <a:gd name="connsiteY354" fmla="*/ 37320 h 262521"/>
                      <a:gd name="connsiteX355" fmla="*/ 307658 w 327183"/>
                      <a:gd name="connsiteY355" fmla="*/ 38082 h 262521"/>
                      <a:gd name="connsiteX356" fmla="*/ 309086 w 327183"/>
                      <a:gd name="connsiteY356" fmla="*/ 39796 h 262521"/>
                      <a:gd name="connsiteX357" fmla="*/ 309467 w 327183"/>
                      <a:gd name="connsiteY357" fmla="*/ 40178 h 262521"/>
                      <a:gd name="connsiteX358" fmla="*/ 310039 w 327183"/>
                      <a:gd name="connsiteY358" fmla="*/ 40178 h 262521"/>
                      <a:gd name="connsiteX359" fmla="*/ 310706 w 327183"/>
                      <a:gd name="connsiteY359" fmla="*/ 41416 h 262521"/>
                      <a:gd name="connsiteX360" fmla="*/ 310610 w 327183"/>
                      <a:gd name="connsiteY360" fmla="*/ 42083 h 262521"/>
                      <a:gd name="connsiteX361" fmla="*/ 311563 w 327183"/>
                      <a:gd name="connsiteY361" fmla="*/ 43607 h 262521"/>
                      <a:gd name="connsiteX362" fmla="*/ 311468 w 327183"/>
                      <a:gd name="connsiteY362" fmla="*/ 44559 h 262521"/>
                      <a:gd name="connsiteX363" fmla="*/ 311944 w 327183"/>
                      <a:gd name="connsiteY363" fmla="*/ 45226 h 262521"/>
                      <a:gd name="connsiteX364" fmla="*/ 312801 w 327183"/>
                      <a:gd name="connsiteY364" fmla="*/ 45512 h 262521"/>
                      <a:gd name="connsiteX365" fmla="*/ 312896 w 327183"/>
                      <a:gd name="connsiteY365" fmla="*/ 47893 h 262521"/>
                      <a:gd name="connsiteX366" fmla="*/ 313182 w 327183"/>
                      <a:gd name="connsiteY366" fmla="*/ 48464 h 262521"/>
                      <a:gd name="connsiteX367" fmla="*/ 314135 w 327183"/>
                      <a:gd name="connsiteY367" fmla="*/ 48655 h 262521"/>
                      <a:gd name="connsiteX368" fmla="*/ 314992 w 327183"/>
                      <a:gd name="connsiteY368" fmla="*/ 49226 h 262521"/>
                      <a:gd name="connsiteX369" fmla="*/ 315849 w 327183"/>
                      <a:gd name="connsiteY369" fmla="*/ 49988 h 262521"/>
                      <a:gd name="connsiteX370" fmla="*/ 315373 w 327183"/>
                      <a:gd name="connsiteY370" fmla="*/ 50655 h 262521"/>
                      <a:gd name="connsiteX371" fmla="*/ 314325 w 327183"/>
                      <a:gd name="connsiteY371" fmla="*/ 51798 h 262521"/>
                      <a:gd name="connsiteX372" fmla="*/ 313563 w 327183"/>
                      <a:gd name="connsiteY372" fmla="*/ 52751 h 262521"/>
                      <a:gd name="connsiteX373" fmla="*/ 313182 w 327183"/>
                      <a:gd name="connsiteY373" fmla="*/ 54275 h 262521"/>
                      <a:gd name="connsiteX374" fmla="*/ 313468 w 327183"/>
                      <a:gd name="connsiteY374" fmla="*/ 55513 h 262521"/>
                      <a:gd name="connsiteX375" fmla="*/ 313849 w 327183"/>
                      <a:gd name="connsiteY375" fmla="*/ 56275 h 262521"/>
                      <a:gd name="connsiteX376" fmla="*/ 314516 w 327183"/>
                      <a:gd name="connsiteY376" fmla="*/ 56561 h 262521"/>
                      <a:gd name="connsiteX377" fmla="*/ 314420 w 327183"/>
                      <a:gd name="connsiteY377" fmla="*/ 57513 h 262521"/>
                      <a:gd name="connsiteX378" fmla="*/ 315087 w 327183"/>
                      <a:gd name="connsiteY378" fmla="*/ 58370 h 262521"/>
                      <a:gd name="connsiteX379" fmla="*/ 316040 w 327183"/>
                      <a:gd name="connsiteY379" fmla="*/ 58942 h 262521"/>
                      <a:gd name="connsiteX380" fmla="*/ 315944 w 327183"/>
                      <a:gd name="connsiteY380" fmla="*/ 60180 h 262521"/>
                      <a:gd name="connsiteX381" fmla="*/ 316325 w 327183"/>
                      <a:gd name="connsiteY381" fmla="*/ 61799 h 262521"/>
                      <a:gd name="connsiteX382" fmla="*/ 315944 w 327183"/>
                      <a:gd name="connsiteY382" fmla="*/ 62466 h 262521"/>
                      <a:gd name="connsiteX383" fmla="*/ 315373 w 327183"/>
                      <a:gd name="connsiteY383" fmla="*/ 63133 h 262521"/>
                      <a:gd name="connsiteX384" fmla="*/ 316230 w 327183"/>
                      <a:gd name="connsiteY384" fmla="*/ 63800 h 262521"/>
                      <a:gd name="connsiteX385" fmla="*/ 316611 w 327183"/>
                      <a:gd name="connsiteY385" fmla="*/ 64752 h 262521"/>
                      <a:gd name="connsiteX386" fmla="*/ 316230 w 327183"/>
                      <a:gd name="connsiteY386" fmla="*/ 65133 h 262521"/>
                      <a:gd name="connsiteX387" fmla="*/ 315849 w 327183"/>
                      <a:gd name="connsiteY387" fmla="*/ 65609 h 262521"/>
                      <a:gd name="connsiteX388" fmla="*/ 316611 w 327183"/>
                      <a:gd name="connsiteY388" fmla="*/ 65800 h 262521"/>
                      <a:gd name="connsiteX389" fmla="*/ 317373 w 327183"/>
                      <a:gd name="connsiteY389" fmla="*/ 65514 h 262521"/>
                      <a:gd name="connsiteX390" fmla="*/ 318421 w 327183"/>
                      <a:gd name="connsiteY390" fmla="*/ 66181 h 262521"/>
                      <a:gd name="connsiteX391" fmla="*/ 318802 w 327183"/>
                      <a:gd name="connsiteY391" fmla="*/ 66752 h 262521"/>
                      <a:gd name="connsiteX392" fmla="*/ 319183 w 327183"/>
                      <a:gd name="connsiteY392" fmla="*/ 67324 h 262521"/>
                      <a:gd name="connsiteX393" fmla="*/ 318802 w 327183"/>
                      <a:gd name="connsiteY393" fmla="*/ 67991 h 262521"/>
                      <a:gd name="connsiteX394" fmla="*/ 319373 w 327183"/>
                      <a:gd name="connsiteY394" fmla="*/ 69229 h 262521"/>
                      <a:gd name="connsiteX395" fmla="*/ 320326 w 327183"/>
                      <a:gd name="connsiteY395" fmla="*/ 71134 h 262521"/>
                      <a:gd name="connsiteX396" fmla="*/ 320802 w 327183"/>
                      <a:gd name="connsiteY396" fmla="*/ 73229 h 262521"/>
                      <a:gd name="connsiteX397" fmla="*/ 322326 w 327183"/>
                      <a:gd name="connsiteY397" fmla="*/ 74277 h 262521"/>
                      <a:gd name="connsiteX398" fmla="*/ 323660 w 327183"/>
                      <a:gd name="connsiteY398" fmla="*/ 74944 h 262521"/>
                      <a:gd name="connsiteX399" fmla="*/ 324231 w 327183"/>
                      <a:gd name="connsiteY399" fmla="*/ 75134 h 262521"/>
                      <a:gd name="connsiteX400" fmla="*/ 325088 w 327183"/>
                      <a:gd name="connsiteY400" fmla="*/ 74944 h 262521"/>
                      <a:gd name="connsiteX401" fmla="*/ 325755 w 327183"/>
                      <a:gd name="connsiteY401" fmla="*/ 75420 h 262521"/>
                      <a:gd name="connsiteX402" fmla="*/ 327184 w 327183"/>
                      <a:gd name="connsiteY402" fmla="*/ 76182 h 262521"/>
                      <a:gd name="connsiteX403" fmla="*/ 327184 w 327183"/>
                      <a:gd name="connsiteY403" fmla="*/ 76277 h 262521"/>
                      <a:gd name="connsiteX404" fmla="*/ 326708 w 327183"/>
                      <a:gd name="connsiteY404" fmla="*/ 76468 h 262521"/>
                      <a:gd name="connsiteX405" fmla="*/ 324898 w 327183"/>
                      <a:gd name="connsiteY405" fmla="*/ 78468 h 262521"/>
                      <a:gd name="connsiteX406" fmla="*/ 323660 w 327183"/>
                      <a:gd name="connsiteY406" fmla="*/ 79325 h 262521"/>
                      <a:gd name="connsiteX407" fmla="*/ 322993 w 327183"/>
                      <a:gd name="connsiteY407" fmla="*/ 79516 h 262521"/>
                      <a:gd name="connsiteX408" fmla="*/ 322421 w 327183"/>
                      <a:gd name="connsiteY408" fmla="*/ 77611 h 262521"/>
                      <a:gd name="connsiteX409" fmla="*/ 320516 w 327183"/>
                      <a:gd name="connsiteY409" fmla="*/ 76849 h 262521"/>
                      <a:gd name="connsiteX410" fmla="*/ 318611 w 327183"/>
                      <a:gd name="connsiteY410" fmla="*/ 77134 h 262521"/>
                      <a:gd name="connsiteX411" fmla="*/ 317659 w 327183"/>
                      <a:gd name="connsiteY411" fmla="*/ 77801 h 262521"/>
                      <a:gd name="connsiteX412" fmla="*/ 317564 w 327183"/>
                      <a:gd name="connsiteY412" fmla="*/ 80183 h 262521"/>
                      <a:gd name="connsiteX413" fmla="*/ 319088 w 327183"/>
                      <a:gd name="connsiteY413" fmla="*/ 79706 h 262521"/>
                      <a:gd name="connsiteX414" fmla="*/ 319850 w 327183"/>
                      <a:gd name="connsiteY414" fmla="*/ 79706 h 262521"/>
                      <a:gd name="connsiteX415" fmla="*/ 319469 w 327183"/>
                      <a:gd name="connsiteY415" fmla="*/ 80468 h 262521"/>
                      <a:gd name="connsiteX416" fmla="*/ 318992 w 327183"/>
                      <a:gd name="connsiteY416" fmla="*/ 82183 h 262521"/>
                      <a:gd name="connsiteX417" fmla="*/ 317183 w 327183"/>
                      <a:gd name="connsiteY417" fmla="*/ 82469 h 262521"/>
                      <a:gd name="connsiteX418" fmla="*/ 316040 w 327183"/>
                      <a:gd name="connsiteY418" fmla="*/ 81326 h 262521"/>
                      <a:gd name="connsiteX419" fmla="*/ 314611 w 327183"/>
                      <a:gd name="connsiteY419" fmla="*/ 80659 h 262521"/>
                      <a:gd name="connsiteX420" fmla="*/ 314230 w 327183"/>
                      <a:gd name="connsiteY420" fmla="*/ 81326 h 262521"/>
                      <a:gd name="connsiteX421" fmla="*/ 314325 w 327183"/>
                      <a:gd name="connsiteY421" fmla="*/ 82373 h 262521"/>
                      <a:gd name="connsiteX422" fmla="*/ 313658 w 327183"/>
                      <a:gd name="connsiteY422" fmla="*/ 83516 h 262521"/>
                      <a:gd name="connsiteX423" fmla="*/ 313373 w 327183"/>
                      <a:gd name="connsiteY423" fmla="*/ 84088 h 262521"/>
                      <a:gd name="connsiteX424" fmla="*/ 313754 w 327183"/>
                      <a:gd name="connsiteY424" fmla="*/ 85802 h 262521"/>
                      <a:gd name="connsiteX425" fmla="*/ 312611 w 327183"/>
                      <a:gd name="connsiteY425" fmla="*/ 87422 h 262521"/>
                      <a:gd name="connsiteX426" fmla="*/ 311753 w 327183"/>
                      <a:gd name="connsiteY426" fmla="*/ 89136 h 262521"/>
                      <a:gd name="connsiteX427" fmla="*/ 310229 w 327183"/>
                      <a:gd name="connsiteY427" fmla="*/ 90565 h 262521"/>
                      <a:gd name="connsiteX428" fmla="*/ 308705 w 327183"/>
                      <a:gd name="connsiteY428" fmla="*/ 91613 h 262521"/>
                      <a:gd name="connsiteX429" fmla="*/ 307277 w 327183"/>
                      <a:gd name="connsiteY429" fmla="*/ 91517 h 262521"/>
                      <a:gd name="connsiteX430" fmla="*/ 304324 w 327183"/>
                      <a:gd name="connsiteY430" fmla="*/ 91803 h 262521"/>
                      <a:gd name="connsiteX431" fmla="*/ 302514 w 327183"/>
                      <a:gd name="connsiteY431" fmla="*/ 91041 h 262521"/>
                      <a:gd name="connsiteX432" fmla="*/ 300323 w 327183"/>
                      <a:gd name="connsiteY432" fmla="*/ 89803 h 262521"/>
                      <a:gd name="connsiteX433" fmla="*/ 299752 w 327183"/>
                      <a:gd name="connsiteY433" fmla="*/ 90184 h 262521"/>
                      <a:gd name="connsiteX434" fmla="*/ 300704 w 327183"/>
                      <a:gd name="connsiteY434" fmla="*/ 92089 h 262521"/>
                      <a:gd name="connsiteX435" fmla="*/ 302419 w 327183"/>
                      <a:gd name="connsiteY435" fmla="*/ 93613 h 262521"/>
                      <a:gd name="connsiteX436" fmla="*/ 304610 w 327183"/>
                      <a:gd name="connsiteY436" fmla="*/ 92946 h 262521"/>
                      <a:gd name="connsiteX437" fmla="*/ 307467 w 327183"/>
                      <a:gd name="connsiteY437" fmla="*/ 92470 h 262521"/>
                      <a:gd name="connsiteX438" fmla="*/ 309467 w 327183"/>
                      <a:gd name="connsiteY438" fmla="*/ 93137 h 262521"/>
                      <a:gd name="connsiteX439" fmla="*/ 310134 w 327183"/>
                      <a:gd name="connsiteY439" fmla="*/ 95804 h 262521"/>
                      <a:gd name="connsiteX440" fmla="*/ 311468 w 327183"/>
                      <a:gd name="connsiteY440" fmla="*/ 96375 h 262521"/>
                      <a:gd name="connsiteX441" fmla="*/ 311277 w 327183"/>
                      <a:gd name="connsiteY441" fmla="*/ 97613 h 262521"/>
                      <a:gd name="connsiteX442" fmla="*/ 309944 w 327183"/>
                      <a:gd name="connsiteY442" fmla="*/ 97232 h 262521"/>
                      <a:gd name="connsiteX443" fmla="*/ 308705 w 327183"/>
                      <a:gd name="connsiteY443" fmla="*/ 95708 h 262521"/>
                      <a:gd name="connsiteX444" fmla="*/ 306705 w 327183"/>
                      <a:gd name="connsiteY444" fmla="*/ 94851 h 262521"/>
                      <a:gd name="connsiteX445" fmla="*/ 306800 w 327183"/>
                      <a:gd name="connsiteY445" fmla="*/ 95423 h 262521"/>
                      <a:gd name="connsiteX446" fmla="*/ 308039 w 327183"/>
                      <a:gd name="connsiteY446" fmla="*/ 95899 h 262521"/>
                      <a:gd name="connsiteX447" fmla="*/ 307562 w 327183"/>
                      <a:gd name="connsiteY447" fmla="*/ 96756 h 262521"/>
                      <a:gd name="connsiteX448" fmla="*/ 305753 w 327183"/>
                      <a:gd name="connsiteY448" fmla="*/ 98566 h 262521"/>
                      <a:gd name="connsiteX449" fmla="*/ 304991 w 327183"/>
                      <a:gd name="connsiteY449" fmla="*/ 100280 h 262521"/>
                      <a:gd name="connsiteX450" fmla="*/ 303752 w 327183"/>
                      <a:gd name="connsiteY450" fmla="*/ 100090 h 262521"/>
                      <a:gd name="connsiteX451" fmla="*/ 303562 w 327183"/>
                      <a:gd name="connsiteY451" fmla="*/ 98756 h 262521"/>
                      <a:gd name="connsiteX452" fmla="*/ 302514 w 327183"/>
                      <a:gd name="connsiteY452" fmla="*/ 97709 h 262521"/>
                      <a:gd name="connsiteX453" fmla="*/ 300228 w 327183"/>
                      <a:gd name="connsiteY453" fmla="*/ 98090 h 262521"/>
                      <a:gd name="connsiteX454" fmla="*/ 299752 w 327183"/>
                      <a:gd name="connsiteY454" fmla="*/ 98661 h 262521"/>
                      <a:gd name="connsiteX455" fmla="*/ 301847 w 327183"/>
                      <a:gd name="connsiteY455" fmla="*/ 98566 h 262521"/>
                      <a:gd name="connsiteX456" fmla="*/ 302800 w 327183"/>
                      <a:gd name="connsiteY456" fmla="*/ 99137 h 262521"/>
                      <a:gd name="connsiteX457" fmla="*/ 301657 w 327183"/>
                      <a:gd name="connsiteY457" fmla="*/ 100471 h 262521"/>
                      <a:gd name="connsiteX458" fmla="*/ 300514 w 327183"/>
                      <a:gd name="connsiteY458" fmla="*/ 103138 h 262521"/>
                      <a:gd name="connsiteX459" fmla="*/ 300990 w 327183"/>
                      <a:gd name="connsiteY459" fmla="*/ 104376 h 262521"/>
                      <a:gd name="connsiteX460" fmla="*/ 301466 w 327183"/>
                      <a:gd name="connsiteY460" fmla="*/ 106757 h 262521"/>
                      <a:gd name="connsiteX461" fmla="*/ 301847 w 327183"/>
                      <a:gd name="connsiteY461" fmla="*/ 108567 h 262521"/>
                      <a:gd name="connsiteX462" fmla="*/ 300609 w 327183"/>
                      <a:gd name="connsiteY462" fmla="*/ 109234 h 262521"/>
                      <a:gd name="connsiteX463" fmla="*/ 299752 w 327183"/>
                      <a:gd name="connsiteY463" fmla="*/ 111805 h 262521"/>
                      <a:gd name="connsiteX464" fmla="*/ 298323 w 327183"/>
                      <a:gd name="connsiteY464" fmla="*/ 112187 h 262521"/>
                      <a:gd name="connsiteX465" fmla="*/ 295656 w 327183"/>
                      <a:gd name="connsiteY465" fmla="*/ 112949 h 262521"/>
                      <a:gd name="connsiteX466" fmla="*/ 293370 w 327183"/>
                      <a:gd name="connsiteY466" fmla="*/ 113234 h 262521"/>
                      <a:gd name="connsiteX467" fmla="*/ 291179 w 327183"/>
                      <a:gd name="connsiteY467" fmla="*/ 111901 h 262521"/>
                      <a:gd name="connsiteX468" fmla="*/ 288798 w 327183"/>
                      <a:gd name="connsiteY468" fmla="*/ 111710 h 262521"/>
                      <a:gd name="connsiteX469" fmla="*/ 287846 w 327183"/>
                      <a:gd name="connsiteY469" fmla="*/ 112282 h 262521"/>
                      <a:gd name="connsiteX470" fmla="*/ 289084 w 327183"/>
                      <a:gd name="connsiteY470" fmla="*/ 112282 h 262521"/>
                      <a:gd name="connsiteX471" fmla="*/ 289465 w 327183"/>
                      <a:gd name="connsiteY471" fmla="*/ 112663 h 262521"/>
                      <a:gd name="connsiteX472" fmla="*/ 286226 w 327183"/>
                      <a:gd name="connsiteY472" fmla="*/ 115997 h 262521"/>
                      <a:gd name="connsiteX473" fmla="*/ 283274 w 327183"/>
                      <a:gd name="connsiteY473" fmla="*/ 118949 h 262521"/>
                      <a:gd name="connsiteX474" fmla="*/ 281750 w 327183"/>
                      <a:gd name="connsiteY474" fmla="*/ 119616 h 262521"/>
                      <a:gd name="connsiteX475" fmla="*/ 281369 w 327183"/>
                      <a:gd name="connsiteY475" fmla="*/ 117902 h 262521"/>
                      <a:gd name="connsiteX476" fmla="*/ 282702 w 327183"/>
                      <a:gd name="connsiteY476" fmla="*/ 116378 h 262521"/>
                      <a:gd name="connsiteX477" fmla="*/ 282607 w 327183"/>
                      <a:gd name="connsiteY477" fmla="*/ 115806 h 262521"/>
                      <a:gd name="connsiteX478" fmla="*/ 281178 w 327183"/>
                      <a:gd name="connsiteY478" fmla="*/ 115139 h 262521"/>
                      <a:gd name="connsiteX479" fmla="*/ 280892 w 327183"/>
                      <a:gd name="connsiteY479" fmla="*/ 115520 h 262521"/>
                      <a:gd name="connsiteX480" fmla="*/ 281464 w 327183"/>
                      <a:gd name="connsiteY480" fmla="*/ 116473 h 262521"/>
                      <a:gd name="connsiteX481" fmla="*/ 280416 w 327183"/>
                      <a:gd name="connsiteY481" fmla="*/ 118092 h 262521"/>
                      <a:gd name="connsiteX482" fmla="*/ 277463 w 327183"/>
                      <a:gd name="connsiteY482" fmla="*/ 119711 h 262521"/>
                      <a:gd name="connsiteX483" fmla="*/ 275177 w 327183"/>
                      <a:gd name="connsiteY483" fmla="*/ 120950 h 262521"/>
                      <a:gd name="connsiteX484" fmla="*/ 272606 w 327183"/>
                      <a:gd name="connsiteY484" fmla="*/ 121997 h 262521"/>
                      <a:gd name="connsiteX485" fmla="*/ 270701 w 327183"/>
                      <a:gd name="connsiteY485" fmla="*/ 123998 h 262521"/>
                      <a:gd name="connsiteX486" fmla="*/ 269843 w 327183"/>
                      <a:gd name="connsiteY486" fmla="*/ 124759 h 262521"/>
                      <a:gd name="connsiteX487" fmla="*/ 269272 w 327183"/>
                      <a:gd name="connsiteY487" fmla="*/ 124283 h 262521"/>
                      <a:gd name="connsiteX488" fmla="*/ 268415 w 327183"/>
                      <a:gd name="connsiteY488" fmla="*/ 120950 h 262521"/>
                      <a:gd name="connsiteX489" fmla="*/ 264891 w 327183"/>
                      <a:gd name="connsiteY489" fmla="*/ 120092 h 262521"/>
                      <a:gd name="connsiteX490" fmla="*/ 263747 w 327183"/>
                      <a:gd name="connsiteY490" fmla="*/ 119235 h 262521"/>
                      <a:gd name="connsiteX491" fmla="*/ 263747 w 327183"/>
                      <a:gd name="connsiteY491" fmla="*/ 118092 h 262521"/>
                      <a:gd name="connsiteX492" fmla="*/ 263081 w 327183"/>
                      <a:gd name="connsiteY492" fmla="*/ 117997 h 262521"/>
                      <a:gd name="connsiteX493" fmla="*/ 261461 w 327183"/>
                      <a:gd name="connsiteY493" fmla="*/ 118854 h 262521"/>
                      <a:gd name="connsiteX494" fmla="*/ 260318 w 327183"/>
                      <a:gd name="connsiteY494" fmla="*/ 118663 h 262521"/>
                      <a:gd name="connsiteX495" fmla="*/ 258699 w 327183"/>
                      <a:gd name="connsiteY495" fmla="*/ 119426 h 262521"/>
                      <a:gd name="connsiteX496" fmla="*/ 257937 w 327183"/>
                      <a:gd name="connsiteY496" fmla="*/ 120188 h 262521"/>
                      <a:gd name="connsiteX497" fmla="*/ 256699 w 327183"/>
                      <a:gd name="connsiteY497" fmla="*/ 119140 h 262521"/>
                      <a:gd name="connsiteX498" fmla="*/ 256794 w 327183"/>
                      <a:gd name="connsiteY498" fmla="*/ 120188 h 262521"/>
                      <a:gd name="connsiteX499" fmla="*/ 258604 w 327183"/>
                      <a:gd name="connsiteY499" fmla="*/ 120950 h 262521"/>
                      <a:gd name="connsiteX500" fmla="*/ 259937 w 327183"/>
                      <a:gd name="connsiteY500" fmla="*/ 119807 h 262521"/>
                      <a:gd name="connsiteX501" fmla="*/ 260700 w 327183"/>
                      <a:gd name="connsiteY501" fmla="*/ 119711 h 262521"/>
                      <a:gd name="connsiteX502" fmla="*/ 259271 w 327183"/>
                      <a:gd name="connsiteY502" fmla="*/ 121235 h 262521"/>
                      <a:gd name="connsiteX503" fmla="*/ 256794 w 327183"/>
                      <a:gd name="connsiteY503" fmla="*/ 125236 h 262521"/>
                      <a:gd name="connsiteX504" fmla="*/ 257747 w 327183"/>
                      <a:gd name="connsiteY504" fmla="*/ 126569 h 262521"/>
                      <a:gd name="connsiteX505" fmla="*/ 258794 w 327183"/>
                      <a:gd name="connsiteY505" fmla="*/ 126474 h 262521"/>
                      <a:gd name="connsiteX506" fmla="*/ 258794 w 327183"/>
                      <a:gd name="connsiteY506" fmla="*/ 125903 h 262521"/>
                      <a:gd name="connsiteX507" fmla="*/ 258794 w 327183"/>
                      <a:gd name="connsiteY507" fmla="*/ 125141 h 262521"/>
                      <a:gd name="connsiteX508" fmla="*/ 260223 w 327183"/>
                      <a:gd name="connsiteY508" fmla="*/ 125236 h 262521"/>
                      <a:gd name="connsiteX509" fmla="*/ 260509 w 327183"/>
                      <a:gd name="connsiteY509" fmla="*/ 125998 h 262521"/>
                      <a:gd name="connsiteX510" fmla="*/ 259080 w 327183"/>
                      <a:gd name="connsiteY510" fmla="*/ 127427 h 262521"/>
                      <a:gd name="connsiteX511" fmla="*/ 259080 w 327183"/>
                      <a:gd name="connsiteY511" fmla="*/ 128474 h 262521"/>
                      <a:gd name="connsiteX512" fmla="*/ 259461 w 327183"/>
                      <a:gd name="connsiteY512" fmla="*/ 129522 h 262521"/>
                      <a:gd name="connsiteX513" fmla="*/ 258413 w 327183"/>
                      <a:gd name="connsiteY513" fmla="*/ 129617 h 262521"/>
                      <a:gd name="connsiteX514" fmla="*/ 255079 w 327183"/>
                      <a:gd name="connsiteY514" fmla="*/ 128284 h 262521"/>
                      <a:gd name="connsiteX515" fmla="*/ 252317 w 327183"/>
                      <a:gd name="connsiteY515" fmla="*/ 128855 h 262521"/>
                      <a:gd name="connsiteX516" fmla="*/ 250222 w 327183"/>
                      <a:gd name="connsiteY516" fmla="*/ 128665 h 262521"/>
                      <a:gd name="connsiteX517" fmla="*/ 249079 w 327183"/>
                      <a:gd name="connsiteY517" fmla="*/ 126950 h 262521"/>
                      <a:gd name="connsiteX518" fmla="*/ 250127 w 327183"/>
                      <a:gd name="connsiteY518" fmla="*/ 126188 h 262521"/>
                      <a:gd name="connsiteX519" fmla="*/ 252317 w 327183"/>
                      <a:gd name="connsiteY519" fmla="*/ 125807 h 262521"/>
                      <a:gd name="connsiteX520" fmla="*/ 252698 w 327183"/>
                      <a:gd name="connsiteY520" fmla="*/ 125045 h 262521"/>
                      <a:gd name="connsiteX521" fmla="*/ 251555 w 327183"/>
                      <a:gd name="connsiteY521" fmla="*/ 124188 h 262521"/>
                      <a:gd name="connsiteX522" fmla="*/ 249936 w 327183"/>
                      <a:gd name="connsiteY522" fmla="*/ 125617 h 262521"/>
                      <a:gd name="connsiteX523" fmla="*/ 248984 w 327183"/>
                      <a:gd name="connsiteY523" fmla="*/ 124950 h 262521"/>
                      <a:gd name="connsiteX524" fmla="*/ 247555 w 327183"/>
                      <a:gd name="connsiteY524" fmla="*/ 124664 h 262521"/>
                      <a:gd name="connsiteX525" fmla="*/ 245078 w 327183"/>
                      <a:gd name="connsiteY525" fmla="*/ 124950 h 262521"/>
                      <a:gd name="connsiteX526" fmla="*/ 244031 w 327183"/>
                      <a:gd name="connsiteY526" fmla="*/ 125045 h 262521"/>
                      <a:gd name="connsiteX527" fmla="*/ 244507 w 327183"/>
                      <a:gd name="connsiteY527" fmla="*/ 123998 h 262521"/>
                      <a:gd name="connsiteX528" fmla="*/ 247841 w 327183"/>
                      <a:gd name="connsiteY528" fmla="*/ 121045 h 262521"/>
                      <a:gd name="connsiteX529" fmla="*/ 247650 w 327183"/>
                      <a:gd name="connsiteY529" fmla="*/ 119997 h 262521"/>
                      <a:gd name="connsiteX530" fmla="*/ 246317 w 327183"/>
                      <a:gd name="connsiteY530" fmla="*/ 121330 h 262521"/>
                      <a:gd name="connsiteX531" fmla="*/ 244793 w 327183"/>
                      <a:gd name="connsiteY531" fmla="*/ 122950 h 262521"/>
                      <a:gd name="connsiteX532" fmla="*/ 242888 w 327183"/>
                      <a:gd name="connsiteY532" fmla="*/ 122855 h 262521"/>
                      <a:gd name="connsiteX533" fmla="*/ 241745 w 327183"/>
                      <a:gd name="connsiteY533" fmla="*/ 123712 h 262521"/>
                      <a:gd name="connsiteX534" fmla="*/ 242126 w 327183"/>
                      <a:gd name="connsiteY534" fmla="*/ 125141 h 262521"/>
                      <a:gd name="connsiteX535" fmla="*/ 241459 w 327183"/>
                      <a:gd name="connsiteY535" fmla="*/ 125617 h 262521"/>
                      <a:gd name="connsiteX536" fmla="*/ 240221 w 327183"/>
                      <a:gd name="connsiteY536" fmla="*/ 124474 h 262521"/>
                      <a:gd name="connsiteX537" fmla="*/ 238697 w 327183"/>
                      <a:gd name="connsiteY537" fmla="*/ 124759 h 262521"/>
                      <a:gd name="connsiteX538" fmla="*/ 236601 w 327183"/>
                      <a:gd name="connsiteY538" fmla="*/ 125522 h 262521"/>
                      <a:gd name="connsiteX539" fmla="*/ 235649 w 327183"/>
                      <a:gd name="connsiteY539" fmla="*/ 124759 h 262521"/>
                      <a:gd name="connsiteX540" fmla="*/ 234696 w 327183"/>
                      <a:gd name="connsiteY540" fmla="*/ 124855 h 262521"/>
                      <a:gd name="connsiteX541" fmla="*/ 235553 w 327183"/>
                      <a:gd name="connsiteY541" fmla="*/ 126188 h 262521"/>
                      <a:gd name="connsiteX542" fmla="*/ 235744 w 327183"/>
                      <a:gd name="connsiteY542" fmla="*/ 127427 h 262521"/>
                      <a:gd name="connsiteX543" fmla="*/ 235268 w 327183"/>
                      <a:gd name="connsiteY543" fmla="*/ 128570 h 262521"/>
                      <a:gd name="connsiteX544" fmla="*/ 234982 w 327183"/>
                      <a:gd name="connsiteY544" fmla="*/ 129903 h 262521"/>
                      <a:gd name="connsiteX545" fmla="*/ 233458 w 327183"/>
                      <a:gd name="connsiteY545" fmla="*/ 130665 h 262521"/>
                      <a:gd name="connsiteX546" fmla="*/ 232315 w 327183"/>
                      <a:gd name="connsiteY546" fmla="*/ 129808 h 262521"/>
                      <a:gd name="connsiteX547" fmla="*/ 231648 w 327183"/>
                      <a:gd name="connsiteY547" fmla="*/ 128093 h 262521"/>
                      <a:gd name="connsiteX548" fmla="*/ 231077 w 327183"/>
                      <a:gd name="connsiteY548" fmla="*/ 127808 h 262521"/>
                      <a:gd name="connsiteX549" fmla="*/ 229934 w 327183"/>
                      <a:gd name="connsiteY549" fmla="*/ 128188 h 262521"/>
                      <a:gd name="connsiteX550" fmla="*/ 228695 w 327183"/>
                      <a:gd name="connsiteY550" fmla="*/ 127427 h 262521"/>
                      <a:gd name="connsiteX551" fmla="*/ 228124 w 327183"/>
                      <a:gd name="connsiteY551" fmla="*/ 127903 h 262521"/>
                      <a:gd name="connsiteX552" fmla="*/ 228981 w 327183"/>
                      <a:gd name="connsiteY552" fmla="*/ 129522 h 262521"/>
                      <a:gd name="connsiteX553" fmla="*/ 230219 w 327183"/>
                      <a:gd name="connsiteY553" fmla="*/ 129427 h 262521"/>
                      <a:gd name="connsiteX554" fmla="*/ 231743 w 327183"/>
                      <a:gd name="connsiteY554" fmla="*/ 130475 h 262521"/>
                      <a:gd name="connsiteX555" fmla="*/ 232505 w 327183"/>
                      <a:gd name="connsiteY555" fmla="*/ 131713 h 262521"/>
                      <a:gd name="connsiteX556" fmla="*/ 231172 w 327183"/>
                      <a:gd name="connsiteY556" fmla="*/ 133142 h 262521"/>
                      <a:gd name="connsiteX557" fmla="*/ 230219 w 327183"/>
                      <a:gd name="connsiteY557" fmla="*/ 135618 h 262521"/>
                      <a:gd name="connsiteX558" fmla="*/ 230791 w 327183"/>
                      <a:gd name="connsiteY558" fmla="*/ 137333 h 262521"/>
                      <a:gd name="connsiteX559" fmla="*/ 229648 w 327183"/>
                      <a:gd name="connsiteY559" fmla="*/ 138095 h 262521"/>
                      <a:gd name="connsiteX560" fmla="*/ 229648 w 327183"/>
                      <a:gd name="connsiteY560" fmla="*/ 137142 h 262521"/>
                      <a:gd name="connsiteX561" fmla="*/ 228695 w 327183"/>
                      <a:gd name="connsiteY561" fmla="*/ 135523 h 262521"/>
                      <a:gd name="connsiteX562" fmla="*/ 226124 w 327183"/>
                      <a:gd name="connsiteY562" fmla="*/ 136094 h 262521"/>
                      <a:gd name="connsiteX563" fmla="*/ 224028 w 327183"/>
                      <a:gd name="connsiteY563" fmla="*/ 136475 h 262521"/>
                      <a:gd name="connsiteX564" fmla="*/ 223266 w 327183"/>
                      <a:gd name="connsiteY564" fmla="*/ 136094 h 262521"/>
                      <a:gd name="connsiteX565" fmla="*/ 222504 w 327183"/>
                      <a:gd name="connsiteY565" fmla="*/ 133713 h 262521"/>
                      <a:gd name="connsiteX566" fmla="*/ 222695 w 327183"/>
                      <a:gd name="connsiteY566" fmla="*/ 132189 h 262521"/>
                      <a:gd name="connsiteX567" fmla="*/ 222504 w 327183"/>
                      <a:gd name="connsiteY567" fmla="*/ 129713 h 262521"/>
                      <a:gd name="connsiteX568" fmla="*/ 223933 w 327183"/>
                      <a:gd name="connsiteY568" fmla="*/ 128188 h 262521"/>
                      <a:gd name="connsiteX569" fmla="*/ 225838 w 327183"/>
                      <a:gd name="connsiteY569" fmla="*/ 126379 h 262521"/>
                      <a:gd name="connsiteX570" fmla="*/ 223933 w 327183"/>
                      <a:gd name="connsiteY570" fmla="*/ 124569 h 262521"/>
                      <a:gd name="connsiteX571" fmla="*/ 223552 w 327183"/>
                      <a:gd name="connsiteY571" fmla="*/ 125141 h 262521"/>
                      <a:gd name="connsiteX572" fmla="*/ 223742 w 327183"/>
                      <a:gd name="connsiteY572" fmla="*/ 126569 h 262521"/>
                      <a:gd name="connsiteX573" fmla="*/ 222123 w 327183"/>
                      <a:gd name="connsiteY573" fmla="*/ 127427 h 262521"/>
                      <a:gd name="connsiteX574" fmla="*/ 220218 w 327183"/>
                      <a:gd name="connsiteY574" fmla="*/ 126950 h 262521"/>
                      <a:gd name="connsiteX575" fmla="*/ 219742 w 327183"/>
                      <a:gd name="connsiteY575" fmla="*/ 127712 h 262521"/>
                      <a:gd name="connsiteX576" fmla="*/ 217932 w 327183"/>
                      <a:gd name="connsiteY576" fmla="*/ 128570 h 262521"/>
                      <a:gd name="connsiteX577" fmla="*/ 215170 w 327183"/>
                      <a:gd name="connsiteY577" fmla="*/ 129903 h 262521"/>
                      <a:gd name="connsiteX578" fmla="*/ 213170 w 327183"/>
                      <a:gd name="connsiteY578" fmla="*/ 130189 h 262521"/>
                      <a:gd name="connsiteX579" fmla="*/ 213646 w 327183"/>
                      <a:gd name="connsiteY579" fmla="*/ 130760 h 262521"/>
                      <a:gd name="connsiteX580" fmla="*/ 214884 w 327183"/>
                      <a:gd name="connsiteY580" fmla="*/ 131522 h 262521"/>
                      <a:gd name="connsiteX581" fmla="*/ 214408 w 327183"/>
                      <a:gd name="connsiteY581" fmla="*/ 131903 h 262521"/>
                      <a:gd name="connsiteX582" fmla="*/ 213170 w 327183"/>
                      <a:gd name="connsiteY582" fmla="*/ 131617 h 262521"/>
                      <a:gd name="connsiteX583" fmla="*/ 213170 w 327183"/>
                      <a:gd name="connsiteY583" fmla="*/ 132284 h 262521"/>
                      <a:gd name="connsiteX584" fmla="*/ 212789 w 327183"/>
                      <a:gd name="connsiteY584" fmla="*/ 132951 h 262521"/>
                      <a:gd name="connsiteX585" fmla="*/ 211931 w 327183"/>
                      <a:gd name="connsiteY585" fmla="*/ 134284 h 262521"/>
                      <a:gd name="connsiteX586" fmla="*/ 212312 w 327183"/>
                      <a:gd name="connsiteY586" fmla="*/ 134761 h 262521"/>
                      <a:gd name="connsiteX587" fmla="*/ 215456 w 327183"/>
                      <a:gd name="connsiteY587" fmla="*/ 133808 h 262521"/>
                      <a:gd name="connsiteX588" fmla="*/ 216122 w 327183"/>
                      <a:gd name="connsiteY588" fmla="*/ 134189 h 262521"/>
                      <a:gd name="connsiteX589" fmla="*/ 215646 w 327183"/>
                      <a:gd name="connsiteY589" fmla="*/ 135428 h 262521"/>
                      <a:gd name="connsiteX590" fmla="*/ 213075 w 327183"/>
                      <a:gd name="connsiteY590" fmla="*/ 136856 h 262521"/>
                      <a:gd name="connsiteX591" fmla="*/ 212122 w 327183"/>
                      <a:gd name="connsiteY591" fmla="*/ 137904 h 262521"/>
                      <a:gd name="connsiteX592" fmla="*/ 212598 w 327183"/>
                      <a:gd name="connsiteY592" fmla="*/ 138952 h 262521"/>
                      <a:gd name="connsiteX593" fmla="*/ 213265 w 327183"/>
                      <a:gd name="connsiteY593" fmla="*/ 138761 h 262521"/>
                      <a:gd name="connsiteX594" fmla="*/ 213741 w 327183"/>
                      <a:gd name="connsiteY594" fmla="*/ 137904 h 262521"/>
                      <a:gd name="connsiteX595" fmla="*/ 215075 w 327183"/>
                      <a:gd name="connsiteY595" fmla="*/ 138666 h 262521"/>
                      <a:gd name="connsiteX596" fmla="*/ 217456 w 327183"/>
                      <a:gd name="connsiteY596" fmla="*/ 139619 h 262521"/>
                      <a:gd name="connsiteX597" fmla="*/ 217742 w 327183"/>
                      <a:gd name="connsiteY597" fmla="*/ 140952 h 262521"/>
                      <a:gd name="connsiteX598" fmla="*/ 215646 w 327183"/>
                      <a:gd name="connsiteY598" fmla="*/ 141809 h 262521"/>
                      <a:gd name="connsiteX599" fmla="*/ 213932 w 327183"/>
                      <a:gd name="connsiteY599" fmla="*/ 143143 h 262521"/>
                      <a:gd name="connsiteX600" fmla="*/ 213170 w 327183"/>
                      <a:gd name="connsiteY600" fmla="*/ 144000 h 262521"/>
                      <a:gd name="connsiteX601" fmla="*/ 212122 w 327183"/>
                      <a:gd name="connsiteY601" fmla="*/ 143143 h 262521"/>
                      <a:gd name="connsiteX602" fmla="*/ 211741 w 327183"/>
                      <a:gd name="connsiteY602" fmla="*/ 140571 h 262521"/>
                      <a:gd name="connsiteX603" fmla="*/ 210693 w 327183"/>
                      <a:gd name="connsiteY603" fmla="*/ 138761 h 262521"/>
                      <a:gd name="connsiteX604" fmla="*/ 209074 w 327183"/>
                      <a:gd name="connsiteY604" fmla="*/ 137333 h 262521"/>
                      <a:gd name="connsiteX605" fmla="*/ 207550 w 327183"/>
                      <a:gd name="connsiteY605" fmla="*/ 136475 h 262521"/>
                      <a:gd name="connsiteX606" fmla="*/ 205931 w 327183"/>
                      <a:gd name="connsiteY606" fmla="*/ 137047 h 262521"/>
                      <a:gd name="connsiteX607" fmla="*/ 205931 w 327183"/>
                      <a:gd name="connsiteY607" fmla="*/ 137047 h 262521"/>
                      <a:gd name="connsiteX608" fmla="*/ 203645 w 327183"/>
                      <a:gd name="connsiteY608" fmla="*/ 137999 h 262521"/>
                      <a:gd name="connsiteX609" fmla="*/ 202502 w 327183"/>
                      <a:gd name="connsiteY609" fmla="*/ 138190 h 262521"/>
                      <a:gd name="connsiteX610" fmla="*/ 201644 w 327183"/>
                      <a:gd name="connsiteY610" fmla="*/ 138857 h 262521"/>
                      <a:gd name="connsiteX611" fmla="*/ 199930 w 327183"/>
                      <a:gd name="connsiteY611" fmla="*/ 140476 h 262521"/>
                      <a:gd name="connsiteX612" fmla="*/ 199835 w 327183"/>
                      <a:gd name="connsiteY612" fmla="*/ 141428 h 262521"/>
                      <a:gd name="connsiteX613" fmla="*/ 200978 w 327183"/>
                      <a:gd name="connsiteY613" fmla="*/ 140571 h 262521"/>
                      <a:gd name="connsiteX614" fmla="*/ 202121 w 327183"/>
                      <a:gd name="connsiteY614" fmla="*/ 140762 h 262521"/>
                      <a:gd name="connsiteX615" fmla="*/ 202883 w 327183"/>
                      <a:gd name="connsiteY615" fmla="*/ 141905 h 262521"/>
                      <a:gd name="connsiteX616" fmla="*/ 203930 w 327183"/>
                      <a:gd name="connsiteY616" fmla="*/ 142190 h 262521"/>
                      <a:gd name="connsiteX617" fmla="*/ 205169 w 327183"/>
                      <a:gd name="connsiteY617" fmla="*/ 141714 h 262521"/>
                      <a:gd name="connsiteX618" fmla="*/ 204788 w 327183"/>
                      <a:gd name="connsiteY618" fmla="*/ 142476 h 262521"/>
                      <a:gd name="connsiteX619" fmla="*/ 202787 w 327183"/>
                      <a:gd name="connsiteY619" fmla="*/ 144000 h 262521"/>
                      <a:gd name="connsiteX620" fmla="*/ 201835 w 327183"/>
                      <a:gd name="connsiteY620" fmla="*/ 144857 h 262521"/>
                      <a:gd name="connsiteX621" fmla="*/ 200692 w 327183"/>
                      <a:gd name="connsiteY621" fmla="*/ 144191 h 262521"/>
                      <a:gd name="connsiteX622" fmla="*/ 199835 w 327183"/>
                      <a:gd name="connsiteY622" fmla="*/ 144572 h 262521"/>
                      <a:gd name="connsiteX623" fmla="*/ 198977 w 327183"/>
                      <a:gd name="connsiteY623" fmla="*/ 144953 h 262521"/>
                      <a:gd name="connsiteX624" fmla="*/ 198692 w 327183"/>
                      <a:gd name="connsiteY624" fmla="*/ 145429 h 262521"/>
                      <a:gd name="connsiteX625" fmla="*/ 200025 w 327183"/>
                      <a:gd name="connsiteY625" fmla="*/ 146286 h 262521"/>
                      <a:gd name="connsiteX626" fmla="*/ 200406 w 327183"/>
                      <a:gd name="connsiteY626" fmla="*/ 147048 h 262521"/>
                      <a:gd name="connsiteX627" fmla="*/ 200787 w 327183"/>
                      <a:gd name="connsiteY627" fmla="*/ 146096 h 262521"/>
                      <a:gd name="connsiteX628" fmla="*/ 202025 w 327183"/>
                      <a:gd name="connsiteY628" fmla="*/ 145715 h 262521"/>
                      <a:gd name="connsiteX629" fmla="*/ 202502 w 327183"/>
                      <a:gd name="connsiteY629" fmla="*/ 146286 h 262521"/>
                      <a:gd name="connsiteX630" fmla="*/ 203168 w 327183"/>
                      <a:gd name="connsiteY630" fmla="*/ 146191 h 262521"/>
                      <a:gd name="connsiteX631" fmla="*/ 203073 w 327183"/>
                      <a:gd name="connsiteY631" fmla="*/ 145048 h 262521"/>
                      <a:gd name="connsiteX632" fmla="*/ 204121 w 327183"/>
                      <a:gd name="connsiteY632" fmla="*/ 143809 h 262521"/>
                      <a:gd name="connsiteX633" fmla="*/ 205359 w 327183"/>
                      <a:gd name="connsiteY633" fmla="*/ 143619 h 262521"/>
                      <a:gd name="connsiteX634" fmla="*/ 205740 w 327183"/>
                      <a:gd name="connsiteY634" fmla="*/ 144000 h 262521"/>
                      <a:gd name="connsiteX635" fmla="*/ 205645 w 327183"/>
                      <a:gd name="connsiteY635" fmla="*/ 145524 h 262521"/>
                      <a:gd name="connsiteX636" fmla="*/ 206121 w 327183"/>
                      <a:gd name="connsiteY636" fmla="*/ 145810 h 262521"/>
                      <a:gd name="connsiteX637" fmla="*/ 206216 w 327183"/>
                      <a:gd name="connsiteY637" fmla="*/ 144572 h 262521"/>
                      <a:gd name="connsiteX638" fmla="*/ 206502 w 327183"/>
                      <a:gd name="connsiteY638" fmla="*/ 144095 h 262521"/>
                      <a:gd name="connsiteX639" fmla="*/ 206978 w 327183"/>
                      <a:gd name="connsiteY639" fmla="*/ 145048 h 262521"/>
                      <a:gd name="connsiteX640" fmla="*/ 208121 w 327183"/>
                      <a:gd name="connsiteY640" fmla="*/ 145238 h 262521"/>
                      <a:gd name="connsiteX641" fmla="*/ 207741 w 327183"/>
                      <a:gd name="connsiteY641" fmla="*/ 145810 h 262521"/>
                      <a:gd name="connsiteX642" fmla="*/ 207169 w 327183"/>
                      <a:gd name="connsiteY642" fmla="*/ 146572 h 262521"/>
                      <a:gd name="connsiteX643" fmla="*/ 207931 w 327183"/>
                      <a:gd name="connsiteY643" fmla="*/ 147334 h 262521"/>
                      <a:gd name="connsiteX644" fmla="*/ 207550 w 327183"/>
                      <a:gd name="connsiteY644" fmla="*/ 148286 h 262521"/>
                      <a:gd name="connsiteX645" fmla="*/ 207074 w 327183"/>
                      <a:gd name="connsiteY645" fmla="*/ 149239 h 262521"/>
                      <a:gd name="connsiteX646" fmla="*/ 206502 w 327183"/>
                      <a:gd name="connsiteY646" fmla="*/ 149525 h 262521"/>
                      <a:gd name="connsiteX647" fmla="*/ 205740 w 327183"/>
                      <a:gd name="connsiteY647" fmla="*/ 148572 h 262521"/>
                      <a:gd name="connsiteX648" fmla="*/ 204692 w 327183"/>
                      <a:gd name="connsiteY648" fmla="*/ 147524 h 262521"/>
                      <a:gd name="connsiteX649" fmla="*/ 203168 w 327183"/>
                      <a:gd name="connsiteY649" fmla="*/ 147238 h 262521"/>
                      <a:gd name="connsiteX650" fmla="*/ 202787 w 327183"/>
                      <a:gd name="connsiteY650" fmla="*/ 148286 h 262521"/>
                      <a:gd name="connsiteX651" fmla="*/ 202216 w 327183"/>
                      <a:gd name="connsiteY651" fmla="*/ 148953 h 262521"/>
                      <a:gd name="connsiteX652" fmla="*/ 202597 w 327183"/>
                      <a:gd name="connsiteY652" fmla="*/ 150001 h 262521"/>
                      <a:gd name="connsiteX653" fmla="*/ 203454 w 327183"/>
                      <a:gd name="connsiteY653" fmla="*/ 150953 h 262521"/>
                      <a:gd name="connsiteX654" fmla="*/ 204692 w 327183"/>
                      <a:gd name="connsiteY654" fmla="*/ 151811 h 262521"/>
                      <a:gd name="connsiteX655" fmla="*/ 203930 w 327183"/>
                      <a:gd name="connsiteY655" fmla="*/ 152573 h 262521"/>
                      <a:gd name="connsiteX656" fmla="*/ 204407 w 327183"/>
                      <a:gd name="connsiteY656" fmla="*/ 153430 h 262521"/>
                      <a:gd name="connsiteX657" fmla="*/ 203168 w 327183"/>
                      <a:gd name="connsiteY657" fmla="*/ 153430 h 262521"/>
                      <a:gd name="connsiteX658" fmla="*/ 202978 w 327183"/>
                      <a:gd name="connsiteY658" fmla="*/ 152192 h 262521"/>
                      <a:gd name="connsiteX659" fmla="*/ 202216 w 327183"/>
                      <a:gd name="connsiteY659" fmla="*/ 152096 h 262521"/>
                      <a:gd name="connsiteX660" fmla="*/ 201454 w 327183"/>
                      <a:gd name="connsiteY660" fmla="*/ 152477 h 262521"/>
                      <a:gd name="connsiteX661" fmla="*/ 200025 w 327183"/>
                      <a:gd name="connsiteY661" fmla="*/ 151239 h 262521"/>
                      <a:gd name="connsiteX662" fmla="*/ 198977 w 327183"/>
                      <a:gd name="connsiteY662" fmla="*/ 152192 h 262521"/>
                      <a:gd name="connsiteX663" fmla="*/ 198025 w 327183"/>
                      <a:gd name="connsiteY663" fmla="*/ 151715 h 262521"/>
                      <a:gd name="connsiteX664" fmla="*/ 196787 w 327183"/>
                      <a:gd name="connsiteY664" fmla="*/ 151334 h 262521"/>
                      <a:gd name="connsiteX665" fmla="*/ 196120 w 327183"/>
                      <a:gd name="connsiteY665" fmla="*/ 150096 h 262521"/>
                      <a:gd name="connsiteX666" fmla="*/ 195072 w 327183"/>
                      <a:gd name="connsiteY666" fmla="*/ 148953 h 262521"/>
                      <a:gd name="connsiteX667" fmla="*/ 192119 w 327183"/>
                      <a:gd name="connsiteY667" fmla="*/ 149905 h 262521"/>
                      <a:gd name="connsiteX668" fmla="*/ 190119 w 327183"/>
                      <a:gd name="connsiteY668" fmla="*/ 149144 h 262521"/>
                      <a:gd name="connsiteX669" fmla="*/ 188404 w 327183"/>
                      <a:gd name="connsiteY669" fmla="*/ 149715 h 262521"/>
                      <a:gd name="connsiteX670" fmla="*/ 186976 w 327183"/>
                      <a:gd name="connsiteY670" fmla="*/ 149429 h 262521"/>
                      <a:gd name="connsiteX671" fmla="*/ 186309 w 327183"/>
                      <a:gd name="connsiteY671" fmla="*/ 147620 h 262521"/>
                      <a:gd name="connsiteX672" fmla="*/ 188119 w 327183"/>
                      <a:gd name="connsiteY672" fmla="*/ 145810 h 262521"/>
                      <a:gd name="connsiteX673" fmla="*/ 190024 w 327183"/>
                      <a:gd name="connsiteY673" fmla="*/ 143714 h 262521"/>
                      <a:gd name="connsiteX674" fmla="*/ 191548 w 327183"/>
                      <a:gd name="connsiteY674" fmla="*/ 143333 h 262521"/>
                      <a:gd name="connsiteX675" fmla="*/ 191167 w 327183"/>
                      <a:gd name="connsiteY675" fmla="*/ 141809 h 262521"/>
                      <a:gd name="connsiteX676" fmla="*/ 188691 w 327183"/>
                      <a:gd name="connsiteY676" fmla="*/ 141333 h 262521"/>
                      <a:gd name="connsiteX677" fmla="*/ 186881 w 327183"/>
                      <a:gd name="connsiteY677" fmla="*/ 142095 h 262521"/>
                      <a:gd name="connsiteX678" fmla="*/ 186309 w 327183"/>
                      <a:gd name="connsiteY678" fmla="*/ 144000 h 262521"/>
                      <a:gd name="connsiteX679" fmla="*/ 184595 w 327183"/>
                      <a:gd name="connsiteY679" fmla="*/ 144572 h 262521"/>
                      <a:gd name="connsiteX680" fmla="*/ 185261 w 327183"/>
                      <a:gd name="connsiteY680" fmla="*/ 142667 h 262521"/>
                      <a:gd name="connsiteX681" fmla="*/ 185642 w 327183"/>
                      <a:gd name="connsiteY681" fmla="*/ 141333 h 262521"/>
                      <a:gd name="connsiteX682" fmla="*/ 183737 w 327183"/>
                      <a:gd name="connsiteY682" fmla="*/ 140285 h 262521"/>
                      <a:gd name="connsiteX683" fmla="*/ 180499 w 327183"/>
                      <a:gd name="connsiteY683" fmla="*/ 137047 h 262521"/>
                      <a:gd name="connsiteX684" fmla="*/ 179166 w 327183"/>
                      <a:gd name="connsiteY684" fmla="*/ 132761 h 262521"/>
                      <a:gd name="connsiteX685" fmla="*/ 177641 w 327183"/>
                      <a:gd name="connsiteY685" fmla="*/ 131237 h 262521"/>
                      <a:gd name="connsiteX686" fmla="*/ 175355 w 327183"/>
                      <a:gd name="connsiteY686" fmla="*/ 131903 h 262521"/>
                      <a:gd name="connsiteX687" fmla="*/ 174022 w 327183"/>
                      <a:gd name="connsiteY687" fmla="*/ 131046 h 262521"/>
                      <a:gd name="connsiteX688" fmla="*/ 172022 w 327183"/>
                      <a:gd name="connsiteY688" fmla="*/ 129522 h 262521"/>
                      <a:gd name="connsiteX689" fmla="*/ 171260 w 327183"/>
                      <a:gd name="connsiteY689" fmla="*/ 127331 h 262521"/>
                      <a:gd name="connsiteX690" fmla="*/ 170307 w 327183"/>
                      <a:gd name="connsiteY690" fmla="*/ 125331 h 262521"/>
                      <a:gd name="connsiteX691" fmla="*/ 171736 w 327183"/>
                      <a:gd name="connsiteY691" fmla="*/ 122855 h 262521"/>
                      <a:gd name="connsiteX692" fmla="*/ 171641 w 327183"/>
                      <a:gd name="connsiteY692" fmla="*/ 121426 h 262521"/>
                      <a:gd name="connsiteX693" fmla="*/ 170783 w 327183"/>
                      <a:gd name="connsiteY693" fmla="*/ 123617 h 262521"/>
                      <a:gd name="connsiteX694" fmla="*/ 170021 w 327183"/>
                      <a:gd name="connsiteY694" fmla="*/ 124855 h 262521"/>
                      <a:gd name="connsiteX695" fmla="*/ 168878 w 327183"/>
                      <a:gd name="connsiteY695" fmla="*/ 122664 h 262521"/>
                      <a:gd name="connsiteX696" fmla="*/ 168021 w 327183"/>
                      <a:gd name="connsiteY696" fmla="*/ 120092 h 262521"/>
                      <a:gd name="connsiteX697" fmla="*/ 166878 w 327183"/>
                      <a:gd name="connsiteY697" fmla="*/ 117902 h 262521"/>
                      <a:gd name="connsiteX698" fmla="*/ 166211 w 327183"/>
                      <a:gd name="connsiteY698" fmla="*/ 118187 h 262521"/>
                      <a:gd name="connsiteX699" fmla="*/ 166973 w 327183"/>
                      <a:gd name="connsiteY699" fmla="*/ 120569 h 262521"/>
                      <a:gd name="connsiteX700" fmla="*/ 166402 w 327183"/>
                      <a:gd name="connsiteY700" fmla="*/ 122378 h 262521"/>
                      <a:gd name="connsiteX701" fmla="*/ 166973 w 327183"/>
                      <a:gd name="connsiteY701" fmla="*/ 125331 h 262521"/>
                      <a:gd name="connsiteX702" fmla="*/ 167831 w 327183"/>
                      <a:gd name="connsiteY702" fmla="*/ 128188 h 262521"/>
                      <a:gd name="connsiteX703" fmla="*/ 170688 w 327183"/>
                      <a:gd name="connsiteY703" fmla="*/ 129617 h 262521"/>
                      <a:gd name="connsiteX704" fmla="*/ 172403 w 327183"/>
                      <a:gd name="connsiteY704" fmla="*/ 131903 h 262521"/>
                      <a:gd name="connsiteX705" fmla="*/ 170688 w 327183"/>
                      <a:gd name="connsiteY705" fmla="*/ 132856 h 262521"/>
                      <a:gd name="connsiteX706" fmla="*/ 168593 w 327183"/>
                      <a:gd name="connsiteY706" fmla="*/ 131332 h 262521"/>
                      <a:gd name="connsiteX707" fmla="*/ 167831 w 327183"/>
                      <a:gd name="connsiteY707" fmla="*/ 131522 h 262521"/>
                      <a:gd name="connsiteX708" fmla="*/ 165926 w 327183"/>
                      <a:gd name="connsiteY708" fmla="*/ 132094 h 262521"/>
                      <a:gd name="connsiteX709" fmla="*/ 164402 w 327183"/>
                      <a:gd name="connsiteY709" fmla="*/ 133332 h 262521"/>
                      <a:gd name="connsiteX710" fmla="*/ 167069 w 327183"/>
                      <a:gd name="connsiteY710" fmla="*/ 135523 h 262521"/>
                      <a:gd name="connsiteX711" fmla="*/ 169545 w 327183"/>
                      <a:gd name="connsiteY711" fmla="*/ 138571 h 262521"/>
                      <a:gd name="connsiteX712" fmla="*/ 170117 w 327183"/>
                      <a:gd name="connsiteY712" fmla="*/ 140190 h 262521"/>
                      <a:gd name="connsiteX713" fmla="*/ 170974 w 327183"/>
                      <a:gd name="connsiteY713" fmla="*/ 141714 h 262521"/>
                      <a:gd name="connsiteX714" fmla="*/ 171831 w 327183"/>
                      <a:gd name="connsiteY714" fmla="*/ 143238 h 262521"/>
                      <a:gd name="connsiteX715" fmla="*/ 171450 w 327183"/>
                      <a:gd name="connsiteY715" fmla="*/ 144572 h 262521"/>
                      <a:gd name="connsiteX716" fmla="*/ 170402 w 327183"/>
                      <a:gd name="connsiteY716" fmla="*/ 146286 h 262521"/>
                      <a:gd name="connsiteX717" fmla="*/ 169831 w 327183"/>
                      <a:gd name="connsiteY717" fmla="*/ 148667 h 262521"/>
                      <a:gd name="connsiteX718" fmla="*/ 171736 w 327183"/>
                      <a:gd name="connsiteY718" fmla="*/ 149715 h 262521"/>
                      <a:gd name="connsiteX719" fmla="*/ 173260 w 327183"/>
                      <a:gd name="connsiteY719" fmla="*/ 149429 h 262521"/>
                      <a:gd name="connsiteX720" fmla="*/ 174022 w 327183"/>
                      <a:gd name="connsiteY720" fmla="*/ 149715 h 262521"/>
                      <a:gd name="connsiteX721" fmla="*/ 172212 w 327183"/>
                      <a:gd name="connsiteY721" fmla="*/ 152858 h 262521"/>
                      <a:gd name="connsiteX722" fmla="*/ 172498 w 327183"/>
                      <a:gd name="connsiteY722" fmla="*/ 155144 h 262521"/>
                      <a:gd name="connsiteX723" fmla="*/ 172308 w 327183"/>
                      <a:gd name="connsiteY723" fmla="*/ 156383 h 262521"/>
                      <a:gd name="connsiteX724" fmla="*/ 171450 w 327183"/>
                      <a:gd name="connsiteY724" fmla="*/ 157049 h 262521"/>
                      <a:gd name="connsiteX725" fmla="*/ 170307 w 327183"/>
                      <a:gd name="connsiteY725" fmla="*/ 158097 h 262521"/>
                      <a:gd name="connsiteX726" fmla="*/ 169926 w 327183"/>
                      <a:gd name="connsiteY726" fmla="*/ 159716 h 262521"/>
                      <a:gd name="connsiteX727" fmla="*/ 168593 w 327183"/>
                      <a:gd name="connsiteY727" fmla="*/ 160669 h 262521"/>
                      <a:gd name="connsiteX728" fmla="*/ 166973 w 327183"/>
                      <a:gd name="connsiteY728" fmla="*/ 160764 h 262521"/>
                      <a:gd name="connsiteX729" fmla="*/ 166497 w 327183"/>
                      <a:gd name="connsiteY729" fmla="*/ 160288 h 262521"/>
                      <a:gd name="connsiteX730" fmla="*/ 165926 w 327183"/>
                      <a:gd name="connsiteY730" fmla="*/ 158573 h 262521"/>
                      <a:gd name="connsiteX731" fmla="*/ 164306 w 327183"/>
                      <a:gd name="connsiteY731" fmla="*/ 157430 h 262521"/>
                      <a:gd name="connsiteX732" fmla="*/ 161830 w 327183"/>
                      <a:gd name="connsiteY732" fmla="*/ 154287 h 262521"/>
                      <a:gd name="connsiteX733" fmla="*/ 160020 w 327183"/>
                      <a:gd name="connsiteY733" fmla="*/ 152382 h 262521"/>
                      <a:gd name="connsiteX734" fmla="*/ 158401 w 327183"/>
                      <a:gd name="connsiteY734" fmla="*/ 149810 h 262521"/>
                      <a:gd name="connsiteX735" fmla="*/ 156972 w 327183"/>
                      <a:gd name="connsiteY735" fmla="*/ 150382 h 262521"/>
                      <a:gd name="connsiteX736" fmla="*/ 156686 w 327183"/>
                      <a:gd name="connsiteY736" fmla="*/ 153049 h 262521"/>
                      <a:gd name="connsiteX737" fmla="*/ 157353 w 327183"/>
                      <a:gd name="connsiteY737" fmla="*/ 155811 h 262521"/>
                      <a:gd name="connsiteX738" fmla="*/ 159449 w 327183"/>
                      <a:gd name="connsiteY738" fmla="*/ 158383 h 262521"/>
                      <a:gd name="connsiteX739" fmla="*/ 158687 w 327183"/>
                      <a:gd name="connsiteY739" fmla="*/ 161717 h 262521"/>
                      <a:gd name="connsiteX740" fmla="*/ 158401 w 327183"/>
                      <a:gd name="connsiteY740" fmla="*/ 164669 h 262521"/>
                      <a:gd name="connsiteX741" fmla="*/ 158591 w 327183"/>
                      <a:gd name="connsiteY741" fmla="*/ 166479 h 262521"/>
                      <a:gd name="connsiteX742" fmla="*/ 158115 w 327183"/>
                      <a:gd name="connsiteY742" fmla="*/ 168098 h 262521"/>
                      <a:gd name="connsiteX743" fmla="*/ 157544 w 327183"/>
                      <a:gd name="connsiteY743" fmla="*/ 169813 h 262521"/>
                      <a:gd name="connsiteX744" fmla="*/ 160592 w 327183"/>
                      <a:gd name="connsiteY744" fmla="*/ 172289 h 262521"/>
                      <a:gd name="connsiteX745" fmla="*/ 160211 w 327183"/>
                      <a:gd name="connsiteY745" fmla="*/ 174480 h 262521"/>
                      <a:gd name="connsiteX746" fmla="*/ 158401 w 327183"/>
                      <a:gd name="connsiteY746" fmla="*/ 174194 h 262521"/>
                      <a:gd name="connsiteX747" fmla="*/ 156972 w 327183"/>
                      <a:gd name="connsiteY747" fmla="*/ 171527 h 262521"/>
                      <a:gd name="connsiteX748" fmla="*/ 155639 w 327183"/>
                      <a:gd name="connsiteY748" fmla="*/ 169527 h 262521"/>
                      <a:gd name="connsiteX749" fmla="*/ 153162 w 327183"/>
                      <a:gd name="connsiteY749" fmla="*/ 166098 h 262521"/>
                      <a:gd name="connsiteX750" fmla="*/ 151829 w 327183"/>
                      <a:gd name="connsiteY750" fmla="*/ 163622 h 262521"/>
                      <a:gd name="connsiteX751" fmla="*/ 151638 w 327183"/>
                      <a:gd name="connsiteY751" fmla="*/ 161050 h 262521"/>
                      <a:gd name="connsiteX752" fmla="*/ 150400 w 327183"/>
                      <a:gd name="connsiteY752" fmla="*/ 158764 h 262521"/>
                      <a:gd name="connsiteX753" fmla="*/ 149543 w 327183"/>
                      <a:gd name="connsiteY753" fmla="*/ 155430 h 262521"/>
                      <a:gd name="connsiteX754" fmla="*/ 149543 w 327183"/>
                      <a:gd name="connsiteY754" fmla="*/ 151620 h 262521"/>
                      <a:gd name="connsiteX755" fmla="*/ 149162 w 327183"/>
                      <a:gd name="connsiteY755" fmla="*/ 149048 h 262521"/>
                      <a:gd name="connsiteX756" fmla="*/ 147923 w 327183"/>
                      <a:gd name="connsiteY756" fmla="*/ 148667 h 262521"/>
                      <a:gd name="connsiteX757" fmla="*/ 148400 w 327183"/>
                      <a:gd name="connsiteY757" fmla="*/ 150667 h 262521"/>
                      <a:gd name="connsiteX758" fmla="*/ 148876 w 327183"/>
                      <a:gd name="connsiteY758" fmla="*/ 155525 h 262521"/>
                      <a:gd name="connsiteX759" fmla="*/ 149828 w 327183"/>
                      <a:gd name="connsiteY759" fmla="*/ 158954 h 262521"/>
                      <a:gd name="connsiteX760" fmla="*/ 150209 w 327183"/>
                      <a:gd name="connsiteY760" fmla="*/ 161050 h 262521"/>
                      <a:gd name="connsiteX761" fmla="*/ 148590 w 327183"/>
                      <a:gd name="connsiteY761" fmla="*/ 163526 h 262521"/>
                      <a:gd name="connsiteX762" fmla="*/ 147447 w 327183"/>
                      <a:gd name="connsiteY762" fmla="*/ 163145 h 262521"/>
                      <a:gd name="connsiteX763" fmla="*/ 146590 w 327183"/>
                      <a:gd name="connsiteY763" fmla="*/ 165336 h 262521"/>
                      <a:gd name="connsiteX764" fmla="*/ 146780 w 327183"/>
                      <a:gd name="connsiteY764" fmla="*/ 167908 h 262521"/>
                      <a:gd name="connsiteX765" fmla="*/ 147542 w 327183"/>
                      <a:gd name="connsiteY765" fmla="*/ 170670 h 262521"/>
                      <a:gd name="connsiteX766" fmla="*/ 148400 w 327183"/>
                      <a:gd name="connsiteY766" fmla="*/ 172289 h 262521"/>
                      <a:gd name="connsiteX767" fmla="*/ 146590 w 327183"/>
                      <a:gd name="connsiteY767" fmla="*/ 175052 h 262521"/>
                      <a:gd name="connsiteX768" fmla="*/ 144780 w 327183"/>
                      <a:gd name="connsiteY768" fmla="*/ 176480 h 262521"/>
                      <a:gd name="connsiteX769" fmla="*/ 143256 w 327183"/>
                      <a:gd name="connsiteY769" fmla="*/ 177433 h 262521"/>
                      <a:gd name="connsiteX770" fmla="*/ 142208 w 327183"/>
                      <a:gd name="connsiteY770" fmla="*/ 176385 h 262521"/>
                      <a:gd name="connsiteX771" fmla="*/ 140684 w 327183"/>
                      <a:gd name="connsiteY771" fmla="*/ 173242 h 262521"/>
                      <a:gd name="connsiteX772" fmla="*/ 139446 w 327183"/>
                      <a:gd name="connsiteY772" fmla="*/ 172004 h 262521"/>
                      <a:gd name="connsiteX773" fmla="*/ 136589 w 327183"/>
                      <a:gd name="connsiteY773" fmla="*/ 173528 h 262521"/>
                      <a:gd name="connsiteX774" fmla="*/ 136112 w 327183"/>
                      <a:gd name="connsiteY774" fmla="*/ 174956 h 262521"/>
                      <a:gd name="connsiteX775" fmla="*/ 135350 w 327183"/>
                      <a:gd name="connsiteY775" fmla="*/ 175909 h 262521"/>
                      <a:gd name="connsiteX776" fmla="*/ 134208 w 327183"/>
                      <a:gd name="connsiteY776" fmla="*/ 176195 h 262521"/>
                      <a:gd name="connsiteX777" fmla="*/ 132588 w 327183"/>
                      <a:gd name="connsiteY777" fmla="*/ 178385 h 262521"/>
                      <a:gd name="connsiteX778" fmla="*/ 131826 w 327183"/>
                      <a:gd name="connsiteY778" fmla="*/ 181148 h 262521"/>
                      <a:gd name="connsiteX779" fmla="*/ 128397 w 327183"/>
                      <a:gd name="connsiteY779" fmla="*/ 182862 h 262521"/>
                      <a:gd name="connsiteX780" fmla="*/ 126873 w 327183"/>
                      <a:gd name="connsiteY780" fmla="*/ 181719 h 262521"/>
                      <a:gd name="connsiteX781" fmla="*/ 122968 w 327183"/>
                      <a:gd name="connsiteY781" fmla="*/ 180100 h 262521"/>
                      <a:gd name="connsiteX782" fmla="*/ 121539 w 327183"/>
                      <a:gd name="connsiteY782" fmla="*/ 178480 h 262521"/>
                      <a:gd name="connsiteX783" fmla="*/ 121634 w 327183"/>
                      <a:gd name="connsiteY783" fmla="*/ 175242 h 262521"/>
                      <a:gd name="connsiteX784" fmla="*/ 124301 w 327183"/>
                      <a:gd name="connsiteY784" fmla="*/ 174290 h 262521"/>
                      <a:gd name="connsiteX785" fmla="*/ 125159 w 327183"/>
                      <a:gd name="connsiteY785" fmla="*/ 173337 h 262521"/>
                      <a:gd name="connsiteX786" fmla="*/ 124016 w 327183"/>
                      <a:gd name="connsiteY786" fmla="*/ 173242 h 262521"/>
                      <a:gd name="connsiteX787" fmla="*/ 121920 w 327183"/>
                      <a:gd name="connsiteY787" fmla="*/ 174385 h 262521"/>
                      <a:gd name="connsiteX788" fmla="*/ 120587 w 327183"/>
                      <a:gd name="connsiteY788" fmla="*/ 174385 h 262521"/>
                      <a:gd name="connsiteX789" fmla="*/ 119729 w 327183"/>
                      <a:gd name="connsiteY789" fmla="*/ 172099 h 262521"/>
                      <a:gd name="connsiteX790" fmla="*/ 120396 w 327183"/>
                      <a:gd name="connsiteY790" fmla="*/ 169146 h 262521"/>
                      <a:gd name="connsiteX791" fmla="*/ 120206 w 327183"/>
                      <a:gd name="connsiteY791" fmla="*/ 167908 h 262521"/>
                      <a:gd name="connsiteX792" fmla="*/ 119348 w 327183"/>
                      <a:gd name="connsiteY792" fmla="*/ 169527 h 262521"/>
                      <a:gd name="connsiteX793" fmla="*/ 118777 w 327183"/>
                      <a:gd name="connsiteY793" fmla="*/ 171718 h 262521"/>
                      <a:gd name="connsiteX794" fmla="*/ 119729 w 327183"/>
                      <a:gd name="connsiteY794" fmla="*/ 174575 h 262521"/>
                      <a:gd name="connsiteX795" fmla="*/ 120968 w 327183"/>
                      <a:gd name="connsiteY795" fmla="*/ 178957 h 262521"/>
                      <a:gd name="connsiteX796" fmla="*/ 121539 w 327183"/>
                      <a:gd name="connsiteY796" fmla="*/ 182481 h 262521"/>
                      <a:gd name="connsiteX797" fmla="*/ 120110 w 327183"/>
                      <a:gd name="connsiteY797" fmla="*/ 184672 h 262521"/>
                      <a:gd name="connsiteX798" fmla="*/ 117443 w 327183"/>
                      <a:gd name="connsiteY798" fmla="*/ 185815 h 262521"/>
                      <a:gd name="connsiteX799" fmla="*/ 114586 w 327183"/>
                      <a:gd name="connsiteY799" fmla="*/ 186101 h 262521"/>
                      <a:gd name="connsiteX800" fmla="*/ 113729 w 327183"/>
                      <a:gd name="connsiteY800" fmla="*/ 184767 h 262521"/>
                      <a:gd name="connsiteX801" fmla="*/ 112014 w 327183"/>
                      <a:gd name="connsiteY801" fmla="*/ 184577 h 262521"/>
                      <a:gd name="connsiteX802" fmla="*/ 112014 w 327183"/>
                      <a:gd name="connsiteY802" fmla="*/ 182576 h 262521"/>
                      <a:gd name="connsiteX803" fmla="*/ 112681 w 327183"/>
                      <a:gd name="connsiteY803" fmla="*/ 180862 h 262521"/>
                      <a:gd name="connsiteX804" fmla="*/ 112109 w 327183"/>
                      <a:gd name="connsiteY804" fmla="*/ 179814 h 262521"/>
                      <a:gd name="connsiteX805" fmla="*/ 112109 w 327183"/>
                      <a:gd name="connsiteY805" fmla="*/ 180576 h 262521"/>
                      <a:gd name="connsiteX806" fmla="*/ 110776 w 327183"/>
                      <a:gd name="connsiteY806" fmla="*/ 181433 h 262521"/>
                      <a:gd name="connsiteX807" fmla="*/ 108014 w 327183"/>
                      <a:gd name="connsiteY807" fmla="*/ 182100 h 262521"/>
                      <a:gd name="connsiteX808" fmla="*/ 105442 w 327183"/>
                      <a:gd name="connsiteY808" fmla="*/ 182767 h 262521"/>
                      <a:gd name="connsiteX809" fmla="*/ 104204 w 327183"/>
                      <a:gd name="connsiteY809" fmla="*/ 182005 h 262521"/>
                      <a:gd name="connsiteX810" fmla="*/ 103823 w 327183"/>
                      <a:gd name="connsiteY810" fmla="*/ 181243 h 262521"/>
                      <a:gd name="connsiteX811" fmla="*/ 103442 w 327183"/>
                      <a:gd name="connsiteY811" fmla="*/ 182005 h 262521"/>
                      <a:gd name="connsiteX812" fmla="*/ 102394 w 327183"/>
                      <a:gd name="connsiteY812" fmla="*/ 182386 h 262521"/>
                      <a:gd name="connsiteX813" fmla="*/ 101156 w 327183"/>
                      <a:gd name="connsiteY813" fmla="*/ 182386 h 262521"/>
                      <a:gd name="connsiteX814" fmla="*/ 102013 w 327183"/>
                      <a:gd name="connsiteY814" fmla="*/ 183243 h 262521"/>
                      <a:gd name="connsiteX815" fmla="*/ 103442 w 327183"/>
                      <a:gd name="connsiteY815" fmla="*/ 183529 h 262521"/>
                      <a:gd name="connsiteX816" fmla="*/ 104013 w 327183"/>
                      <a:gd name="connsiteY816" fmla="*/ 183910 h 262521"/>
                      <a:gd name="connsiteX817" fmla="*/ 101918 w 327183"/>
                      <a:gd name="connsiteY817" fmla="*/ 185338 h 262521"/>
                      <a:gd name="connsiteX818" fmla="*/ 99822 w 327183"/>
                      <a:gd name="connsiteY818" fmla="*/ 186958 h 262521"/>
                      <a:gd name="connsiteX819" fmla="*/ 100394 w 327183"/>
                      <a:gd name="connsiteY819" fmla="*/ 189434 h 262521"/>
                      <a:gd name="connsiteX820" fmla="*/ 102394 w 327183"/>
                      <a:gd name="connsiteY820" fmla="*/ 189339 h 262521"/>
                      <a:gd name="connsiteX821" fmla="*/ 103918 w 327183"/>
                      <a:gd name="connsiteY821" fmla="*/ 189434 h 262521"/>
                      <a:gd name="connsiteX822" fmla="*/ 104013 w 327183"/>
                      <a:gd name="connsiteY822" fmla="*/ 190577 h 262521"/>
                      <a:gd name="connsiteX823" fmla="*/ 101156 w 327183"/>
                      <a:gd name="connsiteY823" fmla="*/ 191816 h 262521"/>
                      <a:gd name="connsiteX824" fmla="*/ 98108 w 327183"/>
                      <a:gd name="connsiteY824" fmla="*/ 193149 h 262521"/>
                      <a:gd name="connsiteX825" fmla="*/ 95631 w 327183"/>
                      <a:gd name="connsiteY825" fmla="*/ 194292 h 262521"/>
                      <a:gd name="connsiteX826" fmla="*/ 95250 w 327183"/>
                      <a:gd name="connsiteY826" fmla="*/ 193816 h 262521"/>
                      <a:gd name="connsiteX827" fmla="*/ 96488 w 327183"/>
                      <a:gd name="connsiteY827" fmla="*/ 192006 h 262521"/>
                      <a:gd name="connsiteX828" fmla="*/ 96679 w 327183"/>
                      <a:gd name="connsiteY828" fmla="*/ 190577 h 262521"/>
                      <a:gd name="connsiteX829" fmla="*/ 96488 w 327183"/>
                      <a:gd name="connsiteY829" fmla="*/ 189720 h 262521"/>
                      <a:gd name="connsiteX830" fmla="*/ 97822 w 327183"/>
                      <a:gd name="connsiteY830" fmla="*/ 190101 h 262521"/>
                      <a:gd name="connsiteX831" fmla="*/ 99536 w 327183"/>
                      <a:gd name="connsiteY831" fmla="*/ 189339 h 262521"/>
                      <a:gd name="connsiteX832" fmla="*/ 98679 w 327183"/>
                      <a:gd name="connsiteY832" fmla="*/ 187625 h 262521"/>
                      <a:gd name="connsiteX833" fmla="*/ 96679 w 327183"/>
                      <a:gd name="connsiteY833" fmla="*/ 188482 h 262521"/>
                      <a:gd name="connsiteX834" fmla="*/ 95631 w 327183"/>
                      <a:gd name="connsiteY834" fmla="*/ 187244 h 262521"/>
                      <a:gd name="connsiteX835" fmla="*/ 96298 w 327183"/>
                      <a:gd name="connsiteY835" fmla="*/ 185243 h 262521"/>
                      <a:gd name="connsiteX836" fmla="*/ 96203 w 327183"/>
                      <a:gd name="connsiteY836" fmla="*/ 184005 h 262521"/>
                      <a:gd name="connsiteX837" fmla="*/ 94107 w 327183"/>
                      <a:gd name="connsiteY837" fmla="*/ 184672 h 262521"/>
                      <a:gd name="connsiteX838" fmla="*/ 90392 w 327183"/>
                      <a:gd name="connsiteY838" fmla="*/ 184196 h 262521"/>
                      <a:gd name="connsiteX839" fmla="*/ 89249 w 327183"/>
                      <a:gd name="connsiteY839" fmla="*/ 184672 h 262521"/>
                      <a:gd name="connsiteX840" fmla="*/ 91059 w 327183"/>
                      <a:gd name="connsiteY840" fmla="*/ 186291 h 262521"/>
                      <a:gd name="connsiteX841" fmla="*/ 93536 w 327183"/>
                      <a:gd name="connsiteY841" fmla="*/ 186958 h 262521"/>
                      <a:gd name="connsiteX842" fmla="*/ 93726 w 327183"/>
                      <a:gd name="connsiteY842" fmla="*/ 189720 h 262521"/>
                      <a:gd name="connsiteX843" fmla="*/ 92297 w 327183"/>
                      <a:gd name="connsiteY843" fmla="*/ 191720 h 262521"/>
                      <a:gd name="connsiteX844" fmla="*/ 89154 w 327183"/>
                      <a:gd name="connsiteY844" fmla="*/ 193625 h 262521"/>
                      <a:gd name="connsiteX845" fmla="*/ 88964 w 327183"/>
                      <a:gd name="connsiteY845" fmla="*/ 195626 h 262521"/>
                      <a:gd name="connsiteX846" fmla="*/ 88011 w 327183"/>
                      <a:gd name="connsiteY846" fmla="*/ 196959 h 262521"/>
                      <a:gd name="connsiteX847" fmla="*/ 86678 w 327183"/>
                      <a:gd name="connsiteY847" fmla="*/ 196007 h 262521"/>
                      <a:gd name="connsiteX848" fmla="*/ 84201 w 327183"/>
                      <a:gd name="connsiteY848" fmla="*/ 196959 h 262521"/>
                      <a:gd name="connsiteX849" fmla="*/ 82868 w 327183"/>
                      <a:gd name="connsiteY849" fmla="*/ 196769 h 262521"/>
                      <a:gd name="connsiteX850" fmla="*/ 81248 w 327183"/>
                      <a:gd name="connsiteY850" fmla="*/ 197721 h 262521"/>
                      <a:gd name="connsiteX851" fmla="*/ 79534 w 327183"/>
                      <a:gd name="connsiteY851" fmla="*/ 196959 h 262521"/>
                      <a:gd name="connsiteX852" fmla="*/ 80867 w 327183"/>
                      <a:gd name="connsiteY852" fmla="*/ 196673 h 262521"/>
                      <a:gd name="connsiteX853" fmla="*/ 80582 w 327183"/>
                      <a:gd name="connsiteY853" fmla="*/ 196007 h 262521"/>
                      <a:gd name="connsiteX854" fmla="*/ 79248 w 327183"/>
                      <a:gd name="connsiteY854" fmla="*/ 195816 h 262521"/>
                      <a:gd name="connsiteX855" fmla="*/ 78962 w 327183"/>
                      <a:gd name="connsiteY855" fmla="*/ 193911 h 262521"/>
                      <a:gd name="connsiteX856" fmla="*/ 77724 w 327183"/>
                      <a:gd name="connsiteY856" fmla="*/ 194387 h 262521"/>
                      <a:gd name="connsiteX857" fmla="*/ 78581 w 327183"/>
                      <a:gd name="connsiteY857" fmla="*/ 196007 h 262521"/>
                      <a:gd name="connsiteX858" fmla="*/ 77248 w 327183"/>
                      <a:gd name="connsiteY858" fmla="*/ 197530 h 262521"/>
                      <a:gd name="connsiteX859" fmla="*/ 73152 w 327183"/>
                      <a:gd name="connsiteY859" fmla="*/ 201341 h 262521"/>
                      <a:gd name="connsiteX860" fmla="*/ 70580 w 327183"/>
                      <a:gd name="connsiteY860" fmla="*/ 202579 h 262521"/>
                      <a:gd name="connsiteX861" fmla="*/ 71342 w 327183"/>
                      <a:gd name="connsiteY861" fmla="*/ 201055 h 262521"/>
                      <a:gd name="connsiteX862" fmla="*/ 72676 w 327183"/>
                      <a:gd name="connsiteY862" fmla="*/ 199626 h 262521"/>
                      <a:gd name="connsiteX863" fmla="*/ 72009 w 327183"/>
                      <a:gd name="connsiteY863" fmla="*/ 198864 h 262521"/>
                      <a:gd name="connsiteX864" fmla="*/ 70580 w 327183"/>
                      <a:gd name="connsiteY864" fmla="*/ 198388 h 262521"/>
                      <a:gd name="connsiteX865" fmla="*/ 68771 w 327183"/>
                      <a:gd name="connsiteY865" fmla="*/ 197626 h 262521"/>
                      <a:gd name="connsiteX866" fmla="*/ 66866 w 327183"/>
                      <a:gd name="connsiteY866" fmla="*/ 198674 h 262521"/>
                      <a:gd name="connsiteX867" fmla="*/ 68771 w 327183"/>
                      <a:gd name="connsiteY867" fmla="*/ 198674 h 262521"/>
                      <a:gd name="connsiteX868" fmla="*/ 69247 w 327183"/>
                      <a:gd name="connsiteY868" fmla="*/ 199721 h 262521"/>
                      <a:gd name="connsiteX869" fmla="*/ 65532 w 327183"/>
                      <a:gd name="connsiteY869" fmla="*/ 200674 h 262521"/>
                      <a:gd name="connsiteX870" fmla="*/ 63437 w 327183"/>
                      <a:gd name="connsiteY870" fmla="*/ 200483 h 262521"/>
                      <a:gd name="connsiteX871" fmla="*/ 64294 w 327183"/>
                      <a:gd name="connsiteY871" fmla="*/ 199721 h 262521"/>
                      <a:gd name="connsiteX872" fmla="*/ 63341 w 327183"/>
                      <a:gd name="connsiteY872" fmla="*/ 199436 h 262521"/>
                      <a:gd name="connsiteX873" fmla="*/ 62579 w 327183"/>
                      <a:gd name="connsiteY873" fmla="*/ 198292 h 262521"/>
                      <a:gd name="connsiteX874" fmla="*/ 59817 w 327183"/>
                      <a:gd name="connsiteY874" fmla="*/ 198388 h 262521"/>
                      <a:gd name="connsiteX875" fmla="*/ 59627 w 327183"/>
                      <a:gd name="connsiteY875" fmla="*/ 199817 h 262521"/>
                      <a:gd name="connsiteX876" fmla="*/ 61817 w 327183"/>
                      <a:gd name="connsiteY876" fmla="*/ 199912 h 262521"/>
                      <a:gd name="connsiteX877" fmla="*/ 62294 w 327183"/>
                      <a:gd name="connsiteY877" fmla="*/ 200864 h 262521"/>
                      <a:gd name="connsiteX878" fmla="*/ 58388 w 327183"/>
                      <a:gd name="connsiteY878" fmla="*/ 202674 h 262521"/>
                      <a:gd name="connsiteX879" fmla="*/ 55245 w 327183"/>
                      <a:gd name="connsiteY879" fmla="*/ 204293 h 262521"/>
                      <a:gd name="connsiteX880" fmla="*/ 53626 w 327183"/>
                      <a:gd name="connsiteY880" fmla="*/ 205151 h 262521"/>
                      <a:gd name="connsiteX881" fmla="*/ 50578 w 327183"/>
                      <a:gd name="connsiteY881" fmla="*/ 204674 h 262521"/>
                      <a:gd name="connsiteX882" fmla="*/ 46482 w 327183"/>
                      <a:gd name="connsiteY882" fmla="*/ 207151 h 262521"/>
                      <a:gd name="connsiteX883" fmla="*/ 44768 w 327183"/>
                      <a:gd name="connsiteY883" fmla="*/ 210866 h 262521"/>
                      <a:gd name="connsiteX884" fmla="*/ 44006 w 327183"/>
                      <a:gd name="connsiteY884" fmla="*/ 211532 h 262521"/>
                      <a:gd name="connsiteX885" fmla="*/ 43244 w 327183"/>
                      <a:gd name="connsiteY885" fmla="*/ 207532 h 262521"/>
                      <a:gd name="connsiteX886" fmla="*/ 42767 w 327183"/>
                      <a:gd name="connsiteY886" fmla="*/ 206389 h 262521"/>
                      <a:gd name="connsiteX887" fmla="*/ 42386 w 327183"/>
                      <a:gd name="connsiteY887" fmla="*/ 207913 h 262521"/>
                      <a:gd name="connsiteX888" fmla="*/ 42863 w 327183"/>
                      <a:gd name="connsiteY888" fmla="*/ 210484 h 262521"/>
                      <a:gd name="connsiteX889" fmla="*/ 43148 w 327183"/>
                      <a:gd name="connsiteY889" fmla="*/ 212961 h 262521"/>
                      <a:gd name="connsiteX890" fmla="*/ 38672 w 327183"/>
                      <a:gd name="connsiteY890" fmla="*/ 213628 h 262521"/>
                      <a:gd name="connsiteX891" fmla="*/ 35433 w 327183"/>
                      <a:gd name="connsiteY891" fmla="*/ 214771 h 262521"/>
                      <a:gd name="connsiteX892" fmla="*/ 34576 w 327183"/>
                      <a:gd name="connsiteY892" fmla="*/ 214961 h 262521"/>
                      <a:gd name="connsiteX893" fmla="*/ 34862 w 327183"/>
                      <a:gd name="connsiteY893" fmla="*/ 213628 h 262521"/>
                      <a:gd name="connsiteX894" fmla="*/ 34290 w 327183"/>
                      <a:gd name="connsiteY894" fmla="*/ 212485 h 262521"/>
                      <a:gd name="connsiteX895" fmla="*/ 34100 w 327183"/>
                      <a:gd name="connsiteY895" fmla="*/ 210770 h 262521"/>
                      <a:gd name="connsiteX896" fmla="*/ 36004 w 327183"/>
                      <a:gd name="connsiteY896" fmla="*/ 210770 h 262521"/>
                      <a:gd name="connsiteX897" fmla="*/ 36386 w 327183"/>
                      <a:gd name="connsiteY897" fmla="*/ 209913 h 262521"/>
                      <a:gd name="connsiteX898" fmla="*/ 34957 w 327183"/>
                      <a:gd name="connsiteY898" fmla="*/ 209913 h 262521"/>
                      <a:gd name="connsiteX899" fmla="*/ 36195 w 327183"/>
                      <a:gd name="connsiteY899" fmla="*/ 209056 h 262521"/>
                      <a:gd name="connsiteX900" fmla="*/ 35243 w 327183"/>
                      <a:gd name="connsiteY900" fmla="*/ 207913 h 262521"/>
                      <a:gd name="connsiteX901" fmla="*/ 34100 w 327183"/>
                      <a:gd name="connsiteY901" fmla="*/ 209532 h 262521"/>
                      <a:gd name="connsiteX902" fmla="*/ 33814 w 327183"/>
                      <a:gd name="connsiteY902" fmla="*/ 208294 h 262521"/>
                      <a:gd name="connsiteX903" fmla="*/ 34100 w 327183"/>
                      <a:gd name="connsiteY903" fmla="*/ 205817 h 262521"/>
                      <a:gd name="connsiteX904" fmla="*/ 33719 w 327183"/>
                      <a:gd name="connsiteY904" fmla="*/ 205151 h 262521"/>
                      <a:gd name="connsiteX905" fmla="*/ 32099 w 327183"/>
                      <a:gd name="connsiteY905" fmla="*/ 205341 h 262521"/>
                      <a:gd name="connsiteX906" fmla="*/ 32480 w 327183"/>
                      <a:gd name="connsiteY906" fmla="*/ 207055 h 262521"/>
                      <a:gd name="connsiteX907" fmla="*/ 33052 w 327183"/>
                      <a:gd name="connsiteY907" fmla="*/ 209723 h 262521"/>
                      <a:gd name="connsiteX908" fmla="*/ 32290 w 327183"/>
                      <a:gd name="connsiteY908" fmla="*/ 211342 h 262521"/>
                      <a:gd name="connsiteX909" fmla="*/ 33147 w 327183"/>
                      <a:gd name="connsiteY909" fmla="*/ 213628 h 262521"/>
                      <a:gd name="connsiteX910" fmla="*/ 32861 w 327183"/>
                      <a:gd name="connsiteY910" fmla="*/ 216104 h 262521"/>
                      <a:gd name="connsiteX911" fmla="*/ 31052 w 327183"/>
                      <a:gd name="connsiteY911" fmla="*/ 218581 h 262521"/>
                      <a:gd name="connsiteX912" fmla="*/ 29433 w 327183"/>
                      <a:gd name="connsiteY912" fmla="*/ 219819 h 262521"/>
                      <a:gd name="connsiteX913" fmla="*/ 30194 w 327183"/>
                      <a:gd name="connsiteY913" fmla="*/ 220962 h 262521"/>
                      <a:gd name="connsiteX914" fmla="*/ 31623 w 327183"/>
                      <a:gd name="connsiteY914" fmla="*/ 220295 h 262521"/>
                      <a:gd name="connsiteX915" fmla="*/ 33338 w 327183"/>
                      <a:gd name="connsiteY915" fmla="*/ 220676 h 262521"/>
                      <a:gd name="connsiteX916" fmla="*/ 34481 w 327183"/>
                      <a:gd name="connsiteY916" fmla="*/ 221819 h 262521"/>
                      <a:gd name="connsiteX917" fmla="*/ 36957 w 327183"/>
                      <a:gd name="connsiteY917" fmla="*/ 221248 h 262521"/>
                      <a:gd name="connsiteX918" fmla="*/ 39434 w 327183"/>
                      <a:gd name="connsiteY918" fmla="*/ 220962 h 262521"/>
                      <a:gd name="connsiteX919" fmla="*/ 39434 w 327183"/>
                      <a:gd name="connsiteY919" fmla="*/ 223248 h 262521"/>
                      <a:gd name="connsiteX920" fmla="*/ 39148 w 327183"/>
                      <a:gd name="connsiteY920" fmla="*/ 226867 h 262521"/>
                      <a:gd name="connsiteX921" fmla="*/ 38672 w 327183"/>
                      <a:gd name="connsiteY921" fmla="*/ 228106 h 262521"/>
                      <a:gd name="connsiteX922" fmla="*/ 37814 w 327183"/>
                      <a:gd name="connsiteY922" fmla="*/ 227249 h 262521"/>
                      <a:gd name="connsiteX923" fmla="*/ 36100 w 327183"/>
                      <a:gd name="connsiteY923" fmla="*/ 224772 h 262521"/>
                      <a:gd name="connsiteX924" fmla="*/ 32099 w 327183"/>
                      <a:gd name="connsiteY924" fmla="*/ 224963 h 262521"/>
                      <a:gd name="connsiteX925" fmla="*/ 29718 w 327183"/>
                      <a:gd name="connsiteY925" fmla="*/ 225915 h 262521"/>
                      <a:gd name="connsiteX926" fmla="*/ 27146 w 327183"/>
                      <a:gd name="connsiteY926" fmla="*/ 226772 h 262521"/>
                      <a:gd name="connsiteX927" fmla="*/ 26575 w 327183"/>
                      <a:gd name="connsiteY927" fmla="*/ 226391 h 262521"/>
                      <a:gd name="connsiteX928" fmla="*/ 28099 w 327183"/>
                      <a:gd name="connsiteY928" fmla="*/ 224105 h 262521"/>
                      <a:gd name="connsiteX929" fmla="*/ 30194 w 327183"/>
                      <a:gd name="connsiteY929" fmla="*/ 222391 h 262521"/>
                      <a:gd name="connsiteX930" fmla="*/ 29337 w 327183"/>
                      <a:gd name="connsiteY930" fmla="*/ 222105 h 262521"/>
                      <a:gd name="connsiteX931" fmla="*/ 28766 w 327183"/>
                      <a:gd name="connsiteY931" fmla="*/ 221438 h 262521"/>
                      <a:gd name="connsiteX932" fmla="*/ 28956 w 327183"/>
                      <a:gd name="connsiteY932" fmla="*/ 220105 h 262521"/>
                      <a:gd name="connsiteX933" fmla="*/ 27337 w 327183"/>
                      <a:gd name="connsiteY933" fmla="*/ 219438 h 262521"/>
                      <a:gd name="connsiteX934" fmla="*/ 26194 w 327183"/>
                      <a:gd name="connsiteY934" fmla="*/ 220772 h 262521"/>
                      <a:gd name="connsiteX935" fmla="*/ 25622 w 327183"/>
                      <a:gd name="connsiteY935" fmla="*/ 222962 h 262521"/>
                      <a:gd name="connsiteX936" fmla="*/ 25241 w 327183"/>
                      <a:gd name="connsiteY936" fmla="*/ 223153 h 262521"/>
                      <a:gd name="connsiteX937" fmla="*/ 24670 w 327183"/>
                      <a:gd name="connsiteY937" fmla="*/ 220105 h 262521"/>
                      <a:gd name="connsiteX938" fmla="*/ 21431 w 327183"/>
                      <a:gd name="connsiteY938" fmla="*/ 218105 h 262521"/>
                      <a:gd name="connsiteX939" fmla="*/ 22384 w 327183"/>
                      <a:gd name="connsiteY939" fmla="*/ 219343 h 262521"/>
                      <a:gd name="connsiteX940" fmla="*/ 24003 w 327183"/>
                      <a:gd name="connsiteY940" fmla="*/ 220581 h 262521"/>
                      <a:gd name="connsiteX941" fmla="*/ 24289 w 327183"/>
                      <a:gd name="connsiteY941" fmla="*/ 221915 h 262521"/>
                      <a:gd name="connsiteX942" fmla="*/ 24003 w 327183"/>
                      <a:gd name="connsiteY942" fmla="*/ 224486 h 262521"/>
                      <a:gd name="connsiteX943" fmla="*/ 22860 w 327183"/>
                      <a:gd name="connsiteY943" fmla="*/ 225344 h 262521"/>
                      <a:gd name="connsiteX944" fmla="*/ 21146 w 327183"/>
                      <a:gd name="connsiteY944" fmla="*/ 224582 h 262521"/>
                      <a:gd name="connsiteX945" fmla="*/ 20574 w 327183"/>
                      <a:gd name="connsiteY945" fmla="*/ 224963 h 262521"/>
                      <a:gd name="connsiteX946" fmla="*/ 22574 w 327183"/>
                      <a:gd name="connsiteY946" fmla="*/ 226296 h 262521"/>
                      <a:gd name="connsiteX947" fmla="*/ 22670 w 327183"/>
                      <a:gd name="connsiteY947" fmla="*/ 227915 h 262521"/>
                      <a:gd name="connsiteX948" fmla="*/ 22955 w 327183"/>
                      <a:gd name="connsiteY948" fmla="*/ 229916 h 262521"/>
                      <a:gd name="connsiteX949" fmla="*/ 23813 w 327183"/>
                      <a:gd name="connsiteY949" fmla="*/ 231916 h 262521"/>
                      <a:gd name="connsiteX950" fmla="*/ 21812 w 327183"/>
                      <a:gd name="connsiteY950" fmla="*/ 233916 h 262521"/>
                      <a:gd name="connsiteX951" fmla="*/ 22193 w 327183"/>
                      <a:gd name="connsiteY951" fmla="*/ 234678 h 262521"/>
                      <a:gd name="connsiteX952" fmla="*/ 24289 w 327183"/>
                      <a:gd name="connsiteY952" fmla="*/ 232773 h 262521"/>
                      <a:gd name="connsiteX953" fmla="*/ 25813 w 327183"/>
                      <a:gd name="connsiteY953" fmla="*/ 232202 h 262521"/>
                      <a:gd name="connsiteX954" fmla="*/ 26956 w 327183"/>
                      <a:gd name="connsiteY954" fmla="*/ 232868 h 262521"/>
                      <a:gd name="connsiteX955" fmla="*/ 30480 w 327183"/>
                      <a:gd name="connsiteY955" fmla="*/ 232678 h 262521"/>
                      <a:gd name="connsiteX956" fmla="*/ 33052 w 327183"/>
                      <a:gd name="connsiteY956" fmla="*/ 235250 h 262521"/>
                      <a:gd name="connsiteX957" fmla="*/ 33242 w 327183"/>
                      <a:gd name="connsiteY957" fmla="*/ 237917 h 262521"/>
                      <a:gd name="connsiteX958" fmla="*/ 32290 w 327183"/>
                      <a:gd name="connsiteY958" fmla="*/ 238964 h 262521"/>
                      <a:gd name="connsiteX959" fmla="*/ 31242 w 327183"/>
                      <a:gd name="connsiteY959" fmla="*/ 237917 h 262521"/>
                      <a:gd name="connsiteX960" fmla="*/ 30861 w 327183"/>
                      <a:gd name="connsiteY960" fmla="*/ 236012 h 262521"/>
                      <a:gd name="connsiteX961" fmla="*/ 30385 w 327183"/>
                      <a:gd name="connsiteY961" fmla="*/ 235726 h 262521"/>
                      <a:gd name="connsiteX962" fmla="*/ 30480 w 327183"/>
                      <a:gd name="connsiteY962" fmla="*/ 237155 h 262521"/>
                      <a:gd name="connsiteX963" fmla="*/ 30290 w 327183"/>
                      <a:gd name="connsiteY963" fmla="*/ 237536 h 262521"/>
                      <a:gd name="connsiteX964" fmla="*/ 29528 w 327183"/>
                      <a:gd name="connsiteY964" fmla="*/ 237250 h 262521"/>
                      <a:gd name="connsiteX965" fmla="*/ 29337 w 327183"/>
                      <a:gd name="connsiteY965" fmla="*/ 237917 h 262521"/>
                      <a:gd name="connsiteX966" fmla="*/ 30575 w 327183"/>
                      <a:gd name="connsiteY966" fmla="*/ 238488 h 262521"/>
                      <a:gd name="connsiteX967" fmla="*/ 30671 w 327183"/>
                      <a:gd name="connsiteY967" fmla="*/ 239536 h 262521"/>
                      <a:gd name="connsiteX968" fmla="*/ 29051 w 327183"/>
                      <a:gd name="connsiteY968" fmla="*/ 240679 h 262521"/>
                      <a:gd name="connsiteX969" fmla="*/ 29147 w 327183"/>
                      <a:gd name="connsiteY969" fmla="*/ 241917 h 262521"/>
                      <a:gd name="connsiteX970" fmla="*/ 30480 w 327183"/>
                      <a:gd name="connsiteY970" fmla="*/ 240869 h 262521"/>
                      <a:gd name="connsiteX971" fmla="*/ 30766 w 327183"/>
                      <a:gd name="connsiteY971" fmla="*/ 242584 h 262521"/>
                      <a:gd name="connsiteX972" fmla="*/ 32861 w 327183"/>
                      <a:gd name="connsiteY972" fmla="*/ 241631 h 262521"/>
                      <a:gd name="connsiteX973" fmla="*/ 33623 w 327183"/>
                      <a:gd name="connsiteY973" fmla="*/ 241917 h 262521"/>
                      <a:gd name="connsiteX974" fmla="*/ 33909 w 327183"/>
                      <a:gd name="connsiteY974" fmla="*/ 243822 h 262521"/>
                      <a:gd name="connsiteX975" fmla="*/ 35338 w 327183"/>
                      <a:gd name="connsiteY975" fmla="*/ 245537 h 262521"/>
                      <a:gd name="connsiteX976" fmla="*/ 37052 w 327183"/>
                      <a:gd name="connsiteY976" fmla="*/ 245537 h 262521"/>
                      <a:gd name="connsiteX977" fmla="*/ 38576 w 327183"/>
                      <a:gd name="connsiteY977" fmla="*/ 246775 h 262521"/>
                      <a:gd name="connsiteX978" fmla="*/ 40291 w 327183"/>
                      <a:gd name="connsiteY978" fmla="*/ 250585 h 262521"/>
                      <a:gd name="connsiteX979" fmla="*/ 38862 w 327183"/>
                      <a:gd name="connsiteY979" fmla="*/ 253442 h 262521"/>
                      <a:gd name="connsiteX980" fmla="*/ 37433 w 327183"/>
                      <a:gd name="connsiteY980" fmla="*/ 255824 h 262521"/>
                      <a:gd name="connsiteX981" fmla="*/ 34195 w 327183"/>
                      <a:gd name="connsiteY981" fmla="*/ 258491 h 262521"/>
                      <a:gd name="connsiteX982" fmla="*/ 31718 w 327183"/>
                      <a:gd name="connsiteY982" fmla="*/ 260300 h 262521"/>
                      <a:gd name="connsiteX983" fmla="*/ 29242 w 327183"/>
                      <a:gd name="connsiteY983" fmla="*/ 261158 h 262521"/>
                      <a:gd name="connsiteX984" fmla="*/ 27051 w 327183"/>
                      <a:gd name="connsiteY984" fmla="*/ 260205 h 262521"/>
                      <a:gd name="connsiteX985" fmla="*/ 25622 w 327183"/>
                      <a:gd name="connsiteY985" fmla="*/ 260396 h 262521"/>
                      <a:gd name="connsiteX986" fmla="*/ 24765 w 327183"/>
                      <a:gd name="connsiteY986" fmla="*/ 261824 h 262521"/>
                      <a:gd name="connsiteX987" fmla="*/ 22384 w 327183"/>
                      <a:gd name="connsiteY987" fmla="*/ 261920 h 262521"/>
                      <a:gd name="connsiteX988" fmla="*/ 20003 w 327183"/>
                      <a:gd name="connsiteY988" fmla="*/ 260300 h 262521"/>
                      <a:gd name="connsiteX989" fmla="*/ 17431 w 327183"/>
                      <a:gd name="connsiteY989" fmla="*/ 259919 h 262521"/>
                      <a:gd name="connsiteX990" fmla="*/ 14859 w 327183"/>
                      <a:gd name="connsiteY990" fmla="*/ 261158 h 262521"/>
                      <a:gd name="connsiteX991" fmla="*/ 13335 w 327183"/>
                      <a:gd name="connsiteY991" fmla="*/ 262491 h 262521"/>
                      <a:gd name="connsiteX992" fmla="*/ 12954 w 327183"/>
                      <a:gd name="connsiteY992" fmla="*/ 261538 h 262521"/>
                      <a:gd name="connsiteX993" fmla="*/ 13716 w 327183"/>
                      <a:gd name="connsiteY993" fmla="*/ 259919 h 262521"/>
                      <a:gd name="connsiteX994" fmla="*/ 13145 w 327183"/>
                      <a:gd name="connsiteY994" fmla="*/ 257824 h 262521"/>
                      <a:gd name="connsiteX995" fmla="*/ 11621 w 327183"/>
                      <a:gd name="connsiteY995" fmla="*/ 256681 h 262521"/>
                      <a:gd name="connsiteX996" fmla="*/ 10383 w 327183"/>
                      <a:gd name="connsiteY996" fmla="*/ 254871 h 262521"/>
                      <a:gd name="connsiteX997" fmla="*/ 11240 w 327183"/>
                      <a:gd name="connsiteY997" fmla="*/ 254680 h 262521"/>
                      <a:gd name="connsiteX998" fmla="*/ 11906 w 327183"/>
                      <a:gd name="connsiteY998" fmla="*/ 253157 h 262521"/>
                      <a:gd name="connsiteX999" fmla="*/ 12383 w 327183"/>
                      <a:gd name="connsiteY999" fmla="*/ 253919 h 262521"/>
                      <a:gd name="connsiteX1000" fmla="*/ 14002 w 327183"/>
                      <a:gd name="connsiteY1000" fmla="*/ 254776 h 262521"/>
                      <a:gd name="connsiteX1001" fmla="*/ 15335 w 327183"/>
                      <a:gd name="connsiteY1001" fmla="*/ 256681 h 262521"/>
                      <a:gd name="connsiteX1002" fmla="*/ 16193 w 327183"/>
                      <a:gd name="connsiteY1002" fmla="*/ 257062 h 262521"/>
                      <a:gd name="connsiteX1003" fmla="*/ 17717 w 327183"/>
                      <a:gd name="connsiteY1003" fmla="*/ 255252 h 262521"/>
                      <a:gd name="connsiteX1004" fmla="*/ 15812 w 327183"/>
                      <a:gd name="connsiteY1004" fmla="*/ 256109 h 262521"/>
                      <a:gd name="connsiteX1005" fmla="*/ 16097 w 327183"/>
                      <a:gd name="connsiteY1005" fmla="*/ 255157 h 262521"/>
                      <a:gd name="connsiteX1006" fmla="*/ 16954 w 327183"/>
                      <a:gd name="connsiteY1006" fmla="*/ 252680 h 262521"/>
                      <a:gd name="connsiteX1007" fmla="*/ 15716 w 327183"/>
                      <a:gd name="connsiteY1007" fmla="*/ 252490 h 262521"/>
                      <a:gd name="connsiteX1008" fmla="*/ 14097 w 327183"/>
                      <a:gd name="connsiteY1008" fmla="*/ 252585 h 262521"/>
                      <a:gd name="connsiteX1009" fmla="*/ 13526 w 327183"/>
                      <a:gd name="connsiteY1009" fmla="*/ 250394 h 262521"/>
                      <a:gd name="connsiteX1010" fmla="*/ 13049 w 327183"/>
                      <a:gd name="connsiteY1010" fmla="*/ 251156 h 262521"/>
                      <a:gd name="connsiteX1011" fmla="*/ 12859 w 327183"/>
                      <a:gd name="connsiteY1011" fmla="*/ 252871 h 262521"/>
                      <a:gd name="connsiteX1012" fmla="*/ 11906 w 327183"/>
                      <a:gd name="connsiteY1012" fmla="*/ 250680 h 262521"/>
                      <a:gd name="connsiteX1013" fmla="*/ 9144 w 327183"/>
                      <a:gd name="connsiteY1013" fmla="*/ 250299 h 262521"/>
                      <a:gd name="connsiteX1014" fmla="*/ 7906 w 327183"/>
                      <a:gd name="connsiteY1014" fmla="*/ 248680 h 262521"/>
                      <a:gd name="connsiteX1015" fmla="*/ 9049 w 327183"/>
                      <a:gd name="connsiteY1015" fmla="*/ 247632 h 262521"/>
                      <a:gd name="connsiteX1016" fmla="*/ 9430 w 327183"/>
                      <a:gd name="connsiteY1016" fmla="*/ 246299 h 262521"/>
                      <a:gd name="connsiteX1017" fmla="*/ 8668 w 327183"/>
                      <a:gd name="connsiteY1017" fmla="*/ 246394 h 262521"/>
                      <a:gd name="connsiteX1018" fmla="*/ 6953 w 327183"/>
                      <a:gd name="connsiteY1018" fmla="*/ 244584 h 262521"/>
                      <a:gd name="connsiteX1019" fmla="*/ 4763 w 327183"/>
                      <a:gd name="connsiteY1019" fmla="*/ 243917 h 262521"/>
                      <a:gd name="connsiteX1020" fmla="*/ 4477 w 327183"/>
                      <a:gd name="connsiteY1020" fmla="*/ 241822 h 262521"/>
                      <a:gd name="connsiteX1021" fmla="*/ 6287 w 327183"/>
                      <a:gd name="connsiteY1021" fmla="*/ 241060 h 262521"/>
                      <a:gd name="connsiteX1022" fmla="*/ 8763 w 327183"/>
                      <a:gd name="connsiteY1022" fmla="*/ 240393 h 262521"/>
                      <a:gd name="connsiteX1023" fmla="*/ 9335 w 327183"/>
                      <a:gd name="connsiteY1023" fmla="*/ 239441 h 262521"/>
                      <a:gd name="connsiteX1024" fmla="*/ 6858 w 327183"/>
                      <a:gd name="connsiteY1024" fmla="*/ 240012 h 262521"/>
                      <a:gd name="connsiteX1025" fmla="*/ 5144 w 327183"/>
                      <a:gd name="connsiteY1025" fmla="*/ 240203 h 262521"/>
                      <a:gd name="connsiteX1026" fmla="*/ 4477 w 327183"/>
                      <a:gd name="connsiteY1026" fmla="*/ 238107 h 262521"/>
                      <a:gd name="connsiteX1027" fmla="*/ 4572 w 327183"/>
                      <a:gd name="connsiteY1027" fmla="*/ 235345 h 262521"/>
                      <a:gd name="connsiteX1028" fmla="*/ 4572 w 327183"/>
                      <a:gd name="connsiteY1028" fmla="*/ 232868 h 262521"/>
                      <a:gd name="connsiteX1029" fmla="*/ 3620 w 327183"/>
                      <a:gd name="connsiteY1029" fmla="*/ 232678 h 262521"/>
                      <a:gd name="connsiteX1030" fmla="*/ 3429 w 327183"/>
                      <a:gd name="connsiteY1030" fmla="*/ 235440 h 262521"/>
                      <a:gd name="connsiteX1031" fmla="*/ 1048 w 327183"/>
                      <a:gd name="connsiteY1031" fmla="*/ 233154 h 262521"/>
                      <a:gd name="connsiteX1032" fmla="*/ 0 w 327183"/>
                      <a:gd name="connsiteY1032" fmla="*/ 229439 h 262521"/>
                      <a:gd name="connsiteX1033" fmla="*/ 667 w 327183"/>
                      <a:gd name="connsiteY1033" fmla="*/ 226677 h 262521"/>
                      <a:gd name="connsiteX1034" fmla="*/ 1905 w 327183"/>
                      <a:gd name="connsiteY1034" fmla="*/ 223820 h 262521"/>
                      <a:gd name="connsiteX1035" fmla="*/ 286 w 327183"/>
                      <a:gd name="connsiteY1035" fmla="*/ 220962 h 262521"/>
                      <a:gd name="connsiteX1036" fmla="*/ 953 w 327183"/>
                      <a:gd name="connsiteY1036" fmla="*/ 218581 h 262521"/>
                      <a:gd name="connsiteX1037" fmla="*/ 2762 w 327183"/>
                      <a:gd name="connsiteY1037" fmla="*/ 216771 h 262521"/>
                      <a:gd name="connsiteX1038" fmla="*/ 2762 w 327183"/>
                      <a:gd name="connsiteY1038" fmla="*/ 218200 h 262521"/>
                      <a:gd name="connsiteX1039" fmla="*/ 3524 w 327183"/>
                      <a:gd name="connsiteY1039" fmla="*/ 218676 h 262521"/>
                      <a:gd name="connsiteX1040" fmla="*/ 3524 w 327183"/>
                      <a:gd name="connsiteY1040" fmla="*/ 216580 h 262521"/>
                      <a:gd name="connsiteX1041" fmla="*/ 4477 w 327183"/>
                      <a:gd name="connsiteY1041" fmla="*/ 214485 h 262521"/>
                      <a:gd name="connsiteX1042" fmla="*/ 3905 w 327183"/>
                      <a:gd name="connsiteY1042" fmla="*/ 209723 h 262521"/>
                      <a:gd name="connsiteX1043" fmla="*/ 4953 w 327183"/>
                      <a:gd name="connsiteY1043" fmla="*/ 208961 h 262521"/>
                      <a:gd name="connsiteX1044" fmla="*/ 6382 w 327183"/>
                      <a:gd name="connsiteY1044" fmla="*/ 209056 h 262521"/>
                      <a:gd name="connsiteX1045" fmla="*/ 10668 w 327183"/>
                      <a:gd name="connsiteY1045" fmla="*/ 208675 h 262521"/>
                      <a:gd name="connsiteX1046" fmla="*/ 11335 w 327183"/>
                      <a:gd name="connsiteY1046" fmla="*/ 208389 h 262521"/>
                      <a:gd name="connsiteX1047" fmla="*/ 10001 w 327183"/>
                      <a:gd name="connsiteY1047" fmla="*/ 207055 h 262521"/>
                      <a:gd name="connsiteX1048" fmla="*/ 11621 w 327183"/>
                      <a:gd name="connsiteY1048" fmla="*/ 204960 h 262521"/>
                      <a:gd name="connsiteX1049" fmla="*/ 12383 w 327183"/>
                      <a:gd name="connsiteY1049" fmla="*/ 203341 h 262521"/>
                      <a:gd name="connsiteX1050" fmla="*/ 11525 w 327183"/>
                      <a:gd name="connsiteY1050" fmla="*/ 204293 h 262521"/>
                      <a:gd name="connsiteX1051" fmla="*/ 10287 w 327183"/>
                      <a:gd name="connsiteY1051" fmla="*/ 203912 h 262521"/>
                      <a:gd name="connsiteX1052" fmla="*/ 10954 w 327183"/>
                      <a:gd name="connsiteY1052" fmla="*/ 202865 h 262521"/>
                      <a:gd name="connsiteX1053" fmla="*/ 9811 w 327183"/>
                      <a:gd name="connsiteY1053" fmla="*/ 202960 h 262521"/>
                      <a:gd name="connsiteX1054" fmla="*/ 8477 w 327183"/>
                      <a:gd name="connsiteY1054" fmla="*/ 203150 h 262521"/>
                      <a:gd name="connsiteX1055" fmla="*/ 7334 w 327183"/>
                      <a:gd name="connsiteY1055" fmla="*/ 201912 h 262521"/>
                      <a:gd name="connsiteX1056" fmla="*/ 6668 w 327183"/>
                      <a:gd name="connsiteY1056" fmla="*/ 203150 h 262521"/>
                      <a:gd name="connsiteX1057" fmla="*/ 5620 w 327183"/>
                      <a:gd name="connsiteY1057" fmla="*/ 203912 h 262521"/>
                      <a:gd name="connsiteX1058" fmla="*/ 5239 w 327183"/>
                      <a:gd name="connsiteY1058" fmla="*/ 202007 h 262521"/>
                      <a:gd name="connsiteX1059" fmla="*/ 5048 w 327183"/>
                      <a:gd name="connsiteY1059" fmla="*/ 200674 h 262521"/>
                      <a:gd name="connsiteX1060" fmla="*/ 4286 w 327183"/>
                      <a:gd name="connsiteY1060" fmla="*/ 200293 h 262521"/>
                      <a:gd name="connsiteX1061" fmla="*/ 4001 w 327183"/>
                      <a:gd name="connsiteY1061" fmla="*/ 199626 h 262521"/>
                      <a:gd name="connsiteX1062" fmla="*/ 4382 w 327183"/>
                      <a:gd name="connsiteY1062" fmla="*/ 198388 h 262521"/>
                      <a:gd name="connsiteX1063" fmla="*/ 4096 w 327183"/>
                      <a:gd name="connsiteY1063" fmla="*/ 197912 h 262521"/>
                      <a:gd name="connsiteX1064" fmla="*/ 3620 w 327183"/>
                      <a:gd name="connsiteY1064" fmla="*/ 198578 h 262521"/>
                      <a:gd name="connsiteX1065" fmla="*/ 2858 w 327183"/>
                      <a:gd name="connsiteY1065" fmla="*/ 198197 h 262521"/>
                      <a:gd name="connsiteX1066" fmla="*/ 2667 w 327183"/>
                      <a:gd name="connsiteY1066" fmla="*/ 197912 h 262521"/>
                      <a:gd name="connsiteX1067" fmla="*/ 2381 w 327183"/>
                      <a:gd name="connsiteY1067" fmla="*/ 197054 h 262521"/>
                      <a:gd name="connsiteX1068" fmla="*/ 2477 w 327183"/>
                      <a:gd name="connsiteY1068" fmla="*/ 195816 h 262521"/>
                      <a:gd name="connsiteX1069" fmla="*/ 2953 w 327183"/>
                      <a:gd name="connsiteY1069" fmla="*/ 194387 h 262521"/>
                      <a:gd name="connsiteX1070" fmla="*/ 3429 w 327183"/>
                      <a:gd name="connsiteY1070" fmla="*/ 193435 h 262521"/>
                      <a:gd name="connsiteX1071" fmla="*/ 4001 w 327183"/>
                      <a:gd name="connsiteY1071" fmla="*/ 194387 h 262521"/>
                      <a:gd name="connsiteX1072" fmla="*/ 4096 w 327183"/>
                      <a:gd name="connsiteY1072" fmla="*/ 195149 h 262521"/>
                      <a:gd name="connsiteX1073" fmla="*/ 4477 w 327183"/>
                      <a:gd name="connsiteY1073" fmla="*/ 195340 h 262521"/>
                      <a:gd name="connsiteX1074" fmla="*/ 5048 w 327183"/>
                      <a:gd name="connsiteY1074" fmla="*/ 195435 h 262521"/>
                      <a:gd name="connsiteX1075" fmla="*/ 5239 w 327183"/>
                      <a:gd name="connsiteY1075" fmla="*/ 194768 h 262521"/>
                      <a:gd name="connsiteX1076" fmla="*/ 6096 w 327183"/>
                      <a:gd name="connsiteY1076" fmla="*/ 195054 h 262521"/>
                      <a:gd name="connsiteX1077" fmla="*/ 6763 w 327183"/>
                      <a:gd name="connsiteY1077" fmla="*/ 194673 h 262521"/>
                      <a:gd name="connsiteX1078" fmla="*/ 7429 w 327183"/>
                      <a:gd name="connsiteY1078" fmla="*/ 194387 h 262521"/>
                      <a:gd name="connsiteX1079" fmla="*/ 8096 w 327183"/>
                      <a:gd name="connsiteY1079" fmla="*/ 194006 h 262521"/>
                      <a:gd name="connsiteX1080" fmla="*/ 8763 w 327183"/>
                      <a:gd name="connsiteY1080" fmla="*/ 194292 h 262521"/>
                      <a:gd name="connsiteX1081" fmla="*/ 9430 w 327183"/>
                      <a:gd name="connsiteY1081" fmla="*/ 193816 h 262521"/>
                      <a:gd name="connsiteX1082" fmla="*/ 9620 w 327183"/>
                      <a:gd name="connsiteY1082" fmla="*/ 192578 h 262521"/>
                      <a:gd name="connsiteX1083" fmla="*/ 9239 w 327183"/>
                      <a:gd name="connsiteY1083" fmla="*/ 192101 h 262521"/>
                      <a:gd name="connsiteX1084" fmla="*/ 9906 w 327183"/>
                      <a:gd name="connsiteY1084" fmla="*/ 191434 h 262521"/>
                      <a:gd name="connsiteX1085" fmla="*/ 10097 w 327183"/>
                      <a:gd name="connsiteY1085" fmla="*/ 190482 h 262521"/>
                      <a:gd name="connsiteX1086" fmla="*/ 10668 w 327183"/>
                      <a:gd name="connsiteY1086" fmla="*/ 190292 h 262521"/>
                      <a:gd name="connsiteX1087" fmla="*/ 10383 w 327183"/>
                      <a:gd name="connsiteY1087" fmla="*/ 189720 h 262521"/>
                      <a:gd name="connsiteX1088" fmla="*/ 10383 w 327183"/>
                      <a:gd name="connsiteY1088" fmla="*/ 188482 h 262521"/>
                      <a:gd name="connsiteX1089" fmla="*/ 10287 w 327183"/>
                      <a:gd name="connsiteY1089" fmla="*/ 186958 h 262521"/>
                      <a:gd name="connsiteX1090" fmla="*/ 10478 w 327183"/>
                      <a:gd name="connsiteY1090" fmla="*/ 186005 h 262521"/>
                      <a:gd name="connsiteX1091" fmla="*/ 10859 w 327183"/>
                      <a:gd name="connsiteY1091" fmla="*/ 184862 h 262521"/>
                      <a:gd name="connsiteX1092" fmla="*/ 11621 w 327183"/>
                      <a:gd name="connsiteY1092" fmla="*/ 183910 h 262521"/>
                      <a:gd name="connsiteX1093" fmla="*/ 12287 w 327183"/>
                      <a:gd name="connsiteY1093" fmla="*/ 183243 h 262521"/>
                      <a:gd name="connsiteX1094" fmla="*/ 12478 w 327183"/>
                      <a:gd name="connsiteY1094" fmla="*/ 183053 h 262521"/>
                      <a:gd name="connsiteX1095" fmla="*/ 13145 w 327183"/>
                      <a:gd name="connsiteY1095" fmla="*/ 183053 h 262521"/>
                      <a:gd name="connsiteX1096" fmla="*/ 14002 w 327183"/>
                      <a:gd name="connsiteY1096" fmla="*/ 183434 h 262521"/>
                      <a:gd name="connsiteX1097" fmla="*/ 14859 w 327183"/>
                      <a:gd name="connsiteY1097" fmla="*/ 183815 h 262521"/>
                      <a:gd name="connsiteX1098" fmla="*/ 15907 w 327183"/>
                      <a:gd name="connsiteY1098" fmla="*/ 183910 h 262521"/>
                      <a:gd name="connsiteX1099" fmla="*/ 16859 w 327183"/>
                      <a:gd name="connsiteY1099" fmla="*/ 183243 h 262521"/>
                      <a:gd name="connsiteX1100" fmla="*/ 17145 w 327183"/>
                      <a:gd name="connsiteY1100" fmla="*/ 182672 h 262521"/>
                      <a:gd name="connsiteX1101" fmla="*/ 17431 w 327183"/>
                      <a:gd name="connsiteY1101" fmla="*/ 183338 h 262521"/>
                      <a:gd name="connsiteX1102" fmla="*/ 17812 w 327183"/>
                      <a:gd name="connsiteY1102" fmla="*/ 183053 h 262521"/>
                      <a:gd name="connsiteX1103" fmla="*/ 18098 w 327183"/>
                      <a:gd name="connsiteY1103" fmla="*/ 182195 h 262521"/>
                      <a:gd name="connsiteX1104" fmla="*/ 18764 w 327183"/>
                      <a:gd name="connsiteY1104" fmla="*/ 181909 h 262521"/>
                      <a:gd name="connsiteX1105" fmla="*/ 19241 w 327183"/>
                      <a:gd name="connsiteY1105" fmla="*/ 182862 h 262521"/>
                      <a:gd name="connsiteX1106" fmla="*/ 19812 w 327183"/>
                      <a:gd name="connsiteY1106" fmla="*/ 182100 h 262521"/>
                      <a:gd name="connsiteX1107" fmla="*/ 21050 w 327183"/>
                      <a:gd name="connsiteY1107" fmla="*/ 182005 h 262521"/>
                      <a:gd name="connsiteX1108" fmla="*/ 22384 w 327183"/>
                      <a:gd name="connsiteY1108" fmla="*/ 182386 h 262521"/>
                      <a:gd name="connsiteX1109" fmla="*/ 23241 w 327183"/>
                      <a:gd name="connsiteY1109" fmla="*/ 182672 h 262521"/>
                      <a:gd name="connsiteX1110" fmla="*/ 24575 w 327183"/>
                      <a:gd name="connsiteY1110" fmla="*/ 182576 h 262521"/>
                      <a:gd name="connsiteX1111" fmla="*/ 25051 w 327183"/>
                      <a:gd name="connsiteY1111" fmla="*/ 182005 h 262521"/>
                      <a:gd name="connsiteX1112" fmla="*/ 25622 w 327183"/>
                      <a:gd name="connsiteY1112" fmla="*/ 181719 h 262521"/>
                      <a:gd name="connsiteX1113" fmla="*/ 26003 w 327183"/>
                      <a:gd name="connsiteY1113" fmla="*/ 180862 h 262521"/>
                      <a:gd name="connsiteX1114" fmla="*/ 27051 w 327183"/>
                      <a:gd name="connsiteY1114" fmla="*/ 181624 h 262521"/>
                      <a:gd name="connsiteX1115" fmla="*/ 28385 w 327183"/>
                      <a:gd name="connsiteY1115" fmla="*/ 182005 h 262521"/>
                      <a:gd name="connsiteX1116" fmla="*/ 30004 w 327183"/>
                      <a:gd name="connsiteY1116" fmla="*/ 181814 h 262521"/>
                      <a:gd name="connsiteX1117" fmla="*/ 30385 w 327183"/>
                      <a:gd name="connsiteY1117" fmla="*/ 180767 h 262521"/>
                      <a:gd name="connsiteX1118" fmla="*/ 29813 w 327183"/>
                      <a:gd name="connsiteY1118" fmla="*/ 180005 h 262521"/>
                      <a:gd name="connsiteX1119" fmla="*/ 29528 w 327183"/>
                      <a:gd name="connsiteY1119" fmla="*/ 179528 h 262521"/>
                      <a:gd name="connsiteX1120" fmla="*/ 30004 w 327183"/>
                      <a:gd name="connsiteY1120" fmla="*/ 178671 h 262521"/>
                      <a:gd name="connsiteX1121" fmla="*/ 29051 w 327183"/>
                      <a:gd name="connsiteY1121" fmla="*/ 178100 h 262521"/>
                      <a:gd name="connsiteX1122" fmla="*/ 28670 w 327183"/>
                      <a:gd name="connsiteY1122" fmla="*/ 177623 h 262521"/>
                      <a:gd name="connsiteX1123" fmla="*/ 28575 w 327183"/>
                      <a:gd name="connsiteY1123" fmla="*/ 176385 h 262521"/>
                      <a:gd name="connsiteX1124" fmla="*/ 28289 w 327183"/>
                      <a:gd name="connsiteY1124" fmla="*/ 174385 h 262521"/>
                      <a:gd name="connsiteX1125" fmla="*/ 28480 w 327183"/>
                      <a:gd name="connsiteY1125" fmla="*/ 172670 h 262521"/>
                      <a:gd name="connsiteX1126" fmla="*/ 28099 w 327183"/>
                      <a:gd name="connsiteY1126" fmla="*/ 172004 h 262521"/>
                      <a:gd name="connsiteX1127" fmla="*/ 28766 w 327183"/>
                      <a:gd name="connsiteY1127" fmla="*/ 171813 h 262521"/>
                      <a:gd name="connsiteX1128" fmla="*/ 28385 w 327183"/>
                      <a:gd name="connsiteY1128" fmla="*/ 170289 h 262521"/>
                      <a:gd name="connsiteX1129" fmla="*/ 27623 w 327183"/>
                      <a:gd name="connsiteY1129" fmla="*/ 169908 h 262521"/>
                      <a:gd name="connsiteX1130" fmla="*/ 27146 w 327183"/>
                      <a:gd name="connsiteY1130" fmla="*/ 168860 h 262521"/>
                      <a:gd name="connsiteX1131" fmla="*/ 27718 w 327183"/>
                      <a:gd name="connsiteY1131" fmla="*/ 167908 h 262521"/>
                      <a:gd name="connsiteX1132" fmla="*/ 27908 w 327183"/>
                      <a:gd name="connsiteY1132" fmla="*/ 167432 h 262521"/>
                      <a:gd name="connsiteX1133" fmla="*/ 28861 w 327183"/>
                      <a:gd name="connsiteY1133" fmla="*/ 168670 h 262521"/>
                      <a:gd name="connsiteX1134" fmla="*/ 29528 w 327183"/>
                      <a:gd name="connsiteY1134" fmla="*/ 168765 h 262521"/>
                      <a:gd name="connsiteX1135" fmla="*/ 29909 w 327183"/>
                      <a:gd name="connsiteY1135" fmla="*/ 168003 h 262521"/>
                      <a:gd name="connsiteX1136" fmla="*/ 30575 w 327183"/>
                      <a:gd name="connsiteY1136" fmla="*/ 167527 h 262521"/>
                      <a:gd name="connsiteX1137" fmla="*/ 30861 w 327183"/>
                      <a:gd name="connsiteY1137" fmla="*/ 166670 h 262521"/>
                      <a:gd name="connsiteX1138" fmla="*/ 32099 w 327183"/>
                      <a:gd name="connsiteY1138" fmla="*/ 167241 h 262521"/>
                      <a:gd name="connsiteX1139" fmla="*/ 33052 w 327183"/>
                      <a:gd name="connsiteY1139" fmla="*/ 168194 h 262521"/>
                      <a:gd name="connsiteX1140" fmla="*/ 34195 w 327183"/>
                      <a:gd name="connsiteY1140" fmla="*/ 169241 h 262521"/>
                      <a:gd name="connsiteX1141" fmla="*/ 34195 w 327183"/>
                      <a:gd name="connsiteY1141" fmla="*/ 169813 h 262521"/>
                      <a:gd name="connsiteX1142" fmla="*/ 35528 w 327183"/>
                      <a:gd name="connsiteY1142" fmla="*/ 169527 h 262521"/>
                      <a:gd name="connsiteX1143" fmla="*/ 36004 w 327183"/>
                      <a:gd name="connsiteY1143" fmla="*/ 168955 h 262521"/>
                      <a:gd name="connsiteX1144" fmla="*/ 36195 w 327183"/>
                      <a:gd name="connsiteY1144" fmla="*/ 168194 h 262521"/>
                      <a:gd name="connsiteX1145" fmla="*/ 37338 w 327183"/>
                      <a:gd name="connsiteY1145" fmla="*/ 167146 h 262521"/>
                      <a:gd name="connsiteX1146" fmla="*/ 38386 w 327183"/>
                      <a:gd name="connsiteY1146" fmla="*/ 167527 h 262521"/>
                      <a:gd name="connsiteX1147" fmla="*/ 39148 w 327183"/>
                      <a:gd name="connsiteY1147" fmla="*/ 168098 h 262521"/>
                      <a:gd name="connsiteX1148" fmla="*/ 39434 w 327183"/>
                      <a:gd name="connsiteY1148" fmla="*/ 168955 h 262521"/>
                      <a:gd name="connsiteX1149" fmla="*/ 40291 w 327183"/>
                      <a:gd name="connsiteY1149" fmla="*/ 169051 h 262521"/>
                      <a:gd name="connsiteX1150" fmla="*/ 41148 w 327183"/>
                      <a:gd name="connsiteY1150" fmla="*/ 168955 h 262521"/>
                      <a:gd name="connsiteX1151" fmla="*/ 41815 w 327183"/>
                      <a:gd name="connsiteY1151" fmla="*/ 168289 h 262521"/>
                      <a:gd name="connsiteX1152" fmla="*/ 42386 w 327183"/>
                      <a:gd name="connsiteY1152" fmla="*/ 167622 h 262521"/>
                      <a:gd name="connsiteX1153" fmla="*/ 41815 w 327183"/>
                      <a:gd name="connsiteY1153" fmla="*/ 166670 h 262521"/>
                      <a:gd name="connsiteX1154" fmla="*/ 41148 w 327183"/>
                      <a:gd name="connsiteY1154" fmla="*/ 166193 h 262521"/>
                      <a:gd name="connsiteX1155" fmla="*/ 41529 w 327183"/>
                      <a:gd name="connsiteY1155" fmla="*/ 164765 h 262521"/>
                      <a:gd name="connsiteX1156" fmla="*/ 42577 w 327183"/>
                      <a:gd name="connsiteY1156" fmla="*/ 164288 h 262521"/>
                      <a:gd name="connsiteX1157" fmla="*/ 43053 w 327183"/>
                      <a:gd name="connsiteY1157" fmla="*/ 163241 h 262521"/>
                      <a:gd name="connsiteX1158" fmla="*/ 43815 w 327183"/>
                      <a:gd name="connsiteY1158" fmla="*/ 162479 h 262521"/>
                      <a:gd name="connsiteX1159" fmla="*/ 44482 w 327183"/>
                      <a:gd name="connsiteY1159" fmla="*/ 162098 h 262521"/>
                      <a:gd name="connsiteX1160" fmla="*/ 45149 w 327183"/>
                      <a:gd name="connsiteY1160" fmla="*/ 162764 h 262521"/>
                      <a:gd name="connsiteX1161" fmla="*/ 46482 w 327183"/>
                      <a:gd name="connsiteY1161" fmla="*/ 162859 h 262521"/>
                      <a:gd name="connsiteX1162" fmla="*/ 46958 w 327183"/>
                      <a:gd name="connsiteY1162" fmla="*/ 162002 h 262521"/>
                      <a:gd name="connsiteX1163" fmla="*/ 46196 w 327183"/>
                      <a:gd name="connsiteY1163" fmla="*/ 161812 h 262521"/>
                      <a:gd name="connsiteX1164" fmla="*/ 45816 w 327183"/>
                      <a:gd name="connsiteY1164" fmla="*/ 160764 h 262521"/>
                      <a:gd name="connsiteX1165" fmla="*/ 44958 w 327183"/>
                      <a:gd name="connsiteY1165" fmla="*/ 159907 h 262521"/>
                      <a:gd name="connsiteX1166" fmla="*/ 44482 w 327183"/>
                      <a:gd name="connsiteY1166" fmla="*/ 158764 h 262521"/>
                      <a:gd name="connsiteX1167" fmla="*/ 43339 w 327183"/>
                      <a:gd name="connsiteY1167" fmla="*/ 158288 h 262521"/>
                      <a:gd name="connsiteX1168" fmla="*/ 43148 w 327183"/>
                      <a:gd name="connsiteY1168" fmla="*/ 156763 h 262521"/>
                      <a:gd name="connsiteX1169" fmla="*/ 44958 w 327183"/>
                      <a:gd name="connsiteY1169" fmla="*/ 151430 h 262521"/>
                      <a:gd name="connsiteX1170" fmla="*/ 45149 w 327183"/>
                      <a:gd name="connsiteY1170" fmla="*/ 150858 h 262521"/>
                      <a:gd name="connsiteX1171" fmla="*/ 45149 w 327183"/>
                      <a:gd name="connsiteY1171" fmla="*/ 149905 h 262521"/>
                      <a:gd name="connsiteX1172" fmla="*/ 44863 w 327183"/>
                      <a:gd name="connsiteY1172" fmla="*/ 149429 h 262521"/>
                      <a:gd name="connsiteX1173" fmla="*/ 45434 w 327183"/>
                      <a:gd name="connsiteY1173" fmla="*/ 149048 h 262521"/>
                      <a:gd name="connsiteX1174" fmla="*/ 45339 w 327183"/>
                      <a:gd name="connsiteY1174" fmla="*/ 148191 h 262521"/>
                      <a:gd name="connsiteX1175" fmla="*/ 46196 w 327183"/>
                      <a:gd name="connsiteY1175" fmla="*/ 148382 h 262521"/>
                      <a:gd name="connsiteX1176" fmla="*/ 46863 w 327183"/>
                      <a:gd name="connsiteY1176" fmla="*/ 149239 h 262521"/>
                      <a:gd name="connsiteX1177" fmla="*/ 47339 w 327183"/>
                      <a:gd name="connsiteY1177" fmla="*/ 149144 h 262521"/>
                      <a:gd name="connsiteX1178" fmla="*/ 47720 w 327183"/>
                      <a:gd name="connsiteY1178" fmla="*/ 148286 h 262521"/>
                      <a:gd name="connsiteX1179" fmla="*/ 48673 w 327183"/>
                      <a:gd name="connsiteY1179" fmla="*/ 148001 h 262521"/>
                      <a:gd name="connsiteX1180" fmla="*/ 49435 w 327183"/>
                      <a:gd name="connsiteY1180" fmla="*/ 148001 h 262521"/>
                      <a:gd name="connsiteX1181" fmla="*/ 50102 w 327183"/>
                      <a:gd name="connsiteY1181" fmla="*/ 148001 h 262521"/>
                      <a:gd name="connsiteX1182" fmla="*/ 50959 w 327183"/>
                      <a:gd name="connsiteY1182" fmla="*/ 148001 h 262521"/>
                      <a:gd name="connsiteX1183" fmla="*/ 51340 w 327183"/>
                      <a:gd name="connsiteY1183" fmla="*/ 147238 h 262521"/>
                      <a:gd name="connsiteX1184" fmla="*/ 51245 w 327183"/>
                      <a:gd name="connsiteY1184" fmla="*/ 146572 h 262521"/>
                      <a:gd name="connsiteX1185" fmla="*/ 52483 w 327183"/>
                      <a:gd name="connsiteY1185" fmla="*/ 146667 h 262521"/>
                      <a:gd name="connsiteX1186" fmla="*/ 53531 w 327183"/>
                      <a:gd name="connsiteY1186" fmla="*/ 146477 h 262521"/>
                      <a:gd name="connsiteX1187" fmla="*/ 53912 w 327183"/>
                      <a:gd name="connsiteY1187" fmla="*/ 145619 h 262521"/>
                      <a:gd name="connsiteX1188" fmla="*/ 54197 w 327183"/>
                      <a:gd name="connsiteY1188" fmla="*/ 145238 h 262521"/>
                      <a:gd name="connsiteX1189" fmla="*/ 55054 w 327183"/>
                      <a:gd name="connsiteY1189" fmla="*/ 145143 h 262521"/>
                      <a:gd name="connsiteX1190" fmla="*/ 55531 w 327183"/>
                      <a:gd name="connsiteY1190" fmla="*/ 145524 h 262521"/>
                      <a:gd name="connsiteX1191" fmla="*/ 56102 w 327183"/>
                      <a:gd name="connsiteY1191" fmla="*/ 145048 h 262521"/>
                      <a:gd name="connsiteX1192" fmla="*/ 56864 w 327183"/>
                      <a:gd name="connsiteY1192" fmla="*/ 144667 h 262521"/>
                      <a:gd name="connsiteX1193" fmla="*/ 57531 w 327183"/>
                      <a:gd name="connsiteY1193" fmla="*/ 144667 h 262521"/>
                      <a:gd name="connsiteX1194" fmla="*/ 58198 w 327183"/>
                      <a:gd name="connsiteY1194" fmla="*/ 144381 h 262521"/>
                      <a:gd name="connsiteX1195" fmla="*/ 58579 w 327183"/>
                      <a:gd name="connsiteY1195" fmla="*/ 143809 h 262521"/>
                      <a:gd name="connsiteX1196" fmla="*/ 59246 w 327183"/>
                      <a:gd name="connsiteY1196" fmla="*/ 142952 h 262521"/>
                      <a:gd name="connsiteX1197" fmla="*/ 59436 w 327183"/>
                      <a:gd name="connsiteY1197" fmla="*/ 142286 h 262521"/>
                      <a:gd name="connsiteX1198" fmla="*/ 58960 w 327183"/>
                      <a:gd name="connsiteY1198" fmla="*/ 141524 h 262521"/>
                      <a:gd name="connsiteX1199" fmla="*/ 58198 w 327183"/>
                      <a:gd name="connsiteY1199" fmla="*/ 140952 h 262521"/>
                      <a:gd name="connsiteX1200" fmla="*/ 58388 w 327183"/>
                      <a:gd name="connsiteY1200" fmla="*/ 140571 h 262521"/>
                      <a:gd name="connsiteX1201" fmla="*/ 59627 w 327183"/>
                      <a:gd name="connsiteY1201" fmla="*/ 140380 h 262521"/>
                      <a:gd name="connsiteX1202" fmla="*/ 59817 w 327183"/>
                      <a:gd name="connsiteY1202" fmla="*/ 140000 h 262521"/>
                      <a:gd name="connsiteX1203" fmla="*/ 60960 w 327183"/>
                      <a:gd name="connsiteY1203" fmla="*/ 139904 h 262521"/>
                      <a:gd name="connsiteX1204" fmla="*/ 61817 w 327183"/>
                      <a:gd name="connsiteY1204" fmla="*/ 140000 h 262521"/>
                      <a:gd name="connsiteX1205" fmla="*/ 62484 w 327183"/>
                      <a:gd name="connsiteY1205" fmla="*/ 139714 h 262521"/>
                      <a:gd name="connsiteX1206" fmla="*/ 63437 w 327183"/>
                      <a:gd name="connsiteY1206" fmla="*/ 140000 h 262521"/>
                      <a:gd name="connsiteX1207" fmla="*/ 64389 w 327183"/>
                      <a:gd name="connsiteY1207" fmla="*/ 139714 h 262521"/>
                      <a:gd name="connsiteX1208" fmla="*/ 64770 w 327183"/>
                      <a:gd name="connsiteY1208" fmla="*/ 139333 h 262521"/>
                      <a:gd name="connsiteX1209" fmla="*/ 65437 w 327183"/>
                      <a:gd name="connsiteY1209" fmla="*/ 139142 h 262521"/>
                      <a:gd name="connsiteX1210" fmla="*/ 66008 w 327183"/>
                      <a:gd name="connsiteY1210" fmla="*/ 138285 h 262521"/>
                      <a:gd name="connsiteX1211" fmla="*/ 66294 w 327183"/>
                      <a:gd name="connsiteY1211" fmla="*/ 137523 h 262521"/>
                      <a:gd name="connsiteX1212" fmla="*/ 67151 w 327183"/>
                      <a:gd name="connsiteY1212" fmla="*/ 137237 h 262521"/>
                      <a:gd name="connsiteX1213" fmla="*/ 67628 w 327183"/>
                      <a:gd name="connsiteY1213" fmla="*/ 136761 h 262521"/>
                      <a:gd name="connsiteX1214" fmla="*/ 68104 w 327183"/>
                      <a:gd name="connsiteY1214" fmla="*/ 136190 h 262521"/>
                      <a:gd name="connsiteX1215" fmla="*/ 68199 w 327183"/>
                      <a:gd name="connsiteY1215" fmla="*/ 135332 h 262521"/>
                      <a:gd name="connsiteX1216" fmla="*/ 68675 w 327183"/>
                      <a:gd name="connsiteY1216" fmla="*/ 134666 h 262521"/>
                      <a:gd name="connsiteX1217" fmla="*/ 69533 w 327183"/>
                      <a:gd name="connsiteY1217" fmla="*/ 134094 h 262521"/>
                      <a:gd name="connsiteX1218" fmla="*/ 69723 w 327183"/>
                      <a:gd name="connsiteY1218" fmla="*/ 133427 h 262521"/>
                      <a:gd name="connsiteX1219" fmla="*/ 70390 w 327183"/>
                      <a:gd name="connsiteY1219" fmla="*/ 132951 h 262521"/>
                      <a:gd name="connsiteX1220" fmla="*/ 70961 w 327183"/>
                      <a:gd name="connsiteY1220" fmla="*/ 131903 h 262521"/>
                      <a:gd name="connsiteX1221" fmla="*/ 71247 w 327183"/>
                      <a:gd name="connsiteY1221" fmla="*/ 130855 h 262521"/>
                      <a:gd name="connsiteX1222" fmla="*/ 71438 w 327183"/>
                      <a:gd name="connsiteY1222" fmla="*/ 129713 h 262521"/>
                      <a:gd name="connsiteX1223" fmla="*/ 71152 w 327183"/>
                      <a:gd name="connsiteY1223" fmla="*/ 129046 h 262521"/>
                      <a:gd name="connsiteX1224" fmla="*/ 71152 w 327183"/>
                      <a:gd name="connsiteY1224" fmla="*/ 128474 h 262521"/>
                      <a:gd name="connsiteX1225" fmla="*/ 72104 w 327183"/>
                      <a:gd name="connsiteY1225" fmla="*/ 127998 h 262521"/>
                      <a:gd name="connsiteX1226" fmla="*/ 72581 w 327183"/>
                      <a:gd name="connsiteY1226" fmla="*/ 127236 h 262521"/>
                      <a:gd name="connsiteX1227" fmla="*/ 72104 w 327183"/>
                      <a:gd name="connsiteY1227" fmla="*/ 126474 h 262521"/>
                      <a:gd name="connsiteX1228" fmla="*/ 73152 w 327183"/>
                      <a:gd name="connsiteY1228" fmla="*/ 125998 h 262521"/>
                      <a:gd name="connsiteX1229" fmla="*/ 73533 w 327183"/>
                      <a:gd name="connsiteY1229" fmla="*/ 125236 h 262521"/>
                      <a:gd name="connsiteX1230" fmla="*/ 73819 w 327183"/>
                      <a:gd name="connsiteY1230" fmla="*/ 124569 h 262521"/>
                      <a:gd name="connsiteX1231" fmla="*/ 73628 w 327183"/>
                      <a:gd name="connsiteY1231" fmla="*/ 123998 h 262521"/>
                      <a:gd name="connsiteX1232" fmla="*/ 73724 w 327183"/>
                      <a:gd name="connsiteY1232" fmla="*/ 123331 h 262521"/>
                      <a:gd name="connsiteX1233" fmla="*/ 72676 w 327183"/>
                      <a:gd name="connsiteY1233" fmla="*/ 123617 h 262521"/>
                      <a:gd name="connsiteX1234" fmla="*/ 71152 w 327183"/>
                      <a:gd name="connsiteY1234" fmla="*/ 122474 h 262521"/>
                      <a:gd name="connsiteX1235" fmla="*/ 71247 w 327183"/>
                      <a:gd name="connsiteY1235" fmla="*/ 120569 h 262521"/>
                      <a:gd name="connsiteX1236" fmla="*/ 70866 w 327183"/>
                      <a:gd name="connsiteY1236" fmla="*/ 120092 h 262521"/>
                      <a:gd name="connsiteX1237" fmla="*/ 71533 w 327183"/>
                      <a:gd name="connsiteY1237" fmla="*/ 119616 h 262521"/>
                      <a:gd name="connsiteX1238" fmla="*/ 71914 w 327183"/>
                      <a:gd name="connsiteY1238" fmla="*/ 118949 h 262521"/>
                      <a:gd name="connsiteX1239" fmla="*/ 71247 w 327183"/>
                      <a:gd name="connsiteY1239" fmla="*/ 118663 h 262521"/>
                      <a:gd name="connsiteX1240" fmla="*/ 71247 w 327183"/>
                      <a:gd name="connsiteY1240" fmla="*/ 116663 h 262521"/>
                      <a:gd name="connsiteX1241" fmla="*/ 70676 w 327183"/>
                      <a:gd name="connsiteY1241" fmla="*/ 115901 h 262521"/>
                      <a:gd name="connsiteX1242" fmla="*/ 70485 w 327183"/>
                      <a:gd name="connsiteY1242" fmla="*/ 115044 h 262521"/>
                      <a:gd name="connsiteX1243" fmla="*/ 70485 w 327183"/>
                      <a:gd name="connsiteY1243" fmla="*/ 114092 h 262521"/>
                      <a:gd name="connsiteX1244" fmla="*/ 69628 w 327183"/>
                      <a:gd name="connsiteY1244" fmla="*/ 113996 h 262521"/>
                      <a:gd name="connsiteX1245" fmla="*/ 70104 w 327183"/>
                      <a:gd name="connsiteY1245" fmla="*/ 113044 h 262521"/>
                      <a:gd name="connsiteX1246" fmla="*/ 70866 w 327183"/>
                      <a:gd name="connsiteY1246" fmla="*/ 111901 h 262521"/>
                      <a:gd name="connsiteX1247" fmla="*/ 70009 w 327183"/>
                      <a:gd name="connsiteY1247" fmla="*/ 110853 h 262521"/>
                      <a:gd name="connsiteX1248" fmla="*/ 70485 w 327183"/>
                      <a:gd name="connsiteY1248" fmla="*/ 109710 h 262521"/>
                      <a:gd name="connsiteX1249" fmla="*/ 70866 w 327183"/>
                      <a:gd name="connsiteY1249" fmla="*/ 109043 h 262521"/>
                      <a:gd name="connsiteX1250" fmla="*/ 71247 w 327183"/>
                      <a:gd name="connsiteY1250" fmla="*/ 108186 h 262521"/>
                      <a:gd name="connsiteX1251" fmla="*/ 70771 w 327183"/>
                      <a:gd name="connsiteY1251" fmla="*/ 107424 h 262521"/>
                      <a:gd name="connsiteX1252" fmla="*/ 71152 w 327183"/>
                      <a:gd name="connsiteY1252" fmla="*/ 106472 h 262521"/>
                      <a:gd name="connsiteX1253" fmla="*/ 71247 w 327183"/>
                      <a:gd name="connsiteY1253" fmla="*/ 105614 h 262521"/>
                      <a:gd name="connsiteX1254" fmla="*/ 71438 w 327183"/>
                      <a:gd name="connsiteY1254" fmla="*/ 104281 h 262521"/>
                      <a:gd name="connsiteX1255" fmla="*/ 72581 w 327183"/>
                      <a:gd name="connsiteY1255" fmla="*/ 104281 h 262521"/>
                      <a:gd name="connsiteX1256" fmla="*/ 73057 w 327183"/>
                      <a:gd name="connsiteY1256" fmla="*/ 103424 h 262521"/>
                      <a:gd name="connsiteX1257" fmla="*/ 74104 w 327183"/>
                      <a:gd name="connsiteY1257" fmla="*/ 102090 h 262521"/>
                      <a:gd name="connsiteX1258" fmla="*/ 74676 w 327183"/>
                      <a:gd name="connsiteY1258" fmla="*/ 100757 h 262521"/>
                      <a:gd name="connsiteX1259" fmla="*/ 74771 w 327183"/>
                      <a:gd name="connsiteY1259" fmla="*/ 99709 h 262521"/>
                      <a:gd name="connsiteX1260" fmla="*/ 75057 w 327183"/>
                      <a:gd name="connsiteY1260" fmla="*/ 98661 h 262521"/>
                      <a:gd name="connsiteX1261" fmla="*/ 74676 w 327183"/>
                      <a:gd name="connsiteY1261" fmla="*/ 97328 h 262521"/>
                      <a:gd name="connsiteX1262" fmla="*/ 75343 w 327183"/>
                      <a:gd name="connsiteY1262" fmla="*/ 96375 h 262521"/>
                      <a:gd name="connsiteX1263" fmla="*/ 76581 w 327183"/>
                      <a:gd name="connsiteY1263" fmla="*/ 96280 h 262521"/>
                      <a:gd name="connsiteX1264" fmla="*/ 77438 w 327183"/>
                      <a:gd name="connsiteY1264" fmla="*/ 95804 h 262521"/>
                      <a:gd name="connsiteX1265" fmla="*/ 77915 w 327183"/>
                      <a:gd name="connsiteY1265" fmla="*/ 95708 h 262521"/>
                      <a:gd name="connsiteX1266" fmla="*/ 78486 w 327183"/>
                      <a:gd name="connsiteY1266" fmla="*/ 95804 h 262521"/>
                      <a:gd name="connsiteX1267" fmla="*/ 79153 w 327183"/>
                      <a:gd name="connsiteY1267" fmla="*/ 95423 h 262521"/>
                      <a:gd name="connsiteX1268" fmla="*/ 80105 w 327183"/>
                      <a:gd name="connsiteY1268" fmla="*/ 95708 h 262521"/>
                      <a:gd name="connsiteX1269" fmla="*/ 80486 w 327183"/>
                      <a:gd name="connsiteY1269" fmla="*/ 95137 h 262521"/>
                      <a:gd name="connsiteX1270" fmla="*/ 80772 w 327183"/>
                      <a:gd name="connsiteY1270" fmla="*/ 93803 h 262521"/>
                      <a:gd name="connsiteX1271" fmla="*/ 81344 w 327183"/>
                      <a:gd name="connsiteY1271" fmla="*/ 93041 h 262521"/>
                      <a:gd name="connsiteX1272" fmla="*/ 81820 w 327183"/>
                      <a:gd name="connsiteY1272" fmla="*/ 92565 h 262521"/>
                      <a:gd name="connsiteX1273" fmla="*/ 82487 w 327183"/>
                      <a:gd name="connsiteY1273" fmla="*/ 92279 h 262521"/>
                      <a:gd name="connsiteX1274" fmla="*/ 82296 w 327183"/>
                      <a:gd name="connsiteY1274" fmla="*/ 91517 h 262521"/>
                      <a:gd name="connsiteX1275" fmla="*/ 81153 w 327183"/>
                      <a:gd name="connsiteY1275" fmla="*/ 91517 h 262521"/>
                      <a:gd name="connsiteX1276" fmla="*/ 80296 w 327183"/>
                      <a:gd name="connsiteY1276" fmla="*/ 91041 h 262521"/>
                      <a:gd name="connsiteX1277" fmla="*/ 80963 w 327183"/>
                      <a:gd name="connsiteY1277" fmla="*/ 90565 h 262521"/>
                      <a:gd name="connsiteX1278" fmla="*/ 80772 w 327183"/>
                      <a:gd name="connsiteY1278" fmla="*/ 89231 h 262521"/>
                      <a:gd name="connsiteX1279" fmla="*/ 80772 w 327183"/>
                      <a:gd name="connsiteY1279" fmla="*/ 88374 h 262521"/>
                      <a:gd name="connsiteX1280" fmla="*/ 81344 w 327183"/>
                      <a:gd name="connsiteY1280" fmla="*/ 88088 h 262521"/>
                      <a:gd name="connsiteX1281" fmla="*/ 82106 w 327183"/>
                      <a:gd name="connsiteY1281" fmla="*/ 86088 h 262521"/>
                      <a:gd name="connsiteX1282" fmla="*/ 83249 w 327183"/>
                      <a:gd name="connsiteY1282" fmla="*/ 86659 h 262521"/>
                      <a:gd name="connsiteX1283" fmla="*/ 83629 w 327183"/>
                      <a:gd name="connsiteY1283" fmla="*/ 86564 h 262521"/>
                      <a:gd name="connsiteX1284" fmla="*/ 84106 w 327183"/>
                      <a:gd name="connsiteY1284" fmla="*/ 85802 h 262521"/>
                      <a:gd name="connsiteX1285" fmla="*/ 84773 w 327183"/>
                      <a:gd name="connsiteY1285" fmla="*/ 86374 h 262521"/>
                      <a:gd name="connsiteX1286" fmla="*/ 85820 w 327183"/>
                      <a:gd name="connsiteY1286" fmla="*/ 86659 h 262521"/>
                      <a:gd name="connsiteX1287" fmla="*/ 86963 w 327183"/>
                      <a:gd name="connsiteY1287" fmla="*/ 86945 h 262521"/>
                      <a:gd name="connsiteX1288" fmla="*/ 87821 w 327183"/>
                      <a:gd name="connsiteY1288" fmla="*/ 86945 h 262521"/>
                      <a:gd name="connsiteX1289" fmla="*/ 88678 w 327183"/>
                      <a:gd name="connsiteY1289" fmla="*/ 86469 h 262521"/>
                      <a:gd name="connsiteX1290" fmla="*/ 89154 w 327183"/>
                      <a:gd name="connsiteY1290" fmla="*/ 85517 h 262521"/>
                      <a:gd name="connsiteX1291" fmla="*/ 88964 w 327183"/>
                      <a:gd name="connsiteY1291" fmla="*/ 84469 h 262521"/>
                      <a:gd name="connsiteX1292" fmla="*/ 88964 w 327183"/>
                      <a:gd name="connsiteY1292" fmla="*/ 83707 h 262521"/>
                      <a:gd name="connsiteX1293" fmla="*/ 88583 w 327183"/>
                      <a:gd name="connsiteY1293" fmla="*/ 83040 h 262521"/>
                      <a:gd name="connsiteX1294" fmla="*/ 89345 w 327183"/>
                      <a:gd name="connsiteY1294" fmla="*/ 81897 h 262521"/>
                      <a:gd name="connsiteX1295" fmla="*/ 90392 w 327183"/>
                      <a:gd name="connsiteY1295" fmla="*/ 81707 h 262521"/>
                      <a:gd name="connsiteX1296" fmla="*/ 90392 w 327183"/>
                      <a:gd name="connsiteY1296" fmla="*/ 79992 h 262521"/>
                      <a:gd name="connsiteX1297" fmla="*/ 91345 w 327183"/>
                      <a:gd name="connsiteY1297" fmla="*/ 80468 h 262521"/>
                      <a:gd name="connsiteX1298" fmla="*/ 92393 w 327183"/>
                      <a:gd name="connsiteY1298" fmla="*/ 79992 h 262521"/>
                      <a:gd name="connsiteX1299" fmla="*/ 93250 w 327183"/>
                      <a:gd name="connsiteY1299" fmla="*/ 79421 h 262521"/>
                      <a:gd name="connsiteX1300" fmla="*/ 93441 w 327183"/>
                      <a:gd name="connsiteY1300" fmla="*/ 78849 h 262521"/>
                      <a:gd name="connsiteX1301" fmla="*/ 93821 w 327183"/>
                      <a:gd name="connsiteY1301" fmla="*/ 77897 h 262521"/>
                      <a:gd name="connsiteX1302" fmla="*/ 92964 w 327183"/>
                      <a:gd name="connsiteY1302" fmla="*/ 76468 h 262521"/>
                      <a:gd name="connsiteX1303" fmla="*/ 92583 w 327183"/>
                      <a:gd name="connsiteY1303" fmla="*/ 75325 h 262521"/>
                      <a:gd name="connsiteX1304" fmla="*/ 91916 w 327183"/>
                      <a:gd name="connsiteY1304" fmla="*/ 74372 h 262521"/>
                      <a:gd name="connsiteX1305" fmla="*/ 91345 w 327183"/>
                      <a:gd name="connsiteY1305" fmla="*/ 73515 h 262521"/>
                      <a:gd name="connsiteX1306" fmla="*/ 91154 w 327183"/>
                      <a:gd name="connsiteY1306" fmla="*/ 72753 h 262521"/>
                      <a:gd name="connsiteX1307" fmla="*/ 90869 w 327183"/>
                      <a:gd name="connsiteY1307" fmla="*/ 71229 h 262521"/>
                      <a:gd name="connsiteX1308" fmla="*/ 91059 w 327183"/>
                      <a:gd name="connsiteY1308" fmla="*/ 69515 h 262521"/>
                      <a:gd name="connsiteX1309" fmla="*/ 90488 w 327183"/>
                      <a:gd name="connsiteY1309" fmla="*/ 68657 h 262521"/>
                      <a:gd name="connsiteX1310" fmla="*/ 90869 w 327183"/>
                      <a:gd name="connsiteY1310" fmla="*/ 66467 h 262521"/>
                      <a:gd name="connsiteX1311" fmla="*/ 92488 w 327183"/>
                      <a:gd name="connsiteY1311" fmla="*/ 66657 h 262521"/>
                      <a:gd name="connsiteX1312" fmla="*/ 92678 w 327183"/>
                      <a:gd name="connsiteY1312" fmla="*/ 65990 h 262521"/>
                      <a:gd name="connsiteX1313" fmla="*/ 93441 w 327183"/>
                      <a:gd name="connsiteY1313" fmla="*/ 66086 h 262521"/>
                      <a:gd name="connsiteX1314" fmla="*/ 93631 w 327183"/>
                      <a:gd name="connsiteY1314" fmla="*/ 65419 h 262521"/>
                      <a:gd name="connsiteX1315" fmla="*/ 94298 w 327183"/>
                      <a:gd name="connsiteY1315" fmla="*/ 64562 h 262521"/>
                      <a:gd name="connsiteX1316" fmla="*/ 95155 w 327183"/>
                      <a:gd name="connsiteY1316" fmla="*/ 64942 h 262521"/>
                      <a:gd name="connsiteX1317" fmla="*/ 95536 w 327183"/>
                      <a:gd name="connsiteY1317" fmla="*/ 64180 h 262521"/>
                      <a:gd name="connsiteX1318" fmla="*/ 96203 w 327183"/>
                      <a:gd name="connsiteY1318" fmla="*/ 63419 h 262521"/>
                      <a:gd name="connsiteX1319" fmla="*/ 97155 w 327183"/>
                      <a:gd name="connsiteY1319" fmla="*/ 62657 h 262521"/>
                      <a:gd name="connsiteX1320" fmla="*/ 97346 w 327183"/>
                      <a:gd name="connsiteY1320" fmla="*/ 61895 h 262521"/>
                      <a:gd name="connsiteX1321" fmla="*/ 98203 w 327183"/>
                      <a:gd name="connsiteY1321" fmla="*/ 60847 h 262521"/>
                      <a:gd name="connsiteX1322" fmla="*/ 98108 w 327183"/>
                      <a:gd name="connsiteY1322" fmla="*/ 58275 h 262521"/>
                      <a:gd name="connsiteX1323" fmla="*/ 97346 w 327183"/>
                      <a:gd name="connsiteY1323" fmla="*/ 58084 h 262521"/>
                      <a:gd name="connsiteX1324" fmla="*/ 97155 w 327183"/>
                      <a:gd name="connsiteY1324" fmla="*/ 57037 h 262521"/>
                      <a:gd name="connsiteX1325" fmla="*/ 96679 w 327183"/>
                      <a:gd name="connsiteY1325" fmla="*/ 56180 h 262521"/>
                      <a:gd name="connsiteX1326" fmla="*/ 96012 w 327183"/>
                      <a:gd name="connsiteY1326" fmla="*/ 55608 h 262521"/>
                      <a:gd name="connsiteX1327" fmla="*/ 94774 w 327183"/>
                      <a:gd name="connsiteY1327" fmla="*/ 54655 h 262521"/>
                      <a:gd name="connsiteX1328" fmla="*/ 94869 w 327183"/>
                      <a:gd name="connsiteY1328" fmla="*/ 53703 h 262521"/>
                      <a:gd name="connsiteX1329" fmla="*/ 95631 w 327183"/>
                      <a:gd name="connsiteY1329" fmla="*/ 52846 h 262521"/>
                      <a:gd name="connsiteX1330" fmla="*/ 95441 w 327183"/>
                      <a:gd name="connsiteY1330" fmla="*/ 52084 h 262521"/>
                      <a:gd name="connsiteX1331" fmla="*/ 94869 w 327183"/>
                      <a:gd name="connsiteY1331" fmla="*/ 50655 h 262521"/>
                      <a:gd name="connsiteX1332" fmla="*/ 94107 w 327183"/>
                      <a:gd name="connsiteY1332" fmla="*/ 49988 h 262521"/>
                      <a:gd name="connsiteX1333" fmla="*/ 93250 w 327183"/>
                      <a:gd name="connsiteY1333" fmla="*/ 49226 h 262521"/>
                      <a:gd name="connsiteX1334" fmla="*/ 92393 w 327183"/>
                      <a:gd name="connsiteY1334" fmla="*/ 48845 h 262521"/>
                      <a:gd name="connsiteX1335" fmla="*/ 92107 w 327183"/>
                      <a:gd name="connsiteY1335" fmla="*/ 47893 h 262521"/>
                      <a:gd name="connsiteX1336" fmla="*/ 91726 w 327183"/>
                      <a:gd name="connsiteY1336" fmla="*/ 46940 h 262521"/>
                      <a:gd name="connsiteX1337" fmla="*/ 92202 w 327183"/>
                      <a:gd name="connsiteY1337" fmla="*/ 46559 h 262521"/>
                      <a:gd name="connsiteX1338" fmla="*/ 92583 w 327183"/>
                      <a:gd name="connsiteY1338" fmla="*/ 45988 h 262521"/>
                      <a:gd name="connsiteX1339" fmla="*/ 92012 w 327183"/>
                      <a:gd name="connsiteY1339" fmla="*/ 44654 h 262521"/>
                      <a:gd name="connsiteX1340" fmla="*/ 92678 w 327183"/>
                      <a:gd name="connsiteY1340" fmla="*/ 43702 h 262521"/>
                      <a:gd name="connsiteX1341" fmla="*/ 93441 w 327183"/>
                      <a:gd name="connsiteY1341" fmla="*/ 42273 h 262521"/>
                      <a:gd name="connsiteX1342" fmla="*/ 94679 w 327183"/>
                      <a:gd name="connsiteY1342" fmla="*/ 41987 h 262521"/>
                      <a:gd name="connsiteX1343" fmla="*/ 95536 w 327183"/>
                      <a:gd name="connsiteY1343" fmla="*/ 41606 h 262521"/>
                      <a:gd name="connsiteX1344" fmla="*/ 95536 w 327183"/>
                      <a:gd name="connsiteY1344" fmla="*/ 41606 h 262521"/>
                      <a:gd name="connsiteX1345" fmla="*/ 96012 w 327183"/>
                      <a:gd name="connsiteY1345" fmla="*/ 40844 h 262521"/>
                      <a:gd name="connsiteX1346" fmla="*/ 96203 w 327183"/>
                      <a:gd name="connsiteY1346" fmla="*/ 39606 h 262521"/>
                      <a:gd name="connsiteX1347" fmla="*/ 97536 w 327183"/>
                      <a:gd name="connsiteY1347" fmla="*/ 38368 h 262521"/>
                      <a:gd name="connsiteX1348" fmla="*/ 98489 w 327183"/>
                      <a:gd name="connsiteY1348" fmla="*/ 37892 h 262521"/>
                      <a:gd name="connsiteX1349" fmla="*/ 98870 w 327183"/>
                      <a:gd name="connsiteY1349" fmla="*/ 37130 h 262521"/>
                      <a:gd name="connsiteX1350" fmla="*/ 99727 w 327183"/>
                      <a:gd name="connsiteY1350" fmla="*/ 36558 h 262521"/>
                      <a:gd name="connsiteX1351" fmla="*/ 100584 w 327183"/>
                      <a:gd name="connsiteY1351" fmla="*/ 36272 h 262521"/>
                      <a:gd name="connsiteX1352" fmla="*/ 101251 w 327183"/>
                      <a:gd name="connsiteY1352" fmla="*/ 36272 h 262521"/>
                      <a:gd name="connsiteX1353" fmla="*/ 101632 w 327183"/>
                      <a:gd name="connsiteY1353" fmla="*/ 35034 h 262521"/>
                      <a:gd name="connsiteX1354" fmla="*/ 101441 w 327183"/>
                      <a:gd name="connsiteY1354" fmla="*/ 34177 h 262521"/>
                      <a:gd name="connsiteX1355" fmla="*/ 101632 w 327183"/>
                      <a:gd name="connsiteY1355" fmla="*/ 31986 h 262521"/>
                      <a:gd name="connsiteX1356" fmla="*/ 100298 w 327183"/>
                      <a:gd name="connsiteY1356" fmla="*/ 31510 h 262521"/>
                      <a:gd name="connsiteX1357" fmla="*/ 99727 w 327183"/>
                      <a:gd name="connsiteY1357" fmla="*/ 30938 h 262521"/>
                      <a:gd name="connsiteX1358" fmla="*/ 99346 w 327183"/>
                      <a:gd name="connsiteY1358" fmla="*/ 30176 h 262521"/>
                      <a:gd name="connsiteX1359" fmla="*/ 99441 w 327183"/>
                      <a:gd name="connsiteY1359" fmla="*/ 29033 h 262521"/>
                      <a:gd name="connsiteX1360" fmla="*/ 100489 w 327183"/>
                      <a:gd name="connsiteY1360" fmla="*/ 27224 h 262521"/>
                      <a:gd name="connsiteX1361" fmla="*/ 100298 w 327183"/>
                      <a:gd name="connsiteY1361" fmla="*/ 26366 h 262521"/>
                      <a:gd name="connsiteX1362" fmla="*/ 100679 w 327183"/>
                      <a:gd name="connsiteY1362" fmla="*/ 25414 h 262521"/>
                      <a:gd name="connsiteX1363" fmla="*/ 101156 w 327183"/>
                      <a:gd name="connsiteY1363" fmla="*/ 23128 h 262521"/>
                      <a:gd name="connsiteX1364" fmla="*/ 101156 w 327183"/>
                      <a:gd name="connsiteY1364" fmla="*/ 21985 h 262521"/>
                      <a:gd name="connsiteX1365" fmla="*/ 101537 w 327183"/>
                      <a:gd name="connsiteY1365" fmla="*/ 21223 h 262521"/>
                      <a:gd name="connsiteX1366" fmla="*/ 101822 w 327183"/>
                      <a:gd name="connsiteY1366" fmla="*/ 20080 h 262521"/>
                      <a:gd name="connsiteX1367" fmla="*/ 101537 w 327183"/>
                      <a:gd name="connsiteY1367" fmla="*/ 19604 h 262521"/>
                      <a:gd name="connsiteX1368" fmla="*/ 102394 w 327183"/>
                      <a:gd name="connsiteY1368" fmla="*/ 19413 h 262521"/>
                      <a:gd name="connsiteX1369" fmla="*/ 103156 w 327183"/>
                      <a:gd name="connsiteY1369" fmla="*/ 19508 h 262521"/>
                      <a:gd name="connsiteX1370" fmla="*/ 104299 w 327183"/>
                      <a:gd name="connsiteY1370" fmla="*/ 19604 h 262521"/>
                      <a:gd name="connsiteX1371" fmla="*/ 104680 w 327183"/>
                      <a:gd name="connsiteY1371" fmla="*/ 20651 h 262521"/>
                      <a:gd name="connsiteX1372" fmla="*/ 105823 w 327183"/>
                      <a:gd name="connsiteY1372" fmla="*/ 20461 h 262521"/>
                      <a:gd name="connsiteX1373" fmla="*/ 106775 w 327183"/>
                      <a:gd name="connsiteY1373" fmla="*/ 20651 h 262521"/>
                      <a:gd name="connsiteX1374" fmla="*/ 107252 w 327183"/>
                      <a:gd name="connsiteY1374" fmla="*/ 19889 h 262521"/>
                      <a:gd name="connsiteX1375" fmla="*/ 108395 w 327183"/>
                      <a:gd name="connsiteY1375" fmla="*/ 19604 h 262521"/>
                      <a:gd name="connsiteX1376" fmla="*/ 109347 w 327183"/>
                      <a:gd name="connsiteY1376" fmla="*/ 18937 h 262521"/>
                      <a:gd name="connsiteX1377" fmla="*/ 110014 w 327183"/>
                      <a:gd name="connsiteY1377" fmla="*/ 19889 h 262521"/>
                      <a:gd name="connsiteX1378" fmla="*/ 110490 w 327183"/>
                      <a:gd name="connsiteY1378" fmla="*/ 20556 h 262521"/>
                      <a:gd name="connsiteX1379" fmla="*/ 110966 w 327183"/>
                      <a:gd name="connsiteY1379" fmla="*/ 21318 h 262521"/>
                      <a:gd name="connsiteX1380" fmla="*/ 111824 w 327183"/>
                      <a:gd name="connsiteY1380" fmla="*/ 20937 h 262521"/>
                      <a:gd name="connsiteX1381" fmla="*/ 112300 w 327183"/>
                      <a:gd name="connsiteY1381" fmla="*/ 19318 h 262521"/>
                      <a:gd name="connsiteX1382" fmla="*/ 112967 w 327183"/>
                      <a:gd name="connsiteY1382" fmla="*/ 19127 h 262521"/>
                      <a:gd name="connsiteX1383" fmla="*/ 113157 w 327183"/>
                      <a:gd name="connsiteY1383" fmla="*/ 19889 h 262521"/>
                      <a:gd name="connsiteX1384" fmla="*/ 113538 w 327183"/>
                      <a:gd name="connsiteY1384" fmla="*/ 20556 h 262521"/>
                      <a:gd name="connsiteX1385" fmla="*/ 115158 w 327183"/>
                      <a:gd name="connsiteY1385" fmla="*/ 20842 h 262521"/>
                      <a:gd name="connsiteX1386" fmla="*/ 116205 w 327183"/>
                      <a:gd name="connsiteY1386" fmla="*/ 21032 h 262521"/>
                      <a:gd name="connsiteX1387" fmla="*/ 117539 w 327183"/>
                      <a:gd name="connsiteY1387" fmla="*/ 21413 h 262521"/>
                      <a:gd name="connsiteX1388" fmla="*/ 118586 w 327183"/>
                      <a:gd name="connsiteY1388" fmla="*/ 21509 h 262521"/>
                      <a:gd name="connsiteX1389" fmla="*/ 120015 w 327183"/>
                      <a:gd name="connsiteY1389" fmla="*/ 21128 h 262521"/>
                      <a:gd name="connsiteX1390" fmla="*/ 120968 w 327183"/>
                      <a:gd name="connsiteY1390" fmla="*/ 20651 h 262521"/>
                      <a:gd name="connsiteX1391" fmla="*/ 122301 w 327183"/>
                      <a:gd name="connsiteY1391" fmla="*/ 21128 h 262521"/>
                      <a:gd name="connsiteX1392" fmla="*/ 122777 w 327183"/>
                      <a:gd name="connsiteY1392" fmla="*/ 21794 h 262521"/>
                      <a:gd name="connsiteX1393" fmla="*/ 123825 w 327183"/>
                      <a:gd name="connsiteY1393" fmla="*/ 22556 h 262521"/>
                      <a:gd name="connsiteX1394" fmla="*/ 124301 w 327183"/>
                      <a:gd name="connsiteY1394" fmla="*/ 23033 h 262521"/>
                      <a:gd name="connsiteX1395" fmla="*/ 124968 w 327183"/>
                      <a:gd name="connsiteY1395" fmla="*/ 23890 h 262521"/>
                      <a:gd name="connsiteX1396" fmla="*/ 125063 w 327183"/>
                      <a:gd name="connsiteY1396" fmla="*/ 25223 h 262521"/>
                      <a:gd name="connsiteX1397" fmla="*/ 125349 w 327183"/>
                      <a:gd name="connsiteY1397" fmla="*/ 26557 h 262521"/>
                      <a:gd name="connsiteX1398" fmla="*/ 125921 w 327183"/>
                      <a:gd name="connsiteY1398" fmla="*/ 26938 h 262521"/>
                      <a:gd name="connsiteX1399" fmla="*/ 126397 w 327183"/>
                      <a:gd name="connsiteY1399" fmla="*/ 27890 h 262521"/>
                      <a:gd name="connsiteX1400" fmla="*/ 126492 w 327183"/>
                      <a:gd name="connsiteY1400" fmla="*/ 29033 h 262521"/>
                      <a:gd name="connsiteX1401" fmla="*/ 128207 w 327183"/>
                      <a:gd name="connsiteY1401" fmla="*/ 29795 h 262521"/>
                      <a:gd name="connsiteX1402" fmla="*/ 128302 w 327183"/>
                      <a:gd name="connsiteY1402" fmla="*/ 31415 h 262521"/>
                      <a:gd name="connsiteX1403" fmla="*/ 128778 w 327183"/>
                      <a:gd name="connsiteY1403" fmla="*/ 32081 h 262521"/>
                      <a:gd name="connsiteX1404" fmla="*/ 130397 w 327183"/>
                      <a:gd name="connsiteY1404" fmla="*/ 31796 h 262521"/>
                      <a:gd name="connsiteX1405" fmla="*/ 131636 w 327183"/>
                      <a:gd name="connsiteY1405" fmla="*/ 31605 h 262521"/>
                      <a:gd name="connsiteX1406" fmla="*/ 132302 w 327183"/>
                      <a:gd name="connsiteY1406" fmla="*/ 31319 h 262521"/>
                      <a:gd name="connsiteX1407" fmla="*/ 133064 w 327183"/>
                      <a:gd name="connsiteY1407" fmla="*/ 30557 h 262521"/>
                      <a:gd name="connsiteX1408" fmla="*/ 134969 w 327183"/>
                      <a:gd name="connsiteY1408" fmla="*/ 30176 h 262521"/>
                      <a:gd name="connsiteX1409" fmla="*/ 135541 w 327183"/>
                      <a:gd name="connsiteY1409" fmla="*/ 30176 h 262521"/>
                      <a:gd name="connsiteX1410" fmla="*/ 136779 w 327183"/>
                      <a:gd name="connsiteY1410" fmla="*/ 29986 h 262521"/>
                      <a:gd name="connsiteX1411" fmla="*/ 137446 w 327183"/>
                      <a:gd name="connsiteY1411" fmla="*/ 29509 h 262521"/>
                      <a:gd name="connsiteX1412" fmla="*/ 137541 w 327183"/>
                      <a:gd name="connsiteY1412" fmla="*/ 28938 h 262521"/>
                      <a:gd name="connsiteX1413" fmla="*/ 138113 w 327183"/>
                      <a:gd name="connsiteY1413" fmla="*/ 28462 h 262521"/>
                      <a:gd name="connsiteX1414" fmla="*/ 137922 w 327183"/>
                      <a:gd name="connsiteY1414" fmla="*/ 27605 h 262521"/>
                      <a:gd name="connsiteX1415" fmla="*/ 137636 w 327183"/>
                      <a:gd name="connsiteY1415" fmla="*/ 26557 h 262521"/>
                      <a:gd name="connsiteX1416" fmla="*/ 136970 w 327183"/>
                      <a:gd name="connsiteY1416" fmla="*/ 25890 h 262521"/>
                      <a:gd name="connsiteX1417" fmla="*/ 136875 w 327183"/>
                      <a:gd name="connsiteY1417" fmla="*/ 25033 h 262521"/>
                      <a:gd name="connsiteX1418" fmla="*/ 136589 w 327183"/>
                      <a:gd name="connsiteY1418" fmla="*/ 24271 h 262521"/>
                      <a:gd name="connsiteX1419" fmla="*/ 137351 w 327183"/>
                      <a:gd name="connsiteY1419" fmla="*/ 23033 h 262521"/>
                      <a:gd name="connsiteX1420" fmla="*/ 137732 w 327183"/>
                      <a:gd name="connsiteY1420" fmla="*/ 22175 h 262521"/>
                      <a:gd name="connsiteX1421" fmla="*/ 138017 w 327183"/>
                      <a:gd name="connsiteY1421" fmla="*/ 21794 h 262521"/>
                      <a:gd name="connsiteX1422" fmla="*/ 137160 w 327183"/>
                      <a:gd name="connsiteY1422" fmla="*/ 21318 h 262521"/>
                      <a:gd name="connsiteX1423" fmla="*/ 135636 w 327183"/>
                      <a:gd name="connsiteY1423" fmla="*/ 19223 h 262521"/>
                      <a:gd name="connsiteX1424" fmla="*/ 135922 w 327183"/>
                      <a:gd name="connsiteY1424" fmla="*/ 17889 h 262521"/>
                      <a:gd name="connsiteX1425" fmla="*/ 137446 w 327183"/>
                      <a:gd name="connsiteY1425" fmla="*/ 16841 h 262521"/>
                      <a:gd name="connsiteX1426" fmla="*/ 138398 w 327183"/>
                      <a:gd name="connsiteY1426" fmla="*/ 16555 h 262521"/>
                      <a:gd name="connsiteX1427" fmla="*/ 138303 w 327183"/>
                      <a:gd name="connsiteY1427" fmla="*/ 15984 h 262521"/>
                      <a:gd name="connsiteX1428" fmla="*/ 137541 w 327183"/>
                      <a:gd name="connsiteY1428" fmla="*/ 15698 h 262521"/>
                      <a:gd name="connsiteX1429" fmla="*/ 137065 w 327183"/>
                      <a:gd name="connsiteY1429" fmla="*/ 14841 h 262521"/>
                      <a:gd name="connsiteX1430" fmla="*/ 136684 w 327183"/>
                      <a:gd name="connsiteY1430" fmla="*/ 14174 h 262521"/>
                      <a:gd name="connsiteX1431" fmla="*/ 135827 w 327183"/>
                      <a:gd name="connsiteY1431" fmla="*/ 14270 h 262521"/>
                      <a:gd name="connsiteX1432" fmla="*/ 134779 w 327183"/>
                      <a:gd name="connsiteY1432" fmla="*/ 13984 h 262521"/>
                      <a:gd name="connsiteX1433" fmla="*/ 134779 w 327183"/>
                      <a:gd name="connsiteY1433" fmla="*/ 14460 h 262521"/>
                      <a:gd name="connsiteX1434" fmla="*/ 133922 w 327183"/>
                      <a:gd name="connsiteY1434" fmla="*/ 14270 h 262521"/>
                      <a:gd name="connsiteX1435" fmla="*/ 132969 w 327183"/>
                      <a:gd name="connsiteY1435" fmla="*/ 14460 h 262521"/>
                      <a:gd name="connsiteX1436" fmla="*/ 132398 w 327183"/>
                      <a:gd name="connsiteY1436" fmla="*/ 14841 h 262521"/>
                      <a:gd name="connsiteX1437" fmla="*/ 131731 w 327183"/>
                      <a:gd name="connsiteY1437" fmla="*/ 14365 h 262521"/>
                      <a:gd name="connsiteX1438" fmla="*/ 131064 w 327183"/>
                      <a:gd name="connsiteY1438" fmla="*/ 14174 h 262521"/>
                      <a:gd name="connsiteX1439" fmla="*/ 131350 w 327183"/>
                      <a:gd name="connsiteY1439" fmla="*/ 13222 h 262521"/>
                      <a:gd name="connsiteX1440" fmla="*/ 130683 w 327183"/>
                      <a:gd name="connsiteY1440" fmla="*/ 12460 h 262521"/>
                      <a:gd name="connsiteX1441" fmla="*/ 130493 w 327183"/>
                      <a:gd name="connsiteY1441" fmla="*/ 11412 h 262521"/>
                      <a:gd name="connsiteX1442" fmla="*/ 130397 w 327183"/>
                      <a:gd name="connsiteY1442" fmla="*/ 10269 h 262521"/>
                      <a:gd name="connsiteX1443" fmla="*/ 131254 w 327183"/>
                      <a:gd name="connsiteY1443" fmla="*/ 10555 h 262521"/>
                      <a:gd name="connsiteX1444" fmla="*/ 132112 w 327183"/>
                      <a:gd name="connsiteY1444" fmla="*/ 10174 h 262521"/>
                      <a:gd name="connsiteX1445" fmla="*/ 132493 w 327183"/>
                      <a:gd name="connsiteY1445" fmla="*/ 11603 h 262521"/>
                      <a:gd name="connsiteX1446" fmla="*/ 133541 w 327183"/>
                      <a:gd name="connsiteY1446" fmla="*/ 11888 h 262521"/>
                      <a:gd name="connsiteX1447" fmla="*/ 133826 w 327183"/>
                      <a:gd name="connsiteY1447" fmla="*/ 10650 h 262521"/>
                      <a:gd name="connsiteX1448" fmla="*/ 134493 w 327183"/>
                      <a:gd name="connsiteY1448" fmla="*/ 9983 h 262521"/>
                      <a:gd name="connsiteX1449" fmla="*/ 135065 w 327183"/>
                      <a:gd name="connsiteY1449" fmla="*/ 9507 h 262521"/>
                      <a:gd name="connsiteX1450" fmla="*/ 135922 w 327183"/>
                      <a:gd name="connsiteY1450" fmla="*/ 9221 h 262521"/>
                      <a:gd name="connsiteX1451" fmla="*/ 137065 w 327183"/>
                      <a:gd name="connsiteY1451" fmla="*/ 9126 h 262521"/>
                      <a:gd name="connsiteX1452" fmla="*/ 137636 w 327183"/>
                      <a:gd name="connsiteY1452" fmla="*/ 9317 h 262521"/>
                      <a:gd name="connsiteX1453" fmla="*/ 137922 w 327183"/>
                      <a:gd name="connsiteY1453" fmla="*/ 8459 h 262521"/>
                      <a:gd name="connsiteX1454" fmla="*/ 138970 w 327183"/>
                      <a:gd name="connsiteY1454" fmla="*/ 7792 h 262521"/>
                      <a:gd name="connsiteX1455" fmla="*/ 139541 w 327183"/>
                      <a:gd name="connsiteY1455" fmla="*/ 7412 h 262521"/>
                      <a:gd name="connsiteX1456" fmla="*/ 140113 w 327183"/>
                      <a:gd name="connsiteY1456" fmla="*/ 6935 h 262521"/>
                      <a:gd name="connsiteX1457" fmla="*/ 140875 w 327183"/>
                      <a:gd name="connsiteY1457" fmla="*/ 5507 h 262521"/>
                      <a:gd name="connsiteX1458" fmla="*/ 141827 w 327183"/>
                      <a:gd name="connsiteY1458" fmla="*/ 5697 h 262521"/>
                      <a:gd name="connsiteX1459" fmla="*/ 142113 w 327183"/>
                      <a:gd name="connsiteY1459" fmla="*/ 5411 h 262521"/>
                      <a:gd name="connsiteX1460" fmla="*/ 141827 w 327183"/>
                      <a:gd name="connsiteY1460" fmla="*/ 4554 h 262521"/>
                      <a:gd name="connsiteX1461" fmla="*/ 141542 w 327183"/>
                      <a:gd name="connsiteY1461" fmla="*/ 3697 h 262521"/>
                      <a:gd name="connsiteX1462" fmla="*/ 142018 w 327183"/>
                      <a:gd name="connsiteY1462" fmla="*/ 3125 h 262521"/>
                      <a:gd name="connsiteX1463" fmla="*/ 142875 w 327183"/>
                      <a:gd name="connsiteY1463" fmla="*/ 2744 h 262521"/>
                      <a:gd name="connsiteX1464" fmla="*/ 142875 w 327183"/>
                      <a:gd name="connsiteY1464" fmla="*/ 1696 h 262521"/>
                      <a:gd name="connsiteX1465" fmla="*/ 143637 w 327183"/>
                      <a:gd name="connsiteY1465" fmla="*/ 2078 h 262521"/>
                      <a:gd name="connsiteX1466" fmla="*/ 144018 w 327183"/>
                      <a:gd name="connsiteY1466" fmla="*/ 2744 h 262521"/>
                      <a:gd name="connsiteX1467" fmla="*/ 144590 w 327183"/>
                      <a:gd name="connsiteY1467" fmla="*/ 2268 h 262521"/>
                      <a:gd name="connsiteX1468" fmla="*/ 145352 w 327183"/>
                      <a:gd name="connsiteY1468" fmla="*/ 1696 h 262521"/>
                      <a:gd name="connsiteX1469" fmla="*/ 145637 w 327183"/>
                      <a:gd name="connsiteY1469" fmla="*/ 839 h 262521"/>
                      <a:gd name="connsiteX1470" fmla="*/ 146876 w 327183"/>
                      <a:gd name="connsiteY1470" fmla="*/ 268 h 262521"/>
                      <a:gd name="connsiteX1471" fmla="*/ 147542 w 327183"/>
                      <a:gd name="connsiteY1471" fmla="*/ 1125 h 262521"/>
                      <a:gd name="connsiteX1472" fmla="*/ 147923 w 327183"/>
                      <a:gd name="connsiteY1472" fmla="*/ 839 h 262521"/>
                      <a:gd name="connsiteX1473" fmla="*/ 148685 w 327183"/>
                      <a:gd name="connsiteY1473" fmla="*/ 1030 h 262521"/>
                      <a:gd name="connsiteX1474" fmla="*/ 148495 w 327183"/>
                      <a:gd name="connsiteY1474" fmla="*/ 268 h 262521"/>
                      <a:gd name="connsiteX1475" fmla="*/ 149352 w 327183"/>
                      <a:gd name="connsiteY1475" fmla="*/ 173 h 262521"/>
                      <a:gd name="connsiteX1476" fmla="*/ 149162 w 327183"/>
                      <a:gd name="connsiteY1476" fmla="*/ 839 h 262521"/>
                      <a:gd name="connsiteX1477" fmla="*/ 149638 w 327183"/>
                      <a:gd name="connsiteY1477" fmla="*/ 1982 h 262521"/>
                      <a:gd name="connsiteX1478" fmla="*/ 149924 w 327183"/>
                      <a:gd name="connsiteY1478" fmla="*/ 3602 h 262521"/>
                      <a:gd name="connsiteX1479" fmla="*/ 151067 w 327183"/>
                      <a:gd name="connsiteY1479" fmla="*/ 3411 h 262521"/>
                      <a:gd name="connsiteX1480" fmla="*/ 152305 w 327183"/>
                      <a:gd name="connsiteY1480" fmla="*/ 4268 h 262521"/>
                      <a:gd name="connsiteX1481" fmla="*/ 152686 w 327183"/>
                      <a:gd name="connsiteY1481" fmla="*/ 5411 h 262521"/>
                      <a:gd name="connsiteX1482" fmla="*/ 153638 w 327183"/>
                      <a:gd name="connsiteY1482" fmla="*/ 5602 h 262521"/>
                      <a:gd name="connsiteX1483" fmla="*/ 154781 w 327183"/>
                      <a:gd name="connsiteY1483" fmla="*/ 5792 h 262521"/>
                      <a:gd name="connsiteX1484" fmla="*/ 155258 w 327183"/>
                      <a:gd name="connsiteY1484" fmla="*/ 6840 h 262521"/>
                      <a:gd name="connsiteX1485" fmla="*/ 156115 w 327183"/>
                      <a:gd name="connsiteY1485" fmla="*/ 7316 h 262521"/>
                      <a:gd name="connsiteX1486" fmla="*/ 156686 w 327183"/>
                      <a:gd name="connsiteY1486" fmla="*/ 6840 h 262521"/>
                      <a:gd name="connsiteX1487" fmla="*/ 157163 w 327183"/>
                      <a:gd name="connsiteY1487" fmla="*/ 6745 h 262521"/>
                      <a:gd name="connsiteX1488" fmla="*/ 157829 w 327183"/>
                      <a:gd name="connsiteY1488" fmla="*/ 6554 h 262521"/>
                      <a:gd name="connsiteX1489" fmla="*/ 158972 w 327183"/>
                      <a:gd name="connsiteY1489" fmla="*/ 6840 h 262521"/>
                      <a:gd name="connsiteX1490" fmla="*/ 159258 w 327183"/>
                      <a:gd name="connsiteY1490" fmla="*/ 7507 h 262521"/>
                      <a:gd name="connsiteX1491" fmla="*/ 160211 w 327183"/>
                      <a:gd name="connsiteY1491" fmla="*/ 6840 h 262521"/>
                      <a:gd name="connsiteX1492" fmla="*/ 161258 w 327183"/>
                      <a:gd name="connsiteY1492" fmla="*/ 7697 h 262521"/>
                      <a:gd name="connsiteX1493" fmla="*/ 162116 w 327183"/>
                      <a:gd name="connsiteY1493" fmla="*/ 8174 h 262521"/>
                      <a:gd name="connsiteX1494" fmla="*/ 162020 w 327183"/>
                      <a:gd name="connsiteY1494" fmla="*/ 9317 h 262521"/>
                      <a:gd name="connsiteX1495" fmla="*/ 162401 w 327183"/>
                      <a:gd name="connsiteY1495" fmla="*/ 9317 h 262521"/>
                      <a:gd name="connsiteX1496" fmla="*/ 163830 w 327183"/>
                      <a:gd name="connsiteY1496" fmla="*/ 8459 h 262521"/>
                      <a:gd name="connsiteX1497" fmla="*/ 165068 w 327183"/>
                      <a:gd name="connsiteY1497" fmla="*/ 8174 h 262521"/>
                      <a:gd name="connsiteX1498" fmla="*/ 165926 w 327183"/>
                      <a:gd name="connsiteY1498" fmla="*/ 7888 h 262521"/>
                      <a:gd name="connsiteX1499" fmla="*/ 166497 w 327183"/>
                      <a:gd name="connsiteY1499" fmla="*/ 7507 h 262521"/>
                      <a:gd name="connsiteX1500" fmla="*/ 166783 w 327183"/>
                      <a:gd name="connsiteY1500" fmla="*/ 6935 h 262521"/>
                      <a:gd name="connsiteX1501" fmla="*/ 167545 w 327183"/>
                      <a:gd name="connsiteY1501" fmla="*/ 6840 h 262521"/>
                      <a:gd name="connsiteX1502" fmla="*/ 168212 w 327183"/>
                      <a:gd name="connsiteY1502" fmla="*/ 6650 h 262521"/>
                      <a:gd name="connsiteX1503" fmla="*/ 168688 w 327183"/>
                      <a:gd name="connsiteY1503" fmla="*/ 7030 h 262521"/>
                      <a:gd name="connsiteX1504" fmla="*/ 169259 w 327183"/>
                      <a:gd name="connsiteY1504" fmla="*/ 6173 h 262521"/>
                      <a:gd name="connsiteX1505" fmla="*/ 169641 w 327183"/>
                      <a:gd name="connsiteY1505" fmla="*/ 7316 h 262521"/>
                      <a:gd name="connsiteX1506" fmla="*/ 169926 w 327183"/>
                      <a:gd name="connsiteY1506" fmla="*/ 7697 h 262521"/>
                      <a:gd name="connsiteX1507" fmla="*/ 171069 w 327183"/>
                      <a:gd name="connsiteY1507" fmla="*/ 7602 h 262521"/>
                      <a:gd name="connsiteX1508" fmla="*/ 172403 w 327183"/>
                      <a:gd name="connsiteY1508" fmla="*/ 7507 h 262521"/>
                      <a:gd name="connsiteX1509" fmla="*/ 172688 w 327183"/>
                      <a:gd name="connsiteY1509" fmla="*/ 6935 h 262521"/>
                      <a:gd name="connsiteX1510" fmla="*/ 173260 w 327183"/>
                      <a:gd name="connsiteY1510" fmla="*/ 5697 h 262521"/>
                      <a:gd name="connsiteX1511" fmla="*/ 174308 w 327183"/>
                      <a:gd name="connsiteY1511" fmla="*/ 5221 h 262521"/>
                      <a:gd name="connsiteX1512" fmla="*/ 174689 w 327183"/>
                      <a:gd name="connsiteY1512" fmla="*/ 4078 h 262521"/>
                      <a:gd name="connsiteX1513" fmla="*/ 174879 w 327183"/>
                      <a:gd name="connsiteY1513" fmla="*/ 3125 h 262521"/>
                      <a:gd name="connsiteX1514" fmla="*/ 174593 w 327183"/>
                      <a:gd name="connsiteY1514" fmla="*/ 2173 h 262521"/>
                      <a:gd name="connsiteX1515" fmla="*/ 176213 w 327183"/>
                      <a:gd name="connsiteY1515" fmla="*/ 1696 h 262521"/>
                      <a:gd name="connsiteX1516" fmla="*/ 176879 w 327183"/>
                      <a:gd name="connsiteY1516" fmla="*/ 2078 h 262521"/>
                      <a:gd name="connsiteX1517" fmla="*/ 176784 w 327183"/>
                      <a:gd name="connsiteY1517" fmla="*/ 1887 h 262521"/>
                      <a:gd name="connsiteX1518" fmla="*/ 176784 w 327183"/>
                      <a:gd name="connsiteY1518" fmla="*/ 1887 h 262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</a:cxnLst>
                    <a:rect l="l" t="t" r="r" b="b"/>
                    <a:pathLst>
                      <a:path w="327183" h="262521">
                        <a:moveTo>
                          <a:pt x="176784" y="1887"/>
                        </a:moveTo>
                        <a:lnTo>
                          <a:pt x="176784" y="1887"/>
                        </a:lnTo>
                        <a:lnTo>
                          <a:pt x="177546" y="1220"/>
                        </a:lnTo>
                        <a:cubicBezTo>
                          <a:pt x="177546" y="1220"/>
                          <a:pt x="178499" y="1411"/>
                          <a:pt x="178689" y="1506"/>
                        </a:cubicBezTo>
                        <a:cubicBezTo>
                          <a:pt x="178879" y="1601"/>
                          <a:pt x="179261" y="1411"/>
                          <a:pt x="179451" y="1601"/>
                        </a:cubicBezTo>
                        <a:cubicBezTo>
                          <a:pt x="179546" y="1696"/>
                          <a:pt x="179642" y="1887"/>
                          <a:pt x="179356" y="2078"/>
                        </a:cubicBezTo>
                        <a:cubicBezTo>
                          <a:pt x="179070" y="2363"/>
                          <a:pt x="178594" y="2935"/>
                          <a:pt x="178594" y="3125"/>
                        </a:cubicBezTo>
                        <a:cubicBezTo>
                          <a:pt x="178594" y="3316"/>
                          <a:pt x="178689" y="3602"/>
                          <a:pt x="179070" y="3697"/>
                        </a:cubicBezTo>
                        <a:cubicBezTo>
                          <a:pt x="179451" y="3792"/>
                          <a:pt x="179642" y="3792"/>
                          <a:pt x="179737" y="3983"/>
                        </a:cubicBezTo>
                        <a:cubicBezTo>
                          <a:pt x="179832" y="4173"/>
                          <a:pt x="179832" y="4363"/>
                          <a:pt x="180118" y="4363"/>
                        </a:cubicBezTo>
                        <a:cubicBezTo>
                          <a:pt x="180404" y="4363"/>
                          <a:pt x="180499" y="4173"/>
                          <a:pt x="180689" y="4078"/>
                        </a:cubicBezTo>
                        <a:cubicBezTo>
                          <a:pt x="180880" y="3983"/>
                          <a:pt x="181261" y="3983"/>
                          <a:pt x="181261" y="4173"/>
                        </a:cubicBezTo>
                        <a:cubicBezTo>
                          <a:pt x="181261" y="4363"/>
                          <a:pt x="181070" y="4363"/>
                          <a:pt x="180880" y="4459"/>
                        </a:cubicBezTo>
                        <a:cubicBezTo>
                          <a:pt x="180689" y="4554"/>
                          <a:pt x="180308" y="4840"/>
                          <a:pt x="180499" y="4935"/>
                        </a:cubicBezTo>
                        <a:cubicBezTo>
                          <a:pt x="180689" y="5030"/>
                          <a:pt x="181737" y="5126"/>
                          <a:pt x="181737" y="5316"/>
                        </a:cubicBezTo>
                        <a:cubicBezTo>
                          <a:pt x="181737" y="5411"/>
                          <a:pt x="181070" y="5316"/>
                          <a:pt x="181356" y="5602"/>
                        </a:cubicBezTo>
                        <a:cubicBezTo>
                          <a:pt x="181642" y="5888"/>
                          <a:pt x="181833" y="6364"/>
                          <a:pt x="181547" y="6269"/>
                        </a:cubicBezTo>
                        <a:cubicBezTo>
                          <a:pt x="181261" y="6269"/>
                          <a:pt x="181166" y="6364"/>
                          <a:pt x="180975" y="6459"/>
                        </a:cubicBezTo>
                        <a:cubicBezTo>
                          <a:pt x="180880" y="6650"/>
                          <a:pt x="180689" y="7030"/>
                          <a:pt x="180975" y="7221"/>
                        </a:cubicBezTo>
                        <a:cubicBezTo>
                          <a:pt x="181261" y="7412"/>
                          <a:pt x="182023" y="7697"/>
                          <a:pt x="182023" y="7792"/>
                        </a:cubicBezTo>
                        <a:cubicBezTo>
                          <a:pt x="182023" y="7888"/>
                          <a:pt x="181737" y="7983"/>
                          <a:pt x="181451" y="7983"/>
                        </a:cubicBezTo>
                        <a:cubicBezTo>
                          <a:pt x="181261" y="7983"/>
                          <a:pt x="180689" y="8174"/>
                          <a:pt x="180785" y="8364"/>
                        </a:cubicBezTo>
                        <a:cubicBezTo>
                          <a:pt x="180785" y="8650"/>
                          <a:pt x="180880" y="9031"/>
                          <a:pt x="180689" y="9126"/>
                        </a:cubicBezTo>
                        <a:cubicBezTo>
                          <a:pt x="180499" y="9317"/>
                          <a:pt x="180213" y="9412"/>
                          <a:pt x="180404" y="9602"/>
                        </a:cubicBezTo>
                        <a:cubicBezTo>
                          <a:pt x="180594" y="9793"/>
                          <a:pt x="181070" y="9983"/>
                          <a:pt x="181070" y="10364"/>
                        </a:cubicBezTo>
                        <a:cubicBezTo>
                          <a:pt x="181070" y="10650"/>
                          <a:pt x="181451" y="10936"/>
                          <a:pt x="181642" y="10650"/>
                        </a:cubicBezTo>
                        <a:cubicBezTo>
                          <a:pt x="181833" y="10269"/>
                          <a:pt x="181833" y="9793"/>
                          <a:pt x="182118" y="9507"/>
                        </a:cubicBezTo>
                        <a:cubicBezTo>
                          <a:pt x="182309" y="9221"/>
                          <a:pt x="182404" y="9126"/>
                          <a:pt x="182594" y="9317"/>
                        </a:cubicBezTo>
                        <a:cubicBezTo>
                          <a:pt x="182690" y="9507"/>
                          <a:pt x="182975" y="9317"/>
                          <a:pt x="183166" y="9412"/>
                        </a:cubicBezTo>
                        <a:cubicBezTo>
                          <a:pt x="183356" y="9507"/>
                          <a:pt x="183452" y="9412"/>
                          <a:pt x="183547" y="9221"/>
                        </a:cubicBezTo>
                        <a:cubicBezTo>
                          <a:pt x="183737" y="9031"/>
                          <a:pt x="184118" y="8555"/>
                          <a:pt x="184309" y="8459"/>
                        </a:cubicBezTo>
                        <a:cubicBezTo>
                          <a:pt x="184500" y="8269"/>
                          <a:pt x="184690" y="8174"/>
                          <a:pt x="184880" y="8174"/>
                        </a:cubicBezTo>
                        <a:cubicBezTo>
                          <a:pt x="185071" y="8174"/>
                          <a:pt x="185261" y="8174"/>
                          <a:pt x="185261" y="7983"/>
                        </a:cubicBezTo>
                        <a:cubicBezTo>
                          <a:pt x="185261" y="7792"/>
                          <a:pt x="185452" y="7697"/>
                          <a:pt x="185642" y="7697"/>
                        </a:cubicBezTo>
                        <a:cubicBezTo>
                          <a:pt x="185833" y="7697"/>
                          <a:pt x="186119" y="7888"/>
                          <a:pt x="186214" y="7697"/>
                        </a:cubicBezTo>
                        <a:cubicBezTo>
                          <a:pt x="186309" y="7507"/>
                          <a:pt x="186500" y="7412"/>
                          <a:pt x="186690" y="7412"/>
                        </a:cubicBezTo>
                        <a:cubicBezTo>
                          <a:pt x="186881" y="7412"/>
                          <a:pt x="186976" y="7792"/>
                          <a:pt x="187262" y="7792"/>
                        </a:cubicBezTo>
                        <a:cubicBezTo>
                          <a:pt x="187452" y="7792"/>
                          <a:pt x="187833" y="7030"/>
                          <a:pt x="188119" y="7126"/>
                        </a:cubicBezTo>
                        <a:cubicBezTo>
                          <a:pt x="188404" y="7221"/>
                          <a:pt x="188691" y="7316"/>
                          <a:pt x="188691" y="7507"/>
                        </a:cubicBezTo>
                        <a:cubicBezTo>
                          <a:pt x="188691" y="7697"/>
                          <a:pt x="188500" y="7888"/>
                          <a:pt x="188786" y="7888"/>
                        </a:cubicBezTo>
                        <a:cubicBezTo>
                          <a:pt x="189071" y="7888"/>
                          <a:pt x="189167" y="7697"/>
                          <a:pt x="189357" y="7888"/>
                        </a:cubicBezTo>
                        <a:cubicBezTo>
                          <a:pt x="189452" y="7983"/>
                          <a:pt x="189833" y="7697"/>
                          <a:pt x="190310" y="7792"/>
                        </a:cubicBezTo>
                        <a:cubicBezTo>
                          <a:pt x="190786" y="7888"/>
                          <a:pt x="191358" y="8174"/>
                          <a:pt x="191453" y="7983"/>
                        </a:cubicBezTo>
                        <a:cubicBezTo>
                          <a:pt x="191548" y="7792"/>
                          <a:pt x="191453" y="7507"/>
                          <a:pt x="191643" y="7507"/>
                        </a:cubicBezTo>
                        <a:cubicBezTo>
                          <a:pt x="191834" y="7507"/>
                          <a:pt x="192310" y="7507"/>
                          <a:pt x="192405" y="7792"/>
                        </a:cubicBezTo>
                        <a:cubicBezTo>
                          <a:pt x="192500" y="7983"/>
                          <a:pt x="192691" y="8174"/>
                          <a:pt x="192881" y="8174"/>
                        </a:cubicBezTo>
                        <a:cubicBezTo>
                          <a:pt x="193072" y="8174"/>
                          <a:pt x="192977" y="7983"/>
                          <a:pt x="192881" y="7888"/>
                        </a:cubicBezTo>
                        <a:cubicBezTo>
                          <a:pt x="192786" y="7792"/>
                          <a:pt x="192786" y="7507"/>
                          <a:pt x="192977" y="7412"/>
                        </a:cubicBezTo>
                        <a:cubicBezTo>
                          <a:pt x="193167" y="7412"/>
                          <a:pt x="193548" y="7221"/>
                          <a:pt x="193453" y="7030"/>
                        </a:cubicBezTo>
                        <a:cubicBezTo>
                          <a:pt x="193358" y="6840"/>
                          <a:pt x="192786" y="6650"/>
                          <a:pt x="192977" y="6269"/>
                        </a:cubicBezTo>
                        <a:cubicBezTo>
                          <a:pt x="193167" y="5888"/>
                          <a:pt x="193262" y="5602"/>
                          <a:pt x="193739" y="5602"/>
                        </a:cubicBezTo>
                        <a:cubicBezTo>
                          <a:pt x="194215" y="5697"/>
                          <a:pt x="195167" y="5983"/>
                          <a:pt x="195644" y="5983"/>
                        </a:cubicBezTo>
                        <a:cubicBezTo>
                          <a:pt x="196025" y="5983"/>
                          <a:pt x="196120" y="6173"/>
                          <a:pt x="196215" y="6269"/>
                        </a:cubicBezTo>
                        <a:cubicBezTo>
                          <a:pt x="196310" y="6364"/>
                          <a:pt x="196501" y="6269"/>
                          <a:pt x="196787" y="6078"/>
                        </a:cubicBezTo>
                        <a:cubicBezTo>
                          <a:pt x="197072" y="5983"/>
                          <a:pt x="197358" y="5316"/>
                          <a:pt x="197644" y="5316"/>
                        </a:cubicBezTo>
                        <a:cubicBezTo>
                          <a:pt x="197834" y="5316"/>
                          <a:pt x="198406" y="5316"/>
                          <a:pt x="198501" y="4840"/>
                        </a:cubicBezTo>
                        <a:cubicBezTo>
                          <a:pt x="198596" y="4363"/>
                          <a:pt x="198882" y="3030"/>
                          <a:pt x="199073" y="2840"/>
                        </a:cubicBezTo>
                        <a:cubicBezTo>
                          <a:pt x="199263" y="2649"/>
                          <a:pt x="199644" y="2554"/>
                          <a:pt x="199835" y="2744"/>
                        </a:cubicBezTo>
                        <a:cubicBezTo>
                          <a:pt x="200025" y="2935"/>
                          <a:pt x="200406" y="3316"/>
                          <a:pt x="200597" y="3316"/>
                        </a:cubicBezTo>
                        <a:cubicBezTo>
                          <a:pt x="200692" y="3316"/>
                          <a:pt x="200883" y="3125"/>
                          <a:pt x="201168" y="3030"/>
                        </a:cubicBezTo>
                        <a:cubicBezTo>
                          <a:pt x="201454" y="2840"/>
                          <a:pt x="202025" y="2554"/>
                          <a:pt x="201930" y="2363"/>
                        </a:cubicBezTo>
                        <a:cubicBezTo>
                          <a:pt x="201835" y="2173"/>
                          <a:pt x="201644" y="1982"/>
                          <a:pt x="201835" y="1792"/>
                        </a:cubicBezTo>
                        <a:cubicBezTo>
                          <a:pt x="202025" y="1601"/>
                          <a:pt x="202406" y="1316"/>
                          <a:pt x="202597" y="1125"/>
                        </a:cubicBezTo>
                        <a:cubicBezTo>
                          <a:pt x="202787" y="934"/>
                          <a:pt x="203168" y="839"/>
                          <a:pt x="203550" y="1125"/>
                        </a:cubicBezTo>
                        <a:cubicBezTo>
                          <a:pt x="203930" y="1411"/>
                          <a:pt x="204311" y="1601"/>
                          <a:pt x="204597" y="1601"/>
                        </a:cubicBezTo>
                        <a:cubicBezTo>
                          <a:pt x="204883" y="1601"/>
                          <a:pt x="205073" y="1696"/>
                          <a:pt x="205454" y="1887"/>
                        </a:cubicBezTo>
                        <a:cubicBezTo>
                          <a:pt x="205835" y="2078"/>
                          <a:pt x="205931" y="2268"/>
                          <a:pt x="205931" y="2649"/>
                        </a:cubicBezTo>
                        <a:cubicBezTo>
                          <a:pt x="205931" y="3030"/>
                          <a:pt x="205740" y="3316"/>
                          <a:pt x="206121" y="3411"/>
                        </a:cubicBezTo>
                        <a:cubicBezTo>
                          <a:pt x="206407" y="3506"/>
                          <a:pt x="206693" y="3602"/>
                          <a:pt x="206788" y="3792"/>
                        </a:cubicBezTo>
                        <a:cubicBezTo>
                          <a:pt x="206883" y="3983"/>
                          <a:pt x="207264" y="4459"/>
                          <a:pt x="207454" y="4649"/>
                        </a:cubicBezTo>
                        <a:cubicBezTo>
                          <a:pt x="207645" y="4840"/>
                          <a:pt x="207836" y="4935"/>
                          <a:pt x="208217" y="4935"/>
                        </a:cubicBezTo>
                        <a:cubicBezTo>
                          <a:pt x="208598" y="4935"/>
                          <a:pt x="208979" y="4745"/>
                          <a:pt x="209264" y="5030"/>
                        </a:cubicBezTo>
                        <a:cubicBezTo>
                          <a:pt x="209455" y="5316"/>
                          <a:pt x="209741" y="5411"/>
                          <a:pt x="209931" y="5411"/>
                        </a:cubicBezTo>
                        <a:cubicBezTo>
                          <a:pt x="210122" y="5411"/>
                          <a:pt x="210026" y="4935"/>
                          <a:pt x="210312" y="4935"/>
                        </a:cubicBezTo>
                        <a:cubicBezTo>
                          <a:pt x="210598" y="4935"/>
                          <a:pt x="211169" y="4935"/>
                          <a:pt x="211265" y="5316"/>
                        </a:cubicBezTo>
                        <a:cubicBezTo>
                          <a:pt x="211360" y="5602"/>
                          <a:pt x="211550" y="5697"/>
                          <a:pt x="211646" y="5888"/>
                        </a:cubicBezTo>
                        <a:cubicBezTo>
                          <a:pt x="211741" y="6078"/>
                          <a:pt x="211455" y="6554"/>
                          <a:pt x="211836" y="6650"/>
                        </a:cubicBezTo>
                        <a:cubicBezTo>
                          <a:pt x="212217" y="6650"/>
                          <a:pt x="212693" y="6840"/>
                          <a:pt x="212693" y="7316"/>
                        </a:cubicBezTo>
                        <a:cubicBezTo>
                          <a:pt x="212693" y="7792"/>
                          <a:pt x="212598" y="8269"/>
                          <a:pt x="212693" y="8364"/>
                        </a:cubicBezTo>
                        <a:cubicBezTo>
                          <a:pt x="212789" y="8459"/>
                          <a:pt x="212979" y="8555"/>
                          <a:pt x="212979" y="8745"/>
                        </a:cubicBezTo>
                        <a:cubicBezTo>
                          <a:pt x="213075" y="8936"/>
                          <a:pt x="213075" y="9221"/>
                          <a:pt x="212884" y="9317"/>
                        </a:cubicBezTo>
                        <a:cubicBezTo>
                          <a:pt x="212693" y="9412"/>
                          <a:pt x="212408" y="9602"/>
                          <a:pt x="212217" y="9412"/>
                        </a:cubicBezTo>
                        <a:cubicBezTo>
                          <a:pt x="212027" y="9221"/>
                          <a:pt x="212027" y="9031"/>
                          <a:pt x="211741" y="9317"/>
                        </a:cubicBezTo>
                        <a:cubicBezTo>
                          <a:pt x="211455" y="9602"/>
                          <a:pt x="211360" y="9793"/>
                          <a:pt x="211169" y="9983"/>
                        </a:cubicBezTo>
                        <a:cubicBezTo>
                          <a:pt x="210979" y="10079"/>
                          <a:pt x="210693" y="10364"/>
                          <a:pt x="210693" y="10555"/>
                        </a:cubicBezTo>
                        <a:cubicBezTo>
                          <a:pt x="210693" y="10745"/>
                          <a:pt x="211074" y="10936"/>
                          <a:pt x="210979" y="11031"/>
                        </a:cubicBezTo>
                        <a:cubicBezTo>
                          <a:pt x="210884" y="11126"/>
                          <a:pt x="210693" y="11221"/>
                          <a:pt x="210503" y="11126"/>
                        </a:cubicBezTo>
                        <a:cubicBezTo>
                          <a:pt x="210312" y="11126"/>
                          <a:pt x="210122" y="11126"/>
                          <a:pt x="210122" y="11317"/>
                        </a:cubicBezTo>
                        <a:cubicBezTo>
                          <a:pt x="210122" y="11507"/>
                          <a:pt x="210693" y="11603"/>
                          <a:pt x="210693" y="11888"/>
                        </a:cubicBezTo>
                        <a:cubicBezTo>
                          <a:pt x="210693" y="12174"/>
                          <a:pt x="210217" y="12269"/>
                          <a:pt x="210788" y="12460"/>
                        </a:cubicBezTo>
                        <a:cubicBezTo>
                          <a:pt x="211360" y="12650"/>
                          <a:pt x="212122" y="12555"/>
                          <a:pt x="212312" y="12650"/>
                        </a:cubicBezTo>
                        <a:cubicBezTo>
                          <a:pt x="212598" y="12746"/>
                          <a:pt x="212789" y="12841"/>
                          <a:pt x="212693" y="13127"/>
                        </a:cubicBezTo>
                        <a:cubicBezTo>
                          <a:pt x="212598" y="13412"/>
                          <a:pt x="212598" y="13508"/>
                          <a:pt x="212693" y="13698"/>
                        </a:cubicBezTo>
                        <a:cubicBezTo>
                          <a:pt x="212789" y="13888"/>
                          <a:pt x="212884" y="14460"/>
                          <a:pt x="212598" y="14555"/>
                        </a:cubicBezTo>
                        <a:cubicBezTo>
                          <a:pt x="212312" y="14746"/>
                          <a:pt x="211836" y="15032"/>
                          <a:pt x="211646" y="15127"/>
                        </a:cubicBezTo>
                        <a:cubicBezTo>
                          <a:pt x="211360" y="15317"/>
                          <a:pt x="211169" y="15413"/>
                          <a:pt x="210788" y="15317"/>
                        </a:cubicBezTo>
                        <a:cubicBezTo>
                          <a:pt x="210503" y="15222"/>
                          <a:pt x="210026" y="15413"/>
                          <a:pt x="209931" y="15508"/>
                        </a:cubicBezTo>
                        <a:cubicBezTo>
                          <a:pt x="209741" y="15698"/>
                          <a:pt x="210026" y="16175"/>
                          <a:pt x="209741" y="16460"/>
                        </a:cubicBezTo>
                        <a:cubicBezTo>
                          <a:pt x="209455" y="16746"/>
                          <a:pt x="209264" y="17127"/>
                          <a:pt x="208598" y="17032"/>
                        </a:cubicBezTo>
                        <a:cubicBezTo>
                          <a:pt x="207931" y="16937"/>
                          <a:pt x="207550" y="16937"/>
                          <a:pt x="207454" y="16841"/>
                        </a:cubicBezTo>
                        <a:cubicBezTo>
                          <a:pt x="207359" y="16746"/>
                          <a:pt x="207264" y="16555"/>
                          <a:pt x="207169" y="16746"/>
                        </a:cubicBezTo>
                        <a:cubicBezTo>
                          <a:pt x="207074" y="16937"/>
                          <a:pt x="206788" y="16937"/>
                          <a:pt x="206312" y="16937"/>
                        </a:cubicBezTo>
                        <a:cubicBezTo>
                          <a:pt x="205931" y="16937"/>
                          <a:pt x="205359" y="17032"/>
                          <a:pt x="205264" y="17317"/>
                        </a:cubicBezTo>
                        <a:cubicBezTo>
                          <a:pt x="205169" y="17699"/>
                          <a:pt x="204692" y="18175"/>
                          <a:pt x="204692" y="18365"/>
                        </a:cubicBezTo>
                        <a:cubicBezTo>
                          <a:pt x="204692" y="18556"/>
                          <a:pt x="204692" y="19699"/>
                          <a:pt x="204407" y="19889"/>
                        </a:cubicBezTo>
                        <a:cubicBezTo>
                          <a:pt x="204216" y="19984"/>
                          <a:pt x="204026" y="19889"/>
                          <a:pt x="203835" y="19794"/>
                        </a:cubicBezTo>
                        <a:cubicBezTo>
                          <a:pt x="203645" y="19699"/>
                          <a:pt x="203550" y="19889"/>
                          <a:pt x="203550" y="20080"/>
                        </a:cubicBezTo>
                        <a:cubicBezTo>
                          <a:pt x="203550" y="20270"/>
                          <a:pt x="203740" y="20842"/>
                          <a:pt x="203359" y="21032"/>
                        </a:cubicBezTo>
                        <a:cubicBezTo>
                          <a:pt x="202978" y="21128"/>
                          <a:pt x="202692" y="20937"/>
                          <a:pt x="202406" y="20937"/>
                        </a:cubicBezTo>
                        <a:cubicBezTo>
                          <a:pt x="202121" y="20937"/>
                          <a:pt x="201930" y="21032"/>
                          <a:pt x="201644" y="21128"/>
                        </a:cubicBezTo>
                        <a:cubicBezTo>
                          <a:pt x="201359" y="21223"/>
                          <a:pt x="200883" y="21413"/>
                          <a:pt x="201073" y="21604"/>
                        </a:cubicBezTo>
                        <a:cubicBezTo>
                          <a:pt x="201168" y="21890"/>
                          <a:pt x="201454" y="22271"/>
                          <a:pt x="200978" y="22366"/>
                        </a:cubicBezTo>
                        <a:cubicBezTo>
                          <a:pt x="200501" y="22556"/>
                          <a:pt x="200025" y="22556"/>
                          <a:pt x="199835" y="22556"/>
                        </a:cubicBezTo>
                        <a:cubicBezTo>
                          <a:pt x="199644" y="22556"/>
                          <a:pt x="199549" y="22747"/>
                          <a:pt x="199739" y="22842"/>
                        </a:cubicBezTo>
                        <a:cubicBezTo>
                          <a:pt x="199930" y="23033"/>
                          <a:pt x="200025" y="23318"/>
                          <a:pt x="199739" y="23318"/>
                        </a:cubicBezTo>
                        <a:cubicBezTo>
                          <a:pt x="199454" y="23413"/>
                          <a:pt x="198692" y="23604"/>
                          <a:pt x="198692" y="23890"/>
                        </a:cubicBezTo>
                        <a:cubicBezTo>
                          <a:pt x="198692" y="24176"/>
                          <a:pt x="198977" y="24652"/>
                          <a:pt x="198977" y="24842"/>
                        </a:cubicBezTo>
                        <a:cubicBezTo>
                          <a:pt x="199073" y="25033"/>
                          <a:pt x="199073" y="25223"/>
                          <a:pt x="198787" y="25414"/>
                        </a:cubicBezTo>
                        <a:cubicBezTo>
                          <a:pt x="198596" y="25604"/>
                          <a:pt x="198501" y="25604"/>
                          <a:pt x="198787" y="25795"/>
                        </a:cubicBezTo>
                        <a:cubicBezTo>
                          <a:pt x="199073" y="26080"/>
                          <a:pt x="199263" y="26271"/>
                          <a:pt x="199263" y="26747"/>
                        </a:cubicBezTo>
                        <a:cubicBezTo>
                          <a:pt x="199263" y="27224"/>
                          <a:pt x="199168" y="27605"/>
                          <a:pt x="198882" y="27700"/>
                        </a:cubicBezTo>
                        <a:cubicBezTo>
                          <a:pt x="198692" y="27795"/>
                          <a:pt x="198025" y="28081"/>
                          <a:pt x="198025" y="28271"/>
                        </a:cubicBezTo>
                        <a:cubicBezTo>
                          <a:pt x="197929" y="28462"/>
                          <a:pt x="197549" y="29033"/>
                          <a:pt x="197549" y="29319"/>
                        </a:cubicBezTo>
                        <a:cubicBezTo>
                          <a:pt x="197549" y="29700"/>
                          <a:pt x="197644" y="29986"/>
                          <a:pt x="197358" y="30176"/>
                        </a:cubicBezTo>
                        <a:cubicBezTo>
                          <a:pt x="197168" y="30367"/>
                          <a:pt x="196787" y="30557"/>
                          <a:pt x="196977" y="30843"/>
                        </a:cubicBezTo>
                        <a:cubicBezTo>
                          <a:pt x="197168" y="31129"/>
                          <a:pt x="197168" y="31415"/>
                          <a:pt x="196977" y="31605"/>
                        </a:cubicBezTo>
                        <a:cubicBezTo>
                          <a:pt x="196787" y="31796"/>
                          <a:pt x="196406" y="31796"/>
                          <a:pt x="196596" y="32177"/>
                        </a:cubicBezTo>
                        <a:cubicBezTo>
                          <a:pt x="196787" y="32558"/>
                          <a:pt x="197072" y="32558"/>
                          <a:pt x="197072" y="32843"/>
                        </a:cubicBezTo>
                        <a:cubicBezTo>
                          <a:pt x="197072" y="33129"/>
                          <a:pt x="196882" y="33701"/>
                          <a:pt x="196501" y="33891"/>
                        </a:cubicBezTo>
                        <a:cubicBezTo>
                          <a:pt x="196120" y="34082"/>
                          <a:pt x="196120" y="34082"/>
                          <a:pt x="195929" y="34272"/>
                        </a:cubicBezTo>
                        <a:cubicBezTo>
                          <a:pt x="195739" y="34463"/>
                          <a:pt x="195644" y="34653"/>
                          <a:pt x="195263" y="34653"/>
                        </a:cubicBezTo>
                        <a:cubicBezTo>
                          <a:pt x="194882" y="34653"/>
                          <a:pt x="194786" y="34558"/>
                          <a:pt x="194501" y="34939"/>
                        </a:cubicBezTo>
                        <a:cubicBezTo>
                          <a:pt x="194215" y="35320"/>
                          <a:pt x="194405" y="35510"/>
                          <a:pt x="194405" y="35701"/>
                        </a:cubicBezTo>
                        <a:cubicBezTo>
                          <a:pt x="194405" y="35891"/>
                          <a:pt x="194405" y="36082"/>
                          <a:pt x="194120" y="36177"/>
                        </a:cubicBezTo>
                        <a:cubicBezTo>
                          <a:pt x="193834" y="36272"/>
                          <a:pt x="193834" y="36367"/>
                          <a:pt x="193262" y="36463"/>
                        </a:cubicBezTo>
                        <a:cubicBezTo>
                          <a:pt x="192691" y="36558"/>
                          <a:pt x="192310" y="36367"/>
                          <a:pt x="191929" y="36653"/>
                        </a:cubicBezTo>
                        <a:cubicBezTo>
                          <a:pt x="191643" y="37034"/>
                          <a:pt x="191262" y="37130"/>
                          <a:pt x="190976" y="36939"/>
                        </a:cubicBezTo>
                        <a:cubicBezTo>
                          <a:pt x="190691" y="36749"/>
                          <a:pt x="190595" y="36653"/>
                          <a:pt x="190214" y="36749"/>
                        </a:cubicBezTo>
                        <a:cubicBezTo>
                          <a:pt x="189833" y="36844"/>
                          <a:pt x="189548" y="37225"/>
                          <a:pt x="189929" y="37606"/>
                        </a:cubicBezTo>
                        <a:cubicBezTo>
                          <a:pt x="190214" y="37892"/>
                          <a:pt x="190786" y="38177"/>
                          <a:pt x="190500" y="38368"/>
                        </a:cubicBezTo>
                        <a:cubicBezTo>
                          <a:pt x="190214" y="38558"/>
                          <a:pt x="190024" y="38749"/>
                          <a:pt x="190024" y="38939"/>
                        </a:cubicBezTo>
                        <a:cubicBezTo>
                          <a:pt x="190024" y="39130"/>
                          <a:pt x="190310" y="39225"/>
                          <a:pt x="190500" y="39034"/>
                        </a:cubicBezTo>
                        <a:cubicBezTo>
                          <a:pt x="190786" y="38844"/>
                          <a:pt x="191453" y="38654"/>
                          <a:pt x="191548" y="38844"/>
                        </a:cubicBezTo>
                        <a:cubicBezTo>
                          <a:pt x="191643" y="39034"/>
                          <a:pt x="192405" y="39320"/>
                          <a:pt x="192691" y="39225"/>
                        </a:cubicBezTo>
                        <a:cubicBezTo>
                          <a:pt x="192977" y="39130"/>
                          <a:pt x="193167" y="38939"/>
                          <a:pt x="193453" y="38939"/>
                        </a:cubicBezTo>
                        <a:cubicBezTo>
                          <a:pt x="193739" y="39034"/>
                          <a:pt x="193834" y="39416"/>
                          <a:pt x="194215" y="39511"/>
                        </a:cubicBezTo>
                        <a:cubicBezTo>
                          <a:pt x="194596" y="39606"/>
                          <a:pt x="195263" y="39796"/>
                          <a:pt x="195358" y="40082"/>
                        </a:cubicBezTo>
                        <a:cubicBezTo>
                          <a:pt x="195453" y="40463"/>
                          <a:pt x="195834" y="42083"/>
                          <a:pt x="196120" y="42083"/>
                        </a:cubicBezTo>
                        <a:cubicBezTo>
                          <a:pt x="196406" y="42083"/>
                          <a:pt x="196787" y="41987"/>
                          <a:pt x="197072" y="41797"/>
                        </a:cubicBezTo>
                        <a:cubicBezTo>
                          <a:pt x="197263" y="41702"/>
                          <a:pt x="197739" y="41416"/>
                          <a:pt x="198025" y="41321"/>
                        </a:cubicBezTo>
                        <a:cubicBezTo>
                          <a:pt x="198311" y="41225"/>
                          <a:pt x="198501" y="41225"/>
                          <a:pt x="198692" y="41416"/>
                        </a:cubicBezTo>
                        <a:cubicBezTo>
                          <a:pt x="198882" y="41702"/>
                          <a:pt x="199358" y="41797"/>
                          <a:pt x="199358" y="42083"/>
                        </a:cubicBezTo>
                        <a:cubicBezTo>
                          <a:pt x="199358" y="42368"/>
                          <a:pt x="199358" y="42463"/>
                          <a:pt x="199644" y="42368"/>
                        </a:cubicBezTo>
                        <a:cubicBezTo>
                          <a:pt x="199930" y="42273"/>
                          <a:pt x="200025" y="42368"/>
                          <a:pt x="199930" y="42654"/>
                        </a:cubicBezTo>
                        <a:cubicBezTo>
                          <a:pt x="199835" y="42940"/>
                          <a:pt x="199835" y="43702"/>
                          <a:pt x="200025" y="43797"/>
                        </a:cubicBezTo>
                        <a:cubicBezTo>
                          <a:pt x="200311" y="43892"/>
                          <a:pt x="200787" y="44083"/>
                          <a:pt x="200692" y="44464"/>
                        </a:cubicBezTo>
                        <a:cubicBezTo>
                          <a:pt x="200597" y="44845"/>
                          <a:pt x="200501" y="45416"/>
                          <a:pt x="200787" y="45321"/>
                        </a:cubicBezTo>
                        <a:cubicBezTo>
                          <a:pt x="201073" y="45226"/>
                          <a:pt x="201549" y="45321"/>
                          <a:pt x="201644" y="45512"/>
                        </a:cubicBezTo>
                        <a:cubicBezTo>
                          <a:pt x="201740" y="45702"/>
                          <a:pt x="201930" y="45988"/>
                          <a:pt x="201930" y="45988"/>
                        </a:cubicBezTo>
                        <a:cubicBezTo>
                          <a:pt x="201930" y="45988"/>
                          <a:pt x="202311" y="45321"/>
                          <a:pt x="202597" y="45226"/>
                        </a:cubicBezTo>
                        <a:cubicBezTo>
                          <a:pt x="202883" y="45130"/>
                          <a:pt x="203454" y="44750"/>
                          <a:pt x="203550" y="44464"/>
                        </a:cubicBezTo>
                        <a:cubicBezTo>
                          <a:pt x="203645" y="44083"/>
                          <a:pt x="203835" y="43702"/>
                          <a:pt x="204216" y="43511"/>
                        </a:cubicBezTo>
                        <a:cubicBezTo>
                          <a:pt x="204597" y="43321"/>
                          <a:pt x="204978" y="43035"/>
                          <a:pt x="205264" y="42940"/>
                        </a:cubicBezTo>
                        <a:cubicBezTo>
                          <a:pt x="205550" y="42749"/>
                          <a:pt x="205645" y="42654"/>
                          <a:pt x="205740" y="42463"/>
                        </a:cubicBezTo>
                        <a:cubicBezTo>
                          <a:pt x="205931" y="42273"/>
                          <a:pt x="206216" y="41892"/>
                          <a:pt x="206407" y="42178"/>
                        </a:cubicBezTo>
                        <a:cubicBezTo>
                          <a:pt x="206693" y="42463"/>
                          <a:pt x="206788" y="42940"/>
                          <a:pt x="207359" y="42940"/>
                        </a:cubicBezTo>
                        <a:cubicBezTo>
                          <a:pt x="207931" y="42940"/>
                          <a:pt x="208026" y="42654"/>
                          <a:pt x="208312" y="42845"/>
                        </a:cubicBezTo>
                        <a:cubicBezTo>
                          <a:pt x="208598" y="43035"/>
                          <a:pt x="208883" y="43035"/>
                          <a:pt x="208979" y="42654"/>
                        </a:cubicBezTo>
                        <a:cubicBezTo>
                          <a:pt x="209074" y="42273"/>
                          <a:pt x="209455" y="41702"/>
                          <a:pt x="209645" y="41416"/>
                        </a:cubicBezTo>
                        <a:cubicBezTo>
                          <a:pt x="209836" y="41130"/>
                          <a:pt x="210217" y="41035"/>
                          <a:pt x="210503" y="41035"/>
                        </a:cubicBezTo>
                        <a:cubicBezTo>
                          <a:pt x="210788" y="41130"/>
                          <a:pt x="211074" y="41035"/>
                          <a:pt x="211265" y="40844"/>
                        </a:cubicBezTo>
                        <a:cubicBezTo>
                          <a:pt x="211550" y="40559"/>
                          <a:pt x="211836" y="40368"/>
                          <a:pt x="211931" y="40559"/>
                        </a:cubicBezTo>
                        <a:cubicBezTo>
                          <a:pt x="212122" y="40749"/>
                          <a:pt x="212598" y="41702"/>
                          <a:pt x="212789" y="41892"/>
                        </a:cubicBezTo>
                        <a:cubicBezTo>
                          <a:pt x="212979" y="42178"/>
                          <a:pt x="212979" y="42368"/>
                          <a:pt x="213265" y="42368"/>
                        </a:cubicBezTo>
                        <a:cubicBezTo>
                          <a:pt x="213551" y="42368"/>
                          <a:pt x="213551" y="42368"/>
                          <a:pt x="213646" y="42559"/>
                        </a:cubicBezTo>
                        <a:cubicBezTo>
                          <a:pt x="213741" y="42749"/>
                          <a:pt x="213932" y="42845"/>
                          <a:pt x="214027" y="42559"/>
                        </a:cubicBezTo>
                        <a:cubicBezTo>
                          <a:pt x="214122" y="42273"/>
                          <a:pt x="214122" y="41416"/>
                          <a:pt x="214408" y="41511"/>
                        </a:cubicBezTo>
                        <a:cubicBezTo>
                          <a:pt x="214694" y="41606"/>
                          <a:pt x="214789" y="41416"/>
                          <a:pt x="214884" y="41130"/>
                        </a:cubicBezTo>
                        <a:cubicBezTo>
                          <a:pt x="214979" y="40844"/>
                          <a:pt x="214979" y="40273"/>
                          <a:pt x="214884" y="40082"/>
                        </a:cubicBezTo>
                        <a:cubicBezTo>
                          <a:pt x="214789" y="39892"/>
                          <a:pt x="214598" y="39511"/>
                          <a:pt x="214503" y="39225"/>
                        </a:cubicBezTo>
                        <a:cubicBezTo>
                          <a:pt x="214408" y="38939"/>
                          <a:pt x="214408" y="38654"/>
                          <a:pt x="214694" y="38654"/>
                        </a:cubicBezTo>
                        <a:cubicBezTo>
                          <a:pt x="215075" y="38558"/>
                          <a:pt x="215360" y="38273"/>
                          <a:pt x="215646" y="38463"/>
                        </a:cubicBezTo>
                        <a:cubicBezTo>
                          <a:pt x="215932" y="38654"/>
                          <a:pt x="216313" y="38939"/>
                          <a:pt x="216503" y="38654"/>
                        </a:cubicBezTo>
                        <a:cubicBezTo>
                          <a:pt x="216789" y="38463"/>
                          <a:pt x="216884" y="38368"/>
                          <a:pt x="217075" y="38463"/>
                        </a:cubicBezTo>
                        <a:cubicBezTo>
                          <a:pt x="217266" y="38558"/>
                          <a:pt x="217646" y="38749"/>
                          <a:pt x="218027" y="38939"/>
                        </a:cubicBezTo>
                        <a:cubicBezTo>
                          <a:pt x="218313" y="39130"/>
                          <a:pt x="218789" y="39511"/>
                          <a:pt x="218789" y="39320"/>
                        </a:cubicBezTo>
                        <a:cubicBezTo>
                          <a:pt x="218885" y="39034"/>
                          <a:pt x="218980" y="38939"/>
                          <a:pt x="219170" y="38844"/>
                        </a:cubicBezTo>
                        <a:cubicBezTo>
                          <a:pt x="219361" y="38749"/>
                          <a:pt x="219742" y="38558"/>
                          <a:pt x="220028" y="38844"/>
                        </a:cubicBezTo>
                        <a:cubicBezTo>
                          <a:pt x="220313" y="39130"/>
                          <a:pt x="219933" y="39416"/>
                          <a:pt x="220028" y="39701"/>
                        </a:cubicBezTo>
                        <a:cubicBezTo>
                          <a:pt x="220123" y="39892"/>
                          <a:pt x="220409" y="40559"/>
                          <a:pt x="220694" y="40463"/>
                        </a:cubicBezTo>
                        <a:cubicBezTo>
                          <a:pt x="220980" y="40368"/>
                          <a:pt x="221266" y="40178"/>
                          <a:pt x="221361" y="39892"/>
                        </a:cubicBezTo>
                        <a:cubicBezTo>
                          <a:pt x="221456" y="39606"/>
                          <a:pt x="221552" y="39225"/>
                          <a:pt x="221742" y="38939"/>
                        </a:cubicBezTo>
                        <a:cubicBezTo>
                          <a:pt x="221837" y="38654"/>
                          <a:pt x="222028" y="38273"/>
                          <a:pt x="221933" y="37987"/>
                        </a:cubicBezTo>
                        <a:cubicBezTo>
                          <a:pt x="221837" y="37701"/>
                          <a:pt x="221933" y="37415"/>
                          <a:pt x="221933" y="37034"/>
                        </a:cubicBezTo>
                        <a:cubicBezTo>
                          <a:pt x="221933" y="36653"/>
                          <a:pt x="222028" y="35605"/>
                          <a:pt x="222504" y="35415"/>
                        </a:cubicBezTo>
                        <a:cubicBezTo>
                          <a:pt x="222885" y="35225"/>
                          <a:pt x="223266" y="35129"/>
                          <a:pt x="223361" y="35415"/>
                        </a:cubicBezTo>
                        <a:cubicBezTo>
                          <a:pt x="223361" y="35701"/>
                          <a:pt x="223457" y="35987"/>
                          <a:pt x="223647" y="35987"/>
                        </a:cubicBezTo>
                        <a:cubicBezTo>
                          <a:pt x="223933" y="35987"/>
                          <a:pt x="224504" y="35225"/>
                          <a:pt x="224695" y="35034"/>
                        </a:cubicBezTo>
                        <a:cubicBezTo>
                          <a:pt x="224981" y="34844"/>
                          <a:pt x="225933" y="34272"/>
                          <a:pt x="226219" y="34463"/>
                        </a:cubicBezTo>
                        <a:cubicBezTo>
                          <a:pt x="226504" y="34558"/>
                          <a:pt x="226791" y="34844"/>
                          <a:pt x="227076" y="34748"/>
                        </a:cubicBezTo>
                        <a:cubicBezTo>
                          <a:pt x="227362" y="34653"/>
                          <a:pt x="227362" y="34367"/>
                          <a:pt x="227552" y="34177"/>
                        </a:cubicBezTo>
                        <a:cubicBezTo>
                          <a:pt x="227838" y="33986"/>
                          <a:pt x="227933" y="33796"/>
                          <a:pt x="227933" y="33510"/>
                        </a:cubicBezTo>
                        <a:cubicBezTo>
                          <a:pt x="227933" y="33224"/>
                          <a:pt x="228029" y="32462"/>
                          <a:pt x="228219" y="32653"/>
                        </a:cubicBezTo>
                        <a:cubicBezTo>
                          <a:pt x="228410" y="32843"/>
                          <a:pt x="228981" y="32938"/>
                          <a:pt x="229267" y="33034"/>
                        </a:cubicBezTo>
                        <a:cubicBezTo>
                          <a:pt x="229553" y="33129"/>
                          <a:pt x="229743" y="33415"/>
                          <a:pt x="229934" y="33605"/>
                        </a:cubicBezTo>
                        <a:cubicBezTo>
                          <a:pt x="230029" y="33796"/>
                          <a:pt x="230219" y="33986"/>
                          <a:pt x="230410" y="34177"/>
                        </a:cubicBezTo>
                        <a:cubicBezTo>
                          <a:pt x="230505" y="34367"/>
                          <a:pt x="230315" y="34558"/>
                          <a:pt x="230886" y="34463"/>
                        </a:cubicBezTo>
                        <a:cubicBezTo>
                          <a:pt x="231458" y="34463"/>
                          <a:pt x="231648" y="34463"/>
                          <a:pt x="231648" y="34177"/>
                        </a:cubicBezTo>
                        <a:cubicBezTo>
                          <a:pt x="231648" y="33796"/>
                          <a:pt x="231553" y="33796"/>
                          <a:pt x="231743" y="33701"/>
                        </a:cubicBezTo>
                        <a:cubicBezTo>
                          <a:pt x="231934" y="33605"/>
                          <a:pt x="232410" y="33415"/>
                          <a:pt x="232601" y="33320"/>
                        </a:cubicBezTo>
                        <a:cubicBezTo>
                          <a:pt x="232791" y="33129"/>
                          <a:pt x="233363" y="33034"/>
                          <a:pt x="233648" y="32938"/>
                        </a:cubicBezTo>
                        <a:cubicBezTo>
                          <a:pt x="234029" y="32938"/>
                          <a:pt x="234696" y="33034"/>
                          <a:pt x="234410" y="32748"/>
                        </a:cubicBezTo>
                        <a:cubicBezTo>
                          <a:pt x="234125" y="32558"/>
                          <a:pt x="233839" y="32177"/>
                          <a:pt x="234029" y="32081"/>
                        </a:cubicBezTo>
                        <a:cubicBezTo>
                          <a:pt x="234315" y="31986"/>
                          <a:pt x="235172" y="31510"/>
                          <a:pt x="235553" y="31319"/>
                        </a:cubicBezTo>
                        <a:cubicBezTo>
                          <a:pt x="235934" y="31129"/>
                          <a:pt x="236316" y="30843"/>
                          <a:pt x="236601" y="30843"/>
                        </a:cubicBezTo>
                        <a:cubicBezTo>
                          <a:pt x="236887" y="30843"/>
                          <a:pt x="237173" y="31129"/>
                          <a:pt x="237363" y="30748"/>
                        </a:cubicBezTo>
                        <a:cubicBezTo>
                          <a:pt x="237554" y="30367"/>
                          <a:pt x="237649" y="29795"/>
                          <a:pt x="238030" y="29700"/>
                        </a:cubicBezTo>
                        <a:cubicBezTo>
                          <a:pt x="238411" y="29605"/>
                          <a:pt x="239268" y="29224"/>
                          <a:pt x="239459" y="29509"/>
                        </a:cubicBezTo>
                        <a:cubicBezTo>
                          <a:pt x="239649" y="29795"/>
                          <a:pt x="239744" y="29700"/>
                          <a:pt x="240030" y="29700"/>
                        </a:cubicBezTo>
                        <a:cubicBezTo>
                          <a:pt x="240316" y="29700"/>
                          <a:pt x="240697" y="29700"/>
                          <a:pt x="240983" y="29891"/>
                        </a:cubicBezTo>
                        <a:cubicBezTo>
                          <a:pt x="241268" y="30081"/>
                          <a:pt x="241745" y="30367"/>
                          <a:pt x="241745" y="29986"/>
                        </a:cubicBezTo>
                        <a:cubicBezTo>
                          <a:pt x="241745" y="29605"/>
                          <a:pt x="241554" y="28271"/>
                          <a:pt x="242030" y="28271"/>
                        </a:cubicBezTo>
                        <a:cubicBezTo>
                          <a:pt x="242507" y="28271"/>
                          <a:pt x="242697" y="28271"/>
                          <a:pt x="242792" y="27890"/>
                        </a:cubicBezTo>
                        <a:cubicBezTo>
                          <a:pt x="242888" y="27509"/>
                          <a:pt x="243364" y="26938"/>
                          <a:pt x="243745" y="27128"/>
                        </a:cubicBezTo>
                        <a:cubicBezTo>
                          <a:pt x="244126" y="27319"/>
                          <a:pt x="244697" y="27795"/>
                          <a:pt x="245078" y="27986"/>
                        </a:cubicBezTo>
                        <a:cubicBezTo>
                          <a:pt x="245459" y="28176"/>
                          <a:pt x="245554" y="28367"/>
                          <a:pt x="245936" y="28271"/>
                        </a:cubicBezTo>
                        <a:cubicBezTo>
                          <a:pt x="246317" y="28176"/>
                          <a:pt x="246698" y="28557"/>
                          <a:pt x="246793" y="28748"/>
                        </a:cubicBezTo>
                        <a:cubicBezTo>
                          <a:pt x="246888" y="29033"/>
                          <a:pt x="247364" y="29129"/>
                          <a:pt x="247555" y="29414"/>
                        </a:cubicBezTo>
                        <a:cubicBezTo>
                          <a:pt x="247650" y="29795"/>
                          <a:pt x="248031" y="29986"/>
                          <a:pt x="248031" y="30081"/>
                        </a:cubicBezTo>
                        <a:cubicBezTo>
                          <a:pt x="248031" y="30271"/>
                          <a:pt x="248222" y="30367"/>
                          <a:pt x="248412" y="30367"/>
                        </a:cubicBezTo>
                        <a:cubicBezTo>
                          <a:pt x="248603" y="30367"/>
                          <a:pt x="248984" y="30176"/>
                          <a:pt x="248984" y="30462"/>
                        </a:cubicBezTo>
                        <a:cubicBezTo>
                          <a:pt x="248984" y="30748"/>
                          <a:pt x="248508" y="31034"/>
                          <a:pt x="248793" y="31129"/>
                        </a:cubicBezTo>
                        <a:cubicBezTo>
                          <a:pt x="249079" y="31319"/>
                          <a:pt x="250317" y="31605"/>
                          <a:pt x="250317" y="31891"/>
                        </a:cubicBezTo>
                        <a:cubicBezTo>
                          <a:pt x="250317" y="32177"/>
                          <a:pt x="250412" y="33129"/>
                          <a:pt x="250508" y="33415"/>
                        </a:cubicBezTo>
                        <a:cubicBezTo>
                          <a:pt x="250508" y="33701"/>
                          <a:pt x="250984" y="33986"/>
                          <a:pt x="251079" y="34367"/>
                        </a:cubicBezTo>
                        <a:cubicBezTo>
                          <a:pt x="251079" y="34748"/>
                          <a:pt x="251270" y="35129"/>
                          <a:pt x="251555" y="35034"/>
                        </a:cubicBezTo>
                        <a:cubicBezTo>
                          <a:pt x="251841" y="34939"/>
                          <a:pt x="252317" y="35034"/>
                          <a:pt x="252413" y="34748"/>
                        </a:cubicBezTo>
                        <a:cubicBezTo>
                          <a:pt x="252508" y="34463"/>
                          <a:pt x="252508" y="34272"/>
                          <a:pt x="252889" y="34367"/>
                        </a:cubicBezTo>
                        <a:cubicBezTo>
                          <a:pt x="253270" y="34463"/>
                          <a:pt x="253746" y="34558"/>
                          <a:pt x="253937" y="34748"/>
                        </a:cubicBezTo>
                        <a:cubicBezTo>
                          <a:pt x="254127" y="34939"/>
                          <a:pt x="254603" y="34558"/>
                          <a:pt x="254889" y="34748"/>
                        </a:cubicBezTo>
                        <a:cubicBezTo>
                          <a:pt x="255175" y="34939"/>
                          <a:pt x="255746" y="35034"/>
                          <a:pt x="256032" y="35415"/>
                        </a:cubicBezTo>
                        <a:cubicBezTo>
                          <a:pt x="256318" y="35796"/>
                          <a:pt x="256604" y="36653"/>
                          <a:pt x="256413" y="36749"/>
                        </a:cubicBezTo>
                        <a:cubicBezTo>
                          <a:pt x="256223" y="36844"/>
                          <a:pt x="255937" y="36939"/>
                          <a:pt x="256127" y="37225"/>
                        </a:cubicBezTo>
                        <a:cubicBezTo>
                          <a:pt x="256318" y="37511"/>
                          <a:pt x="256413" y="37892"/>
                          <a:pt x="256699" y="37892"/>
                        </a:cubicBezTo>
                        <a:cubicBezTo>
                          <a:pt x="256985" y="37892"/>
                          <a:pt x="257175" y="37701"/>
                          <a:pt x="257461" y="37892"/>
                        </a:cubicBezTo>
                        <a:cubicBezTo>
                          <a:pt x="257747" y="38082"/>
                          <a:pt x="257937" y="38082"/>
                          <a:pt x="258509" y="37987"/>
                        </a:cubicBezTo>
                        <a:cubicBezTo>
                          <a:pt x="258985" y="37892"/>
                          <a:pt x="259366" y="37796"/>
                          <a:pt x="259556" y="37606"/>
                        </a:cubicBezTo>
                        <a:cubicBezTo>
                          <a:pt x="259842" y="37320"/>
                          <a:pt x="260795" y="36082"/>
                          <a:pt x="261080" y="36367"/>
                        </a:cubicBezTo>
                        <a:cubicBezTo>
                          <a:pt x="261366" y="36558"/>
                          <a:pt x="261652" y="36939"/>
                          <a:pt x="261747" y="36844"/>
                        </a:cubicBezTo>
                        <a:cubicBezTo>
                          <a:pt x="261938" y="36749"/>
                          <a:pt x="262033" y="36558"/>
                          <a:pt x="262223" y="36653"/>
                        </a:cubicBezTo>
                        <a:cubicBezTo>
                          <a:pt x="262414" y="36749"/>
                          <a:pt x="263176" y="36558"/>
                          <a:pt x="263462" y="36558"/>
                        </a:cubicBezTo>
                        <a:cubicBezTo>
                          <a:pt x="263747" y="36558"/>
                          <a:pt x="263747" y="36272"/>
                          <a:pt x="263652" y="36272"/>
                        </a:cubicBezTo>
                        <a:cubicBezTo>
                          <a:pt x="263557" y="36177"/>
                          <a:pt x="263271" y="35987"/>
                          <a:pt x="263081" y="35701"/>
                        </a:cubicBezTo>
                        <a:cubicBezTo>
                          <a:pt x="262890" y="35415"/>
                          <a:pt x="262509" y="34939"/>
                          <a:pt x="262319" y="34844"/>
                        </a:cubicBezTo>
                        <a:cubicBezTo>
                          <a:pt x="262033" y="34653"/>
                          <a:pt x="261652" y="34177"/>
                          <a:pt x="261366" y="33986"/>
                        </a:cubicBezTo>
                        <a:cubicBezTo>
                          <a:pt x="261080" y="33796"/>
                          <a:pt x="260604" y="33605"/>
                          <a:pt x="260604" y="33224"/>
                        </a:cubicBezTo>
                        <a:cubicBezTo>
                          <a:pt x="260604" y="32938"/>
                          <a:pt x="260700" y="32748"/>
                          <a:pt x="260509" y="32558"/>
                        </a:cubicBezTo>
                        <a:cubicBezTo>
                          <a:pt x="260318" y="32272"/>
                          <a:pt x="260318" y="32081"/>
                          <a:pt x="260033" y="32081"/>
                        </a:cubicBezTo>
                        <a:cubicBezTo>
                          <a:pt x="259747" y="32081"/>
                          <a:pt x="259175" y="31986"/>
                          <a:pt x="259461" y="31796"/>
                        </a:cubicBezTo>
                        <a:cubicBezTo>
                          <a:pt x="259747" y="31605"/>
                          <a:pt x="260318" y="31319"/>
                          <a:pt x="260509" y="31415"/>
                        </a:cubicBezTo>
                        <a:cubicBezTo>
                          <a:pt x="260700" y="31415"/>
                          <a:pt x="260890" y="31415"/>
                          <a:pt x="261080" y="31129"/>
                        </a:cubicBezTo>
                        <a:cubicBezTo>
                          <a:pt x="261366" y="30843"/>
                          <a:pt x="261366" y="29986"/>
                          <a:pt x="261080" y="29986"/>
                        </a:cubicBezTo>
                        <a:cubicBezTo>
                          <a:pt x="260795" y="29986"/>
                          <a:pt x="260795" y="30176"/>
                          <a:pt x="260414" y="30176"/>
                        </a:cubicBezTo>
                        <a:cubicBezTo>
                          <a:pt x="260033" y="30176"/>
                          <a:pt x="259747" y="29986"/>
                          <a:pt x="259652" y="29700"/>
                        </a:cubicBezTo>
                        <a:cubicBezTo>
                          <a:pt x="259556" y="29414"/>
                          <a:pt x="259747" y="29129"/>
                          <a:pt x="259271" y="28938"/>
                        </a:cubicBezTo>
                        <a:cubicBezTo>
                          <a:pt x="258794" y="28652"/>
                          <a:pt x="258699" y="28367"/>
                          <a:pt x="258890" y="27890"/>
                        </a:cubicBezTo>
                        <a:cubicBezTo>
                          <a:pt x="259080" y="27414"/>
                          <a:pt x="259175" y="27224"/>
                          <a:pt x="259366" y="27128"/>
                        </a:cubicBezTo>
                        <a:cubicBezTo>
                          <a:pt x="259461" y="27033"/>
                          <a:pt x="259747" y="26842"/>
                          <a:pt x="259652" y="26747"/>
                        </a:cubicBezTo>
                        <a:cubicBezTo>
                          <a:pt x="259556" y="26557"/>
                          <a:pt x="258985" y="26176"/>
                          <a:pt x="259175" y="25890"/>
                        </a:cubicBezTo>
                        <a:cubicBezTo>
                          <a:pt x="259271" y="25700"/>
                          <a:pt x="259366" y="25128"/>
                          <a:pt x="259366" y="24938"/>
                        </a:cubicBezTo>
                        <a:cubicBezTo>
                          <a:pt x="259366" y="24747"/>
                          <a:pt x="259271" y="23890"/>
                          <a:pt x="259461" y="23890"/>
                        </a:cubicBezTo>
                        <a:cubicBezTo>
                          <a:pt x="259652" y="23890"/>
                          <a:pt x="260033" y="23890"/>
                          <a:pt x="259937" y="23604"/>
                        </a:cubicBezTo>
                        <a:cubicBezTo>
                          <a:pt x="259842" y="23318"/>
                          <a:pt x="259747" y="23128"/>
                          <a:pt x="259652" y="22842"/>
                        </a:cubicBezTo>
                        <a:cubicBezTo>
                          <a:pt x="259556" y="22556"/>
                          <a:pt x="259556" y="22271"/>
                          <a:pt x="259842" y="22461"/>
                        </a:cubicBezTo>
                        <a:cubicBezTo>
                          <a:pt x="260223" y="22652"/>
                          <a:pt x="260700" y="22747"/>
                          <a:pt x="260604" y="22461"/>
                        </a:cubicBezTo>
                        <a:cubicBezTo>
                          <a:pt x="260509" y="22175"/>
                          <a:pt x="260318" y="21890"/>
                          <a:pt x="260604" y="21223"/>
                        </a:cubicBezTo>
                        <a:cubicBezTo>
                          <a:pt x="260795" y="20651"/>
                          <a:pt x="261080" y="19984"/>
                          <a:pt x="261557" y="20175"/>
                        </a:cubicBezTo>
                        <a:cubicBezTo>
                          <a:pt x="262128" y="20270"/>
                          <a:pt x="262414" y="20746"/>
                          <a:pt x="262700" y="20746"/>
                        </a:cubicBezTo>
                        <a:cubicBezTo>
                          <a:pt x="262985" y="20746"/>
                          <a:pt x="262985" y="20937"/>
                          <a:pt x="262985" y="21223"/>
                        </a:cubicBezTo>
                        <a:cubicBezTo>
                          <a:pt x="262985" y="21604"/>
                          <a:pt x="262604" y="22080"/>
                          <a:pt x="262985" y="21985"/>
                        </a:cubicBezTo>
                        <a:cubicBezTo>
                          <a:pt x="263366" y="21985"/>
                          <a:pt x="263557" y="21794"/>
                          <a:pt x="263843" y="21699"/>
                        </a:cubicBezTo>
                        <a:cubicBezTo>
                          <a:pt x="264128" y="21604"/>
                          <a:pt x="264319" y="21318"/>
                          <a:pt x="264605" y="21223"/>
                        </a:cubicBezTo>
                        <a:cubicBezTo>
                          <a:pt x="264891" y="21128"/>
                          <a:pt x="265081" y="20842"/>
                          <a:pt x="264795" y="20746"/>
                        </a:cubicBezTo>
                        <a:cubicBezTo>
                          <a:pt x="264509" y="20651"/>
                          <a:pt x="263747" y="20366"/>
                          <a:pt x="263747" y="19984"/>
                        </a:cubicBezTo>
                        <a:cubicBezTo>
                          <a:pt x="263747" y="19604"/>
                          <a:pt x="263652" y="19223"/>
                          <a:pt x="263557" y="19032"/>
                        </a:cubicBezTo>
                        <a:cubicBezTo>
                          <a:pt x="263462" y="18842"/>
                          <a:pt x="263271" y="18556"/>
                          <a:pt x="263462" y="18556"/>
                        </a:cubicBezTo>
                        <a:cubicBezTo>
                          <a:pt x="263652" y="18556"/>
                          <a:pt x="263938" y="18365"/>
                          <a:pt x="263938" y="18365"/>
                        </a:cubicBezTo>
                        <a:cubicBezTo>
                          <a:pt x="263938" y="18365"/>
                          <a:pt x="264795" y="19032"/>
                          <a:pt x="265367" y="19032"/>
                        </a:cubicBezTo>
                        <a:cubicBezTo>
                          <a:pt x="265843" y="19032"/>
                          <a:pt x="266129" y="19032"/>
                          <a:pt x="266605" y="19032"/>
                        </a:cubicBezTo>
                        <a:cubicBezTo>
                          <a:pt x="266986" y="19032"/>
                          <a:pt x="267843" y="18937"/>
                          <a:pt x="267938" y="19318"/>
                        </a:cubicBezTo>
                        <a:cubicBezTo>
                          <a:pt x="268034" y="19604"/>
                          <a:pt x="268129" y="19889"/>
                          <a:pt x="268510" y="19984"/>
                        </a:cubicBezTo>
                        <a:cubicBezTo>
                          <a:pt x="268796" y="19984"/>
                          <a:pt x="269081" y="19984"/>
                          <a:pt x="269272" y="19699"/>
                        </a:cubicBezTo>
                        <a:cubicBezTo>
                          <a:pt x="269462" y="19508"/>
                          <a:pt x="269653" y="19318"/>
                          <a:pt x="270034" y="19604"/>
                        </a:cubicBezTo>
                        <a:cubicBezTo>
                          <a:pt x="270320" y="19984"/>
                          <a:pt x="270605" y="20270"/>
                          <a:pt x="270796" y="20651"/>
                        </a:cubicBezTo>
                        <a:cubicBezTo>
                          <a:pt x="270986" y="20937"/>
                          <a:pt x="271177" y="21318"/>
                          <a:pt x="271558" y="21509"/>
                        </a:cubicBezTo>
                        <a:cubicBezTo>
                          <a:pt x="271939" y="21699"/>
                          <a:pt x="272034" y="21794"/>
                          <a:pt x="272320" y="21794"/>
                        </a:cubicBezTo>
                        <a:cubicBezTo>
                          <a:pt x="272606" y="21794"/>
                          <a:pt x="272796" y="21794"/>
                          <a:pt x="272891" y="21985"/>
                        </a:cubicBezTo>
                        <a:cubicBezTo>
                          <a:pt x="272987" y="22175"/>
                          <a:pt x="273177" y="22556"/>
                          <a:pt x="273368" y="22175"/>
                        </a:cubicBezTo>
                        <a:cubicBezTo>
                          <a:pt x="273463" y="21794"/>
                          <a:pt x="273368" y="21699"/>
                          <a:pt x="273653" y="21699"/>
                        </a:cubicBezTo>
                        <a:cubicBezTo>
                          <a:pt x="274034" y="21699"/>
                          <a:pt x="274892" y="21699"/>
                          <a:pt x="275273" y="21699"/>
                        </a:cubicBezTo>
                        <a:cubicBezTo>
                          <a:pt x="275654" y="21794"/>
                          <a:pt x="275939" y="21699"/>
                          <a:pt x="276225" y="21318"/>
                        </a:cubicBezTo>
                        <a:cubicBezTo>
                          <a:pt x="276511" y="20937"/>
                          <a:pt x="277368" y="19604"/>
                          <a:pt x="277463" y="19794"/>
                        </a:cubicBezTo>
                        <a:cubicBezTo>
                          <a:pt x="277654" y="19984"/>
                          <a:pt x="277654" y="20746"/>
                          <a:pt x="278035" y="20842"/>
                        </a:cubicBezTo>
                        <a:cubicBezTo>
                          <a:pt x="278416" y="20937"/>
                          <a:pt x="278511" y="20937"/>
                          <a:pt x="278702" y="21128"/>
                        </a:cubicBezTo>
                        <a:cubicBezTo>
                          <a:pt x="278892" y="21318"/>
                          <a:pt x="278987" y="22366"/>
                          <a:pt x="278987" y="22366"/>
                        </a:cubicBezTo>
                        <a:cubicBezTo>
                          <a:pt x="278987" y="22366"/>
                          <a:pt x="279845" y="21699"/>
                          <a:pt x="280035" y="21794"/>
                        </a:cubicBezTo>
                        <a:cubicBezTo>
                          <a:pt x="280321" y="21890"/>
                          <a:pt x="280321" y="22080"/>
                          <a:pt x="280035" y="22461"/>
                        </a:cubicBezTo>
                        <a:cubicBezTo>
                          <a:pt x="279845" y="22842"/>
                          <a:pt x="279559" y="23413"/>
                          <a:pt x="279750" y="23509"/>
                        </a:cubicBezTo>
                        <a:cubicBezTo>
                          <a:pt x="279940" y="23604"/>
                          <a:pt x="280416" y="23699"/>
                          <a:pt x="280607" y="23509"/>
                        </a:cubicBezTo>
                        <a:cubicBezTo>
                          <a:pt x="280797" y="23318"/>
                          <a:pt x="280988" y="23223"/>
                          <a:pt x="281369" y="23223"/>
                        </a:cubicBezTo>
                        <a:cubicBezTo>
                          <a:pt x="281845" y="23223"/>
                          <a:pt x="282321" y="23128"/>
                          <a:pt x="282607" y="22747"/>
                        </a:cubicBezTo>
                        <a:cubicBezTo>
                          <a:pt x="282893" y="22366"/>
                          <a:pt x="283274" y="21985"/>
                          <a:pt x="283655" y="21699"/>
                        </a:cubicBezTo>
                        <a:cubicBezTo>
                          <a:pt x="284036" y="21413"/>
                          <a:pt x="284417" y="21604"/>
                          <a:pt x="284417" y="20937"/>
                        </a:cubicBezTo>
                        <a:cubicBezTo>
                          <a:pt x="284417" y="20270"/>
                          <a:pt x="284607" y="19699"/>
                          <a:pt x="284798" y="19413"/>
                        </a:cubicBezTo>
                        <a:cubicBezTo>
                          <a:pt x="284988" y="19223"/>
                          <a:pt x="286322" y="18556"/>
                          <a:pt x="286322" y="18937"/>
                        </a:cubicBezTo>
                        <a:cubicBezTo>
                          <a:pt x="286322" y="19318"/>
                          <a:pt x="286131" y="19508"/>
                          <a:pt x="286322" y="19794"/>
                        </a:cubicBezTo>
                        <a:cubicBezTo>
                          <a:pt x="286512" y="19984"/>
                          <a:pt x="286988" y="20175"/>
                          <a:pt x="287274" y="20270"/>
                        </a:cubicBezTo>
                        <a:cubicBezTo>
                          <a:pt x="287465" y="20366"/>
                          <a:pt x="287560" y="20651"/>
                          <a:pt x="287179" y="20937"/>
                        </a:cubicBezTo>
                        <a:cubicBezTo>
                          <a:pt x="286798" y="21128"/>
                          <a:pt x="285845" y="21413"/>
                          <a:pt x="285750" y="21890"/>
                        </a:cubicBezTo>
                        <a:cubicBezTo>
                          <a:pt x="285655" y="22366"/>
                          <a:pt x="285750" y="22937"/>
                          <a:pt x="286131" y="23033"/>
                        </a:cubicBezTo>
                        <a:cubicBezTo>
                          <a:pt x="286608" y="23128"/>
                          <a:pt x="286798" y="22652"/>
                          <a:pt x="286988" y="23033"/>
                        </a:cubicBezTo>
                        <a:cubicBezTo>
                          <a:pt x="287084" y="23318"/>
                          <a:pt x="287941" y="24080"/>
                          <a:pt x="287941" y="24366"/>
                        </a:cubicBezTo>
                        <a:cubicBezTo>
                          <a:pt x="287941" y="24652"/>
                          <a:pt x="287560" y="24938"/>
                          <a:pt x="287941" y="25223"/>
                        </a:cubicBezTo>
                        <a:cubicBezTo>
                          <a:pt x="288322" y="25509"/>
                          <a:pt x="288989" y="25604"/>
                          <a:pt x="288989" y="25985"/>
                        </a:cubicBezTo>
                        <a:cubicBezTo>
                          <a:pt x="288989" y="26366"/>
                          <a:pt x="289179" y="26557"/>
                          <a:pt x="289560" y="26462"/>
                        </a:cubicBezTo>
                        <a:cubicBezTo>
                          <a:pt x="289846" y="26462"/>
                          <a:pt x="290798" y="25890"/>
                          <a:pt x="291084" y="26176"/>
                        </a:cubicBezTo>
                        <a:cubicBezTo>
                          <a:pt x="291370" y="26462"/>
                          <a:pt x="291846" y="27033"/>
                          <a:pt x="291846" y="27509"/>
                        </a:cubicBezTo>
                        <a:cubicBezTo>
                          <a:pt x="291846" y="27986"/>
                          <a:pt x="291941" y="28367"/>
                          <a:pt x="292227" y="28652"/>
                        </a:cubicBezTo>
                        <a:cubicBezTo>
                          <a:pt x="292418" y="28938"/>
                          <a:pt x="292799" y="29129"/>
                          <a:pt x="292703" y="29605"/>
                        </a:cubicBezTo>
                        <a:cubicBezTo>
                          <a:pt x="292608" y="30081"/>
                          <a:pt x="292418" y="30653"/>
                          <a:pt x="292608" y="30843"/>
                        </a:cubicBezTo>
                        <a:cubicBezTo>
                          <a:pt x="292799" y="31034"/>
                          <a:pt x="293370" y="31510"/>
                          <a:pt x="293656" y="31319"/>
                        </a:cubicBezTo>
                        <a:cubicBezTo>
                          <a:pt x="293942" y="31129"/>
                          <a:pt x="294418" y="31129"/>
                          <a:pt x="294608" y="30938"/>
                        </a:cubicBezTo>
                        <a:cubicBezTo>
                          <a:pt x="294799" y="30653"/>
                          <a:pt x="295180" y="30271"/>
                          <a:pt x="295466" y="29891"/>
                        </a:cubicBezTo>
                        <a:cubicBezTo>
                          <a:pt x="295751" y="29605"/>
                          <a:pt x="295847" y="29605"/>
                          <a:pt x="295942" y="29319"/>
                        </a:cubicBezTo>
                        <a:cubicBezTo>
                          <a:pt x="296037" y="28938"/>
                          <a:pt x="296228" y="28652"/>
                          <a:pt x="296513" y="28843"/>
                        </a:cubicBezTo>
                        <a:cubicBezTo>
                          <a:pt x="296799" y="29033"/>
                          <a:pt x="297275" y="29033"/>
                          <a:pt x="297466" y="29129"/>
                        </a:cubicBezTo>
                        <a:cubicBezTo>
                          <a:pt x="297656" y="29224"/>
                          <a:pt x="297752" y="29414"/>
                          <a:pt x="297942" y="29129"/>
                        </a:cubicBezTo>
                        <a:cubicBezTo>
                          <a:pt x="298133" y="28843"/>
                          <a:pt x="298990" y="28367"/>
                          <a:pt x="299276" y="28271"/>
                        </a:cubicBezTo>
                        <a:cubicBezTo>
                          <a:pt x="299561" y="28176"/>
                          <a:pt x="300609" y="27986"/>
                          <a:pt x="301085" y="27795"/>
                        </a:cubicBezTo>
                        <a:cubicBezTo>
                          <a:pt x="301562" y="27605"/>
                          <a:pt x="302133" y="27319"/>
                          <a:pt x="302419" y="27605"/>
                        </a:cubicBezTo>
                        <a:cubicBezTo>
                          <a:pt x="302609" y="27890"/>
                          <a:pt x="302895" y="28176"/>
                          <a:pt x="303181" y="27700"/>
                        </a:cubicBezTo>
                        <a:cubicBezTo>
                          <a:pt x="303562" y="27224"/>
                          <a:pt x="304229" y="26652"/>
                          <a:pt x="304610" y="26652"/>
                        </a:cubicBezTo>
                        <a:cubicBezTo>
                          <a:pt x="304991" y="26652"/>
                          <a:pt x="305181" y="27033"/>
                          <a:pt x="305372" y="27224"/>
                        </a:cubicBezTo>
                        <a:cubicBezTo>
                          <a:pt x="305562" y="27509"/>
                          <a:pt x="305943" y="27986"/>
                          <a:pt x="305562" y="28367"/>
                        </a:cubicBezTo>
                        <a:cubicBezTo>
                          <a:pt x="305181" y="28652"/>
                          <a:pt x="304991" y="28652"/>
                          <a:pt x="304991" y="29033"/>
                        </a:cubicBezTo>
                        <a:cubicBezTo>
                          <a:pt x="304991" y="29319"/>
                          <a:pt x="305086" y="29700"/>
                          <a:pt x="304705" y="29891"/>
                        </a:cubicBezTo>
                        <a:cubicBezTo>
                          <a:pt x="304419" y="30081"/>
                          <a:pt x="304610" y="30557"/>
                          <a:pt x="304324" y="30843"/>
                        </a:cubicBezTo>
                        <a:cubicBezTo>
                          <a:pt x="304038" y="31034"/>
                          <a:pt x="303467" y="31510"/>
                          <a:pt x="303562" y="31796"/>
                        </a:cubicBezTo>
                        <a:cubicBezTo>
                          <a:pt x="303752" y="32081"/>
                          <a:pt x="304038" y="32177"/>
                          <a:pt x="303848" y="32558"/>
                        </a:cubicBezTo>
                        <a:cubicBezTo>
                          <a:pt x="303562" y="32938"/>
                          <a:pt x="303467" y="33224"/>
                          <a:pt x="303848" y="33510"/>
                        </a:cubicBezTo>
                        <a:cubicBezTo>
                          <a:pt x="304133" y="33796"/>
                          <a:pt x="304610" y="33891"/>
                          <a:pt x="304800" y="34367"/>
                        </a:cubicBezTo>
                        <a:cubicBezTo>
                          <a:pt x="304991" y="34844"/>
                          <a:pt x="305562" y="35320"/>
                          <a:pt x="305943" y="35510"/>
                        </a:cubicBezTo>
                        <a:cubicBezTo>
                          <a:pt x="306324" y="35701"/>
                          <a:pt x="306515" y="35796"/>
                          <a:pt x="306800" y="35605"/>
                        </a:cubicBezTo>
                        <a:cubicBezTo>
                          <a:pt x="307086" y="35320"/>
                          <a:pt x="307181" y="35510"/>
                          <a:pt x="307562" y="35891"/>
                        </a:cubicBezTo>
                        <a:cubicBezTo>
                          <a:pt x="307943" y="36272"/>
                          <a:pt x="308801" y="37130"/>
                          <a:pt x="308420" y="37320"/>
                        </a:cubicBezTo>
                        <a:cubicBezTo>
                          <a:pt x="308039" y="37511"/>
                          <a:pt x="307372" y="37606"/>
                          <a:pt x="307658" y="38082"/>
                        </a:cubicBezTo>
                        <a:cubicBezTo>
                          <a:pt x="307943" y="38558"/>
                          <a:pt x="308991" y="39511"/>
                          <a:pt x="309086" y="39796"/>
                        </a:cubicBezTo>
                        <a:cubicBezTo>
                          <a:pt x="309182" y="40082"/>
                          <a:pt x="309277" y="40273"/>
                          <a:pt x="309467" y="40178"/>
                        </a:cubicBezTo>
                        <a:cubicBezTo>
                          <a:pt x="309658" y="40178"/>
                          <a:pt x="309944" y="39892"/>
                          <a:pt x="310039" y="40178"/>
                        </a:cubicBezTo>
                        <a:cubicBezTo>
                          <a:pt x="310134" y="40368"/>
                          <a:pt x="310896" y="41225"/>
                          <a:pt x="310706" y="41416"/>
                        </a:cubicBezTo>
                        <a:cubicBezTo>
                          <a:pt x="310515" y="41702"/>
                          <a:pt x="310420" y="41797"/>
                          <a:pt x="310610" y="42083"/>
                        </a:cubicBezTo>
                        <a:cubicBezTo>
                          <a:pt x="310801" y="42368"/>
                          <a:pt x="311753" y="43226"/>
                          <a:pt x="311563" y="43607"/>
                        </a:cubicBezTo>
                        <a:cubicBezTo>
                          <a:pt x="311372" y="43988"/>
                          <a:pt x="311468" y="44273"/>
                          <a:pt x="311468" y="44559"/>
                        </a:cubicBezTo>
                        <a:cubicBezTo>
                          <a:pt x="311468" y="44845"/>
                          <a:pt x="311563" y="45321"/>
                          <a:pt x="311944" y="45226"/>
                        </a:cubicBezTo>
                        <a:cubicBezTo>
                          <a:pt x="312325" y="45130"/>
                          <a:pt x="312801" y="45035"/>
                          <a:pt x="312801" y="45512"/>
                        </a:cubicBezTo>
                        <a:cubicBezTo>
                          <a:pt x="312801" y="45988"/>
                          <a:pt x="312992" y="47607"/>
                          <a:pt x="312896" y="47893"/>
                        </a:cubicBezTo>
                        <a:cubicBezTo>
                          <a:pt x="312801" y="48179"/>
                          <a:pt x="312801" y="48464"/>
                          <a:pt x="313182" y="48464"/>
                        </a:cubicBezTo>
                        <a:cubicBezTo>
                          <a:pt x="313563" y="48464"/>
                          <a:pt x="313849" y="48464"/>
                          <a:pt x="314135" y="48655"/>
                        </a:cubicBezTo>
                        <a:cubicBezTo>
                          <a:pt x="314420" y="48845"/>
                          <a:pt x="314516" y="48941"/>
                          <a:pt x="314992" y="49226"/>
                        </a:cubicBezTo>
                        <a:cubicBezTo>
                          <a:pt x="315373" y="49512"/>
                          <a:pt x="315849" y="49703"/>
                          <a:pt x="315849" y="49988"/>
                        </a:cubicBezTo>
                        <a:cubicBezTo>
                          <a:pt x="315849" y="50179"/>
                          <a:pt x="315563" y="50465"/>
                          <a:pt x="315373" y="50655"/>
                        </a:cubicBezTo>
                        <a:cubicBezTo>
                          <a:pt x="315183" y="50846"/>
                          <a:pt x="314516" y="51703"/>
                          <a:pt x="314325" y="51798"/>
                        </a:cubicBezTo>
                        <a:cubicBezTo>
                          <a:pt x="314135" y="51988"/>
                          <a:pt x="313754" y="52370"/>
                          <a:pt x="313563" y="52751"/>
                        </a:cubicBezTo>
                        <a:cubicBezTo>
                          <a:pt x="313373" y="53132"/>
                          <a:pt x="313087" y="53989"/>
                          <a:pt x="313182" y="54275"/>
                        </a:cubicBezTo>
                        <a:cubicBezTo>
                          <a:pt x="313277" y="54560"/>
                          <a:pt x="313468" y="55227"/>
                          <a:pt x="313468" y="55513"/>
                        </a:cubicBezTo>
                        <a:cubicBezTo>
                          <a:pt x="313468" y="55894"/>
                          <a:pt x="313563" y="56275"/>
                          <a:pt x="313849" y="56275"/>
                        </a:cubicBezTo>
                        <a:cubicBezTo>
                          <a:pt x="314135" y="56275"/>
                          <a:pt x="314516" y="56275"/>
                          <a:pt x="314516" y="56561"/>
                        </a:cubicBezTo>
                        <a:cubicBezTo>
                          <a:pt x="314516" y="56846"/>
                          <a:pt x="314230" y="57132"/>
                          <a:pt x="314420" y="57513"/>
                        </a:cubicBezTo>
                        <a:cubicBezTo>
                          <a:pt x="314611" y="57799"/>
                          <a:pt x="314801" y="58084"/>
                          <a:pt x="315087" y="58370"/>
                        </a:cubicBezTo>
                        <a:cubicBezTo>
                          <a:pt x="315373" y="58561"/>
                          <a:pt x="316135" y="58561"/>
                          <a:pt x="316040" y="58942"/>
                        </a:cubicBezTo>
                        <a:cubicBezTo>
                          <a:pt x="315944" y="59323"/>
                          <a:pt x="315659" y="59513"/>
                          <a:pt x="315944" y="60180"/>
                        </a:cubicBezTo>
                        <a:cubicBezTo>
                          <a:pt x="316230" y="60752"/>
                          <a:pt x="316421" y="61513"/>
                          <a:pt x="316325" y="61799"/>
                        </a:cubicBezTo>
                        <a:cubicBezTo>
                          <a:pt x="316230" y="62085"/>
                          <a:pt x="316230" y="62371"/>
                          <a:pt x="315944" y="62466"/>
                        </a:cubicBezTo>
                        <a:cubicBezTo>
                          <a:pt x="315659" y="62561"/>
                          <a:pt x="315278" y="62847"/>
                          <a:pt x="315373" y="63133"/>
                        </a:cubicBezTo>
                        <a:cubicBezTo>
                          <a:pt x="315468" y="63419"/>
                          <a:pt x="316040" y="63609"/>
                          <a:pt x="316230" y="63800"/>
                        </a:cubicBezTo>
                        <a:cubicBezTo>
                          <a:pt x="316421" y="63990"/>
                          <a:pt x="316611" y="64371"/>
                          <a:pt x="316611" y="64752"/>
                        </a:cubicBezTo>
                        <a:cubicBezTo>
                          <a:pt x="316611" y="65038"/>
                          <a:pt x="316421" y="65038"/>
                          <a:pt x="316230" y="65133"/>
                        </a:cubicBezTo>
                        <a:cubicBezTo>
                          <a:pt x="316040" y="65133"/>
                          <a:pt x="315849" y="65324"/>
                          <a:pt x="315849" y="65609"/>
                        </a:cubicBezTo>
                        <a:cubicBezTo>
                          <a:pt x="315849" y="65895"/>
                          <a:pt x="316325" y="65895"/>
                          <a:pt x="316611" y="65800"/>
                        </a:cubicBezTo>
                        <a:cubicBezTo>
                          <a:pt x="316802" y="65609"/>
                          <a:pt x="316992" y="65324"/>
                          <a:pt x="317373" y="65514"/>
                        </a:cubicBezTo>
                        <a:cubicBezTo>
                          <a:pt x="317754" y="65705"/>
                          <a:pt x="318230" y="65990"/>
                          <a:pt x="318421" y="66181"/>
                        </a:cubicBezTo>
                        <a:cubicBezTo>
                          <a:pt x="318611" y="66371"/>
                          <a:pt x="318707" y="66562"/>
                          <a:pt x="318802" y="66752"/>
                        </a:cubicBezTo>
                        <a:cubicBezTo>
                          <a:pt x="318897" y="66943"/>
                          <a:pt x="319373" y="67038"/>
                          <a:pt x="319183" y="67324"/>
                        </a:cubicBezTo>
                        <a:cubicBezTo>
                          <a:pt x="318992" y="67609"/>
                          <a:pt x="318707" y="67705"/>
                          <a:pt x="318802" y="67991"/>
                        </a:cubicBezTo>
                        <a:cubicBezTo>
                          <a:pt x="318992" y="68276"/>
                          <a:pt x="319278" y="68943"/>
                          <a:pt x="319373" y="69229"/>
                        </a:cubicBezTo>
                        <a:cubicBezTo>
                          <a:pt x="319564" y="69515"/>
                          <a:pt x="320231" y="70943"/>
                          <a:pt x="320326" y="71134"/>
                        </a:cubicBezTo>
                        <a:cubicBezTo>
                          <a:pt x="320326" y="71324"/>
                          <a:pt x="320421" y="72944"/>
                          <a:pt x="320802" y="73229"/>
                        </a:cubicBezTo>
                        <a:cubicBezTo>
                          <a:pt x="321183" y="73610"/>
                          <a:pt x="322041" y="74182"/>
                          <a:pt x="322326" y="74277"/>
                        </a:cubicBezTo>
                        <a:cubicBezTo>
                          <a:pt x="322707" y="74372"/>
                          <a:pt x="323374" y="74753"/>
                          <a:pt x="323660" y="74944"/>
                        </a:cubicBezTo>
                        <a:cubicBezTo>
                          <a:pt x="323850" y="75134"/>
                          <a:pt x="324041" y="75325"/>
                          <a:pt x="324231" y="75134"/>
                        </a:cubicBezTo>
                        <a:cubicBezTo>
                          <a:pt x="324517" y="74944"/>
                          <a:pt x="324803" y="74753"/>
                          <a:pt x="325088" y="74944"/>
                        </a:cubicBezTo>
                        <a:cubicBezTo>
                          <a:pt x="325279" y="75134"/>
                          <a:pt x="325279" y="75420"/>
                          <a:pt x="325755" y="75420"/>
                        </a:cubicBezTo>
                        <a:cubicBezTo>
                          <a:pt x="326231" y="75420"/>
                          <a:pt x="327089" y="75706"/>
                          <a:pt x="327184" y="76182"/>
                        </a:cubicBezTo>
                        <a:lnTo>
                          <a:pt x="327184" y="76277"/>
                        </a:lnTo>
                        <a:cubicBezTo>
                          <a:pt x="326993" y="76373"/>
                          <a:pt x="326898" y="76373"/>
                          <a:pt x="326708" y="76468"/>
                        </a:cubicBezTo>
                        <a:cubicBezTo>
                          <a:pt x="325946" y="76849"/>
                          <a:pt x="325184" y="77897"/>
                          <a:pt x="324898" y="78468"/>
                        </a:cubicBezTo>
                        <a:cubicBezTo>
                          <a:pt x="324517" y="79040"/>
                          <a:pt x="324136" y="79040"/>
                          <a:pt x="323660" y="79325"/>
                        </a:cubicBezTo>
                        <a:cubicBezTo>
                          <a:pt x="323183" y="79611"/>
                          <a:pt x="323183" y="79706"/>
                          <a:pt x="322993" y="79516"/>
                        </a:cubicBezTo>
                        <a:cubicBezTo>
                          <a:pt x="322707" y="79325"/>
                          <a:pt x="322898" y="78563"/>
                          <a:pt x="322421" y="77611"/>
                        </a:cubicBezTo>
                        <a:cubicBezTo>
                          <a:pt x="322041" y="76658"/>
                          <a:pt x="321088" y="76849"/>
                          <a:pt x="320516" y="76849"/>
                        </a:cubicBezTo>
                        <a:cubicBezTo>
                          <a:pt x="319850" y="76849"/>
                          <a:pt x="319183" y="77230"/>
                          <a:pt x="318611" y="77134"/>
                        </a:cubicBezTo>
                        <a:cubicBezTo>
                          <a:pt x="318040" y="77039"/>
                          <a:pt x="317850" y="77325"/>
                          <a:pt x="317659" y="77801"/>
                        </a:cubicBezTo>
                        <a:cubicBezTo>
                          <a:pt x="317564" y="78182"/>
                          <a:pt x="317373" y="79516"/>
                          <a:pt x="317564" y="80183"/>
                        </a:cubicBezTo>
                        <a:cubicBezTo>
                          <a:pt x="317754" y="80849"/>
                          <a:pt x="318516" y="80183"/>
                          <a:pt x="319088" y="79706"/>
                        </a:cubicBezTo>
                        <a:cubicBezTo>
                          <a:pt x="319564" y="79230"/>
                          <a:pt x="319754" y="79421"/>
                          <a:pt x="319850" y="79706"/>
                        </a:cubicBezTo>
                        <a:cubicBezTo>
                          <a:pt x="319945" y="79992"/>
                          <a:pt x="319850" y="80183"/>
                          <a:pt x="319469" y="80468"/>
                        </a:cubicBezTo>
                        <a:cubicBezTo>
                          <a:pt x="319088" y="80754"/>
                          <a:pt x="318992" y="81516"/>
                          <a:pt x="318992" y="82183"/>
                        </a:cubicBezTo>
                        <a:cubicBezTo>
                          <a:pt x="318992" y="82850"/>
                          <a:pt x="317754" y="82469"/>
                          <a:pt x="317183" y="82469"/>
                        </a:cubicBezTo>
                        <a:cubicBezTo>
                          <a:pt x="316706" y="82469"/>
                          <a:pt x="316516" y="81992"/>
                          <a:pt x="316040" y="81326"/>
                        </a:cubicBezTo>
                        <a:cubicBezTo>
                          <a:pt x="315563" y="80659"/>
                          <a:pt x="314801" y="80659"/>
                          <a:pt x="314611" y="80659"/>
                        </a:cubicBezTo>
                        <a:cubicBezTo>
                          <a:pt x="314325" y="80659"/>
                          <a:pt x="314039" y="81040"/>
                          <a:pt x="314230" y="81326"/>
                        </a:cubicBezTo>
                        <a:cubicBezTo>
                          <a:pt x="314420" y="81611"/>
                          <a:pt x="314420" y="81802"/>
                          <a:pt x="314325" y="82373"/>
                        </a:cubicBezTo>
                        <a:cubicBezTo>
                          <a:pt x="314230" y="82850"/>
                          <a:pt x="313944" y="83421"/>
                          <a:pt x="313658" y="83516"/>
                        </a:cubicBezTo>
                        <a:cubicBezTo>
                          <a:pt x="313373" y="83612"/>
                          <a:pt x="313277" y="83802"/>
                          <a:pt x="313373" y="84088"/>
                        </a:cubicBezTo>
                        <a:cubicBezTo>
                          <a:pt x="313563" y="84374"/>
                          <a:pt x="313754" y="85040"/>
                          <a:pt x="313754" y="85802"/>
                        </a:cubicBezTo>
                        <a:cubicBezTo>
                          <a:pt x="313849" y="86564"/>
                          <a:pt x="313373" y="87041"/>
                          <a:pt x="312611" y="87422"/>
                        </a:cubicBezTo>
                        <a:cubicBezTo>
                          <a:pt x="311944" y="87803"/>
                          <a:pt x="312039" y="88374"/>
                          <a:pt x="311753" y="89136"/>
                        </a:cubicBezTo>
                        <a:cubicBezTo>
                          <a:pt x="311468" y="89803"/>
                          <a:pt x="310706" y="90088"/>
                          <a:pt x="310229" y="90565"/>
                        </a:cubicBezTo>
                        <a:cubicBezTo>
                          <a:pt x="309753" y="91041"/>
                          <a:pt x="309086" y="91422"/>
                          <a:pt x="308705" y="91613"/>
                        </a:cubicBezTo>
                        <a:cubicBezTo>
                          <a:pt x="308325" y="91803"/>
                          <a:pt x="307753" y="91517"/>
                          <a:pt x="307277" y="91517"/>
                        </a:cubicBezTo>
                        <a:cubicBezTo>
                          <a:pt x="306800" y="91517"/>
                          <a:pt x="305467" y="91803"/>
                          <a:pt x="304324" y="91803"/>
                        </a:cubicBezTo>
                        <a:cubicBezTo>
                          <a:pt x="303181" y="91708"/>
                          <a:pt x="302895" y="91422"/>
                          <a:pt x="302514" y="91041"/>
                        </a:cubicBezTo>
                        <a:cubicBezTo>
                          <a:pt x="302228" y="90755"/>
                          <a:pt x="300990" y="90184"/>
                          <a:pt x="300323" y="89803"/>
                        </a:cubicBezTo>
                        <a:cubicBezTo>
                          <a:pt x="299752" y="89422"/>
                          <a:pt x="299752" y="89708"/>
                          <a:pt x="299752" y="90184"/>
                        </a:cubicBezTo>
                        <a:cubicBezTo>
                          <a:pt x="299752" y="90660"/>
                          <a:pt x="300133" y="91422"/>
                          <a:pt x="300704" y="92089"/>
                        </a:cubicBezTo>
                        <a:cubicBezTo>
                          <a:pt x="301181" y="92755"/>
                          <a:pt x="301847" y="93327"/>
                          <a:pt x="302419" y="93613"/>
                        </a:cubicBezTo>
                        <a:cubicBezTo>
                          <a:pt x="302991" y="93899"/>
                          <a:pt x="303943" y="93422"/>
                          <a:pt x="304610" y="92946"/>
                        </a:cubicBezTo>
                        <a:cubicBezTo>
                          <a:pt x="305276" y="92470"/>
                          <a:pt x="306515" y="92565"/>
                          <a:pt x="307467" y="92470"/>
                        </a:cubicBezTo>
                        <a:cubicBezTo>
                          <a:pt x="308420" y="92375"/>
                          <a:pt x="308896" y="92470"/>
                          <a:pt x="309467" y="93137"/>
                        </a:cubicBezTo>
                        <a:cubicBezTo>
                          <a:pt x="310039" y="93803"/>
                          <a:pt x="309848" y="94851"/>
                          <a:pt x="310134" y="95804"/>
                        </a:cubicBezTo>
                        <a:cubicBezTo>
                          <a:pt x="310515" y="96756"/>
                          <a:pt x="310896" y="96470"/>
                          <a:pt x="311468" y="96375"/>
                        </a:cubicBezTo>
                        <a:cubicBezTo>
                          <a:pt x="312134" y="96280"/>
                          <a:pt x="311468" y="97137"/>
                          <a:pt x="311277" y="97613"/>
                        </a:cubicBezTo>
                        <a:cubicBezTo>
                          <a:pt x="311087" y="97994"/>
                          <a:pt x="310515" y="97709"/>
                          <a:pt x="309944" y="97232"/>
                        </a:cubicBezTo>
                        <a:cubicBezTo>
                          <a:pt x="309372" y="96756"/>
                          <a:pt x="309277" y="96566"/>
                          <a:pt x="308705" y="95708"/>
                        </a:cubicBezTo>
                        <a:cubicBezTo>
                          <a:pt x="308134" y="94851"/>
                          <a:pt x="307562" y="94851"/>
                          <a:pt x="306705" y="94851"/>
                        </a:cubicBezTo>
                        <a:cubicBezTo>
                          <a:pt x="305848" y="94851"/>
                          <a:pt x="306324" y="95232"/>
                          <a:pt x="306800" y="95423"/>
                        </a:cubicBezTo>
                        <a:cubicBezTo>
                          <a:pt x="307277" y="95613"/>
                          <a:pt x="307848" y="95613"/>
                          <a:pt x="308039" y="95899"/>
                        </a:cubicBezTo>
                        <a:cubicBezTo>
                          <a:pt x="308229" y="96184"/>
                          <a:pt x="308229" y="96566"/>
                          <a:pt x="307562" y="96756"/>
                        </a:cubicBezTo>
                        <a:cubicBezTo>
                          <a:pt x="306896" y="96947"/>
                          <a:pt x="306134" y="98090"/>
                          <a:pt x="305753" y="98566"/>
                        </a:cubicBezTo>
                        <a:cubicBezTo>
                          <a:pt x="305372" y="99042"/>
                          <a:pt x="305276" y="100090"/>
                          <a:pt x="304991" y="100280"/>
                        </a:cubicBezTo>
                        <a:cubicBezTo>
                          <a:pt x="304705" y="100471"/>
                          <a:pt x="304038" y="100376"/>
                          <a:pt x="303752" y="100090"/>
                        </a:cubicBezTo>
                        <a:cubicBezTo>
                          <a:pt x="303371" y="99804"/>
                          <a:pt x="303562" y="99518"/>
                          <a:pt x="303562" y="98756"/>
                        </a:cubicBezTo>
                        <a:cubicBezTo>
                          <a:pt x="303562" y="97994"/>
                          <a:pt x="302991" y="97804"/>
                          <a:pt x="302514" y="97709"/>
                        </a:cubicBezTo>
                        <a:cubicBezTo>
                          <a:pt x="302038" y="97518"/>
                          <a:pt x="300704" y="97994"/>
                          <a:pt x="300228" y="98090"/>
                        </a:cubicBezTo>
                        <a:cubicBezTo>
                          <a:pt x="299752" y="98185"/>
                          <a:pt x="299371" y="98471"/>
                          <a:pt x="299752" y="98661"/>
                        </a:cubicBezTo>
                        <a:cubicBezTo>
                          <a:pt x="300038" y="98947"/>
                          <a:pt x="301085" y="98566"/>
                          <a:pt x="301847" y="98566"/>
                        </a:cubicBezTo>
                        <a:cubicBezTo>
                          <a:pt x="302609" y="98566"/>
                          <a:pt x="302514" y="98756"/>
                          <a:pt x="302800" y="99137"/>
                        </a:cubicBezTo>
                        <a:cubicBezTo>
                          <a:pt x="302991" y="99518"/>
                          <a:pt x="302133" y="99899"/>
                          <a:pt x="301657" y="100471"/>
                        </a:cubicBezTo>
                        <a:cubicBezTo>
                          <a:pt x="301085" y="101042"/>
                          <a:pt x="300609" y="102566"/>
                          <a:pt x="300514" y="103138"/>
                        </a:cubicBezTo>
                        <a:cubicBezTo>
                          <a:pt x="300323" y="103709"/>
                          <a:pt x="300514" y="103805"/>
                          <a:pt x="300990" y="104376"/>
                        </a:cubicBezTo>
                        <a:cubicBezTo>
                          <a:pt x="301466" y="104948"/>
                          <a:pt x="301276" y="105805"/>
                          <a:pt x="301466" y="106757"/>
                        </a:cubicBezTo>
                        <a:cubicBezTo>
                          <a:pt x="301657" y="107615"/>
                          <a:pt x="301943" y="107996"/>
                          <a:pt x="301847" y="108567"/>
                        </a:cubicBezTo>
                        <a:cubicBezTo>
                          <a:pt x="301752" y="109043"/>
                          <a:pt x="300990" y="108948"/>
                          <a:pt x="300609" y="109234"/>
                        </a:cubicBezTo>
                        <a:cubicBezTo>
                          <a:pt x="300228" y="109615"/>
                          <a:pt x="300038" y="111234"/>
                          <a:pt x="299752" y="111805"/>
                        </a:cubicBezTo>
                        <a:cubicBezTo>
                          <a:pt x="299561" y="112377"/>
                          <a:pt x="299085" y="112282"/>
                          <a:pt x="298323" y="112187"/>
                        </a:cubicBezTo>
                        <a:cubicBezTo>
                          <a:pt x="297561" y="112091"/>
                          <a:pt x="296513" y="112663"/>
                          <a:pt x="295656" y="112949"/>
                        </a:cubicBezTo>
                        <a:cubicBezTo>
                          <a:pt x="294799" y="113234"/>
                          <a:pt x="294132" y="113330"/>
                          <a:pt x="293370" y="113234"/>
                        </a:cubicBezTo>
                        <a:cubicBezTo>
                          <a:pt x="292608" y="113139"/>
                          <a:pt x="291751" y="112282"/>
                          <a:pt x="291179" y="111901"/>
                        </a:cubicBezTo>
                        <a:cubicBezTo>
                          <a:pt x="290608" y="111520"/>
                          <a:pt x="289655" y="111520"/>
                          <a:pt x="288798" y="111710"/>
                        </a:cubicBezTo>
                        <a:cubicBezTo>
                          <a:pt x="287941" y="111805"/>
                          <a:pt x="287560" y="112187"/>
                          <a:pt x="287846" y="112282"/>
                        </a:cubicBezTo>
                        <a:cubicBezTo>
                          <a:pt x="288227" y="112472"/>
                          <a:pt x="288798" y="112282"/>
                          <a:pt x="289084" y="112282"/>
                        </a:cubicBezTo>
                        <a:cubicBezTo>
                          <a:pt x="289370" y="112282"/>
                          <a:pt x="290132" y="112472"/>
                          <a:pt x="289465" y="112663"/>
                        </a:cubicBezTo>
                        <a:cubicBezTo>
                          <a:pt x="288893" y="112853"/>
                          <a:pt x="286893" y="114854"/>
                          <a:pt x="286226" y="115997"/>
                        </a:cubicBezTo>
                        <a:cubicBezTo>
                          <a:pt x="285464" y="117140"/>
                          <a:pt x="284512" y="117902"/>
                          <a:pt x="283274" y="118949"/>
                        </a:cubicBezTo>
                        <a:cubicBezTo>
                          <a:pt x="282035" y="119997"/>
                          <a:pt x="282035" y="119711"/>
                          <a:pt x="281750" y="119616"/>
                        </a:cubicBezTo>
                        <a:cubicBezTo>
                          <a:pt x="281559" y="119521"/>
                          <a:pt x="281273" y="118473"/>
                          <a:pt x="281369" y="117902"/>
                        </a:cubicBezTo>
                        <a:cubicBezTo>
                          <a:pt x="281464" y="117235"/>
                          <a:pt x="282321" y="116663"/>
                          <a:pt x="282702" y="116378"/>
                        </a:cubicBezTo>
                        <a:cubicBezTo>
                          <a:pt x="283083" y="116092"/>
                          <a:pt x="283083" y="115901"/>
                          <a:pt x="282607" y="115806"/>
                        </a:cubicBezTo>
                        <a:cubicBezTo>
                          <a:pt x="282131" y="115711"/>
                          <a:pt x="281464" y="115425"/>
                          <a:pt x="281178" y="115139"/>
                        </a:cubicBezTo>
                        <a:cubicBezTo>
                          <a:pt x="280797" y="114854"/>
                          <a:pt x="280702" y="115234"/>
                          <a:pt x="280892" y="115520"/>
                        </a:cubicBezTo>
                        <a:cubicBezTo>
                          <a:pt x="281178" y="115806"/>
                          <a:pt x="281369" y="116187"/>
                          <a:pt x="281464" y="116473"/>
                        </a:cubicBezTo>
                        <a:cubicBezTo>
                          <a:pt x="281464" y="116759"/>
                          <a:pt x="280892" y="117425"/>
                          <a:pt x="280416" y="118092"/>
                        </a:cubicBezTo>
                        <a:cubicBezTo>
                          <a:pt x="279940" y="118759"/>
                          <a:pt x="278416" y="119235"/>
                          <a:pt x="277463" y="119711"/>
                        </a:cubicBezTo>
                        <a:cubicBezTo>
                          <a:pt x="276511" y="120188"/>
                          <a:pt x="276225" y="120664"/>
                          <a:pt x="275177" y="120950"/>
                        </a:cubicBezTo>
                        <a:cubicBezTo>
                          <a:pt x="274130" y="121330"/>
                          <a:pt x="273177" y="121712"/>
                          <a:pt x="272606" y="121997"/>
                        </a:cubicBezTo>
                        <a:cubicBezTo>
                          <a:pt x="272034" y="122283"/>
                          <a:pt x="270986" y="123331"/>
                          <a:pt x="270701" y="123998"/>
                        </a:cubicBezTo>
                        <a:cubicBezTo>
                          <a:pt x="270415" y="124569"/>
                          <a:pt x="270034" y="124664"/>
                          <a:pt x="269843" y="124759"/>
                        </a:cubicBezTo>
                        <a:cubicBezTo>
                          <a:pt x="269653" y="124759"/>
                          <a:pt x="269558" y="124759"/>
                          <a:pt x="269272" y="124283"/>
                        </a:cubicBezTo>
                        <a:cubicBezTo>
                          <a:pt x="268891" y="123712"/>
                          <a:pt x="268986" y="122092"/>
                          <a:pt x="268415" y="120950"/>
                        </a:cubicBezTo>
                        <a:cubicBezTo>
                          <a:pt x="267843" y="119807"/>
                          <a:pt x="265462" y="119997"/>
                          <a:pt x="264891" y="120092"/>
                        </a:cubicBezTo>
                        <a:cubicBezTo>
                          <a:pt x="264319" y="120188"/>
                          <a:pt x="264224" y="119997"/>
                          <a:pt x="263747" y="119235"/>
                        </a:cubicBezTo>
                        <a:cubicBezTo>
                          <a:pt x="263366" y="118473"/>
                          <a:pt x="263462" y="118663"/>
                          <a:pt x="263747" y="118092"/>
                        </a:cubicBezTo>
                        <a:cubicBezTo>
                          <a:pt x="264033" y="117616"/>
                          <a:pt x="263271" y="117711"/>
                          <a:pt x="263081" y="117997"/>
                        </a:cubicBezTo>
                        <a:cubicBezTo>
                          <a:pt x="262890" y="118378"/>
                          <a:pt x="261747" y="118663"/>
                          <a:pt x="261461" y="118854"/>
                        </a:cubicBezTo>
                        <a:cubicBezTo>
                          <a:pt x="261080" y="118949"/>
                          <a:pt x="260700" y="118854"/>
                          <a:pt x="260318" y="118663"/>
                        </a:cubicBezTo>
                        <a:cubicBezTo>
                          <a:pt x="259937" y="118473"/>
                          <a:pt x="259080" y="119045"/>
                          <a:pt x="258699" y="119426"/>
                        </a:cubicBezTo>
                        <a:cubicBezTo>
                          <a:pt x="258318" y="119807"/>
                          <a:pt x="258318" y="120092"/>
                          <a:pt x="257937" y="120188"/>
                        </a:cubicBezTo>
                        <a:cubicBezTo>
                          <a:pt x="257556" y="120283"/>
                          <a:pt x="257366" y="119807"/>
                          <a:pt x="256699" y="119140"/>
                        </a:cubicBezTo>
                        <a:cubicBezTo>
                          <a:pt x="256032" y="118473"/>
                          <a:pt x="256127" y="119140"/>
                          <a:pt x="256794" y="120188"/>
                        </a:cubicBezTo>
                        <a:cubicBezTo>
                          <a:pt x="257461" y="121235"/>
                          <a:pt x="258128" y="121045"/>
                          <a:pt x="258604" y="120950"/>
                        </a:cubicBezTo>
                        <a:cubicBezTo>
                          <a:pt x="259080" y="120759"/>
                          <a:pt x="259556" y="120092"/>
                          <a:pt x="259937" y="119807"/>
                        </a:cubicBezTo>
                        <a:cubicBezTo>
                          <a:pt x="260318" y="119426"/>
                          <a:pt x="260700" y="119521"/>
                          <a:pt x="260700" y="119711"/>
                        </a:cubicBezTo>
                        <a:cubicBezTo>
                          <a:pt x="260700" y="119902"/>
                          <a:pt x="259937" y="120473"/>
                          <a:pt x="259271" y="121235"/>
                        </a:cubicBezTo>
                        <a:cubicBezTo>
                          <a:pt x="258604" y="121997"/>
                          <a:pt x="256985" y="124664"/>
                          <a:pt x="256794" y="125236"/>
                        </a:cubicBezTo>
                        <a:cubicBezTo>
                          <a:pt x="256604" y="125807"/>
                          <a:pt x="257270" y="126188"/>
                          <a:pt x="257747" y="126569"/>
                        </a:cubicBezTo>
                        <a:cubicBezTo>
                          <a:pt x="258223" y="126950"/>
                          <a:pt x="258604" y="126760"/>
                          <a:pt x="258794" y="126474"/>
                        </a:cubicBezTo>
                        <a:cubicBezTo>
                          <a:pt x="258985" y="126188"/>
                          <a:pt x="258985" y="126093"/>
                          <a:pt x="258794" y="125903"/>
                        </a:cubicBezTo>
                        <a:cubicBezTo>
                          <a:pt x="258604" y="125712"/>
                          <a:pt x="258509" y="125331"/>
                          <a:pt x="258794" y="125141"/>
                        </a:cubicBezTo>
                        <a:cubicBezTo>
                          <a:pt x="259080" y="124950"/>
                          <a:pt x="259747" y="125045"/>
                          <a:pt x="260223" y="125236"/>
                        </a:cubicBezTo>
                        <a:cubicBezTo>
                          <a:pt x="260700" y="125331"/>
                          <a:pt x="260604" y="125712"/>
                          <a:pt x="260509" y="125998"/>
                        </a:cubicBezTo>
                        <a:cubicBezTo>
                          <a:pt x="260414" y="126188"/>
                          <a:pt x="259366" y="127046"/>
                          <a:pt x="259080" y="127427"/>
                        </a:cubicBezTo>
                        <a:cubicBezTo>
                          <a:pt x="258890" y="127808"/>
                          <a:pt x="258699" y="128188"/>
                          <a:pt x="259080" y="128474"/>
                        </a:cubicBezTo>
                        <a:cubicBezTo>
                          <a:pt x="259366" y="128760"/>
                          <a:pt x="259556" y="129236"/>
                          <a:pt x="259461" y="129522"/>
                        </a:cubicBezTo>
                        <a:cubicBezTo>
                          <a:pt x="259366" y="129903"/>
                          <a:pt x="259080" y="129903"/>
                          <a:pt x="258413" y="129617"/>
                        </a:cubicBezTo>
                        <a:cubicBezTo>
                          <a:pt x="257651" y="129236"/>
                          <a:pt x="255746" y="128474"/>
                          <a:pt x="255079" y="128284"/>
                        </a:cubicBezTo>
                        <a:cubicBezTo>
                          <a:pt x="254413" y="128093"/>
                          <a:pt x="253079" y="128665"/>
                          <a:pt x="252317" y="128855"/>
                        </a:cubicBezTo>
                        <a:cubicBezTo>
                          <a:pt x="251555" y="129046"/>
                          <a:pt x="250889" y="128951"/>
                          <a:pt x="250222" y="128665"/>
                        </a:cubicBezTo>
                        <a:cubicBezTo>
                          <a:pt x="249555" y="128284"/>
                          <a:pt x="249174" y="127522"/>
                          <a:pt x="249079" y="126950"/>
                        </a:cubicBezTo>
                        <a:cubicBezTo>
                          <a:pt x="248984" y="126379"/>
                          <a:pt x="249365" y="126188"/>
                          <a:pt x="250127" y="126188"/>
                        </a:cubicBezTo>
                        <a:cubicBezTo>
                          <a:pt x="250793" y="126188"/>
                          <a:pt x="251746" y="126188"/>
                          <a:pt x="252317" y="125807"/>
                        </a:cubicBezTo>
                        <a:cubicBezTo>
                          <a:pt x="252508" y="125712"/>
                          <a:pt x="252603" y="125426"/>
                          <a:pt x="252698" y="125045"/>
                        </a:cubicBezTo>
                        <a:cubicBezTo>
                          <a:pt x="252698" y="124855"/>
                          <a:pt x="252413" y="123902"/>
                          <a:pt x="251555" y="124188"/>
                        </a:cubicBezTo>
                        <a:cubicBezTo>
                          <a:pt x="251175" y="124283"/>
                          <a:pt x="250317" y="125522"/>
                          <a:pt x="249936" y="125617"/>
                        </a:cubicBezTo>
                        <a:cubicBezTo>
                          <a:pt x="249555" y="125712"/>
                          <a:pt x="249079" y="125045"/>
                          <a:pt x="248984" y="124950"/>
                        </a:cubicBezTo>
                        <a:cubicBezTo>
                          <a:pt x="248317" y="124664"/>
                          <a:pt x="248508" y="124664"/>
                          <a:pt x="247555" y="124664"/>
                        </a:cubicBezTo>
                        <a:cubicBezTo>
                          <a:pt x="246412" y="124664"/>
                          <a:pt x="245459" y="124855"/>
                          <a:pt x="245078" y="124950"/>
                        </a:cubicBezTo>
                        <a:cubicBezTo>
                          <a:pt x="244316" y="125236"/>
                          <a:pt x="244221" y="125236"/>
                          <a:pt x="244031" y="125045"/>
                        </a:cubicBezTo>
                        <a:cubicBezTo>
                          <a:pt x="243745" y="124950"/>
                          <a:pt x="244126" y="124569"/>
                          <a:pt x="244507" y="123998"/>
                        </a:cubicBezTo>
                        <a:cubicBezTo>
                          <a:pt x="244888" y="123426"/>
                          <a:pt x="247460" y="121330"/>
                          <a:pt x="247841" y="121045"/>
                        </a:cubicBezTo>
                        <a:cubicBezTo>
                          <a:pt x="248222" y="120759"/>
                          <a:pt x="247936" y="120188"/>
                          <a:pt x="247650" y="119997"/>
                        </a:cubicBezTo>
                        <a:cubicBezTo>
                          <a:pt x="247364" y="119711"/>
                          <a:pt x="246698" y="120569"/>
                          <a:pt x="246317" y="121330"/>
                        </a:cubicBezTo>
                        <a:cubicBezTo>
                          <a:pt x="245936" y="122092"/>
                          <a:pt x="245174" y="122759"/>
                          <a:pt x="244793" y="122950"/>
                        </a:cubicBezTo>
                        <a:cubicBezTo>
                          <a:pt x="244507" y="123140"/>
                          <a:pt x="243173" y="122855"/>
                          <a:pt x="242888" y="122855"/>
                        </a:cubicBezTo>
                        <a:cubicBezTo>
                          <a:pt x="242507" y="122950"/>
                          <a:pt x="241840" y="123236"/>
                          <a:pt x="241745" y="123712"/>
                        </a:cubicBezTo>
                        <a:cubicBezTo>
                          <a:pt x="241650" y="124093"/>
                          <a:pt x="241745" y="124474"/>
                          <a:pt x="242126" y="125141"/>
                        </a:cubicBezTo>
                        <a:cubicBezTo>
                          <a:pt x="242507" y="125712"/>
                          <a:pt x="241745" y="125807"/>
                          <a:pt x="241459" y="125617"/>
                        </a:cubicBezTo>
                        <a:cubicBezTo>
                          <a:pt x="241173" y="125331"/>
                          <a:pt x="240602" y="124664"/>
                          <a:pt x="240221" y="124474"/>
                        </a:cubicBezTo>
                        <a:cubicBezTo>
                          <a:pt x="239840" y="124283"/>
                          <a:pt x="239173" y="124569"/>
                          <a:pt x="238697" y="124759"/>
                        </a:cubicBezTo>
                        <a:cubicBezTo>
                          <a:pt x="238220" y="124950"/>
                          <a:pt x="237077" y="125426"/>
                          <a:pt x="236601" y="125522"/>
                        </a:cubicBezTo>
                        <a:cubicBezTo>
                          <a:pt x="236125" y="125617"/>
                          <a:pt x="236029" y="125141"/>
                          <a:pt x="235649" y="124759"/>
                        </a:cubicBezTo>
                        <a:cubicBezTo>
                          <a:pt x="235268" y="124379"/>
                          <a:pt x="234696" y="124474"/>
                          <a:pt x="234696" y="124855"/>
                        </a:cubicBezTo>
                        <a:cubicBezTo>
                          <a:pt x="234696" y="125141"/>
                          <a:pt x="235268" y="125712"/>
                          <a:pt x="235553" y="126188"/>
                        </a:cubicBezTo>
                        <a:cubicBezTo>
                          <a:pt x="235839" y="126665"/>
                          <a:pt x="235744" y="127046"/>
                          <a:pt x="235744" y="127427"/>
                        </a:cubicBezTo>
                        <a:cubicBezTo>
                          <a:pt x="235744" y="127808"/>
                          <a:pt x="235268" y="127998"/>
                          <a:pt x="235268" y="128570"/>
                        </a:cubicBezTo>
                        <a:cubicBezTo>
                          <a:pt x="235268" y="129141"/>
                          <a:pt x="235363" y="129713"/>
                          <a:pt x="234982" y="129903"/>
                        </a:cubicBezTo>
                        <a:cubicBezTo>
                          <a:pt x="234601" y="130189"/>
                          <a:pt x="233744" y="130475"/>
                          <a:pt x="233458" y="130665"/>
                        </a:cubicBezTo>
                        <a:cubicBezTo>
                          <a:pt x="233172" y="130855"/>
                          <a:pt x="232601" y="130284"/>
                          <a:pt x="232315" y="129808"/>
                        </a:cubicBezTo>
                        <a:cubicBezTo>
                          <a:pt x="231934" y="129332"/>
                          <a:pt x="231934" y="128474"/>
                          <a:pt x="231648" y="128093"/>
                        </a:cubicBezTo>
                        <a:cubicBezTo>
                          <a:pt x="231362" y="127712"/>
                          <a:pt x="231172" y="127522"/>
                          <a:pt x="231077" y="127808"/>
                        </a:cubicBezTo>
                        <a:cubicBezTo>
                          <a:pt x="230981" y="128093"/>
                          <a:pt x="230410" y="128188"/>
                          <a:pt x="229934" y="128188"/>
                        </a:cubicBezTo>
                        <a:cubicBezTo>
                          <a:pt x="229458" y="128188"/>
                          <a:pt x="229076" y="127522"/>
                          <a:pt x="228695" y="127427"/>
                        </a:cubicBezTo>
                        <a:cubicBezTo>
                          <a:pt x="228314" y="127331"/>
                          <a:pt x="228124" y="127427"/>
                          <a:pt x="228124" y="127903"/>
                        </a:cubicBezTo>
                        <a:cubicBezTo>
                          <a:pt x="228124" y="128284"/>
                          <a:pt x="228695" y="129141"/>
                          <a:pt x="228981" y="129522"/>
                        </a:cubicBezTo>
                        <a:cubicBezTo>
                          <a:pt x="229362" y="129903"/>
                          <a:pt x="229838" y="129522"/>
                          <a:pt x="230219" y="129427"/>
                        </a:cubicBezTo>
                        <a:cubicBezTo>
                          <a:pt x="230600" y="129332"/>
                          <a:pt x="231267" y="129903"/>
                          <a:pt x="231743" y="130475"/>
                        </a:cubicBezTo>
                        <a:cubicBezTo>
                          <a:pt x="232220" y="130951"/>
                          <a:pt x="232601" y="131427"/>
                          <a:pt x="232505" y="131713"/>
                        </a:cubicBezTo>
                        <a:cubicBezTo>
                          <a:pt x="232410" y="132094"/>
                          <a:pt x="231458" y="132761"/>
                          <a:pt x="231172" y="133142"/>
                        </a:cubicBezTo>
                        <a:cubicBezTo>
                          <a:pt x="230791" y="133618"/>
                          <a:pt x="230219" y="135142"/>
                          <a:pt x="230219" y="135618"/>
                        </a:cubicBezTo>
                        <a:cubicBezTo>
                          <a:pt x="230219" y="136094"/>
                          <a:pt x="230886" y="136952"/>
                          <a:pt x="230791" y="137333"/>
                        </a:cubicBezTo>
                        <a:cubicBezTo>
                          <a:pt x="230696" y="137713"/>
                          <a:pt x="229838" y="138095"/>
                          <a:pt x="229648" y="138095"/>
                        </a:cubicBezTo>
                        <a:cubicBezTo>
                          <a:pt x="229458" y="138095"/>
                          <a:pt x="229458" y="137713"/>
                          <a:pt x="229648" y="137142"/>
                        </a:cubicBezTo>
                        <a:cubicBezTo>
                          <a:pt x="229743" y="136571"/>
                          <a:pt x="228981" y="135713"/>
                          <a:pt x="228695" y="135523"/>
                        </a:cubicBezTo>
                        <a:cubicBezTo>
                          <a:pt x="228314" y="135332"/>
                          <a:pt x="226886" y="135809"/>
                          <a:pt x="226124" y="136094"/>
                        </a:cubicBezTo>
                        <a:cubicBezTo>
                          <a:pt x="225362" y="136475"/>
                          <a:pt x="224314" y="136475"/>
                          <a:pt x="224028" y="136475"/>
                        </a:cubicBezTo>
                        <a:cubicBezTo>
                          <a:pt x="223742" y="136475"/>
                          <a:pt x="223457" y="136380"/>
                          <a:pt x="223266" y="136094"/>
                        </a:cubicBezTo>
                        <a:cubicBezTo>
                          <a:pt x="223076" y="135809"/>
                          <a:pt x="222695" y="134284"/>
                          <a:pt x="222504" y="133713"/>
                        </a:cubicBezTo>
                        <a:cubicBezTo>
                          <a:pt x="222314" y="133142"/>
                          <a:pt x="222504" y="132665"/>
                          <a:pt x="222695" y="132189"/>
                        </a:cubicBezTo>
                        <a:cubicBezTo>
                          <a:pt x="222885" y="131713"/>
                          <a:pt x="222409" y="130379"/>
                          <a:pt x="222504" y="129713"/>
                        </a:cubicBezTo>
                        <a:cubicBezTo>
                          <a:pt x="222600" y="129046"/>
                          <a:pt x="222885" y="128855"/>
                          <a:pt x="223933" y="128188"/>
                        </a:cubicBezTo>
                        <a:cubicBezTo>
                          <a:pt x="224981" y="127522"/>
                          <a:pt x="226028" y="126760"/>
                          <a:pt x="225838" y="126379"/>
                        </a:cubicBezTo>
                        <a:cubicBezTo>
                          <a:pt x="225647" y="125903"/>
                          <a:pt x="224409" y="124759"/>
                          <a:pt x="223933" y="124569"/>
                        </a:cubicBezTo>
                        <a:cubicBezTo>
                          <a:pt x="223457" y="124283"/>
                          <a:pt x="223361" y="124664"/>
                          <a:pt x="223552" y="125141"/>
                        </a:cubicBezTo>
                        <a:cubicBezTo>
                          <a:pt x="223838" y="125617"/>
                          <a:pt x="223933" y="126188"/>
                          <a:pt x="223742" y="126569"/>
                        </a:cubicBezTo>
                        <a:cubicBezTo>
                          <a:pt x="223647" y="126950"/>
                          <a:pt x="222600" y="127522"/>
                          <a:pt x="222123" y="127427"/>
                        </a:cubicBezTo>
                        <a:cubicBezTo>
                          <a:pt x="221647" y="127427"/>
                          <a:pt x="220504" y="127046"/>
                          <a:pt x="220218" y="126950"/>
                        </a:cubicBezTo>
                        <a:cubicBezTo>
                          <a:pt x="219837" y="126855"/>
                          <a:pt x="219933" y="127331"/>
                          <a:pt x="219742" y="127712"/>
                        </a:cubicBezTo>
                        <a:cubicBezTo>
                          <a:pt x="219551" y="128093"/>
                          <a:pt x="218694" y="128093"/>
                          <a:pt x="217932" y="128570"/>
                        </a:cubicBezTo>
                        <a:cubicBezTo>
                          <a:pt x="217170" y="129046"/>
                          <a:pt x="215837" y="129713"/>
                          <a:pt x="215170" y="129903"/>
                        </a:cubicBezTo>
                        <a:cubicBezTo>
                          <a:pt x="214503" y="130189"/>
                          <a:pt x="213836" y="130189"/>
                          <a:pt x="213170" y="130189"/>
                        </a:cubicBezTo>
                        <a:cubicBezTo>
                          <a:pt x="212503" y="130189"/>
                          <a:pt x="213170" y="130570"/>
                          <a:pt x="213646" y="130760"/>
                        </a:cubicBezTo>
                        <a:cubicBezTo>
                          <a:pt x="214122" y="130951"/>
                          <a:pt x="214598" y="131141"/>
                          <a:pt x="214884" y="131522"/>
                        </a:cubicBezTo>
                        <a:cubicBezTo>
                          <a:pt x="215170" y="131903"/>
                          <a:pt x="214598" y="131903"/>
                          <a:pt x="214408" y="131903"/>
                        </a:cubicBezTo>
                        <a:cubicBezTo>
                          <a:pt x="214217" y="131903"/>
                          <a:pt x="213455" y="131427"/>
                          <a:pt x="213170" y="131617"/>
                        </a:cubicBezTo>
                        <a:cubicBezTo>
                          <a:pt x="212789" y="131808"/>
                          <a:pt x="212884" y="131999"/>
                          <a:pt x="213170" y="132284"/>
                        </a:cubicBezTo>
                        <a:cubicBezTo>
                          <a:pt x="213455" y="132570"/>
                          <a:pt x="213170" y="132665"/>
                          <a:pt x="212789" y="132951"/>
                        </a:cubicBezTo>
                        <a:cubicBezTo>
                          <a:pt x="212408" y="133237"/>
                          <a:pt x="212122" y="133904"/>
                          <a:pt x="211931" y="134284"/>
                        </a:cubicBezTo>
                        <a:cubicBezTo>
                          <a:pt x="211836" y="134666"/>
                          <a:pt x="211931" y="134856"/>
                          <a:pt x="212312" y="134761"/>
                        </a:cubicBezTo>
                        <a:cubicBezTo>
                          <a:pt x="212693" y="134666"/>
                          <a:pt x="214884" y="133904"/>
                          <a:pt x="215456" y="133808"/>
                        </a:cubicBezTo>
                        <a:cubicBezTo>
                          <a:pt x="215932" y="133808"/>
                          <a:pt x="216122" y="133808"/>
                          <a:pt x="216122" y="134189"/>
                        </a:cubicBezTo>
                        <a:cubicBezTo>
                          <a:pt x="216122" y="134570"/>
                          <a:pt x="215837" y="134856"/>
                          <a:pt x="215646" y="135428"/>
                        </a:cubicBezTo>
                        <a:cubicBezTo>
                          <a:pt x="215360" y="135999"/>
                          <a:pt x="213551" y="136856"/>
                          <a:pt x="213075" y="136856"/>
                        </a:cubicBezTo>
                        <a:cubicBezTo>
                          <a:pt x="212598" y="136856"/>
                          <a:pt x="212312" y="137237"/>
                          <a:pt x="212122" y="137904"/>
                        </a:cubicBezTo>
                        <a:cubicBezTo>
                          <a:pt x="211931" y="138571"/>
                          <a:pt x="212217" y="138571"/>
                          <a:pt x="212598" y="138952"/>
                        </a:cubicBezTo>
                        <a:cubicBezTo>
                          <a:pt x="212979" y="139333"/>
                          <a:pt x="213265" y="139238"/>
                          <a:pt x="213265" y="138761"/>
                        </a:cubicBezTo>
                        <a:cubicBezTo>
                          <a:pt x="213265" y="138285"/>
                          <a:pt x="213455" y="137999"/>
                          <a:pt x="213741" y="137904"/>
                        </a:cubicBezTo>
                        <a:cubicBezTo>
                          <a:pt x="214027" y="137809"/>
                          <a:pt x="214408" y="138095"/>
                          <a:pt x="215075" y="138666"/>
                        </a:cubicBezTo>
                        <a:cubicBezTo>
                          <a:pt x="215741" y="139238"/>
                          <a:pt x="216884" y="139142"/>
                          <a:pt x="217456" y="139619"/>
                        </a:cubicBezTo>
                        <a:cubicBezTo>
                          <a:pt x="217932" y="140000"/>
                          <a:pt x="217837" y="140571"/>
                          <a:pt x="217742" y="140952"/>
                        </a:cubicBezTo>
                        <a:cubicBezTo>
                          <a:pt x="217646" y="141333"/>
                          <a:pt x="216313" y="141619"/>
                          <a:pt x="215646" y="141809"/>
                        </a:cubicBezTo>
                        <a:cubicBezTo>
                          <a:pt x="214979" y="142000"/>
                          <a:pt x="214313" y="142286"/>
                          <a:pt x="213932" y="143143"/>
                        </a:cubicBezTo>
                        <a:cubicBezTo>
                          <a:pt x="213551" y="143905"/>
                          <a:pt x="213551" y="143905"/>
                          <a:pt x="213170" y="144000"/>
                        </a:cubicBezTo>
                        <a:cubicBezTo>
                          <a:pt x="212789" y="144191"/>
                          <a:pt x="212217" y="143619"/>
                          <a:pt x="212122" y="143143"/>
                        </a:cubicBezTo>
                        <a:cubicBezTo>
                          <a:pt x="211931" y="142667"/>
                          <a:pt x="211741" y="141333"/>
                          <a:pt x="211741" y="140571"/>
                        </a:cubicBezTo>
                        <a:cubicBezTo>
                          <a:pt x="211741" y="139809"/>
                          <a:pt x="211265" y="139333"/>
                          <a:pt x="210693" y="138761"/>
                        </a:cubicBezTo>
                        <a:cubicBezTo>
                          <a:pt x="210217" y="138190"/>
                          <a:pt x="209455" y="137713"/>
                          <a:pt x="209074" y="137333"/>
                        </a:cubicBezTo>
                        <a:cubicBezTo>
                          <a:pt x="208693" y="136952"/>
                          <a:pt x="208026" y="136475"/>
                          <a:pt x="207550" y="136475"/>
                        </a:cubicBezTo>
                        <a:cubicBezTo>
                          <a:pt x="207169" y="136475"/>
                          <a:pt x="205931" y="137047"/>
                          <a:pt x="205931" y="137047"/>
                        </a:cubicBezTo>
                        <a:lnTo>
                          <a:pt x="205931" y="137047"/>
                        </a:lnTo>
                        <a:lnTo>
                          <a:pt x="203645" y="137999"/>
                        </a:lnTo>
                        <a:cubicBezTo>
                          <a:pt x="203168" y="138095"/>
                          <a:pt x="202692" y="138190"/>
                          <a:pt x="202502" y="138190"/>
                        </a:cubicBezTo>
                        <a:cubicBezTo>
                          <a:pt x="202025" y="138190"/>
                          <a:pt x="201835" y="138380"/>
                          <a:pt x="201644" y="138857"/>
                        </a:cubicBezTo>
                        <a:cubicBezTo>
                          <a:pt x="201454" y="139333"/>
                          <a:pt x="200216" y="140285"/>
                          <a:pt x="199930" y="140476"/>
                        </a:cubicBezTo>
                        <a:cubicBezTo>
                          <a:pt x="199644" y="140666"/>
                          <a:pt x="199549" y="141238"/>
                          <a:pt x="199835" y="141428"/>
                        </a:cubicBezTo>
                        <a:cubicBezTo>
                          <a:pt x="200120" y="141524"/>
                          <a:pt x="200692" y="140952"/>
                          <a:pt x="200978" y="140571"/>
                        </a:cubicBezTo>
                        <a:cubicBezTo>
                          <a:pt x="201168" y="140190"/>
                          <a:pt x="201835" y="140380"/>
                          <a:pt x="202121" y="140762"/>
                        </a:cubicBezTo>
                        <a:cubicBezTo>
                          <a:pt x="202406" y="141142"/>
                          <a:pt x="202502" y="141428"/>
                          <a:pt x="202883" y="141905"/>
                        </a:cubicBezTo>
                        <a:cubicBezTo>
                          <a:pt x="203264" y="142286"/>
                          <a:pt x="203550" y="142190"/>
                          <a:pt x="203930" y="142190"/>
                        </a:cubicBezTo>
                        <a:cubicBezTo>
                          <a:pt x="204311" y="142190"/>
                          <a:pt x="204978" y="141619"/>
                          <a:pt x="205169" y="141714"/>
                        </a:cubicBezTo>
                        <a:cubicBezTo>
                          <a:pt x="205359" y="141714"/>
                          <a:pt x="205169" y="142095"/>
                          <a:pt x="204788" y="142476"/>
                        </a:cubicBezTo>
                        <a:cubicBezTo>
                          <a:pt x="204407" y="142762"/>
                          <a:pt x="203359" y="143619"/>
                          <a:pt x="202787" y="144000"/>
                        </a:cubicBezTo>
                        <a:cubicBezTo>
                          <a:pt x="202216" y="144381"/>
                          <a:pt x="202216" y="144667"/>
                          <a:pt x="201835" y="144857"/>
                        </a:cubicBezTo>
                        <a:cubicBezTo>
                          <a:pt x="201454" y="144953"/>
                          <a:pt x="201073" y="144381"/>
                          <a:pt x="200692" y="144191"/>
                        </a:cubicBezTo>
                        <a:cubicBezTo>
                          <a:pt x="200311" y="144000"/>
                          <a:pt x="199930" y="144191"/>
                          <a:pt x="199835" y="144572"/>
                        </a:cubicBezTo>
                        <a:cubicBezTo>
                          <a:pt x="199739" y="144953"/>
                          <a:pt x="199454" y="144857"/>
                          <a:pt x="198977" y="144953"/>
                        </a:cubicBezTo>
                        <a:cubicBezTo>
                          <a:pt x="198596" y="145048"/>
                          <a:pt x="198311" y="145238"/>
                          <a:pt x="198692" y="145429"/>
                        </a:cubicBezTo>
                        <a:cubicBezTo>
                          <a:pt x="199073" y="145619"/>
                          <a:pt x="199644" y="145810"/>
                          <a:pt x="200025" y="146286"/>
                        </a:cubicBezTo>
                        <a:cubicBezTo>
                          <a:pt x="200406" y="146667"/>
                          <a:pt x="200216" y="146953"/>
                          <a:pt x="200406" y="147048"/>
                        </a:cubicBezTo>
                        <a:cubicBezTo>
                          <a:pt x="200597" y="147048"/>
                          <a:pt x="200787" y="146096"/>
                          <a:pt x="200787" y="146096"/>
                        </a:cubicBezTo>
                        <a:cubicBezTo>
                          <a:pt x="200787" y="146096"/>
                          <a:pt x="201549" y="145715"/>
                          <a:pt x="202025" y="145715"/>
                        </a:cubicBezTo>
                        <a:cubicBezTo>
                          <a:pt x="202502" y="145715"/>
                          <a:pt x="202406" y="145715"/>
                          <a:pt x="202502" y="146286"/>
                        </a:cubicBezTo>
                        <a:cubicBezTo>
                          <a:pt x="202597" y="146858"/>
                          <a:pt x="202978" y="146477"/>
                          <a:pt x="203168" y="146191"/>
                        </a:cubicBezTo>
                        <a:cubicBezTo>
                          <a:pt x="203359" y="145810"/>
                          <a:pt x="203168" y="145238"/>
                          <a:pt x="203073" y="145048"/>
                        </a:cubicBezTo>
                        <a:cubicBezTo>
                          <a:pt x="202978" y="144857"/>
                          <a:pt x="203835" y="144191"/>
                          <a:pt x="204121" y="143809"/>
                        </a:cubicBezTo>
                        <a:cubicBezTo>
                          <a:pt x="204407" y="143429"/>
                          <a:pt x="204883" y="143619"/>
                          <a:pt x="205359" y="143619"/>
                        </a:cubicBezTo>
                        <a:cubicBezTo>
                          <a:pt x="205835" y="143619"/>
                          <a:pt x="205740" y="144000"/>
                          <a:pt x="205740" y="144000"/>
                        </a:cubicBezTo>
                        <a:cubicBezTo>
                          <a:pt x="205740" y="144000"/>
                          <a:pt x="205645" y="144953"/>
                          <a:pt x="205645" y="145524"/>
                        </a:cubicBezTo>
                        <a:cubicBezTo>
                          <a:pt x="205645" y="146096"/>
                          <a:pt x="205931" y="145810"/>
                          <a:pt x="206121" y="145810"/>
                        </a:cubicBezTo>
                        <a:cubicBezTo>
                          <a:pt x="206312" y="145810"/>
                          <a:pt x="206216" y="144953"/>
                          <a:pt x="206216" y="144572"/>
                        </a:cubicBezTo>
                        <a:cubicBezTo>
                          <a:pt x="206216" y="144191"/>
                          <a:pt x="206312" y="144095"/>
                          <a:pt x="206502" y="144095"/>
                        </a:cubicBezTo>
                        <a:cubicBezTo>
                          <a:pt x="206693" y="144095"/>
                          <a:pt x="206693" y="144762"/>
                          <a:pt x="206978" y="145048"/>
                        </a:cubicBezTo>
                        <a:cubicBezTo>
                          <a:pt x="207264" y="145334"/>
                          <a:pt x="207931" y="144953"/>
                          <a:pt x="208121" y="145238"/>
                        </a:cubicBezTo>
                        <a:cubicBezTo>
                          <a:pt x="208312" y="145524"/>
                          <a:pt x="207931" y="145810"/>
                          <a:pt x="207741" y="145810"/>
                        </a:cubicBezTo>
                        <a:cubicBezTo>
                          <a:pt x="207550" y="145810"/>
                          <a:pt x="207169" y="146096"/>
                          <a:pt x="207169" y="146572"/>
                        </a:cubicBezTo>
                        <a:cubicBezTo>
                          <a:pt x="207169" y="147048"/>
                          <a:pt x="207550" y="147143"/>
                          <a:pt x="207931" y="147334"/>
                        </a:cubicBezTo>
                        <a:cubicBezTo>
                          <a:pt x="208217" y="147524"/>
                          <a:pt x="207931" y="147905"/>
                          <a:pt x="207550" y="148286"/>
                        </a:cubicBezTo>
                        <a:cubicBezTo>
                          <a:pt x="207169" y="148667"/>
                          <a:pt x="207169" y="148858"/>
                          <a:pt x="207074" y="149239"/>
                        </a:cubicBezTo>
                        <a:cubicBezTo>
                          <a:pt x="206978" y="149620"/>
                          <a:pt x="206693" y="149620"/>
                          <a:pt x="206502" y="149525"/>
                        </a:cubicBezTo>
                        <a:cubicBezTo>
                          <a:pt x="206312" y="149429"/>
                          <a:pt x="206026" y="149144"/>
                          <a:pt x="205740" y="148572"/>
                        </a:cubicBezTo>
                        <a:cubicBezTo>
                          <a:pt x="205550" y="148096"/>
                          <a:pt x="205169" y="147715"/>
                          <a:pt x="204692" y="147524"/>
                        </a:cubicBezTo>
                        <a:cubicBezTo>
                          <a:pt x="204216" y="147334"/>
                          <a:pt x="203454" y="147238"/>
                          <a:pt x="203168" y="147238"/>
                        </a:cubicBezTo>
                        <a:cubicBezTo>
                          <a:pt x="202883" y="147238"/>
                          <a:pt x="202883" y="147905"/>
                          <a:pt x="202787" y="148286"/>
                        </a:cubicBezTo>
                        <a:cubicBezTo>
                          <a:pt x="202787" y="148667"/>
                          <a:pt x="202502" y="148667"/>
                          <a:pt x="202216" y="148953"/>
                        </a:cubicBezTo>
                        <a:cubicBezTo>
                          <a:pt x="202025" y="149239"/>
                          <a:pt x="202406" y="149620"/>
                          <a:pt x="202597" y="150001"/>
                        </a:cubicBezTo>
                        <a:cubicBezTo>
                          <a:pt x="202787" y="150382"/>
                          <a:pt x="203073" y="150763"/>
                          <a:pt x="203454" y="150953"/>
                        </a:cubicBezTo>
                        <a:cubicBezTo>
                          <a:pt x="203835" y="151049"/>
                          <a:pt x="204407" y="151430"/>
                          <a:pt x="204692" y="151811"/>
                        </a:cubicBezTo>
                        <a:cubicBezTo>
                          <a:pt x="204978" y="152192"/>
                          <a:pt x="204216" y="152287"/>
                          <a:pt x="203930" y="152573"/>
                        </a:cubicBezTo>
                        <a:cubicBezTo>
                          <a:pt x="203645" y="152858"/>
                          <a:pt x="204121" y="153049"/>
                          <a:pt x="204407" y="153430"/>
                        </a:cubicBezTo>
                        <a:cubicBezTo>
                          <a:pt x="204692" y="153716"/>
                          <a:pt x="203454" y="153620"/>
                          <a:pt x="203168" y="153430"/>
                        </a:cubicBezTo>
                        <a:cubicBezTo>
                          <a:pt x="202883" y="153239"/>
                          <a:pt x="202978" y="152668"/>
                          <a:pt x="202978" y="152192"/>
                        </a:cubicBezTo>
                        <a:cubicBezTo>
                          <a:pt x="202978" y="151715"/>
                          <a:pt x="202311" y="151715"/>
                          <a:pt x="202216" y="152096"/>
                        </a:cubicBezTo>
                        <a:cubicBezTo>
                          <a:pt x="202121" y="152477"/>
                          <a:pt x="201740" y="152668"/>
                          <a:pt x="201454" y="152477"/>
                        </a:cubicBezTo>
                        <a:cubicBezTo>
                          <a:pt x="201168" y="152287"/>
                          <a:pt x="200597" y="151620"/>
                          <a:pt x="200025" y="151239"/>
                        </a:cubicBezTo>
                        <a:cubicBezTo>
                          <a:pt x="199454" y="150858"/>
                          <a:pt x="199358" y="152001"/>
                          <a:pt x="198977" y="152192"/>
                        </a:cubicBezTo>
                        <a:cubicBezTo>
                          <a:pt x="198501" y="152382"/>
                          <a:pt x="198406" y="152192"/>
                          <a:pt x="198025" y="151715"/>
                        </a:cubicBezTo>
                        <a:cubicBezTo>
                          <a:pt x="197644" y="151239"/>
                          <a:pt x="197263" y="151239"/>
                          <a:pt x="196787" y="151334"/>
                        </a:cubicBezTo>
                        <a:cubicBezTo>
                          <a:pt x="196310" y="151430"/>
                          <a:pt x="196501" y="150667"/>
                          <a:pt x="196120" y="150096"/>
                        </a:cubicBezTo>
                        <a:cubicBezTo>
                          <a:pt x="195834" y="149429"/>
                          <a:pt x="195358" y="149048"/>
                          <a:pt x="195072" y="148953"/>
                        </a:cubicBezTo>
                        <a:cubicBezTo>
                          <a:pt x="194786" y="148858"/>
                          <a:pt x="192786" y="149620"/>
                          <a:pt x="192119" y="149905"/>
                        </a:cubicBezTo>
                        <a:cubicBezTo>
                          <a:pt x="191453" y="150191"/>
                          <a:pt x="190691" y="149715"/>
                          <a:pt x="190119" y="149144"/>
                        </a:cubicBezTo>
                        <a:cubicBezTo>
                          <a:pt x="189643" y="148667"/>
                          <a:pt x="188976" y="149239"/>
                          <a:pt x="188404" y="149715"/>
                        </a:cubicBezTo>
                        <a:cubicBezTo>
                          <a:pt x="187833" y="150096"/>
                          <a:pt x="187452" y="149715"/>
                          <a:pt x="186976" y="149429"/>
                        </a:cubicBezTo>
                        <a:cubicBezTo>
                          <a:pt x="186595" y="149144"/>
                          <a:pt x="186309" y="147810"/>
                          <a:pt x="186309" y="147620"/>
                        </a:cubicBezTo>
                        <a:cubicBezTo>
                          <a:pt x="186309" y="147429"/>
                          <a:pt x="187452" y="146667"/>
                          <a:pt x="188119" y="145810"/>
                        </a:cubicBezTo>
                        <a:cubicBezTo>
                          <a:pt x="188786" y="144953"/>
                          <a:pt x="189643" y="144000"/>
                          <a:pt x="190024" y="143714"/>
                        </a:cubicBezTo>
                        <a:cubicBezTo>
                          <a:pt x="190405" y="143429"/>
                          <a:pt x="191262" y="144000"/>
                          <a:pt x="191548" y="143333"/>
                        </a:cubicBezTo>
                        <a:cubicBezTo>
                          <a:pt x="191929" y="142571"/>
                          <a:pt x="191548" y="142190"/>
                          <a:pt x="191167" y="141809"/>
                        </a:cubicBezTo>
                        <a:cubicBezTo>
                          <a:pt x="190691" y="141524"/>
                          <a:pt x="189357" y="141428"/>
                          <a:pt x="188691" y="141333"/>
                        </a:cubicBezTo>
                        <a:cubicBezTo>
                          <a:pt x="188024" y="141333"/>
                          <a:pt x="186881" y="141619"/>
                          <a:pt x="186881" y="142095"/>
                        </a:cubicBezTo>
                        <a:cubicBezTo>
                          <a:pt x="186881" y="142667"/>
                          <a:pt x="186976" y="143238"/>
                          <a:pt x="186309" y="144000"/>
                        </a:cubicBezTo>
                        <a:cubicBezTo>
                          <a:pt x="185642" y="144762"/>
                          <a:pt x="185071" y="144857"/>
                          <a:pt x="184595" y="144572"/>
                        </a:cubicBezTo>
                        <a:cubicBezTo>
                          <a:pt x="184118" y="144286"/>
                          <a:pt x="184404" y="143524"/>
                          <a:pt x="185261" y="142667"/>
                        </a:cubicBezTo>
                        <a:cubicBezTo>
                          <a:pt x="186023" y="141905"/>
                          <a:pt x="185738" y="141809"/>
                          <a:pt x="185642" y="141333"/>
                        </a:cubicBezTo>
                        <a:cubicBezTo>
                          <a:pt x="185547" y="140952"/>
                          <a:pt x="184404" y="140571"/>
                          <a:pt x="183737" y="140285"/>
                        </a:cubicBezTo>
                        <a:cubicBezTo>
                          <a:pt x="183071" y="140000"/>
                          <a:pt x="181070" y="137999"/>
                          <a:pt x="180499" y="137047"/>
                        </a:cubicBezTo>
                        <a:cubicBezTo>
                          <a:pt x="179927" y="136094"/>
                          <a:pt x="179451" y="133999"/>
                          <a:pt x="179166" y="132761"/>
                        </a:cubicBezTo>
                        <a:cubicBezTo>
                          <a:pt x="178879" y="131617"/>
                          <a:pt x="178499" y="131427"/>
                          <a:pt x="177641" y="131237"/>
                        </a:cubicBezTo>
                        <a:cubicBezTo>
                          <a:pt x="176784" y="131046"/>
                          <a:pt x="176308" y="131522"/>
                          <a:pt x="175355" y="131903"/>
                        </a:cubicBezTo>
                        <a:cubicBezTo>
                          <a:pt x="174403" y="132284"/>
                          <a:pt x="174403" y="131999"/>
                          <a:pt x="174022" y="131046"/>
                        </a:cubicBezTo>
                        <a:cubicBezTo>
                          <a:pt x="173641" y="130094"/>
                          <a:pt x="172498" y="129713"/>
                          <a:pt x="172022" y="129522"/>
                        </a:cubicBezTo>
                        <a:cubicBezTo>
                          <a:pt x="171545" y="129332"/>
                          <a:pt x="171736" y="127998"/>
                          <a:pt x="171260" y="127331"/>
                        </a:cubicBezTo>
                        <a:cubicBezTo>
                          <a:pt x="170783" y="126665"/>
                          <a:pt x="170117" y="125617"/>
                          <a:pt x="170307" y="125331"/>
                        </a:cubicBezTo>
                        <a:cubicBezTo>
                          <a:pt x="170498" y="125045"/>
                          <a:pt x="171355" y="123426"/>
                          <a:pt x="171736" y="122855"/>
                        </a:cubicBezTo>
                        <a:cubicBezTo>
                          <a:pt x="172117" y="122283"/>
                          <a:pt x="171831" y="121426"/>
                          <a:pt x="171641" y="121426"/>
                        </a:cubicBezTo>
                        <a:cubicBezTo>
                          <a:pt x="171450" y="121426"/>
                          <a:pt x="170974" y="123426"/>
                          <a:pt x="170783" y="123617"/>
                        </a:cubicBezTo>
                        <a:cubicBezTo>
                          <a:pt x="170593" y="123807"/>
                          <a:pt x="170307" y="124950"/>
                          <a:pt x="170021" y="124855"/>
                        </a:cubicBezTo>
                        <a:cubicBezTo>
                          <a:pt x="169641" y="124855"/>
                          <a:pt x="169259" y="123426"/>
                          <a:pt x="168878" y="122664"/>
                        </a:cubicBezTo>
                        <a:cubicBezTo>
                          <a:pt x="168497" y="121902"/>
                          <a:pt x="168212" y="120569"/>
                          <a:pt x="168021" y="120092"/>
                        </a:cubicBezTo>
                        <a:cubicBezTo>
                          <a:pt x="167831" y="119616"/>
                          <a:pt x="167354" y="118187"/>
                          <a:pt x="166878" y="117902"/>
                        </a:cubicBezTo>
                        <a:cubicBezTo>
                          <a:pt x="166402" y="117616"/>
                          <a:pt x="166116" y="117806"/>
                          <a:pt x="166211" y="118187"/>
                        </a:cubicBezTo>
                        <a:cubicBezTo>
                          <a:pt x="166307" y="118568"/>
                          <a:pt x="166878" y="119902"/>
                          <a:pt x="166973" y="120569"/>
                        </a:cubicBezTo>
                        <a:cubicBezTo>
                          <a:pt x="167069" y="121235"/>
                          <a:pt x="166497" y="121997"/>
                          <a:pt x="166402" y="122378"/>
                        </a:cubicBezTo>
                        <a:cubicBezTo>
                          <a:pt x="166307" y="122759"/>
                          <a:pt x="166783" y="124664"/>
                          <a:pt x="166973" y="125331"/>
                        </a:cubicBezTo>
                        <a:cubicBezTo>
                          <a:pt x="167164" y="126093"/>
                          <a:pt x="167259" y="127331"/>
                          <a:pt x="167831" y="128188"/>
                        </a:cubicBezTo>
                        <a:cubicBezTo>
                          <a:pt x="168402" y="129046"/>
                          <a:pt x="169736" y="128951"/>
                          <a:pt x="170688" y="129617"/>
                        </a:cubicBezTo>
                        <a:cubicBezTo>
                          <a:pt x="171545" y="130284"/>
                          <a:pt x="172403" y="131237"/>
                          <a:pt x="172403" y="131903"/>
                        </a:cubicBezTo>
                        <a:cubicBezTo>
                          <a:pt x="172403" y="132570"/>
                          <a:pt x="171260" y="132761"/>
                          <a:pt x="170688" y="132856"/>
                        </a:cubicBezTo>
                        <a:cubicBezTo>
                          <a:pt x="170117" y="132951"/>
                          <a:pt x="168974" y="131617"/>
                          <a:pt x="168593" y="131332"/>
                        </a:cubicBezTo>
                        <a:cubicBezTo>
                          <a:pt x="168212" y="131046"/>
                          <a:pt x="167926" y="131237"/>
                          <a:pt x="167831" y="131522"/>
                        </a:cubicBezTo>
                        <a:cubicBezTo>
                          <a:pt x="167640" y="131903"/>
                          <a:pt x="166592" y="131713"/>
                          <a:pt x="165926" y="132094"/>
                        </a:cubicBezTo>
                        <a:cubicBezTo>
                          <a:pt x="165259" y="132475"/>
                          <a:pt x="164497" y="133142"/>
                          <a:pt x="164402" y="133332"/>
                        </a:cubicBezTo>
                        <a:cubicBezTo>
                          <a:pt x="164306" y="133523"/>
                          <a:pt x="165735" y="134570"/>
                          <a:pt x="167069" y="135523"/>
                        </a:cubicBezTo>
                        <a:cubicBezTo>
                          <a:pt x="168497" y="136475"/>
                          <a:pt x="169069" y="137904"/>
                          <a:pt x="169545" y="138571"/>
                        </a:cubicBezTo>
                        <a:cubicBezTo>
                          <a:pt x="170021" y="139238"/>
                          <a:pt x="170021" y="139619"/>
                          <a:pt x="170117" y="140190"/>
                        </a:cubicBezTo>
                        <a:cubicBezTo>
                          <a:pt x="170212" y="140762"/>
                          <a:pt x="170688" y="141142"/>
                          <a:pt x="170974" y="141714"/>
                        </a:cubicBezTo>
                        <a:cubicBezTo>
                          <a:pt x="171355" y="142381"/>
                          <a:pt x="171450" y="142476"/>
                          <a:pt x="171831" y="143238"/>
                        </a:cubicBezTo>
                        <a:cubicBezTo>
                          <a:pt x="172308" y="144000"/>
                          <a:pt x="171831" y="144572"/>
                          <a:pt x="171450" y="144572"/>
                        </a:cubicBezTo>
                        <a:cubicBezTo>
                          <a:pt x="170974" y="144572"/>
                          <a:pt x="170879" y="145524"/>
                          <a:pt x="170402" y="146286"/>
                        </a:cubicBezTo>
                        <a:cubicBezTo>
                          <a:pt x="169926" y="147048"/>
                          <a:pt x="169831" y="148191"/>
                          <a:pt x="169831" y="148667"/>
                        </a:cubicBezTo>
                        <a:cubicBezTo>
                          <a:pt x="169831" y="149239"/>
                          <a:pt x="170783" y="149525"/>
                          <a:pt x="171736" y="149715"/>
                        </a:cubicBezTo>
                        <a:cubicBezTo>
                          <a:pt x="172688" y="149905"/>
                          <a:pt x="172688" y="149715"/>
                          <a:pt x="173260" y="149429"/>
                        </a:cubicBezTo>
                        <a:cubicBezTo>
                          <a:pt x="173831" y="149144"/>
                          <a:pt x="173927" y="149334"/>
                          <a:pt x="174022" y="149715"/>
                        </a:cubicBezTo>
                        <a:cubicBezTo>
                          <a:pt x="174117" y="150096"/>
                          <a:pt x="172688" y="151525"/>
                          <a:pt x="172212" y="152858"/>
                        </a:cubicBezTo>
                        <a:cubicBezTo>
                          <a:pt x="171736" y="154192"/>
                          <a:pt x="172022" y="154192"/>
                          <a:pt x="172498" y="155144"/>
                        </a:cubicBezTo>
                        <a:cubicBezTo>
                          <a:pt x="172974" y="156097"/>
                          <a:pt x="172593" y="156192"/>
                          <a:pt x="172308" y="156383"/>
                        </a:cubicBezTo>
                        <a:cubicBezTo>
                          <a:pt x="172022" y="156573"/>
                          <a:pt x="171641" y="156383"/>
                          <a:pt x="171450" y="157049"/>
                        </a:cubicBezTo>
                        <a:cubicBezTo>
                          <a:pt x="171260" y="157621"/>
                          <a:pt x="170593" y="158002"/>
                          <a:pt x="170307" y="158097"/>
                        </a:cubicBezTo>
                        <a:cubicBezTo>
                          <a:pt x="170021" y="158192"/>
                          <a:pt x="170021" y="159240"/>
                          <a:pt x="169926" y="159716"/>
                        </a:cubicBezTo>
                        <a:cubicBezTo>
                          <a:pt x="169831" y="160192"/>
                          <a:pt x="169259" y="160288"/>
                          <a:pt x="168593" y="160669"/>
                        </a:cubicBezTo>
                        <a:cubicBezTo>
                          <a:pt x="167831" y="161050"/>
                          <a:pt x="167354" y="160955"/>
                          <a:pt x="166973" y="160764"/>
                        </a:cubicBezTo>
                        <a:cubicBezTo>
                          <a:pt x="166878" y="160764"/>
                          <a:pt x="166783" y="160669"/>
                          <a:pt x="166497" y="160288"/>
                        </a:cubicBezTo>
                        <a:cubicBezTo>
                          <a:pt x="166402" y="160097"/>
                          <a:pt x="166116" y="159240"/>
                          <a:pt x="165926" y="158573"/>
                        </a:cubicBezTo>
                        <a:cubicBezTo>
                          <a:pt x="165735" y="157907"/>
                          <a:pt x="164878" y="157526"/>
                          <a:pt x="164306" y="157430"/>
                        </a:cubicBezTo>
                        <a:cubicBezTo>
                          <a:pt x="163735" y="157335"/>
                          <a:pt x="162211" y="155144"/>
                          <a:pt x="161830" y="154287"/>
                        </a:cubicBezTo>
                        <a:cubicBezTo>
                          <a:pt x="161449" y="153334"/>
                          <a:pt x="160687" y="152668"/>
                          <a:pt x="160020" y="152382"/>
                        </a:cubicBezTo>
                        <a:cubicBezTo>
                          <a:pt x="159353" y="152096"/>
                          <a:pt x="158877" y="150382"/>
                          <a:pt x="158401" y="149810"/>
                        </a:cubicBezTo>
                        <a:cubicBezTo>
                          <a:pt x="157925" y="149239"/>
                          <a:pt x="157067" y="149620"/>
                          <a:pt x="156972" y="150382"/>
                        </a:cubicBezTo>
                        <a:cubicBezTo>
                          <a:pt x="156877" y="151144"/>
                          <a:pt x="156686" y="152001"/>
                          <a:pt x="156686" y="153049"/>
                        </a:cubicBezTo>
                        <a:cubicBezTo>
                          <a:pt x="156686" y="154097"/>
                          <a:pt x="156686" y="155049"/>
                          <a:pt x="157353" y="155811"/>
                        </a:cubicBezTo>
                        <a:cubicBezTo>
                          <a:pt x="158020" y="156668"/>
                          <a:pt x="158687" y="157621"/>
                          <a:pt x="159449" y="158383"/>
                        </a:cubicBezTo>
                        <a:cubicBezTo>
                          <a:pt x="160211" y="159145"/>
                          <a:pt x="158782" y="161717"/>
                          <a:pt x="158687" y="161717"/>
                        </a:cubicBezTo>
                        <a:cubicBezTo>
                          <a:pt x="158687" y="162479"/>
                          <a:pt x="158020" y="162764"/>
                          <a:pt x="158401" y="164669"/>
                        </a:cubicBezTo>
                        <a:cubicBezTo>
                          <a:pt x="158591" y="165622"/>
                          <a:pt x="158687" y="166098"/>
                          <a:pt x="158591" y="166479"/>
                        </a:cubicBezTo>
                        <a:cubicBezTo>
                          <a:pt x="158496" y="166860"/>
                          <a:pt x="158210" y="167146"/>
                          <a:pt x="158115" y="168098"/>
                        </a:cubicBezTo>
                        <a:cubicBezTo>
                          <a:pt x="158020" y="169051"/>
                          <a:pt x="157734" y="169241"/>
                          <a:pt x="157544" y="169813"/>
                        </a:cubicBezTo>
                        <a:cubicBezTo>
                          <a:pt x="157258" y="170575"/>
                          <a:pt x="159639" y="170670"/>
                          <a:pt x="160592" y="172289"/>
                        </a:cubicBezTo>
                        <a:cubicBezTo>
                          <a:pt x="161068" y="173051"/>
                          <a:pt x="160211" y="174194"/>
                          <a:pt x="160211" y="174480"/>
                        </a:cubicBezTo>
                        <a:cubicBezTo>
                          <a:pt x="160211" y="174861"/>
                          <a:pt x="159258" y="175052"/>
                          <a:pt x="158401" y="174194"/>
                        </a:cubicBezTo>
                        <a:cubicBezTo>
                          <a:pt x="157829" y="173623"/>
                          <a:pt x="157448" y="172194"/>
                          <a:pt x="156972" y="171527"/>
                        </a:cubicBezTo>
                        <a:cubicBezTo>
                          <a:pt x="156210" y="170575"/>
                          <a:pt x="155543" y="169813"/>
                          <a:pt x="155639" y="169527"/>
                        </a:cubicBezTo>
                        <a:cubicBezTo>
                          <a:pt x="155925" y="168575"/>
                          <a:pt x="154305" y="166574"/>
                          <a:pt x="153162" y="166098"/>
                        </a:cubicBezTo>
                        <a:cubicBezTo>
                          <a:pt x="151829" y="165527"/>
                          <a:pt x="151638" y="164574"/>
                          <a:pt x="151829" y="163622"/>
                        </a:cubicBezTo>
                        <a:cubicBezTo>
                          <a:pt x="152019" y="162669"/>
                          <a:pt x="151829" y="161812"/>
                          <a:pt x="151638" y="161050"/>
                        </a:cubicBezTo>
                        <a:cubicBezTo>
                          <a:pt x="151543" y="160288"/>
                          <a:pt x="150686" y="159145"/>
                          <a:pt x="150400" y="158764"/>
                        </a:cubicBezTo>
                        <a:cubicBezTo>
                          <a:pt x="150114" y="158383"/>
                          <a:pt x="149638" y="156097"/>
                          <a:pt x="149543" y="155430"/>
                        </a:cubicBezTo>
                        <a:cubicBezTo>
                          <a:pt x="149447" y="154859"/>
                          <a:pt x="149543" y="152477"/>
                          <a:pt x="149543" y="151620"/>
                        </a:cubicBezTo>
                        <a:cubicBezTo>
                          <a:pt x="149543" y="150763"/>
                          <a:pt x="149352" y="149525"/>
                          <a:pt x="149162" y="149048"/>
                        </a:cubicBezTo>
                        <a:cubicBezTo>
                          <a:pt x="148971" y="148572"/>
                          <a:pt x="148114" y="148667"/>
                          <a:pt x="147923" y="148667"/>
                        </a:cubicBezTo>
                        <a:cubicBezTo>
                          <a:pt x="147733" y="148763"/>
                          <a:pt x="148209" y="149525"/>
                          <a:pt x="148400" y="150667"/>
                        </a:cubicBezTo>
                        <a:cubicBezTo>
                          <a:pt x="148685" y="151906"/>
                          <a:pt x="148876" y="154859"/>
                          <a:pt x="148876" y="155525"/>
                        </a:cubicBezTo>
                        <a:cubicBezTo>
                          <a:pt x="148876" y="156192"/>
                          <a:pt x="149447" y="157907"/>
                          <a:pt x="149828" y="158954"/>
                        </a:cubicBezTo>
                        <a:cubicBezTo>
                          <a:pt x="150209" y="160002"/>
                          <a:pt x="150209" y="160669"/>
                          <a:pt x="150209" y="161050"/>
                        </a:cubicBezTo>
                        <a:cubicBezTo>
                          <a:pt x="150209" y="161431"/>
                          <a:pt x="149066" y="162955"/>
                          <a:pt x="148590" y="163526"/>
                        </a:cubicBezTo>
                        <a:cubicBezTo>
                          <a:pt x="148114" y="164098"/>
                          <a:pt x="147828" y="163145"/>
                          <a:pt x="147447" y="163145"/>
                        </a:cubicBezTo>
                        <a:cubicBezTo>
                          <a:pt x="147066" y="163145"/>
                          <a:pt x="146685" y="164384"/>
                          <a:pt x="146590" y="165336"/>
                        </a:cubicBezTo>
                        <a:cubicBezTo>
                          <a:pt x="146495" y="166288"/>
                          <a:pt x="146495" y="166574"/>
                          <a:pt x="146780" y="167908"/>
                        </a:cubicBezTo>
                        <a:cubicBezTo>
                          <a:pt x="147161" y="169241"/>
                          <a:pt x="146971" y="170003"/>
                          <a:pt x="147542" y="170670"/>
                        </a:cubicBezTo>
                        <a:cubicBezTo>
                          <a:pt x="148114" y="171432"/>
                          <a:pt x="148590" y="171813"/>
                          <a:pt x="148400" y="172289"/>
                        </a:cubicBezTo>
                        <a:cubicBezTo>
                          <a:pt x="148304" y="172766"/>
                          <a:pt x="146971" y="174385"/>
                          <a:pt x="146590" y="175052"/>
                        </a:cubicBezTo>
                        <a:cubicBezTo>
                          <a:pt x="146209" y="175718"/>
                          <a:pt x="145352" y="176290"/>
                          <a:pt x="144780" y="176480"/>
                        </a:cubicBezTo>
                        <a:cubicBezTo>
                          <a:pt x="144209" y="176766"/>
                          <a:pt x="143733" y="177338"/>
                          <a:pt x="143256" y="177433"/>
                        </a:cubicBezTo>
                        <a:cubicBezTo>
                          <a:pt x="142780" y="177528"/>
                          <a:pt x="142780" y="177242"/>
                          <a:pt x="142208" y="176385"/>
                        </a:cubicBezTo>
                        <a:cubicBezTo>
                          <a:pt x="141732" y="175528"/>
                          <a:pt x="141161" y="174004"/>
                          <a:pt x="140684" y="173242"/>
                        </a:cubicBezTo>
                        <a:cubicBezTo>
                          <a:pt x="140208" y="172384"/>
                          <a:pt x="139827" y="172004"/>
                          <a:pt x="139446" y="172004"/>
                        </a:cubicBezTo>
                        <a:cubicBezTo>
                          <a:pt x="139065" y="172004"/>
                          <a:pt x="137065" y="172861"/>
                          <a:pt x="136589" y="173528"/>
                        </a:cubicBezTo>
                        <a:cubicBezTo>
                          <a:pt x="136017" y="174099"/>
                          <a:pt x="136112" y="174099"/>
                          <a:pt x="136112" y="174956"/>
                        </a:cubicBezTo>
                        <a:cubicBezTo>
                          <a:pt x="136112" y="175813"/>
                          <a:pt x="135922" y="176099"/>
                          <a:pt x="135350" y="175909"/>
                        </a:cubicBezTo>
                        <a:cubicBezTo>
                          <a:pt x="134779" y="175718"/>
                          <a:pt x="134588" y="175718"/>
                          <a:pt x="134208" y="176195"/>
                        </a:cubicBezTo>
                        <a:cubicBezTo>
                          <a:pt x="133826" y="176671"/>
                          <a:pt x="133255" y="177338"/>
                          <a:pt x="132588" y="178385"/>
                        </a:cubicBezTo>
                        <a:cubicBezTo>
                          <a:pt x="131921" y="179433"/>
                          <a:pt x="131826" y="180576"/>
                          <a:pt x="131826" y="181148"/>
                        </a:cubicBezTo>
                        <a:cubicBezTo>
                          <a:pt x="131826" y="181719"/>
                          <a:pt x="128969" y="182862"/>
                          <a:pt x="128397" y="182862"/>
                        </a:cubicBezTo>
                        <a:cubicBezTo>
                          <a:pt x="127730" y="182862"/>
                          <a:pt x="127349" y="182291"/>
                          <a:pt x="126873" y="181719"/>
                        </a:cubicBezTo>
                        <a:cubicBezTo>
                          <a:pt x="126492" y="181243"/>
                          <a:pt x="124016" y="180481"/>
                          <a:pt x="122968" y="180100"/>
                        </a:cubicBezTo>
                        <a:cubicBezTo>
                          <a:pt x="121825" y="179719"/>
                          <a:pt x="121634" y="179147"/>
                          <a:pt x="121539" y="178480"/>
                        </a:cubicBezTo>
                        <a:cubicBezTo>
                          <a:pt x="121444" y="177814"/>
                          <a:pt x="121444" y="175623"/>
                          <a:pt x="121634" y="175242"/>
                        </a:cubicBezTo>
                        <a:cubicBezTo>
                          <a:pt x="121825" y="174861"/>
                          <a:pt x="123349" y="174766"/>
                          <a:pt x="124301" y="174290"/>
                        </a:cubicBezTo>
                        <a:cubicBezTo>
                          <a:pt x="125254" y="173813"/>
                          <a:pt x="125159" y="173718"/>
                          <a:pt x="125159" y="173337"/>
                        </a:cubicBezTo>
                        <a:cubicBezTo>
                          <a:pt x="125159" y="172956"/>
                          <a:pt x="124492" y="172861"/>
                          <a:pt x="124016" y="173242"/>
                        </a:cubicBezTo>
                        <a:cubicBezTo>
                          <a:pt x="123539" y="173623"/>
                          <a:pt x="122301" y="174194"/>
                          <a:pt x="121920" y="174385"/>
                        </a:cubicBezTo>
                        <a:cubicBezTo>
                          <a:pt x="121539" y="174575"/>
                          <a:pt x="120968" y="174671"/>
                          <a:pt x="120587" y="174385"/>
                        </a:cubicBezTo>
                        <a:cubicBezTo>
                          <a:pt x="120206" y="174099"/>
                          <a:pt x="119729" y="172861"/>
                          <a:pt x="119729" y="172099"/>
                        </a:cubicBezTo>
                        <a:cubicBezTo>
                          <a:pt x="119729" y="171337"/>
                          <a:pt x="120301" y="169813"/>
                          <a:pt x="120396" y="169146"/>
                        </a:cubicBezTo>
                        <a:cubicBezTo>
                          <a:pt x="120491" y="168479"/>
                          <a:pt x="120491" y="167908"/>
                          <a:pt x="120206" y="167908"/>
                        </a:cubicBezTo>
                        <a:cubicBezTo>
                          <a:pt x="119920" y="167908"/>
                          <a:pt x="119634" y="168575"/>
                          <a:pt x="119348" y="169527"/>
                        </a:cubicBezTo>
                        <a:cubicBezTo>
                          <a:pt x="119063" y="170384"/>
                          <a:pt x="118872" y="170861"/>
                          <a:pt x="118777" y="171718"/>
                        </a:cubicBezTo>
                        <a:cubicBezTo>
                          <a:pt x="118682" y="172575"/>
                          <a:pt x="119063" y="172956"/>
                          <a:pt x="119729" y="174575"/>
                        </a:cubicBezTo>
                        <a:cubicBezTo>
                          <a:pt x="120396" y="176195"/>
                          <a:pt x="120682" y="177433"/>
                          <a:pt x="120968" y="178957"/>
                        </a:cubicBezTo>
                        <a:cubicBezTo>
                          <a:pt x="121349" y="180481"/>
                          <a:pt x="121539" y="181338"/>
                          <a:pt x="121539" y="182481"/>
                        </a:cubicBezTo>
                        <a:cubicBezTo>
                          <a:pt x="121539" y="183624"/>
                          <a:pt x="120872" y="184196"/>
                          <a:pt x="120110" y="184672"/>
                        </a:cubicBezTo>
                        <a:cubicBezTo>
                          <a:pt x="119253" y="185148"/>
                          <a:pt x="118586" y="185434"/>
                          <a:pt x="117443" y="185815"/>
                        </a:cubicBezTo>
                        <a:cubicBezTo>
                          <a:pt x="116300" y="186196"/>
                          <a:pt x="115348" y="186101"/>
                          <a:pt x="114586" y="186101"/>
                        </a:cubicBezTo>
                        <a:cubicBezTo>
                          <a:pt x="113729" y="186101"/>
                          <a:pt x="113919" y="185243"/>
                          <a:pt x="113729" y="184767"/>
                        </a:cubicBezTo>
                        <a:cubicBezTo>
                          <a:pt x="113443" y="184386"/>
                          <a:pt x="112395" y="184672"/>
                          <a:pt x="112014" y="184577"/>
                        </a:cubicBezTo>
                        <a:cubicBezTo>
                          <a:pt x="111633" y="184481"/>
                          <a:pt x="111919" y="183148"/>
                          <a:pt x="112014" y="182576"/>
                        </a:cubicBezTo>
                        <a:cubicBezTo>
                          <a:pt x="112109" y="182005"/>
                          <a:pt x="112776" y="181909"/>
                          <a:pt x="112681" y="180862"/>
                        </a:cubicBezTo>
                        <a:cubicBezTo>
                          <a:pt x="112586" y="180005"/>
                          <a:pt x="112204" y="179814"/>
                          <a:pt x="112109" y="179814"/>
                        </a:cubicBezTo>
                        <a:cubicBezTo>
                          <a:pt x="112014" y="179814"/>
                          <a:pt x="112204" y="180481"/>
                          <a:pt x="112109" y="180576"/>
                        </a:cubicBezTo>
                        <a:cubicBezTo>
                          <a:pt x="112014" y="180957"/>
                          <a:pt x="111538" y="181243"/>
                          <a:pt x="110776" y="181433"/>
                        </a:cubicBezTo>
                        <a:cubicBezTo>
                          <a:pt x="109919" y="181624"/>
                          <a:pt x="109061" y="181624"/>
                          <a:pt x="108014" y="182100"/>
                        </a:cubicBezTo>
                        <a:cubicBezTo>
                          <a:pt x="106966" y="182576"/>
                          <a:pt x="106299" y="182672"/>
                          <a:pt x="105442" y="182767"/>
                        </a:cubicBezTo>
                        <a:cubicBezTo>
                          <a:pt x="104585" y="182767"/>
                          <a:pt x="104394" y="182386"/>
                          <a:pt x="104204" y="182005"/>
                        </a:cubicBezTo>
                        <a:cubicBezTo>
                          <a:pt x="104013" y="181624"/>
                          <a:pt x="104013" y="181338"/>
                          <a:pt x="103823" y="181243"/>
                        </a:cubicBezTo>
                        <a:cubicBezTo>
                          <a:pt x="103632" y="181148"/>
                          <a:pt x="103537" y="181433"/>
                          <a:pt x="103442" y="182005"/>
                        </a:cubicBezTo>
                        <a:cubicBezTo>
                          <a:pt x="103346" y="182576"/>
                          <a:pt x="103061" y="182291"/>
                          <a:pt x="102394" y="182386"/>
                        </a:cubicBezTo>
                        <a:cubicBezTo>
                          <a:pt x="101727" y="182481"/>
                          <a:pt x="101441" y="182005"/>
                          <a:pt x="101156" y="182386"/>
                        </a:cubicBezTo>
                        <a:cubicBezTo>
                          <a:pt x="100870" y="182672"/>
                          <a:pt x="101251" y="182862"/>
                          <a:pt x="102013" y="183243"/>
                        </a:cubicBezTo>
                        <a:cubicBezTo>
                          <a:pt x="102679" y="183529"/>
                          <a:pt x="102775" y="183624"/>
                          <a:pt x="103442" y="183529"/>
                        </a:cubicBezTo>
                        <a:cubicBezTo>
                          <a:pt x="104108" y="183434"/>
                          <a:pt x="104013" y="183529"/>
                          <a:pt x="104013" y="183910"/>
                        </a:cubicBezTo>
                        <a:cubicBezTo>
                          <a:pt x="104013" y="184291"/>
                          <a:pt x="102870" y="184767"/>
                          <a:pt x="101918" y="185338"/>
                        </a:cubicBezTo>
                        <a:cubicBezTo>
                          <a:pt x="100870" y="185910"/>
                          <a:pt x="100203" y="186386"/>
                          <a:pt x="99822" y="186958"/>
                        </a:cubicBezTo>
                        <a:cubicBezTo>
                          <a:pt x="99441" y="187529"/>
                          <a:pt x="100108" y="189053"/>
                          <a:pt x="100394" y="189434"/>
                        </a:cubicBezTo>
                        <a:cubicBezTo>
                          <a:pt x="100679" y="189815"/>
                          <a:pt x="101060" y="189530"/>
                          <a:pt x="102394" y="189339"/>
                        </a:cubicBezTo>
                        <a:cubicBezTo>
                          <a:pt x="103632" y="189053"/>
                          <a:pt x="103442" y="189149"/>
                          <a:pt x="103918" y="189434"/>
                        </a:cubicBezTo>
                        <a:cubicBezTo>
                          <a:pt x="104299" y="189720"/>
                          <a:pt x="104489" y="190196"/>
                          <a:pt x="104013" y="190577"/>
                        </a:cubicBezTo>
                        <a:cubicBezTo>
                          <a:pt x="103537" y="190958"/>
                          <a:pt x="102108" y="191625"/>
                          <a:pt x="101156" y="191816"/>
                        </a:cubicBezTo>
                        <a:cubicBezTo>
                          <a:pt x="100203" y="192006"/>
                          <a:pt x="98965" y="192673"/>
                          <a:pt x="98108" y="193149"/>
                        </a:cubicBezTo>
                        <a:cubicBezTo>
                          <a:pt x="97250" y="193721"/>
                          <a:pt x="96012" y="194102"/>
                          <a:pt x="95631" y="194292"/>
                        </a:cubicBezTo>
                        <a:cubicBezTo>
                          <a:pt x="95250" y="194387"/>
                          <a:pt x="95155" y="194292"/>
                          <a:pt x="95250" y="193816"/>
                        </a:cubicBezTo>
                        <a:cubicBezTo>
                          <a:pt x="95345" y="193435"/>
                          <a:pt x="95726" y="192673"/>
                          <a:pt x="96488" y="192006"/>
                        </a:cubicBezTo>
                        <a:cubicBezTo>
                          <a:pt x="97250" y="191339"/>
                          <a:pt x="96965" y="191054"/>
                          <a:pt x="96679" y="190577"/>
                        </a:cubicBezTo>
                        <a:cubicBezTo>
                          <a:pt x="96393" y="190196"/>
                          <a:pt x="96298" y="190292"/>
                          <a:pt x="96488" y="189720"/>
                        </a:cubicBezTo>
                        <a:cubicBezTo>
                          <a:pt x="96679" y="189149"/>
                          <a:pt x="97441" y="189720"/>
                          <a:pt x="97822" y="190101"/>
                        </a:cubicBezTo>
                        <a:cubicBezTo>
                          <a:pt x="98203" y="190482"/>
                          <a:pt x="99155" y="189434"/>
                          <a:pt x="99536" y="189339"/>
                        </a:cubicBezTo>
                        <a:cubicBezTo>
                          <a:pt x="99917" y="189244"/>
                          <a:pt x="98965" y="187339"/>
                          <a:pt x="98679" y="187625"/>
                        </a:cubicBezTo>
                        <a:cubicBezTo>
                          <a:pt x="98393" y="187815"/>
                          <a:pt x="97250" y="188482"/>
                          <a:pt x="96679" y="188482"/>
                        </a:cubicBezTo>
                        <a:cubicBezTo>
                          <a:pt x="96108" y="188482"/>
                          <a:pt x="95726" y="187815"/>
                          <a:pt x="95631" y="187244"/>
                        </a:cubicBezTo>
                        <a:cubicBezTo>
                          <a:pt x="95536" y="186672"/>
                          <a:pt x="96108" y="185815"/>
                          <a:pt x="96298" y="185243"/>
                        </a:cubicBezTo>
                        <a:cubicBezTo>
                          <a:pt x="96488" y="184672"/>
                          <a:pt x="96393" y="184291"/>
                          <a:pt x="96203" y="184005"/>
                        </a:cubicBezTo>
                        <a:cubicBezTo>
                          <a:pt x="96012" y="183719"/>
                          <a:pt x="95155" y="184386"/>
                          <a:pt x="94107" y="184672"/>
                        </a:cubicBezTo>
                        <a:cubicBezTo>
                          <a:pt x="93059" y="184958"/>
                          <a:pt x="91154" y="184386"/>
                          <a:pt x="90392" y="184196"/>
                        </a:cubicBezTo>
                        <a:cubicBezTo>
                          <a:pt x="89535" y="184005"/>
                          <a:pt x="89249" y="184291"/>
                          <a:pt x="89249" y="184672"/>
                        </a:cubicBezTo>
                        <a:cubicBezTo>
                          <a:pt x="89249" y="185053"/>
                          <a:pt x="90202" y="186005"/>
                          <a:pt x="91059" y="186291"/>
                        </a:cubicBezTo>
                        <a:cubicBezTo>
                          <a:pt x="91916" y="186577"/>
                          <a:pt x="93154" y="186863"/>
                          <a:pt x="93536" y="186958"/>
                        </a:cubicBezTo>
                        <a:cubicBezTo>
                          <a:pt x="93917" y="187053"/>
                          <a:pt x="93536" y="187910"/>
                          <a:pt x="93726" y="189720"/>
                        </a:cubicBezTo>
                        <a:cubicBezTo>
                          <a:pt x="93917" y="191530"/>
                          <a:pt x="92869" y="191720"/>
                          <a:pt x="92297" y="191720"/>
                        </a:cubicBezTo>
                        <a:cubicBezTo>
                          <a:pt x="91726" y="191720"/>
                          <a:pt x="89440" y="193054"/>
                          <a:pt x="89154" y="193625"/>
                        </a:cubicBezTo>
                        <a:cubicBezTo>
                          <a:pt x="88868" y="194102"/>
                          <a:pt x="88773" y="194959"/>
                          <a:pt x="88964" y="195626"/>
                        </a:cubicBezTo>
                        <a:cubicBezTo>
                          <a:pt x="89154" y="196292"/>
                          <a:pt x="88392" y="196769"/>
                          <a:pt x="88011" y="196959"/>
                        </a:cubicBezTo>
                        <a:cubicBezTo>
                          <a:pt x="87630" y="197150"/>
                          <a:pt x="87154" y="196102"/>
                          <a:pt x="86678" y="196007"/>
                        </a:cubicBezTo>
                        <a:cubicBezTo>
                          <a:pt x="86201" y="195911"/>
                          <a:pt x="84963" y="196673"/>
                          <a:pt x="84201" y="196959"/>
                        </a:cubicBezTo>
                        <a:cubicBezTo>
                          <a:pt x="83344" y="197245"/>
                          <a:pt x="83820" y="197054"/>
                          <a:pt x="82868" y="196769"/>
                        </a:cubicBezTo>
                        <a:cubicBezTo>
                          <a:pt x="82010" y="196483"/>
                          <a:pt x="81629" y="197340"/>
                          <a:pt x="81248" y="197721"/>
                        </a:cubicBezTo>
                        <a:cubicBezTo>
                          <a:pt x="80867" y="198102"/>
                          <a:pt x="79629" y="197721"/>
                          <a:pt x="79534" y="196959"/>
                        </a:cubicBezTo>
                        <a:cubicBezTo>
                          <a:pt x="79534" y="196769"/>
                          <a:pt x="80677" y="197054"/>
                          <a:pt x="80867" y="196673"/>
                        </a:cubicBezTo>
                        <a:cubicBezTo>
                          <a:pt x="80963" y="196483"/>
                          <a:pt x="80582" y="196102"/>
                          <a:pt x="80582" y="196007"/>
                        </a:cubicBezTo>
                        <a:cubicBezTo>
                          <a:pt x="80486" y="195816"/>
                          <a:pt x="79439" y="196197"/>
                          <a:pt x="79248" y="195816"/>
                        </a:cubicBezTo>
                        <a:cubicBezTo>
                          <a:pt x="78867" y="195054"/>
                          <a:pt x="79058" y="194292"/>
                          <a:pt x="78962" y="193911"/>
                        </a:cubicBezTo>
                        <a:cubicBezTo>
                          <a:pt x="78772" y="193340"/>
                          <a:pt x="77915" y="193625"/>
                          <a:pt x="77724" y="194387"/>
                        </a:cubicBezTo>
                        <a:cubicBezTo>
                          <a:pt x="77438" y="195149"/>
                          <a:pt x="77629" y="195149"/>
                          <a:pt x="78581" y="196007"/>
                        </a:cubicBezTo>
                        <a:cubicBezTo>
                          <a:pt x="79534" y="196864"/>
                          <a:pt x="78391" y="196959"/>
                          <a:pt x="77248" y="197530"/>
                        </a:cubicBezTo>
                        <a:cubicBezTo>
                          <a:pt x="76105" y="198102"/>
                          <a:pt x="74676" y="200007"/>
                          <a:pt x="73152" y="201341"/>
                        </a:cubicBezTo>
                        <a:cubicBezTo>
                          <a:pt x="71723" y="202579"/>
                          <a:pt x="70961" y="203055"/>
                          <a:pt x="70580" y="202579"/>
                        </a:cubicBezTo>
                        <a:cubicBezTo>
                          <a:pt x="70295" y="202103"/>
                          <a:pt x="70961" y="201436"/>
                          <a:pt x="71342" y="201055"/>
                        </a:cubicBezTo>
                        <a:cubicBezTo>
                          <a:pt x="71723" y="200674"/>
                          <a:pt x="72390" y="200198"/>
                          <a:pt x="72676" y="199626"/>
                        </a:cubicBezTo>
                        <a:cubicBezTo>
                          <a:pt x="73057" y="198959"/>
                          <a:pt x="72676" y="198864"/>
                          <a:pt x="72009" y="198864"/>
                        </a:cubicBezTo>
                        <a:cubicBezTo>
                          <a:pt x="71342" y="198864"/>
                          <a:pt x="71057" y="198864"/>
                          <a:pt x="70580" y="198388"/>
                        </a:cubicBezTo>
                        <a:cubicBezTo>
                          <a:pt x="70104" y="197912"/>
                          <a:pt x="69723" y="197626"/>
                          <a:pt x="68771" y="197626"/>
                        </a:cubicBezTo>
                        <a:cubicBezTo>
                          <a:pt x="67818" y="197626"/>
                          <a:pt x="66580" y="197912"/>
                          <a:pt x="66866" y="198674"/>
                        </a:cubicBezTo>
                        <a:cubicBezTo>
                          <a:pt x="67247" y="199436"/>
                          <a:pt x="68199" y="198674"/>
                          <a:pt x="68771" y="198674"/>
                        </a:cubicBezTo>
                        <a:cubicBezTo>
                          <a:pt x="69342" y="198674"/>
                          <a:pt x="69437" y="199531"/>
                          <a:pt x="69247" y="199721"/>
                        </a:cubicBezTo>
                        <a:cubicBezTo>
                          <a:pt x="69152" y="199912"/>
                          <a:pt x="66770" y="200388"/>
                          <a:pt x="65532" y="200674"/>
                        </a:cubicBezTo>
                        <a:cubicBezTo>
                          <a:pt x="64294" y="200959"/>
                          <a:pt x="63532" y="200769"/>
                          <a:pt x="63437" y="200483"/>
                        </a:cubicBezTo>
                        <a:cubicBezTo>
                          <a:pt x="63246" y="200198"/>
                          <a:pt x="63913" y="200007"/>
                          <a:pt x="64294" y="199721"/>
                        </a:cubicBezTo>
                        <a:cubicBezTo>
                          <a:pt x="64579" y="199436"/>
                          <a:pt x="63722" y="199531"/>
                          <a:pt x="63341" y="199436"/>
                        </a:cubicBezTo>
                        <a:cubicBezTo>
                          <a:pt x="62960" y="199340"/>
                          <a:pt x="62770" y="198578"/>
                          <a:pt x="62579" y="198292"/>
                        </a:cubicBezTo>
                        <a:cubicBezTo>
                          <a:pt x="62389" y="198102"/>
                          <a:pt x="60484" y="198102"/>
                          <a:pt x="59817" y="198388"/>
                        </a:cubicBezTo>
                        <a:cubicBezTo>
                          <a:pt x="59150" y="198769"/>
                          <a:pt x="59246" y="199531"/>
                          <a:pt x="59627" y="199817"/>
                        </a:cubicBezTo>
                        <a:cubicBezTo>
                          <a:pt x="60008" y="200198"/>
                          <a:pt x="61341" y="199817"/>
                          <a:pt x="61817" y="199912"/>
                        </a:cubicBezTo>
                        <a:cubicBezTo>
                          <a:pt x="62389" y="200007"/>
                          <a:pt x="62675" y="200579"/>
                          <a:pt x="62294" y="200864"/>
                        </a:cubicBezTo>
                        <a:cubicBezTo>
                          <a:pt x="61913" y="201150"/>
                          <a:pt x="59817" y="202103"/>
                          <a:pt x="58388" y="202674"/>
                        </a:cubicBezTo>
                        <a:cubicBezTo>
                          <a:pt x="56960" y="203246"/>
                          <a:pt x="55721" y="203531"/>
                          <a:pt x="55245" y="204293"/>
                        </a:cubicBezTo>
                        <a:cubicBezTo>
                          <a:pt x="54769" y="204960"/>
                          <a:pt x="54388" y="205055"/>
                          <a:pt x="53626" y="205151"/>
                        </a:cubicBezTo>
                        <a:cubicBezTo>
                          <a:pt x="52769" y="205341"/>
                          <a:pt x="52197" y="204770"/>
                          <a:pt x="50578" y="204674"/>
                        </a:cubicBezTo>
                        <a:cubicBezTo>
                          <a:pt x="48959" y="204579"/>
                          <a:pt x="47530" y="205817"/>
                          <a:pt x="46482" y="207151"/>
                        </a:cubicBezTo>
                        <a:cubicBezTo>
                          <a:pt x="45529" y="208484"/>
                          <a:pt x="44863" y="210199"/>
                          <a:pt x="44768" y="210866"/>
                        </a:cubicBezTo>
                        <a:cubicBezTo>
                          <a:pt x="44672" y="211628"/>
                          <a:pt x="44291" y="211723"/>
                          <a:pt x="44006" y="211532"/>
                        </a:cubicBezTo>
                        <a:cubicBezTo>
                          <a:pt x="43815" y="211342"/>
                          <a:pt x="43529" y="208865"/>
                          <a:pt x="43244" y="207532"/>
                        </a:cubicBezTo>
                        <a:cubicBezTo>
                          <a:pt x="42958" y="206198"/>
                          <a:pt x="42958" y="206389"/>
                          <a:pt x="42767" y="206389"/>
                        </a:cubicBezTo>
                        <a:cubicBezTo>
                          <a:pt x="42577" y="206389"/>
                          <a:pt x="42577" y="207246"/>
                          <a:pt x="42386" y="207913"/>
                        </a:cubicBezTo>
                        <a:cubicBezTo>
                          <a:pt x="42291" y="208580"/>
                          <a:pt x="42482" y="209056"/>
                          <a:pt x="42863" y="210484"/>
                        </a:cubicBezTo>
                        <a:cubicBezTo>
                          <a:pt x="43244" y="212009"/>
                          <a:pt x="43339" y="212675"/>
                          <a:pt x="43148" y="212961"/>
                        </a:cubicBezTo>
                        <a:cubicBezTo>
                          <a:pt x="42958" y="213247"/>
                          <a:pt x="40862" y="213818"/>
                          <a:pt x="38672" y="213628"/>
                        </a:cubicBezTo>
                        <a:cubicBezTo>
                          <a:pt x="36481" y="213437"/>
                          <a:pt x="35814" y="214485"/>
                          <a:pt x="35433" y="214771"/>
                        </a:cubicBezTo>
                        <a:cubicBezTo>
                          <a:pt x="35052" y="215152"/>
                          <a:pt x="35243" y="214961"/>
                          <a:pt x="34576" y="214961"/>
                        </a:cubicBezTo>
                        <a:cubicBezTo>
                          <a:pt x="34004" y="214961"/>
                          <a:pt x="34195" y="214580"/>
                          <a:pt x="34862" y="213628"/>
                        </a:cubicBezTo>
                        <a:cubicBezTo>
                          <a:pt x="35528" y="212771"/>
                          <a:pt x="34576" y="212675"/>
                          <a:pt x="34290" y="212485"/>
                        </a:cubicBezTo>
                        <a:cubicBezTo>
                          <a:pt x="34004" y="212294"/>
                          <a:pt x="33909" y="211247"/>
                          <a:pt x="34100" y="210770"/>
                        </a:cubicBezTo>
                        <a:cubicBezTo>
                          <a:pt x="34290" y="210199"/>
                          <a:pt x="35338" y="210770"/>
                          <a:pt x="36004" y="210770"/>
                        </a:cubicBezTo>
                        <a:cubicBezTo>
                          <a:pt x="36671" y="210866"/>
                          <a:pt x="36481" y="210199"/>
                          <a:pt x="36386" y="209913"/>
                        </a:cubicBezTo>
                        <a:cubicBezTo>
                          <a:pt x="36291" y="209627"/>
                          <a:pt x="35338" y="210008"/>
                          <a:pt x="34957" y="209913"/>
                        </a:cubicBezTo>
                        <a:cubicBezTo>
                          <a:pt x="34576" y="209818"/>
                          <a:pt x="35243" y="209437"/>
                          <a:pt x="36195" y="209056"/>
                        </a:cubicBezTo>
                        <a:cubicBezTo>
                          <a:pt x="37148" y="208675"/>
                          <a:pt x="35338" y="207437"/>
                          <a:pt x="35243" y="207913"/>
                        </a:cubicBezTo>
                        <a:cubicBezTo>
                          <a:pt x="35147" y="208484"/>
                          <a:pt x="34671" y="209246"/>
                          <a:pt x="34100" y="209532"/>
                        </a:cubicBezTo>
                        <a:cubicBezTo>
                          <a:pt x="33528" y="209818"/>
                          <a:pt x="33909" y="209151"/>
                          <a:pt x="33814" y="208294"/>
                        </a:cubicBezTo>
                        <a:cubicBezTo>
                          <a:pt x="33814" y="207341"/>
                          <a:pt x="33719" y="206770"/>
                          <a:pt x="34100" y="205817"/>
                        </a:cubicBezTo>
                        <a:cubicBezTo>
                          <a:pt x="34481" y="204960"/>
                          <a:pt x="34385" y="204674"/>
                          <a:pt x="33719" y="205151"/>
                        </a:cubicBezTo>
                        <a:cubicBezTo>
                          <a:pt x="33052" y="205627"/>
                          <a:pt x="32861" y="205532"/>
                          <a:pt x="32099" y="205341"/>
                        </a:cubicBezTo>
                        <a:cubicBezTo>
                          <a:pt x="31242" y="205151"/>
                          <a:pt x="32099" y="206198"/>
                          <a:pt x="32480" y="207055"/>
                        </a:cubicBezTo>
                        <a:cubicBezTo>
                          <a:pt x="32861" y="207913"/>
                          <a:pt x="32957" y="208484"/>
                          <a:pt x="33052" y="209723"/>
                        </a:cubicBezTo>
                        <a:cubicBezTo>
                          <a:pt x="33147" y="210961"/>
                          <a:pt x="32576" y="210675"/>
                          <a:pt x="32290" y="211342"/>
                        </a:cubicBezTo>
                        <a:cubicBezTo>
                          <a:pt x="32004" y="211913"/>
                          <a:pt x="32861" y="212580"/>
                          <a:pt x="33147" y="213628"/>
                        </a:cubicBezTo>
                        <a:cubicBezTo>
                          <a:pt x="33433" y="214676"/>
                          <a:pt x="33147" y="215247"/>
                          <a:pt x="32861" y="216104"/>
                        </a:cubicBezTo>
                        <a:cubicBezTo>
                          <a:pt x="32576" y="216962"/>
                          <a:pt x="31433" y="217819"/>
                          <a:pt x="31052" y="218581"/>
                        </a:cubicBezTo>
                        <a:cubicBezTo>
                          <a:pt x="30671" y="219343"/>
                          <a:pt x="29623" y="219438"/>
                          <a:pt x="29433" y="219819"/>
                        </a:cubicBezTo>
                        <a:cubicBezTo>
                          <a:pt x="29242" y="220200"/>
                          <a:pt x="29623" y="220772"/>
                          <a:pt x="30194" y="220962"/>
                        </a:cubicBezTo>
                        <a:cubicBezTo>
                          <a:pt x="30766" y="221057"/>
                          <a:pt x="30956" y="220962"/>
                          <a:pt x="31623" y="220295"/>
                        </a:cubicBezTo>
                        <a:cubicBezTo>
                          <a:pt x="32290" y="219724"/>
                          <a:pt x="32861" y="220009"/>
                          <a:pt x="33338" y="220676"/>
                        </a:cubicBezTo>
                        <a:cubicBezTo>
                          <a:pt x="33814" y="221343"/>
                          <a:pt x="33814" y="221629"/>
                          <a:pt x="34481" y="221819"/>
                        </a:cubicBezTo>
                        <a:cubicBezTo>
                          <a:pt x="35147" y="222010"/>
                          <a:pt x="36100" y="221819"/>
                          <a:pt x="36957" y="221248"/>
                        </a:cubicBezTo>
                        <a:cubicBezTo>
                          <a:pt x="37814" y="220676"/>
                          <a:pt x="38672" y="220581"/>
                          <a:pt x="39434" y="220962"/>
                        </a:cubicBezTo>
                        <a:cubicBezTo>
                          <a:pt x="40196" y="221343"/>
                          <a:pt x="39719" y="221915"/>
                          <a:pt x="39434" y="223248"/>
                        </a:cubicBezTo>
                        <a:cubicBezTo>
                          <a:pt x="39053" y="224486"/>
                          <a:pt x="39148" y="226010"/>
                          <a:pt x="39148" y="226867"/>
                        </a:cubicBezTo>
                        <a:cubicBezTo>
                          <a:pt x="39148" y="227725"/>
                          <a:pt x="39053" y="227915"/>
                          <a:pt x="38672" y="228106"/>
                        </a:cubicBezTo>
                        <a:cubicBezTo>
                          <a:pt x="38291" y="228296"/>
                          <a:pt x="37910" y="227725"/>
                          <a:pt x="37814" y="227249"/>
                        </a:cubicBezTo>
                        <a:cubicBezTo>
                          <a:pt x="37719" y="226772"/>
                          <a:pt x="36386" y="225153"/>
                          <a:pt x="36100" y="224772"/>
                        </a:cubicBezTo>
                        <a:cubicBezTo>
                          <a:pt x="35814" y="224391"/>
                          <a:pt x="33528" y="224772"/>
                          <a:pt x="32099" y="224963"/>
                        </a:cubicBezTo>
                        <a:cubicBezTo>
                          <a:pt x="30766" y="225153"/>
                          <a:pt x="30290" y="225534"/>
                          <a:pt x="29718" y="225915"/>
                        </a:cubicBezTo>
                        <a:cubicBezTo>
                          <a:pt x="29242" y="226296"/>
                          <a:pt x="27813" y="226677"/>
                          <a:pt x="27146" y="226772"/>
                        </a:cubicBezTo>
                        <a:cubicBezTo>
                          <a:pt x="26479" y="226867"/>
                          <a:pt x="26575" y="226867"/>
                          <a:pt x="26575" y="226391"/>
                        </a:cubicBezTo>
                        <a:cubicBezTo>
                          <a:pt x="26575" y="225915"/>
                          <a:pt x="27527" y="224772"/>
                          <a:pt x="28099" y="224105"/>
                        </a:cubicBezTo>
                        <a:cubicBezTo>
                          <a:pt x="28670" y="223438"/>
                          <a:pt x="29718" y="222962"/>
                          <a:pt x="30194" y="222391"/>
                        </a:cubicBezTo>
                        <a:cubicBezTo>
                          <a:pt x="30575" y="221819"/>
                          <a:pt x="29909" y="222010"/>
                          <a:pt x="29337" y="222105"/>
                        </a:cubicBezTo>
                        <a:cubicBezTo>
                          <a:pt x="28766" y="222105"/>
                          <a:pt x="28766" y="222105"/>
                          <a:pt x="28766" y="221438"/>
                        </a:cubicBezTo>
                        <a:cubicBezTo>
                          <a:pt x="28766" y="220867"/>
                          <a:pt x="29147" y="220581"/>
                          <a:pt x="28956" y="220105"/>
                        </a:cubicBezTo>
                        <a:cubicBezTo>
                          <a:pt x="28670" y="219629"/>
                          <a:pt x="27813" y="219248"/>
                          <a:pt x="27337" y="219438"/>
                        </a:cubicBezTo>
                        <a:cubicBezTo>
                          <a:pt x="26861" y="219533"/>
                          <a:pt x="26289" y="220009"/>
                          <a:pt x="26194" y="220772"/>
                        </a:cubicBezTo>
                        <a:cubicBezTo>
                          <a:pt x="26099" y="221248"/>
                          <a:pt x="25908" y="222486"/>
                          <a:pt x="25622" y="222962"/>
                        </a:cubicBezTo>
                        <a:cubicBezTo>
                          <a:pt x="25527" y="223153"/>
                          <a:pt x="25337" y="223153"/>
                          <a:pt x="25241" y="223153"/>
                        </a:cubicBezTo>
                        <a:cubicBezTo>
                          <a:pt x="24956" y="223153"/>
                          <a:pt x="25146" y="220962"/>
                          <a:pt x="24670" y="220105"/>
                        </a:cubicBezTo>
                        <a:cubicBezTo>
                          <a:pt x="24194" y="219248"/>
                          <a:pt x="23051" y="218486"/>
                          <a:pt x="21431" y="218105"/>
                        </a:cubicBezTo>
                        <a:cubicBezTo>
                          <a:pt x="19812" y="217724"/>
                          <a:pt x="21812" y="219152"/>
                          <a:pt x="22384" y="219343"/>
                        </a:cubicBezTo>
                        <a:cubicBezTo>
                          <a:pt x="22955" y="219533"/>
                          <a:pt x="23717" y="220200"/>
                          <a:pt x="24003" y="220581"/>
                        </a:cubicBezTo>
                        <a:cubicBezTo>
                          <a:pt x="24289" y="220962"/>
                          <a:pt x="24289" y="220867"/>
                          <a:pt x="24289" y="221915"/>
                        </a:cubicBezTo>
                        <a:cubicBezTo>
                          <a:pt x="24289" y="222962"/>
                          <a:pt x="24098" y="224105"/>
                          <a:pt x="24003" y="224486"/>
                        </a:cubicBezTo>
                        <a:cubicBezTo>
                          <a:pt x="23908" y="224867"/>
                          <a:pt x="23336" y="225153"/>
                          <a:pt x="22860" y="225344"/>
                        </a:cubicBezTo>
                        <a:cubicBezTo>
                          <a:pt x="22384" y="225534"/>
                          <a:pt x="22098" y="224963"/>
                          <a:pt x="21146" y="224582"/>
                        </a:cubicBezTo>
                        <a:cubicBezTo>
                          <a:pt x="20193" y="224201"/>
                          <a:pt x="20193" y="224486"/>
                          <a:pt x="20574" y="224963"/>
                        </a:cubicBezTo>
                        <a:cubicBezTo>
                          <a:pt x="20955" y="225344"/>
                          <a:pt x="22193" y="226105"/>
                          <a:pt x="22574" y="226296"/>
                        </a:cubicBezTo>
                        <a:cubicBezTo>
                          <a:pt x="22955" y="226582"/>
                          <a:pt x="22955" y="227153"/>
                          <a:pt x="22670" y="227915"/>
                        </a:cubicBezTo>
                        <a:cubicBezTo>
                          <a:pt x="22479" y="228582"/>
                          <a:pt x="22384" y="228773"/>
                          <a:pt x="22955" y="229916"/>
                        </a:cubicBezTo>
                        <a:cubicBezTo>
                          <a:pt x="23432" y="231154"/>
                          <a:pt x="23717" y="231535"/>
                          <a:pt x="23813" y="231916"/>
                        </a:cubicBezTo>
                        <a:cubicBezTo>
                          <a:pt x="23908" y="232297"/>
                          <a:pt x="22384" y="233249"/>
                          <a:pt x="21812" y="233916"/>
                        </a:cubicBezTo>
                        <a:cubicBezTo>
                          <a:pt x="21241" y="234583"/>
                          <a:pt x="21812" y="234583"/>
                          <a:pt x="22193" y="234678"/>
                        </a:cubicBezTo>
                        <a:cubicBezTo>
                          <a:pt x="22479" y="234773"/>
                          <a:pt x="23622" y="233154"/>
                          <a:pt x="24289" y="232773"/>
                        </a:cubicBezTo>
                        <a:cubicBezTo>
                          <a:pt x="24860" y="232392"/>
                          <a:pt x="25527" y="231916"/>
                          <a:pt x="25813" y="232202"/>
                        </a:cubicBezTo>
                        <a:cubicBezTo>
                          <a:pt x="26194" y="232487"/>
                          <a:pt x="26384" y="232773"/>
                          <a:pt x="26956" y="232868"/>
                        </a:cubicBezTo>
                        <a:cubicBezTo>
                          <a:pt x="27527" y="232963"/>
                          <a:pt x="29813" y="232392"/>
                          <a:pt x="30480" y="232678"/>
                        </a:cubicBezTo>
                        <a:cubicBezTo>
                          <a:pt x="31147" y="232963"/>
                          <a:pt x="32671" y="234392"/>
                          <a:pt x="33052" y="235250"/>
                        </a:cubicBezTo>
                        <a:cubicBezTo>
                          <a:pt x="33433" y="236107"/>
                          <a:pt x="33433" y="237345"/>
                          <a:pt x="33242" y="237917"/>
                        </a:cubicBezTo>
                        <a:cubicBezTo>
                          <a:pt x="33052" y="238488"/>
                          <a:pt x="32576" y="238964"/>
                          <a:pt x="32290" y="238964"/>
                        </a:cubicBezTo>
                        <a:cubicBezTo>
                          <a:pt x="32004" y="238964"/>
                          <a:pt x="31433" y="238298"/>
                          <a:pt x="31242" y="237917"/>
                        </a:cubicBezTo>
                        <a:cubicBezTo>
                          <a:pt x="31147" y="237821"/>
                          <a:pt x="31052" y="236583"/>
                          <a:pt x="30861" y="236012"/>
                        </a:cubicBezTo>
                        <a:cubicBezTo>
                          <a:pt x="30766" y="235630"/>
                          <a:pt x="30480" y="235726"/>
                          <a:pt x="30385" y="235726"/>
                        </a:cubicBezTo>
                        <a:cubicBezTo>
                          <a:pt x="30290" y="235726"/>
                          <a:pt x="30480" y="236678"/>
                          <a:pt x="30480" y="237155"/>
                        </a:cubicBezTo>
                        <a:cubicBezTo>
                          <a:pt x="30480" y="237440"/>
                          <a:pt x="30290" y="237536"/>
                          <a:pt x="30290" y="237536"/>
                        </a:cubicBezTo>
                        <a:cubicBezTo>
                          <a:pt x="30004" y="237440"/>
                          <a:pt x="29718" y="237250"/>
                          <a:pt x="29528" y="237250"/>
                        </a:cubicBezTo>
                        <a:cubicBezTo>
                          <a:pt x="29147" y="237250"/>
                          <a:pt x="29147" y="237345"/>
                          <a:pt x="29337" y="237917"/>
                        </a:cubicBezTo>
                        <a:cubicBezTo>
                          <a:pt x="29528" y="238488"/>
                          <a:pt x="30194" y="238298"/>
                          <a:pt x="30575" y="238488"/>
                        </a:cubicBezTo>
                        <a:cubicBezTo>
                          <a:pt x="30956" y="238583"/>
                          <a:pt x="30575" y="239155"/>
                          <a:pt x="30671" y="239536"/>
                        </a:cubicBezTo>
                        <a:cubicBezTo>
                          <a:pt x="30766" y="239917"/>
                          <a:pt x="29528" y="240298"/>
                          <a:pt x="29051" y="240679"/>
                        </a:cubicBezTo>
                        <a:cubicBezTo>
                          <a:pt x="28670" y="241060"/>
                          <a:pt x="28004" y="242774"/>
                          <a:pt x="29147" y="241917"/>
                        </a:cubicBezTo>
                        <a:cubicBezTo>
                          <a:pt x="29623" y="241536"/>
                          <a:pt x="30194" y="240679"/>
                          <a:pt x="30480" y="240869"/>
                        </a:cubicBezTo>
                        <a:cubicBezTo>
                          <a:pt x="30861" y="241060"/>
                          <a:pt x="30861" y="241822"/>
                          <a:pt x="30766" y="242584"/>
                        </a:cubicBezTo>
                        <a:cubicBezTo>
                          <a:pt x="30575" y="244013"/>
                          <a:pt x="32576" y="242012"/>
                          <a:pt x="32861" y="241631"/>
                        </a:cubicBezTo>
                        <a:cubicBezTo>
                          <a:pt x="33147" y="241250"/>
                          <a:pt x="33623" y="241631"/>
                          <a:pt x="33623" y="241917"/>
                        </a:cubicBezTo>
                        <a:cubicBezTo>
                          <a:pt x="33623" y="242203"/>
                          <a:pt x="33623" y="242965"/>
                          <a:pt x="33909" y="243822"/>
                        </a:cubicBezTo>
                        <a:cubicBezTo>
                          <a:pt x="34195" y="244679"/>
                          <a:pt x="34481" y="244965"/>
                          <a:pt x="35338" y="245537"/>
                        </a:cubicBezTo>
                        <a:cubicBezTo>
                          <a:pt x="36195" y="246108"/>
                          <a:pt x="36862" y="245822"/>
                          <a:pt x="37052" y="245537"/>
                        </a:cubicBezTo>
                        <a:cubicBezTo>
                          <a:pt x="37338" y="245346"/>
                          <a:pt x="37910" y="245822"/>
                          <a:pt x="38576" y="246775"/>
                        </a:cubicBezTo>
                        <a:cubicBezTo>
                          <a:pt x="39243" y="247632"/>
                          <a:pt x="40100" y="249347"/>
                          <a:pt x="40291" y="250585"/>
                        </a:cubicBezTo>
                        <a:cubicBezTo>
                          <a:pt x="40577" y="251823"/>
                          <a:pt x="39719" y="252680"/>
                          <a:pt x="38862" y="253442"/>
                        </a:cubicBezTo>
                        <a:cubicBezTo>
                          <a:pt x="38005" y="254300"/>
                          <a:pt x="37719" y="254490"/>
                          <a:pt x="37433" y="255824"/>
                        </a:cubicBezTo>
                        <a:cubicBezTo>
                          <a:pt x="37052" y="257157"/>
                          <a:pt x="35052" y="258300"/>
                          <a:pt x="34195" y="258491"/>
                        </a:cubicBezTo>
                        <a:cubicBezTo>
                          <a:pt x="33338" y="258681"/>
                          <a:pt x="32290" y="259729"/>
                          <a:pt x="31718" y="260300"/>
                        </a:cubicBezTo>
                        <a:cubicBezTo>
                          <a:pt x="31147" y="260967"/>
                          <a:pt x="29718" y="261158"/>
                          <a:pt x="29242" y="261158"/>
                        </a:cubicBezTo>
                        <a:cubicBezTo>
                          <a:pt x="28861" y="261158"/>
                          <a:pt x="28099" y="260491"/>
                          <a:pt x="27051" y="260205"/>
                        </a:cubicBezTo>
                        <a:cubicBezTo>
                          <a:pt x="26003" y="259824"/>
                          <a:pt x="26099" y="260110"/>
                          <a:pt x="25622" y="260396"/>
                        </a:cubicBezTo>
                        <a:cubicBezTo>
                          <a:pt x="25146" y="260777"/>
                          <a:pt x="25051" y="261634"/>
                          <a:pt x="24765" y="261824"/>
                        </a:cubicBezTo>
                        <a:cubicBezTo>
                          <a:pt x="24479" y="262015"/>
                          <a:pt x="22765" y="261920"/>
                          <a:pt x="22384" y="261920"/>
                        </a:cubicBezTo>
                        <a:cubicBezTo>
                          <a:pt x="22003" y="261920"/>
                          <a:pt x="20765" y="260777"/>
                          <a:pt x="20003" y="260300"/>
                        </a:cubicBezTo>
                        <a:cubicBezTo>
                          <a:pt x="19241" y="259824"/>
                          <a:pt x="18764" y="259729"/>
                          <a:pt x="17431" y="259919"/>
                        </a:cubicBezTo>
                        <a:cubicBezTo>
                          <a:pt x="16097" y="260110"/>
                          <a:pt x="15431" y="260396"/>
                          <a:pt x="14859" y="261158"/>
                        </a:cubicBezTo>
                        <a:cubicBezTo>
                          <a:pt x="14288" y="261920"/>
                          <a:pt x="13811" y="262301"/>
                          <a:pt x="13335" y="262491"/>
                        </a:cubicBezTo>
                        <a:cubicBezTo>
                          <a:pt x="12859" y="262682"/>
                          <a:pt x="12954" y="261920"/>
                          <a:pt x="12954" y="261538"/>
                        </a:cubicBezTo>
                        <a:cubicBezTo>
                          <a:pt x="12954" y="261158"/>
                          <a:pt x="13716" y="260300"/>
                          <a:pt x="13716" y="259919"/>
                        </a:cubicBezTo>
                        <a:cubicBezTo>
                          <a:pt x="13716" y="259538"/>
                          <a:pt x="13335" y="258491"/>
                          <a:pt x="13145" y="257824"/>
                        </a:cubicBezTo>
                        <a:cubicBezTo>
                          <a:pt x="12859" y="257157"/>
                          <a:pt x="12002" y="256871"/>
                          <a:pt x="11621" y="256681"/>
                        </a:cubicBezTo>
                        <a:cubicBezTo>
                          <a:pt x="11240" y="256586"/>
                          <a:pt x="10668" y="255442"/>
                          <a:pt x="10383" y="254871"/>
                        </a:cubicBezTo>
                        <a:cubicBezTo>
                          <a:pt x="10192" y="254490"/>
                          <a:pt x="10954" y="254680"/>
                          <a:pt x="11240" y="254680"/>
                        </a:cubicBezTo>
                        <a:cubicBezTo>
                          <a:pt x="11525" y="254680"/>
                          <a:pt x="11621" y="253442"/>
                          <a:pt x="11906" y="253157"/>
                        </a:cubicBezTo>
                        <a:cubicBezTo>
                          <a:pt x="12097" y="253061"/>
                          <a:pt x="12287" y="253728"/>
                          <a:pt x="12383" y="253919"/>
                        </a:cubicBezTo>
                        <a:cubicBezTo>
                          <a:pt x="12764" y="254204"/>
                          <a:pt x="13335" y="254300"/>
                          <a:pt x="14002" y="254776"/>
                        </a:cubicBezTo>
                        <a:cubicBezTo>
                          <a:pt x="14669" y="255252"/>
                          <a:pt x="14954" y="255538"/>
                          <a:pt x="15335" y="256681"/>
                        </a:cubicBezTo>
                        <a:cubicBezTo>
                          <a:pt x="15716" y="257824"/>
                          <a:pt x="15716" y="257633"/>
                          <a:pt x="16193" y="257062"/>
                        </a:cubicBezTo>
                        <a:cubicBezTo>
                          <a:pt x="16669" y="256490"/>
                          <a:pt x="17812" y="255633"/>
                          <a:pt x="17717" y="255252"/>
                        </a:cubicBezTo>
                        <a:cubicBezTo>
                          <a:pt x="17526" y="254871"/>
                          <a:pt x="16097" y="256205"/>
                          <a:pt x="15812" y="256109"/>
                        </a:cubicBezTo>
                        <a:cubicBezTo>
                          <a:pt x="15431" y="256014"/>
                          <a:pt x="15526" y="255728"/>
                          <a:pt x="16097" y="255157"/>
                        </a:cubicBezTo>
                        <a:cubicBezTo>
                          <a:pt x="16669" y="254680"/>
                          <a:pt x="17050" y="253538"/>
                          <a:pt x="16954" y="252680"/>
                        </a:cubicBezTo>
                        <a:cubicBezTo>
                          <a:pt x="16954" y="251918"/>
                          <a:pt x="16574" y="252204"/>
                          <a:pt x="15716" y="252490"/>
                        </a:cubicBezTo>
                        <a:cubicBezTo>
                          <a:pt x="14859" y="252776"/>
                          <a:pt x="14478" y="252871"/>
                          <a:pt x="14097" y="252585"/>
                        </a:cubicBezTo>
                        <a:cubicBezTo>
                          <a:pt x="13716" y="252299"/>
                          <a:pt x="13526" y="251252"/>
                          <a:pt x="13526" y="250394"/>
                        </a:cubicBezTo>
                        <a:cubicBezTo>
                          <a:pt x="13526" y="249537"/>
                          <a:pt x="12954" y="250109"/>
                          <a:pt x="13049" y="251156"/>
                        </a:cubicBezTo>
                        <a:cubicBezTo>
                          <a:pt x="13145" y="252204"/>
                          <a:pt x="13240" y="252585"/>
                          <a:pt x="12859" y="252871"/>
                        </a:cubicBezTo>
                        <a:cubicBezTo>
                          <a:pt x="12478" y="253157"/>
                          <a:pt x="12287" y="251252"/>
                          <a:pt x="11906" y="250680"/>
                        </a:cubicBezTo>
                        <a:cubicBezTo>
                          <a:pt x="11525" y="250109"/>
                          <a:pt x="10001" y="250299"/>
                          <a:pt x="9144" y="250299"/>
                        </a:cubicBezTo>
                        <a:cubicBezTo>
                          <a:pt x="8287" y="250299"/>
                          <a:pt x="7906" y="249347"/>
                          <a:pt x="7906" y="248680"/>
                        </a:cubicBezTo>
                        <a:cubicBezTo>
                          <a:pt x="7811" y="248108"/>
                          <a:pt x="8001" y="247918"/>
                          <a:pt x="9049" y="247632"/>
                        </a:cubicBezTo>
                        <a:cubicBezTo>
                          <a:pt x="10097" y="247346"/>
                          <a:pt x="9716" y="247061"/>
                          <a:pt x="9430" y="246299"/>
                        </a:cubicBezTo>
                        <a:cubicBezTo>
                          <a:pt x="9144" y="245537"/>
                          <a:pt x="9049" y="245727"/>
                          <a:pt x="8668" y="246394"/>
                        </a:cubicBezTo>
                        <a:cubicBezTo>
                          <a:pt x="8287" y="247061"/>
                          <a:pt x="7620" y="245155"/>
                          <a:pt x="6953" y="244584"/>
                        </a:cubicBezTo>
                        <a:cubicBezTo>
                          <a:pt x="6287" y="243917"/>
                          <a:pt x="5429" y="244108"/>
                          <a:pt x="4763" y="243917"/>
                        </a:cubicBezTo>
                        <a:cubicBezTo>
                          <a:pt x="4096" y="243822"/>
                          <a:pt x="4286" y="242488"/>
                          <a:pt x="4477" y="241822"/>
                        </a:cubicBezTo>
                        <a:cubicBezTo>
                          <a:pt x="4667" y="241155"/>
                          <a:pt x="5334" y="241155"/>
                          <a:pt x="6287" y="241060"/>
                        </a:cubicBezTo>
                        <a:cubicBezTo>
                          <a:pt x="7239" y="240965"/>
                          <a:pt x="8001" y="240774"/>
                          <a:pt x="8763" y="240393"/>
                        </a:cubicBezTo>
                        <a:cubicBezTo>
                          <a:pt x="9525" y="240012"/>
                          <a:pt x="9620" y="239441"/>
                          <a:pt x="9335" y="239441"/>
                        </a:cubicBezTo>
                        <a:cubicBezTo>
                          <a:pt x="9049" y="239441"/>
                          <a:pt x="7716" y="239631"/>
                          <a:pt x="6858" y="240012"/>
                        </a:cubicBezTo>
                        <a:cubicBezTo>
                          <a:pt x="6096" y="240393"/>
                          <a:pt x="5429" y="240393"/>
                          <a:pt x="5144" y="240203"/>
                        </a:cubicBezTo>
                        <a:cubicBezTo>
                          <a:pt x="4858" y="240012"/>
                          <a:pt x="4572" y="238869"/>
                          <a:pt x="4477" y="238107"/>
                        </a:cubicBezTo>
                        <a:cubicBezTo>
                          <a:pt x="4477" y="237440"/>
                          <a:pt x="4667" y="236488"/>
                          <a:pt x="4572" y="235345"/>
                        </a:cubicBezTo>
                        <a:cubicBezTo>
                          <a:pt x="4477" y="234107"/>
                          <a:pt x="4667" y="233535"/>
                          <a:pt x="4572" y="232868"/>
                        </a:cubicBezTo>
                        <a:cubicBezTo>
                          <a:pt x="4477" y="232202"/>
                          <a:pt x="4286" y="232392"/>
                          <a:pt x="3620" y="232678"/>
                        </a:cubicBezTo>
                        <a:cubicBezTo>
                          <a:pt x="2953" y="232963"/>
                          <a:pt x="4286" y="235154"/>
                          <a:pt x="3429" y="235440"/>
                        </a:cubicBezTo>
                        <a:cubicBezTo>
                          <a:pt x="2572" y="235726"/>
                          <a:pt x="1619" y="233916"/>
                          <a:pt x="1048" y="233154"/>
                        </a:cubicBezTo>
                        <a:cubicBezTo>
                          <a:pt x="572" y="232392"/>
                          <a:pt x="0" y="230297"/>
                          <a:pt x="0" y="229439"/>
                        </a:cubicBezTo>
                        <a:cubicBezTo>
                          <a:pt x="0" y="228582"/>
                          <a:pt x="381" y="227725"/>
                          <a:pt x="667" y="226677"/>
                        </a:cubicBezTo>
                        <a:cubicBezTo>
                          <a:pt x="1048" y="225629"/>
                          <a:pt x="1715" y="224772"/>
                          <a:pt x="1905" y="223820"/>
                        </a:cubicBezTo>
                        <a:cubicBezTo>
                          <a:pt x="2000" y="222772"/>
                          <a:pt x="572" y="221438"/>
                          <a:pt x="286" y="220962"/>
                        </a:cubicBezTo>
                        <a:cubicBezTo>
                          <a:pt x="0" y="220391"/>
                          <a:pt x="667" y="219248"/>
                          <a:pt x="953" y="218581"/>
                        </a:cubicBezTo>
                        <a:cubicBezTo>
                          <a:pt x="1238" y="218009"/>
                          <a:pt x="2477" y="216771"/>
                          <a:pt x="2762" y="216771"/>
                        </a:cubicBezTo>
                        <a:cubicBezTo>
                          <a:pt x="3048" y="216771"/>
                          <a:pt x="2858" y="217724"/>
                          <a:pt x="2762" y="218200"/>
                        </a:cubicBezTo>
                        <a:cubicBezTo>
                          <a:pt x="2667" y="218581"/>
                          <a:pt x="3048" y="218581"/>
                          <a:pt x="3524" y="218676"/>
                        </a:cubicBezTo>
                        <a:cubicBezTo>
                          <a:pt x="4001" y="218771"/>
                          <a:pt x="3334" y="217342"/>
                          <a:pt x="3524" y="216580"/>
                        </a:cubicBezTo>
                        <a:cubicBezTo>
                          <a:pt x="3810" y="215819"/>
                          <a:pt x="4382" y="215342"/>
                          <a:pt x="4477" y="214485"/>
                        </a:cubicBezTo>
                        <a:cubicBezTo>
                          <a:pt x="4572" y="213628"/>
                          <a:pt x="3905" y="210389"/>
                          <a:pt x="3905" y="209723"/>
                        </a:cubicBezTo>
                        <a:cubicBezTo>
                          <a:pt x="3905" y="209151"/>
                          <a:pt x="3620" y="209056"/>
                          <a:pt x="4953" y="208961"/>
                        </a:cubicBezTo>
                        <a:cubicBezTo>
                          <a:pt x="5620" y="208865"/>
                          <a:pt x="6287" y="209056"/>
                          <a:pt x="6382" y="209056"/>
                        </a:cubicBezTo>
                        <a:cubicBezTo>
                          <a:pt x="8001" y="208770"/>
                          <a:pt x="9239" y="208294"/>
                          <a:pt x="10668" y="208675"/>
                        </a:cubicBezTo>
                        <a:cubicBezTo>
                          <a:pt x="12478" y="209246"/>
                          <a:pt x="12383" y="208770"/>
                          <a:pt x="11335" y="208389"/>
                        </a:cubicBezTo>
                        <a:cubicBezTo>
                          <a:pt x="10287" y="208008"/>
                          <a:pt x="10001" y="207817"/>
                          <a:pt x="10001" y="207055"/>
                        </a:cubicBezTo>
                        <a:cubicBezTo>
                          <a:pt x="10001" y="206294"/>
                          <a:pt x="10859" y="205627"/>
                          <a:pt x="11621" y="204960"/>
                        </a:cubicBezTo>
                        <a:cubicBezTo>
                          <a:pt x="12287" y="204293"/>
                          <a:pt x="12573" y="204103"/>
                          <a:pt x="12383" y="203341"/>
                        </a:cubicBezTo>
                        <a:cubicBezTo>
                          <a:pt x="12287" y="202579"/>
                          <a:pt x="11811" y="203627"/>
                          <a:pt x="11525" y="204293"/>
                        </a:cubicBezTo>
                        <a:cubicBezTo>
                          <a:pt x="11240" y="204960"/>
                          <a:pt x="10383" y="204198"/>
                          <a:pt x="10287" y="203912"/>
                        </a:cubicBezTo>
                        <a:cubicBezTo>
                          <a:pt x="10192" y="203627"/>
                          <a:pt x="10954" y="203436"/>
                          <a:pt x="10954" y="202865"/>
                        </a:cubicBezTo>
                        <a:cubicBezTo>
                          <a:pt x="10954" y="202293"/>
                          <a:pt x="10478" y="202579"/>
                          <a:pt x="9811" y="202960"/>
                        </a:cubicBezTo>
                        <a:cubicBezTo>
                          <a:pt x="9239" y="203341"/>
                          <a:pt x="9620" y="203246"/>
                          <a:pt x="8477" y="203150"/>
                        </a:cubicBezTo>
                        <a:cubicBezTo>
                          <a:pt x="7334" y="203055"/>
                          <a:pt x="7429" y="202769"/>
                          <a:pt x="7334" y="201912"/>
                        </a:cubicBezTo>
                        <a:cubicBezTo>
                          <a:pt x="7239" y="200959"/>
                          <a:pt x="6668" y="201817"/>
                          <a:pt x="6668" y="203150"/>
                        </a:cubicBezTo>
                        <a:cubicBezTo>
                          <a:pt x="6668" y="204484"/>
                          <a:pt x="6001" y="204008"/>
                          <a:pt x="5620" y="203912"/>
                        </a:cubicBezTo>
                        <a:cubicBezTo>
                          <a:pt x="5239" y="203817"/>
                          <a:pt x="5239" y="203055"/>
                          <a:pt x="5239" y="202007"/>
                        </a:cubicBezTo>
                        <a:cubicBezTo>
                          <a:pt x="5239" y="201626"/>
                          <a:pt x="5334" y="200959"/>
                          <a:pt x="5048" y="200674"/>
                        </a:cubicBezTo>
                        <a:cubicBezTo>
                          <a:pt x="4858" y="200388"/>
                          <a:pt x="4382" y="200483"/>
                          <a:pt x="4286" y="200293"/>
                        </a:cubicBezTo>
                        <a:cubicBezTo>
                          <a:pt x="4096" y="200007"/>
                          <a:pt x="4001" y="199721"/>
                          <a:pt x="4001" y="199626"/>
                        </a:cubicBezTo>
                        <a:cubicBezTo>
                          <a:pt x="3905" y="199436"/>
                          <a:pt x="3905" y="199436"/>
                          <a:pt x="4382" y="198388"/>
                        </a:cubicBezTo>
                        <a:cubicBezTo>
                          <a:pt x="4667" y="197721"/>
                          <a:pt x="4382" y="197626"/>
                          <a:pt x="4096" y="197912"/>
                        </a:cubicBezTo>
                        <a:cubicBezTo>
                          <a:pt x="3905" y="198102"/>
                          <a:pt x="3715" y="198483"/>
                          <a:pt x="3620" y="198578"/>
                        </a:cubicBezTo>
                        <a:cubicBezTo>
                          <a:pt x="3429" y="198769"/>
                          <a:pt x="3239" y="198674"/>
                          <a:pt x="2858" y="198197"/>
                        </a:cubicBezTo>
                        <a:lnTo>
                          <a:pt x="2667" y="197912"/>
                        </a:lnTo>
                        <a:cubicBezTo>
                          <a:pt x="2667" y="197912"/>
                          <a:pt x="2381" y="197435"/>
                          <a:pt x="2381" y="197054"/>
                        </a:cubicBezTo>
                        <a:cubicBezTo>
                          <a:pt x="2381" y="196673"/>
                          <a:pt x="2381" y="196197"/>
                          <a:pt x="2477" y="195816"/>
                        </a:cubicBezTo>
                        <a:cubicBezTo>
                          <a:pt x="2572" y="195530"/>
                          <a:pt x="2858" y="194673"/>
                          <a:pt x="2953" y="194387"/>
                        </a:cubicBezTo>
                        <a:cubicBezTo>
                          <a:pt x="3048" y="194102"/>
                          <a:pt x="3143" y="193435"/>
                          <a:pt x="3429" y="193435"/>
                        </a:cubicBezTo>
                        <a:cubicBezTo>
                          <a:pt x="3715" y="193435"/>
                          <a:pt x="4001" y="194102"/>
                          <a:pt x="4001" y="194387"/>
                        </a:cubicBezTo>
                        <a:cubicBezTo>
                          <a:pt x="4001" y="194673"/>
                          <a:pt x="4001" y="195054"/>
                          <a:pt x="4096" y="195149"/>
                        </a:cubicBezTo>
                        <a:cubicBezTo>
                          <a:pt x="4286" y="195149"/>
                          <a:pt x="4286" y="195149"/>
                          <a:pt x="4477" y="195340"/>
                        </a:cubicBezTo>
                        <a:cubicBezTo>
                          <a:pt x="4572" y="195530"/>
                          <a:pt x="5048" y="195626"/>
                          <a:pt x="5048" y="195435"/>
                        </a:cubicBezTo>
                        <a:cubicBezTo>
                          <a:pt x="5048" y="195245"/>
                          <a:pt x="5048" y="194578"/>
                          <a:pt x="5239" y="194768"/>
                        </a:cubicBezTo>
                        <a:cubicBezTo>
                          <a:pt x="5429" y="194959"/>
                          <a:pt x="5906" y="195054"/>
                          <a:pt x="6096" y="195054"/>
                        </a:cubicBezTo>
                        <a:cubicBezTo>
                          <a:pt x="6287" y="195054"/>
                          <a:pt x="6477" y="195054"/>
                          <a:pt x="6763" y="194673"/>
                        </a:cubicBezTo>
                        <a:cubicBezTo>
                          <a:pt x="6953" y="194387"/>
                          <a:pt x="7049" y="194387"/>
                          <a:pt x="7429" y="194387"/>
                        </a:cubicBezTo>
                        <a:cubicBezTo>
                          <a:pt x="7811" y="194387"/>
                          <a:pt x="7906" y="193721"/>
                          <a:pt x="8096" y="194006"/>
                        </a:cubicBezTo>
                        <a:cubicBezTo>
                          <a:pt x="8287" y="194292"/>
                          <a:pt x="8477" y="194387"/>
                          <a:pt x="8763" y="194292"/>
                        </a:cubicBezTo>
                        <a:cubicBezTo>
                          <a:pt x="9049" y="194197"/>
                          <a:pt x="9335" y="194102"/>
                          <a:pt x="9430" y="193816"/>
                        </a:cubicBezTo>
                        <a:cubicBezTo>
                          <a:pt x="9525" y="193530"/>
                          <a:pt x="9906" y="192578"/>
                          <a:pt x="9620" y="192578"/>
                        </a:cubicBezTo>
                        <a:cubicBezTo>
                          <a:pt x="9335" y="192578"/>
                          <a:pt x="9239" y="192387"/>
                          <a:pt x="9239" y="192101"/>
                        </a:cubicBezTo>
                        <a:cubicBezTo>
                          <a:pt x="9239" y="191816"/>
                          <a:pt x="9906" y="191720"/>
                          <a:pt x="9906" y="191434"/>
                        </a:cubicBezTo>
                        <a:cubicBezTo>
                          <a:pt x="9906" y="191149"/>
                          <a:pt x="9811" y="190482"/>
                          <a:pt x="10097" y="190482"/>
                        </a:cubicBezTo>
                        <a:cubicBezTo>
                          <a:pt x="10383" y="190482"/>
                          <a:pt x="10573" y="190577"/>
                          <a:pt x="10668" y="190292"/>
                        </a:cubicBezTo>
                        <a:cubicBezTo>
                          <a:pt x="10763" y="190006"/>
                          <a:pt x="10478" y="189911"/>
                          <a:pt x="10383" y="189720"/>
                        </a:cubicBezTo>
                        <a:cubicBezTo>
                          <a:pt x="10287" y="189530"/>
                          <a:pt x="10383" y="188958"/>
                          <a:pt x="10383" y="188482"/>
                        </a:cubicBezTo>
                        <a:cubicBezTo>
                          <a:pt x="10478" y="188101"/>
                          <a:pt x="10287" y="187434"/>
                          <a:pt x="10287" y="186958"/>
                        </a:cubicBezTo>
                        <a:cubicBezTo>
                          <a:pt x="10287" y="186482"/>
                          <a:pt x="10192" y="186386"/>
                          <a:pt x="10478" y="186005"/>
                        </a:cubicBezTo>
                        <a:cubicBezTo>
                          <a:pt x="10763" y="185529"/>
                          <a:pt x="10859" y="185148"/>
                          <a:pt x="10859" y="184862"/>
                        </a:cubicBezTo>
                        <a:cubicBezTo>
                          <a:pt x="10859" y="184577"/>
                          <a:pt x="11144" y="184196"/>
                          <a:pt x="11621" y="183910"/>
                        </a:cubicBezTo>
                        <a:cubicBezTo>
                          <a:pt x="12097" y="183719"/>
                          <a:pt x="12287" y="183243"/>
                          <a:pt x="12287" y="183243"/>
                        </a:cubicBezTo>
                        <a:cubicBezTo>
                          <a:pt x="12287" y="183243"/>
                          <a:pt x="12383" y="183053"/>
                          <a:pt x="12478" y="183053"/>
                        </a:cubicBezTo>
                        <a:cubicBezTo>
                          <a:pt x="12668" y="183053"/>
                          <a:pt x="13145" y="182862"/>
                          <a:pt x="13145" y="183053"/>
                        </a:cubicBezTo>
                        <a:cubicBezTo>
                          <a:pt x="13240" y="183243"/>
                          <a:pt x="13716" y="183434"/>
                          <a:pt x="14002" y="183434"/>
                        </a:cubicBezTo>
                        <a:cubicBezTo>
                          <a:pt x="14192" y="183434"/>
                          <a:pt x="14764" y="183624"/>
                          <a:pt x="14859" y="183815"/>
                        </a:cubicBezTo>
                        <a:cubicBezTo>
                          <a:pt x="14954" y="184005"/>
                          <a:pt x="15431" y="184005"/>
                          <a:pt x="15907" y="183910"/>
                        </a:cubicBezTo>
                        <a:cubicBezTo>
                          <a:pt x="16383" y="183815"/>
                          <a:pt x="16669" y="183529"/>
                          <a:pt x="16859" y="183243"/>
                        </a:cubicBezTo>
                        <a:cubicBezTo>
                          <a:pt x="17050" y="182957"/>
                          <a:pt x="17050" y="182672"/>
                          <a:pt x="17145" y="182672"/>
                        </a:cubicBezTo>
                        <a:cubicBezTo>
                          <a:pt x="17336" y="182672"/>
                          <a:pt x="17336" y="183243"/>
                          <a:pt x="17431" y="183338"/>
                        </a:cubicBezTo>
                        <a:cubicBezTo>
                          <a:pt x="17526" y="183434"/>
                          <a:pt x="17717" y="183338"/>
                          <a:pt x="17812" y="183053"/>
                        </a:cubicBezTo>
                        <a:cubicBezTo>
                          <a:pt x="17812" y="182672"/>
                          <a:pt x="18002" y="182386"/>
                          <a:pt x="18098" y="182195"/>
                        </a:cubicBezTo>
                        <a:cubicBezTo>
                          <a:pt x="18193" y="182005"/>
                          <a:pt x="18764" y="181529"/>
                          <a:pt x="18764" y="181909"/>
                        </a:cubicBezTo>
                        <a:cubicBezTo>
                          <a:pt x="18764" y="182195"/>
                          <a:pt x="19145" y="182862"/>
                          <a:pt x="19241" y="182862"/>
                        </a:cubicBezTo>
                        <a:cubicBezTo>
                          <a:pt x="19431" y="182862"/>
                          <a:pt x="19336" y="181909"/>
                          <a:pt x="19812" y="182100"/>
                        </a:cubicBezTo>
                        <a:cubicBezTo>
                          <a:pt x="20193" y="182195"/>
                          <a:pt x="20574" y="182005"/>
                          <a:pt x="21050" y="182005"/>
                        </a:cubicBezTo>
                        <a:cubicBezTo>
                          <a:pt x="21527" y="182005"/>
                          <a:pt x="22193" y="182100"/>
                          <a:pt x="22384" y="182386"/>
                        </a:cubicBezTo>
                        <a:cubicBezTo>
                          <a:pt x="22479" y="182672"/>
                          <a:pt x="22955" y="182672"/>
                          <a:pt x="23241" y="182672"/>
                        </a:cubicBezTo>
                        <a:cubicBezTo>
                          <a:pt x="23432" y="182672"/>
                          <a:pt x="24479" y="182862"/>
                          <a:pt x="24575" y="182576"/>
                        </a:cubicBezTo>
                        <a:cubicBezTo>
                          <a:pt x="24670" y="182386"/>
                          <a:pt x="24765" y="181909"/>
                          <a:pt x="25051" y="182005"/>
                        </a:cubicBezTo>
                        <a:cubicBezTo>
                          <a:pt x="25337" y="182005"/>
                          <a:pt x="25527" y="182100"/>
                          <a:pt x="25622" y="181719"/>
                        </a:cubicBezTo>
                        <a:cubicBezTo>
                          <a:pt x="25718" y="181338"/>
                          <a:pt x="25622" y="180767"/>
                          <a:pt x="26003" y="180862"/>
                        </a:cubicBezTo>
                        <a:cubicBezTo>
                          <a:pt x="26384" y="180957"/>
                          <a:pt x="26670" y="181338"/>
                          <a:pt x="27051" y="181624"/>
                        </a:cubicBezTo>
                        <a:cubicBezTo>
                          <a:pt x="27432" y="182005"/>
                          <a:pt x="28004" y="182005"/>
                          <a:pt x="28385" y="182005"/>
                        </a:cubicBezTo>
                        <a:cubicBezTo>
                          <a:pt x="28766" y="182005"/>
                          <a:pt x="29813" y="181814"/>
                          <a:pt x="30004" y="181814"/>
                        </a:cubicBezTo>
                        <a:cubicBezTo>
                          <a:pt x="30194" y="181814"/>
                          <a:pt x="30385" y="181052"/>
                          <a:pt x="30385" y="180767"/>
                        </a:cubicBezTo>
                        <a:cubicBezTo>
                          <a:pt x="30385" y="180481"/>
                          <a:pt x="30099" y="180100"/>
                          <a:pt x="29813" y="180005"/>
                        </a:cubicBezTo>
                        <a:cubicBezTo>
                          <a:pt x="29528" y="179909"/>
                          <a:pt x="29242" y="179909"/>
                          <a:pt x="29528" y="179528"/>
                        </a:cubicBezTo>
                        <a:cubicBezTo>
                          <a:pt x="29813" y="179147"/>
                          <a:pt x="30385" y="178957"/>
                          <a:pt x="30004" y="178671"/>
                        </a:cubicBezTo>
                        <a:cubicBezTo>
                          <a:pt x="29623" y="178385"/>
                          <a:pt x="29337" y="178100"/>
                          <a:pt x="29051" y="178100"/>
                        </a:cubicBezTo>
                        <a:cubicBezTo>
                          <a:pt x="28766" y="178100"/>
                          <a:pt x="28670" y="177909"/>
                          <a:pt x="28670" y="177623"/>
                        </a:cubicBezTo>
                        <a:cubicBezTo>
                          <a:pt x="28670" y="177242"/>
                          <a:pt x="28670" y="176766"/>
                          <a:pt x="28575" y="176385"/>
                        </a:cubicBezTo>
                        <a:cubicBezTo>
                          <a:pt x="28480" y="176004"/>
                          <a:pt x="28194" y="174861"/>
                          <a:pt x="28289" y="174385"/>
                        </a:cubicBezTo>
                        <a:cubicBezTo>
                          <a:pt x="28289" y="173909"/>
                          <a:pt x="28670" y="172956"/>
                          <a:pt x="28480" y="172670"/>
                        </a:cubicBezTo>
                        <a:cubicBezTo>
                          <a:pt x="28289" y="172384"/>
                          <a:pt x="27718" y="172004"/>
                          <a:pt x="28099" y="172004"/>
                        </a:cubicBezTo>
                        <a:cubicBezTo>
                          <a:pt x="28480" y="172004"/>
                          <a:pt x="28766" y="172194"/>
                          <a:pt x="28766" y="171813"/>
                        </a:cubicBezTo>
                        <a:cubicBezTo>
                          <a:pt x="28766" y="171432"/>
                          <a:pt x="28670" y="170289"/>
                          <a:pt x="28385" y="170289"/>
                        </a:cubicBezTo>
                        <a:cubicBezTo>
                          <a:pt x="28099" y="170289"/>
                          <a:pt x="27908" y="170099"/>
                          <a:pt x="27623" y="169908"/>
                        </a:cubicBezTo>
                        <a:cubicBezTo>
                          <a:pt x="27337" y="169717"/>
                          <a:pt x="26766" y="169527"/>
                          <a:pt x="27146" y="168860"/>
                        </a:cubicBezTo>
                        <a:cubicBezTo>
                          <a:pt x="27527" y="168098"/>
                          <a:pt x="27718" y="168289"/>
                          <a:pt x="27718" y="167908"/>
                        </a:cubicBezTo>
                        <a:cubicBezTo>
                          <a:pt x="27718" y="167432"/>
                          <a:pt x="27623" y="167336"/>
                          <a:pt x="27908" y="167432"/>
                        </a:cubicBezTo>
                        <a:cubicBezTo>
                          <a:pt x="28194" y="167432"/>
                          <a:pt x="28575" y="168479"/>
                          <a:pt x="28861" y="168670"/>
                        </a:cubicBezTo>
                        <a:cubicBezTo>
                          <a:pt x="29051" y="168860"/>
                          <a:pt x="29147" y="168955"/>
                          <a:pt x="29528" y="168765"/>
                        </a:cubicBezTo>
                        <a:cubicBezTo>
                          <a:pt x="29909" y="168575"/>
                          <a:pt x="29718" y="168194"/>
                          <a:pt x="29909" y="168003"/>
                        </a:cubicBezTo>
                        <a:cubicBezTo>
                          <a:pt x="30099" y="167813"/>
                          <a:pt x="30575" y="167813"/>
                          <a:pt x="30575" y="167527"/>
                        </a:cubicBezTo>
                        <a:cubicBezTo>
                          <a:pt x="30575" y="167241"/>
                          <a:pt x="30575" y="166670"/>
                          <a:pt x="30861" y="166670"/>
                        </a:cubicBezTo>
                        <a:cubicBezTo>
                          <a:pt x="31147" y="166670"/>
                          <a:pt x="31814" y="167051"/>
                          <a:pt x="32099" y="167241"/>
                        </a:cubicBezTo>
                        <a:cubicBezTo>
                          <a:pt x="32290" y="167432"/>
                          <a:pt x="32861" y="168003"/>
                          <a:pt x="33052" y="168194"/>
                        </a:cubicBezTo>
                        <a:cubicBezTo>
                          <a:pt x="33242" y="168384"/>
                          <a:pt x="34385" y="169051"/>
                          <a:pt x="34195" y="169241"/>
                        </a:cubicBezTo>
                        <a:cubicBezTo>
                          <a:pt x="34004" y="169432"/>
                          <a:pt x="34004" y="169717"/>
                          <a:pt x="34195" y="169813"/>
                        </a:cubicBezTo>
                        <a:cubicBezTo>
                          <a:pt x="34385" y="169908"/>
                          <a:pt x="35147" y="169622"/>
                          <a:pt x="35528" y="169527"/>
                        </a:cubicBezTo>
                        <a:cubicBezTo>
                          <a:pt x="35909" y="169432"/>
                          <a:pt x="36004" y="169241"/>
                          <a:pt x="36004" y="168955"/>
                        </a:cubicBezTo>
                        <a:cubicBezTo>
                          <a:pt x="36004" y="168670"/>
                          <a:pt x="36004" y="168479"/>
                          <a:pt x="36195" y="168194"/>
                        </a:cubicBezTo>
                        <a:cubicBezTo>
                          <a:pt x="36386" y="167908"/>
                          <a:pt x="36767" y="166955"/>
                          <a:pt x="37338" y="167146"/>
                        </a:cubicBezTo>
                        <a:cubicBezTo>
                          <a:pt x="38005" y="167241"/>
                          <a:pt x="38005" y="167527"/>
                          <a:pt x="38386" y="167527"/>
                        </a:cubicBezTo>
                        <a:cubicBezTo>
                          <a:pt x="38767" y="167527"/>
                          <a:pt x="39243" y="167527"/>
                          <a:pt x="39148" y="168098"/>
                        </a:cubicBezTo>
                        <a:cubicBezTo>
                          <a:pt x="38958" y="168670"/>
                          <a:pt x="38958" y="168955"/>
                          <a:pt x="39434" y="168955"/>
                        </a:cubicBezTo>
                        <a:cubicBezTo>
                          <a:pt x="40005" y="168955"/>
                          <a:pt x="40100" y="168860"/>
                          <a:pt x="40291" y="169051"/>
                        </a:cubicBezTo>
                        <a:cubicBezTo>
                          <a:pt x="40481" y="169241"/>
                          <a:pt x="40958" y="169146"/>
                          <a:pt x="41148" y="168955"/>
                        </a:cubicBezTo>
                        <a:cubicBezTo>
                          <a:pt x="41434" y="168765"/>
                          <a:pt x="41339" y="168289"/>
                          <a:pt x="41815" y="168289"/>
                        </a:cubicBezTo>
                        <a:cubicBezTo>
                          <a:pt x="42291" y="168289"/>
                          <a:pt x="42482" y="167908"/>
                          <a:pt x="42386" y="167622"/>
                        </a:cubicBezTo>
                        <a:cubicBezTo>
                          <a:pt x="42291" y="167336"/>
                          <a:pt x="42101" y="166670"/>
                          <a:pt x="41815" y="166670"/>
                        </a:cubicBezTo>
                        <a:cubicBezTo>
                          <a:pt x="41529" y="166670"/>
                          <a:pt x="41243" y="166574"/>
                          <a:pt x="41148" y="166193"/>
                        </a:cubicBezTo>
                        <a:cubicBezTo>
                          <a:pt x="41053" y="165812"/>
                          <a:pt x="41053" y="164860"/>
                          <a:pt x="41529" y="164765"/>
                        </a:cubicBezTo>
                        <a:cubicBezTo>
                          <a:pt x="42005" y="164669"/>
                          <a:pt x="42101" y="164860"/>
                          <a:pt x="42577" y="164288"/>
                        </a:cubicBezTo>
                        <a:cubicBezTo>
                          <a:pt x="43053" y="163717"/>
                          <a:pt x="42577" y="163336"/>
                          <a:pt x="43053" y="163241"/>
                        </a:cubicBezTo>
                        <a:cubicBezTo>
                          <a:pt x="43529" y="163145"/>
                          <a:pt x="43625" y="163050"/>
                          <a:pt x="43815" y="162479"/>
                        </a:cubicBezTo>
                        <a:cubicBezTo>
                          <a:pt x="44006" y="161907"/>
                          <a:pt x="44291" y="161717"/>
                          <a:pt x="44482" y="162098"/>
                        </a:cubicBezTo>
                        <a:cubicBezTo>
                          <a:pt x="44768" y="162479"/>
                          <a:pt x="44768" y="162574"/>
                          <a:pt x="45149" y="162764"/>
                        </a:cubicBezTo>
                        <a:cubicBezTo>
                          <a:pt x="45434" y="162859"/>
                          <a:pt x="46101" y="162955"/>
                          <a:pt x="46482" y="162859"/>
                        </a:cubicBezTo>
                        <a:cubicBezTo>
                          <a:pt x="46863" y="162764"/>
                          <a:pt x="47244" y="162193"/>
                          <a:pt x="46958" y="162002"/>
                        </a:cubicBezTo>
                        <a:cubicBezTo>
                          <a:pt x="46577" y="161812"/>
                          <a:pt x="46196" y="162288"/>
                          <a:pt x="46196" y="161812"/>
                        </a:cubicBezTo>
                        <a:cubicBezTo>
                          <a:pt x="46196" y="161336"/>
                          <a:pt x="46196" y="160859"/>
                          <a:pt x="45816" y="160764"/>
                        </a:cubicBezTo>
                        <a:cubicBezTo>
                          <a:pt x="45529" y="160574"/>
                          <a:pt x="45053" y="160192"/>
                          <a:pt x="44958" y="159907"/>
                        </a:cubicBezTo>
                        <a:cubicBezTo>
                          <a:pt x="44863" y="159621"/>
                          <a:pt x="45053" y="158954"/>
                          <a:pt x="44482" y="158764"/>
                        </a:cubicBezTo>
                        <a:cubicBezTo>
                          <a:pt x="44006" y="158573"/>
                          <a:pt x="43339" y="159240"/>
                          <a:pt x="43339" y="158288"/>
                        </a:cubicBezTo>
                        <a:cubicBezTo>
                          <a:pt x="43339" y="157335"/>
                          <a:pt x="43053" y="157049"/>
                          <a:pt x="43148" y="156763"/>
                        </a:cubicBezTo>
                        <a:cubicBezTo>
                          <a:pt x="45149" y="150858"/>
                          <a:pt x="44577" y="151525"/>
                          <a:pt x="44958" y="151430"/>
                        </a:cubicBezTo>
                        <a:cubicBezTo>
                          <a:pt x="45339" y="151430"/>
                          <a:pt x="45339" y="151239"/>
                          <a:pt x="45149" y="150858"/>
                        </a:cubicBezTo>
                        <a:cubicBezTo>
                          <a:pt x="44958" y="150572"/>
                          <a:pt x="45339" y="150191"/>
                          <a:pt x="45149" y="149905"/>
                        </a:cubicBezTo>
                        <a:cubicBezTo>
                          <a:pt x="44863" y="149620"/>
                          <a:pt x="44482" y="149620"/>
                          <a:pt x="44863" y="149429"/>
                        </a:cubicBezTo>
                        <a:cubicBezTo>
                          <a:pt x="45244" y="149239"/>
                          <a:pt x="45434" y="149429"/>
                          <a:pt x="45434" y="149048"/>
                        </a:cubicBezTo>
                        <a:cubicBezTo>
                          <a:pt x="45434" y="148667"/>
                          <a:pt x="45149" y="148477"/>
                          <a:pt x="45339" y="148191"/>
                        </a:cubicBezTo>
                        <a:cubicBezTo>
                          <a:pt x="45529" y="147905"/>
                          <a:pt x="46006" y="148191"/>
                          <a:pt x="46196" y="148382"/>
                        </a:cubicBezTo>
                        <a:cubicBezTo>
                          <a:pt x="46387" y="148572"/>
                          <a:pt x="46673" y="149144"/>
                          <a:pt x="46863" y="149239"/>
                        </a:cubicBezTo>
                        <a:cubicBezTo>
                          <a:pt x="47054" y="149334"/>
                          <a:pt x="47339" y="149525"/>
                          <a:pt x="47339" y="149144"/>
                        </a:cubicBezTo>
                        <a:cubicBezTo>
                          <a:pt x="47339" y="148858"/>
                          <a:pt x="47435" y="148477"/>
                          <a:pt x="47720" y="148286"/>
                        </a:cubicBezTo>
                        <a:cubicBezTo>
                          <a:pt x="48006" y="148096"/>
                          <a:pt x="48387" y="148001"/>
                          <a:pt x="48673" y="148001"/>
                        </a:cubicBezTo>
                        <a:cubicBezTo>
                          <a:pt x="48959" y="148001"/>
                          <a:pt x="49244" y="148191"/>
                          <a:pt x="49435" y="148001"/>
                        </a:cubicBezTo>
                        <a:cubicBezTo>
                          <a:pt x="49625" y="147810"/>
                          <a:pt x="49816" y="147810"/>
                          <a:pt x="50102" y="148001"/>
                        </a:cubicBezTo>
                        <a:cubicBezTo>
                          <a:pt x="50387" y="148096"/>
                          <a:pt x="50768" y="148191"/>
                          <a:pt x="50959" y="148001"/>
                        </a:cubicBezTo>
                        <a:cubicBezTo>
                          <a:pt x="51149" y="147810"/>
                          <a:pt x="51435" y="147524"/>
                          <a:pt x="51340" y="147238"/>
                        </a:cubicBezTo>
                        <a:cubicBezTo>
                          <a:pt x="51149" y="147048"/>
                          <a:pt x="50864" y="146667"/>
                          <a:pt x="51245" y="146572"/>
                        </a:cubicBezTo>
                        <a:cubicBezTo>
                          <a:pt x="51626" y="146477"/>
                          <a:pt x="52292" y="146477"/>
                          <a:pt x="52483" y="146667"/>
                        </a:cubicBezTo>
                        <a:cubicBezTo>
                          <a:pt x="52673" y="146762"/>
                          <a:pt x="53245" y="146858"/>
                          <a:pt x="53531" y="146477"/>
                        </a:cubicBezTo>
                        <a:cubicBezTo>
                          <a:pt x="53816" y="146191"/>
                          <a:pt x="54007" y="145905"/>
                          <a:pt x="53912" y="145619"/>
                        </a:cubicBezTo>
                        <a:cubicBezTo>
                          <a:pt x="53912" y="145334"/>
                          <a:pt x="54007" y="145238"/>
                          <a:pt x="54197" y="145238"/>
                        </a:cubicBezTo>
                        <a:cubicBezTo>
                          <a:pt x="54483" y="145238"/>
                          <a:pt x="54864" y="144953"/>
                          <a:pt x="55054" y="145143"/>
                        </a:cubicBezTo>
                        <a:cubicBezTo>
                          <a:pt x="55245" y="145238"/>
                          <a:pt x="55341" y="145715"/>
                          <a:pt x="55531" y="145524"/>
                        </a:cubicBezTo>
                        <a:cubicBezTo>
                          <a:pt x="55721" y="145334"/>
                          <a:pt x="56007" y="145238"/>
                          <a:pt x="56102" y="145048"/>
                        </a:cubicBezTo>
                        <a:cubicBezTo>
                          <a:pt x="56293" y="144857"/>
                          <a:pt x="56674" y="144476"/>
                          <a:pt x="56864" y="144667"/>
                        </a:cubicBezTo>
                        <a:cubicBezTo>
                          <a:pt x="56960" y="144857"/>
                          <a:pt x="57245" y="144667"/>
                          <a:pt x="57531" y="144667"/>
                        </a:cubicBezTo>
                        <a:cubicBezTo>
                          <a:pt x="57817" y="144667"/>
                          <a:pt x="58198" y="144572"/>
                          <a:pt x="58198" y="144381"/>
                        </a:cubicBezTo>
                        <a:cubicBezTo>
                          <a:pt x="58198" y="144191"/>
                          <a:pt x="58103" y="143905"/>
                          <a:pt x="58579" y="143809"/>
                        </a:cubicBezTo>
                        <a:cubicBezTo>
                          <a:pt x="59055" y="143714"/>
                          <a:pt x="59055" y="143238"/>
                          <a:pt x="59246" y="142952"/>
                        </a:cubicBezTo>
                        <a:cubicBezTo>
                          <a:pt x="59436" y="142667"/>
                          <a:pt x="59627" y="142476"/>
                          <a:pt x="59436" y="142286"/>
                        </a:cubicBezTo>
                        <a:cubicBezTo>
                          <a:pt x="59246" y="142095"/>
                          <a:pt x="59150" y="141714"/>
                          <a:pt x="58960" y="141524"/>
                        </a:cubicBezTo>
                        <a:cubicBezTo>
                          <a:pt x="58769" y="141333"/>
                          <a:pt x="58388" y="141238"/>
                          <a:pt x="58198" y="140952"/>
                        </a:cubicBezTo>
                        <a:cubicBezTo>
                          <a:pt x="58008" y="140666"/>
                          <a:pt x="58008" y="140666"/>
                          <a:pt x="58388" y="140571"/>
                        </a:cubicBezTo>
                        <a:cubicBezTo>
                          <a:pt x="58769" y="140571"/>
                          <a:pt x="59531" y="140571"/>
                          <a:pt x="59627" y="140380"/>
                        </a:cubicBezTo>
                        <a:cubicBezTo>
                          <a:pt x="59722" y="140190"/>
                          <a:pt x="59627" y="140000"/>
                          <a:pt x="59817" y="140000"/>
                        </a:cubicBezTo>
                        <a:cubicBezTo>
                          <a:pt x="60008" y="140000"/>
                          <a:pt x="60484" y="139904"/>
                          <a:pt x="60960" y="139904"/>
                        </a:cubicBezTo>
                        <a:cubicBezTo>
                          <a:pt x="61436" y="139904"/>
                          <a:pt x="61532" y="140190"/>
                          <a:pt x="61817" y="140000"/>
                        </a:cubicBezTo>
                        <a:cubicBezTo>
                          <a:pt x="62103" y="139904"/>
                          <a:pt x="62103" y="139619"/>
                          <a:pt x="62484" y="139714"/>
                        </a:cubicBezTo>
                        <a:cubicBezTo>
                          <a:pt x="62865" y="139714"/>
                          <a:pt x="63151" y="140000"/>
                          <a:pt x="63437" y="140000"/>
                        </a:cubicBezTo>
                        <a:cubicBezTo>
                          <a:pt x="63722" y="140000"/>
                          <a:pt x="64294" y="139904"/>
                          <a:pt x="64389" y="139714"/>
                        </a:cubicBezTo>
                        <a:cubicBezTo>
                          <a:pt x="64484" y="139523"/>
                          <a:pt x="64389" y="139333"/>
                          <a:pt x="64770" y="139333"/>
                        </a:cubicBezTo>
                        <a:cubicBezTo>
                          <a:pt x="65151" y="139333"/>
                          <a:pt x="65246" y="139333"/>
                          <a:pt x="65437" y="139142"/>
                        </a:cubicBezTo>
                        <a:cubicBezTo>
                          <a:pt x="65627" y="138952"/>
                          <a:pt x="65913" y="138666"/>
                          <a:pt x="66008" y="138285"/>
                        </a:cubicBezTo>
                        <a:cubicBezTo>
                          <a:pt x="66104" y="137904"/>
                          <a:pt x="66104" y="137809"/>
                          <a:pt x="66294" y="137523"/>
                        </a:cubicBezTo>
                        <a:cubicBezTo>
                          <a:pt x="66485" y="137237"/>
                          <a:pt x="66866" y="137142"/>
                          <a:pt x="67151" y="137237"/>
                        </a:cubicBezTo>
                        <a:cubicBezTo>
                          <a:pt x="67342" y="137333"/>
                          <a:pt x="67437" y="136856"/>
                          <a:pt x="67628" y="136761"/>
                        </a:cubicBezTo>
                        <a:cubicBezTo>
                          <a:pt x="67818" y="136666"/>
                          <a:pt x="68104" y="136475"/>
                          <a:pt x="68104" y="136190"/>
                        </a:cubicBezTo>
                        <a:cubicBezTo>
                          <a:pt x="68104" y="135904"/>
                          <a:pt x="67723" y="135523"/>
                          <a:pt x="68199" y="135332"/>
                        </a:cubicBezTo>
                        <a:cubicBezTo>
                          <a:pt x="68580" y="135142"/>
                          <a:pt x="68485" y="134951"/>
                          <a:pt x="68675" y="134666"/>
                        </a:cubicBezTo>
                        <a:cubicBezTo>
                          <a:pt x="68866" y="134380"/>
                          <a:pt x="69437" y="134284"/>
                          <a:pt x="69533" y="134094"/>
                        </a:cubicBezTo>
                        <a:cubicBezTo>
                          <a:pt x="69628" y="133808"/>
                          <a:pt x="69437" y="133523"/>
                          <a:pt x="69723" y="133427"/>
                        </a:cubicBezTo>
                        <a:cubicBezTo>
                          <a:pt x="70104" y="133332"/>
                          <a:pt x="70199" y="133237"/>
                          <a:pt x="70390" y="132951"/>
                        </a:cubicBezTo>
                        <a:cubicBezTo>
                          <a:pt x="70580" y="132665"/>
                          <a:pt x="70961" y="132284"/>
                          <a:pt x="70961" y="131903"/>
                        </a:cubicBezTo>
                        <a:cubicBezTo>
                          <a:pt x="70961" y="131522"/>
                          <a:pt x="70961" y="131141"/>
                          <a:pt x="71247" y="130855"/>
                        </a:cubicBezTo>
                        <a:cubicBezTo>
                          <a:pt x="71438" y="130570"/>
                          <a:pt x="71628" y="129903"/>
                          <a:pt x="71438" y="129713"/>
                        </a:cubicBezTo>
                        <a:cubicBezTo>
                          <a:pt x="71247" y="129522"/>
                          <a:pt x="71247" y="129332"/>
                          <a:pt x="71152" y="129046"/>
                        </a:cubicBezTo>
                        <a:cubicBezTo>
                          <a:pt x="71057" y="128760"/>
                          <a:pt x="70771" y="128570"/>
                          <a:pt x="71152" y="128474"/>
                        </a:cubicBezTo>
                        <a:cubicBezTo>
                          <a:pt x="71533" y="128379"/>
                          <a:pt x="71819" y="128188"/>
                          <a:pt x="72104" y="127998"/>
                        </a:cubicBezTo>
                        <a:cubicBezTo>
                          <a:pt x="72485" y="127808"/>
                          <a:pt x="72866" y="127427"/>
                          <a:pt x="72581" y="127236"/>
                        </a:cubicBezTo>
                        <a:cubicBezTo>
                          <a:pt x="72295" y="127046"/>
                          <a:pt x="71914" y="126760"/>
                          <a:pt x="72104" y="126474"/>
                        </a:cubicBezTo>
                        <a:cubicBezTo>
                          <a:pt x="72295" y="126188"/>
                          <a:pt x="73152" y="126284"/>
                          <a:pt x="73152" y="125998"/>
                        </a:cubicBezTo>
                        <a:cubicBezTo>
                          <a:pt x="73152" y="125712"/>
                          <a:pt x="73247" y="125426"/>
                          <a:pt x="73533" y="125236"/>
                        </a:cubicBezTo>
                        <a:cubicBezTo>
                          <a:pt x="73819" y="125045"/>
                          <a:pt x="74009" y="124855"/>
                          <a:pt x="73819" y="124569"/>
                        </a:cubicBezTo>
                        <a:cubicBezTo>
                          <a:pt x="73628" y="124188"/>
                          <a:pt x="73533" y="124188"/>
                          <a:pt x="73628" y="123998"/>
                        </a:cubicBezTo>
                        <a:cubicBezTo>
                          <a:pt x="73724" y="123712"/>
                          <a:pt x="73914" y="123426"/>
                          <a:pt x="73724" y="123331"/>
                        </a:cubicBezTo>
                        <a:cubicBezTo>
                          <a:pt x="73533" y="123236"/>
                          <a:pt x="73247" y="123998"/>
                          <a:pt x="72676" y="123617"/>
                        </a:cubicBezTo>
                        <a:cubicBezTo>
                          <a:pt x="72104" y="123331"/>
                          <a:pt x="71057" y="123045"/>
                          <a:pt x="71152" y="122474"/>
                        </a:cubicBezTo>
                        <a:cubicBezTo>
                          <a:pt x="71152" y="121807"/>
                          <a:pt x="71342" y="120759"/>
                          <a:pt x="71247" y="120569"/>
                        </a:cubicBezTo>
                        <a:cubicBezTo>
                          <a:pt x="71152" y="120473"/>
                          <a:pt x="70866" y="120283"/>
                          <a:pt x="70866" y="120092"/>
                        </a:cubicBezTo>
                        <a:cubicBezTo>
                          <a:pt x="70866" y="119902"/>
                          <a:pt x="71247" y="119807"/>
                          <a:pt x="71533" y="119616"/>
                        </a:cubicBezTo>
                        <a:cubicBezTo>
                          <a:pt x="71819" y="119426"/>
                          <a:pt x="72200" y="119045"/>
                          <a:pt x="71914" y="118949"/>
                        </a:cubicBezTo>
                        <a:cubicBezTo>
                          <a:pt x="71628" y="118854"/>
                          <a:pt x="71247" y="119140"/>
                          <a:pt x="71247" y="118663"/>
                        </a:cubicBezTo>
                        <a:cubicBezTo>
                          <a:pt x="71247" y="118187"/>
                          <a:pt x="71438" y="116759"/>
                          <a:pt x="71247" y="116663"/>
                        </a:cubicBezTo>
                        <a:cubicBezTo>
                          <a:pt x="70961" y="116568"/>
                          <a:pt x="70771" y="116187"/>
                          <a:pt x="70676" y="115901"/>
                        </a:cubicBezTo>
                        <a:cubicBezTo>
                          <a:pt x="70580" y="115711"/>
                          <a:pt x="70295" y="115520"/>
                          <a:pt x="70485" y="115044"/>
                        </a:cubicBezTo>
                        <a:cubicBezTo>
                          <a:pt x="70580" y="114568"/>
                          <a:pt x="70771" y="114187"/>
                          <a:pt x="70485" y="114092"/>
                        </a:cubicBezTo>
                        <a:cubicBezTo>
                          <a:pt x="70104" y="113996"/>
                          <a:pt x="69628" y="114377"/>
                          <a:pt x="69628" y="113996"/>
                        </a:cubicBezTo>
                        <a:cubicBezTo>
                          <a:pt x="69628" y="113615"/>
                          <a:pt x="69818" y="113520"/>
                          <a:pt x="70104" y="113044"/>
                        </a:cubicBezTo>
                        <a:cubicBezTo>
                          <a:pt x="70295" y="112567"/>
                          <a:pt x="71342" y="112282"/>
                          <a:pt x="70866" y="111901"/>
                        </a:cubicBezTo>
                        <a:cubicBezTo>
                          <a:pt x="70390" y="111520"/>
                          <a:pt x="69818" y="111520"/>
                          <a:pt x="70009" y="110853"/>
                        </a:cubicBezTo>
                        <a:cubicBezTo>
                          <a:pt x="70199" y="110186"/>
                          <a:pt x="70485" y="110091"/>
                          <a:pt x="70485" y="109710"/>
                        </a:cubicBezTo>
                        <a:cubicBezTo>
                          <a:pt x="70485" y="109329"/>
                          <a:pt x="70580" y="109234"/>
                          <a:pt x="70866" y="109043"/>
                        </a:cubicBezTo>
                        <a:cubicBezTo>
                          <a:pt x="71152" y="108758"/>
                          <a:pt x="71342" y="108472"/>
                          <a:pt x="71247" y="108186"/>
                        </a:cubicBezTo>
                        <a:cubicBezTo>
                          <a:pt x="71152" y="107900"/>
                          <a:pt x="70580" y="107710"/>
                          <a:pt x="70771" y="107424"/>
                        </a:cubicBezTo>
                        <a:cubicBezTo>
                          <a:pt x="70961" y="107138"/>
                          <a:pt x="71152" y="106948"/>
                          <a:pt x="71152" y="106472"/>
                        </a:cubicBezTo>
                        <a:cubicBezTo>
                          <a:pt x="71152" y="105995"/>
                          <a:pt x="71342" y="106091"/>
                          <a:pt x="71247" y="105614"/>
                        </a:cubicBezTo>
                        <a:cubicBezTo>
                          <a:pt x="71247" y="105138"/>
                          <a:pt x="71057" y="104281"/>
                          <a:pt x="71438" y="104281"/>
                        </a:cubicBezTo>
                        <a:cubicBezTo>
                          <a:pt x="71819" y="104281"/>
                          <a:pt x="72485" y="104471"/>
                          <a:pt x="72581" y="104281"/>
                        </a:cubicBezTo>
                        <a:cubicBezTo>
                          <a:pt x="72676" y="104090"/>
                          <a:pt x="72771" y="103805"/>
                          <a:pt x="73057" y="103424"/>
                        </a:cubicBezTo>
                        <a:cubicBezTo>
                          <a:pt x="73343" y="103138"/>
                          <a:pt x="73819" y="102566"/>
                          <a:pt x="74104" y="102090"/>
                        </a:cubicBezTo>
                        <a:cubicBezTo>
                          <a:pt x="74391" y="101709"/>
                          <a:pt x="74771" y="101138"/>
                          <a:pt x="74676" y="100757"/>
                        </a:cubicBezTo>
                        <a:cubicBezTo>
                          <a:pt x="74581" y="100376"/>
                          <a:pt x="74676" y="99995"/>
                          <a:pt x="74771" y="99709"/>
                        </a:cubicBezTo>
                        <a:cubicBezTo>
                          <a:pt x="74867" y="99423"/>
                          <a:pt x="75152" y="99042"/>
                          <a:pt x="75057" y="98661"/>
                        </a:cubicBezTo>
                        <a:cubicBezTo>
                          <a:pt x="74962" y="98185"/>
                          <a:pt x="74676" y="97518"/>
                          <a:pt x="74676" y="97328"/>
                        </a:cubicBezTo>
                        <a:cubicBezTo>
                          <a:pt x="74676" y="97137"/>
                          <a:pt x="74676" y="96470"/>
                          <a:pt x="75343" y="96375"/>
                        </a:cubicBezTo>
                        <a:cubicBezTo>
                          <a:pt x="76010" y="96280"/>
                          <a:pt x="76200" y="96470"/>
                          <a:pt x="76581" y="96280"/>
                        </a:cubicBezTo>
                        <a:cubicBezTo>
                          <a:pt x="76962" y="96089"/>
                          <a:pt x="77248" y="96089"/>
                          <a:pt x="77438" y="95804"/>
                        </a:cubicBezTo>
                        <a:cubicBezTo>
                          <a:pt x="77629" y="95613"/>
                          <a:pt x="77819" y="95423"/>
                          <a:pt x="77915" y="95708"/>
                        </a:cubicBezTo>
                        <a:cubicBezTo>
                          <a:pt x="78010" y="95899"/>
                          <a:pt x="78296" y="95994"/>
                          <a:pt x="78486" y="95804"/>
                        </a:cubicBezTo>
                        <a:cubicBezTo>
                          <a:pt x="78677" y="95613"/>
                          <a:pt x="78772" y="95423"/>
                          <a:pt x="79153" y="95423"/>
                        </a:cubicBezTo>
                        <a:cubicBezTo>
                          <a:pt x="79534" y="95423"/>
                          <a:pt x="79820" y="95708"/>
                          <a:pt x="80105" y="95708"/>
                        </a:cubicBezTo>
                        <a:cubicBezTo>
                          <a:pt x="80391" y="95708"/>
                          <a:pt x="80486" y="95518"/>
                          <a:pt x="80486" y="95137"/>
                        </a:cubicBezTo>
                        <a:cubicBezTo>
                          <a:pt x="80486" y="94756"/>
                          <a:pt x="80296" y="93994"/>
                          <a:pt x="80772" y="93803"/>
                        </a:cubicBezTo>
                        <a:cubicBezTo>
                          <a:pt x="81248" y="93708"/>
                          <a:pt x="81248" y="93327"/>
                          <a:pt x="81344" y="93041"/>
                        </a:cubicBezTo>
                        <a:cubicBezTo>
                          <a:pt x="81439" y="92755"/>
                          <a:pt x="81439" y="92565"/>
                          <a:pt x="81820" y="92565"/>
                        </a:cubicBezTo>
                        <a:cubicBezTo>
                          <a:pt x="82201" y="92470"/>
                          <a:pt x="82391" y="92565"/>
                          <a:pt x="82487" y="92279"/>
                        </a:cubicBezTo>
                        <a:cubicBezTo>
                          <a:pt x="82582" y="91994"/>
                          <a:pt x="82582" y="91613"/>
                          <a:pt x="82296" y="91517"/>
                        </a:cubicBezTo>
                        <a:cubicBezTo>
                          <a:pt x="82106" y="91422"/>
                          <a:pt x="81439" y="91517"/>
                          <a:pt x="81153" y="91517"/>
                        </a:cubicBezTo>
                        <a:cubicBezTo>
                          <a:pt x="80867" y="91517"/>
                          <a:pt x="80201" y="91327"/>
                          <a:pt x="80296" y="91041"/>
                        </a:cubicBezTo>
                        <a:cubicBezTo>
                          <a:pt x="80391" y="90755"/>
                          <a:pt x="81058" y="91136"/>
                          <a:pt x="80963" y="90565"/>
                        </a:cubicBezTo>
                        <a:cubicBezTo>
                          <a:pt x="80867" y="90088"/>
                          <a:pt x="80867" y="89517"/>
                          <a:pt x="80772" y="89231"/>
                        </a:cubicBezTo>
                        <a:cubicBezTo>
                          <a:pt x="80677" y="88946"/>
                          <a:pt x="80296" y="88374"/>
                          <a:pt x="80772" y="88374"/>
                        </a:cubicBezTo>
                        <a:cubicBezTo>
                          <a:pt x="81248" y="88374"/>
                          <a:pt x="81344" y="88374"/>
                          <a:pt x="81344" y="88088"/>
                        </a:cubicBezTo>
                        <a:cubicBezTo>
                          <a:pt x="81344" y="87803"/>
                          <a:pt x="81629" y="86088"/>
                          <a:pt x="82106" y="86088"/>
                        </a:cubicBezTo>
                        <a:cubicBezTo>
                          <a:pt x="82582" y="86088"/>
                          <a:pt x="83058" y="86564"/>
                          <a:pt x="83249" y="86659"/>
                        </a:cubicBezTo>
                        <a:cubicBezTo>
                          <a:pt x="83439" y="86755"/>
                          <a:pt x="83534" y="87041"/>
                          <a:pt x="83629" y="86564"/>
                        </a:cubicBezTo>
                        <a:cubicBezTo>
                          <a:pt x="83725" y="86088"/>
                          <a:pt x="83725" y="85802"/>
                          <a:pt x="84106" y="85802"/>
                        </a:cubicBezTo>
                        <a:cubicBezTo>
                          <a:pt x="84487" y="85802"/>
                          <a:pt x="84582" y="86183"/>
                          <a:pt x="84773" y="86374"/>
                        </a:cubicBezTo>
                        <a:cubicBezTo>
                          <a:pt x="84963" y="86564"/>
                          <a:pt x="85630" y="86564"/>
                          <a:pt x="85820" y="86659"/>
                        </a:cubicBezTo>
                        <a:cubicBezTo>
                          <a:pt x="86011" y="86850"/>
                          <a:pt x="86583" y="86850"/>
                          <a:pt x="86963" y="86945"/>
                        </a:cubicBezTo>
                        <a:cubicBezTo>
                          <a:pt x="87344" y="87041"/>
                          <a:pt x="87630" y="87041"/>
                          <a:pt x="87821" y="86945"/>
                        </a:cubicBezTo>
                        <a:cubicBezTo>
                          <a:pt x="88011" y="86850"/>
                          <a:pt x="88487" y="86755"/>
                          <a:pt x="88678" y="86469"/>
                        </a:cubicBezTo>
                        <a:cubicBezTo>
                          <a:pt x="88868" y="86279"/>
                          <a:pt x="89154" y="86183"/>
                          <a:pt x="89154" y="85517"/>
                        </a:cubicBezTo>
                        <a:cubicBezTo>
                          <a:pt x="89154" y="84945"/>
                          <a:pt x="88964" y="84850"/>
                          <a:pt x="88964" y="84469"/>
                        </a:cubicBezTo>
                        <a:cubicBezTo>
                          <a:pt x="88964" y="84088"/>
                          <a:pt x="89154" y="83897"/>
                          <a:pt x="88964" y="83707"/>
                        </a:cubicBezTo>
                        <a:cubicBezTo>
                          <a:pt x="88773" y="83516"/>
                          <a:pt x="88583" y="83421"/>
                          <a:pt x="88583" y="83040"/>
                        </a:cubicBezTo>
                        <a:cubicBezTo>
                          <a:pt x="88583" y="82659"/>
                          <a:pt x="88964" y="81802"/>
                          <a:pt x="89345" y="81897"/>
                        </a:cubicBezTo>
                        <a:cubicBezTo>
                          <a:pt x="89726" y="81992"/>
                          <a:pt x="90297" y="82373"/>
                          <a:pt x="90392" y="81707"/>
                        </a:cubicBezTo>
                        <a:cubicBezTo>
                          <a:pt x="90488" y="81040"/>
                          <a:pt x="90107" y="80087"/>
                          <a:pt x="90392" y="79992"/>
                        </a:cubicBezTo>
                        <a:cubicBezTo>
                          <a:pt x="90678" y="79897"/>
                          <a:pt x="90869" y="80754"/>
                          <a:pt x="91345" y="80468"/>
                        </a:cubicBezTo>
                        <a:cubicBezTo>
                          <a:pt x="91821" y="80278"/>
                          <a:pt x="92012" y="80087"/>
                          <a:pt x="92393" y="79992"/>
                        </a:cubicBezTo>
                        <a:cubicBezTo>
                          <a:pt x="92774" y="79897"/>
                          <a:pt x="93154" y="79706"/>
                          <a:pt x="93250" y="79421"/>
                        </a:cubicBezTo>
                        <a:cubicBezTo>
                          <a:pt x="93250" y="79135"/>
                          <a:pt x="93154" y="79040"/>
                          <a:pt x="93441" y="78849"/>
                        </a:cubicBezTo>
                        <a:cubicBezTo>
                          <a:pt x="93726" y="78659"/>
                          <a:pt x="94107" y="78182"/>
                          <a:pt x="93821" y="77897"/>
                        </a:cubicBezTo>
                        <a:cubicBezTo>
                          <a:pt x="93536" y="77611"/>
                          <a:pt x="92964" y="77325"/>
                          <a:pt x="92964" y="76468"/>
                        </a:cubicBezTo>
                        <a:cubicBezTo>
                          <a:pt x="92964" y="75611"/>
                          <a:pt x="92869" y="75420"/>
                          <a:pt x="92583" y="75325"/>
                        </a:cubicBezTo>
                        <a:cubicBezTo>
                          <a:pt x="92393" y="75230"/>
                          <a:pt x="92107" y="74753"/>
                          <a:pt x="91916" y="74372"/>
                        </a:cubicBezTo>
                        <a:cubicBezTo>
                          <a:pt x="91726" y="73991"/>
                          <a:pt x="91345" y="73896"/>
                          <a:pt x="91345" y="73515"/>
                        </a:cubicBezTo>
                        <a:cubicBezTo>
                          <a:pt x="91345" y="73134"/>
                          <a:pt x="91345" y="73134"/>
                          <a:pt x="91154" y="72753"/>
                        </a:cubicBezTo>
                        <a:cubicBezTo>
                          <a:pt x="90869" y="72372"/>
                          <a:pt x="90678" y="71991"/>
                          <a:pt x="90869" y="71229"/>
                        </a:cubicBezTo>
                        <a:cubicBezTo>
                          <a:pt x="90964" y="70467"/>
                          <a:pt x="91345" y="69610"/>
                          <a:pt x="91059" y="69515"/>
                        </a:cubicBezTo>
                        <a:cubicBezTo>
                          <a:pt x="90773" y="69419"/>
                          <a:pt x="90392" y="69229"/>
                          <a:pt x="90488" y="68657"/>
                        </a:cubicBezTo>
                        <a:cubicBezTo>
                          <a:pt x="90488" y="68086"/>
                          <a:pt x="90488" y="66467"/>
                          <a:pt x="90869" y="66467"/>
                        </a:cubicBezTo>
                        <a:cubicBezTo>
                          <a:pt x="91250" y="66467"/>
                          <a:pt x="92488" y="66943"/>
                          <a:pt x="92488" y="66657"/>
                        </a:cubicBezTo>
                        <a:cubicBezTo>
                          <a:pt x="92488" y="66371"/>
                          <a:pt x="92393" y="65990"/>
                          <a:pt x="92678" y="65990"/>
                        </a:cubicBezTo>
                        <a:cubicBezTo>
                          <a:pt x="92964" y="65990"/>
                          <a:pt x="93441" y="66276"/>
                          <a:pt x="93441" y="66086"/>
                        </a:cubicBezTo>
                        <a:cubicBezTo>
                          <a:pt x="93441" y="65990"/>
                          <a:pt x="93441" y="65609"/>
                          <a:pt x="93631" y="65419"/>
                        </a:cubicBezTo>
                        <a:cubicBezTo>
                          <a:pt x="93821" y="65133"/>
                          <a:pt x="93917" y="64466"/>
                          <a:pt x="94298" y="64562"/>
                        </a:cubicBezTo>
                        <a:cubicBezTo>
                          <a:pt x="94774" y="64657"/>
                          <a:pt x="94964" y="65038"/>
                          <a:pt x="95155" y="64942"/>
                        </a:cubicBezTo>
                        <a:cubicBezTo>
                          <a:pt x="95345" y="64847"/>
                          <a:pt x="95536" y="64371"/>
                          <a:pt x="95536" y="64180"/>
                        </a:cubicBezTo>
                        <a:cubicBezTo>
                          <a:pt x="95536" y="63990"/>
                          <a:pt x="96012" y="63704"/>
                          <a:pt x="96203" y="63419"/>
                        </a:cubicBezTo>
                        <a:cubicBezTo>
                          <a:pt x="96488" y="63133"/>
                          <a:pt x="97155" y="62942"/>
                          <a:pt x="97155" y="62657"/>
                        </a:cubicBezTo>
                        <a:cubicBezTo>
                          <a:pt x="97155" y="62371"/>
                          <a:pt x="96965" y="62180"/>
                          <a:pt x="97346" y="61895"/>
                        </a:cubicBezTo>
                        <a:cubicBezTo>
                          <a:pt x="97727" y="61609"/>
                          <a:pt x="98012" y="61037"/>
                          <a:pt x="98203" y="60847"/>
                        </a:cubicBezTo>
                        <a:cubicBezTo>
                          <a:pt x="98393" y="60656"/>
                          <a:pt x="98393" y="58466"/>
                          <a:pt x="98108" y="58275"/>
                        </a:cubicBezTo>
                        <a:cubicBezTo>
                          <a:pt x="97822" y="58084"/>
                          <a:pt x="97536" y="58275"/>
                          <a:pt x="97346" y="58084"/>
                        </a:cubicBezTo>
                        <a:cubicBezTo>
                          <a:pt x="97250" y="57894"/>
                          <a:pt x="97346" y="57323"/>
                          <a:pt x="97155" y="57037"/>
                        </a:cubicBezTo>
                        <a:cubicBezTo>
                          <a:pt x="96965" y="56751"/>
                          <a:pt x="96774" y="56465"/>
                          <a:pt x="96679" y="56180"/>
                        </a:cubicBezTo>
                        <a:cubicBezTo>
                          <a:pt x="96584" y="55989"/>
                          <a:pt x="96298" y="55799"/>
                          <a:pt x="96012" y="55608"/>
                        </a:cubicBezTo>
                        <a:cubicBezTo>
                          <a:pt x="95726" y="55417"/>
                          <a:pt x="94964" y="55037"/>
                          <a:pt x="94774" y="54655"/>
                        </a:cubicBezTo>
                        <a:cubicBezTo>
                          <a:pt x="94679" y="54275"/>
                          <a:pt x="94583" y="53989"/>
                          <a:pt x="94869" y="53703"/>
                        </a:cubicBezTo>
                        <a:cubicBezTo>
                          <a:pt x="95155" y="53417"/>
                          <a:pt x="95726" y="53036"/>
                          <a:pt x="95631" y="52846"/>
                        </a:cubicBezTo>
                        <a:cubicBezTo>
                          <a:pt x="95441" y="52655"/>
                          <a:pt x="95441" y="52560"/>
                          <a:pt x="95441" y="52084"/>
                        </a:cubicBezTo>
                        <a:cubicBezTo>
                          <a:pt x="95441" y="51608"/>
                          <a:pt x="95060" y="50655"/>
                          <a:pt x="94869" y="50655"/>
                        </a:cubicBezTo>
                        <a:cubicBezTo>
                          <a:pt x="94679" y="50655"/>
                          <a:pt x="94393" y="50369"/>
                          <a:pt x="94107" y="49988"/>
                        </a:cubicBezTo>
                        <a:cubicBezTo>
                          <a:pt x="93821" y="49607"/>
                          <a:pt x="93631" y="49512"/>
                          <a:pt x="93250" y="49226"/>
                        </a:cubicBezTo>
                        <a:cubicBezTo>
                          <a:pt x="92869" y="48941"/>
                          <a:pt x="92774" y="48845"/>
                          <a:pt x="92393" y="48845"/>
                        </a:cubicBezTo>
                        <a:cubicBezTo>
                          <a:pt x="92107" y="48750"/>
                          <a:pt x="92202" y="48179"/>
                          <a:pt x="92107" y="47893"/>
                        </a:cubicBezTo>
                        <a:cubicBezTo>
                          <a:pt x="92012" y="47607"/>
                          <a:pt x="91631" y="47226"/>
                          <a:pt x="91726" y="46940"/>
                        </a:cubicBezTo>
                        <a:cubicBezTo>
                          <a:pt x="91821" y="46655"/>
                          <a:pt x="91916" y="46655"/>
                          <a:pt x="92202" y="46559"/>
                        </a:cubicBezTo>
                        <a:cubicBezTo>
                          <a:pt x="92393" y="46464"/>
                          <a:pt x="92774" y="46274"/>
                          <a:pt x="92583" y="45988"/>
                        </a:cubicBezTo>
                        <a:cubicBezTo>
                          <a:pt x="92393" y="45702"/>
                          <a:pt x="91916" y="45130"/>
                          <a:pt x="92012" y="44654"/>
                        </a:cubicBezTo>
                        <a:cubicBezTo>
                          <a:pt x="92107" y="44273"/>
                          <a:pt x="92678" y="44083"/>
                          <a:pt x="92678" y="43702"/>
                        </a:cubicBezTo>
                        <a:cubicBezTo>
                          <a:pt x="92678" y="43321"/>
                          <a:pt x="92869" y="42273"/>
                          <a:pt x="93441" y="42273"/>
                        </a:cubicBezTo>
                        <a:cubicBezTo>
                          <a:pt x="94012" y="42273"/>
                          <a:pt x="94298" y="41892"/>
                          <a:pt x="94679" y="41987"/>
                        </a:cubicBezTo>
                        <a:cubicBezTo>
                          <a:pt x="95060" y="42083"/>
                          <a:pt x="95345" y="41702"/>
                          <a:pt x="95536" y="41606"/>
                        </a:cubicBezTo>
                        <a:lnTo>
                          <a:pt x="95536" y="41606"/>
                        </a:lnTo>
                        <a:cubicBezTo>
                          <a:pt x="95726" y="41511"/>
                          <a:pt x="96012" y="41321"/>
                          <a:pt x="96012" y="40844"/>
                        </a:cubicBezTo>
                        <a:cubicBezTo>
                          <a:pt x="96012" y="40368"/>
                          <a:pt x="96012" y="39987"/>
                          <a:pt x="96203" y="39606"/>
                        </a:cubicBezTo>
                        <a:cubicBezTo>
                          <a:pt x="96393" y="39225"/>
                          <a:pt x="97060" y="38368"/>
                          <a:pt x="97536" y="38368"/>
                        </a:cubicBezTo>
                        <a:cubicBezTo>
                          <a:pt x="97917" y="38368"/>
                          <a:pt x="98203" y="38273"/>
                          <a:pt x="98489" y="37892"/>
                        </a:cubicBezTo>
                        <a:cubicBezTo>
                          <a:pt x="98679" y="37511"/>
                          <a:pt x="98393" y="37415"/>
                          <a:pt x="98870" y="37130"/>
                        </a:cubicBezTo>
                        <a:cubicBezTo>
                          <a:pt x="99346" y="36844"/>
                          <a:pt x="99441" y="36749"/>
                          <a:pt x="99727" y="36558"/>
                        </a:cubicBezTo>
                        <a:cubicBezTo>
                          <a:pt x="100013" y="36272"/>
                          <a:pt x="100489" y="36177"/>
                          <a:pt x="100584" y="36272"/>
                        </a:cubicBezTo>
                        <a:cubicBezTo>
                          <a:pt x="100775" y="36367"/>
                          <a:pt x="100965" y="36558"/>
                          <a:pt x="101251" y="36272"/>
                        </a:cubicBezTo>
                        <a:cubicBezTo>
                          <a:pt x="101441" y="35987"/>
                          <a:pt x="101918" y="35415"/>
                          <a:pt x="101632" y="35034"/>
                        </a:cubicBezTo>
                        <a:cubicBezTo>
                          <a:pt x="101346" y="34653"/>
                          <a:pt x="101346" y="34653"/>
                          <a:pt x="101441" y="34177"/>
                        </a:cubicBezTo>
                        <a:cubicBezTo>
                          <a:pt x="101537" y="33701"/>
                          <a:pt x="101918" y="32081"/>
                          <a:pt x="101632" y="31986"/>
                        </a:cubicBezTo>
                        <a:cubicBezTo>
                          <a:pt x="101346" y="31891"/>
                          <a:pt x="100489" y="31796"/>
                          <a:pt x="100298" y="31510"/>
                        </a:cubicBezTo>
                        <a:cubicBezTo>
                          <a:pt x="100108" y="31319"/>
                          <a:pt x="100013" y="31319"/>
                          <a:pt x="99727" y="30938"/>
                        </a:cubicBezTo>
                        <a:cubicBezTo>
                          <a:pt x="99441" y="30653"/>
                          <a:pt x="99441" y="30557"/>
                          <a:pt x="99346" y="30176"/>
                        </a:cubicBezTo>
                        <a:cubicBezTo>
                          <a:pt x="99346" y="29795"/>
                          <a:pt x="99155" y="29224"/>
                          <a:pt x="99441" y="29033"/>
                        </a:cubicBezTo>
                        <a:cubicBezTo>
                          <a:pt x="99727" y="28843"/>
                          <a:pt x="100584" y="27509"/>
                          <a:pt x="100489" y="27224"/>
                        </a:cubicBezTo>
                        <a:cubicBezTo>
                          <a:pt x="100394" y="26938"/>
                          <a:pt x="100298" y="26557"/>
                          <a:pt x="100298" y="26366"/>
                        </a:cubicBezTo>
                        <a:cubicBezTo>
                          <a:pt x="100298" y="26176"/>
                          <a:pt x="100489" y="25795"/>
                          <a:pt x="100679" y="25414"/>
                        </a:cubicBezTo>
                        <a:cubicBezTo>
                          <a:pt x="100870" y="25033"/>
                          <a:pt x="101156" y="23604"/>
                          <a:pt x="101156" y="23128"/>
                        </a:cubicBezTo>
                        <a:cubicBezTo>
                          <a:pt x="101156" y="22652"/>
                          <a:pt x="100965" y="22271"/>
                          <a:pt x="101156" y="21985"/>
                        </a:cubicBezTo>
                        <a:cubicBezTo>
                          <a:pt x="101346" y="21699"/>
                          <a:pt x="101441" y="21509"/>
                          <a:pt x="101537" y="21223"/>
                        </a:cubicBezTo>
                        <a:cubicBezTo>
                          <a:pt x="101632" y="20937"/>
                          <a:pt x="101918" y="20270"/>
                          <a:pt x="101822" y="20080"/>
                        </a:cubicBezTo>
                        <a:cubicBezTo>
                          <a:pt x="101632" y="19794"/>
                          <a:pt x="101346" y="19699"/>
                          <a:pt x="101537" y="19604"/>
                        </a:cubicBezTo>
                        <a:cubicBezTo>
                          <a:pt x="101727" y="19508"/>
                          <a:pt x="102108" y="19413"/>
                          <a:pt x="102394" y="19413"/>
                        </a:cubicBezTo>
                        <a:cubicBezTo>
                          <a:pt x="102679" y="19413"/>
                          <a:pt x="102870" y="19604"/>
                          <a:pt x="103156" y="19508"/>
                        </a:cubicBezTo>
                        <a:cubicBezTo>
                          <a:pt x="103442" y="19318"/>
                          <a:pt x="104108" y="19413"/>
                          <a:pt x="104299" y="19604"/>
                        </a:cubicBezTo>
                        <a:cubicBezTo>
                          <a:pt x="104489" y="19794"/>
                          <a:pt x="104394" y="20651"/>
                          <a:pt x="104680" y="20651"/>
                        </a:cubicBezTo>
                        <a:cubicBezTo>
                          <a:pt x="104966" y="20651"/>
                          <a:pt x="105728" y="20175"/>
                          <a:pt x="105823" y="20461"/>
                        </a:cubicBezTo>
                        <a:cubicBezTo>
                          <a:pt x="105918" y="20746"/>
                          <a:pt x="106775" y="20842"/>
                          <a:pt x="106775" y="20651"/>
                        </a:cubicBezTo>
                        <a:cubicBezTo>
                          <a:pt x="106871" y="20461"/>
                          <a:pt x="106871" y="19889"/>
                          <a:pt x="107252" y="19889"/>
                        </a:cubicBezTo>
                        <a:cubicBezTo>
                          <a:pt x="107633" y="19889"/>
                          <a:pt x="108204" y="19794"/>
                          <a:pt x="108395" y="19604"/>
                        </a:cubicBezTo>
                        <a:cubicBezTo>
                          <a:pt x="108585" y="19318"/>
                          <a:pt x="109157" y="18937"/>
                          <a:pt x="109347" y="18937"/>
                        </a:cubicBezTo>
                        <a:cubicBezTo>
                          <a:pt x="109538" y="19032"/>
                          <a:pt x="109728" y="19604"/>
                          <a:pt x="110014" y="19889"/>
                        </a:cubicBezTo>
                        <a:cubicBezTo>
                          <a:pt x="110300" y="20080"/>
                          <a:pt x="110490" y="20175"/>
                          <a:pt x="110490" y="20556"/>
                        </a:cubicBezTo>
                        <a:cubicBezTo>
                          <a:pt x="110490" y="20937"/>
                          <a:pt x="110585" y="21128"/>
                          <a:pt x="110966" y="21318"/>
                        </a:cubicBezTo>
                        <a:cubicBezTo>
                          <a:pt x="111347" y="21509"/>
                          <a:pt x="111633" y="21318"/>
                          <a:pt x="111824" y="20937"/>
                        </a:cubicBezTo>
                        <a:cubicBezTo>
                          <a:pt x="112014" y="20651"/>
                          <a:pt x="112014" y="19604"/>
                          <a:pt x="112300" y="19318"/>
                        </a:cubicBezTo>
                        <a:cubicBezTo>
                          <a:pt x="112491" y="19032"/>
                          <a:pt x="112776" y="18842"/>
                          <a:pt x="112967" y="19127"/>
                        </a:cubicBezTo>
                        <a:cubicBezTo>
                          <a:pt x="113157" y="19413"/>
                          <a:pt x="113252" y="19699"/>
                          <a:pt x="113157" y="19889"/>
                        </a:cubicBezTo>
                        <a:cubicBezTo>
                          <a:pt x="113062" y="20080"/>
                          <a:pt x="113252" y="20556"/>
                          <a:pt x="113538" y="20556"/>
                        </a:cubicBezTo>
                        <a:cubicBezTo>
                          <a:pt x="113824" y="20556"/>
                          <a:pt x="115062" y="20556"/>
                          <a:pt x="115158" y="20842"/>
                        </a:cubicBezTo>
                        <a:cubicBezTo>
                          <a:pt x="115348" y="21032"/>
                          <a:pt x="115729" y="20937"/>
                          <a:pt x="116205" y="21032"/>
                        </a:cubicBezTo>
                        <a:cubicBezTo>
                          <a:pt x="116681" y="21128"/>
                          <a:pt x="117443" y="21223"/>
                          <a:pt x="117539" y="21413"/>
                        </a:cubicBezTo>
                        <a:cubicBezTo>
                          <a:pt x="117729" y="21604"/>
                          <a:pt x="118301" y="21604"/>
                          <a:pt x="118586" y="21509"/>
                        </a:cubicBezTo>
                        <a:cubicBezTo>
                          <a:pt x="118872" y="21413"/>
                          <a:pt x="119729" y="21318"/>
                          <a:pt x="120015" y="21128"/>
                        </a:cubicBezTo>
                        <a:cubicBezTo>
                          <a:pt x="120301" y="20937"/>
                          <a:pt x="120587" y="20651"/>
                          <a:pt x="120968" y="20651"/>
                        </a:cubicBezTo>
                        <a:cubicBezTo>
                          <a:pt x="121349" y="20651"/>
                          <a:pt x="122111" y="20651"/>
                          <a:pt x="122301" y="21128"/>
                        </a:cubicBezTo>
                        <a:cubicBezTo>
                          <a:pt x="122492" y="21604"/>
                          <a:pt x="122301" y="21699"/>
                          <a:pt x="122777" y="21794"/>
                        </a:cubicBezTo>
                        <a:cubicBezTo>
                          <a:pt x="123158" y="21890"/>
                          <a:pt x="123730" y="22271"/>
                          <a:pt x="123825" y="22556"/>
                        </a:cubicBezTo>
                        <a:cubicBezTo>
                          <a:pt x="123920" y="22842"/>
                          <a:pt x="123920" y="22937"/>
                          <a:pt x="124301" y="23033"/>
                        </a:cubicBezTo>
                        <a:cubicBezTo>
                          <a:pt x="124587" y="23128"/>
                          <a:pt x="124873" y="23318"/>
                          <a:pt x="124968" y="23890"/>
                        </a:cubicBezTo>
                        <a:cubicBezTo>
                          <a:pt x="124968" y="24366"/>
                          <a:pt x="125159" y="24652"/>
                          <a:pt x="125063" y="25223"/>
                        </a:cubicBezTo>
                        <a:cubicBezTo>
                          <a:pt x="125063" y="25795"/>
                          <a:pt x="125063" y="26366"/>
                          <a:pt x="125349" y="26557"/>
                        </a:cubicBezTo>
                        <a:cubicBezTo>
                          <a:pt x="125635" y="26747"/>
                          <a:pt x="125825" y="26462"/>
                          <a:pt x="125921" y="26938"/>
                        </a:cubicBezTo>
                        <a:cubicBezTo>
                          <a:pt x="126016" y="27414"/>
                          <a:pt x="126492" y="27605"/>
                          <a:pt x="126397" y="27890"/>
                        </a:cubicBezTo>
                        <a:cubicBezTo>
                          <a:pt x="126302" y="28176"/>
                          <a:pt x="126111" y="29033"/>
                          <a:pt x="126492" y="29033"/>
                        </a:cubicBezTo>
                        <a:cubicBezTo>
                          <a:pt x="126873" y="29033"/>
                          <a:pt x="128207" y="29224"/>
                          <a:pt x="128207" y="29795"/>
                        </a:cubicBezTo>
                        <a:cubicBezTo>
                          <a:pt x="128207" y="30367"/>
                          <a:pt x="128492" y="30843"/>
                          <a:pt x="128302" y="31415"/>
                        </a:cubicBezTo>
                        <a:cubicBezTo>
                          <a:pt x="128111" y="31891"/>
                          <a:pt x="128302" y="32081"/>
                          <a:pt x="128778" y="32081"/>
                        </a:cubicBezTo>
                        <a:cubicBezTo>
                          <a:pt x="129254" y="32081"/>
                          <a:pt x="130016" y="31796"/>
                          <a:pt x="130397" y="31796"/>
                        </a:cubicBezTo>
                        <a:cubicBezTo>
                          <a:pt x="130683" y="31796"/>
                          <a:pt x="131254" y="31510"/>
                          <a:pt x="131636" y="31605"/>
                        </a:cubicBezTo>
                        <a:cubicBezTo>
                          <a:pt x="132017" y="31605"/>
                          <a:pt x="132207" y="31700"/>
                          <a:pt x="132302" y="31319"/>
                        </a:cubicBezTo>
                        <a:cubicBezTo>
                          <a:pt x="132302" y="30938"/>
                          <a:pt x="132588" y="30843"/>
                          <a:pt x="133064" y="30557"/>
                        </a:cubicBezTo>
                        <a:cubicBezTo>
                          <a:pt x="133541" y="30367"/>
                          <a:pt x="134779" y="30081"/>
                          <a:pt x="134969" y="30176"/>
                        </a:cubicBezTo>
                        <a:cubicBezTo>
                          <a:pt x="135255" y="30367"/>
                          <a:pt x="135065" y="30271"/>
                          <a:pt x="135541" y="30176"/>
                        </a:cubicBezTo>
                        <a:cubicBezTo>
                          <a:pt x="136017" y="30081"/>
                          <a:pt x="136589" y="30176"/>
                          <a:pt x="136779" y="29986"/>
                        </a:cubicBezTo>
                        <a:cubicBezTo>
                          <a:pt x="137065" y="29795"/>
                          <a:pt x="137541" y="29795"/>
                          <a:pt x="137446" y="29509"/>
                        </a:cubicBezTo>
                        <a:cubicBezTo>
                          <a:pt x="137351" y="29224"/>
                          <a:pt x="137065" y="29224"/>
                          <a:pt x="137541" y="28938"/>
                        </a:cubicBezTo>
                        <a:cubicBezTo>
                          <a:pt x="137922" y="28748"/>
                          <a:pt x="138208" y="28843"/>
                          <a:pt x="138113" y="28462"/>
                        </a:cubicBezTo>
                        <a:cubicBezTo>
                          <a:pt x="138017" y="28176"/>
                          <a:pt x="137922" y="28081"/>
                          <a:pt x="137922" y="27605"/>
                        </a:cubicBezTo>
                        <a:cubicBezTo>
                          <a:pt x="137922" y="27128"/>
                          <a:pt x="137827" y="26747"/>
                          <a:pt x="137636" y="26557"/>
                        </a:cubicBezTo>
                        <a:cubicBezTo>
                          <a:pt x="137446" y="26366"/>
                          <a:pt x="136970" y="26366"/>
                          <a:pt x="136970" y="25890"/>
                        </a:cubicBezTo>
                        <a:cubicBezTo>
                          <a:pt x="136970" y="25414"/>
                          <a:pt x="137160" y="25223"/>
                          <a:pt x="136875" y="25033"/>
                        </a:cubicBezTo>
                        <a:cubicBezTo>
                          <a:pt x="136589" y="24938"/>
                          <a:pt x="136303" y="24747"/>
                          <a:pt x="136589" y="24271"/>
                        </a:cubicBezTo>
                        <a:cubicBezTo>
                          <a:pt x="136875" y="23795"/>
                          <a:pt x="137351" y="23318"/>
                          <a:pt x="137351" y="23033"/>
                        </a:cubicBezTo>
                        <a:cubicBezTo>
                          <a:pt x="137255" y="22652"/>
                          <a:pt x="137541" y="22461"/>
                          <a:pt x="137732" y="22175"/>
                        </a:cubicBezTo>
                        <a:cubicBezTo>
                          <a:pt x="138017" y="21985"/>
                          <a:pt x="138017" y="21794"/>
                          <a:pt x="138017" y="21794"/>
                        </a:cubicBezTo>
                        <a:cubicBezTo>
                          <a:pt x="138017" y="21794"/>
                          <a:pt x="137636" y="21890"/>
                          <a:pt x="137160" y="21318"/>
                        </a:cubicBezTo>
                        <a:cubicBezTo>
                          <a:pt x="136684" y="20746"/>
                          <a:pt x="135636" y="19699"/>
                          <a:pt x="135636" y="19223"/>
                        </a:cubicBezTo>
                        <a:cubicBezTo>
                          <a:pt x="135636" y="18746"/>
                          <a:pt x="135636" y="18080"/>
                          <a:pt x="135922" y="17889"/>
                        </a:cubicBezTo>
                        <a:cubicBezTo>
                          <a:pt x="136208" y="17603"/>
                          <a:pt x="137160" y="16841"/>
                          <a:pt x="137446" y="16841"/>
                        </a:cubicBezTo>
                        <a:cubicBezTo>
                          <a:pt x="137636" y="16841"/>
                          <a:pt x="138303" y="16841"/>
                          <a:pt x="138398" y="16555"/>
                        </a:cubicBezTo>
                        <a:cubicBezTo>
                          <a:pt x="138398" y="16270"/>
                          <a:pt x="138684" y="16079"/>
                          <a:pt x="138303" y="15984"/>
                        </a:cubicBezTo>
                        <a:cubicBezTo>
                          <a:pt x="137922" y="15889"/>
                          <a:pt x="137636" y="15984"/>
                          <a:pt x="137541" y="15698"/>
                        </a:cubicBezTo>
                        <a:cubicBezTo>
                          <a:pt x="137446" y="15413"/>
                          <a:pt x="137351" y="15032"/>
                          <a:pt x="137065" y="14841"/>
                        </a:cubicBezTo>
                        <a:cubicBezTo>
                          <a:pt x="136779" y="14651"/>
                          <a:pt x="136970" y="14270"/>
                          <a:pt x="136684" y="14174"/>
                        </a:cubicBezTo>
                        <a:cubicBezTo>
                          <a:pt x="136398" y="14079"/>
                          <a:pt x="136112" y="14365"/>
                          <a:pt x="135827" y="14270"/>
                        </a:cubicBezTo>
                        <a:cubicBezTo>
                          <a:pt x="135541" y="14174"/>
                          <a:pt x="134969" y="13984"/>
                          <a:pt x="134779" y="13984"/>
                        </a:cubicBezTo>
                        <a:cubicBezTo>
                          <a:pt x="134588" y="13984"/>
                          <a:pt x="134969" y="14460"/>
                          <a:pt x="134779" y="14460"/>
                        </a:cubicBezTo>
                        <a:cubicBezTo>
                          <a:pt x="134588" y="14460"/>
                          <a:pt x="134398" y="14270"/>
                          <a:pt x="133922" y="14270"/>
                        </a:cubicBezTo>
                        <a:cubicBezTo>
                          <a:pt x="133445" y="14270"/>
                          <a:pt x="133255" y="14365"/>
                          <a:pt x="132969" y="14460"/>
                        </a:cubicBezTo>
                        <a:cubicBezTo>
                          <a:pt x="132683" y="14555"/>
                          <a:pt x="132588" y="15032"/>
                          <a:pt x="132398" y="14841"/>
                        </a:cubicBezTo>
                        <a:cubicBezTo>
                          <a:pt x="132207" y="14651"/>
                          <a:pt x="132207" y="14365"/>
                          <a:pt x="131731" y="14365"/>
                        </a:cubicBezTo>
                        <a:cubicBezTo>
                          <a:pt x="131254" y="14365"/>
                          <a:pt x="130969" y="14460"/>
                          <a:pt x="131064" y="14174"/>
                        </a:cubicBezTo>
                        <a:cubicBezTo>
                          <a:pt x="131064" y="13888"/>
                          <a:pt x="131541" y="13412"/>
                          <a:pt x="131350" y="13222"/>
                        </a:cubicBezTo>
                        <a:cubicBezTo>
                          <a:pt x="131159" y="13031"/>
                          <a:pt x="130683" y="12841"/>
                          <a:pt x="130683" y="12460"/>
                        </a:cubicBezTo>
                        <a:cubicBezTo>
                          <a:pt x="130683" y="12079"/>
                          <a:pt x="130493" y="11793"/>
                          <a:pt x="130493" y="11412"/>
                        </a:cubicBezTo>
                        <a:cubicBezTo>
                          <a:pt x="130493" y="11031"/>
                          <a:pt x="129921" y="10079"/>
                          <a:pt x="130397" y="10269"/>
                        </a:cubicBezTo>
                        <a:cubicBezTo>
                          <a:pt x="130778" y="10459"/>
                          <a:pt x="131064" y="10650"/>
                          <a:pt x="131254" y="10555"/>
                        </a:cubicBezTo>
                        <a:cubicBezTo>
                          <a:pt x="131445" y="10459"/>
                          <a:pt x="132017" y="9793"/>
                          <a:pt x="132112" y="10174"/>
                        </a:cubicBezTo>
                        <a:cubicBezTo>
                          <a:pt x="132207" y="10459"/>
                          <a:pt x="132302" y="11507"/>
                          <a:pt x="132493" y="11603"/>
                        </a:cubicBezTo>
                        <a:cubicBezTo>
                          <a:pt x="132683" y="11793"/>
                          <a:pt x="133541" y="12269"/>
                          <a:pt x="133541" y="11888"/>
                        </a:cubicBezTo>
                        <a:cubicBezTo>
                          <a:pt x="133541" y="11412"/>
                          <a:pt x="133445" y="10745"/>
                          <a:pt x="133826" y="10650"/>
                        </a:cubicBezTo>
                        <a:cubicBezTo>
                          <a:pt x="134208" y="10555"/>
                          <a:pt x="134017" y="10079"/>
                          <a:pt x="134493" y="9983"/>
                        </a:cubicBezTo>
                        <a:cubicBezTo>
                          <a:pt x="134969" y="9888"/>
                          <a:pt x="134969" y="9793"/>
                          <a:pt x="135065" y="9507"/>
                        </a:cubicBezTo>
                        <a:cubicBezTo>
                          <a:pt x="135160" y="9317"/>
                          <a:pt x="135541" y="9221"/>
                          <a:pt x="135922" y="9221"/>
                        </a:cubicBezTo>
                        <a:cubicBezTo>
                          <a:pt x="136303" y="9221"/>
                          <a:pt x="136779" y="8936"/>
                          <a:pt x="137065" y="9126"/>
                        </a:cubicBezTo>
                        <a:cubicBezTo>
                          <a:pt x="137351" y="9317"/>
                          <a:pt x="137636" y="9602"/>
                          <a:pt x="137636" y="9317"/>
                        </a:cubicBezTo>
                        <a:cubicBezTo>
                          <a:pt x="137636" y="9031"/>
                          <a:pt x="137636" y="8840"/>
                          <a:pt x="137922" y="8459"/>
                        </a:cubicBezTo>
                        <a:cubicBezTo>
                          <a:pt x="138208" y="8174"/>
                          <a:pt x="138779" y="8078"/>
                          <a:pt x="138970" y="7792"/>
                        </a:cubicBezTo>
                        <a:cubicBezTo>
                          <a:pt x="139160" y="7507"/>
                          <a:pt x="139065" y="7412"/>
                          <a:pt x="139541" y="7412"/>
                        </a:cubicBezTo>
                        <a:cubicBezTo>
                          <a:pt x="140018" y="7412"/>
                          <a:pt x="139922" y="7126"/>
                          <a:pt x="140113" y="6935"/>
                        </a:cubicBezTo>
                        <a:cubicBezTo>
                          <a:pt x="140303" y="6745"/>
                          <a:pt x="140399" y="5507"/>
                          <a:pt x="140875" y="5507"/>
                        </a:cubicBezTo>
                        <a:cubicBezTo>
                          <a:pt x="141351" y="5507"/>
                          <a:pt x="141637" y="5602"/>
                          <a:pt x="141827" y="5697"/>
                        </a:cubicBezTo>
                        <a:cubicBezTo>
                          <a:pt x="142018" y="5792"/>
                          <a:pt x="142208" y="5697"/>
                          <a:pt x="142113" y="5411"/>
                        </a:cubicBezTo>
                        <a:cubicBezTo>
                          <a:pt x="142018" y="5126"/>
                          <a:pt x="142113" y="4935"/>
                          <a:pt x="141827" y="4554"/>
                        </a:cubicBezTo>
                        <a:cubicBezTo>
                          <a:pt x="141542" y="4268"/>
                          <a:pt x="141446" y="4078"/>
                          <a:pt x="141542" y="3697"/>
                        </a:cubicBezTo>
                        <a:cubicBezTo>
                          <a:pt x="141637" y="3411"/>
                          <a:pt x="141827" y="3221"/>
                          <a:pt x="142018" y="3125"/>
                        </a:cubicBezTo>
                        <a:cubicBezTo>
                          <a:pt x="142208" y="3125"/>
                          <a:pt x="142875" y="3125"/>
                          <a:pt x="142875" y="2744"/>
                        </a:cubicBezTo>
                        <a:cubicBezTo>
                          <a:pt x="142875" y="2363"/>
                          <a:pt x="142494" y="1696"/>
                          <a:pt x="142875" y="1696"/>
                        </a:cubicBezTo>
                        <a:cubicBezTo>
                          <a:pt x="143256" y="1696"/>
                          <a:pt x="143733" y="1696"/>
                          <a:pt x="143637" y="2078"/>
                        </a:cubicBezTo>
                        <a:cubicBezTo>
                          <a:pt x="143637" y="2459"/>
                          <a:pt x="143828" y="2744"/>
                          <a:pt x="144018" y="2744"/>
                        </a:cubicBezTo>
                        <a:cubicBezTo>
                          <a:pt x="144209" y="2744"/>
                          <a:pt x="144304" y="2363"/>
                          <a:pt x="144590" y="2268"/>
                        </a:cubicBezTo>
                        <a:cubicBezTo>
                          <a:pt x="144875" y="2268"/>
                          <a:pt x="145256" y="1982"/>
                          <a:pt x="145352" y="1696"/>
                        </a:cubicBezTo>
                        <a:cubicBezTo>
                          <a:pt x="145447" y="1506"/>
                          <a:pt x="145256" y="1125"/>
                          <a:pt x="145637" y="839"/>
                        </a:cubicBezTo>
                        <a:cubicBezTo>
                          <a:pt x="146018" y="554"/>
                          <a:pt x="146685" y="-18"/>
                          <a:pt x="146876" y="268"/>
                        </a:cubicBezTo>
                        <a:cubicBezTo>
                          <a:pt x="147066" y="554"/>
                          <a:pt x="147257" y="1220"/>
                          <a:pt x="147542" y="1125"/>
                        </a:cubicBezTo>
                        <a:cubicBezTo>
                          <a:pt x="147828" y="934"/>
                          <a:pt x="147638" y="554"/>
                          <a:pt x="147923" y="839"/>
                        </a:cubicBezTo>
                        <a:cubicBezTo>
                          <a:pt x="148304" y="1125"/>
                          <a:pt x="148495" y="1411"/>
                          <a:pt x="148685" y="1030"/>
                        </a:cubicBezTo>
                        <a:cubicBezTo>
                          <a:pt x="148876" y="744"/>
                          <a:pt x="148495" y="554"/>
                          <a:pt x="148495" y="268"/>
                        </a:cubicBezTo>
                        <a:cubicBezTo>
                          <a:pt x="148495" y="-18"/>
                          <a:pt x="149352" y="-113"/>
                          <a:pt x="149352" y="173"/>
                        </a:cubicBezTo>
                        <a:cubicBezTo>
                          <a:pt x="149352" y="458"/>
                          <a:pt x="148781" y="554"/>
                          <a:pt x="149162" y="839"/>
                        </a:cubicBezTo>
                        <a:cubicBezTo>
                          <a:pt x="149543" y="1030"/>
                          <a:pt x="149543" y="1601"/>
                          <a:pt x="149638" y="1982"/>
                        </a:cubicBezTo>
                        <a:cubicBezTo>
                          <a:pt x="149638" y="2268"/>
                          <a:pt x="149733" y="3506"/>
                          <a:pt x="149924" y="3602"/>
                        </a:cubicBezTo>
                        <a:cubicBezTo>
                          <a:pt x="150114" y="3697"/>
                          <a:pt x="150495" y="3030"/>
                          <a:pt x="151067" y="3411"/>
                        </a:cubicBezTo>
                        <a:cubicBezTo>
                          <a:pt x="151638" y="3792"/>
                          <a:pt x="152019" y="3697"/>
                          <a:pt x="152305" y="4268"/>
                        </a:cubicBezTo>
                        <a:cubicBezTo>
                          <a:pt x="152495" y="4840"/>
                          <a:pt x="152495" y="5411"/>
                          <a:pt x="152686" y="5411"/>
                        </a:cubicBezTo>
                        <a:cubicBezTo>
                          <a:pt x="152972" y="5411"/>
                          <a:pt x="153353" y="5697"/>
                          <a:pt x="153638" y="5602"/>
                        </a:cubicBezTo>
                        <a:cubicBezTo>
                          <a:pt x="154019" y="5602"/>
                          <a:pt x="154591" y="5411"/>
                          <a:pt x="154781" y="5792"/>
                        </a:cubicBezTo>
                        <a:cubicBezTo>
                          <a:pt x="154877" y="6173"/>
                          <a:pt x="154972" y="6650"/>
                          <a:pt x="155258" y="6840"/>
                        </a:cubicBezTo>
                        <a:cubicBezTo>
                          <a:pt x="155543" y="7030"/>
                          <a:pt x="155829" y="7507"/>
                          <a:pt x="156115" y="7316"/>
                        </a:cubicBezTo>
                        <a:cubicBezTo>
                          <a:pt x="156401" y="7221"/>
                          <a:pt x="156401" y="6745"/>
                          <a:pt x="156686" y="6840"/>
                        </a:cubicBezTo>
                        <a:cubicBezTo>
                          <a:pt x="156972" y="6935"/>
                          <a:pt x="157067" y="6935"/>
                          <a:pt x="157163" y="6745"/>
                        </a:cubicBezTo>
                        <a:cubicBezTo>
                          <a:pt x="157353" y="6459"/>
                          <a:pt x="157258" y="6364"/>
                          <a:pt x="157829" y="6554"/>
                        </a:cubicBezTo>
                        <a:cubicBezTo>
                          <a:pt x="158401" y="6745"/>
                          <a:pt x="158972" y="6459"/>
                          <a:pt x="158972" y="6840"/>
                        </a:cubicBezTo>
                        <a:cubicBezTo>
                          <a:pt x="158972" y="7221"/>
                          <a:pt x="159068" y="7507"/>
                          <a:pt x="159258" y="7507"/>
                        </a:cubicBezTo>
                        <a:cubicBezTo>
                          <a:pt x="159449" y="7507"/>
                          <a:pt x="159925" y="6364"/>
                          <a:pt x="160211" y="6840"/>
                        </a:cubicBezTo>
                        <a:cubicBezTo>
                          <a:pt x="160592" y="7316"/>
                          <a:pt x="160687" y="7507"/>
                          <a:pt x="161258" y="7697"/>
                        </a:cubicBezTo>
                        <a:cubicBezTo>
                          <a:pt x="161830" y="7792"/>
                          <a:pt x="162116" y="7697"/>
                          <a:pt x="162116" y="8174"/>
                        </a:cubicBezTo>
                        <a:cubicBezTo>
                          <a:pt x="162116" y="8650"/>
                          <a:pt x="162020" y="9126"/>
                          <a:pt x="162020" y="9317"/>
                        </a:cubicBezTo>
                        <a:cubicBezTo>
                          <a:pt x="162020" y="9507"/>
                          <a:pt x="162116" y="9602"/>
                          <a:pt x="162401" y="9317"/>
                        </a:cubicBezTo>
                        <a:cubicBezTo>
                          <a:pt x="162687" y="9031"/>
                          <a:pt x="163354" y="8650"/>
                          <a:pt x="163830" y="8459"/>
                        </a:cubicBezTo>
                        <a:cubicBezTo>
                          <a:pt x="164306" y="8269"/>
                          <a:pt x="164783" y="8174"/>
                          <a:pt x="165068" y="8174"/>
                        </a:cubicBezTo>
                        <a:cubicBezTo>
                          <a:pt x="165354" y="8174"/>
                          <a:pt x="165640" y="7888"/>
                          <a:pt x="165926" y="7888"/>
                        </a:cubicBezTo>
                        <a:cubicBezTo>
                          <a:pt x="166307" y="7888"/>
                          <a:pt x="166497" y="7792"/>
                          <a:pt x="166497" y="7507"/>
                        </a:cubicBezTo>
                        <a:cubicBezTo>
                          <a:pt x="166497" y="7221"/>
                          <a:pt x="166497" y="6935"/>
                          <a:pt x="166783" y="6935"/>
                        </a:cubicBezTo>
                        <a:cubicBezTo>
                          <a:pt x="167069" y="6935"/>
                          <a:pt x="167259" y="7030"/>
                          <a:pt x="167545" y="6840"/>
                        </a:cubicBezTo>
                        <a:cubicBezTo>
                          <a:pt x="167926" y="6650"/>
                          <a:pt x="168021" y="6459"/>
                          <a:pt x="168212" y="6650"/>
                        </a:cubicBezTo>
                        <a:cubicBezTo>
                          <a:pt x="168402" y="6840"/>
                          <a:pt x="168688" y="7030"/>
                          <a:pt x="168688" y="7030"/>
                        </a:cubicBezTo>
                        <a:cubicBezTo>
                          <a:pt x="168688" y="7030"/>
                          <a:pt x="168878" y="5697"/>
                          <a:pt x="169259" y="6173"/>
                        </a:cubicBezTo>
                        <a:cubicBezTo>
                          <a:pt x="169641" y="6650"/>
                          <a:pt x="169641" y="7126"/>
                          <a:pt x="169641" y="7316"/>
                        </a:cubicBezTo>
                        <a:cubicBezTo>
                          <a:pt x="169641" y="7602"/>
                          <a:pt x="169545" y="7697"/>
                          <a:pt x="169926" y="7697"/>
                        </a:cubicBezTo>
                        <a:cubicBezTo>
                          <a:pt x="170307" y="7697"/>
                          <a:pt x="170783" y="7316"/>
                          <a:pt x="171069" y="7602"/>
                        </a:cubicBezTo>
                        <a:cubicBezTo>
                          <a:pt x="171355" y="7888"/>
                          <a:pt x="172308" y="7697"/>
                          <a:pt x="172403" y="7507"/>
                        </a:cubicBezTo>
                        <a:cubicBezTo>
                          <a:pt x="172593" y="7316"/>
                          <a:pt x="172688" y="7316"/>
                          <a:pt x="172688" y="6935"/>
                        </a:cubicBezTo>
                        <a:cubicBezTo>
                          <a:pt x="172784" y="6554"/>
                          <a:pt x="172879" y="5792"/>
                          <a:pt x="173260" y="5697"/>
                        </a:cubicBezTo>
                        <a:cubicBezTo>
                          <a:pt x="173641" y="5602"/>
                          <a:pt x="174117" y="5507"/>
                          <a:pt x="174308" y="5221"/>
                        </a:cubicBezTo>
                        <a:cubicBezTo>
                          <a:pt x="174498" y="4935"/>
                          <a:pt x="174593" y="4459"/>
                          <a:pt x="174689" y="4078"/>
                        </a:cubicBezTo>
                        <a:cubicBezTo>
                          <a:pt x="174784" y="3697"/>
                          <a:pt x="175070" y="3411"/>
                          <a:pt x="174879" y="3125"/>
                        </a:cubicBezTo>
                        <a:cubicBezTo>
                          <a:pt x="174689" y="2935"/>
                          <a:pt x="174498" y="2363"/>
                          <a:pt x="174593" y="2173"/>
                        </a:cubicBezTo>
                        <a:cubicBezTo>
                          <a:pt x="174784" y="2078"/>
                          <a:pt x="175736" y="1601"/>
                          <a:pt x="176213" y="1696"/>
                        </a:cubicBezTo>
                        <a:cubicBezTo>
                          <a:pt x="176689" y="1792"/>
                          <a:pt x="176689" y="2078"/>
                          <a:pt x="176879" y="2078"/>
                        </a:cubicBezTo>
                        <a:cubicBezTo>
                          <a:pt x="176879" y="2078"/>
                          <a:pt x="176784" y="1887"/>
                          <a:pt x="176784" y="1887"/>
                        </a:cubicBezTo>
                        <a:lnTo>
                          <a:pt x="176784" y="1887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5" name="任意多边形: 形状 1874"/>
                  <p:cNvSpPr/>
                  <p:nvPr/>
                </p:nvSpPr>
                <p:spPr>
                  <a:xfrm>
                    <a:off x="7044151" y="4039634"/>
                    <a:ext cx="519" cy="488"/>
                  </a:xfrm>
                  <a:custGeom>
                    <a:avLst/>
                    <a:gdLst>
                      <a:gd name="connsiteX0" fmla="*/ 62 w 519"/>
                      <a:gd name="connsiteY0" fmla="*/ 393 h 488"/>
                      <a:gd name="connsiteX1" fmla="*/ 157 w 519"/>
                      <a:gd name="connsiteY1" fmla="*/ 13 h 488"/>
                      <a:gd name="connsiteX2" fmla="*/ 443 w 519"/>
                      <a:gd name="connsiteY2" fmla="*/ 489 h 488"/>
                      <a:gd name="connsiteX3" fmla="*/ 62 w 519"/>
                      <a:gd name="connsiteY3" fmla="*/ 393 h 488"/>
                      <a:gd name="connsiteX4" fmla="*/ 62 w 519"/>
                      <a:gd name="connsiteY4" fmla="*/ 393 h 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" h="488">
                        <a:moveTo>
                          <a:pt x="62" y="393"/>
                        </a:moveTo>
                        <a:cubicBezTo>
                          <a:pt x="62" y="393"/>
                          <a:pt x="-128" y="108"/>
                          <a:pt x="157" y="13"/>
                        </a:cubicBezTo>
                        <a:cubicBezTo>
                          <a:pt x="443" y="-83"/>
                          <a:pt x="634" y="393"/>
                          <a:pt x="443" y="489"/>
                        </a:cubicBezTo>
                        <a:cubicBezTo>
                          <a:pt x="157" y="489"/>
                          <a:pt x="62" y="393"/>
                          <a:pt x="62" y="393"/>
                        </a:cubicBezTo>
                        <a:lnTo>
                          <a:pt x="62" y="39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6" name="任意多边形: 形状 1875"/>
                  <p:cNvSpPr/>
                  <p:nvPr/>
                </p:nvSpPr>
                <p:spPr>
                  <a:xfrm>
                    <a:off x="7006558" y="4044955"/>
                    <a:ext cx="532" cy="430"/>
                  </a:xfrm>
                  <a:custGeom>
                    <a:avLst/>
                    <a:gdLst>
                      <a:gd name="connsiteX0" fmla="*/ 127 w 532"/>
                      <a:gd name="connsiteY0" fmla="*/ 406 h 430"/>
                      <a:gd name="connsiteX1" fmla="*/ 127 w 532"/>
                      <a:gd name="connsiteY1" fmla="*/ 25 h 430"/>
                      <a:gd name="connsiteX2" fmla="*/ 508 w 532"/>
                      <a:gd name="connsiteY2" fmla="*/ 311 h 430"/>
                      <a:gd name="connsiteX3" fmla="*/ 127 w 532"/>
                      <a:gd name="connsiteY3" fmla="*/ 406 h 430"/>
                      <a:gd name="connsiteX4" fmla="*/ 127 w 532"/>
                      <a:gd name="connsiteY4" fmla="*/ 406 h 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" h="430">
                        <a:moveTo>
                          <a:pt x="127" y="406"/>
                        </a:moveTo>
                        <a:cubicBezTo>
                          <a:pt x="127" y="406"/>
                          <a:pt x="-159" y="121"/>
                          <a:pt x="127" y="25"/>
                        </a:cubicBezTo>
                        <a:cubicBezTo>
                          <a:pt x="413" y="-70"/>
                          <a:pt x="603" y="121"/>
                          <a:pt x="508" y="311"/>
                        </a:cubicBezTo>
                        <a:cubicBezTo>
                          <a:pt x="413" y="502"/>
                          <a:pt x="127" y="406"/>
                          <a:pt x="127" y="406"/>
                        </a:cubicBezTo>
                        <a:lnTo>
                          <a:pt x="127" y="40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7" name="任意多边形: 形状 1876"/>
                  <p:cNvSpPr/>
                  <p:nvPr/>
                </p:nvSpPr>
                <p:spPr>
                  <a:xfrm>
                    <a:off x="6841484" y="4182624"/>
                    <a:ext cx="6048" cy="8004"/>
                  </a:xfrm>
                  <a:custGeom>
                    <a:avLst/>
                    <a:gdLst>
                      <a:gd name="connsiteX0" fmla="*/ 2324 w 6048"/>
                      <a:gd name="connsiteY0" fmla="*/ 7994 h 8004"/>
                      <a:gd name="connsiteX1" fmla="*/ 2895 w 6048"/>
                      <a:gd name="connsiteY1" fmla="*/ 7422 h 8004"/>
                      <a:gd name="connsiteX2" fmla="*/ 4514 w 6048"/>
                      <a:gd name="connsiteY2" fmla="*/ 5327 h 8004"/>
                      <a:gd name="connsiteX3" fmla="*/ 6038 w 6048"/>
                      <a:gd name="connsiteY3" fmla="*/ 4755 h 8004"/>
                      <a:gd name="connsiteX4" fmla="*/ 4800 w 6048"/>
                      <a:gd name="connsiteY4" fmla="*/ 3136 h 8004"/>
                      <a:gd name="connsiteX5" fmla="*/ 2895 w 6048"/>
                      <a:gd name="connsiteY5" fmla="*/ 3041 h 8004"/>
                      <a:gd name="connsiteX6" fmla="*/ 2704 w 6048"/>
                      <a:gd name="connsiteY6" fmla="*/ 1136 h 8004"/>
                      <a:gd name="connsiteX7" fmla="*/ 990 w 6048"/>
                      <a:gd name="connsiteY7" fmla="*/ 88 h 8004"/>
                      <a:gd name="connsiteX8" fmla="*/ 37 w 6048"/>
                      <a:gd name="connsiteY8" fmla="*/ 1136 h 8004"/>
                      <a:gd name="connsiteX9" fmla="*/ 609 w 6048"/>
                      <a:gd name="connsiteY9" fmla="*/ 1231 h 8004"/>
                      <a:gd name="connsiteX10" fmla="*/ 1657 w 6048"/>
                      <a:gd name="connsiteY10" fmla="*/ 1517 h 8004"/>
                      <a:gd name="connsiteX11" fmla="*/ 2609 w 6048"/>
                      <a:gd name="connsiteY11" fmla="*/ 3612 h 8004"/>
                      <a:gd name="connsiteX12" fmla="*/ 1942 w 6048"/>
                      <a:gd name="connsiteY12" fmla="*/ 4374 h 8004"/>
                      <a:gd name="connsiteX13" fmla="*/ 990 w 6048"/>
                      <a:gd name="connsiteY13" fmla="*/ 5612 h 8004"/>
                      <a:gd name="connsiteX14" fmla="*/ 2038 w 6048"/>
                      <a:gd name="connsiteY14" fmla="*/ 6470 h 8004"/>
                      <a:gd name="connsiteX15" fmla="*/ 1561 w 6048"/>
                      <a:gd name="connsiteY15" fmla="*/ 7041 h 8004"/>
                      <a:gd name="connsiteX16" fmla="*/ 323 w 6048"/>
                      <a:gd name="connsiteY16" fmla="*/ 6470 h 8004"/>
                      <a:gd name="connsiteX17" fmla="*/ 514 w 6048"/>
                      <a:gd name="connsiteY17" fmla="*/ 7327 h 8004"/>
                      <a:gd name="connsiteX18" fmla="*/ 2324 w 6048"/>
                      <a:gd name="connsiteY18" fmla="*/ 7994 h 8004"/>
                      <a:gd name="connsiteX19" fmla="*/ 2324 w 6048"/>
                      <a:gd name="connsiteY19" fmla="*/ 7994 h 8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6048" h="8004">
                        <a:moveTo>
                          <a:pt x="2324" y="7994"/>
                        </a:moveTo>
                        <a:cubicBezTo>
                          <a:pt x="2704" y="7803"/>
                          <a:pt x="2609" y="7898"/>
                          <a:pt x="2895" y="7422"/>
                        </a:cubicBezTo>
                        <a:cubicBezTo>
                          <a:pt x="3181" y="6851"/>
                          <a:pt x="4038" y="5517"/>
                          <a:pt x="4514" y="5327"/>
                        </a:cubicBezTo>
                        <a:cubicBezTo>
                          <a:pt x="4895" y="5231"/>
                          <a:pt x="5943" y="5136"/>
                          <a:pt x="6038" y="4755"/>
                        </a:cubicBezTo>
                        <a:cubicBezTo>
                          <a:pt x="6133" y="4374"/>
                          <a:pt x="5562" y="2945"/>
                          <a:pt x="4800" y="3136"/>
                        </a:cubicBezTo>
                        <a:cubicBezTo>
                          <a:pt x="4038" y="3326"/>
                          <a:pt x="3085" y="3517"/>
                          <a:pt x="2895" y="3041"/>
                        </a:cubicBezTo>
                        <a:cubicBezTo>
                          <a:pt x="2704" y="2564"/>
                          <a:pt x="2990" y="1612"/>
                          <a:pt x="2704" y="1136"/>
                        </a:cubicBezTo>
                        <a:cubicBezTo>
                          <a:pt x="2324" y="659"/>
                          <a:pt x="1561" y="-293"/>
                          <a:pt x="990" y="88"/>
                        </a:cubicBezTo>
                        <a:cubicBezTo>
                          <a:pt x="418" y="469"/>
                          <a:pt x="-153" y="850"/>
                          <a:pt x="37" y="1136"/>
                        </a:cubicBezTo>
                        <a:cubicBezTo>
                          <a:pt x="228" y="1326"/>
                          <a:pt x="37" y="1231"/>
                          <a:pt x="609" y="1231"/>
                        </a:cubicBezTo>
                        <a:cubicBezTo>
                          <a:pt x="1181" y="1231"/>
                          <a:pt x="1466" y="1136"/>
                          <a:pt x="1657" y="1517"/>
                        </a:cubicBezTo>
                        <a:cubicBezTo>
                          <a:pt x="1847" y="1898"/>
                          <a:pt x="2609" y="2850"/>
                          <a:pt x="2609" y="3612"/>
                        </a:cubicBezTo>
                        <a:cubicBezTo>
                          <a:pt x="2609" y="4374"/>
                          <a:pt x="2514" y="4184"/>
                          <a:pt x="1942" y="4374"/>
                        </a:cubicBezTo>
                        <a:cubicBezTo>
                          <a:pt x="1371" y="4565"/>
                          <a:pt x="514" y="5041"/>
                          <a:pt x="990" y="5612"/>
                        </a:cubicBezTo>
                        <a:cubicBezTo>
                          <a:pt x="1466" y="6184"/>
                          <a:pt x="2038" y="5993"/>
                          <a:pt x="2038" y="6470"/>
                        </a:cubicBezTo>
                        <a:cubicBezTo>
                          <a:pt x="2038" y="6946"/>
                          <a:pt x="2133" y="7232"/>
                          <a:pt x="1561" y="7041"/>
                        </a:cubicBezTo>
                        <a:cubicBezTo>
                          <a:pt x="895" y="6851"/>
                          <a:pt x="514" y="5993"/>
                          <a:pt x="323" y="6470"/>
                        </a:cubicBezTo>
                        <a:cubicBezTo>
                          <a:pt x="133" y="6851"/>
                          <a:pt x="-58" y="6946"/>
                          <a:pt x="514" y="7327"/>
                        </a:cubicBezTo>
                        <a:cubicBezTo>
                          <a:pt x="895" y="7517"/>
                          <a:pt x="1942" y="8089"/>
                          <a:pt x="2324" y="7994"/>
                        </a:cubicBezTo>
                        <a:lnTo>
                          <a:pt x="2324" y="7994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8" name="任意多边形: 形状 1877"/>
                  <p:cNvSpPr/>
                  <p:nvPr/>
                </p:nvSpPr>
                <p:spPr>
                  <a:xfrm>
                    <a:off x="6935927" y="4247358"/>
                    <a:ext cx="5035" cy="3461"/>
                  </a:xfrm>
                  <a:custGeom>
                    <a:avLst/>
                    <a:gdLst>
                      <a:gd name="connsiteX0" fmla="*/ 4940 w 5035"/>
                      <a:gd name="connsiteY0" fmla="*/ 3458 h 3461"/>
                      <a:gd name="connsiteX1" fmla="*/ 2083 w 5035"/>
                      <a:gd name="connsiteY1" fmla="*/ 2791 h 3461"/>
                      <a:gd name="connsiteX2" fmla="*/ 178 w 5035"/>
                      <a:gd name="connsiteY2" fmla="*/ 219 h 3461"/>
                      <a:gd name="connsiteX3" fmla="*/ 3226 w 5035"/>
                      <a:gd name="connsiteY3" fmla="*/ 124 h 3461"/>
                      <a:gd name="connsiteX4" fmla="*/ 3512 w 5035"/>
                      <a:gd name="connsiteY4" fmla="*/ 1171 h 3461"/>
                      <a:gd name="connsiteX5" fmla="*/ 3797 w 5035"/>
                      <a:gd name="connsiteY5" fmla="*/ 2029 h 3461"/>
                      <a:gd name="connsiteX6" fmla="*/ 5036 w 5035"/>
                      <a:gd name="connsiteY6" fmla="*/ 2791 h 3461"/>
                      <a:gd name="connsiteX7" fmla="*/ 4940 w 5035"/>
                      <a:gd name="connsiteY7" fmla="*/ 3458 h 3461"/>
                      <a:gd name="connsiteX8" fmla="*/ 4940 w 5035"/>
                      <a:gd name="connsiteY8" fmla="*/ 3458 h 3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35" h="3461">
                        <a:moveTo>
                          <a:pt x="4940" y="3458"/>
                        </a:moveTo>
                        <a:cubicBezTo>
                          <a:pt x="4940" y="3458"/>
                          <a:pt x="3321" y="3553"/>
                          <a:pt x="2083" y="2791"/>
                        </a:cubicBezTo>
                        <a:cubicBezTo>
                          <a:pt x="845" y="1933"/>
                          <a:pt x="-489" y="219"/>
                          <a:pt x="178" y="219"/>
                        </a:cubicBezTo>
                        <a:cubicBezTo>
                          <a:pt x="845" y="124"/>
                          <a:pt x="2940" y="-162"/>
                          <a:pt x="3226" y="124"/>
                        </a:cubicBezTo>
                        <a:cubicBezTo>
                          <a:pt x="3512" y="505"/>
                          <a:pt x="3702" y="791"/>
                          <a:pt x="3512" y="1171"/>
                        </a:cubicBezTo>
                        <a:cubicBezTo>
                          <a:pt x="3321" y="1553"/>
                          <a:pt x="3416" y="1933"/>
                          <a:pt x="3797" y="2029"/>
                        </a:cubicBezTo>
                        <a:cubicBezTo>
                          <a:pt x="4178" y="2124"/>
                          <a:pt x="4845" y="2505"/>
                          <a:pt x="5036" y="2791"/>
                        </a:cubicBezTo>
                        <a:cubicBezTo>
                          <a:pt x="5036" y="3077"/>
                          <a:pt x="4940" y="3458"/>
                          <a:pt x="4940" y="3458"/>
                        </a:cubicBezTo>
                        <a:lnTo>
                          <a:pt x="4940" y="3458"/>
                        </a:lnTo>
                        <a:close/>
                      </a:path>
                    </a:pathLst>
                  </a:custGeom>
                  <a:solidFill>
                    <a:srgbClr val="FAF4C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79" name="任意多边形: 形状 1878"/>
                  <p:cNvSpPr/>
                  <p:nvPr/>
                </p:nvSpPr>
                <p:spPr>
                  <a:xfrm>
                    <a:off x="6930876" y="4218788"/>
                    <a:ext cx="2087" cy="2322"/>
                  </a:xfrm>
                  <a:custGeom>
                    <a:avLst/>
                    <a:gdLst>
                      <a:gd name="connsiteX0" fmla="*/ 85 w 2087"/>
                      <a:gd name="connsiteY0" fmla="*/ 881 h 2322"/>
                      <a:gd name="connsiteX1" fmla="*/ 275 w 2087"/>
                      <a:gd name="connsiteY1" fmla="*/ 119 h 2322"/>
                      <a:gd name="connsiteX2" fmla="*/ 1895 w 2087"/>
                      <a:gd name="connsiteY2" fmla="*/ 310 h 2322"/>
                      <a:gd name="connsiteX3" fmla="*/ 1895 w 2087"/>
                      <a:gd name="connsiteY3" fmla="*/ 2119 h 2322"/>
                      <a:gd name="connsiteX4" fmla="*/ 1038 w 2087"/>
                      <a:gd name="connsiteY4" fmla="*/ 2024 h 2322"/>
                      <a:gd name="connsiteX5" fmla="*/ 85 w 2087"/>
                      <a:gd name="connsiteY5" fmla="*/ 881 h 2322"/>
                      <a:gd name="connsiteX6" fmla="*/ 85 w 2087"/>
                      <a:gd name="connsiteY6" fmla="*/ 881 h 2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87" h="2322">
                        <a:moveTo>
                          <a:pt x="85" y="881"/>
                        </a:moveTo>
                        <a:cubicBezTo>
                          <a:pt x="85" y="881"/>
                          <a:pt x="-201" y="214"/>
                          <a:pt x="275" y="119"/>
                        </a:cubicBezTo>
                        <a:cubicBezTo>
                          <a:pt x="752" y="24"/>
                          <a:pt x="1799" y="-167"/>
                          <a:pt x="1895" y="310"/>
                        </a:cubicBezTo>
                        <a:cubicBezTo>
                          <a:pt x="1990" y="786"/>
                          <a:pt x="2276" y="1929"/>
                          <a:pt x="1895" y="2119"/>
                        </a:cubicBezTo>
                        <a:cubicBezTo>
                          <a:pt x="1514" y="2310"/>
                          <a:pt x="1609" y="2500"/>
                          <a:pt x="1038" y="2024"/>
                        </a:cubicBezTo>
                        <a:cubicBezTo>
                          <a:pt x="466" y="1548"/>
                          <a:pt x="85" y="881"/>
                          <a:pt x="85" y="881"/>
                        </a:cubicBezTo>
                        <a:lnTo>
                          <a:pt x="85" y="881"/>
                        </a:lnTo>
                        <a:close/>
                      </a:path>
                    </a:pathLst>
                  </a:custGeom>
                  <a:solidFill>
                    <a:srgbClr val="FAF4C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0" name="任意多边形: 形状 1879"/>
                  <p:cNvSpPr/>
                  <p:nvPr/>
                </p:nvSpPr>
                <p:spPr>
                  <a:xfrm>
                    <a:off x="6866277" y="4091910"/>
                    <a:ext cx="73340" cy="168558"/>
                  </a:xfrm>
                  <a:custGeom>
                    <a:avLst/>
                    <a:gdLst>
                      <a:gd name="connsiteX0" fmla="*/ 41919 w 73340"/>
                      <a:gd name="connsiteY0" fmla="*/ 163954 h 168558"/>
                      <a:gd name="connsiteX1" fmla="*/ 40872 w 73340"/>
                      <a:gd name="connsiteY1" fmla="*/ 165478 h 168558"/>
                      <a:gd name="connsiteX2" fmla="*/ 42205 w 73340"/>
                      <a:gd name="connsiteY2" fmla="*/ 168526 h 168558"/>
                      <a:gd name="connsiteX3" fmla="*/ 40300 w 73340"/>
                      <a:gd name="connsiteY3" fmla="*/ 167478 h 168558"/>
                      <a:gd name="connsiteX4" fmla="*/ 37157 w 73340"/>
                      <a:gd name="connsiteY4" fmla="*/ 166430 h 168558"/>
                      <a:gd name="connsiteX5" fmla="*/ 36109 w 73340"/>
                      <a:gd name="connsiteY5" fmla="*/ 168431 h 168558"/>
                      <a:gd name="connsiteX6" fmla="*/ 35061 w 73340"/>
                      <a:gd name="connsiteY6" fmla="*/ 166430 h 168558"/>
                      <a:gd name="connsiteX7" fmla="*/ 33728 w 73340"/>
                      <a:gd name="connsiteY7" fmla="*/ 162620 h 168558"/>
                      <a:gd name="connsiteX8" fmla="*/ 34014 w 73340"/>
                      <a:gd name="connsiteY8" fmla="*/ 159001 h 168558"/>
                      <a:gd name="connsiteX9" fmla="*/ 32585 w 73340"/>
                      <a:gd name="connsiteY9" fmla="*/ 155667 h 168558"/>
                      <a:gd name="connsiteX10" fmla="*/ 30584 w 73340"/>
                      <a:gd name="connsiteY10" fmla="*/ 151762 h 168558"/>
                      <a:gd name="connsiteX11" fmla="*/ 27251 w 73340"/>
                      <a:gd name="connsiteY11" fmla="*/ 147476 h 168558"/>
                      <a:gd name="connsiteX12" fmla="*/ 21345 w 73340"/>
                      <a:gd name="connsiteY12" fmla="*/ 144904 h 168558"/>
                      <a:gd name="connsiteX13" fmla="*/ 15725 w 73340"/>
                      <a:gd name="connsiteY13" fmla="*/ 141856 h 168558"/>
                      <a:gd name="connsiteX14" fmla="*/ 11439 w 73340"/>
                      <a:gd name="connsiteY14" fmla="*/ 137474 h 168558"/>
                      <a:gd name="connsiteX15" fmla="*/ 10868 w 73340"/>
                      <a:gd name="connsiteY15" fmla="*/ 134998 h 168558"/>
                      <a:gd name="connsiteX16" fmla="*/ 9153 w 73340"/>
                      <a:gd name="connsiteY16" fmla="*/ 130616 h 168558"/>
                      <a:gd name="connsiteX17" fmla="*/ 7534 w 73340"/>
                      <a:gd name="connsiteY17" fmla="*/ 127283 h 168558"/>
                      <a:gd name="connsiteX18" fmla="*/ 7724 w 73340"/>
                      <a:gd name="connsiteY18" fmla="*/ 125759 h 168558"/>
                      <a:gd name="connsiteX19" fmla="*/ 6296 w 73340"/>
                      <a:gd name="connsiteY19" fmla="*/ 124997 h 168558"/>
                      <a:gd name="connsiteX20" fmla="*/ 5534 w 73340"/>
                      <a:gd name="connsiteY20" fmla="*/ 122044 h 168558"/>
                      <a:gd name="connsiteX21" fmla="*/ 6105 w 73340"/>
                      <a:gd name="connsiteY21" fmla="*/ 120044 h 168558"/>
                      <a:gd name="connsiteX22" fmla="*/ 3343 w 73340"/>
                      <a:gd name="connsiteY22" fmla="*/ 119377 h 168558"/>
                      <a:gd name="connsiteX23" fmla="*/ 295 w 73340"/>
                      <a:gd name="connsiteY23" fmla="*/ 117758 h 168558"/>
                      <a:gd name="connsiteX24" fmla="*/ 390 w 73340"/>
                      <a:gd name="connsiteY24" fmla="*/ 115472 h 168558"/>
                      <a:gd name="connsiteX25" fmla="*/ 1629 w 73340"/>
                      <a:gd name="connsiteY25" fmla="*/ 114424 h 168558"/>
                      <a:gd name="connsiteX26" fmla="*/ 581 w 73340"/>
                      <a:gd name="connsiteY26" fmla="*/ 113376 h 168558"/>
                      <a:gd name="connsiteX27" fmla="*/ 200 w 73340"/>
                      <a:gd name="connsiteY27" fmla="*/ 111852 h 168558"/>
                      <a:gd name="connsiteX28" fmla="*/ 581 w 73340"/>
                      <a:gd name="connsiteY28" fmla="*/ 109757 h 168558"/>
                      <a:gd name="connsiteX29" fmla="*/ 962 w 73340"/>
                      <a:gd name="connsiteY29" fmla="*/ 107756 h 168558"/>
                      <a:gd name="connsiteX30" fmla="*/ 1533 w 73340"/>
                      <a:gd name="connsiteY30" fmla="*/ 105470 h 168558"/>
                      <a:gd name="connsiteX31" fmla="*/ 1533 w 73340"/>
                      <a:gd name="connsiteY31" fmla="*/ 102422 h 168558"/>
                      <a:gd name="connsiteX32" fmla="*/ 1914 w 73340"/>
                      <a:gd name="connsiteY32" fmla="*/ 101756 h 168558"/>
                      <a:gd name="connsiteX33" fmla="*/ 2390 w 73340"/>
                      <a:gd name="connsiteY33" fmla="*/ 103184 h 168558"/>
                      <a:gd name="connsiteX34" fmla="*/ 3057 w 73340"/>
                      <a:gd name="connsiteY34" fmla="*/ 102994 h 168558"/>
                      <a:gd name="connsiteX35" fmla="*/ 2581 w 73340"/>
                      <a:gd name="connsiteY35" fmla="*/ 101756 h 168558"/>
                      <a:gd name="connsiteX36" fmla="*/ 1819 w 73340"/>
                      <a:gd name="connsiteY36" fmla="*/ 99470 h 168558"/>
                      <a:gd name="connsiteX37" fmla="*/ 1248 w 73340"/>
                      <a:gd name="connsiteY37" fmla="*/ 98231 h 168558"/>
                      <a:gd name="connsiteX38" fmla="*/ 1343 w 73340"/>
                      <a:gd name="connsiteY38" fmla="*/ 97184 h 168558"/>
                      <a:gd name="connsiteX39" fmla="*/ 1533 w 73340"/>
                      <a:gd name="connsiteY39" fmla="*/ 95374 h 168558"/>
                      <a:gd name="connsiteX40" fmla="*/ 962 w 73340"/>
                      <a:gd name="connsiteY40" fmla="*/ 93564 h 168558"/>
                      <a:gd name="connsiteX41" fmla="*/ 9 w 73340"/>
                      <a:gd name="connsiteY41" fmla="*/ 90230 h 168558"/>
                      <a:gd name="connsiteX42" fmla="*/ 771 w 73340"/>
                      <a:gd name="connsiteY42" fmla="*/ 86706 h 168558"/>
                      <a:gd name="connsiteX43" fmla="*/ 1819 w 73340"/>
                      <a:gd name="connsiteY43" fmla="*/ 85277 h 168558"/>
                      <a:gd name="connsiteX44" fmla="*/ 2200 w 73340"/>
                      <a:gd name="connsiteY44" fmla="*/ 82229 h 168558"/>
                      <a:gd name="connsiteX45" fmla="*/ 3915 w 73340"/>
                      <a:gd name="connsiteY45" fmla="*/ 79753 h 168558"/>
                      <a:gd name="connsiteX46" fmla="*/ 6296 w 73340"/>
                      <a:gd name="connsiteY46" fmla="*/ 79372 h 168558"/>
                      <a:gd name="connsiteX47" fmla="*/ 5629 w 73340"/>
                      <a:gd name="connsiteY47" fmla="*/ 78896 h 168558"/>
                      <a:gd name="connsiteX48" fmla="*/ 4486 w 73340"/>
                      <a:gd name="connsiteY48" fmla="*/ 78134 h 168558"/>
                      <a:gd name="connsiteX49" fmla="*/ 5820 w 73340"/>
                      <a:gd name="connsiteY49" fmla="*/ 74514 h 168558"/>
                      <a:gd name="connsiteX50" fmla="*/ 7344 w 73340"/>
                      <a:gd name="connsiteY50" fmla="*/ 70799 h 168558"/>
                      <a:gd name="connsiteX51" fmla="*/ 8391 w 73340"/>
                      <a:gd name="connsiteY51" fmla="*/ 68037 h 168558"/>
                      <a:gd name="connsiteX52" fmla="*/ 9915 w 73340"/>
                      <a:gd name="connsiteY52" fmla="*/ 66037 h 168558"/>
                      <a:gd name="connsiteX53" fmla="*/ 10391 w 73340"/>
                      <a:gd name="connsiteY53" fmla="*/ 63370 h 168558"/>
                      <a:gd name="connsiteX54" fmla="*/ 11725 w 73340"/>
                      <a:gd name="connsiteY54" fmla="*/ 61084 h 168558"/>
                      <a:gd name="connsiteX55" fmla="*/ 12487 w 73340"/>
                      <a:gd name="connsiteY55" fmla="*/ 60512 h 168558"/>
                      <a:gd name="connsiteX56" fmla="*/ 12868 w 73340"/>
                      <a:gd name="connsiteY56" fmla="*/ 59465 h 168558"/>
                      <a:gd name="connsiteX57" fmla="*/ 13725 w 73340"/>
                      <a:gd name="connsiteY57" fmla="*/ 55274 h 168558"/>
                      <a:gd name="connsiteX58" fmla="*/ 14773 w 73340"/>
                      <a:gd name="connsiteY58" fmla="*/ 52226 h 168558"/>
                      <a:gd name="connsiteX59" fmla="*/ 16869 w 73340"/>
                      <a:gd name="connsiteY59" fmla="*/ 47368 h 168558"/>
                      <a:gd name="connsiteX60" fmla="*/ 18773 w 73340"/>
                      <a:gd name="connsiteY60" fmla="*/ 43748 h 168558"/>
                      <a:gd name="connsiteX61" fmla="*/ 20107 w 73340"/>
                      <a:gd name="connsiteY61" fmla="*/ 38795 h 168558"/>
                      <a:gd name="connsiteX62" fmla="*/ 21440 w 73340"/>
                      <a:gd name="connsiteY62" fmla="*/ 38224 h 168558"/>
                      <a:gd name="connsiteX63" fmla="*/ 21726 w 73340"/>
                      <a:gd name="connsiteY63" fmla="*/ 37462 h 168558"/>
                      <a:gd name="connsiteX64" fmla="*/ 23250 w 73340"/>
                      <a:gd name="connsiteY64" fmla="*/ 35652 h 168558"/>
                      <a:gd name="connsiteX65" fmla="*/ 25441 w 73340"/>
                      <a:gd name="connsiteY65" fmla="*/ 33461 h 168558"/>
                      <a:gd name="connsiteX66" fmla="*/ 27156 w 73340"/>
                      <a:gd name="connsiteY66" fmla="*/ 30223 h 168558"/>
                      <a:gd name="connsiteX67" fmla="*/ 27632 w 73340"/>
                      <a:gd name="connsiteY67" fmla="*/ 27365 h 168558"/>
                      <a:gd name="connsiteX68" fmla="*/ 28298 w 73340"/>
                      <a:gd name="connsiteY68" fmla="*/ 24508 h 168558"/>
                      <a:gd name="connsiteX69" fmla="*/ 29823 w 73340"/>
                      <a:gd name="connsiteY69" fmla="*/ 20603 h 168558"/>
                      <a:gd name="connsiteX70" fmla="*/ 32013 w 73340"/>
                      <a:gd name="connsiteY70" fmla="*/ 16316 h 168558"/>
                      <a:gd name="connsiteX71" fmla="*/ 34966 w 73340"/>
                      <a:gd name="connsiteY71" fmla="*/ 13554 h 168558"/>
                      <a:gd name="connsiteX72" fmla="*/ 39919 w 73340"/>
                      <a:gd name="connsiteY72" fmla="*/ 10697 h 168558"/>
                      <a:gd name="connsiteX73" fmla="*/ 44491 w 73340"/>
                      <a:gd name="connsiteY73" fmla="*/ 9363 h 168558"/>
                      <a:gd name="connsiteX74" fmla="*/ 46682 w 73340"/>
                      <a:gd name="connsiteY74" fmla="*/ 7172 h 168558"/>
                      <a:gd name="connsiteX75" fmla="*/ 47825 w 73340"/>
                      <a:gd name="connsiteY75" fmla="*/ 3172 h 168558"/>
                      <a:gd name="connsiteX76" fmla="*/ 50587 w 73340"/>
                      <a:gd name="connsiteY76" fmla="*/ 790 h 168558"/>
                      <a:gd name="connsiteX77" fmla="*/ 54683 w 73340"/>
                      <a:gd name="connsiteY77" fmla="*/ 410 h 168558"/>
                      <a:gd name="connsiteX78" fmla="*/ 55826 w 73340"/>
                      <a:gd name="connsiteY78" fmla="*/ 1743 h 168558"/>
                      <a:gd name="connsiteX79" fmla="*/ 57540 w 73340"/>
                      <a:gd name="connsiteY79" fmla="*/ 3648 h 168558"/>
                      <a:gd name="connsiteX80" fmla="*/ 60303 w 73340"/>
                      <a:gd name="connsiteY80" fmla="*/ 5267 h 168558"/>
                      <a:gd name="connsiteX81" fmla="*/ 63636 w 73340"/>
                      <a:gd name="connsiteY81" fmla="*/ 5553 h 168558"/>
                      <a:gd name="connsiteX82" fmla="*/ 66017 w 73340"/>
                      <a:gd name="connsiteY82" fmla="*/ 6220 h 168558"/>
                      <a:gd name="connsiteX83" fmla="*/ 68399 w 73340"/>
                      <a:gd name="connsiteY83" fmla="*/ 6029 h 168558"/>
                      <a:gd name="connsiteX84" fmla="*/ 69351 w 73340"/>
                      <a:gd name="connsiteY84" fmla="*/ 6601 h 168558"/>
                      <a:gd name="connsiteX85" fmla="*/ 69828 w 73340"/>
                      <a:gd name="connsiteY85" fmla="*/ 8982 h 168558"/>
                      <a:gd name="connsiteX86" fmla="*/ 70971 w 73340"/>
                      <a:gd name="connsiteY86" fmla="*/ 10697 h 168558"/>
                      <a:gd name="connsiteX87" fmla="*/ 72971 w 73340"/>
                      <a:gd name="connsiteY87" fmla="*/ 10411 h 168558"/>
                      <a:gd name="connsiteX88" fmla="*/ 72780 w 73340"/>
                      <a:gd name="connsiteY88" fmla="*/ 11744 h 168558"/>
                      <a:gd name="connsiteX89" fmla="*/ 69161 w 73340"/>
                      <a:gd name="connsiteY89" fmla="*/ 14888 h 168558"/>
                      <a:gd name="connsiteX90" fmla="*/ 66970 w 73340"/>
                      <a:gd name="connsiteY90" fmla="*/ 18983 h 168558"/>
                      <a:gd name="connsiteX91" fmla="*/ 66780 w 73340"/>
                      <a:gd name="connsiteY91" fmla="*/ 22031 h 168558"/>
                      <a:gd name="connsiteX92" fmla="*/ 67637 w 73340"/>
                      <a:gd name="connsiteY92" fmla="*/ 25841 h 168558"/>
                      <a:gd name="connsiteX93" fmla="*/ 69447 w 73340"/>
                      <a:gd name="connsiteY93" fmla="*/ 30890 h 168558"/>
                      <a:gd name="connsiteX94" fmla="*/ 70875 w 73340"/>
                      <a:gd name="connsiteY94" fmla="*/ 34414 h 168558"/>
                      <a:gd name="connsiteX95" fmla="*/ 69828 w 73340"/>
                      <a:gd name="connsiteY95" fmla="*/ 35557 h 168558"/>
                      <a:gd name="connsiteX96" fmla="*/ 69637 w 73340"/>
                      <a:gd name="connsiteY96" fmla="*/ 36605 h 168558"/>
                      <a:gd name="connsiteX97" fmla="*/ 69923 w 73340"/>
                      <a:gd name="connsiteY97" fmla="*/ 37557 h 168558"/>
                      <a:gd name="connsiteX98" fmla="*/ 68113 w 73340"/>
                      <a:gd name="connsiteY98" fmla="*/ 40700 h 168558"/>
                      <a:gd name="connsiteX99" fmla="*/ 67732 w 73340"/>
                      <a:gd name="connsiteY99" fmla="*/ 44796 h 168558"/>
                      <a:gd name="connsiteX100" fmla="*/ 66684 w 73340"/>
                      <a:gd name="connsiteY100" fmla="*/ 48797 h 168558"/>
                      <a:gd name="connsiteX101" fmla="*/ 63827 w 73340"/>
                      <a:gd name="connsiteY101" fmla="*/ 52226 h 168558"/>
                      <a:gd name="connsiteX102" fmla="*/ 64017 w 73340"/>
                      <a:gd name="connsiteY102" fmla="*/ 54607 h 168558"/>
                      <a:gd name="connsiteX103" fmla="*/ 63065 w 73340"/>
                      <a:gd name="connsiteY103" fmla="*/ 56798 h 168558"/>
                      <a:gd name="connsiteX104" fmla="*/ 62684 w 73340"/>
                      <a:gd name="connsiteY104" fmla="*/ 59274 h 168558"/>
                      <a:gd name="connsiteX105" fmla="*/ 63636 w 73340"/>
                      <a:gd name="connsiteY105" fmla="*/ 60893 h 168558"/>
                      <a:gd name="connsiteX106" fmla="*/ 64017 w 73340"/>
                      <a:gd name="connsiteY106" fmla="*/ 62322 h 168558"/>
                      <a:gd name="connsiteX107" fmla="*/ 62970 w 73340"/>
                      <a:gd name="connsiteY107" fmla="*/ 63941 h 168558"/>
                      <a:gd name="connsiteX108" fmla="*/ 63350 w 73340"/>
                      <a:gd name="connsiteY108" fmla="*/ 66894 h 168558"/>
                      <a:gd name="connsiteX109" fmla="*/ 62589 w 73340"/>
                      <a:gd name="connsiteY109" fmla="*/ 71276 h 168558"/>
                      <a:gd name="connsiteX110" fmla="*/ 62493 w 73340"/>
                      <a:gd name="connsiteY110" fmla="*/ 73657 h 168558"/>
                      <a:gd name="connsiteX111" fmla="*/ 62207 w 73340"/>
                      <a:gd name="connsiteY111" fmla="*/ 75943 h 168558"/>
                      <a:gd name="connsiteX112" fmla="*/ 61922 w 73340"/>
                      <a:gd name="connsiteY112" fmla="*/ 78419 h 168558"/>
                      <a:gd name="connsiteX113" fmla="*/ 61636 w 73340"/>
                      <a:gd name="connsiteY113" fmla="*/ 83277 h 168558"/>
                      <a:gd name="connsiteX114" fmla="*/ 61065 w 73340"/>
                      <a:gd name="connsiteY114" fmla="*/ 86420 h 168558"/>
                      <a:gd name="connsiteX115" fmla="*/ 61636 w 73340"/>
                      <a:gd name="connsiteY115" fmla="*/ 88040 h 168558"/>
                      <a:gd name="connsiteX116" fmla="*/ 61065 w 73340"/>
                      <a:gd name="connsiteY116" fmla="*/ 90421 h 168558"/>
                      <a:gd name="connsiteX117" fmla="*/ 60493 w 73340"/>
                      <a:gd name="connsiteY117" fmla="*/ 94517 h 168558"/>
                      <a:gd name="connsiteX118" fmla="*/ 60207 w 73340"/>
                      <a:gd name="connsiteY118" fmla="*/ 96517 h 168558"/>
                      <a:gd name="connsiteX119" fmla="*/ 59064 w 73340"/>
                      <a:gd name="connsiteY119" fmla="*/ 98612 h 168558"/>
                      <a:gd name="connsiteX120" fmla="*/ 58779 w 73340"/>
                      <a:gd name="connsiteY120" fmla="*/ 101184 h 168558"/>
                      <a:gd name="connsiteX121" fmla="*/ 58493 w 73340"/>
                      <a:gd name="connsiteY121" fmla="*/ 102994 h 168558"/>
                      <a:gd name="connsiteX122" fmla="*/ 58969 w 73340"/>
                      <a:gd name="connsiteY122" fmla="*/ 105089 h 168558"/>
                      <a:gd name="connsiteX123" fmla="*/ 58779 w 73340"/>
                      <a:gd name="connsiteY123" fmla="*/ 106613 h 168558"/>
                      <a:gd name="connsiteX124" fmla="*/ 56969 w 73340"/>
                      <a:gd name="connsiteY124" fmla="*/ 109471 h 168558"/>
                      <a:gd name="connsiteX125" fmla="*/ 55635 w 73340"/>
                      <a:gd name="connsiteY125" fmla="*/ 114233 h 168558"/>
                      <a:gd name="connsiteX126" fmla="*/ 54683 w 73340"/>
                      <a:gd name="connsiteY126" fmla="*/ 115948 h 168558"/>
                      <a:gd name="connsiteX127" fmla="*/ 52778 w 73340"/>
                      <a:gd name="connsiteY127" fmla="*/ 119472 h 168558"/>
                      <a:gd name="connsiteX128" fmla="*/ 51254 w 73340"/>
                      <a:gd name="connsiteY128" fmla="*/ 120615 h 168558"/>
                      <a:gd name="connsiteX129" fmla="*/ 51444 w 73340"/>
                      <a:gd name="connsiteY129" fmla="*/ 123187 h 168558"/>
                      <a:gd name="connsiteX130" fmla="*/ 48682 w 73340"/>
                      <a:gd name="connsiteY130" fmla="*/ 127473 h 168558"/>
                      <a:gd name="connsiteX131" fmla="*/ 45158 w 73340"/>
                      <a:gd name="connsiteY131" fmla="*/ 130712 h 168558"/>
                      <a:gd name="connsiteX132" fmla="*/ 44205 w 73340"/>
                      <a:gd name="connsiteY132" fmla="*/ 134712 h 168558"/>
                      <a:gd name="connsiteX133" fmla="*/ 43157 w 73340"/>
                      <a:gd name="connsiteY133" fmla="*/ 137474 h 168558"/>
                      <a:gd name="connsiteX134" fmla="*/ 41729 w 73340"/>
                      <a:gd name="connsiteY134" fmla="*/ 145094 h 168558"/>
                      <a:gd name="connsiteX135" fmla="*/ 41253 w 73340"/>
                      <a:gd name="connsiteY135" fmla="*/ 150047 h 168558"/>
                      <a:gd name="connsiteX136" fmla="*/ 41729 w 73340"/>
                      <a:gd name="connsiteY136" fmla="*/ 154524 h 168558"/>
                      <a:gd name="connsiteX137" fmla="*/ 42205 w 73340"/>
                      <a:gd name="connsiteY137" fmla="*/ 159287 h 168558"/>
                      <a:gd name="connsiteX138" fmla="*/ 42491 w 73340"/>
                      <a:gd name="connsiteY138" fmla="*/ 162239 h 168558"/>
                      <a:gd name="connsiteX139" fmla="*/ 41919 w 73340"/>
                      <a:gd name="connsiteY139" fmla="*/ 163954 h 168558"/>
                      <a:gd name="connsiteX140" fmla="*/ 41919 w 73340"/>
                      <a:gd name="connsiteY140" fmla="*/ 163954 h 168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</a:cxnLst>
                    <a:rect l="l" t="t" r="r" b="b"/>
                    <a:pathLst>
                      <a:path w="73340" h="168558">
                        <a:moveTo>
                          <a:pt x="41919" y="163954"/>
                        </a:moveTo>
                        <a:cubicBezTo>
                          <a:pt x="41919" y="163954"/>
                          <a:pt x="40395" y="164621"/>
                          <a:pt x="40872" y="165478"/>
                        </a:cubicBezTo>
                        <a:cubicBezTo>
                          <a:pt x="41348" y="166335"/>
                          <a:pt x="42586" y="168335"/>
                          <a:pt x="42205" y="168526"/>
                        </a:cubicBezTo>
                        <a:cubicBezTo>
                          <a:pt x="41824" y="168716"/>
                          <a:pt x="41538" y="168050"/>
                          <a:pt x="40300" y="167478"/>
                        </a:cubicBezTo>
                        <a:cubicBezTo>
                          <a:pt x="39062" y="166907"/>
                          <a:pt x="37728" y="166145"/>
                          <a:pt x="37157" y="166430"/>
                        </a:cubicBezTo>
                        <a:cubicBezTo>
                          <a:pt x="36585" y="166716"/>
                          <a:pt x="36681" y="168907"/>
                          <a:pt x="36109" y="168431"/>
                        </a:cubicBezTo>
                        <a:cubicBezTo>
                          <a:pt x="35538" y="167954"/>
                          <a:pt x="35347" y="167573"/>
                          <a:pt x="35061" y="166430"/>
                        </a:cubicBezTo>
                        <a:cubicBezTo>
                          <a:pt x="34775" y="165287"/>
                          <a:pt x="33442" y="163668"/>
                          <a:pt x="33728" y="162620"/>
                        </a:cubicBezTo>
                        <a:cubicBezTo>
                          <a:pt x="34014" y="161573"/>
                          <a:pt x="34395" y="160144"/>
                          <a:pt x="34014" y="159001"/>
                        </a:cubicBezTo>
                        <a:cubicBezTo>
                          <a:pt x="33632" y="157858"/>
                          <a:pt x="33061" y="156810"/>
                          <a:pt x="32585" y="155667"/>
                        </a:cubicBezTo>
                        <a:cubicBezTo>
                          <a:pt x="32108" y="154524"/>
                          <a:pt x="31251" y="153286"/>
                          <a:pt x="30584" y="151762"/>
                        </a:cubicBezTo>
                        <a:cubicBezTo>
                          <a:pt x="29823" y="150238"/>
                          <a:pt x="28203" y="148142"/>
                          <a:pt x="27251" y="147476"/>
                        </a:cubicBezTo>
                        <a:cubicBezTo>
                          <a:pt x="26298" y="146809"/>
                          <a:pt x="22869" y="145571"/>
                          <a:pt x="21345" y="144904"/>
                        </a:cubicBezTo>
                        <a:cubicBezTo>
                          <a:pt x="19821" y="144237"/>
                          <a:pt x="16773" y="142427"/>
                          <a:pt x="15725" y="141856"/>
                        </a:cubicBezTo>
                        <a:cubicBezTo>
                          <a:pt x="14678" y="141284"/>
                          <a:pt x="12297" y="139284"/>
                          <a:pt x="11439" y="137474"/>
                        </a:cubicBezTo>
                        <a:cubicBezTo>
                          <a:pt x="10582" y="135665"/>
                          <a:pt x="10677" y="135665"/>
                          <a:pt x="10868" y="134998"/>
                        </a:cubicBezTo>
                        <a:cubicBezTo>
                          <a:pt x="11058" y="134331"/>
                          <a:pt x="9915" y="131759"/>
                          <a:pt x="9153" y="130616"/>
                        </a:cubicBezTo>
                        <a:cubicBezTo>
                          <a:pt x="8391" y="129473"/>
                          <a:pt x="7439" y="127949"/>
                          <a:pt x="7534" y="127283"/>
                        </a:cubicBezTo>
                        <a:cubicBezTo>
                          <a:pt x="7629" y="126521"/>
                          <a:pt x="7820" y="126330"/>
                          <a:pt x="7724" y="125759"/>
                        </a:cubicBezTo>
                        <a:cubicBezTo>
                          <a:pt x="7629" y="125187"/>
                          <a:pt x="6772" y="125663"/>
                          <a:pt x="6296" y="124997"/>
                        </a:cubicBezTo>
                        <a:cubicBezTo>
                          <a:pt x="5915" y="124330"/>
                          <a:pt x="5534" y="122520"/>
                          <a:pt x="5534" y="122044"/>
                        </a:cubicBezTo>
                        <a:cubicBezTo>
                          <a:pt x="5534" y="121568"/>
                          <a:pt x="6581" y="120234"/>
                          <a:pt x="6105" y="120044"/>
                        </a:cubicBezTo>
                        <a:cubicBezTo>
                          <a:pt x="5629" y="119853"/>
                          <a:pt x="4296" y="119758"/>
                          <a:pt x="3343" y="119377"/>
                        </a:cubicBezTo>
                        <a:cubicBezTo>
                          <a:pt x="2390" y="118901"/>
                          <a:pt x="295" y="118424"/>
                          <a:pt x="295" y="117758"/>
                        </a:cubicBezTo>
                        <a:cubicBezTo>
                          <a:pt x="390" y="117091"/>
                          <a:pt x="-86" y="115472"/>
                          <a:pt x="390" y="115472"/>
                        </a:cubicBezTo>
                        <a:cubicBezTo>
                          <a:pt x="866" y="115472"/>
                          <a:pt x="1629" y="114900"/>
                          <a:pt x="1629" y="114424"/>
                        </a:cubicBezTo>
                        <a:cubicBezTo>
                          <a:pt x="1629" y="113948"/>
                          <a:pt x="962" y="113757"/>
                          <a:pt x="581" y="113376"/>
                        </a:cubicBezTo>
                        <a:cubicBezTo>
                          <a:pt x="200" y="112995"/>
                          <a:pt x="-86" y="112519"/>
                          <a:pt x="200" y="111852"/>
                        </a:cubicBezTo>
                        <a:cubicBezTo>
                          <a:pt x="486" y="111185"/>
                          <a:pt x="486" y="110900"/>
                          <a:pt x="581" y="109757"/>
                        </a:cubicBezTo>
                        <a:cubicBezTo>
                          <a:pt x="676" y="108614"/>
                          <a:pt x="676" y="108518"/>
                          <a:pt x="962" y="107756"/>
                        </a:cubicBezTo>
                        <a:cubicBezTo>
                          <a:pt x="1248" y="106994"/>
                          <a:pt x="1533" y="106804"/>
                          <a:pt x="1533" y="105470"/>
                        </a:cubicBezTo>
                        <a:cubicBezTo>
                          <a:pt x="1533" y="104137"/>
                          <a:pt x="1724" y="103184"/>
                          <a:pt x="1533" y="102422"/>
                        </a:cubicBezTo>
                        <a:cubicBezTo>
                          <a:pt x="1343" y="101660"/>
                          <a:pt x="1629" y="100898"/>
                          <a:pt x="1914" y="101756"/>
                        </a:cubicBezTo>
                        <a:cubicBezTo>
                          <a:pt x="2200" y="102613"/>
                          <a:pt x="2009" y="103089"/>
                          <a:pt x="2390" y="103184"/>
                        </a:cubicBezTo>
                        <a:cubicBezTo>
                          <a:pt x="2772" y="103375"/>
                          <a:pt x="3438" y="103470"/>
                          <a:pt x="3057" y="102994"/>
                        </a:cubicBezTo>
                        <a:cubicBezTo>
                          <a:pt x="2772" y="102518"/>
                          <a:pt x="2962" y="102518"/>
                          <a:pt x="2581" y="101756"/>
                        </a:cubicBezTo>
                        <a:cubicBezTo>
                          <a:pt x="2200" y="100994"/>
                          <a:pt x="1819" y="100136"/>
                          <a:pt x="1819" y="99470"/>
                        </a:cubicBezTo>
                        <a:cubicBezTo>
                          <a:pt x="1914" y="98803"/>
                          <a:pt x="1438" y="98517"/>
                          <a:pt x="1248" y="98231"/>
                        </a:cubicBezTo>
                        <a:cubicBezTo>
                          <a:pt x="1057" y="97850"/>
                          <a:pt x="1057" y="97850"/>
                          <a:pt x="1343" y="97184"/>
                        </a:cubicBezTo>
                        <a:cubicBezTo>
                          <a:pt x="1629" y="96517"/>
                          <a:pt x="1629" y="96231"/>
                          <a:pt x="1533" y="95374"/>
                        </a:cubicBezTo>
                        <a:cubicBezTo>
                          <a:pt x="1438" y="94517"/>
                          <a:pt x="1343" y="94231"/>
                          <a:pt x="962" y="93564"/>
                        </a:cubicBezTo>
                        <a:cubicBezTo>
                          <a:pt x="581" y="92897"/>
                          <a:pt x="-86" y="90897"/>
                          <a:pt x="9" y="90230"/>
                        </a:cubicBezTo>
                        <a:cubicBezTo>
                          <a:pt x="105" y="89564"/>
                          <a:pt x="676" y="87182"/>
                          <a:pt x="771" y="86706"/>
                        </a:cubicBezTo>
                        <a:cubicBezTo>
                          <a:pt x="866" y="86230"/>
                          <a:pt x="1629" y="86230"/>
                          <a:pt x="1819" y="85277"/>
                        </a:cubicBezTo>
                        <a:cubicBezTo>
                          <a:pt x="2009" y="84325"/>
                          <a:pt x="1724" y="83087"/>
                          <a:pt x="2200" y="82229"/>
                        </a:cubicBezTo>
                        <a:cubicBezTo>
                          <a:pt x="2676" y="81372"/>
                          <a:pt x="3533" y="79848"/>
                          <a:pt x="3915" y="79753"/>
                        </a:cubicBezTo>
                        <a:cubicBezTo>
                          <a:pt x="4391" y="79658"/>
                          <a:pt x="6296" y="79372"/>
                          <a:pt x="6296" y="79372"/>
                        </a:cubicBezTo>
                        <a:cubicBezTo>
                          <a:pt x="6296" y="79372"/>
                          <a:pt x="6391" y="78896"/>
                          <a:pt x="5629" y="78896"/>
                        </a:cubicBezTo>
                        <a:cubicBezTo>
                          <a:pt x="4867" y="78896"/>
                          <a:pt x="4200" y="78705"/>
                          <a:pt x="4486" y="78134"/>
                        </a:cubicBezTo>
                        <a:cubicBezTo>
                          <a:pt x="4676" y="77562"/>
                          <a:pt x="5629" y="75276"/>
                          <a:pt x="5820" y="74514"/>
                        </a:cubicBezTo>
                        <a:cubicBezTo>
                          <a:pt x="6010" y="73752"/>
                          <a:pt x="7248" y="71657"/>
                          <a:pt x="7344" y="70799"/>
                        </a:cubicBezTo>
                        <a:cubicBezTo>
                          <a:pt x="7439" y="69847"/>
                          <a:pt x="7724" y="68704"/>
                          <a:pt x="8391" y="68037"/>
                        </a:cubicBezTo>
                        <a:cubicBezTo>
                          <a:pt x="8963" y="67370"/>
                          <a:pt x="9725" y="66608"/>
                          <a:pt x="9915" y="66037"/>
                        </a:cubicBezTo>
                        <a:cubicBezTo>
                          <a:pt x="10106" y="65465"/>
                          <a:pt x="10391" y="64132"/>
                          <a:pt x="10391" y="63370"/>
                        </a:cubicBezTo>
                        <a:cubicBezTo>
                          <a:pt x="10391" y="62608"/>
                          <a:pt x="11344" y="61465"/>
                          <a:pt x="11725" y="61084"/>
                        </a:cubicBezTo>
                        <a:cubicBezTo>
                          <a:pt x="12106" y="60703"/>
                          <a:pt x="12106" y="60703"/>
                          <a:pt x="12487" y="60512"/>
                        </a:cubicBezTo>
                        <a:cubicBezTo>
                          <a:pt x="12868" y="60322"/>
                          <a:pt x="13058" y="60036"/>
                          <a:pt x="12868" y="59465"/>
                        </a:cubicBezTo>
                        <a:cubicBezTo>
                          <a:pt x="12678" y="58988"/>
                          <a:pt x="13535" y="56131"/>
                          <a:pt x="13725" y="55274"/>
                        </a:cubicBezTo>
                        <a:cubicBezTo>
                          <a:pt x="14011" y="54416"/>
                          <a:pt x="14297" y="53273"/>
                          <a:pt x="14773" y="52226"/>
                        </a:cubicBezTo>
                        <a:cubicBezTo>
                          <a:pt x="15345" y="51178"/>
                          <a:pt x="15725" y="48892"/>
                          <a:pt x="16869" y="47368"/>
                        </a:cubicBezTo>
                        <a:cubicBezTo>
                          <a:pt x="18012" y="45844"/>
                          <a:pt x="18678" y="44987"/>
                          <a:pt x="18773" y="43748"/>
                        </a:cubicBezTo>
                        <a:cubicBezTo>
                          <a:pt x="18964" y="42510"/>
                          <a:pt x="19631" y="39367"/>
                          <a:pt x="20107" y="38795"/>
                        </a:cubicBezTo>
                        <a:cubicBezTo>
                          <a:pt x="20583" y="38224"/>
                          <a:pt x="21059" y="38224"/>
                          <a:pt x="21440" y="38224"/>
                        </a:cubicBezTo>
                        <a:cubicBezTo>
                          <a:pt x="21726" y="38224"/>
                          <a:pt x="21631" y="38033"/>
                          <a:pt x="21726" y="37462"/>
                        </a:cubicBezTo>
                        <a:cubicBezTo>
                          <a:pt x="21822" y="36890"/>
                          <a:pt x="22488" y="36033"/>
                          <a:pt x="23250" y="35652"/>
                        </a:cubicBezTo>
                        <a:cubicBezTo>
                          <a:pt x="23917" y="35271"/>
                          <a:pt x="24870" y="34509"/>
                          <a:pt x="25441" y="33461"/>
                        </a:cubicBezTo>
                        <a:cubicBezTo>
                          <a:pt x="26013" y="32509"/>
                          <a:pt x="26870" y="31556"/>
                          <a:pt x="27156" y="30223"/>
                        </a:cubicBezTo>
                        <a:cubicBezTo>
                          <a:pt x="27441" y="28889"/>
                          <a:pt x="27727" y="28413"/>
                          <a:pt x="27632" y="27365"/>
                        </a:cubicBezTo>
                        <a:cubicBezTo>
                          <a:pt x="27537" y="26318"/>
                          <a:pt x="28013" y="25651"/>
                          <a:pt x="28298" y="24508"/>
                        </a:cubicBezTo>
                        <a:cubicBezTo>
                          <a:pt x="28584" y="23365"/>
                          <a:pt x="29251" y="21746"/>
                          <a:pt x="29823" y="20603"/>
                        </a:cubicBezTo>
                        <a:cubicBezTo>
                          <a:pt x="30394" y="19460"/>
                          <a:pt x="31156" y="17459"/>
                          <a:pt x="32013" y="16316"/>
                        </a:cubicBezTo>
                        <a:cubicBezTo>
                          <a:pt x="32775" y="15173"/>
                          <a:pt x="33061" y="14602"/>
                          <a:pt x="34966" y="13554"/>
                        </a:cubicBezTo>
                        <a:cubicBezTo>
                          <a:pt x="36871" y="12506"/>
                          <a:pt x="38205" y="11078"/>
                          <a:pt x="39919" y="10697"/>
                        </a:cubicBezTo>
                        <a:cubicBezTo>
                          <a:pt x="41633" y="10315"/>
                          <a:pt x="43634" y="9935"/>
                          <a:pt x="44491" y="9363"/>
                        </a:cubicBezTo>
                        <a:cubicBezTo>
                          <a:pt x="45253" y="8792"/>
                          <a:pt x="46396" y="8030"/>
                          <a:pt x="46682" y="7172"/>
                        </a:cubicBezTo>
                        <a:cubicBezTo>
                          <a:pt x="46967" y="6315"/>
                          <a:pt x="47539" y="3553"/>
                          <a:pt x="47825" y="3172"/>
                        </a:cubicBezTo>
                        <a:cubicBezTo>
                          <a:pt x="48111" y="2791"/>
                          <a:pt x="49634" y="1362"/>
                          <a:pt x="50587" y="790"/>
                        </a:cubicBezTo>
                        <a:cubicBezTo>
                          <a:pt x="51635" y="219"/>
                          <a:pt x="53825" y="-448"/>
                          <a:pt x="54683" y="410"/>
                        </a:cubicBezTo>
                        <a:cubicBezTo>
                          <a:pt x="55445" y="1172"/>
                          <a:pt x="55635" y="981"/>
                          <a:pt x="55826" y="1743"/>
                        </a:cubicBezTo>
                        <a:cubicBezTo>
                          <a:pt x="56016" y="2505"/>
                          <a:pt x="56873" y="3172"/>
                          <a:pt x="57540" y="3648"/>
                        </a:cubicBezTo>
                        <a:cubicBezTo>
                          <a:pt x="58207" y="4124"/>
                          <a:pt x="59445" y="4982"/>
                          <a:pt x="60303" y="5267"/>
                        </a:cubicBezTo>
                        <a:cubicBezTo>
                          <a:pt x="61160" y="5553"/>
                          <a:pt x="62970" y="5363"/>
                          <a:pt x="63636" y="5553"/>
                        </a:cubicBezTo>
                        <a:cubicBezTo>
                          <a:pt x="64303" y="5744"/>
                          <a:pt x="65160" y="6220"/>
                          <a:pt x="66017" y="6220"/>
                        </a:cubicBezTo>
                        <a:cubicBezTo>
                          <a:pt x="66780" y="6220"/>
                          <a:pt x="67923" y="6125"/>
                          <a:pt x="68399" y="6029"/>
                        </a:cubicBezTo>
                        <a:cubicBezTo>
                          <a:pt x="68875" y="5839"/>
                          <a:pt x="69447" y="5458"/>
                          <a:pt x="69351" y="6601"/>
                        </a:cubicBezTo>
                        <a:cubicBezTo>
                          <a:pt x="69256" y="7744"/>
                          <a:pt x="69447" y="8125"/>
                          <a:pt x="69828" y="8982"/>
                        </a:cubicBezTo>
                        <a:cubicBezTo>
                          <a:pt x="70208" y="9839"/>
                          <a:pt x="70399" y="10792"/>
                          <a:pt x="70971" y="10697"/>
                        </a:cubicBezTo>
                        <a:cubicBezTo>
                          <a:pt x="71637" y="10601"/>
                          <a:pt x="72495" y="10125"/>
                          <a:pt x="72971" y="10411"/>
                        </a:cubicBezTo>
                        <a:cubicBezTo>
                          <a:pt x="73447" y="10697"/>
                          <a:pt x="73542" y="11078"/>
                          <a:pt x="72780" y="11744"/>
                        </a:cubicBezTo>
                        <a:cubicBezTo>
                          <a:pt x="72018" y="12411"/>
                          <a:pt x="69732" y="13745"/>
                          <a:pt x="69161" y="14888"/>
                        </a:cubicBezTo>
                        <a:cubicBezTo>
                          <a:pt x="68589" y="15935"/>
                          <a:pt x="67161" y="17650"/>
                          <a:pt x="66970" y="18983"/>
                        </a:cubicBezTo>
                        <a:cubicBezTo>
                          <a:pt x="66780" y="20412"/>
                          <a:pt x="66780" y="20507"/>
                          <a:pt x="66780" y="22031"/>
                        </a:cubicBezTo>
                        <a:cubicBezTo>
                          <a:pt x="66875" y="23555"/>
                          <a:pt x="67256" y="24698"/>
                          <a:pt x="67637" y="25841"/>
                        </a:cubicBezTo>
                        <a:cubicBezTo>
                          <a:pt x="68018" y="26984"/>
                          <a:pt x="68684" y="29747"/>
                          <a:pt x="69447" y="30890"/>
                        </a:cubicBezTo>
                        <a:cubicBezTo>
                          <a:pt x="70113" y="32033"/>
                          <a:pt x="70875" y="33938"/>
                          <a:pt x="70875" y="34414"/>
                        </a:cubicBezTo>
                        <a:cubicBezTo>
                          <a:pt x="70780" y="34890"/>
                          <a:pt x="70399" y="35176"/>
                          <a:pt x="69828" y="35557"/>
                        </a:cubicBezTo>
                        <a:cubicBezTo>
                          <a:pt x="69256" y="35843"/>
                          <a:pt x="69351" y="36224"/>
                          <a:pt x="69637" y="36605"/>
                        </a:cubicBezTo>
                        <a:cubicBezTo>
                          <a:pt x="69923" y="36986"/>
                          <a:pt x="70399" y="36890"/>
                          <a:pt x="69923" y="37557"/>
                        </a:cubicBezTo>
                        <a:cubicBezTo>
                          <a:pt x="69447" y="38129"/>
                          <a:pt x="68304" y="39748"/>
                          <a:pt x="68113" y="40700"/>
                        </a:cubicBezTo>
                        <a:cubicBezTo>
                          <a:pt x="68018" y="41653"/>
                          <a:pt x="67732" y="43844"/>
                          <a:pt x="67732" y="44796"/>
                        </a:cubicBezTo>
                        <a:cubicBezTo>
                          <a:pt x="67732" y="45749"/>
                          <a:pt x="67637" y="47749"/>
                          <a:pt x="66684" y="48797"/>
                        </a:cubicBezTo>
                        <a:cubicBezTo>
                          <a:pt x="65637" y="49844"/>
                          <a:pt x="63827" y="51845"/>
                          <a:pt x="63827" y="52226"/>
                        </a:cubicBezTo>
                        <a:cubicBezTo>
                          <a:pt x="63731" y="52702"/>
                          <a:pt x="64113" y="53750"/>
                          <a:pt x="64017" y="54607"/>
                        </a:cubicBezTo>
                        <a:cubicBezTo>
                          <a:pt x="63922" y="55369"/>
                          <a:pt x="63636" y="56036"/>
                          <a:pt x="63065" y="56798"/>
                        </a:cubicBezTo>
                        <a:cubicBezTo>
                          <a:pt x="62493" y="57464"/>
                          <a:pt x="62493" y="58988"/>
                          <a:pt x="62684" y="59274"/>
                        </a:cubicBezTo>
                        <a:cubicBezTo>
                          <a:pt x="62874" y="59560"/>
                          <a:pt x="62970" y="60322"/>
                          <a:pt x="63636" y="60893"/>
                        </a:cubicBezTo>
                        <a:cubicBezTo>
                          <a:pt x="64303" y="61560"/>
                          <a:pt x="64208" y="61941"/>
                          <a:pt x="64017" y="62322"/>
                        </a:cubicBezTo>
                        <a:cubicBezTo>
                          <a:pt x="63827" y="62703"/>
                          <a:pt x="62970" y="63560"/>
                          <a:pt x="62970" y="63941"/>
                        </a:cubicBezTo>
                        <a:cubicBezTo>
                          <a:pt x="62970" y="64322"/>
                          <a:pt x="63350" y="65465"/>
                          <a:pt x="63350" y="66894"/>
                        </a:cubicBezTo>
                        <a:cubicBezTo>
                          <a:pt x="63350" y="68323"/>
                          <a:pt x="62779" y="70323"/>
                          <a:pt x="62589" y="71276"/>
                        </a:cubicBezTo>
                        <a:cubicBezTo>
                          <a:pt x="62398" y="72228"/>
                          <a:pt x="62398" y="73085"/>
                          <a:pt x="62493" y="73657"/>
                        </a:cubicBezTo>
                        <a:cubicBezTo>
                          <a:pt x="62589" y="74228"/>
                          <a:pt x="62398" y="75276"/>
                          <a:pt x="62207" y="75943"/>
                        </a:cubicBezTo>
                        <a:cubicBezTo>
                          <a:pt x="62017" y="76610"/>
                          <a:pt x="62017" y="77181"/>
                          <a:pt x="61922" y="78419"/>
                        </a:cubicBezTo>
                        <a:cubicBezTo>
                          <a:pt x="61826" y="79658"/>
                          <a:pt x="62017" y="82229"/>
                          <a:pt x="61636" y="83277"/>
                        </a:cubicBezTo>
                        <a:cubicBezTo>
                          <a:pt x="61350" y="84325"/>
                          <a:pt x="60874" y="85563"/>
                          <a:pt x="61065" y="86420"/>
                        </a:cubicBezTo>
                        <a:cubicBezTo>
                          <a:pt x="61255" y="87278"/>
                          <a:pt x="61731" y="87659"/>
                          <a:pt x="61636" y="88040"/>
                        </a:cubicBezTo>
                        <a:cubicBezTo>
                          <a:pt x="61541" y="88421"/>
                          <a:pt x="61350" y="89183"/>
                          <a:pt x="61065" y="90421"/>
                        </a:cubicBezTo>
                        <a:cubicBezTo>
                          <a:pt x="60779" y="91659"/>
                          <a:pt x="60398" y="93945"/>
                          <a:pt x="60493" y="94517"/>
                        </a:cubicBezTo>
                        <a:cubicBezTo>
                          <a:pt x="60588" y="95088"/>
                          <a:pt x="60683" y="96136"/>
                          <a:pt x="60207" y="96517"/>
                        </a:cubicBezTo>
                        <a:cubicBezTo>
                          <a:pt x="59731" y="96898"/>
                          <a:pt x="59159" y="97660"/>
                          <a:pt x="59064" y="98612"/>
                        </a:cubicBezTo>
                        <a:cubicBezTo>
                          <a:pt x="58874" y="99565"/>
                          <a:pt x="59159" y="100708"/>
                          <a:pt x="58779" y="101184"/>
                        </a:cubicBezTo>
                        <a:cubicBezTo>
                          <a:pt x="58398" y="101660"/>
                          <a:pt x="57921" y="102137"/>
                          <a:pt x="58493" y="102994"/>
                        </a:cubicBezTo>
                        <a:cubicBezTo>
                          <a:pt x="59064" y="103851"/>
                          <a:pt x="58588" y="104613"/>
                          <a:pt x="58969" y="105089"/>
                        </a:cubicBezTo>
                        <a:cubicBezTo>
                          <a:pt x="59255" y="105566"/>
                          <a:pt x="59540" y="106137"/>
                          <a:pt x="58779" y="106613"/>
                        </a:cubicBezTo>
                        <a:cubicBezTo>
                          <a:pt x="58016" y="107185"/>
                          <a:pt x="57159" y="108137"/>
                          <a:pt x="56969" y="109471"/>
                        </a:cubicBezTo>
                        <a:cubicBezTo>
                          <a:pt x="56778" y="110804"/>
                          <a:pt x="56397" y="113281"/>
                          <a:pt x="55635" y="114233"/>
                        </a:cubicBezTo>
                        <a:cubicBezTo>
                          <a:pt x="54969" y="115186"/>
                          <a:pt x="55159" y="114614"/>
                          <a:pt x="54683" y="115948"/>
                        </a:cubicBezTo>
                        <a:cubicBezTo>
                          <a:pt x="54302" y="117281"/>
                          <a:pt x="53540" y="119186"/>
                          <a:pt x="52778" y="119472"/>
                        </a:cubicBezTo>
                        <a:cubicBezTo>
                          <a:pt x="52016" y="119758"/>
                          <a:pt x="51254" y="119853"/>
                          <a:pt x="51254" y="120615"/>
                        </a:cubicBezTo>
                        <a:cubicBezTo>
                          <a:pt x="51254" y="121377"/>
                          <a:pt x="51635" y="121758"/>
                          <a:pt x="51444" y="123187"/>
                        </a:cubicBezTo>
                        <a:cubicBezTo>
                          <a:pt x="51158" y="124616"/>
                          <a:pt x="49825" y="126616"/>
                          <a:pt x="48682" y="127473"/>
                        </a:cubicBezTo>
                        <a:cubicBezTo>
                          <a:pt x="47539" y="128330"/>
                          <a:pt x="45539" y="129473"/>
                          <a:pt x="45158" y="130712"/>
                        </a:cubicBezTo>
                        <a:cubicBezTo>
                          <a:pt x="44777" y="131950"/>
                          <a:pt x="44777" y="134045"/>
                          <a:pt x="44205" y="134712"/>
                        </a:cubicBezTo>
                        <a:cubicBezTo>
                          <a:pt x="43729" y="135379"/>
                          <a:pt x="43539" y="136141"/>
                          <a:pt x="43157" y="137474"/>
                        </a:cubicBezTo>
                        <a:cubicBezTo>
                          <a:pt x="42776" y="138808"/>
                          <a:pt x="42110" y="143666"/>
                          <a:pt x="41729" y="145094"/>
                        </a:cubicBezTo>
                        <a:cubicBezTo>
                          <a:pt x="41253" y="146618"/>
                          <a:pt x="40967" y="148047"/>
                          <a:pt x="41253" y="150047"/>
                        </a:cubicBezTo>
                        <a:cubicBezTo>
                          <a:pt x="41633" y="152048"/>
                          <a:pt x="41538" y="152619"/>
                          <a:pt x="41729" y="154524"/>
                        </a:cubicBezTo>
                        <a:cubicBezTo>
                          <a:pt x="41919" y="156429"/>
                          <a:pt x="41919" y="157477"/>
                          <a:pt x="42205" y="159287"/>
                        </a:cubicBezTo>
                        <a:cubicBezTo>
                          <a:pt x="42491" y="161096"/>
                          <a:pt x="42681" y="161573"/>
                          <a:pt x="42491" y="162239"/>
                        </a:cubicBezTo>
                        <a:cubicBezTo>
                          <a:pt x="42586" y="163287"/>
                          <a:pt x="41919" y="163954"/>
                          <a:pt x="41919" y="163954"/>
                        </a:cubicBezTo>
                        <a:lnTo>
                          <a:pt x="41919" y="163954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1" name="任意多边形: 形状 1880"/>
                  <p:cNvSpPr/>
                  <p:nvPr/>
                </p:nvSpPr>
                <p:spPr>
                  <a:xfrm>
                    <a:off x="6839969" y="4196749"/>
                    <a:ext cx="1027" cy="1774"/>
                  </a:xfrm>
                  <a:custGeom>
                    <a:avLst/>
                    <a:gdLst>
                      <a:gd name="connsiteX0" fmla="*/ 219 w 1027"/>
                      <a:gd name="connsiteY0" fmla="*/ 1489 h 1774"/>
                      <a:gd name="connsiteX1" fmla="*/ 124 w 1027"/>
                      <a:gd name="connsiteY1" fmla="*/ 60 h 1774"/>
                      <a:gd name="connsiteX2" fmla="*/ 886 w 1027"/>
                      <a:gd name="connsiteY2" fmla="*/ 727 h 1774"/>
                      <a:gd name="connsiteX3" fmla="*/ 695 w 1027"/>
                      <a:gd name="connsiteY3" fmla="*/ 1775 h 1774"/>
                      <a:gd name="connsiteX4" fmla="*/ 219 w 1027"/>
                      <a:gd name="connsiteY4" fmla="*/ 1489 h 1774"/>
                      <a:gd name="connsiteX5" fmla="*/ 219 w 1027"/>
                      <a:gd name="connsiteY5" fmla="*/ 1489 h 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7" h="1774">
                        <a:moveTo>
                          <a:pt x="219" y="1489"/>
                        </a:moveTo>
                        <a:cubicBezTo>
                          <a:pt x="124" y="1299"/>
                          <a:pt x="-162" y="251"/>
                          <a:pt x="124" y="60"/>
                        </a:cubicBezTo>
                        <a:cubicBezTo>
                          <a:pt x="505" y="-35"/>
                          <a:pt x="600" y="-130"/>
                          <a:pt x="886" y="727"/>
                        </a:cubicBezTo>
                        <a:cubicBezTo>
                          <a:pt x="1172" y="1584"/>
                          <a:pt x="981" y="1775"/>
                          <a:pt x="695" y="1775"/>
                        </a:cubicBezTo>
                        <a:cubicBezTo>
                          <a:pt x="505" y="1775"/>
                          <a:pt x="314" y="1584"/>
                          <a:pt x="219" y="1489"/>
                        </a:cubicBezTo>
                        <a:lnTo>
                          <a:pt x="219" y="1489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2" name="任意多边形: 形状 1881"/>
                  <p:cNvSpPr/>
                  <p:nvPr/>
                </p:nvSpPr>
                <p:spPr>
                  <a:xfrm>
                    <a:off x="6837477" y="4205637"/>
                    <a:ext cx="1519" cy="1703"/>
                  </a:xfrm>
                  <a:custGeom>
                    <a:avLst/>
                    <a:gdLst>
                      <a:gd name="connsiteX0" fmla="*/ 44 w 1519"/>
                      <a:gd name="connsiteY0" fmla="*/ 697 h 1703"/>
                      <a:gd name="connsiteX1" fmla="*/ 996 w 1519"/>
                      <a:gd name="connsiteY1" fmla="*/ 30 h 1703"/>
                      <a:gd name="connsiteX2" fmla="*/ 1377 w 1519"/>
                      <a:gd name="connsiteY2" fmla="*/ 792 h 1703"/>
                      <a:gd name="connsiteX3" fmla="*/ 615 w 1519"/>
                      <a:gd name="connsiteY3" fmla="*/ 1554 h 1703"/>
                      <a:gd name="connsiteX4" fmla="*/ 44 w 1519"/>
                      <a:gd name="connsiteY4" fmla="*/ 697 h 1703"/>
                      <a:gd name="connsiteX5" fmla="*/ 44 w 1519"/>
                      <a:gd name="connsiteY5" fmla="*/ 697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9" h="1703">
                        <a:moveTo>
                          <a:pt x="44" y="697"/>
                        </a:moveTo>
                        <a:cubicBezTo>
                          <a:pt x="234" y="507"/>
                          <a:pt x="711" y="126"/>
                          <a:pt x="996" y="30"/>
                        </a:cubicBezTo>
                        <a:cubicBezTo>
                          <a:pt x="1282" y="-65"/>
                          <a:pt x="1758" y="30"/>
                          <a:pt x="1377" y="792"/>
                        </a:cubicBezTo>
                        <a:cubicBezTo>
                          <a:pt x="996" y="1554"/>
                          <a:pt x="901" y="1936"/>
                          <a:pt x="615" y="1554"/>
                        </a:cubicBezTo>
                        <a:cubicBezTo>
                          <a:pt x="330" y="1174"/>
                          <a:pt x="-147" y="888"/>
                          <a:pt x="44" y="697"/>
                        </a:cubicBezTo>
                        <a:lnTo>
                          <a:pt x="44" y="697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3" name="任意多边形: 形状 1882"/>
                  <p:cNvSpPr/>
                  <p:nvPr/>
                </p:nvSpPr>
                <p:spPr>
                  <a:xfrm>
                    <a:off x="6848475" y="4202143"/>
                    <a:ext cx="437" cy="632"/>
                  </a:xfrm>
                  <a:custGeom>
                    <a:avLst/>
                    <a:gdLst>
                      <a:gd name="connsiteX0" fmla="*/ 0 w 437"/>
                      <a:gd name="connsiteY0" fmla="*/ 381 h 632"/>
                      <a:gd name="connsiteX1" fmla="*/ 190 w 437"/>
                      <a:gd name="connsiteY1" fmla="*/ 0 h 632"/>
                      <a:gd name="connsiteX2" fmla="*/ 381 w 437"/>
                      <a:gd name="connsiteY2" fmla="*/ 381 h 632"/>
                      <a:gd name="connsiteX3" fmla="*/ 0 w 437"/>
                      <a:gd name="connsiteY3" fmla="*/ 381 h 632"/>
                      <a:gd name="connsiteX4" fmla="*/ 0 w 437"/>
                      <a:gd name="connsiteY4" fmla="*/ 381 h 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7" h="632">
                        <a:moveTo>
                          <a:pt x="0" y="381"/>
                        </a:moveTo>
                        <a:cubicBezTo>
                          <a:pt x="0" y="95"/>
                          <a:pt x="0" y="0"/>
                          <a:pt x="190" y="0"/>
                        </a:cubicBezTo>
                        <a:cubicBezTo>
                          <a:pt x="476" y="0"/>
                          <a:pt x="476" y="95"/>
                          <a:pt x="381" y="381"/>
                        </a:cubicBezTo>
                        <a:cubicBezTo>
                          <a:pt x="190" y="762"/>
                          <a:pt x="0" y="667"/>
                          <a:pt x="0" y="381"/>
                        </a:cubicBezTo>
                        <a:lnTo>
                          <a:pt x="0" y="38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4" name="任意多边形: 形状 1883"/>
                  <p:cNvSpPr/>
                  <p:nvPr/>
                </p:nvSpPr>
                <p:spPr>
                  <a:xfrm>
                    <a:off x="6838176" y="4184427"/>
                    <a:ext cx="2586" cy="4474"/>
                  </a:xfrm>
                  <a:custGeom>
                    <a:avLst/>
                    <a:gdLst>
                      <a:gd name="connsiteX0" fmla="*/ 1059 w 2586"/>
                      <a:gd name="connsiteY0" fmla="*/ 953 h 4474"/>
                      <a:gd name="connsiteX1" fmla="*/ 2012 w 2586"/>
                      <a:gd name="connsiteY1" fmla="*/ 0 h 4474"/>
                      <a:gd name="connsiteX2" fmla="*/ 2298 w 2586"/>
                      <a:gd name="connsiteY2" fmla="*/ 762 h 4474"/>
                      <a:gd name="connsiteX3" fmla="*/ 1440 w 2586"/>
                      <a:gd name="connsiteY3" fmla="*/ 3810 h 4474"/>
                      <a:gd name="connsiteX4" fmla="*/ 107 w 2586"/>
                      <a:gd name="connsiteY4" fmla="*/ 4191 h 4474"/>
                      <a:gd name="connsiteX5" fmla="*/ 1155 w 2586"/>
                      <a:gd name="connsiteY5" fmla="*/ 2381 h 4474"/>
                      <a:gd name="connsiteX6" fmla="*/ 1059 w 2586"/>
                      <a:gd name="connsiteY6" fmla="*/ 953 h 4474"/>
                      <a:gd name="connsiteX7" fmla="*/ 1059 w 2586"/>
                      <a:gd name="connsiteY7" fmla="*/ 953 h 4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86" h="4474">
                        <a:moveTo>
                          <a:pt x="1059" y="953"/>
                        </a:moveTo>
                        <a:cubicBezTo>
                          <a:pt x="1155" y="667"/>
                          <a:pt x="1250" y="0"/>
                          <a:pt x="2012" y="0"/>
                        </a:cubicBezTo>
                        <a:cubicBezTo>
                          <a:pt x="2774" y="0"/>
                          <a:pt x="2679" y="191"/>
                          <a:pt x="2298" y="762"/>
                        </a:cubicBezTo>
                        <a:cubicBezTo>
                          <a:pt x="1916" y="1333"/>
                          <a:pt x="2012" y="3429"/>
                          <a:pt x="1440" y="3810"/>
                        </a:cubicBezTo>
                        <a:cubicBezTo>
                          <a:pt x="869" y="4191"/>
                          <a:pt x="-369" y="4858"/>
                          <a:pt x="107" y="4191"/>
                        </a:cubicBezTo>
                        <a:cubicBezTo>
                          <a:pt x="583" y="3524"/>
                          <a:pt x="1155" y="3238"/>
                          <a:pt x="1155" y="2381"/>
                        </a:cubicBezTo>
                        <a:cubicBezTo>
                          <a:pt x="1155" y="1619"/>
                          <a:pt x="1059" y="1238"/>
                          <a:pt x="1059" y="953"/>
                        </a:cubicBezTo>
                        <a:lnTo>
                          <a:pt x="1059" y="953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5" name="任意多边形: 形状 1884"/>
                  <p:cNvSpPr/>
                  <p:nvPr/>
                </p:nvSpPr>
                <p:spPr>
                  <a:xfrm>
                    <a:off x="6842990" y="4178812"/>
                    <a:ext cx="800" cy="1070"/>
                  </a:xfrm>
                  <a:custGeom>
                    <a:avLst/>
                    <a:gdLst>
                      <a:gd name="connsiteX0" fmla="*/ 151 w 800"/>
                      <a:gd name="connsiteY0" fmla="*/ 376 h 1070"/>
                      <a:gd name="connsiteX1" fmla="*/ 722 w 800"/>
                      <a:gd name="connsiteY1" fmla="*/ 90 h 1070"/>
                      <a:gd name="connsiteX2" fmla="*/ 151 w 800"/>
                      <a:gd name="connsiteY2" fmla="*/ 1043 h 1070"/>
                      <a:gd name="connsiteX3" fmla="*/ 151 w 800"/>
                      <a:gd name="connsiteY3" fmla="*/ 376 h 1070"/>
                      <a:gd name="connsiteX4" fmla="*/ 151 w 800"/>
                      <a:gd name="connsiteY4" fmla="*/ 376 h 1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0" h="1070">
                        <a:moveTo>
                          <a:pt x="151" y="376"/>
                        </a:moveTo>
                        <a:cubicBezTo>
                          <a:pt x="341" y="281"/>
                          <a:pt x="532" y="-196"/>
                          <a:pt x="722" y="90"/>
                        </a:cubicBezTo>
                        <a:cubicBezTo>
                          <a:pt x="1008" y="376"/>
                          <a:pt x="437" y="1233"/>
                          <a:pt x="151" y="1043"/>
                        </a:cubicBezTo>
                        <a:cubicBezTo>
                          <a:pt x="-135" y="852"/>
                          <a:pt x="56" y="471"/>
                          <a:pt x="151" y="376"/>
                        </a:cubicBezTo>
                        <a:lnTo>
                          <a:pt x="151" y="37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6" name="任意多边形: 形状 1885"/>
                  <p:cNvSpPr/>
                  <p:nvPr/>
                </p:nvSpPr>
                <p:spPr>
                  <a:xfrm>
                    <a:off x="6861818" y="4186138"/>
                    <a:ext cx="2539" cy="3894"/>
                  </a:xfrm>
                  <a:custGeom>
                    <a:avLst/>
                    <a:gdLst>
                      <a:gd name="connsiteX0" fmla="*/ 753 w 2539"/>
                      <a:gd name="connsiteY0" fmla="*/ 2099 h 3894"/>
                      <a:gd name="connsiteX1" fmla="*/ 2182 w 2539"/>
                      <a:gd name="connsiteY1" fmla="*/ 3 h 3894"/>
                      <a:gd name="connsiteX2" fmla="*/ 2182 w 2539"/>
                      <a:gd name="connsiteY2" fmla="*/ 1051 h 3894"/>
                      <a:gd name="connsiteX3" fmla="*/ 658 w 2539"/>
                      <a:gd name="connsiteY3" fmla="*/ 3432 h 3894"/>
                      <a:gd name="connsiteX4" fmla="*/ 87 w 2539"/>
                      <a:gd name="connsiteY4" fmla="*/ 3146 h 3894"/>
                      <a:gd name="connsiteX5" fmla="*/ 753 w 2539"/>
                      <a:gd name="connsiteY5" fmla="*/ 2099 h 3894"/>
                      <a:gd name="connsiteX6" fmla="*/ 753 w 2539"/>
                      <a:gd name="connsiteY6" fmla="*/ 2099 h 3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9" h="3894">
                        <a:moveTo>
                          <a:pt x="753" y="2099"/>
                        </a:moveTo>
                        <a:cubicBezTo>
                          <a:pt x="753" y="2099"/>
                          <a:pt x="1706" y="-92"/>
                          <a:pt x="2182" y="3"/>
                        </a:cubicBezTo>
                        <a:cubicBezTo>
                          <a:pt x="2658" y="3"/>
                          <a:pt x="2658" y="479"/>
                          <a:pt x="2182" y="1051"/>
                        </a:cubicBezTo>
                        <a:cubicBezTo>
                          <a:pt x="1801" y="1622"/>
                          <a:pt x="1325" y="2575"/>
                          <a:pt x="658" y="3432"/>
                        </a:cubicBezTo>
                        <a:cubicBezTo>
                          <a:pt x="-9" y="4289"/>
                          <a:pt x="-104" y="3813"/>
                          <a:pt x="87" y="3146"/>
                        </a:cubicBezTo>
                        <a:cubicBezTo>
                          <a:pt x="277" y="2384"/>
                          <a:pt x="753" y="2099"/>
                          <a:pt x="753" y="2099"/>
                        </a:cubicBezTo>
                        <a:lnTo>
                          <a:pt x="753" y="209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7" name="任意多边形: 形状 1886"/>
                  <p:cNvSpPr/>
                  <p:nvPr/>
                </p:nvSpPr>
                <p:spPr>
                  <a:xfrm>
                    <a:off x="6865218" y="4173282"/>
                    <a:ext cx="2574" cy="4885"/>
                  </a:xfrm>
                  <a:custGeom>
                    <a:avLst/>
                    <a:gdLst>
                      <a:gd name="connsiteX0" fmla="*/ 878 w 2574"/>
                      <a:gd name="connsiteY0" fmla="*/ 4191 h 4885"/>
                      <a:gd name="connsiteX1" fmla="*/ 116 w 2574"/>
                      <a:gd name="connsiteY1" fmla="*/ 4858 h 4885"/>
                      <a:gd name="connsiteX2" fmla="*/ 497 w 2574"/>
                      <a:gd name="connsiteY2" fmla="*/ 3905 h 4885"/>
                      <a:gd name="connsiteX3" fmla="*/ 1735 w 2574"/>
                      <a:gd name="connsiteY3" fmla="*/ 1619 h 4885"/>
                      <a:gd name="connsiteX4" fmla="*/ 2497 w 2574"/>
                      <a:gd name="connsiteY4" fmla="*/ 0 h 4885"/>
                      <a:gd name="connsiteX5" fmla="*/ 2212 w 2574"/>
                      <a:gd name="connsiteY5" fmla="*/ 1429 h 4885"/>
                      <a:gd name="connsiteX6" fmla="*/ 1450 w 2574"/>
                      <a:gd name="connsiteY6" fmla="*/ 3238 h 4885"/>
                      <a:gd name="connsiteX7" fmla="*/ 878 w 2574"/>
                      <a:gd name="connsiteY7" fmla="*/ 4191 h 4885"/>
                      <a:gd name="connsiteX8" fmla="*/ 878 w 2574"/>
                      <a:gd name="connsiteY8" fmla="*/ 4191 h 4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74" h="4885">
                        <a:moveTo>
                          <a:pt x="878" y="4191"/>
                        </a:moveTo>
                        <a:cubicBezTo>
                          <a:pt x="878" y="4191"/>
                          <a:pt x="402" y="5048"/>
                          <a:pt x="116" y="4858"/>
                        </a:cubicBezTo>
                        <a:cubicBezTo>
                          <a:pt x="-170" y="4667"/>
                          <a:pt x="116" y="4477"/>
                          <a:pt x="497" y="3905"/>
                        </a:cubicBezTo>
                        <a:cubicBezTo>
                          <a:pt x="878" y="3334"/>
                          <a:pt x="1545" y="2476"/>
                          <a:pt x="1735" y="1619"/>
                        </a:cubicBezTo>
                        <a:cubicBezTo>
                          <a:pt x="1926" y="762"/>
                          <a:pt x="2307" y="95"/>
                          <a:pt x="2497" y="0"/>
                        </a:cubicBezTo>
                        <a:cubicBezTo>
                          <a:pt x="2688" y="0"/>
                          <a:pt x="2497" y="953"/>
                          <a:pt x="2212" y="1429"/>
                        </a:cubicBezTo>
                        <a:cubicBezTo>
                          <a:pt x="2021" y="1905"/>
                          <a:pt x="1735" y="2762"/>
                          <a:pt x="1450" y="3238"/>
                        </a:cubicBezTo>
                        <a:cubicBezTo>
                          <a:pt x="1164" y="3810"/>
                          <a:pt x="973" y="4191"/>
                          <a:pt x="878" y="4191"/>
                        </a:cubicBezTo>
                        <a:lnTo>
                          <a:pt x="878" y="419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8" name="任意多边形: 形状 1887"/>
                  <p:cNvSpPr/>
                  <p:nvPr/>
                </p:nvSpPr>
                <p:spPr>
                  <a:xfrm>
                    <a:off x="6938460" y="4071314"/>
                    <a:ext cx="516" cy="820"/>
                  </a:xfrm>
                  <a:custGeom>
                    <a:avLst/>
                    <a:gdLst>
                      <a:gd name="connsiteX0" fmla="*/ 502 w 516"/>
                      <a:gd name="connsiteY0" fmla="*/ 717 h 820"/>
                      <a:gd name="connsiteX1" fmla="*/ 25 w 516"/>
                      <a:gd name="connsiteY1" fmla="*/ 622 h 820"/>
                      <a:gd name="connsiteX2" fmla="*/ 311 w 516"/>
                      <a:gd name="connsiteY2" fmla="*/ 51 h 820"/>
                      <a:gd name="connsiteX3" fmla="*/ 502 w 516"/>
                      <a:gd name="connsiteY3" fmla="*/ 717 h 820"/>
                      <a:gd name="connsiteX4" fmla="*/ 502 w 516"/>
                      <a:gd name="connsiteY4" fmla="*/ 717 h 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6" h="820">
                        <a:moveTo>
                          <a:pt x="502" y="717"/>
                        </a:moveTo>
                        <a:cubicBezTo>
                          <a:pt x="502" y="717"/>
                          <a:pt x="120" y="1003"/>
                          <a:pt x="25" y="622"/>
                        </a:cubicBezTo>
                        <a:cubicBezTo>
                          <a:pt x="-70" y="241"/>
                          <a:pt x="120" y="-140"/>
                          <a:pt x="311" y="51"/>
                        </a:cubicBezTo>
                        <a:cubicBezTo>
                          <a:pt x="597" y="146"/>
                          <a:pt x="502" y="717"/>
                          <a:pt x="502" y="717"/>
                        </a:cubicBezTo>
                        <a:lnTo>
                          <a:pt x="502" y="71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89" name="任意多边形: 形状 1888"/>
                  <p:cNvSpPr/>
                  <p:nvPr/>
                </p:nvSpPr>
                <p:spPr>
                  <a:xfrm>
                    <a:off x="6938314" y="4111023"/>
                    <a:ext cx="915" cy="561"/>
                  </a:xfrm>
                  <a:custGeom>
                    <a:avLst/>
                    <a:gdLst>
                      <a:gd name="connsiteX0" fmla="*/ 362 w 915"/>
                      <a:gd name="connsiteY0" fmla="*/ 538 h 561"/>
                      <a:gd name="connsiteX1" fmla="*/ 172 w 915"/>
                      <a:gd name="connsiteY1" fmla="*/ 62 h 561"/>
                      <a:gd name="connsiteX2" fmla="*/ 838 w 915"/>
                      <a:gd name="connsiteY2" fmla="*/ 443 h 561"/>
                      <a:gd name="connsiteX3" fmla="*/ 362 w 915"/>
                      <a:gd name="connsiteY3" fmla="*/ 538 h 561"/>
                      <a:gd name="connsiteX4" fmla="*/ 362 w 915"/>
                      <a:gd name="connsiteY4" fmla="*/ 538 h 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5" h="561">
                        <a:moveTo>
                          <a:pt x="362" y="538"/>
                        </a:moveTo>
                        <a:cubicBezTo>
                          <a:pt x="362" y="538"/>
                          <a:pt x="-305" y="252"/>
                          <a:pt x="172" y="62"/>
                        </a:cubicBezTo>
                        <a:cubicBezTo>
                          <a:pt x="552" y="-129"/>
                          <a:pt x="1124" y="157"/>
                          <a:pt x="838" y="443"/>
                        </a:cubicBezTo>
                        <a:cubicBezTo>
                          <a:pt x="457" y="633"/>
                          <a:pt x="362" y="538"/>
                          <a:pt x="362" y="538"/>
                        </a:cubicBezTo>
                        <a:lnTo>
                          <a:pt x="362" y="538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0" name="任意多边形: 形状 1889"/>
                  <p:cNvSpPr/>
                  <p:nvPr/>
                </p:nvSpPr>
                <p:spPr>
                  <a:xfrm>
                    <a:off x="6867215" y="4196436"/>
                    <a:ext cx="499" cy="1230"/>
                  </a:xfrm>
                  <a:custGeom>
                    <a:avLst/>
                    <a:gdLst>
                      <a:gd name="connsiteX0" fmla="*/ 500 w 499"/>
                      <a:gd name="connsiteY0" fmla="*/ 659 h 1230"/>
                      <a:gd name="connsiteX1" fmla="*/ 119 w 499"/>
                      <a:gd name="connsiteY1" fmla="*/ 1231 h 1230"/>
                      <a:gd name="connsiteX2" fmla="*/ 24 w 499"/>
                      <a:gd name="connsiteY2" fmla="*/ 564 h 1230"/>
                      <a:gd name="connsiteX3" fmla="*/ 500 w 499"/>
                      <a:gd name="connsiteY3" fmla="*/ 183 h 1230"/>
                      <a:gd name="connsiteX4" fmla="*/ 500 w 499"/>
                      <a:gd name="connsiteY4" fmla="*/ 659 h 1230"/>
                      <a:gd name="connsiteX5" fmla="*/ 500 w 499"/>
                      <a:gd name="connsiteY5" fmla="*/ 659 h 1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9" h="1230">
                        <a:moveTo>
                          <a:pt x="500" y="659"/>
                        </a:moveTo>
                        <a:cubicBezTo>
                          <a:pt x="500" y="659"/>
                          <a:pt x="405" y="1231"/>
                          <a:pt x="119" y="1231"/>
                        </a:cubicBezTo>
                        <a:cubicBezTo>
                          <a:pt x="-72" y="1231"/>
                          <a:pt x="24" y="850"/>
                          <a:pt x="24" y="564"/>
                        </a:cubicBezTo>
                        <a:cubicBezTo>
                          <a:pt x="24" y="278"/>
                          <a:pt x="405" y="-293"/>
                          <a:pt x="500" y="183"/>
                        </a:cubicBezTo>
                        <a:cubicBezTo>
                          <a:pt x="500" y="564"/>
                          <a:pt x="500" y="659"/>
                          <a:pt x="500" y="659"/>
                        </a:cubicBezTo>
                        <a:lnTo>
                          <a:pt x="500" y="65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1" name="任意多边形: 形状 1890"/>
                  <p:cNvSpPr/>
                  <p:nvPr/>
                </p:nvSpPr>
                <p:spPr>
                  <a:xfrm>
                    <a:off x="6866477" y="4197762"/>
                    <a:ext cx="404" cy="1904"/>
                  </a:xfrm>
                  <a:custGeom>
                    <a:avLst/>
                    <a:gdLst>
                      <a:gd name="connsiteX0" fmla="*/ 0 w 404"/>
                      <a:gd name="connsiteY0" fmla="*/ 1238 h 1904"/>
                      <a:gd name="connsiteX1" fmla="*/ 190 w 404"/>
                      <a:gd name="connsiteY1" fmla="*/ 0 h 1904"/>
                      <a:gd name="connsiteX2" fmla="*/ 381 w 404"/>
                      <a:gd name="connsiteY2" fmla="*/ 952 h 1904"/>
                      <a:gd name="connsiteX3" fmla="*/ 286 w 404"/>
                      <a:gd name="connsiteY3" fmla="*/ 1905 h 1904"/>
                      <a:gd name="connsiteX4" fmla="*/ 0 w 404"/>
                      <a:gd name="connsiteY4" fmla="*/ 1238 h 1904"/>
                      <a:gd name="connsiteX5" fmla="*/ 0 w 404"/>
                      <a:gd name="connsiteY5" fmla="*/ 1238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4" h="1904">
                        <a:moveTo>
                          <a:pt x="0" y="1238"/>
                        </a:moveTo>
                        <a:cubicBezTo>
                          <a:pt x="0" y="1238"/>
                          <a:pt x="0" y="0"/>
                          <a:pt x="190" y="0"/>
                        </a:cubicBezTo>
                        <a:cubicBezTo>
                          <a:pt x="381" y="0"/>
                          <a:pt x="381" y="571"/>
                          <a:pt x="381" y="952"/>
                        </a:cubicBezTo>
                        <a:cubicBezTo>
                          <a:pt x="381" y="1429"/>
                          <a:pt x="476" y="1905"/>
                          <a:pt x="286" y="1905"/>
                        </a:cubicBezTo>
                        <a:cubicBezTo>
                          <a:pt x="95" y="1905"/>
                          <a:pt x="0" y="1238"/>
                          <a:pt x="0" y="1238"/>
                        </a:cubicBezTo>
                        <a:lnTo>
                          <a:pt x="0" y="1238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2" name="任意多边形: 形状 1891"/>
                  <p:cNvSpPr/>
                  <p:nvPr/>
                </p:nvSpPr>
                <p:spPr>
                  <a:xfrm>
                    <a:off x="6866267" y="4201088"/>
                    <a:ext cx="389" cy="1213"/>
                  </a:xfrm>
                  <a:custGeom>
                    <a:avLst/>
                    <a:gdLst>
                      <a:gd name="connsiteX0" fmla="*/ 305 w 389"/>
                      <a:gd name="connsiteY0" fmla="*/ 769 h 1213"/>
                      <a:gd name="connsiteX1" fmla="*/ 19 w 389"/>
                      <a:gd name="connsiteY1" fmla="*/ 960 h 1213"/>
                      <a:gd name="connsiteX2" fmla="*/ 305 w 389"/>
                      <a:gd name="connsiteY2" fmla="*/ 7 h 1213"/>
                      <a:gd name="connsiteX3" fmla="*/ 305 w 389"/>
                      <a:gd name="connsiteY3" fmla="*/ 769 h 1213"/>
                      <a:gd name="connsiteX4" fmla="*/ 305 w 389"/>
                      <a:gd name="connsiteY4" fmla="*/ 769 h 1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" h="1213">
                        <a:moveTo>
                          <a:pt x="305" y="769"/>
                        </a:moveTo>
                        <a:cubicBezTo>
                          <a:pt x="305" y="769"/>
                          <a:pt x="115" y="1627"/>
                          <a:pt x="19" y="960"/>
                        </a:cubicBezTo>
                        <a:cubicBezTo>
                          <a:pt x="-76" y="293"/>
                          <a:pt x="210" y="7"/>
                          <a:pt x="305" y="7"/>
                        </a:cubicBezTo>
                        <a:cubicBezTo>
                          <a:pt x="496" y="-88"/>
                          <a:pt x="305" y="769"/>
                          <a:pt x="305" y="769"/>
                        </a:cubicBezTo>
                        <a:lnTo>
                          <a:pt x="305" y="76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3" name="任意多边形: 形状 1892"/>
                  <p:cNvSpPr/>
                  <p:nvPr/>
                </p:nvSpPr>
                <p:spPr>
                  <a:xfrm>
                    <a:off x="6866000" y="4202620"/>
                    <a:ext cx="395" cy="1156"/>
                  </a:xfrm>
                  <a:custGeom>
                    <a:avLst/>
                    <a:gdLst>
                      <a:gd name="connsiteX0" fmla="*/ 95 w 395"/>
                      <a:gd name="connsiteY0" fmla="*/ 571 h 1156"/>
                      <a:gd name="connsiteX1" fmla="*/ 286 w 395"/>
                      <a:gd name="connsiteY1" fmla="*/ 0 h 1156"/>
                      <a:gd name="connsiteX2" fmla="*/ 286 w 395"/>
                      <a:gd name="connsiteY2" fmla="*/ 857 h 1156"/>
                      <a:gd name="connsiteX3" fmla="*/ 0 w 395"/>
                      <a:gd name="connsiteY3" fmla="*/ 953 h 1156"/>
                      <a:gd name="connsiteX4" fmla="*/ 95 w 395"/>
                      <a:gd name="connsiteY4" fmla="*/ 571 h 1156"/>
                      <a:gd name="connsiteX5" fmla="*/ 95 w 395"/>
                      <a:gd name="connsiteY5" fmla="*/ 571 h 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5" h="1156">
                        <a:moveTo>
                          <a:pt x="95" y="571"/>
                        </a:moveTo>
                        <a:cubicBezTo>
                          <a:pt x="95" y="571"/>
                          <a:pt x="95" y="0"/>
                          <a:pt x="286" y="0"/>
                        </a:cubicBezTo>
                        <a:cubicBezTo>
                          <a:pt x="476" y="0"/>
                          <a:pt x="381" y="476"/>
                          <a:pt x="286" y="857"/>
                        </a:cubicBezTo>
                        <a:cubicBezTo>
                          <a:pt x="95" y="1333"/>
                          <a:pt x="0" y="1143"/>
                          <a:pt x="0" y="953"/>
                        </a:cubicBezTo>
                        <a:cubicBezTo>
                          <a:pt x="0" y="857"/>
                          <a:pt x="95" y="571"/>
                          <a:pt x="95" y="571"/>
                        </a:cubicBezTo>
                        <a:lnTo>
                          <a:pt x="95" y="5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4" name="任意多边形: 形状 1893"/>
                  <p:cNvSpPr/>
                  <p:nvPr/>
                </p:nvSpPr>
                <p:spPr>
                  <a:xfrm>
                    <a:off x="6865588" y="4204480"/>
                    <a:ext cx="508" cy="1378"/>
                  </a:xfrm>
                  <a:custGeom>
                    <a:avLst/>
                    <a:gdLst>
                      <a:gd name="connsiteX0" fmla="*/ 127 w 508"/>
                      <a:gd name="connsiteY0" fmla="*/ 807 h 1378"/>
                      <a:gd name="connsiteX1" fmla="*/ 222 w 508"/>
                      <a:gd name="connsiteY1" fmla="*/ 235 h 1378"/>
                      <a:gd name="connsiteX2" fmla="*/ 508 w 508"/>
                      <a:gd name="connsiteY2" fmla="*/ 426 h 1378"/>
                      <a:gd name="connsiteX3" fmla="*/ 127 w 508"/>
                      <a:gd name="connsiteY3" fmla="*/ 1378 h 1378"/>
                      <a:gd name="connsiteX4" fmla="*/ 127 w 508"/>
                      <a:gd name="connsiteY4" fmla="*/ 807 h 1378"/>
                      <a:gd name="connsiteX5" fmla="*/ 127 w 508"/>
                      <a:gd name="connsiteY5" fmla="*/ 807 h 1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8" h="1378">
                        <a:moveTo>
                          <a:pt x="127" y="807"/>
                        </a:moveTo>
                        <a:cubicBezTo>
                          <a:pt x="127" y="807"/>
                          <a:pt x="222" y="616"/>
                          <a:pt x="222" y="235"/>
                        </a:cubicBezTo>
                        <a:cubicBezTo>
                          <a:pt x="222" y="-146"/>
                          <a:pt x="508" y="-51"/>
                          <a:pt x="508" y="426"/>
                        </a:cubicBezTo>
                        <a:cubicBezTo>
                          <a:pt x="508" y="902"/>
                          <a:pt x="317" y="1378"/>
                          <a:pt x="127" y="1378"/>
                        </a:cubicBezTo>
                        <a:cubicBezTo>
                          <a:pt x="-159" y="1378"/>
                          <a:pt x="127" y="807"/>
                          <a:pt x="127" y="807"/>
                        </a:cubicBezTo>
                        <a:lnTo>
                          <a:pt x="127" y="80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5" name="任意多边形: 形状 1894"/>
                  <p:cNvSpPr/>
                  <p:nvPr/>
                </p:nvSpPr>
                <p:spPr>
                  <a:xfrm>
                    <a:off x="6865106" y="4206271"/>
                    <a:ext cx="836" cy="2751"/>
                  </a:xfrm>
                  <a:custGeom>
                    <a:avLst/>
                    <a:gdLst>
                      <a:gd name="connsiteX0" fmla="*/ 133 w 836"/>
                      <a:gd name="connsiteY0" fmla="*/ 1206 h 2751"/>
                      <a:gd name="connsiteX1" fmla="*/ 418 w 836"/>
                      <a:gd name="connsiteY1" fmla="*/ 63 h 2751"/>
                      <a:gd name="connsiteX2" fmla="*/ 609 w 836"/>
                      <a:gd name="connsiteY2" fmla="*/ 349 h 2751"/>
                      <a:gd name="connsiteX3" fmla="*/ 418 w 836"/>
                      <a:gd name="connsiteY3" fmla="*/ 1301 h 2751"/>
                      <a:gd name="connsiteX4" fmla="*/ 228 w 836"/>
                      <a:gd name="connsiteY4" fmla="*/ 2635 h 2751"/>
                      <a:gd name="connsiteX5" fmla="*/ 133 w 836"/>
                      <a:gd name="connsiteY5" fmla="*/ 2254 h 2751"/>
                      <a:gd name="connsiteX6" fmla="*/ 133 w 836"/>
                      <a:gd name="connsiteY6" fmla="*/ 1206 h 2751"/>
                      <a:gd name="connsiteX7" fmla="*/ 133 w 836"/>
                      <a:gd name="connsiteY7" fmla="*/ 1206 h 2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36" h="2751">
                        <a:moveTo>
                          <a:pt x="133" y="1206"/>
                        </a:moveTo>
                        <a:cubicBezTo>
                          <a:pt x="133" y="1206"/>
                          <a:pt x="-153" y="253"/>
                          <a:pt x="418" y="63"/>
                        </a:cubicBezTo>
                        <a:cubicBezTo>
                          <a:pt x="990" y="-128"/>
                          <a:pt x="895" y="158"/>
                          <a:pt x="609" y="349"/>
                        </a:cubicBezTo>
                        <a:cubicBezTo>
                          <a:pt x="323" y="539"/>
                          <a:pt x="228" y="920"/>
                          <a:pt x="418" y="1301"/>
                        </a:cubicBezTo>
                        <a:cubicBezTo>
                          <a:pt x="514" y="1682"/>
                          <a:pt x="609" y="2158"/>
                          <a:pt x="228" y="2635"/>
                        </a:cubicBezTo>
                        <a:cubicBezTo>
                          <a:pt x="-153" y="3016"/>
                          <a:pt x="37" y="2349"/>
                          <a:pt x="133" y="2254"/>
                        </a:cubicBezTo>
                        <a:cubicBezTo>
                          <a:pt x="228" y="2063"/>
                          <a:pt x="133" y="1206"/>
                          <a:pt x="133" y="1206"/>
                        </a:cubicBezTo>
                        <a:lnTo>
                          <a:pt x="133" y="120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6" name="任意多边形: 形状 1895"/>
                  <p:cNvSpPr/>
                  <p:nvPr/>
                </p:nvSpPr>
                <p:spPr>
                  <a:xfrm>
                    <a:off x="6865715" y="4208473"/>
                    <a:ext cx="348" cy="663"/>
                  </a:xfrm>
                  <a:custGeom>
                    <a:avLst/>
                    <a:gdLst>
                      <a:gd name="connsiteX0" fmla="*/ 0 w 348"/>
                      <a:gd name="connsiteY0" fmla="*/ 243 h 663"/>
                      <a:gd name="connsiteX1" fmla="*/ 286 w 348"/>
                      <a:gd name="connsiteY1" fmla="*/ 148 h 663"/>
                      <a:gd name="connsiteX2" fmla="*/ 190 w 348"/>
                      <a:gd name="connsiteY2" fmla="*/ 624 h 663"/>
                      <a:gd name="connsiteX3" fmla="*/ 0 w 348"/>
                      <a:gd name="connsiteY3" fmla="*/ 529 h 663"/>
                      <a:gd name="connsiteX4" fmla="*/ 0 w 348"/>
                      <a:gd name="connsiteY4" fmla="*/ 243 h 663"/>
                      <a:gd name="connsiteX5" fmla="*/ 0 w 348"/>
                      <a:gd name="connsiteY5" fmla="*/ 243 h 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" h="663">
                        <a:moveTo>
                          <a:pt x="0" y="243"/>
                        </a:moveTo>
                        <a:cubicBezTo>
                          <a:pt x="0" y="243"/>
                          <a:pt x="190" y="-233"/>
                          <a:pt x="286" y="148"/>
                        </a:cubicBezTo>
                        <a:cubicBezTo>
                          <a:pt x="381" y="434"/>
                          <a:pt x="381" y="529"/>
                          <a:pt x="190" y="624"/>
                        </a:cubicBezTo>
                        <a:cubicBezTo>
                          <a:pt x="0" y="719"/>
                          <a:pt x="0" y="624"/>
                          <a:pt x="0" y="529"/>
                        </a:cubicBezTo>
                        <a:cubicBezTo>
                          <a:pt x="0" y="434"/>
                          <a:pt x="0" y="243"/>
                          <a:pt x="0" y="243"/>
                        </a:cubicBezTo>
                        <a:lnTo>
                          <a:pt x="0" y="24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7" name="任意多边形: 形状 1896"/>
                  <p:cNvSpPr/>
                  <p:nvPr/>
                </p:nvSpPr>
                <p:spPr>
                  <a:xfrm>
                    <a:off x="6865886" y="4209272"/>
                    <a:ext cx="305" cy="300"/>
                  </a:xfrm>
                  <a:custGeom>
                    <a:avLst/>
                    <a:gdLst>
                      <a:gd name="connsiteX0" fmla="*/ 210 w 305"/>
                      <a:gd name="connsiteY0" fmla="*/ 300 h 300"/>
                      <a:gd name="connsiteX1" fmla="*/ 19 w 305"/>
                      <a:gd name="connsiteY1" fmla="*/ 110 h 300"/>
                      <a:gd name="connsiteX2" fmla="*/ 305 w 305"/>
                      <a:gd name="connsiteY2" fmla="*/ 110 h 300"/>
                      <a:gd name="connsiteX3" fmla="*/ 210 w 305"/>
                      <a:gd name="connsiteY3" fmla="*/ 300 h 300"/>
                      <a:gd name="connsiteX4" fmla="*/ 210 w 305"/>
                      <a:gd name="connsiteY4" fmla="*/ 300 h 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" h="300">
                        <a:moveTo>
                          <a:pt x="210" y="300"/>
                        </a:moveTo>
                        <a:cubicBezTo>
                          <a:pt x="210" y="300"/>
                          <a:pt x="-76" y="300"/>
                          <a:pt x="19" y="110"/>
                        </a:cubicBezTo>
                        <a:cubicBezTo>
                          <a:pt x="19" y="-80"/>
                          <a:pt x="210" y="15"/>
                          <a:pt x="305" y="110"/>
                        </a:cubicBezTo>
                        <a:cubicBezTo>
                          <a:pt x="210" y="300"/>
                          <a:pt x="210" y="300"/>
                          <a:pt x="210" y="300"/>
                        </a:cubicBezTo>
                        <a:lnTo>
                          <a:pt x="210" y="30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8" name="任意多边形: 形状 1897"/>
                  <p:cNvSpPr/>
                  <p:nvPr/>
                </p:nvSpPr>
                <p:spPr>
                  <a:xfrm>
                    <a:off x="6883727" y="4241690"/>
                    <a:ext cx="921" cy="1480"/>
                  </a:xfrm>
                  <a:custGeom>
                    <a:avLst/>
                    <a:gdLst>
                      <a:gd name="connsiteX0" fmla="*/ 752 w 921"/>
                      <a:gd name="connsiteY0" fmla="*/ 744 h 1480"/>
                      <a:gd name="connsiteX1" fmla="*/ 752 w 921"/>
                      <a:gd name="connsiteY1" fmla="*/ 77 h 1480"/>
                      <a:gd name="connsiteX2" fmla="*/ 85 w 921"/>
                      <a:gd name="connsiteY2" fmla="*/ 744 h 1480"/>
                      <a:gd name="connsiteX3" fmla="*/ 276 w 921"/>
                      <a:gd name="connsiteY3" fmla="*/ 1411 h 1480"/>
                      <a:gd name="connsiteX4" fmla="*/ 752 w 921"/>
                      <a:gd name="connsiteY4" fmla="*/ 744 h 1480"/>
                      <a:gd name="connsiteX5" fmla="*/ 752 w 921"/>
                      <a:gd name="connsiteY5" fmla="*/ 744 h 1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1" h="1480">
                        <a:moveTo>
                          <a:pt x="752" y="744"/>
                        </a:moveTo>
                        <a:cubicBezTo>
                          <a:pt x="752" y="744"/>
                          <a:pt x="1133" y="268"/>
                          <a:pt x="752" y="77"/>
                        </a:cubicBezTo>
                        <a:cubicBezTo>
                          <a:pt x="371" y="-209"/>
                          <a:pt x="180" y="363"/>
                          <a:pt x="85" y="744"/>
                        </a:cubicBezTo>
                        <a:cubicBezTo>
                          <a:pt x="-10" y="1030"/>
                          <a:pt x="-105" y="1696"/>
                          <a:pt x="276" y="1411"/>
                        </a:cubicBezTo>
                        <a:cubicBezTo>
                          <a:pt x="657" y="1030"/>
                          <a:pt x="752" y="744"/>
                          <a:pt x="752" y="744"/>
                        </a:cubicBezTo>
                        <a:lnTo>
                          <a:pt x="752" y="74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899" name="任意多边形: 形状 1898"/>
                  <p:cNvSpPr/>
                  <p:nvPr/>
                </p:nvSpPr>
                <p:spPr>
                  <a:xfrm>
                    <a:off x="6933308" y="4082128"/>
                    <a:ext cx="796" cy="1053"/>
                  </a:xfrm>
                  <a:custGeom>
                    <a:avLst/>
                    <a:gdLst>
                      <a:gd name="connsiteX0" fmla="*/ 34 w 796"/>
                      <a:gd name="connsiteY0" fmla="*/ 762 h 1053"/>
                      <a:gd name="connsiteX1" fmla="*/ 415 w 796"/>
                      <a:gd name="connsiteY1" fmla="*/ 0 h 1053"/>
                      <a:gd name="connsiteX2" fmla="*/ 701 w 796"/>
                      <a:gd name="connsiteY2" fmla="*/ 571 h 1053"/>
                      <a:gd name="connsiteX3" fmla="*/ 34 w 796"/>
                      <a:gd name="connsiteY3" fmla="*/ 762 h 1053"/>
                      <a:gd name="connsiteX4" fmla="*/ 34 w 796"/>
                      <a:gd name="connsiteY4" fmla="*/ 762 h 1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6" h="1053">
                        <a:moveTo>
                          <a:pt x="34" y="762"/>
                        </a:moveTo>
                        <a:cubicBezTo>
                          <a:pt x="-61" y="190"/>
                          <a:pt x="34" y="0"/>
                          <a:pt x="415" y="0"/>
                        </a:cubicBezTo>
                        <a:cubicBezTo>
                          <a:pt x="796" y="0"/>
                          <a:pt x="892" y="95"/>
                          <a:pt x="701" y="571"/>
                        </a:cubicBezTo>
                        <a:cubicBezTo>
                          <a:pt x="415" y="952"/>
                          <a:pt x="130" y="1333"/>
                          <a:pt x="34" y="762"/>
                        </a:cubicBezTo>
                        <a:lnTo>
                          <a:pt x="34" y="76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0" name="任意多边形: 形状 1899"/>
                  <p:cNvSpPr/>
                  <p:nvPr/>
                </p:nvSpPr>
                <p:spPr>
                  <a:xfrm>
                    <a:off x="6939764" y="4079080"/>
                    <a:ext cx="715" cy="809"/>
                  </a:xfrm>
                  <a:custGeom>
                    <a:avLst/>
                    <a:gdLst>
                      <a:gd name="connsiteX0" fmla="*/ 151 w 715"/>
                      <a:gd name="connsiteY0" fmla="*/ 667 h 809"/>
                      <a:gd name="connsiteX1" fmla="*/ 151 w 715"/>
                      <a:gd name="connsiteY1" fmla="*/ 0 h 809"/>
                      <a:gd name="connsiteX2" fmla="*/ 627 w 715"/>
                      <a:gd name="connsiteY2" fmla="*/ 667 h 809"/>
                      <a:gd name="connsiteX3" fmla="*/ 151 w 715"/>
                      <a:gd name="connsiteY3" fmla="*/ 667 h 809"/>
                      <a:gd name="connsiteX4" fmla="*/ 151 w 715"/>
                      <a:gd name="connsiteY4" fmla="*/ 667 h 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5" h="809">
                        <a:moveTo>
                          <a:pt x="151" y="667"/>
                        </a:moveTo>
                        <a:cubicBezTo>
                          <a:pt x="56" y="476"/>
                          <a:pt x="-135" y="0"/>
                          <a:pt x="151" y="0"/>
                        </a:cubicBezTo>
                        <a:cubicBezTo>
                          <a:pt x="437" y="0"/>
                          <a:pt x="913" y="476"/>
                          <a:pt x="627" y="667"/>
                        </a:cubicBezTo>
                        <a:cubicBezTo>
                          <a:pt x="341" y="857"/>
                          <a:pt x="151" y="857"/>
                          <a:pt x="151" y="667"/>
                        </a:cubicBezTo>
                        <a:lnTo>
                          <a:pt x="151" y="66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1" name="任意多边形: 形状 1900"/>
                  <p:cNvSpPr/>
                  <p:nvPr/>
                </p:nvSpPr>
                <p:spPr>
                  <a:xfrm>
                    <a:off x="6998118" y="4055445"/>
                    <a:ext cx="1803" cy="1126"/>
                  </a:xfrm>
                  <a:custGeom>
                    <a:avLst/>
                    <a:gdLst>
                      <a:gd name="connsiteX0" fmla="*/ 1137 w 1803"/>
                      <a:gd name="connsiteY0" fmla="*/ 966 h 1126"/>
                      <a:gd name="connsiteX1" fmla="*/ 89 w 1803"/>
                      <a:gd name="connsiteY1" fmla="*/ 1061 h 1126"/>
                      <a:gd name="connsiteX2" fmla="*/ 565 w 1803"/>
                      <a:gd name="connsiteY2" fmla="*/ 204 h 1126"/>
                      <a:gd name="connsiteX3" fmla="*/ 1804 w 1803"/>
                      <a:gd name="connsiteY3" fmla="*/ 299 h 1126"/>
                      <a:gd name="connsiteX4" fmla="*/ 1137 w 1803"/>
                      <a:gd name="connsiteY4" fmla="*/ 966 h 1126"/>
                      <a:gd name="connsiteX5" fmla="*/ 1137 w 1803"/>
                      <a:gd name="connsiteY5" fmla="*/ 966 h 1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03" h="1126">
                        <a:moveTo>
                          <a:pt x="1137" y="966"/>
                        </a:moveTo>
                        <a:cubicBezTo>
                          <a:pt x="1137" y="966"/>
                          <a:pt x="184" y="1251"/>
                          <a:pt x="89" y="1061"/>
                        </a:cubicBezTo>
                        <a:cubicBezTo>
                          <a:pt x="-101" y="870"/>
                          <a:pt x="-6" y="489"/>
                          <a:pt x="565" y="204"/>
                        </a:cubicBezTo>
                        <a:cubicBezTo>
                          <a:pt x="1042" y="13"/>
                          <a:pt x="1804" y="-177"/>
                          <a:pt x="1804" y="299"/>
                        </a:cubicBezTo>
                        <a:cubicBezTo>
                          <a:pt x="1709" y="775"/>
                          <a:pt x="1137" y="966"/>
                          <a:pt x="1137" y="966"/>
                        </a:cubicBezTo>
                        <a:lnTo>
                          <a:pt x="1137" y="96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2" name="任意多边形: 形状 1901"/>
                  <p:cNvSpPr/>
                  <p:nvPr/>
                </p:nvSpPr>
                <p:spPr>
                  <a:xfrm>
                    <a:off x="7002009" y="4056301"/>
                    <a:ext cx="580" cy="491"/>
                  </a:xfrm>
                  <a:custGeom>
                    <a:avLst/>
                    <a:gdLst>
                      <a:gd name="connsiteX0" fmla="*/ 104 w 580"/>
                      <a:gd name="connsiteY0" fmla="*/ 110 h 491"/>
                      <a:gd name="connsiteX1" fmla="*/ 580 w 580"/>
                      <a:gd name="connsiteY1" fmla="*/ 110 h 491"/>
                      <a:gd name="connsiteX2" fmla="*/ 199 w 580"/>
                      <a:gd name="connsiteY2" fmla="*/ 491 h 491"/>
                      <a:gd name="connsiteX3" fmla="*/ 104 w 580"/>
                      <a:gd name="connsiteY3" fmla="*/ 110 h 491"/>
                      <a:gd name="connsiteX4" fmla="*/ 104 w 580"/>
                      <a:gd name="connsiteY4" fmla="*/ 110 h 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0" h="491">
                        <a:moveTo>
                          <a:pt x="104" y="110"/>
                        </a:moveTo>
                        <a:cubicBezTo>
                          <a:pt x="294" y="-80"/>
                          <a:pt x="580" y="15"/>
                          <a:pt x="580" y="110"/>
                        </a:cubicBezTo>
                        <a:cubicBezTo>
                          <a:pt x="580" y="205"/>
                          <a:pt x="390" y="491"/>
                          <a:pt x="199" y="491"/>
                        </a:cubicBezTo>
                        <a:cubicBezTo>
                          <a:pt x="9" y="491"/>
                          <a:pt x="-87" y="205"/>
                          <a:pt x="104" y="110"/>
                        </a:cubicBezTo>
                        <a:lnTo>
                          <a:pt x="104" y="11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3" name="任意多边形: 形状 1902"/>
                  <p:cNvSpPr/>
                  <p:nvPr/>
                </p:nvSpPr>
                <p:spPr>
                  <a:xfrm>
                    <a:off x="7003558" y="4054688"/>
                    <a:ext cx="555" cy="510"/>
                  </a:xfrm>
                  <a:custGeom>
                    <a:avLst/>
                    <a:gdLst>
                      <a:gd name="connsiteX0" fmla="*/ 269 w 555"/>
                      <a:gd name="connsiteY0" fmla="*/ 485 h 510"/>
                      <a:gd name="connsiteX1" fmla="*/ 79 w 555"/>
                      <a:gd name="connsiteY1" fmla="*/ 104 h 510"/>
                      <a:gd name="connsiteX2" fmla="*/ 555 w 555"/>
                      <a:gd name="connsiteY2" fmla="*/ 199 h 510"/>
                      <a:gd name="connsiteX3" fmla="*/ 269 w 555"/>
                      <a:gd name="connsiteY3" fmla="*/ 485 h 510"/>
                      <a:gd name="connsiteX4" fmla="*/ 269 w 555"/>
                      <a:gd name="connsiteY4" fmla="*/ 485 h 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" h="510">
                        <a:moveTo>
                          <a:pt x="269" y="485"/>
                        </a:moveTo>
                        <a:cubicBezTo>
                          <a:pt x="79" y="390"/>
                          <a:pt x="-112" y="294"/>
                          <a:pt x="79" y="104"/>
                        </a:cubicBezTo>
                        <a:cubicBezTo>
                          <a:pt x="269" y="-87"/>
                          <a:pt x="555" y="9"/>
                          <a:pt x="555" y="199"/>
                        </a:cubicBezTo>
                        <a:cubicBezTo>
                          <a:pt x="555" y="390"/>
                          <a:pt x="460" y="580"/>
                          <a:pt x="269" y="485"/>
                        </a:cubicBezTo>
                        <a:lnTo>
                          <a:pt x="269" y="48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4" name="任意多边形: 形状 1903"/>
                  <p:cNvSpPr/>
                  <p:nvPr/>
                </p:nvSpPr>
                <p:spPr>
                  <a:xfrm>
                    <a:off x="7002003" y="4052791"/>
                    <a:ext cx="510" cy="523"/>
                  </a:xfrm>
                  <a:custGeom>
                    <a:avLst/>
                    <a:gdLst>
                      <a:gd name="connsiteX0" fmla="*/ 110 w 510"/>
                      <a:gd name="connsiteY0" fmla="*/ 381 h 523"/>
                      <a:gd name="connsiteX1" fmla="*/ 110 w 510"/>
                      <a:gd name="connsiteY1" fmla="*/ 0 h 523"/>
                      <a:gd name="connsiteX2" fmla="*/ 491 w 510"/>
                      <a:gd name="connsiteY2" fmla="*/ 381 h 523"/>
                      <a:gd name="connsiteX3" fmla="*/ 110 w 510"/>
                      <a:gd name="connsiteY3" fmla="*/ 381 h 523"/>
                      <a:gd name="connsiteX4" fmla="*/ 110 w 510"/>
                      <a:gd name="connsiteY4" fmla="*/ 381 h 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0" h="523">
                        <a:moveTo>
                          <a:pt x="110" y="381"/>
                        </a:moveTo>
                        <a:cubicBezTo>
                          <a:pt x="-81" y="190"/>
                          <a:pt x="15" y="95"/>
                          <a:pt x="110" y="0"/>
                        </a:cubicBezTo>
                        <a:cubicBezTo>
                          <a:pt x="300" y="0"/>
                          <a:pt x="586" y="190"/>
                          <a:pt x="491" y="381"/>
                        </a:cubicBezTo>
                        <a:cubicBezTo>
                          <a:pt x="396" y="571"/>
                          <a:pt x="300" y="571"/>
                          <a:pt x="110" y="381"/>
                        </a:cubicBezTo>
                        <a:lnTo>
                          <a:pt x="110" y="38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5" name="任意多边形: 形状 1904"/>
                  <p:cNvSpPr/>
                  <p:nvPr/>
                </p:nvSpPr>
                <p:spPr>
                  <a:xfrm>
                    <a:off x="6361633" y="3907035"/>
                    <a:ext cx="235577" cy="261997"/>
                  </a:xfrm>
                  <a:custGeom>
                    <a:avLst/>
                    <a:gdLst>
                      <a:gd name="connsiteX0" fmla="*/ 212997 w 235577"/>
                      <a:gd name="connsiteY0" fmla="*/ 42791 h 261997"/>
                      <a:gd name="connsiteX1" fmla="*/ 212140 w 235577"/>
                      <a:gd name="connsiteY1" fmla="*/ 43363 h 261997"/>
                      <a:gd name="connsiteX2" fmla="*/ 210997 w 235577"/>
                      <a:gd name="connsiteY2" fmla="*/ 43553 h 261997"/>
                      <a:gd name="connsiteX3" fmla="*/ 210521 w 235577"/>
                      <a:gd name="connsiteY3" fmla="*/ 42410 h 261997"/>
                      <a:gd name="connsiteX4" fmla="*/ 209949 w 235577"/>
                      <a:gd name="connsiteY4" fmla="*/ 42315 h 261997"/>
                      <a:gd name="connsiteX5" fmla="*/ 209188 w 235577"/>
                      <a:gd name="connsiteY5" fmla="*/ 42315 h 261997"/>
                      <a:gd name="connsiteX6" fmla="*/ 208711 w 235577"/>
                      <a:gd name="connsiteY6" fmla="*/ 41934 h 261997"/>
                      <a:gd name="connsiteX7" fmla="*/ 208711 w 235577"/>
                      <a:gd name="connsiteY7" fmla="*/ 40981 h 261997"/>
                      <a:gd name="connsiteX8" fmla="*/ 207854 w 235577"/>
                      <a:gd name="connsiteY8" fmla="*/ 40410 h 261997"/>
                      <a:gd name="connsiteX9" fmla="*/ 206425 w 235577"/>
                      <a:gd name="connsiteY9" fmla="*/ 41077 h 261997"/>
                      <a:gd name="connsiteX10" fmla="*/ 205758 w 235577"/>
                      <a:gd name="connsiteY10" fmla="*/ 41648 h 261997"/>
                      <a:gd name="connsiteX11" fmla="*/ 204901 w 235577"/>
                      <a:gd name="connsiteY11" fmla="*/ 43077 h 261997"/>
                      <a:gd name="connsiteX12" fmla="*/ 204330 w 235577"/>
                      <a:gd name="connsiteY12" fmla="*/ 42220 h 261997"/>
                      <a:gd name="connsiteX13" fmla="*/ 204139 w 235577"/>
                      <a:gd name="connsiteY13" fmla="*/ 41077 h 261997"/>
                      <a:gd name="connsiteX14" fmla="*/ 203663 w 235577"/>
                      <a:gd name="connsiteY14" fmla="*/ 41077 h 261997"/>
                      <a:gd name="connsiteX15" fmla="*/ 202711 w 235577"/>
                      <a:gd name="connsiteY15" fmla="*/ 42124 h 261997"/>
                      <a:gd name="connsiteX16" fmla="*/ 202330 w 235577"/>
                      <a:gd name="connsiteY16" fmla="*/ 41362 h 261997"/>
                      <a:gd name="connsiteX17" fmla="*/ 202234 w 235577"/>
                      <a:gd name="connsiteY17" fmla="*/ 40029 h 261997"/>
                      <a:gd name="connsiteX18" fmla="*/ 201187 w 235577"/>
                      <a:gd name="connsiteY18" fmla="*/ 37648 h 261997"/>
                      <a:gd name="connsiteX19" fmla="*/ 202234 w 235577"/>
                      <a:gd name="connsiteY19" fmla="*/ 35933 h 261997"/>
                      <a:gd name="connsiteX20" fmla="*/ 201472 w 235577"/>
                      <a:gd name="connsiteY20" fmla="*/ 34600 h 261997"/>
                      <a:gd name="connsiteX21" fmla="*/ 200805 w 235577"/>
                      <a:gd name="connsiteY21" fmla="*/ 35266 h 261997"/>
                      <a:gd name="connsiteX22" fmla="*/ 199948 w 235577"/>
                      <a:gd name="connsiteY22" fmla="*/ 34600 h 261997"/>
                      <a:gd name="connsiteX23" fmla="*/ 199281 w 235577"/>
                      <a:gd name="connsiteY23" fmla="*/ 34219 h 261997"/>
                      <a:gd name="connsiteX24" fmla="*/ 198424 w 235577"/>
                      <a:gd name="connsiteY24" fmla="*/ 33171 h 261997"/>
                      <a:gd name="connsiteX25" fmla="*/ 199281 w 235577"/>
                      <a:gd name="connsiteY25" fmla="*/ 31171 h 261997"/>
                      <a:gd name="connsiteX26" fmla="*/ 199853 w 235577"/>
                      <a:gd name="connsiteY26" fmla="*/ 30123 h 261997"/>
                      <a:gd name="connsiteX27" fmla="*/ 200520 w 235577"/>
                      <a:gd name="connsiteY27" fmla="*/ 28980 h 261997"/>
                      <a:gd name="connsiteX28" fmla="*/ 200805 w 235577"/>
                      <a:gd name="connsiteY28" fmla="*/ 27361 h 261997"/>
                      <a:gd name="connsiteX29" fmla="*/ 202425 w 235577"/>
                      <a:gd name="connsiteY29" fmla="*/ 26980 h 261997"/>
                      <a:gd name="connsiteX30" fmla="*/ 203472 w 235577"/>
                      <a:gd name="connsiteY30" fmla="*/ 25741 h 261997"/>
                      <a:gd name="connsiteX31" fmla="*/ 203854 w 235577"/>
                      <a:gd name="connsiteY31" fmla="*/ 23836 h 261997"/>
                      <a:gd name="connsiteX32" fmla="*/ 202139 w 235577"/>
                      <a:gd name="connsiteY32" fmla="*/ 22598 h 261997"/>
                      <a:gd name="connsiteX33" fmla="*/ 200520 w 235577"/>
                      <a:gd name="connsiteY33" fmla="*/ 21265 h 261997"/>
                      <a:gd name="connsiteX34" fmla="*/ 198805 w 235577"/>
                      <a:gd name="connsiteY34" fmla="*/ 21455 h 261997"/>
                      <a:gd name="connsiteX35" fmla="*/ 199186 w 235577"/>
                      <a:gd name="connsiteY35" fmla="*/ 20407 h 261997"/>
                      <a:gd name="connsiteX36" fmla="*/ 202044 w 235577"/>
                      <a:gd name="connsiteY36" fmla="*/ 18407 h 261997"/>
                      <a:gd name="connsiteX37" fmla="*/ 202425 w 235577"/>
                      <a:gd name="connsiteY37" fmla="*/ 16883 h 261997"/>
                      <a:gd name="connsiteX38" fmla="*/ 200234 w 235577"/>
                      <a:gd name="connsiteY38" fmla="*/ 14788 h 261997"/>
                      <a:gd name="connsiteX39" fmla="*/ 198710 w 235577"/>
                      <a:gd name="connsiteY39" fmla="*/ 13454 h 261997"/>
                      <a:gd name="connsiteX40" fmla="*/ 195662 w 235577"/>
                      <a:gd name="connsiteY40" fmla="*/ 13835 h 261997"/>
                      <a:gd name="connsiteX41" fmla="*/ 194614 w 235577"/>
                      <a:gd name="connsiteY41" fmla="*/ 13549 h 261997"/>
                      <a:gd name="connsiteX42" fmla="*/ 194329 w 235577"/>
                      <a:gd name="connsiteY42" fmla="*/ 11263 h 261997"/>
                      <a:gd name="connsiteX43" fmla="*/ 194900 w 235577"/>
                      <a:gd name="connsiteY43" fmla="*/ 7930 h 261997"/>
                      <a:gd name="connsiteX44" fmla="*/ 195281 w 235577"/>
                      <a:gd name="connsiteY44" fmla="*/ 5834 h 261997"/>
                      <a:gd name="connsiteX45" fmla="*/ 195090 w 235577"/>
                      <a:gd name="connsiteY45" fmla="*/ 5358 h 261997"/>
                      <a:gd name="connsiteX46" fmla="*/ 193186 w 235577"/>
                      <a:gd name="connsiteY46" fmla="*/ 6691 h 261997"/>
                      <a:gd name="connsiteX47" fmla="*/ 190423 w 235577"/>
                      <a:gd name="connsiteY47" fmla="*/ 9549 h 261997"/>
                      <a:gd name="connsiteX48" fmla="*/ 187756 w 235577"/>
                      <a:gd name="connsiteY48" fmla="*/ 12692 h 261997"/>
                      <a:gd name="connsiteX49" fmla="*/ 184518 w 235577"/>
                      <a:gd name="connsiteY49" fmla="*/ 17264 h 261997"/>
                      <a:gd name="connsiteX50" fmla="*/ 181565 w 235577"/>
                      <a:gd name="connsiteY50" fmla="*/ 21074 h 261997"/>
                      <a:gd name="connsiteX51" fmla="*/ 179184 w 235577"/>
                      <a:gd name="connsiteY51" fmla="*/ 25170 h 261997"/>
                      <a:gd name="connsiteX52" fmla="*/ 176136 w 235577"/>
                      <a:gd name="connsiteY52" fmla="*/ 26884 h 261997"/>
                      <a:gd name="connsiteX53" fmla="*/ 174707 w 235577"/>
                      <a:gd name="connsiteY53" fmla="*/ 24313 h 261997"/>
                      <a:gd name="connsiteX54" fmla="*/ 171849 w 235577"/>
                      <a:gd name="connsiteY54" fmla="*/ 24598 h 261997"/>
                      <a:gd name="connsiteX55" fmla="*/ 170040 w 235577"/>
                      <a:gd name="connsiteY55" fmla="*/ 25741 h 261997"/>
                      <a:gd name="connsiteX56" fmla="*/ 169278 w 235577"/>
                      <a:gd name="connsiteY56" fmla="*/ 22884 h 261997"/>
                      <a:gd name="connsiteX57" fmla="*/ 168135 w 235577"/>
                      <a:gd name="connsiteY57" fmla="*/ 18693 h 261997"/>
                      <a:gd name="connsiteX58" fmla="*/ 169468 w 235577"/>
                      <a:gd name="connsiteY58" fmla="*/ 16883 h 261997"/>
                      <a:gd name="connsiteX59" fmla="*/ 171754 w 235577"/>
                      <a:gd name="connsiteY59" fmla="*/ 14788 h 261997"/>
                      <a:gd name="connsiteX60" fmla="*/ 172230 w 235577"/>
                      <a:gd name="connsiteY60" fmla="*/ 12692 h 261997"/>
                      <a:gd name="connsiteX61" fmla="*/ 172326 w 235577"/>
                      <a:gd name="connsiteY61" fmla="*/ 10978 h 261997"/>
                      <a:gd name="connsiteX62" fmla="*/ 171469 w 235577"/>
                      <a:gd name="connsiteY62" fmla="*/ 11549 h 261997"/>
                      <a:gd name="connsiteX63" fmla="*/ 170516 w 235577"/>
                      <a:gd name="connsiteY63" fmla="*/ 12597 h 261997"/>
                      <a:gd name="connsiteX64" fmla="*/ 170040 w 235577"/>
                      <a:gd name="connsiteY64" fmla="*/ 13549 h 261997"/>
                      <a:gd name="connsiteX65" fmla="*/ 169087 w 235577"/>
                      <a:gd name="connsiteY65" fmla="*/ 15359 h 261997"/>
                      <a:gd name="connsiteX66" fmla="*/ 168611 w 235577"/>
                      <a:gd name="connsiteY66" fmla="*/ 15454 h 261997"/>
                      <a:gd name="connsiteX67" fmla="*/ 167944 w 235577"/>
                      <a:gd name="connsiteY67" fmla="*/ 13930 h 261997"/>
                      <a:gd name="connsiteX68" fmla="*/ 167754 w 235577"/>
                      <a:gd name="connsiteY68" fmla="*/ 11644 h 261997"/>
                      <a:gd name="connsiteX69" fmla="*/ 166325 w 235577"/>
                      <a:gd name="connsiteY69" fmla="*/ 10311 h 261997"/>
                      <a:gd name="connsiteX70" fmla="*/ 164039 w 235577"/>
                      <a:gd name="connsiteY70" fmla="*/ 12025 h 261997"/>
                      <a:gd name="connsiteX71" fmla="*/ 162896 w 235577"/>
                      <a:gd name="connsiteY71" fmla="*/ 13740 h 261997"/>
                      <a:gd name="connsiteX72" fmla="*/ 162610 w 235577"/>
                      <a:gd name="connsiteY72" fmla="*/ 14502 h 261997"/>
                      <a:gd name="connsiteX73" fmla="*/ 162134 w 235577"/>
                      <a:gd name="connsiteY73" fmla="*/ 15740 h 261997"/>
                      <a:gd name="connsiteX74" fmla="*/ 160896 w 235577"/>
                      <a:gd name="connsiteY74" fmla="*/ 17359 h 261997"/>
                      <a:gd name="connsiteX75" fmla="*/ 159943 w 235577"/>
                      <a:gd name="connsiteY75" fmla="*/ 17455 h 261997"/>
                      <a:gd name="connsiteX76" fmla="*/ 159372 w 235577"/>
                      <a:gd name="connsiteY76" fmla="*/ 18121 h 261997"/>
                      <a:gd name="connsiteX77" fmla="*/ 158705 w 235577"/>
                      <a:gd name="connsiteY77" fmla="*/ 19836 h 261997"/>
                      <a:gd name="connsiteX78" fmla="*/ 157943 w 235577"/>
                      <a:gd name="connsiteY78" fmla="*/ 20503 h 261997"/>
                      <a:gd name="connsiteX79" fmla="*/ 157086 w 235577"/>
                      <a:gd name="connsiteY79" fmla="*/ 20598 h 261997"/>
                      <a:gd name="connsiteX80" fmla="*/ 155943 w 235577"/>
                      <a:gd name="connsiteY80" fmla="*/ 19550 h 261997"/>
                      <a:gd name="connsiteX81" fmla="*/ 155371 w 235577"/>
                      <a:gd name="connsiteY81" fmla="*/ 19931 h 261997"/>
                      <a:gd name="connsiteX82" fmla="*/ 153942 w 235577"/>
                      <a:gd name="connsiteY82" fmla="*/ 19455 h 261997"/>
                      <a:gd name="connsiteX83" fmla="*/ 152514 w 235577"/>
                      <a:gd name="connsiteY83" fmla="*/ 20503 h 261997"/>
                      <a:gd name="connsiteX84" fmla="*/ 151561 w 235577"/>
                      <a:gd name="connsiteY84" fmla="*/ 20598 h 261997"/>
                      <a:gd name="connsiteX85" fmla="*/ 150513 w 235577"/>
                      <a:gd name="connsiteY85" fmla="*/ 19550 h 261997"/>
                      <a:gd name="connsiteX86" fmla="*/ 148323 w 235577"/>
                      <a:gd name="connsiteY86" fmla="*/ 19455 h 261997"/>
                      <a:gd name="connsiteX87" fmla="*/ 147656 w 235577"/>
                      <a:gd name="connsiteY87" fmla="*/ 20598 h 261997"/>
                      <a:gd name="connsiteX88" fmla="*/ 146799 w 235577"/>
                      <a:gd name="connsiteY88" fmla="*/ 22217 h 261997"/>
                      <a:gd name="connsiteX89" fmla="*/ 145751 w 235577"/>
                      <a:gd name="connsiteY89" fmla="*/ 23360 h 261997"/>
                      <a:gd name="connsiteX90" fmla="*/ 143941 w 235577"/>
                      <a:gd name="connsiteY90" fmla="*/ 24027 h 261997"/>
                      <a:gd name="connsiteX91" fmla="*/ 142703 w 235577"/>
                      <a:gd name="connsiteY91" fmla="*/ 25265 h 261997"/>
                      <a:gd name="connsiteX92" fmla="*/ 141846 w 235577"/>
                      <a:gd name="connsiteY92" fmla="*/ 26408 h 261997"/>
                      <a:gd name="connsiteX93" fmla="*/ 141560 w 235577"/>
                      <a:gd name="connsiteY93" fmla="*/ 25360 h 261997"/>
                      <a:gd name="connsiteX94" fmla="*/ 142417 w 235577"/>
                      <a:gd name="connsiteY94" fmla="*/ 22598 h 261997"/>
                      <a:gd name="connsiteX95" fmla="*/ 141274 w 235577"/>
                      <a:gd name="connsiteY95" fmla="*/ 21550 h 261997"/>
                      <a:gd name="connsiteX96" fmla="*/ 139941 w 235577"/>
                      <a:gd name="connsiteY96" fmla="*/ 20979 h 261997"/>
                      <a:gd name="connsiteX97" fmla="*/ 139083 w 235577"/>
                      <a:gd name="connsiteY97" fmla="*/ 20217 h 261997"/>
                      <a:gd name="connsiteX98" fmla="*/ 139560 w 235577"/>
                      <a:gd name="connsiteY98" fmla="*/ 18693 h 261997"/>
                      <a:gd name="connsiteX99" fmla="*/ 138321 w 235577"/>
                      <a:gd name="connsiteY99" fmla="*/ 19836 h 261997"/>
                      <a:gd name="connsiteX100" fmla="*/ 137559 w 235577"/>
                      <a:gd name="connsiteY100" fmla="*/ 20884 h 261997"/>
                      <a:gd name="connsiteX101" fmla="*/ 137083 w 235577"/>
                      <a:gd name="connsiteY101" fmla="*/ 19169 h 261997"/>
                      <a:gd name="connsiteX102" fmla="*/ 135845 w 235577"/>
                      <a:gd name="connsiteY102" fmla="*/ 19169 h 261997"/>
                      <a:gd name="connsiteX103" fmla="*/ 134321 w 235577"/>
                      <a:gd name="connsiteY103" fmla="*/ 19169 h 261997"/>
                      <a:gd name="connsiteX104" fmla="*/ 134130 w 235577"/>
                      <a:gd name="connsiteY104" fmla="*/ 19169 h 261997"/>
                      <a:gd name="connsiteX105" fmla="*/ 132797 w 235577"/>
                      <a:gd name="connsiteY105" fmla="*/ 18312 h 261997"/>
                      <a:gd name="connsiteX106" fmla="*/ 132035 w 235577"/>
                      <a:gd name="connsiteY106" fmla="*/ 17074 h 261997"/>
                      <a:gd name="connsiteX107" fmla="*/ 131940 w 235577"/>
                      <a:gd name="connsiteY107" fmla="*/ 15264 h 261997"/>
                      <a:gd name="connsiteX108" fmla="*/ 131654 w 235577"/>
                      <a:gd name="connsiteY108" fmla="*/ 15073 h 261997"/>
                      <a:gd name="connsiteX109" fmla="*/ 130321 w 235577"/>
                      <a:gd name="connsiteY109" fmla="*/ 14216 h 261997"/>
                      <a:gd name="connsiteX110" fmla="*/ 129178 w 235577"/>
                      <a:gd name="connsiteY110" fmla="*/ 13740 h 261997"/>
                      <a:gd name="connsiteX111" fmla="*/ 127749 w 235577"/>
                      <a:gd name="connsiteY111" fmla="*/ 13168 h 261997"/>
                      <a:gd name="connsiteX112" fmla="*/ 126987 w 235577"/>
                      <a:gd name="connsiteY112" fmla="*/ 12502 h 261997"/>
                      <a:gd name="connsiteX113" fmla="*/ 127463 w 235577"/>
                      <a:gd name="connsiteY113" fmla="*/ 11263 h 261997"/>
                      <a:gd name="connsiteX114" fmla="*/ 126701 w 235577"/>
                      <a:gd name="connsiteY114" fmla="*/ 11073 h 261997"/>
                      <a:gd name="connsiteX115" fmla="*/ 125748 w 235577"/>
                      <a:gd name="connsiteY115" fmla="*/ 10978 h 261997"/>
                      <a:gd name="connsiteX116" fmla="*/ 124987 w 235577"/>
                      <a:gd name="connsiteY116" fmla="*/ 10311 h 261997"/>
                      <a:gd name="connsiteX117" fmla="*/ 123653 w 235577"/>
                      <a:gd name="connsiteY117" fmla="*/ 10216 h 261997"/>
                      <a:gd name="connsiteX118" fmla="*/ 122700 w 235577"/>
                      <a:gd name="connsiteY118" fmla="*/ 9739 h 261997"/>
                      <a:gd name="connsiteX119" fmla="*/ 121843 w 235577"/>
                      <a:gd name="connsiteY119" fmla="*/ 9073 h 261997"/>
                      <a:gd name="connsiteX120" fmla="*/ 120414 w 235577"/>
                      <a:gd name="connsiteY120" fmla="*/ 8120 h 261997"/>
                      <a:gd name="connsiteX121" fmla="*/ 119081 w 235577"/>
                      <a:gd name="connsiteY121" fmla="*/ 8120 h 261997"/>
                      <a:gd name="connsiteX122" fmla="*/ 118605 w 235577"/>
                      <a:gd name="connsiteY122" fmla="*/ 7739 h 261997"/>
                      <a:gd name="connsiteX123" fmla="*/ 118509 w 235577"/>
                      <a:gd name="connsiteY123" fmla="*/ 7453 h 261997"/>
                      <a:gd name="connsiteX124" fmla="*/ 116986 w 235577"/>
                      <a:gd name="connsiteY124" fmla="*/ 8596 h 261997"/>
                      <a:gd name="connsiteX125" fmla="*/ 114509 w 235577"/>
                      <a:gd name="connsiteY125" fmla="*/ 9263 h 261997"/>
                      <a:gd name="connsiteX126" fmla="*/ 114128 w 235577"/>
                      <a:gd name="connsiteY126" fmla="*/ 9263 h 261997"/>
                      <a:gd name="connsiteX127" fmla="*/ 112699 w 235577"/>
                      <a:gd name="connsiteY127" fmla="*/ 9263 h 261997"/>
                      <a:gd name="connsiteX128" fmla="*/ 111175 w 235577"/>
                      <a:gd name="connsiteY128" fmla="*/ 9073 h 261997"/>
                      <a:gd name="connsiteX129" fmla="*/ 109842 w 235577"/>
                      <a:gd name="connsiteY129" fmla="*/ 8787 h 261997"/>
                      <a:gd name="connsiteX130" fmla="*/ 109080 w 235577"/>
                      <a:gd name="connsiteY130" fmla="*/ 7834 h 261997"/>
                      <a:gd name="connsiteX131" fmla="*/ 107461 w 235577"/>
                      <a:gd name="connsiteY131" fmla="*/ 8215 h 261997"/>
                      <a:gd name="connsiteX132" fmla="*/ 106032 w 235577"/>
                      <a:gd name="connsiteY132" fmla="*/ 7930 h 261997"/>
                      <a:gd name="connsiteX133" fmla="*/ 105651 w 235577"/>
                      <a:gd name="connsiteY133" fmla="*/ 8025 h 261997"/>
                      <a:gd name="connsiteX134" fmla="*/ 103460 w 235577"/>
                      <a:gd name="connsiteY134" fmla="*/ 8501 h 261997"/>
                      <a:gd name="connsiteX135" fmla="*/ 102888 w 235577"/>
                      <a:gd name="connsiteY135" fmla="*/ 6977 h 261997"/>
                      <a:gd name="connsiteX136" fmla="*/ 101174 w 235577"/>
                      <a:gd name="connsiteY136" fmla="*/ 6882 h 261997"/>
                      <a:gd name="connsiteX137" fmla="*/ 99459 w 235577"/>
                      <a:gd name="connsiteY137" fmla="*/ 4691 h 261997"/>
                      <a:gd name="connsiteX138" fmla="*/ 99364 w 235577"/>
                      <a:gd name="connsiteY138" fmla="*/ 4405 h 261997"/>
                      <a:gd name="connsiteX139" fmla="*/ 99079 w 235577"/>
                      <a:gd name="connsiteY139" fmla="*/ 4310 h 261997"/>
                      <a:gd name="connsiteX140" fmla="*/ 98697 w 235577"/>
                      <a:gd name="connsiteY140" fmla="*/ 4215 h 261997"/>
                      <a:gd name="connsiteX141" fmla="*/ 97840 w 235577"/>
                      <a:gd name="connsiteY141" fmla="*/ 4310 h 261997"/>
                      <a:gd name="connsiteX142" fmla="*/ 97650 w 235577"/>
                      <a:gd name="connsiteY142" fmla="*/ 3739 h 261997"/>
                      <a:gd name="connsiteX143" fmla="*/ 96602 w 235577"/>
                      <a:gd name="connsiteY143" fmla="*/ 2977 h 261997"/>
                      <a:gd name="connsiteX144" fmla="*/ 94221 w 235577"/>
                      <a:gd name="connsiteY144" fmla="*/ 2977 h 261997"/>
                      <a:gd name="connsiteX145" fmla="*/ 90411 w 235577"/>
                      <a:gd name="connsiteY145" fmla="*/ 2881 h 261997"/>
                      <a:gd name="connsiteX146" fmla="*/ 88029 w 235577"/>
                      <a:gd name="connsiteY146" fmla="*/ 2881 h 261997"/>
                      <a:gd name="connsiteX147" fmla="*/ 86029 w 235577"/>
                      <a:gd name="connsiteY147" fmla="*/ 2691 h 261997"/>
                      <a:gd name="connsiteX148" fmla="*/ 83648 w 235577"/>
                      <a:gd name="connsiteY148" fmla="*/ 2310 h 261997"/>
                      <a:gd name="connsiteX149" fmla="*/ 83457 w 235577"/>
                      <a:gd name="connsiteY149" fmla="*/ 310 h 261997"/>
                      <a:gd name="connsiteX150" fmla="*/ 81838 w 235577"/>
                      <a:gd name="connsiteY150" fmla="*/ 405 h 261997"/>
                      <a:gd name="connsiteX151" fmla="*/ 80790 w 235577"/>
                      <a:gd name="connsiteY151" fmla="*/ 119 h 261997"/>
                      <a:gd name="connsiteX152" fmla="*/ 79457 w 235577"/>
                      <a:gd name="connsiteY152" fmla="*/ 24 h 261997"/>
                      <a:gd name="connsiteX153" fmla="*/ 78028 w 235577"/>
                      <a:gd name="connsiteY153" fmla="*/ 310 h 261997"/>
                      <a:gd name="connsiteX154" fmla="*/ 76409 w 235577"/>
                      <a:gd name="connsiteY154" fmla="*/ 500 h 261997"/>
                      <a:gd name="connsiteX155" fmla="*/ 76314 w 235577"/>
                      <a:gd name="connsiteY155" fmla="*/ 1357 h 261997"/>
                      <a:gd name="connsiteX156" fmla="*/ 76599 w 235577"/>
                      <a:gd name="connsiteY156" fmla="*/ 3167 h 261997"/>
                      <a:gd name="connsiteX157" fmla="*/ 76123 w 235577"/>
                      <a:gd name="connsiteY157" fmla="*/ 4120 h 261997"/>
                      <a:gd name="connsiteX158" fmla="*/ 74790 w 235577"/>
                      <a:gd name="connsiteY158" fmla="*/ 4501 h 261997"/>
                      <a:gd name="connsiteX159" fmla="*/ 73742 w 235577"/>
                      <a:gd name="connsiteY159" fmla="*/ 3739 h 261997"/>
                      <a:gd name="connsiteX160" fmla="*/ 72694 w 235577"/>
                      <a:gd name="connsiteY160" fmla="*/ 2786 h 261997"/>
                      <a:gd name="connsiteX161" fmla="*/ 71075 w 235577"/>
                      <a:gd name="connsiteY161" fmla="*/ 3643 h 261997"/>
                      <a:gd name="connsiteX162" fmla="*/ 69456 w 235577"/>
                      <a:gd name="connsiteY162" fmla="*/ 3834 h 261997"/>
                      <a:gd name="connsiteX163" fmla="*/ 67646 w 235577"/>
                      <a:gd name="connsiteY163" fmla="*/ 3739 h 261997"/>
                      <a:gd name="connsiteX164" fmla="*/ 66313 w 235577"/>
                      <a:gd name="connsiteY164" fmla="*/ 4215 h 261997"/>
                      <a:gd name="connsiteX165" fmla="*/ 66122 w 235577"/>
                      <a:gd name="connsiteY165" fmla="*/ 4882 h 261997"/>
                      <a:gd name="connsiteX166" fmla="*/ 65931 w 235577"/>
                      <a:gd name="connsiteY166" fmla="*/ 5739 h 261997"/>
                      <a:gd name="connsiteX167" fmla="*/ 66884 w 235577"/>
                      <a:gd name="connsiteY167" fmla="*/ 6501 h 261997"/>
                      <a:gd name="connsiteX168" fmla="*/ 68503 w 235577"/>
                      <a:gd name="connsiteY168" fmla="*/ 6977 h 261997"/>
                      <a:gd name="connsiteX169" fmla="*/ 68408 w 235577"/>
                      <a:gd name="connsiteY169" fmla="*/ 7644 h 261997"/>
                      <a:gd name="connsiteX170" fmla="*/ 67360 w 235577"/>
                      <a:gd name="connsiteY170" fmla="*/ 8311 h 261997"/>
                      <a:gd name="connsiteX171" fmla="*/ 66789 w 235577"/>
                      <a:gd name="connsiteY171" fmla="*/ 10216 h 261997"/>
                      <a:gd name="connsiteX172" fmla="*/ 67646 w 235577"/>
                      <a:gd name="connsiteY172" fmla="*/ 11359 h 261997"/>
                      <a:gd name="connsiteX173" fmla="*/ 68122 w 235577"/>
                      <a:gd name="connsiteY173" fmla="*/ 11835 h 261997"/>
                      <a:gd name="connsiteX174" fmla="*/ 68122 w 235577"/>
                      <a:gd name="connsiteY174" fmla="*/ 12692 h 261997"/>
                      <a:gd name="connsiteX175" fmla="*/ 68598 w 235577"/>
                      <a:gd name="connsiteY175" fmla="*/ 13359 h 261997"/>
                      <a:gd name="connsiteX176" fmla="*/ 69170 w 235577"/>
                      <a:gd name="connsiteY176" fmla="*/ 14026 h 261997"/>
                      <a:gd name="connsiteX177" fmla="*/ 71075 w 235577"/>
                      <a:gd name="connsiteY177" fmla="*/ 14311 h 261997"/>
                      <a:gd name="connsiteX178" fmla="*/ 72694 w 235577"/>
                      <a:gd name="connsiteY178" fmla="*/ 17359 h 261997"/>
                      <a:gd name="connsiteX179" fmla="*/ 70694 w 235577"/>
                      <a:gd name="connsiteY179" fmla="*/ 19169 h 261997"/>
                      <a:gd name="connsiteX180" fmla="*/ 69361 w 235577"/>
                      <a:gd name="connsiteY180" fmla="*/ 20407 h 261997"/>
                      <a:gd name="connsiteX181" fmla="*/ 67837 w 235577"/>
                      <a:gd name="connsiteY181" fmla="*/ 21455 h 261997"/>
                      <a:gd name="connsiteX182" fmla="*/ 66122 w 235577"/>
                      <a:gd name="connsiteY182" fmla="*/ 20979 h 261997"/>
                      <a:gd name="connsiteX183" fmla="*/ 65646 w 235577"/>
                      <a:gd name="connsiteY183" fmla="*/ 20788 h 261997"/>
                      <a:gd name="connsiteX184" fmla="*/ 64788 w 235577"/>
                      <a:gd name="connsiteY184" fmla="*/ 22122 h 261997"/>
                      <a:gd name="connsiteX185" fmla="*/ 63646 w 235577"/>
                      <a:gd name="connsiteY185" fmla="*/ 23741 h 261997"/>
                      <a:gd name="connsiteX186" fmla="*/ 63169 w 235577"/>
                      <a:gd name="connsiteY186" fmla="*/ 23932 h 261997"/>
                      <a:gd name="connsiteX187" fmla="*/ 62121 w 235577"/>
                      <a:gd name="connsiteY187" fmla="*/ 24408 h 261997"/>
                      <a:gd name="connsiteX188" fmla="*/ 60788 w 235577"/>
                      <a:gd name="connsiteY188" fmla="*/ 23455 h 261997"/>
                      <a:gd name="connsiteX189" fmla="*/ 60502 w 235577"/>
                      <a:gd name="connsiteY189" fmla="*/ 23074 h 261997"/>
                      <a:gd name="connsiteX190" fmla="*/ 59931 w 235577"/>
                      <a:gd name="connsiteY190" fmla="*/ 22979 h 261997"/>
                      <a:gd name="connsiteX191" fmla="*/ 58788 w 235577"/>
                      <a:gd name="connsiteY191" fmla="*/ 23265 h 261997"/>
                      <a:gd name="connsiteX192" fmla="*/ 58026 w 235577"/>
                      <a:gd name="connsiteY192" fmla="*/ 22122 h 261997"/>
                      <a:gd name="connsiteX193" fmla="*/ 56788 w 235577"/>
                      <a:gd name="connsiteY193" fmla="*/ 20598 h 261997"/>
                      <a:gd name="connsiteX194" fmla="*/ 55359 w 235577"/>
                      <a:gd name="connsiteY194" fmla="*/ 19741 h 261997"/>
                      <a:gd name="connsiteX195" fmla="*/ 54121 w 235577"/>
                      <a:gd name="connsiteY195" fmla="*/ 18979 h 261997"/>
                      <a:gd name="connsiteX196" fmla="*/ 52882 w 235577"/>
                      <a:gd name="connsiteY196" fmla="*/ 19360 h 261997"/>
                      <a:gd name="connsiteX197" fmla="*/ 51644 w 235577"/>
                      <a:gd name="connsiteY197" fmla="*/ 18121 h 261997"/>
                      <a:gd name="connsiteX198" fmla="*/ 50311 w 235577"/>
                      <a:gd name="connsiteY198" fmla="*/ 17550 h 261997"/>
                      <a:gd name="connsiteX199" fmla="*/ 47358 w 235577"/>
                      <a:gd name="connsiteY199" fmla="*/ 18217 h 261997"/>
                      <a:gd name="connsiteX200" fmla="*/ 45453 w 235577"/>
                      <a:gd name="connsiteY200" fmla="*/ 18883 h 261997"/>
                      <a:gd name="connsiteX201" fmla="*/ 44596 w 235577"/>
                      <a:gd name="connsiteY201" fmla="*/ 18312 h 261997"/>
                      <a:gd name="connsiteX202" fmla="*/ 43453 w 235577"/>
                      <a:gd name="connsiteY202" fmla="*/ 18502 h 261997"/>
                      <a:gd name="connsiteX203" fmla="*/ 42214 w 235577"/>
                      <a:gd name="connsiteY203" fmla="*/ 18883 h 261997"/>
                      <a:gd name="connsiteX204" fmla="*/ 41071 w 235577"/>
                      <a:gd name="connsiteY204" fmla="*/ 18883 h 261997"/>
                      <a:gd name="connsiteX205" fmla="*/ 40023 w 235577"/>
                      <a:gd name="connsiteY205" fmla="*/ 18788 h 261997"/>
                      <a:gd name="connsiteX206" fmla="*/ 38499 w 235577"/>
                      <a:gd name="connsiteY206" fmla="*/ 18883 h 261997"/>
                      <a:gd name="connsiteX207" fmla="*/ 35832 w 235577"/>
                      <a:gd name="connsiteY207" fmla="*/ 20407 h 261997"/>
                      <a:gd name="connsiteX208" fmla="*/ 36213 w 235577"/>
                      <a:gd name="connsiteY208" fmla="*/ 21074 h 261997"/>
                      <a:gd name="connsiteX209" fmla="*/ 36023 w 235577"/>
                      <a:gd name="connsiteY209" fmla="*/ 21836 h 261997"/>
                      <a:gd name="connsiteX210" fmla="*/ 36213 w 235577"/>
                      <a:gd name="connsiteY210" fmla="*/ 22693 h 261997"/>
                      <a:gd name="connsiteX211" fmla="*/ 34404 w 235577"/>
                      <a:gd name="connsiteY211" fmla="*/ 23836 h 261997"/>
                      <a:gd name="connsiteX212" fmla="*/ 34404 w 235577"/>
                      <a:gd name="connsiteY212" fmla="*/ 24789 h 261997"/>
                      <a:gd name="connsiteX213" fmla="*/ 33737 w 235577"/>
                      <a:gd name="connsiteY213" fmla="*/ 25646 h 261997"/>
                      <a:gd name="connsiteX214" fmla="*/ 34213 w 235577"/>
                      <a:gd name="connsiteY214" fmla="*/ 26599 h 261997"/>
                      <a:gd name="connsiteX215" fmla="*/ 32975 w 235577"/>
                      <a:gd name="connsiteY215" fmla="*/ 27361 h 261997"/>
                      <a:gd name="connsiteX216" fmla="*/ 31927 w 235577"/>
                      <a:gd name="connsiteY216" fmla="*/ 27456 h 261997"/>
                      <a:gd name="connsiteX217" fmla="*/ 31546 w 235577"/>
                      <a:gd name="connsiteY217" fmla="*/ 26599 h 261997"/>
                      <a:gd name="connsiteX218" fmla="*/ 28974 w 235577"/>
                      <a:gd name="connsiteY218" fmla="*/ 26122 h 261997"/>
                      <a:gd name="connsiteX219" fmla="*/ 28117 w 235577"/>
                      <a:gd name="connsiteY219" fmla="*/ 26980 h 261997"/>
                      <a:gd name="connsiteX220" fmla="*/ 26688 w 235577"/>
                      <a:gd name="connsiteY220" fmla="*/ 27075 h 261997"/>
                      <a:gd name="connsiteX221" fmla="*/ 26593 w 235577"/>
                      <a:gd name="connsiteY221" fmla="*/ 27075 h 261997"/>
                      <a:gd name="connsiteX222" fmla="*/ 26022 w 235577"/>
                      <a:gd name="connsiteY222" fmla="*/ 28885 h 261997"/>
                      <a:gd name="connsiteX223" fmla="*/ 24212 w 235577"/>
                      <a:gd name="connsiteY223" fmla="*/ 30028 h 261997"/>
                      <a:gd name="connsiteX224" fmla="*/ 23926 w 235577"/>
                      <a:gd name="connsiteY224" fmla="*/ 31552 h 261997"/>
                      <a:gd name="connsiteX225" fmla="*/ 23069 w 235577"/>
                      <a:gd name="connsiteY225" fmla="*/ 31552 h 261997"/>
                      <a:gd name="connsiteX226" fmla="*/ 22402 w 235577"/>
                      <a:gd name="connsiteY226" fmla="*/ 31647 h 261997"/>
                      <a:gd name="connsiteX227" fmla="*/ 22116 w 235577"/>
                      <a:gd name="connsiteY227" fmla="*/ 32599 h 261997"/>
                      <a:gd name="connsiteX228" fmla="*/ 21926 w 235577"/>
                      <a:gd name="connsiteY228" fmla="*/ 33742 h 261997"/>
                      <a:gd name="connsiteX229" fmla="*/ 21069 w 235577"/>
                      <a:gd name="connsiteY229" fmla="*/ 35647 h 261997"/>
                      <a:gd name="connsiteX230" fmla="*/ 20307 w 235577"/>
                      <a:gd name="connsiteY230" fmla="*/ 36600 h 261997"/>
                      <a:gd name="connsiteX231" fmla="*/ 20878 w 235577"/>
                      <a:gd name="connsiteY231" fmla="*/ 38410 h 261997"/>
                      <a:gd name="connsiteX232" fmla="*/ 20973 w 235577"/>
                      <a:gd name="connsiteY232" fmla="*/ 38886 h 261997"/>
                      <a:gd name="connsiteX233" fmla="*/ 20212 w 235577"/>
                      <a:gd name="connsiteY233" fmla="*/ 38695 h 261997"/>
                      <a:gd name="connsiteX234" fmla="*/ 19164 w 235577"/>
                      <a:gd name="connsiteY234" fmla="*/ 38981 h 261997"/>
                      <a:gd name="connsiteX235" fmla="*/ 19164 w 235577"/>
                      <a:gd name="connsiteY235" fmla="*/ 39934 h 261997"/>
                      <a:gd name="connsiteX236" fmla="*/ 18783 w 235577"/>
                      <a:gd name="connsiteY236" fmla="*/ 40696 h 261997"/>
                      <a:gd name="connsiteX237" fmla="*/ 19164 w 235577"/>
                      <a:gd name="connsiteY237" fmla="*/ 41267 h 261997"/>
                      <a:gd name="connsiteX238" fmla="*/ 19640 w 235577"/>
                      <a:gd name="connsiteY238" fmla="*/ 42410 h 261997"/>
                      <a:gd name="connsiteX239" fmla="*/ 18878 w 235577"/>
                      <a:gd name="connsiteY239" fmla="*/ 44220 h 261997"/>
                      <a:gd name="connsiteX240" fmla="*/ 17449 w 235577"/>
                      <a:gd name="connsiteY240" fmla="*/ 45268 h 261997"/>
                      <a:gd name="connsiteX241" fmla="*/ 16497 w 235577"/>
                      <a:gd name="connsiteY241" fmla="*/ 46030 h 261997"/>
                      <a:gd name="connsiteX242" fmla="*/ 16687 w 235577"/>
                      <a:gd name="connsiteY242" fmla="*/ 47554 h 261997"/>
                      <a:gd name="connsiteX243" fmla="*/ 16306 w 235577"/>
                      <a:gd name="connsiteY243" fmla="*/ 49459 h 261997"/>
                      <a:gd name="connsiteX244" fmla="*/ 16782 w 235577"/>
                      <a:gd name="connsiteY244" fmla="*/ 50697 h 261997"/>
                      <a:gd name="connsiteX245" fmla="*/ 16401 w 235577"/>
                      <a:gd name="connsiteY245" fmla="*/ 51459 h 261997"/>
                      <a:gd name="connsiteX246" fmla="*/ 15639 w 235577"/>
                      <a:gd name="connsiteY246" fmla="*/ 51649 h 261997"/>
                      <a:gd name="connsiteX247" fmla="*/ 14878 w 235577"/>
                      <a:gd name="connsiteY247" fmla="*/ 51745 h 261997"/>
                      <a:gd name="connsiteX248" fmla="*/ 14782 w 235577"/>
                      <a:gd name="connsiteY248" fmla="*/ 51745 h 261997"/>
                      <a:gd name="connsiteX249" fmla="*/ 14973 w 235577"/>
                      <a:gd name="connsiteY249" fmla="*/ 52697 h 261997"/>
                      <a:gd name="connsiteX250" fmla="*/ 15735 w 235577"/>
                      <a:gd name="connsiteY250" fmla="*/ 53078 h 261997"/>
                      <a:gd name="connsiteX251" fmla="*/ 17068 w 235577"/>
                      <a:gd name="connsiteY251" fmla="*/ 53554 h 261997"/>
                      <a:gd name="connsiteX252" fmla="*/ 18116 w 235577"/>
                      <a:gd name="connsiteY252" fmla="*/ 53745 h 261997"/>
                      <a:gd name="connsiteX253" fmla="*/ 18592 w 235577"/>
                      <a:gd name="connsiteY253" fmla="*/ 55364 h 261997"/>
                      <a:gd name="connsiteX254" fmla="*/ 17735 w 235577"/>
                      <a:gd name="connsiteY254" fmla="*/ 57269 h 261997"/>
                      <a:gd name="connsiteX255" fmla="*/ 17068 w 235577"/>
                      <a:gd name="connsiteY255" fmla="*/ 58507 h 261997"/>
                      <a:gd name="connsiteX256" fmla="*/ 16306 w 235577"/>
                      <a:gd name="connsiteY256" fmla="*/ 60603 h 261997"/>
                      <a:gd name="connsiteX257" fmla="*/ 15830 w 235577"/>
                      <a:gd name="connsiteY257" fmla="*/ 62127 h 261997"/>
                      <a:gd name="connsiteX258" fmla="*/ 15544 w 235577"/>
                      <a:gd name="connsiteY258" fmla="*/ 63556 h 261997"/>
                      <a:gd name="connsiteX259" fmla="*/ 15925 w 235577"/>
                      <a:gd name="connsiteY259" fmla="*/ 65270 h 261997"/>
                      <a:gd name="connsiteX260" fmla="*/ 15925 w 235577"/>
                      <a:gd name="connsiteY260" fmla="*/ 67175 h 261997"/>
                      <a:gd name="connsiteX261" fmla="*/ 16401 w 235577"/>
                      <a:gd name="connsiteY261" fmla="*/ 67747 h 261997"/>
                      <a:gd name="connsiteX262" fmla="*/ 17163 w 235577"/>
                      <a:gd name="connsiteY262" fmla="*/ 68509 h 261997"/>
                      <a:gd name="connsiteX263" fmla="*/ 18402 w 235577"/>
                      <a:gd name="connsiteY263" fmla="*/ 69175 h 261997"/>
                      <a:gd name="connsiteX264" fmla="*/ 18211 w 235577"/>
                      <a:gd name="connsiteY264" fmla="*/ 70795 h 261997"/>
                      <a:gd name="connsiteX265" fmla="*/ 16878 w 235577"/>
                      <a:gd name="connsiteY265" fmla="*/ 71652 h 261997"/>
                      <a:gd name="connsiteX266" fmla="*/ 17354 w 235577"/>
                      <a:gd name="connsiteY266" fmla="*/ 72509 h 261997"/>
                      <a:gd name="connsiteX267" fmla="*/ 16973 w 235577"/>
                      <a:gd name="connsiteY267" fmla="*/ 73271 h 261997"/>
                      <a:gd name="connsiteX268" fmla="*/ 15258 w 235577"/>
                      <a:gd name="connsiteY268" fmla="*/ 74033 h 261997"/>
                      <a:gd name="connsiteX269" fmla="*/ 13925 w 235577"/>
                      <a:gd name="connsiteY269" fmla="*/ 75271 h 261997"/>
                      <a:gd name="connsiteX270" fmla="*/ 14306 w 235577"/>
                      <a:gd name="connsiteY270" fmla="*/ 76319 h 261997"/>
                      <a:gd name="connsiteX271" fmla="*/ 15639 w 235577"/>
                      <a:gd name="connsiteY271" fmla="*/ 75652 h 261997"/>
                      <a:gd name="connsiteX272" fmla="*/ 16592 w 235577"/>
                      <a:gd name="connsiteY272" fmla="*/ 75938 h 261997"/>
                      <a:gd name="connsiteX273" fmla="*/ 17830 w 235577"/>
                      <a:gd name="connsiteY273" fmla="*/ 75557 h 261997"/>
                      <a:gd name="connsiteX274" fmla="*/ 18688 w 235577"/>
                      <a:gd name="connsiteY274" fmla="*/ 75081 h 261997"/>
                      <a:gd name="connsiteX275" fmla="*/ 19069 w 235577"/>
                      <a:gd name="connsiteY275" fmla="*/ 76033 h 261997"/>
                      <a:gd name="connsiteX276" fmla="*/ 19640 w 235577"/>
                      <a:gd name="connsiteY276" fmla="*/ 77081 h 261997"/>
                      <a:gd name="connsiteX277" fmla="*/ 19640 w 235577"/>
                      <a:gd name="connsiteY277" fmla="*/ 77272 h 261997"/>
                      <a:gd name="connsiteX278" fmla="*/ 18306 w 235577"/>
                      <a:gd name="connsiteY278" fmla="*/ 78510 h 261997"/>
                      <a:gd name="connsiteX279" fmla="*/ 17449 w 235577"/>
                      <a:gd name="connsiteY279" fmla="*/ 81082 h 261997"/>
                      <a:gd name="connsiteX280" fmla="*/ 17354 w 235577"/>
                      <a:gd name="connsiteY280" fmla="*/ 84796 h 261997"/>
                      <a:gd name="connsiteX281" fmla="*/ 18688 w 235577"/>
                      <a:gd name="connsiteY281" fmla="*/ 87749 h 261997"/>
                      <a:gd name="connsiteX282" fmla="*/ 18592 w 235577"/>
                      <a:gd name="connsiteY282" fmla="*/ 88035 h 261997"/>
                      <a:gd name="connsiteX283" fmla="*/ 18306 w 235577"/>
                      <a:gd name="connsiteY283" fmla="*/ 88511 h 261997"/>
                      <a:gd name="connsiteX284" fmla="*/ 18402 w 235577"/>
                      <a:gd name="connsiteY284" fmla="*/ 90226 h 261997"/>
                      <a:gd name="connsiteX285" fmla="*/ 19354 w 235577"/>
                      <a:gd name="connsiteY285" fmla="*/ 91369 h 261997"/>
                      <a:gd name="connsiteX286" fmla="*/ 19735 w 235577"/>
                      <a:gd name="connsiteY286" fmla="*/ 91845 h 261997"/>
                      <a:gd name="connsiteX287" fmla="*/ 20783 w 235577"/>
                      <a:gd name="connsiteY287" fmla="*/ 91178 h 261997"/>
                      <a:gd name="connsiteX288" fmla="*/ 21831 w 235577"/>
                      <a:gd name="connsiteY288" fmla="*/ 91178 h 261997"/>
                      <a:gd name="connsiteX289" fmla="*/ 21736 w 235577"/>
                      <a:gd name="connsiteY289" fmla="*/ 92321 h 261997"/>
                      <a:gd name="connsiteX290" fmla="*/ 22593 w 235577"/>
                      <a:gd name="connsiteY290" fmla="*/ 91750 h 261997"/>
                      <a:gd name="connsiteX291" fmla="*/ 23640 w 235577"/>
                      <a:gd name="connsiteY291" fmla="*/ 91845 h 261997"/>
                      <a:gd name="connsiteX292" fmla="*/ 22783 w 235577"/>
                      <a:gd name="connsiteY292" fmla="*/ 92512 h 261997"/>
                      <a:gd name="connsiteX293" fmla="*/ 22307 w 235577"/>
                      <a:gd name="connsiteY293" fmla="*/ 93655 h 261997"/>
                      <a:gd name="connsiteX294" fmla="*/ 21640 w 235577"/>
                      <a:gd name="connsiteY294" fmla="*/ 95179 h 261997"/>
                      <a:gd name="connsiteX295" fmla="*/ 21545 w 235577"/>
                      <a:gd name="connsiteY295" fmla="*/ 97369 h 261997"/>
                      <a:gd name="connsiteX296" fmla="*/ 21450 w 235577"/>
                      <a:gd name="connsiteY296" fmla="*/ 98036 h 261997"/>
                      <a:gd name="connsiteX297" fmla="*/ 21259 w 235577"/>
                      <a:gd name="connsiteY297" fmla="*/ 98893 h 261997"/>
                      <a:gd name="connsiteX298" fmla="*/ 20497 w 235577"/>
                      <a:gd name="connsiteY298" fmla="*/ 100322 h 261997"/>
                      <a:gd name="connsiteX299" fmla="*/ 19926 w 235577"/>
                      <a:gd name="connsiteY299" fmla="*/ 103180 h 261997"/>
                      <a:gd name="connsiteX300" fmla="*/ 20307 w 235577"/>
                      <a:gd name="connsiteY300" fmla="*/ 103751 h 261997"/>
                      <a:gd name="connsiteX301" fmla="*/ 21354 w 235577"/>
                      <a:gd name="connsiteY301" fmla="*/ 102322 h 261997"/>
                      <a:gd name="connsiteX302" fmla="*/ 22402 w 235577"/>
                      <a:gd name="connsiteY302" fmla="*/ 102513 h 261997"/>
                      <a:gd name="connsiteX303" fmla="*/ 23259 w 235577"/>
                      <a:gd name="connsiteY303" fmla="*/ 103275 h 261997"/>
                      <a:gd name="connsiteX304" fmla="*/ 22879 w 235577"/>
                      <a:gd name="connsiteY304" fmla="*/ 104323 h 261997"/>
                      <a:gd name="connsiteX305" fmla="*/ 22021 w 235577"/>
                      <a:gd name="connsiteY305" fmla="*/ 104799 h 261997"/>
                      <a:gd name="connsiteX306" fmla="*/ 20973 w 235577"/>
                      <a:gd name="connsiteY306" fmla="*/ 105847 h 261997"/>
                      <a:gd name="connsiteX307" fmla="*/ 20402 w 235577"/>
                      <a:gd name="connsiteY307" fmla="*/ 106704 h 261997"/>
                      <a:gd name="connsiteX308" fmla="*/ 20592 w 235577"/>
                      <a:gd name="connsiteY308" fmla="*/ 108037 h 261997"/>
                      <a:gd name="connsiteX309" fmla="*/ 20878 w 235577"/>
                      <a:gd name="connsiteY309" fmla="*/ 110038 h 261997"/>
                      <a:gd name="connsiteX310" fmla="*/ 21164 w 235577"/>
                      <a:gd name="connsiteY310" fmla="*/ 111562 h 261997"/>
                      <a:gd name="connsiteX311" fmla="*/ 21926 w 235577"/>
                      <a:gd name="connsiteY311" fmla="*/ 112419 h 261997"/>
                      <a:gd name="connsiteX312" fmla="*/ 22021 w 235577"/>
                      <a:gd name="connsiteY312" fmla="*/ 113371 h 261997"/>
                      <a:gd name="connsiteX313" fmla="*/ 21736 w 235577"/>
                      <a:gd name="connsiteY313" fmla="*/ 115276 h 261997"/>
                      <a:gd name="connsiteX314" fmla="*/ 22307 w 235577"/>
                      <a:gd name="connsiteY314" fmla="*/ 116038 h 261997"/>
                      <a:gd name="connsiteX315" fmla="*/ 22974 w 235577"/>
                      <a:gd name="connsiteY315" fmla="*/ 116896 h 261997"/>
                      <a:gd name="connsiteX316" fmla="*/ 23450 w 235577"/>
                      <a:gd name="connsiteY316" fmla="*/ 117372 h 261997"/>
                      <a:gd name="connsiteX317" fmla="*/ 23164 w 235577"/>
                      <a:gd name="connsiteY317" fmla="*/ 118134 h 261997"/>
                      <a:gd name="connsiteX318" fmla="*/ 24783 w 235577"/>
                      <a:gd name="connsiteY318" fmla="*/ 118134 h 261997"/>
                      <a:gd name="connsiteX319" fmla="*/ 25641 w 235577"/>
                      <a:gd name="connsiteY319" fmla="*/ 118610 h 261997"/>
                      <a:gd name="connsiteX320" fmla="*/ 26403 w 235577"/>
                      <a:gd name="connsiteY320" fmla="*/ 119277 h 261997"/>
                      <a:gd name="connsiteX321" fmla="*/ 27736 w 235577"/>
                      <a:gd name="connsiteY321" fmla="*/ 120039 h 261997"/>
                      <a:gd name="connsiteX322" fmla="*/ 27355 w 235577"/>
                      <a:gd name="connsiteY322" fmla="*/ 120706 h 261997"/>
                      <a:gd name="connsiteX323" fmla="*/ 27831 w 235577"/>
                      <a:gd name="connsiteY323" fmla="*/ 121944 h 261997"/>
                      <a:gd name="connsiteX324" fmla="*/ 27927 w 235577"/>
                      <a:gd name="connsiteY324" fmla="*/ 122896 h 261997"/>
                      <a:gd name="connsiteX325" fmla="*/ 27450 w 235577"/>
                      <a:gd name="connsiteY325" fmla="*/ 124135 h 261997"/>
                      <a:gd name="connsiteX326" fmla="*/ 27546 w 235577"/>
                      <a:gd name="connsiteY326" fmla="*/ 125468 h 261997"/>
                      <a:gd name="connsiteX327" fmla="*/ 27165 w 235577"/>
                      <a:gd name="connsiteY327" fmla="*/ 126040 h 261997"/>
                      <a:gd name="connsiteX328" fmla="*/ 26307 w 235577"/>
                      <a:gd name="connsiteY328" fmla="*/ 126611 h 261997"/>
                      <a:gd name="connsiteX329" fmla="*/ 25260 w 235577"/>
                      <a:gd name="connsiteY329" fmla="*/ 126611 h 261997"/>
                      <a:gd name="connsiteX330" fmla="*/ 24212 w 235577"/>
                      <a:gd name="connsiteY330" fmla="*/ 127468 h 261997"/>
                      <a:gd name="connsiteX331" fmla="*/ 22593 w 235577"/>
                      <a:gd name="connsiteY331" fmla="*/ 129183 h 261997"/>
                      <a:gd name="connsiteX332" fmla="*/ 21736 w 235577"/>
                      <a:gd name="connsiteY332" fmla="*/ 129850 h 261997"/>
                      <a:gd name="connsiteX333" fmla="*/ 20878 w 235577"/>
                      <a:gd name="connsiteY333" fmla="*/ 130040 h 261997"/>
                      <a:gd name="connsiteX334" fmla="*/ 21354 w 235577"/>
                      <a:gd name="connsiteY334" fmla="*/ 131374 h 261997"/>
                      <a:gd name="connsiteX335" fmla="*/ 20973 w 235577"/>
                      <a:gd name="connsiteY335" fmla="*/ 132517 h 261997"/>
                      <a:gd name="connsiteX336" fmla="*/ 20307 w 235577"/>
                      <a:gd name="connsiteY336" fmla="*/ 132802 h 261997"/>
                      <a:gd name="connsiteX337" fmla="*/ 18878 w 235577"/>
                      <a:gd name="connsiteY337" fmla="*/ 132612 h 261997"/>
                      <a:gd name="connsiteX338" fmla="*/ 17925 w 235577"/>
                      <a:gd name="connsiteY338" fmla="*/ 132326 h 261997"/>
                      <a:gd name="connsiteX339" fmla="*/ 17640 w 235577"/>
                      <a:gd name="connsiteY339" fmla="*/ 131564 h 261997"/>
                      <a:gd name="connsiteX340" fmla="*/ 16973 w 235577"/>
                      <a:gd name="connsiteY340" fmla="*/ 131850 h 261997"/>
                      <a:gd name="connsiteX341" fmla="*/ 16401 w 235577"/>
                      <a:gd name="connsiteY341" fmla="*/ 132421 h 261997"/>
                      <a:gd name="connsiteX342" fmla="*/ 15068 w 235577"/>
                      <a:gd name="connsiteY342" fmla="*/ 133469 h 261997"/>
                      <a:gd name="connsiteX343" fmla="*/ 15163 w 235577"/>
                      <a:gd name="connsiteY343" fmla="*/ 132707 h 261997"/>
                      <a:gd name="connsiteX344" fmla="*/ 14973 w 235577"/>
                      <a:gd name="connsiteY344" fmla="*/ 131945 h 261997"/>
                      <a:gd name="connsiteX345" fmla="*/ 14211 w 235577"/>
                      <a:gd name="connsiteY345" fmla="*/ 132040 h 261997"/>
                      <a:gd name="connsiteX346" fmla="*/ 13258 w 235577"/>
                      <a:gd name="connsiteY346" fmla="*/ 132993 h 261997"/>
                      <a:gd name="connsiteX347" fmla="*/ 13354 w 235577"/>
                      <a:gd name="connsiteY347" fmla="*/ 134041 h 261997"/>
                      <a:gd name="connsiteX348" fmla="*/ 13544 w 235577"/>
                      <a:gd name="connsiteY348" fmla="*/ 135755 h 261997"/>
                      <a:gd name="connsiteX349" fmla="*/ 12877 w 235577"/>
                      <a:gd name="connsiteY349" fmla="*/ 137184 h 261997"/>
                      <a:gd name="connsiteX350" fmla="*/ 11544 w 235577"/>
                      <a:gd name="connsiteY350" fmla="*/ 137851 h 261997"/>
                      <a:gd name="connsiteX351" fmla="*/ 10687 w 235577"/>
                      <a:gd name="connsiteY351" fmla="*/ 137470 h 261997"/>
                      <a:gd name="connsiteX352" fmla="*/ 11067 w 235577"/>
                      <a:gd name="connsiteY352" fmla="*/ 139184 h 261997"/>
                      <a:gd name="connsiteX353" fmla="*/ 10115 w 235577"/>
                      <a:gd name="connsiteY353" fmla="*/ 140327 h 261997"/>
                      <a:gd name="connsiteX354" fmla="*/ 9067 w 235577"/>
                      <a:gd name="connsiteY354" fmla="*/ 140708 h 261997"/>
                      <a:gd name="connsiteX355" fmla="*/ 8210 w 235577"/>
                      <a:gd name="connsiteY355" fmla="*/ 140708 h 261997"/>
                      <a:gd name="connsiteX356" fmla="*/ 8019 w 235577"/>
                      <a:gd name="connsiteY356" fmla="*/ 141470 h 261997"/>
                      <a:gd name="connsiteX357" fmla="*/ 7162 w 235577"/>
                      <a:gd name="connsiteY357" fmla="*/ 142137 h 261997"/>
                      <a:gd name="connsiteX358" fmla="*/ 6114 w 235577"/>
                      <a:gd name="connsiteY358" fmla="*/ 143185 h 261997"/>
                      <a:gd name="connsiteX359" fmla="*/ 4876 w 235577"/>
                      <a:gd name="connsiteY359" fmla="*/ 143756 h 261997"/>
                      <a:gd name="connsiteX360" fmla="*/ 5352 w 235577"/>
                      <a:gd name="connsiteY360" fmla="*/ 144518 h 261997"/>
                      <a:gd name="connsiteX361" fmla="*/ 5734 w 235577"/>
                      <a:gd name="connsiteY361" fmla="*/ 145185 h 261997"/>
                      <a:gd name="connsiteX362" fmla="*/ 5352 w 235577"/>
                      <a:gd name="connsiteY362" fmla="*/ 146233 h 261997"/>
                      <a:gd name="connsiteX363" fmla="*/ 4876 w 235577"/>
                      <a:gd name="connsiteY363" fmla="*/ 147185 h 261997"/>
                      <a:gd name="connsiteX364" fmla="*/ 4019 w 235577"/>
                      <a:gd name="connsiteY364" fmla="*/ 148423 h 261997"/>
                      <a:gd name="connsiteX365" fmla="*/ 3162 w 235577"/>
                      <a:gd name="connsiteY365" fmla="*/ 148328 h 261997"/>
                      <a:gd name="connsiteX366" fmla="*/ 2685 w 235577"/>
                      <a:gd name="connsiteY366" fmla="*/ 149090 h 261997"/>
                      <a:gd name="connsiteX367" fmla="*/ 1733 w 235577"/>
                      <a:gd name="connsiteY367" fmla="*/ 149662 h 261997"/>
                      <a:gd name="connsiteX368" fmla="*/ 971 w 235577"/>
                      <a:gd name="connsiteY368" fmla="*/ 149376 h 261997"/>
                      <a:gd name="connsiteX369" fmla="*/ 18 w 235577"/>
                      <a:gd name="connsiteY369" fmla="*/ 149947 h 261997"/>
                      <a:gd name="connsiteX370" fmla="*/ 590 w 235577"/>
                      <a:gd name="connsiteY370" fmla="*/ 150519 h 261997"/>
                      <a:gd name="connsiteX371" fmla="*/ 1733 w 235577"/>
                      <a:gd name="connsiteY371" fmla="*/ 150995 h 261997"/>
                      <a:gd name="connsiteX372" fmla="*/ 2400 w 235577"/>
                      <a:gd name="connsiteY372" fmla="*/ 151471 h 261997"/>
                      <a:gd name="connsiteX373" fmla="*/ 2685 w 235577"/>
                      <a:gd name="connsiteY373" fmla="*/ 152233 h 261997"/>
                      <a:gd name="connsiteX374" fmla="*/ 3638 w 235577"/>
                      <a:gd name="connsiteY374" fmla="*/ 152614 h 261997"/>
                      <a:gd name="connsiteX375" fmla="*/ 3638 w 235577"/>
                      <a:gd name="connsiteY375" fmla="*/ 153757 h 261997"/>
                      <a:gd name="connsiteX376" fmla="*/ 3828 w 235577"/>
                      <a:gd name="connsiteY376" fmla="*/ 154138 h 261997"/>
                      <a:gd name="connsiteX377" fmla="*/ 4686 w 235577"/>
                      <a:gd name="connsiteY377" fmla="*/ 153186 h 261997"/>
                      <a:gd name="connsiteX378" fmla="*/ 5448 w 235577"/>
                      <a:gd name="connsiteY378" fmla="*/ 152519 h 261997"/>
                      <a:gd name="connsiteX379" fmla="*/ 5638 w 235577"/>
                      <a:gd name="connsiteY379" fmla="*/ 153281 h 261997"/>
                      <a:gd name="connsiteX380" fmla="*/ 6972 w 235577"/>
                      <a:gd name="connsiteY380" fmla="*/ 152995 h 261997"/>
                      <a:gd name="connsiteX381" fmla="*/ 6496 w 235577"/>
                      <a:gd name="connsiteY381" fmla="*/ 151948 h 261997"/>
                      <a:gd name="connsiteX382" fmla="*/ 7162 w 235577"/>
                      <a:gd name="connsiteY382" fmla="*/ 151471 h 261997"/>
                      <a:gd name="connsiteX383" fmla="*/ 7924 w 235577"/>
                      <a:gd name="connsiteY383" fmla="*/ 150805 h 261997"/>
                      <a:gd name="connsiteX384" fmla="*/ 9067 w 235577"/>
                      <a:gd name="connsiteY384" fmla="*/ 150138 h 261997"/>
                      <a:gd name="connsiteX385" fmla="*/ 9734 w 235577"/>
                      <a:gd name="connsiteY385" fmla="*/ 148900 h 261997"/>
                      <a:gd name="connsiteX386" fmla="*/ 10305 w 235577"/>
                      <a:gd name="connsiteY386" fmla="*/ 148900 h 261997"/>
                      <a:gd name="connsiteX387" fmla="*/ 11544 w 235577"/>
                      <a:gd name="connsiteY387" fmla="*/ 148519 h 261997"/>
                      <a:gd name="connsiteX388" fmla="*/ 12782 w 235577"/>
                      <a:gd name="connsiteY388" fmla="*/ 147852 h 261997"/>
                      <a:gd name="connsiteX389" fmla="*/ 14306 w 235577"/>
                      <a:gd name="connsiteY389" fmla="*/ 147566 h 261997"/>
                      <a:gd name="connsiteX390" fmla="*/ 13830 w 235577"/>
                      <a:gd name="connsiteY390" fmla="*/ 148423 h 261997"/>
                      <a:gd name="connsiteX391" fmla="*/ 13068 w 235577"/>
                      <a:gd name="connsiteY391" fmla="*/ 150043 h 261997"/>
                      <a:gd name="connsiteX392" fmla="*/ 14496 w 235577"/>
                      <a:gd name="connsiteY392" fmla="*/ 150138 h 261997"/>
                      <a:gd name="connsiteX393" fmla="*/ 15449 w 235577"/>
                      <a:gd name="connsiteY393" fmla="*/ 150233 h 261997"/>
                      <a:gd name="connsiteX394" fmla="*/ 16116 w 235577"/>
                      <a:gd name="connsiteY394" fmla="*/ 149662 h 261997"/>
                      <a:gd name="connsiteX395" fmla="*/ 17068 w 235577"/>
                      <a:gd name="connsiteY395" fmla="*/ 149376 h 261997"/>
                      <a:gd name="connsiteX396" fmla="*/ 17830 w 235577"/>
                      <a:gd name="connsiteY396" fmla="*/ 147947 h 261997"/>
                      <a:gd name="connsiteX397" fmla="*/ 18783 w 235577"/>
                      <a:gd name="connsiteY397" fmla="*/ 146518 h 261997"/>
                      <a:gd name="connsiteX398" fmla="*/ 19449 w 235577"/>
                      <a:gd name="connsiteY398" fmla="*/ 146137 h 261997"/>
                      <a:gd name="connsiteX399" fmla="*/ 19640 w 235577"/>
                      <a:gd name="connsiteY399" fmla="*/ 146709 h 261997"/>
                      <a:gd name="connsiteX400" fmla="*/ 20212 w 235577"/>
                      <a:gd name="connsiteY400" fmla="*/ 147090 h 261997"/>
                      <a:gd name="connsiteX401" fmla="*/ 21545 w 235577"/>
                      <a:gd name="connsiteY401" fmla="*/ 146804 h 261997"/>
                      <a:gd name="connsiteX402" fmla="*/ 22879 w 235577"/>
                      <a:gd name="connsiteY402" fmla="*/ 146614 h 261997"/>
                      <a:gd name="connsiteX403" fmla="*/ 22974 w 235577"/>
                      <a:gd name="connsiteY403" fmla="*/ 146233 h 261997"/>
                      <a:gd name="connsiteX404" fmla="*/ 23545 w 235577"/>
                      <a:gd name="connsiteY404" fmla="*/ 145947 h 261997"/>
                      <a:gd name="connsiteX405" fmla="*/ 24783 w 235577"/>
                      <a:gd name="connsiteY405" fmla="*/ 145852 h 261997"/>
                      <a:gd name="connsiteX406" fmla="*/ 25641 w 235577"/>
                      <a:gd name="connsiteY406" fmla="*/ 145471 h 261997"/>
                      <a:gd name="connsiteX407" fmla="*/ 26403 w 235577"/>
                      <a:gd name="connsiteY407" fmla="*/ 145661 h 261997"/>
                      <a:gd name="connsiteX408" fmla="*/ 26974 w 235577"/>
                      <a:gd name="connsiteY408" fmla="*/ 146614 h 261997"/>
                      <a:gd name="connsiteX409" fmla="*/ 28213 w 235577"/>
                      <a:gd name="connsiteY409" fmla="*/ 146709 h 261997"/>
                      <a:gd name="connsiteX410" fmla="*/ 28974 w 235577"/>
                      <a:gd name="connsiteY410" fmla="*/ 146423 h 261997"/>
                      <a:gd name="connsiteX411" fmla="*/ 28689 w 235577"/>
                      <a:gd name="connsiteY411" fmla="*/ 147471 h 261997"/>
                      <a:gd name="connsiteX412" fmla="*/ 28498 w 235577"/>
                      <a:gd name="connsiteY412" fmla="*/ 148614 h 261997"/>
                      <a:gd name="connsiteX413" fmla="*/ 29355 w 235577"/>
                      <a:gd name="connsiteY413" fmla="*/ 149185 h 261997"/>
                      <a:gd name="connsiteX414" fmla="*/ 28498 w 235577"/>
                      <a:gd name="connsiteY414" fmla="*/ 149566 h 261997"/>
                      <a:gd name="connsiteX415" fmla="*/ 29355 w 235577"/>
                      <a:gd name="connsiteY415" fmla="*/ 150043 h 261997"/>
                      <a:gd name="connsiteX416" fmla="*/ 29927 w 235577"/>
                      <a:gd name="connsiteY416" fmla="*/ 150138 h 261997"/>
                      <a:gd name="connsiteX417" fmla="*/ 29737 w 235577"/>
                      <a:gd name="connsiteY417" fmla="*/ 149376 h 261997"/>
                      <a:gd name="connsiteX418" fmla="*/ 30498 w 235577"/>
                      <a:gd name="connsiteY418" fmla="*/ 149185 h 261997"/>
                      <a:gd name="connsiteX419" fmla="*/ 31165 w 235577"/>
                      <a:gd name="connsiteY419" fmla="*/ 150138 h 261997"/>
                      <a:gd name="connsiteX420" fmla="*/ 31451 w 235577"/>
                      <a:gd name="connsiteY420" fmla="*/ 151281 h 261997"/>
                      <a:gd name="connsiteX421" fmla="*/ 32118 w 235577"/>
                      <a:gd name="connsiteY421" fmla="*/ 152424 h 261997"/>
                      <a:gd name="connsiteX422" fmla="*/ 31641 w 235577"/>
                      <a:gd name="connsiteY422" fmla="*/ 153472 h 261997"/>
                      <a:gd name="connsiteX423" fmla="*/ 32118 w 235577"/>
                      <a:gd name="connsiteY423" fmla="*/ 153757 h 261997"/>
                      <a:gd name="connsiteX424" fmla="*/ 32594 w 235577"/>
                      <a:gd name="connsiteY424" fmla="*/ 154138 h 261997"/>
                      <a:gd name="connsiteX425" fmla="*/ 32975 w 235577"/>
                      <a:gd name="connsiteY425" fmla="*/ 154996 h 261997"/>
                      <a:gd name="connsiteX426" fmla="*/ 32118 w 235577"/>
                      <a:gd name="connsiteY426" fmla="*/ 156139 h 261997"/>
                      <a:gd name="connsiteX427" fmla="*/ 31070 w 235577"/>
                      <a:gd name="connsiteY427" fmla="*/ 156139 h 261997"/>
                      <a:gd name="connsiteX428" fmla="*/ 30117 w 235577"/>
                      <a:gd name="connsiteY428" fmla="*/ 156901 h 261997"/>
                      <a:gd name="connsiteX429" fmla="*/ 28403 w 235577"/>
                      <a:gd name="connsiteY429" fmla="*/ 157663 h 261997"/>
                      <a:gd name="connsiteX430" fmla="*/ 27927 w 235577"/>
                      <a:gd name="connsiteY430" fmla="*/ 158996 h 261997"/>
                      <a:gd name="connsiteX431" fmla="*/ 28213 w 235577"/>
                      <a:gd name="connsiteY431" fmla="*/ 159663 h 261997"/>
                      <a:gd name="connsiteX432" fmla="*/ 28879 w 235577"/>
                      <a:gd name="connsiteY432" fmla="*/ 158996 h 261997"/>
                      <a:gd name="connsiteX433" fmla="*/ 29641 w 235577"/>
                      <a:gd name="connsiteY433" fmla="*/ 157948 h 261997"/>
                      <a:gd name="connsiteX434" fmla="*/ 30213 w 235577"/>
                      <a:gd name="connsiteY434" fmla="*/ 158234 h 261997"/>
                      <a:gd name="connsiteX435" fmla="*/ 30689 w 235577"/>
                      <a:gd name="connsiteY435" fmla="*/ 158615 h 261997"/>
                      <a:gd name="connsiteX436" fmla="*/ 31261 w 235577"/>
                      <a:gd name="connsiteY436" fmla="*/ 159091 h 261997"/>
                      <a:gd name="connsiteX437" fmla="*/ 31070 w 235577"/>
                      <a:gd name="connsiteY437" fmla="*/ 160615 h 261997"/>
                      <a:gd name="connsiteX438" fmla="*/ 30689 w 235577"/>
                      <a:gd name="connsiteY438" fmla="*/ 161758 h 261997"/>
                      <a:gd name="connsiteX439" fmla="*/ 31546 w 235577"/>
                      <a:gd name="connsiteY439" fmla="*/ 162997 h 261997"/>
                      <a:gd name="connsiteX440" fmla="*/ 31737 w 235577"/>
                      <a:gd name="connsiteY440" fmla="*/ 164140 h 261997"/>
                      <a:gd name="connsiteX441" fmla="*/ 31451 w 235577"/>
                      <a:gd name="connsiteY441" fmla="*/ 164997 h 261997"/>
                      <a:gd name="connsiteX442" fmla="*/ 31070 w 235577"/>
                      <a:gd name="connsiteY442" fmla="*/ 164425 h 261997"/>
                      <a:gd name="connsiteX443" fmla="*/ 30498 w 235577"/>
                      <a:gd name="connsiteY443" fmla="*/ 164140 h 261997"/>
                      <a:gd name="connsiteX444" fmla="*/ 29737 w 235577"/>
                      <a:gd name="connsiteY444" fmla="*/ 164044 h 261997"/>
                      <a:gd name="connsiteX445" fmla="*/ 28498 w 235577"/>
                      <a:gd name="connsiteY445" fmla="*/ 164521 h 261997"/>
                      <a:gd name="connsiteX446" fmla="*/ 27450 w 235577"/>
                      <a:gd name="connsiteY446" fmla="*/ 165187 h 261997"/>
                      <a:gd name="connsiteX447" fmla="*/ 27355 w 235577"/>
                      <a:gd name="connsiteY447" fmla="*/ 166045 h 261997"/>
                      <a:gd name="connsiteX448" fmla="*/ 26593 w 235577"/>
                      <a:gd name="connsiteY448" fmla="*/ 166235 h 261997"/>
                      <a:gd name="connsiteX449" fmla="*/ 25831 w 235577"/>
                      <a:gd name="connsiteY449" fmla="*/ 166045 h 261997"/>
                      <a:gd name="connsiteX450" fmla="*/ 26117 w 235577"/>
                      <a:gd name="connsiteY450" fmla="*/ 166616 h 261997"/>
                      <a:gd name="connsiteX451" fmla="*/ 25736 w 235577"/>
                      <a:gd name="connsiteY451" fmla="*/ 166997 h 261997"/>
                      <a:gd name="connsiteX452" fmla="*/ 24593 w 235577"/>
                      <a:gd name="connsiteY452" fmla="*/ 167378 h 261997"/>
                      <a:gd name="connsiteX453" fmla="*/ 22974 w 235577"/>
                      <a:gd name="connsiteY453" fmla="*/ 167092 h 261997"/>
                      <a:gd name="connsiteX454" fmla="*/ 22116 w 235577"/>
                      <a:gd name="connsiteY454" fmla="*/ 167569 h 261997"/>
                      <a:gd name="connsiteX455" fmla="*/ 22497 w 235577"/>
                      <a:gd name="connsiteY455" fmla="*/ 169093 h 261997"/>
                      <a:gd name="connsiteX456" fmla="*/ 23736 w 235577"/>
                      <a:gd name="connsiteY456" fmla="*/ 169855 h 261997"/>
                      <a:gd name="connsiteX457" fmla="*/ 24688 w 235577"/>
                      <a:gd name="connsiteY457" fmla="*/ 169664 h 261997"/>
                      <a:gd name="connsiteX458" fmla="*/ 25069 w 235577"/>
                      <a:gd name="connsiteY458" fmla="*/ 170331 h 261997"/>
                      <a:gd name="connsiteX459" fmla="*/ 26403 w 235577"/>
                      <a:gd name="connsiteY459" fmla="*/ 172236 h 261997"/>
                      <a:gd name="connsiteX460" fmla="*/ 26688 w 235577"/>
                      <a:gd name="connsiteY460" fmla="*/ 173950 h 261997"/>
                      <a:gd name="connsiteX461" fmla="*/ 27450 w 235577"/>
                      <a:gd name="connsiteY461" fmla="*/ 175093 h 261997"/>
                      <a:gd name="connsiteX462" fmla="*/ 26307 w 235577"/>
                      <a:gd name="connsiteY462" fmla="*/ 175951 h 261997"/>
                      <a:gd name="connsiteX463" fmla="*/ 26593 w 235577"/>
                      <a:gd name="connsiteY463" fmla="*/ 176617 h 261997"/>
                      <a:gd name="connsiteX464" fmla="*/ 25641 w 235577"/>
                      <a:gd name="connsiteY464" fmla="*/ 178046 h 261997"/>
                      <a:gd name="connsiteX465" fmla="*/ 26307 w 235577"/>
                      <a:gd name="connsiteY465" fmla="*/ 178713 h 261997"/>
                      <a:gd name="connsiteX466" fmla="*/ 24974 w 235577"/>
                      <a:gd name="connsiteY466" fmla="*/ 179856 h 261997"/>
                      <a:gd name="connsiteX467" fmla="*/ 23736 w 235577"/>
                      <a:gd name="connsiteY467" fmla="*/ 181285 h 261997"/>
                      <a:gd name="connsiteX468" fmla="*/ 22879 w 235577"/>
                      <a:gd name="connsiteY468" fmla="*/ 182904 h 261997"/>
                      <a:gd name="connsiteX469" fmla="*/ 22974 w 235577"/>
                      <a:gd name="connsiteY469" fmla="*/ 184523 h 261997"/>
                      <a:gd name="connsiteX470" fmla="*/ 22021 w 235577"/>
                      <a:gd name="connsiteY470" fmla="*/ 184809 h 261997"/>
                      <a:gd name="connsiteX471" fmla="*/ 22021 w 235577"/>
                      <a:gd name="connsiteY471" fmla="*/ 186333 h 261997"/>
                      <a:gd name="connsiteX472" fmla="*/ 22593 w 235577"/>
                      <a:gd name="connsiteY472" fmla="*/ 187190 h 261997"/>
                      <a:gd name="connsiteX473" fmla="*/ 23926 w 235577"/>
                      <a:gd name="connsiteY473" fmla="*/ 187381 h 261997"/>
                      <a:gd name="connsiteX474" fmla="*/ 24688 w 235577"/>
                      <a:gd name="connsiteY474" fmla="*/ 188428 h 261997"/>
                      <a:gd name="connsiteX475" fmla="*/ 26022 w 235577"/>
                      <a:gd name="connsiteY475" fmla="*/ 187857 h 261997"/>
                      <a:gd name="connsiteX476" fmla="*/ 27355 w 235577"/>
                      <a:gd name="connsiteY476" fmla="*/ 187381 h 261997"/>
                      <a:gd name="connsiteX477" fmla="*/ 28594 w 235577"/>
                      <a:gd name="connsiteY477" fmla="*/ 187285 h 261997"/>
                      <a:gd name="connsiteX478" fmla="*/ 29165 w 235577"/>
                      <a:gd name="connsiteY478" fmla="*/ 186523 h 261997"/>
                      <a:gd name="connsiteX479" fmla="*/ 30117 w 235577"/>
                      <a:gd name="connsiteY479" fmla="*/ 186047 h 261997"/>
                      <a:gd name="connsiteX480" fmla="*/ 30213 w 235577"/>
                      <a:gd name="connsiteY480" fmla="*/ 186809 h 261997"/>
                      <a:gd name="connsiteX481" fmla="*/ 29641 w 235577"/>
                      <a:gd name="connsiteY481" fmla="*/ 187762 h 261997"/>
                      <a:gd name="connsiteX482" fmla="*/ 28974 w 235577"/>
                      <a:gd name="connsiteY482" fmla="*/ 189190 h 261997"/>
                      <a:gd name="connsiteX483" fmla="*/ 29451 w 235577"/>
                      <a:gd name="connsiteY483" fmla="*/ 190524 h 261997"/>
                      <a:gd name="connsiteX484" fmla="*/ 30117 w 235577"/>
                      <a:gd name="connsiteY484" fmla="*/ 191000 h 261997"/>
                      <a:gd name="connsiteX485" fmla="*/ 29927 w 235577"/>
                      <a:gd name="connsiteY485" fmla="*/ 191667 h 261997"/>
                      <a:gd name="connsiteX486" fmla="*/ 30117 w 235577"/>
                      <a:gd name="connsiteY486" fmla="*/ 192238 h 261997"/>
                      <a:gd name="connsiteX487" fmla="*/ 30213 w 235577"/>
                      <a:gd name="connsiteY487" fmla="*/ 193381 h 261997"/>
                      <a:gd name="connsiteX488" fmla="*/ 31261 w 235577"/>
                      <a:gd name="connsiteY488" fmla="*/ 193953 h 261997"/>
                      <a:gd name="connsiteX489" fmla="*/ 32022 w 235577"/>
                      <a:gd name="connsiteY489" fmla="*/ 194620 h 261997"/>
                      <a:gd name="connsiteX490" fmla="*/ 32022 w 235577"/>
                      <a:gd name="connsiteY490" fmla="*/ 195763 h 261997"/>
                      <a:gd name="connsiteX491" fmla="*/ 31165 w 235577"/>
                      <a:gd name="connsiteY491" fmla="*/ 196334 h 261997"/>
                      <a:gd name="connsiteX492" fmla="*/ 29641 w 235577"/>
                      <a:gd name="connsiteY492" fmla="*/ 196334 h 261997"/>
                      <a:gd name="connsiteX493" fmla="*/ 29737 w 235577"/>
                      <a:gd name="connsiteY493" fmla="*/ 198144 h 261997"/>
                      <a:gd name="connsiteX494" fmla="*/ 30784 w 235577"/>
                      <a:gd name="connsiteY494" fmla="*/ 198811 h 261997"/>
                      <a:gd name="connsiteX495" fmla="*/ 31070 w 235577"/>
                      <a:gd name="connsiteY495" fmla="*/ 199477 h 261997"/>
                      <a:gd name="connsiteX496" fmla="*/ 31070 w 235577"/>
                      <a:gd name="connsiteY496" fmla="*/ 199573 h 261997"/>
                      <a:gd name="connsiteX497" fmla="*/ 31737 w 235577"/>
                      <a:gd name="connsiteY497" fmla="*/ 199954 h 261997"/>
                      <a:gd name="connsiteX498" fmla="*/ 32213 w 235577"/>
                      <a:gd name="connsiteY498" fmla="*/ 200525 h 261997"/>
                      <a:gd name="connsiteX499" fmla="*/ 33356 w 235577"/>
                      <a:gd name="connsiteY499" fmla="*/ 201097 h 261997"/>
                      <a:gd name="connsiteX500" fmla="*/ 33832 w 235577"/>
                      <a:gd name="connsiteY500" fmla="*/ 200525 h 261997"/>
                      <a:gd name="connsiteX501" fmla="*/ 34118 w 235577"/>
                      <a:gd name="connsiteY501" fmla="*/ 199668 h 261997"/>
                      <a:gd name="connsiteX502" fmla="*/ 35261 w 235577"/>
                      <a:gd name="connsiteY502" fmla="*/ 200239 h 261997"/>
                      <a:gd name="connsiteX503" fmla="*/ 36118 w 235577"/>
                      <a:gd name="connsiteY503" fmla="*/ 199573 h 261997"/>
                      <a:gd name="connsiteX504" fmla="*/ 37071 w 235577"/>
                      <a:gd name="connsiteY504" fmla="*/ 198620 h 261997"/>
                      <a:gd name="connsiteX505" fmla="*/ 38309 w 235577"/>
                      <a:gd name="connsiteY505" fmla="*/ 198430 h 261997"/>
                      <a:gd name="connsiteX506" fmla="*/ 38404 w 235577"/>
                      <a:gd name="connsiteY506" fmla="*/ 199763 h 261997"/>
                      <a:gd name="connsiteX507" fmla="*/ 39738 w 235577"/>
                      <a:gd name="connsiteY507" fmla="*/ 199858 h 261997"/>
                      <a:gd name="connsiteX508" fmla="*/ 40881 w 235577"/>
                      <a:gd name="connsiteY508" fmla="*/ 199954 h 261997"/>
                      <a:gd name="connsiteX509" fmla="*/ 41547 w 235577"/>
                      <a:gd name="connsiteY509" fmla="*/ 200525 h 261997"/>
                      <a:gd name="connsiteX510" fmla="*/ 41357 w 235577"/>
                      <a:gd name="connsiteY510" fmla="*/ 202049 h 261997"/>
                      <a:gd name="connsiteX511" fmla="*/ 40500 w 235577"/>
                      <a:gd name="connsiteY511" fmla="*/ 202906 h 261997"/>
                      <a:gd name="connsiteX512" fmla="*/ 39928 w 235577"/>
                      <a:gd name="connsiteY512" fmla="*/ 203954 h 261997"/>
                      <a:gd name="connsiteX513" fmla="*/ 40214 w 235577"/>
                      <a:gd name="connsiteY513" fmla="*/ 205097 h 261997"/>
                      <a:gd name="connsiteX514" fmla="*/ 39833 w 235577"/>
                      <a:gd name="connsiteY514" fmla="*/ 206050 h 261997"/>
                      <a:gd name="connsiteX515" fmla="*/ 40690 w 235577"/>
                      <a:gd name="connsiteY515" fmla="*/ 206526 h 261997"/>
                      <a:gd name="connsiteX516" fmla="*/ 41833 w 235577"/>
                      <a:gd name="connsiteY516" fmla="*/ 206145 h 261997"/>
                      <a:gd name="connsiteX517" fmla="*/ 43453 w 235577"/>
                      <a:gd name="connsiteY517" fmla="*/ 205954 h 261997"/>
                      <a:gd name="connsiteX518" fmla="*/ 43738 w 235577"/>
                      <a:gd name="connsiteY518" fmla="*/ 206621 h 261997"/>
                      <a:gd name="connsiteX519" fmla="*/ 44596 w 235577"/>
                      <a:gd name="connsiteY519" fmla="*/ 206716 h 261997"/>
                      <a:gd name="connsiteX520" fmla="*/ 45453 w 235577"/>
                      <a:gd name="connsiteY520" fmla="*/ 206431 h 261997"/>
                      <a:gd name="connsiteX521" fmla="*/ 46215 w 235577"/>
                      <a:gd name="connsiteY521" fmla="*/ 205097 h 261997"/>
                      <a:gd name="connsiteX522" fmla="*/ 45643 w 235577"/>
                      <a:gd name="connsiteY522" fmla="*/ 203573 h 261997"/>
                      <a:gd name="connsiteX523" fmla="*/ 45453 w 235577"/>
                      <a:gd name="connsiteY523" fmla="*/ 202049 h 261997"/>
                      <a:gd name="connsiteX524" fmla="*/ 44405 w 235577"/>
                      <a:gd name="connsiteY524" fmla="*/ 201382 h 261997"/>
                      <a:gd name="connsiteX525" fmla="*/ 44310 w 235577"/>
                      <a:gd name="connsiteY525" fmla="*/ 200335 h 261997"/>
                      <a:gd name="connsiteX526" fmla="*/ 44881 w 235577"/>
                      <a:gd name="connsiteY526" fmla="*/ 198811 h 261997"/>
                      <a:gd name="connsiteX527" fmla="*/ 45834 w 235577"/>
                      <a:gd name="connsiteY527" fmla="*/ 198906 h 261997"/>
                      <a:gd name="connsiteX528" fmla="*/ 47072 w 235577"/>
                      <a:gd name="connsiteY528" fmla="*/ 199192 h 261997"/>
                      <a:gd name="connsiteX529" fmla="*/ 48215 w 235577"/>
                      <a:gd name="connsiteY529" fmla="*/ 198525 h 261997"/>
                      <a:gd name="connsiteX530" fmla="*/ 48691 w 235577"/>
                      <a:gd name="connsiteY530" fmla="*/ 196906 h 261997"/>
                      <a:gd name="connsiteX531" fmla="*/ 49263 w 235577"/>
                      <a:gd name="connsiteY531" fmla="*/ 194143 h 261997"/>
                      <a:gd name="connsiteX532" fmla="*/ 50025 w 235577"/>
                      <a:gd name="connsiteY532" fmla="*/ 192715 h 261997"/>
                      <a:gd name="connsiteX533" fmla="*/ 51358 w 235577"/>
                      <a:gd name="connsiteY533" fmla="*/ 191286 h 261997"/>
                      <a:gd name="connsiteX534" fmla="*/ 52311 w 235577"/>
                      <a:gd name="connsiteY534" fmla="*/ 191381 h 261997"/>
                      <a:gd name="connsiteX535" fmla="*/ 53454 w 235577"/>
                      <a:gd name="connsiteY535" fmla="*/ 191476 h 261997"/>
                      <a:gd name="connsiteX536" fmla="*/ 54311 w 235577"/>
                      <a:gd name="connsiteY536" fmla="*/ 192334 h 261997"/>
                      <a:gd name="connsiteX537" fmla="*/ 55168 w 235577"/>
                      <a:gd name="connsiteY537" fmla="*/ 192238 h 261997"/>
                      <a:gd name="connsiteX538" fmla="*/ 56025 w 235577"/>
                      <a:gd name="connsiteY538" fmla="*/ 192334 h 261997"/>
                      <a:gd name="connsiteX539" fmla="*/ 57073 w 235577"/>
                      <a:gd name="connsiteY539" fmla="*/ 192048 h 261997"/>
                      <a:gd name="connsiteX540" fmla="*/ 57169 w 235577"/>
                      <a:gd name="connsiteY540" fmla="*/ 192905 h 261997"/>
                      <a:gd name="connsiteX541" fmla="*/ 57454 w 235577"/>
                      <a:gd name="connsiteY541" fmla="*/ 194143 h 261997"/>
                      <a:gd name="connsiteX542" fmla="*/ 56597 w 235577"/>
                      <a:gd name="connsiteY542" fmla="*/ 196048 h 261997"/>
                      <a:gd name="connsiteX543" fmla="*/ 56216 w 235577"/>
                      <a:gd name="connsiteY543" fmla="*/ 198239 h 261997"/>
                      <a:gd name="connsiteX544" fmla="*/ 57169 w 235577"/>
                      <a:gd name="connsiteY544" fmla="*/ 198525 h 261997"/>
                      <a:gd name="connsiteX545" fmla="*/ 57740 w 235577"/>
                      <a:gd name="connsiteY545" fmla="*/ 199001 h 261997"/>
                      <a:gd name="connsiteX546" fmla="*/ 58312 w 235577"/>
                      <a:gd name="connsiteY546" fmla="*/ 198620 h 261997"/>
                      <a:gd name="connsiteX547" fmla="*/ 59073 w 235577"/>
                      <a:gd name="connsiteY547" fmla="*/ 198620 h 261997"/>
                      <a:gd name="connsiteX548" fmla="*/ 60121 w 235577"/>
                      <a:gd name="connsiteY548" fmla="*/ 199287 h 261997"/>
                      <a:gd name="connsiteX549" fmla="*/ 60693 w 235577"/>
                      <a:gd name="connsiteY549" fmla="*/ 198525 h 261997"/>
                      <a:gd name="connsiteX550" fmla="*/ 61455 w 235577"/>
                      <a:gd name="connsiteY550" fmla="*/ 196810 h 261997"/>
                      <a:gd name="connsiteX551" fmla="*/ 62407 w 235577"/>
                      <a:gd name="connsiteY551" fmla="*/ 197572 h 261997"/>
                      <a:gd name="connsiteX552" fmla="*/ 63550 w 235577"/>
                      <a:gd name="connsiteY552" fmla="*/ 198334 h 261997"/>
                      <a:gd name="connsiteX553" fmla="*/ 64407 w 235577"/>
                      <a:gd name="connsiteY553" fmla="*/ 200144 h 261997"/>
                      <a:gd name="connsiteX554" fmla="*/ 64122 w 235577"/>
                      <a:gd name="connsiteY554" fmla="*/ 201097 h 261997"/>
                      <a:gd name="connsiteX555" fmla="*/ 65170 w 235577"/>
                      <a:gd name="connsiteY555" fmla="*/ 201573 h 261997"/>
                      <a:gd name="connsiteX556" fmla="*/ 66027 w 235577"/>
                      <a:gd name="connsiteY556" fmla="*/ 201478 h 261997"/>
                      <a:gd name="connsiteX557" fmla="*/ 67265 w 235577"/>
                      <a:gd name="connsiteY557" fmla="*/ 200906 h 261997"/>
                      <a:gd name="connsiteX558" fmla="*/ 68217 w 235577"/>
                      <a:gd name="connsiteY558" fmla="*/ 199096 h 261997"/>
                      <a:gd name="connsiteX559" fmla="*/ 68503 w 235577"/>
                      <a:gd name="connsiteY559" fmla="*/ 197858 h 261997"/>
                      <a:gd name="connsiteX560" fmla="*/ 68598 w 235577"/>
                      <a:gd name="connsiteY560" fmla="*/ 196810 h 261997"/>
                      <a:gd name="connsiteX561" fmla="*/ 69361 w 235577"/>
                      <a:gd name="connsiteY561" fmla="*/ 195096 h 261997"/>
                      <a:gd name="connsiteX562" fmla="*/ 70408 w 235577"/>
                      <a:gd name="connsiteY562" fmla="*/ 193953 h 261997"/>
                      <a:gd name="connsiteX563" fmla="*/ 71742 w 235577"/>
                      <a:gd name="connsiteY563" fmla="*/ 192143 h 261997"/>
                      <a:gd name="connsiteX564" fmla="*/ 73456 w 235577"/>
                      <a:gd name="connsiteY564" fmla="*/ 190714 h 261997"/>
                      <a:gd name="connsiteX565" fmla="*/ 74218 w 235577"/>
                      <a:gd name="connsiteY565" fmla="*/ 191191 h 261997"/>
                      <a:gd name="connsiteX566" fmla="*/ 75266 w 235577"/>
                      <a:gd name="connsiteY566" fmla="*/ 190048 h 261997"/>
                      <a:gd name="connsiteX567" fmla="*/ 76504 w 235577"/>
                      <a:gd name="connsiteY567" fmla="*/ 187952 h 261997"/>
                      <a:gd name="connsiteX568" fmla="*/ 76314 w 235577"/>
                      <a:gd name="connsiteY568" fmla="*/ 185952 h 261997"/>
                      <a:gd name="connsiteX569" fmla="*/ 77647 w 235577"/>
                      <a:gd name="connsiteY569" fmla="*/ 184904 h 261997"/>
                      <a:gd name="connsiteX570" fmla="*/ 78981 w 235577"/>
                      <a:gd name="connsiteY570" fmla="*/ 182999 h 261997"/>
                      <a:gd name="connsiteX571" fmla="*/ 79457 w 235577"/>
                      <a:gd name="connsiteY571" fmla="*/ 183475 h 261997"/>
                      <a:gd name="connsiteX572" fmla="*/ 80409 w 235577"/>
                      <a:gd name="connsiteY572" fmla="*/ 184142 h 261997"/>
                      <a:gd name="connsiteX573" fmla="*/ 81171 w 235577"/>
                      <a:gd name="connsiteY573" fmla="*/ 183666 h 261997"/>
                      <a:gd name="connsiteX574" fmla="*/ 82600 w 235577"/>
                      <a:gd name="connsiteY574" fmla="*/ 183952 h 261997"/>
                      <a:gd name="connsiteX575" fmla="*/ 83457 w 235577"/>
                      <a:gd name="connsiteY575" fmla="*/ 184714 h 261997"/>
                      <a:gd name="connsiteX576" fmla="*/ 84124 w 235577"/>
                      <a:gd name="connsiteY576" fmla="*/ 183856 h 261997"/>
                      <a:gd name="connsiteX577" fmla="*/ 84886 w 235577"/>
                      <a:gd name="connsiteY577" fmla="*/ 183761 h 261997"/>
                      <a:gd name="connsiteX578" fmla="*/ 84696 w 235577"/>
                      <a:gd name="connsiteY578" fmla="*/ 185476 h 261997"/>
                      <a:gd name="connsiteX579" fmla="*/ 85267 w 235577"/>
                      <a:gd name="connsiteY579" fmla="*/ 186428 h 261997"/>
                      <a:gd name="connsiteX580" fmla="*/ 85744 w 235577"/>
                      <a:gd name="connsiteY580" fmla="*/ 186714 h 261997"/>
                      <a:gd name="connsiteX581" fmla="*/ 86505 w 235577"/>
                      <a:gd name="connsiteY581" fmla="*/ 185952 h 261997"/>
                      <a:gd name="connsiteX582" fmla="*/ 87363 w 235577"/>
                      <a:gd name="connsiteY582" fmla="*/ 186047 h 261997"/>
                      <a:gd name="connsiteX583" fmla="*/ 88220 w 235577"/>
                      <a:gd name="connsiteY583" fmla="*/ 186238 h 261997"/>
                      <a:gd name="connsiteX584" fmla="*/ 89363 w 235577"/>
                      <a:gd name="connsiteY584" fmla="*/ 185857 h 261997"/>
                      <a:gd name="connsiteX585" fmla="*/ 90506 w 235577"/>
                      <a:gd name="connsiteY585" fmla="*/ 185285 h 261997"/>
                      <a:gd name="connsiteX586" fmla="*/ 91839 w 235577"/>
                      <a:gd name="connsiteY586" fmla="*/ 184999 h 261997"/>
                      <a:gd name="connsiteX587" fmla="*/ 92506 w 235577"/>
                      <a:gd name="connsiteY587" fmla="*/ 186047 h 261997"/>
                      <a:gd name="connsiteX588" fmla="*/ 93078 w 235577"/>
                      <a:gd name="connsiteY588" fmla="*/ 184904 h 261997"/>
                      <a:gd name="connsiteX589" fmla="*/ 92697 w 235577"/>
                      <a:gd name="connsiteY589" fmla="*/ 183094 h 261997"/>
                      <a:gd name="connsiteX590" fmla="*/ 93268 w 235577"/>
                      <a:gd name="connsiteY590" fmla="*/ 182523 h 261997"/>
                      <a:gd name="connsiteX591" fmla="*/ 93363 w 235577"/>
                      <a:gd name="connsiteY591" fmla="*/ 180332 h 261997"/>
                      <a:gd name="connsiteX592" fmla="*/ 94411 w 235577"/>
                      <a:gd name="connsiteY592" fmla="*/ 179665 h 261997"/>
                      <a:gd name="connsiteX593" fmla="*/ 95745 w 235577"/>
                      <a:gd name="connsiteY593" fmla="*/ 180618 h 261997"/>
                      <a:gd name="connsiteX594" fmla="*/ 95840 w 235577"/>
                      <a:gd name="connsiteY594" fmla="*/ 181380 h 261997"/>
                      <a:gd name="connsiteX595" fmla="*/ 96412 w 235577"/>
                      <a:gd name="connsiteY595" fmla="*/ 181666 h 261997"/>
                      <a:gd name="connsiteX596" fmla="*/ 97554 w 235577"/>
                      <a:gd name="connsiteY596" fmla="*/ 182047 h 261997"/>
                      <a:gd name="connsiteX597" fmla="*/ 98412 w 235577"/>
                      <a:gd name="connsiteY597" fmla="*/ 182237 h 261997"/>
                      <a:gd name="connsiteX598" fmla="*/ 99650 w 235577"/>
                      <a:gd name="connsiteY598" fmla="*/ 182904 h 261997"/>
                      <a:gd name="connsiteX599" fmla="*/ 101269 w 235577"/>
                      <a:gd name="connsiteY599" fmla="*/ 182904 h 261997"/>
                      <a:gd name="connsiteX600" fmla="*/ 102698 w 235577"/>
                      <a:gd name="connsiteY600" fmla="*/ 182809 h 261997"/>
                      <a:gd name="connsiteX601" fmla="*/ 103746 w 235577"/>
                      <a:gd name="connsiteY601" fmla="*/ 182904 h 261997"/>
                      <a:gd name="connsiteX602" fmla="*/ 104508 w 235577"/>
                      <a:gd name="connsiteY602" fmla="*/ 182713 h 261997"/>
                      <a:gd name="connsiteX603" fmla="*/ 104698 w 235577"/>
                      <a:gd name="connsiteY603" fmla="*/ 183571 h 261997"/>
                      <a:gd name="connsiteX604" fmla="*/ 104984 w 235577"/>
                      <a:gd name="connsiteY604" fmla="*/ 184523 h 261997"/>
                      <a:gd name="connsiteX605" fmla="*/ 106222 w 235577"/>
                      <a:gd name="connsiteY605" fmla="*/ 184809 h 261997"/>
                      <a:gd name="connsiteX606" fmla="*/ 107270 w 235577"/>
                      <a:gd name="connsiteY606" fmla="*/ 184237 h 261997"/>
                      <a:gd name="connsiteX607" fmla="*/ 108413 w 235577"/>
                      <a:gd name="connsiteY607" fmla="*/ 184809 h 261997"/>
                      <a:gd name="connsiteX608" fmla="*/ 108604 w 235577"/>
                      <a:gd name="connsiteY608" fmla="*/ 186523 h 261997"/>
                      <a:gd name="connsiteX609" fmla="*/ 107937 w 235577"/>
                      <a:gd name="connsiteY609" fmla="*/ 187095 h 261997"/>
                      <a:gd name="connsiteX610" fmla="*/ 107937 w 235577"/>
                      <a:gd name="connsiteY610" fmla="*/ 188524 h 261997"/>
                      <a:gd name="connsiteX611" fmla="*/ 107461 w 235577"/>
                      <a:gd name="connsiteY611" fmla="*/ 190048 h 261997"/>
                      <a:gd name="connsiteX612" fmla="*/ 107746 w 235577"/>
                      <a:gd name="connsiteY612" fmla="*/ 191191 h 261997"/>
                      <a:gd name="connsiteX613" fmla="*/ 107556 w 235577"/>
                      <a:gd name="connsiteY613" fmla="*/ 192334 h 261997"/>
                      <a:gd name="connsiteX614" fmla="*/ 107365 w 235577"/>
                      <a:gd name="connsiteY614" fmla="*/ 193286 h 261997"/>
                      <a:gd name="connsiteX615" fmla="*/ 107461 w 235577"/>
                      <a:gd name="connsiteY615" fmla="*/ 194143 h 261997"/>
                      <a:gd name="connsiteX616" fmla="*/ 107937 w 235577"/>
                      <a:gd name="connsiteY616" fmla="*/ 194905 h 261997"/>
                      <a:gd name="connsiteX617" fmla="*/ 107461 w 235577"/>
                      <a:gd name="connsiteY617" fmla="*/ 194905 h 261997"/>
                      <a:gd name="connsiteX618" fmla="*/ 106794 w 235577"/>
                      <a:gd name="connsiteY618" fmla="*/ 195096 h 261997"/>
                      <a:gd name="connsiteX619" fmla="*/ 106222 w 235577"/>
                      <a:gd name="connsiteY619" fmla="*/ 195953 h 261997"/>
                      <a:gd name="connsiteX620" fmla="*/ 105746 w 235577"/>
                      <a:gd name="connsiteY620" fmla="*/ 197572 h 261997"/>
                      <a:gd name="connsiteX621" fmla="*/ 105174 w 235577"/>
                      <a:gd name="connsiteY621" fmla="*/ 199001 h 261997"/>
                      <a:gd name="connsiteX622" fmla="*/ 105841 w 235577"/>
                      <a:gd name="connsiteY622" fmla="*/ 200144 h 261997"/>
                      <a:gd name="connsiteX623" fmla="*/ 106222 w 235577"/>
                      <a:gd name="connsiteY623" fmla="*/ 200906 h 261997"/>
                      <a:gd name="connsiteX624" fmla="*/ 106413 w 235577"/>
                      <a:gd name="connsiteY624" fmla="*/ 201859 h 261997"/>
                      <a:gd name="connsiteX625" fmla="*/ 107079 w 235577"/>
                      <a:gd name="connsiteY625" fmla="*/ 202621 h 261997"/>
                      <a:gd name="connsiteX626" fmla="*/ 107556 w 235577"/>
                      <a:gd name="connsiteY626" fmla="*/ 203478 h 261997"/>
                      <a:gd name="connsiteX627" fmla="*/ 108318 w 235577"/>
                      <a:gd name="connsiteY627" fmla="*/ 203954 h 261997"/>
                      <a:gd name="connsiteX628" fmla="*/ 109175 w 235577"/>
                      <a:gd name="connsiteY628" fmla="*/ 204240 h 261997"/>
                      <a:gd name="connsiteX629" fmla="*/ 109556 w 235577"/>
                      <a:gd name="connsiteY629" fmla="*/ 204049 h 261997"/>
                      <a:gd name="connsiteX630" fmla="*/ 109842 w 235577"/>
                      <a:gd name="connsiteY630" fmla="*/ 203097 h 261997"/>
                      <a:gd name="connsiteX631" fmla="*/ 110604 w 235577"/>
                      <a:gd name="connsiteY631" fmla="*/ 202525 h 261997"/>
                      <a:gd name="connsiteX632" fmla="*/ 111366 w 235577"/>
                      <a:gd name="connsiteY632" fmla="*/ 201668 h 261997"/>
                      <a:gd name="connsiteX633" fmla="*/ 112223 w 235577"/>
                      <a:gd name="connsiteY633" fmla="*/ 202240 h 261997"/>
                      <a:gd name="connsiteX634" fmla="*/ 112795 w 235577"/>
                      <a:gd name="connsiteY634" fmla="*/ 201763 h 261997"/>
                      <a:gd name="connsiteX635" fmla="*/ 113366 w 235577"/>
                      <a:gd name="connsiteY635" fmla="*/ 202335 h 261997"/>
                      <a:gd name="connsiteX636" fmla="*/ 114604 w 235577"/>
                      <a:gd name="connsiteY636" fmla="*/ 202716 h 261997"/>
                      <a:gd name="connsiteX637" fmla="*/ 115176 w 235577"/>
                      <a:gd name="connsiteY637" fmla="*/ 202430 h 261997"/>
                      <a:gd name="connsiteX638" fmla="*/ 116414 w 235577"/>
                      <a:gd name="connsiteY638" fmla="*/ 202240 h 261997"/>
                      <a:gd name="connsiteX639" fmla="*/ 116795 w 235577"/>
                      <a:gd name="connsiteY639" fmla="*/ 202811 h 261997"/>
                      <a:gd name="connsiteX640" fmla="*/ 117366 w 235577"/>
                      <a:gd name="connsiteY640" fmla="*/ 202716 h 261997"/>
                      <a:gd name="connsiteX641" fmla="*/ 118224 w 235577"/>
                      <a:gd name="connsiteY641" fmla="*/ 203097 h 261997"/>
                      <a:gd name="connsiteX642" fmla="*/ 117366 w 235577"/>
                      <a:gd name="connsiteY642" fmla="*/ 203764 h 261997"/>
                      <a:gd name="connsiteX643" fmla="*/ 116604 w 235577"/>
                      <a:gd name="connsiteY643" fmla="*/ 204145 h 261997"/>
                      <a:gd name="connsiteX644" fmla="*/ 115462 w 235577"/>
                      <a:gd name="connsiteY644" fmla="*/ 204811 h 261997"/>
                      <a:gd name="connsiteX645" fmla="*/ 115842 w 235577"/>
                      <a:gd name="connsiteY645" fmla="*/ 205859 h 261997"/>
                      <a:gd name="connsiteX646" fmla="*/ 116223 w 235577"/>
                      <a:gd name="connsiteY646" fmla="*/ 207383 h 261997"/>
                      <a:gd name="connsiteX647" fmla="*/ 115176 w 235577"/>
                      <a:gd name="connsiteY647" fmla="*/ 208050 h 261997"/>
                      <a:gd name="connsiteX648" fmla="*/ 114604 w 235577"/>
                      <a:gd name="connsiteY648" fmla="*/ 209098 h 261997"/>
                      <a:gd name="connsiteX649" fmla="*/ 113938 w 235577"/>
                      <a:gd name="connsiteY649" fmla="*/ 209669 h 261997"/>
                      <a:gd name="connsiteX650" fmla="*/ 112413 w 235577"/>
                      <a:gd name="connsiteY650" fmla="*/ 210050 h 261997"/>
                      <a:gd name="connsiteX651" fmla="*/ 111461 w 235577"/>
                      <a:gd name="connsiteY651" fmla="*/ 209860 h 261997"/>
                      <a:gd name="connsiteX652" fmla="*/ 110508 w 235577"/>
                      <a:gd name="connsiteY652" fmla="*/ 211003 h 261997"/>
                      <a:gd name="connsiteX653" fmla="*/ 110794 w 235577"/>
                      <a:gd name="connsiteY653" fmla="*/ 212146 h 261997"/>
                      <a:gd name="connsiteX654" fmla="*/ 110985 w 235577"/>
                      <a:gd name="connsiteY654" fmla="*/ 212908 h 261997"/>
                      <a:gd name="connsiteX655" fmla="*/ 110699 w 235577"/>
                      <a:gd name="connsiteY655" fmla="*/ 214051 h 261997"/>
                      <a:gd name="connsiteX656" fmla="*/ 112032 w 235577"/>
                      <a:gd name="connsiteY656" fmla="*/ 215575 h 261997"/>
                      <a:gd name="connsiteX657" fmla="*/ 112128 w 235577"/>
                      <a:gd name="connsiteY657" fmla="*/ 216622 h 261997"/>
                      <a:gd name="connsiteX658" fmla="*/ 111556 w 235577"/>
                      <a:gd name="connsiteY658" fmla="*/ 218337 h 261997"/>
                      <a:gd name="connsiteX659" fmla="*/ 111842 w 235577"/>
                      <a:gd name="connsiteY659" fmla="*/ 220051 h 261997"/>
                      <a:gd name="connsiteX660" fmla="*/ 110985 w 235577"/>
                      <a:gd name="connsiteY660" fmla="*/ 222147 h 261997"/>
                      <a:gd name="connsiteX661" fmla="*/ 110889 w 235577"/>
                      <a:gd name="connsiteY661" fmla="*/ 223290 h 261997"/>
                      <a:gd name="connsiteX662" fmla="*/ 110318 w 235577"/>
                      <a:gd name="connsiteY662" fmla="*/ 224623 h 261997"/>
                      <a:gd name="connsiteX663" fmla="*/ 109556 w 235577"/>
                      <a:gd name="connsiteY663" fmla="*/ 224909 h 261997"/>
                      <a:gd name="connsiteX664" fmla="*/ 109080 w 235577"/>
                      <a:gd name="connsiteY664" fmla="*/ 225862 h 261997"/>
                      <a:gd name="connsiteX665" fmla="*/ 108508 w 235577"/>
                      <a:gd name="connsiteY665" fmla="*/ 226814 h 261997"/>
                      <a:gd name="connsiteX666" fmla="*/ 107461 w 235577"/>
                      <a:gd name="connsiteY666" fmla="*/ 227671 h 261997"/>
                      <a:gd name="connsiteX667" fmla="*/ 106413 w 235577"/>
                      <a:gd name="connsiteY667" fmla="*/ 227957 h 261997"/>
                      <a:gd name="connsiteX668" fmla="*/ 105365 w 235577"/>
                      <a:gd name="connsiteY668" fmla="*/ 228814 h 261997"/>
                      <a:gd name="connsiteX669" fmla="*/ 104508 w 235577"/>
                      <a:gd name="connsiteY669" fmla="*/ 230529 h 261997"/>
                      <a:gd name="connsiteX670" fmla="*/ 103079 w 235577"/>
                      <a:gd name="connsiteY670" fmla="*/ 231767 h 261997"/>
                      <a:gd name="connsiteX671" fmla="*/ 102793 w 235577"/>
                      <a:gd name="connsiteY671" fmla="*/ 233101 h 261997"/>
                      <a:gd name="connsiteX672" fmla="*/ 103174 w 235577"/>
                      <a:gd name="connsiteY672" fmla="*/ 234244 h 261997"/>
                      <a:gd name="connsiteX673" fmla="*/ 103079 w 235577"/>
                      <a:gd name="connsiteY673" fmla="*/ 235291 h 261997"/>
                      <a:gd name="connsiteX674" fmla="*/ 100507 w 235577"/>
                      <a:gd name="connsiteY674" fmla="*/ 237006 h 261997"/>
                      <a:gd name="connsiteX675" fmla="*/ 98697 w 235577"/>
                      <a:gd name="connsiteY675" fmla="*/ 237863 h 261997"/>
                      <a:gd name="connsiteX676" fmla="*/ 98126 w 235577"/>
                      <a:gd name="connsiteY676" fmla="*/ 239197 h 261997"/>
                      <a:gd name="connsiteX677" fmla="*/ 97745 w 235577"/>
                      <a:gd name="connsiteY677" fmla="*/ 240816 h 261997"/>
                      <a:gd name="connsiteX678" fmla="*/ 97459 w 235577"/>
                      <a:gd name="connsiteY678" fmla="*/ 241768 h 261997"/>
                      <a:gd name="connsiteX679" fmla="*/ 96792 w 235577"/>
                      <a:gd name="connsiteY679" fmla="*/ 243102 h 261997"/>
                      <a:gd name="connsiteX680" fmla="*/ 96792 w 235577"/>
                      <a:gd name="connsiteY680" fmla="*/ 244435 h 261997"/>
                      <a:gd name="connsiteX681" fmla="*/ 97173 w 235577"/>
                      <a:gd name="connsiteY681" fmla="*/ 246150 h 261997"/>
                      <a:gd name="connsiteX682" fmla="*/ 97364 w 235577"/>
                      <a:gd name="connsiteY682" fmla="*/ 247293 h 261997"/>
                      <a:gd name="connsiteX683" fmla="*/ 98221 w 235577"/>
                      <a:gd name="connsiteY683" fmla="*/ 247769 h 261997"/>
                      <a:gd name="connsiteX684" fmla="*/ 98316 w 235577"/>
                      <a:gd name="connsiteY684" fmla="*/ 249103 h 261997"/>
                      <a:gd name="connsiteX685" fmla="*/ 97936 w 235577"/>
                      <a:gd name="connsiteY685" fmla="*/ 250055 h 261997"/>
                      <a:gd name="connsiteX686" fmla="*/ 98888 w 235577"/>
                      <a:gd name="connsiteY686" fmla="*/ 249960 h 261997"/>
                      <a:gd name="connsiteX687" fmla="*/ 99555 w 235577"/>
                      <a:gd name="connsiteY687" fmla="*/ 249388 h 261997"/>
                      <a:gd name="connsiteX688" fmla="*/ 100793 w 235577"/>
                      <a:gd name="connsiteY688" fmla="*/ 249388 h 261997"/>
                      <a:gd name="connsiteX689" fmla="*/ 102031 w 235577"/>
                      <a:gd name="connsiteY689" fmla="*/ 248817 h 261997"/>
                      <a:gd name="connsiteX690" fmla="*/ 103079 w 235577"/>
                      <a:gd name="connsiteY690" fmla="*/ 248722 h 261997"/>
                      <a:gd name="connsiteX691" fmla="*/ 102888 w 235577"/>
                      <a:gd name="connsiteY691" fmla="*/ 246912 h 261997"/>
                      <a:gd name="connsiteX692" fmla="*/ 103365 w 235577"/>
                      <a:gd name="connsiteY692" fmla="*/ 245388 h 261997"/>
                      <a:gd name="connsiteX693" fmla="*/ 102984 w 235577"/>
                      <a:gd name="connsiteY693" fmla="*/ 244435 h 261997"/>
                      <a:gd name="connsiteX694" fmla="*/ 103650 w 235577"/>
                      <a:gd name="connsiteY694" fmla="*/ 243769 h 261997"/>
                      <a:gd name="connsiteX695" fmla="*/ 104603 w 235577"/>
                      <a:gd name="connsiteY695" fmla="*/ 243673 h 261997"/>
                      <a:gd name="connsiteX696" fmla="*/ 105555 w 235577"/>
                      <a:gd name="connsiteY696" fmla="*/ 242816 h 261997"/>
                      <a:gd name="connsiteX697" fmla="*/ 107079 w 235577"/>
                      <a:gd name="connsiteY697" fmla="*/ 242149 h 261997"/>
                      <a:gd name="connsiteX698" fmla="*/ 107461 w 235577"/>
                      <a:gd name="connsiteY698" fmla="*/ 241102 h 261997"/>
                      <a:gd name="connsiteX699" fmla="*/ 108032 w 235577"/>
                      <a:gd name="connsiteY699" fmla="*/ 240149 h 261997"/>
                      <a:gd name="connsiteX700" fmla="*/ 109080 w 235577"/>
                      <a:gd name="connsiteY700" fmla="*/ 239197 h 261997"/>
                      <a:gd name="connsiteX701" fmla="*/ 109556 w 235577"/>
                      <a:gd name="connsiteY701" fmla="*/ 238625 h 261997"/>
                      <a:gd name="connsiteX702" fmla="*/ 110318 w 235577"/>
                      <a:gd name="connsiteY702" fmla="*/ 238244 h 261997"/>
                      <a:gd name="connsiteX703" fmla="*/ 110794 w 235577"/>
                      <a:gd name="connsiteY703" fmla="*/ 238911 h 261997"/>
                      <a:gd name="connsiteX704" fmla="*/ 111080 w 235577"/>
                      <a:gd name="connsiteY704" fmla="*/ 239387 h 261997"/>
                      <a:gd name="connsiteX705" fmla="*/ 112223 w 235577"/>
                      <a:gd name="connsiteY705" fmla="*/ 240054 h 261997"/>
                      <a:gd name="connsiteX706" fmla="*/ 113652 w 235577"/>
                      <a:gd name="connsiteY706" fmla="*/ 240244 h 261997"/>
                      <a:gd name="connsiteX707" fmla="*/ 114604 w 235577"/>
                      <a:gd name="connsiteY707" fmla="*/ 239387 h 261997"/>
                      <a:gd name="connsiteX708" fmla="*/ 115557 w 235577"/>
                      <a:gd name="connsiteY708" fmla="*/ 238816 h 261997"/>
                      <a:gd name="connsiteX709" fmla="*/ 115842 w 235577"/>
                      <a:gd name="connsiteY709" fmla="*/ 239387 h 261997"/>
                      <a:gd name="connsiteX710" fmla="*/ 116509 w 235577"/>
                      <a:gd name="connsiteY710" fmla="*/ 240054 h 261997"/>
                      <a:gd name="connsiteX711" fmla="*/ 116890 w 235577"/>
                      <a:gd name="connsiteY711" fmla="*/ 240435 h 261997"/>
                      <a:gd name="connsiteX712" fmla="*/ 116604 w 235577"/>
                      <a:gd name="connsiteY712" fmla="*/ 242816 h 261997"/>
                      <a:gd name="connsiteX713" fmla="*/ 118129 w 235577"/>
                      <a:gd name="connsiteY713" fmla="*/ 243197 h 261997"/>
                      <a:gd name="connsiteX714" fmla="*/ 118890 w 235577"/>
                      <a:gd name="connsiteY714" fmla="*/ 243483 h 261997"/>
                      <a:gd name="connsiteX715" fmla="*/ 118795 w 235577"/>
                      <a:gd name="connsiteY715" fmla="*/ 244531 h 261997"/>
                      <a:gd name="connsiteX716" fmla="*/ 118129 w 235577"/>
                      <a:gd name="connsiteY716" fmla="*/ 245102 h 261997"/>
                      <a:gd name="connsiteX717" fmla="*/ 117557 w 235577"/>
                      <a:gd name="connsiteY717" fmla="*/ 246055 h 261997"/>
                      <a:gd name="connsiteX718" fmla="*/ 118224 w 235577"/>
                      <a:gd name="connsiteY718" fmla="*/ 247293 h 261997"/>
                      <a:gd name="connsiteX719" fmla="*/ 118890 w 235577"/>
                      <a:gd name="connsiteY719" fmla="*/ 248055 h 261997"/>
                      <a:gd name="connsiteX720" fmla="*/ 118509 w 235577"/>
                      <a:gd name="connsiteY720" fmla="*/ 249484 h 261997"/>
                      <a:gd name="connsiteX721" fmla="*/ 118700 w 235577"/>
                      <a:gd name="connsiteY721" fmla="*/ 250722 h 261997"/>
                      <a:gd name="connsiteX722" fmla="*/ 118795 w 235577"/>
                      <a:gd name="connsiteY722" fmla="*/ 252436 h 261997"/>
                      <a:gd name="connsiteX723" fmla="*/ 119653 w 235577"/>
                      <a:gd name="connsiteY723" fmla="*/ 253103 h 261997"/>
                      <a:gd name="connsiteX724" fmla="*/ 119843 w 235577"/>
                      <a:gd name="connsiteY724" fmla="*/ 255294 h 261997"/>
                      <a:gd name="connsiteX725" fmla="*/ 119176 w 235577"/>
                      <a:gd name="connsiteY725" fmla="*/ 256627 h 261997"/>
                      <a:gd name="connsiteX726" fmla="*/ 119271 w 235577"/>
                      <a:gd name="connsiteY726" fmla="*/ 257485 h 261997"/>
                      <a:gd name="connsiteX727" fmla="*/ 118890 w 235577"/>
                      <a:gd name="connsiteY727" fmla="*/ 257866 h 261997"/>
                      <a:gd name="connsiteX728" fmla="*/ 118414 w 235577"/>
                      <a:gd name="connsiteY728" fmla="*/ 258913 h 261997"/>
                      <a:gd name="connsiteX729" fmla="*/ 118033 w 235577"/>
                      <a:gd name="connsiteY729" fmla="*/ 260056 h 261997"/>
                      <a:gd name="connsiteX730" fmla="*/ 118890 w 235577"/>
                      <a:gd name="connsiteY730" fmla="*/ 260818 h 261997"/>
                      <a:gd name="connsiteX731" fmla="*/ 119843 w 235577"/>
                      <a:gd name="connsiteY731" fmla="*/ 260533 h 261997"/>
                      <a:gd name="connsiteX732" fmla="*/ 121176 w 235577"/>
                      <a:gd name="connsiteY732" fmla="*/ 260723 h 261997"/>
                      <a:gd name="connsiteX733" fmla="*/ 121938 w 235577"/>
                      <a:gd name="connsiteY733" fmla="*/ 261676 h 261997"/>
                      <a:gd name="connsiteX734" fmla="*/ 122605 w 235577"/>
                      <a:gd name="connsiteY734" fmla="*/ 261961 h 261997"/>
                      <a:gd name="connsiteX735" fmla="*/ 123081 w 235577"/>
                      <a:gd name="connsiteY735" fmla="*/ 261390 h 261997"/>
                      <a:gd name="connsiteX736" fmla="*/ 123653 w 235577"/>
                      <a:gd name="connsiteY736" fmla="*/ 261771 h 261997"/>
                      <a:gd name="connsiteX737" fmla="*/ 124320 w 235577"/>
                      <a:gd name="connsiteY737" fmla="*/ 261295 h 261997"/>
                      <a:gd name="connsiteX738" fmla="*/ 124510 w 235577"/>
                      <a:gd name="connsiteY738" fmla="*/ 260437 h 261997"/>
                      <a:gd name="connsiteX739" fmla="*/ 124987 w 235577"/>
                      <a:gd name="connsiteY739" fmla="*/ 259009 h 261997"/>
                      <a:gd name="connsiteX740" fmla="*/ 126034 w 235577"/>
                      <a:gd name="connsiteY740" fmla="*/ 259104 h 261997"/>
                      <a:gd name="connsiteX741" fmla="*/ 127177 w 235577"/>
                      <a:gd name="connsiteY741" fmla="*/ 259294 h 261997"/>
                      <a:gd name="connsiteX742" fmla="*/ 127463 w 235577"/>
                      <a:gd name="connsiteY742" fmla="*/ 258723 h 261997"/>
                      <a:gd name="connsiteX743" fmla="*/ 127082 w 235577"/>
                      <a:gd name="connsiteY743" fmla="*/ 258151 h 261997"/>
                      <a:gd name="connsiteX744" fmla="*/ 127654 w 235577"/>
                      <a:gd name="connsiteY744" fmla="*/ 256818 h 261997"/>
                      <a:gd name="connsiteX745" fmla="*/ 128225 w 235577"/>
                      <a:gd name="connsiteY745" fmla="*/ 255675 h 261997"/>
                      <a:gd name="connsiteX746" fmla="*/ 128987 w 235577"/>
                      <a:gd name="connsiteY746" fmla="*/ 254627 h 261997"/>
                      <a:gd name="connsiteX747" fmla="*/ 129844 w 235577"/>
                      <a:gd name="connsiteY747" fmla="*/ 254246 h 261997"/>
                      <a:gd name="connsiteX748" fmla="*/ 131082 w 235577"/>
                      <a:gd name="connsiteY748" fmla="*/ 254722 h 261997"/>
                      <a:gd name="connsiteX749" fmla="*/ 132321 w 235577"/>
                      <a:gd name="connsiteY749" fmla="*/ 254532 h 261997"/>
                      <a:gd name="connsiteX750" fmla="*/ 133273 w 235577"/>
                      <a:gd name="connsiteY750" fmla="*/ 253865 h 261997"/>
                      <a:gd name="connsiteX751" fmla="*/ 134226 w 235577"/>
                      <a:gd name="connsiteY751" fmla="*/ 254627 h 261997"/>
                      <a:gd name="connsiteX752" fmla="*/ 135750 w 235577"/>
                      <a:gd name="connsiteY752" fmla="*/ 254341 h 261997"/>
                      <a:gd name="connsiteX753" fmla="*/ 136893 w 235577"/>
                      <a:gd name="connsiteY753" fmla="*/ 254437 h 261997"/>
                      <a:gd name="connsiteX754" fmla="*/ 137559 w 235577"/>
                      <a:gd name="connsiteY754" fmla="*/ 255389 h 261997"/>
                      <a:gd name="connsiteX755" fmla="*/ 138036 w 235577"/>
                      <a:gd name="connsiteY755" fmla="*/ 254913 h 261997"/>
                      <a:gd name="connsiteX756" fmla="*/ 138988 w 235577"/>
                      <a:gd name="connsiteY756" fmla="*/ 254818 h 261997"/>
                      <a:gd name="connsiteX757" fmla="*/ 140036 w 235577"/>
                      <a:gd name="connsiteY757" fmla="*/ 255103 h 261997"/>
                      <a:gd name="connsiteX758" fmla="*/ 140512 w 235577"/>
                      <a:gd name="connsiteY758" fmla="*/ 254532 h 261997"/>
                      <a:gd name="connsiteX759" fmla="*/ 141370 w 235577"/>
                      <a:gd name="connsiteY759" fmla="*/ 254722 h 261997"/>
                      <a:gd name="connsiteX760" fmla="*/ 142513 w 235577"/>
                      <a:gd name="connsiteY760" fmla="*/ 254913 h 261997"/>
                      <a:gd name="connsiteX761" fmla="*/ 143084 w 235577"/>
                      <a:gd name="connsiteY761" fmla="*/ 255389 h 261997"/>
                      <a:gd name="connsiteX762" fmla="*/ 143751 w 235577"/>
                      <a:gd name="connsiteY762" fmla="*/ 255961 h 261997"/>
                      <a:gd name="connsiteX763" fmla="*/ 144227 w 235577"/>
                      <a:gd name="connsiteY763" fmla="*/ 255199 h 261997"/>
                      <a:gd name="connsiteX764" fmla="*/ 144417 w 235577"/>
                      <a:gd name="connsiteY764" fmla="*/ 253960 h 261997"/>
                      <a:gd name="connsiteX765" fmla="*/ 145751 w 235577"/>
                      <a:gd name="connsiteY765" fmla="*/ 252722 h 261997"/>
                      <a:gd name="connsiteX766" fmla="*/ 146704 w 235577"/>
                      <a:gd name="connsiteY766" fmla="*/ 252246 h 261997"/>
                      <a:gd name="connsiteX767" fmla="*/ 147084 w 235577"/>
                      <a:gd name="connsiteY767" fmla="*/ 251484 h 261997"/>
                      <a:gd name="connsiteX768" fmla="*/ 147942 w 235577"/>
                      <a:gd name="connsiteY768" fmla="*/ 250912 h 261997"/>
                      <a:gd name="connsiteX769" fmla="*/ 148799 w 235577"/>
                      <a:gd name="connsiteY769" fmla="*/ 250627 h 261997"/>
                      <a:gd name="connsiteX770" fmla="*/ 149466 w 235577"/>
                      <a:gd name="connsiteY770" fmla="*/ 250627 h 261997"/>
                      <a:gd name="connsiteX771" fmla="*/ 149847 w 235577"/>
                      <a:gd name="connsiteY771" fmla="*/ 249388 h 261997"/>
                      <a:gd name="connsiteX772" fmla="*/ 149656 w 235577"/>
                      <a:gd name="connsiteY772" fmla="*/ 248531 h 261997"/>
                      <a:gd name="connsiteX773" fmla="*/ 149847 w 235577"/>
                      <a:gd name="connsiteY773" fmla="*/ 246340 h 261997"/>
                      <a:gd name="connsiteX774" fmla="*/ 148513 w 235577"/>
                      <a:gd name="connsiteY774" fmla="*/ 245864 h 261997"/>
                      <a:gd name="connsiteX775" fmla="*/ 147942 w 235577"/>
                      <a:gd name="connsiteY775" fmla="*/ 245293 h 261997"/>
                      <a:gd name="connsiteX776" fmla="*/ 147561 w 235577"/>
                      <a:gd name="connsiteY776" fmla="*/ 244531 h 261997"/>
                      <a:gd name="connsiteX777" fmla="*/ 147656 w 235577"/>
                      <a:gd name="connsiteY777" fmla="*/ 243388 h 261997"/>
                      <a:gd name="connsiteX778" fmla="*/ 148704 w 235577"/>
                      <a:gd name="connsiteY778" fmla="*/ 241578 h 261997"/>
                      <a:gd name="connsiteX779" fmla="*/ 148513 w 235577"/>
                      <a:gd name="connsiteY779" fmla="*/ 240721 h 261997"/>
                      <a:gd name="connsiteX780" fmla="*/ 148894 w 235577"/>
                      <a:gd name="connsiteY780" fmla="*/ 239768 h 261997"/>
                      <a:gd name="connsiteX781" fmla="*/ 149371 w 235577"/>
                      <a:gd name="connsiteY781" fmla="*/ 237482 h 261997"/>
                      <a:gd name="connsiteX782" fmla="*/ 149371 w 235577"/>
                      <a:gd name="connsiteY782" fmla="*/ 236339 h 261997"/>
                      <a:gd name="connsiteX783" fmla="*/ 149751 w 235577"/>
                      <a:gd name="connsiteY783" fmla="*/ 235577 h 261997"/>
                      <a:gd name="connsiteX784" fmla="*/ 150037 w 235577"/>
                      <a:gd name="connsiteY784" fmla="*/ 234434 h 261997"/>
                      <a:gd name="connsiteX785" fmla="*/ 149751 w 235577"/>
                      <a:gd name="connsiteY785" fmla="*/ 233958 h 261997"/>
                      <a:gd name="connsiteX786" fmla="*/ 150609 w 235577"/>
                      <a:gd name="connsiteY786" fmla="*/ 233767 h 261997"/>
                      <a:gd name="connsiteX787" fmla="*/ 151371 w 235577"/>
                      <a:gd name="connsiteY787" fmla="*/ 233863 h 261997"/>
                      <a:gd name="connsiteX788" fmla="*/ 152514 w 235577"/>
                      <a:gd name="connsiteY788" fmla="*/ 233958 h 261997"/>
                      <a:gd name="connsiteX789" fmla="*/ 152895 w 235577"/>
                      <a:gd name="connsiteY789" fmla="*/ 235006 h 261997"/>
                      <a:gd name="connsiteX790" fmla="*/ 154038 w 235577"/>
                      <a:gd name="connsiteY790" fmla="*/ 234815 h 261997"/>
                      <a:gd name="connsiteX791" fmla="*/ 154990 w 235577"/>
                      <a:gd name="connsiteY791" fmla="*/ 235006 h 261997"/>
                      <a:gd name="connsiteX792" fmla="*/ 155466 w 235577"/>
                      <a:gd name="connsiteY792" fmla="*/ 234244 h 261997"/>
                      <a:gd name="connsiteX793" fmla="*/ 156609 w 235577"/>
                      <a:gd name="connsiteY793" fmla="*/ 233958 h 261997"/>
                      <a:gd name="connsiteX794" fmla="*/ 157562 w 235577"/>
                      <a:gd name="connsiteY794" fmla="*/ 233291 h 261997"/>
                      <a:gd name="connsiteX795" fmla="*/ 158229 w 235577"/>
                      <a:gd name="connsiteY795" fmla="*/ 234244 h 261997"/>
                      <a:gd name="connsiteX796" fmla="*/ 158705 w 235577"/>
                      <a:gd name="connsiteY796" fmla="*/ 234910 h 261997"/>
                      <a:gd name="connsiteX797" fmla="*/ 159181 w 235577"/>
                      <a:gd name="connsiteY797" fmla="*/ 235672 h 261997"/>
                      <a:gd name="connsiteX798" fmla="*/ 160038 w 235577"/>
                      <a:gd name="connsiteY798" fmla="*/ 235291 h 261997"/>
                      <a:gd name="connsiteX799" fmla="*/ 160515 w 235577"/>
                      <a:gd name="connsiteY799" fmla="*/ 233672 h 261997"/>
                      <a:gd name="connsiteX800" fmla="*/ 161181 w 235577"/>
                      <a:gd name="connsiteY800" fmla="*/ 233482 h 261997"/>
                      <a:gd name="connsiteX801" fmla="*/ 161372 w 235577"/>
                      <a:gd name="connsiteY801" fmla="*/ 234244 h 261997"/>
                      <a:gd name="connsiteX802" fmla="*/ 161753 w 235577"/>
                      <a:gd name="connsiteY802" fmla="*/ 234910 h 261997"/>
                      <a:gd name="connsiteX803" fmla="*/ 163372 w 235577"/>
                      <a:gd name="connsiteY803" fmla="*/ 235196 h 261997"/>
                      <a:gd name="connsiteX804" fmla="*/ 164420 w 235577"/>
                      <a:gd name="connsiteY804" fmla="*/ 235387 h 261997"/>
                      <a:gd name="connsiteX805" fmla="*/ 165754 w 235577"/>
                      <a:gd name="connsiteY805" fmla="*/ 235768 h 261997"/>
                      <a:gd name="connsiteX806" fmla="*/ 166801 w 235577"/>
                      <a:gd name="connsiteY806" fmla="*/ 235863 h 261997"/>
                      <a:gd name="connsiteX807" fmla="*/ 168230 w 235577"/>
                      <a:gd name="connsiteY807" fmla="*/ 235482 h 261997"/>
                      <a:gd name="connsiteX808" fmla="*/ 169182 w 235577"/>
                      <a:gd name="connsiteY808" fmla="*/ 235006 h 261997"/>
                      <a:gd name="connsiteX809" fmla="*/ 170516 w 235577"/>
                      <a:gd name="connsiteY809" fmla="*/ 235482 h 261997"/>
                      <a:gd name="connsiteX810" fmla="*/ 170992 w 235577"/>
                      <a:gd name="connsiteY810" fmla="*/ 236149 h 261997"/>
                      <a:gd name="connsiteX811" fmla="*/ 172040 w 235577"/>
                      <a:gd name="connsiteY811" fmla="*/ 236911 h 261997"/>
                      <a:gd name="connsiteX812" fmla="*/ 172516 w 235577"/>
                      <a:gd name="connsiteY812" fmla="*/ 237387 h 261997"/>
                      <a:gd name="connsiteX813" fmla="*/ 173183 w 235577"/>
                      <a:gd name="connsiteY813" fmla="*/ 238244 h 261997"/>
                      <a:gd name="connsiteX814" fmla="*/ 173278 w 235577"/>
                      <a:gd name="connsiteY814" fmla="*/ 239578 h 261997"/>
                      <a:gd name="connsiteX815" fmla="*/ 173564 w 235577"/>
                      <a:gd name="connsiteY815" fmla="*/ 240911 h 261997"/>
                      <a:gd name="connsiteX816" fmla="*/ 174136 w 235577"/>
                      <a:gd name="connsiteY816" fmla="*/ 241292 h 261997"/>
                      <a:gd name="connsiteX817" fmla="*/ 174612 w 235577"/>
                      <a:gd name="connsiteY817" fmla="*/ 242245 h 261997"/>
                      <a:gd name="connsiteX818" fmla="*/ 174707 w 235577"/>
                      <a:gd name="connsiteY818" fmla="*/ 243388 h 261997"/>
                      <a:gd name="connsiteX819" fmla="*/ 176421 w 235577"/>
                      <a:gd name="connsiteY819" fmla="*/ 244150 h 261997"/>
                      <a:gd name="connsiteX820" fmla="*/ 176517 w 235577"/>
                      <a:gd name="connsiteY820" fmla="*/ 245769 h 261997"/>
                      <a:gd name="connsiteX821" fmla="*/ 176993 w 235577"/>
                      <a:gd name="connsiteY821" fmla="*/ 246436 h 261997"/>
                      <a:gd name="connsiteX822" fmla="*/ 178612 w 235577"/>
                      <a:gd name="connsiteY822" fmla="*/ 246150 h 261997"/>
                      <a:gd name="connsiteX823" fmla="*/ 179850 w 235577"/>
                      <a:gd name="connsiteY823" fmla="*/ 245959 h 261997"/>
                      <a:gd name="connsiteX824" fmla="*/ 180517 w 235577"/>
                      <a:gd name="connsiteY824" fmla="*/ 245674 h 261997"/>
                      <a:gd name="connsiteX825" fmla="*/ 181279 w 235577"/>
                      <a:gd name="connsiteY825" fmla="*/ 244912 h 261997"/>
                      <a:gd name="connsiteX826" fmla="*/ 183184 w 235577"/>
                      <a:gd name="connsiteY826" fmla="*/ 244531 h 261997"/>
                      <a:gd name="connsiteX827" fmla="*/ 183756 w 235577"/>
                      <a:gd name="connsiteY827" fmla="*/ 244531 h 261997"/>
                      <a:gd name="connsiteX828" fmla="*/ 184994 w 235577"/>
                      <a:gd name="connsiteY828" fmla="*/ 244340 h 261997"/>
                      <a:gd name="connsiteX829" fmla="*/ 185661 w 235577"/>
                      <a:gd name="connsiteY829" fmla="*/ 243864 h 261997"/>
                      <a:gd name="connsiteX830" fmla="*/ 185756 w 235577"/>
                      <a:gd name="connsiteY830" fmla="*/ 243292 h 261997"/>
                      <a:gd name="connsiteX831" fmla="*/ 186328 w 235577"/>
                      <a:gd name="connsiteY831" fmla="*/ 242816 h 261997"/>
                      <a:gd name="connsiteX832" fmla="*/ 186137 w 235577"/>
                      <a:gd name="connsiteY832" fmla="*/ 241959 h 261997"/>
                      <a:gd name="connsiteX833" fmla="*/ 185851 w 235577"/>
                      <a:gd name="connsiteY833" fmla="*/ 240911 h 261997"/>
                      <a:gd name="connsiteX834" fmla="*/ 185184 w 235577"/>
                      <a:gd name="connsiteY834" fmla="*/ 240244 h 261997"/>
                      <a:gd name="connsiteX835" fmla="*/ 185089 w 235577"/>
                      <a:gd name="connsiteY835" fmla="*/ 239387 h 261997"/>
                      <a:gd name="connsiteX836" fmla="*/ 184804 w 235577"/>
                      <a:gd name="connsiteY836" fmla="*/ 238625 h 261997"/>
                      <a:gd name="connsiteX837" fmla="*/ 185565 w 235577"/>
                      <a:gd name="connsiteY837" fmla="*/ 237387 h 261997"/>
                      <a:gd name="connsiteX838" fmla="*/ 185946 w 235577"/>
                      <a:gd name="connsiteY838" fmla="*/ 236530 h 261997"/>
                      <a:gd name="connsiteX839" fmla="*/ 186232 w 235577"/>
                      <a:gd name="connsiteY839" fmla="*/ 236149 h 261997"/>
                      <a:gd name="connsiteX840" fmla="*/ 185375 w 235577"/>
                      <a:gd name="connsiteY840" fmla="*/ 235672 h 261997"/>
                      <a:gd name="connsiteX841" fmla="*/ 183851 w 235577"/>
                      <a:gd name="connsiteY841" fmla="*/ 233577 h 261997"/>
                      <a:gd name="connsiteX842" fmla="*/ 184137 w 235577"/>
                      <a:gd name="connsiteY842" fmla="*/ 232243 h 261997"/>
                      <a:gd name="connsiteX843" fmla="*/ 185661 w 235577"/>
                      <a:gd name="connsiteY843" fmla="*/ 231196 h 261997"/>
                      <a:gd name="connsiteX844" fmla="*/ 186613 w 235577"/>
                      <a:gd name="connsiteY844" fmla="*/ 230910 h 261997"/>
                      <a:gd name="connsiteX845" fmla="*/ 186518 w 235577"/>
                      <a:gd name="connsiteY845" fmla="*/ 230338 h 261997"/>
                      <a:gd name="connsiteX846" fmla="*/ 185756 w 235577"/>
                      <a:gd name="connsiteY846" fmla="*/ 230053 h 261997"/>
                      <a:gd name="connsiteX847" fmla="*/ 185280 w 235577"/>
                      <a:gd name="connsiteY847" fmla="*/ 229195 h 261997"/>
                      <a:gd name="connsiteX848" fmla="*/ 184899 w 235577"/>
                      <a:gd name="connsiteY848" fmla="*/ 228529 h 261997"/>
                      <a:gd name="connsiteX849" fmla="*/ 184041 w 235577"/>
                      <a:gd name="connsiteY849" fmla="*/ 228624 h 261997"/>
                      <a:gd name="connsiteX850" fmla="*/ 182994 w 235577"/>
                      <a:gd name="connsiteY850" fmla="*/ 228338 h 261997"/>
                      <a:gd name="connsiteX851" fmla="*/ 182994 w 235577"/>
                      <a:gd name="connsiteY851" fmla="*/ 228814 h 261997"/>
                      <a:gd name="connsiteX852" fmla="*/ 182137 w 235577"/>
                      <a:gd name="connsiteY852" fmla="*/ 228624 h 261997"/>
                      <a:gd name="connsiteX853" fmla="*/ 181184 w 235577"/>
                      <a:gd name="connsiteY853" fmla="*/ 228814 h 261997"/>
                      <a:gd name="connsiteX854" fmla="*/ 180613 w 235577"/>
                      <a:gd name="connsiteY854" fmla="*/ 229195 h 261997"/>
                      <a:gd name="connsiteX855" fmla="*/ 179946 w 235577"/>
                      <a:gd name="connsiteY855" fmla="*/ 228719 h 261997"/>
                      <a:gd name="connsiteX856" fmla="*/ 179279 w 235577"/>
                      <a:gd name="connsiteY856" fmla="*/ 228529 h 261997"/>
                      <a:gd name="connsiteX857" fmla="*/ 179565 w 235577"/>
                      <a:gd name="connsiteY857" fmla="*/ 227576 h 261997"/>
                      <a:gd name="connsiteX858" fmla="*/ 178898 w 235577"/>
                      <a:gd name="connsiteY858" fmla="*/ 226814 h 261997"/>
                      <a:gd name="connsiteX859" fmla="*/ 178707 w 235577"/>
                      <a:gd name="connsiteY859" fmla="*/ 225766 h 261997"/>
                      <a:gd name="connsiteX860" fmla="*/ 178612 w 235577"/>
                      <a:gd name="connsiteY860" fmla="*/ 224623 h 261997"/>
                      <a:gd name="connsiteX861" fmla="*/ 179470 w 235577"/>
                      <a:gd name="connsiteY861" fmla="*/ 224909 h 261997"/>
                      <a:gd name="connsiteX862" fmla="*/ 180327 w 235577"/>
                      <a:gd name="connsiteY862" fmla="*/ 224528 h 261997"/>
                      <a:gd name="connsiteX863" fmla="*/ 180708 w 235577"/>
                      <a:gd name="connsiteY863" fmla="*/ 225957 h 261997"/>
                      <a:gd name="connsiteX864" fmla="*/ 181755 w 235577"/>
                      <a:gd name="connsiteY864" fmla="*/ 226243 h 261997"/>
                      <a:gd name="connsiteX865" fmla="*/ 182041 w 235577"/>
                      <a:gd name="connsiteY865" fmla="*/ 225004 h 261997"/>
                      <a:gd name="connsiteX866" fmla="*/ 182708 w 235577"/>
                      <a:gd name="connsiteY866" fmla="*/ 224338 h 261997"/>
                      <a:gd name="connsiteX867" fmla="*/ 183280 w 235577"/>
                      <a:gd name="connsiteY867" fmla="*/ 223861 h 261997"/>
                      <a:gd name="connsiteX868" fmla="*/ 184137 w 235577"/>
                      <a:gd name="connsiteY868" fmla="*/ 223576 h 261997"/>
                      <a:gd name="connsiteX869" fmla="*/ 185280 w 235577"/>
                      <a:gd name="connsiteY869" fmla="*/ 223480 h 261997"/>
                      <a:gd name="connsiteX870" fmla="*/ 185851 w 235577"/>
                      <a:gd name="connsiteY870" fmla="*/ 223671 h 261997"/>
                      <a:gd name="connsiteX871" fmla="*/ 186137 w 235577"/>
                      <a:gd name="connsiteY871" fmla="*/ 222814 h 261997"/>
                      <a:gd name="connsiteX872" fmla="*/ 187185 w 235577"/>
                      <a:gd name="connsiteY872" fmla="*/ 222147 h 261997"/>
                      <a:gd name="connsiteX873" fmla="*/ 187756 w 235577"/>
                      <a:gd name="connsiteY873" fmla="*/ 221766 h 261997"/>
                      <a:gd name="connsiteX874" fmla="*/ 188328 w 235577"/>
                      <a:gd name="connsiteY874" fmla="*/ 221290 h 261997"/>
                      <a:gd name="connsiteX875" fmla="*/ 189090 w 235577"/>
                      <a:gd name="connsiteY875" fmla="*/ 219861 h 261997"/>
                      <a:gd name="connsiteX876" fmla="*/ 190042 w 235577"/>
                      <a:gd name="connsiteY876" fmla="*/ 220051 h 261997"/>
                      <a:gd name="connsiteX877" fmla="*/ 190328 w 235577"/>
                      <a:gd name="connsiteY877" fmla="*/ 219766 h 261997"/>
                      <a:gd name="connsiteX878" fmla="*/ 190042 w 235577"/>
                      <a:gd name="connsiteY878" fmla="*/ 218908 h 261997"/>
                      <a:gd name="connsiteX879" fmla="*/ 189756 w 235577"/>
                      <a:gd name="connsiteY879" fmla="*/ 218051 h 261997"/>
                      <a:gd name="connsiteX880" fmla="*/ 190233 w 235577"/>
                      <a:gd name="connsiteY880" fmla="*/ 217480 h 261997"/>
                      <a:gd name="connsiteX881" fmla="*/ 191090 w 235577"/>
                      <a:gd name="connsiteY881" fmla="*/ 217099 h 261997"/>
                      <a:gd name="connsiteX882" fmla="*/ 191090 w 235577"/>
                      <a:gd name="connsiteY882" fmla="*/ 216051 h 261997"/>
                      <a:gd name="connsiteX883" fmla="*/ 191852 w 235577"/>
                      <a:gd name="connsiteY883" fmla="*/ 216432 h 261997"/>
                      <a:gd name="connsiteX884" fmla="*/ 192233 w 235577"/>
                      <a:gd name="connsiteY884" fmla="*/ 217099 h 261997"/>
                      <a:gd name="connsiteX885" fmla="*/ 192805 w 235577"/>
                      <a:gd name="connsiteY885" fmla="*/ 216622 h 261997"/>
                      <a:gd name="connsiteX886" fmla="*/ 193566 w 235577"/>
                      <a:gd name="connsiteY886" fmla="*/ 216051 h 261997"/>
                      <a:gd name="connsiteX887" fmla="*/ 193852 w 235577"/>
                      <a:gd name="connsiteY887" fmla="*/ 215194 h 261997"/>
                      <a:gd name="connsiteX888" fmla="*/ 195090 w 235577"/>
                      <a:gd name="connsiteY888" fmla="*/ 214622 h 261997"/>
                      <a:gd name="connsiteX889" fmla="*/ 195757 w 235577"/>
                      <a:gd name="connsiteY889" fmla="*/ 215479 h 261997"/>
                      <a:gd name="connsiteX890" fmla="*/ 196138 w 235577"/>
                      <a:gd name="connsiteY890" fmla="*/ 215194 h 261997"/>
                      <a:gd name="connsiteX891" fmla="*/ 196900 w 235577"/>
                      <a:gd name="connsiteY891" fmla="*/ 215384 h 261997"/>
                      <a:gd name="connsiteX892" fmla="*/ 196710 w 235577"/>
                      <a:gd name="connsiteY892" fmla="*/ 214622 h 261997"/>
                      <a:gd name="connsiteX893" fmla="*/ 197567 w 235577"/>
                      <a:gd name="connsiteY893" fmla="*/ 214527 h 261997"/>
                      <a:gd name="connsiteX894" fmla="*/ 197376 w 235577"/>
                      <a:gd name="connsiteY894" fmla="*/ 215194 h 261997"/>
                      <a:gd name="connsiteX895" fmla="*/ 197853 w 235577"/>
                      <a:gd name="connsiteY895" fmla="*/ 216337 h 261997"/>
                      <a:gd name="connsiteX896" fmla="*/ 198138 w 235577"/>
                      <a:gd name="connsiteY896" fmla="*/ 217956 h 261997"/>
                      <a:gd name="connsiteX897" fmla="*/ 199281 w 235577"/>
                      <a:gd name="connsiteY897" fmla="*/ 217765 h 261997"/>
                      <a:gd name="connsiteX898" fmla="*/ 200520 w 235577"/>
                      <a:gd name="connsiteY898" fmla="*/ 218623 h 261997"/>
                      <a:gd name="connsiteX899" fmla="*/ 200901 w 235577"/>
                      <a:gd name="connsiteY899" fmla="*/ 219766 h 261997"/>
                      <a:gd name="connsiteX900" fmla="*/ 201853 w 235577"/>
                      <a:gd name="connsiteY900" fmla="*/ 219956 h 261997"/>
                      <a:gd name="connsiteX901" fmla="*/ 202996 w 235577"/>
                      <a:gd name="connsiteY901" fmla="*/ 220147 h 261997"/>
                      <a:gd name="connsiteX902" fmla="*/ 203472 w 235577"/>
                      <a:gd name="connsiteY902" fmla="*/ 221194 h 261997"/>
                      <a:gd name="connsiteX903" fmla="*/ 204330 w 235577"/>
                      <a:gd name="connsiteY903" fmla="*/ 221671 h 261997"/>
                      <a:gd name="connsiteX904" fmla="*/ 204901 w 235577"/>
                      <a:gd name="connsiteY904" fmla="*/ 221194 h 261997"/>
                      <a:gd name="connsiteX905" fmla="*/ 205378 w 235577"/>
                      <a:gd name="connsiteY905" fmla="*/ 221099 h 261997"/>
                      <a:gd name="connsiteX906" fmla="*/ 206044 w 235577"/>
                      <a:gd name="connsiteY906" fmla="*/ 220909 h 261997"/>
                      <a:gd name="connsiteX907" fmla="*/ 207187 w 235577"/>
                      <a:gd name="connsiteY907" fmla="*/ 221194 h 261997"/>
                      <a:gd name="connsiteX908" fmla="*/ 207473 w 235577"/>
                      <a:gd name="connsiteY908" fmla="*/ 221861 h 261997"/>
                      <a:gd name="connsiteX909" fmla="*/ 208425 w 235577"/>
                      <a:gd name="connsiteY909" fmla="*/ 221194 h 261997"/>
                      <a:gd name="connsiteX910" fmla="*/ 209473 w 235577"/>
                      <a:gd name="connsiteY910" fmla="*/ 222052 h 261997"/>
                      <a:gd name="connsiteX911" fmla="*/ 210330 w 235577"/>
                      <a:gd name="connsiteY911" fmla="*/ 222528 h 261997"/>
                      <a:gd name="connsiteX912" fmla="*/ 210235 w 235577"/>
                      <a:gd name="connsiteY912" fmla="*/ 223671 h 261997"/>
                      <a:gd name="connsiteX913" fmla="*/ 210616 w 235577"/>
                      <a:gd name="connsiteY913" fmla="*/ 223671 h 261997"/>
                      <a:gd name="connsiteX914" fmla="*/ 212045 w 235577"/>
                      <a:gd name="connsiteY914" fmla="*/ 222814 h 261997"/>
                      <a:gd name="connsiteX915" fmla="*/ 213283 w 235577"/>
                      <a:gd name="connsiteY915" fmla="*/ 222528 h 261997"/>
                      <a:gd name="connsiteX916" fmla="*/ 214140 w 235577"/>
                      <a:gd name="connsiteY916" fmla="*/ 222242 h 261997"/>
                      <a:gd name="connsiteX917" fmla="*/ 214712 w 235577"/>
                      <a:gd name="connsiteY917" fmla="*/ 221861 h 261997"/>
                      <a:gd name="connsiteX918" fmla="*/ 214998 w 235577"/>
                      <a:gd name="connsiteY918" fmla="*/ 221290 h 261997"/>
                      <a:gd name="connsiteX919" fmla="*/ 215760 w 235577"/>
                      <a:gd name="connsiteY919" fmla="*/ 221194 h 261997"/>
                      <a:gd name="connsiteX920" fmla="*/ 216426 w 235577"/>
                      <a:gd name="connsiteY920" fmla="*/ 221004 h 261997"/>
                      <a:gd name="connsiteX921" fmla="*/ 216903 w 235577"/>
                      <a:gd name="connsiteY921" fmla="*/ 221385 h 261997"/>
                      <a:gd name="connsiteX922" fmla="*/ 217474 w 235577"/>
                      <a:gd name="connsiteY922" fmla="*/ 220528 h 261997"/>
                      <a:gd name="connsiteX923" fmla="*/ 217855 w 235577"/>
                      <a:gd name="connsiteY923" fmla="*/ 221671 h 261997"/>
                      <a:gd name="connsiteX924" fmla="*/ 218141 w 235577"/>
                      <a:gd name="connsiteY924" fmla="*/ 222052 h 261997"/>
                      <a:gd name="connsiteX925" fmla="*/ 219284 w 235577"/>
                      <a:gd name="connsiteY925" fmla="*/ 221956 h 261997"/>
                      <a:gd name="connsiteX926" fmla="*/ 220617 w 235577"/>
                      <a:gd name="connsiteY926" fmla="*/ 221861 h 261997"/>
                      <a:gd name="connsiteX927" fmla="*/ 220903 w 235577"/>
                      <a:gd name="connsiteY927" fmla="*/ 221290 h 261997"/>
                      <a:gd name="connsiteX928" fmla="*/ 221475 w 235577"/>
                      <a:gd name="connsiteY928" fmla="*/ 220051 h 261997"/>
                      <a:gd name="connsiteX929" fmla="*/ 222522 w 235577"/>
                      <a:gd name="connsiteY929" fmla="*/ 219575 h 261997"/>
                      <a:gd name="connsiteX930" fmla="*/ 222904 w 235577"/>
                      <a:gd name="connsiteY930" fmla="*/ 218432 h 261997"/>
                      <a:gd name="connsiteX931" fmla="*/ 223094 w 235577"/>
                      <a:gd name="connsiteY931" fmla="*/ 217480 h 261997"/>
                      <a:gd name="connsiteX932" fmla="*/ 222808 w 235577"/>
                      <a:gd name="connsiteY932" fmla="*/ 216527 h 261997"/>
                      <a:gd name="connsiteX933" fmla="*/ 224428 w 235577"/>
                      <a:gd name="connsiteY933" fmla="*/ 216051 h 261997"/>
                      <a:gd name="connsiteX934" fmla="*/ 225094 w 235577"/>
                      <a:gd name="connsiteY934" fmla="*/ 216432 h 261997"/>
                      <a:gd name="connsiteX935" fmla="*/ 225285 w 235577"/>
                      <a:gd name="connsiteY935" fmla="*/ 216146 h 261997"/>
                      <a:gd name="connsiteX936" fmla="*/ 225285 w 235577"/>
                      <a:gd name="connsiteY936" fmla="*/ 216146 h 261997"/>
                      <a:gd name="connsiteX937" fmla="*/ 225189 w 235577"/>
                      <a:gd name="connsiteY937" fmla="*/ 214813 h 261997"/>
                      <a:gd name="connsiteX938" fmla="*/ 225856 w 235577"/>
                      <a:gd name="connsiteY938" fmla="*/ 213670 h 261997"/>
                      <a:gd name="connsiteX939" fmla="*/ 225475 w 235577"/>
                      <a:gd name="connsiteY939" fmla="*/ 213003 h 261997"/>
                      <a:gd name="connsiteX940" fmla="*/ 226047 w 235577"/>
                      <a:gd name="connsiteY940" fmla="*/ 211574 h 261997"/>
                      <a:gd name="connsiteX941" fmla="*/ 226904 w 235577"/>
                      <a:gd name="connsiteY941" fmla="*/ 211288 h 261997"/>
                      <a:gd name="connsiteX942" fmla="*/ 226809 w 235577"/>
                      <a:gd name="connsiteY942" fmla="*/ 209764 h 261997"/>
                      <a:gd name="connsiteX943" fmla="*/ 226332 w 235577"/>
                      <a:gd name="connsiteY943" fmla="*/ 209002 h 261997"/>
                      <a:gd name="connsiteX944" fmla="*/ 226332 w 235577"/>
                      <a:gd name="connsiteY944" fmla="*/ 207955 h 261997"/>
                      <a:gd name="connsiteX945" fmla="*/ 225475 w 235577"/>
                      <a:gd name="connsiteY945" fmla="*/ 207859 h 261997"/>
                      <a:gd name="connsiteX946" fmla="*/ 224999 w 235577"/>
                      <a:gd name="connsiteY946" fmla="*/ 207097 h 261997"/>
                      <a:gd name="connsiteX947" fmla="*/ 224523 w 235577"/>
                      <a:gd name="connsiteY947" fmla="*/ 206050 h 261997"/>
                      <a:gd name="connsiteX948" fmla="*/ 223380 w 235577"/>
                      <a:gd name="connsiteY948" fmla="*/ 203859 h 261997"/>
                      <a:gd name="connsiteX949" fmla="*/ 223380 w 235577"/>
                      <a:gd name="connsiteY949" fmla="*/ 201478 h 261997"/>
                      <a:gd name="connsiteX950" fmla="*/ 224808 w 235577"/>
                      <a:gd name="connsiteY950" fmla="*/ 199573 h 261997"/>
                      <a:gd name="connsiteX951" fmla="*/ 224999 w 235577"/>
                      <a:gd name="connsiteY951" fmla="*/ 198430 h 261997"/>
                      <a:gd name="connsiteX952" fmla="*/ 225189 w 235577"/>
                      <a:gd name="connsiteY952" fmla="*/ 197001 h 261997"/>
                      <a:gd name="connsiteX953" fmla="*/ 226047 w 235577"/>
                      <a:gd name="connsiteY953" fmla="*/ 195667 h 261997"/>
                      <a:gd name="connsiteX954" fmla="*/ 226713 w 235577"/>
                      <a:gd name="connsiteY954" fmla="*/ 194810 h 261997"/>
                      <a:gd name="connsiteX955" fmla="*/ 226904 w 235577"/>
                      <a:gd name="connsiteY955" fmla="*/ 194143 h 261997"/>
                      <a:gd name="connsiteX956" fmla="*/ 227285 w 235577"/>
                      <a:gd name="connsiteY956" fmla="*/ 193858 h 261997"/>
                      <a:gd name="connsiteX957" fmla="*/ 227190 w 235577"/>
                      <a:gd name="connsiteY957" fmla="*/ 192334 h 261997"/>
                      <a:gd name="connsiteX958" fmla="*/ 227380 w 235577"/>
                      <a:gd name="connsiteY958" fmla="*/ 191572 h 261997"/>
                      <a:gd name="connsiteX959" fmla="*/ 226809 w 235577"/>
                      <a:gd name="connsiteY959" fmla="*/ 190238 h 261997"/>
                      <a:gd name="connsiteX960" fmla="*/ 226809 w 235577"/>
                      <a:gd name="connsiteY960" fmla="*/ 189095 h 261997"/>
                      <a:gd name="connsiteX961" fmla="*/ 226332 w 235577"/>
                      <a:gd name="connsiteY961" fmla="*/ 188047 h 261997"/>
                      <a:gd name="connsiteX962" fmla="*/ 227285 w 235577"/>
                      <a:gd name="connsiteY962" fmla="*/ 186238 h 261997"/>
                      <a:gd name="connsiteX963" fmla="*/ 227666 w 235577"/>
                      <a:gd name="connsiteY963" fmla="*/ 184904 h 261997"/>
                      <a:gd name="connsiteX964" fmla="*/ 228714 w 235577"/>
                      <a:gd name="connsiteY964" fmla="*/ 184809 h 261997"/>
                      <a:gd name="connsiteX965" fmla="*/ 229666 w 235577"/>
                      <a:gd name="connsiteY965" fmla="*/ 185095 h 261997"/>
                      <a:gd name="connsiteX966" fmla="*/ 230619 w 235577"/>
                      <a:gd name="connsiteY966" fmla="*/ 184047 h 261997"/>
                      <a:gd name="connsiteX967" fmla="*/ 230238 w 235577"/>
                      <a:gd name="connsiteY967" fmla="*/ 183475 h 261997"/>
                      <a:gd name="connsiteX968" fmla="*/ 231952 w 235577"/>
                      <a:gd name="connsiteY968" fmla="*/ 182713 h 261997"/>
                      <a:gd name="connsiteX969" fmla="*/ 233190 w 235577"/>
                      <a:gd name="connsiteY969" fmla="*/ 182142 h 261997"/>
                      <a:gd name="connsiteX970" fmla="*/ 234333 w 235577"/>
                      <a:gd name="connsiteY970" fmla="*/ 181475 h 261997"/>
                      <a:gd name="connsiteX971" fmla="*/ 235572 w 235577"/>
                      <a:gd name="connsiteY971" fmla="*/ 180427 h 261997"/>
                      <a:gd name="connsiteX972" fmla="*/ 234714 w 235577"/>
                      <a:gd name="connsiteY972" fmla="*/ 179951 h 261997"/>
                      <a:gd name="connsiteX973" fmla="*/ 234905 w 235577"/>
                      <a:gd name="connsiteY973" fmla="*/ 178808 h 261997"/>
                      <a:gd name="connsiteX974" fmla="*/ 233953 w 235577"/>
                      <a:gd name="connsiteY974" fmla="*/ 178332 h 261997"/>
                      <a:gd name="connsiteX975" fmla="*/ 233095 w 235577"/>
                      <a:gd name="connsiteY975" fmla="*/ 178427 h 261997"/>
                      <a:gd name="connsiteX976" fmla="*/ 232905 w 235577"/>
                      <a:gd name="connsiteY976" fmla="*/ 177760 h 261997"/>
                      <a:gd name="connsiteX977" fmla="*/ 230523 w 235577"/>
                      <a:gd name="connsiteY977" fmla="*/ 178713 h 261997"/>
                      <a:gd name="connsiteX978" fmla="*/ 229571 w 235577"/>
                      <a:gd name="connsiteY978" fmla="*/ 179475 h 261997"/>
                      <a:gd name="connsiteX979" fmla="*/ 228619 w 235577"/>
                      <a:gd name="connsiteY979" fmla="*/ 180142 h 261997"/>
                      <a:gd name="connsiteX980" fmla="*/ 227666 w 235577"/>
                      <a:gd name="connsiteY980" fmla="*/ 179951 h 261997"/>
                      <a:gd name="connsiteX981" fmla="*/ 226809 w 235577"/>
                      <a:gd name="connsiteY981" fmla="*/ 179570 h 261997"/>
                      <a:gd name="connsiteX982" fmla="*/ 226047 w 235577"/>
                      <a:gd name="connsiteY982" fmla="*/ 179856 h 261997"/>
                      <a:gd name="connsiteX983" fmla="*/ 225285 w 235577"/>
                      <a:gd name="connsiteY983" fmla="*/ 180237 h 261997"/>
                      <a:gd name="connsiteX984" fmla="*/ 223856 w 235577"/>
                      <a:gd name="connsiteY984" fmla="*/ 181475 h 261997"/>
                      <a:gd name="connsiteX985" fmla="*/ 222904 w 235577"/>
                      <a:gd name="connsiteY985" fmla="*/ 180904 h 261997"/>
                      <a:gd name="connsiteX986" fmla="*/ 223189 w 235577"/>
                      <a:gd name="connsiteY986" fmla="*/ 180332 h 261997"/>
                      <a:gd name="connsiteX987" fmla="*/ 222999 w 235577"/>
                      <a:gd name="connsiteY987" fmla="*/ 179570 h 261997"/>
                      <a:gd name="connsiteX988" fmla="*/ 223856 w 235577"/>
                      <a:gd name="connsiteY988" fmla="*/ 178713 h 261997"/>
                      <a:gd name="connsiteX989" fmla="*/ 224332 w 235577"/>
                      <a:gd name="connsiteY989" fmla="*/ 176998 h 261997"/>
                      <a:gd name="connsiteX990" fmla="*/ 225856 w 235577"/>
                      <a:gd name="connsiteY990" fmla="*/ 175760 h 261997"/>
                      <a:gd name="connsiteX991" fmla="*/ 225666 w 235577"/>
                      <a:gd name="connsiteY991" fmla="*/ 174427 h 261997"/>
                      <a:gd name="connsiteX992" fmla="*/ 226332 w 235577"/>
                      <a:gd name="connsiteY992" fmla="*/ 173474 h 261997"/>
                      <a:gd name="connsiteX993" fmla="*/ 226237 w 235577"/>
                      <a:gd name="connsiteY993" fmla="*/ 172712 h 261997"/>
                      <a:gd name="connsiteX994" fmla="*/ 226332 w 235577"/>
                      <a:gd name="connsiteY994" fmla="*/ 171760 h 261997"/>
                      <a:gd name="connsiteX995" fmla="*/ 225761 w 235577"/>
                      <a:gd name="connsiteY995" fmla="*/ 170426 h 261997"/>
                      <a:gd name="connsiteX996" fmla="*/ 227285 w 235577"/>
                      <a:gd name="connsiteY996" fmla="*/ 168807 h 261997"/>
                      <a:gd name="connsiteX997" fmla="*/ 228142 w 235577"/>
                      <a:gd name="connsiteY997" fmla="*/ 168426 h 261997"/>
                      <a:gd name="connsiteX998" fmla="*/ 228142 w 235577"/>
                      <a:gd name="connsiteY998" fmla="*/ 166521 h 261997"/>
                      <a:gd name="connsiteX999" fmla="*/ 228809 w 235577"/>
                      <a:gd name="connsiteY999" fmla="*/ 165092 h 261997"/>
                      <a:gd name="connsiteX1000" fmla="*/ 227952 w 235577"/>
                      <a:gd name="connsiteY1000" fmla="*/ 165283 h 261997"/>
                      <a:gd name="connsiteX1001" fmla="*/ 227190 w 235577"/>
                      <a:gd name="connsiteY1001" fmla="*/ 164806 h 261997"/>
                      <a:gd name="connsiteX1002" fmla="*/ 227856 w 235577"/>
                      <a:gd name="connsiteY1002" fmla="*/ 162711 h 261997"/>
                      <a:gd name="connsiteX1003" fmla="*/ 228238 w 235577"/>
                      <a:gd name="connsiteY1003" fmla="*/ 161187 h 261997"/>
                      <a:gd name="connsiteX1004" fmla="*/ 228047 w 235577"/>
                      <a:gd name="connsiteY1004" fmla="*/ 160520 h 261997"/>
                      <a:gd name="connsiteX1005" fmla="*/ 226713 w 235577"/>
                      <a:gd name="connsiteY1005" fmla="*/ 160615 h 261997"/>
                      <a:gd name="connsiteX1006" fmla="*/ 225189 w 235577"/>
                      <a:gd name="connsiteY1006" fmla="*/ 160425 h 261997"/>
                      <a:gd name="connsiteX1007" fmla="*/ 224428 w 235577"/>
                      <a:gd name="connsiteY1007" fmla="*/ 160139 h 261997"/>
                      <a:gd name="connsiteX1008" fmla="*/ 223951 w 235577"/>
                      <a:gd name="connsiteY1008" fmla="*/ 159377 h 261997"/>
                      <a:gd name="connsiteX1009" fmla="*/ 222618 w 235577"/>
                      <a:gd name="connsiteY1009" fmla="*/ 158996 h 261997"/>
                      <a:gd name="connsiteX1010" fmla="*/ 221189 w 235577"/>
                      <a:gd name="connsiteY1010" fmla="*/ 159187 h 261997"/>
                      <a:gd name="connsiteX1011" fmla="*/ 219379 w 235577"/>
                      <a:gd name="connsiteY1011" fmla="*/ 159187 h 261997"/>
                      <a:gd name="connsiteX1012" fmla="*/ 218713 w 235577"/>
                      <a:gd name="connsiteY1012" fmla="*/ 158520 h 261997"/>
                      <a:gd name="connsiteX1013" fmla="*/ 218046 w 235577"/>
                      <a:gd name="connsiteY1013" fmla="*/ 157377 h 261997"/>
                      <a:gd name="connsiteX1014" fmla="*/ 217474 w 235577"/>
                      <a:gd name="connsiteY1014" fmla="*/ 157377 h 261997"/>
                      <a:gd name="connsiteX1015" fmla="*/ 217284 w 235577"/>
                      <a:gd name="connsiteY1015" fmla="*/ 155377 h 261997"/>
                      <a:gd name="connsiteX1016" fmla="*/ 216807 w 235577"/>
                      <a:gd name="connsiteY1016" fmla="*/ 152995 h 261997"/>
                      <a:gd name="connsiteX1017" fmla="*/ 216426 w 235577"/>
                      <a:gd name="connsiteY1017" fmla="*/ 151757 h 261997"/>
                      <a:gd name="connsiteX1018" fmla="*/ 215950 w 235577"/>
                      <a:gd name="connsiteY1018" fmla="*/ 150328 h 261997"/>
                      <a:gd name="connsiteX1019" fmla="*/ 217474 w 235577"/>
                      <a:gd name="connsiteY1019" fmla="*/ 147757 h 261997"/>
                      <a:gd name="connsiteX1020" fmla="*/ 218141 w 235577"/>
                      <a:gd name="connsiteY1020" fmla="*/ 147376 h 261997"/>
                      <a:gd name="connsiteX1021" fmla="*/ 217950 w 235577"/>
                      <a:gd name="connsiteY1021" fmla="*/ 146042 h 261997"/>
                      <a:gd name="connsiteX1022" fmla="*/ 218427 w 235577"/>
                      <a:gd name="connsiteY1022" fmla="*/ 144137 h 261997"/>
                      <a:gd name="connsiteX1023" fmla="*/ 218998 w 235577"/>
                      <a:gd name="connsiteY1023" fmla="*/ 143185 h 261997"/>
                      <a:gd name="connsiteX1024" fmla="*/ 218427 w 235577"/>
                      <a:gd name="connsiteY1024" fmla="*/ 142899 h 261997"/>
                      <a:gd name="connsiteX1025" fmla="*/ 217379 w 235577"/>
                      <a:gd name="connsiteY1025" fmla="*/ 142518 h 261997"/>
                      <a:gd name="connsiteX1026" fmla="*/ 216141 w 235577"/>
                      <a:gd name="connsiteY1026" fmla="*/ 141089 h 261997"/>
                      <a:gd name="connsiteX1027" fmla="*/ 216046 w 235577"/>
                      <a:gd name="connsiteY1027" fmla="*/ 140327 h 261997"/>
                      <a:gd name="connsiteX1028" fmla="*/ 215093 w 235577"/>
                      <a:gd name="connsiteY1028" fmla="*/ 140422 h 261997"/>
                      <a:gd name="connsiteX1029" fmla="*/ 214807 w 235577"/>
                      <a:gd name="connsiteY1029" fmla="*/ 139660 h 261997"/>
                      <a:gd name="connsiteX1030" fmla="*/ 213759 w 235577"/>
                      <a:gd name="connsiteY1030" fmla="*/ 138708 h 261997"/>
                      <a:gd name="connsiteX1031" fmla="*/ 213379 w 235577"/>
                      <a:gd name="connsiteY1031" fmla="*/ 136993 h 261997"/>
                      <a:gd name="connsiteX1032" fmla="*/ 212902 w 235577"/>
                      <a:gd name="connsiteY1032" fmla="*/ 136803 h 261997"/>
                      <a:gd name="connsiteX1033" fmla="*/ 211950 w 235577"/>
                      <a:gd name="connsiteY1033" fmla="*/ 136993 h 261997"/>
                      <a:gd name="connsiteX1034" fmla="*/ 211855 w 235577"/>
                      <a:gd name="connsiteY1034" fmla="*/ 135946 h 261997"/>
                      <a:gd name="connsiteX1035" fmla="*/ 212236 w 235577"/>
                      <a:gd name="connsiteY1035" fmla="*/ 134517 h 261997"/>
                      <a:gd name="connsiteX1036" fmla="*/ 213283 w 235577"/>
                      <a:gd name="connsiteY1036" fmla="*/ 133374 h 261997"/>
                      <a:gd name="connsiteX1037" fmla="*/ 213950 w 235577"/>
                      <a:gd name="connsiteY1037" fmla="*/ 131374 h 261997"/>
                      <a:gd name="connsiteX1038" fmla="*/ 214712 w 235577"/>
                      <a:gd name="connsiteY1038" fmla="*/ 129183 h 261997"/>
                      <a:gd name="connsiteX1039" fmla="*/ 215093 w 235577"/>
                      <a:gd name="connsiteY1039" fmla="*/ 127945 h 261997"/>
                      <a:gd name="connsiteX1040" fmla="*/ 215188 w 235577"/>
                      <a:gd name="connsiteY1040" fmla="*/ 126897 h 261997"/>
                      <a:gd name="connsiteX1041" fmla="*/ 214521 w 235577"/>
                      <a:gd name="connsiteY1041" fmla="*/ 126421 h 261997"/>
                      <a:gd name="connsiteX1042" fmla="*/ 215379 w 235577"/>
                      <a:gd name="connsiteY1042" fmla="*/ 124135 h 261997"/>
                      <a:gd name="connsiteX1043" fmla="*/ 215093 w 235577"/>
                      <a:gd name="connsiteY1043" fmla="*/ 122896 h 261997"/>
                      <a:gd name="connsiteX1044" fmla="*/ 214521 w 235577"/>
                      <a:gd name="connsiteY1044" fmla="*/ 123658 h 261997"/>
                      <a:gd name="connsiteX1045" fmla="*/ 213569 w 235577"/>
                      <a:gd name="connsiteY1045" fmla="*/ 123468 h 261997"/>
                      <a:gd name="connsiteX1046" fmla="*/ 212902 w 235577"/>
                      <a:gd name="connsiteY1046" fmla="*/ 123944 h 261997"/>
                      <a:gd name="connsiteX1047" fmla="*/ 211855 w 235577"/>
                      <a:gd name="connsiteY1047" fmla="*/ 124039 h 261997"/>
                      <a:gd name="connsiteX1048" fmla="*/ 210807 w 235577"/>
                      <a:gd name="connsiteY1048" fmla="*/ 124325 h 261997"/>
                      <a:gd name="connsiteX1049" fmla="*/ 209854 w 235577"/>
                      <a:gd name="connsiteY1049" fmla="*/ 124706 h 261997"/>
                      <a:gd name="connsiteX1050" fmla="*/ 209092 w 235577"/>
                      <a:gd name="connsiteY1050" fmla="*/ 125182 h 261997"/>
                      <a:gd name="connsiteX1051" fmla="*/ 208425 w 235577"/>
                      <a:gd name="connsiteY1051" fmla="*/ 125278 h 261997"/>
                      <a:gd name="connsiteX1052" fmla="*/ 207282 w 235577"/>
                      <a:gd name="connsiteY1052" fmla="*/ 126040 h 261997"/>
                      <a:gd name="connsiteX1053" fmla="*/ 206330 w 235577"/>
                      <a:gd name="connsiteY1053" fmla="*/ 125468 h 261997"/>
                      <a:gd name="connsiteX1054" fmla="*/ 205378 w 235577"/>
                      <a:gd name="connsiteY1054" fmla="*/ 125278 h 261997"/>
                      <a:gd name="connsiteX1055" fmla="*/ 203854 w 235577"/>
                      <a:gd name="connsiteY1055" fmla="*/ 124992 h 261997"/>
                      <a:gd name="connsiteX1056" fmla="*/ 203663 w 235577"/>
                      <a:gd name="connsiteY1056" fmla="*/ 123563 h 261997"/>
                      <a:gd name="connsiteX1057" fmla="*/ 204711 w 235577"/>
                      <a:gd name="connsiteY1057" fmla="*/ 122611 h 261997"/>
                      <a:gd name="connsiteX1058" fmla="*/ 204044 w 235577"/>
                      <a:gd name="connsiteY1058" fmla="*/ 122230 h 261997"/>
                      <a:gd name="connsiteX1059" fmla="*/ 203091 w 235577"/>
                      <a:gd name="connsiteY1059" fmla="*/ 121658 h 261997"/>
                      <a:gd name="connsiteX1060" fmla="*/ 203187 w 235577"/>
                      <a:gd name="connsiteY1060" fmla="*/ 120991 h 261997"/>
                      <a:gd name="connsiteX1061" fmla="*/ 202901 w 235577"/>
                      <a:gd name="connsiteY1061" fmla="*/ 119848 h 261997"/>
                      <a:gd name="connsiteX1062" fmla="*/ 203949 w 235577"/>
                      <a:gd name="connsiteY1062" fmla="*/ 118610 h 261997"/>
                      <a:gd name="connsiteX1063" fmla="*/ 204044 w 235577"/>
                      <a:gd name="connsiteY1063" fmla="*/ 117181 h 261997"/>
                      <a:gd name="connsiteX1064" fmla="*/ 203472 w 235577"/>
                      <a:gd name="connsiteY1064" fmla="*/ 117467 h 261997"/>
                      <a:gd name="connsiteX1065" fmla="*/ 202139 w 235577"/>
                      <a:gd name="connsiteY1065" fmla="*/ 116991 h 261997"/>
                      <a:gd name="connsiteX1066" fmla="*/ 202330 w 235577"/>
                      <a:gd name="connsiteY1066" fmla="*/ 115467 h 261997"/>
                      <a:gd name="connsiteX1067" fmla="*/ 202806 w 235577"/>
                      <a:gd name="connsiteY1067" fmla="*/ 114038 h 261997"/>
                      <a:gd name="connsiteX1068" fmla="*/ 202901 w 235577"/>
                      <a:gd name="connsiteY1068" fmla="*/ 111752 h 261997"/>
                      <a:gd name="connsiteX1069" fmla="*/ 204139 w 235577"/>
                      <a:gd name="connsiteY1069" fmla="*/ 110895 h 261997"/>
                      <a:gd name="connsiteX1070" fmla="*/ 205092 w 235577"/>
                      <a:gd name="connsiteY1070" fmla="*/ 109276 h 261997"/>
                      <a:gd name="connsiteX1071" fmla="*/ 206044 w 235577"/>
                      <a:gd name="connsiteY1071" fmla="*/ 107847 h 261997"/>
                      <a:gd name="connsiteX1072" fmla="*/ 206425 w 235577"/>
                      <a:gd name="connsiteY1072" fmla="*/ 107180 h 261997"/>
                      <a:gd name="connsiteX1073" fmla="*/ 206521 w 235577"/>
                      <a:gd name="connsiteY1073" fmla="*/ 106228 h 261997"/>
                      <a:gd name="connsiteX1074" fmla="*/ 207378 w 235577"/>
                      <a:gd name="connsiteY1074" fmla="*/ 105180 h 261997"/>
                      <a:gd name="connsiteX1075" fmla="*/ 208806 w 235577"/>
                      <a:gd name="connsiteY1075" fmla="*/ 103370 h 261997"/>
                      <a:gd name="connsiteX1076" fmla="*/ 208616 w 235577"/>
                      <a:gd name="connsiteY1076" fmla="*/ 101656 h 261997"/>
                      <a:gd name="connsiteX1077" fmla="*/ 207663 w 235577"/>
                      <a:gd name="connsiteY1077" fmla="*/ 100036 h 261997"/>
                      <a:gd name="connsiteX1078" fmla="*/ 206997 w 235577"/>
                      <a:gd name="connsiteY1078" fmla="*/ 99655 h 261997"/>
                      <a:gd name="connsiteX1079" fmla="*/ 207473 w 235577"/>
                      <a:gd name="connsiteY1079" fmla="*/ 98036 h 261997"/>
                      <a:gd name="connsiteX1080" fmla="*/ 208711 w 235577"/>
                      <a:gd name="connsiteY1080" fmla="*/ 96036 h 261997"/>
                      <a:gd name="connsiteX1081" fmla="*/ 209569 w 235577"/>
                      <a:gd name="connsiteY1081" fmla="*/ 95560 h 261997"/>
                      <a:gd name="connsiteX1082" fmla="*/ 210235 w 235577"/>
                      <a:gd name="connsiteY1082" fmla="*/ 94702 h 261997"/>
                      <a:gd name="connsiteX1083" fmla="*/ 211092 w 235577"/>
                      <a:gd name="connsiteY1083" fmla="*/ 94988 h 261997"/>
                      <a:gd name="connsiteX1084" fmla="*/ 211855 w 235577"/>
                      <a:gd name="connsiteY1084" fmla="*/ 94512 h 261997"/>
                      <a:gd name="connsiteX1085" fmla="*/ 212521 w 235577"/>
                      <a:gd name="connsiteY1085" fmla="*/ 93274 h 261997"/>
                      <a:gd name="connsiteX1086" fmla="*/ 213569 w 235577"/>
                      <a:gd name="connsiteY1086" fmla="*/ 94036 h 261997"/>
                      <a:gd name="connsiteX1087" fmla="*/ 214712 w 235577"/>
                      <a:gd name="connsiteY1087" fmla="*/ 93464 h 261997"/>
                      <a:gd name="connsiteX1088" fmla="*/ 215855 w 235577"/>
                      <a:gd name="connsiteY1088" fmla="*/ 92702 h 261997"/>
                      <a:gd name="connsiteX1089" fmla="*/ 216426 w 235577"/>
                      <a:gd name="connsiteY1089" fmla="*/ 92035 h 261997"/>
                      <a:gd name="connsiteX1090" fmla="*/ 216617 w 235577"/>
                      <a:gd name="connsiteY1090" fmla="*/ 91178 h 261997"/>
                      <a:gd name="connsiteX1091" fmla="*/ 218522 w 235577"/>
                      <a:gd name="connsiteY1091" fmla="*/ 91178 h 261997"/>
                      <a:gd name="connsiteX1092" fmla="*/ 219189 w 235577"/>
                      <a:gd name="connsiteY1092" fmla="*/ 90892 h 261997"/>
                      <a:gd name="connsiteX1093" fmla="*/ 219665 w 235577"/>
                      <a:gd name="connsiteY1093" fmla="*/ 89845 h 261997"/>
                      <a:gd name="connsiteX1094" fmla="*/ 218903 w 235577"/>
                      <a:gd name="connsiteY1094" fmla="*/ 88511 h 261997"/>
                      <a:gd name="connsiteX1095" fmla="*/ 218427 w 235577"/>
                      <a:gd name="connsiteY1095" fmla="*/ 87463 h 261997"/>
                      <a:gd name="connsiteX1096" fmla="*/ 217855 w 235577"/>
                      <a:gd name="connsiteY1096" fmla="*/ 86035 h 261997"/>
                      <a:gd name="connsiteX1097" fmla="*/ 217474 w 235577"/>
                      <a:gd name="connsiteY1097" fmla="*/ 84892 h 261997"/>
                      <a:gd name="connsiteX1098" fmla="*/ 219855 w 235577"/>
                      <a:gd name="connsiteY1098" fmla="*/ 84511 h 261997"/>
                      <a:gd name="connsiteX1099" fmla="*/ 221951 w 235577"/>
                      <a:gd name="connsiteY1099" fmla="*/ 83463 h 261997"/>
                      <a:gd name="connsiteX1100" fmla="*/ 222237 w 235577"/>
                      <a:gd name="connsiteY1100" fmla="*/ 82225 h 261997"/>
                      <a:gd name="connsiteX1101" fmla="*/ 223761 w 235577"/>
                      <a:gd name="connsiteY1101" fmla="*/ 80510 h 261997"/>
                      <a:gd name="connsiteX1102" fmla="*/ 224904 w 235577"/>
                      <a:gd name="connsiteY1102" fmla="*/ 80034 h 261997"/>
                      <a:gd name="connsiteX1103" fmla="*/ 225475 w 235577"/>
                      <a:gd name="connsiteY1103" fmla="*/ 79367 h 261997"/>
                      <a:gd name="connsiteX1104" fmla="*/ 225666 w 235577"/>
                      <a:gd name="connsiteY1104" fmla="*/ 78129 h 261997"/>
                      <a:gd name="connsiteX1105" fmla="*/ 226618 w 235577"/>
                      <a:gd name="connsiteY1105" fmla="*/ 77748 h 261997"/>
                      <a:gd name="connsiteX1106" fmla="*/ 227190 w 235577"/>
                      <a:gd name="connsiteY1106" fmla="*/ 76986 h 261997"/>
                      <a:gd name="connsiteX1107" fmla="*/ 227666 w 235577"/>
                      <a:gd name="connsiteY1107" fmla="*/ 76319 h 261997"/>
                      <a:gd name="connsiteX1108" fmla="*/ 227475 w 235577"/>
                      <a:gd name="connsiteY1108" fmla="*/ 75462 h 261997"/>
                      <a:gd name="connsiteX1109" fmla="*/ 227761 w 235577"/>
                      <a:gd name="connsiteY1109" fmla="*/ 74890 h 261997"/>
                      <a:gd name="connsiteX1110" fmla="*/ 227761 w 235577"/>
                      <a:gd name="connsiteY1110" fmla="*/ 73843 h 261997"/>
                      <a:gd name="connsiteX1111" fmla="*/ 227285 w 235577"/>
                      <a:gd name="connsiteY1111" fmla="*/ 73081 h 261997"/>
                      <a:gd name="connsiteX1112" fmla="*/ 225951 w 235577"/>
                      <a:gd name="connsiteY1112" fmla="*/ 72985 h 261997"/>
                      <a:gd name="connsiteX1113" fmla="*/ 225094 w 235577"/>
                      <a:gd name="connsiteY1113" fmla="*/ 71938 h 261997"/>
                      <a:gd name="connsiteX1114" fmla="*/ 224332 w 235577"/>
                      <a:gd name="connsiteY1114" fmla="*/ 71366 h 261997"/>
                      <a:gd name="connsiteX1115" fmla="*/ 225189 w 235577"/>
                      <a:gd name="connsiteY1115" fmla="*/ 70223 h 261997"/>
                      <a:gd name="connsiteX1116" fmla="*/ 225761 w 235577"/>
                      <a:gd name="connsiteY1116" fmla="*/ 69271 h 261997"/>
                      <a:gd name="connsiteX1117" fmla="*/ 224428 w 235577"/>
                      <a:gd name="connsiteY1117" fmla="*/ 68509 h 261997"/>
                      <a:gd name="connsiteX1118" fmla="*/ 223284 w 235577"/>
                      <a:gd name="connsiteY1118" fmla="*/ 68223 h 261997"/>
                      <a:gd name="connsiteX1119" fmla="*/ 222237 w 235577"/>
                      <a:gd name="connsiteY1119" fmla="*/ 67461 h 261997"/>
                      <a:gd name="connsiteX1120" fmla="*/ 221570 w 235577"/>
                      <a:gd name="connsiteY1120" fmla="*/ 66794 h 261997"/>
                      <a:gd name="connsiteX1121" fmla="*/ 220332 w 235577"/>
                      <a:gd name="connsiteY1121" fmla="*/ 66794 h 261997"/>
                      <a:gd name="connsiteX1122" fmla="*/ 220046 w 235577"/>
                      <a:gd name="connsiteY1122" fmla="*/ 65746 h 261997"/>
                      <a:gd name="connsiteX1123" fmla="*/ 220617 w 235577"/>
                      <a:gd name="connsiteY1123" fmla="*/ 64794 h 261997"/>
                      <a:gd name="connsiteX1124" fmla="*/ 221475 w 235577"/>
                      <a:gd name="connsiteY1124" fmla="*/ 63460 h 261997"/>
                      <a:gd name="connsiteX1125" fmla="*/ 221189 w 235577"/>
                      <a:gd name="connsiteY1125" fmla="*/ 62413 h 261997"/>
                      <a:gd name="connsiteX1126" fmla="*/ 221094 w 235577"/>
                      <a:gd name="connsiteY1126" fmla="*/ 60412 h 261997"/>
                      <a:gd name="connsiteX1127" fmla="*/ 221094 w 235577"/>
                      <a:gd name="connsiteY1127" fmla="*/ 59269 h 261997"/>
                      <a:gd name="connsiteX1128" fmla="*/ 221761 w 235577"/>
                      <a:gd name="connsiteY1128" fmla="*/ 58222 h 261997"/>
                      <a:gd name="connsiteX1129" fmla="*/ 221665 w 235577"/>
                      <a:gd name="connsiteY1129" fmla="*/ 55745 h 261997"/>
                      <a:gd name="connsiteX1130" fmla="*/ 221189 w 235577"/>
                      <a:gd name="connsiteY1130" fmla="*/ 54793 h 261997"/>
                      <a:gd name="connsiteX1131" fmla="*/ 221475 w 235577"/>
                      <a:gd name="connsiteY1131" fmla="*/ 52697 h 261997"/>
                      <a:gd name="connsiteX1132" fmla="*/ 220522 w 235577"/>
                      <a:gd name="connsiteY1132" fmla="*/ 52792 h 261997"/>
                      <a:gd name="connsiteX1133" fmla="*/ 219855 w 235577"/>
                      <a:gd name="connsiteY1133" fmla="*/ 52507 h 261997"/>
                      <a:gd name="connsiteX1134" fmla="*/ 218046 w 235577"/>
                      <a:gd name="connsiteY1134" fmla="*/ 52697 h 261997"/>
                      <a:gd name="connsiteX1135" fmla="*/ 217665 w 235577"/>
                      <a:gd name="connsiteY1135" fmla="*/ 50887 h 261997"/>
                      <a:gd name="connsiteX1136" fmla="*/ 217188 w 235577"/>
                      <a:gd name="connsiteY1136" fmla="*/ 49649 h 261997"/>
                      <a:gd name="connsiteX1137" fmla="*/ 216426 w 235577"/>
                      <a:gd name="connsiteY1137" fmla="*/ 50030 h 261997"/>
                      <a:gd name="connsiteX1138" fmla="*/ 215855 w 235577"/>
                      <a:gd name="connsiteY1138" fmla="*/ 49840 h 261997"/>
                      <a:gd name="connsiteX1139" fmla="*/ 214903 w 235577"/>
                      <a:gd name="connsiteY1139" fmla="*/ 48697 h 261997"/>
                      <a:gd name="connsiteX1140" fmla="*/ 214617 w 235577"/>
                      <a:gd name="connsiteY1140" fmla="*/ 47554 h 261997"/>
                      <a:gd name="connsiteX1141" fmla="*/ 213188 w 235577"/>
                      <a:gd name="connsiteY1141" fmla="*/ 47935 h 261997"/>
                      <a:gd name="connsiteX1142" fmla="*/ 212521 w 235577"/>
                      <a:gd name="connsiteY1142" fmla="*/ 45553 h 261997"/>
                      <a:gd name="connsiteX1143" fmla="*/ 212045 w 235577"/>
                      <a:gd name="connsiteY1143" fmla="*/ 43744 h 261997"/>
                      <a:gd name="connsiteX1144" fmla="*/ 212997 w 235577"/>
                      <a:gd name="connsiteY1144" fmla="*/ 42791 h 261997"/>
                      <a:gd name="connsiteX1145" fmla="*/ 212997 w 235577"/>
                      <a:gd name="connsiteY1145" fmla="*/ 42791 h 261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</a:cxnLst>
                    <a:rect l="l" t="t" r="r" b="b"/>
                    <a:pathLst>
                      <a:path w="235577" h="261997">
                        <a:moveTo>
                          <a:pt x="212997" y="42791"/>
                        </a:moveTo>
                        <a:cubicBezTo>
                          <a:pt x="212712" y="42886"/>
                          <a:pt x="212521" y="42982"/>
                          <a:pt x="212140" y="43363"/>
                        </a:cubicBezTo>
                        <a:cubicBezTo>
                          <a:pt x="211664" y="43648"/>
                          <a:pt x="211378" y="43553"/>
                          <a:pt x="210997" y="43553"/>
                        </a:cubicBezTo>
                        <a:cubicBezTo>
                          <a:pt x="210616" y="43553"/>
                          <a:pt x="210426" y="42982"/>
                          <a:pt x="210521" y="42410"/>
                        </a:cubicBezTo>
                        <a:cubicBezTo>
                          <a:pt x="210616" y="41839"/>
                          <a:pt x="210330" y="42124"/>
                          <a:pt x="209949" y="42315"/>
                        </a:cubicBezTo>
                        <a:cubicBezTo>
                          <a:pt x="209569" y="42505"/>
                          <a:pt x="209188" y="42315"/>
                          <a:pt x="209188" y="42315"/>
                        </a:cubicBezTo>
                        <a:lnTo>
                          <a:pt x="208711" y="41934"/>
                        </a:lnTo>
                        <a:cubicBezTo>
                          <a:pt x="208711" y="41934"/>
                          <a:pt x="209092" y="41267"/>
                          <a:pt x="208711" y="40981"/>
                        </a:cubicBezTo>
                        <a:cubicBezTo>
                          <a:pt x="208330" y="40696"/>
                          <a:pt x="208521" y="40315"/>
                          <a:pt x="207854" y="40410"/>
                        </a:cubicBezTo>
                        <a:cubicBezTo>
                          <a:pt x="207187" y="40505"/>
                          <a:pt x="206806" y="40886"/>
                          <a:pt x="206425" y="41077"/>
                        </a:cubicBezTo>
                        <a:cubicBezTo>
                          <a:pt x="206044" y="41267"/>
                          <a:pt x="205949" y="41077"/>
                          <a:pt x="205758" y="41648"/>
                        </a:cubicBezTo>
                        <a:cubicBezTo>
                          <a:pt x="205568" y="42220"/>
                          <a:pt x="204901" y="43077"/>
                          <a:pt x="204901" y="43077"/>
                        </a:cubicBezTo>
                        <a:cubicBezTo>
                          <a:pt x="204901" y="43077"/>
                          <a:pt x="204520" y="42886"/>
                          <a:pt x="204330" y="42220"/>
                        </a:cubicBezTo>
                        <a:cubicBezTo>
                          <a:pt x="204139" y="41553"/>
                          <a:pt x="204139" y="41267"/>
                          <a:pt x="204139" y="41077"/>
                        </a:cubicBezTo>
                        <a:cubicBezTo>
                          <a:pt x="204139" y="40886"/>
                          <a:pt x="203949" y="40600"/>
                          <a:pt x="203663" y="41077"/>
                        </a:cubicBezTo>
                        <a:cubicBezTo>
                          <a:pt x="203377" y="41553"/>
                          <a:pt x="203187" y="42124"/>
                          <a:pt x="202711" y="42124"/>
                        </a:cubicBezTo>
                        <a:cubicBezTo>
                          <a:pt x="202330" y="42124"/>
                          <a:pt x="202330" y="41839"/>
                          <a:pt x="202330" y="41362"/>
                        </a:cubicBezTo>
                        <a:cubicBezTo>
                          <a:pt x="202330" y="40791"/>
                          <a:pt x="202806" y="40696"/>
                          <a:pt x="202234" y="40029"/>
                        </a:cubicBezTo>
                        <a:cubicBezTo>
                          <a:pt x="201663" y="39362"/>
                          <a:pt x="200710" y="38314"/>
                          <a:pt x="201187" y="37648"/>
                        </a:cubicBezTo>
                        <a:cubicBezTo>
                          <a:pt x="201758" y="36981"/>
                          <a:pt x="202234" y="36600"/>
                          <a:pt x="202234" y="35933"/>
                        </a:cubicBezTo>
                        <a:cubicBezTo>
                          <a:pt x="202139" y="35362"/>
                          <a:pt x="202044" y="34409"/>
                          <a:pt x="201472" y="34600"/>
                        </a:cubicBezTo>
                        <a:cubicBezTo>
                          <a:pt x="200901" y="34790"/>
                          <a:pt x="201377" y="35266"/>
                          <a:pt x="200805" y="35266"/>
                        </a:cubicBezTo>
                        <a:cubicBezTo>
                          <a:pt x="200234" y="35266"/>
                          <a:pt x="200139" y="34790"/>
                          <a:pt x="199948" y="34600"/>
                        </a:cubicBezTo>
                        <a:cubicBezTo>
                          <a:pt x="199758" y="34314"/>
                          <a:pt x="199567" y="34409"/>
                          <a:pt x="199281" y="34219"/>
                        </a:cubicBezTo>
                        <a:cubicBezTo>
                          <a:pt x="198900" y="34028"/>
                          <a:pt x="198138" y="33933"/>
                          <a:pt x="198424" y="33171"/>
                        </a:cubicBezTo>
                        <a:cubicBezTo>
                          <a:pt x="198710" y="32504"/>
                          <a:pt x="199186" y="31647"/>
                          <a:pt x="199281" y="31171"/>
                        </a:cubicBezTo>
                        <a:cubicBezTo>
                          <a:pt x="199281" y="30694"/>
                          <a:pt x="199377" y="30504"/>
                          <a:pt x="199853" y="30123"/>
                        </a:cubicBezTo>
                        <a:cubicBezTo>
                          <a:pt x="200329" y="29742"/>
                          <a:pt x="200710" y="29647"/>
                          <a:pt x="200520" y="28980"/>
                        </a:cubicBezTo>
                        <a:cubicBezTo>
                          <a:pt x="200329" y="28218"/>
                          <a:pt x="200234" y="27742"/>
                          <a:pt x="200805" y="27361"/>
                        </a:cubicBezTo>
                        <a:cubicBezTo>
                          <a:pt x="201282" y="27075"/>
                          <a:pt x="202139" y="26980"/>
                          <a:pt x="202425" y="26980"/>
                        </a:cubicBezTo>
                        <a:cubicBezTo>
                          <a:pt x="202806" y="26980"/>
                          <a:pt x="203377" y="26313"/>
                          <a:pt x="203472" y="25741"/>
                        </a:cubicBezTo>
                        <a:cubicBezTo>
                          <a:pt x="203568" y="25170"/>
                          <a:pt x="204330" y="24408"/>
                          <a:pt x="203854" y="23836"/>
                        </a:cubicBezTo>
                        <a:cubicBezTo>
                          <a:pt x="203377" y="23265"/>
                          <a:pt x="202615" y="22884"/>
                          <a:pt x="202139" y="22598"/>
                        </a:cubicBezTo>
                        <a:cubicBezTo>
                          <a:pt x="201663" y="22312"/>
                          <a:pt x="201187" y="21074"/>
                          <a:pt x="200520" y="21265"/>
                        </a:cubicBezTo>
                        <a:cubicBezTo>
                          <a:pt x="199853" y="21455"/>
                          <a:pt x="199186" y="21550"/>
                          <a:pt x="198805" y="21455"/>
                        </a:cubicBezTo>
                        <a:lnTo>
                          <a:pt x="199186" y="20407"/>
                        </a:lnTo>
                        <a:cubicBezTo>
                          <a:pt x="200615" y="19645"/>
                          <a:pt x="201567" y="18979"/>
                          <a:pt x="202044" y="18407"/>
                        </a:cubicBezTo>
                        <a:cubicBezTo>
                          <a:pt x="202520" y="17836"/>
                          <a:pt x="203377" y="17645"/>
                          <a:pt x="202425" y="16883"/>
                        </a:cubicBezTo>
                        <a:cubicBezTo>
                          <a:pt x="201472" y="16026"/>
                          <a:pt x="200805" y="15645"/>
                          <a:pt x="200234" y="14788"/>
                        </a:cubicBezTo>
                        <a:cubicBezTo>
                          <a:pt x="199663" y="14026"/>
                          <a:pt x="199948" y="13168"/>
                          <a:pt x="198710" y="13454"/>
                        </a:cubicBezTo>
                        <a:cubicBezTo>
                          <a:pt x="197472" y="13740"/>
                          <a:pt x="195662" y="13835"/>
                          <a:pt x="195662" y="13835"/>
                        </a:cubicBezTo>
                        <a:cubicBezTo>
                          <a:pt x="195662" y="13835"/>
                          <a:pt x="195186" y="13835"/>
                          <a:pt x="194614" y="13549"/>
                        </a:cubicBezTo>
                        <a:cubicBezTo>
                          <a:pt x="194043" y="13264"/>
                          <a:pt x="194329" y="12216"/>
                          <a:pt x="194329" y="11263"/>
                        </a:cubicBezTo>
                        <a:cubicBezTo>
                          <a:pt x="194329" y="10311"/>
                          <a:pt x="194805" y="8692"/>
                          <a:pt x="194900" y="7930"/>
                        </a:cubicBezTo>
                        <a:cubicBezTo>
                          <a:pt x="194995" y="7168"/>
                          <a:pt x="195281" y="5834"/>
                          <a:pt x="195281" y="5834"/>
                        </a:cubicBezTo>
                        <a:lnTo>
                          <a:pt x="195090" y="5358"/>
                        </a:lnTo>
                        <a:cubicBezTo>
                          <a:pt x="195090" y="5358"/>
                          <a:pt x="193566" y="6215"/>
                          <a:pt x="193186" y="6691"/>
                        </a:cubicBezTo>
                        <a:cubicBezTo>
                          <a:pt x="192805" y="7168"/>
                          <a:pt x="191090" y="8882"/>
                          <a:pt x="190423" y="9549"/>
                        </a:cubicBezTo>
                        <a:cubicBezTo>
                          <a:pt x="189756" y="10216"/>
                          <a:pt x="188232" y="11835"/>
                          <a:pt x="187756" y="12692"/>
                        </a:cubicBezTo>
                        <a:cubicBezTo>
                          <a:pt x="187280" y="13454"/>
                          <a:pt x="185089" y="16407"/>
                          <a:pt x="184518" y="17264"/>
                        </a:cubicBezTo>
                        <a:cubicBezTo>
                          <a:pt x="183946" y="18026"/>
                          <a:pt x="182327" y="20026"/>
                          <a:pt x="181565" y="21074"/>
                        </a:cubicBezTo>
                        <a:cubicBezTo>
                          <a:pt x="180803" y="22122"/>
                          <a:pt x="179946" y="24122"/>
                          <a:pt x="179184" y="25170"/>
                        </a:cubicBezTo>
                        <a:cubicBezTo>
                          <a:pt x="178422" y="26313"/>
                          <a:pt x="176993" y="26884"/>
                          <a:pt x="176136" y="26884"/>
                        </a:cubicBezTo>
                        <a:cubicBezTo>
                          <a:pt x="175183" y="26884"/>
                          <a:pt x="175279" y="25741"/>
                          <a:pt x="174707" y="24313"/>
                        </a:cubicBezTo>
                        <a:cubicBezTo>
                          <a:pt x="174136" y="22884"/>
                          <a:pt x="172230" y="24313"/>
                          <a:pt x="171849" y="24598"/>
                        </a:cubicBezTo>
                        <a:cubicBezTo>
                          <a:pt x="171373" y="24979"/>
                          <a:pt x="170421" y="25837"/>
                          <a:pt x="170040" y="25741"/>
                        </a:cubicBezTo>
                        <a:cubicBezTo>
                          <a:pt x="169659" y="25646"/>
                          <a:pt x="169373" y="23932"/>
                          <a:pt x="169278" y="22884"/>
                        </a:cubicBezTo>
                        <a:cubicBezTo>
                          <a:pt x="169182" y="21836"/>
                          <a:pt x="168325" y="19264"/>
                          <a:pt x="168135" y="18693"/>
                        </a:cubicBezTo>
                        <a:cubicBezTo>
                          <a:pt x="168039" y="18217"/>
                          <a:pt x="169468" y="16883"/>
                          <a:pt x="169468" y="16883"/>
                        </a:cubicBezTo>
                        <a:cubicBezTo>
                          <a:pt x="169468" y="16883"/>
                          <a:pt x="171469" y="15550"/>
                          <a:pt x="171754" y="14788"/>
                        </a:cubicBezTo>
                        <a:cubicBezTo>
                          <a:pt x="172040" y="14026"/>
                          <a:pt x="172230" y="13549"/>
                          <a:pt x="172230" y="12692"/>
                        </a:cubicBezTo>
                        <a:cubicBezTo>
                          <a:pt x="172230" y="11835"/>
                          <a:pt x="172612" y="11168"/>
                          <a:pt x="172326" y="10978"/>
                        </a:cubicBezTo>
                        <a:cubicBezTo>
                          <a:pt x="172040" y="10787"/>
                          <a:pt x="171849" y="11168"/>
                          <a:pt x="171469" y="11549"/>
                        </a:cubicBezTo>
                        <a:cubicBezTo>
                          <a:pt x="171183" y="11930"/>
                          <a:pt x="170802" y="12311"/>
                          <a:pt x="170516" y="12597"/>
                        </a:cubicBezTo>
                        <a:cubicBezTo>
                          <a:pt x="170230" y="12883"/>
                          <a:pt x="170230" y="13073"/>
                          <a:pt x="170040" y="13549"/>
                        </a:cubicBezTo>
                        <a:cubicBezTo>
                          <a:pt x="169945" y="14026"/>
                          <a:pt x="169087" y="15359"/>
                          <a:pt x="169087" y="15359"/>
                        </a:cubicBezTo>
                        <a:lnTo>
                          <a:pt x="168611" y="15454"/>
                        </a:lnTo>
                        <a:cubicBezTo>
                          <a:pt x="168230" y="15264"/>
                          <a:pt x="167944" y="14311"/>
                          <a:pt x="167944" y="13930"/>
                        </a:cubicBezTo>
                        <a:cubicBezTo>
                          <a:pt x="167944" y="13549"/>
                          <a:pt x="167944" y="12216"/>
                          <a:pt x="167754" y="11644"/>
                        </a:cubicBezTo>
                        <a:cubicBezTo>
                          <a:pt x="167563" y="11073"/>
                          <a:pt x="166896" y="10406"/>
                          <a:pt x="166325" y="10311"/>
                        </a:cubicBezTo>
                        <a:cubicBezTo>
                          <a:pt x="165754" y="10216"/>
                          <a:pt x="164515" y="11454"/>
                          <a:pt x="164039" y="12025"/>
                        </a:cubicBezTo>
                        <a:cubicBezTo>
                          <a:pt x="163563" y="12597"/>
                          <a:pt x="162896" y="13740"/>
                          <a:pt x="162896" y="13740"/>
                        </a:cubicBezTo>
                        <a:cubicBezTo>
                          <a:pt x="162896" y="13740"/>
                          <a:pt x="162801" y="14121"/>
                          <a:pt x="162610" y="14502"/>
                        </a:cubicBezTo>
                        <a:cubicBezTo>
                          <a:pt x="162515" y="14883"/>
                          <a:pt x="162420" y="15264"/>
                          <a:pt x="162134" y="15740"/>
                        </a:cubicBezTo>
                        <a:cubicBezTo>
                          <a:pt x="161848" y="16216"/>
                          <a:pt x="161277" y="16978"/>
                          <a:pt x="160896" y="17359"/>
                        </a:cubicBezTo>
                        <a:cubicBezTo>
                          <a:pt x="160515" y="17740"/>
                          <a:pt x="160324" y="17836"/>
                          <a:pt x="159943" y="17455"/>
                        </a:cubicBezTo>
                        <a:cubicBezTo>
                          <a:pt x="159562" y="17074"/>
                          <a:pt x="159467" y="17740"/>
                          <a:pt x="159372" y="18121"/>
                        </a:cubicBezTo>
                        <a:cubicBezTo>
                          <a:pt x="159372" y="18598"/>
                          <a:pt x="158991" y="19360"/>
                          <a:pt x="158705" y="19836"/>
                        </a:cubicBezTo>
                        <a:cubicBezTo>
                          <a:pt x="158419" y="20312"/>
                          <a:pt x="158133" y="20693"/>
                          <a:pt x="157943" y="20503"/>
                        </a:cubicBezTo>
                        <a:cubicBezTo>
                          <a:pt x="157657" y="20312"/>
                          <a:pt x="157371" y="20407"/>
                          <a:pt x="157086" y="20598"/>
                        </a:cubicBezTo>
                        <a:cubicBezTo>
                          <a:pt x="156800" y="20788"/>
                          <a:pt x="155943" y="19550"/>
                          <a:pt x="155943" y="19550"/>
                        </a:cubicBezTo>
                        <a:cubicBezTo>
                          <a:pt x="155943" y="19550"/>
                          <a:pt x="155847" y="19741"/>
                          <a:pt x="155371" y="19931"/>
                        </a:cubicBezTo>
                        <a:cubicBezTo>
                          <a:pt x="154895" y="20026"/>
                          <a:pt x="154514" y="19741"/>
                          <a:pt x="153942" y="19455"/>
                        </a:cubicBezTo>
                        <a:cubicBezTo>
                          <a:pt x="153466" y="19169"/>
                          <a:pt x="152704" y="20122"/>
                          <a:pt x="152514" y="20503"/>
                        </a:cubicBezTo>
                        <a:cubicBezTo>
                          <a:pt x="152228" y="20884"/>
                          <a:pt x="152038" y="20788"/>
                          <a:pt x="151561" y="20598"/>
                        </a:cubicBezTo>
                        <a:cubicBezTo>
                          <a:pt x="151085" y="20407"/>
                          <a:pt x="150609" y="19931"/>
                          <a:pt x="150513" y="19550"/>
                        </a:cubicBezTo>
                        <a:cubicBezTo>
                          <a:pt x="150418" y="19169"/>
                          <a:pt x="148894" y="19264"/>
                          <a:pt x="148323" y="19455"/>
                        </a:cubicBezTo>
                        <a:cubicBezTo>
                          <a:pt x="147656" y="19645"/>
                          <a:pt x="147656" y="20026"/>
                          <a:pt x="147656" y="20598"/>
                        </a:cubicBezTo>
                        <a:cubicBezTo>
                          <a:pt x="147656" y="21169"/>
                          <a:pt x="147180" y="21741"/>
                          <a:pt x="146799" y="22217"/>
                        </a:cubicBezTo>
                        <a:cubicBezTo>
                          <a:pt x="146418" y="22693"/>
                          <a:pt x="146037" y="22979"/>
                          <a:pt x="145751" y="23360"/>
                        </a:cubicBezTo>
                        <a:cubicBezTo>
                          <a:pt x="145465" y="23741"/>
                          <a:pt x="144608" y="23836"/>
                          <a:pt x="143941" y="24027"/>
                        </a:cubicBezTo>
                        <a:cubicBezTo>
                          <a:pt x="143274" y="24122"/>
                          <a:pt x="143084" y="24884"/>
                          <a:pt x="142703" y="25265"/>
                        </a:cubicBezTo>
                        <a:cubicBezTo>
                          <a:pt x="142417" y="25646"/>
                          <a:pt x="141846" y="26408"/>
                          <a:pt x="141846" y="26408"/>
                        </a:cubicBezTo>
                        <a:cubicBezTo>
                          <a:pt x="141846" y="26408"/>
                          <a:pt x="141560" y="26218"/>
                          <a:pt x="141560" y="25360"/>
                        </a:cubicBezTo>
                        <a:cubicBezTo>
                          <a:pt x="141560" y="24503"/>
                          <a:pt x="142417" y="23551"/>
                          <a:pt x="142417" y="22598"/>
                        </a:cubicBezTo>
                        <a:cubicBezTo>
                          <a:pt x="142417" y="21646"/>
                          <a:pt x="141560" y="21741"/>
                          <a:pt x="141274" y="21550"/>
                        </a:cubicBezTo>
                        <a:cubicBezTo>
                          <a:pt x="140988" y="21455"/>
                          <a:pt x="140417" y="21074"/>
                          <a:pt x="139941" y="20979"/>
                        </a:cubicBezTo>
                        <a:cubicBezTo>
                          <a:pt x="139464" y="20884"/>
                          <a:pt x="139179" y="20503"/>
                          <a:pt x="139083" y="20217"/>
                        </a:cubicBezTo>
                        <a:cubicBezTo>
                          <a:pt x="138988" y="19931"/>
                          <a:pt x="139846" y="18693"/>
                          <a:pt x="139560" y="18693"/>
                        </a:cubicBezTo>
                        <a:cubicBezTo>
                          <a:pt x="139274" y="18693"/>
                          <a:pt x="138703" y="19360"/>
                          <a:pt x="138321" y="19836"/>
                        </a:cubicBezTo>
                        <a:cubicBezTo>
                          <a:pt x="137940" y="20312"/>
                          <a:pt x="137845" y="20884"/>
                          <a:pt x="137559" y="20884"/>
                        </a:cubicBezTo>
                        <a:cubicBezTo>
                          <a:pt x="137274" y="20884"/>
                          <a:pt x="137274" y="19931"/>
                          <a:pt x="137083" y="19169"/>
                        </a:cubicBezTo>
                        <a:cubicBezTo>
                          <a:pt x="136893" y="18407"/>
                          <a:pt x="136321" y="19074"/>
                          <a:pt x="135845" y="19169"/>
                        </a:cubicBezTo>
                        <a:cubicBezTo>
                          <a:pt x="135369" y="19264"/>
                          <a:pt x="134321" y="19169"/>
                          <a:pt x="134321" y="19169"/>
                        </a:cubicBezTo>
                        <a:lnTo>
                          <a:pt x="134130" y="19169"/>
                        </a:lnTo>
                        <a:cubicBezTo>
                          <a:pt x="134226" y="18407"/>
                          <a:pt x="133559" y="18598"/>
                          <a:pt x="132797" y="18312"/>
                        </a:cubicBezTo>
                        <a:cubicBezTo>
                          <a:pt x="131940" y="17931"/>
                          <a:pt x="132130" y="18026"/>
                          <a:pt x="132035" y="17074"/>
                        </a:cubicBezTo>
                        <a:cubicBezTo>
                          <a:pt x="131940" y="16597"/>
                          <a:pt x="131940" y="15931"/>
                          <a:pt x="131940" y="15264"/>
                        </a:cubicBezTo>
                        <a:lnTo>
                          <a:pt x="131654" y="15073"/>
                        </a:lnTo>
                        <a:cubicBezTo>
                          <a:pt x="131273" y="15073"/>
                          <a:pt x="130511" y="14407"/>
                          <a:pt x="130321" y="14216"/>
                        </a:cubicBezTo>
                        <a:cubicBezTo>
                          <a:pt x="130130" y="14026"/>
                          <a:pt x="129749" y="13835"/>
                          <a:pt x="129178" y="13740"/>
                        </a:cubicBezTo>
                        <a:cubicBezTo>
                          <a:pt x="128606" y="13645"/>
                          <a:pt x="128130" y="13264"/>
                          <a:pt x="127749" y="13168"/>
                        </a:cubicBezTo>
                        <a:cubicBezTo>
                          <a:pt x="127272" y="13168"/>
                          <a:pt x="127082" y="12883"/>
                          <a:pt x="126987" y="12502"/>
                        </a:cubicBezTo>
                        <a:cubicBezTo>
                          <a:pt x="126987" y="12121"/>
                          <a:pt x="127463" y="11454"/>
                          <a:pt x="127463" y="11263"/>
                        </a:cubicBezTo>
                        <a:cubicBezTo>
                          <a:pt x="127463" y="10978"/>
                          <a:pt x="127082" y="10882"/>
                          <a:pt x="126701" y="11073"/>
                        </a:cubicBezTo>
                        <a:cubicBezTo>
                          <a:pt x="126320" y="11359"/>
                          <a:pt x="125939" y="11168"/>
                          <a:pt x="125748" y="10978"/>
                        </a:cubicBezTo>
                        <a:cubicBezTo>
                          <a:pt x="125463" y="10787"/>
                          <a:pt x="125272" y="10311"/>
                          <a:pt x="124987" y="10311"/>
                        </a:cubicBezTo>
                        <a:cubicBezTo>
                          <a:pt x="124796" y="10216"/>
                          <a:pt x="124129" y="10025"/>
                          <a:pt x="123653" y="10216"/>
                        </a:cubicBezTo>
                        <a:cubicBezTo>
                          <a:pt x="123177" y="10406"/>
                          <a:pt x="123081" y="10025"/>
                          <a:pt x="122700" y="9739"/>
                        </a:cubicBezTo>
                        <a:cubicBezTo>
                          <a:pt x="122320" y="9454"/>
                          <a:pt x="122034" y="9454"/>
                          <a:pt x="121843" y="9073"/>
                        </a:cubicBezTo>
                        <a:cubicBezTo>
                          <a:pt x="121557" y="8692"/>
                          <a:pt x="120891" y="8311"/>
                          <a:pt x="120414" y="8120"/>
                        </a:cubicBezTo>
                        <a:cubicBezTo>
                          <a:pt x="120033" y="7930"/>
                          <a:pt x="119557" y="8120"/>
                          <a:pt x="119081" y="8120"/>
                        </a:cubicBezTo>
                        <a:cubicBezTo>
                          <a:pt x="118605" y="8120"/>
                          <a:pt x="118605" y="7739"/>
                          <a:pt x="118605" y="7739"/>
                        </a:cubicBezTo>
                        <a:lnTo>
                          <a:pt x="118509" y="7453"/>
                        </a:lnTo>
                        <a:cubicBezTo>
                          <a:pt x="117462" y="7644"/>
                          <a:pt x="117462" y="7930"/>
                          <a:pt x="116986" y="8596"/>
                        </a:cubicBezTo>
                        <a:cubicBezTo>
                          <a:pt x="116414" y="9358"/>
                          <a:pt x="115557" y="9263"/>
                          <a:pt x="114509" y="9263"/>
                        </a:cubicBezTo>
                        <a:cubicBezTo>
                          <a:pt x="114414" y="9263"/>
                          <a:pt x="114223" y="9263"/>
                          <a:pt x="114128" y="9263"/>
                        </a:cubicBezTo>
                        <a:lnTo>
                          <a:pt x="112699" y="9263"/>
                        </a:lnTo>
                        <a:cubicBezTo>
                          <a:pt x="112699" y="9263"/>
                          <a:pt x="111747" y="9073"/>
                          <a:pt x="111175" y="9073"/>
                        </a:cubicBezTo>
                        <a:cubicBezTo>
                          <a:pt x="110604" y="9073"/>
                          <a:pt x="110223" y="8882"/>
                          <a:pt x="109842" y="8787"/>
                        </a:cubicBezTo>
                        <a:cubicBezTo>
                          <a:pt x="109461" y="8692"/>
                          <a:pt x="109175" y="8215"/>
                          <a:pt x="109080" y="7834"/>
                        </a:cubicBezTo>
                        <a:cubicBezTo>
                          <a:pt x="108984" y="7453"/>
                          <a:pt x="107841" y="8025"/>
                          <a:pt x="107461" y="8215"/>
                        </a:cubicBezTo>
                        <a:cubicBezTo>
                          <a:pt x="107079" y="8406"/>
                          <a:pt x="106032" y="7930"/>
                          <a:pt x="106032" y="7930"/>
                        </a:cubicBezTo>
                        <a:lnTo>
                          <a:pt x="105651" y="8025"/>
                        </a:lnTo>
                        <a:cubicBezTo>
                          <a:pt x="105079" y="8406"/>
                          <a:pt x="103936" y="8501"/>
                          <a:pt x="103460" y="8501"/>
                        </a:cubicBezTo>
                        <a:cubicBezTo>
                          <a:pt x="102793" y="8406"/>
                          <a:pt x="103270" y="7644"/>
                          <a:pt x="102888" y="6977"/>
                        </a:cubicBezTo>
                        <a:cubicBezTo>
                          <a:pt x="102507" y="6310"/>
                          <a:pt x="102126" y="7168"/>
                          <a:pt x="101174" y="6882"/>
                        </a:cubicBezTo>
                        <a:cubicBezTo>
                          <a:pt x="100317" y="6691"/>
                          <a:pt x="99840" y="5739"/>
                          <a:pt x="99459" y="4691"/>
                        </a:cubicBezTo>
                        <a:cubicBezTo>
                          <a:pt x="99459" y="4596"/>
                          <a:pt x="99364" y="4501"/>
                          <a:pt x="99364" y="4405"/>
                        </a:cubicBezTo>
                        <a:lnTo>
                          <a:pt x="99079" y="4310"/>
                        </a:lnTo>
                        <a:cubicBezTo>
                          <a:pt x="99079" y="4310"/>
                          <a:pt x="98888" y="4215"/>
                          <a:pt x="98697" y="4215"/>
                        </a:cubicBezTo>
                        <a:cubicBezTo>
                          <a:pt x="98507" y="4215"/>
                          <a:pt x="97840" y="4310"/>
                          <a:pt x="97840" y="4310"/>
                        </a:cubicBezTo>
                        <a:cubicBezTo>
                          <a:pt x="97840" y="4310"/>
                          <a:pt x="97745" y="4024"/>
                          <a:pt x="97650" y="3739"/>
                        </a:cubicBezTo>
                        <a:cubicBezTo>
                          <a:pt x="97554" y="3548"/>
                          <a:pt x="97078" y="2977"/>
                          <a:pt x="96602" y="2977"/>
                        </a:cubicBezTo>
                        <a:cubicBezTo>
                          <a:pt x="96126" y="2977"/>
                          <a:pt x="94697" y="2881"/>
                          <a:pt x="94221" y="2977"/>
                        </a:cubicBezTo>
                        <a:cubicBezTo>
                          <a:pt x="93745" y="3072"/>
                          <a:pt x="90982" y="2786"/>
                          <a:pt x="90411" y="2881"/>
                        </a:cubicBezTo>
                        <a:cubicBezTo>
                          <a:pt x="89839" y="2881"/>
                          <a:pt x="88601" y="2881"/>
                          <a:pt x="88029" y="2881"/>
                        </a:cubicBezTo>
                        <a:cubicBezTo>
                          <a:pt x="87458" y="2881"/>
                          <a:pt x="86601" y="2691"/>
                          <a:pt x="86029" y="2691"/>
                        </a:cubicBezTo>
                        <a:cubicBezTo>
                          <a:pt x="85458" y="2691"/>
                          <a:pt x="83934" y="2405"/>
                          <a:pt x="83648" y="2310"/>
                        </a:cubicBezTo>
                        <a:cubicBezTo>
                          <a:pt x="83362" y="2119"/>
                          <a:pt x="83457" y="310"/>
                          <a:pt x="83457" y="310"/>
                        </a:cubicBezTo>
                        <a:cubicBezTo>
                          <a:pt x="83457" y="310"/>
                          <a:pt x="82505" y="310"/>
                          <a:pt x="81838" y="405"/>
                        </a:cubicBezTo>
                        <a:cubicBezTo>
                          <a:pt x="81171" y="405"/>
                          <a:pt x="81171" y="214"/>
                          <a:pt x="80790" y="119"/>
                        </a:cubicBezTo>
                        <a:cubicBezTo>
                          <a:pt x="80409" y="-71"/>
                          <a:pt x="80124" y="24"/>
                          <a:pt x="79457" y="24"/>
                        </a:cubicBezTo>
                        <a:cubicBezTo>
                          <a:pt x="78790" y="119"/>
                          <a:pt x="78600" y="310"/>
                          <a:pt x="78028" y="310"/>
                        </a:cubicBezTo>
                        <a:cubicBezTo>
                          <a:pt x="77457" y="310"/>
                          <a:pt x="76885" y="310"/>
                          <a:pt x="76409" y="500"/>
                        </a:cubicBezTo>
                        <a:cubicBezTo>
                          <a:pt x="76028" y="786"/>
                          <a:pt x="76123" y="881"/>
                          <a:pt x="76314" y="1357"/>
                        </a:cubicBezTo>
                        <a:cubicBezTo>
                          <a:pt x="76504" y="1834"/>
                          <a:pt x="76599" y="2405"/>
                          <a:pt x="76599" y="3167"/>
                        </a:cubicBezTo>
                        <a:cubicBezTo>
                          <a:pt x="76599" y="3929"/>
                          <a:pt x="76409" y="3834"/>
                          <a:pt x="76123" y="4120"/>
                        </a:cubicBezTo>
                        <a:cubicBezTo>
                          <a:pt x="75742" y="4405"/>
                          <a:pt x="75552" y="4501"/>
                          <a:pt x="74790" y="4501"/>
                        </a:cubicBezTo>
                        <a:cubicBezTo>
                          <a:pt x="74028" y="4501"/>
                          <a:pt x="73932" y="4024"/>
                          <a:pt x="73742" y="3739"/>
                        </a:cubicBezTo>
                        <a:cubicBezTo>
                          <a:pt x="73551" y="3358"/>
                          <a:pt x="73171" y="3262"/>
                          <a:pt x="72694" y="2786"/>
                        </a:cubicBezTo>
                        <a:cubicBezTo>
                          <a:pt x="72218" y="2310"/>
                          <a:pt x="71456" y="3262"/>
                          <a:pt x="71075" y="3643"/>
                        </a:cubicBezTo>
                        <a:cubicBezTo>
                          <a:pt x="70599" y="3929"/>
                          <a:pt x="69932" y="3929"/>
                          <a:pt x="69456" y="3834"/>
                        </a:cubicBezTo>
                        <a:cubicBezTo>
                          <a:pt x="68979" y="3739"/>
                          <a:pt x="68217" y="3834"/>
                          <a:pt x="67646" y="3739"/>
                        </a:cubicBezTo>
                        <a:cubicBezTo>
                          <a:pt x="67170" y="3643"/>
                          <a:pt x="66694" y="4024"/>
                          <a:pt x="66313" y="4215"/>
                        </a:cubicBezTo>
                        <a:cubicBezTo>
                          <a:pt x="65931" y="4405"/>
                          <a:pt x="66122" y="4405"/>
                          <a:pt x="66122" y="4882"/>
                        </a:cubicBezTo>
                        <a:cubicBezTo>
                          <a:pt x="66122" y="5263"/>
                          <a:pt x="66122" y="5263"/>
                          <a:pt x="65931" y="5739"/>
                        </a:cubicBezTo>
                        <a:cubicBezTo>
                          <a:pt x="65741" y="6215"/>
                          <a:pt x="66313" y="6310"/>
                          <a:pt x="66884" y="6501"/>
                        </a:cubicBezTo>
                        <a:cubicBezTo>
                          <a:pt x="67455" y="6691"/>
                          <a:pt x="68217" y="6691"/>
                          <a:pt x="68503" y="6977"/>
                        </a:cubicBezTo>
                        <a:cubicBezTo>
                          <a:pt x="68789" y="7263"/>
                          <a:pt x="68694" y="7453"/>
                          <a:pt x="68408" y="7644"/>
                        </a:cubicBezTo>
                        <a:cubicBezTo>
                          <a:pt x="68122" y="7739"/>
                          <a:pt x="67741" y="7834"/>
                          <a:pt x="67360" y="8311"/>
                        </a:cubicBezTo>
                        <a:cubicBezTo>
                          <a:pt x="66884" y="8787"/>
                          <a:pt x="66789" y="9454"/>
                          <a:pt x="66789" y="10216"/>
                        </a:cubicBezTo>
                        <a:cubicBezTo>
                          <a:pt x="66789" y="10978"/>
                          <a:pt x="67170" y="11168"/>
                          <a:pt x="67646" y="11359"/>
                        </a:cubicBezTo>
                        <a:cubicBezTo>
                          <a:pt x="68122" y="11549"/>
                          <a:pt x="68122" y="11644"/>
                          <a:pt x="68122" y="11835"/>
                        </a:cubicBezTo>
                        <a:cubicBezTo>
                          <a:pt x="68122" y="12121"/>
                          <a:pt x="67932" y="12502"/>
                          <a:pt x="68122" y="12692"/>
                        </a:cubicBezTo>
                        <a:cubicBezTo>
                          <a:pt x="68313" y="12883"/>
                          <a:pt x="68503" y="12978"/>
                          <a:pt x="68598" y="13359"/>
                        </a:cubicBezTo>
                        <a:cubicBezTo>
                          <a:pt x="68694" y="13740"/>
                          <a:pt x="68598" y="14026"/>
                          <a:pt x="69170" y="14026"/>
                        </a:cubicBezTo>
                        <a:cubicBezTo>
                          <a:pt x="69741" y="14026"/>
                          <a:pt x="70789" y="14311"/>
                          <a:pt x="71075" y="14311"/>
                        </a:cubicBezTo>
                        <a:cubicBezTo>
                          <a:pt x="71361" y="14311"/>
                          <a:pt x="72694" y="16597"/>
                          <a:pt x="72694" y="17359"/>
                        </a:cubicBezTo>
                        <a:cubicBezTo>
                          <a:pt x="72694" y="18121"/>
                          <a:pt x="71075" y="18788"/>
                          <a:pt x="70694" y="19169"/>
                        </a:cubicBezTo>
                        <a:cubicBezTo>
                          <a:pt x="70313" y="19550"/>
                          <a:pt x="69741" y="20026"/>
                          <a:pt x="69361" y="20407"/>
                        </a:cubicBezTo>
                        <a:cubicBezTo>
                          <a:pt x="68979" y="20788"/>
                          <a:pt x="68503" y="21265"/>
                          <a:pt x="67837" y="21455"/>
                        </a:cubicBezTo>
                        <a:cubicBezTo>
                          <a:pt x="67170" y="21646"/>
                          <a:pt x="66122" y="20979"/>
                          <a:pt x="66122" y="20979"/>
                        </a:cubicBezTo>
                        <a:lnTo>
                          <a:pt x="65646" y="20788"/>
                        </a:lnTo>
                        <a:cubicBezTo>
                          <a:pt x="65265" y="20693"/>
                          <a:pt x="64979" y="21360"/>
                          <a:pt x="64788" y="22122"/>
                        </a:cubicBezTo>
                        <a:cubicBezTo>
                          <a:pt x="64598" y="23074"/>
                          <a:pt x="64026" y="23551"/>
                          <a:pt x="63646" y="23741"/>
                        </a:cubicBezTo>
                        <a:cubicBezTo>
                          <a:pt x="63455" y="23836"/>
                          <a:pt x="63360" y="23932"/>
                          <a:pt x="63169" y="23932"/>
                        </a:cubicBezTo>
                        <a:cubicBezTo>
                          <a:pt x="62979" y="24027"/>
                          <a:pt x="62693" y="24122"/>
                          <a:pt x="62121" y="24408"/>
                        </a:cubicBezTo>
                        <a:cubicBezTo>
                          <a:pt x="61264" y="24789"/>
                          <a:pt x="60979" y="24027"/>
                          <a:pt x="60788" y="23455"/>
                        </a:cubicBezTo>
                        <a:lnTo>
                          <a:pt x="60502" y="23074"/>
                        </a:lnTo>
                        <a:cubicBezTo>
                          <a:pt x="60502" y="23074"/>
                          <a:pt x="60121" y="22979"/>
                          <a:pt x="59931" y="22979"/>
                        </a:cubicBezTo>
                        <a:cubicBezTo>
                          <a:pt x="59740" y="22979"/>
                          <a:pt x="59169" y="23265"/>
                          <a:pt x="58788" y="23265"/>
                        </a:cubicBezTo>
                        <a:cubicBezTo>
                          <a:pt x="58407" y="23265"/>
                          <a:pt x="58121" y="22884"/>
                          <a:pt x="58026" y="22122"/>
                        </a:cubicBezTo>
                        <a:cubicBezTo>
                          <a:pt x="57930" y="21360"/>
                          <a:pt x="56978" y="20693"/>
                          <a:pt x="56788" y="20598"/>
                        </a:cubicBezTo>
                        <a:cubicBezTo>
                          <a:pt x="56597" y="20407"/>
                          <a:pt x="55645" y="20026"/>
                          <a:pt x="55359" y="19741"/>
                        </a:cubicBezTo>
                        <a:cubicBezTo>
                          <a:pt x="55073" y="19455"/>
                          <a:pt x="54597" y="18979"/>
                          <a:pt x="54121" y="18979"/>
                        </a:cubicBezTo>
                        <a:cubicBezTo>
                          <a:pt x="53644" y="18883"/>
                          <a:pt x="53358" y="19360"/>
                          <a:pt x="52882" y="19360"/>
                        </a:cubicBezTo>
                        <a:cubicBezTo>
                          <a:pt x="52406" y="19360"/>
                          <a:pt x="51930" y="18407"/>
                          <a:pt x="51644" y="18121"/>
                        </a:cubicBezTo>
                        <a:cubicBezTo>
                          <a:pt x="51358" y="17836"/>
                          <a:pt x="50882" y="17645"/>
                          <a:pt x="50311" y="17550"/>
                        </a:cubicBezTo>
                        <a:cubicBezTo>
                          <a:pt x="49739" y="17550"/>
                          <a:pt x="47834" y="18026"/>
                          <a:pt x="47358" y="18217"/>
                        </a:cubicBezTo>
                        <a:cubicBezTo>
                          <a:pt x="46977" y="18312"/>
                          <a:pt x="46215" y="18788"/>
                          <a:pt x="45453" y="18883"/>
                        </a:cubicBezTo>
                        <a:cubicBezTo>
                          <a:pt x="44691" y="18979"/>
                          <a:pt x="44596" y="18312"/>
                          <a:pt x="44596" y="18312"/>
                        </a:cubicBezTo>
                        <a:cubicBezTo>
                          <a:pt x="44596" y="18312"/>
                          <a:pt x="43929" y="18407"/>
                          <a:pt x="43453" y="18502"/>
                        </a:cubicBezTo>
                        <a:cubicBezTo>
                          <a:pt x="43071" y="18598"/>
                          <a:pt x="42690" y="18693"/>
                          <a:pt x="42214" y="18883"/>
                        </a:cubicBezTo>
                        <a:cubicBezTo>
                          <a:pt x="41738" y="19074"/>
                          <a:pt x="41643" y="19074"/>
                          <a:pt x="41071" y="18883"/>
                        </a:cubicBezTo>
                        <a:cubicBezTo>
                          <a:pt x="40595" y="18693"/>
                          <a:pt x="40595" y="18598"/>
                          <a:pt x="40023" y="18788"/>
                        </a:cubicBezTo>
                        <a:cubicBezTo>
                          <a:pt x="39452" y="18883"/>
                          <a:pt x="39357" y="18883"/>
                          <a:pt x="38499" y="18883"/>
                        </a:cubicBezTo>
                        <a:cubicBezTo>
                          <a:pt x="37642" y="18979"/>
                          <a:pt x="36118" y="20026"/>
                          <a:pt x="35832" y="20407"/>
                        </a:cubicBezTo>
                        <a:cubicBezTo>
                          <a:pt x="35547" y="20788"/>
                          <a:pt x="35928" y="21074"/>
                          <a:pt x="36213" y="21074"/>
                        </a:cubicBezTo>
                        <a:cubicBezTo>
                          <a:pt x="36499" y="21169"/>
                          <a:pt x="36309" y="21550"/>
                          <a:pt x="36023" y="21836"/>
                        </a:cubicBezTo>
                        <a:cubicBezTo>
                          <a:pt x="35832" y="22027"/>
                          <a:pt x="36118" y="22408"/>
                          <a:pt x="36213" y="22693"/>
                        </a:cubicBezTo>
                        <a:cubicBezTo>
                          <a:pt x="36309" y="22979"/>
                          <a:pt x="34975" y="23836"/>
                          <a:pt x="34404" y="23836"/>
                        </a:cubicBezTo>
                        <a:cubicBezTo>
                          <a:pt x="33928" y="23836"/>
                          <a:pt x="34308" y="24408"/>
                          <a:pt x="34404" y="24789"/>
                        </a:cubicBezTo>
                        <a:cubicBezTo>
                          <a:pt x="34499" y="25170"/>
                          <a:pt x="34118" y="25360"/>
                          <a:pt x="33737" y="25646"/>
                        </a:cubicBezTo>
                        <a:cubicBezTo>
                          <a:pt x="33356" y="25837"/>
                          <a:pt x="34023" y="26218"/>
                          <a:pt x="34213" y="26599"/>
                        </a:cubicBezTo>
                        <a:cubicBezTo>
                          <a:pt x="34404" y="26980"/>
                          <a:pt x="33546" y="27265"/>
                          <a:pt x="32975" y="27361"/>
                        </a:cubicBezTo>
                        <a:cubicBezTo>
                          <a:pt x="32404" y="27456"/>
                          <a:pt x="32308" y="27456"/>
                          <a:pt x="31927" y="27456"/>
                        </a:cubicBezTo>
                        <a:cubicBezTo>
                          <a:pt x="31546" y="27361"/>
                          <a:pt x="31546" y="26980"/>
                          <a:pt x="31546" y="26599"/>
                        </a:cubicBezTo>
                        <a:cubicBezTo>
                          <a:pt x="31546" y="26218"/>
                          <a:pt x="29641" y="26122"/>
                          <a:pt x="28974" y="26122"/>
                        </a:cubicBezTo>
                        <a:cubicBezTo>
                          <a:pt x="28308" y="26122"/>
                          <a:pt x="28403" y="26694"/>
                          <a:pt x="28117" y="26980"/>
                        </a:cubicBezTo>
                        <a:cubicBezTo>
                          <a:pt x="27831" y="27265"/>
                          <a:pt x="26688" y="27075"/>
                          <a:pt x="26688" y="27075"/>
                        </a:cubicBezTo>
                        <a:lnTo>
                          <a:pt x="26593" y="27075"/>
                        </a:lnTo>
                        <a:cubicBezTo>
                          <a:pt x="26498" y="27742"/>
                          <a:pt x="26212" y="28599"/>
                          <a:pt x="26022" y="28885"/>
                        </a:cubicBezTo>
                        <a:cubicBezTo>
                          <a:pt x="25736" y="29361"/>
                          <a:pt x="24593" y="29837"/>
                          <a:pt x="24212" y="30028"/>
                        </a:cubicBezTo>
                        <a:cubicBezTo>
                          <a:pt x="23831" y="30218"/>
                          <a:pt x="23926" y="30790"/>
                          <a:pt x="23926" y="31552"/>
                        </a:cubicBezTo>
                        <a:cubicBezTo>
                          <a:pt x="23926" y="32314"/>
                          <a:pt x="23355" y="31933"/>
                          <a:pt x="23069" y="31552"/>
                        </a:cubicBezTo>
                        <a:cubicBezTo>
                          <a:pt x="22783" y="31171"/>
                          <a:pt x="22593" y="31361"/>
                          <a:pt x="22402" y="31647"/>
                        </a:cubicBezTo>
                        <a:cubicBezTo>
                          <a:pt x="22307" y="31837"/>
                          <a:pt x="22212" y="32123"/>
                          <a:pt x="22116" y="32599"/>
                        </a:cubicBezTo>
                        <a:cubicBezTo>
                          <a:pt x="22021" y="32980"/>
                          <a:pt x="21926" y="33457"/>
                          <a:pt x="21926" y="33742"/>
                        </a:cubicBezTo>
                        <a:cubicBezTo>
                          <a:pt x="21831" y="34314"/>
                          <a:pt x="21450" y="35171"/>
                          <a:pt x="21069" y="35647"/>
                        </a:cubicBezTo>
                        <a:cubicBezTo>
                          <a:pt x="20688" y="36124"/>
                          <a:pt x="20402" y="36124"/>
                          <a:pt x="20307" y="36600"/>
                        </a:cubicBezTo>
                        <a:cubicBezTo>
                          <a:pt x="20212" y="37076"/>
                          <a:pt x="20497" y="37743"/>
                          <a:pt x="20878" y="38410"/>
                        </a:cubicBezTo>
                        <a:lnTo>
                          <a:pt x="20973" y="38886"/>
                        </a:lnTo>
                        <a:cubicBezTo>
                          <a:pt x="20783" y="38886"/>
                          <a:pt x="20497" y="38791"/>
                          <a:pt x="20212" y="38695"/>
                        </a:cubicBezTo>
                        <a:cubicBezTo>
                          <a:pt x="19830" y="38505"/>
                          <a:pt x="19354" y="38791"/>
                          <a:pt x="19164" y="38981"/>
                        </a:cubicBezTo>
                        <a:cubicBezTo>
                          <a:pt x="18973" y="39267"/>
                          <a:pt x="18878" y="39457"/>
                          <a:pt x="19164" y="39934"/>
                        </a:cubicBezTo>
                        <a:cubicBezTo>
                          <a:pt x="19354" y="40315"/>
                          <a:pt x="19164" y="40505"/>
                          <a:pt x="18783" y="40696"/>
                        </a:cubicBezTo>
                        <a:cubicBezTo>
                          <a:pt x="18402" y="40886"/>
                          <a:pt x="18878" y="40886"/>
                          <a:pt x="19164" y="41267"/>
                        </a:cubicBezTo>
                        <a:cubicBezTo>
                          <a:pt x="19449" y="41648"/>
                          <a:pt x="19354" y="41934"/>
                          <a:pt x="19640" y="42410"/>
                        </a:cubicBezTo>
                        <a:cubicBezTo>
                          <a:pt x="19830" y="42886"/>
                          <a:pt x="19164" y="43934"/>
                          <a:pt x="18878" y="44220"/>
                        </a:cubicBezTo>
                        <a:cubicBezTo>
                          <a:pt x="18592" y="44506"/>
                          <a:pt x="17735" y="45077"/>
                          <a:pt x="17449" y="45268"/>
                        </a:cubicBezTo>
                        <a:cubicBezTo>
                          <a:pt x="17163" y="45458"/>
                          <a:pt x="16973" y="45458"/>
                          <a:pt x="16497" y="46030"/>
                        </a:cubicBezTo>
                        <a:cubicBezTo>
                          <a:pt x="16021" y="46601"/>
                          <a:pt x="16211" y="46792"/>
                          <a:pt x="16687" y="47554"/>
                        </a:cubicBezTo>
                        <a:cubicBezTo>
                          <a:pt x="17068" y="48220"/>
                          <a:pt x="16497" y="48697"/>
                          <a:pt x="16306" y="49459"/>
                        </a:cubicBezTo>
                        <a:cubicBezTo>
                          <a:pt x="16116" y="50221"/>
                          <a:pt x="16592" y="50411"/>
                          <a:pt x="16782" y="50697"/>
                        </a:cubicBezTo>
                        <a:cubicBezTo>
                          <a:pt x="16973" y="50983"/>
                          <a:pt x="16878" y="51459"/>
                          <a:pt x="16401" y="51459"/>
                        </a:cubicBezTo>
                        <a:cubicBezTo>
                          <a:pt x="15925" y="51459"/>
                          <a:pt x="16021" y="51459"/>
                          <a:pt x="15639" y="51649"/>
                        </a:cubicBezTo>
                        <a:cubicBezTo>
                          <a:pt x="15258" y="51840"/>
                          <a:pt x="14878" y="51745"/>
                          <a:pt x="14878" y="51745"/>
                        </a:cubicBezTo>
                        <a:lnTo>
                          <a:pt x="14782" y="51745"/>
                        </a:lnTo>
                        <a:cubicBezTo>
                          <a:pt x="14782" y="51745"/>
                          <a:pt x="14782" y="52411"/>
                          <a:pt x="14973" y="52697"/>
                        </a:cubicBezTo>
                        <a:cubicBezTo>
                          <a:pt x="15163" y="52983"/>
                          <a:pt x="15258" y="53078"/>
                          <a:pt x="15735" y="53078"/>
                        </a:cubicBezTo>
                        <a:cubicBezTo>
                          <a:pt x="16116" y="53078"/>
                          <a:pt x="16687" y="53459"/>
                          <a:pt x="17068" y="53554"/>
                        </a:cubicBezTo>
                        <a:cubicBezTo>
                          <a:pt x="17449" y="53650"/>
                          <a:pt x="17735" y="53650"/>
                          <a:pt x="18116" y="53745"/>
                        </a:cubicBezTo>
                        <a:cubicBezTo>
                          <a:pt x="18402" y="53840"/>
                          <a:pt x="18878" y="54983"/>
                          <a:pt x="18592" y="55364"/>
                        </a:cubicBezTo>
                        <a:cubicBezTo>
                          <a:pt x="18306" y="55745"/>
                          <a:pt x="17830" y="56412"/>
                          <a:pt x="17735" y="57269"/>
                        </a:cubicBezTo>
                        <a:cubicBezTo>
                          <a:pt x="17640" y="58126"/>
                          <a:pt x="17545" y="58317"/>
                          <a:pt x="17068" y="58507"/>
                        </a:cubicBezTo>
                        <a:cubicBezTo>
                          <a:pt x="16592" y="58793"/>
                          <a:pt x="16306" y="59936"/>
                          <a:pt x="16306" y="60603"/>
                        </a:cubicBezTo>
                        <a:cubicBezTo>
                          <a:pt x="16306" y="61270"/>
                          <a:pt x="16021" y="61746"/>
                          <a:pt x="15830" y="62127"/>
                        </a:cubicBezTo>
                        <a:cubicBezTo>
                          <a:pt x="15639" y="62603"/>
                          <a:pt x="15354" y="62889"/>
                          <a:pt x="15544" y="63556"/>
                        </a:cubicBezTo>
                        <a:cubicBezTo>
                          <a:pt x="15735" y="64222"/>
                          <a:pt x="15735" y="64603"/>
                          <a:pt x="15925" y="65270"/>
                        </a:cubicBezTo>
                        <a:cubicBezTo>
                          <a:pt x="16116" y="65937"/>
                          <a:pt x="15925" y="66699"/>
                          <a:pt x="15925" y="67175"/>
                        </a:cubicBezTo>
                        <a:cubicBezTo>
                          <a:pt x="15925" y="67651"/>
                          <a:pt x="16021" y="67651"/>
                          <a:pt x="16401" y="67747"/>
                        </a:cubicBezTo>
                        <a:cubicBezTo>
                          <a:pt x="16782" y="67842"/>
                          <a:pt x="16782" y="68223"/>
                          <a:pt x="17163" y="68509"/>
                        </a:cubicBezTo>
                        <a:cubicBezTo>
                          <a:pt x="17545" y="68794"/>
                          <a:pt x="18021" y="68890"/>
                          <a:pt x="18402" y="69175"/>
                        </a:cubicBezTo>
                        <a:cubicBezTo>
                          <a:pt x="18783" y="69366"/>
                          <a:pt x="18497" y="70414"/>
                          <a:pt x="18211" y="70795"/>
                        </a:cubicBezTo>
                        <a:cubicBezTo>
                          <a:pt x="17925" y="71176"/>
                          <a:pt x="17354" y="71271"/>
                          <a:pt x="16878" y="71652"/>
                        </a:cubicBezTo>
                        <a:cubicBezTo>
                          <a:pt x="16497" y="72033"/>
                          <a:pt x="17068" y="72319"/>
                          <a:pt x="17354" y="72509"/>
                        </a:cubicBezTo>
                        <a:cubicBezTo>
                          <a:pt x="17640" y="72700"/>
                          <a:pt x="17354" y="73081"/>
                          <a:pt x="16973" y="73271"/>
                        </a:cubicBezTo>
                        <a:cubicBezTo>
                          <a:pt x="16687" y="73462"/>
                          <a:pt x="15735" y="73747"/>
                          <a:pt x="15258" y="74033"/>
                        </a:cubicBezTo>
                        <a:cubicBezTo>
                          <a:pt x="14782" y="74319"/>
                          <a:pt x="14115" y="74700"/>
                          <a:pt x="13925" y="75271"/>
                        </a:cubicBezTo>
                        <a:cubicBezTo>
                          <a:pt x="13734" y="75748"/>
                          <a:pt x="13925" y="76033"/>
                          <a:pt x="14306" y="76319"/>
                        </a:cubicBezTo>
                        <a:cubicBezTo>
                          <a:pt x="14687" y="76605"/>
                          <a:pt x="15258" y="75938"/>
                          <a:pt x="15639" y="75652"/>
                        </a:cubicBezTo>
                        <a:cubicBezTo>
                          <a:pt x="16021" y="75271"/>
                          <a:pt x="16306" y="75652"/>
                          <a:pt x="16592" y="75938"/>
                        </a:cubicBezTo>
                        <a:cubicBezTo>
                          <a:pt x="16878" y="76224"/>
                          <a:pt x="17545" y="75938"/>
                          <a:pt x="17830" y="75557"/>
                        </a:cubicBezTo>
                        <a:cubicBezTo>
                          <a:pt x="18116" y="75176"/>
                          <a:pt x="18306" y="74986"/>
                          <a:pt x="18688" y="75081"/>
                        </a:cubicBezTo>
                        <a:cubicBezTo>
                          <a:pt x="19069" y="75176"/>
                          <a:pt x="18973" y="75557"/>
                          <a:pt x="19069" y="76033"/>
                        </a:cubicBezTo>
                        <a:cubicBezTo>
                          <a:pt x="19164" y="76510"/>
                          <a:pt x="19640" y="77081"/>
                          <a:pt x="19640" y="77081"/>
                        </a:cubicBezTo>
                        <a:lnTo>
                          <a:pt x="19640" y="77272"/>
                        </a:lnTo>
                        <a:cubicBezTo>
                          <a:pt x="19069" y="77653"/>
                          <a:pt x="18592" y="78129"/>
                          <a:pt x="18306" y="78510"/>
                        </a:cubicBezTo>
                        <a:cubicBezTo>
                          <a:pt x="17545" y="79367"/>
                          <a:pt x="17449" y="81082"/>
                          <a:pt x="17449" y="81082"/>
                        </a:cubicBezTo>
                        <a:cubicBezTo>
                          <a:pt x="17449" y="81082"/>
                          <a:pt x="17259" y="82987"/>
                          <a:pt x="17354" y="84796"/>
                        </a:cubicBezTo>
                        <a:cubicBezTo>
                          <a:pt x="17449" y="86416"/>
                          <a:pt x="18306" y="87178"/>
                          <a:pt x="18688" y="87749"/>
                        </a:cubicBezTo>
                        <a:lnTo>
                          <a:pt x="18592" y="88035"/>
                        </a:lnTo>
                        <a:cubicBezTo>
                          <a:pt x="18497" y="88225"/>
                          <a:pt x="18402" y="88321"/>
                          <a:pt x="18306" y="88511"/>
                        </a:cubicBezTo>
                        <a:cubicBezTo>
                          <a:pt x="17925" y="88987"/>
                          <a:pt x="18211" y="89749"/>
                          <a:pt x="18402" y="90226"/>
                        </a:cubicBezTo>
                        <a:cubicBezTo>
                          <a:pt x="18688" y="90797"/>
                          <a:pt x="19164" y="90892"/>
                          <a:pt x="19354" y="91369"/>
                        </a:cubicBezTo>
                        <a:cubicBezTo>
                          <a:pt x="19545" y="91845"/>
                          <a:pt x="19354" y="91845"/>
                          <a:pt x="19735" y="91845"/>
                        </a:cubicBezTo>
                        <a:cubicBezTo>
                          <a:pt x="20116" y="91845"/>
                          <a:pt x="20212" y="91750"/>
                          <a:pt x="20783" y="91178"/>
                        </a:cubicBezTo>
                        <a:cubicBezTo>
                          <a:pt x="21354" y="90607"/>
                          <a:pt x="21545" y="90988"/>
                          <a:pt x="21831" y="91178"/>
                        </a:cubicBezTo>
                        <a:cubicBezTo>
                          <a:pt x="22116" y="91369"/>
                          <a:pt x="21736" y="92035"/>
                          <a:pt x="21736" y="92321"/>
                        </a:cubicBezTo>
                        <a:cubicBezTo>
                          <a:pt x="21736" y="92607"/>
                          <a:pt x="22212" y="92035"/>
                          <a:pt x="22593" y="91750"/>
                        </a:cubicBezTo>
                        <a:cubicBezTo>
                          <a:pt x="22879" y="91464"/>
                          <a:pt x="23450" y="91750"/>
                          <a:pt x="23640" y="91845"/>
                        </a:cubicBezTo>
                        <a:cubicBezTo>
                          <a:pt x="23926" y="91940"/>
                          <a:pt x="23164" y="92226"/>
                          <a:pt x="22783" y="92512"/>
                        </a:cubicBezTo>
                        <a:cubicBezTo>
                          <a:pt x="22402" y="92797"/>
                          <a:pt x="22402" y="93369"/>
                          <a:pt x="22307" y="93655"/>
                        </a:cubicBezTo>
                        <a:cubicBezTo>
                          <a:pt x="22212" y="93940"/>
                          <a:pt x="22212" y="94417"/>
                          <a:pt x="21640" y="95179"/>
                        </a:cubicBezTo>
                        <a:cubicBezTo>
                          <a:pt x="21069" y="95845"/>
                          <a:pt x="21736" y="97084"/>
                          <a:pt x="21545" y="97369"/>
                        </a:cubicBezTo>
                        <a:cubicBezTo>
                          <a:pt x="21354" y="97655"/>
                          <a:pt x="21354" y="97750"/>
                          <a:pt x="21450" y="98036"/>
                        </a:cubicBezTo>
                        <a:cubicBezTo>
                          <a:pt x="21545" y="98322"/>
                          <a:pt x="21354" y="98512"/>
                          <a:pt x="21259" y="98893"/>
                        </a:cubicBezTo>
                        <a:cubicBezTo>
                          <a:pt x="21069" y="99274"/>
                          <a:pt x="20688" y="99751"/>
                          <a:pt x="20497" y="100322"/>
                        </a:cubicBezTo>
                        <a:cubicBezTo>
                          <a:pt x="20307" y="100894"/>
                          <a:pt x="20021" y="102608"/>
                          <a:pt x="19926" y="103180"/>
                        </a:cubicBezTo>
                        <a:cubicBezTo>
                          <a:pt x="19830" y="103751"/>
                          <a:pt x="20116" y="103751"/>
                          <a:pt x="20307" y="103751"/>
                        </a:cubicBezTo>
                        <a:cubicBezTo>
                          <a:pt x="20497" y="103656"/>
                          <a:pt x="21164" y="102703"/>
                          <a:pt x="21354" y="102322"/>
                        </a:cubicBezTo>
                        <a:cubicBezTo>
                          <a:pt x="21545" y="101941"/>
                          <a:pt x="22021" y="102418"/>
                          <a:pt x="22402" y="102513"/>
                        </a:cubicBezTo>
                        <a:cubicBezTo>
                          <a:pt x="22783" y="102703"/>
                          <a:pt x="23069" y="103084"/>
                          <a:pt x="23259" y="103275"/>
                        </a:cubicBezTo>
                        <a:cubicBezTo>
                          <a:pt x="23450" y="103370"/>
                          <a:pt x="23069" y="104037"/>
                          <a:pt x="22879" y="104323"/>
                        </a:cubicBezTo>
                        <a:cubicBezTo>
                          <a:pt x="22688" y="104608"/>
                          <a:pt x="22497" y="104799"/>
                          <a:pt x="22021" y="104799"/>
                        </a:cubicBezTo>
                        <a:cubicBezTo>
                          <a:pt x="21545" y="104799"/>
                          <a:pt x="21164" y="105370"/>
                          <a:pt x="20973" y="105847"/>
                        </a:cubicBezTo>
                        <a:cubicBezTo>
                          <a:pt x="20783" y="106418"/>
                          <a:pt x="20783" y="106609"/>
                          <a:pt x="20402" y="106704"/>
                        </a:cubicBezTo>
                        <a:cubicBezTo>
                          <a:pt x="20021" y="106799"/>
                          <a:pt x="20402" y="107561"/>
                          <a:pt x="20592" y="108037"/>
                        </a:cubicBezTo>
                        <a:cubicBezTo>
                          <a:pt x="20783" y="108514"/>
                          <a:pt x="20688" y="109657"/>
                          <a:pt x="20878" y="110038"/>
                        </a:cubicBezTo>
                        <a:cubicBezTo>
                          <a:pt x="21164" y="110419"/>
                          <a:pt x="21164" y="110990"/>
                          <a:pt x="21164" y="111562"/>
                        </a:cubicBezTo>
                        <a:cubicBezTo>
                          <a:pt x="21164" y="112133"/>
                          <a:pt x="21545" y="112038"/>
                          <a:pt x="21926" y="112419"/>
                        </a:cubicBezTo>
                        <a:cubicBezTo>
                          <a:pt x="22307" y="112800"/>
                          <a:pt x="22116" y="112990"/>
                          <a:pt x="22021" y="113371"/>
                        </a:cubicBezTo>
                        <a:cubicBezTo>
                          <a:pt x="21926" y="113752"/>
                          <a:pt x="21926" y="114610"/>
                          <a:pt x="21736" y="115276"/>
                        </a:cubicBezTo>
                        <a:cubicBezTo>
                          <a:pt x="21640" y="115848"/>
                          <a:pt x="22021" y="115943"/>
                          <a:pt x="22307" y="116038"/>
                        </a:cubicBezTo>
                        <a:cubicBezTo>
                          <a:pt x="22593" y="116134"/>
                          <a:pt x="22783" y="116419"/>
                          <a:pt x="22974" y="116896"/>
                        </a:cubicBezTo>
                        <a:cubicBezTo>
                          <a:pt x="23164" y="117277"/>
                          <a:pt x="23069" y="117181"/>
                          <a:pt x="23450" y="117372"/>
                        </a:cubicBezTo>
                        <a:cubicBezTo>
                          <a:pt x="23736" y="117562"/>
                          <a:pt x="23545" y="117848"/>
                          <a:pt x="23164" y="118134"/>
                        </a:cubicBezTo>
                        <a:cubicBezTo>
                          <a:pt x="22783" y="118515"/>
                          <a:pt x="24307" y="118229"/>
                          <a:pt x="24783" y="118134"/>
                        </a:cubicBezTo>
                        <a:cubicBezTo>
                          <a:pt x="25260" y="118039"/>
                          <a:pt x="25355" y="118420"/>
                          <a:pt x="25641" y="118610"/>
                        </a:cubicBezTo>
                        <a:cubicBezTo>
                          <a:pt x="25926" y="118801"/>
                          <a:pt x="26117" y="119182"/>
                          <a:pt x="26403" y="119277"/>
                        </a:cubicBezTo>
                        <a:cubicBezTo>
                          <a:pt x="26688" y="119372"/>
                          <a:pt x="27546" y="119848"/>
                          <a:pt x="27736" y="120039"/>
                        </a:cubicBezTo>
                        <a:cubicBezTo>
                          <a:pt x="28022" y="120229"/>
                          <a:pt x="27546" y="120325"/>
                          <a:pt x="27355" y="120706"/>
                        </a:cubicBezTo>
                        <a:cubicBezTo>
                          <a:pt x="27165" y="121087"/>
                          <a:pt x="27546" y="121753"/>
                          <a:pt x="27831" y="121944"/>
                        </a:cubicBezTo>
                        <a:cubicBezTo>
                          <a:pt x="28117" y="122134"/>
                          <a:pt x="28022" y="122706"/>
                          <a:pt x="27927" y="122896"/>
                        </a:cubicBezTo>
                        <a:cubicBezTo>
                          <a:pt x="27831" y="123087"/>
                          <a:pt x="27736" y="123373"/>
                          <a:pt x="27450" y="124135"/>
                        </a:cubicBezTo>
                        <a:cubicBezTo>
                          <a:pt x="27070" y="124897"/>
                          <a:pt x="27355" y="125182"/>
                          <a:pt x="27546" y="125468"/>
                        </a:cubicBezTo>
                        <a:cubicBezTo>
                          <a:pt x="27736" y="125754"/>
                          <a:pt x="27736" y="126040"/>
                          <a:pt x="27165" y="126040"/>
                        </a:cubicBezTo>
                        <a:cubicBezTo>
                          <a:pt x="26593" y="126040"/>
                          <a:pt x="26784" y="126706"/>
                          <a:pt x="26307" y="126611"/>
                        </a:cubicBezTo>
                        <a:cubicBezTo>
                          <a:pt x="25831" y="126516"/>
                          <a:pt x="25641" y="126516"/>
                          <a:pt x="25260" y="126611"/>
                        </a:cubicBezTo>
                        <a:cubicBezTo>
                          <a:pt x="24879" y="126802"/>
                          <a:pt x="24593" y="127183"/>
                          <a:pt x="24212" y="127468"/>
                        </a:cubicBezTo>
                        <a:cubicBezTo>
                          <a:pt x="23831" y="127659"/>
                          <a:pt x="22879" y="128707"/>
                          <a:pt x="22593" y="129183"/>
                        </a:cubicBezTo>
                        <a:cubicBezTo>
                          <a:pt x="22307" y="129659"/>
                          <a:pt x="22021" y="129564"/>
                          <a:pt x="21736" y="129850"/>
                        </a:cubicBezTo>
                        <a:cubicBezTo>
                          <a:pt x="21450" y="130135"/>
                          <a:pt x="20973" y="130040"/>
                          <a:pt x="20878" y="130040"/>
                        </a:cubicBezTo>
                        <a:cubicBezTo>
                          <a:pt x="20688" y="130040"/>
                          <a:pt x="21164" y="130993"/>
                          <a:pt x="21354" y="131374"/>
                        </a:cubicBezTo>
                        <a:cubicBezTo>
                          <a:pt x="21545" y="131755"/>
                          <a:pt x="21069" y="132231"/>
                          <a:pt x="20973" y="132517"/>
                        </a:cubicBezTo>
                        <a:cubicBezTo>
                          <a:pt x="20878" y="132802"/>
                          <a:pt x="20592" y="132898"/>
                          <a:pt x="20307" y="132802"/>
                        </a:cubicBezTo>
                        <a:cubicBezTo>
                          <a:pt x="20021" y="132802"/>
                          <a:pt x="18973" y="132898"/>
                          <a:pt x="18878" y="132612"/>
                        </a:cubicBezTo>
                        <a:cubicBezTo>
                          <a:pt x="18688" y="132326"/>
                          <a:pt x="18306" y="132421"/>
                          <a:pt x="17925" y="132326"/>
                        </a:cubicBezTo>
                        <a:cubicBezTo>
                          <a:pt x="17545" y="132231"/>
                          <a:pt x="17830" y="131850"/>
                          <a:pt x="17640" y="131564"/>
                        </a:cubicBezTo>
                        <a:cubicBezTo>
                          <a:pt x="17449" y="131278"/>
                          <a:pt x="17068" y="131659"/>
                          <a:pt x="16973" y="131850"/>
                        </a:cubicBezTo>
                        <a:cubicBezTo>
                          <a:pt x="16878" y="132040"/>
                          <a:pt x="16592" y="132136"/>
                          <a:pt x="16401" y="132421"/>
                        </a:cubicBezTo>
                        <a:cubicBezTo>
                          <a:pt x="16211" y="132707"/>
                          <a:pt x="15258" y="133564"/>
                          <a:pt x="15068" y="133469"/>
                        </a:cubicBezTo>
                        <a:cubicBezTo>
                          <a:pt x="14878" y="133374"/>
                          <a:pt x="14973" y="133183"/>
                          <a:pt x="15163" y="132707"/>
                        </a:cubicBezTo>
                        <a:cubicBezTo>
                          <a:pt x="15354" y="132326"/>
                          <a:pt x="15258" y="132136"/>
                          <a:pt x="14973" y="131945"/>
                        </a:cubicBezTo>
                        <a:cubicBezTo>
                          <a:pt x="14687" y="131850"/>
                          <a:pt x="14401" y="131755"/>
                          <a:pt x="14211" y="132040"/>
                        </a:cubicBezTo>
                        <a:cubicBezTo>
                          <a:pt x="14020" y="132326"/>
                          <a:pt x="13734" y="132517"/>
                          <a:pt x="13258" y="132993"/>
                        </a:cubicBezTo>
                        <a:cubicBezTo>
                          <a:pt x="12782" y="133469"/>
                          <a:pt x="13068" y="133564"/>
                          <a:pt x="13354" y="134041"/>
                        </a:cubicBezTo>
                        <a:cubicBezTo>
                          <a:pt x="13639" y="134517"/>
                          <a:pt x="13544" y="135469"/>
                          <a:pt x="13544" y="135755"/>
                        </a:cubicBezTo>
                        <a:cubicBezTo>
                          <a:pt x="13544" y="136041"/>
                          <a:pt x="13163" y="136898"/>
                          <a:pt x="12877" y="137184"/>
                        </a:cubicBezTo>
                        <a:cubicBezTo>
                          <a:pt x="12591" y="137470"/>
                          <a:pt x="11829" y="137660"/>
                          <a:pt x="11544" y="137851"/>
                        </a:cubicBezTo>
                        <a:cubicBezTo>
                          <a:pt x="11258" y="138041"/>
                          <a:pt x="10972" y="137374"/>
                          <a:pt x="10687" y="137470"/>
                        </a:cubicBezTo>
                        <a:cubicBezTo>
                          <a:pt x="10401" y="137470"/>
                          <a:pt x="10972" y="138613"/>
                          <a:pt x="11067" y="139184"/>
                        </a:cubicBezTo>
                        <a:cubicBezTo>
                          <a:pt x="11163" y="139756"/>
                          <a:pt x="10305" y="140327"/>
                          <a:pt x="10115" y="140327"/>
                        </a:cubicBezTo>
                        <a:cubicBezTo>
                          <a:pt x="9924" y="140327"/>
                          <a:pt x="9353" y="140422"/>
                          <a:pt x="9067" y="140708"/>
                        </a:cubicBezTo>
                        <a:cubicBezTo>
                          <a:pt x="8781" y="140994"/>
                          <a:pt x="8591" y="140803"/>
                          <a:pt x="8210" y="140708"/>
                        </a:cubicBezTo>
                        <a:cubicBezTo>
                          <a:pt x="7829" y="140613"/>
                          <a:pt x="8019" y="141089"/>
                          <a:pt x="8019" y="141470"/>
                        </a:cubicBezTo>
                        <a:cubicBezTo>
                          <a:pt x="8019" y="141756"/>
                          <a:pt x="7448" y="141946"/>
                          <a:pt x="7162" y="142137"/>
                        </a:cubicBezTo>
                        <a:cubicBezTo>
                          <a:pt x="6876" y="142327"/>
                          <a:pt x="6496" y="142899"/>
                          <a:pt x="6114" y="143185"/>
                        </a:cubicBezTo>
                        <a:cubicBezTo>
                          <a:pt x="5734" y="143470"/>
                          <a:pt x="5162" y="143566"/>
                          <a:pt x="4876" y="143756"/>
                        </a:cubicBezTo>
                        <a:cubicBezTo>
                          <a:pt x="4590" y="143947"/>
                          <a:pt x="5067" y="144232"/>
                          <a:pt x="5352" y="144518"/>
                        </a:cubicBezTo>
                        <a:cubicBezTo>
                          <a:pt x="5638" y="144804"/>
                          <a:pt x="5734" y="144899"/>
                          <a:pt x="5734" y="145185"/>
                        </a:cubicBezTo>
                        <a:cubicBezTo>
                          <a:pt x="5734" y="145375"/>
                          <a:pt x="5734" y="145947"/>
                          <a:pt x="5352" y="146233"/>
                        </a:cubicBezTo>
                        <a:cubicBezTo>
                          <a:pt x="4971" y="146518"/>
                          <a:pt x="5067" y="146899"/>
                          <a:pt x="4876" y="147185"/>
                        </a:cubicBezTo>
                        <a:cubicBezTo>
                          <a:pt x="4686" y="147471"/>
                          <a:pt x="4400" y="147852"/>
                          <a:pt x="4019" y="148423"/>
                        </a:cubicBezTo>
                        <a:cubicBezTo>
                          <a:pt x="3733" y="148995"/>
                          <a:pt x="3543" y="148328"/>
                          <a:pt x="3162" y="148328"/>
                        </a:cubicBezTo>
                        <a:cubicBezTo>
                          <a:pt x="2781" y="148328"/>
                          <a:pt x="2685" y="148709"/>
                          <a:pt x="2685" y="149090"/>
                        </a:cubicBezTo>
                        <a:cubicBezTo>
                          <a:pt x="2685" y="149471"/>
                          <a:pt x="2019" y="149566"/>
                          <a:pt x="1733" y="149662"/>
                        </a:cubicBezTo>
                        <a:cubicBezTo>
                          <a:pt x="1447" y="149757"/>
                          <a:pt x="1257" y="149566"/>
                          <a:pt x="971" y="149376"/>
                        </a:cubicBezTo>
                        <a:cubicBezTo>
                          <a:pt x="685" y="149185"/>
                          <a:pt x="114" y="149662"/>
                          <a:pt x="18" y="149947"/>
                        </a:cubicBezTo>
                        <a:cubicBezTo>
                          <a:pt x="-77" y="150233"/>
                          <a:pt x="209" y="150233"/>
                          <a:pt x="590" y="150519"/>
                        </a:cubicBezTo>
                        <a:cubicBezTo>
                          <a:pt x="971" y="150709"/>
                          <a:pt x="1447" y="150900"/>
                          <a:pt x="1733" y="150995"/>
                        </a:cubicBezTo>
                        <a:cubicBezTo>
                          <a:pt x="2019" y="151090"/>
                          <a:pt x="2209" y="151376"/>
                          <a:pt x="2400" y="151471"/>
                        </a:cubicBezTo>
                        <a:cubicBezTo>
                          <a:pt x="2590" y="151662"/>
                          <a:pt x="2400" y="151948"/>
                          <a:pt x="2685" y="152233"/>
                        </a:cubicBezTo>
                        <a:cubicBezTo>
                          <a:pt x="2971" y="152519"/>
                          <a:pt x="3447" y="152519"/>
                          <a:pt x="3638" y="152614"/>
                        </a:cubicBezTo>
                        <a:cubicBezTo>
                          <a:pt x="3828" y="152710"/>
                          <a:pt x="3733" y="153472"/>
                          <a:pt x="3638" y="153757"/>
                        </a:cubicBezTo>
                        <a:cubicBezTo>
                          <a:pt x="3543" y="154043"/>
                          <a:pt x="3638" y="154138"/>
                          <a:pt x="3828" y="154138"/>
                        </a:cubicBezTo>
                        <a:cubicBezTo>
                          <a:pt x="4019" y="154138"/>
                          <a:pt x="4400" y="153472"/>
                          <a:pt x="4686" y="153186"/>
                        </a:cubicBezTo>
                        <a:cubicBezTo>
                          <a:pt x="4971" y="152900"/>
                          <a:pt x="5067" y="152710"/>
                          <a:pt x="5448" y="152519"/>
                        </a:cubicBezTo>
                        <a:cubicBezTo>
                          <a:pt x="5734" y="152329"/>
                          <a:pt x="5734" y="152900"/>
                          <a:pt x="5638" y="153281"/>
                        </a:cubicBezTo>
                        <a:cubicBezTo>
                          <a:pt x="5543" y="153662"/>
                          <a:pt x="6686" y="153186"/>
                          <a:pt x="6972" y="152995"/>
                        </a:cubicBezTo>
                        <a:cubicBezTo>
                          <a:pt x="7257" y="152805"/>
                          <a:pt x="6781" y="152233"/>
                          <a:pt x="6496" y="151948"/>
                        </a:cubicBezTo>
                        <a:cubicBezTo>
                          <a:pt x="6210" y="151662"/>
                          <a:pt x="6591" y="151471"/>
                          <a:pt x="7162" y="151471"/>
                        </a:cubicBezTo>
                        <a:cubicBezTo>
                          <a:pt x="7734" y="151471"/>
                          <a:pt x="7734" y="151090"/>
                          <a:pt x="7924" y="150805"/>
                        </a:cubicBezTo>
                        <a:cubicBezTo>
                          <a:pt x="8115" y="150519"/>
                          <a:pt x="8686" y="150328"/>
                          <a:pt x="9067" y="150138"/>
                        </a:cubicBezTo>
                        <a:cubicBezTo>
                          <a:pt x="9543" y="149947"/>
                          <a:pt x="9543" y="149185"/>
                          <a:pt x="9734" y="148900"/>
                        </a:cubicBezTo>
                        <a:cubicBezTo>
                          <a:pt x="9924" y="148709"/>
                          <a:pt x="10115" y="148804"/>
                          <a:pt x="10305" y="148900"/>
                        </a:cubicBezTo>
                        <a:cubicBezTo>
                          <a:pt x="10591" y="148995"/>
                          <a:pt x="11163" y="148709"/>
                          <a:pt x="11544" y="148519"/>
                        </a:cubicBezTo>
                        <a:cubicBezTo>
                          <a:pt x="11925" y="148328"/>
                          <a:pt x="12496" y="147947"/>
                          <a:pt x="12782" y="147852"/>
                        </a:cubicBezTo>
                        <a:cubicBezTo>
                          <a:pt x="13068" y="147757"/>
                          <a:pt x="14020" y="147471"/>
                          <a:pt x="14306" y="147566"/>
                        </a:cubicBezTo>
                        <a:cubicBezTo>
                          <a:pt x="14592" y="147757"/>
                          <a:pt x="14115" y="148138"/>
                          <a:pt x="13830" y="148423"/>
                        </a:cubicBezTo>
                        <a:cubicBezTo>
                          <a:pt x="13544" y="148709"/>
                          <a:pt x="13163" y="149757"/>
                          <a:pt x="13068" y="150043"/>
                        </a:cubicBezTo>
                        <a:cubicBezTo>
                          <a:pt x="13068" y="150328"/>
                          <a:pt x="14020" y="150328"/>
                          <a:pt x="14496" y="150138"/>
                        </a:cubicBezTo>
                        <a:cubicBezTo>
                          <a:pt x="14973" y="149947"/>
                          <a:pt x="15163" y="150138"/>
                          <a:pt x="15449" y="150233"/>
                        </a:cubicBezTo>
                        <a:cubicBezTo>
                          <a:pt x="15639" y="150328"/>
                          <a:pt x="15925" y="150138"/>
                          <a:pt x="16116" y="149662"/>
                        </a:cubicBezTo>
                        <a:cubicBezTo>
                          <a:pt x="16306" y="149185"/>
                          <a:pt x="16592" y="149471"/>
                          <a:pt x="17068" y="149376"/>
                        </a:cubicBezTo>
                        <a:cubicBezTo>
                          <a:pt x="17545" y="149281"/>
                          <a:pt x="17735" y="148233"/>
                          <a:pt x="17830" y="147947"/>
                        </a:cubicBezTo>
                        <a:cubicBezTo>
                          <a:pt x="17830" y="147661"/>
                          <a:pt x="18497" y="146995"/>
                          <a:pt x="18783" y="146518"/>
                        </a:cubicBezTo>
                        <a:cubicBezTo>
                          <a:pt x="19069" y="146042"/>
                          <a:pt x="19164" y="146137"/>
                          <a:pt x="19449" y="146137"/>
                        </a:cubicBezTo>
                        <a:cubicBezTo>
                          <a:pt x="19735" y="146137"/>
                          <a:pt x="19640" y="146423"/>
                          <a:pt x="19640" y="146709"/>
                        </a:cubicBezTo>
                        <a:cubicBezTo>
                          <a:pt x="19640" y="146995"/>
                          <a:pt x="19926" y="147185"/>
                          <a:pt x="20212" y="147090"/>
                        </a:cubicBezTo>
                        <a:cubicBezTo>
                          <a:pt x="20497" y="146995"/>
                          <a:pt x="21164" y="146995"/>
                          <a:pt x="21545" y="146804"/>
                        </a:cubicBezTo>
                        <a:cubicBezTo>
                          <a:pt x="21926" y="146614"/>
                          <a:pt x="22497" y="146709"/>
                          <a:pt x="22879" y="146614"/>
                        </a:cubicBezTo>
                        <a:cubicBezTo>
                          <a:pt x="23259" y="146518"/>
                          <a:pt x="22974" y="146518"/>
                          <a:pt x="22974" y="146233"/>
                        </a:cubicBezTo>
                        <a:cubicBezTo>
                          <a:pt x="22974" y="145947"/>
                          <a:pt x="23259" y="145947"/>
                          <a:pt x="23545" y="145947"/>
                        </a:cubicBezTo>
                        <a:cubicBezTo>
                          <a:pt x="23831" y="145947"/>
                          <a:pt x="24403" y="145947"/>
                          <a:pt x="24783" y="145852"/>
                        </a:cubicBezTo>
                        <a:cubicBezTo>
                          <a:pt x="25164" y="145756"/>
                          <a:pt x="25546" y="145661"/>
                          <a:pt x="25641" y="145471"/>
                        </a:cubicBezTo>
                        <a:cubicBezTo>
                          <a:pt x="25736" y="145280"/>
                          <a:pt x="26117" y="145471"/>
                          <a:pt x="26403" y="145661"/>
                        </a:cubicBezTo>
                        <a:cubicBezTo>
                          <a:pt x="26688" y="145852"/>
                          <a:pt x="26784" y="146233"/>
                          <a:pt x="26974" y="146614"/>
                        </a:cubicBezTo>
                        <a:cubicBezTo>
                          <a:pt x="27165" y="146995"/>
                          <a:pt x="27831" y="146899"/>
                          <a:pt x="28213" y="146709"/>
                        </a:cubicBezTo>
                        <a:cubicBezTo>
                          <a:pt x="28594" y="146614"/>
                          <a:pt x="28689" y="146328"/>
                          <a:pt x="28974" y="146423"/>
                        </a:cubicBezTo>
                        <a:cubicBezTo>
                          <a:pt x="29165" y="146614"/>
                          <a:pt x="28974" y="147185"/>
                          <a:pt x="28689" y="147471"/>
                        </a:cubicBezTo>
                        <a:cubicBezTo>
                          <a:pt x="28403" y="147757"/>
                          <a:pt x="28403" y="148042"/>
                          <a:pt x="28498" y="148614"/>
                        </a:cubicBezTo>
                        <a:cubicBezTo>
                          <a:pt x="28594" y="149090"/>
                          <a:pt x="29165" y="148804"/>
                          <a:pt x="29355" y="149185"/>
                        </a:cubicBezTo>
                        <a:cubicBezTo>
                          <a:pt x="29546" y="149566"/>
                          <a:pt x="28974" y="149471"/>
                          <a:pt x="28498" y="149566"/>
                        </a:cubicBezTo>
                        <a:cubicBezTo>
                          <a:pt x="28022" y="149757"/>
                          <a:pt x="28879" y="149947"/>
                          <a:pt x="29355" y="150043"/>
                        </a:cubicBezTo>
                        <a:cubicBezTo>
                          <a:pt x="29832" y="150233"/>
                          <a:pt x="29832" y="150233"/>
                          <a:pt x="29927" y="150138"/>
                        </a:cubicBezTo>
                        <a:cubicBezTo>
                          <a:pt x="30022" y="150043"/>
                          <a:pt x="29737" y="149662"/>
                          <a:pt x="29737" y="149376"/>
                        </a:cubicBezTo>
                        <a:cubicBezTo>
                          <a:pt x="29737" y="149090"/>
                          <a:pt x="30213" y="148995"/>
                          <a:pt x="30498" y="149185"/>
                        </a:cubicBezTo>
                        <a:cubicBezTo>
                          <a:pt x="30689" y="149281"/>
                          <a:pt x="31070" y="149566"/>
                          <a:pt x="31165" y="150138"/>
                        </a:cubicBezTo>
                        <a:cubicBezTo>
                          <a:pt x="31261" y="150614"/>
                          <a:pt x="31356" y="150995"/>
                          <a:pt x="31451" y="151281"/>
                        </a:cubicBezTo>
                        <a:cubicBezTo>
                          <a:pt x="31546" y="151662"/>
                          <a:pt x="31927" y="151757"/>
                          <a:pt x="32118" y="152424"/>
                        </a:cubicBezTo>
                        <a:cubicBezTo>
                          <a:pt x="32308" y="153091"/>
                          <a:pt x="31641" y="153091"/>
                          <a:pt x="31641" y="153472"/>
                        </a:cubicBezTo>
                        <a:cubicBezTo>
                          <a:pt x="31641" y="153853"/>
                          <a:pt x="31832" y="153853"/>
                          <a:pt x="32118" y="153757"/>
                        </a:cubicBezTo>
                        <a:cubicBezTo>
                          <a:pt x="32404" y="153662"/>
                          <a:pt x="32594" y="153662"/>
                          <a:pt x="32594" y="154138"/>
                        </a:cubicBezTo>
                        <a:cubicBezTo>
                          <a:pt x="32689" y="154615"/>
                          <a:pt x="32975" y="154615"/>
                          <a:pt x="32975" y="154996"/>
                        </a:cubicBezTo>
                        <a:cubicBezTo>
                          <a:pt x="32975" y="155377"/>
                          <a:pt x="32404" y="155948"/>
                          <a:pt x="32118" y="156139"/>
                        </a:cubicBezTo>
                        <a:cubicBezTo>
                          <a:pt x="31832" y="156329"/>
                          <a:pt x="31546" y="156234"/>
                          <a:pt x="31070" y="156139"/>
                        </a:cubicBezTo>
                        <a:cubicBezTo>
                          <a:pt x="30594" y="156043"/>
                          <a:pt x="30308" y="156710"/>
                          <a:pt x="30117" y="156901"/>
                        </a:cubicBezTo>
                        <a:cubicBezTo>
                          <a:pt x="29927" y="157091"/>
                          <a:pt x="28879" y="157377"/>
                          <a:pt x="28403" y="157663"/>
                        </a:cubicBezTo>
                        <a:cubicBezTo>
                          <a:pt x="27927" y="157948"/>
                          <a:pt x="27831" y="158615"/>
                          <a:pt x="27927" y="158996"/>
                        </a:cubicBezTo>
                        <a:cubicBezTo>
                          <a:pt x="28022" y="159377"/>
                          <a:pt x="27927" y="159663"/>
                          <a:pt x="28213" y="159663"/>
                        </a:cubicBezTo>
                        <a:cubicBezTo>
                          <a:pt x="28498" y="159663"/>
                          <a:pt x="28594" y="159472"/>
                          <a:pt x="28879" y="158996"/>
                        </a:cubicBezTo>
                        <a:cubicBezTo>
                          <a:pt x="29165" y="158520"/>
                          <a:pt x="29355" y="158139"/>
                          <a:pt x="29641" y="157948"/>
                        </a:cubicBezTo>
                        <a:cubicBezTo>
                          <a:pt x="29927" y="157758"/>
                          <a:pt x="30213" y="158044"/>
                          <a:pt x="30213" y="158234"/>
                        </a:cubicBezTo>
                        <a:cubicBezTo>
                          <a:pt x="30213" y="158425"/>
                          <a:pt x="30308" y="158615"/>
                          <a:pt x="30689" y="158615"/>
                        </a:cubicBezTo>
                        <a:cubicBezTo>
                          <a:pt x="31070" y="158615"/>
                          <a:pt x="31261" y="158710"/>
                          <a:pt x="31261" y="159091"/>
                        </a:cubicBezTo>
                        <a:cubicBezTo>
                          <a:pt x="31261" y="159472"/>
                          <a:pt x="31356" y="160139"/>
                          <a:pt x="31070" y="160615"/>
                        </a:cubicBezTo>
                        <a:cubicBezTo>
                          <a:pt x="30784" y="161092"/>
                          <a:pt x="30689" y="161377"/>
                          <a:pt x="30689" y="161758"/>
                        </a:cubicBezTo>
                        <a:cubicBezTo>
                          <a:pt x="30689" y="162139"/>
                          <a:pt x="31356" y="162806"/>
                          <a:pt x="31546" y="162997"/>
                        </a:cubicBezTo>
                        <a:cubicBezTo>
                          <a:pt x="31737" y="163282"/>
                          <a:pt x="31737" y="163759"/>
                          <a:pt x="31737" y="164140"/>
                        </a:cubicBezTo>
                        <a:cubicBezTo>
                          <a:pt x="31737" y="164521"/>
                          <a:pt x="31737" y="164997"/>
                          <a:pt x="31451" y="164997"/>
                        </a:cubicBezTo>
                        <a:cubicBezTo>
                          <a:pt x="31070" y="164997"/>
                          <a:pt x="31070" y="164806"/>
                          <a:pt x="31070" y="164425"/>
                        </a:cubicBezTo>
                        <a:cubicBezTo>
                          <a:pt x="31070" y="164044"/>
                          <a:pt x="30879" y="164044"/>
                          <a:pt x="30498" y="164140"/>
                        </a:cubicBezTo>
                        <a:cubicBezTo>
                          <a:pt x="30117" y="164235"/>
                          <a:pt x="30117" y="164235"/>
                          <a:pt x="29737" y="164044"/>
                        </a:cubicBezTo>
                        <a:cubicBezTo>
                          <a:pt x="29355" y="163854"/>
                          <a:pt x="28974" y="164235"/>
                          <a:pt x="28498" y="164521"/>
                        </a:cubicBezTo>
                        <a:cubicBezTo>
                          <a:pt x="28022" y="164806"/>
                          <a:pt x="27927" y="164902"/>
                          <a:pt x="27450" y="165187"/>
                        </a:cubicBezTo>
                        <a:cubicBezTo>
                          <a:pt x="27070" y="165473"/>
                          <a:pt x="27355" y="165664"/>
                          <a:pt x="27355" y="166045"/>
                        </a:cubicBezTo>
                        <a:cubicBezTo>
                          <a:pt x="27450" y="166426"/>
                          <a:pt x="26974" y="166521"/>
                          <a:pt x="26593" y="166235"/>
                        </a:cubicBezTo>
                        <a:cubicBezTo>
                          <a:pt x="26307" y="165949"/>
                          <a:pt x="26117" y="165949"/>
                          <a:pt x="25831" y="166045"/>
                        </a:cubicBezTo>
                        <a:cubicBezTo>
                          <a:pt x="25546" y="166140"/>
                          <a:pt x="25831" y="166330"/>
                          <a:pt x="26117" y="166616"/>
                        </a:cubicBezTo>
                        <a:cubicBezTo>
                          <a:pt x="26403" y="166902"/>
                          <a:pt x="26022" y="166807"/>
                          <a:pt x="25736" y="166997"/>
                        </a:cubicBezTo>
                        <a:cubicBezTo>
                          <a:pt x="25355" y="167188"/>
                          <a:pt x="25069" y="167378"/>
                          <a:pt x="24593" y="167378"/>
                        </a:cubicBezTo>
                        <a:cubicBezTo>
                          <a:pt x="24117" y="167378"/>
                          <a:pt x="23545" y="167378"/>
                          <a:pt x="22974" y="167092"/>
                        </a:cubicBezTo>
                        <a:cubicBezTo>
                          <a:pt x="22402" y="166807"/>
                          <a:pt x="22593" y="167473"/>
                          <a:pt x="22116" y="167569"/>
                        </a:cubicBezTo>
                        <a:cubicBezTo>
                          <a:pt x="21640" y="167664"/>
                          <a:pt x="22212" y="168521"/>
                          <a:pt x="22497" y="169093"/>
                        </a:cubicBezTo>
                        <a:cubicBezTo>
                          <a:pt x="22879" y="169569"/>
                          <a:pt x="23164" y="169569"/>
                          <a:pt x="23736" y="169855"/>
                        </a:cubicBezTo>
                        <a:cubicBezTo>
                          <a:pt x="24212" y="170236"/>
                          <a:pt x="24307" y="170140"/>
                          <a:pt x="24688" y="169664"/>
                        </a:cubicBezTo>
                        <a:cubicBezTo>
                          <a:pt x="25069" y="169188"/>
                          <a:pt x="24974" y="169855"/>
                          <a:pt x="25069" y="170331"/>
                        </a:cubicBezTo>
                        <a:cubicBezTo>
                          <a:pt x="25164" y="170807"/>
                          <a:pt x="26307" y="171760"/>
                          <a:pt x="26403" y="172236"/>
                        </a:cubicBezTo>
                        <a:cubicBezTo>
                          <a:pt x="26498" y="172712"/>
                          <a:pt x="26593" y="173474"/>
                          <a:pt x="26688" y="173950"/>
                        </a:cubicBezTo>
                        <a:cubicBezTo>
                          <a:pt x="26784" y="174427"/>
                          <a:pt x="27450" y="174617"/>
                          <a:pt x="27450" y="175093"/>
                        </a:cubicBezTo>
                        <a:cubicBezTo>
                          <a:pt x="27450" y="175570"/>
                          <a:pt x="26593" y="175665"/>
                          <a:pt x="26307" y="175951"/>
                        </a:cubicBezTo>
                        <a:cubicBezTo>
                          <a:pt x="25926" y="176236"/>
                          <a:pt x="26212" y="176427"/>
                          <a:pt x="26593" y="176617"/>
                        </a:cubicBezTo>
                        <a:cubicBezTo>
                          <a:pt x="26974" y="176903"/>
                          <a:pt x="26022" y="177665"/>
                          <a:pt x="25641" y="178046"/>
                        </a:cubicBezTo>
                        <a:cubicBezTo>
                          <a:pt x="25355" y="178427"/>
                          <a:pt x="26117" y="178427"/>
                          <a:pt x="26307" y="178713"/>
                        </a:cubicBezTo>
                        <a:cubicBezTo>
                          <a:pt x="26593" y="178999"/>
                          <a:pt x="25641" y="179570"/>
                          <a:pt x="24974" y="179856"/>
                        </a:cubicBezTo>
                        <a:cubicBezTo>
                          <a:pt x="24403" y="180142"/>
                          <a:pt x="24021" y="180713"/>
                          <a:pt x="23736" y="181285"/>
                        </a:cubicBezTo>
                        <a:cubicBezTo>
                          <a:pt x="23450" y="181761"/>
                          <a:pt x="23069" y="182523"/>
                          <a:pt x="22879" y="182904"/>
                        </a:cubicBezTo>
                        <a:cubicBezTo>
                          <a:pt x="22688" y="183285"/>
                          <a:pt x="23069" y="184333"/>
                          <a:pt x="22974" y="184523"/>
                        </a:cubicBezTo>
                        <a:cubicBezTo>
                          <a:pt x="22879" y="184714"/>
                          <a:pt x="22307" y="184523"/>
                          <a:pt x="22021" y="184809"/>
                        </a:cubicBezTo>
                        <a:cubicBezTo>
                          <a:pt x="21736" y="184999"/>
                          <a:pt x="21926" y="185857"/>
                          <a:pt x="22021" y="186333"/>
                        </a:cubicBezTo>
                        <a:cubicBezTo>
                          <a:pt x="22116" y="186809"/>
                          <a:pt x="22212" y="187190"/>
                          <a:pt x="22593" y="187190"/>
                        </a:cubicBezTo>
                        <a:cubicBezTo>
                          <a:pt x="22974" y="187190"/>
                          <a:pt x="23545" y="187190"/>
                          <a:pt x="23926" y="187381"/>
                        </a:cubicBezTo>
                        <a:cubicBezTo>
                          <a:pt x="24307" y="187571"/>
                          <a:pt x="24498" y="188047"/>
                          <a:pt x="24688" y="188428"/>
                        </a:cubicBezTo>
                        <a:cubicBezTo>
                          <a:pt x="24879" y="188809"/>
                          <a:pt x="25450" y="188143"/>
                          <a:pt x="26022" y="187857"/>
                        </a:cubicBezTo>
                        <a:cubicBezTo>
                          <a:pt x="26593" y="187571"/>
                          <a:pt x="26784" y="187476"/>
                          <a:pt x="27355" y="187381"/>
                        </a:cubicBezTo>
                        <a:cubicBezTo>
                          <a:pt x="27927" y="187285"/>
                          <a:pt x="28213" y="187285"/>
                          <a:pt x="28594" y="187285"/>
                        </a:cubicBezTo>
                        <a:cubicBezTo>
                          <a:pt x="28974" y="187285"/>
                          <a:pt x="29070" y="186809"/>
                          <a:pt x="29165" y="186523"/>
                        </a:cubicBezTo>
                        <a:cubicBezTo>
                          <a:pt x="29260" y="186142"/>
                          <a:pt x="29832" y="185952"/>
                          <a:pt x="30117" y="186047"/>
                        </a:cubicBezTo>
                        <a:cubicBezTo>
                          <a:pt x="30403" y="186142"/>
                          <a:pt x="30403" y="186619"/>
                          <a:pt x="30213" y="186809"/>
                        </a:cubicBezTo>
                        <a:cubicBezTo>
                          <a:pt x="30117" y="187000"/>
                          <a:pt x="29927" y="187095"/>
                          <a:pt x="29641" y="187762"/>
                        </a:cubicBezTo>
                        <a:cubicBezTo>
                          <a:pt x="29355" y="188524"/>
                          <a:pt x="29070" y="188809"/>
                          <a:pt x="28974" y="189190"/>
                        </a:cubicBezTo>
                        <a:cubicBezTo>
                          <a:pt x="28974" y="189571"/>
                          <a:pt x="29451" y="190238"/>
                          <a:pt x="29451" y="190524"/>
                        </a:cubicBezTo>
                        <a:cubicBezTo>
                          <a:pt x="29451" y="190810"/>
                          <a:pt x="29737" y="190905"/>
                          <a:pt x="30117" y="191000"/>
                        </a:cubicBezTo>
                        <a:cubicBezTo>
                          <a:pt x="30498" y="191095"/>
                          <a:pt x="30213" y="191381"/>
                          <a:pt x="29927" y="191667"/>
                        </a:cubicBezTo>
                        <a:cubicBezTo>
                          <a:pt x="29641" y="191953"/>
                          <a:pt x="30022" y="191953"/>
                          <a:pt x="30117" y="192238"/>
                        </a:cubicBezTo>
                        <a:cubicBezTo>
                          <a:pt x="30213" y="192524"/>
                          <a:pt x="30117" y="192905"/>
                          <a:pt x="30213" y="193381"/>
                        </a:cubicBezTo>
                        <a:cubicBezTo>
                          <a:pt x="30308" y="193762"/>
                          <a:pt x="30879" y="193858"/>
                          <a:pt x="31261" y="193953"/>
                        </a:cubicBezTo>
                        <a:cubicBezTo>
                          <a:pt x="31641" y="193953"/>
                          <a:pt x="31737" y="194239"/>
                          <a:pt x="32022" y="194620"/>
                        </a:cubicBezTo>
                        <a:cubicBezTo>
                          <a:pt x="32308" y="195001"/>
                          <a:pt x="32308" y="195286"/>
                          <a:pt x="32022" y="195763"/>
                        </a:cubicBezTo>
                        <a:cubicBezTo>
                          <a:pt x="31832" y="196144"/>
                          <a:pt x="31546" y="196334"/>
                          <a:pt x="31165" y="196334"/>
                        </a:cubicBezTo>
                        <a:cubicBezTo>
                          <a:pt x="30784" y="196334"/>
                          <a:pt x="29832" y="196525"/>
                          <a:pt x="29641" y="196334"/>
                        </a:cubicBezTo>
                        <a:cubicBezTo>
                          <a:pt x="29355" y="196144"/>
                          <a:pt x="29546" y="197668"/>
                          <a:pt x="29737" y="198144"/>
                        </a:cubicBezTo>
                        <a:cubicBezTo>
                          <a:pt x="29832" y="198620"/>
                          <a:pt x="30594" y="198811"/>
                          <a:pt x="30784" y="198811"/>
                        </a:cubicBezTo>
                        <a:cubicBezTo>
                          <a:pt x="31070" y="198906"/>
                          <a:pt x="31070" y="199477"/>
                          <a:pt x="31070" y="199477"/>
                        </a:cubicBezTo>
                        <a:lnTo>
                          <a:pt x="31070" y="199573"/>
                        </a:lnTo>
                        <a:cubicBezTo>
                          <a:pt x="31737" y="199477"/>
                          <a:pt x="31546" y="199763"/>
                          <a:pt x="31737" y="199954"/>
                        </a:cubicBezTo>
                        <a:cubicBezTo>
                          <a:pt x="31927" y="200144"/>
                          <a:pt x="32022" y="200239"/>
                          <a:pt x="32213" y="200525"/>
                        </a:cubicBezTo>
                        <a:cubicBezTo>
                          <a:pt x="32404" y="200811"/>
                          <a:pt x="32880" y="201097"/>
                          <a:pt x="33356" y="201097"/>
                        </a:cubicBezTo>
                        <a:cubicBezTo>
                          <a:pt x="33832" y="201192"/>
                          <a:pt x="33832" y="201001"/>
                          <a:pt x="33832" y="200525"/>
                        </a:cubicBezTo>
                        <a:cubicBezTo>
                          <a:pt x="33832" y="200049"/>
                          <a:pt x="33737" y="199858"/>
                          <a:pt x="34118" y="199668"/>
                        </a:cubicBezTo>
                        <a:cubicBezTo>
                          <a:pt x="34404" y="199573"/>
                          <a:pt x="34975" y="200049"/>
                          <a:pt x="35261" y="200239"/>
                        </a:cubicBezTo>
                        <a:cubicBezTo>
                          <a:pt x="35547" y="200430"/>
                          <a:pt x="35832" y="199858"/>
                          <a:pt x="36118" y="199573"/>
                        </a:cubicBezTo>
                        <a:cubicBezTo>
                          <a:pt x="36404" y="199287"/>
                          <a:pt x="36880" y="198906"/>
                          <a:pt x="37071" y="198620"/>
                        </a:cubicBezTo>
                        <a:cubicBezTo>
                          <a:pt x="37261" y="198334"/>
                          <a:pt x="38023" y="198334"/>
                          <a:pt x="38309" y="198430"/>
                        </a:cubicBezTo>
                        <a:cubicBezTo>
                          <a:pt x="38595" y="198525"/>
                          <a:pt x="38404" y="199382"/>
                          <a:pt x="38404" y="199763"/>
                        </a:cubicBezTo>
                        <a:cubicBezTo>
                          <a:pt x="38404" y="200144"/>
                          <a:pt x="39166" y="199954"/>
                          <a:pt x="39738" y="199858"/>
                        </a:cubicBezTo>
                        <a:cubicBezTo>
                          <a:pt x="40309" y="199763"/>
                          <a:pt x="40595" y="199954"/>
                          <a:pt x="40881" y="199954"/>
                        </a:cubicBezTo>
                        <a:cubicBezTo>
                          <a:pt x="41262" y="199954"/>
                          <a:pt x="41166" y="200049"/>
                          <a:pt x="41547" y="200525"/>
                        </a:cubicBezTo>
                        <a:cubicBezTo>
                          <a:pt x="41929" y="200906"/>
                          <a:pt x="41547" y="201668"/>
                          <a:pt x="41357" y="202049"/>
                        </a:cubicBezTo>
                        <a:cubicBezTo>
                          <a:pt x="41166" y="202430"/>
                          <a:pt x="40976" y="202811"/>
                          <a:pt x="40500" y="202906"/>
                        </a:cubicBezTo>
                        <a:cubicBezTo>
                          <a:pt x="40023" y="203002"/>
                          <a:pt x="40023" y="203287"/>
                          <a:pt x="39928" y="203954"/>
                        </a:cubicBezTo>
                        <a:cubicBezTo>
                          <a:pt x="39833" y="204526"/>
                          <a:pt x="40023" y="204621"/>
                          <a:pt x="40214" y="205097"/>
                        </a:cubicBezTo>
                        <a:cubicBezTo>
                          <a:pt x="40404" y="205573"/>
                          <a:pt x="39833" y="205573"/>
                          <a:pt x="39833" y="206050"/>
                        </a:cubicBezTo>
                        <a:cubicBezTo>
                          <a:pt x="39833" y="206526"/>
                          <a:pt x="40404" y="206621"/>
                          <a:pt x="40690" y="206526"/>
                        </a:cubicBezTo>
                        <a:cubicBezTo>
                          <a:pt x="40976" y="206431"/>
                          <a:pt x="41452" y="206240"/>
                          <a:pt x="41833" y="206145"/>
                        </a:cubicBezTo>
                        <a:cubicBezTo>
                          <a:pt x="42214" y="206050"/>
                          <a:pt x="43071" y="205954"/>
                          <a:pt x="43453" y="205954"/>
                        </a:cubicBezTo>
                        <a:cubicBezTo>
                          <a:pt x="43833" y="205954"/>
                          <a:pt x="43548" y="206240"/>
                          <a:pt x="43738" y="206621"/>
                        </a:cubicBezTo>
                        <a:cubicBezTo>
                          <a:pt x="43929" y="207097"/>
                          <a:pt x="44310" y="206907"/>
                          <a:pt x="44596" y="206716"/>
                        </a:cubicBezTo>
                        <a:cubicBezTo>
                          <a:pt x="44786" y="206431"/>
                          <a:pt x="45072" y="206526"/>
                          <a:pt x="45453" y="206431"/>
                        </a:cubicBezTo>
                        <a:cubicBezTo>
                          <a:pt x="45834" y="206240"/>
                          <a:pt x="45929" y="205573"/>
                          <a:pt x="46215" y="205097"/>
                        </a:cubicBezTo>
                        <a:cubicBezTo>
                          <a:pt x="46500" y="204621"/>
                          <a:pt x="45738" y="204335"/>
                          <a:pt x="45643" y="203573"/>
                        </a:cubicBezTo>
                        <a:cubicBezTo>
                          <a:pt x="45548" y="202811"/>
                          <a:pt x="45453" y="202621"/>
                          <a:pt x="45453" y="202049"/>
                        </a:cubicBezTo>
                        <a:cubicBezTo>
                          <a:pt x="45453" y="201478"/>
                          <a:pt x="44881" y="201573"/>
                          <a:pt x="44405" y="201382"/>
                        </a:cubicBezTo>
                        <a:cubicBezTo>
                          <a:pt x="43929" y="201192"/>
                          <a:pt x="44214" y="200716"/>
                          <a:pt x="44310" y="200335"/>
                        </a:cubicBezTo>
                        <a:cubicBezTo>
                          <a:pt x="44405" y="199954"/>
                          <a:pt x="44596" y="199287"/>
                          <a:pt x="44881" y="198811"/>
                        </a:cubicBezTo>
                        <a:cubicBezTo>
                          <a:pt x="45167" y="198334"/>
                          <a:pt x="45548" y="198715"/>
                          <a:pt x="45834" y="198906"/>
                        </a:cubicBezTo>
                        <a:cubicBezTo>
                          <a:pt x="46215" y="199096"/>
                          <a:pt x="46310" y="199192"/>
                          <a:pt x="47072" y="199192"/>
                        </a:cubicBezTo>
                        <a:cubicBezTo>
                          <a:pt x="47739" y="199192"/>
                          <a:pt x="47929" y="198906"/>
                          <a:pt x="48215" y="198525"/>
                        </a:cubicBezTo>
                        <a:cubicBezTo>
                          <a:pt x="48501" y="198049"/>
                          <a:pt x="48596" y="197572"/>
                          <a:pt x="48691" y="196906"/>
                        </a:cubicBezTo>
                        <a:cubicBezTo>
                          <a:pt x="48787" y="196239"/>
                          <a:pt x="49072" y="194715"/>
                          <a:pt x="49263" y="194143"/>
                        </a:cubicBezTo>
                        <a:cubicBezTo>
                          <a:pt x="49453" y="193477"/>
                          <a:pt x="49644" y="193096"/>
                          <a:pt x="50025" y="192715"/>
                        </a:cubicBezTo>
                        <a:cubicBezTo>
                          <a:pt x="50406" y="192334"/>
                          <a:pt x="51072" y="191857"/>
                          <a:pt x="51358" y="191286"/>
                        </a:cubicBezTo>
                        <a:cubicBezTo>
                          <a:pt x="51644" y="190619"/>
                          <a:pt x="52120" y="190905"/>
                          <a:pt x="52311" y="191381"/>
                        </a:cubicBezTo>
                        <a:cubicBezTo>
                          <a:pt x="52501" y="191762"/>
                          <a:pt x="52882" y="191572"/>
                          <a:pt x="53454" y="191476"/>
                        </a:cubicBezTo>
                        <a:cubicBezTo>
                          <a:pt x="54025" y="191381"/>
                          <a:pt x="54121" y="192048"/>
                          <a:pt x="54311" y="192334"/>
                        </a:cubicBezTo>
                        <a:cubicBezTo>
                          <a:pt x="54501" y="192619"/>
                          <a:pt x="54978" y="192524"/>
                          <a:pt x="55168" y="192238"/>
                        </a:cubicBezTo>
                        <a:cubicBezTo>
                          <a:pt x="55359" y="191953"/>
                          <a:pt x="55645" y="192238"/>
                          <a:pt x="56025" y="192334"/>
                        </a:cubicBezTo>
                        <a:cubicBezTo>
                          <a:pt x="56406" y="192429"/>
                          <a:pt x="56788" y="192048"/>
                          <a:pt x="57073" y="192048"/>
                        </a:cubicBezTo>
                        <a:cubicBezTo>
                          <a:pt x="57359" y="192048"/>
                          <a:pt x="57264" y="192524"/>
                          <a:pt x="57169" y="192905"/>
                        </a:cubicBezTo>
                        <a:cubicBezTo>
                          <a:pt x="57073" y="193286"/>
                          <a:pt x="57549" y="193762"/>
                          <a:pt x="57454" y="194143"/>
                        </a:cubicBezTo>
                        <a:cubicBezTo>
                          <a:pt x="57359" y="194524"/>
                          <a:pt x="56597" y="195477"/>
                          <a:pt x="56597" y="196048"/>
                        </a:cubicBezTo>
                        <a:cubicBezTo>
                          <a:pt x="56597" y="196620"/>
                          <a:pt x="56311" y="197858"/>
                          <a:pt x="56216" y="198239"/>
                        </a:cubicBezTo>
                        <a:cubicBezTo>
                          <a:pt x="56121" y="198620"/>
                          <a:pt x="56883" y="198430"/>
                          <a:pt x="57169" y="198525"/>
                        </a:cubicBezTo>
                        <a:cubicBezTo>
                          <a:pt x="57454" y="198620"/>
                          <a:pt x="57549" y="198620"/>
                          <a:pt x="57740" y="199001"/>
                        </a:cubicBezTo>
                        <a:cubicBezTo>
                          <a:pt x="57930" y="199382"/>
                          <a:pt x="58026" y="199192"/>
                          <a:pt x="58312" y="198620"/>
                        </a:cubicBezTo>
                        <a:cubicBezTo>
                          <a:pt x="58597" y="198049"/>
                          <a:pt x="58788" y="198334"/>
                          <a:pt x="59073" y="198620"/>
                        </a:cubicBezTo>
                        <a:cubicBezTo>
                          <a:pt x="59359" y="198906"/>
                          <a:pt x="59645" y="199192"/>
                          <a:pt x="60121" y="199287"/>
                        </a:cubicBezTo>
                        <a:cubicBezTo>
                          <a:pt x="60502" y="199287"/>
                          <a:pt x="60597" y="199001"/>
                          <a:pt x="60693" y="198525"/>
                        </a:cubicBezTo>
                        <a:cubicBezTo>
                          <a:pt x="60788" y="198144"/>
                          <a:pt x="61169" y="197191"/>
                          <a:pt x="61455" y="196810"/>
                        </a:cubicBezTo>
                        <a:cubicBezTo>
                          <a:pt x="61740" y="196429"/>
                          <a:pt x="62121" y="197191"/>
                          <a:pt x="62407" y="197572"/>
                        </a:cubicBezTo>
                        <a:cubicBezTo>
                          <a:pt x="62693" y="197953"/>
                          <a:pt x="63074" y="198049"/>
                          <a:pt x="63550" y="198334"/>
                        </a:cubicBezTo>
                        <a:cubicBezTo>
                          <a:pt x="64122" y="198620"/>
                          <a:pt x="64122" y="199858"/>
                          <a:pt x="64407" y="200144"/>
                        </a:cubicBezTo>
                        <a:cubicBezTo>
                          <a:pt x="64693" y="200430"/>
                          <a:pt x="64122" y="200716"/>
                          <a:pt x="64122" y="201097"/>
                        </a:cubicBezTo>
                        <a:cubicBezTo>
                          <a:pt x="64122" y="201478"/>
                          <a:pt x="64884" y="201763"/>
                          <a:pt x="65170" y="201573"/>
                        </a:cubicBezTo>
                        <a:cubicBezTo>
                          <a:pt x="65455" y="201382"/>
                          <a:pt x="65550" y="201478"/>
                          <a:pt x="66027" y="201478"/>
                        </a:cubicBezTo>
                        <a:cubicBezTo>
                          <a:pt x="66598" y="201478"/>
                          <a:pt x="66884" y="201287"/>
                          <a:pt x="67265" y="200906"/>
                        </a:cubicBezTo>
                        <a:cubicBezTo>
                          <a:pt x="67646" y="200525"/>
                          <a:pt x="68027" y="199763"/>
                          <a:pt x="68217" y="199096"/>
                        </a:cubicBezTo>
                        <a:cubicBezTo>
                          <a:pt x="68408" y="198525"/>
                          <a:pt x="68217" y="198239"/>
                          <a:pt x="68503" y="197858"/>
                        </a:cubicBezTo>
                        <a:cubicBezTo>
                          <a:pt x="68884" y="197477"/>
                          <a:pt x="68598" y="197191"/>
                          <a:pt x="68598" y="196810"/>
                        </a:cubicBezTo>
                        <a:cubicBezTo>
                          <a:pt x="68503" y="196429"/>
                          <a:pt x="69265" y="195382"/>
                          <a:pt x="69361" y="195096"/>
                        </a:cubicBezTo>
                        <a:cubicBezTo>
                          <a:pt x="69456" y="194810"/>
                          <a:pt x="69932" y="194239"/>
                          <a:pt x="70408" y="193953"/>
                        </a:cubicBezTo>
                        <a:cubicBezTo>
                          <a:pt x="70884" y="193572"/>
                          <a:pt x="71361" y="192810"/>
                          <a:pt x="71742" y="192143"/>
                        </a:cubicBezTo>
                        <a:cubicBezTo>
                          <a:pt x="72123" y="191572"/>
                          <a:pt x="73075" y="191095"/>
                          <a:pt x="73456" y="190714"/>
                        </a:cubicBezTo>
                        <a:cubicBezTo>
                          <a:pt x="73932" y="190333"/>
                          <a:pt x="73932" y="191000"/>
                          <a:pt x="74218" y="191191"/>
                        </a:cubicBezTo>
                        <a:cubicBezTo>
                          <a:pt x="74409" y="191476"/>
                          <a:pt x="75075" y="190429"/>
                          <a:pt x="75266" y="190048"/>
                        </a:cubicBezTo>
                        <a:cubicBezTo>
                          <a:pt x="75552" y="189667"/>
                          <a:pt x="76314" y="188524"/>
                          <a:pt x="76504" y="187952"/>
                        </a:cubicBezTo>
                        <a:cubicBezTo>
                          <a:pt x="76790" y="187381"/>
                          <a:pt x="76314" y="186428"/>
                          <a:pt x="76314" y="185952"/>
                        </a:cubicBezTo>
                        <a:cubicBezTo>
                          <a:pt x="76314" y="185476"/>
                          <a:pt x="77266" y="185095"/>
                          <a:pt x="77647" y="184904"/>
                        </a:cubicBezTo>
                        <a:cubicBezTo>
                          <a:pt x="78028" y="184618"/>
                          <a:pt x="78504" y="183475"/>
                          <a:pt x="78981" y="182999"/>
                        </a:cubicBezTo>
                        <a:cubicBezTo>
                          <a:pt x="79362" y="182523"/>
                          <a:pt x="79457" y="183094"/>
                          <a:pt x="79457" y="183475"/>
                        </a:cubicBezTo>
                        <a:cubicBezTo>
                          <a:pt x="79457" y="183856"/>
                          <a:pt x="80219" y="184047"/>
                          <a:pt x="80409" y="184142"/>
                        </a:cubicBezTo>
                        <a:cubicBezTo>
                          <a:pt x="80600" y="184237"/>
                          <a:pt x="80981" y="184047"/>
                          <a:pt x="81171" y="183666"/>
                        </a:cubicBezTo>
                        <a:cubicBezTo>
                          <a:pt x="81457" y="183285"/>
                          <a:pt x="82219" y="183666"/>
                          <a:pt x="82600" y="183952"/>
                        </a:cubicBezTo>
                        <a:cubicBezTo>
                          <a:pt x="82981" y="184237"/>
                          <a:pt x="83076" y="184618"/>
                          <a:pt x="83457" y="184714"/>
                        </a:cubicBezTo>
                        <a:cubicBezTo>
                          <a:pt x="83838" y="184809"/>
                          <a:pt x="83934" y="184333"/>
                          <a:pt x="84124" y="183856"/>
                        </a:cubicBezTo>
                        <a:cubicBezTo>
                          <a:pt x="84220" y="183380"/>
                          <a:pt x="84600" y="183285"/>
                          <a:pt x="84886" y="183761"/>
                        </a:cubicBezTo>
                        <a:cubicBezTo>
                          <a:pt x="85077" y="184237"/>
                          <a:pt x="84886" y="184999"/>
                          <a:pt x="84696" y="185476"/>
                        </a:cubicBezTo>
                        <a:cubicBezTo>
                          <a:pt x="84505" y="186047"/>
                          <a:pt x="85077" y="186142"/>
                          <a:pt x="85267" y="186428"/>
                        </a:cubicBezTo>
                        <a:cubicBezTo>
                          <a:pt x="85458" y="186809"/>
                          <a:pt x="85648" y="186809"/>
                          <a:pt x="85744" y="186714"/>
                        </a:cubicBezTo>
                        <a:cubicBezTo>
                          <a:pt x="85934" y="186619"/>
                          <a:pt x="86124" y="186142"/>
                          <a:pt x="86505" y="185952"/>
                        </a:cubicBezTo>
                        <a:cubicBezTo>
                          <a:pt x="86887" y="185761"/>
                          <a:pt x="87077" y="185857"/>
                          <a:pt x="87363" y="186047"/>
                        </a:cubicBezTo>
                        <a:cubicBezTo>
                          <a:pt x="87648" y="186238"/>
                          <a:pt x="87744" y="186238"/>
                          <a:pt x="88220" y="186238"/>
                        </a:cubicBezTo>
                        <a:cubicBezTo>
                          <a:pt x="88696" y="186238"/>
                          <a:pt x="89077" y="186142"/>
                          <a:pt x="89363" y="185857"/>
                        </a:cubicBezTo>
                        <a:cubicBezTo>
                          <a:pt x="89649" y="185571"/>
                          <a:pt x="89934" y="185380"/>
                          <a:pt x="90506" y="185285"/>
                        </a:cubicBezTo>
                        <a:cubicBezTo>
                          <a:pt x="91078" y="185285"/>
                          <a:pt x="91268" y="184999"/>
                          <a:pt x="91839" y="184999"/>
                        </a:cubicBezTo>
                        <a:cubicBezTo>
                          <a:pt x="92411" y="184999"/>
                          <a:pt x="92316" y="185761"/>
                          <a:pt x="92506" y="186047"/>
                        </a:cubicBezTo>
                        <a:cubicBezTo>
                          <a:pt x="92697" y="186333"/>
                          <a:pt x="92982" y="185285"/>
                          <a:pt x="93078" y="184904"/>
                        </a:cubicBezTo>
                        <a:cubicBezTo>
                          <a:pt x="93173" y="184523"/>
                          <a:pt x="92982" y="183475"/>
                          <a:pt x="92697" y="183094"/>
                        </a:cubicBezTo>
                        <a:cubicBezTo>
                          <a:pt x="92411" y="182713"/>
                          <a:pt x="92982" y="182713"/>
                          <a:pt x="93268" y="182523"/>
                        </a:cubicBezTo>
                        <a:cubicBezTo>
                          <a:pt x="93554" y="182332"/>
                          <a:pt x="93363" y="180808"/>
                          <a:pt x="93363" y="180332"/>
                        </a:cubicBezTo>
                        <a:cubicBezTo>
                          <a:pt x="93268" y="179856"/>
                          <a:pt x="94125" y="179761"/>
                          <a:pt x="94411" y="179665"/>
                        </a:cubicBezTo>
                        <a:cubicBezTo>
                          <a:pt x="94697" y="179570"/>
                          <a:pt x="95459" y="180427"/>
                          <a:pt x="95745" y="180618"/>
                        </a:cubicBezTo>
                        <a:cubicBezTo>
                          <a:pt x="96030" y="180808"/>
                          <a:pt x="95840" y="181094"/>
                          <a:pt x="95840" y="181380"/>
                        </a:cubicBezTo>
                        <a:cubicBezTo>
                          <a:pt x="95840" y="181666"/>
                          <a:pt x="95935" y="181666"/>
                          <a:pt x="96412" y="181666"/>
                        </a:cubicBezTo>
                        <a:cubicBezTo>
                          <a:pt x="96888" y="181666"/>
                          <a:pt x="97554" y="181666"/>
                          <a:pt x="97554" y="182047"/>
                        </a:cubicBezTo>
                        <a:cubicBezTo>
                          <a:pt x="97554" y="182428"/>
                          <a:pt x="97936" y="182237"/>
                          <a:pt x="98412" y="182237"/>
                        </a:cubicBezTo>
                        <a:cubicBezTo>
                          <a:pt x="98888" y="182142"/>
                          <a:pt x="99364" y="182618"/>
                          <a:pt x="99650" y="182904"/>
                        </a:cubicBezTo>
                        <a:cubicBezTo>
                          <a:pt x="99936" y="183190"/>
                          <a:pt x="100888" y="182904"/>
                          <a:pt x="101269" y="182904"/>
                        </a:cubicBezTo>
                        <a:cubicBezTo>
                          <a:pt x="101650" y="182904"/>
                          <a:pt x="102317" y="182809"/>
                          <a:pt x="102698" y="182809"/>
                        </a:cubicBezTo>
                        <a:cubicBezTo>
                          <a:pt x="103079" y="182809"/>
                          <a:pt x="103460" y="182618"/>
                          <a:pt x="103746" y="182904"/>
                        </a:cubicBezTo>
                        <a:cubicBezTo>
                          <a:pt x="104031" y="183190"/>
                          <a:pt x="104222" y="182713"/>
                          <a:pt x="104508" y="182713"/>
                        </a:cubicBezTo>
                        <a:cubicBezTo>
                          <a:pt x="104889" y="182713"/>
                          <a:pt x="104698" y="183094"/>
                          <a:pt x="104698" y="183571"/>
                        </a:cubicBezTo>
                        <a:cubicBezTo>
                          <a:pt x="104698" y="183952"/>
                          <a:pt x="104698" y="184333"/>
                          <a:pt x="104984" y="184523"/>
                        </a:cubicBezTo>
                        <a:cubicBezTo>
                          <a:pt x="105270" y="184714"/>
                          <a:pt x="105841" y="184809"/>
                          <a:pt x="106222" y="184809"/>
                        </a:cubicBezTo>
                        <a:cubicBezTo>
                          <a:pt x="106603" y="184809"/>
                          <a:pt x="106889" y="184428"/>
                          <a:pt x="107270" y="184237"/>
                        </a:cubicBezTo>
                        <a:cubicBezTo>
                          <a:pt x="107651" y="184047"/>
                          <a:pt x="108127" y="184428"/>
                          <a:pt x="108413" y="184809"/>
                        </a:cubicBezTo>
                        <a:cubicBezTo>
                          <a:pt x="108699" y="185190"/>
                          <a:pt x="108604" y="185952"/>
                          <a:pt x="108604" y="186523"/>
                        </a:cubicBezTo>
                        <a:cubicBezTo>
                          <a:pt x="108604" y="187000"/>
                          <a:pt x="108222" y="187000"/>
                          <a:pt x="107937" y="187095"/>
                        </a:cubicBezTo>
                        <a:cubicBezTo>
                          <a:pt x="107651" y="187190"/>
                          <a:pt x="107746" y="188238"/>
                          <a:pt x="107937" y="188524"/>
                        </a:cubicBezTo>
                        <a:cubicBezTo>
                          <a:pt x="108127" y="188905"/>
                          <a:pt x="107461" y="189762"/>
                          <a:pt x="107461" y="190048"/>
                        </a:cubicBezTo>
                        <a:cubicBezTo>
                          <a:pt x="107461" y="190429"/>
                          <a:pt x="107461" y="190810"/>
                          <a:pt x="107746" y="191191"/>
                        </a:cubicBezTo>
                        <a:cubicBezTo>
                          <a:pt x="108032" y="191476"/>
                          <a:pt x="107746" y="191953"/>
                          <a:pt x="107556" y="192334"/>
                        </a:cubicBezTo>
                        <a:cubicBezTo>
                          <a:pt x="107365" y="192715"/>
                          <a:pt x="107461" y="193000"/>
                          <a:pt x="107365" y="193286"/>
                        </a:cubicBezTo>
                        <a:cubicBezTo>
                          <a:pt x="107270" y="193667"/>
                          <a:pt x="107270" y="193858"/>
                          <a:pt x="107461" y="194143"/>
                        </a:cubicBezTo>
                        <a:cubicBezTo>
                          <a:pt x="107651" y="194429"/>
                          <a:pt x="107937" y="194620"/>
                          <a:pt x="107937" y="194905"/>
                        </a:cubicBezTo>
                        <a:cubicBezTo>
                          <a:pt x="107937" y="195286"/>
                          <a:pt x="107746" y="195096"/>
                          <a:pt x="107461" y="194905"/>
                        </a:cubicBezTo>
                        <a:cubicBezTo>
                          <a:pt x="107175" y="194715"/>
                          <a:pt x="107079" y="194905"/>
                          <a:pt x="106794" y="195096"/>
                        </a:cubicBezTo>
                        <a:cubicBezTo>
                          <a:pt x="106508" y="195286"/>
                          <a:pt x="106222" y="195667"/>
                          <a:pt x="106222" y="195953"/>
                        </a:cubicBezTo>
                        <a:cubicBezTo>
                          <a:pt x="106127" y="196334"/>
                          <a:pt x="105841" y="197287"/>
                          <a:pt x="105746" y="197572"/>
                        </a:cubicBezTo>
                        <a:cubicBezTo>
                          <a:pt x="105651" y="197858"/>
                          <a:pt x="105460" y="198525"/>
                          <a:pt x="105174" y="199001"/>
                        </a:cubicBezTo>
                        <a:cubicBezTo>
                          <a:pt x="104984" y="199477"/>
                          <a:pt x="105460" y="199763"/>
                          <a:pt x="105841" y="200144"/>
                        </a:cubicBezTo>
                        <a:cubicBezTo>
                          <a:pt x="106222" y="200620"/>
                          <a:pt x="106222" y="200620"/>
                          <a:pt x="106222" y="200906"/>
                        </a:cubicBezTo>
                        <a:cubicBezTo>
                          <a:pt x="106222" y="201192"/>
                          <a:pt x="106508" y="201668"/>
                          <a:pt x="106413" y="201859"/>
                        </a:cubicBezTo>
                        <a:cubicBezTo>
                          <a:pt x="106413" y="202049"/>
                          <a:pt x="106698" y="202430"/>
                          <a:pt x="107079" y="202621"/>
                        </a:cubicBezTo>
                        <a:cubicBezTo>
                          <a:pt x="107365" y="202811"/>
                          <a:pt x="107461" y="202906"/>
                          <a:pt x="107556" y="203478"/>
                        </a:cubicBezTo>
                        <a:cubicBezTo>
                          <a:pt x="107651" y="203954"/>
                          <a:pt x="107937" y="203954"/>
                          <a:pt x="108318" y="203954"/>
                        </a:cubicBezTo>
                        <a:cubicBezTo>
                          <a:pt x="108699" y="203954"/>
                          <a:pt x="108984" y="204049"/>
                          <a:pt x="109175" y="204240"/>
                        </a:cubicBezTo>
                        <a:cubicBezTo>
                          <a:pt x="109365" y="204430"/>
                          <a:pt x="109556" y="204430"/>
                          <a:pt x="109556" y="204049"/>
                        </a:cubicBezTo>
                        <a:cubicBezTo>
                          <a:pt x="109461" y="203668"/>
                          <a:pt x="109651" y="203478"/>
                          <a:pt x="109842" y="203097"/>
                        </a:cubicBezTo>
                        <a:cubicBezTo>
                          <a:pt x="110032" y="202716"/>
                          <a:pt x="110223" y="202716"/>
                          <a:pt x="110604" y="202525"/>
                        </a:cubicBezTo>
                        <a:cubicBezTo>
                          <a:pt x="110985" y="202430"/>
                          <a:pt x="111080" y="202049"/>
                          <a:pt x="111366" y="201668"/>
                        </a:cubicBezTo>
                        <a:cubicBezTo>
                          <a:pt x="111556" y="201382"/>
                          <a:pt x="112032" y="202240"/>
                          <a:pt x="112223" y="202240"/>
                        </a:cubicBezTo>
                        <a:cubicBezTo>
                          <a:pt x="112509" y="202240"/>
                          <a:pt x="112604" y="202240"/>
                          <a:pt x="112795" y="201763"/>
                        </a:cubicBezTo>
                        <a:cubicBezTo>
                          <a:pt x="112985" y="201287"/>
                          <a:pt x="113080" y="202144"/>
                          <a:pt x="113366" y="202335"/>
                        </a:cubicBezTo>
                        <a:cubicBezTo>
                          <a:pt x="113652" y="202621"/>
                          <a:pt x="114319" y="202525"/>
                          <a:pt x="114604" y="202716"/>
                        </a:cubicBezTo>
                        <a:cubicBezTo>
                          <a:pt x="114890" y="202906"/>
                          <a:pt x="114985" y="202716"/>
                          <a:pt x="115176" y="202430"/>
                        </a:cubicBezTo>
                        <a:cubicBezTo>
                          <a:pt x="115366" y="202144"/>
                          <a:pt x="115938" y="202335"/>
                          <a:pt x="116414" y="202240"/>
                        </a:cubicBezTo>
                        <a:cubicBezTo>
                          <a:pt x="116890" y="202240"/>
                          <a:pt x="116604" y="202430"/>
                          <a:pt x="116795" y="202811"/>
                        </a:cubicBezTo>
                        <a:cubicBezTo>
                          <a:pt x="116890" y="203097"/>
                          <a:pt x="117271" y="202716"/>
                          <a:pt x="117366" y="202716"/>
                        </a:cubicBezTo>
                        <a:cubicBezTo>
                          <a:pt x="117557" y="202716"/>
                          <a:pt x="118033" y="202906"/>
                          <a:pt x="118224" y="203097"/>
                        </a:cubicBezTo>
                        <a:cubicBezTo>
                          <a:pt x="118414" y="203192"/>
                          <a:pt x="117843" y="203668"/>
                          <a:pt x="117366" y="203764"/>
                        </a:cubicBezTo>
                        <a:cubicBezTo>
                          <a:pt x="116986" y="203859"/>
                          <a:pt x="116795" y="204145"/>
                          <a:pt x="116604" y="204145"/>
                        </a:cubicBezTo>
                        <a:cubicBezTo>
                          <a:pt x="116414" y="204240"/>
                          <a:pt x="115842" y="204240"/>
                          <a:pt x="115462" y="204811"/>
                        </a:cubicBezTo>
                        <a:cubicBezTo>
                          <a:pt x="115080" y="205383"/>
                          <a:pt x="115652" y="205669"/>
                          <a:pt x="115842" y="205859"/>
                        </a:cubicBezTo>
                        <a:cubicBezTo>
                          <a:pt x="116128" y="206145"/>
                          <a:pt x="116128" y="206907"/>
                          <a:pt x="116223" y="207383"/>
                        </a:cubicBezTo>
                        <a:cubicBezTo>
                          <a:pt x="116319" y="207859"/>
                          <a:pt x="115747" y="207955"/>
                          <a:pt x="115176" y="208050"/>
                        </a:cubicBezTo>
                        <a:cubicBezTo>
                          <a:pt x="114604" y="208145"/>
                          <a:pt x="114604" y="208717"/>
                          <a:pt x="114604" y="209098"/>
                        </a:cubicBezTo>
                        <a:cubicBezTo>
                          <a:pt x="114604" y="209479"/>
                          <a:pt x="114414" y="209479"/>
                          <a:pt x="113938" y="209669"/>
                        </a:cubicBezTo>
                        <a:cubicBezTo>
                          <a:pt x="113461" y="209764"/>
                          <a:pt x="112795" y="209955"/>
                          <a:pt x="112413" y="210050"/>
                        </a:cubicBezTo>
                        <a:cubicBezTo>
                          <a:pt x="112032" y="210145"/>
                          <a:pt x="111651" y="210145"/>
                          <a:pt x="111461" y="209860"/>
                        </a:cubicBezTo>
                        <a:cubicBezTo>
                          <a:pt x="111366" y="209574"/>
                          <a:pt x="110508" y="210622"/>
                          <a:pt x="110508" y="211003"/>
                        </a:cubicBezTo>
                        <a:cubicBezTo>
                          <a:pt x="110508" y="211384"/>
                          <a:pt x="110508" y="211955"/>
                          <a:pt x="110794" y="212146"/>
                        </a:cubicBezTo>
                        <a:cubicBezTo>
                          <a:pt x="111080" y="212336"/>
                          <a:pt x="110985" y="212717"/>
                          <a:pt x="110985" y="212908"/>
                        </a:cubicBezTo>
                        <a:cubicBezTo>
                          <a:pt x="110985" y="213193"/>
                          <a:pt x="110699" y="213574"/>
                          <a:pt x="110699" y="214051"/>
                        </a:cubicBezTo>
                        <a:cubicBezTo>
                          <a:pt x="110604" y="214432"/>
                          <a:pt x="111747" y="215479"/>
                          <a:pt x="112032" y="215575"/>
                        </a:cubicBezTo>
                        <a:cubicBezTo>
                          <a:pt x="112318" y="215765"/>
                          <a:pt x="112223" y="216337"/>
                          <a:pt x="112128" y="216622"/>
                        </a:cubicBezTo>
                        <a:cubicBezTo>
                          <a:pt x="112032" y="216908"/>
                          <a:pt x="111651" y="217765"/>
                          <a:pt x="111556" y="218337"/>
                        </a:cubicBezTo>
                        <a:cubicBezTo>
                          <a:pt x="111461" y="218908"/>
                          <a:pt x="111747" y="219289"/>
                          <a:pt x="111842" y="220051"/>
                        </a:cubicBezTo>
                        <a:cubicBezTo>
                          <a:pt x="111937" y="220813"/>
                          <a:pt x="111175" y="221766"/>
                          <a:pt x="110985" y="222147"/>
                        </a:cubicBezTo>
                        <a:cubicBezTo>
                          <a:pt x="110794" y="222528"/>
                          <a:pt x="110794" y="223004"/>
                          <a:pt x="110889" y="223290"/>
                        </a:cubicBezTo>
                        <a:cubicBezTo>
                          <a:pt x="110889" y="223671"/>
                          <a:pt x="110508" y="224338"/>
                          <a:pt x="110318" y="224623"/>
                        </a:cubicBezTo>
                        <a:cubicBezTo>
                          <a:pt x="110032" y="224909"/>
                          <a:pt x="109842" y="224909"/>
                          <a:pt x="109556" y="224909"/>
                        </a:cubicBezTo>
                        <a:cubicBezTo>
                          <a:pt x="109270" y="224909"/>
                          <a:pt x="109080" y="225576"/>
                          <a:pt x="109080" y="225862"/>
                        </a:cubicBezTo>
                        <a:cubicBezTo>
                          <a:pt x="109080" y="226147"/>
                          <a:pt x="108699" y="226624"/>
                          <a:pt x="108508" y="226814"/>
                        </a:cubicBezTo>
                        <a:cubicBezTo>
                          <a:pt x="108318" y="227005"/>
                          <a:pt x="107746" y="227386"/>
                          <a:pt x="107461" y="227671"/>
                        </a:cubicBezTo>
                        <a:cubicBezTo>
                          <a:pt x="107175" y="227957"/>
                          <a:pt x="106984" y="227957"/>
                          <a:pt x="106413" y="227957"/>
                        </a:cubicBezTo>
                        <a:cubicBezTo>
                          <a:pt x="105841" y="227862"/>
                          <a:pt x="105555" y="228433"/>
                          <a:pt x="105365" y="228814"/>
                        </a:cubicBezTo>
                        <a:cubicBezTo>
                          <a:pt x="105174" y="229195"/>
                          <a:pt x="104794" y="230148"/>
                          <a:pt x="104508" y="230529"/>
                        </a:cubicBezTo>
                        <a:cubicBezTo>
                          <a:pt x="104222" y="230910"/>
                          <a:pt x="103650" y="231481"/>
                          <a:pt x="103079" y="231767"/>
                        </a:cubicBezTo>
                        <a:cubicBezTo>
                          <a:pt x="102507" y="232053"/>
                          <a:pt x="102698" y="232624"/>
                          <a:pt x="102793" y="233101"/>
                        </a:cubicBezTo>
                        <a:cubicBezTo>
                          <a:pt x="102888" y="233577"/>
                          <a:pt x="102984" y="234053"/>
                          <a:pt x="103174" y="234244"/>
                        </a:cubicBezTo>
                        <a:cubicBezTo>
                          <a:pt x="103365" y="234434"/>
                          <a:pt x="103270" y="234815"/>
                          <a:pt x="103079" y="235291"/>
                        </a:cubicBezTo>
                        <a:cubicBezTo>
                          <a:pt x="102888" y="235768"/>
                          <a:pt x="100793" y="236815"/>
                          <a:pt x="100507" y="237006"/>
                        </a:cubicBezTo>
                        <a:cubicBezTo>
                          <a:pt x="100221" y="237196"/>
                          <a:pt x="98983" y="237863"/>
                          <a:pt x="98697" y="237863"/>
                        </a:cubicBezTo>
                        <a:cubicBezTo>
                          <a:pt x="98412" y="237958"/>
                          <a:pt x="98316" y="238911"/>
                          <a:pt x="98126" y="239197"/>
                        </a:cubicBezTo>
                        <a:cubicBezTo>
                          <a:pt x="97936" y="239482"/>
                          <a:pt x="97745" y="240435"/>
                          <a:pt x="97745" y="240816"/>
                        </a:cubicBezTo>
                        <a:cubicBezTo>
                          <a:pt x="97745" y="241197"/>
                          <a:pt x="97650" y="241483"/>
                          <a:pt x="97459" y="241768"/>
                        </a:cubicBezTo>
                        <a:cubicBezTo>
                          <a:pt x="97173" y="242054"/>
                          <a:pt x="97078" y="242435"/>
                          <a:pt x="96792" y="243102"/>
                        </a:cubicBezTo>
                        <a:cubicBezTo>
                          <a:pt x="96507" y="243769"/>
                          <a:pt x="96697" y="244054"/>
                          <a:pt x="96792" y="244435"/>
                        </a:cubicBezTo>
                        <a:cubicBezTo>
                          <a:pt x="96888" y="244816"/>
                          <a:pt x="96412" y="245483"/>
                          <a:pt x="97173" y="246150"/>
                        </a:cubicBezTo>
                        <a:cubicBezTo>
                          <a:pt x="98031" y="246817"/>
                          <a:pt x="97554" y="246912"/>
                          <a:pt x="97364" y="247293"/>
                        </a:cubicBezTo>
                        <a:cubicBezTo>
                          <a:pt x="97173" y="247579"/>
                          <a:pt x="97840" y="247579"/>
                          <a:pt x="98221" y="247769"/>
                        </a:cubicBezTo>
                        <a:cubicBezTo>
                          <a:pt x="98697" y="247960"/>
                          <a:pt x="98316" y="248722"/>
                          <a:pt x="98316" y="249103"/>
                        </a:cubicBezTo>
                        <a:cubicBezTo>
                          <a:pt x="98316" y="249388"/>
                          <a:pt x="98221" y="249769"/>
                          <a:pt x="97936" y="250055"/>
                        </a:cubicBezTo>
                        <a:cubicBezTo>
                          <a:pt x="97745" y="250341"/>
                          <a:pt x="98602" y="250150"/>
                          <a:pt x="98888" y="249960"/>
                        </a:cubicBezTo>
                        <a:cubicBezTo>
                          <a:pt x="99174" y="249769"/>
                          <a:pt x="99269" y="249674"/>
                          <a:pt x="99555" y="249388"/>
                        </a:cubicBezTo>
                        <a:cubicBezTo>
                          <a:pt x="99745" y="249103"/>
                          <a:pt x="100507" y="249388"/>
                          <a:pt x="100793" y="249388"/>
                        </a:cubicBezTo>
                        <a:cubicBezTo>
                          <a:pt x="101079" y="249388"/>
                          <a:pt x="101650" y="249103"/>
                          <a:pt x="102031" y="248817"/>
                        </a:cubicBezTo>
                        <a:cubicBezTo>
                          <a:pt x="102317" y="248531"/>
                          <a:pt x="102793" y="248722"/>
                          <a:pt x="103079" y="248722"/>
                        </a:cubicBezTo>
                        <a:cubicBezTo>
                          <a:pt x="103365" y="248722"/>
                          <a:pt x="102984" y="247293"/>
                          <a:pt x="102888" y="246912"/>
                        </a:cubicBezTo>
                        <a:cubicBezTo>
                          <a:pt x="102793" y="246531"/>
                          <a:pt x="103174" y="245674"/>
                          <a:pt x="103365" y="245388"/>
                        </a:cubicBezTo>
                        <a:cubicBezTo>
                          <a:pt x="103555" y="245007"/>
                          <a:pt x="102984" y="244816"/>
                          <a:pt x="102984" y="244435"/>
                        </a:cubicBezTo>
                        <a:cubicBezTo>
                          <a:pt x="102984" y="244054"/>
                          <a:pt x="103270" y="243769"/>
                          <a:pt x="103650" y="243769"/>
                        </a:cubicBezTo>
                        <a:cubicBezTo>
                          <a:pt x="104031" y="243769"/>
                          <a:pt x="104317" y="243769"/>
                          <a:pt x="104603" y="243673"/>
                        </a:cubicBezTo>
                        <a:cubicBezTo>
                          <a:pt x="104889" y="243673"/>
                          <a:pt x="105365" y="243007"/>
                          <a:pt x="105555" y="242816"/>
                        </a:cubicBezTo>
                        <a:cubicBezTo>
                          <a:pt x="105746" y="242626"/>
                          <a:pt x="106794" y="242340"/>
                          <a:pt x="107079" y="242149"/>
                        </a:cubicBezTo>
                        <a:cubicBezTo>
                          <a:pt x="107365" y="242054"/>
                          <a:pt x="107270" y="241673"/>
                          <a:pt x="107461" y="241102"/>
                        </a:cubicBezTo>
                        <a:cubicBezTo>
                          <a:pt x="107651" y="240625"/>
                          <a:pt x="107937" y="240530"/>
                          <a:pt x="108032" y="240149"/>
                        </a:cubicBezTo>
                        <a:cubicBezTo>
                          <a:pt x="108222" y="239768"/>
                          <a:pt x="108794" y="239292"/>
                          <a:pt x="109080" y="239197"/>
                        </a:cubicBezTo>
                        <a:cubicBezTo>
                          <a:pt x="109365" y="239101"/>
                          <a:pt x="109461" y="238816"/>
                          <a:pt x="109556" y="238625"/>
                        </a:cubicBezTo>
                        <a:cubicBezTo>
                          <a:pt x="109556" y="238435"/>
                          <a:pt x="110032" y="238149"/>
                          <a:pt x="110318" y="238244"/>
                        </a:cubicBezTo>
                        <a:cubicBezTo>
                          <a:pt x="110699" y="238339"/>
                          <a:pt x="110794" y="238625"/>
                          <a:pt x="110794" y="238911"/>
                        </a:cubicBezTo>
                        <a:cubicBezTo>
                          <a:pt x="110794" y="239197"/>
                          <a:pt x="110794" y="239292"/>
                          <a:pt x="111080" y="239387"/>
                        </a:cubicBezTo>
                        <a:cubicBezTo>
                          <a:pt x="111366" y="239482"/>
                          <a:pt x="111842" y="239768"/>
                          <a:pt x="112223" y="240054"/>
                        </a:cubicBezTo>
                        <a:cubicBezTo>
                          <a:pt x="112604" y="240340"/>
                          <a:pt x="113271" y="240340"/>
                          <a:pt x="113652" y="240244"/>
                        </a:cubicBezTo>
                        <a:cubicBezTo>
                          <a:pt x="114033" y="240244"/>
                          <a:pt x="114319" y="239673"/>
                          <a:pt x="114604" y="239387"/>
                        </a:cubicBezTo>
                        <a:cubicBezTo>
                          <a:pt x="114890" y="239101"/>
                          <a:pt x="115271" y="238720"/>
                          <a:pt x="115557" y="238816"/>
                        </a:cubicBezTo>
                        <a:cubicBezTo>
                          <a:pt x="115842" y="238816"/>
                          <a:pt x="115842" y="239006"/>
                          <a:pt x="115842" y="239387"/>
                        </a:cubicBezTo>
                        <a:cubicBezTo>
                          <a:pt x="115842" y="239768"/>
                          <a:pt x="116128" y="239863"/>
                          <a:pt x="116509" y="240054"/>
                        </a:cubicBezTo>
                        <a:cubicBezTo>
                          <a:pt x="116986" y="240149"/>
                          <a:pt x="116890" y="239863"/>
                          <a:pt x="116890" y="240435"/>
                        </a:cubicBezTo>
                        <a:cubicBezTo>
                          <a:pt x="116890" y="241006"/>
                          <a:pt x="116604" y="242340"/>
                          <a:pt x="116604" y="242816"/>
                        </a:cubicBezTo>
                        <a:cubicBezTo>
                          <a:pt x="116604" y="243292"/>
                          <a:pt x="117462" y="243292"/>
                          <a:pt x="118129" y="243197"/>
                        </a:cubicBezTo>
                        <a:cubicBezTo>
                          <a:pt x="118795" y="243197"/>
                          <a:pt x="118700" y="243197"/>
                          <a:pt x="118890" y="243483"/>
                        </a:cubicBezTo>
                        <a:cubicBezTo>
                          <a:pt x="119081" y="243769"/>
                          <a:pt x="118986" y="244245"/>
                          <a:pt x="118795" y="244531"/>
                        </a:cubicBezTo>
                        <a:cubicBezTo>
                          <a:pt x="118700" y="244816"/>
                          <a:pt x="118414" y="245007"/>
                          <a:pt x="118129" y="245102"/>
                        </a:cubicBezTo>
                        <a:cubicBezTo>
                          <a:pt x="117843" y="245197"/>
                          <a:pt x="117747" y="245769"/>
                          <a:pt x="117557" y="246055"/>
                        </a:cubicBezTo>
                        <a:cubicBezTo>
                          <a:pt x="117366" y="246436"/>
                          <a:pt x="117938" y="247007"/>
                          <a:pt x="118224" y="247293"/>
                        </a:cubicBezTo>
                        <a:cubicBezTo>
                          <a:pt x="118509" y="247579"/>
                          <a:pt x="118890" y="247769"/>
                          <a:pt x="118890" y="248055"/>
                        </a:cubicBezTo>
                        <a:cubicBezTo>
                          <a:pt x="118890" y="248341"/>
                          <a:pt x="118795" y="249007"/>
                          <a:pt x="118509" y="249484"/>
                        </a:cubicBezTo>
                        <a:cubicBezTo>
                          <a:pt x="118319" y="249865"/>
                          <a:pt x="118890" y="250436"/>
                          <a:pt x="118700" y="250722"/>
                        </a:cubicBezTo>
                        <a:cubicBezTo>
                          <a:pt x="118605" y="251008"/>
                          <a:pt x="118795" y="252055"/>
                          <a:pt x="118795" y="252436"/>
                        </a:cubicBezTo>
                        <a:cubicBezTo>
                          <a:pt x="118795" y="252817"/>
                          <a:pt x="119271" y="252913"/>
                          <a:pt x="119653" y="253103"/>
                        </a:cubicBezTo>
                        <a:cubicBezTo>
                          <a:pt x="120033" y="253294"/>
                          <a:pt x="119938" y="254913"/>
                          <a:pt x="119843" y="255294"/>
                        </a:cubicBezTo>
                        <a:cubicBezTo>
                          <a:pt x="119748" y="255675"/>
                          <a:pt x="119557" y="256246"/>
                          <a:pt x="119176" y="256627"/>
                        </a:cubicBezTo>
                        <a:cubicBezTo>
                          <a:pt x="118795" y="257008"/>
                          <a:pt x="119271" y="257199"/>
                          <a:pt x="119271" y="257485"/>
                        </a:cubicBezTo>
                        <a:cubicBezTo>
                          <a:pt x="119176" y="257866"/>
                          <a:pt x="119081" y="257675"/>
                          <a:pt x="118890" y="257866"/>
                        </a:cubicBezTo>
                        <a:cubicBezTo>
                          <a:pt x="118605" y="258056"/>
                          <a:pt x="118509" y="258532"/>
                          <a:pt x="118414" y="258913"/>
                        </a:cubicBezTo>
                        <a:cubicBezTo>
                          <a:pt x="118319" y="259294"/>
                          <a:pt x="117938" y="259866"/>
                          <a:pt x="118033" y="260056"/>
                        </a:cubicBezTo>
                        <a:cubicBezTo>
                          <a:pt x="118129" y="260247"/>
                          <a:pt x="118700" y="260628"/>
                          <a:pt x="118890" y="260818"/>
                        </a:cubicBezTo>
                        <a:cubicBezTo>
                          <a:pt x="119081" y="261009"/>
                          <a:pt x="119462" y="260723"/>
                          <a:pt x="119843" y="260533"/>
                        </a:cubicBezTo>
                        <a:cubicBezTo>
                          <a:pt x="120224" y="260247"/>
                          <a:pt x="120700" y="260628"/>
                          <a:pt x="121176" y="260723"/>
                        </a:cubicBezTo>
                        <a:cubicBezTo>
                          <a:pt x="121653" y="260818"/>
                          <a:pt x="121748" y="261390"/>
                          <a:pt x="121938" y="261676"/>
                        </a:cubicBezTo>
                        <a:cubicBezTo>
                          <a:pt x="122129" y="261961"/>
                          <a:pt x="122415" y="262057"/>
                          <a:pt x="122605" y="261961"/>
                        </a:cubicBezTo>
                        <a:cubicBezTo>
                          <a:pt x="122796" y="261866"/>
                          <a:pt x="122891" y="261580"/>
                          <a:pt x="123081" y="261390"/>
                        </a:cubicBezTo>
                        <a:cubicBezTo>
                          <a:pt x="123367" y="261295"/>
                          <a:pt x="123463" y="261580"/>
                          <a:pt x="123653" y="261771"/>
                        </a:cubicBezTo>
                        <a:cubicBezTo>
                          <a:pt x="123844" y="261961"/>
                          <a:pt x="124224" y="261485"/>
                          <a:pt x="124320" y="261295"/>
                        </a:cubicBezTo>
                        <a:cubicBezTo>
                          <a:pt x="124415" y="261009"/>
                          <a:pt x="124415" y="260628"/>
                          <a:pt x="124510" y="260437"/>
                        </a:cubicBezTo>
                        <a:cubicBezTo>
                          <a:pt x="124510" y="260247"/>
                          <a:pt x="124891" y="259390"/>
                          <a:pt x="124987" y="259009"/>
                        </a:cubicBezTo>
                        <a:cubicBezTo>
                          <a:pt x="125082" y="258723"/>
                          <a:pt x="125653" y="259009"/>
                          <a:pt x="126034" y="259104"/>
                        </a:cubicBezTo>
                        <a:cubicBezTo>
                          <a:pt x="126415" y="259199"/>
                          <a:pt x="126891" y="259294"/>
                          <a:pt x="127177" y="259294"/>
                        </a:cubicBezTo>
                        <a:cubicBezTo>
                          <a:pt x="127368" y="259294"/>
                          <a:pt x="127463" y="259009"/>
                          <a:pt x="127463" y="258723"/>
                        </a:cubicBezTo>
                        <a:cubicBezTo>
                          <a:pt x="127463" y="258437"/>
                          <a:pt x="127463" y="258247"/>
                          <a:pt x="127082" y="258151"/>
                        </a:cubicBezTo>
                        <a:cubicBezTo>
                          <a:pt x="126701" y="257961"/>
                          <a:pt x="127463" y="257104"/>
                          <a:pt x="127654" y="256818"/>
                        </a:cubicBezTo>
                        <a:cubicBezTo>
                          <a:pt x="127844" y="256532"/>
                          <a:pt x="128034" y="255865"/>
                          <a:pt x="128225" y="255675"/>
                        </a:cubicBezTo>
                        <a:cubicBezTo>
                          <a:pt x="128415" y="255484"/>
                          <a:pt x="128701" y="254913"/>
                          <a:pt x="128987" y="254627"/>
                        </a:cubicBezTo>
                        <a:cubicBezTo>
                          <a:pt x="129273" y="254341"/>
                          <a:pt x="129558" y="254246"/>
                          <a:pt x="129844" y="254246"/>
                        </a:cubicBezTo>
                        <a:cubicBezTo>
                          <a:pt x="130130" y="254246"/>
                          <a:pt x="130701" y="254627"/>
                          <a:pt x="131082" y="254722"/>
                        </a:cubicBezTo>
                        <a:cubicBezTo>
                          <a:pt x="131463" y="254818"/>
                          <a:pt x="131940" y="254722"/>
                          <a:pt x="132321" y="254532"/>
                        </a:cubicBezTo>
                        <a:cubicBezTo>
                          <a:pt x="132702" y="254341"/>
                          <a:pt x="133273" y="253865"/>
                          <a:pt x="133273" y="253865"/>
                        </a:cubicBezTo>
                        <a:cubicBezTo>
                          <a:pt x="133273" y="253865"/>
                          <a:pt x="133749" y="254437"/>
                          <a:pt x="134226" y="254627"/>
                        </a:cubicBezTo>
                        <a:cubicBezTo>
                          <a:pt x="134702" y="254818"/>
                          <a:pt x="135273" y="254437"/>
                          <a:pt x="135750" y="254341"/>
                        </a:cubicBezTo>
                        <a:cubicBezTo>
                          <a:pt x="136226" y="254246"/>
                          <a:pt x="136702" y="254437"/>
                          <a:pt x="136893" y="254437"/>
                        </a:cubicBezTo>
                        <a:cubicBezTo>
                          <a:pt x="137083" y="254437"/>
                          <a:pt x="137559" y="255389"/>
                          <a:pt x="137559" y="255389"/>
                        </a:cubicBezTo>
                        <a:cubicBezTo>
                          <a:pt x="137559" y="255389"/>
                          <a:pt x="137845" y="255103"/>
                          <a:pt x="138036" y="254913"/>
                        </a:cubicBezTo>
                        <a:cubicBezTo>
                          <a:pt x="138226" y="254722"/>
                          <a:pt x="138703" y="254818"/>
                          <a:pt x="138988" y="254818"/>
                        </a:cubicBezTo>
                        <a:cubicBezTo>
                          <a:pt x="139369" y="254722"/>
                          <a:pt x="139655" y="255199"/>
                          <a:pt x="140036" y="255103"/>
                        </a:cubicBezTo>
                        <a:cubicBezTo>
                          <a:pt x="140417" y="255103"/>
                          <a:pt x="140417" y="254818"/>
                          <a:pt x="140512" y="254532"/>
                        </a:cubicBezTo>
                        <a:cubicBezTo>
                          <a:pt x="140607" y="254246"/>
                          <a:pt x="141179" y="254532"/>
                          <a:pt x="141370" y="254722"/>
                        </a:cubicBezTo>
                        <a:cubicBezTo>
                          <a:pt x="141560" y="254913"/>
                          <a:pt x="142227" y="254818"/>
                          <a:pt x="142513" y="254913"/>
                        </a:cubicBezTo>
                        <a:cubicBezTo>
                          <a:pt x="142894" y="255008"/>
                          <a:pt x="142798" y="255103"/>
                          <a:pt x="143084" y="255389"/>
                        </a:cubicBezTo>
                        <a:cubicBezTo>
                          <a:pt x="143274" y="255675"/>
                          <a:pt x="143751" y="255961"/>
                          <a:pt x="143751" y="255961"/>
                        </a:cubicBezTo>
                        <a:cubicBezTo>
                          <a:pt x="143751" y="256151"/>
                          <a:pt x="144227" y="255484"/>
                          <a:pt x="144227" y="255199"/>
                        </a:cubicBezTo>
                        <a:cubicBezTo>
                          <a:pt x="144227" y="254722"/>
                          <a:pt x="144227" y="254341"/>
                          <a:pt x="144417" y="253960"/>
                        </a:cubicBezTo>
                        <a:cubicBezTo>
                          <a:pt x="144608" y="253579"/>
                          <a:pt x="145275" y="252722"/>
                          <a:pt x="145751" y="252722"/>
                        </a:cubicBezTo>
                        <a:cubicBezTo>
                          <a:pt x="146132" y="252722"/>
                          <a:pt x="146418" y="252627"/>
                          <a:pt x="146704" y="252246"/>
                        </a:cubicBezTo>
                        <a:cubicBezTo>
                          <a:pt x="146894" y="251865"/>
                          <a:pt x="146608" y="251770"/>
                          <a:pt x="147084" y="251484"/>
                        </a:cubicBezTo>
                        <a:cubicBezTo>
                          <a:pt x="147561" y="251198"/>
                          <a:pt x="147656" y="251103"/>
                          <a:pt x="147942" y="250912"/>
                        </a:cubicBezTo>
                        <a:cubicBezTo>
                          <a:pt x="148228" y="250627"/>
                          <a:pt x="148704" y="250531"/>
                          <a:pt x="148799" y="250627"/>
                        </a:cubicBezTo>
                        <a:cubicBezTo>
                          <a:pt x="148989" y="250722"/>
                          <a:pt x="149180" y="250912"/>
                          <a:pt x="149466" y="250627"/>
                        </a:cubicBezTo>
                        <a:cubicBezTo>
                          <a:pt x="149656" y="250341"/>
                          <a:pt x="150132" y="249769"/>
                          <a:pt x="149847" y="249388"/>
                        </a:cubicBezTo>
                        <a:cubicBezTo>
                          <a:pt x="149561" y="249007"/>
                          <a:pt x="149561" y="249007"/>
                          <a:pt x="149656" y="248531"/>
                        </a:cubicBezTo>
                        <a:cubicBezTo>
                          <a:pt x="149751" y="248055"/>
                          <a:pt x="150132" y="246436"/>
                          <a:pt x="149847" y="246340"/>
                        </a:cubicBezTo>
                        <a:cubicBezTo>
                          <a:pt x="149561" y="246245"/>
                          <a:pt x="148704" y="246150"/>
                          <a:pt x="148513" y="245864"/>
                        </a:cubicBezTo>
                        <a:cubicBezTo>
                          <a:pt x="148323" y="245674"/>
                          <a:pt x="148228" y="245674"/>
                          <a:pt x="147942" y="245293"/>
                        </a:cubicBezTo>
                        <a:cubicBezTo>
                          <a:pt x="147656" y="245007"/>
                          <a:pt x="147656" y="244912"/>
                          <a:pt x="147561" y="244531"/>
                        </a:cubicBezTo>
                        <a:cubicBezTo>
                          <a:pt x="147561" y="244150"/>
                          <a:pt x="147370" y="243578"/>
                          <a:pt x="147656" y="243388"/>
                        </a:cubicBezTo>
                        <a:cubicBezTo>
                          <a:pt x="147942" y="243197"/>
                          <a:pt x="148799" y="241864"/>
                          <a:pt x="148704" y="241578"/>
                        </a:cubicBezTo>
                        <a:cubicBezTo>
                          <a:pt x="148608" y="241292"/>
                          <a:pt x="148513" y="240911"/>
                          <a:pt x="148513" y="240721"/>
                        </a:cubicBezTo>
                        <a:cubicBezTo>
                          <a:pt x="148513" y="240530"/>
                          <a:pt x="148704" y="240149"/>
                          <a:pt x="148894" y="239768"/>
                        </a:cubicBezTo>
                        <a:cubicBezTo>
                          <a:pt x="149085" y="239387"/>
                          <a:pt x="149371" y="237958"/>
                          <a:pt x="149371" y="237482"/>
                        </a:cubicBezTo>
                        <a:cubicBezTo>
                          <a:pt x="149371" y="237006"/>
                          <a:pt x="149180" y="236625"/>
                          <a:pt x="149371" y="236339"/>
                        </a:cubicBezTo>
                        <a:cubicBezTo>
                          <a:pt x="149561" y="236053"/>
                          <a:pt x="149656" y="235863"/>
                          <a:pt x="149751" y="235577"/>
                        </a:cubicBezTo>
                        <a:cubicBezTo>
                          <a:pt x="149847" y="235291"/>
                          <a:pt x="150132" y="234625"/>
                          <a:pt x="150037" y="234434"/>
                        </a:cubicBezTo>
                        <a:cubicBezTo>
                          <a:pt x="149847" y="234148"/>
                          <a:pt x="149561" y="234053"/>
                          <a:pt x="149751" y="233958"/>
                        </a:cubicBezTo>
                        <a:cubicBezTo>
                          <a:pt x="149942" y="233863"/>
                          <a:pt x="150323" y="233767"/>
                          <a:pt x="150609" y="233767"/>
                        </a:cubicBezTo>
                        <a:cubicBezTo>
                          <a:pt x="150895" y="233767"/>
                          <a:pt x="151085" y="233958"/>
                          <a:pt x="151371" y="233863"/>
                        </a:cubicBezTo>
                        <a:cubicBezTo>
                          <a:pt x="151656" y="233672"/>
                          <a:pt x="152323" y="233767"/>
                          <a:pt x="152514" y="233958"/>
                        </a:cubicBezTo>
                        <a:cubicBezTo>
                          <a:pt x="152704" y="234148"/>
                          <a:pt x="152609" y="235006"/>
                          <a:pt x="152895" y="235006"/>
                        </a:cubicBezTo>
                        <a:cubicBezTo>
                          <a:pt x="153180" y="235006"/>
                          <a:pt x="153942" y="234529"/>
                          <a:pt x="154038" y="234815"/>
                        </a:cubicBezTo>
                        <a:cubicBezTo>
                          <a:pt x="154133" y="235101"/>
                          <a:pt x="154990" y="235196"/>
                          <a:pt x="154990" y="235006"/>
                        </a:cubicBezTo>
                        <a:cubicBezTo>
                          <a:pt x="155086" y="234815"/>
                          <a:pt x="155086" y="234244"/>
                          <a:pt x="155466" y="234244"/>
                        </a:cubicBezTo>
                        <a:cubicBezTo>
                          <a:pt x="155847" y="234244"/>
                          <a:pt x="156419" y="234148"/>
                          <a:pt x="156609" y="233958"/>
                        </a:cubicBezTo>
                        <a:cubicBezTo>
                          <a:pt x="156800" y="233672"/>
                          <a:pt x="157371" y="233291"/>
                          <a:pt x="157562" y="233291"/>
                        </a:cubicBezTo>
                        <a:cubicBezTo>
                          <a:pt x="157753" y="233386"/>
                          <a:pt x="157943" y="233958"/>
                          <a:pt x="158229" y="234244"/>
                        </a:cubicBezTo>
                        <a:cubicBezTo>
                          <a:pt x="158514" y="234434"/>
                          <a:pt x="158705" y="234529"/>
                          <a:pt x="158705" y="234910"/>
                        </a:cubicBezTo>
                        <a:cubicBezTo>
                          <a:pt x="158705" y="235291"/>
                          <a:pt x="158800" y="235482"/>
                          <a:pt x="159181" y="235672"/>
                        </a:cubicBezTo>
                        <a:cubicBezTo>
                          <a:pt x="159562" y="235863"/>
                          <a:pt x="159848" y="235672"/>
                          <a:pt x="160038" y="235291"/>
                        </a:cubicBezTo>
                        <a:cubicBezTo>
                          <a:pt x="160229" y="235006"/>
                          <a:pt x="160229" y="233958"/>
                          <a:pt x="160515" y="233672"/>
                        </a:cubicBezTo>
                        <a:cubicBezTo>
                          <a:pt x="160705" y="233386"/>
                          <a:pt x="160991" y="233196"/>
                          <a:pt x="161181" y="233482"/>
                        </a:cubicBezTo>
                        <a:cubicBezTo>
                          <a:pt x="161372" y="233767"/>
                          <a:pt x="161467" y="234053"/>
                          <a:pt x="161372" y="234244"/>
                        </a:cubicBezTo>
                        <a:cubicBezTo>
                          <a:pt x="161277" y="234434"/>
                          <a:pt x="161467" y="234910"/>
                          <a:pt x="161753" y="234910"/>
                        </a:cubicBezTo>
                        <a:cubicBezTo>
                          <a:pt x="162039" y="234910"/>
                          <a:pt x="163277" y="234910"/>
                          <a:pt x="163372" y="235196"/>
                        </a:cubicBezTo>
                        <a:cubicBezTo>
                          <a:pt x="163563" y="235387"/>
                          <a:pt x="163944" y="235291"/>
                          <a:pt x="164420" y="235387"/>
                        </a:cubicBezTo>
                        <a:cubicBezTo>
                          <a:pt x="164896" y="235482"/>
                          <a:pt x="165658" y="235577"/>
                          <a:pt x="165754" y="235768"/>
                        </a:cubicBezTo>
                        <a:cubicBezTo>
                          <a:pt x="165944" y="235958"/>
                          <a:pt x="166515" y="235958"/>
                          <a:pt x="166801" y="235863"/>
                        </a:cubicBezTo>
                        <a:cubicBezTo>
                          <a:pt x="167087" y="235768"/>
                          <a:pt x="167944" y="235672"/>
                          <a:pt x="168230" y="235482"/>
                        </a:cubicBezTo>
                        <a:cubicBezTo>
                          <a:pt x="168516" y="235291"/>
                          <a:pt x="168801" y="235006"/>
                          <a:pt x="169182" y="235006"/>
                        </a:cubicBezTo>
                        <a:cubicBezTo>
                          <a:pt x="169563" y="235006"/>
                          <a:pt x="170325" y="235006"/>
                          <a:pt x="170516" y="235482"/>
                        </a:cubicBezTo>
                        <a:cubicBezTo>
                          <a:pt x="170706" y="235958"/>
                          <a:pt x="170516" y="236053"/>
                          <a:pt x="170992" y="236149"/>
                        </a:cubicBezTo>
                        <a:cubicBezTo>
                          <a:pt x="171373" y="236244"/>
                          <a:pt x="171945" y="236625"/>
                          <a:pt x="172040" y="236911"/>
                        </a:cubicBezTo>
                        <a:cubicBezTo>
                          <a:pt x="172135" y="237196"/>
                          <a:pt x="172135" y="237292"/>
                          <a:pt x="172516" y="237387"/>
                        </a:cubicBezTo>
                        <a:cubicBezTo>
                          <a:pt x="172802" y="237482"/>
                          <a:pt x="173088" y="237673"/>
                          <a:pt x="173183" y="238244"/>
                        </a:cubicBezTo>
                        <a:cubicBezTo>
                          <a:pt x="173183" y="238720"/>
                          <a:pt x="173373" y="239006"/>
                          <a:pt x="173278" y="239578"/>
                        </a:cubicBezTo>
                        <a:cubicBezTo>
                          <a:pt x="173278" y="240149"/>
                          <a:pt x="173278" y="240721"/>
                          <a:pt x="173564" y="240911"/>
                        </a:cubicBezTo>
                        <a:cubicBezTo>
                          <a:pt x="173850" y="241102"/>
                          <a:pt x="174040" y="240816"/>
                          <a:pt x="174136" y="241292"/>
                        </a:cubicBezTo>
                        <a:cubicBezTo>
                          <a:pt x="174231" y="241768"/>
                          <a:pt x="174707" y="241959"/>
                          <a:pt x="174612" y="242245"/>
                        </a:cubicBezTo>
                        <a:cubicBezTo>
                          <a:pt x="174516" y="242530"/>
                          <a:pt x="174326" y="243388"/>
                          <a:pt x="174707" y="243388"/>
                        </a:cubicBezTo>
                        <a:cubicBezTo>
                          <a:pt x="175088" y="243388"/>
                          <a:pt x="176421" y="243578"/>
                          <a:pt x="176421" y="244150"/>
                        </a:cubicBezTo>
                        <a:cubicBezTo>
                          <a:pt x="176421" y="244721"/>
                          <a:pt x="176707" y="245197"/>
                          <a:pt x="176517" y="245769"/>
                        </a:cubicBezTo>
                        <a:cubicBezTo>
                          <a:pt x="176326" y="246245"/>
                          <a:pt x="176517" y="246436"/>
                          <a:pt x="176993" y="246436"/>
                        </a:cubicBezTo>
                        <a:cubicBezTo>
                          <a:pt x="177469" y="246436"/>
                          <a:pt x="178231" y="246150"/>
                          <a:pt x="178612" y="246150"/>
                        </a:cubicBezTo>
                        <a:cubicBezTo>
                          <a:pt x="178898" y="246150"/>
                          <a:pt x="179470" y="245864"/>
                          <a:pt x="179850" y="245959"/>
                        </a:cubicBezTo>
                        <a:cubicBezTo>
                          <a:pt x="180231" y="245959"/>
                          <a:pt x="180422" y="246055"/>
                          <a:pt x="180517" y="245674"/>
                        </a:cubicBezTo>
                        <a:cubicBezTo>
                          <a:pt x="180517" y="245293"/>
                          <a:pt x="180803" y="245197"/>
                          <a:pt x="181279" y="244912"/>
                        </a:cubicBezTo>
                        <a:cubicBezTo>
                          <a:pt x="181755" y="244721"/>
                          <a:pt x="182994" y="244435"/>
                          <a:pt x="183184" y="244531"/>
                        </a:cubicBezTo>
                        <a:cubicBezTo>
                          <a:pt x="183470" y="244721"/>
                          <a:pt x="183280" y="244626"/>
                          <a:pt x="183756" y="244531"/>
                        </a:cubicBezTo>
                        <a:cubicBezTo>
                          <a:pt x="184232" y="244435"/>
                          <a:pt x="184804" y="244531"/>
                          <a:pt x="184994" y="244340"/>
                        </a:cubicBezTo>
                        <a:cubicBezTo>
                          <a:pt x="185280" y="244150"/>
                          <a:pt x="185756" y="244150"/>
                          <a:pt x="185661" y="243864"/>
                        </a:cubicBezTo>
                        <a:cubicBezTo>
                          <a:pt x="185565" y="243578"/>
                          <a:pt x="185280" y="243578"/>
                          <a:pt x="185756" y="243292"/>
                        </a:cubicBezTo>
                        <a:cubicBezTo>
                          <a:pt x="186137" y="243102"/>
                          <a:pt x="186423" y="243197"/>
                          <a:pt x="186328" y="242816"/>
                        </a:cubicBezTo>
                        <a:cubicBezTo>
                          <a:pt x="186232" y="242530"/>
                          <a:pt x="186137" y="242435"/>
                          <a:pt x="186137" y="241959"/>
                        </a:cubicBezTo>
                        <a:cubicBezTo>
                          <a:pt x="186137" y="241483"/>
                          <a:pt x="186042" y="241102"/>
                          <a:pt x="185851" y="240911"/>
                        </a:cubicBezTo>
                        <a:cubicBezTo>
                          <a:pt x="185661" y="240721"/>
                          <a:pt x="185184" y="240721"/>
                          <a:pt x="185184" y="240244"/>
                        </a:cubicBezTo>
                        <a:cubicBezTo>
                          <a:pt x="185184" y="239768"/>
                          <a:pt x="185375" y="239578"/>
                          <a:pt x="185089" y="239387"/>
                        </a:cubicBezTo>
                        <a:cubicBezTo>
                          <a:pt x="184804" y="239292"/>
                          <a:pt x="184518" y="239101"/>
                          <a:pt x="184804" y="238625"/>
                        </a:cubicBezTo>
                        <a:cubicBezTo>
                          <a:pt x="185089" y="238149"/>
                          <a:pt x="185565" y="237673"/>
                          <a:pt x="185565" y="237387"/>
                        </a:cubicBezTo>
                        <a:cubicBezTo>
                          <a:pt x="185470" y="237006"/>
                          <a:pt x="185756" y="236815"/>
                          <a:pt x="185946" y="236530"/>
                        </a:cubicBezTo>
                        <a:cubicBezTo>
                          <a:pt x="186232" y="236339"/>
                          <a:pt x="186232" y="236149"/>
                          <a:pt x="186232" y="236149"/>
                        </a:cubicBezTo>
                        <a:cubicBezTo>
                          <a:pt x="186232" y="236149"/>
                          <a:pt x="185851" y="236244"/>
                          <a:pt x="185375" y="235672"/>
                        </a:cubicBezTo>
                        <a:cubicBezTo>
                          <a:pt x="184899" y="235101"/>
                          <a:pt x="183851" y="234053"/>
                          <a:pt x="183851" y="233577"/>
                        </a:cubicBezTo>
                        <a:cubicBezTo>
                          <a:pt x="183851" y="233101"/>
                          <a:pt x="183851" y="232434"/>
                          <a:pt x="184137" y="232243"/>
                        </a:cubicBezTo>
                        <a:cubicBezTo>
                          <a:pt x="184422" y="231958"/>
                          <a:pt x="185375" y="231196"/>
                          <a:pt x="185661" y="231196"/>
                        </a:cubicBezTo>
                        <a:cubicBezTo>
                          <a:pt x="185851" y="231196"/>
                          <a:pt x="186518" y="231196"/>
                          <a:pt x="186613" y="230910"/>
                        </a:cubicBezTo>
                        <a:cubicBezTo>
                          <a:pt x="186613" y="230624"/>
                          <a:pt x="186899" y="230434"/>
                          <a:pt x="186518" y="230338"/>
                        </a:cubicBezTo>
                        <a:cubicBezTo>
                          <a:pt x="186137" y="230243"/>
                          <a:pt x="185851" y="230338"/>
                          <a:pt x="185756" y="230053"/>
                        </a:cubicBezTo>
                        <a:cubicBezTo>
                          <a:pt x="185661" y="229767"/>
                          <a:pt x="185565" y="229386"/>
                          <a:pt x="185280" y="229195"/>
                        </a:cubicBezTo>
                        <a:cubicBezTo>
                          <a:pt x="184994" y="229005"/>
                          <a:pt x="185184" y="228624"/>
                          <a:pt x="184899" y="228529"/>
                        </a:cubicBezTo>
                        <a:cubicBezTo>
                          <a:pt x="184613" y="228433"/>
                          <a:pt x="184327" y="228719"/>
                          <a:pt x="184041" y="228624"/>
                        </a:cubicBezTo>
                        <a:cubicBezTo>
                          <a:pt x="183756" y="228529"/>
                          <a:pt x="183184" y="228338"/>
                          <a:pt x="182994" y="228338"/>
                        </a:cubicBezTo>
                        <a:cubicBezTo>
                          <a:pt x="182803" y="228338"/>
                          <a:pt x="183184" y="228814"/>
                          <a:pt x="182994" y="228814"/>
                        </a:cubicBezTo>
                        <a:cubicBezTo>
                          <a:pt x="182803" y="228814"/>
                          <a:pt x="182613" y="228624"/>
                          <a:pt x="182137" y="228624"/>
                        </a:cubicBezTo>
                        <a:cubicBezTo>
                          <a:pt x="181660" y="228624"/>
                          <a:pt x="181470" y="228719"/>
                          <a:pt x="181184" y="228814"/>
                        </a:cubicBezTo>
                        <a:cubicBezTo>
                          <a:pt x="180898" y="228910"/>
                          <a:pt x="180803" y="229386"/>
                          <a:pt x="180613" y="229195"/>
                        </a:cubicBezTo>
                        <a:cubicBezTo>
                          <a:pt x="180422" y="229005"/>
                          <a:pt x="180422" y="228719"/>
                          <a:pt x="179946" y="228719"/>
                        </a:cubicBezTo>
                        <a:cubicBezTo>
                          <a:pt x="179470" y="228719"/>
                          <a:pt x="179184" y="228814"/>
                          <a:pt x="179279" y="228529"/>
                        </a:cubicBezTo>
                        <a:cubicBezTo>
                          <a:pt x="179279" y="228243"/>
                          <a:pt x="179755" y="227767"/>
                          <a:pt x="179565" y="227576"/>
                        </a:cubicBezTo>
                        <a:cubicBezTo>
                          <a:pt x="179374" y="227386"/>
                          <a:pt x="178898" y="227195"/>
                          <a:pt x="178898" y="226814"/>
                        </a:cubicBezTo>
                        <a:cubicBezTo>
                          <a:pt x="178898" y="226433"/>
                          <a:pt x="178707" y="226147"/>
                          <a:pt x="178707" y="225766"/>
                        </a:cubicBezTo>
                        <a:cubicBezTo>
                          <a:pt x="178707" y="225385"/>
                          <a:pt x="178136" y="224433"/>
                          <a:pt x="178612" y="224623"/>
                        </a:cubicBezTo>
                        <a:cubicBezTo>
                          <a:pt x="178993" y="224814"/>
                          <a:pt x="179279" y="225004"/>
                          <a:pt x="179470" y="224909"/>
                        </a:cubicBezTo>
                        <a:cubicBezTo>
                          <a:pt x="179660" y="224814"/>
                          <a:pt x="180231" y="224147"/>
                          <a:pt x="180327" y="224528"/>
                        </a:cubicBezTo>
                        <a:cubicBezTo>
                          <a:pt x="180422" y="224814"/>
                          <a:pt x="180517" y="225862"/>
                          <a:pt x="180708" y="225957"/>
                        </a:cubicBezTo>
                        <a:cubicBezTo>
                          <a:pt x="180898" y="226147"/>
                          <a:pt x="181755" y="226624"/>
                          <a:pt x="181755" y="226243"/>
                        </a:cubicBezTo>
                        <a:cubicBezTo>
                          <a:pt x="181755" y="225766"/>
                          <a:pt x="181660" y="225100"/>
                          <a:pt x="182041" y="225004"/>
                        </a:cubicBezTo>
                        <a:cubicBezTo>
                          <a:pt x="182422" y="224909"/>
                          <a:pt x="182232" y="224433"/>
                          <a:pt x="182708" y="224338"/>
                        </a:cubicBezTo>
                        <a:cubicBezTo>
                          <a:pt x="183184" y="224242"/>
                          <a:pt x="183184" y="224147"/>
                          <a:pt x="183280" y="223861"/>
                        </a:cubicBezTo>
                        <a:cubicBezTo>
                          <a:pt x="183375" y="223671"/>
                          <a:pt x="183756" y="223576"/>
                          <a:pt x="184137" y="223576"/>
                        </a:cubicBezTo>
                        <a:cubicBezTo>
                          <a:pt x="184518" y="223576"/>
                          <a:pt x="184994" y="223290"/>
                          <a:pt x="185280" y="223480"/>
                        </a:cubicBezTo>
                        <a:cubicBezTo>
                          <a:pt x="185565" y="223671"/>
                          <a:pt x="185851" y="223957"/>
                          <a:pt x="185851" y="223671"/>
                        </a:cubicBezTo>
                        <a:cubicBezTo>
                          <a:pt x="185851" y="223385"/>
                          <a:pt x="185851" y="223195"/>
                          <a:pt x="186137" y="222814"/>
                        </a:cubicBezTo>
                        <a:cubicBezTo>
                          <a:pt x="186423" y="222528"/>
                          <a:pt x="186994" y="222433"/>
                          <a:pt x="187185" y="222147"/>
                        </a:cubicBezTo>
                        <a:cubicBezTo>
                          <a:pt x="187375" y="221861"/>
                          <a:pt x="187280" y="221766"/>
                          <a:pt x="187756" y="221766"/>
                        </a:cubicBezTo>
                        <a:cubicBezTo>
                          <a:pt x="188232" y="221766"/>
                          <a:pt x="188137" y="221480"/>
                          <a:pt x="188328" y="221290"/>
                        </a:cubicBezTo>
                        <a:cubicBezTo>
                          <a:pt x="188518" y="221099"/>
                          <a:pt x="188613" y="219861"/>
                          <a:pt x="189090" y="219861"/>
                        </a:cubicBezTo>
                        <a:cubicBezTo>
                          <a:pt x="189566" y="219861"/>
                          <a:pt x="189852" y="219956"/>
                          <a:pt x="190042" y="220051"/>
                        </a:cubicBezTo>
                        <a:cubicBezTo>
                          <a:pt x="190233" y="220147"/>
                          <a:pt x="190423" y="220051"/>
                          <a:pt x="190328" y="219766"/>
                        </a:cubicBezTo>
                        <a:cubicBezTo>
                          <a:pt x="190233" y="219480"/>
                          <a:pt x="190328" y="219289"/>
                          <a:pt x="190042" y="218908"/>
                        </a:cubicBezTo>
                        <a:cubicBezTo>
                          <a:pt x="189756" y="218623"/>
                          <a:pt x="189661" y="218432"/>
                          <a:pt x="189756" y="218051"/>
                        </a:cubicBezTo>
                        <a:cubicBezTo>
                          <a:pt x="189852" y="217765"/>
                          <a:pt x="190042" y="217575"/>
                          <a:pt x="190233" y="217480"/>
                        </a:cubicBezTo>
                        <a:cubicBezTo>
                          <a:pt x="190423" y="217480"/>
                          <a:pt x="191090" y="217480"/>
                          <a:pt x="191090" y="217099"/>
                        </a:cubicBezTo>
                        <a:cubicBezTo>
                          <a:pt x="191090" y="216718"/>
                          <a:pt x="190709" y="216051"/>
                          <a:pt x="191090" y="216051"/>
                        </a:cubicBezTo>
                        <a:cubicBezTo>
                          <a:pt x="191471" y="216051"/>
                          <a:pt x="191947" y="216051"/>
                          <a:pt x="191852" y="216432"/>
                        </a:cubicBezTo>
                        <a:cubicBezTo>
                          <a:pt x="191852" y="216813"/>
                          <a:pt x="192042" y="217099"/>
                          <a:pt x="192233" y="217099"/>
                        </a:cubicBezTo>
                        <a:cubicBezTo>
                          <a:pt x="192423" y="217099"/>
                          <a:pt x="192519" y="216718"/>
                          <a:pt x="192805" y="216622"/>
                        </a:cubicBezTo>
                        <a:cubicBezTo>
                          <a:pt x="193090" y="216622"/>
                          <a:pt x="193471" y="216337"/>
                          <a:pt x="193566" y="216051"/>
                        </a:cubicBezTo>
                        <a:cubicBezTo>
                          <a:pt x="193662" y="215860"/>
                          <a:pt x="193471" y="215479"/>
                          <a:pt x="193852" y="215194"/>
                        </a:cubicBezTo>
                        <a:cubicBezTo>
                          <a:pt x="194233" y="214908"/>
                          <a:pt x="194900" y="214336"/>
                          <a:pt x="195090" y="214622"/>
                        </a:cubicBezTo>
                        <a:cubicBezTo>
                          <a:pt x="195281" y="214908"/>
                          <a:pt x="195471" y="215575"/>
                          <a:pt x="195757" y="215479"/>
                        </a:cubicBezTo>
                        <a:cubicBezTo>
                          <a:pt x="196043" y="215289"/>
                          <a:pt x="195853" y="214908"/>
                          <a:pt x="196138" y="215194"/>
                        </a:cubicBezTo>
                        <a:cubicBezTo>
                          <a:pt x="196519" y="215479"/>
                          <a:pt x="196710" y="215765"/>
                          <a:pt x="196900" y="215384"/>
                        </a:cubicBezTo>
                        <a:cubicBezTo>
                          <a:pt x="197091" y="215098"/>
                          <a:pt x="196710" y="214908"/>
                          <a:pt x="196710" y="214622"/>
                        </a:cubicBezTo>
                        <a:cubicBezTo>
                          <a:pt x="196710" y="214336"/>
                          <a:pt x="197567" y="214241"/>
                          <a:pt x="197567" y="214527"/>
                        </a:cubicBezTo>
                        <a:cubicBezTo>
                          <a:pt x="197567" y="214813"/>
                          <a:pt x="196996" y="214908"/>
                          <a:pt x="197376" y="215194"/>
                        </a:cubicBezTo>
                        <a:cubicBezTo>
                          <a:pt x="197757" y="215384"/>
                          <a:pt x="197757" y="215956"/>
                          <a:pt x="197853" y="216337"/>
                        </a:cubicBezTo>
                        <a:cubicBezTo>
                          <a:pt x="197853" y="216622"/>
                          <a:pt x="197948" y="217861"/>
                          <a:pt x="198138" y="217956"/>
                        </a:cubicBezTo>
                        <a:cubicBezTo>
                          <a:pt x="198329" y="218051"/>
                          <a:pt x="198710" y="217384"/>
                          <a:pt x="199281" y="217765"/>
                        </a:cubicBezTo>
                        <a:cubicBezTo>
                          <a:pt x="199853" y="218146"/>
                          <a:pt x="200234" y="218051"/>
                          <a:pt x="200520" y="218623"/>
                        </a:cubicBezTo>
                        <a:cubicBezTo>
                          <a:pt x="200710" y="219194"/>
                          <a:pt x="200710" y="219766"/>
                          <a:pt x="200901" y="219766"/>
                        </a:cubicBezTo>
                        <a:cubicBezTo>
                          <a:pt x="201187" y="219766"/>
                          <a:pt x="201567" y="220051"/>
                          <a:pt x="201853" y="219956"/>
                        </a:cubicBezTo>
                        <a:cubicBezTo>
                          <a:pt x="202234" y="219956"/>
                          <a:pt x="202806" y="219766"/>
                          <a:pt x="202996" y="220147"/>
                        </a:cubicBezTo>
                        <a:cubicBezTo>
                          <a:pt x="203091" y="220528"/>
                          <a:pt x="203187" y="221004"/>
                          <a:pt x="203472" y="221194"/>
                        </a:cubicBezTo>
                        <a:cubicBezTo>
                          <a:pt x="203758" y="221385"/>
                          <a:pt x="204044" y="221861"/>
                          <a:pt x="204330" y="221671"/>
                        </a:cubicBezTo>
                        <a:cubicBezTo>
                          <a:pt x="204615" y="221575"/>
                          <a:pt x="204615" y="221099"/>
                          <a:pt x="204901" y="221194"/>
                        </a:cubicBezTo>
                        <a:cubicBezTo>
                          <a:pt x="205187" y="221290"/>
                          <a:pt x="205282" y="221290"/>
                          <a:pt x="205378" y="221099"/>
                        </a:cubicBezTo>
                        <a:cubicBezTo>
                          <a:pt x="205568" y="220813"/>
                          <a:pt x="205473" y="220718"/>
                          <a:pt x="206044" y="220909"/>
                        </a:cubicBezTo>
                        <a:cubicBezTo>
                          <a:pt x="206616" y="221099"/>
                          <a:pt x="207187" y="220813"/>
                          <a:pt x="207187" y="221194"/>
                        </a:cubicBezTo>
                        <a:cubicBezTo>
                          <a:pt x="207187" y="221575"/>
                          <a:pt x="207282" y="221861"/>
                          <a:pt x="207473" y="221861"/>
                        </a:cubicBezTo>
                        <a:cubicBezTo>
                          <a:pt x="207663" y="221861"/>
                          <a:pt x="208140" y="220718"/>
                          <a:pt x="208425" y="221194"/>
                        </a:cubicBezTo>
                        <a:cubicBezTo>
                          <a:pt x="208806" y="221671"/>
                          <a:pt x="208902" y="221861"/>
                          <a:pt x="209473" y="222052"/>
                        </a:cubicBezTo>
                        <a:cubicBezTo>
                          <a:pt x="210045" y="222147"/>
                          <a:pt x="210330" y="222052"/>
                          <a:pt x="210330" y="222528"/>
                        </a:cubicBezTo>
                        <a:cubicBezTo>
                          <a:pt x="210330" y="223004"/>
                          <a:pt x="210235" y="223480"/>
                          <a:pt x="210235" y="223671"/>
                        </a:cubicBezTo>
                        <a:cubicBezTo>
                          <a:pt x="210235" y="223861"/>
                          <a:pt x="210330" y="223957"/>
                          <a:pt x="210616" y="223671"/>
                        </a:cubicBezTo>
                        <a:cubicBezTo>
                          <a:pt x="210902" y="223385"/>
                          <a:pt x="211569" y="223004"/>
                          <a:pt x="212045" y="222814"/>
                        </a:cubicBezTo>
                        <a:cubicBezTo>
                          <a:pt x="212521" y="222623"/>
                          <a:pt x="212997" y="222528"/>
                          <a:pt x="213283" y="222528"/>
                        </a:cubicBezTo>
                        <a:cubicBezTo>
                          <a:pt x="213569" y="222528"/>
                          <a:pt x="213855" y="222242"/>
                          <a:pt x="214140" y="222242"/>
                        </a:cubicBezTo>
                        <a:cubicBezTo>
                          <a:pt x="214521" y="222242"/>
                          <a:pt x="214712" y="222147"/>
                          <a:pt x="214712" y="221861"/>
                        </a:cubicBezTo>
                        <a:cubicBezTo>
                          <a:pt x="214712" y="221575"/>
                          <a:pt x="214712" y="221290"/>
                          <a:pt x="214998" y="221290"/>
                        </a:cubicBezTo>
                        <a:cubicBezTo>
                          <a:pt x="215283" y="221290"/>
                          <a:pt x="215474" y="221385"/>
                          <a:pt x="215760" y="221194"/>
                        </a:cubicBezTo>
                        <a:cubicBezTo>
                          <a:pt x="216141" y="221004"/>
                          <a:pt x="216236" y="220813"/>
                          <a:pt x="216426" y="221004"/>
                        </a:cubicBezTo>
                        <a:cubicBezTo>
                          <a:pt x="216617" y="221194"/>
                          <a:pt x="216903" y="221385"/>
                          <a:pt x="216903" y="221385"/>
                        </a:cubicBezTo>
                        <a:cubicBezTo>
                          <a:pt x="216903" y="221385"/>
                          <a:pt x="217093" y="220051"/>
                          <a:pt x="217474" y="220528"/>
                        </a:cubicBezTo>
                        <a:cubicBezTo>
                          <a:pt x="217855" y="221004"/>
                          <a:pt x="217855" y="221480"/>
                          <a:pt x="217855" y="221671"/>
                        </a:cubicBezTo>
                        <a:cubicBezTo>
                          <a:pt x="217855" y="221956"/>
                          <a:pt x="217760" y="222052"/>
                          <a:pt x="218141" y="222052"/>
                        </a:cubicBezTo>
                        <a:cubicBezTo>
                          <a:pt x="218522" y="222052"/>
                          <a:pt x="218998" y="221671"/>
                          <a:pt x="219284" y="221956"/>
                        </a:cubicBezTo>
                        <a:cubicBezTo>
                          <a:pt x="219570" y="222242"/>
                          <a:pt x="220522" y="222052"/>
                          <a:pt x="220617" y="221861"/>
                        </a:cubicBezTo>
                        <a:cubicBezTo>
                          <a:pt x="220808" y="221671"/>
                          <a:pt x="220903" y="221671"/>
                          <a:pt x="220903" y="221290"/>
                        </a:cubicBezTo>
                        <a:cubicBezTo>
                          <a:pt x="220998" y="220909"/>
                          <a:pt x="221094" y="220147"/>
                          <a:pt x="221475" y="220051"/>
                        </a:cubicBezTo>
                        <a:cubicBezTo>
                          <a:pt x="221856" y="219956"/>
                          <a:pt x="222332" y="219861"/>
                          <a:pt x="222522" y="219575"/>
                        </a:cubicBezTo>
                        <a:cubicBezTo>
                          <a:pt x="222713" y="219289"/>
                          <a:pt x="222808" y="218813"/>
                          <a:pt x="222904" y="218432"/>
                        </a:cubicBezTo>
                        <a:cubicBezTo>
                          <a:pt x="222999" y="218051"/>
                          <a:pt x="223284" y="217765"/>
                          <a:pt x="223094" y="217480"/>
                        </a:cubicBezTo>
                        <a:cubicBezTo>
                          <a:pt x="222904" y="217289"/>
                          <a:pt x="222713" y="216718"/>
                          <a:pt x="222808" y="216527"/>
                        </a:cubicBezTo>
                        <a:cubicBezTo>
                          <a:pt x="222999" y="216432"/>
                          <a:pt x="223951" y="215956"/>
                          <a:pt x="224428" y="216051"/>
                        </a:cubicBezTo>
                        <a:cubicBezTo>
                          <a:pt x="224904" y="216146"/>
                          <a:pt x="224904" y="216432"/>
                          <a:pt x="225094" y="216432"/>
                        </a:cubicBezTo>
                        <a:cubicBezTo>
                          <a:pt x="225285" y="216337"/>
                          <a:pt x="225285" y="216146"/>
                          <a:pt x="225285" y="216146"/>
                        </a:cubicBezTo>
                        <a:lnTo>
                          <a:pt x="225285" y="216146"/>
                        </a:lnTo>
                        <a:cubicBezTo>
                          <a:pt x="225285" y="216146"/>
                          <a:pt x="224904" y="215098"/>
                          <a:pt x="225189" y="214813"/>
                        </a:cubicBezTo>
                        <a:cubicBezTo>
                          <a:pt x="225475" y="214527"/>
                          <a:pt x="225856" y="214051"/>
                          <a:pt x="225856" y="213670"/>
                        </a:cubicBezTo>
                        <a:cubicBezTo>
                          <a:pt x="225856" y="213289"/>
                          <a:pt x="225475" y="213574"/>
                          <a:pt x="225475" y="213003"/>
                        </a:cubicBezTo>
                        <a:cubicBezTo>
                          <a:pt x="225475" y="212431"/>
                          <a:pt x="225666" y="211574"/>
                          <a:pt x="226047" y="211574"/>
                        </a:cubicBezTo>
                        <a:cubicBezTo>
                          <a:pt x="226428" y="211574"/>
                          <a:pt x="226904" y="211955"/>
                          <a:pt x="226904" y="211288"/>
                        </a:cubicBezTo>
                        <a:cubicBezTo>
                          <a:pt x="226904" y="210622"/>
                          <a:pt x="227095" y="209764"/>
                          <a:pt x="226809" y="209764"/>
                        </a:cubicBezTo>
                        <a:cubicBezTo>
                          <a:pt x="226523" y="209669"/>
                          <a:pt x="226142" y="209383"/>
                          <a:pt x="226332" y="209002"/>
                        </a:cubicBezTo>
                        <a:cubicBezTo>
                          <a:pt x="226523" y="208526"/>
                          <a:pt x="226618" y="208050"/>
                          <a:pt x="226332" y="207955"/>
                        </a:cubicBezTo>
                        <a:cubicBezTo>
                          <a:pt x="226047" y="207859"/>
                          <a:pt x="225761" y="208145"/>
                          <a:pt x="225475" y="207859"/>
                        </a:cubicBezTo>
                        <a:cubicBezTo>
                          <a:pt x="225189" y="207574"/>
                          <a:pt x="225094" y="207478"/>
                          <a:pt x="224999" y="207097"/>
                        </a:cubicBezTo>
                        <a:cubicBezTo>
                          <a:pt x="224904" y="206716"/>
                          <a:pt x="224713" y="206526"/>
                          <a:pt x="224523" y="206050"/>
                        </a:cubicBezTo>
                        <a:cubicBezTo>
                          <a:pt x="224237" y="205573"/>
                          <a:pt x="223761" y="204335"/>
                          <a:pt x="223380" y="203859"/>
                        </a:cubicBezTo>
                        <a:cubicBezTo>
                          <a:pt x="223094" y="203383"/>
                          <a:pt x="222904" y="201954"/>
                          <a:pt x="223380" y="201478"/>
                        </a:cubicBezTo>
                        <a:cubicBezTo>
                          <a:pt x="223761" y="201001"/>
                          <a:pt x="224808" y="200239"/>
                          <a:pt x="224808" y="199573"/>
                        </a:cubicBezTo>
                        <a:cubicBezTo>
                          <a:pt x="224808" y="198906"/>
                          <a:pt x="224904" y="198715"/>
                          <a:pt x="224999" y="198430"/>
                        </a:cubicBezTo>
                        <a:cubicBezTo>
                          <a:pt x="225094" y="198144"/>
                          <a:pt x="225189" y="197096"/>
                          <a:pt x="225189" y="197001"/>
                        </a:cubicBezTo>
                        <a:cubicBezTo>
                          <a:pt x="225189" y="196906"/>
                          <a:pt x="225761" y="195953"/>
                          <a:pt x="226047" y="195667"/>
                        </a:cubicBezTo>
                        <a:cubicBezTo>
                          <a:pt x="226428" y="195382"/>
                          <a:pt x="226713" y="195096"/>
                          <a:pt x="226713" y="194810"/>
                        </a:cubicBezTo>
                        <a:cubicBezTo>
                          <a:pt x="226809" y="194524"/>
                          <a:pt x="226809" y="194334"/>
                          <a:pt x="226904" y="194143"/>
                        </a:cubicBezTo>
                        <a:cubicBezTo>
                          <a:pt x="227095" y="194048"/>
                          <a:pt x="227285" y="193858"/>
                          <a:pt x="227285" y="193858"/>
                        </a:cubicBezTo>
                        <a:cubicBezTo>
                          <a:pt x="227285" y="193858"/>
                          <a:pt x="226999" y="192715"/>
                          <a:pt x="227190" y="192334"/>
                        </a:cubicBezTo>
                        <a:cubicBezTo>
                          <a:pt x="227285" y="191953"/>
                          <a:pt x="227380" y="191572"/>
                          <a:pt x="227380" y="191572"/>
                        </a:cubicBezTo>
                        <a:cubicBezTo>
                          <a:pt x="227380" y="191572"/>
                          <a:pt x="226618" y="190810"/>
                          <a:pt x="226809" y="190238"/>
                        </a:cubicBezTo>
                        <a:cubicBezTo>
                          <a:pt x="226999" y="189762"/>
                          <a:pt x="227190" y="189286"/>
                          <a:pt x="226809" y="189095"/>
                        </a:cubicBezTo>
                        <a:cubicBezTo>
                          <a:pt x="226332" y="188905"/>
                          <a:pt x="226142" y="188428"/>
                          <a:pt x="226332" y="188047"/>
                        </a:cubicBezTo>
                        <a:cubicBezTo>
                          <a:pt x="226523" y="187571"/>
                          <a:pt x="227380" y="186523"/>
                          <a:pt x="227285" y="186238"/>
                        </a:cubicBezTo>
                        <a:cubicBezTo>
                          <a:pt x="227190" y="185952"/>
                          <a:pt x="227380" y="185095"/>
                          <a:pt x="227666" y="184904"/>
                        </a:cubicBezTo>
                        <a:cubicBezTo>
                          <a:pt x="227952" y="184714"/>
                          <a:pt x="228523" y="184618"/>
                          <a:pt x="228714" y="184809"/>
                        </a:cubicBezTo>
                        <a:cubicBezTo>
                          <a:pt x="228999" y="185095"/>
                          <a:pt x="229095" y="185095"/>
                          <a:pt x="229666" y="185095"/>
                        </a:cubicBezTo>
                        <a:cubicBezTo>
                          <a:pt x="230238" y="185095"/>
                          <a:pt x="231000" y="184237"/>
                          <a:pt x="230619" y="184047"/>
                        </a:cubicBezTo>
                        <a:cubicBezTo>
                          <a:pt x="230238" y="183856"/>
                          <a:pt x="230047" y="183571"/>
                          <a:pt x="230238" y="183475"/>
                        </a:cubicBezTo>
                        <a:cubicBezTo>
                          <a:pt x="230428" y="183380"/>
                          <a:pt x="231666" y="182999"/>
                          <a:pt x="231952" y="182713"/>
                        </a:cubicBezTo>
                        <a:cubicBezTo>
                          <a:pt x="232238" y="182523"/>
                          <a:pt x="232809" y="182142"/>
                          <a:pt x="233190" y="182142"/>
                        </a:cubicBezTo>
                        <a:cubicBezTo>
                          <a:pt x="233571" y="182142"/>
                          <a:pt x="233953" y="181856"/>
                          <a:pt x="234333" y="181475"/>
                        </a:cubicBezTo>
                        <a:cubicBezTo>
                          <a:pt x="234619" y="181094"/>
                          <a:pt x="235667" y="180713"/>
                          <a:pt x="235572" y="180427"/>
                        </a:cubicBezTo>
                        <a:cubicBezTo>
                          <a:pt x="235476" y="180237"/>
                          <a:pt x="234810" y="180427"/>
                          <a:pt x="234714" y="179951"/>
                        </a:cubicBezTo>
                        <a:cubicBezTo>
                          <a:pt x="234714" y="179475"/>
                          <a:pt x="235286" y="179094"/>
                          <a:pt x="234905" y="178808"/>
                        </a:cubicBezTo>
                        <a:cubicBezTo>
                          <a:pt x="234524" y="178522"/>
                          <a:pt x="234333" y="178046"/>
                          <a:pt x="233953" y="178332"/>
                        </a:cubicBezTo>
                        <a:cubicBezTo>
                          <a:pt x="233476" y="178522"/>
                          <a:pt x="233095" y="178713"/>
                          <a:pt x="233095" y="178427"/>
                        </a:cubicBezTo>
                        <a:cubicBezTo>
                          <a:pt x="233095" y="178141"/>
                          <a:pt x="232905" y="177760"/>
                          <a:pt x="232905" y="177760"/>
                        </a:cubicBezTo>
                        <a:cubicBezTo>
                          <a:pt x="232905" y="177760"/>
                          <a:pt x="230809" y="178618"/>
                          <a:pt x="230523" y="178713"/>
                        </a:cubicBezTo>
                        <a:cubicBezTo>
                          <a:pt x="230238" y="178808"/>
                          <a:pt x="229762" y="179189"/>
                          <a:pt x="229571" y="179475"/>
                        </a:cubicBezTo>
                        <a:cubicBezTo>
                          <a:pt x="229476" y="179761"/>
                          <a:pt x="228904" y="180142"/>
                          <a:pt x="228619" y="180142"/>
                        </a:cubicBezTo>
                        <a:cubicBezTo>
                          <a:pt x="228333" y="180142"/>
                          <a:pt x="227952" y="179951"/>
                          <a:pt x="227666" y="179951"/>
                        </a:cubicBezTo>
                        <a:cubicBezTo>
                          <a:pt x="227380" y="179951"/>
                          <a:pt x="227190" y="179380"/>
                          <a:pt x="226809" y="179570"/>
                        </a:cubicBezTo>
                        <a:cubicBezTo>
                          <a:pt x="226428" y="179761"/>
                          <a:pt x="226428" y="179856"/>
                          <a:pt x="226047" y="179856"/>
                        </a:cubicBezTo>
                        <a:cubicBezTo>
                          <a:pt x="225666" y="179856"/>
                          <a:pt x="225666" y="179761"/>
                          <a:pt x="225285" y="180237"/>
                        </a:cubicBezTo>
                        <a:cubicBezTo>
                          <a:pt x="224904" y="180713"/>
                          <a:pt x="224142" y="181380"/>
                          <a:pt x="223856" y="181475"/>
                        </a:cubicBezTo>
                        <a:cubicBezTo>
                          <a:pt x="223570" y="181570"/>
                          <a:pt x="222618" y="181094"/>
                          <a:pt x="222904" y="180904"/>
                        </a:cubicBezTo>
                        <a:cubicBezTo>
                          <a:pt x="223189" y="180713"/>
                          <a:pt x="223380" y="180618"/>
                          <a:pt x="223189" y="180332"/>
                        </a:cubicBezTo>
                        <a:cubicBezTo>
                          <a:pt x="222999" y="180046"/>
                          <a:pt x="222522" y="179856"/>
                          <a:pt x="222999" y="179570"/>
                        </a:cubicBezTo>
                        <a:cubicBezTo>
                          <a:pt x="223475" y="179284"/>
                          <a:pt x="223856" y="179189"/>
                          <a:pt x="223856" y="178713"/>
                        </a:cubicBezTo>
                        <a:cubicBezTo>
                          <a:pt x="223856" y="178237"/>
                          <a:pt x="223761" y="177570"/>
                          <a:pt x="224332" y="176998"/>
                        </a:cubicBezTo>
                        <a:cubicBezTo>
                          <a:pt x="224904" y="176522"/>
                          <a:pt x="225951" y="176236"/>
                          <a:pt x="225856" y="175760"/>
                        </a:cubicBezTo>
                        <a:cubicBezTo>
                          <a:pt x="225761" y="175284"/>
                          <a:pt x="225380" y="174998"/>
                          <a:pt x="225666" y="174427"/>
                        </a:cubicBezTo>
                        <a:cubicBezTo>
                          <a:pt x="226047" y="173950"/>
                          <a:pt x="226428" y="173760"/>
                          <a:pt x="226332" y="173474"/>
                        </a:cubicBezTo>
                        <a:cubicBezTo>
                          <a:pt x="226237" y="173188"/>
                          <a:pt x="226047" y="173093"/>
                          <a:pt x="226237" y="172712"/>
                        </a:cubicBezTo>
                        <a:cubicBezTo>
                          <a:pt x="226428" y="172331"/>
                          <a:pt x="226523" y="172141"/>
                          <a:pt x="226332" y="171760"/>
                        </a:cubicBezTo>
                        <a:cubicBezTo>
                          <a:pt x="226142" y="171474"/>
                          <a:pt x="225571" y="170807"/>
                          <a:pt x="225761" y="170426"/>
                        </a:cubicBezTo>
                        <a:cubicBezTo>
                          <a:pt x="225951" y="170045"/>
                          <a:pt x="226999" y="168712"/>
                          <a:pt x="227285" y="168807"/>
                        </a:cubicBezTo>
                        <a:cubicBezTo>
                          <a:pt x="227571" y="168902"/>
                          <a:pt x="228142" y="168997"/>
                          <a:pt x="228142" y="168426"/>
                        </a:cubicBezTo>
                        <a:cubicBezTo>
                          <a:pt x="228142" y="167854"/>
                          <a:pt x="227856" y="166997"/>
                          <a:pt x="228142" y="166521"/>
                        </a:cubicBezTo>
                        <a:cubicBezTo>
                          <a:pt x="228428" y="166045"/>
                          <a:pt x="228999" y="165187"/>
                          <a:pt x="228809" y="165092"/>
                        </a:cubicBezTo>
                        <a:cubicBezTo>
                          <a:pt x="228619" y="164997"/>
                          <a:pt x="228333" y="165092"/>
                          <a:pt x="227952" y="165283"/>
                        </a:cubicBezTo>
                        <a:cubicBezTo>
                          <a:pt x="227571" y="165473"/>
                          <a:pt x="227095" y="165664"/>
                          <a:pt x="227190" y="164806"/>
                        </a:cubicBezTo>
                        <a:cubicBezTo>
                          <a:pt x="227380" y="164044"/>
                          <a:pt x="227761" y="163187"/>
                          <a:pt x="227856" y="162711"/>
                        </a:cubicBezTo>
                        <a:cubicBezTo>
                          <a:pt x="227856" y="162235"/>
                          <a:pt x="228142" y="161568"/>
                          <a:pt x="228238" y="161187"/>
                        </a:cubicBezTo>
                        <a:cubicBezTo>
                          <a:pt x="228333" y="160901"/>
                          <a:pt x="228714" y="160520"/>
                          <a:pt x="228047" y="160520"/>
                        </a:cubicBezTo>
                        <a:cubicBezTo>
                          <a:pt x="227475" y="160520"/>
                          <a:pt x="227285" y="160615"/>
                          <a:pt x="226713" y="160615"/>
                        </a:cubicBezTo>
                        <a:cubicBezTo>
                          <a:pt x="226142" y="160615"/>
                          <a:pt x="225571" y="160520"/>
                          <a:pt x="225189" y="160425"/>
                        </a:cubicBezTo>
                        <a:cubicBezTo>
                          <a:pt x="224808" y="160425"/>
                          <a:pt x="224523" y="160425"/>
                          <a:pt x="224428" y="160139"/>
                        </a:cubicBezTo>
                        <a:cubicBezTo>
                          <a:pt x="224332" y="159853"/>
                          <a:pt x="224428" y="159568"/>
                          <a:pt x="223951" y="159377"/>
                        </a:cubicBezTo>
                        <a:cubicBezTo>
                          <a:pt x="223475" y="159282"/>
                          <a:pt x="223189" y="158996"/>
                          <a:pt x="222618" y="158996"/>
                        </a:cubicBezTo>
                        <a:cubicBezTo>
                          <a:pt x="222046" y="158996"/>
                          <a:pt x="221570" y="159091"/>
                          <a:pt x="221189" y="159187"/>
                        </a:cubicBezTo>
                        <a:cubicBezTo>
                          <a:pt x="220808" y="159187"/>
                          <a:pt x="219570" y="159568"/>
                          <a:pt x="219379" y="159187"/>
                        </a:cubicBezTo>
                        <a:cubicBezTo>
                          <a:pt x="219189" y="158806"/>
                          <a:pt x="219094" y="158710"/>
                          <a:pt x="218713" y="158520"/>
                        </a:cubicBezTo>
                        <a:cubicBezTo>
                          <a:pt x="218331" y="158329"/>
                          <a:pt x="218236" y="157091"/>
                          <a:pt x="218046" y="157377"/>
                        </a:cubicBezTo>
                        <a:cubicBezTo>
                          <a:pt x="217855" y="157663"/>
                          <a:pt x="217570" y="157758"/>
                          <a:pt x="217474" y="157377"/>
                        </a:cubicBezTo>
                        <a:cubicBezTo>
                          <a:pt x="217379" y="156996"/>
                          <a:pt x="217474" y="155948"/>
                          <a:pt x="217284" y="155377"/>
                        </a:cubicBezTo>
                        <a:cubicBezTo>
                          <a:pt x="217093" y="154805"/>
                          <a:pt x="216807" y="153376"/>
                          <a:pt x="216807" y="152995"/>
                        </a:cubicBezTo>
                        <a:cubicBezTo>
                          <a:pt x="216807" y="152519"/>
                          <a:pt x="216807" y="152233"/>
                          <a:pt x="216426" y="151757"/>
                        </a:cubicBezTo>
                        <a:cubicBezTo>
                          <a:pt x="216141" y="151281"/>
                          <a:pt x="215569" y="151090"/>
                          <a:pt x="215950" y="150328"/>
                        </a:cubicBezTo>
                        <a:cubicBezTo>
                          <a:pt x="216426" y="149566"/>
                          <a:pt x="217284" y="147757"/>
                          <a:pt x="217474" y="147757"/>
                        </a:cubicBezTo>
                        <a:cubicBezTo>
                          <a:pt x="217665" y="147757"/>
                          <a:pt x="218141" y="147852"/>
                          <a:pt x="218141" y="147376"/>
                        </a:cubicBezTo>
                        <a:cubicBezTo>
                          <a:pt x="218141" y="146899"/>
                          <a:pt x="217665" y="146614"/>
                          <a:pt x="217950" y="146042"/>
                        </a:cubicBezTo>
                        <a:cubicBezTo>
                          <a:pt x="218236" y="145471"/>
                          <a:pt x="218141" y="144518"/>
                          <a:pt x="218427" y="144137"/>
                        </a:cubicBezTo>
                        <a:cubicBezTo>
                          <a:pt x="218808" y="143756"/>
                          <a:pt x="219189" y="143375"/>
                          <a:pt x="218998" y="143185"/>
                        </a:cubicBezTo>
                        <a:cubicBezTo>
                          <a:pt x="218903" y="142994"/>
                          <a:pt x="218998" y="142899"/>
                          <a:pt x="218427" y="142899"/>
                        </a:cubicBezTo>
                        <a:cubicBezTo>
                          <a:pt x="217855" y="142899"/>
                          <a:pt x="217760" y="142804"/>
                          <a:pt x="217379" y="142518"/>
                        </a:cubicBezTo>
                        <a:cubicBezTo>
                          <a:pt x="216998" y="142232"/>
                          <a:pt x="216141" y="141470"/>
                          <a:pt x="216141" y="141089"/>
                        </a:cubicBezTo>
                        <a:cubicBezTo>
                          <a:pt x="216141" y="140708"/>
                          <a:pt x="216331" y="140422"/>
                          <a:pt x="216046" y="140327"/>
                        </a:cubicBezTo>
                        <a:cubicBezTo>
                          <a:pt x="215760" y="140232"/>
                          <a:pt x="215379" y="140708"/>
                          <a:pt x="215093" y="140422"/>
                        </a:cubicBezTo>
                        <a:cubicBezTo>
                          <a:pt x="214903" y="140232"/>
                          <a:pt x="215283" y="139851"/>
                          <a:pt x="214807" y="139660"/>
                        </a:cubicBezTo>
                        <a:cubicBezTo>
                          <a:pt x="214331" y="139375"/>
                          <a:pt x="213759" y="139089"/>
                          <a:pt x="213759" y="138708"/>
                        </a:cubicBezTo>
                        <a:cubicBezTo>
                          <a:pt x="213759" y="138327"/>
                          <a:pt x="213569" y="137374"/>
                          <a:pt x="213379" y="136993"/>
                        </a:cubicBezTo>
                        <a:cubicBezTo>
                          <a:pt x="213283" y="136612"/>
                          <a:pt x="213283" y="136422"/>
                          <a:pt x="212902" y="136803"/>
                        </a:cubicBezTo>
                        <a:cubicBezTo>
                          <a:pt x="212426" y="137184"/>
                          <a:pt x="212140" y="137279"/>
                          <a:pt x="211950" y="136993"/>
                        </a:cubicBezTo>
                        <a:cubicBezTo>
                          <a:pt x="211759" y="136708"/>
                          <a:pt x="211950" y="136231"/>
                          <a:pt x="211855" y="135946"/>
                        </a:cubicBezTo>
                        <a:cubicBezTo>
                          <a:pt x="211759" y="135660"/>
                          <a:pt x="211759" y="134803"/>
                          <a:pt x="212236" y="134517"/>
                        </a:cubicBezTo>
                        <a:cubicBezTo>
                          <a:pt x="212616" y="134231"/>
                          <a:pt x="213093" y="133660"/>
                          <a:pt x="213283" y="133374"/>
                        </a:cubicBezTo>
                        <a:cubicBezTo>
                          <a:pt x="213474" y="132993"/>
                          <a:pt x="213950" y="131755"/>
                          <a:pt x="213950" y="131374"/>
                        </a:cubicBezTo>
                        <a:cubicBezTo>
                          <a:pt x="213950" y="130897"/>
                          <a:pt x="214617" y="129564"/>
                          <a:pt x="214712" y="129183"/>
                        </a:cubicBezTo>
                        <a:cubicBezTo>
                          <a:pt x="214807" y="128802"/>
                          <a:pt x="214807" y="128421"/>
                          <a:pt x="215093" y="127945"/>
                        </a:cubicBezTo>
                        <a:cubicBezTo>
                          <a:pt x="215379" y="127564"/>
                          <a:pt x="215569" y="126611"/>
                          <a:pt x="215188" y="126897"/>
                        </a:cubicBezTo>
                        <a:cubicBezTo>
                          <a:pt x="214807" y="127183"/>
                          <a:pt x="214426" y="126897"/>
                          <a:pt x="214521" y="126421"/>
                        </a:cubicBezTo>
                        <a:cubicBezTo>
                          <a:pt x="214617" y="125944"/>
                          <a:pt x="215283" y="124706"/>
                          <a:pt x="215379" y="124135"/>
                        </a:cubicBezTo>
                        <a:cubicBezTo>
                          <a:pt x="215379" y="123658"/>
                          <a:pt x="215283" y="122801"/>
                          <a:pt x="215093" y="122896"/>
                        </a:cubicBezTo>
                        <a:cubicBezTo>
                          <a:pt x="214903" y="122992"/>
                          <a:pt x="214903" y="123754"/>
                          <a:pt x="214521" y="123658"/>
                        </a:cubicBezTo>
                        <a:cubicBezTo>
                          <a:pt x="214140" y="123563"/>
                          <a:pt x="213759" y="122896"/>
                          <a:pt x="213569" y="123468"/>
                        </a:cubicBezTo>
                        <a:cubicBezTo>
                          <a:pt x="213379" y="123944"/>
                          <a:pt x="213188" y="124039"/>
                          <a:pt x="212902" y="123944"/>
                        </a:cubicBezTo>
                        <a:cubicBezTo>
                          <a:pt x="212616" y="123849"/>
                          <a:pt x="212045" y="123849"/>
                          <a:pt x="211855" y="124039"/>
                        </a:cubicBezTo>
                        <a:cubicBezTo>
                          <a:pt x="211664" y="124230"/>
                          <a:pt x="211188" y="124325"/>
                          <a:pt x="210807" y="124325"/>
                        </a:cubicBezTo>
                        <a:cubicBezTo>
                          <a:pt x="210426" y="124325"/>
                          <a:pt x="210045" y="124230"/>
                          <a:pt x="209854" y="124706"/>
                        </a:cubicBezTo>
                        <a:cubicBezTo>
                          <a:pt x="209664" y="125087"/>
                          <a:pt x="209378" y="125468"/>
                          <a:pt x="209092" y="125182"/>
                        </a:cubicBezTo>
                        <a:cubicBezTo>
                          <a:pt x="208902" y="124897"/>
                          <a:pt x="208521" y="124897"/>
                          <a:pt x="208425" y="125278"/>
                        </a:cubicBezTo>
                        <a:cubicBezTo>
                          <a:pt x="208330" y="125659"/>
                          <a:pt x="207949" y="126040"/>
                          <a:pt x="207282" y="126040"/>
                        </a:cubicBezTo>
                        <a:cubicBezTo>
                          <a:pt x="206616" y="126040"/>
                          <a:pt x="206425" y="125754"/>
                          <a:pt x="206330" y="125468"/>
                        </a:cubicBezTo>
                        <a:cubicBezTo>
                          <a:pt x="206235" y="125182"/>
                          <a:pt x="205854" y="124992"/>
                          <a:pt x="205378" y="125278"/>
                        </a:cubicBezTo>
                        <a:cubicBezTo>
                          <a:pt x="204901" y="125468"/>
                          <a:pt x="204234" y="125468"/>
                          <a:pt x="203854" y="124992"/>
                        </a:cubicBezTo>
                        <a:cubicBezTo>
                          <a:pt x="203472" y="124516"/>
                          <a:pt x="203282" y="123849"/>
                          <a:pt x="203663" y="123563"/>
                        </a:cubicBezTo>
                        <a:cubicBezTo>
                          <a:pt x="204139" y="123277"/>
                          <a:pt x="204711" y="122801"/>
                          <a:pt x="204711" y="122611"/>
                        </a:cubicBezTo>
                        <a:cubicBezTo>
                          <a:pt x="204711" y="122420"/>
                          <a:pt x="204711" y="122230"/>
                          <a:pt x="204044" y="122230"/>
                        </a:cubicBezTo>
                        <a:cubicBezTo>
                          <a:pt x="203472" y="122230"/>
                          <a:pt x="202901" y="121944"/>
                          <a:pt x="203091" y="121658"/>
                        </a:cubicBezTo>
                        <a:cubicBezTo>
                          <a:pt x="203282" y="121277"/>
                          <a:pt x="203377" y="121372"/>
                          <a:pt x="203187" y="120991"/>
                        </a:cubicBezTo>
                        <a:cubicBezTo>
                          <a:pt x="202996" y="120610"/>
                          <a:pt x="202425" y="120134"/>
                          <a:pt x="202901" y="119848"/>
                        </a:cubicBezTo>
                        <a:cubicBezTo>
                          <a:pt x="203377" y="119563"/>
                          <a:pt x="203949" y="118991"/>
                          <a:pt x="203949" y="118610"/>
                        </a:cubicBezTo>
                        <a:cubicBezTo>
                          <a:pt x="203949" y="118229"/>
                          <a:pt x="204044" y="117467"/>
                          <a:pt x="204044" y="117181"/>
                        </a:cubicBezTo>
                        <a:cubicBezTo>
                          <a:pt x="204044" y="116896"/>
                          <a:pt x="203758" y="117181"/>
                          <a:pt x="203472" y="117467"/>
                        </a:cubicBezTo>
                        <a:cubicBezTo>
                          <a:pt x="203282" y="117753"/>
                          <a:pt x="202520" y="117753"/>
                          <a:pt x="202139" y="116991"/>
                        </a:cubicBezTo>
                        <a:cubicBezTo>
                          <a:pt x="201758" y="116229"/>
                          <a:pt x="202044" y="115943"/>
                          <a:pt x="202330" y="115467"/>
                        </a:cubicBezTo>
                        <a:cubicBezTo>
                          <a:pt x="202615" y="114991"/>
                          <a:pt x="202806" y="114514"/>
                          <a:pt x="202806" y="114038"/>
                        </a:cubicBezTo>
                        <a:cubicBezTo>
                          <a:pt x="202806" y="113467"/>
                          <a:pt x="202615" y="112038"/>
                          <a:pt x="202901" y="111752"/>
                        </a:cubicBezTo>
                        <a:cubicBezTo>
                          <a:pt x="203282" y="111371"/>
                          <a:pt x="203758" y="111181"/>
                          <a:pt x="204139" y="110895"/>
                        </a:cubicBezTo>
                        <a:cubicBezTo>
                          <a:pt x="204425" y="110609"/>
                          <a:pt x="204901" y="109561"/>
                          <a:pt x="205092" y="109276"/>
                        </a:cubicBezTo>
                        <a:cubicBezTo>
                          <a:pt x="205282" y="108990"/>
                          <a:pt x="205758" y="108037"/>
                          <a:pt x="206044" y="107847"/>
                        </a:cubicBezTo>
                        <a:cubicBezTo>
                          <a:pt x="206330" y="107656"/>
                          <a:pt x="206521" y="107656"/>
                          <a:pt x="206425" y="107180"/>
                        </a:cubicBezTo>
                        <a:cubicBezTo>
                          <a:pt x="206330" y="106704"/>
                          <a:pt x="206139" y="106704"/>
                          <a:pt x="206521" y="106228"/>
                        </a:cubicBezTo>
                        <a:cubicBezTo>
                          <a:pt x="206901" y="105751"/>
                          <a:pt x="207187" y="105466"/>
                          <a:pt x="207378" y="105180"/>
                        </a:cubicBezTo>
                        <a:cubicBezTo>
                          <a:pt x="207568" y="104894"/>
                          <a:pt x="208806" y="103656"/>
                          <a:pt x="208806" y="103370"/>
                        </a:cubicBezTo>
                        <a:cubicBezTo>
                          <a:pt x="208806" y="103084"/>
                          <a:pt x="208616" y="102132"/>
                          <a:pt x="208616" y="101656"/>
                        </a:cubicBezTo>
                        <a:cubicBezTo>
                          <a:pt x="208616" y="101179"/>
                          <a:pt x="207759" y="99560"/>
                          <a:pt x="207663" y="100036"/>
                        </a:cubicBezTo>
                        <a:cubicBezTo>
                          <a:pt x="207568" y="100513"/>
                          <a:pt x="206806" y="100417"/>
                          <a:pt x="206997" y="99655"/>
                        </a:cubicBezTo>
                        <a:cubicBezTo>
                          <a:pt x="207187" y="98893"/>
                          <a:pt x="207378" y="98322"/>
                          <a:pt x="207473" y="98036"/>
                        </a:cubicBezTo>
                        <a:cubicBezTo>
                          <a:pt x="207568" y="97750"/>
                          <a:pt x="208330" y="96036"/>
                          <a:pt x="208711" y="96036"/>
                        </a:cubicBezTo>
                        <a:cubicBezTo>
                          <a:pt x="209092" y="96036"/>
                          <a:pt x="209569" y="96131"/>
                          <a:pt x="209569" y="95560"/>
                        </a:cubicBezTo>
                        <a:cubicBezTo>
                          <a:pt x="209569" y="94988"/>
                          <a:pt x="209949" y="94893"/>
                          <a:pt x="210235" y="94702"/>
                        </a:cubicBezTo>
                        <a:cubicBezTo>
                          <a:pt x="210521" y="94512"/>
                          <a:pt x="210616" y="94988"/>
                          <a:pt x="211092" y="94988"/>
                        </a:cubicBezTo>
                        <a:cubicBezTo>
                          <a:pt x="211569" y="94988"/>
                          <a:pt x="211855" y="94988"/>
                          <a:pt x="211855" y="94512"/>
                        </a:cubicBezTo>
                        <a:cubicBezTo>
                          <a:pt x="211855" y="93940"/>
                          <a:pt x="212236" y="92988"/>
                          <a:pt x="212521" y="93274"/>
                        </a:cubicBezTo>
                        <a:cubicBezTo>
                          <a:pt x="212807" y="93464"/>
                          <a:pt x="212997" y="94036"/>
                          <a:pt x="213569" y="94036"/>
                        </a:cubicBezTo>
                        <a:cubicBezTo>
                          <a:pt x="214140" y="94036"/>
                          <a:pt x="214426" y="93845"/>
                          <a:pt x="214712" y="93464"/>
                        </a:cubicBezTo>
                        <a:cubicBezTo>
                          <a:pt x="214998" y="93083"/>
                          <a:pt x="215474" y="92988"/>
                          <a:pt x="215855" y="92702"/>
                        </a:cubicBezTo>
                        <a:cubicBezTo>
                          <a:pt x="216236" y="92512"/>
                          <a:pt x="216617" y="92416"/>
                          <a:pt x="216426" y="92035"/>
                        </a:cubicBezTo>
                        <a:cubicBezTo>
                          <a:pt x="216236" y="91654"/>
                          <a:pt x="216141" y="91369"/>
                          <a:pt x="216617" y="91178"/>
                        </a:cubicBezTo>
                        <a:cubicBezTo>
                          <a:pt x="217093" y="90988"/>
                          <a:pt x="218046" y="91083"/>
                          <a:pt x="218522" y="91178"/>
                        </a:cubicBezTo>
                        <a:cubicBezTo>
                          <a:pt x="218998" y="91273"/>
                          <a:pt x="218998" y="91273"/>
                          <a:pt x="219189" y="90892"/>
                        </a:cubicBezTo>
                        <a:cubicBezTo>
                          <a:pt x="219379" y="90416"/>
                          <a:pt x="219855" y="90416"/>
                          <a:pt x="219665" y="89845"/>
                        </a:cubicBezTo>
                        <a:cubicBezTo>
                          <a:pt x="219474" y="89368"/>
                          <a:pt x="219094" y="88892"/>
                          <a:pt x="218903" y="88511"/>
                        </a:cubicBezTo>
                        <a:cubicBezTo>
                          <a:pt x="218713" y="88130"/>
                          <a:pt x="218427" y="87844"/>
                          <a:pt x="218427" y="87463"/>
                        </a:cubicBezTo>
                        <a:cubicBezTo>
                          <a:pt x="218427" y="87178"/>
                          <a:pt x="218141" y="86511"/>
                          <a:pt x="217855" y="86035"/>
                        </a:cubicBezTo>
                        <a:cubicBezTo>
                          <a:pt x="217570" y="85558"/>
                          <a:pt x="216903" y="85273"/>
                          <a:pt x="217474" y="84892"/>
                        </a:cubicBezTo>
                        <a:cubicBezTo>
                          <a:pt x="218046" y="84511"/>
                          <a:pt x="219189" y="84701"/>
                          <a:pt x="219855" y="84511"/>
                        </a:cubicBezTo>
                        <a:cubicBezTo>
                          <a:pt x="220522" y="84320"/>
                          <a:pt x="222046" y="83939"/>
                          <a:pt x="221951" y="83463"/>
                        </a:cubicBezTo>
                        <a:cubicBezTo>
                          <a:pt x="221856" y="82891"/>
                          <a:pt x="221856" y="82701"/>
                          <a:pt x="222237" y="82225"/>
                        </a:cubicBezTo>
                        <a:cubicBezTo>
                          <a:pt x="222618" y="81748"/>
                          <a:pt x="223189" y="80701"/>
                          <a:pt x="223761" y="80510"/>
                        </a:cubicBezTo>
                        <a:cubicBezTo>
                          <a:pt x="224332" y="80320"/>
                          <a:pt x="224808" y="80415"/>
                          <a:pt x="224904" y="80034"/>
                        </a:cubicBezTo>
                        <a:cubicBezTo>
                          <a:pt x="224999" y="79653"/>
                          <a:pt x="225380" y="79748"/>
                          <a:pt x="225475" y="79367"/>
                        </a:cubicBezTo>
                        <a:cubicBezTo>
                          <a:pt x="225571" y="78986"/>
                          <a:pt x="225189" y="78224"/>
                          <a:pt x="225666" y="78129"/>
                        </a:cubicBezTo>
                        <a:cubicBezTo>
                          <a:pt x="226142" y="78129"/>
                          <a:pt x="226332" y="78224"/>
                          <a:pt x="226618" y="77748"/>
                        </a:cubicBezTo>
                        <a:cubicBezTo>
                          <a:pt x="226904" y="77272"/>
                          <a:pt x="226904" y="77081"/>
                          <a:pt x="227190" y="76986"/>
                        </a:cubicBezTo>
                        <a:cubicBezTo>
                          <a:pt x="227475" y="76795"/>
                          <a:pt x="227856" y="76700"/>
                          <a:pt x="227666" y="76319"/>
                        </a:cubicBezTo>
                        <a:cubicBezTo>
                          <a:pt x="227380" y="75938"/>
                          <a:pt x="227190" y="75652"/>
                          <a:pt x="227475" y="75462"/>
                        </a:cubicBezTo>
                        <a:cubicBezTo>
                          <a:pt x="227666" y="75367"/>
                          <a:pt x="227952" y="75176"/>
                          <a:pt x="227761" y="74890"/>
                        </a:cubicBezTo>
                        <a:cubicBezTo>
                          <a:pt x="227571" y="74509"/>
                          <a:pt x="227761" y="74128"/>
                          <a:pt x="227761" y="73843"/>
                        </a:cubicBezTo>
                        <a:cubicBezTo>
                          <a:pt x="227666" y="73462"/>
                          <a:pt x="227856" y="73081"/>
                          <a:pt x="227285" y="73081"/>
                        </a:cubicBezTo>
                        <a:cubicBezTo>
                          <a:pt x="226713" y="73081"/>
                          <a:pt x="226237" y="73176"/>
                          <a:pt x="225951" y="72985"/>
                        </a:cubicBezTo>
                        <a:cubicBezTo>
                          <a:pt x="225666" y="72795"/>
                          <a:pt x="225571" y="72319"/>
                          <a:pt x="225094" y="71938"/>
                        </a:cubicBezTo>
                        <a:cubicBezTo>
                          <a:pt x="224713" y="71652"/>
                          <a:pt x="224332" y="71366"/>
                          <a:pt x="224332" y="71366"/>
                        </a:cubicBezTo>
                        <a:cubicBezTo>
                          <a:pt x="224332" y="71366"/>
                          <a:pt x="224904" y="70509"/>
                          <a:pt x="225189" y="70223"/>
                        </a:cubicBezTo>
                        <a:cubicBezTo>
                          <a:pt x="225475" y="70033"/>
                          <a:pt x="225951" y="69652"/>
                          <a:pt x="225761" y="69271"/>
                        </a:cubicBezTo>
                        <a:cubicBezTo>
                          <a:pt x="225571" y="68890"/>
                          <a:pt x="224999" y="68413"/>
                          <a:pt x="224428" y="68509"/>
                        </a:cubicBezTo>
                        <a:cubicBezTo>
                          <a:pt x="223951" y="68604"/>
                          <a:pt x="223570" y="68509"/>
                          <a:pt x="223284" y="68223"/>
                        </a:cubicBezTo>
                        <a:cubicBezTo>
                          <a:pt x="222904" y="67937"/>
                          <a:pt x="222427" y="67747"/>
                          <a:pt x="222237" y="67461"/>
                        </a:cubicBezTo>
                        <a:cubicBezTo>
                          <a:pt x="222046" y="67080"/>
                          <a:pt x="222046" y="66794"/>
                          <a:pt x="221570" y="66794"/>
                        </a:cubicBezTo>
                        <a:cubicBezTo>
                          <a:pt x="221094" y="66794"/>
                          <a:pt x="220808" y="67080"/>
                          <a:pt x="220332" y="66794"/>
                        </a:cubicBezTo>
                        <a:cubicBezTo>
                          <a:pt x="219855" y="66508"/>
                          <a:pt x="219951" y="66223"/>
                          <a:pt x="220046" y="65746"/>
                        </a:cubicBezTo>
                        <a:cubicBezTo>
                          <a:pt x="220141" y="65270"/>
                          <a:pt x="220237" y="64984"/>
                          <a:pt x="220617" y="64794"/>
                        </a:cubicBezTo>
                        <a:cubicBezTo>
                          <a:pt x="220998" y="64603"/>
                          <a:pt x="221761" y="63841"/>
                          <a:pt x="221475" y="63460"/>
                        </a:cubicBezTo>
                        <a:cubicBezTo>
                          <a:pt x="221189" y="63079"/>
                          <a:pt x="220998" y="62698"/>
                          <a:pt x="221189" y="62413"/>
                        </a:cubicBezTo>
                        <a:cubicBezTo>
                          <a:pt x="221380" y="62032"/>
                          <a:pt x="221380" y="61174"/>
                          <a:pt x="221094" y="60412"/>
                        </a:cubicBezTo>
                        <a:cubicBezTo>
                          <a:pt x="220808" y="59650"/>
                          <a:pt x="220713" y="59460"/>
                          <a:pt x="221094" y="59269"/>
                        </a:cubicBezTo>
                        <a:cubicBezTo>
                          <a:pt x="221475" y="58984"/>
                          <a:pt x="221761" y="58793"/>
                          <a:pt x="221761" y="58222"/>
                        </a:cubicBezTo>
                        <a:cubicBezTo>
                          <a:pt x="221856" y="57650"/>
                          <a:pt x="222046" y="56031"/>
                          <a:pt x="221665" y="55745"/>
                        </a:cubicBezTo>
                        <a:cubicBezTo>
                          <a:pt x="221284" y="55459"/>
                          <a:pt x="220903" y="55364"/>
                          <a:pt x="221189" y="54793"/>
                        </a:cubicBezTo>
                        <a:cubicBezTo>
                          <a:pt x="221475" y="54221"/>
                          <a:pt x="221856" y="52792"/>
                          <a:pt x="221475" y="52697"/>
                        </a:cubicBezTo>
                        <a:cubicBezTo>
                          <a:pt x="221094" y="52602"/>
                          <a:pt x="220713" y="53364"/>
                          <a:pt x="220522" y="52792"/>
                        </a:cubicBezTo>
                        <a:cubicBezTo>
                          <a:pt x="220332" y="52221"/>
                          <a:pt x="220522" y="52221"/>
                          <a:pt x="219855" y="52507"/>
                        </a:cubicBezTo>
                        <a:cubicBezTo>
                          <a:pt x="219189" y="52792"/>
                          <a:pt x="218236" y="53078"/>
                          <a:pt x="218046" y="52697"/>
                        </a:cubicBezTo>
                        <a:cubicBezTo>
                          <a:pt x="217760" y="52221"/>
                          <a:pt x="217570" y="51649"/>
                          <a:pt x="217665" y="50887"/>
                        </a:cubicBezTo>
                        <a:cubicBezTo>
                          <a:pt x="217760" y="50125"/>
                          <a:pt x="217855" y="49840"/>
                          <a:pt x="217188" y="49649"/>
                        </a:cubicBezTo>
                        <a:cubicBezTo>
                          <a:pt x="216522" y="49459"/>
                          <a:pt x="216712" y="49840"/>
                          <a:pt x="216426" y="50030"/>
                        </a:cubicBezTo>
                        <a:cubicBezTo>
                          <a:pt x="216141" y="50221"/>
                          <a:pt x="215855" y="50602"/>
                          <a:pt x="215855" y="49840"/>
                        </a:cubicBezTo>
                        <a:cubicBezTo>
                          <a:pt x="215760" y="49078"/>
                          <a:pt x="214903" y="49363"/>
                          <a:pt x="214903" y="48697"/>
                        </a:cubicBezTo>
                        <a:cubicBezTo>
                          <a:pt x="214998" y="48030"/>
                          <a:pt x="215379" y="47077"/>
                          <a:pt x="214617" y="47554"/>
                        </a:cubicBezTo>
                        <a:cubicBezTo>
                          <a:pt x="213950" y="48030"/>
                          <a:pt x="213379" y="48601"/>
                          <a:pt x="213188" y="47935"/>
                        </a:cubicBezTo>
                        <a:cubicBezTo>
                          <a:pt x="212997" y="47268"/>
                          <a:pt x="212712" y="46220"/>
                          <a:pt x="212521" y="45553"/>
                        </a:cubicBezTo>
                        <a:cubicBezTo>
                          <a:pt x="212331" y="44982"/>
                          <a:pt x="212236" y="44220"/>
                          <a:pt x="212045" y="43744"/>
                        </a:cubicBezTo>
                        <a:cubicBezTo>
                          <a:pt x="213474" y="42791"/>
                          <a:pt x="213379" y="42696"/>
                          <a:pt x="212997" y="42791"/>
                        </a:cubicBezTo>
                        <a:lnTo>
                          <a:pt x="212997" y="42791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6" name="任意多边形: 形状 1905"/>
                  <p:cNvSpPr/>
                  <p:nvPr/>
                </p:nvSpPr>
                <p:spPr>
                  <a:xfrm>
                    <a:off x="6562827" y="3888776"/>
                    <a:ext cx="205984" cy="278124"/>
                  </a:xfrm>
                  <a:custGeom>
                    <a:avLst/>
                    <a:gdLst>
                      <a:gd name="connsiteX0" fmla="*/ 105911 w 205984"/>
                      <a:gd name="connsiteY0" fmla="*/ 16092 h 278124"/>
                      <a:gd name="connsiteX1" fmla="*/ 108674 w 205984"/>
                      <a:gd name="connsiteY1" fmla="*/ 13520 h 278124"/>
                      <a:gd name="connsiteX2" fmla="*/ 111531 w 205984"/>
                      <a:gd name="connsiteY2" fmla="*/ 11424 h 278124"/>
                      <a:gd name="connsiteX3" fmla="*/ 113150 w 205984"/>
                      <a:gd name="connsiteY3" fmla="*/ 9996 h 278124"/>
                      <a:gd name="connsiteX4" fmla="*/ 115817 w 205984"/>
                      <a:gd name="connsiteY4" fmla="*/ 9329 h 278124"/>
                      <a:gd name="connsiteX5" fmla="*/ 117341 w 205984"/>
                      <a:gd name="connsiteY5" fmla="*/ 7519 h 278124"/>
                      <a:gd name="connsiteX6" fmla="*/ 117627 w 205984"/>
                      <a:gd name="connsiteY6" fmla="*/ 5424 h 278124"/>
                      <a:gd name="connsiteX7" fmla="*/ 117913 w 205984"/>
                      <a:gd name="connsiteY7" fmla="*/ 2566 h 278124"/>
                      <a:gd name="connsiteX8" fmla="*/ 119627 w 205984"/>
                      <a:gd name="connsiteY8" fmla="*/ 185 h 278124"/>
                      <a:gd name="connsiteX9" fmla="*/ 122866 w 205984"/>
                      <a:gd name="connsiteY9" fmla="*/ 471 h 278124"/>
                      <a:gd name="connsiteX10" fmla="*/ 124961 w 205984"/>
                      <a:gd name="connsiteY10" fmla="*/ 852 h 278124"/>
                      <a:gd name="connsiteX11" fmla="*/ 125914 w 205984"/>
                      <a:gd name="connsiteY11" fmla="*/ 1233 h 278124"/>
                      <a:gd name="connsiteX12" fmla="*/ 126676 w 205984"/>
                      <a:gd name="connsiteY12" fmla="*/ 2376 h 278124"/>
                      <a:gd name="connsiteX13" fmla="*/ 126961 w 205984"/>
                      <a:gd name="connsiteY13" fmla="*/ 2947 h 278124"/>
                      <a:gd name="connsiteX14" fmla="*/ 127343 w 205984"/>
                      <a:gd name="connsiteY14" fmla="*/ 3042 h 278124"/>
                      <a:gd name="connsiteX15" fmla="*/ 127914 w 205984"/>
                      <a:gd name="connsiteY15" fmla="*/ 2757 h 278124"/>
                      <a:gd name="connsiteX16" fmla="*/ 128200 w 205984"/>
                      <a:gd name="connsiteY16" fmla="*/ 2376 h 278124"/>
                      <a:gd name="connsiteX17" fmla="*/ 128295 w 205984"/>
                      <a:gd name="connsiteY17" fmla="*/ 3138 h 278124"/>
                      <a:gd name="connsiteX18" fmla="*/ 128581 w 205984"/>
                      <a:gd name="connsiteY18" fmla="*/ 4852 h 278124"/>
                      <a:gd name="connsiteX19" fmla="*/ 128771 w 205984"/>
                      <a:gd name="connsiteY19" fmla="*/ 4662 h 278124"/>
                      <a:gd name="connsiteX20" fmla="*/ 128962 w 205984"/>
                      <a:gd name="connsiteY20" fmla="*/ 4186 h 278124"/>
                      <a:gd name="connsiteX21" fmla="*/ 130200 w 205984"/>
                      <a:gd name="connsiteY21" fmla="*/ 3614 h 278124"/>
                      <a:gd name="connsiteX22" fmla="*/ 131438 w 205984"/>
                      <a:gd name="connsiteY22" fmla="*/ 4186 h 278124"/>
                      <a:gd name="connsiteX23" fmla="*/ 131629 w 205984"/>
                      <a:gd name="connsiteY23" fmla="*/ 5328 h 278124"/>
                      <a:gd name="connsiteX24" fmla="*/ 131343 w 205984"/>
                      <a:gd name="connsiteY24" fmla="*/ 5709 h 278124"/>
                      <a:gd name="connsiteX25" fmla="*/ 131438 w 205984"/>
                      <a:gd name="connsiteY25" fmla="*/ 6471 h 278124"/>
                      <a:gd name="connsiteX26" fmla="*/ 131534 w 205984"/>
                      <a:gd name="connsiteY26" fmla="*/ 6948 h 278124"/>
                      <a:gd name="connsiteX27" fmla="*/ 131248 w 205984"/>
                      <a:gd name="connsiteY27" fmla="*/ 7424 h 278124"/>
                      <a:gd name="connsiteX28" fmla="*/ 131057 w 205984"/>
                      <a:gd name="connsiteY28" fmla="*/ 8091 h 278124"/>
                      <a:gd name="connsiteX29" fmla="*/ 130581 w 205984"/>
                      <a:gd name="connsiteY29" fmla="*/ 8853 h 278124"/>
                      <a:gd name="connsiteX30" fmla="*/ 130009 w 205984"/>
                      <a:gd name="connsiteY30" fmla="*/ 9710 h 278124"/>
                      <a:gd name="connsiteX31" fmla="*/ 129343 w 205984"/>
                      <a:gd name="connsiteY31" fmla="*/ 10662 h 278124"/>
                      <a:gd name="connsiteX32" fmla="*/ 129057 w 205984"/>
                      <a:gd name="connsiteY32" fmla="*/ 11139 h 278124"/>
                      <a:gd name="connsiteX33" fmla="*/ 129057 w 205984"/>
                      <a:gd name="connsiteY33" fmla="*/ 11901 h 278124"/>
                      <a:gd name="connsiteX34" fmla="*/ 128390 w 205984"/>
                      <a:gd name="connsiteY34" fmla="*/ 12091 h 278124"/>
                      <a:gd name="connsiteX35" fmla="*/ 128009 w 205984"/>
                      <a:gd name="connsiteY35" fmla="*/ 12758 h 278124"/>
                      <a:gd name="connsiteX36" fmla="*/ 127438 w 205984"/>
                      <a:gd name="connsiteY36" fmla="*/ 13234 h 278124"/>
                      <a:gd name="connsiteX37" fmla="*/ 126485 w 205984"/>
                      <a:gd name="connsiteY37" fmla="*/ 12663 h 278124"/>
                      <a:gd name="connsiteX38" fmla="*/ 126200 w 205984"/>
                      <a:gd name="connsiteY38" fmla="*/ 13044 h 278124"/>
                      <a:gd name="connsiteX39" fmla="*/ 125723 w 205984"/>
                      <a:gd name="connsiteY39" fmla="*/ 13711 h 278124"/>
                      <a:gd name="connsiteX40" fmla="*/ 125437 w 205984"/>
                      <a:gd name="connsiteY40" fmla="*/ 14472 h 278124"/>
                      <a:gd name="connsiteX41" fmla="*/ 124961 w 205984"/>
                      <a:gd name="connsiteY41" fmla="*/ 14853 h 278124"/>
                      <a:gd name="connsiteX42" fmla="*/ 124676 w 205984"/>
                      <a:gd name="connsiteY42" fmla="*/ 15425 h 278124"/>
                      <a:gd name="connsiteX43" fmla="*/ 124390 w 205984"/>
                      <a:gd name="connsiteY43" fmla="*/ 16092 h 278124"/>
                      <a:gd name="connsiteX44" fmla="*/ 123437 w 205984"/>
                      <a:gd name="connsiteY44" fmla="*/ 16473 h 278124"/>
                      <a:gd name="connsiteX45" fmla="*/ 123247 w 205984"/>
                      <a:gd name="connsiteY45" fmla="*/ 17616 h 278124"/>
                      <a:gd name="connsiteX46" fmla="*/ 122866 w 205984"/>
                      <a:gd name="connsiteY46" fmla="*/ 18283 h 278124"/>
                      <a:gd name="connsiteX47" fmla="*/ 122294 w 205984"/>
                      <a:gd name="connsiteY47" fmla="*/ 18283 h 278124"/>
                      <a:gd name="connsiteX48" fmla="*/ 122389 w 205984"/>
                      <a:gd name="connsiteY48" fmla="*/ 18854 h 278124"/>
                      <a:gd name="connsiteX49" fmla="*/ 123437 w 205984"/>
                      <a:gd name="connsiteY49" fmla="*/ 18854 h 278124"/>
                      <a:gd name="connsiteX50" fmla="*/ 123818 w 205984"/>
                      <a:gd name="connsiteY50" fmla="*/ 19521 h 278124"/>
                      <a:gd name="connsiteX51" fmla="*/ 122580 w 205984"/>
                      <a:gd name="connsiteY51" fmla="*/ 20568 h 278124"/>
                      <a:gd name="connsiteX52" fmla="*/ 122866 w 205984"/>
                      <a:gd name="connsiteY52" fmla="*/ 21426 h 278124"/>
                      <a:gd name="connsiteX53" fmla="*/ 123913 w 205984"/>
                      <a:gd name="connsiteY53" fmla="*/ 22092 h 278124"/>
                      <a:gd name="connsiteX54" fmla="*/ 123913 w 205984"/>
                      <a:gd name="connsiteY54" fmla="*/ 22759 h 278124"/>
                      <a:gd name="connsiteX55" fmla="*/ 124104 w 205984"/>
                      <a:gd name="connsiteY55" fmla="*/ 23045 h 278124"/>
                      <a:gd name="connsiteX56" fmla="*/ 124485 w 205984"/>
                      <a:gd name="connsiteY56" fmla="*/ 22854 h 278124"/>
                      <a:gd name="connsiteX57" fmla="*/ 125628 w 205984"/>
                      <a:gd name="connsiteY57" fmla="*/ 23616 h 278124"/>
                      <a:gd name="connsiteX58" fmla="*/ 126009 w 205984"/>
                      <a:gd name="connsiteY58" fmla="*/ 24378 h 278124"/>
                      <a:gd name="connsiteX59" fmla="*/ 126390 w 205984"/>
                      <a:gd name="connsiteY59" fmla="*/ 23426 h 278124"/>
                      <a:gd name="connsiteX60" fmla="*/ 126485 w 205984"/>
                      <a:gd name="connsiteY60" fmla="*/ 22950 h 278124"/>
                      <a:gd name="connsiteX61" fmla="*/ 126961 w 205984"/>
                      <a:gd name="connsiteY61" fmla="*/ 22950 h 278124"/>
                      <a:gd name="connsiteX62" fmla="*/ 127247 w 205984"/>
                      <a:gd name="connsiteY62" fmla="*/ 22759 h 278124"/>
                      <a:gd name="connsiteX63" fmla="*/ 127343 w 205984"/>
                      <a:gd name="connsiteY63" fmla="*/ 22378 h 278124"/>
                      <a:gd name="connsiteX64" fmla="*/ 127914 w 205984"/>
                      <a:gd name="connsiteY64" fmla="*/ 22664 h 278124"/>
                      <a:gd name="connsiteX65" fmla="*/ 128200 w 205984"/>
                      <a:gd name="connsiteY65" fmla="*/ 23045 h 278124"/>
                      <a:gd name="connsiteX66" fmla="*/ 128200 w 205984"/>
                      <a:gd name="connsiteY66" fmla="*/ 23807 h 278124"/>
                      <a:gd name="connsiteX67" fmla="*/ 128771 w 205984"/>
                      <a:gd name="connsiteY67" fmla="*/ 23902 h 278124"/>
                      <a:gd name="connsiteX68" fmla="*/ 129152 w 205984"/>
                      <a:gd name="connsiteY68" fmla="*/ 23997 h 278124"/>
                      <a:gd name="connsiteX69" fmla="*/ 129914 w 205984"/>
                      <a:gd name="connsiteY69" fmla="*/ 23807 h 278124"/>
                      <a:gd name="connsiteX70" fmla="*/ 130867 w 205984"/>
                      <a:gd name="connsiteY70" fmla="*/ 23140 h 278124"/>
                      <a:gd name="connsiteX71" fmla="*/ 131057 w 205984"/>
                      <a:gd name="connsiteY71" fmla="*/ 22474 h 278124"/>
                      <a:gd name="connsiteX72" fmla="*/ 131724 w 205984"/>
                      <a:gd name="connsiteY72" fmla="*/ 21902 h 278124"/>
                      <a:gd name="connsiteX73" fmla="*/ 132295 w 205984"/>
                      <a:gd name="connsiteY73" fmla="*/ 20949 h 278124"/>
                      <a:gd name="connsiteX74" fmla="*/ 133248 w 205984"/>
                      <a:gd name="connsiteY74" fmla="*/ 20473 h 278124"/>
                      <a:gd name="connsiteX75" fmla="*/ 133534 w 205984"/>
                      <a:gd name="connsiteY75" fmla="*/ 19902 h 278124"/>
                      <a:gd name="connsiteX76" fmla="*/ 134105 w 205984"/>
                      <a:gd name="connsiteY76" fmla="*/ 19425 h 278124"/>
                      <a:gd name="connsiteX77" fmla="*/ 134867 w 205984"/>
                      <a:gd name="connsiteY77" fmla="*/ 19140 h 278124"/>
                      <a:gd name="connsiteX78" fmla="*/ 135534 w 205984"/>
                      <a:gd name="connsiteY78" fmla="*/ 19045 h 278124"/>
                      <a:gd name="connsiteX79" fmla="*/ 135915 w 205984"/>
                      <a:gd name="connsiteY79" fmla="*/ 18949 h 278124"/>
                      <a:gd name="connsiteX80" fmla="*/ 136010 w 205984"/>
                      <a:gd name="connsiteY80" fmla="*/ 18378 h 278124"/>
                      <a:gd name="connsiteX81" fmla="*/ 136772 w 205984"/>
                      <a:gd name="connsiteY81" fmla="*/ 17330 h 278124"/>
                      <a:gd name="connsiteX82" fmla="*/ 138010 w 205984"/>
                      <a:gd name="connsiteY82" fmla="*/ 17140 h 278124"/>
                      <a:gd name="connsiteX83" fmla="*/ 138487 w 205984"/>
                      <a:gd name="connsiteY83" fmla="*/ 17235 h 278124"/>
                      <a:gd name="connsiteX84" fmla="*/ 139058 w 205984"/>
                      <a:gd name="connsiteY84" fmla="*/ 16758 h 278124"/>
                      <a:gd name="connsiteX85" fmla="*/ 139820 w 205984"/>
                      <a:gd name="connsiteY85" fmla="*/ 16282 h 278124"/>
                      <a:gd name="connsiteX86" fmla="*/ 140868 w 205984"/>
                      <a:gd name="connsiteY86" fmla="*/ 15806 h 278124"/>
                      <a:gd name="connsiteX87" fmla="*/ 141535 w 205984"/>
                      <a:gd name="connsiteY87" fmla="*/ 15234 h 278124"/>
                      <a:gd name="connsiteX88" fmla="*/ 141344 w 205984"/>
                      <a:gd name="connsiteY88" fmla="*/ 14377 h 278124"/>
                      <a:gd name="connsiteX89" fmla="*/ 140868 w 205984"/>
                      <a:gd name="connsiteY89" fmla="*/ 13520 h 278124"/>
                      <a:gd name="connsiteX90" fmla="*/ 141439 w 205984"/>
                      <a:gd name="connsiteY90" fmla="*/ 12758 h 278124"/>
                      <a:gd name="connsiteX91" fmla="*/ 142011 w 205984"/>
                      <a:gd name="connsiteY91" fmla="*/ 12091 h 278124"/>
                      <a:gd name="connsiteX92" fmla="*/ 141916 w 205984"/>
                      <a:gd name="connsiteY92" fmla="*/ 11615 h 278124"/>
                      <a:gd name="connsiteX93" fmla="*/ 140963 w 205984"/>
                      <a:gd name="connsiteY93" fmla="*/ 11234 h 278124"/>
                      <a:gd name="connsiteX94" fmla="*/ 140487 w 205984"/>
                      <a:gd name="connsiteY94" fmla="*/ 10948 h 278124"/>
                      <a:gd name="connsiteX95" fmla="*/ 139725 w 205984"/>
                      <a:gd name="connsiteY95" fmla="*/ 10377 h 278124"/>
                      <a:gd name="connsiteX96" fmla="*/ 139058 w 205984"/>
                      <a:gd name="connsiteY96" fmla="*/ 9805 h 278124"/>
                      <a:gd name="connsiteX97" fmla="*/ 139916 w 205984"/>
                      <a:gd name="connsiteY97" fmla="*/ 9329 h 278124"/>
                      <a:gd name="connsiteX98" fmla="*/ 140487 w 205984"/>
                      <a:gd name="connsiteY98" fmla="*/ 8472 h 278124"/>
                      <a:gd name="connsiteX99" fmla="*/ 141154 w 205984"/>
                      <a:gd name="connsiteY99" fmla="*/ 7995 h 278124"/>
                      <a:gd name="connsiteX100" fmla="*/ 141154 w 205984"/>
                      <a:gd name="connsiteY100" fmla="*/ 7233 h 278124"/>
                      <a:gd name="connsiteX101" fmla="*/ 140868 w 205984"/>
                      <a:gd name="connsiteY101" fmla="*/ 6281 h 278124"/>
                      <a:gd name="connsiteX102" fmla="*/ 141820 w 205984"/>
                      <a:gd name="connsiteY102" fmla="*/ 5519 h 278124"/>
                      <a:gd name="connsiteX103" fmla="*/ 142678 w 205984"/>
                      <a:gd name="connsiteY103" fmla="*/ 5138 h 278124"/>
                      <a:gd name="connsiteX104" fmla="*/ 143726 w 205984"/>
                      <a:gd name="connsiteY104" fmla="*/ 4662 h 278124"/>
                      <a:gd name="connsiteX105" fmla="*/ 144107 w 205984"/>
                      <a:gd name="connsiteY105" fmla="*/ 4471 h 278124"/>
                      <a:gd name="connsiteX106" fmla="*/ 145345 w 205984"/>
                      <a:gd name="connsiteY106" fmla="*/ 4947 h 278124"/>
                      <a:gd name="connsiteX107" fmla="*/ 146202 w 205984"/>
                      <a:gd name="connsiteY107" fmla="*/ 5519 h 278124"/>
                      <a:gd name="connsiteX108" fmla="*/ 146678 w 205984"/>
                      <a:gd name="connsiteY108" fmla="*/ 6471 h 278124"/>
                      <a:gd name="connsiteX109" fmla="*/ 146297 w 205984"/>
                      <a:gd name="connsiteY109" fmla="*/ 7805 h 278124"/>
                      <a:gd name="connsiteX110" fmla="*/ 146107 w 205984"/>
                      <a:gd name="connsiteY110" fmla="*/ 8472 h 278124"/>
                      <a:gd name="connsiteX111" fmla="*/ 147250 w 205984"/>
                      <a:gd name="connsiteY111" fmla="*/ 9138 h 278124"/>
                      <a:gd name="connsiteX112" fmla="*/ 148202 w 205984"/>
                      <a:gd name="connsiteY112" fmla="*/ 9234 h 278124"/>
                      <a:gd name="connsiteX113" fmla="*/ 148107 w 205984"/>
                      <a:gd name="connsiteY113" fmla="*/ 8567 h 278124"/>
                      <a:gd name="connsiteX114" fmla="*/ 149155 w 205984"/>
                      <a:gd name="connsiteY114" fmla="*/ 8376 h 278124"/>
                      <a:gd name="connsiteX115" fmla="*/ 149821 w 205984"/>
                      <a:gd name="connsiteY115" fmla="*/ 7615 h 278124"/>
                      <a:gd name="connsiteX116" fmla="*/ 150298 w 205984"/>
                      <a:gd name="connsiteY116" fmla="*/ 8567 h 278124"/>
                      <a:gd name="connsiteX117" fmla="*/ 151060 w 205984"/>
                      <a:gd name="connsiteY117" fmla="*/ 9424 h 278124"/>
                      <a:gd name="connsiteX118" fmla="*/ 151822 w 205984"/>
                      <a:gd name="connsiteY118" fmla="*/ 8948 h 278124"/>
                      <a:gd name="connsiteX119" fmla="*/ 152393 w 205984"/>
                      <a:gd name="connsiteY119" fmla="*/ 7615 h 278124"/>
                      <a:gd name="connsiteX120" fmla="*/ 153727 w 205984"/>
                      <a:gd name="connsiteY120" fmla="*/ 7900 h 278124"/>
                      <a:gd name="connsiteX121" fmla="*/ 153441 w 205984"/>
                      <a:gd name="connsiteY121" fmla="*/ 9043 h 278124"/>
                      <a:gd name="connsiteX122" fmla="*/ 153251 w 205984"/>
                      <a:gd name="connsiteY122" fmla="*/ 9710 h 278124"/>
                      <a:gd name="connsiteX123" fmla="*/ 153441 w 205984"/>
                      <a:gd name="connsiteY123" fmla="*/ 10377 h 278124"/>
                      <a:gd name="connsiteX124" fmla="*/ 154393 w 205984"/>
                      <a:gd name="connsiteY124" fmla="*/ 11520 h 278124"/>
                      <a:gd name="connsiteX125" fmla="*/ 155060 w 205984"/>
                      <a:gd name="connsiteY125" fmla="*/ 11615 h 278124"/>
                      <a:gd name="connsiteX126" fmla="*/ 155155 w 205984"/>
                      <a:gd name="connsiteY126" fmla="*/ 12377 h 278124"/>
                      <a:gd name="connsiteX127" fmla="*/ 155632 w 205984"/>
                      <a:gd name="connsiteY127" fmla="*/ 12853 h 278124"/>
                      <a:gd name="connsiteX128" fmla="*/ 155536 w 205984"/>
                      <a:gd name="connsiteY128" fmla="*/ 13996 h 278124"/>
                      <a:gd name="connsiteX129" fmla="*/ 155822 w 205984"/>
                      <a:gd name="connsiteY129" fmla="*/ 15520 h 278124"/>
                      <a:gd name="connsiteX130" fmla="*/ 156584 w 205984"/>
                      <a:gd name="connsiteY130" fmla="*/ 15234 h 278124"/>
                      <a:gd name="connsiteX131" fmla="*/ 156775 w 205984"/>
                      <a:gd name="connsiteY131" fmla="*/ 16092 h 278124"/>
                      <a:gd name="connsiteX132" fmla="*/ 157727 w 205984"/>
                      <a:gd name="connsiteY132" fmla="*/ 15901 h 278124"/>
                      <a:gd name="connsiteX133" fmla="*/ 158299 w 205984"/>
                      <a:gd name="connsiteY133" fmla="*/ 15711 h 278124"/>
                      <a:gd name="connsiteX134" fmla="*/ 159061 w 205984"/>
                      <a:gd name="connsiteY134" fmla="*/ 16568 h 278124"/>
                      <a:gd name="connsiteX135" fmla="*/ 158966 w 205984"/>
                      <a:gd name="connsiteY135" fmla="*/ 17616 h 278124"/>
                      <a:gd name="connsiteX136" fmla="*/ 159537 w 205984"/>
                      <a:gd name="connsiteY136" fmla="*/ 18759 h 278124"/>
                      <a:gd name="connsiteX137" fmla="*/ 160299 w 205984"/>
                      <a:gd name="connsiteY137" fmla="*/ 19140 h 278124"/>
                      <a:gd name="connsiteX138" fmla="*/ 161633 w 205984"/>
                      <a:gd name="connsiteY138" fmla="*/ 19140 h 278124"/>
                      <a:gd name="connsiteX139" fmla="*/ 162204 w 205984"/>
                      <a:gd name="connsiteY139" fmla="*/ 19330 h 278124"/>
                      <a:gd name="connsiteX140" fmla="*/ 163061 w 205984"/>
                      <a:gd name="connsiteY140" fmla="*/ 18663 h 278124"/>
                      <a:gd name="connsiteX141" fmla="*/ 164204 w 205984"/>
                      <a:gd name="connsiteY141" fmla="*/ 17711 h 278124"/>
                      <a:gd name="connsiteX142" fmla="*/ 164966 w 205984"/>
                      <a:gd name="connsiteY142" fmla="*/ 18187 h 278124"/>
                      <a:gd name="connsiteX143" fmla="*/ 165347 w 205984"/>
                      <a:gd name="connsiteY143" fmla="*/ 18473 h 278124"/>
                      <a:gd name="connsiteX144" fmla="*/ 165728 w 205984"/>
                      <a:gd name="connsiteY144" fmla="*/ 18949 h 278124"/>
                      <a:gd name="connsiteX145" fmla="*/ 165824 w 205984"/>
                      <a:gd name="connsiteY145" fmla="*/ 19902 h 278124"/>
                      <a:gd name="connsiteX146" fmla="*/ 166871 w 205984"/>
                      <a:gd name="connsiteY146" fmla="*/ 20378 h 278124"/>
                      <a:gd name="connsiteX147" fmla="*/ 167347 w 205984"/>
                      <a:gd name="connsiteY147" fmla="*/ 19997 h 278124"/>
                      <a:gd name="connsiteX148" fmla="*/ 168110 w 205984"/>
                      <a:gd name="connsiteY148" fmla="*/ 20283 h 278124"/>
                      <a:gd name="connsiteX149" fmla="*/ 168776 w 205984"/>
                      <a:gd name="connsiteY149" fmla="*/ 19711 h 278124"/>
                      <a:gd name="connsiteX150" fmla="*/ 169634 w 205984"/>
                      <a:gd name="connsiteY150" fmla="*/ 19616 h 278124"/>
                      <a:gd name="connsiteX151" fmla="*/ 170395 w 205984"/>
                      <a:gd name="connsiteY151" fmla="*/ 19235 h 278124"/>
                      <a:gd name="connsiteX152" fmla="*/ 171443 w 205984"/>
                      <a:gd name="connsiteY152" fmla="*/ 18759 h 278124"/>
                      <a:gd name="connsiteX153" fmla="*/ 172301 w 205984"/>
                      <a:gd name="connsiteY153" fmla="*/ 19235 h 278124"/>
                      <a:gd name="connsiteX154" fmla="*/ 173253 w 205984"/>
                      <a:gd name="connsiteY154" fmla="*/ 18949 h 278124"/>
                      <a:gd name="connsiteX155" fmla="*/ 174015 w 205984"/>
                      <a:gd name="connsiteY155" fmla="*/ 19425 h 278124"/>
                      <a:gd name="connsiteX156" fmla="*/ 174682 w 205984"/>
                      <a:gd name="connsiteY156" fmla="*/ 19711 h 278124"/>
                      <a:gd name="connsiteX157" fmla="*/ 176301 w 205984"/>
                      <a:gd name="connsiteY157" fmla="*/ 18854 h 278124"/>
                      <a:gd name="connsiteX158" fmla="*/ 176777 w 205984"/>
                      <a:gd name="connsiteY158" fmla="*/ 19140 h 278124"/>
                      <a:gd name="connsiteX159" fmla="*/ 177349 w 205984"/>
                      <a:gd name="connsiteY159" fmla="*/ 18092 h 278124"/>
                      <a:gd name="connsiteX160" fmla="*/ 178016 w 205984"/>
                      <a:gd name="connsiteY160" fmla="*/ 18283 h 278124"/>
                      <a:gd name="connsiteX161" fmla="*/ 178587 w 205984"/>
                      <a:gd name="connsiteY161" fmla="*/ 18378 h 278124"/>
                      <a:gd name="connsiteX162" fmla="*/ 179349 w 205984"/>
                      <a:gd name="connsiteY162" fmla="*/ 17616 h 278124"/>
                      <a:gd name="connsiteX163" fmla="*/ 180968 w 205984"/>
                      <a:gd name="connsiteY163" fmla="*/ 18187 h 278124"/>
                      <a:gd name="connsiteX164" fmla="*/ 181826 w 205984"/>
                      <a:gd name="connsiteY164" fmla="*/ 19045 h 278124"/>
                      <a:gd name="connsiteX165" fmla="*/ 182873 w 205984"/>
                      <a:gd name="connsiteY165" fmla="*/ 19045 h 278124"/>
                      <a:gd name="connsiteX166" fmla="*/ 183635 w 205984"/>
                      <a:gd name="connsiteY166" fmla="*/ 19045 h 278124"/>
                      <a:gd name="connsiteX167" fmla="*/ 184207 w 205984"/>
                      <a:gd name="connsiteY167" fmla="*/ 19807 h 278124"/>
                      <a:gd name="connsiteX168" fmla="*/ 185254 w 205984"/>
                      <a:gd name="connsiteY168" fmla="*/ 20854 h 278124"/>
                      <a:gd name="connsiteX169" fmla="*/ 184683 w 205984"/>
                      <a:gd name="connsiteY169" fmla="*/ 22092 h 278124"/>
                      <a:gd name="connsiteX170" fmla="*/ 185350 w 205984"/>
                      <a:gd name="connsiteY170" fmla="*/ 22759 h 278124"/>
                      <a:gd name="connsiteX171" fmla="*/ 185064 w 205984"/>
                      <a:gd name="connsiteY171" fmla="*/ 23712 h 278124"/>
                      <a:gd name="connsiteX172" fmla="*/ 186493 w 205984"/>
                      <a:gd name="connsiteY172" fmla="*/ 24664 h 278124"/>
                      <a:gd name="connsiteX173" fmla="*/ 187731 w 205984"/>
                      <a:gd name="connsiteY173" fmla="*/ 24664 h 278124"/>
                      <a:gd name="connsiteX174" fmla="*/ 187921 w 205984"/>
                      <a:gd name="connsiteY174" fmla="*/ 25331 h 278124"/>
                      <a:gd name="connsiteX175" fmla="*/ 187921 w 205984"/>
                      <a:gd name="connsiteY175" fmla="*/ 25236 h 278124"/>
                      <a:gd name="connsiteX176" fmla="*/ 188493 w 205984"/>
                      <a:gd name="connsiteY176" fmla="*/ 25903 h 278124"/>
                      <a:gd name="connsiteX177" fmla="*/ 188779 w 205984"/>
                      <a:gd name="connsiteY177" fmla="*/ 26950 h 278124"/>
                      <a:gd name="connsiteX178" fmla="*/ 188398 w 205984"/>
                      <a:gd name="connsiteY178" fmla="*/ 27808 h 278124"/>
                      <a:gd name="connsiteX179" fmla="*/ 187541 w 205984"/>
                      <a:gd name="connsiteY179" fmla="*/ 28950 h 278124"/>
                      <a:gd name="connsiteX180" fmla="*/ 187826 w 205984"/>
                      <a:gd name="connsiteY180" fmla="*/ 29903 h 278124"/>
                      <a:gd name="connsiteX181" fmla="*/ 187350 w 205984"/>
                      <a:gd name="connsiteY181" fmla="*/ 30665 h 278124"/>
                      <a:gd name="connsiteX182" fmla="*/ 185921 w 205984"/>
                      <a:gd name="connsiteY182" fmla="*/ 30570 h 278124"/>
                      <a:gd name="connsiteX183" fmla="*/ 185064 w 205984"/>
                      <a:gd name="connsiteY183" fmla="*/ 30760 h 278124"/>
                      <a:gd name="connsiteX184" fmla="*/ 184016 w 205984"/>
                      <a:gd name="connsiteY184" fmla="*/ 30760 h 278124"/>
                      <a:gd name="connsiteX185" fmla="*/ 183635 w 205984"/>
                      <a:gd name="connsiteY185" fmla="*/ 31046 h 278124"/>
                      <a:gd name="connsiteX186" fmla="*/ 184016 w 205984"/>
                      <a:gd name="connsiteY186" fmla="*/ 32475 h 278124"/>
                      <a:gd name="connsiteX187" fmla="*/ 184207 w 205984"/>
                      <a:gd name="connsiteY187" fmla="*/ 33999 h 278124"/>
                      <a:gd name="connsiteX188" fmla="*/ 183064 w 205984"/>
                      <a:gd name="connsiteY188" fmla="*/ 34570 h 278124"/>
                      <a:gd name="connsiteX189" fmla="*/ 182397 w 205984"/>
                      <a:gd name="connsiteY189" fmla="*/ 36190 h 278124"/>
                      <a:gd name="connsiteX190" fmla="*/ 182778 w 205984"/>
                      <a:gd name="connsiteY190" fmla="*/ 37047 h 278124"/>
                      <a:gd name="connsiteX191" fmla="*/ 183064 w 205984"/>
                      <a:gd name="connsiteY191" fmla="*/ 38475 h 278124"/>
                      <a:gd name="connsiteX192" fmla="*/ 183635 w 205984"/>
                      <a:gd name="connsiteY192" fmla="*/ 39333 h 278124"/>
                      <a:gd name="connsiteX193" fmla="*/ 183159 w 205984"/>
                      <a:gd name="connsiteY193" fmla="*/ 40095 h 278124"/>
                      <a:gd name="connsiteX194" fmla="*/ 183826 w 205984"/>
                      <a:gd name="connsiteY194" fmla="*/ 40857 h 278124"/>
                      <a:gd name="connsiteX195" fmla="*/ 184778 w 205984"/>
                      <a:gd name="connsiteY195" fmla="*/ 41333 h 278124"/>
                      <a:gd name="connsiteX196" fmla="*/ 184588 w 205984"/>
                      <a:gd name="connsiteY196" fmla="*/ 42190 h 278124"/>
                      <a:gd name="connsiteX197" fmla="*/ 184778 w 205984"/>
                      <a:gd name="connsiteY197" fmla="*/ 42762 h 278124"/>
                      <a:gd name="connsiteX198" fmla="*/ 185445 w 205984"/>
                      <a:gd name="connsiteY198" fmla="*/ 43143 h 278124"/>
                      <a:gd name="connsiteX199" fmla="*/ 185826 w 205984"/>
                      <a:gd name="connsiteY199" fmla="*/ 44667 h 278124"/>
                      <a:gd name="connsiteX200" fmla="*/ 186493 w 205984"/>
                      <a:gd name="connsiteY200" fmla="*/ 45048 h 278124"/>
                      <a:gd name="connsiteX201" fmla="*/ 186778 w 205984"/>
                      <a:gd name="connsiteY201" fmla="*/ 44191 h 278124"/>
                      <a:gd name="connsiteX202" fmla="*/ 187350 w 205984"/>
                      <a:gd name="connsiteY202" fmla="*/ 43714 h 278124"/>
                      <a:gd name="connsiteX203" fmla="*/ 187445 w 205984"/>
                      <a:gd name="connsiteY203" fmla="*/ 44476 h 278124"/>
                      <a:gd name="connsiteX204" fmla="*/ 187541 w 205984"/>
                      <a:gd name="connsiteY204" fmla="*/ 45143 h 278124"/>
                      <a:gd name="connsiteX205" fmla="*/ 188302 w 205984"/>
                      <a:gd name="connsiteY205" fmla="*/ 45143 h 278124"/>
                      <a:gd name="connsiteX206" fmla="*/ 189731 w 205984"/>
                      <a:gd name="connsiteY206" fmla="*/ 45238 h 278124"/>
                      <a:gd name="connsiteX207" fmla="*/ 190684 w 205984"/>
                      <a:gd name="connsiteY207" fmla="*/ 46286 h 278124"/>
                      <a:gd name="connsiteX208" fmla="*/ 191732 w 205984"/>
                      <a:gd name="connsiteY208" fmla="*/ 46667 h 278124"/>
                      <a:gd name="connsiteX209" fmla="*/ 191160 w 205984"/>
                      <a:gd name="connsiteY209" fmla="*/ 47620 h 278124"/>
                      <a:gd name="connsiteX210" fmla="*/ 190493 w 205984"/>
                      <a:gd name="connsiteY210" fmla="*/ 48667 h 278124"/>
                      <a:gd name="connsiteX211" fmla="*/ 191351 w 205984"/>
                      <a:gd name="connsiteY211" fmla="*/ 48477 h 278124"/>
                      <a:gd name="connsiteX212" fmla="*/ 192589 w 205984"/>
                      <a:gd name="connsiteY212" fmla="*/ 47810 h 278124"/>
                      <a:gd name="connsiteX213" fmla="*/ 193636 w 205984"/>
                      <a:gd name="connsiteY213" fmla="*/ 48096 h 278124"/>
                      <a:gd name="connsiteX214" fmla="*/ 194399 w 205984"/>
                      <a:gd name="connsiteY214" fmla="*/ 49620 h 278124"/>
                      <a:gd name="connsiteX215" fmla="*/ 194970 w 205984"/>
                      <a:gd name="connsiteY215" fmla="*/ 50763 h 278124"/>
                      <a:gd name="connsiteX216" fmla="*/ 195160 w 205984"/>
                      <a:gd name="connsiteY216" fmla="*/ 51620 h 278124"/>
                      <a:gd name="connsiteX217" fmla="*/ 196113 w 205984"/>
                      <a:gd name="connsiteY217" fmla="*/ 52191 h 278124"/>
                      <a:gd name="connsiteX218" fmla="*/ 198018 w 205984"/>
                      <a:gd name="connsiteY218" fmla="*/ 52382 h 278124"/>
                      <a:gd name="connsiteX219" fmla="*/ 198970 w 205984"/>
                      <a:gd name="connsiteY219" fmla="*/ 53525 h 278124"/>
                      <a:gd name="connsiteX220" fmla="*/ 199447 w 205984"/>
                      <a:gd name="connsiteY220" fmla="*/ 54954 h 278124"/>
                      <a:gd name="connsiteX221" fmla="*/ 200209 w 205984"/>
                      <a:gd name="connsiteY221" fmla="*/ 56478 h 278124"/>
                      <a:gd name="connsiteX222" fmla="*/ 199828 w 205984"/>
                      <a:gd name="connsiteY222" fmla="*/ 57145 h 278124"/>
                      <a:gd name="connsiteX223" fmla="*/ 200304 w 205984"/>
                      <a:gd name="connsiteY223" fmla="*/ 57525 h 278124"/>
                      <a:gd name="connsiteX224" fmla="*/ 201066 w 205984"/>
                      <a:gd name="connsiteY224" fmla="*/ 58002 h 278124"/>
                      <a:gd name="connsiteX225" fmla="*/ 201733 w 205984"/>
                      <a:gd name="connsiteY225" fmla="*/ 58954 h 278124"/>
                      <a:gd name="connsiteX226" fmla="*/ 201542 w 205984"/>
                      <a:gd name="connsiteY226" fmla="*/ 60002 h 278124"/>
                      <a:gd name="connsiteX227" fmla="*/ 201923 w 205984"/>
                      <a:gd name="connsiteY227" fmla="*/ 60859 h 278124"/>
                      <a:gd name="connsiteX228" fmla="*/ 201447 w 205984"/>
                      <a:gd name="connsiteY228" fmla="*/ 61812 h 278124"/>
                      <a:gd name="connsiteX229" fmla="*/ 201828 w 205984"/>
                      <a:gd name="connsiteY229" fmla="*/ 62669 h 278124"/>
                      <a:gd name="connsiteX230" fmla="*/ 201542 w 205984"/>
                      <a:gd name="connsiteY230" fmla="*/ 63717 h 278124"/>
                      <a:gd name="connsiteX231" fmla="*/ 202018 w 205984"/>
                      <a:gd name="connsiteY231" fmla="*/ 64860 h 278124"/>
                      <a:gd name="connsiteX232" fmla="*/ 202590 w 205984"/>
                      <a:gd name="connsiteY232" fmla="*/ 66003 h 278124"/>
                      <a:gd name="connsiteX233" fmla="*/ 203161 w 205984"/>
                      <a:gd name="connsiteY233" fmla="*/ 66479 h 278124"/>
                      <a:gd name="connsiteX234" fmla="*/ 202018 w 205984"/>
                      <a:gd name="connsiteY234" fmla="*/ 67050 h 278124"/>
                      <a:gd name="connsiteX235" fmla="*/ 202876 w 205984"/>
                      <a:gd name="connsiteY235" fmla="*/ 67432 h 278124"/>
                      <a:gd name="connsiteX236" fmla="*/ 203924 w 205984"/>
                      <a:gd name="connsiteY236" fmla="*/ 67717 h 278124"/>
                      <a:gd name="connsiteX237" fmla="*/ 204781 w 205984"/>
                      <a:gd name="connsiteY237" fmla="*/ 68003 h 278124"/>
                      <a:gd name="connsiteX238" fmla="*/ 204495 w 205984"/>
                      <a:gd name="connsiteY238" fmla="*/ 68765 h 278124"/>
                      <a:gd name="connsiteX239" fmla="*/ 204019 w 205984"/>
                      <a:gd name="connsiteY239" fmla="*/ 70861 h 278124"/>
                      <a:gd name="connsiteX240" fmla="*/ 203447 w 205984"/>
                      <a:gd name="connsiteY240" fmla="*/ 71718 h 278124"/>
                      <a:gd name="connsiteX241" fmla="*/ 204400 w 205984"/>
                      <a:gd name="connsiteY241" fmla="*/ 72670 h 278124"/>
                      <a:gd name="connsiteX242" fmla="*/ 205067 w 205984"/>
                      <a:gd name="connsiteY242" fmla="*/ 73813 h 278124"/>
                      <a:gd name="connsiteX243" fmla="*/ 205924 w 205984"/>
                      <a:gd name="connsiteY243" fmla="*/ 74956 h 278124"/>
                      <a:gd name="connsiteX244" fmla="*/ 205447 w 205984"/>
                      <a:gd name="connsiteY244" fmla="*/ 75718 h 278124"/>
                      <a:gd name="connsiteX245" fmla="*/ 205067 w 205984"/>
                      <a:gd name="connsiteY245" fmla="*/ 76575 h 278124"/>
                      <a:gd name="connsiteX246" fmla="*/ 204019 w 205984"/>
                      <a:gd name="connsiteY246" fmla="*/ 77337 h 278124"/>
                      <a:gd name="connsiteX247" fmla="*/ 204019 w 205984"/>
                      <a:gd name="connsiteY247" fmla="*/ 77242 h 278124"/>
                      <a:gd name="connsiteX248" fmla="*/ 203733 w 205984"/>
                      <a:gd name="connsiteY248" fmla="*/ 76957 h 278124"/>
                      <a:gd name="connsiteX249" fmla="*/ 202876 w 205984"/>
                      <a:gd name="connsiteY249" fmla="*/ 77814 h 278124"/>
                      <a:gd name="connsiteX250" fmla="*/ 201637 w 205984"/>
                      <a:gd name="connsiteY250" fmla="*/ 78671 h 278124"/>
                      <a:gd name="connsiteX251" fmla="*/ 200494 w 205984"/>
                      <a:gd name="connsiteY251" fmla="*/ 80004 h 278124"/>
                      <a:gd name="connsiteX252" fmla="*/ 199351 w 205984"/>
                      <a:gd name="connsiteY252" fmla="*/ 80766 h 278124"/>
                      <a:gd name="connsiteX253" fmla="*/ 199828 w 205984"/>
                      <a:gd name="connsiteY253" fmla="*/ 81624 h 278124"/>
                      <a:gd name="connsiteX254" fmla="*/ 200399 w 205984"/>
                      <a:gd name="connsiteY254" fmla="*/ 82291 h 278124"/>
                      <a:gd name="connsiteX255" fmla="*/ 201542 w 205984"/>
                      <a:gd name="connsiteY255" fmla="*/ 82291 h 278124"/>
                      <a:gd name="connsiteX256" fmla="*/ 202018 w 205984"/>
                      <a:gd name="connsiteY256" fmla="*/ 83053 h 278124"/>
                      <a:gd name="connsiteX257" fmla="*/ 201637 w 205984"/>
                      <a:gd name="connsiteY257" fmla="*/ 83910 h 278124"/>
                      <a:gd name="connsiteX258" fmla="*/ 201637 w 205984"/>
                      <a:gd name="connsiteY258" fmla="*/ 84672 h 278124"/>
                      <a:gd name="connsiteX259" fmla="*/ 201637 w 205984"/>
                      <a:gd name="connsiteY259" fmla="*/ 85624 h 278124"/>
                      <a:gd name="connsiteX260" fmla="*/ 201637 w 205984"/>
                      <a:gd name="connsiteY260" fmla="*/ 86958 h 278124"/>
                      <a:gd name="connsiteX261" fmla="*/ 200590 w 205984"/>
                      <a:gd name="connsiteY261" fmla="*/ 87434 h 278124"/>
                      <a:gd name="connsiteX262" fmla="*/ 198970 w 205984"/>
                      <a:gd name="connsiteY262" fmla="*/ 87815 h 278124"/>
                      <a:gd name="connsiteX263" fmla="*/ 197351 w 205984"/>
                      <a:gd name="connsiteY263" fmla="*/ 88672 h 278124"/>
                      <a:gd name="connsiteX264" fmla="*/ 196685 w 205984"/>
                      <a:gd name="connsiteY264" fmla="*/ 88863 h 278124"/>
                      <a:gd name="connsiteX265" fmla="*/ 195542 w 205984"/>
                      <a:gd name="connsiteY265" fmla="*/ 89720 h 278124"/>
                      <a:gd name="connsiteX266" fmla="*/ 193541 w 205984"/>
                      <a:gd name="connsiteY266" fmla="*/ 89720 h 278124"/>
                      <a:gd name="connsiteX267" fmla="*/ 192112 w 205984"/>
                      <a:gd name="connsiteY267" fmla="*/ 90387 h 278124"/>
                      <a:gd name="connsiteX268" fmla="*/ 192112 w 205984"/>
                      <a:gd name="connsiteY268" fmla="*/ 91434 h 278124"/>
                      <a:gd name="connsiteX269" fmla="*/ 191922 w 205984"/>
                      <a:gd name="connsiteY269" fmla="*/ 92196 h 278124"/>
                      <a:gd name="connsiteX270" fmla="*/ 191065 w 205984"/>
                      <a:gd name="connsiteY270" fmla="*/ 92482 h 278124"/>
                      <a:gd name="connsiteX271" fmla="*/ 191065 w 205984"/>
                      <a:gd name="connsiteY271" fmla="*/ 94292 h 278124"/>
                      <a:gd name="connsiteX272" fmla="*/ 190017 w 205984"/>
                      <a:gd name="connsiteY272" fmla="*/ 94101 h 278124"/>
                      <a:gd name="connsiteX273" fmla="*/ 188779 w 205984"/>
                      <a:gd name="connsiteY273" fmla="*/ 93911 h 278124"/>
                      <a:gd name="connsiteX274" fmla="*/ 187636 w 205984"/>
                      <a:gd name="connsiteY274" fmla="*/ 94197 h 278124"/>
                      <a:gd name="connsiteX275" fmla="*/ 186969 w 205984"/>
                      <a:gd name="connsiteY275" fmla="*/ 93720 h 278124"/>
                      <a:gd name="connsiteX276" fmla="*/ 186397 w 205984"/>
                      <a:gd name="connsiteY276" fmla="*/ 94959 h 278124"/>
                      <a:gd name="connsiteX277" fmla="*/ 184874 w 205984"/>
                      <a:gd name="connsiteY277" fmla="*/ 94959 h 278124"/>
                      <a:gd name="connsiteX278" fmla="*/ 182778 w 205984"/>
                      <a:gd name="connsiteY278" fmla="*/ 96483 h 278124"/>
                      <a:gd name="connsiteX279" fmla="*/ 181349 w 205984"/>
                      <a:gd name="connsiteY279" fmla="*/ 96768 h 278124"/>
                      <a:gd name="connsiteX280" fmla="*/ 180206 w 205984"/>
                      <a:gd name="connsiteY280" fmla="*/ 97816 h 278124"/>
                      <a:gd name="connsiteX281" fmla="*/ 178682 w 205984"/>
                      <a:gd name="connsiteY281" fmla="*/ 99150 h 278124"/>
                      <a:gd name="connsiteX282" fmla="*/ 178587 w 205984"/>
                      <a:gd name="connsiteY282" fmla="*/ 101055 h 278124"/>
                      <a:gd name="connsiteX283" fmla="*/ 177920 w 205984"/>
                      <a:gd name="connsiteY283" fmla="*/ 102674 h 278124"/>
                      <a:gd name="connsiteX284" fmla="*/ 176968 w 205984"/>
                      <a:gd name="connsiteY284" fmla="*/ 104293 h 278124"/>
                      <a:gd name="connsiteX285" fmla="*/ 175634 w 205984"/>
                      <a:gd name="connsiteY285" fmla="*/ 103341 h 278124"/>
                      <a:gd name="connsiteX286" fmla="*/ 174682 w 205984"/>
                      <a:gd name="connsiteY286" fmla="*/ 103436 h 278124"/>
                      <a:gd name="connsiteX287" fmla="*/ 173634 w 205984"/>
                      <a:gd name="connsiteY287" fmla="*/ 102865 h 278124"/>
                      <a:gd name="connsiteX288" fmla="*/ 171824 w 205984"/>
                      <a:gd name="connsiteY288" fmla="*/ 102007 h 278124"/>
                      <a:gd name="connsiteX289" fmla="*/ 170776 w 205984"/>
                      <a:gd name="connsiteY289" fmla="*/ 101531 h 278124"/>
                      <a:gd name="connsiteX290" fmla="*/ 170586 w 205984"/>
                      <a:gd name="connsiteY290" fmla="*/ 100674 h 278124"/>
                      <a:gd name="connsiteX291" fmla="*/ 169919 w 205984"/>
                      <a:gd name="connsiteY291" fmla="*/ 99245 h 278124"/>
                      <a:gd name="connsiteX292" fmla="*/ 169634 w 205984"/>
                      <a:gd name="connsiteY292" fmla="*/ 98292 h 278124"/>
                      <a:gd name="connsiteX293" fmla="*/ 168776 w 205984"/>
                      <a:gd name="connsiteY293" fmla="*/ 98674 h 278124"/>
                      <a:gd name="connsiteX294" fmla="*/ 168586 w 205984"/>
                      <a:gd name="connsiteY294" fmla="*/ 97435 h 278124"/>
                      <a:gd name="connsiteX295" fmla="*/ 167633 w 205984"/>
                      <a:gd name="connsiteY295" fmla="*/ 97149 h 278124"/>
                      <a:gd name="connsiteX296" fmla="*/ 166967 w 205984"/>
                      <a:gd name="connsiteY296" fmla="*/ 96673 h 278124"/>
                      <a:gd name="connsiteX297" fmla="*/ 166395 w 205984"/>
                      <a:gd name="connsiteY297" fmla="*/ 97816 h 278124"/>
                      <a:gd name="connsiteX298" fmla="*/ 165538 w 205984"/>
                      <a:gd name="connsiteY298" fmla="*/ 98864 h 278124"/>
                      <a:gd name="connsiteX299" fmla="*/ 164776 w 205984"/>
                      <a:gd name="connsiteY299" fmla="*/ 99150 h 278124"/>
                      <a:gd name="connsiteX300" fmla="*/ 163918 w 205984"/>
                      <a:gd name="connsiteY300" fmla="*/ 99340 h 278124"/>
                      <a:gd name="connsiteX301" fmla="*/ 162776 w 205984"/>
                      <a:gd name="connsiteY301" fmla="*/ 100959 h 278124"/>
                      <a:gd name="connsiteX302" fmla="*/ 161251 w 205984"/>
                      <a:gd name="connsiteY302" fmla="*/ 101912 h 278124"/>
                      <a:gd name="connsiteX303" fmla="*/ 160489 w 205984"/>
                      <a:gd name="connsiteY303" fmla="*/ 102579 h 278124"/>
                      <a:gd name="connsiteX304" fmla="*/ 159727 w 205984"/>
                      <a:gd name="connsiteY304" fmla="*/ 103436 h 278124"/>
                      <a:gd name="connsiteX305" fmla="*/ 159251 w 205984"/>
                      <a:gd name="connsiteY305" fmla="*/ 102007 h 278124"/>
                      <a:gd name="connsiteX306" fmla="*/ 158394 w 205984"/>
                      <a:gd name="connsiteY306" fmla="*/ 102388 h 278124"/>
                      <a:gd name="connsiteX307" fmla="*/ 157632 w 205984"/>
                      <a:gd name="connsiteY307" fmla="*/ 103245 h 278124"/>
                      <a:gd name="connsiteX308" fmla="*/ 157156 w 205984"/>
                      <a:gd name="connsiteY308" fmla="*/ 104008 h 278124"/>
                      <a:gd name="connsiteX309" fmla="*/ 157822 w 205984"/>
                      <a:gd name="connsiteY309" fmla="*/ 104484 h 278124"/>
                      <a:gd name="connsiteX310" fmla="*/ 158203 w 205984"/>
                      <a:gd name="connsiteY310" fmla="*/ 106198 h 278124"/>
                      <a:gd name="connsiteX311" fmla="*/ 158680 w 205984"/>
                      <a:gd name="connsiteY311" fmla="*/ 107627 h 278124"/>
                      <a:gd name="connsiteX312" fmla="*/ 157822 w 205984"/>
                      <a:gd name="connsiteY312" fmla="*/ 108294 h 278124"/>
                      <a:gd name="connsiteX313" fmla="*/ 157537 w 205984"/>
                      <a:gd name="connsiteY313" fmla="*/ 109056 h 278124"/>
                      <a:gd name="connsiteX314" fmla="*/ 156394 w 205984"/>
                      <a:gd name="connsiteY314" fmla="*/ 110675 h 278124"/>
                      <a:gd name="connsiteX315" fmla="*/ 155060 w 205984"/>
                      <a:gd name="connsiteY315" fmla="*/ 110866 h 278124"/>
                      <a:gd name="connsiteX316" fmla="*/ 154870 w 205984"/>
                      <a:gd name="connsiteY316" fmla="*/ 112390 h 278124"/>
                      <a:gd name="connsiteX317" fmla="*/ 153822 w 205984"/>
                      <a:gd name="connsiteY317" fmla="*/ 112961 h 278124"/>
                      <a:gd name="connsiteX318" fmla="*/ 151536 w 205984"/>
                      <a:gd name="connsiteY318" fmla="*/ 112675 h 278124"/>
                      <a:gd name="connsiteX319" fmla="*/ 150584 w 205984"/>
                      <a:gd name="connsiteY319" fmla="*/ 113342 h 278124"/>
                      <a:gd name="connsiteX320" fmla="*/ 150774 w 205984"/>
                      <a:gd name="connsiteY320" fmla="*/ 114485 h 278124"/>
                      <a:gd name="connsiteX321" fmla="*/ 150964 w 205984"/>
                      <a:gd name="connsiteY321" fmla="*/ 115533 h 278124"/>
                      <a:gd name="connsiteX322" fmla="*/ 149821 w 205984"/>
                      <a:gd name="connsiteY322" fmla="*/ 115342 h 278124"/>
                      <a:gd name="connsiteX323" fmla="*/ 148964 w 205984"/>
                      <a:gd name="connsiteY323" fmla="*/ 114104 h 278124"/>
                      <a:gd name="connsiteX324" fmla="*/ 147535 w 205984"/>
                      <a:gd name="connsiteY324" fmla="*/ 114485 h 278124"/>
                      <a:gd name="connsiteX325" fmla="*/ 146678 w 205984"/>
                      <a:gd name="connsiteY325" fmla="*/ 116104 h 278124"/>
                      <a:gd name="connsiteX326" fmla="*/ 147535 w 205984"/>
                      <a:gd name="connsiteY326" fmla="*/ 117533 h 278124"/>
                      <a:gd name="connsiteX327" fmla="*/ 147345 w 205984"/>
                      <a:gd name="connsiteY327" fmla="*/ 119247 h 278124"/>
                      <a:gd name="connsiteX328" fmla="*/ 149155 w 205984"/>
                      <a:gd name="connsiteY328" fmla="*/ 120009 h 278124"/>
                      <a:gd name="connsiteX329" fmla="*/ 149821 w 205984"/>
                      <a:gd name="connsiteY329" fmla="*/ 119057 h 278124"/>
                      <a:gd name="connsiteX330" fmla="*/ 150393 w 205984"/>
                      <a:gd name="connsiteY330" fmla="*/ 119247 h 278124"/>
                      <a:gd name="connsiteX331" fmla="*/ 151250 w 205984"/>
                      <a:gd name="connsiteY331" fmla="*/ 120391 h 278124"/>
                      <a:gd name="connsiteX332" fmla="*/ 151536 w 205984"/>
                      <a:gd name="connsiteY332" fmla="*/ 122486 h 278124"/>
                      <a:gd name="connsiteX333" fmla="*/ 151917 w 205984"/>
                      <a:gd name="connsiteY333" fmla="*/ 123724 h 278124"/>
                      <a:gd name="connsiteX334" fmla="*/ 152774 w 205984"/>
                      <a:gd name="connsiteY334" fmla="*/ 124867 h 278124"/>
                      <a:gd name="connsiteX335" fmla="*/ 152298 w 205984"/>
                      <a:gd name="connsiteY335" fmla="*/ 126772 h 278124"/>
                      <a:gd name="connsiteX336" fmla="*/ 152012 w 205984"/>
                      <a:gd name="connsiteY336" fmla="*/ 128296 h 278124"/>
                      <a:gd name="connsiteX337" fmla="*/ 152203 w 205984"/>
                      <a:gd name="connsiteY337" fmla="*/ 129916 h 278124"/>
                      <a:gd name="connsiteX338" fmla="*/ 153536 w 205984"/>
                      <a:gd name="connsiteY338" fmla="*/ 130201 h 278124"/>
                      <a:gd name="connsiteX339" fmla="*/ 153727 w 205984"/>
                      <a:gd name="connsiteY339" fmla="*/ 130678 h 278124"/>
                      <a:gd name="connsiteX340" fmla="*/ 154203 w 205984"/>
                      <a:gd name="connsiteY340" fmla="*/ 131249 h 278124"/>
                      <a:gd name="connsiteX341" fmla="*/ 155251 w 205984"/>
                      <a:gd name="connsiteY341" fmla="*/ 131535 h 278124"/>
                      <a:gd name="connsiteX342" fmla="*/ 154775 w 205984"/>
                      <a:gd name="connsiteY342" fmla="*/ 132963 h 278124"/>
                      <a:gd name="connsiteX343" fmla="*/ 154012 w 205984"/>
                      <a:gd name="connsiteY343" fmla="*/ 134583 h 278124"/>
                      <a:gd name="connsiteX344" fmla="*/ 152679 w 205984"/>
                      <a:gd name="connsiteY344" fmla="*/ 135916 h 278124"/>
                      <a:gd name="connsiteX345" fmla="*/ 151917 w 205984"/>
                      <a:gd name="connsiteY345" fmla="*/ 137059 h 278124"/>
                      <a:gd name="connsiteX346" fmla="*/ 150584 w 205984"/>
                      <a:gd name="connsiteY346" fmla="*/ 139059 h 278124"/>
                      <a:gd name="connsiteX347" fmla="*/ 150964 w 205984"/>
                      <a:gd name="connsiteY347" fmla="*/ 141060 h 278124"/>
                      <a:gd name="connsiteX348" fmla="*/ 149631 w 205984"/>
                      <a:gd name="connsiteY348" fmla="*/ 142012 h 278124"/>
                      <a:gd name="connsiteX349" fmla="*/ 147726 w 205984"/>
                      <a:gd name="connsiteY349" fmla="*/ 143727 h 278124"/>
                      <a:gd name="connsiteX350" fmla="*/ 146869 w 205984"/>
                      <a:gd name="connsiteY350" fmla="*/ 145155 h 278124"/>
                      <a:gd name="connsiteX351" fmla="*/ 146011 w 205984"/>
                      <a:gd name="connsiteY351" fmla="*/ 145346 h 278124"/>
                      <a:gd name="connsiteX352" fmla="*/ 145059 w 205984"/>
                      <a:gd name="connsiteY352" fmla="*/ 144965 h 278124"/>
                      <a:gd name="connsiteX353" fmla="*/ 143535 w 205984"/>
                      <a:gd name="connsiteY353" fmla="*/ 146013 h 278124"/>
                      <a:gd name="connsiteX354" fmla="*/ 142583 w 205984"/>
                      <a:gd name="connsiteY354" fmla="*/ 146584 h 278124"/>
                      <a:gd name="connsiteX355" fmla="*/ 141820 w 205984"/>
                      <a:gd name="connsiteY355" fmla="*/ 146203 h 278124"/>
                      <a:gd name="connsiteX356" fmla="*/ 139535 w 205984"/>
                      <a:gd name="connsiteY356" fmla="*/ 147156 h 278124"/>
                      <a:gd name="connsiteX357" fmla="*/ 138963 w 205984"/>
                      <a:gd name="connsiteY357" fmla="*/ 148394 h 278124"/>
                      <a:gd name="connsiteX358" fmla="*/ 138296 w 205984"/>
                      <a:gd name="connsiteY358" fmla="*/ 147632 h 278124"/>
                      <a:gd name="connsiteX359" fmla="*/ 136010 w 205984"/>
                      <a:gd name="connsiteY359" fmla="*/ 148489 h 278124"/>
                      <a:gd name="connsiteX360" fmla="*/ 134962 w 205984"/>
                      <a:gd name="connsiteY360" fmla="*/ 149537 h 278124"/>
                      <a:gd name="connsiteX361" fmla="*/ 134010 w 205984"/>
                      <a:gd name="connsiteY361" fmla="*/ 151061 h 278124"/>
                      <a:gd name="connsiteX362" fmla="*/ 133343 w 205984"/>
                      <a:gd name="connsiteY362" fmla="*/ 152299 h 278124"/>
                      <a:gd name="connsiteX363" fmla="*/ 132486 w 205984"/>
                      <a:gd name="connsiteY363" fmla="*/ 153918 h 278124"/>
                      <a:gd name="connsiteX364" fmla="*/ 131534 w 205984"/>
                      <a:gd name="connsiteY364" fmla="*/ 154490 h 278124"/>
                      <a:gd name="connsiteX365" fmla="*/ 130676 w 205984"/>
                      <a:gd name="connsiteY365" fmla="*/ 156586 h 278124"/>
                      <a:gd name="connsiteX366" fmla="*/ 131534 w 205984"/>
                      <a:gd name="connsiteY366" fmla="*/ 159157 h 278124"/>
                      <a:gd name="connsiteX367" fmla="*/ 130962 w 205984"/>
                      <a:gd name="connsiteY367" fmla="*/ 160586 h 278124"/>
                      <a:gd name="connsiteX368" fmla="*/ 129914 w 205984"/>
                      <a:gd name="connsiteY368" fmla="*/ 161824 h 278124"/>
                      <a:gd name="connsiteX369" fmla="*/ 129914 w 205984"/>
                      <a:gd name="connsiteY369" fmla="*/ 163062 h 278124"/>
                      <a:gd name="connsiteX370" fmla="*/ 131152 w 205984"/>
                      <a:gd name="connsiteY370" fmla="*/ 164491 h 278124"/>
                      <a:gd name="connsiteX371" fmla="*/ 131724 w 205984"/>
                      <a:gd name="connsiteY371" fmla="*/ 165349 h 278124"/>
                      <a:gd name="connsiteX372" fmla="*/ 132391 w 205984"/>
                      <a:gd name="connsiteY372" fmla="*/ 167254 h 278124"/>
                      <a:gd name="connsiteX373" fmla="*/ 131724 w 205984"/>
                      <a:gd name="connsiteY373" fmla="*/ 168968 h 278124"/>
                      <a:gd name="connsiteX374" fmla="*/ 132391 w 205984"/>
                      <a:gd name="connsiteY374" fmla="*/ 169920 h 278124"/>
                      <a:gd name="connsiteX375" fmla="*/ 133819 w 205984"/>
                      <a:gd name="connsiteY375" fmla="*/ 171254 h 278124"/>
                      <a:gd name="connsiteX376" fmla="*/ 134201 w 205984"/>
                      <a:gd name="connsiteY376" fmla="*/ 172207 h 278124"/>
                      <a:gd name="connsiteX377" fmla="*/ 134772 w 205984"/>
                      <a:gd name="connsiteY377" fmla="*/ 172968 h 278124"/>
                      <a:gd name="connsiteX378" fmla="*/ 135915 w 205984"/>
                      <a:gd name="connsiteY378" fmla="*/ 172968 h 278124"/>
                      <a:gd name="connsiteX379" fmla="*/ 136391 w 205984"/>
                      <a:gd name="connsiteY379" fmla="*/ 173540 h 278124"/>
                      <a:gd name="connsiteX380" fmla="*/ 136010 w 205984"/>
                      <a:gd name="connsiteY380" fmla="*/ 174397 h 278124"/>
                      <a:gd name="connsiteX381" fmla="*/ 135248 w 205984"/>
                      <a:gd name="connsiteY381" fmla="*/ 175350 h 278124"/>
                      <a:gd name="connsiteX382" fmla="*/ 135248 w 205984"/>
                      <a:gd name="connsiteY382" fmla="*/ 176683 h 278124"/>
                      <a:gd name="connsiteX383" fmla="*/ 135343 w 205984"/>
                      <a:gd name="connsiteY383" fmla="*/ 178017 h 278124"/>
                      <a:gd name="connsiteX384" fmla="*/ 134201 w 205984"/>
                      <a:gd name="connsiteY384" fmla="*/ 178398 h 278124"/>
                      <a:gd name="connsiteX385" fmla="*/ 133153 w 205984"/>
                      <a:gd name="connsiteY385" fmla="*/ 178779 h 278124"/>
                      <a:gd name="connsiteX386" fmla="*/ 133248 w 205984"/>
                      <a:gd name="connsiteY386" fmla="*/ 177350 h 278124"/>
                      <a:gd name="connsiteX387" fmla="*/ 131629 w 205984"/>
                      <a:gd name="connsiteY387" fmla="*/ 176874 h 278124"/>
                      <a:gd name="connsiteX388" fmla="*/ 130771 w 205984"/>
                      <a:gd name="connsiteY388" fmla="*/ 177826 h 278124"/>
                      <a:gd name="connsiteX389" fmla="*/ 130581 w 205984"/>
                      <a:gd name="connsiteY389" fmla="*/ 178779 h 278124"/>
                      <a:gd name="connsiteX390" fmla="*/ 130105 w 205984"/>
                      <a:gd name="connsiteY390" fmla="*/ 179445 h 278124"/>
                      <a:gd name="connsiteX391" fmla="*/ 128962 w 205984"/>
                      <a:gd name="connsiteY391" fmla="*/ 180779 h 278124"/>
                      <a:gd name="connsiteX392" fmla="*/ 128485 w 205984"/>
                      <a:gd name="connsiteY392" fmla="*/ 181922 h 278124"/>
                      <a:gd name="connsiteX393" fmla="*/ 127724 w 205984"/>
                      <a:gd name="connsiteY393" fmla="*/ 183065 h 278124"/>
                      <a:gd name="connsiteX394" fmla="*/ 126771 w 205984"/>
                      <a:gd name="connsiteY394" fmla="*/ 184113 h 278124"/>
                      <a:gd name="connsiteX395" fmla="*/ 126676 w 205984"/>
                      <a:gd name="connsiteY395" fmla="*/ 185446 h 278124"/>
                      <a:gd name="connsiteX396" fmla="*/ 126676 w 205984"/>
                      <a:gd name="connsiteY396" fmla="*/ 186208 h 278124"/>
                      <a:gd name="connsiteX397" fmla="*/ 127152 w 205984"/>
                      <a:gd name="connsiteY397" fmla="*/ 187066 h 278124"/>
                      <a:gd name="connsiteX398" fmla="*/ 127152 w 205984"/>
                      <a:gd name="connsiteY398" fmla="*/ 187732 h 278124"/>
                      <a:gd name="connsiteX399" fmla="*/ 127057 w 205984"/>
                      <a:gd name="connsiteY399" fmla="*/ 188685 h 278124"/>
                      <a:gd name="connsiteX400" fmla="*/ 128295 w 205984"/>
                      <a:gd name="connsiteY400" fmla="*/ 189351 h 278124"/>
                      <a:gd name="connsiteX401" fmla="*/ 130009 w 205984"/>
                      <a:gd name="connsiteY401" fmla="*/ 188399 h 278124"/>
                      <a:gd name="connsiteX402" fmla="*/ 130867 w 205984"/>
                      <a:gd name="connsiteY402" fmla="*/ 189447 h 278124"/>
                      <a:gd name="connsiteX403" fmla="*/ 131343 w 205984"/>
                      <a:gd name="connsiteY403" fmla="*/ 190495 h 278124"/>
                      <a:gd name="connsiteX404" fmla="*/ 130867 w 205984"/>
                      <a:gd name="connsiteY404" fmla="*/ 191637 h 278124"/>
                      <a:gd name="connsiteX405" fmla="*/ 128867 w 205984"/>
                      <a:gd name="connsiteY405" fmla="*/ 193542 h 278124"/>
                      <a:gd name="connsiteX406" fmla="*/ 128390 w 205984"/>
                      <a:gd name="connsiteY406" fmla="*/ 194400 h 278124"/>
                      <a:gd name="connsiteX407" fmla="*/ 127914 w 205984"/>
                      <a:gd name="connsiteY407" fmla="*/ 194876 h 278124"/>
                      <a:gd name="connsiteX408" fmla="*/ 127247 w 205984"/>
                      <a:gd name="connsiteY408" fmla="*/ 195447 h 278124"/>
                      <a:gd name="connsiteX409" fmla="*/ 126485 w 205984"/>
                      <a:gd name="connsiteY409" fmla="*/ 197162 h 278124"/>
                      <a:gd name="connsiteX410" fmla="*/ 126961 w 205984"/>
                      <a:gd name="connsiteY410" fmla="*/ 198686 h 278124"/>
                      <a:gd name="connsiteX411" fmla="*/ 125914 w 205984"/>
                      <a:gd name="connsiteY411" fmla="*/ 199067 h 278124"/>
                      <a:gd name="connsiteX412" fmla="*/ 125057 w 205984"/>
                      <a:gd name="connsiteY412" fmla="*/ 199829 h 278124"/>
                      <a:gd name="connsiteX413" fmla="*/ 124390 w 205984"/>
                      <a:gd name="connsiteY413" fmla="*/ 200591 h 278124"/>
                      <a:gd name="connsiteX414" fmla="*/ 123818 w 205984"/>
                      <a:gd name="connsiteY414" fmla="*/ 201353 h 278124"/>
                      <a:gd name="connsiteX415" fmla="*/ 122866 w 205984"/>
                      <a:gd name="connsiteY415" fmla="*/ 201734 h 278124"/>
                      <a:gd name="connsiteX416" fmla="*/ 122199 w 205984"/>
                      <a:gd name="connsiteY416" fmla="*/ 202401 h 278124"/>
                      <a:gd name="connsiteX417" fmla="*/ 121056 w 205984"/>
                      <a:gd name="connsiteY417" fmla="*/ 202496 h 278124"/>
                      <a:gd name="connsiteX418" fmla="*/ 119722 w 205984"/>
                      <a:gd name="connsiteY418" fmla="*/ 202687 h 278124"/>
                      <a:gd name="connsiteX419" fmla="*/ 118865 w 205984"/>
                      <a:gd name="connsiteY419" fmla="*/ 203449 h 278124"/>
                      <a:gd name="connsiteX420" fmla="*/ 118294 w 205984"/>
                      <a:gd name="connsiteY420" fmla="*/ 203925 h 278124"/>
                      <a:gd name="connsiteX421" fmla="*/ 117532 w 205984"/>
                      <a:gd name="connsiteY421" fmla="*/ 204401 h 278124"/>
                      <a:gd name="connsiteX422" fmla="*/ 117055 w 205984"/>
                      <a:gd name="connsiteY422" fmla="*/ 205734 h 278124"/>
                      <a:gd name="connsiteX423" fmla="*/ 117818 w 205984"/>
                      <a:gd name="connsiteY423" fmla="*/ 206878 h 278124"/>
                      <a:gd name="connsiteX424" fmla="*/ 118579 w 205984"/>
                      <a:gd name="connsiteY424" fmla="*/ 207640 h 278124"/>
                      <a:gd name="connsiteX425" fmla="*/ 119246 w 205984"/>
                      <a:gd name="connsiteY425" fmla="*/ 208306 h 278124"/>
                      <a:gd name="connsiteX426" fmla="*/ 119532 w 205984"/>
                      <a:gd name="connsiteY426" fmla="*/ 209640 h 278124"/>
                      <a:gd name="connsiteX427" fmla="*/ 119151 w 205984"/>
                      <a:gd name="connsiteY427" fmla="*/ 210211 h 278124"/>
                      <a:gd name="connsiteX428" fmla="*/ 118960 w 205984"/>
                      <a:gd name="connsiteY428" fmla="*/ 209640 h 278124"/>
                      <a:gd name="connsiteX429" fmla="*/ 118484 w 205984"/>
                      <a:gd name="connsiteY429" fmla="*/ 209449 h 278124"/>
                      <a:gd name="connsiteX430" fmla="*/ 117532 w 205984"/>
                      <a:gd name="connsiteY430" fmla="*/ 209735 h 278124"/>
                      <a:gd name="connsiteX431" fmla="*/ 116865 w 205984"/>
                      <a:gd name="connsiteY431" fmla="*/ 211354 h 278124"/>
                      <a:gd name="connsiteX432" fmla="*/ 116770 w 205984"/>
                      <a:gd name="connsiteY432" fmla="*/ 212497 h 278124"/>
                      <a:gd name="connsiteX433" fmla="*/ 115532 w 205984"/>
                      <a:gd name="connsiteY433" fmla="*/ 212878 h 278124"/>
                      <a:gd name="connsiteX434" fmla="*/ 114769 w 205984"/>
                      <a:gd name="connsiteY434" fmla="*/ 213164 h 278124"/>
                      <a:gd name="connsiteX435" fmla="*/ 114865 w 205984"/>
                      <a:gd name="connsiteY435" fmla="*/ 214688 h 278124"/>
                      <a:gd name="connsiteX436" fmla="*/ 115151 w 205984"/>
                      <a:gd name="connsiteY436" fmla="*/ 215450 h 278124"/>
                      <a:gd name="connsiteX437" fmla="*/ 115055 w 205984"/>
                      <a:gd name="connsiteY437" fmla="*/ 216117 h 278124"/>
                      <a:gd name="connsiteX438" fmla="*/ 114579 w 205984"/>
                      <a:gd name="connsiteY438" fmla="*/ 216593 h 278124"/>
                      <a:gd name="connsiteX439" fmla="*/ 114293 w 205984"/>
                      <a:gd name="connsiteY439" fmla="*/ 217260 h 278124"/>
                      <a:gd name="connsiteX440" fmla="*/ 114769 w 205984"/>
                      <a:gd name="connsiteY440" fmla="*/ 217736 h 278124"/>
                      <a:gd name="connsiteX441" fmla="*/ 115055 w 205984"/>
                      <a:gd name="connsiteY441" fmla="*/ 218879 h 278124"/>
                      <a:gd name="connsiteX442" fmla="*/ 115341 w 205984"/>
                      <a:gd name="connsiteY442" fmla="*/ 219927 h 278124"/>
                      <a:gd name="connsiteX443" fmla="*/ 114484 w 205984"/>
                      <a:gd name="connsiteY443" fmla="*/ 220308 h 278124"/>
                      <a:gd name="connsiteX444" fmla="*/ 114388 w 205984"/>
                      <a:gd name="connsiteY444" fmla="*/ 221641 h 278124"/>
                      <a:gd name="connsiteX445" fmla="*/ 113817 w 205984"/>
                      <a:gd name="connsiteY445" fmla="*/ 222213 h 278124"/>
                      <a:gd name="connsiteX446" fmla="*/ 113341 w 205984"/>
                      <a:gd name="connsiteY446" fmla="*/ 223356 h 278124"/>
                      <a:gd name="connsiteX447" fmla="*/ 113626 w 205984"/>
                      <a:gd name="connsiteY447" fmla="*/ 224118 h 278124"/>
                      <a:gd name="connsiteX448" fmla="*/ 113722 w 205984"/>
                      <a:gd name="connsiteY448" fmla="*/ 224689 h 278124"/>
                      <a:gd name="connsiteX449" fmla="*/ 114103 w 205984"/>
                      <a:gd name="connsiteY449" fmla="*/ 225546 h 278124"/>
                      <a:gd name="connsiteX450" fmla="*/ 114388 w 205984"/>
                      <a:gd name="connsiteY450" fmla="*/ 226499 h 278124"/>
                      <a:gd name="connsiteX451" fmla="*/ 113722 w 205984"/>
                      <a:gd name="connsiteY451" fmla="*/ 226880 h 278124"/>
                      <a:gd name="connsiteX452" fmla="*/ 113722 w 205984"/>
                      <a:gd name="connsiteY452" fmla="*/ 227833 h 278124"/>
                      <a:gd name="connsiteX453" fmla="*/ 113150 w 205984"/>
                      <a:gd name="connsiteY453" fmla="*/ 228975 h 278124"/>
                      <a:gd name="connsiteX454" fmla="*/ 113722 w 205984"/>
                      <a:gd name="connsiteY454" fmla="*/ 229833 h 278124"/>
                      <a:gd name="connsiteX455" fmla="*/ 113341 w 205984"/>
                      <a:gd name="connsiteY455" fmla="*/ 230309 h 278124"/>
                      <a:gd name="connsiteX456" fmla="*/ 113722 w 205984"/>
                      <a:gd name="connsiteY456" fmla="*/ 230499 h 278124"/>
                      <a:gd name="connsiteX457" fmla="*/ 114008 w 205984"/>
                      <a:gd name="connsiteY457" fmla="*/ 231071 h 278124"/>
                      <a:gd name="connsiteX458" fmla="*/ 114008 w 205984"/>
                      <a:gd name="connsiteY458" fmla="*/ 231833 h 278124"/>
                      <a:gd name="connsiteX459" fmla="*/ 113436 w 205984"/>
                      <a:gd name="connsiteY459" fmla="*/ 232881 h 278124"/>
                      <a:gd name="connsiteX460" fmla="*/ 112960 w 205984"/>
                      <a:gd name="connsiteY460" fmla="*/ 232690 h 278124"/>
                      <a:gd name="connsiteX461" fmla="*/ 112579 w 205984"/>
                      <a:gd name="connsiteY461" fmla="*/ 233357 h 278124"/>
                      <a:gd name="connsiteX462" fmla="*/ 111721 w 205984"/>
                      <a:gd name="connsiteY462" fmla="*/ 233071 h 278124"/>
                      <a:gd name="connsiteX463" fmla="*/ 111721 w 205984"/>
                      <a:gd name="connsiteY463" fmla="*/ 233929 h 278124"/>
                      <a:gd name="connsiteX464" fmla="*/ 110769 w 205984"/>
                      <a:gd name="connsiteY464" fmla="*/ 236024 h 278124"/>
                      <a:gd name="connsiteX465" fmla="*/ 110102 w 205984"/>
                      <a:gd name="connsiteY465" fmla="*/ 236215 h 278124"/>
                      <a:gd name="connsiteX466" fmla="*/ 109245 w 205984"/>
                      <a:gd name="connsiteY466" fmla="*/ 237072 h 278124"/>
                      <a:gd name="connsiteX467" fmla="*/ 108483 w 205984"/>
                      <a:gd name="connsiteY467" fmla="*/ 236976 h 278124"/>
                      <a:gd name="connsiteX468" fmla="*/ 107911 w 205984"/>
                      <a:gd name="connsiteY468" fmla="*/ 237358 h 278124"/>
                      <a:gd name="connsiteX469" fmla="*/ 107911 w 205984"/>
                      <a:gd name="connsiteY469" fmla="*/ 238120 h 278124"/>
                      <a:gd name="connsiteX470" fmla="*/ 107816 w 205984"/>
                      <a:gd name="connsiteY470" fmla="*/ 239072 h 278124"/>
                      <a:gd name="connsiteX471" fmla="*/ 107911 w 205984"/>
                      <a:gd name="connsiteY471" fmla="*/ 240120 h 278124"/>
                      <a:gd name="connsiteX472" fmla="*/ 108769 w 205984"/>
                      <a:gd name="connsiteY472" fmla="*/ 240310 h 278124"/>
                      <a:gd name="connsiteX473" fmla="*/ 109435 w 205984"/>
                      <a:gd name="connsiteY473" fmla="*/ 241072 h 278124"/>
                      <a:gd name="connsiteX474" fmla="*/ 109054 w 205984"/>
                      <a:gd name="connsiteY474" fmla="*/ 241549 h 278124"/>
                      <a:gd name="connsiteX475" fmla="*/ 109245 w 205984"/>
                      <a:gd name="connsiteY475" fmla="*/ 242311 h 278124"/>
                      <a:gd name="connsiteX476" fmla="*/ 109245 w 205984"/>
                      <a:gd name="connsiteY476" fmla="*/ 242977 h 278124"/>
                      <a:gd name="connsiteX477" fmla="*/ 110007 w 205984"/>
                      <a:gd name="connsiteY477" fmla="*/ 243168 h 278124"/>
                      <a:gd name="connsiteX478" fmla="*/ 110864 w 205984"/>
                      <a:gd name="connsiteY478" fmla="*/ 243549 h 278124"/>
                      <a:gd name="connsiteX479" fmla="*/ 110959 w 205984"/>
                      <a:gd name="connsiteY479" fmla="*/ 244025 h 278124"/>
                      <a:gd name="connsiteX480" fmla="*/ 111531 w 205984"/>
                      <a:gd name="connsiteY480" fmla="*/ 244787 h 278124"/>
                      <a:gd name="connsiteX481" fmla="*/ 111626 w 205984"/>
                      <a:gd name="connsiteY481" fmla="*/ 245263 h 278124"/>
                      <a:gd name="connsiteX482" fmla="*/ 111055 w 205984"/>
                      <a:gd name="connsiteY482" fmla="*/ 245358 h 278124"/>
                      <a:gd name="connsiteX483" fmla="*/ 109626 w 205984"/>
                      <a:gd name="connsiteY483" fmla="*/ 246311 h 278124"/>
                      <a:gd name="connsiteX484" fmla="*/ 109531 w 205984"/>
                      <a:gd name="connsiteY484" fmla="*/ 247168 h 278124"/>
                      <a:gd name="connsiteX485" fmla="*/ 110197 w 205984"/>
                      <a:gd name="connsiteY485" fmla="*/ 247645 h 278124"/>
                      <a:gd name="connsiteX486" fmla="*/ 110864 w 205984"/>
                      <a:gd name="connsiteY486" fmla="*/ 248311 h 278124"/>
                      <a:gd name="connsiteX487" fmla="*/ 111721 w 205984"/>
                      <a:gd name="connsiteY487" fmla="*/ 249073 h 278124"/>
                      <a:gd name="connsiteX488" fmla="*/ 111436 w 205984"/>
                      <a:gd name="connsiteY488" fmla="*/ 249454 h 278124"/>
                      <a:gd name="connsiteX489" fmla="*/ 110674 w 205984"/>
                      <a:gd name="connsiteY489" fmla="*/ 249359 h 278124"/>
                      <a:gd name="connsiteX490" fmla="*/ 110102 w 205984"/>
                      <a:gd name="connsiteY490" fmla="*/ 248692 h 278124"/>
                      <a:gd name="connsiteX491" fmla="*/ 109531 w 205984"/>
                      <a:gd name="connsiteY491" fmla="*/ 249454 h 278124"/>
                      <a:gd name="connsiteX492" fmla="*/ 109912 w 205984"/>
                      <a:gd name="connsiteY492" fmla="*/ 249835 h 278124"/>
                      <a:gd name="connsiteX493" fmla="*/ 110483 w 205984"/>
                      <a:gd name="connsiteY493" fmla="*/ 250502 h 278124"/>
                      <a:gd name="connsiteX494" fmla="*/ 110483 w 205984"/>
                      <a:gd name="connsiteY494" fmla="*/ 250502 h 278124"/>
                      <a:gd name="connsiteX495" fmla="*/ 110007 w 205984"/>
                      <a:gd name="connsiteY495" fmla="*/ 250692 h 278124"/>
                      <a:gd name="connsiteX496" fmla="*/ 110102 w 205984"/>
                      <a:gd name="connsiteY496" fmla="*/ 251169 h 278124"/>
                      <a:gd name="connsiteX497" fmla="*/ 110293 w 205984"/>
                      <a:gd name="connsiteY497" fmla="*/ 252121 h 278124"/>
                      <a:gd name="connsiteX498" fmla="*/ 111341 w 205984"/>
                      <a:gd name="connsiteY498" fmla="*/ 252883 h 278124"/>
                      <a:gd name="connsiteX499" fmla="*/ 111150 w 205984"/>
                      <a:gd name="connsiteY499" fmla="*/ 253359 h 278124"/>
                      <a:gd name="connsiteX500" fmla="*/ 110388 w 205984"/>
                      <a:gd name="connsiteY500" fmla="*/ 253836 h 278124"/>
                      <a:gd name="connsiteX501" fmla="*/ 109531 w 205984"/>
                      <a:gd name="connsiteY501" fmla="*/ 254121 h 278124"/>
                      <a:gd name="connsiteX502" fmla="*/ 109531 w 205984"/>
                      <a:gd name="connsiteY502" fmla="*/ 253359 h 278124"/>
                      <a:gd name="connsiteX503" fmla="*/ 109245 w 205984"/>
                      <a:gd name="connsiteY503" fmla="*/ 252883 h 278124"/>
                      <a:gd name="connsiteX504" fmla="*/ 108102 w 205984"/>
                      <a:gd name="connsiteY504" fmla="*/ 252312 h 278124"/>
                      <a:gd name="connsiteX505" fmla="*/ 107150 w 205984"/>
                      <a:gd name="connsiteY505" fmla="*/ 253359 h 278124"/>
                      <a:gd name="connsiteX506" fmla="*/ 107150 w 205984"/>
                      <a:gd name="connsiteY506" fmla="*/ 254598 h 278124"/>
                      <a:gd name="connsiteX507" fmla="*/ 106387 w 205984"/>
                      <a:gd name="connsiteY507" fmla="*/ 254598 h 278124"/>
                      <a:gd name="connsiteX508" fmla="*/ 106197 w 205984"/>
                      <a:gd name="connsiteY508" fmla="*/ 254979 h 278124"/>
                      <a:gd name="connsiteX509" fmla="*/ 106483 w 205984"/>
                      <a:gd name="connsiteY509" fmla="*/ 255741 h 278124"/>
                      <a:gd name="connsiteX510" fmla="*/ 106007 w 205984"/>
                      <a:gd name="connsiteY510" fmla="*/ 256026 h 278124"/>
                      <a:gd name="connsiteX511" fmla="*/ 105911 w 205984"/>
                      <a:gd name="connsiteY511" fmla="*/ 257074 h 278124"/>
                      <a:gd name="connsiteX512" fmla="*/ 105721 w 205984"/>
                      <a:gd name="connsiteY512" fmla="*/ 258027 h 278124"/>
                      <a:gd name="connsiteX513" fmla="*/ 106197 w 205984"/>
                      <a:gd name="connsiteY513" fmla="*/ 258884 h 278124"/>
                      <a:gd name="connsiteX514" fmla="*/ 105911 w 205984"/>
                      <a:gd name="connsiteY514" fmla="*/ 259265 h 278124"/>
                      <a:gd name="connsiteX515" fmla="*/ 105435 w 205984"/>
                      <a:gd name="connsiteY515" fmla="*/ 260027 h 278124"/>
                      <a:gd name="connsiteX516" fmla="*/ 105816 w 205984"/>
                      <a:gd name="connsiteY516" fmla="*/ 261075 h 278124"/>
                      <a:gd name="connsiteX517" fmla="*/ 106197 w 205984"/>
                      <a:gd name="connsiteY517" fmla="*/ 261837 h 278124"/>
                      <a:gd name="connsiteX518" fmla="*/ 106959 w 205984"/>
                      <a:gd name="connsiteY518" fmla="*/ 262313 h 278124"/>
                      <a:gd name="connsiteX519" fmla="*/ 107626 w 205984"/>
                      <a:gd name="connsiteY519" fmla="*/ 262122 h 278124"/>
                      <a:gd name="connsiteX520" fmla="*/ 107626 w 205984"/>
                      <a:gd name="connsiteY520" fmla="*/ 263266 h 278124"/>
                      <a:gd name="connsiteX521" fmla="*/ 107054 w 205984"/>
                      <a:gd name="connsiteY521" fmla="*/ 263551 h 278124"/>
                      <a:gd name="connsiteX522" fmla="*/ 106007 w 205984"/>
                      <a:gd name="connsiteY522" fmla="*/ 263932 h 278124"/>
                      <a:gd name="connsiteX523" fmla="*/ 106578 w 205984"/>
                      <a:gd name="connsiteY523" fmla="*/ 264218 h 278124"/>
                      <a:gd name="connsiteX524" fmla="*/ 107054 w 205984"/>
                      <a:gd name="connsiteY524" fmla="*/ 264694 h 278124"/>
                      <a:gd name="connsiteX525" fmla="*/ 107150 w 205984"/>
                      <a:gd name="connsiteY525" fmla="*/ 265361 h 278124"/>
                      <a:gd name="connsiteX526" fmla="*/ 107911 w 205984"/>
                      <a:gd name="connsiteY526" fmla="*/ 266123 h 278124"/>
                      <a:gd name="connsiteX527" fmla="*/ 108864 w 205984"/>
                      <a:gd name="connsiteY527" fmla="*/ 266980 h 278124"/>
                      <a:gd name="connsiteX528" fmla="*/ 109626 w 205984"/>
                      <a:gd name="connsiteY528" fmla="*/ 267837 h 278124"/>
                      <a:gd name="connsiteX529" fmla="*/ 110197 w 205984"/>
                      <a:gd name="connsiteY529" fmla="*/ 268409 h 278124"/>
                      <a:gd name="connsiteX530" fmla="*/ 110007 w 205984"/>
                      <a:gd name="connsiteY530" fmla="*/ 268695 h 278124"/>
                      <a:gd name="connsiteX531" fmla="*/ 108769 w 205984"/>
                      <a:gd name="connsiteY531" fmla="*/ 268790 h 278124"/>
                      <a:gd name="connsiteX532" fmla="*/ 108293 w 205984"/>
                      <a:gd name="connsiteY532" fmla="*/ 268980 h 278124"/>
                      <a:gd name="connsiteX533" fmla="*/ 107626 w 205984"/>
                      <a:gd name="connsiteY533" fmla="*/ 268504 h 278124"/>
                      <a:gd name="connsiteX534" fmla="*/ 106102 w 205984"/>
                      <a:gd name="connsiteY534" fmla="*/ 269742 h 278124"/>
                      <a:gd name="connsiteX535" fmla="*/ 105054 w 205984"/>
                      <a:gd name="connsiteY535" fmla="*/ 270124 h 278124"/>
                      <a:gd name="connsiteX536" fmla="*/ 104006 w 205984"/>
                      <a:gd name="connsiteY536" fmla="*/ 270028 h 278124"/>
                      <a:gd name="connsiteX537" fmla="*/ 103244 w 205984"/>
                      <a:gd name="connsiteY537" fmla="*/ 270028 h 278124"/>
                      <a:gd name="connsiteX538" fmla="*/ 102673 w 205984"/>
                      <a:gd name="connsiteY538" fmla="*/ 269362 h 278124"/>
                      <a:gd name="connsiteX539" fmla="*/ 102959 w 205984"/>
                      <a:gd name="connsiteY539" fmla="*/ 268885 h 278124"/>
                      <a:gd name="connsiteX540" fmla="*/ 102577 w 205984"/>
                      <a:gd name="connsiteY540" fmla="*/ 267552 h 278124"/>
                      <a:gd name="connsiteX541" fmla="*/ 101434 w 205984"/>
                      <a:gd name="connsiteY541" fmla="*/ 266885 h 278124"/>
                      <a:gd name="connsiteX542" fmla="*/ 100482 w 205984"/>
                      <a:gd name="connsiteY542" fmla="*/ 266885 h 278124"/>
                      <a:gd name="connsiteX543" fmla="*/ 99434 w 205984"/>
                      <a:gd name="connsiteY543" fmla="*/ 266504 h 278124"/>
                      <a:gd name="connsiteX544" fmla="*/ 98958 w 205984"/>
                      <a:gd name="connsiteY544" fmla="*/ 266885 h 278124"/>
                      <a:gd name="connsiteX545" fmla="*/ 98101 w 205984"/>
                      <a:gd name="connsiteY545" fmla="*/ 267171 h 278124"/>
                      <a:gd name="connsiteX546" fmla="*/ 97625 w 205984"/>
                      <a:gd name="connsiteY546" fmla="*/ 266504 h 278124"/>
                      <a:gd name="connsiteX547" fmla="*/ 97053 w 205984"/>
                      <a:gd name="connsiteY547" fmla="*/ 265551 h 278124"/>
                      <a:gd name="connsiteX548" fmla="*/ 96862 w 205984"/>
                      <a:gd name="connsiteY548" fmla="*/ 264028 h 278124"/>
                      <a:gd name="connsiteX549" fmla="*/ 95338 w 205984"/>
                      <a:gd name="connsiteY549" fmla="*/ 263266 h 278124"/>
                      <a:gd name="connsiteX550" fmla="*/ 95529 w 205984"/>
                      <a:gd name="connsiteY550" fmla="*/ 262599 h 278124"/>
                      <a:gd name="connsiteX551" fmla="*/ 94958 w 205984"/>
                      <a:gd name="connsiteY551" fmla="*/ 262504 h 278124"/>
                      <a:gd name="connsiteX552" fmla="*/ 94576 w 205984"/>
                      <a:gd name="connsiteY552" fmla="*/ 262218 h 278124"/>
                      <a:gd name="connsiteX553" fmla="*/ 94100 w 205984"/>
                      <a:gd name="connsiteY553" fmla="*/ 261551 h 278124"/>
                      <a:gd name="connsiteX554" fmla="*/ 93338 w 205984"/>
                      <a:gd name="connsiteY554" fmla="*/ 260884 h 278124"/>
                      <a:gd name="connsiteX555" fmla="*/ 92481 w 205984"/>
                      <a:gd name="connsiteY555" fmla="*/ 260408 h 278124"/>
                      <a:gd name="connsiteX556" fmla="*/ 91624 w 205984"/>
                      <a:gd name="connsiteY556" fmla="*/ 260122 h 278124"/>
                      <a:gd name="connsiteX557" fmla="*/ 90290 w 205984"/>
                      <a:gd name="connsiteY557" fmla="*/ 259265 h 278124"/>
                      <a:gd name="connsiteX558" fmla="*/ 89338 w 205984"/>
                      <a:gd name="connsiteY558" fmla="*/ 260027 h 278124"/>
                      <a:gd name="connsiteX559" fmla="*/ 88576 w 205984"/>
                      <a:gd name="connsiteY559" fmla="*/ 260408 h 278124"/>
                      <a:gd name="connsiteX560" fmla="*/ 88290 w 205984"/>
                      <a:gd name="connsiteY560" fmla="*/ 262122 h 278124"/>
                      <a:gd name="connsiteX561" fmla="*/ 87528 w 205984"/>
                      <a:gd name="connsiteY561" fmla="*/ 262027 h 278124"/>
                      <a:gd name="connsiteX562" fmla="*/ 86576 w 205984"/>
                      <a:gd name="connsiteY562" fmla="*/ 261837 h 278124"/>
                      <a:gd name="connsiteX563" fmla="*/ 86004 w 205984"/>
                      <a:gd name="connsiteY563" fmla="*/ 261646 h 278124"/>
                      <a:gd name="connsiteX564" fmla="*/ 84575 w 205984"/>
                      <a:gd name="connsiteY564" fmla="*/ 261837 h 278124"/>
                      <a:gd name="connsiteX565" fmla="*/ 83909 w 205984"/>
                      <a:gd name="connsiteY565" fmla="*/ 262884 h 278124"/>
                      <a:gd name="connsiteX566" fmla="*/ 83146 w 205984"/>
                      <a:gd name="connsiteY566" fmla="*/ 262980 h 278124"/>
                      <a:gd name="connsiteX567" fmla="*/ 82099 w 205984"/>
                      <a:gd name="connsiteY567" fmla="*/ 263456 h 278124"/>
                      <a:gd name="connsiteX568" fmla="*/ 80575 w 205984"/>
                      <a:gd name="connsiteY568" fmla="*/ 264218 h 278124"/>
                      <a:gd name="connsiteX569" fmla="*/ 80956 w 205984"/>
                      <a:gd name="connsiteY569" fmla="*/ 264885 h 278124"/>
                      <a:gd name="connsiteX570" fmla="*/ 80194 w 205984"/>
                      <a:gd name="connsiteY570" fmla="*/ 265075 h 278124"/>
                      <a:gd name="connsiteX571" fmla="*/ 79146 w 205984"/>
                      <a:gd name="connsiteY571" fmla="*/ 265456 h 278124"/>
                      <a:gd name="connsiteX572" fmla="*/ 78289 w 205984"/>
                      <a:gd name="connsiteY572" fmla="*/ 265837 h 278124"/>
                      <a:gd name="connsiteX573" fmla="*/ 78193 w 205984"/>
                      <a:gd name="connsiteY573" fmla="*/ 266313 h 278124"/>
                      <a:gd name="connsiteX574" fmla="*/ 77432 w 205984"/>
                      <a:gd name="connsiteY574" fmla="*/ 266599 h 278124"/>
                      <a:gd name="connsiteX575" fmla="*/ 76955 w 205984"/>
                      <a:gd name="connsiteY575" fmla="*/ 266313 h 278124"/>
                      <a:gd name="connsiteX576" fmla="*/ 76479 w 205984"/>
                      <a:gd name="connsiteY576" fmla="*/ 265742 h 278124"/>
                      <a:gd name="connsiteX577" fmla="*/ 75812 w 205984"/>
                      <a:gd name="connsiteY577" fmla="*/ 265171 h 278124"/>
                      <a:gd name="connsiteX578" fmla="*/ 74764 w 205984"/>
                      <a:gd name="connsiteY578" fmla="*/ 264790 h 278124"/>
                      <a:gd name="connsiteX579" fmla="*/ 74479 w 205984"/>
                      <a:gd name="connsiteY579" fmla="*/ 265647 h 278124"/>
                      <a:gd name="connsiteX580" fmla="*/ 74098 w 205984"/>
                      <a:gd name="connsiteY580" fmla="*/ 266313 h 278124"/>
                      <a:gd name="connsiteX581" fmla="*/ 73621 w 205984"/>
                      <a:gd name="connsiteY581" fmla="*/ 266885 h 278124"/>
                      <a:gd name="connsiteX582" fmla="*/ 72764 w 205984"/>
                      <a:gd name="connsiteY582" fmla="*/ 266599 h 278124"/>
                      <a:gd name="connsiteX583" fmla="*/ 71240 w 205984"/>
                      <a:gd name="connsiteY583" fmla="*/ 267171 h 278124"/>
                      <a:gd name="connsiteX584" fmla="*/ 70193 w 205984"/>
                      <a:gd name="connsiteY584" fmla="*/ 268123 h 278124"/>
                      <a:gd name="connsiteX585" fmla="*/ 69907 w 205984"/>
                      <a:gd name="connsiteY585" fmla="*/ 267552 h 278124"/>
                      <a:gd name="connsiteX586" fmla="*/ 69050 w 205984"/>
                      <a:gd name="connsiteY586" fmla="*/ 267552 h 278124"/>
                      <a:gd name="connsiteX587" fmla="*/ 68478 w 205984"/>
                      <a:gd name="connsiteY587" fmla="*/ 269171 h 278124"/>
                      <a:gd name="connsiteX588" fmla="*/ 68478 w 205984"/>
                      <a:gd name="connsiteY588" fmla="*/ 270124 h 278124"/>
                      <a:gd name="connsiteX589" fmla="*/ 68287 w 205984"/>
                      <a:gd name="connsiteY589" fmla="*/ 271076 h 278124"/>
                      <a:gd name="connsiteX590" fmla="*/ 67907 w 205984"/>
                      <a:gd name="connsiteY590" fmla="*/ 272029 h 278124"/>
                      <a:gd name="connsiteX591" fmla="*/ 67240 w 205984"/>
                      <a:gd name="connsiteY591" fmla="*/ 272600 h 278124"/>
                      <a:gd name="connsiteX592" fmla="*/ 66573 w 205984"/>
                      <a:gd name="connsiteY592" fmla="*/ 271838 h 278124"/>
                      <a:gd name="connsiteX593" fmla="*/ 66573 w 205984"/>
                      <a:gd name="connsiteY593" fmla="*/ 270981 h 278124"/>
                      <a:gd name="connsiteX594" fmla="*/ 65716 w 205984"/>
                      <a:gd name="connsiteY594" fmla="*/ 270981 h 278124"/>
                      <a:gd name="connsiteX595" fmla="*/ 65335 w 205984"/>
                      <a:gd name="connsiteY595" fmla="*/ 271457 h 278124"/>
                      <a:gd name="connsiteX596" fmla="*/ 64573 w 205984"/>
                      <a:gd name="connsiteY596" fmla="*/ 271076 h 278124"/>
                      <a:gd name="connsiteX597" fmla="*/ 63620 w 205984"/>
                      <a:gd name="connsiteY597" fmla="*/ 270600 h 278124"/>
                      <a:gd name="connsiteX598" fmla="*/ 63049 w 205984"/>
                      <a:gd name="connsiteY598" fmla="*/ 270790 h 278124"/>
                      <a:gd name="connsiteX599" fmla="*/ 62192 w 205984"/>
                      <a:gd name="connsiteY599" fmla="*/ 270600 h 278124"/>
                      <a:gd name="connsiteX600" fmla="*/ 61239 w 205984"/>
                      <a:gd name="connsiteY600" fmla="*/ 270790 h 278124"/>
                      <a:gd name="connsiteX601" fmla="*/ 61049 w 205984"/>
                      <a:gd name="connsiteY601" fmla="*/ 271362 h 278124"/>
                      <a:gd name="connsiteX602" fmla="*/ 61429 w 205984"/>
                      <a:gd name="connsiteY602" fmla="*/ 272219 h 278124"/>
                      <a:gd name="connsiteX603" fmla="*/ 61429 w 205984"/>
                      <a:gd name="connsiteY603" fmla="*/ 273267 h 278124"/>
                      <a:gd name="connsiteX604" fmla="*/ 60953 w 205984"/>
                      <a:gd name="connsiteY604" fmla="*/ 273648 h 278124"/>
                      <a:gd name="connsiteX605" fmla="*/ 60572 w 205984"/>
                      <a:gd name="connsiteY605" fmla="*/ 274696 h 278124"/>
                      <a:gd name="connsiteX606" fmla="*/ 60191 w 205984"/>
                      <a:gd name="connsiteY606" fmla="*/ 274696 h 278124"/>
                      <a:gd name="connsiteX607" fmla="*/ 59810 w 205984"/>
                      <a:gd name="connsiteY607" fmla="*/ 274505 h 278124"/>
                      <a:gd name="connsiteX608" fmla="*/ 59334 w 205984"/>
                      <a:gd name="connsiteY608" fmla="*/ 274029 h 278124"/>
                      <a:gd name="connsiteX609" fmla="*/ 58477 w 205984"/>
                      <a:gd name="connsiteY609" fmla="*/ 272695 h 278124"/>
                      <a:gd name="connsiteX610" fmla="*/ 57810 w 205984"/>
                      <a:gd name="connsiteY610" fmla="*/ 272981 h 278124"/>
                      <a:gd name="connsiteX611" fmla="*/ 57048 w 205984"/>
                      <a:gd name="connsiteY611" fmla="*/ 273171 h 278124"/>
                      <a:gd name="connsiteX612" fmla="*/ 56191 w 205984"/>
                      <a:gd name="connsiteY612" fmla="*/ 273553 h 278124"/>
                      <a:gd name="connsiteX613" fmla="*/ 55524 w 205984"/>
                      <a:gd name="connsiteY613" fmla="*/ 274791 h 278124"/>
                      <a:gd name="connsiteX614" fmla="*/ 54857 w 205984"/>
                      <a:gd name="connsiteY614" fmla="*/ 274981 h 278124"/>
                      <a:gd name="connsiteX615" fmla="*/ 53905 w 205984"/>
                      <a:gd name="connsiteY615" fmla="*/ 275076 h 278124"/>
                      <a:gd name="connsiteX616" fmla="*/ 52952 w 205984"/>
                      <a:gd name="connsiteY616" fmla="*/ 274315 h 278124"/>
                      <a:gd name="connsiteX617" fmla="*/ 52285 w 205984"/>
                      <a:gd name="connsiteY617" fmla="*/ 274600 h 278124"/>
                      <a:gd name="connsiteX618" fmla="*/ 51809 w 205984"/>
                      <a:gd name="connsiteY618" fmla="*/ 275076 h 278124"/>
                      <a:gd name="connsiteX619" fmla="*/ 50761 w 205984"/>
                      <a:gd name="connsiteY619" fmla="*/ 275648 h 278124"/>
                      <a:gd name="connsiteX620" fmla="*/ 50095 w 205984"/>
                      <a:gd name="connsiteY620" fmla="*/ 276600 h 278124"/>
                      <a:gd name="connsiteX621" fmla="*/ 49142 w 205984"/>
                      <a:gd name="connsiteY621" fmla="*/ 277362 h 278124"/>
                      <a:gd name="connsiteX622" fmla="*/ 48476 w 205984"/>
                      <a:gd name="connsiteY622" fmla="*/ 278125 h 278124"/>
                      <a:gd name="connsiteX623" fmla="*/ 48190 w 205984"/>
                      <a:gd name="connsiteY623" fmla="*/ 277648 h 278124"/>
                      <a:gd name="connsiteX624" fmla="*/ 47333 w 205984"/>
                      <a:gd name="connsiteY624" fmla="*/ 277458 h 278124"/>
                      <a:gd name="connsiteX625" fmla="*/ 47237 w 205984"/>
                      <a:gd name="connsiteY625" fmla="*/ 276600 h 278124"/>
                      <a:gd name="connsiteX626" fmla="*/ 46570 w 205984"/>
                      <a:gd name="connsiteY626" fmla="*/ 275934 h 278124"/>
                      <a:gd name="connsiteX627" fmla="*/ 46475 w 205984"/>
                      <a:gd name="connsiteY627" fmla="*/ 274791 h 278124"/>
                      <a:gd name="connsiteX628" fmla="*/ 46189 w 205984"/>
                      <a:gd name="connsiteY628" fmla="*/ 274505 h 278124"/>
                      <a:gd name="connsiteX629" fmla="*/ 45904 w 205984"/>
                      <a:gd name="connsiteY629" fmla="*/ 274219 h 278124"/>
                      <a:gd name="connsiteX630" fmla="*/ 45237 w 205984"/>
                      <a:gd name="connsiteY630" fmla="*/ 273553 h 278124"/>
                      <a:gd name="connsiteX631" fmla="*/ 44570 w 205984"/>
                      <a:gd name="connsiteY631" fmla="*/ 273457 h 278124"/>
                      <a:gd name="connsiteX632" fmla="*/ 43618 w 205984"/>
                      <a:gd name="connsiteY632" fmla="*/ 273933 h 278124"/>
                      <a:gd name="connsiteX633" fmla="*/ 42665 w 205984"/>
                      <a:gd name="connsiteY633" fmla="*/ 274219 h 278124"/>
                      <a:gd name="connsiteX634" fmla="*/ 41903 w 205984"/>
                      <a:gd name="connsiteY634" fmla="*/ 272219 h 278124"/>
                      <a:gd name="connsiteX635" fmla="*/ 40760 w 205984"/>
                      <a:gd name="connsiteY635" fmla="*/ 271647 h 278124"/>
                      <a:gd name="connsiteX636" fmla="*/ 39998 w 205984"/>
                      <a:gd name="connsiteY636" fmla="*/ 271076 h 278124"/>
                      <a:gd name="connsiteX637" fmla="*/ 39236 w 205984"/>
                      <a:gd name="connsiteY637" fmla="*/ 271362 h 278124"/>
                      <a:gd name="connsiteX638" fmla="*/ 38093 w 205984"/>
                      <a:gd name="connsiteY638" fmla="*/ 270981 h 278124"/>
                      <a:gd name="connsiteX639" fmla="*/ 37045 w 205984"/>
                      <a:gd name="connsiteY639" fmla="*/ 271171 h 278124"/>
                      <a:gd name="connsiteX640" fmla="*/ 36569 w 205984"/>
                      <a:gd name="connsiteY640" fmla="*/ 271076 h 278124"/>
                      <a:gd name="connsiteX641" fmla="*/ 37045 w 205984"/>
                      <a:gd name="connsiteY641" fmla="*/ 270504 h 278124"/>
                      <a:gd name="connsiteX642" fmla="*/ 36474 w 205984"/>
                      <a:gd name="connsiteY642" fmla="*/ 269742 h 278124"/>
                      <a:gd name="connsiteX643" fmla="*/ 36760 w 205984"/>
                      <a:gd name="connsiteY643" fmla="*/ 268885 h 278124"/>
                      <a:gd name="connsiteX644" fmla="*/ 37522 w 205984"/>
                      <a:gd name="connsiteY644" fmla="*/ 269076 h 278124"/>
                      <a:gd name="connsiteX645" fmla="*/ 38474 w 205984"/>
                      <a:gd name="connsiteY645" fmla="*/ 268790 h 278124"/>
                      <a:gd name="connsiteX646" fmla="*/ 39808 w 205984"/>
                      <a:gd name="connsiteY646" fmla="*/ 268600 h 278124"/>
                      <a:gd name="connsiteX647" fmla="*/ 40665 w 205984"/>
                      <a:gd name="connsiteY647" fmla="*/ 268314 h 278124"/>
                      <a:gd name="connsiteX648" fmla="*/ 40951 w 205984"/>
                      <a:gd name="connsiteY648" fmla="*/ 267837 h 278124"/>
                      <a:gd name="connsiteX649" fmla="*/ 41046 w 205984"/>
                      <a:gd name="connsiteY649" fmla="*/ 267075 h 278124"/>
                      <a:gd name="connsiteX650" fmla="*/ 41808 w 205984"/>
                      <a:gd name="connsiteY650" fmla="*/ 266790 h 278124"/>
                      <a:gd name="connsiteX651" fmla="*/ 42475 w 205984"/>
                      <a:gd name="connsiteY651" fmla="*/ 266409 h 278124"/>
                      <a:gd name="connsiteX652" fmla="*/ 43046 w 205984"/>
                      <a:gd name="connsiteY652" fmla="*/ 266028 h 278124"/>
                      <a:gd name="connsiteX653" fmla="*/ 43618 w 205984"/>
                      <a:gd name="connsiteY653" fmla="*/ 264980 h 278124"/>
                      <a:gd name="connsiteX654" fmla="*/ 43142 w 205984"/>
                      <a:gd name="connsiteY654" fmla="*/ 264313 h 278124"/>
                      <a:gd name="connsiteX655" fmla="*/ 43522 w 205984"/>
                      <a:gd name="connsiteY655" fmla="*/ 263742 h 278124"/>
                      <a:gd name="connsiteX656" fmla="*/ 43522 w 205984"/>
                      <a:gd name="connsiteY656" fmla="*/ 262980 h 278124"/>
                      <a:gd name="connsiteX657" fmla="*/ 43903 w 205984"/>
                      <a:gd name="connsiteY657" fmla="*/ 262313 h 278124"/>
                      <a:gd name="connsiteX658" fmla="*/ 44094 w 205984"/>
                      <a:gd name="connsiteY658" fmla="*/ 261456 h 278124"/>
                      <a:gd name="connsiteX659" fmla="*/ 44570 w 205984"/>
                      <a:gd name="connsiteY659" fmla="*/ 260408 h 278124"/>
                      <a:gd name="connsiteX660" fmla="*/ 45427 w 205984"/>
                      <a:gd name="connsiteY660" fmla="*/ 259837 h 278124"/>
                      <a:gd name="connsiteX661" fmla="*/ 45809 w 205984"/>
                      <a:gd name="connsiteY661" fmla="*/ 258884 h 278124"/>
                      <a:gd name="connsiteX662" fmla="*/ 45332 w 205984"/>
                      <a:gd name="connsiteY662" fmla="*/ 257932 h 278124"/>
                      <a:gd name="connsiteX663" fmla="*/ 45332 w 205984"/>
                      <a:gd name="connsiteY663" fmla="*/ 257550 h 278124"/>
                      <a:gd name="connsiteX664" fmla="*/ 45523 w 205984"/>
                      <a:gd name="connsiteY664" fmla="*/ 256979 h 278124"/>
                      <a:gd name="connsiteX665" fmla="*/ 45237 w 205984"/>
                      <a:gd name="connsiteY665" fmla="*/ 256026 h 278124"/>
                      <a:gd name="connsiteX666" fmla="*/ 46285 w 205984"/>
                      <a:gd name="connsiteY666" fmla="*/ 255455 h 278124"/>
                      <a:gd name="connsiteX667" fmla="*/ 46285 w 205984"/>
                      <a:gd name="connsiteY667" fmla="*/ 254979 h 278124"/>
                      <a:gd name="connsiteX668" fmla="*/ 46380 w 205984"/>
                      <a:gd name="connsiteY668" fmla="*/ 254693 h 278124"/>
                      <a:gd name="connsiteX669" fmla="*/ 47523 w 205984"/>
                      <a:gd name="connsiteY669" fmla="*/ 254503 h 278124"/>
                      <a:gd name="connsiteX670" fmla="*/ 47618 w 205984"/>
                      <a:gd name="connsiteY670" fmla="*/ 253741 h 278124"/>
                      <a:gd name="connsiteX671" fmla="*/ 48190 w 205984"/>
                      <a:gd name="connsiteY671" fmla="*/ 253264 h 278124"/>
                      <a:gd name="connsiteX672" fmla="*/ 48952 w 205984"/>
                      <a:gd name="connsiteY672" fmla="*/ 253074 h 278124"/>
                      <a:gd name="connsiteX673" fmla="*/ 49904 w 205984"/>
                      <a:gd name="connsiteY673" fmla="*/ 253169 h 278124"/>
                      <a:gd name="connsiteX674" fmla="*/ 50095 w 205984"/>
                      <a:gd name="connsiteY674" fmla="*/ 252216 h 278124"/>
                      <a:gd name="connsiteX675" fmla="*/ 50380 w 205984"/>
                      <a:gd name="connsiteY675" fmla="*/ 251931 h 278124"/>
                      <a:gd name="connsiteX676" fmla="*/ 50952 w 205984"/>
                      <a:gd name="connsiteY676" fmla="*/ 252026 h 278124"/>
                      <a:gd name="connsiteX677" fmla="*/ 51238 w 205984"/>
                      <a:gd name="connsiteY677" fmla="*/ 250502 h 278124"/>
                      <a:gd name="connsiteX678" fmla="*/ 51809 w 205984"/>
                      <a:gd name="connsiteY678" fmla="*/ 249454 h 278124"/>
                      <a:gd name="connsiteX679" fmla="*/ 52857 w 205984"/>
                      <a:gd name="connsiteY679" fmla="*/ 249073 h 278124"/>
                      <a:gd name="connsiteX680" fmla="*/ 53714 w 205984"/>
                      <a:gd name="connsiteY680" fmla="*/ 248883 h 278124"/>
                      <a:gd name="connsiteX681" fmla="*/ 54000 w 205984"/>
                      <a:gd name="connsiteY681" fmla="*/ 248978 h 278124"/>
                      <a:gd name="connsiteX682" fmla="*/ 55143 w 205984"/>
                      <a:gd name="connsiteY682" fmla="*/ 249168 h 278124"/>
                      <a:gd name="connsiteX683" fmla="*/ 56286 w 205984"/>
                      <a:gd name="connsiteY683" fmla="*/ 248597 h 278124"/>
                      <a:gd name="connsiteX684" fmla="*/ 56476 w 205984"/>
                      <a:gd name="connsiteY684" fmla="*/ 247645 h 278124"/>
                      <a:gd name="connsiteX685" fmla="*/ 57334 w 205984"/>
                      <a:gd name="connsiteY685" fmla="*/ 247454 h 278124"/>
                      <a:gd name="connsiteX686" fmla="*/ 58191 w 205984"/>
                      <a:gd name="connsiteY686" fmla="*/ 247263 h 278124"/>
                      <a:gd name="connsiteX687" fmla="*/ 59143 w 205984"/>
                      <a:gd name="connsiteY687" fmla="*/ 246692 h 278124"/>
                      <a:gd name="connsiteX688" fmla="*/ 59239 w 205984"/>
                      <a:gd name="connsiteY688" fmla="*/ 245835 h 278124"/>
                      <a:gd name="connsiteX689" fmla="*/ 59239 w 205984"/>
                      <a:gd name="connsiteY689" fmla="*/ 245263 h 278124"/>
                      <a:gd name="connsiteX690" fmla="*/ 58858 w 205984"/>
                      <a:gd name="connsiteY690" fmla="*/ 244787 h 278124"/>
                      <a:gd name="connsiteX691" fmla="*/ 57334 w 205984"/>
                      <a:gd name="connsiteY691" fmla="*/ 244596 h 278124"/>
                      <a:gd name="connsiteX692" fmla="*/ 57238 w 205984"/>
                      <a:gd name="connsiteY692" fmla="*/ 244025 h 278124"/>
                      <a:gd name="connsiteX693" fmla="*/ 56667 w 205984"/>
                      <a:gd name="connsiteY693" fmla="*/ 243454 h 278124"/>
                      <a:gd name="connsiteX694" fmla="*/ 57048 w 205984"/>
                      <a:gd name="connsiteY694" fmla="*/ 243263 h 278124"/>
                      <a:gd name="connsiteX695" fmla="*/ 57524 w 205984"/>
                      <a:gd name="connsiteY695" fmla="*/ 243168 h 278124"/>
                      <a:gd name="connsiteX696" fmla="*/ 57238 w 205984"/>
                      <a:gd name="connsiteY696" fmla="*/ 242691 h 278124"/>
                      <a:gd name="connsiteX697" fmla="*/ 57715 w 205984"/>
                      <a:gd name="connsiteY697" fmla="*/ 242120 h 278124"/>
                      <a:gd name="connsiteX698" fmla="*/ 58286 w 205984"/>
                      <a:gd name="connsiteY698" fmla="*/ 241453 h 278124"/>
                      <a:gd name="connsiteX699" fmla="*/ 58762 w 205984"/>
                      <a:gd name="connsiteY699" fmla="*/ 241549 h 278124"/>
                      <a:gd name="connsiteX700" fmla="*/ 59429 w 205984"/>
                      <a:gd name="connsiteY700" fmla="*/ 241453 h 278124"/>
                      <a:gd name="connsiteX701" fmla="*/ 59525 w 205984"/>
                      <a:gd name="connsiteY701" fmla="*/ 240882 h 278124"/>
                      <a:gd name="connsiteX702" fmla="*/ 59239 w 205984"/>
                      <a:gd name="connsiteY702" fmla="*/ 240501 h 278124"/>
                      <a:gd name="connsiteX703" fmla="*/ 59239 w 205984"/>
                      <a:gd name="connsiteY703" fmla="*/ 239453 h 278124"/>
                      <a:gd name="connsiteX704" fmla="*/ 58382 w 205984"/>
                      <a:gd name="connsiteY704" fmla="*/ 238786 h 278124"/>
                      <a:gd name="connsiteX705" fmla="*/ 58191 w 205984"/>
                      <a:gd name="connsiteY705" fmla="*/ 238024 h 278124"/>
                      <a:gd name="connsiteX706" fmla="*/ 57810 w 205984"/>
                      <a:gd name="connsiteY706" fmla="*/ 237453 h 278124"/>
                      <a:gd name="connsiteX707" fmla="*/ 56858 w 205984"/>
                      <a:gd name="connsiteY707" fmla="*/ 237072 h 278124"/>
                      <a:gd name="connsiteX708" fmla="*/ 56476 w 205984"/>
                      <a:gd name="connsiteY708" fmla="*/ 237548 h 278124"/>
                      <a:gd name="connsiteX709" fmla="*/ 55810 w 205984"/>
                      <a:gd name="connsiteY709" fmla="*/ 237167 h 278124"/>
                      <a:gd name="connsiteX710" fmla="*/ 54762 w 205984"/>
                      <a:gd name="connsiteY710" fmla="*/ 237072 h 278124"/>
                      <a:gd name="connsiteX711" fmla="*/ 54000 w 205984"/>
                      <a:gd name="connsiteY711" fmla="*/ 236786 h 278124"/>
                      <a:gd name="connsiteX712" fmla="*/ 53333 w 205984"/>
                      <a:gd name="connsiteY712" fmla="*/ 235929 h 278124"/>
                      <a:gd name="connsiteX713" fmla="*/ 52667 w 205984"/>
                      <a:gd name="connsiteY713" fmla="*/ 235548 h 278124"/>
                      <a:gd name="connsiteX714" fmla="*/ 52476 w 205984"/>
                      <a:gd name="connsiteY714" fmla="*/ 234786 h 278124"/>
                      <a:gd name="connsiteX715" fmla="*/ 52000 w 205984"/>
                      <a:gd name="connsiteY715" fmla="*/ 234024 h 278124"/>
                      <a:gd name="connsiteX716" fmla="*/ 51143 w 205984"/>
                      <a:gd name="connsiteY716" fmla="*/ 233738 h 278124"/>
                      <a:gd name="connsiteX717" fmla="*/ 50095 w 205984"/>
                      <a:gd name="connsiteY717" fmla="*/ 233262 h 278124"/>
                      <a:gd name="connsiteX718" fmla="*/ 49142 w 205984"/>
                      <a:gd name="connsiteY718" fmla="*/ 233262 h 278124"/>
                      <a:gd name="connsiteX719" fmla="*/ 48380 w 205984"/>
                      <a:gd name="connsiteY719" fmla="*/ 233929 h 278124"/>
                      <a:gd name="connsiteX720" fmla="*/ 48476 w 205984"/>
                      <a:gd name="connsiteY720" fmla="*/ 234500 h 278124"/>
                      <a:gd name="connsiteX721" fmla="*/ 47713 w 205984"/>
                      <a:gd name="connsiteY721" fmla="*/ 235167 h 278124"/>
                      <a:gd name="connsiteX722" fmla="*/ 47142 w 205984"/>
                      <a:gd name="connsiteY722" fmla="*/ 235453 h 278124"/>
                      <a:gd name="connsiteX723" fmla="*/ 46380 w 205984"/>
                      <a:gd name="connsiteY723" fmla="*/ 234881 h 278124"/>
                      <a:gd name="connsiteX724" fmla="*/ 45618 w 205984"/>
                      <a:gd name="connsiteY724" fmla="*/ 234976 h 278124"/>
                      <a:gd name="connsiteX725" fmla="*/ 45046 w 205984"/>
                      <a:gd name="connsiteY725" fmla="*/ 236976 h 278124"/>
                      <a:gd name="connsiteX726" fmla="*/ 44189 w 205984"/>
                      <a:gd name="connsiteY726" fmla="*/ 237453 h 278124"/>
                      <a:gd name="connsiteX727" fmla="*/ 43332 w 205984"/>
                      <a:gd name="connsiteY727" fmla="*/ 238215 h 278124"/>
                      <a:gd name="connsiteX728" fmla="*/ 42760 w 205984"/>
                      <a:gd name="connsiteY728" fmla="*/ 238405 h 278124"/>
                      <a:gd name="connsiteX729" fmla="*/ 42189 w 205984"/>
                      <a:gd name="connsiteY729" fmla="*/ 238120 h 278124"/>
                      <a:gd name="connsiteX730" fmla="*/ 40284 w 205984"/>
                      <a:gd name="connsiteY730" fmla="*/ 237738 h 278124"/>
                      <a:gd name="connsiteX731" fmla="*/ 39522 w 205984"/>
                      <a:gd name="connsiteY731" fmla="*/ 238405 h 278124"/>
                      <a:gd name="connsiteX732" fmla="*/ 39998 w 205984"/>
                      <a:gd name="connsiteY732" fmla="*/ 239167 h 278124"/>
                      <a:gd name="connsiteX733" fmla="*/ 39522 w 205984"/>
                      <a:gd name="connsiteY733" fmla="*/ 239548 h 278124"/>
                      <a:gd name="connsiteX734" fmla="*/ 39427 w 205984"/>
                      <a:gd name="connsiteY734" fmla="*/ 240024 h 278124"/>
                      <a:gd name="connsiteX735" fmla="*/ 39427 w 205984"/>
                      <a:gd name="connsiteY735" fmla="*/ 240310 h 278124"/>
                      <a:gd name="connsiteX736" fmla="*/ 38951 w 205984"/>
                      <a:gd name="connsiteY736" fmla="*/ 239929 h 278124"/>
                      <a:gd name="connsiteX737" fmla="*/ 38188 w 205984"/>
                      <a:gd name="connsiteY737" fmla="*/ 239643 h 278124"/>
                      <a:gd name="connsiteX738" fmla="*/ 37998 w 205984"/>
                      <a:gd name="connsiteY738" fmla="*/ 240120 h 278124"/>
                      <a:gd name="connsiteX739" fmla="*/ 36855 w 205984"/>
                      <a:gd name="connsiteY739" fmla="*/ 239929 h 278124"/>
                      <a:gd name="connsiteX740" fmla="*/ 35902 w 205984"/>
                      <a:gd name="connsiteY740" fmla="*/ 240024 h 278124"/>
                      <a:gd name="connsiteX741" fmla="*/ 35331 w 205984"/>
                      <a:gd name="connsiteY741" fmla="*/ 240024 h 278124"/>
                      <a:gd name="connsiteX742" fmla="*/ 35236 w 205984"/>
                      <a:gd name="connsiteY742" fmla="*/ 239643 h 278124"/>
                      <a:gd name="connsiteX743" fmla="*/ 34664 w 205984"/>
                      <a:gd name="connsiteY743" fmla="*/ 239262 h 278124"/>
                      <a:gd name="connsiteX744" fmla="*/ 33807 w 205984"/>
                      <a:gd name="connsiteY744" fmla="*/ 239929 h 278124"/>
                      <a:gd name="connsiteX745" fmla="*/ 33235 w 205984"/>
                      <a:gd name="connsiteY745" fmla="*/ 239548 h 278124"/>
                      <a:gd name="connsiteX746" fmla="*/ 32759 w 205984"/>
                      <a:gd name="connsiteY746" fmla="*/ 239834 h 278124"/>
                      <a:gd name="connsiteX747" fmla="*/ 32188 w 205984"/>
                      <a:gd name="connsiteY747" fmla="*/ 239834 h 278124"/>
                      <a:gd name="connsiteX748" fmla="*/ 31807 w 205984"/>
                      <a:gd name="connsiteY748" fmla="*/ 240120 h 278124"/>
                      <a:gd name="connsiteX749" fmla="*/ 31426 w 205984"/>
                      <a:gd name="connsiteY749" fmla="*/ 240310 h 278124"/>
                      <a:gd name="connsiteX750" fmla="*/ 30854 w 205984"/>
                      <a:gd name="connsiteY750" fmla="*/ 240596 h 278124"/>
                      <a:gd name="connsiteX751" fmla="*/ 30092 w 205984"/>
                      <a:gd name="connsiteY751" fmla="*/ 241358 h 278124"/>
                      <a:gd name="connsiteX752" fmla="*/ 29711 w 205984"/>
                      <a:gd name="connsiteY752" fmla="*/ 241549 h 278124"/>
                      <a:gd name="connsiteX753" fmla="*/ 29140 w 205984"/>
                      <a:gd name="connsiteY753" fmla="*/ 241453 h 278124"/>
                      <a:gd name="connsiteX754" fmla="*/ 28663 w 205984"/>
                      <a:gd name="connsiteY754" fmla="*/ 241644 h 278124"/>
                      <a:gd name="connsiteX755" fmla="*/ 28187 w 205984"/>
                      <a:gd name="connsiteY755" fmla="*/ 242787 h 278124"/>
                      <a:gd name="connsiteX756" fmla="*/ 27616 w 205984"/>
                      <a:gd name="connsiteY756" fmla="*/ 242501 h 278124"/>
                      <a:gd name="connsiteX757" fmla="*/ 26949 w 205984"/>
                      <a:gd name="connsiteY757" fmla="*/ 241739 h 278124"/>
                      <a:gd name="connsiteX758" fmla="*/ 27235 w 205984"/>
                      <a:gd name="connsiteY758" fmla="*/ 241263 h 278124"/>
                      <a:gd name="connsiteX759" fmla="*/ 27330 w 205984"/>
                      <a:gd name="connsiteY759" fmla="*/ 240501 h 278124"/>
                      <a:gd name="connsiteX760" fmla="*/ 27997 w 205984"/>
                      <a:gd name="connsiteY760" fmla="*/ 240120 h 278124"/>
                      <a:gd name="connsiteX761" fmla="*/ 28568 w 205984"/>
                      <a:gd name="connsiteY761" fmla="*/ 239929 h 278124"/>
                      <a:gd name="connsiteX762" fmla="*/ 27520 w 205984"/>
                      <a:gd name="connsiteY762" fmla="*/ 239358 h 278124"/>
                      <a:gd name="connsiteX763" fmla="*/ 27520 w 205984"/>
                      <a:gd name="connsiteY763" fmla="*/ 238596 h 278124"/>
                      <a:gd name="connsiteX764" fmla="*/ 28092 w 205984"/>
                      <a:gd name="connsiteY764" fmla="*/ 238405 h 278124"/>
                      <a:gd name="connsiteX765" fmla="*/ 27901 w 205984"/>
                      <a:gd name="connsiteY765" fmla="*/ 237738 h 278124"/>
                      <a:gd name="connsiteX766" fmla="*/ 28283 w 205984"/>
                      <a:gd name="connsiteY766" fmla="*/ 237453 h 278124"/>
                      <a:gd name="connsiteX767" fmla="*/ 27044 w 205984"/>
                      <a:gd name="connsiteY767" fmla="*/ 237072 h 278124"/>
                      <a:gd name="connsiteX768" fmla="*/ 27425 w 205984"/>
                      <a:gd name="connsiteY768" fmla="*/ 236595 h 278124"/>
                      <a:gd name="connsiteX769" fmla="*/ 27806 w 205984"/>
                      <a:gd name="connsiteY769" fmla="*/ 236310 h 278124"/>
                      <a:gd name="connsiteX770" fmla="*/ 27235 w 205984"/>
                      <a:gd name="connsiteY770" fmla="*/ 236215 h 278124"/>
                      <a:gd name="connsiteX771" fmla="*/ 26663 w 205984"/>
                      <a:gd name="connsiteY771" fmla="*/ 236500 h 278124"/>
                      <a:gd name="connsiteX772" fmla="*/ 26282 w 205984"/>
                      <a:gd name="connsiteY772" fmla="*/ 236119 h 278124"/>
                      <a:gd name="connsiteX773" fmla="*/ 25616 w 205984"/>
                      <a:gd name="connsiteY773" fmla="*/ 235833 h 278124"/>
                      <a:gd name="connsiteX774" fmla="*/ 25139 w 205984"/>
                      <a:gd name="connsiteY774" fmla="*/ 235262 h 278124"/>
                      <a:gd name="connsiteX775" fmla="*/ 25901 w 205984"/>
                      <a:gd name="connsiteY775" fmla="*/ 234214 h 278124"/>
                      <a:gd name="connsiteX776" fmla="*/ 25996 w 205984"/>
                      <a:gd name="connsiteY776" fmla="*/ 233738 h 278124"/>
                      <a:gd name="connsiteX777" fmla="*/ 25234 w 205984"/>
                      <a:gd name="connsiteY777" fmla="*/ 233643 h 278124"/>
                      <a:gd name="connsiteX778" fmla="*/ 24092 w 205984"/>
                      <a:gd name="connsiteY778" fmla="*/ 233357 h 278124"/>
                      <a:gd name="connsiteX779" fmla="*/ 23329 w 205984"/>
                      <a:gd name="connsiteY779" fmla="*/ 234024 h 278124"/>
                      <a:gd name="connsiteX780" fmla="*/ 23234 w 205984"/>
                      <a:gd name="connsiteY780" fmla="*/ 232690 h 278124"/>
                      <a:gd name="connsiteX781" fmla="*/ 23901 w 205984"/>
                      <a:gd name="connsiteY781" fmla="*/ 231547 h 278124"/>
                      <a:gd name="connsiteX782" fmla="*/ 23520 w 205984"/>
                      <a:gd name="connsiteY782" fmla="*/ 230880 h 278124"/>
                      <a:gd name="connsiteX783" fmla="*/ 24092 w 205984"/>
                      <a:gd name="connsiteY783" fmla="*/ 229452 h 278124"/>
                      <a:gd name="connsiteX784" fmla="*/ 24949 w 205984"/>
                      <a:gd name="connsiteY784" fmla="*/ 229166 h 278124"/>
                      <a:gd name="connsiteX785" fmla="*/ 24853 w 205984"/>
                      <a:gd name="connsiteY785" fmla="*/ 227642 h 278124"/>
                      <a:gd name="connsiteX786" fmla="*/ 24377 w 205984"/>
                      <a:gd name="connsiteY786" fmla="*/ 226880 h 278124"/>
                      <a:gd name="connsiteX787" fmla="*/ 24377 w 205984"/>
                      <a:gd name="connsiteY787" fmla="*/ 225832 h 278124"/>
                      <a:gd name="connsiteX788" fmla="*/ 23520 w 205984"/>
                      <a:gd name="connsiteY788" fmla="*/ 225737 h 278124"/>
                      <a:gd name="connsiteX789" fmla="*/ 23044 w 205984"/>
                      <a:gd name="connsiteY789" fmla="*/ 224975 h 278124"/>
                      <a:gd name="connsiteX790" fmla="*/ 22568 w 205984"/>
                      <a:gd name="connsiteY790" fmla="*/ 223927 h 278124"/>
                      <a:gd name="connsiteX791" fmla="*/ 21425 w 205984"/>
                      <a:gd name="connsiteY791" fmla="*/ 221737 h 278124"/>
                      <a:gd name="connsiteX792" fmla="*/ 21425 w 205984"/>
                      <a:gd name="connsiteY792" fmla="*/ 219355 h 278124"/>
                      <a:gd name="connsiteX793" fmla="*/ 22853 w 205984"/>
                      <a:gd name="connsiteY793" fmla="*/ 217450 h 278124"/>
                      <a:gd name="connsiteX794" fmla="*/ 23044 w 205984"/>
                      <a:gd name="connsiteY794" fmla="*/ 216307 h 278124"/>
                      <a:gd name="connsiteX795" fmla="*/ 23234 w 205984"/>
                      <a:gd name="connsiteY795" fmla="*/ 214879 h 278124"/>
                      <a:gd name="connsiteX796" fmla="*/ 24092 w 205984"/>
                      <a:gd name="connsiteY796" fmla="*/ 213545 h 278124"/>
                      <a:gd name="connsiteX797" fmla="*/ 24758 w 205984"/>
                      <a:gd name="connsiteY797" fmla="*/ 212688 h 278124"/>
                      <a:gd name="connsiteX798" fmla="*/ 24949 w 205984"/>
                      <a:gd name="connsiteY798" fmla="*/ 212021 h 278124"/>
                      <a:gd name="connsiteX799" fmla="*/ 25330 w 205984"/>
                      <a:gd name="connsiteY799" fmla="*/ 211735 h 278124"/>
                      <a:gd name="connsiteX800" fmla="*/ 25234 w 205984"/>
                      <a:gd name="connsiteY800" fmla="*/ 210211 h 278124"/>
                      <a:gd name="connsiteX801" fmla="*/ 25425 w 205984"/>
                      <a:gd name="connsiteY801" fmla="*/ 209449 h 278124"/>
                      <a:gd name="connsiteX802" fmla="*/ 24853 w 205984"/>
                      <a:gd name="connsiteY802" fmla="*/ 208116 h 278124"/>
                      <a:gd name="connsiteX803" fmla="*/ 24853 w 205984"/>
                      <a:gd name="connsiteY803" fmla="*/ 206973 h 278124"/>
                      <a:gd name="connsiteX804" fmla="*/ 24377 w 205984"/>
                      <a:gd name="connsiteY804" fmla="*/ 205925 h 278124"/>
                      <a:gd name="connsiteX805" fmla="*/ 25330 w 205984"/>
                      <a:gd name="connsiteY805" fmla="*/ 204115 h 278124"/>
                      <a:gd name="connsiteX806" fmla="*/ 25711 w 205984"/>
                      <a:gd name="connsiteY806" fmla="*/ 202782 h 278124"/>
                      <a:gd name="connsiteX807" fmla="*/ 26759 w 205984"/>
                      <a:gd name="connsiteY807" fmla="*/ 202687 h 278124"/>
                      <a:gd name="connsiteX808" fmla="*/ 27711 w 205984"/>
                      <a:gd name="connsiteY808" fmla="*/ 202972 h 278124"/>
                      <a:gd name="connsiteX809" fmla="*/ 28663 w 205984"/>
                      <a:gd name="connsiteY809" fmla="*/ 201924 h 278124"/>
                      <a:gd name="connsiteX810" fmla="*/ 28283 w 205984"/>
                      <a:gd name="connsiteY810" fmla="*/ 201353 h 278124"/>
                      <a:gd name="connsiteX811" fmla="*/ 29997 w 205984"/>
                      <a:gd name="connsiteY811" fmla="*/ 200591 h 278124"/>
                      <a:gd name="connsiteX812" fmla="*/ 31235 w 205984"/>
                      <a:gd name="connsiteY812" fmla="*/ 200020 h 278124"/>
                      <a:gd name="connsiteX813" fmla="*/ 32378 w 205984"/>
                      <a:gd name="connsiteY813" fmla="*/ 199353 h 278124"/>
                      <a:gd name="connsiteX814" fmla="*/ 33617 w 205984"/>
                      <a:gd name="connsiteY814" fmla="*/ 198305 h 278124"/>
                      <a:gd name="connsiteX815" fmla="*/ 32759 w 205984"/>
                      <a:gd name="connsiteY815" fmla="*/ 197829 h 278124"/>
                      <a:gd name="connsiteX816" fmla="*/ 32950 w 205984"/>
                      <a:gd name="connsiteY816" fmla="*/ 196686 h 278124"/>
                      <a:gd name="connsiteX817" fmla="*/ 31997 w 205984"/>
                      <a:gd name="connsiteY817" fmla="*/ 196209 h 278124"/>
                      <a:gd name="connsiteX818" fmla="*/ 31140 w 205984"/>
                      <a:gd name="connsiteY818" fmla="*/ 196305 h 278124"/>
                      <a:gd name="connsiteX819" fmla="*/ 30950 w 205984"/>
                      <a:gd name="connsiteY819" fmla="*/ 195638 h 278124"/>
                      <a:gd name="connsiteX820" fmla="*/ 28568 w 205984"/>
                      <a:gd name="connsiteY820" fmla="*/ 196591 h 278124"/>
                      <a:gd name="connsiteX821" fmla="*/ 27616 w 205984"/>
                      <a:gd name="connsiteY821" fmla="*/ 197353 h 278124"/>
                      <a:gd name="connsiteX822" fmla="*/ 26663 w 205984"/>
                      <a:gd name="connsiteY822" fmla="*/ 198019 h 278124"/>
                      <a:gd name="connsiteX823" fmla="*/ 25711 w 205984"/>
                      <a:gd name="connsiteY823" fmla="*/ 197829 h 278124"/>
                      <a:gd name="connsiteX824" fmla="*/ 24853 w 205984"/>
                      <a:gd name="connsiteY824" fmla="*/ 197448 h 278124"/>
                      <a:gd name="connsiteX825" fmla="*/ 24092 w 205984"/>
                      <a:gd name="connsiteY825" fmla="*/ 197733 h 278124"/>
                      <a:gd name="connsiteX826" fmla="*/ 23329 w 205984"/>
                      <a:gd name="connsiteY826" fmla="*/ 198115 h 278124"/>
                      <a:gd name="connsiteX827" fmla="*/ 21901 w 205984"/>
                      <a:gd name="connsiteY827" fmla="*/ 199353 h 278124"/>
                      <a:gd name="connsiteX828" fmla="*/ 20948 w 205984"/>
                      <a:gd name="connsiteY828" fmla="*/ 198781 h 278124"/>
                      <a:gd name="connsiteX829" fmla="*/ 21234 w 205984"/>
                      <a:gd name="connsiteY829" fmla="*/ 198210 h 278124"/>
                      <a:gd name="connsiteX830" fmla="*/ 21043 w 205984"/>
                      <a:gd name="connsiteY830" fmla="*/ 197448 h 278124"/>
                      <a:gd name="connsiteX831" fmla="*/ 21901 w 205984"/>
                      <a:gd name="connsiteY831" fmla="*/ 196591 h 278124"/>
                      <a:gd name="connsiteX832" fmla="*/ 22377 w 205984"/>
                      <a:gd name="connsiteY832" fmla="*/ 194876 h 278124"/>
                      <a:gd name="connsiteX833" fmla="*/ 23901 w 205984"/>
                      <a:gd name="connsiteY833" fmla="*/ 193638 h 278124"/>
                      <a:gd name="connsiteX834" fmla="*/ 23710 w 205984"/>
                      <a:gd name="connsiteY834" fmla="*/ 192304 h 278124"/>
                      <a:gd name="connsiteX835" fmla="*/ 24377 w 205984"/>
                      <a:gd name="connsiteY835" fmla="*/ 191352 h 278124"/>
                      <a:gd name="connsiteX836" fmla="*/ 24282 w 205984"/>
                      <a:gd name="connsiteY836" fmla="*/ 190590 h 278124"/>
                      <a:gd name="connsiteX837" fmla="*/ 24377 w 205984"/>
                      <a:gd name="connsiteY837" fmla="*/ 189637 h 278124"/>
                      <a:gd name="connsiteX838" fmla="*/ 23806 w 205984"/>
                      <a:gd name="connsiteY838" fmla="*/ 188304 h 278124"/>
                      <a:gd name="connsiteX839" fmla="*/ 25330 w 205984"/>
                      <a:gd name="connsiteY839" fmla="*/ 186684 h 278124"/>
                      <a:gd name="connsiteX840" fmla="*/ 26187 w 205984"/>
                      <a:gd name="connsiteY840" fmla="*/ 186304 h 278124"/>
                      <a:gd name="connsiteX841" fmla="*/ 26187 w 205984"/>
                      <a:gd name="connsiteY841" fmla="*/ 184399 h 278124"/>
                      <a:gd name="connsiteX842" fmla="*/ 26854 w 205984"/>
                      <a:gd name="connsiteY842" fmla="*/ 182970 h 278124"/>
                      <a:gd name="connsiteX843" fmla="*/ 25996 w 205984"/>
                      <a:gd name="connsiteY843" fmla="*/ 183160 h 278124"/>
                      <a:gd name="connsiteX844" fmla="*/ 25234 w 205984"/>
                      <a:gd name="connsiteY844" fmla="*/ 182684 h 278124"/>
                      <a:gd name="connsiteX845" fmla="*/ 25901 w 205984"/>
                      <a:gd name="connsiteY845" fmla="*/ 180588 h 278124"/>
                      <a:gd name="connsiteX846" fmla="*/ 26282 w 205984"/>
                      <a:gd name="connsiteY846" fmla="*/ 179065 h 278124"/>
                      <a:gd name="connsiteX847" fmla="*/ 26092 w 205984"/>
                      <a:gd name="connsiteY847" fmla="*/ 178398 h 278124"/>
                      <a:gd name="connsiteX848" fmla="*/ 24758 w 205984"/>
                      <a:gd name="connsiteY848" fmla="*/ 178493 h 278124"/>
                      <a:gd name="connsiteX849" fmla="*/ 23234 w 205984"/>
                      <a:gd name="connsiteY849" fmla="*/ 178303 h 278124"/>
                      <a:gd name="connsiteX850" fmla="*/ 22472 w 205984"/>
                      <a:gd name="connsiteY850" fmla="*/ 178017 h 278124"/>
                      <a:gd name="connsiteX851" fmla="*/ 21996 w 205984"/>
                      <a:gd name="connsiteY851" fmla="*/ 177255 h 278124"/>
                      <a:gd name="connsiteX852" fmla="*/ 20662 w 205984"/>
                      <a:gd name="connsiteY852" fmla="*/ 176874 h 278124"/>
                      <a:gd name="connsiteX853" fmla="*/ 19234 w 205984"/>
                      <a:gd name="connsiteY853" fmla="*/ 177064 h 278124"/>
                      <a:gd name="connsiteX854" fmla="*/ 17424 w 205984"/>
                      <a:gd name="connsiteY854" fmla="*/ 177064 h 278124"/>
                      <a:gd name="connsiteX855" fmla="*/ 16757 w 205984"/>
                      <a:gd name="connsiteY855" fmla="*/ 176397 h 278124"/>
                      <a:gd name="connsiteX856" fmla="*/ 16091 w 205984"/>
                      <a:gd name="connsiteY856" fmla="*/ 175254 h 278124"/>
                      <a:gd name="connsiteX857" fmla="*/ 15519 w 205984"/>
                      <a:gd name="connsiteY857" fmla="*/ 175254 h 278124"/>
                      <a:gd name="connsiteX858" fmla="*/ 15328 w 205984"/>
                      <a:gd name="connsiteY858" fmla="*/ 173254 h 278124"/>
                      <a:gd name="connsiteX859" fmla="*/ 14852 w 205984"/>
                      <a:gd name="connsiteY859" fmla="*/ 170873 h 278124"/>
                      <a:gd name="connsiteX860" fmla="*/ 14471 w 205984"/>
                      <a:gd name="connsiteY860" fmla="*/ 169635 h 278124"/>
                      <a:gd name="connsiteX861" fmla="*/ 13995 w 205984"/>
                      <a:gd name="connsiteY861" fmla="*/ 168206 h 278124"/>
                      <a:gd name="connsiteX862" fmla="*/ 15519 w 205984"/>
                      <a:gd name="connsiteY862" fmla="*/ 165634 h 278124"/>
                      <a:gd name="connsiteX863" fmla="*/ 16186 w 205984"/>
                      <a:gd name="connsiteY863" fmla="*/ 165253 h 278124"/>
                      <a:gd name="connsiteX864" fmla="*/ 15995 w 205984"/>
                      <a:gd name="connsiteY864" fmla="*/ 163920 h 278124"/>
                      <a:gd name="connsiteX865" fmla="*/ 16471 w 205984"/>
                      <a:gd name="connsiteY865" fmla="*/ 162015 h 278124"/>
                      <a:gd name="connsiteX866" fmla="*/ 17043 w 205984"/>
                      <a:gd name="connsiteY866" fmla="*/ 161062 h 278124"/>
                      <a:gd name="connsiteX867" fmla="*/ 16471 w 205984"/>
                      <a:gd name="connsiteY867" fmla="*/ 160776 h 278124"/>
                      <a:gd name="connsiteX868" fmla="*/ 15424 w 205984"/>
                      <a:gd name="connsiteY868" fmla="*/ 160395 h 278124"/>
                      <a:gd name="connsiteX869" fmla="*/ 14185 w 205984"/>
                      <a:gd name="connsiteY869" fmla="*/ 158967 h 278124"/>
                      <a:gd name="connsiteX870" fmla="*/ 14090 w 205984"/>
                      <a:gd name="connsiteY870" fmla="*/ 158205 h 278124"/>
                      <a:gd name="connsiteX871" fmla="*/ 13138 w 205984"/>
                      <a:gd name="connsiteY871" fmla="*/ 158300 h 278124"/>
                      <a:gd name="connsiteX872" fmla="*/ 12852 w 205984"/>
                      <a:gd name="connsiteY872" fmla="*/ 157538 h 278124"/>
                      <a:gd name="connsiteX873" fmla="*/ 11804 w 205984"/>
                      <a:gd name="connsiteY873" fmla="*/ 156586 h 278124"/>
                      <a:gd name="connsiteX874" fmla="*/ 11423 w 205984"/>
                      <a:gd name="connsiteY874" fmla="*/ 154871 h 278124"/>
                      <a:gd name="connsiteX875" fmla="*/ 10947 w 205984"/>
                      <a:gd name="connsiteY875" fmla="*/ 154680 h 278124"/>
                      <a:gd name="connsiteX876" fmla="*/ 9994 w 205984"/>
                      <a:gd name="connsiteY876" fmla="*/ 154871 h 278124"/>
                      <a:gd name="connsiteX877" fmla="*/ 9899 w 205984"/>
                      <a:gd name="connsiteY877" fmla="*/ 153823 h 278124"/>
                      <a:gd name="connsiteX878" fmla="*/ 10280 w 205984"/>
                      <a:gd name="connsiteY878" fmla="*/ 152395 h 278124"/>
                      <a:gd name="connsiteX879" fmla="*/ 11328 w 205984"/>
                      <a:gd name="connsiteY879" fmla="*/ 151251 h 278124"/>
                      <a:gd name="connsiteX880" fmla="*/ 11995 w 205984"/>
                      <a:gd name="connsiteY880" fmla="*/ 149251 h 278124"/>
                      <a:gd name="connsiteX881" fmla="*/ 12757 w 205984"/>
                      <a:gd name="connsiteY881" fmla="*/ 147061 h 278124"/>
                      <a:gd name="connsiteX882" fmla="*/ 13138 w 205984"/>
                      <a:gd name="connsiteY882" fmla="*/ 145822 h 278124"/>
                      <a:gd name="connsiteX883" fmla="*/ 13233 w 205984"/>
                      <a:gd name="connsiteY883" fmla="*/ 144774 h 278124"/>
                      <a:gd name="connsiteX884" fmla="*/ 12566 w 205984"/>
                      <a:gd name="connsiteY884" fmla="*/ 144298 h 278124"/>
                      <a:gd name="connsiteX885" fmla="*/ 13424 w 205984"/>
                      <a:gd name="connsiteY885" fmla="*/ 142012 h 278124"/>
                      <a:gd name="connsiteX886" fmla="*/ 13138 w 205984"/>
                      <a:gd name="connsiteY886" fmla="*/ 140774 h 278124"/>
                      <a:gd name="connsiteX887" fmla="*/ 12566 w 205984"/>
                      <a:gd name="connsiteY887" fmla="*/ 141536 h 278124"/>
                      <a:gd name="connsiteX888" fmla="*/ 11614 w 205984"/>
                      <a:gd name="connsiteY888" fmla="*/ 141345 h 278124"/>
                      <a:gd name="connsiteX889" fmla="*/ 10947 w 205984"/>
                      <a:gd name="connsiteY889" fmla="*/ 141822 h 278124"/>
                      <a:gd name="connsiteX890" fmla="*/ 9899 w 205984"/>
                      <a:gd name="connsiteY890" fmla="*/ 141917 h 278124"/>
                      <a:gd name="connsiteX891" fmla="*/ 8851 w 205984"/>
                      <a:gd name="connsiteY891" fmla="*/ 142203 h 278124"/>
                      <a:gd name="connsiteX892" fmla="*/ 7899 w 205984"/>
                      <a:gd name="connsiteY892" fmla="*/ 142584 h 278124"/>
                      <a:gd name="connsiteX893" fmla="*/ 7137 w 205984"/>
                      <a:gd name="connsiteY893" fmla="*/ 143060 h 278124"/>
                      <a:gd name="connsiteX894" fmla="*/ 6470 w 205984"/>
                      <a:gd name="connsiteY894" fmla="*/ 143155 h 278124"/>
                      <a:gd name="connsiteX895" fmla="*/ 5327 w 205984"/>
                      <a:gd name="connsiteY895" fmla="*/ 143917 h 278124"/>
                      <a:gd name="connsiteX896" fmla="*/ 4375 w 205984"/>
                      <a:gd name="connsiteY896" fmla="*/ 143346 h 278124"/>
                      <a:gd name="connsiteX897" fmla="*/ 3422 w 205984"/>
                      <a:gd name="connsiteY897" fmla="*/ 143155 h 278124"/>
                      <a:gd name="connsiteX898" fmla="*/ 1898 w 205984"/>
                      <a:gd name="connsiteY898" fmla="*/ 142870 h 278124"/>
                      <a:gd name="connsiteX899" fmla="*/ 1708 w 205984"/>
                      <a:gd name="connsiteY899" fmla="*/ 141441 h 278124"/>
                      <a:gd name="connsiteX900" fmla="*/ 2755 w 205984"/>
                      <a:gd name="connsiteY900" fmla="*/ 140488 h 278124"/>
                      <a:gd name="connsiteX901" fmla="*/ 2089 w 205984"/>
                      <a:gd name="connsiteY901" fmla="*/ 140107 h 278124"/>
                      <a:gd name="connsiteX902" fmla="*/ 1136 w 205984"/>
                      <a:gd name="connsiteY902" fmla="*/ 139536 h 278124"/>
                      <a:gd name="connsiteX903" fmla="*/ 1232 w 205984"/>
                      <a:gd name="connsiteY903" fmla="*/ 138869 h 278124"/>
                      <a:gd name="connsiteX904" fmla="*/ 946 w 205984"/>
                      <a:gd name="connsiteY904" fmla="*/ 137726 h 278124"/>
                      <a:gd name="connsiteX905" fmla="*/ 1993 w 205984"/>
                      <a:gd name="connsiteY905" fmla="*/ 136488 h 278124"/>
                      <a:gd name="connsiteX906" fmla="*/ 2089 w 205984"/>
                      <a:gd name="connsiteY906" fmla="*/ 135059 h 278124"/>
                      <a:gd name="connsiteX907" fmla="*/ 1517 w 205984"/>
                      <a:gd name="connsiteY907" fmla="*/ 135345 h 278124"/>
                      <a:gd name="connsiteX908" fmla="*/ 184 w 205984"/>
                      <a:gd name="connsiteY908" fmla="*/ 134868 h 278124"/>
                      <a:gd name="connsiteX909" fmla="*/ 374 w 205984"/>
                      <a:gd name="connsiteY909" fmla="*/ 133345 h 278124"/>
                      <a:gd name="connsiteX910" fmla="*/ 851 w 205984"/>
                      <a:gd name="connsiteY910" fmla="*/ 131916 h 278124"/>
                      <a:gd name="connsiteX911" fmla="*/ 946 w 205984"/>
                      <a:gd name="connsiteY911" fmla="*/ 129630 h 278124"/>
                      <a:gd name="connsiteX912" fmla="*/ 2184 w 205984"/>
                      <a:gd name="connsiteY912" fmla="*/ 128772 h 278124"/>
                      <a:gd name="connsiteX913" fmla="*/ 3136 w 205984"/>
                      <a:gd name="connsiteY913" fmla="*/ 127153 h 278124"/>
                      <a:gd name="connsiteX914" fmla="*/ 4089 w 205984"/>
                      <a:gd name="connsiteY914" fmla="*/ 125724 h 278124"/>
                      <a:gd name="connsiteX915" fmla="*/ 4470 w 205984"/>
                      <a:gd name="connsiteY915" fmla="*/ 125058 h 278124"/>
                      <a:gd name="connsiteX916" fmla="*/ 4565 w 205984"/>
                      <a:gd name="connsiteY916" fmla="*/ 124105 h 278124"/>
                      <a:gd name="connsiteX917" fmla="*/ 5422 w 205984"/>
                      <a:gd name="connsiteY917" fmla="*/ 123058 h 278124"/>
                      <a:gd name="connsiteX918" fmla="*/ 6851 w 205984"/>
                      <a:gd name="connsiteY918" fmla="*/ 121248 h 278124"/>
                      <a:gd name="connsiteX919" fmla="*/ 6661 w 205984"/>
                      <a:gd name="connsiteY919" fmla="*/ 119533 h 278124"/>
                      <a:gd name="connsiteX920" fmla="*/ 5708 w 205984"/>
                      <a:gd name="connsiteY920" fmla="*/ 117914 h 278124"/>
                      <a:gd name="connsiteX921" fmla="*/ 5042 w 205984"/>
                      <a:gd name="connsiteY921" fmla="*/ 117533 h 278124"/>
                      <a:gd name="connsiteX922" fmla="*/ 5518 w 205984"/>
                      <a:gd name="connsiteY922" fmla="*/ 115914 h 278124"/>
                      <a:gd name="connsiteX923" fmla="*/ 6756 w 205984"/>
                      <a:gd name="connsiteY923" fmla="*/ 113913 h 278124"/>
                      <a:gd name="connsiteX924" fmla="*/ 7613 w 205984"/>
                      <a:gd name="connsiteY924" fmla="*/ 113437 h 278124"/>
                      <a:gd name="connsiteX925" fmla="*/ 8280 w 205984"/>
                      <a:gd name="connsiteY925" fmla="*/ 112580 h 278124"/>
                      <a:gd name="connsiteX926" fmla="*/ 9137 w 205984"/>
                      <a:gd name="connsiteY926" fmla="*/ 112866 h 278124"/>
                      <a:gd name="connsiteX927" fmla="*/ 9899 w 205984"/>
                      <a:gd name="connsiteY927" fmla="*/ 112390 h 278124"/>
                      <a:gd name="connsiteX928" fmla="*/ 10566 w 205984"/>
                      <a:gd name="connsiteY928" fmla="*/ 111151 h 278124"/>
                      <a:gd name="connsiteX929" fmla="*/ 11614 w 205984"/>
                      <a:gd name="connsiteY929" fmla="*/ 111913 h 278124"/>
                      <a:gd name="connsiteX930" fmla="*/ 12757 w 205984"/>
                      <a:gd name="connsiteY930" fmla="*/ 111342 h 278124"/>
                      <a:gd name="connsiteX931" fmla="*/ 13900 w 205984"/>
                      <a:gd name="connsiteY931" fmla="*/ 110580 h 278124"/>
                      <a:gd name="connsiteX932" fmla="*/ 14471 w 205984"/>
                      <a:gd name="connsiteY932" fmla="*/ 109913 h 278124"/>
                      <a:gd name="connsiteX933" fmla="*/ 14662 w 205984"/>
                      <a:gd name="connsiteY933" fmla="*/ 109056 h 278124"/>
                      <a:gd name="connsiteX934" fmla="*/ 16567 w 205984"/>
                      <a:gd name="connsiteY934" fmla="*/ 109056 h 278124"/>
                      <a:gd name="connsiteX935" fmla="*/ 17234 w 205984"/>
                      <a:gd name="connsiteY935" fmla="*/ 108770 h 278124"/>
                      <a:gd name="connsiteX936" fmla="*/ 17710 w 205984"/>
                      <a:gd name="connsiteY936" fmla="*/ 107722 h 278124"/>
                      <a:gd name="connsiteX937" fmla="*/ 16948 w 205984"/>
                      <a:gd name="connsiteY937" fmla="*/ 106389 h 278124"/>
                      <a:gd name="connsiteX938" fmla="*/ 16471 w 205984"/>
                      <a:gd name="connsiteY938" fmla="*/ 105341 h 278124"/>
                      <a:gd name="connsiteX939" fmla="*/ 15900 w 205984"/>
                      <a:gd name="connsiteY939" fmla="*/ 103912 h 278124"/>
                      <a:gd name="connsiteX940" fmla="*/ 15519 w 205984"/>
                      <a:gd name="connsiteY940" fmla="*/ 102769 h 278124"/>
                      <a:gd name="connsiteX941" fmla="*/ 17900 w 205984"/>
                      <a:gd name="connsiteY941" fmla="*/ 102388 h 278124"/>
                      <a:gd name="connsiteX942" fmla="*/ 19996 w 205984"/>
                      <a:gd name="connsiteY942" fmla="*/ 101341 h 278124"/>
                      <a:gd name="connsiteX943" fmla="*/ 20282 w 205984"/>
                      <a:gd name="connsiteY943" fmla="*/ 100102 h 278124"/>
                      <a:gd name="connsiteX944" fmla="*/ 21805 w 205984"/>
                      <a:gd name="connsiteY944" fmla="*/ 98388 h 278124"/>
                      <a:gd name="connsiteX945" fmla="*/ 22949 w 205984"/>
                      <a:gd name="connsiteY945" fmla="*/ 97912 h 278124"/>
                      <a:gd name="connsiteX946" fmla="*/ 23520 w 205984"/>
                      <a:gd name="connsiteY946" fmla="*/ 97245 h 278124"/>
                      <a:gd name="connsiteX947" fmla="*/ 23710 w 205984"/>
                      <a:gd name="connsiteY947" fmla="*/ 96007 h 278124"/>
                      <a:gd name="connsiteX948" fmla="*/ 24663 w 205984"/>
                      <a:gd name="connsiteY948" fmla="*/ 95625 h 278124"/>
                      <a:gd name="connsiteX949" fmla="*/ 25234 w 205984"/>
                      <a:gd name="connsiteY949" fmla="*/ 94863 h 278124"/>
                      <a:gd name="connsiteX950" fmla="*/ 25711 w 205984"/>
                      <a:gd name="connsiteY950" fmla="*/ 94197 h 278124"/>
                      <a:gd name="connsiteX951" fmla="*/ 25520 w 205984"/>
                      <a:gd name="connsiteY951" fmla="*/ 93340 h 278124"/>
                      <a:gd name="connsiteX952" fmla="*/ 25806 w 205984"/>
                      <a:gd name="connsiteY952" fmla="*/ 92768 h 278124"/>
                      <a:gd name="connsiteX953" fmla="*/ 25806 w 205984"/>
                      <a:gd name="connsiteY953" fmla="*/ 91720 h 278124"/>
                      <a:gd name="connsiteX954" fmla="*/ 25330 w 205984"/>
                      <a:gd name="connsiteY954" fmla="*/ 90958 h 278124"/>
                      <a:gd name="connsiteX955" fmla="*/ 23996 w 205984"/>
                      <a:gd name="connsiteY955" fmla="*/ 90863 h 278124"/>
                      <a:gd name="connsiteX956" fmla="*/ 23139 w 205984"/>
                      <a:gd name="connsiteY956" fmla="*/ 89815 h 278124"/>
                      <a:gd name="connsiteX957" fmla="*/ 22377 w 205984"/>
                      <a:gd name="connsiteY957" fmla="*/ 89244 h 278124"/>
                      <a:gd name="connsiteX958" fmla="*/ 23234 w 205984"/>
                      <a:gd name="connsiteY958" fmla="*/ 88101 h 278124"/>
                      <a:gd name="connsiteX959" fmla="*/ 23806 w 205984"/>
                      <a:gd name="connsiteY959" fmla="*/ 87148 h 278124"/>
                      <a:gd name="connsiteX960" fmla="*/ 22472 w 205984"/>
                      <a:gd name="connsiteY960" fmla="*/ 86386 h 278124"/>
                      <a:gd name="connsiteX961" fmla="*/ 21329 w 205984"/>
                      <a:gd name="connsiteY961" fmla="*/ 86100 h 278124"/>
                      <a:gd name="connsiteX962" fmla="*/ 20282 w 205984"/>
                      <a:gd name="connsiteY962" fmla="*/ 85338 h 278124"/>
                      <a:gd name="connsiteX963" fmla="*/ 19615 w 205984"/>
                      <a:gd name="connsiteY963" fmla="*/ 84672 h 278124"/>
                      <a:gd name="connsiteX964" fmla="*/ 18376 w 205984"/>
                      <a:gd name="connsiteY964" fmla="*/ 84672 h 278124"/>
                      <a:gd name="connsiteX965" fmla="*/ 18091 w 205984"/>
                      <a:gd name="connsiteY965" fmla="*/ 83624 h 278124"/>
                      <a:gd name="connsiteX966" fmla="*/ 18662 w 205984"/>
                      <a:gd name="connsiteY966" fmla="*/ 82671 h 278124"/>
                      <a:gd name="connsiteX967" fmla="*/ 19519 w 205984"/>
                      <a:gd name="connsiteY967" fmla="*/ 81338 h 278124"/>
                      <a:gd name="connsiteX968" fmla="*/ 19234 w 205984"/>
                      <a:gd name="connsiteY968" fmla="*/ 80290 h 278124"/>
                      <a:gd name="connsiteX969" fmla="*/ 19138 w 205984"/>
                      <a:gd name="connsiteY969" fmla="*/ 78290 h 278124"/>
                      <a:gd name="connsiteX970" fmla="*/ 19138 w 205984"/>
                      <a:gd name="connsiteY970" fmla="*/ 77147 h 278124"/>
                      <a:gd name="connsiteX971" fmla="*/ 19805 w 205984"/>
                      <a:gd name="connsiteY971" fmla="*/ 76099 h 278124"/>
                      <a:gd name="connsiteX972" fmla="*/ 19710 w 205984"/>
                      <a:gd name="connsiteY972" fmla="*/ 73623 h 278124"/>
                      <a:gd name="connsiteX973" fmla="*/ 19234 w 205984"/>
                      <a:gd name="connsiteY973" fmla="*/ 72670 h 278124"/>
                      <a:gd name="connsiteX974" fmla="*/ 19519 w 205984"/>
                      <a:gd name="connsiteY974" fmla="*/ 70575 h 278124"/>
                      <a:gd name="connsiteX975" fmla="*/ 18567 w 205984"/>
                      <a:gd name="connsiteY975" fmla="*/ 70670 h 278124"/>
                      <a:gd name="connsiteX976" fmla="*/ 17900 w 205984"/>
                      <a:gd name="connsiteY976" fmla="*/ 70384 h 278124"/>
                      <a:gd name="connsiteX977" fmla="*/ 16091 w 205984"/>
                      <a:gd name="connsiteY977" fmla="*/ 70575 h 278124"/>
                      <a:gd name="connsiteX978" fmla="*/ 15709 w 205984"/>
                      <a:gd name="connsiteY978" fmla="*/ 68765 h 278124"/>
                      <a:gd name="connsiteX979" fmla="*/ 15233 w 205984"/>
                      <a:gd name="connsiteY979" fmla="*/ 67527 h 278124"/>
                      <a:gd name="connsiteX980" fmla="*/ 14471 w 205984"/>
                      <a:gd name="connsiteY980" fmla="*/ 67908 h 278124"/>
                      <a:gd name="connsiteX981" fmla="*/ 13900 w 205984"/>
                      <a:gd name="connsiteY981" fmla="*/ 67717 h 278124"/>
                      <a:gd name="connsiteX982" fmla="*/ 12947 w 205984"/>
                      <a:gd name="connsiteY982" fmla="*/ 66574 h 278124"/>
                      <a:gd name="connsiteX983" fmla="*/ 12661 w 205984"/>
                      <a:gd name="connsiteY983" fmla="*/ 65431 h 278124"/>
                      <a:gd name="connsiteX984" fmla="*/ 11233 w 205984"/>
                      <a:gd name="connsiteY984" fmla="*/ 65812 h 278124"/>
                      <a:gd name="connsiteX985" fmla="*/ 10566 w 205984"/>
                      <a:gd name="connsiteY985" fmla="*/ 63431 h 278124"/>
                      <a:gd name="connsiteX986" fmla="*/ 9994 w 205984"/>
                      <a:gd name="connsiteY986" fmla="*/ 60954 h 278124"/>
                      <a:gd name="connsiteX987" fmla="*/ 9994 w 205984"/>
                      <a:gd name="connsiteY987" fmla="*/ 60954 h 278124"/>
                      <a:gd name="connsiteX988" fmla="*/ 10185 w 205984"/>
                      <a:gd name="connsiteY988" fmla="*/ 59526 h 278124"/>
                      <a:gd name="connsiteX989" fmla="*/ 10566 w 205984"/>
                      <a:gd name="connsiteY989" fmla="*/ 58478 h 278124"/>
                      <a:gd name="connsiteX990" fmla="*/ 11518 w 205984"/>
                      <a:gd name="connsiteY990" fmla="*/ 57525 h 278124"/>
                      <a:gd name="connsiteX991" fmla="*/ 12852 w 205984"/>
                      <a:gd name="connsiteY991" fmla="*/ 56097 h 278124"/>
                      <a:gd name="connsiteX992" fmla="*/ 13995 w 205984"/>
                      <a:gd name="connsiteY992" fmla="*/ 54382 h 278124"/>
                      <a:gd name="connsiteX993" fmla="*/ 15424 w 205984"/>
                      <a:gd name="connsiteY993" fmla="*/ 52668 h 278124"/>
                      <a:gd name="connsiteX994" fmla="*/ 18091 w 205984"/>
                      <a:gd name="connsiteY994" fmla="*/ 52382 h 278124"/>
                      <a:gd name="connsiteX995" fmla="*/ 19996 w 205984"/>
                      <a:gd name="connsiteY995" fmla="*/ 51620 h 278124"/>
                      <a:gd name="connsiteX996" fmla="*/ 21520 w 205984"/>
                      <a:gd name="connsiteY996" fmla="*/ 50953 h 278124"/>
                      <a:gd name="connsiteX997" fmla="*/ 22282 w 205984"/>
                      <a:gd name="connsiteY997" fmla="*/ 50382 h 278124"/>
                      <a:gd name="connsiteX998" fmla="*/ 22186 w 205984"/>
                      <a:gd name="connsiteY998" fmla="*/ 48953 h 278124"/>
                      <a:gd name="connsiteX999" fmla="*/ 22186 w 205984"/>
                      <a:gd name="connsiteY999" fmla="*/ 47334 h 278124"/>
                      <a:gd name="connsiteX1000" fmla="*/ 22472 w 205984"/>
                      <a:gd name="connsiteY1000" fmla="*/ 45238 h 278124"/>
                      <a:gd name="connsiteX1001" fmla="*/ 23710 w 205984"/>
                      <a:gd name="connsiteY1001" fmla="*/ 44571 h 278124"/>
                      <a:gd name="connsiteX1002" fmla="*/ 25044 w 205984"/>
                      <a:gd name="connsiteY1002" fmla="*/ 45048 h 278124"/>
                      <a:gd name="connsiteX1003" fmla="*/ 25901 w 205984"/>
                      <a:gd name="connsiteY1003" fmla="*/ 46286 h 278124"/>
                      <a:gd name="connsiteX1004" fmla="*/ 27330 w 205984"/>
                      <a:gd name="connsiteY1004" fmla="*/ 46000 h 278124"/>
                      <a:gd name="connsiteX1005" fmla="*/ 28854 w 205984"/>
                      <a:gd name="connsiteY1005" fmla="*/ 45429 h 278124"/>
                      <a:gd name="connsiteX1006" fmla="*/ 30092 w 205984"/>
                      <a:gd name="connsiteY1006" fmla="*/ 45143 h 278124"/>
                      <a:gd name="connsiteX1007" fmla="*/ 30950 w 205984"/>
                      <a:gd name="connsiteY1007" fmla="*/ 45715 h 278124"/>
                      <a:gd name="connsiteX1008" fmla="*/ 32474 w 205984"/>
                      <a:gd name="connsiteY1008" fmla="*/ 45524 h 278124"/>
                      <a:gd name="connsiteX1009" fmla="*/ 34093 w 205984"/>
                      <a:gd name="connsiteY1009" fmla="*/ 45048 h 278124"/>
                      <a:gd name="connsiteX1010" fmla="*/ 36474 w 205984"/>
                      <a:gd name="connsiteY1010" fmla="*/ 43428 h 278124"/>
                      <a:gd name="connsiteX1011" fmla="*/ 37617 w 205984"/>
                      <a:gd name="connsiteY1011" fmla="*/ 42381 h 278124"/>
                      <a:gd name="connsiteX1012" fmla="*/ 39712 w 205984"/>
                      <a:gd name="connsiteY1012" fmla="*/ 41809 h 278124"/>
                      <a:gd name="connsiteX1013" fmla="*/ 41903 w 205984"/>
                      <a:gd name="connsiteY1013" fmla="*/ 41524 h 278124"/>
                      <a:gd name="connsiteX1014" fmla="*/ 42284 w 205984"/>
                      <a:gd name="connsiteY1014" fmla="*/ 42666 h 278124"/>
                      <a:gd name="connsiteX1015" fmla="*/ 43522 w 205984"/>
                      <a:gd name="connsiteY1015" fmla="*/ 42000 h 278124"/>
                      <a:gd name="connsiteX1016" fmla="*/ 44666 w 205984"/>
                      <a:gd name="connsiteY1016" fmla="*/ 41714 h 278124"/>
                      <a:gd name="connsiteX1017" fmla="*/ 47428 w 205984"/>
                      <a:gd name="connsiteY1017" fmla="*/ 40285 h 278124"/>
                      <a:gd name="connsiteX1018" fmla="*/ 48285 w 205984"/>
                      <a:gd name="connsiteY1018" fmla="*/ 40476 h 278124"/>
                      <a:gd name="connsiteX1019" fmla="*/ 49047 w 205984"/>
                      <a:gd name="connsiteY1019" fmla="*/ 39333 h 278124"/>
                      <a:gd name="connsiteX1020" fmla="*/ 49904 w 205984"/>
                      <a:gd name="connsiteY1020" fmla="*/ 37999 h 278124"/>
                      <a:gd name="connsiteX1021" fmla="*/ 50095 w 205984"/>
                      <a:gd name="connsiteY1021" fmla="*/ 36951 h 278124"/>
                      <a:gd name="connsiteX1022" fmla="*/ 51047 w 205984"/>
                      <a:gd name="connsiteY1022" fmla="*/ 32379 h 278124"/>
                      <a:gd name="connsiteX1023" fmla="*/ 52476 w 205984"/>
                      <a:gd name="connsiteY1023" fmla="*/ 32094 h 278124"/>
                      <a:gd name="connsiteX1024" fmla="*/ 53905 w 205984"/>
                      <a:gd name="connsiteY1024" fmla="*/ 32665 h 278124"/>
                      <a:gd name="connsiteX1025" fmla="*/ 55905 w 205984"/>
                      <a:gd name="connsiteY1025" fmla="*/ 32189 h 278124"/>
                      <a:gd name="connsiteX1026" fmla="*/ 56000 w 205984"/>
                      <a:gd name="connsiteY1026" fmla="*/ 33141 h 278124"/>
                      <a:gd name="connsiteX1027" fmla="*/ 56191 w 205984"/>
                      <a:gd name="connsiteY1027" fmla="*/ 33903 h 278124"/>
                      <a:gd name="connsiteX1028" fmla="*/ 57715 w 205984"/>
                      <a:gd name="connsiteY1028" fmla="*/ 34189 h 278124"/>
                      <a:gd name="connsiteX1029" fmla="*/ 58858 w 205984"/>
                      <a:gd name="connsiteY1029" fmla="*/ 33808 h 278124"/>
                      <a:gd name="connsiteX1030" fmla="*/ 58382 w 205984"/>
                      <a:gd name="connsiteY1030" fmla="*/ 32284 h 278124"/>
                      <a:gd name="connsiteX1031" fmla="*/ 58477 w 205984"/>
                      <a:gd name="connsiteY1031" fmla="*/ 30474 h 278124"/>
                      <a:gd name="connsiteX1032" fmla="*/ 59143 w 205984"/>
                      <a:gd name="connsiteY1032" fmla="*/ 29903 h 278124"/>
                      <a:gd name="connsiteX1033" fmla="*/ 57905 w 205984"/>
                      <a:gd name="connsiteY1033" fmla="*/ 29903 h 278124"/>
                      <a:gd name="connsiteX1034" fmla="*/ 56953 w 205984"/>
                      <a:gd name="connsiteY1034" fmla="*/ 30570 h 278124"/>
                      <a:gd name="connsiteX1035" fmla="*/ 57048 w 205984"/>
                      <a:gd name="connsiteY1035" fmla="*/ 28855 h 278124"/>
                      <a:gd name="connsiteX1036" fmla="*/ 57429 w 205984"/>
                      <a:gd name="connsiteY1036" fmla="*/ 27998 h 278124"/>
                      <a:gd name="connsiteX1037" fmla="*/ 57143 w 205984"/>
                      <a:gd name="connsiteY1037" fmla="*/ 27426 h 278124"/>
                      <a:gd name="connsiteX1038" fmla="*/ 56000 w 205984"/>
                      <a:gd name="connsiteY1038" fmla="*/ 26855 h 278124"/>
                      <a:gd name="connsiteX1039" fmla="*/ 56476 w 205984"/>
                      <a:gd name="connsiteY1039" fmla="*/ 25903 h 278124"/>
                      <a:gd name="connsiteX1040" fmla="*/ 57334 w 205984"/>
                      <a:gd name="connsiteY1040" fmla="*/ 26569 h 278124"/>
                      <a:gd name="connsiteX1041" fmla="*/ 58096 w 205984"/>
                      <a:gd name="connsiteY1041" fmla="*/ 27045 h 278124"/>
                      <a:gd name="connsiteX1042" fmla="*/ 59810 w 205984"/>
                      <a:gd name="connsiteY1042" fmla="*/ 27045 h 278124"/>
                      <a:gd name="connsiteX1043" fmla="*/ 61715 w 205984"/>
                      <a:gd name="connsiteY1043" fmla="*/ 26950 h 278124"/>
                      <a:gd name="connsiteX1044" fmla="*/ 62668 w 205984"/>
                      <a:gd name="connsiteY1044" fmla="*/ 26665 h 278124"/>
                      <a:gd name="connsiteX1045" fmla="*/ 62668 w 205984"/>
                      <a:gd name="connsiteY1045" fmla="*/ 27331 h 278124"/>
                      <a:gd name="connsiteX1046" fmla="*/ 62953 w 205984"/>
                      <a:gd name="connsiteY1046" fmla="*/ 28188 h 278124"/>
                      <a:gd name="connsiteX1047" fmla="*/ 63811 w 205984"/>
                      <a:gd name="connsiteY1047" fmla="*/ 28093 h 278124"/>
                      <a:gd name="connsiteX1048" fmla="*/ 64763 w 205984"/>
                      <a:gd name="connsiteY1048" fmla="*/ 27331 h 278124"/>
                      <a:gd name="connsiteX1049" fmla="*/ 66287 w 205984"/>
                      <a:gd name="connsiteY1049" fmla="*/ 26569 h 278124"/>
                      <a:gd name="connsiteX1050" fmla="*/ 68097 w 205984"/>
                      <a:gd name="connsiteY1050" fmla="*/ 25141 h 278124"/>
                      <a:gd name="connsiteX1051" fmla="*/ 69145 w 205984"/>
                      <a:gd name="connsiteY1051" fmla="*/ 23426 h 278124"/>
                      <a:gd name="connsiteX1052" fmla="*/ 70954 w 205984"/>
                      <a:gd name="connsiteY1052" fmla="*/ 21140 h 278124"/>
                      <a:gd name="connsiteX1053" fmla="*/ 70669 w 205984"/>
                      <a:gd name="connsiteY1053" fmla="*/ 18473 h 278124"/>
                      <a:gd name="connsiteX1054" fmla="*/ 71907 w 205984"/>
                      <a:gd name="connsiteY1054" fmla="*/ 17235 h 278124"/>
                      <a:gd name="connsiteX1055" fmla="*/ 76193 w 205984"/>
                      <a:gd name="connsiteY1055" fmla="*/ 16568 h 278124"/>
                      <a:gd name="connsiteX1056" fmla="*/ 81337 w 205984"/>
                      <a:gd name="connsiteY1056" fmla="*/ 17520 h 278124"/>
                      <a:gd name="connsiteX1057" fmla="*/ 88671 w 205984"/>
                      <a:gd name="connsiteY1057" fmla="*/ 20664 h 278124"/>
                      <a:gd name="connsiteX1058" fmla="*/ 92862 w 205984"/>
                      <a:gd name="connsiteY1058" fmla="*/ 19521 h 278124"/>
                      <a:gd name="connsiteX1059" fmla="*/ 97434 w 205984"/>
                      <a:gd name="connsiteY1059" fmla="*/ 18187 h 278124"/>
                      <a:gd name="connsiteX1060" fmla="*/ 102387 w 205984"/>
                      <a:gd name="connsiteY1060" fmla="*/ 17616 h 278124"/>
                      <a:gd name="connsiteX1061" fmla="*/ 105911 w 205984"/>
                      <a:gd name="connsiteY1061" fmla="*/ 16092 h 278124"/>
                      <a:gd name="connsiteX1062" fmla="*/ 105911 w 205984"/>
                      <a:gd name="connsiteY1062" fmla="*/ 16092 h 278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</a:cxnLst>
                    <a:rect l="l" t="t" r="r" b="b"/>
                    <a:pathLst>
                      <a:path w="205984" h="278124">
                        <a:moveTo>
                          <a:pt x="105911" y="16092"/>
                        </a:moveTo>
                        <a:cubicBezTo>
                          <a:pt x="106292" y="16092"/>
                          <a:pt x="108102" y="14187"/>
                          <a:pt x="108674" y="13520"/>
                        </a:cubicBezTo>
                        <a:cubicBezTo>
                          <a:pt x="109245" y="12853"/>
                          <a:pt x="110674" y="11901"/>
                          <a:pt x="111531" y="11424"/>
                        </a:cubicBezTo>
                        <a:cubicBezTo>
                          <a:pt x="112388" y="10948"/>
                          <a:pt x="112674" y="10758"/>
                          <a:pt x="113150" y="9996"/>
                        </a:cubicBezTo>
                        <a:cubicBezTo>
                          <a:pt x="113626" y="9234"/>
                          <a:pt x="114388" y="9329"/>
                          <a:pt x="115817" y="9329"/>
                        </a:cubicBezTo>
                        <a:cubicBezTo>
                          <a:pt x="117246" y="9329"/>
                          <a:pt x="117341" y="8281"/>
                          <a:pt x="117341" y="7519"/>
                        </a:cubicBezTo>
                        <a:cubicBezTo>
                          <a:pt x="117341" y="6757"/>
                          <a:pt x="117627" y="5424"/>
                          <a:pt x="117627" y="5424"/>
                        </a:cubicBezTo>
                        <a:cubicBezTo>
                          <a:pt x="117627" y="5424"/>
                          <a:pt x="117722" y="3519"/>
                          <a:pt x="117913" y="2566"/>
                        </a:cubicBezTo>
                        <a:cubicBezTo>
                          <a:pt x="118103" y="1614"/>
                          <a:pt x="118579" y="566"/>
                          <a:pt x="119627" y="185"/>
                        </a:cubicBezTo>
                        <a:cubicBezTo>
                          <a:pt x="120675" y="-291"/>
                          <a:pt x="122009" y="280"/>
                          <a:pt x="122866" y="471"/>
                        </a:cubicBezTo>
                        <a:cubicBezTo>
                          <a:pt x="123723" y="661"/>
                          <a:pt x="124961" y="852"/>
                          <a:pt x="124961" y="852"/>
                        </a:cubicBezTo>
                        <a:cubicBezTo>
                          <a:pt x="124961" y="852"/>
                          <a:pt x="125628" y="852"/>
                          <a:pt x="125914" y="1233"/>
                        </a:cubicBezTo>
                        <a:cubicBezTo>
                          <a:pt x="126200" y="1614"/>
                          <a:pt x="126676" y="2280"/>
                          <a:pt x="126676" y="2376"/>
                        </a:cubicBezTo>
                        <a:cubicBezTo>
                          <a:pt x="126676" y="2471"/>
                          <a:pt x="126961" y="2757"/>
                          <a:pt x="126961" y="2947"/>
                        </a:cubicBezTo>
                        <a:cubicBezTo>
                          <a:pt x="127057" y="3042"/>
                          <a:pt x="127152" y="3138"/>
                          <a:pt x="127343" y="3042"/>
                        </a:cubicBezTo>
                        <a:cubicBezTo>
                          <a:pt x="127533" y="2947"/>
                          <a:pt x="127914" y="2947"/>
                          <a:pt x="127914" y="2757"/>
                        </a:cubicBezTo>
                        <a:cubicBezTo>
                          <a:pt x="127914" y="2662"/>
                          <a:pt x="128009" y="2376"/>
                          <a:pt x="128200" y="2376"/>
                        </a:cubicBezTo>
                        <a:cubicBezTo>
                          <a:pt x="128390" y="2376"/>
                          <a:pt x="128295" y="2947"/>
                          <a:pt x="128295" y="3138"/>
                        </a:cubicBezTo>
                        <a:cubicBezTo>
                          <a:pt x="128295" y="3328"/>
                          <a:pt x="128295" y="4757"/>
                          <a:pt x="128581" y="4852"/>
                        </a:cubicBezTo>
                        <a:cubicBezTo>
                          <a:pt x="128867" y="4947"/>
                          <a:pt x="128771" y="4852"/>
                          <a:pt x="128771" y="4662"/>
                        </a:cubicBezTo>
                        <a:cubicBezTo>
                          <a:pt x="128771" y="4471"/>
                          <a:pt x="128581" y="4376"/>
                          <a:pt x="128962" y="4186"/>
                        </a:cubicBezTo>
                        <a:cubicBezTo>
                          <a:pt x="129343" y="4090"/>
                          <a:pt x="129819" y="3519"/>
                          <a:pt x="130200" y="3614"/>
                        </a:cubicBezTo>
                        <a:cubicBezTo>
                          <a:pt x="130486" y="3709"/>
                          <a:pt x="131438" y="3995"/>
                          <a:pt x="131438" y="4186"/>
                        </a:cubicBezTo>
                        <a:cubicBezTo>
                          <a:pt x="131438" y="4376"/>
                          <a:pt x="131819" y="5233"/>
                          <a:pt x="131629" y="5328"/>
                        </a:cubicBezTo>
                        <a:cubicBezTo>
                          <a:pt x="131438" y="5424"/>
                          <a:pt x="131343" y="5424"/>
                          <a:pt x="131343" y="5709"/>
                        </a:cubicBezTo>
                        <a:cubicBezTo>
                          <a:pt x="131343" y="5900"/>
                          <a:pt x="131343" y="6376"/>
                          <a:pt x="131438" y="6471"/>
                        </a:cubicBezTo>
                        <a:cubicBezTo>
                          <a:pt x="131534" y="6567"/>
                          <a:pt x="131724" y="6853"/>
                          <a:pt x="131534" y="6948"/>
                        </a:cubicBezTo>
                        <a:cubicBezTo>
                          <a:pt x="131343" y="7043"/>
                          <a:pt x="131152" y="7233"/>
                          <a:pt x="131248" y="7424"/>
                        </a:cubicBezTo>
                        <a:cubicBezTo>
                          <a:pt x="131248" y="7615"/>
                          <a:pt x="131152" y="7900"/>
                          <a:pt x="131057" y="8091"/>
                        </a:cubicBezTo>
                        <a:cubicBezTo>
                          <a:pt x="130962" y="8186"/>
                          <a:pt x="130676" y="8662"/>
                          <a:pt x="130581" y="8853"/>
                        </a:cubicBezTo>
                        <a:cubicBezTo>
                          <a:pt x="130486" y="9043"/>
                          <a:pt x="130105" y="9424"/>
                          <a:pt x="130009" y="9710"/>
                        </a:cubicBezTo>
                        <a:cubicBezTo>
                          <a:pt x="129914" y="9996"/>
                          <a:pt x="129628" y="10377"/>
                          <a:pt x="129343" y="10662"/>
                        </a:cubicBezTo>
                        <a:cubicBezTo>
                          <a:pt x="129057" y="10948"/>
                          <a:pt x="128962" y="10948"/>
                          <a:pt x="129057" y="11139"/>
                        </a:cubicBezTo>
                        <a:cubicBezTo>
                          <a:pt x="129152" y="11329"/>
                          <a:pt x="129247" y="11710"/>
                          <a:pt x="129057" y="11901"/>
                        </a:cubicBezTo>
                        <a:cubicBezTo>
                          <a:pt x="128867" y="11996"/>
                          <a:pt x="128581" y="11805"/>
                          <a:pt x="128390" y="12091"/>
                        </a:cubicBezTo>
                        <a:cubicBezTo>
                          <a:pt x="128295" y="12377"/>
                          <a:pt x="128200" y="12663"/>
                          <a:pt x="128009" y="12758"/>
                        </a:cubicBezTo>
                        <a:cubicBezTo>
                          <a:pt x="127914" y="12853"/>
                          <a:pt x="127628" y="13329"/>
                          <a:pt x="127438" y="13234"/>
                        </a:cubicBezTo>
                        <a:cubicBezTo>
                          <a:pt x="127247" y="13139"/>
                          <a:pt x="126580" y="12567"/>
                          <a:pt x="126485" y="12663"/>
                        </a:cubicBezTo>
                        <a:cubicBezTo>
                          <a:pt x="126390" y="12758"/>
                          <a:pt x="126390" y="12949"/>
                          <a:pt x="126200" y="13044"/>
                        </a:cubicBezTo>
                        <a:cubicBezTo>
                          <a:pt x="126009" y="13139"/>
                          <a:pt x="125723" y="13425"/>
                          <a:pt x="125723" y="13711"/>
                        </a:cubicBezTo>
                        <a:cubicBezTo>
                          <a:pt x="125723" y="13996"/>
                          <a:pt x="125533" y="14377"/>
                          <a:pt x="125437" y="14472"/>
                        </a:cubicBezTo>
                        <a:cubicBezTo>
                          <a:pt x="125342" y="14568"/>
                          <a:pt x="125057" y="14568"/>
                          <a:pt x="124961" y="14853"/>
                        </a:cubicBezTo>
                        <a:cubicBezTo>
                          <a:pt x="124866" y="15044"/>
                          <a:pt x="124676" y="15139"/>
                          <a:pt x="124676" y="15425"/>
                        </a:cubicBezTo>
                        <a:cubicBezTo>
                          <a:pt x="124676" y="15711"/>
                          <a:pt x="124676" y="16092"/>
                          <a:pt x="124390" y="16092"/>
                        </a:cubicBezTo>
                        <a:cubicBezTo>
                          <a:pt x="124199" y="16092"/>
                          <a:pt x="123533" y="16187"/>
                          <a:pt x="123437" y="16473"/>
                        </a:cubicBezTo>
                        <a:cubicBezTo>
                          <a:pt x="123342" y="16758"/>
                          <a:pt x="123342" y="17330"/>
                          <a:pt x="123247" y="17616"/>
                        </a:cubicBezTo>
                        <a:cubicBezTo>
                          <a:pt x="123151" y="17901"/>
                          <a:pt x="123056" y="18283"/>
                          <a:pt x="122866" y="18283"/>
                        </a:cubicBezTo>
                        <a:cubicBezTo>
                          <a:pt x="122675" y="18283"/>
                          <a:pt x="122485" y="18092"/>
                          <a:pt x="122294" y="18283"/>
                        </a:cubicBezTo>
                        <a:cubicBezTo>
                          <a:pt x="122104" y="18568"/>
                          <a:pt x="122199" y="18854"/>
                          <a:pt x="122389" y="18854"/>
                        </a:cubicBezTo>
                        <a:cubicBezTo>
                          <a:pt x="122580" y="18854"/>
                          <a:pt x="123342" y="18663"/>
                          <a:pt x="123437" y="18854"/>
                        </a:cubicBezTo>
                        <a:cubicBezTo>
                          <a:pt x="123628" y="19045"/>
                          <a:pt x="124009" y="19330"/>
                          <a:pt x="123818" y="19521"/>
                        </a:cubicBezTo>
                        <a:cubicBezTo>
                          <a:pt x="123628" y="19711"/>
                          <a:pt x="122770" y="19997"/>
                          <a:pt x="122580" y="20568"/>
                        </a:cubicBezTo>
                        <a:cubicBezTo>
                          <a:pt x="122389" y="21140"/>
                          <a:pt x="122580" y="21235"/>
                          <a:pt x="122866" y="21426"/>
                        </a:cubicBezTo>
                        <a:cubicBezTo>
                          <a:pt x="123151" y="21616"/>
                          <a:pt x="123913" y="21902"/>
                          <a:pt x="123913" y="22092"/>
                        </a:cubicBezTo>
                        <a:cubicBezTo>
                          <a:pt x="123913" y="22283"/>
                          <a:pt x="123913" y="22569"/>
                          <a:pt x="123913" y="22759"/>
                        </a:cubicBezTo>
                        <a:cubicBezTo>
                          <a:pt x="123818" y="22950"/>
                          <a:pt x="124009" y="23140"/>
                          <a:pt x="124104" y="23045"/>
                        </a:cubicBezTo>
                        <a:cubicBezTo>
                          <a:pt x="124294" y="22950"/>
                          <a:pt x="124104" y="22759"/>
                          <a:pt x="124485" y="22854"/>
                        </a:cubicBezTo>
                        <a:cubicBezTo>
                          <a:pt x="124866" y="22950"/>
                          <a:pt x="125533" y="23045"/>
                          <a:pt x="125628" y="23616"/>
                        </a:cubicBezTo>
                        <a:cubicBezTo>
                          <a:pt x="125723" y="24188"/>
                          <a:pt x="125914" y="24569"/>
                          <a:pt x="126009" y="24378"/>
                        </a:cubicBezTo>
                        <a:cubicBezTo>
                          <a:pt x="126104" y="24188"/>
                          <a:pt x="126390" y="23712"/>
                          <a:pt x="126390" y="23426"/>
                        </a:cubicBezTo>
                        <a:cubicBezTo>
                          <a:pt x="126390" y="23140"/>
                          <a:pt x="126390" y="23045"/>
                          <a:pt x="126485" y="22950"/>
                        </a:cubicBezTo>
                        <a:cubicBezTo>
                          <a:pt x="126676" y="22950"/>
                          <a:pt x="126771" y="22854"/>
                          <a:pt x="126961" y="22950"/>
                        </a:cubicBezTo>
                        <a:cubicBezTo>
                          <a:pt x="127152" y="23045"/>
                          <a:pt x="127343" y="23045"/>
                          <a:pt x="127247" y="22759"/>
                        </a:cubicBezTo>
                        <a:cubicBezTo>
                          <a:pt x="127152" y="22474"/>
                          <a:pt x="127247" y="22378"/>
                          <a:pt x="127343" y="22378"/>
                        </a:cubicBezTo>
                        <a:cubicBezTo>
                          <a:pt x="127533" y="22378"/>
                          <a:pt x="127724" y="22569"/>
                          <a:pt x="127914" y="22664"/>
                        </a:cubicBezTo>
                        <a:cubicBezTo>
                          <a:pt x="128104" y="22759"/>
                          <a:pt x="128295" y="22759"/>
                          <a:pt x="128200" y="23045"/>
                        </a:cubicBezTo>
                        <a:cubicBezTo>
                          <a:pt x="128104" y="23331"/>
                          <a:pt x="128104" y="23807"/>
                          <a:pt x="128200" y="23807"/>
                        </a:cubicBezTo>
                        <a:cubicBezTo>
                          <a:pt x="128295" y="23807"/>
                          <a:pt x="128676" y="23712"/>
                          <a:pt x="128771" y="23902"/>
                        </a:cubicBezTo>
                        <a:cubicBezTo>
                          <a:pt x="128867" y="23997"/>
                          <a:pt x="128867" y="24188"/>
                          <a:pt x="129152" y="23997"/>
                        </a:cubicBezTo>
                        <a:cubicBezTo>
                          <a:pt x="129438" y="23807"/>
                          <a:pt x="129628" y="23807"/>
                          <a:pt x="129914" y="23807"/>
                        </a:cubicBezTo>
                        <a:cubicBezTo>
                          <a:pt x="130200" y="23712"/>
                          <a:pt x="130771" y="23426"/>
                          <a:pt x="130867" y="23140"/>
                        </a:cubicBezTo>
                        <a:cubicBezTo>
                          <a:pt x="130962" y="22854"/>
                          <a:pt x="130962" y="22569"/>
                          <a:pt x="131057" y="22474"/>
                        </a:cubicBezTo>
                        <a:cubicBezTo>
                          <a:pt x="131152" y="22283"/>
                          <a:pt x="131629" y="22188"/>
                          <a:pt x="131724" y="21902"/>
                        </a:cubicBezTo>
                        <a:cubicBezTo>
                          <a:pt x="131819" y="21712"/>
                          <a:pt x="131914" y="21045"/>
                          <a:pt x="132295" y="20949"/>
                        </a:cubicBezTo>
                        <a:cubicBezTo>
                          <a:pt x="132676" y="20854"/>
                          <a:pt x="133248" y="20664"/>
                          <a:pt x="133248" y="20473"/>
                        </a:cubicBezTo>
                        <a:cubicBezTo>
                          <a:pt x="133248" y="20283"/>
                          <a:pt x="133438" y="20092"/>
                          <a:pt x="133534" y="19902"/>
                        </a:cubicBezTo>
                        <a:cubicBezTo>
                          <a:pt x="133629" y="19807"/>
                          <a:pt x="133915" y="19330"/>
                          <a:pt x="134105" y="19425"/>
                        </a:cubicBezTo>
                        <a:cubicBezTo>
                          <a:pt x="134391" y="19521"/>
                          <a:pt x="134677" y="19140"/>
                          <a:pt x="134867" y="19140"/>
                        </a:cubicBezTo>
                        <a:cubicBezTo>
                          <a:pt x="135058" y="19140"/>
                          <a:pt x="135343" y="18949"/>
                          <a:pt x="135534" y="19045"/>
                        </a:cubicBezTo>
                        <a:cubicBezTo>
                          <a:pt x="135725" y="19140"/>
                          <a:pt x="135915" y="19140"/>
                          <a:pt x="135915" y="18949"/>
                        </a:cubicBezTo>
                        <a:cubicBezTo>
                          <a:pt x="135915" y="18759"/>
                          <a:pt x="135820" y="18568"/>
                          <a:pt x="136010" y="18378"/>
                        </a:cubicBezTo>
                        <a:cubicBezTo>
                          <a:pt x="136105" y="18092"/>
                          <a:pt x="136391" y="17330"/>
                          <a:pt x="136772" y="17330"/>
                        </a:cubicBezTo>
                        <a:cubicBezTo>
                          <a:pt x="137153" y="17330"/>
                          <a:pt x="137820" y="17044"/>
                          <a:pt x="138010" y="17140"/>
                        </a:cubicBezTo>
                        <a:cubicBezTo>
                          <a:pt x="138201" y="17330"/>
                          <a:pt x="138296" y="17425"/>
                          <a:pt x="138487" y="17235"/>
                        </a:cubicBezTo>
                        <a:cubicBezTo>
                          <a:pt x="138677" y="16949"/>
                          <a:pt x="138772" y="16854"/>
                          <a:pt x="139058" y="16758"/>
                        </a:cubicBezTo>
                        <a:cubicBezTo>
                          <a:pt x="139344" y="16758"/>
                          <a:pt x="139630" y="16282"/>
                          <a:pt x="139820" y="16282"/>
                        </a:cubicBezTo>
                        <a:cubicBezTo>
                          <a:pt x="140011" y="16282"/>
                          <a:pt x="140582" y="15806"/>
                          <a:pt x="140868" y="15806"/>
                        </a:cubicBezTo>
                        <a:cubicBezTo>
                          <a:pt x="141154" y="15806"/>
                          <a:pt x="141439" y="15711"/>
                          <a:pt x="141535" y="15234"/>
                        </a:cubicBezTo>
                        <a:cubicBezTo>
                          <a:pt x="141630" y="14758"/>
                          <a:pt x="141535" y="14568"/>
                          <a:pt x="141344" y="14377"/>
                        </a:cubicBezTo>
                        <a:cubicBezTo>
                          <a:pt x="141154" y="14187"/>
                          <a:pt x="140773" y="13711"/>
                          <a:pt x="140868" y="13520"/>
                        </a:cubicBezTo>
                        <a:cubicBezTo>
                          <a:pt x="140963" y="13329"/>
                          <a:pt x="141249" y="12853"/>
                          <a:pt x="141439" y="12758"/>
                        </a:cubicBezTo>
                        <a:cubicBezTo>
                          <a:pt x="141630" y="12663"/>
                          <a:pt x="141916" y="12282"/>
                          <a:pt x="142011" y="12091"/>
                        </a:cubicBezTo>
                        <a:cubicBezTo>
                          <a:pt x="142106" y="11901"/>
                          <a:pt x="142392" y="11710"/>
                          <a:pt x="141916" y="11615"/>
                        </a:cubicBezTo>
                        <a:cubicBezTo>
                          <a:pt x="141439" y="11520"/>
                          <a:pt x="141344" y="11043"/>
                          <a:pt x="140963" y="11234"/>
                        </a:cubicBezTo>
                        <a:cubicBezTo>
                          <a:pt x="140582" y="11424"/>
                          <a:pt x="140677" y="11234"/>
                          <a:pt x="140487" y="10948"/>
                        </a:cubicBezTo>
                        <a:cubicBezTo>
                          <a:pt x="140296" y="10758"/>
                          <a:pt x="140106" y="10377"/>
                          <a:pt x="139725" y="10377"/>
                        </a:cubicBezTo>
                        <a:cubicBezTo>
                          <a:pt x="139344" y="10282"/>
                          <a:pt x="138772" y="10282"/>
                          <a:pt x="139058" y="9805"/>
                        </a:cubicBezTo>
                        <a:cubicBezTo>
                          <a:pt x="139344" y="9329"/>
                          <a:pt x="139725" y="9615"/>
                          <a:pt x="139916" y="9329"/>
                        </a:cubicBezTo>
                        <a:cubicBezTo>
                          <a:pt x="140106" y="9043"/>
                          <a:pt x="140106" y="8662"/>
                          <a:pt x="140487" y="8472"/>
                        </a:cubicBezTo>
                        <a:cubicBezTo>
                          <a:pt x="140868" y="8186"/>
                          <a:pt x="141059" y="8281"/>
                          <a:pt x="141154" y="7995"/>
                        </a:cubicBezTo>
                        <a:cubicBezTo>
                          <a:pt x="141249" y="7710"/>
                          <a:pt x="141439" y="7329"/>
                          <a:pt x="141154" y="7233"/>
                        </a:cubicBezTo>
                        <a:cubicBezTo>
                          <a:pt x="140868" y="7138"/>
                          <a:pt x="140677" y="6662"/>
                          <a:pt x="140868" y="6281"/>
                        </a:cubicBezTo>
                        <a:cubicBezTo>
                          <a:pt x="141154" y="5900"/>
                          <a:pt x="141725" y="5709"/>
                          <a:pt x="141820" y="5519"/>
                        </a:cubicBezTo>
                        <a:cubicBezTo>
                          <a:pt x="141916" y="5424"/>
                          <a:pt x="142392" y="5233"/>
                          <a:pt x="142678" y="5138"/>
                        </a:cubicBezTo>
                        <a:cubicBezTo>
                          <a:pt x="142963" y="5043"/>
                          <a:pt x="143535" y="4852"/>
                          <a:pt x="143726" y="4662"/>
                        </a:cubicBezTo>
                        <a:cubicBezTo>
                          <a:pt x="143916" y="4471"/>
                          <a:pt x="143916" y="4376"/>
                          <a:pt x="144107" y="4471"/>
                        </a:cubicBezTo>
                        <a:cubicBezTo>
                          <a:pt x="144297" y="4566"/>
                          <a:pt x="144868" y="4947"/>
                          <a:pt x="145345" y="4947"/>
                        </a:cubicBezTo>
                        <a:cubicBezTo>
                          <a:pt x="145821" y="4947"/>
                          <a:pt x="146107" y="5328"/>
                          <a:pt x="146202" y="5519"/>
                        </a:cubicBezTo>
                        <a:cubicBezTo>
                          <a:pt x="146297" y="5709"/>
                          <a:pt x="146678" y="6186"/>
                          <a:pt x="146678" y="6471"/>
                        </a:cubicBezTo>
                        <a:cubicBezTo>
                          <a:pt x="146678" y="6757"/>
                          <a:pt x="146488" y="7615"/>
                          <a:pt x="146297" y="7805"/>
                        </a:cubicBezTo>
                        <a:cubicBezTo>
                          <a:pt x="146107" y="7995"/>
                          <a:pt x="145726" y="8186"/>
                          <a:pt x="146107" y="8472"/>
                        </a:cubicBezTo>
                        <a:cubicBezTo>
                          <a:pt x="146488" y="8758"/>
                          <a:pt x="146964" y="8948"/>
                          <a:pt x="147250" y="9138"/>
                        </a:cubicBezTo>
                        <a:cubicBezTo>
                          <a:pt x="147535" y="9329"/>
                          <a:pt x="148393" y="9520"/>
                          <a:pt x="148202" y="9234"/>
                        </a:cubicBezTo>
                        <a:cubicBezTo>
                          <a:pt x="148012" y="8948"/>
                          <a:pt x="147631" y="8662"/>
                          <a:pt x="148107" y="8567"/>
                        </a:cubicBezTo>
                        <a:cubicBezTo>
                          <a:pt x="148583" y="8472"/>
                          <a:pt x="149060" y="8567"/>
                          <a:pt x="149155" y="8376"/>
                        </a:cubicBezTo>
                        <a:cubicBezTo>
                          <a:pt x="149250" y="8186"/>
                          <a:pt x="149631" y="7615"/>
                          <a:pt x="149821" y="7615"/>
                        </a:cubicBezTo>
                        <a:cubicBezTo>
                          <a:pt x="150107" y="7615"/>
                          <a:pt x="150298" y="8186"/>
                          <a:pt x="150298" y="8567"/>
                        </a:cubicBezTo>
                        <a:cubicBezTo>
                          <a:pt x="150298" y="8853"/>
                          <a:pt x="150774" y="9424"/>
                          <a:pt x="151060" y="9424"/>
                        </a:cubicBezTo>
                        <a:cubicBezTo>
                          <a:pt x="151345" y="9520"/>
                          <a:pt x="151631" y="9234"/>
                          <a:pt x="151822" y="8948"/>
                        </a:cubicBezTo>
                        <a:cubicBezTo>
                          <a:pt x="152012" y="8567"/>
                          <a:pt x="151917" y="7805"/>
                          <a:pt x="152393" y="7615"/>
                        </a:cubicBezTo>
                        <a:cubicBezTo>
                          <a:pt x="152869" y="7424"/>
                          <a:pt x="153727" y="7233"/>
                          <a:pt x="153727" y="7900"/>
                        </a:cubicBezTo>
                        <a:cubicBezTo>
                          <a:pt x="153727" y="8567"/>
                          <a:pt x="153346" y="8758"/>
                          <a:pt x="153441" y="9043"/>
                        </a:cubicBezTo>
                        <a:cubicBezTo>
                          <a:pt x="153536" y="9329"/>
                          <a:pt x="153346" y="9520"/>
                          <a:pt x="153251" y="9710"/>
                        </a:cubicBezTo>
                        <a:cubicBezTo>
                          <a:pt x="153155" y="9805"/>
                          <a:pt x="153155" y="10186"/>
                          <a:pt x="153441" y="10377"/>
                        </a:cubicBezTo>
                        <a:cubicBezTo>
                          <a:pt x="153727" y="10567"/>
                          <a:pt x="154108" y="11424"/>
                          <a:pt x="154393" y="11520"/>
                        </a:cubicBezTo>
                        <a:cubicBezTo>
                          <a:pt x="154584" y="11710"/>
                          <a:pt x="155060" y="11424"/>
                          <a:pt x="155060" y="11615"/>
                        </a:cubicBezTo>
                        <a:cubicBezTo>
                          <a:pt x="155060" y="11805"/>
                          <a:pt x="154965" y="12282"/>
                          <a:pt x="155155" y="12377"/>
                        </a:cubicBezTo>
                        <a:cubicBezTo>
                          <a:pt x="155346" y="12472"/>
                          <a:pt x="155727" y="12567"/>
                          <a:pt x="155632" y="12853"/>
                        </a:cubicBezTo>
                        <a:cubicBezTo>
                          <a:pt x="155536" y="13139"/>
                          <a:pt x="155536" y="13711"/>
                          <a:pt x="155536" y="13996"/>
                        </a:cubicBezTo>
                        <a:cubicBezTo>
                          <a:pt x="155536" y="14282"/>
                          <a:pt x="155536" y="15425"/>
                          <a:pt x="155822" y="15520"/>
                        </a:cubicBezTo>
                        <a:cubicBezTo>
                          <a:pt x="156013" y="15520"/>
                          <a:pt x="156584" y="14949"/>
                          <a:pt x="156584" y="15234"/>
                        </a:cubicBezTo>
                        <a:cubicBezTo>
                          <a:pt x="156584" y="15520"/>
                          <a:pt x="156584" y="16092"/>
                          <a:pt x="156775" y="16092"/>
                        </a:cubicBezTo>
                        <a:cubicBezTo>
                          <a:pt x="157060" y="16187"/>
                          <a:pt x="157537" y="16187"/>
                          <a:pt x="157727" y="15901"/>
                        </a:cubicBezTo>
                        <a:cubicBezTo>
                          <a:pt x="157918" y="15616"/>
                          <a:pt x="158108" y="15425"/>
                          <a:pt x="158299" y="15711"/>
                        </a:cubicBezTo>
                        <a:cubicBezTo>
                          <a:pt x="158489" y="15996"/>
                          <a:pt x="159061" y="15901"/>
                          <a:pt x="159061" y="16568"/>
                        </a:cubicBezTo>
                        <a:cubicBezTo>
                          <a:pt x="159061" y="17235"/>
                          <a:pt x="158775" y="17044"/>
                          <a:pt x="158966" y="17616"/>
                        </a:cubicBezTo>
                        <a:cubicBezTo>
                          <a:pt x="159156" y="18187"/>
                          <a:pt x="159346" y="18568"/>
                          <a:pt x="159537" y="18759"/>
                        </a:cubicBezTo>
                        <a:cubicBezTo>
                          <a:pt x="159727" y="18949"/>
                          <a:pt x="159918" y="19045"/>
                          <a:pt x="160299" y="19140"/>
                        </a:cubicBezTo>
                        <a:cubicBezTo>
                          <a:pt x="160680" y="19235"/>
                          <a:pt x="161537" y="18949"/>
                          <a:pt x="161633" y="19140"/>
                        </a:cubicBezTo>
                        <a:cubicBezTo>
                          <a:pt x="161728" y="19330"/>
                          <a:pt x="161918" y="19616"/>
                          <a:pt x="162204" y="19330"/>
                        </a:cubicBezTo>
                        <a:cubicBezTo>
                          <a:pt x="162490" y="19045"/>
                          <a:pt x="162871" y="18854"/>
                          <a:pt x="163061" y="18663"/>
                        </a:cubicBezTo>
                        <a:cubicBezTo>
                          <a:pt x="163252" y="18473"/>
                          <a:pt x="163728" y="17711"/>
                          <a:pt x="164204" y="17711"/>
                        </a:cubicBezTo>
                        <a:cubicBezTo>
                          <a:pt x="164680" y="17711"/>
                          <a:pt x="164871" y="17901"/>
                          <a:pt x="164966" y="18187"/>
                        </a:cubicBezTo>
                        <a:cubicBezTo>
                          <a:pt x="165061" y="18473"/>
                          <a:pt x="165157" y="18473"/>
                          <a:pt x="165347" y="18473"/>
                        </a:cubicBezTo>
                        <a:cubicBezTo>
                          <a:pt x="165633" y="18473"/>
                          <a:pt x="165728" y="18568"/>
                          <a:pt x="165728" y="18949"/>
                        </a:cubicBezTo>
                        <a:cubicBezTo>
                          <a:pt x="165728" y="19330"/>
                          <a:pt x="165633" y="19616"/>
                          <a:pt x="165824" y="19902"/>
                        </a:cubicBezTo>
                        <a:cubicBezTo>
                          <a:pt x="166014" y="20187"/>
                          <a:pt x="166776" y="20759"/>
                          <a:pt x="166871" y="20378"/>
                        </a:cubicBezTo>
                        <a:cubicBezTo>
                          <a:pt x="167062" y="19997"/>
                          <a:pt x="167062" y="19711"/>
                          <a:pt x="167347" y="19997"/>
                        </a:cubicBezTo>
                        <a:cubicBezTo>
                          <a:pt x="167633" y="20283"/>
                          <a:pt x="167919" y="20568"/>
                          <a:pt x="168110" y="20283"/>
                        </a:cubicBezTo>
                        <a:cubicBezTo>
                          <a:pt x="168300" y="19997"/>
                          <a:pt x="168491" y="19711"/>
                          <a:pt x="168776" y="19711"/>
                        </a:cubicBezTo>
                        <a:cubicBezTo>
                          <a:pt x="169062" y="19711"/>
                          <a:pt x="169252" y="19616"/>
                          <a:pt x="169634" y="19616"/>
                        </a:cubicBezTo>
                        <a:cubicBezTo>
                          <a:pt x="169919" y="19616"/>
                          <a:pt x="170014" y="19616"/>
                          <a:pt x="170395" y="19235"/>
                        </a:cubicBezTo>
                        <a:cubicBezTo>
                          <a:pt x="170681" y="18854"/>
                          <a:pt x="171253" y="18568"/>
                          <a:pt x="171443" y="18759"/>
                        </a:cubicBezTo>
                        <a:cubicBezTo>
                          <a:pt x="171634" y="18854"/>
                          <a:pt x="171919" y="19235"/>
                          <a:pt x="172301" y="19235"/>
                        </a:cubicBezTo>
                        <a:cubicBezTo>
                          <a:pt x="172682" y="19235"/>
                          <a:pt x="173158" y="18854"/>
                          <a:pt x="173253" y="18949"/>
                        </a:cubicBezTo>
                        <a:cubicBezTo>
                          <a:pt x="173348" y="19140"/>
                          <a:pt x="174015" y="19045"/>
                          <a:pt x="174015" y="19425"/>
                        </a:cubicBezTo>
                        <a:cubicBezTo>
                          <a:pt x="174015" y="19807"/>
                          <a:pt x="174205" y="19997"/>
                          <a:pt x="174682" y="19711"/>
                        </a:cubicBezTo>
                        <a:cubicBezTo>
                          <a:pt x="175158" y="19521"/>
                          <a:pt x="176110" y="18663"/>
                          <a:pt x="176301" y="18854"/>
                        </a:cubicBezTo>
                        <a:cubicBezTo>
                          <a:pt x="176492" y="19045"/>
                          <a:pt x="176587" y="19330"/>
                          <a:pt x="176777" y="19140"/>
                        </a:cubicBezTo>
                        <a:cubicBezTo>
                          <a:pt x="176872" y="18949"/>
                          <a:pt x="177063" y="18187"/>
                          <a:pt x="177349" y="18092"/>
                        </a:cubicBezTo>
                        <a:cubicBezTo>
                          <a:pt x="177635" y="17997"/>
                          <a:pt x="177825" y="18187"/>
                          <a:pt x="178016" y="18283"/>
                        </a:cubicBezTo>
                        <a:cubicBezTo>
                          <a:pt x="178206" y="18378"/>
                          <a:pt x="178396" y="18663"/>
                          <a:pt x="178587" y="18378"/>
                        </a:cubicBezTo>
                        <a:cubicBezTo>
                          <a:pt x="178777" y="18092"/>
                          <a:pt x="178682" y="17616"/>
                          <a:pt x="179349" y="17616"/>
                        </a:cubicBezTo>
                        <a:cubicBezTo>
                          <a:pt x="180016" y="17616"/>
                          <a:pt x="180683" y="17711"/>
                          <a:pt x="180968" y="18187"/>
                        </a:cubicBezTo>
                        <a:cubicBezTo>
                          <a:pt x="181254" y="18759"/>
                          <a:pt x="181349" y="18949"/>
                          <a:pt x="181826" y="19045"/>
                        </a:cubicBezTo>
                        <a:cubicBezTo>
                          <a:pt x="182302" y="19140"/>
                          <a:pt x="182587" y="19140"/>
                          <a:pt x="182873" y="19045"/>
                        </a:cubicBezTo>
                        <a:cubicBezTo>
                          <a:pt x="183254" y="18949"/>
                          <a:pt x="183540" y="18759"/>
                          <a:pt x="183635" y="19045"/>
                        </a:cubicBezTo>
                        <a:cubicBezTo>
                          <a:pt x="183826" y="19330"/>
                          <a:pt x="183921" y="19521"/>
                          <a:pt x="184207" y="19807"/>
                        </a:cubicBezTo>
                        <a:cubicBezTo>
                          <a:pt x="184588" y="20092"/>
                          <a:pt x="185254" y="20854"/>
                          <a:pt x="185254" y="20854"/>
                        </a:cubicBezTo>
                        <a:cubicBezTo>
                          <a:pt x="185254" y="20854"/>
                          <a:pt x="184207" y="21997"/>
                          <a:pt x="184683" y="22092"/>
                        </a:cubicBezTo>
                        <a:cubicBezTo>
                          <a:pt x="185159" y="22283"/>
                          <a:pt x="185350" y="22283"/>
                          <a:pt x="185350" y="22759"/>
                        </a:cubicBezTo>
                        <a:cubicBezTo>
                          <a:pt x="185350" y="23236"/>
                          <a:pt x="184969" y="23521"/>
                          <a:pt x="185064" y="23712"/>
                        </a:cubicBezTo>
                        <a:cubicBezTo>
                          <a:pt x="185159" y="23902"/>
                          <a:pt x="185635" y="24474"/>
                          <a:pt x="186493" y="24664"/>
                        </a:cubicBezTo>
                        <a:cubicBezTo>
                          <a:pt x="187350" y="24855"/>
                          <a:pt x="187636" y="24283"/>
                          <a:pt x="187731" y="24664"/>
                        </a:cubicBezTo>
                        <a:cubicBezTo>
                          <a:pt x="187921" y="25045"/>
                          <a:pt x="187731" y="25236"/>
                          <a:pt x="187921" y="25331"/>
                        </a:cubicBezTo>
                        <a:lnTo>
                          <a:pt x="187921" y="25236"/>
                        </a:lnTo>
                        <a:cubicBezTo>
                          <a:pt x="187731" y="25521"/>
                          <a:pt x="188207" y="25617"/>
                          <a:pt x="188493" y="25903"/>
                        </a:cubicBezTo>
                        <a:cubicBezTo>
                          <a:pt x="188874" y="26188"/>
                          <a:pt x="188588" y="26569"/>
                          <a:pt x="188779" y="26950"/>
                        </a:cubicBezTo>
                        <a:cubicBezTo>
                          <a:pt x="188874" y="27331"/>
                          <a:pt x="188684" y="27426"/>
                          <a:pt x="188398" y="27808"/>
                        </a:cubicBezTo>
                        <a:cubicBezTo>
                          <a:pt x="188017" y="28093"/>
                          <a:pt x="187826" y="28665"/>
                          <a:pt x="187541" y="28950"/>
                        </a:cubicBezTo>
                        <a:cubicBezTo>
                          <a:pt x="187255" y="29332"/>
                          <a:pt x="187731" y="29617"/>
                          <a:pt x="187826" y="29903"/>
                        </a:cubicBezTo>
                        <a:cubicBezTo>
                          <a:pt x="187921" y="30189"/>
                          <a:pt x="187541" y="30570"/>
                          <a:pt x="187350" y="30665"/>
                        </a:cubicBezTo>
                        <a:cubicBezTo>
                          <a:pt x="187160" y="30760"/>
                          <a:pt x="186397" y="30665"/>
                          <a:pt x="185921" y="30570"/>
                        </a:cubicBezTo>
                        <a:cubicBezTo>
                          <a:pt x="185445" y="30474"/>
                          <a:pt x="185350" y="30570"/>
                          <a:pt x="185064" y="30760"/>
                        </a:cubicBezTo>
                        <a:cubicBezTo>
                          <a:pt x="184683" y="30951"/>
                          <a:pt x="184588" y="30760"/>
                          <a:pt x="184016" y="30760"/>
                        </a:cubicBezTo>
                        <a:cubicBezTo>
                          <a:pt x="183445" y="30760"/>
                          <a:pt x="183350" y="30760"/>
                          <a:pt x="183635" y="31046"/>
                        </a:cubicBezTo>
                        <a:cubicBezTo>
                          <a:pt x="183921" y="31332"/>
                          <a:pt x="183921" y="32094"/>
                          <a:pt x="184016" y="32475"/>
                        </a:cubicBezTo>
                        <a:cubicBezTo>
                          <a:pt x="184111" y="32856"/>
                          <a:pt x="184207" y="33522"/>
                          <a:pt x="184207" y="33999"/>
                        </a:cubicBezTo>
                        <a:cubicBezTo>
                          <a:pt x="184207" y="34380"/>
                          <a:pt x="183635" y="34570"/>
                          <a:pt x="183064" y="34570"/>
                        </a:cubicBezTo>
                        <a:cubicBezTo>
                          <a:pt x="182492" y="34570"/>
                          <a:pt x="182397" y="35808"/>
                          <a:pt x="182397" y="36190"/>
                        </a:cubicBezTo>
                        <a:cubicBezTo>
                          <a:pt x="182397" y="36570"/>
                          <a:pt x="182397" y="36761"/>
                          <a:pt x="182778" y="37047"/>
                        </a:cubicBezTo>
                        <a:cubicBezTo>
                          <a:pt x="183159" y="37333"/>
                          <a:pt x="183254" y="37999"/>
                          <a:pt x="183064" y="38475"/>
                        </a:cubicBezTo>
                        <a:cubicBezTo>
                          <a:pt x="182968" y="39047"/>
                          <a:pt x="183445" y="38952"/>
                          <a:pt x="183635" y="39333"/>
                        </a:cubicBezTo>
                        <a:cubicBezTo>
                          <a:pt x="183826" y="39618"/>
                          <a:pt x="183254" y="39618"/>
                          <a:pt x="183159" y="40095"/>
                        </a:cubicBezTo>
                        <a:cubicBezTo>
                          <a:pt x="183064" y="40476"/>
                          <a:pt x="183350" y="40762"/>
                          <a:pt x="183826" y="40857"/>
                        </a:cubicBezTo>
                        <a:cubicBezTo>
                          <a:pt x="184302" y="40952"/>
                          <a:pt x="184588" y="40952"/>
                          <a:pt x="184778" y="41333"/>
                        </a:cubicBezTo>
                        <a:cubicBezTo>
                          <a:pt x="184969" y="41714"/>
                          <a:pt x="184778" y="42000"/>
                          <a:pt x="184588" y="42190"/>
                        </a:cubicBezTo>
                        <a:cubicBezTo>
                          <a:pt x="184397" y="42381"/>
                          <a:pt x="184397" y="42476"/>
                          <a:pt x="184778" y="42762"/>
                        </a:cubicBezTo>
                        <a:cubicBezTo>
                          <a:pt x="185159" y="43143"/>
                          <a:pt x="185159" y="42952"/>
                          <a:pt x="185445" y="43143"/>
                        </a:cubicBezTo>
                        <a:cubicBezTo>
                          <a:pt x="185826" y="43333"/>
                          <a:pt x="185635" y="44286"/>
                          <a:pt x="185826" y="44667"/>
                        </a:cubicBezTo>
                        <a:cubicBezTo>
                          <a:pt x="186017" y="45048"/>
                          <a:pt x="186302" y="45143"/>
                          <a:pt x="186493" y="45048"/>
                        </a:cubicBezTo>
                        <a:cubicBezTo>
                          <a:pt x="186683" y="44953"/>
                          <a:pt x="186683" y="44667"/>
                          <a:pt x="186778" y="44191"/>
                        </a:cubicBezTo>
                        <a:cubicBezTo>
                          <a:pt x="186874" y="43714"/>
                          <a:pt x="187064" y="43714"/>
                          <a:pt x="187350" y="43714"/>
                        </a:cubicBezTo>
                        <a:cubicBezTo>
                          <a:pt x="187636" y="43714"/>
                          <a:pt x="187445" y="44191"/>
                          <a:pt x="187445" y="44476"/>
                        </a:cubicBezTo>
                        <a:cubicBezTo>
                          <a:pt x="187445" y="44762"/>
                          <a:pt x="187350" y="44953"/>
                          <a:pt x="187541" y="45143"/>
                        </a:cubicBezTo>
                        <a:cubicBezTo>
                          <a:pt x="187731" y="45333"/>
                          <a:pt x="188017" y="45333"/>
                          <a:pt x="188302" y="45143"/>
                        </a:cubicBezTo>
                        <a:cubicBezTo>
                          <a:pt x="188684" y="44953"/>
                          <a:pt x="189064" y="45048"/>
                          <a:pt x="189731" y="45238"/>
                        </a:cubicBezTo>
                        <a:cubicBezTo>
                          <a:pt x="190398" y="45524"/>
                          <a:pt x="190303" y="46000"/>
                          <a:pt x="190684" y="46286"/>
                        </a:cubicBezTo>
                        <a:cubicBezTo>
                          <a:pt x="191065" y="46572"/>
                          <a:pt x="191351" y="46476"/>
                          <a:pt x="191732" y="46667"/>
                        </a:cubicBezTo>
                        <a:cubicBezTo>
                          <a:pt x="192112" y="46858"/>
                          <a:pt x="191351" y="47429"/>
                          <a:pt x="191160" y="47620"/>
                        </a:cubicBezTo>
                        <a:cubicBezTo>
                          <a:pt x="190969" y="47810"/>
                          <a:pt x="190398" y="48382"/>
                          <a:pt x="190493" y="48667"/>
                        </a:cubicBezTo>
                        <a:cubicBezTo>
                          <a:pt x="190684" y="48953"/>
                          <a:pt x="190779" y="48858"/>
                          <a:pt x="191351" y="48477"/>
                        </a:cubicBezTo>
                        <a:cubicBezTo>
                          <a:pt x="191922" y="48191"/>
                          <a:pt x="191827" y="48096"/>
                          <a:pt x="192589" y="47810"/>
                        </a:cubicBezTo>
                        <a:cubicBezTo>
                          <a:pt x="193255" y="47524"/>
                          <a:pt x="193351" y="47810"/>
                          <a:pt x="193636" y="48096"/>
                        </a:cubicBezTo>
                        <a:cubicBezTo>
                          <a:pt x="193922" y="48286"/>
                          <a:pt x="194208" y="49143"/>
                          <a:pt x="194399" y="49620"/>
                        </a:cubicBezTo>
                        <a:cubicBezTo>
                          <a:pt x="194589" y="50096"/>
                          <a:pt x="194970" y="50477"/>
                          <a:pt x="194970" y="50763"/>
                        </a:cubicBezTo>
                        <a:cubicBezTo>
                          <a:pt x="195065" y="50953"/>
                          <a:pt x="195256" y="51239"/>
                          <a:pt x="195160" y="51620"/>
                        </a:cubicBezTo>
                        <a:cubicBezTo>
                          <a:pt x="195065" y="52001"/>
                          <a:pt x="195637" y="52191"/>
                          <a:pt x="196113" y="52191"/>
                        </a:cubicBezTo>
                        <a:cubicBezTo>
                          <a:pt x="196494" y="52191"/>
                          <a:pt x="197446" y="52382"/>
                          <a:pt x="198018" y="52382"/>
                        </a:cubicBezTo>
                        <a:cubicBezTo>
                          <a:pt x="198494" y="52382"/>
                          <a:pt x="198970" y="53334"/>
                          <a:pt x="198970" y="53525"/>
                        </a:cubicBezTo>
                        <a:cubicBezTo>
                          <a:pt x="199066" y="53716"/>
                          <a:pt x="199161" y="54668"/>
                          <a:pt x="199447" y="54954"/>
                        </a:cubicBezTo>
                        <a:cubicBezTo>
                          <a:pt x="199733" y="55335"/>
                          <a:pt x="200113" y="56097"/>
                          <a:pt x="200209" y="56478"/>
                        </a:cubicBezTo>
                        <a:cubicBezTo>
                          <a:pt x="200304" y="56859"/>
                          <a:pt x="200113" y="56859"/>
                          <a:pt x="199828" y="57145"/>
                        </a:cubicBezTo>
                        <a:cubicBezTo>
                          <a:pt x="199542" y="57430"/>
                          <a:pt x="199923" y="57430"/>
                          <a:pt x="200304" y="57525"/>
                        </a:cubicBezTo>
                        <a:cubicBezTo>
                          <a:pt x="200780" y="57525"/>
                          <a:pt x="200876" y="57811"/>
                          <a:pt x="201066" y="58002"/>
                        </a:cubicBezTo>
                        <a:cubicBezTo>
                          <a:pt x="201352" y="58192"/>
                          <a:pt x="201637" y="58383"/>
                          <a:pt x="201733" y="58954"/>
                        </a:cubicBezTo>
                        <a:cubicBezTo>
                          <a:pt x="201828" y="59526"/>
                          <a:pt x="201733" y="59716"/>
                          <a:pt x="201542" y="60002"/>
                        </a:cubicBezTo>
                        <a:cubicBezTo>
                          <a:pt x="201447" y="60288"/>
                          <a:pt x="201637" y="60478"/>
                          <a:pt x="201923" y="60859"/>
                        </a:cubicBezTo>
                        <a:cubicBezTo>
                          <a:pt x="202114" y="61240"/>
                          <a:pt x="201637" y="61431"/>
                          <a:pt x="201447" y="61812"/>
                        </a:cubicBezTo>
                        <a:cubicBezTo>
                          <a:pt x="201257" y="62193"/>
                          <a:pt x="201447" y="62288"/>
                          <a:pt x="201828" y="62669"/>
                        </a:cubicBezTo>
                        <a:cubicBezTo>
                          <a:pt x="202114" y="63050"/>
                          <a:pt x="201637" y="63145"/>
                          <a:pt x="201542" y="63717"/>
                        </a:cubicBezTo>
                        <a:cubicBezTo>
                          <a:pt x="201447" y="64288"/>
                          <a:pt x="201637" y="64383"/>
                          <a:pt x="202018" y="64860"/>
                        </a:cubicBezTo>
                        <a:cubicBezTo>
                          <a:pt x="202304" y="65336"/>
                          <a:pt x="202495" y="65812"/>
                          <a:pt x="202590" y="66003"/>
                        </a:cubicBezTo>
                        <a:cubicBezTo>
                          <a:pt x="202685" y="66288"/>
                          <a:pt x="203257" y="66193"/>
                          <a:pt x="203161" y="66479"/>
                        </a:cubicBezTo>
                        <a:cubicBezTo>
                          <a:pt x="203066" y="66860"/>
                          <a:pt x="202400" y="66765"/>
                          <a:pt x="202018" y="67050"/>
                        </a:cubicBezTo>
                        <a:cubicBezTo>
                          <a:pt x="201733" y="67336"/>
                          <a:pt x="202400" y="67432"/>
                          <a:pt x="202876" y="67432"/>
                        </a:cubicBezTo>
                        <a:cubicBezTo>
                          <a:pt x="203352" y="67432"/>
                          <a:pt x="203543" y="67622"/>
                          <a:pt x="203924" y="67717"/>
                        </a:cubicBezTo>
                        <a:cubicBezTo>
                          <a:pt x="204304" y="67717"/>
                          <a:pt x="204685" y="67717"/>
                          <a:pt x="204781" y="68003"/>
                        </a:cubicBezTo>
                        <a:cubicBezTo>
                          <a:pt x="204876" y="68289"/>
                          <a:pt x="204590" y="68479"/>
                          <a:pt x="204495" y="68765"/>
                        </a:cubicBezTo>
                        <a:cubicBezTo>
                          <a:pt x="204400" y="69051"/>
                          <a:pt x="204209" y="70289"/>
                          <a:pt x="204019" y="70861"/>
                        </a:cubicBezTo>
                        <a:cubicBezTo>
                          <a:pt x="203733" y="71337"/>
                          <a:pt x="203447" y="71432"/>
                          <a:pt x="203447" y="71718"/>
                        </a:cubicBezTo>
                        <a:cubicBezTo>
                          <a:pt x="203352" y="72099"/>
                          <a:pt x="204019" y="72384"/>
                          <a:pt x="204400" y="72670"/>
                        </a:cubicBezTo>
                        <a:cubicBezTo>
                          <a:pt x="204781" y="72956"/>
                          <a:pt x="204781" y="73337"/>
                          <a:pt x="205067" y="73813"/>
                        </a:cubicBezTo>
                        <a:cubicBezTo>
                          <a:pt x="205352" y="74290"/>
                          <a:pt x="205733" y="74480"/>
                          <a:pt x="205924" y="74956"/>
                        </a:cubicBezTo>
                        <a:cubicBezTo>
                          <a:pt x="206114" y="75337"/>
                          <a:pt x="205828" y="75433"/>
                          <a:pt x="205447" y="75718"/>
                        </a:cubicBezTo>
                        <a:cubicBezTo>
                          <a:pt x="205067" y="76004"/>
                          <a:pt x="205447" y="76195"/>
                          <a:pt x="205067" y="76575"/>
                        </a:cubicBezTo>
                        <a:cubicBezTo>
                          <a:pt x="204685" y="76957"/>
                          <a:pt x="204019" y="77337"/>
                          <a:pt x="204019" y="77337"/>
                        </a:cubicBezTo>
                        <a:lnTo>
                          <a:pt x="204019" y="77242"/>
                        </a:lnTo>
                        <a:lnTo>
                          <a:pt x="203733" y="76957"/>
                        </a:lnTo>
                        <a:cubicBezTo>
                          <a:pt x="203733" y="76957"/>
                          <a:pt x="203161" y="77623"/>
                          <a:pt x="202876" y="77814"/>
                        </a:cubicBezTo>
                        <a:cubicBezTo>
                          <a:pt x="202590" y="78004"/>
                          <a:pt x="202018" y="78385"/>
                          <a:pt x="201637" y="78671"/>
                        </a:cubicBezTo>
                        <a:cubicBezTo>
                          <a:pt x="201352" y="78957"/>
                          <a:pt x="200590" y="79528"/>
                          <a:pt x="200494" y="80004"/>
                        </a:cubicBezTo>
                        <a:cubicBezTo>
                          <a:pt x="200399" y="80386"/>
                          <a:pt x="199828" y="80481"/>
                          <a:pt x="199351" y="80766"/>
                        </a:cubicBezTo>
                        <a:cubicBezTo>
                          <a:pt x="198970" y="81052"/>
                          <a:pt x="199447" y="81433"/>
                          <a:pt x="199828" y="81624"/>
                        </a:cubicBezTo>
                        <a:cubicBezTo>
                          <a:pt x="200209" y="81814"/>
                          <a:pt x="200209" y="82100"/>
                          <a:pt x="200399" y="82291"/>
                        </a:cubicBezTo>
                        <a:cubicBezTo>
                          <a:pt x="200590" y="82481"/>
                          <a:pt x="201066" y="82291"/>
                          <a:pt x="201542" y="82291"/>
                        </a:cubicBezTo>
                        <a:cubicBezTo>
                          <a:pt x="202018" y="82291"/>
                          <a:pt x="202018" y="82671"/>
                          <a:pt x="202018" y="83053"/>
                        </a:cubicBezTo>
                        <a:cubicBezTo>
                          <a:pt x="202018" y="83433"/>
                          <a:pt x="201923" y="83624"/>
                          <a:pt x="201637" y="83910"/>
                        </a:cubicBezTo>
                        <a:cubicBezTo>
                          <a:pt x="201352" y="84195"/>
                          <a:pt x="201542" y="84386"/>
                          <a:pt x="201637" y="84672"/>
                        </a:cubicBezTo>
                        <a:cubicBezTo>
                          <a:pt x="201733" y="84958"/>
                          <a:pt x="201828" y="85338"/>
                          <a:pt x="201637" y="85624"/>
                        </a:cubicBezTo>
                        <a:cubicBezTo>
                          <a:pt x="201447" y="85910"/>
                          <a:pt x="201637" y="86482"/>
                          <a:pt x="201637" y="86958"/>
                        </a:cubicBezTo>
                        <a:cubicBezTo>
                          <a:pt x="201637" y="87434"/>
                          <a:pt x="201161" y="87434"/>
                          <a:pt x="200590" y="87434"/>
                        </a:cubicBezTo>
                        <a:cubicBezTo>
                          <a:pt x="200018" y="87434"/>
                          <a:pt x="199542" y="87720"/>
                          <a:pt x="198970" y="87815"/>
                        </a:cubicBezTo>
                        <a:cubicBezTo>
                          <a:pt x="198494" y="88005"/>
                          <a:pt x="197637" y="88863"/>
                          <a:pt x="197351" y="88672"/>
                        </a:cubicBezTo>
                        <a:cubicBezTo>
                          <a:pt x="197066" y="88577"/>
                          <a:pt x="196780" y="88577"/>
                          <a:pt x="196685" y="88863"/>
                        </a:cubicBezTo>
                        <a:cubicBezTo>
                          <a:pt x="196589" y="89149"/>
                          <a:pt x="196018" y="89339"/>
                          <a:pt x="195542" y="89720"/>
                        </a:cubicBezTo>
                        <a:cubicBezTo>
                          <a:pt x="195160" y="90101"/>
                          <a:pt x="194208" y="89815"/>
                          <a:pt x="193541" y="89720"/>
                        </a:cubicBezTo>
                        <a:cubicBezTo>
                          <a:pt x="192875" y="89625"/>
                          <a:pt x="192493" y="89815"/>
                          <a:pt x="192112" y="90387"/>
                        </a:cubicBezTo>
                        <a:cubicBezTo>
                          <a:pt x="191732" y="90863"/>
                          <a:pt x="191922" y="91149"/>
                          <a:pt x="192112" y="91434"/>
                        </a:cubicBezTo>
                        <a:cubicBezTo>
                          <a:pt x="192303" y="91816"/>
                          <a:pt x="192208" y="92101"/>
                          <a:pt x="191922" y="92196"/>
                        </a:cubicBezTo>
                        <a:cubicBezTo>
                          <a:pt x="191636" y="92292"/>
                          <a:pt x="191351" y="92101"/>
                          <a:pt x="191065" y="92482"/>
                        </a:cubicBezTo>
                        <a:cubicBezTo>
                          <a:pt x="190684" y="92863"/>
                          <a:pt x="191065" y="93530"/>
                          <a:pt x="191065" y="94292"/>
                        </a:cubicBezTo>
                        <a:cubicBezTo>
                          <a:pt x="191065" y="95054"/>
                          <a:pt x="190112" y="94387"/>
                          <a:pt x="190017" y="94101"/>
                        </a:cubicBezTo>
                        <a:cubicBezTo>
                          <a:pt x="189826" y="93720"/>
                          <a:pt x="188969" y="94101"/>
                          <a:pt x="188779" y="93911"/>
                        </a:cubicBezTo>
                        <a:cubicBezTo>
                          <a:pt x="188588" y="93720"/>
                          <a:pt x="188017" y="93816"/>
                          <a:pt x="187636" y="94197"/>
                        </a:cubicBezTo>
                        <a:cubicBezTo>
                          <a:pt x="187255" y="94483"/>
                          <a:pt x="187350" y="93911"/>
                          <a:pt x="186969" y="93720"/>
                        </a:cubicBezTo>
                        <a:cubicBezTo>
                          <a:pt x="186588" y="93530"/>
                          <a:pt x="186588" y="94292"/>
                          <a:pt x="186397" y="94959"/>
                        </a:cubicBezTo>
                        <a:cubicBezTo>
                          <a:pt x="186207" y="95625"/>
                          <a:pt x="185540" y="95245"/>
                          <a:pt x="184874" y="94959"/>
                        </a:cubicBezTo>
                        <a:cubicBezTo>
                          <a:pt x="184207" y="94768"/>
                          <a:pt x="183635" y="96197"/>
                          <a:pt x="182778" y="96483"/>
                        </a:cubicBezTo>
                        <a:cubicBezTo>
                          <a:pt x="181921" y="96864"/>
                          <a:pt x="181730" y="96959"/>
                          <a:pt x="181349" y="96768"/>
                        </a:cubicBezTo>
                        <a:cubicBezTo>
                          <a:pt x="180873" y="96578"/>
                          <a:pt x="180492" y="97626"/>
                          <a:pt x="180206" y="97816"/>
                        </a:cubicBezTo>
                        <a:cubicBezTo>
                          <a:pt x="179920" y="98102"/>
                          <a:pt x="179159" y="98578"/>
                          <a:pt x="178682" y="99150"/>
                        </a:cubicBezTo>
                        <a:cubicBezTo>
                          <a:pt x="178206" y="99721"/>
                          <a:pt x="178587" y="100579"/>
                          <a:pt x="178587" y="101055"/>
                        </a:cubicBezTo>
                        <a:cubicBezTo>
                          <a:pt x="178587" y="101531"/>
                          <a:pt x="178396" y="102198"/>
                          <a:pt x="177920" y="102674"/>
                        </a:cubicBezTo>
                        <a:cubicBezTo>
                          <a:pt x="177444" y="103055"/>
                          <a:pt x="177349" y="104008"/>
                          <a:pt x="176968" y="104293"/>
                        </a:cubicBezTo>
                        <a:cubicBezTo>
                          <a:pt x="176587" y="104579"/>
                          <a:pt x="176110" y="103912"/>
                          <a:pt x="175634" y="103341"/>
                        </a:cubicBezTo>
                        <a:cubicBezTo>
                          <a:pt x="175158" y="102865"/>
                          <a:pt x="174968" y="103245"/>
                          <a:pt x="174682" y="103436"/>
                        </a:cubicBezTo>
                        <a:cubicBezTo>
                          <a:pt x="174301" y="103626"/>
                          <a:pt x="173825" y="103150"/>
                          <a:pt x="173634" y="102865"/>
                        </a:cubicBezTo>
                        <a:cubicBezTo>
                          <a:pt x="173443" y="102483"/>
                          <a:pt x="172205" y="102103"/>
                          <a:pt x="171824" y="102007"/>
                        </a:cubicBezTo>
                        <a:cubicBezTo>
                          <a:pt x="171348" y="101912"/>
                          <a:pt x="170776" y="101817"/>
                          <a:pt x="170776" y="101531"/>
                        </a:cubicBezTo>
                        <a:cubicBezTo>
                          <a:pt x="170776" y="101245"/>
                          <a:pt x="170872" y="100959"/>
                          <a:pt x="170586" y="100674"/>
                        </a:cubicBezTo>
                        <a:cubicBezTo>
                          <a:pt x="170300" y="100388"/>
                          <a:pt x="169919" y="99531"/>
                          <a:pt x="169919" y="99245"/>
                        </a:cubicBezTo>
                        <a:cubicBezTo>
                          <a:pt x="169919" y="98864"/>
                          <a:pt x="169919" y="98483"/>
                          <a:pt x="169634" y="98292"/>
                        </a:cubicBezTo>
                        <a:cubicBezTo>
                          <a:pt x="169348" y="98102"/>
                          <a:pt x="168967" y="98864"/>
                          <a:pt x="168776" y="98674"/>
                        </a:cubicBezTo>
                        <a:cubicBezTo>
                          <a:pt x="168491" y="98483"/>
                          <a:pt x="168871" y="97816"/>
                          <a:pt x="168586" y="97435"/>
                        </a:cubicBezTo>
                        <a:cubicBezTo>
                          <a:pt x="168300" y="97054"/>
                          <a:pt x="168205" y="97149"/>
                          <a:pt x="167633" y="97149"/>
                        </a:cubicBezTo>
                        <a:cubicBezTo>
                          <a:pt x="167157" y="97149"/>
                          <a:pt x="167443" y="96578"/>
                          <a:pt x="166967" y="96673"/>
                        </a:cubicBezTo>
                        <a:cubicBezTo>
                          <a:pt x="166585" y="96768"/>
                          <a:pt x="166395" y="97435"/>
                          <a:pt x="166395" y="97816"/>
                        </a:cubicBezTo>
                        <a:cubicBezTo>
                          <a:pt x="166395" y="98197"/>
                          <a:pt x="165728" y="98483"/>
                          <a:pt x="165538" y="98864"/>
                        </a:cubicBezTo>
                        <a:cubicBezTo>
                          <a:pt x="165252" y="99245"/>
                          <a:pt x="165157" y="99340"/>
                          <a:pt x="164776" y="99150"/>
                        </a:cubicBezTo>
                        <a:cubicBezTo>
                          <a:pt x="164395" y="98959"/>
                          <a:pt x="164204" y="99054"/>
                          <a:pt x="163918" y="99340"/>
                        </a:cubicBezTo>
                        <a:cubicBezTo>
                          <a:pt x="163728" y="99721"/>
                          <a:pt x="163157" y="100579"/>
                          <a:pt x="162776" y="100959"/>
                        </a:cubicBezTo>
                        <a:cubicBezTo>
                          <a:pt x="162394" y="101341"/>
                          <a:pt x="161633" y="101817"/>
                          <a:pt x="161251" y="101912"/>
                        </a:cubicBezTo>
                        <a:cubicBezTo>
                          <a:pt x="160870" y="102007"/>
                          <a:pt x="160585" y="102198"/>
                          <a:pt x="160489" y="102579"/>
                        </a:cubicBezTo>
                        <a:cubicBezTo>
                          <a:pt x="160394" y="102960"/>
                          <a:pt x="160204" y="103626"/>
                          <a:pt x="159727" y="103436"/>
                        </a:cubicBezTo>
                        <a:cubicBezTo>
                          <a:pt x="159251" y="103245"/>
                          <a:pt x="159632" y="102293"/>
                          <a:pt x="159251" y="102007"/>
                        </a:cubicBezTo>
                        <a:cubicBezTo>
                          <a:pt x="158870" y="101721"/>
                          <a:pt x="158489" y="102007"/>
                          <a:pt x="158394" y="102388"/>
                        </a:cubicBezTo>
                        <a:cubicBezTo>
                          <a:pt x="158299" y="102769"/>
                          <a:pt x="158013" y="103150"/>
                          <a:pt x="157632" y="103245"/>
                        </a:cubicBezTo>
                        <a:cubicBezTo>
                          <a:pt x="157251" y="103245"/>
                          <a:pt x="157156" y="103436"/>
                          <a:pt x="157156" y="104008"/>
                        </a:cubicBezTo>
                        <a:cubicBezTo>
                          <a:pt x="157156" y="104484"/>
                          <a:pt x="157060" y="104484"/>
                          <a:pt x="157822" y="104484"/>
                        </a:cubicBezTo>
                        <a:cubicBezTo>
                          <a:pt x="158489" y="104484"/>
                          <a:pt x="158203" y="105627"/>
                          <a:pt x="158203" y="106198"/>
                        </a:cubicBezTo>
                        <a:cubicBezTo>
                          <a:pt x="158203" y="106770"/>
                          <a:pt x="158585" y="107055"/>
                          <a:pt x="158680" y="107627"/>
                        </a:cubicBezTo>
                        <a:cubicBezTo>
                          <a:pt x="158680" y="108199"/>
                          <a:pt x="158489" y="108294"/>
                          <a:pt x="157822" y="108294"/>
                        </a:cubicBezTo>
                        <a:cubicBezTo>
                          <a:pt x="157251" y="108294"/>
                          <a:pt x="157537" y="108675"/>
                          <a:pt x="157537" y="109056"/>
                        </a:cubicBezTo>
                        <a:cubicBezTo>
                          <a:pt x="157537" y="109437"/>
                          <a:pt x="156775" y="110389"/>
                          <a:pt x="156394" y="110675"/>
                        </a:cubicBezTo>
                        <a:cubicBezTo>
                          <a:pt x="156013" y="111056"/>
                          <a:pt x="155536" y="110675"/>
                          <a:pt x="155060" y="110866"/>
                        </a:cubicBezTo>
                        <a:cubicBezTo>
                          <a:pt x="154584" y="110961"/>
                          <a:pt x="154870" y="112104"/>
                          <a:pt x="154870" y="112390"/>
                        </a:cubicBezTo>
                        <a:cubicBezTo>
                          <a:pt x="154870" y="112675"/>
                          <a:pt x="154489" y="112580"/>
                          <a:pt x="153822" y="112961"/>
                        </a:cubicBezTo>
                        <a:cubicBezTo>
                          <a:pt x="153251" y="113342"/>
                          <a:pt x="151917" y="112675"/>
                          <a:pt x="151536" y="112675"/>
                        </a:cubicBezTo>
                        <a:cubicBezTo>
                          <a:pt x="151155" y="112675"/>
                          <a:pt x="150869" y="112866"/>
                          <a:pt x="150584" y="113342"/>
                        </a:cubicBezTo>
                        <a:cubicBezTo>
                          <a:pt x="150298" y="113818"/>
                          <a:pt x="150584" y="114104"/>
                          <a:pt x="150774" y="114485"/>
                        </a:cubicBezTo>
                        <a:cubicBezTo>
                          <a:pt x="151060" y="114866"/>
                          <a:pt x="151155" y="115247"/>
                          <a:pt x="150964" y="115533"/>
                        </a:cubicBezTo>
                        <a:cubicBezTo>
                          <a:pt x="150774" y="115818"/>
                          <a:pt x="150298" y="115818"/>
                          <a:pt x="149821" y="115342"/>
                        </a:cubicBezTo>
                        <a:cubicBezTo>
                          <a:pt x="149441" y="114866"/>
                          <a:pt x="149345" y="114485"/>
                          <a:pt x="148964" y="114104"/>
                        </a:cubicBezTo>
                        <a:cubicBezTo>
                          <a:pt x="148488" y="113723"/>
                          <a:pt x="147917" y="114104"/>
                          <a:pt x="147535" y="114485"/>
                        </a:cubicBezTo>
                        <a:cubicBezTo>
                          <a:pt x="147154" y="114771"/>
                          <a:pt x="146869" y="115533"/>
                          <a:pt x="146678" y="116104"/>
                        </a:cubicBezTo>
                        <a:cubicBezTo>
                          <a:pt x="146488" y="116676"/>
                          <a:pt x="147345" y="117152"/>
                          <a:pt x="147535" y="117533"/>
                        </a:cubicBezTo>
                        <a:cubicBezTo>
                          <a:pt x="147726" y="117914"/>
                          <a:pt x="147440" y="118866"/>
                          <a:pt x="147345" y="119247"/>
                        </a:cubicBezTo>
                        <a:cubicBezTo>
                          <a:pt x="147345" y="119629"/>
                          <a:pt x="148869" y="120009"/>
                          <a:pt x="149155" y="120009"/>
                        </a:cubicBezTo>
                        <a:cubicBezTo>
                          <a:pt x="149345" y="120009"/>
                          <a:pt x="149631" y="119438"/>
                          <a:pt x="149821" y="119057"/>
                        </a:cubicBezTo>
                        <a:cubicBezTo>
                          <a:pt x="150107" y="118676"/>
                          <a:pt x="150298" y="118866"/>
                          <a:pt x="150393" y="119247"/>
                        </a:cubicBezTo>
                        <a:cubicBezTo>
                          <a:pt x="150584" y="119629"/>
                          <a:pt x="151155" y="119914"/>
                          <a:pt x="151250" y="120391"/>
                        </a:cubicBezTo>
                        <a:cubicBezTo>
                          <a:pt x="151345" y="120867"/>
                          <a:pt x="151631" y="121915"/>
                          <a:pt x="151536" y="122486"/>
                        </a:cubicBezTo>
                        <a:cubicBezTo>
                          <a:pt x="151441" y="123058"/>
                          <a:pt x="151726" y="123343"/>
                          <a:pt x="151917" y="123724"/>
                        </a:cubicBezTo>
                        <a:cubicBezTo>
                          <a:pt x="152108" y="124105"/>
                          <a:pt x="152584" y="124486"/>
                          <a:pt x="152774" y="124867"/>
                        </a:cubicBezTo>
                        <a:cubicBezTo>
                          <a:pt x="152965" y="125248"/>
                          <a:pt x="152869" y="126201"/>
                          <a:pt x="152298" y="126772"/>
                        </a:cubicBezTo>
                        <a:cubicBezTo>
                          <a:pt x="151726" y="127344"/>
                          <a:pt x="151917" y="127820"/>
                          <a:pt x="152012" y="128296"/>
                        </a:cubicBezTo>
                        <a:cubicBezTo>
                          <a:pt x="152108" y="128772"/>
                          <a:pt x="151917" y="129534"/>
                          <a:pt x="152203" y="129916"/>
                        </a:cubicBezTo>
                        <a:cubicBezTo>
                          <a:pt x="152488" y="130392"/>
                          <a:pt x="153155" y="130201"/>
                          <a:pt x="153536" y="130201"/>
                        </a:cubicBezTo>
                        <a:cubicBezTo>
                          <a:pt x="154012" y="130201"/>
                          <a:pt x="153727" y="130392"/>
                          <a:pt x="153727" y="130678"/>
                        </a:cubicBezTo>
                        <a:cubicBezTo>
                          <a:pt x="153727" y="130963"/>
                          <a:pt x="153822" y="131154"/>
                          <a:pt x="154203" y="131249"/>
                        </a:cubicBezTo>
                        <a:cubicBezTo>
                          <a:pt x="154584" y="131344"/>
                          <a:pt x="155060" y="131344"/>
                          <a:pt x="155251" y="131535"/>
                        </a:cubicBezTo>
                        <a:cubicBezTo>
                          <a:pt x="155441" y="131725"/>
                          <a:pt x="154870" y="132678"/>
                          <a:pt x="154775" y="132963"/>
                        </a:cubicBezTo>
                        <a:cubicBezTo>
                          <a:pt x="154679" y="133249"/>
                          <a:pt x="154298" y="134297"/>
                          <a:pt x="154012" y="134583"/>
                        </a:cubicBezTo>
                        <a:cubicBezTo>
                          <a:pt x="153727" y="134868"/>
                          <a:pt x="153060" y="135630"/>
                          <a:pt x="152679" y="135916"/>
                        </a:cubicBezTo>
                        <a:cubicBezTo>
                          <a:pt x="152203" y="136202"/>
                          <a:pt x="152108" y="136678"/>
                          <a:pt x="151917" y="137059"/>
                        </a:cubicBezTo>
                        <a:cubicBezTo>
                          <a:pt x="151726" y="137440"/>
                          <a:pt x="150774" y="138393"/>
                          <a:pt x="150584" y="139059"/>
                        </a:cubicBezTo>
                        <a:cubicBezTo>
                          <a:pt x="150393" y="139726"/>
                          <a:pt x="150964" y="140869"/>
                          <a:pt x="150964" y="141060"/>
                        </a:cubicBezTo>
                        <a:cubicBezTo>
                          <a:pt x="150964" y="141345"/>
                          <a:pt x="150393" y="141726"/>
                          <a:pt x="149631" y="142012"/>
                        </a:cubicBezTo>
                        <a:cubicBezTo>
                          <a:pt x="148964" y="142298"/>
                          <a:pt x="148107" y="143250"/>
                          <a:pt x="147726" y="143727"/>
                        </a:cubicBezTo>
                        <a:cubicBezTo>
                          <a:pt x="147345" y="144203"/>
                          <a:pt x="147059" y="144679"/>
                          <a:pt x="146869" y="145155"/>
                        </a:cubicBezTo>
                        <a:cubicBezTo>
                          <a:pt x="146678" y="145632"/>
                          <a:pt x="146488" y="145632"/>
                          <a:pt x="146011" y="145346"/>
                        </a:cubicBezTo>
                        <a:cubicBezTo>
                          <a:pt x="145535" y="145060"/>
                          <a:pt x="145440" y="144965"/>
                          <a:pt x="145059" y="144965"/>
                        </a:cubicBezTo>
                        <a:cubicBezTo>
                          <a:pt x="144678" y="145060"/>
                          <a:pt x="143916" y="145441"/>
                          <a:pt x="143535" y="146013"/>
                        </a:cubicBezTo>
                        <a:cubicBezTo>
                          <a:pt x="143154" y="146584"/>
                          <a:pt x="142868" y="146584"/>
                          <a:pt x="142583" y="146584"/>
                        </a:cubicBezTo>
                        <a:cubicBezTo>
                          <a:pt x="142297" y="146584"/>
                          <a:pt x="142201" y="146203"/>
                          <a:pt x="141820" y="146203"/>
                        </a:cubicBezTo>
                        <a:cubicBezTo>
                          <a:pt x="141439" y="146203"/>
                          <a:pt x="139916" y="146775"/>
                          <a:pt x="139535" y="147156"/>
                        </a:cubicBezTo>
                        <a:cubicBezTo>
                          <a:pt x="139153" y="147537"/>
                          <a:pt x="139344" y="148394"/>
                          <a:pt x="138963" y="148394"/>
                        </a:cubicBezTo>
                        <a:cubicBezTo>
                          <a:pt x="138582" y="148394"/>
                          <a:pt x="138582" y="148108"/>
                          <a:pt x="138296" y="147632"/>
                        </a:cubicBezTo>
                        <a:cubicBezTo>
                          <a:pt x="138010" y="147156"/>
                          <a:pt x="136391" y="148108"/>
                          <a:pt x="136010" y="148489"/>
                        </a:cubicBezTo>
                        <a:cubicBezTo>
                          <a:pt x="135629" y="148870"/>
                          <a:pt x="135248" y="149251"/>
                          <a:pt x="134962" y="149537"/>
                        </a:cubicBezTo>
                        <a:cubicBezTo>
                          <a:pt x="134677" y="149823"/>
                          <a:pt x="134201" y="150775"/>
                          <a:pt x="134010" y="151061"/>
                        </a:cubicBezTo>
                        <a:cubicBezTo>
                          <a:pt x="133819" y="151347"/>
                          <a:pt x="133534" y="151728"/>
                          <a:pt x="133343" y="152299"/>
                        </a:cubicBezTo>
                        <a:cubicBezTo>
                          <a:pt x="133153" y="152871"/>
                          <a:pt x="132772" y="153537"/>
                          <a:pt x="132486" y="153918"/>
                        </a:cubicBezTo>
                        <a:cubicBezTo>
                          <a:pt x="132295" y="154299"/>
                          <a:pt x="132010" y="154299"/>
                          <a:pt x="131534" y="154490"/>
                        </a:cubicBezTo>
                        <a:cubicBezTo>
                          <a:pt x="131152" y="154680"/>
                          <a:pt x="130867" y="155728"/>
                          <a:pt x="130676" y="156586"/>
                        </a:cubicBezTo>
                        <a:cubicBezTo>
                          <a:pt x="130486" y="157538"/>
                          <a:pt x="131057" y="158395"/>
                          <a:pt x="131534" y="159157"/>
                        </a:cubicBezTo>
                        <a:cubicBezTo>
                          <a:pt x="132105" y="159824"/>
                          <a:pt x="131343" y="160205"/>
                          <a:pt x="130962" y="160586"/>
                        </a:cubicBezTo>
                        <a:cubicBezTo>
                          <a:pt x="130581" y="160967"/>
                          <a:pt x="130391" y="161348"/>
                          <a:pt x="129914" y="161824"/>
                        </a:cubicBezTo>
                        <a:cubicBezTo>
                          <a:pt x="129438" y="162300"/>
                          <a:pt x="129914" y="162586"/>
                          <a:pt x="129914" y="163062"/>
                        </a:cubicBezTo>
                        <a:cubicBezTo>
                          <a:pt x="129914" y="163539"/>
                          <a:pt x="130962" y="164301"/>
                          <a:pt x="131152" y="164491"/>
                        </a:cubicBezTo>
                        <a:cubicBezTo>
                          <a:pt x="131343" y="164682"/>
                          <a:pt x="131534" y="164967"/>
                          <a:pt x="131724" y="165349"/>
                        </a:cubicBezTo>
                        <a:cubicBezTo>
                          <a:pt x="132010" y="165634"/>
                          <a:pt x="132391" y="166587"/>
                          <a:pt x="132391" y="167254"/>
                        </a:cubicBezTo>
                        <a:cubicBezTo>
                          <a:pt x="132391" y="167920"/>
                          <a:pt x="132010" y="168396"/>
                          <a:pt x="131724" y="168968"/>
                        </a:cubicBezTo>
                        <a:cubicBezTo>
                          <a:pt x="131438" y="169540"/>
                          <a:pt x="132010" y="169730"/>
                          <a:pt x="132391" y="169920"/>
                        </a:cubicBezTo>
                        <a:cubicBezTo>
                          <a:pt x="132867" y="170111"/>
                          <a:pt x="133438" y="170778"/>
                          <a:pt x="133819" y="171254"/>
                        </a:cubicBezTo>
                        <a:cubicBezTo>
                          <a:pt x="134201" y="171730"/>
                          <a:pt x="134201" y="171921"/>
                          <a:pt x="134201" y="172207"/>
                        </a:cubicBezTo>
                        <a:cubicBezTo>
                          <a:pt x="134201" y="172587"/>
                          <a:pt x="134296" y="172683"/>
                          <a:pt x="134772" y="172968"/>
                        </a:cubicBezTo>
                        <a:cubicBezTo>
                          <a:pt x="135248" y="173254"/>
                          <a:pt x="135343" y="172968"/>
                          <a:pt x="135915" y="172968"/>
                        </a:cubicBezTo>
                        <a:cubicBezTo>
                          <a:pt x="136486" y="172873"/>
                          <a:pt x="136486" y="173254"/>
                          <a:pt x="136391" y="173540"/>
                        </a:cubicBezTo>
                        <a:cubicBezTo>
                          <a:pt x="136296" y="173921"/>
                          <a:pt x="136010" y="174016"/>
                          <a:pt x="136010" y="174397"/>
                        </a:cubicBezTo>
                        <a:cubicBezTo>
                          <a:pt x="136010" y="174778"/>
                          <a:pt x="135439" y="174969"/>
                          <a:pt x="135248" y="175350"/>
                        </a:cubicBezTo>
                        <a:cubicBezTo>
                          <a:pt x="135058" y="175826"/>
                          <a:pt x="135058" y="176397"/>
                          <a:pt x="135248" y="176683"/>
                        </a:cubicBezTo>
                        <a:cubicBezTo>
                          <a:pt x="135343" y="176969"/>
                          <a:pt x="135534" y="177541"/>
                          <a:pt x="135343" y="178017"/>
                        </a:cubicBezTo>
                        <a:cubicBezTo>
                          <a:pt x="135153" y="178493"/>
                          <a:pt x="134582" y="178683"/>
                          <a:pt x="134201" y="178398"/>
                        </a:cubicBezTo>
                        <a:cubicBezTo>
                          <a:pt x="133819" y="178112"/>
                          <a:pt x="133248" y="178874"/>
                          <a:pt x="133153" y="178779"/>
                        </a:cubicBezTo>
                        <a:cubicBezTo>
                          <a:pt x="133058" y="178683"/>
                          <a:pt x="133248" y="177826"/>
                          <a:pt x="133248" y="177350"/>
                        </a:cubicBezTo>
                        <a:cubicBezTo>
                          <a:pt x="133153" y="176969"/>
                          <a:pt x="132295" y="176779"/>
                          <a:pt x="131629" y="176874"/>
                        </a:cubicBezTo>
                        <a:cubicBezTo>
                          <a:pt x="131057" y="176969"/>
                          <a:pt x="131152" y="177350"/>
                          <a:pt x="130771" y="177826"/>
                        </a:cubicBezTo>
                        <a:cubicBezTo>
                          <a:pt x="130391" y="178303"/>
                          <a:pt x="130581" y="178207"/>
                          <a:pt x="130581" y="178779"/>
                        </a:cubicBezTo>
                        <a:cubicBezTo>
                          <a:pt x="130581" y="179255"/>
                          <a:pt x="130581" y="179255"/>
                          <a:pt x="130105" y="179445"/>
                        </a:cubicBezTo>
                        <a:cubicBezTo>
                          <a:pt x="129628" y="179636"/>
                          <a:pt x="129247" y="180398"/>
                          <a:pt x="128962" y="180779"/>
                        </a:cubicBezTo>
                        <a:cubicBezTo>
                          <a:pt x="128676" y="181160"/>
                          <a:pt x="128485" y="181541"/>
                          <a:pt x="128485" y="181922"/>
                        </a:cubicBezTo>
                        <a:cubicBezTo>
                          <a:pt x="128485" y="182303"/>
                          <a:pt x="127724" y="182493"/>
                          <a:pt x="127724" y="183065"/>
                        </a:cubicBezTo>
                        <a:cubicBezTo>
                          <a:pt x="127724" y="183637"/>
                          <a:pt x="127057" y="183732"/>
                          <a:pt x="126771" y="184113"/>
                        </a:cubicBezTo>
                        <a:cubicBezTo>
                          <a:pt x="126485" y="184589"/>
                          <a:pt x="126961" y="185161"/>
                          <a:pt x="126676" y="185446"/>
                        </a:cubicBezTo>
                        <a:cubicBezTo>
                          <a:pt x="126390" y="185732"/>
                          <a:pt x="126580" y="185827"/>
                          <a:pt x="126676" y="186208"/>
                        </a:cubicBezTo>
                        <a:cubicBezTo>
                          <a:pt x="126771" y="186589"/>
                          <a:pt x="127057" y="186684"/>
                          <a:pt x="127152" y="187066"/>
                        </a:cubicBezTo>
                        <a:cubicBezTo>
                          <a:pt x="127343" y="187446"/>
                          <a:pt x="127152" y="187446"/>
                          <a:pt x="127152" y="187732"/>
                        </a:cubicBezTo>
                        <a:cubicBezTo>
                          <a:pt x="127152" y="188113"/>
                          <a:pt x="127057" y="188208"/>
                          <a:pt x="127057" y="188685"/>
                        </a:cubicBezTo>
                        <a:cubicBezTo>
                          <a:pt x="127057" y="189161"/>
                          <a:pt x="127914" y="189256"/>
                          <a:pt x="128295" y="189351"/>
                        </a:cubicBezTo>
                        <a:cubicBezTo>
                          <a:pt x="128676" y="189351"/>
                          <a:pt x="129438" y="188875"/>
                          <a:pt x="130009" y="188399"/>
                        </a:cubicBezTo>
                        <a:cubicBezTo>
                          <a:pt x="130581" y="187923"/>
                          <a:pt x="130771" y="188875"/>
                          <a:pt x="130867" y="189447"/>
                        </a:cubicBezTo>
                        <a:cubicBezTo>
                          <a:pt x="130962" y="190018"/>
                          <a:pt x="131152" y="190018"/>
                          <a:pt x="131343" y="190495"/>
                        </a:cubicBezTo>
                        <a:cubicBezTo>
                          <a:pt x="131534" y="190971"/>
                          <a:pt x="131248" y="191257"/>
                          <a:pt x="130867" y="191637"/>
                        </a:cubicBezTo>
                        <a:cubicBezTo>
                          <a:pt x="130486" y="192018"/>
                          <a:pt x="128962" y="193352"/>
                          <a:pt x="128867" y="193542"/>
                        </a:cubicBezTo>
                        <a:cubicBezTo>
                          <a:pt x="128771" y="193733"/>
                          <a:pt x="128676" y="194400"/>
                          <a:pt x="128390" y="194400"/>
                        </a:cubicBezTo>
                        <a:cubicBezTo>
                          <a:pt x="128104" y="194495"/>
                          <a:pt x="128104" y="194686"/>
                          <a:pt x="127914" y="194876"/>
                        </a:cubicBezTo>
                        <a:cubicBezTo>
                          <a:pt x="127724" y="195162"/>
                          <a:pt x="127533" y="195162"/>
                          <a:pt x="127247" y="195447"/>
                        </a:cubicBezTo>
                        <a:cubicBezTo>
                          <a:pt x="126961" y="195733"/>
                          <a:pt x="126485" y="196591"/>
                          <a:pt x="126485" y="197162"/>
                        </a:cubicBezTo>
                        <a:cubicBezTo>
                          <a:pt x="126390" y="197638"/>
                          <a:pt x="126961" y="198210"/>
                          <a:pt x="126961" y="198686"/>
                        </a:cubicBezTo>
                        <a:cubicBezTo>
                          <a:pt x="126961" y="199162"/>
                          <a:pt x="126200" y="198972"/>
                          <a:pt x="125914" y="199067"/>
                        </a:cubicBezTo>
                        <a:cubicBezTo>
                          <a:pt x="125628" y="199067"/>
                          <a:pt x="125057" y="199448"/>
                          <a:pt x="125057" y="199829"/>
                        </a:cubicBezTo>
                        <a:cubicBezTo>
                          <a:pt x="125057" y="200115"/>
                          <a:pt x="124580" y="200400"/>
                          <a:pt x="124390" y="200591"/>
                        </a:cubicBezTo>
                        <a:cubicBezTo>
                          <a:pt x="124199" y="200782"/>
                          <a:pt x="124199" y="201258"/>
                          <a:pt x="123818" y="201353"/>
                        </a:cubicBezTo>
                        <a:cubicBezTo>
                          <a:pt x="123437" y="201448"/>
                          <a:pt x="123151" y="201639"/>
                          <a:pt x="122866" y="201734"/>
                        </a:cubicBezTo>
                        <a:cubicBezTo>
                          <a:pt x="122580" y="201829"/>
                          <a:pt x="122389" y="202210"/>
                          <a:pt x="122199" y="202401"/>
                        </a:cubicBezTo>
                        <a:cubicBezTo>
                          <a:pt x="122009" y="202591"/>
                          <a:pt x="121437" y="202591"/>
                          <a:pt x="121056" y="202496"/>
                        </a:cubicBezTo>
                        <a:cubicBezTo>
                          <a:pt x="120675" y="202401"/>
                          <a:pt x="120008" y="202591"/>
                          <a:pt x="119722" y="202687"/>
                        </a:cubicBezTo>
                        <a:cubicBezTo>
                          <a:pt x="119342" y="202782"/>
                          <a:pt x="118865" y="203258"/>
                          <a:pt x="118865" y="203449"/>
                        </a:cubicBezTo>
                        <a:cubicBezTo>
                          <a:pt x="118865" y="203639"/>
                          <a:pt x="118579" y="203925"/>
                          <a:pt x="118294" y="203925"/>
                        </a:cubicBezTo>
                        <a:cubicBezTo>
                          <a:pt x="118008" y="203925"/>
                          <a:pt x="117722" y="204115"/>
                          <a:pt x="117532" y="204401"/>
                        </a:cubicBezTo>
                        <a:cubicBezTo>
                          <a:pt x="117341" y="204687"/>
                          <a:pt x="117055" y="205449"/>
                          <a:pt x="117055" y="205734"/>
                        </a:cubicBezTo>
                        <a:cubicBezTo>
                          <a:pt x="117055" y="206020"/>
                          <a:pt x="117532" y="206687"/>
                          <a:pt x="117818" y="206878"/>
                        </a:cubicBezTo>
                        <a:cubicBezTo>
                          <a:pt x="118103" y="207068"/>
                          <a:pt x="118484" y="207449"/>
                          <a:pt x="118579" y="207640"/>
                        </a:cubicBezTo>
                        <a:cubicBezTo>
                          <a:pt x="118675" y="207830"/>
                          <a:pt x="119056" y="208116"/>
                          <a:pt x="119246" y="208306"/>
                        </a:cubicBezTo>
                        <a:cubicBezTo>
                          <a:pt x="119532" y="208592"/>
                          <a:pt x="119532" y="209259"/>
                          <a:pt x="119532" y="209640"/>
                        </a:cubicBezTo>
                        <a:cubicBezTo>
                          <a:pt x="119532" y="210021"/>
                          <a:pt x="119437" y="210211"/>
                          <a:pt x="119151" y="210211"/>
                        </a:cubicBezTo>
                        <a:cubicBezTo>
                          <a:pt x="118865" y="210211"/>
                          <a:pt x="118960" y="209925"/>
                          <a:pt x="118960" y="209640"/>
                        </a:cubicBezTo>
                        <a:cubicBezTo>
                          <a:pt x="118960" y="209259"/>
                          <a:pt x="118770" y="209354"/>
                          <a:pt x="118484" y="209449"/>
                        </a:cubicBezTo>
                        <a:cubicBezTo>
                          <a:pt x="118199" y="209545"/>
                          <a:pt x="117818" y="209640"/>
                          <a:pt x="117532" y="209735"/>
                        </a:cubicBezTo>
                        <a:cubicBezTo>
                          <a:pt x="117246" y="209830"/>
                          <a:pt x="116960" y="211068"/>
                          <a:pt x="116865" y="211354"/>
                        </a:cubicBezTo>
                        <a:cubicBezTo>
                          <a:pt x="116675" y="211640"/>
                          <a:pt x="116675" y="212116"/>
                          <a:pt x="116770" y="212497"/>
                        </a:cubicBezTo>
                        <a:cubicBezTo>
                          <a:pt x="116865" y="212974"/>
                          <a:pt x="115912" y="212974"/>
                          <a:pt x="115532" y="212878"/>
                        </a:cubicBezTo>
                        <a:cubicBezTo>
                          <a:pt x="115151" y="212783"/>
                          <a:pt x="114865" y="212688"/>
                          <a:pt x="114769" y="213164"/>
                        </a:cubicBezTo>
                        <a:cubicBezTo>
                          <a:pt x="114579" y="213545"/>
                          <a:pt x="114769" y="214212"/>
                          <a:pt x="114865" y="214688"/>
                        </a:cubicBezTo>
                        <a:cubicBezTo>
                          <a:pt x="114960" y="215164"/>
                          <a:pt x="115055" y="215164"/>
                          <a:pt x="115151" y="215450"/>
                        </a:cubicBezTo>
                        <a:cubicBezTo>
                          <a:pt x="115341" y="215641"/>
                          <a:pt x="115246" y="215926"/>
                          <a:pt x="115055" y="216117"/>
                        </a:cubicBezTo>
                        <a:cubicBezTo>
                          <a:pt x="114769" y="216307"/>
                          <a:pt x="114769" y="216403"/>
                          <a:pt x="114579" y="216593"/>
                        </a:cubicBezTo>
                        <a:cubicBezTo>
                          <a:pt x="114388" y="216879"/>
                          <a:pt x="114198" y="216974"/>
                          <a:pt x="114293" y="217260"/>
                        </a:cubicBezTo>
                        <a:cubicBezTo>
                          <a:pt x="114388" y="217545"/>
                          <a:pt x="114388" y="217641"/>
                          <a:pt x="114769" y="217736"/>
                        </a:cubicBezTo>
                        <a:cubicBezTo>
                          <a:pt x="115055" y="217831"/>
                          <a:pt x="115055" y="218593"/>
                          <a:pt x="115055" y="218879"/>
                        </a:cubicBezTo>
                        <a:cubicBezTo>
                          <a:pt x="115055" y="219165"/>
                          <a:pt x="115436" y="219450"/>
                          <a:pt x="115341" y="219927"/>
                        </a:cubicBezTo>
                        <a:cubicBezTo>
                          <a:pt x="115341" y="220403"/>
                          <a:pt x="114960" y="220308"/>
                          <a:pt x="114484" y="220308"/>
                        </a:cubicBezTo>
                        <a:cubicBezTo>
                          <a:pt x="114008" y="220403"/>
                          <a:pt x="114293" y="221165"/>
                          <a:pt x="114388" y="221641"/>
                        </a:cubicBezTo>
                        <a:cubicBezTo>
                          <a:pt x="114484" y="222213"/>
                          <a:pt x="114103" y="222117"/>
                          <a:pt x="113817" y="222213"/>
                        </a:cubicBezTo>
                        <a:cubicBezTo>
                          <a:pt x="113436" y="222403"/>
                          <a:pt x="113245" y="223070"/>
                          <a:pt x="113341" y="223356"/>
                        </a:cubicBezTo>
                        <a:cubicBezTo>
                          <a:pt x="113436" y="223737"/>
                          <a:pt x="113341" y="223927"/>
                          <a:pt x="113626" y="224118"/>
                        </a:cubicBezTo>
                        <a:cubicBezTo>
                          <a:pt x="113912" y="224308"/>
                          <a:pt x="113817" y="224308"/>
                          <a:pt x="113722" y="224689"/>
                        </a:cubicBezTo>
                        <a:cubicBezTo>
                          <a:pt x="113626" y="225070"/>
                          <a:pt x="113817" y="225166"/>
                          <a:pt x="114103" y="225546"/>
                        </a:cubicBezTo>
                        <a:cubicBezTo>
                          <a:pt x="114388" y="225928"/>
                          <a:pt x="114388" y="226023"/>
                          <a:pt x="114388" y="226499"/>
                        </a:cubicBezTo>
                        <a:cubicBezTo>
                          <a:pt x="114388" y="226880"/>
                          <a:pt x="114103" y="226785"/>
                          <a:pt x="113722" y="226880"/>
                        </a:cubicBezTo>
                        <a:cubicBezTo>
                          <a:pt x="113341" y="226975"/>
                          <a:pt x="113626" y="227547"/>
                          <a:pt x="113722" y="227833"/>
                        </a:cubicBezTo>
                        <a:cubicBezTo>
                          <a:pt x="113912" y="228118"/>
                          <a:pt x="113150" y="228785"/>
                          <a:pt x="113150" y="228975"/>
                        </a:cubicBezTo>
                        <a:cubicBezTo>
                          <a:pt x="113150" y="229166"/>
                          <a:pt x="113531" y="229642"/>
                          <a:pt x="113722" y="229833"/>
                        </a:cubicBezTo>
                        <a:cubicBezTo>
                          <a:pt x="113912" y="230023"/>
                          <a:pt x="113626" y="230118"/>
                          <a:pt x="113341" y="230309"/>
                        </a:cubicBezTo>
                        <a:cubicBezTo>
                          <a:pt x="113055" y="230499"/>
                          <a:pt x="113531" y="230499"/>
                          <a:pt x="113722" y="230499"/>
                        </a:cubicBezTo>
                        <a:cubicBezTo>
                          <a:pt x="113912" y="230499"/>
                          <a:pt x="113912" y="230785"/>
                          <a:pt x="114008" y="231071"/>
                        </a:cubicBezTo>
                        <a:cubicBezTo>
                          <a:pt x="114103" y="231357"/>
                          <a:pt x="114103" y="231547"/>
                          <a:pt x="114008" y="231833"/>
                        </a:cubicBezTo>
                        <a:cubicBezTo>
                          <a:pt x="113912" y="232119"/>
                          <a:pt x="113722" y="232500"/>
                          <a:pt x="113436" y="232881"/>
                        </a:cubicBezTo>
                        <a:cubicBezTo>
                          <a:pt x="113150" y="233262"/>
                          <a:pt x="113436" y="232690"/>
                          <a:pt x="112960" y="232690"/>
                        </a:cubicBezTo>
                        <a:cubicBezTo>
                          <a:pt x="112484" y="232595"/>
                          <a:pt x="112864" y="233262"/>
                          <a:pt x="112579" y="233357"/>
                        </a:cubicBezTo>
                        <a:cubicBezTo>
                          <a:pt x="112293" y="233452"/>
                          <a:pt x="112102" y="232976"/>
                          <a:pt x="111721" y="233071"/>
                        </a:cubicBezTo>
                        <a:cubicBezTo>
                          <a:pt x="111341" y="233166"/>
                          <a:pt x="111531" y="233452"/>
                          <a:pt x="111721" y="233929"/>
                        </a:cubicBezTo>
                        <a:cubicBezTo>
                          <a:pt x="111912" y="234405"/>
                          <a:pt x="110959" y="235738"/>
                          <a:pt x="110769" y="236024"/>
                        </a:cubicBezTo>
                        <a:cubicBezTo>
                          <a:pt x="110578" y="236310"/>
                          <a:pt x="110388" y="236215"/>
                          <a:pt x="110102" y="236215"/>
                        </a:cubicBezTo>
                        <a:cubicBezTo>
                          <a:pt x="109817" y="236215"/>
                          <a:pt x="109531" y="236786"/>
                          <a:pt x="109245" y="237072"/>
                        </a:cubicBezTo>
                        <a:cubicBezTo>
                          <a:pt x="108959" y="237358"/>
                          <a:pt x="108769" y="237167"/>
                          <a:pt x="108483" y="236976"/>
                        </a:cubicBezTo>
                        <a:cubicBezTo>
                          <a:pt x="108293" y="236786"/>
                          <a:pt x="108007" y="237167"/>
                          <a:pt x="107911" y="237358"/>
                        </a:cubicBezTo>
                        <a:cubicBezTo>
                          <a:pt x="107721" y="237548"/>
                          <a:pt x="107816" y="237834"/>
                          <a:pt x="107911" y="238120"/>
                        </a:cubicBezTo>
                        <a:cubicBezTo>
                          <a:pt x="108007" y="238405"/>
                          <a:pt x="107911" y="238786"/>
                          <a:pt x="107816" y="239072"/>
                        </a:cubicBezTo>
                        <a:cubicBezTo>
                          <a:pt x="107721" y="239358"/>
                          <a:pt x="107816" y="239834"/>
                          <a:pt x="107911" y="240120"/>
                        </a:cubicBezTo>
                        <a:cubicBezTo>
                          <a:pt x="108007" y="240405"/>
                          <a:pt x="108483" y="240405"/>
                          <a:pt x="108769" y="240310"/>
                        </a:cubicBezTo>
                        <a:cubicBezTo>
                          <a:pt x="109054" y="240120"/>
                          <a:pt x="109245" y="240596"/>
                          <a:pt x="109435" y="241072"/>
                        </a:cubicBezTo>
                        <a:cubicBezTo>
                          <a:pt x="109626" y="241549"/>
                          <a:pt x="109245" y="241453"/>
                          <a:pt x="109054" y="241549"/>
                        </a:cubicBezTo>
                        <a:cubicBezTo>
                          <a:pt x="108769" y="241644"/>
                          <a:pt x="108959" y="242025"/>
                          <a:pt x="109245" y="242311"/>
                        </a:cubicBezTo>
                        <a:cubicBezTo>
                          <a:pt x="109435" y="242501"/>
                          <a:pt x="109340" y="242596"/>
                          <a:pt x="109245" y="242977"/>
                        </a:cubicBezTo>
                        <a:cubicBezTo>
                          <a:pt x="109245" y="243358"/>
                          <a:pt x="109435" y="243263"/>
                          <a:pt x="110007" y="243168"/>
                        </a:cubicBezTo>
                        <a:cubicBezTo>
                          <a:pt x="110483" y="243072"/>
                          <a:pt x="110578" y="243263"/>
                          <a:pt x="110864" y="243549"/>
                        </a:cubicBezTo>
                        <a:cubicBezTo>
                          <a:pt x="111150" y="243834"/>
                          <a:pt x="111055" y="243834"/>
                          <a:pt x="110959" y="244025"/>
                        </a:cubicBezTo>
                        <a:cubicBezTo>
                          <a:pt x="110864" y="244216"/>
                          <a:pt x="111341" y="244596"/>
                          <a:pt x="111531" y="244787"/>
                        </a:cubicBezTo>
                        <a:cubicBezTo>
                          <a:pt x="111721" y="244978"/>
                          <a:pt x="111721" y="245168"/>
                          <a:pt x="111626" y="245263"/>
                        </a:cubicBezTo>
                        <a:cubicBezTo>
                          <a:pt x="111531" y="245358"/>
                          <a:pt x="111245" y="245454"/>
                          <a:pt x="111055" y="245358"/>
                        </a:cubicBezTo>
                        <a:cubicBezTo>
                          <a:pt x="110864" y="245263"/>
                          <a:pt x="109912" y="246120"/>
                          <a:pt x="109626" y="246311"/>
                        </a:cubicBezTo>
                        <a:cubicBezTo>
                          <a:pt x="109340" y="246501"/>
                          <a:pt x="109435" y="246787"/>
                          <a:pt x="109531" y="247168"/>
                        </a:cubicBezTo>
                        <a:cubicBezTo>
                          <a:pt x="109531" y="247549"/>
                          <a:pt x="109817" y="247645"/>
                          <a:pt x="110197" y="247645"/>
                        </a:cubicBezTo>
                        <a:cubicBezTo>
                          <a:pt x="110578" y="247645"/>
                          <a:pt x="110769" y="248121"/>
                          <a:pt x="110864" y="248311"/>
                        </a:cubicBezTo>
                        <a:cubicBezTo>
                          <a:pt x="111055" y="248502"/>
                          <a:pt x="111436" y="248787"/>
                          <a:pt x="111721" y="249073"/>
                        </a:cubicBezTo>
                        <a:cubicBezTo>
                          <a:pt x="112007" y="249359"/>
                          <a:pt x="111817" y="249549"/>
                          <a:pt x="111436" y="249454"/>
                        </a:cubicBezTo>
                        <a:cubicBezTo>
                          <a:pt x="111150" y="249359"/>
                          <a:pt x="111055" y="249264"/>
                          <a:pt x="110674" y="249359"/>
                        </a:cubicBezTo>
                        <a:cubicBezTo>
                          <a:pt x="110388" y="249359"/>
                          <a:pt x="110388" y="248883"/>
                          <a:pt x="110102" y="248692"/>
                        </a:cubicBezTo>
                        <a:cubicBezTo>
                          <a:pt x="109817" y="248502"/>
                          <a:pt x="109531" y="249168"/>
                          <a:pt x="109531" y="249454"/>
                        </a:cubicBezTo>
                        <a:cubicBezTo>
                          <a:pt x="109531" y="249740"/>
                          <a:pt x="109721" y="249835"/>
                          <a:pt x="109912" y="249835"/>
                        </a:cubicBezTo>
                        <a:cubicBezTo>
                          <a:pt x="110102" y="249835"/>
                          <a:pt x="110483" y="250502"/>
                          <a:pt x="110483" y="250502"/>
                        </a:cubicBezTo>
                        <a:lnTo>
                          <a:pt x="110483" y="250502"/>
                        </a:lnTo>
                        <a:cubicBezTo>
                          <a:pt x="110483" y="250502"/>
                          <a:pt x="110197" y="250692"/>
                          <a:pt x="110007" y="250692"/>
                        </a:cubicBezTo>
                        <a:cubicBezTo>
                          <a:pt x="109817" y="250692"/>
                          <a:pt x="110007" y="250978"/>
                          <a:pt x="110102" y="251169"/>
                        </a:cubicBezTo>
                        <a:cubicBezTo>
                          <a:pt x="110197" y="251359"/>
                          <a:pt x="110293" y="251740"/>
                          <a:pt x="110293" y="252121"/>
                        </a:cubicBezTo>
                        <a:cubicBezTo>
                          <a:pt x="110293" y="252502"/>
                          <a:pt x="111055" y="252788"/>
                          <a:pt x="111341" y="252883"/>
                        </a:cubicBezTo>
                        <a:cubicBezTo>
                          <a:pt x="111626" y="252979"/>
                          <a:pt x="111436" y="253264"/>
                          <a:pt x="111150" y="253359"/>
                        </a:cubicBezTo>
                        <a:cubicBezTo>
                          <a:pt x="110864" y="253455"/>
                          <a:pt x="110674" y="253741"/>
                          <a:pt x="110388" y="253836"/>
                        </a:cubicBezTo>
                        <a:cubicBezTo>
                          <a:pt x="110102" y="253931"/>
                          <a:pt x="110007" y="254121"/>
                          <a:pt x="109531" y="254121"/>
                        </a:cubicBezTo>
                        <a:cubicBezTo>
                          <a:pt x="109150" y="254121"/>
                          <a:pt x="109531" y="253741"/>
                          <a:pt x="109531" y="253359"/>
                        </a:cubicBezTo>
                        <a:cubicBezTo>
                          <a:pt x="109531" y="252979"/>
                          <a:pt x="109531" y="252883"/>
                          <a:pt x="109245" y="252883"/>
                        </a:cubicBezTo>
                        <a:cubicBezTo>
                          <a:pt x="108959" y="252883"/>
                          <a:pt x="108674" y="252407"/>
                          <a:pt x="108102" y="252312"/>
                        </a:cubicBezTo>
                        <a:cubicBezTo>
                          <a:pt x="107530" y="252216"/>
                          <a:pt x="107340" y="252788"/>
                          <a:pt x="107150" y="253359"/>
                        </a:cubicBezTo>
                        <a:cubicBezTo>
                          <a:pt x="106959" y="253931"/>
                          <a:pt x="107150" y="254217"/>
                          <a:pt x="107150" y="254598"/>
                        </a:cubicBezTo>
                        <a:cubicBezTo>
                          <a:pt x="107245" y="254883"/>
                          <a:pt x="106768" y="254788"/>
                          <a:pt x="106387" y="254598"/>
                        </a:cubicBezTo>
                        <a:cubicBezTo>
                          <a:pt x="106007" y="254407"/>
                          <a:pt x="106007" y="254788"/>
                          <a:pt x="106197" y="254979"/>
                        </a:cubicBezTo>
                        <a:cubicBezTo>
                          <a:pt x="106292" y="255265"/>
                          <a:pt x="106387" y="255455"/>
                          <a:pt x="106483" y="255741"/>
                        </a:cubicBezTo>
                        <a:cubicBezTo>
                          <a:pt x="106578" y="256026"/>
                          <a:pt x="106197" y="256026"/>
                          <a:pt x="106007" y="256026"/>
                        </a:cubicBezTo>
                        <a:cubicBezTo>
                          <a:pt x="105816" y="256026"/>
                          <a:pt x="105911" y="256979"/>
                          <a:pt x="105911" y="257074"/>
                        </a:cubicBezTo>
                        <a:cubicBezTo>
                          <a:pt x="105911" y="257265"/>
                          <a:pt x="105816" y="257741"/>
                          <a:pt x="105721" y="258027"/>
                        </a:cubicBezTo>
                        <a:cubicBezTo>
                          <a:pt x="105626" y="258217"/>
                          <a:pt x="106102" y="258693"/>
                          <a:pt x="106197" y="258884"/>
                        </a:cubicBezTo>
                        <a:cubicBezTo>
                          <a:pt x="106292" y="259074"/>
                          <a:pt x="106102" y="259170"/>
                          <a:pt x="105911" y="259265"/>
                        </a:cubicBezTo>
                        <a:cubicBezTo>
                          <a:pt x="105816" y="259360"/>
                          <a:pt x="105626" y="259551"/>
                          <a:pt x="105435" y="260027"/>
                        </a:cubicBezTo>
                        <a:cubicBezTo>
                          <a:pt x="105244" y="260503"/>
                          <a:pt x="105435" y="260789"/>
                          <a:pt x="105816" y="261075"/>
                        </a:cubicBezTo>
                        <a:cubicBezTo>
                          <a:pt x="106292" y="261361"/>
                          <a:pt x="106007" y="261551"/>
                          <a:pt x="106197" y="261837"/>
                        </a:cubicBezTo>
                        <a:cubicBezTo>
                          <a:pt x="106292" y="262122"/>
                          <a:pt x="106578" y="262313"/>
                          <a:pt x="106959" y="262313"/>
                        </a:cubicBezTo>
                        <a:cubicBezTo>
                          <a:pt x="107340" y="262313"/>
                          <a:pt x="107435" y="262122"/>
                          <a:pt x="107626" y="262122"/>
                        </a:cubicBezTo>
                        <a:cubicBezTo>
                          <a:pt x="107816" y="262122"/>
                          <a:pt x="107816" y="262980"/>
                          <a:pt x="107626" y="263266"/>
                        </a:cubicBezTo>
                        <a:cubicBezTo>
                          <a:pt x="107340" y="263551"/>
                          <a:pt x="107245" y="263551"/>
                          <a:pt x="107054" y="263551"/>
                        </a:cubicBezTo>
                        <a:cubicBezTo>
                          <a:pt x="106864" y="263551"/>
                          <a:pt x="106292" y="263837"/>
                          <a:pt x="106007" y="263932"/>
                        </a:cubicBezTo>
                        <a:cubicBezTo>
                          <a:pt x="105721" y="264123"/>
                          <a:pt x="106292" y="264218"/>
                          <a:pt x="106578" y="264218"/>
                        </a:cubicBezTo>
                        <a:cubicBezTo>
                          <a:pt x="106864" y="264218"/>
                          <a:pt x="106864" y="264408"/>
                          <a:pt x="107054" y="264694"/>
                        </a:cubicBezTo>
                        <a:cubicBezTo>
                          <a:pt x="107245" y="264980"/>
                          <a:pt x="107150" y="265075"/>
                          <a:pt x="107150" y="265361"/>
                        </a:cubicBezTo>
                        <a:cubicBezTo>
                          <a:pt x="107150" y="265647"/>
                          <a:pt x="107530" y="265933"/>
                          <a:pt x="107911" y="266123"/>
                        </a:cubicBezTo>
                        <a:cubicBezTo>
                          <a:pt x="108197" y="266313"/>
                          <a:pt x="108578" y="266790"/>
                          <a:pt x="108864" y="266980"/>
                        </a:cubicBezTo>
                        <a:cubicBezTo>
                          <a:pt x="109150" y="267171"/>
                          <a:pt x="109435" y="267552"/>
                          <a:pt x="109626" y="267837"/>
                        </a:cubicBezTo>
                        <a:cubicBezTo>
                          <a:pt x="109817" y="268123"/>
                          <a:pt x="110102" y="268314"/>
                          <a:pt x="110197" y="268409"/>
                        </a:cubicBezTo>
                        <a:cubicBezTo>
                          <a:pt x="110293" y="268504"/>
                          <a:pt x="110293" y="268695"/>
                          <a:pt x="110007" y="268695"/>
                        </a:cubicBezTo>
                        <a:cubicBezTo>
                          <a:pt x="109721" y="268695"/>
                          <a:pt x="109054" y="268885"/>
                          <a:pt x="108769" y="268790"/>
                        </a:cubicBezTo>
                        <a:cubicBezTo>
                          <a:pt x="108578" y="268695"/>
                          <a:pt x="108388" y="268790"/>
                          <a:pt x="108293" y="268980"/>
                        </a:cubicBezTo>
                        <a:cubicBezTo>
                          <a:pt x="108102" y="269076"/>
                          <a:pt x="107911" y="268695"/>
                          <a:pt x="107626" y="268504"/>
                        </a:cubicBezTo>
                        <a:cubicBezTo>
                          <a:pt x="107340" y="268314"/>
                          <a:pt x="106387" y="269552"/>
                          <a:pt x="106102" y="269742"/>
                        </a:cubicBezTo>
                        <a:cubicBezTo>
                          <a:pt x="105816" y="270028"/>
                          <a:pt x="105530" y="270028"/>
                          <a:pt x="105054" y="270124"/>
                        </a:cubicBezTo>
                        <a:cubicBezTo>
                          <a:pt x="104578" y="270219"/>
                          <a:pt x="104292" y="270219"/>
                          <a:pt x="104006" y="270028"/>
                        </a:cubicBezTo>
                        <a:cubicBezTo>
                          <a:pt x="103720" y="269838"/>
                          <a:pt x="103530" y="270028"/>
                          <a:pt x="103244" y="270028"/>
                        </a:cubicBezTo>
                        <a:cubicBezTo>
                          <a:pt x="102959" y="270028"/>
                          <a:pt x="102863" y="269647"/>
                          <a:pt x="102673" y="269362"/>
                        </a:cubicBezTo>
                        <a:cubicBezTo>
                          <a:pt x="102482" y="269076"/>
                          <a:pt x="102768" y="268980"/>
                          <a:pt x="102959" y="268885"/>
                        </a:cubicBezTo>
                        <a:cubicBezTo>
                          <a:pt x="103149" y="268790"/>
                          <a:pt x="102768" y="268028"/>
                          <a:pt x="102577" y="267552"/>
                        </a:cubicBezTo>
                        <a:cubicBezTo>
                          <a:pt x="102292" y="267171"/>
                          <a:pt x="101625" y="267075"/>
                          <a:pt x="101434" y="266885"/>
                        </a:cubicBezTo>
                        <a:cubicBezTo>
                          <a:pt x="101149" y="266695"/>
                          <a:pt x="100672" y="267075"/>
                          <a:pt x="100482" y="266885"/>
                        </a:cubicBezTo>
                        <a:cubicBezTo>
                          <a:pt x="100292" y="266695"/>
                          <a:pt x="99815" y="266599"/>
                          <a:pt x="99434" y="266504"/>
                        </a:cubicBezTo>
                        <a:cubicBezTo>
                          <a:pt x="99053" y="266409"/>
                          <a:pt x="99053" y="266599"/>
                          <a:pt x="98958" y="266885"/>
                        </a:cubicBezTo>
                        <a:cubicBezTo>
                          <a:pt x="98863" y="267171"/>
                          <a:pt x="98386" y="267075"/>
                          <a:pt x="98101" y="267171"/>
                        </a:cubicBezTo>
                        <a:cubicBezTo>
                          <a:pt x="97815" y="267266"/>
                          <a:pt x="97625" y="266885"/>
                          <a:pt x="97625" y="266504"/>
                        </a:cubicBezTo>
                        <a:cubicBezTo>
                          <a:pt x="97625" y="266123"/>
                          <a:pt x="97148" y="265837"/>
                          <a:pt x="97053" y="265551"/>
                        </a:cubicBezTo>
                        <a:cubicBezTo>
                          <a:pt x="97053" y="265266"/>
                          <a:pt x="96862" y="264313"/>
                          <a:pt x="96862" y="264028"/>
                        </a:cubicBezTo>
                        <a:cubicBezTo>
                          <a:pt x="96862" y="263742"/>
                          <a:pt x="95624" y="263456"/>
                          <a:pt x="95338" y="263266"/>
                        </a:cubicBezTo>
                        <a:cubicBezTo>
                          <a:pt x="95053" y="263075"/>
                          <a:pt x="95529" y="262789"/>
                          <a:pt x="95529" y="262599"/>
                        </a:cubicBezTo>
                        <a:cubicBezTo>
                          <a:pt x="95529" y="262313"/>
                          <a:pt x="95243" y="262504"/>
                          <a:pt x="94958" y="262504"/>
                        </a:cubicBezTo>
                        <a:cubicBezTo>
                          <a:pt x="94672" y="262504"/>
                          <a:pt x="94576" y="262408"/>
                          <a:pt x="94576" y="262218"/>
                        </a:cubicBezTo>
                        <a:cubicBezTo>
                          <a:pt x="94576" y="262027"/>
                          <a:pt x="94195" y="261837"/>
                          <a:pt x="94100" y="261551"/>
                        </a:cubicBezTo>
                        <a:cubicBezTo>
                          <a:pt x="94005" y="261170"/>
                          <a:pt x="93529" y="261075"/>
                          <a:pt x="93338" y="260884"/>
                        </a:cubicBezTo>
                        <a:cubicBezTo>
                          <a:pt x="93243" y="260599"/>
                          <a:pt x="92862" y="260217"/>
                          <a:pt x="92481" y="260408"/>
                        </a:cubicBezTo>
                        <a:cubicBezTo>
                          <a:pt x="92100" y="260503"/>
                          <a:pt x="92005" y="260313"/>
                          <a:pt x="91624" y="260122"/>
                        </a:cubicBezTo>
                        <a:cubicBezTo>
                          <a:pt x="91243" y="259932"/>
                          <a:pt x="90671" y="259360"/>
                          <a:pt x="90290" y="259265"/>
                        </a:cubicBezTo>
                        <a:cubicBezTo>
                          <a:pt x="89909" y="259074"/>
                          <a:pt x="89433" y="259646"/>
                          <a:pt x="89338" y="260027"/>
                        </a:cubicBezTo>
                        <a:cubicBezTo>
                          <a:pt x="89243" y="260408"/>
                          <a:pt x="89052" y="260408"/>
                          <a:pt x="88576" y="260408"/>
                        </a:cubicBezTo>
                        <a:cubicBezTo>
                          <a:pt x="88100" y="260408"/>
                          <a:pt x="88290" y="261837"/>
                          <a:pt x="88290" y="262122"/>
                        </a:cubicBezTo>
                        <a:cubicBezTo>
                          <a:pt x="88290" y="262504"/>
                          <a:pt x="87814" y="262218"/>
                          <a:pt x="87528" y="262027"/>
                        </a:cubicBezTo>
                        <a:cubicBezTo>
                          <a:pt x="87242" y="261837"/>
                          <a:pt x="86861" y="261837"/>
                          <a:pt x="86576" y="261837"/>
                        </a:cubicBezTo>
                        <a:cubicBezTo>
                          <a:pt x="86290" y="261837"/>
                          <a:pt x="86194" y="261932"/>
                          <a:pt x="86004" y="261646"/>
                        </a:cubicBezTo>
                        <a:cubicBezTo>
                          <a:pt x="85813" y="261361"/>
                          <a:pt x="84956" y="261741"/>
                          <a:pt x="84575" y="261837"/>
                        </a:cubicBezTo>
                        <a:cubicBezTo>
                          <a:pt x="84194" y="261932"/>
                          <a:pt x="84099" y="262504"/>
                          <a:pt x="83909" y="262884"/>
                        </a:cubicBezTo>
                        <a:cubicBezTo>
                          <a:pt x="83718" y="263266"/>
                          <a:pt x="83432" y="262980"/>
                          <a:pt x="83146" y="262980"/>
                        </a:cubicBezTo>
                        <a:cubicBezTo>
                          <a:pt x="82861" y="262980"/>
                          <a:pt x="82480" y="263266"/>
                          <a:pt x="82099" y="263456"/>
                        </a:cubicBezTo>
                        <a:cubicBezTo>
                          <a:pt x="81718" y="263646"/>
                          <a:pt x="80860" y="264123"/>
                          <a:pt x="80575" y="264218"/>
                        </a:cubicBezTo>
                        <a:cubicBezTo>
                          <a:pt x="80289" y="264313"/>
                          <a:pt x="80670" y="264694"/>
                          <a:pt x="80956" y="264885"/>
                        </a:cubicBezTo>
                        <a:cubicBezTo>
                          <a:pt x="81242" y="265075"/>
                          <a:pt x="80575" y="264980"/>
                          <a:pt x="80194" y="265075"/>
                        </a:cubicBezTo>
                        <a:cubicBezTo>
                          <a:pt x="79813" y="265075"/>
                          <a:pt x="79336" y="265266"/>
                          <a:pt x="79146" y="265456"/>
                        </a:cubicBezTo>
                        <a:cubicBezTo>
                          <a:pt x="78955" y="265647"/>
                          <a:pt x="78575" y="265742"/>
                          <a:pt x="78289" y="265837"/>
                        </a:cubicBezTo>
                        <a:cubicBezTo>
                          <a:pt x="78098" y="265933"/>
                          <a:pt x="78193" y="266028"/>
                          <a:pt x="78193" y="266313"/>
                        </a:cubicBezTo>
                        <a:cubicBezTo>
                          <a:pt x="78193" y="266599"/>
                          <a:pt x="78003" y="266599"/>
                          <a:pt x="77432" y="266599"/>
                        </a:cubicBezTo>
                        <a:cubicBezTo>
                          <a:pt x="76860" y="266599"/>
                          <a:pt x="77146" y="266504"/>
                          <a:pt x="76955" y="266313"/>
                        </a:cubicBezTo>
                        <a:cubicBezTo>
                          <a:pt x="76860" y="266123"/>
                          <a:pt x="76669" y="265933"/>
                          <a:pt x="76479" y="265742"/>
                        </a:cubicBezTo>
                        <a:cubicBezTo>
                          <a:pt x="76384" y="265551"/>
                          <a:pt x="76098" y="265266"/>
                          <a:pt x="75812" y="265171"/>
                        </a:cubicBezTo>
                        <a:cubicBezTo>
                          <a:pt x="75526" y="265075"/>
                          <a:pt x="74955" y="264980"/>
                          <a:pt x="74764" y="264790"/>
                        </a:cubicBezTo>
                        <a:cubicBezTo>
                          <a:pt x="74574" y="264599"/>
                          <a:pt x="74479" y="265361"/>
                          <a:pt x="74479" y="265647"/>
                        </a:cubicBezTo>
                        <a:cubicBezTo>
                          <a:pt x="74479" y="265933"/>
                          <a:pt x="74288" y="266123"/>
                          <a:pt x="74098" y="266313"/>
                        </a:cubicBezTo>
                        <a:cubicBezTo>
                          <a:pt x="73812" y="266504"/>
                          <a:pt x="73812" y="266790"/>
                          <a:pt x="73621" y="266885"/>
                        </a:cubicBezTo>
                        <a:cubicBezTo>
                          <a:pt x="73336" y="266980"/>
                          <a:pt x="73145" y="266695"/>
                          <a:pt x="72764" y="266599"/>
                        </a:cubicBezTo>
                        <a:cubicBezTo>
                          <a:pt x="72478" y="266504"/>
                          <a:pt x="71431" y="266980"/>
                          <a:pt x="71240" y="267171"/>
                        </a:cubicBezTo>
                        <a:cubicBezTo>
                          <a:pt x="70954" y="267361"/>
                          <a:pt x="70383" y="268123"/>
                          <a:pt x="70193" y="268123"/>
                        </a:cubicBezTo>
                        <a:cubicBezTo>
                          <a:pt x="69907" y="268123"/>
                          <a:pt x="69907" y="267837"/>
                          <a:pt x="69907" y="267552"/>
                        </a:cubicBezTo>
                        <a:cubicBezTo>
                          <a:pt x="69907" y="267266"/>
                          <a:pt x="69526" y="267361"/>
                          <a:pt x="69050" y="267552"/>
                        </a:cubicBezTo>
                        <a:cubicBezTo>
                          <a:pt x="68668" y="267742"/>
                          <a:pt x="68478" y="268695"/>
                          <a:pt x="68478" y="269171"/>
                        </a:cubicBezTo>
                        <a:cubicBezTo>
                          <a:pt x="68478" y="269552"/>
                          <a:pt x="68383" y="269838"/>
                          <a:pt x="68478" y="270124"/>
                        </a:cubicBezTo>
                        <a:cubicBezTo>
                          <a:pt x="68573" y="270409"/>
                          <a:pt x="68383" y="270790"/>
                          <a:pt x="68287" y="271076"/>
                        </a:cubicBezTo>
                        <a:cubicBezTo>
                          <a:pt x="68192" y="271362"/>
                          <a:pt x="68097" y="271743"/>
                          <a:pt x="67907" y="272029"/>
                        </a:cubicBezTo>
                        <a:cubicBezTo>
                          <a:pt x="67811" y="272314"/>
                          <a:pt x="67526" y="272600"/>
                          <a:pt x="67240" y="272600"/>
                        </a:cubicBezTo>
                        <a:cubicBezTo>
                          <a:pt x="66954" y="272695"/>
                          <a:pt x="66668" y="272029"/>
                          <a:pt x="66573" y="271838"/>
                        </a:cubicBezTo>
                        <a:cubicBezTo>
                          <a:pt x="66478" y="271647"/>
                          <a:pt x="66859" y="271266"/>
                          <a:pt x="66573" y="270981"/>
                        </a:cubicBezTo>
                        <a:cubicBezTo>
                          <a:pt x="66287" y="270695"/>
                          <a:pt x="65906" y="270886"/>
                          <a:pt x="65716" y="270981"/>
                        </a:cubicBezTo>
                        <a:cubicBezTo>
                          <a:pt x="65525" y="271076"/>
                          <a:pt x="65335" y="271266"/>
                          <a:pt x="65335" y="271457"/>
                        </a:cubicBezTo>
                        <a:cubicBezTo>
                          <a:pt x="65239" y="271743"/>
                          <a:pt x="64859" y="271266"/>
                          <a:pt x="64573" y="271076"/>
                        </a:cubicBezTo>
                        <a:cubicBezTo>
                          <a:pt x="64287" y="270886"/>
                          <a:pt x="63811" y="270695"/>
                          <a:pt x="63620" y="270600"/>
                        </a:cubicBezTo>
                        <a:cubicBezTo>
                          <a:pt x="63430" y="270504"/>
                          <a:pt x="63334" y="270600"/>
                          <a:pt x="63049" y="270790"/>
                        </a:cubicBezTo>
                        <a:cubicBezTo>
                          <a:pt x="62763" y="270981"/>
                          <a:pt x="62477" y="270790"/>
                          <a:pt x="62192" y="270600"/>
                        </a:cubicBezTo>
                        <a:cubicBezTo>
                          <a:pt x="61906" y="270409"/>
                          <a:pt x="61525" y="270695"/>
                          <a:pt x="61239" y="270790"/>
                        </a:cubicBezTo>
                        <a:cubicBezTo>
                          <a:pt x="60858" y="270886"/>
                          <a:pt x="60953" y="271076"/>
                          <a:pt x="61049" y="271362"/>
                        </a:cubicBezTo>
                        <a:cubicBezTo>
                          <a:pt x="61144" y="271647"/>
                          <a:pt x="61334" y="272029"/>
                          <a:pt x="61429" y="272219"/>
                        </a:cubicBezTo>
                        <a:cubicBezTo>
                          <a:pt x="61525" y="272409"/>
                          <a:pt x="61525" y="272981"/>
                          <a:pt x="61429" y="273267"/>
                        </a:cubicBezTo>
                        <a:cubicBezTo>
                          <a:pt x="61334" y="273553"/>
                          <a:pt x="61239" y="273743"/>
                          <a:pt x="60953" y="273648"/>
                        </a:cubicBezTo>
                        <a:cubicBezTo>
                          <a:pt x="60668" y="273553"/>
                          <a:pt x="60668" y="274410"/>
                          <a:pt x="60572" y="274696"/>
                        </a:cubicBezTo>
                        <a:cubicBezTo>
                          <a:pt x="60477" y="274981"/>
                          <a:pt x="60286" y="274886"/>
                          <a:pt x="60191" y="274696"/>
                        </a:cubicBezTo>
                        <a:cubicBezTo>
                          <a:pt x="60096" y="274505"/>
                          <a:pt x="60001" y="274505"/>
                          <a:pt x="59810" y="274505"/>
                        </a:cubicBezTo>
                        <a:cubicBezTo>
                          <a:pt x="59525" y="274505"/>
                          <a:pt x="59525" y="274219"/>
                          <a:pt x="59334" y="274029"/>
                        </a:cubicBezTo>
                        <a:cubicBezTo>
                          <a:pt x="59143" y="273743"/>
                          <a:pt x="58667" y="272886"/>
                          <a:pt x="58477" y="272695"/>
                        </a:cubicBezTo>
                        <a:cubicBezTo>
                          <a:pt x="58286" y="272505"/>
                          <a:pt x="58001" y="272791"/>
                          <a:pt x="57810" y="272981"/>
                        </a:cubicBezTo>
                        <a:cubicBezTo>
                          <a:pt x="57524" y="273267"/>
                          <a:pt x="57238" y="273267"/>
                          <a:pt x="57048" y="273171"/>
                        </a:cubicBezTo>
                        <a:cubicBezTo>
                          <a:pt x="56762" y="273076"/>
                          <a:pt x="56381" y="273171"/>
                          <a:pt x="56191" y="273553"/>
                        </a:cubicBezTo>
                        <a:cubicBezTo>
                          <a:pt x="56000" y="273838"/>
                          <a:pt x="55619" y="274410"/>
                          <a:pt x="55524" y="274791"/>
                        </a:cubicBezTo>
                        <a:cubicBezTo>
                          <a:pt x="55429" y="275172"/>
                          <a:pt x="55143" y="275172"/>
                          <a:pt x="54857" y="274981"/>
                        </a:cubicBezTo>
                        <a:cubicBezTo>
                          <a:pt x="54476" y="274791"/>
                          <a:pt x="54476" y="275172"/>
                          <a:pt x="53905" y="275076"/>
                        </a:cubicBezTo>
                        <a:cubicBezTo>
                          <a:pt x="53333" y="275076"/>
                          <a:pt x="53238" y="274600"/>
                          <a:pt x="52952" y="274315"/>
                        </a:cubicBezTo>
                        <a:cubicBezTo>
                          <a:pt x="52667" y="274029"/>
                          <a:pt x="52476" y="274410"/>
                          <a:pt x="52285" y="274600"/>
                        </a:cubicBezTo>
                        <a:cubicBezTo>
                          <a:pt x="52095" y="274791"/>
                          <a:pt x="52000" y="274981"/>
                          <a:pt x="51809" y="275076"/>
                        </a:cubicBezTo>
                        <a:cubicBezTo>
                          <a:pt x="51524" y="275267"/>
                          <a:pt x="51238" y="275458"/>
                          <a:pt x="50761" y="275648"/>
                        </a:cubicBezTo>
                        <a:cubicBezTo>
                          <a:pt x="50380" y="275838"/>
                          <a:pt x="50190" y="276220"/>
                          <a:pt x="50095" y="276600"/>
                        </a:cubicBezTo>
                        <a:cubicBezTo>
                          <a:pt x="50000" y="276982"/>
                          <a:pt x="49428" y="277267"/>
                          <a:pt x="49142" y="277362"/>
                        </a:cubicBezTo>
                        <a:cubicBezTo>
                          <a:pt x="48857" y="277458"/>
                          <a:pt x="48476" y="278125"/>
                          <a:pt x="48476" y="278125"/>
                        </a:cubicBezTo>
                        <a:cubicBezTo>
                          <a:pt x="48476" y="278125"/>
                          <a:pt x="48285" y="277839"/>
                          <a:pt x="48190" y="277648"/>
                        </a:cubicBezTo>
                        <a:cubicBezTo>
                          <a:pt x="48094" y="277458"/>
                          <a:pt x="47618" y="277362"/>
                          <a:pt x="47333" y="277458"/>
                        </a:cubicBezTo>
                        <a:cubicBezTo>
                          <a:pt x="47047" y="277553"/>
                          <a:pt x="47142" y="276982"/>
                          <a:pt x="47237" y="276600"/>
                        </a:cubicBezTo>
                        <a:cubicBezTo>
                          <a:pt x="47333" y="276220"/>
                          <a:pt x="46761" y="276029"/>
                          <a:pt x="46570" y="275934"/>
                        </a:cubicBezTo>
                        <a:cubicBezTo>
                          <a:pt x="46285" y="275838"/>
                          <a:pt x="46380" y="275076"/>
                          <a:pt x="46475" y="274791"/>
                        </a:cubicBezTo>
                        <a:cubicBezTo>
                          <a:pt x="46570" y="274505"/>
                          <a:pt x="46475" y="274410"/>
                          <a:pt x="46189" y="274505"/>
                        </a:cubicBezTo>
                        <a:cubicBezTo>
                          <a:pt x="45904" y="274600"/>
                          <a:pt x="45904" y="274505"/>
                          <a:pt x="45904" y="274219"/>
                        </a:cubicBezTo>
                        <a:cubicBezTo>
                          <a:pt x="45904" y="273933"/>
                          <a:pt x="45427" y="273838"/>
                          <a:pt x="45237" y="273553"/>
                        </a:cubicBezTo>
                        <a:cubicBezTo>
                          <a:pt x="45046" y="273267"/>
                          <a:pt x="44856" y="273362"/>
                          <a:pt x="44570" y="273457"/>
                        </a:cubicBezTo>
                        <a:cubicBezTo>
                          <a:pt x="44284" y="273553"/>
                          <a:pt x="43808" y="273838"/>
                          <a:pt x="43618" y="273933"/>
                        </a:cubicBezTo>
                        <a:cubicBezTo>
                          <a:pt x="43427" y="274029"/>
                          <a:pt x="43046" y="274219"/>
                          <a:pt x="42665" y="274219"/>
                        </a:cubicBezTo>
                        <a:cubicBezTo>
                          <a:pt x="42379" y="274219"/>
                          <a:pt x="41999" y="272505"/>
                          <a:pt x="41903" y="272219"/>
                        </a:cubicBezTo>
                        <a:cubicBezTo>
                          <a:pt x="41808" y="271838"/>
                          <a:pt x="41141" y="271743"/>
                          <a:pt x="40760" y="271647"/>
                        </a:cubicBezTo>
                        <a:cubicBezTo>
                          <a:pt x="40379" y="271552"/>
                          <a:pt x="40284" y="271171"/>
                          <a:pt x="39998" y="271076"/>
                        </a:cubicBezTo>
                        <a:cubicBezTo>
                          <a:pt x="39712" y="270981"/>
                          <a:pt x="39522" y="271171"/>
                          <a:pt x="39236" y="271362"/>
                        </a:cubicBezTo>
                        <a:cubicBezTo>
                          <a:pt x="38951" y="271457"/>
                          <a:pt x="38188" y="271171"/>
                          <a:pt x="38093" y="270981"/>
                        </a:cubicBezTo>
                        <a:cubicBezTo>
                          <a:pt x="37998" y="270790"/>
                          <a:pt x="37236" y="270981"/>
                          <a:pt x="37045" y="271171"/>
                        </a:cubicBezTo>
                        <a:cubicBezTo>
                          <a:pt x="36760" y="271362"/>
                          <a:pt x="36569" y="271266"/>
                          <a:pt x="36569" y="271076"/>
                        </a:cubicBezTo>
                        <a:cubicBezTo>
                          <a:pt x="36569" y="270886"/>
                          <a:pt x="36760" y="270695"/>
                          <a:pt x="37045" y="270504"/>
                        </a:cubicBezTo>
                        <a:cubicBezTo>
                          <a:pt x="37331" y="270314"/>
                          <a:pt x="36760" y="270028"/>
                          <a:pt x="36474" y="269742"/>
                        </a:cubicBezTo>
                        <a:cubicBezTo>
                          <a:pt x="36188" y="269457"/>
                          <a:pt x="36379" y="268980"/>
                          <a:pt x="36760" y="268885"/>
                        </a:cubicBezTo>
                        <a:cubicBezTo>
                          <a:pt x="37141" y="268790"/>
                          <a:pt x="37236" y="268885"/>
                          <a:pt x="37522" y="269076"/>
                        </a:cubicBezTo>
                        <a:cubicBezTo>
                          <a:pt x="37808" y="269266"/>
                          <a:pt x="38188" y="269076"/>
                          <a:pt x="38474" y="268790"/>
                        </a:cubicBezTo>
                        <a:cubicBezTo>
                          <a:pt x="38760" y="268409"/>
                          <a:pt x="39236" y="268695"/>
                          <a:pt x="39808" y="268600"/>
                        </a:cubicBezTo>
                        <a:cubicBezTo>
                          <a:pt x="40379" y="268504"/>
                          <a:pt x="40379" y="268409"/>
                          <a:pt x="40665" y="268314"/>
                        </a:cubicBezTo>
                        <a:cubicBezTo>
                          <a:pt x="40951" y="268218"/>
                          <a:pt x="40951" y="268028"/>
                          <a:pt x="40951" y="267837"/>
                        </a:cubicBezTo>
                        <a:cubicBezTo>
                          <a:pt x="40951" y="267647"/>
                          <a:pt x="40855" y="267361"/>
                          <a:pt x="41046" y="267075"/>
                        </a:cubicBezTo>
                        <a:cubicBezTo>
                          <a:pt x="41332" y="266695"/>
                          <a:pt x="41427" y="266790"/>
                          <a:pt x="41808" y="266790"/>
                        </a:cubicBezTo>
                        <a:cubicBezTo>
                          <a:pt x="42189" y="266790"/>
                          <a:pt x="42284" y="266504"/>
                          <a:pt x="42475" y="266409"/>
                        </a:cubicBezTo>
                        <a:cubicBezTo>
                          <a:pt x="42665" y="266218"/>
                          <a:pt x="42665" y="266218"/>
                          <a:pt x="43046" y="266028"/>
                        </a:cubicBezTo>
                        <a:cubicBezTo>
                          <a:pt x="43427" y="265837"/>
                          <a:pt x="43618" y="265266"/>
                          <a:pt x="43618" y="264980"/>
                        </a:cubicBezTo>
                        <a:cubicBezTo>
                          <a:pt x="43618" y="264694"/>
                          <a:pt x="43332" y="264694"/>
                          <a:pt x="43142" y="264313"/>
                        </a:cubicBezTo>
                        <a:cubicBezTo>
                          <a:pt x="42951" y="263932"/>
                          <a:pt x="43332" y="263932"/>
                          <a:pt x="43522" y="263742"/>
                        </a:cubicBezTo>
                        <a:cubicBezTo>
                          <a:pt x="43713" y="263551"/>
                          <a:pt x="43713" y="263266"/>
                          <a:pt x="43522" y="262980"/>
                        </a:cubicBezTo>
                        <a:cubicBezTo>
                          <a:pt x="43332" y="262694"/>
                          <a:pt x="43713" y="262504"/>
                          <a:pt x="43903" y="262313"/>
                        </a:cubicBezTo>
                        <a:cubicBezTo>
                          <a:pt x="44094" y="262122"/>
                          <a:pt x="43999" y="261741"/>
                          <a:pt x="44094" y="261456"/>
                        </a:cubicBezTo>
                        <a:cubicBezTo>
                          <a:pt x="44094" y="261075"/>
                          <a:pt x="44475" y="260599"/>
                          <a:pt x="44570" y="260408"/>
                        </a:cubicBezTo>
                        <a:cubicBezTo>
                          <a:pt x="44666" y="260217"/>
                          <a:pt x="45237" y="259932"/>
                          <a:pt x="45427" y="259837"/>
                        </a:cubicBezTo>
                        <a:cubicBezTo>
                          <a:pt x="45618" y="259741"/>
                          <a:pt x="45713" y="259360"/>
                          <a:pt x="45809" y="258884"/>
                        </a:cubicBezTo>
                        <a:cubicBezTo>
                          <a:pt x="45809" y="258408"/>
                          <a:pt x="45618" y="258217"/>
                          <a:pt x="45332" y="257932"/>
                        </a:cubicBezTo>
                        <a:cubicBezTo>
                          <a:pt x="45046" y="257646"/>
                          <a:pt x="45046" y="257646"/>
                          <a:pt x="45332" y="257550"/>
                        </a:cubicBezTo>
                        <a:cubicBezTo>
                          <a:pt x="45523" y="257360"/>
                          <a:pt x="45523" y="257170"/>
                          <a:pt x="45523" y="256979"/>
                        </a:cubicBezTo>
                        <a:cubicBezTo>
                          <a:pt x="45427" y="256788"/>
                          <a:pt x="45237" y="256312"/>
                          <a:pt x="45237" y="256026"/>
                        </a:cubicBezTo>
                        <a:cubicBezTo>
                          <a:pt x="45237" y="255741"/>
                          <a:pt x="46094" y="255550"/>
                          <a:pt x="46285" y="255455"/>
                        </a:cubicBezTo>
                        <a:cubicBezTo>
                          <a:pt x="46570" y="255360"/>
                          <a:pt x="46380" y="255074"/>
                          <a:pt x="46285" y="254979"/>
                        </a:cubicBezTo>
                        <a:cubicBezTo>
                          <a:pt x="46094" y="254788"/>
                          <a:pt x="46189" y="254693"/>
                          <a:pt x="46380" y="254693"/>
                        </a:cubicBezTo>
                        <a:cubicBezTo>
                          <a:pt x="46570" y="254693"/>
                          <a:pt x="47047" y="254598"/>
                          <a:pt x="47523" y="254503"/>
                        </a:cubicBezTo>
                        <a:cubicBezTo>
                          <a:pt x="47999" y="254312"/>
                          <a:pt x="47713" y="253931"/>
                          <a:pt x="47618" y="253741"/>
                        </a:cubicBezTo>
                        <a:cubicBezTo>
                          <a:pt x="47523" y="253455"/>
                          <a:pt x="47999" y="253359"/>
                          <a:pt x="48190" y="253264"/>
                        </a:cubicBezTo>
                        <a:cubicBezTo>
                          <a:pt x="48476" y="253169"/>
                          <a:pt x="48666" y="252979"/>
                          <a:pt x="48952" y="253074"/>
                        </a:cubicBezTo>
                        <a:cubicBezTo>
                          <a:pt x="49237" y="253074"/>
                          <a:pt x="49523" y="253264"/>
                          <a:pt x="49904" y="253169"/>
                        </a:cubicBezTo>
                        <a:cubicBezTo>
                          <a:pt x="50285" y="253074"/>
                          <a:pt x="50095" y="252502"/>
                          <a:pt x="50095" y="252216"/>
                        </a:cubicBezTo>
                        <a:cubicBezTo>
                          <a:pt x="50095" y="252026"/>
                          <a:pt x="50285" y="251836"/>
                          <a:pt x="50380" y="251931"/>
                        </a:cubicBezTo>
                        <a:cubicBezTo>
                          <a:pt x="50571" y="252026"/>
                          <a:pt x="50761" y="252121"/>
                          <a:pt x="50952" y="252026"/>
                        </a:cubicBezTo>
                        <a:cubicBezTo>
                          <a:pt x="51143" y="251931"/>
                          <a:pt x="51238" y="250692"/>
                          <a:pt x="51238" y="250502"/>
                        </a:cubicBezTo>
                        <a:cubicBezTo>
                          <a:pt x="51238" y="250312"/>
                          <a:pt x="51714" y="249835"/>
                          <a:pt x="51809" y="249454"/>
                        </a:cubicBezTo>
                        <a:cubicBezTo>
                          <a:pt x="51904" y="249073"/>
                          <a:pt x="52476" y="249073"/>
                          <a:pt x="52857" y="249073"/>
                        </a:cubicBezTo>
                        <a:cubicBezTo>
                          <a:pt x="53238" y="249073"/>
                          <a:pt x="53619" y="249073"/>
                          <a:pt x="53714" y="248883"/>
                        </a:cubicBezTo>
                        <a:cubicBezTo>
                          <a:pt x="53809" y="248692"/>
                          <a:pt x="53905" y="248883"/>
                          <a:pt x="54000" y="248978"/>
                        </a:cubicBezTo>
                        <a:cubicBezTo>
                          <a:pt x="54095" y="249073"/>
                          <a:pt x="54571" y="249168"/>
                          <a:pt x="55143" y="249168"/>
                        </a:cubicBezTo>
                        <a:cubicBezTo>
                          <a:pt x="55714" y="249168"/>
                          <a:pt x="56000" y="248787"/>
                          <a:pt x="56286" y="248597"/>
                        </a:cubicBezTo>
                        <a:cubicBezTo>
                          <a:pt x="56572" y="248311"/>
                          <a:pt x="56286" y="247835"/>
                          <a:pt x="56476" y="247645"/>
                        </a:cubicBezTo>
                        <a:cubicBezTo>
                          <a:pt x="56667" y="247454"/>
                          <a:pt x="57048" y="247359"/>
                          <a:pt x="57334" y="247454"/>
                        </a:cubicBezTo>
                        <a:cubicBezTo>
                          <a:pt x="57715" y="247549"/>
                          <a:pt x="57905" y="247359"/>
                          <a:pt x="58191" y="247263"/>
                        </a:cubicBezTo>
                        <a:cubicBezTo>
                          <a:pt x="58477" y="247073"/>
                          <a:pt x="58953" y="246787"/>
                          <a:pt x="59143" y="246692"/>
                        </a:cubicBezTo>
                        <a:cubicBezTo>
                          <a:pt x="59429" y="246501"/>
                          <a:pt x="59334" y="246025"/>
                          <a:pt x="59239" y="245835"/>
                        </a:cubicBezTo>
                        <a:cubicBezTo>
                          <a:pt x="59143" y="245644"/>
                          <a:pt x="59143" y="245549"/>
                          <a:pt x="59239" y="245263"/>
                        </a:cubicBezTo>
                        <a:cubicBezTo>
                          <a:pt x="59334" y="244978"/>
                          <a:pt x="59048" y="244787"/>
                          <a:pt x="58858" y="244787"/>
                        </a:cubicBezTo>
                        <a:cubicBezTo>
                          <a:pt x="58572" y="244692"/>
                          <a:pt x="57905" y="244787"/>
                          <a:pt x="57334" y="244596"/>
                        </a:cubicBezTo>
                        <a:cubicBezTo>
                          <a:pt x="56762" y="244406"/>
                          <a:pt x="57238" y="244216"/>
                          <a:pt x="57238" y="244025"/>
                        </a:cubicBezTo>
                        <a:cubicBezTo>
                          <a:pt x="57238" y="243739"/>
                          <a:pt x="56667" y="243739"/>
                          <a:pt x="56667" y="243454"/>
                        </a:cubicBezTo>
                        <a:cubicBezTo>
                          <a:pt x="56667" y="243263"/>
                          <a:pt x="56858" y="243168"/>
                          <a:pt x="57048" y="243263"/>
                        </a:cubicBezTo>
                        <a:cubicBezTo>
                          <a:pt x="57238" y="243263"/>
                          <a:pt x="57334" y="243263"/>
                          <a:pt x="57524" y="243168"/>
                        </a:cubicBezTo>
                        <a:cubicBezTo>
                          <a:pt x="57619" y="243072"/>
                          <a:pt x="57238" y="242882"/>
                          <a:pt x="57238" y="242691"/>
                        </a:cubicBezTo>
                        <a:cubicBezTo>
                          <a:pt x="57238" y="242501"/>
                          <a:pt x="57524" y="242215"/>
                          <a:pt x="57715" y="242120"/>
                        </a:cubicBezTo>
                        <a:cubicBezTo>
                          <a:pt x="57905" y="242025"/>
                          <a:pt x="58096" y="241739"/>
                          <a:pt x="58286" y="241453"/>
                        </a:cubicBezTo>
                        <a:cubicBezTo>
                          <a:pt x="58572" y="241167"/>
                          <a:pt x="58572" y="241358"/>
                          <a:pt x="58762" y="241549"/>
                        </a:cubicBezTo>
                        <a:cubicBezTo>
                          <a:pt x="58953" y="241739"/>
                          <a:pt x="59239" y="241644"/>
                          <a:pt x="59429" y="241453"/>
                        </a:cubicBezTo>
                        <a:cubicBezTo>
                          <a:pt x="59620" y="241358"/>
                          <a:pt x="59620" y="241072"/>
                          <a:pt x="59525" y="240882"/>
                        </a:cubicBezTo>
                        <a:cubicBezTo>
                          <a:pt x="59429" y="240691"/>
                          <a:pt x="59334" y="240596"/>
                          <a:pt x="59239" y="240501"/>
                        </a:cubicBezTo>
                        <a:cubicBezTo>
                          <a:pt x="59143" y="240405"/>
                          <a:pt x="59239" y="239929"/>
                          <a:pt x="59239" y="239453"/>
                        </a:cubicBezTo>
                        <a:cubicBezTo>
                          <a:pt x="59239" y="238977"/>
                          <a:pt x="58762" y="238882"/>
                          <a:pt x="58382" y="238786"/>
                        </a:cubicBezTo>
                        <a:cubicBezTo>
                          <a:pt x="58001" y="238786"/>
                          <a:pt x="58286" y="238215"/>
                          <a:pt x="58191" y="238024"/>
                        </a:cubicBezTo>
                        <a:cubicBezTo>
                          <a:pt x="58096" y="237834"/>
                          <a:pt x="57905" y="237738"/>
                          <a:pt x="57810" y="237453"/>
                        </a:cubicBezTo>
                        <a:cubicBezTo>
                          <a:pt x="57715" y="237072"/>
                          <a:pt x="57143" y="237072"/>
                          <a:pt x="56858" y="237072"/>
                        </a:cubicBezTo>
                        <a:cubicBezTo>
                          <a:pt x="56572" y="237072"/>
                          <a:pt x="56667" y="237548"/>
                          <a:pt x="56476" y="237548"/>
                        </a:cubicBezTo>
                        <a:cubicBezTo>
                          <a:pt x="56286" y="237548"/>
                          <a:pt x="56000" y="237453"/>
                          <a:pt x="55810" y="237167"/>
                        </a:cubicBezTo>
                        <a:cubicBezTo>
                          <a:pt x="55619" y="236881"/>
                          <a:pt x="55143" y="236976"/>
                          <a:pt x="54762" y="237072"/>
                        </a:cubicBezTo>
                        <a:cubicBezTo>
                          <a:pt x="54381" y="237072"/>
                          <a:pt x="54191" y="237072"/>
                          <a:pt x="54000" y="236786"/>
                        </a:cubicBezTo>
                        <a:cubicBezTo>
                          <a:pt x="53809" y="236595"/>
                          <a:pt x="53428" y="236119"/>
                          <a:pt x="53333" y="235929"/>
                        </a:cubicBezTo>
                        <a:cubicBezTo>
                          <a:pt x="53238" y="235738"/>
                          <a:pt x="53047" y="235643"/>
                          <a:pt x="52667" y="235548"/>
                        </a:cubicBezTo>
                        <a:cubicBezTo>
                          <a:pt x="52381" y="235453"/>
                          <a:pt x="52476" y="235167"/>
                          <a:pt x="52476" y="234786"/>
                        </a:cubicBezTo>
                        <a:cubicBezTo>
                          <a:pt x="52476" y="234405"/>
                          <a:pt x="52381" y="234214"/>
                          <a:pt x="52000" y="234024"/>
                        </a:cubicBezTo>
                        <a:cubicBezTo>
                          <a:pt x="51619" y="233833"/>
                          <a:pt x="51428" y="233738"/>
                          <a:pt x="51143" y="233738"/>
                        </a:cubicBezTo>
                        <a:cubicBezTo>
                          <a:pt x="50857" y="233738"/>
                          <a:pt x="50476" y="233547"/>
                          <a:pt x="50095" y="233262"/>
                        </a:cubicBezTo>
                        <a:cubicBezTo>
                          <a:pt x="49714" y="232976"/>
                          <a:pt x="49333" y="233166"/>
                          <a:pt x="49142" y="233262"/>
                        </a:cubicBezTo>
                        <a:cubicBezTo>
                          <a:pt x="48952" y="233452"/>
                          <a:pt x="48571" y="233738"/>
                          <a:pt x="48380" y="233929"/>
                        </a:cubicBezTo>
                        <a:cubicBezTo>
                          <a:pt x="48190" y="234119"/>
                          <a:pt x="48380" y="234309"/>
                          <a:pt x="48476" y="234500"/>
                        </a:cubicBezTo>
                        <a:cubicBezTo>
                          <a:pt x="48571" y="234691"/>
                          <a:pt x="47999" y="235071"/>
                          <a:pt x="47713" y="235167"/>
                        </a:cubicBezTo>
                        <a:cubicBezTo>
                          <a:pt x="47428" y="235357"/>
                          <a:pt x="47237" y="235453"/>
                          <a:pt x="47142" y="235453"/>
                        </a:cubicBezTo>
                        <a:cubicBezTo>
                          <a:pt x="47047" y="235453"/>
                          <a:pt x="46666" y="235071"/>
                          <a:pt x="46380" y="234881"/>
                        </a:cubicBezTo>
                        <a:cubicBezTo>
                          <a:pt x="46189" y="234691"/>
                          <a:pt x="45713" y="234786"/>
                          <a:pt x="45618" y="234976"/>
                        </a:cubicBezTo>
                        <a:cubicBezTo>
                          <a:pt x="45427" y="235167"/>
                          <a:pt x="45237" y="236595"/>
                          <a:pt x="45046" y="236976"/>
                        </a:cubicBezTo>
                        <a:cubicBezTo>
                          <a:pt x="44951" y="237453"/>
                          <a:pt x="44380" y="237453"/>
                          <a:pt x="44189" y="237453"/>
                        </a:cubicBezTo>
                        <a:cubicBezTo>
                          <a:pt x="43999" y="237453"/>
                          <a:pt x="43618" y="238024"/>
                          <a:pt x="43332" y="238215"/>
                        </a:cubicBezTo>
                        <a:cubicBezTo>
                          <a:pt x="43046" y="238310"/>
                          <a:pt x="42856" y="238500"/>
                          <a:pt x="42760" y="238405"/>
                        </a:cubicBezTo>
                        <a:cubicBezTo>
                          <a:pt x="42665" y="238310"/>
                          <a:pt x="42570" y="238120"/>
                          <a:pt x="42189" y="238120"/>
                        </a:cubicBezTo>
                        <a:cubicBezTo>
                          <a:pt x="41808" y="238120"/>
                          <a:pt x="40760" y="237738"/>
                          <a:pt x="40284" y="237738"/>
                        </a:cubicBezTo>
                        <a:cubicBezTo>
                          <a:pt x="39808" y="237643"/>
                          <a:pt x="39712" y="238024"/>
                          <a:pt x="39522" y="238405"/>
                        </a:cubicBezTo>
                        <a:cubicBezTo>
                          <a:pt x="39332" y="238786"/>
                          <a:pt x="39903" y="238977"/>
                          <a:pt x="39998" y="239167"/>
                        </a:cubicBezTo>
                        <a:cubicBezTo>
                          <a:pt x="40093" y="239358"/>
                          <a:pt x="39712" y="239453"/>
                          <a:pt x="39522" y="239548"/>
                        </a:cubicBezTo>
                        <a:cubicBezTo>
                          <a:pt x="39332" y="239548"/>
                          <a:pt x="39332" y="239929"/>
                          <a:pt x="39427" y="240024"/>
                        </a:cubicBezTo>
                        <a:cubicBezTo>
                          <a:pt x="39522" y="240120"/>
                          <a:pt x="39617" y="240310"/>
                          <a:pt x="39427" y="240310"/>
                        </a:cubicBezTo>
                        <a:cubicBezTo>
                          <a:pt x="39236" y="240310"/>
                          <a:pt x="39046" y="240120"/>
                          <a:pt x="38951" y="239929"/>
                        </a:cubicBezTo>
                        <a:cubicBezTo>
                          <a:pt x="38855" y="239739"/>
                          <a:pt x="38284" y="239643"/>
                          <a:pt x="38188" y="239643"/>
                        </a:cubicBezTo>
                        <a:cubicBezTo>
                          <a:pt x="37998" y="239643"/>
                          <a:pt x="38188" y="239929"/>
                          <a:pt x="37998" y="240120"/>
                        </a:cubicBezTo>
                        <a:cubicBezTo>
                          <a:pt x="37903" y="240310"/>
                          <a:pt x="37236" y="240120"/>
                          <a:pt x="36855" y="239929"/>
                        </a:cubicBezTo>
                        <a:cubicBezTo>
                          <a:pt x="36474" y="239739"/>
                          <a:pt x="36093" y="240120"/>
                          <a:pt x="35902" y="240024"/>
                        </a:cubicBezTo>
                        <a:cubicBezTo>
                          <a:pt x="35807" y="239929"/>
                          <a:pt x="35617" y="240024"/>
                          <a:pt x="35331" y="240024"/>
                        </a:cubicBezTo>
                        <a:cubicBezTo>
                          <a:pt x="35045" y="240024"/>
                          <a:pt x="35236" y="239834"/>
                          <a:pt x="35236" y="239643"/>
                        </a:cubicBezTo>
                        <a:cubicBezTo>
                          <a:pt x="35236" y="239453"/>
                          <a:pt x="35045" y="239358"/>
                          <a:pt x="34664" y="239262"/>
                        </a:cubicBezTo>
                        <a:cubicBezTo>
                          <a:pt x="34378" y="239167"/>
                          <a:pt x="34093" y="239929"/>
                          <a:pt x="33807" y="239929"/>
                        </a:cubicBezTo>
                        <a:cubicBezTo>
                          <a:pt x="33617" y="239929"/>
                          <a:pt x="33521" y="239548"/>
                          <a:pt x="33235" y="239548"/>
                        </a:cubicBezTo>
                        <a:cubicBezTo>
                          <a:pt x="33045" y="239548"/>
                          <a:pt x="32854" y="239643"/>
                          <a:pt x="32759" y="239834"/>
                        </a:cubicBezTo>
                        <a:cubicBezTo>
                          <a:pt x="32664" y="240024"/>
                          <a:pt x="32474" y="239834"/>
                          <a:pt x="32188" y="239834"/>
                        </a:cubicBezTo>
                        <a:cubicBezTo>
                          <a:pt x="31902" y="239834"/>
                          <a:pt x="31807" y="239929"/>
                          <a:pt x="31807" y="240120"/>
                        </a:cubicBezTo>
                        <a:cubicBezTo>
                          <a:pt x="31807" y="240310"/>
                          <a:pt x="31616" y="240310"/>
                          <a:pt x="31426" y="240310"/>
                        </a:cubicBezTo>
                        <a:cubicBezTo>
                          <a:pt x="31235" y="240310"/>
                          <a:pt x="30950" y="240405"/>
                          <a:pt x="30854" y="240596"/>
                        </a:cubicBezTo>
                        <a:cubicBezTo>
                          <a:pt x="30664" y="240787"/>
                          <a:pt x="30283" y="241167"/>
                          <a:pt x="30092" y="241358"/>
                        </a:cubicBezTo>
                        <a:cubicBezTo>
                          <a:pt x="29902" y="241549"/>
                          <a:pt x="29807" y="241644"/>
                          <a:pt x="29711" y="241549"/>
                        </a:cubicBezTo>
                        <a:cubicBezTo>
                          <a:pt x="29521" y="241453"/>
                          <a:pt x="29235" y="241644"/>
                          <a:pt x="29140" y="241453"/>
                        </a:cubicBezTo>
                        <a:cubicBezTo>
                          <a:pt x="29044" y="241263"/>
                          <a:pt x="28949" y="241358"/>
                          <a:pt x="28663" y="241644"/>
                        </a:cubicBezTo>
                        <a:cubicBezTo>
                          <a:pt x="28473" y="241929"/>
                          <a:pt x="28378" y="242406"/>
                          <a:pt x="28187" y="242787"/>
                        </a:cubicBezTo>
                        <a:cubicBezTo>
                          <a:pt x="27997" y="243168"/>
                          <a:pt x="27616" y="242882"/>
                          <a:pt x="27616" y="242501"/>
                        </a:cubicBezTo>
                        <a:cubicBezTo>
                          <a:pt x="27616" y="242215"/>
                          <a:pt x="27235" y="242025"/>
                          <a:pt x="26949" y="241739"/>
                        </a:cubicBezTo>
                        <a:cubicBezTo>
                          <a:pt x="26759" y="241549"/>
                          <a:pt x="27044" y="241453"/>
                          <a:pt x="27235" y="241263"/>
                        </a:cubicBezTo>
                        <a:cubicBezTo>
                          <a:pt x="27425" y="241072"/>
                          <a:pt x="27330" y="240691"/>
                          <a:pt x="27330" y="240501"/>
                        </a:cubicBezTo>
                        <a:cubicBezTo>
                          <a:pt x="27330" y="240215"/>
                          <a:pt x="27806" y="240120"/>
                          <a:pt x="27997" y="240120"/>
                        </a:cubicBezTo>
                        <a:cubicBezTo>
                          <a:pt x="28187" y="240120"/>
                          <a:pt x="28568" y="240024"/>
                          <a:pt x="28568" y="239929"/>
                        </a:cubicBezTo>
                        <a:cubicBezTo>
                          <a:pt x="28568" y="239834"/>
                          <a:pt x="27806" y="239548"/>
                          <a:pt x="27520" y="239358"/>
                        </a:cubicBezTo>
                        <a:cubicBezTo>
                          <a:pt x="27235" y="239167"/>
                          <a:pt x="27425" y="238786"/>
                          <a:pt x="27520" y="238596"/>
                        </a:cubicBezTo>
                        <a:cubicBezTo>
                          <a:pt x="27616" y="238405"/>
                          <a:pt x="27806" y="238310"/>
                          <a:pt x="28092" y="238405"/>
                        </a:cubicBezTo>
                        <a:cubicBezTo>
                          <a:pt x="28378" y="238405"/>
                          <a:pt x="28187" y="238024"/>
                          <a:pt x="27901" y="237738"/>
                        </a:cubicBezTo>
                        <a:cubicBezTo>
                          <a:pt x="27616" y="237453"/>
                          <a:pt x="28187" y="237548"/>
                          <a:pt x="28283" y="237453"/>
                        </a:cubicBezTo>
                        <a:cubicBezTo>
                          <a:pt x="28283" y="237358"/>
                          <a:pt x="27330" y="237167"/>
                          <a:pt x="27044" y="237072"/>
                        </a:cubicBezTo>
                        <a:cubicBezTo>
                          <a:pt x="26854" y="236976"/>
                          <a:pt x="27139" y="236691"/>
                          <a:pt x="27425" y="236595"/>
                        </a:cubicBezTo>
                        <a:cubicBezTo>
                          <a:pt x="27616" y="236500"/>
                          <a:pt x="27806" y="236405"/>
                          <a:pt x="27806" y="236310"/>
                        </a:cubicBezTo>
                        <a:cubicBezTo>
                          <a:pt x="27806" y="236215"/>
                          <a:pt x="27330" y="236119"/>
                          <a:pt x="27235" y="236215"/>
                        </a:cubicBezTo>
                        <a:cubicBezTo>
                          <a:pt x="27044" y="236310"/>
                          <a:pt x="26949" y="236500"/>
                          <a:pt x="26663" y="236500"/>
                        </a:cubicBezTo>
                        <a:cubicBezTo>
                          <a:pt x="26377" y="236500"/>
                          <a:pt x="26377" y="236310"/>
                          <a:pt x="26282" y="236119"/>
                        </a:cubicBezTo>
                        <a:cubicBezTo>
                          <a:pt x="26187" y="235929"/>
                          <a:pt x="25996" y="235929"/>
                          <a:pt x="25616" y="235833"/>
                        </a:cubicBezTo>
                        <a:cubicBezTo>
                          <a:pt x="25234" y="235738"/>
                          <a:pt x="25139" y="235453"/>
                          <a:pt x="25139" y="235262"/>
                        </a:cubicBezTo>
                        <a:cubicBezTo>
                          <a:pt x="25139" y="235071"/>
                          <a:pt x="25616" y="234500"/>
                          <a:pt x="25901" y="234214"/>
                        </a:cubicBezTo>
                        <a:cubicBezTo>
                          <a:pt x="26187" y="233929"/>
                          <a:pt x="26092" y="233833"/>
                          <a:pt x="25996" y="233738"/>
                        </a:cubicBezTo>
                        <a:cubicBezTo>
                          <a:pt x="25901" y="233643"/>
                          <a:pt x="25425" y="233738"/>
                          <a:pt x="25234" y="233643"/>
                        </a:cubicBezTo>
                        <a:cubicBezTo>
                          <a:pt x="25044" y="233547"/>
                          <a:pt x="24092" y="233357"/>
                          <a:pt x="24092" y="233357"/>
                        </a:cubicBezTo>
                        <a:lnTo>
                          <a:pt x="23329" y="234024"/>
                        </a:lnTo>
                        <a:cubicBezTo>
                          <a:pt x="23329" y="234024"/>
                          <a:pt x="22949" y="232976"/>
                          <a:pt x="23234" y="232690"/>
                        </a:cubicBezTo>
                        <a:cubicBezTo>
                          <a:pt x="23520" y="232404"/>
                          <a:pt x="23901" y="231928"/>
                          <a:pt x="23901" y="231547"/>
                        </a:cubicBezTo>
                        <a:cubicBezTo>
                          <a:pt x="23901" y="231166"/>
                          <a:pt x="23520" y="231452"/>
                          <a:pt x="23520" y="230880"/>
                        </a:cubicBezTo>
                        <a:cubicBezTo>
                          <a:pt x="23520" y="230309"/>
                          <a:pt x="23710" y="229452"/>
                          <a:pt x="24092" y="229452"/>
                        </a:cubicBezTo>
                        <a:cubicBezTo>
                          <a:pt x="24472" y="229452"/>
                          <a:pt x="24949" y="229833"/>
                          <a:pt x="24949" y="229166"/>
                        </a:cubicBezTo>
                        <a:cubicBezTo>
                          <a:pt x="24949" y="228499"/>
                          <a:pt x="25139" y="227642"/>
                          <a:pt x="24853" y="227642"/>
                        </a:cubicBezTo>
                        <a:cubicBezTo>
                          <a:pt x="24568" y="227547"/>
                          <a:pt x="24187" y="227261"/>
                          <a:pt x="24377" y="226880"/>
                        </a:cubicBezTo>
                        <a:cubicBezTo>
                          <a:pt x="24568" y="226404"/>
                          <a:pt x="24663" y="225928"/>
                          <a:pt x="24377" y="225832"/>
                        </a:cubicBezTo>
                        <a:cubicBezTo>
                          <a:pt x="24092" y="225737"/>
                          <a:pt x="23806" y="226023"/>
                          <a:pt x="23520" y="225737"/>
                        </a:cubicBezTo>
                        <a:cubicBezTo>
                          <a:pt x="23234" y="225451"/>
                          <a:pt x="23139" y="225356"/>
                          <a:pt x="23044" y="224975"/>
                        </a:cubicBezTo>
                        <a:cubicBezTo>
                          <a:pt x="22949" y="224594"/>
                          <a:pt x="22758" y="224404"/>
                          <a:pt x="22568" y="223927"/>
                        </a:cubicBezTo>
                        <a:cubicBezTo>
                          <a:pt x="22282" y="223451"/>
                          <a:pt x="21805" y="222213"/>
                          <a:pt x="21425" y="221737"/>
                        </a:cubicBezTo>
                        <a:cubicBezTo>
                          <a:pt x="21139" y="221260"/>
                          <a:pt x="20948" y="219832"/>
                          <a:pt x="21425" y="219355"/>
                        </a:cubicBezTo>
                        <a:cubicBezTo>
                          <a:pt x="21805" y="218879"/>
                          <a:pt x="22853" y="218117"/>
                          <a:pt x="22853" y="217450"/>
                        </a:cubicBezTo>
                        <a:cubicBezTo>
                          <a:pt x="22853" y="216783"/>
                          <a:pt x="22949" y="216593"/>
                          <a:pt x="23044" y="216307"/>
                        </a:cubicBezTo>
                        <a:cubicBezTo>
                          <a:pt x="23139" y="216021"/>
                          <a:pt x="23234" y="214974"/>
                          <a:pt x="23234" y="214879"/>
                        </a:cubicBezTo>
                        <a:cubicBezTo>
                          <a:pt x="23234" y="214783"/>
                          <a:pt x="23806" y="213831"/>
                          <a:pt x="24092" y="213545"/>
                        </a:cubicBezTo>
                        <a:cubicBezTo>
                          <a:pt x="24472" y="213259"/>
                          <a:pt x="24758" y="212974"/>
                          <a:pt x="24758" y="212688"/>
                        </a:cubicBezTo>
                        <a:cubicBezTo>
                          <a:pt x="24853" y="212402"/>
                          <a:pt x="24853" y="212212"/>
                          <a:pt x="24949" y="212021"/>
                        </a:cubicBezTo>
                        <a:cubicBezTo>
                          <a:pt x="25139" y="211926"/>
                          <a:pt x="25330" y="211735"/>
                          <a:pt x="25330" y="211735"/>
                        </a:cubicBezTo>
                        <a:cubicBezTo>
                          <a:pt x="25330" y="211735"/>
                          <a:pt x="25044" y="210592"/>
                          <a:pt x="25234" y="210211"/>
                        </a:cubicBezTo>
                        <a:cubicBezTo>
                          <a:pt x="25330" y="209830"/>
                          <a:pt x="25425" y="209449"/>
                          <a:pt x="25425" y="209449"/>
                        </a:cubicBezTo>
                        <a:cubicBezTo>
                          <a:pt x="25425" y="209449"/>
                          <a:pt x="24663" y="208687"/>
                          <a:pt x="24853" y="208116"/>
                        </a:cubicBezTo>
                        <a:cubicBezTo>
                          <a:pt x="25044" y="207640"/>
                          <a:pt x="25234" y="207163"/>
                          <a:pt x="24853" y="206973"/>
                        </a:cubicBezTo>
                        <a:cubicBezTo>
                          <a:pt x="24377" y="206782"/>
                          <a:pt x="24187" y="206306"/>
                          <a:pt x="24377" y="205925"/>
                        </a:cubicBezTo>
                        <a:cubicBezTo>
                          <a:pt x="24568" y="205449"/>
                          <a:pt x="25425" y="204401"/>
                          <a:pt x="25330" y="204115"/>
                        </a:cubicBezTo>
                        <a:cubicBezTo>
                          <a:pt x="25234" y="203829"/>
                          <a:pt x="25425" y="202972"/>
                          <a:pt x="25711" y="202782"/>
                        </a:cubicBezTo>
                        <a:cubicBezTo>
                          <a:pt x="25996" y="202591"/>
                          <a:pt x="26568" y="202496"/>
                          <a:pt x="26759" y="202687"/>
                        </a:cubicBezTo>
                        <a:cubicBezTo>
                          <a:pt x="27044" y="202972"/>
                          <a:pt x="27139" y="202972"/>
                          <a:pt x="27711" y="202972"/>
                        </a:cubicBezTo>
                        <a:cubicBezTo>
                          <a:pt x="28283" y="202972"/>
                          <a:pt x="29044" y="202115"/>
                          <a:pt x="28663" y="201924"/>
                        </a:cubicBezTo>
                        <a:cubicBezTo>
                          <a:pt x="28283" y="201734"/>
                          <a:pt x="28092" y="201448"/>
                          <a:pt x="28283" y="201353"/>
                        </a:cubicBezTo>
                        <a:cubicBezTo>
                          <a:pt x="28473" y="201258"/>
                          <a:pt x="29711" y="200877"/>
                          <a:pt x="29997" y="200591"/>
                        </a:cubicBezTo>
                        <a:cubicBezTo>
                          <a:pt x="30283" y="200400"/>
                          <a:pt x="30854" y="200020"/>
                          <a:pt x="31235" y="200020"/>
                        </a:cubicBezTo>
                        <a:cubicBezTo>
                          <a:pt x="31616" y="200020"/>
                          <a:pt x="31997" y="199734"/>
                          <a:pt x="32378" y="199353"/>
                        </a:cubicBezTo>
                        <a:cubicBezTo>
                          <a:pt x="32664" y="198972"/>
                          <a:pt x="33712" y="198591"/>
                          <a:pt x="33617" y="198305"/>
                        </a:cubicBezTo>
                        <a:cubicBezTo>
                          <a:pt x="33521" y="198115"/>
                          <a:pt x="32854" y="198305"/>
                          <a:pt x="32759" y="197829"/>
                        </a:cubicBezTo>
                        <a:cubicBezTo>
                          <a:pt x="32759" y="197353"/>
                          <a:pt x="33331" y="196971"/>
                          <a:pt x="32950" y="196686"/>
                        </a:cubicBezTo>
                        <a:cubicBezTo>
                          <a:pt x="32569" y="196400"/>
                          <a:pt x="32378" y="195924"/>
                          <a:pt x="31997" y="196209"/>
                        </a:cubicBezTo>
                        <a:cubicBezTo>
                          <a:pt x="31521" y="196400"/>
                          <a:pt x="31140" y="196591"/>
                          <a:pt x="31140" y="196305"/>
                        </a:cubicBezTo>
                        <a:cubicBezTo>
                          <a:pt x="31140" y="196019"/>
                          <a:pt x="30950" y="195638"/>
                          <a:pt x="30950" y="195638"/>
                        </a:cubicBezTo>
                        <a:cubicBezTo>
                          <a:pt x="30950" y="195638"/>
                          <a:pt x="28854" y="196495"/>
                          <a:pt x="28568" y="196591"/>
                        </a:cubicBezTo>
                        <a:cubicBezTo>
                          <a:pt x="28283" y="196686"/>
                          <a:pt x="27806" y="197067"/>
                          <a:pt x="27616" y="197353"/>
                        </a:cubicBezTo>
                        <a:cubicBezTo>
                          <a:pt x="27520" y="197638"/>
                          <a:pt x="26949" y="198019"/>
                          <a:pt x="26663" y="198019"/>
                        </a:cubicBezTo>
                        <a:cubicBezTo>
                          <a:pt x="26377" y="198019"/>
                          <a:pt x="25996" y="197829"/>
                          <a:pt x="25711" y="197829"/>
                        </a:cubicBezTo>
                        <a:cubicBezTo>
                          <a:pt x="25425" y="197829"/>
                          <a:pt x="25234" y="197257"/>
                          <a:pt x="24853" y="197448"/>
                        </a:cubicBezTo>
                        <a:cubicBezTo>
                          <a:pt x="24472" y="197638"/>
                          <a:pt x="24472" y="197733"/>
                          <a:pt x="24092" y="197733"/>
                        </a:cubicBezTo>
                        <a:cubicBezTo>
                          <a:pt x="23710" y="197733"/>
                          <a:pt x="23710" y="197638"/>
                          <a:pt x="23329" y="198115"/>
                        </a:cubicBezTo>
                        <a:cubicBezTo>
                          <a:pt x="22949" y="198591"/>
                          <a:pt x="22186" y="199258"/>
                          <a:pt x="21901" y="199353"/>
                        </a:cubicBezTo>
                        <a:cubicBezTo>
                          <a:pt x="21615" y="199448"/>
                          <a:pt x="20662" y="198972"/>
                          <a:pt x="20948" y="198781"/>
                        </a:cubicBezTo>
                        <a:cubicBezTo>
                          <a:pt x="21234" y="198591"/>
                          <a:pt x="21425" y="198495"/>
                          <a:pt x="21234" y="198210"/>
                        </a:cubicBezTo>
                        <a:cubicBezTo>
                          <a:pt x="21043" y="197924"/>
                          <a:pt x="20567" y="197733"/>
                          <a:pt x="21043" y="197448"/>
                        </a:cubicBezTo>
                        <a:cubicBezTo>
                          <a:pt x="21520" y="197162"/>
                          <a:pt x="21901" y="197067"/>
                          <a:pt x="21901" y="196591"/>
                        </a:cubicBezTo>
                        <a:cubicBezTo>
                          <a:pt x="21901" y="196114"/>
                          <a:pt x="21805" y="195447"/>
                          <a:pt x="22377" y="194876"/>
                        </a:cubicBezTo>
                        <a:cubicBezTo>
                          <a:pt x="22949" y="194400"/>
                          <a:pt x="23996" y="194114"/>
                          <a:pt x="23901" y="193638"/>
                        </a:cubicBezTo>
                        <a:cubicBezTo>
                          <a:pt x="23806" y="193162"/>
                          <a:pt x="23425" y="192876"/>
                          <a:pt x="23710" y="192304"/>
                        </a:cubicBezTo>
                        <a:cubicBezTo>
                          <a:pt x="24092" y="191828"/>
                          <a:pt x="24472" y="191637"/>
                          <a:pt x="24377" y="191352"/>
                        </a:cubicBezTo>
                        <a:cubicBezTo>
                          <a:pt x="24282" y="191066"/>
                          <a:pt x="24092" y="190971"/>
                          <a:pt x="24282" y="190590"/>
                        </a:cubicBezTo>
                        <a:cubicBezTo>
                          <a:pt x="24472" y="190209"/>
                          <a:pt x="24568" y="190018"/>
                          <a:pt x="24377" y="189637"/>
                        </a:cubicBezTo>
                        <a:cubicBezTo>
                          <a:pt x="24187" y="189351"/>
                          <a:pt x="23615" y="188685"/>
                          <a:pt x="23806" y="188304"/>
                        </a:cubicBezTo>
                        <a:cubicBezTo>
                          <a:pt x="23996" y="187923"/>
                          <a:pt x="25044" y="186589"/>
                          <a:pt x="25330" y="186684"/>
                        </a:cubicBezTo>
                        <a:cubicBezTo>
                          <a:pt x="25616" y="186780"/>
                          <a:pt x="26187" y="186875"/>
                          <a:pt x="26187" y="186304"/>
                        </a:cubicBezTo>
                        <a:cubicBezTo>
                          <a:pt x="26187" y="185732"/>
                          <a:pt x="25901" y="184875"/>
                          <a:pt x="26187" y="184399"/>
                        </a:cubicBezTo>
                        <a:cubicBezTo>
                          <a:pt x="26473" y="183922"/>
                          <a:pt x="27044" y="183065"/>
                          <a:pt x="26854" y="182970"/>
                        </a:cubicBezTo>
                        <a:cubicBezTo>
                          <a:pt x="26663" y="182874"/>
                          <a:pt x="26377" y="182970"/>
                          <a:pt x="25996" y="183160"/>
                        </a:cubicBezTo>
                        <a:cubicBezTo>
                          <a:pt x="25616" y="183351"/>
                          <a:pt x="25139" y="183541"/>
                          <a:pt x="25234" y="182684"/>
                        </a:cubicBezTo>
                        <a:cubicBezTo>
                          <a:pt x="25425" y="181922"/>
                          <a:pt x="25806" y="181065"/>
                          <a:pt x="25901" y="180588"/>
                        </a:cubicBezTo>
                        <a:cubicBezTo>
                          <a:pt x="25901" y="180112"/>
                          <a:pt x="26187" y="179445"/>
                          <a:pt x="26282" y="179065"/>
                        </a:cubicBezTo>
                        <a:cubicBezTo>
                          <a:pt x="26377" y="178779"/>
                          <a:pt x="26759" y="178398"/>
                          <a:pt x="26092" y="178398"/>
                        </a:cubicBezTo>
                        <a:cubicBezTo>
                          <a:pt x="25520" y="178398"/>
                          <a:pt x="25330" y="178493"/>
                          <a:pt x="24758" y="178493"/>
                        </a:cubicBezTo>
                        <a:cubicBezTo>
                          <a:pt x="24187" y="178493"/>
                          <a:pt x="23615" y="178398"/>
                          <a:pt x="23234" y="178303"/>
                        </a:cubicBezTo>
                        <a:cubicBezTo>
                          <a:pt x="22853" y="178303"/>
                          <a:pt x="22568" y="178303"/>
                          <a:pt x="22472" y="178017"/>
                        </a:cubicBezTo>
                        <a:cubicBezTo>
                          <a:pt x="22377" y="177731"/>
                          <a:pt x="22472" y="177445"/>
                          <a:pt x="21996" y="177255"/>
                        </a:cubicBezTo>
                        <a:cubicBezTo>
                          <a:pt x="21520" y="177159"/>
                          <a:pt x="21234" y="176874"/>
                          <a:pt x="20662" y="176874"/>
                        </a:cubicBezTo>
                        <a:cubicBezTo>
                          <a:pt x="20091" y="176874"/>
                          <a:pt x="19615" y="176969"/>
                          <a:pt x="19234" y="177064"/>
                        </a:cubicBezTo>
                        <a:cubicBezTo>
                          <a:pt x="18853" y="177064"/>
                          <a:pt x="17614" y="177445"/>
                          <a:pt x="17424" y="177064"/>
                        </a:cubicBezTo>
                        <a:cubicBezTo>
                          <a:pt x="17234" y="176683"/>
                          <a:pt x="17138" y="176588"/>
                          <a:pt x="16757" y="176397"/>
                        </a:cubicBezTo>
                        <a:cubicBezTo>
                          <a:pt x="16376" y="176207"/>
                          <a:pt x="16281" y="174969"/>
                          <a:pt x="16091" y="175254"/>
                        </a:cubicBezTo>
                        <a:cubicBezTo>
                          <a:pt x="15900" y="175540"/>
                          <a:pt x="15614" y="175636"/>
                          <a:pt x="15519" y="175254"/>
                        </a:cubicBezTo>
                        <a:cubicBezTo>
                          <a:pt x="15424" y="174874"/>
                          <a:pt x="15519" y="173826"/>
                          <a:pt x="15328" y="173254"/>
                        </a:cubicBezTo>
                        <a:cubicBezTo>
                          <a:pt x="15138" y="172683"/>
                          <a:pt x="14852" y="171254"/>
                          <a:pt x="14852" y="170873"/>
                        </a:cubicBezTo>
                        <a:cubicBezTo>
                          <a:pt x="14852" y="170397"/>
                          <a:pt x="14852" y="170111"/>
                          <a:pt x="14471" y="169635"/>
                        </a:cubicBezTo>
                        <a:cubicBezTo>
                          <a:pt x="14185" y="169158"/>
                          <a:pt x="13614" y="168968"/>
                          <a:pt x="13995" y="168206"/>
                        </a:cubicBezTo>
                        <a:cubicBezTo>
                          <a:pt x="14471" y="167444"/>
                          <a:pt x="15328" y="165634"/>
                          <a:pt x="15519" y="165634"/>
                        </a:cubicBezTo>
                        <a:cubicBezTo>
                          <a:pt x="15709" y="165634"/>
                          <a:pt x="16186" y="165729"/>
                          <a:pt x="16186" y="165253"/>
                        </a:cubicBezTo>
                        <a:cubicBezTo>
                          <a:pt x="16186" y="164777"/>
                          <a:pt x="15709" y="164491"/>
                          <a:pt x="15995" y="163920"/>
                        </a:cubicBezTo>
                        <a:cubicBezTo>
                          <a:pt x="16281" y="163348"/>
                          <a:pt x="16186" y="162396"/>
                          <a:pt x="16471" y="162015"/>
                        </a:cubicBezTo>
                        <a:cubicBezTo>
                          <a:pt x="16852" y="161634"/>
                          <a:pt x="17234" y="161253"/>
                          <a:pt x="17043" y="161062"/>
                        </a:cubicBezTo>
                        <a:cubicBezTo>
                          <a:pt x="16948" y="160872"/>
                          <a:pt x="17043" y="160776"/>
                          <a:pt x="16471" y="160776"/>
                        </a:cubicBezTo>
                        <a:cubicBezTo>
                          <a:pt x="15900" y="160776"/>
                          <a:pt x="15805" y="160681"/>
                          <a:pt x="15424" y="160395"/>
                        </a:cubicBezTo>
                        <a:cubicBezTo>
                          <a:pt x="15043" y="160110"/>
                          <a:pt x="14185" y="159348"/>
                          <a:pt x="14185" y="158967"/>
                        </a:cubicBezTo>
                        <a:cubicBezTo>
                          <a:pt x="14185" y="158586"/>
                          <a:pt x="14376" y="158300"/>
                          <a:pt x="14090" y="158205"/>
                        </a:cubicBezTo>
                        <a:cubicBezTo>
                          <a:pt x="13804" y="158109"/>
                          <a:pt x="13424" y="158586"/>
                          <a:pt x="13138" y="158300"/>
                        </a:cubicBezTo>
                        <a:cubicBezTo>
                          <a:pt x="12947" y="158109"/>
                          <a:pt x="13328" y="157729"/>
                          <a:pt x="12852" y="157538"/>
                        </a:cubicBezTo>
                        <a:cubicBezTo>
                          <a:pt x="12376" y="157252"/>
                          <a:pt x="11804" y="156966"/>
                          <a:pt x="11804" y="156586"/>
                        </a:cubicBezTo>
                        <a:cubicBezTo>
                          <a:pt x="11804" y="156204"/>
                          <a:pt x="11614" y="155252"/>
                          <a:pt x="11423" y="154871"/>
                        </a:cubicBezTo>
                        <a:cubicBezTo>
                          <a:pt x="11328" y="154490"/>
                          <a:pt x="11328" y="154299"/>
                          <a:pt x="10947" y="154680"/>
                        </a:cubicBezTo>
                        <a:cubicBezTo>
                          <a:pt x="10471" y="155062"/>
                          <a:pt x="10185" y="155157"/>
                          <a:pt x="9994" y="154871"/>
                        </a:cubicBezTo>
                        <a:cubicBezTo>
                          <a:pt x="9804" y="154585"/>
                          <a:pt x="9994" y="154109"/>
                          <a:pt x="9899" y="153823"/>
                        </a:cubicBezTo>
                        <a:cubicBezTo>
                          <a:pt x="9804" y="153537"/>
                          <a:pt x="9804" y="152680"/>
                          <a:pt x="10280" y="152395"/>
                        </a:cubicBezTo>
                        <a:cubicBezTo>
                          <a:pt x="10661" y="152109"/>
                          <a:pt x="11137" y="151537"/>
                          <a:pt x="11328" y="151251"/>
                        </a:cubicBezTo>
                        <a:cubicBezTo>
                          <a:pt x="11518" y="150870"/>
                          <a:pt x="11995" y="149632"/>
                          <a:pt x="11995" y="149251"/>
                        </a:cubicBezTo>
                        <a:cubicBezTo>
                          <a:pt x="11995" y="148775"/>
                          <a:pt x="12661" y="147441"/>
                          <a:pt x="12757" y="147061"/>
                        </a:cubicBezTo>
                        <a:cubicBezTo>
                          <a:pt x="12852" y="146679"/>
                          <a:pt x="12852" y="146299"/>
                          <a:pt x="13138" y="145822"/>
                        </a:cubicBezTo>
                        <a:cubicBezTo>
                          <a:pt x="13424" y="145441"/>
                          <a:pt x="13614" y="144489"/>
                          <a:pt x="13233" y="144774"/>
                        </a:cubicBezTo>
                        <a:cubicBezTo>
                          <a:pt x="12852" y="145060"/>
                          <a:pt x="12471" y="144774"/>
                          <a:pt x="12566" y="144298"/>
                        </a:cubicBezTo>
                        <a:cubicBezTo>
                          <a:pt x="12661" y="143822"/>
                          <a:pt x="13328" y="142584"/>
                          <a:pt x="13424" y="142012"/>
                        </a:cubicBezTo>
                        <a:cubicBezTo>
                          <a:pt x="13424" y="141536"/>
                          <a:pt x="13328" y="140679"/>
                          <a:pt x="13138" y="140774"/>
                        </a:cubicBezTo>
                        <a:cubicBezTo>
                          <a:pt x="12947" y="140869"/>
                          <a:pt x="12947" y="141631"/>
                          <a:pt x="12566" y="141536"/>
                        </a:cubicBezTo>
                        <a:cubicBezTo>
                          <a:pt x="12185" y="141441"/>
                          <a:pt x="11804" y="140774"/>
                          <a:pt x="11614" y="141345"/>
                        </a:cubicBezTo>
                        <a:cubicBezTo>
                          <a:pt x="11423" y="141822"/>
                          <a:pt x="11233" y="141917"/>
                          <a:pt x="10947" y="141822"/>
                        </a:cubicBezTo>
                        <a:cubicBezTo>
                          <a:pt x="10661" y="141726"/>
                          <a:pt x="10090" y="141726"/>
                          <a:pt x="9899" y="141917"/>
                        </a:cubicBezTo>
                        <a:cubicBezTo>
                          <a:pt x="9709" y="142108"/>
                          <a:pt x="9233" y="142203"/>
                          <a:pt x="8851" y="142203"/>
                        </a:cubicBezTo>
                        <a:cubicBezTo>
                          <a:pt x="8470" y="142203"/>
                          <a:pt x="8089" y="142108"/>
                          <a:pt x="7899" y="142584"/>
                        </a:cubicBezTo>
                        <a:cubicBezTo>
                          <a:pt x="7709" y="142965"/>
                          <a:pt x="7423" y="143346"/>
                          <a:pt x="7137" y="143060"/>
                        </a:cubicBezTo>
                        <a:cubicBezTo>
                          <a:pt x="6946" y="142774"/>
                          <a:pt x="6566" y="142774"/>
                          <a:pt x="6470" y="143155"/>
                        </a:cubicBezTo>
                        <a:cubicBezTo>
                          <a:pt x="6375" y="143536"/>
                          <a:pt x="5994" y="143917"/>
                          <a:pt x="5327" y="143917"/>
                        </a:cubicBezTo>
                        <a:cubicBezTo>
                          <a:pt x="4660" y="143917"/>
                          <a:pt x="4470" y="143632"/>
                          <a:pt x="4375" y="143346"/>
                        </a:cubicBezTo>
                        <a:cubicBezTo>
                          <a:pt x="4279" y="143060"/>
                          <a:pt x="3899" y="142870"/>
                          <a:pt x="3422" y="143155"/>
                        </a:cubicBezTo>
                        <a:cubicBezTo>
                          <a:pt x="2946" y="143346"/>
                          <a:pt x="2279" y="143346"/>
                          <a:pt x="1898" y="142870"/>
                        </a:cubicBezTo>
                        <a:cubicBezTo>
                          <a:pt x="1517" y="142393"/>
                          <a:pt x="1327" y="141726"/>
                          <a:pt x="1708" y="141441"/>
                        </a:cubicBezTo>
                        <a:cubicBezTo>
                          <a:pt x="2184" y="141155"/>
                          <a:pt x="2755" y="140679"/>
                          <a:pt x="2755" y="140488"/>
                        </a:cubicBezTo>
                        <a:cubicBezTo>
                          <a:pt x="2755" y="140298"/>
                          <a:pt x="2755" y="140107"/>
                          <a:pt x="2089" y="140107"/>
                        </a:cubicBezTo>
                        <a:cubicBezTo>
                          <a:pt x="1517" y="140107"/>
                          <a:pt x="946" y="139821"/>
                          <a:pt x="1136" y="139536"/>
                        </a:cubicBezTo>
                        <a:cubicBezTo>
                          <a:pt x="1327" y="139155"/>
                          <a:pt x="1422" y="139250"/>
                          <a:pt x="1232" y="138869"/>
                        </a:cubicBezTo>
                        <a:cubicBezTo>
                          <a:pt x="1041" y="138488"/>
                          <a:pt x="469" y="138012"/>
                          <a:pt x="946" y="137726"/>
                        </a:cubicBezTo>
                        <a:cubicBezTo>
                          <a:pt x="1422" y="137440"/>
                          <a:pt x="1993" y="136869"/>
                          <a:pt x="1993" y="136488"/>
                        </a:cubicBezTo>
                        <a:cubicBezTo>
                          <a:pt x="1993" y="136107"/>
                          <a:pt x="2089" y="135345"/>
                          <a:pt x="2089" y="135059"/>
                        </a:cubicBezTo>
                        <a:cubicBezTo>
                          <a:pt x="2089" y="134773"/>
                          <a:pt x="1803" y="135059"/>
                          <a:pt x="1517" y="135345"/>
                        </a:cubicBezTo>
                        <a:cubicBezTo>
                          <a:pt x="1327" y="135630"/>
                          <a:pt x="565" y="135630"/>
                          <a:pt x="184" y="134868"/>
                        </a:cubicBezTo>
                        <a:cubicBezTo>
                          <a:pt x="-197" y="134107"/>
                          <a:pt x="88" y="133821"/>
                          <a:pt x="374" y="133345"/>
                        </a:cubicBezTo>
                        <a:cubicBezTo>
                          <a:pt x="660" y="132868"/>
                          <a:pt x="851" y="132392"/>
                          <a:pt x="851" y="131916"/>
                        </a:cubicBezTo>
                        <a:cubicBezTo>
                          <a:pt x="851" y="131344"/>
                          <a:pt x="660" y="129916"/>
                          <a:pt x="946" y="129630"/>
                        </a:cubicBezTo>
                        <a:cubicBezTo>
                          <a:pt x="1327" y="129249"/>
                          <a:pt x="1803" y="129058"/>
                          <a:pt x="2184" y="128772"/>
                        </a:cubicBezTo>
                        <a:cubicBezTo>
                          <a:pt x="2470" y="128487"/>
                          <a:pt x="2946" y="127439"/>
                          <a:pt x="3136" y="127153"/>
                        </a:cubicBezTo>
                        <a:cubicBezTo>
                          <a:pt x="3327" y="126867"/>
                          <a:pt x="3803" y="125915"/>
                          <a:pt x="4089" y="125724"/>
                        </a:cubicBezTo>
                        <a:cubicBezTo>
                          <a:pt x="4375" y="125534"/>
                          <a:pt x="4565" y="125534"/>
                          <a:pt x="4470" y="125058"/>
                        </a:cubicBezTo>
                        <a:cubicBezTo>
                          <a:pt x="4375" y="124582"/>
                          <a:pt x="4184" y="124582"/>
                          <a:pt x="4565" y="124105"/>
                        </a:cubicBezTo>
                        <a:cubicBezTo>
                          <a:pt x="4946" y="123629"/>
                          <a:pt x="5232" y="123343"/>
                          <a:pt x="5422" y="123058"/>
                        </a:cubicBezTo>
                        <a:cubicBezTo>
                          <a:pt x="5613" y="122772"/>
                          <a:pt x="6851" y="121533"/>
                          <a:pt x="6851" y="121248"/>
                        </a:cubicBezTo>
                        <a:cubicBezTo>
                          <a:pt x="6851" y="120962"/>
                          <a:pt x="6661" y="120009"/>
                          <a:pt x="6661" y="119533"/>
                        </a:cubicBezTo>
                        <a:cubicBezTo>
                          <a:pt x="6661" y="119057"/>
                          <a:pt x="5803" y="117438"/>
                          <a:pt x="5708" y="117914"/>
                        </a:cubicBezTo>
                        <a:cubicBezTo>
                          <a:pt x="5613" y="118390"/>
                          <a:pt x="4851" y="118295"/>
                          <a:pt x="5042" y="117533"/>
                        </a:cubicBezTo>
                        <a:cubicBezTo>
                          <a:pt x="5232" y="116771"/>
                          <a:pt x="5422" y="116199"/>
                          <a:pt x="5518" y="115914"/>
                        </a:cubicBezTo>
                        <a:cubicBezTo>
                          <a:pt x="5613" y="115628"/>
                          <a:pt x="6375" y="113913"/>
                          <a:pt x="6756" y="113913"/>
                        </a:cubicBezTo>
                        <a:cubicBezTo>
                          <a:pt x="7137" y="113913"/>
                          <a:pt x="7613" y="114009"/>
                          <a:pt x="7613" y="113437"/>
                        </a:cubicBezTo>
                        <a:cubicBezTo>
                          <a:pt x="7613" y="112866"/>
                          <a:pt x="7994" y="112770"/>
                          <a:pt x="8280" y="112580"/>
                        </a:cubicBezTo>
                        <a:cubicBezTo>
                          <a:pt x="8566" y="112390"/>
                          <a:pt x="8661" y="112866"/>
                          <a:pt x="9137" y="112866"/>
                        </a:cubicBezTo>
                        <a:cubicBezTo>
                          <a:pt x="9613" y="112866"/>
                          <a:pt x="9899" y="112866"/>
                          <a:pt x="9899" y="112390"/>
                        </a:cubicBezTo>
                        <a:cubicBezTo>
                          <a:pt x="9899" y="111818"/>
                          <a:pt x="10280" y="110866"/>
                          <a:pt x="10566" y="111151"/>
                        </a:cubicBezTo>
                        <a:cubicBezTo>
                          <a:pt x="10852" y="111342"/>
                          <a:pt x="11042" y="111913"/>
                          <a:pt x="11614" y="111913"/>
                        </a:cubicBezTo>
                        <a:cubicBezTo>
                          <a:pt x="12185" y="111913"/>
                          <a:pt x="12471" y="111723"/>
                          <a:pt x="12757" y="111342"/>
                        </a:cubicBezTo>
                        <a:cubicBezTo>
                          <a:pt x="13043" y="110961"/>
                          <a:pt x="13519" y="110866"/>
                          <a:pt x="13900" y="110580"/>
                        </a:cubicBezTo>
                        <a:cubicBezTo>
                          <a:pt x="14281" y="110389"/>
                          <a:pt x="14662" y="110294"/>
                          <a:pt x="14471" y="109913"/>
                        </a:cubicBezTo>
                        <a:cubicBezTo>
                          <a:pt x="14281" y="109532"/>
                          <a:pt x="14185" y="109246"/>
                          <a:pt x="14662" y="109056"/>
                        </a:cubicBezTo>
                        <a:cubicBezTo>
                          <a:pt x="15138" y="108865"/>
                          <a:pt x="16091" y="108961"/>
                          <a:pt x="16567" y="109056"/>
                        </a:cubicBezTo>
                        <a:cubicBezTo>
                          <a:pt x="17043" y="109151"/>
                          <a:pt x="17043" y="109151"/>
                          <a:pt x="17234" y="108770"/>
                        </a:cubicBezTo>
                        <a:cubicBezTo>
                          <a:pt x="17424" y="108294"/>
                          <a:pt x="17900" y="108294"/>
                          <a:pt x="17710" y="107722"/>
                        </a:cubicBezTo>
                        <a:cubicBezTo>
                          <a:pt x="17519" y="107246"/>
                          <a:pt x="17138" y="106770"/>
                          <a:pt x="16948" y="106389"/>
                        </a:cubicBezTo>
                        <a:cubicBezTo>
                          <a:pt x="16757" y="106008"/>
                          <a:pt x="16471" y="105722"/>
                          <a:pt x="16471" y="105341"/>
                        </a:cubicBezTo>
                        <a:cubicBezTo>
                          <a:pt x="16471" y="105055"/>
                          <a:pt x="16186" y="104388"/>
                          <a:pt x="15900" y="103912"/>
                        </a:cubicBezTo>
                        <a:cubicBezTo>
                          <a:pt x="15614" y="103436"/>
                          <a:pt x="14947" y="103150"/>
                          <a:pt x="15519" y="102769"/>
                        </a:cubicBezTo>
                        <a:cubicBezTo>
                          <a:pt x="16091" y="102388"/>
                          <a:pt x="17234" y="102579"/>
                          <a:pt x="17900" y="102388"/>
                        </a:cubicBezTo>
                        <a:cubicBezTo>
                          <a:pt x="18567" y="102198"/>
                          <a:pt x="20091" y="101817"/>
                          <a:pt x="19996" y="101341"/>
                        </a:cubicBezTo>
                        <a:cubicBezTo>
                          <a:pt x="19901" y="100769"/>
                          <a:pt x="19901" y="100579"/>
                          <a:pt x="20282" y="100102"/>
                        </a:cubicBezTo>
                        <a:cubicBezTo>
                          <a:pt x="20662" y="99626"/>
                          <a:pt x="21234" y="98578"/>
                          <a:pt x="21805" y="98388"/>
                        </a:cubicBezTo>
                        <a:cubicBezTo>
                          <a:pt x="22377" y="98197"/>
                          <a:pt x="22853" y="98292"/>
                          <a:pt x="22949" y="97912"/>
                        </a:cubicBezTo>
                        <a:cubicBezTo>
                          <a:pt x="23044" y="97530"/>
                          <a:pt x="23425" y="97626"/>
                          <a:pt x="23520" y="97245"/>
                        </a:cubicBezTo>
                        <a:cubicBezTo>
                          <a:pt x="23615" y="96864"/>
                          <a:pt x="23234" y="96102"/>
                          <a:pt x="23710" y="96007"/>
                        </a:cubicBezTo>
                        <a:cubicBezTo>
                          <a:pt x="24187" y="96007"/>
                          <a:pt x="24377" y="96102"/>
                          <a:pt x="24663" y="95625"/>
                        </a:cubicBezTo>
                        <a:cubicBezTo>
                          <a:pt x="24949" y="95149"/>
                          <a:pt x="24949" y="94959"/>
                          <a:pt x="25234" y="94863"/>
                        </a:cubicBezTo>
                        <a:cubicBezTo>
                          <a:pt x="25520" y="94673"/>
                          <a:pt x="25901" y="94578"/>
                          <a:pt x="25711" y="94197"/>
                        </a:cubicBezTo>
                        <a:cubicBezTo>
                          <a:pt x="25425" y="93816"/>
                          <a:pt x="25234" y="93530"/>
                          <a:pt x="25520" y="93340"/>
                        </a:cubicBezTo>
                        <a:cubicBezTo>
                          <a:pt x="25711" y="93244"/>
                          <a:pt x="25996" y="93054"/>
                          <a:pt x="25806" y="92768"/>
                        </a:cubicBezTo>
                        <a:cubicBezTo>
                          <a:pt x="25616" y="92387"/>
                          <a:pt x="25806" y="92006"/>
                          <a:pt x="25806" y="91720"/>
                        </a:cubicBezTo>
                        <a:cubicBezTo>
                          <a:pt x="25711" y="91339"/>
                          <a:pt x="25901" y="90958"/>
                          <a:pt x="25330" y="90958"/>
                        </a:cubicBezTo>
                        <a:cubicBezTo>
                          <a:pt x="24758" y="90958"/>
                          <a:pt x="24282" y="91054"/>
                          <a:pt x="23996" y="90863"/>
                        </a:cubicBezTo>
                        <a:cubicBezTo>
                          <a:pt x="23710" y="90672"/>
                          <a:pt x="23615" y="90196"/>
                          <a:pt x="23139" y="89815"/>
                        </a:cubicBezTo>
                        <a:cubicBezTo>
                          <a:pt x="22758" y="89529"/>
                          <a:pt x="22377" y="89244"/>
                          <a:pt x="22377" y="89244"/>
                        </a:cubicBezTo>
                        <a:cubicBezTo>
                          <a:pt x="22377" y="89244"/>
                          <a:pt x="22949" y="88387"/>
                          <a:pt x="23234" y="88101"/>
                        </a:cubicBezTo>
                        <a:cubicBezTo>
                          <a:pt x="23520" y="87910"/>
                          <a:pt x="23996" y="87529"/>
                          <a:pt x="23806" y="87148"/>
                        </a:cubicBezTo>
                        <a:cubicBezTo>
                          <a:pt x="23615" y="86767"/>
                          <a:pt x="23044" y="86291"/>
                          <a:pt x="22472" y="86386"/>
                        </a:cubicBezTo>
                        <a:cubicBezTo>
                          <a:pt x="21996" y="86482"/>
                          <a:pt x="21615" y="86386"/>
                          <a:pt x="21329" y="86100"/>
                        </a:cubicBezTo>
                        <a:cubicBezTo>
                          <a:pt x="20948" y="85815"/>
                          <a:pt x="20472" y="85624"/>
                          <a:pt x="20282" y="85338"/>
                        </a:cubicBezTo>
                        <a:cubicBezTo>
                          <a:pt x="20091" y="84958"/>
                          <a:pt x="20091" y="84672"/>
                          <a:pt x="19615" y="84672"/>
                        </a:cubicBezTo>
                        <a:cubicBezTo>
                          <a:pt x="19138" y="84672"/>
                          <a:pt x="18853" y="84958"/>
                          <a:pt x="18376" y="84672"/>
                        </a:cubicBezTo>
                        <a:cubicBezTo>
                          <a:pt x="17900" y="84386"/>
                          <a:pt x="17995" y="84100"/>
                          <a:pt x="18091" y="83624"/>
                        </a:cubicBezTo>
                        <a:cubicBezTo>
                          <a:pt x="18186" y="83148"/>
                          <a:pt x="18281" y="82862"/>
                          <a:pt x="18662" y="82671"/>
                        </a:cubicBezTo>
                        <a:cubicBezTo>
                          <a:pt x="19043" y="82481"/>
                          <a:pt x="19805" y="81719"/>
                          <a:pt x="19519" y="81338"/>
                        </a:cubicBezTo>
                        <a:cubicBezTo>
                          <a:pt x="19234" y="80957"/>
                          <a:pt x="19043" y="80576"/>
                          <a:pt x="19234" y="80290"/>
                        </a:cubicBezTo>
                        <a:cubicBezTo>
                          <a:pt x="19424" y="79909"/>
                          <a:pt x="19424" y="79052"/>
                          <a:pt x="19138" y="78290"/>
                        </a:cubicBezTo>
                        <a:cubicBezTo>
                          <a:pt x="18853" y="77528"/>
                          <a:pt x="18758" y="77337"/>
                          <a:pt x="19138" y="77147"/>
                        </a:cubicBezTo>
                        <a:cubicBezTo>
                          <a:pt x="19519" y="76861"/>
                          <a:pt x="19805" y="76671"/>
                          <a:pt x="19805" y="76099"/>
                        </a:cubicBezTo>
                        <a:cubicBezTo>
                          <a:pt x="19901" y="75528"/>
                          <a:pt x="20091" y="73908"/>
                          <a:pt x="19710" y="73623"/>
                        </a:cubicBezTo>
                        <a:cubicBezTo>
                          <a:pt x="19329" y="73337"/>
                          <a:pt x="18948" y="73242"/>
                          <a:pt x="19234" y="72670"/>
                        </a:cubicBezTo>
                        <a:cubicBezTo>
                          <a:pt x="19519" y="72099"/>
                          <a:pt x="19901" y="70670"/>
                          <a:pt x="19519" y="70575"/>
                        </a:cubicBezTo>
                        <a:cubicBezTo>
                          <a:pt x="19138" y="70479"/>
                          <a:pt x="18758" y="71241"/>
                          <a:pt x="18567" y="70670"/>
                        </a:cubicBezTo>
                        <a:cubicBezTo>
                          <a:pt x="18376" y="70099"/>
                          <a:pt x="18567" y="70099"/>
                          <a:pt x="17900" y="70384"/>
                        </a:cubicBezTo>
                        <a:cubicBezTo>
                          <a:pt x="17234" y="70670"/>
                          <a:pt x="16281" y="70956"/>
                          <a:pt x="16091" y="70575"/>
                        </a:cubicBezTo>
                        <a:cubicBezTo>
                          <a:pt x="15805" y="70099"/>
                          <a:pt x="15614" y="69527"/>
                          <a:pt x="15709" y="68765"/>
                        </a:cubicBezTo>
                        <a:cubicBezTo>
                          <a:pt x="15805" y="68003"/>
                          <a:pt x="15900" y="67717"/>
                          <a:pt x="15233" y="67527"/>
                        </a:cubicBezTo>
                        <a:cubicBezTo>
                          <a:pt x="14567" y="67336"/>
                          <a:pt x="14757" y="67717"/>
                          <a:pt x="14471" y="67908"/>
                        </a:cubicBezTo>
                        <a:cubicBezTo>
                          <a:pt x="14185" y="68098"/>
                          <a:pt x="13900" y="68479"/>
                          <a:pt x="13900" y="67717"/>
                        </a:cubicBezTo>
                        <a:cubicBezTo>
                          <a:pt x="13804" y="66955"/>
                          <a:pt x="12947" y="67241"/>
                          <a:pt x="12947" y="66574"/>
                        </a:cubicBezTo>
                        <a:cubicBezTo>
                          <a:pt x="13043" y="65908"/>
                          <a:pt x="13424" y="64955"/>
                          <a:pt x="12661" y="65431"/>
                        </a:cubicBezTo>
                        <a:cubicBezTo>
                          <a:pt x="11995" y="65908"/>
                          <a:pt x="11423" y="66479"/>
                          <a:pt x="11233" y="65812"/>
                        </a:cubicBezTo>
                        <a:cubicBezTo>
                          <a:pt x="11042" y="65145"/>
                          <a:pt x="10757" y="64098"/>
                          <a:pt x="10566" y="63431"/>
                        </a:cubicBezTo>
                        <a:cubicBezTo>
                          <a:pt x="10376" y="62764"/>
                          <a:pt x="9994" y="60954"/>
                          <a:pt x="9994" y="60954"/>
                        </a:cubicBezTo>
                        <a:lnTo>
                          <a:pt x="9994" y="60954"/>
                        </a:lnTo>
                        <a:cubicBezTo>
                          <a:pt x="9994" y="60954"/>
                          <a:pt x="10185" y="59907"/>
                          <a:pt x="10185" y="59526"/>
                        </a:cubicBezTo>
                        <a:cubicBezTo>
                          <a:pt x="10185" y="59049"/>
                          <a:pt x="10185" y="58573"/>
                          <a:pt x="10566" y="58478"/>
                        </a:cubicBezTo>
                        <a:cubicBezTo>
                          <a:pt x="10947" y="58478"/>
                          <a:pt x="11042" y="58097"/>
                          <a:pt x="11518" y="57525"/>
                        </a:cubicBezTo>
                        <a:cubicBezTo>
                          <a:pt x="11995" y="56954"/>
                          <a:pt x="12376" y="56763"/>
                          <a:pt x="12852" y="56097"/>
                        </a:cubicBezTo>
                        <a:cubicBezTo>
                          <a:pt x="13328" y="55525"/>
                          <a:pt x="13614" y="55049"/>
                          <a:pt x="13995" y="54382"/>
                        </a:cubicBezTo>
                        <a:cubicBezTo>
                          <a:pt x="14376" y="53716"/>
                          <a:pt x="14662" y="52763"/>
                          <a:pt x="15424" y="52668"/>
                        </a:cubicBezTo>
                        <a:cubicBezTo>
                          <a:pt x="16186" y="52572"/>
                          <a:pt x="17614" y="52572"/>
                          <a:pt x="18091" y="52382"/>
                        </a:cubicBezTo>
                        <a:cubicBezTo>
                          <a:pt x="18567" y="52191"/>
                          <a:pt x="19519" y="51811"/>
                          <a:pt x="19996" y="51620"/>
                        </a:cubicBezTo>
                        <a:cubicBezTo>
                          <a:pt x="20472" y="51429"/>
                          <a:pt x="21043" y="50858"/>
                          <a:pt x="21520" y="50953"/>
                        </a:cubicBezTo>
                        <a:cubicBezTo>
                          <a:pt x="21996" y="51049"/>
                          <a:pt x="22568" y="51049"/>
                          <a:pt x="22282" y="50382"/>
                        </a:cubicBezTo>
                        <a:cubicBezTo>
                          <a:pt x="21996" y="49715"/>
                          <a:pt x="22186" y="49429"/>
                          <a:pt x="22186" y="48953"/>
                        </a:cubicBezTo>
                        <a:cubicBezTo>
                          <a:pt x="22186" y="48382"/>
                          <a:pt x="22186" y="47715"/>
                          <a:pt x="22186" y="47334"/>
                        </a:cubicBezTo>
                        <a:cubicBezTo>
                          <a:pt x="22186" y="46858"/>
                          <a:pt x="21996" y="45524"/>
                          <a:pt x="22472" y="45238"/>
                        </a:cubicBezTo>
                        <a:cubicBezTo>
                          <a:pt x="22949" y="44953"/>
                          <a:pt x="23520" y="44857"/>
                          <a:pt x="23710" y="44571"/>
                        </a:cubicBezTo>
                        <a:cubicBezTo>
                          <a:pt x="23901" y="44381"/>
                          <a:pt x="24758" y="44476"/>
                          <a:pt x="25044" y="45048"/>
                        </a:cubicBezTo>
                        <a:cubicBezTo>
                          <a:pt x="25330" y="45619"/>
                          <a:pt x="25425" y="46286"/>
                          <a:pt x="25901" y="46286"/>
                        </a:cubicBezTo>
                        <a:cubicBezTo>
                          <a:pt x="26473" y="46286"/>
                          <a:pt x="26473" y="46381"/>
                          <a:pt x="27330" y="46000"/>
                        </a:cubicBezTo>
                        <a:cubicBezTo>
                          <a:pt x="28092" y="45619"/>
                          <a:pt x="28473" y="45715"/>
                          <a:pt x="28854" y="45429"/>
                        </a:cubicBezTo>
                        <a:cubicBezTo>
                          <a:pt x="29235" y="45238"/>
                          <a:pt x="29807" y="44762"/>
                          <a:pt x="30092" y="45143"/>
                        </a:cubicBezTo>
                        <a:cubicBezTo>
                          <a:pt x="30378" y="45524"/>
                          <a:pt x="30283" y="45905"/>
                          <a:pt x="30950" y="45715"/>
                        </a:cubicBezTo>
                        <a:cubicBezTo>
                          <a:pt x="31616" y="45524"/>
                          <a:pt x="31997" y="45524"/>
                          <a:pt x="32474" y="45524"/>
                        </a:cubicBezTo>
                        <a:cubicBezTo>
                          <a:pt x="32950" y="45524"/>
                          <a:pt x="33712" y="45238"/>
                          <a:pt x="34093" y="45048"/>
                        </a:cubicBezTo>
                        <a:cubicBezTo>
                          <a:pt x="34474" y="44762"/>
                          <a:pt x="36188" y="44000"/>
                          <a:pt x="36474" y="43428"/>
                        </a:cubicBezTo>
                        <a:cubicBezTo>
                          <a:pt x="36760" y="42857"/>
                          <a:pt x="37045" y="42381"/>
                          <a:pt x="37617" y="42381"/>
                        </a:cubicBezTo>
                        <a:cubicBezTo>
                          <a:pt x="38188" y="42381"/>
                          <a:pt x="38855" y="42000"/>
                          <a:pt x="39712" y="41809"/>
                        </a:cubicBezTo>
                        <a:cubicBezTo>
                          <a:pt x="40570" y="41619"/>
                          <a:pt x="41522" y="41047"/>
                          <a:pt x="41903" y="41524"/>
                        </a:cubicBezTo>
                        <a:cubicBezTo>
                          <a:pt x="42284" y="42000"/>
                          <a:pt x="41713" y="42286"/>
                          <a:pt x="42284" y="42666"/>
                        </a:cubicBezTo>
                        <a:cubicBezTo>
                          <a:pt x="42951" y="43047"/>
                          <a:pt x="43046" y="42286"/>
                          <a:pt x="43522" y="42000"/>
                        </a:cubicBezTo>
                        <a:cubicBezTo>
                          <a:pt x="44094" y="41714"/>
                          <a:pt x="44189" y="42000"/>
                          <a:pt x="44666" y="41714"/>
                        </a:cubicBezTo>
                        <a:cubicBezTo>
                          <a:pt x="45237" y="41428"/>
                          <a:pt x="47237" y="39904"/>
                          <a:pt x="47428" y="40285"/>
                        </a:cubicBezTo>
                        <a:cubicBezTo>
                          <a:pt x="47618" y="40762"/>
                          <a:pt x="47999" y="40952"/>
                          <a:pt x="48285" y="40476"/>
                        </a:cubicBezTo>
                        <a:cubicBezTo>
                          <a:pt x="48571" y="39999"/>
                          <a:pt x="48571" y="39428"/>
                          <a:pt x="49047" y="39333"/>
                        </a:cubicBezTo>
                        <a:cubicBezTo>
                          <a:pt x="49523" y="39142"/>
                          <a:pt x="49618" y="38380"/>
                          <a:pt x="49904" y="37999"/>
                        </a:cubicBezTo>
                        <a:cubicBezTo>
                          <a:pt x="50095" y="37713"/>
                          <a:pt x="50190" y="37428"/>
                          <a:pt x="50095" y="36951"/>
                        </a:cubicBezTo>
                        <a:cubicBezTo>
                          <a:pt x="48857" y="31237"/>
                          <a:pt x="49428" y="33618"/>
                          <a:pt x="51047" y="32379"/>
                        </a:cubicBezTo>
                        <a:cubicBezTo>
                          <a:pt x="51428" y="32094"/>
                          <a:pt x="51904" y="31713"/>
                          <a:pt x="52476" y="32094"/>
                        </a:cubicBezTo>
                        <a:cubicBezTo>
                          <a:pt x="53047" y="32475"/>
                          <a:pt x="53809" y="32665"/>
                          <a:pt x="53905" y="32665"/>
                        </a:cubicBezTo>
                        <a:cubicBezTo>
                          <a:pt x="54000" y="32665"/>
                          <a:pt x="55334" y="31903"/>
                          <a:pt x="55905" y="32189"/>
                        </a:cubicBezTo>
                        <a:cubicBezTo>
                          <a:pt x="56476" y="32475"/>
                          <a:pt x="56286" y="32856"/>
                          <a:pt x="56000" y="33141"/>
                        </a:cubicBezTo>
                        <a:cubicBezTo>
                          <a:pt x="55714" y="33522"/>
                          <a:pt x="55810" y="33903"/>
                          <a:pt x="56191" y="33903"/>
                        </a:cubicBezTo>
                        <a:cubicBezTo>
                          <a:pt x="56572" y="33903"/>
                          <a:pt x="57334" y="34189"/>
                          <a:pt x="57715" y="34189"/>
                        </a:cubicBezTo>
                        <a:cubicBezTo>
                          <a:pt x="58096" y="34189"/>
                          <a:pt x="59239" y="34475"/>
                          <a:pt x="58858" y="33808"/>
                        </a:cubicBezTo>
                        <a:cubicBezTo>
                          <a:pt x="58477" y="33141"/>
                          <a:pt x="58382" y="33046"/>
                          <a:pt x="58382" y="32284"/>
                        </a:cubicBezTo>
                        <a:cubicBezTo>
                          <a:pt x="58382" y="31617"/>
                          <a:pt x="58191" y="30665"/>
                          <a:pt x="58477" y="30474"/>
                        </a:cubicBezTo>
                        <a:cubicBezTo>
                          <a:pt x="58762" y="30284"/>
                          <a:pt x="59429" y="30189"/>
                          <a:pt x="59143" y="29903"/>
                        </a:cubicBezTo>
                        <a:cubicBezTo>
                          <a:pt x="58858" y="29617"/>
                          <a:pt x="58286" y="29617"/>
                          <a:pt x="57905" y="29903"/>
                        </a:cubicBezTo>
                        <a:cubicBezTo>
                          <a:pt x="57524" y="30189"/>
                          <a:pt x="56953" y="30570"/>
                          <a:pt x="56953" y="30570"/>
                        </a:cubicBezTo>
                        <a:cubicBezTo>
                          <a:pt x="56953" y="30570"/>
                          <a:pt x="57143" y="29332"/>
                          <a:pt x="57048" y="28855"/>
                        </a:cubicBezTo>
                        <a:cubicBezTo>
                          <a:pt x="56953" y="28379"/>
                          <a:pt x="57238" y="28284"/>
                          <a:pt x="57429" y="27998"/>
                        </a:cubicBezTo>
                        <a:cubicBezTo>
                          <a:pt x="57619" y="27712"/>
                          <a:pt x="57524" y="27331"/>
                          <a:pt x="57143" y="27426"/>
                        </a:cubicBezTo>
                        <a:cubicBezTo>
                          <a:pt x="56667" y="27426"/>
                          <a:pt x="56191" y="27141"/>
                          <a:pt x="56000" y="26855"/>
                        </a:cubicBezTo>
                        <a:cubicBezTo>
                          <a:pt x="55810" y="26569"/>
                          <a:pt x="56095" y="25998"/>
                          <a:pt x="56476" y="25903"/>
                        </a:cubicBezTo>
                        <a:cubicBezTo>
                          <a:pt x="56953" y="25903"/>
                          <a:pt x="57143" y="26188"/>
                          <a:pt x="57334" y="26569"/>
                        </a:cubicBezTo>
                        <a:cubicBezTo>
                          <a:pt x="57524" y="26855"/>
                          <a:pt x="57619" y="27045"/>
                          <a:pt x="58096" y="27045"/>
                        </a:cubicBezTo>
                        <a:cubicBezTo>
                          <a:pt x="58572" y="27045"/>
                          <a:pt x="59334" y="27045"/>
                          <a:pt x="59810" y="27045"/>
                        </a:cubicBezTo>
                        <a:cubicBezTo>
                          <a:pt x="60286" y="27045"/>
                          <a:pt x="61429" y="27141"/>
                          <a:pt x="61715" y="26950"/>
                        </a:cubicBezTo>
                        <a:cubicBezTo>
                          <a:pt x="62001" y="26760"/>
                          <a:pt x="62096" y="26474"/>
                          <a:pt x="62668" y="26665"/>
                        </a:cubicBezTo>
                        <a:cubicBezTo>
                          <a:pt x="63239" y="26760"/>
                          <a:pt x="62858" y="26855"/>
                          <a:pt x="62668" y="27331"/>
                        </a:cubicBezTo>
                        <a:cubicBezTo>
                          <a:pt x="62477" y="27808"/>
                          <a:pt x="62572" y="27903"/>
                          <a:pt x="62953" y="28188"/>
                        </a:cubicBezTo>
                        <a:cubicBezTo>
                          <a:pt x="63334" y="28379"/>
                          <a:pt x="63620" y="28474"/>
                          <a:pt x="63811" y="28093"/>
                        </a:cubicBezTo>
                        <a:cubicBezTo>
                          <a:pt x="64001" y="27808"/>
                          <a:pt x="64477" y="27712"/>
                          <a:pt x="64763" y="27331"/>
                        </a:cubicBezTo>
                        <a:cubicBezTo>
                          <a:pt x="65049" y="27045"/>
                          <a:pt x="65620" y="26950"/>
                          <a:pt x="66287" y="26569"/>
                        </a:cubicBezTo>
                        <a:cubicBezTo>
                          <a:pt x="66859" y="26188"/>
                          <a:pt x="67621" y="25426"/>
                          <a:pt x="68097" y="25141"/>
                        </a:cubicBezTo>
                        <a:cubicBezTo>
                          <a:pt x="68573" y="24855"/>
                          <a:pt x="68764" y="23807"/>
                          <a:pt x="69145" y="23426"/>
                        </a:cubicBezTo>
                        <a:cubicBezTo>
                          <a:pt x="69526" y="22950"/>
                          <a:pt x="71050" y="22188"/>
                          <a:pt x="70954" y="21140"/>
                        </a:cubicBezTo>
                        <a:cubicBezTo>
                          <a:pt x="70859" y="20092"/>
                          <a:pt x="70383" y="18854"/>
                          <a:pt x="70669" y="18473"/>
                        </a:cubicBezTo>
                        <a:cubicBezTo>
                          <a:pt x="70954" y="17997"/>
                          <a:pt x="71907" y="17235"/>
                          <a:pt x="71907" y="17235"/>
                        </a:cubicBezTo>
                        <a:cubicBezTo>
                          <a:pt x="71907" y="17235"/>
                          <a:pt x="74574" y="16758"/>
                          <a:pt x="76193" y="16568"/>
                        </a:cubicBezTo>
                        <a:cubicBezTo>
                          <a:pt x="77812" y="16378"/>
                          <a:pt x="78955" y="15425"/>
                          <a:pt x="81337" y="17520"/>
                        </a:cubicBezTo>
                        <a:cubicBezTo>
                          <a:pt x="83718" y="19616"/>
                          <a:pt x="87052" y="20187"/>
                          <a:pt x="88671" y="20664"/>
                        </a:cubicBezTo>
                        <a:cubicBezTo>
                          <a:pt x="90385" y="21045"/>
                          <a:pt x="91624" y="20378"/>
                          <a:pt x="92862" y="19521"/>
                        </a:cubicBezTo>
                        <a:cubicBezTo>
                          <a:pt x="94100" y="18663"/>
                          <a:pt x="96101" y="18187"/>
                          <a:pt x="97434" y="18187"/>
                        </a:cubicBezTo>
                        <a:cubicBezTo>
                          <a:pt x="98768" y="18187"/>
                          <a:pt x="101720" y="18187"/>
                          <a:pt x="102387" y="17616"/>
                        </a:cubicBezTo>
                        <a:cubicBezTo>
                          <a:pt x="105435" y="16758"/>
                          <a:pt x="105911" y="16092"/>
                          <a:pt x="105911" y="16092"/>
                        </a:cubicBezTo>
                        <a:lnTo>
                          <a:pt x="105911" y="16092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7" name="任意多边形: 形状 1906"/>
                  <p:cNvSpPr/>
                  <p:nvPr/>
                </p:nvSpPr>
                <p:spPr>
                  <a:xfrm>
                    <a:off x="6671842" y="3964113"/>
                    <a:ext cx="187756" cy="236618"/>
                  </a:xfrm>
                  <a:custGeom>
                    <a:avLst/>
                    <a:gdLst>
                      <a:gd name="connsiteX0" fmla="*/ 2706 w 187756"/>
                      <a:gd name="connsiteY0" fmla="*/ 175927 h 236618"/>
                      <a:gd name="connsiteX1" fmla="*/ 2706 w 187756"/>
                      <a:gd name="connsiteY1" fmla="*/ 175927 h 236618"/>
                      <a:gd name="connsiteX2" fmla="*/ 2135 w 187756"/>
                      <a:gd name="connsiteY2" fmla="*/ 175260 h 236618"/>
                      <a:gd name="connsiteX3" fmla="*/ 1754 w 187756"/>
                      <a:gd name="connsiteY3" fmla="*/ 174879 h 236618"/>
                      <a:gd name="connsiteX4" fmla="*/ 2326 w 187756"/>
                      <a:gd name="connsiteY4" fmla="*/ 174117 h 236618"/>
                      <a:gd name="connsiteX5" fmla="*/ 2897 w 187756"/>
                      <a:gd name="connsiteY5" fmla="*/ 174784 h 236618"/>
                      <a:gd name="connsiteX6" fmla="*/ 3659 w 187756"/>
                      <a:gd name="connsiteY6" fmla="*/ 174879 h 236618"/>
                      <a:gd name="connsiteX7" fmla="*/ 3945 w 187756"/>
                      <a:gd name="connsiteY7" fmla="*/ 174498 h 236618"/>
                      <a:gd name="connsiteX8" fmla="*/ 3087 w 187756"/>
                      <a:gd name="connsiteY8" fmla="*/ 173736 h 236618"/>
                      <a:gd name="connsiteX9" fmla="*/ 2421 w 187756"/>
                      <a:gd name="connsiteY9" fmla="*/ 173069 h 236618"/>
                      <a:gd name="connsiteX10" fmla="*/ 1754 w 187756"/>
                      <a:gd name="connsiteY10" fmla="*/ 172593 h 236618"/>
                      <a:gd name="connsiteX11" fmla="*/ 1849 w 187756"/>
                      <a:gd name="connsiteY11" fmla="*/ 171736 h 236618"/>
                      <a:gd name="connsiteX12" fmla="*/ 3278 w 187756"/>
                      <a:gd name="connsiteY12" fmla="*/ 170783 h 236618"/>
                      <a:gd name="connsiteX13" fmla="*/ 3849 w 187756"/>
                      <a:gd name="connsiteY13" fmla="*/ 170688 h 236618"/>
                      <a:gd name="connsiteX14" fmla="*/ 3754 w 187756"/>
                      <a:gd name="connsiteY14" fmla="*/ 170212 h 236618"/>
                      <a:gd name="connsiteX15" fmla="*/ 3183 w 187756"/>
                      <a:gd name="connsiteY15" fmla="*/ 169450 h 236618"/>
                      <a:gd name="connsiteX16" fmla="*/ 3087 w 187756"/>
                      <a:gd name="connsiteY16" fmla="*/ 168974 h 236618"/>
                      <a:gd name="connsiteX17" fmla="*/ 2230 w 187756"/>
                      <a:gd name="connsiteY17" fmla="*/ 168593 h 236618"/>
                      <a:gd name="connsiteX18" fmla="*/ 1468 w 187756"/>
                      <a:gd name="connsiteY18" fmla="*/ 168402 h 236618"/>
                      <a:gd name="connsiteX19" fmla="*/ 1468 w 187756"/>
                      <a:gd name="connsiteY19" fmla="*/ 167735 h 236618"/>
                      <a:gd name="connsiteX20" fmla="*/ 1278 w 187756"/>
                      <a:gd name="connsiteY20" fmla="*/ 166973 h 236618"/>
                      <a:gd name="connsiteX21" fmla="*/ 1659 w 187756"/>
                      <a:gd name="connsiteY21" fmla="*/ 166497 h 236618"/>
                      <a:gd name="connsiteX22" fmla="*/ 992 w 187756"/>
                      <a:gd name="connsiteY22" fmla="*/ 165735 h 236618"/>
                      <a:gd name="connsiteX23" fmla="*/ 135 w 187756"/>
                      <a:gd name="connsiteY23" fmla="*/ 165545 h 236618"/>
                      <a:gd name="connsiteX24" fmla="*/ 39 w 187756"/>
                      <a:gd name="connsiteY24" fmla="*/ 164497 h 236618"/>
                      <a:gd name="connsiteX25" fmla="*/ 135 w 187756"/>
                      <a:gd name="connsiteY25" fmla="*/ 163544 h 236618"/>
                      <a:gd name="connsiteX26" fmla="*/ 135 w 187756"/>
                      <a:gd name="connsiteY26" fmla="*/ 162782 h 236618"/>
                      <a:gd name="connsiteX27" fmla="*/ 706 w 187756"/>
                      <a:gd name="connsiteY27" fmla="*/ 162401 h 236618"/>
                      <a:gd name="connsiteX28" fmla="*/ 1468 w 187756"/>
                      <a:gd name="connsiteY28" fmla="*/ 162497 h 236618"/>
                      <a:gd name="connsiteX29" fmla="*/ 2326 w 187756"/>
                      <a:gd name="connsiteY29" fmla="*/ 161639 h 236618"/>
                      <a:gd name="connsiteX30" fmla="*/ 2992 w 187756"/>
                      <a:gd name="connsiteY30" fmla="*/ 161449 h 236618"/>
                      <a:gd name="connsiteX31" fmla="*/ 3945 w 187756"/>
                      <a:gd name="connsiteY31" fmla="*/ 159353 h 236618"/>
                      <a:gd name="connsiteX32" fmla="*/ 3945 w 187756"/>
                      <a:gd name="connsiteY32" fmla="*/ 158496 h 236618"/>
                      <a:gd name="connsiteX33" fmla="*/ 4802 w 187756"/>
                      <a:gd name="connsiteY33" fmla="*/ 158782 h 236618"/>
                      <a:gd name="connsiteX34" fmla="*/ 5183 w 187756"/>
                      <a:gd name="connsiteY34" fmla="*/ 158115 h 236618"/>
                      <a:gd name="connsiteX35" fmla="*/ 5659 w 187756"/>
                      <a:gd name="connsiteY35" fmla="*/ 158306 h 236618"/>
                      <a:gd name="connsiteX36" fmla="*/ 6231 w 187756"/>
                      <a:gd name="connsiteY36" fmla="*/ 157258 h 236618"/>
                      <a:gd name="connsiteX37" fmla="*/ 6231 w 187756"/>
                      <a:gd name="connsiteY37" fmla="*/ 156496 h 236618"/>
                      <a:gd name="connsiteX38" fmla="*/ 5945 w 187756"/>
                      <a:gd name="connsiteY38" fmla="*/ 155924 h 236618"/>
                      <a:gd name="connsiteX39" fmla="*/ 5564 w 187756"/>
                      <a:gd name="connsiteY39" fmla="*/ 155734 h 236618"/>
                      <a:gd name="connsiteX40" fmla="*/ 5945 w 187756"/>
                      <a:gd name="connsiteY40" fmla="*/ 155258 h 236618"/>
                      <a:gd name="connsiteX41" fmla="*/ 5373 w 187756"/>
                      <a:gd name="connsiteY41" fmla="*/ 154400 h 236618"/>
                      <a:gd name="connsiteX42" fmla="*/ 5945 w 187756"/>
                      <a:gd name="connsiteY42" fmla="*/ 153257 h 236618"/>
                      <a:gd name="connsiteX43" fmla="*/ 5945 w 187756"/>
                      <a:gd name="connsiteY43" fmla="*/ 152305 h 236618"/>
                      <a:gd name="connsiteX44" fmla="*/ 6612 w 187756"/>
                      <a:gd name="connsiteY44" fmla="*/ 151924 h 236618"/>
                      <a:gd name="connsiteX45" fmla="*/ 6326 w 187756"/>
                      <a:gd name="connsiteY45" fmla="*/ 150971 h 236618"/>
                      <a:gd name="connsiteX46" fmla="*/ 5945 w 187756"/>
                      <a:gd name="connsiteY46" fmla="*/ 150114 h 236618"/>
                      <a:gd name="connsiteX47" fmla="*/ 5850 w 187756"/>
                      <a:gd name="connsiteY47" fmla="*/ 149543 h 236618"/>
                      <a:gd name="connsiteX48" fmla="*/ 5564 w 187756"/>
                      <a:gd name="connsiteY48" fmla="*/ 148781 h 236618"/>
                      <a:gd name="connsiteX49" fmla="*/ 6040 w 187756"/>
                      <a:gd name="connsiteY49" fmla="*/ 147638 h 236618"/>
                      <a:gd name="connsiteX50" fmla="*/ 6612 w 187756"/>
                      <a:gd name="connsiteY50" fmla="*/ 147066 h 236618"/>
                      <a:gd name="connsiteX51" fmla="*/ 6707 w 187756"/>
                      <a:gd name="connsiteY51" fmla="*/ 145733 h 236618"/>
                      <a:gd name="connsiteX52" fmla="*/ 7564 w 187756"/>
                      <a:gd name="connsiteY52" fmla="*/ 145352 h 236618"/>
                      <a:gd name="connsiteX53" fmla="*/ 7278 w 187756"/>
                      <a:gd name="connsiteY53" fmla="*/ 144304 h 236618"/>
                      <a:gd name="connsiteX54" fmla="*/ 6993 w 187756"/>
                      <a:gd name="connsiteY54" fmla="*/ 143161 h 236618"/>
                      <a:gd name="connsiteX55" fmla="*/ 6517 w 187756"/>
                      <a:gd name="connsiteY55" fmla="*/ 142685 h 236618"/>
                      <a:gd name="connsiteX56" fmla="*/ 6802 w 187756"/>
                      <a:gd name="connsiteY56" fmla="*/ 142018 h 236618"/>
                      <a:gd name="connsiteX57" fmla="*/ 7278 w 187756"/>
                      <a:gd name="connsiteY57" fmla="*/ 141542 h 236618"/>
                      <a:gd name="connsiteX58" fmla="*/ 7374 w 187756"/>
                      <a:gd name="connsiteY58" fmla="*/ 140875 h 236618"/>
                      <a:gd name="connsiteX59" fmla="*/ 7088 w 187756"/>
                      <a:gd name="connsiteY59" fmla="*/ 140113 h 236618"/>
                      <a:gd name="connsiteX60" fmla="*/ 6993 w 187756"/>
                      <a:gd name="connsiteY60" fmla="*/ 138589 h 236618"/>
                      <a:gd name="connsiteX61" fmla="*/ 7755 w 187756"/>
                      <a:gd name="connsiteY61" fmla="*/ 138303 h 236618"/>
                      <a:gd name="connsiteX62" fmla="*/ 8993 w 187756"/>
                      <a:gd name="connsiteY62" fmla="*/ 137922 h 236618"/>
                      <a:gd name="connsiteX63" fmla="*/ 9088 w 187756"/>
                      <a:gd name="connsiteY63" fmla="*/ 136779 h 236618"/>
                      <a:gd name="connsiteX64" fmla="*/ 9755 w 187756"/>
                      <a:gd name="connsiteY64" fmla="*/ 135160 h 236618"/>
                      <a:gd name="connsiteX65" fmla="*/ 10707 w 187756"/>
                      <a:gd name="connsiteY65" fmla="*/ 134874 h 236618"/>
                      <a:gd name="connsiteX66" fmla="*/ 11184 w 187756"/>
                      <a:gd name="connsiteY66" fmla="*/ 135065 h 236618"/>
                      <a:gd name="connsiteX67" fmla="*/ 11374 w 187756"/>
                      <a:gd name="connsiteY67" fmla="*/ 135636 h 236618"/>
                      <a:gd name="connsiteX68" fmla="*/ 11755 w 187756"/>
                      <a:gd name="connsiteY68" fmla="*/ 135065 h 236618"/>
                      <a:gd name="connsiteX69" fmla="*/ 11469 w 187756"/>
                      <a:gd name="connsiteY69" fmla="*/ 133731 h 236618"/>
                      <a:gd name="connsiteX70" fmla="*/ 10803 w 187756"/>
                      <a:gd name="connsiteY70" fmla="*/ 133064 h 236618"/>
                      <a:gd name="connsiteX71" fmla="*/ 10041 w 187756"/>
                      <a:gd name="connsiteY71" fmla="*/ 132302 h 236618"/>
                      <a:gd name="connsiteX72" fmla="*/ 9279 w 187756"/>
                      <a:gd name="connsiteY72" fmla="*/ 131159 h 236618"/>
                      <a:gd name="connsiteX73" fmla="*/ 9755 w 187756"/>
                      <a:gd name="connsiteY73" fmla="*/ 129826 h 236618"/>
                      <a:gd name="connsiteX74" fmla="*/ 10517 w 187756"/>
                      <a:gd name="connsiteY74" fmla="*/ 129350 h 236618"/>
                      <a:gd name="connsiteX75" fmla="*/ 11088 w 187756"/>
                      <a:gd name="connsiteY75" fmla="*/ 128873 h 236618"/>
                      <a:gd name="connsiteX76" fmla="*/ 11946 w 187756"/>
                      <a:gd name="connsiteY76" fmla="*/ 128111 h 236618"/>
                      <a:gd name="connsiteX77" fmla="*/ 13279 w 187756"/>
                      <a:gd name="connsiteY77" fmla="*/ 127921 h 236618"/>
                      <a:gd name="connsiteX78" fmla="*/ 14422 w 187756"/>
                      <a:gd name="connsiteY78" fmla="*/ 127826 h 236618"/>
                      <a:gd name="connsiteX79" fmla="*/ 15089 w 187756"/>
                      <a:gd name="connsiteY79" fmla="*/ 127159 h 236618"/>
                      <a:gd name="connsiteX80" fmla="*/ 16042 w 187756"/>
                      <a:gd name="connsiteY80" fmla="*/ 126778 h 236618"/>
                      <a:gd name="connsiteX81" fmla="*/ 16613 w 187756"/>
                      <a:gd name="connsiteY81" fmla="*/ 126016 h 236618"/>
                      <a:gd name="connsiteX82" fmla="*/ 17280 w 187756"/>
                      <a:gd name="connsiteY82" fmla="*/ 125254 h 236618"/>
                      <a:gd name="connsiteX83" fmla="*/ 18137 w 187756"/>
                      <a:gd name="connsiteY83" fmla="*/ 124492 h 236618"/>
                      <a:gd name="connsiteX84" fmla="*/ 19185 w 187756"/>
                      <a:gd name="connsiteY84" fmla="*/ 124111 h 236618"/>
                      <a:gd name="connsiteX85" fmla="*/ 18709 w 187756"/>
                      <a:gd name="connsiteY85" fmla="*/ 122587 h 236618"/>
                      <a:gd name="connsiteX86" fmla="*/ 19470 w 187756"/>
                      <a:gd name="connsiteY86" fmla="*/ 120872 h 236618"/>
                      <a:gd name="connsiteX87" fmla="*/ 20137 w 187756"/>
                      <a:gd name="connsiteY87" fmla="*/ 120301 h 236618"/>
                      <a:gd name="connsiteX88" fmla="*/ 20613 w 187756"/>
                      <a:gd name="connsiteY88" fmla="*/ 119825 h 236618"/>
                      <a:gd name="connsiteX89" fmla="*/ 21090 w 187756"/>
                      <a:gd name="connsiteY89" fmla="*/ 118967 h 236618"/>
                      <a:gd name="connsiteX90" fmla="*/ 23090 w 187756"/>
                      <a:gd name="connsiteY90" fmla="*/ 117062 h 236618"/>
                      <a:gd name="connsiteX91" fmla="*/ 23566 w 187756"/>
                      <a:gd name="connsiteY91" fmla="*/ 115919 h 236618"/>
                      <a:gd name="connsiteX92" fmla="*/ 23090 w 187756"/>
                      <a:gd name="connsiteY92" fmla="*/ 114872 h 236618"/>
                      <a:gd name="connsiteX93" fmla="*/ 22233 w 187756"/>
                      <a:gd name="connsiteY93" fmla="*/ 113824 h 236618"/>
                      <a:gd name="connsiteX94" fmla="*/ 20518 w 187756"/>
                      <a:gd name="connsiteY94" fmla="*/ 114776 h 236618"/>
                      <a:gd name="connsiteX95" fmla="*/ 19280 w 187756"/>
                      <a:gd name="connsiteY95" fmla="*/ 114110 h 236618"/>
                      <a:gd name="connsiteX96" fmla="*/ 19375 w 187756"/>
                      <a:gd name="connsiteY96" fmla="*/ 113157 h 236618"/>
                      <a:gd name="connsiteX97" fmla="*/ 19375 w 187756"/>
                      <a:gd name="connsiteY97" fmla="*/ 112490 h 236618"/>
                      <a:gd name="connsiteX98" fmla="*/ 18899 w 187756"/>
                      <a:gd name="connsiteY98" fmla="*/ 111633 h 236618"/>
                      <a:gd name="connsiteX99" fmla="*/ 18899 w 187756"/>
                      <a:gd name="connsiteY99" fmla="*/ 110871 h 236618"/>
                      <a:gd name="connsiteX100" fmla="*/ 18994 w 187756"/>
                      <a:gd name="connsiteY100" fmla="*/ 109538 h 236618"/>
                      <a:gd name="connsiteX101" fmla="*/ 19947 w 187756"/>
                      <a:gd name="connsiteY101" fmla="*/ 108490 h 236618"/>
                      <a:gd name="connsiteX102" fmla="*/ 20709 w 187756"/>
                      <a:gd name="connsiteY102" fmla="*/ 107347 h 236618"/>
                      <a:gd name="connsiteX103" fmla="*/ 21185 w 187756"/>
                      <a:gd name="connsiteY103" fmla="*/ 106204 h 236618"/>
                      <a:gd name="connsiteX104" fmla="*/ 22328 w 187756"/>
                      <a:gd name="connsiteY104" fmla="*/ 104870 h 236618"/>
                      <a:gd name="connsiteX105" fmla="*/ 22804 w 187756"/>
                      <a:gd name="connsiteY105" fmla="*/ 104204 h 236618"/>
                      <a:gd name="connsiteX106" fmla="*/ 22995 w 187756"/>
                      <a:gd name="connsiteY106" fmla="*/ 103251 h 236618"/>
                      <a:gd name="connsiteX107" fmla="*/ 23852 w 187756"/>
                      <a:gd name="connsiteY107" fmla="*/ 102299 h 236618"/>
                      <a:gd name="connsiteX108" fmla="*/ 25471 w 187756"/>
                      <a:gd name="connsiteY108" fmla="*/ 102775 h 236618"/>
                      <a:gd name="connsiteX109" fmla="*/ 25376 w 187756"/>
                      <a:gd name="connsiteY109" fmla="*/ 104204 h 236618"/>
                      <a:gd name="connsiteX110" fmla="*/ 26424 w 187756"/>
                      <a:gd name="connsiteY110" fmla="*/ 103823 h 236618"/>
                      <a:gd name="connsiteX111" fmla="*/ 27567 w 187756"/>
                      <a:gd name="connsiteY111" fmla="*/ 103442 h 236618"/>
                      <a:gd name="connsiteX112" fmla="*/ 27471 w 187756"/>
                      <a:gd name="connsiteY112" fmla="*/ 102108 h 236618"/>
                      <a:gd name="connsiteX113" fmla="*/ 27471 w 187756"/>
                      <a:gd name="connsiteY113" fmla="*/ 100775 h 236618"/>
                      <a:gd name="connsiteX114" fmla="*/ 28234 w 187756"/>
                      <a:gd name="connsiteY114" fmla="*/ 99822 h 236618"/>
                      <a:gd name="connsiteX115" fmla="*/ 28614 w 187756"/>
                      <a:gd name="connsiteY115" fmla="*/ 98965 h 236618"/>
                      <a:gd name="connsiteX116" fmla="*/ 28138 w 187756"/>
                      <a:gd name="connsiteY116" fmla="*/ 98393 h 236618"/>
                      <a:gd name="connsiteX117" fmla="*/ 26995 w 187756"/>
                      <a:gd name="connsiteY117" fmla="*/ 98393 h 236618"/>
                      <a:gd name="connsiteX118" fmla="*/ 26424 w 187756"/>
                      <a:gd name="connsiteY118" fmla="*/ 97631 h 236618"/>
                      <a:gd name="connsiteX119" fmla="*/ 26043 w 187756"/>
                      <a:gd name="connsiteY119" fmla="*/ 96679 h 236618"/>
                      <a:gd name="connsiteX120" fmla="*/ 24614 w 187756"/>
                      <a:gd name="connsiteY120" fmla="*/ 95345 h 236618"/>
                      <a:gd name="connsiteX121" fmla="*/ 23947 w 187756"/>
                      <a:gd name="connsiteY121" fmla="*/ 94393 h 236618"/>
                      <a:gd name="connsiteX122" fmla="*/ 24614 w 187756"/>
                      <a:gd name="connsiteY122" fmla="*/ 92678 h 236618"/>
                      <a:gd name="connsiteX123" fmla="*/ 23947 w 187756"/>
                      <a:gd name="connsiteY123" fmla="*/ 90773 h 236618"/>
                      <a:gd name="connsiteX124" fmla="*/ 23376 w 187756"/>
                      <a:gd name="connsiteY124" fmla="*/ 89916 h 236618"/>
                      <a:gd name="connsiteX125" fmla="*/ 22137 w 187756"/>
                      <a:gd name="connsiteY125" fmla="*/ 88487 h 236618"/>
                      <a:gd name="connsiteX126" fmla="*/ 22137 w 187756"/>
                      <a:gd name="connsiteY126" fmla="*/ 87249 h 236618"/>
                      <a:gd name="connsiteX127" fmla="*/ 23185 w 187756"/>
                      <a:gd name="connsiteY127" fmla="*/ 86011 h 236618"/>
                      <a:gd name="connsiteX128" fmla="*/ 23757 w 187756"/>
                      <a:gd name="connsiteY128" fmla="*/ 84582 h 236618"/>
                      <a:gd name="connsiteX129" fmla="*/ 22899 w 187756"/>
                      <a:gd name="connsiteY129" fmla="*/ 82010 h 236618"/>
                      <a:gd name="connsiteX130" fmla="*/ 23757 w 187756"/>
                      <a:gd name="connsiteY130" fmla="*/ 79915 h 236618"/>
                      <a:gd name="connsiteX131" fmla="*/ 24709 w 187756"/>
                      <a:gd name="connsiteY131" fmla="*/ 79343 h 236618"/>
                      <a:gd name="connsiteX132" fmla="*/ 25567 w 187756"/>
                      <a:gd name="connsiteY132" fmla="*/ 77724 h 236618"/>
                      <a:gd name="connsiteX133" fmla="*/ 26233 w 187756"/>
                      <a:gd name="connsiteY133" fmla="*/ 76486 h 236618"/>
                      <a:gd name="connsiteX134" fmla="*/ 27186 w 187756"/>
                      <a:gd name="connsiteY134" fmla="*/ 74962 h 236618"/>
                      <a:gd name="connsiteX135" fmla="*/ 28234 w 187756"/>
                      <a:gd name="connsiteY135" fmla="*/ 73914 h 236618"/>
                      <a:gd name="connsiteX136" fmla="*/ 30519 w 187756"/>
                      <a:gd name="connsiteY136" fmla="*/ 73057 h 236618"/>
                      <a:gd name="connsiteX137" fmla="*/ 31186 w 187756"/>
                      <a:gd name="connsiteY137" fmla="*/ 73819 h 236618"/>
                      <a:gd name="connsiteX138" fmla="*/ 31758 w 187756"/>
                      <a:gd name="connsiteY138" fmla="*/ 72581 h 236618"/>
                      <a:gd name="connsiteX139" fmla="*/ 34044 w 187756"/>
                      <a:gd name="connsiteY139" fmla="*/ 71628 h 236618"/>
                      <a:gd name="connsiteX140" fmla="*/ 34806 w 187756"/>
                      <a:gd name="connsiteY140" fmla="*/ 72009 h 236618"/>
                      <a:gd name="connsiteX141" fmla="*/ 35758 w 187756"/>
                      <a:gd name="connsiteY141" fmla="*/ 71438 h 236618"/>
                      <a:gd name="connsiteX142" fmla="*/ 37282 w 187756"/>
                      <a:gd name="connsiteY142" fmla="*/ 70390 h 236618"/>
                      <a:gd name="connsiteX143" fmla="*/ 38235 w 187756"/>
                      <a:gd name="connsiteY143" fmla="*/ 70771 h 236618"/>
                      <a:gd name="connsiteX144" fmla="*/ 39092 w 187756"/>
                      <a:gd name="connsiteY144" fmla="*/ 70580 h 236618"/>
                      <a:gd name="connsiteX145" fmla="*/ 39949 w 187756"/>
                      <a:gd name="connsiteY145" fmla="*/ 69152 h 236618"/>
                      <a:gd name="connsiteX146" fmla="*/ 41854 w 187756"/>
                      <a:gd name="connsiteY146" fmla="*/ 67437 h 236618"/>
                      <a:gd name="connsiteX147" fmla="*/ 43188 w 187756"/>
                      <a:gd name="connsiteY147" fmla="*/ 66485 h 236618"/>
                      <a:gd name="connsiteX148" fmla="*/ 42807 w 187756"/>
                      <a:gd name="connsiteY148" fmla="*/ 64484 h 236618"/>
                      <a:gd name="connsiteX149" fmla="*/ 44140 w 187756"/>
                      <a:gd name="connsiteY149" fmla="*/ 62484 h 236618"/>
                      <a:gd name="connsiteX150" fmla="*/ 44902 w 187756"/>
                      <a:gd name="connsiteY150" fmla="*/ 61341 h 236618"/>
                      <a:gd name="connsiteX151" fmla="*/ 46236 w 187756"/>
                      <a:gd name="connsiteY151" fmla="*/ 60008 h 236618"/>
                      <a:gd name="connsiteX152" fmla="*/ 46998 w 187756"/>
                      <a:gd name="connsiteY152" fmla="*/ 58388 h 236618"/>
                      <a:gd name="connsiteX153" fmla="*/ 47474 w 187756"/>
                      <a:gd name="connsiteY153" fmla="*/ 56960 h 236618"/>
                      <a:gd name="connsiteX154" fmla="*/ 46426 w 187756"/>
                      <a:gd name="connsiteY154" fmla="*/ 56674 h 236618"/>
                      <a:gd name="connsiteX155" fmla="*/ 45950 w 187756"/>
                      <a:gd name="connsiteY155" fmla="*/ 56102 h 236618"/>
                      <a:gd name="connsiteX156" fmla="*/ 45760 w 187756"/>
                      <a:gd name="connsiteY156" fmla="*/ 55626 h 236618"/>
                      <a:gd name="connsiteX157" fmla="*/ 44426 w 187756"/>
                      <a:gd name="connsiteY157" fmla="*/ 55340 h 236618"/>
                      <a:gd name="connsiteX158" fmla="*/ 44236 w 187756"/>
                      <a:gd name="connsiteY158" fmla="*/ 53721 h 236618"/>
                      <a:gd name="connsiteX159" fmla="*/ 44521 w 187756"/>
                      <a:gd name="connsiteY159" fmla="*/ 52197 h 236618"/>
                      <a:gd name="connsiteX160" fmla="*/ 44997 w 187756"/>
                      <a:gd name="connsiteY160" fmla="*/ 50292 h 236618"/>
                      <a:gd name="connsiteX161" fmla="*/ 44140 w 187756"/>
                      <a:gd name="connsiteY161" fmla="*/ 49149 h 236618"/>
                      <a:gd name="connsiteX162" fmla="*/ 43759 w 187756"/>
                      <a:gd name="connsiteY162" fmla="*/ 47911 h 236618"/>
                      <a:gd name="connsiteX163" fmla="*/ 43473 w 187756"/>
                      <a:gd name="connsiteY163" fmla="*/ 45815 h 236618"/>
                      <a:gd name="connsiteX164" fmla="*/ 42616 w 187756"/>
                      <a:gd name="connsiteY164" fmla="*/ 44672 h 236618"/>
                      <a:gd name="connsiteX165" fmla="*/ 42045 w 187756"/>
                      <a:gd name="connsiteY165" fmla="*/ 44482 h 236618"/>
                      <a:gd name="connsiteX166" fmla="*/ 41378 w 187756"/>
                      <a:gd name="connsiteY166" fmla="*/ 45434 h 236618"/>
                      <a:gd name="connsiteX167" fmla="*/ 39568 w 187756"/>
                      <a:gd name="connsiteY167" fmla="*/ 44672 h 236618"/>
                      <a:gd name="connsiteX168" fmla="*/ 39759 w 187756"/>
                      <a:gd name="connsiteY168" fmla="*/ 42958 h 236618"/>
                      <a:gd name="connsiteX169" fmla="*/ 38902 w 187756"/>
                      <a:gd name="connsiteY169" fmla="*/ 41529 h 236618"/>
                      <a:gd name="connsiteX170" fmla="*/ 39759 w 187756"/>
                      <a:gd name="connsiteY170" fmla="*/ 39910 h 236618"/>
                      <a:gd name="connsiteX171" fmla="*/ 41187 w 187756"/>
                      <a:gd name="connsiteY171" fmla="*/ 39529 h 236618"/>
                      <a:gd name="connsiteX172" fmla="*/ 42045 w 187756"/>
                      <a:gd name="connsiteY172" fmla="*/ 40767 h 236618"/>
                      <a:gd name="connsiteX173" fmla="*/ 43188 w 187756"/>
                      <a:gd name="connsiteY173" fmla="*/ 40958 h 236618"/>
                      <a:gd name="connsiteX174" fmla="*/ 42997 w 187756"/>
                      <a:gd name="connsiteY174" fmla="*/ 39910 h 236618"/>
                      <a:gd name="connsiteX175" fmla="*/ 42807 w 187756"/>
                      <a:gd name="connsiteY175" fmla="*/ 38767 h 236618"/>
                      <a:gd name="connsiteX176" fmla="*/ 43759 w 187756"/>
                      <a:gd name="connsiteY176" fmla="*/ 38100 h 236618"/>
                      <a:gd name="connsiteX177" fmla="*/ 46045 w 187756"/>
                      <a:gd name="connsiteY177" fmla="*/ 38386 h 236618"/>
                      <a:gd name="connsiteX178" fmla="*/ 47093 w 187756"/>
                      <a:gd name="connsiteY178" fmla="*/ 37814 h 236618"/>
                      <a:gd name="connsiteX179" fmla="*/ 47284 w 187756"/>
                      <a:gd name="connsiteY179" fmla="*/ 36290 h 236618"/>
                      <a:gd name="connsiteX180" fmla="*/ 48617 w 187756"/>
                      <a:gd name="connsiteY180" fmla="*/ 36100 h 236618"/>
                      <a:gd name="connsiteX181" fmla="*/ 49760 w 187756"/>
                      <a:gd name="connsiteY181" fmla="*/ 34481 h 236618"/>
                      <a:gd name="connsiteX182" fmla="*/ 50046 w 187756"/>
                      <a:gd name="connsiteY182" fmla="*/ 33719 h 236618"/>
                      <a:gd name="connsiteX183" fmla="*/ 50903 w 187756"/>
                      <a:gd name="connsiteY183" fmla="*/ 33052 h 236618"/>
                      <a:gd name="connsiteX184" fmla="*/ 50427 w 187756"/>
                      <a:gd name="connsiteY184" fmla="*/ 31623 h 236618"/>
                      <a:gd name="connsiteX185" fmla="*/ 50046 w 187756"/>
                      <a:gd name="connsiteY185" fmla="*/ 29909 h 236618"/>
                      <a:gd name="connsiteX186" fmla="*/ 49379 w 187756"/>
                      <a:gd name="connsiteY186" fmla="*/ 29432 h 236618"/>
                      <a:gd name="connsiteX187" fmla="*/ 49855 w 187756"/>
                      <a:gd name="connsiteY187" fmla="*/ 28670 h 236618"/>
                      <a:gd name="connsiteX188" fmla="*/ 50617 w 187756"/>
                      <a:gd name="connsiteY188" fmla="*/ 27813 h 236618"/>
                      <a:gd name="connsiteX189" fmla="*/ 51474 w 187756"/>
                      <a:gd name="connsiteY189" fmla="*/ 27432 h 236618"/>
                      <a:gd name="connsiteX190" fmla="*/ 51951 w 187756"/>
                      <a:gd name="connsiteY190" fmla="*/ 28861 h 236618"/>
                      <a:gd name="connsiteX191" fmla="*/ 52713 w 187756"/>
                      <a:gd name="connsiteY191" fmla="*/ 28004 h 236618"/>
                      <a:gd name="connsiteX192" fmla="*/ 53475 w 187756"/>
                      <a:gd name="connsiteY192" fmla="*/ 27337 h 236618"/>
                      <a:gd name="connsiteX193" fmla="*/ 54999 w 187756"/>
                      <a:gd name="connsiteY193" fmla="*/ 26384 h 236618"/>
                      <a:gd name="connsiteX194" fmla="*/ 56142 w 187756"/>
                      <a:gd name="connsiteY194" fmla="*/ 24765 h 236618"/>
                      <a:gd name="connsiteX195" fmla="*/ 56999 w 187756"/>
                      <a:gd name="connsiteY195" fmla="*/ 24575 h 236618"/>
                      <a:gd name="connsiteX196" fmla="*/ 57761 w 187756"/>
                      <a:gd name="connsiteY196" fmla="*/ 24289 h 236618"/>
                      <a:gd name="connsiteX197" fmla="*/ 58618 w 187756"/>
                      <a:gd name="connsiteY197" fmla="*/ 23241 h 236618"/>
                      <a:gd name="connsiteX198" fmla="*/ 59190 w 187756"/>
                      <a:gd name="connsiteY198" fmla="*/ 22098 h 236618"/>
                      <a:gd name="connsiteX199" fmla="*/ 59856 w 187756"/>
                      <a:gd name="connsiteY199" fmla="*/ 22574 h 236618"/>
                      <a:gd name="connsiteX200" fmla="*/ 60809 w 187756"/>
                      <a:gd name="connsiteY200" fmla="*/ 22860 h 236618"/>
                      <a:gd name="connsiteX201" fmla="*/ 60999 w 187756"/>
                      <a:gd name="connsiteY201" fmla="*/ 24098 h 236618"/>
                      <a:gd name="connsiteX202" fmla="*/ 61857 w 187756"/>
                      <a:gd name="connsiteY202" fmla="*/ 23717 h 236618"/>
                      <a:gd name="connsiteX203" fmla="*/ 62143 w 187756"/>
                      <a:gd name="connsiteY203" fmla="*/ 24670 h 236618"/>
                      <a:gd name="connsiteX204" fmla="*/ 62809 w 187756"/>
                      <a:gd name="connsiteY204" fmla="*/ 26099 h 236618"/>
                      <a:gd name="connsiteX205" fmla="*/ 63000 w 187756"/>
                      <a:gd name="connsiteY205" fmla="*/ 26956 h 236618"/>
                      <a:gd name="connsiteX206" fmla="*/ 64047 w 187756"/>
                      <a:gd name="connsiteY206" fmla="*/ 27432 h 236618"/>
                      <a:gd name="connsiteX207" fmla="*/ 65857 w 187756"/>
                      <a:gd name="connsiteY207" fmla="*/ 28289 h 236618"/>
                      <a:gd name="connsiteX208" fmla="*/ 66905 w 187756"/>
                      <a:gd name="connsiteY208" fmla="*/ 28861 h 236618"/>
                      <a:gd name="connsiteX209" fmla="*/ 67857 w 187756"/>
                      <a:gd name="connsiteY209" fmla="*/ 28766 h 236618"/>
                      <a:gd name="connsiteX210" fmla="*/ 69191 w 187756"/>
                      <a:gd name="connsiteY210" fmla="*/ 29718 h 236618"/>
                      <a:gd name="connsiteX211" fmla="*/ 70144 w 187756"/>
                      <a:gd name="connsiteY211" fmla="*/ 28099 h 236618"/>
                      <a:gd name="connsiteX212" fmla="*/ 70810 w 187756"/>
                      <a:gd name="connsiteY212" fmla="*/ 26480 h 236618"/>
                      <a:gd name="connsiteX213" fmla="*/ 70905 w 187756"/>
                      <a:gd name="connsiteY213" fmla="*/ 24575 h 236618"/>
                      <a:gd name="connsiteX214" fmla="*/ 72429 w 187756"/>
                      <a:gd name="connsiteY214" fmla="*/ 23241 h 236618"/>
                      <a:gd name="connsiteX215" fmla="*/ 73572 w 187756"/>
                      <a:gd name="connsiteY215" fmla="*/ 22193 h 236618"/>
                      <a:gd name="connsiteX216" fmla="*/ 75001 w 187756"/>
                      <a:gd name="connsiteY216" fmla="*/ 21908 h 236618"/>
                      <a:gd name="connsiteX217" fmla="*/ 77097 w 187756"/>
                      <a:gd name="connsiteY217" fmla="*/ 20384 h 236618"/>
                      <a:gd name="connsiteX218" fmla="*/ 78621 w 187756"/>
                      <a:gd name="connsiteY218" fmla="*/ 20384 h 236618"/>
                      <a:gd name="connsiteX219" fmla="*/ 79192 w 187756"/>
                      <a:gd name="connsiteY219" fmla="*/ 19145 h 236618"/>
                      <a:gd name="connsiteX220" fmla="*/ 79859 w 187756"/>
                      <a:gd name="connsiteY220" fmla="*/ 19622 h 236618"/>
                      <a:gd name="connsiteX221" fmla="*/ 81002 w 187756"/>
                      <a:gd name="connsiteY221" fmla="*/ 19336 h 236618"/>
                      <a:gd name="connsiteX222" fmla="*/ 82240 w 187756"/>
                      <a:gd name="connsiteY222" fmla="*/ 19526 h 236618"/>
                      <a:gd name="connsiteX223" fmla="*/ 83288 w 187756"/>
                      <a:gd name="connsiteY223" fmla="*/ 19717 h 236618"/>
                      <a:gd name="connsiteX224" fmla="*/ 83288 w 187756"/>
                      <a:gd name="connsiteY224" fmla="*/ 17907 h 236618"/>
                      <a:gd name="connsiteX225" fmla="*/ 84145 w 187756"/>
                      <a:gd name="connsiteY225" fmla="*/ 17621 h 236618"/>
                      <a:gd name="connsiteX226" fmla="*/ 84336 w 187756"/>
                      <a:gd name="connsiteY226" fmla="*/ 16859 h 236618"/>
                      <a:gd name="connsiteX227" fmla="*/ 84336 w 187756"/>
                      <a:gd name="connsiteY227" fmla="*/ 15812 h 236618"/>
                      <a:gd name="connsiteX228" fmla="*/ 85764 w 187756"/>
                      <a:gd name="connsiteY228" fmla="*/ 15145 h 236618"/>
                      <a:gd name="connsiteX229" fmla="*/ 87765 w 187756"/>
                      <a:gd name="connsiteY229" fmla="*/ 15145 h 236618"/>
                      <a:gd name="connsiteX230" fmla="*/ 88908 w 187756"/>
                      <a:gd name="connsiteY230" fmla="*/ 14288 h 236618"/>
                      <a:gd name="connsiteX231" fmla="*/ 89574 w 187756"/>
                      <a:gd name="connsiteY231" fmla="*/ 14097 h 236618"/>
                      <a:gd name="connsiteX232" fmla="*/ 91194 w 187756"/>
                      <a:gd name="connsiteY232" fmla="*/ 13240 h 236618"/>
                      <a:gd name="connsiteX233" fmla="*/ 92813 w 187756"/>
                      <a:gd name="connsiteY233" fmla="*/ 12859 h 236618"/>
                      <a:gd name="connsiteX234" fmla="*/ 93861 w 187756"/>
                      <a:gd name="connsiteY234" fmla="*/ 12383 h 236618"/>
                      <a:gd name="connsiteX235" fmla="*/ 93861 w 187756"/>
                      <a:gd name="connsiteY235" fmla="*/ 11049 h 236618"/>
                      <a:gd name="connsiteX236" fmla="*/ 93861 w 187756"/>
                      <a:gd name="connsiteY236" fmla="*/ 10097 h 236618"/>
                      <a:gd name="connsiteX237" fmla="*/ 93861 w 187756"/>
                      <a:gd name="connsiteY237" fmla="*/ 9335 h 236618"/>
                      <a:gd name="connsiteX238" fmla="*/ 94242 w 187756"/>
                      <a:gd name="connsiteY238" fmla="*/ 8477 h 236618"/>
                      <a:gd name="connsiteX239" fmla="*/ 93765 w 187756"/>
                      <a:gd name="connsiteY239" fmla="*/ 7715 h 236618"/>
                      <a:gd name="connsiteX240" fmla="*/ 92622 w 187756"/>
                      <a:gd name="connsiteY240" fmla="*/ 7715 h 236618"/>
                      <a:gd name="connsiteX241" fmla="*/ 92051 w 187756"/>
                      <a:gd name="connsiteY241" fmla="*/ 7049 h 236618"/>
                      <a:gd name="connsiteX242" fmla="*/ 91575 w 187756"/>
                      <a:gd name="connsiteY242" fmla="*/ 6191 h 236618"/>
                      <a:gd name="connsiteX243" fmla="*/ 92718 w 187756"/>
                      <a:gd name="connsiteY243" fmla="*/ 5429 h 236618"/>
                      <a:gd name="connsiteX244" fmla="*/ 93861 w 187756"/>
                      <a:gd name="connsiteY244" fmla="*/ 4096 h 236618"/>
                      <a:gd name="connsiteX245" fmla="*/ 95099 w 187756"/>
                      <a:gd name="connsiteY245" fmla="*/ 3239 h 236618"/>
                      <a:gd name="connsiteX246" fmla="*/ 95956 w 187756"/>
                      <a:gd name="connsiteY246" fmla="*/ 2381 h 236618"/>
                      <a:gd name="connsiteX247" fmla="*/ 96242 w 187756"/>
                      <a:gd name="connsiteY247" fmla="*/ 2667 h 236618"/>
                      <a:gd name="connsiteX248" fmla="*/ 96432 w 187756"/>
                      <a:gd name="connsiteY248" fmla="*/ 3810 h 236618"/>
                      <a:gd name="connsiteX249" fmla="*/ 97290 w 187756"/>
                      <a:gd name="connsiteY249" fmla="*/ 4477 h 236618"/>
                      <a:gd name="connsiteX250" fmla="*/ 98719 w 187756"/>
                      <a:gd name="connsiteY250" fmla="*/ 4667 h 236618"/>
                      <a:gd name="connsiteX251" fmla="*/ 99290 w 187756"/>
                      <a:gd name="connsiteY251" fmla="*/ 4191 h 236618"/>
                      <a:gd name="connsiteX252" fmla="*/ 98814 w 187756"/>
                      <a:gd name="connsiteY252" fmla="*/ 3239 h 236618"/>
                      <a:gd name="connsiteX253" fmla="*/ 99480 w 187756"/>
                      <a:gd name="connsiteY253" fmla="*/ 2858 h 236618"/>
                      <a:gd name="connsiteX254" fmla="*/ 100719 w 187756"/>
                      <a:gd name="connsiteY254" fmla="*/ 3048 h 236618"/>
                      <a:gd name="connsiteX255" fmla="*/ 101386 w 187756"/>
                      <a:gd name="connsiteY255" fmla="*/ 2381 h 236618"/>
                      <a:gd name="connsiteX256" fmla="*/ 102624 w 187756"/>
                      <a:gd name="connsiteY256" fmla="*/ 2191 h 236618"/>
                      <a:gd name="connsiteX257" fmla="*/ 103195 w 187756"/>
                      <a:gd name="connsiteY257" fmla="*/ 3524 h 236618"/>
                      <a:gd name="connsiteX258" fmla="*/ 104338 w 187756"/>
                      <a:gd name="connsiteY258" fmla="*/ 3143 h 236618"/>
                      <a:gd name="connsiteX259" fmla="*/ 105481 w 187756"/>
                      <a:gd name="connsiteY259" fmla="*/ 2096 h 236618"/>
                      <a:gd name="connsiteX260" fmla="*/ 106624 w 187756"/>
                      <a:gd name="connsiteY260" fmla="*/ 2000 h 236618"/>
                      <a:gd name="connsiteX261" fmla="*/ 107005 w 187756"/>
                      <a:gd name="connsiteY261" fmla="*/ 953 h 236618"/>
                      <a:gd name="connsiteX262" fmla="*/ 107767 w 187756"/>
                      <a:gd name="connsiteY262" fmla="*/ 0 h 236618"/>
                      <a:gd name="connsiteX263" fmla="*/ 108529 w 187756"/>
                      <a:gd name="connsiteY263" fmla="*/ 762 h 236618"/>
                      <a:gd name="connsiteX264" fmla="*/ 109005 w 187756"/>
                      <a:gd name="connsiteY264" fmla="*/ 1619 h 236618"/>
                      <a:gd name="connsiteX265" fmla="*/ 109101 w 187756"/>
                      <a:gd name="connsiteY265" fmla="*/ 2477 h 236618"/>
                      <a:gd name="connsiteX266" fmla="*/ 109768 w 187756"/>
                      <a:gd name="connsiteY266" fmla="*/ 2858 h 236618"/>
                      <a:gd name="connsiteX267" fmla="*/ 110625 w 187756"/>
                      <a:gd name="connsiteY267" fmla="*/ 3239 h 236618"/>
                      <a:gd name="connsiteX268" fmla="*/ 111958 w 187756"/>
                      <a:gd name="connsiteY268" fmla="*/ 3143 h 236618"/>
                      <a:gd name="connsiteX269" fmla="*/ 112339 w 187756"/>
                      <a:gd name="connsiteY269" fmla="*/ 4001 h 236618"/>
                      <a:gd name="connsiteX270" fmla="*/ 111672 w 187756"/>
                      <a:gd name="connsiteY270" fmla="*/ 5048 h 236618"/>
                      <a:gd name="connsiteX271" fmla="*/ 110625 w 187756"/>
                      <a:gd name="connsiteY271" fmla="*/ 6572 h 236618"/>
                      <a:gd name="connsiteX272" fmla="*/ 111482 w 187756"/>
                      <a:gd name="connsiteY272" fmla="*/ 6477 h 236618"/>
                      <a:gd name="connsiteX273" fmla="*/ 112530 w 187756"/>
                      <a:gd name="connsiteY273" fmla="*/ 7049 h 236618"/>
                      <a:gd name="connsiteX274" fmla="*/ 112435 w 187756"/>
                      <a:gd name="connsiteY274" fmla="*/ 8192 h 236618"/>
                      <a:gd name="connsiteX275" fmla="*/ 112435 w 187756"/>
                      <a:gd name="connsiteY275" fmla="*/ 9239 h 236618"/>
                      <a:gd name="connsiteX276" fmla="*/ 111292 w 187756"/>
                      <a:gd name="connsiteY276" fmla="*/ 9906 h 236618"/>
                      <a:gd name="connsiteX277" fmla="*/ 109482 w 187756"/>
                      <a:gd name="connsiteY277" fmla="*/ 12192 h 236618"/>
                      <a:gd name="connsiteX278" fmla="*/ 109577 w 187756"/>
                      <a:gd name="connsiteY278" fmla="*/ 13430 h 236618"/>
                      <a:gd name="connsiteX279" fmla="*/ 110244 w 187756"/>
                      <a:gd name="connsiteY279" fmla="*/ 13621 h 236618"/>
                      <a:gd name="connsiteX280" fmla="*/ 110053 w 187756"/>
                      <a:gd name="connsiteY280" fmla="*/ 15145 h 236618"/>
                      <a:gd name="connsiteX281" fmla="*/ 110434 w 187756"/>
                      <a:gd name="connsiteY281" fmla="*/ 16193 h 236618"/>
                      <a:gd name="connsiteX282" fmla="*/ 111387 w 187756"/>
                      <a:gd name="connsiteY282" fmla="*/ 17526 h 236618"/>
                      <a:gd name="connsiteX283" fmla="*/ 112815 w 187756"/>
                      <a:gd name="connsiteY283" fmla="*/ 18002 h 236618"/>
                      <a:gd name="connsiteX284" fmla="*/ 114149 w 187756"/>
                      <a:gd name="connsiteY284" fmla="*/ 18574 h 236618"/>
                      <a:gd name="connsiteX285" fmla="*/ 114720 w 187756"/>
                      <a:gd name="connsiteY285" fmla="*/ 19812 h 236618"/>
                      <a:gd name="connsiteX286" fmla="*/ 115292 w 187756"/>
                      <a:gd name="connsiteY286" fmla="*/ 20860 h 236618"/>
                      <a:gd name="connsiteX287" fmla="*/ 115387 w 187756"/>
                      <a:gd name="connsiteY287" fmla="*/ 21527 h 236618"/>
                      <a:gd name="connsiteX288" fmla="*/ 115387 w 187756"/>
                      <a:gd name="connsiteY288" fmla="*/ 22289 h 236618"/>
                      <a:gd name="connsiteX289" fmla="*/ 115768 w 187756"/>
                      <a:gd name="connsiteY289" fmla="*/ 23241 h 236618"/>
                      <a:gd name="connsiteX290" fmla="*/ 116530 w 187756"/>
                      <a:gd name="connsiteY290" fmla="*/ 24384 h 236618"/>
                      <a:gd name="connsiteX291" fmla="*/ 116149 w 187756"/>
                      <a:gd name="connsiteY291" fmla="*/ 25241 h 236618"/>
                      <a:gd name="connsiteX292" fmla="*/ 116911 w 187756"/>
                      <a:gd name="connsiteY292" fmla="*/ 25813 h 236618"/>
                      <a:gd name="connsiteX293" fmla="*/ 117959 w 187756"/>
                      <a:gd name="connsiteY293" fmla="*/ 27337 h 236618"/>
                      <a:gd name="connsiteX294" fmla="*/ 119197 w 187756"/>
                      <a:gd name="connsiteY294" fmla="*/ 28480 h 236618"/>
                      <a:gd name="connsiteX295" fmla="*/ 118149 w 187756"/>
                      <a:gd name="connsiteY295" fmla="*/ 28956 h 236618"/>
                      <a:gd name="connsiteX296" fmla="*/ 118435 w 187756"/>
                      <a:gd name="connsiteY296" fmla="*/ 30194 h 236618"/>
                      <a:gd name="connsiteX297" fmla="*/ 119673 w 187756"/>
                      <a:gd name="connsiteY297" fmla="*/ 31814 h 236618"/>
                      <a:gd name="connsiteX298" fmla="*/ 120150 w 187756"/>
                      <a:gd name="connsiteY298" fmla="*/ 33052 h 236618"/>
                      <a:gd name="connsiteX299" fmla="*/ 119959 w 187756"/>
                      <a:gd name="connsiteY299" fmla="*/ 34100 h 236618"/>
                      <a:gd name="connsiteX300" fmla="*/ 119864 w 187756"/>
                      <a:gd name="connsiteY300" fmla="*/ 35338 h 236618"/>
                      <a:gd name="connsiteX301" fmla="*/ 119197 w 187756"/>
                      <a:gd name="connsiteY301" fmla="*/ 36671 h 236618"/>
                      <a:gd name="connsiteX302" fmla="*/ 118530 w 187756"/>
                      <a:gd name="connsiteY302" fmla="*/ 37052 h 236618"/>
                      <a:gd name="connsiteX303" fmla="*/ 118721 w 187756"/>
                      <a:gd name="connsiteY303" fmla="*/ 37719 h 236618"/>
                      <a:gd name="connsiteX304" fmla="*/ 119578 w 187756"/>
                      <a:gd name="connsiteY304" fmla="*/ 38195 h 236618"/>
                      <a:gd name="connsiteX305" fmla="*/ 120626 w 187756"/>
                      <a:gd name="connsiteY305" fmla="*/ 40100 h 236618"/>
                      <a:gd name="connsiteX306" fmla="*/ 121960 w 187756"/>
                      <a:gd name="connsiteY306" fmla="*/ 40100 h 236618"/>
                      <a:gd name="connsiteX307" fmla="*/ 123102 w 187756"/>
                      <a:gd name="connsiteY307" fmla="*/ 40291 h 236618"/>
                      <a:gd name="connsiteX308" fmla="*/ 123484 w 187756"/>
                      <a:gd name="connsiteY308" fmla="*/ 39243 h 236618"/>
                      <a:gd name="connsiteX309" fmla="*/ 124055 w 187756"/>
                      <a:gd name="connsiteY309" fmla="*/ 38386 h 236618"/>
                      <a:gd name="connsiteX310" fmla="*/ 124150 w 187756"/>
                      <a:gd name="connsiteY310" fmla="*/ 37814 h 236618"/>
                      <a:gd name="connsiteX311" fmla="*/ 125674 w 187756"/>
                      <a:gd name="connsiteY311" fmla="*/ 37910 h 236618"/>
                      <a:gd name="connsiteX312" fmla="*/ 127008 w 187756"/>
                      <a:gd name="connsiteY312" fmla="*/ 38672 h 236618"/>
                      <a:gd name="connsiteX313" fmla="*/ 128055 w 187756"/>
                      <a:gd name="connsiteY313" fmla="*/ 38862 h 236618"/>
                      <a:gd name="connsiteX314" fmla="*/ 128818 w 187756"/>
                      <a:gd name="connsiteY314" fmla="*/ 38481 h 236618"/>
                      <a:gd name="connsiteX315" fmla="*/ 129961 w 187756"/>
                      <a:gd name="connsiteY315" fmla="*/ 38005 h 236618"/>
                      <a:gd name="connsiteX316" fmla="*/ 130151 w 187756"/>
                      <a:gd name="connsiteY316" fmla="*/ 39053 h 236618"/>
                      <a:gd name="connsiteX317" fmla="*/ 130246 w 187756"/>
                      <a:gd name="connsiteY317" fmla="*/ 40291 h 236618"/>
                      <a:gd name="connsiteX318" fmla="*/ 131580 w 187756"/>
                      <a:gd name="connsiteY318" fmla="*/ 40386 h 236618"/>
                      <a:gd name="connsiteX319" fmla="*/ 133580 w 187756"/>
                      <a:gd name="connsiteY319" fmla="*/ 40672 h 236618"/>
                      <a:gd name="connsiteX320" fmla="*/ 135294 w 187756"/>
                      <a:gd name="connsiteY320" fmla="*/ 40481 h 236618"/>
                      <a:gd name="connsiteX321" fmla="*/ 136723 w 187756"/>
                      <a:gd name="connsiteY321" fmla="*/ 39053 h 236618"/>
                      <a:gd name="connsiteX322" fmla="*/ 137104 w 187756"/>
                      <a:gd name="connsiteY322" fmla="*/ 38195 h 236618"/>
                      <a:gd name="connsiteX323" fmla="*/ 138247 w 187756"/>
                      <a:gd name="connsiteY323" fmla="*/ 37529 h 236618"/>
                      <a:gd name="connsiteX324" fmla="*/ 139200 w 187756"/>
                      <a:gd name="connsiteY324" fmla="*/ 36005 h 236618"/>
                      <a:gd name="connsiteX325" fmla="*/ 139390 w 187756"/>
                      <a:gd name="connsiteY325" fmla="*/ 34766 h 236618"/>
                      <a:gd name="connsiteX326" fmla="*/ 140438 w 187756"/>
                      <a:gd name="connsiteY326" fmla="*/ 34195 h 236618"/>
                      <a:gd name="connsiteX327" fmla="*/ 142724 w 187756"/>
                      <a:gd name="connsiteY327" fmla="*/ 34100 h 236618"/>
                      <a:gd name="connsiteX328" fmla="*/ 143391 w 187756"/>
                      <a:gd name="connsiteY328" fmla="*/ 34766 h 236618"/>
                      <a:gd name="connsiteX329" fmla="*/ 144438 w 187756"/>
                      <a:gd name="connsiteY329" fmla="*/ 33528 h 236618"/>
                      <a:gd name="connsiteX330" fmla="*/ 144819 w 187756"/>
                      <a:gd name="connsiteY330" fmla="*/ 32385 h 236618"/>
                      <a:gd name="connsiteX331" fmla="*/ 144819 w 187756"/>
                      <a:gd name="connsiteY331" fmla="*/ 31147 h 236618"/>
                      <a:gd name="connsiteX332" fmla="*/ 145010 w 187756"/>
                      <a:gd name="connsiteY332" fmla="*/ 30004 h 236618"/>
                      <a:gd name="connsiteX333" fmla="*/ 145105 w 187756"/>
                      <a:gd name="connsiteY333" fmla="*/ 29051 h 236618"/>
                      <a:gd name="connsiteX334" fmla="*/ 145105 w 187756"/>
                      <a:gd name="connsiteY334" fmla="*/ 27527 h 236618"/>
                      <a:gd name="connsiteX335" fmla="*/ 145962 w 187756"/>
                      <a:gd name="connsiteY335" fmla="*/ 27242 h 236618"/>
                      <a:gd name="connsiteX336" fmla="*/ 146820 w 187756"/>
                      <a:gd name="connsiteY336" fmla="*/ 26575 h 236618"/>
                      <a:gd name="connsiteX337" fmla="*/ 148153 w 187756"/>
                      <a:gd name="connsiteY337" fmla="*/ 26194 h 236618"/>
                      <a:gd name="connsiteX338" fmla="*/ 149011 w 187756"/>
                      <a:gd name="connsiteY338" fmla="*/ 26003 h 236618"/>
                      <a:gd name="connsiteX339" fmla="*/ 149963 w 187756"/>
                      <a:gd name="connsiteY339" fmla="*/ 25813 h 236618"/>
                      <a:gd name="connsiteX340" fmla="*/ 151011 w 187756"/>
                      <a:gd name="connsiteY340" fmla="*/ 26670 h 236618"/>
                      <a:gd name="connsiteX341" fmla="*/ 151011 w 187756"/>
                      <a:gd name="connsiteY341" fmla="*/ 27813 h 236618"/>
                      <a:gd name="connsiteX342" fmla="*/ 150535 w 187756"/>
                      <a:gd name="connsiteY342" fmla="*/ 28861 h 236618"/>
                      <a:gd name="connsiteX343" fmla="*/ 151487 w 187756"/>
                      <a:gd name="connsiteY343" fmla="*/ 30004 h 236618"/>
                      <a:gd name="connsiteX344" fmla="*/ 152820 w 187756"/>
                      <a:gd name="connsiteY344" fmla="*/ 30480 h 236618"/>
                      <a:gd name="connsiteX345" fmla="*/ 152439 w 187756"/>
                      <a:gd name="connsiteY345" fmla="*/ 31433 h 236618"/>
                      <a:gd name="connsiteX346" fmla="*/ 152535 w 187756"/>
                      <a:gd name="connsiteY346" fmla="*/ 31718 h 236618"/>
                      <a:gd name="connsiteX347" fmla="*/ 154154 w 187756"/>
                      <a:gd name="connsiteY347" fmla="*/ 32576 h 236618"/>
                      <a:gd name="connsiteX348" fmla="*/ 154821 w 187756"/>
                      <a:gd name="connsiteY348" fmla="*/ 35338 h 236618"/>
                      <a:gd name="connsiteX349" fmla="*/ 154821 w 187756"/>
                      <a:gd name="connsiteY349" fmla="*/ 37338 h 236618"/>
                      <a:gd name="connsiteX350" fmla="*/ 156916 w 187756"/>
                      <a:gd name="connsiteY350" fmla="*/ 39434 h 236618"/>
                      <a:gd name="connsiteX351" fmla="*/ 158631 w 187756"/>
                      <a:gd name="connsiteY351" fmla="*/ 42386 h 236618"/>
                      <a:gd name="connsiteX352" fmla="*/ 158726 w 187756"/>
                      <a:gd name="connsiteY352" fmla="*/ 42482 h 236618"/>
                      <a:gd name="connsiteX353" fmla="*/ 159964 w 187756"/>
                      <a:gd name="connsiteY353" fmla="*/ 42291 h 236618"/>
                      <a:gd name="connsiteX354" fmla="*/ 161679 w 187756"/>
                      <a:gd name="connsiteY354" fmla="*/ 41148 h 236618"/>
                      <a:gd name="connsiteX355" fmla="*/ 161964 w 187756"/>
                      <a:gd name="connsiteY355" fmla="*/ 41339 h 236618"/>
                      <a:gd name="connsiteX356" fmla="*/ 163012 w 187756"/>
                      <a:gd name="connsiteY356" fmla="*/ 42005 h 236618"/>
                      <a:gd name="connsiteX357" fmla="*/ 163965 w 187756"/>
                      <a:gd name="connsiteY357" fmla="*/ 41339 h 236618"/>
                      <a:gd name="connsiteX358" fmla="*/ 165108 w 187756"/>
                      <a:gd name="connsiteY358" fmla="*/ 41148 h 236618"/>
                      <a:gd name="connsiteX359" fmla="*/ 165679 w 187756"/>
                      <a:gd name="connsiteY359" fmla="*/ 40005 h 236618"/>
                      <a:gd name="connsiteX360" fmla="*/ 166346 w 187756"/>
                      <a:gd name="connsiteY360" fmla="*/ 38672 h 236618"/>
                      <a:gd name="connsiteX361" fmla="*/ 168442 w 187756"/>
                      <a:gd name="connsiteY361" fmla="*/ 38100 h 236618"/>
                      <a:gd name="connsiteX362" fmla="*/ 170156 w 187756"/>
                      <a:gd name="connsiteY362" fmla="*/ 39148 h 236618"/>
                      <a:gd name="connsiteX363" fmla="*/ 171109 w 187756"/>
                      <a:gd name="connsiteY363" fmla="*/ 37814 h 236618"/>
                      <a:gd name="connsiteX364" fmla="*/ 171966 w 187756"/>
                      <a:gd name="connsiteY364" fmla="*/ 36386 h 236618"/>
                      <a:gd name="connsiteX365" fmla="*/ 172918 w 187756"/>
                      <a:gd name="connsiteY365" fmla="*/ 36005 h 236618"/>
                      <a:gd name="connsiteX366" fmla="*/ 173394 w 187756"/>
                      <a:gd name="connsiteY366" fmla="*/ 35528 h 236618"/>
                      <a:gd name="connsiteX367" fmla="*/ 173394 w 187756"/>
                      <a:gd name="connsiteY367" fmla="*/ 34671 h 236618"/>
                      <a:gd name="connsiteX368" fmla="*/ 175395 w 187756"/>
                      <a:gd name="connsiteY368" fmla="*/ 34290 h 236618"/>
                      <a:gd name="connsiteX369" fmla="*/ 176728 w 187756"/>
                      <a:gd name="connsiteY369" fmla="*/ 34100 h 236618"/>
                      <a:gd name="connsiteX370" fmla="*/ 177586 w 187756"/>
                      <a:gd name="connsiteY370" fmla="*/ 33719 h 236618"/>
                      <a:gd name="connsiteX371" fmla="*/ 178824 w 187756"/>
                      <a:gd name="connsiteY371" fmla="*/ 33623 h 236618"/>
                      <a:gd name="connsiteX372" fmla="*/ 178633 w 187756"/>
                      <a:gd name="connsiteY372" fmla="*/ 34576 h 236618"/>
                      <a:gd name="connsiteX373" fmla="*/ 179586 w 187756"/>
                      <a:gd name="connsiteY373" fmla="*/ 35338 h 236618"/>
                      <a:gd name="connsiteX374" fmla="*/ 180729 w 187756"/>
                      <a:gd name="connsiteY374" fmla="*/ 34862 h 236618"/>
                      <a:gd name="connsiteX375" fmla="*/ 181681 w 187756"/>
                      <a:gd name="connsiteY375" fmla="*/ 34576 h 236618"/>
                      <a:gd name="connsiteX376" fmla="*/ 182634 w 187756"/>
                      <a:gd name="connsiteY376" fmla="*/ 35338 h 236618"/>
                      <a:gd name="connsiteX377" fmla="*/ 182729 w 187756"/>
                      <a:gd name="connsiteY377" fmla="*/ 36576 h 236618"/>
                      <a:gd name="connsiteX378" fmla="*/ 183872 w 187756"/>
                      <a:gd name="connsiteY378" fmla="*/ 37910 h 236618"/>
                      <a:gd name="connsiteX379" fmla="*/ 185396 w 187756"/>
                      <a:gd name="connsiteY379" fmla="*/ 39243 h 236618"/>
                      <a:gd name="connsiteX380" fmla="*/ 185586 w 187756"/>
                      <a:gd name="connsiteY380" fmla="*/ 40100 h 236618"/>
                      <a:gd name="connsiteX381" fmla="*/ 186634 w 187756"/>
                      <a:gd name="connsiteY381" fmla="*/ 40862 h 236618"/>
                      <a:gd name="connsiteX382" fmla="*/ 185396 w 187756"/>
                      <a:gd name="connsiteY382" fmla="*/ 41624 h 236618"/>
                      <a:gd name="connsiteX383" fmla="*/ 185968 w 187756"/>
                      <a:gd name="connsiteY383" fmla="*/ 42672 h 236618"/>
                      <a:gd name="connsiteX384" fmla="*/ 186253 w 187756"/>
                      <a:gd name="connsiteY384" fmla="*/ 44006 h 236618"/>
                      <a:gd name="connsiteX385" fmla="*/ 187396 w 187756"/>
                      <a:gd name="connsiteY385" fmla="*/ 45244 h 236618"/>
                      <a:gd name="connsiteX386" fmla="*/ 187396 w 187756"/>
                      <a:gd name="connsiteY386" fmla="*/ 45244 h 236618"/>
                      <a:gd name="connsiteX387" fmla="*/ 187015 w 187756"/>
                      <a:gd name="connsiteY387" fmla="*/ 45339 h 236618"/>
                      <a:gd name="connsiteX388" fmla="*/ 185301 w 187756"/>
                      <a:gd name="connsiteY388" fmla="*/ 43434 h 236618"/>
                      <a:gd name="connsiteX389" fmla="*/ 185396 w 187756"/>
                      <a:gd name="connsiteY389" fmla="*/ 42386 h 236618"/>
                      <a:gd name="connsiteX390" fmla="*/ 183872 w 187756"/>
                      <a:gd name="connsiteY390" fmla="*/ 41815 h 236618"/>
                      <a:gd name="connsiteX391" fmla="*/ 181586 w 187756"/>
                      <a:gd name="connsiteY391" fmla="*/ 42958 h 236618"/>
                      <a:gd name="connsiteX392" fmla="*/ 180919 w 187756"/>
                      <a:gd name="connsiteY392" fmla="*/ 41720 h 236618"/>
                      <a:gd name="connsiteX393" fmla="*/ 181681 w 187756"/>
                      <a:gd name="connsiteY393" fmla="*/ 40005 h 236618"/>
                      <a:gd name="connsiteX394" fmla="*/ 180919 w 187756"/>
                      <a:gd name="connsiteY394" fmla="*/ 39053 h 236618"/>
                      <a:gd name="connsiteX395" fmla="*/ 179871 w 187756"/>
                      <a:gd name="connsiteY395" fmla="*/ 39815 h 236618"/>
                      <a:gd name="connsiteX396" fmla="*/ 178919 w 187756"/>
                      <a:gd name="connsiteY396" fmla="*/ 40196 h 236618"/>
                      <a:gd name="connsiteX397" fmla="*/ 178824 w 187756"/>
                      <a:gd name="connsiteY397" fmla="*/ 41529 h 236618"/>
                      <a:gd name="connsiteX398" fmla="*/ 178252 w 187756"/>
                      <a:gd name="connsiteY398" fmla="*/ 42291 h 236618"/>
                      <a:gd name="connsiteX399" fmla="*/ 177490 w 187756"/>
                      <a:gd name="connsiteY399" fmla="*/ 41148 h 236618"/>
                      <a:gd name="connsiteX400" fmla="*/ 176633 w 187756"/>
                      <a:gd name="connsiteY400" fmla="*/ 41148 h 236618"/>
                      <a:gd name="connsiteX401" fmla="*/ 176823 w 187756"/>
                      <a:gd name="connsiteY401" fmla="*/ 42291 h 236618"/>
                      <a:gd name="connsiteX402" fmla="*/ 176633 w 187756"/>
                      <a:gd name="connsiteY402" fmla="*/ 43434 h 236618"/>
                      <a:gd name="connsiteX403" fmla="*/ 176633 w 187756"/>
                      <a:gd name="connsiteY403" fmla="*/ 44768 h 236618"/>
                      <a:gd name="connsiteX404" fmla="*/ 177586 w 187756"/>
                      <a:gd name="connsiteY404" fmla="*/ 43910 h 236618"/>
                      <a:gd name="connsiteX405" fmla="*/ 179205 w 187756"/>
                      <a:gd name="connsiteY405" fmla="*/ 42577 h 236618"/>
                      <a:gd name="connsiteX406" fmla="*/ 180253 w 187756"/>
                      <a:gd name="connsiteY406" fmla="*/ 42958 h 236618"/>
                      <a:gd name="connsiteX407" fmla="*/ 181681 w 187756"/>
                      <a:gd name="connsiteY407" fmla="*/ 43815 h 236618"/>
                      <a:gd name="connsiteX408" fmla="*/ 183396 w 187756"/>
                      <a:gd name="connsiteY408" fmla="*/ 42767 h 236618"/>
                      <a:gd name="connsiteX409" fmla="*/ 184729 w 187756"/>
                      <a:gd name="connsiteY409" fmla="*/ 43720 h 236618"/>
                      <a:gd name="connsiteX410" fmla="*/ 183872 w 187756"/>
                      <a:gd name="connsiteY410" fmla="*/ 45149 h 236618"/>
                      <a:gd name="connsiteX411" fmla="*/ 185015 w 187756"/>
                      <a:gd name="connsiteY411" fmla="*/ 45244 h 236618"/>
                      <a:gd name="connsiteX412" fmla="*/ 187301 w 187756"/>
                      <a:gd name="connsiteY412" fmla="*/ 46196 h 236618"/>
                      <a:gd name="connsiteX413" fmla="*/ 187492 w 187756"/>
                      <a:gd name="connsiteY413" fmla="*/ 46958 h 236618"/>
                      <a:gd name="connsiteX414" fmla="*/ 185491 w 187756"/>
                      <a:gd name="connsiteY414" fmla="*/ 47720 h 236618"/>
                      <a:gd name="connsiteX415" fmla="*/ 185968 w 187756"/>
                      <a:gd name="connsiteY415" fmla="*/ 48863 h 236618"/>
                      <a:gd name="connsiteX416" fmla="*/ 185586 w 187756"/>
                      <a:gd name="connsiteY416" fmla="*/ 49625 h 236618"/>
                      <a:gd name="connsiteX417" fmla="*/ 181395 w 187756"/>
                      <a:gd name="connsiteY417" fmla="*/ 49340 h 236618"/>
                      <a:gd name="connsiteX418" fmla="*/ 179871 w 187756"/>
                      <a:gd name="connsiteY418" fmla="*/ 48387 h 236618"/>
                      <a:gd name="connsiteX419" fmla="*/ 179967 w 187756"/>
                      <a:gd name="connsiteY419" fmla="*/ 49911 h 236618"/>
                      <a:gd name="connsiteX420" fmla="*/ 181586 w 187756"/>
                      <a:gd name="connsiteY420" fmla="*/ 50768 h 236618"/>
                      <a:gd name="connsiteX421" fmla="*/ 181014 w 187756"/>
                      <a:gd name="connsiteY421" fmla="*/ 51530 h 236618"/>
                      <a:gd name="connsiteX422" fmla="*/ 180062 w 187756"/>
                      <a:gd name="connsiteY422" fmla="*/ 51626 h 236618"/>
                      <a:gd name="connsiteX423" fmla="*/ 180253 w 187756"/>
                      <a:gd name="connsiteY423" fmla="*/ 52673 h 236618"/>
                      <a:gd name="connsiteX424" fmla="*/ 181395 w 187756"/>
                      <a:gd name="connsiteY424" fmla="*/ 53816 h 236618"/>
                      <a:gd name="connsiteX425" fmla="*/ 180729 w 187756"/>
                      <a:gd name="connsiteY425" fmla="*/ 55436 h 236618"/>
                      <a:gd name="connsiteX426" fmla="*/ 178157 w 187756"/>
                      <a:gd name="connsiteY426" fmla="*/ 55721 h 236618"/>
                      <a:gd name="connsiteX427" fmla="*/ 177681 w 187756"/>
                      <a:gd name="connsiteY427" fmla="*/ 56388 h 236618"/>
                      <a:gd name="connsiteX428" fmla="*/ 179300 w 187756"/>
                      <a:gd name="connsiteY428" fmla="*/ 56674 h 236618"/>
                      <a:gd name="connsiteX429" fmla="*/ 180729 w 187756"/>
                      <a:gd name="connsiteY429" fmla="*/ 56769 h 236618"/>
                      <a:gd name="connsiteX430" fmla="*/ 179967 w 187756"/>
                      <a:gd name="connsiteY430" fmla="*/ 58579 h 236618"/>
                      <a:gd name="connsiteX431" fmla="*/ 177109 w 187756"/>
                      <a:gd name="connsiteY431" fmla="*/ 58484 h 236618"/>
                      <a:gd name="connsiteX432" fmla="*/ 175299 w 187756"/>
                      <a:gd name="connsiteY432" fmla="*/ 59055 h 236618"/>
                      <a:gd name="connsiteX433" fmla="*/ 175109 w 187756"/>
                      <a:gd name="connsiteY433" fmla="*/ 61151 h 236618"/>
                      <a:gd name="connsiteX434" fmla="*/ 172252 w 187756"/>
                      <a:gd name="connsiteY434" fmla="*/ 61627 h 236618"/>
                      <a:gd name="connsiteX435" fmla="*/ 172347 w 187756"/>
                      <a:gd name="connsiteY435" fmla="*/ 63818 h 236618"/>
                      <a:gd name="connsiteX436" fmla="*/ 174633 w 187756"/>
                      <a:gd name="connsiteY436" fmla="*/ 64580 h 236618"/>
                      <a:gd name="connsiteX437" fmla="*/ 176823 w 187756"/>
                      <a:gd name="connsiteY437" fmla="*/ 65342 h 236618"/>
                      <a:gd name="connsiteX438" fmla="*/ 175490 w 187756"/>
                      <a:gd name="connsiteY438" fmla="*/ 67056 h 236618"/>
                      <a:gd name="connsiteX439" fmla="*/ 175966 w 187756"/>
                      <a:gd name="connsiteY439" fmla="*/ 68104 h 236618"/>
                      <a:gd name="connsiteX440" fmla="*/ 177776 w 187756"/>
                      <a:gd name="connsiteY440" fmla="*/ 67818 h 236618"/>
                      <a:gd name="connsiteX441" fmla="*/ 177776 w 187756"/>
                      <a:gd name="connsiteY441" fmla="*/ 68771 h 236618"/>
                      <a:gd name="connsiteX442" fmla="*/ 176157 w 187756"/>
                      <a:gd name="connsiteY442" fmla="*/ 70199 h 236618"/>
                      <a:gd name="connsiteX443" fmla="*/ 177109 w 187756"/>
                      <a:gd name="connsiteY443" fmla="*/ 71723 h 236618"/>
                      <a:gd name="connsiteX444" fmla="*/ 177681 w 187756"/>
                      <a:gd name="connsiteY444" fmla="*/ 72771 h 236618"/>
                      <a:gd name="connsiteX445" fmla="*/ 176061 w 187756"/>
                      <a:gd name="connsiteY445" fmla="*/ 73914 h 236618"/>
                      <a:gd name="connsiteX446" fmla="*/ 175776 w 187756"/>
                      <a:gd name="connsiteY446" fmla="*/ 73152 h 236618"/>
                      <a:gd name="connsiteX447" fmla="*/ 175490 w 187756"/>
                      <a:gd name="connsiteY447" fmla="*/ 72581 h 236618"/>
                      <a:gd name="connsiteX448" fmla="*/ 173299 w 187756"/>
                      <a:gd name="connsiteY448" fmla="*/ 74771 h 236618"/>
                      <a:gd name="connsiteX449" fmla="*/ 171299 w 187756"/>
                      <a:gd name="connsiteY449" fmla="*/ 75629 h 236618"/>
                      <a:gd name="connsiteX450" fmla="*/ 169870 w 187756"/>
                      <a:gd name="connsiteY450" fmla="*/ 76010 h 236618"/>
                      <a:gd name="connsiteX451" fmla="*/ 169775 w 187756"/>
                      <a:gd name="connsiteY451" fmla="*/ 77438 h 236618"/>
                      <a:gd name="connsiteX452" fmla="*/ 169203 w 187756"/>
                      <a:gd name="connsiteY452" fmla="*/ 78486 h 236618"/>
                      <a:gd name="connsiteX453" fmla="*/ 168061 w 187756"/>
                      <a:gd name="connsiteY453" fmla="*/ 79534 h 236618"/>
                      <a:gd name="connsiteX454" fmla="*/ 167203 w 187756"/>
                      <a:gd name="connsiteY454" fmla="*/ 80582 h 236618"/>
                      <a:gd name="connsiteX455" fmla="*/ 165394 w 187756"/>
                      <a:gd name="connsiteY455" fmla="*/ 80296 h 236618"/>
                      <a:gd name="connsiteX456" fmla="*/ 165584 w 187756"/>
                      <a:gd name="connsiteY456" fmla="*/ 79058 h 236618"/>
                      <a:gd name="connsiteX457" fmla="*/ 165965 w 187756"/>
                      <a:gd name="connsiteY457" fmla="*/ 78296 h 236618"/>
                      <a:gd name="connsiteX458" fmla="*/ 165584 w 187756"/>
                      <a:gd name="connsiteY458" fmla="*/ 77057 h 236618"/>
                      <a:gd name="connsiteX459" fmla="*/ 167203 w 187756"/>
                      <a:gd name="connsiteY459" fmla="*/ 75438 h 236618"/>
                      <a:gd name="connsiteX460" fmla="*/ 169013 w 187756"/>
                      <a:gd name="connsiteY460" fmla="*/ 75533 h 236618"/>
                      <a:gd name="connsiteX461" fmla="*/ 170632 w 187756"/>
                      <a:gd name="connsiteY461" fmla="*/ 73438 h 236618"/>
                      <a:gd name="connsiteX462" fmla="*/ 170537 w 187756"/>
                      <a:gd name="connsiteY462" fmla="*/ 71819 h 236618"/>
                      <a:gd name="connsiteX463" fmla="*/ 171013 w 187756"/>
                      <a:gd name="connsiteY463" fmla="*/ 70676 h 236618"/>
                      <a:gd name="connsiteX464" fmla="*/ 172823 w 187756"/>
                      <a:gd name="connsiteY464" fmla="*/ 69818 h 236618"/>
                      <a:gd name="connsiteX465" fmla="*/ 172728 w 187756"/>
                      <a:gd name="connsiteY465" fmla="*/ 68771 h 236618"/>
                      <a:gd name="connsiteX466" fmla="*/ 173966 w 187756"/>
                      <a:gd name="connsiteY466" fmla="*/ 66866 h 236618"/>
                      <a:gd name="connsiteX467" fmla="*/ 174252 w 187756"/>
                      <a:gd name="connsiteY467" fmla="*/ 65532 h 236618"/>
                      <a:gd name="connsiteX468" fmla="*/ 172442 w 187756"/>
                      <a:gd name="connsiteY468" fmla="*/ 66294 h 236618"/>
                      <a:gd name="connsiteX469" fmla="*/ 169965 w 187756"/>
                      <a:gd name="connsiteY469" fmla="*/ 66485 h 236618"/>
                      <a:gd name="connsiteX470" fmla="*/ 168346 w 187756"/>
                      <a:gd name="connsiteY470" fmla="*/ 66485 h 236618"/>
                      <a:gd name="connsiteX471" fmla="*/ 167489 w 187756"/>
                      <a:gd name="connsiteY471" fmla="*/ 67723 h 236618"/>
                      <a:gd name="connsiteX472" fmla="*/ 168156 w 187756"/>
                      <a:gd name="connsiteY472" fmla="*/ 69056 h 236618"/>
                      <a:gd name="connsiteX473" fmla="*/ 167394 w 187756"/>
                      <a:gd name="connsiteY473" fmla="*/ 70390 h 236618"/>
                      <a:gd name="connsiteX474" fmla="*/ 167013 w 187756"/>
                      <a:gd name="connsiteY474" fmla="*/ 72295 h 236618"/>
                      <a:gd name="connsiteX475" fmla="*/ 166346 w 187756"/>
                      <a:gd name="connsiteY475" fmla="*/ 74009 h 236618"/>
                      <a:gd name="connsiteX476" fmla="*/ 165679 w 187756"/>
                      <a:gd name="connsiteY476" fmla="*/ 73057 h 236618"/>
                      <a:gd name="connsiteX477" fmla="*/ 164727 w 187756"/>
                      <a:gd name="connsiteY477" fmla="*/ 72295 h 236618"/>
                      <a:gd name="connsiteX478" fmla="*/ 164822 w 187756"/>
                      <a:gd name="connsiteY478" fmla="*/ 71152 h 236618"/>
                      <a:gd name="connsiteX479" fmla="*/ 164441 w 187756"/>
                      <a:gd name="connsiteY479" fmla="*/ 70580 h 236618"/>
                      <a:gd name="connsiteX480" fmla="*/ 163584 w 187756"/>
                      <a:gd name="connsiteY480" fmla="*/ 72009 h 236618"/>
                      <a:gd name="connsiteX481" fmla="*/ 162441 w 187756"/>
                      <a:gd name="connsiteY481" fmla="*/ 72295 h 236618"/>
                      <a:gd name="connsiteX482" fmla="*/ 162727 w 187756"/>
                      <a:gd name="connsiteY482" fmla="*/ 71152 h 236618"/>
                      <a:gd name="connsiteX483" fmla="*/ 162441 w 187756"/>
                      <a:gd name="connsiteY483" fmla="*/ 70104 h 236618"/>
                      <a:gd name="connsiteX484" fmla="*/ 162441 w 187756"/>
                      <a:gd name="connsiteY484" fmla="*/ 68675 h 236618"/>
                      <a:gd name="connsiteX485" fmla="*/ 164346 w 187756"/>
                      <a:gd name="connsiteY485" fmla="*/ 68104 h 236618"/>
                      <a:gd name="connsiteX486" fmla="*/ 164346 w 187756"/>
                      <a:gd name="connsiteY486" fmla="*/ 66866 h 236618"/>
                      <a:gd name="connsiteX487" fmla="*/ 163584 w 187756"/>
                      <a:gd name="connsiteY487" fmla="*/ 67056 h 236618"/>
                      <a:gd name="connsiteX488" fmla="*/ 162060 w 187756"/>
                      <a:gd name="connsiteY488" fmla="*/ 67628 h 236618"/>
                      <a:gd name="connsiteX489" fmla="*/ 161679 w 187756"/>
                      <a:gd name="connsiteY489" fmla="*/ 66580 h 236618"/>
                      <a:gd name="connsiteX490" fmla="*/ 163774 w 187756"/>
                      <a:gd name="connsiteY490" fmla="*/ 65246 h 236618"/>
                      <a:gd name="connsiteX491" fmla="*/ 164060 w 187756"/>
                      <a:gd name="connsiteY491" fmla="*/ 64389 h 236618"/>
                      <a:gd name="connsiteX492" fmla="*/ 162917 w 187756"/>
                      <a:gd name="connsiteY492" fmla="*/ 65151 h 236618"/>
                      <a:gd name="connsiteX493" fmla="*/ 161869 w 187756"/>
                      <a:gd name="connsiteY493" fmla="*/ 64865 h 236618"/>
                      <a:gd name="connsiteX494" fmla="*/ 161012 w 187756"/>
                      <a:gd name="connsiteY494" fmla="*/ 66008 h 236618"/>
                      <a:gd name="connsiteX495" fmla="*/ 160821 w 187756"/>
                      <a:gd name="connsiteY495" fmla="*/ 67151 h 236618"/>
                      <a:gd name="connsiteX496" fmla="*/ 161107 w 187756"/>
                      <a:gd name="connsiteY496" fmla="*/ 68771 h 236618"/>
                      <a:gd name="connsiteX497" fmla="*/ 160060 w 187756"/>
                      <a:gd name="connsiteY497" fmla="*/ 71152 h 236618"/>
                      <a:gd name="connsiteX498" fmla="*/ 159202 w 187756"/>
                      <a:gd name="connsiteY498" fmla="*/ 72485 h 236618"/>
                      <a:gd name="connsiteX499" fmla="*/ 157297 w 187756"/>
                      <a:gd name="connsiteY499" fmla="*/ 71723 h 236618"/>
                      <a:gd name="connsiteX500" fmla="*/ 156059 w 187756"/>
                      <a:gd name="connsiteY500" fmla="*/ 70390 h 236618"/>
                      <a:gd name="connsiteX501" fmla="*/ 154821 w 187756"/>
                      <a:gd name="connsiteY501" fmla="*/ 70485 h 236618"/>
                      <a:gd name="connsiteX502" fmla="*/ 154726 w 187756"/>
                      <a:gd name="connsiteY502" fmla="*/ 68961 h 236618"/>
                      <a:gd name="connsiteX503" fmla="*/ 153202 w 187756"/>
                      <a:gd name="connsiteY503" fmla="*/ 69342 h 236618"/>
                      <a:gd name="connsiteX504" fmla="*/ 152249 w 187756"/>
                      <a:gd name="connsiteY504" fmla="*/ 70866 h 236618"/>
                      <a:gd name="connsiteX505" fmla="*/ 151963 w 187756"/>
                      <a:gd name="connsiteY505" fmla="*/ 72771 h 236618"/>
                      <a:gd name="connsiteX506" fmla="*/ 153106 w 187756"/>
                      <a:gd name="connsiteY506" fmla="*/ 72962 h 236618"/>
                      <a:gd name="connsiteX507" fmla="*/ 153106 w 187756"/>
                      <a:gd name="connsiteY507" fmla="*/ 72200 h 236618"/>
                      <a:gd name="connsiteX508" fmla="*/ 153202 w 187756"/>
                      <a:gd name="connsiteY508" fmla="*/ 71438 h 236618"/>
                      <a:gd name="connsiteX509" fmla="*/ 154821 w 187756"/>
                      <a:gd name="connsiteY509" fmla="*/ 71057 h 236618"/>
                      <a:gd name="connsiteX510" fmla="*/ 155487 w 187756"/>
                      <a:gd name="connsiteY510" fmla="*/ 71342 h 236618"/>
                      <a:gd name="connsiteX511" fmla="*/ 154249 w 187756"/>
                      <a:gd name="connsiteY511" fmla="*/ 72581 h 236618"/>
                      <a:gd name="connsiteX512" fmla="*/ 154535 w 187756"/>
                      <a:gd name="connsiteY512" fmla="*/ 73914 h 236618"/>
                      <a:gd name="connsiteX513" fmla="*/ 154916 w 187756"/>
                      <a:gd name="connsiteY513" fmla="*/ 75629 h 236618"/>
                      <a:gd name="connsiteX514" fmla="*/ 153868 w 187756"/>
                      <a:gd name="connsiteY514" fmla="*/ 75629 h 236618"/>
                      <a:gd name="connsiteX515" fmla="*/ 152439 w 187756"/>
                      <a:gd name="connsiteY515" fmla="*/ 74962 h 236618"/>
                      <a:gd name="connsiteX516" fmla="*/ 151678 w 187756"/>
                      <a:gd name="connsiteY516" fmla="*/ 75724 h 236618"/>
                      <a:gd name="connsiteX517" fmla="*/ 152725 w 187756"/>
                      <a:gd name="connsiteY517" fmla="*/ 77343 h 236618"/>
                      <a:gd name="connsiteX518" fmla="*/ 154821 w 187756"/>
                      <a:gd name="connsiteY518" fmla="*/ 78867 h 236618"/>
                      <a:gd name="connsiteX519" fmla="*/ 157393 w 187756"/>
                      <a:gd name="connsiteY519" fmla="*/ 77438 h 236618"/>
                      <a:gd name="connsiteX520" fmla="*/ 160345 w 187756"/>
                      <a:gd name="connsiteY520" fmla="*/ 76867 h 236618"/>
                      <a:gd name="connsiteX521" fmla="*/ 163203 w 187756"/>
                      <a:gd name="connsiteY521" fmla="*/ 78200 h 236618"/>
                      <a:gd name="connsiteX522" fmla="*/ 163012 w 187756"/>
                      <a:gd name="connsiteY522" fmla="*/ 79058 h 236618"/>
                      <a:gd name="connsiteX523" fmla="*/ 162250 w 187756"/>
                      <a:gd name="connsiteY523" fmla="*/ 79724 h 236618"/>
                      <a:gd name="connsiteX524" fmla="*/ 163488 w 187756"/>
                      <a:gd name="connsiteY524" fmla="*/ 80867 h 236618"/>
                      <a:gd name="connsiteX525" fmla="*/ 165298 w 187756"/>
                      <a:gd name="connsiteY525" fmla="*/ 83439 h 236618"/>
                      <a:gd name="connsiteX526" fmla="*/ 165012 w 187756"/>
                      <a:gd name="connsiteY526" fmla="*/ 84677 h 236618"/>
                      <a:gd name="connsiteX527" fmla="*/ 163774 w 187756"/>
                      <a:gd name="connsiteY527" fmla="*/ 86201 h 236618"/>
                      <a:gd name="connsiteX528" fmla="*/ 163298 w 187756"/>
                      <a:gd name="connsiteY528" fmla="*/ 85820 h 236618"/>
                      <a:gd name="connsiteX529" fmla="*/ 162917 w 187756"/>
                      <a:gd name="connsiteY529" fmla="*/ 84773 h 236618"/>
                      <a:gd name="connsiteX530" fmla="*/ 161869 w 187756"/>
                      <a:gd name="connsiteY530" fmla="*/ 84773 h 236618"/>
                      <a:gd name="connsiteX531" fmla="*/ 160060 w 187756"/>
                      <a:gd name="connsiteY531" fmla="*/ 84296 h 236618"/>
                      <a:gd name="connsiteX532" fmla="*/ 158726 w 187756"/>
                      <a:gd name="connsiteY532" fmla="*/ 83153 h 236618"/>
                      <a:gd name="connsiteX533" fmla="*/ 157583 w 187756"/>
                      <a:gd name="connsiteY533" fmla="*/ 83153 h 236618"/>
                      <a:gd name="connsiteX534" fmla="*/ 156440 w 187756"/>
                      <a:gd name="connsiteY534" fmla="*/ 84201 h 236618"/>
                      <a:gd name="connsiteX535" fmla="*/ 154630 w 187756"/>
                      <a:gd name="connsiteY535" fmla="*/ 84011 h 236618"/>
                      <a:gd name="connsiteX536" fmla="*/ 154726 w 187756"/>
                      <a:gd name="connsiteY536" fmla="*/ 85916 h 236618"/>
                      <a:gd name="connsiteX537" fmla="*/ 155964 w 187756"/>
                      <a:gd name="connsiteY537" fmla="*/ 86297 h 236618"/>
                      <a:gd name="connsiteX538" fmla="*/ 157869 w 187756"/>
                      <a:gd name="connsiteY538" fmla="*/ 85535 h 236618"/>
                      <a:gd name="connsiteX539" fmla="*/ 158631 w 187756"/>
                      <a:gd name="connsiteY539" fmla="*/ 86963 h 236618"/>
                      <a:gd name="connsiteX540" fmla="*/ 159107 w 187756"/>
                      <a:gd name="connsiteY540" fmla="*/ 89345 h 236618"/>
                      <a:gd name="connsiteX541" fmla="*/ 160345 w 187756"/>
                      <a:gd name="connsiteY541" fmla="*/ 89726 h 236618"/>
                      <a:gd name="connsiteX542" fmla="*/ 160345 w 187756"/>
                      <a:gd name="connsiteY542" fmla="*/ 90392 h 236618"/>
                      <a:gd name="connsiteX543" fmla="*/ 160631 w 187756"/>
                      <a:gd name="connsiteY543" fmla="*/ 91345 h 236618"/>
                      <a:gd name="connsiteX544" fmla="*/ 163012 w 187756"/>
                      <a:gd name="connsiteY544" fmla="*/ 90297 h 236618"/>
                      <a:gd name="connsiteX545" fmla="*/ 163203 w 187756"/>
                      <a:gd name="connsiteY545" fmla="*/ 88297 h 236618"/>
                      <a:gd name="connsiteX546" fmla="*/ 165203 w 187756"/>
                      <a:gd name="connsiteY546" fmla="*/ 85725 h 236618"/>
                      <a:gd name="connsiteX547" fmla="*/ 166346 w 187756"/>
                      <a:gd name="connsiteY547" fmla="*/ 85630 h 236618"/>
                      <a:gd name="connsiteX548" fmla="*/ 168537 w 187756"/>
                      <a:gd name="connsiteY548" fmla="*/ 88392 h 236618"/>
                      <a:gd name="connsiteX549" fmla="*/ 170632 w 187756"/>
                      <a:gd name="connsiteY549" fmla="*/ 87344 h 236618"/>
                      <a:gd name="connsiteX550" fmla="*/ 171394 w 187756"/>
                      <a:gd name="connsiteY550" fmla="*/ 87249 h 236618"/>
                      <a:gd name="connsiteX551" fmla="*/ 170156 w 187756"/>
                      <a:gd name="connsiteY551" fmla="*/ 89154 h 236618"/>
                      <a:gd name="connsiteX552" fmla="*/ 168156 w 187756"/>
                      <a:gd name="connsiteY552" fmla="*/ 90011 h 236618"/>
                      <a:gd name="connsiteX553" fmla="*/ 166441 w 187756"/>
                      <a:gd name="connsiteY553" fmla="*/ 89916 h 236618"/>
                      <a:gd name="connsiteX554" fmla="*/ 165203 w 187756"/>
                      <a:gd name="connsiteY554" fmla="*/ 90869 h 236618"/>
                      <a:gd name="connsiteX555" fmla="*/ 165774 w 187756"/>
                      <a:gd name="connsiteY555" fmla="*/ 91916 h 236618"/>
                      <a:gd name="connsiteX556" fmla="*/ 165298 w 187756"/>
                      <a:gd name="connsiteY556" fmla="*/ 92583 h 236618"/>
                      <a:gd name="connsiteX557" fmla="*/ 164155 w 187756"/>
                      <a:gd name="connsiteY557" fmla="*/ 91726 h 236618"/>
                      <a:gd name="connsiteX558" fmla="*/ 162250 w 187756"/>
                      <a:gd name="connsiteY558" fmla="*/ 92774 h 236618"/>
                      <a:gd name="connsiteX559" fmla="*/ 159012 w 187756"/>
                      <a:gd name="connsiteY559" fmla="*/ 93631 h 236618"/>
                      <a:gd name="connsiteX560" fmla="*/ 158154 w 187756"/>
                      <a:gd name="connsiteY560" fmla="*/ 94679 h 236618"/>
                      <a:gd name="connsiteX561" fmla="*/ 159869 w 187756"/>
                      <a:gd name="connsiteY561" fmla="*/ 95536 h 236618"/>
                      <a:gd name="connsiteX562" fmla="*/ 158440 w 187756"/>
                      <a:gd name="connsiteY562" fmla="*/ 97631 h 236618"/>
                      <a:gd name="connsiteX563" fmla="*/ 157869 w 187756"/>
                      <a:gd name="connsiteY563" fmla="*/ 99822 h 236618"/>
                      <a:gd name="connsiteX564" fmla="*/ 156440 w 187756"/>
                      <a:gd name="connsiteY564" fmla="*/ 100870 h 236618"/>
                      <a:gd name="connsiteX565" fmla="*/ 154821 w 187756"/>
                      <a:gd name="connsiteY565" fmla="*/ 103156 h 236618"/>
                      <a:gd name="connsiteX566" fmla="*/ 155583 w 187756"/>
                      <a:gd name="connsiteY566" fmla="*/ 104394 h 236618"/>
                      <a:gd name="connsiteX567" fmla="*/ 158059 w 187756"/>
                      <a:gd name="connsiteY567" fmla="*/ 104870 h 236618"/>
                      <a:gd name="connsiteX568" fmla="*/ 160917 w 187756"/>
                      <a:gd name="connsiteY568" fmla="*/ 105918 h 236618"/>
                      <a:gd name="connsiteX569" fmla="*/ 162917 w 187756"/>
                      <a:gd name="connsiteY569" fmla="*/ 105347 h 236618"/>
                      <a:gd name="connsiteX570" fmla="*/ 163584 w 187756"/>
                      <a:gd name="connsiteY570" fmla="*/ 107252 h 236618"/>
                      <a:gd name="connsiteX571" fmla="*/ 163012 w 187756"/>
                      <a:gd name="connsiteY571" fmla="*/ 110585 h 236618"/>
                      <a:gd name="connsiteX572" fmla="*/ 161107 w 187756"/>
                      <a:gd name="connsiteY572" fmla="*/ 110966 h 236618"/>
                      <a:gd name="connsiteX573" fmla="*/ 160155 w 187756"/>
                      <a:gd name="connsiteY573" fmla="*/ 112871 h 236618"/>
                      <a:gd name="connsiteX574" fmla="*/ 159012 w 187756"/>
                      <a:gd name="connsiteY574" fmla="*/ 114872 h 236618"/>
                      <a:gd name="connsiteX575" fmla="*/ 160250 w 187756"/>
                      <a:gd name="connsiteY575" fmla="*/ 116110 h 236618"/>
                      <a:gd name="connsiteX576" fmla="*/ 161012 w 187756"/>
                      <a:gd name="connsiteY576" fmla="*/ 118872 h 236618"/>
                      <a:gd name="connsiteX577" fmla="*/ 160536 w 187756"/>
                      <a:gd name="connsiteY577" fmla="*/ 121349 h 236618"/>
                      <a:gd name="connsiteX578" fmla="*/ 158345 w 187756"/>
                      <a:gd name="connsiteY578" fmla="*/ 121730 h 236618"/>
                      <a:gd name="connsiteX579" fmla="*/ 156726 w 187756"/>
                      <a:gd name="connsiteY579" fmla="*/ 122587 h 236618"/>
                      <a:gd name="connsiteX580" fmla="*/ 155297 w 187756"/>
                      <a:gd name="connsiteY580" fmla="*/ 122873 h 236618"/>
                      <a:gd name="connsiteX581" fmla="*/ 154535 w 187756"/>
                      <a:gd name="connsiteY581" fmla="*/ 124968 h 236618"/>
                      <a:gd name="connsiteX582" fmla="*/ 155964 w 187756"/>
                      <a:gd name="connsiteY582" fmla="*/ 125635 h 236618"/>
                      <a:gd name="connsiteX583" fmla="*/ 155964 w 187756"/>
                      <a:gd name="connsiteY583" fmla="*/ 127064 h 236618"/>
                      <a:gd name="connsiteX584" fmla="*/ 157011 w 187756"/>
                      <a:gd name="connsiteY584" fmla="*/ 128873 h 236618"/>
                      <a:gd name="connsiteX585" fmla="*/ 158059 w 187756"/>
                      <a:gd name="connsiteY585" fmla="*/ 128111 h 236618"/>
                      <a:gd name="connsiteX586" fmla="*/ 159202 w 187756"/>
                      <a:gd name="connsiteY586" fmla="*/ 127445 h 236618"/>
                      <a:gd name="connsiteX587" fmla="*/ 160821 w 187756"/>
                      <a:gd name="connsiteY587" fmla="*/ 126587 h 236618"/>
                      <a:gd name="connsiteX588" fmla="*/ 160536 w 187756"/>
                      <a:gd name="connsiteY588" fmla="*/ 127730 h 236618"/>
                      <a:gd name="connsiteX589" fmla="*/ 159964 w 187756"/>
                      <a:gd name="connsiteY589" fmla="*/ 129350 h 236618"/>
                      <a:gd name="connsiteX590" fmla="*/ 161393 w 187756"/>
                      <a:gd name="connsiteY590" fmla="*/ 130207 h 236618"/>
                      <a:gd name="connsiteX591" fmla="*/ 162155 w 187756"/>
                      <a:gd name="connsiteY591" fmla="*/ 132112 h 236618"/>
                      <a:gd name="connsiteX592" fmla="*/ 163107 w 187756"/>
                      <a:gd name="connsiteY592" fmla="*/ 132398 h 236618"/>
                      <a:gd name="connsiteX593" fmla="*/ 163679 w 187756"/>
                      <a:gd name="connsiteY593" fmla="*/ 132683 h 236618"/>
                      <a:gd name="connsiteX594" fmla="*/ 162917 w 187756"/>
                      <a:gd name="connsiteY594" fmla="*/ 133826 h 236618"/>
                      <a:gd name="connsiteX595" fmla="*/ 163107 w 187756"/>
                      <a:gd name="connsiteY595" fmla="*/ 134398 h 236618"/>
                      <a:gd name="connsiteX596" fmla="*/ 164251 w 187756"/>
                      <a:gd name="connsiteY596" fmla="*/ 134493 h 236618"/>
                      <a:gd name="connsiteX597" fmla="*/ 164536 w 187756"/>
                      <a:gd name="connsiteY597" fmla="*/ 136208 h 236618"/>
                      <a:gd name="connsiteX598" fmla="*/ 164155 w 187756"/>
                      <a:gd name="connsiteY598" fmla="*/ 137541 h 236618"/>
                      <a:gd name="connsiteX599" fmla="*/ 164727 w 187756"/>
                      <a:gd name="connsiteY599" fmla="*/ 137922 h 236618"/>
                      <a:gd name="connsiteX600" fmla="*/ 163107 w 187756"/>
                      <a:gd name="connsiteY600" fmla="*/ 138875 h 236618"/>
                      <a:gd name="connsiteX601" fmla="*/ 162441 w 187756"/>
                      <a:gd name="connsiteY601" fmla="*/ 138398 h 236618"/>
                      <a:gd name="connsiteX602" fmla="*/ 162345 w 187756"/>
                      <a:gd name="connsiteY602" fmla="*/ 136970 h 236618"/>
                      <a:gd name="connsiteX603" fmla="*/ 161298 w 187756"/>
                      <a:gd name="connsiteY603" fmla="*/ 134207 h 236618"/>
                      <a:gd name="connsiteX604" fmla="*/ 160631 w 187756"/>
                      <a:gd name="connsiteY604" fmla="*/ 133255 h 236618"/>
                      <a:gd name="connsiteX605" fmla="*/ 159393 w 187756"/>
                      <a:gd name="connsiteY605" fmla="*/ 134207 h 236618"/>
                      <a:gd name="connsiteX606" fmla="*/ 159012 w 187756"/>
                      <a:gd name="connsiteY606" fmla="*/ 135731 h 236618"/>
                      <a:gd name="connsiteX607" fmla="*/ 159678 w 187756"/>
                      <a:gd name="connsiteY607" fmla="*/ 136303 h 236618"/>
                      <a:gd name="connsiteX608" fmla="*/ 160821 w 187756"/>
                      <a:gd name="connsiteY608" fmla="*/ 135731 h 236618"/>
                      <a:gd name="connsiteX609" fmla="*/ 160250 w 187756"/>
                      <a:gd name="connsiteY609" fmla="*/ 136970 h 236618"/>
                      <a:gd name="connsiteX610" fmla="*/ 158631 w 187756"/>
                      <a:gd name="connsiteY610" fmla="*/ 137732 h 236618"/>
                      <a:gd name="connsiteX611" fmla="*/ 158154 w 187756"/>
                      <a:gd name="connsiteY611" fmla="*/ 137160 h 236618"/>
                      <a:gd name="connsiteX612" fmla="*/ 157773 w 187756"/>
                      <a:gd name="connsiteY612" fmla="*/ 136017 h 236618"/>
                      <a:gd name="connsiteX613" fmla="*/ 157393 w 187756"/>
                      <a:gd name="connsiteY613" fmla="*/ 134398 h 236618"/>
                      <a:gd name="connsiteX614" fmla="*/ 157107 w 187756"/>
                      <a:gd name="connsiteY614" fmla="*/ 133445 h 236618"/>
                      <a:gd name="connsiteX615" fmla="*/ 155964 w 187756"/>
                      <a:gd name="connsiteY615" fmla="*/ 134303 h 236618"/>
                      <a:gd name="connsiteX616" fmla="*/ 155297 w 187756"/>
                      <a:gd name="connsiteY616" fmla="*/ 134493 h 236618"/>
                      <a:gd name="connsiteX617" fmla="*/ 155678 w 187756"/>
                      <a:gd name="connsiteY617" fmla="*/ 132683 h 236618"/>
                      <a:gd name="connsiteX618" fmla="*/ 155583 w 187756"/>
                      <a:gd name="connsiteY618" fmla="*/ 131255 h 236618"/>
                      <a:gd name="connsiteX619" fmla="*/ 154440 w 187756"/>
                      <a:gd name="connsiteY619" fmla="*/ 131636 h 236618"/>
                      <a:gd name="connsiteX620" fmla="*/ 152439 w 187756"/>
                      <a:gd name="connsiteY620" fmla="*/ 131445 h 236618"/>
                      <a:gd name="connsiteX621" fmla="*/ 151201 w 187756"/>
                      <a:gd name="connsiteY621" fmla="*/ 130969 h 236618"/>
                      <a:gd name="connsiteX622" fmla="*/ 151582 w 187756"/>
                      <a:gd name="connsiteY622" fmla="*/ 129445 h 236618"/>
                      <a:gd name="connsiteX623" fmla="*/ 151487 w 187756"/>
                      <a:gd name="connsiteY623" fmla="*/ 128111 h 236618"/>
                      <a:gd name="connsiteX624" fmla="*/ 150344 w 187756"/>
                      <a:gd name="connsiteY624" fmla="*/ 127254 h 236618"/>
                      <a:gd name="connsiteX625" fmla="*/ 149201 w 187756"/>
                      <a:gd name="connsiteY625" fmla="*/ 127445 h 236618"/>
                      <a:gd name="connsiteX626" fmla="*/ 150153 w 187756"/>
                      <a:gd name="connsiteY626" fmla="*/ 129064 h 236618"/>
                      <a:gd name="connsiteX627" fmla="*/ 150535 w 187756"/>
                      <a:gd name="connsiteY627" fmla="*/ 130969 h 236618"/>
                      <a:gd name="connsiteX628" fmla="*/ 150153 w 187756"/>
                      <a:gd name="connsiteY628" fmla="*/ 133731 h 236618"/>
                      <a:gd name="connsiteX629" fmla="*/ 150153 w 187756"/>
                      <a:gd name="connsiteY629" fmla="*/ 135827 h 236618"/>
                      <a:gd name="connsiteX630" fmla="*/ 149582 w 187756"/>
                      <a:gd name="connsiteY630" fmla="*/ 136493 h 236618"/>
                      <a:gd name="connsiteX631" fmla="*/ 148725 w 187756"/>
                      <a:gd name="connsiteY631" fmla="*/ 136398 h 236618"/>
                      <a:gd name="connsiteX632" fmla="*/ 148058 w 187756"/>
                      <a:gd name="connsiteY632" fmla="*/ 134017 h 236618"/>
                      <a:gd name="connsiteX633" fmla="*/ 148915 w 187756"/>
                      <a:gd name="connsiteY633" fmla="*/ 131064 h 236618"/>
                      <a:gd name="connsiteX634" fmla="*/ 149201 w 187756"/>
                      <a:gd name="connsiteY634" fmla="*/ 129445 h 236618"/>
                      <a:gd name="connsiteX635" fmla="*/ 147772 w 187756"/>
                      <a:gd name="connsiteY635" fmla="*/ 129635 h 236618"/>
                      <a:gd name="connsiteX636" fmla="*/ 147677 w 187756"/>
                      <a:gd name="connsiteY636" fmla="*/ 131255 h 236618"/>
                      <a:gd name="connsiteX637" fmla="*/ 146724 w 187756"/>
                      <a:gd name="connsiteY637" fmla="*/ 133160 h 236618"/>
                      <a:gd name="connsiteX638" fmla="*/ 144819 w 187756"/>
                      <a:gd name="connsiteY638" fmla="*/ 134779 h 236618"/>
                      <a:gd name="connsiteX639" fmla="*/ 142724 w 187756"/>
                      <a:gd name="connsiteY639" fmla="*/ 136303 h 236618"/>
                      <a:gd name="connsiteX640" fmla="*/ 141867 w 187756"/>
                      <a:gd name="connsiteY640" fmla="*/ 138684 h 236618"/>
                      <a:gd name="connsiteX641" fmla="*/ 143677 w 187756"/>
                      <a:gd name="connsiteY641" fmla="*/ 140494 h 236618"/>
                      <a:gd name="connsiteX642" fmla="*/ 145486 w 187756"/>
                      <a:gd name="connsiteY642" fmla="*/ 140684 h 236618"/>
                      <a:gd name="connsiteX643" fmla="*/ 146248 w 187756"/>
                      <a:gd name="connsiteY643" fmla="*/ 141732 h 236618"/>
                      <a:gd name="connsiteX644" fmla="*/ 145296 w 187756"/>
                      <a:gd name="connsiteY644" fmla="*/ 142780 h 236618"/>
                      <a:gd name="connsiteX645" fmla="*/ 145391 w 187756"/>
                      <a:gd name="connsiteY645" fmla="*/ 144113 h 236618"/>
                      <a:gd name="connsiteX646" fmla="*/ 146820 w 187756"/>
                      <a:gd name="connsiteY646" fmla="*/ 144685 h 236618"/>
                      <a:gd name="connsiteX647" fmla="*/ 147486 w 187756"/>
                      <a:gd name="connsiteY647" fmla="*/ 142494 h 236618"/>
                      <a:gd name="connsiteX648" fmla="*/ 147963 w 187756"/>
                      <a:gd name="connsiteY648" fmla="*/ 141542 h 236618"/>
                      <a:gd name="connsiteX649" fmla="*/ 148820 w 187756"/>
                      <a:gd name="connsiteY649" fmla="*/ 141637 h 236618"/>
                      <a:gd name="connsiteX650" fmla="*/ 151582 w 187756"/>
                      <a:gd name="connsiteY650" fmla="*/ 143351 h 236618"/>
                      <a:gd name="connsiteX651" fmla="*/ 152820 w 187756"/>
                      <a:gd name="connsiteY651" fmla="*/ 143351 h 236618"/>
                      <a:gd name="connsiteX652" fmla="*/ 153011 w 187756"/>
                      <a:gd name="connsiteY652" fmla="*/ 144113 h 236618"/>
                      <a:gd name="connsiteX653" fmla="*/ 151582 w 187756"/>
                      <a:gd name="connsiteY653" fmla="*/ 144971 h 236618"/>
                      <a:gd name="connsiteX654" fmla="*/ 149487 w 187756"/>
                      <a:gd name="connsiteY654" fmla="*/ 145447 h 236618"/>
                      <a:gd name="connsiteX655" fmla="*/ 150153 w 187756"/>
                      <a:gd name="connsiteY655" fmla="*/ 146971 h 236618"/>
                      <a:gd name="connsiteX656" fmla="*/ 149772 w 187756"/>
                      <a:gd name="connsiteY656" fmla="*/ 148209 h 236618"/>
                      <a:gd name="connsiteX657" fmla="*/ 147963 w 187756"/>
                      <a:gd name="connsiteY657" fmla="*/ 148209 h 236618"/>
                      <a:gd name="connsiteX658" fmla="*/ 145867 w 187756"/>
                      <a:gd name="connsiteY658" fmla="*/ 148781 h 236618"/>
                      <a:gd name="connsiteX659" fmla="*/ 144343 w 187756"/>
                      <a:gd name="connsiteY659" fmla="*/ 148400 h 236618"/>
                      <a:gd name="connsiteX660" fmla="*/ 144057 w 187756"/>
                      <a:gd name="connsiteY660" fmla="*/ 146495 h 236618"/>
                      <a:gd name="connsiteX661" fmla="*/ 143295 w 187756"/>
                      <a:gd name="connsiteY661" fmla="*/ 145256 h 236618"/>
                      <a:gd name="connsiteX662" fmla="*/ 142343 w 187756"/>
                      <a:gd name="connsiteY662" fmla="*/ 146399 h 236618"/>
                      <a:gd name="connsiteX663" fmla="*/ 141676 w 187756"/>
                      <a:gd name="connsiteY663" fmla="*/ 148781 h 236618"/>
                      <a:gd name="connsiteX664" fmla="*/ 142057 w 187756"/>
                      <a:gd name="connsiteY664" fmla="*/ 149638 h 236618"/>
                      <a:gd name="connsiteX665" fmla="*/ 144343 w 187756"/>
                      <a:gd name="connsiteY665" fmla="*/ 150400 h 236618"/>
                      <a:gd name="connsiteX666" fmla="*/ 144629 w 187756"/>
                      <a:gd name="connsiteY666" fmla="*/ 151352 h 236618"/>
                      <a:gd name="connsiteX667" fmla="*/ 143391 w 187756"/>
                      <a:gd name="connsiteY667" fmla="*/ 151352 h 236618"/>
                      <a:gd name="connsiteX668" fmla="*/ 142534 w 187756"/>
                      <a:gd name="connsiteY668" fmla="*/ 152114 h 236618"/>
                      <a:gd name="connsiteX669" fmla="*/ 141771 w 187756"/>
                      <a:gd name="connsiteY669" fmla="*/ 152495 h 236618"/>
                      <a:gd name="connsiteX670" fmla="*/ 141200 w 187756"/>
                      <a:gd name="connsiteY670" fmla="*/ 150971 h 236618"/>
                      <a:gd name="connsiteX671" fmla="*/ 140057 w 187756"/>
                      <a:gd name="connsiteY671" fmla="*/ 151067 h 236618"/>
                      <a:gd name="connsiteX672" fmla="*/ 140057 w 187756"/>
                      <a:gd name="connsiteY672" fmla="*/ 152400 h 236618"/>
                      <a:gd name="connsiteX673" fmla="*/ 139009 w 187756"/>
                      <a:gd name="connsiteY673" fmla="*/ 152019 h 236618"/>
                      <a:gd name="connsiteX674" fmla="*/ 138914 w 187756"/>
                      <a:gd name="connsiteY674" fmla="*/ 150590 h 236618"/>
                      <a:gd name="connsiteX675" fmla="*/ 140057 w 187756"/>
                      <a:gd name="connsiteY675" fmla="*/ 150495 h 236618"/>
                      <a:gd name="connsiteX676" fmla="*/ 140819 w 187756"/>
                      <a:gd name="connsiteY676" fmla="*/ 148019 h 236618"/>
                      <a:gd name="connsiteX677" fmla="*/ 140438 w 187756"/>
                      <a:gd name="connsiteY677" fmla="*/ 146685 h 236618"/>
                      <a:gd name="connsiteX678" fmla="*/ 138438 w 187756"/>
                      <a:gd name="connsiteY678" fmla="*/ 147447 h 236618"/>
                      <a:gd name="connsiteX679" fmla="*/ 136819 w 187756"/>
                      <a:gd name="connsiteY679" fmla="*/ 148304 h 236618"/>
                      <a:gd name="connsiteX680" fmla="*/ 136533 w 187756"/>
                      <a:gd name="connsiteY680" fmla="*/ 147257 h 236618"/>
                      <a:gd name="connsiteX681" fmla="*/ 138057 w 187756"/>
                      <a:gd name="connsiteY681" fmla="*/ 146304 h 236618"/>
                      <a:gd name="connsiteX682" fmla="*/ 139486 w 187756"/>
                      <a:gd name="connsiteY682" fmla="*/ 145542 h 236618"/>
                      <a:gd name="connsiteX683" fmla="*/ 138914 w 187756"/>
                      <a:gd name="connsiteY683" fmla="*/ 144685 h 236618"/>
                      <a:gd name="connsiteX684" fmla="*/ 136914 w 187756"/>
                      <a:gd name="connsiteY684" fmla="*/ 144780 h 236618"/>
                      <a:gd name="connsiteX685" fmla="*/ 134152 w 187756"/>
                      <a:gd name="connsiteY685" fmla="*/ 145923 h 236618"/>
                      <a:gd name="connsiteX686" fmla="*/ 131961 w 187756"/>
                      <a:gd name="connsiteY686" fmla="*/ 147066 h 236618"/>
                      <a:gd name="connsiteX687" fmla="*/ 131580 w 187756"/>
                      <a:gd name="connsiteY687" fmla="*/ 147542 h 236618"/>
                      <a:gd name="connsiteX688" fmla="*/ 133104 w 187756"/>
                      <a:gd name="connsiteY688" fmla="*/ 147542 h 236618"/>
                      <a:gd name="connsiteX689" fmla="*/ 134056 w 187756"/>
                      <a:gd name="connsiteY689" fmla="*/ 148114 h 236618"/>
                      <a:gd name="connsiteX690" fmla="*/ 133675 w 187756"/>
                      <a:gd name="connsiteY690" fmla="*/ 148971 h 236618"/>
                      <a:gd name="connsiteX691" fmla="*/ 133580 w 187756"/>
                      <a:gd name="connsiteY691" fmla="*/ 149924 h 236618"/>
                      <a:gd name="connsiteX692" fmla="*/ 134723 w 187756"/>
                      <a:gd name="connsiteY692" fmla="*/ 149447 h 236618"/>
                      <a:gd name="connsiteX693" fmla="*/ 136056 w 187756"/>
                      <a:gd name="connsiteY693" fmla="*/ 149447 h 236618"/>
                      <a:gd name="connsiteX694" fmla="*/ 136342 w 187756"/>
                      <a:gd name="connsiteY694" fmla="*/ 150781 h 236618"/>
                      <a:gd name="connsiteX695" fmla="*/ 135294 w 187756"/>
                      <a:gd name="connsiteY695" fmla="*/ 151924 h 236618"/>
                      <a:gd name="connsiteX696" fmla="*/ 136247 w 187756"/>
                      <a:gd name="connsiteY696" fmla="*/ 153067 h 236618"/>
                      <a:gd name="connsiteX697" fmla="*/ 135485 w 187756"/>
                      <a:gd name="connsiteY697" fmla="*/ 153829 h 236618"/>
                      <a:gd name="connsiteX698" fmla="*/ 133104 w 187756"/>
                      <a:gd name="connsiteY698" fmla="*/ 154210 h 236618"/>
                      <a:gd name="connsiteX699" fmla="*/ 131961 w 187756"/>
                      <a:gd name="connsiteY699" fmla="*/ 154972 h 236618"/>
                      <a:gd name="connsiteX700" fmla="*/ 132818 w 187756"/>
                      <a:gd name="connsiteY700" fmla="*/ 156401 h 236618"/>
                      <a:gd name="connsiteX701" fmla="*/ 135390 w 187756"/>
                      <a:gd name="connsiteY701" fmla="*/ 158306 h 236618"/>
                      <a:gd name="connsiteX702" fmla="*/ 137295 w 187756"/>
                      <a:gd name="connsiteY702" fmla="*/ 158306 h 236618"/>
                      <a:gd name="connsiteX703" fmla="*/ 137961 w 187756"/>
                      <a:gd name="connsiteY703" fmla="*/ 156401 h 236618"/>
                      <a:gd name="connsiteX704" fmla="*/ 139009 w 187756"/>
                      <a:gd name="connsiteY704" fmla="*/ 156115 h 236618"/>
                      <a:gd name="connsiteX705" fmla="*/ 138723 w 187756"/>
                      <a:gd name="connsiteY705" fmla="*/ 157163 h 236618"/>
                      <a:gd name="connsiteX706" fmla="*/ 138247 w 187756"/>
                      <a:gd name="connsiteY706" fmla="*/ 159068 h 236618"/>
                      <a:gd name="connsiteX707" fmla="*/ 138628 w 187756"/>
                      <a:gd name="connsiteY707" fmla="*/ 160211 h 236618"/>
                      <a:gd name="connsiteX708" fmla="*/ 139486 w 187756"/>
                      <a:gd name="connsiteY708" fmla="*/ 161068 h 236618"/>
                      <a:gd name="connsiteX709" fmla="*/ 138628 w 187756"/>
                      <a:gd name="connsiteY709" fmla="*/ 161354 h 236618"/>
                      <a:gd name="connsiteX710" fmla="*/ 137295 w 187756"/>
                      <a:gd name="connsiteY710" fmla="*/ 160592 h 236618"/>
                      <a:gd name="connsiteX711" fmla="*/ 135580 w 187756"/>
                      <a:gd name="connsiteY711" fmla="*/ 161068 h 236618"/>
                      <a:gd name="connsiteX712" fmla="*/ 135104 w 187756"/>
                      <a:gd name="connsiteY712" fmla="*/ 162592 h 236618"/>
                      <a:gd name="connsiteX713" fmla="*/ 136819 w 187756"/>
                      <a:gd name="connsiteY713" fmla="*/ 163830 h 236618"/>
                      <a:gd name="connsiteX714" fmla="*/ 138438 w 187756"/>
                      <a:gd name="connsiteY714" fmla="*/ 164116 h 236618"/>
                      <a:gd name="connsiteX715" fmla="*/ 137580 w 187756"/>
                      <a:gd name="connsiteY715" fmla="*/ 164783 h 236618"/>
                      <a:gd name="connsiteX716" fmla="*/ 135104 w 187756"/>
                      <a:gd name="connsiteY716" fmla="*/ 164973 h 236618"/>
                      <a:gd name="connsiteX717" fmla="*/ 131865 w 187756"/>
                      <a:gd name="connsiteY717" fmla="*/ 164402 h 236618"/>
                      <a:gd name="connsiteX718" fmla="*/ 130913 w 187756"/>
                      <a:gd name="connsiteY718" fmla="*/ 164497 h 236618"/>
                      <a:gd name="connsiteX719" fmla="*/ 130437 w 187756"/>
                      <a:gd name="connsiteY719" fmla="*/ 165830 h 236618"/>
                      <a:gd name="connsiteX720" fmla="*/ 128818 w 187756"/>
                      <a:gd name="connsiteY720" fmla="*/ 166973 h 236618"/>
                      <a:gd name="connsiteX721" fmla="*/ 126817 w 187756"/>
                      <a:gd name="connsiteY721" fmla="*/ 167545 h 236618"/>
                      <a:gd name="connsiteX722" fmla="*/ 126151 w 187756"/>
                      <a:gd name="connsiteY722" fmla="*/ 166402 h 236618"/>
                      <a:gd name="connsiteX723" fmla="*/ 126912 w 187756"/>
                      <a:gd name="connsiteY723" fmla="*/ 165640 h 236618"/>
                      <a:gd name="connsiteX724" fmla="*/ 128055 w 187756"/>
                      <a:gd name="connsiteY724" fmla="*/ 165068 h 236618"/>
                      <a:gd name="connsiteX725" fmla="*/ 127389 w 187756"/>
                      <a:gd name="connsiteY725" fmla="*/ 164306 h 236618"/>
                      <a:gd name="connsiteX726" fmla="*/ 125960 w 187756"/>
                      <a:gd name="connsiteY726" fmla="*/ 164973 h 236618"/>
                      <a:gd name="connsiteX727" fmla="*/ 125865 w 187756"/>
                      <a:gd name="connsiteY727" fmla="*/ 163640 h 236618"/>
                      <a:gd name="connsiteX728" fmla="*/ 125103 w 187756"/>
                      <a:gd name="connsiteY728" fmla="*/ 162401 h 236618"/>
                      <a:gd name="connsiteX729" fmla="*/ 124436 w 187756"/>
                      <a:gd name="connsiteY729" fmla="*/ 162878 h 236618"/>
                      <a:gd name="connsiteX730" fmla="*/ 123864 w 187756"/>
                      <a:gd name="connsiteY730" fmla="*/ 164306 h 236618"/>
                      <a:gd name="connsiteX731" fmla="*/ 125007 w 187756"/>
                      <a:gd name="connsiteY731" fmla="*/ 165545 h 236618"/>
                      <a:gd name="connsiteX732" fmla="*/ 124817 w 187756"/>
                      <a:gd name="connsiteY732" fmla="*/ 166973 h 236618"/>
                      <a:gd name="connsiteX733" fmla="*/ 123484 w 187756"/>
                      <a:gd name="connsiteY733" fmla="*/ 168402 h 236618"/>
                      <a:gd name="connsiteX734" fmla="*/ 124627 w 187756"/>
                      <a:gd name="connsiteY734" fmla="*/ 170498 h 236618"/>
                      <a:gd name="connsiteX735" fmla="*/ 126246 w 187756"/>
                      <a:gd name="connsiteY735" fmla="*/ 170212 h 236618"/>
                      <a:gd name="connsiteX736" fmla="*/ 127960 w 187756"/>
                      <a:gd name="connsiteY736" fmla="*/ 170498 h 236618"/>
                      <a:gd name="connsiteX737" fmla="*/ 129675 w 187756"/>
                      <a:gd name="connsiteY737" fmla="*/ 170593 h 236618"/>
                      <a:gd name="connsiteX738" fmla="*/ 130437 w 187756"/>
                      <a:gd name="connsiteY738" fmla="*/ 171069 h 236618"/>
                      <a:gd name="connsiteX739" fmla="*/ 129579 w 187756"/>
                      <a:gd name="connsiteY739" fmla="*/ 172879 h 236618"/>
                      <a:gd name="connsiteX740" fmla="*/ 128151 w 187756"/>
                      <a:gd name="connsiteY740" fmla="*/ 175546 h 236618"/>
                      <a:gd name="connsiteX741" fmla="*/ 126151 w 187756"/>
                      <a:gd name="connsiteY741" fmla="*/ 175736 h 236618"/>
                      <a:gd name="connsiteX742" fmla="*/ 125293 w 187756"/>
                      <a:gd name="connsiteY742" fmla="*/ 176022 h 236618"/>
                      <a:gd name="connsiteX743" fmla="*/ 125103 w 187756"/>
                      <a:gd name="connsiteY743" fmla="*/ 177737 h 236618"/>
                      <a:gd name="connsiteX744" fmla="*/ 126246 w 187756"/>
                      <a:gd name="connsiteY744" fmla="*/ 178499 h 236618"/>
                      <a:gd name="connsiteX745" fmla="*/ 126722 w 187756"/>
                      <a:gd name="connsiteY745" fmla="*/ 179070 h 236618"/>
                      <a:gd name="connsiteX746" fmla="*/ 126151 w 187756"/>
                      <a:gd name="connsiteY746" fmla="*/ 180785 h 236618"/>
                      <a:gd name="connsiteX747" fmla="*/ 123769 w 187756"/>
                      <a:gd name="connsiteY747" fmla="*/ 183547 h 236618"/>
                      <a:gd name="connsiteX748" fmla="*/ 122436 w 187756"/>
                      <a:gd name="connsiteY748" fmla="*/ 184118 h 236618"/>
                      <a:gd name="connsiteX749" fmla="*/ 122531 w 187756"/>
                      <a:gd name="connsiteY749" fmla="*/ 182404 h 236618"/>
                      <a:gd name="connsiteX750" fmla="*/ 122055 w 187756"/>
                      <a:gd name="connsiteY750" fmla="*/ 181070 h 236618"/>
                      <a:gd name="connsiteX751" fmla="*/ 118911 w 187756"/>
                      <a:gd name="connsiteY751" fmla="*/ 179832 h 236618"/>
                      <a:gd name="connsiteX752" fmla="*/ 116816 w 187756"/>
                      <a:gd name="connsiteY752" fmla="*/ 178689 h 236618"/>
                      <a:gd name="connsiteX753" fmla="*/ 116340 w 187756"/>
                      <a:gd name="connsiteY753" fmla="*/ 176308 h 236618"/>
                      <a:gd name="connsiteX754" fmla="*/ 115673 w 187756"/>
                      <a:gd name="connsiteY754" fmla="*/ 175260 h 236618"/>
                      <a:gd name="connsiteX755" fmla="*/ 115292 w 187756"/>
                      <a:gd name="connsiteY755" fmla="*/ 176879 h 236618"/>
                      <a:gd name="connsiteX756" fmla="*/ 115578 w 187756"/>
                      <a:gd name="connsiteY756" fmla="*/ 179070 h 236618"/>
                      <a:gd name="connsiteX757" fmla="*/ 115482 w 187756"/>
                      <a:gd name="connsiteY757" fmla="*/ 180499 h 236618"/>
                      <a:gd name="connsiteX758" fmla="*/ 113482 w 187756"/>
                      <a:gd name="connsiteY758" fmla="*/ 181832 h 236618"/>
                      <a:gd name="connsiteX759" fmla="*/ 110720 w 187756"/>
                      <a:gd name="connsiteY759" fmla="*/ 182118 h 236618"/>
                      <a:gd name="connsiteX760" fmla="*/ 109863 w 187756"/>
                      <a:gd name="connsiteY760" fmla="*/ 182594 h 236618"/>
                      <a:gd name="connsiteX761" fmla="*/ 108720 w 187756"/>
                      <a:gd name="connsiteY761" fmla="*/ 183928 h 236618"/>
                      <a:gd name="connsiteX762" fmla="*/ 107291 w 187756"/>
                      <a:gd name="connsiteY762" fmla="*/ 184880 h 236618"/>
                      <a:gd name="connsiteX763" fmla="*/ 105862 w 187756"/>
                      <a:gd name="connsiteY763" fmla="*/ 183737 h 236618"/>
                      <a:gd name="connsiteX764" fmla="*/ 105481 w 187756"/>
                      <a:gd name="connsiteY764" fmla="*/ 180689 h 236618"/>
                      <a:gd name="connsiteX765" fmla="*/ 105100 w 187756"/>
                      <a:gd name="connsiteY765" fmla="*/ 178403 h 236618"/>
                      <a:gd name="connsiteX766" fmla="*/ 103957 w 187756"/>
                      <a:gd name="connsiteY766" fmla="*/ 178880 h 236618"/>
                      <a:gd name="connsiteX767" fmla="*/ 103195 w 187756"/>
                      <a:gd name="connsiteY767" fmla="*/ 180975 h 236618"/>
                      <a:gd name="connsiteX768" fmla="*/ 101957 w 187756"/>
                      <a:gd name="connsiteY768" fmla="*/ 184214 h 236618"/>
                      <a:gd name="connsiteX769" fmla="*/ 104434 w 187756"/>
                      <a:gd name="connsiteY769" fmla="*/ 185452 h 236618"/>
                      <a:gd name="connsiteX770" fmla="*/ 106338 w 187756"/>
                      <a:gd name="connsiteY770" fmla="*/ 187833 h 236618"/>
                      <a:gd name="connsiteX771" fmla="*/ 104434 w 187756"/>
                      <a:gd name="connsiteY771" fmla="*/ 190786 h 236618"/>
                      <a:gd name="connsiteX772" fmla="*/ 102052 w 187756"/>
                      <a:gd name="connsiteY772" fmla="*/ 190976 h 236618"/>
                      <a:gd name="connsiteX773" fmla="*/ 101004 w 187756"/>
                      <a:gd name="connsiteY773" fmla="*/ 189071 h 236618"/>
                      <a:gd name="connsiteX774" fmla="*/ 101576 w 187756"/>
                      <a:gd name="connsiteY774" fmla="*/ 187547 h 236618"/>
                      <a:gd name="connsiteX775" fmla="*/ 101671 w 187756"/>
                      <a:gd name="connsiteY775" fmla="*/ 185642 h 236618"/>
                      <a:gd name="connsiteX776" fmla="*/ 100243 w 187756"/>
                      <a:gd name="connsiteY776" fmla="*/ 184785 h 236618"/>
                      <a:gd name="connsiteX777" fmla="*/ 99099 w 187756"/>
                      <a:gd name="connsiteY777" fmla="*/ 185928 h 236618"/>
                      <a:gd name="connsiteX778" fmla="*/ 100243 w 187756"/>
                      <a:gd name="connsiteY778" fmla="*/ 187262 h 236618"/>
                      <a:gd name="connsiteX779" fmla="*/ 99480 w 187756"/>
                      <a:gd name="connsiteY779" fmla="*/ 188881 h 236618"/>
                      <a:gd name="connsiteX780" fmla="*/ 99099 w 187756"/>
                      <a:gd name="connsiteY780" fmla="*/ 190310 h 236618"/>
                      <a:gd name="connsiteX781" fmla="*/ 97385 w 187756"/>
                      <a:gd name="connsiteY781" fmla="*/ 190691 h 236618"/>
                      <a:gd name="connsiteX782" fmla="*/ 93194 w 187756"/>
                      <a:gd name="connsiteY782" fmla="*/ 189833 h 236618"/>
                      <a:gd name="connsiteX783" fmla="*/ 89955 w 187756"/>
                      <a:gd name="connsiteY783" fmla="*/ 190310 h 236618"/>
                      <a:gd name="connsiteX784" fmla="*/ 88527 w 187756"/>
                      <a:gd name="connsiteY784" fmla="*/ 190119 h 236618"/>
                      <a:gd name="connsiteX785" fmla="*/ 88146 w 187756"/>
                      <a:gd name="connsiteY785" fmla="*/ 190691 h 236618"/>
                      <a:gd name="connsiteX786" fmla="*/ 90336 w 187756"/>
                      <a:gd name="connsiteY786" fmla="*/ 192405 h 236618"/>
                      <a:gd name="connsiteX787" fmla="*/ 93480 w 187756"/>
                      <a:gd name="connsiteY787" fmla="*/ 193739 h 236618"/>
                      <a:gd name="connsiteX788" fmla="*/ 97004 w 187756"/>
                      <a:gd name="connsiteY788" fmla="*/ 193358 h 236618"/>
                      <a:gd name="connsiteX789" fmla="*/ 100147 w 187756"/>
                      <a:gd name="connsiteY789" fmla="*/ 192500 h 236618"/>
                      <a:gd name="connsiteX790" fmla="*/ 100719 w 187756"/>
                      <a:gd name="connsiteY790" fmla="*/ 193262 h 236618"/>
                      <a:gd name="connsiteX791" fmla="*/ 99671 w 187756"/>
                      <a:gd name="connsiteY791" fmla="*/ 195453 h 236618"/>
                      <a:gd name="connsiteX792" fmla="*/ 99195 w 187756"/>
                      <a:gd name="connsiteY792" fmla="*/ 196596 h 236618"/>
                      <a:gd name="connsiteX793" fmla="*/ 101671 w 187756"/>
                      <a:gd name="connsiteY793" fmla="*/ 195358 h 236618"/>
                      <a:gd name="connsiteX794" fmla="*/ 103386 w 187756"/>
                      <a:gd name="connsiteY794" fmla="*/ 196120 h 236618"/>
                      <a:gd name="connsiteX795" fmla="*/ 104529 w 187756"/>
                      <a:gd name="connsiteY795" fmla="*/ 198692 h 236618"/>
                      <a:gd name="connsiteX796" fmla="*/ 102814 w 187756"/>
                      <a:gd name="connsiteY796" fmla="*/ 199739 h 236618"/>
                      <a:gd name="connsiteX797" fmla="*/ 100719 w 187756"/>
                      <a:gd name="connsiteY797" fmla="*/ 201549 h 236618"/>
                      <a:gd name="connsiteX798" fmla="*/ 99576 w 187756"/>
                      <a:gd name="connsiteY798" fmla="*/ 201930 h 236618"/>
                      <a:gd name="connsiteX799" fmla="*/ 99099 w 187756"/>
                      <a:gd name="connsiteY799" fmla="*/ 202597 h 236618"/>
                      <a:gd name="connsiteX800" fmla="*/ 98719 w 187756"/>
                      <a:gd name="connsiteY800" fmla="*/ 204502 h 236618"/>
                      <a:gd name="connsiteX801" fmla="*/ 97766 w 187756"/>
                      <a:gd name="connsiteY801" fmla="*/ 204788 h 236618"/>
                      <a:gd name="connsiteX802" fmla="*/ 97861 w 187756"/>
                      <a:gd name="connsiteY802" fmla="*/ 203359 h 236618"/>
                      <a:gd name="connsiteX803" fmla="*/ 97290 w 187756"/>
                      <a:gd name="connsiteY803" fmla="*/ 202121 h 236618"/>
                      <a:gd name="connsiteX804" fmla="*/ 95670 w 187756"/>
                      <a:gd name="connsiteY804" fmla="*/ 203740 h 236618"/>
                      <a:gd name="connsiteX805" fmla="*/ 96623 w 187756"/>
                      <a:gd name="connsiteY805" fmla="*/ 204692 h 236618"/>
                      <a:gd name="connsiteX806" fmla="*/ 95861 w 187756"/>
                      <a:gd name="connsiteY806" fmla="*/ 207074 h 236618"/>
                      <a:gd name="connsiteX807" fmla="*/ 95385 w 187756"/>
                      <a:gd name="connsiteY807" fmla="*/ 210788 h 236618"/>
                      <a:gd name="connsiteX808" fmla="*/ 94051 w 187756"/>
                      <a:gd name="connsiteY808" fmla="*/ 211550 h 236618"/>
                      <a:gd name="connsiteX809" fmla="*/ 92242 w 187756"/>
                      <a:gd name="connsiteY809" fmla="*/ 213170 h 236618"/>
                      <a:gd name="connsiteX810" fmla="*/ 90336 w 187756"/>
                      <a:gd name="connsiteY810" fmla="*/ 217265 h 236618"/>
                      <a:gd name="connsiteX811" fmla="*/ 88908 w 187756"/>
                      <a:gd name="connsiteY811" fmla="*/ 218218 h 236618"/>
                      <a:gd name="connsiteX812" fmla="*/ 88908 w 187756"/>
                      <a:gd name="connsiteY812" fmla="*/ 216884 h 236618"/>
                      <a:gd name="connsiteX813" fmla="*/ 90718 w 187756"/>
                      <a:gd name="connsiteY813" fmla="*/ 213932 h 236618"/>
                      <a:gd name="connsiteX814" fmla="*/ 90241 w 187756"/>
                      <a:gd name="connsiteY814" fmla="*/ 212598 h 236618"/>
                      <a:gd name="connsiteX815" fmla="*/ 87860 w 187756"/>
                      <a:gd name="connsiteY815" fmla="*/ 212408 h 236618"/>
                      <a:gd name="connsiteX816" fmla="*/ 86622 w 187756"/>
                      <a:gd name="connsiteY816" fmla="*/ 213646 h 236618"/>
                      <a:gd name="connsiteX817" fmla="*/ 86717 w 187756"/>
                      <a:gd name="connsiteY817" fmla="*/ 215932 h 236618"/>
                      <a:gd name="connsiteX818" fmla="*/ 85384 w 187756"/>
                      <a:gd name="connsiteY818" fmla="*/ 218123 h 236618"/>
                      <a:gd name="connsiteX819" fmla="*/ 84240 w 187756"/>
                      <a:gd name="connsiteY819" fmla="*/ 221742 h 236618"/>
                      <a:gd name="connsiteX820" fmla="*/ 84621 w 187756"/>
                      <a:gd name="connsiteY820" fmla="*/ 225838 h 236618"/>
                      <a:gd name="connsiteX821" fmla="*/ 83002 w 187756"/>
                      <a:gd name="connsiteY821" fmla="*/ 228124 h 236618"/>
                      <a:gd name="connsiteX822" fmla="*/ 82907 w 187756"/>
                      <a:gd name="connsiteY822" fmla="*/ 226981 h 236618"/>
                      <a:gd name="connsiteX823" fmla="*/ 83669 w 187756"/>
                      <a:gd name="connsiteY823" fmla="*/ 223552 h 236618"/>
                      <a:gd name="connsiteX824" fmla="*/ 82717 w 187756"/>
                      <a:gd name="connsiteY824" fmla="*/ 220313 h 236618"/>
                      <a:gd name="connsiteX825" fmla="*/ 79478 w 187756"/>
                      <a:gd name="connsiteY825" fmla="*/ 219361 h 236618"/>
                      <a:gd name="connsiteX826" fmla="*/ 75954 w 187756"/>
                      <a:gd name="connsiteY826" fmla="*/ 218694 h 236618"/>
                      <a:gd name="connsiteX827" fmla="*/ 74049 w 187756"/>
                      <a:gd name="connsiteY827" fmla="*/ 218694 h 236618"/>
                      <a:gd name="connsiteX828" fmla="*/ 75001 w 187756"/>
                      <a:gd name="connsiteY828" fmla="*/ 219647 h 236618"/>
                      <a:gd name="connsiteX829" fmla="*/ 77763 w 187756"/>
                      <a:gd name="connsiteY829" fmla="*/ 220409 h 236618"/>
                      <a:gd name="connsiteX830" fmla="*/ 78811 w 187756"/>
                      <a:gd name="connsiteY830" fmla="*/ 222123 h 236618"/>
                      <a:gd name="connsiteX831" fmla="*/ 77859 w 187756"/>
                      <a:gd name="connsiteY831" fmla="*/ 224790 h 236618"/>
                      <a:gd name="connsiteX832" fmla="*/ 76335 w 187756"/>
                      <a:gd name="connsiteY832" fmla="*/ 227171 h 236618"/>
                      <a:gd name="connsiteX833" fmla="*/ 76716 w 187756"/>
                      <a:gd name="connsiteY833" fmla="*/ 227933 h 236618"/>
                      <a:gd name="connsiteX834" fmla="*/ 78526 w 187756"/>
                      <a:gd name="connsiteY834" fmla="*/ 227171 h 236618"/>
                      <a:gd name="connsiteX835" fmla="*/ 80430 w 187756"/>
                      <a:gd name="connsiteY835" fmla="*/ 228029 h 236618"/>
                      <a:gd name="connsiteX836" fmla="*/ 78811 w 187756"/>
                      <a:gd name="connsiteY836" fmla="*/ 228791 h 236618"/>
                      <a:gd name="connsiteX837" fmla="*/ 78240 w 187756"/>
                      <a:gd name="connsiteY837" fmla="*/ 230981 h 236618"/>
                      <a:gd name="connsiteX838" fmla="*/ 76716 w 187756"/>
                      <a:gd name="connsiteY838" fmla="*/ 231743 h 236618"/>
                      <a:gd name="connsiteX839" fmla="*/ 76335 w 187756"/>
                      <a:gd name="connsiteY839" fmla="*/ 234601 h 236618"/>
                      <a:gd name="connsiteX840" fmla="*/ 77287 w 187756"/>
                      <a:gd name="connsiteY840" fmla="*/ 235172 h 236618"/>
                      <a:gd name="connsiteX841" fmla="*/ 74620 w 187756"/>
                      <a:gd name="connsiteY841" fmla="*/ 236220 h 236618"/>
                      <a:gd name="connsiteX842" fmla="*/ 71668 w 187756"/>
                      <a:gd name="connsiteY842" fmla="*/ 236411 h 236618"/>
                      <a:gd name="connsiteX843" fmla="*/ 73192 w 187756"/>
                      <a:gd name="connsiteY843" fmla="*/ 234601 h 236618"/>
                      <a:gd name="connsiteX844" fmla="*/ 75382 w 187756"/>
                      <a:gd name="connsiteY844" fmla="*/ 231648 h 236618"/>
                      <a:gd name="connsiteX845" fmla="*/ 74430 w 187756"/>
                      <a:gd name="connsiteY845" fmla="*/ 231172 h 236618"/>
                      <a:gd name="connsiteX846" fmla="*/ 72811 w 187756"/>
                      <a:gd name="connsiteY846" fmla="*/ 231553 h 236618"/>
                      <a:gd name="connsiteX847" fmla="*/ 72429 w 187756"/>
                      <a:gd name="connsiteY847" fmla="*/ 230791 h 236618"/>
                      <a:gd name="connsiteX848" fmla="*/ 73192 w 187756"/>
                      <a:gd name="connsiteY848" fmla="*/ 229267 h 236618"/>
                      <a:gd name="connsiteX849" fmla="*/ 71953 w 187756"/>
                      <a:gd name="connsiteY849" fmla="*/ 227933 h 236618"/>
                      <a:gd name="connsiteX850" fmla="*/ 69286 w 187756"/>
                      <a:gd name="connsiteY850" fmla="*/ 228981 h 236618"/>
                      <a:gd name="connsiteX851" fmla="*/ 69858 w 187756"/>
                      <a:gd name="connsiteY851" fmla="*/ 232410 h 236618"/>
                      <a:gd name="connsiteX852" fmla="*/ 69572 w 187756"/>
                      <a:gd name="connsiteY852" fmla="*/ 234506 h 236618"/>
                      <a:gd name="connsiteX853" fmla="*/ 68143 w 187756"/>
                      <a:gd name="connsiteY853" fmla="*/ 235553 h 236618"/>
                      <a:gd name="connsiteX854" fmla="*/ 67857 w 187756"/>
                      <a:gd name="connsiteY854" fmla="*/ 234506 h 236618"/>
                      <a:gd name="connsiteX855" fmla="*/ 68238 w 187756"/>
                      <a:gd name="connsiteY855" fmla="*/ 232601 h 236618"/>
                      <a:gd name="connsiteX856" fmla="*/ 67762 w 187756"/>
                      <a:gd name="connsiteY856" fmla="*/ 231839 h 236618"/>
                      <a:gd name="connsiteX857" fmla="*/ 66905 w 187756"/>
                      <a:gd name="connsiteY857" fmla="*/ 232791 h 236618"/>
                      <a:gd name="connsiteX858" fmla="*/ 67286 w 187756"/>
                      <a:gd name="connsiteY858" fmla="*/ 234220 h 236618"/>
                      <a:gd name="connsiteX859" fmla="*/ 65952 w 187756"/>
                      <a:gd name="connsiteY859" fmla="*/ 235077 h 236618"/>
                      <a:gd name="connsiteX860" fmla="*/ 65952 w 187756"/>
                      <a:gd name="connsiteY860" fmla="*/ 234982 h 236618"/>
                      <a:gd name="connsiteX861" fmla="*/ 64524 w 187756"/>
                      <a:gd name="connsiteY861" fmla="*/ 234220 h 236618"/>
                      <a:gd name="connsiteX862" fmla="*/ 63857 w 187756"/>
                      <a:gd name="connsiteY862" fmla="*/ 233744 h 236618"/>
                      <a:gd name="connsiteX863" fmla="*/ 63000 w 187756"/>
                      <a:gd name="connsiteY863" fmla="*/ 233934 h 236618"/>
                      <a:gd name="connsiteX864" fmla="*/ 62428 w 187756"/>
                      <a:gd name="connsiteY864" fmla="*/ 233744 h 236618"/>
                      <a:gd name="connsiteX865" fmla="*/ 61095 w 187756"/>
                      <a:gd name="connsiteY865" fmla="*/ 233077 h 236618"/>
                      <a:gd name="connsiteX866" fmla="*/ 59571 w 187756"/>
                      <a:gd name="connsiteY866" fmla="*/ 232029 h 236618"/>
                      <a:gd name="connsiteX867" fmla="*/ 59094 w 187756"/>
                      <a:gd name="connsiteY867" fmla="*/ 229934 h 236618"/>
                      <a:gd name="connsiteX868" fmla="*/ 58142 w 187756"/>
                      <a:gd name="connsiteY868" fmla="*/ 228029 h 236618"/>
                      <a:gd name="connsiteX869" fmla="*/ 57570 w 187756"/>
                      <a:gd name="connsiteY869" fmla="*/ 226790 h 236618"/>
                      <a:gd name="connsiteX870" fmla="*/ 57952 w 187756"/>
                      <a:gd name="connsiteY870" fmla="*/ 226124 h 236618"/>
                      <a:gd name="connsiteX871" fmla="*/ 57570 w 187756"/>
                      <a:gd name="connsiteY871" fmla="*/ 225552 h 236618"/>
                      <a:gd name="connsiteX872" fmla="*/ 57189 w 187756"/>
                      <a:gd name="connsiteY872" fmla="*/ 224981 h 236618"/>
                      <a:gd name="connsiteX873" fmla="*/ 56142 w 187756"/>
                      <a:gd name="connsiteY873" fmla="*/ 224314 h 236618"/>
                      <a:gd name="connsiteX874" fmla="*/ 55380 w 187756"/>
                      <a:gd name="connsiteY874" fmla="*/ 224600 h 236618"/>
                      <a:gd name="connsiteX875" fmla="*/ 54618 w 187756"/>
                      <a:gd name="connsiteY875" fmla="*/ 224409 h 236618"/>
                      <a:gd name="connsiteX876" fmla="*/ 54999 w 187756"/>
                      <a:gd name="connsiteY876" fmla="*/ 223933 h 236618"/>
                      <a:gd name="connsiteX877" fmla="*/ 55380 w 187756"/>
                      <a:gd name="connsiteY877" fmla="*/ 223552 h 236618"/>
                      <a:gd name="connsiteX878" fmla="*/ 54999 w 187756"/>
                      <a:gd name="connsiteY878" fmla="*/ 222599 h 236618"/>
                      <a:gd name="connsiteX879" fmla="*/ 54142 w 187756"/>
                      <a:gd name="connsiteY879" fmla="*/ 221933 h 236618"/>
                      <a:gd name="connsiteX880" fmla="*/ 54713 w 187756"/>
                      <a:gd name="connsiteY880" fmla="*/ 221266 h 236618"/>
                      <a:gd name="connsiteX881" fmla="*/ 55094 w 187756"/>
                      <a:gd name="connsiteY881" fmla="*/ 220599 h 236618"/>
                      <a:gd name="connsiteX882" fmla="*/ 54713 w 187756"/>
                      <a:gd name="connsiteY882" fmla="*/ 218980 h 236618"/>
                      <a:gd name="connsiteX883" fmla="*/ 54808 w 187756"/>
                      <a:gd name="connsiteY883" fmla="*/ 217742 h 236618"/>
                      <a:gd name="connsiteX884" fmla="*/ 53856 w 187756"/>
                      <a:gd name="connsiteY884" fmla="*/ 217170 h 236618"/>
                      <a:gd name="connsiteX885" fmla="*/ 53189 w 187756"/>
                      <a:gd name="connsiteY885" fmla="*/ 216313 h 236618"/>
                      <a:gd name="connsiteX886" fmla="*/ 53284 w 187756"/>
                      <a:gd name="connsiteY886" fmla="*/ 215360 h 236618"/>
                      <a:gd name="connsiteX887" fmla="*/ 52618 w 187756"/>
                      <a:gd name="connsiteY887" fmla="*/ 215075 h 236618"/>
                      <a:gd name="connsiteX888" fmla="*/ 52236 w 187756"/>
                      <a:gd name="connsiteY888" fmla="*/ 214313 h 236618"/>
                      <a:gd name="connsiteX889" fmla="*/ 51951 w 187756"/>
                      <a:gd name="connsiteY889" fmla="*/ 213074 h 236618"/>
                      <a:gd name="connsiteX890" fmla="*/ 52332 w 187756"/>
                      <a:gd name="connsiteY890" fmla="*/ 211550 h 236618"/>
                      <a:gd name="connsiteX891" fmla="*/ 53094 w 187756"/>
                      <a:gd name="connsiteY891" fmla="*/ 210598 h 236618"/>
                      <a:gd name="connsiteX892" fmla="*/ 54142 w 187756"/>
                      <a:gd name="connsiteY892" fmla="*/ 209455 h 236618"/>
                      <a:gd name="connsiteX893" fmla="*/ 54618 w 187756"/>
                      <a:gd name="connsiteY893" fmla="*/ 208788 h 236618"/>
                      <a:gd name="connsiteX894" fmla="*/ 53761 w 187756"/>
                      <a:gd name="connsiteY894" fmla="*/ 208026 h 236618"/>
                      <a:gd name="connsiteX895" fmla="*/ 52903 w 187756"/>
                      <a:gd name="connsiteY895" fmla="*/ 207455 h 236618"/>
                      <a:gd name="connsiteX896" fmla="*/ 51951 w 187756"/>
                      <a:gd name="connsiteY896" fmla="*/ 207264 h 236618"/>
                      <a:gd name="connsiteX897" fmla="*/ 51665 w 187756"/>
                      <a:gd name="connsiteY897" fmla="*/ 206693 h 236618"/>
                      <a:gd name="connsiteX898" fmla="*/ 51570 w 187756"/>
                      <a:gd name="connsiteY898" fmla="*/ 204311 h 236618"/>
                      <a:gd name="connsiteX899" fmla="*/ 50712 w 187756"/>
                      <a:gd name="connsiteY899" fmla="*/ 204026 h 236618"/>
                      <a:gd name="connsiteX900" fmla="*/ 50236 w 187756"/>
                      <a:gd name="connsiteY900" fmla="*/ 203359 h 236618"/>
                      <a:gd name="connsiteX901" fmla="*/ 50331 w 187756"/>
                      <a:gd name="connsiteY901" fmla="*/ 202406 h 236618"/>
                      <a:gd name="connsiteX902" fmla="*/ 49379 w 187756"/>
                      <a:gd name="connsiteY902" fmla="*/ 200882 h 236618"/>
                      <a:gd name="connsiteX903" fmla="*/ 49474 w 187756"/>
                      <a:gd name="connsiteY903" fmla="*/ 200216 h 236618"/>
                      <a:gd name="connsiteX904" fmla="*/ 48807 w 187756"/>
                      <a:gd name="connsiteY904" fmla="*/ 198977 h 236618"/>
                      <a:gd name="connsiteX905" fmla="*/ 48236 w 187756"/>
                      <a:gd name="connsiteY905" fmla="*/ 198977 h 236618"/>
                      <a:gd name="connsiteX906" fmla="*/ 47855 w 187756"/>
                      <a:gd name="connsiteY906" fmla="*/ 198596 h 236618"/>
                      <a:gd name="connsiteX907" fmla="*/ 46426 w 187756"/>
                      <a:gd name="connsiteY907" fmla="*/ 196882 h 236618"/>
                      <a:gd name="connsiteX908" fmla="*/ 47188 w 187756"/>
                      <a:gd name="connsiteY908" fmla="*/ 196120 h 236618"/>
                      <a:gd name="connsiteX909" fmla="*/ 46331 w 187756"/>
                      <a:gd name="connsiteY909" fmla="*/ 194691 h 236618"/>
                      <a:gd name="connsiteX910" fmla="*/ 45569 w 187756"/>
                      <a:gd name="connsiteY910" fmla="*/ 194405 h 236618"/>
                      <a:gd name="connsiteX911" fmla="*/ 44712 w 187756"/>
                      <a:gd name="connsiteY911" fmla="*/ 194310 h 236618"/>
                      <a:gd name="connsiteX912" fmla="*/ 43569 w 187756"/>
                      <a:gd name="connsiteY912" fmla="*/ 193167 h 236618"/>
                      <a:gd name="connsiteX913" fmla="*/ 42616 w 187756"/>
                      <a:gd name="connsiteY913" fmla="*/ 192310 h 236618"/>
                      <a:gd name="connsiteX914" fmla="*/ 42616 w 187756"/>
                      <a:gd name="connsiteY914" fmla="*/ 191357 h 236618"/>
                      <a:gd name="connsiteX915" fmla="*/ 42330 w 187756"/>
                      <a:gd name="connsiteY915" fmla="*/ 190595 h 236618"/>
                      <a:gd name="connsiteX916" fmla="*/ 43093 w 187756"/>
                      <a:gd name="connsiteY916" fmla="*/ 189643 h 236618"/>
                      <a:gd name="connsiteX917" fmla="*/ 43473 w 187756"/>
                      <a:gd name="connsiteY917" fmla="*/ 188690 h 236618"/>
                      <a:gd name="connsiteX918" fmla="*/ 43759 w 187756"/>
                      <a:gd name="connsiteY918" fmla="*/ 187833 h 236618"/>
                      <a:gd name="connsiteX919" fmla="*/ 44331 w 187756"/>
                      <a:gd name="connsiteY919" fmla="*/ 187166 h 236618"/>
                      <a:gd name="connsiteX920" fmla="*/ 44140 w 187756"/>
                      <a:gd name="connsiteY920" fmla="*/ 186023 h 236618"/>
                      <a:gd name="connsiteX921" fmla="*/ 43378 w 187756"/>
                      <a:gd name="connsiteY921" fmla="*/ 185452 h 236618"/>
                      <a:gd name="connsiteX922" fmla="*/ 41949 w 187756"/>
                      <a:gd name="connsiteY922" fmla="*/ 186500 h 236618"/>
                      <a:gd name="connsiteX923" fmla="*/ 41187 w 187756"/>
                      <a:gd name="connsiteY923" fmla="*/ 186404 h 236618"/>
                      <a:gd name="connsiteX924" fmla="*/ 39854 w 187756"/>
                      <a:gd name="connsiteY924" fmla="*/ 186595 h 236618"/>
                      <a:gd name="connsiteX925" fmla="*/ 38044 w 187756"/>
                      <a:gd name="connsiteY925" fmla="*/ 187071 h 236618"/>
                      <a:gd name="connsiteX926" fmla="*/ 36711 w 187756"/>
                      <a:gd name="connsiteY926" fmla="*/ 187928 h 236618"/>
                      <a:gd name="connsiteX927" fmla="*/ 36235 w 187756"/>
                      <a:gd name="connsiteY927" fmla="*/ 187928 h 236618"/>
                      <a:gd name="connsiteX928" fmla="*/ 35282 w 187756"/>
                      <a:gd name="connsiteY928" fmla="*/ 187643 h 236618"/>
                      <a:gd name="connsiteX929" fmla="*/ 34711 w 187756"/>
                      <a:gd name="connsiteY929" fmla="*/ 188119 h 236618"/>
                      <a:gd name="connsiteX930" fmla="*/ 34234 w 187756"/>
                      <a:gd name="connsiteY930" fmla="*/ 188690 h 236618"/>
                      <a:gd name="connsiteX931" fmla="*/ 33377 w 187756"/>
                      <a:gd name="connsiteY931" fmla="*/ 189738 h 236618"/>
                      <a:gd name="connsiteX932" fmla="*/ 32424 w 187756"/>
                      <a:gd name="connsiteY932" fmla="*/ 190119 h 236618"/>
                      <a:gd name="connsiteX933" fmla="*/ 31377 w 187756"/>
                      <a:gd name="connsiteY933" fmla="*/ 189643 h 236618"/>
                      <a:gd name="connsiteX934" fmla="*/ 31472 w 187756"/>
                      <a:gd name="connsiteY934" fmla="*/ 188405 h 236618"/>
                      <a:gd name="connsiteX935" fmla="*/ 30996 w 187756"/>
                      <a:gd name="connsiteY935" fmla="*/ 187452 h 236618"/>
                      <a:gd name="connsiteX936" fmla="*/ 30615 w 187756"/>
                      <a:gd name="connsiteY936" fmla="*/ 186309 h 236618"/>
                      <a:gd name="connsiteX937" fmla="*/ 29853 w 187756"/>
                      <a:gd name="connsiteY937" fmla="*/ 184976 h 236618"/>
                      <a:gd name="connsiteX938" fmla="*/ 28329 w 187756"/>
                      <a:gd name="connsiteY938" fmla="*/ 185261 h 236618"/>
                      <a:gd name="connsiteX939" fmla="*/ 27757 w 187756"/>
                      <a:gd name="connsiteY939" fmla="*/ 184785 h 236618"/>
                      <a:gd name="connsiteX940" fmla="*/ 26710 w 187756"/>
                      <a:gd name="connsiteY940" fmla="*/ 184023 h 236618"/>
                      <a:gd name="connsiteX941" fmla="*/ 26710 w 187756"/>
                      <a:gd name="connsiteY941" fmla="*/ 183166 h 236618"/>
                      <a:gd name="connsiteX942" fmla="*/ 25757 w 187756"/>
                      <a:gd name="connsiteY942" fmla="*/ 181832 h 236618"/>
                      <a:gd name="connsiteX943" fmla="*/ 24900 w 187756"/>
                      <a:gd name="connsiteY943" fmla="*/ 181832 h 236618"/>
                      <a:gd name="connsiteX944" fmla="*/ 24519 w 187756"/>
                      <a:gd name="connsiteY944" fmla="*/ 180689 h 236618"/>
                      <a:gd name="connsiteX945" fmla="*/ 25947 w 187756"/>
                      <a:gd name="connsiteY945" fmla="*/ 179737 h 236618"/>
                      <a:gd name="connsiteX946" fmla="*/ 26043 w 187756"/>
                      <a:gd name="connsiteY946" fmla="*/ 179070 h 236618"/>
                      <a:gd name="connsiteX947" fmla="*/ 25090 w 187756"/>
                      <a:gd name="connsiteY947" fmla="*/ 178594 h 236618"/>
                      <a:gd name="connsiteX948" fmla="*/ 25090 w 187756"/>
                      <a:gd name="connsiteY948" fmla="*/ 177737 h 236618"/>
                      <a:gd name="connsiteX949" fmla="*/ 23566 w 187756"/>
                      <a:gd name="connsiteY949" fmla="*/ 178213 h 236618"/>
                      <a:gd name="connsiteX950" fmla="*/ 23185 w 187756"/>
                      <a:gd name="connsiteY950" fmla="*/ 179737 h 236618"/>
                      <a:gd name="connsiteX951" fmla="*/ 22423 w 187756"/>
                      <a:gd name="connsiteY951" fmla="*/ 180499 h 236618"/>
                      <a:gd name="connsiteX952" fmla="*/ 21376 w 187756"/>
                      <a:gd name="connsiteY952" fmla="*/ 181547 h 236618"/>
                      <a:gd name="connsiteX953" fmla="*/ 20137 w 187756"/>
                      <a:gd name="connsiteY953" fmla="*/ 182023 h 236618"/>
                      <a:gd name="connsiteX954" fmla="*/ 19375 w 187756"/>
                      <a:gd name="connsiteY954" fmla="*/ 182309 h 236618"/>
                      <a:gd name="connsiteX955" fmla="*/ 18518 w 187756"/>
                      <a:gd name="connsiteY955" fmla="*/ 182309 h 236618"/>
                      <a:gd name="connsiteX956" fmla="*/ 18804 w 187756"/>
                      <a:gd name="connsiteY956" fmla="*/ 181261 h 236618"/>
                      <a:gd name="connsiteX957" fmla="*/ 18804 w 187756"/>
                      <a:gd name="connsiteY957" fmla="*/ 180594 h 236618"/>
                      <a:gd name="connsiteX958" fmla="*/ 17756 w 187756"/>
                      <a:gd name="connsiteY958" fmla="*/ 181166 h 236618"/>
                      <a:gd name="connsiteX959" fmla="*/ 17470 w 187756"/>
                      <a:gd name="connsiteY959" fmla="*/ 179927 h 236618"/>
                      <a:gd name="connsiteX960" fmla="*/ 16803 w 187756"/>
                      <a:gd name="connsiteY960" fmla="*/ 179642 h 236618"/>
                      <a:gd name="connsiteX961" fmla="*/ 16232 w 187756"/>
                      <a:gd name="connsiteY961" fmla="*/ 178594 h 236618"/>
                      <a:gd name="connsiteX962" fmla="*/ 14994 w 187756"/>
                      <a:gd name="connsiteY962" fmla="*/ 180118 h 236618"/>
                      <a:gd name="connsiteX963" fmla="*/ 14041 w 187756"/>
                      <a:gd name="connsiteY963" fmla="*/ 180499 h 236618"/>
                      <a:gd name="connsiteX964" fmla="*/ 12422 w 187756"/>
                      <a:gd name="connsiteY964" fmla="*/ 180499 h 236618"/>
                      <a:gd name="connsiteX965" fmla="*/ 12136 w 187756"/>
                      <a:gd name="connsiteY965" fmla="*/ 180975 h 236618"/>
                      <a:gd name="connsiteX966" fmla="*/ 11660 w 187756"/>
                      <a:gd name="connsiteY966" fmla="*/ 180785 h 236618"/>
                      <a:gd name="connsiteX967" fmla="*/ 11088 w 187756"/>
                      <a:gd name="connsiteY967" fmla="*/ 180594 h 236618"/>
                      <a:gd name="connsiteX968" fmla="*/ 10327 w 187756"/>
                      <a:gd name="connsiteY968" fmla="*/ 180308 h 236618"/>
                      <a:gd name="connsiteX969" fmla="*/ 9564 w 187756"/>
                      <a:gd name="connsiteY969" fmla="*/ 179451 h 236618"/>
                      <a:gd name="connsiteX970" fmla="*/ 8802 w 187756"/>
                      <a:gd name="connsiteY970" fmla="*/ 178403 h 236618"/>
                      <a:gd name="connsiteX971" fmla="*/ 8040 w 187756"/>
                      <a:gd name="connsiteY971" fmla="*/ 178499 h 236618"/>
                      <a:gd name="connsiteX972" fmla="*/ 7278 w 187756"/>
                      <a:gd name="connsiteY972" fmla="*/ 178784 h 236618"/>
                      <a:gd name="connsiteX973" fmla="*/ 6707 w 187756"/>
                      <a:gd name="connsiteY973" fmla="*/ 178118 h 236618"/>
                      <a:gd name="connsiteX974" fmla="*/ 5373 w 187756"/>
                      <a:gd name="connsiteY974" fmla="*/ 177832 h 236618"/>
                      <a:gd name="connsiteX975" fmla="*/ 4135 w 187756"/>
                      <a:gd name="connsiteY975" fmla="*/ 177832 h 236618"/>
                      <a:gd name="connsiteX976" fmla="*/ 2706 w 187756"/>
                      <a:gd name="connsiteY976" fmla="*/ 175927 h 236618"/>
                      <a:gd name="connsiteX977" fmla="*/ 2706 w 187756"/>
                      <a:gd name="connsiteY977" fmla="*/ 175927 h 236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</a:cxnLst>
                    <a:rect l="l" t="t" r="r" b="b"/>
                    <a:pathLst>
                      <a:path w="187756" h="236618">
                        <a:moveTo>
                          <a:pt x="2706" y="175927"/>
                        </a:moveTo>
                        <a:lnTo>
                          <a:pt x="2706" y="175927"/>
                        </a:lnTo>
                        <a:cubicBezTo>
                          <a:pt x="2516" y="175641"/>
                          <a:pt x="2326" y="175260"/>
                          <a:pt x="2135" y="175260"/>
                        </a:cubicBezTo>
                        <a:cubicBezTo>
                          <a:pt x="1944" y="175260"/>
                          <a:pt x="1754" y="175260"/>
                          <a:pt x="1754" y="174879"/>
                        </a:cubicBezTo>
                        <a:cubicBezTo>
                          <a:pt x="1754" y="174498"/>
                          <a:pt x="2040" y="173927"/>
                          <a:pt x="2326" y="174117"/>
                        </a:cubicBezTo>
                        <a:cubicBezTo>
                          <a:pt x="2611" y="174308"/>
                          <a:pt x="2611" y="174784"/>
                          <a:pt x="2897" y="174784"/>
                        </a:cubicBezTo>
                        <a:cubicBezTo>
                          <a:pt x="3278" y="174784"/>
                          <a:pt x="3278" y="174784"/>
                          <a:pt x="3659" y="174879"/>
                        </a:cubicBezTo>
                        <a:cubicBezTo>
                          <a:pt x="3945" y="174974"/>
                          <a:pt x="4135" y="174784"/>
                          <a:pt x="3945" y="174498"/>
                        </a:cubicBezTo>
                        <a:cubicBezTo>
                          <a:pt x="3659" y="174212"/>
                          <a:pt x="3278" y="174022"/>
                          <a:pt x="3087" y="173736"/>
                        </a:cubicBezTo>
                        <a:cubicBezTo>
                          <a:pt x="2897" y="173546"/>
                          <a:pt x="2706" y="173069"/>
                          <a:pt x="2421" y="173069"/>
                        </a:cubicBezTo>
                        <a:cubicBezTo>
                          <a:pt x="2040" y="173069"/>
                          <a:pt x="1754" y="172974"/>
                          <a:pt x="1754" y="172593"/>
                        </a:cubicBezTo>
                        <a:cubicBezTo>
                          <a:pt x="1754" y="172212"/>
                          <a:pt x="1563" y="172022"/>
                          <a:pt x="1849" y="171736"/>
                        </a:cubicBezTo>
                        <a:cubicBezTo>
                          <a:pt x="2135" y="171545"/>
                          <a:pt x="3087" y="170688"/>
                          <a:pt x="3278" y="170783"/>
                        </a:cubicBezTo>
                        <a:cubicBezTo>
                          <a:pt x="3469" y="170879"/>
                          <a:pt x="3754" y="170783"/>
                          <a:pt x="3849" y="170688"/>
                        </a:cubicBezTo>
                        <a:cubicBezTo>
                          <a:pt x="3945" y="170593"/>
                          <a:pt x="4040" y="170402"/>
                          <a:pt x="3754" y="170212"/>
                        </a:cubicBezTo>
                        <a:cubicBezTo>
                          <a:pt x="3564" y="170021"/>
                          <a:pt x="3087" y="169736"/>
                          <a:pt x="3183" y="169450"/>
                        </a:cubicBezTo>
                        <a:cubicBezTo>
                          <a:pt x="3278" y="169259"/>
                          <a:pt x="3373" y="169259"/>
                          <a:pt x="3087" y="168974"/>
                        </a:cubicBezTo>
                        <a:cubicBezTo>
                          <a:pt x="2802" y="168688"/>
                          <a:pt x="2706" y="168497"/>
                          <a:pt x="2230" y="168593"/>
                        </a:cubicBezTo>
                        <a:cubicBezTo>
                          <a:pt x="1754" y="168688"/>
                          <a:pt x="1468" y="168688"/>
                          <a:pt x="1468" y="168402"/>
                        </a:cubicBezTo>
                        <a:cubicBezTo>
                          <a:pt x="1468" y="168021"/>
                          <a:pt x="1659" y="167926"/>
                          <a:pt x="1468" y="167735"/>
                        </a:cubicBezTo>
                        <a:cubicBezTo>
                          <a:pt x="1278" y="167545"/>
                          <a:pt x="992" y="167069"/>
                          <a:pt x="1278" y="166973"/>
                        </a:cubicBezTo>
                        <a:cubicBezTo>
                          <a:pt x="1563" y="166878"/>
                          <a:pt x="1944" y="166878"/>
                          <a:pt x="1659" y="166497"/>
                        </a:cubicBezTo>
                        <a:cubicBezTo>
                          <a:pt x="1468" y="166021"/>
                          <a:pt x="1278" y="165545"/>
                          <a:pt x="992" y="165735"/>
                        </a:cubicBezTo>
                        <a:cubicBezTo>
                          <a:pt x="706" y="165926"/>
                          <a:pt x="230" y="165830"/>
                          <a:pt x="135" y="165545"/>
                        </a:cubicBezTo>
                        <a:cubicBezTo>
                          <a:pt x="39" y="165259"/>
                          <a:pt x="-56" y="164878"/>
                          <a:pt x="39" y="164497"/>
                        </a:cubicBezTo>
                        <a:cubicBezTo>
                          <a:pt x="135" y="164211"/>
                          <a:pt x="230" y="163830"/>
                          <a:pt x="135" y="163544"/>
                        </a:cubicBezTo>
                        <a:cubicBezTo>
                          <a:pt x="39" y="163259"/>
                          <a:pt x="-56" y="162973"/>
                          <a:pt x="135" y="162782"/>
                        </a:cubicBezTo>
                        <a:cubicBezTo>
                          <a:pt x="325" y="162592"/>
                          <a:pt x="516" y="162306"/>
                          <a:pt x="706" y="162401"/>
                        </a:cubicBezTo>
                        <a:cubicBezTo>
                          <a:pt x="897" y="162592"/>
                          <a:pt x="1182" y="162687"/>
                          <a:pt x="1468" y="162497"/>
                        </a:cubicBezTo>
                        <a:cubicBezTo>
                          <a:pt x="1754" y="162211"/>
                          <a:pt x="2040" y="161639"/>
                          <a:pt x="2326" y="161639"/>
                        </a:cubicBezTo>
                        <a:cubicBezTo>
                          <a:pt x="2611" y="161639"/>
                          <a:pt x="2802" y="161735"/>
                          <a:pt x="2992" y="161449"/>
                        </a:cubicBezTo>
                        <a:cubicBezTo>
                          <a:pt x="3183" y="161163"/>
                          <a:pt x="4135" y="159830"/>
                          <a:pt x="3945" y="159353"/>
                        </a:cubicBezTo>
                        <a:cubicBezTo>
                          <a:pt x="3754" y="158877"/>
                          <a:pt x="3564" y="158591"/>
                          <a:pt x="3945" y="158496"/>
                        </a:cubicBezTo>
                        <a:cubicBezTo>
                          <a:pt x="4326" y="158401"/>
                          <a:pt x="4516" y="158877"/>
                          <a:pt x="4802" y="158782"/>
                        </a:cubicBezTo>
                        <a:cubicBezTo>
                          <a:pt x="5088" y="158687"/>
                          <a:pt x="4707" y="158020"/>
                          <a:pt x="5183" y="158115"/>
                        </a:cubicBezTo>
                        <a:cubicBezTo>
                          <a:pt x="5659" y="158210"/>
                          <a:pt x="5278" y="158687"/>
                          <a:pt x="5659" y="158306"/>
                        </a:cubicBezTo>
                        <a:cubicBezTo>
                          <a:pt x="5945" y="157925"/>
                          <a:pt x="6136" y="157544"/>
                          <a:pt x="6231" y="157258"/>
                        </a:cubicBezTo>
                        <a:cubicBezTo>
                          <a:pt x="6326" y="156972"/>
                          <a:pt x="6326" y="156782"/>
                          <a:pt x="6231" y="156496"/>
                        </a:cubicBezTo>
                        <a:cubicBezTo>
                          <a:pt x="6136" y="156210"/>
                          <a:pt x="6136" y="155924"/>
                          <a:pt x="5945" y="155924"/>
                        </a:cubicBezTo>
                        <a:cubicBezTo>
                          <a:pt x="5754" y="155924"/>
                          <a:pt x="5278" y="156020"/>
                          <a:pt x="5564" y="155734"/>
                        </a:cubicBezTo>
                        <a:cubicBezTo>
                          <a:pt x="5850" y="155543"/>
                          <a:pt x="6136" y="155448"/>
                          <a:pt x="5945" y="155258"/>
                        </a:cubicBezTo>
                        <a:cubicBezTo>
                          <a:pt x="5754" y="155067"/>
                          <a:pt x="5373" y="154591"/>
                          <a:pt x="5373" y="154400"/>
                        </a:cubicBezTo>
                        <a:cubicBezTo>
                          <a:pt x="5373" y="154210"/>
                          <a:pt x="6136" y="153543"/>
                          <a:pt x="5945" y="153257"/>
                        </a:cubicBezTo>
                        <a:cubicBezTo>
                          <a:pt x="5754" y="152972"/>
                          <a:pt x="5564" y="152400"/>
                          <a:pt x="5945" y="152305"/>
                        </a:cubicBezTo>
                        <a:cubicBezTo>
                          <a:pt x="6326" y="152210"/>
                          <a:pt x="6612" y="152305"/>
                          <a:pt x="6612" y="151924"/>
                        </a:cubicBezTo>
                        <a:cubicBezTo>
                          <a:pt x="6612" y="151543"/>
                          <a:pt x="6612" y="151352"/>
                          <a:pt x="6326" y="150971"/>
                        </a:cubicBezTo>
                        <a:cubicBezTo>
                          <a:pt x="6040" y="150590"/>
                          <a:pt x="5850" y="150590"/>
                          <a:pt x="5945" y="150114"/>
                        </a:cubicBezTo>
                        <a:cubicBezTo>
                          <a:pt x="6040" y="149638"/>
                          <a:pt x="6136" y="149638"/>
                          <a:pt x="5850" y="149543"/>
                        </a:cubicBezTo>
                        <a:cubicBezTo>
                          <a:pt x="5564" y="149352"/>
                          <a:pt x="5659" y="149162"/>
                          <a:pt x="5564" y="148781"/>
                        </a:cubicBezTo>
                        <a:cubicBezTo>
                          <a:pt x="5469" y="148400"/>
                          <a:pt x="5754" y="147733"/>
                          <a:pt x="6040" y="147638"/>
                        </a:cubicBezTo>
                        <a:cubicBezTo>
                          <a:pt x="6421" y="147447"/>
                          <a:pt x="6707" y="147542"/>
                          <a:pt x="6612" y="147066"/>
                        </a:cubicBezTo>
                        <a:cubicBezTo>
                          <a:pt x="6517" y="146495"/>
                          <a:pt x="6231" y="145733"/>
                          <a:pt x="6707" y="145733"/>
                        </a:cubicBezTo>
                        <a:cubicBezTo>
                          <a:pt x="7183" y="145637"/>
                          <a:pt x="7564" y="145733"/>
                          <a:pt x="7564" y="145352"/>
                        </a:cubicBezTo>
                        <a:cubicBezTo>
                          <a:pt x="7564" y="144875"/>
                          <a:pt x="7278" y="144590"/>
                          <a:pt x="7278" y="144304"/>
                        </a:cubicBezTo>
                        <a:cubicBezTo>
                          <a:pt x="7278" y="144018"/>
                          <a:pt x="7278" y="143256"/>
                          <a:pt x="6993" y="143161"/>
                        </a:cubicBezTo>
                        <a:cubicBezTo>
                          <a:pt x="6707" y="143066"/>
                          <a:pt x="6612" y="142970"/>
                          <a:pt x="6517" y="142685"/>
                        </a:cubicBezTo>
                        <a:cubicBezTo>
                          <a:pt x="6421" y="142399"/>
                          <a:pt x="6707" y="142208"/>
                          <a:pt x="6802" y="142018"/>
                        </a:cubicBezTo>
                        <a:cubicBezTo>
                          <a:pt x="6993" y="141732"/>
                          <a:pt x="6993" y="141637"/>
                          <a:pt x="7278" y="141542"/>
                        </a:cubicBezTo>
                        <a:cubicBezTo>
                          <a:pt x="7564" y="141351"/>
                          <a:pt x="7564" y="141161"/>
                          <a:pt x="7374" y="140875"/>
                        </a:cubicBezTo>
                        <a:cubicBezTo>
                          <a:pt x="7183" y="140684"/>
                          <a:pt x="7183" y="140589"/>
                          <a:pt x="7088" y="140113"/>
                        </a:cubicBezTo>
                        <a:cubicBezTo>
                          <a:pt x="6993" y="139637"/>
                          <a:pt x="6802" y="139065"/>
                          <a:pt x="6993" y="138589"/>
                        </a:cubicBezTo>
                        <a:cubicBezTo>
                          <a:pt x="7183" y="138208"/>
                          <a:pt x="7469" y="138208"/>
                          <a:pt x="7755" y="138303"/>
                        </a:cubicBezTo>
                        <a:cubicBezTo>
                          <a:pt x="8136" y="138398"/>
                          <a:pt x="9088" y="138398"/>
                          <a:pt x="8993" y="137922"/>
                        </a:cubicBezTo>
                        <a:cubicBezTo>
                          <a:pt x="8898" y="137446"/>
                          <a:pt x="8898" y="137065"/>
                          <a:pt x="9088" y="136779"/>
                        </a:cubicBezTo>
                        <a:cubicBezTo>
                          <a:pt x="9279" y="136493"/>
                          <a:pt x="9469" y="135255"/>
                          <a:pt x="9755" y="135160"/>
                        </a:cubicBezTo>
                        <a:cubicBezTo>
                          <a:pt x="10041" y="135065"/>
                          <a:pt x="10422" y="134969"/>
                          <a:pt x="10707" y="134874"/>
                        </a:cubicBezTo>
                        <a:cubicBezTo>
                          <a:pt x="10993" y="134779"/>
                          <a:pt x="11184" y="134684"/>
                          <a:pt x="11184" y="135065"/>
                        </a:cubicBezTo>
                        <a:cubicBezTo>
                          <a:pt x="11184" y="135446"/>
                          <a:pt x="11088" y="135636"/>
                          <a:pt x="11374" y="135636"/>
                        </a:cubicBezTo>
                        <a:cubicBezTo>
                          <a:pt x="11660" y="135636"/>
                          <a:pt x="11755" y="135350"/>
                          <a:pt x="11755" y="135065"/>
                        </a:cubicBezTo>
                        <a:cubicBezTo>
                          <a:pt x="11755" y="134684"/>
                          <a:pt x="11755" y="133922"/>
                          <a:pt x="11469" y="133731"/>
                        </a:cubicBezTo>
                        <a:cubicBezTo>
                          <a:pt x="11184" y="133445"/>
                          <a:pt x="10898" y="133255"/>
                          <a:pt x="10803" y="133064"/>
                        </a:cubicBezTo>
                        <a:cubicBezTo>
                          <a:pt x="10707" y="132874"/>
                          <a:pt x="10231" y="132493"/>
                          <a:pt x="10041" y="132302"/>
                        </a:cubicBezTo>
                        <a:cubicBezTo>
                          <a:pt x="9755" y="132112"/>
                          <a:pt x="9279" y="131445"/>
                          <a:pt x="9279" y="131159"/>
                        </a:cubicBezTo>
                        <a:cubicBezTo>
                          <a:pt x="9279" y="130874"/>
                          <a:pt x="9564" y="130112"/>
                          <a:pt x="9755" y="129826"/>
                        </a:cubicBezTo>
                        <a:cubicBezTo>
                          <a:pt x="9945" y="129540"/>
                          <a:pt x="10231" y="129350"/>
                          <a:pt x="10517" y="129350"/>
                        </a:cubicBezTo>
                        <a:cubicBezTo>
                          <a:pt x="10803" y="129350"/>
                          <a:pt x="11088" y="129064"/>
                          <a:pt x="11088" y="128873"/>
                        </a:cubicBezTo>
                        <a:cubicBezTo>
                          <a:pt x="11088" y="128683"/>
                          <a:pt x="11565" y="128207"/>
                          <a:pt x="11946" y="128111"/>
                        </a:cubicBezTo>
                        <a:cubicBezTo>
                          <a:pt x="12327" y="128016"/>
                          <a:pt x="12898" y="127826"/>
                          <a:pt x="13279" y="127921"/>
                        </a:cubicBezTo>
                        <a:cubicBezTo>
                          <a:pt x="13660" y="128016"/>
                          <a:pt x="14232" y="128016"/>
                          <a:pt x="14422" y="127826"/>
                        </a:cubicBezTo>
                        <a:cubicBezTo>
                          <a:pt x="14613" y="127635"/>
                          <a:pt x="14708" y="127254"/>
                          <a:pt x="15089" y="127159"/>
                        </a:cubicBezTo>
                        <a:cubicBezTo>
                          <a:pt x="15375" y="127064"/>
                          <a:pt x="15756" y="126968"/>
                          <a:pt x="16042" y="126778"/>
                        </a:cubicBezTo>
                        <a:cubicBezTo>
                          <a:pt x="16422" y="126683"/>
                          <a:pt x="16422" y="126206"/>
                          <a:pt x="16613" y="126016"/>
                        </a:cubicBezTo>
                        <a:cubicBezTo>
                          <a:pt x="16803" y="125825"/>
                          <a:pt x="17185" y="125540"/>
                          <a:pt x="17280" y="125254"/>
                        </a:cubicBezTo>
                        <a:cubicBezTo>
                          <a:pt x="17280" y="124968"/>
                          <a:pt x="17851" y="124587"/>
                          <a:pt x="18137" y="124492"/>
                        </a:cubicBezTo>
                        <a:cubicBezTo>
                          <a:pt x="18423" y="124492"/>
                          <a:pt x="19185" y="124587"/>
                          <a:pt x="19185" y="124111"/>
                        </a:cubicBezTo>
                        <a:cubicBezTo>
                          <a:pt x="19185" y="123635"/>
                          <a:pt x="18709" y="123063"/>
                          <a:pt x="18709" y="122587"/>
                        </a:cubicBezTo>
                        <a:cubicBezTo>
                          <a:pt x="18804" y="122111"/>
                          <a:pt x="19280" y="121253"/>
                          <a:pt x="19470" y="120872"/>
                        </a:cubicBezTo>
                        <a:cubicBezTo>
                          <a:pt x="19661" y="120491"/>
                          <a:pt x="19947" y="120587"/>
                          <a:pt x="20137" y="120301"/>
                        </a:cubicBezTo>
                        <a:cubicBezTo>
                          <a:pt x="20328" y="120015"/>
                          <a:pt x="20328" y="119825"/>
                          <a:pt x="20613" y="119825"/>
                        </a:cubicBezTo>
                        <a:cubicBezTo>
                          <a:pt x="20899" y="119729"/>
                          <a:pt x="20994" y="119158"/>
                          <a:pt x="21090" y="118967"/>
                        </a:cubicBezTo>
                        <a:cubicBezTo>
                          <a:pt x="21185" y="118777"/>
                          <a:pt x="22709" y="117443"/>
                          <a:pt x="23090" y="117062"/>
                        </a:cubicBezTo>
                        <a:cubicBezTo>
                          <a:pt x="23471" y="116681"/>
                          <a:pt x="23757" y="116396"/>
                          <a:pt x="23566" y="115919"/>
                        </a:cubicBezTo>
                        <a:cubicBezTo>
                          <a:pt x="23376" y="115443"/>
                          <a:pt x="23185" y="115538"/>
                          <a:pt x="23090" y="114872"/>
                        </a:cubicBezTo>
                        <a:cubicBezTo>
                          <a:pt x="22995" y="114300"/>
                          <a:pt x="22804" y="113252"/>
                          <a:pt x="22233" y="113824"/>
                        </a:cubicBezTo>
                        <a:cubicBezTo>
                          <a:pt x="21661" y="114300"/>
                          <a:pt x="20899" y="114776"/>
                          <a:pt x="20518" y="114776"/>
                        </a:cubicBezTo>
                        <a:cubicBezTo>
                          <a:pt x="20137" y="114776"/>
                          <a:pt x="19280" y="114586"/>
                          <a:pt x="19280" y="114110"/>
                        </a:cubicBezTo>
                        <a:cubicBezTo>
                          <a:pt x="19280" y="113633"/>
                          <a:pt x="19375" y="113443"/>
                          <a:pt x="19375" y="113157"/>
                        </a:cubicBezTo>
                        <a:cubicBezTo>
                          <a:pt x="19375" y="112776"/>
                          <a:pt x="19566" y="112871"/>
                          <a:pt x="19375" y="112490"/>
                        </a:cubicBezTo>
                        <a:cubicBezTo>
                          <a:pt x="19185" y="112109"/>
                          <a:pt x="18899" y="112014"/>
                          <a:pt x="18899" y="111633"/>
                        </a:cubicBezTo>
                        <a:cubicBezTo>
                          <a:pt x="18804" y="111252"/>
                          <a:pt x="18613" y="111157"/>
                          <a:pt x="18899" y="110871"/>
                        </a:cubicBezTo>
                        <a:cubicBezTo>
                          <a:pt x="19185" y="110585"/>
                          <a:pt x="18709" y="110014"/>
                          <a:pt x="18994" y="109538"/>
                        </a:cubicBezTo>
                        <a:cubicBezTo>
                          <a:pt x="19280" y="109061"/>
                          <a:pt x="19947" y="109061"/>
                          <a:pt x="19947" y="108490"/>
                        </a:cubicBezTo>
                        <a:cubicBezTo>
                          <a:pt x="19947" y="107918"/>
                          <a:pt x="20709" y="107728"/>
                          <a:pt x="20709" y="107347"/>
                        </a:cubicBezTo>
                        <a:cubicBezTo>
                          <a:pt x="20709" y="106966"/>
                          <a:pt x="20899" y="106585"/>
                          <a:pt x="21185" y="106204"/>
                        </a:cubicBezTo>
                        <a:cubicBezTo>
                          <a:pt x="21471" y="105823"/>
                          <a:pt x="21852" y="105061"/>
                          <a:pt x="22328" y="104870"/>
                        </a:cubicBezTo>
                        <a:cubicBezTo>
                          <a:pt x="22804" y="104585"/>
                          <a:pt x="22804" y="104680"/>
                          <a:pt x="22804" y="104204"/>
                        </a:cubicBezTo>
                        <a:cubicBezTo>
                          <a:pt x="22804" y="103727"/>
                          <a:pt x="22614" y="103727"/>
                          <a:pt x="22995" y="103251"/>
                        </a:cubicBezTo>
                        <a:cubicBezTo>
                          <a:pt x="23376" y="102775"/>
                          <a:pt x="23185" y="102394"/>
                          <a:pt x="23852" y="102299"/>
                        </a:cubicBezTo>
                        <a:cubicBezTo>
                          <a:pt x="24423" y="102203"/>
                          <a:pt x="25376" y="102394"/>
                          <a:pt x="25471" y="102775"/>
                        </a:cubicBezTo>
                        <a:cubicBezTo>
                          <a:pt x="25567" y="103156"/>
                          <a:pt x="25281" y="104108"/>
                          <a:pt x="25376" y="104204"/>
                        </a:cubicBezTo>
                        <a:cubicBezTo>
                          <a:pt x="25471" y="104299"/>
                          <a:pt x="25947" y="103537"/>
                          <a:pt x="26424" y="103823"/>
                        </a:cubicBezTo>
                        <a:cubicBezTo>
                          <a:pt x="26805" y="104108"/>
                          <a:pt x="27376" y="103918"/>
                          <a:pt x="27567" y="103442"/>
                        </a:cubicBezTo>
                        <a:cubicBezTo>
                          <a:pt x="27757" y="102965"/>
                          <a:pt x="27567" y="102394"/>
                          <a:pt x="27471" y="102108"/>
                        </a:cubicBezTo>
                        <a:cubicBezTo>
                          <a:pt x="27376" y="101822"/>
                          <a:pt x="27376" y="101156"/>
                          <a:pt x="27471" y="100775"/>
                        </a:cubicBezTo>
                        <a:cubicBezTo>
                          <a:pt x="27662" y="100298"/>
                          <a:pt x="28234" y="100108"/>
                          <a:pt x="28234" y="99822"/>
                        </a:cubicBezTo>
                        <a:cubicBezTo>
                          <a:pt x="28234" y="99441"/>
                          <a:pt x="28519" y="99346"/>
                          <a:pt x="28614" y="98965"/>
                        </a:cubicBezTo>
                        <a:cubicBezTo>
                          <a:pt x="28710" y="98584"/>
                          <a:pt x="28710" y="98298"/>
                          <a:pt x="28138" y="98393"/>
                        </a:cubicBezTo>
                        <a:cubicBezTo>
                          <a:pt x="27567" y="98489"/>
                          <a:pt x="27471" y="98774"/>
                          <a:pt x="26995" y="98393"/>
                        </a:cubicBezTo>
                        <a:cubicBezTo>
                          <a:pt x="26519" y="98012"/>
                          <a:pt x="26424" y="97917"/>
                          <a:pt x="26424" y="97631"/>
                        </a:cubicBezTo>
                        <a:cubicBezTo>
                          <a:pt x="26424" y="97250"/>
                          <a:pt x="26424" y="97060"/>
                          <a:pt x="26043" y="96679"/>
                        </a:cubicBezTo>
                        <a:cubicBezTo>
                          <a:pt x="25662" y="96203"/>
                          <a:pt x="25090" y="95536"/>
                          <a:pt x="24614" y="95345"/>
                        </a:cubicBezTo>
                        <a:cubicBezTo>
                          <a:pt x="24138" y="95155"/>
                          <a:pt x="23661" y="95060"/>
                          <a:pt x="23947" y="94393"/>
                        </a:cubicBezTo>
                        <a:cubicBezTo>
                          <a:pt x="24233" y="93821"/>
                          <a:pt x="24519" y="93345"/>
                          <a:pt x="24614" y="92678"/>
                        </a:cubicBezTo>
                        <a:cubicBezTo>
                          <a:pt x="24614" y="92012"/>
                          <a:pt x="24233" y="91154"/>
                          <a:pt x="23947" y="90773"/>
                        </a:cubicBezTo>
                        <a:cubicBezTo>
                          <a:pt x="23661" y="90488"/>
                          <a:pt x="23471" y="90107"/>
                          <a:pt x="23376" y="89916"/>
                        </a:cubicBezTo>
                        <a:cubicBezTo>
                          <a:pt x="23185" y="89726"/>
                          <a:pt x="22137" y="88964"/>
                          <a:pt x="22137" y="88487"/>
                        </a:cubicBezTo>
                        <a:cubicBezTo>
                          <a:pt x="22137" y="88011"/>
                          <a:pt x="21756" y="87725"/>
                          <a:pt x="22137" y="87249"/>
                        </a:cubicBezTo>
                        <a:cubicBezTo>
                          <a:pt x="22614" y="86773"/>
                          <a:pt x="22804" y="86392"/>
                          <a:pt x="23185" y="86011"/>
                        </a:cubicBezTo>
                        <a:cubicBezTo>
                          <a:pt x="23566" y="85630"/>
                          <a:pt x="24233" y="85344"/>
                          <a:pt x="23757" y="84582"/>
                        </a:cubicBezTo>
                        <a:cubicBezTo>
                          <a:pt x="23185" y="83915"/>
                          <a:pt x="22614" y="82963"/>
                          <a:pt x="22899" y="82010"/>
                        </a:cubicBezTo>
                        <a:cubicBezTo>
                          <a:pt x="23090" y="81058"/>
                          <a:pt x="23376" y="80105"/>
                          <a:pt x="23757" y="79915"/>
                        </a:cubicBezTo>
                        <a:cubicBezTo>
                          <a:pt x="24138" y="79724"/>
                          <a:pt x="24423" y="79724"/>
                          <a:pt x="24709" y="79343"/>
                        </a:cubicBezTo>
                        <a:cubicBezTo>
                          <a:pt x="24900" y="78962"/>
                          <a:pt x="25376" y="78296"/>
                          <a:pt x="25567" y="77724"/>
                        </a:cubicBezTo>
                        <a:cubicBezTo>
                          <a:pt x="25757" y="77153"/>
                          <a:pt x="26043" y="76772"/>
                          <a:pt x="26233" y="76486"/>
                        </a:cubicBezTo>
                        <a:cubicBezTo>
                          <a:pt x="26424" y="76200"/>
                          <a:pt x="26900" y="75248"/>
                          <a:pt x="27186" y="74962"/>
                        </a:cubicBezTo>
                        <a:cubicBezTo>
                          <a:pt x="27471" y="74676"/>
                          <a:pt x="27852" y="74295"/>
                          <a:pt x="28234" y="73914"/>
                        </a:cubicBezTo>
                        <a:cubicBezTo>
                          <a:pt x="28614" y="73533"/>
                          <a:pt x="30234" y="72581"/>
                          <a:pt x="30519" y="73057"/>
                        </a:cubicBezTo>
                        <a:cubicBezTo>
                          <a:pt x="30805" y="73533"/>
                          <a:pt x="30710" y="73819"/>
                          <a:pt x="31186" y="73819"/>
                        </a:cubicBezTo>
                        <a:cubicBezTo>
                          <a:pt x="31662" y="73819"/>
                          <a:pt x="31377" y="72962"/>
                          <a:pt x="31758" y="72581"/>
                        </a:cubicBezTo>
                        <a:cubicBezTo>
                          <a:pt x="32139" y="72200"/>
                          <a:pt x="33758" y="71628"/>
                          <a:pt x="34044" y="71628"/>
                        </a:cubicBezTo>
                        <a:cubicBezTo>
                          <a:pt x="34425" y="71628"/>
                          <a:pt x="34520" y="72009"/>
                          <a:pt x="34806" y="72009"/>
                        </a:cubicBezTo>
                        <a:cubicBezTo>
                          <a:pt x="35092" y="72009"/>
                          <a:pt x="35377" y="72009"/>
                          <a:pt x="35758" y="71438"/>
                        </a:cubicBezTo>
                        <a:cubicBezTo>
                          <a:pt x="36139" y="70866"/>
                          <a:pt x="36806" y="70485"/>
                          <a:pt x="37282" y="70390"/>
                        </a:cubicBezTo>
                        <a:cubicBezTo>
                          <a:pt x="37663" y="70295"/>
                          <a:pt x="37759" y="70390"/>
                          <a:pt x="38235" y="70771"/>
                        </a:cubicBezTo>
                        <a:cubicBezTo>
                          <a:pt x="38711" y="71057"/>
                          <a:pt x="38902" y="71057"/>
                          <a:pt x="39092" y="70580"/>
                        </a:cubicBezTo>
                        <a:cubicBezTo>
                          <a:pt x="39282" y="70104"/>
                          <a:pt x="39568" y="69533"/>
                          <a:pt x="39949" y="69152"/>
                        </a:cubicBezTo>
                        <a:cubicBezTo>
                          <a:pt x="40330" y="68675"/>
                          <a:pt x="41187" y="67723"/>
                          <a:pt x="41854" y="67437"/>
                        </a:cubicBezTo>
                        <a:cubicBezTo>
                          <a:pt x="42521" y="67151"/>
                          <a:pt x="43188" y="66770"/>
                          <a:pt x="43188" y="66485"/>
                        </a:cubicBezTo>
                        <a:cubicBezTo>
                          <a:pt x="43188" y="66199"/>
                          <a:pt x="42616" y="65151"/>
                          <a:pt x="42807" y="64484"/>
                        </a:cubicBezTo>
                        <a:cubicBezTo>
                          <a:pt x="42997" y="63818"/>
                          <a:pt x="43950" y="62770"/>
                          <a:pt x="44140" y="62484"/>
                        </a:cubicBezTo>
                        <a:cubicBezTo>
                          <a:pt x="44331" y="62103"/>
                          <a:pt x="44426" y="61627"/>
                          <a:pt x="44902" y="61341"/>
                        </a:cubicBezTo>
                        <a:cubicBezTo>
                          <a:pt x="45378" y="61055"/>
                          <a:pt x="46045" y="60293"/>
                          <a:pt x="46236" y="60008"/>
                        </a:cubicBezTo>
                        <a:cubicBezTo>
                          <a:pt x="46521" y="59722"/>
                          <a:pt x="46902" y="58674"/>
                          <a:pt x="46998" y="58388"/>
                        </a:cubicBezTo>
                        <a:cubicBezTo>
                          <a:pt x="47093" y="58103"/>
                          <a:pt x="47664" y="57150"/>
                          <a:pt x="47474" y="56960"/>
                        </a:cubicBezTo>
                        <a:cubicBezTo>
                          <a:pt x="47284" y="56769"/>
                          <a:pt x="46807" y="56674"/>
                          <a:pt x="46426" y="56674"/>
                        </a:cubicBezTo>
                        <a:cubicBezTo>
                          <a:pt x="46045" y="56579"/>
                          <a:pt x="45950" y="56483"/>
                          <a:pt x="45950" y="56102"/>
                        </a:cubicBezTo>
                        <a:cubicBezTo>
                          <a:pt x="45950" y="55817"/>
                          <a:pt x="46236" y="55626"/>
                          <a:pt x="45760" y="55626"/>
                        </a:cubicBezTo>
                        <a:cubicBezTo>
                          <a:pt x="45283" y="55626"/>
                          <a:pt x="44712" y="55817"/>
                          <a:pt x="44426" y="55340"/>
                        </a:cubicBezTo>
                        <a:cubicBezTo>
                          <a:pt x="44140" y="54864"/>
                          <a:pt x="44331" y="54102"/>
                          <a:pt x="44236" y="53721"/>
                        </a:cubicBezTo>
                        <a:cubicBezTo>
                          <a:pt x="44140" y="53245"/>
                          <a:pt x="43950" y="52769"/>
                          <a:pt x="44521" y="52197"/>
                        </a:cubicBezTo>
                        <a:cubicBezTo>
                          <a:pt x="45093" y="51626"/>
                          <a:pt x="45188" y="50673"/>
                          <a:pt x="44997" y="50292"/>
                        </a:cubicBezTo>
                        <a:cubicBezTo>
                          <a:pt x="44807" y="49911"/>
                          <a:pt x="44331" y="49530"/>
                          <a:pt x="44140" y="49149"/>
                        </a:cubicBezTo>
                        <a:cubicBezTo>
                          <a:pt x="43950" y="48768"/>
                          <a:pt x="43664" y="48482"/>
                          <a:pt x="43759" y="47911"/>
                        </a:cubicBezTo>
                        <a:cubicBezTo>
                          <a:pt x="43854" y="47339"/>
                          <a:pt x="43569" y="46292"/>
                          <a:pt x="43473" y="45815"/>
                        </a:cubicBezTo>
                        <a:cubicBezTo>
                          <a:pt x="43378" y="45339"/>
                          <a:pt x="42807" y="45053"/>
                          <a:pt x="42616" y="44672"/>
                        </a:cubicBezTo>
                        <a:cubicBezTo>
                          <a:pt x="42426" y="44291"/>
                          <a:pt x="42235" y="44101"/>
                          <a:pt x="42045" y="44482"/>
                        </a:cubicBezTo>
                        <a:cubicBezTo>
                          <a:pt x="41759" y="44863"/>
                          <a:pt x="41569" y="45434"/>
                          <a:pt x="41378" y="45434"/>
                        </a:cubicBezTo>
                        <a:cubicBezTo>
                          <a:pt x="41187" y="45434"/>
                          <a:pt x="39568" y="45053"/>
                          <a:pt x="39568" y="44672"/>
                        </a:cubicBezTo>
                        <a:cubicBezTo>
                          <a:pt x="39568" y="44291"/>
                          <a:pt x="39949" y="43339"/>
                          <a:pt x="39759" y="42958"/>
                        </a:cubicBezTo>
                        <a:cubicBezTo>
                          <a:pt x="39568" y="42577"/>
                          <a:pt x="38711" y="42101"/>
                          <a:pt x="38902" y="41529"/>
                        </a:cubicBezTo>
                        <a:cubicBezTo>
                          <a:pt x="39092" y="40958"/>
                          <a:pt x="39473" y="40196"/>
                          <a:pt x="39759" y="39910"/>
                        </a:cubicBezTo>
                        <a:cubicBezTo>
                          <a:pt x="40140" y="39624"/>
                          <a:pt x="40711" y="39243"/>
                          <a:pt x="41187" y="39529"/>
                        </a:cubicBezTo>
                        <a:cubicBezTo>
                          <a:pt x="41664" y="39910"/>
                          <a:pt x="41664" y="40291"/>
                          <a:pt x="42045" y="40767"/>
                        </a:cubicBezTo>
                        <a:cubicBezTo>
                          <a:pt x="42426" y="41243"/>
                          <a:pt x="42997" y="41243"/>
                          <a:pt x="43188" y="40958"/>
                        </a:cubicBezTo>
                        <a:cubicBezTo>
                          <a:pt x="43378" y="40672"/>
                          <a:pt x="43283" y="40291"/>
                          <a:pt x="42997" y="39910"/>
                        </a:cubicBezTo>
                        <a:cubicBezTo>
                          <a:pt x="42711" y="39529"/>
                          <a:pt x="42521" y="39243"/>
                          <a:pt x="42807" y="38767"/>
                        </a:cubicBezTo>
                        <a:cubicBezTo>
                          <a:pt x="43093" y="38291"/>
                          <a:pt x="43378" y="38005"/>
                          <a:pt x="43759" y="38100"/>
                        </a:cubicBezTo>
                        <a:cubicBezTo>
                          <a:pt x="44140" y="38100"/>
                          <a:pt x="45474" y="38767"/>
                          <a:pt x="46045" y="38386"/>
                        </a:cubicBezTo>
                        <a:cubicBezTo>
                          <a:pt x="46617" y="38005"/>
                          <a:pt x="47093" y="38195"/>
                          <a:pt x="47093" y="37814"/>
                        </a:cubicBezTo>
                        <a:cubicBezTo>
                          <a:pt x="47093" y="37529"/>
                          <a:pt x="46807" y="36386"/>
                          <a:pt x="47284" y="36290"/>
                        </a:cubicBezTo>
                        <a:cubicBezTo>
                          <a:pt x="47760" y="36195"/>
                          <a:pt x="48236" y="36481"/>
                          <a:pt x="48617" y="36100"/>
                        </a:cubicBezTo>
                        <a:cubicBezTo>
                          <a:pt x="48998" y="35719"/>
                          <a:pt x="49760" y="34766"/>
                          <a:pt x="49760" y="34481"/>
                        </a:cubicBezTo>
                        <a:cubicBezTo>
                          <a:pt x="49760" y="34100"/>
                          <a:pt x="49474" y="33719"/>
                          <a:pt x="50046" y="33719"/>
                        </a:cubicBezTo>
                        <a:cubicBezTo>
                          <a:pt x="50617" y="33719"/>
                          <a:pt x="50903" y="33623"/>
                          <a:pt x="50903" y="33052"/>
                        </a:cubicBezTo>
                        <a:cubicBezTo>
                          <a:pt x="50903" y="32480"/>
                          <a:pt x="50427" y="32195"/>
                          <a:pt x="50427" y="31623"/>
                        </a:cubicBezTo>
                        <a:cubicBezTo>
                          <a:pt x="50427" y="31052"/>
                          <a:pt x="50712" y="29909"/>
                          <a:pt x="50046" y="29909"/>
                        </a:cubicBezTo>
                        <a:cubicBezTo>
                          <a:pt x="49379" y="29909"/>
                          <a:pt x="49379" y="29909"/>
                          <a:pt x="49379" y="29432"/>
                        </a:cubicBezTo>
                        <a:cubicBezTo>
                          <a:pt x="49379" y="28956"/>
                          <a:pt x="49379" y="28766"/>
                          <a:pt x="49855" y="28670"/>
                        </a:cubicBezTo>
                        <a:cubicBezTo>
                          <a:pt x="50236" y="28670"/>
                          <a:pt x="50522" y="28289"/>
                          <a:pt x="50617" y="27813"/>
                        </a:cubicBezTo>
                        <a:cubicBezTo>
                          <a:pt x="50712" y="27432"/>
                          <a:pt x="51094" y="27146"/>
                          <a:pt x="51474" y="27432"/>
                        </a:cubicBezTo>
                        <a:cubicBezTo>
                          <a:pt x="51855" y="27718"/>
                          <a:pt x="51379" y="28670"/>
                          <a:pt x="51951" y="28861"/>
                        </a:cubicBezTo>
                        <a:cubicBezTo>
                          <a:pt x="52427" y="29051"/>
                          <a:pt x="52618" y="28385"/>
                          <a:pt x="52713" y="28004"/>
                        </a:cubicBezTo>
                        <a:cubicBezTo>
                          <a:pt x="52808" y="27623"/>
                          <a:pt x="53094" y="27432"/>
                          <a:pt x="53475" y="27337"/>
                        </a:cubicBezTo>
                        <a:cubicBezTo>
                          <a:pt x="53856" y="27242"/>
                          <a:pt x="54618" y="26765"/>
                          <a:pt x="54999" y="26384"/>
                        </a:cubicBezTo>
                        <a:cubicBezTo>
                          <a:pt x="55380" y="26003"/>
                          <a:pt x="55951" y="25146"/>
                          <a:pt x="56142" y="24765"/>
                        </a:cubicBezTo>
                        <a:cubicBezTo>
                          <a:pt x="56332" y="24384"/>
                          <a:pt x="56618" y="24384"/>
                          <a:pt x="56999" y="24575"/>
                        </a:cubicBezTo>
                        <a:cubicBezTo>
                          <a:pt x="57380" y="24765"/>
                          <a:pt x="57475" y="24670"/>
                          <a:pt x="57761" y="24289"/>
                        </a:cubicBezTo>
                        <a:cubicBezTo>
                          <a:pt x="58047" y="23908"/>
                          <a:pt x="58618" y="23527"/>
                          <a:pt x="58618" y="23241"/>
                        </a:cubicBezTo>
                        <a:cubicBezTo>
                          <a:pt x="58618" y="22860"/>
                          <a:pt x="58713" y="22193"/>
                          <a:pt x="59190" y="22098"/>
                        </a:cubicBezTo>
                        <a:cubicBezTo>
                          <a:pt x="59571" y="22003"/>
                          <a:pt x="59285" y="22574"/>
                          <a:pt x="59856" y="22574"/>
                        </a:cubicBezTo>
                        <a:cubicBezTo>
                          <a:pt x="60333" y="22574"/>
                          <a:pt x="60523" y="22479"/>
                          <a:pt x="60809" y="22860"/>
                        </a:cubicBezTo>
                        <a:cubicBezTo>
                          <a:pt x="61095" y="23241"/>
                          <a:pt x="60714" y="23813"/>
                          <a:pt x="60999" y="24098"/>
                        </a:cubicBezTo>
                        <a:cubicBezTo>
                          <a:pt x="61190" y="24289"/>
                          <a:pt x="61571" y="23527"/>
                          <a:pt x="61857" y="23717"/>
                        </a:cubicBezTo>
                        <a:cubicBezTo>
                          <a:pt x="62143" y="23908"/>
                          <a:pt x="62143" y="24384"/>
                          <a:pt x="62143" y="24670"/>
                        </a:cubicBezTo>
                        <a:cubicBezTo>
                          <a:pt x="62143" y="25051"/>
                          <a:pt x="62523" y="25908"/>
                          <a:pt x="62809" y="26099"/>
                        </a:cubicBezTo>
                        <a:cubicBezTo>
                          <a:pt x="63095" y="26384"/>
                          <a:pt x="63000" y="26670"/>
                          <a:pt x="63000" y="26956"/>
                        </a:cubicBezTo>
                        <a:cubicBezTo>
                          <a:pt x="63000" y="27242"/>
                          <a:pt x="63571" y="27337"/>
                          <a:pt x="64047" y="27432"/>
                        </a:cubicBezTo>
                        <a:cubicBezTo>
                          <a:pt x="64524" y="27527"/>
                          <a:pt x="65667" y="27908"/>
                          <a:pt x="65857" y="28289"/>
                        </a:cubicBezTo>
                        <a:cubicBezTo>
                          <a:pt x="66048" y="28670"/>
                          <a:pt x="66524" y="29051"/>
                          <a:pt x="66905" y="28861"/>
                        </a:cubicBezTo>
                        <a:cubicBezTo>
                          <a:pt x="67286" y="28670"/>
                          <a:pt x="67381" y="28289"/>
                          <a:pt x="67857" y="28766"/>
                        </a:cubicBezTo>
                        <a:cubicBezTo>
                          <a:pt x="68334" y="29242"/>
                          <a:pt x="68905" y="30004"/>
                          <a:pt x="69191" y="29718"/>
                        </a:cubicBezTo>
                        <a:cubicBezTo>
                          <a:pt x="69572" y="29432"/>
                          <a:pt x="69667" y="28480"/>
                          <a:pt x="70144" y="28099"/>
                        </a:cubicBezTo>
                        <a:cubicBezTo>
                          <a:pt x="70620" y="27718"/>
                          <a:pt x="70810" y="26956"/>
                          <a:pt x="70810" y="26480"/>
                        </a:cubicBezTo>
                        <a:cubicBezTo>
                          <a:pt x="70810" y="26003"/>
                          <a:pt x="70429" y="25146"/>
                          <a:pt x="70905" y="24575"/>
                        </a:cubicBezTo>
                        <a:cubicBezTo>
                          <a:pt x="71382" y="24003"/>
                          <a:pt x="72144" y="23527"/>
                          <a:pt x="72429" y="23241"/>
                        </a:cubicBezTo>
                        <a:cubicBezTo>
                          <a:pt x="72715" y="22955"/>
                          <a:pt x="73096" y="22003"/>
                          <a:pt x="73572" y="22193"/>
                        </a:cubicBezTo>
                        <a:cubicBezTo>
                          <a:pt x="74049" y="22384"/>
                          <a:pt x="74239" y="22289"/>
                          <a:pt x="75001" y="21908"/>
                        </a:cubicBezTo>
                        <a:cubicBezTo>
                          <a:pt x="75859" y="21527"/>
                          <a:pt x="76430" y="20193"/>
                          <a:pt x="77097" y="20384"/>
                        </a:cubicBezTo>
                        <a:cubicBezTo>
                          <a:pt x="77763" y="20574"/>
                          <a:pt x="78430" y="21050"/>
                          <a:pt x="78621" y="20384"/>
                        </a:cubicBezTo>
                        <a:cubicBezTo>
                          <a:pt x="78811" y="19717"/>
                          <a:pt x="78811" y="18955"/>
                          <a:pt x="79192" y="19145"/>
                        </a:cubicBezTo>
                        <a:cubicBezTo>
                          <a:pt x="79573" y="19336"/>
                          <a:pt x="79478" y="19907"/>
                          <a:pt x="79859" y="19622"/>
                        </a:cubicBezTo>
                        <a:cubicBezTo>
                          <a:pt x="80240" y="19336"/>
                          <a:pt x="80811" y="19145"/>
                          <a:pt x="81002" y="19336"/>
                        </a:cubicBezTo>
                        <a:cubicBezTo>
                          <a:pt x="81193" y="19526"/>
                          <a:pt x="82145" y="19145"/>
                          <a:pt x="82240" y="19526"/>
                        </a:cubicBezTo>
                        <a:cubicBezTo>
                          <a:pt x="82431" y="19907"/>
                          <a:pt x="83288" y="20479"/>
                          <a:pt x="83288" y="19717"/>
                        </a:cubicBezTo>
                        <a:cubicBezTo>
                          <a:pt x="83288" y="18955"/>
                          <a:pt x="82907" y="18288"/>
                          <a:pt x="83288" y="17907"/>
                        </a:cubicBezTo>
                        <a:cubicBezTo>
                          <a:pt x="83669" y="17526"/>
                          <a:pt x="83860" y="17717"/>
                          <a:pt x="84145" y="17621"/>
                        </a:cubicBezTo>
                        <a:cubicBezTo>
                          <a:pt x="84431" y="17526"/>
                          <a:pt x="84621" y="17145"/>
                          <a:pt x="84336" y="16859"/>
                        </a:cubicBezTo>
                        <a:cubicBezTo>
                          <a:pt x="84145" y="16478"/>
                          <a:pt x="83955" y="16288"/>
                          <a:pt x="84336" y="15812"/>
                        </a:cubicBezTo>
                        <a:cubicBezTo>
                          <a:pt x="84717" y="15335"/>
                          <a:pt x="85098" y="15050"/>
                          <a:pt x="85764" y="15145"/>
                        </a:cubicBezTo>
                        <a:cubicBezTo>
                          <a:pt x="86431" y="15240"/>
                          <a:pt x="87288" y="15526"/>
                          <a:pt x="87765" y="15145"/>
                        </a:cubicBezTo>
                        <a:cubicBezTo>
                          <a:pt x="88146" y="14764"/>
                          <a:pt x="88812" y="14573"/>
                          <a:pt x="88908" y="14288"/>
                        </a:cubicBezTo>
                        <a:cubicBezTo>
                          <a:pt x="89003" y="14002"/>
                          <a:pt x="89289" y="13907"/>
                          <a:pt x="89574" y="14097"/>
                        </a:cubicBezTo>
                        <a:cubicBezTo>
                          <a:pt x="89860" y="14192"/>
                          <a:pt x="90622" y="13430"/>
                          <a:pt x="91194" y="13240"/>
                        </a:cubicBezTo>
                        <a:cubicBezTo>
                          <a:pt x="91670" y="13049"/>
                          <a:pt x="92242" y="12764"/>
                          <a:pt x="92813" y="12859"/>
                        </a:cubicBezTo>
                        <a:cubicBezTo>
                          <a:pt x="93385" y="12859"/>
                          <a:pt x="93861" y="12859"/>
                          <a:pt x="93861" y="12383"/>
                        </a:cubicBezTo>
                        <a:cubicBezTo>
                          <a:pt x="93861" y="11906"/>
                          <a:pt x="93670" y="11335"/>
                          <a:pt x="93861" y="11049"/>
                        </a:cubicBezTo>
                        <a:cubicBezTo>
                          <a:pt x="94051" y="10763"/>
                          <a:pt x="93956" y="10382"/>
                          <a:pt x="93861" y="10097"/>
                        </a:cubicBezTo>
                        <a:cubicBezTo>
                          <a:pt x="93765" y="9811"/>
                          <a:pt x="93575" y="9620"/>
                          <a:pt x="93861" y="9335"/>
                        </a:cubicBezTo>
                        <a:cubicBezTo>
                          <a:pt x="94146" y="9049"/>
                          <a:pt x="94242" y="8858"/>
                          <a:pt x="94242" y="8477"/>
                        </a:cubicBezTo>
                        <a:cubicBezTo>
                          <a:pt x="94242" y="8096"/>
                          <a:pt x="94242" y="7715"/>
                          <a:pt x="93765" y="7715"/>
                        </a:cubicBezTo>
                        <a:cubicBezTo>
                          <a:pt x="93289" y="7715"/>
                          <a:pt x="92908" y="7906"/>
                          <a:pt x="92622" y="7715"/>
                        </a:cubicBezTo>
                        <a:cubicBezTo>
                          <a:pt x="92337" y="7525"/>
                          <a:pt x="92432" y="7239"/>
                          <a:pt x="92051" y="7049"/>
                        </a:cubicBezTo>
                        <a:cubicBezTo>
                          <a:pt x="91670" y="6858"/>
                          <a:pt x="91098" y="6477"/>
                          <a:pt x="91575" y="6191"/>
                        </a:cubicBezTo>
                        <a:cubicBezTo>
                          <a:pt x="91956" y="5906"/>
                          <a:pt x="92527" y="5810"/>
                          <a:pt x="92718" y="5429"/>
                        </a:cubicBezTo>
                        <a:cubicBezTo>
                          <a:pt x="92813" y="5048"/>
                          <a:pt x="93575" y="4477"/>
                          <a:pt x="93861" y="4096"/>
                        </a:cubicBezTo>
                        <a:cubicBezTo>
                          <a:pt x="94146" y="3810"/>
                          <a:pt x="94813" y="3429"/>
                          <a:pt x="95099" y="3239"/>
                        </a:cubicBezTo>
                        <a:cubicBezTo>
                          <a:pt x="95385" y="3048"/>
                          <a:pt x="95956" y="2381"/>
                          <a:pt x="95956" y="2381"/>
                        </a:cubicBezTo>
                        <a:lnTo>
                          <a:pt x="96242" y="2667"/>
                        </a:lnTo>
                        <a:cubicBezTo>
                          <a:pt x="96242" y="2667"/>
                          <a:pt x="96147" y="3620"/>
                          <a:pt x="96432" y="3810"/>
                        </a:cubicBezTo>
                        <a:cubicBezTo>
                          <a:pt x="96718" y="4001"/>
                          <a:pt x="96718" y="4382"/>
                          <a:pt x="97290" y="4477"/>
                        </a:cubicBezTo>
                        <a:cubicBezTo>
                          <a:pt x="97766" y="4572"/>
                          <a:pt x="98433" y="4477"/>
                          <a:pt x="98719" y="4667"/>
                        </a:cubicBezTo>
                        <a:cubicBezTo>
                          <a:pt x="99004" y="4858"/>
                          <a:pt x="99576" y="4572"/>
                          <a:pt x="99290" y="4191"/>
                        </a:cubicBezTo>
                        <a:cubicBezTo>
                          <a:pt x="99004" y="3810"/>
                          <a:pt x="98719" y="3524"/>
                          <a:pt x="98814" y="3239"/>
                        </a:cubicBezTo>
                        <a:cubicBezTo>
                          <a:pt x="98909" y="2953"/>
                          <a:pt x="99099" y="2762"/>
                          <a:pt x="99480" y="2858"/>
                        </a:cubicBezTo>
                        <a:cubicBezTo>
                          <a:pt x="99861" y="3048"/>
                          <a:pt x="100433" y="3334"/>
                          <a:pt x="100719" y="3048"/>
                        </a:cubicBezTo>
                        <a:cubicBezTo>
                          <a:pt x="101004" y="2667"/>
                          <a:pt x="101100" y="2667"/>
                          <a:pt x="101386" y="2381"/>
                        </a:cubicBezTo>
                        <a:cubicBezTo>
                          <a:pt x="101671" y="2096"/>
                          <a:pt x="102147" y="1810"/>
                          <a:pt x="102624" y="2191"/>
                        </a:cubicBezTo>
                        <a:cubicBezTo>
                          <a:pt x="103100" y="2572"/>
                          <a:pt x="102814" y="3524"/>
                          <a:pt x="103195" y="3524"/>
                        </a:cubicBezTo>
                        <a:cubicBezTo>
                          <a:pt x="103576" y="3524"/>
                          <a:pt x="104052" y="3334"/>
                          <a:pt x="104338" y="3143"/>
                        </a:cubicBezTo>
                        <a:cubicBezTo>
                          <a:pt x="104624" y="2858"/>
                          <a:pt x="104910" y="1905"/>
                          <a:pt x="105481" y="2096"/>
                        </a:cubicBezTo>
                        <a:cubicBezTo>
                          <a:pt x="106053" y="2286"/>
                          <a:pt x="106434" y="2477"/>
                          <a:pt x="106624" y="2000"/>
                        </a:cubicBezTo>
                        <a:cubicBezTo>
                          <a:pt x="106815" y="1524"/>
                          <a:pt x="107005" y="1334"/>
                          <a:pt x="107005" y="953"/>
                        </a:cubicBezTo>
                        <a:cubicBezTo>
                          <a:pt x="107005" y="572"/>
                          <a:pt x="107481" y="0"/>
                          <a:pt x="107767" y="0"/>
                        </a:cubicBezTo>
                        <a:cubicBezTo>
                          <a:pt x="108053" y="0"/>
                          <a:pt x="108053" y="572"/>
                          <a:pt x="108529" y="762"/>
                        </a:cubicBezTo>
                        <a:cubicBezTo>
                          <a:pt x="109005" y="953"/>
                          <a:pt x="108720" y="1238"/>
                          <a:pt x="109005" y="1619"/>
                        </a:cubicBezTo>
                        <a:cubicBezTo>
                          <a:pt x="109291" y="2000"/>
                          <a:pt x="109196" y="2381"/>
                          <a:pt x="109101" y="2477"/>
                        </a:cubicBezTo>
                        <a:cubicBezTo>
                          <a:pt x="109005" y="2667"/>
                          <a:pt x="109672" y="2572"/>
                          <a:pt x="109768" y="2858"/>
                        </a:cubicBezTo>
                        <a:cubicBezTo>
                          <a:pt x="109958" y="3143"/>
                          <a:pt x="110244" y="3429"/>
                          <a:pt x="110625" y="3239"/>
                        </a:cubicBezTo>
                        <a:cubicBezTo>
                          <a:pt x="111006" y="2953"/>
                          <a:pt x="111672" y="3048"/>
                          <a:pt x="111958" y="3143"/>
                        </a:cubicBezTo>
                        <a:cubicBezTo>
                          <a:pt x="112244" y="3239"/>
                          <a:pt x="112435" y="3810"/>
                          <a:pt x="112339" y="4001"/>
                        </a:cubicBezTo>
                        <a:cubicBezTo>
                          <a:pt x="112244" y="4191"/>
                          <a:pt x="112149" y="4572"/>
                          <a:pt x="111672" y="5048"/>
                        </a:cubicBezTo>
                        <a:cubicBezTo>
                          <a:pt x="111101" y="5525"/>
                          <a:pt x="110625" y="6287"/>
                          <a:pt x="110625" y="6572"/>
                        </a:cubicBezTo>
                        <a:cubicBezTo>
                          <a:pt x="110625" y="6953"/>
                          <a:pt x="111006" y="6668"/>
                          <a:pt x="111482" y="6477"/>
                        </a:cubicBezTo>
                        <a:cubicBezTo>
                          <a:pt x="112053" y="6287"/>
                          <a:pt x="112244" y="6763"/>
                          <a:pt x="112530" y="7049"/>
                        </a:cubicBezTo>
                        <a:cubicBezTo>
                          <a:pt x="112815" y="7334"/>
                          <a:pt x="112530" y="8001"/>
                          <a:pt x="112435" y="8192"/>
                        </a:cubicBezTo>
                        <a:cubicBezTo>
                          <a:pt x="112339" y="8382"/>
                          <a:pt x="112815" y="9144"/>
                          <a:pt x="112435" y="9239"/>
                        </a:cubicBezTo>
                        <a:cubicBezTo>
                          <a:pt x="112053" y="9239"/>
                          <a:pt x="111768" y="9239"/>
                          <a:pt x="111292" y="9906"/>
                        </a:cubicBezTo>
                        <a:cubicBezTo>
                          <a:pt x="110720" y="10573"/>
                          <a:pt x="109672" y="11716"/>
                          <a:pt x="109482" y="12192"/>
                        </a:cubicBezTo>
                        <a:cubicBezTo>
                          <a:pt x="109291" y="12668"/>
                          <a:pt x="109291" y="13240"/>
                          <a:pt x="109577" y="13430"/>
                        </a:cubicBezTo>
                        <a:cubicBezTo>
                          <a:pt x="109863" y="13526"/>
                          <a:pt x="110339" y="13049"/>
                          <a:pt x="110244" y="13621"/>
                        </a:cubicBezTo>
                        <a:cubicBezTo>
                          <a:pt x="110148" y="14192"/>
                          <a:pt x="109768" y="14764"/>
                          <a:pt x="110053" y="15145"/>
                        </a:cubicBezTo>
                        <a:cubicBezTo>
                          <a:pt x="110244" y="15621"/>
                          <a:pt x="110434" y="15716"/>
                          <a:pt x="110434" y="16193"/>
                        </a:cubicBezTo>
                        <a:cubicBezTo>
                          <a:pt x="110434" y="16669"/>
                          <a:pt x="111101" y="17240"/>
                          <a:pt x="111387" y="17526"/>
                        </a:cubicBezTo>
                        <a:cubicBezTo>
                          <a:pt x="111672" y="17812"/>
                          <a:pt x="112339" y="17907"/>
                          <a:pt x="112815" y="18002"/>
                        </a:cubicBezTo>
                        <a:cubicBezTo>
                          <a:pt x="113292" y="18002"/>
                          <a:pt x="113768" y="18288"/>
                          <a:pt x="114149" y="18574"/>
                        </a:cubicBezTo>
                        <a:cubicBezTo>
                          <a:pt x="114530" y="18860"/>
                          <a:pt x="114339" y="19431"/>
                          <a:pt x="114720" y="19812"/>
                        </a:cubicBezTo>
                        <a:cubicBezTo>
                          <a:pt x="115197" y="20193"/>
                          <a:pt x="114816" y="20765"/>
                          <a:pt x="115292" y="20860"/>
                        </a:cubicBezTo>
                        <a:cubicBezTo>
                          <a:pt x="115673" y="21050"/>
                          <a:pt x="115482" y="21241"/>
                          <a:pt x="115387" y="21527"/>
                        </a:cubicBezTo>
                        <a:cubicBezTo>
                          <a:pt x="115292" y="21812"/>
                          <a:pt x="115197" y="22003"/>
                          <a:pt x="115387" y="22289"/>
                        </a:cubicBezTo>
                        <a:cubicBezTo>
                          <a:pt x="115578" y="22479"/>
                          <a:pt x="115482" y="22860"/>
                          <a:pt x="115768" y="23241"/>
                        </a:cubicBezTo>
                        <a:cubicBezTo>
                          <a:pt x="115959" y="23622"/>
                          <a:pt x="116721" y="24098"/>
                          <a:pt x="116530" y="24384"/>
                        </a:cubicBezTo>
                        <a:cubicBezTo>
                          <a:pt x="116340" y="24670"/>
                          <a:pt x="115863" y="24956"/>
                          <a:pt x="116149" y="25241"/>
                        </a:cubicBezTo>
                        <a:cubicBezTo>
                          <a:pt x="116530" y="25432"/>
                          <a:pt x="116626" y="25337"/>
                          <a:pt x="116911" y="25813"/>
                        </a:cubicBezTo>
                        <a:cubicBezTo>
                          <a:pt x="117197" y="26289"/>
                          <a:pt x="117673" y="27146"/>
                          <a:pt x="117959" y="27337"/>
                        </a:cubicBezTo>
                        <a:cubicBezTo>
                          <a:pt x="118340" y="27527"/>
                          <a:pt x="119388" y="28385"/>
                          <a:pt x="119197" y="28480"/>
                        </a:cubicBezTo>
                        <a:cubicBezTo>
                          <a:pt x="119007" y="28575"/>
                          <a:pt x="117769" y="28575"/>
                          <a:pt x="118149" y="28956"/>
                        </a:cubicBezTo>
                        <a:cubicBezTo>
                          <a:pt x="118530" y="29337"/>
                          <a:pt x="117959" y="29432"/>
                          <a:pt x="118435" y="30194"/>
                        </a:cubicBezTo>
                        <a:cubicBezTo>
                          <a:pt x="118816" y="30956"/>
                          <a:pt x="119388" y="31337"/>
                          <a:pt x="119673" y="31814"/>
                        </a:cubicBezTo>
                        <a:cubicBezTo>
                          <a:pt x="120054" y="32290"/>
                          <a:pt x="120436" y="32766"/>
                          <a:pt x="120150" y="33052"/>
                        </a:cubicBezTo>
                        <a:cubicBezTo>
                          <a:pt x="119959" y="33338"/>
                          <a:pt x="119959" y="33814"/>
                          <a:pt x="119959" y="34100"/>
                        </a:cubicBezTo>
                        <a:cubicBezTo>
                          <a:pt x="119959" y="34385"/>
                          <a:pt x="119959" y="34957"/>
                          <a:pt x="119864" y="35338"/>
                        </a:cubicBezTo>
                        <a:cubicBezTo>
                          <a:pt x="119769" y="35719"/>
                          <a:pt x="119388" y="36862"/>
                          <a:pt x="119197" y="36671"/>
                        </a:cubicBezTo>
                        <a:cubicBezTo>
                          <a:pt x="119007" y="36576"/>
                          <a:pt x="118721" y="36671"/>
                          <a:pt x="118530" y="37052"/>
                        </a:cubicBezTo>
                        <a:cubicBezTo>
                          <a:pt x="118340" y="37433"/>
                          <a:pt x="118340" y="37814"/>
                          <a:pt x="118721" y="37719"/>
                        </a:cubicBezTo>
                        <a:cubicBezTo>
                          <a:pt x="119102" y="37624"/>
                          <a:pt x="119483" y="37814"/>
                          <a:pt x="119578" y="38195"/>
                        </a:cubicBezTo>
                        <a:cubicBezTo>
                          <a:pt x="119673" y="38576"/>
                          <a:pt x="120436" y="39815"/>
                          <a:pt x="120626" y="40100"/>
                        </a:cubicBezTo>
                        <a:cubicBezTo>
                          <a:pt x="120817" y="40386"/>
                          <a:pt x="121388" y="39719"/>
                          <a:pt x="121960" y="40100"/>
                        </a:cubicBezTo>
                        <a:cubicBezTo>
                          <a:pt x="122531" y="40481"/>
                          <a:pt x="123102" y="40767"/>
                          <a:pt x="123102" y="40291"/>
                        </a:cubicBezTo>
                        <a:cubicBezTo>
                          <a:pt x="123102" y="39815"/>
                          <a:pt x="122912" y="39338"/>
                          <a:pt x="123484" y="39243"/>
                        </a:cubicBezTo>
                        <a:cubicBezTo>
                          <a:pt x="124055" y="39243"/>
                          <a:pt x="124150" y="38862"/>
                          <a:pt x="124055" y="38386"/>
                        </a:cubicBezTo>
                        <a:cubicBezTo>
                          <a:pt x="123864" y="37910"/>
                          <a:pt x="123769" y="37814"/>
                          <a:pt x="124150" y="37814"/>
                        </a:cubicBezTo>
                        <a:cubicBezTo>
                          <a:pt x="124531" y="37814"/>
                          <a:pt x="125484" y="37719"/>
                          <a:pt x="125674" y="37910"/>
                        </a:cubicBezTo>
                        <a:cubicBezTo>
                          <a:pt x="125865" y="38100"/>
                          <a:pt x="126722" y="38576"/>
                          <a:pt x="127008" y="38672"/>
                        </a:cubicBezTo>
                        <a:cubicBezTo>
                          <a:pt x="127198" y="38767"/>
                          <a:pt x="127674" y="38767"/>
                          <a:pt x="128055" y="38862"/>
                        </a:cubicBezTo>
                        <a:cubicBezTo>
                          <a:pt x="128532" y="38957"/>
                          <a:pt x="128532" y="38767"/>
                          <a:pt x="128818" y="38481"/>
                        </a:cubicBezTo>
                        <a:cubicBezTo>
                          <a:pt x="129198" y="38100"/>
                          <a:pt x="129579" y="37719"/>
                          <a:pt x="129961" y="38005"/>
                        </a:cubicBezTo>
                        <a:cubicBezTo>
                          <a:pt x="130342" y="38291"/>
                          <a:pt x="130246" y="38576"/>
                          <a:pt x="130151" y="39053"/>
                        </a:cubicBezTo>
                        <a:cubicBezTo>
                          <a:pt x="130056" y="39529"/>
                          <a:pt x="129770" y="40291"/>
                          <a:pt x="130246" y="40291"/>
                        </a:cubicBezTo>
                        <a:cubicBezTo>
                          <a:pt x="130722" y="40291"/>
                          <a:pt x="131008" y="40386"/>
                          <a:pt x="131580" y="40386"/>
                        </a:cubicBezTo>
                        <a:cubicBezTo>
                          <a:pt x="132151" y="40386"/>
                          <a:pt x="133104" y="40767"/>
                          <a:pt x="133580" y="40672"/>
                        </a:cubicBezTo>
                        <a:cubicBezTo>
                          <a:pt x="134056" y="40577"/>
                          <a:pt x="134913" y="40672"/>
                          <a:pt x="135294" y="40481"/>
                        </a:cubicBezTo>
                        <a:cubicBezTo>
                          <a:pt x="135676" y="40386"/>
                          <a:pt x="136723" y="39434"/>
                          <a:pt x="136723" y="39053"/>
                        </a:cubicBezTo>
                        <a:cubicBezTo>
                          <a:pt x="136723" y="38672"/>
                          <a:pt x="136723" y="38481"/>
                          <a:pt x="137104" y="38195"/>
                        </a:cubicBezTo>
                        <a:cubicBezTo>
                          <a:pt x="137485" y="37910"/>
                          <a:pt x="137961" y="37814"/>
                          <a:pt x="138247" y="37529"/>
                        </a:cubicBezTo>
                        <a:cubicBezTo>
                          <a:pt x="138533" y="37243"/>
                          <a:pt x="139390" y="36576"/>
                          <a:pt x="139200" y="36005"/>
                        </a:cubicBezTo>
                        <a:cubicBezTo>
                          <a:pt x="139009" y="35433"/>
                          <a:pt x="139009" y="35147"/>
                          <a:pt x="139390" y="34766"/>
                        </a:cubicBezTo>
                        <a:cubicBezTo>
                          <a:pt x="139771" y="34385"/>
                          <a:pt x="140152" y="34290"/>
                          <a:pt x="140438" y="34195"/>
                        </a:cubicBezTo>
                        <a:cubicBezTo>
                          <a:pt x="140724" y="34004"/>
                          <a:pt x="142724" y="33433"/>
                          <a:pt x="142724" y="34100"/>
                        </a:cubicBezTo>
                        <a:cubicBezTo>
                          <a:pt x="142724" y="34766"/>
                          <a:pt x="143105" y="35147"/>
                          <a:pt x="143391" y="34766"/>
                        </a:cubicBezTo>
                        <a:cubicBezTo>
                          <a:pt x="143677" y="34385"/>
                          <a:pt x="144438" y="33909"/>
                          <a:pt x="144438" y="33528"/>
                        </a:cubicBezTo>
                        <a:cubicBezTo>
                          <a:pt x="144438" y="33147"/>
                          <a:pt x="144724" y="32766"/>
                          <a:pt x="144819" y="32385"/>
                        </a:cubicBezTo>
                        <a:cubicBezTo>
                          <a:pt x="144915" y="32004"/>
                          <a:pt x="144915" y="31814"/>
                          <a:pt x="144819" y="31147"/>
                        </a:cubicBezTo>
                        <a:cubicBezTo>
                          <a:pt x="144724" y="30575"/>
                          <a:pt x="144724" y="30385"/>
                          <a:pt x="145010" y="30004"/>
                        </a:cubicBezTo>
                        <a:cubicBezTo>
                          <a:pt x="145296" y="29623"/>
                          <a:pt x="145296" y="29432"/>
                          <a:pt x="145105" y="29051"/>
                        </a:cubicBezTo>
                        <a:cubicBezTo>
                          <a:pt x="145010" y="28670"/>
                          <a:pt x="144724" y="27527"/>
                          <a:pt x="145105" y="27527"/>
                        </a:cubicBezTo>
                        <a:cubicBezTo>
                          <a:pt x="145581" y="27527"/>
                          <a:pt x="145772" y="27527"/>
                          <a:pt x="145962" y="27242"/>
                        </a:cubicBezTo>
                        <a:cubicBezTo>
                          <a:pt x="146153" y="26861"/>
                          <a:pt x="146344" y="26575"/>
                          <a:pt x="146820" y="26575"/>
                        </a:cubicBezTo>
                        <a:cubicBezTo>
                          <a:pt x="147296" y="26575"/>
                          <a:pt x="147677" y="26194"/>
                          <a:pt x="148153" y="26194"/>
                        </a:cubicBezTo>
                        <a:cubicBezTo>
                          <a:pt x="148534" y="26289"/>
                          <a:pt x="148820" y="26194"/>
                          <a:pt x="149011" y="26003"/>
                        </a:cubicBezTo>
                        <a:cubicBezTo>
                          <a:pt x="149201" y="25813"/>
                          <a:pt x="149487" y="25813"/>
                          <a:pt x="149963" y="25813"/>
                        </a:cubicBezTo>
                        <a:cubicBezTo>
                          <a:pt x="150439" y="25813"/>
                          <a:pt x="150820" y="26289"/>
                          <a:pt x="151011" y="26670"/>
                        </a:cubicBezTo>
                        <a:cubicBezTo>
                          <a:pt x="151201" y="27051"/>
                          <a:pt x="151296" y="27527"/>
                          <a:pt x="151011" y="27813"/>
                        </a:cubicBezTo>
                        <a:cubicBezTo>
                          <a:pt x="150630" y="28099"/>
                          <a:pt x="150535" y="28480"/>
                          <a:pt x="150535" y="28861"/>
                        </a:cubicBezTo>
                        <a:cubicBezTo>
                          <a:pt x="150535" y="29337"/>
                          <a:pt x="150630" y="30004"/>
                          <a:pt x="151487" y="30004"/>
                        </a:cubicBezTo>
                        <a:cubicBezTo>
                          <a:pt x="152344" y="30004"/>
                          <a:pt x="152916" y="29909"/>
                          <a:pt x="152820" y="30480"/>
                        </a:cubicBezTo>
                        <a:cubicBezTo>
                          <a:pt x="152725" y="30766"/>
                          <a:pt x="152535" y="31147"/>
                          <a:pt x="152439" y="31433"/>
                        </a:cubicBezTo>
                        <a:lnTo>
                          <a:pt x="152535" y="31718"/>
                        </a:lnTo>
                        <a:cubicBezTo>
                          <a:pt x="153297" y="31814"/>
                          <a:pt x="153868" y="31814"/>
                          <a:pt x="154154" y="32576"/>
                        </a:cubicBezTo>
                        <a:cubicBezTo>
                          <a:pt x="154535" y="33623"/>
                          <a:pt x="154916" y="34671"/>
                          <a:pt x="154821" y="35338"/>
                        </a:cubicBezTo>
                        <a:cubicBezTo>
                          <a:pt x="154726" y="36100"/>
                          <a:pt x="154154" y="36576"/>
                          <a:pt x="154821" y="37338"/>
                        </a:cubicBezTo>
                        <a:cubicBezTo>
                          <a:pt x="155487" y="38100"/>
                          <a:pt x="156345" y="38576"/>
                          <a:pt x="156916" y="39434"/>
                        </a:cubicBezTo>
                        <a:cubicBezTo>
                          <a:pt x="157488" y="40291"/>
                          <a:pt x="158536" y="41624"/>
                          <a:pt x="158631" y="42386"/>
                        </a:cubicBezTo>
                        <a:lnTo>
                          <a:pt x="158726" y="42482"/>
                        </a:lnTo>
                        <a:cubicBezTo>
                          <a:pt x="158726" y="42482"/>
                          <a:pt x="158726" y="42482"/>
                          <a:pt x="159964" y="42291"/>
                        </a:cubicBezTo>
                        <a:cubicBezTo>
                          <a:pt x="160821" y="42196"/>
                          <a:pt x="161203" y="41910"/>
                          <a:pt x="161679" y="41148"/>
                        </a:cubicBezTo>
                        <a:lnTo>
                          <a:pt x="161964" y="41339"/>
                        </a:lnTo>
                        <a:cubicBezTo>
                          <a:pt x="161964" y="41339"/>
                          <a:pt x="162727" y="42005"/>
                          <a:pt x="163012" y="42005"/>
                        </a:cubicBezTo>
                        <a:cubicBezTo>
                          <a:pt x="163298" y="42005"/>
                          <a:pt x="163584" y="41529"/>
                          <a:pt x="163965" y="41339"/>
                        </a:cubicBezTo>
                        <a:cubicBezTo>
                          <a:pt x="164346" y="41148"/>
                          <a:pt x="164631" y="41243"/>
                          <a:pt x="165108" y="41148"/>
                        </a:cubicBezTo>
                        <a:cubicBezTo>
                          <a:pt x="165584" y="41053"/>
                          <a:pt x="165489" y="40481"/>
                          <a:pt x="165679" y="40005"/>
                        </a:cubicBezTo>
                        <a:cubicBezTo>
                          <a:pt x="165870" y="39434"/>
                          <a:pt x="166155" y="38957"/>
                          <a:pt x="166346" y="38672"/>
                        </a:cubicBezTo>
                        <a:cubicBezTo>
                          <a:pt x="166536" y="38386"/>
                          <a:pt x="167870" y="37624"/>
                          <a:pt x="168442" y="38100"/>
                        </a:cubicBezTo>
                        <a:cubicBezTo>
                          <a:pt x="169013" y="38576"/>
                          <a:pt x="169775" y="39434"/>
                          <a:pt x="170156" y="39148"/>
                        </a:cubicBezTo>
                        <a:cubicBezTo>
                          <a:pt x="170537" y="38862"/>
                          <a:pt x="170918" y="38386"/>
                          <a:pt x="171109" y="37814"/>
                        </a:cubicBezTo>
                        <a:cubicBezTo>
                          <a:pt x="171299" y="37338"/>
                          <a:pt x="171680" y="36767"/>
                          <a:pt x="171966" y="36386"/>
                        </a:cubicBezTo>
                        <a:cubicBezTo>
                          <a:pt x="172252" y="36005"/>
                          <a:pt x="172537" y="35909"/>
                          <a:pt x="172918" y="36005"/>
                        </a:cubicBezTo>
                        <a:cubicBezTo>
                          <a:pt x="173394" y="36100"/>
                          <a:pt x="173680" y="35814"/>
                          <a:pt x="173394" y="35528"/>
                        </a:cubicBezTo>
                        <a:cubicBezTo>
                          <a:pt x="173109" y="35243"/>
                          <a:pt x="173013" y="35052"/>
                          <a:pt x="173394" y="34671"/>
                        </a:cubicBezTo>
                        <a:cubicBezTo>
                          <a:pt x="173776" y="34290"/>
                          <a:pt x="174919" y="34576"/>
                          <a:pt x="175395" y="34290"/>
                        </a:cubicBezTo>
                        <a:cubicBezTo>
                          <a:pt x="175871" y="34004"/>
                          <a:pt x="176252" y="34290"/>
                          <a:pt x="176728" y="34100"/>
                        </a:cubicBezTo>
                        <a:cubicBezTo>
                          <a:pt x="177109" y="33909"/>
                          <a:pt x="177204" y="33909"/>
                          <a:pt x="177586" y="33719"/>
                        </a:cubicBezTo>
                        <a:cubicBezTo>
                          <a:pt x="177967" y="33433"/>
                          <a:pt x="178824" y="33147"/>
                          <a:pt x="178824" y="33623"/>
                        </a:cubicBezTo>
                        <a:cubicBezTo>
                          <a:pt x="178824" y="34004"/>
                          <a:pt x="178443" y="34195"/>
                          <a:pt x="178633" y="34576"/>
                        </a:cubicBezTo>
                        <a:cubicBezTo>
                          <a:pt x="178824" y="34957"/>
                          <a:pt x="179300" y="35528"/>
                          <a:pt x="179586" y="35338"/>
                        </a:cubicBezTo>
                        <a:cubicBezTo>
                          <a:pt x="179967" y="35147"/>
                          <a:pt x="180538" y="35243"/>
                          <a:pt x="180729" y="34862"/>
                        </a:cubicBezTo>
                        <a:cubicBezTo>
                          <a:pt x="180919" y="34481"/>
                          <a:pt x="181395" y="34576"/>
                          <a:pt x="181681" y="34576"/>
                        </a:cubicBezTo>
                        <a:cubicBezTo>
                          <a:pt x="182062" y="34481"/>
                          <a:pt x="182729" y="34766"/>
                          <a:pt x="182634" y="35338"/>
                        </a:cubicBezTo>
                        <a:cubicBezTo>
                          <a:pt x="182634" y="35909"/>
                          <a:pt x="182538" y="36100"/>
                          <a:pt x="182729" y="36576"/>
                        </a:cubicBezTo>
                        <a:cubicBezTo>
                          <a:pt x="182919" y="37052"/>
                          <a:pt x="183681" y="37433"/>
                          <a:pt x="183872" y="37910"/>
                        </a:cubicBezTo>
                        <a:cubicBezTo>
                          <a:pt x="184158" y="38291"/>
                          <a:pt x="185301" y="38767"/>
                          <a:pt x="185396" y="39243"/>
                        </a:cubicBezTo>
                        <a:cubicBezTo>
                          <a:pt x="185396" y="39719"/>
                          <a:pt x="185205" y="39815"/>
                          <a:pt x="185586" y="40100"/>
                        </a:cubicBezTo>
                        <a:cubicBezTo>
                          <a:pt x="185968" y="40291"/>
                          <a:pt x="187206" y="40672"/>
                          <a:pt x="186634" y="40862"/>
                        </a:cubicBezTo>
                        <a:cubicBezTo>
                          <a:pt x="186063" y="41053"/>
                          <a:pt x="185015" y="41148"/>
                          <a:pt x="185396" y="41624"/>
                        </a:cubicBezTo>
                        <a:cubicBezTo>
                          <a:pt x="185777" y="42101"/>
                          <a:pt x="186348" y="42291"/>
                          <a:pt x="185968" y="42672"/>
                        </a:cubicBezTo>
                        <a:cubicBezTo>
                          <a:pt x="185682" y="43053"/>
                          <a:pt x="185968" y="43625"/>
                          <a:pt x="186253" y="44006"/>
                        </a:cubicBezTo>
                        <a:cubicBezTo>
                          <a:pt x="186634" y="44291"/>
                          <a:pt x="187301" y="45053"/>
                          <a:pt x="187396" y="45244"/>
                        </a:cubicBezTo>
                        <a:lnTo>
                          <a:pt x="187396" y="45244"/>
                        </a:lnTo>
                        <a:cubicBezTo>
                          <a:pt x="187301" y="45339"/>
                          <a:pt x="187111" y="45339"/>
                          <a:pt x="187015" y="45339"/>
                        </a:cubicBezTo>
                        <a:cubicBezTo>
                          <a:pt x="186729" y="45339"/>
                          <a:pt x="185396" y="43815"/>
                          <a:pt x="185301" y="43434"/>
                        </a:cubicBezTo>
                        <a:cubicBezTo>
                          <a:pt x="185205" y="43053"/>
                          <a:pt x="185586" y="42577"/>
                          <a:pt x="185396" y="42386"/>
                        </a:cubicBezTo>
                        <a:cubicBezTo>
                          <a:pt x="185205" y="42196"/>
                          <a:pt x="184158" y="41815"/>
                          <a:pt x="183872" y="41815"/>
                        </a:cubicBezTo>
                        <a:cubicBezTo>
                          <a:pt x="183586" y="41815"/>
                          <a:pt x="181872" y="42863"/>
                          <a:pt x="181586" y="42958"/>
                        </a:cubicBezTo>
                        <a:cubicBezTo>
                          <a:pt x="181300" y="43053"/>
                          <a:pt x="180919" y="41910"/>
                          <a:pt x="180919" y="41720"/>
                        </a:cubicBezTo>
                        <a:cubicBezTo>
                          <a:pt x="180919" y="41434"/>
                          <a:pt x="181586" y="40672"/>
                          <a:pt x="181681" y="40005"/>
                        </a:cubicBezTo>
                        <a:cubicBezTo>
                          <a:pt x="181777" y="39338"/>
                          <a:pt x="181586" y="39243"/>
                          <a:pt x="180919" y="39053"/>
                        </a:cubicBezTo>
                        <a:cubicBezTo>
                          <a:pt x="180253" y="38862"/>
                          <a:pt x="180062" y="39338"/>
                          <a:pt x="179871" y="39815"/>
                        </a:cubicBezTo>
                        <a:cubicBezTo>
                          <a:pt x="179776" y="40196"/>
                          <a:pt x="179395" y="40196"/>
                          <a:pt x="178919" y="40196"/>
                        </a:cubicBezTo>
                        <a:cubicBezTo>
                          <a:pt x="178538" y="40196"/>
                          <a:pt x="178728" y="41053"/>
                          <a:pt x="178824" y="41529"/>
                        </a:cubicBezTo>
                        <a:cubicBezTo>
                          <a:pt x="178919" y="42005"/>
                          <a:pt x="178538" y="42291"/>
                          <a:pt x="178252" y="42291"/>
                        </a:cubicBezTo>
                        <a:cubicBezTo>
                          <a:pt x="177967" y="42291"/>
                          <a:pt x="177871" y="41624"/>
                          <a:pt x="177490" y="41148"/>
                        </a:cubicBezTo>
                        <a:cubicBezTo>
                          <a:pt x="177014" y="40672"/>
                          <a:pt x="176823" y="40862"/>
                          <a:pt x="176633" y="41148"/>
                        </a:cubicBezTo>
                        <a:cubicBezTo>
                          <a:pt x="176347" y="41339"/>
                          <a:pt x="176252" y="41720"/>
                          <a:pt x="176823" y="42291"/>
                        </a:cubicBezTo>
                        <a:cubicBezTo>
                          <a:pt x="177300" y="42863"/>
                          <a:pt x="176823" y="43053"/>
                          <a:pt x="176633" y="43434"/>
                        </a:cubicBezTo>
                        <a:cubicBezTo>
                          <a:pt x="176443" y="43815"/>
                          <a:pt x="176252" y="44006"/>
                          <a:pt x="176633" y="44768"/>
                        </a:cubicBezTo>
                        <a:cubicBezTo>
                          <a:pt x="177014" y="45530"/>
                          <a:pt x="177300" y="44672"/>
                          <a:pt x="177586" y="43910"/>
                        </a:cubicBezTo>
                        <a:cubicBezTo>
                          <a:pt x="177871" y="43148"/>
                          <a:pt x="178728" y="42767"/>
                          <a:pt x="179205" y="42577"/>
                        </a:cubicBezTo>
                        <a:cubicBezTo>
                          <a:pt x="179681" y="42386"/>
                          <a:pt x="179967" y="42672"/>
                          <a:pt x="180253" y="42958"/>
                        </a:cubicBezTo>
                        <a:cubicBezTo>
                          <a:pt x="180538" y="43339"/>
                          <a:pt x="181110" y="43720"/>
                          <a:pt x="181681" y="43815"/>
                        </a:cubicBezTo>
                        <a:cubicBezTo>
                          <a:pt x="182253" y="43910"/>
                          <a:pt x="182634" y="43053"/>
                          <a:pt x="183396" y="42767"/>
                        </a:cubicBezTo>
                        <a:cubicBezTo>
                          <a:pt x="184158" y="42482"/>
                          <a:pt x="184539" y="42863"/>
                          <a:pt x="184729" y="43720"/>
                        </a:cubicBezTo>
                        <a:cubicBezTo>
                          <a:pt x="184920" y="44577"/>
                          <a:pt x="184158" y="44863"/>
                          <a:pt x="183872" y="45149"/>
                        </a:cubicBezTo>
                        <a:cubicBezTo>
                          <a:pt x="183586" y="45530"/>
                          <a:pt x="184539" y="45434"/>
                          <a:pt x="185015" y="45244"/>
                        </a:cubicBezTo>
                        <a:cubicBezTo>
                          <a:pt x="185491" y="45053"/>
                          <a:pt x="186539" y="45911"/>
                          <a:pt x="187301" y="46196"/>
                        </a:cubicBezTo>
                        <a:cubicBezTo>
                          <a:pt x="188063" y="46482"/>
                          <a:pt x="187682" y="46673"/>
                          <a:pt x="187492" y="46958"/>
                        </a:cubicBezTo>
                        <a:cubicBezTo>
                          <a:pt x="187301" y="47149"/>
                          <a:pt x="186444" y="47339"/>
                          <a:pt x="185491" y="47720"/>
                        </a:cubicBezTo>
                        <a:cubicBezTo>
                          <a:pt x="184539" y="48197"/>
                          <a:pt x="185491" y="48482"/>
                          <a:pt x="185968" y="48863"/>
                        </a:cubicBezTo>
                        <a:cubicBezTo>
                          <a:pt x="186539" y="49149"/>
                          <a:pt x="186444" y="49435"/>
                          <a:pt x="185586" y="49625"/>
                        </a:cubicBezTo>
                        <a:cubicBezTo>
                          <a:pt x="184729" y="49816"/>
                          <a:pt x="182157" y="49625"/>
                          <a:pt x="181395" y="49340"/>
                        </a:cubicBezTo>
                        <a:cubicBezTo>
                          <a:pt x="180634" y="49054"/>
                          <a:pt x="180157" y="48387"/>
                          <a:pt x="179871" y="48387"/>
                        </a:cubicBezTo>
                        <a:cubicBezTo>
                          <a:pt x="179490" y="48387"/>
                          <a:pt x="179776" y="49530"/>
                          <a:pt x="179967" y="49911"/>
                        </a:cubicBezTo>
                        <a:cubicBezTo>
                          <a:pt x="180157" y="50292"/>
                          <a:pt x="181300" y="50292"/>
                          <a:pt x="181586" y="50768"/>
                        </a:cubicBezTo>
                        <a:cubicBezTo>
                          <a:pt x="181872" y="51245"/>
                          <a:pt x="181395" y="51626"/>
                          <a:pt x="181014" y="51530"/>
                        </a:cubicBezTo>
                        <a:cubicBezTo>
                          <a:pt x="180634" y="51435"/>
                          <a:pt x="180253" y="51530"/>
                          <a:pt x="180062" y="51626"/>
                        </a:cubicBezTo>
                        <a:cubicBezTo>
                          <a:pt x="179776" y="51721"/>
                          <a:pt x="179776" y="52197"/>
                          <a:pt x="180253" y="52673"/>
                        </a:cubicBezTo>
                        <a:cubicBezTo>
                          <a:pt x="180729" y="53054"/>
                          <a:pt x="181205" y="52959"/>
                          <a:pt x="181395" y="53816"/>
                        </a:cubicBezTo>
                        <a:cubicBezTo>
                          <a:pt x="181491" y="54578"/>
                          <a:pt x="181205" y="55055"/>
                          <a:pt x="180729" y="55436"/>
                        </a:cubicBezTo>
                        <a:cubicBezTo>
                          <a:pt x="180253" y="55817"/>
                          <a:pt x="178633" y="55721"/>
                          <a:pt x="178157" y="55721"/>
                        </a:cubicBezTo>
                        <a:cubicBezTo>
                          <a:pt x="177681" y="55721"/>
                          <a:pt x="177395" y="56102"/>
                          <a:pt x="177681" y="56388"/>
                        </a:cubicBezTo>
                        <a:cubicBezTo>
                          <a:pt x="177871" y="56769"/>
                          <a:pt x="178443" y="56769"/>
                          <a:pt x="179300" y="56674"/>
                        </a:cubicBezTo>
                        <a:cubicBezTo>
                          <a:pt x="180157" y="56674"/>
                          <a:pt x="180634" y="56293"/>
                          <a:pt x="180729" y="56769"/>
                        </a:cubicBezTo>
                        <a:cubicBezTo>
                          <a:pt x="180824" y="57341"/>
                          <a:pt x="180443" y="58388"/>
                          <a:pt x="179967" y="58579"/>
                        </a:cubicBezTo>
                        <a:cubicBezTo>
                          <a:pt x="179586" y="58769"/>
                          <a:pt x="177871" y="58579"/>
                          <a:pt x="177109" y="58484"/>
                        </a:cubicBezTo>
                        <a:cubicBezTo>
                          <a:pt x="176347" y="58484"/>
                          <a:pt x="175585" y="58674"/>
                          <a:pt x="175299" y="59055"/>
                        </a:cubicBezTo>
                        <a:cubicBezTo>
                          <a:pt x="175014" y="59436"/>
                          <a:pt x="175204" y="60770"/>
                          <a:pt x="175109" y="61151"/>
                        </a:cubicBezTo>
                        <a:cubicBezTo>
                          <a:pt x="175014" y="61532"/>
                          <a:pt x="172823" y="61436"/>
                          <a:pt x="172252" y="61627"/>
                        </a:cubicBezTo>
                        <a:cubicBezTo>
                          <a:pt x="171680" y="61817"/>
                          <a:pt x="171775" y="63151"/>
                          <a:pt x="172347" y="63818"/>
                        </a:cubicBezTo>
                        <a:cubicBezTo>
                          <a:pt x="172918" y="64484"/>
                          <a:pt x="173585" y="64484"/>
                          <a:pt x="174633" y="64580"/>
                        </a:cubicBezTo>
                        <a:cubicBezTo>
                          <a:pt x="175680" y="64675"/>
                          <a:pt x="176823" y="64865"/>
                          <a:pt x="176823" y="65342"/>
                        </a:cubicBezTo>
                        <a:cubicBezTo>
                          <a:pt x="176823" y="65723"/>
                          <a:pt x="175871" y="66770"/>
                          <a:pt x="175490" y="67056"/>
                        </a:cubicBezTo>
                        <a:cubicBezTo>
                          <a:pt x="175109" y="67342"/>
                          <a:pt x="175680" y="67818"/>
                          <a:pt x="175966" y="68104"/>
                        </a:cubicBezTo>
                        <a:cubicBezTo>
                          <a:pt x="176347" y="68390"/>
                          <a:pt x="177300" y="67818"/>
                          <a:pt x="177776" y="67818"/>
                        </a:cubicBezTo>
                        <a:cubicBezTo>
                          <a:pt x="178252" y="67818"/>
                          <a:pt x="178347" y="68485"/>
                          <a:pt x="177776" y="68771"/>
                        </a:cubicBezTo>
                        <a:cubicBezTo>
                          <a:pt x="177204" y="69056"/>
                          <a:pt x="176252" y="69818"/>
                          <a:pt x="176157" y="70199"/>
                        </a:cubicBezTo>
                        <a:cubicBezTo>
                          <a:pt x="176061" y="70580"/>
                          <a:pt x="176538" y="71152"/>
                          <a:pt x="177109" y="71723"/>
                        </a:cubicBezTo>
                        <a:cubicBezTo>
                          <a:pt x="177681" y="72295"/>
                          <a:pt x="177871" y="72390"/>
                          <a:pt x="177681" y="72771"/>
                        </a:cubicBezTo>
                        <a:cubicBezTo>
                          <a:pt x="177490" y="73152"/>
                          <a:pt x="176347" y="73819"/>
                          <a:pt x="176061" y="73914"/>
                        </a:cubicBezTo>
                        <a:cubicBezTo>
                          <a:pt x="175776" y="74105"/>
                          <a:pt x="175680" y="73724"/>
                          <a:pt x="175776" y="73152"/>
                        </a:cubicBezTo>
                        <a:cubicBezTo>
                          <a:pt x="175871" y="72581"/>
                          <a:pt x="175680" y="72295"/>
                          <a:pt x="175490" y="72581"/>
                        </a:cubicBezTo>
                        <a:cubicBezTo>
                          <a:pt x="175299" y="72866"/>
                          <a:pt x="174252" y="74009"/>
                          <a:pt x="173299" y="74771"/>
                        </a:cubicBezTo>
                        <a:cubicBezTo>
                          <a:pt x="172442" y="75533"/>
                          <a:pt x="171775" y="75819"/>
                          <a:pt x="171299" y="75629"/>
                        </a:cubicBezTo>
                        <a:cubicBezTo>
                          <a:pt x="170918" y="75438"/>
                          <a:pt x="170156" y="75629"/>
                          <a:pt x="169870" y="76010"/>
                        </a:cubicBezTo>
                        <a:cubicBezTo>
                          <a:pt x="169585" y="76391"/>
                          <a:pt x="169680" y="76676"/>
                          <a:pt x="169775" y="77438"/>
                        </a:cubicBezTo>
                        <a:cubicBezTo>
                          <a:pt x="169870" y="78200"/>
                          <a:pt x="169489" y="78486"/>
                          <a:pt x="169203" y="78486"/>
                        </a:cubicBezTo>
                        <a:cubicBezTo>
                          <a:pt x="168918" y="78486"/>
                          <a:pt x="168156" y="78772"/>
                          <a:pt x="168061" y="79534"/>
                        </a:cubicBezTo>
                        <a:cubicBezTo>
                          <a:pt x="168061" y="80296"/>
                          <a:pt x="167489" y="80391"/>
                          <a:pt x="167203" y="80582"/>
                        </a:cubicBezTo>
                        <a:cubicBezTo>
                          <a:pt x="166918" y="80677"/>
                          <a:pt x="165774" y="80582"/>
                          <a:pt x="165394" y="80296"/>
                        </a:cubicBezTo>
                        <a:cubicBezTo>
                          <a:pt x="165012" y="80010"/>
                          <a:pt x="165203" y="79439"/>
                          <a:pt x="165584" y="79058"/>
                        </a:cubicBezTo>
                        <a:cubicBezTo>
                          <a:pt x="165965" y="78677"/>
                          <a:pt x="166251" y="78581"/>
                          <a:pt x="165965" y="78296"/>
                        </a:cubicBezTo>
                        <a:cubicBezTo>
                          <a:pt x="165774" y="78010"/>
                          <a:pt x="165584" y="77438"/>
                          <a:pt x="165584" y="77057"/>
                        </a:cubicBezTo>
                        <a:cubicBezTo>
                          <a:pt x="165584" y="76676"/>
                          <a:pt x="166632" y="75914"/>
                          <a:pt x="167203" y="75438"/>
                        </a:cubicBezTo>
                        <a:cubicBezTo>
                          <a:pt x="167870" y="74962"/>
                          <a:pt x="168346" y="75343"/>
                          <a:pt x="169013" y="75533"/>
                        </a:cubicBezTo>
                        <a:cubicBezTo>
                          <a:pt x="169680" y="75724"/>
                          <a:pt x="170251" y="73914"/>
                          <a:pt x="170632" y="73438"/>
                        </a:cubicBezTo>
                        <a:cubicBezTo>
                          <a:pt x="171013" y="72962"/>
                          <a:pt x="170632" y="72390"/>
                          <a:pt x="170537" y="71819"/>
                        </a:cubicBezTo>
                        <a:cubicBezTo>
                          <a:pt x="170537" y="71247"/>
                          <a:pt x="170537" y="71438"/>
                          <a:pt x="171013" y="70676"/>
                        </a:cubicBezTo>
                        <a:cubicBezTo>
                          <a:pt x="171489" y="69914"/>
                          <a:pt x="172442" y="69914"/>
                          <a:pt x="172823" y="69818"/>
                        </a:cubicBezTo>
                        <a:cubicBezTo>
                          <a:pt x="173204" y="69723"/>
                          <a:pt x="172728" y="69152"/>
                          <a:pt x="172728" y="68771"/>
                        </a:cubicBezTo>
                        <a:cubicBezTo>
                          <a:pt x="172728" y="68390"/>
                          <a:pt x="173394" y="67628"/>
                          <a:pt x="173966" y="66866"/>
                        </a:cubicBezTo>
                        <a:cubicBezTo>
                          <a:pt x="174633" y="66104"/>
                          <a:pt x="174633" y="65913"/>
                          <a:pt x="174252" y="65532"/>
                        </a:cubicBezTo>
                        <a:cubicBezTo>
                          <a:pt x="173871" y="65151"/>
                          <a:pt x="173204" y="65913"/>
                          <a:pt x="172442" y="66294"/>
                        </a:cubicBezTo>
                        <a:cubicBezTo>
                          <a:pt x="171585" y="66675"/>
                          <a:pt x="170632" y="66675"/>
                          <a:pt x="169965" y="66485"/>
                        </a:cubicBezTo>
                        <a:cubicBezTo>
                          <a:pt x="169299" y="66199"/>
                          <a:pt x="168822" y="66294"/>
                          <a:pt x="168346" y="66485"/>
                        </a:cubicBezTo>
                        <a:cubicBezTo>
                          <a:pt x="167965" y="66675"/>
                          <a:pt x="167489" y="67247"/>
                          <a:pt x="167489" y="67723"/>
                        </a:cubicBezTo>
                        <a:cubicBezTo>
                          <a:pt x="167489" y="68199"/>
                          <a:pt x="168061" y="68580"/>
                          <a:pt x="168156" y="69056"/>
                        </a:cubicBezTo>
                        <a:cubicBezTo>
                          <a:pt x="168251" y="69533"/>
                          <a:pt x="167775" y="69914"/>
                          <a:pt x="167394" y="70390"/>
                        </a:cubicBezTo>
                        <a:cubicBezTo>
                          <a:pt x="167013" y="70866"/>
                          <a:pt x="166822" y="71342"/>
                          <a:pt x="167013" y="72295"/>
                        </a:cubicBezTo>
                        <a:cubicBezTo>
                          <a:pt x="167203" y="73247"/>
                          <a:pt x="167013" y="73628"/>
                          <a:pt x="166346" y="74009"/>
                        </a:cubicBezTo>
                        <a:cubicBezTo>
                          <a:pt x="165679" y="74390"/>
                          <a:pt x="165774" y="73628"/>
                          <a:pt x="165679" y="73057"/>
                        </a:cubicBezTo>
                        <a:cubicBezTo>
                          <a:pt x="165584" y="72485"/>
                          <a:pt x="165108" y="72295"/>
                          <a:pt x="164727" y="72295"/>
                        </a:cubicBezTo>
                        <a:cubicBezTo>
                          <a:pt x="164346" y="72295"/>
                          <a:pt x="164727" y="71723"/>
                          <a:pt x="164822" y="71152"/>
                        </a:cubicBezTo>
                        <a:cubicBezTo>
                          <a:pt x="164917" y="70676"/>
                          <a:pt x="164822" y="70485"/>
                          <a:pt x="164441" y="70580"/>
                        </a:cubicBezTo>
                        <a:cubicBezTo>
                          <a:pt x="164060" y="70676"/>
                          <a:pt x="163965" y="71438"/>
                          <a:pt x="163584" y="72009"/>
                        </a:cubicBezTo>
                        <a:cubicBezTo>
                          <a:pt x="163203" y="72581"/>
                          <a:pt x="162727" y="72485"/>
                          <a:pt x="162441" y="72295"/>
                        </a:cubicBezTo>
                        <a:cubicBezTo>
                          <a:pt x="162155" y="72009"/>
                          <a:pt x="162441" y="71533"/>
                          <a:pt x="162727" y="71152"/>
                        </a:cubicBezTo>
                        <a:cubicBezTo>
                          <a:pt x="163107" y="70676"/>
                          <a:pt x="162727" y="70485"/>
                          <a:pt x="162441" y="70104"/>
                        </a:cubicBezTo>
                        <a:cubicBezTo>
                          <a:pt x="162155" y="69723"/>
                          <a:pt x="162250" y="69056"/>
                          <a:pt x="162441" y="68675"/>
                        </a:cubicBezTo>
                        <a:cubicBezTo>
                          <a:pt x="162631" y="68294"/>
                          <a:pt x="163965" y="68199"/>
                          <a:pt x="164346" y="68104"/>
                        </a:cubicBezTo>
                        <a:cubicBezTo>
                          <a:pt x="164727" y="68104"/>
                          <a:pt x="164441" y="67532"/>
                          <a:pt x="164346" y="66866"/>
                        </a:cubicBezTo>
                        <a:cubicBezTo>
                          <a:pt x="164251" y="66199"/>
                          <a:pt x="163774" y="66580"/>
                          <a:pt x="163584" y="67056"/>
                        </a:cubicBezTo>
                        <a:cubicBezTo>
                          <a:pt x="163298" y="67532"/>
                          <a:pt x="162441" y="67723"/>
                          <a:pt x="162060" y="67628"/>
                        </a:cubicBezTo>
                        <a:cubicBezTo>
                          <a:pt x="161679" y="67628"/>
                          <a:pt x="161488" y="66961"/>
                          <a:pt x="161679" y="66580"/>
                        </a:cubicBezTo>
                        <a:cubicBezTo>
                          <a:pt x="161774" y="66199"/>
                          <a:pt x="163203" y="65627"/>
                          <a:pt x="163774" y="65246"/>
                        </a:cubicBezTo>
                        <a:cubicBezTo>
                          <a:pt x="164441" y="64865"/>
                          <a:pt x="164346" y="64580"/>
                          <a:pt x="164060" y="64389"/>
                        </a:cubicBezTo>
                        <a:cubicBezTo>
                          <a:pt x="163774" y="64103"/>
                          <a:pt x="163488" y="64865"/>
                          <a:pt x="162917" y="65151"/>
                        </a:cubicBezTo>
                        <a:cubicBezTo>
                          <a:pt x="162345" y="65437"/>
                          <a:pt x="162155" y="65056"/>
                          <a:pt x="161869" y="64865"/>
                        </a:cubicBezTo>
                        <a:cubicBezTo>
                          <a:pt x="161584" y="64675"/>
                          <a:pt x="160821" y="65342"/>
                          <a:pt x="161012" y="66008"/>
                        </a:cubicBezTo>
                        <a:cubicBezTo>
                          <a:pt x="161203" y="66675"/>
                          <a:pt x="161203" y="66389"/>
                          <a:pt x="160821" y="67151"/>
                        </a:cubicBezTo>
                        <a:cubicBezTo>
                          <a:pt x="160440" y="67913"/>
                          <a:pt x="160536" y="68009"/>
                          <a:pt x="161107" y="68771"/>
                        </a:cubicBezTo>
                        <a:cubicBezTo>
                          <a:pt x="161679" y="69533"/>
                          <a:pt x="160440" y="70485"/>
                          <a:pt x="160060" y="71152"/>
                        </a:cubicBezTo>
                        <a:cubicBezTo>
                          <a:pt x="159678" y="71819"/>
                          <a:pt x="159583" y="72295"/>
                          <a:pt x="159202" y="72485"/>
                        </a:cubicBezTo>
                        <a:cubicBezTo>
                          <a:pt x="158821" y="72676"/>
                          <a:pt x="157773" y="72200"/>
                          <a:pt x="157297" y="71723"/>
                        </a:cubicBezTo>
                        <a:cubicBezTo>
                          <a:pt x="156821" y="71152"/>
                          <a:pt x="156345" y="70580"/>
                          <a:pt x="156059" y="70390"/>
                        </a:cubicBezTo>
                        <a:cubicBezTo>
                          <a:pt x="155773" y="70295"/>
                          <a:pt x="155011" y="70485"/>
                          <a:pt x="154821" y="70485"/>
                        </a:cubicBezTo>
                        <a:cubicBezTo>
                          <a:pt x="154535" y="70485"/>
                          <a:pt x="154726" y="69342"/>
                          <a:pt x="154726" y="68961"/>
                        </a:cubicBezTo>
                        <a:cubicBezTo>
                          <a:pt x="154726" y="68580"/>
                          <a:pt x="153678" y="69152"/>
                          <a:pt x="153202" y="69342"/>
                        </a:cubicBezTo>
                        <a:cubicBezTo>
                          <a:pt x="152820" y="69533"/>
                          <a:pt x="152439" y="70390"/>
                          <a:pt x="152249" y="70866"/>
                        </a:cubicBezTo>
                        <a:cubicBezTo>
                          <a:pt x="152059" y="71438"/>
                          <a:pt x="151773" y="71914"/>
                          <a:pt x="151963" y="72771"/>
                        </a:cubicBezTo>
                        <a:cubicBezTo>
                          <a:pt x="152154" y="73628"/>
                          <a:pt x="152725" y="73057"/>
                          <a:pt x="153106" y="72962"/>
                        </a:cubicBezTo>
                        <a:cubicBezTo>
                          <a:pt x="153487" y="72866"/>
                          <a:pt x="153297" y="72485"/>
                          <a:pt x="153106" y="72200"/>
                        </a:cubicBezTo>
                        <a:cubicBezTo>
                          <a:pt x="152820" y="71914"/>
                          <a:pt x="152820" y="71628"/>
                          <a:pt x="153202" y="71438"/>
                        </a:cubicBezTo>
                        <a:cubicBezTo>
                          <a:pt x="153582" y="71152"/>
                          <a:pt x="154249" y="71342"/>
                          <a:pt x="154821" y="71057"/>
                        </a:cubicBezTo>
                        <a:cubicBezTo>
                          <a:pt x="155392" y="70866"/>
                          <a:pt x="155583" y="71152"/>
                          <a:pt x="155487" y="71342"/>
                        </a:cubicBezTo>
                        <a:cubicBezTo>
                          <a:pt x="155297" y="71533"/>
                          <a:pt x="154630" y="72390"/>
                          <a:pt x="154249" y="72581"/>
                        </a:cubicBezTo>
                        <a:cubicBezTo>
                          <a:pt x="153868" y="72771"/>
                          <a:pt x="154154" y="72962"/>
                          <a:pt x="154535" y="73914"/>
                        </a:cubicBezTo>
                        <a:cubicBezTo>
                          <a:pt x="154916" y="74867"/>
                          <a:pt x="155011" y="75343"/>
                          <a:pt x="154916" y="75629"/>
                        </a:cubicBezTo>
                        <a:cubicBezTo>
                          <a:pt x="154821" y="75914"/>
                          <a:pt x="154344" y="76010"/>
                          <a:pt x="153868" y="75629"/>
                        </a:cubicBezTo>
                        <a:cubicBezTo>
                          <a:pt x="153392" y="75343"/>
                          <a:pt x="152630" y="74867"/>
                          <a:pt x="152439" y="74962"/>
                        </a:cubicBezTo>
                        <a:cubicBezTo>
                          <a:pt x="152154" y="74962"/>
                          <a:pt x="151773" y="75533"/>
                          <a:pt x="151678" y="75724"/>
                        </a:cubicBezTo>
                        <a:cubicBezTo>
                          <a:pt x="151582" y="75914"/>
                          <a:pt x="152439" y="76962"/>
                          <a:pt x="152725" y="77343"/>
                        </a:cubicBezTo>
                        <a:cubicBezTo>
                          <a:pt x="153106" y="77724"/>
                          <a:pt x="154535" y="78677"/>
                          <a:pt x="154821" y="78867"/>
                        </a:cubicBezTo>
                        <a:cubicBezTo>
                          <a:pt x="155106" y="79058"/>
                          <a:pt x="156821" y="77724"/>
                          <a:pt x="157393" y="77438"/>
                        </a:cubicBezTo>
                        <a:cubicBezTo>
                          <a:pt x="157964" y="77057"/>
                          <a:pt x="159678" y="76962"/>
                          <a:pt x="160345" y="76867"/>
                        </a:cubicBezTo>
                        <a:cubicBezTo>
                          <a:pt x="161012" y="76867"/>
                          <a:pt x="162917" y="77819"/>
                          <a:pt x="163203" y="78200"/>
                        </a:cubicBezTo>
                        <a:cubicBezTo>
                          <a:pt x="163488" y="78581"/>
                          <a:pt x="163393" y="79153"/>
                          <a:pt x="163012" y="79058"/>
                        </a:cubicBezTo>
                        <a:cubicBezTo>
                          <a:pt x="162631" y="78962"/>
                          <a:pt x="162441" y="79343"/>
                          <a:pt x="162250" y="79724"/>
                        </a:cubicBezTo>
                        <a:cubicBezTo>
                          <a:pt x="162060" y="80105"/>
                          <a:pt x="162917" y="80201"/>
                          <a:pt x="163488" y="80867"/>
                        </a:cubicBezTo>
                        <a:cubicBezTo>
                          <a:pt x="164060" y="81534"/>
                          <a:pt x="164631" y="82582"/>
                          <a:pt x="165298" y="83439"/>
                        </a:cubicBezTo>
                        <a:cubicBezTo>
                          <a:pt x="165965" y="84296"/>
                          <a:pt x="165394" y="84582"/>
                          <a:pt x="165012" y="84677"/>
                        </a:cubicBezTo>
                        <a:cubicBezTo>
                          <a:pt x="164631" y="84773"/>
                          <a:pt x="164060" y="85916"/>
                          <a:pt x="163774" y="86201"/>
                        </a:cubicBezTo>
                        <a:cubicBezTo>
                          <a:pt x="163488" y="86487"/>
                          <a:pt x="163107" y="86201"/>
                          <a:pt x="163298" y="85820"/>
                        </a:cubicBezTo>
                        <a:cubicBezTo>
                          <a:pt x="163488" y="85439"/>
                          <a:pt x="163107" y="84868"/>
                          <a:pt x="162917" y="84773"/>
                        </a:cubicBezTo>
                        <a:cubicBezTo>
                          <a:pt x="162727" y="84677"/>
                          <a:pt x="162536" y="84582"/>
                          <a:pt x="161869" y="84773"/>
                        </a:cubicBezTo>
                        <a:cubicBezTo>
                          <a:pt x="161203" y="84868"/>
                          <a:pt x="160631" y="84582"/>
                          <a:pt x="160060" y="84296"/>
                        </a:cubicBezTo>
                        <a:cubicBezTo>
                          <a:pt x="159488" y="84011"/>
                          <a:pt x="159012" y="83534"/>
                          <a:pt x="158726" y="83153"/>
                        </a:cubicBezTo>
                        <a:cubicBezTo>
                          <a:pt x="158440" y="82772"/>
                          <a:pt x="157773" y="82677"/>
                          <a:pt x="157583" y="83153"/>
                        </a:cubicBezTo>
                        <a:cubicBezTo>
                          <a:pt x="157393" y="83534"/>
                          <a:pt x="156821" y="84106"/>
                          <a:pt x="156440" y="84201"/>
                        </a:cubicBezTo>
                        <a:cubicBezTo>
                          <a:pt x="156059" y="84296"/>
                          <a:pt x="155011" y="83915"/>
                          <a:pt x="154630" y="84011"/>
                        </a:cubicBezTo>
                        <a:cubicBezTo>
                          <a:pt x="154249" y="84106"/>
                          <a:pt x="154630" y="85344"/>
                          <a:pt x="154726" y="85916"/>
                        </a:cubicBezTo>
                        <a:cubicBezTo>
                          <a:pt x="154821" y="86487"/>
                          <a:pt x="155392" y="86487"/>
                          <a:pt x="155964" y="86297"/>
                        </a:cubicBezTo>
                        <a:cubicBezTo>
                          <a:pt x="156535" y="86106"/>
                          <a:pt x="157393" y="85725"/>
                          <a:pt x="157869" y="85535"/>
                        </a:cubicBezTo>
                        <a:cubicBezTo>
                          <a:pt x="158440" y="85249"/>
                          <a:pt x="158345" y="85630"/>
                          <a:pt x="158631" y="86963"/>
                        </a:cubicBezTo>
                        <a:cubicBezTo>
                          <a:pt x="158821" y="88297"/>
                          <a:pt x="158821" y="88678"/>
                          <a:pt x="159107" y="89345"/>
                        </a:cubicBezTo>
                        <a:cubicBezTo>
                          <a:pt x="159393" y="90107"/>
                          <a:pt x="159488" y="89916"/>
                          <a:pt x="160345" y="89726"/>
                        </a:cubicBezTo>
                        <a:cubicBezTo>
                          <a:pt x="161203" y="89535"/>
                          <a:pt x="160821" y="90011"/>
                          <a:pt x="160345" y="90392"/>
                        </a:cubicBezTo>
                        <a:cubicBezTo>
                          <a:pt x="159964" y="90773"/>
                          <a:pt x="160060" y="91059"/>
                          <a:pt x="160631" y="91345"/>
                        </a:cubicBezTo>
                        <a:cubicBezTo>
                          <a:pt x="161203" y="91726"/>
                          <a:pt x="162441" y="90869"/>
                          <a:pt x="163012" y="90297"/>
                        </a:cubicBezTo>
                        <a:cubicBezTo>
                          <a:pt x="163679" y="89726"/>
                          <a:pt x="163012" y="88773"/>
                          <a:pt x="163203" y="88297"/>
                        </a:cubicBezTo>
                        <a:cubicBezTo>
                          <a:pt x="163393" y="87821"/>
                          <a:pt x="164631" y="86297"/>
                          <a:pt x="165203" y="85725"/>
                        </a:cubicBezTo>
                        <a:cubicBezTo>
                          <a:pt x="165774" y="85154"/>
                          <a:pt x="165965" y="85249"/>
                          <a:pt x="166346" y="85630"/>
                        </a:cubicBezTo>
                        <a:cubicBezTo>
                          <a:pt x="166727" y="86011"/>
                          <a:pt x="167965" y="88202"/>
                          <a:pt x="168537" y="88392"/>
                        </a:cubicBezTo>
                        <a:cubicBezTo>
                          <a:pt x="169108" y="88678"/>
                          <a:pt x="170156" y="87916"/>
                          <a:pt x="170632" y="87344"/>
                        </a:cubicBezTo>
                        <a:cubicBezTo>
                          <a:pt x="171109" y="86868"/>
                          <a:pt x="171394" y="86963"/>
                          <a:pt x="171394" y="87249"/>
                        </a:cubicBezTo>
                        <a:cubicBezTo>
                          <a:pt x="171394" y="87535"/>
                          <a:pt x="170918" y="88297"/>
                          <a:pt x="170156" y="89154"/>
                        </a:cubicBezTo>
                        <a:cubicBezTo>
                          <a:pt x="169394" y="90011"/>
                          <a:pt x="169013" y="90011"/>
                          <a:pt x="168156" y="90011"/>
                        </a:cubicBezTo>
                        <a:cubicBezTo>
                          <a:pt x="167298" y="90011"/>
                          <a:pt x="167108" y="89726"/>
                          <a:pt x="166441" y="89916"/>
                        </a:cubicBezTo>
                        <a:cubicBezTo>
                          <a:pt x="165774" y="90011"/>
                          <a:pt x="165489" y="90488"/>
                          <a:pt x="165203" y="90869"/>
                        </a:cubicBezTo>
                        <a:cubicBezTo>
                          <a:pt x="164917" y="91250"/>
                          <a:pt x="165394" y="91631"/>
                          <a:pt x="165774" y="91916"/>
                        </a:cubicBezTo>
                        <a:cubicBezTo>
                          <a:pt x="166155" y="92202"/>
                          <a:pt x="165489" y="92393"/>
                          <a:pt x="165298" y="92583"/>
                        </a:cubicBezTo>
                        <a:cubicBezTo>
                          <a:pt x="165108" y="92678"/>
                          <a:pt x="164441" y="91821"/>
                          <a:pt x="164155" y="91726"/>
                        </a:cubicBezTo>
                        <a:cubicBezTo>
                          <a:pt x="163774" y="91631"/>
                          <a:pt x="162917" y="92297"/>
                          <a:pt x="162250" y="92774"/>
                        </a:cubicBezTo>
                        <a:cubicBezTo>
                          <a:pt x="161488" y="93250"/>
                          <a:pt x="159583" y="93345"/>
                          <a:pt x="159012" y="93631"/>
                        </a:cubicBezTo>
                        <a:cubicBezTo>
                          <a:pt x="158440" y="93917"/>
                          <a:pt x="158154" y="94202"/>
                          <a:pt x="158154" y="94679"/>
                        </a:cubicBezTo>
                        <a:cubicBezTo>
                          <a:pt x="158154" y="95155"/>
                          <a:pt x="159393" y="94679"/>
                          <a:pt x="159869" y="95536"/>
                        </a:cubicBezTo>
                        <a:cubicBezTo>
                          <a:pt x="160345" y="96393"/>
                          <a:pt x="159202" y="96679"/>
                          <a:pt x="158440" y="97631"/>
                        </a:cubicBezTo>
                        <a:cubicBezTo>
                          <a:pt x="157583" y="98489"/>
                          <a:pt x="157583" y="99251"/>
                          <a:pt x="157869" y="99822"/>
                        </a:cubicBezTo>
                        <a:cubicBezTo>
                          <a:pt x="158154" y="100394"/>
                          <a:pt x="156821" y="100584"/>
                          <a:pt x="156440" y="100870"/>
                        </a:cubicBezTo>
                        <a:cubicBezTo>
                          <a:pt x="155964" y="101156"/>
                          <a:pt x="155106" y="102299"/>
                          <a:pt x="154821" y="103156"/>
                        </a:cubicBezTo>
                        <a:cubicBezTo>
                          <a:pt x="154535" y="103918"/>
                          <a:pt x="154440" y="103918"/>
                          <a:pt x="155583" y="104394"/>
                        </a:cubicBezTo>
                        <a:cubicBezTo>
                          <a:pt x="156726" y="104870"/>
                          <a:pt x="157011" y="104870"/>
                          <a:pt x="158059" y="104870"/>
                        </a:cubicBezTo>
                        <a:cubicBezTo>
                          <a:pt x="159107" y="104870"/>
                          <a:pt x="160155" y="105728"/>
                          <a:pt x="160917" y="105918"/>
                        </a:cubicBezTo>
                        <a:cubicBezTo>
                          <a:pt x="161679" y="106109"/>
                          <a:pt x="162060" y="105061"/>
                          <a:pt x="162917" y="105347"/>
                        </a:cubicBezTo>
                        <a:cubicBezTo>
                          <a:pt x="163774" y="105632"/>
                          <a:pt x="163488" y="106109"/>
                          <a:pt x="163584" y="107252"/>
                        </a:cubicBezTo>
                        <a:cubicBezTo>
                          <a:pt x="163584" y="108395"/>
                          <a:pt x="163107" y="109823"/>
                          <a:pt x="163012" y="110585"/>
                        </a:cubicBezTo>
                        <a:cubicBezTo>
                          <a:pt x="162917" y="111347"/>
                          <a:pt x="161584" y="110966"/>
                          <a:pt x="161107" y="110966"/>
                        </a:cubicBezTo>
                        <a:cubicBezTo>
                          <a:pt x="160631" y="110966"/>
                          <a:pt x="160345" y="111824"/>
                          <a:pt x="160155" y="112871"/>
                        </a:cubicBezTo>
                        <a:cubicBezTo>
                          <a:pt x="159964" y="114014"/>
                          <a:pt x="159107" y="114205"/>
                          <a:pt x="159012" y="114872"/>
                        </a:cubicBezTo>
                        <a:cubicBezTo>
                          <a:pt x="158917" y="115538"/>
                          <a:pt x="159964" y="115634"/>
                          <a:pt x="160250" y="116110"/>
                        </a:cubicBezTo>
                        <a:cubicBezTo>
                          <a:pt x="160631" y="116586"/>
                          <a:pt x="160917" y="117824"/>
                          <a:pt x="161012" y="118872"/>
                        </a:cubicBezTo>
                        <a:cubicBezTo>
                          <a:pt x="161107" y="119920"/>
                          <a:pt x="160726" y="120301"/>
                          <a:pt x="160536" y="121349"/>
                        </a:cubicBezTo>
                        <a:cubicBezTo>
                          <a:pt x="160345" y="122396"/>
                          <a:pt x="159107" y="122206"/>
                          <a:pt x="158345" y="121730"/>
                        </a:cubicBezTo>
                        <a:cubicBezTo>
                          <a:pt x="157583" y="121253"/>
                          <a:pt x="157297" y="122111"/>
                          <a:pt x="156726" y="122587"/>
                        </a:cubicBezTo>
                        <a:cubicBezTo>
                          <a:pt x="156154" y="123158"/>
                          <a:pt x="155583" y="122587"/>
                          <a:pt x="155297" y="122873"/>
                        </a:cubicBezTo>
                        <a:cubicBezTo>
                          <a:pt x="155011" y="123158"/>
                          <a:pt x="154440" y="124206"/>
                          <a:pt x="154535" y="124968"/>
                        </a:cubicBezTo>
                        <a:cubicBezTo>
                          <a:pt x="154630" y="125730"/>
                          <a:pt x="155487" y="125349"/>
                          <a:pt x="155964" y="125635"/>
                        </a:cubicBezTo>
                        <a:cubicBezTo>
                          <a:pt x="156440" y="125921"/>
                          <a:pt x="156154" y="126206"/>
                          <a:pt x="155964" y="127064"/>
                        </a:cubicBezTo>
                        <a:cubicBezTo>
                          <a:pt x="155773" y="127826"/>
                          <a:pt x="156249" y="128207"/>
                          <a:pt x="157011" y="128873"/>
                        </a:cubicBezTo>
                        <a:cubicBezTo>
                          <a:pt x="157773" y="129445"/>
                          <a:pt x="157773" y="128683"/>
                          <a:pt x="158059" y="128111"/>
                        </a:cubicBezTo>
                        <a:cubicBezTo>
                          <a:pt x="158345" y="127635"/>
                          <a:pt x="158250" y="127445"/>
                          <a:pt x="159202" y="127445"/>
                        </a:cubicBezTo>
                        <a:cubicBezTo>
                          <a:pt x="160060" y="127445"/>
                          <a:pt x="160345" y="126778"/>
                          <a:pt x="160821" y="126587"/>
                        </a:cubicBezTo>
                        <a:cubicBezTo>
                          <a:pt x="161298" y="126397"/>
                          <a:pt x="161107" y="127064"/>
                          <a:pt x="160536" y="127730"/>
                        </a:cubicBezTo>
                        <a:cubicBezTo>
                          <a:pt x="160060" y="128397"/>
                          <a:pt x="159964" y="128302"/>
                          <a:pt x="159964" y="129350"/>
                        </a:cubicBezTo>
                        <a:cubicBezTo>
                          <a:pt x="159964" y="130397"/>
                          <a:pt x="161012" y="130112"/>
                          <a:pt x="161393" y="130207"/>
                        </a:cubicBezTo>
                        <a:cubicBezTo>
                          <a:pt x="161774" y="130302"/>
                          <a:pt x="161774" y="131540"/>
                          <a:pt x="162155" y="132112"/>
                        </a:cubicBezTo>
                        <a:cubicBezTo>
                          <a:pt x="162536" y="132683"/>
                          <a:pt x="162536" y="132588"/>
                          <a:pt x="163107" y="132398"/>
                        </a:cubicBezTo>
                        <a:cubicBezTo>
                          <a:pt x="163679" y="132207"/>
                          <a:pt x="163679" y="132207"/>
                          <a:pt x="163679" y="132683"/>
                        </a:cubicBezTo>
                        <a:cubicBezTo>
                          <a:pt x="163679" y="133160"/>
                          <a:pt x="163203" y="133445"/>
                          <a:pt x="162917" y="133826"/>
                        </a:cubicBezTo>
                        <a:cubicBezTo>
                          <a:pt x="162631" y="134207"/>
                          <a:pt x="162822" y="134303"/>
                          <a:pt x="163107" y="134398"/>
                        </a:cubicBezTo>
                        <a:cubicBezTo>
                          <a:pt x="163393" y="134493"/>
                          <a:pt x="163965" y="134207"/>
                          <a:pt x="164251" y="134493"/>
                        </a:cubicBezTo>
                        <a:cubicBezTo>
                          <a:pt x="164631" y="134779"/>
                          <a:pt x="164536" y="135636"/>
                          <a:pt x="164536" y="136208"/>
                        </a:cubicBezTo>
                        <a:cubicBezTo>
                          <a:pt x="164536" y="136779"/>
                          <a:pt x="164060" y="137351"/>
                          <a:pt x="164155" y="137541"/>
                        </a:cubicBezTo>
                        <a:cubicBezTo>
                          <a:pt x="164155" y="137827"/>
                          <a:pt x="164727" y="137541"/>
                          <a:pt x="164727" y="137922"/>
                        </a:cubicBezTo>
                        <a:cubicBezTo>
                          <a:pt x="164727" y="138303"/>
                          <a:pt x="163679" y="138875"/>
                          <a:pt x="163107" y="138875"/>
                        </a:cubicBezTo>
                        <a:cubicBezTo>
                          <a:pt x="162441" y="138875"/>
                          <a:pt x="162441" y="138779"/>
                          <a:pt x="162441" y="138398"/>
                        </a:cubicBezTo>
                        <a:cubicBezTo>
                          <a:pt x="162441" y="138017"/>
                          <a:pt x="162536" y="137636"/>
                          <a:pt x="162345" y="136970"/>
                        </a:cubicBezTo>
                        <a:cubicBezTo>
                          <a:pt x="162155" y="136398"/>
                          <a:pt x="161488" y="135065"/>
                          <a:pt x="161298" y="134207"/>
                        </a:cubicBezTo>
                        <a:cubicBezTo>
                          <a:pt x="161107" y="133350"/>
                          <a:pt x="160917" y="133350"/>
                          <a:pt x="160631" y="133255"/>
                        </a:cubicBezTo>
                        <a:cubicBezTo>
                          <a:pt x="160345" y="133255"/>
                          <a:pt x="159678" y="133636"/>
                          <a:pt x="159393" y="134207"/>
                        </a:cubicBezTo>
                        <a:cubicBezTo>
                          <a:pt x="159107" y="134779"/>
                          <a:pt x="159012" y="135350"/>
                          <a:pt x="159012" y="135731"/>
                        </a:cubicBezTo>
                        <a:cubicBezTo>
                          <a:pt x="159012" y="136112"/>
                          <a:pt x="159297" y="136303"/>
                          <a:pt x="159678" y="136303"/>
                        </a:cubicBezTo>
                        <a:cubicBezTo>
                          <a:pt x="160060" y="136303"/>
                          <a:pt x="160440" y="135541"/>
                          <a:pt x="160821" y="135731"/>
                        </a:cubicBezTo>
                        <a:cubicBezTo>
                          <a:pt x="161203" y="135922"/>
                          <a:pt x="160536" y="136493"/>
                          <a:pt x="160250" y="136970"/>
                        </a:cubicBezTo>
                        <a:cubicBezTo>
                          <a:pt x="159964" y="137446"/>
                          <a:pt x="159297" y="137636"/>
                          <a:pt x="158631" y="137732"/>
                        </a:cubicBezTo>
                        <a:cubicBezTo>
                          <a:pt x="157869" y="137827"/>
                          <a:pt x="157964" y="137541"/>
                          <a:pt x="158154" y="137160"/>
                        </a:cubicBezTo>
                        <a:cubicBezTo>
                          <a:pt x="158345" y="136779"/>
                          <a:pt x="158059" y="136398"/>
                          <a:pt x="157773" y="136017"/>
                        </a:cubicBezTo>
                        <a:cubicBezTo>
                          <a:pt x="157488" y="135636"/>
                          <a:pt x="157393" y="134779"/>
                          <a:pt x="157393" y="134398"/>
                        </a:cubicBezTo>
                        <a:cubicBezTo>
                          <a:pt x="157393" y="134017"/>
                          <a:pt x="157583" y="133541"/>
                          <a:pt x="157107" y="133445"/>
                        </a:cubicBezTo>
                        <a:cubicBezTo>
                          <a:pt x="156630" y="133350"/>
                          <a:pt x="156345" y="133636"/>
                          <a:pt x="155964" y="134303"/>
                        </a:cubicBezTo>
                        <a:cubicBezTo>
                          <a:pt x="155487" y="134969"/>
                          <a:pt x="155487" y="134874"/>
                          <a:pt x="155297" y="134493"/>
                        </a:cubicBezTo>
                        <a:cubicBezTo>
                          <a:pt x="155202" y="134112"/>
                          <a:pt x="155392" y="133350"/>
                          <a:pt x="155678" y="132683"/>
                        </a:cubicBezTo>
                        <a:cubicBezTo>
                          <a:pt x="155869" y="132017"/>
                          <a:pt x="155678" y="131540"/>
                          <a:pt x="155583" y="131255"/>
                        </a:cubicBezTo>
                        <a:cubicBezTo>
                          <a:pt x="155487" y="130874"/>
                          <a:pt x="155106" y="131445"/>
                          <a:pt x="154440" y="131636"/>
                        </a:cubicBezTo>
                        <a:cubicBezTo>
                          <a:pt x="153773" y="131826"/>
                          <a:pt x="153106" y="131540"/>
                          <a:pt x="152439" y="131445"/>
                        </a:cubicBezTo>
                        <a:cubicBezTo>
                          <a:pt x="151678" y="131350"/>
                          <a:pt x="151487" y="131255"/>
                          <a:pt x="151201" y="130969"/>
                        </a:cubicBezTo>
                        <a:cubicBezTo>
                          <a:pt x="150915" y="130588"/>
                          <a:pt x="151392" y="130207"/>
                          <a:pt x="151582" y="129445"/>
                        </a:cubicBezTo>
                        <a:cubicBezTo>
                          <a:pt x="151868" y="128683"/>
                          <a:pt x="151678" y="128397"/>
                          <a:pt x="151487" y="128111"/>
                        </a:cubicBezTo>
                        <a:cubicBezTo>
                          <a:pt x="151296" y="127730"/>
                          <a:pt x="150725" y="127540"/>
                          <a:pt x="150344" y="127254"/>
                        </a:cubicBezTo>
                        <a:cubicBezTo>
                          <a:pt x="149963" y="126968"/>
                          <a:pt x="149201" y="127159"/>
                          <a:pt x="149201" y="127445"/>
                        </a:cubicBezTo>
                        <a:cubicBezTo>
                          <a:pt x="149106" y="127730"/>
                          <a:pt x="149677" y="128302"/>
                          <a:pt x="150153" y="129064"/>
                        </a:cubicBezTo>
                        <a:cubicBezTo>
                          <a:pt x="150630" y="129826"/>
                          <a:pt x="150439" y="130302"/>
                          <a:pt x="150535" y="130969"/>
                        </a:cubicBezTo>
                        <a:cubicBezTo>
                          <a:pt x="150630" y="131636"/>
                          <a:pt x="150249" y="132969"/>
                          <a:pt x="150153" y="133731"/>
                        </a:cubicBezTo>
                        <a:cubicBezTo>
                          <a:pt x="150153" y="134493"/>
                          <a:pt x="150249" y="135350"/>
                          <a:pt x="150153" y="135827"/>
                        </a:cubicBezTo>
                        <a:cubicBezTo>
                          <a:pt x="150153" y="136303"/>
                          <a:pt x="150058" y="136303"/>
                          <a:pt x="149582" y="136493"/>
                        </a:cubicBezTo>
                        <a:cubicBezTo>
                          <a:pt x="149106" y="136684"/>
                          <a:pt x="149011" y="136779"/>
                          <a:pt x="148725" y="136398"/>
                        </a:cubicBezTo>
                        <a:cubicBezTo>
                          <a:pt x="148439" y="136017"/>
                          <a:pt x="147963" y="134779"/>
                          <a:pt x="148058" y="134017"/>
                        </a:cubicBezTo>
                        <a:cubicBezTo>
                          <a:pt x="148153" y="133255"/>
                          <a:pt x="148534" y="132112"/>
                          <a:pt x="148915" y="131064"/>
                        </a:cubicBezTo>
                        <a:cubicBezTo>
                          <a:pt x="149296" y="130016"/>
                          <a:pt x="149201" y="129731"/>
                          <a:pt x="149201" y="129445"/>
                        </a:cubicBezTo>
                        <a:cubicBezTo>
                          <a:pt x="149201" y="129159"/>
                          <a:pt x="148248" y="129445"/>
                          <a:pt x="147772" y="129635"/>
                        </a:cubicBezTo>
                        <a:cubicBezTo>
                          <a:pt x="147391" y="129731"/>
                          <a:pt x="147677" y="130588"/>
                          <a:pt x="147677" y="131255"/>
                        </a:cubicBezTo>
                        <a:cubicBezTo>
                          <a:pt x="147677" y="131921"/>
                          <a:pt x="147296" y="132398"/>
                          <a:pt x="146724" y="133160"/>
                        </a:cubicBezTo>
                        <a:cubicBezTo>
                          <a:pt x="146153" y="133922"/>
                          <a:pt x="145296" y="134398"/>
                          <a:pt x="144819" y="134779"/>
                        </a:cubicBezTo>
                        <a:cubicBezTo>
                          <a:pt x="144248" y="135160"/>
                          <a:pt x="143200" y="135922"/>
                          <a:pt x="142724" y="136303"/>
                        </a:cubicBezTo>
                        <a:cubicBezTo>
                          <a:pt x="142343" y="136684"/>
                          <a:pt x="141962" y="138208"/>
                          <a:pt x="141867" y="138684"/>
                        </a:cubicBezTo>
                        <a:cubicBezTo>
                          <a:pt x="141771" y="139160"/>
                          <a:pt x="143295" y="140018"/>
                          <a:pt x="143677" y="140494"/>
                        </a:cubicBezTo>
                        <a:cubicBezTo>
                          <a:pt x="144057" y="140970"/>
                          <a:pt x="144915" y="140875"/>
                          <a:pt x="145486" y="140684"/>
                        </a:cubicBezTo>
                        <a:cubicBezTo>
                          <a:pt x="145962" y="140494"/>
                          <a:pt x="146153" y="140970"/>
                          <a:pt x="146248" y="141732"/>
                        </a:cubicBezTo>
                        <a:cubicBezTo>
                          <a:pt x="146439" y="142494"/>
                          <a:pt x="145867" y="142685"/>
                          <a:pt x="145296" y="142780"/>
                        </a:cubicBezTo>
                        <a:cubicBezTo>
                          <a:pt x="144724" y="142875"/>
                          <a:pt x="145010" y="143542"/>
                          <a:pt x="145391" y="144113"/>
                        </a:cubicBezTo>
                        <a:cubicBezTo>
                          <a:pt x="145772" y="144685"/>
                          <a:pt x="146439" y="144971"/>
                          <a:pt x="146820" y="144685"/>
                        </a:cubicBezTo>
                        <a:cubicBezTo>
                          <a:pt x="147201" y="144399"/>
                          <a:pt x="147296" y="143066"/>
                          <a:pt x="147486" y="142494"/>
                        </a:cubicBezTo>
                        <a:cubicBezTo>
                          <a:pt x="147582" y="141923"/>
                          <a:pt x="147677" y="141637"/>
                          <a:pt x="147963" y="141542"/>
                        </a:cubicBezTo>
                        <a:cubicBezTo>
                          <a:pt x="148058" y="141542"/>
                          <a:pt x="148344" y="141446"/>
                          <a:pt x="148820" y="141637"/>
                        </a:cubicBezTo>
                        <a:cubicBezTo>
                          <a:pt x="149582" y="142018"/>
                          <a:pt x="150725" y="142970"/>
                          <a:pt x="151582" y="143351"/>
                        </a:cubicBezTo>
                        <a:cubicBezTo>
                          <a:pt x="152059" y="143542"/>
                          <a:pt x="152630" y="143256"/>
                          <a:pt x="152820" y="143351"/>
                        </a:cubicBezTo>
                        <a:cubicBezTo>
                          <a:pt x="153106" y="143542"/>
                          <a:pt x="153202" y="143732"/>
                          <a:pt x="153011" y="144113"/>
                        </a:cubicBezTo>
                        <a:cubicBezTo>
                          <a:pt x="152820" y="144494"/>
                          <a:pt x="152154" y="144780"/>
                          <a:pt x="151582" y="144971"/>
                        </a:cubicBezTo>
                        <a:cubicBezTo>
                          <a:pt x="151011" y="145161"/>
                          <a:pt x="149868" y="145161"/>
                          <a:pt x="149487" y="145447"/>
                        </a:cubicBezTo>
                        <a:cubicBezTo>
                          <a:pt x="149106" y="145733"/>
                          <a:pt x="149868" y="146399"/>
                          <a:pt x="150153" y="146971"/>
                        </a:cubicBezTo>
                        <a:cubicBezTo>
                          <a:pt x="150535" y="147542"/>
                          <a:pt x="150153" y="147923"/>
                          <a:pt x="149772" y="148209"/>
                        </a:cubicBezTo>
                        <a:cubicBezTo>
                          <a:pt x="149392" y="148495"/>
                          <a:pt x="148725" y="148304"/>
                          <a:pt x="147963" y="148209"/>
                        </a:cubicBezTo>
                        <a:cubicBezTo>
                          <a:pt x="147201" y="148114"/>
                          <a:pt x="146344" y="148400"/>
                          <a:pt x="145867" y="148781"/>
                        </a:cubicBezTo>
                        <a:cubicBezTo>
                          <a:pt x="145391" y="149162"/>
                          <a:pt x="144629" y="148685"/>
                          <a:pt x="144343" y="148400"/>
                        </a:cubicBezTo>
                        <a:cubicBezTo>
                          <a:pt x="144153" y="148019"/>
                          <a:pt x="143962" y="147257"/>
                          <a:pt x="144057" y="146495"/>
                        </a:cubicBezTo>
                        <a:cubicBezTo>
                          <a:pt x="144057" y="145733"/>
                          <a:pt x="143581" y="145352"/>
                          <a:pt x="143295" y="145256"/>
                        </a:cubicBezTo>
                        <a:cubicBezTo>
                          <a:pt x="142914" y="145161"/>
                          <a:pt x="142534" y="145733"/>
                          <a:pt x="142343" y="146399"/>
                        </a:cubicBezTo>
                        <a:cubicBezTo>
                          <a:pt x="142057" y="147066"/>
                          <a:pt x="141771" y="148304"/>
                          <a:pt x="141676" y="148781"/>
                        </a:cubicBezTo>
                        <a:cubicBezTo>
                          <a:pt x="141581" y="149257"/>
                          <a:pt x="141581" y="149543"/>
                          <a:pt x="142057" y="149638"/>
                        </a:cubicBezTo>
                        <a:cubicBezTo>
                          <a:pt x="142534" y="149638"/>
                          <a:pt x="143677" y="150019"/>
                          <a:pt x="144343" y="150400"/>
                        </a:cubicBezTo>
                        <a:cubicBezTo>
                          <a:pt x="145010" y="150781"/>
                          <a:pt x="144629" y="150876"/>
                          <a:pt x="144629" y="151352"/>
                        </a:cubicBezTo>
                        <a:cubicBezTo>
                          <a:pt x="144629" y="151829"/>
                          <a:pt x="143867" y="151543"/>
                          <a:pt x="143391" y="151352"/>
                        </a:cubicBezTo>
                        <a:cubicBezTo>
                          <a:pt x="142914" y="151257"/>
                          <a:pt x="142629" y="151448"/>
                          <a:pt x="142534" y="152114"/>
                        </a:cubicBezTo>
                        <a:cubicBezTo>
                          <a:pt x="142438" y="152686"/>
                          <a:pt x="142343" y="152495"/>
                          <a:pt x="141771" y="152495"/>
                        </a:cubicBezTo>
                        <a:cubicBezTo>
                          <a:pt x="141200" y="152495"/>
                          <a:pt x="141390" y="151352"/>
                          <a:pt x="141200" y="150971"/>
                        </a:cubicBezTo>
                        <a:cubicBezTo>
                          <a:pt x="141010" y="150495"/>
                          <a:pt x="140438" y="150876"/>
                          <a:pt x="140057" y="151067"/>
                        </a:cubicBezTo>
                        <a:cubicBezTo>
                          <a:pt x="139676" y="151352"/>
                          <a:pt x="140152" y="151829"/>
                          <a:pt x="140057" y="152400"/>
                        </a:cubicBezTo>
                        <a:cubicBezTo>
                          <a:pt x="139962" y="152972"/>
                          <a:pt x="139295" y="152400"/>
                          <a:pt x="139009" y="152019"/>
                        </a:cubicBezTo>
                        <a:cubicBezTo>
                          <a:pt x="138628" y="151638"/>
                          <a:pt x="138819" y="150876"/>
                          <a:pt x="138914" y="150590"/>
                        </a:cubicBezTo>
                        <a:cubicBezTo>
                          <a:pt x="139009" y="150305"/>
                          <a:pt x="139581" y="150495"/>
                          <a:pt x="140057" y="150495"/>
                        </a:cubicBezTo>
                        <a:cubicBezTo>
                          <a:pt x="140438" y="150495"/>
                          <a:pt x="140724" y="148876"/>
                          <a:pt x="140819" y="148019"/>
                        </a:cubicBezTo>
                        <a:cubicBezTo>
                          <a:pt x="140914" y="147161"/>
                          <a:pt x="140724" y="146876"/>
                          <a:pt x="140438" y="146685"/>
                        </a:cubicBezTo>
                        <a:cubicBezTo>
                          <a:pt x="140247" y="146495"/>
                          <a:pt x="139104" y="146780"/>
                          <a:pt x="138438" y="147447"/>
                        </a:cubicBezTo>
                        <a:cubicBezTo>
                          <a:pt x="137676" y="148114"/>
                          <a:pt x="137104" y="148400"/>
                          <a:pt x="136819" y="148304"/>
                        </a:cubicBezTo>
                        <a:cubicBezTo>
                          <a:pt x="136437" y="148209"/>
                          <a:pt x="136342" y="147828"/>
                          <a:pt x="136533" y="147257"/>
                        </a:cubicBezTo>
                        <a:cubicBezTo>
                          <a:pt x="136819" y="146780"/>
                          <a:pt x="137104" y="146495"/>
                          <a:pt x="138057" y="146304"/>
                        </a:cubicBezTo>
                        <a:cubicBezTo>
                          <a:pt x="139009" y="146114"/>
                          <a:pt x="139486" y="146018"/>
                          <a:pt x="139486" y="145542"/>
                        </a:cubicBezTo>
                        <a:cubicBezTo>
                          <a:pt x="139581" y="145066"/>
                          <a:pt x="139295" y="144780"/>
                          <a:pt x="138914" y="144685"/>
                        </a:cubicBezTo>
                        <a:cubicBezTo>
                          <a:pt x="138533" y="144590"/>
                          <a:pt x="137771" y="144685"/>
                          <a:pt x="136914" y="144780"/>
                        </a:cubicBezTo>
                        <a:cubicBezTo>
                          <a:pt x="136152" y="144875"/>
                          <a:pt x="135009" y="145542"/>
                          <a:pt x="134152" y="145923"/>
                        </a:cubicBezTo>
                        <a:cubicBezTo>
                          <a:pt x="133485" y="146304"/>
                          <a:pt x="132532" y="146780"/>
                          <a:pt x="131961" y="147066"/>
                        </a:cubicBezTo>
                        <a:cubicBezTo>
                          <a:pt x="131865" y="147161"/>
                          <a:pt x="131485" y="147447"/>
                          <a:pt x="131580" y="147542"/>
                        </a:cubicBezTo>
                        <a:cubicBezTo>
                          <a:pt x="131770" y="147923"/>
                          <a:pt x="132437" y="147638"/>
                          <a:pt x="133104" y="147542"/>
                        </a:cubicBezTo>
                        <a:cubicBezTo>
                          <a:pt x="133770" y="147447"/>
                          <a:pt x="134056" y="148114"/>
                          <a:pt x="134056" y="148114"/>
                        </a:cubicBezTo>
                        <a:cubicBezTo>
                          <a:pt x="134056" y="148114"/>
                          <a:pt x="134056" y="148495"/>
                          <a:pt x="133675" y="148971"/>
                        </a:cubicBezTo>
                        <a:cubicBezTo>
                          <a:pt x="133294" y="149543"/>
                          <a:pt x="133294" y="149733"/>
                          <a:pt x="133580" y="149924"/>
                        </a:cubicBezTo>
                        <a:cubicBezTo>
                          <a:pt x="133866" y="150114"/>
                          <a:pt x="134152" y="149828"/>
                          <a:pt x="134723" y="149447"/>
                        </a:cubicBezTo>
                        <a:cubicBezTo>
                          <a:pt x="135199" y="149066"/>
                          <a:pt x="135199" y="149066"/>
                          <a:pt x="136056" y="149447"/>
                        </a:cubicBezTo>
                        <a:cubicBezTo>
                          <a:pt x="136819" y="149828"/>
                          <a:pt x="136628" y="150400"/>
                          <a:pt x="136342" y="150781"/>
                        </a:cubicBezTo>
                        <a:cubicBezTo>
                          <a:pt x="136056" y="151162"/>
                          <a:pt x="135580" y="151162"/>
                          <a:pt x="135294" y="151924"/>
                        </a:cubicBezTo>
                        <a:cubicBezTo>
                          <a:pt x="135009" y="152686"/>
                          <a:pt x="135866" y="152876"/>
                          <a:pt x="136247" y="153067"/>
                        </a:cubicBezTo>
                        <a:cubicBezTo>
                          <a:pt x="136628" y="153353"/>
                          <a:pt x="135961" y="153638"/>
                          <a:pt x="135485" y="153829"/>
                        </a:cubicBezTo>
                        <a:cubicBezTo>
                          <a:pt x="134913" y="153924"/>
                          <a:pt x="133580" y="154210"/>
                          <a:pt x="133104" y="154210"/>
                        </a:cubicBezTo>
                        <a:cubicBezTo>
                          <a:pt x="132628" y="154210"/>
                          <a:pt x="132246" y="154496"/>
                          <a:pt x="131961" y="154972"/>
                        </a:cubicBezTo>
                        <a:cubicBezTo>
                          <a:pt x="131675" y="155448"/>
                          <a:pt x="132342" y="155734"/>
                          <a:pt x="132818" y="156401"/>
                        </a:cubicBezTo>
                        <a:cubicBezTo>
                          <a:pt x="133294" y="157067"/>
                          <a:pt x="134437" y="157829"/>
                          <a:pt x="135390" y="158306"/>
                        </a:cubicBezTo>
                        <a:cubicBezTo>
                          <a:pt x="136342" y="158782"/>
                          <a:pt x="136819" y="158591"/>
                          <a:pt x="137295" y="158306"/>
                        </a:cubicBezTo>
                        <a:cubicBezTo>
                          <a:pt x="137771" y="158020"/>
                          <a:pt x="137676" y="157067"/>
                          <a:pt x="137961" y="156401"/>
                        </a:cubicBezTo>
                        <a:cubicBezTo>
                          <a:pt x="138247" y="155734"/>
                          <a:pt x="138723" y="156020"/>
                          <a:pt x="139009" y="156115"/>
                        </a:cubicBezTo>
                        <a:cubicBezTo>
                          <a:pt x="139295" y="156210"/>
                          <a:pt x="139104" y="156496"/>
                          <a:pt x="138723" y="157163"/>
                        </a:cubicBezTo>
                        <a:cubicBezTo>
                          <a:pt x="138343" y="157829"/>
                          <a:pt x="138343" y="158401"/>
                          <a:pt x="138247" y="159068"/>
                        </a:cubicBezTo>
                        <a:cubicBezTo>
                          <a:pt x="138152" y="159734"/>
                          <a:pt x="138152" y="159734"/>
                          <a:pt x="138628" y="160211"/>
                        </a:cubicBezTo>
                        <a:cubicBezTo>
                          <a:pt x="139200" y="160592"/>
                          <a:pt x="139486" y="160782"/>
                          <a:pt x="139486" y="161068"/>
                        </a:cubicBezTo>
                        <a:cubicBezTo>
                          <a:pt x="139486" y="161354"/>
                          <a:pt x="138914" y="161449"/>
                          <a:pt x="138628" y="161354"/>
                        </a:cubicBezTo>
                        <a:cubicBezTo>
                          <a:pt x="138247" y="161258"/>
                          <a:pt x="137771" y="160687"/>
                          <a:pt x="137295" y="160592"/>
                        </a:cubicBezTo>
                        <a:cubicBezTo>
                          <a:pt x="136819" y="160496"/>
                          <a:pt x="136152" y="160782"/>
                          <a:pt x="135580" y="161068"/>
                        </a:cubicBezTo>
                        <a:cubicBezTo>
                          <a:pt x="134913" y="161354"/>
                          <a:pt x="134913" y="161925"/>
                          <a:pt x="135104" y="162592"/>
                        </a:cubicBezTo>
                        <a:cubicBezTo>
                          <a:pt x="135294" y="163354"/>
                          <a:pt x="135866" y="163640"/>
                          <a:pt x="136819" y="163830"/>
                        </a:cubicBezTo>
                        <a:cubicBezTo>
                          <a:pt x="137866" y="164021"/>
                          <a:pt x="138247" y="163830"/>
                          <a:pt x="138438" y="164116"/>
                        </a:cubicBezTo>
                        <a:cubicBezTo>
                          <a:pt x="138533" y="164402"/>
                          <a:pt x="138152" y="164687"/>
                          <a:pt x="137580" y="164783"/>
                        </a:cubicBezTo>
                        <a:cubicBezTo>
                          <a:pt x="136914" y="164878"/>
                          <a:pt x="136152" y="165068"/>
                          <a:pt x="135104" y="164973"/>
                        </a:cubicBezTo>
                        <a:cubicBezTo>
                          <a:pt x="134056" y="164973"/>
                          <a:pt x="132342" y="164402"/>
                          <a:pt x="131865" y="164402"/>
                        </a:cubicBezTo>
                        <a:cubicBezTo>
                          <a:pt x="131389" y="164402"/>
                          <a:pt x="131294" y="164402"/>
                          <a:pt x="130913" y="164497"/>
                        </a:cubicBezTo>
                        <a:cubicBezTo>
                          <a:pt x="130532" y="164687"/>
                          <a:pt x="130437" y="164973"/>
                          <a:pt x="130437" y="165830"/>
                        </a:cubicBezTo>
                        <a:cubicBezTo>
                          <a:pt x="130437" y="166688"/>
                          <a:pt x="129675" y="166688"/>
                          <a:pt x="128818" y="166973"/>
                        </a:cubicBezTo>
                        <a:cubicBezTo>
                          <a:pt x="128055" y="167164"/>
                          <a:pt x="127389" y="167450"/>
                          <a:pt x="126817" y="167545"/>
                        </a:cubicBezTo>
                        <a:cubicBezTo>
                          <a:pt x="126246" y="167545"/>
                          <a:pt x="126151" y="166973"/>
                          <a:pt x="126151" y="166402"/>
                        </a:cubicBezTo>
                        <a:cubicBezTo>
                          <a:pt x="126151" y="165830"/>
                          <a:pt x="126341" y="165926"/>
                          <a:pt x="126912" y="165640"/>
                        </a:cubicBezTo>
                        <a:cubicBezTo>
                          <a:pt x="127484" y="165354"/>
                          <a:pt x="127960" y="165449"/>
                          <a:pt x="128055" y="165068"/>
                        </a:cubicBezTo>
                        <a:cubicBezTo>
                          <a:pt x="128151" y="164687"/>
                          <a:pt x="127770" y="164211"/>
                          <a:pt x="127389" y="164306"/>
                        </a:cubicBezTo>
                        <a:cubicBezTo>
                          <a:pt x="127008" y="164402"/>
                          <a:pt x="126341" y="165068"/>
                          <a:pt x="125960" y="164973"/>
                        </a:cubicBezTo>
                        <a:cubicBezTo>
                          <a:pt x="125579" y="164878"/>
                          <a:pt x="125769" y="164306"/>
                          <a:pt x="125865" y="163640"/>
                        </a:cubicBezTo>
                        <a:cubicBezTo>
                          <a:pt x="125960" y="162973"/>
                          <a:pt x="125293" y="162401"/>
                          <a:pt x="125103" y="162401"/>
                        </a:cubicBezTo>
                        <a:cubicBezTo>
                          <a:pt x="124817" y="162401"/>
                          <a:pt x="124436" y="162401"/>
                          <a:pt x="124436" y="162878"/>
                        </a:cubicBezTo>
                        <a:cubicBezTo>
                          <a:pt x="124436" y="163354"/>
                          <a:pt x="123864" y="163544"/>
                          <a:pt x="123864" y="164306"/>
                        </a:cubicBezTo>
                        <a:cubicBezTo>
                          <a:pt x="123864" y="165068"/>
                          <a:pt x="124722" y="165449"/>
                          <a:pt x="125007" y="165545"/>
                        </a:cubicBezTo>
                        <a:cubicBezTo>
                          <a:pt x="125293" y="165640"/>
                          <a:pt x="125103" y="166497"/>
                          <a:pt x="124817" y="166973"/>
                        </a:cubicBezTo>
                        <a:cubicBezTo>
                          <a:pt x="124531" y="167545"/>
                          <a:pt x="123674" y="167926"/>
                          <a:pt x="123484" y="168402"/>
                        </a:cubicBezTo>
                        <a:cubicBezTo>
                          <a:pt x="123293" y="168878"/>
                          <a:pt x="123864" y="169831"/>
                          <a:pt x="124627" y="170498"/>
                        </a:cubicBezTo>
                        <a:cubicBezTo>
                          <a:pt x="125388" y="171164"/>
                          <a:pt x="125769" y="170498"/>
                          <a:pt x="126246" y="170212"/>
                        </a:cubicBezTo>
                        <a:cubicBezTo>
                          <a:pt x="126722" y="169926"/>
                          <a:pt x="127294" y="170021"/>
                          <a:pt x="127960" y="170498"/>
                        </a:cubicBezTo>
                        <a:cubicBezTo>
                          <a:pt x="128627" y="170974"/>
                          <a:pt x="129103" y="170688"/>
                          <a:pt x="129675" y="170593"/>
                        </a:cubicBezTo>
                        <a:cubicBezTo>
                          <a:pt x="130246" y="170498"/>
                          <a:pt x="130342" y="170593"/>
                          <a:pt x="130437" y="171069"/>
                        </a:cubicBezTo>
                        <a:cubicBezTo>
                          <a:pt x="130532" y="171545"/>
                          <a:pt x="130151" y="172212"/>
                          <a:pt x="129579" y="172879"/>
                        </a:cubicBezTo>
                        <a:cubicBezTo>
                          <a:pt x="129008" y="173546"/>
                          <a:pt x="128627" y="174689"/>
                          <a:pt x="128151" y="175546"/>
                        </a:cubicBezTo>
                        <a:cubicBezTo>
                          <a:pt x="127674" y="176403"/>
                          <a:pt x="126722" y="176022"/>
                          <a:pt x="126151" y="175736"/>
                        </a:cubicBezTo>
                        <a:cubicBezTo>
                          <a:pt x="125579" y="175451"/>
                          <a:pt x="125579" y="175546"/>
                          <a:pt x="125293" y="176022"/>
                        </a:cubicBezTo>
                        <a:cubicBezTo>
                          <a:pt x="125007" y="176498"/>
                          <a:pt x="124912" y="177165"/>
                          <a:pt x="125103" y="177737"/>
                        </a:cubicBezTo>
                        <a:cubicBezTo>
                          <a:pt x="125388" y="178213"/>
                          <a:pt x="125769" y="178499"/>
                          <a:pt x="126246" y="178499"/>
                        </a:cubicBezTo>
                        <a:cubicBezTo>
                          <a:pt x="126722" y="178499"/>
                          <a:pt x="126627" y="178689"/>
                          <a:pt x="126722" y="179070"/>
                        </a:cubicBezTo>
                        <a:cubicBezTo>
                          <a:pt x="126722" y="179451"/>
                          <a:pt x="126627" y="180118"/>
                          <a:pt x="126151" y="180785"/>
                        </a:cubicBezTo>
                        <a:cubicBezTo>
                          <a:pt x="125674" y="181451"/>
                          <a:pt x="124436" y="183071"/>
                          <a:pt x="123769" y="183547"/>
                        </a:cubicBezTo>
                        <a:cubicBezTo>
                          <a:pt x="123102" y="184023"/>
                          <a:pt x="122721" y="184214"/>
                          <a:pt x="122436" y="184118"/>
                        </a:cubicBezTo>
                        <a:cubicBezTo>
                          <a:pt x="122150" y="184023"/>
                          <a:pt x="122436" y="183071"/>
                          <a:pt x="122531" y="182404"/>
                        </a:cubicBezTo>
                        <a:cubicBezTo>
                          <a:pt x="122721" y="181642"/>
                          <a:pt x="122531" y="181451"/>
                          <a:pt x="122055" y="181070"/>
                        </a:cubicBezTo>
                        <a:cubicBezTo>
                          <a:pt x="121483" y="180689"/>
                          <a:pt x="119673" y="180023"/>
                          <a:pt x="118911" y="179832"/>
                        </a:cubicBezTo>
                        <a:cubicBezTo>
                          <a:pt x="118149" y="179642"/>
                          <a:pt x="117197" y="179165"/>
                          <a:pt x="116816" y="178689"/>
                        </a:cubicBezTo>
                        <a:cubicBezTo>
                          <a:pt x="116435" y="178213"/>
                          <a:pt x="116435" y="176975"/>
                          <a:pt x="116340" y="176308"/>
                        </a:cubicBezTo>
                        <a:cubicBezTo>
                          <a:pt x="116244" y="175641"/>
                          <a:pt x="116054" y="175546"/>
                          <a:pt x="115673" y="175260"/>
                        </a:cubicBezTo>
                        <a:cubicBezTo>
                          <a:pt x="115292" y="174974"/>
                          <a:pt x="115292" y="175927"/>
                          <a:pt x="115292" y="176879"/>
                        </a:cubicBezTo>
                        <a:cubicBezTo>
                          <a:pt x="115197" y="177832"/>
                          <a:pt x="115292" y="177737"/>
                          <a:pt x="115578" y="179070"/>
                        </a:cubicBezTo>
                        <a:cubicBezTo>
                          <a:pt x="115863" y="180404"/>
                          <a:pt x="115768" y="179927"/>
                          <a:pt x="115482" y="180499"/>
                        </a:cubicBezTo>
                        <a:cubicBezTo>
                          <a:pt x="115197" y="180975"/>
                          <a:pt x="114244" y="181451"/>
                          <a:pt x="113482" y="181832"/>
                        </a:cubicBezTo>
                        <a:cubicBezTo>
                          <a:pt x="112720" y="182213"/>
                          <a:pt x="111292" y="182118"/>
                          <a:pt x="110720" y="182118"/>
                        </a:cubicBezTo>
                        <a:cubicBezTo>
                          <a:pt x="110148" y="182118"/>
                          <a:pt x="110244" y="182118"/>
                          <a:pt x="109863" y="182594"/>
                        </a:cubicBezTo>
                        <a:cubicBezTo>
                          <a:pt x="109482" y="183071"/>
                          <a:pt x="109291" y="183261"/>
                          <a:pt x="108720" y="183928"/>
                        </a:cubicBezTo>
                        <a:cubicBezTo>
                          <a:pt x="108148" y="184595"/>
                          <a:pt x="107958" y="184880"/>
                          <a:pt x="107291" y="184880"/>
                        </a:cubicBezTo>
                        <a:cubicBezTo>
                          <a:pt x="106624" y="184880"/>
                          <a:pt x="106053" y="184214"/>
                          <a:pt x="105862" y="183737"/>
                        </a:cubicBezTo>
                        <a:cubicBezTo>
                          <a:pt x="105577" y="183261"/>
                          <a:pt x="105577" y="181451"/>
                          <a:pt x="105481" y="180689"/>
                        </a:cubicBezTo>
                        <a:cubicBezTo>
                          <a:pt x="105386" y="179927"/>
                          <a:pt x="105100" y="178880"/>
                          <a:pt x="105100" y="178403"/>
                        </a:cubicBezTo>
                        <a:cubicBezTo>
                          <a:pt x="105100" y="177927"/>
                          <a:pt x="104243" y="178213"/>
                          <a:pt x="103957" y="178880"/>
                        </a:cubicBezTo>
                        <a:cubicBezTo>
                          <a:pt x="103671" y="179546"/>
                          <a:pt x="103576" y="180118"/>
                          <a:pt x="103195" y="180975"/>
                        </a:cubicBezTo>
                        <a:cubicBezTo>
                          <a:pt x="102814" y="181832"/>
                          <a:pt x="101767" y="183261"/>
                          <a:pt x="101957" y="184214"/>
                        </a:cubicBezTo>
                        <a:cubicBezTo>
                          <a:pt x="102147" y="185071"/>
                          <a:pt x="102624" y="185261"/>
                          <a:pt x="104434" y="185452"/>
                        </a:cubicBezTo>
                        <a:cubicBezTo>
                          <a:pt x="106243" y="185642"/>
                          <a:pt x="106338" y="186881"/>
                          <a:pt x="106338" y="187833"/>
                        </a:cubicBezTo>
                        <a:cubicBezTo>
                          <a:pt x="106338" y="188786"/>
                          <a:pt x="105100" y="190214"/>
                          <a:pt x="104434" y="190786"/>
                        </a:cubicBezTo>
                        <a:cubicBezTo>
                          <a:pt x="103767" y="191262"/>
                          <a:pt x="103100" y="191167"/>
                          <a:pt x="102052" y="190976"/>
                        </a:cubicBezTo>
                        <a:cubicBezTo>
                          <a:pt x="101004" y="190691"/>
                          <a:pt x="101100" y="189643"/>
                          <a:pt x="101004" y="189071"/>
                        </a:cubicBezTo>
                        <a:cubicBezTo>
                          <a:pt x="101004" y="188500"/>
                          <a:pt x="101195" y="188024"/>
                          <a:pt x="101576" y="187547"/>
                        </a:cubicBezTo>
                        <a:cubicBezTo>
                          <a:pt x="101957" y="186976"/>
                          <a:pt x="101767" y="186119"/>
                          <a:pt x="101671" y="185642"/>
                        </a:cubicBezTo>
                        <a:cubicBezTo>
                          <a:pt x="101576" y="185166"/>
                          <a:pt x="100623" y="184785"/>
                          <a:pt x="100243" y="184785"/>
                        </a:cubicBezTo>
                        <a:cubicBezTo>
                          <a:pt x="99861" y="184785"/>
                          <a:pt x="99004" y="185166"/>
                          <a:pt x="99099" y="185928"/>
                        </a:cubicBezTo>
                        <a:cubicBezTo>
                          <a:pt x="99099" y="186690"/>
                          <a:pt x="99957" y="186690"/>
                          <a:pt x="100243" y="187262"/>
                        </a:cubicBezTo>
                        <a:cubicBezTo>
                          <a:pt x="100528" y="187833"/>
                          <a:pt x="99861" y="188309"/>
                          <a:pt x="99480" y="188881"/>
                        </a:cubicBezTo>
                        <a:cubicBezTo>
                          <a:pt x="99099" y="189452"/>
                          <a:pt x="99290" y="189833"/>
                          <a:pt x="99099" y="190310"/>
                        </a:cubicBezTo>
                        <a:cubicBezTo>
                          <a:pt x="98909" y="190786"/>
                          <a:pt x="98242" y="190691"/>
                          <a:pt x="97385" y="190691"/>
                        </a:cubicBezTo>
                        <a:cubicBezTo>
                          <a:pt x="96528" y="190595"/>
                          <a:pt x="94051" y="189929"/>
                          <a:pt x="93194" y="189833"/>
                        </a:cubicBezTo>
                        <a:cubicBezTo>
                          <a:pt x="92337" y="189738"/>
                          <a:pt x="90622" y="190024"/>
                          <a:pt x="89955" y="190310"/>
                        </a:cubicBezTo>
                        <a:cubicBezTo>
                          <a:pt x="89289" y="190595"/>
                          <a:pt x="88908" y="190310"/>
                          <a:pt x="88527" y="190119"/>
                        </a:cubicBezTo>
                        <a:cubicBezTo>
                          <a:pt x="88146" y="189929"/>
                          <a:pt x="88146" y="190119"/>
                          <a:pt x="88146" y="190691"/>
                        </a:cubicBezTo>
                        <a:cubicBezTo>
                          <a:pt x="88146" y="191262"/>
                          <a:pt x="89670" y="191929"/>
                          <a:pt x="90336" y="192405"/>
                        </a:cubicBezTo>
                        <a:cubicBezTo>
                          <a:pt x="91098" y="192881"/>
                          <a:pt x="92432" y="193453"/>
                          <a:pt x="93480" y="193739"/>
                        </a:cubicBezTo>
                        <a:cubicBezTo>
                          <a:pt x="94527" y="194120"/>
                          <a:pt x="95956" y="193929"/>
                          <a:pt x="97004" y="193358"/>
                        </a:cubicBezTo>
                        <a:cubicBezTo>
                          <a:pt x="98052" y="192786"/>
                          <a:pt x="99576" y="192596"/>
                          <a:pt x="100147" y="192500"/>
                        </a:cubicBezTo>
                        <a:cubicBezTo>
                          <a:pt x="100719" y="192405"/>
                          <a:pt x="100719" y="192691"/>
                          <a:pt x="100719" y="193262"/>
                        </a:cubicBezTo>
                        <a:cubicBezTo>
                          <a:pt x="100719" y="193739"/>
                          <a:pt x="100147" y="194882"/>
                          <a:pt x="99671" y="195453"/>
                        </a:cubicBezTo>
                        <a:cubicBezTo>
                          <a:pt x="99195" y="196025"/>
                          <a:pt x="99004" y="196406"/>
                          <a:pt x="99195" y="196596"/>
                        </a:cubicBezTo>
                        <a:cubicBezTo>
                          <a:pt x="99385" y="196691"/>
                          <a:pt x="100623" y="196025"/>
                          <a:pt x="101671" y="195358"/>
                        </a:cubicBezTo>
                        <a:cubicBezTo>
                          <a:pt x="102814" y="194691"/>
                          <a:pt x="102910" y="195358"/>
                          <a:pt x="103386" y="196120"/>
                        </a:cubicBezTo>
                        <a:cubicBezTo>
                          <a:pt x="103862" y="196882"/>
                          <a:pt x="104338" y="198215"/>
                          <a:pt x="104529" y="198692"/>
                        </a:cubicBezTo>
                        <a:cubicBezTo>
                          <a:pt x="104814" y="199168"/>
                          <a:pt x="103862" y="199263"/>
                          <a:pt x="102814" y="199739"/>
                        </a:cubicBezTo>
                        <a:cubicBezTo>
                          <a:pt x="101767" y="200216"/>
                          <a:pt x="101290" y="201073"/>
                          <a:pt x="100719" y="201549"/>
                        </a:cubicBezTo>
                        <a:cubicBezTo>
                          <a:pt x="100147" y="202121"/>
                          <a:pt x="100147" y="202121"/>
                          <a:pt x="99576" y="201930"/>
                        </a:cubicBezTo>
                        <a:cubicBezTo>
                          <a:pt x="99004" y="201740"/>
                          <a:pt x="99099" y="202025"/>
                          <a:pt x="99099" y="202597"/>
                        </a:cubicBezTo>
                        <a:cubicBezTo>
                          <a:pt x="99099" y="203073"/>
                          <a:pt x="99099" y="203930"/>
                          <a:pt x="98719" y="204502"/>
                        </a:cubicBezTo>
                        <a:cubicBezTo>
                          <a:pt x="98337" y="205169"/>
                          <a:pt x="97956" y="205169"/>
                          <a:pt x="97766" y="204788"/>
                        </a:cubicBezTo>
                        <a:cubicBezTo>
                          <a:pt x="97671" y="204597"/>
                          <a:pt x="97956" y="203930"/>
                          <a:pt x="97861" y="203359"/>
                        </a:cubicBezTo>
                        <a:cubicBezTo>
                          <a:pt x="97766" y="202883"/>
                          <a:pt x="97576" y="202502"/>
                          <a:pt x="97290" y="202121"/>
                        </a:cubicBezTo>
                        <a:cubicBezTo>
                          <a:pt x="96813" y="201454"/>
                          <a:pt x="95956" y="203264"/>
                          <a:pt x="95670" y="203740"/>
                        </a:cubicBezTo>
                        <a:cubicBezTo>
                          <a:pt x="95385" y="204121"/>
                          <a:pt x="96147" y="204502"/>
                          <a:pt x="96623" y="204692"/>
                        </a:cubicBezTo>
                        <a:cubicBezTo>
                          <a:pt x="97099" y="204883"/>
                          <a:pt x="96718" y="205740"/>
                          <a:pt x="95861" y="207074"/>
                        </a:cubicBezTo>
                        <a:cubicBezTo>
                          <a:pt x="95004" y="208407"/>
                          <a:pt x="95194" y="209645"/>
                          <a:pt x="95385" y="210788"/>
                        </a:cubicBezTo>
                        <a:cubicBezTo>
                          <a:pt x="95480" y="211931"/>
                          <a:pt x="94718" y="211550"/>
                          <a:pt x="94051" y="211550"/>
                        </a:cubicBezTo>
                        <a:cubicBezTo>
                          <a:pt x="93385" y="211550"/>
                          <a:pt x="93003" y="212027"/>
                          <a:pt x="92242" y="213170"/>
                        </a:cubicBezTo>
                        <a:cubicBezTo>
                          <a:pt x="91479" y="214313"/>
                          <a:pt x="90813" y="216122"/>
                          <a:pt x="90336" y="217265"/>
                        </a:cubicBezTo>
                        <a:cubicBezTo>
                          <a:pt x="89955" y="218504"/>
                          <a:pt x="89289" y="218218"/>
                          <a:pt x="88908" y="218218"/>
                        </a:cubicBezTo>
                        <a:cubicBezTo>
                          <a:pt x="88527" y="218218"/>
                          <a:pt x="88717" y="217646"/>
                          <a:pt x="88908" y="216884"/>
                        </a:cubicBezTo>
                        <a:cubicBezTo>
                          <a:pt x="89098" y="216122"/>
                          <a:pt x="90432" y="214503"/>
                          <a:pt x="90718" y="213932"/>
                        </a:cubicBezTo>
                        <a:cubicBezTo>
                          <a:pt x="91003" y="213265"/>
                          <a:pt x="90718" y="212789"/>
                          <a:pt x="90241" y="212598"/>
                        </a:cubicBezTo>
                        <a:cubicBezTo>
                          <a:pt x="89765" y="212312"/>
                          <a:pt x="88527" y="212408"/>
                          <a:pt x="87860" y="212408"/>
                        </a:cubicBezTo>
                        <a:cubicBezTo>
                          <a:pt x="87193" y="212408"/>
                          <a:pt x="86907" y="212884"/>
                          <a:pt x="86622" y="213646"/>
                        </a:cubicBezTo>
                        <a:cubicBezTo>
                          <a:pt x="86336" y="214408"/>
                          <a:pt x="86527" y="215170"/>
                          <a:pt x="86717" y="215932"/>
                        </a:cubicBezTo>
                        <a:cubicBezTo>
                          <a:pt x="87003" y="216694"/>
                          <a:pt x="86050" y="217265"/>
                          <a:pt x="85384" y="218123"/>
                        </a:cubicBezTo>
                        <a:cubicBezTo>
                          <a:pt x="84717" y="218980"/>
                          <a:pt x="84240" y="220694"/>
                          <a:pt x="84240" y="221742"/>
                        </a:cubicBezTo>
                        <a:cubicBezTo>
                          <a:pt x="84240" y="222695"/>
                          <a:pt x="84812" y="224885"/>
                          <a:pt x="84621" y="225838"/>
                        </a:cubicBezTo>
                        <a:cubicBezTo>
                          <a:pt x="84431" y="226790"/>
                          <a:pt x="83288" y="228124"/>
                          <a:pt x="83002" y="228124"/>
                        </a:cubicBezTo>
                        <a:cubicBezTo>
                          <a:pt x="82717" y="228124"/>
                          <a:pt x="82717" y="227743"/>
                          <a:pt x="82907" y="226981"/>
                        </a:cubicBezTo>
                        <a:cubicBezTo>
                          <a:pt x="83097" y="226124"/>
                          <a:pt x="83669" y="224123"/>
                          <a:pt x="83669" y="223552"/>
                        </a:cubicBezTo>
                        <a:cubicBezTo>
                          <a:pt x="83669" y="222980"/>
                          <a:pt x="83097" y="221171"/>
                          <a:pt x="82717" y="220313"/>
                        </a:cubicBezTo>
                        <a:cubicBezTo>
                          <a:pt x="82336" y="219456"/>
                          <a:pt x="80716" y="219361"/>
                          <a:pt x="79478" y="219361"/>
                        </a:cubicBezTo>
                        <a:cubicBezTo>
                          <a:pt x="78240" y="219361"/>
                          <a:pt x="77097" y="219170"/>
                          <a:pt x="75954" y="218694"/>
                        </a:cubicBezTo>
                        <a:cubicBezTo>
                          <a:pt x="74811" y="218218"/>
                          <a:pt x="74715" y="218313"/>
                          <a:pt x="74049" y="218694"/>
                        </a:cubicBezTo>
                        <a:cubicBezTo>
                          <a:pt x="73287" y="218980"/>
                          <a:pt x="74430" y="219361"/>
                          <a:pt x="75001" y="219647"/>
                        </a:cubicBezTo>
                        <a:cubicBezTo>
                          <a:pt x="75573" y="219932"/>
                          <a:pt x="76906" y="219932"/>
                          <a:pt x="77763" y="220409"/>
                        </a:cubicBezTo>
                        <a:cubicBezTo>
                          <a:pt x="78526" y="220885"/>
                          <a:pt x="78526" y="221171"/>
                          <a:pt x="78811" y="222123"/>
                        </a:cubicBezTo>
                        <a:cubicBezTo>
                          <a:pt x="79097" y="223076"/>
                          <a:pt x="78430" y="224028"/>
                          <a:pt x="77859" y="224790"/>
                        </a:cubicBezTo>
                        <a:cubicBezTo>
                          <a:pt x="77287" y="225552"/>
                          <a:pt x="76430" y="226790"/>
                          <a:pt x="76335" y="227171"/>
                        </a:cubicBezTo>
                        <a:cubicBezTo>
                          <a:pt x="76239" y="227552"/>
                          <a:pt x="76335" y="227838"/>
                          <a:pt x="76716" y="227933"/>
                        </a:cubicBezTo>
                        <a:cubicBezTo>
                          <a:pt x="77097" y="227933"/>
                          <a:pt x="77668" y="227552"/>
                          <a:pt x="78526" y="227171"/>
                        </a:cubicBezTo>
                        <a:cubicBezTo>
                          <a:pt x="79383" y="226790"/>
                          <a:pt x="80335" y="227457"/>
                          <a:pt x="80430" y="228029"/>
                        </a:cubicBezTo>
                        <a:cubicBezTo>
                          <a:pt x="80621" y="228695"/>
                          <a:pt x="79383" y="228505"/>
                          <a:pt x="78811" y="228791"/>
                        </a:cubicBezTo>
                        <a:cubicBezTo>
                          <a:pt x="78240" y="229172"/>
                          <a:pt x="78430" y="229934"/>
                          <a:pt x="78240" y="230981"/>
                        </a:cubicBezTo>
                        <a:cubicBezTo>
                          <a:pt x="78144" y="232029"/>
                          <a:pt x="77382" y="231648"/>
                          <a:pt x="76716" y="231743"/>
                        </a:cubicBezTo>
                        <a:cubicBezTo>
                          <a:pt x="76049" y="231839"/>
                          <a:pt x="75668" y="233267"/>
                          <a:pt x="76335" y="234601"/>
                        </a:cubicBezTo>
                        <a:cubicBezTo>
                          <a:pt x="76525" y="234887"/>
                          <a:pt x="77287" y="234887"/>
                          <a:pt x="77287" y="235172"/>
                        </a:cubicBezTo>
                        <a:cubicBezTo>
                          <a:pt x="77382" y="235744"/>
                          <a:pt x="75382" y="235934"/>
                          <a:pt x="74620" y="236220"/>
                        </a:cubicBezTo>
                        <a:cubicBezTo>
                          <a:pt x="73572" y="236601"/>
                          <a:pt x="71858" y="236792"/>
                          <a:pt x="71668" y="236411"/>
                        </a:cubicBezTo>
                        <a:cubicBezTo>
                          <a:pt x="71382" y="236030"/>
                          <a:pt x="72239" y="235268"/>
                          <a:pt x="73192" y="234601"/>
                        </a:cubicBezTo>
                        <a:cubicBezTo>
                          <a:pt x="74144" y="233934"/>
                          <a:pt x="75192" y="232124"/>
                          <a:pt x="75382" y="231648"/>
                        </a:cubicBezTo>
                        <a:cubicBezTo>
                          <a:pt x="75668" y="231172"/>
                          <a:pt x="75096" y="230791"/>
                          <a:pt x="74430" y="231172"/>
                        </a:cubicBezTo>
                        <a:cubicBezTo>
                          <a:pt x="73763" y="231553"/>
                          <a:pt x="73096" y="231648"/>
                          <a:pt x="72811" y="231553"/>
                        </a:cubicBezTo>
                        <a:cubicBezTo>
                          <a:pt x="72429" y="231458"/>
                          <a:pt x="71953" y="231172"/>
                          <a:pt x="72429" y="230791"/>
                        </a:cubicBezTo>
                        <a:cubicBezTo>
                          <a:pt x="72906" y="230315"/>
                          <a:pt x="73192" y="229648"/>
                          <a:pt x="73192" y="229267"/>
                        </a:cubicBezTo>
                        <a:cubicBezTo>
                          <a:pt x="73192" y="228886"/>
                          <a:pt x="72239" y="228124"/>
                          <a:pt x="71953" y="227933"/>
                        </a:cubicBezTo>
                        <a:cubicBezTo>
                          <a:pt x="71668" y="227648"/>
                          <a:pt x="69762" y="228505"/>
                          <a:pt x="69286" y="228981"/>
                        </a:cubicBezTo>
                        <a:cubicBezTo>
                          <a:pt x="68810" y="229457"/>
                          <a:pt x="69572" y="230981"/>
                          <a:pt x="69858" y="232410"/>
                        </a:cubicBezTo>
                        <a:cubicBezTo>
                          <a:pt x="70144" y="233839"/>
                          <a:pt x="69858" y="234029"/>
                          <a:pt x="69572" y="234506"/>
                        </a:cubicBezTo>
                        <a:cubicBezTo>
                          <a:pt x="69286" y="234982"/>
                          <a:pt x="68334" y="235458"/>
                          <a:pt x="68143" y="235553"/>
                        </a:cubicBezTo>
                        <a:cubicBezTo>
                          <a:pt x="67857" y="235744"/>
                          <a:pt x="67857" y="234982"/>
                          <a:pt x="67857" y="234506"/>
                        </a:cubicBezTo>
                        <a:cubicBezTo>
                          <a:pt x="67857" y="233934"/>
                          <a:pt x="68048" y="232696"/>
                          <a:pt x="68238" y="232601"/>
                        </a:cubicBezTo>
                        <a:cubicBezTo>
                          <a:pt x="68429" y="232410"/>
                          <a:pt x="68238" y="232029"/>
                          <a:pt x="67762" y="231839"/>
                        </a:cubicBezTo>
                        <a:cubicBezTo>
                          <a:pt x="67286" y="231553"/>
                          <a:pt x="66810" y="232410"/>
                          <a:pt x="66905" y="232791"/>
                        </a:cubicBezTo>
                        <a:cubicBezTo>
                          <a:pt x="67000" y="233267"/>
                          <a:pt x="67286" y="233744"/>
                          <a:pt x="67286" y="234220"/>
                        </a:cubicBezTo>
                        <a:cubicBezTo>
                          <a:pt x="67286" y="234601"/>
                          <a:pt x="66619" y="234791"/>
                          <a:pt x="65952" y="235077"/>
                        </a:cubicBezTo>
                        <a:lnTo>
                          <a:pt x="65952" y="234982"/>
                        </a:lnTo>
                        <a:cubicBezTo>
                          <a:pt x="65952" y="234410"/>
                          <a:pt x="65000" y="234220"/>
                          <a:pt x="64524" y="234220"/>
                        </a:cubicBezTo>
                        <a:cubicBezTo>
                          <a:pt x="64047" y="234220"/>
                          <a:pt x="64047" y="233934"/>
                          <a:pt x="63857" y="233744"/>
                        </a:cubicBezTo>
                        <a:cubicBezTo>
                          <a:pt x="63667" y="233553"/>
                          <a:pt x="63286" y="233744"/>
                          <a:pt x="63000" y="233934"/>
                        </a:cubicBezTo>
                        <a:cubicBezTo>
                          <a:pt x="62714" y="234125"/>
                          <a:pt x="62619" y="233934"/>
                          <a:pt x="62428" y="233744"/>
                        </a:cubicBezTo>
                        <a:cubicBezTo>
                          <a:pt x="62238" y="233553"/>
                          <a:pt x="61476" y="233172"/>
                          <a:pt x="61095" y="233077"/>
                        </a:cubicBezTo>
                        <a:cubicBezTo>
                          <a:pt x="60714" y="232982"/>
                          <a:pt x="59856" y="232410"/>
                          <a:pt x="59571" y="232029"/>
                        </a:cubicBezTo>
                        <a:cubicBezTo>
                          <a:pt x="59190" y="231648"/>
                          <a:pt x="59190" y="230124"/>
                          <a:pt x="59094" y="229934"/>
                        </a:cubicBezTo>
                        <a:cubicBezTo>
                          <a:pt x="59094" y="229743"/>
                          <a:pt x="58332" y="228314"/>
                          <a:pt x="58142" y="228029"/>
                        </a:cubicBezTo>
                        <a:cubicBezTo>
                          <a:pt x="57952" y="227743"/>
                          <a:pt x="57666" y="226981"/>
                          <a:pt x="57570" y="226790"/>
                        </a:cubicBezTo>
                        <a:cubicBezTo>
                          <a:pt x="57380" y="226505"/>
                          <a:pt x="57761" y="226409"/>
                          <a:pt x="57952" y="226124"/>
                        </a:cubicBezTo>
                        <a:cubicBezTo>
                          <a:pt x="58142" y="225838"/>
                          <a:pt x="57666" y="225743"/>
                          <a:pt x="57570" y="225552"/>
                        </a:cubicBezTo>
                        <a:cubicBezTo>
                          <a:pt x="57475" y="225362"/>
                          <a:pt x="57380" y="225171"/>
                          <a:pt x="57189" y="224981"/>
                        </a:cubicBezTo>
                        <a:cubicBezTo>
                          <a:pt x="56999" y="224790"/>
                          <a:pt x="56618" y="224504"/>
                          <a:pt x="56142" y="224314"/>
                        </a:cubicBezTo>
                        <a:cubicBezTo>
                          <a:pt x="55665" y="224123"/>
                          <a:pt x="55570" y="224504"/>
                          <a:pt x="55380" y="224600"/>
                        </a:cubicBezTo>
                        <a:cubicBezTo>
                          <a:pt x="55189" y="224790"/>
                          <a:pt x="54713" y="224695"/>
                          <a:pt x="54618" y="224409"/>
                        </a:cubicBezTo>
                        <a:cubicBezTo>
                          <a:pt x="54618" y="224123"/>
                          <a:pt x="54808" y="224028"/>
                          <a:pt x="54999" y="223933"/>
                        </a:cubicBezTo>
                        <a:cubicBezTo>
                          <a:pt x="55189" y="223933"/>
                          <a:pt x="55380" y="223933"/>
                          <a:pt x="55380" y="223552"/>
                        </a:cubicBezTo>
                        <a:cubicBezTo>
                          <a:pt x="55380" y="223266"/>
                          <a:pt x="55189" y="222790"/>
                          <a:pt x="54999" y="222599"/>
                        </a:cubicBezTo>
                        <a:cubicBezTo>
                          <a:pt x="54808" y="222409"/>
                          <a:pt x="54237" y="222218"/>
                          <a:pt x="54142" y="221933"/>
                        </a:cubicBezTo>
                        <a:cubicBezTo>
                          <a:pt x="54046" y="221647"/>
                          <a:pt x="54427" y="221361"/>
                          <a:pt x="54713" y="221266"/>
                        </a:cubicBezTo>
                        <a:cubicBezTo>
                          <a:pt x="54999" y="221171"/>
                          <a:pt x="54999" y="220885"/>
                          <a:pt x="55094" y="220599"/>
                        </a:cubicBezTo>
                        <a:cubicBezTo>
                          <a:pt x="55189" y="220313"/>
                          <a:pt x="54999" y="219551"/>
                          <a:pt x="54713" y="218980"/>
                        </a:cubicBezTo>
                        <a:cubicBezTo>
                          <a:pt x="54427" y="218408"/>
                          <a:pt x="54713" y="218123"/>
                          <a:pt x="54808" y="217742"/>
                        </a:cubicBezTo>
                        <a:cubicBezTo>
                          <a:pt x="54903" y="217361"/>
                          <a:pt x="54142" y="217361"/>
                          <a:pt x="53856" y="217170"/>
                        </a:cubicBezTo>
                        <a:cubicBezTo>
                          <a:pt x="53570" y="216980"/>
                          <a:pt x="53379" y="216694"/>
                          <a:pt x="53189" y="216313"/>
                        </a:cubicBezTo>
                        <a:cubicBezTo>
                          <a:pt x="52998" y="216027"/>
                          <a:pt x="53284" y="215741"/>
                          <a:pt x="53284" y="215360"/>
                        </a:cubicBezTo>
                        <a:cubicBezTo>
                          <a:pt x="53284" y="214979"/>
                          <a:pt x="52903" y="215075"/>
                          <a:pt x="52618" y="215075"/>
                        </a:cubicBezTo>
                        <a:cubicBezTo>
                          <a:pt x="52332" y="215075"/>
                          <a:pt x="52236" y="214598"/>
                          <a:pt x="52236" y="214313"/>
                        </a:cubicBezTo>
                        <a:cubicBezTo>
                          <a:pt x="52236" y="213932"/>
                          <a:pt x="51951" y="213360"/>
                          <a:pt x="51951" y="213074"/>
                        </a:cubicBezTo>
                        <a:cubicBezTo>
                          <a:pt x="51855" y="212789"/>
                          <a:pt x="52236" y="211931"/>
                          <a:pt x="52332" y="211550"/>
                        </a:cubicBezTo>
                        <a:cubicBezTo>
                          <a:pt x="52522" y="211169"/>
                          <a:pt x="52903" y="210788"/>
                          <a:pt x="53094" y="210598"/>
                        </a:cubicBezTo>
                        <a:cubicBezTo>
                          <a:pt x="53284" y="210407"/>
                          <a:pt x="54046" y="209550"/>
                          <a:pt x="54142" y="209455"/>
                        </a:cubicBezTo>
                        <a:cubicBezTo>
                          <a:pt x="54332" y="209264"/>
                          <a:pt x="54618" y="209074"/>
                          <a:pt x="54618" y="208788"/>
                        </a:cubicBezTo>
                        <a:cubicBezTo>
                          <a:pt x="54618" y="208598"/>
                          <a:pt x="54142" y="208407"/>
                          <a:pt x="53761" y="208026"/>
                        </a:cubicBezTo>
                        <a:cubicBezTo>
                          <a:pt x="53379" y="207740"/>
                          <a:pt x="53189" y="207645"/>
                          <a:pt x="52903" y="207455"/>
                        </a:cubicBezTo>
                        <a:cubicBezTo>
                          <a:pt x="52618" y="207264"/>
                          <a:pt x="52332" y="207264"/>
                          <a:pt x="51951" y="207264"/>
                        </a:cubicBezTo>
                        <a:cubicBezTo>
                          <a:pt x="51570" y="207264"/>
                          <a:pt x="51665" y="206978"/>
                          <a:pt x="51665" y="206693"/>
                        </a:cubicBezTo>
                        <a:cubicBezTo>
                          <a:pt x="51760" y="206407"/>
                          <a:pt x="51570" y="204788"/>
                          <a:pt x="51570" y="204311"/>
                        </a:cubicBezTo>
                        <a:cubicBezTo>
                          <a:pt x="51570" y="203835"/>
                          <a:pt x="51094" y="203930"/>
                          <a:pt x="50712" y="204026"/>
                        </a:cubicBezTo>
                        <a:cubicBezTo>
                          <a:pt x="50331" y="204121"/>
                          <a:pt x="50236" y="203645"/>
                          <a:pt x="50236" y="203359"/>
                        </a:cubicBezTo>
                        <a:cubicBezTo>
                          <a:pt x="50236" y="203073"/>
                          <a:pt x="50141" y="202787"/>
                          <a:pt x="50331" y="202406"/>
                        </a:cubicBezTo>
                        <a:cubicBezTo>
                          <a:pt x="50522" y="202025"/>
                          <a:pt x="49474" y="201168"/>
                          <a:pt x="49379" y="200882"/>
                        </a:cubicBezTo>
                        <a:cubicBezTo>
                          <a:pt x="49188" y="200597"/>
                          <a:pt x="49284" y="200406"/>
                          <a:pt x="49474" y="200216"/>
                        </a:cubicBezTo>
                        <a:cubicBezTo>
                          <a:pt x="49665" y="199930"/>
                          <a:pt x="48903" y="199168"/>
                          <a:pt x="48807" y="198977"/>
                        </a:cubicBezTo>
                        <a:cubicBezTo>
                          <a:pt x="48712" y="198787"/>
                          <a:pt x="48427" y="198977"/>
                          <a:pt x="48236" y="198977"/>
                        </a:cubicBezTo>
                        <a:cubicBezTo>
                          <a:pt x="48045" y="198977"/>
                          <a:pt x="47950" y="198882"/>
                          <a:pt x="47855" y="198596"/>
                        </a:cubicBezTo>
                        <a:cubicBezTo>
                          <a:pt x="47760" y="198311"/>
                          <a:pt x="46712" y="197263"/>
                          <a:pt x="46426" y="196882"/>
                        </a:cubicBezTo>
                        <a:cubicBezTo>
                          <a:pt x="46140" y="196406"/>
                          <a:pt x="46807" y="196310"/>
                          <a:pt x="47188" y="196120"/>
                        </a:cubicBezTo>
                        <a:cubicBezTo>
                          <a:pt x="47569" y="195929"/>
                          <a:pt x="46712" y="195072"/>
                          <a:pt x="46331" y="194691"/>
                        </a:cubicBezTo>
                        <a:cubicBezTo>
                          <a:pt x="45950" y="194310"/>
                          <a:pt x="45950" y="194215"/>
                          <a:pt x="45569" y="194405"/>
                        </a:cubicBezTo>
                        <a:cubicBezTo>
                          <a:pt x="45283" y="194691"/>
                          <a:pt x="45093" y="194501"/>
                          <a:pt x="44712" y="194310"/>
                        </a:cubicBezTo>
                        <a:cubicBezTo>
                          <a:pt x="44331" y="194120"/>
                          <a:pt x="43759" y="193739"/>
                          <a:pt x="43569" y="193167"/>
                        </a:cubicBezTo>
                        <a:cubicBezTo>
                          <a:pt x="43378" y="192691"/>
                          <a:pt x="42902" y="192500"/>
                          <a:pt x="42616" y="192310"/>
                        </a:cubicBezTo>
                        <a:cubicBezTo>
                          <a:pt x="42330" y="192024"/>
                          <a:pt x="42426" y="191738"/>
                          <a:pt x="42616" y="191357"/>
                        </a:cubicBezTo>
                        <a:cubicBezTo>
                          <a:pt x="42902" y="190976"/>
                          <a:pt x="42521" y="190881"/>
                          <a:pt x="42330" y="190595"/>
                        </a:cubicBezTo>
                        <a:cubicBezTo>
                          <a:pt x="42140" y="190310"/>
                          <a:pt x="42807" y="189929"/>
                          <a:pt x="43093" y="189643"/>
                        </a:cubicBezTo>
                        <a:cubicBezTo>
                          <a:pt x="43378" y="189452"/>
                          <a:pt x="43188" y="188976"/>
                          <a:pt x="43473" y="188690"/>
                        </a:cubicBezTo>
                        <a:cubicBezTo>
                          <a:pt x="43759" y="188500"/>
                          <a:pt x="43759" y="188119"/>
                          <a:pt x="43759" y="187833"/>
                        </a:cubicBezTo>
                        <a:cubicBezTo>
                          <a:pt x="43759" y="187547"/>
                          <a:pt x="43950" y="187547"/>
                          <a:pt x="44331" y="187166"/>
                        </a:cubicBezTo>
                        <a:cubicBezTo>
                          <a:pt x="44712" y="186785"/>
                          <a:pt x="44331" y="186309"/>
                          <a:pt x="44140" y="186023"/>
                        </a:cubicBezTo>
                        <a:cubicBezTo>
                          <a:pt x="43950" y="185738"/>
                          <a:pt x="43664" y="185452"/>
                          <a:pt x="43378" y="185452"/>
                        </a:cubicBezTo>
                        <a:cubicBezTo>
                          <a:pt x="43093" y="185452"/>
                          <a:pt x="42330" y="186023"/>
                          <a:pt x="41949" y="186500"/>
                        </a:cubicBezTo>
                        <a:cubicBezTo>
                          <a:pt x="41569" y="186976"/>
                          <a:pt x="41378" y="186690"/>
                          <a:pt x="41187" y="186404"/>
                        </a:cubicBezTo>
                        <a:cubicBezTo>
                          <a:pt x="40997" y="186119"/>
                          <a:pt x="40330" y="186404"/>
                          <a:pt x="39854" y="186595"/>
                        </a:cubicBezTo>
                        <a:cubicBezTo>
                          <a:pt x="39378" y="186785"/>
                          <a:pt x="38330" y="186976"/>
                          <a:pt x="38044" y="187071"/>
                        </a:cubicBezTo>
                        <a:cubicBezTo>
                          <a:pt x="37759" y="187166"/>
                          <a:pt x="36996" y="187643"/>
                          <a:pt x="36711" y="187928"/>
                        </a:cubicBezTo>
                        <a:cubicBezTo>
                          <a:pt x="36520" y="188214"/>
                          <a:pt x="36330" y="188119"/>
                          <a:pt x="36235" y="187928"/>
                        </a:cubicBezTo>
                        <a:cubicBezTo>
                          <a:pt x="36044" y="187833"/>
                          <a:pt x="35568" y="187833"/>
                          <a:pt x="35282" y="187643"/>
                        </a:cubicBezTo>
                        <a:cubicBezTo>
                          <a:pt x="34996" y="187452"/>
                          <a:pt x="34901" y="187833"/>
                          <a:pt x="34711" y="188119"/>
                        </a:cubicBezTo>
                        <a:cubicBezTo>
                          <a:pt x="34615" y="188500"/>
                          <a:pt x="34520" y="188405"/>
                          <a:pt x="34234" y="188690"/>
                        </a:cubicBezTo>
                        <a:cubicBezTo>
                          <a:pt x="33948" y="188976"/>
                          <a:pt x="33568" y="189452"/>
                          <a:pt x="33377" y="189738"/>
                        </a:cubicBezTo>
                        <a:cubicBezTo>
                          <a:pt x="33186" y="190024"/>
                          <a:pt x="32710" y="189929"/>
                          <a:pt x="32424" y="190119"/>
                        </a:cubicBezTo>
                        <a:cubicBezTo>
                          <a:pt x="32139" y="190310"/>
                          <a:pt x="31567" y="189929"/>
                          <a:pt x="31377" y="189643"/>
                        </a:cubicBezTo>
                        <a:cubicBezTo>
                          <a:pt x="31186" y="189452"/>
                          <a:pt x="31377" y="188786"/>
                          <a:pt x="31472" y="188405"/>
                        </a:cubicBezTo>
                        <a:cubicBezTo>
                          <a:pt x="31567" y="187928"/>
                          <a:pt x="31186" y="187738"/>
                          <a:pt x="30996" y="187452"/>
                        </a:cubicBezTo>
                        <a:cubicBezTo>
                          <a:pt x="30805" y="187166"/>
                          <a:pt x="30615" y="186881"/>
                          <a:pt x="30615" y="186309"/>
                        </a:cubicBezTo>
                        <a:cubicBezTo>
                          <a:pt x="30615" y="185833"/>
                          <a:pt x="30234" y="185261"/>
                          <a:pt x="29853" y="184976"/>
                        </a:cubicBezTo>
                        <a:cubicBezTo>
                          <a:pt x="29567" y="184690"/>
                          <a:pt x="28614" y="185261"/>
                          <a:pt x="28329" y="185261"/>
                        </a:cubicBezTo>
                        <a:cubicBezTo>
                          <a:pt x="28043" y="185261"/>
                          <a:pt x="27757" y="185071"/>
                          <a:pt x="27757" y="184785"/>
                        </a:cubicBezTo>
                        <a:cubicBezTo>
                          <a:pt x="27757" y="184404"/>
                          <a:pt x="27090" y="184214"/>
                          <a:pt x="26710" y="184023"/>
                        </a:cubicBezTo>
                        <a:cubicBezTo>
                          <a:pt x="26328" y="183833"/>
                          <a:pt x="26710" y="183547"/>
                          <a:pt x="26710" y="183166"/>
                        </a:cubicBezTo>
                        <a:cubicBezTo>
                          <a:pt x="26710" y="182880"/>
                          <a:pt x="25947" y="182118"/>
                          <a:pt x="25757" y="181832"/>
                        </a:cubicBezTo>
                        <a:cubicBezTo>
                          <a:pt x="25662" y="181547"/>
                          <a:pt x="25376" y="181928"/>
                          <a:pt x="24900" y="181832"/>
                        </a:cubicBezTo>
                        <a:cubicBezTo>
                          <a:pt x="24423" y="181737"/>
                          <a:pt x="24423" y="181166"/>
                          <a:pt x="24519" y="180689"/>
                        </a:cubicBezTo>
                        <a:cubicBezTo>
                          <a:pt x="24614" y="180213"/>
                          <a:pt x="25567" y="179927"/>
                          <a:pt x="25947" y="179737"/>
                        </a:cubicBezTo>
                        <a:cubicBezTo>
                          <a:pt x="26328" y="179546"/>
                          <a:pt x="26328" y="179165"/>
                          <a:pt x="26043" y="179070"/>
                        </a:cubicBezTo>
                        <a:cubicBezTo>
                          <a:pt x="25852" y="178975"/>
                          <a:pt x="25376" y="178784"/>
                          <a:pt x="25090" y="178594"/>
                        </a:cubicBezTo>
                        <a:cubicBezTo>
                          <a:pt x="24900" y="178403"/>
                          <a:pt x="25090" y="178118"/>
                          <a:pt x="25090" y="177737"/>
                        </a:cubicBezTo>
                        <a:cubicBezTo>
                          <a:pt x="25090" y="177356"/>
                          <a:pt x="23852" y="178022"/>
                          <a:pt x="23566" y="178213"/>
                        </a:cubicBezTo>
                        <a:cubicBezTo>
                          <a:pt x="23376" y="178403"/>
                          <a:pt x="23185" y="179070"/>
                          <a:pt x="23185" y="179737"/>
                        </a:cubicBezTo>
                        <a:cubicBezTo>
                          <a:pt x="23185" y="180404"/>
                          <a:pt x="22804" y="180213"/>
                          <a:pt x="22423" y="180499"/>
                        </a:cubicBezTo>
                        <a:cubicBezTo>
                          <a:pt x="22042" y="180785"/>
                          <a:pt x="21661" y="181261"/>
                          <a:pt x="21376" y="181547"/>
                        </a:cubicBezTo>
                        <a:cubicBezTo>
                          <a:pt x="21090" y="181928"/>
                          <a:pt x="20613" y="182023"/>
                          <a:pt x="20137" y="182023"/>
                        </a:cubicBezTo>
                        <a:cubicBezTo>
                          <a:pt x="19661" y="182023"/>
                          <a:pt x="19566" y="182118"/>
                          <a:pt x="19375" y="182309"/>
                        </a:cubicBezTo>
                        <a:cubicBezTo>
                          <a:pt x="19185" y="182499"/>
                          <a:pt x="18613" y="182404"/>
                          <a:pt x="18518" y="182309"/>
                        </a:cubicBezTo>
                        <a:cubicBezTo>
                          <a:pt x="18327" y="182213"/>
                          <a:pt x="18613" y="181642"/>
                          <a:pt x="18804" y="181261"/>
                        </a:cubicBezTo>
                        <a:cubicBezTo>
                          <a:pt x="18994" y="180880"/>
                          <a:pt x="19089" y="180689"/>
                          <a:pt x="18804" y="180594"/>
                        </a:cubicBezTo>
                        <a:cubicBezTo>
                          <a:pt x="18518" y="180499"/>
                          <a:pt x="17756" y="181166"/>
                          <a:pt x="17756" y="181166"/>
                        </a:cubicBezTo>
                        <a:cubicBezTo>
                          <a:pt x="17756" y="181166"/>
                          <a:pt x="17661" y="180118"/>
                          <a:pt x="17470" y="179927"/>
                        </a:cubicBezTo>
                        <a:cubicBezTo>
                          <a:pt x="17280" y="179737"/>
                          <a:pt x="17185" y="179737"/>
                          <a:pt x="16803" y="179642"/>
                        </a:cubicBezTo>
                        <a:cubicBezTo>
                          <a:pt x="16422" y="179546"/>
                          <a:pt x="16422" y="178784"/>
                          <a:pt x="16232" y="178594"/>
                        </a:cubicBezTo>
                        <a:cubicBezTo>
                          <a:pt x="16042" y="178403"/>
                          <a:pt x="15279" y="179737"/>
                          <a:pt x="14994" y="180118"/>
                        </a:cubicBezTo>
                        <a:cubicBezTo>
                          <a:pt x="14708" y="180499"/>
                          <a:pt x="14422" y="180499"/>
                          <a:pt x="14041" y="180499"/>
                        </a:cubicBezTo>
                        <a:cubicBezTo>
                          <a:pt x="13660" y="180404"/>
                          <a:pt x="12803" y="180499"/>
                          <a:pt x="12422" y="180499"/>
                        </a:cubicBezTo>
                        <a:cubicBezTo>
                          <a:pt x="12136" y="180499"/>
                          <a:pt x="12231" y="180594"/>
                          <a:pt x="12136" y="180975"/>
                        </a:cubicBezTo>
                        <a:cubicBezTo>
                          <a:pt x="12041" y="181356"/>
                          <a:pt x="11755" y="180975"/>
                          <a:pt x="11660" y="180785"/>
                        </a:cubicBezTo>
                        <a:cubicBezTo>
                          <a:pt x="11565" y="180594"/>
                          <a:pt x="11374" y="180594"/>
                          <a:pt x="11088" y="180594"/>
                        </a:cubicBezTo>
                        <a:cubicBezTo>
                          <a:pt x="10803" y="180594"/>
                          <a:pt x="10707" y="180499"/>
                          <a:pt x="10327" y="180308"/>
                        </a:cubicBezTo>
                        <a:cubicBezTo>
                          <a:pt x="9945" y="180118"/>
                          <a:pt x="9755" y="179737"/>
                          <a:pt x="9564" y="179451"/>
                        </a:cubicBezTo>
                        <a:cubicBezTo>
                          <a:pt x="9374" y="179165"/>
                          <a:pt x="9088" y="178784"/>
                          <a:pt x="8802" y="178403"/>
                        </a:cubicBezTo>
                        <a:cubicBezTo>
                          <a:pt x="8517" y="178022"/>
                          <a:pt x="8326" y="178213"/>
                          <a:pt x="8040" y="178499"/>
                        </a:cubicBezTo>
                        <a:cubicBezTo>
                          <a:pt x="7850" y="178689"/>
                          <a:pt x="7564" y="178784"/>
                          <a:pt x="7278" y="178784"/>
                        </a:cubicBezTo>
                        <a:cubicBezTo>
                          <a:pt x="6897" y="178784"/>
                          <a:pt x="6802" y="178403"/>
                          <a:pt x="6707" y="178118"/>
                        </a:cubicBezTo>
                        <a:cubicBezTo>
                          <a:pt x="6612" y="177832"/>
                          <a:pt x="5754" y="177832"/>
                          <a:pt x="5373" y="177832"/>
                        </a:cubicBezTo>
                        <a:cubicBezTo>
                          <a:pt x="4993" y="177832"/>
                          <a:pt x="4707" y="177832"/>
                          <a:pt x="4135" y="177832"/>
                        </a:cubicBezTo>
                        <a:cubicBezTo>
                          <a:pt x="3564" y="176594"/>
                          <a:pt x="2706" y="175927"/>
                          <a:pt x="2706" y="175927"/>
                        </a:cubicBezTo>
                        <a:lnTo>
                          <a:pt x="2706" y="175927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8" name="任意多边形: 形状 1907"/>
                  <p:cNvSpPr/>
                  <p:nvPr/>
                </p:nvSpPr>
                <p:spPr>
                  <a:xfrm>
                    <a:off x="6338469" y="3755707"/>
                    <a:ext cx="330269" cy="202239"/>
                  </a:xfrm>
                  <a:custGeom>
                    <a:avLst/>
                    <a:gdLst>
                      <a:gd name="connsiteX0" fmla="*/ 330269 w 330269"/>
                      <a:gd name="connsiteY0" fmla="*/ 149162 h 202239"/>
                      <a:gd name="connsiteX1" fmla="*/ 329031 w 330269"/>
                      <a:gd name="connsiteY1" fmla="*/ 148114 h 202239"/>
                      <a:gd name="connsiteX2" fmla="*/ 327507 w 330269"/>
                      <a:gd name="connsiteY2" fmla="*/ 147161 h 202239"/>
                      <a:gd name="connsiteX3" fmla="*/ 325507 w 330269"/>
                      <a:gd name="connsiteY3" fmla="*/ 147542 h 202239"/>
                      <a:gd name="connsiteX4" fmla="*/ 324935 w 330269"/>
                      <a:gd name="connsiteY4" fmla="*/ 147733 h 202239"/>
                      <a:gd name="connsiteX5" fmla="*/ 324840 w 330269"/>
                      <a:gd name="connsiteY5" fmla="*/ 147638 h 202239"/>
                      <a:gd name="connsiteX6" fmla="*/ 324459 w 330269"/>
                      <a:gd name="connsiteY6" fmla="*/ 146494 h 202239"/>
                      <a:gd name="connsiteX7" fmla="*/ 324554 w 330269"/>
                      <a:gd name="connsiteY7" fmla="*/ 145447 h 202239"/>
                      <a:gd name="connsiteX8" fmla="*/ 323983 w 330269"/>
                      <a:gd name="connsiteY8" fmla="*/ 144018 h 202239"/>
                      <a:gd name="connsiteX9" fmla="*/ 322744 w 330269"/>
                      <a:gd name="connsiteY9" fmla="*/ 142304 h 202239"/>
                      <a:gd name="connsiteX10" fmla="*/ 321697 w 330269"/>
                      <a:gd name="connsiteY10" fmla="*/ 141065 h 202239"/>
                      <a:gd name="connsiteX11" fmla="*/ 321697 w 330269"/>
                      <a:gd name="connsiteY11" fmla="*/ 139351 h 202239"/>
                      <a:gd name="connsiteX12" fmla="*/ 321982 w 330269"/>
                      <a:gd name="connsiteY12" fmla="*/ 137922 h 202239"/>
                      <a:gd name="connsiteX13" fmla="*/ 321411 w 330269"/>
                      <a:gd name="connsiteY13" fmla="*/ 136684 h 202239"/>
                      <a:gd name="connsiteX14" fmla="*/ 321601 w 330269"/>
                      <a:gd name="connsiteY14" fmla="*/ 135446 h 202239"/>
                      <a:gd name="connsiteX15" fmla="*/ 321601 w 330269"/>
                      <a:gd name="connsiteY15" fmla="*/ 133731 h 202239"/>
                      <a:gd name="connsiteX16" fmla="*/ 320840 w 330269"/>
                      <a:gd name="connsiteY16" fmla="*/ 132874 h 202239"/>
                      <a:gd name="connsiteX17" fmla="*/ 320077 w 330269"/>
                      <a:gd name="connsiteY17" fmla="*/ 130969 h 202239"/>
                      <a:gd name="connsiteX18" fmla="*/ 320077 w 330269"/>
                      <a:gd name="connsiteY18" fmla="*/ 129540 h 202239"/>
                      <a:gd name="connsiteX19" fmla="*/ 319125 w 330269"/>
                      <a:gd name="connsiteY19" fmla="*/ 128778 h 202239"/>
                      <a:gd name="connsiteX20" fmla="*/ 317982 w 330269"/>
                      <a:gd name="connsiteY20" fmla="*/ 127921 h 202239"/>
                      <a:gd name="connsiteX21" fmla="*/ 316934 w 330269"/>
                      <a:gd name="connsiteY21" fmla="*/ 127159 h 202239"/>
                      <a:gd name="connsiteX22" fmla="*/ 316648 w 330269"/>
                      <a:gd name="connsiteY22" fmla="*/ 126016 h 202239"/>
                      <a:gd name="connsiteX23" fmla="*/ 315124 w 330269"/>
                      <a:gd name="connsiteY23" fmla="*/ 125254 h 202239"/>
                      <a:gd name="connsiteX24" fmla="*/ 314362 w 330269"/>
                      <a:gd name="connsiteY24" fmla="*/ 125444 h 202239"/>
                      <a:gd name="connsiteX25" fmla="*/ 313315 w 330269"/>
                      <a:gd name="connsiteY25" fmla="*/ 125254 h 202239"/>
                      <a:gd name="connsiteX26" fmla="*/ 313600 w 330269"/>
                      <a:gd name="connsiteY26" fmla="*/ 124206 h 202239"/>
                      <a:gd name="connsiteX27" fmla="*/ 312934 w 330269"/>
                      <a:gd name="connsiteY27" fmla="*/ 123349 h 202239"/>
                      <a:gd name="connsiteX28" fmla="*/ 312076 w 330269"/>
                      <a:gd name="connsiteY28" fmla="*/ 122206 h 202239"/>
                      <a:gd name="connsiteX29" fmla="*/ 312553 w 330269"/>
                      <a:gd name="connsiteY29" fmla="*/ 121063 h 202239"/>
                      <a:gd name="connsiteX30" fmla="*/ 313315 w 330269"/>
                      <a:gd name="connsiteY30" fmla="*/ 120110 h 202239"/>
                      <a:gd name="connsiteX31" fmla="*/ 314267 w 330269"/>
                      <a:gd name="connsiteY31" fmla="*/ 119634 h 202239"/>
                      <a:gd name="connsiteX32" fmla="*/ 313505 w 330269"/>
                      <a:gd name="connsiteY32" fmla="*/ 119348 h 202239"/>
                      <a:gd name="connsiteX33" fmla="*/ 312267 w 330269"/>
                      <a:gd name="connsiteY33" fmla="*/ 118491 h 202239"/>
                      <a:gd name="connsiteX34" fmla="*/ 311981 w 330269"/>
                      <a:gd name="connsiteY34" fmla="*/ 116967 h 202239"/>
                      <a:gd name="connsiteX35" fmla="*/ 312362 w 330269"/>
                      <a:gd name="connsiteY35" fmla="*/ 115729 h 202239"/>
                      <a:gd name="connsiteX36" fmla="*/ 312267 w 330269"/>
                      <a:gd name="connsiteY36" fmla="*/ 115062 h 202239"/>
                      <a:gd name="connsiteX37" fmla="*/ 311219 w 330269"/>
                      <a:gd name="connsiteY37" fmla="*/ 113919 h 202239"/>
                      <a:gd name="connsiteX38" fmla="*/ 310648 w 330269"/>
                      <a:gd name="connsiteY38" fmla="*/ 112490 h 202239"/>
                      <a:gd name="connsiteX39" fmla="*/ 309314 w 330269"/>
                      <a:gd name="connsiteY39" fmla="*/ 111442 h 202239"/>
                      <a:gd name="connsiteX40" fmla="*/ 308457 w 330269"/>
                      <a:gd name="connsiteY40" fmla="*/ 111633 h 202239"/>
                      <a:gd name="connsiteX41" fmla="*/ 307885 w 330269"/>
                      <a:gd name="connsiteY41" fmla="*/ 111442 h 202239"/>
                      <a:gd name="connsiteX42" fmla="*/ 307790 w 330269"/>
                      <a:gd name="connsiteY42" fmla="*/ 110204 h 202239"/>
                      <a:gd name="connsiteX43" fmla="*/ 306933 w 330269"/>
                      <a:gd name="connsiteY43" fmla="*/ 108871 h 202239"/>
                      <a:gd name="connsiteX44" fmla="*/ 305599 w 330269"/>
                      <a:gd name="connsiteY44" fmla="*/ 107728 h 202239"/>
                      <a:gd name="connsiteX45" fmla="*/ 305790 w 330269"/>
                      <a:gd name="connsiteY45" fmla="*/ 105632 h 202239"/>
                      <a:gd name="connsiteX46" fmla="*/ 306171 w 330269"/>
                      <a:gd name="connsiteY46" fmla="*/ 104108 h 202239"/>
                      <a:gd name="connsiteX47" fmla="*/ 307314 w 330269"/>
                      <a:gd name="connsiteY47" fmla="*/ 104108 h 202239"/>
                      <a:gd name="connsiteX48" fmla="*/ 308457 w 330269"/>
                      <a:gd name="connsiteY48" fmla="*/ 103918 h 202239"/>
                      <a:gd name="connsiteX49" fmla="*/ 309124 w 330269"/>
                      <a:gd name="connsiteY49" fmla="*/ 103060 h 202239"/>
                      <a:gd name="connsiteX50" fmla="*/ 309028 w 330269"/>
                      <a:gd name="connsiteY50" fmla="*/ 102298 h 202239"/>
                      <a:gd name="connsiteX51" fmla="*/ 309124 w 330269"/>
                      <a:gd name="connsiteY51" fmla="*/ 101346 h 202239"/>
                      <a:gd name="connsiteX52" fmla="*/ 308361 w 330269"/>
                      <a:gd name="connsiteY52" fmla="*/ 100013 h 202239"/>
                      <a:gd name="connsiteX53" fmla="*/ 308933 w 330269"/>
                      <a:gd name="connsiteY53" fmla="*/ 98488 h 202239"/>
                      <a:gd name="connsiteX54" fmla="*/ 309981 w 330269"/>
                      <a:gd name="connsiteY54" fmla="*/ 97441 h 202239"/>
                      <a:gd name="connsiteX55" fmla="*/ 310933 w 330269"/>
                      <a:gd name="connsiteY55" fmla="*/ 97155 h 202239"/>
                      <a:gd name="connsiteX56" fmla="*/ 311505 w 330269"/>
                      <a:gd name="connsiteY56" fmla="*/ 96583 h 202239"/>
                      <a:gd name="connsiteX57" fmla="*/ 312172 w 330269"/>
                      <a:gd name="connsiteY57" fmla="*/ 96012 h 202239"/>
                      <a:gd name="connsiteX58" fmla="*/ 312934 w 330269"/>
                      <a:gd name="connsiteY58" fmla="*/ 95059 h 202239"/>
                      <a:gd name="connsiteX59" fmla="*/ 314267 w 330269"/>
                      <a:gd name="connsiteY59" fmla="*/ 93917 h 202239"/>
                      <a:gd name="connsiteX60" fmla="*/ 315696 w 330269"/>
                      <a:gd name="connsiteY60" fmla="*/ 93250 h 202239"/>
                      <a:gd name="connsiteX61" fmla="*/ 316934 w 330269"/>
                      <a:gd name="connsiteY61" fmla="*/ 93059 h 202239"/>
                      <a:gd name="connsiteX62" fmla="*/ 316934 w 330269"/>
                      <a:gd name="connsiteY62" fmla="*/ 92297 h 202239"/>
                      <a:gd name="connsiteX63" fmla="*/ 316363 w 330269"/>
                      <a:gd name="connsiteY63" fmla="*/ 91250 h 202239"/>
                      <a:gd name="connsiteX64" fmla="*/ 316077 w 330269"/>
                      <a:gd name="connsiteY64" fmla="*/ 90392 h 202239"/>
                      <a:gd name="connsiteX65" fmla="*/ 315029 w 330269"/>
                      <a:gd name="connsiteY65" fmla="*/ 90583 h 202239"/>
                      <a:gd name="connsiteX66" fmla="*/ 314172 w 330269"/>
                      <a:gd name="connsiteY66" fmla="*/ 90106 h 202239"/>
                      <a:gd name="connsiteX67" fmla="*/ 313410 w 330269"/>
                      <a:gd name="connsiteY67" fmla="*/ 89630 h 202239"/>
                      <a:gd name="connsiteX68" fmla="*/ 312457 w 330269"/>
                      <a:gd name="connsiteY68" fmla="*/ 89630 h 202239"/>
                      <a:gd name="connsiteX69" fmla="*/ 311410 w 330269"/>
                      <a:gd name="connsiteY69" fmla="*/ 89630 h 202239"/>
                      <a:gd name="connsiteX70" fmla="*/ 311315 w 330269"/>
                      <a:gd name="connsiteY70" fmla="*/ 88487 h 202239"/>
                      <a:gd name="connsiteX71" fmla="*/ 310171 w 330269"/>
                      <a:gd name="connsiteY71" fmla="*/ 87630 h 202239"/>
                      <a:gd name="connsiteX72" fmla="*/ 309028 w 330269"/>
                      <a:gd name="connsiteY72" fmla="*/ 87154 h 202239"/>
                      <a:gd name="connsiteX73" fmla="*/ 308743 w 330269"/>
                      <a:gd name="connsiteY73" fmla="*/ 86011 h 202239"/>
                      <a:gd name="connsiteX74" fmla="*/ 308457 w 330269"/>
                      <a:gd name="connsiteY74" fmla="*/ 84963 h 202239"/>
                      <a:gd name="connsiteX75" fmla="*/ 307219 w 330269"/>
                      <a:gd name="connsiteY75" fmla="*/ 85154 h 202239"/>
                      <a:gd name="connsiteX76" fmla="*/ 306266 w 330269"/>
                      <a:gd name="connsiteY76" fmla="*/ 86011 h 202239"/>
                      <a:gd name="connsiteX77" fmla="*/ 304837 w 330269"/>
                      <a:gd name="connsiteY77" fmla="*/ 86106 h 202239"/>
                      <a:gd name="connsiteX78" fmla="*/ 304075 w 330269"/>
                      <a:gd name="connsiteY78" fmla="*/ 87344 h 202239"/>
                      <a:gd name="connsiteX79" fmla="*/ 303504 w 330269"/>
                      <a:gd name="connsiteY79" fmla="*/ 86487 h 202239"/>
                      <a:gd name="connsiteX80" fmla="*/ 302742 w 330269"/>
                      <a:gd name="connsiteY80" fmla="*/ 85249 h 202239"/>
                      <a:gd name="connsiteX81" fmla="*/ 302075 w 330269"/>
                      <a:gd name="connsiteY81" fmla="*/ 84582 h 202239"/>
                      <a:gd name="connsiteX82" fmla="*/ 301503 w 330269"/>
                      <a:gd name="connsiteY82" fmla="*/ 84010 h 202239"/>
                      <a:gd name="connsiteX83" fmla="*/ 300932 w 330269"/>
                      <a:gd name="connsiteY83" fmla="*/ 83248 h 202239"/>
                      <a:gd name="connsiteX84" fmla="*/ 299884 w 330269"/>
                      <a:gd name="connsiteY84" fmla="*/ 82963 h 202239"/>
                      <a:gd name="connsiteX85" fmla="*/ 298170 w 330269"/>
                      <a:gd name="connsiteY85" fmla="*/ 82296 h 202239"/>
                      <a:gd name="connsiteX86" fmla="*/ 297979 w 330269"/>
                      <a:gd name="connsiteY86" fmla="*/ 83629 h 202239"/>
                      <a:gd name="connsiteX87" fmla="*/ 297027 w 330269"/>
                      <a:gd name="connsiteY87" fmla="*/ 84582 h 202239"/>
                      <a:gd name="connsiteX88" fmla="*/ 296360 w 330269"/>
                      <a:gd name="connsiteY88" fmla="*/ 85820 h 202239"/>
                      <a:gd name="connsiteX89" fmla="*/ 295789 w 330269"/>
                      <a:gd name="connsiteY89" fmla="*/ 86201 h 202239"/>
                      <a:gd name="connsiteX90" fmla="*/ 294741 w 330269"/>
                      <a:gd name="connsiteY90" fmla="*/ 85154 h 202239"/>
                      <a:gd name="connsiteX91" fmla="*/ 293979 w 330269"/>
                      <a:gd name="connsiteY91" fmla="*/ 84201 h 202239"/>
                      <a:gd name="connsiteX92" fmla="*/ 293693 w 330269"/>
                      <a:gd name="connsiteY92" fmla="*/ 83534 h 202239"/>
                      <a:gd name="connsiteX93" fmla="*/ 293788 w 330269"/>
                      <a:gd name="connsiteY93" fmla="*/ 82582 h 202239"/>
                      <a:gd name="connsiteX94" fmla="*/ 292836 w 330269"/>
                      <a:gd name="connsiteY94" fmla="*/ 81058 h 202239"/>
                      <a:gd name="connsiteX95" fmla="*/ 291788 w 330269"/>
                      <a:gd name="connsiteY95" fmla="*/ 80772 h 202239"/>
                      <a:gd name="connsiteX96" fmla="*/ 290931 w 330269"/>
                      <a:gd name="connsiteY96" fmla="*/ 81058 h 202239"/>
                      <a:gd name="connsiteX97" fmla="*/ 290169 w 330269"/>
                      <a:gd name="connsiteY97" fmla="*/ 79724 h 202239"/>
                      <a:gd name="connsiteX98" fmla="*/ 289883 w 330269"/>
                      <a:gd name="connsiteY98" fmla="*/ 78867 h 202239"/>
                      <a:gd name="connsiteX99" fmla="*/ 289502 w 330269"/>
                      <a:gd name="connsiteY99" fmla="*/ 78296 h 202239"/>
                      <a:gd name="connsiteX100" fmla="*/ 289026 w 330269"/>
                      <a:gd name="connsiteY100" fmla="*/ 77343 h 202239"/>
                      <a:gd name="connsiteX101" fmla="*/ 288264 w 330269"/>
                      <a:gd name="connsiteY101" fmla="*/ 77629 h 202239"/>
                      <a:gd name="connsiteX102" fmla="*/ 287121 w 330269"/>
                      <a:gd name="connsiteY102" fmla="*/ 77819 h 202239"/>
                      <a:gd name="connsiteX103" fmla="*/ 286740 w 330269"/>
                      <a:gd name="connsiteY103" fmla="*/ 77248 h 202239"/>
                      <a:gd name="connsiteX104" fmla="*/ 286740 w 330269"/>
                      <a:gd name="connsiteY104" fmla="*/ 76486 h 202239"/>
                      <a:gd name="connsiteX105" fmla="*/ 287121 w 330269"/>
                      <a:gd name="connsiteY105" fmla="*/ 75533 h 202239"/>
                      <a:gd name="connsiteX106" fmla="*/ 286359 w 330269"/>
                      <a:gd name="connsiteY106" fmla="*/ 74867 h 202239"/>
                      <a:gd name="connsiteX107" fmla="*/ 285216 w 330269"/>
                      <a:gd name="connsiteY107" fmla="*/ 75152 h 202239"/>
                      <a:gd name="connsiteX108" fmla="*/ 284168 w 330269"/>
                      <a:gd name="connsiteY108" fmla="*/ 75819 h 202239"/>
                      <a:gd name="connsiteX109" fmla="*/ 283025 w 330269"/>
                      <a:gd name="connsiteY109" fmla="*/ 75629 h 202239"/>
                      <a:gd name="connsiteX110" fmla="*/ 281501 w 330269"/>
                      <a:gd name="connsiteY110" fmla="*/ 76009 h 202239"/>
                      <a:gd name="connsiteX111" fmla="*/ 281692 w 330269"/>
                      <a:gd name="connsiteY111" fmla="*/ 74962 h 202239"/>
                      <a:gd name="connsiteX112" fmla="*/ 280072 w 330269"/>
                      <a:gd name="connsiteY112" fmla="*/ 74390 h 202239"/>
                      <a:gd name="connsiteX113" fmla="*/ 279501 w 330269"/>
                      <a:gd name="connsiteY113" fmla="*/ 73247 h 202239"/>
                      <a:gd name="connsiteX114" fmla="*/ 279596 w 330269"/>
                      <a:gd name="connsiteY114" fmla="*/ 70294 h 202239"/>
                      <a:gd name="connsiteX115" fmla="*/ 280072 w 330269"/>
                      <a:gd name="connsiteY115" fmla="*/ 68104 h 202239"/>
                      <a:gd name="connsiteX116" fmla="*/ 279025 w 330269"/>
                      <a:gd name="connsiteY116" fmla="*/ 68008 h 202239"/>
                      <a:gd name="connsiteX117" fmla="*/ 277691 w 330269"/>
                      <a:gd name="connsiteY117" fmla="*/ 67151 h 202239"/>
                      <a:gd name="connsiteX118" fmla="*/ 276929 w 330269"/>
                      <a:gd name="connsiteY118" fmla="*/ 66008 h 202239"/>
                      <a:gd name="connsiteX119" fmla="*/ 275596 w 330269"/>
                      <a:gd name="connsiteY119" fmla="*/ 66484 h 202239"/>
                      <a:gd name="connsiteX120" fmla="*/ 275024 w 330269"/>
                      <a:gd name="connsiteY120" fmla="*/ 67818 h 202239"/>
                      <a:gd name="connsiteX121" fmla="*/ 274834 w 330269"/>
                      <a:gd name="connsiteY121" fmla="*/ 69342 h 202239"/>
                      <a:gd name="connsiteX122" fmla="*/ 274643 w 330269"/>
                      <a:gd name="connsiteY122" fmla="*/ 70675 h 202239"/>
                      <a:gd name="connsiteX123" fmla="*/ 273024 w 330269"/>
                      <a:gd name="connsiteY123" fmla="*/ 70771 h 202239"/>
                      <a:gd name="connsiteX124" fmla="*/ 271786 w 330269"/>
                      <a:gd name="connsiteY124" fmla="*/ 70390 h 202239"/>
                      <a:gd name="connsiteX125" fmla="*/ 271119 w 330269"/>
                      <a:gd name="connsiteY125" fmla="*/ 71628 h 202239"/>
                      <a:gd name="connsiteX126" fmla="*/ 270833 w 330269"/>
                      <a:gd name="connsiteY126" fmla="*/ 73152 h 202239"/>
                      <a:gd name="connsiteX127" fmla="*/ 269881 w 330269"/>
                      <a:gd name="connsiteY127" fmla="*/ 72009 h 202239"/>
                      <a:gd name="connsiteX128" fmla="*/ 268357 w 330269"/>
                      <a:gd name="connsiteY128" fmla="*/ 73628 h 202239"/>
                      <a:gd name="connsiteX129" fmla="*/ 267785 w 330269"/>
                      <a:gd name="connsiteY129" fmla="*/ 73057 h 202239"/>
                      <a:gd name="connsiteX130" fmla="*/ 266737 w 330269"/>
                      <a:gd name="connsiteY130" fmla="*/ 73723 h 202239"/>
                      <a:gd name="connsiteX131" fmla="*/ 265309 w 330269"/>
                      <a:gd name="connsiteY131" fmla="*/ 73342 h 202239"/>
                      <a:gd name="connsiteX132" fmla="*/ 263975 w 330269"/>
                      <a:gd name="connsiteY132" fmla="*/ 74295 h 202239"/>
                      <a:gd name="connsiteX133" fmla="*/ 262356 w 330269"/>
                      <a:gd name="connsiteY133" fmla="*/ 73533 h 202239"/>
                      <a:gd name="connsiteX134" fmla="*/ 261880 w 330269"/>
                      <a:gd name="connsiteY134" fmla="*/ 72295 h 202239"/>
                      <a:gd name="connsiteX135" fmla="*/ 261022 w 330269"/>
                      <a:gd name="connsiteY135" fmla="*/ 71723 h 202239"/>
                      <a:gd name="connsiteX136" fmla="*/ 259403 w 330269"/>
                      <a:gd name="connsiteY136" fmla="*/ 71818 h 202239"/>
                      <a:gd name="connsiteX137" fmla="*/ 258355 w 330269"/>
                      <a:gd name="connsiteY137" fmla="*/ 71438 h 202239"/>
                      <a:gd name="connsiteX138" fmla="*/ 257498 w 330269"/>
                      <a:gd name="connsiteY138" fmla="*/ 70961 h 202239"/>
                      <a:gd name="connsiteX139" fmla="*/ 256069 w 330269"/>
                      <a:gd name="connsiteY139" fmla="*/ 69437 h 202239"/>
                      <a:gd name="connsiteX140" fmla="*/ 254641 w 330269"/>
                      <a:gd name="connsiteY140" fmla="*/ 69628 h 202239"/>
                      <a:gd name="connsiteX141" fmla="*/ 253212 w 330269"/>
                      <a:gd name="connsiteY141" fmla="*/ 70485 h 202239"/>
                      <a:gd name="connsiteX142" fmla="*/ 252355 w 330269"/>
                      <a:gd name="connsiteY142" fmla="*/ 69723 h 202239"/>
                      <a:gd name="connsiteX143" fmla="*/ 251878 w 330269"/>
                      <a:gd name="connsiteY143" fmla="*/ 67437 h 202239"/>
                      <a:gd name="connsiteX144" fmla="*/ 252355 w 330269"/>
                      <a:gd name="connsiteY144" fmla="*/ 66008 h 202239"/>
                      <a:gd name="connsiteX145" fmla="*/ 252640 w 330269"/>
                      <a:gd name="connsiteY145" fmla="*/ 64579 h 202239"/>
                      <a:gd name="connsiteX146" fmla="*/ 252831 w 330269"/>
                      <a:gd name="connsiteY146" fmla="*/ 63437 h 202239"/>
                      <a:gd name="connsiteX147" fmla="*/ 252831 w 330269"/>
                      <a:gd name="connsiteY147" fmla="*/ 61150 h 202239"/>
                      <a:gd name="connsiteX148" fmla="*/ 251497 w 330269"/>
                      <a:gd name="connsiteY148" fmla="*/ 60579 h 202239"/>
                      <a:gd name="connsiteX149" fmla="*/ 251116 w 330269"/>
                      <a:gd name="connsiteY149" fmla="*/ 61531 h 202239"/>
                      <a:gd name="connsiteX150" fmla="*/ 250259 w 330269"/>
                      <a:gd name="connsiteY150" fmla="*/ 61341 h 202239"/>
                      <a:gd name="connsiteX151" fmla="*/ 249592 w 330269"/>
                      <a:gd name="connsiteY151" fmla="*/ 60769 h 202239"/>
                      <a:gd name="connsiteX152" fmla="*/ 249402 w 330269"/>
                      <a:gd name="connsiteY152" fmla="*/ 62103 h 202239"/>
                      <a:gd name="connsiteX153" fmla="*/ 247402 w 330269"/>
                      <a:gd name="connsiteY153" fmla="*/ 62484 h 202239"/>
                      <a:gd name="connsiteX154" fmla="*/ 245687 w 330269"/>
                      <a:gd name="connsiteY154" fmla="*/ 62198 h 202239"/>
                      <a:gd name="connsiteX155" fmla="*/ 243306 w 330269"/>
                      <a:gd name="connsiteY155" fmla="*/ 62008 h 202239"/>
                      <a:gd name="connsiteX156" fmla="*/ 241115 w 330269"/>
                      <a:gd name="connsiteY156" fmla="*/ 62198 h 202239"/>
                      <a:gd name="connsiteX157" fmla="*/ 239782 w 330269"/>
                      <a:gd name="connsiteY157" fmla="*/ 60960 h 202239"/>
                      <a:gd name="connsiteX158" fmla="*/ 238543 w 330269"/>
                      <a:gd name="connsiteY158" fmla="*/ 59246 h 202239"/>
                      <a:gd name="connsiteX159" fmla="*/ 237496 w 330269"/>
                      <a:gd name="connsiteY159" fmla="*/ 58579 h 202239"/>
                      <a:gd name="connsiteX160" fmla="*/ 236067 w 330269"/>
                      <a:gd name="connsiteY160" fmla="*/ 57817 h 202239"/>
                      <a:gd name="connsiteX161" fmla="*/ 234352 w 330269"/>
                      <a:gd name="connsiteY161" fmla="*/ 58483 h 202239"/>
                      <a:gd name="connsiteX162" fmla="*/ 233686 w 330269"/>
                      <a:gd name="connsiteY162" fmla="*/ 59246 h 202239"/>
                      <a:gd name="connsiteX163" fmla="*/ 232828 w 330269"/>
                      <a:gd name="connsiteY163" fmla="*/ 60484 h 202239"/>
                      <a:gd name="connsiteX164" fmla="*/ 231685 w 330269"/>
                      <a:gd name="connsiteY164" fmla="*/ 61436 h 202239"/>
                      <a:gd name="connsiteX165" fmla="*/ 229780 w 330269"/>
                      <a:gd name="connsiteY165" fmla="*/ 62293 h 202239"/>
                      <a:gd name="connsiteX166" fmla="*/ 228637 w 330269"/>
                      <a:gd name="connsiteY166" fmla="*/ 63055 h 202239"/>
                      <a:gd name="connsiteX167" fmla="*/ 227590 w 330269"/>
                      <a:gd name="connsiteY167" fmla="*/ 62484 h 202239"/>
                      <a:gd name="connsiteX168" fmla="*/ 226447 w 330269"/>
                      <a:gd name="connsiteY168" fmla="*/ 60960 h 202239"/>
                      <a:gd name="connsiteX169" fmla="*/ 226542 w 330269"/>
                      <a:gd name="connsiteY169" fmla="*/ 59150 h 202239"/>
                      <a:gd name="connsiteX170" fmla="*/ 226066 w 330269"/>
                      <a:gd name="connsiteY170" fmla="*/ 58198 h 202239"/>
                      <a:gd name="connsiteX171" fmla="*/ 225303 w 330269"/>
                      <a:gd name="connsiteY171" fmla="*/ 57531 h 202239"/>
                      <a:gd name="connsiteX172" fmla="*/ 224161 w 330269"/>
                      <a:gd name="connsiteY172" fmla="*/ 58960 h 202239"/>
                      <a:gd name="connsiteX173" fmla="*/ 222256 w 330269"/>
                      <a:gd name="connsiteY173" fmla="*/ 59436 h 202239"/>
                      <a:gd name="connsiteX174" fmla="*/ 221494 w 330269"/>
                      <a:gd name="connsiteY174" fmla="*/ 57150 h 202239"/>
                      <a:gd name="connsiteX175" fmla="*/ 220922 w 330269"/>
                      <a:gd name="connsiteY175" fmla="*/ 55817 h 202239"/>
                      <a:gd name="connsiteX176" fmla="*/ 220160 w 330269"/>
                      <a:gd name="connsiteY176" fmla="*/ 54292 h 202239"/>
                      <a:gd name="connsiteX177" fmla="*/ 219684 w 330269"/>
                      <a:gd name="connsiteY177" fmla="*/ 53435 h 202239"/>
                      <a:gd name="connsiteX178" fmla="*/ 217969 w 330269"/>
                      <a:gd name="connsiteY178" fmla="*/ 52864 h 202239"/>
                      <a:gd name="connsiteX179" fmla="*/ 219017 w 330269"/>
                      <a:gd name="connsiteY179" fmla="*/ 50863 h 202239"/>
                      <a:gd name="connsiteX180" fmla="*/ 218541 w 330269"/>
                      <a:gd name="connsiteY180" fmla="*/ 50006 h 202239"/>
                      <a:gd name="connsiteX181" fmla="*/ 216731 w 330269"/>
                      <a:gd name="connsiteY181" fmla="*/ 48482 h 202239"/>
                      <a:gd name="connsiteX182" fmla="*/ 216064 w 330269"/>
                      <a:gd name="connsiteY182" fmla="*/ 46577 h 202239"/>
                      <a:gd name="connsiteX183" fmla="*/ 216922 w 330269"/>
                      <a:gd name="connsiteY183" fmla="*/ 46863 h 202239"/>
                      <a:gd name="connsiteX184" fmla="*/ 217588 w 330269"/>
                      <a:gd name="connsiteY184" fmla="*/ 46387 h 202239"/>
                      <a:gd name="connsiteX185" fmla="*/ 217684 w 330269"/>
                      <a:gd name="connsiteY185" fmla="*/ 44863 h 202239"/>
                      <a:gd name="connsiteX186" fmla="*/ 218255 w 330269"/>
                      <a:gd name="connsiteY186" fmla="*/ 43243 h 202239"/>
                      <a:gd name="connsiteX187" fmla="*/ 217684 w 330269"/>
                      <a:gd name="connsiteY187" fmla="*/ 42291 h 202239"/>
                      <a:gd name="connsiteX188" fmla="*/ 216922 w 330269"/>
                      <a:gd name="connsiteY188" fmla="*/ 41624 h 202239"/>
                      <a:gd name="connsiteX189" fmla="*/ 216445 w 330269"/>
                      <a:gd name="connsiteY189" fmla="*/ 40005 h 202239"/>
                      <a:gd name="connsiteX190" fmla="*/ 216445 w 330269"/>
                      <a:gd name="connsiteY190" fmla="*/ 38767 h 202239"/>
                      <a:gd name="connsiteX191" fmla="*/ 217398 w 330269"/>
                      <a:gd name="connsiteY191" fmla="*/ 37624 h 202239"/>
                      <a:gd name="connsiteX192" fmla="*/ 216731 w 330269"/>
                      <a:gd name="connsiteY192" fmla="*/ 36195 h 202239"/>
                      <a:gd name="connsiteX193" fmla="*/ 217207 w 330269"/>
                      <a:gd name="connsiteY193" fmla="*/ 34480 h 202239"/>
                      <a:gd name="connsiteX194" fmla="*/ 216255 w 330269"/>
                      <a:gd name="connsiteY194" fmla="*/ 34671 h 202239"/>
                      <a:gd name="connsiteX195" fmla="*/ 216255 w 330269"/>
                      <a:gd name="connsiteY195" fmla="*/ 33814 h 202239"/>
                      <a:gd name="connsiteX196" fmla="*/ 215398 w 330269"/>
                      <a:gd name="connsiteY196" fmla="*/ 32480 h 202239"/>
                      <a:gd name="connsiteX197" fmla="*/ 213111 w 330269"/>
                      <a:gd name="connsiteY197" fmla="*/ 32099 h 202239"/>
                      <a:gd name="connsiteX198" fmla="*/ 211588 w 330269"/>
                      <a:gd name="connsiteY198" fmla="*/ 33718 h 202239"/>
                      <a:gd name="connsiteX199" fmla="*/ 210730 w 330269"/>
                      <a:gd name="connsiteY199" fmla="*/ 35242 h 202239"/>
                      <a:gd name="connsiteX200" fmla="*/ 209778 w 330269"/>
                      <a:gd name="connsiteY200" fmla="*/ 35719 h 202239"/>
                      <a:gd name="connsiteX201" fmla="*/ 208730 w 330269"/>
                      <a:gd name="connsiteY201" fmla="*/ 36671 h 202239"/>
                      <a:gd name="connsiteX202" fmla="*/ 209016 w 330269"/>
                      <a:gd name="connsiteY202" fmla="*/ 37909 h 202239"/>
                      <a:gd name="connsiteX203" fmla="*/ 208635 w 330269"/>
                      <a:gd name="connsiteY203" fmla="*/ 38100 h 202239"/>
                      <a:gd name="connsiteX204" fmla="*/ 207968 w 330269"/>
                      <a:gd name="connsiteY204" fmla="*/ 36957 h 202239"/>
                      <a:gd name="connsiteX205" fmla="*/ 206253 w 330269"/>
                      <a:gd name="connsiteY205" fmla="*/ 38195 h 202239"/>
                      <a:gd name="connsiteX206" fmla="*/ 203872 w 330269"/>
                      <a:gd name="connsiteY206" fmla="*/ 40005 h 202239"/>
                      <a:gd name="connsiteX207" fmla="*/ 202253 w 330269"/>
                      <a:gd name="connsiteY207" fmla="*/ 39433 h 202239"/>
                      <a:gd name="connsiteX208" fmla="*/ 200919 w 330269"/>
                      <a:gd name="connsiteY208" fmla="*/ 39243 h 202239"/>
                      <a:gd name="connsiteX209" fmla="*/ 199586 w 330269"/>
                      <a:gd name="connsiteY209" fmla="*/ 38671 h 202239"/>
                      <a:gd name="connsiteX210" fmla="*/ 199396 w 330269"/>
                      <a:gd name="connsiteY210" fmla="*/ 37338 h 202239"/>
                      <a:gd name="connsiteX211" fmla="*/ 198062 w 330269"/>
                      <a:gd name="connsiteY211" fmla="*/ 36385 h 202239"/>
                      <a:gd name="connsiteX212" fmla="*/ 196348 w 330269"/>
                      <a:gd name="connsiteY212" fmla="*/ 34957 h 202239"/>
                      <a:gd name="connsiteX213" fmla="*/ 194919 w 330269"/>
                      <a:gd name="connsiteY213" fmla="*/ 33528 h 202239"/>
                      <a:gd name="connsiteX214" fmla="*/ 192442 w 330269"/>
                      <a:gd name="connsiteY214" fmla="*/ 33718 h 202239"/>
                      <a:gd name="connsiteX215" fmla="*/ 191490 w 330269"/>
                      <a:gd name="connsiteY215" fmla="*/ 36004 h 202239"/>
                      <a:gd name="connsiteX216" fmla="*/ 190252 w 330269"/>
                      <a:gd name="connsiteY216" fmla="*/ 35528 h 202239"/>
                      <a:gd name="connsiteX217" fmla="*/ 188727 w 330269"/>
                      <a:gd name="connsiteY217" fmla="*/ 35242 h 202239"/>
                      <a:gd name="connsiteX218" fmla="*/ 187585 w 330269"/>
                      <a:gd name="connsiteY218" fmla="*/ 34290 h 202239"/>
                      <a:gd name="connsiteX219" fmla="*/ 185870 w 330269"/>
                      <a:gd name="connsiteY219" fmla="*/ 34576 h 202239"/>
                      <a:gd name="connsiteX220" fmla="*/ 185394 w 330269"/>
                      <a:gd name="connsiteY220" fmla="*/ 35909 h 202239"/>
                      <a:gd name="connsiteX221" fmla="*/ 185013 w 330269"/>
                      <a:gd name="connsiteY221" fmla="*/ 36862 h 202239"/>
                      <a:gd name="connsiteX222" fmla="*/ 184346 w 330269"/>
                      <a:gd name="connsiteY222" fmla="*/ 36100 h 202239"/>
                      <a:gd name="connsiteX223" fmla="*/ 182727 w 330269"/>
                      <a:gd name="connsiteY223" fmla="*/ 36195 h 202239"/>
                      <a:gd name="connsiteX224" fmla="*/ 181203 w 330269"/>
                      <a:gd name="connsiteY224" fmla="*/ 36004 h 202239"/>
                      <a:gd name="connsiteX225" fmla="*/ 179393 w 330269"/>
                      <a:gd name="connsiteY225" fmla="*/ 36862 h 202239"/>
                      <a:gd name="connsiteX226" fmla="*/ 177583 w 330269"/>
                      <a:gd name="connsiteY226" fmla="*/ 38100 h 202239"/>
                      <a:gd name="connsiteX227" fmla="*/ 176250 w 330269"/>
                      <a:gd name="connsiteY227" fmla="*/ 38957 h 202239"/>
                      <a:gd name="connsiteX228" fmla="*/ 175107 w 330269"/>
                      <a:gd name="connsiteY228" fmla="*/ 38100 h 202239"/>
                      <a:gd name="connsiteX229" fmla="*/ 173964 w 330269"/>
                      <a:gd name="connsiteY229" fmla="*/ 38576 h 202239"/>
                      <a:gd name="connsiteX230" fmla="*/ 171773 w 330269"/>
                      <a:gd name="connsiteY230" fmla="*/ 37814 h 202239"/>
                      <a:gd name="connsiteX231" fmla="*/ 169201 w 330269"/>
                      <a:gd name="connsiteY231" fmla="*/ 37338 h 202239"/>
                      <a:gd name="connsiteX232" fmla="*/ 167392 w 330269"/>
                      <a:gd name="connsiteY232" fmla="*/ 36385 h 202239"/>
                      <a:gd name="connsiteX233" fmla="*/ 166534 w 330269"/>
                      <a:gd name="connsiteY233" fmla="*/ 37338 h 202239"/>
                      <a:gd name="connsiteX234" fmla="*/ 164725 w 330269"/>
                      <a:gd name="connsiteY234" fmla="*/ 38100 h 202239"/>
                      <a:gd name="connsiteX235" fmla="*/ 163391 w 330269"/>
                      <a:gd name="connsiteY235" fmla="*/ 39719 h 202239"/>
                      <a:gd name="connsiteX236" fmla="*/ 161867 w 330269"/>
                      <a:gd name="connsiteY236" fmla="*/ 38957 h 202239"/>
                      <a:gd name="connsiteX237" fmla="*/ 160248 w 330269"/>
                      <a:gd name="connsiteY237" fmla="*/ 38957 h 202239"/>
                      <a:gd name="connsiteX238" fmla="*/ 158914 w 330269"/>
                      <a:gd name="connsiteY238" fmla="*/ 39910 h 202239"/>
                      <a:gd name="connsiteX239" fmla="*/ 158628 w 330269"/>
                      <a:gd name="connsiteY239" fmla="*/ 40767 h 202239"/>
                      <a:gd name="connsiteX240" fmla="*/ 157200 w 330269"/>
                      <a:gd name="connsiteY240" fmla="*/ 40576 h 202239"/>
                      <a:gd name="connsiteX241" fmla="*/ 154819 w 330269"/>
                      <a:gd name="connsiteY241" fmla="*/ 38957 h 202239"/>
                      <a:gd name="connsiteX242" fmla="*/ 152914 w 330269"/>
                      <a:gd name="connsiteY242" fmla="*/ 38291 h 202239"/>
                      <a:gd name="connsiteX243" fmla="*/ 152056 w 330269"/>
                      <a:gd name="connsiteY243" fmla="*/ 37909 h 202239"/>
                      <a:gd name="connsiteX244" fmla="*/ 151104 w 330269"/>
                      <a:gd name="connsiteY244" fmla="*/ 37433 h 202239"/>
                      <a:gd name="connsiteX245" fmla="*/ 151675 w 330269"/>
                      <a:gd name="connsiteY245" fmla="*/ 38957 h 202239"/>
                      <a:gd name="connsiteX246" fmla="*/ 149961 w 330269"/>
                      <a:gd name="connsiteY246" fmla="*/ 38195 h 202239"/>
                      <a:gd name="connsiteX247" fmla="*/ 148627 w 330269"/>
                      <a:gd name="connsiteY247" fmla="*/ 37433 h 202239"/>
                      <a:gd name="connsiteX248" fmla="*/ 147770 w 330269"/>
                      <a:gd name="connsiteY248" fmla="*/ 36385 h 202239"/>
                      <a:gd name="connsiteX249" fmla="*/ 147294 w 330269"/>
                      <a:gd name="connsiteY249" fmla="*/ 34766 h 202239"/>
                      <a:gd name="connsiteX250" fmla="*/ 145865 w 330269"/>
                      <a:gd name="connsiteY250" fmla="*/ 35814 h 202239"/>
                      <a:gd name="connsiteX251" fmla="*/ 144532 w 330269"/>
                      <a:gd name="connsiteY251" fmla="*/ 35338 h 202239"/>
                      <a:gd name="connsiteX252" fmla="*/ 142722 w 330269"/>
                      <a:gd name="connsiteY252" fmla="*/ 33242 h 202239"/>
                      <a:gd name="connsiteX253" fmla="*/ 140817 w 330269"/>
                      <a:gd name="connsiteY253" fmla="*/ 33909 h 202239"/>
                      <a:gd name="connsiteX254" fmla="*/ 139198 w 330269"/>
                      <a:gd name="connsiteY254" fmla="*/ 33242 h 202239"/>
                      <a:gd name="connsiteX255" fmla="*/ 137769 w 330269"/>
                      <a:gd name="connsiteY255" fmla="*/ 32575 h 202239"/>
                      <a:gd name="connsiteX256" fmla="*/ 135769 w 330269"/>
                      <a:gd name="connsiteY256" fmla="*/ 31909 h 202239"/>
                      <a:gd name="connsiteX257" fmla="*/ 134149 w 330269"/>
                      <a:gd name="connsiteY257" fmla="*/ 30861 h 202239"/>
                      <a:gd name="connsiteX258" fmla="*/ 132149 w 330269"/>
                      <a:gd name="connsiteY258" fmla="*/ 29337 h 202239"/>
                      <a:gd name="connsiteX259" fmla="*/ 130053 w 330269"/>
                      <a:gd name="connsiteY259" fmla="*/ 29527 h 202239"/>
                      <a:gd name="connsiteX260" fmla="*/ 129768 w 330269"/>
                      <a:gd name="connsiteY260" fmla="*/ 28575 h 202239"/>
                      <a:gd name="connsiteX261" fmla="*/ 128625 w 330269"/>
                      <a:gd name="connsiteY261" fmla="*/ 29337 h 202239"/>
                      <a:gd name="connsiteX262" fmla="*/ 127482 w 330269"/>
                      <a:gd name="connsiteY262" fmla="*/ 30289 h 202239"/>
                      <a:gd name="connsiteX263" fmla="*/ 126244 w 330269"/>
                      <a:gd name="connsiteY263" fmla="*/ 29813 h 202239"/>
                      <a:gd name="connsiteX264" fmla="*/ 125291 w 330269"/>
                      <a:gd name="connsiteY264" fmla="*/ 28575 h 202239"/>
                      <a:gd name="connsiteX265" fmla="*/ 124624 w 330269"/>
                      <a:gd name="connsiteY265" fmla="*/ 26956 h 202239"/>
                      <a:gd name="connsiteX266" fmla="*/ 122624 w 330269"/>
                      <a:gd name="connsiteY266" fmla="*/ 25051 h 202239"/>
                      <a:gd name="connsiteX267" fmla="*/ 121005 w 330269"/>
                      <a:gd name="connsiteY267" fmla="*/ 24098 h 202239"/>
                      <a:gd name="connsiteX268" fmla="*/ 122148 w 330269"/>
                      <a:gd name="connsiteY268" fmla="*/ 24289 h 202239"/>
                      <a:gd name="connsiteX269" fmla="*/ 122529 w 330269"/>
                      <a:gd name="connsiteY269" fmla="*/ 22860 h 202239"/>
                      <a:gd name="connsiteX270" fmla="*/ 122052 w 330269"/>
                      <a:gd name="connsiteY270" fmla="*/ 22574 h 202239"/>
                      <a:gd name="connsiteX271" fmla="*/ 120910 w 330269"/>
                      <a:gd name="connsiteY271" fmla="*/ 23146 h 202239"/>
                      <a:gd name="connsiteX272" fmla="*/ 119957 w 330269"/>
                      <a:gd name="connsiteY272" fmla="*/ 22479 h 202239"/>
                      <a:gd name="connsiteX273" fmla="*/ 118909 w 330269"/>
                      <a:gd name="connsiteY273" fmla="*/ 20479 h 202239"/>
                      <a:gd name="connsiteX274" fmla="*/ 117385 w 330269"/>
                      <a:gd name="connsiteY274" fmla="*/ 19621 h 202239"/>
                      <a:gd name="connsiteX275" fmla="*/ 116052 w 330269"/>
                      <a:gd name="connsiteY275" fmla="*/ 19145 h 202239"/>
                      <a:gd name="connsiteX276" fmla="*/ 114718 w 330269"/>
                      <a:gd name="connsiteY276" fmla="*/ 17907 h 202239"/>
                      <a:gd name="connsiteX277" fmla="*/ 114528 w 330269"/>
                      <a:gd name="connsiteY277" fmla="*/ 16669 h 202239"/>
                      <a:gd name="connsiteX278" fmla="*/ 113194 w 330269"/>
                      <a:gd name="connsiteY278" fmla="*/ 17526 h 202239"/>
                      <a:gd name="connsiteX279" fmla="*/ 112813 w 330269"/>
                      <a:gd name="connsiteY279" fmla="*/ 15335 h 202239"/>
                      <a:gd name="connsiteX280" fmla="*/ 113575 w 330269"/>
                      <a:gd name="connsiteY280" fmla="*/ 13716 h 202239"/>
                      <a:gd name="connsiteX281" fmla="*/ 113480 w 330269"/>
                      <a:gd name="connsiteY281" fmla="*/ 12001 h 202239"/>
                      <a:gd name="connsiteX282" fmla="*/ 112527 w 330269"/>
                      <a:gd name="connsiteY282" fmla="*/ 10287 h 202239"/>
                      <a:gd name="connsiteX283" fmla="*/ 110432 w 330269"/>
                      <a:gd name="connsiteY283" fmla="*/ 10001 h 202239"/>
                      <a:gd name="connsiteX284" fmla="*/ 109003 w 330269"/>
                      <a:gd name="connsiteY284" fmla="*/ 10096 h 202239"/>
                      <a:gd name="connsiteX285" fmla="*/ 109384 w 330269"/>
                      <a:gd name="connsiteY285" fmla="*/ 9144 h 202239"/>
                      <a:gd name="connsiteX286" fmla="*/ 110337 w 330269"/>
                      <a:gd name="connsiteY286" fmla="*/ 8192 h 202239"/>
                      <a:gd name="connsiteX287" fmla="*/ 109480 w 330269"/>
                      <a:gd name="connsiteY287" fmla="*/ 6572 h 202239"/>
                      <a:gd name="connsiteX288" fmla="*/ 107956 w 330269"/>
                      <a:gd name="connsiteY288" fmla="*/ 5620 h 202239"/>
                      <a:gd name="connsiteX289" fmla="*/ 107003 w 330269"/>
                      <a:gd name="connsiteY289" fmla="*/ 4381 h 202239"/>
                      <a:gd name="connsiteX290" fmla="*/ 105669 w 330269"/>
                      <a:gd name="connsiteY290" fmla="*/ 3429 h 202239"/>
                      <a:gd name="connsiteX291" fmla="*/ 104336 w 330269"/>
                      <a:gd name="connsiteY291" fmla="*/ 4858 h 202239"/>
                      <a:gd name="connsiteX292" fmla="*/ 104050 w 330269"/>
                      <a:gd name="connsiteY292" fmla="*/ 4286 h 202239"/>
                      <a:gd name="connsiteX293" fmla="*/ 104622 w 330269"/>
                      <a:gd name="connsiteY293" fmla="*/ 3143 h 202239"/>
                      <a:gd name="connsiteX294" fmla="*/ 103002 w 330269"/>
                      <a:gd name="connsiteY294" fmla="*/ 1810 h 202239"/>
                      <a:gd name="connsiteX295" fmla="*/ 101764 w 330269"/>
                      <a:gd name="connsiteY295" fmla="*/ 95 h 202239"/>
                      <a:gd name="connsiteX296" fmla="*/ 101860 w 330269"/>
                      <a:gd name="connsiteY296" fmla="*/ 191 h 202239"/>
                      <a:gd name="connsiteX297" fmla="*/ 101002 w 330269"/>
                      <a:gd name="connsiteY297" fmla="*/ 0 h 202239"/>
                      <a:gd name="connsiteX298" fmla="*/ 100526 w 330269"/>
                      <a:gd name="connsiteY298" fmla="*/ 476 h 202239"/>
                      <a:gd name="connsiteX299" fmla="*/ 99955 w 330269"/>
                      <a:gd name="connsiteY299" fmla="*/ 1429 h 202239"/>
                      <a:gd name="connsiteX300" fmla="*/ 99097 w 330269"/>
                      <a:gd name="connsiteY300" fmla="*/ 2667 h 202239"/>
                      <a:gd name="connsiteX301" fmla="*/ 98240 w 330269"/>
                      <a:gd name="connsiteY301" fmla="*/ 2572 h 202239"/>
                      <a:gd name="connsiteX302" fmla="*/ 96621 w 330269"/>
                      <a:gd name="connsiteY302" fmla="*/ 2572 h 202239"/>
                      <a:gd name="connsiteX303" fmla="*/ 95478 w 330269"/>
                      <a:gd name="connsiteY303" fmla="*/ 2762 h 202239"/>
                      <a:gd name="connsiteX304" fmla="*/ 94811 w 330269"/>
                      <a:gd name="connsiteY304" fmla="*/ 4381 h 202239"/>
                      <a:gd name="connsiteX305" fmla="*/ 95002 w 330269"/>
                      <a:gd name="connsiteY305" fmla="*/ 5334 h 202239"/>
                      <a:gd name="connsiteX306" fmla="*/ 94240 w 330269"/>
                      <a:gd name="connsiteY306" fmla="*/ 5334 h 202239"/>
                      <a:gd name="connsiteX307" fmla="*/ 93287 w 330269"/>
                      <a:gd name="connsiteY307" fmla="*/ 5525 h 202239"/>
                      <a:gd name="connsiteX308" fmla="*/ 92144 w 330269"/>
                      <a:gd name="connsiteY308" fmla="*/ 5905 h 202239"/>
                      <a:gd name="connsiteX309" fmla="*/ 91096 w 330269"/>
                      <a:gd name="connsiteY309" fmla="*/ 6953 h 202239"/>
                      <a:gd name="connsiteX310" fmla="*/ 90906 w 330269"/>
                      <a:gd name="connsiteY310" fmla="*/ 8287 h 202239"/>
                      <a:gd name="connsiteX311" fmla="*/ 89668 w 330269"/>
                      <a:gd name="connsiteY311" fmla="*/ 7525 h 202239"/>
                      <a:gd name="connsiteX312" fmla="*/ 88715 w 330269"/>
                      <a:gd name="connsiteY312" fmla="*/ 6287 h 202239"/>
                      <a:gd name="connsiteX313" fmla="*/ 88048 w 330269"/>
                      <a:gd name="connsiteY313" fmla="*/ 5239 h 202239"/>
                      <a:gd name="connsiteX314" fmla="*/ 87858 w 330269"/>
                      <a:gd name="connsiteY314" fmla="*/ 5905 h 202239"/>
                      <a:gd name="connsiteX315" fmla="*/ 87001 w 330269"/>
                      <a:gd name="connsiteY315" fmla="*/ 6191 h 202239"/>
                      <a:gd name="connsiteX316" fmla="*/ 85858 w 330269"/>
                      <a:gd name="connsiteY316" fmla="*/ 5715 h 202239"/>
                      <a:gd name="connsiteX317" fmla="*/ 85858 w 330269"/>
                      <a:gd name="connsiteY317" fmla="*/ 4286 h 202239"/>
                      <a:gd name="connsiteX318" fmla="*/ 85858 w 330269"/>
                      <a:gd name="connsiteY318" fmla="*/ 3143 h 202239"/>
                      <a:gd name="connsiteX319" fmla="*/ 85000 w 330269"/>
                      <a:gd name="connsiteY319" fmla="*/ 1619 h 202239"/>
                      <a:gd name="connsiteX320" fmla="*/ 83286 w 330269"/>
                      <a:gd name="connsiteY320" fmla="*/ 1048 h 202239"/>
                      <a:gd name="connsiteX321" fmla="*/ 83286 w 330269"/>
                      <a:gd name="connsiteY321" fmla="*/ 2000 h 202239"/>
                      <a:gd name="connsiteX322" fmla="*/ 82619 w 330269"/>
                      <a:gd name="connsiteY322" fmla="*/ 2191 h 202239"/>
                      <a:gd name="connsiteX323" fmla="*/ 82048 w 330269"/>
                      <a:gd name="connsiteY323" fmla="*/ 2858 h 202239"/>
                      <a:gd name="connsiteX324" fmla="*/ 81095 w 330269"/>
                      <a:gd name="connsiteY324" fmla="*/ 4381 h 202239"/>
                      <a:gd name="connsiteX325" fmla="*/ 80238 w 330269"/>
                      <a:gd name="connsiteY325" fmla="*/ 4953 h 202239"/>
                      <a:gd name="connsiteX326" fmla="*/ 79190 w 330269"/>
                      <a:gd name="connsiteY326" fmla="*/ 5143 h 202239"/>
                      <a:gd name="connsiteX327" fmla="*/ 78238 w 330269"/>
                      <a:gd name="connsiteY327" fmla="*/ 5239 h 202239"/>
                      <a:gd name="connsiteX328" fmla="*/ 76999 w 330269"/>
                      <a:gd name="connsiteY328" fmla="*/ 4953 h 202239"/>
                      <a:gd name="connsiteX329" fmla="*/ 76047 w 330269"/>
                      <a:gd name="connsiteY329" fmla="*/ 5429 h 202239"/>
                      <a:gd name="connsiteX330" fmla="*/ 75571 w 330269"/>
                      <a:gd name="connsiteY330" fmla="*/ 6001 h 202239"/>
                      <a:gd name="connsiteX331" fmla="*/ 74142 w 330269"/>
                      <a:gd name="connsiteY331" fmla="*/ 5715 h 202239"/>
                      <a:gd name="connsiteX332" fmla="*/ 72523 w 330269"/>
                      <a:gd name="connsiteY332" fmla="*/ 5905 h 202239"/>
                      <a:gd name="connsiteX333" fmla="*/ 71189 w 330269"/>
                      <a:gd name="connsiteY333" fmla="*/ 6287 h 202239"/>
                      <a:gd name="connsiteX334" fmla="*/ 70236 w 330269"/>
                      <a:gd name="connsiteY334" fmla="*/ 5715 h 202239"/>
                      <a:gd name="connsiteX335" fmla="*/ 68998 w 330269"/>
                      <a:gd name="connsiteY335" fmla="*/ 4858 h 202239"/>
                      <a:gd name="connsiteX336" fmla="*/ 68522 w 330269"/>
                      <a:gd name="connsiteY336" fmla="*/ 3905 h 202239"/>
                      <a:gd name="connsiteX337" fmla="*/ 66903 w 330269"/>
                      <a:gd name="connsiteY337" fmla="*/ 4667 h 202239"/>
                      <a:gd name="connsiteX338" fmla="*/ 65474 w 330269"/>
                      <a:gd name="connsiteY338" fmla="*/ 4381 h 202239"/>
                      <a:gd name="connsiteX339" fmla="*/ 64522 w 330269"/>
                      <a:gd name="connsiteY339" fmla="*/ 4763 h 202239"/>
                      <a:gd name="connsiteX340" fmla="*/ 63474 w 330269"/>
                      <a:gd name="connsiteY340" fmla="*/ 5048 h 202239"/>
                      <a:gd name="connsiteX341" fmla="*/ 62426 w 330269"/>
                      <a:gd name="connsiteY341" fmla="*/ 4286 h 202239"/>
                      <a:gd name="connsiteX342" fmla="*/ 61474 w 330269"/>
                      <a:gd name="connsiteY342" fmla="*/ 4858 h 202239"/>
                      <a:gd name="connsiteX343" fmla="*/ 59283 w 330269"/>
                      <a:gd name="connsiteY343" fmla="*/ 3810 h 202239"/>
                      <a:gd name="connsiteX344" fmla="*/ 56902 w 330269"/>
                      <a:gd name="connsiteY344" fmla="*/ 2858 h 202239"/>
                      <a:gd name="connsiteX345" fmla="*/ 53853 w 330269"/>
                      <a:gd name="connsiteY345" fmla="*/ 3334 h 202239"/>
                      <a:gd name="connsiteX346" fmla="*/ 50996 w 330269"/>
                      <a:gd name="connsiteY346" fmla="*/ 3619 h 202239"/>
                      <a:gd name="connsiteX347" fmla="*/ 49853 w 330269"/>
                      <a:gd name="connsiteY347" fmla="*/ 3238 h 202239"/>
                      <a:gd name="connsiteX348" fmla="*/ 49091 w 330269"/>
                      <a:gd name="connsiteY348" fmla="*/ 2572 h 202239"/>
                      <a:gd name="connsiteX349" fmla="*/ 47948 w 330269"/>
                      <a:gd name="connsiteY349" fmla="*/ 3143 h 202239"/>
                      <a:gd name="connsiteX350" fmla="*/ 47281 w 330269"/>
                      <a:gd name="connsiteY350" fmla="*/ 2096 h 202239"/>
                      <a:gd name="connsiteX351" fmla="*/ 46234 w 330269"/>
                      <a:gd name="connsiteY351" fmla="*/ 2381 h 202239"/>
                      <a:gd name="connsiteX352" fmla="*/ 46043 w 330269"/>
                      <a:gd name="connsiteY352" fmla="*/ 3429 h 202239"/>
                      <a:gd name="connsiteX353" fmla="*/ 44805 w 330269"/>
                      <a:gd name="connsiteY353" fmla="*/ 3810 h 202239"/>
                      <a:gd name="connsiteX354" fmla="*/ 42709 w 330269"/>
                      <a:gd name="connsiteY354" fmla="*/ 3619 h 202239"/>
                      <a:gd name="connsiteX355" fmla="*/ 41947 w 330269"/>
                      <a:gd name="connsiteY355" fmla="*/ 4667 h 202239"/>
                      <a:gd name="connsiteX356" fmla="*/ 41281 w 330269"/>
                      <a:gd name="connsiteY356" fmla="*/ 5429 h 202239"/>
                      <a:gd name="connsiteX357" fmla="*/ 41185 w 330269"/>
                      <a:gd name="connsiteY357" fmla="*/ 6191 h 202239"/>
                      <a:gd name="connsiteX358" fmla="*/ 40423 w 330269"/>
                      <a:gd name="connsiteY358" fmla="*/ 6858 h 202239"/>
                      <a:gd name="connsiteX359" fmla="*/ 39757 w 330269"/>
                      <a:gd name="connsiteY359" fmla="*/ 8001 h 202239"/>
                      <a:gd name="connsiteX360" fmla="*/ 40709 w 330269"/>
                      <a:gd name="connsiteY360" fmla="*/ 8572 h 202239"/>
                      <a:gd name="connsiteX361" fmla="*/ 43567 w 330269"/>
                      <a:gd name="connsiteY361" fmla="*/ 8858 h 202239"/>
                      <a:gd name="connsiteX362" fmla="*/ 45472 w 330269"/>
                      <a:gd name="connsiteY362" fmla="*/ 9334 h 202239"/>
                      <a:gd name="connsiteX363" fmla="*/ 46615 w 330269"/>
                      <a:gd name="connsiteY363" fmla="*/ 9906 h 202239"/>
                      <a:gd name="connsiteX364" fmla="*/ 47853 w 330269"/>
                      <a:gd name="connsiteY364" fmla="*/ 9525 h 202239"/>
                      <a:gd name="connsiteX365" fmla="*/ 49282 w 330269"/>
                      <a:gd name="connsiteY365" fmla="*/ 9430 h 202239"/>
                      <a:gd name="connsiteX366" fmla="*/ 50044 w 330269"/>
                      <a:gd name="connsiteY366" fmla="*/ 10096 h 202239"/>
                      <a:gd name="connsiteX367" fmla="*/ 51186 w 330269"/>
                      <a:gd name="connsiteY367" fmla="*/ 10477 h 202239"/>
                      <a:gd name="connsiteX368" fmla="*/ 52139 w 330269"/>
                      <a:gd name="connsiteY368" fmla="*/ 11049 h 202239"/>
                      <a:gd name="connsiteX369" fmla="*/ 53663 w 330269"/>
                      <a:gd name="connsiteY369" fmla="*/ 11430 h 202239"/>
                      <a:gd name="connsiteX370" fmla="*/ 53853 w 330269"/>
                      <a:gd name="connsiteY370" fmla="*/ 12001 h 202239"/>
                      <a:gd name="connsiteX371" fmla="*/ 53853 w 330269"/>
                      <a:gd name="connsiteY371" fmla="*/ 13430 h 202239"/>
                      <a:gd name="connsiteX372" fmla="*/ 53663 w 330269"/>
                      <a:gd name="connsiteY372" fmla="*/ 15145 h 202239"/>
                      <a:gd name="connsiteX373" fmla="*/ 53282 w 330269"/>
                      <a:gd name="connsiteY373" fmla="*/ 17526 h 202239"/>
                      <a:gd name="connsiteX374" fmla="*/ 52901 w 330269"/>
                      <a:gd name="connsiteY374" fmla="*/ 18764 h 202239"/>
                      <a:gd name="connsiteX375" fmla="*/ 52806 w 330269"/>
                      <a:gd name="connsiteY375" fmla="*/ 19145 h 202239"/>
                      <a:gd name="connsiteX376" fmla="*/ 53758 w 330269"/>
                      <a:gd name="connsiteY376" fmla="*/ 20098 h 202239"/>
                      <a:gd name="connsiteX377" fmla="*/ 55568 w 330269"/>
                      <a:gd name="connsiteY377" fmla="*/ 19907 h 202239"/>
                      <a:gd name="connsiteX378" fmla="*/ 58330 w 330269"/>
                      <a:gd name="connsiteY378" fmla="*/ 19145 h 202239"/>
                      <a:gd name="connsiteX379" fmla="*/ 61664 w 330269"/>
                      <a:gd name="connsiteY379" fmla="*/ 20002 h 202239"/>
                      <a:gd name="connsiteX380" fmla="*/ 64426 w 330269"/>
                      <a:gd name="connsiteY380" fmla="*/ 20955 h 202239"/>
                      <a:gd name="connsiteX381" fmla="*/ 66998 w 330269"/>
                      <a:gd name="connsiteY381" fmla="*/ 22479 h 202239"/>
                      <a:gd name="connsiteX382" fmla="*/ 68427 w 330269"/>
                      <a:gd name="connsiteY382" fmla="*/ 23050 h 202239"/>
                      <a:gd name="connsiteX383" fmla="*/ 68427 w 330269"/>
                      <a:gd name="connsiteY383" fmla="*/ 23527 h 202239"/>
                      <a:gd name="connsiteX384" fmla="*/ 68046 w 330269"/>
                      <a:gd name="connsiteY384" fmla="*/ 24289 h 202239"/>
                      <a:gd name="connsiteX385" fmla="*/ 68046 w 330269"/>
                      <a:gd name="connsiteY385" fmla="*/ 24955 h 202239"/>
                      <a:gd name="connsiteX386" fmla="*/ 68998 w 330269"/>
                      <a:gd name="connsiteY386" fmla="*/ 25146 h 202239"/>
                      <a:gd name="connsiteX387" fmla="*/ 69284 w 330269"/>
                      <a:gd name="connsiteY387" fmla="*/ 26098 h 202239"/>
                      <a:gd name="connsiteX388" fmla="*/ 69570 w 330269"/>
                      <a:gd name="connsiteY388" fmla="*/ 27051 h 202239"/>
                      <a:gd name="connsiteX389" fmla="*/ 69475 w 330269"/>
                      <a:gd name="connsiteY389" fmla="*/ 27908 h 202239"/>
                      <a:gd name="connsiteX390" fmla="*/ 69189 w 330269"/>
                      <a:gd name="connsiteY390" fmla="*/ 28956 h 202239"/>
                      <a:gd name="connsiteX391" fmla="*/ 69665 w 330269"/>
                      <a:gd name="connsiteY391" fmla="*/ 29718 h 202239"/>
                      <a:gd name="connsiteX392" fmla="*/ 70427 w 330269"/>
                      <a:gd name="connsiteY392" fmla="*/ 30480 h 202239"/>
                      <a:gd name="connsiteX393" fmla="*/ 71284 w 330269"/>
                      <a:gd name="connsiteY393" fmla="*/ 31147 h 202239"/>
                      <a:gd name="connsiteX394" fmla="*/ 70808 w 330269"/>
                      <a:gd name="connsiteY394" fmla="*/ 32099 h 202239"/>
                      <a:gd name="connsiteX395" fmla="*/ 69475 w 330269"/>
                      <a:gd name="connsiteY395" fmla="*/ 33433 h 202239"/>
                      <a:gd name="connsiteX396" fmla="*/ 68998 w 330269"/>
                      <a:gd name="connsiteY396" fmla="*/ 33338 h 202239"/>
                      <a:gd name="connsiteX397" fmla="*/ 68332 w 330269"/>
                      <a:gd name="connsiteY397" fmla="*/ 32575 h 202239"/>
                      <a:gd name="connsiteX398" fmla="*/ 66808 w 330269"/>
                      <a:gd name="connsiteY398" fmla="*/ 32480 h 202239"/>
                      <a:gd name="connsiteX399" fmla="*/ 66808 w 330269"/>
                      <a:gd name="connsiteY399" fmla="*/ 33528 h 202239"/>
                      <a:gd name="connsiteX400" fmla="*/ 66617 w 330269"/>
                      <a:gd name="connsiteY400" fmla="*/ 34195 h 202239"/>
                      <a:gd name="connsiteX401" fmla="*/ 65855 w 330269"/>
                      <a:gd name="connsiteY401" fmla="*/ 34671 h 202239"/>
                      <a:gd name="connsiteX402" fmla="*/ 65188 w 330269"/>
                      <a:gd name="connsiteY402" fmla="*/ 35338 h 202239"/>
                      <a:gd name="connsiteX403" fmla="*/ 64712 w 330269"/>
                      <a:gd name="connsiteY403" fmla="*/ 36004 h 202239"/>
                      <a:gd name="connsiteX404" fmla="*/ 62902 w 330269"/>
                      <a:gd name="connsiteY404" fmla="*/ 35909 h 202239"/>
                      <a:gd name="connsiteX405" fmla="*/ 62331 w 330269"/>
                      <a:gd name="connsiteY405" fmla="*/ 34862 h 202239"/>
                      <a:gd name="connsiteX406" fmla="*/ 61474 w 330269"/>
                      <a:gd name="connsiteY406" fmla="*/ 35052 h 202239"/>
                      <a:gd name="connsiteX407" fmla="*/ 60426 w 330269"/>
                      <a:gd name="connsiteY407" fmla="*/ 34290 h 202239"/>
                      <a:gd name="connsiteX408" fmla="*/ 59473 w 330269"/>
                      <a:gd name="connsiteY408" fmla="*/ 34195 h 202239"/>
                      <a:gd name="connsiteX409" fmla="*/ 58330 w 330269"/>
                      <a:gd name="connsiteY409" fmla="*/ 34290 h 202239"/>
                      <a:gd name="connsiteX410" fmla="*/ 57092 w 330269"/>
                      <a:gd name="connsiteY410" fmla="*/ 34671 h 202239"/>
                      <a:gd name="connsiteX411" fmla="*/ 56330 w 330269"/>
                      <a:gd name="connsiteY411" fmla="*/ 35052 h 202239"/>
                      <a:gd name="connsiteX412" fmla="*/ 54711 w 330269"/>
                      <a:gd name="connsiteY412" fmla="*/ 34957 h 202239"/>
                      <a:gd name="connsiteX413" fmla="*/ 53282 w 330269"/>
                      <a:gd name="connsiteY413" fmla="*/ 34671 h 202239"/>
                      <a:gd name="connsiteX414" fmla="*/ 52330 w 330269"/>
                      <a:gd name="connsiteY414" fmla="*/ 34100 h 202239"/>
                      <a:gd name="connsiteX415" fmla="*/ 51472 w 330269"/>
                      <a:gd name="connsiteY415" fmla="*/ 34004 h 202239"/>
                      <a:gd name="connsiteX416" fmla="*/ 50329 w 330269"/>
                      <a:gd name="connsiteY416" fmla="*/ 34290 h 202239"/>
                      <a:gd name="connsiteX417" fmla="*/ 48424 w 330269"/>
                      <a:gd name="connsiteY417" fmla="*/ 34385 h 202239"/>
                      <a:gd name="connsiteX418" fmla="*/ 47948 w 330269"/>
                      <a:gd name="connsiteY418" fmla="*/ 34766 h 202239"/>
                      <a:gd name="connsiteX419" fmla="*/ 48043 w 330269"/>
                      <a:gd name="connsiteY419" fmla="*/ 35814 h 202239"/>
                      <a:gd name="connsiteX420" fmla="*/ 48329 w 330269"/>
                      <a:gd name="connsiteY420" fmla="*/ 36385 h 202239"/>
                      <a:gd name="connsiteX421" fmla="*/ 48710 w 330269"/>
                      <a:gd name="connsiteY421" fmla="*/ 37147 h 202239"/>
                      <a:gd name="connsiteX422" fmla="*/ 48139 w 330269"/>
                      <a:gd name="connsiteY422" fmla="*/ 38005 h 202239"/>
                      <a:gd name="connsiteX423" fmla="*/ 46996 w 330269"/>
                      <a:gd name="connsiteY423" fmla="*/ 38386 h 202239"/>
                      <a:gd name="connsiteX424" fmla="*/ 46138 w 330269"/>
                      <a:gd name="connsiteY424" fmla="*/ 39719 h 202239"/>
                      <a:gd name="connsiteX425" fmla="*/ 45472 w 330269"/>
                      <a:gd name="connsiteY425" fmla="*/ 40862 h 202239"/>
                      <a:gd name="connsiteX426" fmla="*/ 44710 w 330269"/>
                      <a:gd name="connsiteY426" fmla="*/ 42196 h 202239"/>
                      <a:gd name="connsiteX427" fmla="*/ 44614 w 330269"/>
                      <a:gd name="connsiteY427" fmla="*/ 43625 h 202239"/>
                      <a:gd name="connsiteX428" fmla="*/ 43662 w 330269"/>
                      <a:gd name="connsiteY428" fmla="*/ 44387 h 202239"/>
                      <a:gd name="connsiteX429" fmla="*/ 44043 w 330269"/>
                      <a:gd name="connsiteY429" fmla="*/ 46482 h 202239"/>
                      <a:gd name="connsiteX430" fmla="*/ 44138 w 330269"/>
                      <a:gd name="connsiteY430" fmla="*/ 47720 h 202239"/>
                      <a:gd name="connsiteX431" fmla="*/ 43376 w 330269"/>
                      <a:gd name="connsiteY431" fmla="*/ 49054 h 202239"/>
                      <a:gd name="connsiteX432" fmla="*/ 43948 w 330269"/>
                      <a:gd name="connsiteY432" fmla="*/ 49625 h 202239"/>
                      <a:gd name="connsiteX433" fmla="*/ 44328 w 330269"/>
                      <a:gd name="connsiteY433" fmla="*/ 50197 h 202239"/>
                      <a:gd name="connsiteX434" fmla="*/ 44710 w 330269"/>
                      <a:gd name="connsiteY434" fmla="*/ 50673 h 202239"/>
                      <a:gd name="connsiteX435" fmla="*/ 45186 w 330269"/>
                      <a:gd name="connsiteY435" fmla="*/ 51340 h 202239"/>
                      <a:gd name="connsiteX436" fmla="*/ 45852 w 330269"/>
                      <a:gd name="connsiteY436" fmla="*/ 52388 h 202239"/>
                      <a:gd name="connsiteX437" fmla="*/ 46996 w 330269"/>
                      <a:gd name="connsiteY437" fmla="*/ 52768 h 202239"/>
                      <a:gd name="connsiteX438" fmla="*/ 48139 w 330269"/>
                      <a:gd name="connsiteY438" fmla="*/ 53340 h 202239"/>
                      <a:gd name="connsiteX439" fmla="*/ 47662 w 330269"/>
                      <a:gd name="connsiteY439" fmla="*/ 54578 h 202239"/>
                      <a:gd name="connsiteX440" fmla="*/ 47662 w 330269"/>
                      <a:gd name="connsiteY440" fmla="*/ 56197 h 202239"/>
                      <a:gd name="connsiteX441" fmla="*/ 48519 w 330269"/>
                      <a:gd name="connsiteY441" fmla="*/ 57531 h 202239"/>
                      <a:gd name="connsiteX442" fmla="*/ 48805 w 330269"/>
                      <a:gd name="connsiteY442" fmla="*/ 58388 h 202239"/>
                      <a:gd name="connsiteX443" fmla="*/ 48710 w 330269"/>
                      <a:gd name="connsiteY443" fmla="*/ 59150 h 202239"/>
                      <a:gd name="connsiteX444" fmla="*/ 48234 w 330269"/>
                      <a:gd name="connsiteY444" fmla="*/ 59912 h 202239"/>
                      <a:gd name="connsiteX445" fmla="*/ 47662 w 330269"/>
                      <a:gd name="connsiteY445" fmla="*/ 61913 h 202239"/>
                      <a:gd name="connsiteX446" fmla="*/ 48805 w 330269"/>
                      <a:gd name="connsiteY446" fmla="*/ 63913 h 202239"/>
                      <a:gd name="connsiteX447" fmla="*/ 49663 w 330269"/>
                      <a:gd name="connsiteY447" fmla="*/ 66008 h 202239"/>
                      <a:gd name="connsiteX448" fmla="*/ 48710 w 330269"/>
                      <a:gd name="connsiteY448" fmla="*/ 66961 h 202239"/>
                      <a:gd name="connsiteX449" fmla="*/ 47948 w 330269"/>
                      <a:gd name="connsiteY449" fmla="*/ 68008 h 202239"/>
                      <a:gd name="connsiteX450" fmla="*/ 48805 w 330269"/>
                      <a:gd name="connsiteY450" fmla="*/ 68771 h 202239"/>
                      <a:gd name="connsiteX451" fmla="*/ 49377 w 330269"/>
                      <a:gd name="connsiteY451" fmla="*/ 69913 h 202239"/>
                      <a:gd name="connsiteX452" fmla="*/ 49948 w 330269"/>
                      <a:gd name="connsiteY452" fmla="*/ 71342 h 202239"/>
                      <a:gd name="connsiteX453" fmla="*/ 50139 w 330269"/>
                      <a:gd name="connsiteY453" fmla="*/ 72580 h 202239"/>
                      <a:gd name="connsiteX454" fmla="*/ 49091 w 330269"/>
                      <a:gd name="connsiteY454" fmla="*/ 72580 h 202239"/>
                      <a:gd name="connsiteX455" fmla="*/ 48615 w 330269"/>
                      <a:gd name="connsiteY455" fmla="*/ 74485 h 202239"/>
                      <a:gd name="connsiteX456" fmla="*/ 48996 w 330269"/>
                      <a:gd name="connsiteY456" fmla="*/ 75343 h 202239"/>
                      <a:gd name="connsiteX457" fmla="*/ 48234 w 330269"/>
                      <a:gd name="connsiteY457" fmla="*/ 76200 h 202239"/>
                      <a:gd name="connsiteX458" fmla="*/ 48139 w 330269"/>
                      <a:gd name="connsiteY458" fmla="*/ 76200 h 202239"/>
                      <a:gd name="connsiteX459" fmla="*/ 48710 w 330269"/>
                      <a:gd name="connsiteY459" fmla="*/ 76391 h 202239"/>
                      <a:gd name="connsiteX460" fmla="*/ 49567 w 330269"/>
                      <a:gd name="connsiteY460" fmla="*/ 76581 h 202239"/>
                      <a:gd name="connsiteX461" fmla="*/ 50996 w 330269"/>
                      <a:gd name="connsiteY461" fmla="*/ 76200 h 202239"/>
                      <a:gd name="connsiteX462" fmla="*/ 52330 w 330269"/>
                      <a:gd name="connsiteY462" fmla="*/ 76105 h 202239"/>
                      <a:gd name="connsiteX463" fmla="*/ 53092 w 330269"/>
                      <a:gd name="connsiteY463" fmla="*/ 76295 h 202239"/>
                      <a:gd name="connsiteX464" fmla="*/ 53663 w 330269"/>
                      <a:gd name="connsiteY464" fmla="*/ 76867 h 202239"/>
                      <a:gd name="connsiteX465" fmla="*/ 54235 w 330269"/>
                      <a:gd name="connsiteY465" fmla="*/ 77152 h 202239"/>
                      <a:gd name="connsiteX466" fmla="*/ 54044 w 330269"/>
                      <a:gd name="connsiteY466" fmla="*/ 77914 h 202239"/>
                      <a:gd name="connsiteX467" fmla="*/ 54425 w 330269"/>
                      <a:gd name="connsiteY467" fmla="*/ 78581 h 202239"/>
                      <a:gd name="connsiteX468" fmla="*/ 54711 w 330269"/>
                      <a:gd name="connsiteY468" fmla="*/ 79153 h 202239"/>
                      <a:gd name="connsiteX469" fmla="*/ 54711 w 330269"/>
                      <a:gd name="connsiteY469" fmla="*/ 80581 h 202239"/>
                      <a:gd name="connsiteX470" fmla="*/ 55473 w 330269"/>
                      <a:gd name="connsiteY470" fmla="*/ 81629 h 202239"/>
                      <a:gd name="connsiteX471" fmla="*/ 54711 w 330269"/>
                      <a:gd name="connsiteY471" fmla="*/ 82391 h 202239"/>
                      <a:gd name="connsiteX472" fmla="*/ 54330 w 330269"/>
                      <a:gd name="connsiteY472" fmla="*/ 83058 h 202239"/>
                      <a:gd name="connsiteX473" fmla="*/ 54044 w 330269"/>
                      <a:gd name="connsiteY473" fmla="*/ 83629 h 202239"/>
                      <a:gd name="connsiteX474" fmla="*/ 53949 w 330269"/>
                      <a:gd name="connsiteY474" fmla="*/ 84296 h 202239"/>
                      <a:gd name="connsiteX475" fmla="*/ 54997 w 330269"/>
                      <a:gd name="connsiteY475" fmla="*/ 84487 h 202239"/>
                      <a:gd name="connsiteX476" fmla="*/ 56330 w 330269"/>
                      <a:gd name="connsiteY476" fmla="*/ 84296 h 202239"/>
                      <a:gd name="connsiteX477" fmla="*/ 56902 w 330269"/>
                      <a:gd name="connsiteY477" fmla="*/ 84296 h 202239"/>
                      <a:gd name="connsiteX478" fmla="*/ 57283 w 330269"/>
                      <a:gd name="connsiteY478" fmla="*/ 84677 h 202239"/>
                      <a:gd name="connsiteX479" fmla="*/ 58521 w 330269"/>
                      <a:gd name="connsiteY479" fmla="*/ 83915 h 202239"/>
                      <a:gd name="connsiteX480" fmla="*/ 59759 w 330269"/>
                      <a:gd name="connsiteY480" fmla="*/ 84677 h 202239"/>
                      <a:gd name="connsiteX481" fmla="*/ 60045 w 330269"/>
                      <a:gd name="connsiteY481" fmla="*/ 85058 h 202239"/>
                      <a:gd name="connsiteX482" fmla="*/ 60616 w 330269"/>
                      <a:gd name="connsiteY482" fmla="*/ 85249 h 202239"/>
                      <a:gd name="connsiteX483" fmla="*/ 61283 w 330269"/>
                      <a:gd name="connsiteY483" fmla="*/ 85534 h 202239"/>
                      <a:gd name="connsiteX484" fmla="*/ 62617 w 330269"/>
                      <a:gd name="connsiteY484" fmla="*/ 85439 h 202239"/>
                      <a:gd name="connsiteX485" fmla="*/ 63378 w 330269"/>
                      <a:gd name="connsiteY485" fmla="*/ 86011 h 202239"/>
                      <a:gd name="connsiteX486" fmla="*/ 64712 w 330269"/>
                      <a:gd name="connsiteY486" fmla="*/ 85630 h 202239"/>
                      <a:gd name="connsiteX487" fmla="*/ 64141 w 330269"/>
                      <a:gd name="connsiteY487" fmla="*/ 86201 h 202239"/>
                      <a:gd name="connsiteX488" fmla="*/ 63760 w 330269"/>
                      <a:gd name="connsiteY488" fmla="*/ 86677 h 202239"/>
                      <a:gd name="connsiteX489" fmla="*/ 63474 w 330269"/>
                      <a:gd name="connsiteY489" fmla="*/ 86868 h 202239"/>
                      <a:gd name="connsiteX490" fmla="*/ 62998 w 330269"/>
                      <a:gd name="connsiteY490" fmla="*/ 87439 h 202239"/>
                      <a:gd name="connsiteX491" fmla="*/ 63569 w 330269"/>
                      <a:gd name="connsiteY491" fmla="*/ 87821 h 202239"/>
                      <a:gd name="connsiteX492" fmla="*/ 65093 w 330269"/>
                      <a:gd name="connsiteY492" fmla="*/ 87535 h 202239"/>
                      <a:gd name="connsiteX493" fmla="*/ 65665 w 330269"/>
                      <a:gd name="connsiteY493" fmla="*/ 88297 h 202239"/>
                      <a:gd name="connsiteX494" fmla="*/ 66141 w 330269"/>
                      <a:gd name="connsiteY494" fmla="*/ 88773 h 202239"/>
                      <a:gd name="connsiteX495" fmla="*/ 67093 w 330269"/>
                      <a:gd name="connsiteY495" fmla="*/ 89154 h 202239"/>
                      <a:gd name="connsiteX496" fmla="*/ 67284 w 330269"/>
                      <a:gd name="connsiteY496" fmla="*/ 89725 h 202239"/>
                      <a:gd name="connsiteX497" fmla="*/ 68141 w 330269"/>
                      <a:gd name="connsiteY497" fmla="*/ 90392 h 202239"/>
                      <a:gd name="connsiteX498" fmla="*/ 69284 w 330269"/>
                      <a:gd name="connsiteY498" fmla="*/ 90392 h 202239"/>
                      <a:gd name="connsiteX499" fmla="*/ 70046 w 330269"/>
                      <a:gd name="connsiteY499" fmla="*/ 90297 h 202239"/>
                      <a:gd name="connsiteX500" fmla="*/ 70522 w 330269"/>
                      <a:gd name="connsiteY500" fmla="*/ 90392 h 202239"/>
                      <a:gd name="connsiteX501" fmla="*/ 71094 w 330269"/>
                      <a:gd name="connsiteY501" fmla="*/ 91154 h 202239"/>
                      <a:gd name="connsiteX502" fmla="*/ 71665 w 330269"/>
                      <a:gd name="connsiteY502" fmla="*/ 91726 h 202239"/>
                      <a:gd name="connsiteX503" fmla="*/ 71665 w 330269"/>
                      <a:gd name="connsiteY503" fmla="*/ 92583 h 202239"/>
                      <a:gd name="connsiteX504" fmla="*/ 71951 w 330269"/>
                      <a:gd name="connsiteY504" fmla="*/ 93059 h 202239"/>
                      <a:gd name="connsiteX505" fmla="*/ 72046 w 330269"/>
                      <a:gd name="connsiteY505" fmla="*/ 93440 h 202239"/>
                      <a:gd name="connsiteX506" fmla="*/ 72332 w 330269"/>
                      <a:gd name="connsiteY506" fmla="*/ 94202 h 202239"/>
                      <a:gd name="connsiteX507" fmla="*/ 72332 w 330269"/>
                      <a:gd name="connsiteY507" fmla="*/ 94774 h 202239"/>
                      <a:gd name="connsiteX508" fmla="*/ 72713 w 330269"/>
                      <a:gd name="connsiteY508" fmla="*/ 94964 h 202239"/>
                      <a:gd name="connsiteX509" fmla="*/ 72618 w 330269"/>
                      <a:gd name="connsiteY509" fmla="*/ 96107 h 202239"/>
                      <a:gd name="connsiteX510" fmla="*/ 72427 w 330269"/>
                      <a:gd name="connsiteY510" fmla="*/ 96679 h 202239"/>
                      <a:gd name="connsiteX511" fmla="*/ 72713 w 330269"/>
                      <a:gd name="connsiteY511" fmla="*/ 97536 h 202239"/>
                      <a:gd name="connsiteX512" fmla="*/ 72999 w 330269"/>
                      <a:gd name="connsiteY512" fmla="*/ 97822 h 202239"/>
                      <a:gd name="connsiteX513" fmla="*/ 73285 w 330269"/>
                      <a:gd name="connsiteY513" fmla="*/ 98108 h 202239"/>
                      <a:gd name="connsiteX514" fmla="*/ 73285 w 330269"/>
                      <a:gd name="connsiteY514" fmla="*/ 99441 h 202239"/>
                      <a:gd name="connsiteX515" fmla="*/ 73570 w 330269"/>
                      <a:gd name="connsiteY515" fmla="*/ 100013 h 202239"/>
                      <a:gd name="connsiteX516" fmla="*/ 73761 w 330269"/>
                      <a:gd name="connsiteY516" fmla="*/ 101346 h 202239"/>
                      <a:gd name="connsiteX517" fmla="*/ 74237 w 330269"/>
                      <a:gd name="connsiteY517" fmla="*/ 101822 h 202239"/>
                      <a:gd name="connsiteX518" fmla="*/ 74427 w 330269"/>
                      <a:gd name="connsiteY518" fmla="*/ 102394 h 202239"/>
                      <a:gd name="connsiteX519" fmla="*/ 74047 w 330269"/>
                      <a:gd name="connsiteY519" fmla="*/ 103060 h 202239"/>
                      <a:gd name="connsiteX520" fmla="*/ 73856 w 330269"/>
                      <a:gd name="connsiteY520" fmla="*/ 103822 h 202239"/>
                      <a:gd name="connsiteX521" fmla="*/ 72999 w 330269"/>
                      <a:gd name="connsiteY521" fmla="*/ 104204 h 202239"/>
                      <a:gd name="connsiteX522" fmla="*/ 72427 w 330269"/>
                      <a:gd name="connsiteY522" fmla="*/ 104299 h 202239"/>
                      <a:gd name="connsiteX523" fmla="*/ 72332 w 330269"/>
                      <a:gd name="connsiteY523" fmla="*/ 104680 h 202239"/>
                      <a:gd name="connsiteX524" fmla="*/ 71951 w 330269"/>
                      <a:gd name="connsiteY524" fmla="*/ 104966 h 202239"/>
                      <a:gd name="connsiteX525" fmla="*/ 71665 w 330269"/>
                      <a:gd name="connsiteY525" fmla="*/ 106299 h 202239"/>
                      <a:gd name="connsiteX526" fmla="*/ 72046 w 330269"/>
                      <a:gd name="connsiteY526" fmla="*/ 106775 h 202239"/>
                      <a:gd name="connsiteX527" fmla="*/ 71761 w 330269"/>
                      <a:gd name="connsiteY527" fmla="*/ 107442 h 202239"/>
                      <a:gd name="connsiteX528" fmla="*/ 71665 w 330269"/>
                      <a:gd name="connsiteY528" fmla="*/ 108204 h 202239"/>
                      <a:gd name="connsiteX529" fmla="*/ 72332 w 330269"/>
                      <a:gd name="connsiteY529" fmla="*/ 108394 h 202239"/>
                      <a:gd name="connsiteX530" fmla="*/ 72427 w 330269"/>
                      <a:gd name="connsiteY530" fmla="*/ 109347 h 202239"/>
                      <a:gd name="connsiteX531" fmla="*/ 72332 w 330269"/>
                      <a:gd name="connsiteY531" fmla="*/ 110490 h 202239"/>
                      <a:gd name="connsiteX532" fmla="*/ 73666 w 330269"/>
                      <a:gd name="connsiteY532" fmla="*/ 110300 h 202239"/>
                      <a:gd name="connsiteX533" fmla="*/ 73380 w 330269"/>
                      <a:gd name="connsiteY533" fmla="*/ 111252 h 202239"/>
                      <a:gd name="connsiteX534" fmla="*/ 73189 w 330269"/>
                      <a:gd name="connsiteY534" fmla="*/ 111728 h 202239"/>
                      <a:gd name="connsiteX535" fmla="*/ 72903 w 330269"/>
                      <a:gd name="connsiteY535" fmla="*/ 112776 h 202239"/>
                      <a:gd name="connsiteX536" fmla="*/ 72903 w 330269"/>
                      <a:gd name="connsiteY536" fmla="*/ 113538 h 202239"/>
                      <a:gd name="connsiteX537" fmla="*/ 72903 w 330269"/>
                      <a:gd name="connsiteY537" fmla="*/ 114300 h 202239"/>
                      <a:gd name="connsiteX538" fmla="*/ 71951 w 330269"/>
                      <a:gd name="connsiteY538" fmla="*/ 116396 h 202239"/>
                      <a:gd name="connsiteX539" fmla="*/ 71475 w 330269"/>
                      <a:gd name="connsiteY539" fmla="*/ 117443 h 202239"/>
                      <a:gd name="connsiteX540" fmla="*/ 70903 w 330269"/>
                      <a:gd name="connsiteY540" fmla="*/ 118300 h 202239"/>
                      <a:gd name="connsiteX541" fmla="*/ 70522 w 330269"/>
                      <a:gd name="connsiteY541" fmla="*/ 119253 h 202239"/>
                      <a:gd name="connsiteX542" fmla="*/ 69665 w 330269"/>
                      <a:gd name="connsiteY542" fmla="*/ 119539 h 202239"/>
                      <a:gd name="connsiteX543" fmla="*/ 68808 w 330269"/>
                      <a:gd name="connsiteY543" fmla="*/ 119348 h 202239"/>
                      <a:gd name="connsiteX544" fmla="*/ 68522 w 330269"/>
                      <a:gd name="connsiteY544" fmla="*/ 118777 h 202239"/>
                      <a:gd name="connsiteX545" fmla="*/ 67760 w 330269"/>
                      <a:gd name="connsiteY545" fmla="*/ 117919 h 202239"/>
                      <a:gd name="connsiteX546" fmla="*/ 67284 w 330269"/>
                      <a:gd name="connsiteY546" fmla="*/ 116586 h 202239"/>
                      <a:gd name="connsiteX547" fmla="*/ 66998 w 330269"/>
                      <a:gd name="connsiteY547" fmla="*/ 115729 h 202239"/>
                      <a:gd name="connsiteX548" fmla="*/ 66522 w 330269"/>
                      <a:gd name="connsiteY548" fmla="*/ 115443 h 202239"/>
                      <a:gd name="connsiteX549" fmla="*/ 65855 w 330269"/>
                      <a:gd name="connsiteY549" fmla="*/ 115348 h 202239"/>
                      <a:gd name="connsiteX550" fmla="*/ 65284 w 330269"/>
                      <a:gd name="connsiteY550" fmla="*/ 115443 h 202239"/>
                      <a:gd name="connsiteX551" fmla="*/ 64426 w 330269"/>
                      <a:gd name="connsiteY551" fmla="*/ 115919 h 202239"/>
                      <a:gd name="connsiteX552" fmla="*/ 64236 w 330269"/>
                      <a:gd name="connsiteY552" fmla="*/ 115443 h 202239"/>
                      <a:gd name="connsiteX553" fmla="*/ 63569 w 330269"/>
                      <a:gd name="connsiteY553" fmla="*/ 115348 h 202239"/>
                      <a:gd name="connsiteX554" fmla="*/ 62902 w 330269"/>
                      <a:gd name="connsiteY554" fmla="*/ 115062 h 202239"/>
                      <a:gd name="connsiteX555" fmla="*/ 62617 w 330269"/>
                      <a:gd name="connsiteY555" fmla="*/ 114967 h 202239"/>
                      <a:gd name="connsiteX556" fmla="*/ 61950 w 330269"/>
                      <a:gd name="connsiteY556" fmla="*/ 115443 h 202239"/>
                      <a:gd name="connsiteX557" fmla="*/ 61188 w 330269"/>
                      <a:gd name="connsiteY557" fmla="*/ 115919 h 202239"/>
                      <a:gd name="connsiteX558" fmla="*/ 60331 w 330269"/>
                      <a:gd name="connsiteY558" fmla="*/ 116491 h 202239"/>
                      <a:gd name="connsiteX559" fmla="*/ 59283 w 330269"/>
                      <a:gd name="connsiteY559" fmla="*/ 117158 h 202239"/>
                      <a:gd name="connsiteX560" fmla="*/ 58330 w 330269"/>
                      <a:gd name="connsiteY560" fmla="*/ 117443 h 202239"/>
                      <a:gd name="connsiteX561" fmla="*/ 57664 w 330269"/>
                      <a:gd name="connsiteY561" fmla="*/ 117824 h 202239"/>
                      <a:gd name="connsiteX562" fmla="*/ 56902 w 330269"/>
                      <a:gd name="connsiteY562" fmla="*/ 118586 h 202239"/>
                      <a:gd name="connsiteX563" fmla="*/ 56235 w 330269"/>
                      <a:gd name="connsiteY563" fmla="*/ 119253 h 202239"/>
                      <a:gd name="connsiteX564" fmla="*/ 55759 w 330269"/>
                      <a:gd name="connsiteY564" fmla="*/ 119634 h 202239"/>
                      <a:gd name="connsiteX565" fmla="*/ 55282 w 330269"/>
                      <a:gd name="connsiteY565" fmla="*/ 120015 h 202239"/>
                      <a:gd name="connsiteX566" fmla="*/ 55187 w 330269"/>
                      <a:gd name="connsiteY566" fmla="*/ 120777 h 202239"/>
                      <a:gd name="connsiteX567" fmla="*/ 55377 w 330269"/>
                      <a:gd name="connsiteY567" fmla="*/ 121158 h 202239"/>
                      <a:gd name="connsiteX568" fmla="*/ 54901 w 330269"/>
                      <a:gd name="connsiteY568" fmla="*/ 121444 h 202239"/>
                      <a:gd name="connsiteX569" fmla="*/ 54616 w 330269"/>
                      <a:gd name="connsiteY569" fmla="*/ 121539 h 202239"/>
                      <a:gd name="connsiteX570" fmla="*/ 54616 w 330269"/>
                      <a:gd name="connsiteY570" fmla="*/ 121063 h 202239"/>
                      <a:gd name="connsiteX571" fmla="*/ 53663 w 330269"/>
                      <a:gd name="connsiteY571" fmla="*/ 121729 h 202239"/>
                      <a:gd name="connsiteX572" fmla="*/ 52711 w 330269"/>
                      <a:gd name="connsiteY572" fmla="*/ 122396 h 202239"/>
                      <a:gd name="connsiteX573" fmla="*/ 53092 w 330269"/>
                      <a:gd name="connsiteY573" fmla="*/ 123349 h 202239"/>
                      <a:gd name="connsiteX574" fmla="*/ 52425 w 330269"/>
                      <a:gd name="connsiteY574" fmla="*/ 124396 h 202239"/>
                      <a:gd name="connsiteX575" fmla="*/ 51282 w 330269"/>
                      <a:gd name="connsiteY575" fmla="*/ 125158 h 202239"/>
                      <a:gd name="connsiteX576" fmla="*/ 50329 w 330269"/>
                      <a:gd name="connsiteY576" fmla="*/ 125444 h 202239"/>
                      <a:gd name="connsiteX577" fmla="*/ 49948 w 330269"/>
                      <a:gd name="connsiteY577" fmla="*/ 126016 h 202239"/>
                      <a:gd name="connsiteX578" fmla="*/ 49948 w 330269"/>
                      <a:gd name="connsiteY578" fmla="*/ 126587 h 202239"/>
                      <a:gd name="connsiteX579" fmla="*/ 49948 w 330269"/>
                      <a:gd name="connsiteY579" fmla="*/ 126968 h 202239"/>
                      <a:gd name="connsiteX580" fmla="*/ 49758 w 330269"/>
                      <a:gd name="connsiteY580" fmla="*/ 127540 h 202239"/>
                      <a:gd name="connsiteX581" fmla="*/ 49282 w 330269"/>
                      <a:gd name="connsiteY581" fmla="*/ 127825 h 202239"/>
                      <a:gd name="connsiteX582" fmla="*/ 48519 w 330269"/>
                      <a:gd name="connsiteY582" fmla="*/ 128016 h 202239"/>
                      <a:gd name="connsiteX583" fmla="*/ 48043 w 330269"/>
                      <a:gd name="connsiteY583" fmla="*/ 128111 h 202239"/>
                      <a:gd name="connsiteX584" fmla="*/ 48234 w 330269"/>
                      <a:gd name="connsiteY584" fmla="*/ 127159 h 202239"/>
                      <a:gd name="connsiteX585" fmla="*/ 47758 w 330269"/>
                      <a:gd name="connsiteY585" fmla="*/ 126873 h 202239"/>
                      <a:gd name="connsiteX586" fmla="*/ 47281 w 330269"/>
                      <a:gd name="connsiteY586" fmla="*/ 127349 h 202239"/>
                      <a:gd name="connsiteX587" fmla="*/ 46424 w 330269"/>
                      <a:gd name="connsiteY587" fmla="*/ 128206 h 202239"/>
                      <a:gd name="connsiteX588" fmla="*/ 45948 w 330269"/>
                      <a:gd name="connsiteY588" fmla="*/ 128968 h 202239"/>
                      <a:gd name="connsiteX589" fmla="*/ 45472 w 330269"/>
                      <a:gd name="connsiteY589" fmla="*/ 129159 h 202239"/>
                      <a:gd name="connsiteX590" fmla="*/ 44614 w 330269"/>
                      <a:gd name="connsiteY590" fmla="*/ 129826 h 202239"/>
                      <a:gd name="connsiteX591" fmla="*/ 43852 w 330269"/>
                      <a:gd name="connsiteY591" fmla="*/ 130873 h 202239"/>
                      <a:gd name="connsiteX592" fmla="*/ 43186 w 330269"/>
                      <a:gd name="connsiteY592" fmla="*/ 132397 h 202239"/>
                      <a:gd name="connsiteX593" fmla="*/ 42233 w 330269"/>
                      <a:gd name="connsiteY593" fmla="*/ 133826 h 202239"/>
                      <a:gd name="connsiteX594" fmla="*/ 41471 w 330269"/>
                      <a:gd name="connsiteY594" fmla="*/ 134969 h 202239"/>
                      <a:gd name="connsiteX595" fmla="*/ 40900 w 330269"/>
                      <a:gd name="connsiteY595" fmla="*/ 135731 h 202239"/>
                      <a:gd name="connsiteX596" fmla="*/ 40328 w 330269"/>
                      <a:gd name="connsiteY596" fmla="*/ 135731 h 202239"/>
                      <a:gd name="connsiteX597" fmla="*/ 40042 w 330269"/>
                      <a:gd name="connsiteY597" fmla="*/ 134874 h 202239"/>
                      <a:gd name="connsiteX598" fmla="*/ 40138 w 330269"/>
                      <a:gd name="connsiteY598" fmla="*/ 134588 h 202239"/>
                      <a:gd name="connsiteX599" fmla="*/ 40138 w 330269"/>
                      <a:gd name="connsiteY599" fmla="*/ 133921 h 202239"/>
                      <a:gd name="connsiteX600" fmla="*/ 40423 w 330269"/>
                      <a:gd name="connsiteY600" fmla="*/ 133636 h 202239"/>
                      <a:gd name="connsiteX601" fmla="*/ 40614 w 330269"/>
                      <a:gd name="connsiteY601" fmla="*/ 133159 h 202239"/>
                      <a:gd name="connsiteX602" fmla="*/ 40900 w 330269"/>
                      <a:gd name="connsiteY602" fmla="*/ 132588 h 202239"/>
                      <a:gd name="connsiteX603" fmla="*/ 40423 w 330269"/>
                      <a:gd name="connsiteY603" fmla="*/ 132017 h 202239"/>
                      <a:gd name="connsiteX604" fmla="*/ 39947 w 330269"/>
                      <a:gd name="connsiteY604" fmla="*/ 131350 h 202239"/>
                      <a:gd name="connsiteX605" fmla="*/ 39280 w 330269"/>
                      <a:gd name="connsiteY605" fmla="*/ 130873 h 202239"/>
                      <a:gd name="connsiteX606" fmla="*/ 38614 w 330269"/>
                      <a:gd name="connsiteY606" fmla="*/ 130588 h 202239"/>
                      <a:gd name="connsiteX607" fmla="*/ 39280 w 330269"/>
                      <a:gd name="connsiteY607" fmla="*/ 130302 h 202239"/>
                      <a:gd name="connsiteX608" fmla="*/ 39280 w 330269"/>
                      <a:gd name="connsiteY608" fmla="*/ 129730 h 202239"/>
                      <a:gd name="connsiteX609" fmla="*/ 38899 w 330269"/>
                      <a:gd name="connsiteY609" fmla="*/ 130016 h 202239"/>
                      <a:gd name="connsiteX610" fmla="*/ 38614 w 330269"/>
                      <a:gd name="connsiteY610" fmla="*/ 130016 h 202239"/>
                      <a:gd name="connsiteX611" fmla="*/ 38423 w 330269"/>
                      <a:gd name="connsiteY611" fmla="*/ 129635 h 202239"/>
                      <a:gd name="connsiteX612" fmla="*/ 38233 w 330269"/>
                      <a:gd name="connsiteY612" fmla="*/ 129445 h 202239"/>
                      <a:gd name="connsiteX613" fmla="*/ 38233 w 330269"/>
                      <a:gd name="connsiteY613" fmla="*/ 129159 h 202239"/>
                      <a:gd name="connsiteX614" fmla="*/ 37852 w 330269"/>
                      <a:gd name="connsiteY614" fmla="*/ 129445 h 202239"/>
                      <a:gd name="connsiteX615" fmla="*/ 37090 w 330269"/>
                      <a:gd name="connsiteY615" fmla="*/ 130302 h 202239"/>
                      <a:gd name="connsiteX616" fmla="*/ 35947 w 330269"/>
                      <a:gd name="connsiteY616" fmla="*/ 131064 h 202239"/>
                      <a:gd name="connsiteX617" fmla="*/ 35280 w 330269"/>
                      <a:gd name="connsiteY617" fmla="*/ 131540 h 202239"/>
                      <a:gd name="connsiteX618" fmla="*/ 35661 w 330269"/>
                      <a:gd name="connsiteY618" fmla="*/ 131540 h 202239"/>
                      <a:gd name="connsiteX619" fmla="*/ 35947 w 330269"/>
                      <a:gd name="connsiteY619" fmla="*/ 131635 h 202239"/>
                      <a:gd name="connsiteX620" fmla="*/ 34994 w 330269"/>
                      <a:gd name="connsiteY620" fmla="*/ 132493 h 202239"/>
                      <a:gd name="connsiteX621" fmla="*/ 34613 w 330269"/>
                      <a:gd name="connsiteY621" fmla="*/ 132683 h 202239"/>
                      <a:gd name="connsiteX622" fmla="*/ 34423 w 330269"/>
                      <a:gd name="connsiteY622" fmla="*/ 132874 h 202239"/>
                      <a:gd name="connsiteX623" fmla="*/ 34232 w 330269"/>
                      <a:gd name="connsiteY623" fmla="*/ 133255 h 202239"/>
                      <a:gd name="connsiteX624" fmla="*/ 33851 w 330269"/>
                      <a:gd name="connsiteY624" fmla="*/ 133445 h 202239"/>
                      <a:gd name="connsiteX625" fmla="*/ 33184 w 330269"/>
                      <a:gd name="connsiteY625" fmla="*/ 133350 h 202239"/>
                      <a:gd name="connsiteX626" fmla="*/ 32613 w 330269"/>
                      <a:gd name="connsiteY626" fmla="*/ 133731 h 202239"/>
                      <a:gd name="connsiteX627" fmla="*/ 31851 w 330269"/>
                      <a:gd name="connsiteY627" fmla="*/ 134684 h 202239"/>
                      <a:gd name="connsiteX628" fmla="*/ 31660 w 330269"/>
                      <a:gd name="connsiteY628" fmla="*/ 134112 h 202239"/>
                      <a:gd name="connsiteX629" fmla="*/ 30994 w 330269"/>
                      <a:gd name="connsiteY629" fmla="*/ 134207 h 202239"/>
                      <a:gd name="connsiteX630" fmla="*/ 30517 w 330269"/>
                      <a:gd name="connsiteY630" fmla="*/ 133255 h 202239"/>
                      <a:gd name="connsiteX631" fmla="*/ 29946 w 330269"/>
                      <a:gd name="connsiteY631" fmla="*/ 132397 h 202239"/>
                      <a:gd name="connsiteX632" fmla="*/ 29660 w 330269"/>
                      <a:gd name="connsiteY632" fmla="*/ 132207 h 202239"/>
                      <a:gd name="connsiteX633" fmla="*/ 29374 w 330269"/>
                      <a:gd name="connsiteY633" fmla="*/ 131254 h 202239"/>
                      <a:gd name="connsiteX634" fmla="*/ 29279 w 330269"/>
                      <a:gd name="connsiteY634" fmla="*/ 130778 h 202239"/>
                      <a:gd name="connsiteX635" fmla="*/ 29851 w 330269"/>
                      <a:gd name="connsiteY635" fmla="*/ 130397 h 202239"/>
                      <a:gd name="connsiteX636" fmla="*/ 30232 w 330269"/>
                      <a:gd name="connsiteY636" fmla="*/ 130302 h 202239"/>
                      <a:gd name="connsiteX637" fmla="*/ 30517 w 330269"/>
                      <a:gd name="connsiteY637" fmla="*/ 129921 h 202239"/>
                      <a:gd name="connsiteX638" fmla="*/ 30517 w 330269"/>
                      <a:gd name="connsiteY638" fmla="*/ 129635 h 202239"/>
                      <a:gd name="connsiteX639" fmla="*/ 30613 w 330269"/>
                      <a:gd name="connsiteY639" fmla="*/ 129159 h 202239"/>
                      <a:gd name="connsiteX640" fmla="*/ 30136 w 330269"/>
                      <a:gd name="connsiteY640" fmla="*/ 128683 h 202239"/>
                      <a:gd name="connsiteX641" fmla="*/ 29660 w 330269"/>
                      <a:gd name="connsiteY641" fmla="*/ 128873 h 202239"/>
                      <a:gd name="connsiteX642" fmla="*/ 29089 w 330269"/>
                      <a:gd name="connsiteY642" fmla="*/ 128588 h 202239"/>
                      <a:gd name="connsiteX643" fmla="*/ 28327 w 330269"/>
                      <a:gd name="connsiteY643" fmla="*/ 128778 h 202239"/>
                      <a:gd name="connsiteX644" fmla="*/ 27565 w 330269"/>
                      <a:gd name="connsiteY644" fmla="*/ 128588 h 202239"/>
                      <a:gd name="connsiteX645" fmla="*/ 27184 w 330269"/>
                      <a:gd name="connsiteY645" fmla="*/ 128397 h 202239"/>
                      <a:gd name="connsiteX646" fmla="*/ 26612 w 330269"/>
                      <a:gd name="connsiteY646" fmla="*/ 128778 h 202239"/>
                      <a:gd name="connsiteX647" fmla="*/ 26136 w 330269"/>
                      <a:gd name="connsiteY647" fmla="*/ 129350 h 202239"/>
                      <a:gd name="connsiteX648" fmla="*/ 25850 w 330269"/>
                      <a:gd name="connsiteY648" fmla="*/ 129635 h 202239"/>
                      <a:gd name="connsiteX649" fmla="*/ 25564 w 330269"/>
                      <a:gd name="connsiteY649" fmla="*/ 129445 h 202239"/>
                      <a:gd name="connsiteX650" fmla="*/ 24993 w 330269"/>
                      <a:gd name="connsiteY650" fmla="*/ 129921 h 202239"/>
                      <a:gd name="connsiteX651" fmla="*/ 24517 w 330269"/>
                      <a:gd name="connsiteY651" fmla="*/ 129540 h 202239"/>
                      <a:gd name="connsiteX652" fmla="*/ 23659 w 330269"/>
                      <a:gd name="connsiteY652" fmla="*/ 130397 h 202239"/>
                      <a:gd name="connsiteX653" fmla="*/ 22707 w 330269"/>
                      <a:gd name="connsiteY653" fmla="*/ 131350 h 202239"/>
                      <a:gd name="connsiteX654" fmla="*/ 22231 w 330269"/>
                      <a:gd name="connsiteY654" fmla="*/ 131921 h 202239"/>
                      <a:gd name="connsiteX655" fmla="*/ 21373 w 330269"/>
                      <a:gd name="connsiteY655" fmla="*/ 133064 h 202239"/>
                      <a:gd name="connsiteX656" fmla="*/ 20897 w 330269"/>
                      <a:gd name="connsiteY656" fmla="*/ 133731 h 202239"/>
                      <a:gd name="connsiteX657" fmla="*/ 19659 w 330269"/>
                      <a:gd name="connsiteY657" fmla="*/ 135350 h 202239"/>
                      <a:gd name="connsiteX658" fmla="*/ 18421 w 330269"/>
                      <a:gd name="connsiteY658" fmla="*/ 136493 h 202239"/>
                      <a:gd name="connsiteX659" fmla="*/ 17659 w 330269"/>
                      <a:gd name="connsiteY659" fmla="*/ 136398 h 202239"/>
                      <a:gd name="connsiteX660" fmla="*/ 17563 w 330269"/>
                      <a:gd name="connsiteY660" fmla="*/ 136017 h 202239"/>
                      <a:gd name="connsiteX661" fmla="*/ 16897 w 330269"/>
                      <a:gd name="connsiteY661" fmla="*/ 135541 h 202239"/>
                      <a:gd name="connsiteX662" fmla="*/ 16325 w 330269"/>
                      <a:gd name="connsiteY662" fmla="*/ 136017 h 202239"/>
                      <a:gd name="connsiteX663" fmla="*/ 15658 w 330269"/>
                      <a:gd name="connsiteY663" fmla="*/ 136112 h 202239"/>
                      <a:gd name="connsiteX664" fmla="*/ 14992 w 330269"/>
                      <a:gd name="connsiteY664" fmla="*/ 136303 h 202239"/>
                      <a:gd name="connsiteX665" fmla="*/ 14420 w 330269"/>
                      <a:gd name="connsiteY665" fmla="*/ 135731 h 202239"/>
                      <a:gd name="connsiteX666" fmla="*/ 14230 w 330269"/>
                      <a:gd name="connsiteY666" fmla="*/ 135255 h 202239"/>
                      <a:gd name="connsiteX667" fmla="*/ 13753 w 330269"/>
                      <a:gd name="connsiteY667" fmla="*/ 134874 h 202239"/>
                      <a:gd name="connsiteX668" fmla="*/ 13658 w 330269"/>
                      <a:gd name="connsiteY668" fmla="*/ 134398 h 202239"/>
                      <a:gd name="connsiteX669" fmla="*/ 13182 w 330269"/>
                      <a:gd name="connsiteY669" fmla="*/ 133731 h 202239"/>
                      <a:gd name="connsiteX670" fmla="*/ 12991 w 330269"/>
                      <a:gd name="connsiteY670" fmla="*/ 132588 h 202239"/>
                      <a:gd name="connsiteX671" fmla="*/ 12515 w 330269"/>
                      <a:gd name="connsiteY671" fmla="*/ 131921 h 202239"/>
                      <a:gd name="connsiteX672" fmla="*/ 11277 w 330269"/>
                      <a:gd name="connsiteY672" fmla="*/ 132207 h 202239"/>
                      <a:gd name="connsiteX673" fmla="*/ 10896 w 330269"/>
                      <a:gd name="connsiteY673" fmla="*/ 132969 h 202239"/>
                      <a:gd name="connsiteX674" fmla="*/ 11182 w 330269"/>
                      <a:gd name="connsiteY674" fmla="*/ 134017 h 202239"/>
                      <a:gd name="connsiteX675" fmla="*/ 10991 w 330269"/>
                      <a:gd name="connsiteY675" fmla="*/ 134779 h 202239"/>
                      <a:gd name="connsiteX676" fmla="*/ 10896 w 330269"/>
                      <a:gd name="connsiteY676" fmla="*/ 135160 h 202239"/>
                      <a:gd name="connsiteX677" fmla="*/ 10515 w 330269"/>
                      <a:gd name="connsiteY677" fmla="*/ 134779 h 202239"/>
                      <a:gd name="connsiteX678" fmla="*/ 10134 w 330269"/>
                      <a:gd name="connsiteY678" fmla="*/ 135255 h 202239"/>
                      <a:gd name="connsiteX679" fmla="*/ 9943 w 330269"/>
                      <a:gd name="connsiteY679" fmla="*/ 135636 h 202239"/>
                      <a:gd name="connsiteX680" fmla="*/ 9562 w 330269"/>
                      <a:gd name="connsiteY680" fmla="*/ 136017 h 202239"/>
                      <a:gd name="connsiteX681" fmla="*/ 9467 w 330269"/>
                      <a:gd name="connsiteY681" fmla="*/ 136398 h 202239"/>
                      <a:gd name="connsiteX682" fmla="*/ 8896 w 330269"/>
                      <a:gd name="connsiteY682" fmla="*/ 136684 h 202239"/>
                      <a:gd name="connsiteX683" fmla="*/ 8515 w 330269"/>
                      <a:gd name="connsiteY683" fmla="*/ 137255 h 202239"/>
                      <a:gd name="connsiteX684" fmla="*/ 7848 w 330269"/>
                      <a:gd name="connsiteY684" fmla="*/ 137731 h 202239"/>
                      <a:gd name="connsiteX685" fmla="*/ 7467 w 330269"/>
                      <a:gd name="connsiteY685" fmla="*/ 137255 h 202239"/>
                      <a:gd name="connsiteX686" fmla="*/ 7181 w 330269"/>
                      <a:gd name="connsiteY686" fmla="*/ 136779 h 202239"/>
                      <a:gd name="connsiteX687" fmla="*/ 6514 w 330269"/>
                      <a:gd name="connsiteY687" fmla="*/ 136684 h 202239"/>
                      <a:gd name="connsiteX688" fmla="*/ 6324 w 330269"/>
                      <a:gd name="connsiteY688" fmla="*/ 136874 h 202239"/>
                      <a:gd name="connsiteX689" fmla="*/ 5752 w 330269"/>
                      <a:gd name="connsiteY689" fmla="*/ 136398 h 202239"/>
                      <a:gd name="connsiteX690" fmla="*/ 4990 w 330269"/>
                      <a:gd name="connsiteY690" fmla="*/ 136208 h 202239"/>
                      <a:gd name="connsiteX691" fmla="*/ 4419 w 330269"/>
                      <a:gd name="connsiteY691" fmla="*/ 136493 h 202239"/>
                      <a:gd name="connsiteX692" fmla="*/ 3847 w 330269"/>
                      <a:gd name="connsiteY692" fmla="*/ 136969 h 202239"/>
                      <a:gd name="connsiteX693" fmla="*/ 3181 w 330269"/>
                      <a:gd name="connsiteY693" fmla="*/ 136684 h 202239"/>
                      <a:gd name="connsiteX694" fmla="*/ 2800 w 330269"/>
                      <a:gd name="connsiteY694" fmla="*/ 136588 h 202239"/>
                      <a:gd name="connsiteX695" fmla="*/ 1942 w 330269"/>
                      <a:gd name="connsiteY695" fmla="*/ 136779 h 202239"/>
                      <a:gd name="connsiteX696" fmla="*/ 1561 w 330269"/>
                      <a:gd name="connsiteY696" fmla="*/ 137636 h 202239"/>
                      <a:gd name="connsiteX697" fmla="*/ 1847 w 330269"/>
                      <a:gd name="connsiteY697" fmla="*/ 138684 h 202239"/>
                      <a:gd name="connsiteX698" fmla="*/ 1371 w 330269"/>
                      <a:gd name="connsiteY698" fmla="*/ 139351 h 202239"/>
                      <a:gd name="connsiteX699" fmla="*/ 1752 w 330269"/>
                      <a:gd name="connsiteY699" fmla="*/ 139732 h 202239"/>
                      <a:gd name="connsiteX700" fmla="*/ 1942 w 330269"/>
                      <a:gd name="connsiteY700" fmla="*/ 140494 h 202239"/>
                      <a:gd name="connsiteX701" fmla="*/ 1752 w 330269"/>
                      <a:gd name="connsiteY701" fmla="*/ 141065 h 202239"/>
                      <a:gd name="connsiteX702" fmla="*/ 1752 w 330269"/>
                      <a:gd name="connsiteY702" fmla="*/ 141351 h 202239"/>
                      <a:gd name="connsiteX703" fmla="*/ 895 w 330269"/>
                      <a:gd name="connsiteY703" fmla="*/ 141637 h 202239"/>
                      <a:gd name="connsiteX704" fmla="*/ 1276 w 330269"/>
                      <a:gd name="connsiteY704" fmla="*/ 142494 h 202239"/>
                      <a:gd name="connsiteX705" fmla="*/ 1942 w 330269"/>
                      <a:gd name="connsiteY705" fmla="*/ 142970 h 202239"/>
                      <a:gd name="connsiteX706" fmla="*/ 2514 w 330269"/>
                      <a:gd name="connsiteY706" fmla="*/ 143256 h 202239"/>
                      <a:gd name="connsiteX707" fmla="*/ 3562 w 330269"/>
                      <a:gd name="connsiteY707" fmla="*/ 143161 h 202239"/>
                      <a:gd name="connsiteX708" fmla="*/ 4133 w 330269"/>
                      <a:gd name="connsiteY708" fmla="*/ 143923 h 202239"/>
                      <a:gd name="connsiteX709" fmla="*/ 4895 w 330269"/>
                      <a:gd name="connsiteY709" fmla="*/ 144685 h 202239"/>
                      <a:gd name="connsiteX710" fmla="*/ 5562 w 330269"/>
                      <a:gd name="connsiteY710" fmla="*/ 145066 h 202239"/>
                      <a:gd name="connsiteX711" fmla="*/ 6038 w 330269"/>
                      <a:gd name="connsiteY711" fmla="*/ 145161 h 202239"/>
                      <a:gd name="connsiteX712" fmla="*/ 6229 w 330269"/>
                      <a:gd name="connsiteY712" fmla="*/ 145828 h 202239"/>
                      <a:gd name="connsiteX713" fmla="*/ 6610 w 330269"/>
                      <a:gd name="connsiteY713" fmla="*/ 146304 h 202239"/>
                      <a:gd name="connsiteX714" fmla="*/ 6895 w 330269"/>
                      <a:gd name="connsiteY714" fmla="*/ 146780 h 202239"/>
                      <a:gd name="connsiteX715" fmla="*/ 7372 w 330269"/>
                      <a:gd name="connsiteY715" fmla="*/ 147447 h 202239"/>
                      <a:gd name="connsiteX716" fmla="*/ 7943 w 330269"/>
                      <a:gd name="connsiteY716" fmla="*/ 147828 h 202239"/>
                      <a:gd name="connsiteX717" fmla="*/ 8610 w 330269"/>
                      <a:gd name="connsiteY717" fmla="*/ 147828 h 202239"/>
                      <a:gd name="connsiteX718" fmla="*/ 8038 w 330269"/>
                      <a:gd name="connsiteY718" fmla="*/ 148780 h 202239"/>
                      <a:gd name="connsiteX719" fmla="*/ 7943 w 330269"/>
                      <a:gd name="connsiteY719" fmla="*/ 149447 h 202239"/>
                      <a:gd name="connsiteX720" fmla="*/ 7372 w 330269"/>
                      <a:gd name="connsiteY720" fmla="*/ 151924 h 202239"/>
                      <a:gd name="connsiteX721" fmla="*/ 7753 w 330269"/>
                      <a:gd name="connsiteY721" fmla="*/ 152495 h 202239"/>
                      <a:gd name="connsiteX722" fmla="*/ 7943 w 330269"/>
                      <a:gd name="connsiteY722" fmla="*/ 152971 h 202239"/>
                      <a:gd name="connsiteX723" fmla="*/ 6991 w 330269"/>
                      <a:gd name="connsiteY723" fmla="*/ 155734 h 202239"/>
                      <a:gd name="connsiteX724" fmla="*/ 6324 w 330269"/>
                      <a:gd name="connsiteY724" fmla="*/ 156686 h 202239"/>
                      <a:gd name="connsiteX725" fmla="*/ 5848 w 330269"/>
                      <a:gd name="connsiteY725" fmla="*/ 157543 h 202239"/>
                      <a:gd name="connsiteX726" fmla="*/ 6133 w 330269"/>
                      <a:gd name="connsiteY726" fmla="*/ 157639 h 202239"/>
                      <a:gd name="connsiteX727" fmla="*/ 6610 w 330269"/>
                      <a:gd name="connsiteY727" fmla="*/ 157543 h 202239"/>
                      <a:gd name="connsiteX728" fmla="*/ 6610 w 330269"/>
                      <a:gd name="connsiteY728" fmla="*/ 158115 h 202239"/>
                      <a:gd name="connsiteX729" fmla="*/ 6514 w 330269"/>
                      <a:gd name="connsiteY729" fmla="*/ 159067 h 202239"/>
                      <a:gd name="connsiteX730" fmla="*/ 6610 w 330269"/>
                      <a:gd name="connsiteY730" fmla="*/ 160020 h 202239"/>
                      <a:gd name="connsiteX731" fmla="*/ 7181 w 330269"/>
                      <a:gd name="connsiteY731" fmla="*/ 160592 h 202239"/>
                      <a:gd name="connsiteX732" fmla="*/ 7467 w 330269"/>
                      <a:gd name="connsiteY732" fmla="*/ 161354 h 202239"/>
                      <a:gd name="connsiteX733" fmla="*/ 6895 w 330269"/>
                      <a:gd name="connsiteY733" fmla="*/ 161068 h 202239"/>
                      <a:gd name="connsiteX734" fmla="*/ 6419 w 330269"/>
                      <a:gd name="connsiteY734" fmla="*/ 162401 h 202239"/>
                      <a:gd name="connsiteX735" fmla="*/ 6038 w 330269"/>
                      <a:gd name="connsiteY735" fmla="*/ 163830 h 202239"/>
                      <a:gd name="connsiteX736" fmla="*/ 6324 w 330269"/>
                      <a:gd name="connsiteY736" fmla="*/ 164878 h 202239"/>
                      <a:gd name="connsiteX737" fmla="*/ 6229 w 330269"/>
                      <a:gd name="connsiteY737" fmla="*/ 165830 h 202239"/>
                      <a:gd name="connsiteX738" fmla="*/ 6324 w 330269"/>
                      <a:gd name="connsiteY738" fmla="*/ 166402 h 202239"/>
                      <a:gd name="connsiteX739" fmla="*/ 6324 w 330269"/>
                      <a:gd name="connsiteY739" fmla="*/ 166783 h 202239"/>
                      <a:gd name="connsiteX740" fmla="*/ 5848 w 330269"/>
                      <a:gd name="connsiteY740" fmla="*/ 166402 h 202239"/>
                      <a:gd name="connsiteX741" fmla="*/ 5657 w 330269"/>
                      <a:gd name="connsiteY741" fmla="*/ 165830 h 202239"/>
                      <a:gd name="connsiteX742" fmla="*/ 5371 w 330269"/>
                      <a:gd name="connsiteY742" fmla="*/ 166306 h 202239"/>
                      <a:gd name="connsiteX743" fmla="*/ 4990 w 330269"/>
                      <a:gd name="connsiteY743" fmla="*/ 166783 h 202239"/>
                      <a:gd name="connsiteX744" fmla="*/ 3752 w 330269"/>
                      <a:gd name="connsiteY744" fmla="*/ 166973 h 202239"/>
                      <a:gd name="connsiteX745" fmla="*/ 3181 w 330269"/>
                      <a:gd name="connsiteY745" fmla="*/ 166497 h 202239"/>
                      <a:gd name="connsiteX746" fmla="*/ 2228 w 330269"/>
                      <a:gd name="connsiteY746" fmla="*/ 166402 h 202239"/>
                      <a:gd name="connsiteX747" fmla="*/ 1847 w 330269"/>
                      <a:gd name="connsiteY747" fmla="*/ 166973 h 202239"/>
                      <a:gd name="connsiteX748" fmla="*/ 1276 w 330269"/>
                      <a:gd name="connsiteY748" fmla="*/ 167354 h 202239"/>
                      <a:gd name="connsiteX749" fmla="*/ 704 w 330269"/>
                      <a:gd name="connsiteY749" fmla="*/ 167354 h 202239"/>
                      <a:gd name="connsiteX750" fmla="*/ 323 w 330269"/>
                      <a:gd name="connsiteY750" fmla="*/ 168021 h 202239"/>
                      <a:gd name="connsiteX751" fmla="*/ 37 w 330269"/>
                      <a:gd name="connsiteY751" fmla="*/ 168783 h 202239"/>
                      <a:gd name="connsiteX752" fmla="*/ 228 w 330269"/>
                      <a:gd name="connsiteY752" fmla="*/ 169354 h 202239"/>
                      <a:gd name="connsiteX753" fmla="*/ 1085 w 330269"/>
                      <a:gd name="connsiteY753" fmla="*/ 169450 h 202239"/>
                      <a:gd name="connsiteX754" fmla="*/ 1085 w 330269"/>
                      <a:gd name="connsiteY754" fmla="*/ 168688 h 202239"/>
                      <a:gd name="connsiteX755" fmla="*/ 1180 w 330269"/>
                      <a:gd name="connsiteY755" fmla="*/ 168307 h 202239"/>
                      <a:gd name="connsiteX756" fmla="*/ 1561 w 330269"/>
                      <a:gd name="connsiteY756" fmla="*/ 168688 h 202239"/>
                      <a:gd name="connsiteX757" fmla="*/ 2133 w 330269"/>
                      <a:gd name="connsiteY757" fmla="*/ 169354 h 202239"/>
                      <a:gd name="connsiteX758" fmla="*/ 2323 w 330269"/>
                      <a:gd name="connsiteY758" fmla="*/ 170021 h 202239"/>
                      <a:gd name="connsiteX759" fmla="*/ 2133 w 330269"/>
                      <a:gd name="connsiteY759" fmla="*/ 171259 h 202239"/>
                      <a:gd name="connsiteX760" fmla="*/ 2704 w 330269"/>
                      <a:gd name="connsiteY760" fmla="*/ 171355 h 202239"/>
                      <a:gd name="connsiteX761" fmla="*/ 3276 w 330269"/>
                      <a:gd name="connsiteY761" fmla="*/ 171450 h 202239"/>
                      <a:gd name="connsiteX762" fmla="*/ 2990 w 330269"/>
                      <a:gd name="connsiteY762" fmla="*/ 172593 h 202239"/>
                      <a:gd name="connsiteX763" fmla="*/ 3276 w 330269"/>
                      <a:gd name="connsiteY763" fmla="*/ 173069 h 202239"/>
                      <a:gd name="connsiteX764" fmla="*/ 4038 w 330269"/>
                      <a:gd name="connsiteY764" fmla="*/ 173164 h 202239"/>
                      <a:gd name="connsiteX765" fmla="*/ 4705 w 330269"/>
                      <a:gd name="connsiteY765" fmla="*/ 173736 h 202239"/>
                      <a:gd name="connsiteX766" fmla="*/ 5752 w 330269"/>
                      <a:gd name="connsiteY766" fmla="*/ 174498 h 202239"/>
                      <a:gd name="connsiteX767" fmla="*/ 6133 w 330269"/>
                      <a:gd name="connsiteY767" fmla="*/ 174308 h 202239"/>
                      <a:gd name="connsiteX768" fmla="*/ 6133 w 330269"/>
                      <a:gd name="connsiteY768" fmla="*/ 173736 h 202239"/>
                      <a:gd name="connsiteX769" fmla="*/ 5943 w 330269"/>
                      <a:gd name="connsiteY769" fmla="*/ 173450 h 202239"/>
                      <a:gd name="connsiteX770" fmla="*/ 6514 w 330269"/>
                      <a:gd name="connsiteY770" fmla="*/ 173260 h 202239"/>
                      <a:gd name="connsiteX771" fmla="*/ 7086 w 330269"/>
                      <a:gd name="connsiteY771" fmla="*/ 173164 h 202239"/>
                      <a:gd name="connsiteX772" fmla="*/ 7657 w 330269"/>
                      <a:gd name="connsiteY772" fmla="*/ 172402 h 202239"/>
                      <a:gd name="connsiteX773" fmla="*/ 7086 w 330269"/>
                      <a:gd name="connsiteY773" fmla="*/ 172117 h 202239"/>
                      <a:gd name="connsiteX774" fmla="*/ 6610 w 330269"/>
                      <a:gd name="connsiteY774" fmla="*/ 171926 h 202239"/>
                      <a:gd name="connsiteX775" fmla="*/ 6991 w 330269"/>
                      <a:gd name="connsiteY775" fmla="*/ 170974 h 202239"/>
                      <a:gd name="connsiteX776" fmla="*/ 7372 w 330269"/>
                      <a:gd name="connsiteY776" fmla="*/ 170021 h 202239"/>
                      <a:gd name="connsiteX777" fmla="*/ 7848 w 330269"/>
                      <a:gd name="connsiteY777" fmla="*/ 169259 h 202239"/>
                      <a:gd name="connsiteX778" fmla="*/ 8324 w 330269"/>
                      <a:gd name="connsiteY778" fmla="*/ 169259 h 202239"/>
                      <a:gd name="connsiteX779" fmla="*/ 8610 w 330269"/>
                      <a:gd name="connsiteY779" fmla="*/ 168688 h 202239"/>
                      <a:gd name="connsiteX780" fmla="*/ 8896 w 330269"/>
                      <a:gd name="connsiteY780" fmla="*/ 168212 h 202239"/>
                      <a:gd name="connsiteX781" fmla="*/ 8991 w 330269"/>
                      <a:gd name="connsiteY781" fmla="*/ 167640 h 202239"/>
                      <a:gd name="connsiteX782" fmla="*/ 9372 w 330269"/>
                      <a:gd name="connsiteY782" fmla="*/ 167259 h 202239"/>
                      <a:gd name="connsiteX783" fmla="*/ 9943 w 330269"/>
                      <a:gd name="connsiteY783" fmla="*/ 166783 h 202239"/>
                      <a:gd name="connsiteX784" fmla="*/ 11086 w 330269"/>
                      <a:gd name="connsiteY784" fmla="*/ 166783 h 202239"/>
                      <a:gd name="connsiteX785" fmla="*/ 11372 w 330269"/>
                      <a:gd name="connsiteY785" fmla="*/ 167164 h 202239"/>
                      <a:gd name="connsiteX786" fmla="*/ 12325 w 330269"/>
                      <a:gd name="connsiteY786" fmla="*/ 167354 h 202239"/>
                      <a:gd name="connsiteX787" fmla="*/ 12420 w 330269"/>
                      <a:gd name="connsiteY787" fmla="*/ 167830 h 202239"/>
                      <a:gd name="connsiteX788" fmla="*/ 12706 w 330269"/>
                      <a:gd name="connsiteY788" fmla="*/ 168497 h 202239"/>
                      <a:gd name="connsiteX789" fmla="*/ 12420 w 330269"/>
                      <a:gd name="connsiteY789" fmla="*/ 168878 h 202239"/>
                      <a:gd name="connsiteX790" fmla="*/ 12134 w 330269"/>
                      <a:gd name="connsiteY790" fmla="*/ 169164 h 202239"/>
                      <a:gd name="connsiteX791" fmla="*/ 13087 w 330269"/>
                      <a:gd name="connsiteY791" fmla="*/ 169831 h 202239"/>
                      <a:gd name="connsiteX792" fmla="*/ 13087 w 330269"/>
                      <a:gd name="connsiteY792" fmla="*/ 171450 h 202239"/>
                      <a:gd name="connsiteX793" fmla="*/ 13087 w 330269"/>
                      <a:gd name="connsiteY793" fmla="*/ 172117 h 202239"/>
                      <a:gd name="connsiteX794" fmla="*/ 13277 w 330269"/>
                      <a:gd name="connsiteY794" fmla="*/ 172688 h 202239"/>
                      <a:gd name="connsiteX795" fmla="*/ 13468 w 330269"/>
                      <a:gd name="connsiteY795" fmla="*/ 173926 h 202239"/>
                      <a:gd name="connsiteX796" fmla="*/ 13944 w 330269"/>
                      <a:gd name="connsiteY796" fmla="*/ 174403 h 202239"/>
                      <a:gd name="connsiteX797" fmla="*/ 13468 w 330269"/>
                      <a:gd name="connsiteY797" fmla="*/ 174879 h 202239"/>
                      <a:gd name="connsiteX798" fmla="*/ 14134 w 330269"/>
                      <a:gd name="connsiteY798" fmla="*/ 174784 h 202239"/>
                      <a:gd name="connsiteX799" fmla="*/ 14706 w 330269"/>
                      <a:gd name="connsiteY799" fmla="*/ 174593 h 202239"/>
                      <a:gd name="connsiteX800" fmla="*/ 14801 w 330269"/>
                      <a:gd name="connsiteY800" fmla="*/ 175165 h 202239"/>
                      <a:gd name="connsiteX801" fmla="*/ 14706 w 330269"/>
                      <a:gd name="connsiteY801" fmla="*/ 175546 h 202239"/>
                      <a:gd name="connsiteX802" fmla="*/ 15658 w 330269"/>
                      <a:gd name="connsiteY802" fmla="*/ 175927 h 202239"/>
                      <a:gd name="connsiteX803" fmla="*/ 16039 w 330269"/>
                      <a:gd name="connsiteY803" fmla="*/ 176689 h 202239"/>
                      <a:gd name="connsiteX804" fmla="*/ 16420 w 330269"/>
                      <a:gd name="connsiteY804" fmla="*/ 176975 h 202239"/>
                      <a:gd name="connsiteX805" fmla="*/ 16706 w 330269"/>
                      <a:gd name="connsiteY805" fmla="*/ 177260 h 202239"/>
                      <a:gd name="connsiteX806" fmla="*/ 16992 w 330269"/>
                      <a:gd name="connsiteY806" fmla="*/ 177451 h 202239"/>
                      <a:gd name="connsiteX807" fmla="*/ 16897 w 330269"/>
                      <a:gd name="connsiteY807" fmla="*/ 176879 h 202239"/>
                      <a:gd name="connsiteX808" fmla="*/ 16801 w 330269"/>
                      <a:gd name="connsiteY808" fmla="*/ 176403 h 202239"/>
                      <a:gd name="connsiteX809" fmla="*/ 17087 w 330269"/>
                      <a:gd name="connsiteY809" fmla="*/ 176498 h 202239"/>
                      <a:gd name="connsiteX810" fmla="*/ 17468 w 330269"/>
                      <a:gd name="connsiteY810" fmla="*/ 176784 h 202239"/>
                      <a:gd name="connsiteX811" fmla="*/ 17468 w 330269"/>
                      <a:gd name="connsiteY811" fmla="*/ 176498 h 202239"/>
                      <a:gd name="connsiteX812" fmla="*/ 17278 w 330269"/>
                      <a:gd name="connsiteY812" fmla="*/ 175736 h 202239"/>
                      <a:gd name="connsiteX813" fmla="*/ 16801 w 330269"/>
                      <a:gd name="connsiteY813" fmla="*/ 175450 h 202239"/>
                      <a:gd name="connsiteX814" fmla="*/ 16420 w 330269"/>
                      <a:gd name="connsiteY814" fmla="*/ 175450 h 202239"/>
                      <a:gd name="connsiteX815" fmla="*/ 16516 w 330269"/>
                      <a:gd name="connsiteY815" fmla="*/ 174974 h 202239"/>
                      <a:gd name="connsiteX816" fmla="*/ 17659 w 330269"/>
                      <a:gd name="connsiteY816" fmla="*/ 174879 h 202239"/>
                      <a:gd name="connsiteX817" fmla="*/ 17849 w 330269"/>
                      <a:gd name="connsiteY817" fmla="*/ 175260 h 202239"/>
                      <a:gd name="connsiteX818" fmla="*/ 17849 w 330269"/>
                      <a:gd name="connsiteY818" fmla="*/ 175641 h 202239"/>
                      <a:gd name="connsiteX819" fmla="*/ 18325 w 330269"/>
                      <a:gd name="connsiteY819" fmla="*/ 175927 h 202239"/>
                      <a:gd name="connsiteX820" fmla="*/ 18040 w 330269"/>
                      <a:gd name="connsiteY820" fmla="*/ 176879 h 202239"/>
                      <a:gd name="connsiteX821" fmla="*/ 17563 w 330269"/>
                      <a:gd name="connsiteY821" fmla="*/ 177260 h 202239"/>
                      <a:gd name="connsiteX822" fmla="*/ 17849 w 330269"/>
                      <a:gd name="connsiteY822" fmla="*/ 177641 h 202239"/>
                      <a:gd name="connsiteX823" fmla="*/ 18706 w 330269"/>
                      <a:gd name="connsiteY823" fmla="*/ 177451 h 202239"/>
                      <a:gd name="connsiteX824" fmla="*/ 19278 w 330269"/>
                      <a:gd name="connsiteY824" fmla="*/ 177737 h 202239"/>
                      <a:gd name="connsiteX825" fmla="*/ 19087 w 330269"/>
                      <a:gd name="connsiteY825" fmla="*/ 176879 h 202239"/>
                      <a:gd name="connsiteX826" fmla="*/ 19564 w 330269"/>
                      <a:gd name="connsiteY826" fmla="*/ 175736 h 202239"/>
                      <a:gd name="connsiteX827" fmla="*/ 19659 w 330269"/>
                      <a:gd name="connsiteY827" fmla="*/ 176213 h 202239"/>
                      <a:gd name="connsiteX828" fmla="*/ 19564 w 330269"/>
                      <a:gd name="connsiteY828" fmla="*/ 176784 h 202239"/>
                      <a:gd name="connsiteX829" fmla="*/ 20326 w 330269"/>
                      <a:gd name="connsiteY829" fmla="*/ 176498 h 202239"/>
                      <a:gd name="connsiteX830" fmla="*/ 20802 w 330269"/>
                      <a:gd name="connsiteY830" fmla="*/ 177451 h 202239"/>
                      <a:gd name="connsiteX831" fmla="*/ 21469 w 330269"/>
                      <a:gd name="connsiteY831" fmla="*/ 177165 h 202239"/>
                      <a:gd name="connsiteX832" fmla="*/ 21945 w 330269"/>
                      <a:gd name="connsiteY832" fmla="*/ 177927 h 202239"/>
                      <a:gd name="connsiteX833" fmla="*/ 21373 w 330269"/>
                      <a:gd name="connsiteY833" fmla="*/ 178975 h 202239"/>
                      <a:gd name="connsiteX834" fmla="*/ 21183 w 330269"/>
                      <a:gd name="connsiteY834" fmla="*/ 179260 h 202239"/>
                      <a:gd name="connsiteX835" fmla="*/ 21945 w 330269"/>
                      <a:gd name="connsiteY835" fmla="*/ 179546 h 202239"/>
                      <a:gd name="connsiteX836" fmla="*/ 22421 w 330269"/>
                      <a:gd name="connsiteY836" fmla="*/ 179070 h 202239"/>
                      <a:gd name="connsiteX837" fmla="*/ 22802 w 330269"/>
                      <a:gd name="connsiteY837" fmla="*/ 179451 h 202239"/>
                      <a:gd name="connsiteX838" fmla="*/ 22707 w 330269"/>
                      <a:gd name="connsiteY838" fmla="*/ 180022 h 202239"/>
                      <a:gd name="connsiteX839" fmla="*/ 23088 w 330269"/>
                      <a:gd name="connsiteY839" fmla="*/ 180404 h 202239"/>
                      <a:gd name="connsiteX840" fmla="*/ 22040 w 330269"/>
                      <a:gd name="connsiteY840" fmla="*/ 181451 h 202239"/>
                      <a:gd name="connsiteX841" fmla="*/ 21850 w 330269"/>
                      <a:gd name="connsiteY841" fmla="*/ 182309 h 202239"/>
                      <a:gd name="connsiteX842" fmla="*/ 22231 w 330269"/>
                      <a:gd name="connsiteY842" fmla="*/ 182785 h 202239"/>
                      <a:gd name="connsiteX843" fmla="*/ 21945 w 330269"/>
                      <a:gd name="connsiteY843" fmla="*/ 184213 h 202239"/>
                      <a:gd name="connsiteX844" fmla="*/ 21564 w 330269"/>
                      <a:gd name="connsiteY844" fmla="*/ 184499 h 202239"/>
                      <a:gd name="connsiteX845" fmla="*/ 21373 w 330269"/>
                      <a:gd name="connsiteY845" fmla="*/ 185452 h 202239"/>
                      <a:gd name="connsiteX846" fmla="*/ 21945 w 330269"/>
                      <a:gd name="connsiteY846" fmla="*/ 186690 h 202239"/>
                      <a:gd name="connsiteX847" fmla="*/ 22707 w 330269"/>
                      <a:gd name="connsiteY847" fmla="*/ 186880 h 202239"/>
                      <a:gd name="connsiteX848" fmla="*/ 24326 w 330269"/>
                      <a:gd name="connsiteY848" fmla="*/ 187262 h 202239"/>
                      <a:gd name="connsiteX849" fmla="*/ 24612 w 330269"/>
                      <a:gd name="connsiteY849" fmla="*/ 188119 h 202239"/>
                      <a:gd name="connsiteX850" fmla="*/ 24136 w 330269"/>
                      <a:gd name="connsiteY850" fmla="*/ 189547 h 202239"/>
                      <a:gd name="connsiteX851" fmla="*/ 24040 w 330269"/>
                      <a:gd name="connsiteY851" fmla="*/ 190881 h 202239"/>
                      <a:gd name="connsiteX852" fmla="*/ 23755 w 330269"/>
                      <a:gd name="connsiteY852" fmla="*/ 191452 h 202239"/>
                      <a:gd name="connsiteX853" fmla="*/ 23850 w 330269"/>
                      <a:gd name="connsiteY853" fmla="*/ 192310 h 202239"/>
                      <a:gd name="connsiteX854" fmla="*/ 24898 w 330269"/>
                      <a:gd name="connsiteY854" fmla="*/ 192214 h 202239"/>
                      <a:gd name="connsiteX855" fmla="*/ 26231 w 330269"/>
                      <a:gd name="connsiteY855" fmla="*/ 192119 h 202239"/>
                      <a:gd name="connsiteX856" fmla="*/ 26612 w 330269"/>
                      <a:gd name="connsiteY856" fmla="*/ 191357 h 202239"/>
                      <a:gd name="connsiteX857" fmla="*/ 26803 w 330269"/>
                      <a:gd name="connsiteY857" fmla="*/ 190786 h 202239"/>
                      <a:gd name="connsiteX858" fmla="*/ 27279 w 330269"/>
                      <a:gd name="connsiteY858" fmla="*/ 190595 h 202239"/>
                      <a:gd name="connsiteX859" fmla="*/ 28136 w 330269"/>
                      <a:gd name="connsiteY859" fmla="*/ 190691 h 202239"/>
                      <a:gd name="connsiteX860" fmla="*/ 28803 w 330269"/>
                      <a:gd name="connsiteY860" fmla="*/ 190214 h 202239"/>
                      <a:gd name="connsiteX861" fmla="*/ 28422 w 330269"/>
                      <a:gd name="connsiteY861" fmla="*/ 189547 h 202239"/>
                      <a:gd name="connsiteX862" fmla="*/ 28898 w 330269"/>
                      <a:gd name="connsiteY862" fmla="*/ 189071 h 202239"/>
                      <a:gd name="connsiteX863" fmla="*/ 29565 w 330269"/>
                      <a:gd name="connsiteY863" fmla="*/ 188404 h 202239"/>
                      <a:gd name="connsiteX864" fmla="*/ 30422 w 330269"/>
                      <a:gd name="connsiteY864" fmla="*/ 189071 h 202239"/>
                      <a:gd name="connsiteX865" fmla="*/ 31184 w 330269"/>
                      <a:gd name="connsiteY865" fmla="*/ 189738 h 202239"/>
                      <a:gd name="connsiteX866" fmla="*/ 31851 w 330269"/>
                      <a:gd name="connsiteY866" fmla="*/ 190691 h 202239"/>
                      <a:gd name="connsiteX867" fmla="*/ 31851 w 330269"/>
                      <a:gd name="connsiteY867" fmla="*/ 191357 h 202239"/>
                      <a:gd name="connsiteX868" fmla="*/ 31851 w 330269"/>
                      <a:gd name="connsiteY868" fmla="*/ 191929 h 202239"/>
                      <a:gd name="connsiteX869" fmla="*/ 31660 w 330269"/>
                      <a:gd name="connsiteY869" fmla="*/ 192405 h 202239"/>
                      <a:gd name="connsiteX870" fmla="*/ 32137 w 330269"/>
                      <a:gd name="connsiteY870" fmla="*/ 192596 h 202239"/>
                      <a:gd name="connsiteX871" fmla="*/ 31660 w 330269"/>
                      <a:gd name="connsiteY871" fmla="*/ 193834 h 202239"/>
                      <a:gd name="connsiteX872" fmla="*/ 32232 w 330269"/>
                      <a:gd name="connsiteY872" fmla="*/ 193929 h 202239"/>
                      <a:gd name="connsiteX873" fmla="*/ 32708 w 330269"/>
                      <a:gd name="connsiteY873" fmla="*/ 194215 h 202239"/>
                      <a:gd name="connsiteX874" fmla="*/ 32994 w 330269"/>
                      <a:gd name="connsiteY874" fmla="*/ 194500 h 202239"/>
                      <a:gd name="connsiteX875" fmla="*/ 32994 w 330269"/>
                      <a:gd name="connsiteY875" fmla="*/ 195072 h 202239"/>
                      <a:gd name="connsiteX876" fmla="*/ 32232 w 330269"/>
                      <a:gd name="connsiteY876" fmla="*/ 196310 h 202239"/>
                      <a:gd name="connsiteX877" fmla="*/ 32041 w 330269"/>
                      <a:gd name="connsiteY877" fmla="*/ 197739 h 202239"/>
                      <a:gd name="connsiteX878" fmla="*/ 32327 w 330269"/>
                      <a:gd name="connsiteY878" fmla="*/ 198120 h 202239"/>
                      <a:gd name="connsiteX879" fmla="*/ 33089 w 330269"/>
                      <a:gd name="connsiteY879" fmla="*/ 199358 h 202239"/>
                      <a:gd name="connsiteX880" fmla="*/ 33851 w 330269"/>
                      <a:gd name="connsiteY880" fmla="*/ 199644 h 202239"/>
                      <a:gd name="connsiteX881" fmla="*/ 33946 w 330269"/>
                      <a:gd name="connsiteY881" fmla="*/ 199263 h 202239"/>
                      <a:gd name="connsiteX882" fmla="*/ 34423 w 330269"/>
                      <a:gd name="connsiteY882" fmla="*/ 199072 h 202239"/>
                      <a:gd name="connsiteX883" fmla="*/ 35185 w 330269"/>
                      <a:gd name="connsiteY883" fmla="*/ 199644 h 202239"/>
                      <a:gd name="connsiteX884" fmla="*/ 35756 w 330269"/>
                      <a:gd name="connsiteY884" fmla="*/ 200216 h 202239"/>
                      <a:gd name="connsiteX885" fmla="*/ 36232 w 330269"/>
                      <a:gd name="connsiteY885" fmla="*/ 200596 h 202239"/>
                      <a:gd name="connsiteX886" fmla="*/ 36804 w 330269"/>
                      <a:gd name="connsiteY886" fmla="*/ 200692 h 202239"/>
                      <a:gd name="connsiteX887" fmla="*/ 36899 w 330269"/>
                      <a:gd name="connsiteY887" fmla="*/ 201549 h 202239"/>
                      <a:gd name="connsiteX888" fmla="*/ 37090 w 330269"/>
                      <a:gd name="connsiteY888" fmla="*/ 202216 h 202239"/>
                      <a:gd name="connsiteX889" fmla="*/ 37185 w 330269"/>
                      <a:gd name="connsiteY889" fmla="*/ 202216 h 202239"/>
                      <a:gd name="connsiteX890" fmla="*/ 37947 w 330269"/>
                      <a:gd name="connsiteY890" fmla="*/ 202121 h 202239"/>
                      <a:gd name="connsiteX891" fmla="*/ 38709 w 330269"/>
                      <a:gd name="connsiteY891" fmla="*/ 201930 h 202239"/>
                      <a:gd name="connsiteX892" fmla="*/ 39090 w 330269"/>
                      <a:gd name="connsiteY892" fmla="*/ 201168 h 202239"/>
                      <a:gd name="connsiteX893" fmla="*/ 38614 w 330269"/>
                      <a:gd name="connsiteY893" fmla="*/ 199930 h 202239"/>
                      <a:gd name="connsiteX894" fmla="*/ 38994 w 330269"/>
                      <a:gd name="connsiteY894" fmla="*/ 198025 h 202239"/>
                      <a:gd name="connsiteX895" fmla="*/ 38804 w 330269"/>
                      <a:gd name="connsiteY895" fmla="*/ 196501 h 202239"/>
                      <a:gd name="connsiteX896" fmla="*/ 39757 w 330269"/>
                      <a:gd name="connsiteY896" fmla="*/ 195739 h 202239"/>
                      <a:gd name="connsiteX897" fmla="*/ 41185 w 330269"/>
                      <a:gd name="connsiteY897" fmla="*/ 194691 h 202239"/>
                      <a:gd name="connsiteX898" fmla="*/ 41947 w 330269"/>
                      <a:gd name="connsiteY898" fmla="*/ 192881 h 202239"/>
                      <a:gd name="connsiteX899" fmla="*/ 41471 w 330269"/>
                      <a:gd name="connsiteY899" fmla="*/ 191738 h 202239"/>
                      <a:gd name="connsiteX900" fmla="*/ 41090 w 330269"/>
                      <a:gd name="connsiteY900" fmla="*/ 191167 h 202239"/>
                      <a:gd name="connsiteX901" fmla="*/ 41471 w 330269"/>
                      <a:gd name="connsiteY901" fmla="*/ 190405 h 202239"/>
                      <a:gd name="connsiteX902" fmla="*/ 41471 w 330269"/>
                      <a:gd name="connsiteY902" fmla="*/ 189452 h 202239"/>
                      <a:gd name="connsiteX903" fmla="*/ 42519 w 330269"/>
                      <a:gd name="connsiteY903" fmla="*/ 189167 h 202239"/>
                      <a:gd name="connsiteX904" fmla="*/ 43281 w 330269"/>
                      <a:gd name="connsiteY904" fmla="*/ 189357 h 202239"/>
                      <a:gd name="connsiteX905" fmla="*/ 43186 w 330269"/>
                      <a:gd name="connsiteY905" fmla="*/ 188881 h 202239"/>
                      <a:gd name="connsiteX906" fmla="*/ 42614 w 330269"/>
                      <a:gd name="connsiteY906" fmla="*/ 187071 h 202239"/>
                      <a:gd name="connsiteX907" fmla="*/ 43376 w 330269"/>
                      <a:gd name="connsiteY907" fmla="*/ 186118 h 202239"/>
                      <a:gd name="connsiteX908" fmla="*/ 44233 w 330269"/>
                      <a:gd name="connsiteY908" fmla="*/ 184213 h 202239"/>
                      <a:gd name="connsiteX909" fmla="*/ 44424 w 330269"/>
                      <a:gd name="connsiteY909" fmla="*/ 183071 h 202239"/>
                      <a:gd name="connsiteX910" fmla="*/ 44710 w 330269"/>
                      <a:gd name="connsiteY910" fmla="*/ 182118 h 202239"/>
                      <a:gd name="connsiteX911" fmla="*/ 45376 w 330269"/>
                      <a:gd name="connsiteY911" fmla="*/ 182023 h 202239"/>
                      <a:gd name="connsiteX912" fmla="*/ 46234 w 330269"/>
                      <a:gd name="connsiteY912" fmla="*/ 182023 h 202239"/>
                      <a:gd name="connsiteX913" fmla="*/ 46519 w 330269"/>
                      <a:gd name="connsiteY913" fmla="*/ 180499 h 202239"/>
                      <a:gd name="connsiteX914" fmla="*/ 48329 w 330269"/>
                      <a:gd name="connsiteY914" fmla="*/ 179356 h 202239"/>
                      <a:gd name="connsiteX915" fmla="*/ 48901 w 330269"/>
                      <a:gd name="connsiteY915" fmla="*/ 177546 h 202239"/>
                      <a:gd name="connsiteX916" fmla="*/ 48996 w 330269"/>
                      <a:gd name="connsiteY916" fmla="*/ 177546 h 202239"/>
                      <a:gd name="connsiteX917" fmla="*/ 50425 w 330269"/>
                      <a:gd name="connsiteY917" fmla="*/ 177451 h 202239"/>
                      <a:gd name="connsiteX918" fmla="*/ 51282 w 330269"/>
                      <a:gd name="connsiteY918" fmla="*/ 176593 h 202239"/>
                      <a:gd name="connsiteX919" fmla="*/ 53853 w 330269"/>
                      <a:gd name="connsiteY919" fmla="*/ 177070 h 202239"/>
                      <a:gd name="connsiteX920" fmla="*/ 54235 w 330269"/>
                      <a:gd name="connsiteY920" fmla="*/ 177927 h 202239"/>
                      <a:gd name="connsiteX921" fmla="*/ 55282 w 330269"/>
                      <a:gd name="connsiteY921" fmla="*/ 177832 h 202239"/>
                      <a:gd name="connsiteX922" fmla="*/ 56521 w 330269"/>
                      <a:gd name="connsiteY922" fmla="*/ 177070 h 202239"/>
                      <a:gd name="connsiteX923" fmla="*/ 56044 w 330269"/>
                      <a:gd name="connsiteY923" fmla="*/ 176117 h 202239"/>
                      <a:gd name="connsiteX924" fmla="*/ 56711 w 330269"/>
                      <a:gd name="connsiteY924" fmla="*/ 175260 h 202239"/>
                      <a:gd name="connsiteX925" fmla="*/ 56711 w 330269"/>
                      <a:gd name="connsiteY925" fmla="*/ 174308 h 202239"/>
                      <a:gd name="connsiteX926" fmla="*/ 58521 w 330269"/>
                      <a:gd name="connsiteY926" fmla="*/ 173164 h 202239"/>
                      <a:gd name="connsiteX927" fmla="*/ 58330 w 330269"/>
                      <a:gd name="connsiteY927" fmla="*/ 172307 h 202239"/>
                      <a:gd name="connsiteX928" fmla="*/ 58521 w 330269"/>
                      <a:gd name="connsiteY928" fmla="*/ 171545 h 202239"/>
                      <a:gd name="connsiteX929" fmla="*/ 58140 w 330269"/>
                      <a:gd name="connsiteY929" fmla="*/ 170879 h 202239"/>
                      <a:gd name="connsiteX930" fmla="*/ 60807 w 330269"/>
                      <a:gd name="connsiteY930" fmla="*/ 169354 h 202239"/>
                      <a:gd name="connsiteX931" fmla="*/ 62331 w 330269"/>
                      <a:gd name="connsiteY931" fmla="*/ 169259 h 202239"/>
                      <a:gd name="connsiteX932" fmla="*/ 63378 w 330269"/>
                      <a:gd name="connsiteY932" fmla="*/ 169354 h 202239"/>
                      <a:gd name="connsiteX933" fmla="*/ 64522 w 330269"/>
                      <a:gd name="connsiteY933" fmla="*/ 169354 h 202239"/>
                      <a:gd name="connsiteX934" fmla="*/ 65760 w 330269"/>
                      <a:gd name="connsiteY934" fmla="*/ 168973 h 202239"/>
                      <a:gd name="connsiteX935" fmla="*/ 66903 w 330269"/>
                      <a:gd name="connsiteY935" fmla="*/ 168783 h 202239"/>
                      <a:gd name="connsiteX936" fmla="*/ 67760 w 330269"/>
                      <a:gd name="connsiteY936" fmla="*/ 169354 h 202239"/>
                      <a:gd name="connsiteX937" fmla="*/ 69665 w 330269"/>
                      <a:gd name="connsiteY937" fmla="*/ 168688 h 202239"/>
                      <a:gd name="connsiteX938" fmla="*/ 72618 w 330269"/>
                      <a:gd name="connsiteY938" fmla="*/ 168021 h 202239"/>
                      <a:gd name="connsiteX939" fmla="*/ 73951 w 330269"/>
                      <a:gd name="connsiteY939" fmla="*/ 168592 h 202239"/>
                      <a:gd name="connsiteX940" fmla="*/ 75190 w 330269"/>
                      <a:gd name="connsiteY940" fmla="*/ 169831 h 202239"/>
                      <a:gd name="connsiteX941" fmla="*/ 76428 w 330269"/>
                      <a:gd name="connsiteY941" fmla="*/ 169450 h 202239"/>
                      <a:gd name="connsiteX942" fmla="*/ 77666 w 330269"/>
                      <a:gd name="connsiteY942" fmla="*/ 170212 h 202239"/>
                      <a:gd name="connsiteX943" fmla="*/ 79095 w 330269"/>
                      <a:gd name="connsiteY943" fmla="*/ 171069 h 202239"/>
                      <a:gd name="connsiteX944" fmla="*/ 80333 w 330269"/>
                      <a:gd name="connsiteY944" fmla="*/ 172593 h 202239"/>
                      <a:gd name="connsiteX945" fmla="*/ 81095 w 330269"/>
                      <a:gd name="connsiteY945" fmla="*/ 173736 h 202239"/>
                      <a:gd name="connsiteX946" fmla="*/ 82238 w 330269"/>
                      <a:gd name="connsiteY946" fmla="*/ 173450 h 202239"/>
                      <a:gd name="connsiteX947" fmla="*/ 82810 w 330269"/>
                      <a:gd name="connsiteY947" fmla="*/ 173546 h 202239"/>
                      <a:gd name="connsiteX948" fmla="*/ 83095 w 330269"/>
                      <a:gd name="connsiteY948" fmla="*/ 173926 h 202239"/>
                      <a:gd name="connsiteX949" fmla="*/ 84429 w 330269"/>
                      <a:gd name="connsiteY949" fmla="*/ 174879 h 202239"/>
                      <a:gd name="connsiteX950" fmla="*/ 85477 w 330269"/>
                      <a:gd name="connsiteY950" fmla="*/ 174403 h 202239"/>
                      <a:gd name="connsiteX951" fmla="*/ 85953 w 330269"/>
                      <a:gd name="connsiteY951" fmla="*/ 174212 h 202239"/>
                      <a:gd name="connsiteX952" fmla="*/ 87096 w 330269"/>
                      <a:gd name="connsiteY952" fmla="*/ 172593 h 202239"/>
                      <a:gd name="connsiteX953" fmla="*/ 87953 w 330269"/>
                      <a:gd name="connsiteY953" fmla="*/ 171259 h 202239"/>
                      <a:gd name="connsiteX954" fmla="*/ 88429 w 330269"/>
                      <a:gd name="connsiteY954" fmla="*/ 171450 h 202239"/>
                      <a:gd name="connsiteX955" fmla="*/ 90144 w 330269"/>
                      <a:gd name="connsiteY955" fmla="*/ 171926 h 202239"/>
                      <a:gd name="connsiteX956" fmla="*/ 91668 w 330269"/>
                      <a:gd name="connsiteY956" fmla="*/ 170879 h 202239"/>
                      <a:gd name="connsiteX957" fmla="*/ 93001 w 330269"/>
                      <a:gd name="connsiteY957" fmla="*/ 169640 h 202239"/>
                      <a:gd name="connsiteX958" fmla="*/ 95002 w 330269"/>
                      <a:gd name="connsiteY958" fmla="*/ 167830 h 202239"/>
                      <a:gd name="connsiteX959" fmla="*/ 93382 w 330269"/>
                      <a:gd name="connsiteY959" fmla="*/ 164783 h 202239"/>
                      <a:gd name="connsiteX960" fmla="*/ 91477 w 330269"/>
                      <a:gd name="connsiteY960" fmla="*/ 164497 h 202239"/>
                      <a:gd name="connsiteX961" fmla="*/ 90906 w 330269"/>
                      <a:gd name="connsiteY961" fmla="*/ 163830 h 202239"/>
                      <a:gd name="connsiteX962" fmla="*/ 90430 w 330269"/>
                      <a:gd name="connsiteY962" fmla="*/ 163163 h 202239"/>
                      <a:gd name="connsiteX963" fmla="*/ 90430 w 330269"/>
                      <a:gd name="connsiteY963" fmla="*/ 162306 h 202239"/>
                      <a:gd name="connsiteX964" fmla="*/ 89953 w 330269"/>
                      <a:gd name="connsiteY964" fmla="*/ 161830 h 202239"/>
                      <a:gd name="connsiteX965" fmla="*/ 89096 w 330269"/>
                      <a:gd name="connsiteY965" fmla="*/ 160687 h 202239"/>
                      <a:gd name="connsiteX966" fmla="*/ 89668 w 330269"/>
                      <a:gd name="connsiteY966" fmla="*/ 158782 h 202239"/>
                      <a:gd name="connsiteX967" fmla="*/ 90715 w 330269"/>
                      <a:gd name="connsiteY967" fmla="*/ 158115 h 202239"/>
                      <a:gd name="connsiteX968" fmla="*/ 90811 w 330269"/>
                      <a:gd name="connsiteY968" fmla="*/ 157448 h 202239"/>
                      <a:gd name="connsiteX969" fmla="*/ 89191 w 330269"/>
                      <a:gd name="connsiteY969" fmla="*/ 156972 h 202239"/>
                      <a:gd name="connsiteX970" fmla="*/ 88239 w 330269"/>
                      <a:gd name="connsiteY970" fmla="*/ 156210 h 202239"/>
                      <a:gd name="connsiteX971" fmla="*/ 88429 w 330269"/>
                      <a:gd name="connsiteY971" fmla="*/ 155353 h 202239"/>
                      <a:gd name="connsiteX972" fmla="*/ 88620 w 330269"/>
                      <a:gd name="connsiteY972" fmla="*/ 154686 h 202239"/>
                      <a:gd name="connsiteX973" fmla="*/ 89953 w 330269"/>
                      <a:gd name="connsiteY973" fmla="*/ 154210 h 202239"/>
                      <a:gd name="connsiteX974" fmla="*/ 91763 w 330269"/>
                      <a:gd name="connsiteY974" fmla="*/ 154305 h 202239"/>
                      <a:gd name="connsiteX975" fmla="*/ 93382 w 330269"/>
                      <a:gd name="connsiteY975" fmla="*/ 154114 h 202239"/>
                      <a:gd name="connsiteX976" fmla="*/ 95002 w 330269"/>
                      <a:gd name="connsiteY976" fmla="*/ 153257 h 202239"/>
                      <a:gd name="connsiteX977" fmla="*/ 96049 w 330269"/>
                      <a:gd name="connsiteY977" fmla="*/ 154210 h 202239"/>
                      <a:gd name="connsiteX978" fmla="*/ 97097 w 330269"/>
                      <a:gd name="connsiteY978" fmla="*/ 154972 h 202239"/>
                      <a:gd name="connsiteX979" fmla="*/ 98431 w 330269"/>
                      <a:gd name="connsiteY979" fmla="*/ 154591 h 202239"/>
                      <a:gd name="connsiteX980" fmla="*/ 98907 w 330269"/>
                      <a:gd name="connsiteY980" fmla="*/ 153638 h 202239"/>
                      <a:gd name="connsiteX981" fmla="*/ 98621 w 330269"/>
                      <a:gd name="connsiteY981" fmla="*/ 151829 h 202239"/>
                      <a:gd name="connsiteX982" fmla="*/ 98716 w 330269"/>
                      <a:gd name="connsiteY982" fmla="*/ 150971 h 202239"/>
                      <a:gd name="connsiteX983" fmla="*/ 100336 w 330269"/>
                      <a:gd name="connsiteY983" fmla="*/ 150781 h 202239"/>
                      <a:gd name="connsiteX984" fmla="*/ 101764 w 330269"/>
                      <a:gd name="connsiteY984" fmla="*/ 150495 h 202239"/>
                      <a:gd name="connsiteX985" fmla="*/ 103098 w 330269"/>
                      <a:gd name="connsiteY985" fmla="*/ 150590 h 202239"/>
                      <a:gd name="connsiteX986" fmla="*/ 104146 w 330269"/>
                      <a:gd name="connsiteY986" fmla="*/ 150876 h 202239"/>
                      <a:gd name="connsiteX987" fmla="*/ 105765 w 330269"/>
                      <a:gd name="connsiteY987" fmla="*/ 150781 h 202239"/>
                      <a:gd name="connsiteX988" fmla="*/ 105955 w 330269"/>
                      <a:gd name="connsiteY988" fmla="*/ 152781 h 202239"/>
                      <a:gd name="connsiteX989" fmla="*/ 108336 w 330269"/>
                      <a:gd name="connsiteY989" fmla="*/ 153162 h 202239"/>
                      <a:gd name="connsiteX990" fmla="*/ 110337 w 330269"/>
                      <a:gd name="connsiteY990" fmla="*/ 153352 h 202239"/>
                      <a:gd name="connsiteX991" fmla="*/ 112718 w 330269"/>
                      <a:gd name="connsiteY991" fmla="*/ 153352 h 202239"/>
                      <a:gd name="connsiteX992" fmla="*/ 116528 w 330269"/>
                      <a:gd name="connsiteY992" fmla="*/ 153448 h 202239"/>
                      <a:gd name="connsiteX993" fmla="*/ 118909 w 330269"/>
                      <a:gd name="connsiteY993" fmla="*/ 153448 h 202239"/>
                      <a:gd name="connsiteX994" fmla="*/ 119957 w 330269"/>
                      <a:gd name="connsiteY994" fmla="*/ 154210 h 202239"/>
                      <a:gd name="connsiteX995" fmla="*/ 120148 w 330269"/>
                      <a:gd name="connsiteY995" fmla="*/ 154781 h 202239"/>
                      <a:gd name="connsiteX996" fmla="*/ 121005 w 330269"/>
                      <a:gd name="connsiteY996" fmla="*/ 154686 h 202239"/>
                      <a:gd name="connsiteX997" fmla="*/ 121386 w 330269"/>
                      <a:gd name="connsiteY997" fmla="*/ 154781 h 202239"/>
                      <a:gd name="connsiteX998" fmla="*/ 121672 w 330269"/>
                      <a:gd name="connsiteY998" fmla="*/ 154876 h 202239"/>
                      <a:gd name="connsiteX999" fmla="*/ 121767 w 330269"/>
                      <a:gd name="connsiteY999" fmla="*/ 155162 h 202239"/>
                      <a:gd name="connsiteX1000" fmla="*/ 123481 w 330269"/>
                      <a:gd name="connsiteY1000" fmla="*/ 157353 h 202239"/>
                      <a:gd name="connsiteX1001" fmla="*/ 125196 w 330269"/>
                      <a:gd name="connsiteY1001" fmla="*/ 157448 h 202239"/>
                      <a:gd name="connsiteX1002" fmla="*/ 125767 w 330269"/>
                      <a:gd name="connsiteY1002" fmla="*/ 158972 h 202239"/>
                      <a:gd name="connsiteX1003" fmla="*/ 127958 w 330269"/>
                      <a:gd name="connsiteY1003" fmla="*/ 158496 h 202239"/>
                      <a:gd name="connsiteX1004" fmla="*/ 128339 w 330269"/>
                      <a:gd name="connsiteY1004" fmla="*/ 158401 h 202239"/>
                      <a:gd name="connsiteX1005" fmla="*/ 129768 w 330269"/>
                      <a:gd name="connsiteY1005" fmla="*/ 158687 h 202239"/>
                      <a:gd name="connsiteX1006" fmla="*/ 131387 w 330269"/>
                      <a:gd name="connsiteY1006" fmla="*/ 158305 h 202239"/>
                      <a:gd name="connsiteX1007" fmla="*/ 132149 w 330269"/>
                      <a:gd name="connsiteY1007" fmla="*/ 159258 h 202239"/>
                      <a:gd name="connsiteX1008" fmla="*/ 133483 w 330269"/>
                      <a:gd name="connsiteY1008" fmla="*/ 159544 h 202239"/>
                      <a:gd name="connsiteX1009" fmla="*/ 135007 w 330269"/>
                      <a:gd name="connsiteY1009" fmla="*/ 159734 h 202239"/>
                      <a:gd name="connsiteX1010" fmla="*/ 136435 w 330269"/>
                      <a:gd name="connsiteY1010" fmla="*/ 159734 h 202239"/>
                      <a:gd name="connsiteX1011" fmla="*/ 136816 w 330269"/>
                      <a:gd name="connsiteY1011" fmla="*/ 159734 h 202239"/>
                      <a:gd name="connsiteX1012" fmla="*/ 139293 w 330269"/>
                      <a:gd name="connsiteY1012" fmla="*/ 159067 h 202239"/>
                      <a:gd name="connsiteX1013" fmla="*/ 140817 w 330269"/>
                      <a:gd name="connsiteY1013" fmla="*/ 157925 h 202239"/>
                      <a:gd name="connsiteX1014" fmla="*/ 140912 w 330269"/>
                      <a:gd name="connsiteY1014" fmla="*/ 158210 h 202239"/>
                      <a:gd name="connsiteX1015" fmla="*/ 141388 w 330269"/>
                      <a:gd name="connsiteY1015" fmla="*/ 158591 h 202239"/>
                      <a:gd name="connsiteX1016" fmla="*/ 142722 w 330269"/>
                      <a:gd name="connsiteY1016" fmla="*/ 158591 h 202239"/>
                      <a:gd name="connsiteX1017" fmla="*/ 144151 w 330269"/>
                      <a:gd name="connsiteY1017" fmla="*/ 159544 h 202239"/>
                      <a:gd name="connsiteX1018" fmla="*/ 145008 w 330269"/>
                      <a:gd name="connsiteY1018" fmla="*/ 160210 h 202239"/>
                      <a:gd name="connsiteX1019" fmla="*/ 145960 w 330269"/>
                      <a:gd name="connsiteY1019" fmla="*/ 160687 h 202239"/>
                      <a:gd name="connsiteX1020" fmla="*/ 147294 w 330269"/>
                      <a:gd name="connsiteY1020" fmla="*/ 160782 h 202239"/>
                      <a:gd name="connsiteX1021" fmla="*/ 148056 w 330269"/>
                      <a:gd name="connsiteY1021" fmla="*/ 161449 h 202239"/>
                      <a:gd name="connsiteX1022" fmla="*/ 149008 w 330269"/>
                      <a:gd name="connsiteY1022" fmla="*/ 161544 h 202239"/>
                      <a:gd name="connsiteX1023" fmla="*/ 149770 w 330269"/>
                      <a:gd name="connsiteY1023" fmla="*/ 161734 h 202239"/>
                      <a:gd name="connsiteX1024" fmla="*/ 149294 w 330269"/>
                      <a:gd name="connsiteY1024" fmla="*/ 162973 h 202239"/>
                      <a:gd name="connsiteX1025" fmla="*/ 150056 w 330269"/>
                      <a:gd name="connsiteY1025" fmla="*/ 163639 h 202239"/>
                      <a:gd name="connsiteX1026" fmla="*/ 151485 w 330269"/>
                      <a:gd name="connsiteY1026" fmla="*/ 164211 h 202239"/>
                      <a:gd name="connsiteX1027" fmla="*/ 152628 w 330269"/>
                      <a:gd name="connsiteY1027" fmla="*/ 164687 h 202239"/>
                      <a:gd name="connsiteX1028" fmla="*/ 153961 w 330269"/>
                      <a:gd name="connsiteY1028" fmla="*/ 165544 h 202239"/>
                      <a:gd name="connsiteX1029" fmla="*/ 154247 w 330269"/>
                      <a:gd name="connsiteY1029" fmla="*/ 165735 h 202239"/>
                      <a:gd name="connsiteX1030" fmla="*/ 154342 w 330269"/>
                      <a:gd name="connsiteY1030" fmla="*/ 167545 h 202239"/>
                      <a:gd name="connsiteX1031" fmla="*/ 155104 w 330269"/>
                      <a:gd name="connsiteY1031" fmla="*/ 168783 h 202239"/>
                      <a:gd name="connsiteX1032" fmla="*/ 156438 w 330269"/>
                      <a:gd name="connsiteY1032" fmla="*/ 169640 h 202239"/>
                      <a:gd name="connsiteX1033" fmla="*/ 156628 w 330269"/>
                      <a:gd name="connsiteY1033" fmla="*/ 169640 h 202239"/>
                      <a:gd name="connsiteX1034" fmla="*/ 158152 w 330269"/>
                      <a:gd name="connsiteY1034" fmla="*/ 169640 h 202239"/>
                      <a:gd name="connsiteX1035" fmla="*/ 159391 w 330269"/>
                      <a:gd name="connsiteY1035" fmla="*/ 169640 h 202239"/>
                      <a:gd name="connsiteX1036" fmla="*/ 159867 w 330269"/>
                      <a:gd name="connsiteY1036" fmla="*/ 171355 h 202239"/>
                      <a:gd name="connsiteX1037" fmla="*/ 160629 w 330269"/>
                      <a:gd name="connsiteY1037" fmla="*/ 170307 h 202239"/>
                      <a:gd name="connsiteX1038" fmla="*/ 161867 w 330269"/>
                      <a:gd name="connsiteY1038" fmla="*/ 169164 h 202239"/>
                      <a:gd name="connsiteX1039" fmla="*/ 161391 w 330269"/>
                      <a:gd name="connsiteY1039" fmla="*/ 170688 h 202239"/>
                      <a:gd name="connsiteX1040" fmla="*/ 162248 w 330269"/>
                      <a:gd name="connsiteY1040" fmla="*/ 171450 h 202239"/>
                      <a:gd name="connsiteX1041" fmla="*/ 163582 w 330269"/>
                      <a:gd name="connsiteY1041" fmla="*/ 172021 h 202239"/>
                      <a:gd name="connsiteX1042" fmla="*/ 164725 w 330269"/>
                      <a:gd name="connsiteY1042" fmla="*/ 173069 h 202239"/>
                      <a:gd name="connsiteX1043" fmla="*/ 163867 w 330269"/>
                      <a:gd name="connsiteY1043" fmla="*/ 175831 h 202239"/>
                      <a:gd name="connsiteX1044" fmla="*/ 164153 w 330269"/>
                      <a:gd name="connsiteY1044" fmla="*/ 176879 h 202239"/>
                      <a:gd name="connsiteX1045" fmla="*/ 165010 w 330269"/>
                      <a:gd name="connsiteY1045" fmla="*/ 175736 h 202239"/>
                      <a:gd name="connsiteX1046" fmla="*/ 166249 w 330269"/>
                      <a:gd name="connsiteY1046" fmla="*/ 174498 h 202239"/>
                      <a:gd name="connsiteX1047" fmla="*/ 168058 w 330269"/>
                      <a:gd name="connsiteY1047" fmla="*/ 173831 h 202239"/>
                      <a:gd name="connsiteX1048" fmla="*/ 169106 w 330269"/>
                      <a:gd name="connsiteY1048" fmla="*/ 172688 h 202239"/>
                      <a:gd name="connsiteX1049" fmla="*/ 169963 w 330269"/>
                      <a:gd name="connsiteY1049" fmla="*/ 171069 h 202239"/>
                      <a:gd name="connsiteX1050" fmla="*/ 170630 w 330269"/>
                      <a:gd name="connsiteY1050" fmla="*/ 169926 h 202239"/>
                      <a:gd name="connsiteX1051" fmla="*/ 172821 w 330269"/>
                      <a:gd name="connsiteY1051" fmla="*/ 170021 h 202239"/>
                      <a:gd name="connsiteX1052" fmla="*/ 173869 w 330269"/>
                      <a:gd name="connsiteY1052" fmla="*/ 171069 h 202239"/>
                      <a:gd name="connsiteX1053" fmla="*/ 174821 w 330269"/>
                      <a:gd name="connsiteY1053" fmla="*/ 170974 h 202239"/>
                      <a:gd name="connsiteX1054" fmla="*/ 176250 w 330269"/>
                      <a:gd name="connsiteY1054" fmla="*/ 169926 h 202239"/>
                      <a:gd name="connsiteX1055" fmla="*/ 177678 w 330269"/>
                      <a:gd name="connsiteY1055" fmla="*/ 170402 h 202239"/>
                      <a:gd name="connsiteX1056" fmla="*/ 178250 w 330269"/>
                      <a:gd name="connsiteY1056" fmla="*/ 170021 h 202239"/>
                      <a:gd name="connsiteX1057" fmla="*/ 179393 w 330269"/>
                      <a:gd name="connsiteY1057" fmla="*/ 171069 h 202239"/>
                      <a:gd name="connsiteX1058" fmla="*/ 180250 w 330269"/>
                      <a:gd name="connsiteY1058" fmla="*/ 170974 h 202239"/>
                      <a:gd name="connsiteX1059" fmla="*/ 181012 w 330269"/>
                      <a:gd name="connsiteY1059" fmla="*/ 170307 h 202239"/>
                      <a:gd name="connsiteX1060" fmla="*/ 181679 w 330269"/>
                      <a:gd name="connsiteY1060" fmla="*/ 168592 h 202239"/>
                      <a:gd name="connsiteX1061" fmla="*/ 182251 w 330269"/>
                      <a:gd name="connsiteY1061" fmla="*/ 167926 h 202239"/>
                      <a:gd name="connsiteX1062" fmla="*/ 183203 w 330269"/>
                      <a:gd name="connsiteY1062" fmla="*/ 167830 h 202239"/>
                      <a:gd name="connsiteX1063" fmla="*/ 184441 w 330269"/>
                      <a:gd name="connsiteY1063" fmla="*/ 166211 h 202239"/>
                      <a:gd name="connsiteX1064" fmla="*/ 184918 w 330269"/>
                      <a:gd name="connsiteY1064" fmla="*/ 164973 h 202239"/>
                      <a:gd name="connsiteX1065" fmla="*/ 185203 w 330269"/>
                      <a:gd name="connsiteY1065" fmla="*/ 164211 h 202239"/>
                      <a:gd name="connsiteX1066" fmla="*/ 186346 w 330269"/>
                      <a:gd name="connsiteY1066" fmla="*/ 162496 h 202239"/>
                      <a:gd name="connsiteX1067" fmla="*/ 188632 w 330269"/>
                      <a:gd name="connsiteY1067" fmla="*/ 160782 h 202239"/>
                      <a:gd name="connsiteX1068" fmla="*/ 190061 w 330269"/>
                      <a:gd name="connsiteY1068" fmla="*/ 162116 h 202239"/>
                      <a:gd name="connsiteX1069" fmla="*/ 190252 w 330269"/>
                      <a:gd name="connsiteY1069" fmla="*/ 164401 h 202239"/>
                      <a:gd name="connsiteX1070" fmla="*/ 190918 w 330269"/>
                      <a:gd name="connsiteY1070" fmla="*/ 165925 h 202239"/>
                      <a:gd name="connsiteX1071" fmla="*/ 191394 w 330269"/>
                      <a:gd name="connsiteY1071" fmla="*/ 165830 h 202239"/>
                      <a:gd name="connsiteX1072" fmla="*/ 192347 w 330269"/>
                      <a:gd name="connsiteY1072" fmla="*/ 164021 h 202239"/>
                      <a:gd name="connsiteX1073" fmla="*/ 192823 w 330269"/>
                      <a:gd name="connsiteY1073" fmla="*/ 163068 h 202239"/>
                      <a:gd name="connsiteX1074" fmla="*/ 193776 w 330269"/>
                      <a:gd name="connsiteY1074" fmla="*/ 162020 h 202239"/>
                      <a:gd name="connsiteX1075" fmla="*/ 194633 w 330269"/>
                      <a:gd name="connsiteY1075" fmla="*/ 161449 h 202239"/>
                      <a:gd name="connsiteX1076" fmla="*/ 194538 w 330269"/>
                      <a:gd name="connsiteY1076" fmla="*/ 163163 h 202239"/>
                      <a:gd name="connsiteX1077" fmla="*/ 194061 w 330269"/>
                      <a:gd name="connsiteY1077" fmla="*/ 165259 h 202239"/>
                      <a:gd name="connsiteX1078" fmla="*/ 191776 w 330269"/>
                      <a:gd name="connsiteY1078" fmla="*/ 167354 h 202239"/>
                      <a:gd name="connsiteX1079" fmla="*/ 190442 w 330269"/>
                      <a:gd name="connsiteY1079" fmla="*/ 169164 h 202239"/>
                      <a:gd name="connsiteX1080" fmla="*/ 191585 w 330269"/>
                      <a:gd name="connsiteY1080" fmla="*/ 173355 h 202239"/>
                      <a:gd name="connsiteX1081" fmla="*/ 192347 w 330269"/>
                      <a:gd name="connsiteY1081" fmla="*/ 176213 h 202239"/>
                      <a:gd name="connsiteX1082" fmla="*/ 194157 w 330269"/>
                      <a:gd name="connsiteY1082" fmla="*/ 175069 h 202239"/>
                      <a:gd name="connsiteX1083" fmla="*/ 197014 w 330269"/>
                      <a:gd name="connsiteY1083" fmla="*/ 174784 h 202239"/>
                      <a:gd name="connsiteX1084" fmla="*/ 198443 w 330269"/>
                      <a:gd name="connsiteY1084" fmla="*/ 177355 h 202239"/>
                      <a:gd name="connsiteX1085" fmla="*/ 201491 w 330269"/>
                      <a:gd name="connsiteY1085" fmla="*/ 175641 h 202239"/>
                      <a:gd name="connsiteX1086" fmla="*/ 203872 w 330269"/>
                      <a:gd name="connsiteY1086" fmla="*/ 171545 h 202239"/>
                      <a:gd name="connsiteX1087" fmla="*/ 206825 w 330269"/>
                      <a:gd name="connsiteY1087" fmla="*/ 167735 h 202239"/>
                      <a:gd name="connsiteX1088" fmla="*/ 210064 w 330269"/>
                      <a:gd name="connsiteY1088" fmla="*/ 163163 h 202239"/>
                      <a:gd name="connsiteX1089" fmla="*/ 212731 w 330269"/>
                      <a:gd name="connsiteY1089" fmla="*/ 160020 h 202239"/>
                      <a:gd name="connsiteX1090" fmla="*/ 215493 w 330269"/>
                      <a:gd name="connsiteY1090" fmla="*/ 157163 h 202239"/>
                      <a:gd name="connsiteX1091" fmla="*/ 217398 w 330269"/>
                      <a:gd name="connsiteY1091" fmla="*/ 155829 h 202239"/>
                      <a:gd name="connsiteX1092" fmla="*/ 217588 w 330269"/>
                      <a:gd name="connsiteY1092" fmla="*/ 156305 h 202239"/>
                      <a:gd name="connsiteX1093" fmla="*/ 217207 w 330269"/>
                      <a:gd name="connsiteY1093" fmla="*/ 158401 h 202239"/>
                      <a:gd name="connsiteX1094" fmla="*/ 216636 w 330269"/>
                      <a:gd name="connsiteY1094" fmla="*/ 161734 h 202239"/>
                      <a:gd name="connsiteX1095" fmla="*/ 216922 w 330269"/>
                      <a:gd name="connsiteY1095" fmla="*/ 164021 h 202239"/>
                      <a:gd name="connsiteX1096" fmla="*/ 217969 w 330269"/>
                      <a:gd name="connsiteY1096" fmla="*/ 164306 h 202239"/>
                      <a:gd name="connsiteX1097" fmla="*/ 221017 w 330269"/>
                      <a:gd name="connsiteY1097" fmla="*/ 163925 h 202239"/>
                      <a:gd name="connsiteX1098" fmla="*/ 222541 w 330269"/>
                      <a:gd name="connsiteY1098" fmla="*/ 165259 h 202239"/>
                      <a:gd name="connsiteX1099" fmla="*/ 224732 w 330269"/>
                      <a:gd name="connsiteY1099" fmla="*/ 167354 h 202239"/>
                      <a:gd name="connsiteX1100" fmla="*/ 224351 w 330269"/>
                      <a:gd name="connsiteY1100" fmla="*/ 168878 h 202239"/>
                      <a:gd name="connsiteX1101" fmla="*/ 221494 w 330269"/>
                      <a:gd name="connsiteY1101" fmla="*/ 170879 h 202239"/>
                      <a:gd name="connsiteX1102" fmla="*/ 221113 w 330269"/>
                      <a:gd name="connsiteY1102" fmla="*/ 171926 h 202239"/>
                      <a:gd name="connsiteX1103" fmla="*/ 222827 w 330269"/>
                      <a:gd name="connsiteY1103" fmla="*/ 171736 h 202239"/>
                      <a:gd name="connsiteX1104" fmla="*/ 224446 w 330269"/>
                      <a:gd name="connsiteY1104" fmla="*/ 173069 h 202239"/>
                      <a:gd name="connsiteX1105" fmla="*/ 226161 w 330269"/>
                      <a:gd name="connsiteY1105" fmla="*/ 174308 h 202239"/>
                      <a:gd name="connsiteX1106" fmla="*/ 225780 w 330269"/>
                      <a:gd name="connsiteY1106" fmla="*/ 176213 h 202239"/>
                      <a:gd name="connsiteX1107" fmla="*/ 224732 w 330269"/>
                      <a:gd name="connsiteY1107" fmla="*/ 177451 h 202239"/>
                      <a:gd name="connsiteX1108" fmla="*/ 223113 w 330269"/>
                      <a:gd name="connsiteY1108" fmla="*/ 177832 h 202239"/>
                      <a:gd name="connsiteX1109" fmla="*/ 222827 w 330269"/>
                      <a:gd name="connsiteY1109" fmla="*/ 179451 h 202239"/>
                      <a:gd name="connsiteX1110" fmla="*/ 222160 w 330269"/>
                      <a:gd name="connsiteY1110" fmla="*/ 180594 h 202239"/>
                      <a:gd name="connsiteX1111" fmla="*/ 221589 w 330269"/>
                      <a:gd name="connsiteY1111" fmla="*/ 181642 h 202239"/>
                      <a:gd name="connsiteX1112" fmla="*/ 220732 w 330269"/>
                      <a:gd name="connsiteY1112" fmla="*/ 183642 h 202239"/>
                      <a:gd name="connsiteX1113" fmla="*/ 221589 w 330269"/>
                      <a:gd name="connsiteY1113" fmla="*/ 184690 h 202239"/>
                      <a:gd name="connsiteX1114" fmla="*/ 222256 w 330269"/>
                      <a:gd name="connsiteY1114" fmla="*/ 185071 h 202239"/>
                      <a:gd name="connsiteX1115" fmla="*/ 223113 w 330269"/>
                      <a:gd name="connsiteY1115" fmla="*/ 185738 h 202239"/>
                      <a:gd name="connsiteX1116" fmla="*/ 223780 w 330269"/>
                      <a:gd name="connsiteY1116" fmla="*/ 185071 h 202239"/>
                      <a:gd name="connsiteX1117" fmla="*/ 224542 w 330269"/>
                      <a:gd name="connsiteY1117" fmla="*/ 186404 h 202239"/>
                      <a:gd name="connsiteX1118" fmla="*/ 223494 w 330269"/>
                      <a:gd name="connsiteY1118" fmla="*/ 188119 h 202239"/>
                      <a:gd name="connsiteX1119" fmla="*/ 224542 w 330269"/>
                      <a:gd name="connsiteY1119" fmla="*/ 190500 h 202239"/>
                      <a:gd name="connsiteX1120" fmla="*/ 224637 w 330269"/>
                      <a:gd name="connsiteY1120" fmla="*/ 191834 h 202239"/>
                      <a:gd name="connsiteX1121" fmla="*/ 225018 w 330269"/>
                      <a:gd name="connsiteY1121" fmla="*/ 192596 h 202239"/>
                      <a:gd name="connsiteX1122" fmla="*/ 225970 w 330269"/>
                      <a:gd name="connsiteY1122" fmla="*/ 191548 h 202239"/>
                      <a:gd name="connsiteX1123" fmla="*/ 226447 w 330269"/>
                      <a:gd name="connsiteY1123" fmla="*/ 191548 h 202239"/>
                      <a:gd name="connsiteX1124" fmla="*/ 226637 w 330269"/>
                      <a:gd name="connsiteY1124" fmla="*/ 192691 h 202239"/>
                      <a:gd name="connsiteX1125" fmla="*/ 227209 w 330269"/>
                      <a:gd name="connsiteY1125" fmla="*/ 193548 h 202239"/>
                      <a:gd name="connsiteX1126" fmla="*/ 228066 w 330269"/>
                      <a:gd name="connsiteY1126" fmla="*/ 192119 h 202239"/>
                      <a:gd name="connsiteX1127" fmla="*/ 228733 w 330269"/>
                      <a:gd name="connsiteY1127" fmla="*/ 191548 h 202239"/>
                      <a:gd name="connsiteX1128" fmla="*/ 230161 w 330269"/>
                      <a:gd name="connsiteY1128" fmla="*/ 190881 h 202239"/>
                      <a:gd name="connsiteX1129" fmla="*/ 231019 w 330269"/>
                      <a:gd name="connsiteY1129" fmla="*/ 191452 h 202239"/>
                      <a:gd name="connsiteX1130" fmla="*/ 231019 w 330269"/>
                      <a:gd name="connsiteY1130" fmla="*/ 192405 h 202239"/>
                      <a:gd name="connsiteX1131" fmla="*/ 231495 w 330269"/>
                      <a:gd name="connsiteY1131" fmla="*/ 192786 h 202239"/>
                      <a:gd name="connsiteX1132" fmla="*/ 232257 w 330269"/>
                      <a:gd name="connsiteY1132" fmla="*/ 192786 h 202239"/>
                      <a:gd name="connsiteX1133" fmla="*/ 232828 w 330269"/>
                      <a:gd name="connsiteY1133" fmla="*/ 192881 h 202239"/>
                      <a:gd name="connsiteX1134" fmla="*/ 233305 w 330269"/>
                      <a:gd name="connsiteY1134" fmla="*/ 194024 h 202239"/>
                      <a:gd name="connsiteX1135" fmla="*/ 234448 w 330269"/>
                      <a:gd name="connsiteY1135" fmla="*/ 193834 h 202239"/>
                      <a:gd name="connsiteX1136" fmla="*/ 235305 w 330269"/>
                      <a:gd name="connsiteY1136" fmla="*/ 193262 h 202239"/>
                      <a:gd name="connsiteX1137" fmla="*/ 235781 w 330269"/>
                      <a:gd name="connsiteY1137" fmla="*/ 193072 h 202239"/>
                      <a:gd name="connsiteX1138" fmla="*/ 235686 w 330269"/>
                      <a:gd name="connsiteY1138" fmla="*/ 192976 h 202239"/>
                      <a:gd name="connsiteX1139" fmla="*/ 235876 w 330269"/>
                      <a:gd name="connsiteY1139" fmla="*/ 191548 h 202239"/>
                      <a:gd name="connsiteX1140" fmla="*/ 236257 w 330269"/>
                      <a:gd name="connsiteY1140" fmla="*/ 190500 h 202239"/>
                      <a:gd name="connsiteX1141" fmla="*/ 237210 w 330269"/>
                      <a:gd name="connsiteY1141" fmla="*/ 189547 h 202239"/>
                      <a:gd name="connsiteX1142" fmla="*/ 238543 w 330269"/>
                      <a:gd name="connsiteY1142" fmla="*/ 188119 h 202239"/>
                      <a:gd name="connsiteX1143" fmla="*/ 239686 w 330269"/>
                      <a:gd name="connsiteY1143" fmla="*/ 186404 h 202239"/>
                      <a:gd name="connsiteX1144" fmla="*/ 241115 w 330269"/>
                      <a:gd name="connsiteY1144" fmla="*/ 184690 h 202239"/>
                      <a:gd name="connsiteX1145" fmla="*/ 243782 w 330269"/>
                      <a:gd name="connsiteY1145" fmla="*/ 184404 h 202239"/>
                      <a:gd name="connsiteX1146" fmla="*/ 245687 w 330269"/>
                      <a:gd name="connsiteY1146" fmla="*/ 183642 h 202239"/>
                      <a:gd name="connsiteX1147" fmla="*/ 247211 w 330269"/>
                      <a:gd name="connsiteY1147" fmla="*/ 182975 h 202239"/>
                      <a:gd name="connsiteX1148" fmla="*/ 247973 w 330269"/>
                      <a:gd name="connsiteY1148" fmla="*/ 182404 h 202239"/>
                      <a:gd name="connsiteX1149" fmla="*/ 247878 w 330269"/>
                      <a:gd name="connsiteY1149" fmla="*/ 180975 h 202239"/>
                      <a:gd name="connsiteX1150" fmla="*/ 247878 w 330269"/>
                      <a:gd name="connsiteY1150" fmla="*/ 179356 h 202239"/>
                      <a:gd name="connsiteX1151" fmla="*/ 248164 w 330269"/>
                      <a:gd name="connsiteY1151" fmla="*/ 177260 h 202239"/>
                      <a:gd name="connsiteX1152" fmla="*/ 249402 w 330269"/>
                      <a:gd name="connsiteY1152" fmla="*/ 176593 h 202239"/>
                      <a:gd name="connsiteX1153" fmla="*/ 250735 w 330269"/>
                      <a:gd name="connsiteY1153" fmla="*/ 177070 h 202239"/>
                      <a:gd name="connsiteX1154" fmla="*/ 251593 w 330269"/>
                      <a:gd name="connsiteY1154" fmla="*/ 178308 h 202239"/>
                      <a:gd name="connsiteX1155" fmla="*/ 253021 w 330269"/>
                      <a:gd name="connsiteY1155" fmla="*/ 178022 h 202239"/>
                      <a:gd name="connsiteX1156" fmla="*/ 254545 w 330269"/>
                      <a:gd name="connsiteY1156" fmla="*/ 177451 h 202239"/>
                      <a:gd name="connsiteX1157" fmla="*/ 255784 w 330269"/>
                      <a:gd name="connsiteY1157" fmla="*/ 177165 h 202239"/>
                      <a:gd name="connsiteX1158" fmla="*/ 256641 w 330269"/>
                      <a:gd name="connsiteY1158" fmla="*/ 177737 h 202239"/>
                      <a:gd name="connsiteX1159" fmla="*/ 258165 w 330269"/>
                      <a:gd name="connsiteY1159" fmla="*/ 177546 h 202239"/>
                      <a:gd name="connsiteX1160" fmla="*/ 259784 w 330269"/>
                      <a:gd name="connsiteY1160" fmla="*/ 177070 h 202239"/>
                      <a:gd name="connsiteX1161" fmla="*/ 262165 w 330269"/>
                      <a:gd name="connsiteY1161" fmla="*/ 175450 h 202239"/>
                      <a:gd name="connsiteX1162" fmla="*/ 263308 w 330269"/>
                      <a:gd name="connsiteY1162" fmla="*/ 174403 h 202239"/>
                      <a:gd name="connsiteX1163" fmla="*/ 265404 w 330269"/>
                      <a:gd name="connsiteY1163" fmla="*/ 173831 h 202239"/>
                      <a:gd name="connsiteX1164" fmla="*/ 267594 w 330269"/>
                      <a:gd name="connsiteY1164" fmla="*/ 173546 h 202239"/>
                      <a:gd name="connsiteX1165" fmla="*/ 267976 w 330269"/>
                      <a:gd name="connsiteY1165" fmla="*/ 174688 h 202239"/>
                      <a:gd name="connsiteX1166" fmla="*/ 269214 w 330269"/>
                      <a:gd name="connsiteY1166" fmla="*/ 174022 h 202239"/>
                      <a:gd name="connsiteX1167" fmla="*/ 270357 w 330269"/>
                      <a:gd name="connsiteY1167" fmla="*/ 173736 h 202239"/>
                      <a:gd name="connsiteX1168" fmla="*/ 273119 w 330269"/>
                      <a:gd name="connsiteY1168" fmla="*/ 172307 h 202239"/>
                      <a:gd name="connsiteX1169" fmla="*/ 273976 w 330269"/>
                      <a:gd name="connsiteY1169" fmla="*/ 172498 h 202239"/>
                      <a:gd name="connsiteX1170" fmla="*/ 274738 w 330269"/>
                      <a:gd name="connsiteY1170" fmla="*/ 171355 h 202239"/>
                      <a:gd name="connsiteX1171" fmla="*/ 276739 w 330269"/>
                      <a:gd name="connsiteY1171" fmla="*/ 164401 h 202239"/>
                      <a:gd name="connsiteX1172" fmla="*/ 278167 w 330269"/>
                      <a:gd name="connsiteY1172" fmla="*/ 164116 h 202239"/>
                      <a:gd name="connsiteX1173" fmla="*/ 279596 w 330269"/>
                      <a:gd name="connsiteY1173" fmla="*/ 164687 h 202239"/>
                      <a:gd name="connsiteX1174" fmla="*/ 281596 w 330269"/>
                      <a:gd name="connsiteY1174" fmla="*/ 164211 h 202239"/>
                      <a:gd name="connsiteX1175" fmla="*/ 281692 w 330269"/>
                      <a:gd name="connsiteY1175" fmla="*/ 165163 h 202239"/>
                      <a:gd name="connsiteX1176" fmla="*/ 281882 w 330269"/>
                      <a:gd name="connsiteY1176" fmla="*/ 165925 h 202239"/>
                      <a:gd name="connsiteX1177" fmla="*/ 283406 w 330269"/>
                      <a:gd name="connsiteY1177" fmla="*/ 166211 h 202239"/>
                      <a:gd name="connsiteX1178" fmla="*/ 284549 w 330269"/>
                      <a:gd name="connsiteY1178" fmla="*/ 165830 h 202239"/>
                      <a:gd name="connsiteX1179" fmla="*/ 284073 w 330269"/>
                      <a:gd name="connsiteY1179" fmla="*/ 164306 h 202239"/>
                      <a:gd name="connsiteX1180" fmla="*/ 284168 w 330269"/>
                      <a:gd name="connsiteY1180" fmla="*/ 162496 h 202239"/>
                      <a:gd name="connsiteX1181" fmla="*/ 284835 w 330269"/>
                      <a:gd name="connsiteY1181" fmla="*/ 161925 h 202239"/>
                      <a:gd name="connsiteX1182" fmla="*/ 283597 w 330269"/>
                      <a:gd name="connsiteY1182" fmla="*/ 161925 h 202239"/>
                      <a:gd name="connsiteX1183" fmla="*/ 282644 w 330269"/>
                      <a:gd name="connsiteY1183" fmla="*/ 162592 h 202239"/>
                      <a:gd name="connsiteX1184" fmla="*/ 282740 w 330269"/>
                      <a:gd name="connsiteY1184" fmla="*/ 160877 h 202239"/>
                      <a:gd name="connsiteX1185" fmla="*/ 283120 w 330269"/>
                      <a:gd name="connsiteY1185" fmla="*/ 160020 h 202239"/>
                      <a:gd name="connsiteX1186" fmla="*/ 282835 w 330269"/>
                      <a:gd name="connsiteY1186" fmla="*/ 159448 h 202239"/>
                      <a:gd name="connsiteX1187" fmla="*/ 281692 w 330269"/>
                      <a:gd name="connsiteY1187" fmla="*/ 158877 h 202239"/>
                      <a:gd name="connsiteX1188" fmla="*/ 282168 w 330269"/>
                      <a:gd name="connsiteY1188" fmla="*/ 157925 h 202239"/>
                      <a:gd name="connsiteX1189" fmla="*/ 283025 w 330269"/>
                      <a:gd name="connsiteY1189" fmla="*/ 158591 h 202239"/>
                      <a:gd name="connsiteX1190" fmla="*/ 283787 w 330269"/>
                      <a:gd name="connsiteY1190" fmla="*/ 159067 h 202239"/>
                      <a:gd name="connsiteX1191" fmla="*/ 285502 w 330269"/>
                      <a:gd name="connsiteY1191" fmla="*/ 159067 h 202239"/>
                      <a:gd name="connsiteX1192" fmla="*/ 287407 w 330269"/>
                      <a:gd name="connsiteY1192" fmla="*/ 158972 h 202239"/>
                      <a:gd name="connsiteX1193" fmla="*/ 288359 w 330269"/>
                      <a:gd name="connsiteY1193" fmla="*/ 158687 h 202239"/>
                      <a:gd name="connsiteX1194" fmla="*/ 288359 w 330269"/>
                      <a:gd name="connsiteY1194" fmla="*/ 159353 h 202239"/>
                      <a:gd name="connsiteX1195" fmla="*/ 288645 w 330269"/>
                      <a:gd name="connsiteY1195" fmla="*/ 160210 h 202239"/>
                      <a:gd name="connsiteX1196" fmla="*/ 289502 w 330269"/>
                      <a:gd name="connsiteY1196" fmla="*/ 160115 h 202239"/>
                      <a:gd name="connsiteX1197" fmla="*/ 290455 w 330269"/>
                      <a:gd name="connsiteY1197" fmla="*/ 159353 h 202239"/>
                      <a:gd name="connsiteX1198" fmla="*/ 291978 w 330269"/>
                      <a:gd name="connsiteY1198" fmla="*/ 158591 h 202239"/>
                      <a:gd name="connsiteX1199" fmla="*/ 293788 w 330269"/>
                      <a:gd name="connsiteY1199" fmla="*/ 157163 h 202239"/>
                      <a:gd name="connsiteX1200" fmla="*/ 294836 w 330269"/>
                      <a:gd name="connsiteY1200" fmla="*/ 155448 h 202239"/>
                      <a:gd name="connsiteX1201" fmla="*/ 296646 w 330269"/>
                      <a:gd name="connsiteY1201" fmla="*/ 153162 h 202239"/>
                      <a:gd name="connsiteX1202" fmla="*/ 296360 w 330269"/>
                      <a:gd name="connsiteY1202" fmla="*/ 150495 h 202239"/>
                      <a:gd name="connsiteX1203" fmla="*/ 297598 w 330269"/>
                      <a:gd name="connsiteY1203" fmla="*/ 149257 h 202239"/>
                      <a:gd name="connsiteX1204" fmla="*/ 303218 w 330269"/>
                      <a:gd name="connsiteY1204" fmla="*/ 148018 h 202239"/>
                      <a:gd name="connsiteX1205" fmla="*/ 307028 w 330269"/>
                      <a:gd name="connsiteY1205" fmla="*/ 149257 h 202239"/>
                      <a:gd name="connsiteX1206" fmla="*/ 314077 w 330269"/>
                      <a:gd name="connsiteY1206" fmla="*/ 152305 h 202239"/>
                      <a:gd name="connsiteX1207" fmla="*/ 318172 w 330269"/>
                      <a:gd name="connsiteY1207" fmla="*/ 151447 h 202239"/>
                      <a:gd name="connsiteX1208" fmla="*/ 323602 w 330269"/>
                      <a:gd name="connsiteY1208" fmla="*/ 150114 h 202239"/>
                      <a:gd name="connsiteX1209" fmla="*/ 327793 w 330269"/>
                      <a:gd name="connsiteY1209" fmla="*/ 149828 h 202239"/>
                      <a:gd name="connsiteX1210" fmla="*/ 330269 w 330269"/>
                      <a:gd name="connsiteY1210" fmla="*/ 149162 h 202239"/>
                      <a:gd name="connsiteX1211" fmla="*/ 330269 w 330269"/>
                      <a:gd name="connsiteY1211" fmla="*/ 149162 h 202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</a:cxnLst>
                    <a:rect l="l" t="t" r="r" b="b"/>
                    <a:pathLst>
                      <a:path w="330269" h="202239">
                        <a:moveTo>
                          <a:pt x="330269" y="149162"/>
                        </a:moveTo>
                        <a:cubicBezTo>
                          <a:pt x="329888" y="149162"/>
                          <a:pt x="329412" y="148590"/>
                          <a:pt x="329031" y="148114"/>
                        </a:cubicBezTo>
                        <a:cubicBezTo>
                          <a:pt x="328650" y="147638"/>
                          <a:pt x="328269" y="147161"/>
                          <a:pt x="327507" y="147161"/>
                        </a:cubicBezTo>
                        <a:cubicBezTo>
                          <a:pt x="326745" y="147161"/>
                          <a:pt x="325888" y="147447"/>
                          <a:pt x="325507" y="147542"/>
                        </a:cubicBezTo>
                        <a:cubicBezTo>
                          <a:pt x="325126" y="147638"/>
                          <a:pt x="324935" y="147733"/>
                          <a:pt x="324935" y="147733"/>
                        </a:cubicBezTo>
                        <a:lnTo>
                          <a:pt x="324840" y="147638"/>
                        </a:lnTo>
                        <a:cubicBezTo>
                          <a:pt x="324840" y="147638"/>
                          <a:pt x="324554" y="146875"/>
                          <a:pt x="324459" y="146494"/>
                        </a:cubicBezTo>
                        <a:cubicBezTo>
                          <a:pt x="324364" y="146209"/>
                          <a:pt x="324459" y="146018"/>
                          <a:pt x="324554" y="145447"/>
                        </a:cubicBezTo>
                        <a:cubicBezTo>
                          <a:pt x="324649" y="144971"/>
                          <a:pt x="324173" y="144209"/>
                          <a:pt x="323983" y="144018"/>
                        </a:cubicBezTo>
                        <a:cubicBezTo>
                          <a:pt x="323792" y="143827"/>
                          <a:pt x="323030" y="142780"/>
                          <a:pt x="322744" y="142304"/>
                        </a:cubicBezTo>
                        <a:cubicBezTo>
                          <a:pt x="322459" y="141922"/>
                          <a:pt x="321792" y="141542"/>
                          <a:pt x="321697" y="141065"/>
                        </a:cubicBezTo>
                        <a:cubicBezTo>
                          <a:pt x="321601" y="140589"/>
                          <a:pt x="321697" y="139732"/>
                          <a:pt x="321697" y="139351"/>
                        </a:cubicBezTo>
                        <a:cubicBezTo>
                          <a:pt x="321697" y="138970"/>
                          <a:pt x="321982" y="138493"/>
                          <a:pt x="321982" y="137922"/>
                        </a:cubicBezTo>
                        <a:cubicBezTo>
                          <a:pt x="321982" y="137350"/>
                          <a:pt x="321697" y="137065"/>
                          <a:pt x="321411" y="136684"/>
                        </a:cubicBezTo>
                        <a:cubicBezTo>
                          <a:pt x="321125" y="136303"/>
                          <a:pt x="321601" y="135826"/>
                          <a:pt x="321601" y="135446"/>
                        </a:cubicBezTo>
                        <a:cubicBezTo>
                          <a:pt x="321601" y="135064"/>
                          <a:pt x="321601" y="134207"/>
                          <a:pt x="321601" y="133731"/>
                        </a:cubicBezTo>
                        <a:cubicBezTo>
                          <a:pt x="321601" y="133255"/>
                          <a:pt x="321220" y="133255"/>
                          <a:pt x="320840" y="132874"/>
                        </a:cubicBezTo>
                        <a:cubicBezTo>
                          <a:pt x="320458" y="132493"/>
                          <a:pt x="320077" y="131635"/>
                          <a:pt x="320077" y="130969"/>
                        </a:cubicBezTo>
                        <a:cubicBezTo>
                          <a:pt x="320077" y="130302"/>
                          <a:pt x="320268" y="130016"/>
                          <a:pt x="320077" y="129540"/>
                        </a:cubicBezTo>
                        <a:cubicBezTo>
                          <a:pt x="319792" y="129159"/>
                          <a:pt x="319506" y="128873"/>
                          <a:pt x="319125" y="128778"/>
                        </a:cubicBezTo>
                        <a:cubicBezTo>
                          <a:pt x="318744" y="128683"/>
                          <a:pt x="318363" y="128206"/>
                          <a:pt x="317982" y="127921"/>
                        </a:cubicBezTo>
                        <a:cubicBezTo>
                          <a:pt x="317601" y="127635"/>
                          <a:pt x="317506" y="127635"/>
                          <a:pt x="316934" y="127159"/>
                        </a:cubicBezTo>
                        <a:cubicBezTo>
                          <a:pt x="316363" y="126683"/>
                          <a:pt x="316839" y="126587"/>
                          <a:pt x="316648" y="126016"/>
                        </a:cubicBezTo>
                        <a:cubicBezTo>
                          <a:pt x="316458" y="125444"/>
                          <a:pt x="315601" y="125349"/>
                          <a:pt x="315124" y="125254"/>
                        </a:cubicBezTo>
                        <a:cubicBezTo>
                          <a:pt x="314648" y="125063"/>
                          <a:pt x="314458" y="125254"/>
                          <a:pt x="314362" y="125444"/>
                        </a:cubicBezTo>
                        <a:cubicBezTo>
                          <a:pt x="314267" y="125635"/>
                          <a:pt x="313696" y="125635"/>
                          <a:pt x="313315" y="125254"/>
                        </a:cubicBezTo>
                        <a:cubicBezTo>
                          <a:pt x="312934" y="124968"/>
                          <a:pt x="313505" y="124492"/>
                          <a:pt x="313600" y="124206"/>
                        </a:cubicBezTo>
                        <a:cubicBezTo>
                          <a:pt x="313696" y="123825"/>
                          <a:pt x="313219" y="123634"/>
                          <a:pt x="312934" y="123349"/>
                        </a:cubicBezTo>
                        <a:cubicBezTo>
                          <a:pt x="312648" y="123063"/>
                          <a:pt x="312362" y="122682"/>
                          <a:pt x="312076" y="122206"/>
                        </a:cubicBezTo>
                        <a:cubicBezTo>
                          <a:pt x="311791" y="121729"/>
                          <a:pt x="312362" y="121348"/>
                          <a:pt x="312553" y="121063"/>
                        </a:cubicBezTo>
                        <a:cubicBezTo>
                          <a:pt x="312743" y="120777"/>
                          <a:pt x="313219" y="120491"/>
                          <a:pt x="313315" y="120110"/>
                        </a:cubicBezTo>
                        <a:cubicBezTo>
                          <a:pt x="313410" y="119729"/>
                          <a:pt x="314172" y="119825"/>
                          <a:pt x="314267" y="119634"/>
                        </a:cubicBezTo>
                        <a:cubicBezTo>
                          <a:pt x="314267" y="119443"/>
                          <a:pt x="313791" y="119348"/>
                          <a:pt x="313505" y="119348"/>
                        </a:cubicBezTo>
                        <a:cubicBezTo>
                          <a:pt x="313219" y="119348"/>
                          <a:pt x="312553" y="118777"/>
                          <a:pt x="312267" y="118491"/>
                        </a:cubicBezTo>
                        <a:cubicBezTo>
                          <a:pt x="311981" y="118205"/>
                          <a:pt x="311981" y="117443"/>
                          <a:pt x="311981" y="116967"/>
                        </a:cubicBezTo>
                        <a:cubicBezTo>
                          <a:pt x="311981" y="116491"/>
                          <a:pt x="312172" y="116014"/>
                          <a:pt x="312362" y="115729"/>
                        </a:cubicBezTo>
                        <a:cubicBezTo>
                          <a:pt x="312553" y="115443"/>
                          <a:pt x="312457" y="115252"/>
                          <a:pt x="312267" y="115062"/>
                        </a:cubicBezTo>
                        <a:cubicBezTo>
                          <a:pt x="311981" y="114871"/>
                          <a:pt x="311695" y="114491"/>
                          <a:pt x="311219" y="113919"/>
                        </a:cubicBezTo>
                        <a:cubicBezTo>
                          <a:pt x="310743" y="113347"/>
                          <a:pt x="310743" y="112967"/>
                          <a:pt x="310648" y="112490"/>
                        </a:cubicBezTo>
                        <a:cubicBezTo>
                          <a:pt x="310552" y="112109"/>
                          <a:pt x="309695" y="111633"/>
                          <a:pt x="309314" y="111442"/>
                        </a:cubicBezTo>
                        <a:cubicBezTo>
                          <a:pt x="308933" y="111252"/>
                          <a:pt x="308647" y="111347"/>
                          <a:pt x="308457" y="111633"/>
                        </a:cubicBezTo>
                        <a:cubicBezTo>
                          <a:pt x="308266" y="111919"/>
                          <a:pt x="308171" y="111823"/>
                          <a:pt x="307885" y="111442"/>
                        </a:cubicBezTo>
                        <a:cubicBezTo>
                          <a:pt x="307600" y="111062"/>
                          <a:pt x="307790" y="110776"/>
                          <a:pt x="307790" y="110204"/>
                        </a:cubicBezTo>
                        <a:cubicBezTo>
                          <a:pt x="307790" y="109633"/>
                          <a:pt x="307219" y="109156"/>
                          <a:pt x="306933" y="108871"/>
                        </a:cubicBezTo>
                        <a:cubicBezTo>
                          <a:pt x="306647" y="108585"/>
                          <a:pt x="306076" y="108204"/>
                          <a:pt x="305599" y="107728"/>
                        </a:cubicBezTo>
                        <a:cubicBezTo>
                          <a:pt x="305123" y="107251"/>
                          <a:pt x="305504" y="106394"/>
                          <a:pt x="305790" y="105632"/>
                        </a:cubicBezTo>
                        <a:cubicBezTo>
                          <a:pt x="306076" y="104870"/>
                          <a:pt x="305885" y="104394"/>
                          <a:pt x="306171" y="104108"/>
                        </a:cubicBezTo>
                        <a:cubicBezTo>
                          <a:pt x="306457" y="103822"/>
                          <a:pt x="306742" y="104013"/>
                          <a:pt x="307314" y="104108"/>
                        </a:cubicBezTo>
                        <a:cubicBezTo>
                          <a:pt x="307885" y="104299"/>
                          <a:pt x="308076" y="104013"/>
                          <a:pt x="308457" y="103918"/>
                        </a:cubicBezTo>
                        <a:cubicBezTo>
                          <a:pt x="308933" y="103822"/>
                          <a:pt x="308838" y="103346"/>
                          <a:pt x="309124" y="103060"/>
                        </a:cubicBezTo>
                        <a:cubicBezTo>
                          <a:pt x="309409" y="102775"/>
                          <a:pt x="309409" y="102584"/>
                          <a:pt x="309028" y="102298"/>
                        </a:cubicBezTo>
                        <a:cubicBezTo>
                          <a:pt x="308647" y="102013"/>
                          <a:pt x="309124" y="101727"/>
                          <a:pt x="309124" y="101346"/>
                        </a:cubicBezTo>
                        <a:cubicBezTo>
                          <a:pt x="309124" y="101060"/>
                          <a:pt x="308361" y="100393"/>
                          <a:pt x="308361" y="100013"/>
                        </a:cubicBezTo>
                        <a:cubicBezTo>
                          <a:pt x="308361" y="99631"/>
                          <a:pt x="308743" y="99060"/>
                          <a:pt x="308933" y="98488"/>
                        </a:cubicBezTo>
                        <a:cubicBezTo>
                          <a:pt x="309124" y="97917"/>
                          <a:pt x="309505" y="97726"/>
                          <a:pt x="309981" y="97441"/>
                        </a:cubicBezTo>
                        <a:cubicBezTo>
                          <a:pt x="310362" y="97250"/>
                          <a:pt x="310648" y="97250"/>
                          <a:pt x="310933" y="97155"/>
                        </a:cubicBezTo>
                        <a:cubicBezTo>
                          <a:pt x="311315" y="97155"/>
                          <a:pt x="311505" y="96964"/>
                          <a:pt x="311505" y="96583"/>
                        </a:cubicBezTo>
                        <a:cubicBezTo>
                          <a:pt x="311505" y="96298"/>
                          <a:pt x="311886" y="96298"/>
                          <a:pt x="312172" y="96012"/>
                        </a:cubicBezTo>
                        <a:cubicBezTo>
                          <a:pt x="312457" y="95726"/>
                          <a:pt x="312743" y="95441"/>
                          <a:pt x="312934" y="95059"/>
                        </a:cubicBezTo>
                        <a:cubicBezTo>
                          <a:pt x="313124" y="94679"/>
                          <a:pt x="313791" y="94202"/>
                          <a:pt x="314267" y="93917"/>
                        </a:cubicBezTo>
                        <a:cubicBezTo>
                          <a:pt x="314743" y="93631"/>
                          <a:pt x="315124" y="93440"/>
                          <a:pt x="315696" y="93250"/>
                        </a:cubicBezTo>
                        <a:cubicBezTo>
                          <a:pt x="316172" y="93059"/>
                          <a:pt x="316553" y="93059"/>
                          <a:pt x="316934" y="93059"/>
                        </a:cubicBezTo>
                        <a:cubicBezTo>
                          <a:pt x="317315" y="93059"/>
                          <a:pt x="317125" y="92678"/>
                          <a:pt x="316934" y="92297"/>
                        </a:cubicBezTo>
                        <a:cubicBezTo>
                          <a:pt x="316744" y="91916"/>
                          <a:pt x="316648" y="91630"/>
                          <a:pt x="316363" y="91250"/>
                        </a:cubicBezTo>
                        <a:cubicBezTo>
                          <a:pt x="316077" y="90868"/>
                          <a:pt x="316363" y="90488"/>
                          <a:pt x="316077" y="90392"/>
                        </a:cubicBezTo>
                        <a:cubicBezTo>
                          <a:pt x="315791" y="90297"/>
                          <a:pt x="315410" y="90583"/>
                          <a:pt x="315029" y="90583"/>
                        </a:cubicBezTo>
                        <a:cubicBezTo>
                          <a:pt x="314553" y="90583"/>
                          <a:pt x="314458" y="90392"/>
                          <a:pt x="314172" y="90106"/>
                        </a:cubicBezTo>
                        <a:cubicBezTo>
                          <a:pt x="313981" y="89821"/>
                          <a:pt x="313791" y="89630"/>
                          <a:pt x="313410" y="89630"/>
                        </a:cubicBezTo>
                        <a:cubicBezTo>
                          <a:pt x="313029" y="89535"/>
                          <a:pt x="312743" y="89535"/>
                          <a:pt x="312457" y="89630"/>
                        </a:cubicBezTo>
                        <a:cubicBezTo>
                          <a:pt x="312172" y="89725"/>
                          <a:pt x="311695" y="89630"/>
                          <a:pt x="311410" y="89630"/>
                        </a:cubicBezTo>
                        <a:cubicBezTo>
                          <a:pt x="311124" y="89630"/>
                          <a:pt x="311315" y="88963"/>
                          <a:pt x="311315" y="88487"/>
                        </a:cubicBezTo>
                        <a:cubicBezTo>
                          <a:pt x="311315" y="88011"/>
                          <a:pt x="310552" y="87916"/>
                          <a:pt x="310171" y="87630"/>
                        </a:cubicBezTo>
                        <a:cubicBezTo>
                          <a:pt x="309886" y="87344"/>
                          <a:pt x="309314" y="87439"/>
                          <a:pt x="309028" y="87154"/>
                        </a:cubicBezTo>
                        <a:cubicBezTo>
                          <a:pt x="308743" y="86868"/>
                          <a:pt x="308743" y="86392"/>
                          <a:pt x="308743" y="86011"/>
                        </a:cubicBezTo>
                        <a:cubicBezTo>
                          <a:pt x="308743" y="85630"/>
                          <a:pt x="308743" y="85154"/>
                          <a:pt x="308457" y="84963"/>
                        </a:cubicBezTo>
                        <a:cubicBezTo>
                          <a:pt x="308171" y="84772"/>
                          <a:pt x="307695" y="84963"/>
                          <a:pt x="307219" y="85154"/>
                        </a:cubicBezTo>
                        <a:cubicBezTo>
                          <a:pt x="306838" y="85344"/>
                          <a:pt x="306647" y="85916"/>
                          <a:pt x="306266" y="86011"/>
                        </a:cubicBezTo>
                        <a:cubicBezTo>
                          <a:pt x="305885" y="86201"/>
                          <a:pt x="305314" y="86011"/>
                          <a:pt x="304837" y="86106"/>
                        </a:cubicBezTo>
                        <a:cubicBezTo>
                          <a:pt x="304361" y="86201"/>
                          <a:pt x="304456" y="87249"/>
                          <a:pt x="304075" y="87344"/>
                        </a:cubicBezTo>
                        <a:cubicBezTo>
                          <a:pt x="303790" y="87344"/>
                          <a:pt x="303694" y="86963"/>
                          <a:pt x="303504" y="86487"/>
                        </a:cubicBezTo>
                        <a:cubicBezTo>
                          <a:pt x="303409" y="86011"/>
                          <a:pt x="302932" y="85630"/>
                          <a:pt x="302742" y="85249"/>
                        </a:cubicBezTo>
                        <a:cubicBezTo>
                          <a:pt x="302551" y="84963"/>
                          <a:pt x="302075" y="84868"/>
                          <a:pt x="302075" y="84582"/>
                        </a:cubicBezTo>
                        <a:cubicBezTo>
                          <a:pt x="302075" y="84296"/>
                          <a:pt x="301885" y="84201"/>
                          <a:pt x="301503" y="84010"/>
                        </a:cubicBezTo>
                        <a:cubicBezTo>
                          <a:pt x="301123" y="83820"/>
                          <a:pt x="300932" y="83725"/>
                          <a:pt x="300932" y="83248"/>
                        </a:cubicBezTo>
                        <a:cubicBezTo>
                          <a:pt x="300837" y="82867"/>
                          <a:pt x="300551" y="83058"/>
                          <a:pt x="299884" y="82963"/>
                        </a:cubicBezTo>
                        <a:cubicBezTo>
                          <a:pt x="299218" y="82963"/>
                          <a:pt x="298551" y="82296"/>
                          <a:pt x="298170" y="82296"/>
                        </a:cubicBezTo>
                        <a:cubicBezTo>
                          <a:pt x="297789" y="82296"/>
                          <a:pt x="298075" y="82963"/>
                          <a:pt x="297979" y="83629"/>
                        </a:cubicBezTo>
                        <a:cubicBezTo>
                          <a:pt x="297884" y="84201"/>
                          <a:pt x="297408" y="84201"/>
                          <a:pt x="297027" y="84582"/>
                        </a:cubicBezTo>
                        <a:cubicBezTo>
                          <a:pt x="296646" y="84868"/>
                          <a:pt x="296551" y="85439"/>
                          <a:pt x="296360" y="85820"/>
                        </a:cubicBezTo>
                        <a:cubicBezTo>
                          <a:pt x="296169" y="86201"/>
                          <a:pt x="296074" y="86296"/>
                          <a:pt x="295789" y="86201"/>
                        </a:cubicBezTo>
                        <a:cubicBezTo>
                          <a:pt x="295503" y="86106"/>
                          <a:pt x="294741" y="85439"/>
                          <a:pt x="294741" y="85154"/>
                        </a:cubicBezTo>
                        <a:cubicBezTo>
                          <a:pt x="294741" y="84772"/>
                          <a:pt x="294360" y="84296"/>
                          <a:pt x="293979" y="84201"/>
                        </a:cubicBezTo>
                        <a:cubicBezTo>
                          <a:pt x="293598" y="84010"/>
                          <a:pt x="293693" y="83915"/>
                          <a:pt x="293693" y="83534"/>
                        </a:cubicBezTo>
                        <a:cubicBezTo>
                          <a:pt x="293693" y="83153"/>
                          <a:pt x="293788" y="82963"/>
                          <a:pt x="293788" y="82582"/>
                        </a:cubicBezTo>
                        <a:cubicBezTo>
                          <a:pt x="293788" y="82201"/>
                          <a:pt x="293217" y="81629"/>
                          <a:pt x="292836" y="81058"/>
                        </a:cubicBezTo>
                        <a:cubicBezTo>
                          <a:pt x="292455" y="80486"/>
                          <a:pt x="292169" y="80581"/>
                          <a:pt x="291788" y="80772"/>
                        </a:cubicBezTo>
                        <a:cubicBezTo>
                          <a:pt x="291407" y="80867"/>
                          <a:pt x="291217" y="81058"/>
                          <a:pt x="290931" y="81058"/>
                        </a:cubicBezTo>
                        <a:cubicBezTo>
                          <a:pt x="290550" y="81058"/>
                          <a:pt x="290169" y="80200"/>
                          <a:pt x="290169" y="79724"/>
                        </a:cubicBezTo>
                        <a:cubicBezTo>
                          <a:pt x="290169" y="79248"/>
                          <a:pt x="289978" y="78867"/>
                          <a:pt x="289883" y="78867"/>
                        </a:cubicBezTo>
                        <a:cubicBezTo>
                          <a:pt x="289788" y="78867"/>
                          <a:pt x="289597" y="78676"/>
                          <a:pt x="289502" y="78296"/>
                        </a:cubicBezTo>
                        <a:cubicBezTo>
                          <a:pt x="289311" y="77914"/>
                          <a:pt x="289311" y="77533"/>
                          <a:pt x="289026" y="77343"/>
                        </a:cubicBezTo>
                        <a:cubicBezTo>
                          <a:pt x="288740" y="77152"/>
                          <a:pt x="288359" y="77343"/>
                          <a:pt x="288264" y="77629"/>
                        </a:cubicBezTo>
                        <a:cubicBezTo>
                          <a:pt x="288073" y="77914"/>
                          <a:pt x="287502" y="77819"/>
                          <a:pt x="287121" y="77819"/>
                        </a:cubicBezTo>
                        <a:cubicBezTo>
                          <a:pt x="286644" y="77819"/>
                          <a:pt x="286644" y="77438"/>
                          <a:pt x="286740" y="77248"/>
                        </a:cubicBezTo>
                        <a:cubicBezTo>
                          <a:pt x="286740" y="77057"/>
                          <a:pt x="286740" y="76771"/>
                          <a:pt x="286740" y="76486"/>
                        </a:cubicBezTo>
                        <a:cubicBezTo>
                          <a:pt x="286740" y="76200"/>
                          <a:pt x="287121" y="75819"/>
                          <a:pt x="287121" y="75533"/>
                        </a:cubicBezTo>
                        <a:cubicBezTo>
                          <a:pt x="287121" y="75438"/>
                          <a:pt x="286359" y="74676"/>
                          <a:pt x="286359" y="74867"/>
                        </a:cubicBezTo>
                        <a:cubicBezTo>
                          <a:pt x="286359" y="74867"/>
                          <a:pt x="285597" y="75152"/>
                          <a:pt x="285216" y="75152"/>
                        </a:cubicBezTo>
                        <a:cubicBezTo>
                          <a:pt x="284835" y="75152"/>
                          <a:pt x="284549" y="75247"/>
                          <a:pt x="284168" y="75819"/>
                        </a:cubicBezTo>
                        <a:cubicBezTo>
                          <a:pt x="283692" y="76391"/>
                          <a:pt x="283216" y="76009"/>
                          <a:pt x="283025" y="75629"/>
                        </a:cubicBezTo>
                        <a:cubicBezTo>
                          <a:pt x="282740" y="75247"/>
                          <a:pt x="281977" y="76295"/>
                          <a:pt x="281501" y="76009"/>
                        </a:cubicBezTo>
                        <a:cubicBezTo>
                          <a:pt x="281120" y="75724"/>
                          <a:pt x="281692" y="75343"/>
                          <a:pt x="281692" y="74962"/>
                        </a:cubicBezTo>
                        <a:cubicBezTo>
                          <a:pt x="281692" y="74581"/>
                          <a:pt x="280644" y="74485"/>
                          <a:pt x="280072" y="74390"/>
                        </a:cubicBezTo>
                        <a:cubicBezTo>
                          <a:pt x="279501" y="74295"/>
                          <a:pt x="279310" y="73914"/>
                          <a:pt x="279501" y="73247"/>
                        </a:cubicBezTo>
                        <a:cubicBezTo>
                          <a:pt x="279691" y="72580"/>
                          <a:pt x="279596" y="70771"/>
                          <a:pt x="279596" y="70294"/>
                        </a:cubicBezTo>
                        <a:cubicBezTo>
                          <a:pt x="279596" y="69818"/>
                          <a:pt x="280072" y="68104"/>
                          <a:pt x="280072" y="68104"/>
                        </a:cubicBezTo>
                        <a:cubicBezTo>
                          <a:pt x="280072" y="68104"/>
                          <a:pt x="279501" y="68008"/>
                          <a:pt x="279025" y="68008"/>
                        </a:cubicBezTo>
                        <a:cubicBezTo>
                          <a:pt x="278548" y="68008"/>
                          <a:pt x="278167" y="67437"/>
                          <a:pt x="277691" y="67151"/>
                        </a:cubicBezTo>
                        <a:cubicBezTo>
                          <a:pt x="277215" y="66866"/>
                          <a:pt x="277596" y="66008"/>
                          <a:pt x="276929" y="66008"/>
                        </a:cubicBezTo>
                        <a:cubicBezTo>
                          <a:pt x="276262" y="66008"/>
                          <a:pt x="275596" y="66008"/>
                          <a:pt x="275596" y="66484"/>
                        </a:cubicBezTo>
                        <a:cubicBezTo>
                          <a:pt x="275596" y="67056"/>
                          <a:pt x="275596" y="67246"/>
                          <a:pt x="275024" y="67818"/>
                        </a:cubicBezTo>
                        <a:cubicBezTo>
                          <a:pt x="274453" y="68294"/>
                          <a:pt x="274834" y="68580"/>
                          <a:pt x="274834" y="69342"/>
                        </a:cubicBezTo>
                        <a:cubicBezTo>
                          <a:pt x="274834" y="70104"/>
                          <a:pt x="274738" y="70485"/>
                          <a:pt x="274643" y="70675"/>
                        </a:cubicBezTo>
                        <a:cubicBezTo>
                          <a:pt x="274548" y="70866"/>
                          <a:pt x="273500" y="70866"/>
                          <a:pt x="273024" y="70771"/>
                        </a:cubicBezTo>
                        <a:cubicBezTo>
                          <a:pt x="272548" y="70675"/>
                          <a:pt x="272071" y="70675"/>
                          <a:pt x="271786" y="70390"/>
                        </a:cubicBezTo>
                        <a:cubicBezTo>
                          <a:pt x="271500" y="70104"/>
                          <a:pt x="271214" y="70866"/>
                          <a:pt x="271119" y="71628"/>
                        </a:cubicBezTo>
                        <a:cubicBezTo>
                          <a:pt x="271024" y="72295"/>
                          <a:pt x="271024" y="72676"/>
                          <a:pt x="270833" y="73152"/>
                        </a:cubicBezTo>
                        <a:cubicBezTo>
                          <a:pt x="270547" y="73628"/>
                          <a:pt x="270261" y="72485"/>
                          <a:pt x="269881" y="72009"/>
                        </a:cubicBezTo>
                        <a:cubicBezTo>
                          <a:pt x="269500" y="71438"/>
                          <a:pt x="268357" y="73628"/>
                          <a:pt x="268357" y="73628"/>
                        </a:cubicBezTo>
                        <a:lnTo>
                          <a:pt x="267785" y="73057"/>
                        </a:lnTo>
                        <a:cubicBezTo>
                          <a:pt x="267785" y="73057"/>
                          <a:pt x="267404" y="73533"/>
                          <a:pt x="266737" y="73723"/>
                        </a:cubicBezTo>
                        <a:cubicBezTo>
                          <a:pt x="266071" y="73914"/>
                          <a:pt x="265975" y="73247"/>
                          <a:pt x="265309" y="73342"/>
                        </a:cubicBezTo>
                        <a:cubicBezTo>
                          <a:pt x="264642" y="73438"/>
                          <a:pt x="264451" y="74676"/>
                          <a:pt x="263975" y="74295"/>
                        </a:cubicBezTo>
                        <a:cubicBezTo>
                          <a:pt x="263499" y="73914"/>
                          <a:pt x="263023" y="73533"/>
                          <a:pt x="262356" y="73533"/>
                        </a:cubicBezTo>
                        <a:cubicBezTo>
                          <a:pt x="261594" y="73533"/>
                          <a:pt x="261880" y="72771"/>
                          <a:pt x="261880" y="72295"/>
                        </a:cubicBezTo>
                        <a:cubicBezTo>
                          <a:pt x="261880" y="71818"/>
                          <a:pt x="261499" y="71723"/>
                          <a:pt x="261022" y="71723"/>
                        </a:cubicBezTo>
                        <a:cubicBezTo>
                          <a:pt x="260546" y="71723"/>
                          <a:pt x="260165" y="71723"/>
                          <a:pt x="259403" y="71818"/>
                        </a:cubicBezTo>
                        <a:cubicBezTo>
                          <a:pt x="258641" y="72009"/>
                          <a:pt x="258355" y="71818"/>
                          <a:pt x="258355" y="71438"/>
                        </a:cubicBezTo>
                        <a:cubicBezTo>
                          <a:pt x="258355" y="71056"/>
                          <a:pt x="258165" y="70866"/>
                          <a:pt x="257498" y="70961"/>
                        </a:cubicBezTo>
                        <a:cubicBezTo>
                          <a:pt x="256831" y="71056"/>
                          <a:pt x="256546" y="69913"/>
                          <a:pt x="256069" y="69437"/>
                        </a:cubicBezTo>
                        <a:cubicBezTo>
                          <a:pt x="255593" y="68961"/>
                          <a:pt x="255212" y="69247"/>
                          <a:pt x="254641" y="69628"/>
                        </a:cubicBezTo>
                        <a:cubicBezTo>
                          <a:pt x="254069" y="70009"/>
                          <a:pt x="253974" y="70294"/>
                          <a:pt x="253212" y="70485"/>
                        </a:cubicBezTo>
                        <a:cubicBezTo>
                          <a:pt x="252450" y="70771"/>
                          <a:pt x="252450" y="70199"/>
                          <a:pt x="252355" y="69723"/>
                        </a:cubicBezTo>
                        <a:cubicBezTo>
                          <a:pt x="252259" y="69342"/>
                          <a:pt x="251974" y="68199"/>
                          <a:pt x="251878" y="67437"/>
                        </a:cubicBezTo>
                        <a:cubicBezTo>
                          <a:pt x="251878" y="66675"/>
                          <a:pt x="251878" y="66389"/>
                          <a:pt x="252355" y="66008"/>
                        </a:cubicBezTo>
                        <a:cubicBezTo>
                          <a:pt x="252831" y="65627"/>
                          <a:pt x="252640" y="65246"/>
                          <a:pt x="252640" y="64579"/>
                        </a:cubicBezTo>
                        <a:cubicBezTo>
                          <a:pt x="252640" y="63913"/>
                          <a:pt x="252926" y="63627"/>
                          <a:pt x="252831" y="63437"/>
                        </a:cubicBezTo>
                        <a:cubicBezTo>
                          <a:pt x="252640" y="63341"/>
                          <a:pt x="252831" y="61722"/>
                          <a:pt x="252831" y="61150"/>
                        </a:cubicBezTo>
                        <a:cubicBezTo>
                          <a:pt x="252831" y="60579"/>
                          <a:pt x="251878" y="60484"/>
                          <a:pt x="251497" y="60579"/>
                        </a:cubicBezTo>
                        <a:cubicBezTo>
                          <a:pt x="251021" y="60674"/>
                          <a:pt x="251211" y="60865"/>
                          <a:pt x="251116" y="61531"/>
                        </a:cubicBezTo>
                        <a:cubicBezTo>
                          <a:pt x="251021" y="62198"/>
                          <a:pt x="250450" y="61722"/>
                          <a:pt x="250259" y="61341"/>
                        </a:cubicBezTo>
                        <a:cubicBezTo>
                          <a:pt x="250069" y="60960"/>
                          <a:pt x="249878" y="60674"/>
                          <a:pt x="249592" y="60769"/>
                        </a:cubicBezTo>
                        <a:cubicBezTo>
                          <a:pt x="249307" y="60865"/>
                          <a:pt x="249688" y="61627"/>
                          <a:pt x="249402" y="62103"/>
                        </a:cubicBezTo>
                        <a:cubicBezTo>
                          <a:pt x="249116" y="62579"/>
                          <a:pt x="248449" y="62293"/>
                          <a:pt x="247402" y="62484"/>
                        </a:cubicBezTo>
                        <a:cubicBezTo>
                          <a:pt x="246354" y="62675"/>
                          <a:pt x="246163" y="62484"/>
                          <a:pt x="245687" y="62198"/>
                        </a:cubicBezTo>
                        <a:cubicBezTo>
                          <a:pt x="245211" y="61913"/>
                          <a:pt x="243782" y="62293"/>
                          <a:pt x="243306" y="62008"/>
                        </a:cubicBezTo>
                        <a:cubicBezTo>
                          <a:pt x="242830" y="61722"/>
                          <a:pt x="241877" y="62198"/>
                          <a:pt x="241115" y="62198"/>
                        </a:cubicBezTo>
                        <a:cubicBezTo>
                          <a:pt x="240353" y="62198"/>
                          <a:pt x="240163" y="61341"/>
                          <a:pt x="239782" y="60960"/>
                        </a:cubicBezTo>
                        <a:cubicBezTo>
                          <a:pt x="239496" y="60674"/>
                          <a:pt x="238829" y="59531"/>
                          <a:pt x="238543" y="59246"/>
                        </a:cubicBezTo>
                        <a:cubicBezTo>
                          <a:pt x="238258" y="58960"/>
                          <a:pt x="237972" y="58579"/>
                          <a:pt x="237496" y="58579"/>
                        </a:cubicBezTo>
                        <a:cubicBezTo>
                          <a:pt x="237019" y="58579"/>
                          <a:pt x="236638" y="57912"/>
                          <a:pt x="236067" y="57817"/>
                        </a:cubicBezTo>
                        <a:cubicBezTo>
                          <a:pt x="235495" y="57721"/>
                          <a:pt x="234924" y="58483"/>
                          <a:pt x="234352" y="58483"/>
                        </a:cubicBezTo>
                        <a:cubicBezTo>
                          <a:pt x="233781" y="58483"/>
                          <a:pt x="233781" y="58674"/>
                          <a:pt x="233686" y="59246"/>
                        </a:cubicBezTo>
                        <a:cubicBezTo>
                          <a:pt x="233590" y="59817"/>
                          <a:pt x="233400" y="60103"/>
                          <a:pt x="232828" y="60484"/>
                        </a:cubicBezTo>
                        <a:cubicBezTo>
                          <a:pt x="232257" y="60960"/>
                          <a:pt x="232352" y="61150"/>
                          <a:pt x="231685" y="61436"/>
                        </a:cubicBezTo>
                        <a:cubicBezTo>
                          <a:pt x="231019" y="61722"/>
                          <a:pt x="230542" y="62198"/>
                          <a:pt x="229780" y="62293"/>
                        </a:cubicBezTo>
                        <a:cubicBezTo>
                          <a:pt x="229114" y="62389"/>
                          <a:pt x="228923" y="62579"/>
                          <a:pt x="228637" y="63055"/>
                        </a:cubicBezTo>
                        <a:cubicBezTo>
                          <a:pt x="228352" y="63532"/>
                          <a:pt x="227780" y="62960"/>
                          <a:pt x="227590" y="62484"/>
                        </a:cubicBezTo>
                        <a:cubicBezTo>
                          <a:pt x="227399" y="62008"/>
                          <a:pt x="226732" y="61627"/>
                          <a:pt x="226447" y="60960"/>
                        </a:cubicBezTo>
                        <a:cubicBezTo>
                          <a:pt x="226161" y="60293"/>
                          <a:pt x="226447" y="59722"/>
                          <a:pt x="226542" y="59150"/>
                        </a:cubicBezTo>
                        <a:cubicBezTo>
                          <a:pt x="226637" y="58483"/>
                          <a:pt x="226637" y="58198"/>
                          <a:pt x="226066" y="58198"/>
                        </a:cubicBezTo>
                        <a:cubicBezTo>
                          <a:pt x="225494" y="58198"/>
                          <a:pt x="225875" y="57721"/>
                          <a:pt x="225303" y="57531"/>
                        </a:cubicBezTo>
                        <a:cubicBezTo>
                          <a:pt x="224732" y="57436"/>
                          <a:pt x="224351" y="58198"/>
                          <a:pt x="224161" y="58960"/>
                        </a:cubicBezTo>
                        <a:cubicBezTo>
                          <a:pt x="223970" y="59722"/>
                          <a:pt x="222827" y="59626"/>
                          <a:pt x="222256" y="59436"/>
                        </a:cubicBezTo>
                        <a:cubicBezTo>
                          <a:pt x="221589" y="59246"/>
                          <a:pt x="221398" y="58102"/>
                          <a:pt x="221494" y="57150"/>
                        </a:cubicBezTo>
                        <a:cubicBezTo>
                          <a:pt x="221494" y="56293"/>
                          <a:pt x="221589" y="56102"/>
                          <a:pt x="220922" y="55817"/>
                        </a:cubicBezTo>
                        <a:cubicBezTo>
                          <a:pt x="220255" y="55531"/>
                          <a:pt x="220160" y="54959"/>
                          <a:pt x="220160" y="54292"/>
                        </a:cubicBezTo>
                        <a:cubicBezTo>
                          <a:pt x="220160" y="53530"/>
                          <a:pt x="220160" y="53530"/>
                          <a:pt x="219684" y="53435"/>
                        </a:cubicBezTo>
                        <a:cubicBezTo>
                          <a:pt x="219208" y="53340"/>
                          <a:pt x="218255" y="53340"/>
                          <a:pt x="217969" y="52864"/>
                        </a:cubicBezTo>
                        <a:cubicBezTo>
                          <a:pt x="217684" y="52388"/>
                          <a:pt x="218541" y="51530"/>
                          <a:pt x="219017" y="50863"/>
                        </a:cubicBezTo>
                        <a:cubicBezTo>
                          <a:pt x="219493" y="50197"/>
                          <a:pt x="219017" y="50197"/>
                          <a:pt x="218541" y="50006"/>
                        </a:cubicBezTo>
                        <a:cubicBezTo>
                          <a:pt x="217969" y="49816"/>
                          <a:pt x="217493" y="49149"/>
                          <a:pt x="216731" y="48482"/>
                        </a:cubicBezTo>
                        <a:cubicBezTo>
                          <a:pt x="215969" y="47816"/>
                          <a:pt x="216160" y="47054"/>
                          <a:pt x="216064" y="46577"/>
                        </a:cubicBezTo>
                        <a:cubicBezTo>
                          <a:pt x="215969" y="46101"/>
                          <a:pt x="216922" y="46863"/>
                          <a:pt x="216922" y="46863"/>
                        </a:cubicBezTo>
                        <a:cubicBezTo>
                          <a:pt x="216922" y="46863"/>
                          <a:pt x="217112" y="46672"/>
                          <a:pt x="217588" y="46387"/>
                        </a:cubicBezTo>
                        <a:cubicBezTo>
                          <a:pt x="217969" y="46196"/>
                          <a:pt x="217684" y="45625"/>
                          <a:pt x="217684" y="44863"/>
                        </a:cubicBezTo>
                        <a:cubicBezTo>
                          <a:pt x="217588" y="44101"/>
                          <a:pt x="217969" y="43815"/>
                          <a:pt x="218255" y="43243"/>
                        </a:cubicBezTo>
                        <a:cubicBezTo>
                          <a:pt x="218541" y="42672"/>
                          <a:pt x="218065" y="42291"/>
                          <a:pt x="217684" y="42291"/>
                        </a:cubicBezTo>
                        <a:cubicBezTo>
                          <a:pt x="217302" y="42291"/>
                          <a:pt x="217112" y="42291"/>
                          <a:pt x="216922" y="41624"/>
                        </a:cubicBezTo>
                        <a:cubicBezTo>
                          <a:pt x="216731" y="40958"/>
                          <a:pt x="216064" y="40576"/>
                          <a:pt x="216445" y="40005"/>
                        </a:cubicBezTo>
                        <a:cubicBezTo>
                          <a:pt x="216826" y="39529"/>
                          <a:pt x="216922" y="39338"/>
                          <a:pt x="216445" y="38767"/>
                        </a:cubicBezTo>
                        <a:cubicBezTo>
                          <a:pt x="215874" y="38195"/>
                          <a:pt x="217398" y="37624"/>
                          <a:pt x="217398" y="37624"/>
                        </a:cubicBezTo>
                        <a:cubicBezTo>
                          <a:pt x="217398" y="37624"/>
                          <a:pt x="217207" y="37052"/>
                          <a:pt x="216731" y="36195"/>
                        </a:cubicBezTo>
                        <a:cubicBezTo>
                          <a:pt x="216255" y="35338"/>
                          <a:pt x="217302" y="34766"/>
                          <a:pt x="217207" y="34480"/>
                        </a:cubicBezTo>
                        <a:cubicBezTo>
                          <a:pt x="217112" y="34195"/>
                          <a:pt x="216731" y="34766"/>
                          <a:pt x="216255" y="34671"/>
                        </a:cubicBezTo>
                        <a:cubicBezTo>
                          <a:pt x="215778" y="34671"/>
                          <a:pt x="216255" y="34195"/>
                          <a:pt x="216255" y="33814"/>
                        </a:cubicBezTo>
                        <a:cubicBezTo>
                          <a:pt x="216255" y="33338"/>
                          <a:pt x="215778" y="33338"/>
                          <a:pt x="215398" y="32480"/>
                        </a:cubicBezTo>
                        <a:cubicBezTo>
                          <a:pt x="214921" y="31718"/>
                          <a:pt x="214350" y="32099"/>
                          <a:pt x="213111" y="32099"/>
                        </a:cubicBezTo>
                        <a:cubicBezTo>
                          <a:pt x="211969" y="32099"/>
                          <a:pt x="211778" y="33052"/>
                          <a:pt x="211588" y="33718"/>
                        </a:cubicBezTo>
                        <a:cubicBezTo>
                          <a:pt x="211397" y="34385"/>
                          <a:pt x="211111" y="35147"/>
                          <a:pt x="210730" y="35242"/>
                        </a:cubicBezTo>
                        <a:cubicBezTo>
                          <a:pt x="210349" y="35338"/>
                          <a:pt x="210254" y="35719"/>
                          <a:pt x="209778" y="35719"/>
                        </a:cubicBezTo>
                        <a:cubicBezTo>
                          <a:pt x="209302" y="35719"/>
                          <a:pt x="209016" y="36195"/>
                          <a:pt x="208730" y="36671"/>
                        </a:cubicBezTo>
                        <a:cubicBezTo>
                          <a:pt x="208444" y="37147"/>
                          <a:pt x="208635" y="37529"/>
                          <a:pt x="209016" y="37909"/>
                        </a:cubicBezTo>
                        <a:cubicBezTo>
                          <a:pt x="209302" y="38386"/>
                          <a:pt x="209302" y="38481"/>
                          <a:pt x="208635" y="38100"/>
                        </a:cubicBezTo>
                        <a:cubicBezTo>
                          <a:pt x="207968" y="37814"/>
                          <a:pt x="208159" y="37338"/>
                          <a:pt x="207968" y="36957"/>
                        </a:cubicBezTo>
                        <a:cubicBezTo>
                          <a:pt x="207777" y="36671"/>
                          <a:pt x="206730" y="37624"/>
                          <a:pt x="206253" y="38195"/>
                        </a:cubicBezTo>
                        <a:cubicBezTo>
                          <a:pt x="205682" y="38767"/>
                          <a:pt x="204539" y="39624"/>
                          <a:pt x="203872" y="40005"/>
                        </a:cubicBezTo>
                        <a:cubicBezTo>
                          <a:pt x="203206" y="40481"/>
                          <a:pt x="202825" y="40100"/>
                          <a:pt x="202253" y="39433"/>
                        </a:cubicBezTo>
                        <a:cubicBezTo>
                          <a:pt x="201777" y="38862"/>
                          <a:pt x="201205" y="39243"/>
                          <a:pt x="200919" y="39243"/>
                        </a:cubicBezTo>
                        <a:cubicBezTo>
                          <a:pt x="200634" y="39243"/>
                          <a:pt x="199967" y="39052"/>
                          <a:pt x="199586" y="38671"/>
                        </a:cubicBezTo>
                        <a:cubicBezTo>
                          <a:pt x="199205" y="38291"/>
                          <a:pt x="199015" y="37814"/>
                          <a:pt x="199396" y="37338"/>
                        </a:cubicBezTo>
                        <a:cubicBezTo>
                          <a:pt x="199777" y="36862"/>
                          <a:pt x="198348" y="36767"/>
                          <a:pt x="198062" y="36385"/>
                        </a:cubicBezTo>
                        <a:cubicBezTo>
                          <a:pt x="197776" y="36004"/>
                          <a:pt x="197014" y="35242"/>
                          <a:pt x="196348" y="34957"/>
                        </a:cubicBezTo>
                        <a:cubicBezTo>
                          <a:pt x="195681" y="34671"/>
                          <a:pt x="195490" y="34004"/>
                          <a:pt x="194919" y="33528"/>
                        </a:cubicBezTo>
                        <a:cubicBezTo>
                          <a:pt x="194443" y="33052"/>
                          <a:pt x="193395" y="33242"/>
                          <a:pt x="192442" y="33718"/>
                        </a:cubicBezTo>
                        <a:cubicBezTo>
                          <a:pt x="191585" y="34195"/>
                          <a:pt x="192157" y="35909"/>
                          <a:pt x="191490" y="36004"/>
                        </a:cubicBezTo>
                        <a:cubicBezTo>
                          <a:pt x="190823" y="36100"/>
                          <a:pt x="190728" y="36290"/>
                          <a:pt x="190252" y="35528"/>
                        </a:cubicBezTo>
                        <a:cubicBezTo>
                          <a:pt x="189775" y="34766"/>
                          <a:pt x="189204" y="35242"/>
                          <a:pt x="188727" y="35242"/>
                        </a:cubicBezTo>
                        <a:cubicBezTo>
                          <a:pt x="188251" y="35147"/>
                          <a:pt x="187775" y="34480"/>
                          <a:pt x="187585" y="34290"/>
                        </a:cubicBezTo>
                        <a:cubicBezTo>
                          <a:pt x="187394" y="34100"/>
                          <a:pt x="186442" y="34290"/>
                          <a:pt x="185870" y="34576"/>
                        </a:cubicBezTo>
                        <a:cubicBezTo>
                          <a:pt x="185299" y="34862"/>
                          <a:pt x="185394" y="35528"/>
                          <a:pt x="185394" y="35909"/>
                        </a:cubicBezTo>
                        <a:cubicBezTo>
                          <a:pt x="185394" y="36290"/>
                          <a:pt x="185394" y="36862"/>
                          <a:pt x="185013" y="36862"/>
                        </a:cubicBezTo>
                        <a:cubicBezTo>
                          <a:pt x="184632" y="36862"/>
                          <a:pt x="184536" y="36481"/>
                          <a:pt x="184346" y="36100"/>
                        </a:cubicBezTo>
                        <a:cubicBezTo>
                          <a:pt x="184060" y="35623"/>
                          <a:pt x="183489" y="36385"/>
                          <a:pt x="182727" y="36195"/>
                        </a:cubicBezTo>
                        <a:cubicBezTo>
                          <a:pt x="181965" y="35909"/>
                          <a:pt x="181965" y="36100"/>
                          <a:pt x="181203" y="36004"/>
                        </a:cubicBezTo>
                        <a:cubicBezTo>
                          <a:pt x="180441" y="35909"/>
                          <a:pt x="179774" y="36481"/>
                          <a:pt x="179393" y="36862"/>
                        </a:cubicBezTo>
                        <a:cubicBezTo>
                          <a:pt x="179012" y="37243"/>
                          <a:pt x="178345" y="37719"/>
                          <a:pt x="177583" y="38100"/>
                        </a:cubicBezTo>
                        <a:cubicBezTo>
                          <a:pt x="176821" y="38481"/>
                          <a:pt x="176917" y="38957"/>
                          <a:pt x="176250" y="38957"/>
                        </a:cubicBezTo>
                        <a:cubicBezTo>
                          <a:pt x="175583" y="38957"/>
                          <a:pt x="175393" y="38671"/>
                          <a:pt x="175107" y="38100"/>
                        </a:cubicBezTo>
                        <a:cubicBezTo>
                          <a:pt x="174821" y="37529"/>
                          <a:pt x="174440" y="38386"/>
                          <a:pt x="173964" y="38576"/>
                        </a:cubicBezTo>
                        <a:cubicBezTo>
                          <a:pt x="173488" y="38767"/>
                          <a:pt x="172249" y="37909"/>
                          <a:pt x="171773" y="37814"/>
                        </a:cubicBezTo>
                        <a:cubicBezTo>
                          <a:pt x="171202" y="37624"/>
                          <a:pt x="169963" y="37433"/>
                          <a:pt x="169201" y="37338"/>
                        </a:cubicBezTo>
                        <a:cubicBezTo>
                          <a:pt x="168439" y="37243"/>
                          <a:pt x="167582" y="36481"/>
                          <a:pt x="167392" y="36385"/>
                        </a:cubicBezTo>
                        <a:cubicBezTo>
                          <a:pt x="167106" y="36385"/>
                          <a:pt x="167011" y="36862"/>
                          <a:pt x="166534" y="37338"/>
                        </a:cubicBezTo>
                        <a:cubicBezTo>
                          <a:pt x="166058" y="37814"/>
                          <a:pt x="165391" y="38100"/>
                          <a:pt x="164725" y="38100"/>
                        </a:cubicBezTo>
                        <a:cubicBezTo>
                          <a:pt x="164153" y="38100"/>
                          <a:pt x="163391" y="39529"/>
                          <a:pt x="163391" y="39719"/>
                        </a:cubicBezTo>
                        <a:cubicBezTo>
                          <a:pt x="163391" y="40005"/>
                          <a:pt x="162343" y="39338"/>
                          <a:pt x="161867" y="38957"/>
                        </a:cubicBezTo>
                        <a:cubicBezTo>
                          <a:pt x="161391" y="38576"/>
                          <a:pt x="160819" y="38957"/>
                          <a:pt x="160248" y="38957"/>
                        </a:cubicBezTo>
                        <a:cubicBezTo>
                          <a:pt x="159676" y="38957"/>
                          <a:pt x="159200" y="39624"/>
                          <a:pt x="158914" y="39910"/>
                        </a:cubicBezTo>
                        <a:cubicBezTo>
                          <a:pt x="158628" y="40196"/>
                          <a:pt x="158628" y="40481"/>
                          <a:pt x="158628" y="40767"/>
                        </a:cubicBezTo>
                        <a:cubicBezTo>
                          <a:pt x="158628" y="41053"/>
                          <a:pt x="157581" y="40767"/>
                          <a:pt x="157200" y="40576"/>
                        </a:cubicBezTo>
                        <a:cubicBezTo>
                          <a:pt x="156819" y="40386"/>
                          <a:pt x="155771" y="39529"/>
                          <a:pt x="154819" y="38957"/>
                        </a:cubicBezTo>
                        <a:cubicBezTo>
                          <a:pt x="153866" y="38291"/>
                          <a:pt x="153485" y="38291"/>
                          <a:pt x="152914" y="38291"/>
                        </a:cubicBezTo>
                        <a:cubicBezTo>
                          <a:pt x="152342" y="38291"/>
                          <a:pt x="152247" y="38291"/>
                          <a:pt x="152056" y="37909"/>
                        </a:cubicBezTo>
                        <a:cubicBezTo>
                          <a:pt x="151866" y="37529"/>
                          <a:pt x="151771" y="37052"/>
                          <a:pt x="151104" y="37433"/>
                        </a:cubicBezTo>
                        <a:cubicBezTo>
                          <a:pt x="150437" y="37814"/>
                          <a:pt x="151580" y="38291"/>
                          <a:pt x="151675" y="38957"/>
                        </a:cubicBezTo>
                        <a:cubicBezTo>
                          <a:pt x="151675" y="39529"/>
                          <a:pt x="150627" y="38386"/>
                          <a:pt x="149961" y="38195"/>
                        </a:cubicBezTo>
                        <a:cubicBezTo>
                          <a:pt x="149294" y="38005"/>
                          <a:pt x="149294" y="37624"/>
                          <a:pt x="148627" y="37433"/>
                        </a:cubicBezTo>
                        <a:cubicBezTo>
                          <a:pt x="147961" y="37243"/>
                          <a:pt x="148151" y="36767"/>
                          <a:pt x="147770" y="36385"/>
                        </a:cubicBezTo>
                        <a:cubicBezTo>
                          <a:pt x="147484" y="35909"/>
                          <a:pt x="147865" y="35052"/>
                          <a:pt x="147294" y="34766"/>
                        </a:cubicBezTo>
                        <a:cubicBezTo>
                          <a:pt x="146722" y="34480"/>
                          <a:pt x="146436" y="35338"/>
                          <a:pt x="145865" y="35814"/>
                        </a:cubicBezTo>
                        <a:cubicBezTo>
                          <a:pt x="145294" y="36290"/>
                          <a:pt x="144913" y="35623"/>
                          <a:pt x="144532" y="35338"/>
                        </a:cubicBezTo>
                        <a:cubicBezTo>
                          <a:pt x="144151" y="35052"/>
                          <a:pt x="143293" y="33814"/>
                          <a:pt x="142722" y="33242"/>
                        </a:cubicBezTo>
                        <a:cubicBezTo>
                          <a:pt x="142150" y="32671"/>
                          <a:pt x="141579" y="33814"/>
                          <a:pt x="140817" y="33909"/>
                        </a:cubicBezTo>
                        <a:cubicBezTo>
                          <a:pt x="140055" y="33909"/>
                          <a:pt x="139578" y="33814"/>
                          <a:pt x="139198" y="33242"/>
                        </a:cubicBezTo>
                        <a:cubicBezTo>
                          <a:pt x="138817" y="32671"/>
                          <a:pt x="138055" y="32671"/>
                          <a:pt x="137769" y="32575"/>
                        </a:cubicBezTo>
                        <a:cubicBezTo>
                          <a:pt x="137483" y="32480"/>
                          <a:pt x="136340" y="32290"/>
                          <a:pt x="135769" y="31909"/>
                        </a:cubicBezTo>
                        <a:cubicBezTo>
                          <a:pt x="135197" y="31528"/>
                          <a:pt x="135007" y="31337"/>
                          <a:pt x="134149" y="30861"/>
                        </a:cubicBezTo>
                        <a:cubicBezTo>
                          <a:pt x="133387" y="30385"/>
                          <a:pt x="132911" y="29337"/>
                          <a:pt x="132149" y="29337"/>
                        </a:cubicBezTo>
                        <a:cubicBezTo>
                          <a:pt x="131387" y="29242"/>
                          <a:pt x="130625" y="29146"/>
                          <a:pt x="130053" y="29527"/>
                        </a:cubicBezTo>
                        <a:cubicBezTo>
                          <a:pt x="129482" y="30004"/>
                          <a:pt x="129768" y="29051"/>
                          <a:pt x="129768" y="28575"/>
                        </a:cubicBezTo>
                        <a:cubicBezTo>
                          <a:pt x="129768" y="28099"/>
                          <a:pt x="128911" y="28670"/>
                          <a:pt x="128625" y="29337"/>
                        </a:cubicBezTo>
                        <a:cubicBezTo>
                          <a:pt x="128339" y="30004"/>
                          <a:pt x="127863" y="30099"/>
                          <a:pt x="127482" y="30289"/>
                        </a:cubicBezTo>
                        <a:cubicBezTo>
                          <a:pt x="127006" y="30480"/>
                          <a:pt x="126815" y="30099"/>
                          <a:pt x="126244" y="29813"/>
                        </a:cubicBezTo>
                        <a:cubicBezTo>
                          <a:pt x="125672" y="29527"/>
                          <a:pt x="125577" y="29146"/>
                          <a:pt x="125291" y="28575"/>
                        </a:cubicBezTo>
                        <a:cubicBezTo>
                          <a:pt x="125005" y="28004"/>
                          <a:pt x="125101" y="27527"/>
                          <a:pt x="124624" y="26956"/>
                        </a:cubicBezTo>
                        <a:cubicBezTo>
                          <a:pt x="124148" y="26384"/>
                          <a:pt x="123100" y="25622"/>
                          <a:pt x="122624" y="25051"/>
                        </a:cubicBezTo>
                        <a:cubicBezTo>
                          <a:pt x="122148" y="24384"/>
                          <a:pt x="121291" y="24479"/>
                          <a:pt x="121005" y="24098"/>
                        </a:cubicBezTo>
                        <a:cubicBezTo>
                          <a:pt x="120719" y="23717"/>
                          <a:pt x="121767" y="24289"/>
                          <a:pt x="122148" y="24289"/>
                        </a:cubicBezTo>
                        <a:cubicBezTo>
                          <a:pt x="122529" y="24289"/>
                          <a:pt x="122529" y="23336"/>
                          <a:pt x="122529" y="22860"/>
                        </a:cubicBezTo>
                        <a:cubicBezTo>
                          <a:pt x="122529" y="22384"/>
                          <a:pt x="122243" y="22288"/>
                          <a:pt x="122052" y="22574"/>
                        </a:cubicBezTo>
                        <a:cubicBezTo>
                          <a:pt x="121862" y="22765"/>
                          <a:pt x="121386" y="23050"/>
                          <a:pt x="120910" y="23146"/>
                        </a:cubicBezTo>
                        <a:cubicBezTo>
                          <a:pt x="120433" y="23241"/>
                          <a:pt x="120338" y="22955"/>
                          <a:pt x="119957" y="22479"/>
                        </a:cubicBezTo>
                        <a:cubicBezTo>
                          <a:pt x="119671" y="22003"/>
                          <a:pt x="119195" y="20860"/>
                          <a:pt x="118909" y="20479"/>
                        </a:cubicBezTo>
                        <a:cubicBezTo>
                          <a:pt x="118624" y="20002"/>
                          <a:pt x="117957" y="19621"/>
                          <a:pt x="117385" y="19621"/>
                        </a:cubicBezTo>
                        <a:cubicBezTo>
                          <a:pt x="116814" y="19621"/>
                          <a:pt x="116242" y="19336"/>
                          <a:pt x="116052" y="19145"/>
                        </a:cubicBezTo>
                        <a:cubicBezTo>
                          <a:pt x="115957" y="18955"/>
                          <a:pt x="114718" y="18383"/>
                          <a:pt x="114718" y="17907"/>
                        </a:cubicBezTo>
                        <a:cubicBezTo>
                          <a:pt x="114718" y="17431"/>
                          <a:pt x="115099" y="17050"/>
                          <a:pt x="114528" y="16669"/>
                        </a:cubicBezTo>
                        <a:cubicBezTo>
                          <a:pt x="113956" y="16383"/>
                          <a:pt x="114052" y="17431"/>
                          <a:pt x="113194" y="17526"/>
                        </a:cubicBezTo>
                        <a:cubicBezTo>
                          <a:pt x="112337" y="17717"/>
                          <a:pt x="112909" y="16192"/>
                          <a:pt x="112813" y="15335"/>
                        </a:cubicBezTo>
                        <a:cubicBezTo>
                          <a:pt x="112718" y="14478"/>
                          <a:pt x="112909" y="14573"/>
                          <a:pt x="113575" y="13716"/>
                        </a:cubicBezTo>
                        <a:cubicBezTo>
                          <a:pt x="114242" y="12859"/>
                          <a:pt x="113766" y="12287"/>
                          <a:pt x="113480" y="12001"/>
                        </a:cubicBezTo>
                        <a:cubicBezTo>
                          <a:pt x="113194" y="11716"/>
                          <a:pt x="112813" y="11144"/>
                          <a:pt x="112527" y="10287"/>
                        </a:cubicBezTo>
                        <a:cubicBezTo>
                          <a:pt x="112242" y="9430"/>
                          <a:pt x="111099" y="9906"/>
                          <a:pt x="110432" y="10001"/>
                        </a:cubicBezTo>
                        <a:cubicBezTo>
                          <a:pt x="109765" y="10001"/>
                          <a:pt x="109575" y="10001"/>
                          <a:pt x="109003" y="10096"/>
                        </a:cubicBezTo>
                        <a:cubicBezTo>
                          <a:pt x="108432" y="10096"/>
                          <a:pt x="109003" y="9430"/>
                          <a:pt x="109384" y="9144"/>
                        </a:cubicBezTo>
                        <a:cubicBezTo>
                          <a:pt x="109765" y="8858"/>
                          <a:pt x="110242" y="8668"/>
                          <a:pt x="110337" y="8192"/>
                        </a:cubicBezTo>
                        <a:cubicBezTo>
                          <a:pt x="110432" y="7715"/>
                          <a:pt x="109575" y="7239"/>
                          <a:pt x="109480" y="6572"/>
                        </a:cubicBezTo>
                        <a:cubicBezTo>
                          <a:pt x="109480" y="5905"/>
                          <a:pt x="108241" y="5905"/>
                          <a:pt x="107956" y="5620"/>
                        </a:cubicBezTo>
                        <a:cubicBezTo>
                          <a:pt x="107670" y="5334"/>
                          <a:pt x="107098" y="4477"/>
                          <a:pt x="107003" y="4381"/>
                        </a:cubicBezTo>
                        <a:cubicBezTo>
                          <a:pt x="106813" y="4286"/>
                          <a:pt x="105955" y="3524"/>
                          <a:pt x="105669" y="3429"/>
                        </a:cubicBezTo>
                        <a:cubicBezTo>
                          <a:pt x="105384" y="3334"/>
                          <a:pt x="104622" y="4572"/>
                          <a:pt x="104336" y="4858"/>
                        </a:cubicBezTo>
                        <a:cubicBezTo>
                          <a:pt x="104050" y="5048"/>
                          <a:pt x="103574" y="4858"/>
                          <a:pt x="104050" y="4286"/>
                        </a:cubicBezTo>
                        <a:cubicBezTo>
                          <a:pt x="104431" y="3715"/>
                          <a:pt x="104622" y="3715"/>
                          <a:pt x="104622" y="3143"/>
                        </a:cubicBezTo>
                        <a:cubicBezTo>
                          <a:pt x="104717" y="2572"/>
                          <a:pt x="103574" y="2191"/>
                          <a:pt x="103002" y="1810"/>
                        </a:cubicBezTo>
                        <a:cubicBezTo>
                          <a:pt x="102431" y="1429"/>
                          <a:pt x="101955" y="571"/>
                          <a:pt x="101764" y="95"/>
                        </a:cubicBezTo>
                        <a:lnTo>
                          <a:pt x="101860" y="191"/>
                        </a:lnTo>
                        <a:cubicBezTo>
                          <a:pt x="101860" y="191"/>
                          <a:pt x="101383" y="0"/>
                          <a:pt x="101002" y="0"/>
                        </a:cubicBezTo>
                        <a:cubicBezTo>
                          <a:pt x="100621" y="0"/>
                          <a:pt x="100621" y="191"/>
                          <a:pt x="100526" y="476"/>
                        </a:cubicBezTo>
                        <a:cubicBezTo>
                          <a:pt x="100336" y="667"/>
                          <a:pt x="100050" y="1143"/>
                          <a:pt x="99955" y="1429"/>
                        </a:cubicBezTo>
                        <a:cubicBezTo>
                          <a:pt x="99859" y="1714"/>
                          <a:pt x="99383" y="2381"/>
                          <a:pt x="99097" y="2667"/>
                        </a:cubicBezTo>
                        <a:cubicBezTo>
                          <a:pt x="98811" y="2953"/>
                          <a:pt x="98526" y="2667"/>
                          <a:pt x="98240" y="2572"/>
                        </a:cubicBezTo>
                        <a:cubicBezTo>
                          <a:pt x="97954" y="2476"/>
                          <a:pt x="97288" y="2286"/>
                          <a:pt x="96621" y="2572"/>
                        </a:cubicBezTo>
                        <a:cubicBezTo>
                          <a:pt x="95954" y="2762"/>
                          <a:pt x="95954" y="2667"/>
                          <a:pt x="95478" y="2762"/>
                        </a:cubicBezTo>
                        <a:cubicBezTo>
                          <a:pt x="95002" y="2858"/>
                          <a:pt x="94811" y="4000"/>
                          <a:pt x="94811" y="4381"/>
                        </a:cubicBezTo>
                        <a:cubicBezTo>
                          <a:pt x="94811" y="4763"/>
                          <a:pt x="95383" y="5334"/>
                          <a:pt x="95002" y="5334"/>
                        </a:cubicBezTo>
                        <a:cubicBezTo>
                          <a:pt x="94716" y="5334"/>
                          <a:pt x="94430" y="5143"/>
                          <a:pt x="94240" y="5334"/>
                        </a:cubicBezTo>
                        <a:cubicBezTo>
                          <a:pt x="94049" y="5525"/>
                          <a:pt x="93573" y="5620"/>
                          <a:pt x="93287" y="5525"/>
                        </a:cubicBezTo>
                        <a:cubicBezTo>
                          <a:pt x="93097" y="5429"/>
                          <a:pt x="92525" y="5620"/>
                          <a:pt x="92144" y="5905"/>
                        </a:cubicBezTo>
                        <a:cubicBezTo>
                          <a:pt x="91763" y="6191"/>
                          <a:pt x="91192" y="6477"/>
                          <a:pt x="91096" y="6953"/>
                        </a:cubicBezTo>
                        <a:cubicBezTo>
                          <a:pt x="91001" y="7429"/>
                          <a:pt x="91192" y="8287"/>
                          <a:pt x="90906" y="8287"/>
                        </a:cubicBezTo>
                        <a:cubicBezTo>
                          <a:pt x="90620" y="8287"/>
                          <a:pt x="89953" y="7810"/>
                          <a:pt x="89668" y="7525"/>
                        </a:cubicBezTo>
                        <a:cubicBezTo>
                          <a:pt x="89382" y="7239"/>
                          <a:pt x="89096" y="6572"/>
                          <a:pt x="88715" y="6287"/>
                        </a:cubicBezTo>
                        <a:cubicBezTo>
                          <a:pt x="88334" y="5905"/>
                          <a:pt x="88429" y="5239"/>
                          <a:pt x="88048" y="5239"/>
                        </a:cubicBezTo>
                        <a:cubicBezTo>
                          <a:pt x="87667" y="5239"/>
                          <a:pt x="87763" y="5525"/>
                          <a:pt x="87858" y="5905"/>
                        </a:cubicBezTo>
                        <a:cubicBezTo>
                          <a:pt x="87858" y="6287"/>
                          <a:pt x="87572" y="6287"/>
                          <a:pt x="87001" y="6191"/>
                        </a:cubicBezTo>
                        <a:cubicBezTo>
                          <a:pt x="86429" y="6096"/>
                          <a:pt x="85953" y="6001"/>
                          <a:pt x="85858" y="5715"/>
                        </a:cubicBezTo>
                        <a:cubicBezTo>
                          <a:pt x="85762" y="5429"/>
                          <a:pt x="86048" y="4763"/>
                          <a:pt x="85858" y="4286"/>
                        </a:cubicBezTo>
                        <a:cubicBezTo>
                          <a:pt x="85667" y="3810"/>
                          <a:pt x="85858" y="3524"/>
                          <a:pt x="85858" y="3143"/>
                        </a:cubicBezTo>
                        <a:cubicBezTo>
                          <a:pt x="85858" y="2762"/>
                          <a:pt x="85286" y="1905"/>
                          <a:pt x="85000" y="1619"/>
                        </a:cubicBezTo>
                        <a:cubicBezTo>
                          <a:pt x="84810" y="1238"/>
                          <a:pt x="83762" y="1048"/>
                          <a:pt x="83286" y="1048"/>
                        </a:cubicBezTo>
                        <a:cubicBezTo>
                          <a:pt x="82810" y="1048"/>
                          <a:pt x="83286" y="1619"/>
                          <a:pt x="83286" y="2000"/>
                        </a:cubicBezTo>
                        <a:cubicBezTo>
                          <a:pt x="83286" y="2381"/>
                          <a:pt x="82810" y="2381"/>
                          <a:pt x="82619" y="2191"/>
                        </a:cubicBezTo>
                        <a:cubicBezTo>
                          <a:pt x="82428" y="2096"/>
                          <a:pt x="82143" y="2572"/>
                          <a:pt x="82048" y="2858"/>
                        </a:cubicBezTo>
                        <a:cubicBezTo>
                          <a:pt x="81952" y="3143"/>
                          <a:pt x="81286" y="4096"/>
                          <a:pt x="81095" y="4381"/>
                        </a:cubicBezTo>
                        <a:cubicBezTo>
                          <a:pt x="80905" y="4667"/>
                          <a:pt x="80809" y="5239"/>
                          <a:pt x="80238" y="4953"/>
                        </a:cubicBezTo>
                        <a:cubicBezTo>
                          <a:pt x="79761" y="4667"/>
                          <a:pt x="79571" y="4953"/>
                          <a:pt x="79190" y="5143"/>
                        </a:cubicBezTo>
                        <a:cubicBezTo>
                          <a:pt x="78809" y="5239"/>
                          <a:pt x="78714" y="5334"/>
                          <a:pt x="78238" y="5239"/>
                        </a:cubicBezTo>
                        <a:cubicBezTo>
                          <a:pt x="77761" y="5143"/>
                          <a:pt x="77380" y="5239"/>
                          <a:pt x="76999" y="4953"/>
                        </a:cubicBezTo>
                        <a:cubicBezTo>
                          <a:pt x="76618" y="4667"/>
                          <a:pt x="76618" y="5143"/>
                          <a:pt x="76047" y="5429"/>
                        </a:cubicBezTo>
                        <a:cubicBezTo>
                          <a:pt x="75475" y="5620"/>
                          <a:pt x="75571" y="5715"/>
                          <a:pt x="75571" y="6001"/>
                        </a:cubicBezTo>
                        <a:cubicBezTo>
                          <a:pt x="75571" y="6382"/>
                          <a:pt x="74427" y="5905"/>
                          <a:pt x="74142" y="5715"/>
                        </a:cubicBezTo>
                        <a:cubicBezTo>
                          <a:pt x="73761" y="5620"/>
                          <a:pt x="72903" y="5715"/>
                          <a:pt x="72523" y="5905"/>
                        </a:cubicBezTo>
                        <a:cubicBezTo>
                          <a:pt x="72142" y="6191"/>
                          <a:pt x="71475" y="6287"/>
                          <a:pt x="71189" y="6287"/>
                        </a:cubicBezTo>
                        <a:cubicBezTo>
                          <a:pt x="70903" y="6287"/>
                          <a:pt x="70427" y="6191"/>
                          <a:pt x="70236" y="5715"/>
                        </a:cubicBezTo>
                        <a:cubicBezTo>
                          <a:pt x="70141" y="5239"/>
                          <a:pt x="69475" y="5048"/>
                          <a:pt x="68998" y="4858"/>
                        </a:cubicBezTo>
                        <a:cubicBezTo>
                          <a:pt x="68522" y="4667"/>
                          <a:pt x="68808" y="4096"/>
                          <a:pt x="68522" y="3905"/>
                        </a:cubicBezTo>
                        <a:cubicBezTo>
                          <a:pt x="68236" y="3810"/>
                          <a:pt x="67379" y="4572"/>
                          <a:pt x="66903" y="4667"/>
                        </a:cubicBezTo>
                        <a:cubicBezTo>
                          <a:pt x="66427" y="4763"/>
                          <a:pt x="65665" y="4381"/>
                          <a:pt x="65474" y="4381"/>
                        </a:cubicBezTo>
                        <a:cubicBezTo>
                          <a:pt x="65284" y="4381"/>
                          <a:pt x="64712" y="4381"/>
                          <a:pt x="64522" y="4763"/>
                        </a:cubicBezTo>
                        <a:cubicBezTo>
                          <a:pt x="64331" y="5143"/>
                          <a:pt x="64045" y="5048"/>
                          <a:pt x="63474" y="5048"/>
                        </a:cubicBezTo>
                        <a:cubicBezTo>
                          <a:pt x="62902" y="5048"/>
                          <a:pt x="62712" y="4381"/>
                          <a:pt x="62426" y="4286"/>
                        </a:cubicBezTo>
                        <a:cubicBezTo>
                          <a:pt x="62140" y="4191"/>
                          <a:pt x="61950" y="4572"/>
                          <a:pt x="61474" y="4858"/>
                        </a:cubicBezTo>
                        <a:cubicBezTo>
                          <a:pt x="61093" y="5143"/>
                          <a:pt x="59854" y="4096"/>
                          <a:pt x="59283" y="3810"/>
                        </a:cubicBezTo>
                        <a:cubicBezTo>
                          <a:pt x="58711" y="3619"/>
                          <a:pt x="57664" y="3143"/>
                          <a:pt x="56902" y="2858"/>
                        </a:cubicBezTo>
                        <a:cubicBezTo>
                          <a:pt x="56140" y="2572"/>
                          <a:pt x="54520" y="3334"/>
                          <a:pt x="53853" y="3334"/>
                        </a:cubicBezTo>
                        <a:cubicBezTo>
                          <a:pt x="53187" y="3334"/>
                          <a:pt x="51568" y="3619"/>
                          <a:pt x="50996" y="3619"/>
                        </a:cubicBezTo>
                        <a:cubicBezTo>
                          <a:pt x="50329" y="3619"/>
                          <a:pt x="50044" y="3619"/>
                          <a:pt x="49853" y="3238"/>
                        </a:cubicBezTo>
                        <a:cubicBezTo>
                          <a:pt x="49758" y="2858"/>
                          <a:pt x="49853" y="2572"/>
                          <a:pt x="49091" y="2572"/>
                        </a:cubicBezTo>
                        <a:cubicBezTo>
                          <a:pt x="48424" y="2572"/>
                          <a:pt x="48234" y="3143"/>
                          <a:pt x="47948" y="3143"/>
                        </a:cubicBezTo>
                        <a:cubicBezTo>
                          <a:pt x="47662" y="3048"/>
                          <a:pt x="47472" y="2476"/>
                          <a:pt x="47281" y="2096"/>
                        </a:cubicBezTo>
                        <a:cubicBezTo>
                          <a:pt x="47091" y="1714"/>
                          <a:pt x="46519" y="2096"/>
                          <a:pt x="46234" y="2381"/>
                        </a:cubicBezTo>
                        <a:cubicBezTo>
                          <a:pt x="45948" y="2762"/>
                          <a:pt x="46043" y="3048"/>
                          <a:pt x="46043" y="3429"/>
                        </a:cubicBezTo>
                        <a:cubicBezTo>
                          <a:pt x="46043" y="3810"/>
                          <a:pt x="45567" y="3810"/>
                          <a:pt x="44805" y="3810"/>
                        </a:cubicBezTo>
                        <a:cubicBezTo>
                          <a:pt x="44043" y="3810"/>
                          <a:pt x="43090" y="3619"/>
                          <a:pt x="42709" y="3619"/>
                        </a:cubicBezTo>
                        <a:cubicBezTo>
                          <a:pt x="42328" y="3619"/>
                          <a:pt x="41757" y="4381"/>
                          <a:pt x="41947" y="4667"/>
                        </a:cubicBezTo>
                        <a:cubicBezTo>
                          <a:pt x="42138" y="4953"/>
                          <a:pt x="41661" y="5334"/>
                          <a:pt x="41281" y="5429"/>
                        </a:cubicBezTo>
                        <a:cubicBezTo>
                          <a:pt x="40900" y="5525"/>
                          <a:pt x="41185" y="5810"/>
                          <a:pt x="41185" y="6191"/>
                        </a:cubicBezTo>
                        <a:cubicBezTo>
                          <a:pt x="41185" y="6572"/>
                          <a:pt x="40900" y="6763"/>
                          <a:pt x="40423" y="6858"/>
                        </a:cubicBezTo>
                        <a:cubicBezTo>
                          <a:pt x="40042" y="6953"/>
                          <a:pt x="39947" y="7620"/>
                          <a:pt x="39757" y="8001"/>
                        </a:cubicBezTo>
                        <a:cubicBezTo>
                          <a:pt x="39566" y="8287"/>
                          <a:pt x="40042" y="8477"/>
                          <a:pt x="40709" y="8572"/>
                        </a:cubicBezTo>
                        <a:cubicBezTo>
                          <a:pt x="41376" y="8668"/>
                          <a:pt x="42995" y="8763"/>
                          <a:pt x="43567" y="8858"/>
                        </a:cubicBezTo>
                        <a:cubicBezTo>
                          <a:pt x="44138" y="8858"/>
                          <a:pt x="45091" y="9239"/>
                          <a:pt x="45472" y="9334"/>
                        </a:cubicBezTo>
                        <a:cubicBezTo>
                          <a:pt x="45852" y="9430"/>
                          <a:pt x="46138" y="10001"/>
                          <a:pt x="46615" y="9906"/>
                        </a:cubicBezTo>
                        <a:cubicBezTo>
                          <a:pt x="47091" y="9811"/>
                          <a:pt x="47377" y="9525"/>
                          <a:pt x="47853" y="9525"/>
                        </a:cubicBezTo>
                        <a:cubicBezTo>
                          <a:pt x="48329" y="9525"/>
                          <a:pt x="48901" y="9430"/>
                          <a:pt x="49282" y="9430"/>
                        </a:cubicBezTo>
                        <a:cubicBezTo>
                          <a:pt x="49663" y="9430"/>
                          <a:pt x="49853" y="9811"/>
                          <a:pt x="50044" y="10096"/>
                        </a:cubicBezTo>
                        <a:cubicBezTo>
                          <a:pt x="50234" y="10382"/>
                          <a:pt x="50806" y="10382"/>
                          <a:pt x="51186" y="10477"/>
                        </a:cubicBezTo>
                        <a:cubicBezTo>
                          <a:pt x="51663" y="10668"/>
                          <a:pt x="51853" y="10668"/>
                          <a:pt x="52139" y="11049"/>
                        </a:cubicBezTo>
                        <a:cubicBezTo>
                          <a:pt x="52425" y="11430"/>
                          <a:pt x="53187" y="11430"/>
                          <a:pt x="53663" y="11430"/>
                        </a:cubicBezTo>
                        <a:cubicBezTo>
                          <a:pt x="54139" y="11430"/>
                          <a:pt x="53853" y="11621"/>
                          <a:pt x="53853" y="12001"/>
                        </a:cubicBezTo>
                        <a:cubicBezTo>
                          <a:pt x="53853" y="12383"/>
                          <a:pt x="53853" y="13144"/>
                          <a:pt x="53853" y="13430"/>
                        </a:cubicBezTo>
                        <a:cubicBezTo>
                          <a:pt x="53853" y="13811"/>
                          <a:pt x="53853" y="14573"/>
                          <a:pt x="53663" y="15145"/>
                        </a:cubicBezTo>
                        <a:cubicBezTo>
                          <a:pt x="53568" y="15812"/>
                          <a:pt x="53377" y="16954"/>
                          <a:pt x="53282" y="17526"/>
                        </a:cubicBezTo>
                        <a:cubicBezTo>
                          <a:pt x="53282" y="18002"/>
                          <a:pt x="52901" y="18764"/>
                          <a:pt x="52901" y="18764"/>
                        </a:cubicBezTo>
                        <a:lnTo>
                          <a:pt x="52806" y="19145"/>
                        </a:lnTo>
                        <a:cubicBezTo>
                          <a:pt x="53282" y="19526"/>
                          <a:pt x="53473" y="19812"/>
                          <a:pt x="53758" y="20098"/>
                        </a:cubicBezTo>
                        <a:cubicBezTo>
                          <a:pt x="54139" y="20479"/>
                          <a:pt x="54616" y="20479"/>
                          <a:pt x="55568" y="19907"/>
                        </a:cubicBezTo>
                        <a:cubicBezTo>
                          <a:pt x="56521" y="19336"/>
                          <a:pt x="57568" y="19050"/>
                          <a:pt x="58330" y="19145"/>
                        </a:cubicBezTo>
                        <a:cubicBezTo>
                          <a:pt x="59092" y="19241"/>
                          <a:pt x="59854" y="19812"/>
                          <a:pt x="61664" y="20002"/>
                        </a:cubicBezTo>
                        <a:cubicBezTo>
                          <a:pt x="63474" y="20193"/>
                          <a:pt x="63474" y="20383"/>
                          <a:pt x="64426" y="20955"/>
                        </a:cubicBezTo>
                        <a:cubicBezTo>
                          <a:pt x="65379" y="21431"/>
                          <a:pt x="66522" y="22003"/>
                          <a:pt x="66998" y="22479"/>
                        </a:cubicBezTo>
                        <a:cubicBezTo>
                          <a:pt x="67284" y="22765"/>
                          <a:pt x="67760" y="23050"/>
                          <a:pt x="68427" y="23050"/>
                        </a:cubicBezTo>
                        <a:lnTo>
                          <a:pt x="68427" y="23527"/>
                        </a:lnTo>
                        <a:cubicBezTo>
                          <a:pt x="68427" y="23813"/>
                          <a:pt x="68332" y="24098"/>
                          <a:pt x="68046" y="24289"/>
                        </a:cubicBezTo>
                        <a:cubicBezTo>
                          <a:pt x="67760" y="24384"/>
                          <a:pt x="67855" y="24670"/>
                          <a:pt x="68046" y="24955"/>
                        </a:cubicBezTo>
                        <a:cubicBezTo>
                          <a:pt x="68332" y="25337"/>
                          <a:pt x="68522" y="25146"/>
                          <a:pt x="68998" y="25146"/>
                        </a:cubicBezTo>
                        <a:cubicBezTo>
                          <a:pt x="69475" y="25146"/>
                          <a:pt x="69284" y="25717"/>
                          <a:pt x="69284" y="26098"/>
                        </a:cubicBezTo>
                        <a:cubicBezTo>
                          <a:pt x="69284" y="26479"/>
                          <a:pt x="69475" y="26670"/>
                          <a:pt x="69570" y="27051"/>
                        </a:cubicBezTo>
                        <a:cubicBezTo>
                          <a:pt x="69665" y="27432"/>
                          <a:pt x="69570" y="27622"/>
                          <a:pt x="69475" y="27908"/>
                        </a:cubicBezTo>
                        <a:cubicBezTo>
                          <a:pt x="69379" y="28194"/>
                          <a:pt x="69189" y="28575"/>
                          <a:pt x="69189" y="28956"/>
                        </a:cubicBezTo>
                        <a:cubicBezTo>
                          <a:pt x="69189" y="29432"/>
                          <a:pt x="69379" y="29527"/>
                          <a:pt x="69665" y="29718"/>
                        </a:cubicBezTo>
                        <a:cubicBezTo>
                          <a:pt x="69951" y="29908"/>
                          <a:pt x="70236" y="30194"/>
                          <a:pt x="70427" y="30480"/>
                        </a:cubicBezTo>
                        <a:cubicBezTo>
                          <a:pt x="70618" y="30766"/>
                          <a:pt x="70903" y="31051"/>
                          <a:pt x="71284" y="31147"/>
                        </a:cubicBezTo>
                        <a:cubicBezTo>
                          <a:pt x="71665" y="31242"/>
                          <a:pt x="71189" y="31813"/>
                          <a:pt x="70808" y="32099"/>
                        </a:cubicBezTo>
                        <a:cubicBezTo>
                          <a:pt x="70427" y="32385"/>
                          <a:pt x="69760" y="33147"/>
                          <a:pt x="69475" y="33433"/>
                        </a:cubicBezTo>
                        <a:cubicBezTo>
                          <a:pt x="69189" y="33623"/>
                          <a:pt x="68998" y="33623"/>
                          <a:pt x="68998" y="33338"/>
                        </a:cubicBezTo>
                        <a:cubicBezTo>
                          <a:pt x="68998" y="33052"/>
                          <a:pt x="68617" y="32766"/>
                          <a:pt x="68332" y="32575"/>
                        </a:cubicBezTo>
                        <a:cubicBezTo>
                          <a:pt x="68046" y="32385"/>
                          <a:pt x="67093" y="32480"/>
                          <a:pt x="66808" y="32480"/>
                        </a:cubicBezTo>
                        <a:cubicBezTo>
                          <a:pt x="66427" y="32480"/>
                          <a:pt x="66617" y="33242"/>
                          <a:pt x="66808" y="33528"/>
                        </a:cubicBezTo>
                        <a:cubicBezTo>
                          <a:pt x="66998" y="33814"/>
                          <a:pt x="66998" y="34100"/>
                          <a:pt x="66617" y="34195"/>
                        </a:cubicBezTo>
                        <a:cubicBezTo>
                          <a:pt x="66331" y="34290"/>
                          <a:pt x="66046" y="34385"/>
                          <a:pt x="65855" y="34671"/>
                        </a:cubicBezTo>
                        <a:cubicBezTo>
                          <a:pt x="65665" y="35052"/>
                          <a:pt x="65474" y="35338"/>
                          <a:pt x="65188" y="35338"/>
                        </a:cubicBezTo>
                        <a:cubicBezTo>
                          <a:pt x="64902" y="35338"/>
                          <a:pt x="64902" y="35719"/>
                          <a:pt x="64712" y="36004"/>
                        </a:cubicBezTo>
                        <a:cubicBezTo>
                          <a:pt x="64522" y="36290"/>
                          <a:pt x="63378" y="35909"/>
                          <a:pt x="62902" y="35909"/>
                        </a:cubicBezTo>
                        <a:cubicBezTo>
                          <a:pt x="62426" y="35814"/>
                          <a:pt x="62521" y="35052"/>
                          <a:pt x="62331" y="34862"/>
                        </a:cubicBezTo>
                        <a:cubicBezTo>
                          <a:pt x="62140" y="34671"/>
                          <a:pt x="61855" y="34862"/>
                          <a:pt x="61474" y="35052"/>
                        </a:cubicBezTo>
                        <a:cubicBezTo>
                          <a:pt x="61093" y="35147"/>
                          <a:pt x="60616" y="34480"/>
                          <a:pt x="60426" y="34290"/>
                        </a:cubicBezTo>
                        <a:cubicBezTo>
                          <a:pt x="60331" y="34004"/>
                          <a:pt x="59759" y="34290"/>
                          <a:pt x="59473" y="34195"/>
                        </a:cubicBezTo>
                        <a:cubicBezTo>
                          <a:pt x="59188" y="34195"/>
                          <a:pt x="58711" y="34195"/>
                          <a:pt x="58330" y="34290"/>
                        </a:cubicBezTo>
                        <a:cubicBezTo>
                          <a:pt x="57949" y="34480"/>
                          <a:pt x="57473" y="34862"/>
                          <a:pt x="57092" y="34671"/>
                        </a:cubicBezTo>
                        <a:cubicBezTo>
                          <a:pt x="56711" y="34480"/>
                          <a:pt x="56806" y="34766"/>
                          <a:pt x="56330" y="35052"/>
                        </a:cubicBezTo>
                        <a:cubicBezTo>
                          <a:pt x="55854" y="35338"/>
                          <a:pt x="55092" y="34957"/>
                          <a:pt x="54711" y="34957"/>
                        </a:cubicBezTo>
                        <a:cubicBezTo>
                          <a:pt x="54330" y="34957"/>
                          <a:pt x="53663" y="34671"/>
                          <a:pt x="53282" y="34671"/>
                        </a:cubicBezTo>
                        <a:cubicBezTo>
                          <a:pt x="52901" y="34671"/>
                          <a:pt x="52425" y="34290"/>
                          <a:pt x="52330" y="34100"/>
                        </a:cubicBezTo>
                        <a:cubicBezTo>
                          <a:pt x="52139" y="33909"/>
                          <a:pt x="51853" y="33909"/>
                          <a:pt x="51472" y="34004"/>
                        </a:cubicBezTo>
                        <a:cubicBezTo>
                          <a:pt x="51091" y="34100"/>
                          <a:pt x="50710" y="34290"/>
                          <a:pt x="50329" y="34290"/>
                        </a:cubicBezTo>
                        <a:cubicBezTo>
                          <a:pt x="49853" y="34290"/>
                          <a:pt x="48805" y="34385"/>
                          <a:pt x="48424" y="34385"/>
                        </a:cubicBezTo>
                        <a:cubicBezTo>
                          <a:pt x="48043" y="34385"/>
                          <a:pt x="47853" y="34480"/>
                          <a:pt x="47948" y="34766"/>
                        </a:cubicBezTo>
                        <a:cubicBezTo>
                          <a:pt x="48043" y="35052"/>
                          <a:pt x="48139" y="35433"/>
                          <a:pt x="48043" y="35814"/>
                        </a:cubicBezTo>
                        <a:cubicBezTo>
                          <a:pt x="47948" y="36195"/>
                          <a:pt x="48043" y="36195"/>
                          <a:pt x="48329" y="36385"/>
                        </a:cubicBezTo>
                        <a:cubicBezTo>
                          <a:pt x="48615" y="36576"/>
                          <a:pt x="48710" y="36862"/>
                          <a:pt x="48710" y="37147"/>
                        </a:cubicBezTo>
                        <a:cubicBezTo>
                          <a:pt x="48615" y="37433"/>
                          <a:pt x="48424" y="37719"/>
                          <a:pt x="48139" y="38005"/>
                        </a:cubicBezTo>
                        <a:cubicBezTo>
                          <a:pt x="47758" y="38291"/>
                          <a:pt x="47567" y="38195"/>
                          <a:pt x="46996" y="38386"/>
                        </a:cubicBezTo>
                        <a:cubicBezTo>
                          <a:pt x="46424" y="38576"/>
                          <a:pt x="46329" y="39338"/>
                          <a:pt x="46138" y="39719"/>
                        </a:cubicBezTo>
                        <a:cubicBezTo>
                          <a:pt x="45948" y="40100"/>
                          <a:pt x="45567" y="40481"/>
                          <a:pt x="45472" y="40862"/>
                        </a:cubicBezTo>
                        <a:cubicBezTo>
                          <a:pt x="45376" y="41243"/>
                          <a:pt x="45186" y="41624"/>
                          <a:pt x="44710" y="42196"/>
                        </a:cubicBezTo>
                        <a:cubicBezTo>
                          <a:pt x="44233" y="42767"/>
                          <a:pt x="44519" y="43053"/>
                          <a:pt x="44614" y="43625"/>
                        </a:cubicBezTo>
                        <a:cubicBezTo>
                          <a:pt x="44710" y="44196"/>
                          <a:pt x="44043" y="44291"/>
                          <a:pt x="43662" y="44387"/>
                        </a:cubicBezTo>
                        <a:cubicBezTo>
                          <a:pt x="43281" y="44482"/>
                          <a:pt x="43852" y="46006"/>
                          <a:pt x="44043" y="46482"/>
                        </a:cubicBezTo>
                        <a:cubicBezTo>
                          <a:pt x="44233" y="46958"/>
                          <a:pt x="44233" y="47434"/>
                          <a:pt x="44138" y="47720"/>
                        </a:cubicBezTo>
                        <a:cubicBezTo>
                          <a:pt x="44043" y="48006"/>
                          <a:pt x="43567" y="48482"/>
                          <a:pt x="43376" y="49054"/>
                        </a:cubicBezTo>
                        <a:cubicBezTo>
                          <a:pt x="43186" y="49530"/>
                          <a:pt x="43757" y="49530"/>
                          <a:pt x="43948" y="49625"/>
                        </a:cubicBezTo>
                        <a:cubicBezTo>
                          <a:pt x="44138" y="49721"/>
                          <a:pt x="44328" y="50006"/>
                          <a:pt x="44328" y="50197"/>
                        </a:cubicBezTo>
                        <a:cubicBezTo>
                          <a:pt x="44328" y="50292"/>
                          <a:pt x="44424" y="50578"/>
                          <a:pt x="44710" y="50673"/>
                        </a:cubicBezTo>
                        <a:cubicBezTo>
                          <a:pt x="44995" y="50768"/>
                          <a:pt x="45091" y="51054"/>
                          <a:pt x="45186" y="51340"/>
                        </a:cubicBezTo>
                        <a:cubicBezTo>
                          <a:pt x="45186" y="51625"/>
                          <a:pt x="45662" y="52197"/>
                          <a:pt x="45852" y="52388"/>
                        </a:cubicBezTo>
                        <a:cubicBezTo>
                          <a:pt x="46043" y="52578"/>
                          <a:pt x="46615" y="52673"/>
                          <a:pt x="46996" y="52768"/>
                        </a:cubicBezTo>
                        <a:cubicBezTo>
                          <a:pt x="47377" y="52864"/>
                          <a:pt x="48139" y="53340"/>
                          <a:pt x="48139" y="53340"/>
                        </a:cubicBezTo>
                        <a:cubicBezTo>
                          <a:pt x="48139" y="53340"/>
                          <a:pt x="48043" y="54007"/>
                          <a:pt x="47662" y="54578"/>
                        </a:cubicBezTo>
                        <a:cubicBezTo>
                          <a:pt x="47377" y="55150"/>
                          <a:pt x="47662" y="55531"/>
                          <a:pt x="47662" y="56197"/>
                        </a:cubicBezTo>
                        <a:cubicBezTo>
                          <a:pt x="47662" y="56769"/>
                          <a:pt x="48234" y="57341"/>
                          <a:pt x="48519" y="57531"/>
                        </a:cubicBezTo>
                        <a:cubicBezTo>
                          <a:pt x="48805" y="57817"/>
                          <a:pt x="48996" y="58102"/>
                          <a:pt x="48805" y="58388"/>
                        </a:cubicBezTo>
                        <a:cubicBezTo>
                          <a:pt x="48710" y="58674"/>
                          <a:pt x="48710" y="58674"/>
                          <a:pt x="48710" y="59150"/>
                        </a:cubicBezTo>
                        <a:cubicBezTo>
                          <a:pt x="48710" y="59531"/>
                          <a:pt x="48615" y="59626"/>
                          <a:pt x="48234" y="59912"/>
                        </a:cubicBezTo>
                        <a:cubicBezTo>
                          <a:pt x="47853" y="60198"/>
                          <a:pt x="47662" y="60865"/>
                          <a:pt x="47662" y="61913"/>
                        </a:cubicBezTo>
                        <a:cubicBezTo>
                          <a:pt x="47567" y="62960"/>
                          <a:pt x="48329" y="63437"/>
                          <a:pt x="48805" y="63913"/>
                        </a:cubicBezTo>
                        <a:cubicBezTo>
                          <a:pt x="49282" y="64294"/>
                          <a:pt x="49663" y="65437"/>
                          <a:pt x="49663" y="66008"/>
                        </a:cubicBezTo>
                        <a:cubicBezTo>
                          <a:pt x="49663" y="66580"/>
                          <a:pt x="49091" y="66961"/>
                          <a:pt x="48710" y="66961"/>
                        </a:cubicBezTo>
                        <a:cubicBezTo>
                          <a:pt x="48329" y="66961"/>
                          <a:pt x="48043" y="67342"/>
                          <a:pt x="47948" y="68008"/>
                        </a:cubicBezTo>
                        <a:cubicBezTo>
                          <a:pt x="47853" y="68675"/>
                          <a:pt x="48424" y="68771"/>
                          <a:pt x="48805" y="68771"/>
                        </a:cubicBezTo>
                        <a:cubicBezTo>
                          <a:pt x="49186" y="68866"/>
                          <a:pt x="49377" y="69533"/>
                          <a:pt x="49377" y="69913"/>
                        </a:cubicBezTo>
                        <a:cubicBezTo>
                          <a:pt x="49377" y="70294"/>
                          <a:pt x="49567" y="70675"/>
                          <a:pt x="49948" y="71342"/>
                        </a:cubicBezTo>
                        <a:cubicBezTo>
                          <a:pt x="50329" y="72009"/>
                          <a:pt x="50329" y="72580"/>
                          <a:pt x="50139" y="72580"/>
                        </a:cubicBezTo>
                        <a:cubicBezTo>
                          <a:pt x="49853" y="72676"/>
                          <a:pt x="49377" y="72390"/>
                          <a:pt x="49091" y="72580"/>
                        </a:cubicBezTo>
                        <a:cubicBezTo>
                          <a:pt x="48805" y="72771"/>
                          <a:pt x="48615" y="74104"/>
                          <a:pt x="48615" y="74485"/>
                        </a:cubicBezTo>
                        <a:cubicBezTo>
                          <a:pt x="48615" y="74962"/>
                          <a:pt x="48901" y="75152"/>
                          <a:pt x="48996" y="75343"/>
                        </a:cubicBezTo>
                        <a:cubicBezTo>
                          <a:pt x="49091" y="75533"/>
                          <a:pt x="48234" y="76200"/>
                          <a:pt x="48234" y="76200"/>
                        </a:cubicBezTo>
                        <a:lnTo>
                          <a:pt x="48139" y="76200"/>
                        </a:lnTo>
                        <a:cubicBezTo>
                          <a:pt x="48139" y="76200"/>
                          <a:pt x="48519" y="76200"/>
                          <a:pt x="48710" y="76391"/>
                        </a:cubicBezTo>
                        <a:cubicBezTo>
                          <a:pt x="48901" y="76581"/>
                          <a:pt x="49282" y="76676"/>
                          <a:pt x="49567" y="76581"/>
                        </a:cubicBezTo>
                        <a:cubicBezTo>
                          <a:pt x="49853" y="76486"/>
                          <a:pt x="50520" y="76105"/>
                          <a:pt x="50996" y="76200"/>
                        </a:cubicBezTo>
                        <a:cubicBezTo>
                          <a:pt x="51472" y="76295"/>
                          <a:pt x="52139" y="76200"/>
                          <a:pt x="52330" y="76105"/>
                        </a:cubicBezTo>
                        <a:cubicBezTo>
                          <a:pt x="52520" y="76105"/>
                          <a:pt x="52996" y="76009"/>
                          <a:pt x="53092" y="76295"/>
                        </a:cubicBezTo>
                        <a:cubicBezTo>
                          <a:pt x="53282" y="76581"/>
                          <a:pt x="53282" y="76867"/>
                          <a:pt x="53663" y="76867"/>
                        </a:cubicBezTo>
                        <a:cubicBezTo>
                          <a:pt x="53949" y="76867"/>
                          <a:pt x="54139" y="76962"/>
                          <a:pt x="54235" y="77152"/>
                        </a:cubicBezTo>
                        <a:cubicBezTo>
                          <a:pt x="54330" y="77343"/>
                          <a:pt x="53949" y="77533"/>
                          <a:pt x="54044" y="77914"/>
                        </a:cubicBezTo>
                        <a:cubicBezTo>
                          <a:pt x="54139" y="78296"/>
                          <a:pt x="54235" y="78391"/>
                          <a:pt x="54425" y="78581"/>
                        </a:cubicBezTo>
                        <a:cubicBezTo>
                          <a:pt x="54616" y="78772"/>
                          <a:pt x="54711" y="78867"/>
                          <a:pt x="54711" y="79153"/>
                        </a:cubicBezTo>
                        <a:cubicBezTo>
                          <a:pt x="54711" y="79438"/>
                          <a:pt x="54520" y="80296"/>
                          <a:pt x="54711" y="80581"/>
                        </a:cubicBezTo>
                        <a:cubicBezTo>
                          <a:pt x="54997" y="80867"/>
                          <a:pt x="55663" y="81534"/>
                          <a:pt x="55473" y="81629"/>
                        </a:cubicBezTo>
                        <a:cubicBezTo>
                          <a:pt x="55282" y="81725"/>
                          <a:pt x="54711" y="81725"/>
                          <a:pt x="54711" y="82391"/>
                        </a:cubicBezTo>
                        <a:cubicBezTo>
                          <a:pt x="54711" y="82963"/>
                          <a:pt x="54520" y="82963"/>
                          <a:pt x="54330" y="83058"/>
                        </a:cubicBezTo>
                        <a:cubicBezTo>
                          <a:pt x="54139" y="83153"/>
                          <a:pt x="54044" y="83534"/>
                          <a:pt x="54044" y="83629"/>
                        </a:cubicBezTo>
                        <a:cubicBezTo>
                          <a:pt x="54044" y="83725"/>
                          <a:pt x="53663" y="83915"/>
                          <a:pt x="53949" y="84296"/>
                        </a:cubicBezTo>
                        <a:cubicBezTo>
                          <a:pt x="54235" y="84582"/>
                          <a:pt x="54806" y="84487"/>
                          <a:pt x="54997" y="84487"/>
                        </a:cubicBezTo>
                        <a:cubicBezTo>
                          <a:pt x="55282" y="84487"/>
                          <a:pt x="55949" y="84392"/>
                          <a:pt x="56330" y="84296"/>
                        </a:cubicBezTo>
                        <a:cubicBezTo>
                          <a:pt x="56616" y="84201"/>
                          <a:pt x="56806" y="84106"/>
                          <a:pt x="56902" y="84296"/>
                        </a:cubicBezTo>
                        <a:cubicBezTo>
                          <a:pt x="56997" y="84487"/>
                          <a:pt x="57092" y="84868"/>
                          <a:pt x="57283" y="84677"/>
                        </a:cubicBezTo>
                        <a:cubicBezTo>
                          <a:pt x="57473" y="84487"/>
                          <a:pt x="57854" y="83820"/>
                          <a:pt x="58521" y="83915"/>
                        </a:cubicBezTo>
                        <a:cubicBezTo>
                          <a:pt x="59188" y="84010"/>
                          <a:pt x="59664" y="84487"/>
                          <a:pt x="59759" y="84677"/>
                        </a:cubicBezTo>
                        <a:cubicBezTo>
                          <a:pt x="59854" y="84868"/>
                          <a:pt x="59759" y="85058"/>
                          <a:pt x="60045" y="85058"/>
                        </a:cubicBezTo>
                        <a:cubicBezTo>
                          <a:pt x="60331" y="85058"/>
                          <a:pt x="60521" y="85058"/>
                          <a:pt x="60616" y="85249"/>
                        </a:cubicBezTo>
                        <a:cubicBezTo>
                          <a:pt x="60807" y="85439"/>
                          <a:pt x="60997" y="85630"/>
                          <a:pt x="61283" y="85534"/>
                        </a:cubicBezTo>
                        <a:cubicBezTo>
                          <a:pt x="61569" y="85439"/>
                          <a:pt x="62426" y="85154"/>
                          <a:pt x="62617" y="85439"/>
                        </a:cubicBezTo>
                        <a:cubicBezTo>
                          <a:pt x="62807" y="85725"/>
                          <a:pt x="62902" y="86106"/>
                          <a:pt x="63378" y="86011"/>
                        </a:cubicBezTo>
                        <a:cubicBezTo>
                          <a:pt x="63855" y="86011"/>
                          <a:pt x="64617" y="85534"/>
                          <a:pt x="64712" y="85630"/>
                        </a:cubicBezTo>
                        <a:cubicBezTo>
                          <a:pt x="64807" y="85820"/>
                          <a:pt x="64331" y="86106"/>
                          <a:pt x="64141" y="86201"/>
                        </a:cubicBezTo>
                        <a:cubicBezTo>
                          <a:pt x="63950" y="86296"/>
                          <a:pt x="63760" y="86487"/>
                          <a:pt x="63760" y="86677"/>
                        </a:cubicBezTo>
                        <a:cubicBezTo>
                          <a:pt x="63760" y="86868"/>
                          <a:pt x="63569" y="86868"/>
                          <a:pt x="63474" y="86868"/>
                        </a:cubicBezTo>
                        <a:cubicBezTo>
                          <a:pt x="63283" y="86868"/>
                          <a:pt x="62998" y="87344"/>
                          <a:pt x="62998" y="87439"/>
                        </a:cubicBezTo>
                        <a:cubicBezTo>
                          <a:pt x="63093" y="87630"/>
                          <a:pt x="63378" y="87916"/>
                          <a:pt x="63569" y="87821"/>
                        </a:cubicBezTo>
                        <a:cubicBezTo>
                          <a:pt x="63855" y="87725"/>
                          <a:pt x="64807" y="87058"/>
                          <a:pt x="65093" y="87535"/>
                        </a:cubicBezTo>
                        <a:cubicBezTo>
                          <a:pt x="65379" y="88011"/>
                          <a:pt x="65665" y="88201"/>
                          <a:pt x="65665" y="88297"/>
                        </a:cubicBezTo>
                        <a:cubicBezTo>
                          <a:pt x="65569" y="88392"/>
                          <a:pt x="65760" y="88678"/>
                          <a:pt x="66141" y="88773"/>
                        </a:cubicBezTo>
                        <a:cubicBezTo>
                          <a:pt x="66522" y="88963"/>
                          <a:pt x="67093" y="88868"/>
                          <a:pt x="67093" y="89154"/>
                        </a:cubicBezTo>
                        <a:cubicBezTo>
                          <a:pt x="67093" y="89344"/>
                          <a:pt x="66998" y="89440"/>
                          <a:pt x="67284" y="89725"/>
                        </a:cubicBezTo>
                        <a:cubicBezTo>
                          <a:pt x="67569" y="89916"/>
                          <a:pt x="67665" y="90297"/>
                          <a:pt x="68141" y="90392"/>
                        </a:cubicBezTo>
                        <a:cubicBezTo>
                          <a:pt x="68617" y="90488"/>
                          <a:pt x="69094" y="90392"/>
                          <a:pt x="69284" y="90392"/>
                        </a:cubicBezTo>
                        <a:cubicBezTo>
                          <a:pt x="69475" y="90392"/>
                          <a:pt x="69856" y="90392"/>
                          <a:pt x="70046" y="90297"/>
                        </a:cubicBezTo>
                        <a:cubicBezTo>
                          <a:pt x="70236" y="90297"/>
                          <a:pt x="70522" y="90106"/>
                          <a:pt x="70522" y="90392"/>
                        </a:cubicBezTo>
                        <a:cubicBezTo>
                          <a:pt x="70522" y="90678"/>
                          <a:pt x="70808" y="90964"/>
                          <a:pt x="71094" y="91154"/>
                        </a:cubicBezTo>
                        <a:cubicBezTo>
                          <a:pt x="71380" y="91250"/>
                          <a:pt x="71761" y="91345"/>
                          <a:pt x="71665" y="91726"/>
                        </a:cubicBezTo>
                        <a:cubicBezTo>
                          <a:pt x="71570" y="92107"/>
                          <a:pt x="71475" y="92297"/>
                          <a:pt x="71665" y="92583"/>
                        </a:cubicBezTo>
                        <a:cubicBezTo>
                          <a:pt x="71856" y="92869"/>
                          <a:pt x="72046" y="92964"/>
                          <a:pt x="71951" y="93059"/>
                        </a:cubicBezTo>
                        <a:cubicBezTo>
                          <a:pt x="71856" y="93154"/>
                          <a:pt x="71951" y="93345"/>
                          <a:pt x="72046" y="93440"/>
                        </a:cubicBezTo>
                        <a:cubicBezTo>
                          <a:pt x="72142" y="93631"/>
                          <a:pt x="72523" y="93917"/>
                          <a:pt x="72332" y="94202"/>
                        </a:cubicBezTo>
                        <a:cubicBezTo>
                          <a:pt x="72237" y="94583"/>
                          <a:pt x="72142" y="94679"/>
                          <a:pt x="72332" y="94774"/>
                        </a:cubicBezTo>
                        <a:cubicBezTo>
                          <a:pt x="72523" y="94869"/>
                          <a:pt x="72713" y="94774"/>
                          <a:pt x="72713" y="94964"/>
                        </a:cubicBezTo>
                        <a:cubicBezTo>
                          <a:pt x="72713" y="95155"/>
                          <a:pt x="72808" y="96012"/>
                          <a:pt x="72618" y="96107"/>
                        </a:cubicBezTo>
                        <a:cubicBezTo>
                          <a:pt x="72427" y="96202"/>
                          <a:pt x="72427" y="96488"/>
                          <a:pt x="72427" y="96679"/>
                        </a:cubicBezTo>
                        <a:cubicBezTo>
                          <a:pt x="72427" y="96869"/>
                          <a:pt x="72713" y="97441"/>
                          <a:pt x="72713" y="97536"/>
                        </a:cubicBezTo>
                        <a:cubicBezTo>
                          <a:pt x="72713" y="97726"/>
                          <a:pt x="72808" y="97726"/>
                          <a:pt x="72999" y="97822"/>
                        </a:cubicBezTo>
                        <a:cubicBezTo>
                          <a:pt x="73189" y="97917"/>
                          <a:pt x="73285" y="97822"/>
                          <a:pt x="73285" y="98108"/>
                        </a:cubicBezTo>
                        <a:cubicBezTo>
                          <a:pt x="73285" y="98393"/>
                          <a:pt x="73094" y="99155"/>
                          <a:pt x="73285" y="99441"/>
                        </a:cubicBezTo>
                        <a:cubicBezTo>
                          <a:pt x="73475" y="99727"/>
                          <a:pt x="73570" y="99727"/>
                          <a:pt x="73570" y="100013"/>
                        </a:cubicBezTo>
                        <a:cubicBezTo>
                          <a:pt x="73570" y="100298"/>
                          <a:pt x="73666" y="101155"/>
                          <a:pt x="73761" y="101346"/>
                        </a:cubicBezTo>
                        <a:cubicBezTo>
                          <a:pt x="73856" y="101537"/>
                          <a:pt x="74047" y="101727"/>
                          <a:pt x="74237" y="101822"/>
                        </a:cubicBezTo>
                        <a:cubicBezTo>
                          <a:pt x="74427" y="101917"/>
                          <a:pt x="74618" y="102203"/>
                          <a:pt x="74427" y="102394"/>
                        </a:cubicBezTo>
                        <a:cubicBezTo>
                          <a:pt x="74237" y="102584"/>
                          <a:pt x="74047" y="102679"/>
                          <a:pt x="74047" y="103060"/>
                        </a:cubicBezTo>
                        <a:cubicBezTo>
                          <a:pt x="74047" y="103346"/>
                          <a:pt x="74142" y="103727"/>
                          <a:pt x="73856" y="103822"/>
                        </a:cubicBezTo>
                        <a:cubicBezTo>
                          <a:pt x="73570" y="103918"/>
                          <a:pt x="73189" y="104204"/>
                          <a:pt x="72999" y="104204"/>
                        </a:cubicBezTo>
                        <a:cubicBezTo>
                          <a:pt x="72808" y="104204"/>
                          <a:pt x="72427" y="104108"/>
                          <a:pt x="72427" y="104299"/>
                        </a:cubicBezTo>
                        <a:cubicBezTo>
                          <a:pt x="72427" y="104489"/>
                          <a:pt x="72523" y="104584"/>
                          <a:pt x="72332" y="104680"/>
                        </a:cubicBezTo>
                        <a:cubicBezTo>
                          <a:pt x="72142" y="104680"/>
                          <a:pt x="72142" y="104680"/>
                          <a:pt x="71951" y="104966"/>
                        </a:cubicBezTo>
                        <a:cubicBezTo>
                          <a:pt x="71761" y="105156"/>
                          <a:pt x="71665" y="106108"/>
                          <a:pt x="71665" y="106299"/>
                        </a:cubicBezTo>
                        <a:cubicBezTo>
                          <a:pt x="71665" y="106489"/>
                          <a:pt x="72046" y="106585"/>
                          <a:pt x="72046" y="106775"/>
                        </a:cubicBezTo>
                        <a:cubicBezTo>
                          <a:pt x="72046" y="106966"/>
                          <a:pt x="71665" y="107251"/>
                          <a:pt x="71761" y="107442"/>
                        </a:cubicBezTo>
                        <a:cubicBezTo>
                          <a:pt x="71761" y="107728"/>
                          <a:pt x="71475" y="108109"/>
                          <a:pt x="71665" y="108204"/>
                        </a:cubicBezTo>
                        <a:cubicBezTo>
                          <a:pt x="71951" y="108299"/>
                          <a:pt x="72427" y="108204"/>
                          <a:pt x="72332" y="108394"/>
                        </a:cubicBezTo>
                        <a:cubicBezTo>
                          <a:pt x="72237" y="108680"/>
                          <a:pt x="72523" y="109156"/>
                          <a:pt x="72427" y="109347"/>
                        </a:cubicBezTo>
                        <a:cubicBezTo>
                          <a:pt x="72332" y="109633"/>
                          <a:pt x="72142" y="110490"/>
                          <a:pt x="72332" y="110490"/>
                        </a:cubicBezTo>
                        <a:cubicBezTo>
                          <a:pt x="72618" y="110395"/>
                          <a:pt x="73475" y="109823"/>
                          <a:pt x="73666" y="110300"/>
                        </a:cubicBezTo>
                        <a:cubicBezTo>
                          <a:pt x="73856" y="110776"/>
                          <a:pt x="73380" y="110966"/>
                          <a:pt x="73380" y="111252"/>
                        </a:cubicBezTo>
                        <a:cubicBezTo>
                          <a:pt x="73475" y="111538"/>
                          <a:pt x="73285" y="111538"/>
                          <a:pt x="73189" y="111728"/>
                        </a:cubicBezTo>
                        <a:cubicBezTo>
                          <a:pt x="73094" y="111919"/>
                          <a:pt x="72999" y="112395"/>
                          <a:pt x="72903" y="112776"/>
                        </a:cubicBezTo>
                        <a:cubicBezTo>
                          <a:pt x="72808" y="113062"/>
                          <a:pt x="72808" y="113347"/>
                          <a:pt x="72903" y="113538"/>
                        </a:cubicBezTo>
                        <a:cubicBezTo>
                          <a:pt x="72999" y="113824"/>
                          <a:pt x="73094" y="114014"/>
                          <a:pt x="72903" y="114300"/>
                        </a:cubicBezTo>
                        <a:cubicBezTo>
                          <a:pt x="72713" y="114491"/>
                          <a:pt x="72142" y="115919"/>
                          <a:pt x="71951" y="116396"/>
                        </a:cubicBezTo>
                        <a:cubicBezTo>
                          <a:pt x="71761" y="116967"/>
                          <a:pt x="71665" y="117253"/>
                          <a:pt x="71475" y="117443"/>
                        </a:cubicBezTo>
                        <a:cubicBezTo>
                          <a:pt x="71284" y="117634"/>
                          <a:pt x="70999" y="117824"/>
                          <a:pt x="70903" y="118300"/>
                        </a:cubicBezTo>
                        <a:cubicBezTo>
                          <a:pt x="70808" y="118777"/>
                          <a:pt x="70522" y="119253"/>
                          <a:pt x="70522" y="119253"/>
                        </a:cubicBezTo>
                        <a:cubicBezTo>
                          <a:pt x="70522" y="119253"/>
                          <a:pt x="69951" y="119539"/>
                          <a:pt x="69665" y="119539"/>
                        </a:cubicBezTo>
                        <a:cubicBezTo>
                          <a:pt x="69379" y="119539"/>
                          <a:pt x="68903" y="119634"/>
                          <a:pt x="68808" y="119348"/>
                        </a:cubicBezTo>
                        <a:cubicBezTo>
                          <a:pt x="68808" y="119063"/>
                          <a:pt x="68713" y="118872"/>
                          <a:pt x="68522" y="118777"/>
                        </a:cubicBezTo>
                        <a:cubicBezTo>
                          <a:pt x="68332" y="118681"/>
                          <a:pt x="67760" y="118586"/>
                          <a:pt x="67760" y="117919"/>
                        </a:cubicBezTo>
                        <a:cubicBezTo>
                          <a:pt x="67760" y="117348"/>
                          <a:pt x="67665" y="116967"/>
                          <a:pt x="67284" y="116586"/>
                        </a:cubicBezTo>
                        <a:cubicBezTo>
                          <a:pt x="66998" y="116300"/>
                          <a:pt x="66998" y="116014"/>
                          <a:pt x="66998" y="115729"/>
                        </a:cubicBezTo>
                        <a:cubicBezTo>
                          <a:pt x="66998" y="115538"/>
                          <a:pt x="66808" y="115443"/>
                          <a:pt x="66522" y="115443"/>
                        </a:cubicBezTo>
                        <a:cubicBezTo>
                          <a:pt x="66236" y="115443"/>
                          <a:pt x="66046" y="115538"/>
                          <a:pt x="65855" y="115348"/>
                        </a:cubicBezTo>
                        <a:cubicBezTo>
                          <a:pt x="65665" y="115157"/>
                          <a:pt x="65379" y="115157"/>
                          <a:pt x="65284" y="115443"/>
                        </a:cubicBezTo>
                        <a:cubicBezTo>
                          <a:pt x="65188" y="115729"/>
                          <a:pt x="64617" y="116110"/>
                          <a:pt x="64426" y="115919"/>
                        </a:cubicBezTo>
                        <a:cubicBezTo>
                          <a:pt x="64236" y="115729"/>
                          <a:pt x="64522" y="115443"/>
                          <a:pt x="64236" y="115443"/>
                        </a:cubicBezTo>
                        <a:cubicBezTo>
                          <a:pt x="63950" y="115443"/>
                          <a:pt x="63855" y="115348"/>
                          <a:pt x="63569" y="115348"/>
                        </a:cubicBezTo>
                        <a:cubicBezTo>
                          <a:pt x="63378" y="115348"/>
                          <a:pt x="62998" y="115157"/>
                          <a:pt x="62902" y="115062"/>
                        </a:cubicBezTo>
                        <a:cubicBezTo>
                          <a:pt x="62807" y="114967"/>
                          <a:pt x="62807" y="114871"/>
                          <a:pt x="62617" y="114967"/>
                        </a:cubicBezTo>
                        <a:cubicBezTo>
                          <a:pt x="62426" y="115062"/>
                          <a:pt x="62140" y="115252"/>
                          <a:pt x="61950" y="115443"/>
                        </a:cubicBezTo>
                        <a:cubicBezTo>
                          <a:pt x="61855" y="115633"/>
                          <a:pt x="61474" y="115824"/>
                          <a:pt x="61188" y="115919"/>
                        </a:cubicBezTo>
                        <a:cubicBezTo>
                          <a:pt x="60902" y="116014"/>
                          <a:pt x="60521" y="116300"/>
                          <a:pt x="60331" y="116491"/>
                        </a:cubicBezTo>
                        <a:cubicBezTo>
                          <a:pt x="60140" y="116681"/>
                          <a:pt x="59473" y="117253"/>
                          <a:pt x="59283" y="117158"/>
                        </a:cubicBezTo>
                        <a:cubicBezTo>
                          <a:pt x="58997" y="117158"/>
                          <a:pt x="58426" y="117348"/>
                          <a:pt x="58330" y="117443"/>
                        </a:cubicBezTo>
                        <a:cubicBezTo>
                          <a:pt x="58235" y="117538"/>
                          <a:pt x="57854" y="117634"/>
                          <a:pt x="57664" y="117824"/>
                        </a:cubicBezTo>
                        <a:cubicBezTo>
                          <a:pt x="57473" y="118015"/>
                          <a:pt x="56997" y="118491"/>
                          <a:pt x="56902" y="118586"/>
                        </a:cubicBezTo>
                        <a:cubicBezTo>
                          <a:pt x="56806" y="118681"/>
                          <a:pt x="56235" y="119158"/>
                          <a:pt x="56235" y="119253"/>
                        </a:cubicBezTo>
                        <a:cubicBezTo>
                          <a:pt x="56140" y="119348"/>
                          <a:pt x="55854" y="119539"/>
                          <a:pt x="55759" y="119634"/>
                        </a:cubicBezTo>
                        <a:cubicBezTo>
                          <a:pt x="55663" y="119729"/>
                          <a:pt x="55377" y="119825"/>
                          <a:pt x="55282" y="120015"/>
                        </a:cubicBezTo>
                        <a:cubicBezTo>
                          <a:pt x="55187" y="120301"/>
                          <a:pt x="55092" y="120587"/>
                          <a:pt x="55187" y="120777"/>
                        </a:cubicBezTo>
                        <a:cubicBezTo>
                          <a:pt x="55282" y="120967"/>
                          <a:pt x="55568" y="120967"/>
                          <a:pt x="55377" y="121158"/>
                        </a:cubicBezTo>
                        <a:cubicBezTo>
                          <a:pt x="55092" y="121348"/>
                          <a:pt x="54901" y="121253"/>
                          <a:pt x="54901" y="121444"/>
                        </a:cubicBezTo>
                        <a:cubicBezTo>
                          <a:pt x="54901" y="121634"/>
                          <a:pt x="54616" y="121729"/>
                          <a:pt x="54616" y="121539"/>
                        </a:cubicBezTo>
                        <a:cubicBezTo>
                          <a:pt x="54711" y="121348"/>
                          <a:pt x="54806" y="121158"/>
                          <a:pt x="54616" y="121063"/>
                        </a:cubicBezTo>
                        <a:cubicBezTo>
                          <a:pt x="54425" y="120967"/>
                          <a:pt x="54139" y="121539"/>
                          <a:pt x="53663" y="121729"/>
                        </a:cubicBezTo>
                        <a:cubicBezTo>
                          <a:pt x="53187" y="121920"/>
                          <a:pt x="52615" y="122206"/>
                          <a:pt x="52711" y="122396"/>
                        </a:cubicBezTo>
                        <a:cubicBezTo>
                          <a:pt x="52806" y="122682"/>
                          <a:pt x="53187" y="123063"/>
                          <a:pt x="53092" y="123349"/>
                        </a:cubicBezTo>
                        <a:cubicBezTo>
                          <a:pt x="52996" y="123634"/>
                          <a:pt x="52901" y="124111"/>
                          <a:pt x="52425" y="124396"/>
                        </a:cubicBezTo>
                        <a:cubicBezTo>
                          <a:pt x="51949" y="124777"/>
                          <a:pt x="51568" y="125063"/>
                          <a:pt x="51282" y="125158"/>
                        </a:cubicBezTo>
                        <a:cubicBezTo>
                          <a:pt x="50996" y="125158"/>
                          <a:pt x="50710" y="125254"/>
                          <a:pt x="50329" y="125444"/>
                        </a:cubicBezTo>
                        <a:cubicBezTo>
                          <a:pt x="49948" y="125635"/>
                          <a:pt x="50044" y="125730"/>
                          <a:pt x="49948" y="126016"/>
                        </a:cubicBezTo>
                        <a:cubicBezTo>
                          <a:pt x="49948" y="126301"/>
                          <a:pt x="49853" y="126492"/>
                          <a:pt x="49948" y="126587"/>
                        </a:cubicBezTo>
                        <a:cubicBezTo>
                          <a:pt x="50139" y="126683"/>
                          <a:pt x="50044" y="126778"/>
                          <a:pt x="49948" y="126968"/>
                        </a:cubicBezTo>
                        <a:cubicBezTo>
                          <a:pt x="49758" y="127159"/>
                          <a:pt x="49853" y="127254"/>
                          <a:pt x="49758" y="127540"/>
                        </a:cubicBezTo>
                        <a:cubicBezTo>
                          <a:pt x="49663" y="127825"/>
                          <a:pt x="49567" y="127730"/>
                          <a:pt x="49282" y="127825"/>
                        </a:cubicBezTo>
                        <a:cubicBezTo>
                          <a:pt x="48996" y="127921"/>
                          <a:pt x="48710" y="127825"/>
                          <a:pt x="48519" y="128016"/>
                        </a:cubicBezTo>
                        <a:cubicBezTo>
                          <a:pt x="48329" y="128206"/>
                          <a:pt x="48043" y="128302"/>
                          <a:pt x="48043" y="128111"/>
                        </a:cubicBezTo>
                        <a:cubicBezTo>
                          <a:pt x="48043" y="127921"/>
                          <a:pt x="48519" y="127540"/>
                          <a:pt x="48234" y="127159"/>
                        </a:cubicBezTo>
                        <a:cubicBezTo>
                          <a:pt x="48043" y="126873"/>
                          <a:pt x="47948" y="126683"/>
                          <a:pt x="47758" y="126873"/>
                        </a:cubicBezTo>
                        <a:cubicBezTo>
                          <a:pt x="47567" y="127063"/>
                          <a:pt x="47472" y="127254"/>
                          <a:pt x="47281" y="127349"/>
                        </a:cubicBezTo>
                        <a:cubicBezTo>
                          <a:pt x="47091" y="127444"/>
                          <a:pt x="46710" y="127825"/>
                          <a:pt x="46424" y="128206"/>
                        </a:cubicBezTo>
                        <a:cubicBezTo>
                          <a:pt x="46138" y="128588"/>
                          <a:pt x="46138" y="128778"/>
                          <a:pt x="45948" y="128968"/>
                        </a:cubicBezTo>
                        <a:cubicBezTo>
                          <a:pt x="45852" y="129064"/>
                          <a:pt x="45757" y="129064"/>
                          <a:pt x="45472" y="129159"/>
                        </a:cubicBezTo>
                        <a:cubicBezTo>
                          <a:pt x="45186" y="129254"/>
                          <a:pt x="44805" y="129445"/>
                          <a:pt x="44614" y="129826"/>
                        </a:cubicBezTo>
                        <a:cubicBezTo>
                          <a:pt x="44424" y="130112"/>
                          <a:pt x="44138" y="130302"/>
                          <a:pt x="43852" y="130873"/>
                        </a:cubicBezTo>
                        <a:cubicBezTo>
                          <a:pt x="43567" y="131445"/>
                          <a:pt x="43567" y="131826"/>
                          <a:pt x="43186" y="132397"/>
                        </a:cubicBezTo>
                        <a:cubicBezTo>
                          <a:pt x="42900" y="132969"/>
                          <a:pt x="42519" y="133445"/>
                          <a:pt x="42233" y="133826"/>
                        </a:cubicBezTo>
                        <a:cubicBezTo>
                          <a:pt x="41947" y="134207"/>
                          <a:pt x="41661" y="134684"/>
                          <a:pt x="41471" y="134969"/>
                        </a:cubicBezTo>
                        <a:cubicBezTo>
                          <a:pt x="41281" y="135255"/>
                          <a:pt x="40995" y="135636"/>
                          <a:pt x="40900" y="135731"/>
                        </a:cubicBezTo>
                        <a:cubicBezTo>
                          <a:pt x="40804" y="135826"/>
                          <a:pt x="40423" y="136017"/>
                          <a:pt x="40328" y="135731"/>
                        </a:cubicBezTo>
                        <a:cubicBezTo>
                          <a:pt x="40233" y="135446"/>
                          <a:pt x="39947" y="134969"/>
                          <a:pt x="40042" y="134874"/>
                        </a:cubicBezTo>
                        <a:cubicBezTo>
                          <a:pt x="40138" y="134779"/>
                          <a:pt x="40138" y="134779"/>
                          <a:pt x="40138" y="134588"/>
                        </a:cubicBezTo>
                        <a:cubicBezTo>
                          <a:pt x="40042" y="134398"/>
                          <a:pt x="40042" y="134112"/>
                          <a:pt x="40138" y="133921"/>
                        </a:cubicBezTo>
                        <a:cubicBezTo>
                          <a:pt x="40328" y="133826"/>
                          <a:pt x="40423" y="133826"/>
                          <a:pt x="40423" y="133636"/>
                        </a:cubicBezTo>
                        <a:cubicBezTo>
                          <a:pt x="40423" y="133445"/>
                          <a:pt x="40423" y="133350"/>
                          <a:pt x="40614" y="133159"/>
                        </a:cubicBezTo>
                        <a:cubicBezTo>
                          <a:pt x="40804" y="132969"/>
                          <a:pt x="41090" y="132779"/>
                          <a:pt x="40900" y="132588"/>
                        </a:cubicBezTo>
                        <a:cubicBezTo>
                          <a:pt x="40709" y="132397"/>
                          <a:pt x="40423" y="132302"/>
                          <a:pt x="40423" y="132017"/>
                        </a:cubicBezTo>
                        <a:cubicBezTo>
                          <a:pt x="40423" y="131731"/>
                          <a:pt x="40138" y="131540"/>
                          <a:pt x="39947" y="131350"/>
                        </a:cubicBezTo>
                        <a:cubicBezTo>
                          <a:pt x="39757" y="131254"/>
                          <a:pt x="39566" y="130969"/>
                          <a:pt x="39280" y="130873"/>
                        </a:cubicBezTo>
                        <a:cubicBezTo>
                          <a:pt x="38994" y="130778"/>
                          <a:pt x="38614" y="130683"/>
                          <a:pt x="38614" y="130588"/>
                        </a:cubicBezTo>
                        <a:cubicBezTo>
                          <a:pt x="38614" y="130397"/>
                          <a:pt x="39185" y="130588"/>
                          <a:pt x="39280" y="130302"/>
                        </a:cubicBezTo>
                        <a:cubicBezTo>
                          <a:pt x="39376" y="130016"/>
                          <a:pt x="39471" y="129730"/>
                          <a:pt x="39280" y="129730"/>
                        </a:cubicBezTo>
                        <a:cubicBezTo>
                          <a:pt x="39090" y="129635"/>
                          <a:pt x="38994" y="129921"/>
                          <a:pt x="38899" y="130016"/>
                        </a:cubicBezTo>
                        <a:cubicBezTo>
                          <a:pt x="38804" y="130112"/>
                          <a:pt x="38614" y="130207"/>
                          <a:pt x="38614" y="130016"/>
                        </a:cubicBezTo>
                        <a:cubicBezTo>
                          <a:pt x="38518" y="129826"/>
                          <a:pt x="38614" y="129635"/>
                          <a:pt x="38423" y="129635"/>
                        </a:cubicBezTo>
                        <a:cubicBezTo>
                          <a:pt x="38233" y="129635"/>
                          <a:pt x="38137" y="129635"/>
                          <a:pt x="38233" y="129445"/>
                        </a:cubicBezTo>
                        <a:cubicBezTo>
                          <a:pt x="38233" y="129350"/>
                          <a:pt x="38328" y="129159"/>
                          <a:pt x="38233" y="129159"/>
                        </a:cubicBezTo>
                        <a:cubicBezTo>
                          <a:pt x="38137" y="129159"/>
                          <a:pt x="37947" y="129350"/>
                          <a:pt x="37852" y="129445"/>
                        </a:cubicBezTo>
                        <a:cubicBezTo>
                          <a:pt x="37756" y="129635"/>
                          <a:pt x="37280" y="130112"/>
                          <a:pt x="37090" y="130302"/>
                        </a:cubicBezTo>
                        <a:cubicBezTo>
                          <a:pt x="36899" y="130492"/>
                          <a:pt x="36423" y="130969"/>
                          <a:pt x="35947" y="131064"/>
                        </a:cubicBezTo>
                        <a:cubicBezTo>
                          <a:pt x="35470" y="131159"/>
                          <a:pt x="35185" y="131254"/>
                          <a:pt x="35280" y="131540"/>
                        </a:cubicBezTo>
                        <a:cubicBezTo>
                          <a:pt x="35280" y="131731"/>
                          <a:pt x="35566" y="131635"/>
                          <a:pt x="35661" y="131540"/>
                        </a:cubicBezTo>
                        <a:cubicBezTo>
                          <a:pt x="35756" y="131445"/>
                          <a:pt x="36232" y="131350"/>
                          <a:pt x="35947" y="131635"/>
                        </a:cubicBezTo>
                        <a:cubicBezTo>
                          <a:pt x="35756" y="131921"/>
                          <a:pt x="34994" y="132493"/>
                          <a:pt x="34994" y="132493"/>
                        </a:cubicBezTo>
                        <a:cubicBezTo>
                          <a:pt x="34994" y="132493"/>
                          <a:pt x="34708" y="132683"/>
                          <a:pt x="34613" y="132683"/>
                        </a:cubicBezTo>
                        <a:cubicBezTo>
                          <a:pt x="34518" y="132683"/>
                          <a:pt x="34327" y="132683"/>
                          <a:pt x="34423" y="132874"/>
                        </a:cubicBezTo>
                        <a:cubicBezTo>
                          <a:pt x="34518" y="132969"/>
                          <a:pt x="34327" y="133159"/>
                          <a:pt x="34232" y="133255"/>
                        </a:cubicBezTo>
                        <a:cubicBezTo>
                          <a:pt x="34137" y="133350"/>
                          <a:pt x="34042" y="133541"/>
                          <a:pt x="33851" y="133445"/>
                        </a:cubicBezTo>
                        <a:cubicBezTo>
                          <a:pt x="33661" y="133350"/>
                          <a:pt x="33375" y="133445"/>
                          <a:pt x="33184" y="133350"/>
                        </a:cubicBezTo>
                        <a:cubicBezTo>
                          <a:pt x="32994" y="133350"/>
                          <a:pt x="32803" y="133255"/>
                          <a:pt x="32613" y="133731"/>
                        </a:cubicBezTo>
                        <a:cubicBezTo>
                          <a:pt x="32422" y="134207"/>
                          <a:pt x="32041" y="134779"/>
                          <a:pt x="31851" y="134684"/>
                        </a:cubicBezTo>
                        <a:cubicBezTo>
                          <a:pt x="31660" y="134588"/>
                          <a:pt x="31851" y="134112"/>
                          <a:pt x="31660" y="134112"/>
                        </a:cubicBezTo>
                        <a:cubicBezTo>
                          <a:pt x="31470" y="134112"/>
                          <a:pt x="31184" y="134398"/>
                          <a:pt x="30994" y="134207"/>
                        </a:cubicBezTo>
                        <a:cubicBezTo>
                          <a:pt x="30803" y="134017"/>
                          <a:pt x="30708" y="133445"/>
                          <a:pt x="30517" y="133255"/>
                        </a:cubicBezTo>
                        <a:cubicBezTo>
                          <a:pt x="30422" y="133159"/>
                          <a:pt x="30136" y="132397"/>
                          <a:pt x="29946" y="132397"/>
                        </a:cubicBezTo>
                        <a:cubicBezTo>
                          <a:pt x="29755" y="132397"/>
                          <a:pt x="29660" y="132302"/>
                          <a:pt x="29660" y="132207"/>
                        </a:cubicBezTo>
                        <a:cubicBezTo>
                          <a:pt x="29660" y="132017"/>
                          <a:pt x="29470" y="131445"/>
                          <a:pt x="29374" y="131254"/>
                        </a:cubicBezTo>
                        <a:cubicBezTo>
                          <a:pt x="29184" y="131064"/>
                          <a:pt x="29089" y="130969"/>
                          <a:pt x="29279" y="130778"/>
                        </a:cubicBezTo>
                        <a:cubicBezTo>
                          <a:pt x="29470" y="130588"/>
                          <a:pt x="29755" y="130397"/>
                          <a:pt x="29851" y="130397"/>
                        </a:cubicBezTo>
                        <a:cubicBezTo>
                          <a:pt x="29946" y="130397"/>
                          <a:pt x="30041" y="130397"/>
                          <a:pt x="30232" y="130302"/>
                        </a:cubicBezTo>
                        <a:cubicBezTo>
                          <a:pt x="30422" y="130207"/>
                          <a:pt x="30613" y="130016"/>
                          <a:pt x="30517" y="129921"/>
                        </a:cubicBezTo>
                        <a:cubicBezTo>
                          <a:pt x="30422" y="129826"/>
                          <a:pt x="30422" y="129730"/>
                          <a:pt x="30517" y="129635"/>
                        </a:cubicBezTo>
                        <a:cubicBezTo>
                          <a:pt x="30613" y="129540"/>
                          <a:pt x="30708" y="129350"/>
                          <a:pt x="30613" y="129159"/>
                        </a:cubicBezTo>
                        <a:cubicBezTo>
                          <a:pt x="30517" y="128968"/>
                          <a:pt x="30232" y="128492"/>
                          <a:pt x="30136" y="128683"/>
                        </a:cubicBezTo>
                        <a:cubicBezTo>
                          <a:pt x="29946" y="128873"/>
                          <a:pt x="29755" y="129064"/>
                          <a:pt x="29660" y="128873"/>
                        </a:cubicBezTo>
                        <a:cubicBezTo>
                          <a:pt x="29565" y="128778"/>
                          <a:pt x="29374" y="128492"/>
                          <a:pt x="29089" y="128588"/>
                        </a:cubicBezTo>
                        <a:cubicBezTo>
                          <a:pt x="28898" y="128683"/>
                          <a:pt x="28708" y="128778"/>
                          <a:pt x="28327" y="128778"/>
                        </a:cubicBezTo>
                        <a:cubicBezTo>
                          <a:pt x="28041" y="128778"/>
                          <a:pt x="27660" y="128683"/>
                          <a:pt x="27565" y="128588"/>
                        </a:cubicBezTo>
                        <a:cubicBezTo>
                          <a:pt x="27469" y="128397"/>
                          <a:pt x="27469" y="128111"/>
                          <a:pt x="27184" y="128397"/>
                        </a:cubicBezTo>
                        <a:cubicBezTo>
                          <a:pt x="26898" y="128588"/>
                          <a:pt x="26803" y="128492"/>
                          <a:pt x="26612" y="128778"/>
                        </a:cubicBezTo>
                        <a:cubicBezTo>
                          <a:pt x="26422" y="129064"/>
                          <a:pt x="26136" y="129254"/>
                          <a:pt x="26136" y="129350"/>
                        </a:cubicBezTo>
                        <a:cubicBezTo>
                          <a:pt x="26136" y="129540"/>
                          <a:pt x="26041" y="129730"/>
                          <a:pt x="25850" y="129635"/>
                        </a:cubicBezTo>
                        <a:cubicBezTo>
                          <a:pt x="25660" y="129540"/>
                          <a:pt x="25660" y="129254"/>
                          <a:pt x="25564" y="129445"/>
                        </a:cubicBezTo>
                        <a:cubicBezTo>
                          <a:pt x="25374" y="129540"/>
                          <a:pt x="25088" y="130016"/>
                          <a:pt x="24993" y="129921"/>
                        </a:cubicBezTo>
                        <a:cubicBezTo>
                          <a:pt x="24802" y="129826"/>
                          <a:pt x="24707" y="129350"/>
                          <a:pt x="24517" y="129540"/>
                        </a:cubicBezTo>
                        <a:cubicBezTo>
                          <a:pt x="24326" y="129730"/>
                          <a:pt x="23945" y="130207"/>
                          <a:pt x="23659" y="130397"/>
                        </a:cubicBezTo>
                        <a:cubicBezTo>
                          <a:pt x="23469" y="130588"/>
                          <a:pt x="22897" y="131159"/>
                          <a:pt x="22707" y="131350"/>
                        </a:cubicBezTo>
                        <a:cubicBezTo>
                          <a:pt x="22516" y="131540"/>
                          <a:pt x="22326" y="131635"/>
                          <a:pt x="22231" y="131921"/>
                        </a:cubicBezTo>
                        <a:cubicBezTo>
                          <a:pt x="22135" y="132207"/>
                          <a:pt x="21373" y="132969"/>
                          <a:pt x="21373" y="133064"/>
                        </a:cubicBezTo>
                        <a:cubicBezTo>
                          <a:pt x="21373" y="133159"/>
                          <a:pt x="20992" y="133636"/>
                          <a:pt x="20897" y="133731"/>
                        </a:cubicBezTo>
                        <a:cubicBezTo>
                          <a:pt x="20707" y="133921"/>
                          <a:pt x="19945" y="135064"/>
                          <a:pt x="19659" y="135350"/>
                        </a:cubicBezTo>
                        <a:cubicBezTo>
                          <a:pt x="19468" y="135636"/>
                          <a:pt x="18706" y="136493"/>
                          <a:pt x="18421" y="136493"/>
                        </a:cubicBezTo>
                        <a:cubicBezTo>
                          <a:pt x="18135" y="136588"/>
                          <a:pt x="17659" y="136588"/>
                          <a:pt x="17659" y="136398"/>
                        </a:cubicBezTo>
                        <a:cubicBezTo>
                          <a:pt x="17659" y="136208"/>
                          <a:pt x="17659" y="136112"/>
                          <a:pt x="17563" y="136017"/>
                        </a:cubicBezTo>
                        <a:cubicBezTo>
                          <a:pt x="17373" y="135922"/>
                          <a:pt x="17087" y="135446"/>
                          <a:pt x="16897" y="135541"/>
                        </a:cubicBezTo>
                        <a:cubicBezTo>
                          <a:pt x="16706" y="135731"/>
                          <a:pt x="16420" y="136017"/>
                          <a:pt x="16325" y="136017"/>
                        </a:cubicBezTo>
                        <a:cubicBezTo>
                          <a:pt x="16135" y="136017"/>
                          <a:pt x="15754" y="135922"/>
                          <a:pt x="15658" y="136112"/>
                        </a:cubicBezTo>
                        <a:cubicBezTo>
                          <a:pt x="15563" y="136303"/>
                          <a:pt x="15277" y="136398"/>
                          <a:pt x="14992" y="136303"/>
                        </a:cubicBezTo>
                        <a:cubicBezTo>
                          <a:pt x="14801" y="136208"/>
                          <a:pt x="14420" y="135922"/>
                          <a:pt x="14420" y="135731"/>
                        </a:cubicBezTo>
                        <a:cubicBezTo>
                          <a:pt x="14420" y="135636"/>
                          <a:pt x="14420" y="135350"/>
                          <a:pt x="14230" y="135255"/>
                        </a:cubicBezTo>
                        <a:cubicBezTo>
                          <a:pt x="14039" y="135160"/>
                          <a:pt x="13658" y="135064"/>
                          <a:pt x="13753" y="134874"/>
                        </a:cubicBezTo>
                        <a:cubicBezTo>
                          <a:pt x="13849" y="134684"/>
                          <a:pt x="14039" y="134588"/>
                          <a:pt x="13658" y="134398"/>
                        </a:cubicBezTo>
                        <a:cubicBezTo>
                          <a:pt x="13277" y="134112"/>
                          <a:pt x="13182" y="134017"/>
                          <a:pt x="13182" y="133731"/>
                        </a:cubicBezTo>
                        <a:cubicBezTo>
                          <a:pt x="13182" y="133350"/>
                          <a:pt x="12991" y="132779"/>
                          <a:pt x="12991" y="132588"/>
                        </a:cubicBezTo>
                        <a:cubicBezTo>
                          <a:pt x="12991" y="132397"/>
                          <a:pt x="12896" y="131921"/>
                          <a:pt x="12515" y="131921"/>
                        </a:cubicBezTo>
                        <a:cubicBezTo>
                          <a:pt x="12134" y="131921"/>
                          <a:pt x="11563" y="131921"/>
                          <a:pt x="11277" y="132207"/>
                        </a:cubicBezTo>
                        <a:cubicBezTo>
                          <a:pt x="10896" y="132588"/>
                          <a:pt x="10801" y="132493"/>
                          <a:pt x="10896" y="132969"/>
                        </a:cubicBezTo>
                        <a:cubicBezTo>
                          <a:pt x="11086" y="133350"/>
                          <a:pt x="11182" y="133541"/>
                          <a:pt x="11182" y="134017"/>
                        </a:cubicBezTo>
                        <a:cubicBezTo>
                          <a:pt x="11182" y="134588"/>
                          <a:pt x="10991" y="134493"/>
                          <a:pt x="10991" y="134779"/>
                        </a:cubicBezTo>
                        <a:cubicBezTo>
                          <a:pt x="10991" y="135064"/>
                          <a:pt x="10991" y="135350"/>
                          <a:pt x="10896" y="135160"/>
                        </a:cubicBezTo>
                        <a:cubicBezTo>
                          <a:pt x="10801" y="134969"/>
                          <a:pt x="10705" y="134588"/>
                          <a:pt x="10515" y="134779"/>
                        </a:cubicBezTo>
                        <a:cubicBezTo>
                          <a:pt x="10229" y="134969"/>
                          <a:pt x="10039" y="135064"/>
                          <a:pt x="10134" y="135255"/>
                        </a:cubicBezTo>
                        <a:cubicBezTo>
                          <a:pt x="10229" y="135446"/>
                          <a:pt x="10134" y="135541"/>
                          <a:pt x="9943" y="135636"/>
                        </a:cubicBezTo>
                        <a:cubicBezTo>
                          <a:pt x="9753" y="135731"/>
                          <a:pt x="9372" y="135826"/>
                          <a:pt x="9562" y="136017"/>
                        </a:cubicBezTo>
                        <a:cubicBezTo>
                          <a:pt x="9848" y="136208"/>
                          <a:pt x="9658" y="136208"/>
                          <a:pt x="9467" y="136398"/>
                        </a:cubicBezTo>
                        <a:cubicBezTo>
                          <a:pt x="9277" y="136588"/>
                          <a:pt x="9086" y="136493"/>
                          <a:pt x="8896" y="136684"/>
                        </a:cubicBezTo>
                        <a:cubicBezTo>
                          <a:pt x="8705" y="136874"/>
                          <a:pt x="8705" y="137065"/>
                          <a:pt x="8515" y="137255"/>
                        </a:cubicBezTo>
                        <a:cubicBezTo>
                          <a:pt x="8324" y="137446"/>
                          <a:pt x="7943" y="137922"/>
                          <a:pt x="7848" y="137731"/>
                        </a:cubicBezTo>
                        <a:cubicBezTo>
                          <a:pt x="7753" y="137541"/>
                          <a:pt x="7562" y="137446"/>
                          <a:pt x="7467" y="137255"/>
                        </a:cubicBezTo>
                        <a:cubicBezTo>
                          <a:pt x="7372" y="137160"/>
                          <a:pt x="7562" y="136969"/>
                          <a:pt x="7181" y="136779"/>
                        </a:cubicBezTo>
                        <a:cubicBezTo>
                          <a:pt x="6800" y="136588"/>
                          <a:pt x="6419" y="136493"/>
                          <a:pt x="6514" y="136684"/>
                        </a:cubicBezTo>
                        <a:cubicBezTo>
                          <a:pt x="6610" y="136969"/>
                          <a:pt x="6514" y="136874"/>
                          <a:pt x="6324" y="136874"/>
                        </a:cubicBezTo>
                        <a:cubicBezTo>
                          <a:pt x="6133" y="136874"/>
                          <a:pt x="5943" y="136588"/>
                          <a:pt x="5752" y="136398"/>
                        </a:cubicBezTo>
                        <a:cubicBezTo>
                          <a:pt x="5562" y="136208"/>
                          <a:pt x="5276" y="136208"/>
                          <a:pt x="4990" y="136208"/>
                        </a:cubicBezTo>
                        <a:cubicBezTo>
                          <a:pt x="4705" y="136208"/>
                          <a:pt x="4419" y="136208"/>
                          <a:pt x="4419" y="136493"/>
                        </a:cubicBezTo>
                        <a:cubicBezTo>
                          <a:pt x="4419" y="136779"/>
                          <a:pt x="4133" y="136969"/>
                          <a:pt x="3847" y="136969"/>
                        </a:cubicBezTo>
                        <a:cubicBezTo>
                          <a:pt x="3562" y="136969"/>
                          <a:pt x="3276" y="136874"/>
                          <a:pt x="3181" y="136684"/>
                        </a:cubicBezTo>
                        <a:cubicBezTo>
                          <a:pt x="3085" y="136588"/>
                          <a:pt x="2990" y="136493"/>
                          <a:pt x="2800" y="136588"/>
                        </a:cubicBezTo>
                        <a:cubicBezTo>
                          <a:pt x="2609" y="136588"/>
                          <a:pt x="2228" y="136588"/>
                          <a:pt x="1942" y="136779"/>
                        </a:cubicBezTo>
                        <a:cubicBezTo>
                          <a:pt x="1752" y="136969"/>
                          <a:pt x="1371" y="137255"/>
                          <a:pt x="1561" y="137636"/>
                        </a:cubicBezTo>
                        <a:cubicBezTo>
                          <a:pt x="1752" y="138017"/>
                          <a:pt x="1942" y="138589"/>
                          <a:pt x="1847" y="138684"/>
                        </a:cubicBezTo>
                        <a:cubicBezTo>
                          <a:pt x="1752" y="138875"/>
                          <a:pt x="1371" y="139065"/>
                          <a:pt x="1371" y="139351"/>
                        </a:cubicBezTo>
                        <a:cubicBezTo>
                          <a:pt x="1371" y="139637"/>
                          <a:pt x="1657" y="139732"/>
                          <a:pt x="1752" y="139732"/>
                        </a:cubicBezTo>
                        <a:cubicBezTo>
                          <a:pt x="1847" y="139732"/>
                          <a:pt x="2133" y="140303"/>
                          <a:pt x="1942" y="140494"/>
                        </a:cubicBezTo>
                        <a:cubicBezTo>
                          <a:pt x="1752" y="140684"/>
                          <a:pt x="1847" y="140970"/>
                          <a:pt x="1752" y="141065"/>
                        </a:cubicBezTo>
                        <a:cubicBezTo>
                          <a:pt x="1752" y="141256"/>
                          <a:pt x="1752" y="141351"/>
                          <a:pt x="1752" y="141351"/>
                        </a:cubicBezTo>
                        <a:lnTo>
                          <a:pt x="895" y="141637"/>
                        </a:lnTo>
                        <a:cubicBezTo>
                          <a:pt x="895" y="141637"/>
                          <a:pt x="895" y="142304"/>
                          <a:pt x="1276" y="142494"/>
                        </a:cubicBezTo>
                        <a:cubicBezTo>
                          <a:pt x="1657" y="142780"/>
                          <a:pt x="1752" y="142684"/>
                          <a:pt x="1942" y="142970"/>
                        </a:cubicBezTo>
                        <a:cubicBezTo>
                          <a:pt x="2133" y="143256"/>
                          <a:pt x="2228" y="143351"/>
                          <a:pt x="2514" y="143256"/>
                        </a:cubicBezTo>
                        <a:cubicBezTo>
                          <a:pt x="2800" y="143161"/>
                          <a:pt x="3466" y="142970"/>
                          <a:pt x="3562" y="143161"/>
                        </a:cubicBezTo>
                        <a:cubicBezTo>
                          <a:pt x="3657" y="143351"/>
                          <a:pt x="3847" y="143827"/>
                          <a:pt x="4133" y="143923"/>
                        </a:cubicBezTo>
                        <a:cubicBezTo>
                          <a:pt x="4419" y="144018"/>
                          <a:pt x="4800" y="144494"/>
                          <a:pt x="4895" y="144685"/>
                        </a:cubicBezTo>
                        <a:cubicBezTo>
                          <a:pt x="4990" y="144780"/>
                          <a:pt x="5276" y="145161"/>
                          <a:pt x="5562" y="145066"/>
                        </a:cubicBezTo>
                        <a:cubicBezTo>
                          <a:pt x="5848" y="144971"/>
                          <a:pt x="5943" y="145066"/>
                          <a:pt x="6038" y="145161"/>
                        </a:cubicBezTo>
                        <a:cubicBezTo>
                          <a:pt x="6133" y="145256"/>
                          <a:pt x="6229" y="145542"/>
                          <a:pt x="6229" y="145828"/>
                        </a:cubicBezTo>
                        <a:cubicBezTo>
                          <a:pt x="6229" y="146018"/>
                          <a:pt x="6514" y="146018"/>
                          <a:pt x="6610" y="146304"/>
                        </a:cubicBezTo>
                        <a:cubicBezTo>
                          <a:pt x="6705" y="146590"/>
                          <a:pt x="6705" y="146780"/>
                          <a:pt x="6895" y="146780"/>
                        </a:cubicBezTo>
                        <a:cubicBezTo>
                          <a:pt x="7086" y="146875"/>
                          <a:pt x="7086" y="147352"/>
                          <a:pt x="7372" y="147447"/>
                        </a:cubicBezTo>
                        <a:cubicBezTo>
                          <a:pt x="7657" y="147542"/>
                          <a:pt x="7848" y="147733"/>
                          <a:pt x="7943" y="147828"/>
                        </a:cubicBezTo>
                        <a:cubicBezTo>
                          <a:pt x="8038" y="147923"/>
                          <a:pt x="8610" y="147828"/>
                          <a:pt x="8610" y="147828"/>
                        </a:cubicBezTo>
                        <a:cubicBezTo>
                          <a:pt x="8610" y="147828"/>
                          <a:pt x="8419" y="148495"/>
                          <a:pt x="8038" y="148780"/>
                        </a:cubicBezTo>
                        <a:cubicBezTo>
                          <a:pt x="7753" y="149066"/>
                          <a:pt x="7943" y="149257"/>
                          <a:pt x="7943" y="149447"/>
                        </a:cubicBezTo>
                        <a:cubicBezTo>
                          <a:pt x="7943" y="149638"/>
                          <a:pt x="7372" y="151447"/>
                          <a:pt x="7372" y="151924"/>
                        </a:cubicBezTo>
                        <a:cubicBezTo>
                          <a:pt x="7372" y="152400"/>
                          <a:pt x="7562" y="152400"/>
                          <a:pt x="7753" y="152495"/>
                        </a:cubicBezTo>
                        <a:cubicBezTo>
                          <a:pt x="7943" y="152591"/>
                          <a:pt x="8038" y="152686"/>
                          <a:pt x="7943" y="152971"/>
                        </a:cubicBezTo>
                        <a:cubicBezTo>
                          <a:pt x="7848" y="153257"/>
                          <a:pt x="7086" y="155543"/>
                          <a:pt x="6991" y="155734"/>
                        </a:cubicBezTo>
                        <a:cubicBezTo>
                          <a:pt x="6895" y="155924"/>
                          <a:pt x="6514" y="156400"/>
                          <a:pt x="6324" y="156686"/>
                        </a:cubicBezTo>
                        <a:cubicBezTo>
                          <a:pt x="6038" y="156972"/>
                          <a:pt x="5848" y="157353"/>
                          <a:pt x="5848" y="157543"/>
                        </a:cubicBezTo>
                        <a:cubicBezTo>
                          <a:pt x="5943" y="157734"/>
                          <a:pt x="5943" y="157734"/>
                          <a:pt x="6133" y="157639"/>
                        </a:cubicBezTo>
                        <a:cubicBezTo>
                          <a:pt x="6324" y="157543"/>
                          <a:pt x="6514" y="157448"/>
                          <a:pt x="6610" y="157543"/>
                        </a:cubicBezTo>
                        <a:cubicBezTo>
                          <a:pt x="6705" y="157639"/>
                          <a:pt x="6705" y="157925"/>
                          <a:pt x="6610" y="158115"/>
                        </a:cubicBezTo>
                        <a:cubicBezTo>
                          <a:pt x="6514" y="158305"/>
                          <a:pt x="6514" y="158782"/>
                          <a:pt x="6514" y="159067"/>
                        </a:cubicBezTo>
                        <a:cubicBezTo>
                          <a:pt x="6514" y="159448"/>
                          <a:pt x="6419" y="159829"/>
                          <a:pt x="6610" y="160020"/>
                        </a:cubicBezTo>
                        <a:cubicBezTo>
                          <a:pt x="6800" y="160210"/>
                          <a:pt x="7086" y="160306"/>
                          <a:pt x="7181" y="160592"/>
                        </a:cubicBezTo>
                        <a:cubicBezTo>
                          <a:pt x="7276" y="160877"/>
                          <a:pt x="7657" y="161354"/>
                          <a:pt x="7467" y="161354"/>
                        </a:cubicBezTo>
                        <a:cubicBezTo>
                          <a:pt x="7372" y="161449"/>
                          <a:pt x="7086" y="160782"/>
                          <a:pt x="6895" y="161068"/>
                        </a:cubicBezTo>
                        <a:cubicBezTo>
                          <a:pt x="6705" y="161354"/>
                          <a:pt x="6514" y="162211"/>
                          <a:pt x="6419" y="162401"/>
                        </a:cubicBezTo>
                        <a:cubicBezTo>
                          <a:pt x="6419" y="162592"/>
                          <a:pt x="5943" y="163544"/>
                          <a:pt x="6038" y="163830"/>
                        </a:cubicBezTo>
                        <a:cubicBezTo>
                          <a:pt x="6133" y="164021"/>
                          <a:pt x="6324" y="164497"/>
                          <a:pt x="6324" y="164878"/>
                        </a:cubicBezTo>
                        <a:cubicBezTo>
                          <a:pt x="6324" y="165259"/>
                          <a:pt x="6229" y="165735"/>
                          <a:pt x="6229" y="165830"/>
                        </a:cubicBezTo>
                        <a:cubicBezTo>
                          <a:pt x="6229" y="165925"/>
                          <a:pt x="6229" y="166306"/>
                          <a:pt x="6324" y="166402"/>
                        </a:cubicBezTo>
                        <a:cubicBezTo>
                          <a:pt x="6419" y="166592"/>
                          <a:pt x="6514" y="166783"/>
                          <a:pt x="6324" y="166783"/>
                        </a:cubicBezTo>
                        <a:cubicBezTo>
                          <a:pt x="6133" y="166783"/>
                          <a:pt x="5848" y="166592"/>
                          <a:pt x="5848" y="166402"/>
                        </a:cubicBezTo>
                        <a:cubicBezTo>
                          <a:pt x="5848" y="166211"/>
                          <a:pt x="5752" y="165830"/>
                          <a:pt x="5657" y="165830"/>
                        </a:cubicBezTo>
                        <a:cubicBezTo>
                          <a:pt x="5562" y="165735"/>
                          <a:pt x="5371" y="166211"/>
                          <a:pt x="5371" y="166306"/>
                        </a:cubicBezTo>
                        <a:cubicBezTo>
                          <a:pt x="5371" y="166402"/>
                          <a:pt x="5276" y="166783"/>
                          <a:pt x="4990" y="166783"/>
                        </a:cubicBezTo>
                        <a:cubicBezTo>
                          <a:pt x="4705" y="166878"/>
                          <a:pt x="3943" y="167068"/>
                          <a:pt x="3752" y="166973"/>
                        </a:cubicBezTo>
                        <a:cubicBezTo>
                          <a:pt x="3657" y="166783"/>
                          <a:pt x="3466" y="166688"/>
                          <a:pt x="3181" y="166497"/>
                        </a:cubicBezTo>
                        <a:cubicBezTo>
                          <a:pt x="2895" y="166402"/>
                          <a:pt x="2228" y="166116"/>
                          <a:pt x="2228" y="166402"/>
                        </a:cubicBezTo>
                        <a:cubicBezTo>
                          <a:pt x="2228" y="166688"/>
                          <a:pt x="2133" y="166783"/>
                          <a:pt x="1847" y="166973"/>
                        </a:cubicBezTo>
                        <a:cubicBezTo>
                          <a:pt x="1657" y="167164"/>
                          <a:pt x="1466" y="167545"/>
                          <a:pt x="1276" y="167354"/>
                        </a:cubicBezTo>
                        <a:cubicBezTo>
                          <a:pt x="1085" y="167164"/>
                          <a:pt x="799" y="167068"/>
                          <a:pt x="704" y="167354"/>
                        </a:cubicBezTo>
                        <a:cubicBezTo>
                          <a:pt x="609" y="167640"/>
                          <a:pt x="609" y="167735"/>
                          <a:pt x="323" y="168021"/>
                        </a:cubicBezTo>
                        <a:cubicBezTo>
                          <a:pt x="37" y="168212"/>
                          <a:pt x="133" y="168592"/>
                          <a:pt x="37" y="168783"/>
                        </a:cubicBezTo>
                        <a:cubicBezTo>
                          <a:pt x="-58" y="168973"/>
                          <a:pt x="37" y="169259"/>
                          <a:pt x="228" y="169354"/>
                        </a:cubicBezTo>
                        <a:cubicBezTo>
                          <a:pt x="418" y="169450"/>
                          <a:pt x="1085" y="169640"/>
                          <a:pt x="1085" y="169450"/>
                        </a:cubicBezTo>
                        <a:cubicBezTo>
                          <a:pt x="1085" y="169259"/>
                          <a:pt x="1085" y="168878"/>
                          <a:pt x="1085" y="168688"/>
                        </a:cubicBezTo>
                        <a:cubicBezTo>
                          <a:pt x="990" y="168497"/>
                          <a:pt x="990" y="168307"/>
                          <a:pt x="1180" y="168307"/>
                        </a:cubicBezTo>
                        <a:cubicBezTo>
                          <a:pt x="1371" y="168307"/>
                          <a:pt x="1561" y="168497"/>
                          <a:pt x="1561" y="168688"/>
                        </a:cubicBezTo>
                        <a:cubicBezTo>
                          <a:pt x="1657" y="168878"/>
                          <a:pt x="1752" y="169164"/>
                          <a:pt x="2133" y="169354"/>
                        </a:cubicBezTo>
                        <a:cubicBezTo>
                          <a:pt x="2514" y="169450"/>
                          <a:pt x="2514" y="169735"/>
                          <a:pt x="2323" y="170021"/>
                        </a:cubicBezTo>
                        <a:cubicBezTo>
                          <a:pt x="2133" y="170307"/>
                          <a:pt x="1942" y="170879"/>
                          <a:pt x="2133" y="171259"/>
                        </a:cubicBezTo>
                        <a:cubicBezTo>
                          <a:pt x="2323" y="171641"/>
                          <a:pt x="2609" y="171450"/>
                          <a:pt x="2704" y="171355"/>
                        </a:cubicBezTo>
                        <a:cubicBezTo>
                          <a:pt x="2800" y="171259"/>
                          <a:pt x="3181" y="171069"/>
                          <a:pt x="3276" y="171450"/>
                        </a:cubicBezTo>
                        <a:cubicBezTo>
                          <a:pt x="3276" y="171831"/>
                          <a:pt x="2990" y="172307"/>
                          <a:pt x="2990" y="172593"/>
                        </a:cubicBezTo>
                        <a:cubicBezTo>
                          <a:pt x="2990" y="172879"/>
                          <a:pt x="2990" y="173069"/>
                          <a:pt x="3276" y="173069"/>
                        </a:cubicBezTo>
                        <a:cubicBezTo>
                          <a:pt x="3466" y="173069"/>
                          <a:pt x="3943" y="173069"/>
                          <a:pt x="4038" y="173164"/>
                        </a:cubicBezTo>
                        <a:cubicBezTo>
                          <a:pt x="4133" y="173260"/>
                          <a:pt x="4514" y="173546"/>
                          <a:pt x="4705" y="173736"/>
                        </a:cubicBezTo>
                        <a:cubicBezTo>
                          <a:pt x="4895" y="173831"/>
                          <a:pt x="5562" y="174403"/>
                          <a:pt x="5752" y="174498"/>
                        </a:cubicBezTo>
                        <a:cubicBezTo>
                          <a:pt x="5943" y="174593"/>
                          <a:pt x="6038" y="174498"/>
                          <a:pt x="6133" y="174308"/>
                        </a:cubicBezTo>
                        <a:cubicBezTo>
                          <a:pt x="6229" y="174117"/>
                          <a:pt x="6324" y="173831"/>
                          <a:pt x="6133" y="173736"/>
                        </a:cubicBezTo>
                        <a:cubicBezTo>
                          <a:pt x="6038" y="173641"/>
                          <a:pt x="5848" y="173546"/>
                          <a:pt x="5943" y="173450"/>
                        </a:cubicBezTo>
                        <a:cubicBezTo>
                          <a:pt x="6038" y="173355"/>
                          <a:pt x="6324" y="173164"/>
                          <a:pt x="6514" y="173260"/>
                        </a:cubicBezTo>
                        <a:cubicBezTo>
                          <a:pt x="6705" y="173355"/>
                          <a:pt x="6895" y="173355"/>
                          <a:pt x="7086" y="173164"/>
                        </a:cubicBezTo>
                        <a:cubicBezTo>
                          <a:pt x="7276" y="172974"/>
                          <a:pt x="7848" y="172688"/>
                          <a:pt x="7657" y="172402"/>
                        </a:cubicBezTo>
                        <a:cubicBezTo>
                          <a:pt x="7467" y="172117"/>
                          <a:pt x="7276" y="172021"/>
                          <a:pt x="7086" y="172117"/>
                        </a:cubicBezTo>
                        <a:cubicBezTo>
                          <a:pt x="6895" y="172212"/>
                          <a:pt x="6610" y="172117"/>
                          <a:pt x="6610" y="171926"/>
                        </a:cubicBezTo>
                        <a:cubicBezTo>
                          <a:pt x="6514" y="171736"/>
                          <a:pt x="6705" y="171259"/>
                          <a:pt x="6991" y="170974"/>
                        </a:cubicBezTo>
                        <a:cubicBezTo>
                          <a:pt x="7181" y="170593"/>
                          <a:pt x="7276" y="170402"/>
                          <a:pt x="7372" y="170021"/>
                        </a:cubicBezTo>
                        <a:cubicBezTo>
                          <a:pt x="7467" y="169640"/>
                          <a:pt x="7848" y="169259"/>
                          <a:pt x="7848" y="169259"/>
                        </a:cubicBezTo>
                        <a:cubicBezTo>
                          <a:pt x="7848" y="169259"/>
                          <a:pt x="8229" y="169450"/>
                          <a:pt x="8324" y="169259"/>
                        </a:cubicBezTo>
                        <a:cubicBezTo>
                          <a:pt x="8324" y="169069"/>
                          <a:pt x="8419" y="168878"/>
                          <a:pt x="8610" y="168688"/>
                        </a:cubicBezTo>
                        <a:cubicBezTo>
                          <a:pt x="8800" y="168592"/>
                          <a:pt x="8896" y="168497"/>
                          <a:pt x="8896" y="168212"/>
                        </a:cubicBezTo>
                        <a:cubicBezTo>
                          <a:pt x="8896" y="168021"/>
                          <a:pt x="8705" y="167830"/>
                          <a:pt x="8991" y="167640"/>
                        </a:cubicBezTo>
                        <a:cubicBezTo>
                          <a:pt x="9277" y="167545"/>
                          <a:pt x="9372" y="167450"/>
                          <a:pt x="9372" y="167259"/>
                        </a:cubicBezTo>
                        <a:cubicBezTo>
                          <a:pt x="9372" y="167164"/>
                          <a:pt x="9562" y="166783"/>
                          <a:pt x="9943" y="166783"/>
                        </a:cubicBezTo>
                        <a:cubicBezTo>
                          <a:pt x="10229" y="166783"/>
                          <a:pt x="10991" y="166592"/>
                          <a:pt x="11086" y="166783"/>
                        </a:cubicBezTo>
                        <a:cubicBezTo>
                          <a:pt x="11086" y="166973"/>
                          <a:pt x="11086" y="167164"/>
                          <a:pt x="11372" y="167164"/>
                        </a:cubicBezTo>
                        <a:cubicBezTo>
                          <a:pt x="11658" y="167164"/>
                          <a:pt x="12325" y="167164"/>
                          <a:pt x="12325" y="167354"/>
                        </a:cubicBezTo>
                        <a:cubicBezTo>
                          <a:pt x="12325" y="167545"/>
                          <a:pt x="12229" y="167640"/>
                          <a:pt x="12420" y="167830"/>
                        </a:cubicBezTo>
                        <a:cubicBezTo>
                          <a:pt x="12610" y="167926"/>
                          <a:pt x="12706" y="168402"/>
                          <a:pt x="12706" y="168497"/>
                        </a:cubicBezTo>
                        <a:cubicBezTo>
                          <a:pt x="12706" y="168688"/>
                          <a:pt x="12706" y="168878"/>
                          <a:pt x="12420" y="168878"/>
                        </a:cubicBezTo>
                        <a:cubicBezTo>
                          <a:pt x="12134" y="168878"/>
                          <a:pt x="11848" y="168973"/>
                          <a:pt x="12134" y="169164"/>
                        </a:cubicBezTo>
                        <a:cubicBezTo>
                          <a:pt x="12420" y="169354"/>
                          <a:pt x="13087" y="169259"/>
                          <a:pt x="13087" y="169831"/>
                        </a:cubicBezTo>
                        <a:cubicBezTo>
                          <a:pt x="13087" y="170402"/>
                          <a:pt x="13182" y="171259"/>
                          <a:pt x="13087" y="171450"/>
                        </a:cubicBezTo>
                        <a:cubicBezTo>
                          <a:pt x="13087" y="171641"/>
                          <a:pt x="12896" y="172021"/>
                          <a:pt x="13087" y="172117"/>
                        </a:cubicBezTo>
                        <a:cubicBezTo>
                          <a:pt x="13277" y="172212"/>
                          <a:pt x="13277" y="172307"/>
                          <a:pt x="13277" y="172688"/>
                        </a:cubicBezTo>
                        <a:cubicBezTo>
                          <a:pt x="13277" y="173069"/>
                          <a:pt x="13277" y="173736"/>
                          <a:pt x="13468" y="173926"/>
                        </a:cubicBezTo>
                        <a:cubicBezTo>
                          <a:pt x="13658" y="174117"/>
                          <a:pt x="14039" y="174308"/>
                          <a:pt x="13944" y="174403"/>
                        </a:cubicBezTo>
                        <a:cubicBezTo>
                          <a:pt x="13753" y="174498"/>
                          <a:pt x="13372" y="174688"/>
                          <a:pt x="13468" y="174879"/>
                        </a:cubicBezTo>
                        <a:cubicBezTo>
                          <a:pt x="13563" y="175069"/>
                          <a:pt x="13944" y="174879"/>
                          <a:pt x="14134" y="174784"/>
                        </a:cubicBezTo>
                        <a:cubicBezTo>
                          <a:pt x="14325" y="174593"/>
                          <a:pt x="14611" y="174498"/>
                          <a:pt x="14706" y="174593"/>
                        </a:cubicBezTo>
                        <a:cubicBezTo>
                          <a:pt x="14801" y="174688"/>
                          <a:pt x="14896" y="174879"/>
                          <a:pt x="14801" y="175165"/>
                        </a:cubicBezTo>
                        <a:cubicBezTo>
                          <a:pt x="14611" y="175355"/>
                          <a:pt x="14420" y="175450"/>
                          <a:pt x="14706" y="175546"/>
                        </a:cubicBezTo>
                        <a:cubicBezTo>
                          <a:pt x="14896" y="175641"/>
                          <a:pt x="15563" y="175641"/>
                          <a:pt x="15658" y="175927"/>
                        </a:cubicBezTo>
                        <a:cubicBezTo>
                          <a:pt x="15754" y="176213"/>
                          <a:pt x="16039" y="176498"/>
                          <a:pt x="16039" y="176689"/>
                        </a:cubicBezTo>
                        <a:cubicBezTo>
                          <a:pt x="16039" y="176879"/>
                          <a:pt x="16325" y="176975"/>
                          <a:pt x="16420" y="176975"/>
                        </a:cubicBezTo>
                        <a:cubicBezTo>
                          <a:pt x="16516" y="176975"/>
                          <a:pt x="16611" y="177165"/>
                          <a:pt x="16706" y="177260"/>
                        </a:cubicBezTo>
                        <a:cubicBezTo>
                          <a:pt x="16706" y="177355"/>
                          <a:pt x="16992" y="177451"/>
                          <a:pt x="16992" y="177451"/>
                        </a:cubicBezTo>
                        <a:cubicBezTo>
                          <a:pt x="17087" y="177451"/>
                          <a:pt x="16992" y="177070"/>
                          <a:pt x="16897" y="176879"/>
                        </a:cubicBezTo>
                        <a:cubicBezTo>
                          <a:pt x="16801" y="176689"/>
                          <a:pt x="16706" y="176403"/>
                          <a:pt x="16801" y="176403"/>
                        </a:cubicBezTo>
                        <a:cubicBezTo>
                          <a:pt x="16897" y="176308"/>
                          <a:pt x="16992" y="176308"/>
                          <a:pt x="17087" y="176498"/>
                        </a:cubicBezTo>
                        <a:cubicBezTo>
                          <a:pt x="17182" y="176689"/>
                          <a:pt x="17278" y="176784"/>
                          <a:pt x="17468" y="176784"/>
                        </a:cubicBezTo>
                        <a:cubicBezTo>
                          <a:pt x="17659" y="176784"/>
                          <a:pt x="17563" y="176593"/>
                          <a:pt x="17468" y="176498"/>
                        </a:cubicBezTo>
                        <a:cubicBezTo>
                          <a:pt x="17373" y="176403"/>
                          <a:pt x="17373" y="175927"/>
                          <a:pt x="17278" y="175736"/>
                        </a:cubicBezTo>
                        <a:cubicBezTo>
                          <a:pt x="17182" y="175546"/>
                          <a:pt x="16992" y="175355"/>
                          <a:pt x="16801" y="175450"/>
                        </a:cubicBezTo>
                        <a:cubicBezTo>
                          <a:pt x="16611" y="175546"/>
                          <a:pt x="16516" y="175546"/>
                          <a:pt x="16420" y="175450"/>
                        </a:cubicBezTo>
                        <a:cubicBezTo>
                          <a:pt x="16325" y="175260"/>
                          <a:pt x="16325" y="175069"/>
                          <a:pt x="16516" y="174974"/>
                        </a:cubicBezTo>
                        <a:cubicBezTo>
                          <a:pt x="16706" y="174879"/>
                          <a:pt x="17278" y="174784"/>
                          <a:pt x="17659" y="174879"/>
                        </a:cubicBezTo>
                        <a:cubicBezTo>
                          <a:pt x="17944" y="174974"/>
                          <a:pt x="17849" y="175165"/>
                          <a:pt x="17849" y="175260"/>
                        </a:cubicBezTo>
                        <a:cubicBezTo>
                          <a:pt x="17849" y="175355"/>
                          <a:pt x="17849" y="175641"/>
                          <a:pt x="17849" y="175641"/>
                        </a:cubicBezTo>
                        <a:cubicBezTo>
                          <a:pt x="17849" y="175641"/>
                          <a:pt x="18325" y="175736"/>
                          <a:pt x="18325" y="175927"/>
                        </a:cubicBezTo>
                        <a:cubicBezTo>
                          <a:pt x="18325" y="176213"/>
                          <a:pt x="18325" y="176784"/>
                          <a:pt x="18040" y="176879"/>
                        </a:cubicBezTo>
                        <a:cubicBezTo>
                          <a:pt x="17849" y="176975"/>
                          <a:pt x="17563" y="176975"/>
                          <a:pt x="17563" y="177260"/>
                        </a:cubicBezTo>
                        <a:cubicBezTo>
                          <a:pt x="17563" y="177546"/>
                          <a:pt x="17659" y="177641"/>
                          <a:pt x="17849" y="177641"/>
                        </a:cubicBezTo>
                        <a:cubicBezTo>
                          <a:pt x="18135" y="177546"/>
                          <a:pt x="18611" y="177260"/>
                          <a:pt x="18706" y="177451"/>
                        </a:cubicBezTo>
                        <a:cubicBezTo>
                          <a:pt x="18802" y="177641"/>
                          <a:pt x="19183" y="177832"/>
                          <a:pt x="19278" y="177737"/>
                        </a:cubicBezTo>
                        <a:cubicBezTo>
                          <a:pt x="19373" y="177641"/>
                          <a:pt x="19087" y="177260"/>
                          <a:pt x="19087" y="176879"/>
                        </a:cubicBezTo>
                        <a:cubicBezTo>
                          <a:pt x="19183" y="176498"/>
                          <a:pt x="19373" y="175736"/>
                          <a:pt x="19564" y="175736"/>
                        </a:cubicBezTo>
                        <a:cubicBezTo>
                          <a:pt x="19754" y="175736"/>
                          <a:pt x="19754" y="176022"/>
                          <a:pt x="19659" y="176213"/>
                        </a:cubicBezTo>
                        <a:cubicBezTo>
                          <a:pt x="19564" y="176403"/>
                          <a:pt x="19468" y="176784"/>
                          <a:pt x="19564" y="176784"/>
                        </a:cubicBezTo>
                        <a:cubicBezTo>
                          <a:pt x="19754" y="176784"/>
                          <a:pt x="20230" y="176308"/>
                          <a:pt x="20326" y="176498"/>
                        </a:cubicBezTo>
                        <a:cubicBezTo>
                          <a:pt x="20326" y="176689"/>
                          <a:pt x="20516" y="177451"/>
                          <a:pt x="20802" y="177451"/>
                        </a:cubicBezTo>
                        <a:cubicBezTo>
                          <a:pt x="21088" y="177451"/>
                          <a:pt x="21278" y="176975"/>
                          <a:pt x="21469" y="177165"/>
                        </a:cubicBezTo>
                        <a:cubicBezTo>
                          <a:pt x="21659" y="177355"/>
                          <a:pt x="22135" y="177546"/>
                          <a:pt x="21945" y="177927"/>
                        </a:cubicBezTo>
                        <a:cubicBezTo>
                          <a:pt x="21850" y="178308"/>
                          <a:pt x="21469" y="178879"/>
                          <a:pt x="21373" y="178975"/>
                        </a:cubicBezTo>
                        <a:cubicBezTo>
                          <a:pt x="21183" y="179070"/>
                          <a:pt x="20992" y="179070"/>
                          <a:pt x="21183" y="179260"/>
                        </a:cubicBezTo>
                        <a:cubicBezTo>
                          <a:pt x="21373" y="179451"/>
                          <a:pt x="21659" y="179737"/>
                          <a:pt x="21945" y="179546"/>
                        </a:cubicBezTo>
                        <a:cubicBezTo>
                          <a:pt x="22231" y="179451"/>
                          <a:pt x="22326" y="179165"/>
                          <a:pt x="22421" y="179070"/>
                        </a:cubicBezTo>
                        <a:cubicBezTo>
                          <a:pt x="22516" y="178975"/>
                          <a:pt x="22897" y="179260"/>
                          <a:pt x="22802" y="179451"/>
                        </a:cubicBezTo>
                        <a:cubicBezTo>
                          <a:pt x="22707" y="179642"/>
                          <a:pt x="22421" y="179927"/>
                          <a:pt x="22707" y="180022"/>
                        </a:cubicBezTo>
                        <a:cubicBezTo>
                          <a:pt x="22993" y="180118"/>
                          <a:pt x="23469" y="180022"/>
                          <a:pt x="23088" y="180404"/>
                        </a:cubicBezTo>
                        <a:cubicBezTo>
                          <a:pt x="22707" y="180784"/>
                          <a:pt x="22135" y="181166"/>
                          <a:pt x="22040" y="181451"/>
                        </a:cubicBezTo>
                        <a:cubicBezTo>
                          <a:pt x="21850" y="181832"/>
                          <a:pt x="21564" y="182213"/>
                          <a:pt x="21850" y="182309"/>
                        </a:cubicBezTo>
                        <a:cubicBezTo>
                          <a:pt x="22135" y="182404"/>
                          <a:pt x="22326" y="182499"/>
                          <a:pt x="22231" y="182785"/>
                        </a:cubicBezTo>
                        <a:cubicBezTo>
                          <a:pt x="22135" y="183071"/>
                          <a:pt x="22040" y="184023"/>
                          <a:pt x="21945" y="184213"/>
                        </a:cubicBezTo>
                        <a:cubicBezTo>
                          <a:pt x="21850" y="184404"/>
                          <a:pt x="21659" y="184404"/>
                          <a:pt x="21564" y="184499"/>
                        </a:cubicBezTo>
                        <a:cubicBezTo>
                          <a:pt x="21373" y="184594"/>
                          <a:pt x="21278" y="185261"/>
                          <a:pt x="21373" y="185452"/>
                        </a:cubicBezTo>
                        <a:cubicBezTo>
                          <a:pt x="21469" y="185642"/>
                          <a:pt x="21659" y="186500"/>
                          <a:pt x="21945" y="186690"/>
                        </a:cubicBezTo>
                        <a:cubicBezTo>
                          <a:pt x="22231" y="186880"/>
                          <a:pt x="22326" y="186880"/>
                          <a:pt x="22707" y="186880"/>
                        </a:cubicBezTo>
                        <a:cubicBezTo>
                          <a:pt x="23088" y="186880"/>
                          <a:pt x="24136" y="186785"/>
                          <a:pt x="24326" y="187262"/>
                        </a:cubicBezTo>
                        <a:cubicBezTo>
                          <a:pt x="24517" y="187833"/>
                          <a:pt x="24612" y="188119"/>
                          <a:pt x="24612" y="188119"/>
                        </a:cubicBezTo>
                        <a:cubicBezTo>
                          <a:pt x="24612" y="188119"/>
                          <a:pt x="24136" y="188500"/>
                          <a:pt x="24136" y="189547"/>
                        </a:cubicBezTo>
                        <a:cubicBezTo>
                          <a:pt x="24136" y="190500"/>
                          <a:pt x="24040" y="190786"/>
                          <a:pt x="24040" y="190881"/>
                        </a:cubicBezTo>
                        <a:cubicBezTo>
                          <a:pt x="24040" y="190976"/>
                          <a:pt x="23755" y="191262"/>
                          <a:pt x="23755" y="191452"/>
                        </a:cubicBezTo>
                        <a:cubicBezTo>
                          <a:pt x="23659" y="191643"/>
                          <a:pt x="23469" y="192214"/>
                          <a:pt x="23850" y="192310"/>
                        </a:cubicBezTo>
                        <a:cubicBezTo>
                          <a:pt x="24231" y="192310"/>
                          <a:pt x="24612" y="192310"/>
                          <a:pt x="24898" y="192214"/>
                        </a:cubicBezTo>
                        <a:cubicBezTo>
                          <a:pt x="25183" y="192119"/>
                          <a:pt x="25850" y="192214"/>
                          <a:pt x="26231" y="192119"/>
                        </a:cubicBezTo>
                        <a:cubicBezTo>
                          <a:pt x="26612" y="192024"/>
                          <a:pt x="26707" y="191738"/>
                          <a:pt x="26612" y="191357"/>
                        </a:cubicBezTo>
                        <a:cubicBezTo>
                          <a:pt x="26517" y="190976"/>
                          <a:pt x="26707" y="190786"/>
                          <a:pt x="26803" y="190786"/>
                        </a:cubicBezTo>
                        <a:cubicBezTo>
                          <a:pt x="26898" y="190691"/>
                          <a:pt x="26993" y="190405"/>
                          <a:pt x="27279" y="190595"/>
                        </a:cubicBezTo>
                        <a:cubicBezTo>
                          <a:pt x="27469" y="190786"/>
                          <a:pt x="27850" y="190691"/>
                          <a:pt x="28136" y="190691"/>
                        </a:cubicBezTo>
                        <a:cubicBezTo>
                          <a:pt x="28422" y="190691"/>
                          <a:pt x="28993" y="190500"/>
                          <a:pt x="28803" y="190214"/>
                        </a:cubicBezTo>
                        <a:cubicBezTo>
                          <a:pt x="28612" y="189929"/>
                          <a:pt x="28231" y="189547"/>
                          <a:pt x="28422" y="189547"/>
                        </a:cubicBezTo>
                        <a:cubicBezTo>
                          <a:pt x="28612" y="189547"/>
                          <a:pt x="28708" y="189357"/>
                          <a:pt x="28898" y="189071"/>
                        </a:cubicBezTo>
                        <a:cubicBezTo>
                          <a:pt x="29089" y="188785"/>
                          <a:pt x="29279" y="188309"/>
                          <a:pt x="29565" y="188404"/>
                        </a:cubicBezTo>
                        <a:cubicBezTo>
                          <a:pt x="29851" y="188500"/>
                          <a:pt x="30232" y="188881"/>
                          <a:pt x="30422" y="189071"/>
                        </a:cubicBezTo>
                        <a:cubicBezTo>
                          <a:pt x="30613" y="189262"/>
                          <a:pt x="30898" y="189547"/>
                          <a:pt x="31184" y="189738"/>
                        </a:cubicBezTo>
                        <a:cubicBezTo>
                          <a:pt x="31470" y="189929"/>
                          <a:pt x="31851" y="190405"/>
                          <a:pt x="31851" y="190691"/>
                        </a:cubicBezTo>
                        <a:cubicBezTo>
                          <a:pt x="31851" y="190976"/>
                          <a:pt x="31660" y="191071"/>
                          <a:pt x="31851" y="191357"/>
                        </a:cubicBezTo>
                        <a:cubicBezTo>
                          <a:pt x="32041" y="191548"/>
                          <a:pt x="31946" y="191834"/>
                          <a:pt x="31851" y="191929"/>
                        </a:cubicBezTo>
                        <a:cubicBezTo>
                          <a:pt x="31756" y="192024"/>
                          <a:pt x="31660" y="192405"/>
                          <a:pt x="31660" y="192405"/>
                        </a:cubicBezTo>
                        <a:lnTo>
                          <a:pt x="32137" y="192596"/>
                        </a:lnTo>
                        <a:cubicBezTo>
                          <a:pt x="32137" y="192596"/>
                          <a:pt x="31375" y="193738"/>
                          <a:pt x="31660" y="193834"/>
                        </a:cubicBezTo>
                        <a:cubicBezTo>
                          <a:pt x="31851" y="193929"/>
                          <a:pt x="32041" y="193929"/>
                          <a:pt x="32232" y="193929"/>
                        </a:cubicBezTo>
                        <a:cubicBezTo>
                          <a:pt x="32422" y="193834"/>
                          <a:pt x="32708" y="194024"/>
                          <a:pt x="32708" y="194215"/>
                        </a:cubicBezTo>
                        <a:cubicBezTo>
                          <a:pt x="32708" y="194405"/>
                          <a:pt x="32803" y="194405"/>
                          <a:pt x="32994" y="194500"/>
                        </a:cubicBezTo>
                        <a:cubicBezTo>
                          <a:pt x="33184" y="194596"/>
                          <a:pt x="33184" y="194786"/>
                          <a:pt x="32994" y="195072"/>
                        </a:cubicBezTo>
                        <a:cubicBezTo>
                          <a:pt x="32803" y="195358"/>
                          <a:pt x="32232" y="196120"/>
                          <a:pt x="32232" y="196310"/>
                        </a:cubicBezTo>
                        <a:cubicBezTo>
                          <a:pt x="32232" y="196501"/>
                          <a:pt x="31946" y="197548"/>
                          <a:pt x="32041" y="197739"/>
                        </a:cubicBezTo>
                        <a:cubicBezTo>
                          <a:pt x="32137" y="197929"/>
                          <a:pt x="32232" y="197834"/>
                          <a:pt x="32327" y="198120"/>
                        </a:cubicBezTo>
                        <a:cubicBezTo>
                          <a:pt x="32518" y="198501"/>
                          <a:pt x="32899" y="199168"/>
                          <a:pt x="33089" y="199358"/>
                        </a:cubicBezTo>
                        <a:cubicBezTo>
                          <a:pt x="33280" y="199549"/>
                          <a:pt x="33756" y="199739"/>
                          <a:pt x="33851" y="199644"/>
                        </a:cubicBezTo>
                        <a:cubicBezTo>
                          <a:pt x="33946" y="199549"/>
                          <a:pt x="33946" y="199454"/>
                          <a:pt x="33946" y="199263"/>
                        </a:cubicBezTo>
                        <a:cubicBezTo>
                          <a:pt x="33946" y="199072"/>
                          <a:pt x="34137" y="198882"/>
                          <a:pt x="34423" y="199072"/>
                        </a:cubicBezTo>
                        <a:cubicBezTo>
                          <a:pt x="34613" y="199168"/>
                          <a:pt x="34899" y="199549"/>
                          <a:pt x="35185" y="199644"/>
                        </a:cubicBezTo>
                        <a:cubicBezTo>
                          <a:pt x="35375" y="199739"/>
                          <a:pt x="35661" y="200120"/>
                          <a:pt x="35756" y="200216"/>
                        </a:cubicBezTo>
                        <a:cubicBezTo>
                          <a:pt x="35851" y="200311"/>
                          <a:pt x="36137" y="200596"/>
                          <a:pt x="36232" y="200596"/>
                        </a:cubicBezTo>
                        <a:cubicBezTo>
                          <a:pt x="36327" y="200596"/>
                          <a:pt x="36804" y="200406"/>
                          <a:pt x="36804" y="200692"/>
                        </a:cubicBezTo>
                        <a:cubicBezTo>
                          <a:pt x="36804" y="200882"/>
                          <a:pt x="36899" y="201549"/>
                          <a:pt x="36899" y="201549"/>
                        </a:cubicBezTo>
                        <a:lnTo>
                          <a:pt x="37090" y="202216"/>
                        </a:lnTo>
                        <a:lnTo>
                          <a:pt x="37185" y="202216"/>
                        </a:lnTo>
                        <a:cubicBezTo>
                          <a:pt x="37185" y="202216"/>
                          <a:pt x="37566" y="202311"/>
                          <a:pt x="37947" y="202121"/>
                        </a:cubicBezTo>
                        <a:cubicBezTo>
                          <a:pt x="38328" y="201930"/>
                          <a:pt x="38233" y="201930"/>
                          <a:pt x="38709" y="201930"/>
                        </a:cubicBezTo>
                        <a:cubicBezTo>
                          <a:pt x="39185" y="201930"/>
                          <a:pt x="39280" y="201549"/>
                          <a:pt x="39090" y="201168"/>
                        </a:cubicBezTo>
                        <a:cubicBezTo>
                          <a:pt x="38899" y="200882"/>
                          <a:pt x="38423" y="200596"/>
                          <a:pt x="38614" y="199930"/>
                        </a:cubicBezTo>
                        <a:cubicBezTo>
                          <a:pt x="38804" y="199168"/>
                          <a:pt x="39376" y="198787"/>
                          <a:pt x="38994" y="198025"/>
                        </a:cubicBezTo>
                        <a:cubicBezTo>
                          <a:pt x="38614" y="197358"/>
                          <a:pt x="38328" y="197167"/>
                          <a:pt x="38804" y="196501"/>
                        </a:cubicBezTo>
                        <a:cubicBezTo>
                          <a:pt x="39280" y="195929"/>
                          <a:pt x="39471" y="195834"/>
                          <a:pt x="39757" y="195739"/>
                        </a:cubicBezTo>
                        <a:cubicBezTo>
                          <a:pt x="40042" y="195548"/>
                          <a:pt x="40900" y="194977"/>
                          <a:pt x="41185" y="194691"/>
                        </a:cubicBezTo>
                        <a:cubicBezTo>
                          <a:pt x="41471" y="194405"/>
                          <a:pt x="42233" y="193453"/>
                          <a:pt x="41947" y="192881"/>
                        </a:cubicBezTo>
                        <a:cubicBezTo>
                          <a:pt x="41757" y="192405"/>
                          <a:pt x="41757" y="192119"/>
                          <a:pt x="41471" y="191738"/>
                        </a:cubicBezTo>
                        <a:cubicBezTo>
                          <a:pt x="41185" y="191357"/>
                          <a:pt x="40709" y="191357"/>
                          <a:pt x="41090" y="191167"/>
                        </a:cubicBezTo>
                        <a:cubicBezTo>
                          <a:pt x="41471" y="190976"/>
                          <a:pt x="41661" y="190881"/>
                          <a:pt x="41471" y="190405"/>
                        </a:cubicBezTo>
                        <a:cubicBezTo>
                          <a:pt x="41281" y="190024"/>
                          <a:pt x="41281" y="189738"/>
                          <a:pt x="41471" y="189452"/>
                        </a:cubicBezTo>
                        <a:cubicBezTo>
                          <a:pt x="41661" y="189167"/>
                          <a:pt x="42138" y="188976"/>
                          <a:pt x="42519" y="189167"/>
                        </a:cubicBezTo>
                        <a:cubicBezTo>
                          <a:pt x="42805" y="189262"/>
                          <a:pt x="43090" y="189357"/>
                          <a:pt x="43281" y="189357"/>
                        </a:cubicBezTo>
                        <a:lnTo>
                          <a:pt x="43186" y="188881"/>
                        </a:lnTo>
                        <a:cubicBezTo>
                          <a:pt x="42805" y="188214"/>
                          <a:pt x="42519" y="187547"/>
                          <a:pt x="42614" y="187071"/>
                        </a:cubicBezTo>
                        <a:cubicBezTo>
                          <a:pt x="42709" y="186595"/>
                          <a:pt x="42995" y="186595"/>
                          <a:pt x="43376" y="186118"/>
                        </a:cubicBezTo>
                        <a:cubicBezTo>
                          <a:pt x="43757" y="185642"/>
                          <a:pt x="44138" y="184880"/>
                          <a:pt x="44233" y="184213"/>
                        </a:cubicBezTo>
                        <a:cubicBezTo>
                          <a:pt x="44233" y="183928"/>
                          <a:pt x="44328" y="183451"/>
                          <a:pt x="44424" y="183071"/>
                        </a:cubicBezTo>
                        <a:cubicBezTo>
                          <a:pt x="44519" y="182689"/>
                          <a:pt x="44614" y="182309"/>
                          <a:pt x="44710" y="182118"/>
                        </a:cubicBezTo>
                        <a:cubicBezTo>
                          <a:pt x="44900" y="181832"/>
                          <a:pt x="45186" y="181642"/>
                          <a:pt x="45376" y="182023"/>
                        </a:cubicBezTo>
                        <a:cubicBezTo>
                          <a:pt x="45662" y="182404"/>
                          <a:pt x="46234" y="182785"/>
                          <a:pt x="46234" y="182023"/>
                        </a:cubicBezTo>
                        <a:cubicBezTo>
                          <a:pt x="46234" y="181261"/>
                          <a:pt x="46043" y="180689"/>
                          <a:pt x="46519" y="180499"/>
                        </a:cubicBezTo>
                        <a:cubicBezTo>
                          <a:pt x="46900" y="180308"/>
                          <a:pt x="48043" y="179832"/>
                          <a:pt x="48329" y="179356"/>
                        </a:cubicBezTo>
                        <a:cubicBezTo>
                          <a:pt x="48519" y="179070"/>
                          <a:pt x="48805" y="178117"/>
                          <a:pt x="48901" y="177546"/>
                        </a:cubicBezTo>
                        <a:lnTo>
                          <a:pt x="48996" y="177546"/>
                        </a:lnTo>
                        <a:cubicBezTo>
                          <a:pt x="48996" y="177546"/>
                          <a:pt x="50234" y="177737"/>
                          <a:pt x="50425" y="177451"/>
                        </a:cubicBezTo>
                        <a:cubicBezTo>
                          <a:pt x="50710" y="177165"/>
                          <a:pt x="50615" y="176593"/>
                          <a:pt x="51282" y="176593"/>
                        </a:cubicBezTo>
                        <a:cubicBezTo>
                          <a:pt x="51949" y="176593"/>
                          <a:pt x="53853" y="176689"/>
                          <a:pt x="53853" y="177070"/>
                        </a:cubicBezTo>
                        <a:cubicBezTo>
                          <a:pt x="53853" y="177451"/>
                          <a:pt x="53853" y="177832"/>
                          <a:pt x="54235" y="177927"/>
                        </a:cubicBezTo>
                        <a:cubicBezTo>
                          <a:pt x="54616" y="178022"/>
                          <a:pt x="54711" y="178022"/>
                          <a:pt x="55282" y="177832"/>
                        </a:cubicBezTo>
                        <a:cubicBezTo>
                          <a:pt x="55854" y="177737"/>
                          <a:pt x="56711" y="177451"/>
                          <a:pt x="56521" y="177070"/>
                        </a:cubicBezTo>
                        <a:cubicBezTo>
                          <a:pt x="56330" y="176689"/>
                          <a:pt x="55663" y="176308"/>
                          <a:pt x="56044" y="176117"/>
                        </a:cubicBezTo>
                        <a:cubicBezTo>
                          <a:pt x="56425" y="175927"/>
                          <a:pt x="56806" y="175736"/>
                          <a:pt x="56711" y="175260"/>
                        </a:cubicBezTo>
                        <a:cubicBezTo>
                          <a:pt x="56616" y="174879"/>
                          <a:pt x="56235" y="174308"/>
                          <a:pt x="56711" y="174308"/>
                        </a:cubicBezTo>
                        <a:cubicBezTo>
                          <a:pt x="57187" y="174308"/>
                          <a:pt x="58521" y="173546"/>
                          <a:pt x="58521" y="173164"/>
                        </a:cubicBezTo>
                        <a:cubicBezTo>
                          <a:pt x="58426" y="172879"/>
                          <a:pt x="58140" y="172498"/>
                          <a:pt x="58330" y="172307"/>
                        </a:cubicBezTo>
                        <a:cubicBezTo>
                          <a:pt x="58521" y="172117"/>
                          <a:pt x="58807" y="171641"/>
                          <a:pt x="58521" y="171545"/>
                        </a:cubicBezTo>
                        <a:cubicBezTo>
                          <a:pt x="58235" y="171450"/>
                          <a:pt x="57854" y="171164"/>
                          <a:pt x="58140" y="170879"/>
                        </a:cubicBezTo>
                        <a:cubicBezTo>
                          <a:pt x="58426" y="170497"/>
                          <a:pt x="59950" y="169450"/>
                          <a:pt x="60807" y="169354"/>
                        </a:cubicBezTo>
                        <a:cubicBezTo>
                          <a:pt x="61664" y="169259"/>
                          <a:pt x="61759" y="169354"/>
                          <a:pt x="62331" y="169259"/>
                        </a:cubicBezTo>
                        <a:cubicBezTo>
                          <a:pt x="62902" y="169164"/>
                          <a:pt x="62902" y="169164"/>
                          <a:pt x="63378" y="169354"/>
                        </a:cubicBezTo>
                        <a:cubicBezTo>
                          <a:pt x="63855" y="169545"/>
                          <a:pt x="64045" y="169545"/>
                          <a:pt x="64522" y="169354"/>
                        </a:cubicBezTo>
                        <a:cubicBezTo>
                          <a:pt x="64998" y="169164"/>
                          <a:pt x="65379" y="169069"/>
                          <a:pt x="65760" y="168973"/>
                        </a:cubicBezTo>
                        <a:cubicBezTo>
                          <a:pt x="66141" y="168878"/>
                          <a:pt x="66903" y="168783"/>
                          <a:pt x="66903" y="168783"/>
                        </a:cubicBezTo>
                        <a:cubicBezTo>
                          <a:pt x="66903" y="168783"/>
                          <a:pt x="67093" y="169450"/>
                          <a:pt x="67760" y="169354"/>
                        </a:cubicBezTo>
                        <a:cubicBezTo>
                          <a:pt x="68522" y="169259"/>
                          <a:pt x="69189" y="168783"/>
                          <a:pt x="69665" y="168688"/>
                        </a:cubicBezTo>
                        <a:cubicBezTo>
                          <a:pt x="70046" y="168592"/>
                          <a:pt x="72046" y="168021"/>
                          <a:pt x="72618" y="168021"/>
                        </a:cubicBezTo>
                        <a:cubicBezTo>
                          <a:pt x="73189" y="168021"/>
                          <a:pt x="73666" y="168307"/>
                          <a:pt x="73951" y="168592"/>
                        </a:cubicBezTo>
                        <a:cubicBezTo>
                          <a:pt x="74237" y="168878"/>
                          <a:pt x="74713" y="169831"/>
                          <a:pt x="75190" y="169831"/>
                        </a:cubicBezTo>
                        <a:cubicBezTo>
                          <a:pt x="75666" y="169831"/>
                          <a:pt x="75952" y="169354"/>
                          <a:pt x="76428" y="169450"/>
                        </a:cubicBezTo>
                        <a:cubicBezTo>
                          <a:pt x="76904" y="169545"/>
                          <a:pt x="77380" y="169926"/>
                          <a:pt x="77666" y="170212"/>
                        </a:cubicBezTo>
                        <a:cubicBezTo>
                          <a:pt x="77952" y="170497"/>
                          <a:pt x="78904" y="170879"/>
                          <a:pt x="79095" y="171069"/>
                        </a:cubicBezTo>
                        <a:cubicBezTo>
                          <a:pt x="79285" y="171259"/>
                          <a:pt x="80238" y="171831"/>
                          <a:pt x="80333" y="172593"/>
                        </a:cubicBezTo>
                        <a:cubicBezTo>
                          <a:pt x="80428" y="173355"/>
                          <a:pt x="80714" y="173736"/>
                          <a:pt x="81095" y="173736"/>
                        </a:cubicBezTo>
                        <a:cubicBezTo>
                          <a:pt x="81476" y="173736"/>
                          <a:pt x="82048" y="173450"/>
                          <a:pt x="82238" y="173450"/>
                        </a:cubicBezTo>
                        <a:cubicBezTo>
                          <a:pt x="82428" y="173450"/>
                          <a:pt x="82810" y="173546"/>
                          <a:pt x="82810" y="173546"/>
                        </a:cubicBezTo>
                        <a:lnTo>
                          <a:pt x="83095" y="173926"/>
                        </a:lnTo>
                        <a:cubicBezTo>
                          <a:pt x="83191" y="174498"/>
                          <a:pt x="83572" y="175260"/>
                          <a:pt x="84429" y="174879"/>
                        </a:cubicBezTo>
                        <a:cubicBezTo>
                          <a:pt x="85000" y="174688"/>
                          <a:pt x="85286" y="174498"/>
                          <a:pt x="85477" y="174403"/>
                        </a:cubicBezTo>
                        <a:cubicBezTo>
                          <a:pt x="85667" y="174308"/>
                          <a:pt x="85858" y="174308"/>
                          <a:pt x="85953" y="174212"/>
                        </a:cubicBezTo>
                        <a:cubicBezTo>
                          <a:pt x="86239" y="174022"/>
                          <a:pt x="86810" y="173546"/>
                          <a:pt x="87096" y="172593"/>
                        </a:cubicBezTo>
                        <a:cubicBezTo>
                          <a:pt x="87286" y="171831"/>
                          <a:pt x="87572" y="171164"/>
                          <a:pt x="87953" y="171259"/>
                        </a:cubicBezTo>
                        <a:lnTo>
                          <a:pt x="88429" y="171450"/>
                        </a:lnTo>
                        <a:cubicBezTo>
                          <a:pt x="88429" y="171450"/>
                          <a:pt x="89572" y="172117"/>
                          <a:pt x="90144" y="171926"/>
                        </a:cubicBezTo>
                        <a:cubicBezTo>
                          <a:pt x="90811" y="171736"/>
                          <a:pt x="91287" y="171355"/>
                          <a:pt x="91668" y="170879"/>
                        </a:cubicBezTo>
                        <a:cubicBezTo>
                          <a:pt x="92049" y="170497"/>
                          <a:pt x="92620" y="170021"/>
                          <a:pt x="93001" y="169640"/>
                        </a:cubicBezTo>
                        <a:cubicBezTo>
                          <a:pt x="93382" y="169259"/>
                          <a:pt x="95002" y="168592"/>
                          <a:pt x="95002" y="167830"/>
                        </a:cubicBezTo>
                        <a:cubicBezTo>
                          <a:pt x="95002" y="167068"/>
                          <a:pt x="93668" y="164783"/>
                          <a:pt x="93382" y="164783"/>
                        </a:cubicBezTo>
                        <a:cubicBezTo>
                          <a:pt x="93097" y="164783"/>
                          <a:pt x="92049" y="164497"/>
                          <a:pt x="91477" y="164497"/>
                        </a:cubicBezTo>
                        <a:cubicBezTo>
                          <a:pt x="90906" y="164497"/>
                          <a:pt x="91001" y="164211"/>
                          <a:pt x="90906" y="163830"/>
                        </a:cubicBezTo>
                        <a:cubicBezTo>
                          <a:pt x="90811" y="163449"/>
                          <a:pt x="90620" y="163354"/>
                          <a:pt x="90430" y="163163"/>
                        </a:cubicBezTo>
                        <a:cubicBezTo>
                          <a:pt x="90239" y="162973"/>
                          <a:pt x="90430" y="162592"/>
                          <a:pt x="90430" y="162306"/>
                        </a:cubicBezTo>
                        <a:cubicBezTo>
                          <a:pt x="90430" y="162020"/>
                          <a:pt x="90430" y="162020"/>
                          <a:pt x="89953" y="161830"/>
                        </a:cubicBezTo>
                        <a:cubicBezTo>
                          <a:pt x="89477" y="161639"/>
                          <a:pt x="89096" y="161449"/>
                          <a:pt x="89096" y="160687"/>
                        </a:cubicBezTo>
                        <a:cubicBezTo>
                          <a:pt x="89096" y="159925"/>
                          <a:pt x="89191" y="159258"/>
                          <a:pt x="89668" y="158782"/>
                        </a:cubicBezTo>
                        <a:cubicBezTo>
                          <a:pt x="90144" y="158305"/>
                          <a:pt x="90430" y="158210"/>
                          <a:pt x="90715" y="158115"/>
                        </a:cubicBezTo>
                        <a:cubicBezTo>
                          <a:pt x="91001" y="158020"/>
                          <a:pt x="91096" y="157734"/>
                          <a:pt x="90811" y="157448"/>
                        </a:cubicBezTo>
                        <a:cubicBezTo>
                          <a:pt x="90525" y="157163"/>
                          <a:pt x="89763" y="157163"/>
                          <a:pt x="89191" y="156972"/>
                        </a:cubicBezTo>
                        <a:cubicBezTo>
                          <a:pt x="88620" y="156781"/>
                          <a:pt x="88048" y="156591"/>
                          <a:pt x="88239" y="156210"/>
                        </a:cubicBezTo>
                        <a:cubicBezTo>
                          <a:pt x="88429" y="155734"/>
                          <a:pt x="88429" y="155734"/>
                          <a:pt x="88429" y="155353"/>
                        </a:cubicBezTo>
                        <a:cubicBezTo>
                          <a:pt x="88429" y="154972"/>
                          <a:pt x="88239" y="154972"/>
                          <a:pt x="88620" y="154686"/>
                        </a:cubicBezTo>
                        <a:cubicBezTo>
                          <a:pt x="89001" y="154496"/>
                          <a:pt x="89477" y="154019"/>
                          <a:pt x="89953" y="154210"/>
                        </a:cubicBezTo>
                        <a:cubicBezTo>
                          <a:pt x="90430" y="154305"/>
                          <a:pt x="91192" y="154305"/>
                          <a:pt x="91763" y="154305"/>
                        </a:cubicBezTo>
                        <a:cubicBezTo>
                          <a:pt x="92239" y="154400"/>
                          <a:pt x="93001" y="154400"/>
                          <a:pt x="93382" y="154114"/>
                        </a:cubicBezTo>
                        <a:cubicBezTo>
                          <a:pt x="93859" y="153829"/>
                          <a:pt x="94525" y="152781"/>
                          <a:pt x="95002" y="153257"/>
                        </a:cubicBezTo>
                        <a:cubicBezTo>
                          <a:pt x="95478" y="153734"/>
                          <a:pt x="95859" y="153924"/>
                          <a:pt x="96049" y="154210"/>
                        </a:cubicBezTo>
                        <a:cubicBezTo>
                          <a:pt x="96240" y="154591"/>
                          <a:pt x="96335" y="155067"/>
                          <a:pt x="97097" y="154972"/>
                        </a:cubicBezTo>
                        <a:cubicBezTo>
                          <a:pt x="97859" y="154972"/>
                          <a:pt x="98050" y="154781"/>
                          <a:pt x="98431" y="154591"/>
                        </a:cubicBezTo>
                        <a:cubicBezTo>
                          <a:pt x="98811" y="154305"/>
                          <a:pt x="98907" y="154400"/>
                          <a:pt x="98907" y="153638"/>
                        </a:cubicBezTo>
                        <a:cubicBezTo>
                          <a:pt x="98907" y="152876"/>
                          <a:pt x="98811" y="152305"/>
                          <a:pt x="98621" y="151829"/>
                        </a:cubicBezTo>
                        <a:cubicBezTo>
                          <a:pt x="98431" y="151352"/>
                          <a:pt x="98335" y="151257"/>
                          <a:pt x="98716" y="150971"/>
                        </a:cubicBezTo>
                        <a:cubicBezTo>
                          <a:pt x="99097" y="150685"/>
                          <a:pt x="99764" y="150685"/>
                          <a:pt x="100336" y="150781"/>
                        </a:cubicBezTo>
                        <a:cubicBezTo>
                          <a:pt x="100907" y="150781"/>
                          <a:pt x="101002" y="150590"/>
                          <a:pt x="101764" y="150495"/>
                        </a:cubicBezTo>
                        <a:cubicBezTo>
                          <a:pt x="102431" y="150400"/>
                          <a:pt x="102717" y="150400"/>
                          <a:pt x="103098" y="150590"/>
                        </a:cubicBezTo>
                        <a:cubicBezTo>
                          <a:pt x="103479" y="150781"/>
                          <a:pt x="103479" y="150971"/>
                          <a:pt x="104146" y="150876"/>
                        </a:cubicBezTo>
                        <a:cubicBezTo>
                          <a:pt x="104812" y="150876"/>
                          <a:pt x="105765" y="150781"/>
                          <a:pt x="105765" y="150781"/>
                        </a:cubicBezTo>
                        <a:cubicBezTo>
                          <a:pt x="105765" y="150781"/>
                          <a:pt x="105669" y="152686"/>
                          <a:pt x="105955" y="152781"/>
                        </a:cubicBezTo>
                        <a:cubicBezTo>
                          <a:pt x="106241" y="152971"/>
                          <a:pt x="107765" y="153162"/>
                          <a:pt x="108336" y="153162"/>
                        </a:cubicBezTo>
                        <a:cubicBezTo>
                          <a:pt x="108908" y="153162"/>
                          <a:pt x="109765" y="153352"/>
                          <a:pt x="110337" y="153352"/>
                        </a:cubicBezTo>
                        <a:cubicBezTo>
                          <a:pt x="110908" y="153352"/>
                          <a:pt x="112147" y="153352"/>
                          <a:pt x="112718" y="153352"/>
                        </a:cubicBezTo>
                        <a:cubicBezTo>
                          <a:pt x="113290" y="153352"/>
                          <a:pt x="116052" y="153543"/>
                          <a:pt x="116528" y="153448"/>
                        </a:cubicBezTo>
                        <a:cubicBezTo>
                          <a:pt x="117004" y="153352"/>
                          <a:pt x="118433" y="153448"/>
                          <a:pt x="118909" y="153448"/>
                        </a:cubicBezTo>
                        <a:cubicBezTo>
                          <a:pt x="119386" y="153448"/>
                          <a:pt x="119862" y="153924"/>
                          <a:pt x="119957" y="154210"/>
                        </a:cubicBezTo>
                        <a:cubicBezTo>
                          <a:pt x="120052" y="154400"/>
                          <a:pt x="120148" y="154781"/>
                          <a:pt x="120148" y="154781"/>
                        </a:cubicBezTo>
                        <a:cubicBezTo>
                          <a:pt x="120148" y="154781"/>
                          <a:pt x="120814" y="154686"/>
                          <a:pt x="121005" y="154686"/>
                        </a:cubicBezTo>
                        <a:cubicBezTo>
                          <a:pt x="121195" y="154686"/>
                          <a:pt x="121386" y="154781"/>
                          <a:pt x="121386" y="154781"/>
                        </a:cubicBezTo>
                        <a:lnTo>
                          <a:pt x="121672" y="154876"/>
                        </a:lnTo>
                        <a:cubicBezTo>
                          <a:pt x="121672" y="154972"/>
                          <a:pt x="121672" y="155067"/>
                          <a:pt x="121767" y="155162"/>
                        </a:cubicBezTo>
                        <a:cubicBezTo>
                          <a:pt x="122052" y="156115"/>
                          <a:pt x="122529" y="157163"/>
                          <a:pt x="123481" y="157353"/>
                        </a:cubicBezTo>
                        <a:cubicBezTo>
                          <a:pt x="124339" y="157543"/>
                          <a:pt x="124719" y="156686"/>
                          <a:pt x="125196" y="157448"/>
                        </a:cubicBezTo>
                        <a:cubicBezTo>
                          <a:pt x="125577" y="158115"/>
                          <a:pt x="125101" y="158972"/>
                          <a:pt x="125767" y="158972"/>
                        </a:cubicBezTo>
                        <a:cubicBezTo>
                          <a:pt x="126339" y="158972"/>
                          <a:pt x="127386" y="158877"/>
                          <a:pt x="127958" y="158496"/>
                        </a:cubicBezTo>
                        <a:lnTo>
                          <a:pt x="128339" y="158401"/>
                        </a:lnTo>
                        <a:cubicBezTo>
                          <a:pt x="128339" y="158401"/>
                          <a:pt x="129387" y="158782"/>
                          <a:pt x="129768" y="158687"/>
                        </a:cubicBezTo>
                        <a:cubicBezTo>
                          <a:pt x="130149" y="158591"/>
                          <a:pt x="131292" y="157925"/>
                          <a:pt x="131387" y="158305"/>
                        </a:cubicBezTo>
                        <a:cubicBezTo>
                          <a:pt x="131482" y="158687"/>
                          <a:pt x="131768" y="159163"/>
                          <a:pt x="132149" y="159258"/>
                        </a:cubicBezTo>
                        <a:cubicBezTo>
                          <a:pt x="132530" y="159353"/>
                          <a:pt x="132911" y="159544"/>
                          <a:pt x="133483" y="159544"/>
                        </a:cubicBezTo>
                        <a:cubicBezTo>
                          <a:pt x="134054" y="159544"/>
                          <a:pt x="135007" y="159734"/>
                          <a:pt x="135007" y="159734"/>
                        </a:cubicBezTo>
                        <a:lnTo>
                          <a:pt x="136435" y="159734"/>
                        </a:lnTo>
                        <a:cubicBezTo>
                          <a:pt x="136626" y="159734"/>
                          <a:pt x="136721" y="159734"/>
                          <a:pt x="136816" y="159734"/>
                        </a:cubicBezTo>
                        <a:cubicBezTo>
                          <a:pt x="137864" y="159734"/>
                          <a:pt x="138721" y="159734"/>
                          <a:pt x="139293" y="159067"/>
                        </a:cubicBezTo>
                        <a:cubicBezTo>
                          <a:pt x="139769" y="158401"/>
                          <a:pt x="139769" y="158115"/>
                          <a:pt x="140817" y="157925"/>
                        </a:cubicBezTo>
                        <a:lnTo>
                          <a:pt x="140912" y="158210"/>
                        </a:lnTo>
                        <a:cubicBezTo>
                          <a:pt x="140912" y="158210"/>
                          <a:pt x="140912" y="158591"/>
                          <a:pt x="141388" y="158591"/>
                        </a:cubicBezTo>
                        <a:cubicBezTo>
                          <a:pt x="141865" y="158591"/>
                          <a:pt x="142246" y="158305"/>
                          <a:pt x="142722" y="158591"/>
                        </a:cubicBezTo>
                        <a:cubicBezTo>
                          <a:pt x="143103" y="158782"/>
                          <a:pt x="143865" y="159163"/>
                          <a:pt x="144151" y="159544"/>
                        </a:cubicBezTo>
                        <a:cubicBezTo>
                          <a:pt x="144436" y="159925"/>
                          <a:pt x="144627" y="159925"/>
                          <a:pt x="145008" y="160210"/>
                        </a:cubicBezTo>
                        <a:cubicBezTo>
                          <a:pt x="145389" y="160496"/>
                          <a:pt x="145484" y="160877"/>
                          <a:pt x="145960" y="160687"/>
                        </a:cubicBezTo>
                        <a:cubicBezTo>
                          <a:pt x="146436" y="160496"/>
                          <a:pt x="147103" y="160687"/>
                          <a:pt x="147294" y="160782"/>
                        </a:cubicBezTo>
                        <a:cubicBezTo>
                          <a:pt x="147484" y="160877"/>
                          <a:pt x="147770" y="161258"/>
                          <a:pt x="148056" y="161449"/>
                        </a:cubicBezTo>
                        <a:cubicBezTo>
                          <a:pt x="148342" y="161639"/>
                          <a:pt x="148723" y="161830"/>
                          <a:pt x="149008" y="161544"/>
                        </a:cubicBezTo>
                        <a:cubicBezTo>
                          <a:pt x="149389" y="161258"/>
                          <a:pt x="149770" y="161449"/>
                          <a:pt x="149770" y="161734"/>
                        </a:cubicBezTo>
                        <a:cubicBezTo>
                          <a:pt x="149770" y="162020"/>
                          <a:pt x="149294" y="162592"/>
                          <a:pt x="149294" y="162973"/>
                        </a:cubicBezTo>
                        <a:cubicBezTo>
                          <a:pt x="149294" y="163354"/>
                          <a:pt x="149580" y="163639"/>
                          <a:pt x="150056" y="163639"/>
                        </a:cubicBezTo>
                        <a:cubicBezTo>
                          <a:pt x="150532" y="163639"/>
                          <a:pt x="150913" y="164116"/>
                          <a:pt x="151485" y="164211"/>
                        </a:cubicBezTo>
                        <a:cubicBezTo>
                          <a:pt x="152056" y="164306"/>
                          <a:pt x="152533" y="164497"/>
                          <a:pt x="152628" y="164687"/>
                        </a:cubicBezTo>
                        <a:cubicBezTo>
                          <a:pt x="152818" y="164878"/>
                          <a:pt x="153580" y="165544"/>
                          <a:pt x="153961" y="165544"/>
                        </a:cubicBezTo>
                        <a:lnTo>
                          <a:pt x="154247" y="165735"/>
                        </a:lnTo>
                        <a:cubicBezTo>
                          <a:pt x="154247" y="166402"/>
                          <a:pt x="154247" y="167068"/>
                          <a:pt x="154342" y="167545"/>
                        </a:cubicBezTo>
                        <a:cubicBezTo>
                          <a:pt x="154533" y="168497"/>
                          <a:pt x="154247" y="168402"/>
                          <a:pt x="155104" y="168783"/>
                        </a:cubicBezTo>
                        <a:cubicBezTo>
                          <a:pt x="155866" y="169069"/>
                          <a:pt x="156438" y="168878"/>
                          <a:pt x="156438" y="169640"/>
                        </a:cubicBezTo>
                        <a:lnTo>
                          <a:pt x="156628" y="169640"/>
                        </a:lnTo>
                        <a:cubicBezTo>
                          <a:pt x="156628" y="169640"/>
                          <a:pt x="157581" y="169735"/>
                          <a:pt x="158152" y="169640"/>
                        </a:cubicBezTo>
                        <a:cubicBezTo>
                          <a:pt x="158628" y="169545"/>
                          <a:pt x="159200" y="168878"/>
                          <a:pt x="159391" y="169640"/>
                        </a:cubicBezTo>
                        <a:cubicBezTo>
                          <a:pt x="159581" y="170402"/>
                          <a:pt x="159676" y="171355"/>
                          <a:pt x="159867" y="171355"/>
                        </a:cubicBezTo>
                        <a:cubicBezTo>
                          <a:pt x="160057" y="171355"/>
                          <a:pt x="160248" y="170783"/>
                          <a:pt x="160629" y="170307"/>
                        </a:cubicBezTo>
                        <a:cubicBezTo>
                          <a:pt x="161010" y="169831"/>
                          <a:pt x="161581" y="169259"/>
                          <a:pt x="161867" y="169164"/>
                        </a:cubicBezTo>
                        <a:cubicBezTo>
                          <a:pt x="162153" y="169164"/>
                          <a:pt x="161391" y="170402"/>
                          <a:pt x="161391" y="170688"/>
                        </a:cubicBezTo>
                        <a:cubicBezTo>
                          <a:pt x="161486" y="170974"/>
                          <a:pt x="161772" y="171355"/>
                          <a:pt x="162248" y="171450"/>
                        </a:cubicBezTo>
                        <a:cubicBezTo>
                          <a:pt x="162724" y="171545"/>
                          <a:pt x="163296" y="171926"/>
                          <a:pt x="163582" y="172021"/>
                        </a:cubicBezTo>
                        <a:cubicBezTo>
                          <a:pt x="163867" y="172117"/>
                          <a:pt x="164725" y="172021"/>
                          <a:pt x="164725" y="173069"/>
                        </a:cubicBezTo>
                        <a:cubicBezTo>
                          <a:pt x="164725" y="174117"/>
                          <a:pt x="163867" y="174974"/>
                          <a:pt x="163867" y="175831"/>
                        </a:cubicBezTo>
                        <a:cubicBezTo>
                          <a:pt x="163867" y="176689"/>
                          <a:pt x="164153" y="176879"/>
                          <a:pt x="164153" y="176879"/>
                        </a:cubicBezTo>
                        <a:cubicBezTo>
                          <a:pt x="164153" y="176879"/>
                          <a:pt x="164725" y="176117"/>
                          <a:pt x="165010" y="175736"/>
                        </a:cubicBezTo>
                        <a:cubicBezTo>
                          <a:pt x="165296" y="175355"/>
                          <a:pt x="165582" y="174593"/>
                          <a:pt x="166249" y="174498"/>
                        </a:cubicBezTo>
                        <a:cubicBezTo>
                          <a:pt x="166915" y="174403"/>
                          <a:pt x="167677" y="174212"/>
                          <a:pt x="168058" y="173831"/>
                        </a:cubicBezTo>
                        <a:cubicBezTo>
                          <a:pt x="168344" y="173450"/>
                          <a:pt x="168820" y="173069"/>
                          <a:pt x="169106" y="172688"/>
                        </a:cubicBezTo>
                        <a:cubicBezTo>
                          <a:pt x="169487" y="172212"/>
                          <a:pt x="169868" y="171641"/>
                          <a:pt x="169963" y="171069"/>
                        </a:cubicBezTo>
                        <a:cubicBezTo>
                          <a:pt x="169963" y="170497"/>
                          <a:pt x="170059" y="170117"/>
                          <a:pt x="170630" y="169926"/>
                        </a:cubicBezTo>
                        <a:cubicBezTo>
                          <a:pt x="171297" y="169735"/>
                          <a:pt x="172726" y="169640"/>
                          <a:pt x="172821" y="170021"/>
                        </a:cubicBezTo>
                        <a:cubicBezTo>
                          <a:pt x="172916" y="170402"/>
                          <a:pt x="173392" y="170879"/>
                          <a:pt x="173869" y="171069"/>
                        </a:cubicBezTo>
                        <a:cubicBezTo>
                          <a:pt x="174345" y="171259"/>
                          <a:pt x="174631" y="171355"/>
                          <a:pt x="174821" y="170974"/>
                        </a:cubicBezTo>
                        <a:cubicBezTo>
                          <a:pt x="175107" y="170593"/>
                          <a:pt x="175774" y="169735"/>
                          <a:pt x="176250" y="169926"/>
                        </a:cubicBezTo>
                        <a:cubicBezTo>
                          <a:pt x="176726" y="170212"/>
                          <a:pt x="177202" y="170497"/>
                          <a:pt x="177678" y="170402"/>
                        </a:cubicBezTo>
                        <a:cubicBezTo>
                          <a:pt x="178155" y="170307"/>
                          <a:pt x="178250" y="170021"/>
                          <a:pt x="178250" y="170021"/>
                        </a:cubicBezTo>
                        <a:cubicBezTo>
                          <a:pt x="178250" y="170021"/>
                          <a:pt x="179107" y="171259"/>
                          <a:pt x="179393" y="171069"/>
                        </a:cubicBezTo>
                        <a:cubicBezTo>
                          <a:pt x="179679" y="170879"/>
                          <a:pt x="180060" y="170688"/>
                          <a:pt x="180250" y="170974"/>
                        </a:cubicBezTo>
                        <a:cubicBezTo>
                          <a:pt x="180536" y="171164"/>
                          <a:pt x="180727" y="170783"/>
                          <a:pt x="181012" y="170307"/>
                        </a:cubicBezTo>
                        <a:cubicBezTo>
                          <a:pt x="181298" y="169831"/>
                          <a:pt x="181679" y="169069"/>
                          <a:pt x="181679" y="168592"/>
                        </a:cubicBezTo>
                        <a:cubicBezTo>
                          <a:pt x="181679" y="168116"/>
                          <a:pt x="181869" y="167545"/>
                          <a:pt x="182251" y="167926"/>
                        </a:cubicBezTo>
                        <a:cubicBezTo>
                          <a:pt x="182632" y="168307"/>
                          <a:pt x="182822" y="168212"/>
                          <a:pt x="183203" y="167830"/>
                        </a:cubicBezTo>
                        <a:cubicBezTo>
                          <a:pt x="183584" y="167450"/>
                          <a:pt x="184156" y="166592"/>
                          <a:pt x="184441" y="166211"/>
                        </a:cubicBezTo>
                        <a:cubicBezTo>
                          <a:pt x="184727" y="165735"/>
                          <a:pt x="184822" y="165354"/>
                          <a:pt x="184918" y="164973"/>
                        </a:cubicBezTo>
                        <a:cubicBezTo>
                          <a:pt x="185013" y="164592"/>
                          <a:pt x="185203" y="164211"/>
                          <a:pt x="185203" y="164211"/>
                        </a:cubicBezTo>
                        <a:cubicBezTo>
                          <a:pt x="185203" y="164211"/>
                          <a:pt x="185870" y="163068"/>
                          <a:pt x="186346" y="162496"/>
                        </a:cubicBezTo>
                        <a:cubicBezTo>
                          <a:pt x="186823" y="161925"/>
                          <a:pt x="188061" y="160687"/>
                          <a:pt x="188632" y="160782"/>
                        </a:cubicBezTo>
                        <a:cubicBezTo>
                          <a:pt x="189204" y="160877"/>
                          <a:pt x="189871" y="161639"/>
                          <a:pt x="190061" y="162116"/>
                        </a:cubicBezTo>
                        <a:cubicBezTo>
                          <a:pt x="190252" y="162687"/>
                          <a:pt x="190252" y="164116"/>
                          <a:pt x="190252" y="164401"/>
                        </a:cubicBezTo>
                        <a:cubicBezTo>
                          <a:pt x="190252" y="164783"/>
                          <a:pt x="190537" y="165735"/>
                          <a:pt x="190918" y="165925"/>
                        </a:cubicBezTo>
                        <a:lnTo>
                          <a:pt x="191394" y="165830"/>
                        </a:lnTo>
                        <a:cubicBezTo>
                          <a:pt x="191394" y="165830"/>
                          <a:pt x="192157" y="164497"/>
                          <a:pt x="192347" y="164021"/>
                        </a:cubicBezTo>
                        <a:cubicBezTo>
                          <a:pt x="192442" y="163544"/>
                          <a:pt x="192538" y="163354"/>
                          <a:pt x="192823" y="163068"/>
                        </a:cubicBezTo>
                        <a:cubicBezTo>
                          <a:pt x="193109" y="162782"/>
                          <a:pt x="193395" y="162401"/>
                          <a:pt x="193776" y="162020"/>
                        </a:cubicBezTo>
                        <a:cubicBezTo>
                          <a:pt x="194061" y="161639"/>
                          <a:pt x="194347" y="161258"/>
                          <a:pt x="194633" y="161449"/>
                        </a:cubicBezTo>
                        <a:cubicBezTo>
                          <a:pt x="194919" y="161639"/>
                          <a:pt x="194538" y="162306"/>
                          <a:pt x="194538" y="163163"/>
                        </a:cubicBezTo>
                        <a:cubicBezTo>
                          <a:pt x="194538" y="164021"/>
                          <a:pt x="194347" y="164497"/>
                          <a:pt x="194061" y="165259"/>
                        </a:cubicBezTo>
                        <a:cubicBezTo>
                          <a:pt x="193776" y="166021"/>
                          <a:pt x="191776" y="167354"/>
                          <a:pt x="191776" y="167354"/>
                        </a:cubicBezTo>
                        <a:cubicBezTo>
                          <a:pt x="191776" y="167354"/>
                          <a:pt x="190252" y="168688"/>
                          <a:pt x="190442" y="169164"/>
                        </a:cubicBezTo>
                        <a:cubicBezTo>
                          <a:pt x="190537" y="169640"/>
                          <a:pt x="191490" y="172212"/>
                          <a:pt x="191585" y="173355"/>
                        </a:cubicBezTo>
                        <a:cubicBezTo>
                          <a:pt x="191680" y="174403"/>
                          <a:pt x="191966" y="176117"/>
                          <a:pt x="192347" y="176213"/>
                        </a:cubicBezTo>
                        <a:cubicBezTo>
                          <a:pt x="192728" y="176308"/>
                          <a:pt x="193681" y="175450"/>
                          <a:pt x="194157" y="175069"/>
                        </a:cubicBezTo>
                        <a:cubicBezTo>
                          <a:pt x="194633" y="174688"/>
                          <a:pt x="196538" y="173260"/>
                          <a:pt x="197014" y="174784"/>
                        </a:cubicBezTo>
                        <a:cubicBezTo>
                          <a:pt x="197586" y="176213"/>
                          <a:pt x="197491" y="177355"/>
                          <a:pt x="198443" y="177355"/>
                        </a:cubicBezTo>
                        <a:cubicBezTo>
                          <a:pt x="199396" y="177355"/>
                          <a:pt x="200729" y="176784"/>
                          <a:pt x="201491" y="175641"/>
                        </a:cubicBezTo>
                        <a:cubicBezTo>
                          <a:pt x="202253" y="174498"/>
                          <a:pt x="203206" y="172498"/>
                          <a:pt x="203872" y="171545"/>
                        </a:cubicBezTo>
                        <a:cubicBezTo>
                          <a:pt x="204634" y="170497"/>
                          <a:pt x="206253" y="168497"/>
                          <a:pt x="206825" y="167735"/>
                        </a:cubicBezTo>
                        <a:cubicBezTo>
                          <a:pt x="207397" y="166973"/>
                          <a:pt x="209587" y="164021"/>
                          <a:pt x="210064" y="163163"/>
                        </a:cubicBezTo>
                        <a:cubicBezTo>
                          <a:pt x="210540" y="162401"/>
                          <a:pt x="212064" y="160687"/>
                          <a:pt x="212731" y="160020"/>
                        </a:cubicBezTo>
                        <a:cubicBezTo>
                          <a:pt x="213397" y="159353"/>
                          <a:pt x="215112" y="157639"/>
                          <a:pt x="215493" y="157163"/>
                        </a:cubicBezTo>
                        <a:cubicBezTo>
                          <a:pt x="215874" y="156686"/>
                          <a:pt x="217398" y="155829"/>
                          <a:pt x="217398" y="155829"/>
                        </a:cubicBezTo>
                        <a:lnTo>
                          <a:pt x="217588" y="156305"/>
                        </a:lnTo>
                        <a:cubicBezTo>
                          <a:pt x="217588" y="156305"/>
                          <a:pt x="217302" y="157639"/>
                          <a:pt x="217207" y="158401"/>
                        </a:cubicBezTo>
                        <a:cubicBezTo>
                          <a:pt x="217112" y="159163"/>
                          <a:pt x="216731" y="160782"/>
                          <a:pt x="216636" y="161734"/>
                        </a:cubicBezTo>
                        <a:cubicBezTo>
                          <a:pt x="216636" y="162687"/>
                          <a:pt x="216350" y="163639"/>
                          <a:pt x="216922" y="164021"/>
                        </a:cubicBezTo>
                        <a:cubicBezTo>
                          <a:pt x="217493" y="164306"/>
                          <a:pt x="217874" y="164306"/>
                          <a:pt x="217969" y="164306"/>
                        </a:cubicBezTo>
                        <a:cubicBezTo>
                          <a:pt x="217969" y="164306"/>
                          <a:pt x="219779" y="164211"/>
                          <a:pt x="221017" y="163925"/>
                        </a:cubicBezTo>
                        <a:cubicBezTo>
                          <a:pt x="222256" y="163639"/>
                          <a:pt x="221970" y="164497"/>
                          <a:pt x="222541" y="165259"/>
                        </a:cubicBezTo>
                        <a:cubicBezTo>
                          <a:pt x="223113" y="166021"/>
                          <a:pt x="223780" y="166497"/>
                          <a:pt x="224732" y="167354"/>
                        </a:cubicBezTo>
                        <a:cubicBezTo>
                          <a:pt x="225685" y="168212"/>
                          <a:pt x="224827" y="168307"/>
                          <a:pt x="224351" y="168878"/>
                        </a:cubicBezTo>
                        <a:cubicBezTo>
                          <a:pt x="223875" y="169450"/>
                          <a:pt x="222827" y="170117"/>
                          <a:pt x="221494" y="170879"/>
                        </a:cubicBezTo>
                        <a:lnTo>
                          <a:pt x="221113" y="171926"/>
                        </a:lnTo>
                        <a:cubicBezTo>
                          <a:pt x="221494" y="171926"/>
                          <a:pt x="222160" y="171926"/>
                          <a:pt x="222827" y="171736"/>
                        </a:cubicBezTo>
                        <a:cubicBezTo>
                          <a:pt x="223494" y="171545"/>
                          <a:pt x="223970" y="172784"/>
                          <a:pt x="224446" y="173069"/>
                        </a:cubicBezTo>
                        <a:cubicBezTo>
                          <a:pt x="224923" y="173355"/>
                          <a:pt x="225780" y="173736"/>
                          <a:pt x="226161" y="174308"/>
                        </a:cubicBezTo>
                        <a:cubicBezTo>
                          <a:pt x="226637" y="174879"/>
                          <a:pt x="225875" y="175546"/>
                          <a:pt x="225780" y="176213"/>
                        </a:cubicBezTo>
                        <a:cubicBezTo>
                          <a:pt x="225685" y="176784"/>
                          <a:pt x="225113" y="177451"/>
                          <a:pt x="224732" y="177451"/>
                        </a:cubicBezTo>
                        <a:cubicBezTo>
                          <a:pt x="224351" y="177451"/>
                          <a:pt x="223589" y="177546"/>
                          <a:pt x="223113" y="177832"/>
                        </a:cubicBezTo>
                        <a:cubicBezTo>
                          <a:pt x="222636" y="178117"/>
                          <a:pt x="222732" y="178689"/>
                          <a:pt x="222827" y="179451"/>
                        </a:cubicBezTo>
                        <a:cubicBezTo>
                          <a:pt x="223018" y="180213"/>
                          <a:pt x="222541" y="180213"/>
                          <a:pt x="222160" y="180594"/>
                        </a:cubicBezTo>
                        <a:cubicBezTo>
                          <a:pt x="221684" y="180975"/>
                          <a:pt x="221684" y="181166"/>
                          <a:pt x="221589" y="181642"/>
                        </a:cubicBezTo>
                        <a:cubicBezTo>
                          <a:pt x="221589" y="182118"/>
                          <a:pt x="221017" y="182975"/>
                          <a:pt x="220732" y="183642"/>
                        </a:cubicBezTo>
                        <a:cubicBezTo>
                          <a:pt x="220446" y="184309"/>
                          <a:pt x="221208" y="184499"/>
                          <a:pt x="221589" y="184690"/>
                        </a:cubicBezTo>
                        <a:cubicBezTo>
                          <a:pt x="221970" y="184880"/>
                          <a:pt x="222065" y="184785"/>
                          <a:pt x="222256" y="185071"/>
                        </a:cubicBezTo>
                        <a:cubicBezTo>
                          <a:pt x="222446" y="185356"/>
                          <a:pt x="222541" y="185738"/>
                          <a:pt x="223113" y="185738"/>
                        </a:cubicBezTo>
                        <a:cubicBezTo>
                          <a:pt x="223684" y="185738"/>
                          <a:pt x="223208" y="185261"/>
                          <a:pt x="223780" y="185071"/>
                        </a:cubicBezTo>
                        <a:cubicBezTo>
                          <a:pt x="224351" y="184880"/>
                          <a:pt x="224542" y="185833"/>
                          <a:pt x="224542" y="186404"/>
                        </a:cubicBezTo>
                        <a:cubicBezTo>
                          <a:pt x="224637" y="186976"/>
                          <a:pt x="224065" y="187452"/>
                          <a:pt x="223494" y="188119"/>
                        </a:cubicBezTo>
                        <a:cubicBezTo>
                          <a:pt x="222922" y="188785"/>
                          <a:pt x="223970" y="189833"/>
                          <a:pt x="224542" y="190500"/>
                        </a:cubicBezTo>
                        <a:cubicBezTo>
                          <a:pt x="225113" y="191167"/>
                          <a:pt x="224637" y="191357"/>
                          <a:pt x="224637" y="191834"/>
                        </a:cubicBezTo>
                        <a:cubicBezTo>
                          <a:pt x="224637" y="192405"/>
                          <a:pt x="224637" y="192596"/>
                          <a:pt x="225018" y="192596"/>
                        </a:cubicBezTo>
                        <a:cubicBezTo>
                          <a:pt x="225399" y="192596"/>
                          <a:pt x="225589" y="192024"/>
                          <a:pt x="225970" y="191548"/>
                        </a:cubicBezTo>
                        <a:cubicBezTo>
                          <a:pt x="226256" y="191071"/>
                          <a:pt x="226447" y="191262"/>
                          <a:pt x="226447" y="191548"/>
                        </a:cubicBezTo>
                        <a:cubicBezTo>
                          <a:pt x="226447" y="191738"/>
                          <a:pt x="226447" y="192024"/>
                          <a:pt x="226637" y="192691"/>
                        </a:cubicBezTo>
                        <a:cubicBezTo>
                          <a:pt x="226827" y="193358"/>
                          <a:pt x="227209" y="193548"/>
                          <a:pt x="227209" y="193548"/>
                        </a:cubicBezTo>
                        <a:cubicBezTo>
                          <a:pt x="227209" y="193548"/>
                          <a:pt x="227875" y="192691"/>
                          <a:pt x="228066" y="192119"/>
                        </a:cubicBezTo>
                        <a:cubicBezTo>
                          <a:pt x="228256" y="191548"/>
                          <a:pt x="228352" y="191738"/>
                          <a:pt x="228733" y="191548"/>
                        </a:cubicBezTo>
                        <a:cubicBezTo>
                          <a:pt x="229114" y="191357"/>
                          <a:pt x="229494" y="190976"/>
                          <a:pt x="230161" y="190881"/>
                        </a:cubicBezTo>
                        <a:cubicBezTo>
                          <a:pt x="230828" y="190786"/>
                          <a:pt x="230638" y="191167"/>
                          <a:pt x="231019" y="191452"/>
                        </a:cubicBezTo>
                        <a:cubicBezTo>
                          <a:pt x="231400" y="191738"/>
                          <a:pt x="231019" y="192405"/>
                          <a:pt x="231019" y="192405"/>
                        </a:cubicBezTo>
                        <a:lnTo>
                          <a:pt x="231495" y="192786"/>
                        </a:lnTo>
                        <a:cubicBezTo>
                          <a:pt x="231495" y="192786"/>
                          <a:pt x="231876" y="192976"/>
                          <a:pt x="232257" y="192786"/>
                        </a:cubicBezTo>
                        <a:cubicBezTo>
                          <a:pt x="232638" y="192596"/>
                          <a:pt x="232924" y="192310"/>
                          <a:pt x="232828" y="192881"/>
                        </a:cubicBezTo>
                        <a:cubicBezTo>
                          <a:pt x="232733" y="193453"/>
                          <a:pt x="232924" y="194024"/>
                          <a:pt x="233305" y="194024"/>
                        </a:cubicBezTo>
                        <a:cubicBezTo>
                          <a:pt x="233686" y="194024"/>
                          <a:pt x="233971" y="194119"/>
                          <a:pt x="234448" y="193834"/>
                        </a:cubicBezTo>
                        <a:cubicBezTo>
                          <a:pt x="234924" y="193548"/>
                          <a:pt x="235019" y="193453"/>
                          <a:pt x="235305" y="193262"/>
                        </a:cubicBezTo>
                        <a:cubicBezTo>
                          <a:pt x="235591" y="193167"/>
                          <a:pt x="235781" y="193072"/>
                          <a:pt x="235781" y="193072"/>
                        </a:cubicBezTo>
                        <a:lnTo>
                          <a:pt x="235686" y="192976"/>
                        </a:lnTo>
                        <a:cubicBezTo>
                          <a:pt x="235686" y="192976"/>
                          <a:pt x="235876" y="191929"/>
                          <a:pt x="235876" y="191548"/>
                        </a:cubicBezTo>
                        <a:cubicBezTo>
                          <a:pt x="235876" y="191071"/>
                          <a:pt x="235876" y="190595"/>
                          <a:pt x="236257" y="190500"/>
                        </a:cubicBezTo>
                        <a:cubicBezTo>
                          <a:pt x="236638" y="190500"/>
                          <a:pt x="236734" y="190119"/>
                          <a:pt x="237210" y="189547"/>
                        </a:cubicBezTo>
                        <a:cubicBezTo>
                          <a:pt x="237686" y="188976"/>
                          <a:pt x="238067" y="188785"/>
                          <a:pt x="238543" y="188119"/>
                        </a:cubicBezTo>
                        <a:cubicBezTo>
                          <a:pt x="239019" y="187547"/>
                          <a:pt x="239305" y="187071"/>
                          <a:pt x="239686" y="186404"/>
                        </a:cubicBezTo>
                        <a:cubicBezTo>
                          <a:pt x="240067" y="185738"/>
                          <a:pt x="240353" y="184785"/>
                          <a:pt x="241115" y="184690"/>
                        </a:cubicBezTo>
                        <a:cubicBezTo>
                          <a:pt x="241877" y="184594"/>
                          <a:pt x="243306" y="184594"/>
                          <a:pt x="243782" y="184404"/>
                        </a:cubicBezTo>
                        <a:cubicBezTo>
                          <a:pt x="244258" y="184213"/>
                          <a:pt x="245211" y="183833"/>
                          <a:pt x="245687" y="183642"/>
                        </a:cubicBezTo>
                        <a:cubicBezTo>
                          <a:pt x="246163" y="183451"/>
                          <a:pt x="246735" y="182880"/>
                          <a:pt x="247211" y="182975"/>
                        </a:cubicBezTo>
                        <a:cubicBezTo>
                          <a:pt x="247687" y="183071"/>
                          <a:pt x="248259" y="183071"/>
                          <a:pt x="247973" y="182404"/>
                        </a:cubicBezTo>
                        <a:cubicBezTo>
                          <a:pt x="247687" y="181737"/>
                          <a:pt x="247878" y="181451"/>
                          <a:pt x="247878" y="180975"/>
                        </a:cubicBezTo>
                        <a:cubicBezTo>
                          <a:pt x="247878" y="180404"/>
                          <a:pt x="247878" y="179737"/>
                          <a:pt x="247878" y="179356"/>
                        </a:cubicBezTo>
                        <a:cubicBezTo>
                          <a:pt x="247878" y="178879"/>
                          <a:pt x="247687" y="177546"/>
                          <a:pt x="248164" y="177260"/>
                        </a:cubicBezTo>
                        <a:cubicBezTo>
                          <a:pt x="248640" y="176975"/>
                          <a:pt x="249211" y="176879"/>
                          <a:pt x="249402" y="176593"/>
                        </a:cubicBezTo>
                        <a:cubicBezTo>
                          <a:pt x="249592" y="176403"/>
                          <a:pt x="250450" y="176498"/>
                          <a:pt x="250735" y="177070"/>
                        </a:cubicBezTo>
                        <a:cubicBezTo>
                          <a:pt x="251021" y="177641"/>
                          <a:pt x="251116" y="178308"/>
                          <a:pt x="251593" y="178308"/>
                        </a:cubicBezTo>
                        <a:cubicBezTo>
                          <a:pt x="252164" y="178308"/>
                          <a:pt x="252164" y="178403"/>
                          <a:pt x="253021" y="178022"/>
                        </a:cubicBezTo>
                        <a:cubicBezTo>
                          <a:pt x="253783" y="177641"/>
                          <a:pt x="254164" y="177737"/>
                          <a:pt x="254545" y="177451"/>
                        </a:cubicBezTo>
                        <a:cubicBezTo>
                          <a:pt x="254926" y="177260"/>
                          <a:pt x="255498" y="176784"/>
                          <a:pt x="255784" y="177165"/>
                        </a:cubicBezTo>
                        <a:cubicBezTo>
                          <a:pt x="256069" y="177546"/>
                          <a:pt x="255974" y="177927"/>
                          <a:pt x="256641" y="177737"/>
                        </a:cubicBezTo>
                        <a:cubicBezTo>
                          <a:pt x="257308" y="177546"/>
                          <a:pt x="257689" y="177546"/>
                          <a:pt x="258165" y="177546"/>
                        </a:cubicBezTo>
                        <a:cubicBezTo>
                          <a:pt x="258641" y="177546"/>
                          <a:pt x="259403" y="177260"/>
                          <a:pt x="259784" y="177070"/>
                        </a:cubicBezTo>
                        <a:cubicBezTo>
                          <a:pt x="260165" y="176784"/>
                          <a:pt x="261880" y="176022"/>
                          <a:pt x="262165" y="175450"/>
                        </a:cubicBezTo>
                        <a:cubicBezTo>
                          <a:pt x="262451" y="174879"/>
                          <a:pt x="262737" y="174403"/>
                          <a:pt x="263308" y="174403"/>
                        </a:cubicBezTo>
                        <a:cubicBezTo>
                          <a:pt x="263880" y="174403"/>
                          <a:pt x="264547" y="174022"/>
                          <a:pt x="265404" y="173831"/>
                        </a:cubicBezTo>
                        <a:cubicBezTo>
                          <a:pt x="266261" y="173641"/>
                          <a:pt x="267214" y="173069"/>
                          <a:pt x="267594" y="173546"/>
                        </a:cubicBezTo>
                        <a:cubicBezTo>
                          <a:pt x="267976" y="174022"/>
                          <a:pt x="267404" y="174308"/>
                          <a:pt x="267976" y="174688"/>
                        </a:cubicBezTo>
                        <a:cubicBezTo>
                          <a:pt x="268642" y="175069"/>
                          <a:pt x="268738" y="174308"/>
                          <a:pt x="269214" y="174022"/>
                        </a:cubicBezTo>
                        <a:cubicBezTo>
                          <a:pt x="269785" y="173736"/>
                          <a:pt x="269881" y="174022"/>
                          <a:pt x="270357" y="173736"/>
                        </a:cubicBezTo>
                        <a:cubicBezTo>
                          <a:pt x="270928" y="173450"/>
                          <a:pt x="272928" y="171926"/>
                          <a:pt x="273119" y="172307"/>
                        </a:cubicBezTo>
                        <a:cubicBezTo>
                          <a:pt x="273310" y="172784"/>
                          <a:pt x="273691" y="172974"/>
                          <a:pt x="273976" y="172498"/>
                        </a:cubicBezTo>
                        <a:cubicBezTo>
                          <a:pt x="274262" y="172021"/>
                          <a:pt x="274262" y="171450"/>
                          <a:pt x="274738" y="171355"/>
                        </a:cubicBezTo>
                        <a:cubicBezTo>
                          <a:pt x="277024" y="170593"/>
                          <a:pt x="275215" y="165640"/>
                          <a:pt x="276739" y="164401"/>
                        </a:cubicBezTo>
                        <a:cubicBezTo>
                          <a:pt x="277119" y="164116"/>
                          <a:pt x="277596" y="163735"/>
                          <a:pt x="278167" y="164116"/>
                        </a:cubicBezTo>
                        <a:cubicBezTo>
                          <a:pt x="278739" y="164497"/>
                          <a:pt x="279501" y="164687"/>
                          <a:pt x="279596" y="164687"/>
                        </a:cubicBezTo>
                        <a:cubicBezTo>
                          <a:pt x="279691" y="164687"/>
                          <a:pt x="281025" y="163925"/>
                          <a:pt x="281596" y="164211"/>
                        </a:cubicBezTo>
                        <a:cubicBezTo>
                          <a:pt x="282168" y="164497"/>
                          <a:pt x="281977" y="164878"/>
                          <a:pt x="281692" y="165163"/>
                        </a:cubicBezTo>
                        <a:cubicBezTo>
                          <a:pt x="281406" y="165544"/>
                          <a:pt x="281501" y="165925"/>
                          <a:pt x="281882" y="165925"/>
                        </a:cubicBezTo>
                        <a:cubicBezTo>
                          <a:pt x="282263" y="165925"/>
                          <a:pt x="283025" y="166211"/>
                          <a:pt x="283406" y="166211"/>
                        </a:cubicBezTo>
                        <a:cubicBezTo>
                          <a:pt x="283787" y="166211"/>
                          <a:pt x="284930" y="166497"/>
                          <a:pt x="284549" y="165830"/>
                        </a:cubicBezTo>
                        <a:cubicBezTo>
                          <a:pt x="284168" y="165163"/>
                          <a:pt x="284073" y="165068"/>
                          <a:pt x="284073" y="164306"/>
                        </a:cubicBezTo>
                        <a:cubicBezTo>
                          <a:pt x="284073" y="163639"/>
                          <a:pt x="283882" y="162687"/>
                          <a:pt x="284168" y="162496"/>
                        </a:cubicBezTo>
                        <a:cubicBezTo>
                          <a:pt x="284454" y="162306"/>
                          <a:pt x="285121" y="162211"/>
                          <a:pt x="284835" y="161925"/>
                        </a:cubicBezTo>
                        <a:cubicBezTo>
                          <a:pt x="284549" y="161639"/>
                          <a:pt x="283978" y="161639"/>
                          <a:pt x="283597" y="161925"/>
                        </a:cubicBezTo>
                        <a:cubicBezTo>
                          <a:pt x="283216" y="162211"/>
                          <a:pt x="282644" y="162592"/>
                          <a:pt x="282644" y="162592"/>
                        </a:cubicBezTo>
                        <a:cubicBezTo>
                          <a:pt x="282644" y="162592"/>
                          <a:pt x="282835" y="161354"/>
                          <a:pt x="282740" y="160877"/>
                        </a:cubicBezTo>
                        <a:cubicBezTo>
                          <a:pt x="282644" y="160401"/>
                          <a:pt x="282930" y="160306"/>
                          <a:pt x="283120" y="160020"/>
                        </a:cubicBezTo>
                        <a:cubicBezTo>
                          <a:pt x="283311" y="159734"/>
                          <a:pt x="283216" y="159353"/>
                          <a:pt x="282835" y="159448"/>
                        </a:cubicBezTo>
                        <a:cubicBezTo>
                          <a:pt x="282358" y="159448"/>
                          <a:pt x="281882" y="159163"/>
                          <a:pt x="281692" y="158877"/>
                        </a:cubicBezTo>
                        <a:cubicBezTo>
                          <a:pt x="281501" y="158591"/>
                          <a:pt x="281787" y="158020"/>
                          <a:pt x="282168" y="157925"/>
                        </a:cubicBezTo>
                        <a:cubicBezTo>
                          <a:pt x="282644" y="157925"/>
                          <a:pt x="282835" y="158210"/>
                          <a:pt x="283025" y="158591"/>
                        </a:cubicBezTo>
                        <a:cubicBezTo>
                          <a:pt x="283216" y="158877"/>
                          <a:pt x="283311" y="159067"/>
                          <a:pt x="283787" y="159067"/>
                        </a:cubicBezTo>
                        <a:cubicBezTo>
                          <a:pt x="284263" y="159067"/>
                          <a:pt x="285025" y="159067"/>
                          <a:pt x="285502" y="159067"/>
                        </a:cubicBezTo>
                        <a:cubicBezTo>
                          <a:pt x="285978" y="159067"/>
                          <a:pt x="287121" y="159163"/>
                          <a:pt x="287407" y="158972"/>
                        </a:cubicBezTo>
                        <a:cubicBezTo>
                          <a:pt x="287692" y="158782"/>
                          <a:pt x="287788" y="158496"/>
                          <a:pt x="288359" y="158687"/>
                        </a:cubicBezTo>
                        <a:cubicBezTo>
                          <a:pt x="288931" y="158782"/>
                          <a:pt x="288550" y="158877"/>
                          <a:pt x="288359" y="159353"/>
                        </a:cubicBezTo>
                        <a:cubicBezTo>
                          <a:pt x="288169" y="159829"/>
                          <a:pt x="288264" y="159925"/>
                          <a:pt x="288645" y="160210"/>
                        </a:cubicBezTo>
                        <a:cubicBezTo>
                          <a:pt x="289026" y="160401"/>
                          <a:pt x="289311" y="160496"/>
                          <a:pt x="289502" y="160115"/>
                        </a:cubicBezTo>
                        <a:cubicBezTo>
                          <a:pt x="289693" y="159829"/>
                          <a:pt x="290169" y="159734"/>
                          <a:pt x="290455" y="159353"/>
                        </a:cubicBezTo>
                        <a:cubicBezTo>
                          <a:pt x="290740" y="159067"/>
                          <a:pt x="291312" y="158972"/>
                          <a:pt x="291978" y="158591"/>
                        </a:cubicBezTo>
                        <a:cubicBezTo>
                          <a:pt x="292550" y="158210"/>
                          <a:pt x="293312" y="157448"/>
                          <a:pt x="293788" y="157163"/>
                        </a:cubicBezTo>
                        <a:cubicBezTo>
                          <a:pt x="294265" y="156877"/>
                          <a:pt x="294455" y="155829"/>
                          <a:pt x="294836" y="155448"/>
                        </a:cubicBezTo>
                        <a:cubicBezTo>
                          <a:pt x="295217" y="154972"/>
                          <a:pt x="296741" y="154210"/>
                          <a:pt x="296646" y="153162"/>
                        </a:cubicBezTo>
                        <a:cubicBezTo>
                          <a:pt x="296551" y="152114"/>
                          <a:pt x="296074" y="150876"/>
                          <a:pt x="296360" y="150495"/>
                        </a:cubicBezTo>
                        <a:cubicBezTo>
                          <a:pt x="296646" y="150019"/>
                          <a:pt x="297598" y="149257"/>
                          <a:pt x="297598" y="149257"/>
                        </a:cubicBezTo>
                        <a:cubicBezTo>
                          <a:pt x="297598" y="149257"/>
                          <a:pt x="301694" y="148114"/>
                          <a:pt x="303218" y="148018"/>
                        </a:cubicBezTo>
                        <a:cubicBezTo>
                          <a:pt x="304742" y="147923"/>
                          <a:pt x="305694" y="147923"/>
                          <a:pt x="307028" y="149257"/>
                        </a:cubicBezTo>
                        <a:cubicBezTo>
                          <a:pt x="308361" y="150495"/>
                          <a:pt x="312553" y="151924"/>
                          <a:pt x="314077" y="152305"/>
                        </a:cubicBezTo>
                        <a:cubicBezTo>
                          <a:pt x="315601" y="152591"/>
                          <a:pt x="316934" y="152400"/>
                          <a:pt x="318172" y="151447"/>
                        </a:cubicBezTo>
                        <a:cubicBezTo>
                          <a:pt x="319411" y="150590"/>
                          <a:pt x="321601" y="150114"/>
                          <a:pt x="323602" y="150114"/>
                        </a:cubicBezTo>
                        <a:cubicBezTo>
                          <a:pt x="325602" y="150114"/>
                          <a:pt x="326935" y="150495"/>
                          <a:pt x="327793" y="149828"/>
                        </a:cubicBezTo>
                        <a:cubicBezTo>
                          <a:pt x="329698" y="149923"/>
                          <a:pt x="330269" y="149162"/>
                          <a:pt x="330269" y="149162"/>
                        </a:cubicBezTo>
                        <a:lnTo>
                          <a:pt x="330269" y="149162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09" name="任意多边形: 形状 1908"/>
                  <p:cNvSpPr/>
                  <p:nvPr/>
                </p:nvSpPr>
                <p:spPr>
                  <a:xfrm>
                    <a:off x="6598905" y="3669475"/>
                    <a:ext cx="202420" cy="245203"/>
                  </a:xfrm>
                  <a:custGeom>
                    <a:avLst/>
                    <a:gdLst>
                      <a:gd name="connsiteX0" fmla="*/ 42782 w 202420"/>
                      <a:gd name="connsiteY0" fmla="*/ 4507 h 245203"/>
                      <a:gd name="connsiteX1" fmla="*/ 43068 w 202420"/>
                      <a:gd name="connsiteY1" fmla="*/ 4316 h 245203"/>
                      <a:gd name="connsiteX2" fmla="*/ 43735 w 202420"/>
                      <a:gd name="connsiteY2" fmla="*/ 4888 h 245203"/>
                      <a:gd name="connsiteX3" fmla="*/ 44401 w 202420"/>
                      <a:gd name="connsiteY3" fmla="*/ 5650 h 245203"/>
                      <a:gd name="connsiteX4" fmla="*/ 44878 w 202420"/>
                      <a:gd name="connsiteY4" fmla="*/ 5459 h 245203"/>
                      <a:gd name="connsiteX5" fmla="*/ 45449 w 202420"/>
                      <a:gd name="connsiteY5" fmla="*/ 4030 h 245203"/>
                      <a:gd name="connsiteX6" fmla="*/ 45925 w 202420"/>
                      <a:gd name="connsiteY6" fmla="*/ 2697 h 245203"/>
                      <a:gd name="connsiteX7" fmla="*/ 47545 w 202420"/>
                      <a:gd name="connsiteY7" fmla="*/ 2792 h 245203"/>
                      <a:gd name="connsiteX8" fmla="*/ 47830 w 202420"/>
                      <a:gd name="connsiteY8" fmla="*/ 1744 h 245203"/>
                      <a:gd name="connsiteX9" fmla="*/ 49259 w 202420"/>
                      <a:gd name="connsiteY9" fmla="*/ 1459 h 245203"/>
                      <a:gd name="connsiteX10" fmla="*/ 49449 w 202420"/>
                      <a:gd name="connsiteY10" fmla="*/ 982 h 245203"/>
                      <a:gd name="connsiteX11" fmla="*/ 49354 w 202420"/>
                      <a:gd name="connsiteY11" fmla="*/ 887 h 245203"/>
                      <a:gd name="connsiteX12" fmla="*/ 50688 w 202420"/>
                      <a:gd name="connsiteY12" fmla="*/ 316 h 245203"/>
                      <a:gd name="connsiteX13" fmla="*/ 51640 w 202420"/>
                      <a:gd name="connsiteY13" fmla="*/ 125 h 245203"/>
                      <a:gd name="connsiteX14" fmla="*/ 51831 w 202420"/>
                      <a:gd name="connsiteY14" fmla="*/ 887 h 245203"/>
                      <a:gd name="connsiteX15" fmla="*/ 52212 w 202420"/>
                      <a:gd name="connsiteY15" fmla="*/ 1173 h 245203"/>
                      <a:gd name="connsiteX16" fmla="*/ 53640 w 202420"/>
                      <a:gd name="connsiteY16" fmla="*/ 1744 h 245203"/>
                      <a:gd name="connsiteX17" fmla="*/ 54022 w 202420"/>
                      <a:gd name="connsiteY17" fmla="*/ 2602 h 245203"/>
                      <a:gd name="connsiteX18" fmla="*/ 54498 w 202420"/>
                      <a:gd name="connsiteY18" fmla="*/ 2887 h 245203"/>
                      <a:gd name="connsiteX19" fmla="*/ 54403 w 202420"/>
                      <a:gd name="connsiteY19" fmla="*/ 3649 h 245203"/>
                      <a:gd name="connsiteX20" fmla="*/ 55355 w 202420"/>
                      <a:gd name="connsiteY20" fmla="*/ 4221 h 245203"/>
                      <a:gd name="connsiteX21" fmla="*/ 55831 w 202420"/>
                      <a:gd name="connsiteY21" fmla="*/ 4792 h 245203"/>
                      <a:gd name="connsiteX22" fmla="*/ 56879 w 202420"/>
                      <a:gd name="connsiteY22" fmla="*/ 4792 h 245203"/>
                      <a:gd name="connsiteX23" fmla="*/ 57927 w 202420"/>
                      <a:gd name="connsiteY23" fmla="*/ 5554 h 245203"/>
                      <a:gd name="connsiteX24" fmla="*/ 58498 w 202420"/>
                      <a:gd name="connsiteY24" fmla="*/ 6031 h 245203"/>
                      <a:gd name="connsiteX25" fmla="*/ 58784 w 202420"/>
                      <a:gd name="connsiteY25" fmla="*/ 6507 h 245203"/>
                      <a:gd name="connsiteX26" fmla="*/ 58403 w 202420"/>
                      <a:gd name="connsiteY26" fmla="*/ 6888 h 245203"/>
                      <a:gd name="connsiteX27" fmla="*/ 57736 w 202420"/>
                      <a:gd name="connsiteY27" fmla="*/ 7174 h 245203"/>
                      <a:gd name="connsiteX28" fmla="*/ 58308 w 202420"/>
                      <a:gd name="connsiteY28" fmla="*/ 7459 h 245203"/>
                      <a:gd name="connsiteX29" fmla="*/ 59356 w 202420"/>
                      <a:gd name="connsiteY29" fmla="*/ 7269 h 245203"/>
                      <a:gd name="connsiteX30" fmla="*/ 61165 w 202420"/>
                      <a:gd name="connsiteY30" fmla="*/ 7459 h 245203"/>
                      <a:gd name="connsiteX31" fmla="*/ 62785 w 202420"/>
                      <a:gd name="connsiteY31" fmla="*/ 7459 h 245203"/>
                      <a:gd name="connsiteX32" fmla="*/ 64308 w 202420"/>
                      <a:gd name="connsiteY32" fmla="*/ 7555 h 245203"/>
                      <a:gd name="connsiteX33" fmla="*/ 66118 w 202420"/>
                      <a:gd name="connsiteY33" fmla="*/ 8317 h 245203"/>
                      <a:gd name="connsiteX34" fmla="*/ 66880 w 202420"/>
                      <a:gd name="connsiteY34" fmla="*/ 9745 h 245203"/>
                      <a:gd name="connsiteX35" fmla="*/ 68404 w 202420"/>
                      <a:gd name="connsiteY35" fmla="*/ 10888 h 245203"/>
                      <a:gd name="connsiteX36" fmla="*/ 69071 w 202420"/>
                      <a:gd name="connsiteY36" fmla="*/ 11269 h 245203"/>
                      <a:gd name="connsiteX37" fmla="*/ 69738 w 202420"/>
                      <a:gd name="connsiteY37" fmla="*/ 10317 h 245203"/>
                      <a:gd name="connsiteX38" fmla="*/ 70500 w 202420"/>
                      <a:gd name="connsiteY38" fmla="*/ 10222 h 245203"/>
                      <a:gd name="connsiteX39" fmla="*/ 70786 w 202420"/>
                      <a:gd name="connsiteY39" fmla="*/ 9650 h 245203"/>
                      <a:gd name="connsiteX40" fmla="*/ 72119 w 202420"/>
                      <a:gd name="connsiteY40" fmla="*/ 9555 h 245203"/>
                      <a:gd name="connsiteX41" fmla="*/ 73357 w 202420"/>
                      <a:gd name="connsiteY41" fmla="*/ 9841 h 245203"/>
                      <a:gd name="connsiteX42" fmla="*/ 74310 w 202420"/>
                      <a:gd name="connsiteY42" fmla="*/ 10031 h 245203"/>
                      <a:gd name="connsiteX43" fmla="*/ 74024 w 202420"/>
                      <a:gd name="connsiteY43" fmla="*/ 11174 h 245203"/>
                      <a:gd name="connsiteX44" fmla="*/ 74881 w 202420"/>
                      <a:gd name="connsiteY44" fmla="*/ 11650 h 245203"/>
                      <a:gd name="connsiteX45" fmla="*/ 74691 w 202420"/>
                      <a:gd name="connsiteY45" fmla="*/ 12889 h 245203"/>
                      <a:gd name="connsiteX46" fmla="*/ 74691 w 202420"/>
                      <a:gd name="connsiteY46" fmla="*/ 13746 h 245203"/>
                      <a:gd name="connsiteX47" fmla="*/ 74977 w 202420"/>
                      <a:gd name="connsiteY47" fmla="*/ 14794 h 245203"/>
                      <a:gd name="connsiteX48" fmla="*/ 75548 w 202420"/>
                      <a:gd name="connsiteY48" fmla="*/ 15651 h 245203"/>
                      <a:gd name="connsiteX49" fmla="*/ 76215 w 202420"/>
                      <a:gd name="connsiteY49" fmla="*/ 16127 h 245203"/>
                      <a:gd name="connsiteX50" fmla="*/ 76977 w 202420"/>
                      <a:gd name="connsiteY50" fmla="*/ 16127 h 245203"/>
                      <a:gd name="connsiteX51" fmla="*/ 77358 w 202420"/>
                      <a:gd name="connsiteY51" fmla="*/ 16889 h 245203"/>
                      <a:gd name="connsiteX52" fmla="*/ 78215 w 202420"/>
                      <a:gd name="connsiteY52" fmla="*/ 16508 h 245203"/>
                      <a:gd name="connsiteX53" fmla="*/ 78215 w 202420"/>
                      <a:gd name="connsiteY53" fmla="*/ 17365 h 245203"/>
                      <a:gd name="connsiteX54" fmla="*/ 78406 w 202420"/>
                      <a:gd name="connsiteY54" fmla="*/ 18032 h 245203"/>
                      <a:gd name="connsiteX55" fmla="*/ 78024 w 202420"/>
                      <a:gd name="connsiteY55" fmla="*/ 18889 h 245203"/>
                      <a:gd name="connsiteX56" fmla="*/ 77834 w 202420"/>
                      <a:gd name="connsiteY56" fmla="*/ 20413 h 245203"/>
                      <a:gd name="connsiteX57" fmla="*/ 78787 w 202420"/>
                      <a:gd name="connsiteY57" fmla="*/ 20985 h 245203"/>
                      <a:gd name="connsiteX58" fmla="*/ 80025 w 202420"/>
                      <a:gd name="connsiteY58" fmla="*/ 21366 h 245203"/>
                      <a:gd name="connsiteX59" fmla="*/ 80977 w 202420"/>
                      <a:gd name="connsiteY59" fmla="*/ 21175 h 245203"/>
                      <a:gd name="connsiteX60" fmla="*/ 81263 w 202420"/>
                      <a:gd name="connsiteY60" fmla="*/ 21937 h 245203"/>
                      <a:gd name="connsiteX61" fmla="*/ 82120 w 202420"/>
                      <a:gd name="connsiteY61" fmla="*/ 22128 h 245203"/>
                      <a:gd name="connsiteX62" fmla="*/ 82311 w 202420"/>
                      <a:gd name="connsiteY62" fmla="*/ 22795 h 245203"/>
                      <a:gd name="connsiteX63" fmla="*/ 81930 w 202420"/>
                      <a:gd name="connsiteY63" fmla="*/ 23271 h 245203"/>
                      <a:gd name="connsiteX64" fmla="*/ 83168 w 202420"/>
                      <a:gd name="connsiteY64" fmla="*/ 23271 h 245203"/>
                      <a:gd name="connsiteX65" fmla="*/ 83358 w 202420"/>
                      <a:gd name="connsiteY65" fmla="*/ 24319 h 245203"/>
                      <a:gd name="connsiteX66" fmla="*/ 84121 w 202420"/>
                      <a:gd name="connsiteY66" fmla="*/ 24128 h 245203"/>
                      <a:gd name="connsiteX67" fmla="*/ 85073 w 202420"/>
                      <a:gd name="connsiteY67" fmla="*/ 24319 h 245203"/>
                      <a:gd name="connsiteX68" fmla="*/ 86216 w 202420"/>
                      <a:gd name="connsiteY68" fmla="*/ 24223 h 245203"/>
                      <a:gd name="connsiteX69" fmla="*/ 86883 w 202420"/>
                      <a:gd name="connsiteY69" fmla="*/ 24509 h 245203"/>
                      <a:gd name="connsiteX70" fmla="*/ 88407 w 202420"/>
                      <a:gd name="connsiteY70" fmla="*/ 23747 h 245203"/>
                      <a:gd name="connsiteX71" fmla="*/ 89740 w 202420"/>
                      <a:gd name="connsiteY71" fmla="*/ 24033 h 245203"/>
                      <a:gd name="connsiteX72" fmla="*/ 90312 w 202420"/>
                      <a:gd name="connsiteY72" fmla="*/ 23080 h 245203"/>
                      <a:gd name="connsiteX73" fmla="*/ 91645 w 202420"/>
                      <a:gd name="connsiteY73" fmla="*/ 22985 h 245203"/>
                      <a:gd name="connsiteX74" fmla="*/ 92312 w 202420"/>
                      <a:gd name="connsiteY74" fmla="*/ 23652 h 245203"/>
                      <a:gd name="connsiteX75" fmla="*/ 92217 w 202420"/>
                      <a:gd name="connsiteY75" fmla="*/ 24319 h 245203"/>
                      <a:gd name="connsiteX76" fmla="*/ 93074 w 202420"/>
                      <a:gd name="connsiteY76" fmla="*/ 24414 h 245203"/>
                      <a:gd name="connsiteX77" fmla="*/ 93360 w 202420"/>
                      <a:gd name="connsiteY77" fmla="*/ 25462 h 245203"/>
                      <a:gd name="connsiteX78" fmla="*/ 94217 w 202420"/>
                      <a:gd name="connsiteY78" fmla="*/ 25747 h 245203"/>
                      <a:gd name="connsiteX79" fmla="*/ 95360 w 202420"/>
                      <a:gd name="connsiteY79" fmla="*/ 25271 h 245203"/>
                      <a:gd name="connsiteX80" fmla="*/ 96503 w 202420"/>
                      <a:gd name="connsiteY80" fmla="*/ 24223 h 245203"/>
                      <a:gd name="connsiteX81" fmla="*/ 97265 w 202420"/>
                      <a:gd name="connsiteY81" fmla="*/ 23747 h 245203"/>
                      <a:gd name="connsiteX82" fmla="*/ 97932 w 202420"/>
                      <a:gd name="connsiteY82" fmla="*/ 23366 h 245203"/>
                      <a:gd name="connsiteX83" fmla="*/ 98884 w 202420"/>
                      <a:gd name="connsiteY83" fmla="*/ 24223 h 245203"/>
                      <a:gd name="connsiteX84" fmla="*/ 99075 w 202420"/>
                      <a:gd name="connsiteY84" fmla="*/ 25557 h 245203"/>
                      <a:gd name="connsiteX85" fmla="*/ 100027 w 202420"/>
                      <a:gd name="connsiteY85" fmla="*/ 26224 h 245203"/>
                      <a:gd name="connsiteX86" fmla="*/ 100408 w 202420"/>
                      <a:gd name="connsiteY86" fmla="*/ 27081 h 245203"/>
                      <a:gd name="connsiteX87" fmla="*/ 100980 w 202420"/>
                      <a:gd name="connsiteY87" fmla="*/ 26414 h 245203"/>
                      <a:gd name="connsiteX88" fmla="*/ 101456 w 202420"/>
                      <a:gd name="connsiteY88" fmla="*/ 26128 h 245203"/>
                      <a:gd name="connsiteX89" fmla="*/ 101932 w 202420"/>
                      <a:gd name="connsiteY89" fmla="*/ 25557 h 245203"/>
                      <a:gd name="connsiteX90" fmla="*/ 101932 w 202420"/>
                      <a:gd name="connsiteY90" fmla="*/ 24795 h 245203"/>
                      <a:gd name="connsiteX91" fmla="*/ 101742 w 202420"/>
                      <a:gd name="connsiteY91" fmla="*/ 24033 h 245203"/>
                      <a:gd name="connsiteX92" fmla="*/ 102313 w 202420"/>
                      <a:gd name="connsiteY92" fmla="*/ 24128 h 245203"/>
                      <a:gd name="connsiteX93" fmla="*/ 103075 w 202420"/>
                      <a:gd name="connsiteY93" fmla="*/ 24890 h 245203"/>
                      <a:gd name="connsiteX94" fmla="*/ 104028 w 202420"/>
                      <a:gd name="connsiteY94" fmla="*/ 25462 h 245203"/>
                      <a:gd name="connsiteX95" fmla="*/ 104218 w 202420"/>
                      <a:gd name="connsiteY95" fmla="*/ 26605 h 245203"/>
                      <a:gd name="connsiteX96" fmla="*/ 104504 w 202420"/>
                      <a:gd name="connsiteY96" fmla="*/ 27748 h 245203"/>
                      <a:gd name="connsiteX97" fmla="*/ 104695 w 202420"/>
                      <a:gd name="connsiteY97" fmla="*/ 28605 h 245203"/>
                      <a:gd name="connsiteX98" fmla="*/ 105361 w 202420"/>
                      <a:gd name="connsiteY98" fmla="*/ 29081 h 245203"/>
                      <a:gd name="connsiteX99" fmla="*/ 106028 w 202420"/>
                      <a:gd name="connsiteY99" fmla="*/ 30224 h 245203"/>
                      <a:gd name="connsiteX100" fmla="*/ 107076 w 202420"/>
                      <a:gd name="connsiteY100" fmla="*/ 31081 h 245203"/>
                      <a:gd name="connsiteX101" fmla="*/ 107838 w 202420"/>
                      <a:gd name="connsiteY101" fmla="*/ 30415 h 245203"/>
                      <a:gd name="connsiteX102" fmla="*/ 108600 w 202420"/>
                      <a:gd name="connsiteY102" fmla="*/ 31081 h 245203"/>
                      <a:gd name="connsiteX103" fmla="*/ 108505 w 202420"/>
                      <a:gd name="connsiteY103" fmla="*/ 32510 h 245203"/>
                      <a:gd name="connsiteX104" fmla="*/ 108409 w 202420"/>
                      <a:gd name="connsiteY104" fmla="*/ 33748 h 245203"/>
                      <a:gd name="connsiteX105" fmla="*/ 108695 w 202420"/>
                      <a:gd name="connsiteY105" fmla="*/ 34987 h 245203"/>
                      <a:gd name="connsiteX106" fmla="*/ 108409 w 202420"/>
                      <a:gd name="connsiteY106" fmla="*/ 36034 h 245203"/>
                      <a:gd name="connsiteX107" fmla="*/ 108505 w 202420"/>
                      <a:gd name="connsiteY107" fmla="*/ 36892 h 245203"/>
                      <a:gd name="connsiteX108" fmla="*/ 108028 w 202420"/>
                      <a:gd name="connsiteY108" fmla="*/ 37463 h 245203"/>
                      <a:gd name="connsiteX109" fmla="*/ 108028 w 202420"/>
                      <a:gd name="connsiteY109" fmla="*/ 37939 h 245203"/>
                      <a:gd name="connsiteX110" fmla="*/ 108028 w 202420"/>
                      <a:gd name="connsiteY110" fmla="*/ 38225 h 245203"/>
                      <a:gd name="connsiteX111" fmla="*/ 110314 w 202420"/>
                      <a:gd name="connsiteY111" fmla="*/ 38130 h 245203"/>
                      <a:gd name="connsiteX112" fmla="*/ 112886 w 202420"/>
                      <a:gd name="connsiteY112" fmla="*/ 37273 h 245203"/>
                      <a:gd name="connsiteX113" fmla="*/ 115172 w 202420"/>
                      <a:gd name="connsiteY113" fmla="*/ 37844 h 245203"/>
                      <a:gd name="connsiteX114" fmla="*/ 115172 w 202420"/>
                      <a:gd name="connsiteY114" fmla="*/ 37654 h 245203"/>
                      <a:gd name="connsiteX115" fmla="*/ 115839 w 202420"/>
                      <a:gd name="connsiteY115" fmla="*/ 37177 h 245203"/>
                      <a:gd name="connsiteX116" fmla="*/ 116982 w 202420"/>
                      <a:gd name="connsiteY116" fmla="*/ 36987 h 245203"/>
                      <a:gd name="connsiteX117" fmla="*/ 117267 w 202420"/>
                      <a:gd name="connsiteY117" fmla="*/ 35749 h 245203"/>
                      <a:gd name="connsiteX118" fmla="*/ 117458 w 202420"/>
                      <a:gd name="connsiteY118" fmla="*/ 35653 h 245203"/>
                      <a:gd name="connsiteX119" fmla="*/ 117839 w 202420"/>
                      <a:gd name="connsiteY119" fmla="*/ 35939 h 245203"/>
                      <a:gd name="connsiteX120" fmla="*/ 119744 w 202420"/>
                      <a:gd name="connsiteY120" fmla="*/ 35844 h 245203"/>
                      <a:gd name="connsiteX121" fmla="*/ 124697 w 202420"/>
                      <a:gd name="connsiteY121" fmla="*/ 34796 h 245203"/>
                      <a:gd name="connsiteX122" fmla="*/ 126031 w 202420"/>
                      <a:gd name="connsiteY122" fmla="*/ 35749 h 245203"/>
                      <a:gd name="connsiteX123" fmla="*/ 125935 w 202420"/>
                      <a:gd name="connsiteY123" fmla="*/ 35939 h 245203"/>
                      <a:gd name="connsiteX124" fmla="*/ 125459 w 202420"/>
                      <a:gd name="connsiteY124" fmla="*/ 36606 h 245203"/>
                      <a:gd name="connsiteX125" fmla="*/ 125840 w 202420"/>
                      <a:gd name="connsiteY125" fmla="*/ 37939 h 245203"/>
                      <a:gd name="connsiteX126" fmla="*/ 125840 w 202420"/>
                      <a:gd name="connsiteY126" fmla="*/ 39368 h 245203"/>
                      <a:gd name="connsiteX127" fmla="*/ 125269 w 202420"/>
                      <a:gd name="connsiteY127" fmla="*/ 40702 h 245203"/>
                      <a:gd name="connsiteX128" fmla="*/ 124411 w 202420"/>
                      <a:gd name="connsiteY128" fmla="*/ 41559 h 245203"/>
                      <a:gd name="connsiteX129" fmla="*/ 124125 w 202420"/>
                      <a:gd name="connsiteY129" fmla="*/ 41845 h 245203"/>
                      <a:gd name="connsiteX130" fmla="*/ 124411 w 202420"/>
                      <a:gd name="connsiteY130" fmla="*/ 45274 h 245203"/>
                      <a:gd name="connsiteX131" fmla="*/ 124983 w 202420"/>
                      <a:gd name="connsiteY131" fmla="*/ 47941 h 245203"/>
                      <a:gd name="connsiteX132" fmla="*/ 125078 w 202420"/>
                      <a:gd name="connsiteY132" fmla="*/ 48322 h 245203"/>
                      <a:gd name="connsiteX133" fmla="*/ 122506 w 202420"/>
                      <a:gd name="connsiteY133" fmla="*/ 47941 h 245203"/>
                      <a:gd name="connsiteX134" fmla="*/ 122411 w 202420"/>
                      <a:gd name="connsiteY134" fmla="*/ 49084 h 245203"/>
                      <a:gd name="connsiteX135" fmla="*/ 122030 w 202420"/>
                      <a:gd name="connsiteY135" fmla="*/ 50417 h 245203"/>
                      <a:gd name="connsiteX136" fmla="*/ 121935 w 202420"/>
                      <a:gd name="connsiteY136" fmla="*/ 52703 h 245203"/>
                      <a:gd name="connsiteX137" fmla="*/ 122411 w 202420"/>
                      <a:gd name="connsiteY137" fmla="*/ 53846 h 245203"/>
                      <a:gd name="connsiteX138" fmla="*/ 121744 w 202420"/>
                      <a:gd name="connsiteY138" fmla="*/ 54894 h 245203"/>
                      <a:gd name="connsiteX139" fmla="*/ 120411 w 202420"/>
                      <a:gd name="connsiteY139" fmla="*/ 55561 h 245203"/>
                      <a:gd name="connsiteX140" fmla="*/ 121078 w 202420"/>
                      <a:gd name="connsiteY140" fmla="*/ 56704 h 245203"/>
                      <a:gd name="connsiteX141" fmla="*/ 120792 w 202420"/>
                      <a:gd name="connsiteY141" fmla="*/ 58418 h 245203"/>
                      <a:gd name="connsiteX142" fmla="*/ 120125 w 202420"/>
                      <a:gd name="connsiteY142" fmla="*/ 59275 h 245203"/>
                      <a:gd name="connsiteX143" fmla="*/ 119935 w 202420"/>
                      <a:gd name="connsiteY143" fmla="*/ 60133 h 245203"/>
                      <a:gd name="connsiteX144" fmla="*/ 120125 w 202420"/>
                      <a:gd name="connsiteY144" fmla="*/ 61371 h 245203"/>
                      <a:gd name="connsiteX145" fmla="*/ 121268 w 202420"/>
                      <a:gd name="connsiteY145" fmla="*/ 61180 h 245203"/>
                      <a:gd name="connsiteX146" fmla="*/ 121744 w 202420"/>
                      <a:gd name="connsiteY146" fmla="*/ 61847 h 245203"/>
                      <a:gd name="connsiteX147" fmla="*/ 121935 w 202420"/>
                      <a:gd name="connsiteY147" fmla="*/ 63085 h 245203"/>
                      <a:gd name="connsiteX148" fmla="*/ 122982 w 202420"/>
                      <a:gd name="connsiteY148" fmla="*/ 63943 h 245203"/>
                      <a:gd name="connsiteX149" fmla="*/ 124125 w 202420"/>
                      <a:gd name="connsiteY149" fmla="*/ 64800 h 245203"/>
                      <a:gd name="connsiteX150" fmla="*/ 125364 w 202420"/>
                      <a:gd name="connsiteY150" fmla="*/ 64800 h 245203"/>
                      <a:gd name="connsiteX151" fmla="*/ 127269 w 202420"/>
                      <a:gd name="connsiteY151" fmla="*/ 63752 h 245203"/>
                      <a:gd name="connsiteX152" fmla="*/ 128602 w 202420"/>
                      <a:gd name="connsiteY152" fmla="*/ 63181 h 245203"/>
                      <a:gd name="connsiteX153" fmla="*/ 128793 w 202420"/>
                      <a:gd name="connsiteY153" fmla="*/ 62800 h 245203"/>
                      <a:gd name="connsiteX154" fmla="*/ 128793 w 202420"/>
                      <a:gd name="connsiteY154" fmla="*/ 61847 h 245203"/>
                      <a:gd name="connsiteX155" fmla="*/ 129079 w 202420"/>
                      <a:gd name="connsiteY155" fmla="*/ 61085 h 245203"/>
                      <a:gd name="connsiteX156" fmla="*/ 129174 w 202420"/>
                      <a:gd name="connsiteY156" fmla="*/ 60895 h 245203"/>
                      <a:gd name="connsiteX157" fmla="*/ 131079 w 202420"/>
                      <a:gd name="connsiteY157" fmla="*/ 61942 h 245203"/>
                      <a:gd name="connsiteX158" fmla="*/ 131364 w 202420"/>
                      <a:gd name="connsiteY158" fmla="*/ 63276 h 245203"/>
                      <a:gd name="connsiteX159" fmla="*/ 131555 w 202420"/>
                      <a:gd name="connsiteY159" fmla="*/ 63943 h 245203"/>
                      <a:gd name="connsiteX160" fmla="*/ 131746 w 202420"/>
                      <a:gd name="connsiteY160" fmla="*/ 64800 h 245203"/>
                      <a:gd name="connsiteX161" fmla="*/ 132603 w 202420"/>
                      <a:gd name="connsiteY161" fmla="*/ 67943 h 245203"/>
                      <a:gd name="connsiteX162" fmla="*/ 133270 w 202420"/>
                      <a:gd name="connsiteY162" fmla="*/ 69943 h 245203"/>
                      <a:gd name="connsiteX163" fmla="*/ 134984 w 202420"/>
                      <a:gd name="connsiteY163" fmla="*/ 72134 h 245203"/>
                      <a:gd name="connsiteX164" fmla="*/ 136317 w 202420"/>
                      <a:gd name="connsiteY164" fmla="*/ 72325 h 245203"/>
                      <a:gd name="connsiteX165" fmla="*/ 136222 w 202420"/>
                      <a:gd name="connsiteY165" fmla="*/ 72610 h 245203"/>
                      <a:gd name="connsiteX166" fmla="*/ 135365 w 202420"/>
                      <a:gd name="connsiteY166" fmla="*/ 73372 h 245203"/>
                      <a:gd name="connsiteX167" fmla="*/ 133460 w 202420"/>
                      <a:gd name="connsiteY167" fmla="*/ 74515 h 245203"/>
                      <a:gd name="connsiteX168" fmla="*/ 134031 w 202420"/>
                      <a:gd name="connsiteY168" fmla="*/ 76706 h 245203"/>
                      <a:gd name="connsiteX169" fmla="*/ 134698 w 202420"/>
                      <a:gd name="connsiteY169" fmla="*/ 78135 h 245203"/>
                      <a:gd name="connsiteX170" fmla="*/ 135841 w 202420"/>
                      <a:gd name="connsiteY170" fmla="*/ 77563 h 245203"/>
                      <a:gd name="connsiteX171" fmla="*/ 136603 w 202420"/>
                      <a:gd name="connsiteY171" fmla="*/ 78421 h 245203"/>
                      <a:gd name="connsiteX172" fmla="*/ 137080 w 202420"/>
                      <a:gd name="connsiteY172" fmla="*/ 79754 h 245203"/>
                      <a:gd name="connsiteX173" fmla="*/ 137365 w 202420"/>
                      <a:gd name="connsiteY173" fmla="*/ 81183 h 245203"/>
                      <a:gd name="connsiteX174" fmla="*/ 138127 w 202420"/>
                      <a:gd name="connsiteY174" fmla="*/ 81850 h 245203"/>
                      <a:gd name="connsiteX175" fmla="*/ 139175 w 202420"/>
                      <a:gd name="connsiteY175" fmla="*/ 81278 h 245203"/>
                      <a:gd name="connsiteX176" fmla="*/ 140032 w 202420"/>
                      <a:gd name="connsiteY176" fmla="*/ 82326 h 245203"/>
                      <a:gd name="connsiteX177" fmla="*/ 140413 w 202420"/>
                      <a:gd name="connsiteY177" fmla="*/ 83659 h 245203"/>
                      <a:gd name="connsiteX178" fmla="*/ 142509 w 202420"/>
                      <a:gd name="connsiteY178" fmla="*/ 83183 h 245203"/>
                      <a:gd name="connsiteX179" fmla="*/ 143175 w 202420"/>
                      <a:gd name="connsiteY179" fmla="*/ 82135 h 245203"/>
                      <a:gd name="connsiteX180" fmla="*/ 143938 w 202420"/>
                      <a:gd name="connsiteY180" fmla="*/ 83088 h 245203"/>
                      <a:gd name="connsiteX181" fmla="*/ 145747 w 202420"/>
                      <a:gd name="connsiteY181" fmla="*/ 82802 h 245203"/>
                      <a:gd name="connsiteX182" fmla="*/ 147843 w 202420"/>
                      <a:gd name="connsiteY182" fmla="*/ 82326 h 245203"/>
                      <a:gd name="connsiteX183" fmla="*/ 149462 w 202420"/>
                      <a:gd name="connsiteY183" fmla="*/ 82040 h 245203"/>
                      <a:gd name="connsiteX184" fmla="*/ 150414 w 202420"/>
                      <a:gd name="connsiteY184" fmla="*/ 81088 h 245203"/>
                      <a:gd name="connsiteX185" fmla="*/ 152986 w 202420"/>
                      <a:gd name="connsiteY185" fmla="*/ 81564 h 245203"/>
                      <a:gd name="connsiteX186" fmla="*/ 154606 w 202420"/>
                      <a:gd name="connsiteY186" fmla="*/ 81278 h 245203"/>
                      <a:gd name="connsiteX187" fmla="*/ 155463 w 202420"/>
                      <a:gd name="connsiteY187" fmla="*/ 80421 h 245203"/>
                      <a:gd name="connsiteX188" fmla="*/ 154606 w 202420"/>
                      <a:gd name="connsiteY188" fmla="*/ 79087 h 245203"/>
                      <a:gd name="connsiteX189" fmla="*/ 154606 w 202420"/>
                      <a:gd name="connsiteY189" fmla="*/ 77563 h 245203"/>
                      <a:gd name="connsiteX190" fmla="*/ 154415 w 202420"/>
                      <a:gd name="connsiteY190" fmla="*/ 75563 h 245203"/>
                      <a:gd name="connsiteX191" fmla="*/ 157082 w 202420"/>
                      <a:gd name="connsiteY191" fmla="*/ 74896 h 245203"/>
                      <a:gd name="connsiteX192" fmla="*/ 157082 w 202420"/>
                      <a:gd name="connsiteY192" fmla="*/ 73277 h 245203"/>
                      <a:gd name="connsiteX193" fmla="*/ 156891 w 202420"/>
                      <a:gd name="connsiteY193" fmla="*/ 71753 h 245203"/>
                      <a:gd name="connsiteX194" fmla="*/ 158035 w 202420"/>
                      <a:gd name="connsiteY194" fmla="*/ 71277 h 245203"/>
                      <a:gd name="connsiteX195" fmla="*/ 158035 w 202420"/>
                      <a:gd name="connsiteY195" fmla="*/ 69467 h 245203"/>
                      <a:gd name="connsiteX196" fmla="*/ 159558 w 202420"/>
                      <a:gd name="connsiteY196" fmla="*/ 69277 h 245203"/>
                      <a:gd name="connsiteX197" fmla="*/ 160987 w 202420"/>
                      <a:gd name="connsiteY197" fmla="*/ 69943 h 245203"/>
                      <a:gd name="connsiteX198" fmla="*/ 162702 w 202420"/>
                      <a:gd name="connsiteY198" fmla="*/ 69372 h 245203"/>
                      <a:gd name="connsiteX199" fmla="*/ 164321 w 202420"/>
                      <a:gd name="connsiteY199" fmla="*/ 68515 h 245203"/>
                      <a:gd name="connsiteX200" fmla="*/ 165273 w 202420"/>
                      <a:gd name="connsiteY200" fmla="*/ 69848 h 245203"/>
                      <a:gd name="connsiteX201" fmla="*/ 164892 w 202420"/>
                      <a:gd name="connsiteY201" fmla="*/ 71086 h 245203"/>
                      <a:gd name="connsiteX202" fmla="*/ 166131 w 202420"/>
                      <a:gd name="connsiteY202" fmla="*/ 71086 h 245203"/>
                      <a:gd name="connsiteX203" fmla="*/ 167560 w 202420"/>
                      <a:gd name="connsiteY203" fmla="*/ 72896 h 245203"/>
                      <a:gd name="connsiteX204" fmla="*/ 168893 w 202420"/>
                      <a:gd name="connsiteY204" fmla="*/ 74134 h 245203"/>
                      <a:gd name="connsiteX205" fmla="*/ 170512 w 202420"/>
                      <a:gd name="connsiteY205" fmla="*/ 74420 h 245203"/>
                      <a:gd name="connsiteX206" fmla="*/ 172227 w 202420"/>
                      <a:gd name="connsiteY206" fmla="*/ 73944 h 245203"/>
                      <a:gd name="connsiteX207" fmla="*/ 174037 w 202420"/>
                      <a:gd name="connsiteY207" fmla="*/ 79373 h 245203"/>
                      <a:gd name="connsiteX208" fmla="*/ 174513 w 202420"/>
                      <a:gd name="connsiteY208" fmla="*/ 83088 h 245203"/>
                      <a:gd name="connsiteX209" fmla="*/ 174608 w 202420"/>
                      <a:gd name="connsiteY209" fmla="*/ 84040 h 245203"/>
                      <a:gd name="connsiteX210" fmla="*/ 175180 w 202420"/>
                      <a:gd name="connsiteY210" fmla="*/ 84802 h 245203"/>
                      <a:gd name="connsiteX211" fmla="*/ 174798 w 202420"/>
                      <a:gd name="connsiteY211" fmla="*/ 85945 h 245203"/>
                      <a:gd name="connsiteX212" fmla="*/ 173656 w 202420"/>
                      <a:gd name="connsiteY212" fmla="*/ 84993 h 245203"/>
                      <a:gd name="connsiteX213" fmla="*/ 173274 w 202420"/>
                      <a:gd name="connsiteY213" fmla="*/ 86231 h 245203"/>
                      <a:gd name="connsiteX214" fmla="*/ 172894 w 202420"/>
                      <a:gd name="connsiteY214" fmla="*/ 87279 h 245203"/>
                      <a:gd name="connsiteX215" fmla="*/ 172989 w 202420"/>
                      <a:gd name="connsiteY215" fmla="*/ 88327 h 245203"/>
                      <a:gd name="connsiteX216" fmla="*/ 172798 w 202420"/>
                      <a:gd name="connsiteY216" fmla="*/ 90041 h 245203"/>
                      <a:gd name="connsiteX217" fmla="*/ 171846 w 202420"/>
                      <a:gd name="connsiteY217" fmla="*/ 90803 h 245203"/>
                      <a:gd name="connsiteX218" fmla="*/ 170989 w 202420"/>
                      <a:gd name="connsiteY218" fmla="*/ 91756 h 245203"/>
                      <a:gd name="connsiteX219" fmla="*/ 169941 w 202420"/>
                      <a:gd name="connsiteY219" fmla="*/ 92041 h 245203"/>
                      <a:gd name="connsiteX220" fmla="*/ 169274 w 202420"/>
                      <a:gd name="connsiteY220" fmla="*/ 90803 h 245203"/>
                      <a:gd name="connsiteX221" fmla="*/ 168703 w 202420"/>
                      <a:gd name="connsiteY221" fmla="*/ 90041 h 245203"/>
                      <a:gd name="connsiteX222" fmla="*/ 167655 w 202420"/>
                      <a:gd name="connsiteY222" fmla="*/ 89565 h 245203"/>
                      <a:gd name="connsiteX223" fmla="*/ 166321 w 202420"/>
                      <a:gd name="connsiteY223" fmla="*/ 90327 h 245203"/>
                      <a:gd name="connsiteX224" fmla="*/ 164988 w 202420"/>
                      <a:gd name="connsiteY224" fmla="*/ 89184 h 245203"/>
                      <a:gd name="connsiteX225" fmla="*/ 163845 w 202420"/>
                      <a:gd name="connsiteY225" fmla="*/ 88231 h 245203"/>
                      <a:gd name="connsiteX226" fmla="*/ 162797 w 202420"/>
                      <a:gd name="connsiteY226" fmla="*/ 88708 h 245203"/>
                      <a:gd name="connsiteX227" fmla="*/ 162511 w 202420"/>
                      <a:gd name="connsiteY227" fmla="*/ 87755 h 245203"/>
                      <a:gd name="connsiteX228" fmla="*/ 162892 w 202420"/>
                      <a:gd name="connsiteY228" fmla="*/ 86707 h 245203"/>
                      <a:gd name="connsiteX229" fmla="*/ 161654 w 202420"/>
                      <a:gd name="connsiteY229" fmla="*/ 87374 h 245203"/>
                      <a:gd name="connsiteX230" fmla="*/ 160511 w 202420"/>
                      <a:gd name="connsiteY230" fmla="*/ 88136 h 245203"/>
                      <a:gd name="connsiteX231" fmla="*/ 159558 w 202420"/>
                      <a:gd name="connsiteY231" fmla="*/ 87755 h 245203"/>
                      <a:gd name="connsiteX232" fmla="*/ 159178 w 202420"/>
                      <a:gd name="connsiteY232" fmla="*/ 86803 h 245203"/>
                      <a:gd name="connsiteX233" fmla="*/ 158415 w 202420"/>
                      <a:gd name="connsiteY233" fmla="*/ 87850 h 245203"/>
                      <a:gd name="connsiteX234" fmla="*/ 157368 w 202420"/>
                      <a:gd name="connsiteY234" fmla="*/ 87374 h 245203"/>
                      <a:gd name="connsiteX235" fmla="*/ 156320 w 202420"/>
                      <a:gd name="connsiteY235" fmla="*/ 87279 h 245203"/>
                      <a:gd name="connsiteX236" fmla="*/ 155463 w 202420"/>
                      <a:gd name="connsiteY236" fmla="*/ 87469 h 245203"/>
                      <a:gd name="connsiteX237" fmla="*/ 154987 w 202420"/>
                      <a:gd name="connsiteY237" fmla="*/ 86898 h 245203"/>
                      <a:gd name="connsiteX238" fmla="*/ 154320 w 202420"/>
                      <a:gd name="connsiteY238" fmla="*/ 87660 h 245203"/>
                      <a:gd name="connsiteX239" fmla="*/ 153844 w 202420"/>
                      <a:gd name="connsiteY239" fmla="*/ 88041 h 245203"/>
                      <a:gd name="connsiteX240" fmla="*/ 152510 w 202420"/>
                      <a:gd name="connsiteY240" fmla="*/ 88041 h 245203"/>
                      <a:gd name="connsiteX241" fmla="*/ 152034 w 202420"/>
                      <a:gd name="connsiteY241" fmla="*/ 88803 h 245203"/>
                      <a:gd name="connsiteX242" fmla="*/ 150891 w 202420"/>
                      <a:gd name="connsiteY242" fmla="*/ 88136 h 245203"/>
                      <a:gd name="connsiteX243" fmla="*/ 149367 w 202420"/>
                      <a:gd name="connsiteY243" fmla="*/ 89089 h 245203"/>
                      <a:gd name="connsiteX244" fmla="*/ 150129 w 202420"/>
                      <a:gd name="connsiteY244" fmla="*/ 90613 h 245203"/>
                      <a:gd name="connsiteX245" fmla="*/ 151653 w 202420"/>
                      <a:gd name="connsiteY245" fmla="*/ 91756 h 245203"/>
                      <a:gd name="connsiteX246" fmla="*/ 151367 w 202420"/>
                      <a:gd name="connsiteY246" fmla="*/ 92708 h 245203"/>
                      <a:gd name="connsiteX247" fmla="*/ 150796 w 202420"/>
                      <a:gd name="connsiteY247" fmla="*/ 93661 h 245203"/>
                      <a:gd name="connsiteX248" fmla="*/ 152224 w 202420"/>
                      <a:gd name="connsiteY248" fmla="*/ 94327 h 245203"/>
                      <a:gd name="connsiteX249" fmla="*/ 154034 w 202420"/>
                      <a:gd name="connsiteY249" fmla="*/ 93756 h 245203"/>
                      <a:gd name="connsiteX250" fmla="*/ 155082 w 202420"/>
                      <a:gd name="connsiteY250" fmla="*/ 94327 h 245203"/>
                      <a:gd name="connsiteX251" fmla="*/ 155177 w 202420"/>
                      <a:gd name="connsiteY251" fmla="*/ 97090 h 245203"/>
                      <a:gd name="connsiteX252" fmla="*/ 155844 w 202420"/>
                      <a:gd name="connsiteY252" fmla="*/ 98709 h 245203"/>
                      <a:gd name="connsiteX253" fmla="*/ 156415 w 202420"/>
                      <a:gd name="connsiteY253" fmla="*/ 100138 h 245203"/>
                      <a:gd name="connsiteX254" fmla="*/ 155653 w 202420"/>
                      <a:gd name="connsiteY254" fmla="*/ 100804 h 245203"/>
                      <a:gd name="connsiteX255" fmla="*/ 155177 w 202420"/>
                      <a:gd name="connsiteY255" fmla="*/ 101566 h 245203"/>
                      <a:gd name="connsiteX256" fmla="*/ 154987 w 202420"/>
                      <a:gd name="connsiteY256" fmla="*/ 102233 h 245203"/>
                      <a:gd name="connsiteX257" fmla="*/ 155082 w 202420"/>
                      <a:gd name="connsiteY257" fmla="*/ 103471 h 245203"/>
                      <a:gd name="connsiteX258" fmla="*/ 155653 w 202420"/>
                      <a:gd name="connsiteY258" fmla="*/ 104233 h 245203"/>
                      <a:gd name="connsiteX259" fmla="*/ 154987 w 202420"/>
                      <a:gd name="connsiteY259" fmla="*/ 105853 h 245203"/>
                      <a:gd name="connsiteX260" fmla="*/ 154129 w 202420"/>
                      <a:gd name="connsiteY260" fmla="*/ 106996 h 245203"/>
                      <a:gd name="connsiteX261" fmla="*/ 152891 w 202420"/>
                      <a:gd name="connsiteY261" fmla="*/ 107281 h 245203"/>
                      <a:gd name="connsiteX262" fmla="*/ 151367 w 202420"/>
                      <a:gd name="connsiteY262" fmla="*/ 107567 h 245203"/>
                      <a:gd name="connsiteX263" fmla="*/ 150224 w 202420"/>
                      <a:gd name="connsiteY263" fmla="*/ 108139 h 245203"/>
                      <a:gd name="connsiteX264" fmla="*/ 149176 w 202420"/>
                      <a:gd name="connsiteY264" fmla="*/ 108329 h 245203"/>
                      <a:gd name="connsiteX265" fmla="*/ 149081 w 202420"/>
                      <a:gd name="connsiteY265" fmla="*/ 109472 h 245203"/>
                      <a:gd name="connsiteX266" fmla="*/ 149272 w 202420"/>
                      <a:gd name="connsiteY266" fmla="*/ 111282 h 245203"/>
                      <a:gd name="connsiteX267" fmla="*/ 148795 w 202420"/>
                      <a:gd name="connsiteY267" fmla="*/ 111853 h 245203"/>
                      <a:gd name="connsiteX268" fmla="*/ 146700 w 202420"/>
                      <a:gd name="connsiteY268" fmla="*/ 113282 h 245203"/>
                      <a:gd name="connsiteX269" fmla="*/ 145557 w 202420"/>
                      <a:gd name="connsiteY269" fmla="*/ 114520 h 245203"/>
                      <a:gd name="connsiteX270" fmla="*/ 145462 w 202420"/>
                      <a:gd name="connsiteY270" fmla="*/ 115282 h 245203"/>
                      <a:gd name="connsiteX271" fmla="*/ 145271 w 202420"/>
                      <a:gd name="connsiteY271" fmla="*/ 116616 h 245203"/>
                      <a:gd name="connsiteX272" fmla="*/ 146033 w 202420"/>
                      <a:gd name="connsiteY272" fmla="*/ 117187 h 245203"/>
                      <a:gd name="connsiteX273" fmla="*/ 145747 w 202420"/>
                      <a:gd name="connsiteY273" fmla="*/ 118330 h 245203"/>
                      <a:gd name="connsiteX274" fmla="*/ 145271 w 202420"/>
                      <a:gd name="connsiteY274" fmla="*/ 119378 h 245203"/>
                      <a:gd name="connsiteX275" fmla="*/ 145081 w 202420"/>
                      <a:gd name="connsiteY275" fmla="*/ 120997 h 245203"/>
                      <a:gd name="connsiteX276" fmla="*/ 145842 w 202420"/>
                      <a:gd name="connsiteY276" fmla="*/ 122426 h 245203"/>
                      <a:gd name="connsiteX277" fmla="*/ 146890 w 202420"/>
                      <a:gd name="connsiteY277" fmla="*/ 122331 h 245203"/>
                      <a:gd name="connsiteX278" fmla="*/ 147652 w 202420"/>
                      <a:gd name="connsiteY278" fmla="*/ 123283 h 245203"/>
                      <a:gd name="connsiteX279" fmla="*/ 148224 w 202420"/>
                      <a:gd name="connsiteY279" fmla="*/ 122807 h 245203"/>
                      <a:gd name="connsiteX280" fmla="*/ 149557 w 202420"/>
                      <a:gd name="connsiteY280" fmla="*/ 123188 h 245203"/>
                      <a:gd name="connsiteX281" fmla="*/ 149748 w 202420"/>
                      <a:gd name="connsiteY281" fmla="*/ 123950 h 245203"/>
                      <a:gd name="connsiteX282" fmla="*/ 150891 w 202420"/>
                      <a:gd name="connsiteY282" fmla="*/ 124998 h 245203"/>
                      <a:gd name="connsiteX283" fmla="*/ 151081 w 202420"/>
                      <a:gd name="connsiteY283" fmla="*/ 126331 h 245203"/>
                      <a:gd name="connsiteX284" fmla="*/ 150891 w 202420"/>
                      <a:gd name="connsiteY284" fmla="*/ 128141 h 245203"/>
                      <a:gd name="connsiteX285" fmla="*/ 151748 w 202420"/>
                      <a:gd name="connsiteY285" fmla="*/ 128617 h 245203"/>
                      <a:gd name="connsiteX286" fmla="*/ 152320 w 202420"/>
                      <a:gd name="connsiteY286" fmla="*/ 128808 h 245203"/>
                      <a:gd name="connsiteX287" fmla="*/ 153463 w 202420"/>
                      <a:gd name="connsiteY287" fmla="*/ 128713 h 245203"/>
                      <a:gd name="connsiteX288" fmla="*/ 152986 w 202420"/>
                      <a:gd name="connsiteY288" fmla="*/ 129189 h 245203"/>
                      <a:gd name="connsiteX289" fmla="*/ 153081 w 202420"/>
                      <a:gd name="connsiteY289" fmla="*/ 130046 h 245203"/>
                      <a:gd name="connsiteX290" fmla="*/ 154034 w 202420"/>
                      <a:gd name="connsiteY290" fmla="*/ 130141 h 245203"/>
                      <a:gd name="connsiteX291" fmla="*/ 154796 w 202420"/>
                      <a:gd name="connsiteY291" fmla="*/ 129284 h 245203"/>
                      <a:gd name="connsiteX292" fmla="*/ 156225 w 202420"/>
                      <a:gd name="connsiteY292" fmla="*/ 128713 h 245203"/>
                      <a:gd name="connsiteX293" fmla="*/ 157272 w 202420"/>
                      <a:gd name="connsiteY293" fmla="*/ 128236 h 245203"/>
                      <a:gd name="connsiteX294" fmla="*/ 157749 w 202420"/>
                      <a:gd name="connsiteY294" fmla="*/ 129094 h 245203"/>
                      <a:gd name="connsiteX295" fmla="*/ 159368 w 202420"/>
                      <a:gd name="connsiteY295" fmla="*/ 129570 h 245203"/>
                      <a:gd name="connsiteX296" fmla="*/ 159654 w 202420"/>
                      <a:gd name="connsiteY296" fmla="*/ 130903 h 245203"/>
                      <a:gd name="connsiteX297" fmla="*/ 158606 w 202420"/>
                      <a:gd name="connsiteY297" fmla="*/ 132142 h 245203"/>
                      <a:gd name="connsiteX298" fmla="*/ 158320 w 202420"/>
                      <a:gd name="connsiteY298" fmla="*/ 133094 h 245203"/>
                      <a:gd name="connsiteX299" fmla="*/ 159654 w 202420"/>
                      <a:gd name="connsiteY299" fmla="*/ 133951 h 245203"/>
                      <a:gd name="connsiteX300" fmla="*/ 160892 w 202420"/>
                      <a:gd name="connsiteY300" fmla="*/ 133570 h 245203"/>
                      <a:gd name="connsiteX301" fmla="*/ 161559 w 202420"/>
                      <a:gd name="connsiteY301" fmla="*/ 134047 h 245203"/>
                      <a:gd name="connsiteX302" fmla="*/ 162321 w 202420"/>
                      <a:gd name="connsiteY302" fmla="*/ 133285 h 245203"/>
                      <a:gd name="connsiteX303" fmla="*/ 162321 w 202420"/>
                      <a:gd name="connsiteY303" fmla="*/ 131951 h 245203"/>
                      <a:gd name="connsiteX304" fmla="*/ 163083 w 202420"/>
                      <a:gd name="connsiteY304" fmla="*/ 131380 h 245203"/>
                      <a:gd name="connsiteX305" fmla="*/ 164035 w 202420"/>
                      <a:gd name="connsiteY305" fmla="*/ 131570 h 245203"/>
                      <a:gd name="connsiteX306" fmla="*/ 163940 w 202420"/>
                      <a:gd name="connsiteY306" fmla="*/ 132237 h 245203"/>
                      <a:gd name="connsiteX307" fmla="*/ 164226 w 202420"/>
                      <a:gd name="connsiteY307" fmla="*/ 133475 h 245203"/>
                      <a:gd name="connsiteX308" fmla="*/ 165273 w 202420"/>
                      <a:gd name="connsiteY308" fmla="*/ 134047 h 245203"/>
                      <a:gd name="connsiteX309" fmla="*/ 165750 w 202420"/>
                      <a:gd name="connsiteY309" fmla="*/ 133380 h 245203"/>
                      <a:gd name="connsiteX310" fmla="*/ 167083 w 202420"/>
                      <a:gd name="connsiteY310" fmla="*/ 133475 h 245203"/>
                      <a:gd name="connsiteX311" fmla="*/ 167845 w 202420"/>
                      <a:gd name="connsiteY311" fmla="*/ 134523 h 245203"/>
                      <a:gd name="connsiteX312" fmla="*/ 168036 w 202420"/>
                      <a:gd name="connsiteY312" fmla="*/ 135666 h 245203"/>
                      <a:gd name="connsiteX313" fmla="*/ 168036 w 202420"/>
                      <a:gd name="connsiteY313" fmla="*/ 136809 h 245203"/>
                      <a:gd name="connsiteX314" fmla="*/ 168607 w 202420"/>
                      <a:gd name="connsiteY314" fmla="*/ 137761 h 245203"/>
                      <a:gd name="connsiteX315" fmla="*/ 168798 w 202420"/>
                      <a:gd name="connsiteY315" fmla="*/ 139952 h 245203"/>
                      <a:gd name="connsiteX316" fmla="*/ 168988 w 202420"/>
                      <a:gd name="connsiteY316" fmla="*/ 141667 h 245203"/>
                      <a:gd name="connsiteX317" fmla="*/ 168703 w 202420"/>
                      <a:gd name="connsiteY317" fmla="*/ 143286 h 245203"/>
                      <a:gd name="connsiteX318" fmla="*/ 167464 w 202420"/>
                      <a:gd name="connsiteY318" fmla="*/ 145572 h 245203"/>
                      <a:gd name="connsiteX319" fmla="*/ 165464 w 202420"/>
                      <a:gd name="connsiteY319" fmla="*/ 146429 h 245203"/>
                      <a:gd name="connsiteX320" fmla="*/ 165083 w 202420"/>
                      <a:gd name="connsiteY320" fmla="*/ 146239 h 245203"/>
                      <a:gd name="connsiteX321" fmla="*/ 164702 w 202420"/>
                      <a:gd name="connsiteY321" fmla="*/ 145477 h 245203"/>
                      <a:gd name="connsiteX322" fmla="*/ 163845 w 202420"/>
                      <a:gd name="connsiteY322" fmla="*/ 147572 h 245203"/>
                      <a:gd name="connsiteX323" fmla="*/ 163369 w 202420"/>
                      <a:gd name="connsiteY323" fmla="*/ 149953 h 245203"/>
                      <a:gd name="connsiteX324" fmla="*/ 164416 w 202420"/>
                      <a:gd name="connsiteY324" fmla="*/ 150906 h 245203"/>
                      <a:gd name="connsiteX325" fmla="*/ 165559 w 202420"/>
                      <a:gd name="connsiteY325" fmla="*/ 151096 h 245203"/>
                      <a:gd name="connsiteX326" fmla="*/ 166321 w 202420"/>
                      <a:gd name="connsiteY326" fmla="*/ 152144 h 245203"/>
                      <a:gd name="connsiteX327" fmla="*/ 166893 w 202420"/>
                      <a:gd name="connsiteY327" fmla="*/ 153001 h 245203"/>
                      <a:gd name="connsiteX328" fmla="*/ 168036 w 202420"/>
                      <a:gd name="connsiteY328" fmla="*/ 152811 h 245203"/>
                      <a:gd name="connsiteX329" fmla="*/ 169083 w 202420"/>
                      <a:gd name="connsiteY329" fmla="*/ 152430 h 245203"/>
                      <a:gd name="connsiteX330" fmla="*/ 170131 w 202420"/>
                      <a:gd name="connsiteY330" fmla="*/ 152144 h 245203"/>
                      <a:gd name="connsiteX331" fmla="*/ 170989 w 202420"/>
                      <a:gd name="connsiteY331" fmla="*/ 152430 h 245203"/>
                      <a:gd name="connsiteX332" fmla="*/ 171846 w 202420"/>
                      <a:gd name="connsiteY332" fmla="*/ 151763 h 245203"/>
                      <a:gd name="connsiteX333" fmla="*/ 172894 w 202420"/>
                      <a:gd name="connsiteY333" fmla="*/ 151954 h 245203"/>
                      <a:gd name="connsiteX334" fmla="*/ 173846 w 202420"/>
                      <a:gd name="connsiteY334" fmla="*/ 151858 h 245203"/>
                      <a:gd name="connsiteX335" fmla="*/ 174798 w 202420"/>
                      <a:gd name="connsiteY335" fmla="*/ 151954 h 245203"/>
                      <a:gd name="connsiteX336" fmla="*/ 175656 w 202420"/>
                      <a:gd name="connsiteY336" fmla="*/ 151477 h 245203"/>
                      <a:gd name="connsiteX337" fmla="*/ 177180 w 202420"/>
                      <a:gd name="connsiteY337" fmla="*/ 151668 h 245203"/>
                      <a:gd name="connsiteX338" fmla="*/ 178608 w 202420"/>
                      <a:gd name="connsiteY338" fmla="*/ 151477 h 245203"/>
                      <a:gd name="connsiteX339" fmla="*/ 179466 w 202420"/>
                      <a:gd name="connsiteY339" fmla="*/ 151287 h 245203"/>
                      <a:gd name="connsiteX340" fmla="*/ 179466 w 202420"/>
                      <a:gd name="connsiteY340" fmla="*/ 150525 h 245203"/>
                      <a:gd name="connsiteX341" fmla="*/ 180228 w 202420"/>
                      <a:gd name="connsiteY341" fmla="*/ 149858 h 245203"/>
                      <a:gd name="connsiteX342" fmla="*/ 180895 w 202420"/>
                      <a:gd name="connsiteY342" fmla="*/ 149096 h 245203"/>
                      <a:gd name="connsiteX343" fmla="*/ 181371 w 202420"/>
                      <a:gd name="connsiteY343" fmla="*/ 148048 h 245203"/>
                      <a:gd name="connsiteX344" fmla="*/ 182609 w 202420"/>
                      <a:gd name="connsiteY344" fmla="*/ 147763 h 245203"/>
                      <a:gd name="connsiteX345" fmla="*/ 182990 w 202420"/>
                      <a:gd name="connsiteY345" fmla="*/ 148715 h 245203"/>
                      <a:gd name="connsiteX346" fmla="*/ 183657 w 202420"/>
                      <a:gd name="connsiteY346" fmla="*/ 148810 h 245203"/>
                      <a:gd name="connsiteX347" fmla="*/ 184323 w 202420"/>
                      <a:gd name="connsiteY347" fmla="*/ 149287 h 245203"/>
                      <a:gd name="connsiteX348" fmla="*/ 185276 w 202420"/>
                      <a:gd name="connsiteY348" fmla="*/ 149096 h 245203"/>
                      <a:gd name="connsiteX349" fmla="*/ 185943 w 202420"/>
                      <a:gd name="connsiteY349" fmla="*/ 149287 h 245203"/>
                      <a:gd name="connsiteX350" fmla="*/ 186800 w 202420"/>
                      <a:gd name="connsiteY350" fmla="*/ 148906 h 245203"/>
                      <a:gd name="connsiteX351" fmla="*/ 187753 w 202420"/>
                      <a:gd name="connsiteY351" fmla="*/ 148429 h 245203"/>
                      <a:gd name="connsiteX352" fmla="*/ 189086 w 202420"/>
                      <a:gd name="connsiteY352" fmla="*/ 148620 h 245203"/>
                      <a:gd name="connsiteX353" fmla="*/ 188896 w 202420"/>
                      <a:gd name="connsiteY353" fmla="*/ 148048 h 245203"/>
                      <a:gd name="connsiteX354" fmla="*/ 189086 w 202420"/>
                      <a:gd name="connsiteY354" fmla="*/ 147477 h 245203"/>
                      <a:gd name="connsiteX355" fmla="*/ 189086 w 202420"/>
                      <a:gd name="connsiteY355" fmla="*/ 146620 h 245203"/>
                      <a:gd name="connsiteX356" fmla="*/ 189562 w 202420"/>
                      <a:gd name="connsiteY356" fmla="*/ 146905 h 245203"/>
                      <a:gd name="connsiteX357" fmla="*/ 190324 w 202420"/>
                      <a:gd name="connsiteY357" fmla="*/ 147858 h 245203"/>
                      <a:gd name="connsiteX358" fmla="*/ 190039 w 202420"/>
                      <a:gd name="connsiteY358" fmla="*/ 149287 h 245203"/>
                      <a:gd name="connsiteX359" fmla="*/ 190134 w 202420"/>
                      <a:gd name="connsiteY359" fmla="*/ 151477 h 245203"/>
                      <a:gd name="connsiteX360" fmla="*/ 191467 w 202420"/>
                      <a:gd name="connsiteY360" fmla="*/ 151287 h 245203"/>
                      <a:gd name="connsiteX361" fmla="*/ 191658 w 202420"/>
                      <a:gd name="connsiteY361" fmla="*/ 151668 h 245203"/>
                      <a:gd name="connsiteX362" fmla="*/ 191372 w 202420"/>
                      <a:gd name="connsiteY362" fmla="*/ 152525 h 245203"/>
                      <a:gd name="connsiteX363" fmla="*/ 191848 w 202420"/>
                      <a:gd name="connsiteY363" fmla="*/ 152144 h 245203"/>
                      <a:gd name="connsiteX364" fmla="*/ 192896 w 202420"/>
                      <a:gd name="connsiteY364" fmla="*/ 151858 h 245203"/>
                      <a:gd name="connsiteX365" fmla="*/ 193658 w 202420"/>
                      <a:gd name="connsiteY365" fmla="*/ 152144 h 245203"/>
                      <a:gd name="connsiteX366" fmla="*/ 194325 w 202420"/>
                      <a:gd name="connsiteY366" fmla="*/ 152716 h 245203"/>
                      <a:gd name="connsiteX367" fmla="*/ 195182 w 202420"/>
                      <a:gd name="connsiteY367" fmla="*/ 152811 h 245203"/>
                      <a:gd name="connsiteX368" fmla="*/ 195563 w 202420"/>
                      <a:gd name="connsiteY368" fmla="*/ 152430 h 245203"/>
                      <a:gd name="connsiteX369" fmla="*/ 196230 w 202420"/>
                      <a:gd name="connsiteY369" fmla="*/ 152525 h 245203"/>
                      <a:gd name="connsiteX370" fmla="*/ 196992 w 202420"/>
                      <a:gd name="connsiteY370" fmla="*/ 152335 h 245203"/>
                      <a:gd name="connsiteX371" fmla="*/ 197849 w 202420"/>
                      <a:gd name="connsiteY371" fmla="*/ 152525 h 245203"/>
                      <a:gd name="connsiteX372" fmla="*/ 198706 w 202420"/>
                      <a:gd name="connsiteY372" fmla="*/ 153287 h 245203"/>
                      <a:gd name="connsiteX373" fmla="*/ 199278 w 202420"/>
                      <a:gd name="connsiteY373" fmla="*/ 153287 h 245203"/>
                      <a:gd name="connsiteX374" fmla="*/ 199278 w 202420"/>
                      <a:gd name="connsiteY374" fmla="*/ 154049 h 245203"/>
                      <a:gd name="connsiteX375" fmla="*/ 199754 w 202420"/>
                      <a:gd name="connsiteY375" fmla="*/ 154240 h 245203"/>
                      <a:gd name="connsiteX376" fmla="*/ 200230 w 202420"/>
                      <a:gd name="connsiteY376" fmla="*/ 154240 h 245203"/>
                      <a:gd name="connsiteX377" fmla="*/ 200897 w 202420"/>
                      <a:gd name="connsiteY377" fmla="*/ 154430 h 245203"/>
                      <a:gd name="connsiteX378" fmla="*/ 200611 w 202420"/>
                      <a:gd name="connsiteY378" fmla="*/ 153859 h 245203"/>
                      <a:gd name="connsiteX379" fmla="*/ 200992 w 202420"/>
                      <a:gd name="connsiteY379" fmla="*/ 153192 h 245203"/>
                      <a:gd name="connsiteX380" fmla="*/ 201373 w 202420"/>
                      <a:gd name="connsiteY380" fmla="*/ 153192 h 245203"/>
                      <a:gd name="connsiteX381" fmla="*/ 201373 w 202420"/>
                      <a:gd name="connsiteY381" fmla="*/ 153192 h 245203"/>
                      <a:gd name="connsiteX382" fmla="*/ 201564 w 202420"/>
                      <a:gd name="connsiteY382" fmla="*/ 153859 h 245203"/>
                      <a:gd name="connsiteX383" fmla="*/ 202231 w 202420"/>
                      <a:gd name="connsiteY383" fmla="*/ 153954 h 245203"/>
                      <a:gd name="connsiteX384" fmla="*/ 201849 w 202420"/>
                      <a:gd name="connsiteY384" fmla="*/ 155097 h 245203"/>
                      <a:gd name="connsiteX385" fmla="*/ 202326 w 202420"/>
                      <a:gd name="connsiteY385" fmla="*/ 157573 h 245203"/>
                      <a:gd name="connsiteX386" fmla="*/ 202421 w 202420"/>
                      <a:gd name="connsiteY386" fmla="*/ 158716 h 245203"/>
                      <a:gd name="connsiteX387" fmla="*/ 201564 w 202420"/>
                      <a:gd name="connsiteY387" fmla="*/ 159859 h 245203"/>
                      <a:gd name="connsiteX388" fmla="*/ 200992 w 202420"/>
                      <a:gd name="connsiteY388" fmla="*/ 161098 h 245203"/>
                      <a:gd name="connsiteX389" fmla="*/ 200992 w 202420"/>
                      <a:gd name="connsiteY389" fmla="*/ 161669 h 245203"/>
                      <a:gd name="connsiteX390" fmla="*/ 200802 w 202420"/>
                      <a:gd name="connsiteY390" fmla="*/ 162526 h 245203"/>
                      <a:gd name="connsiteX391" fmla="*/ 200230 w 202420"/>
                      <a:gd name="connsiteY391" fmla="*/ 164146 h 245203"/>
                      <a:gd name="connsiteX392" fmla="*/ 200135 w 202420"/>
                      <a:gd name="connsiteY392" fmla="*/ 165479 h 245203"/>
                      <a:gd name="connsiteX393" fmla="*/ 200802 w 202420"/>
                      <a:gd name="connsiteY393" fmla="*/ 166527 h 245203"/>
                      <a:gd name="connsiteX394" fmla="*/ 201278 w 202420"/>
                      <a:gd name="connsiteY394" fmla="*/ 167384 h 245203"/>
                      <a:gd name="connsiteX395" fmla="*/ 201088 w 202420"/>
                      <a:gd name="connsiteY395" fmla="*/ 167956 h 245203"/>
                      <a:gd name="connsiteX396" fmla="*/ 200040 w 202420"/>
                      <a:gd name="connsiteY396" fmla="*/ 169384 h 245203"/>
                      <a:gd name="connsiteX397" fmla="*/ 199564 w 202420"/>
                      <a:gd name="connsiteY397" fmla="*/ 170813 h 245203"/>
                      <a:gd name="connsiteX398" fmla="*/ 198135 w 202420"/>
                      <a:gd name="connsiteY398" fmla="*/ 170908 h 245203"/>
                      <a:gd name="connsiteX399" fmla="*/ 198039 w 202420"/>
                      <a:gd name="connsiteY399" fmla="*/ 172337 h 245203"/>
                      <a:gd name="connsiteX400" fmla="*/ 198516 w 202420"/>
                      <a:gd name="connsiteY400" fmla="*/ 173575 h 245203"/>
                      <a:gd name="connsiteX401" fmla="*/ 197944 w 202420"/>
                      <a:gd name="connsiteY401" fmla="*/ 174909 h 245203"/>
                      <a:gd name="connsiteX402" fmla="*/ 197278 w 202420"/>
                      <a:gd name="connsiteY402" fmla="*/ 176052 h 245203"/>
                      <a:gd name="connsiteX403" fmla="*/ 197182 w 202420"/>
                      <a:gd name="connsiteY403" fmla="*/ 177195 h 245203"/>
                      <a:gd name="connsiteX404" fmla="*/ 195849 w 202420"/>
                      <a:gd name="connsiteY404" fmla="*/ 177862 h 245203"/>
                      <a:gd name="connsiteX405" fmla="*/ 194801 w 202420"/>
                      <a:gd name="connsiteY405" fmla="*/ 176052 h 245203"/>
                      <a:gd name="connsiteX406" fmla="*/ 193277 w 202420"/>
                      <a:gd name="connsiteY406" fmla="*/ 177100 h 245203"/>
                      <a:gd name="connsiteX407" fmla="*/ 192706 w 202420"/>
                      <a:gd name="connsiteY407" fmla="*/ 177671 h 245203"/>
                      <a:gd name="connsiteX408" fmla="*/ 192229 w 202420"/>
                      <a:gd name="connsiteY408" fmla="*/ 179100 h 245203"/>
                      <a:gd name="connsiteX409" fmla="*/ 190991 w 202420"/>
                      <a:gd name="connsiteY409" fmla="*/ 179862 h 245203"/>
                      <a:gd name="connsiteX410" fmla="*/ 189467 w 202420"/>
                      <a:gd name="connsiteY410" fmla="*/ 180052 h 245203"/>
                      <a:gd name="connsiteX411" fmla="*/ 188896 w 202420"/>
                      <a:gd name="connsiteY411" fmla="*/ 180529 h 245203"/>
                      <a:gd name="connsiteX412" fmla="*/ 189943 w 202420"/>
                      <a:gd name="connsiteY412" fmla="*/ 181576 h 245203"/>
                      <a:gd name="connsiteX413" fmla="*/ 189848 w 202420"/>
                      <a:gd name="connsiteY413" fmla="*/ 182338 h 245203"/>
                      <a:gd name="connsiteX414" fmla="*/ 189277 w 202420"/>
                      <a:gd name="connsiteY414" fmla="*/ 183577 h 245203"/>
                      <a:gd name="connsiteX415" fmla="*/ 190134 w 202420"/>
                      <a:gd name="connsiteY415" fmla="*/ 184339 h 245203"/>
                      <a:gd name="connsiteX416" fmla="*/ 190515 w 202420"/>
                      <a:gd name="connsiteY416" fmla="*/ 184815 h 245203"/>
                      <a:gd name="connsiteX417" fmla="*/ 191467 w 202420"/>
                      <a:gd name="connsiteY417" fmla="*/ 184815 h 245203"/>
                      <a:gd name="connsiteX418" fmla="*/ 192420 w 202420"/>
                      <a:gd name="connsiteY418" fmla="*/ 183958 h 245203"/>
                      <a:gd name="connsiteX419" fmla="*/ 193182 w 202420"/>
                      <a:gd name="connsiteY419" fmla="*/ 183577 h 245203"/>
                      <a:gd name="connsiteX420" fmla="*/ 193467 w 202420"/>
                      <a:gd name="connsiteY420" fmla="*/ 184434 h 245203"/>
                      <a:gd name="connsiteX421" fmla="*/ 193563 w 202420"/>
                      <a:gd name="connsiteY421" fmla="*/ 185482 h 245203"/>
                      <a:gd name="connsiteX422" fmla="*/ 193944 w 202420"/>
                      <a:gd name="connsiteY422" fmla="*/ 187006 h 245203"/>
                      <a:gd name="connsiteX423" fmla="*/ 194420 w 202420"/>
                      <a:gd name="connsiteY423" fmla="*/ 187863 h 245203"/>
                      <a:gd name="connsiteX424" fmla="*/ 194896 w 202420"/>
                      <a:gd name="connsiteY424" fmla="*/ 188911 h 245203"/>
                      <a:gd name="connsiteX425" fmla="*/ 195658 w 202420"/>
                      <a:gd name="connsiteY425" fmla="*/ 190339 h 245203"/>
                      <a:gd name="connsiteX426" fmla="*/ 197087 w 202420"/>
                      <a:gd name="connsiteY426" fmla="*/ 190625 h 245203"/>
                      <a:gd name="connsiteX427" fmla="*/ 196801 w 202420"/>
                      <a:gd name="connsiteY427" fmla="*/ 191387 h 245203"/>
                      <a:gd name="connsiteX428" fmla="*/ 195944 w 202420"/>
                      <a:gd name="connsiteY428" fmla="*/ 192054 h 245203"/>
                      <a:gd name="connsiteX429" fmla="*/ 195087 w 202420"/>
                      <a:gd name="connsiteY429" fmla="*/ 192244 h 245203"/>
                      <a:gd name="connsiteX430" fmla="*/ 194515 w 202420"/>
                      <a:gd name="connsiteY430" fmla="*/ 191578 h 245203"/>
                      <a:gd name="connsiteX431" fmla="*/ 193467 w 202420"/>
                      <a:gd name="connsiteY431" fmla="*/ 191673 h 245203"/>
                      <a:gd name="connsiteX432" fmla="*/ 192610 w 202420"/>
                      <a:gd name="connsiteY432" fmla="*/ 192816 h 245203"/>
                      <a:gd name="connsiteX433" fmla="*/ 191467 w 202420"/>
                      <a:gd name="connsiteY433" fmla="*/ 193387 h 245203"/>
                      <a:gd name="connsiteX434" fmla="*/ 191086 w 202420"/>
                      <a:gd name="connsiteY434" fmla="*/ 194054 h 245203"/>
                      <a:gd name="connsiteX435" fmla="*/ 191086 w 202420"/>
                      <a:gd name="connsiteY435" fmla="*/ 195483 h 245203"/>
                      <a:gd name="connsiteX436" fmla="*/ 190420 w 202420"/>
                      <a:gd name="connsiteY436" fmla="*/ 195483 h 245203"/>
                      <a:gd name="connsiteX437" fmla="*/ 189753 w 202420"/>
                      <a:gd name="connsiteY437" fmla="*/ 195864 h 245203"/>
                      <a:gd name="connsiteX438" fmla="*/ 188229 w 202420"/>
                      <a:gd name="connsiteY438" fmla="*/ 195959 h 245203"/>
                      <a:gd name="connsiteX439" fmla="*/ 186895 w 202420"/>
                      <a:gd name="connsiteY439" fmla="*/ 195673 h 245203"/>
                      <a:gd name="connsiteX440" fmla="*/ 185086 w 202420"/>
                      <a:gd name="connsiteY440" fmla="*/ 195197 h 245203"/>
                      <a:gd name="connsiteX441" fmla="*/ 183942 w 202420"/>
                      <a:gd name="connsiteY441" fmla="*/ 196054 h 245203"/>
                      <a:gd name="connsiteX442" fmla="*/ 183085 w 202420"/>
                      <a:gd name="connsiteY442" fmla="*/ 195864 h 245203"/>
                      <a:gd name="connsiteX443" fmla="*/ 182323 w 202420"/>
                      <a:gd name="connsiteY443" fmla="*/ 195388 h 245203"/>
                      <a:gd name="connsiteX444" fmla="*/ 181371 w 202420"/>
                      <a:gd name="connsiteY444" fmla="*/ 195388 h 245203"/>
                      <a:gd name="connsiteX445" fmla="*/ 180609 w 202420"/>
                      <a:gd name="connsiteY445" fmla="*/ 194911 h 245203"/>
                      <a:gd name="connsiteX446" fmla="*/ 179942 w 202420"/>
                      <a:gd name="connsiteY446" fmla="*/ 194626 h 245203"/>
                      <a:gd name="connsiteX447" fmla="*/ 179085 w 202420"/>
                      <a:gd name="connsiteY447" fmla="*/ 194245 h 245203"/>
                      <a:gd name="connsiteX448" fmla="*/ 178323 w 202420"/>
                      <a:gd name="connsiteY448" fmla="*/ 195102 h 245203"/>
                      <a:gd name="connsiteX449" fmla="*/ 177561 w 202420"/>
                      <a:gd name="connsiteY449" fmla="*/ 195864 h 245203"/>
                      <a:gd name="connsiteX450" fmla="*/ 176608 w 202420"/>
                      <a:gd name="connsiteY450" fmla="*/ 196626 h 245203"/>
                      <a:gd name="connsiteX451" fmla="*/ 176513 w 202420"/>
                      <a:gd name="connsiteY451" fmla="*/ 197959 h 245203"/>
                      <a:gd name="connsiteX452" fmla="*/ 177180 w 202420"/>
                      <a:gd name="connsiteY452" fmla="*/ 199102 h 245203"/>
                      <a:gd name="connsiteX453" fmla="*/ 176989 w 202420"/>
                      <a:gd name="connsiteY453" fmla="*/ 199864 h 245203"/>
                      <a:gd name="connsiteX454" fmla="*/ 177465 w 202420"/>
                      <a:gd name="connsiteY454" fmla="*/ 200722 h 245203"/>
                      <a:gd name="connsiteX455" fmla="*/ 177942 w 202420"/>
                      <a:gd name="connsiteY455" fmla="*/ 201293 h 245203"/>
                      <a:gd name="connsiteX456" fmla="*/ 178799 w 202420"/>
                      <a:gd name="connsiteY456" fmla="*/ 201484 h 245203"/>
                      <a:gd name="connsiteX457" fmla="*/ 178799 w 202420"/>
                      <a:gd name="connsiteY457" fmla="*/ 202055 h 245203"/>
                      <a:gd name="connsiteX458" fmla="*/ 178132 w 202420"/>
                      <a:gd name="connsiteY458" fmla="*/ 203008 h 245203"/>
                      <a:gd name="connsiteX459" fmla="*/ 176227 w 202420"/>
                      <a:gd name="connsiteY459" fmla="*/ 204151 h 245203"/>
                      <a:gd name="connsiteX460" fmla="*/ 176322 w 202420"/>
                      <a:gd name="connsiteY460" fmla="*/ 205008 h 245203"/>
                      <a:gd name="connsiteX461" fmla="*/ 177275 w 202420"/>
                      <a:gd name="connsiteY461" fmla="*/ 205389 h 245203"/>
                      <a:gd name="connsiteX462" fmla="*/ 177847 w 202420"/>
                      <a:gd name="connsiteY462" fmla="*/ 204817 h 245203"/>
                      <a:gd name="connsiteX463" fmla="*/ 178037 w 202420"/>
                      <a:gd name="connsiteY463" fmla="*/ 205770 h 245203"/>
                      <a:gd name="connsiteX464" fmla="*/ 176799 w 202420"/>
                      <a:gd name="connsiteY464" fmla="*/ 205865 h 245203"/>
                      <a:gd name="connsiteX465" fmla="*/ 176799 w 202420"/>
                      <a:gd name="connsiteY465" fmla="*/ 206913 h 245203"/>
                      <a:gd name="connsiteX466" fmla="*/ 177561 w 202420"/>
                      <a:gd name="connsiteY466" fmla="*/ 207103 h 245203"/>
                      <a:gd name="connsiteX467" fmla="*/ 178323 w 202420"/>
                      <a:gd name="connsiteY467" fmla="*/ 209008 h 245203"/>
                      <a:gd name="connsiteX468" fmla="*/ 178799 w 202420"/>
                      <a:gd name="connsiteY468" fmla="*/ 210532 h 245203"/>
                      <a:gd name="connsiteX469" fmla="*/ 178704 w 202420"/>
                      <a:gd name="connsiteY469" fmla="*/ 211485 h 245203"/>
                      <a:gd name="connsiteX470" fmla="*/ 178894 w 202420"/>
                      <a:gd name="connsiteY470" fmla="*/ 212533 h 245203"/>
                      <a:gd name="connsiteX471" fmla="*/ 178894 w 202420"/>
                      <a:gd name="connsiteY471" fmla="*/ 213485 h 245203"/>
                      <a:gd name="connsiteX472" fmla="*/ 179085 w 202420"/>
                      <a:gd name="connsiteY472" fmla="*/ 214914 h 245203"/>
                      <a:gd name="connsiteX473" fmla="*/ 178418 w 202420"/>
                      <a:gd name="connsiteY473" fmla="*/ 214723 h 245203"/>
                      <a:gd name="connsiteX474" fmla="*/ 177180 w 202420"/>
                      <a:gd name="connsiteY474" fmla="*/ 215104 h 245203"/>
                      <a:gd name="connsiteX475" fmla="*/ 177180 w 202420"/>
                      <a:gd name="connsiteY475" fmla="*/ 216628 h 245203"/>
                      <a:gd name="connsiteX476" fmla="*/ 176418 w 202420"/>
                      <a:gd name="connsiteY476" fmla="*/ 218248 h 245203"/>
                      <a:gd name="connsiteX477" fmla="*/ 174989 w 202420"/>
                      <a:gd name="connsiteY477" fmla="*/ 220153 h 245203"/>
                      <a:gd name="connsiteX478" fmla="*/ 173846 w 202420"/>
                      <a:gd name="connsiteY478" fmla="*/ 220153 h 245203"/>
                      <a:gd name="connsiteX479" fmla="*/ 174132 w 202420"/>
                      <a:gd name="connsiteY479" fmla="*/ 221105 h 245203"/>
                      <a:gd name="connsiteX480" fmla="*/ 173560 w 202420"/>
                      <a:gd name="connsiteY480" fmla="*/ 221677 h 245203"/>
                      <a:gd name="connsiteX481" fmla="*/ 173465 w 202420"/>
                      <a:gd name="connsiteY481" fmla="*/ 223201 h 245203"/>
                      <a:gd name="connsiteX482" fmla="*/ 174037 w 202420"/>
                      <a:gd name="connsiteY482" fmla="*/ 224629 h 245203"/>
                      <a:gd name="connsiteX483" fmla="*/ 173560 w 202420"/>
                      <a:gd name="connsiteY483" fmla="*/ 226058 h 245203"/>
                      <a:gd name="connsiteX484" fmla="*/ 173179 w 202420"/>
                      <a:gd name="connsiteY484" fmla="*/ 226915 h 245203"/>
                      <a:gd name="connsiteX485" fmla="*/ 172417 w 202420"/>
                      <a:gd name="connsiteY485" fmla="*/ 227392 h 245203"/>
                      <a:gd name="connsiteX486" fmla="*/ 171465 w 202420"/>
                      <a:gd name="connsiteY486" fmla="*/ 229011 h 245203"/>
                      <a:gd name="connsiteX487" fmla="*/ 170512 w 202420"/>
                      <a:gd name="connsiteY487" fmla="*/ 230535 h 245203"/>
                      <a:gd name="connsiteX488" fmla="*/ 169655 w 202420"/>
                      <a:gd name="connsiteY488" fmla="*/ 230344 h 245203"/>
                      <a:gd name="connsiteX489" fmla="*/ 167750 w 202420"/>
                      <a:gd name="connsiteY489" fmla="*/ 231106 h 245203"/>
                      <a:gd name="connsiteX490" fmla="*/ 166893 w 202420"/>
                      <a:gd name="connsiteY490" fmla="*/ 232440 h 245203"/>
                      <a:gd name="connsiteX491" fmla="*/ 166226 w 202420"/>
                      <a:gd name="connsiteY491" fmla="*/ 233583 h 245203"/>
                      <a:gd name="connsiteX492" fmla="*/ 164988 w 202420"/>
                      <a:gd name="connsiteY492" fmla="*/ 234631 h 245203"/>
                      <a:gd name="connsiteX493" fmla="*/ 164797 w 202420"/>
                      <a:gd name="connsiteY493" fmla="*/ 236917 h 245203"/>
                      <a:gd name="connsiteX494" fmla="*/ 164131 w 202420"/>
                      <a:gd name="connsiteY494" fmla="*/ 238060 h 245203"/>
                      <a:gd name="connsiteX495" fmla="*/ 162892 w 202420"/>
                      <a:gd name="connsiteY495" fmla="*/ 238155 h 245203"/>
                      <a:gd name="connsiteX496" fmla="*/ 162321 w 202420"/>
                      <a:gd name="connsiteY496" fmla="*/ 238726 h 245203"/>
                      <a:gd name="connsiteX497" fmla="*/ 161845 w 202420"/>
                      <a:gd name="connsiteY497" fmla="*/ 238441 h 245203"/>
                      <a:gd name="connsiteX498" fmla="*/ 160892 w 202420"/>
                      <a:gd name="connsiteY498" fmla="*/ 238536 h 245203"/>
                      <a:gd name="connsiteX499" fmla="*/ 160225 w 202420"/>
                      <a:gd name="connsiteY499" fmla="*/ 238917 h 245203"/>
                      <a:gd name="connsiteX500" fmla="*/ 159368 w 202420"/>
                      <a:gd name="connsiteY500" fmla="*/ 240155 h 245203"/>
                      <a:gd name="connsiteX501" fmla="*/ 158511 w 202420"/>
                      <a:gd name="connsiteY501" fmla="*/ 239869 h 245203"/>
                      <a:gd name="connsiteX502" fmla="*/ 157463 w 202420"/>
                      <a:gd name="connsiteY502" fmla="*/ 239584 h 245203"/>
                      <a:gd name="connsiteX503" fmla="*/ 157558 w 202420"/>
                      <a:gd name="connsiteY503" fmla="*/ 241108 h 245203"/>
                      <a:gd name="connsiteX504" fmla="*/ 158035 w 202420"/>
                      <a:gd name="connsiteY504" fmla="*/ 242632 h 245203"/>
                      <a:gd name="connsiteX505" fmla="*/ 157463 w 202420"/>
                      <a:gd name="connsiteY505" fmla="*/ 243394 h 245203"/>
                      <a:gd name="connsiteX506" fmla="*/ 155844 w 202420"/>
                      <a:gd name="connsiteY506" fmla="*/ 243203 h 245203"/>
                      <a:gd name="connsiteX507" fmla="*/ 154224 w 202420"/>
                      <a:gd name="connsiteY507" fmla="*/ 243489 h 245203"/>
                      <a:gd name="connsiteX508" fmla="*/ 153558 w 202420"/>
                      <a:gd name="connsiteY508" fmla="*/ 244727 h 245203"/>
                      <a:gd name="connsiteX509" fmla="*/ 152986 w 202420"/>
                      <a:gd name="connsiteY509" fmla="*/ 245108 h 245203"/>
                      <a:gd name="connsiteX510" fmla="*/ 152986 w 202420"/>
                      <a:gd name="connsiteY510" fmla="*/ 245203 h 245203"/>
                      <a:gd name="connsiteX511" fmla="*/ 152796 w 202420"/>
                      <a:gd name="connsiteY511" fmla="*/ 244537 h 245203"/>
                      <a:gd name="connsiteX512" fmla="*/ 151557 w 202420"/>
                      <a:gd name="connsiteY512" fmla="*/ 244537 h 245203"/>
                      <a:gd name="connsiteX513" fmla="*/ 150129 w 202420"/>
                      <a:gd name="connsiteY513" fmla="*/ 243584 h 245203"/>
                      <a:gd name="connsiteX514" fmla="*/ 150414 w 202420"/>
                      <a:gd name="connsiteY514" fmla="*/ 242632 h 245203"/>
                      <a:gd name="connsiteX515" fmla="*/ 149748 w 202420"/>
                      <a:gd name="connsiteY515" fmla="*/ 241965 h 245203"/>
                      <a:gd name="connsiteX516" fmla="*/ 150319 w 202420"/>
                      <a:gd name="connsiteY516" fmla="*/ 240727 h 245203"/>
                      <a:gd name="connsiteX517" fmla="*/ 149272 w 202420"/>
                      <a:gd name="connsiteY517" fmla="*/ 239679 h 245203"/>
                      <a:gd name="connsiteX518" fmla="*/ 148700 w 202420"/>
                      <a:gd name="connsiteY518" fmla="*/ 238917 h 245203"/>
                      <a:gd name="connsiteX519" fmla="*/ 147938 w 202420"/>
                      <a:gd name="connsiteY519" fmla="*/ 238917 h 245203"/>
                      <a:gd name="connsiteX520" fmla="*/ 146890 w 202420"/>
                      <a:gd name="connsiteY520" fmla="*/ 238917 h 245203"/>
                      <a:gd name="connsiteX521" fmla="*/ 146033 w 202420"/>
                      <a:gd name="connsiteY521" fmla="*/ 238060 h 245203"/>
                      <a:gd name="connsiteX522" fmla="*/ 144414 w 202420"/>
                      <a:gd name="connsiteY522" fmla="*/ 237488 h 245203"/>
                      <a:gd name="connsiteX523" fmla="*/ 143652 w 202420"/>
                      <a:gd name="connsiteY523" fmla="*/ 238250 h 245203"/>
                      <a:gd name="connsiteX524" fmla="*/ 143080 w 202420"/>
                      <a:gd name="connsiteY524" fmla="*/ 238155 h 245203"/>
                      <a:gd name="connsiteX525" fmla="*/ 142414 w 202420"/>
                      <a:gd name="connsiteY525" fmla="*/ 237964 h 245203"/>
                      <a:gd name="connsiteX526" fmla="*/ 141842 w 202420"/>
                      <a:gd name="connsiteY526" fmla="*/ 239012 h 245203"/>
                      <a:gd name="connsiteX527" fmla="*/ 141366 w 202420"/>
                      <a:gd name="connsiteY527" fmla="*/ 238726 h 245203"/>
                      <a:gd name="connsiteX528" fmla="*/ 139747 w 202420"/>
                      <a:gd name="connsiteY528" fmla="*/ 239584 h 245203"/>
                      <a:gd name="connsiteX529" fmla="*/ 139080 w 202420"/>
                      <a:gd name="connsiteY529" fmla="*/ 239298 h 245203"/>
                      <a:gd name="connsiteX530" fmla="*/ 138318 w 202420"/>
                      <a:gd name="connsiteY530" fmla="*/ 238822 h 245203"/>
                      <a:gd name="connsiteX531" fmla="*/ 137365 w 202420"/>
                      <a:gd name="connsiteY531" fmla="*/ 239107 h 245203"/>
                      <a:gd name="connsiteX532" fmla="*/ 136508 w 202420"/>
                      <a:gd name="connsiteY532" fmla="*/ 238631 h 245203"/>
                      <a:gd name="connsiteX533" fmla="*/ 135460 w 202420"/>
                      <a:gd name="connsiteY533" fmla="*/ 239107 h 245203"/>
                      <a:gd name="connsiteX534" fmla="*/ 134698 w 202420"/>
                      <a:gd name="connsiteY534" fmla="*/ 239488 h 245203"/>
                      <a:gd name="connsiteX535" fmla="*/ 133841 w 202420"/>
                      <a:gd name="connsiteY535" fmla="*/ 239584 h 245203"/>
                      <a:gd name="connsiteX536" fmla="*/ 133174 w 202420"/>
                      <a:gd name="connsiteY536" fmla="*/ 240155 h 245203"/>
                      <a:gd name="connsiteX537" fmla="*/ 132412 w 202420"/>
                      <a:gd name="connsiteY537" fmla="*/ 239869 h 245203"/>
                      <a:gd name="connsiteX538" fmla="*/ 131936 w 202420"/>
                      <a:gd name="connsiteY538" fmla="*/ 240250 h 245203"/>
                      <a:gd name="connsiteX539" fmla="*/ 130888 w 202420"/>
                      <a:gd name="connsiteY539" fmla="*/ 239774 h 245203"/>
                      <a:gd name="connsiteX540" fmla="*/ 130793 w 202420"/>
                      <a:gd name="connsiteY540" fmla="*/ 238822 h 245203"/>
                      <a:gd name="connsiteX541" fmla="*/ 130412 w 202420"/>
                      <a:gd name="connsiteY541" fmla="*/ 238345 h 245203"/>
                      <a:gd name="connsiteX542" fmla="*/ 130031 w 202420"/>
                      <a:gd name="connsiteY542" fmla="*/ 238060 h 245203"/>
                      <a:gd name="connsiteX543" fmla="*/ 129269 w 202420"/>
                      <a:gd name="connsiteY543" fmla="*/ 237583 h 245203"/>
                      <a:gd name="connsiteX544" fmla="*/ 128126 w 202420"/>
                      <a:gd name="connsiteY544" fmla="*/ 238536 h 245203"/>
                      <a:gd name="connsiteX545" fmla="*/ 127269 w 202420"/>
                      <a:gd name="connsiteY545" fmla="*/ 239203 h 245203"/>
                      <a:gd name="connsiteX546" fmla="*/ 126697 w 202420"/>
                      <a:gd name="connsiteY546" fmla="*/ 239012 h 245203"/>
                      <a:gd name="connsiteX547" fmla="*/ 125364 w 202420"/>
                      <a:gd name="connsiteY547" fmla="*/ 239012 h 245203"/>
                      <a:gd name="connsiteX548" fmla="*/ 124602 w 202420"/>
                      <a:gd name="connsiteY548" fmla="*/ 238631 h 245203"/>
                      <a:gd name="connsiteX549" fmla="*/ 124030 w 202420"/>
                      <a:gd name="connsiteY549" fmla="*/ 237488 h 245203"/>
                      <a:gd name="connsiteX550" fmla="*/ 124125 w 202420"/>
                      <a:gd name="connsiteY550" fmla="*/ 236440 h 245203"/>
                      <a:gd name="connsiteX551" fmla="*/ 123364 w 202420"/>
                      <a:gd name="connsiteY551" fmla="*/ 235583 h 245203"/>
                      <a:gd name="connsiteX552" fmla="*/ 122792 w 202420"/>
                      <a:gd name="connsiteY552" fmla="*/ 235774 h 245203"/>
                      <a:gd name="connsiteX553" fmla="*/ 121839 w 202420"/>
                      <a:gd name="connsiteY553" fmla="*/ 235964 h 245203"/>
                      <a:gd name="connsiteX554" fmla="*/ 121649 w 202420"/>
                      <a:gd name="connsiteY554" fmla="*/ 235107 h 245203"/>
                      <a:gd name="connsiteX555" fmla="*/ 120887 w 202420"/>
                      <a:gd name="connsiteY555" fmla="*/ 235393 h 245203"/>
                      <a:gd name="connsiteX556" fmla="*/ 120601 w 202420"/>
                      <a:gd name="connsiteY556" fmla="*/ 233869 h 245203"/>
                      <a:gd name="connsiteX557" fmla="*/ 120697 w 202420"/>
                      <a:gd name="connsiteY557" fmla="*/ 232726 h 245203"/>
                      <a:gd name="connsiteX558" fmla="*/ 120220 w 202420"/>
                      <a:gd name="connsiteY558" fmla="*/ 232249 h 245203"/>
                      <a:gd name="connsiteX559" fmla="*/ 120125 w 202420"/>
                      <a:gd name="connsiteY559" fmla="*/ 231487 h 245203"/>
                      <a:gd name="connsiteX560" fmla="*/ 119458 w 202420"/>
                      <a:gd name="connsiteY560" fmla="*/ 231392 h 245203"/>
                      <a:gd name="connsiteX561" fmla="*/ 118506 w 202420"/>
                      <a:gd name="connsiteY561" fmla="*/ 230249 h 245203"/>
                      <a:gd name="connsiteX562" fmla="*/ 118315 w 202420"/>
                      <a:gd name="connsiteY562" fmla="*/ 229582 h 245203"/>
                      <a:gd name="connsiteX563" fmla="*/ 118506 w 202420"/>
                      <a:gd name="connsiteY563" fmla="*/ 228916 h 245203"/>
                      <a:gd name="connsiteX564" fmla="*/ 118791 w 202420"/>
                      <a:gd name="connsiteY564" fmla="*/ 227773 h 245203"/>
                      <a:gd name="connsiteX565" fmla="*/ 117458 w 202420"/>
                      <a:gd name="connsiteY565" fmla="*/ 227487 h 245203"/>
                      <a:gd name="connsiteX566" fmla="*/ 116887 w 202420"/>
                      <a:gd name="connsiteY566" fmla="*/ 228820 h 245203"/>
                      <a:gd name="connsiteX567" fmla="*/ 116124 w 202420"/>
                      <a:gd name="connsiteY567" fmla="*/ 229297 h 245203"/>
                      <a:gd name="connsiteX568" fmla="*/ 115363 w 202420"/>
                      <a:gd name="connsiteY568" fmla="*/ 228439 h 245203"/>
                      <a:gd name="connsiteX569" fmla="*/ 114886 w 202420"/>
                      <a:gd name="connsiteY569" fmla="*/ 227487 h 245203"/>
                      <a:gd name="connsiteX570" fmla="*/ 114220 w 202420"/>
                      <a:gd name="connsiteY570" fmla="*/ 228249 h 245203"/>
                      <a:gd name="connsiteX571" fmla="*/ 113172 w 202420"/>
                      <a:gd name="connsiteY571" fmla="*/ 228439 h 245203"/>
                      <a:gd name="connsiteX572" fmla="*/ 113267 w 202420"/>
                      <a:gd name="connsiteY572" fmla="*/ 229106 h 245203"/>
                      <a:gd name="connsiteX573" fmla="*/ 112314 w 202420"/>
                      <a:gd name="connsiteY573" fmla="*/ 229011 h 245203"/>
                      <a:gd name="connsiteX574" fmla="*/ 111172 w 202420"/>
                      <a:gd name="connsiteY574" fmla="*/ 228344 h 245203"/>
                      <a:gd name="connsiteX575" fmla="*/ 111362 w 202420"/>
                      <a:gd name="connsiteY575" fmla="*/ 227677 h 245203"/>
                      <a:gd name="connsiteX576" fmla="*/ 111743 w 202420"/>
                      <a:gd name="connsiteY576" fmla="*/ 226344 h 245203"/>
                      <a:gd name="connsiteX577" fmla="*/ 111267 w 202420"/>
                      <a:gd name="connsiteY577" fmla="*/ 225391 h 245203"/>
                      <a:gd name="connsiteX578" fmla="*/ 110410 w 202420"/>
                      <a:gd name="connsiteY578" fmla="*/ 224820 h 245203"/>
                      <a:gd name="connsiteX579" fmla="*/ 109171 w 202420"/>
                      <a:gd name="connsiteY579" fmla="*/ 224344 h 245203"/>
                      <a:gd name="connsiteX580" fmla="*/ 108790 w 202420"/>
                      <a:gd name="connsiteY580" fmla="*/ 224534 h 245203"/>
                      <a:gd name="connsiteX581" fmla="*/ 107742 w 202420"/>
                      <a:gd name="connsiteY581" fmla="*/ 225010 h 245203"/>
                      <a:gd name="connsiteX582" fmla="*/ 106885 w 202420"/>
                      <a:gd name="connsiteY582" fmla="*/ 225391 h 245203"/>
                      <a:gd name="connsiteX583" fmla="*/ 105933 w 202420"/>
                      <a:gd name="connsiteY583" fmla="*/ 226153 h 245203"/>
                      <a:gd name="connsiteX584" fmla="*/ 106219 w 202420"/>
                      <a:gd name="connsiteY584" fmla="*/ 227106 h 245203"/>
                      <a:gd name="connsiteX585" fmla="*/ 106219 w 202420"/>
                      <a:gd name="connsiteY585" fmla="*/ 227868 h 245203"/>
                      <a:gd name="connsiteX586" fmla="*/ 105552 w 202420"/>
                      <a:gd name="connsiteY586" fmla="*/ 228344 h 245203"/>
                      <a:gd name="connsiteX587" fmla="*/ 104980 w 202420"/>
                      <a:gd name="connsiteY587" fmla="*/ 229201 h 245203"/>
                      <a:gd name="connsiteX588" fmla="*/ 104123 w 202420"/>
                      <a:gd name="connsiteY588" fmla="*/ 229678 h 245203"/>
                      <a:gd name="connsiteX589" fmla="*/ 104790 w 202420"/>
                      <a:gd name="connsiteY589" fmla="*/ 230249 h 245203"/>
                      <a:gd name="connsiteX590" fmla="*/ 105552 w 202420"/>
                      <a:gd name="connsiteY590" fmla="*/ 230821 h 245203"/>
                      <a:gd name="connsiteX591" fmla="*/ 106028 w 202420"/>
                      <a:gd name="connsiteY591" fmla="*/ 231106 h 245203"/>
                      <a:gd name="connsiteX592" fmla="*/ 106981 w 202420"/>
                      <a:gd name="connsiteY592" fmla="*/ 231487 h 245203"/>
                      <a:gd name="connsiteX593" fmla="*/ 107076 w 202420"/>
                      <a:gd name="connsiteY593" fmla="*/ 231964 h 245203"/>
                      <a:gd name="connsiteX594" fmla="*/ 106504 w 202420"/>
                      <a:gd name="connsiteY594" fmla="*/ 232630 h 245203"/>
                      <a:gd name="connsiteX595" fmla="*/ 105933 w 202420"/>
                      <a:gd name="connsiteY595" fmla="*/ 233392 h 245203"/>
                      <a:gd name="connsiteX596" fmla="*/ 106409 w 202420"/>
                      <a:gd name="connsiteY596" fmla="*/ 234250 h 245203"/>
                      <a:gd name="connsiteX597" fmla="*/ 106599 w 202420"/>
                      <a:gd name="connsiteY597" fmla="*/ 235107 h 245203"/>
                      <a:gd name="connsiteX598" fmla="*/ 105933 w 202420"/>
                      <a:gd name="connsiteY598" fmla="*/ 235678 h 245203"/>
                      <a:gd name="connsiteX599" fmla="*/ 104885 w 202420"/>
                      <a:gd name="connsiteY599" fmla="*/ 236155 h 245203"/>
                      <a:gd name="connsiteX600" fmla="*/ 104123 w 202420"/>
                      <a:gd name="connsiteY600" fmla="*/ 236631 h 245203"/>
                      <a:gd name="connsiteX601" fmla="*/ 103552 w 202420"/>
                      <a:gd name="connsiteY601" fmla="*/ 237107 h 245203"/>
                      <a:gd name="connsiteX602" fmla="*/ 103075 w 202420"/>
                      <a:gd name="connsiteY602" fmla="*/ 237012 h 245203"/>
                      <a:gd name="connsiteX603" fmla="*/ 101837 w 202420"/>
                      <a:gd name="connsiteY603" fmla="*/ 237202 h 245203"/>
                      <a:gd name="connsiteX604" fmla="*/ 101075 w 202420"/>
                      <a:gd name="connsiteY604" fmla="*/ 238250 h 245203"/>
                      <a:gd name="connsiteX605" fmla="*/ 100980 w 202420"/>
                      <a:gd name="connsiteY605" fmla="*/ 238822 h 245203"/>
                      <a:gd name="connsiteX606" fmla="*/ 100599 w 202420"/>
                      <a:gd name="connsiteY606" fmla="*/ 238917 h 245203"/>
                      <a:gd name="connsiteX607" fmla="*/ 99932 w 202420"/>
                      <a:gd name="connsiteY607" fmla="*/ 239012 h 245203"/>
                      <a:gd name="connsiteX608" fmla="*/ 99170 w 202420"/>
                      <a:gd name="connsiteY608" fmla="*/ 239298 h 245203"/>
                      <a:gd name="connsiteX609" fmla="*/ 98598 w 202420"/>
                      <a:gd name="connsiteY609" fmla="*/ 239774 h 245203"/>
                      <a:gd name="connsiteX610" fmla="*/ 98313 w 202420"/>
                      <a:gd name="connsiteY610" fmla="*/ 240346 h 245203"/>
                      <a:gd name="connsiteX611" fmla="*/ 97360 w 202420"/>
                      <a:gd name="connsiteY611" fmla="*/ 240822 h 245203"/>
                      <a:gd name="connsiteX612" fmla="*/ 96789 w 202420"/>
                      <a:gd name="connsiteY612" fmla="*/ 241774 h 245203"/>
                      <a:gd name="connsiteX613" fmla="*/ 96122 w 202420"/>
                      <a:gd name="connsiteY613" fmla="*/ 242346 h 245203"/>
                      <a:gd name="connsiteX614" fmla="*/ 95931 w 202420"/>
                      <a:gd name="connsiteY614" fmla="*/ 243013 h 245203"/>
                      <a:gd name="connsiteX615" fmla="*/ 94979 w 202420"/>
                      <a:gd name="connsiteY615" fmla="*/ 243679 h 245203"/>
                      <a:gd name="connsiteX616" fmla="*/ 94217 w 202420"/>
                      <a:gd name="connsiteY616" fmla="*/ 243870 h 245203"/>
                      <a:gd name="connsiteX617" fmla="*/ 93836 w 202420"/>
                      <a:gd name="connsiteY617" fmla="*/ 243775 h 245203"/>
                      <a:gd name="connsiteX618" fmla="*/ 93264 w 202420"/>
                      <a:gd name="connsiteY618" fmla="*/ 243679 h 245203"/>
                      <a:gd name="connsiteX619" fmla="*/ 93264 w 202420"/>
                      <a:gd name="connsiteY619" fmla="*/ 242917 h 245203"/>
                      <a:gd name="connsiteX620" fmla="*/ 92979 w 202420"/>
                      <a:gd name="connsiteY620" fmla="*/ 242536 h 245203"/>
                      <a:gd name="connsiteX621" fmla="*/ 92407 w 202420"/>
                      <a:gd name="connsiteY621" fmla="*/ 242251 h 245203"/>
                      <a:gd name="connsiteX622" fmla="*/ 92312 w 202420"/>
                      <a:gd name="connsiteY622" fmla="*/ 242632 h 245203"/>
                      <a:gd name="connsiteX623" fmla="*/ 92026 w 202420"/>
                      <a:gd name="connsiteY623" fmla="*/ 242822 h 245203"/>
                      <a:gd name="connsiteX624" fmla="*/ 91550 w 202420"/>
                      <a:gd name="connsiteY624" fmla="*/ 242822 h 245203"/>
                      <a:gd name="connsiteX625" fmla="*/ 91455 w 202420"/>
                      <a:gd name="connsiteY625" fmla="*/ 243298 h 245203"/>
                      <a:gd name="connsiteX626" fmla="*/ 91074 w 202420"/>
                      <a:gd name="connsiteY626" fmla="*/ 244251 h 245203"/>
                      <a:gd name="connsiteX627" fmla="*/ 90693 w 202420"/>
                      <a:gd name="connsiteY627" fmla="*/ 243489 h 245203"/>
                      <a:gd name="connsiteX628" fmla="*/ 89550 w 202420"/>
                      <a:gd name="connsiteY628" fmla="*/ 242727 h 245203"/>
                      <a:gd name="connsiteX629" fmla="*/ 89169 w 202420"/>
                      <a:gd name="connsiteY629" fmla="*/ 242917 h 245203"/>
                      <a:gd name="connsiteX630" fmla="*/ 88978 w 202420"/>
                      <a:gd name="connsiteY630" fmla="*/ 242632 h 245203"/>
                      <a:gd name="connsiteX631" fmla="*/ 88978 w 202420"/>
                      <a:gd name="connsiteY631" fmla="*/ 241965 h 245203"/>
                      <a:gd name="connsiteX632" fmla="*/ 87931 w 202420"/>
                      <a:gd name="connsiteY632" fmla="*/ 241298 h 245203"/>
                      <a:gd name="connsiteX633" fmla="*/ 87645 w 202420"/>
                      <a:gd name="connsiteY633" fmla="*/ 240441 h 245203"/>
                      <a:gd name="connsiteX634" fmla="*/ 88883 w 202420"/>
                      <a:gd name="connsiteY634" fmla="*/ 239393 h 245203"/>
                      <a:gd name="connsiteX635" fmla="*/ 88502 w 202420"/>
                      <a:gd name="connsiteY635" fmla="*/ 238726 h 245203"/>
                      <a:gd name="connsiteX636" fmla="*/ 87454 w 202420"/>
                      <a:gd name="connsiteY636" fmla="*/ 238726 h 245203"/>
                      <a:gd name="connsiteX637" fmla="*/ 87359 w 202420"/>
                      <a:gd name="connsiteY637" fmla="*/ 238155 h 245203"/>
                      <a:gd name="connsiteX638" fmla="*/ 87931 w 202420"/>
                      <a:gd name="connsiteY638" fmla="*/ 238155 h 245203"/>
                      <a:gd name="connsiteX639" fmla="*/ 88312 w 202420"/>
                      <a:gd name="connsiteY639" fmla="*/ 237488 h 245203"/>
                      <a:gd name="connsiteX640" fmla="*/ 88502 w 202420"/>
                      <a:gd name="connsiteY640" fmla="*/ 236345 h 245203"/>
                      <a:gd name="connsiteX641" fmla="*/ 89455 w 202420"/>
                      <a:gd name="connsiteY641" fmla="*/ 235964 h 245203"/>
                      <a:gd name="connsiteX642" fmla="*/ 89740 w 202420"/>
                      <a:gd name="connsiteY642" fmla="*/ 235297 h 245203"/>
                      <a:gd name="connsiteX643" fmla="*/ 90026 w 202420"/>
                      <a:gd name="connsiteY643" fmla="*/ 234726 h 245203"/>
                      <a:gd name="connsiteX644" fmla="*/ 90502 w 202420"/>
                      <a:gd name="connsiteY644" fmla="*/ 234345 h 245203"/>
                      <a:gd name="connsiteX645" fmla="*/ 90788 w 202420"/>
                      <a:gd name="connsiteY645" fmla="*/ 233583 h 245203"/>
                      <a:gd name="connsiteX646" fmla="*/ 91264 w 202420"/>
                      <a:gd name="connsiteY646" fmla="*/ 232916 h 245203"/>
                      <a:gd name="connsiteX647" fmla="*/ 91550 w 202420"/>
                      <a:gd name="connsiteY647" fmla="*/ 232535 h 245203"/>
                      <a:gd name="connsiteX648" fmla="*/ 92503 w 202420"/>
                      <a:gd name="connsiteY648" fmla="*/ 233107 h 245203"/>
                      <a:gd name="connsiteX649" fmla="*/ 93074 w 202420"/>
                      <a:gd name="connsiteY649" fmla="*/ 232630 h 245203"/>
                      <a:gd name="connsiteX650" fmla="*/ 93455 w 202420"/>
                      <a:gd name="connsiteY650" fmla="*/ 231964 h 245203"/>
                      <a:gd name="connsiteX651" fmla="*/ 94122 w 202420"/>
                      <a:gd name="connsiteY651" fmla="*/ 231773 h 245203"/>
                      <a:gd name="connsiteX652" fmla="*/ 94122 w 202420"/>
                      <a:gd name="connsiteY652" fmla="*/ 231011 h 245203"/>
                      <a:gd name="connsiteX653" fmla="*/ 94407 w 202420"/>
                      <a:gd name="connsiteY653" fmla="*/ 230535 h 245203"/>
                      <a:gd name="connsiteX654" fmla="*/ 95074 w 202420"/>
                      <a:gd name="connsiteY654" fmla="*/ 229582 h 245203"/>
                      <a:gd name="connsiteX655" fmla="*/ 95646 w 202420"/>
                      <a:gd name="connsiteY655" fmla="*/ 228725 h 245203"/>
                      <a:gd name="connsiteX656" fmla="*/ 96122 w 202420"/>
                      <a:gd name="connsiteY656" fmla="*/ 227963 h 245203"/>
                      <a:gd name="connsiteX657" fmla="*/ 96313 w 202420"/>
                      <a:gd name="connsiteY657" fmla="*/ 227296 h 245203"/>
                      <a:gd name="connsiteX658" fmla="*/ 96598 w 202420"/>
                      <a:gd name="connsiteY658" fmla="*/ 226820 h 245203"/>
                      <a:gd name="connsiteX659" fmla="*/ 96503 w 202420"/>
                      <a:gd name="connsiteY659" fmla="*/ 226344 h 245203"/>
                      <a:gd name="connsiteX660" fmla="*/ 96408 w 202420"/>
                      <a:gd name="connsiteY660" fmla="*/ 225582 h 245203"/>
                      <a:gd name="connsiteX661" fmla="*/ 96694 w 202420"/>
                      <a:gd name="connsiteY661" fmla="*/ 225201 h 245203"/>
                      <a:gd name="connsiteX662" fmla="*/ 96503 w 202420"/>
                      <a:gd name="connsiteY662" fmla="*/ 224058 h 245203"/>
                      <a:gd name="connsiteX663" fmla="*/ 95265 w 202420"/>
                      <a:gd name="connsiteY663" fmla="*/ 223486 h 245203"/>
                      <a:gd name="connsiteX664" fmla="*/ 94027 w 202420"/>
                      <a:gd name="connsiteY664" fmla="*/ 224058 h 245203"/>
                      <a:gd name="connsiteX665" fmla="*/ 93836 w 202420"/>
                      <a:gd name="connsiteY665" fmla="*/ 224534 h 245203"/>
                      <a:gd name="connsiteX666" fmla="*/ 93646 w 202420"/>
                      <a:gd name="connsiteY666" fmla="*/ 224725 h 245203"/>
                      <a:gd name="connsiteX667" fmla="*/ 93360 w 202420"/>
                      <a:gd name="connsiteY667" fmla="*/ 223010 h 245203"/>
                      <a:gd name="connsiteX668" fmla="*/ 93264 w 202420"/>
                      <a:gd name="connsiteY668" fmla="*/ 222248 h 245203"/>
                      <a:gd name="connsiteX669" fmla="*/ 92979 w 202420"/>
                      <a:gd name="connsiteY669" fmla="*/ 222629 h 245203"/>
                      <a:gd name="connsiteX670" fmla="*/ 92407 w 202420"/>
                      <a:gd name="connsiteY670" fmla="*/ 222915 h 245203"/>
                      <a:gd name="connsiteX671" fmla="*/ 92026 w 202420"/>
                      <a:gd name="connsiteY671" fmla="*/ 222820 h 245203"/>
                      <a:gd name="connsiteX672" fmla="*/ 91740 w 202420"/>
                      <a:gd name="connsiteY672" fmla="*/ 222248 h 245203"/>
                      <a:gd name="connsiteX673" fmla="*/ 90979 w 202420"/>
                      <a:gd name="connsiteY673" fmla="*/ 221105 h 245203"/>
                      <a:gd name="connsiteX674" fmla="*/ 90026 w 202420"/>
                      <a:gd name="connsiteY674" fmla="*/ 220724 h 245203"/>
                      <a:gd name="connsiteX675" fmla="*/ 87931 w 202420"/>
                      <a:gd name="connsiteY675" fmla="*/ 220343 h 245203"/>
                      <a:gd name="connsiteX676" fmla="*/ 84692 w 202420"/>
                      <a:gd name="connsiteY676" fmla="*/ 220057 h 245203"/>
                      <a:gd name="connsiteX677" fmla="*/ 82978 w 202420"/>
                      <a:gd name="connsiteY677" fmla="*/ 222439 h 245203"/>
                      <a:gd name="connsiteX678" fmla="*/ 82692 w 202420"/>
                      <a:gd name="connsiteY678" fmla="*/ 225296 h 245203"/>
                      <a:gd name="connsiteX679" fmla="*/ 82406 w 202420"/>
                      <a:gd name="connsiteY679" fmla="*/ 227392 h 245203"/>
                      <a:gd name="connsiteX680" fmla="*/ 80882 w 202420"/>
                      <a:gd name="connsiteY680" fmla="*/ 229201 h 245203"/>
                      <a:gd name="connsiteX681" fmla="*/ 78215 w 202420"/>
                      <a:gd name="connsiteY681" fmla="*/ 229868 h 245203"/>
                      <a:gd name="connsiteX682" fmla="*/ 76596 w 202420"/>
                      <a:gd name="connsiteY682" fmla="*/ 231297 h 245203"/>
                      <a:gd name="connsiteX683" fmla="*/ 73738 w 202420"/>
                      <a:gd name="connsiteY683" fmla="*/ 233392 h 245203"/>
                      <a:gd name="connsiteX684" fmla="*/ 70976 w 202420"/>
                      <a:gd name="connsiteY684" fmla="*/ 235964 h 245203"/>
                      <a:gd name="connsiteX685" fmla="*/ 69738 w 202420"/>
                      <a:gd name="connsiteY685" fmla="*/ 234916 h 245203"/>
                      <a:gd name="connsiteX686" fmla="*/ 68214 w 202420"/>
                      <a:gd name="connsiteY686" fmla="*/ 233964 h 245203"/>
                      <a:gd name="connsiteX687" fmla="*/ 66214 w 202420"/>
                      <a:gd name="connsiteY687" fmla="*/ 234345 h 245203"/>
                      <a:gd name="connsiteX688" fmla="*/ 65642 w 202420"/>
                      <a:gd name="connsiteY688" fmla="*/ 234535 h 245203"/>
                      <a:gd name="connsiteX689" fmla="*/ 65547 w 202420"/>
                      <a:gd name="connsiteY689" fmla="*/ 234440 h 245203"/>
                      <a:gd name="connsiteX690" fmla="*/ 65166 w 202420"/>
                      <a:gd name="connsiteY690" fmla="*/ 233297 h 245203"/>
                      <a:gd name="connsiteX691" fmla="*/ 65261 w 202420"/>
                      <a:gd name="connsiteY691" fmla="*/ 232249 h 245203"/>
                      <a:gd name="connsiteX692" fmla="*/ 64689 w 202420"/>
                      <a:gd name="connsiteY692" fmla="*/ 230821 h 245203"/>
                      <a:gd name="connsiteX693" fmla="*/ 63451 w 202420"/>
                      <a:gd name="connsiteY693" fmla="*/ 229106 h 245203"/>
                      <a:gd name="connsiteX694" fmla="*/ 62404 w 202420"/>
                      <a:gd name="connsiteY694" fmla="*/ 227868 h 245203"/>
                      <a:gd name="connsiteX695" fmla="*/ 62404 w 202420"/>
                      <a:gd name="connsiteY695" fmla="*/ 226153 h 245203"/>
                      <a:gd name="connsiteX696" fmla="*/ 62689 w 202420"/>
                      <a:gd name="connsiteY696" fmla="*/ 224725 h 245203"/>
                      <a:gd name="connsiteX697" fmla="*/ 62118 w 202420"/>
                      <a:gd name="connsiteY697" fmla="*/ 223486 h 245203"/>
                      <a:gd name="connsiteX698" fmla="*/ 62308 w 202420"/>
                      <a:gd name="connsiteY698" fmla="*/ 222248 h 245203"/>
                      <a:gd name="connsiteX699" fmla="*/ 62308 w 202420"/>
                      <a:gd name="connsiteY699" fmla="*/ 220534 h 245203"/>
                      <a:gd name="connsiteX700" fmla="*/ 61546 w 202420"/>
                      <a:gd name="connsiteY700" fmla="*/ 219676 h 245203"/>
                      <a:gd name="connsiteX701" fmla="*/ 60784 w 202420"/>
                      <a:gd name="connsiteY701" fmla="*/ 217771 h 245203"/>
                      <a:gd name="connsiteX702" fmla="*/ 60784 w 202420"/>
                      <a:gd name="connsiteY702" fmla="*/ 216343 h 245203"/>
                      <a:gd name="connsiteX703" fmla="*/ 59832 w 202420"/>
                      <a:gd name="connsiteY703" fmla="*/ 215581 h 245203"/>
                      <a:gd name="connsiteX704" fmla="*/ 58689 w 202420"/>
                      <a:gd name="connsiteY704" fmla="*/ 214723 h 245203"/>
                      <a:gd name="connsiteX705" fmla="*/ 57641 w 202420"/>
                      <a:gd name="connsiteY705" fmla="*/ 213961 h 245203"/>
                      <a:gd name="connsiteX706" fmla="*/ 57355 w 202420"/>
                      <a:gd name="connsiteY706" fmla="*/ 212818 h 245203"/>
                      <a:gd name="connsiteX707" fmla="*/ 55831 w 202420"/>
                      <a:gd name="connsiteY707" fmla="*/ 212056 h 245203"/>
                      <a:gd name="connsiteX708" fmla="*/ 55069 w 202420"/>
                      <a:gd name="connsiteY708" fmla="*/ 212247 h 245203"/>
                      <a:gd name="connsiteX709" fmla="*/ 54022 w 202420"/>
                      <a:gd name="connsiteY709" fmla="*/ 212056 h 245203"/>
                      <a:gd name="connsiteX710" fmla="*/ 54307 w 202420"/>
                      <a:gd name="connsiteY710" fmla="*/ 211009 h 245203"/>
                      <a:gd name="connsiteX711" fmla="*/ 53640 w 202420"/>
                      <a:gd name="connsiteY711" fmla="*/ 210151 h 245203"/>
                      <a:gd name="connsiteX712" fmla="*/ 52783 w 202420"/>
                      <a:gd name="connsiteY712" fmla="*/ 209008 h 245203"/>
                      <a:gd name="connsiteX713" fmla="*/ 53260 w 202420"/>
                      <a:gd name="connsiteY713" fmla="*/ 207865 h 245203"/>
                      <a:gd name="connsiteX714" fmla="*/ 54022 w 202420"/>
                      <a:gd name="connsiteY714" fmla="*/ 206913 h 245203"/>
                      <a:gd name="connsiteX715" fmla="*/ 54974 w 202420"/>
                      <a:gd name="connsiteY715" fmla="*/ 206437 h 245203"/>
                      <a:gd name="connsiteX716" fmla="*/ 54212 w 202420"/>
                      <a:gd name="connsiteY716" fmla="*/ 206151 h 245203"/>
                      <a:gd name="connsiteX717" fmla="*/ 52974 w 202420"/>
                      <a:gd name="connsiteY717" fmla="*/ 205294 h 245203"/>
                      <a:gd name="connsiteX718" fmla="*/ 52688 w 202420"/>
                      <a:gd name="connsiteY718" fmla="*/ 203770 h 245203"/>
                      <a:gd name="connsiteX719" fmla="*/ 53069 w 202420"/>
                      <a:gd name="connsiteY719" fmla="*/ 202531 h 245203"/>
                      <a:gd name="connsiteX720" fmla="*/ 52974 w 202420"/>
                      <a:gd name="connsiteY720" fmla="*/ 201865 h 245203"/>
                      <a:gd name="connsiteX721" fmla="*/ 51926 w 202420"/>
                      <a:gd name="connsiteY721" fmla="*/ 200722 h 245203"/>
                      <a:gd name="connsiteX722" fmla="*/ 51355 w 202420"/>
                      <a:gd name="connsiteY722" fmla="*/ 199293 h 245203"/>
                      <a:gd name="connsiteX723" fmla="*/ 50021 w 202420"/>
                      <a:gd name="connsiteY723" fmla="*/ 198245 h 245203"/>
                      <a:gd name="connsiteX724" fmla="*/ 49164 w 202420"/>
                      <a:gd name="connsiteY724" fmla="*/ 198436 h 245203"/>
                      <a:gd name="connsiteX725" fmla="*/ 48592 w 202420"/>
                      <a:gd name="connsiteY725" fmla="*/ 198245 h 245203"/>
                      <a:gd name="connsiteX726" fmla="*/ 48497 w 202420"/>
                      <a:gd name="connsiteY726" fmla="*/ 197007 h 245203"/>
                      <a:gd name="connsiteX727" fmla="*/ 47640 w 202420"/>
                      <a:gd name="connsiteY727" fmla="*/ 195673 h 245203"/>
                      <a:gd name="connsiteX728" fmla="*/ 46306 w 202420"/>
                      <a:gd name="connsiteY728" fmla="*/ 194530 h 245203"/>
                      <a:gd name="connsiteX729" fmla="*/ 46497 w 202420"/>
                      <a:gd name="connsiteY729" fmla="*/ 192435 h 245203"/>
                      <a:gd name="connsiteX730" fmla="*/ 46878 w 202420"/>
                      <a:gd name="connsiteY730" fmla="*/ 190911 h 245203"/>
                      <a:gd name="connsiteX731" fmla="*/ 48021 w 202420"/>
                      <a:gd name="connsiteY731" fmla="*/ 190911 h 245203"/>
                      <a:gd name="connsiteX732" fmla="*/ 49164 w 202420"/>
                      <a:gd name="connsiteY732" fmla="*/ 190720 h 245203"/>
                      <a:gd name="connsiteX733" fmla="*/ 49831 w 202420"/>
                      <a:gd name="connsiteY733" fmla="*/ 189863 h 245203"/>
                      <a:gd name="connsiteX734" fmla="*/ 49735 w 202420"/>
                      <a:gd name="connsiteY734" fmla="*/ 189101 h 245203"/>
                      <a:gd name="connsiteX735" fmla="*/ 49831 w 202420"/>
                      <a:gd name="connsiteY735" fmla="*/ 188149 h 245203"/>
                      <a:gd name="connsiteX736" fmla="*/ 49069 w 202420"/>
                      <a:gd name="connsiteY736" fmla="*/ 186815 h 245203"/>
                      <a:gd name="connsiteX737" fmla="*/ 49640 w 202420"/>
                      <a:gd name="connsiteY737" fmla="*/ 185291 h 245203"/>
                      <a:gd name="connsiteX738" fmla="*/ 50688 w 202420"/>
                      <a:gd name="connsiteY738" fmla="*/ 184243 h 245203"/>
                      <a:gd name="connsiteX739" fmla="*/ 51640 w 202420"/>
                      <a:gd name="connsiteY739" fmla="*/ 183958 h 245203"/>
                      <a:gd name="connsiteX740" fmla="*/ 52212 w 202420"/>
                      <a:gd name="connsiteY740" fmla="*/ 183386 h 245203"/>
                      <a:gd name="connsiteX741" fmla="*/ 52879 w 202420"/>
                      <a:gd name="connsiteY741" fmla="*/ 182815 h 245203"/>
                      <a:gd name="connsiteX742" fmla="*/ 53640 w 202420"/>
                      <a:gd name="connsiteY742" fmla="*/ 181862 h 245203"/>
                      <a:gd name="connsiteX743" fmla="*/ 54974 w 202420"/>
                      <a:gd name="connsiteY743" fmla="*/ 180719 h 245203"/>
                      <a:gd name="connsiteX744" fmla="*/ 56403 w 202420"/>
                      <a:gd name="connsiteY744" fmla="*/ 180052 h 245203"/>
                      <a:gd name="connsiteX745" fmla="*/ 57641 w 202420"/>
                      <a:gd name="connsiteY745" fmla="*/ 179862 h 245203"/>
                      <a:gd name="connsiteX746" fmla="*/ 57641 w 202420"/>
                      <a:gd name="connsiteY746" fmla="*/ 179100 h 245203"/>
                      <a:gd name="connsiteX747" fmla="*/ 57070 w 202420"/>
                      <a:gd name="connsiteY747" fmla="*/ 178052 h 245203"/>
                      <a:gd name="connsiteX748" fmla="*/ 56784 w 202420"/>
                      <a:gd name="connsiteY748" fmla="*/ 177195 h 245203"/>
                      <a:gd name="connsiteX749" fmla="*/ 55736 w 202420"/>
                      <a:gd name="connsiteY749" fmla="*/ 177385 h 245203"/>
                      <a:gd name="connsiteX750" fmla="*/ 54879 w 202420"/>
                      <a:gd name="connsiteY750" fmla="*/ 176909 h 245203"/>
                      <a:gd name="connsiteX751" fmla="*/ 54117 w 202420"/>
                      <a:gd name="connsiteY751" fmla="*/ 176433 h 245203"/>
                      <a:gd name="connsiteX752" fmla="*/ 53164 w 202420"/>
                      <a:gd name="connsiteY752" fmla="*/ 176433 h 245203"/>
                      <a:gd name="connsiteX753" fmla="*/ 52116 w 202420"/>
                      <a:gd name="connsiteY753" fmla="*/ 176433 h 245203"/>
                      <a:gd name="connsiteX754" fmla="*/ 52021 w 202420"/>
                      <a:gd name="connsiteY754" fmla="*/ 175290 h 245203"/>
                      <a:gd name="connsiteX755" fmla="*/ 50878 w 202420"/>
                      <a:gd name="connsiteY755" fmla="*/ 174433 h 245203"/>
                      <a:gd name="connsiteX756" fmla="*/ 49735 w 202420"/>
                      <a:gd name="connsiteY756" fmla="*/ 173956 h 245203"/>
                      <a:gd name="connsiteX757" fmla="*/ 49449 w 202420"/>
                      <a:gd name="connsiteY757" fmla="*/ 172813 h 245203"/>
                      <a:gd name="connsiteX758" fmla="*/ 49164 w 202420"/>
                      <a:gd name="connsiteY758" fmla="*/ 171766 h 245203"/>
                      <a:gd name="connsiteX759" fmla="*/ 47925 w 202420"/>
                      <a:gd name="connsiteY759" fmla="*/ 171956 h 245203"/>
                      <a:gd name="connsiteX760" fmla="*/ 46973 w 202420"/>
                      <a:gd name="connsiteY760" fmla="*/ 172813 h 245203"/>
                      <a:gd name="connsiteX761" fmla="*/ 45544 w 202420"/>
                      <a:gd name="connsiteY761" fmla="*/ 172909 h 245203"/>
                      <a:gd name="connsiteX762" fmla="*/ 44782 w 202420"/>
                      <a:gd name="connsiteY762" fmla="*/ 174147 h 245203"/>
                      <a:gd name="connsiteX763" fmla="*/ 44211 w 202420"/>
                      <a:gd name="connsiteY763" fmla="*/ 173290 h 245203"/>
                      <a:gd name="connsiteX764" fmla="*/ 43449 w 202420"/>
                      <a:gd name="connsiteY764" fmla="*/ 172051 h 245203"/>
                      <a:gd name="connsiteX765" fmla="*/ 42782 w 202420"/>
                      <a:gd name="connsiteY765" fmla="*/ 171385 h 245203"/>
                      <a:gd name="connsiteX766" fmla="*/ 42211 w 202420"/>
                      <a:gd name="connsiteY766" fmla="*/ 170813 h 245203"/>
                      <a:gd name="connsiteX767" fmla="*/ 41639 w 202420"/>
                      <a:gd name="connsiteY767" fmla="*/ 170051 h 245203"/>
                      <a:gd name="connsiteX768" fmla="*/ 40591 w 202420"/>
                      <a:gd name="connsiteY768" fmla="*/ 169765 h 245203"/>
                      <a:gd name="connsiteX769" fmla="*/ 38877 w 202420"/>
                      <a:gd name="connsiteY769" fmla="*/ 169099 h 245203"/>
                      <a:gd name="connsiteX770" fmla="*/ 38686 w 202420"/>
                      <a:gd name="connsiteY770" fmla="*/ 170432 h 245203"/>
                      <a:gd name="connsiteX771" fmla="*/ 37734 w 202420"/>
                      <a:gd name="connsiteY771" fmla="*/ 171385 h 245203"/>
                      <a:gd name="connsiteX772" fmla="*/ 37067 w 202420"/>
                      <a:gd name="connsiteY772" fmla="*/ 172623 h 245203"/>
                      <a:gd name="connsiteX773" fmla="*/ 36496 w 202420"/>
                      <a:gd name="connsiteY773" fmla="*/ 173004 h 245203"/>
                      <a:gd name="connsiteX774" fmla="*/ 35448 w 202420"/>
                      <a:gd name="connsiteY774" fmla="*/ 171956 h 245203"/>
                      <a:gd name="connsiteX775" fmla="*/ 34686 w 202420"/>
                      <a:gd name="connsiteY775" fmla="*/ 171004 h 245203"/>
                      <a:gd name="connsiteX776" fmla="*/ 34400 w 202420"/>
                      <a:gd name="connsiteY776" fmla="*/ 170337 h 245203"/>
                      <a:gd name="connsiteX777" fmla="*/ 34495 w 202420"/>
                      <a:gd name="connsiteY777" fmla="*/ 169384 h 245203"/>
                      <a:gd name="connsiteX778" fmla="*/ 33543 w 202420"/>
                      <a:gd name="connsiteY778" fmla="*/ 167860 h 245203"/>
                      <a:gd name="connsiteX779" fmla="*/ 32495 w 202420"/>
                      <a:gd name="connsiteY779" fmla="*/ 167575 h 245203"/>
                      <a:gd name="connsiteX780" fmla="*/ 31638 w 202420"/>
                      <a:gd name="connsiteY780" fmla="*/ 167860 h 245203"/>
                      <a:gd name="connsiteX781" fmla="*/ 30876 w 202420"/>
                      <a:gd name="connsiteY781" fmla="*/ 166527 h 245203"/>
                      <a:gd name="connsiteX782" fmla="*/ 30590 w 202420"/>
                      <a:gd name="connsiteY782" fmla="*/ 165670 h 245203"/>
                      <a:gd name="connsiteX783" fmla="*/ 30209 w 202420"/>
                      <a:gd name="connsiteY783" fmla="*/ 165098 h 245203"/>
                      <a:gd name="connsiteX784" fmla="*/ 29733 w 202420"/>
                      <a:gd name="connsiteY784" fmla="*/ 164146 h 245203"/>
                      <a:gd name="connsiteX785" fmla="*/ 28971 w 202420"/>
                      <a:gd name="connsiteY785" fmla="*/ 164431 h 245203"/>
                      <a:gd name="connsiteX786" fmla="*/ 27828 w 202420"/>
                      <a:gd name="connsiteY786" fmla="*/ 164622 h 245203"/>
                      <a:gd name="connsiteX787" fmla="*/ 27447 w 202420"/>
                      <a:gd name="connsiteY787" fmla="*/ 164050 h 245203"/>
                      <a:gd name="connsiteX788" fmla="*/ 27447 w 202420"/>
                      <a:gd name="connsiteY788" fmla="*/ 163288 h 245203"/>
                      <a:gd name="connsiteX789" fmla="*/ 27828 w 202420"/>
                      <a:gd name="connsiteY789" fmla="*/ 162336 h 245203"/>
                      <a:gd name="connsiteX790" fmla="*/ 27066 w 202420"/>
                      <a:gd name="connsiteY790" fmla="*/ 161669 h 245203"/>
                      <a:gd name="connsiteX791" fmla="*/ 27066 w 202420"/>
                      <a:gd name="connsiteY791" fmla="*/ 161764 h 245203"/>
                      <a:gd name="connsiteX792" fmla="*/ 27256 w 202420"/>
                      <a:gd name="connsiteY792" fmla="*/ 160526 h 245203"/>
                      <a:gd name="connsiteX793" fmla="*/ 27066 w 202420"/>
                      <a:gd name="connsiteY793" fmla="*/ 158907 h 245203"/>
                      <a:gd name="connsiteX794" fmla="*/ 26971 w 202420"/>
                      <a:gd name="connsiteY794" fmla="*/ 156907 h 245203"/>
                      <a:gd name="connsiteX795" fmla="*/ 28495 w 202420"/>
                      <a:gd name="connsiteY795" fmla="*/ 155192 h 245203"/>
                      <a:gd name="connsiteX796" fmla="*/ 29447 w 202420"/>
                      <a:gd name="connsiteY796" fmla="*/ 152239 h 245203"/>
                      <a:gd name="connsiteX797" fmla="*/ 30876 w 202420"/>
                      <a:gd name="connsiteY797" fmla="*/ 150144 h 245203"/>
                      <a:gd name="connsiteX798" fmla="*/ 30971 w 202420"/>
                      <a:gd name="connsiteY798" fmla="*/ 148048 h 245203"/>
                      <a:gd name="connsiteX799" fmla="*/ 32209 w 202420"/>
                      <a:gd name="connsiteY799" fmla="*/ 146620 h 245203"/>
                      <a:gd name="connsiteX800" fmla="*/ 33638 w 202420"/>
                      <a:gd name="connsiteY800" fmla="*/ 145858 h 245203"/>
                      <a:gd name="connsiteX801" fmla="*/ 34590 w 202420"/>
                      <a:gd name="connsiteY801" fmla="*/ 145096 h 245203"/>
                      <a:gd name="connsiteX802" fmla="*/ 36019 w 202420"/>
                      <a:gd name="connsiteY802" fmla="*/ 143762 h 245203"/>
                      <a:gd name="connsiteX803" fmla="*/ 37639 w 202420"/>
                      <a:gd name="connsiteY803" fmla="*/ 142429 h 245203"/>
                      <a:gd name="connsiteX804" fmla="*/ 38972 w 202420"/>
                      <a:gd name="connsiteY804" fmla="*/ 142714 h 245203"/>
                      <a:gd name="connsiteX805" fmla="*/ 40115 w 202420"/>
                      <a:gd name="connsiteY805" fmla="*/ 142619 h 245203"/>
                      <a:gd name="connsiteX806" fmla="*/ 40782 w 202420"/>
                      <a:gd name="connsiteY806" fmla="*/ 141667 h 245203"/>
                      <a:gd name="connsiteX807" fmla="*/ 42401 w 202420"/>
                      <a:gd name="connsiteY807" fmla="*/ 141857 h 245203"/>
                      <a:gd name="connsiteX808" fmla="*/ 43639 w 202420"/>
                      <a:gd name="connsiteY808" fmla="*/ 142143 h 245203"/>
                      <a:gd name="connsiteX809" fmla="*/ 45068 w 202420"/>
                      <a:gd name="connsiteY809" fmla="*/ 141286 h 245203"/>
                      <a:gd name="connsiteX810" fmla="*/ 46497 w 202420"/>
                      <a:gd name="connsiteY810" fmla="*/ 140905 h 245203"/>
                      <a:gd name="connsiteX811" fmla="*/ 47259 w 202420"/>
                      <a:gd name="connsiteY811" fmla="*/ 139381 h 245203"/>
                      <a:gd name="connsiteX812" fmla="*/ 46687 w 202420"/>
                      <a:gd name="connsiteY812" fmla="*/ 138714 h 245203"/>
                      <a:gd name="connsiteX813" fmla="*/ 46497 w 202420"/>
                      <a:gd name="connsiteY813" fmla="*/ 135952 h 245203"/>
                      <a:gd name="connsiteX814" fmla="*/ 46973 w 202420"/>
                      <a:gd name="connsiteY814" fmla="*/ 134142 h 245203"/>
                      <a:gd name="connsiteX815" fmla="*/ 46592 w 202420"/>
                      <a:gd name="connsiteY815" fmla="*/ 132046 h 245203"/>
                      <a:gd name="connsiteX816" fmla="*/ 46878 w 202420"/>
                      <a:gd name="connsiteY816" fmla="*/ 129951 h 245203"/>
                      <a:gd name="connsiteX817" fmla="*/ 46687 w 202420"/>
                      <a:gd name="connsiteY817" fmla="*/ 127760 h 245203"/>
                      <a:gd name="connsiteX818" fmla="*/ 46687 w 202420"/>
                      <a:gd name="connsiteY818" fmla="*/ 126046 h 245203"/>
                      <a:gd name="connsiteX819" fmla="*/ 46687 w 202420"/>
                      <a:gd name="connsiteY819" fmla="*/ 122902 h 245203"/>
                      <a:gd name="connsiteX820" fmla="*/ 45925 w 202420"/>
                      <a:gd name="connsiteY820" fmla="*/ 121378 h 245203"/>
                      <a:gd name="connsiteX821" fmla="*/ 45068 w 202420"/>
                      <a:gd name="connsiteY821" fmla="*/ 118045 h 245203"/>
                      <a:gd name="connsiteX822" fmla="*/ 45068 w 202420"/>
                      <a:gd name="connsiteY822" fmla="*/ 116997 h 245203"/>
                      <a:gd name="connsiteX823" fmla="*/ 44211 w 202420"/>
                      <a:gd name="connsiteY823" fmla="*/ 114235 h 245203"/>
                      <a:gd name="connsiteX824" fmla="*/ 43639 w 202420"/>
                      <a:gd name="connsiteY824" fmla="*/ 111568 h 245203"/>
                      <a:gd name="connsiteX825" fmla="*/ 43068 w 202420"/>
                      <a:gd name="connsiteY825" fmla="*/ 108996 h 245203"/>
                      <a:gd name="connsiteX826" fmla="*/ 42306 w 202420"/>
                      <a:gd name="connsiteY826" fmla="*/ 108329 h 245203"/>
                      <a:gd name="connsiteX827" fmla="*/ 42496 w 202420"/>
                      <a:gd name="connsiteY827" fmla="*/ 107091 h 245203"/>
                      <a:gd name="connsiteX828" fmla="*/ 42211 w 202420"/>
                      <a:gd name="connsiteY828" fmla="*/ 106234 h 245203"/>
                      <a:gd name="connsiteX829" fmla="*/ 42020 w 202420"/>
                      <a:gd name="connsiteY829" fmla="*/ 106043 h 245203"/>
                      <a:gd name="connsiteX830" fmla="*/ 43068 w 202420"/>
                      <a:gd name="connsiteY830" fmla="*/ 103757 h 245203"/>
                      <a:gd name="connsiteX831" fmla="*/ 43354 w 202420"/>
                      <a:gd name="connsiteY831" fmla="*/ 102614 h 245203"/>
                      <a:gd name="connsiteX832" fmla="*/ 42020 w 202420"/>
                      <a:gd name="connsiteY832" fmla="*/ 103948 h 245203"/>
                      <a:gd name="connsiteX833" fmla="*/ 40306 w 202420"/>
                      <a:gd name="connsiteY833" fmla="*/ 106329 h 245203"/>
                      <a:gd name="connsiteX834" fmla="*/ 38686 w 202420"/>
                      <a:gd name="connsiteY834" fmla="*/ 107186 h 245203"/>
                      <a:gd name="connsiteX835" fmla="*/ 37639 w 202420"/>
                      <a:gd name="connsiteY835" fmla="*/ 107662 h 245203"/>
                      <a:gd name="connsiteX836" fmla="*/ 35924 w 202420"/>
                      <a:gd name="connsiteY836" fmla="*/ 107948 h 245203"/>
                      <a:gd name="connsiteX837" fmla="*/ 34972 w 202420"/>
                      <a:gd name="connsiteY837" fmla="*/ 107662 h 245203"/>
                      <a:gd name="connsiteX838" fmla="*/ 34590 w 202420"/>
                      <a:gd name="connsiteY838" fmla="*/ 110044 h 245203"/>
                      <a:gd name="connsiteX839" fmla="*/ 33257 w 202420"/>
                      <a:gd name="connsiteY839" fmla="*/ 111949 h 245203"/>
                      <a:gd name="connsiteX840" fmla="*/ 31447 w 202420"/>
                      <a:gd name="connsiteY840" fmla="*/ 111377 h 245203"/>
                      <a:gd name="connsiteX841" fmla="*/ 30495 w 202420"/>
                      <a:gd name="connsiteY841" fmla="*/ 111949 h 245203"/>
                      <a:gd name="connsiteX842" fmla="*/ 30209 w 202420"/>
                      <a:gd name="connsiteY842" fmla="*/ 111758 h 245203"/>
                      <a:gd name="connsiteX843" fmla="*/ 28971 w 202420"/>
                      <a:gd name="connsiteY843" fmla="*/ 111091 h 245203"/>
                      <a:gd name="connsiteX844" fmla="*/ 27352 w 202420"/>
                      <a:gd name="connsiteY844" fmla="*/ 109377 h 245203"/>
                      <a:gd name="connsiteX845" fmla="*/ 26494 w 202420"/>
                      <a:gd name="connsiteY845" fmla="*/ 107662 h 245203"/>
                      <a:gd name="connsiteX846" fmla="*/ 25447 w 202420"/>
                      <a:gd name="connsiteY846" fmla="*/ 107091 h 245203"/>
                      <a:gd name="connsiteX847" fmla="*/ 24113 w 202420"/>
                      <a:gd name="connsiteY847" fmla="*/ 106043 h 245203"/>
                      <a:gd name="connsiteX848" fmla="*/ 23161 w 202420"/>
                      <a:gd name="connsiteY848" fmla="*/ 105472 h 245203"/>
                      <a:gd name="connsiteX849" fmla="*/ 22589 w 202420"/>
                      <a:gd name="connsiteY849" fmla="*/ 105091 h 245203"/>
                      <a:gd name="connsiteX850" fmla="*/ 20303 w 202420"/>
                      <a:gd name="connsiteY850" fmla="*/ 105662 h 245203"/>
                      <a:gd name="connsiteX851" fmla="*/ 19350 w 202420"/>
                      <a:gd name="connsiteY851" fmla="*/ 106329 h 245203"/>
                      <a:gd name="connsiteX852" fmla="*/ 18589 w 202420"/>
                      <a:gd name="connsiteY852" fmla="*/ 105662 h 245203"/>
                      <a:gd name="connsiteX853" fmla="*/ 18589 w 202420"/>
                      <a:gd name="connsiteY853" fmla="*/ 104710 h 245203"/>
                      <a:gd name="connsiteX854" fmla="*/ 17731 w 202420"/>
                      <a:gd name="connsiteY854" fmla="*/ 104805 h 245203"/>
                      <a:gd name="connsiteX855" fmla="*/ 16207 w 202420"/>
                      <a:gd name="connsiteY855" fmla="*/ 104805 h 245203"/>
                      <a:gd name="connsiteX856" fmla="*/ 14302 w 202420"/>
                      <a:gd name="connsiteY856" fmla="*/ 104614 h 245203"/>
                      <a:gd name="connsiteX857" fmla="*/ 14112 w 202420"/>
                      <a:gd name="connsiteY857" fmla="*/ 102519 h 245203"/>
                      <a:gd name="connsiteX858" fmla="*/ 14588 w 202420"/>
                      <a:gd name="connsiteY858" fmla="*/ 101185 h 245203"/>
                      <a:gd name="connsiteX859" fmla="*/ 14016 w 202420"/>
                      <a:gd name="connsiteY859" fmla="*/ 100614 h 245203"/>
                      <a:gd name="connsiteX860" fmla="*/ 13255 w 202420"/>
                      <a:gd name="connsiteY860" fmla="*/ 99566 h 245203"/>
                      <a:gd name="connsiteX861" fmla="*/ 13350 w 202420"/>
                      <a:gd name="connsiteY861" fmla="*/ 96709 h 245203"/>
                      <a:gd name="connsiteX862" fmla="*/ 13159 w 202420"/>
                      <a:gd name="connsiteY862" fmla="*/ 95756 h 245203"/>
                      <a:gd name="connsiteX863" fmla="*/ 13826 w 202420"/>
                      <a:gd name="connsiteY863" fmla="*/ 95185 h 245203"/>
                      <a:gd name="connsiteX864" fmla="*/ 12969 w 202420"/>
                      <a:gd name="connsiteY864" fmla="*/ 94137 h 245203"/>
                      <a:gd name="connsiteX865" fmla="*/ 13255 w 202420"/>
                      <a:gd name="connsiteY865" fmla="*/ 92422 h 245203"/>
                      <a:gd name="connsiteX866" fmla="*/ 11445 w 202420"/>
                      <a:gd name="connsiteY866" fmla="*/ 92137 h 245203"/>
                      <a:gd name="connsiteX867" fmla="*/ 10111 w 202420"/>
                      <a:gd name="connsiteY867" fmla="*/ 90517 h 245203"/>
                      <a:gd name="connsiteX868" fmla="*/ 8587 w 202420"/>
                      <a:gd name="connsiteY868" fmla="*/ 90708 h 245203"/>
                      <a:gd name="connsiteX869" fmla="*/ 5920 w 202420"/>
                      <a:gd name="connsiteY869" fmla="*/ 90517 h 245203"/>
                      <a:gd name="connsiteX870" fmla="*/ 5825 w 202420"/>
                      <a:gd name="connsiteY870" fmla="*/ 89470 h 245203"/>
                      <a:gd name="connsiteX871" fmla="*/ 3825 w 202420"/>
                      <a:gd name="connsiteY871" fmla="*/ 89279 h 245203"/>
                      <a:gd name="connsiteX872" fmla="*/ 2587 w 202420"/>
                      <a:gd name="connsiteY872" fmla="*/ 89660 h 245203"/>
                      <a:gd name="connsiteX873" fmla="*/ 1158 w 202420"/>
                      <a:gd name="connsiteY873" fmla="*/ 88612 h 245203"/>
                      <a:gd name="connsiteX874" fmla="*/ 15 w 202420"/>
                      <a:gd name="connsiteY874" fmla="*/ 87850 h 245203"/>
                      <a:gd name="connsiteX875" fmla="*/ 300 w 202420"/>
                      <a:gd name="connsiteY875" fmla="*/ 87088 h 245203"/>
                      <a:gd name="connsiteX876" fmla="*/ 586 w 202420"/>
                      <a:gd name="connsiteY876" fmla="*/ 86136 h 245203"/>
                      <a:gd name="connsiteX877" fmla="*/ 1539 w 202420"/>
                      <a:gd name="connsiteY877" fmla="*/ 85374 h 245203"/>
                      <a:gd name="connsiteX878" fmla="*/ 777 w 202420"/>
                      <a:gd name="connsiteY878" fmla="*/ 83088 h 245203"/>
                      <a:gd name="connsiteX879" fmla="*/ 15 w 202420"/>
                      <a:gd name="connsiteY879" fmla="*/ 82135 h 245203"/>
                      <a:gd name="connsiteX880" fmla="*/ 110 w 202420"/>
                      <a:gd name="connsiteY880" fmla="*/ 81088 h 245203"/>
                      <a:gd name="connsiteX881" fmla="*/ 681 w 202420"/>
                      <a:gd name="connsiteY881" fmla="*/ 80326 h 245203"/>
                      <a:gd name="connsiteX882" fmla="*/ 1729 w 202420"/>
                      <a:gd name="connsiteY882" fmla="*/ 79659 h 245203"/>
                      <a:gd name="connsiteX883" fmla="*/ 2777 w 202420"/>
                      <a:gd name="connsiteY883" fmla="*/ 80230 h 245203"/>
                      <a:gd name="connsiteX884" fmla="*/ 3634 w 202420"/>
                      <a:gd name="connsiteY884" fmla="*/ 81469 h 245203"/>
                      <a:gd name="connsiteX885" fmla="*/ 4872 w 202420"/>
                      <a:gd name="connsiteY885" fmla="*/ 82231 h 245203"/>
                      <a:gd name="connsiteX886" fmla="*/ 6206 w 202420"/>
                      <a:gd name="connsiteY886" fmla="*/ 82231 h 245203"/>
                      <a:gd name="connsiteX887" fmla="*/ 7921 w 202420"/>
                      <a:gd name="connsiteY887" fmla="*/ 82326 h 245203"/>
                      <a:gd name="connsiteX888" fmla="*/ 9635 w 202420"/>
                      <a:gd name="connsiteY888" fmla="*/ 82421 h 245203"/>
                      <a:gd name="connsiteX889" fmla="*/ 10969 w 202420"/>
                      <a:gd name="connsiteY889" fmla="*/ 81469 h 245203"/>
                      <a:gd name="connsiteX890" fmla="*/ 11254 w 202420"/>
                      <a:gd name="connsiteY890" fmla="*/ 80421 h 245203"/>
                      <a:gd name="connsiteX891" fmla="*/ 14112 w 202420"/>
                      <a:gd name="connsiteY891" fmla="*/ 79183 h 245203"/>
                      <a:gd name="connsiteX892" fmla="*/ 15731 w 202420"/>
                      <a:gd name="connsiteY892" fmla="*/ 78516 h 245203"/>
                      <a:gd name="connsiteX893" fmla="*/ 15540 w 202420"/>
                      <a:gd name="connsiteY893" fmla="*/ 75754 h 245203"/>
                      <a:gd name="connsiteX894" fmla="*/ 16683 w 202420"/>
                      <a:gd name="connsiteY894" fmla="*/ 73849 h 245203"/>
                      <a:gd name="connsiteX895" fmla="*/ 16779 w 202420"/>
                      <a:gd name="connsiteY895" fmla="*/ 72134 h 245203"/>
                      <a:gd name="connsiteX896" fmla="*/ 17064 w 202420"/>
                      <a:gd name="connsiteY896" fmla="*/ 70705 h 245203"/>
                      <a:gd name="connsiteX897" fmla="*/ 17541 w 202420"/>
                      <a:gd name="connsiteY897" fmla="*/ 69372 h 245203"/>
                      <a:gd name="connsiteX898" fmla="*/ 16588 w 202420"/>
                      <a:gd name="connsiteY898" fmla="*/ 68515 h 245203"/>
                      <a:gd name="connsiteX899" fmla="*/ 16112 w 202420"/>
                      <a:gd name="connsiteY899" fmla="*/ 67372 h 245203"/>
                      <a:gd name="connsiteX900" fmla="*/ 15255 w 202420"/>
                      <a:gd name="connsiteY900" fmla="*/ 66705 h 245203"/>
                      <a:gd name="connsiteX901" fmla="*/ 15255 w 202420"/>
                      <a:gd name="connsiteY901" fmla="*/ 65276 h 245203"/>
                      <a:gd name="connsiteX902" fmla="*/ 15255 w 202420"/>
                      <a:gd name="connsiteY902" fmla="*/ 63562 h 245203"/>
                      <a:gd name="connsiteX903" fmla="*/ 16303 w 202420"/>
                      <a:gd name="connsiteY903" fmla="*/ 62800 h 245203"/>
                      <a:gd name="connsiteX904" fmla="*/ 16207 w 202420"/>
                      <a:gd name="connsiteY904" fmla="*/ 60799 h 245203"/>
                      <a:gd name="connsiteX905" fmla="*/ 17064 w 202420"/>
                      <a:gd name="connsiteY905" fmla="*/ 60418 h 245203"/>
                      <a:gd name="connsiteX906" fmla="*/ 18112 w 202420"/>
                      <a:gd name="connsiteY906" fmla="*/ 60228 h 245203"/>
                      <a:gd name="connsiteX907" fmla="*/ 18493 w 202420"/>
                      <a:gd name="connsiteY907" fmla="*/ 58228 h 245203"/>
                      <a:gd name="connsiteX908" fmla="*/ 20208 w 202420"/>
                      <a:gd name="connsiteY908" fmla="*/ 57561 h 245203"/>
                      <a:gd name="connsiteX909" fmla="*/ 21541 w 202420"/>
                      <a:gd name="connsiteY909" fmla="*/ 57656 h 245203"/>
                      <a:gd name="connsiteX910" fmla="*/ 22875 w 202420"/>
                      <a:gd name="connsiteY910" fmla="*/ 57370 h 245203"/>
                      <a:gd name="connsiteX911" fmla="*/ 24208 w 202420"/>
                      <a:gd name="connsiteY911" fmla="*/ 56799 h 245203"/>
                      <a:gd name="connsiteX912" fmla="*/ 25351 w 202420"/>
                      <a:gd name="connsiteY912" fmla="*/ 56323 h 245203"/>
                      <a:gd name="connsiteX913" fmla="*/ 27066 w 202420"/>
                      <a:gd name="connsiteY913" fmla="*/ 55942 h 245203"/>
                      <a:gd name="connsiteX914" fmla="*/ 26304 w 202420"/>
                      <a:gd name="connsiteY914" fmla="*/ 53941 h 245203"/>
                      <a:gd name="connsiteX915" fmla="*/ 24970 w 202420"/>
                      <a:gd name="connsiteY915" fmla="*/ 51179 h 245203"/>
                      <a:gd name="connsiteX916" fmla="*/ 24780 w 202420"/>
                      <a:gd name="connsiteY916" fmla="*/ 48988 h 245203"/>
                      <a:gd name="connsiteX917" fmla="*/ 23351 w 202420"/>
                      <a:gd name="connsiteY917" fmla="*/ 47083 h 245203"/>
                      <a:gd name="connsiteX918" fmla="*/ 23827 w 202420"/>
                      <a:gd name="connsiteY918" fmla="*/ 46417 h 245203"/>
                      <a:gd name="connsiteX919" fmla="*/ 25351 w 202420"/>
                      <a:gd name="connsiteY919" fmla="*/ 46512 h 245203"/>
                      <a:gd name="connsiteX920" fmla="*/ 25351 w 202420"/>
                      <a:gd name="connsiteY920" fmla="*/ 44702 h 245203"/>
                      <a:gd name="connsiteX921" fmla="*/ 25637 w 202420"/>
                      <a:gd name="connsiteY921" fmla="*/ 43178 h 245203"/>
                      <a:gd name="connsiteX922" fmla="*/ 25447 w 202420"/>
                      <a:gd name="connsiteY922" fmla="*/ 42035 h 245203"/>
                      <a:gd name="connsiteX923" fmla="*/ 24589 w 202420"/>
                      <a:gd name="connsiteY923" fmla="*/ 42321 h 245203"/>
                      <a:gd name="connsiteX924" fmla="*/ 23161 w 202420"/>
                      <a:gd name="connsiteY924" fmla="*/ 42226 h 245203"/>
                      <a:gd name="connsiteX925" fmla="*/ 22113 w 202420"/>
                      <a:gd name="connsiteY925" fmla="*/ 42035 h 245203"/>
                      <a:gd name="connsiteX926" fmla="*/ 22398 w 202420"/>
                      <a:gd name="connsiteY926" fmla="*/ 40987 h 245203"/>
                      <a:gd name="connsiteX927" fmla="*/ 22589 w 202420"/>
                      <a:gd name="connsiteY927" fmla="*/ 39463 h 245203"/>
                      <a:gd name="connsiteX928" fmla="*/ 22970 w 202420"/>
                      <a:gd name="connsiteY928" fmla="*/ 37463 h 245203"/>
                      <a:gd name="connsiteX929" fmla="*/ 23256 w 202420"/>
                      <a:gd name="connsiteY929" fmla="*/ 35558 h 245203"/>
                      <a:gd name="connsiteX930" fmla="*/ 24208 w 202420"/>
                      <a:gd name="connsiteY930" fmla="*/ 34129 h 245203"/>
                      <a:gd name="connsiteX931" fmla="*/ 25542 w 202420"/>
                      <a:gd name="connsiteY931" fmla="*/ 33177 h 245203"/>
                      <a:gd name="connsiteX932" fmla="*/ 26875 w 202420"/>
                      <a:gd name="connsiteY932" fmla="*/ 32701 h 245203"/>
                      <a:gd name="connsiteX933" fmla="*/ 28304 w 202420"/>
                      <a:gd name="connsiteY933" fmla="*/ 32415 h 245203"/>
                      <a:gd name="connsiteX934" fmla="*/ 29638 w 202420"/>
                      <a:gd name="connsiteY934" fmla="*/ 32320 h 245203"/>
                      <a:gd name="connsiteX935" fmla="*/ 31257 w 202420"/>
                      <a:gd name="connsiteY935" fmla="*/ 32129 h 245203"/>
                      <a:gd name="connsiteX936" fmla="*/ 32019 w 202420"/>
                      <a:gd name="connsiteY936" fmla="*/ 32891 h 245203"/>
                      <a:gd name="connsiteX937" fmla="*/ 33447 w 202420"/>
                      <a:gd name="connsiteY937" fmla="*/ 34129 h 245203"/>
                      <a:gd name="connsiteX938" fmla="*/ 33924 w 202420"/>
                      <a:gd name="connsiteY938" fmla="*/ 34987 h 245203"/>
                      <a:gd name="connsiteX939" fmla="*/ 34686 w 202420"/>
                      <a:gd name="connsiteY939" fmla="*/ 33653 h 245203"/>
                      <a:gd name="connsiteX940" fmla="*/ 35353 w 202420"/>
                      <a:gd name="connsiteY940" fmla="*/ 34320 h 245203"/>
                      <a:gd name="connsiteX941" fmla="*/ 36305 w 202420"/>
                      <a:gd name="connsiteY941" fmla="*/ 34606 h 245203"/>
                      <a:gd name="connsiteX942" fmla="*/ 37924 w 202420"/>
                      <a:gd name="connsiteY942" fmla="*/ 34415 h 245203"/>
                      <a:gd name="connsiteX943" fmla="*/ 39639 w 202420"/>
                      <a:gd name="connsiteY943" fmla="*/ 36130 h 245203"/>
                      <a:gd name="connsiteX944" fmla="*/ 39353 w 202420"/>
                      <a:gd name="connsiteY944" fmla="*/ 37749 h 245203"/>
                      <a:gd name="connsiteX945" fmla="*/ 38972 w 202420"/>
                      <a:gd name="connsiteY945" fmla="*/ 38701 h 245203"/>
                      <a:gd name="connsiteX946" fmla="*/ 39829 w 202420"/>
                      <a:gd name="connsiteY946" fmla="*/ 39844 h 245203"/>
                      <a:gd name="connsiteX947" fmla="*/ 41258 w 202420"/>
                      <a:gd name="connsiteY947" fmla="*/ 39940 h 245203"/>
                      <a:gd name="connsiteX948" fmla="*/ 42211 w 202420"/>
                      <a:gd name="connsiteY948" fmla="*/ 40702 h 245203"/>
                      <a:gd name="connsiteX949" fmla="*/ 42972 w 202420"/>
                      <a:gd name="connsiteY949" fmla="*/ 42035 h 245203"/>
                      <a:gd name="connsiteX950" fmla="*/ 42972 w 202420"/>
                      <a:gd name="connsiteY950" fmla="*/ 43178 h 245203"/>
                      <a:gd name="connsiteX951" fmla="*/ 43163 w 202420"/>
                      <a:gd name="connsiteY951" fmla="*/ 43940 h 245203"/>
                      <a:gd name="connsiteX952" fmla="*/ 44401 w 202420"/>
                      <a:gd name="connsiteY952" fmla="*/ 44893 h 245203"/>
                      <a:gd name="connsiteX953" fmla="*/ 45449 w 202420"/>
                      <a:gd name="connsiteY953" fmla="*/ 45750 h 245203"/>
                      <a:gd name="connsiteX954" fmla="*/ 46306 w 202420"/>
                      <a:gd name="connsiteY954" fmla="*/ 46036 h 245203"/>
                      <a:gd name="connsiteX955" fmla="*/ 47164 w 202420"/>
                      <a:gd name="connsiteY955" fmla="*/ 47560 h 245203"/>
                      <a:gd name="connsiteX956" fmla="*/ 48402 w 202420"/>
                      <a:gd name="connsiteY956" fmla="*/ 47560 h 245203"/>
                      <a:gd name="connsiteX957" fmla="*/ 49164 w 202420"/>
                      <a:gd name="connsiteY957" fmla="*/ 46893 h 245203"/>
                      <a:gd name="connsiteX958" fmla="*/ 49735 w 202420"/>
                      <a:gd name="connsiteY958" fmla="*/ 46226 h 245203"/>
                      <a:gd name="connsiteX959" fmla="*/ 50307 w 202420"/>
                      <a:gd name="connsiteY959" fmla="*/ 45750 h 245203"/>
                      <a:gd name="connsiteX960" fmla="*/ 51450 w 202420"/>
                      <a:gd name="connsiteY960" fmla="*/ 46607 h 245203"/>
                      <a:gd name="connsiteX961" fmla="*/ 51640 w 202420"/>
                      <a:gd name="connsiteY961" fmla="*/ 45369 h 245203"/>
                      <a:gd name="connsiteX962" fmla="*/ 52879 w 202420"/>
                      <a:gd name="connsiteY962" fmla="*/ 44797 h 245203"/>
                      <a:gd name="connsiteX963" fmla="*/ 54022 w 202420"/>
                      <a:gd name="connsiteY963" fmla="*/ 43559 h 245203"/>
                      <a:gd name="connsiteX964" fmla="*/ 56117 w 202420"/>
                      <a:gd name="connsiteY964" fmla="*/ 42988 h 245203"/>
                      <a:gd name="connsiteX965" fmla="*/ 56879 w 202420"/>
                      <a:gd name="connsiteY965" fmla="*/ 42035 h 245203"/>
                      <a:gd name="connsiteX966" fmla="*/ 57641 w 202420"/>
                      <a:gd name="connsiteY966" fmla="*/ 41940 h 245203"/>
                      <a:gd name="connsiteX967" fmla="*/ 57736 w 202420"/>
                      <a:gd name="connsiteY967" fmla="*/ 40130 h 245203"/>
                      <a:gd name="connsiteX968" fmla="*/ 59260 w 202420"/>
                      <a:gd name="connsiteY968" fmla="*/ 38797 h 245203"/>
                      <a:gd name="connsiteX969" fmla="*/ 60880 w 202420"/>
                      <a:gd name="connsiteY969" fmla="*/ 38225 h 245203"/>
                      <a:gd name="connsiteX970" fmla="*/ 61927 w 202420"/>
                      <a:gd name="connsiteY970" fmla="*/ 37463 h 245203"/>
                      <a:gd name="connsiteX971" fmla="*/ 62689 w 202420"/>
                      <a:gd name="connsiteY971" fmla="*/ 36225 h 245203"/>
                      <a:gd name="connsiteX972" fmla="*/ 64023 w 202420"/>
                      <a:gd name="connsiteY972" fmla="*/ 36892 h 245203"/>
                      <a:gd name="connsiteX973" fmla="*/ 65642 w 202420"/>
                      <a:gd name="connsiteY973" fmla="*/ 36606 h 245203"/>
                      <a:gd name="connsiteX974" fmla="*/ 65356 w 202420"/>
                      <a:gd name="connsiteY974" fmla="*/ 34891 h 245203"/>
                      <a:gd name="connsiteX975" fmla="*/ 64594 w 202420"/>
                      <a:gd name="connsiteY975" fmla="*/ 32510 h 245203"/>
                      <a:gd name="connsiteX976" fmla="*/ 62880 w 202420"/>
                      <a:gd name="connsiteY976" fmla="*/ 30224 h 245203"/>
                      <a:gd name="connsiteX977" fmla="*/ 61356 w 202420"/>
                      <a:gd name="connsiteY977" fmla="*/ 28033 h 245203"/>
                      <a:gd name="connsiteX978" fmla="*/ 59641 w 202420"/>
                      <a:gd name="connsiteY978" fmla="*/ 26224 h 245203"/>
                      <a:gd name="connsiteX979" fmla="*/ 60308 w 202420"/>
                      <a:gd name="connsiteY979" fmla="*/ 24319 h 245203"/>
                      <a:gd name="connsiteX980" fmla="*/ 60498 w 202420"/>
                      <a:gd name="connsiteY980" fmla="*/ 23080 h 245203"/>
                      <a:gd name="connsiteX981" fmla="*/ 59641 w 202420"/>
                      <a:gd name="connsiteY981" fmla="*/ 21652 h 245203"/>
                      <a:gd name="connsiteX982" fmla="*/ 59927 w 202420"/>
                      <a:gd name="connsiteY982" fmla="*/ 20318 h 245203"/>
                      <a:gd name="connsiteX983" fmla="*/ 60689 w 202420"/>
                      <a:gd name="connsiteY983" fmla="*/ 18699 h 245203"/>
                      <a:gd name="connsiteX984" fmla="*/ 58689 w 202420"/>
                      <a:gd name="connsiteY984" fmla="*/ 18032 h 245203"/>
                      <a:gd name="connsiteX985" fmla="*/ 56974 w 202420"/>
                      <a:gd name="connsiteY985" fmla="*/ 18604 h 245203"/>
                      <a:gd name="connsiteX986" fmla="*/ 56307 w 202420"/>
                      <a:gd name="connsiteY986" fmla="*/ 19366 h 245203"/>
                      <a:gd name="connsiteX987" fmla="*/ 55164 w 202420"/>
                      <a:gd name="connsiteY987" fmla="*/ 18794 h 245203"/>
                      <a:gd name="connsiteX988" fmla="*/ 54212 w 202420"/>
                      <a:gd name="connsiteY988" fmla="*/ 19747 h 245203"/>
                      <a:gd name="connsiteX989" fmla="*/ 52116 w 202420"/>
                      <a:gd name="connsiteY989" fmla="*/ 19556 h 245203"/>
                      <a:gd name="connsiteX990" fmla="*/ 52212 w 202420"/>
                      <a:gd name="connsiteY990" fmla="*/ 18032 h 245203"/>
                      <a:gd name="connsiteX991" fmla="*/ 51164 w 202420"/>
                      <a:gd name="connsiteY991" fmla="*/ 17175 h 245203"/>
                      <a:gd name="connsiteX992" fmla="*/ 49449 w 202420"/>
                      <a:gd name="connsiteY992" fmla="*/ 16508 h 245203"/>
                      <a:gd name="connsiteX993" fmla="*/ 48497 w 202420"/>
                      <a:gd name="connsiteY993" fmla="*/ 15651 h 245203"/>
                      <a:gd name="connsiteX994" fmla="*/ 47068 w 202420"/>
                      <a:gd name="connsiteY994" fmla="*/ 15175 h 245203"/>
                      <a:gd name="connsiteX995" fmla="*/ 45449 w 202420"/>
                      <a:gd name="connsiteY995" fmla="*/ 14794 h 245203"/>
                      <a:gd name="connsiteX996" fmla="*/ 45354 w 202420"/>
                      <a:gd name="connsiteY996" fmla="*/ 13555 h 245203"/>
                      <a:gd name="connsiteX997" fmla="*/ 43639 w 202420"/>
                      <a:gd name="connsiteY997" fmla="*/ 12127 h 245203"/>
                      <a:gd name="connsiteX998" fmla="*/ 43449 w 202420"/>
                      <a:gd name="connsiteY998" fmla="*/ 11079 h 245203"/>
                      <a:gd name="connsiteX999" fmla="*/ 44306 w 202420"/>
                      <a:gd name="connsiteY999" fmla="*/ 9269 h 245203"/>
                      <a:gd name="connsiteX1000" fmla="*/ 44401 w 202420"/>
                      <a:gd name="connsiteY1000" fmla="*/ 8221 h 245203"/>
                      <a:gd name="connsiteX1001" fmla="*/ 44211 w 202420"/>
                      <a:gd name="connsiteY1001" fmla="*/ 6888 h 245203"/>
                      <a:gd name="connsiteX1002" fmla="*/ 42782 w 202420"/>
                      <a:gd name="connsiteY1002" fmla="*/ 4507 h 245203"/>
                      <a:gd name="connsiteX1003" fmla="*/ 42782 w 202420"/>
                      <a:gd name="connsiteY1003" fmla="*/ 4507 h 245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</a:cxnLst>
                    <a:rect l="l" t="t" r="r" b="b"/>
                    <a:pathLst>
                      <a:path w="202420" h="245203">
                        <a:moveTo>
                          <a:pt x="42782" y="4507"/>
                        </a:moveTo>
                        <a:lnTo>
                          <a:pt x="43068" y="4316"/>
                        </a:lnTo>
                        <a:cubicBezTo>
                          <a:pt x="43354" y="4411"/>
                          <a:pt x="43544" y="4602"/>
                          <a:pt x="43735" y="4888"/>
                        </a:cubicBezTo>
                        <a:cubicBezTo>
                          <a:pt x="44020" y="5269"/>
                          <a:pt x="44115" y="5459"/>
                          <a:pt x="44401" y="5650"/>
                        </a:cubicBezTo>
                        <a:lnTo>
                          <a:pt x="44878" y="5459"/>
                        </a:lnTo>
                        <a:cubicBezTo>
                          <a:pt x="44878" y="5459"/>
                          <a:pt x="44973" y="4221"/>
                          <a:pt x="45449" y="4030"/>
                        </a:cubicBezTo>
                        <a:cubicBezTo>
                          <a:pt x="45925" y="3840"/>
                          <a:pt x="45449" y="2792"/>
                          <a:pt x="45925" y="2697"/>
                        </a:cubicBezTo>
                        <a:cubicBezTo>
                          <a:pt x="46402" y="2697"/>
                          <a:pt x="47354" y="3364"/>
                          <a:pt x="47545" y="2792"/>
                        </a:cubicBezTo>
                        <a:cubicBezTo>
                          <a:pt x="47735" y="2221"/>
                          <a:pt x="47449" y="1744"/>
                          <a:pt x="47830" y="1744"/>
                        </a:cubicBezTo>
                        <a:cubicBezTo>
                          <a:pt x="48306" y="1744"/>
                          <a:pt x="49069" y="1649"/>
                          <a:pt x="49259" y="1459"/>
                        </a:cubicBezTo>
                        <a:cubicBezTo>
                          <a:pt x="49449" y="1268"/>
                          <a:pt x="49449" y="982"/>
                          <a:pt x="49449" y="982"/>
                        </a:cubicBezTo>
                        <a:lnTo>
                          <a:pt x="49354" y="887"/>
                        </a:lnTo>
                        <a:cubicBezTo>
                          <a:pt x="49354" y="887"/>
                          <a:pt x="50402" y="697"/>
                          <a:pt x="50688" y="316"/>
                        </a:cubicBezTo>
                        <a:cubicBezTo>
                          <a:pt x="50973" y="-65"/>
                          <a:pt x="51355" y="-65"/>
                          <a:pt x="51640" y="125"/>
                        </a:cubicBezTo>
                        <a:cubicBezTo>
                          <a:pt x="51926" y="316"/>
                          <a:pt x="51926" y="697"/>
                          <a:pt x="51831" y="887"/>
                        </a:cubicBezTo>
                        <a:cubicBezTo>
                          <a:pt x="51736" y="1078"/>
                          <a:pt x="51831" y="1173"/>
                          <a:pt x="52212" y="1173"/>
                        </a:cubicBezTo>
                        <a:cubicBezTo>
                          <a:pt x="52593" y="1173"/>
                          <a:pt x="53545" y="1459"/>
                          <a:pt x="53640" y="1744"/>
                        </a:cubicBezTo>
                        <a:cubicBezTo>
                          <a:pt x="53831" y="2030"/>
                          <a:pt x="53736" y="2602"/>
                          <a:pt x="54022" y="2602"/>
                        </a:cubicBezTo>
                        <a:cubicBezTo>
                          <a:pt x="54403" y="2602"/>
                          <a:pt x="54593" y="2697"/>
                          <a:pt x="54498" y="2887"/>
                        </a:cubicBezTo>
                        <a:cubicBezTo>
                          <a:pt x="54403" y="3078"/>
                          <a:pt x="54212" y="3364"/>
                          <a:pt x="54403" y="3649"/>
                        </a:cubicBezTo>
                        <a:cubicBezTo>
                          <a:pt x="54688" y="3840"/>
                          <a:pt x="55164" y="4030"/>
                          <a:pt x="55355" y="4221"/>
                        </a:cubicBezTo>
                        <a:cubicBezTo>
                          <a:pt x="55546" y="4411"/>
                          <a:pt x="55355" y="4792"/>
                          <a:pt x="55831" y="4792"/>
                        </a:cubicBezTo>
                        <a:cubicBezTo>
                          <a:pt x="56307" y="4792"/>
                          <a:pt x="56784" y="4411"/>
                          <a:pt x="56879" y="4792"/>
                        </a:cubicBezTo>
                        <a:cubicBezTo>
                          <a:pt x="57070" y="5173"/>
                          <a:pt x="57641" y="5269"/>
                          <a:pt x="57927" y="5554"/>
                        </a:cubicBezTo>
                        <a:cubicBezTo>
                          <a:pt x="58213" y="5840"/>
                          <a:pt x="58308" y="6031"/>
                          <a:pt x="58498" y="6031"/>
                        </a:cubicBezTo>
                        <a:cubicBezTo>
                          <a:pt x="58689" y="6031"/>
                          <a:pt x="58879" y="6221"/>
                          <a:pt x="58784" y="6507"/>
                        </a:cubicBezTo>
                        <a:cubicBezTo>
                          <a:pt x="58689" y="6697"/>
                          <a:pt x="58784" y="6888"/>
                          <a:pt x="58403" y="6888"/>
                        </a:cubicBezTo>
                        <a:cubicBezTo>
                          <a:pt x="58022" y="6888"/>
                          <a:pt x="57546" y="6983"/>
                          <a:pt x="57736" y="7174"/>
                        </a:cubicBezTo>
                        <a:cubicBezTo>
                          <a:pt x="57927" y="7364"/>
                          <a:pt x="58022" y="7555"/>
                          <a:pt x="58308" y="7459"/>
                        </a:cubicBezTo>
                        <a:cubicBezTo>
                          <a:pt x="58498" y="7269"/>
                          <a:pt x="58974" y="7269"/>
                          <a:pt x="59356" y="7269"/>
                        </a:cubicBezTo>
                        <a:cubicBezTo>
                          <a:pt x="59737" y="7269"/>
                          <a:pt x="60880" y="7364"/>
                          <a:pt x="61165" y="7459"/>
                        </a:cubicBezTo>
                        <a:cubicBezTo>
                          <a:pt x="61451" y="7459"/>
                          <a:pt x="62404" y="7459"/>
                          <a:pt x="62785" y="7459"/>
                        </a:cubicBezTo>
                        <a:cubicBezTo>
                          <a:pt x="63165" y="7459"/>
                          <a:pt x="63642" y="7364"/>
                          <a:pt x="64308" y="7555"/>
                        </a:cubicBezTo>
                        <a:cubicBezTo>
                          <a:pt x="64975" y="7745"/>
                          <a:pt x="66023" y="7840"/>
                          <a:pt x="66118" y="8317"/>
                        </a:cubicBezTo>
                        <a:cubicBezTo>
                          <a:pt x="66118" y="8698"/>
                          <a:pt x="66309" y="9460"/>
                          <a:pt x="66880" y="9745"/>
                        </a:cubicBezTo>
                        <a:cubicBezTo>
                          <a:pt x="67452" y="10031"/>
                          <a:pt x="68119" y="10412"/>
                          <a:pt x="68404" y="10888"/>
                        </a:cubicBezTo>
                        <a:cubicBezTo>
                          <a:pt x="68690" y="11365"/>
                          <a:pt x="68976" y="11555"/>
                          <a:pt x="69071" y="11269"/>
                        </a:cubicBezTo>
                        <a:cubicBezTo>
                          <a:pt x="69166" y="10984"/>
                          <a:pt x="69071" y="10317"/>
                          <a:pt x="69738" y="10317"/>
                        </a:cubicBezTo>
                        <a:cubicBezTo>
                          <a:pt x="70405" y="10317"/>
                          <a:pt x="70500" y="10603"/>
                          <a:pt x="70500" y="10222"/>
                        </a:cubicBezTo>
                        <a:cubicBezTo>
                          <a:pt x="70500" y="9841"/>
                          <a:pt x="70500" y="9650"/>
                          <a:pt x="70786" y="9650"/>
                        </a:cubicBezTo>
                        <a:cubicBezTo>
                          <a:pt x="71071" y="9650"/>
                          <a:pt x="71643" y="9555"/>
                          <a:pt x="72119" y="9555"/>
                        </a:cubicBezTo>
                        <a:cubicBezTo>
                          <a:pt x="72595" y="9555"/>
                          <a:pt x="72786" y="9841"/>
                          <a:pt x="73357" y="9841"/>
                        </a:cubicBezTo>
                        <a:cubicBezTo>
                          <a:pt x="74024" y="9841"/>
                          <a:pt x="74310" y="10031"/>
                          <a:pt x="74310" y="10031"/>
                        </a:cubicBezTo>
                        <a:lnTo>
                          <a:pt x="74024" y="11174"/>
                        </a:lnTo>
                        <a:cubicBezTo>
                          <a:pt x="74024" y="11174"/>
                          <a:pt x="74881" y="11174"/>
                          <a:pt x="74881" y="11650"/>
                        </a:cubicBezTo>
                        <a:cubicBezTo>
                          <a:pt x="74977" y="12127"/>
                          <a:pt x="74786" y="12698"/>
                          <a:pt x="74691" y="12889"/>
                        </a:cubicBezTo>
                        <a:cubicBezTo>
                          <a:pt x="74596" y="13079"/>
                          <a:pt x="74405" y="13460"/>
                          <a:pt x="74691" y="13746"/>
                        </a:cubicBezTo>
                        <a:cubicBezTo>
                          <a:pt x="74977" y="14032"/>
                          <a:pt x="74977" y="14508"/>
                          <a:pt x="74977" y="14794"/>
                        </a:cubicBezTo>
                        <a:cubicBezTo>
                          <a:pt x="75072" y="15079"/>
                          <a:pt x="75167" y="15460"/>
                          <a:pt x="75548" y="15651"/>
                        </a:cubicBezTo>
                        <a:cubicBezTo>
                          <a:pt x="76024" y="15841"/>
                          <a:pt x="75929" y="15937"/>
                          <a:pt x="76215" y="16127"/>
                        </a:cubicBezTo>
                        <a:cubicBezTo>
                          <a:pt x="76500" y="16318"/>
                          <a:pt x="76881" y="15651"/>
                          <a:pt x="76977" y="16127"/>
                        </a:cubicBezTo>
                        <a:cubicBezTo>
                          <a:pt x="77072" y="16603"/>
                          <a:pt x="77072" y="16889"/>
                          <a:pt x="77358" y="16889"/>
                        </a:cubicBezTo>
                        <a:cubicBezTo>
                          <a:pt x="77644" y="16889"/>
                          <a:pt x="77929" y="16222"/>
                          <a:pt x="78215" y="16508"/>
                        </a:cubicBezTo>
                        <a:cubicBezTo>
                          <a:pt x="78501" y="16794"/>
                          <a:pt x="77929" y="17080"/>
                          <a:pt x="78215" y="17365"/>
                        </a:cubicBezTo>
                        <a:cubicBezTo>
                          <a:pt x="78501" y="17651"/>
                          <a:pt x="78501" y="17842"/>
                          <a:pt x="78406" y="18032"/>
                        </a:cubicBezTo>
                        <a:cubicBezTo>
                          <a:pt x="78406" y="18223"/>
                          <a:pt x="78310" y="18413"/>
                          <a:pt x="78024" y="18889"/>
                        </a:cubicBezTo>
                        <a:cubicBezTo>
                          <a:pt x="77739" y="19366"/>
                          <a:pt x="77548" y="20413"/>
                          <a:pt x="77834" y="20413"/>
                        </a:cubicBezTo>
                        <a:cubicBezTo>
                          <a:pt x="78120" y="20509"/>
                          <a:pt x="78501" y="20985"/>
                          <a:pt x="78787" y="20985"/>
                        </a:cubicBezTo>
                        <a:cubicBezTo>
                          <a:pt x="79167" y="20985"/>
                          <a:pt x="79739" y="21366"/>
                          <a:pt x="80025" y="21366"/>
                        </a:cubicBezTo>
                        <a:cubicBezTo>
                          <a:pt x="80311" y="21366"/>
                          <a:pt x="80977" y="20794"/>
                          <a:pt x="80977" y="21175"/>
                        </a:cubicBezTo>
                        <a:cubicBezTo>
                          <a:pt x="80977" y="21556"/>
                          <a:pt x="80787" y="21937"/>
                          <a:pt x="81263" y="21937"/>
                        </a:cubicBezTo>
                        <a:cubicBezTo>
                          <a:pt x="81644" y="21937"/>
                          <a:pt x="81739" y="21842"/>
                          <a:pt x="82120" y="22128"/>
                        </a:cubicBezTo>
                        <a:cubicBezTo>
                          <a:pt x="82501" y="22414"/>
                          <a:pt x="82597" y="22604"/>
                          <a:pt x="82311" y="22795"/>
                        </a:cubicBezTo>
                        <a:cubicBezTo>
                          <a:pt x="81930" y="22985"/>
                          <a:pt x="81549" y="23176"/>
                          <a:pt x="81930" y="23271"/>
                        </a:cubicBezTo>
                        <a:cubicBezTo>
                          <a:pt x="82311" y="23366"/>
                          <a:pt x="82787" y="23176"/>
                          <a:pt x="83168" y="23271"/>
                        </a:cubicBezTo>
                        <a:cubicBezTo>
                          <a:pt x="83454" y="23366"/>
                          <a:pt x="83358" y="24319"/>
                          <a:pt x="83358" y="24319"/>
                        </a:cubicBezTo>
                        <a:lnTo>
                          <a:pt x="84121" y="24128"/>
                        </a:lnTo>
                        <a:cubicBezTo>
                          <a:pt x="84121" y="24128"/>
                          <a:pt x="84502" y="24414"/>
                          <a:pt x="85073" y="24319"/>
                        </a:cubicBezTo>
                        <a:cubicBezTo>
                          <a:pt x="85645" y="24223"/>
                          <a:pt x="85930" y="23938"/>
                          <a:pt x="86216" y="24223"/>
                        </a:cubicBezTo>
                        <a:cubicBezTo>
                          <a:pt x="86406" y="24509"/>
                          <a:pt x="86502" y="24795"/>
                          <a:pt x="86883" y="24509"/>
                        </a:cubicBezTo>
                        <a:cubicBezTo>
                          <a:pt x="87264" y="24223"/>
                          <a:pt x="88026" y="23747"/>
                          <a:pt x="88407" y="23747"/>
                        </a:cubicBezTo>
                        <a:cubicBezTo>
                          <a:pt x="88788" y="23747"/>
                          <a:pt x="89740" y="24033"/>
                          <a:pt x="89740" y="24033"/>
                        </a:cubicBezTo>
                        <a:cubicBezTo>
                          <a:pt x="89740" y="24033"/>
                          <a:pt x="90121" y="23176"/>
                          <a:pt x="90312" y="23080"/>
                        </a:cubicBezTo>
                        <a:cubicBezTo>
                          <a:pt x="90597" y="22985"/>
                          <a:pt x="91169" y="22890"/>
                          <a:pt x="91645" y="22985"/>
                        </a:cubicBezTo>
                        <a:cubicBezTo>
                          <a:pt x="92122" y="23080"/>
                          <a:pt x="92503" y="23366"/>
                          <a:pt x="92312" y="23652"/>
                        </a:cubicBezTo>
                        <a:cubicBezTo>
                          <a:pt x="92122" y="23938"/>
                          <a:pt x="92026" y="24319"/>
                          <a:pt x="92217" y="24319"/>
                        </a:cubicBezTo>
                        <a:cubicBezTo>
                          <a:pt x="92407" y="24319"/>
                          <a:pt x="92883" y="24223"/>
                          <a:pt x="93074" y="24414"/>
                        </a:cubicBezTo>
                        <a:cubicBezTo>
                          <a:pt x="93264" y="24700"/>
                          <a:pt x="93169" y="25271"/>
                          <a:pt x="93360" y="25462"/>
                        </a:cubicBezTo>
                        <a:cubicBezTo>
                          <a:pt x="93550" y="25652"/>
                          <a:pt x="93836" y="25843"/>
                          <a:pt x="94217" y="25747"/>
                        </a:cubicBezTo>
                        <a:cubicBezTo>
                          <a:pt x="94598" y="25557"/>
                          <a:pt x="95170" y="25462"/>
                          <a:pt x="95360" y="25271"/>
                        </a:cubicBezTo>
                        <a:cubicBezTo>
                          <a:pt x="95550" y="25081"/>
                          <a:pt x="96122" y="24223"/>
                          <a:pt x="96503" y="24223"/>
                        </a:cubicBezTo>
                        <a:cubicBezTo>
                          <a:pt x="96884" y="24223"/>
                          <a:pt x="97170" y="24128"/>
                          <a:pt x="97265" y="23747"/>
                        </a:cubicBezTo>
                        <a:cubicBezTo>
                          <a:pt x="97360" y="23461"/>
                          <a:pt x="97551" y="23080"/>
                          <a:pt x="97932" y="23366"/>
                        </a:cubicBezTo>
                        <a:cubicBezTo>
                          <a:pt x="98313" y="23557"/>
                          <a:pt x="98884" y="23842"/>
                          <a:pt x="98884" y="24223"/>
                        </a:cubicBezTo>
                        <a:cubicBezTo>
                          <a:pt x="98884" y="24604"/>
                          <a:pt x="98980" y="25462"/>
                          <a:pt x="99075" y="25557"/>
                        </a:cubicBezTo>
                        <a:cubicBezTo>
                          <a:pt x="99170" y="25652"/>
                          <a:pt x="99932" y="25843"/>
                          <a:pt x="100027" y="26224"/>
                        </a:cubicBezTo>
                        <a:cubicBezTo>
                          <a:pt x="100122" y="26509"/>
                          <a:pt x="99837" y="27367"/>
                          <a:pt x="100408" y="27081"/>
                        </a:cubicBezTo>
                        <a:cubicBezTo>
                          <a:pt x="100885" y="26795"/>
                          <a:pt x="100885" y="26700"/>
                          <a:pt x="100980" y="26414"/>
                        </a:cubicBezTo>
                        <a:cubicBezTo>
                          <a:pt x="101075" y="26128"/>
                          <a:pt x="101170" y="26224"/>
                          <a:pt x="101456" y="26128"/>
                        </a:cubicBezTo>
                        <a:cubicBezTo>
                          <a:pt x="101742" y="26033"/>
                          <a:pt x="101932" y="25938"/>
                          <a:pt x="101932" y="25557"/>
                        </a:cubicBezTo>
                        <a:cubicBezTo>
                          <a:pt x="101932" y="25176"/>
                          <a:pt x="102313" y="25176"/>
                          <a:pt x="101932" y="24795"/>
                        </a:cubicBezTo>
                        <a:cubicBezTo>
                          <a:pt x="101551" y="24414"/>
                          <a:pt x="101456" y="24223"/>
                          <a:pt x="101742" y="24033"/>
                        </a:cubicBezTo>
                        <a:cubicBezTo>
                          <a:pt x="102028" y="23842"/>
                          <a:pt x="102218" y="23842"/>
                          <a:pt x="102313" y="24128"/>
                        </a:cubicBezTo>
                        <a:cubicBezTo>
                          <a:pt x="102408" y="24414"/>
                          <a:pt x="102789" y="24700"/>
                          <a:pt x="103075" y="24890"/>
                        </a:cubicBezTo>
                        <a:cubicBezTo>
                          <a:pt x="103361" y="25081"/>
                          <a:pt x="103647" y="25176"/>
                          <a:pt x="104028" y="25462"/>
                        </a:cubicBezTo>
                        <a:cubicBezTo>
                          <a:pt x="104409" y="25652"/>
                          <a:pt x="104409" y="26033"/>
                          <a:pt x="104218" y="26605"/>
                        </a:cubicBezTo>
                        <a:cubicBezTo>
                          <a:pt x="104028" y="27176"/>
                          <a:pt x="104028" y="27462"/>
                          <a:pt x="104504" y="27748"/>
                        </a:cubicBezTo>
                        <a:cubicBezTo>
                          <a:pt x="104980" y="27938"/>
                          <a:pt x="104695" y="28224"/>
                          <a:pt x="104695" y="28605"/>
                        </a:cubicBezTo>
                        <a:cubicBezTo>
                          <a:pt x="104695" y="28891"/>
                          <a:pt x="105075" y="28986"/>
                          <a:pt x="105361" y="29081"/>
                        </a:cubicBezTo>
                        <a:cubicBezTo>
                          <a:pt x="105647" y="29176"/>
                          <a:pt x="105838" y="29938"/>
                          <a:pt x="106028" y="30224"/>
                        </a:cubicBezTo>
                        <a:cubicBezTo>
                          <a:pt x="106123" y="30510"/>
                          <a:pt x="106599" y="31272"/>
                          <a:pt x="107076" y="31081"/>
                        </a:cubicBezTo>
                        <a:cubicBezTo>
                          <a:pt x="107552" y="30891"/>
                          <a:pt x="107171" y="30415"/>
                          <a:pt x="107838" y="30415"/>
                        </a:cubicBezTo>
                        <a:cubicBezTo>
                          <a:pt x="108505" y="30510"/>
                          <a:pt x="108600" y="30700"/>
                          <a:pt x="108600" y="31081"/>
                        </a:cubicBezTo>
                        <a:cubicBezTo>
                          <a:pt x="108600" y="31462"/>
                          <a:pt x="108409" y="32034"/>
                          <a:pt x="108505" y="32510"/>
                        </a:cubicBezTo>
                        <a:cubicBezTo>
                          <a:pt x="108695" y="32986"/>
                          <a:pt x="108314" y="33367"/>
                          <a:pt x="108409" y="33748"/>
                        </a:cubicBezTo>
                        <a:cubicBezTo>
                          <a:pt x="108600" y="34129"/>
                          <a:pt x="108886" y="34415"/>
                          <a:pt x="108695" y="34987"/>
                        </a:cubicBezTo>
                        <a:cubicBezTo>
                          <a:pt x="108505" y="35558"/>
                          <a:pt x="108314" y="35653"/>
                          <a:pt x="108409" y="36034"/>
                        </a:cubicBezTo>
                        <a:cubicBezTo>
                          <a:pt x="108505" y="36415"/>
                          <a:pt x="108695" y="36511"/>
                          <a:pt x="108505" y="36892"/>
                        </a:cubicBezTo>
                        <a:cubicBezTo>
                          <a:pt x="108314" y="37273"/>
                          <a:pt x="108028" y="37273"/>
                          <a:pt x="108028" y="37463"/>
                        </a:cubicBezTo>
                        <a:cubicBezTo>
                          <a:pt x="108028" y="37654"/>
                          <a:pt x="108028" y="37939"/>
                          <a:pt x="108028" y="37939"/>
                        </a:cubicBezTo>
                        <a:lnTo>
                          <a:pt x="108028" y="38225"/>
                        </a:lnTo>
                        <a:cubicBezTo>
                          <a:pt x="109076" y="38797"/>
                          <a:pt x="109933" y="38416"/>
                          <a:pt x="110314" y="38130"/>
                        </a:cubicBezTo>
                        <a:cubicBezTo>
                          <a:pt x="110790" y="37749"/>
                          <a:pt x="111648" y="37368"/>
                          <a:pt x="112886" y="37273"/>
                        </a:cubicBezTo>
                        <a:cubicBezTo>
                          <a:pt x="113457" y="37177"/>
                          <a:pt x="114315" y="37463"/>
                          <a:pt x="115172" y="37844"/>
                        </a:cubicBezTo>
                        <a:lnTo>
                          <a:pt x="115172" y="37654"/>
                        </a:lnTo>
                        <a:cubicBezTo>
                          <a:pt x="115172" y="37654"/>
                          <a:pt x="114791" y="37082"/>
                          <a:pt x="115839" y="37177"/>
                        </a:cubicBezTo>
                        <a:cubicBezTo>
                          <a:pt x="116887" y="37273"/>
                          <a:pt x="116791" y="37273"/>
                          <a:pt x="116982" y="36987"/>
                        </a:cubicBezTo>
                        <a:cubicBezTo>
                          <a:pt x="117172" y="36606"/>
                          <a:pt x="117267" y="35749"/>
                          <a:pt x="117267" y="35749"/>
                        </a:cubicBezTo>
                        <a:lnTo>
                          <a:pt x="117458" y="35653"/>
                        </a:lnTo>
                        <a:cubicBezTo>
                          <a:pt x="117744" y="35844"/>
                          <a:pt x="117839" y="35939"/>
                          <a:pt x="117839" y="35939"/>
                        </a:cubicBezTo>
                        <a:cubicBezTo>
                          <a:pt x="117839" y="35939"/>
                          <a:pt x="118315" y="36511"/>
                          <a:pt x="119744" y="35844"/>
                        </a:cubicBezTo>
                        <a:cubicBezTo>
                          <a:pt x="121173" y="35272"/>
                          <a:pt x="123268" y="34320"/>
                          <a:pt x="124697" y="34796"/>
                        </a:cubicBezTo>
                        <a:cubicBezTo>
                          <a:pt x="125173" y="34987"/>
                          <a:pt x="125649" y="35368"/>
                          <a:pt x="126031" y="35749"/>
                        </a:cubicBezTo>
                        <a:lnTo>
                          <a:pt x="125935" y="35939"/>
                        </a:lnTo>
                        <a:cubicBezTo>
                          <a:pt x="125935" y="35939"/>
                          <a:pt x="125173" y="36225"/>
                          <a:pt x="125459" y="36606"/>
                        </a:cubicBezTo>
                        <a:cubicBezTo>
                          <a:pt x="125649" y="36987"/>
                          <a:pt x="125649" y="37368"/>
                          <a:pt x="125840" y="37939"/>
                        </a:cubicBezTo>
                        <a:cubicBezTo>
                          <a:pt x="126031" y="38606"/>
                          <a:pt x="126126" y="38606"/>
                          <a:pt x="125840" y="39368"/>
                        </a:cubicBezTo>
                        <a:cubicBezTo>
                          <a:pt x="125554" y="40035"/>
                          <a:pt x="125554" y="40416"/>
                          <a:pt x="125269" y="40702"/>
                        </a:cubicBezTo>
                        <a:cubicBezTo>
                          <a:pt x="124983" y="40987"/>
                          <a:pt x="124411" y="41559"/>
                          <a:pt x="124411" y="41559"/>
                        </a:cubicBezTo>
                        <a:lnTo>
                          <a:pt x="124125" y="41845"/>
                        </a:lnTo>
                        <a:cubicBezTo>
                          <a:pt x="124506" y="42797"/>
                          <a:pt x="124506" y="44321"/>
                          <a:pt x="124411" y="45274"/>
                        </a:cubicBezTo>
                        <a:cubicBezTo>
                          <a:pt x="124316" y="46417"/>
                          <a:pt x="124697" y="47464"/>
                          <a:pt x="124983" y="47941"/>
                        </a:cubicBezTo>
                        <a:cubicBezTo>
                          <a:pt x="125078" y="48131"/>
                          <a:pt x="125078" y="48322"/>
                          <a:pt x="125078" y="48322"/>
                        </a:cubicBezTo>
                        <a:lnTo>
                          <a:pt x="122506" y="47941"/>
                        </a:lnTo>
                        <a:cubicBezTo>
                          <a:pt x="122506" y="47941"/>
                          <a:pt x="122792" y="48607"/>
                          <a:pt x="122411" y="49084"/>
                        </a:cubicBezTo>
                        <a:cubicBezTo>
                          <a:pt x="122030" y="49560"/>
                          <a:pt x="122030" y="50131"/>
                          <a:pt x="122030" y="50417"/>
                        </a:cubicBezTo>
                        <a:cubicBezTo>
                          <a:pt x="122030" y="50703"/>
                          <a:pt x="121554" y="52417"/>
                          <a:pt x="121935" y="52703"/>
                        </a:cubicBezTo>
                        <a:cubicBezTo>
                          <a:pt x="122221" y="52989"/>
                          <a:pt x="122506" y="53370"/>
                          <a:pt x="122411" y="53846"/>
                        </a:cubicBezTo>
                        <a:cubicBezTo>
                          <a:pt x="122221" y="54322"/>
                          <a:pt x="122506" y="54703"/>
                          <a:pt x="121744" y="54894"/>
                        </a:cubicBezTo>
                        <a:cubicBezTo>
                          <a:pt x="121078" y="55084"/>
                          <a:pt x="119935" y="55084"/>
                          <a:pt x="120411" y="55561"/>
                        </a:cubicBezTo>
                        <a:cubicBezTo>
                          <a:pt x="120887" y="56037"/>
                          <a:pt x="121078" y="56132"/>
                          <a:pt x="121078" y="56704"/>
                        </a:cubicBezTo>
                        <a:cubicBezTo>
                          <a:pt x="121078" y="57275"/>
                          <a:pt x="120887" y="58037"/>
                          <a:pt x="120792" y="58418"/>
                        </a:cubicBezTo>
                        <a:cubicBezTo>
                          <a:pt x="120697" y="58799"/>
                          <a:pt x="120315" y="58990"/>
                          <a:pt x="120125" y="59275"/>
                        </a:cubicBezTo>
                        <a:cubicBezTo>
                          <a:pt x="119935" y="59561"/>
                          <a:pt x="119935" y="59656"/>
                          <a:pt x="119935" y="60133"/>
                        </a:cubicBezTo>
                        <a:cubicBezTo>
                          <a:pt x="119935" y="60609"/>
                          <a:pt x="119649" y="61371"/>
                          <a:pt x="120125" y="61371"/>
                        </a:cubicBezTo>
                        <a:cubicBezTo>
                          <a:pt x="120601" y="61371"/>
                          <a:pt x="120887" y="61180"/>
                          <a:pt x="121268" y="61180"/>
                        </a:cubicBezTo>
                        <a:cubicBezTo>
                          <a:pt x="121554" y="61085"/>
                          <a:pt x="121744" y="61371"/>
                          <a:pt x="121744" y="61847"/>
                        </a:cubicBezTo>
                        <a:cubicBezTo>
                          <a:pt x="121744" y="62228"/>
                          <a:pt x="121744" y="62800"/>
                          <a:pt x="121935" y="63085"/>
                        </a:cubicBezTo>
                        <a:cubicBezTo>
                          <a:pt x="122221" y="63371"/>
                          <a:pt x="122602" y="63657"/>
                          <a:pt x="122982" y="63943"/>
                        </a:cubicBezTo>
                        <a:cubicBezTo>
                          <a:pt x="123459" y="64228"/>
                          <a:pt x="124125" y="64800"/>
                          <a:pt x="124125" y="64800"/>
                        </a:cubicBezTo>
                        <a:lnTo>
                          <a:pt x="125364" y="64800"/>
                        </a:lnTo>
                        <a:cubicBezTo>
                          <a:pt x="126126" y="64419"/>
                          <a:pt x="126888" y="63943"/>
                          <a:pt x="127269" y="63752"/>
                        </a:cubicBezTo>
                        <a:cubicBezTo>
                          <a:pt x="127555" y="63562"/>
                          <a:pt x="128031" y="63276"/>
                          <a:pt x="128602" y="63181"/>
                        </a:cubicBezTo>
                        <a:lnTo>
                          <a:pt x="128793" y="62800"/>
                        </a:lnTo>
                        <a:cubicBezTo>
                          <a:pt x="128793" y="62800"/>
                          <a:pt x="128697" y="62323"/>
                          <a:pt x="128793" y="61847"/>
                        </a:cubicBezTo>
                        <a:cubicBezTo>
                          <a:pt x="128888" y="61276"/>
                          <a:pt x="129079" y="61085"/>
                          <a:pt x="129079" y="61085"/>
                        </a:cubicBezTo>
                        <a:lnTo>
                          <a:pt x="129174" y="60895"/>
                        </a:lnTo>
                        <a:cubicBezTo>
                          <a:pt x="130126" y="61180"/>
                          <a:pt x="130888" y="61561"/>
                          <a:pt x="131079" y="61942"/>
                        </a:cubicBezTo>
                        <a:cubicBezTo>
                          <a:pt x="131269" y="62419"/>
                          <a:pt x="131364" y="63276"/>
                          <a:pt x="131364" y="63276"/>
                        </a:cubicBezTo>
                        <a:lnTo>
                          <a:pt x="131555" y="63943"/>
                        </a:lnTo>
                        <a:cubicBezTo>
                          <a:pt x="131650" y="64133"/>
                          <a:pt x="131650" y="64419"/>
                          <a:pt x="131746" y="64800"/>
                        </a:cubicBezTo>
                        <a:cubicBezTo>
                          <a:pt x="131936" y="66133"/>
                          <a:pt x="132031" y="67181"/>
                          <a:pt x="132603" y="67943"/>
                        </a:cubicBezTo>
                        <a:cubicBezTo>
                          <a:pt x="133174" y="68705"/>
                          <a:pt x="133174" y="69181"/>
                          <a:pt x="133270" y="69943"/>
                        </a:cubicBezTo>
                        <a:cubicBezTo>
                          <a:pt x="133365" y="70705"/>
                          <a:pt x="133841" y="72134"/>
                          <a:pt x="134984" y="72134"/>
                        </a:cubicBezTo>
                        <a:cubicBezTo>
                          <a:pt x="135460" y="72134"/>
                          <a:pt x="135937" y="72229"/>
                          <a:pt x="136317" y="72325"/>
                        </a:cubicBezTo>
                        <a:lnTo>
                          <a:pt x="136222" y="72610"/>
                        </a:lnTo>
                        <a:cubicBezTo>
                          <a:pt x="136222" y="72610"/>
                          <a:pt x="135841" y="73182"/>
                          <a:pt x="135365" y="73372"/>
                        </a:cubicBezTo>
                        <a:cubicBezTo>
                          <a:pt x="134889" y="73563"/>
                          <a:pt x="133555" y="73563"/>
                          <a:pt x="133460" y="74515"/>
                        </a:cubicBezTo>
                        <a:cubicBezTo>
                          <a:pt x="133460" y="75468"/>
                          <a:pt x="133841" y="76230"/>
                          <a:pt x="134031" y="76706"/>
                        </a:cubicBezTo>
                        <a:cubicBezTo>
                          <a:pt x="134222" y="77182"/>
                          <a:pt x="134317" y="78325"/>
                          <a:pt x="134698" y="78135"/>
                        </a:cubicBezTo>
                        <a:cubicBezTo>
                          <a:pt x="135079" y="77944"/>
                          <a:pt x="135651" y="77468"/>
                          <a:pt x="135841" y="77563"/>
                        </a:cubicBezTo>
                        <a:cubicBezTo>
                          <a:pt x="136032" y="77659"/>
                          <a:pt x="136603" y="77944"/>
                          <a:pt x="136603" y="78421"/>
                        </a:cubicBezTo>
                        <a:cubicBezTo>
                          <a:pt x="136603" y="78897"/>
                          <a:pt x="137080" y="79278"/>
                          <a:pt x="137080" y="79754"/>
                        </a:cubicBezTo>
                        <a:cubicBezTo>
                          <a:pt x="137080" y="80230"/>
                          <a:pt x="136889" y="80992"/>
                          <a:pt x="137365" y="81183"/>
                        </a:cubicBezTo>
                        <a:cubicBezTo>
                          <a:pt x="137841" y="81373"/>
                          <a:pt x="137651" y="81850"/>
                          <a:pt x="138127" y="81850"/>
                        </a:cubicBezTo>
                        <a:cubicBezTo>
                          <a:pt x="138699" y="81945"/>
                          <a:pt x="138318" y="80992"/>
                          <a:pt x="139175" y="81278"/>
                        </a:cubicBezTo>
                        <a:cubicBezTo>
                          <a:pt x="140032" y="81564"/>
                          <a:pt x="140032" y="81945"/>
                          <a:pt x="140032" y="82326"/>
                        </a:cubicBezTo>
                        <a:cubicBezTo>
                          <a:pt x="140032" y="82802"/>
                          <a:pt x="139747" y="83659"/>
                          <a:pt x="140413" y="83659"/>
                        </a:cubicBezTo>
                        <a:cubicBezTo>
                          <a:pt x="141080" y="83659"/>
                          <a:pt x="142032" y="83850"/>
                          <a:pt x="142509" y="83183"/>
                        </a:cubicBezTo>
                        <a:cubicBezTo>
                          <a:pt x="142985" y="82421"/>
                          <a:pt x="142890" y="81850"/>
                          <a:pt x="143175" y="82135"/>
                        </a:cubicBezTo>
                        <a:cubicBezTo>
                          <a:pt x="143461" y="82326"/>
                          <a:pt x="143271" y="83088"/>
                          <a:pt x="143938" y="83088"/>
                        </a:cubicBezTo>
                        <a:cubicBezTo>
                          <a:pt x="144604" y="83088"/>
                          <a:pt x="145271" y="83088"/>
                          <a:pt x="145747" y="82802"/>
                        </a:cubicBezTo>
                        <a:cubicBezTo>
                          <a:pt x="146319" y="82612"/>
                          <a:pt x="147462" y="82135"/>
                          <a:pt x="147843" y="82326"/>
                        </a:cubicBezTo>
                        <a:cubicBezTo>
                          <a:pt x="148224" y="82516"/>
                          <a:pt x="149272" y="82326"/>
                          <a:pt x="149462" y="82040"/>
                        </a:cubicBezTo>
                        <a:cubicBezTo>
                          <a:pt x="149653" y="81754"/>
                          <a:pt x="149938" y="81088"/>
                          <a:pt x="150414" y="81088"/>
                        </a:cubicBezTo>
                        <a:cubicBezTo>
                          <a:pt x="150891" y="81088"/>
                          <a:pt x="152320" y="81469"/>
                          <a:pt x="152986" y="81564"/>
                        </a:cubicBezTo>
                        <a:cubicBezTo>
                          <a:pt x="153653" y="81659"/>
                          <a:pt x="153939" y="81659"/>
                          <a:pt x="154606" y="81278"/>
                        </a:cubicBezTo>
                        <a:cubicBezTo>
                          <a:pt x="155177" y="80897"/>
                          <a:pt x="155558" y="80897"/>
                          <a:pt x="155463" y="80421"/>
                        </a:cubicBezTo>
                        <a:cubicBezTo>
                          <a:pt x="155272" y="79849"/>
                          <a:pt x="154701" y="79945"/>
                          <a:pt x="154606" y="79087"/>
                        </a:cubicBezTo>
                        <a:cubicBezTo>
                          <a:pt x="154510" y="78135"/>
                          <a:pt x="154606" y="78325"/>
                          <a:pt x="154606" y="77563"/>
                        </a:cubicBezTo>
                        <a:cubicBezTo>
                          <a:pt x="154606" y="76801"/>
                          <a:pt x="154415" y="75944"/>
                          <a:pt x="154415" y="75563"/>
                        </a:cubicBezTo>
                        <a:lnTo>
                          <a:pt x="157082" y="74896"/>
                        </a:lnTo>
                        <a:cubicBezTo>
                          <a:pt x="157082" y="74896"/>
                          <a:pt x="157272" y="73944"/>
                          <a:pt x="157082" y="73277"/>
                        </a:cubicBezTo>
                        <a:cubicBezTo>
                          <a:pt x="156891" y="72706"/>
                          <a:pt x="156320" y="72039"/>
                          <a:pt x="156891" y="71753"/>
                        </a:cubicBezTo>
                        <a:cubicBezTo>
                          <a:pt x="157463" y="71467"/>
                          <a:pt x="158035" y="71753"/>
                          <a:pt x="158035" y="71277"/>
                        </a:cubicBezTo>
                        <a:cubicBezTo>
                          <a:pt x="158035" y="70801"/>
                          <a:pt x="157654" y="69658"/>
                          <a:pt x="158035" y="69467"/>
                        </a:cubicBezTo>
                        <a:cubicBezTo>
                          <a:pt x="158415" y="69277"/>
                          <a:pt x="159368" y="68896"/>
                          <a:pt x="159558" y="69277"/>
                        </a:cubicBezTo>
                        <a:cubicBezTo>
                          <a:pt x="159749" y="69658"/>
                          <a:pt x="160130" y="69943"/>
                          <a:pt x="160987" y="69943"/>
                        </a:cubicBezTo>
                        <a:cubicBezTo>
                          <a:pt x="161845" y="69848"/>
                          <a:pt x="162321" y="69658"/>
                          <a:pt x="162702" y="69372"/>
                        </a:cubicBezTo>
                        <a:cubicBezTo>
                          <a:pt x="163178" y="69086"/>
                          <a:pt x="163749" y="68419"/>
                          <a:pt x="164321" y="68515"/>
                        </a:cubicBezTo>
                        <a:cubicBezTo>
                          <a:pt x="164892" y="68705"/>
                          <a:pt x="165178" y="69467"/>
                          <a:pt x="165273" y="69848"/>
                        </a:cubicBezTo>
                        <a:cubicBezTo>
                          <a:pt x="165369" y="70134"/>
                          <a:pt x="164416" y="70991"/>
                          <a:pt x="164892" y="71086"/>
                        </a:cubicBezTo>
                        <a:cubicBezTo>
                          <a:pt x="165369" y="71182"/>
                          <a:pt x="166131" y="70610"/>
                          <a:pt x="166131" y="71086"/>
                        </a:cubicBezTo>
                        <a:cubicBezTo>
                          <a:pt x="166131" y="71563"/>
                          <a:pt x="166702" y="72420"/>
                          <a:pt x="167560" y="72896"/>
                        </a:cubicBezTo>
                        <a:cubicBezTo>
                          <a:pt x="168322" y="73372"/>
                          <a:pt x="168512" y="73849"/>
                          <a:pt x="168893" y="74134"/>
                        </a:cubicBezTo>
                        <a:cubicBezTo>
                          <a:pt x="169274" y="74325"/>
                          <a:pt x="169941" y="74420"/>
                          <a:pt x="170512" y="74420"/>
                        </a:cubicBezTo>
                        <a:cubicBezTo>
                          <a:pt x="171084" y="74420"/>
                          <a:pt x="172227" y="73944"/>
                          <a:pt x="172227" y="73944"/>
                        </a:cubicBezTo>
                        <a:cubicBezTo>
                          <a:pt x="172227" y="73944"/>
                          <a:pt x="173941" y="78516"/>
                          <a:pt x="174037" y="79373"/>
                        </a:cubicBezTo>
                        <a:cubicBezTo>
                          <a:pt x="174132" y="80326"/>
                          <a:pt x="174132" y="82612"/>
                          <a:pt x="174513" y="83088"/>
                        </a:cubicBezTo>
                        <a:cubicBezTo>
                          <a:pt x="174989" y="83564"/>
                          <a:pt x="174227" y="83850"/>
                          <a:pt x="174608" y="84040"/>
                        </a:cubicBezTo>
                        <a:cubicBezTo>
                          <a:pt x="175084" y="84231"/>
                          <a:pt x="175180" y="84136"/>
                          <a:pt x="175180" y="84802"/>
                        </a:cubicBezTo>
                        <a:cubicBezTo>
                          <a:pt x="175180" y="85469"/>
                          <a:pt x="175275" y="86422"/>
                          <a:pt x="174798" y="85945"/>
                        </a:cubicBezTo>
                        <a:cubicBezTo>
                          <a:pt x="174227" y="85469"/>
                          <a:pt x="173941" y="84707"/>
                          <a:pt x="173656" y="84993"/>
                        </a:cubicBezTo>
                        <a:cubicBezTo>
                          <a:pt x="173370" y="85279"/>
                          <a:pt x="173560" y="85755"/>
                          <a:pt x="173274" y="86231"/>
                        </a:cubicBezTo>
                        <a:cubicBezTo>
                          <a:pt x="172989" y="86707"/>
                          <a:pt x="172227" y="86803"/>
                          <a:pt x="172894" y="87279"/>
                        </a:cubicBezTo>
                        <a:cubicBezTo>
                          <a:pt x="173560" y="87850"/>
                          <a:pt x="172989" y="87755"/>
                          <a:pt x="172989" y="88327"/>
                        </a:cubicBezTo>
                        <a:cubicBezTo>
                          <a:pt x="172989" y="88898"/>
                          <a:pt x="173274" y="89565"/>
                          <a:pt x="172798" y="90041"/>
                        </a:cubicBezTo>
                        <a:cubicBezTo>
                          <a:pt x="172227" y="90517"/>
                          <a:pt x="172131" y="90422"/>
                          <a:pt x="171846" y="90803"/>
                        </a:cubicBezTo>
                        <a:cubicBezTo>
                          <a:pt x="171560" y="91184"/>
                          <a:pt x="171179" y="91184"/>
                          <a:pt x="170989" y="91756"/>
                        </a:cubicBezTo>
                        <a:cubicBezTo>
                          <a:pt x="170798" y="92327"/>
                          <a:pt x="170227" y="92518"/>
                          <a:pt x="169941" y="92041"/>
                        </a:cubicBezTo>
                        <a:cubicBezTo>
                          <a:pt x="169655" y="91565"/>
                          <a:pt x="169750" y="90898"/>
                          <a:pt x="169274" y="90803"/>
                        </a:cubicBezTo>
                        <a:cubicBezTo>
                          <a:pt x="168798" y="90708"/>
                          <a:pt x="168988" y="90517"/>
                          <a:pt x="168703" y="90041"/>
                        </a:cubicBezTo>
                        <a:cubicBezTo>
                          <a:pt x="168417" y="89565"/>
                          <a:pt x="168036" y="89089"/>
                          <a:pt x="167655" y="89565"/>
                        </a:cubicBezTo>
                        <a:cubicBezTo>
                          <a:pt x="167274" y="90136"/>
                          <a:pt x="166797" y="90613"/>
                          <a:pt x="166321" y="90327"/>
                        </a:cubicBezTo>
                        <a:cubicBezTo>
                          <a:pt x="165845" y="90041"/>
                          <a:pt x="165559" y="89660"/>
                          <a:pt x="164988" y="89184"/>
                        </a:cubicBezTo>
                        <a:cubicBezTo>
                          <a:pt x="164416" y="88708"/>
                          <a:pt x="164797" y="88136"/>
                          <a:pt x="163845" y="88231"/>
                        </a:cubicBezTo>
                        <a:cubicBezTo>
                          <a:pt x="162892" y="88327"/>
                          <a:pt x="163464" y="88708"/>
                          <a:pt x="162797" y="88708"/>
                        </a:cubicBezTo>
                        <a:cubicBezTo>
                          <a:pt x="162130" y="88708"/>
                          <a:pt x="162321" y="88231"/>
                          <a:pt x="162511" y="87755"/>
                        </a:cubicBezTo>
                        <a:cubicBezTo>
                          <a:pt x="162606" y="87279"/>
                          <a:pt x="163178" y="86707"/>
                          <a:pt x="162892" y="86707"/>
                        </a:cubicBezTo>
                        <a:cubicBezTo>
                          <a:pt x="162702" y="86707"/>
                          <a:pt x="162130" y="86993"/>
                          <a:pt x="161654" y="87374"/>
                        </a:cubicBezTo>
                        <a:cubicBezTo>
                          <a:pt x="161178" y="87755"/>
                          <a:pt x="161082" y="88136"/>
                          <a:pt x="160511" y="88136"/>
                        </a:cubicBezTo>
                        <a:cubicBezTo>
                          <a:pt x="159844" y="88136"/>
                          <a:pt x="159558" y="88422"/>
                          <a:pt x="159558" y="87755"/>
                        </a:cubicBezTo>
                        <a:cubicBezTo>
                          <a:pt x="159463" y="87088"/>
                          <a:pt x="159558" y="86326"/>
                          <a:pt x="159178" y="86803"/>
                        </a:cubicBezTo>
                        <a:cubicBezTo>
                          <a:pt x="158797" y="87184"/>
                          <a:pt x="159082" y="87850"/>
                          <a:pt x="158415" y="87850"/>
                        </a:cubicBezTo>
                        <a:cubicBezTo>
                          <a:pt x="157749" y="87850"/>
                          <a:pt x="157749" y="87565"/>
                          <a:pt x="157368" y="87374"/>
                        </a:cubicBezTo>
                        <a:cubicBezTo>
                          <a:pt x="156987" y="87184"/>
                          <a:pt x="156511" y="86803"/>
                          <a:pt x="156320" y="87279"/>
                        </a:cubicBezTo>
                        <a:cubicBezTo>
                          <a:pt x="156130" y="87755"/>
                          <a:pt x="155558" y="87850"/>
                          <a:pt x="155463" y="87469"/>
                        </a:cubicBezTo>
                        <a:cubicBezTo>
                          <a:pt x="155367" y="87088"/>
                          <a:pt x="155367" y="86803"/>
                          <a:pt x="154987" y="86898"/>
                        </a:cubicBezTo>
                        <a:cubicBezTo>
                          <a:pt x="154606" y="87088"/>
                          <a:pt x="154129" y="87279"/>
                          <a:pt x="154320" y="87660"/>
                        </a:cubicBezTo>
                        <a:cubicBezTo>
                          <a:pt x="154510" y="88041"/>
                          <a:pt x="154415" y="88041"/>
                          <a:pt x="153844" y="88041"/>
                        </a:cubicBezTo>
                        <a:cubicBezTo>
                          <a:pt x="153272" y="88041"/>
                          <a:pt x="152796" y="87755"/>
                          <a:pt x="152510" y="88041"/>
                        </a:cubicBezTo>
                        <a:cubicBezTo>
                          <a:pt x="152224" y="88327"/>
                          <a:pt x="152034" y="88803"/>
                          <a:pt x="152034" y="88803"/>
                        </a:cubicBezTo>
                        <a:cubicBezTo>
                          <a:pt x="152034" y="88803"/>
                          <a:pt x="151462" y="88231"/>
                          <a:pt x="150891" y="88136"/>
                        </a:cubicBezTo>
                        <a:cubicBezTo>
                          <a:pt x="150224" y="88041"/>
                          <a:pt x="149557" y="88041"/>
                          <a:pt x="149367" y="89089"/>
                        </a:cubicBezTo>
                        <a:cubicBezTo>
                          <a:pt x="149081" y="90136"/>
                          <a:pt x="149462" y="90422"/>
                          <a:pt x="150129" y="90613"/>
                        </a:cubicBezTo>
                        <a:cubicBezTo>
                          <a:pt x="150796" y="90803"/>
                          <a:pt x="151557" y="91184"/>
                          <a:pt x="151653" y="91756"/>
                        </a:cubicBezTo>
                        <a:cubicBezTo>
                          <a:pt x="151748" y="92327"/>
                          <a:pt x="151653" y="92518"/>
                          <a:pt x="151367" y="92708"/>
                        </a:cubicBezTo>
                        <a:cubicBezTo>
                          <a:pt x="151081" y="92899"/>
                          <a:pt x="150700" y="93184"/>
                          <a:pt x="150796" y="93661"/>
                        </a:cubicBezTo>
                        <a:cubicBezTo>
                          <a:pt x="150891" y="94137"/>
                          <a:pt x="151557" y="94327"/>
                          <a:pt x="152224" y="94327"/>
                        </a:cubicBezTo>
                        <a:cubicBezTo>
                          <a:pt x="152891" y="94327"/>
                          <a:pt x="153463" y="93851"/>
                          <a:pt x="154034" y="93756"/>
                        </a:cubicBezTo>
                        <a:cubicBezTo>
                          <a:pt x="154606" y="93756"/>
                          <a:pt x="155082" y="93089"/>
                          <a:pt x="155082" y="94327"/>
                        </a:cubicBezTo>
                        <a:cubicBezTo>
                          <a:pt x="155082" y="95470"/>
                          <a:pt x="155082" y="96709"/>
                          <a:pt x="155177" y="97090"/>
                        </a:cubicBezTo>
                        <a:cubicBezTo>
                          <a:pt x="155272" y="97471"/>
                          <a:pt x="155272" y="98137"/>
                          <a:pt x="155844" y="98709"/>
                        </a:cubicBezTo>
                        <a:cubicBezTo>
                          <a:pt x="156415" y="99185"/>
                          <a:pt x="156415" y="99757"/>
                          <a:pt x="156415" y="100138"/>
                        </a:cubicBezTo>
                        <a:cubicBezTo>
                          <a:pt x="156415" y="100519"/>
                          <a:pt x="155653" y="100519"/>
                          <a:pt x="155653" y="100804"/>
                        </a:cubicBezTo>
                        <a:cubicBezTo>
                          <a:pt x="155653" y="101090"/>
                          <a:pt x="155463" y="101090"/>
                          <a:pt x="155177" y="101566"/>
                        </a:cubicBezTo>
                        <a:cubicBezTo>
                          <a:pt x="154891" y="102043"/>
                          <a:pt x="154606" y="101852"/>
                          <a:pt x="154987" y="102233"/>
                        </a:cubicBezTo>
                        <a:cubicBezTo>
                          <a:pt x="155367" y="102614"/>
                          <a:pt x="155177" y="102995"/>
                          <a:pt x="155082" y="103471"/>
                        </a:cubicBezTo>
                        <a:cubicBezTo>
                          <a:pt x="154987" y="103948"/>
                          <a:pt x="155463" y="104138"/>
                          <a:pt x="155653" y="104233"/>
                        </a:cubicBezTo>
                        <a:cubicBezTo>
                          <a:pt x="155844" y="104329"/>
                          <a:pt x="155367" y="105281"/>
                          <a:pt x="154987" y="105853"/>
                        </a:cubicBezTo>
                        <a:cubicBezTo>
                          <a:pt x="154701" y="106424"/>
                          <a:pt x="154701" y="106805"/>
                          <a:pt x="154129" y="106996"/>
                        </a:cubicBezTo>
                        <a:cubicBezTo>
                          <a:pt x="153558" y="107186"/>
                          <a:pt x="153463" y="107091"/>
                          <a:pt x="152891" y="107281"/>
                        </a:cubicBezTo>
                        <a:cubicBezTo>
                          <a:pt x="152224" y="107472"/>
                          <a:pt x="152034" y="107377"/>
                          <a:pt x="151367" y="107567"/>
                        </a:cubicBezTo>
                        <a:cubicBezTo>
                          <a:pt x="150700" y="107758"/>
                          <a:pt x="150796" y="108139"/>
                          <a:pt x="150224" y="108139"/>
                        </a:cubicBezTo>
                        <a:cubicBezTo>
                          <a:pt x="149653" y="108139"/>
                          <a:pt x="149367" y="107758"/>
                          <a:pt x="149176" y="108329"/>
                        </a:cubicBezTo>
                        <a:cubicBezTo>
                          <a:pt x="149081" y="108901"/>
                          <a:pt x="148700" y="108615"/>
                          <a:pt x="149081" y="109472"/>
                        </a:cubicBezTo>
                        <a:cubicBezTo>
                          <a:pt x="149367" y="110234"/>
                          <a:pt x="149272" y="111282"/>
                          <a:pt x="149272" y="111282"/>
                        </a:cubicBezTo>
                        <a:cubicBezTo>
                          <a:pt x="149272" y="111282"/>
                          <a:pt x="149176" y="111663"/>
                          <a:pt x="148795" y="111853"/>
                        </a:cubicBezTo>
                        <a:cubicBezTo>
                          <a:pt x="148414" y="112044"/>
                          <a:pt x="147176" y="112901"/>
                          <a:pt x="146700" y="113282"/>
                        </a:cubicBezTo>
                        <a:cubicBezTo>
                          <a:pt x="146223" y="113758"/>
                          <a:pt x="145557" y="114520"/>
                          <a:pt x="145557" y="114520"/>
                        </a:cubicBezTo>
                        <a:lnTo>
                          <a:pt x="145462" y="115282"/>
                        </a:lnTo>
                        <a:cubicBezTo>
                          <a:pt x="145462" y="115282"/>
                          <a:pt x="144890" y="116425"/>
                          <a:pt x="145271" y="116616"/>
                        </a:cubicBezTo>
                        <a:cubicBezTo>
                          <a:pt x="145652" y="116806"/>
                          <a:pt x="146223" y="116806"/>
                          <a:pt x="146033" y="117187"/>
                        </a:cubicBezTo>
                        <a:cubicBezTo>
                          <a:pt x="145842" y="117473"/>
                          <a:pt x="145557" y="117854"/>
                          <a:pt x="145747" y="118330"/>
                        </a:cubicBezTo>
                        <a:cubicBezTo>
                          <a:pt x="145938" y="118807"/>
                          <a:pt x="145366" y="118902"/>
                          <a:pt x="145271" y="119378"/>
                        </a:cubicBezTo>
                        <a:cubicBezTo>
                          <a:pt x="145176" y="119854"/>
                          <a:pt x="144985" y="120521"/>
                          <a:pt x="145081" y="120997"/>
                        </a:cubicBezTo>
                        <a:cubicBezTo>
                          <a:pt x="145176" y="121474"/>
                          <a:pt x="145557" y="122426"/>
                          <a:pt x="145842" y="122426"/>
                        </a:cubicBezTo>
                        <a:cubicBezTo>
                          <a:pt x="146128" y="122426"/>
                          <a:pt x="146700" y="121759"/>
                          <a:pt x="146890" y="122331"/>
                        </a:cubicBezTo>
                        <a:cubicBezTo>
                          <a:pt x="146986" y="122998"/>
                          <a:pt x="147366" y="123664"/>
                          <a:pt x="147652" y="123283"/>
                        </a:cubicBezTo>
                        <a:cubicBezTo>
                          <a:pt x="147938" y="122902"/>
                          <a:pt x="147652" y="122617"/>
                          <a:pt x="148224" y="122807"/>
                        </a:cubicBezTo>
                        <a:cubicBezTo>
                          <a:pt x="148795" y="122998"/>
                          <a:pt x="148890" y="123188"/>
                          <a:pt x="149557" y="123188"/>
                        </a:cubicBezTo>
                        <a:cubicBezTo>
                          <a:pt x="150129" y="123188"/>
                          <a:pt x="150129" y="123569"/>
                          <a:pt x="149748" y="123950"/>
                        </a:cubicBezTo>
                        <a:cubicBezTo>
                          <a:pt x="149462" y="124331"/>
                          <a:pt x="150129" y="124807"/>
                          <a:pt x="150891" y="124998"/>
                        </a:cubicBezTo>
                        <a:cubicBezTo>
                          <a:pt x="151653" y="125188"/>
                          <a:pt x="151177" y="125950"/>
                          <a:pt x="151081" y="126331"/>
                        </a:cubicBezTo>
                        <a:cubicBezTo>
                          <a:pt x="150986" y="126712"/>
                          <a:pt x="150510" y="127855"/>
                          <a:pt x="150891" y="128141"/>
                        </a:cubicBezTo>
                        <a:lnTo>
                          <a:pt x="151748" y="128617"/>
                        </a:lnTo>
                        <a:cubicBezTo>
                          <a:pt x="151748" y="128617"/>
                          <a:pt x="151939" y="128808"/>
                          <a:pt x="152320" y="128808"/>
                        </a:cubicBezTo>
                        <a:cubicBezTo>
                          <a:pt x="152700" y="128808"/>
                          <a:pt x="153177" y="128617"/>
                          <a:pt x="153463" y="128713"/>
                        </a:cubicBezTo>
                        <a:cubicBezTo>
                          <a:pt x="153653" y="128808"/>
                          <a:pt x="153272" y="128998"/>
                          <a:pt x="152986" y="129189"/>
                        </a:cubicBezTo>
                        <a:cubicBezTo>
                          <a:pt x="152605" y="129284"/>
                          <a:pt x="152700" y="129760"/>
                          <a:pt x="153081" y="130046"/>
                        </a:cubicBezTo>
                        <a:cubicBezTo>
                          <a:pt x="153367" y="130237"/>
                          <a:pt x="153653" y="130141"/>
                          <a:pt x="154034" y="130141"/>
                        </a:cubicBezTo>
                        <a:cubicBezTo>
                          <a:pt x="154415" y="130141"/>
                          <a:pt x="154510" y="129570"/>
                          <a:pt x="154796" y="129284"/>
                        </a:cubicBezTo>
                        <a:cubicBezTo>
                          <a:pt x="155082" y="129094"/>
                          <a:pt x="155748" y="128808"/>
                          <a:pt x="156225" y="128713"/>
                        </a:cubicBezTo>
                        <a:cubicBezTo>
                          <a:pt x="156701" y="128617"/>
                          <a:pt x="156987" y="128332"/>
                          <a:pt x="157272" y="128236"/>
                        </a:cubicBezTo>
                        <a:cubicBezTo>
                          <a:pt x="157558" y="128141"/>
                          <a:pt x="157558" y="128617"/>
                          <a:pt x="157749" y="129094"/>
                        </a:cubicBezTo>
                        <a:cubicBezTo>
                          <a:pt x="157939" y="129570"/>
                          <a:pt x="158797" y="129570"/>
                          <a:pt x="159368" y="129570"/>
                        </a:cubicBezTo>
                        <a:cubicBezTo>
                          <a:pt x="159939" y="129570"/>
                          <a:pt x="159844" y="130618"/>
                          <a:pt x="159654" y="130903"/>
                        </a:cubicBezTo>
                        <a:cubicBezTo>
                          <a:pt x="159463" y="131189"/>
                          <a:pt x="158797" y="131856"/>
                          <a:pt x="158606" y="132142"/>
                        </a:cubicBezTo>
                        <a:cubicBezTo>
                          <a:pt x="158415" y="132332"/>
                          <a:pt x="158225" y="132618"/>
                          <a:pt x="158320" y="133094"/>
                        </a:cubicBezTo>
                        <a:cubicBezTo>
                          <a:pt x="158415" y="133570"/>
                          <a:pt x="159178" y="133951"/>
                          <a:pt x="159654" y="133951"/>
                        </a:cubicBezTo>
                        <a:cubicBezTo>
                          <a:pt x="160130" y="133951"/>
                          <a:pt x="160321" y="133666"/>
                          <a:pt x="160892" y="133570"/>
                        </a:cubicBezTo>
                        <a:cubicBezTo>
                          <a:pt x="161368" y="133475"/>
                          <a:pt x="161178" y="134047"/>
                          <a:pt x="161559" y="134047"/>
                        </a:cubicBezTo>
                        <a:cubicBezTo>
                          <a:pt x="162035" y="134142"/>
                          <a:pt x="162225" y="133570"/>
                          <a:pt x="162321" y="133285"/>
                        </a:cubicBezTo>
                        <a:cubicBezTo>
                          <a:pt x="162321" y="132999"/>
                          <a:pt x="162416" y="132237"/>
                          <a:pt x="162321" y="131951"/>
                        </a:cubicBezTo>
                        <a:cubicBezTo>
                          <a:pt x="162225" y="131570"/>
                          <a:pt x="162702" y="131380"/>
                          <a:pt x="163083" y="131380"/>
                        </a:cubicBezTo>
                        <a:cubicBezTo>
                          <a:pt x="163559" y="131380"/>
                          <a:pt x="163749" y="131475"/>
                          <a:pt x="164035" y="131570"/>
                        </a:cubicBezTo>
                        <a:cubicBezTo>
                          <a:pt x="164321" y="131665"/>
                          <a:pt x="164131" y="131951"/>
                          <a:pt x="163940" y="132237"/>
                        </a:cubicBezTo>
                        <a:cubicBezTo>
                          <a:pt x="163845" y="132523"/>
                          <a:pt x="164035" y="133189"/>
                          <a:pt x="164226" y="133475"/>
                        </a:cubicBezTo>
                        <a:cubicBezTo>
                          <a:pt x="164416" y="133761"/>
                          <a:pt x="164988" y="134237"/>
                          <a:pt x="165273" y="134047"/>
                        </a:cubicBezTo>
                        <a:cubicBezTo>
                          <a:pt x="165559" y="133856"/>
                          <a:pt x="165464" y="133475"/>
                          <a:pt x="165750" y="133380"/>
                        </a:cubicBezTo>
                        <a:cubicBezTo>
                          <a:pt x="166131" y="133285"/>
                          <a:pt x="166512" y="133380"/>
                          <a:pt x="167083" y="133475"/>
                        </a:cubicBezTo>
                        <a:cubicBezTo>
                          <a:pt x="167655" y="133570"/>
                          <a:pt x="167750" y="134332"/>
                          <a:pt x="167845" y="134523"/>
                        </a:cubicBezTo>
                        <a:cubicBezTo>
                          <a:pt x="167940" y="134713"/>
                          <a:pt x="168036" y="135190"/>
                          <a:pt x="168036" y="135666"/>
                        </a:cubicBezTo>
                        <a:cubicBezTo>
                          <a:pt x="168036" y="136047"/>
                          <a:pt x="167940" y="136428"/>
                          <a:pt x="168036" y="136809"/>
                        </a:cubicBezTo>
                        <a:cubicBezTo>
                          <a:pt x="168131" y="137190"/>
                          <a:pt x="168322" y="137476"/>
                          <a:pt x="168607" y="137761"/>
                        </a:cubicBezTo>
                        <a:cubicBezTo>
                          <a:pt x="168988" y="138047"/>
                          <a:pt x="168798" y="139476"/>
                          <a:pt x="168798" y="139952"/>
                        </a:cubicBezTo>
                        <a:cubicBezTo>
                          <a:pt x="168798" y="140428"/>
                          <a:pt x="168893" y="141000"/>
                          <a:pt x="168988" y="141667"/>
                        </a:cubicBezTo>
                        <a:cubicBezTo>
                          <a:pt x="169083" y="142333"/>
                          <a:pt x="168988" y="143000"/>
                          <a:pt x="168703" y="143286"/>
                        </a:cubicBezTo>
                        <a:cubicBezTo>
                          <a:pt x="168512" y="143572"/>
                          <a:pt x="167845" y="145000"/>
                          <a:pt x="167464" y="145572"/>
                        </a:cubicBezTo>
                        <a:cubicBezTo>
                          <a:pt x="166988" y="146143"/>
                          <a:pt x="165845" y="146239"/>
                          <a:pt x="165464" y="146429"/>
                        </a:cubicBezTo>
                        <a:cubicBezTo>
                          <a:pt x="164988" y="146620"/>
                          <a:pt x="165083" y="146524"/>
                          <a:pt x="165083" y="146239"/>
                        </a:cubicBezTo>
                        <a:cubicBezTo>
                          <a:pt x="165083" y="145953"/>
                          <a:pt x="165083" y="145477"/>
                          <a:pt x="164702" y="145477"/>
                        </a:cubicBezTo>
                        <a:cubicBezTo>
                          <a:pt x="164321" y="145477"/>
                          <a:pt x="163845" y="146905"/>
                          <a:pt x="163845" y="147572"/>
                        </a:cubicBezTo>
                        <a:cubicBezTo>
                          <a:pt x="163845" y="148239"/>
                          <a:pt x="163369" y="149191"/>
                          <a:pt x="163369" y="149953"/>
                        </a:cubicBezTo>
                        <a:cubicBezTo>
                          <a:pt x="163369" y="150715"/>
                          <a:pt x="164035" y="150906"/>
                          <a:pt x="164416" y="150906"/>
                        </a:cubicBezTo>
                        <a:cubicBezTo>
                          <a:pt x="164797" y="150906"/>
                          <a:pt x="165369" y="150811"/>
                          <a:pt x="165559" y="151096"/>
                        </a:cubicBezTo>
                        <a:cubicBezTo>
                          <a:pt x="165750" y="151287"/>
                          <a:pt x="166321" y="151763"/>
                          <a:pt x="166321" y="152144"/>
                        </a:cubicBezTo>
                        <a:cubicBezTo>
                          <a:pt x="166321" y="152430"/>
                          <a:pt x="166512" y="152811"/>
                          <a:pt x="166893" y="153001"/>
                        </a:cubicBezTo>
                        <a:cubicBezTo>
                          <a:pt x="167369" y="153192"/>
                          <a:pt x="167464" y="152906"/>
                          <a:pt x="168036" y="152811"/>
                        </a:cubicBezTo>
                        <a:cubicBezTo>
                          <a:pt x="168607" y="152716"/>
                          <a:pt x="168798" y="152525"/>
                          <a:pt x="169083" y="152430"/>
                        </a:cubicBezTo>
                        <a:cubicBezTo>
                          <a:pt x="169369" y="152335"/>
                          <a:pt x="169846" y="152144"/>
                          <a:pt x="170131" y="152144"/>
                        </a:cubicBezTo>
                        <a:cubicBezTo>
                          <a:pt x="170512" y="152144"/>
                          <a:pt x="170607" y="152430"/>
                          <a:pt x="170989" y="152430"/>
                        </a:cubicBezTo>
                        <a:cubicBezTo>
                          <a:pt x="171370" y="152430"/>
                          <a:pt x="171655" y="151858"/>
                          <a:pt x="171846" y="151763"/>
                        </a:cubicBezTo>
                        <a:cubicBezTo>
                          <a:pt x="172036" y="151668"/>
                          <a:pt x="172513" y="151954"/>
                          <a:pt x="172894" y="151954"/>
                        </a:cubicBezTo>
                        <a:cubicBezTo>
                          <a:pt x="173274" y="151954"/>
                          <a:pt x="173370" y="151954"/>
                          <a:pt x="173846" y="151858"/>
                        </a:cubicBezTo>
                        <a:cubicBezTo>
                          <a:pt x="174227" y="151763"/>
                          <a:pt x="174513" y="151763"/>
                          <a:pt x="174798" y="151954"/>
                        </a:cubicBezTo>
                        <a:cubicBezTo>
                          <a:pt x="175180" y="152144"/>
                          <a:pt x="175275" y="151763"/>
                          <a:pt x="175656" y="151477"/>
                        </a:cubicBezTo>
                        <a:cubicBezTo>
                          <a:pt x="175941" y="151096"/>
                          <a:pt x="176608" y="151668"/>
                          <a:pt x="177180" y="151668"/>
                        </a:cubicBezTo>
                        <a:cubicBezTo>
                          <a:pt x="177751" y="151668"/>
                          <a:pt x="177942" y="151477"/>
                          <a:pt x="178608" y="151477"/>
                        </a:cubicBezTo>
                        <a:cubicBezTo>
                          <a:pt x="179180" y="151477"/>
                          <a:pt x="179180" y="151287"/>
                          <a:pt x="179466" y="151287"/>
                        </a:cubicBezTo>
                        <a:cubicBezTo>
                          <a:pt x="179752" y="151287"/>
                          <a:pt x="179466" y="150811"/>
                          <a:pt x="179466" y="150525"/>
                        </a:cubicBezTo>
                        <a:cubicBezTo>
                          <a:pt x="179466" y="150239"/>
                          <a:pt x="179847" y="149953"/>
                          <a:pt x="180228" y="149858"/>
                        </a:cubicBezTo>
                        <a:cubicBezTo>
                          <a:pt x="180704" y="149668"/>
                          <a:pt x="180609" y="149477"/>
                          <a:pt x="180895" y="149096"/>
                        </a:cubicBezTo>
                        <a:cubicBezTo>
                          <a:pt x="181180" y="148715"/>
                          <a:pt x="181085" y="148239"/>
                          <a:pt x="181371" y="148048"/>
                        </a:cubicBezTo>
                        <a:cubicBezTo>
                          <a:pt x="181656" y="147953"/>
                          <a:pt x="182228" y="147572"/>
                          <a:pt x="182609" y="147763"/>
                        </a:cubicBezTo>
                        <a:cubicBezTo>
                          <a:pt x="182990" y="147953"/>
                          <a:pt x="182990" y="148334"/>
                          <a:pt x="182990" y="148715"/>
                        </a:cubicBezTo>
                        <a:cubicBezTo>
                          <a:pt x="182990" y="149191"/>
                          <a:pt x="183276" y="149096"/>
                          <a:pt x="183657" y="148810"/>
                        </a:cubicBezTo>
                        <a:cubicBezTo>
                          <a:pt x="184038" y="148525"/>
                          <a:pt x="184133" y="149001"/>
                          <a:pt x="184323" y="149287"/>
                        </a:cubicBezTo>
                        <a:cubicBezTo>
                          <a:pt x="184609" y="149572"/>
                          <a:pt x="184990" y="149382"/>
                          <a:pt x="185276" y="149096"/>
                        </a:cubicBezTo>
                        <a:cubicBezTo>
                          <a:pt x="185466" y="148810"/>
                          <a:pt x="185752" y="149096"/>
                          <a:pt x="185943" y="149287"/>
                        </a:cubicBezTo>
                        <a:cubicBezTo>
                          <a:pt x="186133" y="149477"/>
                          <a:pt x="186419" y="149096"/>
                          <a:pt x="186800" y="148906"/>
                        </a:cubicBezTo>
                        <a:cubicBezTo>
                          <a:pt x="187181" y="148715"/>
                          <a:pt x="187181" y="148429"/>
                          <a:pt x="187753" y="148429"/>
                        </a:cubicBezTo>
                        <a:cubicBezTo>
                          <a:pt x="188324" y="148429"/>
                          <a:pt x="188705" y="148620"/>
                          <a:pt x="189086" y="148620"/>
                        </a:cubicBezTo>
                        <a:cubicBezTo>
                          <a:pt x="189467" y="148620"/>
                          <a:pt x="189181" y="148239"/>
                          <a:pt x="188896" y="148048"/>
                        </a:cubicBezTo>
                        <a:cubicBezTo>
                          <a:pt x="188610" y="147858"/>
                          <a:pt x="188896" y="147763"/>
                          <a:pt x="189086" y="147477"/>
                        </a:cubicBezTo>
                        <a:cubicBezTo>
                          <a:pt x="189277" y="147191"/>
                          <a:pt x="188896" y="147001"/>
                          <a:pt x="189086" y="146620"/>
                        </a:cubicBezTo>
                        <a:cubicBezTo>
                          <a:pt x="189277" y="146239"/>
                          <a:pt x="189467" y="146524"/>
                          <a:pt x="189562" y="146905"/>
                        </a:cubicBezTo>
                        <a:cubicBezTo>
                          <a:pt x="189753" y="147286"/>
                          <a:pt x="190134" y="147382"/>
                          <a:pt x="190324" y="147858"/>
                        </a:cubicBezTo>
                        <a:cubicBezTo>
                          <a:pt x="190515" y="148334"/>
                          <a:pt x="190324" y="148810"/>
                          <a:pt x="190039" y="149287"/>
                        </a:cubicBezTo>
                        <a:cubicBezTo>
                          <a:pt x="189753" y="149763"/>
                          <a:pt x="189753" y="150811"/>
                          <a:pt x="190134" y="151477"/>
                        </a:cubicBezTo>
                        <a:cubicBezTo>
                          <a:pt x="190515" y="152144"/>
                          <a:pt x="191181" y="151477"/>
                          <a:pt x="191467" y="151287"/>
                        </a:cubicBezTo>
                        <a:cubicBezTo>
                          <a:pt x="191753" y="151096"/>
                          <a:pt x="191944" y="151477"/>
                          <a:pt x="191658" y="151668"/>
                        </a:cubicBezTo>
                        <a:cubicBezTo>
                          <a:pt x="191372" y="151858"/>
                          <a:pt x="191372" y="152144"/>
                          <a:pt x="191372" y="152525"/>
                        </a:cubicBezTo>
                        <a:cubicBezTo>
                          <a:pt x="191467" y="152906"/>
                          <a:pt x="191753" y="152525"/>
                          <a:pt x="191848" y="152144"/>
                        </a:cubicBezTo>
                        <a:cubicBezTo>
                          <a:pt x="192039" y="151858"/>
                          <a:pt x="192515" y="152049"/>
                          <a:pt x="192896" y="151858"/>
                        </a:cubicBezTo>
                        <a:cubicBezTo>
                          <a:pt x="193182" y="151668"/>
                          <a:pt x="193277" y="152049"/>
                          <a:pt x="193658" y="152144"/>
                        </a:cubicBezTo>
                        <a:cubicBezTo>
                          <a:pt x="194039" y="152144"/>
                          <a:pt x="194134" y="152430"/>
                          <a:pt x="194325" y="152716"/>
                        </a:cubicBezTo>
                        <a:cubicBezTo>
                          <a:pt x="194515" y="153001"/>
                          <a:pt x="194896" y="152811"/>
                          <a:pt x="195182" y="152811"/>
                        </a:cubicBezTo>
                        <a:cubicBezTo>
                          <a:pt x="195468" y="152906"/>
                          <a:pt x="195563" y="152811"/>
                          <a:pt x="195563" y="152430"/>
                        </a:cubicBezTo>
                        <a:cubicBezTo>
                          <a:pt x="195563" y="152144"/>
                          <a:pt x="196039" y="152335"/>
                          <a:pt x="196230" y="152525"/>
                        </a:cubicBezTo>
                        <a:cubicBezTo>
                          <a:pt x="196420" y="152716"/>
                          <a:pt x="196706" y="152525"/>
                          <a:pt x="196992" y="152335"/>
                        </a:cubicBezTo>
                        <a:cubicBezTo>
                          <a:pt x="197182" y="152144"/>
                          <a:pt x="197658" y="152335"/>
                          <a:pt x="197849" y="152525"/>
                        </a:cubicBezTo>
                        <a:cubicBezTo>
                          <a:pt x="198039" y="152716"/>
                          <a:pt x="198516" y="153097"/>
                          <a:pt x="198706" y="153287"/>
                        </a:cubicBezTo>
                        <a:cubicBezTo>
                          <a:pt x="198897" y="153478"/>
                          <a:pt x="199087" y="153287"/>
                          <a:pt x="199278" y="153287"/>
                        </a:cubicBezTo>
                        <a:cubicBezTo>
                          <a:pt x="199468" y="153287"/>
                          <a:pt x="199278" y="153859"/>
                          <a:pt x="199278" y="154049"/>
                        </a:cubicBezTo>
                        <a:cubicBezTo>
                          <a:pt x="199278" y="154335"/>
                          <a:pt x="199564" y="154335"/>
                          <a:pt x="199754" y="154240"/>
                        </a:cubicBezTo>
                        <a:cubicBezTo>
                          <a:pt x="199945" y="154049"/>
                          <a:pt x="200040" y="154240"/>
                          <a:pt x="200230" y="154240"/>
                        </a:cubicBezTo>
                        <a:cubicBezTo>
                          <a:pt x="200421" y="154335"/>
                          <a:pt x="200706" y="154430"/>
                          <a:pt x="200897" y="154430"/>
                        </a:cubicBezTo>
                        <a:cubicBezTo>
                          <a:pt x="201088" y="154430"/>
                          <a:pt x="200897" y="154049"/>
                          <a:pt x="200611" y="153859"/>
                        </a:cubicBezTo>
                        <a:cubicBezTo>
                          <a:pt x="200325" y="153668"/>
                          <a:pt x="200802" y="153382"/>
                          <a:pt x="200992" y="153192"/>
                        </a:cubicBezTo>
                        <a:cubicBezTo>
                          <a:pt x="201183" y="153001"/>
                          <a:pt x="201373" y="153192"/>
                          <a:pt x="201373" y="153192"/>
                        </a:cubicBezTo>
                        <a:lnTo>
                          <a:pt x="201373" y="153192"/>
                        </a:lnTo>
                        <a:cubicBezTo>
                          <a:pt x="201373" y="153192"/>
                          <a:pt x="201373" y="153668"/>
                          <a:pt x="201564" y="153859"/>
                        </a:cubicBezTo>
                        <a:cubicBezTo>
                          <a:pt x="201659" y="154049"/>
                          <a:pt x="202040" y="153668"/>
                          <a:pt x="202231" y="153954"/>
                        </a:cubicBezTo>
                        <a:cubicBezTo>
                          <a:pt x="202516" y="154240"/>
                          <a:pt x="201945" y="154525"/>
                          <a:pt x="201849" y="155097"/>
                        </a:cubicBezTo>
                        <a:cubicBezTo>
                          <a:pt x="201754" y="155573"/>
                          <a:pt x="202326" y="157288"/>
                          <a:pt x="202326" y="157573"/>
                        </a:cubicBezTo>
                        <a:cubicBezTo>
                          <a:pt x="202326" y="157954"/>
                          <a:pt x="202421" y="158240"/>
                          <a:pt x="202421" y="158716"/>
                        </a:cubicBezTo>
                        <a:cubicBezTo>
                          <a:pt x="202421" y="159193"/>
                          <a:pt x="201945" y="159574"/>
                          <a:pt x="201564" y="159859"/>
                        </a:cubicBezTo>
                        <a:cubicBezTo>
                          <a:pt x="201183" y="160145"/>
                          <a:pt x="201278" y="160621"/>
                          <a:pt x="200992" y="161098"/>
                        </a:cubicBezTo>
                        <a:cubicBezTo>
                          <a:pt x="200611" y="161574"/>
                          <a:pt x="200706" y="161383"/>
                          <a:pt x="200992" y="161669"/>
                        </a:cubicBezTo>
                        <a:cubicBezTo>
                          <a:pt x="201373" y="161955"/>
                          <a:pt x="200897" y="162145"/>
                          <a:pt x="200802" y="162526"/>
                        </a:cubicBezTo>
                        <a:cubicBezTo>
                          <a:pt x="200706" y="162907"/>
                          <a:pt x="200230" y="163955"/>
                          <a:pt x="200230" y="164146"/>
                        </a:cubicBezTo>
                        <a:cubicBezTo>
                          <a:pt x="200230" y="164241"/>
                          <a:pt x="200135" y="165098"/>
                          <a:pt x="200135" y="165479"/>
                        </a:cubicBezTo>
                        <a:cubicBezTo>
                          <a:pt x="200135" y="165765"/>
                          <a:pt x="200516" y="166527"/>
                          <a:pt x="200802" y="166527"/>
                        </a:cubicBezTo>
                        <a:cubicBezTo>
                          <a:pt x="201183" y="166527"/>
                          <a:pt x="201183" y="167003"/>
                          <a:pt x="201278" y="167384"/>
                        </a:cubicBezTo>
                        <a:cubicBezTo>
                          <a:pt x="201373" y="167765"/>
                          <a:pt x="201564" y="168051"/>
                          <a:pt x="201088" y="167956"/>
                        </a:cubicBezTo>
                        <a:cubicBezTo>
                          <a:pt x="200611" y="167860"/>
                          <a:pt x="200325" y="168718"/>
                          <a:pt x="200040" y="169384"/>
                        </a:cubicBezTo>
                        <a:cubicBezTo>
                          <a:pt x="199754" y="169956"/>
                          <a:pt x="199945" y="170527"/>
                          <a:pt x="199564" y="170813"/>
                        </a:cubicBezTo>
                        <a:cubicBezTo>
                          <a:pt x="199182" y="171099"/>
                          <a:pt x="198706" y="171099"/>
                          <a:pt x="198135" y="170908"/>
                        </a:cubicBezTo>
                        <a:cubicBezTo>
                          <a:pt x="197563" y="170813"/>
                          <a:pt x="198039" y="171956"/>
                          <a:pt x="198039" y="172337"/>
                        </a:cubicBezTo>
                        <a:cubicBezTo>
                          <a:pt x="198039" y="172813"/>
                          <a:pt x="198230" y="173194"/>
                          <a:pt x="198516" y="173575"/>
                        </a:cubicBezTo>
                        <a:cubicBezTo>
                          <a:pt x="198802" y="173956"/>
                          <a:pt x="198230" y="174623"/>
                          <a:pt x="197944" y="174909"/>
                        </a:cubicBezTo>
                        <a:cubicBezTo>
                          <a:pt x="197658" y="175195"/>
                          <a:pt x="197468" y="175766"/>
                          <a:pt x="197278" y="176052"/>
                        </a:cubicBezTo>
                        <a:cubicBezTo>
                          <a:pt x="196992" y="176338"/>
                          <a:pt x="197182" y="176814"/>
                          <a:pt x="197182" y="177195"/>
                        </a:cubicBezTo>
                        <a:cubicBezTo>
                          <a:pt x="197182" y="177576"/>
                          <a:pt x="196325" y="177766"/>
                          <a:pt x="195849" y="177862"/>
                        </a:cubicBezTo>
                        <a:cubicBezTo>
                          <a:pt x="195372" y="177862"/>
                          <a:pt x="194991" y="176433"/>
                          <a:pt x="194801" y="176052"/>
                        </a:cubicBezTo>
                        <a:cubicBezTo>
                          <a:pt x="194611" y="175671"/>
                          <a:pt x="193753" y="176719"/>
                          <a:pt x="193277" y="177100"/>
                        </a:cubicBezTo>
                        <a:cubicBezTo>
                          <a:pt x="192801" y="177481"/>
                          <a:pt x="192801" y="177385"/>
                          <a:pt x="192706" y="177671"/>
                        </a:cubicBezTo>
                        <a:cubicBezTo>
                          <a:pt x="192610" y="177957"/>
                          <a:pt x="192420" y="178624"/>
                          <a:pt x="192229" y="179100"/>
                        </a:cubicBezTo>
                        <a:cubicBezTo>
                          <a:pt x="191944" y="179576"/>
                          <a:pt x="191372" y="179671"/>
                          <a:pt x="190991" y="179862"/>
                        </a:cubicBezTo>
                        <a:cubicBezTo>
                          <a:pt x="190610" y="180052"/>
                          <a:pt x="189753" y="180148"/>
                          <a:pt x="189467" y="180052"/>
                        </a:cubicBezTo>
                        <a:cubicBezTo>
                          <a:pt x="189086" y="180052"/>
                          <a:pt x="188991" y="180243"/>
                          <a:pt x="188896" y="180529"/>
                        </a:cubicBezTo>
                        <a:cubicBezTo>
                          <a:pt x="188896" y="180814"/>
                          <a:pt x="189562" y="181100"/>
                          <a:pt x="189943" y="181576"/>
                        </a:cubicBezTo>
                        <a:cubicBezTo>
                          <a:pt x="190420" y="182053"/>
                          <a:pt x="190134" y="181957"/>
                          <a:pt x="189848" y="182338"/>
                        </a:cubicBezTo>
                        <a:cubicBezTo>
                          <a:pt x="189562" y="182719"/>
                          <a:pt x="189277" y="183005"/>
                          <a:pt x="189277" y="183577"/>
                        </a:cubicBezTo>
                        <a:cubicBezTo>
                          <a:pt x="189277" y="184053"/>
                          <a:pt x="189848" y="184339"/>
                          <a:pt x="190134" y="184339"/>
                        </a:cubicBezTo>
                        <a:cubicBezTo>
                          <a:pt x="190420" y="184339"/>
                          <a:pt x="190420" y="184624"/>
                          <a:pt x="190515" y="184815"/>
                        </a:cubicBezTo>
                        <a:cubicBezTo>
                          <a:pt x="190705" y="185005"/>
                          <a:pt x="190991" y="185101"/>
                          <a:pt x="191467" y="184815"/>
                        </a:cubicBezTo>
                        <a:cubicBezTo>
                          <a:pt x="191944" y="184624"/>
                          <a:pt x="192229" y="184148"/>
                          <a:pt x="192420" y="183958"/>
                        </a:cubicBezTo>
                        <a:cubicBezTo>
                          <a:pt x="192610" y="183767"/>
                          <a:pt x="193087" y="183481"/>
                          <a:pt x="193182" y="183577"/>
                        </a:cubicBezTo>
                        <a:cubicBezTo>
                          <a:pt x="193182" y="183672"/>
                          <a:pt x="193277" y="184243"/>
                          <a:pt x="193467" y="184434"/>
                        </a:cubicBezTo>
                        <a:cubicBezTo>
                          <a:pt x="193658" y="184624"/>
                          <a:pt x="193658" y="185101"/>
                          <a:pt x="193563" y="185482"/>
                        </a:cubicBezTo>
                        <a:cubicBezTo>
                          <a:pt x="193467" y="185863"/>
                          <a:pt x="193944" y="186625"/>
                          <a:pt x="193944" y="187006"/>
                        </a:cubicBezTo>
                        <a:cubicBezTo>
                          <a:pt x="193944" y="187387"/>
                          <a:pt x="194039" y="187577"/>
                          <a:pt x="194420" y="187863"/>
                        </a:cubicBezTo>
                        <a:cubicBezTo>
                          <a:pt x="194801" y="188149"/>
                          <a:pt x="194801" y="188339"/>
                          <a:pt x="194896" y="188911"/>
                        </a:cubicBezTo>
                        <a:cubicBezTo>
                          <a:pt x="194991" y="189482"/>
                          <a:pt x="195468" y="190054"/>
                          <a:pt x="195658" y="190339"/>
                        </a:cubicBezTo>
                        <a:cubicBezTo>
                          <a:pt x="195849" y="190625"/>
                          <a:pt x="196515" y="190530"/>
                          <a:pt x="197087" y="190625"/>
                        </a:cubicBezTo>
                        <a:cubicBezTo>
                          <a:pt x="197563" y="190720"/>
                          <a:pt x="197182" y="191197"/>
                          <a:pt x="196801" y="191387"/>
                        </a:cubicBezTo>
                        <a:cubicBezTo>
                          <a:pt x="196420" y="191673"/>
                          <a:pt x="196325" y="191863"/>
                          <a:pt x="195944" y="192054"/>
                        </a:cubicBezTo>
                        <a:cubicBezTo>
                          <a:pt x="195468" y="192244"/>
                          <a:pt x="195277" y="192435"/>
                          <a:pt x="195087" y="192244"/>
                        </a:cubicBezTo>
                        <a:cubicBezTo>
                          <a:pt x="194896" y="192054"/>
                          <a:pt x="194991" y="191673"/>
                          <a:pt x="194515" y="191578"/>
                        </a:cubicBezTo>
                        <a:cubicBezTo>
                          <a:pt x="194039" y="191482"/>
                          <a:pt x="193753" y="191387"/>
                          <a:pt x="193467" y="191673"/>
                        </a:cubicBezTo>
                        <a:cubicBezTo>
                          <a:pt x="193087" y="191959"/>
                          <a:pt x="192896" y="192530"/>
                          <a:pt x="192610" y="192816"/>
                        </a:cubicBezTo>
                        <a:cubicBezTo>
                          <a:pt x="192229" y="193102"/>
                          <a:pt x="191848" y="193387"/>
                          <a:pt x="191467" y="193387"/>
                        </a:cubicBezTo>
                        <a:cubicBezTo>
                          <a:pt x="191086" y="193387"/>
                          <a:pt x="190991" y="193768"/>
                          <a:pt x="191086" y="194054"/>
                        </a:cubicBezTo>
                        <a:cubicBezTo>
                          <a:pt x="191181" y="194435"/>
                          <a:pt x="191181" y="194911"/>
                          <a:pt x="191086" y="195483"/>
                        </a:cubicBezTo>
                        <a:cubicBezTo>
                          <a:pt x="190896" y="196054"/>
                          <a:pt x="190705" y="195864"/>
                          <a:pt x="190420" y="195483"/>
                        </a:cubicBezTo>
                        <a:cubicBezTo>
                          <a:pt x="190134" y="195197"/>
                          <a:pt x="189943" y="195769"/>
                          <a:pt x="189753" y="195864"/>
                        </a:cubicBezTo>
                        <a:cubicBezTo>
                          <a:pt x="189562" y="195959"/>
                          <a:pt x="188800" y="195959"/>
                          <a:pt x="188229" y="195959"/>
                        </a:cubicBezTo>
                        <a:cubicBezTo>
                          <a:pt x="187657" y="195864"/>
                          <a:pt x="187372" y="195578"/>
                          <a:pt x="186895" y="195673"/>
                        </a:cubicBezTo>
                        <a:cubicBezTo>
                          <a:pt x="186324" y="195769"/>
                          <a:pt x="185752" y="195388"/>
                          <a:pt x="185086" y="195197"/>
                        </a:cubicBezTo>
                        <a:cubicBezTo>
                          <a:pt x="184514" y="194911"/>
                          <a:pt x="184228" y="195769"/>
                          <a:pt x="183942" y="196054"/>
                        </a:cubicBezTo>
                        <a:cubicBezTo>
                          <a:pt x="183657" y="196340"/>
                          <a:pt x="183466" y="195959"/>
                          <a:pt x="183085" y="195864"/>
                        </a:cubicBezTo>
                        <a:cubicBezTo>
                          <a:pt x="182704" y="195769"/>
                          <a:pt x="182419" y="195673"/>
                          <a:pt x="182323" y="195388"/>
                        </a:cubicBezTo>
                        <a:cubicBezTo>
                          <a:pt x="182133" y="195102"/>
                          <a:pt x="181656" y="195292"/>
                          <a:pt x="181371" y="195388"/>
                        </a:cubicBezTo>
                        <a:cubicBezTo>
                          <a:pt x="181085" y="195483"/>
                          <a:pt x="180609" y="195388"/>
                          <a:pt x="180609" y="194911"/>
                        </a:cubicBezTo>
                        <a:cubicBezTo>
                          <a:pt x="180609" y="194435"/>
                          <a:pt x="180323" y="194530"/>
                          <a:pt x="179942" y="194626"/>
                        </a:cubicBezTo>
                        <a:cubicBezTo>
                          <a:pt x="179561" y="194721"/>
                          <a:pt x="179466" y="194721"/>
                          <a:pt x="179085" y="194245"/>
                        </a:cubicBezTo>
                        <a:cubicBezTo>
                          <a:pt x="178704" y="193768"/>
                          <a:pt x="178608" y="194721"/>
                          <a:pt x="178323" y="195102"/>
                        </a:cubicBezTo>
                        <a:cubicBezTo>
                          <a:pt x="178037" y="195483"/>
                          <a:pt x="177847" y="195673"/>
                          <a:pt x="177561" y="195864"/>
                        </a:cubicBezTo>
                        <a:cubicBezTo>
                          <a:pt x="177275" y="196054"/>
                          <a:pt x="176894" y="196435"/>
                          <a:pt x="176608" y="196626"/>
                        </a:cubicBezTo>
                        <a:cubicBezTo>
                          <a:pt x="176227" y="196816"/>
                          <a:pt x="176608" y="197388"/>
                          <a:pt x="176513" y="197959"/>
                        </a:cubicBezTo>
                        <a:cubicBezTo>
                          <a:pt x="176418" y="198531"/>
                          <a:pt x="176894" y="198817"/>
                          <a:pt x="177180" y="199102"/>
                        </a:cubicBezTo>
                        <a:cubicBezTo>
                          <a:pt x="177370" y="199388"/>
                          <a:pt x="177275" y="199579"/>
                          <a:pt x="176989" y="199864"/>
                        </a:cubicBezTo>
                        <a:cubicBezTo>
                          <a:pt x="176704" y="200150"/>
                          <a:pt x="177085" y="200436"/>
                          <a:pt x="177465" y="200722"/>
                        </a:cubicBezTo>
                        <a:cubicBezTo>
                          <a:pt x="177847" y="201007"/>
                          <a:pt x="177942" y="201103"/>
                          <a:pt x="177942" y="201293"/>
                        </a:cubicBezTo>
                        <a:cubicBezTo>
                          <a:pt x="178037" y="201484"/>
                          <a:pt x="178418" y="201484"/>
                          <a:pt x="178799" y="201484"/>
                        </a:cubicBezTo>
                        <a:cubicBezTo>
                          <a:pt x="179180" y="201484"/>
                          <a:pt x="179085" y="201865"/>
                          <a:pt x="178799" y="202055"/>
                        </a:cubicBezTo>
                        <a:cubicBezTo>
                          <a:pt x="178608" y="202246"/>
                          <a:pt x="178228" y="202627"/>
                          <a:pt x="178132" y="203008"/>
                        </a:cubicBezTo>
                        <a:cubicBezTo>
                          <a:pt x="177942" y="203293"/>
                          <a:pt x="176799" y="203770"/>
                          <a:pt x="176227" y="204151"/>
                        </a:cubicBezTo>
                        <a:cubicBezTo>
                          <a:pt x="175656" y="204532"/>
                          <a:pt x="176037" y="204817"/>
                          <a:pt x="176322" y="205008"/>
                        </a:cubicBezTo>
                        <a:cubicBezTo>
                          <a:pt x="176608" y="205198"/>
                          <a:pt x="176894" y="205389"/>
                          <a:pt x="177275" y="205389"/>
                        </a:cubicBezTo>
                        <a:cubicBezTo>
                          <a:pt x="177656" y="205389"/>
                          <a:pt x="177656" y="204817"/>
                          <a:pt x="177847" y="204817"/>
                        </a:cubicBezTo>
                        <a:cubicBezTo>
                          <a:pt x="178037" y="204817"/>
                          <a:pt x="178323" y="205389"/>
                          <a:pt x="178037" y="205770"/>
                        </a:cubicBezTo>
                        <a:cubicBezTo>
                          <a:pt x="177751" y="206151"/>
                          <a:pt x="177275" y="205770"/>
                          <a:pt x="176799" y="205865"/>
                        </a:cubicBezTo>
                        <a:cubicBezTo>
                          <a:pt x="176322" y="205865"/>
                          <a:pt x="176513" y="206532"/>
                          <a:pt x="176799" y="206913"/>
                        </a:cubicBezTo>
                        <a:cubicBezTo>
                          <a:pt x="177085" y="207294"/>
                          <a:pt x="177275" y="207199"/>
                          <a:pt x="177561" y="207103"/>
                        </a:cubicBezTo>
                        <a:cubicBezTo>
                          <a:pt x="177847" y="207008"/>
                          <a:pt x="178132" y="208532"/>
                          <a:pt x="178323" y="209008"/>
                        </a:cubicBezTo>
                        <a:cubicBezTo>
                          <a:pt x="178513" y="209485"/>
                          <a:pt x="178513" y="210151"/>
                          <a:pt x="178799" y="210532"/>
                        </a:cubicBezTo>
                        <a:cubicBezTo>
                          <a:pt x="179085" y="210818"/>
                          <a:pt x="178894" y="211104"/>
                          <a:pt x="178704" y="211485"/>
                        </a:cubicBezTo>
                        <a:cubicBezTo>
                          <a:pt x="178513" y="211866"/>
                          <a:pt x="178704" y="212152"/>
                          <a:pt x="178894" y="212533"/>
                        </a:cubicBezTo>
                        <a:cubicBezTo>
                          <a:pt x="179180" y="212914"/>
                          <a:pt x="179085" y="213104"/>
                          <a:pt x="178894" y="213485"/>
                        </a:cubicBezTo>
                        <a:cubicBezTo>
                          <a:pt x="178704" y="213866"/>
                          <a:pt x="179085" y="214533"/>
                          <a:pt x="179085" y="214914"/>
                        </a:cubicBezTo>
                        <a:cubicBezTo>
                          <a:pt x="179085" y="215295"/>
                          <a:pt x="178799" y="215009"/>
                          <a:pt x="178418" y="214723"/>
                        </a:cubicBezTo>
                        <a:cubicBezTo>
                          <a:pt x="178132" y="214533"/>
                          <a:pt x="177656" y="214819"/>
                          <a:pt x="177180" y="215104"/>
                        </a:cubicBezTo>
                        <a:cubicBezTo>
                          <a:pt x="176799" y="215295"/>
                          <a:pt x="176989" y="215771"/>
                          <a:pt x="177180" y="216628"/>
                        </a:cubicBezTo>
                        <a:cubicBezTo>
                          <a:pt x="177370" y="217390"/>
                          <a:pt x="176894" y="217962"/>
                          <a:pt x="176418" y="218248"/>
                        </a:cubicBezTo>
                        <a:cubicBezTo>
                          <a:pt x="175941" y="218533"/>
                          <a:pt x="175180" y="219867"/>
                          <a:pt x="174989" y="220153"/>
                        </a:cubicBezTo>
                        <a:cubicBezTo>
                          <a:pt x="174798" y="220438"/>
                          <a:pt x="174227" y="219962"/>
                          <a:pt x="173846" y="220153"/>
                        </a:cubicBezTo>
                        <a:cubicBezTo>
                          <a:pt x="173465" y="220343"/>
                          <a:pt x="173941" y="220629"/>
                          <a:pt x="174132" y="221105"/>
                        </a:cubicBezTo>
                        <a:cubicBezTo>
                          <a:pt x="174322" y="221486"/>
                          <a:pt x="173941" y="221486"/>
                          <a:pt x="173560" y="221677"/>
                        </a:cubicBezTo>
                        <a:cubicBezTo>
                          <a:pt x="173084" y="221772"/>
                          <a:pt x="173370" y="222820"/>
                          <a:pt x="173465" y="223201"/>
                        </a:cubicBezTo>
                        <a:cubicBezTo>
                          <a:pt x="173560" y="223582"/>
                          <a:pt x="174037" y="224153"/>
                          <a:pt x="174037" y="224629"/>
                        </a:cubicBezTo>
                        <a:cubicBezTo>
                          <a:pt x="174037" y="225106"/>
                          <a:pt x="173846" y="225582"/>
                          <a:pt x="173560" y="226058"/>
                        </a:cubicBezTo>
                        <a:cubicBezTo>
                          <a:pt x="173274" y="226534"/>
                          <a:pt x="173179" y="226630"/>
                          <a:pt x="173179" y="226915"/>
                        </a:cubicBezTo>
                        <a:cubicBezTo>
                          <a:pt x="173179" y="227201"/>
                          <a:pt x="172798" y="227201"/>
                          <a:pt x="172417" y="227392"/>
                        </a:cubicBezTo>
                        <a:cubicBezTo>
                          <a:pt x="172036" y="227582"/>
                          <a:pt x="171846" y="228535"/>
                          <a:pt x="171465" y="229011"/>
                        </a:cubicBezTo>
                        <a:cubicBezTo>
                          <a:pt x="171179" y="229487"/>
                          <a:pt x="170798" y="230249"/>
                          <a:pt x="170512" y="230535"/>
                        </a:cubicBezTo>
                        <a:cubicBezTo>
                          <a:pt x="170227" y="230916"/>
                          <a:pt x="169941" y="230535"/>
                          <a:pt x="169655" y="230344"/>
                        </a:cubicBezTo>
                        <a:cubicBezTo>
                          <a:pt x="169274" y="230154"/>
                          <a:pt x="168226" y="230916"/>
                          <a:pt x="167750" y="231106"/>
                        </a:cubicBezTo>
                        <a:cubicBezTo>
                          <a:pt x="167274" y="231297"/>
                          <a:pt x="167179" y="232154"/>
                          <a:pt x="166893" y="232440"/>
                        </a:cubicBezTo>
                        <a:cubicBezTo>
                          <a:pt x="166607" y="232726"/>
                          <a:pt x="166416" y="233297"/>
                          <a:pt x="166226" y="233583"/>
                        </a:cubicBezTo>
                        <a:cubicBezTo>
                          <a:pt x="166131" y="233869"/>
                          <a:pt x="165273" y="234345"/>
                          <a:pt x="164988" y="234631"/>
                        </a:cubicBezTo>
                        <a:cubicBezTo>
                          <a:pt x="164607" y="234916"/>
                          <a:pt x="164797" y="236345"/>
                          <a:pt x="164797" y="236917"/>
                        </a:cubicBezTo>
                        <a:cubicBezTo>
                          <a:pt x="164797" y="237488"/>
                          <a:pt x="164321" y="237964"/>
                          <a:pt x="164131" y="238060"/>
                        </a:cubicBezTo>
                        <a:cubicBezTo>
                          <a:pt x="163845" y="238155"/>
                          <a:pt x="163369" y="238250"/>
                          <a:pt x="162892" y="238155"/>
                        </a:cubicBezTo>
                        <a:cubicBezTo>
                          <a:pt x="162416" y="238155"/>
                          <a:pt x="162321" y="238726"/>
                          <a:pt x="162321" y="238726"/>
                        </a:cubicBezTo>
                        <a:cubicBezTo>
                          <a:pt x="162321" y="238726"/>
                          <a:pt x="162130" y="238631"/>
                          <a:pt x="161845" y="238441"/>
                        </a:cubicBezTo>
                        <a:cubicBezTo>
                          <a:pt x="161464" y="238250"/>
                          <a:pt x="161082" y="238441"/>
                          <a:pt x="160892" y="238536"/>
                        </a:cubicBezTo>
                        <a:cubicBezTo>
                          <a:pt x="160606" y="238631"/>
                          <a:pt x="160416" y="238631"/>
                          <a:pt x="160225" y="238917"/>
                        </a:cubicBezTo>
                        <a:cubicBezTo>
                          <a:pt x="160035" y="239203"/>
                          <a:pt x="159749" y="239965"/>
                          <a:pt x="159368" y="240155"/>
                        </a:cubicBezTo>
                        <a:cubicBezTo>
                          <a:pt x="158987" y="240441"/>
                          <a:pt x="158701" y="240250"/>
                          <a:pt x="158511" y="239869"/>
                        </a:cubicBezTo>
                        <a:cubicBezTo>
                          <a:pt x="158225" y="239584"/>
                          <a:pt x="158130" y="239298"/>
                          <a:pt x="157463" y="239584"/>
                        </a:cubicBezTo>
                        <a:cubicBezTo>
                          <a:pt x="156796" y="239869"/>
                          <a:pt x="157368" y="240631"/>
                          <a:pt x="157558" y="241108"/>
                        </a:cubicBezTo>
                        <a:cubicBezTo>
                          <a:pt x="157749" y="241584"/>
                          <a:pt x="158035" y="242251"/>
                          <a:pt x="158035" y="242632"/>
                        </a:cubicBezTo>
                        <a:cubicBezTo>
                          <a:pt x="158035" y="243013"/>
                          <a:pt x="157844" y="243203"/>
                          <a:pt x="157463" y="243394"/>
                        </a:cubicBezTo>
                        <a:cubicBezTo>
                          <a:pt x="157082" y="243489"/>
                          <a:pt x="156415" y="243203"/>
                          <a:pt x="155844" y="243203"/>
                        </a:cubicBezTo>
                        <a:cubicBezTo>
                          <a:pt x="155367" y="243203"/>
                          <a:pt x="154606" y="243298"/>
                          <a:pt x="154224" y="243489"/>
                        </a:cubicBezTo>
                        <a:cubicBezTo>
                          <a:pt x="153844" y="243679"/>
                          <a:pt x="153748" y="244441"/>
                          <a:pt x="153558" y="244727"/>
                        </a:cubicBezTo>
                        <a:cubicBezTo>
                          <a:pt x="153463" y="245013"/>
                          <a:pt x="153081" y="245108"/>
                          <a:pt x="152986" y="245108"/>
                        </a:cubicBezTo>
                        <a:lnTo>
                          <a:pt x="152986" y="245203"/>
                        </a:lnTo>
                        <a:cubicBezTo>
                          <a:pt x="152891" y="245108"/>
                          <a:pt x="152986" y="244918"/>
                          <a:pt x="152796" y="244537"/>
                        </a:cubicBezTo>
                        <a:cubicBezTo>
                          <a:pt x="152605" y="244156"/>
                          <a:pt x="152320" y="244727"/>
                          <a:pt x="151557" y="244537"/>
                        </a:cubicBezTo>
                        <a:cubicBezTo>
                          <a:pt x="150700" y="244346"/>
                          <a:pt x="150224" y="243775"/>
                          <a:pt x="150129" y="243584"/>
                        </a:cubicBezTo>
                        <a:cubicBezTo>
                          <a:pt x="150033" y="243394"/>
                          <a:pt x="150414" y="243108"/>
                          <a:pt x="150414" y="242632"/>
                        </a:cubicBezTo>
                        <a:cubicBezTo>
                          <a:pt x="150414" y="242155"/>
                          <a:pt x="150224" y="242155"/>
                          <a:pt x="149748" y="241965"/>
                        </a:cubicBezTo>
                        <a:cubicBezTo>
                          <a:pt x="149272" y="241774"/>
                          <a:pt x="150319" y="240727"/>
                          <a:pt x="150319" y="240727"/>
                        </a:cubicBezTo>
                        <a:cubicBezTo>
                          <a:pt x="150319" y="240727"/>
                          <a:pt x="149557" y="239965"/>
                          <a:pt x="149272" y="239679"/>
                        </a:cubicBezTo>
                        <a:cubicBezTo>
                          <a:pt x="148890" y="239393"/>
                          <a:pt x="148795" y="239203"/>
                          <a:pt x="148700" y="238917"/>
                        </a:cubicBezTo>
                        <a:cubicBezTo>
                          <a:pt x="148510" y="238631"/>
                          <a:pt x="148224" y="238822"/>
                          <a:pt x="147938" y="238917"/>
                        </a:cubicBezTo>
                        <a:cubicBezTo>
                          <a:pt x="147557" y="239012"/>
                          <a:pt x="147366" y="239012"/>
                          <a:pt x="146890" y="238917"/>
                        </a:cubicBezTo>
                        <a:cubicBezTo>
                          <a:pt x="146414" y="238822"/>
                          <a:pt x="146319" y="238631"/>
                          <a:pt x="146033" y="238060"/>
                        </a:cubicBezTo>
                        <a:cubicBezTo>
                          <a:pt x="145747" y="237488"/>
                          <a:pt x="145081" y="237488"/>
                          <a:pt x="144414" y="237488"/>
                        </a:cubicBezTo>
                        <a:cubicBezTo>
                          <a:pt x="143747" y="237488"/>
                          <a:pt x="143842" y="237964"/>
                          <a:pt x="143652" y="238250"/>
                        </a:cubicBezTo>
                        <a:cubicBezTo>
                          <a:pt x="143461" y="238536"/>
                          <a:pt x="143271" y="238250"/>
                          <a:pt x="143080" y="238155"/>
                        </a:cubicBezTo>
                        <a:cubicBezTo>
                          <a:pt x="142890" y="238060"/>
                          <a:pt x="142795" y="237869"/>
                          <a:pt x="142414" y="237964"/>
                        </a:cubicBezTo>
                        <a:cubicBezTo>
                          <a:pt x="142128" y="238060"/>
                          <a:pt x="141937" y="238822"/>
                          <a:pt x="141842" y="239012"/>
                        </a:cubicBezTo>
                        <a:cubicBezTo>
                          <a:pt x="141747" y="239203"/>
                          <a:pt x="141652" y="238822"/>
                          <a:pt x="141366" y="238726"/>
                        </a:cubicBezTo>
                        <a:cubicBezTo>
                          <a:pt x="141175" y="238536"/>
                          <a:pt x="140223" y="239393"/>
                          <a:pt x="139747" y="239584"/>
                        </a:cubicBezTo>
                        <a:cubicBezTo>
                          <a:pt x="139270" y="239774"/>
                          <a:pt x="139080" y="239584"/>
                          <a:pt x="139080" y="239298"/>
                        </a:cubicBezTo>
                        <a:cubicBezTo>
                          <a:pt x="139080" y="238917"/>
                          <a:pt x="138508" y="239012"/>
                          <a:pt x="138318" y="238822"/>
                        </a:cubicBezTo>
                        <a:cubicBezTo>
                          <a:pt x="138222" y="238631"/>
                          <a:pt x="137746" y="239107"/>
                          <a:pt x="137365" y="239107"/>
                        </a:cubicBezTo>
                        <a:cubicBezTo>
                          <a:pt x="136984" y="239107"/>
                          <a:pt x="136794" y="238726"/>
                          <a:pt x="136508" y="238631"/>
                        </a:cubicBezTo>
                        <a:cubicBezTo>
                          <a:pt x="136222" y="238536"/>
                          <a:pt x="135746" y="238726"/>
                          <a:pt x="135460" y="239107"/>
                        </a:cubicBezTo>
                        <a:cubicBezTo>
                          <a:pt x="135174" y="239488"/>
                          <a:pt x="135079" y="239488"/>
                          <a:pt x="134698" y="239488"/>
                        </a:cubicBezTo>
                        <a:cubicBezTo>
                          <a:pt x="134413" y="239488"/>
                          <a:pt x="134222" y="239679"/>
                          <a:pt x="133841" y="239584"/>
                        </a:cubicBezTo>
                        <a:cubicBezTo>
                          <a:pt x="133555" y="239584"/>
                          <a:pt x="133365" y="239869"/>
                          <a:pt x="133174" y="240155"/>
                        </a:cubicBezTo>
                        <a:cubicBezTo>
                          <a:pt x="132984" y="240441"/>
                          <a:pt x="132603" y="240060"/>
                          <a:pt x="132412" y="239869"/>
                        </a:cubicBezTo>
                        <a:cubicBezTo>
                          <a:pt x="132127" y="239584"/>
                          <a:pt x="132127" y="239965"/>
                          <a:pt x="131936" y="240250"/>
                        </a:cubicBezTo>
                        <a:cubicBezTo>
                          <a:pt x="131746" y="240631"/>
                          <a:pt x="131079" y="239965"/>
                          <a:pt x="130888" y="239774"/>
                        </a:cubicBezTo>
                        <a:cubicBezTo>
                          <a:pt x="130698" y="239488"/>
                          <a:pt x="130793" y="239203"/>
                          <a:pt x="130793" y="238822"/>
                        </a:cubicBezTo>
                        <a:cubicBezTo>
                          <a:pt x="130793" y="238441"/>
                          <a:pt x="130603" y="238345"/>
                          <a:pt x="130412" y="238345"/>
                        </a:cubicBezTo>
                        <a:cubicBezTo>
                          <a:pt x="130126" y="238345"/>
                          <a:pt x="130126" y="238345"/>
                          <a:pt x="130031" y="238060"/>
                        </a:cubicBezTo>
                        <a:cubicBezTo>
                          <a:pt x="129936" y="237774"/>
                          <a:pt x="129745" y="237583"/>
                          <a:pt x="129269" y="237583"/>
                        </a:cubicBezTo>
                        <a:cubicBezTo>
                          <a:pt x="128793" y="237583"/>
                          <a:pt x="128221" y="238345"/>
                          <a:pt x="128126" y="238536"/>
                        </a:cubicBezTo>
                        <a:cubicBezTo>
                          <a:pt x="127936" y="238726"/>
                          <a:pt x="127650" y="239012"/>
                          <a:pt x="127269" y="239203"/>
                        </a:cubicBezTo>
                        <a:cubicBezTo>
                          <a:pt x="126983" y="239488"/>
                          <a:pt x="126792" y="239203"/>
                          <a:pt x="126697" y="239012"/>
                        </a:cubicBezTo>
                        <a:cubicBezTo>
                          <a:pt x="126602" y="238822"/>
                          <a:pt x="125649" y="239107"/>
                          <a:pt x="125364" y="239012"/>
                        </a:cubicBezTo>
                        <a:cubicBezTo>
                          <a:pt x="124983" y="238917"/>
                          <a:pt x="124792" y="238822"/>
                          <a:pt x="124602" y="238631"/>
                        </a:cubicBezTo>
                        <a:cubicBezTo>
                          <a:pt x="124411" y="238441"/>
                          <a:pt x="124316" y="238060"/>
                          <a:pt x="124030" y="237488"/>
                        </a:cubicBezTo>
                        <a:cubicBezTo>
                          <a:pt x="123840" y="236917"/>
                          <a:pt x="124125" y="237107"/>
                          <a:pt x="124125" y="236440"/>
                        </a:cubicBezTo>
                        <a:cubicBezTo>
                          <a:pt x="124125" y="235774"/>
                          <a:pt x="123554" y="235869"/>
                          <a:pt x="123364" y="235583"/>
                        </a:cubicBezTo>
                        <a:cubicBezTo>
                          <a:pt x="123173" y="235297"/>
                          <a:pt x="122982" y="235488"/>
                          <a:pt x="122792" y="235774"/>
                        </a:cubicBezTo>
                        <a:cubicBezTo>
                          <a:pt x="122602" y="236059"/>
                          <a:pt x="122030" y="236059"/>
                          <a:pt x="121839" y="235964"/>
                        </a:cubicBezTo>
                        <a:cubicBezTo>
                          <a:pt x="121649" y="235869"/>
                          <a:pt x="121649" y="235393"/>
                          <a:pt x="121649" y="235107"/>
                        </a:cubicBezTo>
                        <a:cubicBezTo>
                          <a:pt x="121649" y="234821"/>
                          <a:pt x="121078" y="235393"/>
                          <a:pt x="120887" y="235393"/>
                        </a:cubicBezTo>
                        <a:cubicBezTo>
                          <a:pt x="120697" y="235393"/>
                          <a:pt x="120601" y="234154"/>
                          <a:pt x="120601" y="233869"/>
                        </a:cubicBezTo>
                        <a:cubicBezTo>
                          <a:pt x="120601" y="233583"/>
                          <a:pt x="120697" y="233107"/>
                          <a:pt x="120697" y="232726"/>
                        </a:cubicBezTo>
                        <a:cubicBezTo>
                          <a:pt x="120792" y="232440"/>
                          <a:pt x="120411" y="232345"/>
                          <a:pt x="120220" y="232249"/>
                        </a:cubicBezTo>
                        <a:cubicBezTo>
                          <a:pt x="120030" y="232154"/>
                          <a:pt x="120125" y="231678"/>
                          <a:pt x="120125" y="231487"/>
                        </a:cubicBezTo>
                        <a:cubicBezTo>
                          <a:pt x="120125" y="231297"/>
                          <a:pt x="119649" y="231487"/>
                          <a:pt x="119458" y="231392"/>
                        </a:cubicBezTo>
                        <a:cubicBezTo>
                          <a:pt x="119268" y="231202"/>
                          <a:pt x="118791" y="230440"/>
                          <a:pt x="118506" y="230249"/>
                        </a:cubicBezTo>
                        <a:cubicBezTo>
                          <a:pt x="118220" y="230059"/>
                          <a:pt x="118220" y="229678"/>
                          <a:pt x="118315" y="229582"/>
                        </a:cubicBezTo>
                        <a:cubicBezTo>
                          <a:pt x="118411" y="229487"/>
                          <a:pt x="118601" y="229297"/>
                          <a:pt x="118506" y="228916"/>
                        </a:cubicBezTo>
                        <a:cubicBezTo>
                          <a:pt x="118411" y="228630"/>
                          <a:pt x="118791" y="228344"/>
                          <a:pt x="118791" y="227773"/>
                        </a:cubicBezTo>
                        <a:cubicBezTo>
                          <a:pt x="118791" y="227106"/>
                          <a:pt x="118030" y="227392"/>
                          <a:pt x="117458" y="227487"/>
                        </a:cubicBezTo>
                        <a:cubicBezTo>
                          <a:pt x="116982" y="227677"/>
                          <a:pt x="117077" y="228439"/>
                          <a:pt x="116887" y="228820"/>
                        </a:cubicBezTo>
                        <a:cubicBezTo>
                          <a:pt x="116696" y="229201"/>
                          <a:pt x="116410" y="229392"/>
                          <a:pt x="116124" y="229297"/>
                        </a:cubicBezTo>
                        <a:cubicBezTo>
                          <a:pt x="115839" y="229201"/>
                          <a:pt x="115363" y="228725"/>
                          <a:pt x="115363" y="228439"/>
                        </a:cubicBezTo>
                        <a:cubicBezTo>
                          <a:pt x="115363" y="228154"/>
                          <a:pt x="115172" y="227582"/>
                          <a:pt x="114886" y="227487"/>
                        </a:cubicBezTo>
                        <a:cubicBezTo>
                          <a:pt x="114600" y="227487"/>
                          <a:pt x="114315" y="228058"/>
                          <a:pt x="114220" y="228249"/>
                        </a:cubicBezTo>
                        <a:cubicBezTo>
                          <a:pt x="114124" y="228439"/>
                          <a:pt x="113553" y="228344"/>
                          <a:pt x="113172" y="228439"/>
                        </a:cubicBezTo>
                        <a:cubicBezTo>
                          <a:pt x="112696" y="228535"/>
                          <a:pt x="113077" y="228820"/>
                          <a:pt x="113267" y="229106"/>
                        </a:cubicBezTo>
                        <a:cubicBezTo>
                          <a:pt x="113457" y="229392"/>
                          <a:pt x="112600" y="229201"/>
                          <a:pt x="112314" y="229011"/>
                        </a:cubicBezTo>
                        <a:cubicBezTo>
                          <a:pt x="112029" y="228820"/>
                          <a:pt x="111457" y="228630"/>
                          <a:pt x="111172" y="228344"/>
                        </a:cubicBezTo>
                        <a:cubicBezTo>
                          <a:pt x="110790" y="228058"/>
                          <a:pt x="111172" y="227868"/>
                          <a:pt x="111362" y="227677"/>
                        </a:cubicBezTo>
                        <a:cubicBezTo>
                          <a:pt x="111553" y="227487"/>
                          <a:pt x="111743" y="226630"/>
                          <a:pt x="111743" y="226344"/>
                        </a:cubicBezTo>
                        <a:cubicBezTo>
                          <a:pt x="111743" y="226058"/>
                          <a:pt x="111362" y="225582"/>
                          <a:pt x="111267" y="225391"/>
                        </a:cubicBezTo>
                        <a:cubicBezTo>
                          <a:pt x="111172" y="225201"/>
                          <a:pt x="110886" y="224820"/>
                          <a:pt x="110410" y="224820"/>
                        </a:cubicBezTo>
                        <a:cubicBezTo>
                          <a:pt x="109933" y="224820"/>
                          <a:pt x="109362" y="224534"/>
                          <a:pt x="109171" y="224344"/>
                        </a:cubicBezTo>
                        <a:cubicBezTo>
                          <a:pt x="108981" y="224248"/>
                          <a:pt x="108981" y="224344"/>
                          <a:pt x="108790" y="224534"/>
                        </a:cubicBezTo>
                        <a:cubicBezTo>
                          <a:pt x="108600" y="224725"/>
                          <a:pt x="108028" y="224915"/>
                          <a:pt x="107742" y="225010"/>
                        </a:cubicBezTo>
                        <a:cubicBezTo>
                          <a:pt x="107457" y="225106"/>
                          <a:pt x="107076" y="225201"/>
                          <a:pt x="106885" y="225391"/>
                        </a:cubicBezTo>
                        <a:cubicBezTo>
                          <a:pt x="106790" y="225487"/>
                          <a:pt x="106219" y="225772"/>
                          <a:pt x="105933" y="226153"/>
                        </a:cubicBezTo>
                        <a:cubicBezTo>
                          <a:pt x="105647" y="226534"/>
                          <a:pt x="105933" y="226915"/>
                          <a:pt x="106219" y="227106"/>
                        </a:cubicBezTo>
                        <a:cubicBezTo>
                          <a:pt x="106504" y="227296"/>
                          <a:pt x="106314" y="227582"/>
                          <a:pt x="106219" y="227868"/>
                        </a:cubicBezTo>
                        <a:cubicBezTo>
                          <a:pt x="106123" y="228154"/>
                          <a:pt x="105933" y="228154"/>
                          <a:pt x="105552" y="228344"/>
                        </a:cubicBezTo>
                        <a:cubicBezTo>
                          <a:pt x="105171" y="228630"/>
                          <a:pt x="105171" y="228916"/>
                          <a:pt x="104980" y="229201"/>
                        </a:cubicBezTo>
                        <a:cubicBezTo>
                          <a:pt x="104790" y="229487"/>
                          <a:pt x="104409" y="229297"/>
                          <a:pt x="104123" y="229678"/>
                        </a:cubicBezTo>
                        <a:cubicBezTo>
                          <a:pt x="103837" y="230154"/>
                          <a:pt x="104409" y="230249"/>
                          <a:pt x="104790" y="230249"/>
                        </a:cubicBezTo>
                        <a:cubicBezTo>
                          <a:pt x="105171" y="230344"/>
                          <a:pt x="105361" y="230630"/>
                          <a:pt x="105552" y="230821"/>
                        </a:cubicBezTo>
                        <a:cubicBezTo>
                          <a:pt x="105742" y="231011"/>
                          <a:pt x="105647" y="231297"/>
                          <a:pt x="106028" y="231106"/>
                        </a:cubicBezTo>
                        <a:cubicBezTo>
                          <a:pt x="106409" y="230916"/>
                          <a:pt x="106504" y="231392"/>
                          <a:pt x="106981" y="231487"/>
                        </a:cubicBezTo>
                        <a:cubicBezTo>
                          <a:pt x="107457" y="231583"/>
                          <a:pt x="107171" y="231773"/>
                          <a:pt x="107076" y="231964"/>
                        </a:cubicBezTo>
                        <a:cubicBezTo>
                          <a:pt x="106981" y="232154"/>
                          <a:pt x="106695" y="232535"/>
                          <a:pt x="106504" y="232630"/>
                        </a:cubicBezTo>
                        <a:cubicBezTo>
                          <a:pt x="106314" y="232726"/>
                          <a:pt x="106028" y="233202"/>
                          <a:pt x="105933" y="233392"/>
                        </a:cubicBezTo>
                        <a:cubicBezTo>
                          <a:pt x="105838" y="233583"/>
                          <a:pt x="106219" y="234059"/>
                          <a:pt x="106409" y="234250"/>
                        </a:cubicBezTo>
                        <a:cubicBezTo>
                          <a:pt x="106599" y="234440"/>
                          <a:pt x="106695" y="234726"/>
                          <a:pt x="106599" y="235107"/>
                        </a:cubicBezTo>
                        <a:cubicBezTo>
                          <a:pt x="106504" y="235488"/>
                          <a:pt x="106219" y="235583"/>
                          <a:pt x="105933" y="235678"/>
                        </a:cubicBezTo>
                        <a:cubicBezTo>
                          <a:pt x="105647" y="235678"/>
                          <a:pt x="105075" y="236155"/>
                          <a:pt x="104885" y="236155"/>
                        </a:cubicBezTo>
                        <a:cubicBezTo>
                          <a:pt x="104695" y="236155"/>
                          <a:pt x="104409" y="236631"/>
                          <a:pt x="104123" y="236631"/>
                        </a:cubicBezTo>
                        <a:cubicBezTo>
                          <a:pt x="103837" y="236631"/>
                          <a:pt x="103742" y="236821"/>
                          <a:pt x="103552" y="237107"/>
                        </a:cubicBezTo>
                        <a:cubicBezTo>
                          <a:pt x="103361" y="237393"/>
                          <a:pt x="103266" y="237202"/>
                          <a:pt x="103075" y="237012"/>
                        </a:cubicBezTo>
                        <a:cubicBezTo>
                          <a:pt x="102885" y="236821"/>
                          <a:pt x="102123" y="237202"/>
                          <a:pt x="101837" y="237202"/>
                        </a:cubicBezTo>
                        <a:cubicBezTo>
                          <a:pt x="101551" y="237202"/>
                          <a:pt x="101170" y="238060"/>
                          <a:pt x="101075" y="238250"/>
                        </a:cubicBezTo>
                        <a:cubicBezTo>
                          <a:pt x="100980" y="238536"/>
                          <a:pt x="100980" y="238631"/>
                          <a:pt x="100980" y="238822"/>
                        </a:cubicBezTo>
                        <a:cubicBezTo>
                          <a:pt x="100980" y="239012"/>
                          <a:pt x="100789" y="239012"/>
                          <a:pt x="100599" y="238917"/>
                        </a:cubicBezTo>
                        <a:cubicBezTo>
                          <a:pt x="100408" y="238822"/>
                          <a:pt x="100122" y="239012"/>
                          <a:pt x="99932" y="239012"/>
                        </a:cubicBezTo>
                        <a:cubicBezTo>
                          <a:pt x="99741" y="239012"/>
                          <a:pt x="99456" y="239393"/>
                          <a:pt x="99170" y="239298"/>
                        </a:cubicBezTo>
                        <a:cubicBezTo>
                          <a:pt x="98884" y="239203"/>
                          <a:pt x="98694" y="239679"/>
                          <a:pt x="98598" y="239774"/>
                        </a:cubicBezTo>
                        <a:cubicBezTo>
                          <a:pt x="98503" y="239869"/>
                          <a:pt x="98313" y="240155"/>
                          <a:pt x="98313" y="240346"/>
                        </a:cubicBezTo>
                        <a:cubicBezTo>
                          <a:pt x="98313" y="240536"/>
                          <a:pt x="97741" y="240727"/>
                          <a:pt x="97360" y="240822"/>
                        </a:cubicBezTo>
                        <a:cubicBezTo>
                          <a:pt x="96979" y="240917"/>
                          <a:pt x="96884" y="241584"/>
                          <a:pt x="96789" y="241774"/>
                        </a:cubicBezTo>
                        <a:cubicBezTo>
                          <a:pt x="96694" y="241965"/>
                          <a:pt x="96217" y="242155"/>
                          <a:pt x="96122" y="242346"/>
                        </a:cubicBezTo>
                        <a:cubicBezTo>
                          <a:pt x="96027" y="242536"/>
                          <a:pt x="96027" y="242727"/>
                          <a:pt x="95931" y="243013"/>
                        </a:cubicBezTo>
                        <a:cubicBezTo>
                          <a:pt x="95836" y="243298"/>
                          <a:pt x="95265" y="243584"/>
                          <a:pt x="94979" y="243679"/>
                        </a:cubicBezTo>
                        <a:cubicBezTo>
                          <a:pt x="94693" y="243775"/>
                          <a:pt x="94503" y="243679"/>
                          <a:pt x="94217" y="243870"/>
                        </a:cubicBezTo>
                        <a:cubicBezTo>
                          <a:pt x="93931" y="244060"/>
                          <a:pt x="93931" y="243870"/>
                          <a:pt x="93836" y="243775"/>
                        </a:cubicBezTo>
                        <a:cubicBezTo>
                          <a:pt x="93741" y="243679"/>
                          <a:pt x="93360" y="243775"/>
                          <a:pt x="93264" y="243679"/>
                        </a:cubicBezTo>
                        <a:cubicBezTo>
                          <a:pt x="93169" y="243679"/>
                          <a:pt x="93169" y="243203"/>
                          <a:pt x="93264" y="242917"/>
                        </a:cubicBezTo>
                        <a:cubicBezTo>
                          <a:pt x="93360" y="242632"/>
                          <a:pt x="93169" y="242536"/>
                          <a:pt x="92979" y="242536"/>
                        </a:cubicBezTo>
                        <a:cubicBezTo>
                          <a:pt x="92788" y="242441"/>
                          <a:pt x="92503" y="242251"/>
                          <a:pt x="92407" y="242251"/>
                        </a:cubicBezTo>
                        <a:cubicBezTo>
                          <a:pt x="92217" y="242251"/>
                          <a:pt x="92217" y="242346"/>
                          <a:pt x="92312" y="242632"/>
                        </a:cubicBezTo>
                        <a:cubicBezTo>
                          <a:pt x="92407" y="242917"/>
                          <a:pt x="92217" y="242917"/>
                          <a:pt x="92026" y="242822"/>
                        </a:cubicBezTo>
                        <a:cubicBezTo>
                          <a:pt x="91836" y="242727"/>
                          <a:pt x="91740" y="242822"/>
                          <a:pt x="91550" y="242822"/>
                        </a:cubicBezTo>
                        <a:cubicBezTo>
                          <a:pt x="91360" y="242822"/>
                          <a:pt x="91455" y="243013"/>
                          <a:pt x="91455" y="243298"/>
                        </a:cubicBezTo>
                        <a:cubicBezTo>
                          <a:pt x="91455" y="243584"/>
                          <a:pt x="91264" y="244060"/>
                          <a:pt x="91074" y="244251"/>
                        </a:cubicBezTo>
                        <a:cubicBezTo>
                          <a:pt x="90979" y="244441"/>
                          <a:pt x="90788" y="244060"/>
                          <a:pt x="90693" y="243489"/>
                        </a:cubicBezTo>
                        <a:cubicBezTo>
                          <a:pt x="90597" y="242917"/>
                          <a:pt x="89931" y="242822"/>
                          <a:pt x="89550" y="242727"/>
                        </a:cubicBezTo>
                        <a:cubicBezTo>
                          <a:pt x="89169" y="242632"/>
                          <a:pt x="89359" y="242822"/>
                          <a:pt x="89169" y="242917"/>
                        </a:cubicBezTo>
                        <a:cubicBezTo>
                          <a:pt x="88978" y="243013"/>
                          <a:pt x="88883" y="242727"/>
                          <a:pt x="88978" y="242632"/>
                        </a:cubicBezTo>
                        <a:cubicBezTo>
                          <a:pt x="89073" y="242441"/>
                          <a:pt x="89073" y="242251"/>
                          <a:pt x="88978" y="241965"/>
                        </a:cubicBezTo>
                        <a:cubicBezTo>
                          <a:pt x="88978" y="241774"/>
                          <a:pt x="88216" y="241393"/>
                          <a:pt x="87931" y="241298"/>
                        </a:cubicBezTo>
                        <a:cubicBezTo>
                          <a:pt x="87645" y="241108"/>
                          <a:pt x="87454" y="241012"/>
                          <a:pt x="87645" y="240441"/>
                        </a:cubicBezTo>
                        <a:cubicBezTo>
                          <a:pt x="87835" y="239869"/>
                          <a:pt x="88692" y="239488"/>
                          <a:pt x="88883" y="239393"/>
                        </a:cubicBezTo>
                        <a:cubicBezTo>
                          <a:pt x="89073" y="239203"/>
                          <a:pt x="88692" y="238917"/>
                          <a:pt x="88502" y="238726"/>
                        </a:cubicBezTo>
                        <a:cubicBezTo>
                          <a:pt x="88312" y="238536"/>
                          <a:pt x="87645" y="238726"/>
                          <a:pt x="87454" y="238726"/>
                        </a:cubicBezTo>
                        <a:cubicBezTo>
                          <a:pt x="87264" y="238726"/>
                          <a:pt x="87169" y="238441"/>
                          <a:pt x="87359" y="238155"/>
                        </a:cubicBezTo>
                        <a:cubicBezTo>
                          <a:pt x="87549" y="237869"/>
                          <a:pt x="87645" y="238155"/>
                          <a:pt x="87931" y="238155"/>
                        </a:cubicBezTo>
                        <a:cubicBezTo>
                          <a:pt x="88121" y="238155"/>
                          <a:pt x="88216" y="237774"/>
                          <a:pt x="88312" y="237488"/>
                        </a:cubicBezTo>
                        <a:cubicBezTo>
                          <a:pt x="88407" y="237202"/>
                          <a:pt x="88407" y="236631"/>
                          <a:pt x="88502" y="236345"/>
                        </a:cubicBezTo>
                        <a:cubicBezTo>
                          <a:pt x="88597" y="236059"/>
                          <a:pt x="89169" y="235964"/>
                          <a:pt x="89455" y="235964"/>
                        </a:cubicBezTo>
                        <a:cubicBezTo>
                          <a:pt x="89645" y="235964"/>
                          <a:pt x="89740" y="235583"/>
                          <a:pt x="89740" y="235297"/>
                        </a:cubicBezTo>
                        <a:cubicBezTo>
                          <a:pt x="89740" y="235012"/>
                          <a:pt x="89931" y="234916"/>
                          <a:pt x="90026" y="234726"/>
                        </a:cubicBezTo>
                        <a:cubicBezTo>
                          <a:pt x="90121" y="234535"/>
                          <a:pt x="90312" y="234440"/>
                          <a:pt x="90502" y="234345"/>
                        </a:cubicBezTo>
                        <a:cubicBezTo>
                          <a:pt x="90597" y="234250"/>
                          <a:pt x="90788" y="233869"/>
                          <a:pt x="90788" y="233583"/>
                        </a:cubicBezTo>
                        <a:cubicBezTo>
                          <a:pt x="90788" y="233297"/>
                          <a:pt x="91169" y="233011"/>
                          <a:pt x="91264" y="232916"/>
                        </a:cubicBezTo>
                        <a:cubicBezTo>
                          <a:pt x="91455" y="232821"/>
                          <a:pt x="91455" y="232630"/>
                          <a:pt x="91550" y="232535"/>
                        </a:cubicBezTo>
                        <a:cubicBezTo>
                          <a:pt x="91645" y="232440"/>
                          <a:pt x="92312" y="233011"/>
                          <a:pt x="92503" y="233107"/>
                        </a:cubicBezTo>
                        <a:cubicBezTo>
                          <a:pt x="92693" y="233202"/>
                          <a:pt x="92883" y="232726"/>
                          <a:pt x="93074" y="232630"/>
                        </a:cubicBezTo>
                        <a:cubicBezTo>
                          <a:pt x="93169" y="232535"/>
                          <a:pt x="93264" y="232249"/>
                          <a:pt x="93455" y="231964"/>
                        </a:cubicBezTo>
                        <a:cubicBezTo>
                          <a:pt x="93550" y="231678"/>
                          <a:pt x="93836" y="231964"/>
                          <a:pt x="94122" y="231773"/>
                        </a:cubicBezTo>
                        <a:cubicBezTo>
                          <a:pt x="94312" y="231678"/>
                          <a:pt x="94312" y="231202"/>
                          <a:pt x="94122" y="231011"/>
                        </a:cubicBezTo>
                        <a:cubicBezTo>
                          <a:pt x="94027" y="230821"/>
                          <a:pt x="94027" y="230821"/>
                          <a:pt x="94407" y="230535"/>
                        </a:cubicBezTo>
                        <a:cubicBezTo>
                          <a:pt x="94693" y="230249"/>
                          <a:pt x="94979" y="229868"/>
                          <a:pt x="95074" y="229582"/>
                        </a:cubicBezTo>
                        <a:cubicBezTo>
                          <a:pt x="95170" y="229297"/>
                          <a:pt x="95550" y="228916"/>
                          <a:pt x="95646" y="228725"/>
                        </a:cubicBezTo>
                        <a:cubicBezTo>
                          <a:pt x="95741" y="228535"/>
                          <a:pt x="96027" y="228058"/>
                          <a:pt x="96122" y="227963"/>
                        </a:cubicBezTo>
                        <a:cubicBezTo>
                          <a:pt x="96217" y="227868"/>
                          <a:pt x="96408" y="227487"/>
                          <a:pt x="96313" y="227296"/>
                        </a:cubicBezTo>
                        <a:cubicBezTo>
                          <a:pt x="96313" y="227106"/>
                          <a:pt x="96408" y="226915"/>
                          <a:pt x="96598" y="226820"/>
                        </a:cubicBezTo>
                        <a:cubicBezTo>
                          <a:pt x="96789" y="226725"/>
                          <a:pt x="96598" y="226439"/>
                          <a:pt x="96503" y="226344"/>
                        </a:cubicBezTo>
                        <a:cubicBezTo>
                          <a:pt x="96408" y="226249"/>
                          <a:pt x="96408" y="225868"/>
                          <a:pt x="96408" y="225582"/>
                        </a:cubicBezTo>
                        <a:cubicBezTo>
                          <a:pt x="96408" y="225391"/>
                          <a:pt x="96598" y="225296"/>
                          <a:pt x="96694" y="225201"/>
                        </a:cubicBezTo>
                        <a:cubicBezTo>
                          <a:pt x="96789" y="225106"/>
                          <a:pt x="96503" y="224344"/>
                          <a:pt x="96503" y="224058"/>
                        </a:cubicBezTo>
                        <a:cubicBezTo>
                          <a:pt x="96503" y="223867"/>
                          <a:pt x="95646" y="223582"/>
                          <a:pt x="95265" y="223486"/>
                        </a:cubicBezTo>
                        <a:cubicBezTo>
                          <a:pt x="94979" y="223391"/>
                          <a:pt x="94407" y="223867"/>
                          <a:pt x="94027" y="224058"/>
                        </a:cubicBezTo>
                        <a:cubicBezTo>
                          <a:pt x="93646" y="224153"/>
                          <a:pt x="93836" y="224344"/>
                          <a:pt x="93836" y="224534"/>
                        </a:cubicBezTo>
                        <a:cubicBezTo>
                          <a:pt x="93836" y="224725"/>
                          <a:pt x="93931" y="224915"/>
                          <a:pt x="93646" y="224725"/>
                        </a:cubicBezTo>
                        <a:cubicBezTo>
                          <a:pt x="93360" y="224629"/>
                          <a:pt x="93360" y="223201"/>
                          <a:pt x="93360" y="223010"/>
                        </a:cubicBezTo>
                        <a:cubicBezTo>
                          <a:pt x="93360" y="222820"/>
                          <a:pt x="93455" y="222248"/>
                          <a:pt x="93264" y="222248"/>
                        </a:cubicBezTo>
                        <a:cubicBezTo>
                          <a:pt x="93074" y="222248"/>
                          <a:pt x="92979" y="222534"/>
                          <a:pt x="92979" y="222629"/>
                        </a:cubicBezTo>
                        <a:cubicBezTo>
                          <a:pt x="92979" y="222724"/>
                          <a:pt x="92598" y="222820"/>
                          <a:pt x="92407" y="222915"/>
                        </a:cubicBezTo>
                        <a:cubicBezTo>
                          <a:pt x="92217" y="223010"/>
                          <a:pt x="92122" y="223010"/>
                          <a:pt x="92026" y="222820"/>
                        </a:cubicBezTo>
                        <a:cubicBezTo>
                          <a:pt x="91931" y="222724"/>
                          <a:pt x="91740" y="222439"/>
                          <a:pt x="91740" y="222248"/>
                        </a:cubicBezTo>
                        <a:cubicBezTo>
                          <a:pt x="91740" y="222153"/>
                          <a:pt x="91264" y="221486"/>
                          <a:pt x="90979" y="221105"/>
                        </a:cubicBezTo>
                        <a:cubicBezTo>
                          <a:pt x="90693" y="220724"/>
                          <a:pt x="90026" y="220724"/>
                          <a:pt x="90026" y="220724"/>
                        </a:cubicBezTo>
                        <a:cubicBezTo>
                          <a:pt x="90026" y="220724"/>
                          <a:pt x="88788" y="220534"/>
                          <a:pt x="87931" y="220343"/>
                        </a:cubicBezTo>
                        <a:cubicBezTo>
                          <a:pt x="87073" y="220153"/>
                          <a:pt x="85645" y="219581"/>
                          <a:pt x="84692" y="220057"/>
                        </a:cubicBezTo>
                        <a:cubicBezTo>
                          <a:pt x="83644" y="220534"/>
                          <a:pt x="83168" y="221486"/>
                          <a:pt x="82978" y="222439"/>
                        </a:cubicBezTo>
                        <a:cubicBezTo>
                          <a:pt x="82787" y="223391"/>
                          <a:pt x="82692" y="225296"/>
                          <a:pt x="82692" y="225296"/>
                        </a:cubicBezTo>
                        <a:cubicBezTo>
                          <a:pt x="82692" y="225296"/>
                          <a:pt x="82406" y="226630"/>
                          <a:pt x="82406" y="227392"/>
                        </a:cubicBezTo>
                        <a:cubicBezTo>
                          <a:pt x="82406" y="228154"/>
                          <a:pt x="82311" y="229201"/>
                          <a:pt x="80882" y="229201"/>
                        </a:cubicBezTo>
                        <a:cubicBezTo>
                          <a:pt x="79453" y="229201"/>
                          <a:pt x="78596" y="229106"/>
                          <a:pt x="78215" y="229868"/>
                        </a:cubicBezTo>
                        <a:cubicBezTo>
                          <a:pt x="77739" y="230630"/>
                          <a:pt x="77453" y="230821"/>
                          <a:pt x="76596" y="231297"/>
                        </a:cubicBezTo>
                        <a:cubicBezTo>
                          <a:pt x="75739" y="231773"/>
                          <a:pt x="74310" y="232726"/>
                          <a:pt x="73738" y="233392"/>
                        </a:cubicBezTo>
                        <a:cubicBezTo>
                          <a:pt x="73167" y="234059"/>
                          <a:pt x="71357" y="235964"/>
                          <a:pt x="70976" y="235964"/>
                        </a:cubicBezTo>
                        <a:cubicBezTo>
                          <a:pt x="70595" y="235964"/>
                          <a:pt x="70119" y="235393"/>
                          <a:pt x="69738" y="234916"/>
                        </a:cubicBezTo>
                        <a:cubicBezTo>
                          <a:pt x="69357" y="234440"/>
                          <a:pt x="68976" y="233964"/>
                          <a:pt x="68214" y="233964"/>
                        </a:cubicBezTo>
                        <a:cubicBezTo>
                          <a:pt x="67452" y="233964"/>
                          <a:pt x="66595" y="234250"/>
                          <a:pt x="66214" y="234345"/>
                        </a:cubicBezTo>
                        <a:cubicBezTo>
                          <a:pt x="65832" y="234440"/>
                          <a:pt x="65642" y="234535"/>
                          <a:pt x="65642" y="234535"/>
                        </a:cubicBezTo>
                        <a:lnTo>
                          <a:pt x="65547" y="234440"/>
                        </a:lnTo>
                        <a:cubicBezTo>
                          <a:pt x="65547" y="234440"/>
                          <a:pt x="65261" y="233678"/>
                          <a:pt x="65166" y="233297"/>
                        </a:cubicBezTo>
                        <a:cubicBezTo>
                          <a:pt x="65071" y="233011"/>
                          <a:pt x="65166" y="232821"/>
                          <a:pt x="65261" y="232249"/>
                        </a:cubicBezTo>
                        <a:cubicBezTo>
                          <a:pt x="65356" y="231773"/>
                          <a:pt x="64880" y="231011"/>
                          <a:pt x="64689" y="230821"/>
                        </a:cubicBezTo>
                        <a:cubicBezTo>
                          <a:pt x="64499" y="230630"/>
                          <a:pt x="63737" y="229582"/>
                          <a:pt x="63451" y="229106"/>
                        </a:cubicBezTo>
                        <a:cubicBezTo>
                          <a:pt x="63165" y="228725"/>
                          <a:pt x="62499" y="228344"/>
                          <a:pt x="62404" y="227868"/>
                        </a:cubicBezTo>
                        <a:cubicBezTo>
                          <a:pt x="62308" y="227392"/>
                          <a:pt x="62404" y="226534"/>
                          <a:pt x="62404" y="226153"/>
                        </a:cubicBezTo>
                        <a:cubicBezTo>
                          <a:pt x="62404" y="225772"/>
                          <a:pt x="62689" y="225296"/>
                          <a:pt x="62689" y="224725"/>
                        </a:cubicBezTo>
                        <a:cubicBezTo>
                          <a:pt x="62689" y="224153"/>
                          <a:pt x="62404" y="223867"/>
                          <a:pt x="62118" y="223486"/>
                        </a:cubicBezTo>
                        <a:cubicBezTo>
                          <a:pt x="61832" y="223105"/>
                          <a:pt x="62308" y="222629"/>
                          <a:pt x="62308" y="222248"/>
                        </a:cubicBezTo>
                        <a:cubicBezTo>
                          <a:pt x="62308" y="221867"/>
                          <a:pt x="62308" y="221010"/>
                          <a:pt x="62308" y="220534"/>
                        </a:cubicBezTo>
                        <a:cubicBezTo>
                          <a:pt x="62308" y="220057"/>
                          <a:pt x="61927" y="220057"/>
                          <a:pt x="61546" y="219676"/>
                        </a:cubicBezTo>
                        <a:cubicBezTo>
                          <a:pt x="61165" y="219295"/>
                          <a:pt x="60784" y="218438"/>
                          <a:pt x="60784" y="217771"/>
                        </a:cubicBezTo>
                        <a:cubicBezTo>
                          <a:pt x="60784" y="217105"/>
                          <a:pt x="60975" y="216819"/>
                          <a:pt x="60784" y="216343"/>
                        </a:cubicBezTo>
                        <a:cubicBezTo>
                          <a:pt x="60498" y="215962"/>
                          <a:pt x="60213" y="215676"/>
                          <a:pt x="59832" y="215581"/>
                        </a:cubicBezTo>
                        <a:cubicBezTo>
                          <a:pt x="59451" y="215485"/>
                          <a:pt x="59070" y="215009"/>
                          <a:pt x="58689" y="214723"/>
                        </a:cubicBezTo>
                        <a:cubicBezTo>
                          <a:pt x="58308" y="214438"/>
                          <a:pt x="58213" y="214438"/>
                          <a:pt x="57641" y="213961"/>
                        </a:cubicBezTo>
                        <a:cubicBezTo>
                          <a:pt x="57070" y="213485"/>
                          <a:pt x="57546" y="213390"/>
                          <a:pt x="57355" y="212818"/>
                        </a:cubicBezTo>
                        <a:cubicBezTo>
                          <a:pt x="57165" y="212247"/>
                          <a:pt x="56307" y="212152"/>
                          <a:pt x="55831" y="212056"/>
                        </a:cubicBezTo>
                        <a:cubicBezTo>
                          <a:pt x="55355" y="211866"/>
                          <a:pt x="55164" y="212056"/>
                          <a:pt x="55069" y="212247"/>
                        </a:cubicBezTo>
                        <a:cubicBezTo>
                          <a:pt x="54974" y="212437"/>
                          <a:pt x="54403" y="212437"/>
                          <a:pt x="54022" y="212056"/>
                        </a:cubicBezTo>
                        <a:cubicBezTo>
                          <a:pt x="53640" y="211771"/>
                          <a:pt x="54212" y="211294"/>
                          <a:pt x="54307" y="211009"/>
                        </a:cubicBezTo>
                        <a:cubicBezTo>
                          <a:pt x="54403" y="210628"/>
                          <a:pt x="53926" y="210437"/>
                          <a:pt x="53640" y="210151"/>
                        </a:cubicBezTo>
                        <a:cubicBezTo>
                          <a:pt x="53355" y="209866"/>
                          <a:pt x="53069" y="209485"/>
                          <a:pt x="52783" y="209008"/>
                        </a:cubicBezTo>
                        <a:cubicBezTo>
                          <a:pt x="52497" y="208532"/>
                          <a:pt x="53069" y="208151"/>
                          <a:pt x="53260" y="207865"/>
                        </a:cubicBezTo>
                        <a:cubicBezTo>
                          <a:pt x="53450" y="207580"/>
                          <a:pt x="53926" y="207294"/>
                          <a:pt x="54022" y="206913"/>
                        </a:cubicBezTo>
                        <a:cubicBezTo>
                          <a:pt x="54117" y="206532"/>
                          <a:pt x="54879" y="206627"/>
                          <a:pt x="54974" y="206437"/>
                        </a:cubicBezTo>
                        <a:cubicBezTo>
                          <a:pt x="54974" y="206246"/>
                          <a:pt x="54498" y="206151"/>
                          <a:pt x="54212" y="206151"/>
                        </a:cubicBezTo>
                        <a:cubicBezTo>
                          <a:pt x="53926" y="206151"/>
                          <a:pt x="53260" y="205579"/>
                          <a:pt x="52974" y="205294"/>
                        </a:cubicBezTo>
                        <a:cubicBezTo>
                          <a:pt x="52688" y="205008"/>
                          <a:pt x="52688" y="204246"/>
                          <a:pt x="52688" y="203770"/>
                        </a:cubicBezTo>
                        <a:cubicBezTo>
                          <a:pt x="52688" y="203293"/>
                          <a:pt x="52879" y="202817"/>
                          <a:pt x="53069" y="202531"/>
                        </a:cubicBezTo>
                        <a:cubicBezTo>
                          <a:pt x="53260" y="202246"/>
                          <a:pt x="53164" y="202055"/>
                          <a:pt x="52974" y="201865"/>
                        </a:cubicBezTo>
                        <a:cubicBezTo>
                          <a:pt x="52688" y="201674"/>
                          <a:pt x="52402" y="201293"/>
                          <a:pt x="51926" y="200722"/>
                        </a:cubicBezTo>
                        <a:cubicBezTo>
                          <a:pt x="51450" y="200150"/>
                          <a:pt x="51450" y="199769"/>
                          <a:pt x="51355" y="199293"/>
                        </a:cubicBezTo>
                        <a:cubicBezTo>
                          <a:pt x="51259" y="198912"/>
                          <a:pt x="50402" y="198436"/>
                          <a:pt x="50021" y="198245"/>
                        </a:cubicBezTo>
                        <a:cubicBezTo>
                          <a:pt x="49640" y="198055"/>
                          <a:pt x="49354" y="198150"/>
                          <a:pt x="49164" y="198436"/>
                        </a:cubicBezTo>
                        <a:cubicBezTo>
                          <a:pt x="48973" y="198721"/>
                          <a:pt x="48878" y="198626"/>
                          <a:pt x="48592" y="198245"/>
                        </a:cubicBezTo>
                        <a:cubicBezTo>
                          <a:pt x="48306" y="197864"/>
                          <a:pt x="48497" y="197578"/>
                          <a:pt x="48497" y="197007"/>
                        </a:cubicBezTo>
                        <a:cubicBezTo>
                          <a:pt x="48497" y="196435"/>
                          <a:pt x="47925" y="195959"/>
                          <a:pt x="47640" y="195673"/>
                        </a:cubicBezTo>
                        <a:cubicBezTo>
                          <a:pt x="47354" y="195388"/>
                          <a:pt x="46782" y="195007"/>
                          <a:pt x="46306" y="194530"/>
                        </a:cubicBezTo>
                        <a:cubicBezTo>
                          <a:pt x="45830" y="194054"/>
                          <a:pt x="46211" y="193197"/>
                          <a:pt x="46497" y="192435"/>
                        </a:cubicBezTo>
                        <a:cubicBezTo>
                          <a:pt x="46782" y="191673"/>
                          <a:pt x="46592" y="191197"/>
                          <a:pt x="46878" y="190911"/>
                        </a:cubicBezTo>
                        <a:cubicBezTo>
                          <a:pt x="47164" y="190625"/>
                          <a:pt x="47449" y="190816"/>
                          <a:pt x="48021" y="190911"/>
                        </a:cubicBezTo>
                        <a:cubicBezTo>
                          <a:pt x="48592" y="191101"/>
                          <a:pt x="48783" y="190816"/>
                          <a:pt x="49164" y="190720"/>
                        </a:cubicBezTo>
                        <a:cubicBezTo>
                          <a:pt x="49640" y="190625"/>
                          <a:pt x="49545" y="190149"/>
                          <a:pt x="49831" y="189863"/>
                        </a:cubicBezTo>
                        <a:cubicBezTo>
                          <a:pt x="50116" y="189577"/>
                          <a:pt x="50116" y="189387"/>
                          <a:pt x="49735" y="189101"/>
                        </a:cubicBezTo>
                        <a:cubicBezTo>
                          <a:pt x="49354" y="188815"/>
                          <a:pt x="49831" y="188530"/>
                          <a:pt x="49831" y="188149"/>
                        </a:cubicBezTo>
                        <a:cubicBezTo>
                          <a:pt x="49831" y="187863"/>
                          <a:pt x="49069" y="187196"/>
                          <a:pt x="49069" y="186815"/>
                        </a:cubicBezTo>
                        <a:cubicBezTo>
                          <a:pt x="49069" y="186434"/>
                          <a:pt x="49449" y="185863"/>
                          <a:pt x="49640" y="185291"/>
                        </a:cubicBezTo>
                        <a:cubicBezTo>
                          <a:pt x="49831" y="184720"/>
                          <a:pt x="50212" y="184529"/>
                          <a:pt x="50688" y="184243"/>
                        </a:cubicBezTo>
                        <a:cubicBezTo>
                          <a:pt x="51069" y="184053"/>
                          <a:pt x="51355" y="184053"/>
                          <a:pt x="51640" y="183958"/>
                        </a:cubicBezTo>
                        <a:cubicBezTo>
                          <a:pt x="52021" y="183958"/>
                          <a:pt x="52212" y="183767"/>
                          <a:pt x="52212" y="183386"/>
                        </a:cubicBezTo>
                        <a:cubicBezTo>
                          <a:pt x="52212" y="183100"/>
                          <a:pt x="52593" y="183100"/>
                          <a:pt x="52879" y="182815"/>
                        </a:cubicBezTo>
                        <a:cubicBezTo>
                          <a:pt x="53164" y="182529"/>
                          <a:pt x="53450" y="182243"/>
                          <a:pt x="53640" y="181862"/>
                        </a:cubicBezTo>
                        <a:cubicBezTo>
                          <a:pt x="53831" y="181481"/>
                          <a:pt x="54498" y="181005"/>
                          <a:pt x="54974" y="180719"/>
                        </a:cubicBezTo>
                        <a:cubicBezTo>
                          <a:pt x="55450" y="180433"/>
                          <a:pt x="55831" y="180243"/>
                          <a:pt x="56403" y="180052"/>
                        </a:cubicBezTo>
                        <a:cubicBezTo>
                          <a:pt x="56879" y="179862"/>
                          <a:pt x="57260" y="179862"/>
                          <a:pt x="57641" y="179862"/>
                        </a:cubicBezTo>
                        <a:cubicBezTo>
                          <a:pt x="58022" y="179862"/>
                          <a:pt x="57831" y="179481"/>
                          <a:pt x="57641" y="179100"/>
                        </a:cubicBezTo>
                        <a:cubicBezTo>
                          <a:pt x="57450" y="178719"/>
                          <a:pt x="57355" y="178433"/>
                          <a:pt x="57070" y="178052"/>
                        </a:cubicBezTo>
                        <a:cubicBezTo>
                          <a:pt x="56784" y="177671"/>
                          <a:pt x="57070" y="177290"/>
                          <a:pt x="56784" y="177195"/>
                        </a:cubicBezTo>
                        <a:cubicBezTo>
                          <a:pt x="56498" y="177100"/>
                          <a:pt x="56117" y="177385"/>
                          <a:pt x="55736" y="177385"/>
                        </a:cubicBezTo>
                        <a:cubicBezTo>
                          <a:pt x="55260" y="177385"/>
                          <a:pt x="55164" y="177195"/>
                          <a:pt x="54879" y="176909"/>
                        </a:cubicBezTo>
                        <a:cubicBezTo>
                          <a:pt x="54688" y="176623"/>
                          <a:pt x="54498" y="176433"/>
                          <a:pt x="54117" y="176433"/>
                        </a:cubicBezTo>
                        <a:cubicBezTo>
                          <a:pt x="53736" y="176338"/>
                          <a:pt x="53450" y="176338"/>
                          <a:pt x="53164" y="176433"/>
                        </a:cubicBezTo>
                        <a:cubicBezTo>
                          <a:pt x="52879" y="176528"/>
                          <a:pt x="52402" y="176433"/>
                          <a:pt x="52116" y="176433"/>
                        </a:cubicBezTo>
                        <a:cubicBezTo>
                          <a:pt x="51831" y="176433"/>
                          <a:pt x="52021" y="175766"/>
                          <a:pt x="52021" y="175290"/>
                        </a:cubicBezTo>
                        <a:cubicBezTo>
                          <a:pt x="52021" y="174814"/>
                          <a:pt x="51259" y="174718"/>
                          <a:pt x="50878" y="174433"/>
                        </a:cubicBezTo>
                        <a:cubicBezTo>
                          <a:pt x="50592" y="174147"/>
                          <a:pt x="50021" y="174242"/>
                          <a:pt x="49735" y="173956"/>
                        </a:cubicBezTo>
                        <a:cubicBezTo>
                          <a:pt x="49449" y="173671"/>
                          <a:pt x="49449" y="173194"/>
                          <a:pt x="49449" y="172813"/>
                        </a:cubicBezTo>
                        <a:cubicBezTo>
                          <a:pt x="49449" y="172432"/>
                          <a:pt x="49449" y="171956"/>
                          <a:pt x="49164" y="171766"/>
                        </a:cubicBezTo>
                        <a:cubicBezTo>
                          <a:pt x="48878" y="171575"/>
                          <a:pt x="48402" y="171766"/>
                          <a:pt x="47925" y="171956"/>
                        </a:cubicBezTo>
                        <a:cubicBezTo>
                          <a:pt x="47545" y="172147"/>
                          <a:pt x="47354" y="172718"/>
                          <a:pt x="46973" y="172813"/>
                        </a:cubicBezTo>
                        <a:cubicBezTo>
                          <a:pt x="46592" y="173004"/>
                          <a:pt x="46021" y="172813"/>
                          <a:pt x="45544" y="172909"/>
                        </a:cubicBezTo>
                        <a:cubicBezTo>
                          <a:pt x="45068" y="173004"/>
                          <a:pt x="45163" y="174052"/>
                          <a:pt x="44782" y="174147"/>
                        </a:cubicBezTo>
                        <a:cubicBezTo>
                          <a:pt x="44497" y="174147"/>
                          <a:pt x="44401" y="173766"/>
                          <a:pt x="44211" y="173290"/>
                        </a:cubicBezTo>
                        <a:cubicBezTo>
                          <a:pt x="44115" y="172813"/>
                          <a:pt x="43639" y="172432"/>
                          <a:pt x="43449" y="172051"/>
                        </a:cubicBezTo>
                        <a:cubicBezTo>
                          <a:pt x="43258" y="171766"/>
                          <a:pt x="42782" y="171670"/>
                          <a:pt x="42782" y="171385"/>
                        </a:cubicBezTo>
                        <a:cubicBezTo>
                          <a:pt x="42782" y="171099"/>
                          <a:pt x="42591" y="171004"/>
                          <a:pt x="42211" y="170813"/>
                        </a:cubicBezTo>
                        <a:cubicBezTo>
                          <a:pt x="41830" y="170623"/>
                          <a:pt x="41639" y="170527"/>
                          <a:pt x="41639" y="170051"/>
                        </a:cubicBezTo>
                        <a:cubicBezTo>
                          <a:pt x="41544" y="169670"/>
                          <a:pt x="41258" y="169861"/>
                          <a:pt x="40591" y="169765"/>
                        </a:cubicBezTo>
                        <a:cubicBezTo>
                          <a:pt x="39924" y="169765"/>
                          <a:pt x="39258" y="169099"/>
                          <a:pt x="38877" y="169099"/>
                        </a:cubicBezTo>
                        <a:cubicBezTo>
                          <a:pt x="38496" y="169099"/>
                          <a:pt x="38781" y="169765"/>
                          <a:pt x="38686" y="170432"/>
                        </a:cubicBezTo>
                        <a:cubicBezTo>
                          <a:pt x="38591" y="171004"/>
                          <a:pt x="38115" y="171004"/>
                          <a:pt x="37734" y="171385"/>
                        </a:cubicBezTo>
                        <a:cubicBezTo>
                          <a:pt x="37353" y="171670"/>
                          <a:pt x="37257" y="172242"/>
                          <a:pt x="37067" y="172623"/>
                        </a:cubicBezTo>
                        <a:cubicBezTo>
                          <a:pt x="36877" y="173004"/>
                          <a:pt x="36781" y="173099"/>
                          <a:pt x="36496" y="173004"/>
                        </a:cubicBezTo>
                        <a:cubicBezTo>
                          <a:pt x="36210" y="172909"/>
                          <a:pt x="35448" y="172242"/>
                          <a:pt x="35448" y="171956"/>
                        </a:cubicBezTo>
                        <a:cubicBezTo>
                          <a:pt x="35448" y="171575"/>
                          <a:pt x="35067" y="171099"/>
                          <a:pt x="34686" y="171004"/>
                        </a:cubicBezTo>
                        <a:cubicBezTo>
                          <a:pt x="34305" y="170813"/>
                          <a:pt x="34400" y="170718"/>
                          <a:pt x="34400" y="170337"/>
                        </a:cubicBezTo>
                        <a:cubicBezTo>
                          <a:pt x="34400" y="169956"/>
                          <a:pt x="34495" y="169765"/>
                          <a:pt x="34495" y="169384"/>
                        </a:cubicBezTo>
                        <a:cubicBezTo>
                          <a:pt x="34495" y="169003"/>
                          <a:pt x="33924" y="168432"/>
                          <a:pt x="33543" y="167860"/>
                        </a:cubicBezTo>
                        <a:cubicBezTo>
                          <a:pt x="33162" y="167289"/>
                          <a:pt x="32876" y="167384"/>
                          <a:pt x="32495" y="167575"/>
                        </a:cubicBezTo>
                        <a:cubicBezTo>
                          <a:pt x="32114" y="167670"/>
                          <a:pt x="31923" y="167860"/>
                          <a:pt x="31638" y="167860"/>
                        </a:cubicBezTo>
                        <a:cubicBezTo>
                          <a:pt x="31257" y="167860"/>
                          <a:pt x="30876" y="167003"/>
                          <a:pt x="30876" y="166527"/>
                        </a:cubicBezTo>
                        <a:cubicBezTo>
                          <a:pt x="30876" y="166051"/>
                          <a:pt x="30685" y="165670"/>
                          <a:pt x="30590" y="165670"/>
                        </a:cubicBezTo>
                        <a:cubicBezTo>
                          <a:pt x="30495" y="165670"/>
                          <a:pt x="30304" y="165479"/>
                          <a:pt x="30209" y="165098"/>
                        </a:cubicBezTo>
                        <a:cubicBezTo>
                          <a:pt x="30019" y="164717"/>
                          <a:pt x="30019" y="164336"/>
                          <a:pt x="29733" y="164146"/>
                        </a:cubicBezTo>
                        <a:cubicBezTo>
                          <a:pt x="29447" y="163955"/>
                          <a:pt x="29066" y="164146"/>
                          <a:pt x="28971" y="164431"/>
                        </a:cubicBezTo>
                        <a:cubicBezTo>
                          <a:pt x="28780" y="164717"/>
                          <a:pt x="28209" y="164622"/>
                          <a:pt x="27828" y="164622"/>
                        </a:cubicBezTo>
                        <a:cubicBezTo>
                          <a:pt x="27352" y="164622"/>
                          <a:pt x="27352" y="164241"/>
                          <a:pt x="27447" y="164050"/>
                        </a:cubicBezTo>
                        <a:cubicBezTo>
                          <a:pt x="27447" y="163860"/>
                          <a:pt x="27447" y="163574"/>
                          <a:pt x="27447" y="163288"/>
                        </a:cubicBezTo>
                        <a:cubicBezTo>
                          <a:pt x="27447" y="163003"/>
                          <a:pt x="27828" y="162622"/>
                          <a:pt x="27828" y="162336"/>
                        </a:cubicBezTo>
                        <a:cubicBezTo>
                          <a:pt x="27828" y="162145"/>
                          <a:pt x="27066" y="161669"/>
                          <a:pt x="27066" y="161669"/>
                        </a:cubicBezTo>
                        <a:lnTo>
                          <a:pt x="27066" y="161764"/>
                        </a:lnTo>
                        <a:cubicBezTo>
                          <a:pt x="27066" y="161764"/>
                          <a:pt x="27256" y="161098"/>
                          <a:pt x="27256" y="160526"/>
                        </a:cubicBezTo>
                        <a:cubicBezTo>
                          <a:pt x="27256" y="160050"/>
                          <a:pt x="27352" y="159574"/>
                          <a:pt x="27066" y="158907"/>
                        </a:cubicBezTo>
                        <a:cubicBezTo>
                          <a:pt x="26685" y="158240"/>
                          <a:pt x="26399" y="157192"/>
                          <a:pt x="26971" y="156907"/>
                        </a:cubicBezTo>
                        <a:cubicBezTo>
                          <a:pt x="27542" y="156621"/>
                          <a:pt x="28114" y="156049"/>
                          <a:pt x="28495" y="155192"/>
                        </a:cubicBezTo>
                        <a:cubicBezTo>
                          <a:pt x="28875" y="154335"/>
                          <a:pt x="28495" y="152811"/>
                          <a:pt x="29447" y="152239"/>
                        </a:cubicBezTo>
                        <a:cubicBezTo>
                          <a:pt x="30399" y="151668"/>
                          <a:pt x="31066" y="151001"/>
                          <a:pt x="30876" y="150144"/>
                        </a:cubicBezTo>
                        <a:cubicBezTo>
                          <a:pt x="30685" y="149287"/>
                          <a:pt x="30495" y="148620"/>
                          <a:pt x="30971" y="148048"/>
                        </a:cubicBezTo>
                        <a:cubicBezTo>
                          <a:pt x="31447" y="147477"/>
                          <a:pt x="31638" y="146620"/>
                          <a:pt x="32209" y="146620"/>
                        </a:cubicBezTo>
                        <a:cubicBezTo>
                          <a:pt x="32781" y="146620"/>
                          <a:pt x="32971" y="146143"/>
                          <a:pt x="33638" y="145858"/>
                        </a:cubicBezTo>
                        <a:cubicBezTo>
                          <a:pt x="34305" y="145667"/>
                          <a:pt x="34114" y="145572"/>
                          <a:pt x="34590" y="145096"/>
                        </a:cubicBezTo>
                        <a:cubicBezTo>
                          <a:pt x="35067" y="144619"/>
                          <a:pt x="35829" y="144238"/>
                          <a:pt x="36019" y="143762"/>
                        </a:cubicBezTo>
                        <a:cubicBezTo>
                          <a:pt x="36210" y="143286"/>
                          <a:pt x="37353" y="142714"/>
                          <a:pt x="37639" y="142429"/>
                        </a:cubicBezTo>
                        <a:cubicBezTo>
                          <a:pt x="37829" y="142238"/>
                          <a:pt x="38591" y="142619"/>
                          <a:pt x="38972" y="142714"/>
                        </a:cubicBezTo>
                        <a:cubicBezTo>
                          <a:pt x="39448" y="142810"/>
                          <a:pt x="40115" y="143095"/>
                          <a:pt x="40115" y="142619"/>
                        </a:cubicBezTo>
                        <a:cubicBezTo>
                          <a:pt x="40115" y="142143"/>
                          <a:pt x="40020" y="141857"/>
                          <a:pt x="40782" y="141667"/>
                        </a:cubicBezTo>
                        <a:cubicBezTo>
                          <a:pt x="41544" y="141476"/>
                          <a:pt x="42020" y="141857"/>
                          <a:pt x="42401" y="141857"/>
                        </a:cubicBezTo>
                        <a:cubicBezTo>
                          <a:pt x="42687" y="141857"/>
                          <a:pt x="43354" y="142524"/>
                          <a:pt x="43639" y="142143"/>
                        </a:cubicBezTo>
                        <a:cubicBezTo>
                          <a:pt x="43925" y="141857"/>
                          <a:pt x="44592" y="141190"/>
                          <a:pt x="45068" y="141286"/>
                        </a:cubicBezTo>
                        <a:cubicBezTo>
                          <a:pt x="45544" y="141381"/>
                          <a:pt x="45925" y="141381"/>
                          <a:pt x="46497" y="140905"/>
                        </a:cubicBezTo>
                        <a:cubicBezTo>
                          <a:pt x="47068" y="140428"/>
                          <a:pt x="47354" y="139857"/>
                          <a:pt x="47259" y="139381"/>
                        </a:cubicBezTo>
                        <a:cubicBezTo>
                          <a:pt x="47068" y="138904"/>
                          <a:pt x="47068" y="139190"/>
                          <a:pt x="46687" y="138714"/>
                        </a:cubicBezTo>
                        <a:cubicBezTo>
                          <a:pt x="46306" y="138238"/>
                          <a:pt x="46116" y="136523"/>
                          <a:pt x="46497" y="135952"/>
                        </a:cubicBezTo>
                        <a:cubicBezTo>
                          <a:pt x="46782" y="135380"/>
                          <a:pt x="47068" y="134713"/>
                          <a:pt x="46973" y="134142"/>
                        </a:cubicBezTo>
                        <a:cubicBezTo>
                          <a:pt x="46878" y="133570"/>
                          <a:pt x="46306" y="132904"/>
                          <a:pt x="46592" y="132046"/>
                        </a:cubicBezTo>
                        <a:cubicBezTo>
                          <a:pt x="46878" y="131189"/>
                          <a:pt x="46973" y="130618"/>
                          <a:pt x="46878" y="129951"/>
                        </a:cubicBezTo>
                        <a:cubicBezTo>
                          <a:pt x="46782" y="129284"/>
                          <a:pt x="46497" y="128427"/>
                          <a:pt x="46687" y="127760"/>
                        </a:cubicBezTo>
                        <a:cubicBezTo>
                          <a:pt x="46878" y="127189"/>
                          <a:pt x="46878" y="126522"/>
                          <a:pt x="46687" y="126046"/>
                        </a:cubicBezTo>
                        <a:cubicBezTo>
                          <a:pt x="46402" y="125474"/>
                          <a:pt x="46782" y="123474"/>
                          <a:pt x="46687" y="122902"/>
                        </a:cubicBezTo>
                        <a:cubicBezTo>
                          <a:pt x="46592" y="122331"/>
                          <a:pt x="46021" y="122045"/>
                          <a:pt x="45925" y="121378"/>
                        </a:cubicBezTo>
                        <a:cubicBezTo>
                          <a:pt x="45830" y="120712"/>
                          <a:pt x="44973" y="118521"/>
                          <a:pt x="45068" y="118045"/>
                        </a:cubicBezTo>
                        <a:cubicBezTo>
                          <a:pt x="45163" y="117473"/>
                          <a:pt x="45449" y="117568"/>
                          <a:pt x="45068" y="116997"/>
                        </a:cubicBezTo>
                        <a:cubicBezTo>
                          <a:pt x="44687" y="116425"/>
                          <a:pt x="44782" y="115473"/>
                          <a:pt x="44211" y="114235"/>
                        </a:cubicBezTo>
                        <a:cubicBezTo>
                          <a:pt x="43639" y="112996"/>
                          <a:pt x="43735" y="112139"/>
                          <a:pt x="43639" y="111568"/>
                        </a:cubicBezTo>
                        <a:cubicBezTo>
                          <a:pt x="43544" y="110901"/>
                          <a:pt x="43449" y="109282"/>
                          <a:pt x="43068" y="108996"/>
                        </a:cubicBezTo>
                        <a:cubicBezTo>
                          <a:pt x="42687" y="108710"/>
                          <a:pt x="42020" y="108996"/>
                          <a:pt x="42306" y="108329"/>
                        </a:cubicBezTo>
                        <a:cubicBezTo>
                          <a:pt x="42591" y="107662"/>
                          <a:pt x="42591" y="107567"/>
                          <a:pt x="42496" y="107091"/>
                        </a:cubicBezTo>
                        <a:cubicBezTo>
                          <a:pt x="42401" y="106615"/>
                          <a:pt x="42211" y="106234"/>
                          <a:pt x="42211" y="106234"/>
                        </a:cubicBezTo>
                        <a:lnTo>
                          <a:pt x="42020" y="106043"/>
                        </a:lnTo>
                        <a:cubicBezTo>
                          <a:pt x="42306" y="105281"/>
                          <a:pt x="42782" y="104424"/>
                          <a:pt x="43068" y="103757"/>
                        </a:cubicBezTo>
                        <a:cubicBezTo>
                          <a:pt x="43258" y="103186"/>
                          <a:pt x="43354" y="102805"/>
                          <a:pt x="43354" y="102614"/>
                        </a:cubicBezTo>
                        <a:cubicBezTo>
                          <a:pt x="42877" y="102424"/>
                          <a:pt x="42306" y="103376"/>
                          <a:pt x="42020" y="103948"/>
                        </a:cubicBezTo>
                        <a:cubicBezTo>
                          <a:pt x="41734" y="104519"/>
                          <a:pt x="40687" y="105376"/>
                          <a:pt x="40306" y="106329"/>
                        </a:cubicBezTo>
                        <a:cubicBezTo>
                          <a:pt x="39829" y="107281"/>
                          <a:pt x="39353" y="107281"/>
                          <a:pt x="38686" y="107186"/>
                        </a:cubicBezTo>
                        <a:cubicBezTo>
                          <a:pt x="38115" y="106996"/>
                          <a:pt x="38115" y="106996"/>
                          <a:pt x="37639" y="107662"/>
                        </a:cubicBezTo>
                        <a:cubicBezTo>
                          <a:pt x="37257" y="108329"/>
                          <a:pt x="36400" y="108139"/>
                          <a:pt x="35924" y="107948"/>
                        </a:cubicBezTo>
                        <a:cubicBezTo>
                          <a:pt x="35353" y="107758"/>
                          <a:pt x="35448" y="107472"/>
                          <a:pt x="34972" y="107662"/>
                        </a:cubicBezTo>
                        <a:cubicBezTo>
                          <a:pt x="34495" y="107853"/>
                          <a:pt x="34590" y="108710"/>
                          <a:pt x="34590" y="110044"/>
                        </a:cubicBezTo>
                        <a:cubicBezTo>
                          <a:pt x="34590" y="111377"/>
                          <a:pt x="34114" y="111663"/>
                          <a:pt x="33257" y="111949"/>
                        </a:cubicBezTo>
                        <a:cubicBezTo>
                          <a:pt x="32495" y="112139"/>
                          <a:pt x="32114" y="111568"/>
                          <a:pt x="31447" y="111377"/>
                        </a:cubicBezTo>
                        <a:cubicBezTo>
                          <a:pt x="31066" y="111282"/>
                          <a:pt x="30780" y="111568"/>
                          <a:pt x="30495" y="111949"/>
                        </a:cubicBezTo>
                        <a:lnTo>
                          <a:pt x="30209" y="111758"/>
                        </a:lnTo>
                        <a:cubicBezTo>
                          <a:pt x="30209" y="111758"/>
                          <a:pt x="29828" y="111377"/>
                          <a:pt x="28971" y="111091"/>
                        </a:cubicBezTo>
                        <a:cubicBezTo>
                          <a:pt x="28114" y="110806"/>
                          <a:pt x="27637" y="110329"/>
                          <a:pt x="27352" y="109377"/>
                        </a:cubicBezTo>
                        <a:cubicBezTo>
                          <a:pt x="27066" y="108520"/>
                          <a:pt x="27256" y="108234"/>
                          <a:pt x="26494" y="107662"/>
                        </a:cubicBezTo>
                        <a:cubicBezTo>
                          <a:pt x="25828" y="107091"/>
                          <a:pt x="25923" y="107377"/>
                          <a:pt x="25447" y="107091"/>
                        </a:cubicBezTo>
                        <a:cubicBezTo>
                          <a:pt x="24970" y="106805"/>
                          <a:pt x="24685" y="106234"/>
                          <a:pt x="24113" y="106043"/>
                        </a:cubicBezTo>
                        <a:cubicBezTo>
                          <a:pt x="23541" y="105853"/>
                          <a:pt x="23161" y="106043"/>
                          <a:pt x="23161" y="105472"/>
                        </a:cubicBezTo>
                        <a:cubicBezTo>
                          <a:pt x="23161" y="104900"/>
                          <a:pt x="23446" y="104710"/>
                          <a:pt x="22589" y="105091"/>
                        </a:cubicBezTo>
                        <a:cubicBezTo>
                          <a:pt x="21732" y="105472"/>
                          <a:pt x="20970" y="105472"/>
                          <a:pt x="20303" y="105662"/>
                        </a:cubicBezTo>
                        <a:cubicBezTo>
                          <a:pt x="19636" y="105853"/>
                          <a:pt x="19731" y="106234"/>
                          <a:pt x="19350" y="106329"/>
                        </a:cubicBezTo>
                        <a:cubicBezTo>
                          <a:pt x="18970" y="106424"/>
                          <a:pt x="18589" y="106234"/>
                          <a:pt x="18589" y="105662"/>
                        </a:cubicBezTo>
                        <a:cubicBezTo>
                          <a:pt x="18589" y="105091"/>
                          <a:pt x="19160" y="104805"/>
                          <a:pt x="18589" y="104710"/>
                        </a:cubicBezTo>
                        <a:cubicBezTo>
                          <a:pt x="18017" y="104614"/>
                          <a:pt x="17922" y="104424"/>
                          <a:pt x="17731" y="104805"/>
                        </a:cubicBezTo>
                        <a:cubicBezTo>
                          <a:pt x="17541" y="105186"/>
                          <a:pt x="17064" y="104424"/>
                          <a:pt x="16207" y="104805"/>
                        </a:cubicBezTo>
                        <a:cubicBezTo>
                          <a:pt x="15350" y="105186"/>
                          <a:pt x="14302" y="105091"/>
                          <a:pt x="14302" y="104614"/>
                        </a:cubicBezTo>
                        <a:cubicBezTo>
                          <a:pt x="14302" y="104138"/>
                          <a:pt x="13636" y="103090"/>
                          <a:pt x="14112" y="102519"/>
                        </a:cubicBezTo>
                        <a:cubicBezTo>
                          <a:pt x="14683" y="102043"/>
                          <a:pt x="14683" y="101662"/>
                          <a:pt x="14588" y="101185"/>
                        </a:cubicBezTo>
                        <a:cubicBezTo>
                          <a:pt x="14397" y="100709"/>
                          <a:pt x="14493" y="100614"/>
                          <a:pt x="14016" y="100614"/>
                        </a:cubicBezTo>
                        <a:cubicBezTo>
                          <a:pt x="13636" y="100614"/>
                          <a:pt x="13255" y="100138"/>
                          <a:pt x="13255" y="99566"/>
                        </a:cubicBezTo>
                        <a:cubicBezTo>
                          <a:pt x="13255" y="98995"/>
                          <a:pt x="13540" y="97185"/>
                          <a:pt x="13350" y="96709"/>
                        </a:cubicBezTo>
                        <a:cubicBezTo>
                          <a:pt x="13159" y="96232"/>
                          <a:pt x="12492" y="95851"/>
                          <a:pt x="13159" y="95756"/>
                        </a:cubicBezTo>
                        <a:cubicBezTo>
                          <a:pt x="13826" y="95661"/>
                          <a:pt x="14112" y="95566"/>
                          <a:pt x="13826" y="95185"/>
                        </a:cubicBezTo>
                        <a:cubicBezTo>
                          <a:pt x="13540" y="94899"/>
                          <a:pt x="12969" y="94804"/>
                          <a:pt x="12969" y="94137"/>
                        </a:cubicBezTo>
                        <a:cubicBezTo>
                          <a:pt x="12969" y="93375"/>
                          <a:pt x="13540" y="92613"/>
                          <a:pt x="13255" y="92422"/>
                        </a:cubicBezTo>
                        <a:cubicBezTo>
                          <a:pt x="12969" y="92232"/>
                          <a:pt x="11826" y="92803"/>
                          <a:pt x="11445" y="92137"/>
                        </a:cubicBezTo>
                        <a:cubicBezTo>
                          <a:pt x="11064" y="91375"/>
                          <a:pt x="10873" y="90708"/>
                          <a:pt x="10111" y="90517"/>
                        </a:cubicBezTo>
                        <a:cubicBezTo>
                          <a:pt x="9445" y="90327"/>
                          <a:pt x="9540" y="90898"/>
                          <a:pt x="8587" y="90708"/>
                        </a:cubicBezTo>
                        <a:cubicBezTo>
                          <a:pt x="7635" y="90517"/>
                          <a:pt x="5825" y="91089"/>
                          <a:pt x="5920" y="90517"/>
                        </a:cubicBezTo>
                        <a:cubicBezTo>
                          <a:pt x="6015" y="89851"/>
                          <a:pt x="6587" y="89851"/>
                          <a:pt x="5825" y="89470"/>
                        </a:cubicBezTo>
                        <a:cubicBezTo>
                          <a:pt x="4968" y="89089"/>
                          <a:pt x="4111" y="88898"/>
                          <a:pt x="3825" y="89279"/>
                        </a:cubicBezTo>
                        <a:cubicBezTo>
                          <a:pt x="3444" y="89660"/>
                          <a:pt x="3063" y="90422"/>
                          <a:pt x="2587" y="89660"/>
                        </a:cubicBezTo>
                        <a:cubicBezTo>
                          <a:pt x="2015" y="88898"/>
                          <a:pt x="1920" y="88612"/>
                          <a:pt x="1158" y="88612"/>
                        </a:cubicBezTo>
                        <a:cubicBezTo>
                          <a:pt x="396" y="88612"/>
                          <a:pt x="15" y="88422"/>
                          <a:pt x="15" y="87850"/>
                        </a:cubicBezTo>
                        <a:cubicBezTo>
                          <a:pt x="15" y="87374"/>
                          <a:pt x="15" y="87184"/>
                          <a:pt x="300" y="87088"/>
                        </a:cubicBezTo>
                        <a:cubicBezTo>
                          <a:pt x="586" y="86993"/>
                          <a:pt x="15" y="86136"/>
                          <a:pt x="586" y="86136"/>
                        </a:cubicBezTo>
                        <a:cubicBezTo>
                          <a:pt x="1158" y="86136"/>
                          <a:pt x="1920" y="86136"/>
                          <a:pt x="1539" y="85374"/>
                        </a:cubicBezTo>
                        <a:cubicBezTo>
                          <a:pt x="1158" y="84612"/>
                          <a:pt x="1253" y="83564"/>
                          <a:pt x="777" y="83088"/>
                        </a:cubicBezTo>
                        <a:cubicBezTo>
                          <a:pt x="300" y="82612"/>
                          <a:pt x="-80" y="82802"/>
                          <a:pt x="15" y="82135"/>
                        </a:cubicBezTo>
                        <a:cubicBezTo>
                          <a:pt x="110" y="81469"/>
                          <a:pt x="300" y="81469"/>
                          <a:pt x="110" y="81088"/>
                        </a:cubicBezTo>
                        <a:cubicBezTo>
                          <a:pt x="-80" y="80707"/>
                          <a:pt x="300" y="80802"/>
                          <a:pt x="681" y="80326"/>
                        </a:cubicBezTo>
                        <a:cubicBezTo>
                          <a:pt x="967" y="79849"/>
                          <a:pt x="1348" y="79659"/>
                          <a:pt x="1729" y="79659"/>
                        </a:cubicBezTo>
                        <a:cubicBezTo>
                          <a:pt x="2205" y="79659"/>
                          <a:pt x="2682" y="79945"/>
                          <a:pt x="2777" y="80230"/>
                        </a:cubicBezTo>
                        <a:cubicBezTo>
                          <a:pt x="2872" y="80516"/>
                          <a:pt x="3444" y="81183"/>
                          <a:pt x="3634" y="81469"/>
                        </a:cubicBezTo>
                        <a:cubicBezTo>
                          <a:pt x="3825" y="81754"/>
                          <a:pt x="4491" y="81945"/>
                          <a:pt x="4872" y="82231"/>
                        </a:cubicBezTo>
                        <a:cubicBezTo>
                          <a:pt x="5254" y="82516"/>
                          <a:pt x="5635" y="81945"/>
                          <a:pt x="6206" y="82231"/>
                        </a:cubicBezTo>
                        <a:cubicBezTo>
                          <a:pt x="6778" y="82516"/>
                          <a:pt x="7349" y="82135"/>
                          <a:pt x="7921" y="82326"/>
                        </a:cubicBezTo>
                        <a:cubicBezTo>
                          <a:pt x="8492" y="82516"/>
                          <a:pt x="8873" y="82516"/>
                          <a:pt x="9635" y="82421"/>
                        </a:cubicBezTo>
                        <a:cubicBezTo>
                          <a:pt x="10397" y="82326"/>
                          <a:pt x="10969" y="81945"/>
                          <a:pt x="10969" y="81469"/>
                        </a:cubicBezTo>
                        <a:cubicBezTo>
                          <a:pt x="10969" y="80992"/>
                          <a:pt x="10778" y="80611"/>
                          <a:pt x="11254" y="80421"/>
                        </a:cubicBezTo>
                        <a:cubicBezTo>
                          <a:pt x="11730" y="80230"/>
                          <a:pt x="13636" y="79373"/>
                          <a:pt x="14112" y="79183"/>
                        </a:cubicBezTo>
                        <a:cubicBezTo>
                          <a:pt x="14683" y="78992"/>
                          <a:pt x="15540" y="79087"/>
                          <a:pt x="15731" y="78516"/>
                        </a:cubicBezTo>
                        <a:cubicBezTo>
                          <a:pt x="15922" y="77944"/>
                          <a:pt x="14969" y="76230"/>
                          <a:pt x="15540" y="75754"/>
                        </a:cubicBezTo>
                        <a:cubicBezTo>
                          <a:pt x="16112" y="75277"/>
                          <a:pt x="16588" y="74325"/>
                          <a:pt x="16683" y="73849"/>
                        </a:cubicBezTo>
                        <a:cubicBezTo>
                          <a:pt x="16683" y="73372"/>
                          <a:pt x="16874" y="73087"/>
                          <a:pt x="16779" y="72134"/>
                        </a:cubicBezTo>
                        <a:cubicBezTo>
                          <a:pt x="16683" y="71182"/>
                          <a:pt x="16683" y="70515"/>
                          <a:pt x="17064" y="70705"/>
                        </a:cubicBezTo>
                        <a:cubicBezTo>
                          <a:pt x="17446" y="70896"/>
                          <a:pt x="17636" y="69848"/>
                          <a:pt x="17541" y="69372"/>
                        </a:cubicBezTo>
                        <a:cubicBezTo>
                          <a:pt x="17541" y="68896"/>
                          <a:pt x="16779" y="68896"/>
                          <a:pt x="16588" y="68515"/>
                        </a:cubicBezTo>
                        <a:cubicBezTo>
                          <a:pt x="16493" y="68134"/>
                          <a:pt x="16874" y="67181"/>
                          <a:pt x="16112" y="67372"/>
                        </a:cubicBezTo>
                        <a:cubicBezTo>
                          <a:pt x="15350" y="67562"/>
                          <a:pt x="15255" y="67086"/>
                          <a:pt x="15255" y="66705"/>
                        </a:cubicBezTo>
                        <a:cubicBezTo>
                          <a:pt x="15255" y="66324"/>
                          <a:pt x="15540" y="65848"/>
                          <a:pt x="15255" y="65276"/>
                        </a:cubicBezTo>
                        <a:cubicBezTo>
                          <a:pt x="15064" y="64609"/>
                          <a:pt x="14588" y="63371"/>
                          <a:pt x="15255" y="63562"/>
                        </a:cubicBezTo>
                        <a:cubicBezTo>
                          <a:pt x="15922" y="63752"/>
                          <a:pt x="16207" y="63657"/>
                          <a:pt x="16303" y="62800"/>
                        </a:cubicBezTo>
                        <a:cubicBezTo>
                          <a:pt x="16398" y="61942"/>
                          <a:pt x="15826" y="61276"/>
                          <a:pt x="16207" y="60799"/>
                        </a:cubicBezTo>
                        <a:cubicBezTo>
                          <a:pt x="16588" y="60323"/>
                          <a:pt x="16493" y="60133"/>
                          <a:pt x="17064" y="60418"/>
                        </a:cubicBezTo>
                        <a:cubicBezTo>
                          <a:pt x="17636" y="60609"/>
                          <a:pt x="18112" y="61371"/>
                          <a:pt x="18112" y="60228"/>
                        </a:cubicBezTo>
                        <a:cubicBezTo>
                          <a:pt x="18112" y="59180"/>
                          <a:pt x="18017" y="58704"/>
                          <a:pt x="18493" y="58228"/>
                        </a:cubicBezTo>
                        <a:cubicBezTo>
                          <a:pt x="19065" y="57751"/>
                          <a:pt x="19827" y="57370"/>
                          <a:pt x="20208" y="57561"/>
                        </a:cubicBezTo>
                        <a:cubicBezTo>
                          <a:pt x="20684" y="57751"/>
                          <a:pt x="20874" y="57751"/>
                          <a:pt x="21541" y="57656"/>
                        </a:cubicBezTo>
                        <a:cubicBezTo>
                          <a:pt x="22113" y="57561"/>
                          <a:pt x="22113" y="57561"/>
                          <a:pt x="22875" y="57370"/>
                        </a:cubicBezTo>
                        <a:cubicBezTo>
                          <a:pt x="23732" y="57180"/>
                          <a:pt x="24018" y="57180"/>
                          <a:pt x="24208" y="56799"/>
                        </a:cubicBezTo>
                        <a:cubicBezTo>
                          <a:pt x="24304" y="56418"/>
                          <a:pt x="24685" y="56418"/>
                          <a:pt x="25351" y="56323"/>
                        </a:cubicBezTo>
                        <a:cubicBezTo>
                          <a:pt x="26018" y="56227"/>
                          <a:pt x="27066" y="55942"/>
                          <a:pt x="27066" y="55942"/>
                        </a:cubicBezTo>
                        <a:cubicBezTo>
                          <a:pt x="27066" y="55942"/>
                          <a:pt x="26780" y="54513"/>
                          <a:pt x="26304" y="53941"/>
                        </a:cubicBezTo>
                        <a:cubicBezTo>
                          <a:pt x="25828" y="53275"/>
                          <a:pt x="24970" y="52227"/>
                          <a:pt x="24970" y="51179"/>
                        </a:cubicBezTo>
                        <a:cubicBezTo>
                          <a:pt x="24970" y="50131"/>
                          <a:pt x="25161" y="49560"/>
                          <a:pt x="24780" y="48988"/>
                        </a:cubicBezTo>
                        <a:cubicBezTo>
                          <a:pt x="24399" y="48417"/>
                          <a:pt x="23446" y="47560"/>
                          <a:pt x="23351" y="47083"/>
                        </a:cubicBezTo>
                        <a:cubicBezTo>
                          <a:pt x="23256" y="46607"/>
                          <a:pt x="23446" y="46417"/>
                          <a:pt x="23827" y="46417"/>
                        </a:cubicBezTo>
                        <a:cubicBezTo>
                          <a:pt x="24208" y="46417"/>
                          <a:pt x="25256" y="46893"/>
                          <a:pt x="25351" y="46512"/>
                        </a:cubicBezTo>
                        <a:cubicBezTo>
                          <a:pt x="25447" y="46131"/>
                          <a:pt x="25065" y="45464"/>
                          <a:pt x="25351" y="44702"/>
                        </a:cubicBezTo>
                        <a:cubicBezTo>
                          <a:pt x="25637" y="43940"/>
                          <a:pt x="25637" y="43464"/>
                          <a:pt x="25637" y="43178"/>
                        </a:cubicBezTo>
                        <a:cubicBezTo>
                          <a:pt x="25637" y="42892"/>
                          <a:pt x="25732" y="42226"/>
                          <a:pt x="25447" y="42035"/>
                        </a:cubicBezTo>
                        <a:cubicBezTo>
                          <a:pt x="25161" y="41845"/>
                          <a:pt x="25161" y="42321"/>
                          <a:pt x="24589" y="42321"/>
                        </a:cubicBezTo>
                        <a:cubicBezTo>
                          <a:pt x="24018" y="42321"/>
                          <a:pt x="23732" y="42035"/>
                          <a:pt x="23161" y="42226"/>
                        </a:cubicBezTo>
                        <a:cubicBezTo>
                          <a:pt x="22684" y="42416"/>
                          <a:pt x="22113" y="42511"/>
                          <a:pt x="22113" y="42035"/>
                        </a:cubicBezTo>
                        <a:cubicBezTo>
                          <a:pt x="22017" y="41559"/>
                          <a:pt x="22208" y="41464"/>
                          <a:pt x="22398" y="40987"/>
                        </a:cubicBezTo>
                        <a:cubicBezTo>
                          <a:pt x="22589" y="40416"/>
                          <a:pt x="22589" y="39844"/>
                          <a:pt x="22589" y="39463"/>
                        </a:cubicBezTo>
                        <a:cubicBezTo>
                          <a:pt x="22589" y="39082"/>
                          <a:pt x="22875" y="38130"/>
                          <a:pt x="22970" y="37463"/>
                        </a:cubicBezTo>
                        <a:cubicBezTo>
                          <a:pt x="23065" y="36796"/>
                          <a:pt x="22970" y="36130"/>
                          <a:pt x="23256" y="35558"/>
                        </a:cubicBezTo>
                        <a:cubicBezTo>
                          <a:pt x="23446" y="34987"/>
                          <a:pt x="23922" y="34701"/>
                          <a:pt x="24208" y="34129"/>
                        </a:cubicBezTo>
                        <a:cubicBezTo>
                          <a:pt x="24494" y="33653"/>
                          <a:pt x="25161" y="33367"/>
                          <a:pt x="25542" y="33177"/>
                        </a:cubicBezTo>
                        <a:cubicBezTo>
                          <a:pt x="25923" y="32986"/>
                          <a:pt x="26304" y="32796"/>
                          <a:pt x="26875" y="32701"/>
                        </a:cubicBezTo>
                        <a:cubicBezTo>
                          <a:pt x="27447" y="32605"/>
                          <a:pt x="27732" y="32605"/>
                          <a:pt x="28304" y="32415"/>
                        </a:cubicBezTo>
                        <a:cubicBezTo>
                          <a:pt x="28971" y="32224"/>
                          <a:pt x="29352" y="32320"/>
                          <a:pt x="29638" y="32320"/>
                        </a:cubicBezTo>
                        <a:cubicBezTo>
                          <a:pt x="29923" y="32320"/>
                          <a:pt x="30876" y="32129"/>
                          <a:pt x="31257" y="32129"/>
                        </a:cubicBezTo>
                        <a:cubicBezTo>
                          <a:pt x="31733" y="32129"/>
                          <a:pt x="31923" y="32605"/>
                          <a:pt x="32019" y="32891"/>
                        </a:cubicBezTo>
                        <a:cubicBezTo>
                          <a:pt x="32114" y="33177"/>
                          <a:pt x="33447" y="33558"/>
                          <a:pt x="33447" y="34129"/>
                        </a:cubicBezTo>
                        <a:cubicBezTo>
                          <a:pt x="33447" y="34701"/>
                          <a:pt x="33447" y="34987"/>
                          <a:pt x="33924" y="34987"/>
                        </a:cubicBezTo>
                        <a:cubicBezTo>
                          <a:pt x="34400" y="34987"/>
                          <a:pt x="34210" y="33748"/>
                          <a:pt x="34686" y="33653"/>
                        </a:cubicBezTo>
                        <a:cubicBezTo>
                          <a:pt x="35162" y="33558"/>
                          <a:pt x="35162" y="33844"/>
                          <a:pt x="35353" y="34320"/>
                        </a:cubicBezTo>
                        <a:cubicBezTo>
                          <a:pt x="35638" y="34891"/>
                          <a:pt x="35638" y="34987"/>
                          <a:pt x="36305" y="34606"/>
                        </a:cubicBezTo>
                        <a:cubicBezTo>
                          <a:pt x="36972" y="34320"/>
                          <a:pt x="37353" y="34129"/>
                          <a:pt x="37924" y="34415"/>
                        </a:cubicBezTo>
                        <a:cubicBezTo>
                          <a:pt x="38400" y="34701"/>
                          <a:pt x="39448" y="35653"/>
                          <a:pt x="39639" y="36130"/>
                        </a:cubicBezTo>
                        <a:cubicBezTo>
                          <a:pt x="39829" y="36606"/>
                          <a:pt x="39734" y="37368"/>
                          <a:pt x="39353" y="37749"/>
                        </a:cubicBezTo>
                        <a:cubicBezTo>
                          <a:pt x="38972" y="38130"/>
                          <a:pt x="38877" y="38416"/>
                          <a:pt x="38972" y="38701"/>
                        </a:cubicBezTo>
                        <a:cubicBezTo>
                          <a:pt x="39067" y="38987"/>
                          <a:pt x="39163" y="39844"/>
                          <a:pt x="39829" y="39844"/>
                        </a:cubicBezTo>
                        <a:cubicBezTo>
                          <a:pt x="40496" y="39844"/>
                          <a:pt x="40687" y="39940"/>
                          <a:pt x="41258" y="39940"/>
                        </a:cubicBezTo>
                        <a:cubicBezTo>
                          <a:pt x="41830" y="40035"/>
                          <a:pt x="42211" y="40225"/>
                          <a:pt x="42211" y="40702"/>
                        </a:cubicBezTo>
                        <a:cubicBezTo>
                          <a:pt x="42211" y="41178"/>
                          <a:pt x="42972" y="41559"/>
                          <a:pt x="42972" y="42035"/>
                        </a:cubicBezTo>
                        <a:cubicBezTo>
                          <a:pt x="42972" y="42511"/>
                          <a:pt x="43258" y="42892"/>
                          <a:pt x="42972" y="43178"/>
                        </a:cubicBezTo>
                        <a:cubicBezTo>
                          <a:pt x="42687" y="43464"/>
                          <a:pt x="42782" y="43559"/>
                          <a:pt x="43163" y="43940"/>
                        </a:cubicBezTo>
                        <a:cubicBezTo>
                          <a:pt x="43639" y="44321"/>
                          <a:pt x="44115" y="44512"/>
                          <a:pt x="44401" y="44893"/>
                        </a:cubicBezTo>
                        <a:cubicBezTo>
                          <a:pt x="44687" y="45274"/>
                          <a:pt x="45068" y="45559"/>
                          <a:pt x="45449" y="45750"/>
                        </a:cubicBezTo>
                        <a:cubicBezTo>
                          <a:pt x="45830" y="45845"/>
                          <a:pt x="46306" y="46036"/>
                          <a:pt x="46306" y="46036"/>
                        </a:cubicBezTo>
                        <a:cubicBezTo>
                          <a:pt x="46306" y="46036"/>
                          <a:pt x="46878" y="47274"/>
                          <a:pt x="47164" y="47560"/>
                        </a:cubicBezTo>
                        <a:cubicBezTo>
                          <a:pt x="47449" y="47845"/>
                          <a:pt x="48402" y="47941"/>
                          <a:pt x="48402" y="47560"/>
                        </a:cubicBezTo>
                        <a:cubicBezTo>
                          <a:pt x="48402" y="47179"/>
                          <a:pt x="48688" y="47179"/>
                          <a:pt x="49164" y="46893"/>
                        </a:cubicBezTo>
                        <a:cubicBezTo>
                          <a:pt x="49640" y="46702"/>
                          <a:pt x="49735" y="46798"/>
                          <a:pt x="49735" y="46226"/>
                        </a:cubicBezTo>
                        <a:cubicBezTo>
                          <a:pt x="49735" y="45655"/>
                          <a:pt x="50116" y="45464"/>
                          <a:pt x="50307" y="45750"/>
                        </a:cubicBezTo>
                        <a:cubicBezTo>
                          <a:pt x="50497" y="45940"/>
                          <a:pt x="51259" y="46988"/>
                          <a:pt x="51450" y="46607"/>
                        </a:cubicBezTo>
                        <a:cubicBezTo>
                          <a:pt x="51640" y="46226"/>
                          <a:pt x="51259" y="45750"/>
                          <a:pt x="51640" y="45369"/>
                        </a:cubicBezTo>
                        <a:cubicBezTo>
                          <a:pt x="52116" y="44988"/>
                          <a:pt x="52688" y="45369"/>
                          <a:pt x="52879" y="44797"/>
                        </a:cubicBezTo>
                        <a:cubicBezTo>
                          <a:pt x="53069" y="44226"/>
                          <a:pt x="53545" y="43559"/>
                          <a:pt x="54022" y="43559"/>
                        </a:cubicBezTo>
                        <a:cubicBezTo>
                          <a:pt x="54498" y="43559"/>
                          <a:pt x="55831" y="43559"/>
                          <a:pt x="56117" y="42988"/>
                        </a:cubicBezTo>
                        <a:cubicBezTo>
                          <a:pt x="56403" y="42416"/>
                          <a:pt x="56593" y="41749"/>
                          <a:pt x="56879" y="42035"/>
                        </a:cubicBezTo>
                        <a:cubicBezTo>
                          <a:pt x="57165" y="42226"/>
                          <a:pt x="57641" y="42511"/>
                          <a:pt x="57641" y="41940"/>
                        </a:cubicBezTo>
                        <a:cubicBezTo>
                          <a:pt x="57641" y="41273"/>
                          <a:pt x="56879" y="40606"/>
                          <a:pt x="57736" y="40130"/>
                        </a:cubicBezTo>
                        <a:cubicBezTo>
                          <a:pt x="58594" y="39654"/>
                          <a:pt x="58594" y="38892"/>
                          <a:pt x="59260" y="38797"/>
                        </a:cubicBezTo>
                        <a:cubicBezTo>
                          <a:pt x="59832" y="38701"/>
                          <a:pt x="60594" y="38606"/>
                          <a:pt x="60880" y="38225"/>
                        </a:cubicBezTo>
                        <a:cubicBezTo>
                          <a:pt x="61165" y="37844"/>
                          <a:pt x="61927" y="38035"/>
                          <a:pt x="61927" y="37463"/>
                        </a:cubicBezTo>
                        <a:cubicBezTo>
                          <a:pt x="61927" y="36892"/>
                          <a:pt x="62213" y="36225"/>
                          <a:pt x="62689" y="36225"/>
                        </a:cubicBezTo>
                        <a:cubicBezTo>
                          <a:pt x="63165" y="36225"/>
                          <a:pt x="63451" y="36511"/>
                          <a:pt x="64023" y="36892"/>
                        </a:cubicBezTo>
                        <a:cubicBezTo>
                          <a:pt x="64594" y="37177"/>
                          <a:pt x="65737" y="37177"/>
                          <a:pt x="65642" y="36606"/>
                        </a:cubicBezTo>
                        <a:cubicBezTo>
                          <a:pt x="65452" y="36034"/>
                          <a:pt x="65356" y="35653"/>
                          <a:pt x="65356" y="34891"/>
                        </a:cubicBezTo>
                        <a:cubicBezTo>
                          <a:pt x="65356" y="34225"/>
                          <a:pt x="65452" y="33272"/>
                          <a:pt x="64594" y="32510"/>
                        </a:cubicBezTo>
                        <a:cubicBezTo>
                          <a:pt x="63737" y="31653"/>
                          <a:pt x="63451" y="30891"/>
                          <a:pt x="62880" y="30224"/>
                        </a:cubicBezTo>
                        <a:cubicBezTo>
                          <a:pt x="62404" y="29557"/>
                          <a:pt x="61927" y="28605"/>
                          <a:pt x="61356" y="28033"/>
                        </a:cubicBezTo>
                        <a:cubicBezTo>
                          <a:pt x="60784" y="27557"/>
                          <a:pt x="59641" y="26986"/>
                          <a:pt x="59641" y="26224"/>
                        </a:cubicBezTo>
                        <a:cubicBezTo>
                          <a:pt x="59641" y="25366"/>
                          <a:pt x="59927" y="24604"/>
                          <a:pt x="60308" y="24319"/>
                        </a:cubicBezTo>
                        <a:cubicBezTo>
                          <a:pt x="60594" y="24033"/>
                          <a:pt x="60975" y="23461"/>
                          <a:pt x="60498" y="23080"/>
                        </a:cubicBezTo>
                        <a:cubicBezTo>
                          <a:pt x="60022" y="22699"/>
                          <a:pt x="59737" y="22223"/>
                          <a:pt x="59641" y="21652"/>
                        </a:cubicBezTo>
                        <a:cubicBezTo>
                          <a:pt x="59546" y="21080"/>
                          <a:pt x="59546" y="20890"/>
                          <a:pt x="59927" y="20318"/>
                        </a:cubicBezTo>
                        <a:cubicBezTo>
                          <a:pt x="60308" y="19747"/>
                          <a:pt x="61165" y="19270"/>
                          <a:pt x="60689" y="18699"/>
                        </a:cubicBezTo>
                        <a:cubicBezTo>
                          <a:pt x="60213" y="18223"/>
                          <a:pt x="59832" y="18032"/>
                          <a:pt x="58689" y="18032"/>
                        </a:cubicBezTo>
                        <a:cubicBezTo>
                          <a:pt x="57641" y="18032"/>
                          <a:pt x="57355" y="17937"/>
                          <a:pt x="56974" y="18604"/>
                        </a:cubicBezTo>
                        <a:cubicBezTo>
                          <a:pt x="56498" y="19270"/>
                          <a:pt x="57070" y="19366"/>
                          <a:pt x="56307" y="19366"/>
                        </a:cubicBezTo>
                        <a:cubicBezTo>
                          <a:pt x="55546" y="19366"/>
                          <a:pt x="55641" y="18223"/>
                          <a:pt x="55164" y="18794"/>
                        </a:cubicBezTo>
                        <a:cubicBezTo>
                          <a:pt x="54688" y="19366"/>
                          <a:pt x="54593" y="19651"/>
                          <a:pt x="54212" y="19747"/>
                        </a:cubicBezTo>
                        <a:cubicBezTo>
                          <a:pt x="53831" y="19747"/>
                          <a:pt x="52212" y="20128"/>
                          <a:pt x="52116" y="19556"/>
                        </a:cubicBezTo>
                        <a:cubicBezTo>
                          <a:pt x="52021" y="18985"/>
                          <a:pt x="52879" y="18604"/>
                          <a:pt x="52212" y="18032"/>
                        </a:cubicBezTo>
                        <a:cubicBezTo>
                          <a:pt x="51450" y="17461"/>
                          <a:pt x="51831" y="17270"/>
                          <a:pt x="51164" y="17175"/>
                        </a:cubicBezTo>
                        <a:cubicBezTo>
                          <a:pt x="50497" y="17080"/>
                          <a:pt x="49831" y="16984"/>
                          <a:pt x="49449" y="16508"/>
                        </a:cubicBezTo>
                        <a:cubicBezTo>
                          <a:pt x="49069" y="16032"/>
                          <a:pt x="49069" y="16032"/>
                          <a:pt x="48497" y="15651"/>
                        </a:cubicBezTo>
                        <a:cubicBezTo>
                          <a:pt x="47925" y="15175"/>
                          <a:pt x="47640" y="15175"/>
                          <a:pt x="47068" y="15175"/>
                        </a:cubicBezTo>
                        <a:cubicBezTo>
                          <a:pt x="46497" y="15175"/>
                          <a:pt x="45354" y="15460"/>
                          <a:pt x="45449" y="14794"/>
                        </a:cubicBezTo>
                        <a:cubicBezTo>
                          <a:pt x="45544" y="14127"/>
                          <a:pt x="46021" y="14127"/>
                          <a:pt x="45354" y="13555"/>
                        </a:cubicBezTo>
                        <a:cubicBezTo>
                          <a:pt x="44782" y="12984"/>
                          <a:pt x="44020" y="12412"/>
                          <a:pt x="43639" y="12127"/>
                        </a:cubicBezTo>
                        <a:cubicBezTo>
                          <a:pt x="43163" y="11841"/>
                          <a:pt x="43354" y="11650"/>
                          <a:pt x="43449" y="11079"/>
                        </a:cubicBezTo>
                        <a:cubicBezTo>
                          <a:pt x="43449" y="10507"/>
                          <a:pt x="44211" y="9650"/>
                          <a:pt x="44306" y="9269"/>
                        </a:cubicBezTo>
                        <a:cubicBezTo>
                          <a:pt x="44401" y="8888"/>
                          <a:pt x="44782" y="8698"/>
                          <a:pt x="44401" y="8221"/>
                        </a:cubicBezTo>
                        <a:cubicBezTo>
                          <a:pt x="44115" y="7745"/>
                          <a:pt x="44211" y="7364"/>
                          <a:pt x="44211" y="6888"/>
                        </a:cubicBezTo>
                        <a:cubicBezTo>
                          <a:pt x="42972" y="5173"/>
                          <a:pt x="42782" y="4507"/>
                          <a:pt x="42782" y="4507"/>
                        </a:cubicBezTo>
                        <a:lnTo>
                          <a:pt x="42782" y="4507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0" name="任意多边形: 形状 1909"/>
                  <p:cNvSpPr/>
                  <p:nvPr/>
                </p:nvSpPr>
                <p:spPr>
                  <a:xfrm>
                    <a:off x="6857670" y="3776757"/>
                    <a:ext cx="31690" cy="14954"/>
                  </a:xfrm>
                  <a:custGeom>
                    <a:avLst/>
                    <a:gdLst>
                      <a:gd name="connsiteX0" fmla="*/ 1948 w 31690"/>
                      <a:gd name="connsiteY0" fmla="*/ 3239 h 14954"/>
                      <a:gd name="connsiteX1" fmla="*/ 710 w 31690"/>
                      <a:gd name="connsiteY1" fmla="*/ 3334 h 14954"/>
                      <a:gd name="connsiteX2" fmla="*/ 43 w 31690"/>
                      <a:gd name="connsiteY2" fmla="*/ 3524 h 14954"/>
                      <a:gd name="connsiteX3" fmla="*/ 1567 w 31690"/>
                      <a:gd name="connsiteY3" fmla="*/ 1524 h 14954"/>
                      <a:gd name="connsiteX4" fmla="*/ 4901 w 31690"/>
                      <a:gd name="connsiteY4" fmla="*/ 0 h 14954"/>
                      <a:gd name="connsiteX5" fmla="*/ 8616 w 31690"/>
                      <a:gd name="connsiteY5" fmla="*/ 476 h 14954"/>
                      <a:gd name="connsiteX6" fmla="*/ 13474 w 31690"/>
                      <a:gd name="connsiteY6" fmla="*/ 2191 h 14954"/>
                      <a:gd name="connsiteX7" fmla="*/ 15474 w 31690"/>
                      <a:gd name="connsiteY7" fmla="*/ 2953 h 14954"/>
                      <a:gd name="connsiteX8" fmla="*/ 16141 w 31690"/>
                      <a:gd name="connsiteY8" fmla="*/ 5048 h 14954"/>
                      <a:gd name="connsiteX9" fmla="*/ 18712 w 31690"/>
                      <a:gd name="connsiteY9" fmla="*/ 7049 h 14954"/>
                      <a:gd name="connsiteX10" fmla="*/ 23951 w 31690"/>
                      <a:gd name="connsiteY10" fmla="*/ 8192 h 14954"/>
                      <a:gd name="connsiteX11" fmla="*/ 29666 w 31690"/>
                      <a:gd name="connsiteY11" fmla="*/ 10097 h 14954"/>
                      <a:gd name="connsiteX12" fmla="*/ 31666 w 31690"/>
                      <a:gd name="connsiteY12" fmla="*/ 11621 h 14954"/>
                      <a:gd name="connsiteX13" fmla="*/ 30809 w 31690"/>
                      <a:gd name="connsiteY13" fmla="*/ 13240 h 14954"/>
                      <a:gd name="connsiteX14" fmla="*/ 29094 w 31690"/>
                      <a:gd name="connsiteY14" fmla="*/ 14954 h 14954"/>
                      <a:gd name="connsiteX15" fmla="*/ 25570 w 31690"/>
                      <a:gd name="connsiteY15" fmla="*/ 14383 h 14954"/>
                      <a:gd name="connsiteX16" fmla="*/ 22332 w 31690"/>
                      <a:gd name="connsiteY16" fmla="*/ 13525 h 14954"/>
                      <a:gd name="connsiteX17" fmla="*/ 18141 w 31690"/>
                      <a:gd name="connsiteY17" fmla="*/ 12764 h 14954"/>
                      <a:gd name="connsiteX18" fmla="*/ 11378 w 31690"/>
                      <a:gd name="connsiteY18" fmla="*/ 10573 h 14954"/>
                      <a:gd name="connsiteX19" fmla="*/ 7663 w 31690"/>
                      <a:gd name="connsiteY19" fmla="*/ 8858 h 14954"/>
                      <a:gd name="connsiteX20" fmla="*/ 4710 w 31690"/>
                      <a:gd name="connsiteY20" fmla="*/ 5906 h 14954"/>
                      <a:gd name="connsiteX21" fmla="*/ 3568 w 31690"/>
                      <a:gd name="connsiteY21" fmla="*/ 4191 h 14954"/>
                      <a:gd name="connsiteX22" fmla="*/ 1948 w 31690"/>
                      <a:gd name="connsiteY22" fmla="*/ 3239 h 14954"/>
                      <a:gd name="connsiteX23" fmla="*/ 1948 w 31690"/>
                      <a:gd name="connsiteY23" fmla="*/ 3239 h 14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1690" h="14954">
                        <a:moveTo>
                          <a:pt x="1948" y="3239"/>
                        </a:moveTo>
                        <a:cubicBezTo>
                          <a:pt x="1948" y="3239"/>
                          <a:pt x="1091" y="3048"/>
                          <a:pt x="710" y="3334"/>
                        </a:cubicBezTo>
                        <a:cubicBezTo>
                          <a:pt x="329" y="3620"/>
                          <a:pt x="-147" y="4096"/>
                          <a:pt x="43" y="3524"/>
                        </a:cubicBezTo>
                        <a:cubicBezTo>
                          <a:pt x="234" y="2858"/>
                          <a:pt x="1091" y="2096"/>
                          <a:pt x="1567" y="1524"/>
                        </a:cubicBezTo>
                        <a:cubicBezTo>
                          <a:pt x="2044" y="1048"/>
                          <a:pt x="3758" y="0"/>
                          <a:pt x="4901" y="0"/>
                        </a:cubicBezTo>
                        <a:cubicBezTo>
                          <a:pt x="6044" y="0"/>
                          <a:pt x="8044" y="0"/>
                          <a:pt x="8616" y="476"/>
                        </a:cubicBezTo>
                        <a:cubicBezTo>
                          <a:pt x="9187" y="953"/>
                          <a:pt x="12997" y="2096"/>
                          <a:pt x="13474" y="2191"/>
                        </a:cubicBezTo>
                        <a:cubicBezTo>
                          <a:pt x="13664" y="2286"/>
                          <a:pt x="14998" y="2381"/>
                          <a:pt x="15474" y="2953"/>
                        </a:cubicBezTo>
                        <a:cubicBezTo>
                          <a:pt x="16045" y="3620"/>
                          <a:pt x="15664" y="4858"/>
                          <a:pt x="16141" y="5048"/>
                        </a:cubicBezTo>
                        <a:cubicBezTo>
                          <a:pt x="16902" y="5334"/>
                          <a:pt x="17665" y="6858"/>
                          <a:pt x="18712" y="7049"/>
                        </a:cubicBezTo>
                        <a:cubicBezTo>
                          <a:pt x="19665" y="7239"/>
                          <a:pt x="22046" y="7429"/>
                          <a:pt x="23951" y="8192"/>
                        </a:cubicBezTo>
                        <a:cubicBezTo>
                          <a:pt x="25856" y="8954"/>
                          <a:pt x="27666" y="10097"/>
                          <a:pt x="29666" y="10097"/>
                        </a:cubicBezTo>
                        <a:cubicBezTo>
                          <a:pt x="31666" y="10097"/>
                          <a:pt x="31761" y="10858"/>
                          <a:pt x="31666" y="11621"/>
                        </a:cubicBezTo>
                        <a:cubicBezTo>
                          <a:pt x="31571" y="12478"/>
                          <a:pt x="31190" y="12859"/>
                          <a:pt x="30809" y="13240"/>
                        </a:cubicBezTo>
                        <a:cubicBezTo>
                          <a:pt x="30428" y="13525"/>
                          <a:pt x="30142" y="14954"/>
                          <a:pt x="29094" y="14954"/>
                        </a:cubicBezTo>
                        <a:cubicBezTo>
                          <a:pt x="28142" y="14954"/>
                          <a:pt x="26237" y="14764"/>
                          <a:pt x="25570" y="14383"/>
                        </a:cubicBezTo>
                        <a:cubicBezTo>
                          <a:pt x="24808" y="14002"/>
                          <a:pt x="23570" y="13621"/>
                          <a:pt x="22332" y="13525"/>
                        </a:cubicBezTo>
                        <a:cubicBezTo>
                          <a:pt x="21094" y="13430"/>
                          <a:pt x="19665" y="13621"/>
                          <a:pt x="18141" y="12764"/>
                        </a:cubicBezTo>
                        <a:cubicBezTo>
                          <a:pt x="16617" y="11906"/>
                          <a:pt x="12426" y="10763"/>
                          <a:pt x="11378" y="10573"/>
                        </a:cubicBezTo>
                        <a:cubicBezTo>
                          <a:pt x="10426" y="10382"/>
                          <a:pt x="8425" y="9335"/>
                          <a:pt x="7663" y="8858"/>
                        </a:cubicBezTo>
                        <a:cubicBezTo>
                          <a:pt x="7282" y="8573"/>
                          <a:pt x="4996" y="6382"/>
                          <a:pt x="4710" y="5906"/>
                        </a:cubicBezTo>
                        <a:cubicBezTo>
                          <a:pt x="4330" y="5239"/>
                          <a:pt x="4139" y="4667"/>
                          <a:pt x="3568" y="4191"/>
                        </a:cubicBezTo>
                        <a:cubicBezTo>
                          <a:pt x="2806" y="3810"/>
                          <a:pt x="1948" y="3239"/>
                          <a:pt x="1948" y="3239"/>
                        </a:cubicBezTo>
                        <a:lnTo>
                          <a:pt x="1948" y="3239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1" name="任意多边形: 形状 1910"/>
                  <p:cNvSpPr/>
                  <p:nvPr/>
                </p:nvSpPr>
                <p:spPr>
                  <a:xfrm>
                    <a:off x="6886136" y="3795807"/>
                    <a:ext cx="4078" cy="3584"/>
                  </a:xfrm>
                  <a:custGeom>
                    <a:avLst/>
                    <a:gdLst>
                      <a:gd name="connsiteX0" fmla="*/ 724 w 4078"/>
                      <a:gd name="connsiteY0" fmla="*/ 1238 h 3584"/>
                      <a:gd name="connsiteX1" fmla="*/ 248 w 4078"/>
                      <a:gd name="connsiteY1" fmla="*/ 0 h 3584"/>
                      <a:gd name="connsiteX2" fmla="*/ 3963 w 4078"/>
                      <a:gd name="connsiteY2" fmla="*/ 1238 h 3584"/>
                      <a:gd name="connsiteX3" fmla="*/ 3486 w 4078"/>
                      <a:gd name="connsiteY3" fmla="*/ 3429 h 3584"/>
                      <a:gd name="connsiteX4" fmla="*/ 1677 w 4078"/>
                      <a:gd name="connsiteY4" fmla="*/ 2953 h 3584"/>
                      <a:gd name="connsiteX5" fmla="*/ 724 w 4078"/>
                      <a:gd name="connsiteY5" fmla="*/ 1238 h 3584"/>
                      <a:gd name="connsiteX6" fmla="*/ 724 w 4078"/>
                      <a:gd name="connsiteY6" fmla="*/ 1238 h 3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78" h="3584">
                        <a:moveTo>
                          <a:pt x="724" y="1238"/>
                        </a:moveTo>
                        <a:cubicBezTo>
                          <a:pt x="724" y="1238"/>
                          <a:pt x="-514" y="0"/>
                          <a:pt x="248" y="0"/>
                        </a:cubicBezTo>
                        <a:cubicBezTo>
                          <a:pt x="1010" y="0"/>
                          <a:pt x="3581" y="191"/>
                          <a:pt x="3963" y="1238"/>
                        </a:cubicBezTo>
                        <a:cubicBezTo>
                          <a:pt x="4344" y="2286"/>
                          <a:pt x="3677" y="2953"/>
                          <a:pt x="3486" y="3429"/>
                        </a:cubicBezTo>
                        <a:cubicBezTo>
                          <a:pt x="3201" y="3810"/>
                          <a:pt x="1962" y="3429"/>
                          <a:pt x="1677" y="2953"/>
                        </a:cubicBezTo>
                        <a:cubicBezTo>
                          <a:pt x="1296" y="2477"/>
                          <a:pt x="724" y="1238"/>
                          <a:pt x="724" y="1238"/>
                        </a:cubicBezTo>
                        <a:lnTo>
                          <a:pt x="724" y="1238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2" name="任意多边形: 形状 1911"/>
                  <p:cNvSpPr/>
                  <p:nvPr/>
                </p:nvSpPr>
                <p:spPr>
                  <a:xfrm>
                    <a:off x="6878305" y="3794092"/>
                    <a:ext cx="7998" cy="5048"/>
                  </a:xfrm>
                  <a:custGeom>
                    <a:avLst/>
                    <a:gdLst>
                      <a:gd name="connsiteX0" fmla="*/ 3507 w 7998"/>
                      <a:gd name="connsiteY0" fmla="*/ 2667 h 5048"/>
                      <a:gd name="connsiteX1" fmla="*/ 650 w 7998"/>
                      <a:gd name="connsiteY1" fmla="*/ 1333 h 5048"/>
                      <a:gd name="connsiteX2" fmla="*/ 173 w 7998"/>
                      <a:gd name="connsiteY2" fmla="*/ 0 h 5048"/>
                      <a:gd name="connsiteX3" fmla="*/ 5127 w 7998"/>
                      <a:gd name="connsiteY3" fmla="*/ 1143 h 5048"/>
                      <a:gd name="connsiteX4" fmla="*/ 7984 w 7998"/>
                      <a:gd name="connsiteY4" fmla="*/ 4096 h 5048"/>
                      <a:gd name="connsiteX5" fmla="*/ 6936 w 7998"/>
                      <a:gd name="connsiteY5" fmla="*/ 4858 h 5048"/>
                      <a:gd name="connsiteX6" fmla="*/ 4936 w 7998"/>
                      <a:gd name="connsiteY6" fmla="*/ 3238 h 5048"/>
                      <a:gd name="connsiteX7" fmla="*/ 3507 w 7998"/>
                      <a:gd name="connsiteY7" fmla="*/ 2667 h 5048"/>
                      <a:gd name="connsiteX8" fmla="*/ 3507 w 7998"/>
                      <a:gd name="connsiteY8" fmla="*/ 2667 h 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98" h="5048">
                        <a:moveTo>
                          <a:pt x="3507" y="2667"/>
                        </a:moveTo>
                        <a:cubicBezTo>
                          <a:pt x="3507" y="2667"/>
                          <a:pt x="1221" y="1714"/>
                          <a:pt x="650" y="1333"/>
                        </a:cubicBezTo>
                        <a:cubicBezTo>
                          <a:pt x="78" y="952"/>
                          <a:pt x="-208" y="0"/>
                          <a:pt x="173" y="0"/>
                        </a:cubicBezTo>
                        <a:cubicBezTo>
                          <a:pt x="650" y="0"/>
                          <a:pt x="4460" y="857"/>
                          <a:pt x="5127" y="1143"/>
                        </a:cubicBezTo>
                        <a:cubicBezTo>
                          <a:pt x="5793" y="1429"/>
                          <a:pt x="7889" y="3334"/>
                          <a:pt x="7984" y="4096"/>
                        </a:cubicBezTo>
                        <a:cubicBezTo>
                          <a:pt x="8079" y="4858"/>
                          <a:pt x="7698" y="5334"/>
                          <a:pt x="6936" y="4858"/>
                        </a:cubicBezTo>
                        <a:cubicBezTo>
                          <a:pt x="6174" y="4286"/>
                          <a:pt x="5793" y="3524"/>
                          <a:pt x="4936" y="3238"/>
                        </a:cubicBezTo>
                        <a:cubicBezTo>
                          <a:pt x="4079" y="2858"/>
                          <a:pt x="3507" y="2667"/>
                          <a:pt x="3507" y="2667"/>
                        </a:cubicBezTo>
                        <a:lnTo>
                          <a:pt x="3507" y="2667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3" name="任意多边形: 形状 1912"/>
                  <p:cNvSpPr/>
                  <p:nvPr/>
                </p:nvSpPr>
                <p:spPr>
                  <a:xfrm>
                    <a:off x="6877032" y="3794000"/>
                    <a:ext cx="898" cy="759"/>
                  </a:xfrm>
                  <a:custGeom>
                    <a:avLst/>
                    <a:gdLst>
                      <a:gd name="connsiteX0" fmla="*/ 208 w 898"/>
                      <a:gd name="connsiteY0" fmla="*/ 283 h 759"/>
                      <a:gd name="connsiteX1" fmla="*/ 874 w 898"/>
                      <a:gd name="connsiteY1" fmla="*/ 188 h 759"/>
                      <a:gd name="connsiteX2" fmla="*/ 398 w 898"/>
                      <a:gd name="connsiteY2" fmla="*/ 759 h 759"/>
                      <a:gd name="connsiteX3" fmla="*/ 208 w 898"/>
                      <a:gd name="connsiteY3" fmla="*/ 283 h 759"/>
                      <a:gd name="connsiteX4" fmla="*/ 208 w 898"/>
                      <a:gd name="connsiteY4" fmla="*/ 283 h 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8" h="759">
                        <a:moveTo>
                          <a:pt x="208" y="283"/>
                        </a:moveTo>
                        <a:cubicBezTo>
                          <a:pt x="589" y="93"/>
                          <a:pt x="779" y="-193"/>
                          <a:pt x="874" y="188"/>
                        </a:cubicBezTo>
                        <a:cubicBezTo>
                          <a:pt x="970" y="473"/>
                          <a:pt x="779" y="759"/>
                          <a:pt x="398" y="759"/>
                        </a:cubicBezTo>
                        <a:cubicBezTo>
                          <a:pt x="17" y="759"/>
                          <a:pt x="-173" y="473"/>
                          <a:pt x="208" y="283"/>
                        </a:cubicBezTo>
                        <a:lnTo>
                          <a:pt x="208" y="28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4" name="任意多边形: 形状 1913"/>
                  <p:cNvSpPr/>
                  <p:nvPr/>
                </p:nvSpPr>
                <p:spPr>
                  <a:xfrm>
                    <a:off x="6859238" y="3780853"/>
                    <a:ext cx="1619" cy="2648"/>
                  </a:xfrm>
                  <a:custGeom>
                    <a:avLst/>
                    <a:gdLst>
                      <a:gd name="connsiteX0" fmla="*/ 0 w 1619"/>
                      <a:gd name="connsiteY0" fmla="*/ 1143 h 2648"/>
                      <a:gd name="connsiteX1" fmla="*/ 571 w 1619"/>
                      <a:gd name="connsiteY1" fmla="*/ 0 h 2648"/>
                      <a:gd name="connsiteX2" fmla="*/ 1619 w 1619"/>
                      <a:gd name="connsiteY2" fmla="*/ 952 h 2648"/>
                      <a:gd name="connsiteX3" fmla="*/ 1524 w 1619"/>
                      <a:gd name="connsiteY3" fmla="*/ 2381 h 2648"/>
                      <a:gd name="connsiteX4" fmla="*/ 762 w 1619"/>
                      <a:gd name="connsiteY4" fmla="*/ 2476 h 2648"/>
                      <a:gd name="connsiteX5" fmla="*/ 0 w 1619"/>
                      <a:gd name="connsiteY5" fmla="*/ 1143 h 2648"/>
                      <a:gd name="connsiteX6" fmla="*/ 0 w 1619"/>
                      <a:gd name="connsiteY6" fmla="*/ 1143 h 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19" h="2648">
                        <a:moveTo>
                          <a:pt x="0" y="1143"/>
                        </a:moveTo>
                        <a:cubicBezTo>
                          <a:pt x="0" y="1143"/>
                          <a:pt x="95" y="0"/>
                          <a:pt x="571" y="0"/>
                        </a:cubicBezTo>
                        <a:cubicBezTo>
                          <a:pt x="1048" y="0"/>
                          <a:pt x="1619" y="381"/>
                          <a:pt x="1619" y="952"/>
                        </a:cubicBezTo>
                        <a:cubicBezTo>
                          <a:pt x="1619" y="1524"/>
                          <a:pt x="1429" y="2096"/>
                          <a:pt x="1524" y="2381"/>
                        </a:cubicBezTo>
                        <a:cubicBezTo>
                          <a:pt x="1619" y="2667"/>
                          <a:pt x="1048" y="2762"/>
                          <a:pt x="762" y="2476"/>
                        </a:cubicBezTo>
                        <a:cubicBezTo>
                          <a:pt x="381" y="2191"/>
                          <a:pt x="95" y="1714"/>
                          <a:pt x="0" y="1143"/>
                        </a:cubicBezTo>
                        <a:lnTo>
                          <a:pt x="0" y="1143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5" name="任意多边形: 形状 1914"/>
                  <p:cNvSpPr/>
                  <p:nvPr/>
                </p:nvSpPr>
                <p:spPr>
                  <a:xfrm>
                    <a:off x="6857794" y="3780243"/>
                    <a:ext cx="1357" cy="1386"/>
                  </a:xfrm>
                  <a:custGeom>
                    <a:avLst/>
                    <a:gdLst>
                      <a:gd name="connsiteX0" fmla="*/ 301 w 1357"/>
                      <a:gd name="connsiteY0" fmla="*/ 1086 h 1386"/>
                      <a:gd name="connsiteX1" fmla="*/ 15 w 1357"/>
                      <a:gd name="connsiteY1" fmla="*/ 705 h 1386"/>
                      <a:gd name="connsiteX2" fmla="*/ 1253 w 1357"/>
                      <a:gd name="connsiteY2" fmla="*/ 38 h 1386"/>
                      <a:gd name="connsiteX3" fmla="*/ 1158 w 1357"/>
                      <a:gd name="connsiteY3" fmla="*/ 1372 h 1386"/>
                      <a:gd name="connsiteX4" fmla="*/ 301 w 1357"/>
                      <a:gd name="connsiteY4" fmla="*/ 1086 h 1386"/>
                      <a:gd name="connsiteX5" fmla="*/ 301 w 1357"/>
                      <a:gd name="connsiteY5" fmla="*/ 1086 h 1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57" h="1386">
                        <a:moveTo>
                          <a:pt x="301" y="1086"/>
                        </a:moveTo>
                        <a:cubicBezTo>
                          <a:pt x="301" y="1086"/>
                          <a:pt x="-80" y="895"/>
                          <a:pt x="15" y="705"/>
                        </a:cubicBezTo>
                        <a:cubicBezTo>
                          <a:pt x="110" y="419"/>
                          <a:pt x="1063" y="-152"/>
                          <a:pt x="1253" y="38"/>
                        </a:cubicBezTo>
                        <a:cubicBezTo>
                          <a:pt x="1444" y="228"/>
                          <a:pt x="1349" y="1086"/>
                          <a:pt x="1158" y="1372"/>
                        </a:cubicBezTo>
                        <a:cubicBezTo>
                          <a:pt x="968" y="1467"/>
                          <a:pt x="301" y="1086"/>
                          <a:pt x="301" y="1086"/>
                        </a:cubicBezTo>
                        <a:lnTo>
                          <a:pt x="301" y="1086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6" name="任意多边形: 形状 1915"/>
                  <p:cNvSpPr/>
                  <p:nvPr/>
                </p:nvSpPr>
                <p:spPr>
                  <a:xfrm>
                    <a:off x="6860952" y="3782040"/>
                    <a:ext cx="571" cy="1142"/>
                  </a:xfrm>
                  <a:custGeom>
                    <a:avLst/>
                    <a:gdLst>
                      <a:gd name="connsiteX0" fmla="*/ 0 w 571"/>
                      <a:gd name="connsiteY0" fmla="*/ 623 h 1142"/>
                      <a:gd name="connsiteX1" fmla="*/ 190 w 571"/>
                      <a:gd name="connsiteY1" fmla="*/ 51 h 1142"/>
                      <a:gd name="connsiteX2" fmla="*/ 571 w 571"/>
                      <a:gd name="connsiteY2" fmla="*/ 527 h 1142"/>
                      <a:gd name="connsiteX3" fmla="*/ 286 w 571"/>
                      <a:gd name="connsiteY3" fmla="*/ 1099 h 1142"/>
                      <a:gd name="connsiteX4" fmla="*/ 0 w 571"/>
                      <a:gd name="connsiteY4" fmla="*/ 623 h 1142"/>
                      <a:gd name="connsiteX5" fmla="*/ 0 w 571"/>
                      <a:gd name="connsiteY5" fmla="*/ 623 h 1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1" h="1142">
                        <a:moveTo>
                          <a:pt x="0" y="623"/>
                        </a:moveTo>
                        <a:cubicBezTo>
                          <a:pt x="0" y="623"/>
                          <a:pt x="0" y="242"/>
                          <a:pt x="190" y="51"/>
                        </a:cubicBezTo>
                        <a:cubicBezTo>
                          <a:pt x="381" y="-139"/>
                          <a:pt x="571" y="242"/>
                          <a:pt x="571" y="527"/>
                        </a:cubicBezTo>
                        <a:cubicBezTo>
                          <a:pt x="571" y="813"/>
                          <a:pt x="571" y="1289"/>
                          <a:pt x="286" y="1099"/>
                        </a:cubicBezTo>
                        <a:cubicBezTo>
                          <a:pt x="95" y="1004"/>
                          <a:pt x="0" y="623"/>
                          <a:pt x="0" y="623"/>
                        </a:cubicBezTo>
                        <a:lnTo>
                          <a:pt x="0" y="62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7" name="任意多边形: 形状 1916"/>
                  <p:cNvSpPr/>
                  <p:nvPr/>
                </p:nvSpPr>
                <p:spPr>
                  <a:xfrm>
                    <a:off x="6866747" y="3787768"/>
                    <a:ext cx="681" cy="433"/>
                  </a:xfrm>
                  <a:custGeom>
                    <a:avLst/>
                    <a:gdLst>
                      <a:gd name="connsiteX0" fmla="*/ 301 w 681"/>
                      <a:gd name="connsiteY0" fmla="*/ 419 h 433"/>
                      <a:gd name="connsiteX1" fmla="*/ 15 w 681"/>
                      <a:gd name="connsiteY1" fmla="*/ 133 h 433"/>
                      <a:gd name="connsiteX2" fmla="*/ 682 w 681"/>
                      <a:gd name="connsiteY2" fmla="*/ 228 h 433"/>
                      <a:gd name="connsiteX3" fmla="*/ 301 w 681"/>
                      <a:gd name="connsiteY3" fmla="*/ 419 h 433"/>
                      <a:gd name="connsiteX4" fmla="*/ 301 w 681"/>
                      <a:gd name="connsiteY4" fmla="*/ 419 h 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1" h="433">
                        <a:moveTo>
                          <a:pt x="301" y="419"/>
                        </a:moveTo>
                        <a:cubicBezTo>
                          <a:pt x="301" y="419"/>
                          <a:pt x="-80" y="323"/>
                          <a:pt x="15" y="133"/>
                        </a:cubicBezTo>
                        <a:cubicBezTo>
                          <a:pt x="110" y="-58"/>
                          <a:pt x="682" y="-58"/>
                          <a:pt x="682" y="228"/>
                        </a:cubicBezTo>
                        <a:cubicBezTo>
                          <a:pt x="682" y="514"/>
                          <a:pt x="301" y="419"/>
                          <a:pt x="301" y="419"/>
                        </a:cubicBezTo>
                        <a:lnTo>
                          <a:pt x="301" y="41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8" name="任意多边形: 形状 1917"/>
                  <p:cNvSpPr/>
                  <p:nvPr/>
                </p:nvSpPr>
                <p:spPr>
                  <a:xfrm>
                    <a:off x="6850177" y="3792854"/>
                    <a:ext cx="43708" cy="39719"/>
                  </a:xfrm>
                  <a:custGeom>
                    <a:avLst/>
                    <a:gdLst>
                      <a:gd name="connsiteX0" fmla="*/ 19729 w 43708"/>
                      <a:gd name="connsiteY0" fmla="*/ 39719 h 39719"/>
                      <a:gd name="connsiteX1" fmla="*/ 19539 w 43708"/>
                      <a:gd name="connsiteY1" fmla="*/ 39243 h 39719"/>
                      <a:gd name="connsiteX2" fmla="*/ 19062 w 43708"/>
                      <a:gd name="connsiteY2" fmla="*/ 37814 h 39719"/>
                      <a:gd name="connsiteX3" fmla="*/ 17729 w 43708"/>
                      <a:gd name="connsiteY3" fmla="*/ 36957 h 39719"/>
                      <a:gd name="connsiteX4" fmla="*/ 16776 w 43708"/>
                      <a:gd name="connsiteY4" fmla="*/ 35814 h 39719"/>
                      <a:gd name="connsiteX5" fmla="*/ 15538 w 43708"/>
                      <a:gd name="connsiteY5" fmla="*/ 36576 h 39719"/>
                      <a:gd name="connsiteX6" fmla="*/ 13824 w 43708"/>
                      <a:gd name="connsiteY6" fmla="*/ 36671 h 39719"/>
                      <a:gd name="connsiteX7" fmla="*/ 13061 w 43708"/>
                      <a:gd name="connsiteY7" fmla="*/ 36195 h 39719"/>
                      <a:gd name="connsiteX8" fmla="*/ 13157 w 43708"/>
                      <a:gd name="connsiteY8" fmla="*/ 34481 h 39719"/>
                      <a:gd name="connsiteX9" fmla="*/ 12204 w 43708"/>
                      <a:gd name="connsiteY9" fmla="*/ 33242 h 39719"/>
                      <a:gd name="connsiteX10" fmla="*/ 10394 w 43708"/>
                      <a:gd name="connsiteY10" fmla="*/ 33623 h 39719"/>
                      <a:gd name="connsiteX11" fmla="*/ 9537 w 43708"/>
                      <a:gd name="connsiteY11" fmla="*/ 35052 h 39719"/>
                      <a:gd name="connsiteX12" fmla="*/ 8585 w 43708"/>
                      <a:gd name="connsiteY12" fmla="*/ 34862 h 39719"/>
                      <a:gd name="connsiteX13" fmla="*/ 7251 w 43708"/>
                      <a:gd name="connsiteY13" fmla="*/ 35528 h 39719"/>
                      <a:gd name="connsiteX14" fmla="*/ 7061 w 43708"/>
                      <a:gd name="connsiteY14" fmla="*/ 34671 h 39719"/>
                      <a:gd name="connsiteX15" fmla="*/ 7918 w 43708"/>
                      <a:gd name="connsiteY15" fmla="*/ 32957 h 39719"/>
                      <a:gd name="connsiteX16" fmla="*/ 7156 w 43708"/>
                      <a:gd name="connsiteY16" fmla="*/ 32099 h 39719"/>
                      <a:gd name="connsiteX17" fmla="*/ 7156 w 43708"/>
                      <a:gd name="connsiteY17" fmla="*/ 31337 h 39719"/>
                      <a:gd name="connsiteX18" fmla="*/ 6585 w 43708"/>
                      <a:gd name="connsiteY18" fmla="*/ 29432 h 39719"/>
                      <a:gd name="connsiteX19" fmla="*/ 6585 w 43708"/>
                      <a:gd name="connsiteY19" fmla="*/ 28004 h 39719"/>
                      <a:gd name="connsiteX20" fmla="*/ 6203 w 43708"/>
                      <a:gd name="connsiteY20" fmla="*/ 26956 h 39719"/>
                      <a:gd name="connsiteX21" fmla="*/ 5537 w 43708"/>
                      <a:gd name="connsiteY21" fmla="*/ 26099 h 39719"/>
                      <a:gd name="connsiteX22" fmla="*/ 4680 w 43708"/>
                      <a:gd name="connsiteY22" fmla="*/ 25527 h 39719"/>
                      <a:gd name="connsiteX23" fmla="*/ 4299 w 43708"/>
                      <a:gd name="connsiteY23" fmla="*/ 25908 h 39719"/>
                      <a:gd name="connsiteX24" fmla="*/ 3536 w 43708"/>
                      <a:gd name="connsiteY24" fmla="*/ 26670 h 39719"/>
                      <a:gd name="connsiteX25" fmla="*/ 2394 w 43708"/>
                      <a:gd name="connsiteY25" fmla="*/ 26384 h 39719"/>
                      <a:gd name="connsiteX26" fmla="*/ 2203 w 43708"/>
                      <a:gd name="connsiteY26" fmla="*/ 26289 h 39719"/>
                      <a:gd name="connsiteX27" fmla="*/ 2013 w 43708"/>
                      <a:gd name="connsiteY27" fmla="*/ 25051 h 39719"/>
                      <a:gd name="connsiteX28" fmla="*/ 1727 w 43708"/>
                      <a:gd name="connsiteY28" fmla="*/ 24098 h 39719"/>
                      <a:gd name="connsiteX29" fmla="*/ 1441 w 43708"/>
                      <a:gd name="connsiteY29" fmla="*/ 22860 h 39719"/>
                      <a:gd name="connsiteX30" fmla="*/ 12 w 43708"/>
                      <a:gd name="connsiteY30" fmla="*/ 22384 h 39719"/>
                      <a:gd name="connsiteX31" fmla="*/ 774 w 43708"/>
                      <a:gd name="connsiteY31" fmla="*/ 20765 h 39719"/>
                      <a:gd name="connsiteX32" fmla="*/ 2203 w 43708"/>
                      <a:gd name="connsiteY32" fmla="*/ 20574 h 39719"/>
                      <a:gd name="connsiteX33" fmla="*/ 3346 w 43708"/>
                      <a:gd name="connsiteY33" fmla="*/ 20193 h 39719"/>
                      <a:gd name="connsiteX34" fmla="*/ 5251 w 43708"/>
                      <a:gd name="connsiteY34" fmla="*/ 20193 h 39719"/>
                      <a:gd name="connsiteX35" fmla="*/ 6775 w 43708"/>
                      <a:gd name="connsiteY35" fmla="*/ 19526 h 39719"/>
                      <a:gd name="connsiteX36" fmla="*/ 7442 w 43708"/>
                      <a:gd name="connsiteY36" fmla="*/ 18955 h 39719"/>
                      <a:gd name="connsiteX37" fmla="*/ 8299 w 43708"/>
                      <a:gd name="connsiteY37" fmla="*/ 18383 h 39719"/>
                      <a:gd name="connsiteX38" fmla="*/ 7347 w 43708"/>
                      <a:gd name="connsiteY38" fmla="*/ 15145 h 39719"/>
                      <a:gd name="connsiteX39" fmla="*/ 7061 w 43708"/>
                      <a:gd name="connsiteY39" fmla="*/ 13335 h 39719"/>
                      <a:gd name="connsiteX40" fmla="*/ 7728 w 43708"/>
                      <a:gd name="connsiteY40" fmla="*/ 12668 h 39719"/>
                      <a:gd name="connsiteX41" fmla="*/ 8204 w 43708"/>
                      <a:gd name="connsiteY41" fmla="*/ 12097 h 39719"/>
                      <a:gd name="connsiteX42" fmla="*/ 8870 w 43708"/>
                      <a:gd name="connsiteY42" fmla="*/ 12478 h 39719"/>
                      <a:gd name="connsiteX43" fmla="*/ 9728 w 43708"/>
                      <a:gd name="connsiteY43" fmla="*/ 12192 h 39719"/>
                      <a:gd name="connsiteX44" fmla="*/ 10680 w 43708"/>
                      <a:gd name="connsiteY44" fmla="*/ 11716 h 39719"/>
                      <a:gd name="connsiteX45" fmla="*/ 10014 w 43708"/>
                      <a:gd name="connsiteY45" fmla="*/ 10858 h 39719"/>
                      <a:gd name="connsiteX46" fmla="*/ 9252 w 43708"/>
                      <a:gd name="connsiteY46" fmla="*/ 9620 h 39719"/>
                      <a:gd name="connsiteX47" fmla="*/ 8204 w 43708"/>
                      <a:gd name="connsiteY47" fmla="*/ 8668 h 39719"/>
                      <a:gd name="connsiteX48" fmla="*/ 8680 w 43708"/>
                      <a:gd name="connsiteY48" fmla="*/ 7715 h 39719"/>
                      <a:gd name="connsiteX49" fmla="*/ 9347 w 43708"/>
                      <a:gd name="connsiteY49" fmla="*/ 6763 h 39719"/>
                      <a:gd name="connsiteX50" fmla="*/ 9537 w 43708"/>
                      <a:gd name="connsiteY50" fmla="*/ 5620 h 39719"/>
                      <a:gd name="connsiteX51" fmla="*/ 9633 w 43708"/>
                      <a:gd name="connsiteY51" fmla="*/ 5048 h 39719"/>
                      <a:gd name="connsiteX52" fmla="*/ 9442 w 43708"/>
                      <a:gd name="connsiteY52" fmla="*/ 4667 h 39719"/>
                      <a:gd name="connsiteX53" fmla="*/ 9537 w 43708"/>
                      <a:gd name="connsiteY53" fmla="*/ 4000 h 39719"/>
                      <a:gd name="connsiteX54" fmla="*/ 10966 w 43708"/>
                      <a:gd name="connsiteY54" fmla="*/ 2667 h 39719"/>
                      <a:gd name="connsiteX55" fmla="*/ 12681 w 43708"/>
                      <a:gd name="connsiteY55" fmla="*/ 1429 h 39719"/>
                      <a:gd name="connsiteX56" fmla="*/ 13347 w 43708"/>
                      <a:gd name="connsiteY56" fmla="*/ 1715 h 39719"/>
                      <a:gd name="connsiteX57" fmla="*/ 14776 w 43708"/>
                      <a:gd name="connsiteY57" fmla="*/ 953 h 39719"/>
                      <a:gd name="connsiteX58" fmla="*/ 16205 w 43708"/>
                      <a:gd name="connsiteY58" fmla="*/ 0 h 39719"/>
                      <a:gd name="connsiteX59" fmla="*/ 16110 w 43708"/>
                      <a:gd name="connsiteY59" fmla="*/ 95 h 39719"/>
                      <a:gd name="connsiteX60" fmla="*/ 16872 w 43708"/>
                      <a:gd name="connsiteY60" fmla="*/ 571 h 39719"/>
                      <a:gd name="connsiteX61" fmla="*/ 20301 w 43708"/>
                      <a:gd name="connsiteY61" fmla="*/ 1524 h 39719"/>
                      <a:gd name="connsiteX62" fmla="*/ 23063 w 43708"/>
                      <a:gd name="connsiteY62" fmla="*/ 3620 h 39719"/>
                      <a:gd name="connsiteX63" fmla="*/ 26587 w 43708"/>
                      <a:gd name="connsiteY63" fmla="*/ 4763 h 39719"/>
                      <a:gd name="connsiteX64" fmla="*/ 31445 w 43708"/>
                      <a:gd name="connsiteY64" fmla="*/ 6953 h 39719"/>
                      <a:gd name="connsiteX65" fmla="*/ 36112 w 43708"/>
                      <a:gd name="connsiteY65" fmla="*/ 11430 h 39719"/>
                      <a:gd name="connsiteX66" fmla="*/ 39541 w 43708"/>
                      <a:gd name="connsiteY66" fmla="*/ 16383 h 39719"/>
                      <a:gd name="connsiteX67" fmla="*/ 43446 w 43708"/>
                      <a:gd name="connsiteY67" fmla="*/ 22098 h 39719"/>
                      <a:gd name="connsiteX68" fmla="*/ 43542 w 43708"/>
                      <a:gd name="connsiteY68" fmla="*/ 26956 h 39719"/>
                      <a:gd name="connsiteX69" fmla="*/ 38684 w 43708"/>
                      <a:gd name="connsiteY69" fmla="*/ 29051 h 39719"/>
                      <a:gd name="connsiteX70" fmla="*/ 32778 w 43708"/>
                      <a:gd name="connsiteY70" fmla="*/ 30099 h 39719"/>
                      <a:gd name="connsiteX71" fmla="*/ 28778 w 43708"/>
                      <a:gd name="connsiteY71" fmla="*/ 31337 h 39719"/>
                      <a:gd name="connsiteX72" fmla="*/ 25444 w 43708"/>
                      <a:gd name="connsiteY72" fmla="*/ 33909 h 39719"/>
                      <a:gd name="connsiteX73" fmla="*/ 23920 w 43708"/>
                      <a:gd name="connsiteY73" fmla="*/ 36481 h 39719"/>
                      <a:gd name="connsiteX74" fmla="*/ 21063 w 43708"/>
                      <a:gd name="connsiteY74" fmla="*/ 38862 h 39719"/>
                      <a:gd name="connsiteX75" fmla="*/ 19729 w 43708"/>
                      <a:gd name="connsiteY75" fmla="*/ 39719 h 39719"/>
                      <a:gd name="connsiteX76" fmla="*/ 19729 w 43708"/>
                      <a:gd name="connsiteY76" fmla="*/ 39719 h 39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</a:cxnLst>
                    <a:rect l="l" t="t" r="r" b="b"/>
                    <a:pathLst>
                      <a:path w="43708" h="39719">
                        <a:moveTo>
                          <a:pt x="19729" y="39719"/>
                        </a:moveTo>
                        <a:lnTo>
                          <a:pt x="19539" y="39243"/>
                        </a:lnTo>
                        <a:cubicBezTo>
                          <a:pt x="19348" y="38671"/>
                          <a:pt x="19348" y="38291"/>
                          <a:pt x="19062" y="37814"/>
                        </a:cubicBezTo>
                        <a:cubicBezTo>
                          <a:pt x="18777" y="37243"/>
                          <a:pt x="18015" y="37243"/>
                          <a:pt x="17729" y="36957"/>
                        </a:cubicBezTo>
                        <a:cubicBezTo>
                          <a:pt x="17443" y="36671"/>
                          <a:pt x="17157" y="36004"/>
                          <a:pt x="16776" y="35814"/>
                        </a:cubicBezTo>
                        <a:cubicBezTo>
                          <a:pt x="16395" y="35624"/>
                          <a:pt x="15919" y="36386"/>
                          <a:pt x="15538" y="36576"/>
                        </a:cubicBezTo>
                        <a:cubicBezTo>
                          <a:pt x="15157" y="36767"/>
                          <a:pt x="14300" y="36671"/>
                          <a:pt x="13824" y="36671"/>
                        </a:cubicBezTo>
                        <a:cubicBezTo>
                          <a:pt x="13347" y="36671"/>
                          <a:pt x="13157" y="36576"/>
                          <a:pt x="13061" y="36195"/>
                        </a:cubicBezTo>
                        <a:cubicBezTo>
                          <a:pt x="13061" y="35814"/>
                          <a:pt x="13061" y="34957"/>
                          <a:pt x="13157" y="34481"/>
                        </a:cubicBezTo>
                        <a:cubicBezTo>
                          <a:pt x="13157" y="34004"/>
                          <a:pt x="12681" y="33338"/>
                          <a:pt x="12204" y="33242"/>
                        </a:cubicBezTo>
                        <a:cubicBezTo>
                          <a:pt x="11728" y="33052"/>
                          <a:pt x="11061" y="33242"/>
                          <a:pt x="10394" y="33623"/>
                        </a:cubicBezTo>
                        <a:cubicBezTo>
                          <a:pt x="9823" y="34100"/>
                          <a:pt x="9537" y="34671"/>
                          <a:pt x="9537" y="35052"/>
                        </a:cubicBezTo>
                        <a:cubicBezTo>
                          <a:pt x="9537" y="35433"/>
                          <a:pt x="9061" y="35242"/>
                          <a:pt x="8585" y="34862"/>
                        </a:cubicBezTo>
                        <a:cubicBezTo>
                          <a:pt x="8109" y="34481"/>
                          <a:pt x="7537" y="35624"/>
                          <a:pt x="7251" y="35528"/>
                        </a:cubicBezTo>
                        <a:cubicBezTo>
                          <a:pt x="6966" y="35528"/>
                          <a:pt x="7061" y="35052"/>
                          <a:pt x="7061" y="34671"/>
                        </a:cubicBezTo>
                        <a:cubicBezTo>
                          <a:pt x="7156" y="34290"/>
                          <a:pt x="7632" y="33623"/>
                          <a:pt x="7918" y="32957"/>
                        </a:cubicBezTo>
                        <a:cubicBezTo>
                          <a:pt x="8204" y="32290"/>
                          <a:pt x="7442" y="32195"/>
                          <a:pt x="7156" y="32099"/>
                        </a:cubicBezTo>
                        <a:cubicBezTo>
                          <a:pt x="6775" y="31909"/>
                          <a:pt x="6870" y="31528"/>
                          <a:pt x="7156" y="31337"/>
                        </a:cubicBezTo>
                        <a:cubicBezTo>
                          <a:pt x="7347" y="31147"/>
                          <a:pt x="6585" y="29718"/>
                          <a:pt x="6585" y="29432"/>
                        </a:cubicBezTo>
                        <a:cubicBezTo>
                          <a:pt x="6585" y="29242"/>
                          <a:pt x="6394" y="28670"/>
                          <a:pt x="6585" y="28004"/>
                        </a:cubicBezTo>
                        <a:cubicBezTo>
                          <a:pt x="6680" y="27337"/>
                          <a:pt x="6299" y="27337"/>
                          <a:pt x="6203" y="26956"/>
                        </a:cubicBezTo>
                        <a:cubicBezTo>
                          <a:pt x="6013" y="26575"/>
                          <a:pt x="5727" y="26099"/>
                          <a:pt x="5537" y="26099"/>
                        </a:cubicBezTo>
                        <a:cubicBezTo>
                          <a:pt x="5251" y="26099"/>
                          <a:pt x="5061" y="26003"/>
                          <a:pt x="4680" y="25527"/>
                        </a:cubicBezTo>
                        <a:cubicBezTo>
                          <a:pt x="4394" y="25051"/>
                          <a:pt x="4299" y="25527"/>
                          <a:pt x="4299" y="25908"/>
                        </a:cubicBezTo>
                        <a:cubicBezTo>
                          <a:pt x="4299" y="26289"/>
                          <a:pt x="4108" y="26575"/>
                          <a:pt x="3536" y="26670"/>
                        </a:cubicBezTo>
                        <a:cubicBezTo>
                          <a:pt x="2965" y="26765"/>
                          <a:pt x="2394" y="26384"/>
                          <a:pt x="2394" y="26384"/>
                        </a:cubicBezTo>
                        <a:lnTo>
                          <a:pt x="2203" y="26289"/>
                        </a:lnTo>
                        <a:cubicBezTo>
                          <a:pt x="2298" y="25813"/>
                          <a:pt x="2108" y="25432"/>
                          <a:pt x="2013" y="25051"/>
                        </a:cubicBezTo>
                        <a:cubicBezTo>
                          <a:pt x="1917" y="24575"/>
                          <a:pt x="1727" y="24479"/>
                          <a:pt x="1727" y="24098"/>
                        </a:cubicBezTo>
                        <a:cubicBezTo>
                          <a:pt x="1727" y="23717"/>
                          <a:pt x="2013" y="23050"/>
                          <a:pt x="1441" y="22860"/>
                        </a:cubicBezTo>
                        <a:cubicBezTo>
                          <a:pt x="869" y="22574"/>
                          <a:pt x="12" y="22765"/>
                          <a:pt x="12" y="22384"/>
                        </a:cubicBezTo>
                        <a:cubicBezTo>
                          <a:pt x="-83" y="22098"/>
                          <a:pt x="393" y="20955"/>
                          <a:pt x="774" y="20765"/>
                        </a:cubicBezTo>
                        <a:cubicBezTo>
                          <a:pt x="1155" y="20669"/>
                          <a:pt x="1727" y="20669"/>
                          <a:pt x="2203" y="20574"/>
                        </a:cubicBezTo>
                        <a:cubicBezTo>
                          <a:pt x="2584" y="20479"/>
                          <a:pt x="2679" y="20193"/>
                          <a:pt x="3346" y="20193"/>
                        </a:cubicBezTo>
                        <a:cubicBezTo>
                          <a:pt x="4013" y="20193"/>
                          <a:pt x="4775" y="20383"/>
                          <a:pt x="5251" y="20193"/>
                        </a:cubicBezTo>
                        <a:cubicBezTo>
                          <a:pt x="5727" y="20003"/>
                          <a:pt x="6394" y="19526"/>
                          <a:pt x="6775" y="19526"/>
                        </a:cubicBezTo>
                        <a:cubicBezTo>
                          <a:pt x="7156" y="19526"/>
                          <a:pt x="6966" y="18859"/>
                          <a:pt x="7442" y="18955"/>
                        </a:cubicBezTo>
                        <a:cubicBezTo>
                          <a:pt x="7823" y="19050"/>
                          <a:pt x="8299" y="18859"/>
                          <a:pt x="8299" y="18383"/>
                        </a:cubicBezTo>
                        <a:cubicBezTo>
                          <a:pt x="8299" y="17907"/>
                          <a:pt x="7442" y="15716"/>
                          <a:pt x="7347" y="15145"/>
                        </a:cubicBezTo>
                        <a:cubicBezTo>
                          <a:pt x="7251" y="14478"/>
                          <a:pt x="6870" y="13335"/>
                          <a:pt x="7061" y="13335"/>
                        </a:cubicBezTo>
                        <a:cubicBezTo>
                          <a:pt x="7347" y="13240"/>
                          <a:pt x="7728" y="13240"/>
                          <a:pt x="7728" y="12668"/>
                        </a:cubicBezTo>
                        <a:cubicBezTo>
                          <a:pt x="7728" y="12192"/>
                          <a:pt x="7823" y="11621"/>
                          <a:pt x="8204" y="12097"/>
                        </a:cubicBezTo>
                        <a:cubicBezTo>
                          <a:pt x="8585" y="12573"/>
                          <a:pt x="8680" y="12859"/>
                          <a:pt x="8870" y="12478"/>
                        </a:cubicBezTo>
                        <a:cubicBezTo>
                          <a:pt x="9061" y="12097"/>
                          <a:pt x="9061" y="11906"/>
                          <a:pt x="9728" y="12192"/>
                        </a:cubicBezTo>
                        <a:cubicBezTo>
                          <a:pt x="10394" y="12383"/>
                          <a:pt x="11061" y="12097"/>
                          <a:pt x="10680" y="11716"/>
                        </a:cubicBezTo>
                        <a:cubicBezTo>
                          <a:pt x="10299" y="11335"/>
                          <a:pt x="10299" y="10954"/>
                          <a:pt x="10014" y="10858"/>
                        </a:cubicBezTo>
                        <a:cubicBezTo>
                          <a:pt x="9728" y="10763"/>
                          <a:pt x="9728" y="9906"/>
                          <a:pt x="9252" y="9620"/>
                        </a:cubicBezTo>
                        <a:cubicBezTo>
                          <a:pt x="8775" y="9239"/>
                          <a:pt x="8394" y="9144"/>
                          <a:pt x="8204" y="8668"/>
                        </a:cubicBezTo>
                        <a:cubicBezTo>
                          <a:pt x="8013" y="8192"/>
                          <a:pt x="8394" y="8001"/>
                          <a:pt x="8680" y="7715"/>
                        </a:cubicBezTo>
                        <a:cubicBezTo>
                          <a:pt x="8966" y="7525"/>
                          <a:pt x="9061" y="7239"/>
                          <a:pt x="9347" y="6763"/>
                        </a:cubicBezTo>
                        <a:cubicBezTo>
                          <a:pt x="9633" y="6287"/>
                          <a:pt x="9823" y="5906"/>
                          <a:pt x="9537" y="5620"/>
                        </a:cubicBezTo>
                        <a:cubicBezTo>
                          <a:pt x="9252" y="5334"/>
                          <a:pt x="9347" y="5239"/>
                          <a:pt x="9633" y="5048"/>
                        </a:cubicBezTo>
                        <a:cubicBezTo>
                          <a:pt x="9918" y="4858"/>
                          <a:pt x="9728" y="4763"/>
                          <a:pt x="9442" y="4667"/>
                        </a:cubicBezTo>
                        <a:cubicBezTo>
                          <a:pt x="9156" y="4477"/>
                          <a:pt x="9252" y="4286"/>
                          <a:pt x="9537" y="4000"/>
                        </a:cubicBezTo>
                        <a:cubicBezTo>
                          <a:pt x="9823" y="3715"/>
                          <a:pt x="10585" y="3143"/>
                          <a:pt x="10966" y="2667"/>
                        </a:cubicBezTo>
                        <a:cubicBezTo>
                          <a:pt x="11252" y="2191"/>
                          <a:pt x="12300" y="1143"/>
                          <a:pt x="12681" y="1429"/>
                        </a:cubicBezTo>
                        <a:cubicBezTo>
                          <a:pt x="13061" y="1715"/>
                          <a:pt x="12871" y="1905"/>
                          <a:pt x="13347" y="1715"/>
                        </a:cubicBezTo>
                        <a:cubicBezTo>
                          <a:pt x="13824" y="1524"/>
                          <a:pt x="14395" y="1143"/>
                          <a:pt x="14776" y="953"/>
                        </a:cubicBezTo>
                        <a:cubicBezTo>
                          <a:pt x="15062" y="762"/>
                          <a:pt x="15919" y="286"/>
                          <a:pt x="16205" y="0"/>
                        </a:cubicBezTo>
                        <a:lnTo>
                          <a:pt x="16110" y="95"/>
                        </a:lnTo>
                        <a:cubicBezTo>
                          <a:pt x="16395" y="286"/>
                          <a:pt x="16681" y="476"/>
                          <a:pt x="16872" y="571"/>
                        </a:cubicBezTo>
                        <a:cubicBezTo>
                          <a:pt x="17538" y="953"/>
                          <a:pt x="19539" y="1238"/>
                          <a:pt x="20301" y="1524"/>
                        </a:cubicBezTo>
                        <a:cubicBezTo>
                          <a:pt x="21063" y="1810"/>
                          <a:pt x="22396" y="2953"/>
                          <a:pt x="23063" y="3620"/>
                        </a:cubicBezTo>
                        <a:cubicBezTo>
                          <a:pt x="23730" y="4286"/>
                          <a:pt x="25349" y="4382"/>
                          <a:pt x="26587" y="4763"/>
                        </a:cubicBezTo>
                        <a:cubicBezTo>
                          <a:pt x="27825" y="5048"/>
                          <a:pt x="29921" y="6191"/>
                          <a:pt x="31445" y="6953"/>
                        </a:cubicBezTo>
                        <a:cubicBezTo>
                          <a:pt x="32969" y="7715"/>
                          <a:pt x="35255" y="10287"/>
                          <a:pt x="36112" y="11430"/>
                        </a:cubicBezTo>
                        <a:cubicBezTo>
                          <a:pt x="36969" y="12573"/>
                          <a:pt x="38684" y="15240"/>
                          <a:pt x="39541" y="16383"/>
                        </a:cubicBezTo>
                        <a:cubicBezTo>
                          <a:pt x="40398" y="17526"/>
                          <a:pt x="43065" y="21241"/>
                          <a:pt x="43446" y="22098"/>
                        </a:cubicBezTo>
                        <a:cubicBezTo>
                          <a:pt x="43827" y="22860"/>
                          <a:pt x="43732" y="26289"/>
                          <a:pt x="43542" y="26956"/>
                        </a:cubicBezTo>
                        <a:cubicBezTo>
                          <a:pt x="43446" y="27623"/>
                          <a:pt x="39541" y="28766"/>
                          <a:pt x="38684" y="29051"/>
                        </a:cubicBezTo>
                        <a:cubicBezTo>
                          <a:pt x="37827" y="29242"/>
                          <a:pt x="33921" y="30004"/>
                          <a:pt x="32778" y="30099"/>
                        </a:cubicBezTo>
                        <a:cubicBezTo>
                          <a:pt x="31635" y="30194"/>
                          <a:pt x="29540" y="30766"/>
                          <a:pt x="28778" y="31337"/>
                        </a:cubicBezTo>
                        <a:cubicBezTo>
                          <a:pt x="28016" y="31909"/>
                          <a:pt x="26206" y="33147"/>
                          <a:pt x="25444" y="33909"/>
                        </a:cubicBezTo>
                        <a:cubicBezTo>
                          <a:pt x="24682" y="34671"/>
                          <a:pt x="24206" y="35814"/>
                          <a:pt x="23920" y="36481"/>
                        </a:cubicBezTo>
                        <a:cubicBezTo>
                          <a:pt x="23634" y="37148"/>
                          <a:pt x="22301" y="38386"/>
                          <a:pt x="21063" y="38862"/>
                        </a:cubicBezTo>
                        <a:cubicBezTo>
                          <a:pt x="20872" y="39243"/>
                          <a:pt x="20301" y="39433"/>
                          <a:pt x="19729" y="39719"/>
                        </a:cubicBezTo>
                        <a:lnTo>
                          <a:pt x="19729" y="39719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19" name="任意多边形: 形状 1918"/>
                  <p:cNvSpPr/>
                  <p:nvPr/>
                </p:nvSpPr>
                <p:spPr>
                  <a:xfrm>
                    <a:off x="6868043" y="3778247"/>
                    <a:ext cx="2996" cy="1609"/>
                  </a:xfrm>
                  <a:custGeom>
                    <a:avLst/>
                    <a:gdLst>
                      <a:gd name="connsiteX0" fmla="*/ 434 w 2996"/>
                      <a:gd name="connsiteY0" fmla="*/ 796 h 1609"/>
                      <a:gd name="connsiteX1" fmla="*/ 338 w 2996"/>
                      <a:gd name="connsiteY1" fmla="*/ 34 h 1609"/>
                      <a:gd name="connsiteX2" fmla="*/ 2910 w 2996"/>
                      <a:gd name="connsiteY2" fmla="*/ 1081 h 1609"/>
                      <a:gd name="connsiteX3" fmla="*/ 2338 w 2996"/>
                      <a:gd name="connsiteY3" fmla="*/ 1558 h 1609"/>
                      <a:gd name="connsiteX4" fmla="*/ 434 w 2996"/>
                      <a:gd name="connsiteY4" fmla="*/ 796 h 1609"/>
                      <a:gd name="connsiteX5" fmla="*/ 434 w 2996"/>
                      <a:gd name="connsiteY5" fmla="*/ 796 h 1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6" h="1609">
                        <a:moveTo>
                          <a:pt x="434" y="796"/>
                        </a:moveTo>
                        <a:cubicBezTo>
                          <a:pt x="148" y="510"/>
                          <a:pt x="-329" y="-157"/>
                          <a:pt x="338" y="34"/>
                        </a:cubicBezTo>
                        <a:cubicBezTo>
                          <a:pt x="1005" y="224"/>
                          <a:pt x="2719" y="796"/>
                          <a:pt x="2910" y="1081"/>
                        </a:cubicBezTo>
                        <a:cubicBezTo>
                          <a:pt x="3101" y="1367"/>
                          <a:pt x="3005" y="1748"/>
                          <a:pt x="2338" y="1558"/>
                        </a:cubicBezTo>
                        <a:cubicBezTo>
                          <a:pt x="1672" y="1463"/>
                          <a:pt x="719" y="1081"/>
                          <a:pt x="434" y="796"/>
                        </a:cubicBezTo>
                        <a:lnTo>
                          <a:pt x="434" y="79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0" name="任意多边形: 形状 1919"/>
                  <p:cNvSpPr/>
                  <p:nvPr/>
                </p:nvSpPr>
                <p:spPr>
                  <a:xfrm>
                    <a:off x="6871550" y="3779328"/>
                    <a:ext cx="1403" cy="1092"/>
                  </a:xfrm>
                  <a:custGeom>
                    <a:avLst/>
                    <a:gdLst>
                      <a:gd name="connsiteX0" fmla="*/ 261 w 1403"/>
                      <a:gd name="connsiteY0" fmla="*/ 667 h 1092"/>
                      <a:gd name="connsiteX1" fmla="*/ 261 w 1403"/>
                      <a:gd name="connsiteY1" fmla="*/ 0 h 1092"/>
                      <a:gd name="connsiteX2" fmla="*/ 1404 w 1403"/>
                      <a:gd name="connsiteY2" fmla="*/ 1048 h 1092"/>
                      <a:gd name="connsiteX3" fmla="*/ 261 w 1403"/>
                      <a:gd name="connsiteY3" fmla="*/ 667 h 1092"/>
                      <a:gd name="connsiteX4" fmla="*/ 261 w 1403"/>
                      <a:gd name="connsiteY4" fmla="*/ 667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3" h="1092">
                        <a:moveTo>
                          <a:pt x="261" y="667"/>
                        </a:moveTo>
                        <a:cubicBezTo>
                          <a:pt x="70" y="571"/>
                          <a:pt x="-216" y="0"/>
                          <a:pt x="261" y="0"/>
                        </a:cubicBezTo>
                        <a:cubicBezTo>
                          <a:pt x="737" y="0"/>
                          <a:pt x="1404" y="762"/>
                          <a:pt x="1404" y="1048"/>
                        </a:cubicBezTo>
                        <a:cubicBezTo>
                          <a:pt x="1404" y="1238"/>
                          <a:pt x="451" y="762"/>
                          <a:pt x="261" y="667"/>
                        </a:cubicBezTo>
                        <a:lnTo>
                          <a:pt x="261" y="66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1" name="任意多边形: 形状 1920"/>
                  <p:cNvSpPr/>
                  <p:nvPr/>
                </p:nvSpPr>
                <p:spPr>
                  <a:xfrm>
                    <a:off x="6646649" y="3631310"/>
                    <a:ext cx="241819" cy="202977"/>
                  </a:xfrm>
                  <a:custGeom>
                    <a:avLst/>
                    <a:gdLst>
                      <a:gd name="connsiteX0" fmla="*/ 219828 w 241819"/>
                      <a:gd name="connsiteY0" fmla="*/ 161925 h 202977"/>
                      <a:gd name="connsiteX1" fmla="*/ 219828 w 241819"/>
                      <a:gd name="connsiteY1" fmla="*/ 161925 h 202977"/>
                      <a:gd name="connsiteX2" fmla="*/ 218494 w 241819"/>
                      <a:gd name="connsiteY2" fmla="*/ 162687 h 202977"/>
                      <a:gd name="connsiteX3" fmla="*/ 217066 w 241819"/>
                      <a:gd name="connsiteY3" fmla="*/ 163449 h 202977"/>
                      <a:gd name="connsiteX4" fmla="*/ 216399 w 241819"/>
                      <a:gd name="connsiteY4" fmla="*/ 163163 h 202977"/>
                      <a:gd name="connsiteX5" fmla="*/ 214685 w 241819"/>
                      <a:gd name="connsiteY5" fmla="*/ 164401 h 202977"/>
                      <a:gd name="connsiteX6" fmla="*/ 213256 w 241819"/>
                      <a:gd name="connsiteY6" fmla="*/ 165735 h 202977"/>
                      <a:gd name="connsiteX7" fmla="*/ 213160 w 241819"/>
                      <a:gd name="connsiteY7" fmla="*/ 166402 h 202977"/>
                      <a:gd name="connsiteX8" fmla="*/ 213351 w 241819"/>
                      <a:gd name="connsiteY8" fmla="*/ 166783 h 202977"/>
                      <a:gd name="connsiteX9" fmla="*/ 213256 w 241819"/>
                      <a:gd name="connsiteY9" fmla="*/ 167354 h 202977"/>
                      <a:gd name="connsiteX10" fmla="*/ 213065 w 241819"/>
                      <a:gd name="connsiteY10" fmla="*/ 168497 h 202977"/>
                      <a:gd name="connsiteX11" fmla="*/ 212398 w 241819"/>
                      <a:gd name="connsiteY11" fmla="*/ 169450 h 202977"/>
                      <a:gd name="connsiteX12" fmla="*/ 211922 w 241819"/>
                      <a:gd name="connsiteY12" fmla="*/ 170402 h 202977"/>
                      <a:gd name="connsiteX13" fmla="*/ 212970 w 241819"/>
                      <a:gd name="connsiteY13" fmla="*/ 171355 h 202977"/>
                      <a:gd name="connsiteX14" fmla="*/ 213732 w 241819"/>
                      <a:gd name="connsiteY14" fmla="*/ 172593 h 202977"/>
                      <a:gd name="connsiteX15" fmla="*/ 214399 w 241819"/>
                      <a:gd name="connsiteY15" fmla="*/ 173450 h 202977"/>
                      <a:gd name="connsiteX16" fmla="*/ 213446 w 241819"/>
                      <a:gd name="connsiteY16" fmla="*/ 173926 h 202977"/>
                      <a:gd name="connsiteX17" fmla="*/ 212589 w 241819"/>
                      <a:gd name="connsiteY17" fmla="*/ 174212 h 202977"/>
                      <a:gd name="connsiteX18" fmla="*/ 211922 w 241819"/>
                      <a:gd name="connsiteY18" fmla="*/ 173831 h 202977"/>
                      <a:gd name="connsiteX19" fmla="*/ 211446 w 241819"/>
                      <a:gd name="connsiteY19" fmla="*/ 174403 h 202977"/>
                      <a:gd name="connsiteX20" fmla="*/ 210779 w 241819"/>
                      <a:gd name="connsiteY20" fmla="*/ 175069 h 202977"/>
                      <a:gd name="connsiteX21" fmla="*/ 211065 w 241819"/>
                      <a:gd name="connsiteY21" fmla="*/ 176879 h 202977"/>
                      <a:gd name="connsiteX22" fmla="*/ 212018 w 241819"/>
                      <a:gd name="connsiteY22" fmla="*/ 180118 h 202977"/>
                      <a:gd name="connsiteX23" fmla="*/ 211160 w 241819"/>
                      <a:gd name="connsiteY23" fmla="*/ 180689 h 202977"/>
                      <a:gd name="connsiteX24" fmla="*/ 210493 w 241819"/>
                      <a:gd name="connsiteY24" fmla="*/ 181261 h 202977"/>
                      <a:gd name="connsiteX25" fmla="*/ 208969 w 241819"/>
                      <a:gd name="connsiteY25" fmla="*/ 181927 h 202977"/>
                      <a:gd name="connsiteX26" fmla="*/ 207064 w 241819"/>
                      <a:gd name="connsiteY26" fmla="*/ 181927 h 202977"/>
                      <a:gd name="connsiteX27" fmla="*/ 205921 w 241819"/>
                      <a:gd name="connsiteY27" fmla="*/ 182309 h 202977"/>
                      <a:gd name="connsiteX28" fmla="*/ 204493 w 241819"/>
                      <a:gd name="connsiteY28" fmla="*/ 182499 h 202977"/>
                      <a:gd name="connsiteX29" fmla="*/ 203731 w 241819"/>
                      <a:gd name="connsiteY29" fmla="*/ 184118 h 202977"/>
                      <a:gd name="connsiteX30" fmla="*/ 205160 w 241819"/>
                      <a:gd name="connsiteY30" fmla="*/ 184594 h 202977"/>
                      <a:gd name="connsiteX31" fmla="*/ 205445 w 241819"/>
                      <a:gd name="connsiteY31" fmla="*/ 185833 h 202977"/>
                      <a:gd name="connsiteX32" fmla="*/ 205731 w 241819"/>
                      <a:gd name="connsiteY32" fmla="*/ 186785 h 202977"/>
                      <a:gd name="connsiteX33" fmla="*/ 205826 w 241819"/>
                      <a:gd name="connsiteY33" fmla="*/ 188309 h 202977"/>
                      <a:gd name="connsiteX34" fmla="*/ 204778 w 241819"/>
                      <a:gd name="connsiteY34" fmla="*/ 189547 h 202977"/>
                      <a:gd name="connsiteX35" fmla="*/ 203445 w 241819"/>
                      <a:gd name="connsiteY35" fmla="*/ 189357 h 202977"/>
                      <a:gd name="connsiteX36" fmla="*/ 201159 w 241819"/>
                      <a:gd name="connsiteY36" fmla="*/ 189643 h 202977"/>
                      <a:gd name="connsiteX37" fmla="*/ 200778 w 241819"/>
                      <a:gd name="connsiteY37" fmla="*/ 190690 h 202977"/>
                      <a:gd name="connsiteX38" fmla="*/ 200016 w 241819"/>
                      <a:gd name="connsiteY38" fmla="*/ 191548 h 202977"/>
                      <a:gd name="connsiteX39" fmla="*/ 198778 w 241819"/>
                      <a:gd name="connsiteY39" fmla="*/ 191452 h 202977"/>
                      <a:gd name="connsiteX40" fmla="*/ 197730 w 241819"/>
                      <a:gd name="connsiteY40" fmla="*/ 192405 h 202977"/>
                      <a:gd name="connsiteX41" fmla="*/ 198397 w 241819"/>
                      <a:gd name="connsiteY41" fmla="*/ 193167 h 202977"/>
                      <a:gd name="connsiteX42" fmla="*/ 199254 w 241819"/>
                      <a:gd name="connsiteY42" fmla="*/ 194500 h 202977"/>
                      <a:gd name="connsiteX43" fmla="*/ 199444 w 241819"/>
                      <a:gd name="connsiteY43" fmla="*/ 195643 h 202977"/>
                      <a:gd name="connsiteX44" fmla="*/ 199063 w 241819"/>
                      <a:gd name="connsiteY44" fmla="*/ 195834 h 202977"/>
                      <a:gd name="connsiteX45" fmla="*/ 196777 w 241819"/>
                      <a:gd name="connsiteY45" fmla="*/ 197263 h 202977"/>
                      <a:gd name="connsiteX46" fmla="*/ 194682 w 241819"/>
                      <a:gd name="connsiteY46" fmla="*/ 197739 h 202977"/>
                      <a:gd name="connsiteX47" fmla="*/ 192777 w 241819"/>
                      <a:gd name="connsiteY47" fmla="*/ 200882 h 202977"/>
                      <a:gd name="connsiteX48" fmla="*/ 191443 w 241819"/>
                      <a:gd name="connsiteY48" fmla="*/ 202978 h 202977"/>
                      <a:gd name="connsiteX49" fmla="*/ 190777 w 241819"/>
                      <a:gd name="connsiteY49" fmla="*/ 202406 h 202977"/>
                      <a:gd name="connsiteX50" fmla="*/ 189919 w 241819"/>
                      <a:gd name="connsiteY50" fmla="*/ 200787 h 202977"/>
                      <a:gd name="connsiteX51" fmla="*/ 189348 w 241819"/>
                      <a:gd name="connsiteY51" fmla="*/ 199644 h 202977"/>
                      <a:gd name="connsiteX52" fmla="*/ 188681 w 241819"/>
                      <a:gd name="connsiteY52" fmla="*/ 198787 h 202977"/>
                      <a:gd name="connsiteX53" fmla="*/ 188777 w 241819"/>
                      <a:gd name="connsiteY53" fmla="*/ 197929 h 202977"/>
                      <a:gd name="connsiteX54" fmla="*/ 187919 w 241819"/>
                      <a:gd name="connsiteY54" fmla="*/ 196977 h 202977"/>
                      <a:gd name="connsiteX55" fmla="*/ 187157 w 241819"/>
                      <a:gd name="connsiteY55" fmla="*/ 196786 h 202977"/>
                      <a:gd name="connsiteX56" fmla="*/ 186014 w 241819"/>
                      <a:gd name="connsiteY56" fmla="*/ 197167 h 202977"/>
                      <a:gd name="connsiteX57" fmla="*/ 185443 w 241819"/>
                      <a:gd name="connsiteY57" fmla="*/ 197834 h 202977"/>
                      <a:gd name="connsiteX58" fmla="*/ 184871 w 241819"/>
                      <a:gd name="connsiteY58" fmla="*/ 197358 h 202977"/>
                      <a:gd name="connsiteX59" fmla="*/ 184585 w 241819"/>
                      <a:gd name="connsiteY59" fmla="*/ 195834 h 202977"/>
                      <a:gd name="connsiteX60" fmla="*/ 184967 w 241819"/>
                      <a:gd name="connsiteY60" fmla="*/ 194786 h 202977"/>
                      <a:gd name="connsiteX61" fmla="*/ 184681 w 241819"/>
                      <a:gd name="connsiteY61" fmla="*/ 194691 h 202977"/>
                      <a:gd name="connsiteX62" fmla="*/ 182490 w 241819"/>
                      <a:gd name="connsiteY62" fmla="*/ 195834 h 202977"/>
                      <a:gd name="connsiteX63" fmla="*/ 178489 w 241819"/>
                      <a:gd name="connsiteY63" fmla="*/ 196596 h 202977"/>
                      <a:gd name="connsiteX64" fmla="*/ 175537 w 241819"/>
                      <a:gd name="connsiteY64" fmla="*/ 196501 h 202977"/>
                      <a:gd name="connsiteX65" fmla="*/ 172489 w 241819"/>
                      <a:gd name="connsiteY65" fmla="*/ 194596 h 202977"/>
                      <a:gd name="connsiteX66" fmla="*/ 170679 w 241819"/>
                      <a:gd name="connsiteY66" fmla="*/ 193738 h 202977"/>
                      <a:gd name="connsiteX67" fmla="*/ 168488 w 241819"/>
                      <a:gd name="connsiteY67" fmla="*/ 192881 h 202977"/>
                      <a:gd name="connsiteX68" fmla="*/ 167155 w 241819"/>
                      <a:gd name="connsiteY68" fmla="*/ 190786 h 202977"/>
                      <a:gd name="connsiteX69" fmla="*/ 166297 w 241819"/>
                      <a:gd name="connsiteY69" fmla="*/ 189357 h 202977"/>
                      <a:gd name="connsiteX70" fmla="*/ 165535 w 241819"/>
                      <a:gd name="connsiteY70" fmla="*/ 187928 h 202977"/>
                      <a:gd name="connsiteX71" fmla="*/ 164964 w 241819"/>
                      <a:gd name="connsiteY71" fmla="*/ 187166 h 202977"/>
                      <a:gd name="connsiteX72" fmla="*/ 164869 w 241819"/>
                      <a:gd name="connsiteY72" fmla="*/ 186785 h 202977"/>
                      <a:gd name="connsiteX73" fmla="*/ 163821 w 241819"/>
                      <a:gd name="connsiteY73" fmla="*/ 187261 h 202977"/>
                      <a:gd name="connsiteX74" fmla="*/ 162583 w 241819"/>
                      <a:gd name="connsiteY74" fmla="*/ 187261 h 202977"/>
                      <a:gd name="connsiteX75" fmla="*/ 161154 w 241819"/>
                      <a:gd name="connsiteY75" fmla="*/ 187357 h 202977"/>
                      <a:gd name="connsiteX76" fmla="*/ 161154 w 241819"/>
                      <a:gd name="connsiteY76" fmla="*/ 188023 h 202977"/>
                      <a:gd name="connsiteX77" fmla="*/ 160583 w 241819"/>
                      <a:gd name="connsiteY77" fmla="*/ 188500 h 202977"/>
                      <a:gd name="connsiteX78" fmla="*/ 159630 w 241819"/>
                      <a:gd name="connsiteY78" fmla="*/ 187738 h 202977"/>
                      <a:gd name="connsiteX79" fmla="*/ 158582 w 241819"/>
                      <a:gd name="connsiteY79" fmla="*/ 187452 h 202977"/>
                      <a:gd name="connsiteX80" fmla="*/ 156963 w 241819"/>
                      <a:gd name="connsiteY80" fmla="*/ 187928 h 202977"/>
                      <a:gd name="connsiteX81" fmla="*/ 156201 w 241819"/>
                      <a:gd name="connsiteY81" fmla="*/ 188785 h 202977"/>
                      <a:gd name="connsiteX82" fmla="*/ 154963 w 241819"/>
                      <a:gd name="connsiteY82" fmla="*/ 188595 h 202977"/>
                      <a:gd name="connsiteX83" fmla="*/ 154010 w 241819"/>
                      <a:gd name="connsiteY83" fmla="*/ 189167 h 202977"/>
                      <a:gd name="connsiteX84" fmla="*/ 153629 w 241819"/>
                      <a:gd name="connsiteY84" fmla="*/ 190214 h 202977"/>
                      <a:gd name="connsiteX85" fmla="*/ 152962 w 241819"/>
                      <a:gd name="connsiteY85" fmla="*/ 190690 h 202977"/>
                      <a:gd name="connsiteX86" fmla="*/ 152581 w 241819"/>
                      <a:gd name="connsiteY86" fmla="*/ 190690 h 202977"/>
                      <a:gd name="connsiteX87" fmla="*/ 152201 w 241819"/>
                      <a:gd name="connsiteY87" fmla="*/ 191357 h 202977"/>
                      <a:gd name="connsiteX88" fmla="*/ 152486 w 241819"/>
                      <a:gd name="connsiteY88" fmla="*/ 191929 h 202977"/>
                      <a:gd name="connsiteX89" fmla="*/ 151819 w 241819"/>
                      <a:gd name="connsiteY89" fmla="*/ 191738 h 202977"/>
                      <a:gd name="connsiteX90" fmla="*/ 151343 w 241819"/>
                      <a:gd name="connsiteY90" fmla="*/ 191738 h 202977"/>
                      <a:gd name="connsiteX91" fmla="*/ 150867 w 241819"/>
                      <a:gd name="connsiteY91" fmla="*/ 191548 h 202977"/>
                      <a:gd name="connsiteX92" fmla="*/ 150867 w 241819"/>
                      <a:gd name="connsiteY92" fmla="*/ 190786 h 202977"/>
                      <a:gd name="connsiteX93" fmla="*/ 150295 w 241819"/>
                      <a:gd name="connsiteY93" fmla="*/ 190786 h 202977"/>
                      <a:gd name="connsiteX94" fmla="*/ 149438 w 241819"/>
                      <a:gd name="connsiteY94" fmla="*/ 190024 h 202977"/>
                      <a:gd name="connsiteX95" fmla="*/ 148581 w 241819"/>
                      <a:gd name="connsiteY95" fmla="*/ 189833 h 202977"/>
                      <a:gd name="connsiteX96" fmla="*/ 147819 w 241819"/>
                      <a:gd name="connsiteY96" fmla="*/ 190024 h 202977"/>
                      <a:gd name="connsiteX97" fmla="*/ 147152 w 241819"/>
                      <a:gd name="connsiteY97" fmla="*/ 189928 h 202977"/>
                      <a:gd name="connsiteX98" fmla="*/ 146771 w 241819"/>
                      <a:gd name="connsiteY98" fmla="*/ 190309 h 202977"/>
                      <a:gd name="connsiteX99" fmla="*/ 145914 w 241819"/>
                      <a:gd name="connsiteY99" fmla="*/ 190214 h 202977"/>
                      <a:gd name="connsiteX100" fmla="*/ 145247 w 241819"/>
                      <a:gd name="connsiteY100" fmla="*/ 189643 h 202977"/>
                      <a:gd name="connsiteX101" fmla="*/ 144485 w 241819"/>
                      <a:gd name="connsiteY101" fmla="*/ 189357 h 202977"/>
                      <a:gd name="connsiteX102" fmla="*/ 143437 w 241819"/>
                      <a:gd name="connsiteY102" fmla="*/ 189643 h 202977"/>
                      <a:gd name="connsiteX103" fmla="*/ 142961 w 241819"/>
                      <a:gd name="connsiteY103" fmla="*/ 190024 h 202977"/>
                      <a:gd name="connsiteX104" fmla="*/ 143247 w 241819"/>
                      <a:gd name="connsiteY104" fmla="*/ 189167 h 202977"/>
                      <a:gd name="connsiteX105" fmla="*/ 143056 w 241819"/>
                      <a:gd name="connsiteY105" fmla="*/ 188785 h 202977"/>
                      <a:gd name="connsiteX106" fmla="*/ 141723 w 241819"/>
                      <a:gd name="connsiteY106" fmla="*/ 188976 h 202977"/>
                      <a:gd name="connsiteX107" fmla="*/ 141628 w 241819"/>
                      <a:gd name="connsiteY107" fmla="*/ 186785 h 202977"/>
                      <a:gd name="connsiteX108" fmla="*/ 141913 w 241819"/>
                      <a:gd name="connsiteY108" fmla="*/ 185356 h 202977"/>
                      <a:gd name="connsiteX109" fmla="*/ 141152 w 241819"/>
                      <a:gd name="connsiteY109" fmla="*/ 184404 h 202977"/>
                      <a:gd name="connsiteX110" fmla="*/ 140675 w 241819"/>
                      <a:gd name="connsiteY110" fmla="*/ 184118 h 202977"/>
                      <a:gd name="connsiteX111" fmla="*/ 140675 w 241819"/>
                      <a:gd name="connsiteY111" fmla="*/ 184975 h 202977"/>
                      <a:gd name="connsiteX112" fmla="*/ 140485 w 241819"/>
                      <a:gd name="connsiteY112" fmla="*/ 185547 h 202977"/>
                      <a:gd name="connsiteX113" fmla="*/ 140675 w 241819"/>
                      <a:gd name="connsiteY113" fmla="*/ 186118 h 202977"/>
                      <a:gd name="connsiteX114" fmla="*/ 139342 w 241819"/>
                      <a:gd name="connsiteY114" fmla="*/ 185928 h 202977"/>
                      <a:gd name="connsiteX115" fmla="*/ 138389 w 241819"/>
                      <a:gd name="connsiteY115" fmla="*/ 186404 h 202977"/>
                      <a:gd name="connsiteX116" fmla="*/ 137532 w 241819"/>
                      <a:gd name="connsiteY116" fmla="*/ 186785 h 202977"/>
                      <a:gd name="connsiteX117" fmla="*/ 136865 w 241819"/>
                      <a:gd name="connsiteY117" fmla="*/ 186595 h 202977"/>
                      <a:gd name="connsiteX118" fmla="*/ 135913 w 241819"/>
                      <a:gd name="connsiteY118" fmla="*/ 186785 h 202977"/>
                      <a:gd name="connsiteX119" fmla="*/ 135246 w 241819"/>
                      <a:gd name="connsiteY119" fmla="*/ 186309 h 202977"/>
                      <a:gd name="connsiteX120" fmla="*/ 134579 w 241819"/>
                      <a:gd name="connsiteY120" fmla="*/ 186214 h 202977"/>
                      <a:gd name="connsiteX121" fmla="*/ 134198 w 241819"/>
                      <a:gd name="connsiteY121" fmla="*/ 185261 h 202977"/>
                      <a:gd name="connsiteX122" fmla="*/ 132960 w 241819"/>
                      <a:gd name="connsiteY122" fmla="*/ 185547 h 202977"/>
                      <a:gd name="connsiteX123" fmla="*/ 132484 w 241819"/>
                      <a:gd name="connsiteY123" fmla="*/ 186595 h 202977"/>
                      <a:gd name="connsiteX124" fmla="*/ 131817 w 241819"/>
                      <a:gd name="connsiteY124" fmla="*/ 187357 h 202977"/>
                      <a:gd name="connsiteX125" fmla="*/ 131055 w 241819"/>
                      <a:gd name="connsiteY125" fmla="*/ 188023 h 202977"/>
                      <a:gd name="connsiteX126" fmla="*/ 131055 w 241819"/>
                      <a:gd name="connsiteY126" fmla="*/ 188785 h 202977"/>
                      <a:gd name="connsiteX127" fmla="*/ 130198 w 241819"/>
                      <a:gd name="connsiteY127" fmla="*/ 188976 h 202977"/>
                      <a:gd name="connsiteX128" fmla="*/ 128769 w 241819"/>
                      <a:gd name="connsiteY128" fmla="*/ 189167 h 202977"/>
                      <a:gd name="connsiteX129" fmla="*/ 127245 w 241819"/>
                      <a:gd name="connsiteY129" fmla="*/ 188976 h 202977"/>
                      <a:gd name="connsiteX130" fmla="*/ 126388 w 241819"/>
                      <a:gd name="connsiteY130" fmla="*/ 189452 h 202977"/>
                      <a:gd name="connsiteX131" fmla="*/ 125435 w 241819"/>
                      <a:gd name="connsiteY131" fmla="*/ 189357 h 202977"/>
                      <a:gd name="connsiteX132" fmla="*/ 124483 w 241819"/>
                      <a:gd name="connsiteY132" fmla="*/ 189452 h 202977"/>
                      <a:gd name="connsiteX133" fmla="*/ 123435 w 241819"/>
                      <a:gd name="connsiteY133" fmla="*/ 189262 h 202977"/>
                      <a:gd name="connsiteX134" fmla="*/ 122578 w 241819"/>
                      <a:gd name="connsiteY134" fmla="*/ 189928 h 202977"/>
                      <a:gd name="connsiteX135" fmla="*/ 121720 w 241819"/>
                      <a:gd name="connsiteY135" fmla="*/ 189643 h 202977"/>
                      <a:gd name="connsiteX136" fmla="*/ 120673 w 241819"/>
                      <a:gd name="connsiteY136" fmla="*/ 189928 h 202977"/>
                      <a:gd name="connsiteX137" fmla="*/ 119625 w 241819"/>
                      <a:gd name="connsiteY137" fmla="*/ 190309 h 202977"/>
                      <a:gd name="connsiteX138" fmla="*/ 118482 w 241819"/>
                      <a:gd name="connsiteY138" fmla="*/ 190500 h 202977"/>
                      <a:gd name="connsiteX139" fmla="*/ 117910 w 241819"/>
                      <a:gd name="connsiteY139" fmla="*/ 189643 h 202977"/>
                      <a:gd name="connsiteX140" fmla="*/ 117148 w 241819"/>
                      <a:gd name="connsiteY140" fmla="*/ 188595 h 202977"/>
                      <a:gd name="connsiteX141" fmla="*/ 116005 w 241819"/>
                      <a:gd name="connsiteY141" fmla="*/ 188404 h 202977"/>
                      <a:gd name="connsiteX142" fmla="*/ 114958 w 241819"/>
                      <a:gd name="connsiteY142" fmla="*/ 187452 h 202977"/>
                      <a:gd name="connsiteX143" fmla="*/ 115434 w 241819"/>
                      <a:gd name="connsiteY143" fmla="*/ 185071 h 202977"/>
                      <a:gd name="connsiteX144" fmla="*/ 116291 w 241819"/>
                      <a:gd name="connsiteY144" fmla="*/ 182975 h 202977"/>
                      <a:gd name="connsiteX145" fmla="*/ 116672 w 241819"/>
                      <a:gd name="connsiteY145" fmla="*/ 183737 h 202977"/>
                      <a:gd name="connsiteX146" fmla="*/ 117053 w 241819"/>
                      <a:gd name="connsiteY146" fmla="*/ 183928 h 202977"/>
                      <a:gd name="connsiteX147" fmla="*/ 119053 w 241819"/>
                      <a:gd name="connsiteY147" fmla="*/ 183071 h 202977"/>
                      <a:gd name="connsiteX148" fmla="*/ 120292 w 241819"/>
                      <a:gd name="connsiteY148" fmla="*/ 180784 h 202977"/>
                      <a:gd name="connsiteX149" fmla="*/ 120577 w 241819"/>
                      <a:gd name="connsiteY149" fmla="*/ 179165 h 202977"/>
                      <a:gd name="connsiteX150" fmla="*/ 120387 w 241819"/>
                      <a:gd name="connsiteY150" fmla="*/ 177451 h 202977"/>
                      <a:gd name="connsiteX151" fmla="*/ 120196 w 241819"/>
                      <a:gd name="connsiteY151" fmla="*/ 175260 h 202977"/>
                      <a:gd name="connsiteX152" fmla="*/ 119625 w 241819"/>
                      <a:gd name="connsiteY152" fmla="*/ 174307 h 202977"/>
                      <a:gd name="connsiteX153" fmla="*/ 119625 w 241819"/>
                      <a:gd name="connsiteY153" fmla="*/ 173164 h 202977"/>
                      <a:gd name="connsiteX154" fmla="*/ 119435 w 241819"/>
                      <a:gd name="connsiteY154" fmla="*/ 172021 h 202977"/>
                      <a:gd name="connsiteX155" fmla="*/ 118672 w 241819"/>
                      <a:gd name="connsiteY155" fmla="*/ 170974 h 202977"/>
                      <a:gd name="connsiteX156" fmla="*/ 117339 w 241819"/>
                      <a:gd name="connsiteY156" fmla="*/ 170878 h 202977"/>
                      <a:gd name="connsiteX157" fmla="*/ 116863 w 241819"/>
                      <a:gd name="connsiteY157" fmla="*/ 171545 h 202977"/>
                      <a:gd name="connsiteX158" fmla="*/ 115815 w 241819"/>
                      <a:gd name="connsiteY158" fmla="*/ 170974 h 202977"/>
                      <a:gd name="connsiteX159" fmla="*/ 115529 w 241819"/>
                      <a:gd name="connsiteY159" fmla="*/ 169735 h 202977"/>
                      <a:gd name="connsiteX160" fmla="*/ 115625 w 241819"/>
                      <a:gd name="connsiteY160" fmla="*/ 169069 h 202977"/>
                      <a:gd name="connsiteX161" fmla="*/ 114672 w 241819"/>
                      <a:gd name="connsiteY161" fmla="*/ 168878 h 202977"/>
                      <a:gd name="connsiteX162" fmla="*/ 113910 w 241819"/>
                      <a:gd name="connsiteY162" fmla="*/ 169450 h 202977"/>
                      <a:gd name="connsiteX163" fmla="*/ 113910 w 241819"/>
                      <a:gd name="connsiteY163" fmla="*/ 170783 h 202977"/>
                      <a:gd name="connsiteX164" fmla="*/ 113148 w 241819"/>
                      <a:gd name="connsiteY164" fmla="*/ 171545 h 202977"/>
                      <a:gd name="connsiteX165" fmla="*/ 112481 w 241819"/>
                      <a:gd name="connsiteY165" fmla="*/ 171069 h 202977"/>
                      <a:gd name="connsiteX166" fmla="*/ 111243 w 241819"/>
                      <a:gd name="connsiteY166" fmla="*/ 171450 h 202977"/>
                      <a:gd name="connsiteX167" fmla="*/ 109910 w 241819"/>
                      <a:gd name="connsiteY167" fmla="*/ 170593 h 202977"/>
                      <a:gd name="connsiteX168" fmla="*/ 110195 w 241819"/>
                      <a:gd name="connsiteY168" fmla="*/ 169640 h 202977"/>
                      <a:gd name="connsiteX169" fmla="*/ 111243 w 241819"/>
                      <a:gd name="connsiteY169" fmla="*/ 168402 h 202977"/>
                      <a:gd name="connsiteX170" fmla="*/ 110957 w 241819"/>
                      <a:gd name="connsiteY170" fmla="*/ 167068 h 202977"/>
                      <a:gd name="connsiteX171" fmla="*/ 109338 w 241819"/>
                      <a:gd name="connsiteY171" fmla="*/ 166592 h 202977"/>
                      <a:gd name="connsiteX172" fmla="*/ 108862 w 241819"/>
                      <a:gd name="connsiteY172" fmla="*/ 165735 h 202977"/>
                      <a:gd name="connsiteX173" fmla="*/ 107814 w 241819"/>
                      <a:gd name="connsiteY173" fmla="*/ 166211 h 202977"/>
                      <a:gd name="connsiteX174" fmla="*/ 106385 w 241819"/>
                      <a:gd name="connsiteY174" fmla="*/ 166783 h 202977"/>
                      <a:gd name="connsiteX175" fmla="*/ 105623 w 241819"/>
                      <a:gd name="connsiteY175" fmla="*/ 167640 h 202977"/>
                      <a:gd name="connsiteX176" fmla="*/ 104671 w 241819"/>
                      <a:gd name="connsiteY176" fmla="*/ 167545 h 202977"/>
                      <a:gd name="connsiteX177" fmla="*/ 104576 w 241819"/>
                      <a:gd name="connsiteY177" fmla="*/ 166688 h 202977"/>
                      <a:gd name="connsiteX178" fmla="*/ 105052 w 241819"/>
                      <a:gd name="connsiteY178" fmla="*/ 166211 h 202977"/>
                      <a:gd name="connsiteX179" fmla="*/ 103909 w 241819"/>
                      <a:gd name="connsiteY179" fmla="*/ 166306 h 202977"/>
                      <a:gd name="connsiteX180" fmla="*/ 103337 w 241819"/>
                      <a:gd name="connsiteY180" fmla="*/ 166116 h 202977"/>
                      <a:gd name="connsiteX181" fmla="*/ 102480 w 241819"/>
                      <a:gd name="connsiteY181" fmla="*/ 165640 h 202977"/>
                      <a:gd name="connsiteX182" fmla="*/ 102670 w 241819"/>
                      <a:gd name="connsiteY182" fmla="*/ 163830 h 202977"/>
                      <a:gd name="connsiteX183" fmla="*/ 102480 w 241819"/>
                      <a:gd name="connsiteY183" fmla="*/ 162496 h 202977"/>
                      <a:gd name="connsiteX184" fmla="*/ 101337 w 241819"/>
                      <a:gd name="connsiteY184" fmla="*/ 161449 h 202977"/>
                      <a:gd name="connsiteX185" fmla="*/ 101146 w 241819"/>
                      <a:gd name="connsiteY185" fmla="*/ 160687 h 202977"/>
                      <a:gd name="connsiteX186" fmla="*/ 99813 w 241819"/>
                      <a:gd name="connsiteY186" fmla="*/ 160306 h 202977"/>
                      <a:gd name="connsiteX187" fmla="*/ 99242 w 241819"/>
                      <a:gd name="connsiteY187" fmla="*/ 160782 h 202977"/>
                      <a:gd name="connsiteX188" fmla="*/ 98479 w 241819"/>
                      <a:gd name="connsiteY188" fmla="*/ 159829 h 202977"/>
                      <a:gd name="connsiteX189" fmla="*/ 97432 w 241819"/>
                      <a:gd name="connsiteY189" fmla="*/ 159925 h 202977"/>
                      <a:gd name="connsiteX190" fmla="*/ 96670 w 241819"/>
                      <a:gd name="connsiteY190" fmla="*/ 158496 h 202977"/>
                      <a:gd name="connsiteX191" fmla="*/ 96860 w 241819"/>
                      <a:gd name="connsiteY191" fmla="*/ 156877 h 202977"/>
                      <a:gd name="connsiteX192" fmla="*/ 97336 w 241819"/>
                      <a:gd name="connsiteY192" fmla="*/ 155829 h 202977"/>
                      <a:gd name="connsiteX193" fmla="*/ 97622 w 241819"/>
                      <a:gd name="connsiteY193" fmla="*/ 154686 h 202977"/>
                      <a:gd name="connsiteX194" fmla="*/ 96860 w 241819"/>
                      <a:gd name="connsiteY194" fmla="*/ 154114 h 202977"/>
                      <a:gd name="connsiteX195" fmla="*/ 97051 w 241819"/>
                      <a:gd name="connsiteY195" fmla="*/ 152781 h 202977"/>
                      <a:gd name="connsiteX196" fmla="*/ 97146 w 241819"/>
                      <a:gd name="connsiteY196" fmla="*/ 152019 h 202977"/>
                      <a:gd name="connsiteX197" fmla="*/ 98289 w 241819"/>
                      <a:gd name="connsiteY197" fmla="*/ 150781 h 202977"/>
                      <a:gd name="connsiteX198" fmla="*/ 100385 w 241819"/>
                      <a:gd name="connsiteY198" fmla="*/ 149352 h 202977"/>
                      <a:gd name="connsiteX199" fmla="*/ 100861 w 241819"/>
                      <a:gd name="connsiteY199" fmla="*/ 148780 h 202977"/>
                      <a:gd name="connsiteX200" fmla="*/ 100670 w 241819"/>
                      <a:gd name="connsiteY200" fmla="*/ 146971 h 202977"/>
                      <a:gd name="connsiteX201" fmla="*/ 100766 w 241819"/>
                      <a:gd name="connsiteY201" fmla="*/ 145828 h 202977"/>
                      <a:gd name="connsiteX202" fmla="*/ 101813 w 241819"/>
                      <a:gd name="connsiteY202" fmla="*/ 145637 h 202977"/>
                      <a:gd name="connsiteX203" fmla="*/ 102956 w 241819"/>
                      <a:gd name="connsiteY203" fmla="*/ 145066 h 202977"/>
                      <a:gd name="connsiteX204" fmla="*/ 104480 w 241819"/>
                      <a:gd name="connsiteY204" fmla="*/ 144780 h 202977"/>
                      <a:gd name="connsiteX205" fmla="*/ 105718 w 241819"/>
                      <a:gd name="connsiteY205" fmla="*/ 144494 h 202977"/>
                      <a:gd name="connsiteX206" fmla="*/ 106576 w 241819"/>
                      <a:gd name="connsiteY206" fmla="*/ 143351 h 202977"/>
                      <a:gd name="connsiteX207" fmla="*/ 107243 w 241819"/>
                      <a:gd name="connsiteY207" fmla="*/ 141732 h 202977"/>
                      <a:gd name="connsiteX208" fmla="*/ 106671 w 241819"/>
                      <a:gd name="connsiteY208" fmla="*/ 140970 h 202977"/>
                      <a:gd name="connsiteX209" fmla="*/ 106576 w 241819"/>
                      <a:gd name="connsiteY209" fmla="*/ 139732 h 202977"/>
                      <a:gd name="connsiteX210" fmla="*/ 106766 w 241819"/>
                      <a:gd name="connsiteY210" fmla="*/ 139065 h 202977"/>
                      <a:gd name="connsiteX211" fmla="*/ 107243 w 241819"/>
                      <a:gd name="connsiteY211" fmla="*/ 138303 h 202977"/>
                      <a:gd name="connsiteX212" fmla="*/ 108004 w 241819"/>
                      <a:gd name="connsiteY212" fmla="*/ 137636 h 202977"/>
                      <a:gd name="connsiteX213" fmla="*/ 107433 w 241819"/>
                      <a:gd name="connsiteY213" fmla="*/ 136207 h 202977"/>
                      <a:gd name="connsiteX214" fmla="*/ 106766 w 241819"/>
                      <a:gd name="connsiteY214" fmla="*/ 134588 h 202977"/>
                      <a:gd name="connsiteX215" fmla="*/ 106671 w 241819"/>
                      <a:gd name="connsiteY215" fmla="*/ 131826 h 202977"/>
                      <a:gd name="connsiteX216" fmla="*/ 105623 w 241819"/>
                      <a:gd name="connsiteY216" fmla="*/ 131254 h 202977"/>
                      <a:gd name="connsiteX217" fmla="*/ 103813 w 241819"/>
                      <a:gd name="connsiteY217" fmla="*/ 131826 h 202977"/>
                      <a:gd name="connsiteX218" fmla="*/ 102385 w 241819"/>
                      <a:gd name="connsiteY218" fmla="*/ 131159 h 202977"/>
                      <a:gd name="connsiteX219" fmla="*/ 102956 w 241819"/>
                      <a:gd name="connsiteY219" fmla="*/ 130207 h 202977"/>
                      <a:gd name="connsiteX220" fmla="*/ 103242 w 241819"/>
                      <a:gd name="connsiteY220" fmla="*/ 129254 h 202977"/>
                      <a:gd name="connsiteX221" fmla="*/ 101718 w 241819"/>
                      <a:gd name="connsiteY221" fmla="*/ 128111 h 202977"/>
                      <a:gd name="connsiteX222" fmla="*/ 100956 w 241819"/>
                      <a:gd name="connsiteY222" fmla="*/ 126587 h 202977"/>
                      <a:gd name="connsiteX223" fmla="*/ 102480 w 241819"/>
                      <a:gd name="connsiteY223" fmla="*/ 125635 h 202977"/>
                      <a:gd name="connsiteX224" fmla="*/ 103623 w 241819"/>
                      <a:gd name="connsiteY224" fmla="*/ 126301 h 202977"/>
                      <a:gd name="connsiteX225" fmla="*/ 104099 w 241819"/>
                      <a:gd name="connsiteY225" fmla="*/ 125539 h 202977"/>
                      <a:gd name="connsiteX226" fmla="*/ 105433 w 241819"/>
                      <a:gd name="connsiteY226" fmla="*/ 125539 h 202977"/>
                      <a:gd name="connsiteX227" fmla="*/ 105909 w 241819"/>
                      <a:gd name="connsiteY227" fmla="*/ 125158 h 202977"/>
                      <a:gd name="connsiteX228" fmla="*/ 106576 w 241819"/>
                      <a:gd name="connsiteY228" fmla="*/ 124396 h 202977"/>
                      <a:gd name="connsiteX229" fmla="*/ 107052 w 241819"/>
                      <a:gd name="connsiteY229" fmla="*/ 124968 h 202977"/>
                      <a:gd name="connsiteX230" fmla="*/ 107909 w 241819"/>
                      <a:gd name="connsiteY230" fmla="*/ 124777 h 202977"/>
                      <a:gd name="connsiteX231" fmla="*/ 108957 w 241819"/>
                      <a:gd name="connsiteY231" fmla="*/ 124873 h 202977"/>
                      <a:gd name="connsiteX232" fmla="*/ 110005 w 241819"/>
                      <a:gd name="connsiteY232" fmla="*/ 125349 h 202977"/>
                      <a:gd name="connsiteX233" fmla="*/ 110767 w 241819"/>
                      <a:gd name="connsiteY233" fmla="*/ 124301 h 202977"/>
                      <a:gd name="connsiteX234" fmla="*/ 111148 w 241819"/>
                      <a:gd name="connsiteY234" fmla="*/ 125254 h 202977"/>
                      <a:gd name="connsiteX235" fmla="*/ 112100 w 241819"/>
                      <a:gd name="connsiteY235" fmla="*/ 125635 h 202977"/>
                      <a:gd name="connsiteX236" fmla="*/ 113243 w 241819"/>
                      <a:gd name="connsiteY236" fmla="*/ 124873 h 202977"/>
                      <a:gd name="connsiteX237" fmla="*/ 114481 w 241819"/>
                      <a:gd name="connsiteY237" fmla="*/ 124206 h 202977"/>
                      <a:gd name="connsiteX238" fmla="*/ 114101 w 241819"/>
                      <a:gd name="connsiteY238" fmla="*/ 125254 h 202977"/>
                      <a:gd name="connsiteX239" fmla="*/ 114386 w 241819"/>
                      <a:gd name="connsiteY239" fmla="*/ 126206 h 202977"/>
                      <a:gd name="connsiteX240" fmla="*/ 115434 w 241819"/>
                      <a:gd name="connsiteY240" fmla="*/ 125730 h 202977"/>
                      <a:gd name="connsiteX241" fmla="*/ 116577 w 241819"/>
                      <a:gd name="connsiteY241" fmla="*/ 126682 h 202977"/>
                      <a:gd name="connsiteX242" fmla="*/ 117910 w 241819"/>
                      <a:gd name="connsiteY242" fmla="*/ 127825 h 202977"/>
                      <a:gd name="connsiteX243" fmla="*/ 119244 w 241819"/>
                      <a:gd name="connsiteY243" fmla="*/ 127063 h 202977"/>
                      <a:gd name="connsiteX244" fmla="*/ 120292 w 241819"/>
                      <a:gd name="connsiteY244" fmla="*/ 127540 h 202977"/>
                      <a:gd name="connsiteX245" fmla="*/ 120863 w 241819"/>
                      <a:gd name="connsiteY245" fmla="*/ 128302 h 202977"/>
                      <a:gd name="connsiteX246" fmla="*/ 121530 w 241819"/>
                      <a:gd name="connsiteY246" fmla="*/ 129540 h 202977"/>
                      <a:gd name="connsiteX247" fmla="*/ 122578 w 241819"/>
                      <a:gd name="connsiteY247" fmla="*/ 129254 h 202977"/>
                      <a:gd name="connsiteX248" fmla="*/ 123435 w 241819"/>
                      <a:gd name="connsiteY248" fmla="*/ 128302 h 202977"/>
                      <a:gd name="connsiteX249" fmla="*/ 124387 w 241819"/>
                      <a:gd name="connsiteY249" fmla="*/ 127540 h 202977"/>
                      <a:gd name="connsiteX250" fmla="*/ 124578 w 241819"/>
                      <a:gd name="connsiteY250" fmla="*/ 125825 h 202977"/>
                      <a:gd name="connsiteX251" fmla="*/ 124483 w 241819"/>
                      <a:gd name="connsiteY251" fmla="*/ 124777 h 202977"/>
                      <a:gd name="connsiteX252" fmla="*/ 124864 w 241819"/>
                      <a:gd name="connsiteY252" fmla="*/ 123730 h 202977"/>
                      <a:gd name="connsiteX253" fmla="*/ 125245 w 241819"/>
                      <a:gd name="connsiteY253" fmla="*/ 122492 h 202977"/>
                      <a:gd name="connsiteX254" fmla="*/ 126388 w 241819"/>
                      <a:gd name="connsiteY254" fmla="*/ 123444 h 202977"/>
                      <a:gd name="connsiteX255" fmla="*/ 126769 w 241819"/>
                      <a:gd name="connsiteY255" fmla="*/ 122301 h 202977"/>
                      <a:gd name="connsiteX256" fmla="*/ 126197 w 241819"/>
                      <a:gd name="connsiteY256" fmla="*/ 121539 h 202977"/>
                      <a:gd name="connsiteX257" fmla="*/ 126102 w 241819"/>
                      <a:gd name="connsiteY257" fmla="*/ 120586 h 202977"/>
                      <a:gd name="connsiteX258" fmla="*/ 125626 w 241819"/>
                      <a:gd name="connsiteY258" fmla="*/ 116872 h 202977"/>
                      <a:gd name="connsiteX259" fmla="*/ 123816 w 241819"/>
                      <a:gd name="connsiteY259" fmla="*/ 111442 h 202977"/>
                      <a:gd name="connsiteX260" fmla="*/ 122102 w 241819"/>
                      <a:gd name="connsiteY260" fmla="*/ 111919 h 202977"/>
                      <a:gd name="connsiteX261" fmla="*/ 120482 w 241819"/>
                      <a:gd name="connsiteY261" fmla="*/ 111633 h 202977"/>
                      <a:gd name="connsiteX262" fmla="*/ 119149 w 241819"/>
                      <a:gd name="connsiteY262" fmla="*/ 110395 h 202977"/>
                      <a:gd name="connsiteX263" fmla="*/ 117720 w 241819"/>
                      <a:gd name="connsiteY263" fmla="*/ 108585 h 202977"/>
                      <a:gd name="connsiteX264" fmla="*/ 116482 w 241819"/>
                      <a:gd name="connsiteY264" fmla="*/ 108585 h 202977"/>
                      <a:gd name="connsiteX265" fmla="*/ 116863 w 241819"/>
                      <a:gd name="connsiteY265" fmla="*/ 107347 h 202977"/>
                      <a:gd name="connsiteX266" fmla="*/ 115910 w 241819"/>
                      <a:gd name="connsiteY266" fmla="*/ 106013 h 202977"/>
                      <a:gd name="connsiteX267" fmla="*/ 114291 w 241819"/>
                      <a:gd name="connsiteY267" fmla="*/ 106871 h 202977"/>
                      <a:gd name="connsiteX268" fmla="*/ 112577 w 241819"/>
                      <a:gd name="connsiteY268" fmla="*/ 107442 h 202977"/>
                      <a:gd name="connsiteX269" fmla="*/ 111148 w 241819"/>
                      <a:gd name="connsiteY269" fmla="*/ 106775 h 202977"/>
                      <a:gd name="connsiteX270" fmla="*/ 109624 w 241819"/>
                      <a:gd name="connsiteY270" fmla="*/ 106966 h 202977"/>
                      <a:gd name="connsiteX271" fmla="*/ 109624 w 241819"/>
                      <a:gd name="connsiteY271" fmla="*/ 108775 h 202977"/>
                      <a:gd name="connsiteX272" fmla="*/ 108481 w 241819"/>
                      <a:gd name="connsiteY272" fmla="*/ 109252 h 202977"/>
                      <a:gd name="connsiteX273" fmla="*/ 108671 w 241819"/>
                      <a:gd name="connsiteY273" fmla="*/ 110776 h 202977"/>
                      <a:gd name="connsiteX274" fmla="*/ 108671 w 241819"/>
                      <a:gd name="connsiteY274" fmla="*/ 112395 h 202977"/>
                      <a:gd name="connsiteX275" fmla="*/ 106004 w 241819"/>
                      <a:gd name="connsiteY275" fmla="*/ 113062 h 202977"/>
                      <a:gd name="connsiteX276" fmla="*/ 106195 w 241819"/>
                      <a:gd name="connsiteY276" fmla="*/ 115062 h 202977"/>
                      <a:gd name="connsiteX277" fmla="*/ 106195 w 241819"/>
                      <a:gd name="connsiteY277" fmla="*/ 116586 h 202977"/>
                      <a:gd name="connsiteX278" fmla="*/ 107052 w 241819"/>
                      <a:gd name="connsiteY278" fmla="*/ 117919 h 202977"/>
                      <a:gd name="connsiteX279" fmla="*/ 106195 w 241819"/>
                      <a:gd name="connsiteY279" fmla="*/ 118777 h 202977"/>
                      <a:gd name="connsiteX280" fmla="*/ 104576 w 241819"/>
                      <a:gd name="connsiteY280" fmla="*/ 119063 h 202977"/>
                      <a:gd name="connsiteX281" fmla="*/ 102004 w 241819"/>
                      <a:gd name="connsiteY281" fmla="*/ 118586 h 202977"/>
                      <a:gd name="connsiteX282" fmla="*/ 101051 w 241819"/>
                      <a:gd name="connsiteY282" fmla="*/ 119539 h 202977"/>
                      <a:gd name="connsiteX283" fmla="*/ 99432 w 241819"/>
                      <a:gd name="connsiteY283" fmla="*/ 119825 h 202977"/>
                      <a:gd name="connsiteX284" fmla="*/ 97336 w 241819"/>
                      <a:gd name="connsiteY284" fmla="*/ 120301 h 202977"/>
                      <a:gd name="connsiteX285" fmla="*/ 95527 w 241819"/>
                      <a:gd name="connsiteY285" fmla="*/ 120586 h 202977"/>
                      <a:gd name="connsiteX286" fmla="*/ 94765 w 241819"/>
                      <a:gd name="connsiteY286" fmla="*/ 119634 h 202977"/>
                      <a:gd name="connsiteX287" fmla="*/ 94098 w 241819"/>
                      <a:gd name="connsiteY287" fmla="*/ 120682 h 202977"/>
                      <a:gd name="connsiteX288" fmla="*/ 92002 w 241819"/>
                      <a:gd name="connsiteY288" fmla="*/ 121158 h 202977"/>
                      <a:gd name="connsiteX289" fmla="*/ 91621 w 241819"/>
                      <a:gd name="connsiteY289" fmla="*/ 119825 h 202977"/>
                      <a:gd name="connsiteX290" fmla="*/ 90764 w 241819"/>
                      <a:gd name="connsiteY290" fmla="*/ 118777 h 202977"/>
                      <a:gd name="connsiteX291" fmla="*/ 89717 w 241819"/>
                      <a:gd name="connsiteY291" fmla="*/ 119348 h 202977"/>
                      <a:gd name="connsiteX292" fmla="*/ 88954 w 241819"/>
                      <a:gd name="connsiteY292" fmla="*/ 118681 h 202977"/>
                      <a:gd name="connsiteX293" fmla="*/ 88669 w 241819"/>
                      <a:gd name="connsiteY293" fmla="*/ 117253 h 202977"/>
                      <a:gd name="connsiteX294" fmla="*/ 88193 w 241819"/>
                      <a:gd name="connsiteY294" fmla="*/ 115919 h 202977"/>
                      <a:gd name="connsiteX295" fmla="*/ 87430 w 241819"/>
                      <a:gd name="connsiteY295" fmla="*/ 115062 h 202977"/>
                      <a:gd name="connsiteX296" fmla="*/ 86287 w 241819"/>
                      <a:gd name="connsiteY296" fmla="*/ 115633 h 202977"/>
                      <a:gd name="connsiteX297" fmla="*/ 85621 w 241819"/>
                      <a:gd name="connsiteY297" fmla="*/ 114205 h 202977"/>
                      <a:gd name="connsiteX298" fmla="*/ 85049 w 241819"/>
                      <a:gd name="connsiteY298" fmla="*/ 112014 h 202977"/>
                      <a:gd name="connsiteX299" fmla="*/ 86954 w 241819"/>
                      <a:gd name="connsiteY299" fmla="*/ 110871 h 202977"/>
                      <a:gd name="connsiteX300" fmla="*/ 87811 w 241819"/>
                      <a:gd name="connsiteY300" fmla="*/ 110109 h 202977"/>
                      <a:gd name="connsiteX301" fmla="*/ 87907 w 241819"/>
                      <a:gd name="connsiteY301" fmla="*/ 109823 h 202977"/>
                      <a:gd name="connsiteX302" fmla="*/ 86573 w 241819"/>
                      <a:gd name="connsiteY302" fmla="*/ 109633 h 202977"/>
                      <a:gd name="connsiteX303" fmla="*/ 84859 w 241819"/>
                      <a:gd name="connsiteY303" fmla="*/ 107442 h 202977"/>
                      <a:gd name="connsiteX304" fmla="*/ 84192 w 241819"/>
                      <a:gd name="connsiteY304" fmla="*/ 105442 h 202977"/>
                      <a:gd name="connsiteX305" fmla="*/ 83335 w 241819"/>
                      <a:gd name="connsiteY305" fmla="*/ 102298 h 202977"/>
                      <a:gd name="connsiteX306" fmla="*/ 83144 w 241819"/>
                      <a:gd name="connsiteY306" fmla="*/ 101441 h 202977"/>
                      <a:gd name="connsiteX307" fmla="*/ 82954 w 241819"/>
                      <a:gd name="connsiteY307" fmla="*/ 100775 h 202977"/>
                      <a:gd name="connsiteX308" fmla="*/ 82668 w 241819"/>
                      <a:gd name="connsiteY308" fmla="*/ 99441 h 202977"/>
                      <a:gd name="connsiteX309" fmla="*/ 80763 w 241819"/>
                      <a:gd name="connsiteY309" fmla="*/ 98393 h 202977"/>
                      <a:gd name="connsiteX310" fmla="*/ 80668 w 241819"/>
                      <a:gd name="connsiteY310" fmla="*/ 98584 h 202977"/>
                      <a:gd name="connsiteX311" fmla="*/ 80382 w 241819"/>
                      <a:gd name="connsiteY311" fmla="*/ 99346 h 202977"/>
                      <a:gd name="connsiteX312" fmla="*/ 80382 w 241819"/>
                      <a:gd name="connsiteY312" fmla="*/ 100298 h 202977"/>
                      <a:gd name="connsiteX313" fmla="*/ 80192 w 241819"/>
                      <a:gd name="connsiteY313" fmla="*/ 100679 h 202977"/>
                      <a:gd name="connsiteX314" fmla="*/ 78858 w 241819"/>
                      <a:gd name="connsiteY314" fmla="*/ 101251 h 202977"/>
                      <a:gd name="connsiteX315" fmla="*/ 76953 w 241819"/>
                      <a:gd name="connsiteY315" fmla="*/ 102298 h 202977"/>
                      <a:gd name="connsiteX316" fmla="*/ 75715 w 241819"/>
                      <a:gd name="connsiteY316" fmla="*/ 102298 h 202977"/>
                      <a:gd name="connsiteX317" fmla="*/ 74572 w 241819"/>
                      <a:gd name="connsiteY317" fmla="*/ 101441 h 202977"/>
                      <a:gd name="connsiteX318" fmla="*/ 73524 w 241819"/>
                      <a:gd name="connsiteY318" fmla="*/ 100584 h 202977"/>
                      <a:gd name="connsiteX319" fmla="*/ 73334 w 241819"/>
                      <a:gd name="connsiteY319" fmla="*/ 99346 h 202977"/>
                      <a:gd name="connsiteX320" fmla="*/ 72857 w 241819"/>
                      <a:gd name="connsiteY320" fmla="*/ 98679 h 202977"/>
                      <a:gd name="connsiteX321" fmla="*/ 71714 w 241819"/>
                      <a:gd name="connsiteY321" fmla="*/ 98869 h 202977"/>
                      <a:gd name="connsiteX322" fmla="*/ 71524 w 241819"/>
                      <a:gd name="connsiteY322" fmla="*/ 97631 h 202977"/>
                      <a:gd name="connsiteX323" fmla="*/ 71714 w 241819"/>
                      <a:gd name="connsiteY323" fmla="*/ 96774 h 202977"/>
                      <a:gd name="connsiteX324" fmla="*/ 72381 w 241819"/>
                      <a:gd name="connsiteY324" fmla="*/ 95917 h 202977"/>
                      <a:gd name="connsiteX325" fmla="*/ 72667 w 241819"/>
                      <a:gd name="connsiteY325" fmla="*/ 94202 h 202977"/>
                      <a:gd name="connsiteX326" fmla="*/ 72000 w 241819"/>
                      <a:gd name="connsiteY326" fmla="*/ 93059 h 202977"/>
                      <a:gd name="connsiteX327" fmla="*/ 73334 w 241819"/>
                      <a:gd name="connsiteY327" fmla="*/ 92392 h 202977"/>
                      <a:gd name="connsiteX328" fmla="*/ 74000 w 241819"/>
                      <a:gd name="connsiteY328" fmla="*/ 91345 h 202977"/>
                      <a:gd name="connsiteX329" fmla="*/ 73524 w 241819"/>
                      <a:gd name="connsiteY329" fmla="*/ 90202 h 202977"/>
                      <a:gd name="connsiteX330" fmla="*/ 73619 w 241819"/>
                      <a:gd name="connsiteY330" fmla="*/ 87916 h 202977"/>
                      <a:gd name="connsiteX331" fmla="*/ 74000 w 241819"/>
                      <a:gd name="connsiteY331" fmla="*/ 86582 h 202977"/>
                      <a:gd name="connsiteX332" fmla="*/ 74095 w 241819"/>
                      <a:gd name="connsiteY332" fmla="*/ 85439 h 202977"/>
                      <a:gd name="connsiteX333" fmla="*/ 76667 w 241819"/>
                      <a:gd name="connsiteY333" fmla="*/ 85820 h 202977"/>
                      <a:gd name="connsiteX334" fmla="*/ 76572 w 241819"/>
                      <a:gd name="connsiteY334" fmla="*/ 85439 h 202977"/>
                      <a:gd name="connsiteX335" fmla="*/ 76001 w 241819"/>
                      <a:gd name="connsiteY335" fmla="*/ 82772 h 202977"/>
                      <a:gd name="connsiteX336" fmla="*/ 75715 w 241819"/>
                      <a:gd name="connsiteY336" fmla="*/ 79343 h 202977"/>
                      <a:gd name="connsiteX337" fmla="*/ 76001 w 241819"/>
                      <a:gd name="connsiteY337" fmla="*/ 79057 h 202977"/>
                      <a:gd name="connsiteX338" fmla="*/ 76858 w 241819"/>
                      <a:gd name="connsiteY338" fmla="*/ 78200 h 202977"/>
                      <a:gd name="connsiteX339" fmla="*/ 77429 w 241819"/>
                      <a:gd name="connsiteY339" fmla="*/ 76867 h 202977"/>
                      <a:gd name="connsiteX340" fmla="*/ 77429 w 241819"/>
                      <a:gd name="connsiteY340" fmla="*/ 75438 h 202977"/>
                      <a:gd name="connsiteX341" fmla="*/ 77048 w 241819"/>
                      <a:gd name="connsiteY341" fmla="*/ 74104 h 202977"/>
                      <a:gd name="connsiteX342" fmla="*/ 77525 w 241819"/>
                      <a:gd name="connsiteY342" fmla="*/ 73438 h 202977"/>
                      <a:gd name="connsiteX343" fmla="*/ 77620 w 241819"/>
                      <a:gd name="connsiteY343" fmla="*/ 73247 h 202977"/>
                      <a:gd name="connsiteX344" fmla="*/ 76286 w 241819"/>
                      <a:gd name="connsiteY344" fmla="*/ 72295 h 202977"/>
                      <a:gd name="connsiteX345" fmla="*/ 71333 w 241819"/>
                      <a:gd name="connsiteY345" fmla="*/ 73342 h 202977"/>
                      <a:gd name="connsiteX346" fmla="*/ 69428 w 241819"/>
                      <a:gd name="connsiteY346" fmla="*/ 73438 h 202977"/>
                      <a:gd name="connsiteX347" fmla="*/ 69047 w 241819"/>
                      <a:gd name="connsiteY347" fmla="*/ 73152 h 202977"/>
                      <a:gd name="connsiteX348" fmla="*/ 68857 w 241819"/>
                      <a:gd name="connsiteY348" fmla="*/ 73247 h 202977"/>
                      <a:gd name="connsiteX349" fmla="*/ 68571 w 241819"/>
                      <a:gd name="connsiteY349" fmla="*/ 74485 h 202977"/>
                      <a:gd name="connsiteX350" fmla="*/ 67428 w 241819"/>
                      <a:gd name="connsiteY350" fmla="*/ 74676 h 202977"/>
                      <a:gd name="connsiteX351" fmla="*/ 66761 w 241819"/>
                      <a:gd name="connsiteY351" fmla="*/ 75152 h 202977"/>
                      <a:gd name="connsiteX352" fmla="*/ 66761 w 241819"/>
                      <a:gd name="connsiteY352" fmla="*/ 75343 h 202977"/>
                      <a:gd name="connsiteX353" fmla="*/ 64475 w 241819"/>
                      <a:gd name="connsiteY353" fmla="*/ 74771 h 202977"/>
                      <a:gd name="connsiteX354" fmla="*/ 61903 w 241819"/>
                      <a:gd name="connsiteY354" fmla="*/ 75628 h 202977"/>
                      <a:gd name="connsiteX355" fmla="*/ 59618 w 241819"/>
                      <a:gd name="connsiteY355" fmla="*/ 75724 h 202977"/>
                      <a:gd name="connsiteX356" fmla="*/ 59618 w 241819"/>
                      <a:gd name="connsiteY356" fmla="*/ 75438 h 202977"/>
                      <a:gd name="connsiteX357" fmla="*/ 59618 w 241819"/>
                      <a:gd name="connsiteY357" fmla="*/ 74962 h 202977"/>
                      <a:gd name="connsiteX358" fmla="*/ 60094 w 241819"/>
                      <a:gd name="connsiteY358" fmla="*/ 74390 h 202977"/>
                      <a:gd name="connsiteX359" fmla="*/ 59998 w 241819"/>
                      <a:gd name="connsiteY359" fmla="*/ 73533 h 202977"/>
                      <a:gd name="connsiteX360" fmla="*/ 60284 w 241819"/>
                      <a:gd name="connsiteY360" fmla="*/ 72485 h 202977"/>
                      <a:gd name="connsiteX361" fmla="*/ 59998 w 241819"/>
                      <a:gd name="connsiteY361" fmla="*/ 71247 h 202977"/>
                      <a:gd name="connsiteX362" fmla="*/ 60094 w 241819"/>
                      <a:gd name="connsiteY362" fmla="*/ 70009 h 202977"/>
                      <a:gd name="connsiteX363" fmla="*/ 60189 w 241819"/>
                      <a:gd name="connsiteY363" fmla="*/ 68580 h 202977"/>
                      <a:gd name="connsiteX364" fmla="*/ 59427 w 241819"/>
                      <a:gd name="connsiteY364" fmla="*/ 67913 h 202977"/>
                      <a:gd name="connsiteX365" fmla="*/ 58665 w 241819"/>
                      <a:gd name="connsiteY365" fmla="*/ 68580 h 202977"/>
                      <a:gd name="connsiteX366" fmla="*/ 57617 w 241819"/>
                      <a:gd name="connsiteY366" fmla="*/ 67723 h 202977"/>
                      <a:gd name="connsiteX367" fmla="*/ 56951 w 241819"/>
                      <a:gd name="connsiteY367" fmla="*/ 66580 h 202977"/>
                      <a:gd name="connsiteX368" fmla="*/ 56284 w 241819"/>
                      <a:gd name="connsiteY368" fmla="*/ 66103 h 202977"/>
                      <a:gd name="connsiteX369" fmla="*/ 56093 w 241819"/>
                      <a:gd name="connsiteY369" fmla="*/ 65246 h 202977"/>
                      <a:gd name="connsiteX370" fmla="*/ 55808 w 241819"/>
                      <a:gd name="connsiteY370" fmla="*/ 64103 h 202977"/>
                      <a:gd name="connsiteX371" fmla="*/ 55617 w 241819"/>
                      <a:gd name="connsiteY371" fmla="*/ 62960 h 202977"/>
                      <a:gd name="connsiteX372" fmla="*/ 54664 w 241819"/>
                      <a:gd name="connsiteY372" fmla="*/ 62389 h 202977"/>
                      <a:gd name="connsiteX373" fmla="*/ 53902 w 241819"/>
                      <a:gd name="connsiteY373" fmla="*/ 61627 h 202977"/>
                      <a:gd name="connsiteX374" fmla="*/ 53331 w 241819"/>
                      <a:gd name="connsiteY374" fmla="*/ 61531 h 202977"/>
                      <a:gd name="connsiteX375" fmla="*/ 53521 w 241819"/>
                      <a:gd name="connsiteY375" fmla="*/ 62293 h 202977"/>
                      <a:gd name="connsiteX376" fmla="*/ 53521 w 241819"/>
                      <a:gd name="connsiteY376" fmla="*/ 63055 h 202977"/>
                      <a:gd name="connsiteX377" fmla="*/ 53045 w 241819"/>
                      <a:gd name="connsiteY377" fmla="*/ 63627 h 202977"/>
                      <a:gd name="connsiteX378" fmla="*/ 52569 w 241819"/>
                      <a:gd name="connsiteY378" fmla="*/ 63913 h 202977"/>
                      <a:gd name="connsiteX379" fmla="*/ 51997 w 241819"/>
                      <a:gd name="connsiteY379" fmla="*/ 64579 h 202977"/>
                      <a:gd name="connsiteX380" fmla="*/ 51617 w 241819"/>
                      <a:gd name="connsiteY380" fmla="*/ 63722 h 202977"/>
                      <a:gd name="connsiteX381" fmla="*/ 50664 w 241819"/>
                      <a:gd name="connsiteY381" fmla="*/ 63055 h 202977"/>
                      <a:gd name="connsiteX382" fmla="*/ 50473 w 241819"/>
                      <a:gd name="connsiteY382" fmla="*/ 61722 h 202977"/>
                      <a:gd name="connsiteX383" fmla="*/ 49521 w 241819"/>
                      <a:gd name="connsiteY383" fmla="*/ 60865 h 202977"/>
                      <a:gd name="connsiteX384" fmla="*/ 48854 w 241819"/>
                      <a:gd name="connsiteY384" fmla="*/ 61246 h 202977"/>
                      <a:gd name="connsiteX385" fmla="*/ 48092 w 241819"/>
                      <a:gd name="connsiteY385" fmla="*/ 61722 h 202977"/>
                      <a:gd name="connsiteX386" fmla="*/ 46949 w 241819"/>
                      <a:gd name="connsiteY386" fmla="*/ 62770 h 202977"/>
                      <a:gd name="connsiteX387" fmla="*/ 45806 w 241819"/>
                      <a:gd name="connsiteY387" fmla="*/ 63246 h 202977"/>
                      <a:gd name="connsiteX388" fmla="*/ 44949 w 241819"/>
                      <a:gd name="connsiteY388" fmla="*/ 62960 h 202977"/>
                      <a:gd name="connsiteX389" fmla="*/ 44663 w 241819"/>
                      <a:gd name="connsiteY389" fmla="*/ 61913 h 202977"/>
                      <a:gd name="connsiteX390" fmla="*/ 43806 w 241819"/>
                      <a:gd name="connsiteY390" fmla="*/ 61817 h 202977"/>
                      <a:gd name="connsiteX391" fmla="*/ 43901 w 241819"/>
                      <a:gd name="connsiteY391" fmla="*/ 61150 h 202977"/>
                      <a:gd name="connsiteX392" fmla="*/ 43235 w 241819"/>
                      <a:gd name="connsiteY392" fmla="*/ 60484 h 202977"/>
                      <a:gd name="connsiteX393" fmla="*/ 41901 w 241819"/>
                      <a:gd name="connsiteY393" fmla="*/ 60579 h 202977"/>
                      <a:gd name="connsiteX394" fmla="*/ 41329 w 241819"/>
                      <a:gd name="connsiteY394" fmla="*/ 61531 h 202977"/>
                      <a:gd name="connsiteX395" fmla="*/ 39996 w 241819"/>
                      <a:gd name="connsiteY395" fmla="*/ 61246 h 202977"/>
                      <a:gd name="connsiteX396" fmla="*/ 38472 w 241819"/>
                      <a:gd name="connsiteY396" fmla="*/ 62008 h 202977"/>
                      <a:gd name="connsiteX397" fmla="*/ 37805 w 241819"/>
                      <a:gd name="connsiteY397" fmla="*/ 61722 h 202977"/>
                      <a:gd name="connsiteX398" fmla="*/ 36662 w 241819"/>
                      <a:gd name="connsiteY398" fmla="*/ 61817 h 202977"/>
                      <a:gd name="connsiteX399" fmla="*/ 35710 w 241819"/>
                      <a:gd name="connsiteY399" fmla="*/ 61627 h 202977"/>
                      <a:gd name="connsiteX400" fmla="*/ 34948 w 241819"/>
                      <a:gd name="connsiteY400" fmla="*/ 61817 h 202977"/>
                      <a:gd name="connsiteX401" fmla="*/ 34757 w 241819"/>
                      <a:gd name="connsiteY401" fmla="*/ 60769 h 202977"/>
                      <a:gd name="connsiteX402" fmla="*/ 33519 w 241819"/>
                      <a:gd name="connsiteY402" fmla="*/ 60769 h 202977"/>
                      <a:gd name="connsiteX403" fmla="*/ 33900 w 241819"/>
                      <a:gd name="connsiteY403" fmla="*/ 60293 h 202977"/>
                      <a:gd name="connsiteX404" fmla="*/ 33710 w 241819"/>
                      <a:gd name="connsiteY404" fmla="*/ 59626 h 202977"/>
                      <a:gd name="connsiteX405" fmla="*/ 32852 w 241819"/>
                      <a:gd name="connsiteY405" fmla="*/ 59436 h 202977"/>
                      <a:gd name="connsiteX406" fmla="*/ 32567 w 241819"/>
                      <a:gd name="connsiteY406" fmla="*/ 58674 h 202977"/>
                      <a:gd name="connsiteX407" fmla="*/ 31614 w 241819"/>
                      <a:gd name="connsiteY407" fmla="*/ 58864 h 202977"/>
                      <a:gd name="connsiteX408" fmla="*/ 30376 w 241819"/>
                      <a:gd name="connsiteY408" fmla="*/ 58483 h 202977"/>
                      <a:gd name="connsiteX409" fmla="*/ 29423 w 241819"/>
                      <a:gd name="connsiteY409" fmla="*/ 57912 h 202977"/>
                      <a:gd name="connsiteX410" fmla="*/ 29614 w 241819"/>
                      <a:gd name="connsiteY410" fmla="*/ 56388 h 202977"/>
                      <a:gd name="connsiteX411" fmla="*/ 29995 w 241819"/>
                      <a:gd name="connsiteY411" fmla="*/ 55531 h 202977"/>
                      <a:gd name="connsiteX412" fmla="*/ 29804 w 241819"/>
                      <a:gd name="connsiteY412" fmla="*/ 54864 h 202977"/>
                      <a:gd name="connsiteX413" fmla="*/ 29804 w 241819"/>
                      <a:gd name="connsiteY413" fmla="*/ 54007 h 202977"/>
                      <a:gd name="connsiteX414" fmla="*/ 28947 w 241819"/>
                      <a:gd name="connsiteY414" fmla="*/ 54388 h 202977"/>
                      <a:gd name="connsiteX415" fmla="*/ 28566 w 241819"/>
                      <a:gd name="connsiteY415" fmla="*/ 53626 h 202977"/>
                      <a:gd name="connsiteX416" fmla="*/ 27804 w 241819"/>
                      <a:gd name="connsiteY416" fmla="*/ 53626 h 202977"/>
                      <a:gd name="connsiteX417" fmla="*/ 27137 w 241819"/>
                      <a:gd name="connsiteY417" fmla="*/ 53150 h 202977"/>
                      <a:gd name="connsiteX418" fmla="*/ 26566 w 241819"/>
                      <a:gd name="connsiteY418" fmla="*/ 52292 h 202977"/>
                      <a:gd name="connsiteX419" fmla="*/ 26280 w 241819"/>
                      <a:gd name="connsiteY419" fmla="*/ 51244 h 202977"/>
                      <a:gd name="connsiteX420" fmla="*/ 26280 w 241819"/>
                      <a:gd name="connsiteY420" fmla="*/ 50387 h 202977"/>
                      <a:gd name="connsiteX421" fmla="*/ 26470 w 241819"/>
                      <a:gd name="connsiteY421" fmla="*/ 49149 h 202977"/>
                      <a:gd name="connsiteX422" fmla="*/ 25613 w 241819"/>
                      <a:gd name="connsiteY422" fmla="*/ 48673 h 202977"/>
                      <a:gd name="connsiteX423" fmla="*/ 25899 w 241819"/>
                      <a:gd name="connsiteY423" fmla="*/ 47530 h 202977"/>
                      <a:gd name="connsiteX424" fmla="*/ 24946 w 241819"/>
                      <a:gd name="connsiteY424" fmla="*/ 47339 h 202977"/>
                      <a:gd name="connsiteX425" fmla="*/ 23708 w 241819"/>
                      <a:gd name="connsiteY425" fmla="*/ 47053 h 202977"/>
                      <a:gd name="connsiteX426" fmla="*/ 22375 w 241819"/>
                      <a:gd name="connsiteY426" fmla="*/ 47149 h 202977"/>
                      <a:gd name="connsiteX427" fmla="*/ 22089 w 241819"/>
                      <a:gd name="connsiteY427" fmla="*/ 47720 h 202977"/>
                      <a:gd name="connsiteX428" fmla="*/ 21327 w 241819"/>
                      <a:gd name="connsiteY428" fmla="*/ 47815 h 202977"/>
                      <a:gd name="connsiteX429" fmla="*/ 20660 w 241819"/>
                      <a:gd name="connsiteY429" fmla="*/ 48768 h 202977"/>
                      <a:gd name="connsiteX430" fmla="*/ 19993 w 241819"/>
                      <a:gd name="connsiteY430" fmla="*/ 48387 h 202977"/>
                      <a:gd name="connsiteX431" fmla="*/ 18469 w 241819"/>
                      <a:gd name="connsiteY431" fmla="*/ 47244 h 202977"/>
                      <a:gd name="connsiteX432" fmla="*/ 17708 w 241819"/>
                      <a:gd name="connsiteY432" fmla="*/ 45815 h 202977"/>
                      <a:gd name="connsiteX433" fmla="*/ 15898 w 241819"/>
                      <a:gd name="connsiteY433" fmla="*/ 45053 h 202977"/>
                      <a:gd name="connsiteX434" fmla="*/ 14374 w 241819"/>
                      <a:gd name="connsiteY434" fmla="*/ 44958 h 202977"/>
                      <a:gd name="connsiteX435" fmla="*/ 12754 w 241819"/>
                      <a:gd name="connsiteY435" fmla="*/ 44958 h 202977"/>
                      <a:gd name="connsiteX436" fmla="*/ 10945 w 241819"/>
                      <a:gd name="connsiteY436" fmla="*/ 44767 h 202977"/>
                      <a:gd name="connsiteX437" fmla="*/ 9897 w 241819"/>
                      <a:gd name="connsiteY437" fmla="*/ 44958 h 202977"/>
                      <a:gd name="connsiteX438" fmla="*/ 9326 w 241819"/>
                      <a:gd name="connsiteY438" fmla="*/ 44672 h 202977"/>
                      <a:gd name="connsiteX439" fmla="*/ 9992 w 241819"/>
                      <a:gd name="connsiteY439" fmla="*/ 44386 h 202977"/>
                      <a:gd name="connsiteX440" fmla="*/ 10373 w 241819"/>
                      <a:gd name="connsiteY440" fmla="*/ 44005 h 202977"/>
                      <a:gd name="connsiteX441" fmla="*/ 10087 w 241819"/>
                      <a:gd name="connsiteY441" fmla="*/ 43529 h 202977"/>
                      <a:gd name="connsiteX442" fmla="*/ 9516 w 241819"/>
                      <a:gd name="connsiteY442" fmla="*/ 43053 h 202977"/>
                      <a:gd name="connsiteX443" fmla="*/ 8468 w 241819"/>
                      <a:gd name="connsiteY443" fmla="*/ 42291 h 202977"/>
                      <a:gd name="connsiteX444" fmla="*/ 7420 w 241819"/>
                      <a:gd name="connsiteY444" fmla="*/ 42291 h 202977"/>
                      <a:gd name="connsiteX445" fmla="*/ 6944 w 241819"/>
                      <a:gd name="connsiteY445" fmla="*/ 41719 h 202977"/>
                      <a:gd name="connsiteX446" fmla="*/ 5992 w 241819"/>
                      <a:gd name="connsiteY446" fmla="*/ 41148 h 202977"/>
                      <a:gd name="connsiteX447" fmla="*/ 6087 w 241819"/>
                      <a:gd name="connsiteY447" fmla="*/ 40386 h 202977"/>
                      <a:gd name="connsiteX448" fmla="*/ 5611 w 241819"/>
                      <a:gd name="connsiteY448" fmla="*/ 40100 h 202977"/>
                      <a:gd name="connsiteX449" fmla="*/ 5230 w 241819"/>
                      <a:gd name="connsiteY449" fmla="*/ 39243 h 202977"/>
                      <a:gd name="connsiteX450" fmla="*/ 3801 w 241819"/>
                      <a:gd name="connsiteY450" fmla="*/ 38671 h 202977"/>
                      <a:gd name="connsiteX451" fmla="*/ 3420 w 241819"/>
                      <a:gd name="connsiteY451" fmla="*/ 38386 h 202977"/>
                      <a:gd name="connsiteX452" fmla="*/ 3229 w 241819"/>
                      <a:gd name="connsiteY452" fmla="*/ 37624 h 202977"/>
                      <a:gd name="connsiteX453" fmla="*/ 2277 w 241819"/>
                      <a:gd name="connsiteY453" fmla="*/ 37814 h 202977"/>
                      <a:gd name="connsiteX454" fmla="*/ 753 w 241819"/>
                      <a:gd name="connsiteY454" fmla="*/ 37719 h 202977"/>
                      <a:gd name="connsiteX455" fmla="*/ 1039 w 241819"/>
                      <a:gd name="connsiteY455" fmla="*/ 36290 h 202977"/>
                      <a:gd name="connsiteX456" fmla="*/ 753 w 241819"/>
                      <a:gd name="connsiteY456" fmla="*/ 34576 h 202977"/>
                      <a:gd name="connsiteX457" fmla="*/ 86 w 241819"/>
                      <a:gd name="connsiteY457" fmla="*/ 33338 h 202977"/>
                      <a:gd name="connsiteX458" fmla="*/ 1420 w 241819"/>
                      <a:gd name="connsiteY458" fmla="*/ 32575 h 202977"/>
                      <a:gd name="connsiteX459" fmla="*/ 1229 w 241819"/>
                      <a:gd name="connsiteY459" fmla="*/ 29813 h 202977"/>
                      <a:gd name="connsiteX460" fmla="*/ 1229 w 241819"/>
                      <a:gd name="connsiteY460" fmla="*/ 27622 h 202977"/>
                      <a:gd name="connsiteX461" fmla="*/ 3134 w 241819"/>
                      <a:gd name="connsiteY461" fmla="*/ 25336 h 202977"/>
                      <a:gd name="connsiteX462" fmla="*/ 6468 w 241819"/>
                      <a:gd name="connsiteY462" fmla="*/ 24575 h 202977"/>
                      <a:gd name="connsiteX463" fmla="*/ 8183 w 241819"/>
                      <a:gd name="connsiteY463" fmla="*/ 23813 h 202977"/>
                      <a:gd name="connsiteX464" fmla="*/ 9516 w 241819"/>
                      <a:gd name="connsiteY464" fmla="*/ 22765 h 202977"/>
                      <a:gd name="connsiteX465" fmla="*/ 11516 w 241819"/>
                      <a:gd name="connsiteY465" fmla="*/ 22669 h 202977"/>
                      <a:gd name="connsiteX466" fmla="*/ 13517 w 241819"/>
                      <a:gd name="connsiteY466" fmla="*/ 22955 h 202977"/>
                      <a:gd name="connsiteX467" fmla="*/ 14850 w 241819"/>
                      <a:gd name="connsiteY467" fmla="*/ 23241 h 202977"/>
                      <a:gd name="connsiteX468" fmla="*/ 15517 w 241819"/>
                      <a:gd name="connsiteY468" fmla="*/ 22098 h 202977"/>
                      <a:gd name="connsiteX469" fmla="*/ 15231 w 241819"/>
                      <a:gd name="connsiteY469" fmla="*/ 20193 h 202977"/>
                      <a:gd name="connsiteX470" fmla="*/ 16374 w 241819"/>
                      <a:gd name="connsiteY470" fmla="*/ 20574 h 202977"/>
                      <a:gd name="connsiteX471" fmla="*/ 16850 w 241819"/>
                      <a:gd name="connsiteY471" fmla="*/ 22479 h 202977"/>
                      <a:gd name="connsiteX472" fmla="*/ 18374 w 241819"/>
                      <a:gd name="connsiteY472" fmla="*/ 22479 h 202977"/>
                      <a:gd name="connsiteX473" fmla="*/ 20851 w 241819"/>
                      <a:gd name="connsiteY473" fmla="*/ 23813 h 202977"/>
                      <a:gd name="connsiteX474" fmla="*/ 21613 w 241819"/>
                      <a:gd name="connsiteY474" fmla="*/ 24384 h 202977"/>
                      <a:gd name="connsiteX475" fmla="*/ 22851 w 241819"/>
                      <a:gd name="connsiteY475" fmla="*/ 24479 h 202977"/>
                      <a:gd name="connsiteX476" fmla="*/ 22946 w 241819"/>
                      <a:gd name="connsiteY476" fmla="*/ 24955 h 202977"/>
                      <a:gd name="connsiteX477" fmla="*/ 23708 w 241819"/>
                      <a:gd name="connsiteY477" fmla="*/ 26860 h 202977"/>
                      <a:gd name="connsiteX478" fmla="*/ 25232 w 241819"/>
                      <a:gd name="connsiteY478" fmla="*/ 27813 h 202977"/>
                      <a:gd name="connsiteX479" fmla="*/ 26661 w 241819"/>
                      <a:gd name="connsiteY479" fmla="*/ 28861 h 202977"/>
                      <a:gd name="connsiteX480" fmla="*/ 27899 w 241819"/>
                      <a:gd name="connsiteY480" fmla="*/ 30956 h 202977"/>
                      <a:gd name="connsiteX481" fmla="*/ 28471 w 241819"/>
                      <a:gd name="connsiteY481" fmla="*/ 31909 h 202977"/>
                      <a:gd name="connsiteX482" fmla="*/ 28471 w 241819"/>
                      <a:gd name="connsiteY482" fmla="*/ 32004 h 202977"/>
                      <a:gd name="connsiteX483" fmla="*/ 27804 w 241819"/>
                      <a:gd name="connsiteY483" fmla="*/ 33147 h 202977"/>
                      <a:gd name="connsiteX484" fmla="*/ 28280 w 241819"/>
                      <a:gd name="connsiteY484" fmla="*/ 34957 h 202977"/>
                      <a:gd name="connsiteX485" fmla="*/ 29328 w 241819"/>
                      <a:gd name="connsiteY485" fmla="*/ 34861 h 202977"/>
                      <a:gd name="connsiteX486" fmla="*/ 30090 w 241819"/>
                      <a:gd name="connsiteY486" fmla="*/ 34290 h 202977"/>
                      <a:gd name="connsiteX487" fmla="*/ 30566 w 241819"/>
                      <a:gd name="connsiteY487" fmla="*/ 34957 h 202977"/>
                      <a:gd name="connsiteX488" fmla="*/ 31709 w 241819"/>
                      <a:gd name="connsiteY488" fmla="*/ 38100 h 202977"/>
                      <a:gd name="connsiteX489" fmla="*/ 31995 w 241819"/>
                      <a:gd name="connsiteY489" fmla="*/ 40196 h 202977"/>
                      <a:gd name="connsiteX490" fmla="*/ 33138 w 241819"/>
                      <a:gd name="connsiteY490" fmla="*/ 41719 h 202977"/>
                      <a:gd name="connsiteX491" fmla="*/ 34376 w 241819"/>
                      <a:gd name="connsiteY491" fmla="*/ 42863 h 202977"/>
                      <a:gd name="connsiteX492" fmla="*/ 35805 w 241819"/>
                      <a:gd name="connsiteY492" fmla="*/ 42958 h 202977"/>
                      <a:gd name="connsiteX493" fmla="*/ 36567 w 241819"/>
                      <a:gd name="connsiteY493" fmla="*/ 40672 h 202977"/>
                      <a:gd name="connsiteX494" fmla="*/ 36758 w 241819"/>
                      <a:gd name="connsiteY494" fmla="*/ 38576 h 202977"/>
                      <a:gd name="connsiteX495" fmla="*/ 37996 w 241819"/>
                      <a:gd name="connsiteY495" fmla="*/ 37052 h 202977"/>
                      <a:gd name="connsiteX496" fmla="*/ 39234 w 241819"/>
                      <a:gd name="connsiteY496" fmla="*/ 36100 h 202977"/>
                      <a:gd name="connsiteX497" fmla="*/ 39425 w 241819"/>
                      <a:gd name="connsiteY497" fmla="*/ 36195 h 202977"/>
                      <a:gd name="connsiteX498" fmla="*/ 41044 w 241819"/>
                      <a:gd name="connsiteY498" fmla="*/ 36290 h 202977"/>
                      <a:gd name="connsiteX499" fmla="*/ 41710 w 241819"/>
                      <a:gd name="connsiteY499" fmla="*/ 37528 h 202977"/>
                      <a:gd name="connsiteX500" fmla="*/ 42853 w 241819"/>
                      <a:gd name="connsiteY500" fmla="*/ 38290 h 202977"/>
                      <a:gd name="connsiteX501" fmla="*/ 43711 w 241819"/>
                      <a:gd name="connsiteY501" fmla="*/ 39148 h 202977"/>
                      <a:gd name="connsiteX502" fmla="*/ 44663 w 241819"/>
                      <a:gd name="connsiteY502" fmla="*/ 40291 h 202977"/>
                      <a:gd name="connsiteX503" fmla="*/ 46092 w 241819"/>
                      <a:gd name="connsiteY503" fmla="*/ 40862 h 202977"/>
                      <a:gd name="connsiteX504" fmla="*/ 48283 w 241819"/>
                      <a:gd name="connsiteY504" fmla="*/ 40672 h 202977"/>
                      <a:gd name="connsiteX505" fmla="*/ 49807 w 241819"/>
                      <a:gd name="connsiteY505" fmla="*/ 40672 h 202977"/>
                      <a:gd name="connsiteX506" fmla="*/ 50664 w 241819"/>
                      <a:gd name="connsiteY506" fmla="*/ 39433 h 202977"/>
                      <a:gd name="connsiteX507" fmla="*/ 52188 w 241819"/>
                      <a:gd name="connsiteY507" fmla="*/ 38481 h 202977"/>
                      <a:gd name="connsiteX508" fmla="*/ 52855 w 241819"/>
                      <a:gd name="connsiteY508" fmla="*/ 37243 h 202977"/>
                      <a:gd name="connsiteX509" fmla="*/ 52855 w 241819"/>
                      <a:gd name="connsiteY509" fmla="*/ 36290 h 202977"/>
                      <a:gd name="connsiteX510" fmla="*/ 56474 w 241819"/>
                      <a:gd name="connsiteY510" fmla="*/ 36862 h 202977"/>
                      <a:gd name="connsiteX511" fmla="*/ 57522 w 241819"/>
                      <a:gd name="connsiteY511" fmla="*/ 36957 h 202977"/>
                      <a:gd name="connsiteX512" fmla="*/ 56951 w 241819"/>
                      <a:gd name="connsiteY512" fmla="*/ 34100 h 202977"/>
                      <a:gd name="connsiteX513" fmla="*/ 56665 w 241819"/>
                      <a:gd name="connsiteY513" fmla="*/ 31909 h 202977"/>
                      <a:gd name="connsiteX514" fmla="*/ 56569 w 241819"/>
                      <a:gd name="connsiteY514" fmla="*/ 30671 h 202977"/>
                      <a:gd name="connsiteX515" fmla="*/ 58284 w 241819"/>
                      <a:gd name="connsiteY515" fmla="*/ 30480 h 202977"/>
                      <a:gd name="connsiteX516" fmla="*/ 60760 w 241819"/>
                      <a:gd name="connsiteY516" fmla="*/ 30385 h 202977"/>
                      <a:gd name="connsiteX517" fmla="*/ 61332 w 241819"/>
                      <a:gd name="connsiteY517" fmla="*/ 29337 h 202977"/>
                      <a:gd name="connsiteX518" fmla="*/ 62475 w 241819"/>
                      <a:gd name="connsiteY518" fmla="*/ 29051 h 202977"/>
                      <a:gd name="connsiteX519" fmla="*/ 63523 w 241819"/>
                      <a:gd name="connsiteY519" fmla="*/ 28575 h 202977"/>
                      <a:gd name="connsiteX520" fmla="*/ 64189 w 241819"/>
                      <a:gd name="connsiteY520" fmla="*/ 29146 h 202977"/>
                      <a:gd name="connsiteX521" fmla="*/ 65333 w 241819"/>
                      <a:gd name="connsiteY521" fmla="*/ 29718 h 202977"/>
                      <a:gd name="connsiteX522" fmla="*/ 65809 w 241819"/>
                      <a:gd name="connsiteY522" fmla="*/ 29146 h 202977"/>
                      <a:gd name="connsiteX523" fmla="*/ 68000 w 241819"/>
                      <a:gd name="connsiteY523" fmla="*/ 29051 h 202977"/>
                      <a:gd name="connsiteX524" fmla="*/ 68571 w 241819"/>
                      <a:gd name="connsiteY524" fmla="*/ 29623 h 202977"/>
                      <a:gd name="connsiteX525" fmla="*/ 69143 w 241819"/>
                      <a:gd name="connsiteY525" fmla="*/ 30289 h 202977"/>
                      <a:gd name="connsiteX526" fmla="*/ 69238 w 241819"/>
                      <a:gd name="connsiteY526" fmla="*/ 31432 h 202977"/>
                      <a:gd name="connsiteX527" fmla="*/ 68476 w 241819"/>
                      <a:gd name="connsiteY527" fmla="*/ 33242 h 202977"/>
                      <a:gd name="connsiteX528" fmla="*/ 70476 w 241819"/>
                      <a:gd name="connsiteY528" fmla="*/ 33528 h 202977"/>
                      <a:gd name="connsiteX529" fmla="*/ 72095 w 241819"/>
                      <a:gd name="connsiteY529" fmla="*/ 33814 h 202977"/>
                      <a:gd name="connsiteX530" fmla="*/ 72476 w 241819"/>
                      <a:gd name="connsiteY530" fmla="*/ 34480 h 202977"/>
                      <a:gd name="connsiteX531" fmla="*/ 72000 w 241819"/>
                      <a:gd name="connsiteY531" fmla="*/ 36195 h 202977"/>
                      <a:gd name="connsiteX532" fmla="*/ 70952 w 241819"/>
                      <a:gd name="connsiteY532" fmla="*/ 36862 h 202977"/>
                      <a:gd name="connsiteX533" fmla="*/ 71714 w 241819"/>
                      <a:gd name="connsiteY533" fmla="*/ 37719 h 202977"/>
                      <a:gd name="connsiteX534" fmla="*/ 73429 w 241819"/>
                      <a:gd name="connsiteY534" fmla="*/ 38862 h 202977"/>
                      <a:gd name="connsiteX535" fmla="*/ 73334 w 241819"/>
                      <a:gd name="connsiteY535" fmla="*/ 40862 h 202977"/>
                      <a:gd name="connsiteX536" fmla="*/ 73810 w 241819"/>
                      <a:gd name="connsiteY536" fmla="*/ 41624 h 202977"/>
                      <a:gd name="connsiteX537" fmla="*/ 75143 w 241819"/>
                      <a:gd name="connsiteY537" fmla="*/ 41434 h 202977"/>
                      <a:gd name="connsiteX538" fmla="*/ 75334 w 241819"/>
                      <a:gd name="connsiteY538" fmla="*/ 40386 h 202977"/>
                      <a:gd name="connsiteX539" fmla="*/ 77239 w 241819"/>
                      <a:gd name="connsiteY539" fmla="*/ 39910 h 202977"/>
                      <a:gd name="connsiteX540" fmla="*/ 78286 w 241819"/>
                      <a:gd name="connsiteY540" fmla="*/ 38862 h 202977"/>
                      <a:gd name="connsiteX541" fmla="*/ 80096 w 241819"/>
                      <a:gd name="connsiteY541" fmla="*/ 39052 h 202977"/>
                      <a:gd name="connsiteX542" fmla="*/ 81335 w 241819"/>
                      <a:gd name="connsiteY542" fmla="*/ 38957 h 202977"/>
                      <a:gd name="connsiteX543" fmla="*/ 81811 w 241819"/>
                      <a:gd name="connsiteY543" fmla="*/ 38290 h 202977"/>
                      <a:gd name="connsiteX544" fmla="*/ 82382 w 241819"/>
                      <a:gd name="connsiteY544" fmla="*/ 36767 h 202977"/>
                      <a:gd name="connsiteX545" fmla="*/ 82573 w 241819"/>
                      <a:gd name="connsiteY545" fmla="*/ 35052 h 202977"/>
                      <a:gd name="connsiteX546" fmla="*/ 82668 w 241819"/>
                      <a:gd name="connsiteY546" fmla="*/ 32766 h 202977"/>
                      <a:gd name="connsiteX547" fmla="*/ 81811 w 241819"/>
                      <a:gd name="connsiteY547" fmla="*/ 29337 h 202977"/>
                      <a:gd name="connsiteX548" fmla="*/ 82287 w 241819"/>
                      <a:gd name="connsiteY548" fmla="*/ 28480 h 202977"/>
                      <a:gd name="connsiteX549" fmla="*/ 83144 w 241819"/>
                      <a:gd name="connsiteY549" fmla="*/ 28480 h 202977"/>
                      <a:gd name="connsiteX550" fmla="*/ 83335 w 241819"/>
                      <a:gd name="connsiteY550" fmla="*/ 27622 h 202977"/>
                      <a:gd name="connsiteX551" fmla="*/ 83049 w 241819"/>
                      <a:gd name="connsiteY551" fmla="*/ 26384 h 202977"/>
                      <a:gd name="connsiteX552" fmla="*/ 83144 w 241819"/>
                      <a:gd name="connsiteY552" fmla="*/ 25813 h 202977"/>
                      <a:gd name="connsiteX553" fmla="*/ 83335 w 241819"/>
                      <a:gd name="connsiteY553" fmla="*/ 25908 h 202977"/>
                      <a:gd name="connsiteX554" fmla="*/ 84383 w 241819"/>
                      <a:gd name="connsiteY554" fmla="*/ 26003 h 202977"/>
                      <a:gd name="connsiteX555" fmla="*/ 84954 w 241819"/>
                      <a:gd name="connsiteY555" fmla="*/ 24955 h 202977"/>
                      <a:gd name="connsiteX556" fmla="*/ 85716 w 241819"/>
                      <a:gd name="connsiteY556" fmla="*/ 23527 h 202977"/>
                      <a:gd name="connsiteX557" fmla="*/ 88193 w 241819"/>
                      <a:gd name="connsiteY557" fmla="*/ 23622 h 202977"/>
                      <a:gd name="connsiteX558" fmla="*/ 89335 w 241819"/>
                      <a:gd name="connsiteY558" fmla="*/ 24479 h 202977"/>
                      <a:gd name="connsiteX559" fmla="*/ 90955 w 241819"/>
                      <a:gd name="connsiteY559" fmla="*/ 23527 h 202977"/>
                      <a:gd name="connsiteX560" fmla="*/ 91812 w 241819"/>
                      <a:gd name="connsiteY560" fmla="*/ 24289 h 202977"/>
                      <a:gd name="connsiteX561" fmla="*/ 93431 w 241819"/>
                      <a:gd name="connsiteY561" fmla="*/ 23241 h 202977"/>
                      <a:gd name="connsiteX562" fmla="*/ 94860 w 241819"/>
                      <a:gd name="connsiteY562" fmla="*/ 21622 h 202977"/>
                      <a:gd name="connsiteX563" fmla="*/ 93908 w 241819"/>
                      <a:gd name="connsiteY563" fmla="*/ 21050 h 202977"/>
                      <a:gd name="connsiteX564" fmla="*/ 92764 w 241819"/>
                      <a:gd name="connsiteY564" fmla="*/ 21241 h 202977"/>
                      <a:gd name="connsiteX565" fmla="*/ 92479 w 241819"/>
                      <a:gd name="connsiteY565" fmla="*/ 20288 h 202977"/>
                      <a:gd name="connsiteX566" fmla="*/ 93241 w 241819"/>
                      <a:gd name="connsiteY566" fmla="*/ 18574 h 202977"/>
                      <a:gd name="connsiteX567" fmla="*/ 94193 w 241819"/>
                      <a:gd name="connsiteY567" fmla="*/ 18002 h 202977"/>
                      <a:gd name="connsiteX568" fmla="*/ 94288 w 241819"/>
                      <a:gd name="connsiteY568" fmla="*/ 16573 h 202977"/>
                      <a:gd name="connsiteX569" fmla="*/ 93717 w 241819"/>
                      <a:gd name="connsiteY569" fmla="*/ 15811 h 202977"/>
                      <a:gd name="connsiteX570" fmla="*/ 94574 w 241819"/>
                      <a:gd name="connsiteY570" fmla="*/ 15716 h 202977"/>
                      <a:gd name="connsiteX571" fmla="*/ 95051 w 241819"/>
                      <a:gd name="connsiteY571" fmla="*/ 14573 h 202977"/>
                      <a:gd name="connsiteX572" fmla="*/ 95717 w 241819"/>
                      <a:gd name="connsiteY572" fmla="*/ 12097 h 202977"/>
                      <a:gd name="connsiteX573" fmla="*/ 96765 w 241819"/>
                      <a:gd name="connsiteY573" fmla="*/ 10763 h 202977"/>
                      <a:gd name="connsiteX574" fmla="*/ 96479 w 241819"/>
                      <a:gd name="connsiteY574" fmla="*/ 8763 h 202977"/>
                      <a:gd name="connsiteX575" fmla="*/ 96384 w 241819"/>
                      <a:gd name="connsiteY575" fmla="*/ 7239 h 202977"/>
                      <a:gd name="connsiteX576" fmla="*/ 97146 w 241819"/>
                      <a:gd name="connsiteY576" fmla="*/ 6191 h 202977"/>
                      <a:gd name="connsiteX577" fmla="*/ 98670 w 241819"/>
                      <a:gd name="connsiteY577" fmla="*/ 5143 h 202977"/>
                      <a:gd name="connsiteX578" fmla="*/ 100480 w 241819"/>
                      <a:gd name="connsiteY578" fmla="*/ 5048 h 202977"/>
                      <a:gd name="connsiteX579" fmla="*/ 102766 w 241819"/>
                      <a:gd name="connsiteY579" fmla="*/ 4381 h 202977"/>
                      <a:gd name="connsiteX580" fmla="*/ 104576 w 241819"/>
                      <a:gd name="connsiteY580" fmla="*/ 4096 h 202977"/>
                      <a:gd name="connsiteX581" fmla="*/ 105814 w 241819"/>
                      <a:gd name="connsiteY581" fmla="*/ 4191 h 202977"/>
                      <a:gd name="connsiteX582" fmla="*/ 106385 w 241819"/>
                      <a:gd name="connsiteY582" fmla="*/ 3715 h 202977"/>
                      <a:gd name="connsiteX583" fmla="*/ 106576 w 241819"/>
                      <a:gd name="connsiteY583" fmla="*/ 2286 h 202977"/>
                      <a:gd name="connsiteX584" fmla="*/ 107338 w 241819"/>
                      <a:gd name="connsiteY584" fmla="*/ 1429 h 202977"/>
                      <a:gd name="connsiteX585" fmla="*/ 108957 w 241819"/>
                      <a:gd name="connsiteY585" fmla="*/ 952 h 202977"/>
                      <a:gd name="connsiteX586" fmla="*/ 110005 w 241819"/>
                      <a:gd name="connsiteY586" fmla="*/ 857 h 202977"/>
                      <a:gd name="connsiteX587" fmla="*/ 110862 w 241819"/>
                      <a:gd name="connsiteY587" fmla="*/ 0 h 202977"/>
                      <a:gd name="connsiteX588" fmla="*/ 112386 w 241819"/>
                      <a:gd name="connsiteY588" fmla="*/ 286 h 202977"/>
                      <a:gd name="connsiteX589" fmla="*/ 112767 w 241819"/>
                      <a:gd name="connsiteY589" fmla="*/ 1238 h 202977"/>
                      <a:gd name="connsiteX590" fmla="*/ 110386 w 241819"/>
                      <a:gd name="connsiteY590" fmla="*/ 3143 h 202977"/>
                      <a:gd name="connsiteX591" fmla="*/ 110005 w 241819"/>
                      <a:gd name="connsiteY591" fmla="*/ 6763 h 202977"/>
                      <a:gd name="connsiteX592" fmla="*/ 110291 w 241819"/>
                      <a:gd name="connsiteY592" fmla="*/ 9906 h 202977"/>
                      <a:gd name="connsiteX593" fmla="*/ 110100 w 241819"/>
                      <a:gd name="connsiteY593" fmla="*/ 13049 h 202977"/>
                      <a:gd name="connsiteX594" fmla="*/ 111814 w 241819"/>
                      <a:gd name="connsiteY594" fmla="*/ 16002 h 202977"/>
                      <a:gd name="connsiteX595" fmla="*/ 113529 w 241819"/>
                      <a:gd name="connsiteY595" fmla="*/ 17431 h 202977"/>
                      <a:gd name="connsiteX596" fmla="*/ 115720 w 241819"/>
                      <a:gd name="connsiteY596" fmla="*/ 18002 h 202977"/>
                      <a:gd name="connsiteX597" fmla="*/ 116768 w 241819"/>
                      <a:gd name="connsiteY597" fmla="*/ 16859 h 202977"/>
                      <a:gd name="connsiteX598" fmla="*/ 118387 w 241819"/>
                      <a:gd name="connsiteY598" fmla="*/ 16954 h 202977"/>
                      <a:gd name="connsiteX599" fmla="*/ 120577 w 241819"/>
                      <a:gd name="connsiteY599" fmla="*/ 17145 h 202977"/>
                      <a:gd name="connsiteX600" fmla="*/ 122673 w 241819"/>
                      <a:gd name="connsiteY600" fmla="*/ 17812 h 202977"/>
                      <a:gd name="connsiteX601" fmla="*/ 122197 w 241819"/>
                      <a:gd name="connsiteY601" fmla="*/ 19812 h 202977"/>
                      <a:gd name="connsiteX602" fmla="*/ 124673 w 241819"/>
                      <a:gd name="connsiteY602" fmla="*/ 21907 h 202977"/>
                      <a:gd name="connsiteX603" fmla="*/ 129626 w 241819"/>
                      <a:gd name="connsiteY603" fmla="*/ 24384 h 202977"/>
                      <a:gd name="connsiteX604" fmla="*/ 130579 w 241819"/>
                      <a:gd name="connsiteY604" fmla="*/ 25908 h 202977"/>
                      <a:gd name="connsiteX605" fmla="*/ 128293 w 241819"/>
                      <a:gd name="connsiteY605" fmla="*/ 28480 h 202977"/>
                      <a:gd name="connsiteX606" fmla="*/ 129341 w 241819"/>
                      <a:gd name="connsiteY606" fmla="*/ 29527 h 202977"/>
                      <a:gd name="connsiteX607" fmla="*/ 130293 w 241819"/>
                      <a:gd name="connsiteY607" fmla="*/ 28194 h 202977"/>
                      <a:gd name="connsiteX608" fmla="*/ 132293 w 241819"/>
                      <a:gd name="connsiteY608" fmla="*/ 26194 h 202977"/>
                      <a:gd name="connsiteX609" fmla="*/ 135055 w 241819"/>
                      <a:gd name="connsiteY609" fmla="*/ 26098 h 202977"/>
                      <a:gd name="connsiteX610" fmla="*/ 138580 w 241819"/>
                      <a:gd name="connsiteY610" fmla="*/ 28003 h 202977"/>
                      <a:gd name="connsiteX611" fmla="*/ 142390 w 241819"/>
                      <a:gd name="connsiteY611" fmla="*/ 27908 h 202977"/>
                      <a:gd name="connsiteX612" fmla="*/ 147533 w 241819"/>
                      <a:gd name="connsiteY612" fmla="*/ 29718 h 202977"/>
                      <a:gd name="connsiteX613" fmla="*/ 152296 w 241819"/>
                      <a:gd name="connsiteY613" fmla="*/ 31623 h 202977"/>
                      <a:gd name="connsiteX614" fmla="*/ 157058 w 241819"/>
                      <a:gd name="connsiteY614" fmla="*/ 32956 h 202977"/>
                      <a:gd name="connsiteX615" fmla="*/ 157630 w 241819"/>
                      <a:gd name="connsiteY615" fmla="*/ 34861 h 202977"/>
                      <a:gd name="connsiteX616" fmla="*/ 158677 w 241819"/>
                      <a:gd name="connsiteY616" fmla="*/ 37433 h 202977"/>
                      <a:gd name="connsiteX617" fmla="*/ 160868 w 241819"/>
                      <a:gd name="connsiteY617" fmla="*/ 41910 h 202977"/>
                      <a:gd name="connsiteX618" fmla="*/ 162487 w 241819"/>
                      <a:gd name="connsiteY618" fmla="*/ 44767 h 202977"/>
                      <a:gd name="connsiteX619" fmla="*/ 165440 w 241819"/>
                      <a:gd name="connsiteY619" fmla="*/ 49530 h 202977"/>
                      <a:gd name="connsiteX620" fmla="*/ 168679 w 241819"/>
                      <a:gd name="connsiteY620" fmla="*/ 54197 h 202977"/>
                      <a:gd name="connsiteX621" fmla="*/ 168202 w 241819"/>
                      <a:gd name="connsiteY621" fmla="*/ 55912 h 202977"/>
                      <a:gd name="connsiteX622" fmla="*/ 167821 w 241819"/>
                      <a:gd name="connsiteY622" fmla="*/ 56674 h 202977"/>
                      <a:gd name="connsiteX623" fmla="*/ 168679 w 241819"/>
                      <a:gd name="connsiteY623" fmla="*/ 57436 h 202977"/>
                      <a:gd name="connsiteX624" fmla="*/ 169441 w 241819"/>
                      <a:gd name="connsiteY624" fmla="*/ 58483 h 202977"/>
                      <a:gd name="connsiteX625" fmla="*/ 170203 w 241819"/>
                      <a:gd name="connsiteY625" fmla="*/ 59626 h 202977"/>
                      <a:gd name="connsiteX626" fmla="*/ 171631 w 241819"/>
                      <a:gd name="connsiteY626" fmla="*/ 60579 h 202977"/>
                      <a:gd name="connsiteX627" fmla="*/ 171822 w 241819"/>
                      <a:gd name="connsiteY627" fmla="*/ 62865 h 202977"/>
                      <a:gd name="connsiteX628" fmla="*/ 171251 w 241819"/>
                      <a:gd name="connsiteY628" fmla="*/ 63627 h 202977"/>
                      <a:gd name="connsiteX629" fmla="*/ 171822 w 241819"/>
                      <a:gd name="connsiteY629" fmla="*/ 64484 h 202977"/>
                      <a:gd name="connsiteX630" fmla="*/ 173918 w 241819"/>
                      <a:gd name="connsiteY630" fmla="*/ 66484 h 202977"/>
                      <a:gd name="connsiteX631" fmla="*/ 176013 w 241819"/>
                      <a:gd name="connsiteY631" fmla="*/ 70485 h 202977"/>
                      <a:gd name="connsiteX632" fmla="*/ 176680 w 241819"/>
                      <a:gd name="connsiteY632" fmla="*/ 73628 h 202977"/>
                      <a:gd name="connsiteX633" fmla="*/ 178585 w 241819"/>
                      <a:gd name="connsiteY633" fmla="*/ 76486 h 202977"/>
                      <a:gd name="connsiteX634" fmla="*/ 178966 w 241819"/>
                      <a:gd name="connsiteY634" fmla="*/ 77914 h 202977"/>
                      <a:gd name="connsiteX635" fmla="*/ 180490 w 241819"/>
                      <a:gd name="connsiteY635" fmla="*/ 79915 h 202977"/>
                      <a:gd name="connsiteX636" fmla="*/ 181728 w 241819"/>
                      <a:gd name="connsiteY636" fmla="*/ 80200 h 202977"/>
                      <a:gd name="connsiteX637" fmla="*/ 183252 w 241819"/>
                      <a:gd name="connsiteY637" fmla="*/ 81915 h 202977"/>
                      <a:gd name="connsiteX638" fmla="*/ 183347 w 241819"/>
                      <a:gd name="connsiteY638" fmla="*/ 84392 h 202977"/>
                      <a:gd name="connsiteX639" fmla="*/ 183252 w 241819"/>
                      <a:gd name="connsiteY639" fmla="*/ 85725 h 202977"/>
                      <a:gd name="connsiteX640" fmla="*/ 185062 w 241819"/>
                      <a:gd name="connsiteY640" fmla="*/ 86868 h 202977"/>
                      <a:gd name="connsiteX641" fmla="*/ 185728 w 241819"/>
                      <a:gd name="connsiteY641" fmla="*/ 88392 h 202977"/>
                      <a:gd name="connsiteX642" fmla="*/ 186586 w 241819"/>
                      <a:gd name="connsiteY642" fmla="*/ 89725 h 202977"/>
                      <a:gd name="connsiteX643" fmla="*/ 187538 w 241819"/>
                      <a:gd name="connsiteY643" fmla="*/ 92202 h 202977"/>
                      <a:gd name="connsiteX644" fmla="*/ 187919 w 241819"/>
                      <a:gd name="connsiteY644" fmla="*/ 93154 h 202977"/>
                      <a:gd name="connsiteX645" fmla="*/ 188872 w 241819"/>
                      <a:gd name="connsiteY645" fmla="*/ 92583 h 202977"/>
                      <a:gd name="connsiteX646" fmla="*/ 189538 w 241819"/>
                      <a:gd name="connsiteY646" fmla="*/ 91821 h 202977"/>
                      <a:gd name="connsiteX647" fmla="*/ 190872 w 241819"/>
                      <a:gd name="connsiteY647" fmla="*/ 92202 h 202977"/>
                      <a:gd name="connsiteX648" fmla="*/ 191062 w 241819"/>
                      <a:gd name="connsiteY648" fmla="*/ 94774 h 202977"/>
                      <a:gd name="connsiteX649" fmla="*/ 191634 w 241819"/>
                      <a:gd name="connsiteY649" fmla="*/ 97250 h 202977"/>
                      <a:gd name="connsiteX650" fmla="*/ 192777 w 241819"/>
                      <a:gd name="connsiteY650" fmla="*/ 98298 h 202977"/>
                      <a:gd name="connsiteX651" fmla="*/ 193063 w 241819"/>
                      <a:gd name="connsiteY651" fmla="*/ 100679 h 202977"/>
                      <a:gd name="connsiteX652" fmla="*/ 192491 w 241819"/>
                      <a:gd name="connsiteY652" fmla="*/ 102203 h 202977"/>
                      <a:gd name="connsiteX653" fmla="*/ 191158 w 241819"/>
                      <a:gd name="connsiteY653" fmla="*/ 102679 h 202977"/>
                      <a:gd name="connsiteX654" fmla="*/ 191062 w 241819"/>
                      <a:gd name="connsiteY654" fmla="*/ 103442 h 202977"/>
                      <a:gd name="connsiteX655" fmla="*/ 192396 w 241819"/>
                      <a:gd name="connsiteY655" fmla="*/ 104870 h 202977"/>
                      <a:gd name="connsiteX656" fmla="*/ 194301 w 241819"/>
                      <a:gd name="connsiteY656" fmla="*/ 105918 h 202977"/>
                      <a:gd name="connsiteX657" fmla="*/ 194396 w 241819"/>
                      <a:gd name="connsiteY657" fmla="*/ 108394 h 202977"/>
                      <a:gd name="connsiteX658" fmla="*/ 193539 w 241819"/>
                      <a:gd name="connsiteY658" fmla="*/ 108490 h 202977"/>
                      <a:gd name="connsiteX659" fmla="*/ 193253 w 241819"/>
                      <a:gd name="connsiteY659" fmla="*/ 109156 h 202977"/>
                      <a:gd name="connsiteX660" fmla="*/ 194206 w 241819"/>
                      <a:gd name="connsiteY660" fmla="*/ 109633 h 202977"/>
                      <a:gd name="connsiteX661" fmla="*/ 194587 w 241819"/>
                      <a:gd name="connsiteY661" fmla="*/ 110204 h 202977"/>
                      <a:gd name="connsiteX662" fmla="*/ 193634 w 241819"/>
                      <a:gd name="connsiteY662" fmla="*/ 110585 h 202977"/>
                      <a:gd name="connsiteX663" fmla="*/ 192968 w 241819"/>
                      <a:gd name="connsiteY663" fmla="*/ 111252 h 202977"/>
                      <a:gd name="connsiteX664" fmla="*/ 193729 w 241819"/>
                      <a:gd name="connsiteY664" fmla="*/ 112109 h 202977"/>
                      <a:gd name="connsiteX665" fmla="*/ 195349 w 241819"/>
                      <a:gd name="connsiteY665" fmla="*/ 112300 h 202977"/>
                      <a:gd name="connsiteX666" fmla="*/ 198206 w 241819"/>
                      <a:gd name="connsiteY666" fmla="*/ 114300 h 202977"/>
                      <a:gd name="connsiteX667" fmla="*/ 198873 w 241819"/>
                      <a:gd name="connsiteY667" fmla="*/ 114871 h 202977"/>
                      <a:gd name="connsiteX668" fmla="*/ 200016 w 241819"/>
                      <a:gd name="connsiteY668" fmla="*/ 114395 h 202977"/>
                      <a:gd name="connsiteX669" fmla="*/ 201540 w 241819"/>
                      <a:gd name="connsiteY669" fmla="*/ 114490 h 202977"/>
                      <a:gd name="connsiteX670" fmla="*/ 202969 w 241819"/>
                      <a:gd name="connsiteY670" fmla="*/ 115443 h 202977"/>
                      <a:gd name="connsiteX671" fmla="*/ 203254 w 241819"/>
                      <a:gd name="connsiteY671" fmla="*/ 116205 h 202977"/>
                      <a:gd name="connsiteX672" fmla="*/ 204588 w 241819"/>
                      <a:gd name="connsiteY672" fmla="*/ 115348 h 202977"/>
                      <a:gd name="connsiteX673" fmla="*/ 211160 w 241819"/>
                      <a:gd name="connsiteY673" fmla="*/ 117253 h 202977"/>
                      <a:gd name="connsiteX674" fmla="*/ 214685 w 241819"/>
                      <a:gd name="connsiteY674" fmla="*/ 118777 h 202977"/>
                      <a:gd name="connsiteX675" fmla="*/ 215542 w 241819"/>
                      <a:gd name="connsiteY675" fmla="*/ 121158 h 202977"/>
                      <a:gd name="connsiteX676" fmla="*/ 215732 w 241819"/>
                      <a:gd name="connsiteY676" fmla="*/ 123825 h 202977"/>
                      <a:gd name="connsiteX677" fmla="*/ 217066 w 241819"/>
                      <a:gd name="connsiteY677" fmla="*/ 124873 h 202977"/>
                      <a:gd name="connsiteX678" fmla="*/ 217352 w 241819"/>
                      <a:gd name="connsiteY678" fmla="*/ 125921 h 202977"/>
                      <a:gd name="connsiteX679" fmla="*/ 215732 w 241819"/>
                      <a:gd name="connsiteY679" fmla="*/ 126778 h 202977"/>
                      <a:gd name="connsiteX680" fmla="*/ 215351 w 241819"/>
                      <a:gd name="connsiteY680" fmla="*/ 127730 h 202977"/>
                      <a:gd name="connsiteX681" fmla="*/ 216113 w 241819"/>
                      <a:gd name="connsiteY681" fmla="*/ 128683 h 202977"/>
                      <a:gd name="connsiteX682" fmla="*/ 216875 w 241819"/>
                      <a:gd name="connsiteY682" fmla="*/ 129445 h 202977"/>
                      <a:gd name="connsiteX683" fmla="*/ 218018 w 241819"/>
                      <a:gd name="connsiteY683" fmla="*/ 130397 h 202977"/>
                      <a:gd name="connsiteX684" fmla="*/ 219352 w 241819"/>
                      <a:gd name="connsiteY684" fmla="*/ 131540 h 202977"/>
                      <a:gd name="connsiteX685" fmla="*/ 221352 w 241819"/>
                      <a:gd name="connsiteY685" fmla="*/ 132207 h 202977"/>
                      <a:gd name="connsiteX686" fmla="*/ 224210 w 241819"/>
                      <a:gd name="connsiteY686" fmla="*/ 132112 h 202977"/>
                      <a:gd name="connsiteX687" fmla="*/ 230972 w 241819"/>
                      <a:gd name="connsiteY687" fmla="*/ 134017 h 202977"/>
                      <a:gd name="connsiteX688" fmla="*/ 234782 w 241819"/>
                      <a:gd name="connsiteY688" fmla="*/ 136588 h 202977"/>
                      <a:gd name="connsiteX689" fmla="*/ 238211 w 241819"/>
                      <a:gd name="connsiteY689" fmla="*/ 140875 h 202977"/>
                      <a:gd name="connsiteX690" fmla="*/ 240307 w 241819"/>
                      <a:gd name="connsiteY690" fmla="*/ 144113 h 202977"/>
                      <a:gd name="connsiteX691" fmla="*/ 241735 w 241819"/>
                      <a:gd name="connsiteY691" fmla="*/ 148114 h 202977"/>
                      <a:gd name="connsiteX692" fmla="*/ 241069 w 241819"/>
                      <a:gd name="connsiteY692" fmla="*/ 149828 h 202977"/>
                      <a:gd name="connsiteX693" fmla="*/ 237163 w 241819"/>
                      <a:gd name="connsiteY693" fmla="*/ 149733 h 202977"/>
                      <a:gd name="connsiteX694" fmla="*/ 233353 w 241819"/>
                      <a:gd name="connsiteY694" fmla="*/ 149447 h 202977"/>
                      <a:gd name="connsiteX695" fmla="*/ 228972 w 241819"/>
                      <a:gd name="connsiteY695" fmla="*/ 148400 h 202977"/>
                      <a:gd name="connsiteX696" fmla="*/ 225162 w 241819"/>
                      <a:gd name="connsiteY696" fmla="*/ 146780 h 202977"/>
                      <a:gd name="connsiteX697" fmla="*/ 223828 w 241819"/>
                      <a:gd name="connsiteY697" fmla="*/ 145637 h 202977"/>
                      <a:gd name="connsiteX698" fmla="*/ 220780 w 241819"/>
                      <a:gd name="connsiteY698" fmla="*/ 144685 h 202977"/>
                      <a:gd name="connsiteX699" fmla="*/ 218209 w 241819"/>
                      <a:gd name="connsiteY699" fmla="*/ 144018 h 202977"/>
                      <a:gd name="connsiteX700" fmla="*/ 215732 w 241819"/>
                      <a:gd name="connsiteY700" fmla="*/ 143732 h 202977"/>
                      <a:gd name="connsiteX701" fmla="*/ 211446 w 241819"/>
                      <a:gd name="connsiteY701" fmla="*/ 146018 h 202977"/>
                      <a:gd name="connsiteX702" fmla="*/ 209065 w 241819"/>
                      <a:gd name="connsiteY702" fmla="*/ 146685 h 202977"/>
                      <a:gd name="connsiteX703" fmla="*/ 206779 w 241819"/>
                      <a:gd name="connsiteY703" fmla="*/ 148114 h 202977"/>
                      <a:gd name="connsiteX704" fmla="*/ 204397 w 241819"/>
                      <a:gd name="connsiteY704" fmla="*/ 149638 h 202977"/>
                      <a:gd name="connsiteX705" fmla="*/ 202493 w 241819"/>
                      <a:gd name="connsiteY705" fmla="*/ 149638 h 202977"/>
                      <a:gd name="connsiteX706" fmla="*/ 201635 w 241819"/>
                      <a:gd name="connsiteY706" fmla="*/ 147638 h 202977"/>
                      <a:gd name="connsiteX707" fmla="*/ 200683 w 241819"/>
                      <a:gd name="connsiteY707" fmla="*/ 145828 h 202977"/>
                      <a:gd name="connsiteX708" fmla="*/ 198206 w 241819"/>
                      <a:gd name="connsiteY708" fmla="*/ 143446 h 202977"/>
                      <a:gd name="connsiteX709" fmla="*/ 195349 w 241819"/>
                      <a:gd name="connsiteY709" fmla="*/ 141160 h 202977"/>
                      <a:gd name="connsiteX710" fmla="*/ 190110 w 241819"/>
                      <a:gd name="connsiteY710" fmla="*/ 140017 h 202977"/>
                      <a:gd name="connsiteX711" fmla="*/ 187824 w 241819"/>
                      <a:gd name="connsiteY711" fmla="*/ 139255 h 202977"/>
                      <a:gd name="connsiteX712" fmla="*/ 186491 w 241819"/>
                      <a:gd name="connsiteY712" fmla="*/ 139541 h 202977"/>
                      <a:gd name="connsiteX713" fmla="*/ 185538 w 241819"/>
                      <a:gd name="connsiteY713" fmla="*/ 139732 h 202977"/>
                      <a:gd name="connsiteX714" fmla="*/ 184871 w 241819"/>
                      <a:gd name="connsiteY714" fmla="*/ 139160 h 202977"/>
                      <a:gd name="connsiteX715" fmla="*/ 182585 w 241819"/>
                      <a:gd name="connsiteY715" fmla="*/ 139541 h 202977"/>
                      <a:gd name="connsiteX716" fmla="*/ 179442 w 241819"/>
                      <a:gd name="connsiteY716" fmla="*/ 141922 h 202977"/>
                      <a:gd name="connsiteX717" fmla="*/ 176680 w 241819"/>
                      <a:gd name="connsiteY717" fmla="*/ 144685 h 202977"/>
                      <a:gd name="connsiteX718" fmla="*/ 176108 w 241819"/>
                      <a:gd name="connsiteY718" fmla="*/ 145542 h 202977"/>
                      <a:gd name="connsiteX719" fmla="*/ 176299 w 241819"/>
                      <a:gd name="connsiteY719" fmla="*/ 146018 h 202977"/>
                      <a:gd name="connsiteX720" fmla="*/ 176870 w 241819"/>
                      <a:gd name="connsiteY720" fmla="*/ 146494 h 202977"/>
                      <a:gd name="connsiteX721" fmla="*/ 179728 w 241819"/>
                      <a:gd name="connsiteY721" fmla="*/ 146018 h 202977"/>
                      <a:gd name="connsiteX722" fmla="*/ 180871 w 241819"/>
                      <a:gd name="connsiteY722" fmla="*/ 143827 h 202977"/>
                      <a:gd name="connsiteX723" fmla="*/ 182966 w 241819"/>
                      <a:gd name="connsiteY723" fmla="*/ 143161 h 202977"/>
                      <a:gd name="connsiteX724" fmla="*/ 187348 w 241819"/>
                      <a:gd name="connsiteY724" fmla="*/ 143542 h 202977"/>
                      <a:gd name="connsiteX725" fmla="*/ 191158 w 241819"/>
                      <a:gd name="connsiteY725" fmla="*/ 142780 h 202977"/>
                      <a:gd name="connsiteX726" fmla="*/ 193539 w 241819"/>
                      <a:gd name="connsiteY726" fmla="*/ 143923 h 202977"/>
                      <a:gd name="connsiteX727" fmla="*/ 195730 w 241819"/>
                      <a:gd name="connsiteY727" fmla="*/ 147256 h 202977"/>
                      <a:gd name="connsiteX728" fmla="*/ 196777 w 241819"/>
                      <a:gd name="connsiteY728" fmla="*/ 149828 h 202977"/>
                      <a:gd name="connsiteX729" fmla="*/ 195349 w 241819"/>
                      <a:gd name="connsiteY729" fmla="*/ 150304 h 202977"/>
                      <a:gd name="connsiteX730" fmla="*/ 195158 w 241819"/>
                      <a:gd name="connsiteY730" fmla="*/ 151067 h 202977"/>
                      <a:gd name="connsiteX731" fmla="*/ 198111 w 241819"/>
                      <a:gd name="connsiteY731" fmla="*/ 152495 h 202977"/>
                      <a:gd name="connsiteX732" fmla="*/ 202016 w 241819"/>
                      <a:gd name="connsiteY732" fmla="*/ 152400 h 202977"/>
                      <a:gd name="connsiteX733" fmla="*/ 204588 w 241819"/>
                      <a:gd name="connsiteY733" fmla="*/ 152209 h 202977"/>
                      <a:gd name="connsiteX734" fmla="*/ 206493 w 241819"/>
                      <a:gd name="connsiteY734" fmla="*/ 152971 h 202977"/>
                      <a:gd name="connsiteX735" fmla="*/ 208398 w 241819"/>
                      <a:gd name="connsiteY735" fmla="*/ 153352 h 202977"/>
                      <a:gd name="connsiteX736" fmla="*/ 212779 w 241819"/>
                      <a:gd name="connsiteY736" fmla="*/ 155543 h 202977"/>
                      <a:gd name="connsiteX737" fmla="*/ 215923 w 241819"/>
                      <a:gd name="connsiteY737" fmla="*/ 158020 h 202977"/>
                      <a:gd name="connsiteX738" fmla="*/ 218304 w 241819"/>
                      <a:gd name="connsiteY738" fmla="*/ 160782 h 202977"/>
                      <a:gd name="connsiteX739" fmla="*/ 219828 w 241819"/>
                      <a:gd name="connsiteY739" fmla="*/ 161925 h 202977"/>
                      <a:gd name="connsiteX740" fmla="*/ 219828 w 241819"/>
                      <a:gd name="connsiteY740" fmla="*/ 161925 h 202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</a:cxnLst>
                    <a:rect l="l" t="t" r="r" b="b"/>
                    <a:pathLst>
                      <a:path w="241819" h="202977">
                        <a:moveTo>
                          <a:pt x="219828" y="161925"/>
                        </a:moveTo>
                        <a:lnTo>
                          <a:pt x="219828" y="161925"/>
                        </a:lnTo>
                        <a:cubicBezTo>
                          <a:pt x="219447" y="162211"/>
                          <a:pt x="218780" y="162592"/>
                          <a:pt x="218494" y="162687"/>
                        </a:cubicBezTo>
                        <a:cubicBezTo>
                          <a:pt x="218209" y="162877"/>
                          <a:pt x="217637" y="163354"/>
                          <a:pt x="217066" y="163449"/>
                        </a:cubicBezTo>
                        <a:cubicBezTo>
                          <a:pt x="216494" y="163544"/>
                          <a:pt x="216685" y="163449"/>
                          <a:pt x="216399" y="163163"/>
                        </a:cubicBezTo>
                        <a:cubicBezTo>
                          <a:pt x="216018" y="162877"/>
                          <a:pt x="214970" y="164021"/>
                          <a:pt x="214685" y="164401"/>
                        </a:cubicBezTo>
                        <a:cubicBezTo>
                          <a:pt x="214399" y="164878"/>
                          <a:pt x="213542" y="165449"/>
                          <a:pt x="213256" y="165735"/>
                        </a:cubicBezTo>
                        <a:cubicBezTo>
                          <a:pt x="212970" y="166021"/>
                          <a:pt x="212875" y="166211"/>
                          <a:pt x="213160" y="166402"/>
                        </a:cubicBezTo>
                        <a:cubicBezTo>
                          <a:pt x="213446" y="166592"/>
                          <a:pt x="213637" y="166688"/>
                          <a:pt x="213351" y="166783"/>
                        </a:cubicBezTo>
                        <a:cubicBezTo>
                          <a:pt x="213065" y="166973"/>
                          <a:pt x="212970" y="167068"/>
                          <a:pt x="213256" y="167354"/>
                        </a:cubicBezTo>
                        <a:cubicBezTo>
                          <a:pt x="213542" y="167640"/>
                          <a:pt x="213351" y="168021"/>
                          <a:pt x="213065" y="168497"/>
                        </a:cubicBezTo>
                        <a:cubicBezTo>
                          <a:pt x="212779" y="168973"/>
                          <a:pt x="212684" y="169164"/>
                          <a:pt x="212398" y="169450"/>
                        </a:cubicBezTo>
                        <a:cubicBezTo>
                          <a:pt x="212113" y="169640"/>
                          <a:pt x="211636" y="169926"/>
                          <a:pt x="211922" y="170402"/>
                        </a:cubicBezTo>
                        <a:cubicBezTo>
                          <a:pt x="212113" y="170878"/>
                          <a:pt x="212494" y="170974"/>
                          <a:pt x="212970" y="171355"/>
                        </a:cubicBezTo>
                        <a:cubicBezTo>
                          <a:pt x="213446" y="171736"/>
                          <a:pt x="213446" y="172593"/>
                          <a:pt x="213732" y="172593"/>
                        </a:cubicBezTo>
                        <a:cubicBezTo>
                          <a:pt x="214018" y="172688"/>
                          <a:pt x="214113" y="173069"/>
                          <a:pt x="214399" y="173450"/>
                        </a:cubicBezTo>
                        <a:cubicBezTo>
                          <a:pt x="214780" y="173831"/>
                          <a:pt x="214113" y="174117"/>
                          <a:pt x="213446" y="173926"/>
                        </a:cubicBezTo>
                        <a:cubicBezTo>
                          <a:pt x="212779" y="173736"/>
                          <a:pt x="212779" y="173831"/>
                          <a:pt x="212589" y="174212"/>
                        </a:cubicBezTo>
                        <a:cubicBezTo>
                          <a:pt x="212398" y="174593"/>
                          <a:pt x="212208" y="174307"/>
                          <a:pt x="211922" y="173831"/>
                        </a:cubicBezTo>
                        <a:cubicBezTo>
                          <a:pt x="211541" y="173355"/>
                          <a:pt x="211446" y="173926"/>
                          <a:pt x="211446" y="174403"/>
                        </a:cubicBezTo>
                        <a:cubicBezTo>
                          <a:pt x="211446" y="174879"/>
                          <a:pt x="211065" y="174974"/>
                          <a:pt x="210779" y="175069"/>
                        </a:cubicBezTo>
                        <a:cubicBezTo>
                          <a:pt x="210493" y="175165"/>
                          <a:pt x="210970" y="176308"/>
                          <a:pt x="211065" y="176879"/>
                        </a:cubicBezTo>
                        <a:cubicBezTo>
                          <a:pt x="211160" y="177546"/>
                          <a:pt x="212018" y="179642"/>
                          <a:pt x="212018" y="180118"/>
                        </a:cubicBezTo>
                        <a:cubicBezTo>
                          <a:pt x="212018" y="180594"/>
                          <a:pt x="211541" y="180689"/>
                          <a:pt x="211160" y="180689"/>
                        </a:cubicBezTo>
                        <a:cubicBezTo>
                          <a:pt x="210779" y="180594"/>
                          <a:pt x="210970" y="181261"/>
                          <a:pt x="210493" y="181261"/>
                        </a:cubicBezTo>
                        <a:cubicBezTo>
                          <a:pt x="210112" y="181261"/>
                          <a:pt x="209446" y="181737"/>
                          <a:pt x="208969" y="181927"/>
                        </a:cubicBezTo>
                        <a:cubicBezTo>
                          <a:pt x="208493" y="182118"/>
                          <a:pt x="207731" y="181927"/>
                          <a:pt x="207064" y="181927"/>
                        </a:cubicBezTo>
                        <a:cubicBezTo>
                          <a:pt x="206398" y="181927"/>
                          <a:pt x="206302" y="182213"/>
                          <a:pt x="205921" y="182309"/>
                        </a:cubicBezTo>
                        <a:cubicBezTo>
                          <a:pt x="205541" y="182404"/>
                          <a:pt x="204969" y="182404"/>
                          <a:pt x="204493" y="182499"/>
                        </a:cubicBezTo>
                        <a:cubicBezTo>
                          <a:pt x="204112" y="182594"/>
                          <a:pt x="203635" y="183737"/>
                          <a:pt x="203731" y="184118"/>
                        </a:cubicBezTo>
                        <a:cubicBezTo>
                          <a:pt x="203826" y="184404"/>
                          <a:pt x="204588" y="184309"/>
                          <a:pt x="205160" y="184594"/>
                        </a:cubicBezTo>
                        <a:cubicBezTo>
                          <a:pt x="205731" y="184880"/>
                          <a:pt x="205445" y="185452"/>
                          <a:pt x="205445" y="185833"/>
                        </a:cubicBezTo>
                        <a:cubicBezTo>
                          <a:pt x="205445" y="186214"/>
                          <a:pt x="205636" y="186309"/>
                          <a:pt x="205731" y="186785"/>
                        </a:cubicBezTo>
                        <a:cubicBezTo>
                          <a:pt x="205826" y="187261"/>
                          <a:pt x="206017" y="187738"/>
                          <a:pt x="205826" y="188309"/>
                        </a:cubicBezTo>
                        <a:cubicBezTo>
                          <a:pt x="205636" y="188881"/>
                          <a:pt x="204969" y="189452"/>
                          <a:pt x="204778" y="189547"/>
                        </a:cubicBezTo>
                        <a:cubicBezTo>
                          <a:pt x="204588" y="189643"/>
                          <a:pt x="203921" y="189547"/>
                          <a:pt x="203445" y="189357"/>
                        </a:cubicBezTo>
                        <a:cubicBezTo>
                          <a:pt x="202969" y="189167"/>
                          <a:pt x="201445" y="189452"/>
                          <a:pt x="201159" y="189643"/>
                        </a:cubicBezTo>
                        <a:cubicBezTo>
                          <a:pt x="200873" y="189833"/>
                          <a:pt x="200778" y="190405"/>
                          <a:pt x="200778" y="190690"/>
                        </a:cubicBezTo>
                        <a:cubicBezTo>
                          <a:pt x="200778" y="190976"/>
                          <a:pt x="200302" y="191548"/>
                          <a:pt x="200016" y="191548"/>
                        </a:cubicBezTo>
                        <a:cubicBezTo>
                          <a:pt x="199730" y="191548"/>
                          <a:pt x="199254" y="191452"/>
                          <a:pt x="198778" y="191452"/>
                        </a:cubicBezTo>
                        <a:cubicBezTo>
                          <a:pt x="198302" y="191452"/>
                          <a:pt x="197730" y="192405"/>
                          <a:pt x="197730" y="192405"/>
                        </a:cubicBezTo>
                        <a:cubicBezTo>
                          <a:pt x="197730" y="192405"/>
                          <a:pt x="198302" y="192976"/>
                          <a:pt x="198397" y="193167"/>
                        </a:cubicBezTo>
                        <a:cubicBezTo>
                          <a:pt x="198587" y="193357"/>
                          <a:pt x="199159" y="194119"/>
                          <a:pt x="199254" y="194500"/>
                        </a:cubicBezTo>
                        <a:cubicBezTo>
                          <a:pt x="199349" y="194881"/>
                          <a:pt x="199444" y="195643"/>
                          <a:pt x="199444" y="195643"/>
                        </a:cubicBezTo>
                        <a:lnTo>
                          <a:pt x="199063" y="195834"/>
                        </a:lnTo>
                        <a:cubicBezTo>
                          <a:pt x="198587" y="195929"/>
                          <a:pt x="197159" y="197072"/>
                          <a:pt x="196777" y="197263"/>
                        </a:cubicBezTo>
                        <a:cubicBezTo>
                          <a:pt x="196396" y="197453"/>
                          <a:pt x="194682" y="197739"/>
                          <a:pt x="194682" y="197739"/>
                        </a:cubicBezTo>
                        <a:cubicBezTo>
                          <a:pt x="194682" y="197739"/>
                          <a:pt x="192872" y="200501"/>
                          <a:pt x="192777" y="200882"/>
                        </a:cubicBezTo>
                        <a:cubicBezTo>
                          <a:pt x="192682" y="201263"/>
                          <a:pt x="191443" y="202978"/>
                          <a:pt x="191443" y="202978"/>
                        </a:cubicBezTo>
                        <a:cubicBezTo>
                          <a:pt x="191443" y="202978"/>
                          <a:pt x="190967" y="202787"/>
                          <a:pt x="190777" y="202406"/>
                        </a:cubicBezTo>
                        <a:cubicBezTo>
                          <a:pt x="190586" y="202121"/>
                          <a:pt x="190491" y="201263"/>
                          <a:pt x="189919" y="200787"/>
                        </a:cubicBezTo>
                        <a:cubicBezTo>
                          <a:pt x="189348" y="200311"/>
                          <a:pt x="189443" y="200025"/>
                          <a:pt x="189348" y="199644"/>
                        </a:cubicBezTo>
                        <a:cubicBezTo>
                          <a:pt x="189253" y="199263"/>
                          <a:pt x="189158" y="199072"/>
                          <a:pt x="188681" y="198787"/>
                        </a:cubicBezTo>
                        <a:cubicBezTo>
                          <a:pt x="188205" y="198501"/>
                          <a:pt x="188872" y="198215"/>
                          <a:pt x="188777" y="197929"/>
                        </a:cubicBezTo>
                        <a:cubicBezTo>
                          <a:pt x="188777" y="197644"/>
                          <a:pt x="188110" y="197263"/>
                          <a:pt x="187919" y="196977"/>
                        </a:cubicBezTo>
                        <a:cubicBezTo>
                          <a:pt x="187729" y="196691"/>
                          <a:pt x="187538" y="196596"/>
                          <a:pt x="187157" y="196786"/>
                        </a:cubicBezTo>
                        <a:cubicBezTo>
                          <a:pt x="186776" y="196977"/>
                          <a:pt x="186491" y="196977"/>
                          <a:pt x="186014" y="197167"/>
                        </a:cubicBezTo>
                        <a:cubicBezTo>
                          <a:pt x="185633" y="197358"/>
                          <a:pt x="185633" y="197358"/>
                          <a:pt x="185443" y="197834"/>
                        </a:cubicBezTo>
                        <a:cubicBezTo>
                          <a:pt x="185252" y="198310"/>
                          <a:pt x="184871" y="197644"/>
                          <a:pt x="184871" y="197358"/>
                        </a:cubicBezTo>
                        <a:cubicBezTo>
                          <a:pt x="184871" y="196977"/>
                          <a:pt x="184585" y="196120"/>
                          <a:pt x="184585" y="195834"/>
                        </a:cubicBezTo>
                        <a:cubicBezTo>
                          <a:pt x="184585" y="195548"/>
                          <a:pt x="184967" y="194786"/>
                          <a:pt x="184967" y="194786"/>
                        </a:cubicBezTo>
                        <a:lnTo>
                          <a:pt x="184681" y="194691"/>
                        </a:lnTo>
                        <a:cubicBezTo>
                          <a:pt x="184014" y="195072"/>
                          <a:pt x="182966" y="195643"/>
                          <a:pt x="182490" y="195834"/>
                        </a:cubicBezTo>
                        <a:cubicBezTo>
                          <a:pt x="181728" y="196120"/>
                          <a:pt x="179633" y="196596"/>
                          <a:pt x="178489" y="196596"/>
                        </a:cubicBezTo>
                        <a:cubicBezTo>
                          <a:pt x="177346" y="196596"/>
                          <a:pt x="176489" y="196786"/>
                          <a:pt x="175537" y="196501"/>
                        </a:cubicBezTo>
                        <a:cubicBezTo>
                          <a:pt x="174584" y="196215"/>
                          <a:pt x="173251" y="195167"/>
                          <a:pt x="172489" y="194596"/>
                        </a:cubicBezTo>
                        <a:cubicBezTo>
                          <a:pt x="171727" y="194024"/>
                          <a:pt x="171631" y="193738"/>
                          <a:pt x="170679" y="193738"/>
                        </a:cubicBezTo>
                        <a:cubicBezTo>
                          <a:pt x="169727" y="193738"/>
                          <a:pt x="168774" y="193167"/>
                          <a:pt x="168488" y="192881"/>
                        </a:cubicBezTo>
                        <a:cubicBezTo>
                          <a:pt x="168298" y="192596"/>
                          <a:pt x="167536" y="191262"/>
                          <a:pt x="167155" y="190786"/>
                        </a:cubicBezTo>
                        <a:cubicBezTo>
                          <a:pt x="166774" y="190309"/>
                          <a:pt x="166488" y="189928"/>
                          <a:pt x="166297" y="189357"/>
                        </a:cubicBezTo>
                        <a:cubicBezTo>
                          <a:pt x="166107" y="188785"/>
                          <a:pt x="166202" y="188500"/>
                          <a:pt x="165535" y="187928"/>
                        </a:cubicBezTo>
                        <a:cubicBezTo>
                          <a:pt x="165250" y="187642"/>
                          <a:pt x="165059" y="187452"/>
                          <a:pt x="164964" y="187166"/>
                        </a:cubicBezTo>
                        <a:lnTo>
                          <a:pt x="164869" y="186785"/>
                        </a:lnTo>
                        <a:cubicBezTo>
                          <a:pt x="164869" y="186785"/>
                          <a:pt x="164202" y="187071"/>
                          <a:pt x="163821" y="187261"/>
                        </a:cubicBezTo>
                        <a:cubicBezTo>
                          <a:pt x="163440" y="187452"/>
                          <a:pt x="162964" y="187261"/>
                          <a:pt x="162583" y="187261"/>
                        </a:cubicBezTo>
                        <a:cubicBezTo>
                          <a:pt x="162202" y="187261"/>
                          <a:pt x="161726" y="187166"/>
                          <a:pt x="161154" y="187357"/>
                        </a:cubicBezTo>
                        <a:cubicBezTo>
                          <a:pt x="160583" y="187547"/>
                          <a:pt x="161059" y="187642"/>
                          <a:pt x="161154" y="188023"/>
                        </a:cubicBezTo>
                        <a:cubicBezTo>
                          <a:pt x="161154" y="188404"/>
                          <a:pt x="161059" y="188404"/>
                          <a:pt x="160583" y="188500"/>
                        </a:cubicBezTo>
                        <a:cubicBezTo>
                          <a:pt x="160106" y="188595"/>
                          <a:pt x="159725" y="188119"/>
                          <a:pt x="159630" y="187738"/>
                        </a:cubicBezTo>
                        <a:cubicBezTo>
                          <a:pt x="159535" y="187357"/>
                          <a:pt x="159154" y="187261"/>
                          <a:pt x="158582" y="187452"/>
                        </a:cubicBezTo>
                        <a:cubicBezTo>
                          <a:pt x="158106" y="187738"/>
                          <a:pt x="157439" y="187833"/>
                          <a:pt x="156963" y="187928"/>
                        </a:cubicBezTo>
                        <a:cubicBezTo>
                          <a:pt x="156487" y="188023"/>
                          <a:pt x="156487" y="188404"/>
                          <a:pt x="156201" y="188785"/>
                        </a:cubicBezTo>
                        <a:cubicBezTo>
                          <a:pt x="156010" y="189167"/>
                          <a:pt x="155439" y="188690"/>
                          <a:pt x="154963" y="188595"/>
                        </a:cubicBezTo>
                        <a:cubicBezTo>
                          <a:pt x="154582" y="188500"/>
                          <a:pt x="154486" y="188690"/>
                          <a:pt x="154010" y="189167"/>
                        </a:cubicBezTo>
                        <a:cubicBezTo>
                          <a:pt x="153534" y="189643"/>
                          <a:pt x="153629" y="189928"/>
                          <a:pt x="153629" y="190214"/>
                        </a:cubicBezTo>
                        <a:cubicBezTo>
                          <a:pt x="153629" y="190595"/>
                          <a:pt x="152962" y="190690"/>
                          <a:pt x="152962" y="190690"/>
                        </a:cubicBezTo>
                        <a:cubicBezTo>
                          <a:pt x="152962" y="190690"/>
                          <a:pt x="152772" y="190500"/>
                          <a:pt x="152581" y="190690"/>
                        </a:cubicBezTo>
                        <a:cubicBezTo>
                          <a:pt x="152391" y="190881"/>
                          <a:pt x="151915" y="191167"/>
                          <a:pt x="152201" y="191357"/>
                        </a:cubicBezTo>
                        <a:cubicBezTo>
                          <a:pt x="152486" y="191548"/>
                          <a:pt x="152772" y="191834"/>
                          <a:pt x="152486" y="191929"/>
                        </a:cubicBezTo>
                        <a:cubicBezTo>
                          <a:pt x="152296" y="191929"/>
                          <a:pt x="152010" y="191738"/>
                          <a:pt x="151819" y="191738"/>
                        </a:cubicBezTo>
                        <a:cubicBezTo>
                          <a:pt x="151629" y="191643"/>
                          <a:pt x="151438" y="191548"/>
                          <a:pt x="151343" y="191738"/>
                        </a:cubicBezTo>
                        <a:cubicBezTo>
                          <a:pt x="151153" y="191929"/>
                          <a:pt x="150867" y="191834"/>
                          <a:pt x="150867" y="191548"/>
                        </a:cubicBezTo>
                        <a:cubicBezTo>
                          <a:pt x="150867" y="191262"/>
                          <a:pt x="151058" y="190786"/>
                          <a:pt x="150867" y="190786"/>
                        </a:cubicBezTo>
                        <a:cubicBezTo>
                          <a:pt x="150677" y="190786"/>
                          <a:pt x="150486" y="190976"/>
                          <a:pt x="150295" y="190786"/>
                        </a:cubicBezTo>
                        <a:cubicBezTo>
                          <a:pt x="150105" y="190595"/>
                          <a:pt x="149629" y="190214"/>
                          <a:pt x="149438" y="190024"/>
                        </a:cubicBezTo>
                        <a:cubicBezTo>
                          <a:pt x="149248" y="189833"/>
                          <a:pt x="148771" y="189643"/>
                          <a:pt x="148581" y="189833"/>
                        </a:cubicBezTo>
                        <a:cubicBezTo>
                          <a:pt x="148391" y="190024"/>
                          <a:pt x="148010" y="190214"/>
                          <a:pt x="147819" y="190024"/>
                        </a:cubicBezTo>
                        <a:cubicBezTo>
                          <a:pt x="147628" y="189833"/>
                          <a:pt x="147152" y="189643"/>
                          <a:pt x="147152" y="189928"/>
                        </a:cubicBezTo>
                        <a:cubicBezTo>
                          <a:pt x="147152" y="190214"/>
                          <a:pt x="147057" y="190309"/>
                          <a:pt x="146771" y="190309"/>
                        </a:cubicBezTo>
                        <a:cubicBezTo>
                          <a:pt x="146485" y="190214"/>
                          <a:pt x="146104" y="190405"/>
                          <a:pt x="145914" y="190214"/>
                        </a:cubicBezTo>
                        <a:cubicBezTo>
                          <a:pt x="145723" y="189928"/>
                          <a:pt x="145628" y="189643"/>
                          <a:pt x="145247" y="189643"/>
                        </a:cubicBezTo>
                        <a:cubicBezTo>
                          <a:pt x="144866" y="189643"/>
                          <a:pt x="144771" y="189167"/>
                          <a:pt x="144485" y="189357"/>
                        </a:cubicBezTo>
                        <a:cubicBezTo>
                          <a:pt x="144200" y="189547"/>
                          <a:pt x="143628" y="189357"/>
                          <a:pt x="143437" y="189643"/>
                        </a:cubicBezTo>
                        <a:cubicBezTo>
                          <a:pt x="143247" y="189928"/>
                          <a:pt x="142961" y="190309"/>
                          <a:pt x="142961" y="190024"/>
                        </a:cubicBezTo>
                        <a:cubicBezTo>
                          <a:pt x="142866" y="189643"/>
                          <a:pt x="142961" y="189357"/>
                          <a:pt x="143247" y="189167"/>
                        </a:cubicBezTo>
                        <a:cubicBezTo>
                          <a:pt x="143533" y="188976"/>
                          <a:pt x="143342" y="188690"/>
                          <a:pt x="143056" y="188785"/>
                        </a:cubicBezTo>
                        <a:cubicBezTo>
                          <a:pt x="142771" y="188976"/>
                          <a:pt x="142104" y="189643"/>
                          <a:pt x="141723" y="188976"/>
                        </a:cubicBezTo>
                        <a:cubicBezTo>
                          <a:pt x="141342" y="188309"/>
                          <a:pt x="141437" y="187261"/>
                          <a:pt x="141628" y="186785"/>
                        </a:cubicBezTo>
                        <a:cubicBezTo>
                          <a:pt x="141913" y="186309"/>
                          <a:pt x="142104" y="185738"/>
                          <a:pt x="141913" y="185356"/>
                        </a:cubicBezTo>
                        <a:cubicBezTo>
                          <a:pt x="141723" y="184975"/>
                          <a:pt x="141342" y="184880"/>
                          <a:pt x="141152" y="184404"/>
                        </a:cubicBezTo>
                        <a:cubicBezTo>
                          <a:pt x="140961" y="184023"/>
                          <a:pt x="140770" y="183737"/>
                          <a:pt x="140675" y="184118"/>
                        </a:cubicBezTo>
                        <a:cubicBezTo>
                          <a:pt x="140485" y="184499"/>
                          <a:pt x="140866" y="184690"/>
                          <a:pt x="140675" y="184975"/>
                        </a:cubicBezTo>
                        <a:cubicBezTo>
                          <a:pt x="140485" y="185261"/>
                          <a:pt x="140199" y="185356"/>
                          <a:pt x="140485" y="185547"/>
                        </a:cubicBezTo>
                        <a:cubicBezTo>
                          <a:pt x="140770" y="185738"/>
                          <a:pt x="141056" y="186118"/>
                          <a:pt x="140675" y="186118"/>
                        </a:cubicBezTo>
                        <a:cubicBezTo>
                          <a:pt x="140294" y="186118"/>
                          <a:pt x="139913" y="185928"/>
                          <a:pt x="139342" y="185928"/>
                        </a:cubicBezTo>
                        <a:cubicBezTo>
                          <a:pt x="138770" y="185928"/>
                          <a:pt x="138770" y="186214"/>
                          <a:pt x="138389" y="186404"/>
                        </a:cubicBezTo>
                        <a:cubicBezTo>
                          <a:pt x="138008" y="186595"/>
                          <a:pt x="137722" y="186976"/>
                          <a:pt x="137532" y="186785"/>
                        </a:cubicBezTo>
                        <a:cubicBezTo>
                          <a:pt x="137342" y="186595"/>
                          <a:pt x="137056" y="186309"/>
                          <a:pt x="136865" y="186595"/>
                        </a:cubicBezTo>
                        <a:cubicBezTo>
                          <a:pt x="136675" y="186880"/>
                          <a:pt x="136198" y="187071"/>
                          <a:pt x="135913" y="186785"/>
                        </a:cubicBezTo>
                        <a:cubicBezTo>
                          <a:pt x="135627" y="186500"/>
                          <a:pt x="135532" y="186118"/>
                          <a:pt x="135246" y="186309"/>
                        </a:cubicBezTo>
                        <a:cubicBezTo>
                          <a:pt x="134865" y="186595"/>
                          <a:pt x="134675" y="186595"/>
                          <a:pt x="134579" y="186214"/>
                        </a:cubicBezTo>
                        <a:cubicBezTo>
                          <a:pt x="134579" y="185833"/>
                          <a:pt x="134579" y="185356"/>
                          <a:pt x="134198" y="185261"/>
                        </a:cubicBezTo>
                        <a:cubicBezTo>
                          <a:pt x="133817" y="185071"/>
                          <a:pt x="133246" y="185452"/>
                          <a:pt x="132960" y="185547"/>
                        </a:cubicBezTo>
                        <a:cubicBezTo>
                          <a:pt x="132674" y="185642"/>
                          <a:pt x="132769" y="186214"/>
                          <a:pt x="132484" y="186595"/>
                        </a:cubicBezTo>
                        <a:cubicBezTo>
                          <a:pt x="132198" y="186976"/>
                          <a:pt x="132293" y="187166"/>
                          <a:pt x="131817" y="187357"/>
                        </a:cubicBezTo>
                        <a:cubicBezTo>
                          <a:pt x="131341" y="187547"/>
                          <a:pt x="131055" y="187738"/>
                          <a:pt x="131055" y="188023"/>
                        </a:cubicBezTo>
                        <a:cubicBezTo>
                          <a:pt x="131055" y="188309"/>
                          <a:pt x="131341" y="188785"/>
                          <a:pt x="131055" y="188785"/>
                        </a:cubicBezTo>
                        <a:cubicBezTo>
                          <a:pt x="130769" y="188785"/>
                          <a:pt x="130864" y="188976"/>
                          <a:pt x="130198" y="188976"/>
                        </a:cubicBezTo>
                        <a:cubicBezTo>
                          <a:pt x="129626" y="188976"/>
                          <a:pt x="129436" y="189167"/>
                          <a:pt x="128769" y="189167"/>
                        </a:cubicBezTo>
                        <a:cubicBezTo>
                          <a:pt x="128102" y="189167"/>
                          <a:pt x="127531" y="188690"/>
                          <a:pt x="127245" y="188976"/>
                        </a:cubicBezTo>
                        <a:cubicBezTo>
                          <a:pt x="126959" y="189357"/>
                          <a:pt x="126769" y="189643"/>
                          <a:pt x="126388" y="189452"/>
                        </a:cubicBezTo>
                        <a:cubicBezTo>
                          <a:pt x="126007" y="189262"/>
                          <a:pt x="125816" y="189262"/>
                          <a:pt x="125435" y="189357"/>
                        </a:cubicBezTo>
                        <a:cubicBezTo>
                          <a:pt x="125054" y="189452"/>
                          <a:pt x="124959" y="189452"/>
                          <a:pt x="124483" y="189452"/>
                        </a:cubicBezTo>
                        <a:cubicBezTo>
                          <a:pt x="124102" y="189452"/>
                          <a:pt x="123626" y="189167"/>
                          <a:pt x="123435" y="189262"/>
                        </a:cubicBezTo>
                        <a:cubicBezTo>
                          <a:pt x="123244" y="189357"/>
                          <a:pt x="122959" y="189928"/>
                          <a:pt x="122578" y="189928"/>
                        </a:cubicBezTo>
                        <a:cubicBezTo>
                          <a:pt x="122197" y="189928"/>
                          <a:pt x="122102" y="189643"/>
                          <a:pt x="121720" y="189643"/>
                        </a:cubicBezTo>
                        <a:cubicBezTo>
                          <a:pt x="121339" y="189643"/>
                          <a:pt x="120959" y="189833"/>
                          <a:pt x="120673" y="189928"/>
                        </a:cubicBezTo>
                        <a:cubicBezTo>
                          <a:pt x="120387" y="190024"/>
                          <a:pt x="120196" y="190214"/>
                          <a:pt x="119625" y="190309"/>
                        </a:cubicBezTo>
                        <a:cubicBezTo>
                          <a:pt x="119053" y="190405"/>
                          <a:pt x="118863" y="190690"/>
                          <a:pt x="118482" y="190500"/>
                        </a:cubicBezTo>
                        <a:cubicBezTo>
                          <a:pt x="118006" y="190309"/>
                          <a:pt x="117815" y="189928"/>
                          <a:pt x="117910" y="189643"/>
                        </a:cubicBezTo>
                        <a:cubicBezTo>
                          <a:pt x="117910" y="189357"/>
                          <a:pt x="117434" y="188881"/>
                          <a:pt x="117148" y="188595"/>
                        </a:cubicBezTo>
                        <a:cubicBezTo>
                          <a:pt x="116958" y="188404"/>
                          <a:pt x="116386" y="188500"/>
                          <a:pt x="116005" y="188404"/>
                        </a:cubicBezTo>
                        <a:cubicBezTo>
                          <a:pt x="115625" y="188404"/>
                          <a:pt x="114958" y="188214"/>
                          <a:pt x="114958" y="187452"/>
                        </a:cubicBezTo>
                        <a:cubicBezTo>
                          <a:pt x="114958" y="186690"/>
                          <a:pt x="115434" y="185738"/>
                          <a:pt x="115434" y="185071"/>
                        </a:cubicBezTo>
                        <a:cubicBezTo>
                          <a:pt x="115434" y="184404"/>
                          <a:pt x="115910" y="182880"/>
                          <a:pt x="116291" y="182975"/>
                        </a:cubicBezTo>
                        <a:cubicBezTo>
                          <a:pt x="116672" y="182975"/>
                          <a:pt x="116672" y="183547"/>
                          <a:pt x="116672" y="183737"/>
                        </a:cubicBezTo>
                        <a:cubicBezTo>
                          <a:pt x="116672" y="183928"/>
                          <a:pt x="116672" y="184118"/>
                          <a:pt x="117053" y="183928"/>
                        </a:cubicBezTo>
                        <a:cubicBezTo>
                          <a:pt x="117529" y="183737"/>
                          <a:pt x="118672" y="183642"/>
                          <a:pt x="119053" y="183071"/>
                        </a:cubicBezTo>
                        <a:cubicBezTo>
                          <a:pt x="119530" y="182499"/>
                          <a:pt x="120101" y="181070"/>
                          <a:pt x="120292" y="180784"/>
                        </a:cubicBezTo>
                        <a:cubicBezTo>
                          <a:pt x="120482" y="180499"/>
                          <a:pt x="120673" y="179832"/>
                          <a:pt x="120577" y="179165"/>
                        </a:cubicBezTo>
                        <a:cubicBezTo>
                          <a:pt x="120482" y="178498"/>
                          <a:pt x="120387" y="177927"/>
                          <a:pt x="120387" y="177451"/>
                        </a:cubicBezTo>
                        <a:cubicBezTo>
                          <a:pt x="120387" y="176975"/>
                          <a:pt x="120577" y="175641"/>
                          <a:pt x="120196" y="175260"/>
                        </a:cubicBezTo>
                        <a:cubicBezTo>
                          <a:pt x="119816" y="174974"/>
                          <a:pt x="119720" y="174688"/>
                          <a:pt x="119625" y="174307"/>
                        </a:cubicBezTo>
                        <a:cubicBezTo>
                          <a:pt x="119530" y="173926"/>
                          <a:pt x="119625" y="173546"/>
                          <a:pt x="119625" y="173164"/>
                        </a:cubicBezTo>
                        <a:cubicBezTo>
                          <a:pt x="119625" y="172784"/>
                          <a:pt x="119435" y="172307"/>
                          <a:pt x="119435" y="172021"/>
                        </a:cubicBezTo>
                        <a:cubicBezTo>
                          <a:pt x="119339" y="171831"/>
                          <a:pt x="119149" y="171069"/>
                          <a:pt x="118672" y="170974"/>
                        </a:cubicBezTo>
                        <a:cubicBezTo>
                          <a:pt x="118196" y="170878"/>
                          <a:pt x="117720" y="170783"/>
                          <a:pt x="117339" y="170878"/>
                        </a:cubicBezTo>
                        <a:cubicBezTo>
                          <a:pt x="116958" y="170974"/>
                          <a:pt x="117053" y="171355"/>
                          <a:pt x="116863" y="171545"/>
                        </a:cubicBezTo>
                        <a:cubicBezTo>
                          <a:pt x="116672" y="171736"/>
                          <a:pt x="116005" y="171259"/>
                          <a:pt x="115815" y="170974"/>
                        </a:cubicBezTo>
                        <a:cubicBezTo>
                          <a:pt x="115625" y="170688"/>
                          <a:pt x="115434" y="170021"/>
                          <a:pt x="115529" y="169735"/>
                        </a:cubicBezTo>
                        <a:cubicBezTo>
                          <a:pt x="115625" y="169450"/>
                          <a:pt x="115910" y="169259"/>
                          <a:pt x="115625" y="169069"/>
                        </a:cubicBezTo>
                        <a:cubicBezTo>
                          <a:pt x="115339" y="168973"/>
                          <a:pt x="115053" y="168878"/>
                          <a:pt x="114672" y="168878"/>
                        </a:cubicBezTo>
                        <a:cubicBezTo>
                          <a:pt x="114291" y="168878"/>
                          <a:pt x="113719" y="169164"/>
                          <a:pt x="113910" y="169450"/>
                        </a:cubicBezTo>
                        <a:cubicBezTo>
                          <a:pt x="114005" y="169831"/>
                          <a:pt x="113910" y="170497"/>
                          <a:pt x="113910" y="170783"/>
                        </a:cubicBezTo>
                        <a:cubicBezTo>
                          <a:pt x="113910" y="171069"/>
                          <a:pt x="113624" y="171640"/>
                          <a:pt x="113148" y="171545"/>
                        </a:cubicBezTo>
                        <a:cubicBezTo>
                          <a:pt x="112672" y="171450"/>
                          <a:pt x="112958" y="170974"/>
                          <a:pt x="112481" y="171069"/>
                        </a:cubicBezTo>
                        <a:cubicBezTo>
                          <a:pt x="112005" y="171164"/>
                          <a:pt x="111814" y="171450"/>
                          <a:pt x="111243" y="171450"/>
                        </a:cubicBezTo>
                        <a:cubicBezTo>
                          <a:pt x="110671" y="171450"/>
                          <a:pt x="110005" y="171069"/>
                          <a:pt x="109910" y="170593"/>
                        </a:cubicBezTo>
                        <a:cubicBezTo>
                          <a:pt x="109814" y="170117"/>
                          <a:pt x="110005" y="169831"/>
                          <a:pt x="110195" y="169640"/>
                        </a:cubicBezTo>
                        <a:cubicBezTo>
                          <a:pt x="110386" y="169450"/>
                          <a:pt x="111052" y="168688"/>
                          <a:pt x="111243" y="168402"/>
                        </a:cubicBezTo>
                        <a:cubicBezTo>
                          <a:pt x="111434" y="168116"/>
                          <a:pt x="111529" y="167068"/>
                          <a:pt x="110957" y="167068"/>
                        </a:cubicBezTo>
                        <a:cubicBezTo>
                          <a:pt x="110386" y="167068"/>
                          <a:pt x="109528" y="167068"/>
                          <a:pt x="109338" y="166592"/>
                        </a:cubicBezTo>
                        <a:cubicBezTo>
                          <a:pt x="109147" y="166116"/>
                          <a:pt x="109147" y="165640"/>
                          <a:pt x="108862" y="165735"/>
                        </a:cubicBezTo>
                        <a:cubicBezTo>
                          <a:pt x="108576" y="165830"/>
                          <a:pt x="108290" y="166116"/>
                          <a:pt x="107814" y="166211"/>
                        </a:cubicBezTo>
                        <a:cubicBezTo>
                          <a:pt x="107338" y="166306"/>
                          <a:pt x="106671" y="166497"/>
                          <a:pt x="106385" y="166783"/>
                        </a:cubicBezTo>
                        <a:cubicBezTo>
                          <a:pt x="106100" y="166973"/>
                          <a:pt x="106004" y="167640"/>
                          <a:pt x="105623" y="167640"/>
                        </a:cubicBezTo>
                        <a:cubicBezTo>
                          <a:pt x="105242" y="167640"/>
                          <a:pt x="105052" y="167735"/>
                          <a:pt x="104671" y="167545"/>
                        </a:cubicBezTo>
                        <a:cubicBezTo>
                          <a:pt x="104385" y="167354"/>
                          <a:pt x="104290" y="166878"/>
                          <a:pt x="104576" y="166688"/>
                        </a:cubicBezTo>
                        <a:cubicBezTo>
                          <a:pt x="104956" y="166592"/>
                          <a:pt x="105337" y="166306"/>
                          <a:pt x="105052" y="166211"/>
                        </a:cubicBezTo>
                        <a:cubicBezTo>
                          <a:pt x="104861" y="166116"/>
                          <a:pt x="104385" y="166306"/>
                          <a:pt x="103909" y="166306"/>
                        </a:cubicBezTo>
                        <a:cubicBezTo>
                          <a:pt x="103528" y="166306"/>
                          <a:pt x="103337" y="166116"/>
                          <a:pt x="103337" y="166116"/>
                        </a:cubicBezTo>
                        <a:lnTo>
                          <a:pt x="102480" y="165640"/>
                        </a:lnTo>
                        <a:cubicBezTo>
                          <a:pt x="102099" y="165449"/>
                          <a:pt x="102575" y="164306"/>
                          <a:pt x="102670" y="163830"/>
                        </a:cubicBezTo>
                        <a:cubicBezTo>
                          <a:pt x="102766" y="163449"/>
                          <a:pt x="103337" y="162592"/>
                          <a:pt x="102480" y="162496"/>
                        </a:cubicBezTo>
                        <a:cubicBezTo>
                          <a:pt x="101623" y="162306"/>
                          <a:pt x="101051" y="161830"/>
                          <a:pt x="101337" y="161449"/>
                        </a:cubicBezTo>
                        <a:cubicBezTo>
                          <a:pt x="101623" y="161068"/>
                          <a:pt x="101718" y="160687"/>
                          <a:pt x="101146" y="160687"/>
                        </a:cubicBezTo>
                        <a:cubicBezTo>
                          <a:pt x="100575" y="160687"/>
                          <a:pt x="100385" y="160496"/>
                          <a:pt x="99813" y="160306"/>
                        </a:cubicBezTo>
                        <a:cubicBezTo>
                          <a:pt x="99242" y="160115"/>
                          <a:pt x="99622" y="160401"/>
                          <a:pt x="99242" y="160782"/>
                        </a:cubicBezTo>
                        <a:cubicBezTo>
                          <a:pt x="98956" y="161163"/>
                          <a:pt x="98575" y="160401"/>
                          <a:pt x="98479" y="159829"/>
                        </a:cubicBezTo>
                        <a:cubicBezTo>
                          <a:pt x="98384" y="159163"/>
                          <a:pt x="97813" y="159925"/>
                          <a:pt x="97432" y="159925"/>
                        </a:cubicBezTo>
                        <a:cubicBezTo>
                          <a:pt x="97051" y="159925"/>
                          <a:pt x="96765" y="158972"/>
                          <a:pt x="96670" y="158496"/>
                        </a:cubicBezTo>
                        <a:cubicBezTo>
                          <a:pt x="96575" y="158020"/>
                          <a:pt x="96765" y="157258"/>
                          <a:pt x="96860" y="156877"/>
                        </a:cubicBezTo>
                        <a:cubicBezTo>
                          <a:pt x="96955" y="156400"/>
                          <a:pt x="97527" y="156305"/>
                          <a:pt x="97336" y="155829"/>
                        </a:cubicBezTo>
                        <a:cubicBezTo>
                          <a:pt x="97146" y="155353"/>
                          <a:pt x="97432" y="154972"/>
                          <a:pt x="97622" y="154686"/>
                        </a:cubicBezTo>
                        <a:cubicBezTo>
                          <a:pt x="97813" y="154400"/>
                          <a:pt x="97241" y="154400"/>
                          <a:pt x="96860" y="154114"/>
                        </a:cubicBezTo>
                        <a:cubicBezTo>
                          <a:pt x="96479" y="153924"/>
                          <a:pt x="97051" y="152781"/>
                          <a:pt x="97051" y="152781"/>
                        </a:cubicBezTo>
                        <a:lnTo>
                          <a:pt x="97146" y="152019"/>
                        </a:lnTo>
                        <a:cubicBezTo>
                          <a:pt x="97146" y="152019"/>
                          <a:pt x="97813" y="151257"/>
                          <a:pt x="98289" y="150781"/>
                        </a:cubicBezTo>
                        <a:cubicBezTo>
                          <a:pt x="98765" y="150304"/>
                          <a:pt x="100003" y="149542"/>
                          <a:pt x="100385" y="149352"/>
                        </a:cubicBezTo>
                        <a:cubicBezTo>
                          <a:pt x="100766" y="149161"/>
                          <a:pt x="100861" y="148780"/>
                          <a:pt x="100861" y="148780"/>
                        </a:cubicBezTo>
                        <a:cubicBezTo>
                          <a:pt x="100861" y="148780"/>
                          <a:pt x="101051" y="147828"/>
                          <a:pt x="100670" y="146971"/>
                        </a:cubicBezTo>
                        <a:cubicBezTo>
                          <a:pt x="100385" y="146209"/>
                          <a:pt x="100670" y="146399"/>
                          <a:pt x="100766" y="145828"/>
                        </a:cubicBezTo>
                        <a:cubicBezTo>
                          <a:pt x="100861" y="145256"/>
                          <a:pt x="101242" y="145637"/>
                          <a:pt x="101813" y="145637"/>
                        </a:cubicBezTo>
                        <a:cubicBezTo>
                          <a:pt x="102385" y="145637"/>
                          <a:pt x="102289" y="145256"/>
                          <a:pt x="102956" y="145066"/>
                        </a:cubicBezTo>
                        <a:cubicBezTo>
                          <a:pt x="103623" y="144875"/>
                          <a:pt x="103813" y="144971"/>
                          <a:pt x="104480" y="144780"/>
                        </a:cubicBezTo>
                        <a:cubicBezTo>
                          <a:pt x="105147" y="144589"/>
                          <a:pt x="105147" y="144685"/>
                          <a:pt x="105718" y="144494"/>
                        </a:cubicBezTo>
                        <a:cubicBezTo>
                          <a:pt x="106290" y="144304"/>
                          <a:pt x="106290" y="143923"/>
                          <a:pt x="106576" y="143351"/>
                        </a:cubicBezTo>
                        <a:cubicBezTo>
                          <a:pt x="106861" y="142780"/>
                          <a:pt x="107433" y="141922"/>
                          <a:pt x="107243" y="141732"/>
                        </a:cubicBezTo>
                        <a:cubicBezTo>
                          <a:pt x="107052" y="141637"/>
                          <a:pt x="106576" y="141446"/>
                          <a:pt x="106671" y="140970"/>
                        </a:cubicBezTo>
                        <a:cubicBezTo>
                          <a:pt x="106766" y="140494"/>
                          <a:pt x="106861" y="140113"/>
                          <a:pt x="106576" y="139732"/>
                        </a:cubicBezTo>
                        <a:cubicBezTo>
                          <a:pt x="106195" y="139351"/>
                          <a:pt x="106385" y="139541"/>
                          <a:pt x="106766" y="139065"/>
                        </a:cubicBezTo>
                        <a:cubicBezTo>
                          <a:pt x="107052" y="138589"/>
                          <a:pt x="107243" y="138493"/>
                          <a:pt x="107243" y="138303"/>
                        </a:cubicBezTo>
                        <a:cubicBezTo>
                          <a:pt x="107243" y="138017"/>
                          <a:pt x="107909" y="138113"/>
                          <a:pt x="108004" y="137636"/>
                        </a:cubicBezTo>
                        <a:cubicBezTo>
                          <a:pt x="108004" y="137255"/>
                          <a:pt x="108004" y="136684"/>
                          <a:pt x="107433" y="136207"/>
                        </a:cubicBezTo>
                        <a:cubicBezTo>
                          <a:pt x="106861" y="135731"/>
                          <a:pt x="106957" y="134969"/>
                          <a:pt x="106766" y="134588"/>
                        </a:cubicBezTo>
                        <a:cubicBezTo>
                          <a:pt x="106671" y="134207"/>
                          <a:pt x="106671" y="132969"/>
                          <a:pt x="106671" y="131826"/>
                        </a:cubicBezTo>
                        <a:cubicBezTo>
                          <a:pt x="106671" y="130683"/>
                          <a:pt x="106100" y="131254"/>
                          <a:pt x="105623" y="131254"/>
                        </a:cubicBezTo>
                        <a:cubicBezTo>
                          <a:pt x="105052" y="131254"/>
                          <a:pt x="104576" y="131826"/>
                          <a:pt x="103813" y="131826"/>
                        </a:cubicBezTo>
                        <a:cubicBezTo>
                          <a:pt x="103052" y="131826"/>
                          <a:pt x="102480" y="131635"/>
                          <a:pt x="102385" y="131159"/>
                        </a:cubicBezTo>
                        <a:cubicBezTo>
                          <a:pt x="102289" y="130683"/>
                          <a:pt x="102670" y="130397"/>
                          <a:pt x="102956" y="130207"/>
                        </a:cubicBezTo>
                        <a:cubicBezTo>
                          <a:pt x="103242" y="130016"/>
                          <a:pt x="103337" y="129826"/>
                          <a:pt x="103242" y="129254"/>
                        </a:cubicBezTo>
                        <a:cubicBezTo>
                          <a:pt x="103147" y="128683"/>
                          <a:pt x="102385" y="128302"/>
                          <a:pt x="101718" y="128111"/>
                        </a:cubicBezTo>
                        <a:cubicBezTo>
                          <a:pt x="101051" y="127921"/>
                          <a:pt x="100670" y="127635"/>
                          <a:pt x="100956" y="126587"/>
                        </a:cubicBezTo>
                        <a:cubicBezTo>
                          <a:pt x="101242" y="125539"/>
                          <a:pt x="101813" y="125539"/>
                          <a:pt x="102480" y="125635"/>
                        </a:cubicBezTo>
                        <a:cubicBezTo>
                          <a:pt x="103147" y="125730"/>
                          <a:pt x="103623" y="126301"/>
                          <a:pt x="103623" y="126301"/>
                        </a:cubicBezTo>
                        <a:cubicBezTo>
                          <a:pt x="103623" y="126301"/>
                          <a:pt x="103813" y="125825"/>
                          <a:pt x="104099" y="125539"/>
                        </a:cubicBezTo>
                        <a:cubicBezTo>
                          <a:pt x="104385" y="125254"/>
                          <a:pt x="104956" y="125444"/>
                          <a:pt x="105433" y="125539"/>
                        </a:cubicBezTo>
                        <a:cubicBezTo>
                          <a:pt x="106004" y="125539"/>
                          <a:pt x="106100" y="125539"/>
                          <a:pt x="105909" y="125158"/>
                        </a:cubicBezTo>
                        <a:cubicBezTo>
                          <a:pt x="105718" y="124777"/>
                          <a:pt x="106195" y="124587"/>
                          <a:pt x="106576" y="124396"/>
                        </a:cubicBezTo>
                        <a:cubicBezTo>
                          <a:pt x="106957" y="124206"/>
                          <a:pt x="106861" y="124492"/>
                          <a:pt x="107052" y="124968"/>
                        </a:cubicBezTo>
                        <a:cubicBezTo>
                          <a:pt x="107147" y="125349"/>
                          <a:pt x="107719" y="125254"/>
                          <a:pt x="107909" y="124777"/>
                        </a:cubicBezTo>
                        <a:cubicBezTo>
                          <a:pt x="108100" y="124301"/>
                          <a:pt x="108576" y="124682"/>
                          <a:pt x="108957" y="124873"/>
                        </a:cubicBezTo>
                        <a:cubicBezTo>
                          <a:pt x="109338" y="125063"/>
                          <a:pt x="109433" y="125349"/>
                          <a:pt x="110005" y="125349"/>
                        </a:cubicBezTo>
                        <a:cubicBezTo>
                          <a:pt x="110671" y="125349"/>
                          <a:pt x="110386" y="124682"/>
                          <a:pt x="110767" y="124301"/>
                        </a:cubicBezTo>
                        <a:cubicBezTo>
                          <a:pt x="111148" y="123920"/>
                          <a:pt x="111052" y="124587"/>
                          <a:pt x="111148" y="125254"/>
                        </a:cubicBezTo>
                        <a:cubicBezTo>
                          <a:pt x="111243" y="125921"/>
                          <a:pt x="111529" y="125635"/>
                          <a:pt x="112100" y="125635"/>
                        </a:cubicBezTo>
                        <a:cubicBezTo>
                          <a:pt x="112767" y="125635"/>
                          <a:pt x="112862" y="125158"/>
                          <a:pt x="113243" y="124873"/>
                        </a:cubicBezTo>
                        <a:cubicBezTo>
                          <a:pt x="113624" y="124492"/>
                          <a:pt x="114196" y="124206"/>
                          <a:pt x="114481" y="124206"/>
                        </a:cubicBezTo>
                        <a:cubicBezTo>
                          <a:pt x="114672" y="124206"/>
                          <a:pt x="114196" y="124873"/>
                          <a:pt x="114101" y="125254"/>
                        </a:cubicBezTo>
                        <a:cubicBezTo>
                          <a:pt x="114005" y="125730"/>
                          <a:pt x="113815" y="126206"/>
                          <a:pt x="114386" y="126206"/>
                        </a:cubicBezTo>
                        <a:cubicBezTo>
                          <a:pt x="115053" y="126206"/>
                          <a:pt x="114481" y="125825"/>
                          <a:pt x="115434" y="125730"/>
                        </a:cubicBezTo>
                        <a:cubicBezTo>
                          <a:pt x="116386" y="125635"/>
                          <a:pt x="116101" y="126301"/>
                          <a:pt x="116577" y="126682"/>
                        </a:cubicBezTo>
                        <a:cubicBezTo>
                          <a:pt x="117148" y="127159"/>
                          <a:pt x="117434" y="127540"/>
                          <a:pt x="117910" y="127825"/>
                        </a:cubicBezTo>
                        <a:cubicBezTo>
                          <a:pt x="118387" y="128111"/>
                          <a:pt x="118863" y="127540"/>
                          <a:pt x="119244" y="127063"/>
                        </a:cubicBezTo>
                        <a:cubicBezTo>
                          <a:pt x="119625" y="126492"/>
                          <a:pt x="120006" y="127063"/>
                          <a:pt x="120292" y="127540"/>
                        </a:cubicBezTo>
                        <a:cubicBezTo>
                          <a:pt x="120577" y="128016"/>
                          <a:pt x="120387" y="128111"/>
                          <a:pt x="120863" y="128302"/>
                        </a:cubicBezTo>
                        <a:cubicBezTo>
                          <a:pt x="121339" y="128397"/>
                          <a:pt x="121149" y="129159"/>
                          <a:pt x="121530" y="129540"/>
                        </a:cubicBezTo>
                        <a:cubicBezTo>
                          <a:pt x="121816" y="130016"/>
                          <a:pt x="122387" y="129826"/>
                          <a:pt x="122578" y="129254"/>
                        </a:cubicBezTo>
                        <a:cubicBezTo>
                          <a:pt x="122768" y="128683"/>
                          <a:pt x="123149" y="128683"/>
                          <a:pt x="123435" y="128302"/>
                        </a:cubicBezTo>
                        <a:cubicBezTo>
                          <a:pt x="123721" y="127921"/>
                          <a:pt x="123911" y="128111"/>
                          <a:pt x="124387" y="127540"/>
                        </a:cubicBezTo>
                        <a:cubicBezTo>
                          <a:pt x="124959" y="127063"/>
                          <a:pt x="124578" y="126397"/>
                          <a:pt x="124578" y="125825"/>
                        </a:cubicBezTo>
                        <a:cubicBezTo>
                          <a:pt x="124578" y="125254"/>
                          <a:pt x="125054" y="125254"/>
                          <a:pt x="124483" y="124777"/>
                        </a:cubicBezTo>
                        <a:cubicBezTo>
                          <a:pt x="123816" y="124206"/>
                          <a:pt x="124578" y="124206"/>
                          <a:pt x="124864" y="123730"/>
                        </a:cubicBezTo>
                        <a:cubicBezTo>
                          <a:pt x="125150" y="123253"/>
                          <a:pt x="124959" y="122777"/>
                          <a:pt x="125245" y="122492"/>
                        </a:cubicBezTo>
                        <a:cubicBezTo>
                          <a:pt x="125530" y="122206"/>
                          <a:pt x="125911" y="123063"/>
                          <a:pt x="126388" y="123444"/>
                        </a:cubicBezTo>
                        <a:cubicBezTo>
                          <a:pt x="126959" y="123920"/>
                          <a:pt x="126769" y="122968"/>
                          <a:pt x="126769" y="122301"/>
                        </a:cubicBezTo>
                        <a:cubicBezTo>
                          <a:pt x="126769" y="121634"/>
                          <a:pt x="126673" y="121729"/>
                          <a:pt x="126197" y="121539"/>
                        </a:cubicBezTo>
                        <a:cubicBezTo>
                          <a:pt x="125721" y="121348"/>
                          <a:pt x="126483" y="120967"/>
                          <a:pt x="126102" y="120586"/>
                        </a:cubicBezTo>
                        <a:cubicBezTo>
                          <a:pt x="125626" y="120110"/>
                          <a:pt x="125721" y="117824"/>
                          <a:pt x="125626" y="116872"/>
                        </a:cubicBezTo>
                        <a:cubicBezTo>
                          <a:pt x="125530" y="115919"/>
                          <a:pt x="123816" y="111442"/>
                          <a:pt x="123816" y="111442"/>
                        </a:cubicBezTo>
                        <a:cubicBezTo>
                          <a:pt x="123816" y="111442"/>
                          <a:pt x="122578" y="111919"/>
                          <a:pt x="122102" y="111919"/>
                        </a:cubicBezTo>
                        <a:cubicBezTo>
                          <a:pt x="121530" y="111919"/>
                          <a:pt x="120959" y="111823"/>
                          <a:pt x="120482" y="111633"/>
                        </a:cubicBezTo>
                        <a:cubicBezTo>
                          <a:pt x="120101" y="111442"/>
                          <a:pt x="119911" y="110871"/>
                          <a:pt x="119149" y="110395"/>
                        </a:cubicBezTo>
                        <a:cubicBezTo>
                          <a:pt x="118387" y="109918"/>
                          <a:pt x="117720" y="109061"/>
                          <a:pt x="117720" y="108585"/>
                        </a:cubicBezTo>
                        <a:cubicBezTo>
                          <a:pt x="117720" y="108109"/>
                          <a:pt x="116958" y="108680"/>
                          <a:pt x="116482" y="108585"/>
                        </a:cubicBezTo>
                        <a:cubicBezTo>
                          <a:pt x="116005" y="108490"/>
                          <a:pt x="116958" y="107728"/>
                          <a:pt x="116863" y="107347"/>
                        </a:cubicBezTo>
                        <a:cubicBezTo>
                          <a:pt x="116768" y="107061"/>
                          <a:pt x="116482" y="106204"/>
                          <a:pt x="115910" y="106013"/>
                        </a:cubicBezTo>
                        <a:cubicBezTo>
                          <a:pt x="115339" y="105823"/>
                          <a:pt x="114767" y="106585"/>
                          <a:pt x="114291" y="106871"/>
                        </a:cubicBezTo>
                        <a:cubicBezTo>
                          <a:pt x="113815" y="107156"/>
                          <a:pt x="113338" y="107347"/>
                          <a:pt x="112577" y="107442"/>
                        </a:cubicBezTo>
                        <a:cubicBezTo>
                          <a:pt x="111719" y="107537"/>
                          <a:pt x="111338" y="107156"/>
                          <a:pt x="111148" y="106775"/>
                        </a:cubicBezTo>
                        <a:cubicBezTo>
                          <a:pt x="110957" y="106394"/>
                          <a:pt x="110005" y="106775"/>
                          <a:pt x="109624" y="106966"/>
                        </a:cubicBezTo>
                        <a:cubicBezTo>
                          <a:pt x="109243" y="107156"/>
                          <a:pt x="109624" y="108299"/>
                          <a:pt x="109624" y="108775"/>
                        </a:cubicBezTo>
                        <a:cubicBezTo>
                          <a:pt x="109624" y="109252"/>
                          <a:pt x="109052" y="108966"/>
                          <a:pt x="108481" y="109252"/>
                        </a:cubicBezTo>
                        <a:cubicBezTo>
                          <a:pt x="107909" y="109538"/>
                          <a:pt x="108481" y="110204"/>
                          <a:pt x="108671" y="110776"/>
                        </a:cubicBezTo>
                        <a:cubicBezTo>
                          <a:pt x="108862" y="111347"/>
                          <a:pt x="108671" y="112395"/>
                          <a:pt x="108671" y="112395"/>
                        </a:cubicBezTo>
                        <a:lnTo>
                          <a:pt x="106004" y="113062"/>
                        </a:lnTo>
                        <a:cubicBezTo>
                          <a:pt x="106004" y="113443"/>
                          <a:pt x="106195" y="114300"/>
                          <a:pt x="106195" y="115062"/>
                        </a:cubicBezTo>
                        <a:cubicBezTo>
                          <a:pt x="106195" y="115824"/>
                          <a:pt x="106100" y="115633"/>
                          <a:pt x="106195" y="116586"/>
                        </a:cubicBezTo>
                        <a:cubicBezTo>
                          <a:pt x="106290" y="117538"/>
                          <a:pt x="106957" y="117443"/>
                          <a:pt x="107052" y="117919"/>
                        </a:cubicBezTo>
                        <a:cubicBezTo>
                          <a:pt x="107243" y="118491"/>
                          <a:pt x="106861" y="118491"/>
                          <a:pt x="106195" y="118777"/>
                        </a:cubicBezTo>
                        <a:cubicBezTo>
                          <a:pt x="105623" y="119158"/>
                          <a:pt x="105242" y="119158"/>
                          <a:pt x="104576" y="119063"/>
                        </a:cubicBezTo>
                        <a:cubicBezTo>
                          <a:pt x="103909" y="118967"/>
                          <a:pt x="102575" y="118586"/>
                          <a:pt x="102004" y="118586"/>
                        </a:cubicBezTo>
                        <a:cubicBezTo>
                          <a:pt x="101432" y="118586"/>
                          <a:pt x="101242" y="119253"/>
                          <a:pt x="101051" y="119539"/>
                        </a:cubicBezTo>
                        <a:cubicBezTo>
                          <a:pt x="100861" y="119825"/>
                          <a:pt x="99718" y="120015"/>
                          <a:pt x="99432" y="119825"/>
                        </a:cubicBezTo>
                        <a:cubicBezTo>
                          <a:pt x="99051" y="119634"/>
                          <a:pt x="97813" y="120015"/>
                          <a:pt x="97336" y="120301"/>
                        </a:cubicBezTo>
                        <a:cubicBezTo>
                          <a:pt x="96765" y="120491"/>
                          <a:pt x="96193" y="120586"/>
                          <a:pt x="95527" y="120586"/>
                        </a:cubicBezTo>
                        <a:cubicBezTo>
                          <a:pt x="94860" y="120586"/>
                          <a:pt x="95051" y="119920"/>
                          <a:pt x="94765" y="119634"/>
                        </a:cubicBezTo>
                        <a:cubicBezTo>
                          <a:pt x="94479" y="119443"/>
                          <a:pt x="94574" y="120015"/>
                          <a:pt x="94098" y="120682"/>
                        </a:cubicBezTo>
                        <a:cubicBezTo>
                          <a:pt x="93622" y="121444"/>
                          <a:pt x="92669" y="121158"/>
                          <a:pt x="92002" y="121158"/>
                        </a:cubicBezTo>
                        <a:cubicBezTo>
                          <a:pt x="91336" y="121158"/>
                          <a:pt x="91621" y="120301"/>
                          <a:pt x="91621" y="119825"/>
                        </a:cubicBezTo>
                        <a:cubicBezTo>
                          <a:pt x="91621" y="119348"/>
                          <a:pt x="91621" y="119063"/>
                          <a:pt x="90764" y="118777"/>
                        </a:cubicBezTo>
                        <a:cubicBezTo>
                          <a:pt x="89907" y="118491"/>
                          <a:pt x="90193" y="119443"/>
                          <a:pt x="89717" y="119348"/>
                        </a:cubicBezTo>
                        <a:cubicBezTo>
                          <a:pt x="89145" y="119253"/>
                          <a:pt x="89431" y="118777"/>
                          <a:pt x="88954" y="118681"/>
                        </a:cubicBezTo>
                        <a:cubicBezTo>
                          <a:pt x="88478" y="118491"/>
                          <a:pt x="88669" y="117729"/>
                          <a:pt x="88669" y="117253"/>
                        </a:cubicBezTo>
                        <a:cubicBezTo>
                          <a:pt x="88669" y="116776"/>
                          <a:pt x="88193" y="116396"/>
                          <a:pt x="88193" y="115919"/>
                        </a:cubicBezTo>
                        <a:cubicBezTo>
                          <a:pt x="88193" y="115443"/>
                          <a:pt x="87621" y="115157"/>
                          <a:pt x="87430" y="115062"/>
                        </a:cubicBezTo>
                        <a:cubicBezTo>
                          <a:pt x="87240" y="114967"/>
                          <a:pt x="86668" y="115348"/>
                          <a:pt x="86287" y="115633"/>
                        </a:cubicBezTo>
                        <a:cubicBezTo>
                          <a:pt x="85906" y="115824"/>
                          <a:pt x="85811" y="114681"/>
                          <a:pt x="85621" y="114205"/>
                        </a:cubicBezTo>
                        <a:cubicBezTo>
                          <a:pt x="85430" y="113728"/>
                          <a:pt x="85049" y="112967"/>
                          <a:pt x="85049" y="112014"/>
                        </a:cubicBezTo>
                        <a:cubicBezTo>
                          <a:pt x="85049" y="111061"/>
                          <a:pt x="86478" y="111061"/>
                          <a:pt x="86954" y="110871"/>
                        </a:cubicBezTo>
                        <a:cubicBezTo>
                          <a:pt x="87430" y="110680"/>
                          <a:pt x="87811" y="110109"/>
                          <a:pt x="87811" y="110109"/>
                        </a:cubicBezTo>
                        <a:lnTo>
                          <a:pt x="87907" y="109823"/>
                        </a:lnTo>
                        <a:cubicBezTo>
                          <a:pt x="87526" y="109728"/>
                          <a:pt x="87050" y="109633"/>
                          <a:pt x="86573" y="109633"/>
                        </a:cubicBezTo>
                        <a:cubicBezTo>
                          <a:pt x="85430" y="109633"/>
                          <a:pt x="84954" y="108204"/>
                          <a:pt x="84859" y="107442"/>
                        </a:cubicBezTo>
                        <a:cubicBezTo>
                          <a:pt x="84763" y="106680"/>
                          <a:pt x="84763" y="106204"/>
                          <a:pt x="84192" y="105442"/>
                        </a:cubicBezTo>
                        <a:cubicBezTo>
                          <a:pt x="83620" y="104680"/>
                          <a:pt x="83525" y="103632"/>
                          <a:pt x="83335" y="102298"/>
                        </a:cubicBezTo>
                        <a:cubicBezTo>
                          <a:pt x="83239" y="101917"/>
                          <a:pt x="83239" y="101632"/>
                          <a:pt x="83144" y="101441"/>
                        </a:cubicBezTo>
                        <a:lnTo>
                          <a:pt x="82954" y="100775"/>
                        </a:lnTo>
                        <a:cubicBezTo>
                          <a:pt x="82954" y="100775"/>
                          <a:pt x="82859" y="99917"/>
                          <a:pt x="82668" y="99441"/>
                        </a:cubicBezTo>
                        <a:cubicBezTo>
                          <a:pt x="82477" y="99060"/>
                          <a:pt x="81716" y="98679"/>
                          <a:pt x="80763" y="98393"/>
                        </a:cubicBezTo>
                        <a:lnTo>
                          <a:pt x="80668" y="98584"/>
                        </a:lnTo>
                        <a:cubicBezTo>
                          <a:pt x="80668" y="98584"/>
                          <a:pt x="80477" y="98774"/>
                          <a:pt x="80382" y="99346"/>
                        </a:cubicBezTo>
                        <a:cubicBezTo>
                          <a:pt x="80287" y="99917"/>
                          <a:pt x="80382" y="100298"/>
                          <a:pt x="80382" y="100298"/>
                        </a:cubicBezTo>
                        <a:lnTo>
                          <a:pt x="80192" y="100679"/>
                        </a:lnTo>
                        <a:cubicBezTo>
                          <a:pt x="79715" y="100870"/>
                          <a:pt x="79239" y="101155"/>
                          <a:pt x="78858" y="101251"/>
                        </a:cubicBezTo>
                        <a:cubicBezTo>
                          <a:pt x="78477" y="101441"/>
                          <a:pt x="77715" y="101917"/>
                          <a:pt x="76953" y="102298"/>
                        </a:cubicBezTo>
                        <a:lnTo>
                          <a:pt x="75715" y="102298"/>
                        </a:lnTo>
                        <a:cubicBezTo>
                          <a:pt x="75715" y="102298"/>
                          <a:pt x="75048" y="101727"/>
                          <a:pt x="74572" y="101441"/>
                        </a:cubicBezTo>
                        <a:cubicBezTo>
                          <a:pt x="74095" y="101155"/>
                          <a:pt x="73714" y="100870"/>
                          <a:pt x="73524" y="100584"/>
                        </a:cubicBezTo>
                        <a:cubicBezTo>
                          <a:pt x="73238" y="100298"/>
                          <a:pt x="73334" y="99822"/>
                          <a:pt x="73334" y="99346"/>
                        </a:cubicBezTo>
                        <a:cubicBezTo>
                          <a:pt x="73334" y="98965"/>
                          <a:pt x="73143" y="98679"/>
                          <a:pt x="72857" y="98679"/>
                        </a:cubicBezTo>
                        <a:cubicBezTo>
                          <a:pt x="72571" y="98774"/>
                          <a:pt x="72191" y="98869"/>
                          <a:pt x="71714" y="98869"/>
                        </a:cubicBezTo>
                        <a:cubicBezTo>
                          <a:pt x="71238" y="98869"/>
                          <a:pt x="71524" y="98107"/>
                          <a:pt x="71524" y="97631"/>
                        </a:cubicBezTo>
                        <a:cubicBezTo>
                          <a:pt x="71524" y="97155"/>
                          <a:pt x="71524" y="97060"/>
                          <a:pt x="71714" y="96774"/>
                        </a:cubicBezTo>
                        <a:cubicBezTo>
                          <a:pt x="71905" y="96488"/>
                          <a:pt x="72286" y="96298"/>
                          <a:pt x="72381" y="95917"/>
                        </a:cubicBezTo>
                        <a:cubicBezTo>
                          <a:pt x="72476" y="95536"/>
                          <a:pt x="72667" y="94678"/>
                          <a:pt x="72667" y="94202"/>
                        </a:cubicBezTo>
                        <a:cubicBezTo>
                          <a:pt x="72667" y="93631"/>
                          <a:pt x="72476" y="93535"/>
                          <a:pt x="72000" y="93059"/>
                        </a:cubicBezTo>
                        <a:cubicBezTo>
                          <a:pt x="71524" y="92583"/>
                          <a:pt x="72667" y="92583"/>
                          <a:pt x="73334" y="92392"/>
                        </a:cubicBezTo>
                        <a:cubicBezTo>
                          <a:pt x="74000" y="92202"/>
                          <a:pt x="73810" y="91726"/>
                          <a:pt x="74000" y="91345"/>
                        </a:cubicBezTo>
                        <a:cubicBezTo>
                          <a:pt x="74191" y="90868"/>
                          <a:pt x="73905" y="90488"/>
                          <a:pt x="73524" y="90202"/>
                        </a:cubicBezTo>
                        <a:cubicBezTo>
                          <a:pt x="73238" y="89916"/>
                          <a:pt x="73619" y="88201"/>
                          <a:pt x="73619" y="87916"/>
                        </a:cubicBezTo>
                        <a:cubicBezTo>
                          <a:pt x="73619" y="87630"/>
                          <a:pt x="73714" y="87154"/>
                          <a:pt x="74000" y="86582"/>
                        </a:cubicBezTo>
                        <a:cubicBezTo>
                          <a:pt x="74286" y="86011"/>
                          <a:pt x="74095" y="85439"/>
                          <a:pt x="74095" y="85439"/>
                        </a:cubicBezTo>
                        <a:lnTo>
                          <a:pt x="76667" y="85820"/>
                        </a:lnTo>
                        <a:cubicBezTo>
                          <a:pt x="76667" y="85820"/>
                          <a:pt x="76667" y="85630"/>
                          <a:pt x="76572" y="85439"/>
                        </a:cubicBezTo>
                        <a:cubicBezTo>
                          <a:pt x="76381" y="84963"/>
                          <a:pt x="76001" y="83915"/>
                          <a:pt x="76001" y="82772"/>
                        </a:cubicBezTo>
                        <a:cubicBezTo>
                          <a:pt x="76096" y="81820"/>
                          <a:pt x="76096" y="80391"/>
                          <a:pt x="75715" y="79343"/>
                        </a:cubicBezTo>
                        <a:lnTo>
                          <a:pt x="76001" y="79057"/>
                        </a:lnTo>
                        <a:cubicBezTo>
                          <a:pt x="76001" y="79057"/>
                          <a:pt x="76572" y="78486"/>
                          <a:pt x="76858" y="78200"/>
                        </a:cubicBezTo>
                        <a:cubicBezTo>
                          <a:pt x="77143" y="77914"/>
                          <a:pt x="77143" y="77533"/>
                          <a:pt x="77429" y="76867"/>
                        </a:cubicBezTo>
                        <a:cubicBezTo>
                          <a:pt x="77715" y="76200"/>
                          <a:pt x="77525" y="76105"/>
                          <a:pt x="77429" y="75438"/>
                        </a:cubicBezTo>
                        <a:cubicBezTo>
                          <a:pt x="77239" y="74771"/>
                          <a:pt x="77239" y="74485"/>
                          <a:pt x="77048" y="74104"/>
                        </a:cubicBezTo>
                        <a:cubicBezTo>
                          <a:pt x="76858" y="73723"/>
                          <a:pt x="77525" y="73438"/>
                          <a:pt x="77525" y="73438"/>
                        </a:cubicBezTo>
                        <a:lnTo>
                          <a:pt x="77620" y="73247"/>
                        </a:lnTo>
                        <a:cubicBezTo>
                          <a:pt x="77239" y="72771"/>
                          <a:pt x="76762" y="72390"/>
                          <a:pt x="76286" y="72295"/>
                        </a:cubicBezTo>
                        <a:cubicBezTo>
                          <a:pt x="74858" y="71818"/>
                          <a:pt x="72762" y="72676"/>
                          <a:pt x="71333" y="73342"/>
                        </a:cubicBezTo>
                        <a:cubicBezTo>
                          <a:pt x="69904" y="73914"/>
                          <a:pt x="69428" y="73438"/>
                          <a:pt x="69428" y="73438"/>
                        </a:cubicBezTo>
                        <a:cubicBezTo>
                          <a:pt x="69428" y="73438"/>
                          <a:pt x="69333" y="73438"/>
                          <a:pt x="69047" y="73152"/>
                        </a:cubicBezTo>
                        <a:lnTo>
                          <a:pt x="68857" y="73247"/>
                        </a:lnTo>
                        <a:cubicBezTo>
                          <a:pt x="68857" y="73247"/>
                          <a:pt x="68761" y="74104"/>
                          <a:pt x="68571" y="74485"/>
                        </a:cubicBezTo>
                        <a:cubicBezTo>
                          <a:pt x="68380" y="74867"/>
                          <a:pt x="68476" y="74867"/>
                          <a:pt x="67428" y="74676"/>
                        </a:cubicBezTo>
                        <a:cubicBezTo>
                          <a:pt x="66380" y="74581"/>
                          <a:pt x="66761" y="75152"/>
                          <a:pt x="66761" y="75152"/>
                        </a:cubicBezTo>
                        <a:lnTo>
                          <a:pt x="66761" y="75343"/>
                        </a:lnTo>
                        <a:cubicBezTo>
                          <a:pt x="65904" y="74962"/>
                          <a:pt x="65047" y="74676"/>
                          <a:pt x="64475" y="74771"/>
                        </a:cubicBezTo>
                        <a:cubicBezTo>
                          <a:pt x="63237" y="74867"/>
                          <a:pt x="62380" y="75343"/>
                          <a:pt x="61903" y="75628"/>
                        </a:cubicBezTo>
                        <a:cubicBezTo>
                          <a:pt x="61522" y="75914"/>
                          <a:pt x="60665" y="76200"/>
                          <a:pt x="59618" y="75724"/>
                        </a:cubicBezTo>
                        <a:lnTo>
                          <a:pt x="59618" y="75438"/>
                        </a:lnTo>
                        <a:cubicBezTo>
                          <a:pt x="59618" y="75438"/>
                          <a:pt x="59618" y="75152"/>
                          <a:pt x="59618" y="74962"/>
                        </a:cubicBezTo>
                        <a:cubicBezTo>
                          <a:pt x="59618" y="74771"/>
                          <a:pt x="59903" y="74771"/>
                          <a:pt x="60094" y="74390"/>
                        </a:cubicBezTo>
                        <a:cubicBezTo>
                          <a:pt x="60284" y="74009"/>
                          <a:pt x="60094" y="73914"/>
                          <a:pt x="59998" y="73533"/>
                        </a:cubicBezTo>
                        <a:cubicBezTo>
                          <a:pt x="59903" y="73152"/>
                          <a:pt x="60094" y="72961"/>
                          <a:pt x="60284" y="72485"/>
                        </a:cubicBezTo>
                        <a:cubicBezTo>
                          <a:pt x="60475" y="71914"/>
                          <a:pt x="60189" y="71628"/>
                          <a:pt x="59998" y="71247"/>
                        </a:cubicBezTo>
                        <a:cubicBezTo>
                          <a:pt x="59808" y="70866"/>
                          <a:pt x="60189" y="70485"/>
                          <a:pt x="60094" y="70009"/>
                        </a:cubicBezTo>
                        <a:cubicBezTo>
                          <a:pt x="59903" y="69532"/>
                          <a:pt x="60189" y="68961"/>
                          <a:pt x="60189" y="68580"/>
                        </a:cubicBezTo>
                        <a:cubicBezTo>
                          <a:pt x="60189" y="68199"/>
                          <a:pt x="60094" y="67913"/>
                          <a:pt x="59427" y="67913"/>
                        </a:cubicBezTo>
                        <a:cubicBezTo>
                          <a:pt x="58760" y="67818"/>
                          <a:pt x="59141" y="68389"/>
                          <a:pt x="58665" y="68580"/>
                        </a:cubicBezTo>
                        <a:cubicBezTo>
                          <a:pt x="58189" y="68771"/>
                          <a:pt x="57712" y="68008"/>
                          <a:pt x="57617" y="67723"/>
                        </a:cubicBezTo>
                        <a:cubicBezTo>
                          <a:pt x="57522" y="67437"/>
                          <a:pt x="57236" y="66675"/>
                          <a:pt x="56951" y="66580"/>
                        </a:cubicBezTo>
                        <a:cubicBezTo>
                          <a:pt x="56665" y="66484"/>
                          <a:pt x="56284" y="66389"/>
                          <a:pt x="56284" y="66103"/>
                        </a:cubicBezTo>
                        <a:cubicBezTo>
                          <a:pt x="56284" y="65818"/>
                          <a:pt x="56474" y="65532"/>
                          <a:pt x="56093" y="65246"/>
                        </a:cubicBezTo>
                        <a:cubicBezTo>
                          <a:pt x="55617" y="65056"/>
                          <a:pt x="55617" y="64675"/>
                          <a:pt x="55808" y="64103"/>
                        </a:cubicBezTo>
                        <a:cubicBezTo>
                          <a:pt x="55998" y="63532"/>
                          <a:pt x="55903" y="63151"/>
                          <a:pt x="55617" y="62960"/>
                        </a:cubicBezTo>
                        <a:cubicBezTo>
                          <a:pt x="55236" y="62770"/>
                          <a:pt x="54950" y="62675"/>
                          <a:pt x="54664" y="62389"/>
                        </a:cubicBezTo>
                        <a:cubicBezTo>
                          <a:pt x="54379" y="62103"/>
                          <a:pt x="53998" y="61913"/>
                          <a:pt x="53902" y="61627"/>
                        </a:cubicBezTo>
                        <a:cubicBezTo>
                          <a:pt x="53807" y="61341"/>
                          <a:pt x="53617" y="61341"/>
                          <a:pt x="53331" y="61531"/>
                        </a:cubicBezTo>
                        <a:cubicBezTo>
                          <a:pt x="53045" y="61722"/>
                          <a:pt x="53141" y="61913"/>
                          <a:pt x="53521" y="62293"/>
                        </a:cubicBezTo>
                        <a:cubicBezTo>
                          <a:pt x="53902" y="62675"/>
                          <a:pt x="53521" y="62675"/>
                          <a:pt x="53521" y="63055"/>
                        </a:cubicBezTo>
                        <a:cubicBezTo>
                          <a:pt x="53521" y="63436"/>
                          <a:pt x="53426" y="63532"/>
                          <a:pt x="53045" y="63627"/>
                        </a:cubicBezTo>
                        <a:cubicBezTo>
                          <a:pt x="52760" y="63722"/>
                          <a:pt x="52664" y="63722"/>
                          <a:pt x="52569" y="63913"/>
                        </a:cubicBezTo>
                        <a:cubicBezTo>
                          <a:pt x="52474" y="64198"/>
                          <a:pt x="52474" y="64294"/>
                          <a:pt x="51997" y="64579"/>
                        </a:cubicBezTo>
                        <a:cubicBezTo>
                          <a:pt x="51426" y="64865"/>
                          <a:pt x="51712" y="64008"/>
                          <a:pt x="51617" y="63722"/>
                        </a:cubicBezTo>
                        <a:cubicBezTo>
                          <a:pt x="51521" y="63436"/>
                          <a:pt x="50759" y="63246"/>
                          <a:pt x="50664" y="63055"/>
                        </a:cubicBezTo>
                        <a:cubicBezTo>
                          <a:pt x="50569" y="62960"/>
                          <a:pt x="50473" y="62103"/>
                          <a:pt x="50473" y="61722"/>
                        </a:cubicBezTo>
                        <a:cubicBezTo>
                          <a:pt x="50473" y="61341"/>
                          <a:pt x="49902" y="61055"/>
                          <a:pt x="49521" y="60865"/>
                        </a:cubicBezTo>
                        <a:cubicBezTo>
                          <a:pt x="49140" y="60674"/>
                          <a:pt x="49045" y="60960"/>
                          <a:pt x="48854" y="61246"/>
                        </a:cubicBezTo>
                        <a:cubicBezTo>
                          <a:pt x="48759" y="61531"/>
                          <a:pt x="48378" y="61722"/>
                          <a:pt x="48092" y="61722"/>
                        </a:cubicBezTo>
                        <a:cubicBezTo>
                          <a:pt x="47806" y="61722"/>
                          <a:pt x="47140" y="62579"/>
                          <a:pt x="46949" y="62770"/>
                        </a:cubicBezTo>
                        <a:cubicBezTo>
                          <a:pt x="46759" y="62960"/>
                          <a:pt x="46187" y="63151"/>
                          <a:pt x="45806" y="63246"/>
                        </a:cubicBezTo>
                        <a:cubicBezTo>
                          <a:pt x="45425" y="63436"/>
                          <a:pt x="45139" y="63151"/>
                          <a:pt x="44949" y="62960"/>
                        </a:cubicBezTo>
                        <a:cubicBezTo>
                          <a:pt x="44759" y="62770"/>
                          <a:pt x="44854" y="62198"/>
                          <a:pt x="44663" y="61913"/>
                        </a:cubicBezTo>
                        <a:cubicBezTo>
                          <a:pt x="44473" y="61627"/>
                          <a:pt x="43996" y="61817"/>
                          <a:pt x="43806" y="61817"/>
                        </a:cubicBezTo>
                        <a:cubicBezTo>
                          <a:pt x="43616" y="61817"/>
                          <a:pt x="43711" y="61436"/>
                          <a:pt x="43901" y="61150"/>
                        </a:cubicBezTo>
                        <a:cubicBezTo>
                          <a:pt x="44092" y="60865"/>
                          <a:pt x="43616" y="60579"/>
                          <a:pt x="43235" y="60484"/>
                        </a:cubicBezTo>
                        <a:cubicBezTo>
                          <a:pt x="42853" y="60388"/>
                          <a:pt x="42187" y="60579"/>
                          <a:pt x="41901" y="60579"/>
                        </a:cubicBezTo>
                        <a:cubicBezTo>
                          <a:pt x="41615" y="60674"/>
                          <a:pt x="41329" y="61531"/>
                          <a:pt x="41329" y="61531"/>
                        </a:cubicBezTo>
                        <a:cubicBezTo>
                          <a:pt x="41329" y="61531"/>
                          <a:pt x="40282" y="61246"/>
                          <a:pt x="39996" y="61246"/>
                        </a:cubicBezTo>
                        <a:cubicBezTo>
                          <a:pt x="39615" y="61246"/>
                          <a:pt x="38853" y="61722"/>
                          <a:pt x="38472" y="62008"/>
                        </a:cubicBezTo>
                        <a:cubicBezTo>
                          <a:pt x="38091" y="62293"/>
                          <a:pt x="37996" y="62008"/>
                          <a:pt x="37805" y="61722"/>
                        </a:cubicBezTo>
                        <a:cubicBezTo>
                          <a:pt x="37615" y="61436"/>
                          <a:pt x="37234" y="61722"/>
                          <a:pt x="36662" y="61817"/>
                        </a:cubicBezTo>
                        <a:cubicBezTo>
                          <a:pt x="36186" y="61913"/>
                          <a:pt x="35710" y="61627"/>
                          <a:pt x="35710" y="61627"/>
                        </a:cubicBezTo>
                        <a:lnTo>
                          <a:pt x="34948" y="61817"/>
                        </a:lnTo>
                        <a:cubicBezTo>
                          <a:pt x="34948" y="61817"/>
                          <a:pt x="35043" y="60865"/>
                          <a:pt x="34757" y="60769"/>
                        </a:cubicBezTo>
                        <a:cubicBezTo>
                          <a:pt x="34471" y="60674"/>
                          <a:pt x="33995" y="60865"/>
                          <a:pt x="33519" y="60769"/>
                        </a:cubicBezTo>
                        <a:cubicBezTo>
                          <a:pt x="33138" y="60674"/>
                          <a:pt x="33519" y="60579"/>
                          <a:pt x="33900" y="60293"/>
                        </a:cubicBezTo>
                        <a:cubicBezTo>
                          <a:pt x="34281" y="60103"/>
                          <a:pt x="34091" y="59912"/>
                          <a:pt x="33710" y="59626"/>
                        </a:cubicBezTo>
                        <a:cubicBezTo>
                          <a:pt x="33328" y="59341"/>
                          <a:pt x="33233" y="59436"/>
                          <a:pt x="32852" y="59436"/>
                        </a:cubicBezTo>
                        <a:cubicBezTo>
                          <a:pt x="32471" y="59436"/>
                          <a:pt x="32567" y="59055"/>
                          <a:pt x="32567" y="58674"/>
                        </a:cubicBezTo>
                        <a:cubicBezTo>
                          <a:pt x="32567" y="58293"/>
                          <a:pt x="31900" y="58769"/>
                          <a:pt x="31614" y="58864"/>
                        </a:cubicBezTo>
                        <a:cubicBezTo>
                          <a:pt x="31328" y="58960"/>
                          <a:pt x="30757" y="58483"/>
                          <a:pt x="30376" y="58483"/>
                        </a:cubicBezTo>
                        <a:cubicBezTo>
                          <a:pt x="29995" y="58483"/>
                          <a:pt x="29709" y="58007"/>
                          <a:pt x="29423" y="57912"/>
                        </a:cubicBezTo>
                        <a:cubicBezTo>
                          <a:pt x="29137" y="57817"/>
                          <a:pt x="29328" y="56864"/>
                          <a:pt x="29614" y="56388"/>
                        </a:cubicBezTo>
                        <a:cubicBezTo>
                          <a:pt x="29900" y="55912"/>
                          <a:pt x="29995" y="55817"/>
                          <a:pt x="29995" y="55531"/>
                        </a:cubicBezTo>
                        <a:cubicBezTo>
                          <a:pt x="29995" y="55340"/>
                          <a:pt x="30090" y="55150"/>
                          <a:pt x="29804" y="54864"/>
                        </a:cubicBezTo>
                        <a:cubicBezTo>
                          <a:pt x="29518" y="54578"/>
                          <a:pt x="30090" y="54197"/>
                          <a:pt x="29804" y="54007"/>
                        </a:cubicBezTo>
                        <a:cubicBezTo>
                          <a:pt x="29518" y="53721"/>
                          <a:pt x="29233" y="54388"/>
                          <a:pt x="28947" y="54388"/>
                        </a:cubicBezTo>
                        <a:cubicBezTo>
                          <a:pt x="28661" y="54388"/>
                          <a:pt x="28756" y="54102"/>
                          <a:pt x="28566" y="53626"/>
                        </a:cubicBezTo>
                        <a:cubicBezTo>
                          <a:pt x="28471" y="53150"/>
                          <a:pt x="28090" y="53816"/>
                          <a:pt x="27804" y="53626"/>
                        </a:cubicBezTo>
                        <a:cubicBezTo>
                          <a:pt x="27518" y="53435"/>
                          <a:pt x="27613" y="53340"/>
                          <a:pt x="27137" y="53150"/>
                        </a:cubicBezTo>
                        <a:cubicBezTo>
                          <a:pt x="26661" y="52959"/>
                          <a:pt x="26566" y="52578"/>
                          <a:pt x="26566" y="52292"/>
                        </a:cubicBezTo>
                        <a:cubicBezTo>
                          <a:pt x="26470" y="52006"/>
                          <a:pt x="26566" y="51530"/>
                          <a:pt x="26280" y="51244"/>
                        </a:cubicBezTo>
                        <a:cubicBezTo>
                          <a:pt x="25994" y="50959"/>
                          <a:pt x="26185" y="50673"/>
                          <a:pt x="26280" y="50387"/>
                        </a:cubicBezTo>
                        <a:cubicBezTo>
                          <a:pt x="26375" y="50197"/>
                          <a:pt x="26566" y="49530"/>
                          <a:pt x="26470" y="49149"/>
                        </a:cubicBezTo>
                        <a:cubicBezTo>
                          <a:pt x="26375" y="48673"/>
                          <a:pt x="25613" y="48673"/>
                          <a:pt x="25613" y="48673"/>
                        </a:cubicBezTo>
                        <a:lnTo>
                          <a:pt x="25899" y="47530"/>
                        </a:lnTo>
                        <a:cubicBezTo>
                          <a:pt x="25899" y="47530"/>
                          <a:pt x="25518" y="47339"/>
                          <a:pt x="24946" y="47339"/>
                        </a:cubicBezTo>
                        <a:cubicBezTo>
                          <a:pt x="24280" y="47339"/>
                          <a:pt x="24089" y="47053"/>
                          <a:pt x="23708" y="47053"/>
                        </a:cubicBezTo>
                        <a:cubicBezTo>
                          <a:pt x="23232" y="47053"/>
                          <a:pt x="22756" y="47149"/>
                          <a:pt x="22375" y="47149"/>
                        </a:cubicBezTo>
                        <a:cubicBezTo>
                          <a:pt x="21994" y="47149"/>
                          <a:pt x="22089" y="47339"/>
                          <a:pt x="22089" y="47720"/>
                        </a:cubicBezTo>
                        <a:cubicBezTo>
                          <a:pt x="22089" y="48101"/>
                          <a:pt x="21994" y="47815"/>
                          <a:pt x="21327" y="47815"/>
                        </a:cubicBezTo>
                        <a:cubicBezTo>
                          <a:pt x="20660" y="47815"/>
                          <a:pt x="20755" y="48482"/>
                          <a:pt x="20660" y="48768"/>
                        </a:cubicBezTo>
                        <a:cubicBezTo>
                          <a:pt x="20565" y="49054"/>
                          <a:pt x="20279" y="48768"/>
                          <a:pt x="19993" y="48387"/>
                        </a:cubicBezTo>
                        <a:cubicBezTo>
                          <a:pt x="19708" y="47911"/>
                          <a:pt x="18946" y="47530"/>
                          <a:pt x="18469" y="47244"/>
                        </a:cubicBezTo>
                        <a:cubicBezTo>
                          <a:pt x="17898" y="46958"/>
                          <a:pt x="17803" y="46196"/>
                          <a:pt x="17708" y="45815"/>
                        </a:cubicBezTo>
                        <a:cubicBezTo>
                          <a:pt x="17708" y="45339"/>
                          <a:pt x="16564" y="45244"/>
                          <a:pt x="15898" y="45053"/>
                        </a:cubicBezTo>
                        <a:cubicBezTo>
                          <a:pt x="15231" y="44863"/>
                          <a:pt x="14755" y="44958"/>
                          <a:pt x="14374" y="44958"/>
                        </a:cubicBezTo>
                        <a:cubicBezTo>
                          <a:pt x="13993" y="44958"/>
                          <a:pt x="13040" y="44958"/>
                          <a:pt x="12754" y="44958"/>
                        </a:cubicBezTo>
                        <a:cubicBezTo>
                          <a:pt x="12469" y="44958"/>
                          <a:pt x="11326" y="44863"/>
                          <a:pt x="10945" y="44767"/>
                        </a:cubicBezTo>
                        <a:cubicBezTo>
                          <a:pt x="10564" y="44767"/>
                          <a:pt x="10183" y="44767"/>
                          <a:pt x="9897" y="44958"/>
                        </a:cubicBezTo>
                        <a:cubicBezTo>
                          <a:pt x="9706" y="45148"/>
                          <a:pt x="9516" y="44863"/>
                          <a:pt x="9326" y="44672"/>
                        </a:cubicBezTo>
                        <a:cubicBezTo>
                          <a:pt x="9135" y="44482"/>
                          <a:pt x="9611" y="44386"/>
                          <a:pt x="9992" y="44386"/>
                        </a:cubicBezTo>
                        <a:cubicBezTo>
                          <a:pt x="10373" y="44386"/>
                          <a:pt x="10278" y="44291"/>
                          <a:pt x="10373" y="44005"/>
                        </a:cubicBezTo>
                        <a:cubicBezTo>
                          <a:pt x="10468" y="43815"/>
                          <a:pt x="10278" y="43529"/>
                          <a:pt x="10087" y="43529"/>
                        </a:cubicBezTo>
                        <a:cubicBezTo>
                          <a:pt x="9897" y="43529"/>
                          <a:pt x="9802" y="43339"/>
                          <a:pt x="9516" y="43053"/>
                        </a:cubicBezTo>
                        <a:cubicBezTo>
                          <a:pt x="9230" y="42767"/>
                          <a:pt x="8659" y="42672"/>
                          <a:pt x="8468" y="42291"/>
                        </a:cubicBezTo>
                        <a:cubicBezTo>
                          <a:pt x="8278" y="41910"/>
                          <a:pt x="7897" y="42291"/>
                          <a:pt x="7420" y="42291"/>
                        </a:cubicBezTo>
                        <a:cubicBezTo>
                          <a:pt x="6944" y="42291"/>
                          <a:pt x="7135" y="41910"/>
                          <a:pt x="6944" y="41719"/>
                        </a:cubicBezTo>
                        <a:cubicBezTo>
                          <a:pt x="6754" y="41529"/>
                          <a:pt x="6277" y="41434"/>
                          <a:pt x="5992" y="41148"/>
                        </a:cubicBezTo>
                        <a:cubicBezTo>
                          <a:pt x="5706" y="40957"/>
                          <a:pt x="5992" y="40576"/>
                          <a:pt x="6087" y="40386"/>
                        </a:cubicBezTo>
                        <a:cubicBezTo>
                          <a:pt x="6182" y="40196"/>
                          <a:pt x="5896" y="40100"/>
                          <a:pt x="5611" y="40100"/>
                        </a:cubicBezTo>
                        <a:cubicBezTo>
                          <a:pt x="5230" y="40100"/>
                          <a:pt x="5325" y="39529"/>
                          <a:pt x="5230" y="39243"/>
                        </a:cubicBezTo>
                        <a:cubicBezTo>
                          <a:pt x="5039" y="38957"/>
                          <a:pt x="4182" y="38671"/>
                          <a:pt x="3801" y="38671"/>
                        </a:cubicBezTo>
                        <a:cubicBezTo>
                          <a:pt x="3420" y="38671"/>
                          <a:pt x="3325" y="38576"/>
                          <a:pt x="3420" y="38386"/>
                        </a:cubicBezTo>
                        <a:cubicBezTo>
                          <a:pt x="3515" y="38195"/>
                          <a:pt x="3515" y="37814"/>
                          <a:pt x="3229" y="37624"/>
                        </a:cubicBezTo>
                        <a:cubicBezTo>
                          <a:pt x="2944" y="37433"/>
                          <a:pt x="2658" y="37433"/>
                          <a:pt x="2277" y="37814"/>
                        </a:cubicBezTo>
                        <a:cubicBezTo>
                          <a:pt x="1991" y="38195"/>
                          <a:pt x="277" y="38957"/>
                          <a:pt x="753" y="37719"/>
                        </a:cubicBezTo>
                        <a:cubicBezTo>
                          <a:pt x="943" y="37147"/>
                          <a:pt x="1039" y="36767"/>
                          <a:pt x="1039" y="36290"/>
                        </a:cubicBezTo>
                        <a:cubicBezTo>
                          <a:pt x="1039" y="35814"/>
                          <a:pt x="1134" y="34766"/>
                          <a:pt x="753" y="34576"/>
                        </a:cubicBezTo>
                        <a:cubicBezTo>
                          <a:pt x="277" y="34385"/>
                          <a:pt x="-199" y="33909"/>
                          <a:pt x="86" y="33338"/>
                        </a:cubicBezTo>
                        <a:cubicBezTo>
                          <a:pt x="372" y="32766"/>
                          <a:pt x="1420" y="33338"/>
                          <a:pt x="1420" y="32575"/>
                        </a:cubicBezTo>
                        <a:cubicBezTo>
                          <a:pt x="1420" y="31813"/>
                          <a:pt x="1134" y="30575"/>
                          <a:pt x="1229" y="29813"/>
                        </a:cubicBezTo>
                        <a:cubicBezTo>
                          <a:pt x="1325" y="29051"/>
                          <a:pt x="1229" y="27622"/>
                          <a:pt x="1229" y="27622"/>
                        </a:cubicBezTo>
                        <a:cubicBezTo>
                          <a:pt x="1229" y="27622"/>
                          <a:pt x="2277" y="25336"/>
                          <a:pt x="3134" y="25336"/>
                        </a:cubicBezTo>
                        <a:cubicBezTo>
                          <a:pt x="3992" y="25336"/>
                          <a:pt x="5801" y="24765"/>
                          <a:pt x="6468" y="24575"/>
                        </a:cubicBezTo>
                        <a:cubicBezTo>
                          <a:pt x="7135" y="24384"/>
                          <a:pt x="7897" y="24098"/>
                          <a:pt x="8183" y="23813"/>
                        </a:cubicBezTo>
                        <a:cubicBezTo>
                          <a:pt x="8468" y="23527"/>
                          <a:pt x="9040" y="22574"/>
                          <a:pt x="9516" y="22765"/>
                        </a:cubicBezTo>
                        <a:cubicBezTo>
                          <a:pt x="9992" y="22860"/>
                          <a:pt x="10945" y="22765"/>
                          <a:pt x="11516" y="22669"/>
                        </a:cubicBezTo>
                        <a:cubicBezTo>
                          <a:pt x="12088" y="22669"/>
                          <a:pt x="13040" y="22955"/>
                          <a:pt x="13517" y="22955"/>
                        </a:cubicBezTo>
                        <a:cubicBezTo>
                          <a:pt x="13993" y="22955"/>
                          <a:pt x="14183" y="23527"/>
                          <a:pt x="14850" y="23241"/>
                        </a:cubicBezTo>
                        <a:cubicBezTo>
                          <a:pt x="15517" y="22955"/>
                          <a:pt x="15517" y="22574"/>
                          <a:pt x="15517" y="22098"/>
                        </a:cubicBezTo>
                        <a:cubicBezTo>
                          <a:pt x="15517" y="21622"/>
                          <a:pt x="15231" y="20193"/>
                          <a:pt x="15231" y="20193"/>
                        </a:cubicBezTo>
                        <a:lnTo>
                          <a:pt x="16374" y="20574"/>
                        </a:lnTo>
                        <a:lnTo>
                          <a:pt x="16850" y="22479"/>
                        </a:lnTo>
                        <a:lnTo>
                          <a:pt x="18374" y="22479"/>
                        </a:lnTo>
                        <a:cubicBezTo>
                          <a:pt x="18374" y="22479"/>
                          <a:pt x="20660" y="23336"/>
                          <a:pt x="20851" y="23813"/>
                        </a:cubicBezTo>
                        <a:cubicBezTo>
                          <a:pt x="21041" y="24289"/>
                          <a:pt x="21136" y="24384"/>
                          <a:pt x="21613" y="24384"/>
                        </a:cubicBezTo>
                        <a:cubicBezTo>
                          <a:pt x="21994" y="24384"/>
                          <a:pt x="22660" y="24479"/>
                          <a:pt x="22851" y="24479"/>
                        </a:cubicBezTo>
                        <a:cubicBezTo>
                          <a:pt x="22851" y="24575"/>
                          <a:pt x="22851" y="24765"/>
                          <a:pt x="22946" y="24955"/>
                        </a:cubicBezTo>
                        <a:cubicBezTo>
                          <a:pt x="23042" y="25432"/>
                          <a:pt x="23518" y="26384"/>
                          <a:pt x="23708" y="26860"/>
                        </a:cubicBezTo>
                        <a:cubicBezTo>
                          <a:pt x="23994" y="27337"/>
                          <a:pt x="24756" y="27432"/>
                          <a:pt x="25232" y="27813"/>
                        </a:cubicBezTo>
                        <a:cubicBezTo>
                          <a:pt x="25709" y="28194"/>
                          <a:pt x="26470" y="28670"/>
                          <a:pt x="26661" y="28861"/>
                        </a:cubicBezTo>
                        <a:cubicBezTo>
                          <a:pt x="27042" y="29146"/>
                          <a:pt x="27423" y="29908"/>
                          <a:pt x="27899" y="30956"/>
                        </a:cubicBezTo>
                        <a:cubicBezTo>
                          <a:pt x="28090" y="31337"/>
                          <a:pt x="28280" y="31623"/>
                          <a:pt x="28471" y="31909"/>
                        </a:cubicBezTo>
                        <a:lnTo>
                          <a:pt x="28471" y="32004"/>
                        </a:lnTo>
                        <a:cubicBezTo>
                          <a:pt x="28471" y="32004"/>
                          <a:pt x="27899" y="32480"/>
                          <a:pt x="27804" y="33147"/>
                        </a:cubicBezTo>
                        <a:cubicBezTo>
                          <a:pt x="27804" y="33814"/>
                          <a:pt x="27994" y="34766"/>
                          <a:pt x="28280" y="34957"/>
                        </a:cubicBezTo>
                        <a:cubicBezTo>
                          <a:pt x="28471" y="35147"/>
                          <a:pt x="29137" y="35052"/>
                          <a:pt x="29328" y="34861"/>
                        </a:cubicBezTo>
                        <a:cubicBezTo>
                          <a:pt x="29518" y="34671"/>
                          <a:pt x="30090" y="34290"/>
                          <a:pt x="30090" y="34290"/>
                        </a:cubicBezTo>
                        <a:lnTo>
                          <a:pt x="30566" y="34957"/>
                        </a:lnTo>
                        <a:cubicBezTo>
                          <a:pt x="30852" y="35433"/>
                          <a:pt x="31519" y="37243"/>
                          <a:pt x="31709" y="38100"/>
                        </a:cubicBezTo>
                        <a:cubicBezTo>
                          <a:pt x="31900" y="38957"/>
                          <a:pt x="31900" y="39624"/>
                          <a:pt x="31995" y="40196"/>
                        </a:cubicBezTo>
                        <a:cubicBezTo>
                          <a:pt x="32090" y="40862"/>
                          <a:pt x="32757" y="41338"/>
                          <a:pt x="33138" y="41719"/>
                        </a:cubicBezTo>
                        <a:cubicBezTo>
                          <a:pt x="33519" y="42100"/>
                          <a:pt x="33900" y="42481"/>
                          <a:pt x="34376" y="42863"/>
                        </a:cubicBezTo>
                        <a:cubicBezTo>
                          <a:pt x="34852" y="43243"/>
                          <a:pt x="35138" y="43243"/>
                          <a:pt x="35805" y="42958"/>
                        </a:cubicBezTo>
                        <a:cubicBezTo>
                          <a:pt x="36567" y="42672"/>
                          <a:pt x="36377" y="41815"/>
                          <a:pt x="36567" y="40672"/>
                        </a:cubicBezTo>
                        <a:cubicBezTo>
                          <a:pt x="36662" y="39529"/>
                          <a:pt x="36662" y="39148"/>
                          <a:pt x="36758" y="38576"/>
                        </a:cubicBezTo>
                        <a:cubicBezTo>
                          <a:pt x="36853" y="38005"/>
                          <a:pt x="37519" y="37433"/>
                          <a:pt x="37996" y="37052"/>
                        </a:cubicBezTo>
                        <a:cubicBezTo>
                          <a:pt x="38281" y="36767"/>
                          <a:pt x="38758" y="36481"/>
                          <a:pt x="39234" y="36100"/>
                        </a:cubicBezTo>
                        <a:lnTo>
                          <a:pt x="39425" y="36195"/>
                        </a:lnTo>
                        <a:cubicBezTo>
                          <a:pt x="39425" y="36195"/>
                          <a:pt x="40472" y="35909"/>
                          <a:pt x="41044" y="36290"/>
                        </a:cubicBezTo>
                        <a:cubicBezTo>
                          <a:pt x="41615" y="36576"/>
                          <a:pt x="41329" y="37243"/>
                          <a:pt x="41710" y="37528"/>
                        </a:cubicBezTo>
                        <a:cubicBezTo>
                          <a:pt x="42092" y="37814"/>
                          <a:pt x="42663" y="37719"/>
                          <a:pt x="42853" y="38290"/>
                        </a:cubicBezTo>
                        <a:cubicBezTo>
                          <a:pt x="43044" y="38862"/>
                          <a:pt x="43330" y="38671"/>
                          <a:pt x="43711" y="39148"/>
                        </a:cubicBezTo>
                        <a:cubicBezTo>
                          <a:pt x="44092" y="39624"/>
                          <a:pt x="44377" y="40005"/>
                          <a:pt x="44663" y="40291"/>
                        </a:cubicBezTo>
                        <a:cubicBezTo>
                          <a:pt x="45044" y="40576"/>
                          <a:pt x="45616" y="40862"/>
                          <a:pt x="46092" y="40862"/>
                        </a:cubicBezTo>
                        <a:cubicBezTo>
                          <a:pt x="46568" y="40862"/>
                          <a:pt x="47902" y="40576"/>
                          <a:pt x="48283" y="40672"/>
                        </a:cubicBezTo>
                        <a:cubicBezTo>
                          <a:pt x="48664" y="40767"/>
                          <a:pt x="49426" y="41243"/>
                          <a:pt x="49807" y="40672"/>
                        </a:cubicBezTo>
                        <a:cubicBezTo>
                          <a:pt x="50188" y="40100"/>
                          <a:pt x="49997" y="39814"/>
                          <a:pt x="50664" y="39433"/>
                        </a:cubicBezTo>
                        <a:cubicBezTo>
                          <a:pt x="51331" y="39052"/>
                          <a:pt x="51807" y="38862"/>
                          <a:pt x="52188" y="38481"/>
                        </a:cubicBezTo>
                        <a:cubicBezTo>
                          <a:pt x="52474" y="38100"/>
                          <a:pt x="52855" y="37433"/>
                          <a:pt x="52855" y="37243"/>
                        </a:cubicBezTo>
                        <a:cubicBezTo>
                          <a:pt x="52855" y="37052"/>
                          <a:pt x="52855" y="36290"/>
                          <a:pt x="52855" y="36290"/>
                        </a:cubicBezTo>
                        <a:cubicBezTo>
                          <a:pt x="52855" y="36290"/>
                          <a:pt x="56093" y="36767"/>
                          <a:pt x="56474" y="36862"/>
                        </a:cubicBezTo>
                        <a:cubicBezTo>
                          <a:pt x="56951" y="36957"/>
                          <a:pt x="57522" y="36957"/>
                          <a:pt x="57522" y="36957"/>
                        </a:cubicBezTo>
                        <a:cubicBezTo>
                          <a:pt x="57522" y="36957"/>
                          <a:pt x="57236" y="35052"/>
                          <a:pt x="56951" y="34100"/>
                        </a:cubicBezTo>
                        <a:cubicBezTo>
                          <a:pt x="56665" y="33147"/>
                          <a:pt x="56855" y="32385"/>
                          <a:pt x="56665" y="31909"/>
                        </a:cubicBezTo>
                        <a:cubicBezTo>
                          <a:pt x="56569" y="31432"/>
                          <a:pt x="55998" y="30480"/>
                          <a:pt x="56569" y="30671"/>
                        </a:cubicBezTo>
                        <a:cubicBezTo>
                          <a:pt x="57141" y="30766"/>
                          <a:pt x="57712" y="30480"/>
                          <a:pt x="58284" y="30480"/>
                        </a:cubicBezTo>
                        <a:cubicBezTo>
                          <a:pt x="58855" y="30480"/>
                          <a:pt x="60570" y="30575"/>
                          <a:pt x="60760" y="30385"/>
                        </a:cubicBezTo>
                        <a:cubicBezTo>
                          <a:pt x="60951" y="30194"/>
                          <a:pt x="60665" y="29051"/>
                          <a:pt x="61332" y="29337"/>
                        </a:cubicBezTo>
                        <a:cubicBezTo>
                          <a:pt x="61999" y="29623"/>
                          <a:pt x="62189" y="29527"/>
                          <a:pt x="62475" y="29051"/>
                        </a:cubicBezTo>
                        <a:cubicBezTo>
                          <a:pt x="62761" y="28575"/>
                          <a:pt x="63142" y="28575"/>
                          <a:pt x="63523" y="28575"/>
                        </a:cubicBezTo>
                        <a:cubicBezTo>
                          <a:pt x="63904" y="28575"/>
                          <a:pt x="63809" y="28670"/>
                          <a:pt x="64189" y="29146"/>
                        </a:cubicBezTo>
                        <a:cubicBezTo>
                          <a:pt x="64570" y="29623"/>
                          <a:pt x="65142" y="30099"/>
                          <a:pt x="65333" y="29718"/>
                        </a:cubicBezTo>
                        <a:cubicBezTo>
                          <a:pt x="65523" y="29337"/>
                          <a:pt x="64856" y="29146"/>
                          <a:pt x="65809" y="29146"/>
                        </a:cubicBezTo>
                        <a:cubicBezTo>
                          <a:pt x="66761" y="29146"/>
                          <a:pt x="67523" y="29051"/>
                          <a:pt x="68000" y="29051"/>
                        </a:cubicBezTo>
                        <a:cubicBezTo>
                          <a:pt x="68476" y="29051"/>
                          <a:pt x="68571" y="29242"/>
                          <a:pt x="68571" y="29623"/>
                        </a:cubicBezTo>
                        <a:cubicBezTo>
                          <a:pt x="68476" y="30099"/>
                          <a:pt x="68761" y="29908"/>
                          <a:pt x="69143" y="30289"/>
                        </a:cubicBezTo>
                        <a:cubicBezTo>
                          <a:pt x="69523" y="30575"/>
                          <a:pt x="69619" y="31051"/>
                          <a:pt x="69238" y="31432"/>
                        </a:cubicBezTo>
                        <a:cubicBezTo>
                          <a:pt x="68952" y="31813"/>
                          <a:pt x="68000" y="33052"/>
                          <a:pt x="68476" y="33242"/>
                        </a:cubicBezTo>
                        <a:cubicBezTo>
                          <a:pt x="68952" y="33338"/>
                          <a:pt x="70095" y="33528"/>
                          <a:pt x="70476" y="33528"/>
                        </a:cubicBezTo>
                        <a:cubicBezTo>
                          <a:pt x="70857" y="33528"/>
                          <a:pt x="71524" y="33814"/>
                          <a:pt x="72095" y="33814"/>
                        </a:cubicBezTo>
                        <a:cubicBezTo>
                          <a:pt x="72667" y="33814"/>
                          <a:pt x="72857" y="33909"/>
                          <a:pt x="72476" y="34480"/>
                        </a:cubicBezTo>
                        <a:cubicBezTo>
                          <a:pt x="72000" y="35052"/>
                          <a:pt x="72286" y="36195"/>
                          <a:pt x="72000" y="36195"/>
                        </a:cubicBezTo>
                        <a:cubicBezTo>
                          <a:pt x="71714" y="36195"/>
                          <a:pt x="70952" y="36385"/>
                          <a:pt x="70952" y="36862"/>
                        </a:cubicBezTo>
                        <a:cubicBezTo>
                          <a:pt x="70952" y="37338"/>
                          <a:pt x="71428" y="37719"/>
                          <a:pt x="71714" y="37719"/>
                        </a:cubicBezTo>
                        <a:cubicBezTo>
                          <a:pt x="72000" y="37814"/>
                          <a:pt x="73429" y="38005"/>
                          <a:pt x="73429" y="38862"/>
                        </a:cubicBezTo>
                        <a:cubicBezTo>
                          <a:pt x="73429" y="39719"/>
                          <a:pt x="73429" y="40576"/>
                          <a:pt x="73334" y="40862"/>
                        </a:cubicBezTo>
                        <a:cubicBezTo>
                          <a:pt x="73238" y="41148"/>
                          <a:pt x="73143" y="41624"/>
                          <a:pt x="73810" y="41624"/>
                        </a:cubicBezTo>
                        <a:cubicBezTo>
                          <a:pt x="74381" y="41624"/>
                          <a:pt x="75143" y="41910"/>
                          <a:pt x="75143" y="41434"/>
                        </a:cubicBezTo>
                        <a:cubicBezTo>
                          <a:pt x="75143" y="40957"/>
                          <a:pt x="75048" y="40386"/>
                          <a:pt x="75334" y="40386"/>
                        </a:cubicBezTo>
                        <a:cubicBezTo>
                          <a:pt x="75619" y="40386"/>
                          <a:pt x="76667" y="40100"/>
                          <a:pt x="77239" y="39910"/>
                        </a:cubicBezTo>
                        <a:cubicBezTo>
                          <a:pt x="77810" y="39814"/>
                          <a:pt x="77525" y="38957"/>
                          <a:pt x="78286" y="38862"/>
                        </a:cubicBezTo>
                        <a:cubicBezTo>
                          <a:pt x="78953" y="38767"/>
                          <a:pt x="79620" y="39052"/>
                          <a:pt x="80096" y="39052"/>
                        </a:cubicBezTo>
                        <a:cubicBezTo>
                          <a:pt x="80572" y="39052"/>
                          <a:pt x="81239" y="39243"/>
                          <a:pt x="81335" y="38957"/>
                        </a:cubicBezTo>
                        <a:cubicBezTo>
                          <a:pt x="81430" y="38671"/>
                          <a:pt x="81335" y="38576"/>
                          <a:pt x="81811" y="38290"/>
                        </a:cubicBezTo>
                        <a:cubicBezTo>
                          <a:pt x="82287" y="38005"/>
                          <a:pt x="82477" y="37528"/>
                          <a:pt x="82382" y="36767"/>
                        </a:cubicBezTo>
                        <a:cubicBezTo>
                          <a:pt x="82287" y="36004"/>
                          <a:pt x="82287" y="35814"/>
                          <a:pt x="82573" y="35052"/>
                        </a:cubicBezTo>
                        <a:cubicBezTo>
                          <a:pt x="82763" y="34385"/>
                          <a:pt x="83049" y="33909"/>
                          <a:pt x="82668" y="32766"/>
                        </a:cubicBezTo>
                        <a:cubicBezTo>
                          <a:pt x="82382" y="31623"/>
                          <a:pt x="81716" y="29813"/>
                          <a:pt x="81811" y="29337"/>
                        </a:cubicBezTo>
                        <a:cubicBezTo>
                          <a:pt x="81906" y="28861"/>
                          <a:pt x="82287" y="28480"/>
                          <a:pt x="82287" y="28480"/>
                        </a:cubicBezTo>
                        <a:cubicBezTo>
                          <a:pt x="82287" y="28480"/>
                          <a:pt x="82954" y="28670"/>
                          <a:pt x="83144" y="28480"/>
                        </a:cubicBezTo>
                        <a:cubicBezTo>
                          <a:pt x="83335" y="28289"/>
                          <a:pt x="83430" y="27908"/>
                          <a:pt x="83335" y="27622"/>
                        </a:cubicBezTo>
                        <a:cubicBezTo>
                          <a:pt x="83239" y="27337"/>
                          <a:pt x="82954" y="26860"/>
                          <a:pt x="83049" y="26384"/>
                        </a:cubicBezTo>
                        <a:cubicBezTo>
                          <a:pt x="83144" y="25908"/>
                          <a:pt x="83144" y="25813"/>
                          <a:pt x="83144" y="25813"/>
                        </a:cubicBezTo>
                        <a:lnTo>
                          <a:pt x="83335" y="25908"/>
                        </a:lnTo>
                        <a:cubicBezTo>
                          <a:pt x="83335" y="25908"/>
                          <a:pt x="84192" y="26575"/>
                          <a:pt x="84383" y="26003"/>
                        </a:cubicBezTo>
                        <a:cubicBezTo>
                          <a:pt x="84573" y="25432"/>
                          <a:pt x="84668" y="25241"/>
                          <a:pt x="84954" y="24955"/>
                        </a:cubicBezTo>
                        <a:cubicBezTo>
                          <a:pt x="85240" y="24670"/>
                          <a:pt x="85240" y="23813"/>
                          <a:pt x="85716" y="23527"/>
                        </a:cubicBezTo>
                        <a:cubicBezTo>
                          <a:pt x="86287" y="23336"/>
                          <a:pt x="88097" y="23050"/>
                          <a:pt x="88193" y="23622"/>
                        </a:cubicBezTo>
                        <a:cubicBezTo>
                          <a:pt x="88288" y="24193"/>
                          <a:pt x="88954" y="24479"/>
                          <a:pt x="89335" y="24479"/>
                        </a:cubicBezTo>
                        <a:cubicBezTo>
                          <a:pt x="89812" y="24479"/>
                          <a:pt x="90764" y="23241"/>
                          <a:pt x="90955" y="23527"/>
                        </a:cubicBezTo>
                        <a:cubicBezTo>
                          <a:pt x="91241" y="23813"/>
                          <a:pt x="91336" y="24575"/>
                          <a:pt x="91812" y="24289"/>
                        </a:cubicBezTo>
                        <a:cubicBezTo>
                          <a:pt x="92288" y="24003"/>
                          <a:pt x="93050" y="23431"/>
                          <a:pt x="93431" y="23241"/>
                        </a:cubicBezTo>
                        <a:cubicBezTo>
                          <a:pt x="93812" y="23050"/>
                          <a:pt x="95336" y="22098"/>
                          <a:pt x="94860" y="21622"/>
                        </a:cubicBezTo>
                        <a:cubicBezTo>
                          <a:pt x="94288" y="21146"/>
                          <a:pt x="94288" y="20669"/>
                          <a:pt x="93908" y="21050"/>
                        </a:cubicBezTo>
                        <a:cubicBezTo>
                          <a:pt x="93527" y="21431"/>
                          <a:pt x="92955" y="21526"/>
                          <a:pt x="92764" y="21241"/>
                        </a:cubicBezTo>
                        <a:cubicBezTo>
                          <a:pt x="92479" y="21050"/>
                          <a:pt x="91907" y="21050"/>
                          <a:pt x="92479" y="20288"/>
                        </a:cubicBezTo>
                        <a:cubicBezTo>
                          <a:pt x="93050" y="19526"/>
                          <a:pt x="92384" y="18574"/>
                          <a:pt x="93241" y="18574"/>
                        </a:cubicBezTo>
                        <a:cubicBezTo>
                          <a:pt x="94098" y="18574"/>
                          <a:pt x="94098" y="18764"/>
                          <a:pt x="94193" y="18002"/>
                        </a:cubicBezTo>
                        <a:cubicBezTo>
                          <a:pt x="94288" y="17240"/>
                          <a:pt x="94860" y="16764"/>
                          <a:pt x="94288" y="16573"/>
                        </a:cubicBezTo>
                        <a:cubicBezTo>
                          <a:pt x="93717" y="16383"/>
                          <a:pt x="93431" y="15907"/>
                          <a:pt x="93717" y="15811"/>
                        </a:cubicBezTo>
                        <a:cubicBezTo>
                          <a:pt x="94003" y="15621"/>
                          <a:pt x="94098" y="15716"/>
                          <a:pt x="94574" y="15716"/>
                        </a:cubicBezTo>
                        <a:cubicBezTo>
                          <a:pt x="95051" y="15716"/>
                          <a:pt x="95051" y="15240"/>
                          <a:pt x="95051" y="14573"/>
                        </a:cubicBezTo>
                        <a:cubicBezTo>
                          <a:pt x="95051" y="13906"/>
                          <a:pt x="95241" y="12573"/>
                          <a:pt x="95717" y="12097"/>
                        </a:cubicBezTo>
                        <a:cubicBezTo>
                          <a:pt x="96193" y="11621"/>
                          <a:pt x="96860" y="11811"/>
                          <a:pt x="96765" y="10763"/>
                        </a:cubicBezTo>
                        <a:cubicBezTo>
                          <a:pt x="96670" y="9811"/>
                          <a:pt x="96384" y="9334"/>
                          <a:pt x="96479" y="8763"/>
                        </a:cubicBezTo>
                        <a:cubicBezTo>
                          <a:pt x="96575" y="8192"/>
                          <a:pt x="96575" y="7810"/>
                          <a:pt x="96384" y="7239"/>
                        </a:cubicBezTo>
                        <a:cubicBezTo>
                          <a:pt x="96098" y="6667"/>
                          <a:pt x="96860" y="6477"/>
                          <a:pt x="97146" y="6191"/>
                        </a:cubicBezTo>
                        <a:cubicBezTo>
                          <a:pt x="97432" y="5905"/>
                          <a:pt x="98098" y="5143"/>
                          <a:pt x="98670" y="5143"/>
                        </a:cubicBezTo>
                        <a:cubicBezTo>
                          <a:pt x="99242" y="5143"/>
                          <a:pt x="99908" y="5239"/>
                          <a:pt x="100480" y="5048"/>
                        </a:cubicBezTo>
                        <a:cubicBezTo>
                          <a:pt x="101051" y="4858"/>
                          <a:pt x="102194" y="4381"/>
                          <a:pt x="102766" y="4381"/>
                        </a:cubicBezTo>
                        <a:cubicBezTo>
                          <a:pt x="103337" y="4381"/>
                          <a:pt x="103718" y="4286"/>
                          <a:pt x="104576" y="4096"/>
                        </a:cubicBezTo>
                        <a:cubicBezTo>
                          <a:pt x="105433" y="3905"/>
                          <a:pt x="105337" y="4000"/>
                          <a:pt x="105814" y="4191"/>
                        </a:cubicBezTo>
                        <a:cubicBezTo>
                          <a:pt x="106385" y="4381"/>
                          <a:pt x="106480" y="4191"/>
                          <a:pt x="106385" y="3715"/>
                        </a:cubicBezTo>
                        <a:cubicBezTo>
                          <a:pt x="106290" y="3238"/>
                          <a:pt x="106480" y="2953"/>
                          <a:pt x="106576" y="2286"/>
                        </a:cubicBezTo>
                        <a:cubicBezTo>
                          <a:pt x="106671" y="1619"/>
                          <a:pt x="106861" y="1619"/>
                          <a:pt x="107338" y="1429"/>
                        </a:cubicBezTo>
                        <a:cubicBezTo>
                          <a:pt x="107814" y="1238"/>
                          <a:pt x="108385" y="952"/>
                          <a:pt x="108957" y="952"/>
                        </a:cubicBezTo>
                        <a:cubicBezTo>
                          <a:pt x="109528" y="952"/>
                          <a:pt x="109624" y="1238"/>
                          <a:pt x="110005" y="857"/>
                        </a:cubicBezTo>
                        <a:cubicBezTo>
                          <a:pt x="110386" y="381"/>
                          <a:pt x="110195" y="0"/>
                          <a:pt x="110862" y="0"/>
                        </a:cubicBezTo>
                        <a:cubicBezTo>
                          <a:pt x="111529" y="0"/>
                          <a:pt x="112291" y="95"/>
                          <a:pt x="112386" y="286"/>
                        </a:cubicBezTo>
                        <a:cubicBezTo>
                          <a:pt x="112862" y="952"/>
                          <a:pt x="113529" y="952"/>
                          <a:pt x="112767" y="1238"/>
                        </a:cubicBezTo>
                        <a:cubicBezTo>
                          <a:pt x="112005" y="1524"/>
                          <a:pt x="110576" y="2762"/>
                          <a:pt x="110386" y="3143"/>
                        </a:cubicBezTo>
                        <a:cubicBezTo>
                          <a:pt x="110100" y="3524"/>
                          <a:pt x="109910" y="5525"/>
                          <a:pt x="110005" y="6763"/>
                        </a:cubicBezTo>
                        <a:cubicBezTo>
                          <a:pt x="110100" y="8001"/>
                          <a:pt x="110386" y="9049"/>
                          <a:pt x="110291" y="9906"/>
                        </a:cubicBezTo>
                        <a:cubicBezTo>
                          <a:pt x="110195" y="10858"/>
                          <a:pt x="109814" y="11906"/>
                          <a:pt x="110100" y="13049"/>
                        </a:cubicBezTo>
                        <a:cubicBezTo>
                          <a:pt x="110386" y="14192"/>
                          <a:pt x="111243" y="14954"/>
                          <a:pt x="111814" y="16002"/>
                        </a:cubicBezTo>
                        <a:cubicBezTo>
                          <a:pt x="112481" y="17050"/>
                          <a:pt x="112767" y="16954"/>
                          <a:pt x="113529" y="17431"/>
                        </a:cubicBezTo>
                        <a:cubicBezTo>
                          <a:pt x="114291" y="17907"/>
                          <a:pt x="115148" y="18097"/>
                          <a:pt x="115720" y="18002"/>
                        </a:cubicBezTo>
                        <a:cubicBezTo>
                          <a:pt x="116291" y="17907"/>
                          <a:pt x="116577" y="17526"/>
                          <a:pt x="116768" y="16859"/>
                        </a:cubicBezTo>
                        <a:cubicBezTo>
                          <a:pt x="117053" y="16192"/>
                          <a:pt x="118006" y="16383"/>
                          <a:pt x="118387" y="16954"/>
                        </a:cubicBezTo>
                        <a:cubicBezTo>
                          <a:pt x="118863" y="17526"/>
                          <a:pt x="120006" y="17240"/>
                          <a:pt x="120577" y="17145"/>
                        </a:cubicBezTo>
                        <a:cubicBezTo>
                          <a:pt x="121149" y="17050"/>
                          <a:pt x="122102" y="17240"/>
                          <a:pt x="122673" y="17812"/>
                        </a:cubicBezTo>
                        <a:cubicBezTo>
                          <a:pt x="123244" y="18383"/>
                          <a:pt x="122387" y="19240"/>
                          <a:pt x="122197" y="19812"/>
                        </a:cubicBezTo>
                        <a:cubicBezTo>
                          <a:pt x="121911" y="20383"/>
                          <a:pt x="123149" y="20860"/>
                          <a:pt x="124673" y="21907"/>
                        </a:cubicBezTo>
                        <a:cubicBezTo>
                          <a:pt x="126197" y="22955"/>
                          <a:pt x="128483" y="23908"/>
                          <a:pt x="129626" y="24384"/>
                        </a:cubicBezTo>
                        <a:cubicBezTo>
                          <a:pt x="130769" y="24860"/>
                          <a:pt x="130769" y="25146"/>
                          <a:pt x="130579" y="25908"/>
                        </a:cubicBezTo>
                        <a:cubicBezTo>
                          <a:pt x="130388" y="26765"/>
                          <a:pt x="129055" y="28194"/>
                          <a:pt x="128293" y="28480"/>
                        </a:cubicBezTo>
                        <a:cubicBezTo>
                          <a:pt x="127531" y="28765"/>
                          <a:pt x="128483" y="29337"/>
                          <a:pt x="129341" y="29527"/>
                        </a:cubicBezTo>
                        <a:cubicBezTo>
                          <a:pt x="130198" y="29813"/>
                          <a:pt x="130007" y="28765"/>
                          <a:pt x="130293" y="28194"/>
                        </a:cubicBezTo>
                        <a:cubicBezTo>
                          <a:pt x="130579" y="27622"/>
                          <a:pt x="131531" y="26956"/>
                          <a:pt x="132293" y="26194"/>
                        </a:cubicBezTo>
                        <a:cubicBezTo>
                          <a:pt x="133055" y="25432"/>
                          <a:pt x="134008" y="25717"/>
                          <a:pt x="135055" y="26098"/>
                        </a:cubicBezTo>
                        <a:cubicBezTo>
                          <a:pt x="136198" y="26479"/>
                          <a:pt x="137627" y="27718"/>
                          <a:pt x="138580" y="28003"/>
                        </a:cubicBezTo>
                        <a:cubicBezTo>
                          <a:pt x="139532" y="28384"/>
                          <a:pt x="141723" y="27908"/>
                          <a:pt x="142390" y="27908"/>
                        </a:cubicBezTo>
                        <a:cubicBezTo>
                          <a:pt x="143152" y="27908"/>
                          <a:pt x="146009" y="29051"/>
                          <a:pt x="147533" y="29718"/>
                        </a:cubicBezTo>
                        <a:cubicBezTo>
                          <a:pt x="149057" y="30385"/>
                          <a:pt x="150962" y="31051"/>
                          <a:pt x="152296" y="31623"/>
                        </a:cubicBezTo>
                        <a:cubicBezTo>
                          <a:pt x="153629" y="32194"/>
                          <a:pt x="156392" y="32671"/>
                          <a:pt x="157058" y="32956"/>
                        </a:cubicBezTo>
                        <a:cubicBezTo>
                          <a:pt x="157725" y="33338"/>
                          <a:pt x="157535" y="33909"/>
                          <a:pt x="157630" y="34861"/>
                        </a:cubicBezTo>
                        <a:cubicBezTo>
                          <a:pt x="157820" y="35814"/>
                          <a:pt x="157916" y="36004"/>
                          <a:pt x="158677" y="37433"/>
                        </a:cubicBezTo>
                        <a:cubicBezTo>
                          <a:pt x="159439" y="38862"/>
                          <a:pt x="160297" y="40291"/>
                          <a:pt x="160868" y="41910"/>
                        </a:cubicBezTo>
                        <a:cubicBezTo>
                          <a:pt x="161535" y="43625"/>
                          <a:pt x="162011" y="43910"/>
                          <a:pt x="162487" y="44767"/>
                        </a:cubicBezTo>
                        <a:cubicBezTo>
                          <a:pt x="162964" y="45720"/>
                          <a:pt x="164297" y="47530"/>
                          <a:pt x="165440" y="49530"/>
                        </a:cubicBezTo>
                        <a:cubicBezTo>
                          <a:pt x="166583" y="51625"/>
                          <a:pt x="168012" y="53150"/>
                          <a:pt x="168679" y="54197"/>
                        </a:cubicBezTo>
                        <a:cubicBezTo>
                          <a:pt x="169345" y="55245"/>
                          <a:pt x="168679" y="55817"/>
                          <a:pt x="168202" y="55912"/>
                        </a:cubicBezTo>
                        <a:cubicBezTo>
                          <a:pt x="167821" y="56102"/>
                          <a:pt x="167726" y="56293"/>
                          <a:pt x="167821" y="56674"/>
                        </a:cubicBezTo>
                        <a:cubicBezTo>
                          <a:pt x="167917" y="57150"/>
                          <a:pt x="168107" y="57245"/>
                          <a:pt x="168679" y="57436"/>
                        </a:cubicBezTo>
                        <a:cubicBezTo>
                          <a:pt x="169250" y="57626"/>
                          <a:pt x="169345" y="57912"/>
                          <a:pt x="169441" y="58483"/>
                        </a:cubicBezTo>
                        <a:cubicBezTo>
                          <a:pt x="169631" y="59055"/>
                          <a:pt x="169536" y="59055"/>
                          <a:pt x="170203" y="59626"/>
                        </a:cubicBezTo>
                        <a:cubicBezTo>
                          <a:pt x="170965" y="60198"/>
                          <a:pt x="171346" y="59912"/>
                          <a:pt x="171631" y="60579"/>
                        </a:cubicBezTo>
                        <a:cubicBezTo>
                          <a:pt x="171917" y="61246"/>
                          <a:pt x="172203" y="62389"/>
                          <a:pt x="171822" y="62865"/>
                        </a:cubicBezTo>
                        <a:cubicBezTo>
                          <a:pt x="171441" y="63341"/>
                          <a:pt x="171251" y="63151"/>
                          <a:pt x="171251" y="63627"/>
                        </a:cubicBezTo>
                        <a:cubicBezTo>
                          <a:pt x="171251" y="64103"/>
                          <a:pt x="171346" y="64198"/>
                          <a:pt x="171822" y="64484"/>
                        </a:cubicBezTo>
                        <a:cubicBezTo>
                          <a:pt x="172298" y="64770"/>
                          <a:pt x="173346" y="65532"/>
                          <a:pt x="173918" y="66484"/>
                        </a:cubicBezTo>
                        <a:cubicBezTo>
                          <a:pt x="174489" y="67532"/>
                          <a:pt x="175537" y="69056"/>
                          <a:pt x="176013" y="70485"/>
                        </a:cubicBezTo>
                        <a:cubicBezTo>
                          <a:pt x="176585" y="71914"/>
                          <a:pt x="176394" y="71628"/>
                          <a:pt x="176680" y="73628"/>
                        </a:cubicBezTo>
                        <a:cubicBezTo>
                          <a:pt x="177061" y="75628"/>
                          <a:pt x="178204" y="76200"/>
                          <a:pt x="178585" y="76486"/>
                        </a:cubicBezTo>
                        <a:cubicBezTo>
                          <a:pt x="178966" y="76771"/>
                          <a:pt x="178775" y="77152"/>
                          <a:pt x="178966" y="77914"/>
                        </a:cubicBezTo>
                        <a:cubicBezTo>
                          <a:pt x="179156" y="78676"/>
                          <a:pt x="180204" y="79534"/>
                          <a:pt x="180490" y="79915"/>
                        </a:cubicBezTo>
                        <a:cubicBezTo>
                          <a:pt x="180871" y="80296"/>
                          <a:pt x="181156" y="80200"/>
                          <a:pt x="181728" y="80200"/>
                        </a:cubicBezTo>
                        <a:cubicBezTo>
                          <a:pt x="182300" y="80200"/>
                          <a:pt x="183061" y="81248"/>
                          <a:pt x="183252" y="81915"/>
                        </a:cubicBezTo>
                        <a:cubicBezTo>
                          <a:pt x="183538" y="82582"/>
                          <a:pt x="183443" y="83534"/>
                          <a:pt x="183347" y="84392"/>
                        </a:cubicBezTo>
                        <a:cubicBezTo>
                          <a:pt x="183252" y="85249"/>
                          <a:pt x="183061" y="85344"/>
                          <a:pt x="183252" y="85725"/>
                        </a:cubicBezTo>
                        <a:cubicBezTo>
                          <a:pt x="183538" y="86106"/>
                          <a:pt x="184681" y="86582"/>
                          <a:pt x="185062" y="86868"/>
                        </a:cubicBezTo>
                        <a:cubicBezTo>
                          <a:pt x="185538" y="87249"/>
                          <a:pt x="185538" y="87630"/>
                          <a:pt x="185728" y="88392"/>
                        </a:cubicBezTo>
                        <a:cubicBezTo>
                          <a:pt x="185919" y="89154"/>
                          <a:pt x="186110" y="89154"/>
                          <a:pt x="186586" y="89725"/>
                        </a:cubicBezTo>
                        <a:cubicBezTo>
                          <a:pt x="187062" y="90297"/>
                          <a:pt x="187443" y="91440"/>
                          <a:pt x="187538" y="92202"/>
                        </a:cubicBezTo>
                        <a:cubicBezTo>
                          <a:pt x="187729" y="92964"/>
                          <a:pt x="187443" y="93154"/>
                          <a:pt x="187919" y="93154"/>
                        </a:cubicBezTo>
                        <a:cubicBezTo>
                          <a:pt x="188395" y="93250"/>
                          <a:pt x="188681" y="93059"/>
                          <a:pt x="188872" y="92583"/>
                        </a:cubicBezTo>
                        <a:cubicBezTo>
                          <a:pt x="189062" y="92011"/>
                          <a:pt x="189348" y="92011"/>
                          <a:pt x="189538" y="91821"/>
                        </a:cubicBezTo>
                        <a:cubicBezTo>
                          <a:pt x="189824" y="91630"/>
                          <a:pt x="190586" y="91821"/>
                          <a:pt x="190872" y="92202"/>
                        </a:cubicBezTo>
                        <a:cubicBezTo>
                          <a:pt x="191158" y="92583"/>
                          <a:pt x="191062" y="93821"/>
                          <a:pt x="191062" y="94774"/>
                        </a:cubicBezTo>
                        <a:cubicBezTo>
                          <a:pt x="191158" y="95726"/>
                          <a:pt x="191348" y="96679"/>
                          <a:pt x="191634" y="97250"/>
                        </a:cubicBezTo>
                        <a:cubicBezTo>
                          <a:pt x="191920" y="97917"/>
                          <a:pt x="192396" y="98107"/>
                          <a:pt x="192777" y="98298"/>
                        </a:cubicBezTo>
                        <a:cubicBezTo>
                          <a:pt x="193158" y="98584"/>
                          <a:pt x="193063" y="100013"/>
                          <a:pt x="193063" y="100679"/>
                        </a:cubicBezTo>
                        <a:cubicBezTo>
                          <a:pt x="193063" y="101346"/>
                          <a:pt x="192872" y="101727"/>
                          <a:pt x="192491" y="102203"/>
                        </a:cubicBezTo>
                        <a:cubicBezTo>
                          <a:pt x="192110" y="102679"/>
                          <a:pt x="191539" y="102584"/>
                          <a:pt x="191158" y="102679"/>
                        </a:cubicBezTo>
                        <a:cubicBezTo>
                          <a:pt x="190777" y="102870"/>
                          <a:pt x="190777" y="103060"/>
                          <a:pt x="191062" y="103442"/>
                        </a:cubicBezTo>
                        <a:cubicBezTo>
                          <a:pt x="191348" y="103918"/>
                          <a:pt x="191729" y="104394"/>
                          <a:pt x="192396" y="104870"/>
                        </a:cubicBezTo>
                        <a:cubicBezTo>
                          <a:pt x="193063" y="105346"/>
                          <a:pt x="194015" y="105537"/>
                          <a:pt x="194301" y="105918"/>
                        </a:cubicBezTo>
                        <a:cubicBezTo>
                          <a:pt x="194587" y="106299"/>
                          <a:pt x="194396" y="107632"/>
                          <a:pt x="194396" y="108394"/>
                        </a:cubicBezTo>
                        <a:cubicBezTo>
                          <a:pt x="194396" y="109156"/>
                          <a:pt x="193825" y="108490"/>
                          <a:pt x="193539" y="108490"/>
                        </a:cubicBezTo>
                        <a:cubicBezTo>
                          <a:pt x="193158" y="108490"/>
                          <a:pt x="193158" y="108680"/>
                          <a:pt x="193253" y="109156"/>
                        </a:cubicBezTo>
                        <a:cubicBezTo>
                          <a:pt x="193348" y="109633"/>
                          <a:pt x="193729" y="109633"/>
                          <a:pt x="194206" y="109633"/>
                        </a:cubicBezTo>
                        <a:cubicBezTo>
                          <a:pt x="194777" y="109633"/>
                          <a:pt x="194587" y="110014"/>
                          <a:pt x="194587" y="110204"/>
                        </a:cubicBezTo>
                        <a:cubicBezTo>
                          <a:pt x="194587" y="110490"/>
                          <a:pt x="194015" y="110395"/>
                          <a:pt x="193634" y="110585"/>
                        </a:cubicBezTo>
                        <a:cubicBezTo>
                          <a:pt x="193253" y="110776"/>
                          <a:pt x="192968" y="110871"/>
                          <a:pt x="192968" y="111252"/>
                        </a:cubicBezTo>
                        <a:cubicBezTo>
                          <a:pt x="192968" y="111728"/>
                          <a:pt x="193158" y="112204"/>
                          <a:pt x="193729" y="112109"/>
                        </a:cubicBezTo>
                        <a:cubicBezTo>
                          <a:pt x="194301" y="112014"/>
                          <a:pt x="194587" y="111919"/>
                          <a:pt x="195349" y="112300"/>
                        </a:cubicBezTo>
                        <a:cubicBezTo>
                          <a:pt x="196111" y="112681"/>
                          <a:pt x="198016" y="113728"/>
                          <a:pt x="198206" y="114300"/>
                        </a:cubicBezTo>
                        <a:cubicBezTo>
                          <a:pt x="198397" y="114871"/>
                          <a:pt x="198492" y="114776"/>
                          <a:pt x="198873" y="114871"/>
                        </a:cubicBezTo>
                        <a:cubicBezTo>
                          <a:pt x="199254" y="114967"/>
                          <a:pt x="199444" y="114490"/>
                          <a:pt x="200016" y="114395"/>
                        </a:cubicBezTo>
                        <a:cubicBezTo>
                          <a:pt x="200587" y="114205"/>
                          <a:pt x="200683" y="114300"/>
                          <a:pt x="201540" y="114490"/>
                        </a:cubicBezTo>
                        <a:cubicBezTo>
                          <a:pt x="202397" y="114681"/>
                          <a:pt x="202873" y="114871"/>
                          <a:pt x="202969" y="115443"/>
                        </a:cubicBezTo>
                        <a:cubicBezTo>
                          <a:pt x="203159" y="116014"/>
                          <a:pt x="202683" y="116014"/>
                          <a:pt x="203254" y="116205"/>
                        </a:cubicBezTo>
                        <a:cubicBezTo>
                          <a:pt x="203826" y="116491"/>
                          <a:pt x="204017" y="115443"/>
                          <a:pt x="204588" y="115348"/>
                        </a:cubicBezTo>
                        <a:cubicBezTo>
                          <a:pt x="205160" y="115252"/>
                          <a:pt x="209922" y="116967"/>
                          <a:pt x="211160" y="117253"/>
                        </a:cubicBezTo>
                        <a:cubicBezTo>
                          <a:pt x="212398" y="117538"/>
                          <a:pt x="213732" y="118110"/>
                          <a:pt x="214685" y="118777"/>
                        </a:cubicBezTo>
                        <a:cubicBezTo>
                          <a:pt x="215637" y="119539"/>
                          <a:pt x="215637" y="120301"/>
                          <a:pt x="215542" y="121158"/>
                        </a:cubicBezTo>
                        <a:cubicBezTo>
                          <a:pt x="215351" y="122110"/>
                          <a:pt x="215446" y="123063"/>
                          <a:pt x="215732" y="123825"/>
                        </a:cubicBezTo>
                        <a:cubicBezTo>
                          <a:pt x="216018" y="124587"/>
                          <a:pt x="216494" y="124682"/>
                          <a:pt x="217066" y="124873"/>
                        </a:cubicBezTo>
                        <a:cubicBezTo>
                          <a:pt x="217733" y="125063"/>
                          <a:pt x="217637" y="125635"/>
                          <a:pt x="217352" y="125921"/>
                        </a:cubicBezTo>
                        <a:cubicBezTo>
                          <a:pt x="217066" y="126206"/>
                          <a:pt x="216113" y="126492"/>
                          <a:pt x="215732" y="126778"/>
                        </a:cubicBezTo>
                        <a:cubicBezTo>
                          <a:pt x="215256" y="127063"/>
                          <a:pt x="215351" y="127254"/>
                          <a:pt x="215351" y="127730"/>
                        </a:cubicBezTo>
                        <a:cubicBezTo>
                          <a:pt x="215351" y="128206"/>
                          <a:pt x="215732" y="128683"/>
                          <a:pt x="216113" y="128683"/>
                        </a:cubicBezTo>
                        <a:cubicBezTo>
                          <a:pt x="216494" y="128683"/>
                          <a:pt x="216685" y="128873"/>
                          <a:pt x="216875" y="129445"/>
                        </a:cubicBezTo>
                        <a:cubicBezTo>
                          <a:pt x="217066" y="130016"/>
                          <a:pt x="217256" y="130397"/>
                          <a:pt x="218018" y="130397"/>
                        </a:cubicBezTo>
                        <a:cubicBezTo>
                          <a:pt x="218876" y="130397"/>
                          <a:pt x="219066" y="130969"/>
                          <a:pt x="219352" y="131540"/>
                        </a:cubicBezTo>
                        <a:cubicBezTo>
                          <a:pt x="219637" y="132112"/>
                          <a:pt x="220590" y="132397"/>
                          <a:pt x="221352" y="132207"/>
                        </a:cubicBezTo>
                        <a:cubicBezTo>
                          <a:pt x="222209" y="132017"/>
                          <a:pt x="223067" y="131826"/>
                          <a:pt x="224210" y="132112"/>
                        </a:cubicBezTo>
                        <a:cubicBezTo>
                          <a:pt x="225448" y="132397"/>
                          <a:pt x="229353" y="133445"/>
                          <a:pt x="230972" y="134017"/>
                        </a:cubicBezTo>
                        <a:cubicBezTo>
                          <a:pt x="232592" y="134684"/>
                          <a:pt x="232877" y="135160"/>
                          <a:pt x="234782" y="136588"/>
                        </a:cubicBezTo>
                        <a:cubicBezTo>
                          <a:pt x="236783" y="138113"/>
                          <a:pt x="237830" y="139827"/>
                          <a:pt x="238211" y="140875"/>
                        </a:cubicBezTo>
                        <a:cubicBezTo>
                          <a:pt x="238687" y="142018"/>
                          <a:pt x="239259" y="142875"/>
                          <a:pt x="240307" y="144113"/>
                        </a:cubicBezTo>
                        <a:cubicBezTo>
                          <a:pt x="241354" y="145351"/>
                          <a:pt x="241545" y="147161"/>
                          <a:pt x="241735" y="148114"/>
                        </a:cubicBezTo>
                        <a:cubicBezTo>
                          <a:pt x="241926" y="149066"/>
                          <a:pt x="241831" y="149447"/>
                          <a:pt x="241069" y="149828"/>
                        </a:cubicBezTo>
                        <a:cubicBezTo>
                          <a:pt x="240307" y="150304"/>
                          <a:pt x="238116" y="150019"/>
                          <a:pt x="237163" y="149733"/>
                        </a:cubicBezTo>
                        <a:cubicBezTo>
                          <a:pt x="236211" y="149447"/>
                          <a:pt x="234973" y="149542"/>
                          <a:pt x="233353" y="149447"/>
                        </a:cubicBezTo>
                        <a:cubicBezTo>
                          <a:pt x="231734" y="149352"/>
                          <a:pt x="229925" y="148780"/>
                          <a:pt x="228972" y="148400"/>
                        </a:cubicBezTo>
                        <a:cubicBezTo>
                          <a:pt x="228019" y="148018"/>
                          <a:pt x="225829" y="147447"/>
                          <a:pt x="225162" y="146780"/>
                        </a:cubicBezTo>
                        <a:cubicBezTo>
                          <a:pt x="224400" y="146113"/>
                          <a:pt x="224495" y="145923"/>
                          <a:pt x="223828" y="145637"/>
                        </a:cubicBezTo>
                        <a:cubicBezTo>
                          <a:pt x="223162" y="145351"/>
                          <a:pt x="221733" y="144589"/>
                          <a:pt x="220780" y="144685"/>
                        </a:cubicBezTo>
                        <a:cubicBezTo>
                          <a:pt x="219828" y="144685"/>
                          <a:pt x="218971" y="144399"/>
                          <a:pt x="218209" y="144018"/>
                        </a:cubicBezTo>
                        <a:cubicBezTo>
                          <a:pt x="217447" y="143637"/>
                          <a:pt x="216209" y="143446"/>
                          <a:pt x="215732" y="143732"/>
                        </a:cubicBezTo>
                        <a:cubicBezTo>
                          <a:pt x="215351" y="144018"/>
                          <a:pt x="212494" y="145351"/>
                          <a:pt x="211446" y="146018"/>
                        </a:cubicBezTo>
                        <a:cubicBezTo>
                          <a:pt x="210398" y="146780"/>
                          <a:pt x="209446" y="146875"/>
                          <a:pt x="209065" y="146685"/>
                        </a:cubicBezTo>
                        <a:cubicBezTo>
                          <a:pt x="208684" y="146494"/>
                          <a:pt x="207445" y="147733"/>
                          <a:pt x="206779" y="148114"/>
                        </a:cubicBezTo>
                        <a:cubicBezTo>
                          <a:pt x="206112" y="148495"/>
                          <a:pt x="204969" y="149447"/>
                          <a:pt x="204397" y="149638"/>
                        </a:cubicBezTo>
                        <a:cubicBezTo>
                          <a:pt x="203826" y="149923"/>
                          <a:pt x="202873" y="149638"/>
                          <a:pt x="202493" y="149638"/>
                        </a:cubicBezTo>
                        <a:cubicBezTo>
                          <a:pt x="202016" y="149638"/>
                          <a:pt x="201921" y="148304"/>
                          <a:pt x="201635" y="147638"/>
                        </a:cubicBezTo>
                        <a:cubicBezTo>
                          <a:pt x="201350" y="146875"/>
                          <a:pt x="201159" y="146399"/>
                          <a:pt x="200683" y="145828"/>
                        </a:cubicBezTo>
                        <a:cubicBezTo>
                          <a:pt x="200206" y="145256"/>
                          <a:pt x="199063" y="144399"/>
                          <a:pt x="198206" y="143446"/>
                        </a:cubicBezTo>
                        <a:cubicBezTo>
                          <a:pt x="197349" y="142494"/>
                          <a:pt x="196301" y="141827"/>
                          <a:pt x="195349" y="141160"/>
                        </a:cubicBezTo>
                        <a:cubicBezTo>
                          <a:pt x="194301" y="140494"/>
                          <a:pt x="191348" y="140303"/>
                          <a:pt x="190110" y="140017"/>
                        </a:cubicBezTo>
                        <a:cubicBezTo>
                          <a:pt x="188872" y="139732"/>
                          <a:pt x="188110" y="139541"/>
                          <a:pt x="187824" y="139255"/>
                        </a:cubicBezTo>
                        <a:cubicBezTo>
                          <a:pt x="187443" y="138970"/>
                          <a:pt x="186871" y="139255"/>
                          <a:pt x="186491" y="139541"/>
                        </a:cubicBezTo>
                        <a:cubicBezTo>
                          <a:pt x="186110" y="139827"/>
                          <a:pt x="185824" y="140017"/>
                          <a:pt x="185538" y="139732"/>
                        </a:cubicBezTo>
                        <a:cubicBezTo>
                          <a:pt x="185252" y="139446"/>
                          <a:pt x="185252" y="139255"/>
                          <a:pt x="184871" y="139160"/>
                        </a:cubicBezTo>
                        <a:cubicBezTo>
                          <a:pt x="184490" y="138970"/>
                          <a:pt x="183252" y="139160"/>
                          <a:pt x="182585" y="139541"/>
                        </a:cubicBezTo>
                        <a:cubicBezTo>
                          <a:pt x="181918" y="139922"/>
                          <a:pt x="180204" y="141256"/>
                          <a:pt x="179442" y="141922"/>
                        </a:cubicBezTo>
                        <a:cubicBezTo>
                          <a:pt x="178680" y="142589"/>
                          <a:pt x="177346" y="144113"/>
                          <a:pt x="176680" y="144685"/>
                        </a:cubicBezTo>
                        <a:cubicBezTo>
                          <a:pt x="176489" y="144875"/>
                          <a:pt x="176203" y="145351"/>
                          <a:pt x="176108" y="145542"/>
                        </a:cubicBezTo>
                        <a:cubicBezTo>
                          <a:pt x="176108" y="145637"/>
                          <a:pt x="176203" y="145828"/>
                          <a:pt x="176299" y="146018"/>
                        </a:cubicBezTo>
                        <a:cubicBezTo>
                          <a:pt x="176394" y="146209"/>
                          <a:pt x="176585" y="146399"/>
                          <a:pt x="176870" y="146494"/>
                        </a:cubicBezTo>
                        <a:cubicBezTo>
                          <a:pt x="177727" y="146685"/>
                          <a:pt x="178870" y="145923"/>
                          <a:pt x="179728" y="146018"/>
                        </a:cubicBezTo>
                        <a:cubicBezTo>
                          <a:pt x="180871" y="146113"/>
                          <a:pt x="181252" y="144971"/>
                          <a:pt x="180871" y="143827"/>
                        </a:cubicBezTo>
                        <a:cubicBezTo>
                          <a:pt x="180490" y="142684"/>
                          <a:pt x="182014" y="143065"/>
                          <a:pt x="182966" y="143161"/>
                        </a:cubicBezTo>
                        <a:cubicBezTo>
                          <a:pt x="183919" y="143256"/>
                          <a:pt x="186395" y="143542"/>
                          <a:pt x="187348" y="143542"/>
                        </a:cubicBezTo>
                        <a:cubicBezTo>
                          <a:pt x="188205" y="143542"/>
                          <a:pt x="190110" y="142970"/>
                          <a:pt x="191158" y="142780"/>
                        </a:cubicBezTo>
                        <a:cubicBezTo>
                          <a:pt x="192205" y="142494"/>
                          <a:pt x="192968" y="143351"/>
                          <a:pt x="193539" y="143923"/>
                        </a:cubicBezTo>
                        <a:cubicBezTo>
                          <a:pt x="194015" y="144494"/>
                          <a:pt x="195253" y="146685"/>
                          <a:pt x="195730" y="147256"/>
                        </a:cubicBezTo>
                        <a:cubicBezTo>
                          <a:pt x="196206" y="147828"/>
                          <a:pt x="196682" y="149447"/>
                          <a:pt x="196777" y="149828"/>
                        </a:cubicBezTo>
                        <a:cubicBezTo>
                          <a:pt x="196873" y="150209"/>
                          <a:pt x="195730" y="150209"/>
                          <a:pt x="195349" y="150304"/>
                        </a:cubicBezTo>
                        <a:cubicBezTo>
                          <a:pt x="194968" y="150400"/>
                          <a:pt x="194968" y="150781"/>
                          <a:pt x="195158" y="151067"/>
                        </a:cubicBezTo>
                        <a:cubicBezTo>
                          <a:pt x="195349" y="151352"/>
                          <a:pt x="197159" y="152305"/>
                          <a:pt x="198111" y="152495"/>
                        </a:cubicBezTo>
                        <a:cubicBezTo>
                          <a:pt x="199063" y="152686"/>
                          <a:pt x="201064" y="152686"/>
                          <a:pt x="202016" y="152400"/>
                        </a:cubicBezTo>
                        <a:cubicBezTo>
                          <a:pt x="202969" y="152114"/>
                          <a:pt x="204112" y="152209"/>
                          <a:pt x="204588" y="152209"/>
                        </a:cubicBezTo>
                        <a:cubicBezTo>
                          <a:pt x="205064" y="152209"/>
                          <a:pt x="205921" y="152495"/>
                          <a:pt x="206493" y="152971"/>
                        </a:cubicBezTo>
                        <a:cubicBezTo>
                          <a:pt x="207064" y="153352"/>
                          <a:pt x="207827" y="153257"/>
                          <a:pt x="208398" y="153352"/>
                        </a:cubicBezTo>
                        <a:cubicBezTo>
                          <a:pt x="209065" y="153448"/>
                          <a:pt x="211827" y="154972"/>
                          <a:pt x="212779" y="155543"/>
                        </a:cubicBezTo>
                        <a:cubicBezTo>
                          <a:pt x="213732" y="156019"/>
                          <a:pt x="215351" y="157258"/>
                          <a:pt x="215923" y="158020"/>
                        </a:cubicBezTo>
                        <a:cubicBezTo>
                          <a:pt x="216589" y="158782"/>
                          <a:pt x="217352" y="159639"/>
                          <a:pt x="218304" y="160782"/>
                        </a:cubicBezTo>
                        <a:cubicBezTo>
                          <a:pt x="218685" y="161068"/>
                          <a:pt x="219256" y="161544"/>
                          <a:pt x="219828" y="161925"/>
                        </a:cubicBezTo>
                        <a:lnTo>
                          <a:pt x="219828" y="161925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2" name="任意多边形: 形状 1921"/>
                  <p:cNvSpPr/>
                  <p:nvPr/>
                </p:nvSpPr>
                <p:spPr>
                  <a:xfrm>
                    <a:off x="6211824" y="3811142"/>
                    <a:ext cx="203151" cy="193572"/>
                  </a:xfrm>
                  <a:custGeom>
                    <a:avLst/>
                    <a:gdLst>
                      <a:gd name="connsiteX0" fmla="*/ 174879 w 203151"/>
                      <a:gd name="connsiteY0" fmla="*/ 21050 h 193572"/>
                      <a:gd name="connsiteX1" fmla="*/ 174879 w 203151"/>
                      <a:gd name="connsiteY1" fmla="*/ 21050 h 193572"/>
                      <a:gd name="connsiteX2" fmla="*/ 174212 w 203151"/>
                      <a:gd name="connsiteY2" fmla="*/ 21241 h 193572"/>
                      <a:gd name="connsiteX3" fmla="*/ 173641 w 203151"/>
                      <a:gd name="connsiteY3" fmla="*/ 21146 h 193572"/>
                      <a:gd name="connsiteX4" fmla="*/ 172212 w 203151"/>
                      <a:gd name="connsiteY4" fmla="*/ 21527 h 193572"/>
                      <a:gd name="connsiteX5" fmla="*/ 171545 w 203151"/>
                      <a:gd name="connsiteY5" fmla="*/ 21717 h 193572"/>
                      <a:gd name="connsiteX6" fmla="*/ 170974 w 203151"/>
                      <a:gd name="connsiteY6" fmla="*/ 21527 h 193572"/>
                      <a:gd name="connsiteX7" fmla="*/ 170307 w 203151"/>
                      <a:gd name="connsiteY7" fmla="*/ 21908 h 193572"/>
                      <a:gd name="connsiteX8" fmla="*/ 169736 w 203151"/>
                      <a:gd name="connsiteY8" fmla="*/ 21622 h 193572"/>
                      <a:gd name="connsiteX9" fmla="*/ 168402 w 203151"/>
                      <a:gd name="connsiteY9" fmla="*/ 21717 h 193572"/>
                      <a:gd name="connsiteX10" fmla="*/ 168021 w 203151"/>
                      <a:gd name="connsiteY10" fmla="*/ 22193 h 193572"/>
                      <a:gd name="connsiteX11" fmla="*/ 167164 w 203151"/>
                      <a:gd name="connsiteY11" fmla="*/ 22479 h 193572"/>
                      <a:gd name="connsiteX12" fmla="*/ 165830 w 203151"/>
                      <a:gd name="connsiteY12" fmla="*/ 22384 h 193572"/>
                      <a:gd name="connsiteX13" fmla="*/ 164116 w 203151"/>
                      <a:gd name="connsiteY13" fmla="*/ 22479 h 193572"/>
                      <a:gd name="connsiteX14" fmla="*/ 162687 w 203151"/>
                      <a:gd name="connsiteY14" fmla="*/ 22193 h 193572"/>
                      <a:gd name="connsiteX15" fmla="*/ 162592 w 203151"/>
                      <a:gd name="connsiteY15" fmla="*/ 21431 h 193572"/>
                      <a:gd name="connsiteX16" fmla="*/ 162306 w 203151"/>
                      <a:gd name="connsiteY16" fmla="*/ 20574 h 193572"/>
                      <a:gd name="connsiteX17" fmla="*/ 161639 w 203151"/>
                      <a:gd name="connsiteY17" fmla="*/ 20193 h 193572"/>
                      <a:gd name="connsiteX18" fmla="*/ 161449 w 203151"/>
                      <a:gd name="connsiteY18" fmla="*/ 19812 h 193572"/>
                      <a:gd name="connsiteX19" fmla="*/ 162306 w 203151"/>
                      <a:gd name="connsiteY19" fmla="*/ 19336 h 193572"/>
                      <a:gd name="connsiteX20" fmla="*/ 162401 w 203151"/>
                      <a:gd name="connsiteY20" fmla="*/ 18860 h 193572"/>
                      <a:gd name="connsiteX21" fmla="*/ 162306 w 203151"/>
                      <a:gd name="connsiteY21" fmla="*/ 18193 h 193572"/>
                      <a:gd name="connsiteX22" fmla="*/ 161449 w 203151"/>
                      <a:gd name="connsiteY22" fmla="*/ 17717 h 193572"/>
                      <a:gd name="connsiteX23" fmla="*/ 160591 w 203151"/>
                      <a:gd name="connsiteY23" fmla="*/ 17621 h 193572"/>
                      <a:gd name="connsiteX24" fmla="*/ 159925 w 203151"/>
                      <a:gd name="connsiteY24" fmla="*/ 17336 h 193572"/>
                      <a:gd name="connsiteX25" fmla="*/ 159163 w 203151"/>
                      <a:gd name="connsiteY25" fmla="*/ 17240 h 193572"/>
                      <a:gd name="connsiteX26" fmla="*/ 158687 w 203151"/>
                      <a:gd name="connsiteY26" fmla="*/ 16954 h 193572"/>
                      <a:gd name="connsiteX27" fmla="*/ 158972 w 203151"/>
                      <a:gd name="connsiteY27" fmla="*/ 16193 h 193572"/>
                      <a:gd name="connsiteX28" fmla="*/ 158020 w 203151"/>
                      <a:gd name="connsiteY28" fmla="*/ 15050 h 193572"/>
                      <a:gd name="connsiteX29" fmla="*/ 156972 w 203151"/>
                      <a:gd name="connsiteY29" fmla="*/ 14288 h 193572"/>
                      <a:gd name="connsiteX30" fmla="*/ 156019 w 203151"/>
                      <a:gd name="connsiteY30" fmla="*/ 13907 h 193572"/>
                      <a:gd name="connsiteX31" fmla="*/ 155543 w 203151"/>
                      <a:gd name="connsiteY31" fmla="*/ 13525 h 193572"/>
                      <a:gd name="connsiteX32" fmla="*/ 154305 w 203151"/>
                      <a:gd name="connsiteY32" fmla="*/ 12383 h 193572"/>
                      <a:gd name="connsiteX33" fmla="*/ 153162 w 203151"/>
                      <a:gd name="connsiteY33" fmla="*/ 11621 h 193572"/>
                      <a:gd name="connsiteX34" fmla="*/ 152590 w 203151"/>
                      <a:gd name="connsiteY34" fmla="*/ 10954 h 193572"/>
                      <a:gd name="connsiteX35" fmla="*/ 152019 w 203151"/>
                      <a:gd name="connsiteY35" fmla="*/ 10763 h 193572"/>
                      <a:gd name="connsiteX36" fmla="*/ 150400 w 203151"/>
                      <a:gd name="connsiteY36" fmla="*/ 10001 h 193572"/>
                      <a:gd name="connsiteX37" fmla="*/ 149447 w 203151"/>
                      <a:gd name="connsiteY37" fmla="*/ 9716 h 193572"/>
                      <a:gd name="connsiteX38" fmla="*/ 148876 w 203151"/>
                      <a:gd name="connsiteY38" fmla="*/ 9906 h 193572"/>
                      <a:gd name="connsiteX39" fmla="*/ 148018 w 203151"/>
                      <a:gd name="connsiteY39" fmla="*/ 9430 h 193572"/>
                      <a:gd name="connsiteX40" fmla="*/ 146875 w 203151"/>
                      <a:gd name="connsiteY40" fmla="*/ 9620 h 193572"/>
                      <a:gd name="connsiteX41" fmla="*/ 145637 w 203151"/>
                      <a:gd name="connsiteY41" fmla="*/ 9144 h 193572"/>
                      <a:gd name="connsiteX42" fmla="*/ 144685 w 203151"/>
                      <a:gd name="connsiteY42" fmla="*/ 8192 h 193572"/>
                      <a:gd name="connsiteX43" fmla="*/ 143827 w 203151"/>
                      <a:gd name="connsiteY43" fmla="*/ 7334 h 193572"/>
                      <a:gd name="connsiteX44" fmla="*/ 142208 w 203151"/>
                      <a:gd name="connsiteY44" fmla="*/ 7049 h 193572"/>
                      <a:gd name="connsiteX45" fmla="*/ 141256 w 203151"/>
                      <a:gd name="connsiteY45" fmla="*/ 6477 h 193572"/>
                      <a:gd name="connsiteX46" fmla="*/ 140398 w 203151"/>
                      <a:gd name="connsiteY46" fmla="*/ 5906 h 193572"/>
                      <a:gd name="connsiteX47" fmla="*/ 140303 w 203151"/>
                      <a:gd name="connsiteY47" fmla="*/ 4763 h 193572"/>
                      <a:gd name="connsiteX48" fmla="*/ 139160 w 203151"/>
                      <a:gd name="connsiteY48" fmla="*/ 4286 h 193572"/>
                      <a:gd name="connsiteX49" fmla="*/ 137636 w 203151"/>
                      <a:gd name="connsiteY49" fmla="*/ 4477 h 193572"/>
                      <a:gd name="connsiteX50" fmla="*/ 136969 w 203151"/>
                      <a:gd name="connsiteY50" fmla="*/ 4286 h 193572"/>
                      <a:gd name="connsiteX51" fmla="*/ 136208 w 203151"/>
                      <a:gd name="connsiteY51" fmla="*/ 3620 h 193572"/>
                      <a:gd name="connsiteX52" fmla="*/ 135350 w 203151"/>
                      <a:gd name="connsiteY52" fmla="*/ 2953 h 193572"/>
                      <a:gd name="connsiteX53" fmla="*/ 134017 w 203151"/>
                      <a:gd name="connsiteY53" fmla="*/ 2000 h 193572"/>
                      <a:gd name="connsiteX54" fmla="*/ 133540 w 203151"/>
                      <a:gd name="connsiteY54" fmla="*/ 1429 h 193572"/>
                      <a:gd name="connsiteX55" fmla="*/ 132207 w 203151"/>
                      <a:gd name="connsiteY55" fmla="*/ 1048 h 193572"/>
                      <a:gd name="connsiteX56" fmla="*/ 131350 w 203151"/>
                      <a:gd name="connsiteY56" fmla="*/ 762 h 193572"/>
                      <a:gd name="connsiteX57" fmla="*/ 130207 w 203151"/>
                      <a:gd name="connsiteY57" fmla="*/ 0 h 193572"/>
                      <a:gd name="connsiteX58" fmla="*/ 130112 w 203151"/>
                      <a:gd name="connsiteY58" fmla="*/ 95 h 193572"/>
                      <a:gd name="connsiteX59" fmla="*/ 128683 w 203151"/>
                      <a:gd name="connsiteY59" fmla="*/ 857 h 193572"/>
                      <a:gd name="connsiteX60" fmla="*/ 126873 w 203151"/>
                      <a:gd name="connsiteY60" fmla="*/ 667 h 193572"/>
                      <a:gd name="connsiteX61" fmla="*/ 125158 w 203151"/>
                      <a:gd name="connsiteY61" fmla="*/ 1048 h 193572"/>
                      <a:gd name="connsiteX62" fmla="*/ 125825 w 203151"/>
                      <a:gd name="connsiteY62" fmla="*/ 2667 h 193572"/>
                      <a:gd name="connsiteX63" fmla="*/ 126778 w 203151"/>
                      <a:gd name="connsiteY63" fmla="*/ 4286 h 193572"/>
                      <a:gd name="connsiteX64" fmla="*/ 128016 w 203151"/>
                      <a:gd name="connsiteY64" fmla="*/ 5525 h 193572"/>
                      <a:gd name="connsiteX65" fmla="*/ 127254 w 203151"/>
                      <a:gd name="connsiteY65" fmla="*/ 6668 h 193572"/>
                      <a:gd name="connsiteX66" fmla="*/ 125254 w 203151"/>
                      <a:gd name="connsiteY66" fmla="*/ 6287 h 193572"/>
                      <a:gd name="connsiteX67" fmla="*/ 123730 w 203151"/>
                      <a:gd name="connsiteY67" fmla="*/ 6572 h 193572"/>
                      <a:gd name="connsiteX68" fmla="*/ 124396 w 203151"/>
                      <a:gd name="connsiteY68" fmla="*/ 7811 h 193572"/>
                      <a:gd name="connsiteX69" fmla="*/ 123158 w 203151"/>
                      <a:gd name="connsiteY69" fmla="*/ 8763 h 193572"/>
                      <a:gd name="connsiteX70" fmla="*/ 124587 w 203151"/>
                      <a:gd name="connsiteY70" fmla="*/ 10096 h 193572"/>
                      <a:gd name="connsiteX71" fmla="*/ 124111 w 203151"/>
                      <a:gd name="connsiteY71" fmla="*/ 10954 h 193572"/>
                      <a:gd name="connsiteX72" fmla="*/ 122587 w 203151"/>
                      <a:gd name="connsiteY72" fmla="*/ 10096 h 193572"/>
                      <a:gd name="connsiteX73" fmla="*/ 120777 w 203151"/>
                      <a:gd name="connsiteY73" fmla="*/ 10668 h 193572"/>
                      <a:gd name="connsiteX74" fmla="*/ 121063 w 203151"/>
                      <a:gd name="connsiteY74" fmla="*/ 11811 h 193572"/>
                      <a:gd name="connsiteX75" fmla="*/ 121444 w 203151"/>
                      <a:gd name="connsiteY75" fmla="*/ 13430 h 193572"/>
                      <a:gd name="connsiteX76" fmla="*/ 122206 w 203151"/>
                      <a:gd name="connsiteY76" fmla="*/ 14288 h 193572"/>
                      <a:gd name="connsiteX77" fmla="*/ 123444 w 203151"/>
                      <a:gd name="connsiteY77" fmla="*/ 15526 h 193572"/>
                      <a:gd name="connsiteX78" fmla="*/ 124873 w 203151"/>
                      <a:gd name="connsiteY78" fmla="*/ 16764 h 193572"/>
                      <a:gd name="connsiteX79" fmla="*/ 125825 w 203151"/>
                      <a:gd name="connsiteY79" fmla="*/ 17240 h 193572"/>
                      <a:gd name="connsiteX80" fmla="*/ 126492 w 203151"/>
                      <a:gd name="connsiteY80" fmla="*/ 18193 h 193572"/>
                      <a:gd name="connsiteX81" fmla="*/ 128778 w 203151"/>
                      <a:gd name="connsiteY81" fmla="*/ 18669 h 193572"/>
                      <a:gd name="connsiteX82" fmla="*/ 128683 w 203151"/>
                      <a:gd name="connsiteY82" fmla="*/ 19717 h 193572"/>
                      <a:gd name="connsiteX83" fmla="*/ 129921 w 203151"/>
                      <a:gd name="connsiteY83" fmla="*/ 20288 h 193572"/>
                      <a:gd name="connsiteX84" fmla="*/ 131540 w 203151"/>
                      <a:gd name="connsiteY84" fmla="*/ 21050 h 193572"/>
                      <a:gd name="connsiteX85" fmla="*/ 131254 w 203151"/>
                      <a:gd name="connsiteY85" fmla="*/ 21812 h 193572"/>
                      <a:gd name="connsiteX86" fmla="*/ 131159 w 203151"/>
                      <a:gd name="connsiteY86" fmla="*/ 22670 h 193572"/>
                      <a:gd name="connsiteX87" fmla="*/ 131445 w 203151"/>
                      <a:gd name="connsiteY87" fmla="*/ 24194 h 193572"/>
                      <a:gd name="connsiteX88" fmla="*/ 132493 w 203151"/>
                      <a:gd name="connsiteY88" fmla="*/ 25432 h 193572"/>
                      <a:gd name="connsiteX89" fmla="*/ 131254 w 203151"/>
                      <a:gd name="connsiteY89" fmla="*/ 25908 h 193572"/>
                      <a:gd name="connsiteX90" fmla="*/ 130112 w 203151"/>
                      <a:gd name="connsiteY90" fmla="*/ 26861 h 193572"/>
                      <a:gd name="connsiteX91" fmla="*/ 128873 w 203151"/>
                      <a:gd name="connsiteY91" fmla="*/ 27527 h 193572"/>
                      <a:gd name="connsiteX92" fmla="*/ 127635 w 203151"/>
                      <a:gd name="connsiteY92" fmla="*/ 28004 h 193572"/>
                      <a:gd name="connsiteX93" fmla="*/ 126492 w 203151"/>
                      <a:gd name="connsiteY93" fmla="*/ 29242 h 193572"/>
                      <a:gd name="connsiteX94" fmla="*/ 126492 w 203151"/>
                      <a:gd name="connsiteY94" fmla="*/ 31147 h 193572"/>
                      <a:gd name="connsiteX95" fmla="*/ 124777 w 203151"/>
                      <a:gd name="connsiteY95" fmla="*/ 31623 h 193572"/>
                      <a:gd name="connsiteX96" fmla="*/ 124682 w 203151"/>
                      <a:gd name="connsiteY96" fmla="*/ 32766 h 193572"/>
                      <a:gd name="connsiteX97" fmla="*/ 122777 w 203151"/>
                      <a:gd name="connsiteY97" fmla="*/ 33528 h 193572"/>
                      <a:gd name="connsiteX98" fmla="*/ 120682 w 203151"/>
                      <a:gd name="connsiteY98" fmla="*/ 33719 h 193572"/>
                      <a:gd name="connsiteX99" fmla="*/ 119063 w 203151"/>
                      <a:gd name="connsiteY99" fmla="*/ 34004 h 193572"/>
                      <a:gd name="connsiteX100" fmla="*/ 118491 w 203151"/>
                      <a:gd name="connsiteY100" fmla="*/ 35052 h 193572"/>
                      <a:gd name="connsiteX101" fmla="*/ 119539 w 203151"/>
                      <a:gd name="connsiteY101" fmla="*/ 35433 h 193572"/>
                      <a:gd name="connsiteX102" fmla="*/ 119634 w 203151"/>
                      <a:gd name="connsiteY102" fmla="*/ 36576 h 193572"/>
                      <a:gd name="connsiteX103" fmla="*/ 119443 w 203151"/>
                      <a:gd name="connsiteY103" fmla="*/ 37338 h 193572"/>
                      <a:gd name="connsiteX104" fmla="*/ 118586 w 203151"/>
                      <a:gd name="connsiteY104" fmla="*/ 38957 h 193572"/>
                      <a:gd name="connsiteX105" fmla="*/ 117158 w 203151"/>
                      <a:gd name="connsiteY105" fmla="*/ 40005 h 193572"/>
                      <a:gd name="connsiteX106" fmla="*/ 118110 w 203151"/>
                      <a:gd name="connsiteY106" fmla="*/ 41053 h 193572"/>
                      <a:gd name="connsiteX107" fmla="*/ 117824 w 203151"/>
                      <a:gd name="connsiteY107" fmla="*/ 42482 h 193572"/>
                      <a:gd name="connsiteX108" fmla="*/ 115919 w 203151"/>
                      <a:gd name="connsiteY108" fmla="*/ 43910 h 193572"/>
                      <a:gd name="connsiteX109" fmla="*/ 113919 w 203151"/>
                      <a:gd name="connsiteY109" fmla="*/ 45529 h 193572"/>
                      <a:gd name="connsiteX110" fmla="*/ 111919 w 203151"/>
                      <a:gd name="connsiteY110" fmla="*/ 46292 h 193572"/>
                      <a:gd name="connsiteX111" fmla="*/ 112109 w 203151"/>
                      <a:gd name="connsiteY111" fmla="*/ 47435 h 193572"/>
                      <a:gd name="connsiteX112" fmla="*/ 113633 w 203151"/>
                      <a:gd name="connsiteY112" fmla="*/ 47244 h 193572"/>
                      <a:gd name="connsiteX113" fmla="*/ 114586 w 203151"/>
                      <a:gd name="connsiteY113" fmla="*/ 48578 h 193572"/>
                      <a:gd name="connsiteX114" fmla="*/ 113729 w 203151"/>
                      <a:gd name="connsiteY114" fmla="*/ 49911 h 193572"/>
                      <a:gd name="connsiteX115" fmla="*/ 112300 w 203151"/>
                      <a:gd name="connsiteY115" fmla="*/ 51911 h 193572"/>
                      <a:gd name="connsiteX116" fmla="*/ 111347 w 203151"/>
                      <a:gd name="connsiteY116" fmla="*/ 52959 h 193572"/>
                      <a:gd name="connsiteX117" fmla="*/ 112014 w 203151"/>
                      <a:gd name="connsiteY117" fmla="*/ 54959 h 193572"/>
                      <a:gd name="connsiteX118" fmla="*/ 113252 w 203151"/>
                      <a:gd name="connsiteY118" fmla="*/ 55626 h 193572"/>
                      <a:gd name="connsiteX119" fmla="*/ 111442 w 203151"/>
                      <a:gd name="connsiteY119" fmla="*/ 57055 h 193572"/>
                      <a:gd name="connsiteX120" fmla="*/ 110585 w 203151"/>
                      <a:gd name="connsiteY120" fmla="*/ 58483 h 193572"/>
                      <a:gd name="connsiteX121" fmla="*/ 108775 w 203151"/>
                      <a:gd name="connsiteY121" fmla="*/ 58960 h 193572"/>
                      <a:gd name="connsiteX122" fmla="*/ 108490 w 203151"/>
                      <a:gd name="connsiteY122" fmla="*/ 60865 h 193572"/>
                      <a:gd name="connsiteX123" fmla="*/ 109061 w 203151"/>
                      <a:gd name="connsiteY123" fmla="*/ 62198 h 193572"/>
                      <a:gd name="connsiteX124" fmla="*/ 110585 w 203151"/>
                      <a:gd name="connsiteY124" fmla="*/ 62675 h 193572"/>
                      <a:gd name="connsiteX125" fmla="*/ 109728 w 203151"/>
                      <a:gd name="connsiteY125" fmla="*/ 63913 h 193572"/>
                      <a:gd name="connsiteX126" fmla="*/ 107633 w 203151"/>
                      <a:gd name="connsiteY126" fmla="*/ 65723 h 193572"/>
                      <a:gd name="connsiteX127" fmla="*/ 105537 w 203151"/>
                      <a:gd name="connsiteY127" fmla="*/ 68104 h 193572"/>
                      <a:gd name="connsiteX128" fmla="*/ 104108 w 203151"/>
                      <a:gd name="connsiteY128" fmla="*/ 68199 h 193572"/>
                      <a:gd name="connsiteX129" fmla="*/ 102679 w 203151"/>
                      <a:gd name="connsiteY129" fmla="*/ 67532 h 193572"/>
                      <a:gd name="connsiteX130" fmla="*/ 101346 w 203151"/>
                      <a:gd name="connsiteY130" fmla="*/ 67246 h 193572"/>
                      <a:gd name="connsiteX131" fmla="*/ 100870 w 203151"/>
                      <a:gd name="connsiteY131" fmla="*/ 65151 h 193572"/>
                      <a:gd name="connsiteX132" fmla="*/ 100013 w 203151"/>
                      <a:gd name="connsiteY132" fmla="*/ 64103 h 193572"/>
                      <a:gd name="connsiteX133" fmla="*/ 98679 w 203151"/>
                      <a:gd name="connsiteY133" fmla="*/ 64770 h 193572"/>
                      <a:gd name="connsiteX134" fmla="*/ 96774 w 203151"/>
                      <a:gd name="connsiteY134" fmla="*/ 67151 h 193572"/>
                      <a:gd name="connsiteX135" fmla="*/ 95440 w 203151"/>
                      <a:gd name="connsiteY135" fmla="*/ 66961 h 193572"/>
                      <a:gd name="connsiteX136" fmla="*/ 94202 w 203151"/>
                      <a:gd name="connsiteY136" fmla="*/ 66485 h 193572"/>
                      <a:gd name="connsiteX137" fmla="*/ 91916 w 203151"/>
                      <a:gd name="connsiteY137" fmla="*/ 66389 h 193572"/>
                      <a:gd name="connsiteX138" fmla="*/ 90678 w 203151"/>
                      <a:gd name="connsiteY138" fmla="*/ 66104 h 193572"/>
                      <a:gd name="connsiteX139" fmla="*/ 90106 w 203151"/>
                      <a:gd name="connsiteY139" fmla="*/ 67151 h 193572"/>
                      <a:gd name="connsiteX140" fmla="*/ 90011 w 203151"/>
                      <a:gd name="connsiteY140" fmla="*/ 68580 h 193572"/>
                      <a:gd name="connsiteX141" fmla="*/ 88868 w 203151"/>
                      <a:gd name="connsiteY141" fmla="*/ 69818 h 193572"/>
                      <a:gd name="connsiteX142" fmla="*/ 88392 w 203151"/>
                      <a:gd name="connsiteY142" fmla="*/ 70295 h 193572"/>
                      <a:gd name="connsiteX143" fmla="*/ 87725 w 203151"/>
                      <a:gd name="connsiteY143" fmla="*/ 71152 h 193572"/>
                      <a:gd name="connsiteX144" fmla="*/ 88583 w 203151"/>
                      <a:gd name="connsiteY144" fmla="*/ 73152 h 193572"/>
                      <a:gd name="connsiteX145" fmla="*/ 89916 w 203151"/>
                      <a:gd name="connsiteY145" fmla="*/ 74867 h 193572"/>
                      <a:gd name="connsiteX146" fmla="*/ 91250 w 203151"/>
                      <a:gd name="connsiteY146" fmla="*/ 75819 h 193572"/>
                      <a:gd name="connsiteX147" fmla="*/ 89440 w 203151"/>
                      <a:gd name="connsiteY147" fmla="*/ 78962 h 193572"/>
                      <a:gd name="connsiteX148" fmla="*/ 88297 w 203151"/>
                      <a:gd name="connsiteY148" fmla="*/ 80296 h 193572"/>
                      <a:gd name="connsiteX149" fmla="*/ 88392 w 203151"/>
                      <a:gd name="connsiteY149" fmla="*/ 81248 h 193572"/>
                      <a:gd name="connsiteX150" fmla="*/ 87344 w 203151"/>
                      <a:gd name="connsiteY150" fmla="*/ 82010 h 193572"/>
                      <a:gd name="connsiteX151" fmla="*/ 85344 w 203151"/>
                      <a:gd name="connsiteY151" fmla="*/ 84773 h 193572"/>
                      <a:gd name="connsiteX152" fmla="*/ 84296 w 203151"/>
                      <a:gd name="connsiteY152" fmla="*/ 88583 h 193572"/>
                      <a:gd name="connsiteX153" fmla="*/ 82677 w 203151"/>
                      <a:gd name="connsiteY153" fmla="*/ 90392 h 193572"/>
                      <a:gd name="connsiteX154" fmla="*/ 81248 w 203151"/>
                      <a:gd name="connsiteY154" fmla="*/ 93821 h 193572"/>
                      <a:gd name="connsiteX155" fmla="*/ 79058 w 203151"/>
                      <a:gd name="connsiteY155" fmla="*/ 97631 h 193572"/>
                      <a:gd name="connsiteX156" fmla="*/ 76771 w 203151"/>
                      <a:gd name="connsiteY156" fmla="*/ 100203 h 193572"/>
                      <a:gd name="connsiteX157" fmla="*/ 75533 w 203151"/>
                      <a:gd name="connsiteY157" fmla="*/ 101537 h 193572"/>
                      <a:gd name="connsiteX158" fmla="*/ 75152 w 203151"/>
                      <a:gd name="connsiteY158" fmla="*/ 102489 h 193572"/>
                      <a:gd name="connsiteX159" fmla="*/ 74009 w 203151"/>
                      <a:gd name="connsiteY159" fmla="*/ 102489 h 193572"/>
                      <a:gd name="connsiteX160" fmla="*/ 74104 w 203151"/>
                      <a:gd name="connsiteY160" fmla="*/ 104013 h 193572"/>
                      <a:gd name="connsiteX161" fmla="*/ 72580 w 203151"/>
                      <a:gd name="connsiteY161" fmla="*/ 105632 h 193572"/>
                      <a:gd name="connsiteX162" fmla="*/ 71533 w 203151"/>
                      <a:gd name="connsiteY162" fmla="*/ 105156 h 193572"/>
                      <a:gd name="connsiteX163" fmla="*/ 70390 w 203151"/>
                      <a:gd name="connsiteY163" fmla="*/ 103632 h 193572"/>
                      <a:gd name="connsiteX164" fmla="*/ 69151 w 203151"/>
                      <a:gd name="connsiteY164" fmla="*/ 103727 h 193572"/>
                      <a:gd name="connsiteX165" fmla="*/ 68580 w 203151"/>
                      <a:gd name="connsiteY165" fmla="*/ 105251 h 193572"/>
                      <a:gd name="connsiteX166" fmla="*/ 66961 w 203151"/>
                      <a:gd name="connsiteY166" fmla="*/ 106108 h 193572"/>
                      <a:gd name="connsiteX167" fmla="*/ 65246 w 203151"/>
                      <a:gd name="connsiteY167" fmla="*/ 106013 h 193572"/>
                      <a:gd name="connsiteX168" fmla="*/ 64294 w 203151"/>
                      <a:gd name="connsiteY168" fmla="*/ 105156 h 193572"/>
                      <a:gd name="connsiteX169" fmla="*/ 63722 w 203151"/>
                      <a:gd name="connsiteY169" fmla="*/ 105728 h 193572"/>
                      <a:gd name="connsiteX170" fmla="*/ 62103 w 203151"/>
                      <a:gd name="connsiteY170" fmla="*/ 106585 h 193572"/>
                      <a:gd name="connsiteX171" fmla="*/ 60293 w 203151"/>
                      <a:gd name="connsiteY171" fmla="*/ 106394 h 193572"/>
                      <a:gd name="connsiteX172" fmla="*/ 59626 w 203151"/>
                      <a:gd name="connsiteY172" fmla="*/ 105251 h 193572"/>
                      <a:gd name="connsiteX173" fmla="*/ 58674 w 203151"/>
                      <a:gd name="connsiteY173" fmla="*/ 104299 h 193572"/>
                      <a:gd name="connsiteX174" fmla="*/ 58483 w 203151"/>
                      <a:gd name="connsiteY174" fmla="*/ 102394 h 193572"/>
                      <a:gd name="connsiteX175" fmla="*/ 57436 w 203151"/>
                      <a:gd name="connsiteY175" fmla="*/ 101727 h 193572"/>
                      <a:gd name="connsiteX176" fmla="*/ 57340 w 203151"/>
                      <a:gd name="connsiteY176" fmla="*/ 100394 h 193572"/>
                      <a:gd name="connsiteX177" fmla="*/ 56483 w 203151"/>
                      <a:gd name="connsiteY177" fmla="*/ 99441 h 193572"/>
                      <a:gd name="connsiteX178" fmla="*/ 55531 w 203151"/>
                      <a:gd name="connsiteY178" fmla="*/ 97536 h 193572"/>
                      <a:gd name="connsiteX179" fmla="*/ 54769 w 203151"/>
                      <a:gd name="connsiteY179" fmla="*/ 96488 h 193572"/>
                      <a:gd name="connsiteX180" fmla="*/ 55721 w 203151"/>
                      <a:gd name="connsiteY180" fmla="*/ 95726 h 193572"/>
                      <a:gd name="connsiteX181" fmla="*/ 55626 w 203151"/>
                      <a:gd name="connsiteY181" fmla="*/ 94679 h 193572"/>
                      <a:gd name="connsiteX182" fmla="*/ 54197 w 203151"/>
                      <a:gd name="connsiteY182" fmla="*/ 93440 h 193572"/>
                      <a:gd name="connsiteX183" fmla="*/ 52673 w 203151"/>
                      <a:gd name="connsiteY183" fmla="*/ 92488 h 193572"/>
                      <a:gd name="connsiteX184" fmla="*/ 51911 w 203151"/>
                      <a:gd name="connsiteY184" fmla="*/ 93059 h 193572"/>
                      <a:gd name="connsiteX185" fmla="*/ 50673 w 203151"/>
                      <a:gd name="connsiteY185" fmla="*/ 93250 h 193572"/>
                      <a:gd name="connsiteX186" fmla="*/ 49244 w 203151"/>
                      <a:gd name="connsiteY186" fmla="*/ 93154 h 193572"/>
                      <a:gd name="connsiteX187" fmla="*/ 47911 w 203151"/>
                      <a:gd name="connsiteY187" fmla="*/ 92774 h 193572"/>
                      <a:gd name="connsiteX188" fmla="*/ 47720 w 203151"/>
                      <a:gd name="connsiteY188" fmla="*/ 93631 h 193572"/>
                      <a:gd name="connsiteX189" fmla="*/ 46577 w 203151"/>
                      <a:gd name="connsiteY189" fmla="*/ 94202 h 193572"/>
                      <a:gd name="connsiteX190" fmla="*/ 47054 w 203151"/>
                      <a:gd name="connsiteY190" fmla="*/ 94964 h 193572"/>
                      <a:gd name="connsiteX191" fmla="*/ 46101 w 203151"/>
                      <a:gd name="connsiteY191" fmla="*/ 95821 h 193572"/>
                      <a:gd name="connsiteX192" fmla="*/ 44196 w 203151"/>
                      <a:gd name="connsiteY192" fmla="*/ 95917 h 193572"/>
                      <a:gd name="connsiteX193" fmla="*/ 43243 w 203151"/>
                      <a:gd name="connsiteY193" fmla="*/ 96583 h 193572"/>
                      <a:gd name="connsiteX194" fmla="*/ 42005 w 203151"/>
                      <a:gd name="connsiteY194" fmla="*/ 96393 h 193572"/>
                      <a:gd name="connsiteX195" fmla="*/ 41434 w 203151"/>
                      <a:gd name="connsiteY195" fmla="*/ 97917 h 193572"/>
                      <a:gd name="connsiteX196" fmla="*/ 40672 w 203151"/>
                      <a:gd name="connsiteY196" fmla="*/ 97346 h 193572"/>
                      <a:gd name="connsiteX197" fmla="*/ 40576 w 203151"/>
                      <a:gd name="connsiteY197" fmla="*/ 98584 h 193572"/>
                      <a:gd name="connsiteX198" fmla="*/ 39910 w 203151"/>
                      <a:gd name="connsiteY198" fmla="*/ 98203 h 193572"/>
                      <a:gd name="connsiteX199" fmla="*/ 39243 w 203151"/>
                      <a:gd name="connsiteY199" fmla="*/ 97917 h 193572"/>
                      <a:gd name="connsiteX200" fmla="*/ 38386 w 203151"/>
                      <a:gd name="connsiteY200" fmla="*/ 97822 h 193572"/>
                      <a:gd name="connsiteX201" fmla="*/ 37719 w 203151"/>
                      <a:gd name="connsiteY201" fmla="*/ 96774 h 193572"/>
                      <a:gd name="connsiteX202" fmla="*/ 36957 w 203151"/>
                      <a:gd name="connsiteY202" fmla="*/ 96488 h 193572"/>
                      <a:gd name="connsiteX203" fmla="*/ 36862 w 203151"/>
                      <a:gd name="connsiteY203" fmla="*/ 94964 h 193572"/>
                      <a:gd name="connsiteX204" fmla="*/ 36290 w 203151"/>
                      <a:gd name="connsiteY204" fmla="*/ 93154 h 193572"/>
                      <a:gd name="connsiteX205" fmla="*/ 34957 w 203151"/>
                      <a:gd name="connsiteY205" fmla="*/ 92964 h 193572"/>
                      <a:gd name="connsiteX206" fmla="*/ 34004 w 203151"/>
                      <a:gd name="connsiteY206" fmla="*/ 92774 h 193572"/>
                      <a:gd name="connsiteX207" fmla="*/ 33052 w 203151"/>
                      <a:gd name="connsiteY207" fmla="*/ 91535 h 193572"/>
                      <a:gd name="connsiteX208" fmla="*/ 32290 w 203151"/>
                      <a:gd name="connsiteY208" fmla="*/ 91631 h 193572"/>
                      <a:gd name="connsiteX209" fmla="*/ 30956 w 203151"/>
                      <a:gd name="connsiteY209" fmla="*/ 90869 h 193572"/>
                      <a:gd name="connsiteX210" fmla="*/ 29527 w 203151"/>
                      <a:gd name="connsiteY210" fmla="*/ 89916 h 193572"/>
                      <a:gd name="connsiteX211" fmla="*/ 27242 w 203151"/>
                      <a:gd name="connsiteY211" fmla="*/ 90011 h 193572"/>
                      <a:gd name="connsiteX212" fmla="*/ 25813 w 203151"/>
                      <a:gd name="connsiteY212" fmla="*/ 89154 h 193572"/>
                      <a:gd name="connsiteX213" fmla="*/ 24575 w 203151"/>
                      <a:gd name="connsiteY213" fmla="*/ 88392 h 193572"/>
                      <a:gd name="connsiteX214" fmla="*/ 23241 w 203151"/>
                      <a:gd name="connsiteY214" fmla="*/ 88678 h 193572"/>
                      <a:gd name="connsiteX215" fmla="*/ 22669 w 203151"/>
                      <a:gd name="connsiteY215" fmla="*/ 88868 h 193572"/>
                      <a:gd name="connsiteX216" fmla="*/ 22003 w 203151"/>
                      <a:gd name="connsiteY216" fmla="*/ 87154 h 193572"/>
                      <a:gd name="connsiteX217" fmla="*/ 20669 w 203151"/>
                      <a:gd name="connsiteY217" fmla="*/ 87916 h 193572"/>
                      <a:gd name="connsiteX218" fmla="*/ 19812 w 203151"/>
                      <a:gd name="connsiteY218" fmla="*/ 88487 h 193572"/>
                      <a:gd name="connsiteX219" fmla="*/ 19621 w 203151"/>
                      <a:gd name="connsiteY219" fmla="*/ 88868 h 193572"/>
                      <a:gd name="connsiteX220" fmla="*/ 18955 w 203151"/>
                      <a:gd name="connsiteY220" fmla="*/ 90392 h 193572"/>
                      <a:gd name="connsiteX221" fmla="*/ 18479 w 203151"/>
                      <a:gd name="connsiteY221" fmla="*/ 91821 h 193572"/>
                      <a:gd name="connsiteX222" fmla="*/ 18383 w 203151"/>
                      <a:gd name="connsiteY222" fmla="*/ 92488 h 193572"/>
                      <a:gd name="connsiteX223" fmla="*/ 17621 w 203151"/>
                      <a:gd name="connsiteY223" fmla="*/ 92583 h 193572"/>
                      <a:gd name="connsiteX224" fmla="*/ 17335 w 203151"/>
                      <a:gd name="connsiteY224" fmla="*/ 94107 h 193572"/>
                      <a:gd name="connsiteX225" fmla="*/ 17907 w 203151"/>
                      <a:gd name="connsiteY225" fmla="*/ 95250 h 193572"/>
                      <a:gd name="connsiteX226" fmla="*/ 17050 w 203151"/>
                      <a:gd name="connsiteY226" fmla="*/ 95631 h 193572"/>
                      <a:gd name="connsiteX227" fmla="*/ 15430 w 203151"/>
                      <a:gd name="connsiteY227" fmla="*/ 95726 h 193572"/>
                      <a:gd name="connsiteX228" fmla="*/ 13811 w 203151"/>
                      <a:gd name="connsiteY228" fmla="*/ 94869 h 193572"/>
                      <a:gd name="connsiteX229" fmla="*/ 13525 w 203151"/>
                      <a:gd name="connsiteY229" fmla="*/ 96679 h 193572"/>
                      <a:gd name="connsiteX230" fmla="*/ 14478 w 203151"/>
                      <a:gd name="connsiteY230" fmla="*/ 97441 h 193572"/>
                      <a:gd name="connsiteX231" fmla="*/ 15050 w 203151"/>
                      <a:gd name="connsiteY231" fmla="*/ 97822 h 193572"/>
                      <a:gd name="connsiteX232" fmla="*/ 14192 w 203151"/>
                      <a:gd name="connsiteY232" fmla="*/ 99060 h 193572"/>
                      <a:gd name="connsiteX233" fmla="*/ 12287 w 203151"/>
                      <a:gd name="connsiteY233" fmla="*/ 99441 h 193572"/>
                      <a:gd name="connsiteX234" fmla="*/ 10763 w 203151"/>
                      <a:gd name="connsiteY234" fmla="*/ 99346 h 193572"/>
                      <a:gd name="connsiteX235" fmla="*/ 10001 w 203151"/>
                      <a:gd name="connsiteY235" fmla="*/ 100679 h 193572"/>
                      <a:gd name="connsiteX236" fmla="*/ 11144 w 203151"/>
                      <a:gd name="connsiteY236" fmla="*/ 100489 h 193572"/>
                      <a:gd name="connsiteX237" fmla="*/ 12383 w 203151"/>
                      <a:gd name="connsiteY237" fmla="*/ 100489 h 193572"/>
                      <a:gd name="connsiteX238" fmla="*/ 11716 w 203151"/>
                      <a:gd name="connsiteY238" fmla="*/ 101727 h 193572"/>
                      <a:gd name="connsiteX239" fmla="*/ 13525 w 203151"/>
                      <a:gd name="connsiteY239" fmla="*/ 103061 h 193572"/>
                      <a:gd name="connsiteX240" fmla="*/ 14097 w 203151"/>
                      <a:gd name="connsiteY240" fmla="*/ 103823 h 193572"/>
                      <a:gd name="connsiteX241" fmla="*/ 15145 w 203151"/>
                      <a:gd name="connsiteY241" fmla="*/ 104775 h 193572"/>
                      <a:gd name="connsiteX242" fmla="*/ 16288 w 203151"/>
                      <a:gd name="connsiteY242" fmla="*/ 106013 h 193572"/>
                      <a:gd name="connsiteX243" fmla="*/ 18097 w 203151"/>
                      <a:gd name="connsiteY243" fmla="*/ 106299 h 193572"/>
                      <a:gd name="connsiteX244" fmla="*/ 19050 w 203151"/>
                      <a:gd name="connsiteY244" fmla="*/ 107252 h 193572"/>
                      <a:gd name="connsiteX245" fmla="*/ 18097 w 203151"/>
                      <a:gd name="connsiteY245" fmla="*/ 108395 h 193572"/>
                      <a:gd name="connsiteX246" fmla="*/ 18097 w 203151"/>
                      <a:gd name="connsiteY246" fmla="*/ 109919 h 193572"/>
                      <a:gd name="connsiteX247" fmla="*/ 17240 w 203151"/>
                      <a:gd name="connsiteY247" fmla="*/ 111538 h 193572"/>
                      <a:gd name="connsiteX248" fmla="*/ 17431 w 203151"/>
                      <a:gd name="connsiteY248" fmla="*/ 112586 h 193572"/>
                      <a:gd name="connsiteX249" fmla="*/ 18193 w 203151"/>
                      <a:gd name="connsiteY249" fmla="*/ 113348 h 193572"/>
                      <a:gd name="connsiteX250" fmla="*/ 18383 w 203151"/>
                      <a:gd name="connsiteY250" fmla="*/ 114681 h 193572"/>
                      <a:gd name="connsiteX251" fmla="*/ 17335 w 203151"/>
                      <a:gd name="connsiteY251" fmla="*/ 115729 h 193572"/>
                      <a:gd name="connsiteX252" fmla="*/ 16383 w 203151"/>
                      <a:gd name="connsiteY252" fmla="*/ 115348 h 193572"/>
                      <a:gd name="connsiteX253" fmla="*/ 15145 w 203151"/>
                      <a:gd name="connsiteY253" fmla="*/ 115824 h 193572"/>
                      <a:gd name="connsiteX254" fmla="*/ 13811 w 203151"/>
                      <a:gd name="connsiteY254" fmla="*/ 115824 h 193572"/>
                      <a:gd name="connsiteX255" fmla="*/ 12763 w 203151"/>
                      <a:gd name="connsiteY255" fmla="*/ 116872 h 193572"/>
                      <a:gd name="connsiteX256" fmla="*/ 12097 w 203151"/>
                      <a:gd name="connsiteY256" fmla="*/ 117824 h 193572"/>
                      <a:gd name="connsiteX257" fmla="*/ 11811 w 203151"/>
                      <a:gd name="connsiteY257" fmla="*/ 119253 h 193572"/>
                      <a:gd name="connsiteX258" fmla="*/ 11621 w 203151"/>
                      <a:gd name="connsiteY258" fmla="*/ 120587 h 193572"/>
                      <a:gd name="connsiteX259" fmla="*/ 10477 w 203151"/>
                      <a:gd name="connsiteY259" fmla="*/ 121349 h 193572"/>
                      <a:gd name="connsiteX260" fmla="*/ 10096 w 203151"/>
                      <a:gd name="connsiteY260" fmla="*/ 122682 h 193572"/>
                      <a:gd name="connsiteX261" fmla="*/ 8668 w 203151"/>
                      <a:gd name="connsiteY261" fmla="*/ 122206 h 193572"/>
                      <a:gd name="connsiteX262" fmla="*/ 7715 w 203151"/>
                      <a:gd name="connsiteY262" fmla="*/ 121825 h 193572"/>
                      <a:gd name="connsiteX263" fmla="*/ 7810 w 203151"/>
                      <a:gd name="connsiteY263" fmla="*/ 123444 h 193572"/>
                      <a:gd name="connsiteX264" fmla="*/ 5525 w 203151"/>
                      <a:gd name="connsiteY264" fmla="*/ 123539 h 193572"/>
                      <a:gd name="connsiteX265" fmla="*/ 4286 w 203151"/>
                      <a:gd name="connsiteY265" fmla="*/ 123920 h 193572"/>
                      <a:gd name="connsiteX266" fmla="*/ 3619 w 203151"/>
                      <a:gd name="connsiteY266" fmla="*/ 125921 h 193572"/>
                      <a:gd name="connsiteX267" fmla="*/ 2953 w 203151"/>
                      <a:gd name="connsiteY267" fmla="*/ 126206 h 193572"/>
                      <a:gd name="connsiteX268" fmla="*/ 1905 w 203151"/>
                      <a:gd name="connsiteY268" fmla="*/ 127635 h 193572"/>
                      <a:gd name="connsiteX269" fmla="*/ 1333 w 203151"/>
                      <a:gd name="connsiteY269" fmla="*/ 127349 h 193572"/>
                      <a:gd name="connsiteX270" fmla="*/ 857 w 203151"/>
                      <a:gd name="connsiteY270" fmla="*/ 127825 h 193572"/>
                      <a:gd name="connsiteX271" fmla="*/ 571 w 203151"/>
                      <a:gd name="connsiteY271" fmla="*/ 128683 h 193572"/>
                      <a:gd name="connsiteX272" fmla="*/ 0 w 203151"/>
                      <a:gd name="connsiteY272" fmla="*/ 129445 h 193572"/>
                      <a:gd name="connsiteX273" fmla="*/ 762 w 203151"/>
                      <a:gd name="connsiteY273" fmla="*/ 131254 h 193572"/>
                      <a:gd name="connsiteX274" fmla="*/ 1524 w 203151"/>
                      <a:gd name="connsiteY274" fmla="*/ 133731 h 193572"/>
                      <a:gd name="connsiteX275" fmla="*/ 1524 w 203151"/>
                      <a:gd name="connsiteY275" fmla="*/ 134969 h 193572"/>
                      <a:gd name="connsiteX276" fmla="*/ 3048 w 203151"/>
                      <a:gd name="connsiteY276" fmla="*/ 134588 h 193572"/>
                      <a:gd name="connsiteX277" fmla="*/ 4286 w 203151"/>
                      <a:gd name="connsiteY277" fmla="*/ 134779 h 193572"/>
                      <a:gd name="connsiteX278" fmla="*/ 3524 w 203151"/>
                      <a:gd name="connsiteY278" fmla="*/ 136112 h 193572"/>
                      <a:gd name="connsiteX279" fmla="*/ 5429 w 203151"/>
                      <a:gd name="connsiteY279" fmla="*/ 136208 h 193572"/>
                      <a:gd name="connsiteX280" fmla="*/ 6287 w 203151"/>
                      <a:gd name="connsiteY280" fmla="*/ 137065 h 193572"/>
                      <a:gd name="connsiteX281" fmla="*/ 6191 w 203151"/>
                      <a:gd name="connsiteY281" fmla="*/ 138398 h 193572"/>
                      <a:gd name="connsiteX282" fmla="*/ 5525 w 203151"/>
                      <a:gd name="connsiteY282" fmla="*/ 139446 h 193572"/>
                      <a:gd name="connsiteX283" fmla="*/ 5715 w 203151"/>
                      <a:gd name="connsiteY283" fmla="*/ 141161 h 193572"/>
                      <a:gd name="connsiteX284" fmla="*/ 6858 w 203151"/>
                      <a:gd name="connsiteY284" fmla="*/ 140779 h 193572"/>
                      <a:gd name="connsiteX285" fmla="*/ 7525 w 203151"/>
                      <a:gd name="connsiteY285" fmla="*/ 141161 h 193572"/>
                      <a:gd name="connsiteX286" fmla="*/ 7429 w 203151"/>
                      <a:gd name="connsiteY286" fmla="*/ 142494 h 193572"/>
                      <a:gd name="connsiteX287" fmla="*/ 8763 w 203151"/>
                      <a:gd name="connsiteY287" fmla="*/ 142875 h 193572"/>
                      <a:gd name="connsiteX288" fmla="*/ 9334 w 203151"/>
                      <a:gd name="connsiteY288" fmla="*/ 143351 h 193572"/>
                      <a:gd name="connsiteX289" fmla="*/ 10668 w 203151"/>
                      <a:gd name="connsiteY289" fmla="*/ 143351 h 193572"/>
                      <a:gd name="connsiteX290" fmla="*/ 13144 w 203151"/>
                      <a:gd name="connsiteY290" fmla="*/ 143256 h 193572"/>
                      <a:gd name="connsiteX291" fmla="*/ 14192 w 203151"/>
                      <a:gd name="connsiteY291" fmla="*/ 143066 h 193572"/>
                      <a:gd name="connsiteX292" fmla="*/ 14764 w 203151"/>
                      <a:gd name="connsiteY292" fmla="*/ 143637 h 193572"/>
                      <a:gd name="connsiteX293" fmla="*/ 15526 w 203151"/>
                      <a:gd name="connsiteY293" fmla="*/ 144113 h 193572"/>
                      <a:gd name="connsiteX294" fmla="*/ 15812 w 203151"/>
                      <a:gd name="connsiteY294" fmla="*/ 143256 h 193572"/>
                      <a:gd name="connsiteX295" fmla="*/ 16764 w 203151"/>
                      <a:gd name="connsiteY295" fmla="*/ 142399 h 193572"/>
                      <a:gd name="connsiteX296" fmla="*/ 17717 w 203151"/>
                      <a:gd name="connsiteY296" fmla="*/ 142113 h 193572"/>
                      <a:gd name="connsiteX297" fmla="*/ 17050 w 203151"/>
                      <a:gd name="connsiteY297" fmla="*/ 143066 h 193572"/>
                      <a:gd name="connsiteX298" fmla="*/ 17621 w 203151"/>
                      <a:gd name="connsiteY298" fmla="*/ 144590 h 193572"/>
                      <a:gd name="connsiteX299" fmla="*/ 17335 w 203151"/>
                      <a:gd name="connsiteY299" fmla="*/ 146590 h 193572"/>
                      <a:gd name="connsiteX300" fmla="*/ 17907 w 203151"/>
                      <a:gd name="connsiteY300" fmla="*/ 147923 h 193572"/>
                      <a:gd name="connsiteX301" fmla="*/ 18383 w 203151"/>
                      <a:gd name="connsiteY301" fmla="*/ 149066 h 193572"/>
                      <a:gd name="connsiteX302" fmla="*/ 18669 w 203151"/>
                      <a:gd name="connsiteY302" fmla="*/ 150686 h 193572"/>
                      <a:gd name="connsiteX303" fmla="*/ 19050 w 203151"/>
                      <a:gd name="connsiteY303" fmla="*/ 152400 h 193572"/>
                      <a:gd name="connsiteX304" fmla="*/ 19526 w 203151"/>
                      <a:gd name="connsiteY304" fmla="*/ 153448 h 193572"/>
                      <a:gd name="connsiteX305" fmla="*/ 19621 w 203151"/>
                      <a:gd name="connsiteY305" fmla="*/ 154972 h 193572"/>
                      <a:gd name="connsiteX306" fmla="*/ 20098 w 203151"/>
                      <a:gd name="connsiteY306" fmla="*/ 156496 h 193572"/>
                      <a:gd name="connsiteX307" fmla="*/ 21526 w 203151"/>
                      <a:gd name="connsiteY307" fmla="*/ 158020 h 193572"/>
                      <a:gd name="connsiteX308" fmla="*/ 21241 w 203151"/>
                      <a:gd name="connsiteY308" fmla="*/ 159068 h 193572"/>
                      <a:gd name="connsiteX309" fmla="*/ 22479 w 203151"/>
                      <a:gd name="connsiteY309" fmla="*/ 158877 h 193572"/>
                      <a:gd name="connsiteX310" fmla="*/ 22860 w 203151"/>
                      <a:gd name="connsiteY310" fmla="*/ 158687 h 193572"/>
                      <a:gd name="connsiteX311" fmla="*/ 24670 w 203151"/>
                      <a:gd name="connsiteY311" fmla="*/ 159544 h 193572"/>
                      <a:gd name="connsiteX312" fmla="*/ 25527 w 203151"/>
                      <a:gd name="connsiteY312" fmla="*/ 160877 h 193572"/>
                      <a:gd name="connsiteX313" fmla="*/ 26098 w 203151"/>
                      <a:gd name="connsiteY313" fmla="*/ 160592 h 193572"/>
                      <a:gd name="connsiteX314" fmla="*/ 26289 w 203151"/>
                      <a:gd name="connsiteY314" fmla="*/ 159544 h 193572"/>
                      <a:gd name="connsiteX315" fmla="*/ 27051 w 203151"/>
                      <a:gd name="connsiteY315" fmla="*/ 158972 h 193572"/>
                      <a:gd name="connsiteX316" fmla="*/ 28004 w 203151"/>
                      <a:gd name="connsiteY316" fmla="*/ 158020 h 193572"/>
                      <a:gd name="connsiteX317" fmla="*/ 29242 w 203151"/>
                      <a:gd name="connsiteY317" fmla="*/ 156972 h 193572"/>
                      <a:gd name="connsiteX318" fmla="*/ 30385 w 203151"/>
                      <a:gd name="connsiteY318" fmla="*/ 157829 h 193572"/>
                      <a:gd name="connsiteX319" fmla="*/ 31623 w 203151"/>
                      <a:gd name="connsiteY319" fmla="*/ 158115 h 193572"/>
                      <a:gd name="connsiteX320" fmla="*/ 31528 w 203151"/>
                      <a:gd name="connsiteY320" fmla="*/ 160115 h 193572"/>
                      <a:gd name="connsiteX321" fmla="*/ 32671 w 203151"/>
                      <a:gd name="connsiteY321" fmla="*/ 159734 h 193572"/>
                      <a:gd name="connsiteX322" fmla="*/ 33528 w 203151"/>
                      <a:gd name="connsiteY322" fmla="*/ 160306 h 193572"/>
                      <a:gd name="connsiteX323" fmla="*/ 36100 w 203151"/>
                      <a:gd name="connsiteY323" fmla="*/ 160306 h 193572"/>
                      <a:gd name="connsiteX324" fmla="*/ 37814 w 203151"/>
                      <a:gd name="connsiteY324" fmla="*/ 160020 h 193572"/>
                      <a:gd name="connsiteX325" fmla="*/ 39148 w 203151"/>
                      <a:gd name="connsiteY325" fmla="*/ 161068 h 193572"/>
                      <a:gd name="connsiteX326" fmla="*/ 40672 w 203151"/>
                      <a:gd name="connsiteY326" fmla="*/ 162496 h 193572"/>
                      <a:gd name="connsiteX327" fmla="*/ 40481 w 203151"/>
                      <a:gd name="connsiteY327" fmla="*/ 163735 h 193572"/>
                      <a:gd name="connsiteX328" fmla="*/ 40862 w 203151"/>
                      <a:gd name="connsiteY328" fmla="*/ 166021 h 193572"/>
                      <a:gd name="connsiteX329" fmla="*/ 41434 w 203151"/>
                      <a:gd name="connsiteY329" fmla="*/ 167354 h 193572"/>
                      <a:gd name="connsiteX330" fmla="*/ 42386 w 203151"/>
                      <a:gd name="connsiteY330" fmla="*/ 169164 h 193572"/>
                      <a:gd name="connsiteX331" fmla="*/ 42958 w 203151"/>
                      <a:gd name="connsiteY331" fmla="*/ 171260 h 193572"/>
                      <a:gd name="connsiteX332" fmla="*/ 42958 w 203151"/>
                      <a:gd name="connsiteY332" fmla="*/ 172307 h 193572"/>
                      <a:gd name="connsiteX333" fmla="*/ 43434 w 203151"/>
                      <a:gd name="connsiteY333" fmla="*/ 173069 h 193572"/>
                      <a:gd name="connsiteX334" fmla="*/ 43720 w 203151"/>
                      <a:gd name="connsiteY334" fmla="*/ 173831 h 193572"/>
                      <a:gd name="connsiteX335" fmla="*/ 44577 w 203151"/>
                      <a:gd name="connsiteY335" fmla="*/ 175546 h 193572"/>
                      <a:gd name="connsiteX336" fmla="*/ 44196 w 203151"/>
                      <a:gd name="connsiteY336" fmla="*/ 177451 h 193572"/>
                      <a:gd name="connsiteX337" fmla="*/ 45148 w 203151"/>
                      <a:gd name="connsiteY337" fmla="*/ 178118 h 193572"/>
                      <a:gd name="connsiteX338" fmla="*/ 45815 w 203151"/>
                      <a:gd name="connsiteY338" fmla="*/ 178499 h 193572"/>
                      <a:gd name="connsiteX339" fmla="*/ 45815 w 203151"/>
                      <a:gd name="connsiteY339" fmla="*/ 178594 h 193572"/>
                      <a:gd name="connsiteX340" fmla="*/ 46292 w 203151"/>
                      <a:gd name="connsiteY340" fmla="*/ 177451 h 193572"/>
                      <a:gd name="connsiteX341" fmla="*/ 46577 w 203151"/>
                      <a:gd name="connsiteY341" fmla="*/ 176403 h 193572"/>
                      <a:gd name="connsiteX342" fmla="*/ 48292 w 203151"/>
                      <a:gd name="connsiteY342" fmla="*/ 176879 h 193572"/>
                      <a:gd name="connsiteX343" fmla="*/ 49625 w 203151"/>
                      <a:gd name="connsiteY343" fmla="*/ 177832 h 193572"/>
                      <a:gd name="connsiteX344" fmla="*/ 51149 w 203151"/>
                      <a:gd name="connsiteY344" fmla="*/ 178022 h 193572"/>
                      <a:gd name="connsiteX345" fmla="*/ 50292 w 203151"/>
                      <a:gd name="connsiteY345" fmla="*/ 176498 h 193572"/>
                      <a:gd name="connsiteX346" fmla="*/ 49816 w 203151"/>
                      <a:gd name="connsiteY346" fmla="*/ 175260 h 193572"/>
                      <a:gd name="connsiteX347" fmla="*/ 50863 w 203151"/>
                      <a:gd name="connsiteY347" fmla="*/ 175832 h 193572"/>
                      <a:gd name="connsiteX348" fmla="*/ 51816 w 203151"/>
                      <a:gd name="connsiteY348" fmla="*/ 176498 h 193572"/>
                      <a:gd name="connsiteX349" fmla="*/ 50959 w 203151"/>
                      <a:gd name="connsiteY349" fmla="*/ 175165 h 193572"/>
                      <a:gd name="connsiteX350" fmla="*/ 51054 w 203151"/>
                      <a:gd name="connsiteY350" fmla="*/ 173450 h 193572"/>
                      <a:gd name="connsiteX351" fmla="*/ 51911 w 203151"/>
                      <a:gd name="connsiteY351" fmla="*/ 171641 h 193572"/>
                      <a:gd name="connsiteX352" fmla="*/ 51435 w 203151"/>
                      <a:gd name="connsiteY352" fmla="*/ 169926 h 193572"/>
                      <a:gd name="connsiteX353" fmla="*/ 50292 w 203151"/>
                      <a:gd name="connsiteY353" fmla="*/ 168116 h 193572"/>
                      <a:gd name="connsiteX354" fmla="*/ 48863 w 203151"/>
                      <a:gd name="connsiteY354" fmla="*/ 166402 h 193572"/>
                      <a:gd name="connsiteX355" fmla="*/ 48863 w 203151"/>
                      <a:gd name="connsiteY355" fmla="*/ 164878 h 193572"/>
                      <a:gd name="connsiteX356" fmla="*/ 49149 w 203151"/>
                      <a:gd name="connsiteY356" fmla="*/ 163925 h 193572"/>
                      <a:gd name="connsiteX357" fmla="*/ 50006 w 203151"/>
                      <a:gd name="connsiteY357" fmla="*/ 164402 h 193572"/>
                      <a:gd name="connsiteX358" fmla="*/ 50863 w 203151"/>
                      <a:gd name="connsiteY358" fmla="*/ 165354 h 193572"/>
                      <a:gd name="connsiteX359" fmla="*/ 52006 w 203151"/>
                      <a:gd name="connsiteY359" fmla="*/ 166402 h 193572"/>
                      <a:gd name="connsiteX360" fmla="*/ 53150 w 203151"/>
                      <a:gd name="connsiteY360" fmla="*/ 166878 h 193572"/>
                      <a:gd name="connsiteX361" fmla="*/ 53530 w 203151"/>
                      <a:gd name="connsiteY361" fmla="*/ 169164 h 193572"/>
                      <a:gd name="connsiteX362" fmla="*/ 55054 w 203151"/>
                      <a:gd name="connsiteY362" fmla="*/ 170593 h 193572"/>
                      <a:gd name="connsiteX363" fmla="*/ 55817 w 203151"/>
                      <a:gd name="connsiteY363" fmla="*/ 171545 h 193572"/>
                      <a:gd name="connsiteX364" fmla="*/ 56674 w 203151"/>
                      <a:gd name="connsiteY364" fmla="*/ 172021 h 193572"/>
                      <a:gd name="connsiteX365" fmla="*/ 57340 w 203151"/>
                      <a:gd name="connsiteY365" fmla="*/ 172498 h 193572"/>
                      <a:gd name="connsiteX366" fmla="*/ 56007 w 203151"/>
                      <a:gd name="connsiteY366" fmla="*/ 172879 h 193572"/>
                      <a:gd name="connsiteX367" fmla="*/ 56769 w 203151"/>
                      <a:gd name="connsiteY367" fmla="*/ 174117 h 193572"/>
                      <a:gd name="connsiteX368" fmla="*/ 55817 w 203151"/>
                      <a:gd name="connsiteY368" fmla="*/ 174593 h 193572"/>
                      <a:gd name="connsiteX369" fmla="*/ 55912 w 203151"/>
                      <a:gd name="connsiteY369" fmla="*/ 176117 h 193572"/>
                      <a:gd name="connsiteX370" fmla="*/ 55626 w 203151"/>
                      <a:gd name="connsiteY370" fmla="*/ 177641 h 193572"/>
                      <a:gd name="connsiteX371" fmla="*/ 54388 w 203151"/>
                      <a:gd name="connsiteY371" fmla="*/ 178689 h 193572"/>
                      <a:gd name="connsiteX372" fmla="*/ 53816 w 203151"/>
                      <a:gd name="connsiteY372" fmla="*/ 179642 h 193572"/>
                      <a:gd name="connsiteX373" fmla="*/ 54292 w 203151"/>
                      <a:gd name="connsiteY373" fmla="*/ 180404 h 193572"/>
                      <a:gd name="connsiteX374" fmla="*/ 54673 w 203151"/>
                      <a:gd name="connsiteY374" fmla="*/ 179832 h 193572"/>
                      <a:gd name="connsiteX375" fmla="*/ 55245 w 203151"/>
                      <a:gd name="connsiteY375" fmla="*/ 179546 h 193572"/>
                      <a:gd name="connsiteX376" fmla="*/ 56388 w 203151"/>
                      <a:gd name="connsiteY376" fmla="*/ 179737 h 193572"/>
                      <a:gd name="connsiteX377" fmla="*/ 56959 w 203151"/>
                      <a:gd name="connsiteY377" fmla="*/ 180689 h 193572"/>
                      <a:gd name="connsiteX378" fmla="*/ 57912 w 203151"/>
                      <a:gd name="connsiteY378" fmla="*/ 180213 h 193572"/>
                      <a:gd name="connsiteX379" fmla="*/ 59055 w 203151"/>
                      <a:gd name="connsiteY379" fmla="*/ 180594 h 193572"/>
                      <a:gd name="connsiteX380" fmla="*/ 59246 w 203151"/>
                      <a:gd name="connsiteY380" fmla="*/ 181642 h 193572"/>
                      <a:gd name="connsiteX381" fmla="*/ 60674 w 203151"/>
                      <a:gd name="connsiteY381" fmla="*/ 181832 h 193572"/>
                      <a:gd name="connsiteX382" fmla="*/ 61341 w 203151"/>
                      <a:gd name="connsiteY382" fmla="*/ 180213 h 193572"/>
                      <a:gd name="connsiteX383" fmla="*/ 60388 w 203151"/>
                      <a:gd name="connsiteY383" fmla="*/ 178022 h 193572"/>
                      <a:gd name="connsiteX384" fmla="*/ 62675 w 203151"/>
                      <a:gd name="connsiteY384" fmla="*/ 176784 h 193572"/>
                      <a:gd name="connsiteX385" fmla="*/ 62389 w 203151"/>
                      <a:gd name="connsiteY385" fmla="*/ 175927 h 193572"/>
                      <a:gd name="connsiteX386" fmla="*/ 61722 w 203151"/>
                      <a:gd name="connsiteY386" fmla="*/ 175070 h 193572"/>
                      <a:gd name="connsiteX387" fmla="*/ 62675 w 203151"/>
                      <a:gd name="connsiteY387" fmla="*/ 174212 h 193572"/>
                      <a:gd name="connsiteX388" fmla="*/ 63341 w 203151"/>
                      <a:gd name="connsiteY388" fmla="*/ 174593 h 193572"/>
                      <a:gd name="connsiteX389" fmla="*/ 64198 w 203151"/>
                      <a:gd name="connsiteY389" fmla="*/ 175450 h 193572"/>
                      <a:gd name="connsiteX390" fmla="*/ 64960 w 203151"/>
                      <a:gd name="connsiteY390" fmla="*/ 174117 h 193572"/>
                      <a:gd name="connsiteX391" fmla="*/ 66104 w 203151"/>
                      <a:gd name="connsiteY391" fmla="*/ 173927 h 193572"/>
                      <a:gd name="connsiteX392" fmla="*/ 66389 w 203151"/>
                      <a:gd name="connsiteY392" fmla="*/ 172498 h 193572"/>
                      <a:gd name="connsiteX393" fmla="*/ 66961 w 203151"/>
                      <a:gd name="connsiteY393" fmla="*/ 170783 h 193572"/>
                      <a:gd name="connsiteX394" fmla="*/ 66389 w 203151"/>
                      <a:gd name="connsiteY394" fmla="*/ 170402 h 193572"/>
                      <a:gd name="connsiteX395" fmla="*/ 65818 w 203151"/>
                      <a:gd name="connsiteY395" fmla="*/ 170117 h 193572"/>
                      <a:gd name="connsiteX396" fmla="*/ 65818 w 203151"/>
                      <a:gd name="connsiteY396" fmla="*/ 169164 h 193572"/>
                      <a:gd name="connsiteX397" fmla="*/ 64770 w 203151"/>
                      <a:gd name="connsiteY397" fmla="*/ 168307 h 193572"/>
                      <a:gd name="connsiteX398" fmla="*/ 64770 w 203151"/>
                      <a:gd name="connsiteY398" fmla="*/ 166688 h 193572"/>
                      <a:gd name="connsiteX399" fmla="*/ 65913 w 203151"/>
                      <a:gd name="connsiteY399" fmla="*/ 166211 h 193572"/>
                      <a:gd name="connsiteX400" fmla="*/ 66961 w 203151"/>
                      <a:gd name="connsiteY400" fmla="*/ 165545 h 193572"/>
                      <a:gd name="connsiteX401" fmla="*/ 68294 w 203151"/>
                      <a:gd name="connsiteY401" fmla="*/ 164878 h 193572"/>
                      <a:gd name="connsiteX402" fmla="*/ 69247 w 203151"/>
                      <a:gd name="connsiteY402" fmla="*/ 165449 h 193572"/>
                      <a:gd name="connsiteX403" fmla="*/ 69818 w 203151"/>
                      <a:gd name="connsiteY403" fmla="*/ 166497 h 193572"/>
                      <a:gd name="connsiteX404" fmla="*/ 70580 w 203151"/>
                      <a:gd name="connsiteY404" fmla="*/ 166402 h 193572"/>
                      <a:gd name="connsiteX405" fmla="*/ 71533 w 203151"/>
                      <a:gd name="connsiteY405" fmla="*/ 166402 h 193572"/>
                      <a:gd name="connsiteX406" fmla="*/ 71152 w 203151"/>
                      <a:gd name="connsiteY406" fmla="*/ 165068 h 193572"/>
                      <a:gd name="connsiteX407" fmla="*/ 71342 w 203151"/>
                      <a:gd name="connsiteY407" fmla="*/ 163163 h 193572"/>
                      <a:gd name="connsiteX408" fmla="*/ 72200 w 203151"/>
                      <a:gd name="connsiteY408" fmla="*/ 162306 h 193572"/>
                      <a:gd name="connsiteX409" fmla="*/ 72390 w 203151"/>
                      <a:gd name="connsiteY409" fmla="*/ 161449 h 193572"/>
                      <a:gd name="connsiteX410" fmla="*/ 73247 w 203151"/>
                      <a:gd name="connsiteY410" fmla="*/ 161163 h 193572"/>
                      <a:gd name="connsiteX411" fmla="*/ 73819 w 203151"/>
                      <a:gd name="connsiteY411" fmla="*/ 161544 h 193572"/>
                      <a:gd name="connsiteX412" fmla="*/ 74200 w 203151"/>
                      <a:gd name="connsiteY412" fmla="*/ 160496 h 193572"/>
                      <a:gd name="connsiteX413" fmla="*/ 74867 w 203151"/>
                      <a:gd name="connsiteY413" fmla="*/ 160592 h 193572"/>
                      <a:gd name="connsiteX414" fmla="*/ 74676 w 203151"/>
                      <a:gd name="connsiteY414" fmla="*/ 161449 h 193572"/>
                      <a:gd name="connsiteX415" fmla="*/ 75247 w 203151"/>
                      <a:gd name="connsiteY415" fmla="*/ 161639 h 193572"/>
                      <a:gd name="connsiteX416" fmla="*/ 75819 w 203151"/>
                      <a:gd name="connsiteY416" fmla="*/ 160782 h 193572"/>
                      <a:gd name="connsiteX417" fmla="*/ 77438 w 203151"/>
                      <a:gd name="connsiteY417" fmla="*/ 160782 h 193572"/>
                      <a:gd name="connsiteX418" fmla="*/ 78486 w 203151"/>
                      <a:gd name="connsiteY418" fmla="*/ 161068 h 193572"/>
                      <a:gd name="connsiteX419" fmla="*/ 79724 w 203151"/>
                      <a:gd name="connsiteY419" fmla="*/ 160687 h 193572"/>
                      <a:gd name="connsiteX420" fmla="*/ 80391 w 203151"/>
                      <a:gd name="connsiteY420" fmla="*/ 161449 h 193572"/>
                      <a:gd name="connsiteX421" fmla="*/ 80105 w 203151"/>
                      <a:gd name="connsiteY421" fmla="*/ 162973 h 193572"/>
                      <a:gd name="connsiteX422" fmla="*/ 81058 w 203151"/>
                      <a:gd name="connsiteY422" fmla="*/ 163259 h 193572"/>
                      <a:gd name="connsiteX423" fmla="*/ 80963 w 203151"/>
                      <a:gd name="connsiteY423" fmla="*/ 163830 h 193572"/>
                      <a:gd name="connsiteX424" fmla="*/ 81058 w 203151"/>
                      <a:gd name="connsiteY424" fmla="*/ 165640 h 193572"/>
                      <a:gd name="connsiteX425" fmla="*/ 82487 w 203151"/>
                      <a:gd name="connsiteY425" fmla="*/ 166688 h 193572"/>
                      <a:gd name="connsiteX426" fmla="*/ 82772 w 203151"/>
                      <a:gd name="connsiteY426" fmla="*/ 165640 h 193572"/>
                      <a:gd name="connsiteX427" fmla="*/ 83248 w 203151"/>
                      <a:gd name="connsiteY427" fmla="*/ 165164 h 193572"/>
                      <a:gd name="connsiteX428" fmla="*/ 84582 w 203151"/>
                      <a:gd name="connsiteY428" fmla="*/ 164592 h 193572"/>
                      <a:gd name="connsiteX429" fmla="*/ 86011 w 203151"/>
                      <a:gd name="connsiteY429" fmla="*/ 164116 h 193572"/>
                      <a:gd name="connsiteX430" fmla="*/ 86011 w 203151"/>
                      <a:gd name="connsiteY430" fmla="*/ 163068 h 193572"/>
                      <a:gd name="connsiteX431" fmla="*/ 86868 w 203151"/>
                      <a:gd name="connsiteY431" fmla="*/ 162592 h 193572"/>
                      <a:gd name="connsiteX432" fmla="*/ 88106 w 203151"/>
                      <a:gd name="connsiteY432" fmla="*/ 162401 h 193572"/>
                      <a:gd name="connsiteX433" fmla="*/ 88583 w 203151"/>
                      <a:gd name="connsiteY433" fmla="*/ 161354 h 193572"/>
                      <a:gd name="connsiteX434" fmla="*/ 89249 w 203151"/>
                      <a:gd name="connsiteY434" fmla="*/ 160592 h 193572"/>
                      <a:gd name="connsiteX435" fmla="*/ 89344 w 203151"/>
                      <a:gd name="connsiteY435" fmla="*/ 159544 h 193572"/>
                      <a:gd name="connsiteX436" fmla="*/ 90106 w 203151"/>
                      <a:gd name="connsiteY436" fmla="*/ 157925 h 193572"/>
                      <a:gd name="connsiteX437" fmla="*/ 89916 w 203151"/>
                      <a:gd name="connsiteY437" fmla="*/ 157258 h 193572"/>
                      <a:gd name="connsiteX438" fmla="*/ 88868 w 203151"/>
                      <a:gd name="connsiteY438" fmla="*/ 156686 h 193572"/>
                      <a:gd name="connsiteX439" fmla="*/ 88678 w 203151"/>
                      <a:gd name="connsiteY439" fmla="*/ 155639 h 193572"/>
                      <a:gd name="connsiteX440" fmla="*/ 87725 w 203151"/>
                      <a:gd name="connsiteY440" fmla="*/ 155543 h 193572"/>
                      <a:gd name="connsiteX441" fmla="*/ 87344 w 203151"/>
                      <a:gd name="connsiteY441" fmla="*/ 154781 h 193572"/>
                      <a:gd name="connsiteX442" fmla="*/ 88297 w 203151"/>
                      <a:gd name="connsiteY442" fmla="*/ 153638 h 193572"/>
                      <a:gd name="connsiteX443" fmla="*/ 88392 w 203151"/>
                      <a:gd name="connsiteY443" fmla="*/ 152400 h 193572"/>
                      <a:gd name="connsiteX444" fmla="*/ 87821 w 203151"/>
                      <a:gd name="connsiteY444" fmla="*/ 152400 h 193572"/>
                      <a:gd name="connsiteX445" fmla="*/ 87535 w 203151"/>
                      <a:gd name="connsiteY445" fmla="*/ 150876 h 193572"/>
                      <a:gd name="connsiteX446" fmla="*/ 88201 w 203151"/>
                      <a:gd name="connsiteY446" fmla="*/ 150590 h 193572"/>
                      <a:gd name="connsiteX447" fmla="*/ 89154 w 203151"/>
                      <a:gd name="connsiteY447" fmla="*/ 150590 h 193572"/>
                      <a:gd name="connsiteX448" fmla="*/ 89821 w 203151"/>
                      <a:gd name="connsiteY448" fmla="*/ 149733 h 193572"/>
                      <a:gd name="connsiteX449" fmla="*/ 89630 w 203151"/>
                      <a:gd name="connsiteY449" fmla="*/ 148685 h 193572"/>
                      <a:gd name="connsiteX450" fmla="*/ 89154 w 203151"/>
                      <a:gd name="connsiteY450" fmla="*/ 148114 h 193572"/>
                      <a:gd name="connsiteX451" fmla="*/ 88773 w 203151"/>
                      <a:gd name="connsiteY451" fmla="*/ 146971 h 193572"/>
                      <a:gd name="connsiteX452" fmla="*/ 89154 w 203151"/>
                      <a:gd name="connsiteY452" fmla="*/ 146209 h 193572"/>
                      <a:gd name="connsiteX453" fmla="*/ 90011 w 203151"/>
                      <a:gd name="connsiteY453" fmla="*/ 145828 h 193572"/>
                      <a:gd name="connsiteX454" fmla="*/ 90868 w 203151"/>
                      <a:gd name="connsiteY454" fmla="*/ 145542 h 193572"/>
                      <a:gd name="connsiteX455" fmla="*/ 91250 w 203151"/>
                      <a:gd name="connsiteY455" fmla="*/ 146685 h 193572"/>
                      <a:gd name="connsiteX456" fmla="*/ 92488 w 203151"/>
                      <a:gd name="connsiteY456" fmla="*/ 146685 h 193572"/>
                      <a:gd name="connsiteX457" fmla="*/ 93726 w 203151"/>
                      <a:gd name="connsiteY457" fmla="*/ 145828 h 193572"/>
                      <a:gd name="connsiteX458" fmla="*/ 94774 w 203151"/>
                      <a:gd name="connsiteY458" fmla="*/ 145161 h 193572"/>
                      <a:gd name="connsiteX459" fmla="*/ 95536 w 203151"/>
                      <a:gd name="connsiteY459" fmla="*/ 144494 h 193572"/>
                      <a:gd name="connsiteX460" fmla="*/ 95917 w 203151"/>
                      <a:gd name="connsiteY460" fmla="*/ 145828 h 193572"/>
                      <a:gd name="connsiteX461" fmla="*/ 96298 w 203151"/>
                      <a:gd name="connsiteY461" fmla="*/ 147542 h 193572"/>
                      <a:gd name="connsiteX462" fmla="*/ 97060 w 203151"/>
                      <a:gd name="connsiteY462" fmla="*/ 147923 h 193572"/>
                      <a:gd name="connsiteX463" fmla="*/ 97536 w 203151"/>
                      <a:gd name="connsiteY463" fmla="*/ 147066 h 193572"/>
                      <a:gd name="connsiteX464" fmla="*/ 98869 w 203151"/>
                      <a:gd name="connsiteY464" fmla="*/ 147257 h 193572"/>
                      <a:gd name="connsiteX465" fmla="*/ 99631 w 203151"/>
                      <a:gd name="connsiteY465" fmla="*/ 147733 h 193572"/>
                      <a:gd name="connsiteX466" fmla="*/ 100584 w 203151"/>
                      <a:gd name="connsiteY466" fmla="*/ 148114 h 193572"/>
                      <a:gd name="connsiteX467" fmla="*/ 101251 w 203151"/>
                      <a:gd name="connsiteY467" fmla="*/ 147923 h 193572"/>
                      <a:gd name="connsiteX468" fmla="*/ 102108 w 203151"/>
                      <a:gd name="connsiteY468" fmla="*/ 146685 h 193572"/>
                      <a:gd name="connsiteX469" fmla="*/ 103060 w 203151"/>
                      <a:gd name="connsiteY469" fmla="*/ 145542 h 193572"/>
                      <a:gd name="connsiteX470" fmla="*/ 103918 w 203151"/>
                      <a:gd name="connsiteY470" fmla="*/ 146304 h 193572"/>
                      <a:gd name="connsiteX471" fmla="*/ 105537 w 203151"/>
                      <a:gd name="connsiteY471" fmla="*/ 147923 h 193572"/>
                      <a:gd name="connsiteX472" fmla="*/ 105346 w 203151"/>
                      <a:gd name="connsiteY472" fmla="*/ 149638 h 193572"/>
                      <a:gd name="connsiteX473" fmla="*/ 104965 w 203151"/>
                      <a:gd name="connsiteY473" fmla="*/ 152210 h 193572"/>
                      <a:gd name="connsiteX474" fmla="*/ 106204 w 203151"/>
                      <a:gd name="connsiteY474" fmla="*/ 153162 h 193572"/>
                      <a:gd name="connsiteX475" fmla="*/ 106108 w 203151"/>
                      <a:gd name="connsiteY475" fmla="*/ 155543 h 193572"/>
                      <a:gd name="connsiteX476" fmla="*/ 108109 w 203151"/>
                      <a:gd name="connsiteY476" fmla="*/ 156591 h 193572"/>
                      <a:gd name="connsiteX477" fmla="*/ 108490 w 203151"/>
                      <a:gd name="connsiteY477" fmla="*/ 155924 h 193572"/>
                      <a:gd name="connsiteX478" fmla="*/ 108966 w 203151"/>
                      <a:gd name="connsiteY478" fmla="*/ 154591 h 193572"/>
                      <a:gd name="connsiteX479" fmla="*/ 109918 w 203151"/>
                      <a:gd name="connsiteY479" fmla="*/ 154400 h 193572"/>
                      <a:gd name="connsiteX480" fmla="*/ 110871 w 203151"/>
                      <a:gd name="connsiteY480" fmla="*/ 153257 h 193572"/>
                      <a:gd name="connsiteX481" fmla="*/ 112681 w 203151"/>
                      <a:gd name="connsiteY481" fmla="*/ 152876 h 193572"/>
                      <a:gd name="connsiteX482" fmla="*/ 114871 w 203151"/>
                      <a:gd name="connsiteY482" fmla="*/ 152876 h 193572"/>
                      <a:gd name="connsiteX483" fmla="*/ 116681 w 203151"/>
                      <a:gd name="connsiteY483" fmla="*/ 150495 h 193572"/>
                      <a:gd name="connsiteX484" fmla="*/ 117729 w 203151"/>
                      <a:gd name="connsiteY484" fmla="*/ 150781 h 193572"/>
                      <a:gd name="connsiteX485" fmla="*/ 119158 w 203151"/>
                      <a:gd name="connsiteY485" fmla="*/ 151638 h 193572"/>
                      <a:gd name="connsiteX486" fmla="*/ 120110 w 203151"/>
                      <a:gd name="connsiteY486" fmla="*/ 151733 h 193572"/>
                      <a:gd name="connsiteX487" fmla="*/ 121729 w 203151"/>
                      <a:gd name="connsiteY487" fmla="*/ 150971 h 193572"/>
                      <a:gd name="connsiteX488" fmla="*/ 123158 w 203151"/>
                      <a:gd name="connsiteY488" fmla="*/ 151829 h 193572"/>
                      <a:gd name="connsiteX489" fmla="*/ 123349 w 203151"/>
                      <a:gd name="connsiteY489" fmla="*/ 152686 h 193572"/>
                      <a:gd name="connsiteX490" fmla="*/ 124111 w 203151"/>
                      <a:gd name="connsiteY490" fmla="*/ 152781 h 193572"/>
                      <a:gd name="connsiteX491" fmla="*/ 124777 w 203151"/>
                      <a:gd name="connsiteY491" fmla="*/ 151829 h 193572"/>
                      <a:gd name="connsiteX492" fmla="*/ 125063 w 203151"/>
                      <a:gd name="connsiteY492" fmla="*/ 150114 h 193572"/>
                      <a:gd name="connsiteX493" fmla="*/ 126301 w 203151"/>
                      <a:gd name="connsiteY493" fmla="*/ 150114 h 193572"/>
                      <a:gd name="connsiteX494" fmla="*/ 126683 w 203151"/>
                      <a:gd name="connsiteY494" fmla="*/ 150209 h 193572"/>
                      <a:gd name="connsiteX495" fmla="*/ 126873 w 203151"/>
                      <a:gd name="connsiteY495" fmla="*/ 153638 h 193572"/>
                      <a:gd name="connsiteX496" fmla="*/ 127921 w 203151"/>
                      <a:gd name="connsiteY496" fmla="*/ 156496 h 193572"/>
                      <a:gd name="connsiteX497" fmla="*/ 128873 w 203151"/>
                      <a:gd name="connsiteY497" fmla="*/ 158972 h 193572"/>
                      <a:gd name="connsiteX498" fmla="*/ 128492 w 203151"/>
                      <a:gd name="connsiteY498" fmla="*/ 161544 h 193572"/>
                      <a:gd name="connsiteX499" fmla="*/ 129730 w 203151"/>
                      <a:gd name="connsiteY499" fmla="*/ 163354 h 193572"/>
                      <a:gd name="connsiteX500" fmla="*/ 130016 w 203151"/>
                      <a:gd name="connsiteY500" fmla="*/ 165259 h 193572"/>
                      <a:gd name="connsiteX501" fmla="*/ 128397 w 203151"/>
                      <a:gd name="connsiteY501" fmla="*/ 167450 h 193572"/>
                      <a:gd name="connsiteX502" fmla="*/ 128302 w 203151"/>
                      <a:gd name="connsiteY502" fmla="*/ 169450 h 193572"/>
                      <a:gd name="connsiteX503" fmla="*/ 131064 w 203151"/>
                      <a:gd name="connsiteY503" fmla="*/ 170783 h 193572"/>
                      <a:gd name="connsiteX504" fmla="*/ 135446 w 203151"/>
                      <a:gd name="connsiteY504" fmla="*/ 171831 h 193572"/>
                      <a:gd name="connsiteX505" fmla="*/ 135541 w 203151"/>
                      <a:gd name="connsiteY505" fmla="*/ 171355 h 193572"/>
                      <a:gd name="connsiteX506" fmla="*/ 136493 w 203151"/>
                      <a:gd name="connsiteY506" fmla="*/ 170688 h 193572"/>
                      <a:gd name="connsiteX507" fmla="*/ 137541 w 203151"/>
                      <a:gd name="connsiteY507" fmla="*/ 170688 h 193572"/>
                      <a:gd name="connsiteX508" fmla="*/ 138113 w 203151"/>
                      <a:gd name="connsiteY508" fmla="*/ 169926 h 193572"/>
                      <a:gd name="connsiteX509" fmla="*/ 138875 w 203151"/>
                      <a:gd name="connsiteY509" fmla="*/ 170593 h 193572"/>
                      <a:gd name="connsiteX510" fmla="*/ 139732 w 203151"/>
                      <a:gd name="connsiteY510" fmla="*/ 171164 h 193572"/>
                      <a:gd name="connsiteX511" fmla="*/ 140684 w 203151"/>
                      <a:gd name="connsiteY511" fmla="*/ 170974 h 193572"/>
                      <a:gd name="connsiteX512" fmla="*/ 141160 w 203151"/>
                      <a:gd name="connsiteY512" fmla="*/ 171641 h 193572"/>
                      <a:gd name="connsiteX513" fmla="*/ 140017 w 203151"/>
                      <a:gd name="connsiteY513" fmla="*/ 173355 h 193572"/>
                      <a:gd name="connsiteX514" fmla="*/ 140208 w 203151"/>
                      <a:gd name="connsiteY514" fmla="*/ 175450 h 193572"/>
                      <a:gd name="connsiteX515" fmla="*/ 138970 w 203151"/>
                      <a:gd name="connsiteY515" fmla="*/ 175927 h 193572"/>
                      <a:gd name="connsiteX516" fmla="*/ 138875 w 203151"/>
                      <a:gd name="connsiteY516" fmla="*/ 177451 h 193572"/>
                      <a:gd name="connsiteX517" fmla="*/ 139065 w 203151"/>
                      <a:gd name="connsiteY517" fmla="*/ 178499 h 193572"/>
                      <a:gd name="connsiteX518" fmla="*/ 139351 w 203151"/>
                      <a:gd name="connsiteY518" fmla="*/ 179451 h 193572"/>
                      <a:gd name="connsiteX519" fmla="*/ 140113 w 203151"/>
                      <a:gd name="connsiteY519" fmla="*/ 180689 h 193572"/>
                      <a:gd name="connsiteX520" fmla="*/ 140398 w 203151"/>
                      <a:gd name="connsiteY520" fmla="*/ 181737 h 193572"/>
                      <a:gd name="connsiteX521" fmla="*/ 139541 w 203151"/>
                      <a:gd name="connsiteY521" fmla="*/ 182499 h 193572"/>
                      <a:gd name="connsiteX522" fmla="*/ 139160 w 203151"/>
                      <a:gd name="connsiteY522" fmla="*/ 184880 h 193572"/>
                      <a:gd name="connsiteX523" fmla="*/ 139922 w 203151"/>
                      <a:gd name="connsiteY523" fmla="*/ 185452 h 193572"/>
                      <a:gd name="connsiteX524" fmla="*/ 140970 w 203151"/>
                      <a:gd name="connsiteY524" fmla="*/ 186214 h 193572"/>
                      <a:gd name="connsiteX525" fmla="*/ 141732 w 203151"/>
                      <a:gd name="connsiteY525" fmla="*/ 185928 h 193572"/>
                      <a:gd name="connsiteX526" fmla="*/ 142875 w 203151"/>
                      <a:gd name="connsiteY526" fmla="*/ 185738 h 193572"/>
                      <a:gd name="connsiteX527" fmla="*/ 143351 w 203151"/>
                      <a:gd name="connsiteY527" fmla="*/ 184880 h 193572"/>
                      <a:gd name="connsiteX528" fmla="*/ 142589 w 203151"/>
                      <a:gd name="connsiteY528" fmla="*/ 184880 h 193572"/>
                      <a:gd name="connsiteX529" fmla="*/ 142875 w 203151"/>
                      <a:gd name="connsiteY529" fmla="*/ 183547 h 193572"/>
                      <a:gd name="connsiteX530" fmla="*/ 143923 w 203151"/>
                      <a:gd name="connsiteY530" fmla="*/ 182785 h 193572"/>
                      <a:gd name="connsiteX531" fmla="*/ 143923 w 203151"/>
                      <a:gd name="connsiteY531" fmla="*/ 181928 h 193572"/>
                      <a:gd name="connsiteX532" fmla="*/ 143065 w 203151"/>
                      <a:gd name="connsiteY532" fmla="*/ 181166 h 193572"/>
                      <a:gd name="connsiteX533" fmla="*/ 142399 w 203151"/>
                      <a:gd name="connsiteY533" fmla="*/ 180404 h 193572"/>
                      <a:gd name="connsiteX534" fmla="*/ 141732 w 203151"/>
                      <a:gd name="connsiteY534" fmla="*/ 179546 h 193572"/>
                      <a:gd name="connsiteX535" fmla="*/ 142780 w 203151"/>
                      <a:gd name="connsiteY535" fmla="*/ 178975 h 193572"/>
                      <a:gd name="connsiteX536" fmla="*/ 143827 w 203151"/>
                      <a:gd name="connsiteY536" fmla="*/ 178594 h 193572"/>
                      <a:gd name="connsiteX537" fmla="*/ 144494 w 203151"/>
                      <a:gd name="connsiteY537" fmla="*/ 178118 h 193572"/>
                      <a:gd name="connsiteX538" fmla="*/ 144971 w 203151"/>
                      <a:gd name="connsiteY538" fmla="*/ 177832 h 193572"/>
                      <a:gd name="connsiteX539" fmla="*/ 145447 w 203151"/>
                      <a:gd name="connsiteY539" fmla="*/ 178879 h 193572"/>
                      <a:gd name="connsiteX540" fmla="*/ 146304 w 203151"/>
                      <a:gd name="connsiteY540" fmla="*/ 179832 h 193572"/>
                      <a:gd name="connsiteX541" fmla="*/ 147638 w 203151"/>
                      <a:gd name="connsiteY541" fmla="*/ 180785 h 193572"/>
                      <a:gd name="connsiteX542" fmla="*/ 147161 w 203151"/>
                      <a:gd name="connsiteY542" fmla="*/ 182690 h 193572"/>
                      <a:gd name="connsiteX543" fmla="*/ 147828 w 203151"/>
                      <a:gd name="connsiteY543" fmla="*/ 183261 h 193572"/>
                      <a:gd name="connsiteX544" fmla="*/ 147828 w 203151"/>
                      <a:gd name="connsiteY544" fmla="*/ 184499 h 193572"/>
                      <a:gd name="connsiteX545" fmla="*/ 147352 w 203151"/>
                      <a:gd name="connsiteY545" fmla="*/ 185738 h 193572"/>
                      <a:gd name="connsiteX546" fmla="*/ 147542 w 203151"/>
                      <a:gd name="connsiteY546" fmla="*/ 186690 h 193572"/>
                      <a:gd name="connsiteX547" fmla="*/ 146209 w 203151"/>
                      <a:gd name="connsiteY547" fmla="*/ 187643 h 193572"/>
                      <a:gd name="connsiteX548" fmla="*/ 145923 w 203151"/>
                      <a:gd name="connsiteY548" fmla="*/ 189071 h 193572"/>
                      <a:gd name="connsiteX549" fmla="*/ 146304 w 203151"/>
                      <a:gd name="connsiteY549" fmla="*/ 190214 h 193572"/>
                      <a:gd name="connsiteX550" fmla="*/ 147066 w 203151"/>
                      <a:gd name="connsiteY550" fmla="*/ 190786 h 193572"/>
                      <a:gd name="connsiteX551" fmla="*/ 147352 w 203151"/>
                      <a:gd name="connsiteY551" fmla="*/ 192310 h 193572"/>
                      <a:gd name="connsiteX552" fmla="*/ 147923 w 203151"/>
                      <a:gd name="connsiteY552" fmla="*/ 191357 h 193572"/>
                      <a:gd name="connsiteX553" fmla="*/ 148780 w 203151"/>
                      <a:gd name="connsiteY553" fmla="*/ 190881 h 193572"/>
                      <a:gd name="connsiteX554" fmla="*/ 149066 w 203151"/>
                      <a:gd name="connsiteY554" fmla="*/ 190119 h 193572"/>
                      <a:gd name="connsiteX555" fmla="*/ 149733 w 203151"/>
                      <a:gd name="connsiteY555" fmla="*/ 189738 h 193572"/>
                      <a:gd name="connsiteX556" fmla="*/ 150114 w 203151"/>
                      <a:gd name="connsiteY556" fmla="*/ 190500 h 193572"/>
                      <a:gd name="connsiteX557" fmla="*/ 150685 w 203151"/>
                      <a:gd name="connsiteY557" fmla="*/ 191548 h 193572"/>
                      <a:gd name="connsiteX558" fmla="*/ 151638 w 203151"/>
                      <a:gd name="connsiteY558" fmla="*/ 191643 h 193572"/>
                      <a:gd name="connsiteX559" fmla="*/ 153257 w 203151"/>
                      <a:gd name="connsiteY559" fmla="*/ 190786 h 193572"/>
                      <a:gd name="connsiteX560" fmla="*/ 154400 w 203151"/>
                      <a:gd name="connsiteY560" fmla="*/ 190976 h 193572"/>
                      <a:gd name="connsiteX561" fmla="*/ 154400 w 203151"/>
                      <a:gd name="connsiteY561" fmla="*/ 191834 h 193572"/>
                      <a:gd name="connsiteX562" fmla="*/ 155258 w 203151"/>
                      <a:gd name="connsiteY562" fmla="*/ 192405 h 193572"/>
                      <a:gd name="connsiteX563" fmla="*/ 156591 w 203151"/>
                      <a:gd name="connsiteY563" fmla="*/ 192977 h 193572"/>
                      <a:gd name="connsiteX564" fmla="*/ 157258 w 203151"/>
                      <a:gd name="connsiteY564" fmla="*/ 193548 h 193572"/>
                      <a:gd name="connsiteX565" fmla="*/ 157925 w 203151"/>
                      <a:gd name="connsiteY565" fmla="*/ 193167 h 193572"/>
                      <a:gd name="connsiteX566" fmla="*/ 158020 w 203151"/>
                      <a:gd name="connsiteY566" fmla="*/ 191643 h 193572"/>
                      <a:gd name="connsiteX567" fmla="*/ 158687 w 203151"/>
                      <a:gd name="connsiteY567" fmla="*/ 190691 h 193572"/>
                      <a:gd name="connsiteX568" fmla="*/ 159258 w 203151"/>
                      <a:gd name="connsiteY568" fmla="*/ 191167 h 193572"/>
                      <a:gd name="connsiteX569" fmla="*/ 159925 w 203151"/>
                      <a:gd name="connsiteY569" fmla="*/ 191548 h 193572"/>
                      <a:gd name="connsiteX570" fmla="*/ 160687 w 203151"/>
                      <a:gd name="connsiteY570" fmla="*/ 192024 h 193572"/>
                      <a:gd name="connsiteX571" fmla="*/ 161258 w 203151"/>
                      <a:gd name="connsiteY571" fmla="*/ 192119 h 193572"/>
                      <a:gd name="connsiteX572" fmla="*/ 161735 w 203151"/>
                      <a:gd name="connsiteY572" fmla="*/ 191738 h 193572"/>
                      <a:gd name="connsiteX573" fmla="*/ 161639 w 203151"/>
                      <a:gd name="connsiteY573" fmla="*/ 190691 h 193572"/>
                      <a:gd name="connsiteX574" fmla="*/ 160877 w 203151"/>
                      <a:gd name="connsiteY574" fmla="*/ 189452 h 193572"/>
                      <a:gd name="connsiteX575" fmla="*/ 161354 w 203151"/>
                      <a:gd name="connsiteY575" fmla="*/ 188595 h 193572"/>
                      <a:gd name="connsiteX576" fmla="*/ 162211 w 203151"/>
                      <a:gd name="connsiteY576" fmla="*/ 187928 h 193572"/>
                      <a:gd name="connsiteX577" fmla="*/ 162687 w 203151"/>
                      <a:gd name="connsiteY577" fmla="*/ 186881 h 193572"/>
                      <a:gd name="connsiteX578" fmla="*/ 163163 w 203151"/>
                      <a:gd name="connsiteY578" fmla="*/ 185166 h 193572"/>
                      <a:gd name="connsiteX579" fmla="*/ 163639 w 203151"/>
                      <a:gd name="connsiteY579" fmla="*/ 184499 h 193572"/>
                      <a:gd name="connsiteX580" fmla="*/ 163258 w 203151"/>
                      <a:gd name="connsiteY580" fmla="*/ 183833 h 193572"/>
                      <a:gd name="connsiteX581" fmla="*/ 163735 w 203151"/>
                      <a:gd name="connsiteY581" fmla="*/ 182594 h 193572"/>
                      <a:gd name="connsiteX582" fmla="*/ 163544 w 203151"/>
                      <a:gd name="connsiteY582" fmla="*/ 181356 h 193572"/>
                      <a:gd name="connsiteX583" fmla="*/ 164211 w 203151"/>
                      <a:gd name="connsiteY583" fmla="*/ 181070 h 193572"/>
                      <a:gd name="connsiteX584" fmla="*/ 164782 w 203151"/>
                      <a:gd name="connsiteY584" fmla="*/ 179832 h 193572"/>
                      <a:gd name="connsiteX585" fmla="*/ 165545 w 203151"/>
                      <a:gd name="connsiteY585" fmla="*/ 178118 h 193572"/>
                      <a:gd name="connsiteX586" fmla="*/ 166878 w 203151"/>
                      <a:gd name="connsiteY586" fmla="*/ 178118 h 193572"/>
                      <a:gd name="connsiteX587" fmla="*/ 168116 w 203151"/>
                      <a:gd name="connsiteY587" fmla="*/ 177356 h 193572"/>
                      <a:gd name="connsiteX588" fmla="*/ 168307 w 203151"/>
                      <a:gd name="connsiteY588" fmla="*/ 177451 h 193572"/>
                      <a:gd name="connsiteX589" fmla="*/ 168402 w 203151"/>
                      <a:gd name="connsiteY589" fmla="*/ 176594 h 193572"/>
                      <a:gd name="connsiteX590" fmla="*/ 169259 w 203151"/>
                      <a:gd name="connsiteY590" fmla="*/ 174022 h 193572"/>
                      <a:gd name="connsiteX591" fmla="*/ 170593 w 203151"/>
                      <a:gd name="connsiteY591" fmla="*/ 172784 h 193572"/>
                      <a:gd name="connsiteX592" fmla="*/ 170593 w 203151"/>
                      <a:gd name="connsiteY592" fmla="*/ 172593 h 193572"/>
                      <a:gd name="connsiteX593" fmla="*/ 170021 w 203151"/>
                      <a:gd name="connsiteY593" fmla="*/ 171545 h 193572"/>
                      <a:gd name="connsiteX594" fmla="*/ 169640 w 203151"/>
                      <a:gd name="connsiteY594" fmla="*/ 170593 h 193572"/>
                      <a:gd name="connsiteX595" fmla="*/ 168783 w 203151"/>
                      <a:gd name="connsiteY595" fmla="*/ 171069 h 193572"/>
                      <a:gd name="connsiteX596" fmla="*/ 167545 w 203151"/>
                      <a:gd name="connsiteY596" fmla="*/ 171450 h 193572"/>
                      <a:gd name="connsiteX597" fmla="*/ 166592 w 203151"/>
                      <a:gd name="connsiteY597" fmla="*/ 171164 h 193572"/>
                      <a:gd name="connsiteX598" fmla="*/ 165259 w 203151"/>
                      <a:gd name="connsiteY598" fmla="*/ 171831 h 193572"/>
                      <a:gd name="connsiteX599" fmla="*/ 164878 w 203151"/>
                      <a:gd name="connsiteY599" fmla="*/ 170783 h 193572"/>
                      <a:gd name="connsiteX600" fmla="*/ 166211 w 203151"/>
                      <a:gd name="connsiteY600" fmla="*/ 169545 h 193572"/>
                      <a:gd name="connsiteX601" fmla="*/ 167926 w 203151"/>
                      <a:gd name="connsiteY601" fmla="*/ 168783 h 193572"/>
                      <a:gd name="connsiteX602" fmla="*/ 168307 w 203151"/>
                      <a:gd name="connsiteY602" fmla="*/ 168021 h 193572"/>
                      <a:gd name="connsiteX603" fmla="*/ 167830 w 203151"/>
                      <a:gd name="connsiteY603" fmla="*/ 167164 h 193572"/>
                      <a:gd name="connsiteX604" fmla="*/ 169164 w 203151"/>
                      <a:gd name="connsiteY604" fmla="*/ 166307 h 193572"/>
                      <a:gd name="connsiteX605" fmla="*/ 169354 w 203151"/>
                      <a:gd name="connsiteY605" fmla="*/ 164687 h 193572"/>
                      <a:gd name="connsiteX606" fmla="*/ 168116 w 203151"/>
                      <a:gd name="connsiteY606" fmla="*/ 164021 h 193572"/>
                      <a:gd name="connsiteX607" fmla="*/ 167354 w 203151"/>
                      <a:gd name="connsiteY607" fmla="*/ 163259 h 193572"/>
                      <a:gd name="connsiteX608" fmla="*/ 166878 w 203151"/>
                      <a:gd name="connsiteY608" fmla="*/ 162687 h 193572"/>
                      <a:gd name="connsiteX609" fmla="*/ 166878 w 203151"/>
                      <a:gd name="connsiteY609" fmla="*/ 160782 h 193572"/>
                      <a:gd name="connsiteX610" fmla="*/ 166497 w 203151"/>
                      <a:gd name="connsiteY610" fmla="*/ 159068 h 193572"/>
                      <a:gd name="connsiteX611" fmla="*/ 166783 w 203151"/>
                      <a:gd name="connsiteY611" fmla="*/ 157639 h 193572"/>
                      <a:gd name="connsiteX612" fmla="*/ 167259 w 203151"/>
                      <a:gd name="connsiteY612" fmla="*/ 156115 h 193572"/>
                      <a:gd name="connsiteX613" fmla="*/ 168021 w 203151"/>
                      <a:gd name="connsiteY613" fmla="*/ 154019 h 193572"/>
                      <a:gd name="connsiteX614" fmla="*/ 168688 w 203151"/>
                      <a:gd name="connsiteY614" fmla="*/ 152781 h 193572"/>
                      <a:gd name="connsiteX615" fmla="*/ 169545 w 203151"/>
                      <a:gd name="connsiteY615" fmla="*/ 150876 h 193572"/>
                      <a:gd name="connsiteX616" fmla="*/ 169069 w 203151"/>
                      <a:gd name="connsiteY616" fmla="*/ 149257 h 193572"/>
                      <a:gd name="connsiteX617" fmla="*/ 168021 w 203151"/>
                      <a:gd name="connsiteY617" fmla="*/ 149066 h 193572"/>
                      <a:gd name="connsiteX618" fmla="*/ 166688 w 203151"/>
                      <a:gd name="connsiteY618" fmla="*/ 148590 h 193572"/>
                      <a:gd name="connsiteX619" fmla="*/ 165925 w 203151"/>
                      <a:gd name="connsiteY619" fmla="*/ 148209 h 193572"/>
                      <a:gd name="connsiteX620" fmla="*/ 165735 w 203151"/>
                      <a:gd name="connsiteY620" fmla="*/ 147257 h 193572"/>
                      <a:gd name="connsiteX621" fmla="*/ 165545 w 203151"/>
                      <a:gd name="connsiteY621" fmla="*/ 146590 h 193572"/>
                      <a:gd name="connsiteX622" fmla="*/ 165449 w 203151"/>
                      <a:gd name="connsiteY622" fmla="*/ 145733 h 193572"/>
                      <a:gd name="connsiteX623" fmla="*/ 164878 w 203151"/>
                      <a:gd name="connsiteY623" fmla="*/ 145637 h 193572"/>
                      <a:gd name="connsiteX624" fmla="*/ 164402 w 203151"/>
                      <a:gd name="connsiteY624" fmla="*/ 145256 h 193572"/>
                      <a:gd name="connsiteX625" fmla="*/ 163830 w 203151"/>
                      <a:gd name="connsiteY625" fmla="*/ 144685 h 193572"/>
                      <a:gd name="connsiteX626" fmla="*/ 163068 w 203151"/>
                      <a:gd name="connsiteY626" fmla="*/ 144113 h 193572"/>
                      <a:gd name="connsiteX627" fmla="*/ 162592 w 203151"/>
                      <a:gd name="connsiteY627" fmla="*/ 144304 h 193572"/>
                      <a:gd name="connsiteX628" fmla="*/ 162496 w 203151"/>
                      <a:gd name="connsiteY628" fmla="*/ 144685 h 193572"/>
                      <a:gd name="connsiteX629" fmla="*/ 161735 w 203151"/>
                      <a:gd name="connsiteY629" fmla="*/ 144399 h 193572"/>
                      <a:gd name="connsiteX630" fmla="*/ 160972 w 203151"/>
                      <a:gd name="connsiteY630" fmla="*/ 143161 h 193572"/>
                      <a:gd name="connsiteX631" fmla="*/ 160687 w 203151"/>
                      <a:gd name="connsiteY631" fmla="*/ 142780 h 193572"/>
                      <a:gd name="connsiteX632" fmla="*/ 160877 w 203151"/>
                      <a:gd name="connsiteY632" fmla="*/ 141351 h 193572"/>
                      <a:gd name="connsiteX633" fmla="*/ 161639 w 203151"/>
                      <a:gd name="connsiteY633" fmla="*/ 140113 h 193572"/>
                      <a:gd name="connsiteX634" fmla="*/ 161639 w 203151"/>
                      <a:gd name="connsiteY634" fmla="*/ 139541 h 193572"/>
                      <a:gd name="connsiteX635" fmla="*/ 161354 w 203151"/>
                      <a:gd name="connsiteY635" fmla="*/ 139256 h 193572"/>
                      <a:gd name="connsiteX636" fmla="*/ 160877 w 203151"/>
                      <a:gd name="connsiteY636" fmla="*/ 138970 h 193572"/>
                      <a:gd name="connsiteX637" fmla="*/ 160306 w 203151"/>
                      <a:gd name="connsiteY637" fmla="*/ 138875 h 193572"/>
                      <a:gd name="connsiteX638" fmla="*/ 160782 w 203151"/>
                      <a:gd name="connsiteY638" fmla="*/ 137636 h 193572"/>
                      <a:gd name="connsiteX639" fmla="*/ 160306 w 203151"/>
                      <a:gd name="connsiteY639" fmla="*/ 137446 h 193572"/>
                      <a:gd name="connsiteX640" fmla="*/ 160496 w 203151"/>
                      <a:gd name="connsiteY640" fmla="*/ 136970 h 193572"/>
                      <a:gd name="connsiteX641" fmla="*/ 160496 w 203151"/>
                      <a:gd name="connsiteY641" fmla="*/ 136398 h 193572"/>
                      <a:gd name="connsiteX642" fmla="*/ 160496 w 203151"/>
                      <a:gd name="connsiteY642" fmla="*/ 135731 h 193572"/>
                      <a:gd name="connsiteX643" fmla="*/ 159829 w 203151"/>
                      <a:gd name="connsiteY643" fmla="*/ 134779 h 193572"/>
                      <a:gd name="connsiteX644" fmla="*/ 159067 w 203151"/>
                      <a:gd name="connsiteY644" fmla="*/ 134112 h 193572"/>
                      <a:gd name="connsiteX645" fmla="*/ 158210 w 203151"/>
                      <a:gd name="connsiteY645" fmla="*/ 133445 h 193572"/>
                      <a:gd name="connsiteX646" fmla="*/ 157543 w 203151"/>
                      <a:gd name="connsiteY646" fmla="*/ 134112 h 193572"/>
                      <a:gd name="connsiteX647" fmla="*/ 157067 w 203151"/>
                      <a:gd name="connsiteY647" fmla="*/ 134588 h 193572"/>
                      <a:gd name="connsiteX648" fmla="*/ 157448 w 203151"/>
                      <a:gd name="connsiteY648" fmla="*/ 135255 h 193572"/>
                      <a:gd name="connsiteX649" fmla="*/ 156781 w 203151"/>
                      <a:gd name="connsiteY649" fmla="*/ 135731 h 193572"/>
                      <a:gd name="connsiteX650" fmla="*/ 155924 w 203151"/>
                      <a:gd name="connsiteY650" fmla="*/ 135636 h 193572"/>
                      <a:gd name="connsiteX651" fmla="*/ 155448 w 203151"/>
                      <a:gd name="connsiteY651" fmla="*/ 135827 h 193572"/>
                      <a:gd name="connsiteX652" fmla="*/ 155258 w 203151"/>
                      <a:gd name="connsiteY652" fmla="*/ 136398 h 193572"/>
                      <a:gd name="connsiteX653" fmla="*/ 154876 w 203151"/>
                      <a:gd name="connsiteY653" fmla="*/ 137160 h 193572"/>
                      <a:gd name="connsiteX654" fmla="*/ 153543 w 203151"/>
                      <a:gd name="connsiteY654" fmla="*/ 137255 h 193572"/>
                      <a:gd name="connsiteX655" fmla="*/ 152495 w 203151"/>
                      <a:gd name="connsiteY655" fmla="*/ 137350 h 193572"/>
                      <a:gd name="connsiteX656" fmla="*/ 152400 w 203151"/>
                      <a:gd name="connsiteY656" fmla="*/ 136493 h 193572"/>
                      <a:gd name="connsiteX657" fmla="*/ 152686 w 203151"/>
                      <a:gd name="connsiteY657" fmla="*/ 135922 h 193572"/>
                      <a:gd name="connsiteX658" fmla="*/ 152781 w 203151"/>
                      <a:gd name="connsiteY658" fmla="*/ 134588 h 193572"/>
                      <a:gd name="connsiteX659" fmla="*/ 153257 w 203151"/>
                      <a:gd name="connsiteY659" fmla="*/ 133160 h 193572"/>
                      <a:gd name="connsiteX660" fmla="*/ 152971 w 203151"/>
                      <a:gd name="connsiteY660" fmla="*/ 132302 h 193572"/>
                      <a:gd name="connsiteX661" fmla="*/ 151352 w 203151"/>
                      <a:gd name="connsiteY661" fmla="*/ 131921 h 193572"/>
                      <a:gd name="connsiteX662" fmla="*/ 150590 w 203151"/>
                      <a:gd name="connsiteY662" fmla="*/ 131731 h 193572"/>
                      <a:gd name="connsiteX663" fmla="*/ 150019 w 203151"/>
                      <a:gd name="connsiteY663" fmla="*/ 130493 h 193572"/>
                      <a:gd name="connsiteX664" fmla="*/ 150209 w 203151"/>
                      <a:gd name="connsiteY664" fmla="*/ 129540 h 193572"/>
                      <a:gd name="connsiteX665" fmla="*/ 150590 w 203151"/>
                      <a:gd name="connsiteY665" fmla="*/ 129254 h 193572"/>
                      <a:gd name="connsiteX666" fmla="*/ 150876 w 203151"/>
                      <a:gd name="connsiteY666" fmla="*/ 127825 h 193572"/>
                      <a:gd name="connsiteX667" fmla="*/ 150495 w 203151"/>
                      <a:gd name="connsiteY667" fmla="*/ 127349 h 193572"/>
                      <a:gd name="connsiteX668" fmla="*/ 150685 w 203151"/>
                      <a:gd name="connsiteY668" fmla="*/ 126492 h 193572"/>
                      <a:gd name="connsiteX669" fmla="*/ 151733 w 203151"/>
                      <a:gd name="connsiteY669" fmla="*/ 125444 h 193572"/>
                      <a:gd name="connsiteX670" fmla="*/ 151352 w 203151"/>
                      <a:gd name="connsiteY670" fmla="*/ 125063 h 193572"/>
                      <a:gd name="connsiteX671" fmla="*/ 151447 w 203151"/>
                      <a:gd name="connsiteY671" fmla="*/ 124492 h 193572"/>
                      <a:gd name="connsiteX672" fmla="*/ 151067 w 203151"/>
                      <a:gd name="connsiteY672" fmla="*/ 124111 h 193572"/>
                      <a:gd name="connsiteX673" fmla="*/ 150590 w 203151"/>
                      <a:gd name="connsiteY673" fmla="*/ 124587 h 193572"/>
                      <a:gd name="connsiteX674" fmla="*/ 149828 w 203151"/>
                      <a:gd name="connsiteY674" fmla="*/ 124301 h 193572"/>
                      <a:gd name="connsiteX675" fmla="*/ 150019 w 203151"/>
                      <a:gd name="connsiteY675" fmla="*/ 124016 h 193572"/>
                      <a:gd name="connsiteX676" fmla="*/ 150590 w 203151"/>
                      <a:gd name="connsiteY676" fmla="*/ 122968 h 193572"/>
                      <a:gd name="connsiteX677" fmla="*/ 150114 w 203151"/>
                      <a:gd name="connsiteY677" fmla="*/ 122206 h 193572"/>
                      <a:gd name="connsiteX678" fmla="*/ 149447 w 203151"/>
                      <a:gd name="connsiteY678" fmla="*/ 122492 h 193572"/>
                      <a:gd name="connsiteX679" fmla="*/ 148971 w 203151"/>
                      <a:gd name="connsiteY679" fmla="*/ 121539 h 193572"/>
                      <a:gd name="connsiteX680" fmla="*/ 148209 w 203151"/>
                      <a:gd name="connsiteY680" fmla="*/ 121825 h 193572"/>
                      <a:gd name="connsiteX681" fmla="*/ 148304 w 203151"/>
                      <a:gd name="connsiteY681" fmla="*/ 121253 h 193572"/>
                      <a:gd name="connsiteX682" fmla="*/ 148209 w 203151"/>
                      <a:gd name="connsiteY682" fmla="*/ 120777 h 193572"/>
                      <a:gd name="connsiteX683" fmla="*/ 147733 w 203151"/>
                      <a:gd name="connsiteY683" fmla="*/ 121920 h 193572"/>
                      <a:gd name="connsiteX684" fmla="*/ 147923 w 203151"/>
                      <a:gd name="connsiteY684" fmla="*/ 122777 h 193572"/>
                      <a:gd name="connsiteX685" fmla="*/ 147352 w 203151"/>
                      <a:gd name="connsiteY685" fmla="*/ 122492 h 193572"/>
                      <a:gd name="connsiteX686" fmla="*/ 146494 w 203151"/>
                      <a:gd name="connsiteY686" fmla="*/ 122682 h 193572"/>
                      <a:gd name="connsiteX687" fmla="*/ 146209 w 203151"/>
                      <a:gd name="connsiteY687" fmla="*/ 122301 h 193572"/>
                      <a:gd name="connsiteX688" fmla="*/ 146685 w 203151"/>
                      <a:gd name="connsiteY688" fmla="*/ 121920 h 193572"/>
                      <a:gd name="connsiteX689" fmla="*/ 146971 w 203151"/>
                      <a:gd name="connsiteY689" fmla="*/ 120968 h 193572"/>
                      <a:gd name="connsiteX690" fmla="*/ 146494 w 203151"/>
                      <a:gd name="connsiteY690" fmla="*/ 120682 h 193572"/>
                      <a:gd name="connsiteX691" fmla="*/ 146494 w 203151"/>
                      <a:gd name="connsiteY691" fmla="*/ 120301 h 193572"/>
                      <a:gd name="connsiteX692" fmla="*/ 146304 w 203151"/>
                      <a:gd name="connsiteY692" fmla="*/ 119920 h 193572"/>
                      <a:gd name="connsiteX693" fmla="*/ 145161 w 203151"/>
                      <a:gd name="connsiteY693" fmla="*/ 120015 h 193572"/>
                      <a:gd name="connsiteX694" fmla="*/ 145066 w 203151"/>
                      <a:gd name="connsiteY694" fmla="*/ 120491 h 193572"/>
                      <a:gd name="connsiteX695" fmla="*/ 145447 w 203151"/>
                      <a:gd name="connsiteY695" fmla="*/ 120491 h 193572"/>
                      <a:gd name="connsiteX696" fmla="*/ 145923 w 203151"/>
                      <a:gd name="connsiteY696" fmla="*/ 120777 h 193572"/>
                      <a:gd name="connsiteX697" fmla="*/ 146113 w 203151"/>
                      <a:gd name="connsiteY697" fmla="*/ 121539 h 193572"/>
                      <a:gd name="connsiteX698" fmla="*/ 146113 w 203151"/>
                      <a:gd name="connsiteY698" fmla="*/ 121825 h 193572"/>
                      <a:gd name="connsiteX699" fmla="*/ 145733 w 203151"/>
                      <a:gd name="connsiteY699" fmla="*/ 121539 h 193572"/>
                      <a:gd name="connsiteX700" fmla="*/ 145447 w 203151"/>
                      <a:gd name="connsiteY700" fmla="*/ 121444 h 193572"/>
                      <a:gd name="connsiteX701" fmla="*/ 145542 w 203151"/>
                      <a:gd name="connsiteY701" fmla="*/ 121920 h 193572"/>
                      <a:gd name="connsiteX702" fmla="*/ 145637 w 203151"/>
                      <a:gd name="connsiteY702" fmla="*/ 122492 h 193572"/>
                      <a:gd name="connsiteX703" fmla="*/ 145351 w 203151"/>
                      <a:gd name="connsiteY703" fmla="*/ 122301 h 193572"/>
                      <a:gd name="connsiteX704" fmla="*/ 145066 w 203151"/>
                      <a:gd name="connsiteY704" fmla="*/ 122015 h 193572"/>
                      <a:gd name="connsiteX705" fmla="*/ 144685 w 203151"/>
                      <a:gd name="connsiteY705" fmla="*/ 121729 h 193572"/>
                      <a:gd name="connsiteX706" fmla="*/ 144304 w 203151"/>
                      <a:gd name="connsiteY706" fmla="*/ 120968 h 193572"/>
                      <a:gd name="connsiteX707" fmla="*/ 143351 w 203151"/>
                      <a:gd name="connsiteY707" fmla="*/ 120587 h 193572"/>
                      <a:gd name="connsiteX708" fmla="*/ 143446 w 203151"/>
                      <a:gd name="connsiteY708" fmla="*/ 120206 h 193572"/>
                      <a:gd name="connsiteX709" fmla="*/ 143351 w 203151"/>
                      <a:gd name="connsiteY709" fmla="*/ 119634 h 193572"/>
                      <a:gd name="connsiteX710" fmla="*/ 142780 w 203151"/>
                      <a:gd name="connsiteY710" fmla="*/ 119825 h 193572"/>
                      <a:gd name="connsiteX711" fmla="*/ 142113 w 203151"/>
                      <a:gd name="connsiteY711" fmla="*/ 119920 h 193572"/>
                      <a:gd name="connsiteX712" fmla="*/ 142589 w 203151"/>
                      <a:gd name="connsiteY712" fmla="*/ 119444 h 193572"/>
                      <a:gd name="connsiteX713" fmla="*/ 142113 w 203151"/>
                      <a:gd name="connsiteY713" fmla="*/ 118967 h 193572"/>
                      <a:gd name="connsiteX714" fmla="*/ 141922 w 203151"/>
                      <a:gd name="connsiteY714" fmla="*/ 117729 h 193572"/>
                      <a:gd name="connsiteX715" fmla="*/ 141732 w 203151"/>
                      <a:gd name="connsiteY715" fmla="*/ 117158 h 193572"/>
                      <a:gd name="connsiteX716" fmla="*/ 141732 w 203151"/>
                      <a:gd name="connsiteY716" fmla="*/ 116491 h 193572"/>
                      <a:gd name="connsiteX717" fmla="*/ 141732 w 203151"/>
                      <a:gd name="connsiteY717" fmla="*/ 114871 h 193572"/>
                      <a:gd name="connsiteX718" fmla="*/ 140779 w 203151"/>
                      <a:gd name="connsiteY718" fmla="*/ 114205 h 193572"/>
                      <a:gd name="connsiteX719" fmla="*/ 141065 w 203151"/>
                      <a:gd name="connsiteY719" fmla="*/ 113919 h 193572"/>
                      <a:gd name="connsiteX720" fmla="*/ 141351 w 203151"/>
                      <a:gd name="connsiteY720" fmla="*/ 113538 h 193572"/>
                      <a:gd name="connsiteX721" fmla="*/ 141065 w 203151"/>
                      <a:gd name="connsiteY721" fmla="*/ 112871 h 193572"/>
                      <a:gd name="connsiteX722" fmla="*/ 140970 w 203151"/>
                      <a:gd name="connsiteY722" fmla="*/ 112395 h 193572"/>
                      <a:gd name="connsiteX723" fmla="*/ 140017 w 203151"/>
                      <a:gd name="connsiteY723" fmla="*/ 112204 h 193572"/>
                      <a:gd name="connsiteX724" fmla="*/ 139732 w 203151"/>
                      <a:gd name="connsiteY724" fmla="*/ 111824 h 193572"/>
                      <a:gd name="connsiteX725" fmla="*/ 138589 w 203151"/>
                      <a:gd name="connsiteY725" fmla="*/ 111824 h 193572"/>
                      <a:gd name="connsiteX726" fmla="*/ 138017 w 203151"/>
                      <a:gd name="connsiteY726" fmla="*/ 112300 h 193572"/>
                      <a:gd name="connsiteX727" fmla="*/ 137636 w 203151"/>
                      <a:gd name="connsiteY727" fmla="*/ 112681 h 193572"/>
                      <a:gd name="connsiteX728" fmla="*/ 137541 w 203151"/>
                      <a:gd name="connsiteY728" fmla="*/ 113252 h 193572"/>
                      <a:gd name="connsiteX729" fmla="*/ 137255 w 203151"/>
                      <a:gd name="connsiteY729" fmla="*/ 113729 h 193572"/>
                      <a:gd name="connsiteX730" fmla="*/ 136969 w 203151"/>
                      <a:gd name="connsiteY730" fmla="*/ 114300 h 193572"/>
                      <a:gd name="connsiteX731" fmla="*/ 136493 w 203151"/>
                      <a:gd name="connsiteY731" fmla="*/ 114300 h 193572"/>
                      <a:gd name="connsiteX732" fmla="*/ 136017 w 203151"/>
                      <a:gd name="connsiteY732" fmla="*/ 115062 h 193572"/>
                      <a:gd name="connsiteX733" fmla="*/ 135636 w 203151"/>
                      <a:gd name="connsiteY733" fmla="*/ 116015 h 193572"/>
                      <a:gd name="connsiteX734" fmla="*/ 135255 w 203151"/>
                      <a:gd name="connsiteY734" fmla="*/ 116967 h 193572"/>
                      <a:gd name="connsiteX735" fmla="*/ 135731 w 203151"/>
                      <a:gd name="connsiteY735" fmla="*/ 117158 h 193572"/>
                      <a:gd name="connsiteX736" fmla="*/ 136303 w 203151"/>
                      <a:gd name="connsiteY736" fmla="*/ 117443 h 193572"/>
                      <a:gd name="connsiteX737" fmla="*/ 135731 w 203151"/>
                      <a:gd name="connsiteY737" fmla="*/ 118205 h 193572"/>
                      <a:gd name="connsiteX738" fmla="*/ 135160 w 203151"/>
                      <a:gd name="connsiteY738" fmla="*/ 118300 h 193572"/>
                      <a:gd name="connsiteX739" fmla="*/ 134588 w 203151"/>
                      <a:gd name="connsiteY739" fmla="*/ 118491 h 193572"/>
                      <a:gd name="connsiteX740" fmla="*/ 134779 w 203151"/>
                      <a:gd name="connsiteY740" fmla="*/ 118777 h 193572"/>
                      <a:gd name="connsiteX741" fmla="*/ 134779 w 203151"/>
                      <a:gd name="connsiteY741" fmla="*/ 119348 h 193572"/>
                      <a:gd name="connsiteX742" fmla="*/ 134398 w 203151"/>
                      <a:gd name="connsiteY742" fmla="*/ 119539 h 193572"/>
                      <a:gd name="connsiteX743" fmla="*/ 133350 w 203151"/>
                      <a:gd name="connsiteY743" fmla="*/ 118777 h 193572"/>
                      <a:gd name="connsiteX744" fmla="*/ 132683 w 203151"/>
                      <a:gd name="connsiteY744" fmla="*/ 118205 h 193572"/>
                      <a:gd name="connsiteX745" fmla="*/ 131921 w 203151"/>
                      <a:gd name="connsiteY745" fmla="*/ 118110 h 193572"/>
                      <a:gd name="connsiteX746" fmla="*/ 131635 w 203151"/>
                      <a:gd name="connsiteY746" fmla="*/ 117634 h 193572"/>
                      <a:gd name="connsiteX747" fmla="*/ 131921 w 203151"/>
                      <a:gd name="connsiteY747" fmla="*/ 116491 h 193572"/>
                      <a:gd name="connsiteX748" fmla="*/ 131350 w 203151"/>
                      <a:gd name="connsiteY748" fmla="*/ 116396 h 193572"/>
                      <a:gd name="connsiteX749" fmla="*/ 130778 w 203151"/>
                      <a:gd name="connsiteY749" fmla="*/ 116300 h 193572"/>
                      <a:gd name="connsiteX750" fmla="*/ 130969 w 203151"/>
                      <a:gd name="connsiteY750" fmla="*/ 115062 h 193572"/>
                      <a:gd name="connsiteX751" fmla="*/ 130778 w 203151"/>
                      <a:gd name="connsiteY751" fmla="*/ 114395 h 193572"/>
                      <a:gd name="connsiteX752" fmla="*/ 130207 w 203151"/>
                      <a:gd name="connsiteY752" fmla="*/ 113729 h 193572"/>
                      <a:gd name="connsiteX753" fmla="*/ 129826 w 203151"/>
                      <a:gd name="connsiteY753" fmla="*/ 113348 h 193572"/>
                      <a:gd name="connsiteX754" fmla="*/ 129730 w 203151"/>
                      <a:gd name="connsiteY754" fmla="*/ 113729 h 193572"/>
                      <a:gd name="connsiteX755" fmla="*/ 129730 w 203151"/>
                      <a:gd name="connsiteY755" fmla="*/ 114491 h 193572"/>
                      <a:gd name="connsiteX756" fmla="*/ 128873 w 203151"/>
                      <a:gd name="connsiteY756" fmla="*/ 114395 h 193572"/>
                      <a:gd name="connsiteX757" fmla="*/ 128683 w 203151"/>
                      <a:gd name="connsiteY757" fmla="*/ 113824 h 193572"/>
                      <a:gd name="connsiteX758" fmla="*/ 128968 w 203151"/>
                      <a:gd name="connsiteY758" fmla="*/ 113062 h 193572"/>
                      <a:gd name="connsiteX759" fmla="*/ 129350 w 203151"/>
                      <a:gd name="connsiteY759" fmla="*/ 112395 h 193572"/>
                      <a:gd name="connsiteX760" fmla="*/ 129921 w 203151"/>
                      <a:gd name="connsiteY760" fmla="*/ 112395 h 193572"/>
                      <a:gd name="connsiteX761" fmla="*/ 130492 w 203151"/>
                      <a:gd name="connsiteY761" fmla="*/ 112014 h 193572"/>
                      <a:gd name="connsiteX762" fmla="*/ 130873 w 203151"/>
                      <a:gd name="connsiteY762" fmla="*/ 111443 h 193572"/>
                      <a:gd name="connsiteX763" fmla="*/ 131826 w 203151"/>
                      <a:gd name="connsiteY763" fmla="*/ 111538 h 193572"/>
                      <a:gd name="connsiteX764" fmla="*/ 132397 w 203151"/>
                      <a:gd name="connsiteY764" fmla="*/ 112014 h 193572"/>
                      <a:gd name="connsiteX765" fmla="*/ 133636 w 203151"/>
                      <a:gd name="connsiteY765" fmla="*/ 111824 h 193572"/>
                      <a:gd name="connsiteX766" fmla="*/ 134017 w 203151"/>
                      <a:gd name="connsiteY766" fmla="*/ 111347 h 193572"/>
                      <a:gd name="connsiteX767" fmla="*/ 134302 w 203151"/>
                      <a:gd name="connsiteY767" fmla="*/ 110871 h 193572"/>
                      <a:gd name="connsiteX768" fmla="*/ 134493 w 203151"/>
                      <a:gd name="connsiteY768" fmla="*/ 111443 h 193572"/>
                      <a:gd name="connsiteX769" fmla="*/ 134969 w 203151"/>
                      <a:gd name="connsiteY769" fmla="*/ 111824 h 193572"/>
                      <a:gd name="connsiteX770" fmla="*/ 134969 w 203151"/>
                      <a:gd name="connsiteY770" fmla="*/ 111443 h 193572"/>
                      <a:gd name="connsiteX771" fmla="*/ 134874 w 203151"/>
                      <a:gd name="connsiteY771" fmla="*/ 110871 h 193572"/>
                      <a:gd name="connsiteX772" fmla="*/ 134969 w 203151"/>
                      <a:gd name="connsiteY772" fmla="*/ 109919 h 193572"/>
                      <a:gd name="connsiteX773" fmla="*/ 134684 w 203151"/>
                      <a:gd name="connsiteY773" fmla="*/ 108871 h 193572"/>
                      <a:gd name="connsiteX774" fmla="*/ 135064 w 203151"/>
                      <a:gd name="connsiteY774" fmla="*/ 107442 h 193572"/>
                      <a:gd name="connsiteX775" fmla="*/ 135541 w 203151"/>
                      <a:gd name="connsiteY775" fmla="*/ 106108 h 193572"/>
                      <a:gd name="connsiteX776" fmla="*/ 136112 w 203151"/>
                      <a:gd name="connsiteY776" fmla="*/ 106394 h 193572"/>
                      <a:gd name="connsiteX777" fmla="*/ 135826 w 203151"/>
                      <a:gd name="connsiteY777" fmla="*/ 105632 h 193572"/>
                      <a:gd name="connsiteX778" fmla="*/ 135255 w 203151"/>
                      <a:gd name="connsiteY778" fmla="*/ 105061 h 193572"/>
                      <a:gd name="connsiteX779" fmla="*/ 135160 w 203151"/>
                      <a:gd name="connsiteY779" fmla="*/ 104108 h 193572"/>
                      <a:gd name="connsiteX780" fmla="*/ 135255 w 203151"/>
                      <a:gd name="connsiteY780" fmla="*/ 103156 h 193572"/>
                      <a:gd name="connsiteX781" fmla="*/ 135255 w 203151"/>
                      <a:gd name="connsiteY781" fmla="*/ 102584 h 193572"/>
                      <a:gd name="connsiteX782" fmla="*/ 134779 w 203151"/>
                      <a:gd name="connsiteY782" fmla="*/ 102679 h 193572"/>
                      <a:gd name="connsiteX783" fmla="*/ 134493 w 203151"/>
                      <a:gd name="connsiteY783" fmla="*/ 102584 h 193572"/>
                      <a:gd name="connsiteX784" fmla="*/ 134969 w 203151"/>
                      <a:gd name="connsiteY784" fmla="*/ 101727 h 193572"/>
                      <a:gd name="connsiteX785" fmla="*/ 135636 w 203151"/>
                      <a:gd name="connsiteY785" fmla="*/ 100775 h 193572"/>
                      <a:gd name="connsiteX786" fmla="*/ 136588 w 203151"/>
                      <a:gd name="connsiteY786" fmla="*/ 98012 h 193572"/>
                      <a:gd name="connsiteX787" fmla="*/ 136398 w 203151"/>
                      <a:gd name="connsiteY787" fmla="*/ 97536 h 193572"/>
                      <a:gd name="connsiteX788" fmla="*/ 136017 w 203151"/>
                      <a:gd name="connsiteY788" fmla="*/ 96965 h 193572"/>
                      <a:gd name="connsiteX789" fmla="*/ 136588 w 203151"/>
                      <a:gd name="connsiteY789" fmla="*/ 94488 h 193572"/>
                      <a:gd name="connsiteX790" fmla="*/ 136684 w 203151"/>
                      <a:gd name="connsiteY790" fmla="*/ 93821 h 193572"/>
                      <a:gd name="connsiteX791" fmla="*/ 137255 w 203151"/>
                      <a:gd name="connsiteY791" fmla="*/ 92869 h 193572"/>
                      <a:gd name="connsiteX792" fmla="*/ 136588 w 203151"/>
                      <a:gd name="connsiteY792" fmla="*/ 92869 h 193572"/>
                      <a:gd name="connsiteX793" fmla="*/ 136017 w 203151"/>
                      <a:gd name="connsiteY793" fmla="*/ 92488 h 193572"/>
                      <a:gd name="connsiteX794" fmla="*/ 135541 w 203151"/>
                      <a:gd name="connsiteY794" fmla="*/ 91821 h 193572"/>
                      <a:gd name="connsiteX795" fmla="*/ 135255 w 203151"/>
                      <a:gd name="connsiteY795" fmla="*/ 91345 h 193572"/>
                      <a:gd name="connsiteX796" fmla="*/ 134874 w 203151"/>
                      <a:gd name="connsiteY796" fmla="*/ 90869 h 193572"/>
                      <a:gd name="connsiteX797" fmla="*/ 134684 w 203151"/>
                      <a:gd name="connsiteY797" fmla="*/ 90202 h 193572"/>
                      <a:gd name="connsiteX798" fmla="*/ 134207 w 203151"/>
                      <a:gd name="connsiteY798" fmla="*/ 90107 h 193572"/>
                      <a:gd name="connsiteX799" fmla="*/ 133540 w 203151"/>
                      <a:gd name="connsiteY799" fmla="*/ 89725 h 193572"/>
                      <a:gd name="connsiteX800" fmla="*/ 132779 w 203151"/>
                      <a:gd name="connsiteY800" fmla="*/ 88964 h 193572"/>
                      <a:gd name="connsiteX801" fmla="*/ 132207 w 203151"/>
                      <a:gd name="connsiteY801" fmla="*/ 88202 h 193572"/>
                      <a:gd name="connsiteX802" fmla="*/ 131159 w 203151"/>
                      <a:gd name="connsiteY802" fmla="*/ 88297 h 193572"/>
                      <a:gd name="connsiteX803" fmla="*/ 130588 w 203151"/>
                      <a:gd name="connsiteY803" fmla="*/ 88011 h 193572"/>
                      <a:gd name="connsiteX804" fmla="*/ 129921 w 203151"/>
                      <a:gd name="connsiteY804" fmla="*/ 87535 h 193572"/>
                      <a:gd name="connsiteX805" fmla="*/ 129540 w 203151"/>
                      <a:gd name="connsiteY805" fmla="*/ 86678 h 193572"/>
                      <a:gd name="connsiteX806" fmla="*/ 130397 w 203151"/>
                      <a:gd name="connsiteY806" fmla="*/ 86392 h 193572"/>
                      <a:gd name="connsiteX807" fmla="*/ 130397 w 203151"/>
                      <a:gd name="connsiteY807" fmla="*/ 86106 h 193572"/>
                      <a:gd name="connsiteX808" fmla="*/ 130588 w 203151"/>
                      <a:gd name="connsiteY808" fmla="*/ 85535 h 193572"/>
                      <a:gd name="connsiteX809" fmla="*/ 130397 w 203151"/>
                      <a:gd name="connsiteY809" fmla="*/ 84773 h 193572"/>
                      <a:gd name="connsiteX810" fmla="*/ 130016 w 203151"/>
                      <a:gd name="connsiteY810" fmla="*/ 84392 h 193572"/>
                      <a:gd name="connsiteX811" fmla="*/ 130492 w 203151"/>
                      <a:gd name="connsiteY811" fmla="*/ 83725 h 193572"/>
                      <a:gd name="connsiteX812" fmla="*/ 130207 w 203151"/>
                      <a:gd name="connsiteY812" fmla="*/ 82677 h 193572"/>
                      <a:gd name="connsiteX813" fmla="*/ 130588 w 203151"/>
                      <a:gd name="connsiteY813" fmla="*/ 81820 h 193572"/>
                      <a:gd name="connsiteX814" fmla="*/ 131445 w 203151"/>
                      <a:gd name="connsiteY814" fmla="*/ 81629 h 193572"/>
                      <a:gd name="connsiteX815" fmla="*/ 131826 w 203151"/>
                      <a:gd name="connsiteY815" fmla="*/ 81725 h 193572"/>
                      <a:gd name="connsiteX816" fmla="*/ 132493 w 203151"/>
                      <a:gd name="connsiteY816" fmla="*/ 82010 h 193572"/>
                      <a:gd name="connsiteX817" fmla="*/ 133064 w 203151"/>
                      <a:gd name="connsiteY817" fmla="*/ 81534 h 193572"/>
                      <a:gd name="connsiteX818" fmla="*/ 133636 w 203151"/>
                      <a:gd name="connsiteY818" fmla="*/ 81248 h 193572"/>
                      <a:gd name="connsiteX819" fmla="*/ 134398 w 203151"/>
                      <a:gd name="connsiteY819" fmla="*/ 81439 h 193572"/>
                      <a:gd name="connsiteX820" fmla="*/ 134969 w 203151"/>
                      <a:gd name="connsiteY820" fmla="*/ 81915 h 193572"/>
                      <a:gd name="connsiteX821" fmla="*/ 135160 w 203151"/>
                      <a:gd name="connsiteY821" fmla="*/ 81725 h 193572"/>
                      <a:gd name="connsiteX822" fmla="*/ 135826 w 203151"/>
                      <a:gd name="connsiteY822" fmla="*/ 81820 h 193572"/>
                      <a:gd name="connsiteX823" fmla="*/ 136112 w 203151"/>
                      <a:gd name="connsiteY823" fmla="*/ 82296 h 193572"/>
                      <a:gd name="connsiteX824" fmla="*/ 136493 w 203151"/>
                      <a:gd name="connsiteY824" fmla="*/ 82772 h 193572"/>
                      <a:gd name="connsiteX825" fmla="*/ 137160 w 203151"/>
                      <a:gd name="connsiteY825" fmla="*/ 82296 h 193572"/>
                      <a:gd name="connsiteX826" fmla="*/ 137541 w 203151"/>
                      <a:gd name="connsiteY826" fmla="*/ 81725 h 193572"/>
                      <a:gd name="connsiteX827" fmla="*/ 138113 w 203151"/>
                      <a:gd name="connsiteY827" fmla="*/ 81439 h 193572"/>
                      <a:gd name="connsiteX828" fmla="*/ 138208 w 203151"/>
                      <a:gd name="connsiteY828" fmla="*/ 81058 h 193572"/>
                      <a:gd name="connsiteX829" fmla="*/ 138589 w 203151"/>
                      <a:gd name="connsiteY829" fmla="*/ 80677 h 193572"/>
                      <a:gd name="connsiteX830" fmla="*/ 138779 w 203151"/>
                      <a:gd name="connsiteY830" fmla="*/ 80296 h 193572"/>
                      <a:gd name="connsiteX831" fmla="*/ 139160 w 203151"/>
                      <a:gd name="connsiteY831" fmla="*/ 79820 h 193572"/>
                      <a:gd name="connsiteX832" fmla="*/ 139541 w 203151"/>
                      <a:gd name="connsiteY832" fmla="*/ 80200 h 193572"/>
                      <a:gd name="connsiteX833" fmla="*/ 139637 w 203151"/>
                      <a:gd name="connsiteY833" fmla="*/ 79820 h 193572"/>
                      <a:gd name="connsiteX834" fmla="*/ 139827 w 203151"/>
                      <a:gd name="connsiteY834" fmla="*/ 79058 h 193572"/>
                      <a:gd name="connsiteX835" fmla="*/ 139541 w 203151"/>
                      <a:gd name="connsiteY835" fmla="*/ 78010 h 193572"/>
                      <a:gd name="connsiteX836" fmla="*/ 139922 w 203151"/>
                      <a:gd name="connsiteY836" fmla="*/ 77248 h 193572"/>
                      <a:gd name="connsiteX837" fmla="*/ 141160 w 203151"/>
                      <a:gd name="connsiteY837" fmla="*/ 76962 h 193572"/>
                      <a:gd name="connsiteX838" fmla="*/ 141637 w 203151"/>
                      <a:gd name="connsiteY838" fmla="*/ 77629 h 193572"/>
                      <a:gd name="connsiteX839" fmla="*/ 141827 w 203151"/>
                      <a:gd name="connsiteY839" fmla="*/ 78772 h 193572"/>
                      <a:gd name="connsiteX840" fmla="*/ 142304 w 203151"/>
                      <a:gd name="connsiteY840" fmla="*/ 79439 h 193572"/>
                      <a:gd name="connsiteX841" fmla="*/ 142399 w 203151"/>
                      <a:gd name="connsiteY841" fmla="*/ 79915 h 193572"/>
                      <a:gd name="connsiteX842" fmla="*/ 142875 w 203151"/>
                      <a:gd name="connsiteY842" fmla="*/ 80296 h 193572"/>
                      <a:gd name="connsiteX843" fmla="*/ 143065 w 203151"/>
                      <a:gd name="connsiteY843" fmla="*/ 80772 h 193572"/>
                      <a:gd name="connsiteX844" fmla="*/ 143637 w 203151"/>
                      <a:gd name="connsiteY844" fmla="*/ 81344 h 193572"/>
                      <a:gd name="connsiteX845" fmla="*/ 144304 w 203151"/>
                      <a:gd name="connsiteY845" fmla="*/ 81153 h 193572"/>
                      <a:gd name="connsiteX846" fmla="*/ 144971 w 203151"/>
                      <a:gd name="connsiteY846" fmla="*/ 81058 h 193572"/>
                      <a:gd name="connsiteX847" fmla="*/ 145542 w 203151"/>
                      <a:gd name="connsiteY847" fmla="*/ 80582 h 193572"/>
                      <a:gd name="connsiteX848" fmla="*/ 146209 w 203151"/>
                      <a:gd name="connsiteY848" fmla="*/ 81058 h 193572"/>
                      <a:gd name="connsiteX849" fmla="*/ 146304 w 203151"/>
                      <a:gd name="connsiteY849" fmla="*/ 81439 h 193572"/>
                      <a:gd name="connsiteX850" fmla="*/ 147066 w 203151"/>
                      <a:gd name="connsiteY850" fmla="*/ 81534 h 193572"/>
                      <a:gd name="connsiteX851" fmla="*/ 148304 w 203151"/>
                      <a:gd name="connsiteY851" fmla="*/ 80391 h 193572"/>
                      <a:gd name="connsiteX852" fmla="*/ 149542 w 203151"/>
                      <a:gd name="connsiteY852" fmla="*/ 78772 h 193572"/>
                      <a:gd name="connsiteX853" fmla="*/ 150019 w 203151"/>
                      <a:gd name="connsiteY853" fmla="*/ 78105 h 193572"/>
                      <a:gd name="connsiteX854" fmla="*/ 150876 w 203151"/>
                      <a:gd name="connsiteY854" fmla="*/ 76962 h 193572"/>
                      <a:gd name="connsiteX855" fmla="*/ 151352 w 203151"/>
                      <a:gd name="connsiteY855" fmla="*/ 76391 h 193572"/>
                      <a:gd name="connsiteX856" fmla="*/ 152305 w 203151"/>
                      <a:gd name="connsiteY856" fmla="*/ 75438 h 193572"/>
                      <a:gd name="connsiteX857" fmla="*/ 153162 w 203151"/>
                      <a:gd name="connsiteY857" fmla="*/ 74581 h 193572"/>
                      <a:gd name="connsiteX858" fmla="*/ 153638 w 203151"/>
                      <a:gd name="connsiteY858" fmla="*/ 74962 h 193572"/>
                      <a:gd name="connsiteX859" fmla="*/ 154210 w 203151"/>
                      <a:gd name="connsiteY859" fmla="*/ 74486 h 193572"/>
                      <a:gd name="connsiteX860" fmla="*/ 154496 w 203151"/>
                      <a:gd name="connsiteY860" fmla="*/ 74676 h 193572"/>
                      <a:gd name="connsiteX861" fmla="*/ 154781 w 203151"/>
                      <a:gd name="connsiteY861" fmla="*/ 74390 h 193572"/>
                      <a:gd name="connsiteX862" fmla="*/ 155258 w 203151"/>
                      <a:gd name="connsiteY862" fmla="*/ 73819 h 193572"/>
                      <a:gd name="connsiteX863" fmla="*/ 155829 w 203151"/>
                      <a:gd name="connsiteY863" fmla="*/ 73438 h 193572"/>
                      <a:gd name="connsiteX864" fmla="*/ 156210 w 203151"/>
                      <a:gd name="connsiteY864" fmla="*/ 73628 h 193572"/>
                      <a:gd name="connsiteX865" fmla="*/ 156972 w 203151"/>
                      <a:gd name="connsiteY865" fmla="*/ 73819 h 193572"/>
                      <a:gd name="connsiteX866" fmla="*/ 157734 w 203151"/>
                      <a:gd name="connsiteY866" fmla="*/ 73628 h 193572"/>
                      <a:gd name="connsiteX867" fmla="*/ 158305 w 203151"/>
                      <a:gd name="connsiteY867" fmla="*/ 73914 h 193572"/>
                      <a:gd name="connsiteX868" fmla="*/ 158782 w 203151"/>
                      <a:gd name="connsiteY868" fmla="*/ 73724 h 193572"/>
                      <a:gd name="connsiteX869" fmla="*/ 159258 w 203151"/>
                      <a:gd name="connsiteY869" fmla="*/ 74200 h 193572"/>
                      <a:gd name="connsiteX870" fmla="*/ 159163 w 203151"/>
                      <a:gd name="connsiteY870" fmla="*/ 74676 h 193572"/>
                      <a:gd name="connsiteX871" fmla="*/ 159163 w 203151"/>
                      <a:gd name="connsiteY871" fmla="*/ 74962 h 193572"/>
                      <a:gd name="connsiteX872" fmla="*/ 158877 w 203151"/>
                      <a:gd name="connsiteY872" fmla="*/ 75343 h 193572"/>
                      <a:gd name="connsiteX873" fmla="*/ 158496 w 203151"/>
                      <a:gd name="connsiteY873" fmla="*/ 75438 h 193572"/>
                      <a:gd name="connsiteX874" fmla="*/ 157925 w 203151"/>
                      <a:gd name="connsiteY874" fmla="*/ 75819 h 193572"/>
                      <a:gd name="connsiteX875" fmla="*/ 158020 w 203151"/>
                      <a:gd name="connsiteY875" fmla="*/ 76295 h 193572"/>
                      <a:gd name="connsiteX876" fmla="*/ 158305 w 203151"/>
                      <a:gd name="connsiteY876" fmla="*/ 77248 h 193572"/>
                      <a:gd name="connsiteX877" fmla="*/ 158591 w 203151"/>
                      <a:gd name="connsiteY877" fmla="*/ 77438 h 193572"/>
                      <a:gd name="connsiteX878" fmla="*/ 159163 w 203151"/>
                      <a:gd name="connsiteY878" fmla="*/ 78296 h 193572"/>
                      <a:gd name="connsiteX879" fmla="*/ 159639 w 203151"/>
                      <a:gd name="connsiteY879" fmla="*/ 79248 h 193572"/>
                      <a:gd name="connsiteX880" fmla="*/ 160306 w 203151"/>
                      <a:gd name="connsiteY880" fmla="*/ 79153 h 193572"/>
                      <a:gd name="connsiteX881" fmla="*/ 160496 w 203151"/>
                      <a:gd name="connsiteY881" fmla="*/ 79724 h 193572"/>
                      <a:gd name="connsiteX882" fmla="*/ 161258 w 203151"/>
                      <a:gd name="connsiteY882" fmla="*/ 78772 h 193572"/>
                      <a:gd name="connsiteX883" fmla="*/ 161830 w 203151"/>
                      <a:gd name="connsiteY883" fmla="*/ 78391 h 193572"/>
                      <a:gd name="connsiteX884" fmla="*/ 162496 w 203151"/>
                      <a:gd name="connsiteY884" fmla="*/ 78486 h 193572"/>
                      <a:gd name="connsiteX885" fmla="*/ 162878 w 203151"/>
                      <a:gd name="connsiteY885" fmla="*/ 78296 h 193572"/>
                      <a:gd name="connsiteX886" fmla="*/ 163068 w 203151"/>
                      <a:gd name="connsiteY886" fmla="*/ 77915 h 193572"/>
                      <a:gd name="connsiteX887" fmla="*/ 163258 w 203151"/>
                      <a:gd name="connsiteY887" fmla="*/ 77724 h 193572"/>
                      <a:gd name="connsiteX888" fmla="*/ 163639 w 203151"/>
                      <a:gd name="connsiteY888" fmla="*/ 77533 h 193572"/>
                      <a:gd name="connsiteX889" fmla="*/ 164592 w 203151"/>
                      <a:gd name="connsiteY889" fmla="*/ 76676 h 193572"/>
                      <a:gd name="connsiteX890" fmla="*/ 164306 w 203151"/>
                      <a:gd name="connsiteY890" fmla="*/ 76581 h 193572"/>
                      <a:gd name="connsiteX891" fmla="*/ 163925 w 203151"/>
                      <a:gd name="connsiteY891" fmla="*/ 76581 h 193572"/>
                      <a:gd name="connsiteX892" fmla="*/ 164592 w 203151"/>
                      <a:gd name="connsiteY892" fmla="*/ 76105 h 193572"/>
                      <a:gd name="connsiteX893" fmla="*/ 165735 w 203151"/>
                      <a:gd name="connsiteY893" fmla="*/ 75343 h 193572"/>
                      <a:gd name="connsiteX894" fmla="*/ 166497 w 203151"/>
                      <a:gd name="connsiteY894" fmla="*/ 74486 h 193572"/>
                      <a:gd name="connsiteX895" fmla="*/ 166878 w 203151"/>
                      <a:gd name="connsiteY895" fmla="*/ 74200 h 193572"/>
                      <a:gd name="connsiteX896" fmla="*/ 166878 w 203151"/>
                      <a:gd name="connsiteY896" fmla="*/ 74486 h 193572"/>
                      <a:gd name="connsiteX897" fmla="*/ 167069 w 203151"/>
                      <a:gd name="connsiteY897" fmla="*/ 74676 h 193572"/>
                      <a:gd name="connsiteX898" fmla="*/ 167259 w 203151"/>
                      <a:gd name="connsiteY898" fmla="*/ 75057 h 193572"/>
                      <a:gd name="connsiteX899" fmla="*/ 167545 w 203151"/>
                      <a:gd name="connsiteY899" fmla="*/ 75057 h 193572"/>
                      <a:gd name="connsiteX900" fmla="*/ 167926 w 203151"/>
                      <a:gd name="connsiteY900" fmla="*/ 74771 h 193572"/>
                      <a:gd name="connsiteX901" fmla="*/ 167926 w 203151"/>
                      <a:gd name="connsiteY901" fmla="*/ 75343 h 193572"/>
                      <a:gd name="connsiteX902" fmla="*/ 167259 w 203151"/>
                      <a:gd name="connsiteY902" fmla="*/ 75629 h 193572"/>
                      <a:gd name="connsiteX903" fmla="*/ 167926 w 203151"/>
                      <a:gd name="connsiteY903" fmla="*/ 75914 h 193572"/>
                      <a:gd name="connsiteX904" fmla="*/ 168592 w 203151"/>
                      <a:gd name="connsiteY904" fmla="*/ 76391 h 193572"/>
                      <a:gd name="connsiteX905" fmla="*/ 169069 w 203151"/>
                      <a:gd name="connsiteY905" fmla="*/ 77057 h 193572"/>
                      <a:gd name="connsiteX906" fmla="*/ 169545 w 203151"/>
                      <a:gd name="connsiteY906" fmla="*/ 77629 h 193572"/>
                      <a:gd name="connsiteX907" fmla="*/ 169259 w 203151"/>
                      <a:gd name="connsiteY907" fmla="*/ 78200 h 193572"/>
                      <a:gd name="connsiteX908" fmla="*/ 169069 w 203151"/>
                      <a:gd name="connsiteY908" fmla="*/ 78677 h 193572"/>
                      <a:gd name="connsiteX909" fmla="*/ 168783 w 203151"/>
                      <a:gd name="connsiteY909" fmla="*/ 78962 h 193572"/>
                      <a:gd name="connsiteX910" fmla="*/ 168783 w 203151"/>
                      <a:gd name="connsiteY910" fmla="*/ 79629 h 193572"/>
                      <a:gd name="connsiteX911" fmla="*/ 168688 w 203151"/>
                      <a:gd name="connsiteY911" fmla="*/ 79915 h 193572"/>
                      <a:gd name="connsiteX912" fmla="*/ 168973 w 203151"/>
                      <a:gd name="connsiteY912" fmla="*/ 80772 h 193572"/>
                      <a:gd name="connsiteX913" fmla="*/ 169545 w 203151"/>
                      <a:gd name="connsiteY913" fmla="*/ 80772 h 193572"/>
                      <a:gd name="connsiteX914" fmla="*/ 170116 w 203151"/>
                      <a:gd name="connsiteY914" fmla="*/ 80010 h 193572"/>
                      <a:gd name="connsiteX915" fmla="*/ 170879 w 203151"/>
                      <a:gd name="connsiteY915" fmla="*/ 78867 h 193572"/>
                      <a:gd name="connsiteX916" fmla="*/ 171831 w 203151"/>
                      <a:gd name="connsiteY916" fmla="*/ 77438 h 193572"/>
                      <a:gd name="connsiteX917" fmla="*/ 172498 w 203151"/>
                      <a:gd name="connsiteY917" fmla="*/ 75914 h 193572"/>
                      <a:gd name="connsiteX918" fmla="*/ 173260 w 203151"/>
                      <a:gd name="connsiteY918" fmla="*/ 74867 h 193572"/>
                      <a:gd name="connsiteX919" fmla="*/ 174117 w 203151"/>
                      <a:gd name="connsiteY919" fmla="*/ 74200 h 193572"/>
                      <a:gd name="connsiteX920" fmla="*/ 174593 w 203151"/>
                      <a:gd name="connsiteY920" fmla="*/ 74009 h 193572"/>
                      <a:gd name="connsiteX921" fmla="*/ 175070 w 203151"/>
                      <a:gd name="connsiteY921" fmla="*/ 73247 h 193572"/>
                      <a:gd name="connsiteX922" fmla="*/ 175927 w 203151"/>
                      <a:gd name="connsiteY922" fmla="*/ 72390 h 193572"/>
                      <a:gd name="connsiteX923" fmla="*/ 176403 w 203151"/>
                      <a:gd name="connsiteY923" fmla="*/ 71914 h 193572"/>
                      <a:gd name="connsiteX924" fmla="*/ 176879 w 203151"/>
                      <a:gd name="connsiteY924" fmla="*/ 72200 h 193572"/>
                      <a:gd name="connsiteX925" fmla="*/ 176689 w 203151"/>
                      <a:gd name="connsiteY925" fmla="*/ 73152 h 193572"/>
                      <a:gd name="connsiteX926" fmla="*/ 177165 w 203151"/>
                      <a:gd name="connsiteY926" fmla="*/ 73057 h 193572"/>
                      <a:gd name="connsiteX927" fmla="*/ 177927 w 203151"/>
                      <a:gd name="connsiteY927" fmla="*/ 72866 h 193572"/>
                      <a:gd name="connsiteX928" fmla="*/ 178403 w 203151"/>
                      <a:gd name="connsiteY928" fmla="*/ 72581 h 193572"/>
                      <a:gd name="connsiteX929" fmla="*/ 178594 w 203151"/>
                      <a:gd name="connsiteY929" fmla="*/ 72009 h 193572"/>
                      <a:gd name="connsiteX930" fmla="*/ 178594 w 203151"/>
                      <a:gd name="connsiteY930" fmla="*/ 71628 h 193572"/>
                      <a:gd name="connsiteX931" fmla="*/ 178594 w 203151"/>
                      <a:gd name="connsiteY931" fmla="*/ 71057 h 193572"/>
                      <a:gd name="connsiteX932" fmla="*/ 178975 w 203151"/>
                      <a:gd name="connsiteY932" fmla="*/ 70485 h 193572"/>
                      <a:gd name="connsiteX933" fmla="*/ 179927 w 203151"/>
                      <a:gd name="connsiteY933" fmla="*/ 70199 h 193572"/>
                      <a:gd name="connsiteX934" fmla="*/ 181070 w 203151"/>
                      <a:gd name="connsiteY934" fmla="*/ 69437 h 193572"/>
                      <a:gd name="connsiteX935" fmla="*/ 181737 w 203151"/>
                      <a:gd name="connsiteY935" fmla="*/ 68390 h 193572"/>
                      <a:gd name="connsiteX936" fmla="*/ 181356 w 203151"/>
                      <a:gd name="connsiteY936" fmla="*/ 67437 h 193572"/>
                      <a:gd name="connsiteX937" fmla="*/ 182308 w 203151"/>
                      <a:gd name="connsiteY937" fmla="*/ 66770 h 193572"/>
                      <a:gd name="connsiteX938" fmla="*/ 183261 w 203151"/>
                      <a:gd name="connsiteY938" fmla="*/ 66104 h 193572"/>
                      <a:gd name="connsiteX939" fmla="*/ 183261 w 203151"/>
                      <a:gd name="connsiteY939" fmla="*/ 66580 h 193572"/>
                      <a:gd name="connsiteX940" fmla="*/ 183547 w 203151"/>
                      <a:gd name="connsiteY940" fmla="*/ 66485 h 193572"/>
                      <a:gd name="connsiteX941" fmla="*/ 184023 w 203151"/>
                      <a:gd name="connsiteY941" fmla="*/ 66199 h 193572"/>
                      <a:gd name="connsiteX942" fmla="*/ 183832 w 203151"/>
                      <a:gd name="connsiteY942" fmla="*/ 65818 h 193572"/>
                      <a:gd name="connsiteX943" fmla="*/ 183928 w 203151"/>
                      <a:gd name="connsiteY943" fmla="*/ 65056 h 193572"/>
                      <a:gd name="connsiteX944" fmla="*/ 184404 w 203151"/>
                      <a:gd name="connsiteY944" fmla="*/ 64675 h 193572"/>
                      <a:gd name="connsiteX945" fmla="*/ 184880 w 203151"/>
                      <a:gd name="connsiteY945" fmla="*/ 64294 h 193572"/>
                      <a:gd name="connsiteX946" fmla="*/ 185547 w 203151"/>
                      <a:gd name="connsiteY946" fmla="*/ 63627 h 193572"/>
                      <a:gd name="connsiteX947" fmla="*/ 186309 w 203151"/>
                      <a:gd name="connsiteY947" fmla="*/ 62865 h 193572"/>
                      <a:gd name="connsiteX948" fmla="*/ 186976 w 203151"/>
                      <a:gd name="connsiteY948" fmla="*/ 62484 h 193572"/>
                      <a:gd name="connsiteX949" fmla="*/ 187928 w 203151"/>
                      <a:gd name="connsiteY949" fmla="*/ 62198 h 193572"/>
                      <a:gd name="connsiteX950" fmla="*/ 188976 w 203151"/>
                      <a:gd name="connsiteY950" fmla="*/ 61532 h 193572"/>
                      <a:gd name="connsiteX951" fmla="*/ 189833 w 203151"/>
                      <a:gd name="connsiteY951" fmla="*/ 60960 h 193572"/>
                      <a:gd name="connsiteX952" fmla="*/ 190595 w 203151"/>
                      <a:gd name="connsiteY952" fmla="*/ 60484 h 193572"/>
                      <a:gd name="connsiteX953" fmla="*/ 191262 w 203151"/>
                      <a:gd name="connsiteY953" fmla="*/ 60008 h 193572"/>
                      <a:gd name="connsiteX954" fmla="*/ 191548 w 203151"/>
                      <a:gd name="connsiteY954" fmla="*/ 60103 h 193572"/>
                      <a:gd name="connsiteX955" fmla="*/ 192214 w 203151"/>
                      <a:gd name="connsiteY955" fmla="*/ 60389 h 193572"/>
                      <a:gd name="connsiteX956" fmla="*/ 192881 w 203151"/>
                      <a:gd name="connsiteY956" fmla="*/ 60484 h 193572"/>
                      <a:gd name="connsiteX957" fmla="*/ 193072 w 203151"/>
                      <a:gd name="connsiteY957" fmla="*/ 60960 h 193572"/>
                      <a:gd name="connsiteX958" fmla="*/ 193929 w 203151"/>
                      <a:gd name="connsiteY958" fmla="*/ 60484 h 193572"/>
                      <a:gd name="connsiteX959" fmla="*/ 194500 w 203151"/>
                      <a:gd name="connsiteY959" fmla="*/ 60389 h 193572"/>
                      <a:gd name="connsiteX960" fmla="*/ 195167 w 203151"/>
                      <a:gd name="connsiteY960" fmla="*/ 60484 h 193572"/>
                      <a:gd name="connsiteX961" fmla="*/ 195644 w 203151"/>
                      <a:gd name="connsiteY961" fmla="*/ 60770 h 193572"/>
                      <a:gd name="connsiteX962" fmla="*/ 195929 w 203151"/>
                      <a:gd name="connsiteY962" fmla="*/ 61627 h 193572"/>
                      <a:gd name="connsiteX963" fmla="*/ 196405 w 203151"/>
                      <a:gd name="connsiteY963" fmla="*/ 62960 h 193572"/>
                      <a:gd name="connsiteX964" fmla="*/ 197167 w 203151"/>
                      <a:gd name="connsiteY964" fmla="*/ 63818 h 193572"/>
                      <a:gd name="connsiteX965" fmla="*/ 197453 w 203151"/>
                      <a:gd name="connsiteY965" fmla="*/ 64389 h 193572"/>
                      <a:gd name="connsiteX966" fmla="*/ 198311 w 203151"/>
                      <a:gd name="connsiteY966" fmla="*/ 64579 h 193572"/>
                      <a:gd name="connsiteX967" fmla="*/ 199168 w 203151"/>
                      <a:gd name="connsiteY967" fmla="*/ 64294 h 193572"/>
                      <a:gd name="connsiteX968" fmla="*/ 199549 w 203151"/>
                      <a:gd name="connsiteY968" fmla="*/ 63341 h 193572"/>
                      <a:gd name="connsiteX969" fmla="*/ 200120 w 203151"/>
                      <a:gd name="connsiteY969" fmla="*/ 62484 h 193572"/>
                      <a:gd name="connsiteX970" fmla="*/ 200596 w 203151"/>
                      <a:gd name="connsiteY970" fmla="*/ 61436 h 193572"/>
                      <a:gd name="connsiteX971" fmla="*/ 201549 w 203151"/>
                      <a:gd name="connsiteY971" fmla="*/ 59341 h 193572"/>
                      <a:gd name="connsiteX972" fmla="*/ 201549 w 203151"/>
                      <a:gd name="connsiteY972" fmla="*/ 58579 h 193572"/>
                      <a:gd name="connsiteX973" fmla="*/ 201549 w 203151"/>
                      <a:gd name="connsiteY973" fmla="*/ 57817 h 193572"/>
                      <a:gd name="connsiteX974" fmla="*/ 201835 w 203151"/>
                      <a:gd name="connsiteY974" fmla="*/ 56769 h 193572"/>
                      <a:gd name="connsiteX975" fmla="*/ 202025 w 203151"/>
                      <a:gd name="connsiteY975" fmla="*/ 56293 h 193572"/>
                      <a:gd name="connsiteX976" fmla="*/ 202311 w 203151"/>
                      <a:gd name="connsiteY976" fmla="*/ 55340 h 193572"/>
                      <a:gd name="connsiteX977" fmla="*/ 200978 w 203151"/>
                      <a:gd name="connsiteY977" fmla="*/ 55531 h 193572"/>
                      <a:gd name="connsiteX978" fmla="*/ 201073 w 203151"/>
                      <a:gd name="connsiteY978" fmla="*/ 54388 h 193572"/>
                      <a:gd name="connsiteX979" fmla="*/ 200978 w 203151"/>
                      <a:gd name="connsiteY979" fmla="*/ 53435 h 193572"/>
                      <a:gd name="connsiteX980" fmla="*/ 200311 w 203151"/>
                      <a:gd name="connsiteY980" fmla="*/ 53245 h 193572"/>
                      <a:gd name="connsiteX981" fmla="*/ 200406 w 203151"/>
                      <a:gd name="connsiteY981" fmla="*/ 52483 h 193572"/>
                      <a:gd name="connsiteX982" fmla="*/ 200692 w 203151"/>
                      <a:gd name="connsiteY982" fmla="*/ 51816 h 193572"/>
                      <a:gd name="connsiteX983" fmla="*/ 200311 w 203151"/>
                      <a:gd name="connsiteY983" fmla="*/ 51340 h 193572"/>
                      <a:gd name="connsiteX984" fmla="*/ 200596 w 203151"/>
                      <a:gd name="connsiteY984" fmla="*/ 50006 h 193572"/>
                      <a:gd name="connsiteX985" fmla="*/ 200978 w 203151"/>
                      <a:gd name="connsiteY985" fmla="*/ 49721 h 193572"/>
                      <a:gd name="connsiteX986" fmla="*/ 201073 w 203151"/>
                      <a:gd name="connsiteY986" fmla="*/ 49340 h 193572"/>
                      <a:gd name="connsiteX987" fmla="*/ 201644 w 203151"/>
                      <a:gd name="connsiteY987" fmla="*/ 49244 h 193572"/>
                      <a:gd name="connsiteX988" fmla="*/ 202502 w 203151"/>
                      <a:gd name="connsiteY988" fmla="*/ 48863 h 193572"/>
                      <a:gd name="connsiteX989" fmla="*/ 202692 w 203151"/>
                      <a:gd name="connsiteY989" fmla="*/ 48101 h 193572"/>
                      <a:gd name="connsiteX990" fmla="*/ 203073 w 203151"/>
                      <a:gd name="connsiteY990" fmla="*/ 47435 h 193572"/>
                      <a:gd name="connsiteX991" fmla="*/ 202882 w 203151"/>
                      <a:gd name="connsiteY991" fmla="*/ 46863 h 193572"/>
                      <a:gd name="connsiteX992" fmla="*/ 202406 w 203151"/>
                      <a:gd name="connsiteY992" fmla="*/ 46387 h 193572"/>
                      <a:gd name="connsiteX993" fmla="*/ 202216 w 203151"/>
                      <a:gd name="connsiteY993" fmla="*/ 45053 h 193572"/>
                      <a:gd name="connsiteX994" fmla="*/ 201930 w 203151"/>
                      <a:gd name="connsiteY994" fmla="*/ 44482 h 193572"/>
                      <a:gd name="connsiteX995" fmla="*/ 201930 w 203151"/>
                      <a:gd name="connsiteY995" fmla="*/ 43148 h 193572"/>
                      <a:gd name="connsiteX996" fmla="*/ 201644 w 203151"/>
                      <a:gd name="connsiteY996" fmla="*/ 42863 h 193572"/>
                      <a:gd name="connsiteX997" fmla="*/ 201358 w 203151"/>
                      <a:gd name="connsiteY997" fmla="*/ 42577 h 193572"/>
                      <a:gd name="connsiteX998" fmla="*/ 201073 w 203151"/>
                      <a:gd name="connsiteY998" fmla="*/ 41720 h 193572"/>
                      <a:gd name="connsiteX999" fmla="*/ 201263 w 203151"/>
                      <a:gd name="connsiteY999" fmla="*/ 41148 h 193572"/>
                      <a:gd name="connsiteX1000" fmla="*/ 201358 w 203151"/>
                      <a:gd name="connsiteY1000" fmla="*/ 40005 h 193572"/>
                      <a:gd name="connsiteX1001" fmla="*/ 200978 w 203151"/>
                      <a:gd name="connsiteY1001" fmla="*/ 39815 h 193572"/>
                      <a:gd name="connsiteX1002" fmla="*/ 200978 w 203151"/>
                      <a:gd name="connsiteY1002" fmla="*/ 39243 h 193572"/>
                      <a:gd name="connsiteX1003" fmla="*/ 200692 w 203151"/>
                      <a:gd name="connsiteY1003" fmla="*/ 38481 h 193572"/>
                      <a:gd name="connsiteX1004" fmla="*/ 200596 w 203151"/>
                      <a:gd name="connsiteY1004" fmla="*/ 38100 h 193572"/>
                      <a:gd name="connsiteX1005" fmla="*/ 200311 w 203151"/>
                      <a:gd name="connsiteY1005" fmla="*/ 37624 h 193572"/>
                      <a:gd name="connsiteX1006" fmla="*/ 200311 w 203151"/>
                      <a:gd name="connsiteY1006" fmla="*/ 36767 h 193572"/>
                      <a:gd name="connsiteX1007" fmla="*/ 199739 w 203151"/>
                      <a:gd name="connsiteY1007" fmla="*/ 36195 h 193572"/>
                      <a:gd name="connsiteX1008" fmla="*/ 199168 w 203151"/>
                      <a:gd name="connsiteY1008" fmla="*/ 35433 h 193572"/>
                      <a:gd name="connsiteX1009" fmla="*/ 198691 w 203151"/>
                      <a:gd name="connsiteY1009" fmla="*/ 35338 h 193572"/>
                      <a:gd name="connsiteX1010" fmla="*/ 197929 w 203151"/>
                      <a:gd name="connsiteY1010" fmla="*/ 35433 h 193572"/>
                      <a:gd name="connsiteX1011" fmla="*/ 196787 w 203151"/>
                      <a:gd name="connsiteY1011" fmla="*/ 35433 h 193572"/>
                      <a:gd name="connsiteX1012" fmla="*/ 195929 w 203151"/>
                      <a:gd name="connsiteY1012" fmla="*/ 34766 h 193572"/>
                      <a:gd name="connsiteX1013" fmla="*/ 195739 w 203151"/>
                      <a:gd name="connsiteY1013" fmla="*/ 34195 h 193572"/>
                      <a:gd name="connsiteX1014" fmla="*/ 194786 w 203151"/>
                      <a:gd name="connsiteY1014" fmla="*/ 33814 h 193572"/>
                      <a:gd name="connsiteX1015" fmla="*/ 194310 w 203151"/>
                      <a:gd name="connsiteY1015" fmla="*/ 33338 h 193572"/>
                      <a:gd name="connsiteX1016" fmla="*/ 193738 w 203151"/>
                      <a:gd name="connsiteY1016" fmla="*/ 32575 h 193572"/>
                      <a:gd name="connsiteX1017" fmla="*/ 192214 w 203151"/>
                      <a:gd name="connsiteY1017" fmla="*/ 32861 h 193572"/>
                      <a:gd name="connsiteX1018" fmla="*/ 191643 w 203151"/>
                      <a:gd name="connsiteY1018" fmla="*/ 32480 h 193572"/>
                      <a:gd name="connsiteX1019" fmla="*/ 192119 w 203151"/>
                      <a:gd name="connsiteY1019" fmla="*/ 31909 h 193572"/>
                      <a:gd name="connsiteX1020" fmla="*/ 192405 w 203151"/>
                      <a:gd name="connsiteY1020" fmla="*/ 31718 h 193572"/>
                      <a:gd name="connsiteX1021" fmla="*/ 192786 w 203151"/>
                      <a:gd name="connsiteY1021" fmla="*/ 31242 h 193572"/>
                      <a:gd name="connsiteX1022" fmla="*/ 193357 w 203151"/>
                      <a:gd name="connsiteY1022" fmla="*/ 30671 h 193572"/>
                      <a:gd name="connsiteX1023" fmla="*/ 192024 w 203151"/>
                      <a:gd name="connsiteY1023" fmla="*/ 31052 h 193572"/>
                      <a:gd name="connsiteX1024" fmla="*/ 191262 w 203151"/>
                      <a:gd name="connsiteY1024" fmla="*/ 30480 h 193572"/>
                      <a:gd name="connsiteX1025" fmla="*/ 189929 w 203151"/>
                      <a:gd name="connsiteY1025" fmla="*/ 30575 h 193572"/>
                      <a:gd name="connsiteX1026" fmla="*/ 189262 w 203151"/>
                      <a:gd name="connsiteY1026" fmla="*/ 30290 h 193572"/>
                      <a:gd name="connsiteX1027" fmla="*/ 188690 w 203151"/>
                      <a:gd name="connsiteY1027" fmla="*/ 30099 h 193572"/>
                      <a:gd name="connsiteX1028" fmla="*/ 188404 w 203151"/>
                      <a:gd name="connsiteY1028" fmla="*/ 29718 h 193572"/>
                      <a:gd name="connsiteX1029" fmla="*/ 187166 w 203151"/>
                      <a:gd name="connsiteY1029" fmla="*/ 28956 h 193572"/>
                      <a:gd name="connsiteX1030" fmla="*/ 185928 w 203151"/>
                      <a:gd name="connsiteY1030" fmla="*/ 29718 h 193572"/>
                      <a:gd name="connsiteX1031" fmla="*/ 185547 w 203151"/>
                      <a:gd name="connsiteY1031" fmla="*/ 29337 h 193572"/>
                      <a:gd name="connsiteX1032" fmla="*/ 184975 w 203151"/>
                      <a:gd name="connsiteY1032" fmla="*/ 29337 h 193572"/>
                      <a:gd name="connsiteX1033" fmla="*/ 183642 w 203151"/>
                      <a:gd name="connsiteY1033" fmla="*/ 29528 h 193572"/>
                      <a:gd name="connsiteX1034" fmla="*/ 182594 w 203151"/>
                      <a:gd name="connsiteY1034" fmla="*/ 29337 h 193572"/>
                      <a:gd name="connsiteX1035" fmla="*/ 182689 w 203151"/>
                      <a:gd name="connsiteY1035" fmla="*/ 28670 h 193572"/>
                      <a:gd name="connsiteX1036" fmla="*/ 182975 w 203151"/>
                      <a:gd name="connsiteY1036" fmla="*/ 28099 h 193572"/>
                      <a:gd name="connsiteX1037" fmla="*/ 183356 w 203151"/>
                      <a:gd name="connsiteY1037" fmla="*/ 27432 h 193572"/>
                      <a:gd name="connsiteX1038" fmla="*/ 184118 w 203151"/>
                      <a:gd name="connsiteY1038" fmla="*/ 26670 h 193572"/>
                      <a:gd name="connsiteX1039" fmla="*/ 183356 w 203151"/>
                      <a:gd name="connsiteY1039" fmla="*/ 25622 h 193572"/>
                      <a:gd name="connsiteX1040" fmla="*/ 183356 w 203151"/>
                      <a:gd name="connsiteY1040" fmla="*/ 24194 h 193572"/>
                      <a:gd name="connsiteX1041" fmla="*/ 183071 w 203151"/>
                      <a:gd name="connsiteY1041" fmla="*/ 23622 h 193572"/>
                      <a:gd name="connsiteX1042" fmla="*/ 182689 w 203151"/>
                      <a:gd name="connsiteY1042" fmla="*/ 22955 h 193572"/>
                      <a:gd name="connsiteX1043" fmla="*/ 182880 w 203151"/>
                      <a:gd name="connsiteY1043" fmla="*/ 22193 h 193572"/>
                      <a:gd name="connsiteX1044" fmla="*/ 182308 w 203151"/>
                      <a:gd name="connsiteY1044" fmla="*/ 21908 h 193572"/>
                      <a:gd name="connsiteX1045" fmla="*/ 181737 w 203151"/>
                      <a:gd name="connsiteY1045" fmla="*/ 21336 h 193572"/>
                      <a:gd name="connsiteX1046" fmla="*/ 180975 w 203151"/>
                      <a:gd name="connsiteY1046" fmla="*/ 21146 h 193572"/>
                      <a:gd name="connsiteX1047" fmla="*/ 179641 w 203151"/>
                      <a:gd name="connsiteY1047" fmla="*/ 21241 h 193572"/>
                      <a:gd name="connsiteX1048" fmla="*/ 178213 w 203151"/>
                      <a:gd name="connsiteY1048" fmla="*/ 21622 h 193572"/>
                      <a:gd name="connsiteX1049" fmla="*/ 177355 w 203151"/>
                      <a:gd name="connsiteY1049" fmla="*/ 21431 h 193572"/>
                      <a:gd name="connsiteX1050" fmla="*/ 174879 w 203151"/>
                      <a:gd name="connsiteY1050" fmla="*/ 21050 h 193572"/>
                      <a:gd name="connsiteX1051" fmla="*/ 174879 w 203151"/>
                      <a:gd name="connsiteY1051" fmla="*/ 21050 h 193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</a:cxnLst>
                    <a:rect l="l" t="t" r="r" b="b"/>
                    <a:pathLst>
                      <a:path w="203151" h="193572">
                        <a:moveTo>
                          <a:pt x="174879" y="21050"/>
                        </a:moveTo>
                        <a:lnTo>
                          <a:pt x="174879" y="21050"/>
                        </a:lnTo>
                        <a:cubicBezTo>
                          <a:pt x="174879" y="21050"/>
                          <a:pt x="174593" y="21146"/>
                          <a:pt x="174212" y="21241"/>
                        </a:cubicBezTo>
                        <a:cubicBezTo>
                          <a:pt x="173831" y="21241"/>
                          <a:pt x="173736" y="21336"/>
                          <a:pt x="173641" y="21146"/>
                        </a:cubicBezTo>
                        <a:cubicBezTo>
                          <a:pt x="173546" y="20955"/>
                          <a:pt x="172403" y="21431"/>
                          <a:pt x="172212" y="21527"/>
                        </a:cubicBezTo>
                        <a:cubicBezTo>
                          <a:pt x="172021" y="21717"/>
                          <a:pt x="171736" y="21717"/>
                          <a:pt x="171545" y="21717"/>
                        </a:cubicBezTo>
                        <a:cubicBezTo>
                          <a:pt x="171355" y="21717"/>
                          <a:pt x="171355" y="21527"/>
                          <a:pt x="170974" y="21527"/>
                        </a:cubicBezTo>
                        <a:cubicBezTo>
                          <a:pt x="170688" y="21527"/>
                          <a:pt x="170497" y="21908"/>
                          <a:pt x="170307" y="21908"/>
                        </a:cubicBezTo>
                        <a:cubicBezTo>
                          <a:pt x="170021" y="21908"/>
                          <a:pt x="169831" y="21812"/>
                          <a:pt x="169736" y="21622"/>
                        </a:cubicBezTo>
                        <a:cubicBezTo>
                          <a:pt x="169640" y="21431"/>
                          <a:pt x="168688" y="21622"/>
                          <a:pt x="168402" y="21717"/>
                        </a:cubicBezTo>
                        <a:cubicBezTo>
                          <a:pt x="168116" y="21717"/>
                          <a:pt x="168116" y="22003"/>
                          <a:pt x="168021" y="22193"/>
                        </a:cubicBezTo>
                        <a:cubicBezTo>
                          <a:pt x="168021" y="22479"/>
                          <a:pt x="167640" y="22384"/>
                          <a:pt x="167164" y="22479"/>
                        </a:cubicBezTo>
                        <a:cubicBezTo>
                          <a:pt x="166688" y="22574"/>
                          <a:pt x="166211" y="22384"/>
                          <a:pt x="165830" y="22384"/>
                        </a:cubicBezTo>
                        <a:cubicBezTo>
                          <a:pt x="165449" y="22384"/>
                          <a:pt x="164592" y="22479"/>
                          <a:pt x="164116" y="22479"/>
                        </a:cubicBezTo>
                        <a:cubicBezTo>
                          <a:pt x="163639" y="22479"/>
                          <a:pt x="162973" y="22289"/>
                          <a:pt x="162687" y="22193"/>
                        </a:cubicBezTo>
                        <a:cubicBezTo>
                          <a:pt x="162401" y="22098"/>
                          <a:pt x="162496" y="21812"/>
                          <a:pt x="162592" y="21431"/>
                        </a:cubicBezTo>
                        <a:cubicBezTo>
                          <a:pt x="162687" y="21050"/>
                          <a:pt x="162496" y="20765"/>
                          <a:pt x="162306" y="20574"/>
                        </a:cubicBezTo>
                        <a:cubicBezTo>
                          <a:pt x="162115" y="20383"/>
                          <a:pt x="161830" y="20193"/>
                          <a:pt x="161639" y="20193"/>
                        </a:cubicBezTo>
                        <a:cubicBezTo>
                          <a:pt x="161354" y="20193"/>
                          <a:pt x="161354" y="20003"/>
                          <a:pt x="161449" y="19812"/>
                        </a:cubicBezTo>
                        <a:cubicBezTo>
                          <a:pt x="161544" y="19621"/>
                          <a:pt x="162020" y="19431"/>
                          <a:pt x="162306" y="19336"/>
                        </a:cubicBezTo>
                        <a:cubicBezTo>
                          <a:pt x="162592" y="19241"/>
                          <a:pt x="162401" y="19050"/>
                          <a:pt x="162401" y="18860"/>
                        </a:cubicBezTo>
                        <a:cubicBezTo>
                          <a:pt x="162306" y="18764"/>
                          <a:pt x="162211" y="18574"/>
                          <a:pt x="162306" y="18193"/>
                        </a:cubicBezTo>
                        <a:cubicBezTo>
                          <a:pt x="162401" y="17907"/>
                          <a:pt x="161639" y="17812"/>
                          <a:pt x="161449" y="17717"/>
                        </a:cubicBezTo>
                        <a:cubicBezTo>
                          <a:pt x="161258" y="17717"/>
                          <a:pt x="160877" y="17526"/>
                          <a:pt x="160591" y="17621"/>
                        </a:cubicBezTo>
                        <a:cubicBezTo>
                          <a:pt x="160401" y="17717"/>
                          <a:pt x="160115" y="17431"/>
                          <a:pt x="159925" y="17336"/>
                        </a:cubicBezTo>
                        <a:cubicBezTo>
                          <a:pt x="159734" y="17240"/>
                          <a:pt x="159353" y="17240"/>
                          <a:pt x="159163" y="17240"/>
                        </a:cubicBezTo>
                        <a:cubicBezTo>
                          <a:pt x="158972" y="17240"/>
                          <a:pt x="158782" y="17240"/>
                          <a:pt x="158687" y="16954"/>
                        </a:cubicBezTo>
                        <a:cubicBezTo>
                          <a:pt x="158591" y="16669"/>
                          <a:pt x="158972" y="16383"/>
                          <a:pt x="158972" y="16193"/>
                        </a:cubicBezTo>
                        <a:cubicBezTo>
                          <a:pt x="159067" y="16002"/>
                          <a:pt x="158401" y="15431"/>
                          <a:pt x="158020" y="15050"/>
                        </a:cubicBezTo>
                        <a:cubicBezTo>
                          <a:pt x="157639" y="14764"/>
                          <a:pt x="157163" y="14478"/>
                          <a:pt x="156972" y="14288"/>
                        </a:cubicBezTo>
                        <a:cubicBezTo>
                          <a:pt x="156781" y="14192"/>
                          <a:pt x="156305" y="13907"/>
                          <a:pt x="156019" y="13907"/>
                        </a:cubicBezTo>
                        <a:cubicBezTo>
                          <a:pt x="155734" y="13907"/>
                          <a:pt x="155734" y="13811"/>
                          <a:pt x="155543" y="13525"/>
                        </a:cubicBezTo>
                        <a:cubicBezTo>
                          <a:pt x="155353" y="13145"/>
                          <a:pt x="154972" y="13049"/>
                          <a:pt x="154305" y="12383"/>
                        </a:cubicBezTo>
                        <a:cubicBezTo>
                          <a:pt x="153638" y="11716"/>
                          <a:pt x="153352" y="11716"/>
                          <a:pt x="153162" y="11621"/>
                        </a:cubicBezTo>
                        <a:cubicBezTo>
                          <a:pt x="152971" y="11525"/>
                          <a:pt x="152781" y="11240"/>
                          <a:pt x="152590" y="10954"/>
                        </a:cubicBezTo>
                        <a:cubicBezTo>
                          <a:pt x="152400" y="10668"/>
                          <a:pt x="152305" y="10763"/>
                          <a:pt x="152019" y="10763"/>
                        </a:cubicBezTo>
                        <a:cubicBezTo>
                          <a:pt x="151733" y="10763"/>
                          <a:pt x="150781" y="10192"/>
                          <a:pt x="150400" y="10001"/>
                        </a:cubicBezTo>
                        <a:cubicBezTo>
                          <a:pt x="150019" y="9811"/>
                          <a:pt x="149923" y="9811"/>
                          <a:pt x="149447" y="9716"/>
                        </a:cubicBezTo>
                        <a:cubicBezTo>
                          <a:pt x="148971" y="9620"/>
                          <a:pt x="149066" y="9811"/>
                          <a:pt x="148876" y="9906"/>
                        </a:cubicBezTo>
                        <a:cubicBezTo>
                          <a:pt x="148685" y="10001"/>
                          <a:pt x="148590" y="9716"/>
                          <a:pt x="148018" y="9430"/>
                        </a:cubicBezTo>
                        <a:cubicBezTo>
                          <a:pt x="147542" y="9239"/>
                          <a:pt x="147256" y="9430"/>
                          <a:pt x="146875" y="9620"/>
                        </a:cubicBezTo>
                        <a:cubicBezTo>
                          <a:pt x="146494" y="9811"/>
                          <a:pt x="146209" y="9525"/>
                          <a:pt x="145637" y="9144"/>
                        </a:cubicBezTo>
                        <a:cubicBezTo>
                          <a:pt x="145066" y="8763"/>
                          <a:pt x="144971" y="8573"/>
                          <a:pt x="144685" y="8192"/>
                        </a:cubicBezTo>
                        <a:cubicBezTo>
                          <a:pt x="144399" y="7715"/>
                          <a:pt x="144113" y="7429"/>
                          <a:pt x="143827" y="7334"/>
                        </a:cubicBezTo>
                        <a:cubicBezTo>
                          <a:pt x="143542" y="7239"/>
                          <a:pt x="142589" y="7049"/>
                          <a:pt x="142208" y="7049"/>
                        </a:cubicBezTo>
                        <a:cubicBezTo>
                          <a:pt x="141732" y="6953"/>
                          <a:pt x="141446" y="6858"/>
                          <a:pt x="141256" y="6477"/>
                        </a:cubicBezTo>
                        <a:cubicBezTo>
                          <a:pt x="141065" y="6096"/>
                          <a:pt x="140684" y="6096"/>
                          <a:pt x="140398" y="5906"/>
                        </a:cubicBezTo>
                        <a:cubicBezTo>
                          <a:pt x="140208" y="5715"/>
                          <a:pt x="140398" y="5239"/>
                          <a:pt x="140303" y="4763"/>
                        </a:cubicBezTo>
                        <a:cubicBezTo>
                          <a:pt x="140208" y="4286"/>
                          <a:pt x="139446" y="4191"/>
                          <a:pt x="139160" y="4286"/>
                        </a:cubicBezTo>
                        <a:cubicBezTo>
                          <a:pt x="138875" y="4382"/>
                          <a:pt x="137827" y="4477"/>
                          <a:pt x="137636" y="4477"/>
                        </a:cubicBezTo>
                        <a:cubicBezTo>
                          <a:pt x="137446" y="4572"/>
                          <a:pt x="137065" y="4572"/>
                          <a:pt x="136969" y="4286"/>
                        </a:cubicBezTo>
                        <a:cubicBezTo>
                          <a:pt x="136874" y="4000"/>
                          <a:pt x="136398" y="3905"/>
                          <a:pt x="136208" y="3620"/>
                        </a:cubicBezTo>
                        <a:cubicBezTo>
                          <a:pt x="136017" y="3334"/>
                          <a:pt x="135541" y="3143"/>
                          <a:pt x="135350" y="2953"/>
                        </a:cubicBezTo>
                        <a:cubicBezTo>
                          <a:pt x="135160" y="2762"/>
                          <a:pt x="134398" y="2096"/>
                          <a:pt x="134017" y="2000"/>
                        </a:cubicBezTo>
                        <a:cubicBezTo>
                          <a:pt x="133636" y="1905"/>
                          <a:pt x="133731" y="1715"/>
                          <a:pt x="133540" y="1429"/>
                        </a:cubicBezTo>
                        <a:cubicBezTo>
                          <a:pt x="133445" y="1238"/>
                          <a:pt x="132493" y="953"/>
                          <a:pt x="132207" y="1048"/>
                        </a:cubicBezTo>
                        <a:cubicBezTo>
                          <a:pt x="131921" y="1143"/>
                          <a:pt x="131540" y="1048"/>
                          <a:pt x="131350" y="762"/>
                        </a:cubicBezTo>
                        <a:cubicBezTo>
                          <a:pt x="131159" y="381"/>
                          <a:pt x="130207" y="0"/>
                          <a:pt x="130207" y="0"/>
                        </a:cubicBezTo>
                        <a:lnTo>
                          <a:pt x="130112" y="95"/>
                        </a:lnTo>
                        <a:cubicBezTo>
                          <a:pt x="129635" y="667"/>
                          <a:pt x="129064" y="667"/>
                          <a:pt x="128683" y="857"/>
                        </a:cubicBezTo>
                        <a:cubicBezTo>
                          <a:pt x="128302" y="1048"/>
                          <a:pt x="127444" y="667"/>
                          <a:pt x="126873" y="667"/>
                        </a:cubicBezTo>
                        <a:cubicBezTo>
                          <a:pt x="126301" y="667"/>
                          <a:pt x="125730" y="476"/>
                          <a:pt x="125158" y="1048"/>
                        </a:cubicBezTo>
                        <a:cubicBezTo>
                          <a:pt x="124587" y="1524"/>
                          <a:pt x="125254" y="2191"/>
                          <a:pt x="125825" y="2667"/>
                        </a:cubicBezTo>
                        <a:cubicBezTo>
                          <a:pt x="126397" y="3143"/>
                          <a:pt x="126587" y="3810"/>
                          <a:pt x="126778" y="4286"/>
                        </a:cubicBezTo>
                        <a:cubicBezTo>
                          <a:pt x="127063" y="4763"/>
                          <a:pt x="127825" y="5144"/>
                          <a:pt x="128016" y="5525"/>
                        </a:cubicBezTo>
                        <a:cubicBezTo>
                          <a:pt x="128206" y="5906"/>
                          <a:pt x="127635" y="6668"/>
                          <a:pt x="127254" y="6668"/>
                        </a:cubicBezTo>
                        <a:cubicBezTo>
                          <a:pt x="126873" y="6668"/>
                          <a:pt x="126492" y="6668"/>
                          <a:pt x="125254" y="6287"/>
                        </a:cubicBezTo>
                        <a:cubicBezTo>
                          <a:pt x="124111" y="5906"/>
                          <a:pt x="124301" y="6477"/>
                          <a:pt x="123730" y="6572"/>
                        </a:cubicBezTo>
                        <a:cubicBezTo>
                          <a:pt x="123158" y="6668"/>
                          <a:pt x="124111" y="7334"/>
                          <a:pt x="124396" y="7811"/>
                        </a:cubicBezTo>
                        <a:cubicBezTo>
                          <a:pt x="124682" y="8287"/>
                          <a:pt x="123539" y="8382"/>
                          <a:pt x="123158" y="8763"/>
                        </a:cubicBezTo>
                        <a:cubicBezTo>
                          <a:pt x="122777" y="9144"/>
                          <a:pt x="124301" y="9906"/>
                          <a:pt x="124587" y="10096"/>
                        </a:cubicBezTo>
                        <a:cubicBezTo>
                          <a:pt x="124873" y="10287"/>
                          <a:pt x="124492" y="10954"/>
                          <a:pt x="124111" y="10954"/>
                        </a:cubicBezTo>
                        <a:cubicBezTo>
                          <a:pt x="123634" y="10954"/>
                          <a:pt x="122968" y="10382"/>
                          <a:pt x="122587" y="10096"/>
                        </a:cubicBezTo>
                        <a:cubicBezTo>
                          <a:pt x="122110" y="9811"/>
                          <a:pt x="121063" y="10382"/>
                          <a:pt x="120777" y="10668"/>
                        </a:cubicBezTo>
                        <a:cubicBezTo>
                          <a:pt x="120491" y="10858"/>
                          <a:pt x="120491" y="11335"/>
                          <a:pt x="121063" y="11811"/>
                        </a:cubicBezTo>
                        <a:cubicBezTo>
                          <a:pt x="121634" y="12383"/>
                          <a:pt x="121444" y="12954"/>
                          <a:pt x="121444" y="13430"/>
                        </a:cubicBezTo>
                        <a:cubicBezTo>
                          <a:pt x="121444" y="13907"/>
                          <a:pt x="121729" y="14192"/>
                          <a:pt x="122206" y="14288"/>
                        </a:cubicBezTo>
                        <a:cubicBezTo>
                          <a:pt x="122682" y="14383"/>
                          <a:pt x="122968" y="14859"/>
                          <a:pt x="123444" y="15526"/>
                        </a:cubicBezTo>
                        <a:cubicBezTo>
                          <a:pt x="123920" y="16193"/>
                          <a:pt x="124396" y="16764"/>
                          <a:pt x="124873" y="16764"/>
                        </a:cubicBezTo>
                        <a:cubicBezTo>
                          <a:pt x="125349" y="16764"/>
                          <a:pt x="125635" y="16859"/>
                          <a:pt x="125825" y="17240"/>
                        </a:cubicBezTo>
                        <a:cubicBezTo>
                          <a:pt x="126016" y="17717"/>
                          <a:pt x="126016" y="17812"/>
                          <a:pt x="126492" y="18193"/>
                        </a:cubicBezTo>
                        <a:cubicBezTo>
                          <a:pt x="126968" y="18574"/>
                          <a:pt x="128302" y="18669"/>
                          <a:pt x="128778" y="18669"/>
                        </a:cubicBezTo>
                        <a:cubicBezTo>
                          <a:pt x="129350" y="18669"/>
                          <a:pt x="128683" y="19336"/>
                          <a:pt x="128683" y="19717"/>
                        </a:cubicBezTo>
                        <a:cubicBezTo>
                          <a:pt x="128588" y="20003"/>
                          <a:pt x="129350" y="20098"/>
                          <a:pt x="129921" y="20288"/>
                        </a:cubicBezTo>
                        <a:cubicBezTo>
                          <a:pt x="130492" y="20479"/>
                          <a:pt x="131445" y="20860"/>
                          <a:pt x="131540" y="21050"/>
                        </a:cubicBezTo>
                        <a:cubicBezTo>
                          <a:pt x="131731" y="21146"/>
                          <a:pt x="131540" y="21527"/>
                          <a:pt x="131254" y="21812"/>
                        </a:cubicBezTo>
                        <a:cubicBezTo>
                          <a:pt x="130969" y="22098"/>
                          <a:pt x="130873" y="22384"/>
                          <a:pt x="131159" y="22670"/>
                        </a:cubicBezTo>
                        <a:cubicBezTo>
                          <a:pt x="131445" y="23050"/>
                          <a:pt x="131445" y="23717"/>
                          <a:pt x="131445" y="24194"/>
                        </a:cubicBezTo>
                        <a:cubicBezTo>
                          <a:pt x="131350" y="24670"/>
                          <a:pt x="132397" y="25051"/>
                          <a:pt x="132493" y="25432"/>
                        </a:cubicBezTo>
                        <a:cubicBezTo>
                          <a:pt x="132588" y="25718"/>
                          <a:pt x="131921" y="25622"/>
                          <a:pt x="131254" y="25908"/>
                        </a:cubicBezTo>
                        <a:cubicBezTo>
                          <a:pt x="130588" y="26194"/>
                          <a:pt x="130778" y="26479"/>
                          <a:pt x="130112" y="26861"/>
                        </a:cubicBezTo>
                        <a:cubicBezTo>
                          <a:pt x="129445" y="27146"/>
                          <a:pt x="129254" y="27718"/>
                          <a:pt x="128873" y="27527"/>
                        </a:cubicBezTo>
                        <a:cubicBezTo>
                          <a:pt x="128588" y="27337"/>
                          <a:pt x="127921" y="27527"/>
                          <a:pt x="127635" y="28004"/>
                        </a:cubicBezTo>
                        <a:cubicBezTo>
                          <a:pt x="127349" y="28385"/>
                          <a:pt x="126968" y="28670"/>
                          <a:pt x="126492" y="29242"/>
                        </a:cubicBezTo>
                        <a:cubicBezTo>
                          <a:pt x="126016" y="29813"/>
                          <a:pt x="126492" y="30480"/>
                          <a:pt x="126492" y="31147"/>
                        </a:cubicBezTo>
                        <a:cubicBezTo>
                          <a:pt x="126492" y="31814"/>
                          <a:pt x="125539" y="31623"/>
                          <a:pt x="124777" y="31623"/>
                        </a:cubicBezTo>
                        <a:cubicBezTo>
                          <a:pt x="124015" y="31623"/>
                          <a:pt x="124777" y="32099"/>
                          <a:pt x="124682" y="32766"/>
                        </a:cubicBezTo>
                        <a:cubicBezTo>
                          <a:pt x="124587" y="33433"/>
                          <a:pt x="123634" y="33528"/>
                          <a:pt x="122777" y="33528"/>
                        </a:cubicBezTo>
                        <a:cubicBezTo>
                          <a:pt x="121920" y="33528"/>
                          <a:pt x="121348" y="33719"/>
                          <a:pt x="120682" y="33719"/>
                        </a:cubicBezTo>
                        <a:cubicBezTo>
                          <a:pt x="120015" y="33719"/>
                          <a:pt x="119634" y="33719"/>
                          <a:pt x="119063" y="34004"/>
                        </a:cubicBezTo>
                        <a:cubicBezTo>
                          <a:pt x="118491" y="34290"/>
                          <a:pt x="118300" y="34671"/>
                          <a:pt x="118491" y="35052"/>
                        </a:cubicBezTo>
                        <a:cubicBezTo>
                          <a:pt x="118681" y="35433"/>
                          <a:pt x="119158" y="35433"/>
                          <a:pt x="119539" y="35433"/>
                        </a:cubicBezTo>
                        <a:cubicBezTo>
                          <a:pt x="119920" y="35433"/>
                          <a:pt x="119920" y="36195"/>
                          <a:pt x="119634" y="36576"/>
                        </a:cubicBezTo>
                        <a:cubicBezTo>
                          <a:pt x="119443" y="36957"/>
                          <a:pt x="119253" y="36957"/>
                          <a:pt x="119443" y="37338"/>
                        </a:cubicBezTo>
                        <a:cubicBezTo>
                          <a:pt x="119634" y="37814"/>
                          <a:pt x="119063" y="38671"/>
                          <a:pt x="118586" y="38957"/>
                        </a:cubicBezTo>
                        <a:cubicBezTo>
                          <a:pt x="118015" y="39243"/>
                          <a:pt x="117919" y="39338"/>
                          <a:pt x="117158" y="40005"/>
                        </a:cubicBezTo>
                        <a:cubicBezTo>
                          <a:pt x="116396" y="40577"/>
                          <a:pt x="117824" y="40672"/>
                          <a:pt x="118110" y="41053"/>
                        </a:cubicBezTo>
                        <a:cubicBezTo>
                          <a:pt x="118491" y="41529"/>
                          <a:pt x="118015" y="42196"/>
                          <a:pt x="117824" y="42482"/>
                        </a:cubicBezTo>
                        <a:cubicBezTo>
                          <a:pt x="117538" y="42767"/>
                          <a:pt x="116681" y="43434"/>
                          <a:pt x="115919" y="43910"/>
                        </a:cubicBezTo>
                        <a:cubicBezTo>
                          <a:pt x="115157" y="44387"/>
                          <a:pt x="114205" y="45434"/>
                          <a:pt x="113919" y="45529"/>
                        </a:cubicBezTo>
                        <a:cubicBezTo>
                          <a:pt x="113633" y="45720"/>
                          <a:pt x="112585" y="46006"/>
                          <a:pt x="111919" y="46292"/>
                        </a:cubicBezTo>
                        <a:cubicBezTo>
                          <a:pt x="111252" y="46673"/>
                          <a:pt x="111919" y="47054"/>
                          <a:pt x="112109" y="47435"/>
                        </a:cubicBezTo>
                        <a:cubicBezTo>
                          <a:pt x="112300" y="47816"/>
                          <a:pt x="112967" y="47339"/>
                          <a:pt x="113633" y="47244"/>
                        </a:cubicBezTo>
                        <a:cubicBezTo>
                          <a:pt x="114300" y="47149"/>
                          <a:pt x="114395" y="48101"/>
                          <a:pt x="114586" y="48578"/>
                        </a:cubicBezTo>
                        <a:cubicBezTo>
                          <a:pt x="114776" y="49054"/>
                          <a:pt x="114300" y="49244"/>
                          <a:pt x="113729" y="49911"/>
                        </a:cubicBezTo>
                        <a:cubicBezTo>
                          <a:pt x="113157" y="50578"/>
                          <a:pt x="112490" y="51435"/>
                          <a:pt x="112300" y="51911"/>
                        </a:cubicBezTo>
                        <a:cubicBezTo>
                          <a:pt x="112109" y="52292"/>
                          <a:pt x="111442" y="52673"/>
                          <a:pt x="111347" y="52959"/>
                        </a:cubicBezTo>
                        <a:cubicBezTo>
                          <a:pt x="111252" y="53245"/>
                          <a:pt x="112014" y="54674"/>
                          <a:pt x="112014" y="54959"/>
                        </a:cubicBezTo>
                        <a:cubicBezTo>
                          <a:pt x="112014" y="55245"/>
                          <a:pt x="112776" y="55436"/>
                          <a:pt x="113252" y="55626"/>
                        </a:cubicBezTo>
                        <a:cubicBezTo>
                          <a:pt x="113729" y="55817"/>
                          <a:pt x="112014" y="56960"/>
                          <a:pt x="111442" y="57055"/>
                        </a:cubicBezTo>
                        <a:cubicBezTo>
                          <a:pt x="110871" y="57150"/>
                          <a:pt x="110966" y="57626"/>
                          <a:pt x="110585" y="58483"/>
                        </a:cubicBezTo>
                        <a:cubicBezTo>
                          <a:pt x="110300" y="59341"/>
                          <a:pt x="109156" y="58960"/>
                          <a:pt x="108775" y="58960"/>
                        </a:cubicBezTo>
                        <a:cubicBezTo>
                          <a:pt x="108394" y="59055"/>
                          <a:pt x="108490" y="60198"/>
                          <a:pt x="108490" y="60865"/>
                        </a:cubicBezTo>
                        <a:cubicBezTo>
                          <a:pt x="108490" y="61436"/>
                          <a:pt x="108394" y="61913"/>
                          <a:pt x="109061" y="62198"/>
                        </a:cubicBezTo>
                        <a:cubicBezTo>
                          <a:pt x="109633" y="62484"/>
                          <a:pt x="110300" y="62484"/>
                          <a:pt x="110585" y="62675"/>
                        </a:cubicBezTo>
                        <a:cubicBezTo>
                          <a:pt x="110871" y="62865"/>
                          <a:pt x="110300" y="63437"/>
                          <a:pt x="109728" y="63913"/>
                        </a:cubicBezTo>
                        <a:cubicBezTo>
                          <a:pt x="109156" y="64389"/>
                          <a:pt x="108680" y="64961"/>
                          <a:pt x="107633" y="65723"/>
                        </a:cubicBezTo>
                        <a:cubicBezTo>
                          <a:pt x="106585" y="66485"/>
                          <a:pt x="106108" y="67628"/>
                          <a:pt x="105537" y="68104"/>
                        </a:cubicBezTo>
                        <a:cubicBezTo>
                          <a:pt x="104965" y="68485"/>
                          <a:pt x="104489" y="68485"/>
                          <a:pt x="104108" y="68199"/>
                        </a:cubicBezTo>
                        <a:cubicBezTo>
                          <a:pt x="103727" y="68008"/>
                          <a:pt x="103442" y="67818"/>
                          <a:pt x="102679" y="67532"/>
                        </a:cubicBezTo>
                        <a:cubicBezTo>
                          <a:pt x="101917" y="67246"/>
                          <a:pt x="101727" y="67437"/>
                          <a:pt x="101346" y="67246"/>
                        </a:cubicBezTo>
                        <a:cubicBezTo>
                          <a:pt x="100965" y="67056"/>
                          <a:pt x="100965" y="65627"/>
                          <a:pt x="100870" y="65151"/>
                        </a:cubicBezTo>
                        <a:cubicBezTo>
                          <a:pt x="100775" y="64675"/>
                          <a:pt x="100584" y="64199"/>
                          <a:pt x="100013" y="64103"/>
                        </a:cubicBezTo>
                        <a:cubicBezTo>
                          <a:pt x="99346" y="64008"/>
                          <a:pt x="99155" y="64294"/>
                          <a:pt x="98679" y="64770"/>
                        </a:cubicBezTo>
                        <a:cubicBezTo>
                          <a:pt x="98108" y="65246"/>
                          <a:pt x="97060" y="66389"/>
                          <a:pt x="96774" y="67151"/>
                        </a:cubicBezTo>
                        <a:cubicBezTo>
                          <a:pt x="96488" y="67913"/>
                          <a:pt x="95821" y="67437"/>
                          <a:pt x="95440" y="66961"/>
                        </a:cubicBezTo>
                        <a:cubicBezTo>
                          <a:pt x="95059" y="66580"/>
                          <a:pt x="94679" y="66485"/>
                          <a:pt x="94202" y="66485"/>
                        </a:cubicBezTo>
                        <a:cubicBezTo>
                          <a:pt x="93726" y="66389"/>
                          <a:pt x="92392" y="66389"/>
                          <a:pt x="91916" y="66389"/>
                        </a:cubicBezTo>
                        <a:cubicBezTo>
                          <a:pt x="91440" y="66389"/>
                          <a:pt x="91345" y="65913"/>
                          <a:pt x="90678" y="66104"/>
                        </a:cubicBezTo>
                        <a:cubicBezTo>
                          <a:pt x="90011" y="66294"/>
                          <a:pt x="89916" y="66866"/>
                          <a:pt x="90106" y="67151"/>
                        </a:cubicBezTo>
                        <a:cubicBezTo>
                          <a:pt x="90202" y="67532"/>
                          <a:pt x="90392" y="68199"/>
                          <a:pt x="90011" y="68580"/>
                        </a:cubicBezTo>
                        <a:cubicBezTo>
                          <a:pt x="89535" y="68961"/>
                          <a:pt x="89344" y="69818"/>
                          <a:pt x="88868" y="69818"/>
                        </a:cubicBezTo>
                        <a:cubicBezTo>
                          <a:pt x="88392" y="69818"/>
                          <a:pt x="88392" y="69723"/>
                          <a:pt x="88392" y="70295"/>
                        </a:cubicBezTo>
                        <a:cubicBezTo>
                          <a:pt x="88392" y="70866"/>
                          <a:pt x="88297" y="71152"/>
                          <a:pt x="87725" y="71152"/>
                        </a:cubicBezTo>
                        <a:cubicBezTo>
                          <a:pt x="87154" y="71152"/>
                          <a:pt x="88297" y="72485"/>
                          <a:pt x="88583" y="73152"/>
                        </a:cubicBezTo>
                        <a:cubicBezTo>
                          <a:pt x="88868" y="73914"/>
                          <a:pt x="89344" y="74581"/>
                          <a:pt x="89916" y="74867"/>
                        </a:cubicBezTo>
                        <a:cubicBezTo>
                          <a:pt x="90392" y="75152"/>
                          <a:pt x="90868" y="75438"/>
                          <a:pt x="91250" y="75819"/>
                        </a:cubicBezTo>
                        <a:cubicBezTo>
                          <a:pt x="91535" y="76200"/>
                          <a:pt x="89725" y="78677"/>
                          <a:pt x="89440" y="78962"/>
                        </a:cubicBezTo>
                        <a:cubicBezTo>
                          <a:pt x="89154" y="79343"/>
                          <a:pt x="88678" y="79915"/>
                          <a:pt x="88297" y="80296"/>
                        </a:cubicBezTo>
                        <a:cubicBezTo>
                          <a:pt x="87821" y="80677"/>
                          <a:pt x="88297" y="80867"/>
                          <a:pt x="88392" y="81248"/>
                        </a:cubicBezTo>
                        <a:cubicBezTo>
                          <a:pt x="88487" y="81629"/>
                          <a:pt x="87630" y="82010"/>
                          <a:pt x="87344" y="82010"/>
                        </a:cubicBezTo>
                        <a:cubicBezTo>
                          <a:pt x="86963" y="81915"/>
                          <a:pt x="85630" y="84392"/>
                          <a:pt x="85344" y="84773"/>
                        </a:cubicBezTo>
                        <a:cubicBezTo>
                          <a:pt x="85058" y="85154"/>
                          <a:pt x="84392" y="88011"/>
                          <a:pt x="84296" y="88583"/>
                        </a:cubicBezTo>
                        <a:cubicBezTo>
                          <a:pt x="84201" y="89154"/>
                          <a:pt x="83153" y="89821"/>
                          <a:pt x="82677" y="90392"/>
                        </a:cubicBezTo>
                        <a:cubicBezTo>
                          <a:pt x="82201" y="90869"/>
                          <a:pt x="81248" y="93059"/>
                          <a:pt x="81248" y="93821"/>
                        </a:cubicBezTo>
                        <a:cubicBezTo>
                          <a:pt x="81248" y="94583"/>
                          <a:pt x="79343" y="97250"/>
                          <a:pt x="79058" y="97631"/>
                        </a:cubicBezTo>
                        <a:cubicBezTo>
                          <a:pt x="78772" y="98108"/>
                          <a:pt x="77152" y="99727"/>
                          <a:pt x="76771" y="100203"/>
                        </a:cubicBezTo>
                        <a:cubicBezTo>
                          <a:pt x="76390" y="100679"/>
                          <a:pt x="76200" y="101251"/>
                          <a:pt x="75533" y="101537"/>
                        </a:cubicBezTo>
                        <a:cubicBezTo>
                          <a:pt x="74867" y="101822"/>
                          <a:pt x="75343" y="102013"/>
                          <a:pt x="75152" y="102489"/>
                        </a:cubicBezTo>
                        <a:cubicBezTo>
                          <a:pt x="74962" y="103061"/>
                          <a:pt x="74581" y="102394"/>
                          <a:pt x="74009" y="102489"/>
                        </a:cubicBezTo>
                        <a:cubicBezTo>
                          <a:pt x="73438" y="102584"/>
                          <a:pt x="73914" y="103442"/>
                          <a:pt x="74104" y="104013"/>
                        </a:cubicBezTo>
                        <a:cubicBezTo>
                          <a:pt x="74295" y="104489"/>
                          <a:pt x="72866" y="105442"/>
                          <a:pt x="72580" y="105632"/>
                        </a:cubicBezTo>
                        <a:cubicBezTo>
                          <a:pt x="72200" y="105823"/>
                          <a:pt x="71818" y="105632"/>
                          <a:pt x="71533" y="105156"/>
                        </a:cubicBezTo>
                        <a:cubicBezTo>
                          <a:pt x="71152" y="104680"/>
                          <a:pt x="70675" y="104204"/>
                          <a:pt x="70390" y="103632"/>
                        </a:cubicBezTo>
                        <a:cubicBezTo>
                          <a:pt x="70104" y="103061"/>
                          <a:pt x="69342" y="103537"/>
                          <a:pt x="69151" y="103727"/>
                        </a:cubicBezTo>
                        <a:cubicBezTo>
                          <a:pt x="68961" y="104013"/>
                          <a:pt x="68771" y="104870"/>
                          <a:pt x="68580" y="105251"/>
                        </a:cubicBezTo>
                        <a:cubicBezTo>
                          <a:pt x="68389" y="105537"/>
                          <a:pt x="67342" y="106013"/>
                          <a:pt x="66961" y="106108"/>
                        </a:cubicBezTo>
                        <a:cubicBezTo>
                          <a:pt x="66580" y="106204"/>
                          <a:pt x="65818" y="106013"/>
                          <a:pt x="65246" y="106013"/>
                        </a:cubicBezTo>
                        <a:cubicBezTo>
                          <a:pt x="64770" y="106013"/>
                          <a:pt x="64675" y="105251"/>
                          <a:pt x="64294" y="105156"/>
                        </a:cubicBezTo>
                        <a:cubicBezTo>
                          <a:pt x="63817" y="105156"/>
                          <a:pt x="63913" y="105442"/>
                          <a:pt x="63722" y="105728"/>
                        </a:cubicBezTo>
                        <a:cubicBezTo>
                          <a:pt x="63532" y="106108"/>
                          <a:pt x="62389" y="106490"/>
                          <a:pt x="62103" y="106585"/>
                        </a:cubicBezTo>
                        <a:cubicBezTo>
                          <a:pt x="61722" y="106680"/>
                          <a:pt x="60960" y="106490"/>
                          <a:pt x="60293" y="106394"/>
                        </a:cubicBezTo>
                        <a:cubicBezTo>
                          <a:pt x="59626" y="106204"/>
                          <a:pt x="59626" y="105823"/>
                          <a:pt x="59626" y="105251"/>
                        </a:cubicBezTo>
                        <a:cubicBezTo>
                          <a:pt x="59626" y="104680"/>
                          <a:pt x="59150" y="104489"/>
                          <a:pt x="58674" y="104299"/>
                        </a:cubicBezTo>
                        <a:cubicBezTo>
                          <a:pt x="58198" y="104108"/>
                          <a:pt x="58483" y="103061"/>
                          <a:pt x="58483" y="102394"/>
                        </a:cubicBezTo>
                        <a:cubicBezTo>
                          <a:pt x="58483" y="101727"/>
                          <a:pt x="57817" y="101727"/>
                          <a:pt x="57436" y="101727"/>
                        </a:cubicBezTo>
                        <a:cubicBezTo>
                          <a:pt x="56959" y="101727"/>
                          <a:pt x="57340" y="101156"/>
                          <a:pt x="57340" y="100394"/>
                        </a:cubicBezTo>
                        <a:cubicBezTo>
                          <a:pt x="57340" y="99632"/>
                          <a:pt x="56959" y="99632"/>
                          <a:pt x="56483" y="99441"/>
                        </a:cubicBezTo>
                        <a:cubicBezTo>
                          <a:pt x="56007" y="99250"/>
                          <a:pt x="55626" y="98489"/>
                          <a:pt x="55531" y="97536"/>
                        </a:cubicBezTo>
                        <a:cubicBezTo>
                          <a:pt x="55340" y="96679"/>
                          <a:pt x="55340" y="96869"/>
                          <a:pt x="54769" y="96488"/>
                        </a:cubicBezTo>
                        <a:cubicBezTo>
                          <a:pt x="54292" y="96107"/>
                          <a:pt x="55054" y="95821"/>
                          <a:pt x="55721" y="95726"/>
                        </a:cubicBezTo>
                        <a:cubicBezTo>
                          <a:pt x="56293" y="95631"/>
                          <a:pt x="55912" y="94964"/>
                          <a:pt x="55626" y="94679"/>
                        </a:cubicBezTo>
                        <a:cubicBezTo>
                          <a:pt x="55435" y="94393"/>
                          <a:pt x="54673" y="93440"/>
                          <a:pt x="54197" y="93440"/>
                        </a:cubicBezTo>
                        <a:cubicBezTo>
                          <a:pt x="53721" y="93345"/>
                          <a:pt x="53245" y="92678"/>
                          <a:pt x="52673" y="92488"/>
                        </a:cubicBezTo>
                        <a:cubicBezTo>
                          <a:pt x="52102" y="92297"/>
                          <a:pt x="52197" y="92869"/>
                          <a:pt x="51911" y="93059"/>
                        </a:cubicBezTo>
                        <a:cubicBezTo>
                          <a:pt x="51625" y="93250"/>
                          <a:pt x="51149" y="93059"/>
                          <a:pt x="50673" y="93250"/>
                        </a:cubicBezTo>
                        <a:cubicBezTo>
                          <a:pt x="50197" y="93440"/>
                          <a:pt x="49721" y="93154"/>
                          <a:pt x="49244" y="93154"/>
                        </a:cubicBezTo>
                        <a:cubicBezTo>
                          <a:pt x="48768" y="93154"/>
                          <a:pt x="48577" y="92869"/>
                          <a:pt x="47911" y="92774"/>
                        </a:cubicBezTo>
                        <a:cubicBezTo>
                          <a:pt x="47244" y="92583"/>
                          <a:pt x="47625" y="93250"/>
                          <a:pt x="47720" y="93631"/>
                        </a:cubicBezTo>
                        <a:cubicBezTo>
                          <a:pt x="47815" y="94107"/>
                          <a:pt x="47054" y="94107"/>
                          <a:pt x="46577" y="94202"/>
                        </a:cubicBezTo>
                        <a:cubicBezTo>
                          <a:pt x="46101" y="94298"/>
                          <a:pt x="46672" y="94679"/>
                          <a:pt x="47054" y="94964"/>
                        </a:cubicBezTo>
                        <a:cubicBezTo>
                          <a:pt x="47530" y="95345"/>
                          <a:pt x="46577" y="95821"/>
                          <a:pt x="46101" y="95821"/>
                        </a:cubicBezTo>
                        <a:cubicBezTo>
                          <a:pt x="45625" y="95821"/>
                          <a:pt x="44767" y="95917"/>
                          <a:pt x="44196" y="95917"/>
                        </a:cubicBezTo>
                        <a:cubicBezTo>
                          <a:pt x="43625" y="95917"/>
                          <a:pt x="43529" y="96393"/>
                          <a:pt x="43243" y="96583"/>
                        </a:cubicBezTo>
                        <a:cubicBezTo>
                          <a:pt x="42958" y="96774"/>
                          <a:pt x="42100" y="96203"/>
                          <a:pt x="42005" y="96393"/>
                        </a:cubicBezTo>
                        <a:cubicBezTo>
                          <a:pt x="41910" y="96583"/>
                          <a:pt x="41815" y="97822"/>
                          <a:pt x="41434" y="97917"/>
                        </a:cubicBezTo>
                        <a:cubicBezTo>
                          <a:pt x="41053" y="98012"/>
                          <a:pt x="41053" y="97346"/>
                          <a:pt x="40672" y="97346"/>
                        </a:cubicBezTo>
                        <a:cubicBezTo>
                          <a:pt x="40291" y="97346"/>
                          <a:pt x="40576" y="98203"/>
                          <a:pt x="40576" y="98584"/>
                        </a:cubicBezTo>
                        <a:cubicBezTo>
                          <a:pt x="40576" y="98965"/>
                          <a:pt x="40386" y="98393"/>
                          <a:pt x="39910" y="98203"/>
                        </a:cubicBezTo>
                        <a:cubicBezTo>
                          <a:pt x="39433" y="98012"/>
                          <a:pt x="39243" y="98203"/>
                          <a:pt x="39243" y="97917"/>
                        </a:cubicBezTo>
                        <a:cubicBezTo>
                          <a:pt x="39243" y="97536"/>
                          <a:pt x="38767" y="97727"/>
                          <a:pt x="38386" y="97822"/>
                        </a:cubicBezTo>
                        <a:cubicBezTo>
                          <a:pt x="38005" y="97917"/>
                          <a:pt x="37624" y="97155"/>
                          <a:pt x="37719" y="96774"/>
                        </a:cubicBezTo>
                        <a:cubicBezTo>
                          <a:pt x="37814" y="96393"/>
                          <a:pt x="37338" y="96583"/>
                          <a:pt x="36957" y="96488"/>
                        </a:cubicBezTo>
                        <a:cubicBezTo>
                          <a:pt x="36576" y="96393"/>
                          <a:pt x="36862" y="95536"/>
                          <a:pt x="36862" y="94964"/>
                        </a:cubicBezTo>
                        <a:cubicBezTo>
                          <a:pt x="36862" y="94393"/>
                          <a:pt x="36671" y="93536"/>
                          <a:pt x="36290" y="93154"/>
                        </a:cubicBezTo>
                        <a:cubicBezTo>
                          <a:pt x="35909" y="92774"/>
                          <a:pt x="35338" y="92774"/>
                          <a:pt x="34957" y="92964"/>
                        </a:cubicBezTo>
                        <a:cubicBezTo>
                          <a:pt x="34480" y="93059"/>
                          <a:pt x="34480" y="93154"/>
                          <a:pt x="34004" y="92774"/>
                        </a:cubicBezTo>
                        <a:cubicBezTo>
                          <a:pt x="33528" y="92393"/>
                          <a:pt x="33147" y="92107"/>
                          <a:pt x="33052" y="91535"/>
                        </a:cubicBezTo>
                        <a:cubicBezTo>
                          <a:pt x="32956" y="90869"/>
                          <a:pt x="32575" y="91440"/>
                          <a:pt x="32290" y="91631"/>
                        </a:cubicBezTo>
                        <a:cubicBezTo>
                          <a:pt x="32099" y="91821"/>
                          <a:pt x="31433" y="91440"/>
                          <a:pt x="30956" y="90869"/>
                        </a:cubicBezTo>
                        <a:cubicBezTo>
                          <a:pt x="30480" y="90297"/>
                          <a:pt x="30099" y="89916"/>
                          <a:pt x="29527" y="89916"/>
                        </a:cubicBezTo>
                        <a:cubicBezTo>
                          <a:pt x="28956" y="89916"/>
                          <a:pt x="27908" y="90011"/>
                          <a:pt x="27242" y="90011"/>
                        </a:cubicBezTo>
                        <a:cubicBezTo>
                          <a:pt x="26575" y="90011"/>
                          <a:pt x="26194" y="89535"/>
                          <a:pt x="25813" y="89154"/>
                        </a:cubicBezTo>
                        <a:cubicBezTo>
                          <a:pt x="25432" y="88773"/>
                          <a:pt x="25051" y="88392"/>
                          <a:pt x="24575" y="88392"/>
                        </a:cubicBezTo>
                        <a:cubicBezTo>
                          <a:pt x="24098" y="88392"/>
                          <a:pt x="23527" y="88392"/>
                          <a:pt x="23241" y="88678"/>
                        </a:cubicBezTo>
                        <a:cubicBezTo>
                          <a:pt x="22955" y="88964"/>
                          <a:pt x="22765" y="89154"/>
                          <a:pt x="22669" y="88868"/>
                        </a:cubicBezTo>
                        <a:cubicBezTo>
                          <a:pt x="22574" y="88678"/>
                          <a:pt x="22479" y="87630"/>
                          <a:pt x="22003" y="87154"/>
                        </a:cubicBezTo>
                        <a:cubicBezTo>
                          <a:pt x="21526" y="86678"/>
                          <a:pt x="20860" y="87535"/>
                          <a:pt x="20669" y="87916"/>
                        </a:cubicBezTo>
                        <a:cubicBezTo>
                          <a:pt x="20479" y="88297"/>
                          <a:pt x="19812" y="88487"/>
                          <a:pt x="19812" y="88487"/>
                        </a:cubicBezTo>
                        <a:lnTo>
                          <a:pt x="19621" y="88868"/>
                        </a:lnTo>
                        <a:cubicBezTo>
                          <a:pt x="19717" y="89440"/>
                          <a:pt x="19336" y="89821"/>
                          <a:pt x="18955" y="90392"/>
                        </a:cubicBezTo>
                        <a:cubicBezTo>
                          <a:pt x="18669" y="90773"/>
                          <a:pt x="18479" y="91440"/>
                          <a:pt x="18479" y="91821"/>
                        </a:cubicBezTo>
                        <a:lnTo>
                          <a:pt x="18383" y="92488"/>
                        </a:lnTo>
                        <a:cubicBezTo>
                          <a:pt x="18383" y="92488"/>
                          <a:pt x="18288" y="92678"/>
                          <a:pt x="17621" y="92583"/>
                        </a:cubicBezTo>
                        <a:cubicBezTo>
                          <a:pt x="16954" y="92488"/>
                          <a:pt x="17335" y="93345"/>
                          <a:pt x="17335" y="94107"/>
                        </a:cubicBezTo>
                        <a:cubicBezTo>
                          <a:pt x="17431" y="94869"/>
                          <a:pt x="17907" y="95060"/>
                          <a:pt x="17907" y="95250"/>
                        </a:cubicBezTo>
                        <a:cubicBezTo>
                          <a:pt x="17907" y="95536"/>
                          <a:pt x="17526" y="95726"/>
                          <a:pt x="17050" y="95631"/>
                        </a:cubicBezTo>
                        <a:cubicBezTo>
                          <a:pt x="16573" y="95536"/>
                          <a:pt x="15812" y="96012"/>
                          <a:pt x="15430" y="95726"/>
                        </a:cubicBezTo>
                        <a:cubicBezTo>
                          <a:pt x="15050" y="95441"/>
                          <a:pt x="14764" y="94869"/>
                          <a:pt x="13811" y="94869"/>
                        </a:cubicBezTo>
                        <a:cubicBezTo>
                          <a:pt x="12859" y="94869"/>
                          <a:pt x="13335" y="96203"/>
                          <a:pt x="13525" y="96679"/>
                        </a:cubicBezTo>
                        <a:cubicBezTo>
                          <a:pt x="13716" y="97155"/>
                          <a:pt x="14097" y="97441"/>
                          <a:pt x="14478" y="97441"/>
                        </a:cubicBezTo>
                        <a:cubicBezTo>
                          <a:pt x="14859" y="97441"/>
                          <a:pt x="15050" y="97536"/>
                          <a:pt x="15050" y="97822"/>
                        </a:cubicBezTo>
                        <a:cubicBezTo>
                          <a:pt x="15050" y="98108"/>
                          <a:pt x="14383" y="98870"/>
                          <a:pt x="14192" y="99060"/>
                        </a:cubicBezTo>
                        <a:cubicBezTo>
                          <a:pt x="14002" y="99250"/>
                          <a:pt x="12954" y="99441"/>
                          <a:pt x="12287" y="99441"/>
                        </a:cubicBezTo>
                        <a:cubicBezTo>
                          <a:pt x="11716" y="99441"/>
                          <a:pt x="11430" y="99346"/>
                          <a:pt x="10763" y="99346"/>
                        </a:cubicBezTo>
                        <a:cubicBezTo>
                          <a:pt x="10192" y="99346"/>
                          <a:pt x="9906" y="100394"/>
                          <a:pt x="10001" y="100679"/>
                        </a:cubicBezTo>
                        <a:cubicBezTo>
                          <a:pt x="10192" y="100965"/>
                          <a:pt x="10763" y="100679"/>
                          <a:pt x="11144" y="100489"/>
                        </a:cubicBezTo>
                        <a:cubicBezTo>
                          <a:pt x="11525" y="100298"/>
                          <a:pt x="12097" y="100298"/>
                          <a:pt x="12383" y="100489"/>
                        </a:cubicBezTo>
                        <a:cubicBezTo>
                          <a:pt x="12668" y="100679"/>
                          <a:pt x="12001" y="101060"/>
                          <a:pt x="11716" y="101727"/>
                        </a:cubicBezTo>
                        <a:cubicBezTo>
                          <a:pt x="11430" y="102299"/>
                          <a:pt x="12954" y="102965"/>
                          <a:pt x="13525" y="103061"/>
                        </a:cubicBezTo>
                        <a:cubicBezTo>
                          <a:pt x="14097" y="103156"/>
                          <a:pt x="14097" y="103442"/>
                          <a:pt x="14097" y="103823"/>
                        </a:cubicBezTo>
                        <a:cubicBezTo>
                          <a:pt x="14097" y="104108"/>
                          <a:pt x="14288" y="104870"/>
                          <a:pt x="15145" y="104775"/>
                        </a:cubicBezTo>
                        <a:cubicBezTo>
                          <a:pt x="16002" y="104775"/>
                          <a:pt x="16097" y="105537"/>
                          <a:pt x="16288" y="106013"/>
                        </a:cubicBezTo>
                        <a:cubicBezTo>
                          <a:pt x="16383" y="106394"/>
                          <a:pt x="17526" y="106204"/>
                          <a:pt x="18097" y="106299"/>
                        </a:cubicBezTo>
                        <a:cubicBezTo>
                          <a:pt x="18669" y="106394"/>
                          <a:pt x="19050" y="106871"/>
                          <a:pt x="19050" y="107252"/>
                        </a:cubicBezTo>
                        <a:cubicBezTo>
                          <a:pt x="19050" y="107633"/>
                          <a:pt x="18479" y="107918"/>
                          <a:pt x="18097" y="108395"/>
                        </a:cubicBezTo>
                        <a:cubicBezTo>
                          <a:pt x="17717" y="108775"/>
                          <a:pt x="18097" y="109347"/>
                          <a:pt x="18097" y="109919"/>
                        </a:cubicBezTo>
                        <a:cubicBezTo>
                          <a:pt x="18193" y="110490"/>
                          <a:pt x="17621" y="110871"/>
                          <a:pt x="17240" y="111538"/>
                        </a:cubicBezTo>
                        <a:cubicBezTo>
                          <a:pt x="16954" y="112204"/>
                          <a:pt x="17335" y="112014"/>
                          <a:pt x="17431" y="112586"/>
                        </a:cubicBezTo>
                        <a:cubicBezTo>
                          <a:pt x="17431" y="113157"/>
                          <a:pt x="17812" y="113348"/>
                          <a:pt x="18193" y="113348"/>
                        </a:cubicBezTo>
                        <a:cubicBezTo>
                          <a:pt x="18574" y="113348"/>
                          <a:pt x="18383" y="114014"/>
                          <a:pt x="18383" y="114681"/>
                        </a:cubicBezTo>
                        <a:cubicBezTo>
                          <a:pt x="18383" y="115348"/>
                          <a:pt x="17717" y="115443"/>
                          <a:pt x="17335" y="115729"/>
                        </a:cubicBezTo>
                        <a:cubicBezTo>
                          <a:pt x="16954" y="115919"/>
                          <a:pt x="16859" y="115633"/>
                          <a:pt x="16383" y="115348"/>
                        </a:cubicBezTo>
                        <a:cubicBezTo>
                          <a:pt x="15907" y="115062"/>
                          <a:pt x="15716" y="115633"/>
                          <a:pt x="15145" y="115824"/>
                        </a:cubicBezTo>
                        <a:cubicBezTo>
                          <a:pt x="14573" y="116015"/>
                          <a:pt x="14192" y="115824"/>
                          <a:pt x="13811" y="115824"/>
                        </a:cubicBezTo>
                        <a:cubicBezTo>
                          <a:pt x="13430" y="115824"/>
                          <a:pt x="13049" y="116586"/>
                          <a:pt x="12763" y="116872"/>
                        </a:cubicBezTo>
                        <a:cubicBezTo>
                          <a:pt x="12478" y="117253"/>
                          <a:pt x="12097" y="117158"/>
                          <a:pt x="12097" y="117824"/>
                        </a:cubicBezTo>
                        <a:cubicBezTo>
                          <a:pt x="12097" y="118491"/>
                          <a:pt x="12001" y="118586"/>
                          <a:pt x="11811" y="119253"/>
                        </a:cubicBezTo>
                        <a:cubicBezTo>
                          <a:pt x="11621" y="119920"/>
                          <a:pt x="11811" y="120206"/>
                          <a:pt x="11621" y="120587"/>
                        </a:cubicBezTo>
                        <a:cubicBezTo>
                          <a:pt x="11430" y="120968"/>
                          <a:pt x="10858" y="120968"/>
                          <a:pt x="10477" y="121349"/>
                        </a:cubicBezTo>
                        <a:cubicBezTo>
                          <a:pt x="10096" y="121825"/>
                          <a:pt x="10096" y="122301"/>
                          <a:pt x="10096" y="122682"/>
                        </a:cubicBezTo>
                        <a:cubicBezTo>
                          <a:pt x="10096" y="123158"/>
                          <a:pt x="9334" y="122587"/>
                          <a:pt x="8668" y="122206"/>
                        </a:cubicBezTo>
                        <a:cubicBezTo>
                          <a:pt x="8096" y="121920"/>
                          <a:pt x="8382" y="121349"/>
                          <a:pt x="7715" y="121825"/>
                        </a:cubicBezTo>
                        <a:cubicBezTo>
                          <a:pt x="7048" y="122301"/>
                          <a:pt x="7810" y="122682"/>
                          <a:pt x="7810" y="123444"/>
                        </a:cubicBezTo>
                        <a:cubicBezTo>
                          <a:pt x="7715" y="124206"/>
                          <a:pt x="6001" y="123635"/>
                          <a:pt x="5525" y="123539"/>
                        </a:cubicBezTo>
                        <a:cubicBezTo>
                          <a:pt x="5048" y="123349"/>
                          <a:pt x="4953" y="123920"/>
                          <a:pt x="4286" y="123920"/>
                        </a:cubicBezTo>
                        <a:cubicBezTo>
                          <a:pt x="3619" y="123920"/>
                          <a:pt x="3715" y="125349"/>
                          <a:pt x="3619" y="125921"/>
                        </a:cubicBezTo>
                        <a:cubicBezTo>
                          <a:pt x="3524" y="126397"/>
                          <a:pt x="3429" y="126397"/>
                          <a:pt x="2953" y="126206"/>
                        </a:cubicBezTo>
                        <a:cubicBezTo>
                          <a:pt x="2476" y="125921"/>
                          <a:pt x="2000" y="126968"/>
                          <a:pt x="1905" y="127635"/>
                        </a:cubicBezTo>
                        <a:cubicBezTo>
                          <a:pt x="1810" y="128302"/>
                          <a:pt x="1619" y="127730"/>
                          <a:pt x="1333" y="127349"/>
                        </a:cubicBezTo>
                        <a:cubicBezTo>
                          <a:pt x="1143" y="126968"/>
                          <a:pt x="857" y="127445"/>
                          <a:pt x="857" y="127825"/>
                        </a:cubicBezTo>
                        <a:cubicBezTo>
                          <a:pt x="857" y="128207"/>
                          <a:pt x="952" y="128873"/>
                          <a:pt x="571" y="128683"/>
                        </a:cubicBezTo>
                        <a:cubicBezTo>
                          <a:pt x="95" y="128588"/>
                          <a:pt x="0" y="128873"/>
                          <a:pt x="0" y="129445"/>
                        </a:cubicBezTo>
                        <a:cubicBezTo>
                          <a:pt x="0" y="129921"/>
                          <a:pt x="286" y="130588"/>
                          <a:pt x="762" y="131254"/>
                        </a:cubicBezTo>
                        <a:cubicBezTo>
                          <a:pt x="1238" y="131921"/>
                          <a:pt x="1333" y="133350"/>
                          <a:pt x="1524" y="133731"/>
                        </a:cubicBezTo>
                        <a:cubicBezTo>
                          <a:pt x="1714" y="134112"/>
                          <a:pt x="1333" y="134684"/>
                          <a:pt x="1524" y="134969"/>
                        </a:cubicBezTo>
                        <a:cubicBezTo>
                          <a:pt x="1619" y="135350"/>
                          <a:pt x="2667" y="134779"/>
                          <a:pt x="3048" y="134588"/>
                        </a:cubicBezTo>
                        <a:cubicBezTo>
                          <a:pt x="3429" y="134398"/>
                          <a:pt x="4000" y="134112"/>
                          <a:pt x="4286" y="134779"/>
                        </a:cubicBezTo>
                        <a:cubicBezTo>
                          <a:pt x="4572" y="135446"/>
                          <a:pt x="3524" y="136112"/>
                          <a:pt x="3524" y="136112"/>
                        </a:cubicBezTo>
                        <a:cubicBezTo>
                          <a:pt x="3524" y="136112"/>
                          <a:pt x="4953" y="136208"/>
                          <a:pt x="5429" y="136208"/>
                        </a:cubicBezTo>
                        <a:cubicBezTo>
                          <a:pt x="5905" y="136208"/>
                          <a:pt x="5905" y="136589"/>
                          <a:pt x="6287" y="137065"/>
                        </a:cubicBezTo>
                        <a:cubicBezTo>
                          <a:pt x="6667" y="137636"/>
                          <a:pt x="6191" y="137827"/>
                          <a:pt x="6191" y="138398"/>
                        </a:cubicBezTo>
                        <a:cubicBezTo>
                          <a:pt x="6191" y="138970"/>
                          <a:pt x="5715" y="139160"/>
                          <a:pt x="5525" y="139446"/>
                        </a:cubicBezTo>
                        <a:cubicBezTo>
                          <a:pt x="5334" y="139732"/>
                          <a:pt x="5525" y="141161"/>
                          <a:pt x="5715" y="141161"/>
                        </a:cubicBezTo>
                        <a:cubicBezTo>
                          <a:pt x="5905" y="141065"/>
                          <a:pt x="6287" y="140875"/>
                          <a:pt x="6858" y="140779"/>
                        </a:cubicBezTo>
                        <a:cubicBezTo>
                          <a:pt x="7334" y="140589"/>
                          <a:pt x="7429" y="140684"/>
                          <a:pt x="7525" y="141161"/>
                        </a:cubicBezTo>
                        <a:cubicBezTo>
                          <a:pt x="7620" y="141542"/>
                          <a:pt x="7525" y="142208"/>
                          <a:pt x="7429" y="142494"/>
                        </a:cubicBezTo>
                        <a:cubicBezTo>
                          <a:pt x="7334" y="142780"/>
                          <a:pt x="8287" y="143066"/>
                          <a:pt x="8763" y="142875"/>
                        </a:cubicBezTo>
                        <a:cubicBezTo>
                          <a:pt x="9239" y="142685"/>
                          <a:pt x="9334" y="142875"/>
                          <a:pt x="9334" y="143351"/>
                        </a:cubicBezTo>
                        <a:cubicBezTo>
                          <a:pt x="9334" y="143923"/>
                          <a:pt x="10001" y="143446"/>
                          <a:pt x="10668" y="143351"/>
                        </a:cubicBezTo>
                        <a:cubicBezTo>
                          <a:pt x="11335" y="143256"/>
                          <a:pt x="12287" y="143256"/>
                          <a:pt x="13144" y="143256"/>
                        </a:cubicBezTo>
                        <a:cubicBezTo>
                          <a:pt x="14002" y="143256"/>
                          <a:pt x="13906" y="143256"/>
                          <a:pt x="14192" y="143066"/>
                        </a:cubicBezTo>
                        <a:cubicBezTo>
                          <a:pt x="14478" y="142875"/>
                          <a:pt x="14764" y="143256"/>
                          <a:pt x="14764" y="143637"/>
                        </a:cubicBezTo>
                        <a:cubicBezTo>
                          <a:pt x="14764" y="144018"/>
                          <a:pt x="14954" y="144113"/>
                          <a:pt x="15526" y="144113"/>
                        </a:cubicBezTo>
                        <a:cubicBezTo>
                          <a:pt x="16002" y="144113"/>
                          <a:pt x="16002" y="143542"/>
                          <a:pt x="15812" y="143256"/>
                        </a:cubicBezTo>
                        <a:cubicBezTo>
                          <a:pt x="15621" y="142875"/>
                          <a:pt x="16573" y="142685"/>
                          <a:pt x="16764" y="142399"/>
                        </a:cubicBezTo>
                        <a:cubicBezTo>
                          <a:pt x="16954" y="142113"/>
                          <a:pt x="17526" y="141827"/>
                          <a:pt x="17717" y="142113"/>
                        </a:cubicBezTo>
                        <a:cubicBezTo>
                          <a:pt x="17812" y="142399"/>
                          <a:pt x="17050" y="142589"/>
                          <a:pt x="17050" y="143066"/>
                        </a:cubicBezTo>
                        <a:cubicBezTo>
                          <a:pt x="17050" y="143542"/>
                          <a:pt x="17526" y="144113"/>
                          <a:pt x="17621" y="144590"/>
                        </a:cubicBezTo>
                        <a:cubicBezTo>
                          <a:pt x="17812" y="145161"/>
                          <a:pt x="17335" y="145923"/>
                          <a:pt x="17335" y="146590"/>
                        </a:cubicBezTo>
                        <a:cubicBezTo>
                          <a:pt x="17335" y="147257"/>
                          <a:pt x="17621" y="147733"/>
                          <a:pt x="17907" y="147923"/>
                        </a:cubicBezTo>
                        <a:cubicBezTo>
                          <a:pt x="18193" y="148114"/>
                          <a:pt x="18383" y="148495"/>
                          <a:pt x="18383" y="149066"/>
                        </a:cubicBezTo>
                        <a:cubicBezTo>
                          <a:pt x="18383" y="149638"/>
                          <a:pt x="18955" y="150304"/>
                          <a:pt x="18669" y="150686"/>
                        </a:cubicBezTo>
                        <a:cubicBezTo>
                          <a:pt x="18383" y="151162"/>
                          <a:pt x="18669" y="151829"/>
                          <a:pt x="19050" y="152400"/>
                        </a:cubicBezTo>
                        <a:cubicBezTo>
                          <a:pt x="19431" y="153067"/>
                          <a:pt x="19621" y="152971"/>
                          <a:pt x="19526" y="153448"/>
                        </a:cubicBezTo>
                        <a:cubicBezTo>
                          <a:pt x="19431" y="153924"/>
                          <a:pt x="19050" y="154210"/>
                          <a:pt x="19621" y="154972"/>
                        </a:cubicBezTo>
                        <a:cubicBezTo>
                          <a:pt x="20098" y="155829"/>
                          <a:pt x="19717" y="156020"/>
                          <a:pt x="20098" y="156496"/>
                        </a:cubicBezTo>
                        <a:cubicBezTo>
                          <a:pt x="20479" y="156972"/>
                          <a:pt x="21336" y="157639"/>
                          <a:pt x="21526" y="158020"/>
                        </a:cubicBezTo>
                        <a:cubicBezTo>
                          <a:pt x="21717" y="158496"/>
                          <a:pt x="21146" y="158782"/>
                          <a:pt x="21241" y="159068"/>
                        </a:cubicBezTo>
                        <a:cubicBezTo>
                          <a:pt x="21336" y="159449"/>
                          <a:pt x="22479" y="158877"/>
                          <a:pt x="22479" y="158877"/>
                        </a:cubicBezTo>
                        <a:lnTo>
                          <a:pt x="22860" y="158687"/>
                        </a:lnTo>
                        <a:cubicBezTo>
                          <a:pt x="22860" y="158687"/>
                          <a:pt x="24479" y="159353"/>
                          <a:pt x="24670" y="159544"/>
                        </a:cubicBezTo>
                        <a:cubicBezTo>
                          <a:pt x="24860" y="159734"/>
                          <a:pt x="25527" y="160877"/>
                          <a:pt x="25527" y="160877"/>
                        </a:cubicBezTo>
                        <a:lnTo>
                          <a:pt x="26098" y="160592"/>
                        </a:lnTo>
                        <a:cubicBezTo>
                          <a:pt x="26098" y="160592"/>
                          <a:pt x="26289" y="159925"/>
                          <a:pt x="26289" y="159544"/>
                        </a:cubicBezTo>
                        <a:cubicBezTo>
                          <a:pt x="26289" y="159163"/>
                          <a:pt x="26575" y="159163"/>
                          <a:pt x="27051" y="158972"/>
                        </a:cubicBezTo>
                        <a:cubicBezTo>
                          <a:pt x="27432" y="158782"/>
                          <a:pt x="27527" y="158401"/>
                          <a:pt x="28004" y="158020"/>
                        </a:cubicBezTo>
                        <a:cubicBezTo>
                          <a:pt x="28480" y="157544"/>
                          <a:pt x="28765" y="156877"/>
                          <a:pt x="29242" y="156972"/>
                        </a:cubicBezTo>
                        <a:cubicBezTo>
                          <a:pt x="29718" y="157067"/>
                          <a:pt x="30099" y="157258"/>
                          <a:pt x="30385" y="157829"/>
                        </a:cubicBezTo>
                        <a:cubicBezTo>
                          <a:pt x="30671" y="158401"/>
                          <a:pt x="31242" y="158020"/>
                          <a:pt x="31623" y="158115"/>
                        </a:cubicBezTo>
                        <a:cubicBezTo>
                          <a:pt x="31909" y="158306"/>
                          <a:pt x="31433" y="159829"/>
                          <a:pt x="31528" y="160115"/>
                        </a:cubicBezTo>
                        <a:cubicBezTo>
                          <a:pt x="31623" y="160401"/>
                          <a:pt x="32290" y="159925"/>
                          <a:pt x="32671" y="159734"/>
                        </a:cubicBezTo>
                        <a:cubicBezTo>
                          <a:pt x="33052" y="159544"/>
                          <a:pt x="33433" y="159829"/>
                          <a:pt x="33528" y="160306"/>
                        </a:cubicBezTo>
                        <a:cubicBezTo>
                          <a:pt x="33623" y="160782"/>
                          <a:pt x="35433" y="160306"/>
                          <a:pt x="36100" y="160306"/>
                        </a:cubicBezTo>
                        <a:cubicBezTo>
                          <a:pt x="36767" y="160306"/>
                          <a:pt x="37338" y="159829"/>
                          <a:pt x="37814" y="160020"/>
                        </a:cubicBezTo>
                        <a:cubicBezTo>
                          <a:pt x="38290" y="160211"/>
                          <a:pt x="38767" y="160592"/>
                          <a:pt x="39148" y="161068"/>
                        </a:cubicBezTo>
                        <a:cubicBezTo>
                          <a:pt x="39433" y="161544"/>
                          <a:pt x="40291" y="161925"/>
                          <a:pt x="40672" y="162496"/>
                        </a:cubicBezTo>
                        <a:cubicBezTo>
                          <a:pt x="41053" y="162973"/>
                          <a:pt x="40672" y="163163"/>
                          <a:pt x="40481" y="163735"/>
                        </a:cubicBezTo>
                        <a:cubicBezTo>
                          <a:pt x="40291" y="164306"/>
                          <a:pt x="40386" y="165354"/>
                          <a:pt x="40862" y="166021"/>
                        </a:cubicBezTo>
                        <a:cubicBezTo>
                          <a:pt x="41338" y="166592"/>
                          <a:pt x="41434" y="166878"/>
                          <a:pt x="41434" y="167354"/>
                        </a:cubicBezTo>
                        <a:cubicBezTo>
                          <a:pt x="41529" y="167831"/>
                          <a:pt x="42005" y="168307"/>
                          <a:pt x="42386" y="169164"/>
                        </a:cubicBezTo>
                        <a:cubicBezTo>
                          <a:pt x="42767" y="169926"/>
                          <a:pt x="42863" y="170688"/>
                          <a:pt x="42958" y="171260"/>
                        </a:cubicBezTo>
                        <a:cubicBezTo>
                          <a:pt x="43053" y="171831"/>
                          <a:pt x="43148" y="171736"/>
                          <a:pt x="42958" y="172307"/>
                        </a:cubicBezTo>
                        <a:cubicBezTo>
                          <a:pt x="42767" y="172879"/>
                          <a:pt x="42958" y="172879"/>
                          <a:pt x="43434" y="173069"/>
                        </a:cubicBezTo>
                        <a:cubicBezTo>
                          <a:pt x="43910" y="173260"/>
                          <a:pt x="43720" y="173260"/>
                          <a:pt x="43720" y="173831"/>
                        </a:cubicBezTo>
                        <a:cubicBezTo>
                          <a:pt x="43625" y="174403"/>
                          <a:pt x="44387" y="174974"/>
                          <a:pt x="44577" y="175546"/>
                        </a:cubicBezTo>
                        <a:cubicBezTo>
                          <a:pt x="44767" y="176022"/>
                          <a:pt x="44196" y="176784"/>
                          <a:pt x="44196" y="177451"/>
                        </a:cubicBezTo>
                        <a:cubicBezTo>
                          <a:pt x="44101" y="178118"/>
                          <a:pt x="44577" y="178022"/>
                          <a:pt x="45148" y="178118"/>
                        </a:cubicBezTo>
                        <a:cubicBezTo>
                          <a:pt x="45625" y="178213"/>
                          <a:pt x="45815" y="178499"/>
                          <a:pt x="45815" y="178499"/>
                        </a:cubicBezTo>
                        <a:lnTo>
                          <a:pt x="45815" y="178594"/>
                        </a:lnTo>
                        <a:cubicBezTo>
                          <a:pt x="45815" y="178594"/>
                          <a:pt x="46196" y="177927"/>
                          <a:pt x="46292" y="177451"/>
                        </a:cubicBezTo>
                        <a:cubicBezTo>
                          <a:pt x="46482" y="176975"/>
                          <a:pt x="46292" y="176689"/>
                          <a:pt x="46577" y="176403"/>
                        </a:cubicBezTo>
                        <a:cubicBezTo>
                          <a:pt x="46863" y="176213"/>
                          <a:pt x="47720" y="176879"/>
                          <a:pt x="48292" y="176879"/>
                        </a:cubicBezTo>
                        <a:cubicBezTo>
                          <a:pt x="48863" y="176975"/>
                          <a:pt x="49149" y="177356"/>
                          <a:pt x="49625" y="177832"/>
                        </a:cubicBezTo>
                        <a:cubicBezTo>
                          <a:pt x="50101" y="178308"/>
                          <a:pt x="50768" y="178213"/>
                          <a:pt x="51149" y="178022"/>
                        </a:cubicBezTo>
                        <a:cubicBezTo>
                          <a:pt x="51530" y="177832"/>
                          <a:pt x="50863" y="176879"/>
                          <a:pt x="50292" y="176498"/>
                        </a:cubicBezTo>
                        <a:cubicBezTo>
                          <a:pt x="49721" y="176117"/>
                          <a:pt x="49625" y="175641"/>
                          <a:pt x="49816" y="175260"/>
                        </a:cubicBezTo>
                        <a:cubicBezTo>
                          <a:pt x="50006" y="174879"/>
                          <a:pt x="50483" y="175450"/>
                          <a:pt x="50863" y="175832"/>
                        </a:cubicBezTo>
                        <a:cubicBezTo>
                          <a:pt x="51244" y="176213"/>
                          <a:pt x="51530" y="176594"/>
                          <a:pt x="51816" y="176498"/>
                        </a:cubicBezTo>
                        <a:cubicBezTo>
                          <a:pt x="52102" y="176403"/>
                          <a:pt x="51435" y="175736"/>
                          <a:pt x="50959" y="175165"/>
                        </a:cubicBezTo>
                        <a:cubicBezTo>
                          <a:pt x="50483" y="174593"/>
                          <a:pt x="50959" y="174117"/>
                          <a:pt x="51054" y="173450"/>
                        </a:cubicBezTo>
                        <a:cubicBezTo>
                          <a:pt x="51149" y="172688"/>
                          <a:pt x="51625" y="172021"/>
                          <a:pt x="51911" y="171641"/>
                        </a:cubicBezTo>
                        <a:cubicBezTo>
                          <a:pt x="52197" y="171260"/>
                          <a:pt x="51625" y="170402"/>
                          <a:pt x="51435" y="169926"/>
                        </a:cubicBezTo>
                        <a:cubicBezTo>
                          <a:pt x="51244" y="169450"/>
                          <a:pt x="50768" y="168497"/>
                          <a:pt x="50292" y="168116"/>
                        </a:cubicBezTo>
                        <a:cubicBezTo>
                          <a:pt x="49816" y="167735"/>
                          <a:pt x="49054" y="166783"/>
                          <a:pt x="48863" y="166402"/>
                        </a:cubicBezTo>
                        <a:cubicBezTo>
                          <a:pt x="48673" y="166021"/>
                          <a:pt x="49149" y="165354"/>
                          <a:pt x="48863" y="164878"/>
                        </a:cubicBezTo>
                        <a:cubicBezTo>
                          <a:pt x="48577" y="164306"/>
                          <a:pt x="48768" y="164211"/>
                          <a:pt x="49149" y="163925"/>
                        </a:cubicBezTo>
                        <a:cubicBezTo>
                          <a:pt x="49530" y="163544"/>
                          <a:pt x="49721" y="163925"/>
                          <a:pt x="50006" y="164402"/>
                        </a:cubicBezTo>
                        <a:cubicBezTo>
                          <a:pt x="50197" y="164878"/>
                          <a:pt x="50483" y="164973"/>
                          <a:pt x="50863" y="165354"/>
                        </a:cubicBezTo>
                        <a:cubicBezTo>
                          <a:pt x="51244" y="165735"/>
                          <a:pt x="51625" y="165830"/>
                          <a:pt x="52006" y="166402"/>
                        </a:cubicBezTo>
                        <a:cubicBezTo>
                          <a:pt x="52388" y="166973"/>
                          <a:pt x="52578" y="166783"/>
                          <a:pt x="53150" y="166878"/>
                        </a:cubicBezTo>
                        <a:cubicBezTo>
                          <a:pt x="53626" y="166973"/>
                          <a:pt x="53530" y="168593"/>
                          <a:pt x="53530" y="169164"/>
                        </a:cubicBezTo>
                        <a:cubicBezTo>
                          <a:pt x="53530" y="169736"/>
                          <a:pt x="54673" y="170307"/>
                          <a:pt x="55054" y="170593"/>
                        </a:cubicBezTo>
                        <a:cubicBezTo>
                          <a:pt x="55531" y="170974"/>
                          <a:pt x="55531" y="171069"/>
                          <a:pt x="55817" y="171545"/>
                        </a:cubicBezTo>
                        <a:cubicBezTo>
                          <a:pt x="56102" y="172021"/>
                          <a:pt x="56388" y="172117"/>
                          <a:pt x="56674" y="172021"/>
                        </a:cubicBezTo>
                        <a:cubicBezTo>
                          <a:pt x="56959" y="171926"/>
                          <a:pt x="57340" y="171926"/>
                          <a:pt x="57340" y="172498"/>
                        </a:cubicBezTo>
                        <a:cubicBezTo>
                          <a:pt x="57245" y="172974"/>
                          <a:pt x="56293" y="172593"/>
                          <a:pt x="56007" y="172879"/>
                        </a:cubicBezTo>
                        <a:cubicBezTo>
                          <a:pt x="55721" y="173165"/>
                          <a:pt x="56769" y="173641"/>
                          <a:pt x="56769" y="174117"/>
                        </a:cubicBezTo>
                        <a:cubicBezTo>
                          <a:pt x="56769" y="174689"/>
                          <a:pt x="56388" y="174593"/>
                          <a:pt x="55817" y="174593"/>
                        </a:cubicBezTo>
                        <a:cubicBezTo>
                          <a:pt x="55245" y="174593"/>
                          <a:pt x="55721" y="175450"/>
                          <a:pt x="55912" y="176117"/>
                        </a:cubicBezTo>
                        <a:cubicBezTo>
                          <a:pt x="56102" y="176689"/>
                          <a:pt x="56007" y="177260"/>
                          <a:pt x="55626" y="177641"/>
                        </a:cubicBezTo>
                        <a:cubicBezTo>
                          <a:pt x="55245" y="178022"/>
                          <a:pt x="54864" y="178403"/>
                          <a:pt x="54388" y="178689"/>
                        </a:cubicBezTo>
                        <a:cubicBezTo>
                          <a:pt x="54007" y="178975"/>
                          <a:pt x="53721" y="179070"/>
                          <a:pt x="53816" y="179642"/>
                        </a:cubicBezTo>
                        <a:cubicBezTo>
                          <a:pt x="53912" y="180213"/>
                          <a:pt x="54007" y="180499"/>
                          <a:pt x="54292" y="180404"/>
                        </a:cubicBezTo>
                        <a:cubicBezTo>
                          <a:pt x="54578" y="180308"/>
                          <a:pt x="54769" y="180213"/>
                          <a:pt x="54673" y="179832"/>
                        </a:cubicBezTo>
                        <a:cubicBezTo>
                          <a:pt x="54578" y="179451"/>
                          <a:pt x="54769" y="179356"/>
                          <a:pt x="55245" y="179546"/>
                        </a:cubicBezTo>
                        <a:cubicBezTo>
                          <a:pt x="55817" y="179737"/>
                          <a:pt x="56197" y="179642"/>
                          <a:pt x="56388" y="179737"/>
                        </a:cubicBezTo>
                        <a:cubicBezTo>
                          <a:pt x="56579" y="179832"/>
                          <a:pt x="56674" y="180404"/>
                          <a:pt x="56959" y="180689"/>
                        </a:cubicBezTo>
                        <a:cubicBezTo>
                          <a:pt x="57245" y="180975"/>
                          <a:pt x="57626" y="180499"/>
                          <a:pt x="57912" y="180213"/>
                        </a:cubicBezTo>
                        <a:cubicBezTo>
                          <a:pt x="58198" y="179927"/>
                          <a:pt x="58483" y="180404"/>
                          <a:pt x="59055" y="180594"/>
                        </a:cubicBezTo>
                        <a:cubicBezTo>
                          <a:pt x="59626" y="180785"/>
                          <a:pt x="59246" y="180975"/>
                          <a:pt x="59246" y="181642"/>
                        </a:cubicBezTo>
                        <a:cubicBezTo>
                          <a:pt x="59246" y="182213"/>
                          <a:pt x="60198" y="182118"/>
                          <a:pt x="60674" y="181832"/>
                        </a:cubicBezTo>
                        <a:cubicBezTo>
                          <a:pt x="61150" y="181642"/>
                          <a:pt x="61531" y="180689"/>
                          <a:pt x="61341" y="180213"/>
                        </a:cubicBezTo>
                        <a:cubicBezTo>
                          <a:pt x="61246" y="179737"/>
                          <a:pt x="60293" y="178784"/>
                          <a:pt x="60388" y="178022"/>
                        </a:cubicBezTo>
                        <a:cubicBezTo>
                          <a:pt x="60484" y="177260"/>
                          <a:pt x="62198" y="176879"/>
                          <a:pt x="62675" y="176784"/>
                        </a:cubicBezTo>
                        <a:cubicBezTo>
                          <a:pt x="63151" y="176689"/>
                          <a:pt x="62770" y="176117"/>
                          <a:pt x="62389" y="175927"/>
                        </a:cubicBezTo>
                        <a:cubicBezTo>
                          <a:pt x="62008" y="175736"/>
                          <a:pt x="61913" y="175736"/>
                          <a:pt x="61722" y="175070"/>
                        </a:cubicBezTo>
                        <a:cubicBezTo>
                          <a:pt x="61531" y="174403"/>
                          <a:pt x="62389" y="174498"/>
                          <a:pt x="62675" y="174212"/>
                        </a:cubicBezTo>
                        <a:cubicBezTo>
                          <a:pt x="62960" y="174022"/>
                          <a:pt x="63055" y="174308"/>
                          <a:pt x="63341" y="174593"/>
                        </a:cubicBezTo>
                        <a:cubicBezTo>
                          <a:pt x="63532" y="174879"/>
                          <a:pt x="63913" y="175450"/>
                          <a:pt x="64198" y="175450"/>
                        </a:cubicBezTo>
                        <a:cubicBezTo>
                          <a:pt x="64484" y="175355"/>
                          <a:pt x="64865" y="174593"/>
                          <a:pt x="64960" y="174117"/>
                        </a:cubicBezTo>
                        <a:cubicBezTo>
                          <a:pt x="65056" y="173641"/>
                          <a:pt x="65627" y="173927"/>
                          <a:pt x="66104" y="173927"/>
                        </a:cubicBezTo>
                        <a:cubicBezTo>
                          <a:pt x="66675" y="173927"/>
                          <a:pt x="66484" y="173069"/>
                          <a:pt x="66389" y="172498"/>
                        </a:cubicBezTo>
                        <a:cubicBezTo>
                          <a:pt x="66294" y="171926"/>
                          <a:pt x="66770" y="171164"/>
                          <a:pt x="66961" y="170783"/>
                        </a:cubicBezTo>
                        <a:cubicBezTo>
                          <a:pt x="67246" y="170402"/>
                          <a:pt x="66865" y="170117"/>
                          <a:pt x="66389" y="170402"/>
                        </a:cubicBezTo>
                        <a:cubicBezTo>
                          <a:pt x="65913" y="170688"/>
                          <a:pt x="65913" y="170783"/>
                          <a:pt x="65818" y="170117"/>
                        </a:cubicBezTo>
                        <a:cubicBezTo>
                          <a:pt x="65722" y="169545"/>
                          <a:pt x="65913" y="169545"/>
                          <a:pt x="65818" y="169164"/>
                        </a:cubicBezTo>
                        <a:cubicBezTo>
                          <a:pt x="65722" y="168783"/>
                          <a:pt x="65151" y="168688"/>
                          <a:pt x="64770" y="168307"/>
                        </a:cubicBezTo>
                        <a:cubicBezTo>
                          <a:pt x="64389" y="167926"/>
                          <a:pt x="64579" y="167069"/>
                          <a:pt x="64770" y="166688"/>
                        </a:cubicBezTo>
                        <a:cubicBezTo>
                          <a:pt x="64960" y="166307"/>
                          <a:pt x="65342" y="166211"/>
                          <a:pt x="65913" y="166211"/>
                        </a:cubicBezTo>
                        <a:cubicBezTo>
                          <a:pt x="66389" y="166211"/>
                          <a:pt x="66484" y="165830"/>
                          <a:pt x="66961" y="165545"/>
                        </a:cubicBezTo>
                        <a:cubicBezTo>
                          <a:pt x="67437" y="165259"/>
                          <a:pt x="67627" y="165164"/>
                          <a:pt x="68294" y="164878"/>
                        </a:cubicBezTo>
                        <a:cubicBezTo>
                          <a:pt x="68961" y="164592"/>
                          <a:pt x="69056" y="164973"/>
                          <a:pt x="69247" y="165449"/>
                        </a:cubicBezTo>
                        <a:cubicBezTo>
                          <a:pt x="69437" y="165925"/>
                          <a:pt x="69533" y="166116"/>
                          <a:pt x="69818" y="166497"/>
                        </a:cubicBezTo>
                        <a:cubicBezTo>
                          <a:pt x="70104" y="166878"/>
                          <a:pt x="70199" y="166688"/>
                          <a:pt x="70580" y="166402"/>
                        </a:cubicBezTo>
                        <a:cubicBezTo>
                          <a:pt x="70961" y="166116"/>
                          <a:pt x="71152" y="166402"/>
                          <a:pt x="71533" y="166402"/>
                        </a:cubicBezTo>
                        <a:cubicBezTo>
                          <a:pt x="71818" y="166402"/>
                          <a:pt x="71247" y="165735"/>
                          <a:pt x="71152" y="165068"/>
                        </a:cubicBezTo>
                        <a:cubicBezTo>
                          <a:pt x="70961" y="164402"/>
                          <a:pt x="71342" y="163735"/>
                          <a:pt x="71342" y="163163"/>
                        </a:cubicBezTo>
                        <a:cubicBezTo>
                          <a:pt x="71342" y="162592"/>
                          <a:pt x="71628" y="162687"/>
                          <a:pt x="72200" y="162306"/>
                        </a:cubicBezTo>
                        <a:cubicBezTo>
                          <a:pt x="72771" y="161925"/>
                          <a:pt x="72485" y="161735"/>
                          <a:pt x="72390" y="161449"/>
                        </a:cubicBezTo>
                        <a:cubicBezTo>
                          <a:pt x="72295" y="161068"/>
                          <a:pt x="72962" y="161068"/>
                          <a:pt x="73247" y="161163"/>
                        </a:cubicBezTo>
                        <a:cubicBezTo>
                          <a:pt x="73533" y="161354"/>
                          <a:pt x="73533" y="161639"/>
                          <a:pt x="73819" y="161544"/>
                        </a:cubicBezTo>
                        <a:cubicBezTo>
                          <a:pt x="74009" y="161544"/>
                          <a:pt x="74009" y="160592"/>
                          <a:pt x="74200" y="160496"/>
                        </a:cubicBezTo>
                        <a:cubicBezTo>
                          <a:pt x="74390" y="160401"/>
                          <a:pt x="74771" y="160306"/>
                          <a:pt x="74867" y="160592"/>
                        </a:cubicBezTo>
                        <a:cubicBezTo>
                          <a:pt x="74962" y="160973"/>
                          <a:pt x="74867" y="161068"/>
                          <a:pt x="74676" y="161449"/>
                        </a:cubicBezTo>
                        <a:cubicBezTo>
                          <a:pt x="74485" y="161830"/>
                          <a:pt x="74771" y="161925"/>
                          <a:pt x="75247" y="161639"/>
                        </a:cubicBezTo>
                        <a:cubicBezTo>
                          <a:pt x="75724" y="161354"/>
                          <a:pt x="75724" y="161163"/>
                          <a:pt x="75819" y="160782"/>
                        </a:cubicBezTo>
                        <a:cubicBezTo>
                          <a:pt x="75914" y="160401"/>
                          <a:pt x="76867" y="160592"/>
                          <a:pt x="77438" y="160782"/>
                        </a:cubicBezTo>
                        <a:cubicBezTo>
                          <a:pt x="77914" y="160973"/>
                          <a:pt x="78010" y="160877"/>
                          <a:pt x="78486" y="161068"/>
                        </a:cubicBezTo>
                        <a:cubicBezTo>
                          <a:pt x="78962" y="161258"/>
                          <a:pt x="79153" y="160973"/>
                          <a:pt x="79724" y="160687"/>
                        </a:cubicBezTo>
                        <a:cubicBezTo>
                          <a:pt x="80296" y="160496"/>
                          <a:pt x="79915" y="160877"/>
                          <a:pt x="80391" y="161449"/>
                        </a:cubicBezTo>
                        <a:cubicBezTo>
                          <a:pt x="80772" y="162020"/>
                          <a:pt x="80105" y="162687"/>
                          <a:pt x="80105" y="162973"/>
                        </a:cubicBezTo>
                        <a:cubicBezTo>
                          <a:pt x="80105" y="163259"/>
                          <a:pt x="80772" y="163163"/>
                          <a:pt x="81058" y="163259"/>
                        </a:cubicBezTo>
                        <a:cubicBezTo>
                          <a:pt x="81343" y="163354"/>
                          <a:pt x="80963" y="163544"/>
                          <a:pt x="80963" y="163830"/>
                        </a:cubicBezTo>
                        <a:cubicBezTo>
                          <a:pt x="80867" y="164116"/>
                          <a:pt x="81058" y="165068"/>
                          <a:pt x="81058" y="165640"/>
                        </a:cubicBezTo>
                        <a:cubicBezTo>
                          <a:pt x="81058" y="166211"/>
                          <a:pt x="82105" y="166688"/>
                          <a:pt x="82487" y="166688"/>
                        </a:cubicBezTo>
                        <a:cubicBezTo>
                          <a:pt x="82867" y="166688"/>
                          <a:pt x="82772" y="166021"/>
                          <a:pt x="82772" y="165640"/>
                        </a:cubicBezTo>
                        <a:cubicBezTo>
                          <a:pt x="82772" y="165259"/>
                          <a:pt x="82963" y="165164"/>
                          <a:pt x="83248" y="165164"/>
                        </a:cubicBezTo>
                        <a:cubicBezTo>
                          <a:pt x="83534" y="165164"/>
                          <a:pt x="84106" y="164783"/>
                          <a:pt x="84582" y="164592"/>
                        </a:cubicBezTo>
                        <a:cubicBezTo>
                          <a:pt x="85058" y="164306"/>
                          <a:pt x="85630" y="164402"/>
                          <a:pt x="86011" y="164116"/>
                        </a:cubicBezTo>
                        <a:cubicBezTo>
                          <a:pt x="86392" y="163735"/>
                          <a:pt x="86487" y="163449"/>
                          <a:pt x="86011" y="163068"/>
                        </a:cubicBezTo>
                        <a:cubicBezTo>
                          <a:pt x="85534" y="162687"/>
                          <a:pt x="86296" y="162592"/>
                          <a:pt x="86868" y="162592"/>
                        </a:cubicBezTo>
                        <a:cubicBezTo>
                          <a:pt x="87344" y="162592"/>
                          <a:pt x="87821" y="162687"/>
                          <a:pt x="88106" y="162401"/>
                        </a:cubicBezTo>
                        <a:cubicBezTo>
                          <a:pt x="88392" y="162116"/>
                          <a:pt x="88487" y="161925"/>
                          <a:pt x="88583" y="161354"/>
                        </a:cubicBezTo>
                        <a:cubicBezTo>
                          <a:pt x="88678" y="160782"/>
                          <a:pt x="88963" y="160592"/>
                          <a:pt x="89249" y="160592"/>
                        </a:cubicBezTo>
                        <a:cubicBezTo>
                          <a:pt x="89535" y="160592"/>
                          <a:pt x="89440" y="160115"/>
                          <a:pt x="89344" y="159544"/>
                        </a:cubicBezTo>
                        <a:cubicBezTo>
                          <a:pt x="89249" y="158972"/>
                          <a:pt x="89821" y="158401"/>
                          <a:pt x="90106" y="157925"/>
                        </a:cubicBezTo>
                        <a:cubicBezTo>
                          <a:pt x="90488" y="157448"/>
                          <a:pt x="90297" y="157258"/>
                          <a:pt x="89916" y="157258"/>
                        </a:cubicBezTo>
                        <a:cubicBezTo>
                          <a:pt x="89535" y="157258"/>
                          <a:pt x="89059" y="156972"/>
                          <a:pt x="88868" y="156686"/>
                        </a:cubicBezTo>
                        <a:cubicBezTo>
                          <a:pt x="88678" y="156400"/>
                          <a:pt x="88868" y="156020"/>
                          <a:pt x="88678" y="155639"/>
                        </a:cubicBezTo>
                        <a:cubicBezTo>
                          <a:pt x="88487" y="155258"/>
                          <a:pt x="88106" y="155543"/>
                          <a:pt x="87725" y="155543"/>
                        </a:cubicBezTo>
                        <a:cubicBezTo>
                          <a:pt x="87344" y="155543"/>
                          <a:pt x="87344" y="155258"/>
                          <a:pt x="87344" y="154781"/>
                        </a:cubicBezTo>
                        <a:cubicBezTo>
                          <a:pt x="87344" y="154305"/>
                          <a:pt x="87821" y="153829"/>
                          <a:pt x="88297" y="153638"/>
                        </a:cubicBezTo>
                        <a:cubicBezTo>
                          <a:pt x="88773" y="153448"/>
                          <a:pt x="88487" y="152591"/>
                          <a:pt x="88392" y="152400"/>
                        </a:cubicBezTo>
                        <a:cubicBezTo>
                          <a:pt x="88297" y="152210"/>
                          <a:pt x="87821" y="152400"/>
                          <a:pt x="87821" y="152400"/>
                        </a:cubicBezTo>
                        <a:cubicBezTo>
                          <a:pt x="87821" y="152400"/>
                          <a:pt x="87630" y="151257"/>
                          <a:pt x="87535" y="150876"/>
                        </a:cubicBezTo>
                        <a:cubicBezTo>
                          <a:pt x="87439" y="150495"/>
                          <a:pt x="87725" y="150495"/>
                          <a:pt x="88201" y="150590"/>
                        </a:cubicBezTo>
                        <a:cubicBezTo>
                          <a:pt x="88678" y="150686"/>
                          <a:pt x="88773" y="150590"/>
                          <a:pt x="89154" y="150590"/>
                        </a:cubicBezTo>
                        <a:cubicBezTo>
                          <a:pt x="89535" y="150590"/>
                          <a:pt x="89535" y="150209"/>
                          <a:pt x="89821" y="149733"/>
                        </a:cubicBezTo>
                        <a:cubicBezTo>
                          <a:pt x="90106" y="149257"/>
                          <a:pt x="89916" y="148876"/>
                          <a:pt x="89630" y="148685"/>
                        </a:cubicBezTo>
                        <a:cubicBezTo>
                          <a:pt x="89344" y="148495"/>
                          <a:pt x="89059" y="148400"/>
                          <a:pt x="89154" y="148114"/>
                        </a:cubicBezTo>
                        <a:cubicBezTo>
                          <a:pt x="89249" y="147828"/>
                          <a:pt x="89059" y="147542"/>
                          <a:pt x="88773" y="146971"/>
                        </a:cubicBezTo>
                        <a:cubicBezTo>
                          <a:pt x="88583" y="146495"/>
                          <a:pt x="88868" y="146304"/>
                          <a:pt x="89154" y="146209"/>
                        </a:cubicBezTo>
                        <a:cubicBezTo>
                          <a:pt x="89344" y="146114"/>
                          <a:pt x="89821" y="146209"/>
                          <a:pt x="90011" y="145828"/>
                        </a:cubicBezTo>
                        <a:cubicBezTo>
                          <a:pt x="90297" y="145352"/>
                          <a:pt x="90488" y="145352"/>
                          <a:pt x="90868" y="145542"/>
                        </a:cubicBezTo>
                        <a:cubicBezTo>
                          <a:pt x="91250" y="145733"/>
                          <a:pt x="91250" y="146114"/>
                          <a:pt x="91250" y="146685"/>
                        </a:cubicBezTo>
                        <a:cubicBezTo>
                          <a:pt x="91250" y="147161"/>
                          <a:pt x="92012" y="146971"/>
                          <a:pt x="92488" y="146685"/>
                        </a:cubicBezTo>
                        <a:cubicBezTo>
                          <a:pt x="92964" y="146399"/>
                          <a:pt x="93154" y="145923"/>
                          <a:pt x="93726" y="145828"/>
                        </a:cubicBezTo>
                        <a:cubicBezTo>
                          <a:pt x="94297" y="145733"/>
                          <a:pt x="94583" y="145542"/>
                          <a:pt x="94774" y="145161"/>
                        </a:cubicBezTo>
                        <a:cubicBezTo>
                          <a:pt x="94964" y="144780"/>
                          <a:pt x="95155" y="144494"/>
                          <a:pt x="95536" y="144494"/>
                        </a:cubicBezTo>
                        <a:cubicBezTo>
                          <a:pt x="95917" y="144494"/>
                          <a:pt x="95821" y="145066"/>
                          <a:pt x="95917" y="145828"/>
                        </a:cubicBezTo>
                        <a:cubicBezTo>
                          <a:pt x="96107" y="146590"/>
                          <a:pt x="96298" y="146875"/>
                          <a:pt x="96298" y="147542"/>
                        </a:cubicBezTo>
                        <a:cubicBezTo>
                          <a:pt x="96393" y="148209"/>
                          <a:pt x="96964" y="148304"/>
                          <a:pt x="97060" y="147923"/>
                        </a:cubicBezTo>
                        <a:cubicBezTo>
                          <a:pt x="97155" y="147542"/>
                          <a:pt x="97155" y="147257"/>
                          <a:pt x="97536" y="147066"/>
                        </a:cubicBezTo>
                        <a:cubicBezTo>
                          <a:pt x="97917" y="146971"/>
                          <a:pt x="98584" y="147161"/>
                          <a:pt x="98869" y="147257"/>
                        </a:cubicBezTo>
                        <a:cubicBezTo>
                          <a:pt x="99155" y="147352"/>
                          <a:pt x="99250" y="147352"/>
                          <a:pt x="99631" y="147733"/>
                        </a:cubicBezTo>
                        <a:cubicBezTo>
                          <a:pt x="100013" y="148114"/>
                          <a:pt x="100108" y="148019"/>
                          <a:pt x="100584" y="148114"/>
                        </a:cubicBezTo>
                        <a:cubicBezTo>
                          <a:pt x="101060" y="148209"/>
                          <a:pt x="101251" y="148209"/>
                          <a:pt x="101251" y="147923"/>
                        </a:cubicBezTo>
                        <a:cubicBezTo>
                          <a:pt x="101251" y="147542"/>
                          <a:pt x="101727" y="147066"/>
                          <a:pt x="102108" y="146685"/>
                        </a:cubicBezTo>
                        <a:cubicBezTo>
                          <a:pt x="102394" y="146304"/>
                          <a:pt x="102679" y="145828"/>
                          <a:pt x="103060" y="145542"/>
                        </a:cubicBezTo>
                        <a:cubicBezTo>
                          <a:pt x="103442" y="145256"/>
                          <a:pt x="103632" y="145447"/>
                          <a:pt x="103918" y="146304"/>
                        </a:cubicBezTo>
                        <a:cubicBezTo>
                          <a:pt x="104204" y="147066"/>
                          <a:pt x="105061" y="147447"/>
                          <a:pt x="105537" y="147923"/>
                        </a:cubicBezTo>
                        <a:cubicBezTo>
                          <a:pt x="106013" y="148400"/>
                          <a:pt x="105442" y="148781"/>
                          <a:pt x="105346" y="149638"/>
                        </a:cubicBezTo>
                        <a:cubicBezTo>
                          <a:pt x="105251" y="150400"/>
                          <a:pt x="104965" y="151543"/>
                          <a:pt x="104965" y="152210"/>
                        </a:cubicBezTo>
                        <a:cubicBezTo>
                          <a:pt x="104965" y="152876"/>
                          <a:pt x="105727" y="152971"/>
                          <a:pt x="106204" y="153162"/>
                        </a:cubicBezTo>
                        <a:cubicBezTo>
                          <a:pt x="106775" y="153353"/>
                          <a:pt x="106108" y="155258"/>
                          <a:pt x="106108" y="155543"/>
                        </a:cubicBezTo>
                        <a:cubicBezTo>
                          <a:pt x="106108" y="155924"/>
                          <a:pt x="107442" y="156400"/>
                          <a:pt x="108109" y="156591"/>
                        </a:cubicBezTo>
                        <a:cubicBezTo>
                          <a:pt x="108775" y="156686"/>
                          <a:pt x="108490" y="156496"/>
                          <a:pt x="108490" y="155924"/>
                        </a:cubicBezTo>
                        <a:cubicBezTo>
                          <a:pt x="108490" y="155448"/>
                          <a:pt x="109061" y="155162"/>
                          <a:pt x="108966" y="154591"/>
                        </a:cubicBezTo>
                        <a:cubicBezTo>
                          <a:pt x="108871" y="154019"/>
                          <a:pt x="109538" y="154400"/>
                          <a:pt x="109918" y="154400"/>
                        </a:cubicBezTo>
                        <a:cubicBezTo>
                          <a:pt x="110395" y="154400"/>
                          <a:pt x="110680" y="153638"/>
                          <a:pt x="110871" y="153257"/>
                        </a:cubicBezTo>
                        <a:cubicBezTo>
                          <a:pt x="111062" y="152876"/>
                          <a:pt x="112204" y="152876"/>
                          <a:pt x="112681" y="152876"/>
                        </a:cubicBezTo>
                        <a:cubicBezTo>
                          <a:pt x="113157" y="152876"/>
                          <a:pt x="114871" y="152876"/>
                          <a:pt x="114871" y="152876"/>
                        </a:cubicBezTo>
                        <a:lnTo>
                          <a:pt x="116681" y="150495"/>
                        </a:lnTo>
                        <a:cubicBezTo>
                          <a:pt x="116681" y="150495"/>
                          <a:pt x="117062" y="150590"/>
                          <a:pt x="117729" y="150781"/>
                        </a:cubicBezTo>
                        <a:cubicBezTo>
                          <a:pt x="118396" y="150971"/>
                          <a:pt x="118777" y="151162"/>
                          <a:pt x="119158" y="151638"/>
                        </a:cubicBezTo>
                        <a:cubicBezTo>
                          <a:pt x="119539" y="152114"/>
                          <a:pt x="119634" y="152019"/>
                          <a:pt x="120110" y="151733"/>
                        </a:cubicBezTo>
                        <a:cubicBezTo>
                          <a:pt x="120587" y="151448"/>
                          <a:pt x="121348" y="150971"/>
                          <a:pt x="121729" y="150971"/>
                        </a:cubicBezTo>
                        <a:cubicBezTo>
                          <a:pt x="122015" y="150971"/>
                          <a:pt x="122587" y="151543"/>
                          <a:pt x="123158" y="151829"/>
                        </a:cubicBezTo>
                        <a:cubicBezTo>
                          <a:pt x="123634" y="152114"/>
                          <a:pt x="123349" y="152210"/>
                          <a:pt x="123349" y="152686"/>
                        </a:cubicBezTo>
                        <a:cubicBezTo>
                          <a:pt x="123349" y="153162"/>
                          <a:pt x="123825" y="152876"/>
                          <a:pt x="124111" y="152781"/>
                        </a:cubicBezTo>
                        <a:cubicBezTo>
                          <a:pt x="124396" y="152686"/>
                          <a:pt x="124777" y="152210"/>
                          <a:pt x="124777" y="151829"/>
                        </a:cubicBezTo>
                        <a:cubicBezTo>
                          <a:pt x="124777" y="151448"/>
                          <a:pt x="124777" y="150781"/>
                          <a:pt x="125063" y="150114"/>
                        </a:cubicBezTo>
                        <a:cubicBezTo>
                          <a:pt x="125349" y="149447"/>
                          <a:pt x="126301" y="150114"/>
                          <a:pt x="126301" y="150114"/>
                        </a:cubicBezTo>
                        <a:lnTo>
                          <a:pt x="126683" y="150209"/>
                        </a:lnTo>
                        <a:cubicBezTo>
                          <a:pt x="126397" y="151829"/>
                          <a:pt x="126683" y="152305"/>
                          <a:pt x="126873" y="153638"/>
                        </a:cubicBezTo>
                        <a:cubicBezTo>
                          <a:pt x="127063" y="154972"/>
                          <a:pt x="127159" y="155924"/>
                          <a:pt x="127921" y="156496"/>
                        </a:cubicBezTo>
                        <a:cubicBezTo>
                          <a:pt x="128778" y="157067"/>
                          <a:pt x="128588" y="158210"/>
                          <a:pt x="128873" y="158972"/>
                        </a:cubicBezTo>
                        <a:cubicBezTo>
                          <a:pt x="129159" y="159734"/>
                          <a:pt x="128683" y="160687"/>
                          <a:pt x="128492" y="161544"/>
                        </a:cubicBezTo>
                        <a:cubicBezTo>
                          <a:pt x="128302" y="162401"/>
                          <a:pt x="128873" y="162782"/>
                          <a:pt x="129730" y="163354"/>
                        </a:cubicBezTo>
                        <a:cubicBezTo>
                          <a:pt x="130683" y="163925"/>
                          <a:pt x="130207" y="164783"/>
                          <a:pt x="130016" y="165259"/>
                        </a:cubicBezTo>
                        <a:cubicBezTo>
                          <a:pt x="129826" y="165735"/>
                          <a:pt x="128873" y="166783"/>
                          <a:pt x="128397" y="167450"/>
                        </a:cubicBezTo>
                        <a:cubicBezTo>
                          <a:pt x="127921" y="168021"/>
                          <a:pt x="128016" y="169164"/>
                          <a:pt x="128302" y="169450"/>
                        </a:cubicBezTo>
                        <a:cubicBezTo>
                          <a:pt x="128492" y="169831"/>
                          <a:pt x="130207" y="170498"/>
                          <a:pt x="131064" y="170783"/>
                        </a:cubicBezTo>
                        <a:cubicBezTo>
                          <a:pt x="131921" y="171164"/>
                          <a:pt x="134398" y="171831"/>
                          <a:pt x="135446" y="171831"/>
                        </a:cubicBezTo>
                        <a:lnTo>
                          <a:pt x="135541" y="171355"/>
                        </a:lnTo>
                        <a:cubicBezTo>
                          <a:pt x="135541" y="171355"/>
                          <a:pt x="136208" y="170879"/>
                          <a:pt x="136493" y="170688"/>
                        </a:cubicBezTo>
                        <a:cubicBezTo>
                          <a:pt x="136874" y="170498"/>
                          <a:pt x="137255" y="170688"/>
                          <a:pt x="137541" y="170688"/>
                        </a:cubicBezTo>
                        <a:cubicBezTo>
                          <a:pt x="137827" y="170688"/>
                          <a:pt x="138017" y="170212"/>
                          <a:pt x="138113" y="169926"/>
                        </a:cubicBezTo>
                        <a:cubicBezTo>
                          <a:pt x="138208" y="169640"/>
                          <a:pt x="138684" y="170307"/>
                          <a:pt x="138875" y="170593"/>
                        </a:cubicBezTo>
                        <a:cubicBezTo>
                          <a:pt x="139160" y="170879"/>
                          <a:pt x="139446" y="171069"/>
                          <a:pt x="139732" y="171164"/>
                        </a:cubicBezTo>
                        <a:cubicBezTo>
                          <a:pt x="140017" y="171260"/>
                          <a:pt x="140398" y="171069"/>
                          <a:pt x="140684" y="170974"/>
                        </a:cubicBezTo>
                        <a:cubicBezTo>
                          <a:pt x="140970" y="170879"/>
                          <a:pt x="141160" y="171260"/>
                          <a:pt x="141160" y="171641"/>
                        </a:cubicBezTo>
                        <a:cubicBezTo>
                          <a:pt x="141160" y="172117"/>
                          <a:pt x="140017" y="173069"/>
                          <a:pt x="140017" y="173355"/>
                        </a:cubicBezTo>
                        <a:cubicBezTo>
                          <a:pt x="139922" y="173641"/>
                          <a:pt x="140113" y="174974"/>
                          <a:pt x="140208" y="175450"/>
                        </a:cubicBezTo>
                        <a:cubicBezTo>
                          <a:pt x="140303" y="176022"/>
                          <a:pt x="139637" y="175927"/>
                          <a:pt x="138970" y="175927"/>
                        </a:cubicBezTo>
                        <a:cubicBezTo>
                          <a:pt x="138398" y="176022"/>
                          <a:pt x="138779" y="177070"/>
                          <a:pt x="138875" y="177451"/>
                        </a:cubicBezTo>
                        <a:cubicBezTo>
                          <a:pt x="138875" y="177832"/>
                          <a:pt x="138875" y="178213"/>
                          <a:pt x="139065" y="178499"/>
                        </a:cubicBezTo>
                        <a:cubicBezTo>
                          <a:pt x="139255" y="178784"/>
                          <a:pt x="139351" y="179070"/>
                          <a:pt x="139351" y="179451"/>
                        </a:cubicBezTo>
                        <a:cubicBezTo>
                          <a:pt x="139351" y="179832"/>
                          <a:pt x="139827" y="180404"/>
                          <a:pt x="140113" y="180689"/>
                        </a:cubicBezTo>
                        <a:cubicBezTo>
                          <a:pt x="140398" y="180975"/>
                          <a:pt x="140398" y="181356"/>
                          <a:pt x="140398" y="181737"/>
                        </a:cubicBezTo>
                        <a:cubicBezTo>
                          <a:pt x="140398" y="182213"/>
                          <a:pt x="140208" y="182213"/>
                          <a:pt x="139541" y="182499"/>
                        </a:cubicBezTo>
                        <a:cubicBezTo>
                          <a:pt x="138875" y="182785"/>
                          <a:pt x="139065" y="184499"/>
                          <a:pt x="139160" y="184880"/>
                        </a:cubicBezTo>
                        <a:cubicBezTo>
                          <a:pt x="139255" y="185261"/>
                          <a:pt x="139541" y="185452"/>
                          <a:pt x="139922" y="185452"/>
                        </a:cubicBezTo>
                        <a:cubicBezTo>
                          <a:pt x="140303" y="185452"/>
                          <a:pt x="140398" y="186214"/>
                          <a:pt x="140970" y="186214"/>
                        </a:cubicBezTo>
                        <a:cubicBezTo>
                          <a:pt x="141542" y="186214"/>
                          <a:pt x="141446" y="185928"/>
                          <a:pt x="141732" y="185928"/>
                        </a:cubicBezTo>
                        <a:cubicBezTo>
                          <a:pt x="142113" y="185928"/>
                          <a:pt x="142304" y="185738"/>
                          <a:pt x="142875" y="185738"/>
                        </a:cubicBezTo>
                        <a:cubicBezTo>
                          <a:pt x="143446" y="185738"/>
                          <a:pt x="143542" y="185071"/>
                          <a:pt x="143351" y="184880"/>
                        </a:cubicBezTo>
                        <a:cubicBezTo>
                          <a:pt x="143161" y="184595"/>
                          <a:pt x="143065" y="185071"/>
                          <a:pt x="142589" y="184880"/>
                        </a:cubicBezTo>
                        <a:cubicBezTo>
                          <a:pt x="142208" y="184690"/>
                          <a:pt x="142875" y="183928"/>
                          <a:pt x="142875" y="183547"/>
                        </a:cubicBezTo>
                        <a:cubicBezTo>
                          <a:pt x="142875" y="183166"/>
                          <a:pt x="143637" y="182880"/>
                          <a:pt x="143923" y="182785"/>
                        </a:cubicBezTo>
                        <a:cubicBezTo>
                          <a:pt x="144209" y="182690"/>
                          <a:pt x="144113" y="182118"/>
                          <a:pt x="143923" y="181928"/>
                        </a:cubicBezTo>
                        <a:cubicBezTo>
                          <a:pt x="143732" y="181642"/>
                          <a:pt x="143542" y="181356"/>
                          <a:pt x="143065" y="181166"/>
                        </a:cubicBezTo>
                        <a:cubicBezTo>
                          <a:pt x="142589" y="180975"/>
                          <a:pt x="142780" y="180689"/>
                          <a:pt x="142399" y="180404"/>
                        </a:cubicBezTo>
                        <a:cubicBezTo>
                          <a:pt x="142018" y="180118"/>
                          <a:pt x="141732" y="180023"/>
                          <a:pt x="141732" y="179546"/>
                        </a:cubicBezTo>
                        <a:cubicBezTo>
                          <a:pt x="141732" y="179070"/>
                          <a:pt x="142399" y="178975"/>
                          <a:pt x="142780" y="178975"/>
                        </a:cubicBezTo>
                        <a:cubicBezTo>
                          <a:pt x="143161" y="178975"/>
                          <a:pt x="143256" y="178689"/>
                          <a:pt x="143827" y="178594"/>
                        </a:cubicBezTo>
                        <a:cubicBezTo>
                          <a:pt x="144399" y="178499"/>
                          <a:pt x="144399" y="178403"/>
                          <a:pt x="144494" y="178118"/>
                        </a:cubicBezTo>
                        <a:cubicBezTo>
                          <a:pt x="144589" y="177832"/>
                          <a:pt x="144494" y="177641"/>
                          <a:pt x="144971" y="177832"/>
                        </a:cubicBezTo>
                        <a:cubicBezTo>
                          <a:pt x="145351" y="178022"/>
                          <a:pt x="145256" y="178403"/>
                          <a:pt x="145447" y="178879"/>
                        </a:cubicBezTo>
                        <a:cubicBezTo>
                          <a:pt x="145637" y="179356"/>
                          <a:pt x="146018" y="179261"/>
                          <a:pt x="146304" y="179832"/>
                        </a:cubicBezTo>
                        <a:cubicBezTo>
                          <a:pt x="146590" y="180404"/>
                          <a:pt x="147161" y="180308"/>
                          <a:pt x="147638" y="180785"/>
                        </a:cubicBezTo>
                        <a:cubicBezTo>
                          <a:pt x="148114" y="181261"/>
                          <a:pt x="147256" y="182213"/>
                          <a:pt x="147161" y="182690"/>
                        </a:cubicBezTo>
                        <a:cubicBezTo>
                          <a:pt x="147066" y="183166"/>
                          <a:pt x="147542" y="183261"/>
                          <a:pt x="147828" y="183261"/>
                        </a:cubicBezTo>
                        <a:cubicBezTo>
                          <a:pt x="148114" y="183261"/>
                          <a:pt x="147733" y="184023"/>
                          <a:pt x="147828" y="184499"/>
                        </a:cubicBezTo>
                        <a:cubicBezTo>
                          <a:pt x="147923" y="185071"/>
                          <a:pt x="147638" y="185452"/>
                          <a:pt x="147352" y="185738"/>
                        </a:cubicBezTo>
                        <a:cubicBezTo>
                          <a:pt x="147066" y="186023"/>
                          <a:pt x="147638" y="186500"/>
                          <a:pt x="147542" y="186690"/>
                        </a:cubicBezTo>
                        <a:cubicBezTo>
                          <a:pt x="147447" y="186881"/>
                          <a:pt x="146875" y="187071"/>
                          <a:pt x="146209" y="187643"/>
                        </a:cubicBezTo>
                        <a:cubicBezTo>
                          <a:pt x="145542" y="188214"/>
                          <a:pt x="145828" y="188690"/>
                          <a:pt x="145923" y="189071"/>
                        </a:cubicBezTo>
                        <a:cubicBezTo>
                          <a:pt x="146018" y="189452"/>
                          <a:pt x="146209" y="189643"/>
                          <a:pt x="146304" y="190214"/>
                        </a:cubicBezTo>
                        <a:cubicBezTo>
                          <a:pt x="146399" y="190786"/>
                          <a:pt x="146780" y="190595"/>
                          <a:pt x="147066" y="190786"/>
                        </a:cubicBezTo>
                        <a:cubicBezTo>
                          <a:pt x="147447" y="190976"/>
                          <a:pt x="147161" y="192310"/>
                          <a:pt x="147352" y="192310"/>
                        </a:cubicBezTo>
                        <a:cubicBezTo>
                          <a:pt x="147542" y="192405"/>
                          <a:pt x="147733" y="191834"/>
                          <a:pt x="147923" y="191357"/>
                        </a:cubicBezTo>
                        <a:cubicBezTo>
                          <a:pt x="148114" y="190881"/>
                          <a:pt x="148495" y="190976"/>
                          <a:pt x="148780" y="190881"/>
                        </a:cubicBezTo>
                        <a:cubicBezTo>
                          <a:pt x="149162" y="190786"/>
                          <a:pt x="149066" y="190500"/>
                          <a:pt x="149066" y="190119"/>
                        </a:cubicBezTo>
                        <a:cubicBezTo>
                          <a:pt x="149066" y="189738"/>
                          <a:pt x="149447" y="189738"/>
                          <a:pt x="149733" y="189738"/>
                        </a:cubicBezTo>
                        <a:cubicBezTo>
                          <a:pt x="149923" y="189833"/>
                          <a:pt x="150114" y="190214"/>
                          <a:pt x="150114" y="190500"/>
                        </a:cubicBezTo>
                        <a:cubicBezTo>
                          <a:pt x="150209" y="190881"/>
                          <a:pt x="150304" y="191167"/>
                          <a:pt x="150685" y="191548"/>
                        </a:cubicBezTo>
                        <a:cubicBezTo>
                          <a:pt x="150971" y="191929"/>
                          <a:pt x="151447" y="191834"/>
                          <a:pt x="151638" y="191643"/>
                        </a:cubicBezTo>
                        <a:cubicBezTo>
                          <a:pt x="151829" y="191453"/>
                          <a:pt x="152686" y="190976"/>
                          <a:pt x="153257" y="190786"/>
                        </a:cubicBezTo>
                        <a:cubicBezTo>
                          <a:pt x="153829" y="190595"/>
                          <a:pt x="154019" y="190691"/>
                          <a:pt x="154400" y="190976"/>
                        </a:cubicBezTo>
                        <a:cubicBezTo>
                          <a:pt x="154781" y="191262"/>
                          <a:pt x="154496" y="191453"/>
                          <a:pt x="154400" y="191834"/>
                        </a:cubicBezTo>
                        <a:cubicBezTo>
                          <a:pt x="154305" y="192215"/>
                          <a:pt x="154876" y="192310"/>
                          <a:pt x="155258" y="192405"/>
                        </a:cubicBezTo>
                        <a:cubicBezTo>
                          <a:pt x="155638" y="192500"/>
                          <a:pt x="156400" y="192691"/>
                          <a:pt x="156591" y="192977"/>
                        </a:cubicBezTo>
                        <a:cubicBezTo>
                          <a:pt x="156781" y="193262"/>
                          <a:pt x="156972" y="193453"/>
                          <a:pt x="157258" y="193548"/>
                        </a:cubicBezTo>
                        <a:cubicBezTo>
                          <a:pt x="157543" y="193643"/>
                          <a:pt x="157734" y="193453"/>
                          <a:pt x="157925" y="193167"/>
                        </a:cubicBezTo>
                        <a:cubicBezTo>
                          <a:pt x="158115" y="192881"/>
                          <a:pt x="158020" y="191929"/>
                          <a:pt x="158020" y="191643"/>
                        </a:cubicBezTo>
                        <a:cubicBezTo>
                          <a:pt x="158020" y="191357"/>
                          <a:pt x="158496" y="190881"/>
                          <a:pt x="158687" y="190691"/>
                        </a:cubicBezTo>
                        <a:cubicBezTo>
                          <a:pt x="158877" y="190500"/>
                          <a:pt x="159067" y="190881"/>
                          <a:pt x="159258" y="191167"/>
                        </a:cubicBezTo>
                        <a:cubicBezTo>
                          <a:pt x="159448" y="191548"/>
                          <a:pt x="159544" y="191453"/>
                          <a:pt x="159925" y="191548"/>
                        </a:cubicBezTo>
                        <a:cubicBezTo>
                          <a:pt x="160306" y="191643"/>
                          <a:pt x="160210" y="191643"/>
                          <a:pt x="160687" y="192024"/>
                        </a:cubicBezTo>
                        <a:cubicBezTo>
                          <a:pt x="161068" y="192310"/>
                          <a:pt x="160972" y="192405"/>
                          <a:pt x="161258" y="192119"/>
                        </a:cubicBezTo>
                        <a:cubicBezTo>
                          <a:pt x="161449" y="191834"/>
                          <a:pt x="161544" y="191738"/>
                          <a:pt x="161735" y="191738"/>
                        </a:cubicBezTo>
                        <a:cubicBezTo>
                          <a:pt x="162020" y="191738"/>
                          <a:pt x="161925" y="190976"/>
                          <a:pt x="161639" y="190691"/>
                        </a:cubicBezTo>
                        <a:cubicBezTo>
                          <a:pt x="161354" y="190405"/>
                          <a:pt x="160972" y="189929"/>
                          <a:pt x="160877" y="189452"/>
                        </a:cubicBezTo>
                        <a:cubicBezTo>
                          <a:pt x="160782" y="188976"/>
                          <a:pt x="161068" y="188690"/>
                          <a:pt x="161354" y="188595"/>
                        </a:cubicBezTo>
                        <a:cubicBezTo>
                          <a:pt x="161639" y="188500"/>
                          <a:pt x="161830" y="188214"/>
                          <a:pt x="162211" y="187928"/>
                        </a:cubicBezTo>
                        <a:cubicBezTo>
                          <a:pt x="162592" y="187643"/>
                          <a:pt x="162496" y="187166"/>
                          <a:pt x="162687" y="186881"/>
                        </a:cubicBezTo>
                        <a:cubicBezTo>
                          <a:pt x="162878" y="186595"/>
                          <a:pt x="163354" y="185547"/>
                          <a:pt x="163163" y="185166"/>
                        </a:cubicBezTo>
                        <a:cubicBezTo>
                          <a:pt x="162973" y="184785"/>
                          <a:pt x="163354" y="184690"/>
                          <a:pt x="163639" y="184499"/>
                        </a:cubicBezTo>
                        <a:cubicBezTo>
                          <a:pt x="163830" y="184214"/>
                          <a:pt x="163449" y="184023"/>
                          <a:pt x="163258" y="183833"/>
                        </a:cubicBezTo>
                        <a:cubicBezTo>
                          <a:pt x="163068" y="183642"/>
                          <a:pt x="163639" y="183166"/>
                          <a:pt x="163735" y="182594"/>
                        </a:cubicBezTo>
                        <a:cubicBezTo>
                          <a:pt x="163830" y="182023"/>
                          <a:pt x="163830" y="181832"/>
                          <a:pt x="163544" y="181356"/>
                        </a:cubicBezTo>
                        <a:cubicBezTo>
                          <a:pt x="163258" y="180975"/>
                          <a:pt x="163925" y="181166"/>
                          <a:pt x="164211" y="181070"/>
                        </a:cubicBezTo>
                        <a:cubicBezTo>
                          <a:pt x="164592" y="180975"/>
                          <a:pt x="164687" y="180308"/>
                          <a:pt x="164782" y="179832"/>
                        </a:cubicBezTo>
                        <a:cubicBezTo>
                          <a:pt x="164878" y="179356"/>
                          <a:pt x="165259" y="178403"/>
                          <a:pt x="165545" y="178118"/>
                        </a:cubicBezTo>
                        <a:cubicBezTo>
                          <a:pt x="165830" y="177832"/>
                          <a:pt x="166402" y="178022"/>
                          <a:pt x="166878" y="178118"/>
                        </a:cubicBezTo>
                        <a:cubicBezTo>
                          <a:pt x="167259" y="178213"/>
                          <a:pt x="168116" y="177356"/>
                          <a:pt x="168116" y="177356"/>
                        </a:cubicBezTo>
                        <a:lnTo>
                          <a:pt x="168307" y="177451"/>
                        </a:lnTo>
                        <a:cubicBezTo>
                          <a:pt x="168307" y="176975"/>
                          <a:pt x="168402" y="176594"/>
                          <a:pt x="168402" y="176594"/>
                        </a:cubicBezTo>
                        <a:cubicBezTo>
                          <a:pt x="168402" y="176594"/>
                          <a:pt x="168497" y="174879"/>
                          <a:pt x="169259" y="174022"/>
                        </a:cubicBezTo>
                        <a:cubicBezTo>
                          <a:pt x="169545" y="173641"/>
                          <a:pt x="170021" y="173165"/>
                          <a:pt x="170593" y="172784"/>
                        </a:cubicBezTo>
                        <a:lnTo>
                          <a:pt x="170593" y="172593"/>
                        </a:lnTo>
                        <a:cubicBezTo>
                          <a:pt x="170593" y="172593"/>
                          <a:pt x="170116" y="172021"/>
                          <a:pt x="170021" y="171545"/>
                        </a:cubicBezTo>
                        <a:cubicBezTo>
                          <a:pt x="169926" y="171069"/>
                          <a:pt x="170021" y="170688"/>
                          <a:pt x="169640" y="170593"/>
                        </a:cubicBezTo>
                        <a:cubicBezTo>
                          <a:pt x="169259" y="170498"/>
                          <a:pt x="169069" y="170688"/>
                          <a:pt x="168783" y="171069"/>
                        </a:cubicBezTo>
                        <a:cubicBezTo>
                          <a:pt x="168497" y="171450"/>
                          <a:pt x="167830" y="171736"/>
                          <a:pt x="167545" y="171450"/>
                        </a:cubicBezTo>
                        <a:cubicBezTo>
                          <a:pt x="167259" y="171164"/>
                          <a:pt x="166973" y="170783"/>
                          <a:pt x="166592" y="171164"/>
                        </a:cubicBezTo>
                        <a:cubicBezTo>
                          <a:pt x="166211" y="171545"/>
                          <a:pt x="165640" y="172117"/>
                          <a:pt x="165259" y="171831"/>
                        </a:cubicBezTo>
                        <a:cubicBezTo>
                          <a:pt x="164878" y="171545"/>
                          <a:pt x="164687" y="171355"/>
                          <a:pt x="164878" y="170783"/>
                        </a:cubicBezTo>
                        <a:cubicBezTo>
                          <a:pt x="165068" y="170307"/>
                          <a:pt x="165735" y="169831"/>
                          <a:pt x="166211" y="169545"/>
                        </a:cubicBezTo>
                        <a:cubicBezTo>
                          <a:pt x="166688" y="169259"/>
                          <a:pt x="167640" y="168974"/>
                          <a:pt x="167926" y="168783"/>
                        </a:cubicBezTo>
                        <a:cubicBezTo>
                          <a:pt x="168212" y="168593"/>
                          <a:pt x="168592" y="168212"/>
                          <a:pt x="168307" y="168021"/>
                        </a:cubicBezTo>
                        <a:cubicBezTo>
                          <a:pt x="168021" y="167831"/>
                          <a:pt x="167449" y="167545"/>
                          <a:pt x="167830" y="167164"/>
                        </a:cubicBezTo>
                        <a:cubicBezTo>
                          <a:pt x="168212" y="166783"/>
                          <a:pt x="168878" y="166688"/>
                          <a:pt x="169164" y="166307"/>
                        </a:cubicBezTo>
                        <a:cubicBezTo>
                          <a:pt x="169450" y="165925"/>
                          <a:pt x="169736" y="164878"/>
                          <a:pt x="169354" y="164687"/>
                        </a:cubicBezTo>
                        <a:cubicBezTo>
                          <a:pt x="168973" y="164497"/>
                          <a:pt x="168592" y="164306"/>
                          <a:pt x="168116" y="164021"/>
                        </a:cubicBezTo>
                        <a:cubicBezTo>
                          <a:pt x="167735" y="163735"/>
                          <a:pt x="167735" y="163354"/>
                          <a:pt x="167354" y="163259"/>
                        </a:cubicBezTo>
                        <a:cubicBezTo>
                          <a:pt x="166973" y="163163"/>
                          <a:pt x="166783" y="163163"/>
                          <a:pt x="166878" y="162687"/>
                        </a:cubicBezTo>
                        <a:cubicBezTo>
                          <a:pt x="166878" y="162211"/>
                          <a:pt x="167069" y="161449"/>
                          <a:pt x="166878" y="160782"/>
                        </a:cubicBezTo>
                        <a:cubicBezTo>
                          <a:pt x="166688" y="160115"/>
                          <a:pt x="166783" y="159734"/>
                          <a:pt x="166497" y="159068"/>
                        </a:cubicBezTo>
                        <a:cubicBezTo>
                          <a:pt x="166306" y="158401"/>
                          <a:pt x="166497" y="158020"/>
                          <a:pt x="166783" y="157639"/>
                        </a:cubicBezTo>
                        <a:cubicBezTo>
                          <a:pt x="166973" y="157163"/>
                          <a:pt x="167259" y="156782"/>
                          <a:pt x="167259" y="156115"/>
                        </a:cubicBezTo>
                        <a:cubicBezTo>
                          <a:pt x="167259" y="155448"/>
                          <a:pt x="167545" y="154305"/>
                          <a:pt x="168021" y="154019"/>
                        </a:cubicBezTo>
                        <a:cubicBezTo>
                          <a:pt x="168497" y="153734"/>
                          <a:pt x="168497" y="153543"/>
                          <a:pt x="168688" y="152781"/>
                        </a:cubicBezTo>
                        <a:cubicBezTo>
                          <a:pt x="168783" y="151924"/>
                          <a:pt x="169354" y="151257"/>
                          <a:pt x="169545" y="150876"/>
                        </a:cubicBezTo>
                        <a:cubicBezTo>
                          <a:pt x="169831" y="150495"/>
                          <a:pt x="169354" y="149352"/>
                          <a:pt x="169069" y="149257"/>
                        </a:cubicBezTo>
                        <a:cubicBezTo>
                          <a:pt x="168783" y="149162"/>
                          <a:pt x="168402" y="149257"/>
                          <a:pt x="168021" y="149066"/>
                        </a:cubicBezTo>
                        <a:cubicBezTo>
                          <a:pt x="167640" y="148971"/>
                          <a:pt x="167164" y="148590"/>
                          <a:pt x="166688" y="148590"/>
                        </a:cubicBezTo>
                        <a:cubicBezTo>
                          <a:pt x="166306" y="148590"/>
                          <a:pt x="166211" y="148495"/>
                          <a:pt x="165925" y="148209"/>
                        </a:cubicBezTo>
                        <a:cubicBezTo>
                          <a:pt x="165735" y="147923"/>
                          <a:pt x="165735" y="147257"/>
                          <a:pt x="165735" y="147257"/>
                        </a:cubicBezTo>
                        <a:lnTo>
                          <a:pt x="165545" y="146590"/>
                        </a:lnTo>
                        <a:cubicBezTo>
                          <a:pt x="165545" y="146590"/>
                          <a:pt x="165449" y="146018"/>
                          <a:pt x="165449" y="145733"/>
                        </a:cubicBezTo>
                        <a:cubicBezTo>
                          <a:pt x="165449" y="145542"/>
                          <a:pt x="165068" y="145637"/>
                          <a:pt x="164878" y="145637"/>
                        </a:cubicBezTo>
                        <a:cubicBezTo>
                          <a:pt x="164687" y="145637"/>
                          <a:pt x="164497" y="145352"/>
                          <a:pt x="164402" y="145256"/>
                        </a:cubicBezTo>
                        <a:cubicBezTo>
                          <a:pt x="164306" y="145161"/>
                          <a:pt x="164116" y="144780"/>
                          <a:pt x="163830" y="144685"/>
                        </a:cubicBezTo>
                        <a:cubicBezTo>
                          <a:pt x="163639" y="144590"/>
                          <a:pt x="163354" y="144304"/>
                          <a:pt x="163068" y="144113"/>
                        </a:cubicBezTo>
                        <a:cubicBezTo>
                          <a:pt x="162878" y="144018"/>
                          <a:pt x="162592" y="144113"/>
                          <a:pt x="162592" y="144304"/>
                        </a:cubicBezTo>
                        <a:cubicBezTo>
                          <a:pt x="162592" y="144494"/>
                          <a:pt x="162592" y="144590"/>
                          <a:pt x="162496" y="144685"/>
                        </a:cubicBezTo>
                        <a:cubicBezTo>
                          <a:pt x="162401" y="144780"/>
                          <a:pt x="162020" y="144590"/>
                          <a:pt x="161735" y="144399"/>
                        </a:cubicBezTo>
                        <a:cubicBezTo>
                          <a:pt x="161449" y="144209"/>
                          <a:pt x="161068" y="143542"/>
                          <a:pt x="160972" y="143161"/>
                        </a:cubicBezTo>
                        <a:cubicBezTo>
                          <a:pt x="160782" y="142780"/>
                          <a:pt x="160782" y="142875"/>
                          <a:pt x="160687" y="142780"/>
                        </a:cubicBezTo>
                        <a:cubicBezTo>
                          <a:pt x="160591" y="142589"/>
                          <a:pt x="160877" y="141637"/>
                          <a:pt x="160877" y="141351"/>
                        </a:cubicBezTo>
                        <a:cubicBezTo>
                          <a:pt x="160877" y="141161"/>
                          <a:pt x="161449" y="140399"/>
                          <a:pt x="161639" y="140113"/>
                        </a:cubicBezTo>
                        <a:cubicBezTo>
                          <a:pt x="161830" y="139827"/>
                          <a:pt x="161830" y="139637"/>
                          <a:pt x="161639" y="139541"/>
                        </a:cubicBezTo>
                        <a:cubicBezTo>
                          <a:pt x="161449" y="139446"/>
                          <a:pt x="161354" y="139351"/>
                          <a:pt x="161354" y="139256"/>
                        </a:cubicBezTo>
                        <a:cubicBezTo>
                          <a:pt x="161354" y="139065"/>
                          <a:pt x="161068" y="138970"/>
                          <a:pt x="160877" y="138970"/>
                        </a:cubicBezTo>
                        <a:cubicBezTo>
                          <a:pt x="160687" y="139065"/>
                          <a:pt x="160496" y="139065"/>
                          <a:pt x="160306" y="138875"/>
                        </a:cubicBezTo>
                        <a:cubicBezTo>
                          <a:pt x="160115" y="138779"/>
                          <a:pt x="160782" y="137636"/>
                          <a:pt x="160782" y="137636"/>
                        </a:cubicBezTo>
                        <a:lnTo>
                          <a:pt x="160306" y="137446"/>
                        </a:lnTo>
                        <a:cubicBezTo>
                          <a:pt x="160306" y="137446"/>
                          <a:pt x="160401" y="137065"/>
                          <a:pt x="160496" y="136970"/>
                        </a:cubicBezTo>
                        <a:cubicBezTo>
                          <a:pt x="160591" y="136874"/>
                          <a:pt x="160687" y="136589"/>
                          <a:pt x="160496" y="136398"/>
                        </a:cubicBezTo>
                        <a:cubicBezTo>
                          <a:pt x="160306" y="136208"/>
                          <a:pt x="160496" y="136017"/>
                          <a:pt x="160496" y="135731"/>
                        </a:cubicBezTo>
                        <a:cubicBezTo>
                          <a:pt x="160496" y="135446"/>
                          <a:pt x="160115" y="134969"/>
                          <a:pt x="159829" y="134779"/>
                        </a:cubicBezTo>
                        <a:cubicBezTo>
                          <a:pt x="159544" y="134588"/>
                          <a:pt x="159258" y="134303"/>
                          <a:pt x="159067" y="134112"/>
                        </a:cubicBezTo>
                        <a:cubicBezTo>
                          <a:pt x="158877" y="133921"/>
                          <a:pt x="158496" y="133541"/>
                          <a:pt x="158210" y="133445"/>
                        </a:cubicBezTo>
                        <a:cubicBezTo>
                          <a:pt x="157925" y="133350"/>
                          <a:pt x="157639" y="133826"/>
                          <a:pt x="157543" y="134112"/>
                        </a:cubicBezTo>
                        <a:cubicBezTo>
                          <a:pt x="157353" y="134398"/>
                          <a:pt x="157353" y="134588"/>
                          <a:pt x="157067" y="134588"/>
                        </a:cubicBezTo>
                        <a:cubicBezTo>
                          <a:pt x="156781" y="134588"/>
                          <a:pt x="157163" y="134874"/>
                          <a:pt x="157448" y="135255"/>
                        </a:cubicBezTo>
                        <a:cubicBezTo>
                          <a:pt x="157639" y="135541"/>
                          <a:pt x="157067" y="135731"/>
                          <a:pt x="156781" y="135731"/>
                        </a:cubicBezTo>
                        <a:cubicBezTo>
                          <a:pt x="156496" y="135731"/>
                          <a:pt x="156115" y="135827"/>
                          <a:pt x="155924" y="135636"/>
                        </a:cubicBezTo>
                        <a:cubicBezTo>
                          <a:pt x="155734" y="135446"/>
                          <a:pt x="155543" y="135827"/>
                          <a:pt x="155448" y="135827"/>
                        </a:cubicBezTo>
                        <a:cubicBezTo>
                          <a:pt x="155353" y="135922"/>
                          <a:pt x="155162" y="136112"/>
                          <a:pt x="155258" y="136398"/>
                        </a:cubicBezTo>
                        <a:cubicBezTo>
                          <a:pt x="155353" y="136684"/>
                          <a:pt x="155162" y="136970"/>
                          <a:pt x="154876" y="137160"/>
                        </a:cubicBezTo>
                        <a:cubicBezTo>
                          <a:pt x="154496" y="137255"/>
                          <a:pt x="153829" y="137160"/>
                          <a:pt x="153543" y="137255"/>
                        </a:cubicBezTo>
                        <a:cubicBezTo>
                          <a:pt x="153257" y="137350"/>
                          <a:pt x="152876" y="137446"/>
                          <a:pt x="152495" y="137350"/>
                        </a:cubicBezTo>
                        <a:cubicBezTo>
                          <a:pt x="152114" y="137350"/>
                          <a:pt x="152400" y="136684"/>
                          <a:pt x="152400" y="136493"/>
                        </a:cubicBezTo>
                        <a:cubicBezTo>
                          <a:pt x="152495" y="136303"/>
                          <a:pt x="152686" y="136017"/>
                          <a:pt x="152686" y="135922"/>
                        </a:cubicBezTo>
                        <a:cubicBezTo>
                          <a:pt x="152686" y="135827"/>
                          <a:pt x="152686" y="135541"/>
                          <a:pt x="152781" y="134588"/>
                        </a:cubicBezTo>
                        <a:cubicBezTo>
                          <a:pt x="152781" y="133636"/>
                          <a:pt x="153257" y="133160"/>
                          <a:pt x="153257" y="133160"/>
                        </a:cubicBezTo>
                        <a:cubicBezTo>
                          <a:pt x="153257" y="133160"/>
                          <a:pt x="153067" y="132874"/>
                          <a:pt x="152971" y="132302"/>
                        </a:cubicBezTo>
                        <a:cubicBezTo>
                          <a:pt x="152781" y="131731"/>
                          <a:pt x="151733" y="131921"/>
                          <a:pt x="151352" y="131921"/>
                        </a:cubicBezTo>
                        <a:cubicBezTo>
                          <a:pt x="150971" y="131921"/>
                          <a:pt x="150876" y="131826"/>
                          <a:pt x="150590" y="131731"/>
                        </a:cubicBezTo>
                        <a:cubicBezTo>
                          <a:pt x="150304" y="131540"/>
                          <a:pt x="150114" y="130683"/>
                          <a:pt x="150019" y="130493"/>
                        </a:cubicBezTo>
                        <a:cubicBezTo>
                          <a:pt x="149923" y="130302"/>
                          <a:pt x="150114" y="129635"/>
                          <a:pt x="150209" y="129540"/>
                        </a:cubicBezTo>
                        <a:cubicBezTo>
                          <a:pt x="150400" y="129445"/>
                          <a:pt x="150495" y="129445"/>
                          <a:pt x="150590" y="129254"/>
                        </a:cubicBezTo>
                        <a:cubicBezTo>
                          <a:pt x="150685" y="129064"/>
                          <a:pt x="150781" y="128111"/>
                          <a:pt x="150876" y="127825"/>
                        </a:cubicBezTo>
                        <a:cubicBezTo>
                          <a:pt x="150971" y="127540"/>
                          <a:pt x="150781" y="127445"/>
                          <a:pt x="150495" y="127349"/>
                        </a:cubicBezTo>
                        <a:cubicBezTo>
                          <a:pt x="150209" y="127254"/>
                          <a:pt x="150495" y="126873"/>
                          <a:pt x="150685" y="126492"/>
                        </a:cubicBezTo>
                        <a:cubicBezTo>
                          <a:pt x="150876" y="126111"/>
                          <a:pt x="151352" y="125825"/>
                          <a:pt x="151733" y="125444"/>
                        </a:cubicBezTo>
                        <a:cubicBezTo>
                          <a:pt x="152114" y="125063"/>
                          <a:pt x="151638" y="125158"/>
                          <a:pt x="151352" y="125063"/>
                        </a:cubicBezTo>
                        <a:cubicBezTo>
                          <a:pt x="151067" y="124968"/>
                          <a:pt x="151257" y="124682"/>
                          <a:pt x="151447" y="124492"/>
                        </a:cubicBezTo>
                        <a:cubicBezTo>
                          <a:pt x="151543" y="124301"/>
                          <a:pt x="151162" y="124016"/>
                          <a:pt x="151067" y="124111"/>
                        </a:cubicBezTo>
                        <a:cubicBezTo>
                          <a:pt x="150971" y="124206"/>
                          <a:pt x="150876" y="124396"/>
                          <a:pt x="150590" y="124587"/>
                        </a:cubicBezTo>
                        <a:cubicBezTo>
                          <a:pt x="150304" y="124682"/>
                          <a:pt x="150019" y="124492"/>
                          <a:pt x="149828" y="124301"/>
                        </a:cubicBezTo>
                        <a:cubicBezTo>
                          <a:pt x="149638" y="124111"/>
                          <a:pt x="149828" y="124016"/>
                          <a:pt x="150019" y="124016"/>
                        </a:cubicBezTo>
                        <a:cubicBezTo>
                          <a:pt x="150209" y="123920"/>
                          <a:pt x="150495" y="123349"/>
                          <a:pt x="150590" y="122968"/>
                        </a:cubicBezTo>
                        <a:cubicBezTo>
                          <a:pt x="150685" y="122587"/>
                          <a:pt x="150304" y="122396"/>
                          <a:pt x="150114" y="122206"/>
                        </a:cubicBezTo>
                        <a:cubicBezTo>
                          <a:pt x="149923" y="122015"/>
                          <a:pt x="149638" y="122492"/>
                          <a:pt x="149447" y="122492"/>
                        </a:cubicBezTo>
                        <a:cubicBezTo>
                          <a:pt x="149162" y="122492"/>
                          <a:pt x="148971" y="121729"/>
                          <a:pt x="148971" y="121539"/>
                        </a:cubicBezTo>
                        <a:cubicBezTo>
                          <a:pt x="148971" y="121349"/>
                          <a:pt x="148400" y="121825"/>
                          <a:pt x="148209" y="121825"/>
                        </a:cubicBezTo>
                        <a:cubicBezTo>
                          <a:pt x="148018" y="121825"/>
                          <a:pt x="148209" y="121444"/>
                          <a:pt x="148304" y="121253"/>
                        </a:cubicBezTo>
                        <a:cubicBezTo>
                          <a:pt x="148400" y="121063"/>
                          <a:pt x="148495" y="120777"/>
                          <a:pt x="148209" y="120777"/>
                        </a:cubicBezTo>
                        <a:cubicBezTo>
                          <a:pt x="147923" y="120777"/>
                          <a:pt x="147733" y="121539"/>
                          <a:pt x="147733" y="121920"/>
                        </a:cubicBezTo>
                        <a:cubicBezTo>
                          <a:pt x="147638" y="122301"/>
                          <a:pt x="148018" y="122682"/>
                          <a:pt x="147923" y="122777"/>
                        </a:cubicBezTo>
                        <a:cubicBezTo>
                          <a:pt x="147828" y="122873"/>
                          <a:pt x="147447" y="122682"/>
                          <a:pt x="147352" y="122492"/>
                        </a:cubicBezTo>
                        <a:cubicBezTo>
                          <a:pt x="147256" y="122301"/>
                          <a:pt x="146685" y="122587"/>
                          <a:pt x="146494" y="122682"/>
                        </a:cubicBezTo>
                        <a:cubicBezTo>
                          <a:pt x="146209" y="122777"/>
                          <a:pt x="146209" y="122587"/>
                          <a:pt x="146209" y="122301"/>
                        </a:cubicBezTo>
                        <a:cubicBezTo>
                          <a:pt x="146209" y="122015"/>
                          <a:pt x="146399" y="122015"/>
                          <a:pt x="146685" y="121920"/>
                        </a:cubicBezTo>
                        <a:cubicBezTo>
                          <a:pt x="146875" y="121825"/>
                          <a:pt x="146971" y="121253"/>
                          <a:pt x="146971" y="120968"/>
                        </a:cubicBezTo>
                        <a:cubicBezTo>
                          <a:pt x="146971" y="120682"/>
                          <a:pt x="146494" y="120682"/>
                          <a:pt x="146494" y="120682"/>
                        </a:cubicBezTo>
                        <a:cubicBezTo>
                          <a:pt x="146494" y="120682"/>
                          <a:pt x="146494" y="120396"/>
                          <a:pt x="146494" y="120301"/>
                        </a:cubicBezTo>
                        <a:cubicBezTo>
                          <a:pt x="146494" y="120206"/>
                          <a:pt x="146685" y="120015"/>
                          <a:pt x="146304" y="119920"/>
                        </a:cubicBezTo>
                        <a:cubicBezTo>
                          <a:pt x="146018" y="119825"/>
                          <a:pt x="145351" y="119920"/>
                          <a:pt x="145161" y="120015"/>
                        </a:cubicBezTo>
                        <a:cubicBezTo>
                          <a:pt x="144971" y="120110"/>
                          <a:pt x="145066" y="120301"/>
                          <a:pt x="145066" y="120491"/>
                        </a:cubicBezTo>
                        <a:cubicBezTo>
                          <a:pt x="145161" y="120682"/>
                          <a:pt x="145256" y="120682"/>
                          <a:pt x="145447" y="120491"/>
                        </a:cubicBezTo>
                        <a:cubicBezTo>
                          <a:pt x="145637" y="120396"/>
                          <a:pt x="145828" y="120682"/>
                          <a:pt x="145923" y="120777"/>
                        </a:cubicBezTo>
                        <a:cubicBezTo>
                          <a:pt x="146018" y="120968"/>
                          <a:pt x="146018" y="121349"/>
                          <a:pt x="146113" y="121539"/>
                        </a:cubicBezTo>
                        <a:cubicBezTo>
                          <a:pt x="146209" y="121634"/>
                          <a:pt x="146304" y="121920"/>
                          <a:pt x="146113" y="121825"/>
                        </a:cubicBezTo>
                        <a:cubicBezTo>
                          <a:pt x="145923" y="121825"/>
                          <a:pt x="145923" y="121729"/>
                          <a:pt x="145733" y="121539"/>
                        </a:cubicBezTo>
                        <a:cubicBezTo>
                          <a:pt x="145637" y="121349"/>
                          <a:pt x="145542" y="121444"/>
                          <a:pt x="145447" y="121444"/>
                        </a:cubicBezTo>
                        <a:cubicBezTo>
                          <a:pt x="145351" y="121539"/>
                          <a:pt x="145447" y="121825"/>
                          <a:pt x="145542" y="121920"/>
                        </a:cubicBezTo>
                        <a:cubicBezTo>
                          <a:pt x="145637" y="122111"/>
                          <a:pt x="145733" y="122396"/>
                          <a:pt x="145637" y="122492"/>
                        </a:cubicBezTo>
                        <a:cubicBezTo>
                          <a:pt x="145542" y="122492"/>
                          <a:pt x="145351" y="122396"/>
                          <a:pt x="145351" y="122301"/>
                        </a:cubicBezTo>
                        <a:cubicBezTo>
                          <a:pt x="145351" y="122206"/>
                          <a:pt x="145256" y="122015"/>
                          <a:pt x="145066" y="122015"/>
                        </a:cubicBezTo>
                        <a:cubicBezTo>
                          <a:pt x="144971" y="122015"/>
                          <a:pt x="144685" y="121920"/>
                          <a:pt x="144685" y="121729"/>
                        </a:cubicBezTo>
                        <a:cubicBezTo>
                          <a:pt x="144685" y="121539"/>
                          <a:pt x="144494" y="121253"/>
                          <a:pt x="144304" y="120968"/>
                        </a:cubicBezTo>
                        <a:cubicBezTo>
                          <a:pt x="144113" y="120682"/>
                          <a:pt x="143542" y="120777"/>
                          <a:pt x="143351" y="120587"/>
                        </a:cubicBezTo>
                        <a:cubicBezTo>
                          <a:pt x="143161" y="120491"/>
                          <a:pt x="143351" y="120396"/>
                          <a:pt x="143446" y="120206"/>
                        </a:cubicBezTo>
                        <a:cubicBezTo>
                          <a:pt x="143637" y="120015"/>
                          <a:pt x="143446" y="119729"/>
                          <a:pt x="143351" y="119634"/>
                        </a:cubicBezTo>
                        <a:cubicBezTo>
                          <a:pt x="143256" y="119539"/>
                          <a:pt x="142970" y="119634"/>
                          <a:pt x="142780" y="119825"/>
                        </a:cubicBezTo>
                        <a:cubicBezTo>
                          <a:pt x="142589" y="120015"/>
                          <a:pt x="142113" y="120110"/>
                          <a:pt x="142113" y="119920"/>
                        </a:cubicBezTo>
                        <a:cubicBezTo>
                          <a:pt x="142018" y="119729"/>
                          <a:pt x="142399" y="119634"/>
                          <a:pt x="142589" y="119444"/>
                        </a:cubicBezTo>
                        <a:cubicBezTo>
                          <a:pt x="142780" y="119348"/>
                          <a:pt x="142399" y="119158"/>
                          <a:pt x="142113" y="118967"/>
                        </a:cubicBezTo>
                        <a:cubicBezTo>
                          <a:pt x="141922" y="118777"/>
                          <a:pt x="141922" y="118110"/>
                          <a:pt x="141922" y="117729"/>
                        </a:cubicBezTo>
                        <a:cubicBezTo>
                          <a:pt x="141922" y="117348"/>
                          <a:pt x="141922" y="117253"/>
                          <a:pt x="141732" y="117158"/>
                        </a:cubicBezTo>
                        <a:cubicBezTo>
                          <a:pt x="141542" y="117062"/>
                          <a:pt x="141732" y="116681"/>
                          <a:pt x="141732" y="116491"/>
                        </a:cubicBezTo>
                        <a:cubicBezTo>
                          <a:pt x="141732" y="116300"/>
                          <a:pt x="141732" y="115443"/>
                          <a:pt x="141732" y="114871"/>
                        </a:cubicBezTo>
                        <a:cubicBezTo>
                          <a:pt x="141732" y="114300"/>
                          <a:pt x="141160" y="114395"/>
                          <a:pt x="140779" y="114205"/>
                        </a:cubicBezTo>
                        <a:cubicBezTo>
                          <a:pt x="140494" y="114014"/>
                          <a:pt x="140779" y="113919"/>
                          <a:pt x="141065" y="113919"/>
                        </a:cubicBezTo>
                        <a:cubicBezTo>
                          <a:pt x="141351" y="113919"/>
                          <a:pt x="141351" y="113729"/>
                          <a:pt x="141351" y="113538"/>
                        </a:cubicBezTo>
                        <a:cubicBezTo>
                          <a:pt x="141351" y="113348"/>
                          <a:pt x="141256" y="112967"/>
                          <a:pt x="141065" y="112871"/>
                        </a:cubicBezTo>
                        <a:cubicBezTo>
                          <a:pt x="140875" y="112776"/>
                          <a:pt x="140970" y="112586"/>
                          <a:pt x="140970" y="112395"/>
                        </a:cubicBezTo>
                        <a:cubicBezTo>
                          <a:pt x="140970" y="112204"/>
                          <a:pt x="140303" y="112204"/>
                          <a:pt x="140017" y="112204"/>
                        </a:cubicBezTo>
                        <a:cubicBezTo>
                          <a:pt x="139732" y="112204"/>
                          <a:pt x="139732" y="112014"/>
                          <a:pt x="139732" y="111824"/>
                        </a:cubicBezTo>
                        <a:cubicBezTo>
                          <a:pt x="139732" y="111633"/>
                          <a:pt x="138875" y="111824"/>
                          <a:pt x="138589" y="111824"/>
                        </a:cubicBezTo>
                        <a:cubicBezTo>
                          <a:pt x="138303" y="111824"/>
                          <a:pt x="138017" y="112204"/>
                          <a:pt x="138017" y="112300"/>
                        </a:cubicBezTo>
                        <a:cubicBezTo>
                          <a:pt x="138017" y="112395"/>
                          <a:pt x="137922" y="112490"/>
                          <a:pt x="137636" y="112681"/>
                        </a:cubicBezTo>
                        <a:cubicBezTo>
                          <a:pt x="137350" y="112776"/>
                          <a:pt x="137541" y="112967"/>
                          <a:pt x="137541" y="113252"/>
                        </a:cubicBezTo>
                        <a:cubicBezTo>
                          <a:pt x="137541" y="113443"/>
                          <a:pt x="137446" y="113538"/>
                          <a:pt x="137255" y="113729"/>
                        </a:cubicBezTo>
                        <a:cubicBezTo>
                          <a:pt x="137065" y="113824"/>
                          <a:pt x="136969" y="114110"/>
                          <a:pt x="136969" y="114300"/>
                        </a:cubicBezTo>
                        <a:cubicBezTo>
                          <a:pt x="136969" y="114491"/>
                          <a:pt x="136588" y="114300"/>
                          <a:pt x="136493" y="114300"/>
                        </a:cubicBezTo>
                        <a:cubicBezTo>
                          <a:pt x="136398" y="114300"/>
                          <a:pt x="136017" y="114776"/>
                          <a:pt x="136017" y="115062"/>
                        </a:cubicBezTo>
                        <a:cubicBezTo>
                          <a:pt x="135922" y="115348"/>
                          <a:pt x="135826" y="115633"/>
                          <a:pt x="135636" y="116015"/>
                        </a:cubicBezTo>
                        <a:cubicBezTo>
                          <a:pt x="135446" y="116396"/>
                          <a:pt x="135255" y="116777"/>
                          <a:pt x="135255" y="116967"/>
                        </a:cubicBezTo>
                        <a:cubicBezTo>
                          <a:pt x="135350" y="117158"/>
                          <a:pt x="135541" y="117348"/>
                          <a:pt x="135731" y="117158"/>
                        </a:cubicBezTo>
                        <a:cubicBezTo>
                          <a:pt x="135922" y="117062"/>
                          <a:pt x="136112" y="117158"/>
                          <a:pt x="136303" y="117443"/>
                        </a:cubicBezTo>
                        <a:cubicBezTo>
                          <a:pt x="136493" y="117729"/>
                          <a:pt x="135922" y="118015"/>
                          <a:pt x="135731" y="118205"/>
                        </a:cubicBezTo>
                        <a:cubicBezTo>
                          <a:pt x="135541" y="118396"/>
                          <a:pt x="135350" y="118396"/>
                          <a:pt x="135160" y="118300"/>
                        </a:cubicBezTo>
                        <a:cubicBezTo>
                          <a:pt x="134969" y="118205"/>
                          <a:pt x="134684" y="118396"/>
                          <a:pt x="134588" y="118491"/>
                        </a:cubicBezTo>
                        <a:cubicBezTo>
                          <a:pt x="134493" y="118586"/>
                          <a:pt x="134684" y="118682"/>
                          <a:pt x="134779" y="118777"/>
                        </a:cubicBezTo>
                        <a:cubicBezTo>
                          <a:pt x="134874" y="118872"/>
                          <a:pt x="134874" y="119063"/>
                          <a:pt x="134779" y="119348"/>
                        </a:cubicBezTo>
                        <a:cubicBezTo>
                          <a:pt x="134684" y="119539"/>
                          <a:pt x="134588" y="119634"/>
                          <a:pt x="134398" y="119539"/>
                        </a:cubicBezTo>
                        <a:cubicBezTo>
                          <a:pt x="134207" y="119444"/>
                          <a:pt x="133540" y="118967"/>
                          <a:pt x="133350" y="118777"/>
                        </a:cubicBezTo>
                        <a:cubicBezTo>
                          <a:pt x="133159" y="118682"/>
                          <a:pt x="132779" y="118300"/>
                          <a:pt x="132683" y="118205"/>
                        </a:cubicBezTo>
                        <a:cubicBezTo>
                          <a:pt x="132588" y="118110"/>
                          <a:pt x="132207" y="118110"/>
                          <a:pt x="131921" y="118110"/>
                        </a:cubicBezTo>
                        <a:cubicBezTo>
                          <a:pt x="131731" y="118110"/>
                          <a:pt x="131635" y="117920"/>
                          <a:pt x="131635" y="117634"/>
                        </a:cubicBezTo>
                        <a:cubicBezTo>
                          <a:pt x="131635" y="117348"/>
                          <a:pt x="131921" y="116777"/>
                          <a:pt x="131921" y="116491"/>
                        </a:cubicBezTo>
                        <a:cubicBezTo>
                          <a:pt x="131921" y="116110"/>
                          <a:pt x="131445" y="116300"/>
                          <a:pt x="131350" y="116396"/>
                        </a:cubicBezTo>
                        <a:cubicBezTo>
                          <a:pt x="131254" y="116491"/>
                          <a:pt x="130969" y="116681"/>
                          <a:pt x="130778" y="116300"/>
                        </a:cubicBezTo>
                        <a:cubicBezTo>
                          <a:pt x="130588" y="116015"/>
                          <a:pt x="130778" y="115348"/>
                          <a:pt x="130969" y="115062"/>
                        </a:cubicBezTo>
                        <a:cubicBezTo>
                          <a:pt x="131159" y="114776"/>
                          <a:pt x="131159" y="114491"/>
                          <a:pt x="130778" y="114395"/>
                        </a:cubicBezTo>
                        <a:cubicBezTo>
                          <a:pt x="130397" y="114300"/>
                          <a:pt x="130207" y="113919"/>
                          <a:pt x="130207" y="113729"/>
                        </a:cubicBezTo>
                        <a:cubicBezTo>
                          <a:pt x="130112" y="113538"/>
                          <a:pt x="130016" y="113348"/>
                          <a:pt x="129826" y="113348"/>
                        </a:cubicBezTo>
                        <a:cubicBezTo>
                          <a:pt x="129635" y="113348"/>
                          <a:pt x="129635" y="113538"/>
                          <a:pt x="129730" y="113729"/>
                        </a:cubicBezTo>
                        <a:cubicBezTo>
                          <a:pt x="129826" y="113919"/>
                          <a:pt x="129826" y="114300"/>
                          <a:pt x="129730" y="114491"/>
                        </a:cubicBezTo>
                        <a:cubicBezTo>
                          <a:pt x="129730" y="114681"/>
                          <a:pt x="129064" y="114491"/>
                          <a:pt x="128873" y="114395"/>
                        </a:cubicBezTo>
                        <a:cubicBezTo>
                          <a:pt x="128683" y="114300"/>
                          <a:pt x="128588" y="114014"/>
                          <a:pt x="128683" y="113824"/>
                        </a:cubicBezTo>
                        <a:cubicBezTo>
                          <a:pt x="128778" y="113633"/>
                          <a:pt x="128683" y="113252"/>
                          <a:pt x="128968" y="113062"/>
                        </a:cubicBezTo>
                        <a:cubicBezTo>
                          <a:pt x="129254" y="112871"/>
                          <a:pt x="129254" y="112681"/>
                          <a:pt x="129350" y="112395"/>
                        </a:cubicBezTo>
                        <a:cubicBezTo>
                          <a:pt x="129445" y="112109"/>
                          <a:pt x="129826" y="112204"/>
                          <a:pt x="129921" y="112395"/>
                        </a:cubicBezTo>
                        <a:cubicBezTo>
                          <a:pt x="130112" y="112586"/>
                          <a:pt x="130302" y="112204"/>
                          <a:pt x="130492" y="112014"/>
                        </a:cubicBezTo>
                        <a:cubicBezTo>
                          <a:pt x="130683" y="111824"/>
                          <a:pt x="130778" y="111728"/>
                          <a:pt x="130873" y="111443"/>
                        </a:cubicBezTo>
                        <a:cubicBezTo>
                          <a:pt x="130873" y="111157"/>
                          <a:pt x="131540" y="111443"/>
                          <a:pt x="131826" y="111538"/>
                        </a:cubicBezTo>
                        <a:cubicBezTo>
                          <a:pt x="132112" y="111633"/>
                          <a:pt x="132302" y="111824"/>
                          <a:pt x="132397" y="112014"/>
                        </a:cubicBezTo>
                        <a:cubicBezTo>
                          <a:pt x="132493" y="112204"/>
                          <a:pt x="133350" y="111919"/>
                          <a:pt x="133636" y="111824"/>
                        </a:cubicBezTo>
                        <a:cubicBezTo>
                          <a:pt x="133921" y="111728"/>
                          <a:pt x="134017" y="111443"/>
                          <a:pt x="134017" y="111347"/>
                        </a:cubicBezTo>
                        <a:cubicBezTo>
                          <a:pt x="134017" y="111252"/>
                          <a:pt x="134207" y="110776"/>
                          <a:pt x="134302" y="110871"/>
                        </a:cubicBezTo>
                        <a:cubicBezTo>
                          <a:pt x="134398" y="110966"/>
                          <a:pt x="134493" y="111252"/>
                          <a:pt x="134493" y="111443"/>
                        </a:cubicBezTo>
                        <a:cubicBezTo>
                          <a:pt x="134493" y="111633"/>
                          <a:pt x="134779" y="111824"/>
                          <a:pt x="134969" y="111824"/>
                        </a:cubicBezTo>
                        <a:cubicBezTo>
                          <a:pt x="135160" y="111824"/>
                          <a:pt x="135064" y="111633"/>
                          <a:pt x="134969" y="111443"/>
                        </a:cubicBezTo>
                        <a:cubicBezTo>
                          <a:pt x="134874" y="111252"/>
                          <a:pt x="134874" y="110966"/>
                          <a:pt x="134874" y="110871"/>
                        </a:cubicBezTo>
                        <a:cubicBezTo>
                          <a:pt x="134874" y="110776"/>
                          <a:pt x="134969" y="110300"/>
                          <a:pt x="134969" y="109919"/>
                        </a:cubicBezTo>
                        <a:cubicBezTo>
                          <a:pt x="134969" y="109538"/>
                          <a:pt x="134779" y="109157"/>
                          <a:pt x="134684" y="108871"/>
                        </a:cubicBezTo>
                        <a:cubicBezTo>
                          <a:pt x="134588" y="108680"/>
                          <a:pt x="135064" y="107633"/>
                          <a:pt x="135064" y="107442"/>
                        </a:cubicBezTo>
                        <a:cubicBezTo>
                          <a:pt x="135064" y="107252"/>
                          <a:pt x="135350" y="106394"/>
                          <a:pt x="135541" y="106108"/>
                        </a:cubicBezTo>
                        <a:cubicBezTo>
                          <a:pt x="135731" y="105823"/>
                          <a:pt x="136017" y="106394"/>
                          <a:pt x="136112" y="106394"/>
                        </a:cubicBezTo>
                        <a:cubicBezTo>
                          <a:pt x="136208" y="106299"/>
                          <a:pt x="135922" y="105823"/>
                          <a:pt x="135826" y="105632"/>
                        </a:cubicBezTo>
                        <a:cubicBezTo>
                          <a:pt x="135731" y="105346"/>
                          <a:pt x="135350" y="105251"/>
                          <a:pt x="135255" y="105061"/>
                        </a:cubicBezTo>
                        <a:cubicBezTo>
                          <a:pt x="135064" y="104870"/>
                          <a:pt x="135160" y="104489"/>
                          <a:pt x="135160" y="104108"/>
                        </a:cubicBezTo>
                        <a:cubicBezTo>
                          <a:pt x="135160" y="103823"/>
                          <a:pt x="135160" y="103346"/>
                          <a:pt x="135255" y="103156"/>
                        </a:cubicBezTo>
                        <a:cubicBezTo>
                          <a:pt x="135350" y="102965"/>
                          <a:pt x="135350" y="102775"/>
                          <a:pt x="135255" y="102584"/>
                        </a:cubicBezTo>
                        <a:cubicBezTo>
                          <a:pt x="135160" y="102489"/>
                          <a:pt x="134874" y="102584"/>
                          <a:pt x="134779" y="102679"/>
                        </a:cubicBezTo>
                        <a:cubicBezTo>
                          <a:pt x="134588" y="102775"/>
                          <a:pt x="134493" y="102775"/>
                          <a:pt x="134493" y="102584"/>
                        </a:cubicBezTo>
                        <a:cubicBezTo>
                          <a:pt x="134398" y="102394"/>
                          <a:pt x="134684" y="102108"/>
                          <a:pt x="134969" y="101727"/>
                        </a:cubicBezTo>
                        <a:cubicBezTo>
                          <a:pt x="135255" y="101441"/>
                          <a:pt x="135541" y="101060"/>
                          <a:pt x="135636" y="100775"/>
                        </a:cubicBezTo>
                        <a:cubicBezTo>
                          <a:pt x="135731" y="100584"/>
                          <a:pt x="136493" y="98203"/>
                          <a:pt x="136588" y="98012"/>
                        </a:cubicBezTo>
                        <a:cubicBezTo>
                          <a:pt x="136684" y="97727"/>
                          <a:pt x="136588" y="97631"/>
                          <a:pt x="136398" y="97536"/>
                        </a:cubicBezTo>
                        <a:cubicBezTo>
                          <a:pt x="136208" y="97441"/>
                          <a:pt x="136017" y="97441"/>
                          <a:pt x="136017" y="96965"/>
                        </a:cubicBezTo>
                        <a:cubicBezTo>
                          <a:pt x="136017" y="96488"/>
                          <a:pt x="136588" y="94679"/>
                          <a:pt x="136588" y="94488"/>
                        </a:cubicBezTo>
                        <a:cubicBezTo>
                          <a:pt x="136588" y="94298"/>
                          <a:pt x="136398" y="94202"/>
                          <a:pt x="136684" y="93821"/>
                        </a:cubicBezTo>
                        <a:cubicBezTo>
                          <a:pt x="136969" y="93536"/>
                          <a:pt x="137255" y="92869"/>
                          <a:pt x="137255" y="92869"/>
                        </a:cubicBezTo>
                        <a:cubicBezTo>
                          <a:pt x="137255" y="92869"/>
                          <a:pt x="136684" y="92964"/>
                          <a:pt x="136588" y="92869"/>
                        </a:cubicBezTo>
                        <a:cubicBezTo>
                          <a:pt x="136493" y="92774"/>
                          <a:pt x="136303" y="92583"/>
                          <a:pt x="136017" y="92488"/>
                        </a:cubicBezTo>
                        <a:cubicBezTo>
                          <a:pt x="135731" y="92393"/>
                          <a:pt x="135731" y="91916"/>
                          <a:pt x="135541" y="91821"/>
                        </a:cubicBezTo>
                        <a:cubicBezTo>
                          <a:pt x="135350" y="91726"/>
                          <a:pt x="135350" y="91631"/>
                          <a:pt x="135255" y="91345"/>
                        </a:cubicBezTo>
                        <a:cubicBezTo>
                          <a:pt x="135160" y="91059"/>
                          <a:pt x="134874" y="91059"/>
                          <a:pt x="134874" y="90869"/>
                        </a:cubicBezTo>
                        <a:cubicBezTo>
                          <a:pt x="134874" y="90678"/>
                          <a:pt x="134779" y="90392"/>
                          <a:pt x="134684" y="90202"/>
                        </a:cubicBezTo>
                        <a:cubicBezTo>
                          <a:pt x="134588" y="90107"/>
                          <a:pt x="134493" y="90011"/>
                          <a:pt x="134207" y="90107"/>
                        </a:cubicBezTo>
                        <a:cubicBezTo>
                          <a:pt x="133921" y="90202"/>
                          <a:pt x="133636" y="89821"/>
                          <a:pt x="133540" y="89725"/>
                        </a:cubicBezTo>
                        <a:cubicBezTo>
                          <a:pt x="133445" y="89630"/>
                          <a:pt x="133064" y="89059"/>
                          <a:pt x="132779" y="88964"/>
                        </a:cubicBezTo>
                        <a:cubicBezTo>
                          <a:pt x="132493" y="88868"/>
                          <a:pt x="132302" y="88392"/>
                          <a:pt x="132207" y="88202"/>
                        </a:cubicBezTo>
                        <a:cubicBezTo>
                          <a:pt x="132112" y="88011"/>
                          <a:pt x="131445" y="88106"/>
                          <a:pt x="131159" y="88297"/>
                        </a:cubicBezTo>
                        <a:cubicBezTo>
                          <a:pt x="130873" y="88392"/>
                          <a:pt x="130778" y="88297"/>
                          <a:pt x="130588" y="88011"/>
                        </a:cubicBezTo>
                        <a:cubicBezTo>
                          <a:pt x="130397" y="87725"/>
                          <a:pt x="130302" y="87821"/>
                          <a:pt x="129921" y="87535"/>
                        </a:cubicBezTo>
                        <a:cubicBezTo>
                          <a:pt x="129540" y="87249"/>
                          <a:pt x="129540" y="86678"/>
                          <a:pt x="129540" y="86678"/>
                        </a:cubicBezTo>
                        <a:lnTo>
                          <a:pt x="130397" y="86392"/>
                        </a:lnTo>
                        <a:cubicBezTo>
                          <a:pt x="130397" y="86392"/>
                          <a:pt x="130397" y="86201"/>
                          <a:pt x="130397" y="86106"/>
                        </a:cubicBezTo>
                        <a:cubicBezTo>
                          <a:pt x="130397" y="85916"/>
                          <a:pt x="130302" y="85725"/>
                          <a:pt x="130588" y="85535"/>
                        </a:cubicBezTo>
                        <a:cubicBezTo>
                          <a:pt x="130778" y="85344"/>
                          <a:pt x="130492" y="84868"/>
                          <a:pt x="130397" y="84773"/>
                        </a:cubicBezTo>
                        <a:cubicBezTo>
                          <a:pt x="130302" y="84773"/>
                          <a:pt x="130016" y="84677"/>
                          <a:pt x="130016" y="84392"/>
                        </a:cubicBezTo>
                        <a:cubicBezTo>
                          <a:pt x="130016" y="84106"/>
                          <a:pt x="130397" y="83820"/>
                          <a:pt x="130492" y="83725"/>
                        </a:cubicBezTo>
                        <a:cubicBezTo>
                          <a:pt x="130588" y="83534"/>
                          <a:pt x="130397" y="83058"/>
                          <a:pt x="130207" y="82677"/>
                        </a:cubicBezTo>
                        <a:cubicBezTo>
                          <a:pt x="130016" y="82296"/>
                          <a:pt x="130397" y="82010"/>
                          <a:pt x="130588" y="81820"/>
                        </a:cubicBezTo>
                        <a:cubicBezTo>
                          <a:pt x="130778" y="81629"/>
                          <a:pt x="131159" y="81725"/>
                          <a:pt x="131445" y="81629"/>
                        </a:cubicBezTo>
                        <a:cubicBezTo>
                          <a:pt x="131635" y="81629"/>
                          <a:pt x="131731" y="81629"/>
                          <a:pt x="131826" y="81725"/>
                        </a:cubicBezTo>
                        <a:cubicBezTo>
                          <a:pt x="131921" y="81820"/>
                          <a:pt x="132207" y="82010"/>
                          <a:pt x="132493" y="82010"/>
                        </a:cubicBezTo>
                        <a:cubicBezTo>
                          <a:pt x="132779" y="82010"/>
                          <a:pt x="133064" y="81820"/>
                          <a:pt x="133064" y="81534"/>
                        </a:cubicBezTo>
                        <a:cubicBezTo>
                          <a:pt x="133064" y="81248"/>
                          <a:pt x="133350" y="81248"/>
                          <a:pt x="133636" y="81248"/>
                        </a:cubicBezTo>
                        <a:cubicBezTo>
                          <a:pt x="133921" y="81248"/>
                          <a:pt x="134207" y="81248"/>
                          <a:pt x="134398" y="81439"/>
                        </a:cubicBezTo>
                        <a:cubicBezTo>
                          <a:pt x="134588" y="81629"/>
                          <a:pt x="134779" y="81915"/>
                          <a:pt x="134969" y="81915"/>
                        </a:cubicBezTo>
                        <a:cubicBezTo>
                          <a:pt x="135160" y="81915"/>
                          <a:pt x="135255" y="81915"/>
                          <a:pt x="135160" y="81725"/>
                        </a:cubicBezTo>
                        <a:cubicBezTo>
                          <a:pt x="135064" y="81439"/>
                          <a:pt x="135446" y="81629"/>
                          <a:pt x="135826" y="81820"/>
                        </a:cubicBezTo>
                        <a:cubicBezTo>
                          <a:pt x="136208" y="82010"/>
                          <a:pt x="136017" y="82201"/>
                          <a:pt x="136112" y="82296"/>
                        </a:cubicBezTo>
                        <a:cubicBezTo>
                          <a:pt x="136208" y="82391"/>
                          <a:pt x="136398" y="82582"/>
                          <a:pt x="136493" y="82772"/>
                        </a:cubicBezTo>
                        <a:cubicBezTo>
                          <a:pt x="136588" y="82963"/>
                          <a:pt x="136969" y="82487"/>
                          <a:pt x="137160" y="82296"/>
                        </a:cubicBezTo>
                        <a:cubicBezTo>
                          <a:pt x="137350" y="82106"/>
                          <a:pt x="137350" y="81915"/>
                          <a:pt x="137541" y="81725"/>
                        </a:cubicBezTo>
                        <a:cubicBezTo>
                          <a:pt x="137731" y="81534"/>
                          <a:pt x="137922" y="81534"/>
                          <a:pt x="138113" y="81439"/>
                        </a:cubicBezTo>
                        <a:cubicBezTo>
                          <a:pt x="138303" y="81344"/>
                          <a:pt x="138493" y="81248"/>
                          <a:pt x="138208" y="81058"/>
                        </a:cubicBezTo>
                        <a:cubicBezTo>
                          <a:pt x="137922" y="80867"/>
                          <a:pt x="138303" y="80772"/>
                          <a:pt x="138589" y="80677"/>
                        </a:cubicBezTo>
                        <a:cubicBezTo>
                          <a:pt x="138779" y="80582"/>
                          <a:pt x="138875" y="80486"/>
                          <a:pt x="138779" y="80296"/>
                        </a:cubicBezTo>
                        <a:cubicBezTo>
                          <a:pt x="138684" y="80105"/>
                          <a:pt x="138970" y="80010"/>
                          <a:pt x="139160" y="79820"/>
                        </a:cubicBezTo>
                        <a:cubicBezTo>
                          <a:pt x="139446" y="79629"/>
                          <a:pt x="139446" y="80010"/>
                          <a:pt x="139541" y="80200"/>
                        </a:cubicBezTo>
                        <a:cubicBezTo>
                          <a:pt x="139637" y="80391"/>
                          <a:pt x="139637" y="80105"/>
                          <a:pt x="139637" y="79820"/>
                        </a:cubicBezTo>
                        <a:cubicBezTo>
                          <a:pt x="139637" y="79534"/>
                          <a:pt x="139827" y="79629"/>
                          <a:pt x="139827" y="79058"/>
                        </a:cubicBezTo>
                        <a:cubicBezTo>
                          <a:pt x="139827" y="78486"/>
                          <a:pt x="139637" y="78391"/>
                          <a:pt x="139541" y="78010"/>
                        </a:cubicBezTo>
                        <a:cubicBezTo>
                          <a:pt x="139351" y="77629"/>
                          <a:pt x="139541" y="77629"/>
                          <a:pt x="139922" y="77248"/>
                        </a:cubicBezTo>
                        <a:cubicBezTo>
                          <a:pt x="140303" y="76867"/>
                          <a:pt x="140779" y="76962"/>
                          <a:pt x="141160" y="76962"/>
                        </a:cubicBezTo>
                        <a:cubicBezTo>
                          <a:pt x="141542" y="76962"/>
                          <a:pt x="141637" y="77438"/>
                          <a:pt x="141637" y="77629"/>
                        </a:cubicBezTo>
                        <a:cubicBezTo>
                          <a:pt x="141637" y="77819"/>
                          <a:pt x="141827" y="78391"/>
                          <a:pt x="141827" y="78772"/>
                        </a:cubicBezTo>
                        <a:cubicBezTo>
                          <a:pt x="141827" y="79058"/>
                          <a:pt x="142018" y="79248"/>
                          <a:pt x="142304" y="79439"/>
                        </a:cubicBezTo>
                        <a:cubicBezTo>
                          <a:pt x="142684" y="79724"/>
                          <a:pt x="142494" y="79820"/>
                          <a:pt x="142399" y="79915"/>
                        </a:cubicBezTo>
                        <a:cubicBezTo>
                          <a:pt x="142304" y="80105"/>
                          <a:pt x="142684" y="80200"/>
                          <a:pt x="142875" y="80296"/>
                        </a:cubicBezTo>
                        <a:cubicBezTo>
                          <a:pt x="143065" y="80391"/>
                          <a:pt x="143065" y="80677"/>
                          <a:pt x="143065" y="80772"/>
                        </a:cubicBezTo>
                        <a:cubicBezTo>
                          <a:pt x="143065" y="80867"/>
                          <a:pt x="143446" y="81153"/>
                          <a:pt x="143637" y="81344"/>
                        </a:cubicBezTo>
                        <a:cubicBezTo>
                          <a:pt x="143827" y="81439"/>
                          <a:pt x="144209" y="81344"/>
                          <a:pt x="144304" y="81153"/>
                        </a:cubicBezTo>
                        <a:cubicBezTo>
                          <a:pt x="144399" y="80963"/>
                          <a:pt x="144780" y="81058"/>
                          <a:pt x="144971" y="81058"/>
                        </a:cubicBezTo>
                        <a:cubicBezTo>
                          <a:pt x="145161" y="81058"/>
                          <a:pt x="145447" y="80677"/>
                          <a:pt x="145542" y="80582"/>
                        </a:cubicBezTo>
                        <a:cubicBezTo>
                          <a:pt x="145733" y="80391"/>
                          <a:pt x="146113" y="80867"/>
                          <a:pt x="146209" y="81058"/>
                        </a:cubicBezTo>
                        <a:cubicBezTo>
                          <a:pt x="146399" y="81153"/>
                          <a:pt x="146399" y="81248"/>
                          <a:pt x="146304" y="81439"/>
                        </a:cubicBezTo>
                        <a:cubicBezTo>
                          <a:pt x="146304" y="81629"/>
                          <a:pt x="146780" y="81629"/>
                          <a:pt x="147066" y="81534"/>
                        </a:cubicBezTo>
                        <a:cubicBezTo>
                          <a:pt x="147352" y="81439"/>
                          <a:pt x="148018" y="80677"/>
                          <a:pt x="148304" y="80391"/>
                        </a:cubicBezTo>
                        <a:cubicBezTo>
                          <a:pt x="148495" y="80105"/>
                          <a:pt x="149352" y="78962"/>
                          <a:pt x="149542" y="78772"/>
                        </a:cubicBezTo>
                        <a:cubicBezTo>
                          <a:pt x="149733" y="78581"/>
                          <a:pt x="150019" y="78200"/>
                          <a:pt x="150019" y="78105"/>
                        </a:cubicBezTo>
                        <a:cubicBezTo>
                          <a:pt x="150019" y="78010"/>
                          <a:pt x="150685" y="77248"/>
                          <a:pt x="150876" y="76962"/>
                        </a:cubicBezTo>
                        <a:cubicBezTo>
                          <a:pt x="150971" y="76676"/>
                          <a:pt x="151162" y="76581"/>
                          <a:pt x="151352" y="76391"/>
                        </a:cubicBezTo>
                        <a:cubicBezTo>
                          <a:pt x="151543" y="76200"/>
                          <a:pt x="152019" y="75629"/>
                          <a:pt x="152305" y="75438"/>
                        </a:cubicBezTo>
                        <a:cubicBezTo>
                          <a:pt x="152495" y="75248"/>
                          <a:pt x="152971" y="74771"/>
                          <a:pt x="153162" y="74581"/>
                        </a:cubicBezTo>
                        <a:cubicBezTo>
                          <a:pt x="153352" y="74390"/>
                          <a:pt x="153448" y="74867"/>
                          <a:pt x="153638" y="74962"/>
                        </a:cubicBezTo>
                        <a:cubicBezTo>
                          <a:pt x="153829" y="75057"/>
                          <a:pt x="154019" y="74581"/>
                          <a:pt x="154210" y="74486"/>
                        </a:cubicBezTo>
                        <a:cubicBezTo>
                          <a:pt x="154400" y="74390"/>
                          <a:pt x="154305" y="74676"/>
                          <a:pt x="154496" y="74676"/>
                        </a:cubicBezTo>
                        <a:cubicBezTo>
                          <a:pt x="154686" y="74771"/>
                          <a:pt x="154781" y="74581"/>
                          <a:pt x="154781" y="74390"/>
                        </a:cubicBezTo>
                        <a:cubicBezTo>
                          <a:pt x="154781" y="74200"/>
                          <a:pt x="154972" y="74009"/>
                          <a:pt x="155258" y="73819"/>
                        </a:cubicBezTo>
                        <a:cubicBezTo>
                          <a:pt x="155543" y="73628"/>
                          <a:pt x="155638" y="73724"/>
                          <a:pt x="155829" y="73438"/>
                        </a:cubicBezTo>
                        <a:cubicBezTo>
                          <a:pt x="156115" y="73247"/>
                          <a:pt x="156019" y="73533"/>
                          <a:pt x="156210" y="73628"/>
                        </a:cubicBezTo>
                        <a:cubicBezTo>
                          <a:pt x="156305" y="73819"/>
                          <a:pt x="156686" y="73819"/>
                          <a:pt x="156972" y="73819"/>
                        </a:cubicBezTo>
                        <a:cubicBezTo>
                          <a:pt x="157258" y="73819"/>
                          <a:pt x="157543" y="73628"/>
                          <a:pt x="157734" y="73628"/>
                        </a:cubicBezTo>
                        <a:cubicBezTo>
                          <a:pt x="157925" y="73533"/>
                          <a:pt x="158115" y="73819"/>
                          <a:pt x="158305" y="73914"/>
                        </a:cubicBezTo>
                        <a:cubicBezTo>
                          <a:pt x="158401" y="74009"/>
                          <a:pt x="158591" y="73914"/>
                          <a:pt x="158782" y="73724"/>
                        </a:cubicBezTo>
                        <a:cubicBezTo>
                          <a:pt x="158972" y="73533"/>
                          <a:pt x="159163" y="74009"/>
                          <a:pt x="159258" y="74200"/>
                        </a:cubicBezTo>
                        <a:cubicBezTo>
                          <a:pt x="159353" y="74390"/>
                          <a:pt x="159258" y="74581"/>
                          <a:pt x="159163" y="74676"/>
                        </a:cubicBezTo>
                        <a:cubicBezTo>
                          <a:pt x="159067" y="74771"/>
                          <a:pt x="159163" y="74867"/>
                          <a:pt x="159163" y="74962"/>
                        </a:cubicBezTo>
                        <a:cubicBezTo>
                          <a:pt x="159258" y="75057"/>
                          <a:pt x="158972" y="75248"/>
                          <a:pt x="158877" y="75343"/>
                        </a:cubicBezTo>
                        <a:cubicBezTo>
                          <a:pt x="158687" y="75438"/>
                          <a:pt x="158591" y="75438"/>
                          <a:pt x="158496" y="75438"/>
                        </a:cubicBezTo>
                        <a:cubicBezTo>
                          <a:pt x="158401" y="75438"/>
                          <a:pt x="158115" y="75629"/>
                          <a:pt x="157925" y="75819"/>
                        </a:cubicBezTo>
                        <a:cubicBezTo>
                          <a:pt x="157734" y="76010"/>
                          <a:pt x="157829" y="76105"/>
                          <a:pt x="158020" y="76295"/>
                        </a:cubicBezTo>
                        <a:cubicBezTo>
                          <a:pt x="158210" y="76486"/>
                          <a:pt x="158305" y="77153"/>
                          <a:pt x="158305" y="77248"/>
                        </a:cubicBezTo>
                        <a:cubicBezTo>
                          <a:pt x="158305" y="77438"/>
                          <a:pt x="158401" y="77438"/>
                          <a:pt x="158591" y="77438"/>
                        </a:cubicBezTo>
                        <a:cubicBezTo>
                          <a:pt x="158782" y="77438"/>
                          <a:pt x="159067" y="78105"/>
                          <a:pt x="159163" y="78296"/>
                        </a:cubicBezTo>
                        <a:cubicBezTo>
                          <a:pt x="159258" y="78391"/>
                          <a:pt x="159448" y="79058"/>
                          <a:pt x="159639" y="79248"/>
                        </a:cubicBezTo>
                        <a:cubicBezTo>
                          <a:pt x="159829" y="79439"/>
                          <a:pt x="160115" y="79153"/>
                          <a:pt x="160306" y="79153"/>
                        </a:cubicBezTo>
                        <a:cubicBezTo>
                          <a:pt x="160496" y="79153"/>
                          <a:pt x="160306" y="79724"/>
                          <a:pt x="160496" y="79724"/>
                        </a:cubicBezTo>
                        <a:cubicBezTo>
                          <a:pt x="160687" y="79820"/>
                          <a:pt x="160972" y="79248"/>
                          <a:pt x="161258" y="78772"/>
                        </a:cubicBezTo>
                        <a:cubicBezTo>
                          <a:pt x="161449" y="78296"/>
                          <a:pt x="161639" y="78391"/>
                          <a:pt x="161830" y="78391"/>
                        </a:cubicBezTo>
                        <a:cubicBezTo>
                          <a:pt x="162020" y="78391"/>
                          <a:pt x="162306" y="78391"/>
                          <a:pt x="162496" y="78486"/>
                        </a:cubicBezTo>
                        <a:cubicBezTo>
                          <a:pt x="162687" y="78581"/>
                          <a:pt x="162782" y="78391"/>
                          <a:pt x="162878" y="78296"/>
                        </a:cubicBezTo>
                        <a:cubicBezTo>
                          <a:pt x="162973" y="78200"/>
                          <a:pt x="163163" y="78010"/>
                          <a:pt x="163068" y="77915"/>
                        </a:cubicBezTo>
                        <a:cubicBezTo>
                          <a:pt x="162973" y="77819"/>
                          <a:pt x="163163" y="77724"/>
                          <a:pt x="163258" y="77724"/>
                        </a:cubicBezTo>
                        <a:cubicBezTo>
                          <a:pt x="163354" y="77724"/>
                          <a:pt x="163639" y="77533"/>
                          <a:pt x="163639" y="77533"/>
                        </a:cubicBezTo>
                        <a:cubicBezTo>
                          <a:pt x="163639" y="77533"/>
                          <a:pt x="164306" y="76962"/>
                          <a:pt x="164592" y="76676"/>
                        </a:cubicBezTo>
                        <a:cubicBezTo>
                          <a:pt x="164782" y="76391"/>
                          <a:pt x="164402" y="76486"/>
                          <a:pt x="164306" y="76581"/>
                        </a:cubicBezTo>
                        <a:cubicBezTo>
                          <a:pt x="164211" y="76676"/>
                          <a:pt x="163925" y="76771"/>
                          <a:pt x="163925" y="76581"/>
                        </a:cubicBezTo>
                        <a:cubicBezTo>
                          <a:pt x="163925" y="76391"/>
                          <a:pt x="164211" y="76200"/>
                          <a:pt x="164592" y="76105"/>
                        </a:cubicBezTo>
                        <a:cubicBezTo>
                          <a:pt x="165068" y="76010"/>
                          <a:pt x="165545" y="75533"/>
                          <a:pt x="165735" y="75343"/>
                        </a:cubicBezTo>
                        <a:cubicBezTo>
                          <a:pt x="165925" y="75152"/>
                          <a:pt x="166402" y="74581"/>
                          <a:pt x="166497" y="74486"/>
                        </a:cubicBezTo>
                        <a:cubicBezTo>
                          <a:pt x="166592" y="74295"/>
                          <a:pt x="166688" y="74104"/>
                          <a:pt x="166878" y="74200"/>
                        </a:cubicBezTo>
                        <a:cubicBezTo>
                          <a:pt x="166973" y="74200"/>
                          <a:pt x="166878" y="74390"/>
                          <a:pt x="166878" y="74486"/>
                        </a:cubicBezTo>
                        <a:cubicBezTo>
                          <a:pt x="166878" y="74581"/>
                          <a:pt x="166973" y="74676"/>
                          <a:pt x="167069" y="74676"/>
                        </a:cubicBezTo>
                        <a:cubicBezTo>
                          <a:pt x="167259" y="74676"/>
                          <a:pt x="167164" y="74771"/>
                          <a:pt x="167259" y="75057"/>
                        </a:cubicBezTo>
                        <a:cubicBezTo>
                          <a:pt x="167354" y="75248"/>
                          <a:pt x="167449" y="75152"/>
                          <a:pt x="167545" y="75057"/>
                        </a:cubicBezTo>
                        <a:cubicBezTo>
                          <a:pt x="167640" y="74962"/>
                          <a:pt x="167735" y="74676"/>
                          <a:pt x="167926" y="74771"/>
                        </a:cubicBezTo>
                        <a:cubicBezTo>
                          <a:pt x="168116" y="74867"/>
                          <a:pt x="168021" y="75057"/>
                          <a:pt x="167926" y="75343"/>
                        </a:cubicBezTo>
                        <a:cubicBezTo>
                          <a:pt x="167830" y="75629"/>
                          <a:pt x="167259" y="75438"/>
                          <a:pt x="167259" y="75629"/>
                        </a:cubicBezTo>
                        <a:cubicBezTo>
                          <a:pt x="167259" y="75819"/>
                          <a:pt x="167640" y="75819"/>
                          <a:pt x="167926" y="75914"/>
                        </a:cubicBezTo>
                        <a:cubicBezTo>
                          <a:pt x="168212" y="76010"/>
                          <a:pt x="168402" y="76295"/>
                          <a:pt x="168592" y="76391"/>
                        </a:cubicBezTo>
                        <a:cubicBezTo>
                          <a:pt x="168783" y="76486"/>
                          <a:pt x="169069" y="76771"/>
                          <a:pt x="169069" y="77057"/>
                        </a:cubicBezTo>
                        <a:cubicBezTo>
                          <a:pt x="169069" y="77343"/>
                          <a:pt x="169354" y="77343"/>
                          <a:pt x="169545" y="77629"/>
                        </a:cubicBezTo>
                        <a:cubicBezTo>
                          <a:pt x="169736" y="77819"/>
                          <a:pt x="169450" y="78105"/>
                          <a:pt x="169259" y="78200"/>
                        </a:cubicBezTo>
                        <a:cubicBezTo>
                          <a:pt x="169069" y="78391"/>
                          <a:pt x="169069" y="78391"/>
                          <a:pt x="169069" y="78677"/>
                        </a:cubicBezTo>
                        <a:cubicBezTo>
                          <a:pt x="169069" y="78867"/>
                          <a:pt x="168973" y="78867"/>
                          <a:pt x="168783" y="78962"/>
                        </a:cubicBezTo>
                        <a:cubicBezTo>
                          <a:pt x="168592" y="79058"/>
                          <a:pt x="168688" y="79439"/>
                          <a:pt x="168783" y="79629"/>
                        </a:cubicBezTo>
                        <a:cubicBezTo>
                          <a:pt x="168878" y="79820"/>
                          <a:pt x="168878" y="79915"/>
                          <a:pt x="168688" y="79915"/>
                        </a:cubicBezTo>
                        <a:cubicBezTo>
                          <a:pt x="168592" y="80010"/>
                          <a:pt x="168878" y="80391"/>
                          <a:pt x="168973" y="80772"/>
                        </a:cubicBezTo>
                        <a:cubicBezTo>
                          <a:pt x="169069" y="81058"/>
                          <a:pt x="169354" y="80963"/>
                          <a:pt x="169545" y="80772"/>
                        </a:cubicBezTo>
                        <a:cubicBezTo>
                          <a:pt x="169640" y="80677"/>
                          <a:pt x="169926" y="80200"/>
                          <a:pt x="170116" y="80010"/>
                        </a:cubicBezTo>
                        <a:cubicBezTo>
                          <a:pt x="170307" y="79820"/>
                          <a:pt x="170593" y="79248"/>
                          <a:pt x="170879" y="78867"/>
                        </a:cubicBezTo>
                        <a:cubicBezTo>
                          <a:pt x="171164" y="78486"/>
                          <a:pt x="171450" y="78105"/>
                          <a:pt x="171831" y="77438"/>
                        </a:cubicBezTo>
                        <a:cubicBezTo>
                          <a:pt x="172117" y="76867"/>
                          <a:pt x="172212" y="76486"/>
                          <a:pt x="172498" y="75914"/>
                        </a:cubicBezTo>
                        <a:cubicBezTo>
                          <a:pt x="172783" y="75343"/>
                          <a:pt x="173069" y="75248"/>
                          <a:pt x="173260" y="74867"/>
                        </a:cubicBezTo>
                        <a:cubicBezTo>
                          <a:pt x="173450" y="74581"/>
                          <a:pt x="173831" y="74390"/>
                          <a:pt x="174117" y="74200"/>
                        </a:cubicBezTo>
                        <a:cubicBezTo>
                          <a:pt x="174403" y="74104"/>
                          <a:pt x="174498" y="74200"/>
                          <a:pt x="174593" y="74009"/>
                        </a:cubicBezTo>
                        <a:cubicBezTo>
                          <a:pt x="174688" y="73914"/>
                          <a:pt x="174784" y="73628"/>
                          <a:pt x="175070" y="73247"/>
                        </a:cubicBezTo>
                        <a:cubicBezTo>
                          <a:pt x="175355" y="72866"/>
                          <a:pt x="175641" y="72581"/>
                          <a:pt x="175927" y="72390"/>
                        </a:cubicBezTo>
                        <a:cubicBezTo>
                          <a:pt x="176117" y="72295"/>
                          <a:pt x="176213" y="72104"/>
                          <a:pt x="176403" y="71914"/>
                        </a:cubicBezTo>
                        <a:cubicBezTo>
                          <a:pt x="176594" y="71723"/>
                          <a:pt x="176689" y="71914"/>
                          <a:pt x="176879" y="72200"/>
                        </a:cubicBezTo>
                        <a:cubicBezTo>
                          <a:pt x="177070" y="72485"/>
                          <a:pt x="176689" y="72962"/>
                          <a:pt x="176689" y="73152"/>
                        </a:cubicBezTo>
                        <a:cubicBezTo>
                          <a:pt x="176689" y="73343"/>
                          <a:pt x="176974" y="73247"/>
                          <a:pt x="177165" y="73057"/>
                        </a:cubicBezTo>
                        <a:cubicBezTo>
                          <a:pt x="177355" y="72866"/>
                          <a:pt x="177641" y="72962"/>
                          <a:pt x="177927" y="72866"/>
                        </a:cubicBezTo>
                        <a:cubicBezTo>
                          <a:pt x="178213" y="72771"/>
                          <a:pt x="178308" y="72866"/>
                          <a:pt x="178403" y="72581"/>
                        </a:cubicBezTo>
                        <a:cubicBezTo>
                          <a:pt x="178498" y="72295"/>
                          <a:pt x="178498" y="72200"/>
                          <a:pt x="178594" y="72009"/>
                        </a:cubicBezTo>
                        <a:cubicBezTo>
                          <a:pt x="178784" y="71819"/>
                          <a:pt x="178784" y="71723"/>
                          <a:pt x="178594" y="71628"/>
                        </a:cubicBezTo>
                        <a:cubicBezTo>
                          <a:pt x="178403" y="71533"/>
                          <a:pt x="178498" y="71342"/>
                          <a:pt x="178594" y="71057"/>
                        </a:cubicBezTo>
                        <a:cubicBezTo>
                          <a:pt x="178594" y="70771"/>
                          <a:pt x="178594" y="70675"/>
                          <a:pt x="178975" y="70485"/>
                        </a:cubicBezTo>
                        <a:cubicBezTo>
                          <a:pt x="179356" y="70295"/>
                          <a:pt x="179641" y="70199"/>
                          <a:pt x="179927" y="70199"/>
                        </a:cubicBezTo>
                        <a:cubicBezTo>
                          <a:pt x="180213" y="70199"/>
                          <a:pt x="180594" y="69818"/>
                          <a:pt x="181070" y="69437"/>
                        </a:cubicBezTo>
                        <a:cubicBezTo>
                          <a:pt x="181546" y="69056"/>
                          <a:pt x="181642" y="68675"/>
                          <a:pt x="181737" y="68390"/>
                        </a:cubicBezTo>
                        <a:cubicBezTo>
                          <a:pt x="181832" y="68104"/>
                          <a:pt x="181451" y="67628"/>
                          <a:pt x="181356" y="67437"/>
                        </a:cubicBezTo>
                        <a:cubicBezTo>
                          <a:pt x="181261" y="67151"/>
                          <a:pt x="181928" y="66961"/>
                          <a:pt x="182308" y="66770"/>
                        </a:cubicBezTo>
                        <a:cubicBezTo>
                          <a:pt x="182785" y="66580"/>
                          <a:pt x="182975" y="66008"/>
                          <a:pt x="183261" y="66104"/>
                        </a:cubicBezTo>
                        <a:cubicBezTo>
                          <a:pt x="183452" y="66199"/>
                          <a:pt x="183261" y="66389"/>
                          <a:pt x="183261" y="66580"/>
                        </a:cubicBezTo>
                        <a:cubicBezTo>
                          <a:pt x="183166" y="66770"/>
                          <a:pt x="183547" y="66675"/>
                          <a:pt x="183547" y="66485"/>
                        </a:cubicBezTo>
                        <a:cubicBezTo>
                          <a:pt x="183547" y="66294"/>
                          <a:pt x="183832" y="66389"/>
                          <a:pt x="184023" y="66199"/>
                        </a:cubicBezTo>
                        <a:cubicBezTo>
                          <a:pt x="184309" y="66008"/>
                          <a:pt x="183928" y="66008"/>
                          <a:pt x="183832" y="65818"/>
                        </a:cubicBezTo>
                        <a:cubicBezTo>
                          <a:pt x="183737" y="65627"/>
                          <a:pt x="183832" y="65342"/>
                          <a:pt x="183928" y="65056"/>
                        </a:cubicBezTo>
                        <a:cubicBezTo>
                          <a:pt x="184023" y="64770"/>
                          <a:pt x="184309" y="64770"/>
                          <a:pt x="184404" y="64675"/>
                        </a:cubicBezTo>
                        <a:cubicBezTo>
                          <a:pt x="184499" y="64579"/>
                          <a:pt x="184785" y="64294"/>
                          <a:pt x="184880" y="64294"/>
                        </a:cubicBezTo>
                        <a:cubicBezTo>
                          <a:pt x="184975" y="64199"/>
                          <a:pt x="185452" y="63722"/>
                          <a:pt x="185547" y="63627"/>
                        </a:cubicBezTo>
                        <a:cubicBezTo>
                          <a:pt x="185642" y="63532"/>
                          <a:pt x="186119" y="63056"/>
                          <a:pt x="186309" y="62865"/>
                        </a:cubicBezTo>
                        <a:cubicBezTo>
                          <a:pt x="186499" y="62675"/>
                          <a:pt x="186785" y="62579"/>
                          <a:pt x="186976" y="62484"/>
                        </a:cubicBezTo>
                        <a:cubicBezTo>
                          <a:pt x="187166" y="62389"/>
                          <a:pt x="187642" y="62103"/>
                          <a:pt x="187928" y="62198"/>
                        </a:cubicBezTo>
                        <a:cubicBezTo>
                          <a:pt x="188214" y="62198"/>
                          <a:pt x="188881" y="61627"/>
                          <a:pt x="188976" y="61532"/>
                        </a:cubicBezTo>
                        <a:cubicBezTo>
                          <a:pt x="189166" y="61341"/>
                          <a:pt x="189547" y="61055"/>
                          <a:pt x="189833" y="60960"/>
                        </a:cubicBezTo>
                        <a:cubicBezTo>
                          <a:pt x="190119" y="60865"/>
                          <a:pt x="190500" y="60674"/>
                          <a:pt x="190595" y="60484"/>
                        </a:cubicBezTo>
                        <a:cubicBezTo>
                          <a:pt x="190690" y="60293"/>
                          <a:pt x="191071" y="60103"/>
                          <a:pt x="191262" y="60008"/>
                        </a:cubicBezTo>
                        <a:cubicBezTo>
                          <a:pt x="191453" y="59912"/>
                          <a:pt x="191453" y="60008"/>
                          <a:pt x="191548" y="60103"/>
                        </a:cubicBezTo>
                        <a:cubicBezTo>
                          <a:pt x="191643" y="60198"/>
                          <a:pt x="192024" y="60389"/>
                          <a:pt x="192214" y="60389"/>
                        </a:cubicBezTo>
                        <a:cubicBezTo>
                          <a:pt x="192405" y="60389"/>
                          <a:pt x="192596" y="60579"/>
                          <a:pt x="192881" y="60484"/>
                        </a:cubicBezTo>
                        <a:cubicBezTo>
                          <a:pt x="193167" y="60484"/>
                          <a:pt x="192881" y="60770"/>
                          <a:pt x="193072" y="60960"/>
                        </a:cubicBezTo>
                        <a:cubicBezTo>
                          <a:pt x="193262" y="61150"/>
                          <a:pt x="193834" y="60770"/>
                          <a:pt x="193929" y="60484"/>
                        </a:cubicBezTo>
                        <a:cubicBezTo>
                          <a:pt x="194024" y="60198"/>
                          <a:pt x="194310" y="60198"/>
                          <a:pt x="194500" y="60389"/>
                        </a:cubicBezTo>
                        <a:cubicBezTo>
                          <a:pt x="194691" y="60579"/>
                          <a:pt x="194881" y="60484"/>
                          <a:pt x="195167" y="60484"/>
                        </a:cubicBezTo>
                        <a:cubicBezTo>
                          <a:pt x="195453" y="60484"/>
                          <a:pt x="195644" y="60579"/>
                          <a:pt x="195644" y="60770"/>
                        </a:cubicBezTo>
                        <a:cubicBezTo>
                          <a:pt x="195644" y="60960"/>
                          <a:pt x="195644" y="61246"/>
                          <a:pt x="195929" y="61627"/>
                        </a:cubicBezTo>
                        <a:cubicBezTo>
                          <a:pt x="196215" y="62008"/>
                          <a:pt x="196405" y="62389"/>
                          <a:pt x="196405" y="62960"/>
                        </a:cubicBezTo>
                        <a:cubicBezTo>
                          <a:pt x="196405" y="63532"/>
                          <a:pt x="197072" y="63722"/>
                          <a:pt x="197167" y="63818"/>
                        </a:cubicBezTo>
                        <a:cubicBezTo>
                          <a:pt x="197358" y="63913"/>
                          <a:pt x="197453" y="64103"/>
                          <a:pt x="197453" y="64389"/>
                        </a:cubicBezTo>
                        <a:cubicBezTo>
                          <a:pt x="197453" y="64675"/>
                          <a:pt x="197929" y="64675"/>
                          <a:pt x="198311" y="64579"/>
                        </a:cubicBezTo>
                        <a:cubicBezTo>
                          <a:pt x="198596" y="64579"/>
                          <a:pt x="199168" y="64294"/>
                          <a:pt x="199168" y="64294"/>
                        </a:cubicBezTo>
                        <a:cubicBezTo>
                          <a:pt x="199168" y="64294"/>
                          <a:pt x="199454" y="63818"/>
                          <a:pt x="199549" y="63341"/>
                        </a:cubicBezTo>
                        <a:cubicBezTo>
                          <a:pt x="199644" y="62865"/>
                          <a:pt x="199930" y="62770"/>
                          <a:pt x="200120" y="62484"/>
                        </a:cubicBezTo>
                        <a:cubicBezTo>
                          <a:pt x="200311" y="62294"/>
                          <a:pt x="200406" y="61913"/>
                          <a:pt x="200596" y="61436"/>
                        </a:cubicBezTo>
                        <a:cubicBezTo>
                          <a:pt x="200787" y="60865"/>
                          <a:pt x="201358" y="59531"/>
                          <a:pt x="201549" y="59341"/>
                        </a:cubicBezTo>
                        <a:cubicBezTo>
                          <a:pt x="201739" y="59150"/>
                          <a:pt x="201644" y="58865"/>
                          <a:pt x="201549" y="58579"/>
                        </a:cubicBezTo>
                        <a:cubicBezTo>
                          <a:pt x="201454" y="58293"/>
                          <a:pt x="201549" y="58103"/>
                          <a:pt x="201549" y="57817"/>
                        </a:cubicBezTo>
                        <a:cubicBezTo>
                          <a:pt x="201644" y="57531"/>
                          <a:pt x="201739" y="56960"/>
                          <a:pt x="201835" y="56769"/>
                        </a:cubicBezTo>
                        <a:cubicBezTo>
                          <a:pt x="201930" y="56579"/>
                          <a:pt x="202121" y="56579"/>
                          <a:pt x="202025" y="56293"/>
                        </a:cubicBezTo>
                        <a:cubicBezTo>
                          <a:pt x="201930" y="56007"/>
                          <a:pt x="202502" y="55817"/>
                          <a:pt x="202311" y="55340"/>
                        </a:cubicBezTo>
                        <a:cubicBezTo>
                          <a:pt x="202121" y="54864"/>
                          <a:pt x="201263" y="55436"/>
                          <a:pt x="200978" y="55531"/>
                        </a:cubicBezTo>
                        <a:cubicBezTo>
                          <a:pt x="200692" y="55626"/>
                          <a:pt x="200978" y="54674"/>
                          <a:pt x="201073" y="54388"/>
                        </a:cubicBezTo>
                        <a:cubicBezTo>
                          <a:pt x="201168" y="54102"/>
                          <a:pt x="200882" y="53721"/>
                          <a:pt x="200978" y="53435"/>
                        </a:cubicBezTo>
                        <a:cubicBezTo>
                          <a:pt x="201073" y="53150"/>
                          <a:pt x="200501" y="53340"/>
                          <a:pt x="200311" y="53245"/>
                        </a:cubicBezTo>
                        <a:cubicBezTo>
                          <a:pt x="200025" y="53150"/>
                          <a:pt x="200406" y="52673"/>
                          <a:pt x="200406" y="52483"/>
                        </a:cubicBezTo>
                        <a:cubicBezTo>
                          <a:pt x="200406" y="52197"/>
                          <a:pt x="200692" y="51911"/>
                          <a:pt x="200692" y="51816"/>
                        </a:cubicBezTo>
                        <a:cubicBezTo>
                          <a:pt x="200692" y="51721"/>
                          <a:pt x="200311" y="51530"/>
                          <a:pt x="200311" y="51340"/>
                        </a:cubicBezTo>
                        <a:cubicBezTo>
                          <a:pt x="200311" y="51149"/>
                          <a:pt x="200501" y="50197"/>
                          <a:pt x="200596" y="50006"/>
                        </a:cubicBezTo>
                        <a:cubicBezTo>
                          <a:pt x="200787" y="49816"/>
                          <a:pt x="200787" y="49721"/>
                          <a:pt x="200978" y="49721"/>
                        </a:cubicBezTo>
                        <a:cubicBezTo>
                          <a:pt x="201168" y="49721"/>
                          <a:pt x="201073" y="49530"/>
                          <a:pt x="201073" y="49340"/>
                        </a:cubicBezTo>
                        <a:cubicBezTo>
                          <a:pt x="201073" y="49149"/>
                          <a:pt x="201454" y="49149"/>
                          <a:pt x="201644" y="49244"/>
                        </a:cubicBezTo>
                        <a:cubicBezTo>
                          <a:pt x="201835" y="49244"/>
                          <a:pt x="202311" y="48958"/>
                          <a:pt x="202502" y="48863"/>
                        </a:cubicBezTo>
                        <a:cubicBezTo>
                          <a:pt x="202787" y="48768"/>
                          <a:pt x="202692" y="48387"/>
                          <a:pt x="202692" y="48101"/>
                        </a:cubicBezTo>
                        <a:cubicBezTo>
                          <a:pt x="202692" y="47816"/>
                          <a:pt x="202787" y="47625"/>
                          <a:pt x="203073" y="47435"/>
                        </a:cubicBezTo>
                        <a:cubicBezTo>
                          <a:pt x="203263" y="47244"/>
                          <a:pt x="203073" y="46958"/>
                          <a:pt x="202882" y="46863"/>
                        </a:cubicBezTo>
                        <a:cubicBezTo>
                          <a:pt x="202692" y="46768"/>
                          <a:pt x="202502" y="46577"/>
                          <a:pt x="202406" y="46387"/>
                        </a:cubicBezTo>
                        <a:cubicBezTo>
                          <a:pt x="202311" y="46196"/>
                          <a:pt x="202216" y="45339"/>
                          <a:pt x="202216" y="45053"/>
                        </a:cubicBezTo>
                        <a:cubicBezTo>
                          <a:pt x="202216" y="44768"/>
                          <a:pt x="202121" y="44768"/>
                          <a:pt x="201930" y="44482"/>
                        </a:cubicBezTo>
                        <a:cubicBezTo>
                          <a:pt x="201739" y="44196"/>
                          <a:pt x="201930" y="43529"/>
                          <a:pt x="201930" y="43148"/>
                        </a:cubicBezTo>
                        <a:cubicBezTo>
                          <a:pt x="201930" y="42863"/>
                          <a:pt x="201835" y="42958"/>
                          <a:pt x="201644" y="42863"/>
                        </a:cubicBezTo>
                        <a:cubicBezTo>
                          <a:pt x="201454" y="42767"/>
                          <a:pt x="201358" y="42767"/>
                          <a:pt x="201358" y="42577"/>
                        </a:cubicBezTo>
                        <a:cubicBezTo>
                          <a:pt x="201358" y="42386"/>
                          <a:pt x="201073" y="41910"/>
                          <a:pt x="201073" y="41720"/>
                        </a:cubicBezTo>
                        <a:cubicBezTo>
                          <a:pt x="201073" y="41529"/>
                          <a:pt x="201168" y="41243"/>
                          <a:pt x="201263" y="41148"/>
                        </a:cubicBezTo>
                        <a:cubicBezTo>
                          <a:pt x="201454" y="41053"/>
                          <a:pt x="201358" y="40291"/>
                          <a:pt x="201358" y="40005"/>
                        </a:cubicBezTo>
                        <a:cubicBezTo>
                          <a:pt x="201358" y="39815"/>
                          <a:pt x="201168" y="39910"/>
                          <a:pt x="200978" y="39815"/>
                        </a:cubicBezTo>
                        <a:cubicBezTo>
                          <a:pt x="200787" y="39719"/>
                          <a:pt x="200882" y="39624"/>
                          <a:pt x="200978" y="39243"/>
                        </a:cubicBezTo>
                        <a:cubicBezTo>
                          <a:pt x="201073" y="38862"/>
                          <a:pt x="200787" y="38576"/>
                          <a:pt x="200692" y="38481"/>
                        </a:cubicBezTo>
                        <a:cubicBezTo>
                          <a:pt x="200596" y="38291"/>
                          <a:pt x="200501" y="38195"/>
                          <a:pt x="200596" y="38100"/>
                        </a:cubicBezTo>
                        <a:cubicBezTo>
                          <a:pt x="200692" y="38005"/>
                          <a:pt x="200596" y="37910"/>
                          <a:pt x="200311" y="37624"/>
                        </a:cubicBezTo>
                        <a:cubicBezTo>
                          <a:pt x="200120" y="37338"/>
                          <a:pt x="200215" y="37243"/>
                          <a:pt x="200311" y="36767"/>
                        </a:cubicBezTo>
                        <a:cubicBezTo>
                          <a:pt x="200406" y="36386"/>
                          <a:pt x="200025" y="36290"/>
                          <a:pt x="199739" y="36195"/>
                        </a:cubicBezTo>
                        <a:cubicBezTo>
                          <a:pt x="199454" y="36100"/>
                          <a:pt x="199168" y="35719"/>
                          <a:pt x="199168" y="35433"/>
                        </a:cubicBezTo>
                        <a:cubicBezTo>
                          <a:pt x="199168" y="35147"/>
                          <a:pt x="198977" y="35338"/>
                          <a:pt x="198691" y="35338"/>
                        </a:cubicBezTo>
                        <a:cubicBezTo>
                          <a:pt x="198501" y="35338"/>
                          <a:pt x="198120" y="35433"/>
                          <a:pt x="197929" y="35433"/>
                        </a:cubicBezTo>
                        <a:cubicBezTo>
                          <a:pt x="197739" y="35433"/>
                          <a:pt x="197263" y="35528"/>
                          <a:pt x="196787" y="35433"/>
                        </a:cubicBezTo>
                        <a:cubicBezTo>
                          <a:pt x="196310" y="35338"/>
                          <a:pt x="196215" y="34957"/>
                          <a:pt x="195929" y="34766"/>
                        </a:cubicBezTo>
                        <a:cubicBezTo>
                          <a:pt x="195644" y="34576"/>
                          <a:pt x="195739" y="34385"/>
                          <a:pt x="195739" y="34195"/>
                        </a:cubicBezTo>
                        <a:cubicBezTo>
                          <a:pt x="195739" y="34004"/>
                          <a:pt x="195167" y="34004"/>
                          <a:pt x="194786" y="33814"/>
                        </a:cubicBezTo>
                        <a:cubicBezTo>
                          <a:pt x="194405" y="33623"/>
                          <a:pt x="194310" y="33433"/>
                          <a:pt x="194310" y="33338"/>
                        </a:cubicBezTo>
                        <a:cubicBezTo>
                          <a:pt x="194405" y="33242"/>
                          <a:pt x="194120" y="32957"/>
                          <a:pt x="193738" y="32575"/>
                        </a:cubicBezTo>
                        <a:cubicBezTo>
                          <a:pt x="193453" y="32099"/>
                          <a:pt x="192500" y="32766"/>
                          <a:pt x="192214" y="32861"/>
                        </a:cubicBezTo>
                        <a:cubicBezTo>
                          <a:pt x="191929" y="32957"/>
                          <a:pt x="191643" y="32575"/>
                          <a:pt x="191643" y="32480"/>
                        </a:cubicBezTo>
                        <a:cubicBezTo>
                          <a:pt x="191548" y="32290"/>
                          <a:pt x="191929" y="31909"/>
                          <a:pt x="192119" y="31909"/>
                        </a:cubicBezTo>
                        <a:cubicBezTo>
                          <a:pt x="192310" y="31909"/>
                          <a:pt x="192405" y="31909"/>
                          <a:pt x="192405" y="31718"/>
                        </a:cubicBezTo>
                        <a:cubicBezTo>
                          <a:pt x="192405" y="31528"/>
                          <a:pt x="192596" y="31337"/>
                          <a:pt x="192786" y="31242"/>
                        </a:cubicBezTo>
                        <a:cubicBezTo>
                          <a:pt x="192977" y="31147"/>
                          <a:pt x="193357" y="30861"/>
                          <a:pt x="193357" y="30671"/>
                        </a:cubicBezTo>
                        <a:cubicBezTo>
                          <a:pt x="193262" y="30480"/>
                          <a:pt x="192500" y="30956"/>
                          <a:pt x="192024" y="31052"/>
                        </a:cubicBezTo>
                        <a:cubicBezTo>
                          <a:pt x="191548" y="31052"/>
                          <a:pt x="191453" y="30671"/>
                          <a:pt x="191262" y="30480"/>
                        </a:cubicBezTo>
                        <a:cubicBezTo>
                          <a:pt x="191071" y="30194"/>
                          <a:pt x="190214" y="30480"/>
                          <a:pt x="189929" y="30575"/>
                        </a:cubicBezTo>
                        <a:cubicBezTo>
                          <a:pt x="189643" y="30671"/>
                          <a:pt x="189452" y="30480"/>
                          <a:pt x="189262" y="30290"/>
                        </a:cubicBezTo>
                        <a:cubicBezTo>
                          <a:pt x="189071" y="30099"/>
                          <a:pt x="188881" y="30099"/>
                          <a:pt x="188690" y="30099"/>
                        </a:cubicBezTo>
                        <a:cubicBezTo>
                          <a:pt x="188404" y="30099"/>
                          <a:pt x="188404" y="29908"/>
                          <a:pt x="188404" y="29718"/>
                        </a:cubicBezTo>
                        <a:cubicBezTo>
                          <a:pt x="188309" y="29528"/>
                          <a:pt x="187833" y="29146"/>
                          <a:pt x="187166" y="28956"/>
                        </a:cubicBezTo>
                        <a:cubicBezTo>
                          <a:pt x="186499" y="28861"/>
                          <a:pt x="186119" y="29528"/>
                          <a:pt x="185928" y="29718"/>
                        </a:cubicBezTo>
                        <a:cubicBezTo>
                          <a:pt x="185738" y="29908"/>
                          <a:pt x="185642" y="29528"/>
                          <a:pt x="185547" y="29337"/>
                        </a:cubicBezTo>
                        <a:cubicBezTo>
                          <a:pt x="185452" y="29146"/>
                          <a:pt x="185356" y="29242"/>
                          <a:pt x="184975" y="29337"/>
                        </a:cubicBezTo>
                        <a:cubicBezTo>
                          <a:pt x="184690" y="29432"/>
                          <a:pt x="183928" y="29432"/>
                          <a:pt x="183642" y="29528"/>
                        </a:cubicBezTo>
                        <a:cubicBezTo>
                          <a:pt x="183356" y="29528"/>
                          <a:pt x="182880" y="29623"/>
                          <a:pt x="182594" y="29337"/>
                        </a:cubicBezTo>
                        <a:cubicBezTo>
                          <a:pt x="182308" y="29051"/>
                          <a:pt x="182689" y="28766"/>
                          <a:pt x="182689" y="28670"/>
                        </a:cubicBezTo>
                        <a:cubicBezTo>
                          <a:pt x="182689" y="28575"/>
                          <a:pt x="182785" y="28194"/>
                          <a:pt x="182975" y="28099"/>
                        </a:cubicBezTo>
                        <a:cubicBezTo>
                          <a:pt x="183166" y="28004"/>
                          <a:pt x="183356" y="28004"/>
                          <a:pt x="183356" y="27432"/>
                        </a:cubicBezTo>
                        <a:cubicBezTo>
                          <a:pt x="183356" y="26861"/>
                          <a:pt x="183928" y="26765"/>
                          <a:pt x="184118" y="26670"/>
                        </a:cubicBezTo>
                        <a:cubicBezTo>
                          <a:pt x="184309" y="26575"/>
                          <a:pt x="183642" y="25908"/>
                          <a:pt x="183356" y="25622"/>
                        </a:cubicBezTo>
                        <a:cubicBezTo>
                          <a:pt x="183071" y="25337"/>
                          <a:pt x="183356" y="24479"/>
                          <a:pt x="183356" y="24194"/>
                        </a:cubicBezTo>
                        <a:cubicBezTo>
                          <a:pt x="183356" y="23908"/>
                          <a:pt x="183261" y="23717"/>
                          <a:pt x="183071" y="23622"/>
                        </a:cubicBezTo>
                        <a:cubicBezTo>
                          <a:pt x="182880" y="23432"/>
                          <a:pt x="182785" y="23336"/>
                          <a:pt x="182689" y="22955"/>
                        </a:cubicBezTo>
                        <a:cubicBezTo>
                          <a:pt x="182594" y="22574"/>
                          <a:pt x="182975" y="22384"/>
                          <a:pt x="182880" y="22193"/>
                        </a:cubicBezTo>
                        <a:cubicBezTo>
                          <a:pt x="182785" y="22003"/>
                          <a:pt x="182689" y="21908"/>
                          <a:pt x="182308" y="21908"/>
                        </a:cubicBezTo>
                        <a:cubicBezTo>
                          <a:pt x="182023" y="21908"/>
                          <a:pt x="181928" y="21622"/>
                          <a:pt x="181737" y="21336"/>
                        </a:cubicBezTo>
                        <a:cubicBezTo>
                          <a:pt x="181546" y="21050"/>
                          <a:pt x="181070" y="21146"/>
                          <a:pt x="180975" y="21146"/>
                        </a:cubicBezTo>
                        <a:cubicBezTo>
                          <a:pt x="180785" y="21146"/>
                          <a:pt x="180118" y="21241"/>
                          <a:pt x="179641" y="21241"/>
                        </a:cubicBezTo>
                        <a:cubicBezTo>
                          <a:pt x="179165" y="21146"/>
                          <a:pt x="178594" y="21527"/>
                          <a:pt x="178213" y="21622"/>
                        </a:cubicBezTo>
                        <a:cubicBezTo>
                          <a:pt x="177927" y="21717"/>
                          <a:pt x="177546" y="21527"/>
                          <a:pt x="177355" y="21431"/>
                        </a:cubicBezTo>
                        <a:cubicBezTo>
                          <a:pt x="175260" y="21050"/>
                          <a:pt x="174879" y="21050"/>
                          <a:pt x="174879" y="21050"/>
                        </a:cubicBezTo>
                        <a:lnTo>
                          <a:pt x="174879" y="21050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3" name="任意多边形: 形状 1922"/>
                  <p:cNvSpPr/>
                  <p:nvPr/>
                </p:nvSpPr>
                <p:spPr>
                  <a:xfrm>
                    <a:off x="5890831" y="3706663"/>
                    <a:ext cx="451970" cy="401182"/>
                  </a:xfrm>
                  <a:custGeom>
                    <a:avLst/>
                    <a:gdLst>
                      <a:gd name="connsiteX0" fmla="*/ 322040 w 451970"/>
                      <a:gd name="connsiteY0" fmla="*/ 322697 h 401182"/>
                      <a:gd name="connsiteX1" fmla="*/ 321945 w 451970"/>
                      <a:gd name="connsiteY1" fmla="*/ 322792 h 401182"/>
                      <a:gd name="connsiteX2" fmla="*/ 321373 w 451970"/>
                      <a:gd name="connsiteY2" fmla="*/ 322602 h 401182"/>
                      <a:gd name="connsiteX3" fmla="*/ 321469 w 451970"/>
                      <a:gd name="connsiteY3" fmla="*/ 320506 h 401182"/>
                      <a:gd name="connsiteX4" fmla="*/ 319754 w 451970"/>
                      <a:gd name="connsiteY4" fmla="*/ 317077 h 401182"/>
                      <a:gd name="connsiteX5" fmla="*/ 319659 w 451970"/>
                      <a:gd name="connsiteY5" fmla="*/ 315934 h 401182"/>
                      <a:gd name="connsiteX6" fmla="*/ 319183 w 451970"/>
                      <a:gd name="connsiteY6" fmla="*/ 313934 h 401182"/>
                      <a:gd name="connsiteX7" fmla="*/ 319754 w 451970"/>
                      <a:gd name="connsiteY7" fmla="*/ 312886 h 401182"/>
                      <a:gd name="connsiteX8" fmla="*/ 321183 w 451970"/>
                      <a:gd name="connsiteY8" fmla="*/ 311648 h 401182"/>
                      <a:gd name="connsiteX9" fmla="*/ 320611 w 451970"/>
                      <a:gd name="connsiteY9" fmla="*/ 308981 h 401182"/>
                      <a:gd name="connsiteX10" fmla="*/ 318897 w 451970"/>
                      <a:gd name="connsiteY10" fmla="*/ 308695 h 401182"/>
                      <a:gd name="connsiteX11" fmla="*/ 317373 w 451970"/>
                      <a:gd name="connsiteY11" fmla="*/ 308981 h 401182"/>
                      <a:gd name="connsiteX12" fmla="*/ 316420 w 451970"/>
                      <a:gd name="connsiteY12" fmla="*/ 307361 h 401182"/>
                      <a:gd name="connsiteX13" fmla="*/ 316801 w 451970"/>
                      <a:gd name="connsiteY13" fmla="*/ 305647 h 401182"/>
                      <a:gd name="connsiteX14" fmla="*/ 315659 w 451970"/>
                      <a:gd name="connsiteY14" fmla="*/ 305361 h 401182"/>
                      <a:gd name="connsiteX15" fmla="*/ 314134 w 451970"/>
                      <a:gd name="connsiteY15" fmla="*/ 305171 h 401182"/>
                      <a:gd name="connsiteX16" fmla="*/ 312610 w 451970"/>
                      <a:gd name="connsiteY16" fmla="*/ 304790 h 401182"/>
                      <a:gd name="connsiteX17" fmla="*/ 311467 w 451970"/>
                      <a:gd name="connsiteY17" fmla="*/ 304123 h 401182"/>
                      <a:gd name="connsiteX18" fmla="*/ 310801 w 451970"/>
                      <a:gd name="connsiteY18" fmla="*/ 304695 h 401182"/>
                      <a:gd name="connsiteX19" fmla="*/ 309563 w 451970"/>
                      <a:gd name="connsiteY19" fmla="*/ 305647 h 401182"/>
                      <a:gd name="connsiteX20" fmla="*/ 308229 w 451970"/>
                      <a:gd name="connsiteY20" fmla="*/ 305837 h 401182"/>
                      <a:gd name="connsiteX21" fmla="*/ 308134 w 451970"/>
                      <a:gd name="connsiteY21" fmla="*/ 307838 h 401182"/>
                      <a:gd name="connsiteX22" fmla="*/ 306991 w 451970"/>
                      <a:gd name="connsiteY22" fmla="*/ 309076 h 401182"/>
                      <a:gd name="connsiteX23" fmla="*/ 306038 w 451970"/>
                      <a:gd name="connsiteY23" fmla="*/ 309838 h 401182"/>
                      <a:gd name="connsiteX24" fmla="*/ 305276 w 451970"/>
                      <a:gd name="connsiteY24" fmla="*/ 310886 h 401182"/>
                      <a:gd name="connsiteX25" fmla="*/ 305848 w 451970"/>
                      <a:gd name="connsiteY25" fmla="*/ 311648 h 401182"/>
                      <a:gd name="connsiteX26" fmla="*/ 304514 w 451970"/>
                      <a:gd name="connsiteY26" fmla="*/ 312219 h 401182"/>
                      <a:gd name="connsiteX27" fmla="*/ 303467 w 451970"/>
                      <a:gd name="connsiteY27" fmla="*/ 313362 h 401182"/>
                      <a:gd name="connsiteX28" fmla="*/ 301847 w 451970"/>
                      <a:gd name="connsiteY28" fmla="*/ 313457 h 401182"/>
                      <a:gd name="connsiteX29" fmla="*/ 300228 w 451970"/>
                      <a:gd name="connsiteY29" fmla="*/ 313648 h 401182"/>
                      <a:gd name="connsiteX30" fmla="*/ 298990 w 451970"/>
                      <a:gd name="connsiteY30" fmla="*/ 314315 h 401182"/>
                      <a:gd name="connsiteX31" fmla="*/ 298609 w 451970"/>
                      <a:gd name="connsiteY31" fmla="*/ 313934 h 401182"/>
                      <a:gd name="connsiteX32" fmla="*/ 298037 w 451970"/>
                      <a:gd name="connsiteY32" fmla="*/ 313553 h 401182"/>
                      <a:gd name="connsiteX33" fmla="*/ 296037 w 451970"/>
                      <a:gd name="connsiteY33" fmla="*/ 314410 h 401182"/>
                      <a:gd name="connsiteX34" fmla="*/ 294799 w 451970"/>
                      <a:gd name="connsiteY34" fmla="*/ 315077 h 401182"/>
                      <a:gd name="connsiteX35" fmla="*/ 293560 w 451970"/>
                      <a:gd name="connsiteY35" fmla="*/ 315839 h 401182"/>
                      <a:gd name="connsiteX36" fmla="*/ 292703 w 451970"/>
                      <a:gd name="connsiteY36" fmla="*/ 315458 h 401182"/>
                      <a:gd name="connsiteX37" fmla="*/ 291465 w 451970"/>
                      <a:gd name="connsiteY37" fmla="*/ 316315 h 401182"/>
                      <a:gd name="connsiteX38" fmla="*/ 290322 w 451970"/>
                      <a:gd name="connsiteY38" fmla="*/ 315362 h 401182"/>
                      <a:gd name="connsiteX39" fmla="*/ 289465 w 451970"/>
                      <a:gd name="connsiteY39" fmla="*/ 314220 h 401182"/>
                      <a:gd name="connsiteX40" fmla="*/ 288417 w 451970"/>
                      <a:gd name="connsiteY40" fmla="*/ 314410 h 401182"/>
                      <a:gd name="connsiteX41" fmla="*/ 287274 w 451970"/>
                      <a:gd name="connsiteY41" fmla="*/ 313553 h 401182"/>
                      <a:gd name="connsiteX42" fmla="*/ 285750 w 451970"/>
                      <a:gd name="connsiteY42" fmla="*/ 312219 h 401182"/>
                      <a:gd name="connsiteX43" fmla="*/ 284035 w 451970"/>
                      <a:gd name="connsiteY43" fmla="*/ 310981 h 401182"/>
                      <a:gd name="connsiteX44" fmla="*/ 282988 w 451970"/>
                      <a:gd name="connsiteY44" fmla="*/ 309838 h 401182"/>
                      <a:gd name="connsiteX45" fmla="*/ 281940 w 451970"/>
                      <a:gd name="connsiteY45" fmla="*/ 307933 h 401182"/>
                      <a:gd name="connsiteX46" fmla="*/ 280130 w 451970"/>
                      <a:gd name="connsiteY46" fmla="*/ 307266 h 401182"/>
                      <a:gd name="connsiteX47" fmla="*/ 279654 w 451970"/>
                      <a:gd name="connsiteY47" fmla="*/ 306314 h 401182"/>
                      <a:gd name="connsiteX48" fmla="*/ 281749 w 451970"/>
                      <a:gd name="connsiteY48" fmla="*/ 306219 h 401182"/>
                      <a:gd name="connsiteX49" fmla="*/ 283464 w 451970"/>
                      <a:gd name="connsiteY49" fmla="*/ 305742 h 401182"/>
                      <a:gd name="connsiteX50" fmla="*/ 283750 w 451970"/>
                      <a:gd name="connsiteY50" fmla="*/ 304123 h 401182"/>
                      <a:gd name="connsiteX51" fmla="*/ 285369 w 451970"/>
                      <a:gd name="connsiteY51" fmla="*/ 303552 h 401182"/>
                      <a:gd name="connsiteX52" fmla="*/ 285559 w 451970"/>
                      <a:gd name="connsiteY52" fmla="*/ 302313 h 401182"/>
                      <a:gd name="connsiteX53" fmla="*/ 285655 w 451970"/>
                      <a:gd name="connsiteY53" fmla="*/ 301170 h 401182"/>
                      <a:gd name="connsiteX54" fmla="*/ 285369 w 451970"/>
                      <a:gd name="connsiteY54" fmla="*/ 300789 h 401182"/>
                      <a:gd name="connsiteX55" fmla="*/ 283845 w 451970"/>
                      <a:gd name="connsiteY55" fmla="*/ 300408 h 401182"/>
                      <a:gd name="connsiteX56" fmla="*/ 284131 w 451970"/>
                      <a:gd name="connsiteY56" fmla="*/ 299075 h 401182"/>
                      <a:gd name="connsiteX57" fmla="*/ 285655 w 451970"/>
                      <a:gd name="connsiteY57" fmla="*/ 298218 h 401182"/>
                      <a:gd name="connsiteX58" fmla="*/ 286321 w 451970"/>
                      <a:gd name="connsiteY58" fmla="*/ 297170 h 401182"/>
                      <a:gd name="connsiteX59" fmla="*/ 285274 w 451970"/>
                      <a:gd name="connsiteY59" fmla="*/ 296503 h 401182"/>
                      <a:gd name="connsiteX60" fmla="*/ 285083 w 451970"/>
                      <a:gd name="connsiteY60" fmla="*/ 295836 h 401182"/>
                      <a:gd name="connsiteX61" fmla="*/ 283750 w 451970"/>
                      <a:gd name="connsiteY61" fmla="*/ 295741 h 401182"/>
                      <a:gd name="connsiteX62" fmla="*/ 282988 w 451970"/>
                      <a:gd name="connsiteY62" fmla="*/ 293836 h 401182"/>
                      <a:gd name="connsiteX63" fmla="*/ 282130 w 451970"/>
                      <a:gd name="connsiteY63" fmla="*/ 292788 h 401182"/>
                      <a:gd name="connsiteX64" fmla="*/ 280988 w 451970"/>
                      <a:gd name="connsiteY64" fmla="*/ 292883 h 401182"/>
                      <a:gd name="connsiteX65" fmla="*/ 279844 w 451970"/>
                      <a:gd name="connsiteY65" fmla="*/ 294027 h 401182"/>
                      <a:gd name="connsiteX66" fmla="*/ 278987 w 451970"/>
                      <a:gd name="connsiteY66" fmla="*/ 293836 h 401182"/>
                      <a:gd name="connsiteX67" fmla="*/ 278606 w 451970"/>
                      <a:gd name="connsiteY67" fmla="*/ 292693 h 401182"/>
                      <a:gd name="connsiteX68" fmla="*/ 278225 w 451970"/>
                      <a:gd name="connsiteY68" fmla="*/ 291264 h 401182"/>
                      <a:gd name="connsiteX69" fmla="*/ 277559 w 451970"/>
                      <a:gd name="connsiteY69" fmla="*/ 289359 h 401182"/>
                      <a:gd name="connsiteX70" fmla="*/ 277939 w 451970"/>
                      <a:gd name="connsiteY70" fmla="*/ 286597 h 401182"/>
                      <a:gd name="connsiteX71" fmla="*/ 277559 w 451970"/>
                      <a:gd name="connsiteY71" fmla="*/ 284692 h 401182"/>
                      <a:gd name="connsiteX72" fmla="*/ 277177 w 451970"/>
                      <a:gd name="connsiteY72" fmla="*/ 283549 h 401182"/>
                      <a:gd name="connsiteX73" fmla="*/ 278701 w 451970"/>
                      <a:gd name="connsiteY73" fmla="*/ 283263 h 401182"/>
                      <a:gd name="connsiteX74" fmla="*/ 280988 w 451970"/>
                      <a:gd name="connsiteY74" fmla="*/ 282787 h 401182"/>
                      <a:gd name="connsiteX75" fmla="*/ 282702 w 451970"/>
                      <a:gd name="connsiteY75" fmla="*/ 280596 h 401182"/>
                      <a:gd name="connsiteX76" fmla="*/ 284417 w 451970"/>
                      <a:gd name="connsiteY76" fmla="*/ 278977 h 401182"/>
                      <a:gd name="connsiteX77" fmla="*/ 284512 w 451970"/>
                      <a:gd name="connsiteY77" fmla="*/ 278882 h 401182"/>
                      <a:gd name="connsiteX78" fmla="*/ 282892 w 451970"/>
                      <a:gd name="connsiteY78" fmla="*/ 277929 h 401182"/>
                      <a:gd name="connsiteX79" fmla="*/ 280416 w 451970"/>
                      <a:gd name="connsiteY79" fmla="*/ 278882 h 401182"/>
                      <a:gd name="connsiteX80" fmla="*/ 279082 w 451970"/>
                      <a:gd name="connsiteY80" fmla="*/ 278406 h 401182"/>
                      <a:gd name="connsiteX81" fmla="*/ 277654 w 451970"/>
                      <a:gd name="connsiteY81" fmla="*/ 277167 h 401182"/>
                      <a:gd name="connsiteX82" fmla="*/ 276892 w 451970"/>
                      <a:gd name="connsiteY82" fmla="*/ 277548 h 401182"/>
                      <a:gd name="connsiteX83" fmla="*/ 275844 w 451970"/>
                      <a:gd name="connsiteY83" fmla="*/ 278215 h 401182"/>
                      <a:gd name="connsiteX84" fmla="*/ 273463 w 451970"/>
                      <a:gd name="connsiteY84" fmla="*/ 278215 h 401182"/>
                      <a:gd name="connsiteX85" fmla="*/ 271463 w 451970"/>
                      <a:gd name="connsiteY85" fmla="*/ 278977 h 401182"/>
                      <a:gd name="connsiteX86" fmla="*/ 269938 w 451970"/>
                      <a:gd name="connsiteY86" fmla="*/ 279168 h 401182"/>
                      <a:gd name="connsiteX87" fmla="*/ 267748 w 451970"/>
                      <a:gd name="connsiteY87" fmla="*/ 278977 h 401182"/>
                      <a:gd name="connsiteX88" fmla="*/ 265176 w 451970"/>
                      <a:gd name="connsiteY88" fmla="*/ 279644 h 401182"/>
                      <a:gd name="connsiteX89" fmla="*/ 262795 w 451970"/>
                      <a:gd name="connsiteY89" fmla="*/ 278977 h 401182"/>
                      <a:gd name="connsiteX90" fmla="*/ 261366 w 451970"/>
                      <a:gd name="connsiteY90" fmla="*/ 277262 h 401182"/>
                      <a:gd name="connsiteX91" fmla="*/ 260032 w 451970"/>
                      <a:gd name="connsiteY91" fmla="*/ 277453 h 401182"/>
                      <a:gd name="connsiteX92" fmla="*/ 259842 w 451970"/>
                      <a:gd name="connsiteY92" fmla="*/ 279072 h 401182"/>
                      <a:gd name="connsiteX93" fmla="*/ 259461 w 451970"/>
                      <a:gd name="connsiteY93" fmla="*/ 280977 h 401182"/>
                      <a:gd name="connsiteX94" fmla="*/ 257842 w 451970"/>
                      <a:gd name="connsiteY94" fmla="*/ 283263 h 401182"/>
                      <a:gd name="connsiteX95" fmla="*/ 259366 w 451970"/>
                      <a:gd name="connsiteY95" fmla="*/ 287073 h 401182"/>
                      <a:gd name="connsiteX96" fmla="*/ 260604 w 451970"/>
                      <a:gd name="connsiteY96" fmla="*/ 290598 h 401182"/>
                      <a:gd name="connsiteX97" fmla="*/ 261175 w 451970"/>
                      <a:gd name="connsiteY97" fmla="*/ 293265 h 401182"/>
                      <a:gd name="connsiteX98" fmla="*/ 260413 w 451970"/>
                      <a:gd name="connsiteY98" fmla="*/ 294789 h 401182"/>
                      <a:gd name="connsiteX99" fmla="*/ 258127 w 451970"/>
                      <a:gd name="connsiteY99" fmla="*/ 296122 h 401182"/>
                      <a:gd name="connsiteX100" fmla="*/ 255270 w 451970"/>
                      <a:gd name="connsiteY100" fmla="*/ 297932 h 401182"/>
                      <a:gd name="connsiteX101" fmla="*/ 254222 w 451970"/>
                      <a:gd name="connsiteY101" fmla="*/ 298979 h 401182"/>
                      <a:gd name="connsiteX102" fmla="*/ 253079 w 451970"/>
                      <a:gd name="connsiteY102" fmla="*/ 297836 h 401182"/>
                      <a:gd name="connsiteX103" fmla="*/ 251841 w 451970"/>
                      <a:gd name="connsiteY103" fmla="*/ 296789 h 401182"/>
                      <a:gd name="connsiteX104" fmla="*/ 250507 w 451970"/>
                      <a:gd name="connsiteY104" fmla="*/ 296503 h 401182"/>
                      <a:gd name="connsiteX105" fmla="*/ 248984 w 451970"/>
                      <a:gd name="connsiteY105" fmla="*/ 297741 h 401182"/>
                      <a:gd name="connsiteX106" fmla="*/ 247174 w 451970"/>
                      <a:gd name="connsiteY106" fmla="*/ 300218 h 401182"/>
                      <a:gd name="connsiteX107" fmla="*/ 244507 w 451970"/>
                      <a:gd name="connsiteY107" fmla="*/ 302408 h 401182"/>
                      <a:gd name="connsiteX108" fmla="*/ 242983 w 451970"/>
                      <a:gd name="connsiteY108" fmla="*/ 304409 h 401182"/>
                      <a:gd name="connsiteX109" fmla="*/ 242792 w 451970"/>
                      <a:gd name="connsiteY109" fmla="*/ 306695 h 401182"/>
                      <a:gd name="connsiteX110" fmla="*/ 243649 w 451970"/>
                      <a:gd name="connsiteY110" fmla="*/ 307457 h 401182"/>
                      <a:gd name="connsiteX111" fmla="*/ 245173 w 451970"/>
                      <a:gd name="connsiteY111" fmla="*/ 307647 h 401182"/>
                      <a:gd name="connsiteX112" fmla="*/ 245554 w 451970"/>
                      <a:gd name="connsiteY112" fmla="*/ 309933 h 401182"/>
                      <a:gd name="connsiteX113" fmla="*/ 247364 w 451970"/>
                      <a:gd name="connsiteY113" fmla="*/ 309838 h 401182"/>
                      <a:gd name="connsiteX114" fmla="*/ 248221 w 451970"/>
                      <a:gd name="connsiteY114" fmla="*/ 310124 h 401182"/>
                      <a:gd name="connsiteX115" fmla="*/ 247459 w 451970"/>
                      <a:gd name="connsiteY115" fmla="*/ 311076 h 401182"/>
                      <a:gd name="connsiteX116" fmla="*/ 246221 w 451970"/>
                      <a:gd name="connsiteY116" fmla="*/ 312219 h 401182"/>
                      <a:gd name="connsiteX117" fmla="*/ 245459 w 451970"/>
                      <a:gd name="connsiteY117" fmla="*/ 313743 h 401182"/>
                      <a:gd name="connsiteX118" fmla="*/ 245554 w 451970"/>
                      <a:gd name="connsiteY118" fmla="*/ 315839 h 401182"/>
                      <a:gd name="connsiteX119" fmla="*/ 245078 w 451970"/>
                      <a:gd name="connsiteY119" fmla="*/ 317934 h 401182"/>
                      <a:gd name="connsiteX120" fmla="*/ 242697 w 451970"/>
                      <a:gd name="connsiteY120" fmla="*/ 320982 h 401182"/>
                      <a:gd name="connsiteX121" fmla="*/ 240030 w 451970"/>
                      <a:gd name="connsiteY121" fmla="*/ 323078 h 401182"/>
                      <a:gd name="connsiteX122" fmla="*/ 236601 w 451970"/>
                      <a:gd name="connsiteY122" fmla="*/ 325649 h 401182"/>
                      <a:gd name="connsiteX123" fmla="*/ 236410 w 451970"/>
                      <a:gd name="connsiteY123" fmla="*/ 328507 h 401182"/>
                      <a:gd name="connsiteX124" fmla="*/ 234505 w 451970"/>
                      <a:gd name="connsiteY124" fmla="*/ 329460 h 401182"/>
                      <a:gd name="connsiteX125" fmla="*/ 233077 w 451970"/>
                      <a:gd name="connsiteY125" fmla="*/ 330126 h 401182"/>
                      <a:gd name="connsiteX126" fmla="*/ 231172 w 451970"/>
                      <a:gd name="connsiteY126" fmla="*/ 332793 h 401182"/>
                      <a:gd name="connsiteX127" fmla="*/ 230029 w 451970"/>
                      <a:gd name="connsiteY127" fmla="*/ 334794 h 401182"/>
                      <a:gd name="connsiteX128" fmla="*/ 229076 w 451970"/>
                      <a:gd name="connsiteY128" fmla="*/ 336984 h 401182"/>
                      <a:gd name="connsiteX129" fmla="*/ 226314 w 451970"/>
                      <a:gd name="connsiteY129" fmla="*/ 337461 h 401182"/>
                      <a:gd name="connsiteX130" fmla="*/ 223838 w 451970"/>
                      <a:gd name="connsiteY130" fmla="*/ 338603 h 401182"/>
                      <a:gd name="connsiteX131" fmla="*/ 222028 w 451970"/>
                      <a:gd name="connsiteY131" fmla="*/ 337175 h 401182"/>
                      <a:gd name="connsiteX132" fmla="*/ 220789 w 451970"/>
                      <a:gd name="connsiteY132" fmla="*/ 337746 h 401182"/>
                      <a:gd name="connsiteX133" fmla="*/ 219456 w 451970"/>
                      <a:gd name="connsiteY133" fmla="*/ 341080 h 401182"/>
                      <a:gd name="connsiteX134" fmla="*/ 218884 w 451970"/>
                      <a:gd name="connsiteY134" fmla="*/ 343747 h 401182"/>
                      <a:gd name="connsiteX135" fmla="*/ 219456 w 451970"/>
                      <a:gd name="connsiteY135" fmla="*/ 345747 h 401182"/>
                      <a:gd name="connsiteX136" fmla="*/ 220027 w 451970"/>
                      <a:gd name="connsiteY136" fmla="*/ 350605 h 401182"/>
                      <a:gd name="connsiteX137" fmla="*/ 218789 w 451970"/>
                      <a:gd name="connsiteY137" fmla="*/ 353748 h 401182"/>
                      <a:gd name="connsiteX138" fmla="*/ 218980 w 451970"/>
                      <a:gd name="connsiteY138" fmla="*/ 356320 h 401182"/>
                      <a:gd name="connsiteX139" fmla="*/ 219075 w 451970"/>
                      <a:gd name="connsiteY139" fmla="*/ 359749 h 401182"/>
                      <a:gd name="connsiteX140" fmla="*/ 220504 w 451970"/>
                      <a:gd name="connsiteY140" fmla="*/ 362797 h 401182"/>
                      <a:gd name="connsiteX141" fmla="*/ 221932 w 451970"/>
                      <a:gd name="connsiteY141" fmla="*/ 364797 h 401182"/>
                      <a:gd name="connsiteX142" fmla="*/ 223075 w 451970"/>
                      <a:gd name="connsiteY142" fmla="*/ 367940 h 401182"/>
                      <a:gd name="connsiteX143" fmla="*/ 224123 w 451970"/>
                      <a:gd name="connsiteY143" fmla="*/ 372036 h 401182"/>
                      <a:gd name="connsiteX144" fmla="*/ 224599 w 451970"/>
                      <a:gd name="connsiteY144" fmla="*/ 375846 h 401182"/>
                      <a:gd name="connsiteX145" fmla="*/ 225361 w 451970"/>
                      <a:gd name="connsiteY145" fmla="*/ 378132 h 401182"/>
                      <a:gd name="connsiteX146" fmla="*/ 225742 w 451970"/>
                      <a:gd name="connsiteY146" fmla="*/ 379847 h 401182"/>
                      <a:gd name="connsiteX147" fmla="*/ 224123 w 451970"/>
                      <a:gd name="connsiteY147" fmla="*/ 381371 h 401182"/>
                      <a:gd name="connsiteX148" fmla="*/ 222980 w 451970"/>
                      <a:gd name="connsiteY148" fmla="*/ 382514 h 401182"/>
                      <a:gd name="connsiteX149" fmla="*/ 222885 w 451970"/>
                      <a:gd name="connsiteY149" fmla="*/ 384419 h 401182"/>
                      <a:gd name="connsiteX150" fmla="*/ 222790 w 451970"/>
                      <a:gd name="connsiteY150" fmla="*/ 387276 h 401182"/>
                      <a:gd name="connsiteX151" fmla="*/ 220980 w 451970"/>
                      <a:gd name="connsiteY151" fmla="*/ 388229 h 401182"/>
                      <a:gd name="connsiteX152" fmla="*/ 218599 w 451970"/>
                      <a:gd name="connsiteY152" fmla="*/ 387753 h 401182"/>
                      <a:gd name="connsiteX153" fmla="*/ 217265 w 451970"/>
                      <a:gd name="connsiteY153" fmla="*/ 388324 h 401182"/>
                      <a:gd name="connsiteX154" fmla="*/ 215265 w 451970"/>
                      <a:gd name="connsiteY154" fmla="*/ 389657 h 401182"/>
                      <a:gd name="connsiteX155" fmla="*/ 213074 w 451970"/>
                      <a:gd name="connsiteY155" fmla="*/ 390324 h 401182"/>
                      <a:gd name="connsiteX156" fmla="*/ 211455 w 451970"/>
                      <a:gd name="connsiteY156" fmla="*/ 392420 h 401182"/>
                      <a:gd name="connsiteX157" fmla="*/ 209931 w 451970"/>
                      <a:gd name="connsiteY157" fmla="*/ 394229 h 401182"/>
                      <a:gd name="connsiteX158" fmla="*/ 208217 w 451970"/>
                      <a:gd name="connsiteY158" fmla="*/ 394134 h 401182"/>
                      <a:gd name="connsiteX159" fmla="*/ 206311 w 451970"/>
                      <a:gd name="connsiteY159" fmla="*/ 392610 h 401182"/>
                      <a:gd name="connsiteX160" fmla="*/ 206597 w 451970"/>
                      <a:gd name="connsiteY160" fmla="*/ 390229 h 401182"/>
                      <a:gd name="connsiteX161" fmla="*/ 207169 w 451970"/>
                      <a:gd name="connsiteY161" fmla="*/ 388800 h 401182"/>
                      <a:gd name="connsiteX162" fmla="*/ 204978 w 451970"/>
                      <a:gd name="connsiteY162" fmla="*/ 387181 h 401182"/>
                      <a:gd name="connsiteX163" fmla="*/ 202787 w 451970"/>
                      <a:gd name="connsiteY163" fmla="*/ 388038 h 401182"/>
                      <a:gd name="connsiteX164" fmla="*/ 200596 w 451970"/>
                      <a:gd name="connsiteY164" fmla="*/ 389181 h 401182"/>
                      <a:gd name="connsiteX165" fmla="*/ 197929 w 451970"/>
                      <a:gd name="connsiteY165" fmla="*/ 389657 h 401182"/>
                      <a:gd name="connsiteX166" fmla="*/ 196310 w 451970"/>
                      <a:gd name="connsiteY166" fmla="*/ 390420 h 401182"/>
                      <a:gd name="connsiteX167" fmla="*/ 194977 w 451970"/>
                      <a:gd name="connsiteY167" fmla="*/ 392324 h 401182"/>
                      <a:gd name="connsiteX168" fmla="*/ 192119 w 451970"/>
                      <a:gd name="connsiteY168" fmla="*/ 393468 h 401182"/>
                      <a:gd name="connsiteX169" fmla="*/ 189643 w 451970"/>
                      <a:gd name="connsiteY169" fmla="*/ 394991 h 401182"/>
                      <a:gd name="connsiteX170" fmla="*/ 185833 w 451970"/>
                      <a:gd name="connsiteY170" fmla="*/ 398706 h 401182"/>
                      <a:gd name="connsiteX171" fmla="*/ 184213 w 451970"/>
                      <a:gd name="connsiteY171" fmla="*/ 400897 h 401182"/>
                      <a:gd name="connsiteX172" fmla="*/ 183356 w 451970"/>
                      <a:gd name="connsiteY172" fmla="*/ 400897 h 401182"/>
                      <a:gd name="connsiteX173" fmla="*/ 182023 w 451970"/>
                      <a:gd name="connsiteY173" fmla="*/ 400230 h 401182"/>
                      <a:gd name="connsiteX174" fmla="*/ 181165 w 451970"/>
                      <a:gd name="connsiteY174" fmla="*/ 399468 h 401182"/>
                      <a:gd name="connsiteX175" fmla="*/ 179070 w 451970"/>
                      <a:gd name="connsiteY175" fmla="*/ 399659 h 401182"/>
                      <a:gd name="connsiteX176" fmla="*/ 177832 w 451970"/>
                      <a:gd name="connsiteY176" fmla="*/ 399659 h 401182"/>
                      <a:gd name="connsiteX177" fmla="*/ 175927 w 451970"/>
                      <a:gd name="connsiteY177" fmla="*/ 398611 h 401182"/>
                      <a:gd name="connsiteX178" fmla="*/ 174593 w 451970"/>
                      <a:gd name="connsiteY178" fmla="*/ 399945 h 401182"/>
                      <a:gd name="connsiteX179" fmla="*/ 173450 w 451970"/>
                      <a:gd name="connsiteY179" fmla="*/ 401183 h 401182"/>
                      <a:gd name="connsiteX180" fmla="*/ 172117 w 451970"/>
                      <a:gd name="connsiteY180" fmla="*/ 399754 h 401182"/>
                      <a:gd name="connsiteX181" fmla="*/ 170878 w 451970"/>
                      <a:gd name="connsiteY181" fmla="*/ 397182 h 401182"/>
                      <a:gd name="connsiteX182" fmla="*/ 171355 w 451970"/>
                      <a:gd name="connsiteY182" fmla="*/ 395849 h 401182"/>
                      <a:gd name="connsiteX183" fmla="*/ 169640 w 451970"/>
                      <a:gd name="connsiteY183" fmla="*/ 394801 h 401182"/>
                      <a:gd name="connsiteX184" fmla="*/ 168402 w 451970"/>
                      <a:gd name="connsiteY184" fmla="*/ 393277 h 401182"/>
                      <a:gd name="connsiteX185" fmla="*/ 166783 w 451970"/>
                      <a:gd name="connsiteY185" fmla="*/ 392706 h 401182"/>
                      <a:gd name="connsiteX186" fmla="*/ 165925 w 451970"/>
                      <a:gd name="connsiteY186" fmla="*/ 392134 h 401182"/>
                      <a:gd name="connsiteX187" fmla="*/ 163925 w 451970"/>
                      <a:gd name="connsiteY187" fmla="*/ 392515 h 401182"/>
                      <a:gd name="connsiteX188" fmla="*/ 162973 w 451970"/>
                      <a:gd name="connsiteY188" fmla="*/ 391467 h 401182"/>
                      <a:gd name="connsiteX189" fmla="*/ 162306 w 451970"/>
                      <a:gd name="connsiteY189" fmla="*/ 389467 h 401182"/>
                      <a:gd name="connsiteX190" fmla="*/ 163354 w 451970"/>
                      <a:gd name="connsiteY190" fmla="*/ 388515 h 401182"/>
                      <a:gd name="connsiteX191" fmla="*/ 164878 w 451970"/>
                      <a:gd name="connsiteY191" fmla="*/ 388895 h 401182"/>
                      <a:gd name="connsiteX192" fmla="*/ 164592 w 451970"/>
                      <a:gd name="connsiteY192" fmla="*/ 388419 h 401182"/>
                      <a:gd name="connsiteX193" fmla="*/ 164497 w 451970"/>
                      <a:gd name="connsiteY193" fmla="*/ 387753 h 401182"/>
                      <a:gd name="connsiteX194" fmla="*/ 165163 w 451970"/>
                      <a:gd name="connsiteY194" fmla="*/ 386800 h 401182"/>
                      <a:gd name="connsiteX195" fmla="*/ 163830 w 451970"/>
                      <a:gd name="connsiteY195" fmla="*/ 385943 h 401182"/>
                      <a:gd name="connsiteX196" fmla="*/ 163735 w 451970"/>
                      <a:gd name="connsiteY196" fmla="*/ 384228 h 401182"/>
                      <a:gd name="connsiteX197" fmla="*/ 161734 w 451970"/>
                      <a:gd name="connsiteY197" fmla="*/ 382514 h 401182"/>
                      <a:gd name="connsiteX198" fmla="*/ 160401 w 451970"/>
                      <a:gd name="connsiteY198" fmla="*/ 381085 h 401182"/>
                      <a:gd name="connsiteX199" fmla="*/ 158877 w 451970"/>
                      <a:gd name="connsiteY199" fmla="*/ 379847 h 401182"/>
                      <a:gd name="connsiteX200" fmla="*/ 157543 w 451970"/>
                      <a:gd name="connsiteY200" fmla="*/ 379466 h 401182"/>
                      <a:gd name="connsiteX201" fmla="*/ 156496 w 451970"/>
                      <a:gd name="connsiteY201" fmla="*/ 379180 h 401182"/>
                      <a:gd name="connsiteX202" fmla="*/ 155638 w 451970"/>
                      <a:gd name="connsiteY202" fmla="*/ 378323 h 401182"/>
                      <a:gd name="connsiteX203" fmla="*/ 155448 w 451970"/>
                      <a:gd name="connsiteY203" fmla="*/ 377561 h 401182"/>
                      <a:gd name="connsiteX204" fmla="*/ 154591 w 451970"/>
                      <a:gd name="connsiteY204" fmla="*/ 376799 h 401182"/>
                      <a:gd name="connsiteX205" fmla="*/ 154114 w 451970"/>
                      <a:gd name="connsiteY205" fmla="*/ 375656 h 401182"/>
                      <a:gd name="connsiteX206" fmla="*/ 154400 w 451970"/>
                      <a:gd name="connsiteY206" fmla="*/ 374132 h 401182"/>
                      <a:gd name="connsiteX207" fmla="*/ 156305 w 451970"/>
                      <a:gd name="connsiteY207" fmla="*/ 374227 h 401182"/>
                      <a:gd name="connsiteX208" fmla="*/ 156877 w 451970"/>
                      <a:gd name="connsiteY208" fmla="*/ 372989 h 401182"/>
                      <a:gd name="connsiteX209" fmla="*/ 157163 w 451970"/>
                      <a:gd name="connsiteY209" fmla="*/ 371846 h 401182"/>
                      <a:gd name="connsiteX210" fmla="*/ 157543 w 451970"/>
                      <a:gd name="connsiteY210" fmla="*/ 370798 h 401182"/>
                      <a:gd name="connsiteX211" fmla="*/ 156591 w 451970"/>
                      <a:gd name="connsiteY211" fmla="*/ 369369 h 401182"/>
                      <a:gd name="connsiteX212" fmla="*/ 158020 w 451970"/>
                      <a:gd name="connsiteY212" fmla="*/ 368417 h 401182"/>
                      <a:gd name="connsiteX213" fmla="*/ 158591 w 451970"/>
                      <a:gd name="connsiteY213" fmla="*/ 366988 h 401182"/>
                      <a:gd name="connsiteX214" fmla="*/ 158972 w 451970"/>
                      <a:gd name="connsiteY214" fmla="*/ 366226 h 401182"/>
                      <a:gd name="connsiteX215" fmla="*/ 157543 w 451970"/>
                      <a:gd name="connsiteY215" fmla="*/ 365654 h 401182"/>
                      <a:gd name="connsiteX216" fmla="*/ 156305 w 451970"/>
                      <a:gd name="connsiteY216" fmla="*/ 365940 h 401182"/>
                      <a:gd name="connsiteX217" fmla="*/ 156972 w 451970"/>
                      <a:gd name="connsiteY217" fmla="*/ 367560 h 401182"/>
                      <a:gd name="connsiteX218" fmla="*/ 156400 w 451970"/>
                      <a:gd name="connsiteY218" fmla="*/ 367940 h 401182"/>
                      <a:gd name="connsiteX219" fmla="*/ 155448 w 451970"/>
                      <a:gd name="connsiteY219" fmla="*/ 367750 h 401182"/>
                      <a:gd name="connsiteX220" fmla="*/ 154686 w 451970"/>
                      <a:gd name="connsiteY220" fmla="*/ 368417 h 401182"/>
                      <a:gd name="connsiteX221" fmla="*/ 153924 w 451970"/>
                      <a:gd name="connsiteY221" fmla="*/ 367940 h 401182"/>
                      <a:gd name="connsiteX222" fmla="*/ 153543 w 451970"/>
                      <a:gd name="connsiteY222" fmla="*/ 366798 h 401182"/>
                      <a:gd name="connsiteX223" fmla="*/ 152590 w 451970"/>
                      <a:gd name="connsiteY223" fmla="*/ 365845 h 401182"/>
                      <a:gd name="connsiteX224" fmla="*/ 153448 w 451970"/>
                      <a:gd name="connsiteY224" fmla="*/ 364607 h 401182"/>
                      <a:gd name="connsiteX225" fmla="*/ 154114 w 451970"/>
                      <a:gd name="connsiteY225" fmla="*/ 362511 h 401182"/>
                      <a:gd name="connsiteX226" fmla="*/ 152686 w 451970"/>
                      <a:gd name="connsiteY226" fmla="*/ 360511 h 401182"/>
                      <a:gd name="connsiteX227" fmla="*/ 151543 w 451970"/>
                      <a:gd name="connsiteY227" fmla="*/ 360225 h 401182"/>
                      <a:gd name="connsiteX228" fmla="*/ 150400 w 451970"/>
                      <a:gd name="connsiteY228" fmla="*/ 359558 h 401182"/>
                      <a:gd name="connsiteX229" fmla="*/ 149638 w 451970"/>
                      <a:gd name="connsiteY229" fmla="*/ 359749 h 401182"/>
                      <a:gd name="connsiteX230" fmla="*/ 148304 w 451970"/>
                      <a:gd name="connsiteY230" fmla="*/ 358320 h 401182"/>
                      <a:gd name="connsiteX231" fmla="*/ 148685 w 451970"/>
                      <a:gd name="connsiteY231" fmla="*/ 356987 h 401182"/>
                      <a:gd name="connsiteX232" fmla="*/ 147066 w 451970"/>
                      <a:gd name="connsiteY232" fmla="*/ 356511 h 401182"/>
                      <a:gd name="connsiteX233" fmla="*/ 146590 w 451970"/>
                      <a:gd name="connsiteY233" fmla="*/ 355177 h 401182"/>
                      <a:gd name="connsiteX234" fmla="*/ 144780 w 451970"/>
                      <a:gd name="connsiteY234" fmla="*/ 354320 h 401182"/>
                      <a:gd name="connsiteX235" fmla="*/ 143446 w 451970"/>
                      <a:gd name="connsiteY235" fmla="*/ 352891 h 401182"/>
                      <a:gd name="connsiteX236" fmla="*/ 143923 w 451970"/>
                      <a:gd name="connsiteY236" fmla="*/ 351081 h 401182"/>
                      <a:gd name="connsiteX237" fmla="*/ 144209 w 451970"/>
                      <a:gd name="connsiteY237" fmla="*/ 349938 h 401182"/>
                      <a:gd name="connsiteX238" fmla="*/ 144304 w 451970"/>
                      <a:gd name="connsiteY238" fmla="*/ 348795 h 401182"/>
                      <a:gd name="connsiteX239" fmla="*/ 144970 w 451970"/>
                      <a:gd name="connsiteY239" fmla="*/ 346128 h 401182"/>
                      <a:gd name="connsiteX240" fmla="*/ 144494 w 451970"/>
                      <a:gd name="connsiteY240" fmla="*/ 344985 h 401182"/>
                      <a:gd name="connsiteX241" fmla="*/ 142875 w 451970"/>
                      <a:gd name="connsiteY241" fmla="*/ 344604 h 401182"/>
                      <a:gd name="connsiteX242" fmla="*/ 141065 w 451970"/>
                      <a:gd name="connsiteY242" fmla="*/ 345081 h 401182"/>
                      <a:gd name="connsiteX243" fmla="*/ 139636 w 451970"/>
                      <a:gd name="connsiteY243" fmla="*/ 343842 h 401182"/>
                      <a:gd name="connsiteX244" fmla="*/ 139446 w 451970"/>
                      <a:gd name="connsiteY244" fmla="*/ 341937 h 401182"/>
                      <a:gd name="connsiteX245" fmla="*/ 138779 w 451970"/>
                      <a:gd name="connsiteY245" fmla="*/ 339842 h 401182"/>
                      <a:gd name="connsiteX246" fmla="*/ 138398 w 451970"/>
                      <a:gd name="connsiteY246" fmla="*/ 338794 h 401182"/>
                      <a:gd name="connsiteX247" fmla="*/ 138589 w 451970"/>
                      <a:gd name="connsiteY247" fmla="*/ 337746 h 401182"/>
                      <a:gd name="connsiteX248" fmla="*/ 137446 w 451970"/>
                      <a:gd name="connsiteY248" fmla="*/ 336222 h 401182"/>
                      <a:gd name="connsiteX249" fmla="*/ 136112 w 451970"/>
                      <a:gd name="connsiteY249" fmla="*/ 334032 h 401182"/>
                      <a:gd name="connsiteX250" fmla="*/ 136017 w 451970"/>
                      <a:gd name="connsiteY250" fmla="*/ 332507 h 401182"/>
                      <a:gd name="connsiteX251" fmla="*/ 135445 w 451970"/>
                      <a:gd name="connsiteY251" fmla="*/ 331745 h 401182"/>
                      <a:gd name="connsiteX252" fmla="*/ 134588 w 451970"/>
                      <a:gd name="connsiteY252" fmla="*/ 331460 h 401182"/>
                      <a:gd name="connsiteX253" fmla="*/ 134017 w 451970"/>
                      <a:gd name="connsiteY253" fmla="*/ 332127 h 401182"/>
                      <a:gd name="connsiteX254" fmla="*/ 134017 w 451970"/>
                      <a:gd name="connsiteY254" fmla="*/ 330793 h 401182"/>
                      <a:gd name="connsiteX255" fmla="*/ 134302 w 451970"/>
                      <a:gd name="connsiteY255" fmla="*/ 328793 h 401182"/>
                      <a:gd name="connsiteX256" fmla="*/ 133064 w 451970"/>
                      <a:gd name="connsiteY256" fmla="*/ 326316 h 401182"/>
                      <a:gd name="connsiteX257" fmla="*/ 132112 w 451970"/>
                      <a:gd name="connsiteY257" fmla="*/ 325078 h 401182"/>
                      <a:gd name="connsiteX258" fmla="*/ 132017 w 451970"/>
                      <a:gd name="connsiteY258" fmla="*/ 324030 h 401182"/>
                      <a:gd name="connsiteX259" fmla="*/ 131064 w 451970"/>
                      <a:gd name="connsiteY259" fmla="*/ 324316 h 401182"/>
                      <a:gd name="connsiteX260" fmla="*/ 132017 w 451970"/>
                      <a:gd name="connsiteY260" fmla="*/ 323078 h 401182"/>
                      <a:gd name="connsiteX261" fmla="*/ 131350 w 451970"/>
                      <a:gd name="connsiteY261" fmla="*/ 322125 h 401182"/>
                      <a:gd name="connsiteX262" fmla="*/ 131540 w 451970"/>
                      <a:gd name="connsiteY262" fmla="*/ 321173 h 401182"/>
                      <a:gd name="connsiteX263" fmla="*/ 128968 w 451970"/>
                      <a:gd name="connsiteY263" fmla="*/ 320315 h 401182"/>
                      <a:gd name="connsiteX264" fmla="*/ 128588 w 451970"/>
                      <a:gd name="connsiteY264" fmla="*/ 317458 h 401182"/>
                      <a:gd name="connsiteX265" fmla="*/ 127063 w 451970"/>
                      <a:gd name="connsiteY265" fmla="*/ 315839 h 401182"/>
                      <a:gd name="connsiteX266" fmla="*/ 126111 w 451970"/>
                      <a:gd name="connsiteY266" fmla="*/ 314029 h 401182"/>
                      <a:gd name="connsiteX267" fmla="*/ 126778 w 451970"/>
                      <a:gd name="connsiteY267" fmla="*/ 312791 h 401182"/>
                      <a:gd name="connsiteX268" fmla="*/ 126492 w 451970"/>
                      <a:gd name="connsiteY268" fmla="*/ 312124 h 401182"/>
                      <a:gd name="connsiteX269" fmla="*/ 126016 w 451970"/>
                      <a:gd name="connsiteY269" fmla="*/ 311267 h 401182"/>
                      <a:gd name="connsiteX270" fmla="*/ 125539 w 451970"/>
                      <a:gd name="connsiteY270" fmla="*/ 309743 h 401182"/>
                      <a:gd name="connsiteX271" fmla="*/ 124492 w 451970"/>
                      <a:gd name="connsiteY271" fmla="*/ 309362 h 401182"/>
                      <a:gd name="connsiteX272" fmla="*/ 123158 w 451970"/>
                      <a:gd name="connsiteY272" fmla="*/ 309838 h 401182"/>
                      <a:gd name="connsiteX273" fmla="*/ 122587 w 451970"/>
                      <a:gd name="connsiteY273" fmla="*/ 310790 h 401182"/>
                      <a:gd name="connsiteX274" fmla="*/ 121825 w 451970"/>
                      <a:gd name="connsiteY274" fmla="*/ 312600 h 401182"/>
                      <a:gd name="connsiteX275" fmla="*/ 120396 w 451970"/>
                      <a:gd name="connsiteY275" fmla="*/ 313362 h 401182"/>
                      <a:gd name="connsiteX276" fmla="*/ 119634 w 451970"/>
                      <a:gd name="connsiteY276" fmla="*/ 314410 h 401182"/>
                      <a:gd name="connsiteX277" fmla="*/ 118967 w 451970"/>
                      <a:gd name="connsiteY277" fmla="*/ 313743 h 401182"/>
                      <a:gd name="connsiteX278" fmla="*/ 118015 w 451970"/>
                      <a:gd name="connsiteY278" fmla="*/ 313267 h 401182"/>
                      <a:gd name="connsiteX279" fmla="*/ 117538 w 451970"/>
                      <a:gd name="connsiteY279" fmla="*/ 312600 h 401182"/>
                      <a:gd name="connsiteX280" fmla="*/ 116491 w 451970"/>
                      <a:gd name="connsiteY280" fmla="*/ 312029 h 401182"/>
                      <a:gd name="connsiteX281" fmla="*/ 115252 w 451970"/>
                      <a:gd name="connsiteY281" fmla="*/ 311743 h 401182"/>
                      <a:gd name="connsiteX282" fmla="*/ 114967 w 451970"/>
                      <a:gd name="connsiteY282" fmla="*/ 311648 h 401182"/>
                      <a:gd name="connsiteX283" fmla="*/ 114395 w 451970"/>
                      <a:gd name="connsiteY283" fmla="*/ 312505 h 401182"/>
                      <a:gd name="connsiteX284" fmla="*/ 113919 w 451970"/>
                      <a:gd name="connsiteY284" fmla="*/ 313267 h 401182"/>
                      <a:gd name="connsiteX285" fmla="*/ 112204 w 451970"/>
                      <a:gd name="connsiteY285" fmla="*/ 316886 h 401182"/>
                      <a:gd name="connsiteX286" fmla="*/ 111823 w 451970"/>
                      <a:gd name="connsiteY286" fmla="*/ 316791 h 401182"/>
                      <a:gd name="connsiteX287" fmla="*/ 111347 w 451970"/>
                      <a:gd name="connsiteY287" fmla="*/ 316982 h 401182"/>
                      <a:gd name="connsiteX288" fmla="*/ 110490 w 451970"/>
                      <a:gd name="connsiteY288" fmla="*/ 318506 h 401182"/>
                      <a:gd name="connsiteX289" fmla="*/ 109442 w 451970"/>
                      <a:gd name="connsiteY289" fmla="*/ 317839 h 401182"/>
                      <a:gd name="connsiteX290" fmla="*/ 109347 w 451970"/>
                      <a:gd name="connsiteY290" fmla="*/ 317268 h 401182"/>
                      <a:gd name="connsiteX291" fmla="*/ 109347 w 451970"/>
                      <a:gd name="connsiteY291" fmla="*/ 315934 h 401182"/>
                      <a:gd name="connsiteX292" fmla="*/ 109252 w 451970"/>
                      <a:gd name="connsiteY292" fmla="*/ 314791 h 401182"/>
                      <a:gd name="connsiteX293" fmla="*/ 108871 w 451970"/>
                      <a:gd name="connsiteY293" fmla="*/ 313553 h 401182"/>
                      <a:gd name="connsiteX294" fmla="*/ 109538 w 451970"/>
                      <a:gd name="connsiteY294" fmla="*/ 312505 h 401182"/>
                      <a:gd name="connsiteX295" fmla="*/ 109156 w 451970"/>
                      <a:gd name="connsiteY295" fmla="*/ 311267 h 401182"/>
                      <a:gd name="connsiteX296" fmla="*/ 107061 w 451970"/>
                      <a:gd name="connsiteY296" fmla="*/ 311267 h 401182"/>
                      <a:gd name="connsiteX297" fmla="*/ 105537 w 451970"/>
                      <a:gd name="connsiteY297" fmla="*/ 310600 h 401182"/>
                      <a:gd name="connsiteX298" fmla="*/ 104203 w 451970"/>
                      <a:gd name="connsiteY298" fmla="*/ 309743 h 401182"/>
                      <a:gd name="connsiteX299" fmla="*/ 104108 w 451970"/>
                      <a:gd name="connsiteY299" fmla="*/ 308886 h 401182"/>
                      <a:gd name="connsiteX300" fmla="*/ 104870 w 451970"/>
                      <a:gd name="connsiteY300" fmla="*/ 307933 h 401182"/>
                      <a:gd name="connsiteX301" fmla="*/ 104775 w 451970"/>
                      <a:gd name="connsiteY301" fmla="*/ 307361 h 401182"/>
                      <a:gd name="connsiteX302" fmla="*/ 102679 w 451970"/>
                      <a:gd name="connsiteY302" fmla="*/ 304790 h 401182"/>
                      <a:gd name="connsiteX303" fmla="*/ 101155 w 451970"/>
                      <a:gd name="connsiteY303" fmla="*/ 303647 h 401182"/>
                      <a:gd name="connsiteX304" fmla="*/ 100013 w 451970"/>
                      <a:gd name="connsiteY304" fmla="*/ 302218 h 401182"/>
                      <a:gd name="connsiteX305" fmla="*/ 98869 w 451970"/>
                      <a:gd name="connsiteY305" fmla="*/ 298884 h 401182"/>
                      <a:gd name="connsiteX306" fmla="*/ 97917 w 451970"/>
                      <a:gd name="connsiteY306" fmla="*/ 297551 h 401182"/>
                      <a:gd name="connsiteX307" fmla="*/ 97917 w 451970"/>
                      <a:gd name="connsiteY307" fmla="*/ 297170 h 401182"/>
                      <a:gd name="connsiteX308" fmla="*/ 98488 w 451970"/>
                      <a:gd name="connsiteY308" fmla="*/ 295932 h 401182"/>
                      <a:gd name="connsiteX309" fmla="*/ 99917 w 451970"/>
                      <a:gd name="connsiteY309" fmla="*/ 295646 h 401182"/>
                      <a:gd name="connsiteX310" fmla="*/ 100774 w 451970"/>
                      <a:gd name="connsiteY310" fmla="*/ 296122 h 401182"/>
                      <a:gd name="connsiteX311" fmla="*/ 101441 w 451970"/>
                      <a:gd name="connsiteY311" fmla="*/ 295170 h 401182"/>
                      <a:gd name="connsiteX312" fmla="*/ 103822 w 451970"/>
                      <a:gd name="connsiteY312" fmla="*/ 294789 h 401182"/>
                      <a:gd name="connsiteX313" fmla="*/ 104013 w 451970"/>
                      <a:gd name="connsiteY313" fmla="*/ 293741 h 401182"/>
                      <a:gd name="connsiteX314" fmla="*/ 104775 w 451970"/>
                      <a:gd name="connsiteY314" fmla="*/ 292598 h 401182"/>
                      <a:gd name="connsiteX315" fmla="*/ 103442 w 451970"/>
                      <a:gd name="connsiteY315" fmla="*/ 290883 h 401182"/>
                      <a:gd name="connsiteX316" fmla="*/ 104299 w 451970"/>
                      <a:gd name="connsiteY316" fmla="*/ 290121 h 401182"/>
                      <a:gd name="connsiteX317" fmla="*/ 104299 w 451970"/>
                      <a:gd name="connsiteY317" fmla="*/ 289074 h 401182"/>
                      <a:gd name="connsiteX318" fmla="*/ 103060 w 451970"/>
                      <a:gd name="connsiteY318" fmla="*/ 288311 h 401182"/>
                      <a:gd name="connsiteX319" fmla="*/ 102298 w 451970"/>
                      <a:gd name="connsiteY319" fmla="*/ 287645 h 401182"/>
                      <a:gd name="connsiteX320" fmla="*/ 100584 w 451970"/>
                      <a:gd name="connsiteY320" fmla="*/ 287073 h 401182"/>
                      <a:gd name="connsiteX321" fmla="*/ 99822 w 451970"/>
                      <a:gd name="connsiteY321" fmla="*/ 286025 h 401182"/>
                      <a:gd name="connsiteX322" fmla="*/ 100013 w 451970"/>
                      <a:gd name="connsiteY322" fmla="*/ 283358 h 401182"/>
                      <a:gd name="connsiteX323" fmla="*/ 98393 w 451970"/>
                      <a:gd name="connsiteY323" fmla="*/ 282501 h 401182"/>
                      <a:gd name="connsiteX324" fmla="*/ 96964 w 451970"/>
                      <a:gd name="connsiteY324" fmla="*/ 281073 h 401182"/>
                      <a:gd name="connsiteX325" fmla="*/ 96679 w 451970"/>
                      <a:gd name="connsiteY325" fmla="*/ 278882 h 401182"/>
                      <a:gd name="connsiteX326" fmla="*/ 95726 w 451970"/>
                      <a:gd name="connsiteY326" fmla="*/ 277358 h 401182"/>
                      <a:gd name="connsiteX327" fmla="*/ 94583 w 451970"/>
                      <a:gd name="connsiteY327" fmla="*/ 275929 h 401182"/>
                      <a:gd name="connsiteX328" fmla="*/ 92488 w 451970"/>
                      <a:gd name="connsiteY328" fmla="*/ 274691 h 401182"/>
                      <a:gd name="connsiteX329" fmla="*/ 91726 w 451970"/>
                      <a:gd name="connsiteY329" fmla="*/ 273548 h 401182"/>
                      <a:gd name="connsiteX330" fmla="*/ 90678 w 451970"/>
                      <a:gd name="connsiteY330" fmla="*/ 273548 h 401182"/>
                      <a:gd name="connsiteX331" fmla="*/ 90583 w 451970"/>
                      <a:gd name="connsiteY331" fmla="*/ 272119 h 401182"/>
                      <a:gd name="connsiteX332" fmla="*/ 88868 w 451970"/>
                      <a:gd name="connsiteY332" fmla="*/ 270404 h 401182"/>
                      <a:gd name="connsiteX333" fmla="*/ 86868 w 451970"/>
                      <a:gd name="connsiteY333" fmla="*/ 269452 h 401182"/>
                      <a:gd name="connsiteX334" fmla="*/ 86201 w 451970"/>
                      <a:gd name="connsiteY334" fmla="*/ 266690 h 401182"/>
                      <a:gd name="connsiteX335" fmla="*/ 86296 w 451970"/>
                      <a:gd name="connsiteY335" fmla="*/ 264404 h 401182"/>
                      <a:gd name="connsiteX336" fmla="*/ 86106 w 451970"/>
                      <a:gd name="connsiteY336" fmla="*/ 263070 h 401182"/>
                      <a:gd name="connsiteX337" fmla="*/ 85058 w 451970"/>
                      <a:gd name="connsiteY337" fmla="*/ 264213 h 401182"/>
                      <a:gd name="connsiteX338" fmla="*/ 83915 w 451970"/>
                      <a:gd name="connsiteY338" fmla="*/ 264594 h 401182"/>
                      <a:gd name="connsiteX339" fmla="*/ 82010 w 451970"/>
                      <a:gd name="connsiteY339" fmla="*/ 264785 h 401182"/>
                      <a:gd name="connsiteX340" fmla="*/ 81248 w 451970"/>
                      <a:gd name="connsiteY340" fmla="*/ 266785 h 401182"/>
                      <a:gd name="connsiteX341" fmla="*/ 81153 w 451970"/>
                      <a:gd name="connsiteY341" fmla="*/ 268309 h 401182"/>
                      <a:gd name="connsiteX342" fmla="*/ 79915 w 451970"/>
                      <a:gd name="connsiteY342" fmla="*/ 269166 h 401182"/>
                      <a:gd name="connsiteX343" fmla="*/ 78676 w 451970"/>
                      <a:gd name="connsiteY343" fmla="*/ 270119 h 401182"/>
                      <a:gd name="connsiteX344" fmla="*/ 78105 w 451970"/>
                      <a:gd name="connsiteY344" fmla="*/ 271071 h 401182"/>
                      <a:gd name="connsiteX345" fmla="*/ 78200 w 451970"/>
                      <a:gd name="connsiteY345" fmla="*/ 272595 h 401182"/>
                      <a:gd name="connsiteX346" fmla="*/ 77629 w 451970"/>
                      <a:gd name="connsiteY346" fmla="*/ 273929 h 401182"/>
                      <a:gd name="connsiteX347" fmla="*/ 76295 w 451970"/>
                      <a:gd name="connsiteY347" fmla="*/ 273738 h 401182"/>
                      <a:gd name="connsiteX348" fmla="*/ 75152 w 451970"/>
                      <a:gd name="connsiteY348" fmla="*/ 275357 h 401182"/>
                      <a:gd name="connsiteX349" fmla="*/ 74390 w 451970"/>
                      <a:gd name="connsiteY349" fmla="*/ 276882 h 401182"/>
                      <a:gd name="connsiteX350" fmla="*/ 73152 w 451970"/>
                      <a:gd name="connsiteY350" fmla="*/ 276786 h 401182"/>
                      <a:gd name="connsiteX351" fmla="*/ 71914 w 451970"/>
                      <a:gd name="connsiteY351" fmla="*/ 277548 h 401182"/>
                      <a:gd name="connsiteX352" fmla="*/ 71914 w 451970"/>
                      <a:gd name="connsiteY352" fmla="*/ 279644 h 401182"/>
                      <a:gd name="connsiteX353" fmla="*/ 72771 w 451970"/>
                      <a:gd name="connsiteY353" fmla="*/ 281168 h 401182"/>
                      <a:gd name="connsiteX354" fmla="*/ 71914 w 451970"/>
                      <a:gd name="connsiteY354" fmla="*/ 281835 h 401182"/>
                      <a:gd name="connsiteX355" fmla="*/ 72295 w 451970"/>
                      <a:gd name="connsiteY355" fmla="*/ 283358 h 401182"/>
                      <a:gd name="connsiteX356" fmla="*/ 73247 w 451970"/>
                      <a:gd name="connsiteY356" fmla="*/ 284120 h 401182"/>
                      <a:gd name="connsiteX357" fmla="*/ 72199 w 451970"/>
                      <a:gd name="connsiteY357" fmla="*/ 285454 h 401182"/>
                      <a:gd name="connsiteX358" fmla="*/ 71723 w 451970"/>
                      <a:gd name="connsiteY358" fmla="*/ 286978 h 401182"/>
                      <a:gd name="connsiteX359" fmla="*/ 71152 w 451970"/>
                      <a:gd name="connsiteY359" fmla="*/ 288026 h 401182"/>
                      <a:gd name="connsiteX360" fmla="*/ 72009 w 451970"/>
                      <a:gd name="connsiteY360" fmla="*/ 289740 h 401182"/>
                      <a:gd name="connsiteX361" fmla="*/ 72009 w 451970"/>
                      <a:gd name="connsiteY361" fmla="*/ 290121 h 401182"/>
                      <a:gd name="connsiteX362" fmla="*/ 71628 w 451970"/>
                      <a:gd name="connsiteY362" fmla="*/ 290598 h 401182"/>
                      <a:gd name="connsiteX363" fmla="*/ 70675 w 451970"/>
                      <a:gd name="connsiteY363" fmla="*/ 292693 h 401182"/>
                      <a:gd name="connsiteX364" fmla="*/ 70485 w 451970"/>
                      <a:gd name="connsiteY364" fmla="*/ 295170 h 401182"/>
                      <a:gd name="connsiteX365" fmla="*/ 68485 w 451970"/>
                      <a:gd name="connsiteY365" fmla="*/ 293645 h 401182"/>
                      <a:gd name="connsiteX366" fmla="*/ 67151 w 451970"/>
                      <a:gd name="connsiteY366" fmla="*/ 291455 h 401182"/>
                      <a:gd name="connsiteX367" fmla="*/ 66294 w 451970"/>
                      <a:gd name="connsiteY367" fmla="*/ 288597 h 401182"/>
                      <a:gd name="connsiteX368" fmla="*/ 64389 w 451970"/>
                      <a:gd name="connsiteY368" fmla="*/ 286216 h 401182"/>
                      <a:gd name="connsiteX369" fmla="*/ 62770 w 451970"/>
                      <a:gd name="connsiteY369" fmla="*/ 284311 h 401182"/>
                      <a:gd name="connsiteX370" fmla="*/ 62484 w 451970"/>
                      <a:gd name="connsiteY370" fmla="*/ 283835 h 401182"/>
                      <a:gd name="connsiteX371" fmla="*/ 62484 w 451970"/>
                      <a:gd name="connsiteY371" fmla="*/ 280977 h 401182"/>
                      <a:gd name="connsiteX372" fmla="*/ 62674 w 451970"/>
                      <a:gd name="connsiteY372" fmla="*/ 277072 h 401182"/>
                      <a:gd name="connsiteX373" fmla="*/ 62293 w 451970"/>
                      <a:gd name="connsiteY373" fmla="*/ 273738 h 401182"/>
                      <a:gd name="connsiteX374" fmla="*/ 61341 w 451970"/>
                      <a:gd name="connsiteY374" fmla="*/ 270881 h 401182"/>
                      <a:gd name="connsiteX375" fmla="*/ 60674 w 451970"/>
                      <a:gd name="connsiteY375" fmla="*/ 267642 h 401182"/>
                      <a:gd name="connsiteX376" fmla="*/ 60198 w 451970"/>
                      <a:gd name="connsiteY376" fmla="*/ 263832 h 401182"/>
                      <a:gd name="connsiteX377" fmla="*/ 60484 w 451970"/>
                      <a:gd name="connsiteY377" fmla="*/ 260879 h 401182"/>
                      <a:gd name="connsiteX378" fmla="*/ 61341 w 451970"/>
                      <a:gd name="connsiteY378" fmla="*/ 258117 h 401182"/>
                      <a:gd name="connsiteX379" fmla="*/ 61341 w 451970"/>
                      <a:gd name="connsiteY379" fmla="*/ 253926 h 401182"/>
                      <a:gd name="connsiteX380" fmla="*/ 61150 w 451970"/>
                      <a:gd name="connsiteY380" fmla="*/ 249354 h 401182"/>
                      <a:gd name="connsiteX381" fmla="*/ 61436 w 451970"/>
                      <a:gd name="connsiteY381" fmla="*/ 244115 h 401182"/>
                      <a:gd name="connsiteX382" fmla="*/ 60579 w 451970"/>
                      <a:gd name="connsiteY382" fmla="*/ 241068 h 401182"/>
                      <a:gd name="connsiteX383" fmla="*/ 59722 w 451970"/>
                      <a:gd name="connsiteY383" fmla="*/ 238972 h 401182"/>
                      <a:gd name="connsiteX384" fmla="*/ 59817 w 451970"/>
                      <a:gd name="connsiteY384" fmla="*/ 233733 h 401182"/>
                      <a:gd name="connsiteX385" fmla="*/ 59531 w 451970"/>
                      <a:gd name="connsiteY385" fmla="*/ 228590 h 401182"/>
                      <a:gd name="connsiteX386" fmla="*/ 58864 w 451970"/>
                      <a:gd name="connsiteY386" fmla="*/ 225923 h 401182"/>
                      <a:gd name="connsiteX387" fmla="*/ 57912 w 451970"/>
                      <a:gd name="connsiteY387" fmla="*/ 223541 h 401182"/>
                      <a:gd name="connsiteX388" fmla="*/ 57626 w 451970"/>
                      <a:gd name="connsiteY388" fmla="*/ 220494 h 401182"/>
                      <a:gd name="connsiteX389" fmla="*/ 58483 w 451970"/>
                      <a:gd name="connsiteY389" fmla="*/ 216207 h 401182"/>
                      <a:gd name="connsiteX390" fmla="*/ 59055 w 451970"/>
                      <a:gd name="connsiteY390" fmla="*/ 213540 h 401182"/>
                      <a:gd name="connsiteX391" fmla="*/ 60388 w 451970"/>
                      <a:gd name="connsiteY391" fmla="*/ 210587 h 401182"/>
                      <a:gd name="connsiteX392" fmla="*/ 60484 w 451970"/>
                      <a:gd name="connsiteY392" fmla="*/ 206968 h 401182"/>
                      <a:gd name="connsiteX393" fmla="*/ 60293 w 451970"/>
                      <a:gd name="connsiteY393" fmla="*/ 203063 h 401182"/>
                      <a:gd name="connsiteX394" fmla="*/ 59722 w 451970"/>
                      <a:gd name="connsiteY394" fmla="*/ 200491 h 401182"/>
                      <a:gd name="connsiteX395" fmla="*/ 58674 w 451970"/>
                      <a:gd name="connsiteY395" fmla="*/ 198586 h 401182"/>
                      <a:gd name="connsiteX396" fmla="*/ 58483 w 451970"/>
                      <a:gd name="connsiteY396" fmla="*/ 196490 h 401182"/>
                      <a:gd name="connsiteX397" fmla="*/ 58102 w 451970"/>
                      <a:gd name="connsiteY397" fmla="*/ 194586 h 401182"/>
                      <a:gd name="connsiteX398" fmla="*/ 58388 w 451970"/>
                      <a:gd name="connsiteY398" fmla="*/ 192490 h 401182"/>
                      <a:gd name="connsiteX399" fmla="*/ 58198 w 451970"/>
                      <a:gd name="connsiteY399" fmla="*/ 189632 h 401182"/>
                      <a:gd name="connsiteX400" fmla="*/ 58483 w 451970"/>
                      <a:gd name="connsiteY400" fmla="*/ 186870 h 401182"/>
                      <a:gd name="connsiteX401" fmla="*/ 58293 w 451970"/>
                      <a:gd name="connsiteY401" fmla="*/ 184679 h 401182"/>
                      <a:gd name="connsiteX402" fmla="*/ 57436 w 451970"/>
                      <a:gd name="connsiteY402" fmla="*/ 182012 h 401182"/>
                      <a:gd name="connsiteX403" fmla="*/ 57150 w 451970"/>
                      <a:gd name="connsiteY403" fmla="*/ 178869 h 401182"/>
                      <a:gd name="connsiteX404" fmla="*/ 57245 w 451970"/>
                      <a:gd name="connsiteY404" fmla="*/ 176012 h 401182"/>
                      <a:gd name="connsiteX405" fmla="*/ 56674 w 451970"/>
                      <a:gd name="connsiteY405" fmla="*/ 173249 h 401182"/>
                      <a:gd name="connsiteX406" fmla="*/ 57055 w 451970"/>
                      <a:gd name="connsiteY406" fmla="*/ 171821 h 401182"/>
                      <a:gd name="connsiteX407" fmla="*/ 58483 w 451970"/>
                      <a:gd name="connsiteY407" fmla="*/ 171059 h 401182"/>
                      <a:gd name="connsiteX408" fmla="*/ 59055 w 451970"/>
                      <a:gd name="connsiteY408" fmla="*/ 168963 h 401182"/>
                      <a:gd name="connsiteX409" fmla="*/ 57626 w 451970"/>
                      <a:gd name="connsiteY409" fmla="*/ 168106 h 401182"/>
                      <a:gd name="connsiteX410" fmla="*/ 56007 w 451970"/>
                      <a:gd name="connsiteY410" fmla="*/ 166773 h 401182"/>
                      <a:gd name="connsiteX411" fmla="*/ 55150 w 451970"/>
                      <a:gd name="connsiteY411" fmla="*/ 164963 h 401182"/>
                      <a:gd name="connsiteX412" fmla="*/ 52483 w 451970"/>
                      <a:gd name="connsiteY412" fmla="*/ 162867 h 401182"/>
                      <a:gd name="connsiteX413" fmla="*/ 52102 w 451970"/>
                      <a:gd name="connsiteY413" fmla="*/ 160677 h 401182"/>
                      <a:gd name="connsiteX414" fmla="*/ 53245 w 451970"/>
                      <a:gd name="connsiteY414" fmla="*/ 158105 h 401182"/>
                      <a:gd name="connsiteX415" fmla="*/ 52292 w 451970"/>
                      <a:gd name="connsiteY415" fmla="*/ 156009 h 401182"/>
                      <a:gd name="connsiteX416" fmla="*/ 50482 w 451970"/>
                      <a:gd name="connsiteY416" fmla="*/ 154485 h 401182"/>
                      <a:gd name="connsiteX417" fmla="*/ 49530 w 451970"/>
                      <a:gd name="connsiteY417" fmla="*/ 151437 h 401182"/>
                      <a:gd name="connsiteX418" fmla="*/ 47815 w 451970"/>
                      <a:gd name="connsiteY418" fmla="*/ 149342 h 401182"/>
                      <a:gd name="connsiteX419" fmla="*/ 45910 w 451970"/>
                      <a:gd name="connsiteY419" fmla="*/ 146961 h 401182"/>
                      <a:gd name="connsiteX420" fmla="*/ 46006 w 451970"/>
                      <a:gd name="connsiteY420" fmla="*/ 143627 h 401182"/>
                      <a:gd name="connsiteX421" fmla="*/ 47149 w 451970"/>
                      <a:gd name="connsiteY421" fmla="*/ 140865 h 401182"/>
                      <a:gd name="connsiteX422" fmla="*/ 49720 w 451970"/>
                      <a:gd name="connsiteY422" fmla="*/ 140960 h 401182"/>
                      <a:gd name="connsiteX423" fmla="*/ 51530 w 451970"/>
                      <a:gd name="connsiteY423" fmla="*/ 144103 h 401182"/>
                      <a:gd name="connsiteX424" fmla="*/ 53245 w 451970"/>
                      <a:gd name="connsiteY424" fmla="*/ 144770 h 401182"/>
                      <a:gd name="connsiteX425" fmla="*/ 54292 w 451970"/>
                      <a:gd name="connsiteY425" fmla="*/ 142484 h 401182"/>
                      <a:gd name="connsiteX426" fmla="*/ 56578 w 451970"/>
                      <a:gd name="connsiteY426" fmla="*/ 140388 h 401182"/>
                      <a:gd name="connsiteX427" fmla="*/ 56197 w 451970"/>
                      <a:gd name="connsiteY427" fmla="*/ 136864 h 401182"/>
                      <a:gd name="connsiteX428" fmla="*/ 54483 w 451970"/>
                      <a:gd name="connsiteY428" fmla="*/ 134959 h 401182"/>
                      <a:gd name="connsiteX429" fmla="*/ 51435 w 451970"/>
                      <a:gd name="connsiteY429" fmla="*/ 132578 h 401182"/>
                      <a:gd name="connsiteX430" fmla="*/ 49339 w 451970"/>
                      <a:gd name="connsiteY430" fmla="*/ 129720 h 401182"/>
                      <a:gd name="connsiteX431" fmla="*/ 46292 w 451970"/>
                      <a:gd name="connsiteY431" fmla="*/ 126672 h 401182"/>
                      <a:gd name="connsiteX432" fmla="*/ 44863 w 451970"/>
                      <a:gd name="connsiteY432" fmla="*/ 124291 h 401182"/>
                      <a:gd name="connsiteX433" fmla="*/ 44386 w 451970"/>
                      <a:gd name="connsiteY433" fmla="*/ 122005 h 401182"/>
                      <a:gd name="connsiteX434" fmla="*/ 43053 w 451970"/>
                      <a:gd name="connsiteY434" fmla="*/ 119528 h 401182"/>
                      <a:gd name="connsiteX435" fmla="*/ 40957 w 451970"/>
                      <a:gd name="connsiteY435" fmla="*/ 117147 h 401182"/>
                      <a:gd name="connsiteX436" fmla="*/ 39433 w 451970"/>
                      <a:gd name="connsiteY436" fmla="*/ 114004 h 401182"/>
                      <a:gd name="connsiteX437" fmla="*/ 39624 w 451970"/>
                      <a:gd name="connsiteY437" fmla="*/ 111528 h 401182"/>
                      <a:gd name="connsiteX438" fmla="*/ 40672 w 451970"/>
                      <a:gd name="connsiteY438" fmla="*/ 109051 h 401182"/>
                      <a:gd name="connsiteX439" fmla="*/ 39910 w 451970"/>
                      <a:gd name="connsiteY439" fmla="*/ 106003 h 401182"/>
                      <a:gd name="connsiteX440" fmla="*/ 37719 w 451970"/>
                      <a:gd name="connsiteY440" fmla="*/ 103431 h 401182"/>
                      <a:gd name="connsiteX441" fmla="*/ 36004 w 451970"/>
                      <a:gd name="connsiteY441" fmla="*/ 101240 h 401182"/>
                      <a:gd name="connsiteX442" fmla="*/ 34576 w 451970"/>
                      <a:gd name="connsiteY442" fmla="*/ 97621 h 401182"/>
                      <a:gd name="connsiteX443" fmla="*/ 33242 w 451970"/>
                      <a:gd name="connsiteY443" fmla="*/ 95049 h 401182"/>
                      <a:gd name="connsiteX444" fmla="*/ 33052 w 451970"/>
                      <a:gd name="connsiteY444" fmla="*/ 91335 h 401182"/>
                      <a:gd name="connsiteX445" fmla="*/ 31432 w 451970"/>
                      <a:gd name="connsiteY445" fmla="*/ 89048 h 401182"/>
                      <a:gd name="connsiteX446" fmla="*/ 27718 w 451970"/>
                      <a:gd name="connsiteY446" fmla="*/ 86762 h 401182"/>
                      <a:gd name="connsiteX447" fmla="*/ 25908 w 451970"/>
                      <a:gd name="connsiteY447" fmla="*/ 85239 h 401182"/>
                      <a:gd name="connsiteX448" fmla="*/ 24193 w 451970"/>
                      <a:gd name="connsiteY448" fmla="*/ 84000 h 401182"/>
                      <a:gd name="connsiteX449" fmla="*/ 21526 w 451970"/>
                      <a:gd name="connsiteY449" fmla="*/ 82857 h 401182"/>
                      <a:gd name="connsiteX450" fmla="*/ 17335 w 451970"/>
                      <a:gd name="connsiteY450" fmla="*/ 81524 h 401182"/>
                      <a:gd name="connsiteX451" fmla="*/ 13240 w 451970"/>
                      <a:gd name="connsiteY451" fmla="*/ 79904 h 401182"/>
                      <a:gd name="connsiteX452" fmla="*/ 10668 w 451970"/>
                      <a:gd name="connsiteY452" fmla="*/ 77904 h 401182"/>
                      <a:gd name="connsiteX453" fmla="*/ 8287 w 451970"/>
                      <a:gd name="connsiteY453" fmla="*/ 75714 h 401182"/>
                      <a:gd name="connsiteX454" fmla="*/ 5143 w 451970"/>
                      <a:gd name="connsiteY454" fmla="*/ 73713 h 401182"/>
                      <a:gd name="connsiteX455" fmla="*/ 2857 w 451970"/>
                      <a:gd name="connsiteY455" fmla="*/ 70951 h 401182"/>
                      <a:gd name="connsiteX456" fmla="*/ 1429 w 451970"/>
                      <a:gd name="connsiteY456" fmla="*/ 67998 h 401182"/>
                      <a:gd name="connsiteX457" fmla="*/ 952 w 451970"/>
                      <a:gd name="connsiteY457" fmla="*/ 65427 h 401182"/>
                      <a:gd name="connsiteX458" fmla="*/ 857 w 451970"/>
                      <a:gd name="connsiteY458" fmla="*/ 63045 h 401182"/>
                      <a:gd name="connsiteX459" fmla="*/ 0 w 451970"/>
                      <a:gd name="connsiteY459" fmla="*/ 61331 h 401182"/>
                      <a:gd name="connsiteX460" fmla="*/ 286 w 451970"/>
                      <a:gd name="connsiteY460" fmla="*/ 60950 h 401182"/>
                      <a:gd name="connsiteX461" fmla="*/ 667 w 451970"/>
                      <a:gd name="connsiteY461" fmla="*/ 59807 h 401182"/>
                      <a:gd name="connsiteX462" fmla="*/ 1333 w 451970"/>
                      <a:gd name="connsiteY462" fmla="*/ 58664 h 401182"/>
                      <a:gd name="connsiteX463" fmla="*/ 4000 w 451970"/>
                      <a:gd name="connsiteY463" fmla="*/ 57902 h 401182"/>
                      <a:gd name="connsiteX464" fmla="*/ 6096 w 451970"/>
                      <a:gd name="connsiteY464" fmla="*/ 57997 h 401182"/>
                      <a:gd name="connsiteX465" fmla="*/ 7144 w 451970"/>
                      <a:gd name="connsiteY465" fmla="*/ 57330 h 401182"/>
                      <a:gd name="connsiteX466" fmla="*/ 6763 w 451970"/>
                      <a:gd name="connsiteY466" fmla="*/ 55997 h 401182"/>
                      <a:gd name="connsiteX467" fmla="*/ 8096 w 451970"/>
                      <a:gd name="connsiteY467" fmla="*/ 54949 h 401182"/>
                      <a:gd name="connsiteX468" fmla="*/ 7810 w 451970"/>
                      <a:gd name="connsiteY468" fmla="*/ 53425 h 401182"/>
                      <a:gd name="connsiteX469" fmla="*/ 6953 w 451970"/>
                      <a:gd name="connsiteY469" fmla="*/ 52473 h 401182"/>
                      <a:gd name="connsiteX470" fmla="*/ 6286 w 451970"/>
                      <a:gd name="connsiteY470" fmla="*/ 51615 h 401182"/>
                      <a:gd name="connsiteX471" fmla="*/ 6572 w 451970"/>
                      <a:gd name="connsiteY471" fmla="*/ 50282 h 401182"/>
                      <a:gd name="connsiteX472" fmla="*/ 6953 w 451970"/>
                      <a:gd name="connsiteY472" fmla="*/ 48853 h 401182"/>
                      <a:gd name="connsiteX473" fmla="*/ 8572 w 451970"/>
                      <a:gd name="connsiteY473" fmla="*/ 47424 h 401182"/>
                      <a:gd name="connsiteX474" fmla="*/ 10192 w 451970"/>
                      <a:gd name="connsiteY474" fmla="*/ 46281 h 401182"/>
                      <a:gd name="connsiteX475" fmla="*/ 11525 w 451970"/>
                      <a:gd name="connsiteY475" fmla="*/ 44281 h 401182"/>
                      <a:gd name="connsiteX476" fmla="*/ 12001 w 451970"/>
                      <a:gd name="connsiteY476" fmla="*/ 42757 h 401182"/>
                      <a:gd name="connsiteX477" fmla="*/ 13049 w 451970"/>
                      <a:gd name="connsiteY477" fmla="*/ 40947 h 401182"/>
                      <a:gd name="connsiteX478" fmla="*/ 14573 w 451970"/>
                      <a:gd name="connsiteY478" fmla="*/ 41043 h 401182"/>
                      <a:gd name="connsiteX479" fmla="*/ 15145 w 451970"/>
                      <a:gd name="connsiteY479" fmla="*/ 40281 h 401182"/>
                      <a:gd name="connsiteX480" fmla="*/ 16097 w 451970"/>
                      <a:gd name="connsiteY480" fmla="*/ 39804 h 401182"/>
                      <a:gd name="connsiteX481" fmla="*/ 16954 w 451970"/>
                      <a:gd name="connsiteY481" fmla="*/ 39137 h 401182"/>
                      <a:gd name="connsiteX482" fmla="*/ 18002 w 451970"/>
                      <a:gd name="connsiteY482" fmla="*/ 38375 h 401182"/>
                      <a:gd name="connsiteX483" fmla="*/ 15811 w 451970"/>
                      <a:gd name="connsiteY483" fmla="*/ 37137 h 401182"/>
                      <a:gd name="connsiteX484" fmla="*/ 14668 w 451970"/>
                      <a:gd name="connsiteY484" fmla="*/ 36470 h 401182"/>
                      <a:gd name="connsiteX485" fmla="*/ 13621 w 451970"/>
                      <a:gd name="connsiteY485" fmla="*/ 35804 h 401182"/>
                      <a:gd name="connsiteX486" fmla="*/ 12287 w 451970"/>
                      <a:gd name="connsiteY486" fmla="*/ 35423 h 401182"/>
                      <a:gd name="connsiteX487" fmla="*/ 10954 w 451970"/>
                      <a:gd name="connsiteY487" fmla="*/ 34851 h 401182"/>
                      <a:gd name="connsiteX488" fmla="*/ 9906 w 451970"/>
                      <a:gd name="connsiteY488" fmla="*/ 34089 h 401182"/>
                      <a:gd name="connsiteX489" fmla="*/ 9334 w 451970"/>
                      <a:gd name="connsiteY489" fmla="*/ 33232 h 401182"/>
                      <a:gd name="connsiteX490" fmla="*/ 8763 w 451970"/>
                      <a:gd name="connsiteY490" fmla="*/ 31898 h 401182"/>
                      <a:gd name="connsiteX491" fmla="*/ 9144 w 451970"/>
                      <a:gd name="connsiteY491" fmla="*/ 29232 h 401182"/>
                      <a:gd name="connsiteX492" fmla="*/ 7334 w 451970"/>
                      <a:gd name="connsiteY492" fmla="*/ 28850 h 401182"/>
                      <a:gd name="connsiteX493" fmla="*/ 6286 w 451970"/>
                      <a:gd name="connsiteY493" fmla="*/ 28660 h 401182"/>
                      <a:gd name="connsiteX494" fmla="*/ 5620 w 451970"/>
                      <a:gd name="connsiteY494" fmla="*/ 27993 h 401182"/>
                      <a:gd name="connsiteX495" fmla="*/ 4953 w 451970"/>
                      <a:gd name="connsiteY495" fmla="*/ 26469 h 401182"/>
                      <a:gd name="connsiteX496" fmla="*/ 6096 w 451970"/>
                      <a:gd name="connsiteY496" fmla="*/ 23802 h 401182"/>
                      <a:gd name="connsiteX497" fmla="*/ 5715 w 451970"/>
                      <a:gd name="connsiteY497" fmla="*/ 21802 h 401182"/>
                      <a:gd name="connsiteX498" fmla="*/ 5524 w 451970"/>
                      <a:gd name="connsiteY498" fmla="*/ 19707 h 401182"/>
                      <a:gd name="connsiteX499" fmla="*/ 5048 w 451970"/>
                      <a:gd name="connsiteY499" fmla="*/ 17992 h 401182"/>
                      <a:gd name="connsiteX500" fmla="*/ 4096 w 451970"/>
                      <a:gd name="connsiteY500" fmla="*/ 16944 h 401182"/>
                      <a:gd name="connsiteX501" fmla="*/ 4763 w 451970"/>
                      <a:gd name="connsiteY501" fmla="*/ 15992 h 401182"/>
                      <a:gd name="connsiteX502" fmla="*/ 5143 w 451970"/>
                      <a:gd name="connsiteY502" fmla="*/ 14944 h 401182"/>
                      <a:gd name="connsiteX503" fmla="*/ 5239 w 451970"/>
                      <a:gd name="connsiteY503" fmla="*/ 13896 h 401182"/>
                      <a:gd name="connsiteX504" fmla="*/ 6477 w 451970"/>
                      <a:gd name="connsiteY504" fmla="*/ 14182 h 401182"/>
                      <a:gd name="connsiteX505" fmla="*/ 7715 w 451970"/>
                      <a:gd name="connsiteY505" fmla="*/ 14182 h 401182"/>
                      <a:gd name="connsiteX506" fmla="*/ 8287 w 451970"/>
                      <a:gd name="connsiteY506" fmla="*/ 13706 h 401182"/>
                      <a:gd name="connsiteX507" fmla="*/ 10001 w 451970"/>
                      <a:gd name="connsiteY507" fmla="*/ 13325 h 401182"/>
                      <a:gd name="connsiteX508" fmla="*/ 10858 w 451970"/>
                      <a:gd name="connsiteY508" fmla="*/ 13515 h 401182"/>
                      <a:gd name="connsiteX509" fmla="*/ 13811 w 451970"/>
                      <a:gd name="connsiteY509" fmla="*/ 12658 h 401182"/>
                      <a:gd name="connsiteX510" fmla="*/ 15049 w 451970"/>
                      <a:gd name="connsiteY510" fmla="*/ 12848 h 401182"/>
                      <a:gd name="connsiteX511" fmla="*/ 15716 w 451970"/>
                      <a:gd name="connsiteY511" fmla="*/ 11801 h 401182"/>
                      <a:gd name="connsiteX512" fmla="*/ 15907 w 451970"/>
                      <a:gd name="connsiteY512" fmla="*/ 9610 h 401182"/>
                      <a:gd name="connsiteX513" fmla="*/ 16669 w 451970"/>
                      <a:gd name="connsiteY513" fmla="*/ 8943 h 401182"/>
                      <a:gd name="connsiteX514" fmla="*/ 17621 w 451970"/>
                      <a:gd name="connsiteY514" fmla="*/ 7991 h 401182"/>
                      <a:gd name="connsiteX515" fmla="*/ 17621 w 451970"/>
                      <a:gd name="connsiteY515" fmla="*/ 5895 h 401182"/>
                      <a:gd name="connsiteX516" fmla="*/ 16669 w 451970"/>
                      <a:gd name="connsiteY516" fmla="*/ 3990 h 401182"/>
                      <a:gd name="connsiteX517" fmla="*/ 18002 w 451970"/>
                      <a:gd name="connsiteY517" fmla="*/ 3133 h 401182"/>
                      <a:gd name="connsiteX518" fmla="*/ 19336 w 451970"/>
                      <a:gd name="connsiteY518" fmla="*/ 2466 h 401182"/>
                      <a:gd name="connsiteX519" fmla="*/ 20098 w 451970"/>
                      <a:gd name="connsiteY519" fmla="*/ 2181 h 401182"/>
                      <a:gd name="connsiteX520" fmla="*/ 21717 w 451970"/>
                      <a:gd name="connsiteY520" fmla="*/ 1133 h 401182"/>
                      <a:gd name="connsiteX521" fmla="*/ 22765 w 451970"/>
                      <a:gd name="connsiteY521" fmla="*/ 85 h 401182"/>
                      <a:gd name="connsiteX522" fmla="*/ 26194 w 451970"/>
                      <a:gd name="connsiteY522" fmla="*/ 275 h 401182"/>
                      <a:gd name="connsiteX523" fmla="*/ 29051 w 451970"/>
                      <a:gd name="connsiteY523" fmla="*/ 2276 h 401182"/>
                      <a:gd name="connsiteX524" fmla="*/ 31337 w 451970"/>
                      <a:gd name="connsiteY524" fmla="*/ 4657 h 401182"/>
                      <a:gd name="connsiteX525" fmla="*/ 34195 w 451970"/>
                      <a:gd name="connsiteY525" fmla="*/ 5228 h 401182"/>
                      <a:gd name="connsiteX526" fmla="*/ 37052 w 451970"/>
                      <a:gd name="connsiteY526" fmla="*/ 6372 h 401182"/>
                      <a:gd name="connsiteX527" fmla="*/ 39243 w 451970"/>
                      <a:gd name="connsiteY527" fmla="*/ 7229 h 401182"/>
                      <a:gd name="connsiteX528" fmla="*/ 43815 w 451970"/>
                      <a:gd name="connsiteY528" fmla="*/ 6752 h 401182"/>
                      <a:gd name="connsiteX529" fmla="*/ 45815 w 451970"/>
                      <a:gd name="connsiteY529" fmla="*/ 6848 h 401182"/>
                      <a:gd name="connsiteX530" fmla="*/ 45815 w 451970"/>
                      <a:gd name="connsiteY530" fmla="*/ 7229 h 401182"/>
                      <a:gd name="connsiteX531" fmla="*/ 45434 w 451970"/>
                      <a:gd name="connsiteY531" fmla="*/ 9039 h 401182"/>
                      <a:gd name="connsiteX532" fmla="*/ 47053 w 451970"/>
                      <a:gd name="connsiteY532" fmla="*/ 11324 h 401182"/>
                      <a:gd name="connsiteX533" fmla="*/ 46577 w 451970"/>
                      <a:gd name="connsiteY533" fmla="*/ 13515 h 401182"/>
                      <a:gd name="connsiteX534" fmla="*/ 45625 w 451970"/>
                      <a:gd name="connsiteY534" fmla="*/ 14277 h 401182"/>
                      <a:gd name="connsiteX535" fmla="*/ 45815 w 451970"/>
                      <a:gd name="connsiteY535" fmla="*/ 15515 h 401182"/>
                      <a:gd name="connsiteX536" fmla="*/ 46196 w 451970"/>
                      <a:gd name="connsiteY536" fmla="*/ 16849 h 401182"/>
                      <a:gd name="connsiteX537" fmla="*/ 45529 w 451970"/>
                      <a:gd name="connsiteY537" fmla="*/ 18182 h 401182"/>
                      <a:gd name="connsiteX538" fmla="*/ 46863 w 451970"/>
                      <a:gd name="connsiteY538" fmla="*/ 19325 h 401182"/>
                      <a:gd name="connsiteX539" fmla="*/ 47911 w 451970"/>
                      <a:gd name="connsiteY539" fmla="*/ 19516 h 401182"/>
                      <a:gd name="connsiteX540" fmla="*/ 48482 w 451970"/>
                      <a:gd name="connsiteY540" fmla="*/ 21897 h 401182"/>
                      <a:gd name="connsiteX541" fmla="*/ 48863 w 451970"/>
                      <a:gd name="connsiteY541" fmla="*/ 22754 h 401182"/>
                      <a:gd name="connsiteX542" fmla="*/ 49911 w 451970"/>
                      <a:gd name="connsiteY542" fmla="*/ 23231 h 401182"/>
                      <a:gd name="connsiteX543" fmla="*/ 50768 w 451970"/>
                      <a:gd name="connsiteY543" fmla="*/ 24278 h 401182"/>
                      <a:gd name="connsiteX544" fmla="*/ 52578 w 451970"/>
                      <a:gd name="connsiteY544" fmla="*/ 25612 h 401182"/>
                      <a:gd name="connsiteX545" fmla="*/ 52768 w 451970"/>
                      <a:gd name="connsiteY545" fmla="*/ 26945 h 401182"/>
                      <a:gd name="connsiteX546" fmla="*/ 54483 w 451970"/>
                      <a:gd name="connsiteY546" fmla="*/ 28850 h 401182"/>
                      <a:gd name="connsiteX547" fmla="*/ 53721 w 451970"/>
                      <a:gd name="connsiteY547" fmla="*/ 29612 h 401182"/>
                      <a:gd name="connsiteX548" fmla="*/ 53054 w 451970"/>
                      <a:gd name="connsiteY548" fmla="*/ 30279 h 401182"/>
                      <a:gd name="connsiteX549" fmla="*/ 54197 w 451970"/>
                      <a:gd name="connsiteY549" fmla="*/ 31422 h 401182"/>
                      <a:gd name="connsiteX550" fmla="*/ 54864 w 451970"/>
                      <a:gd name="connsiteY550" fmla="*/ 32375 h 401182"/>
                      <a:gd name="connsiteX551" fmla="*/ 54197 w 451970"/>
                      <a:gd name="connsiteY551" fmla="*/ 34089 h 401182"/>
                      <a:gd name="connsiteX552" fmla="*/ 55531 w 451970"/>
                      <a:gd name="connsiteY552" fmla="*/ 35328 h 401182"/>
                      <a:gd name="connsiteX553" fmla="*/ 57150 w 451970"/>
                      <a:gd name="connsiteY553" fmla="*/ 36375 h 401182"/>
                      <a:gd name="connsiteX554" fmla="*/ 57626 w 451970"/>
                      <a:gd name="connsiteY554" fmla="*/ 37423 h 401182"/>
                      <a:gd name="connsiteX555" fmla="*/ 57626 w 451970"/>
                      <a:gd name="connsiteY555" fmla="*/ 39233 h 401182"/>
                      <a:gd name="connsiteX556" fmla="*/ 57340 w 451970"/>
                      <a:gd name="connsiteY556" fmla="*/ 40852 h 401182"/>
                      <a:gd name="connsiteX557" fmla="*/ 58198 w 451970"/>
                      <a:gd name="connsiteY557" fmla="*/ 42186 h 401182"/>
                      <a:gd name="connsiteX558" fmla="*/ 58864 w 451970"/>
                      <a:gd name="connsiteY558" fmla="*/ 43233 h 401182"/>
                      <a:gd name="connsiteX559" fmla="*/ 58388 w 451970"/>
                      <a:gd name="connsiteY559" fmla="*/ 44757 h 401182"/>
                      <a:gd name="connsiteX560" fmla="*/ 58388 w 451970"/>
                      <a:gd name="connsiteY560" fmla="*/ 45710 h 401182"/>
                      <a:gd name="connsiteX561" fmla="*/ 58102 w 451970"/>
                      <a:gd name="connsiteY561" fmla="*/ 46472 h 401182"/>
                      <a:gd name="connsiteX562" fmla="*/ 58007 w 451970"/>
                      <a:gd name="connsiteY562" fmla="*/ 47234 h 401182"/>
                      <a:gd name="connsiteX563" fmla="*/ 59626 w 451970"/>
                      <a:gd name="connsiteY563" fmla="*/ 48091 h 401182"/>
                      <a:gd name="connsiteX564" fmla="*/ 59722 w 451970"/>
                      <a:gd name="connsiteY564" fmla="*/ 50663 h 401182"/>
                      <a:gd name="connsiteX565" fmla="*/ 60293 w 451970"/>
                      <a:gd name="connsiteY565" fmla="*/ 51615 h 401182"/>
                      <a:gd name="connsiteX566" fmla="*/ 61436 w 451970"/>
                      <a:gd name="connsiteY566" fmla="*/ 53330 h 401182"/>
                      <a:gd name="connsiteX567" fmla="*/ 63532 w 451970"/>
                      <a:gd name="connsiteY567" fmla="*/ 55044 h 401182"/>
                      <a:gd name="connsiteX568" fmla="*/ 65627 w 451970"/>
                      <a:gd name="connsiteY568" fmla="*/ 55520 h 401182"/>
                      <a:gd name="connsiteX569" fmla="*/ 66770 w 451970"/>
                      <a:gd name="connsiteY569" fmla="*/ 57044 h 401182"/>
                      <a:gd name="connsiteX570" fmla="*/ 68104 w 451970"/>
                      <a:gd name="connsiteY570" fmla="*/ 56759 h 401182"/>
                      <a:gd name="connsiteX571" fmla="*/ 70390 w 451970"/>
                      <a:gd name="connsiteY571" fmla="*/ 57711 h 401182"/>
                      <a:gd name="connsiteX572" fmla="*/ 71914 w 451970"/>
                      <a:gd name="connsiteY572" fmla="*/ 59045 h 401182"/>
                      <a:gd name="connsiteX573" fmla="*/ 74390 w 451970"/>
                      <a:gd name="connsiteY573" fmla="*/ 59711 h 401182"/>
                      <a:gd name="connsiteX574" fmla="*/ 75247 w 451970"/>
                      <a:gd name="connsiteY574" fmla="*/ 61998 h 401182"/>
                      <a:gd name="connsiteX575" fmla="*/ 75724 w 451970"/>
                      <a:gd name="connsiteY575" fmla="*/ 62950 h 401182"/>
                      <a:gd name="connsiteX576" fmla="*/ 76200 w 451970"/>
                      <a:gd name="connsiteY576" fmla="*/ 64665 h 401182"/>
                      <a:gd name="connsiteX577" fmla="*/ 76867 w 451970"/>
                      <a:gd name="connsiteY577" fmla="*/ 67046 h 401182"/>
                      <a:gd name="connsiteX578" fmla="*/ 78105 w 451970"/>
                      <a:gd name="connsiteY578" fmla="*/ 67332 h 401182"/>
                      <a:gd name="connsiteX579" fmla="*/ 79343 w 451970"/>
                      <a:gd name="connsiteY579" fmla="*/ 67427 h 401182"/>
                      <a:gd name="connsiteX580" fmla="*/ 80010 w 451970"/>
                      <a:gd name="connsiteY580" fmla="*/ 66950 h 401182"/>
                      <a:gd name="connsiteX581" fmla="*/ 80867 w 451970"/>
                      <a:gd name="connsiteY581" fmla="*/ 67236 h 401182"/>
                      <a:gd name="connsiteX582" fmla="*/ 81820 w 451970"/>
                      <a:gd name="connsiteY582" fmla="*/ 67046 h 401182"/>
                      <a:gd name="connsiteX583" fmla="*/ 84963 w 451970"/>
                      <a:gd name="connsiteY583" fmla="*/ 68760 h 401182"/>
                      <a:gd name="connsiteX584" fmla="*/ 86011 w 451970"/>
                      <a:gd name="connsiteY584" fmla="*/ 69141 h 401182"/>
                      <a:gd name="connsiteX585" fmla="*/ 86582 w 451970"/>
                      <a:gd name="connsiteY585" fmla="*/ 69427 h 401182"/>
                      <a:gd name="connsiteX586" fmla="*/ 88868 w 451970"/>
                      <a:gd name="connsiteY586" fmla="*/ 70284 h 401182"/>
                      <a:gd name="connsiteX587" fmla="*/ 89725 w 451970"/>
                      <a:gd name="connsiteY587" fmla="*/ 72380 h 401182"/>
                      <a:gd name="connsiteX588" fmla="*/ 90773 w 451970"/>
                      <a:gd name="connsiteY588" fmla="*/ 72856 h 401182"/>
                      <a:gd name="connsiteX589" fmla="*/ 92011 w 451970"/>
                      <a:gd name="connsiteY589" fmla="*/ 72665 h 401182"/>
                      <a:gd name="connsiteX590" fmla="*/ 93345 w 451970"/>
                      <a:gd name="connsiteY590" fmla="*/ 73713 h 401182"/>
                      <a:gd name="connsiteX591" fmla="*/ 94012 w 451970"/>
                      <a:gd name="connsiteY591" fmla="*/ 73808 h 401182"/>
                      <a:gd name="connsiteX592" fmla="*/ 95059 w 451970"/>
                      <a:gd name="connsiteY592" fmla="*/ 76094 h 401182"/>
                      <a:gd name="connsiteX593" fmla="*/ 95821 w 451970"/>
                      <a:gd name="connsiteY593" fmla="*/ 74856 h 401182"/>
                      <a:gd name="connsiteX594" fmla="*/ 96964 w 451970"/>
                      <a:gd name="connsiteY594" fmla="*/ 72761 h 401182"/>
                      <a:gd name="connsiteX595" fmla="*/ 97345 w 451970"/>
                      <a:gd name="connsiteY595" fmla="*/ 70284 h 401182"/>
                      <a:gd name="connsiteX596" fmla="*/ 98012 w 451970"/>
                      <a:gd name="connsiteY596" fmla="*/ 67998 h 401182"/>
                      <a:gd name="connsiteX597" fmla="*/ 97536 w 451970"/>
                      <a:gd name="connsiteY597" fmla="*/ 66665 h 401182"/>
                      <a:gd name="connsiteX598" fmla="*/ 97917 w 451970"/>
                      <a:gd name="connsiteY598" fmla="*/ 65045 h 401182"/>
                      <a:gd name="connsiteX599" fmla="*/ 99155 w 451970"/>
                      <a:gd name="connsiteY599" fmla="*/ 65712 h 401182"/>
                      <a:gd name="connsiteX600" fmla="*/ 100393 w 451970"/>
                      <a:gd name="connsiteY600" fmla="*/ 65617 h 401182"/>
                      <a:gd name="connsiteX601" fmla="*/ 101155 w 451970"/>
                      <a:gd name="connsiteY601" fmla="*/ 65045 h 401182"/>
                      <a:gd name="connsiteX602" fmla="*/ 102013 w 451970"/>
                      <a:gd name="connsiteY602" fmla="*/ 63140 h 401182"/>
                      <a:gd name="connsiteX603" fmla="*/ 102203 w 451970"/>
                      <a:gd name="connsiteY603" fmla="*/ 61521 h 401182"/>
                      <a:gd name="connsiteX604" fmla="*/ 103156 w 451970"/>
                      <a:gd name="connsiteY604" fmla="*/ 61045 h 401182"/>
                      <a:gd name="connsiteX605" fmla="*/ 103537 w 451970"/>
                      <a:gd name="connsiteY605" fmla="*/ 62760 h 401182"/>
                      <a:gd name="connsiteX606" fmla="*/ 104680 w 451970"/>
                      <a:gd name="connsiteY606" fmla="*/ 64379 h 401182"/>
                      <a:gd name="connsiteX607" fmla="*/ 105442 w 451970"/>
                      <a:gd name="connsiteY607" fmla="*/ 66189 h 401182"/>
                      <a:gd name="connsiteX608" fmla="*/ 108299 w 451970"/>
                      <a:gd name="connsiteY608" fmla="*/ 66665 h 401182"/>
                      <a:gd name="connsiteX609" fmla="*/ 107918 w 451970"/>
                      <a:gd name="connsiteY609" fmla="*/ 68284 h 401182"/>
                      <a:gd name="connsiteX610" fmla="*/ 109728 w 451970"/>
                      <a:gd name="connsiteY610" fmla="*/ 69332 h 401182"/>
                      <a:gd name="connsiteX611" fmla="*/ 110966 w 451970"/>
                      <a:gd name="connsiteY611" fmla="*/ 70379 h 401182"/>
                      <a:gd name="connsiteX612" fmla="*/ 111061 w 451970"/>
                      <a:gd name="connsiteY612" fmla="*/ 72570 h 401182"/>
                      <a:gd name="connsiteX613" fmla="*/ 111347 w 451970"/>
                      <a:gd name="connsiteY613" fmla="*/ 75047 h 401182"/>
                      <a:gd name="connsiteX614" fmla="*/ 111347 w 451970"/>
                      <a:gd name="connsiteY614" fmla="*/ 77237 h 401182"/>
                      <a:gd name="connsiteX615" fmla="*/ 110395 w 451970"/>
                      <a:gd name="connsiteY615" fmla="*/ 78190 h 401182"/>
                      <a:gd name="connsiteX616" fmla="*/ 109728 w 451970"/>
                      <a:gd name="connsiteY616" fmla="*/ 79523 h 401182"/>
                      <a:gd name="connsiteX617" fmla="*/ 110680 w 451970"/>
                      <a:gd name="connsiteY617" fmla="*/ 80857 h 401182"/>
                      <a:gd name="connsiteX618" fmla="*/ 112395 w 451970"/>
                      <a:gd name="connsiteY618" fmla="*/ 81238 h 401182"/>
                      <a:gd name="connsiteX619" fmla="*/ 113728 w 451970"/>
                      <a:gd name="connsiteY619" fmla="*/ 81905 h 401182"/>
                      <a:gd name="connsiteX620" fmla="*/ 114681 w 451970"/>
                      <a:gd name="connsiteY620" fmla="*/ 82286 h 401182"/>
                      <a:gd name="connsiteX621" fmla="*/ 115443 w 451970"/>
                      <a:gd name="connsiteY621" fmla="*/ 79904 h 401182"/>
                      <a:gd name="connsiteX622" fmla="*/ 116014 w 451970"/>
                      <a:gd name="connsiteY622" fmla="*/ 77047 h 401182"/>
                      <a:gd name="connsiteX623" fmla="*/ 116681 w 451970"/>
                      <a:gd name="connsiteY623" fmla="*/ 76380 h 401182"/>
                      <a:gd name="connsiteX624" fmla="*/ 118491 w 451970"/>
                      <a:gd name="connsiteY624" fmla="*/ 76857 h 401182"/>
                      <a:gd name="connsiteX625" fmla="*/ 120301 w 451970"/>
                      <a:gd name="connsiteY625" fmla="*/ 77047 h 401182"/>
                      <a:gd name="connsiteX626" fmla="*/ 122110 w 451970"/>
                      <a:gd name="connsiteY626" fmla="*/ 75999 h 401182"/>
                      <a:gd name="connsiteX627" fmla="*/ 122110 w 451970"/>
                      <a:gd name="connsiteY627" fmla="*/ 76952 h 401182"/>
                      <a:gd name="connsiteX628" fmla="*/ 121253 w 451970"/>
                      <a:gd name="connsiteY628" fmla="*/ 78476 h 401182"/>
                      <a:gd name="connsiteX629" fmla="*/ 122015 w 451970"/>
                      <a:gd name="connsiteY629" fmla="*/ 78476 h 401182"/>
                      <a:gd name="connsiteX630" fmla="*/ 122968 w 451970"/>
                      <a:gd name="connsiteY630" fmla="*/ 77237 h 401182"/>
                      <a:gd name="connsiteX631" fmla="*/ 123253 w 451970"/>
                      <a:gd name="connsiteY631" fmla="*/ 77142 h 401182"/>
                      <a:gd name="connsiteX632" fmla="*/ 125254 w 451970"/>
                      <a:gd name="connsiteY632" fmla="*/ 79714 h 401182"/>
                      <a:gd name="connsiteX633" fmla="*/ 126397 w 451970"/>
                      <a:gd name="connsiteY633" fmla="*/ 82095 h 401182"/>
                      <a:gd name="connsiteX634" fmla="*/ 127444 w 451970"/>
                      <a:gd name="connsiteY634" fmla="*/ 84381 h 401182"/>
                      <a:gd name="connsiteX635" fmla="*/ 128302 w 451970"/>
                      <a:gd name="connsiteY635" fmla="*/ 85143 h 401182"/>
                      <a:gd name="connsiteX636" fmla="*/ 131445 w 451970"/>
                      <a:gd name="connsiteY636" fmla="*/ 86953 h 401182"/>
                      <a:gd name="connsiteX637" fmla="*/ 132207 w 451970"/>
                      <a:gd name="connsiteY637" fmla="*/ 87334 h 401182"/>
                      <a:gd name="connsiteX638" fmla="*/ 132683 w 451970"/>
                      <a:gd name="connsiteY638" fmla="*/ 87334 h 401182"/>
                      <a:gd name="connsiteX639" fmla="*/ 132302 w 451970"/>
                      <a:gd name="connsiteY639" fmla="*/ 86000 h 401182"/>
                      <a:gd name="connsiteX640" fmla="*/ 132302 w 451970"/>
                      <a:gd name="connsiteY640" fmla="*/ 84000 h 401182"/>
                      <a:gd name="connsiteX641" fmla="*/ 133255 w 451970"/>
                      <a:gd name="connsiteY641" fmla="*/ 82572 h 401182"/>
                      <a:gd name="connsiteX642" fmla="*/ 134588 w 451970"/>
                      <a:gd name="connsiteY642" fmla="*/ 83238 h 401182"/>
                      <a:gd name="connsiteX643" fmla="*/ 134684 w 451970"/>
                      <a:gd name="connsiteY643" fmla="*/ 82381 h 401182"/>
                      <a:gd name="connsiteX644" fmla="*/ 133826 w 451970"/>
                      <a:gd name="connsiteY644" fmla="*/ 80666 h 401182"/>
                      <a:gd name="connsiteX645" fmla="*/ 134017 w 451970"/>
                      <a:gd name="connsiteY645" fmla="*/ 80095 h 401182"/>
                      <a:gd name="connsiteX646" fmla="*/ 136017 w 451970"/>
                      <a:gd name="connsiteY646" fmla="*/ 81333 h 401182"/>
                      <a:gd name="connsiteX647" fmla="*/ 136779 w 451970"/>
                      <a:gd name="connsiteY647" fmla="*/ 81238 h 401182"/>
                      <a:gd name="connsiteX648" fmla="*/ 137255 w 451970"/>
                      <a:gd name="connsiteY648" fmla="*/ 82095 h 401182"/>
                      <a:gd name="connsiteX649" fmla="*/ 138208 w 451970"/>
                      <a:gd name="connsiteY649" fmla="*/ 81524 h 401182"/>
                      <a:gd name="connsiteX650" fmla="*/ 138970 w 451970"/>
                      <a:gd name="connsiteY650" fmla="*/ 81905 h 401182"/>
                      <a:gd name="connsiteX651" fmla="*/ 140589 w 451970"/>
                      <a:gd name="connsiteY651" fmla="*/ 82095 h 401182"/>
                      <a:gd name="connsiteX652" fmla="*/ 141637 w 451970"/>
                      <a:gd name="connsiteY652" fmla="*/ 82857 h 401182"/>
                      <a:gd name="connsiteX653" fmla="*/ 142780 w 451970"/>
                      <a:gd name="connsiteY653" fmla="*/ 83619 h 401182"/>
                      <a:gd name="connsiteX654" fmla="*/ 143542 w 451970"/>
                      <a:gd name="connsiteY654" fmla="*/ 84000 h 401182"/>
                      <a:gd name="connsiteX655" fmla="*/ 144970 w 451970"/>
                      <a:gd name="connsiteY655" fmla="*/ 83143 h 401182"/>
                      <a:gd name="connsiteX656" fmla="*/ 146590 w 451970"/>
                      <a:gd name="connsiteY656" fmla="*/ 82381 h 401182"/>
                      <a:gd name="connsiteX657" fmla="*/ 148018 w 451970"/>
                      <a:gd name="connsiteY657" fmla="*/ 80952 h 401182"/>
                      <a:gd name="connsiteX658" fmla="*/ 148590 w 451970"/>
                      <a:gd name="connsiteY658" fmla="*/ 80666 h 401182"/>
                      <a:gd name="connsiteX659" fmla="*/ 149923 w 451970"/>
                      <a:gd name="connsiteY659" fmla="*/ 81238 h 401182"/>
                      <a:gd name="connsiteX660" fmla="*/ 150685 w 451970"/>
                      <a:gd name="connsiteY660" fmla="*/ 81905 h 401182"/>
                      <a:gd name="connsiteX661" fmla="*/ 150971 w 451970"/>
                      <a:gd name="connsiteY661" fmla="*/ 81905 h 401182"/>
                      <a:gd name="connsiteX662" fmla="*/ 151924 w 451970"/>
                      <a:gd name="connsiteY662" fmla="*/ 81714 h 401182"/>
                      <a:gd name="connsiteX663" fmla="*/ 152971 w 451970"/>
                      <a:gd name="connsiteY663" fmla="*/ 81143 h 401182"/>
                      <a:gd name="connsiteX664" fmla="*/ 154781 w 451970"/>
                      <a:gd name="connsiteY664" fmla="*/ 79428 h 401182"/>
                      <a:gd name="connsiteX665" fmla="*/ 155543 w 451970"/>
                      <a:gd name="connsiteY665" fmla="*/ 77619 h 401182"/>
                      <a:gd name="connsiteX666" fmla="*/ 155448 w 451970"/>
                      <a:gd name="connsiteY666" fmla="*/ 75523 h 401182"/>
                      <a:gd name="connsiteX667" fmla="*/ 155638 w 451970"/>
                      <a:gd name="connsiteY667" fmla="*/ 73523 h 401182"/>
                      <a:gd name="connsiteX668" fmla="*/ 155257 w 451970"/>
                      <a:gd name="connsiteY668" fmla="*/ 72665 h 401182"/>
                      <a:gd name="connsiteX669" fmla="*/ 154781 w 451970"/>
                      <a:gd name="connsiteY669" fmla="*/ 71808 h 401182"/>
                      <a:gd name="connsiteX670" fmla="*/ 152876 w 451970"/>
                      <a:gd name="connsiteY670" fmla="*/ 70189 h 401182"/>
                      <a:gd name="connsiteX671" fmla="*/ 151447 w 451970"/>
                      <a:gd name="connsiteY671" fmla="*/ 69522 h 401182"/>
                      <a:gd name="connsiteX672" fmla="*/ 151733 w 451970"/>
                      <a:gd name="connsiteY672" fmla="*/ 68665 h 401182"/>
                      <a:gd name="connsiteX673" fmla="*/ 151828 w 451970"/>
                      <a:gd name="connsiteY673" fmla="*/ 67427 h 401182"/>
                      <a:gd name="connsiteX674" fmla="*/ 151733 w 451970"/>
                      <a:gd name="connsiteY674" fmla="*/ 66093 h 401182"/>
                      <a:gd name="connsiteX675" fmla="*/ 154114 w 451970"/>
                      <a:gd name="connsiteY675" fmla="*/ 66284 h 401182"/>
                      <a:gd name="connsiteX676" fmla="*/ 153543 w 451970"/>
                      <a:gd name="connsiteY676" fmla="*/ 64569 h 401182"/>
                      <a:gd name="connsiteX677" fmla="*/ 153829 w 451970"/>
                      <a:gd name="connsiteY677" fmla="*/ 63236 h 401182"/>
                      <a:gd name="connsiteX678" fmla="*/ 152876 w 451970"/>
                      <a:gd name="connsiteY678" fmla="*/ 62760 h 401182"/>
                      <a:gd name="connsiteX679" fmla="*/ 152495 w 451970"/>
                      <a:gd name="connsiteY679" fmla="*/ 62188 h 401182"/>
                      <a:gd name="connsiteX680" fmla="*/ 152876 w 451970"/>
                      <a:gd name="connsiteY680" fmla="*/ 61045 h 401182"/>
                      <a:gd name="connsiteX681" fmla="*/ 153543 w 451970"/>
                      <a:gd name="connsiteY681" fmla="*/ 60473 h 401182"/>
                      <a:gd name="connsiteX682" fmla="*/ 152971 w 451970"/>
                      <a:gd name="connsiteY682" fmla="*/ 59521 h 401182"/>
                      <a:gd name="connsiteX683" fmla="*/ 152876 w 451970"/>
                      <a:gd name="connsiteY683" fmla="*/ 58283 h 401182"/>
                      <a:gd name="connsiteX684" fmla="*/ 152019 w 451970"/>
                      <a:gd name="connsiteY684" fmla="*/ 57044 h 401182"/>
                      <a:gd name="connsiteX685" fmla="*/ 152209 w 451970"/>
                      <a:gd name="connsiteY685" fmla="*/ 56473 h 401182"/>
                      <a:gd name="connsiteX686" fmla="*/ 151638 w 451970"/>
                      <a:gd name="connsiteY686" fmla="*/ 55902 h 401182"/>
                      <a:gd name="connsiteX687" fmla="*/ 152400 w 451970"/>
                      <a:gd name="connsiteY687" fmla="*/ 54568 h 401182"/>
                      <a:gd name="connsiteX688" fmla="*/ 153257 w 451970"/>
                      <a:gd name="connsiteY688" fmla="*/ 54092 h 401182"/>
                      <a:gd name="connsiteX689" fmla="*/ 154019 w 451970"/>
                      <a:gd name="connsiteY689" fmla="*/ 53044 h 401182"/>
                      <a:gd name="connsiteX690" fmla="*/ 155162 w 451970"/>
                      <a:gd name="connsiteY690" fmla="*/ 52663 h 401182"/>
                      <a:gd name="connsiteX691" fmla="*/ 155734 w 451970"/>
                      <a:gd name="connsiteY691" fmla="*/ 53235 h 401182"/>
                      <a:gd name="connsiteX692" fmla="*/ 156210 w 451970"/>
                      <a:gd name="connsiteY692" fmla="*/ 52663 h 401182"/>
                      <a:gd name="connsiteX693" fmla="*/ 157353 w 451970"/>
                      <a:gd name="connsiteY693" fmla="*/ 52949 h 401182"/>
                      <a:gd name="connsiteX694" fmla="*/ 158591 w 451970"/>
                      <a:gd name="connsiteY694" fmla="*/ 53139 h 401182"/>
                      <a:gd name="connsiteX695" fmla="*/ 159448 w 451970"/>
                      <a:gd name="connsiteY695" fmla="*/ 53901 h 401182"/>
                      <a:gd name="connsiteX696" fmla="*/ 160210 w 451970"/>
                      <a:gd name="connsiteY696" fmla="*/ 54473 h 401182"/>
                      <a:gd name="connsiteX697" fmla="*/ 160401 w 451970"/>
                      <a:gd name="connsiteY697" fmla="*/ 55235 h 401182"/>
                      <a:gd name="connsiteX698" fmla="*/ 161449 w 451970"/>
                      <a:gd name="connsiteY698" fmla="*/ 57140 h 401182"/>
                      <a:gd name="connsiteX699" fmla="*/ 162020 w 451970"/>
                      <a:gd name="connsiteY699" fmla="*/ 57807 h 401182"/>
                      <a:gd name="connsiteX700" fmla="*/ 162401 w 451970"/>
                      <a:gd name="connsiteY700" fmla="*/ 58473 h 401182"/>
                      <a:gd name="connsiteX701" fmla="*/ 162782 w 451970"/>
                      <a:gd name="connsiteY701" fmla="*/ 57902 h 401182"/>
                      <a:gd name="connsiteX702" fmla="*/ 162782 w 451970"/>
                      <a:gd name="connsiteY702" fmla="*/ 56378 h 401182"/>
                      <a:gd name="connsiteX703" fmla="*/ 162973 w 451970"/>
                      <a:gd name="connsiteY703" fmla="*/ 55425 h 401182"/>
                      <a:gd name="connsiteX704" fmla="*/ 164211 w 451970"/>
                      <a:gd name="connsiteY704" fmla="*/ 55140 h 401182"/>
                      <a:gd name="connsiteX705" fmla="*/ 164782 w 451970"/>
                      <a:gd name="connsiteY705" fmla="*/ 55140 h 401182"/>
                      <a:gd name="connsiteX706" fmla="*/ 165830 w 451970"/>
                      <a:gd name="connsiteY706" fmla="*/ 55330 h 401182"/>
                      <a:gd name="connsiteX707" fmla="*/ 166878 w 451970"/>
                      <a:gd name="connsiteY707" fmla="*/ 55711 h 401182"/>
                      <a:gd name="connsiteX708" fmla="*/ 167640 w 451970"/>
                      <a:gd name="connsiteY708" fmla="*/ 56949 h 401182"/>
                      <a:gd name="connsiteX709" fmla="*/ 168402 w 451970"/>
                      <a:gd name="connsiteY709" fmla="*/ 57616 h 401182"/>
                      <a:gd name="connsiteX710" fmla="*/ 169354 w 451970"/>
                      <a:gd name="connsiteY710" fmla="*/ 58283 h 401182"/>
                      <a:gd name="connsiteX711" fmla="*/ 170117 w 451970"/>
                      <a:gd name="connsiteY711" fmla="*/ 59235 h 401182"/>
                      <a:gd name="connsiteX712" fmla="*/ 171259 w 451970"/>
                      <a:gd name="connsiteY712" fmla="*/ 60664 h 401182"/>
                      <a:gd name="connsiteX713" fmla="*/ 172117 w 451970"/>
                      <a:gd name="connsiteY713" fmla="*/ 61426 h 401182"/>
                      <a:gd name="connsiteX714" fmla="*/ 172688 w 451970"/>
                      <a:gd name="connsiteY714" fmla="*/ 60473 h 401182"/>
                      <a:gd name="connsiteX715" fmla="*/ 173260 w 451970"/>
                      <a:gd name="connsiteY715" fmla="*/ 59711 h 401182"/>
                      <a:gd name="connsiteX716" fmla="*/ 173260 w 451970"/>
                      <a:gd name="connsiteY716" fmla="*/ 58473 h 401182"/>
                      <a:gd name="connsiteX717" fmla="*/ 174307 w 451970"/>
                      <a:gd name="connsiteY717" fmla="*/ 57330 h 401182"/>
                      <a:gd name="connsiteX718" fmla="*/ 174498 w 451970"/>
                      <a:gd name="connsiteY718" fmla="*/ 56568 h 401182"/>
                      <a:gd name="connsiteX719" fmla="*/ 176022 w 451970"/>
                      <a:gd name="connsiteY719" fmla="*/ 55425 h 401182"/>
                      <a:gd name="connsiteX720" fmla="*/ 176308 w 451970"/>
                      <a:gd name="connsiteY720" fmla="*/ 54092 h 401182"/>
                      <a:gd name="connsiteX721" fmla="*/ 176498 w 451970"/>
                      <a:gd name="connsiteY721" fmla="*/ 53044 h 401182"/>
                      <a:gd name="connsiteX722" fmla="*/ 175260 w 451970"/>
                      <a:gd name="connsiteY722" fmla="*/ 51996 h 401182"/>
                      <a:gd name="connsiteX723" fmla="*/ 174022 w 451970"/>
                      <a:gd name="connsiteY723" fmla="*/ 51806 h 401182"/>
                      <a:gd name="connsiteX724" fmla="*/ 173260 w 451970"/>
                      <a:gd name="connsiteY724" fmla="*/ 50377 h 401182"/>
                      <a:gd name="connsiteX725" fmla="*/ 173831 w 451970"/>
                      <a:gd name="connsiteY725" fmla="*/ 48472 h 401182"/>
                      <a:gd name="connsiteX726" fmla="*/ 174593 w 451970"/>
                      <a:gd name="connsiteY726" fmla="*/ 46948 h 401182"/>
                      <a:gd name="connsiteX727" fmla="*/ 175260 w 451970"/>
                      <a:gd name="connsiteY727" fmla="*/ 45805 h 401182"/>
                      <a:gd name="connsiteX728" fmla="*/ 176022 w 451970"/>
                      <a:gd name="connsiteY728" fmla="*/ 45138 h 401182"/>
                      <a:gd name="connsiteX729" fmla="*/ 177546 w 451970"/>
                      <a:gd name="connsiteY729" fmla="*/ 44948 h 401182"/>
                      <a:gd name="connsiteX730" fmla="*/ 178498 w 451970"/>
                      <a:gd name="connsiteY730" fmla="*/ 44662 h 401182"/>
                      <a:gd name="connsiteX731" fmla="*/ 178498 w 451970"/>
                      <a:gd name="connsiteY731" fmla="*/ 43519 h 401182"/>
                      <a:gd name="connsiteX732" fmla="*/ 178784 w 451970"/>
                      <a:gd name="connsiteY732" fmla="*/ 41900 h 401182"/>
                      <a:gd name="connsiteX733" fmla="*/ 178594 w 451970"/>
                      <a:gd name="connsiteY733" fmla="*/ 40471 h 401182"/>
                      <a:gd name="connsiteX734" fmla="*/ 178594 w 451970"/>
                      <a:gd name="connsiteY734" fmla="*/ 40376 h 401182"/>
                      <a:gd name="connsiteX735" fmla="*/ 179260 w 451970"/>
                      <a:gd name="connsiteY735" fmla="*/ 39804 h 401182"/>
                      <a:gd name="connsiteX736" fmla="*/ 180213 w 451970"/>
                      <a:gd name="connsiteY736" fmla="*/ 40090 h 401182"/>
                      <a:gd name="connsiteX737" fmla="*/ 181261 w 451970"/>
                      <a:gd name="connsiteY737" fmla="*/ 39423 h 401182"/>
                      <a:gd name="connsiteX738" fmla="*/ 181261 w 451970"/>
                      <a:gd name="connsiteY738" fmla="*/ 38280 h 401182"/>
                      <a:gd name="connsiteX739" fmla="*/ 181832 w 451970"/>
                      <a:gd name="connsiteY739" fmla="*/ 37614 h 401182"/>
                      <a:gd name="connsiteX740" fmla="*/ 182118 w 451970"/>
                      <a:gd name="connsiteY740" fmla="*/ 37423 h 401182"/>
                      <a:gd name="connsiteX741" fmla="*/ 183261 w 451970"/>
                      <a:gd name="connsiteY741" fmla="*/ 38852 h 401182"/>
                      <a:gd name="connsiteX742" fmla="*/ 184023 w 451970"/>
                      <a:gd name="connsiteY742" fmla="*/ 40376 h 401182"/>
                      <a:gd name="connsiteX743" fmla="*/ 184118 w 451970"/>
                      <a:gd name="connsiteY743" fmla="*/ 43519 h 401182"/>
                      <a:gd name="connsiteX744" fmla="*/ 185261 w 451970"/>
                      <a:gd name="connsiteY744" fmla="*/ 45043 h 401182"/>
                      <a:gd name="connsiteX745" fmla="*/ 185642 w 451970"/>
                      <a:gd name="connsiteY745" fmla="*/ 45329 h 401182"/>
                      <a:gd name="connsiteX746" fmla="*/ 185261 w 451970"/>
                      <a:gd name="connsiteY746" fmla="*/ 45615 h 401182"/>
                      <a:gd name="connsiteX747" fmla="*/ 184499 w 451970"/>
                      <a:gd name="connsiteY747" fmla="*/ 46281 h 401182"/>
                      <a:gd name="connsiteX748" fmla="*/ 183928 w 451970"/>
                      <a:gd name="connsiteY748" fmla="*/ 47615 h 401182"/>
                      <a:gd name="connsiteX749" fmla="*/ 182975 w 451970"/>
                      <a:gd name="connsiteY749" fmla="*/ 49234 h 401182"/>
                      <a:gd name="connsiteX750" fmla="*/ 182785 w 451970"/>
                      <a:gd name="connsiteY750" fmla="*/ 51139 h 401182"/>
                      <a:gd name="connsiteX751" fmla="*/ 182309 w 451970"/>
                      <a:gd name="connsiteY751" fmla="*/ 51615 h 401182"/>
                      <a:gd name="connsiteX752" fmla="*/ 181165 w 451970"/>
                      <a:gd name="connsiteY752" fmla="*/ 52473 h 401182"/>
                      <a:gd name="connsiteX753" fmla="*/ 180689 w 451970"/>
                      <a:gd name="connsiteY753" fmla="*/ 53330 h 401182"/>
                      <a:gd name="connsiteX754" fmla="*/ 179927 w 451970"/>
                      <a:gd name="connsiteY754" fmla="*/ 52758 h 401182"/>
                      <a:gd name="connsiteX755" fmla="*/ 178784 w 451970"/>
                      <a:gd name="connsiteY755" fmla="*/ 53425 h 401182"/>
                      <a:gd name="connsiteX756" fmla="*/ 178498 w 451970"/>
                      <a:gd name="connsiteY756" fmla="*/ 54282 h 401182"/>
                      <a:gd name="connsiteX757" fmla="*/ 179451 w 451970"/>
                      <a:gd name="connsiteY757" fmla="*/ 55330 h 401182"/>
                      <a:gd name="connsiteX758" fmla="*/ 181165 w 451970"/>
                      <a:gd name="connsiteY758" fmla="*/ 56949 h 401182"/>
                      <a:gd name="connsiteX759" fmla="*/ 181070 w 451970"/>
                      <a:gd name="connsiteY759" fmla="*/ 58378 h 401182"/>
                      <a:gd name="connsiteX760" fmla="*/ 180880 w 451970"/>
                      <a:gd name="connsiteY760" fmla="*/ 59616 h 401182"/>
                      <a:gd name="connsiteX761" fmla="*/ 180403 w 451970"/>
                      <a:gd name="connsiteY761" fmla="*/ 60569 h 401182"/>
                      <a:gd name="connsiteX762" fmla="*/ 181642 w 451970"/>
                      <a:gd name="connsiteY762" fmla="*/ 61426 h 401182"/>
                      <a:gd name="connsiteX763" fmla="*/ 182594 w 451970"/>
                      <a:gd name="connsiteY763" fmla="*/ 61045 h 401182"/>
                      <a:gd name="connsiteX764" fmla="*/ 183547 w 451970"/>
                      <a:gd name="connsiteY764" fmla="*/ 59711 h 401182"/>
                      <a:gd name="connsiteX765" fmla="*/ 184785 w 451970"/>
                      <a:gd name="connsiteY765" fmla="*/ 58664 h 401182"/>
                      <a:gd name="connsiteX766" fmla="*/ 185547 w 451970"/>
                      <a:gd name="connsiteY766" fmla="*/ 57521 h 401182"/>
                      <a:gd name="connsiteX767" fmla="*/ 186499 w 451970"/>
                      <a:gd name="connsiteY767" fmla="*/ 57425 h 401182"/>
                      <a:gd name="connsiteX768" fmla="*/ 187738 w 451970"/>
                      <a:gd name="connsiteY768" fmla="*/ 56949 h 401182"/>
                      <a:gd name="connsiteX769" fmla="*/ 189167 w 451970"/>
                      <a:gd name="connsiteY769" fmla="*/ 57235 h 401182"/>
                      <a:gd name="connsiteX770" fmla="*/ 190500 w 451970"/>
                      <a:gd name="connsiteY770" fmla="*/ 57235 h 401182"/>
                      <a:gd name="connsiteX771" fmla="*/ 190786 w 451970"/>
                      <a:gd name="connsiteY771" fmla="*/ 57140 h 401182"/>
                      <a:gd name="connsiteX772" fmla="*/ 191167 w 451970"/>
                      <a:gd name="connsiteY772" fmla="*/ 55806 h 401182"/>
                      <a:gd name="connsiteX773" fmla="*/ 191929 w 451970"/>
                      <a:gd name="connsiteY773" fmla="*/ 52758 h 401182"/>
                      <a:gd name="connsiteX774" fmla="*/ 192119 w 451970"/>
                      <a:gd name="connsiteY774" fmla="*/ 52758 h 401182"/>
                      <a:gd name="connsiteX775" fmla="*/ 192976 w 451970"/>
                      <a:gd name="connsiteY775" fmla="*/ 53425 h 401182"/>
                      <a:gd name="connsiteX776" fmla="*/ 193738 w 451970"/>
                      <a:gd name="connsiteY776" fmla="*/ 54473 h 401182"/>
                      <a:gd name="connsiteX777" fmla="*/ 194596 w 451970"/>
                      <a:gd name="connsiteY777" fmla="*/ 55520 h 401182"/>
                      <a:gd name="connsiteX778" fmla="*/ 195739 w 451970"/>
                      <a:gd name="connsiteY778" fmla="*/ 55997 h 401182"/>
                      <a:gd name="connsiteX779" fmla="*/ 196310 w 451970"/>
                      <a:gd name="connsiteY779" fmla="*/ 55044 h 401182"/>
                      <a:gd name="connsiteX780" fmla="*/ 196120 w 451970"/>
                      <a:gd name="connsiteY780" fmla="*/ 53044 h 401182"/>
                      <a:gd name="connsiteX781" fmla="*/ 195929 w 451970"/>
                      <a:gd name="connsiteY781" fmla="*/ 51711 h 401182"/>
                      <a:gd name="connsiteX782" fmla="*/ 195548 w 451970"/>
                      <a:gd name="connsiteY782" fmla="*/ 50948 h 401182"/>
                      <a:gd name="connsiteX783" fmla="*/ 195739 w 451970"/>
                      <a:gd name="connsiteY783" fmla="*/ 50282 h 401182"/>
                      <a:gd name="connsiteX784" fmla="*/ 196882 w 451970"/>
                      <a:gd name="connsiteY784" fmla="*/ 49139 h 401182"/>
                      <a:gd name="connsiteX785" fmla="*/ 197167 w 451970"/>
                      <a:gd name="connsiteY785" fmla="*/ 48091 h 401182"/>
                      <a:gd name="connsiteX786" fmla="*/ 198787 w 451970"/>
                      <a:gd name="connsiteY786" fmla="*/ 47043 h 401182"/>
                      <a:gd name="connsiteX787" fmla="*/ 200977 w 451970"/>
                      <a:gd name="connsiteY787" fmla="*/ 47900 h 401182"/>
                      <a:gd name="connsiteX788" fmla="*/ 203359 w 451970"/>
                      <a:gd name="connsiteY788" fmla="*/ 47615 h 401182"/>
                      <a:gd name="connsiteX789" fmla="*/ 205740 w 451970"/>
                      <a:gd name="connsiteY789" fmla="*/ 45138 h 401182"/>
                      <a:gd name="connsiteX790" fmla="*/ 206311 w 451970"/>
                      <a:gd name="connsiteY790" fmla="*/ 43519 h 401182"/>
                      <a:gd name="connsiteX791" fmla="*/ 206121 w 451970"/>
                      <a:gd name="connsiteY791" fmla="*/ 41614 h 401182"/>
                      <a:gd name="connsiteX792" fmla="*/ 206311 w 451970"/>
                      <a:gd name="connsiteY792" fmla="*/ 39709 h 401182"/>
                      <a:gd name="connsiteX793" fmla="*/ 203359 w 451970"/>
                      <a:gd name="connsiteY793" fmla="*/ 38185 h 401182"/>
                      <a:gd name="connsiteX794" fmla="*/ 201549 w 451970"/>
                      <a:gd name="connsiteY794" fmla="*/ 37137 h 401182"/>
                      <a:gd name="connsiteX795" fmla="*/ 200977 w 451970"/>
                      <a:gd name="connsiteY795" fmla="*/ 34375 h 401182"/>
                      <a:gd name="connsiteX796" fmla="*/ 201644 w 451970"/>
                      <a:gd name="connsiteY796" fmla="*/ 32756 h 401182"/>
                      <a:gd name="connsiteX797" fmla="*/ 201263 w 451970"/>
                      <a:gd name="connsiteY797" fmla="*/ 31613 h 401182"/>
                      <a:gd name="connsiteX798" fmla="*/ 199930 w 451970"/>
                      <a:gd name="connsiteY798" fmla="*/ 32470 h 401182"/>
                      <a:gd name="connsiteX799" fmla="*/ 200692 w 451970"/>
                      <a:gd name="connsiteY799" fmla="*/ 31041 h 401182"/>
                      <a:gd name="connsiteX800" fmla="*/ 200692 w 451970"/>
                      <a:gd name="connsiteY800" fmla="*/ 29708 h 401182"/>
                      <a:gd name="connsiteX801" fmla="*/ 199168 w 451970"/>
                      <a:gd name="connsiteY801" fmla="*/ 29041 h 401182"/>
                      <a:gd name="connsiteX802" fmla="*/ 198120 w 451970"/>
                      <a:gd name="connsiteY802" fmla="*/ 28279 h 401182"/>
                      <a:gd name="connsiteX803" fmla="*/ 198787 w 451970"/>
                      <a:gd name="connsiteY803" fmla="*/ 26088 h 401182"/>
                      <a:gd name="connsiteX804" fmla="*/ 196882 w 451970"/>
                      <a:gd name="connsiteY804" fmla="*/ 23516 h 401182"/>
                      <a:gd name="connsiteX805" fmla="*/ 195263 w 451970"/>
                      <a:gd name="connsiteY805" fmla="*/ 21421 h 401182"/>
                      <a:gd name="connsiteX806" fmla="*/ 193738 w 451970"/>
                      <a:gd name="connsiteY806" fmla="*/ 20469 h 401182"/>
                      <a:gd name="connsiteX807" fmla="*/ 195167 w 451970"/>
                      <a:gd name="connsiteY807" fmla="*/ 19611 h 401182"/>
                      <a:gd name="connsiteX808" fmla="*/ 196501 w 451970"/>
                      <a:gd name="connsiteY808" fmla="*/ 19802 h 401182"/>
                      <a:gd name="connsiteX809" fmla="*/ 197834 w 451970"/>
                      <a:gd name="connsiteY809" fmla="*/ 20564 h 401182"/>
                      <a:gd name="connsiteX810" fmla="*/ 199168 w 451970"/>
                      <a:gd name="connsiteY810" fmla="*/ 19516 h 401182"/>
                      <a:gd name="connsiteX811" fmla="*/ 201073 w 451970"/>
                      <a:gd name="connsiteY811" fmla="*/ 19325 h 401182"/>
                      <a:gd name="connsiteX812" fmla="*/ 203073 w 451970"/>
                      <a:gd name="connsiteY812" fmla="*/ 20087 h 401182"/>
                      <a:gd name="connsiteX813" fmla="*/ 203740 w 451970"/>
                      <a:gd name="connsiteY813" fmla="*/ 19992 h 401182"/>
                      <a:gd name="connsiteX814" fmla="*/ 204406 w 451970"/>
                      <a:gd name="connsiteY814" fmla="*/ 20087 h 401182"/>
                      <a:gd name="connsiteX815" fmla="*/ 204883 w 451970"/>
                      <a:gd name="connsiteY815" fmla="*/ 17706 h 401182"/>
                      <a:gd name="connsiteX816" fmla="*/ 205645 w 451970"/>
                      <a:gd name="connsiteY816" fmla="*/ 16278 h 401182"/>
                      <a:gd name="connsiteX817" fmla="*/ 206597 w 451970"/>
                      <a:gd name="connsiteY817" fmla="*/ 14753 h 401182"/>
                      <a:gd name="connsiteX818" fmla="*/ 207454 w 451970"/>
                      <a:gd name="connsiteY818" fmla="*/ 15420 h 401182"/>
                      <a:gd name="connsiteX819" fmla="*/ 208978 w 451970"/>
                      <a:gd name="connsiteY819" fmla="*/ 15230 h 401182"/>
                      <a:gd name="connsiteX820" fmla="*/ 209836 w 451970"/>
                      <a:gd name="connsiteY820" fmla="*/ 14753 h 401182"/>
                      <a:gd name="connsiteX821" fmla="*/ 211455 w 451970"/>
                      <a:gd name="connsiteY821" fmla="*/ 14658 h 401182"/>
                      <a:gd name="connsiteX822" fmla="*/ 212026 w 451970"/>
                      <a:gd name="connsiteY822" fmla="*/ 14182 h 401182"/>
                      <a:gd name="connsiteX823" fmla="*/ 213646 w 451970"/>
                      <a:gd name="connsiteY823" fmla="*/ 14373 h 401182"/>
                      <a:gd name="connsiteX824" fmla="*/ 214598 w 451970"/>
                      <a:gd name="connsiteY824" fmla="*/ 15039 h 401182"/>
                      <a:gd name="connsiteX825" fmla="*/ 215170 w 451970"/>
                      <a:gd name="connsiteY825" fmla="*/ 15325 h 401182"/>
                      <a:gd name="connsiteX826" fmla="*/ 215455 w 451970"/>
                      <a:gd name="connsiteY826" fmla="*/ 14087 h 401182"/>
                      <a:gd name="connsiteX827" fmla="*/ 214979 w 451970"/>
                      <a:gd name="connsiteY827" fmla="*/ 13325 h 401182"/>
                      <a:gd name="connsiteX828" fmla="*/ 214217 w 451970"/>
                      <a:gd name="connsiteY828" fmla="*/ 13134 h 401182"/>
                      <a:gd name="connsiteX829" fmla="*/ 213646 w 451970"/>
                      <a:gd name="connsiteY829" fmla="*/ 12468 h 401182"/>
                      <a:gd name="connsiteX830" fmla="*/ 213169 w 451970"/>
                      <a:gd name="connsiteY830" fmla="*/ 11610 h 401182"/>
                      <a:gd name="connsiteX831" fmla="*/ 214217 w 451970"/>
                      <a:gd name="connsiteY831" fmla="*/ 10848 h 401182"/>
                      <a:gd name="connsiteX832" fmla="*/ 215455 w 451970"/>
                      <a:gd name="connsiteY832" fmla="*/ 9896 h 401182"/>
                      <a:gd name="connsiteX833" fmla="*/ 216884 w 451970"/>
                      <a:gd name="connsiteY833" fmla="*/ 9515 h 401182"/>
                      <a:gd name="connsiteX834" fmla="*/ 216979 w 451970"/>
                      <a:gd name="connsiteY834" fmla="*/ 8943 h 401182"/>
                      <a:gd name="connsiteX835" fmla="*/ 217646 w 451970"/>
                      <a:gd name="connsiteY835" fmla="*/ 8467 h 401182"/>
                      <a:gd name="connsiteX836" fmla="*/ 218218 w 451970"/>
                      <a:gd name="connsiteY836" fmla="*/ 7800 h 401182"/>
                      <a:gd name="connsiteX837" fmla="*/ 220027 w 451970"/>
                      <a:gd name="connsiteY837" fmla="*/ 7610 h 401182"/>
                      <a:gd name="connsiteX838" fmla="*/ 220694 w 451970"/>
                      <a:gd name="connsiteY838" fmla="*/ 5990 h 401182"/>
                      <a:gd name="connsiteX839" fmla="*/ 222123 w 451970"/>
                      <a:gd name="connsiteY839" fmla="*/ 5895 h 401182"/>
                      <a:gd name="connsiteX840" fmla="*/ 223075 w 451970"/>
                      <a:gd name="connsiteY840" fmla="*/ 5800 h 401182"/>
                      <a:gd name="connsiteX841" fmla="*/ 223456 w 451970"/>
                      <a:gd name="connsiteY841" fmla="*/ 4371 h 401182"/>
                      <a:gd name="connsiteX842" fmla="*/ 225742 w 451970"/>
                      <a:gd name="connsiteY842" fmla="*/ 4466 h 401182"/>
                      <a:gd name="connsiteX843" fmla="*/ 227076 w 451970"/>
                      <a:gd name="connsiteY843" fmla="*/ 5610 h 401182"/>
                      <a:gd name="connsiteX844" fmla="*/ 227362 w 451970"/>
                      <a:gd name="connsiteY844" fmla="*/ 6943 h 401182"/>
                      <a:gd name="connsiteX845" fmla="*/ 227838 w 451970"/>
                      <a:gd name="connsiteY845" fmla="*/ 8372 h 401182"/>
                      <a:gd name="connsiteX846" fmla="*/ 227933 w 451970"/>
                      <a:gd name="connsiteY846" fmla="*/ 9705 h 401182"/>
                      <a:gd name="connsiteX847" fmla="*/ 229648 w 451970"/>
                      <a:gd name="connsiteY847" fmla="*/ 10182 h 401182"/>
                      <a:gd name="connsiteX848" fmla="*/ 230791 w 451970"/>
                      <a:gd name="connsiteY848" fmla="*/ 10182 h 401182"/>
                      <a:gd name="connsiteX849" fmla="*/ 232124 w 451970"/>
                      <a:gd name="connsiteY849" fmla="*/ 10467 h 401182"/>
                      <a:gd name="connsiteX850" fmla="*/ 233648 w 451970"/>
                      <a:gd name="connsiteY850" fmla="*/ 11610 h 401182"/>
                      <a:gd name="connsiteX851" fmla="*/ 233648 w 451970"/>
                      <a:gd name="connsiteY851" fmla="*/ 13420 h 401182"/>
                      <a:gd name="connsiteX852" fmla="*/ 234220 w 451970"/>
                      <a:gd name="connsiteY852" fmla="*/ 14373 h 401182"/>
                      <a:gd name="connsiteX853" fmla="*/ 235077 w 451970"/>
                      <a:gd name="connsiteY853" fmla="*/ 14944 h 401182"/>
                      <a:gd name="connsiteX854" fmla="*/ 235458 w 451970"/>
                      <a:gd name="connsiteY854" fmla="*/ 16182 h 401182"/>
                      <a:gd name="connsiteX855" fmla="*/ 234315 w 451970"/>
                      <a:gd name="connsiteY855" fmla="*/ 16373 h 401182"/>
                      <a:gd name="connsiteX856" fmla="*/ 233648 w 451970"/>
                      <a:gd name="connsiteY856" fmla="*/ 16563 h 401182"/>
                      <a:gd name="connsiteX857" fmla="*/ 233553 w 451970"/>
                      <a:gd name="connsiteY857" fmla="*/ 17611 h 401182"/>
                      <a:gd name="connsiteX858" fmla="*/ 234505 w 451970"/>
                      <a:gd name="connsiteY858" fmla="*/ 18087 h 401182"/>
                      <a:gd name="connsiteX859" fmla="*/ 234696 w 451970"/>
                      <a:gd name="connsiteY859" fmla="*/ 19611 h 401182"/>
                      <a:gd name="connsiteX860" fmla="*/ 234029 w 451970"/>
                      <a:gd name="connsiteY860" fmla="*/ 20373 h 401182"/>
                      <a:gd name="connsiteX861" fmla="*/ 233172 w 451970"/>
                      <a:gd name="connsiteY861" fmla="*/ 21231 h 401182"/>
                      <a:gd name="connsiteX862" fmla="*/ 233648 w 451970"/>
                      <a:gd name="connsiteY862" fmla="*/ 22754 h 401182"/>
                      <a:gd name="connsiteX863" fmla="*/ 234505 w 451970"/>
                      <a:gd name="connsiteY863" fmla="*/ 22850 h 401182"/>
                      <a:gd name="connsiteX864" fmla="*/ 235172 w 451970"/>
                      <a:gd name="connsiteY864" fmla="*/ 23040 h 401182"/>
                      <a:gd name="connsiteX865" fmla="*/ 235648 w 451970"/>
                      <a:gd name="connsiteY865" fmla="*/ 24469 h 401182"/>
                      <a:gd name="connsiteX866" fmla="*/ 235077 w 451970"/>
                      <a:gd name="connsiteY866" fmla="*/ 25612 h 401182"/>
                      <a:gd name="connsiteX867" fmla="*/ 234886 w 451970"/>
                      <a:gd name="connsiteY867" fmla="*/ 26755 h 401182"/>
                      <a:gd name="connsiteX868" fmla="*/ 234601 w 451970"/>
                      <a:gd name="connsiteY868" fmla="*/ 28660 h 401182"/>
                      <a:gd name="connsiteX869" fmla="*/ 236410 w 451970"/>
                      <a:gd name="connsiteY869" fmla="*/ 29422 h 401182"/>
                      <a:gd name="connsiteX870" fmla="*/ 237458 w 451970"/>
                      <a:gd name="connsiteY870" fmla="*/ 29136 h 401182"/>
                      <a:gd name="connsiteX871" fmla="*/ 238506 w 451970"/>
                      <a:gd name="connsiteY871" fmla="*/ 28469 h 401182"/>
                      <a:gd name="connsiteX872" fmla="*/ 239459 w 451970"/>
                      <a:gd name="connsiteY872" fmla="*/ 29422 h 401182"/>
                      <a:gd name="connsiteX873" fmla="*/ 239554 w 451970"/>
                      <a:gd name="connsiteY873" fmla="*/ 30565 h 401182"/>
                      <a:gd name="connsiteX874" fmla="*/ 240697 w 451970"/>
                      <a:gd name="connsiteY874" fmla="*/ 31613 h 401182"/>
                      <a:gd name="connsiteX875" fmla="*/ 242411 w 451970"/>
                      <a:gd name="connsiteY875" fmla="*/ 31994 h 401182"/>
                      <a:gd name="connsiteX876" fmla="*/ 243840 w 451970"/>
                      <a:gd name="connsiteY876" fmla="*/ 31613 h 401182"/>
                      <a:gd name="connsiteX877" fmla="*/ 245554 w 451970"/>
                      <a:gd name="connsiteY877" fmla="*/ 31708 h 401182"/>
                      <a:gd name="connsiteX878" fmla="*/ 245840 w 451970"/>
                      <a:gd name="connsiteY878" fmla="*/ 30374 h 401182"/>
                      <a:gd name="connsiteX879" fmla="*/ 246697 w 451970"/>
                      <a:gd name="connsiteY879" fmla="*/ 29708 h 401182"/>
                      <a:gd name="connsiteX880" fmla="*/ 247269 w 451970"/>
                      <a:gd name="connsiteY880" fmla="*/ 28850 h 401182"/>
                      <a:gd name="connsiteX881" fmla="*/ 248888 w 451970"/>
                      <a:gd name="connsiteY881" fmla="*/ 28850 h 401182"/>
                      <a:gd name="connsiteX882" fmla="*/ 249460 w 451970"/>
                      <a:gd name="connsiteY882" fmla="*/ 30184 h 401182"/>
                      <a:gd name="connsiteX883" fmla="*/ 249555 w 451970"/>
                      <a:gd name="connsiteY883" fmla="*/ 31136 h 401182"/>
                      <a:gd name="connsiteX884" fmla="*/ 249745 w 451970"/>
                      <a:gd name="connsiteY884" fmla="*/ 31898 h 401182"/>
                      <a:gd name="connsiteX885" fmla="*/ 249936 w 451970"/>
                      <a:gd name="connsiteY885" fmla="*/ 32851 h 401182"/>
                      <a:gd name="connsiteX886" fmla="*/ 249174 w 451970"/>
                      <a:gd name="connsiteY886" fmla="*/ 34185 h 401182"/>
                      <a:gd name="connsiteX887" fmla="*/ 249460 w 451970"/>
                      <a:gd name="connsiteY887" fmla="*/ 35137 h 401182"/>
                      <a:gd name="connsiteX888" fmla="*/ 250222 w 451970"/>
                      <a:gd name="connsiteY888" fmla="*/ 35137 h 401182"/>
                      <a:gd name="connsiteX889" fmla="*/ 250984 w 451970"/>
                      <a:gd name="connsiteY889" fmla="*/ 33899 h 401182"/>
                      <a:gd name="connsiteX890" fmla="*/ 251746 w 451970"/>
                      <a:gd name="connsiteY890" fmla="*/ 33232 h 401182"/>
                      <a:gd name="connsiteX891" fmla="*/ 252793 w 451970"/>
                      <a:gd name="connsiteY891" fmla="*/ 33423 h 401182"/>
                      <a:gd name="connsiteX892" fmla="*/ 253174 w 451970"/>
                      <a:gd name="connsiteY892" fmla="*/ 32851 h 401182"/>
                      <a:gd name="connsiteX893" fmla="*/ 253365 w 451970"/>
                      <a:gd name="connsiteY893" fmla="*/ 33613 h 401182"/>
                      <a:gd name="connsiteX894" fmla="*/ 254127 w 451970"/>
                      <a:gd name="connsiteY894" fmla="*/ 33137 h 401182"/>
                      <a:gd name="connsiteX895" fmla="*/ 254603 w 451970"/>
                      <a:gd name="connsiteY895" fmla="*/ 33518 h 401182"/>
                      <a:gd name="connsiteX896" fmla="*/ 254032 w 451970"/>
                      <a:gd name="connsiteY896" fmla="*/ 34280 h 401182"/>
                      <a:gd name="connsiteX897" fmla="*/ 254794 w 451970"/>
                      <a:gd name="connsiteY897" fmla="*/ 34756 h 401182"/>
                      <a:gd name="connsiteX898" fmla="*/ 255556 w 451970"/>
                      <a:gd name="connsiteY898" fmla="*/ 34470 h 401182"/>
                      <a:gd name="connsiteX899" fmla="*/ 256794 w 451970"/>
                      <a:gd name="connsiteY899" fmla="*/ 35042 h 401182"/>
                      <a:gd name="connsiteX900" fmla="*/ 258127 w 451970"/>
                      <a:gd name="connsiteY900" fmla="*/ 35899 h 401182"/>
                      <a:gd name="connsiteX901" fmla="*/ 258889 w 451970"/>
                      <a:gd name="connsiteY901" fmla="*/ 36185 h 401182"/>
                      <a:gd name="connsiteX902" fmla="*/ 259937 w 451970"/>
                      <a:gd name="connsiteY902" fmla="*/ 35804 h 401182"/>
                      <a:gd name="connsiteX903" fmla="*/ 261175 w 451970"/>
                      <a:gd name="connsiteY903" fmla="*/ 35137 h 401182"/>
                      <a:gd name="connsiteX904" fmla="*/ 263080 w 451970"/>
                      <a:gd name="connsiteY904" fmla="*/ 35042 h 401182"/>
                      <a:gd name="connsiteX905" fmla="*/ 265747 w 451970"/>
                      <a:gd name="connsiteY905" fmla="*/ 35423 h 401182"/>
                      <a:gd name="connsiteX906" fmla="*/ 267938 w 451970"/>
                      <a:gd name="connsiteY906" fmla="*/ 35328 h 401182"/>
                      <a:gd name="connsiteX907" fmla="*/ 270129 w 451970"/>
                      <a:gd name="connsiteY907" fmla="*/ 35137 h 401182"/>
                      <a:gd name="connsiteX908" fmla="*/ 272510 w 451970"/>
                      <a:gd name="connsiteY908" fmla="*/ 36566 h 401182"/>
                      <a:gd name="connsiteX909" fmla="*/ 273653 w 451970"/>
                      <a:gd name="connsiteY909" fmla="*/ 37994 h 401182"/>
                      <a:gd name="connsiteX910" fmla="*/ 274892 w 451970"/>
                      <a:gd name="connsiteY910" fmla="*/ 39423 h 401182"/>
                      <a:gd name="connsiteX911" fmla="*/ 274415 w 451970"/>
                      <a:gd name="connsiteY911" fmla="*/ 40947 h 401182"/>
                      <a:gd name="connsiteX912" fmla="*/ 274130 w 451970"/>
                      <a:gd name="connsiteY912" fmla="*/ 42376 h 401182"/>
                      <a:gd name="connsiteX913" fmla="*/ 274701 w 451970"/>
                      <a:gd name="connsiteY913" fmla="*/ 44090 h 401182"/>
                      <a:gd name="connsiteX914" fmla="*/ 275368 w 451970"/>
                      <a:gd name="connsiteY914" fmla="*/ 45995 h 401182"/>
                      <a:gd name="connsiteX915" fmla="*/ 276415 w 451970"/>
                      <a:gd name="connsiteY915" fmla="*/ 47234 h 401182"/>
                      <a:gd name="connsiteX916" fmla="*/ 276701 w 451970"/>
                      <a:gd name="connsiteY916" fmla="*/ 48662 h 401182"/>
                      <a:gd name="connsiteX917" fmla="*/ 277749 w 451970"/>
                      <a:gd name="connsiteY917" fmla="*/ 48567 h 401182"/>
                      <a:gd name="connsiteX918" fmla="*/ 278511 w 451970"/>
                      <a:gd name="connsiteY918" fmla="*/ 49901 h 401182"/>
                      <a:gd name="connsiteX919" fmla="*/ 279082 w 451970"/>
                      <a:gd name="connsiteY919" fmla="*/ 51234 h 401182"/>
                      <a:gd name="connsiteX920" fmla="*/ 279654 w 451970"/>
                      <a:gd name="connsiteY920" fmla="*/ 51996 h 401182"/>
                      <a:gd name="connsiteX921" fmla="*/ 280511 w 451970"/>
                      <a:gd name="connsiteY921" fmla="*/ 51996 h 401182"/>
                      <a:gd name="connsiteX922" fmla="*/ 281368 w 451970"/>
                      <a:gd name="connsiteY922" fmla="*/ 51901 h 401182"/>
                      <a:gd name="connsiteX923" fmla="*/ 282702 w 451970"/>
                      <a:gd name="connsiteY923" fmla="*/ 51329 h 401182"/>
                      <a:gd name="connsiteX924" fmla="*/ 283845 w 451970"/>
                      <a:gd name="connsiteY924" fmla="*/ 52091 h 401182"/>
                      <a:gd name="connsiteX925" fmla="*/ 284893 w 451970"/>
                      <a:gd name="connsiteY925" fmla="*/ 52282 h 401182"/>
                      <a:gd name="connsiteX926" fmla="*/ 284035 w 451970"/>
                      <a:gd name="connsiteY926" fmla="*/ 52663 h 401182"/>
                      <a:gd name="connsiteX927" fmla="*/ 283273 w 451970"/>
                      <a:gd name="connsiteY927" fmla="*/ 53235 h 401182"/>
                      <a:gd name="connsiteX928" fmla="*/ 284035 w 451970"/>
                      <a:gd name="connsiteY928" fmla="*/ 54378 h 401182"/>
                      <a:gd name="connsiteX929" fmla="*/ 283178 w 451970"/>
                      <a:gd name="connsiteY929" fmla="*/ 53901 h 401182"/>
                      <a:gd name="connsiteX930" fmla="*/ 282035 w 451970"/>
                      <a:gd name="connsiteY930" fmla="*/ 53520 h 401182"/>
                      <a:gd name="connsiteX931" fmla="*/ 281178 w 451970"/>
                      <a:gd name="connsiteY931" fmla="*/ 53139 h 401182"/>
                      <a:gd name="connsiteX932" fmla="*/ 280225 w 451970"/>
                      <a:gd name="connsiteY932" fmla="*/ 53235 h 401182"/>
                      <a:gd name="connsiteX933" fmla="*/ 279749 w 451970"/>
                      <a:gd name="connsiteY933" fmla="*/ 53711 h 401182"/>
                      <a:gd name="connsiteX934" fmla="*/ 280416 w 451970"/>
                      <a:gd name="connsiteY934" fmla="*/ 55425 h 401182"/>
                      <a:gd name="connsiteX935" fmla="*/ 280416 w 451970"/>
                      <a:gd name="connsiteY935" fmla="*/ 56854 h 401182"/>
                      <a:gd name="connsiteX936" fmla="*/ 280892 w 451970"/>
                      <a:gd name="connsiteY936" fmla="*/ 58187 h 401182"/>
                      <a:gd name="connsiteX937" fmla="*/ 281940 w 451970"/>
                      <a:gd name="connsiteY937" fmla="*/ 61236 h 401182"/>
                      <a:gd name="connsiteX938" fmla="*/ 282511 w 451970"/>
                      <a:gd name="connsiteY938" fmla="*/ 62760 h 401182"/>
                      <a:gd name="connsiteX939" fmla="*/ 281749 w 451970"/>
                      <a:gd name="connsiteY939" fmla="*/ 63236 h 401182"/>
                      <a:gd name="connsiteX940" fmla="*/ 281464 w 451970"/>
                      <a:gd name="connsiteY940" fmla="*/ 63522 h 401182"/>
                      <a:gd name="connsiteX941" fmla="*/ 281559 w 451970"/>
                      <a:gd name="connsiteY941" fmla="*/ 64665 h 401182"/>
                      <a:gd name="connsiteX942" fmla="*/ 280797 w 451970"/>
                      <a:gd name="connsiteY942" fmla="*/ 65903 h 401182"/>
                      <a:gd name="connsiteX943" fmla="*/ 282416 w 451970"/>
                      <a:gd name="connsiteY943" fmla="*/ 66379 h 401182"/>
                      <a:gd name="connsiteX944" fmla="*/ 283369 w 451970"/>
                      <a:gd name="connsiteY944" fmla="*/ 66189 h 401182"/>
                      <a:gd name="connsiteX945" fmla="*/ 284417 w 451970"/>
                      <a:gd name="connsiteY945" fmla="*/ 66760 h 401182"/>
                      <a:gd name="connsiteX946" fmla="*/ 283750 w 451970"/>
                      <a:gd name="connsiteY946" fmla="*/ 67617 h 401182"/>
                      <a:gd name="connsiteX947" fmla="*/ 282607 w 451970"/>
                      <a:gd name="connsiteY947" fmla="*/ 68379 h 401182"/>
                      <a:gd name="connsiteX948" fmla="*/ 282416 w 451970"/>
                      <a:gd name="connsiteY948" fmla="*/ 70094 h 401182"/>
                      <a:gd name="connsiteX949" fmla="*/ 281464 w 451970"/>
                      <a:gd name="connsiteY949" fmla="*/ 70665 h 401182"/>
                      <a:gd name="connsiteX950" fmla="*/ 280416 w 451970"/>
                      <a:gd name="connsiteY950" fmla="*/ 70284 h 401182"/>
                      <a:gd name="connsiteX951" fmla="*/ 279082 w 451970"/>
                      <a:gd name="connsiteY951" fmla="*/ 70475 h 401182"/>
                      <a:gd name="connsiteX952" fmla="*/ 278606 w 451970"/>
                      <a:gd name="connsiteY952" fmla="*/ 71808 h 401182"/>
                      <a:gd name="connsiteX953" fmla="*/ 278511 w 451970"/>
                      <a:gd name="connsiteY953" fmla="*/ 73428 h 401182"/>
                      <a:gd name="connsiteX954" fmla="*/ 278987 w 451970"/>
                      <a:gd name="connsiteY954" fmla="*/ 74761 h 401182"/>
                      <a:gd name="connsiteX955" fmla="*/ 279749 w 451970"/>
                      <a:gd name="connsiteY955" fmla="*/ 76094 h 401182"/>
                      <a:gd name="connsiteX956" fmla="*/ 281083 w 451970"/>
                      <a:gd name="connsiteY956" fmla="*/ 76380 h 401182"/>
                      <a:gd name="connsiteX957" fmla="*/ 282226 w 451970"/>
                      <a:gd name="connsiteY957" fmla="*/ 77047 h 401182"/>
                      <a:gd name="connsiteX958" fmla="*/ 283273 w 451970"/>
                      <a:gd name="connsiteY958" fmla="*/ 78190 h 401182"/>
                      <a:gd name="connsiteX959" fmla="*/ 284321 w 451970"/>
                      <a:gd name="connsiteY959" fmla="*/ 78857 h 401182"/>
                      <a:gd name="connsiteX960" fmla="*/ 285369 w 451970"/>
                      <a:gd name="connsiteY960" fmla="*/ 79619 h 401182"/>
                      <a:gd name="connsiteX961" fmla="*/ 286321 w 451970"/>
                      <a:gd name="connsiteY961" fmla="*/ 79904 h 401182"/>
                      <a:gd name="connsiteX962" fmla="*/ 287655 w 451970"/>
                      <a:gd name="connsiteY962" fmla="*/ 79714 h 401182"/>
                      <a:gd name="connsiteX963" fmla="*/ 288131 w 451970"/>
                      <a:gd name="connsiteY963" fmla="*/ 80762 h 401182"/>
                      <a:gd name="connsiteX964" fmla="*/ 288988 w 451970"/>
                      <a:gd name="connsiteY964" fmla="*/ 80952 h 401182"/>
                      <a:gd name="connsiteX965" fmla="*/ 290227 w 451970"/>
                      <a:gd name="connsiteY965" fmla="*/ 80952 h 401182"/>
                      <a:gd name="connsiteX966" fmla="*/ 290608 w 451970"/>
                      <a:gd name="connsiteY966" fmla="*/ 82000 h 401182"/>
                      <a:gd name="connsiteX967" fmla="*/ 291560 w 451970"/>
                      <a:gd name="connsiteY967" fmla="*/ 82857 h 401182"/>
                      <a:gd name="connsiteX968" fmla="*/ 292798 w 451970"/>
                      <a:gd name="connsiteY968" fmla="*/ 84000 h 401182"/>
                      <a:gd name="connsiteX969" fmla="*/ 294037 w 451970"/>
                      <a:gd name="connsiteY969" fmla="*/ 84191 h 401182"/>
                      <a:gd name="connsiteX970" fmla="*/ 295370 w 451970"/>
                      <a:gd name="connsiteY970" fmla="*/ 83619 h 401182"/>
                      <a:gd name="connsiteX971" fmla="*/ 296132 w 451970"/>
                      <a:gd name="connsiteY971" fmla="*/ 84953 h 401182"/>
                      <a:gd name="connsiteX972" fmla="*/ 297180 w 451970"/>
                      <a:gd name="connsiteY972" fmla="*/ 85429 h 401182"/>
                      <a:gd name="connsiteX973" fmla="*/ 298323 w 451970"/>
                      <a:gd name="connsiteY973" fmla="*/ 85143 h 401182"/>
                      <a:gd name="connsiteX974" fmla="*/ 299942 w 451970"/>
                      <a:gd name="connsiteY974" fmla="*/ 84667 h 401182"/>
                      <a:gd name="connsiteX975" fmla="*/ 300704 w 451970"/>
                      <a:gd name="connsiteY975" fmla="*/ 84381 h 401182"/>
                      <a:gd name="connsiteX976" fmla="*/ 302133 w 451970"/>
                      <a:gd name="connsiteY976" fmla="*/ 86000 h 401182"/>
                      <a:gd name="connsiteX977" fmla="*/ 302895 w 451970"/>
                      <a:gd name="connsiteY977" fmla="*/ 87144 h 401182"/>
                      <a:gd name="connsiteX978" fmla="*/ 304705 w 451970"/>
                      <a:gd name="connsiteY978" fmla="*/ 86667 h 401182"/>
                      <a:gd name="connsiteX979" fmla="*/ 305562 w 451970"/>
                      <a:gd name="connsiteY979" fmla="*/ 86096 h 401182"/>
                      <a:gd name="connsiteX980" fmla="*/ 307372 w 451970"/>
                      <a:gd name="connsiteY980" fmla="*/ 85334 h 401182"/>
                      <a:gd name="connsiteX981" fmla="*/ 309086 w 451970"/>
                      <a:gd name="connsiteY981" fmla="*/ 84953 h 401182"/>
                      <a:gd name="connsiteX982" fmla="*/ 310991 w 451970"/>
                      <a:gd name="connsiteY982" fmla="*/ 86096 h 401182"/>
                      <a:gd name="connsiteX983" fmla="*/ 312039 w 451970"/>
                      <a:gd name="connsiteY983" fmla="*/ 87334 h 401182"/>
                      <a:gd name="connsiteX984" fmla="*/ 314230 w 451970"/>
                      <a:gd name="connsiteY984" fmla="*/ 86572 h 401182"/>
                      <a:gd name="connsiteX985" fmla="*/ 316135 w 451970"/>
                      <a:gd name="connsiteY985" fmla="*/ 85239 h 401182"/>
                      <a:gd name="connsiteX986" fmla="*/ 316420 w 451970"/>
                      <a:gd name="connsiteY986" fmla="*/ 84000 h 401182"/>
                      <a:gd name="connsiteX987" fmla="*/ 317659 w 451970"/>
                      <a:gd name="connsiteY987" fmla="*/ 84286 h 401182"/>
                      <a:gd name="connsiteX988" fmla="*/ 318611 w 451970"/>
                      <a:gd name="connsiteY988" fmla="*/ 84477 h 401182"/>
                      <a:gd name="connsiteX989" fmla="*/ 319659 w 451970"/>
                      <a:gd name="connsiteY989" fmla="*/ 84191 h 401182"/>
                      <a:gd name="connsiteX990" fmla="*/ 320897 w 451970"/>
                      <a:gd name="connsiteY990" fmla="*/ 83524 h 401182"/>
                      <a:gd name="connsiteX991" fmla="*/ 321755 w 451970"/>
                      <a:gd name="connsiteY991" fmla="*/ 82667 h 401182"/>
                      <a:gd name="connsiteX992" fmla="*/ 322612 w 451970"/>
                      <a:gd name="connsiteY992" fmla="*/ 81810 h 401182"/>
                      <a:gd name="connsiteX993" fmla="*/ 323945 w 451970"/>
                      <a:gd name="connsiteY993" fmla="*/ 81333 h 401182"/>
                      <a:gd name="connsiteX994" fmla="*/ 324993 w 451970"/>
                      <a:gd name="connsiteY994" fmla="*/ 80762 h 401182"/>
                      <a:gd name="connsiteX995" fmla="*/ 325755 w 451970"/>
                      <a:gd name="connsiteY995" fmla="*/ 80381 h 401182"/>
                      <a:gd name="connsiteX996" fmla="*/ 326041 w 451970"/>
                      <a:gd name="connsiteY996" fmla="*/ 79714 h 401182"/>
                      <a:gd name="connsiteX997" fmla="*/ 326041 w 451970"/>
                      <a:gd name="connsiteY997" fmla="*/ 78952 h 401182"/>
                      <a:gd name="connsiteX998" fmla="*/ 324707 w 451970"/>
                      <a:gd name="connsiteY998" fmla="*/ 78285 h 401182"/>
                      <a:gd name="connsiteX999" fmla="*/ 324040 w 451970"/>
                      <a:gd name="connsiteY999" fmla="*/ 76571 h 401182"/>
                      <a:gd name="connsiteX1000" fmla="*/ 323374 w 451970"/>
                      <a:gd name="connsiteY1000" fmla="*/ 74856 h 401182"/>
                      <a:gd name="connsiteX1001" fmla="*/ 323278 w 451970"/>
                      <a:gd name="connsiteY1001" fmla="*/ 73618 h 401182"/>
                      <a:gd name="connsiteX1002" fmla="*/ 324040 w 451970"/>
                      <a:gd name="connsiteY1002" fmla="*/ 72856 h 401182"/>
                      <a:gd name="connsiteX1003" fmla="*/ 324612 w 451970"/>
                      <a:gd name="connsiteY1003" fmla="*/ 71237 h 401182"/>
                      <a:gd name="connsiteX1004" fmla="*/ 326612 w 451970"/>
                      <a:gd name="connsiteY1004" fmla="*/ 71523 h 401182"/>
                      <a:gd name="connsiteX1005" fmla="*/ 327469 w 451970"/>
                      <a:gd name="connsiteY1005" fmla="*/ 72189 h 401182"/>
                      <a:gd name="connsiteX1006" fmla="*/ 327469 w 451970"/>
                      <a:gd name="connsiteY1006" fmla="*/ 72189 h 401182"/>
                      <a:gd name="connsiteX1007" fmla="*/ 327279 w 451970"/>
                      <a:gd name="connsiteY1007" fmla="*/ 73904 h 401182"/>
                      <a:gd name="connsiteX1008" fmla="*/ 328422 w 451970"/>
                      <a:gd name="connsiteY1008" fmla="*/ 74952 h 401182"/>
                      <a:gd name="connsiteX1009" fmla="*/ 328708 w 451970"/>
                      <a:gd name="connsiteY1009" fmla="*/ 75999 h 401182"/>
                      <a:gd name="connsiteX1010" fmla="*/ 328993 w 451970"/>
                      <a:gd name="connsiteY1010" fmla="*/ 76857 h 401182"/>
                      <a:gd name="connsiteX1011" fmla="*/ 329184 w 451970"/>
                      <a:gd name="connsiteY1011" fmla="*/ 77904 h 401182"/>
                      <a:gd name="connsiteX1012" fmla="*/ 329946 w 451970"/>
                      <a:gd name="connsiteY1012" fmla="*/ 77809 h 401182"/>
                      <a:gd name="connsiteX1013" fmla="*/ 330041 w 451970"/>
                      <a:gd name="connsiteY1013" fmla="*/ 78857 h 401182"/>
                      <a:gd name="connsiteX1014" fmla="*/ 330327 w 451970"/>
                      <a:gd name="connsiteY1014" fmla="*/ 79714 h 401182"/>
                      <a:gd name="connsiteX1015" fmla="*/ 329946 w 451970"/>
                      <a:gd name="connsiteY1015" fmla="*/ 80571 h 401182"/>
                      <a:gd name="connsiteX1016" fmla="*/ 330613 w 451970"/>
                      <a:gd name="connsiteY1016" fmla="*/ 81048 h 401182"/>
                      <a:gd name="connsiteX1017" fmla="*/ 331280 w 451970"/>
                      <a:gd name="connsiteY1017" fmla="*/ 81238 h 401182"/>
                      <a:gd name="connsiteX1018" fmla="*/ 331565 w 451970"/>
                      <a:gd name="connsiteY1018" fmla="*/ 82286 h 401182"/>
                      <a:gd name="connsiteX1019" fmla="*/ 332803 w 451970"/>
                      <a:gd name="connsiteY1019" fmla="*/ 82190 h 401182"/>
                      <a:gd name="connsiteX1020" fmla="*/ 333470 w 451970"/>
                      <a:gd name="connsiteY1020" fmla="*/ 81905 h 401182"/>
                      <a:gd name="connsiteX1021" fmla="*/ 334613 w 451970"/>
                      <a:gd name="connsiteY1021" fmla="*/ 81143 h 401182"/>
                      <a:gd name="connsiteX1022" fmla="*/ 335470 w 451970"/>
                      <a:gd name="connsiteY1022" fmla="*/ 80381 h 401182"/>
                      <a:gd name="connsiteX1023" fmla="*/ 336232 w 451970"/>
                      <a:gd name="connsiteY1023" fmla="*/ 79904 h 401182"/>
                      <a:gd name="connsiteX1024" fmla="*/ 336709 w 451970"/>
                      <a:gd name="connsiteY1024" fmla="*/ 79619 h 401182"/>
                      <a:gd name="connsiteX1025" fmla="*/ 337375 w 451970"/>
                      <a:gd name="connsiteY1025" fmla="*/ 79809 h 401182"/>
                      <a:gd name="connsiteX1026" fmla="*/ 337852 w 451970"/>
                      <a:gd name="connsiteY1026" fmla="*/ 79047 h 401182"/>
                      <a:gd name="connsiteX1027" fmla="*/ 338709 w 451970"/>
                      <a:gd name="connsiteY1027" fmla="*/ 79238 h 401182"/>
                      <a:gd name="connsiteX1028" fmla="*/ 339185 w 451970"/>
                      <a:gd name="connsiteY1028" fmla="*/ 80000 h 401182"/>
                      <a:gd name="connsiteX1029" fmla="*/ 339661 w 451970"/>
                      <a:gd name="connsiteY1029" fmla="*/ 79619 h 401182"/>
                      <a:gd name="connsiteX1030" fmla="*/ 340233 w 451970"/>
                      <a:gd name="connsiteY1030" fmla="*/ 79047 h 401182"/>
                      <a:gd name="connsiteX1031" fmla="*/ 340614 w 451970"/>
                      <a:gd name="connsiteY1031" fmla="*/ 78857 h 401182"/>
                      <a:gd name="connsiteX1032" fmla="*/ 340709 w 451970"/>
                      <a:gd name="connsiteY1032" fmla="*/ 78381 h 401182"/>
                      <a:gd name="connsiteX1033" fmla="*/ 340614 w 451970"/>
                      <a:gd name="connsiteY1033" fmla="*/ 77714 h 401182"/>
                      <a:gd name="connsiteX1034" fmla="*/ 340709 w 451970"/>
                      <a:gd name="connsiteY1034" fmla="*/ 76761 h 401182"/>
                      <a:gd name="connsiteX1035" fmla="*/ 341090 w 451970"/>
                      <a:gd name="connsiteY1035" fmla="*/ 76285 h 401182"/>
                      <a:gd name="connsiteX1036" fmla="*/ 342043 w 451970"/>
                      <a:gd name="connsiteY1036" fmla="*/ 76380 h 401182"/>
                      <a:gd name="connsiteX1037" fmla="*/ 343757 w 451970"/>
                      <a:gd name="connsiteY1037" fmla="*/ 75618 h 401182"/>
                      <a:gd name="connsiteX1038" fmla="*/ 344900 w 451970"/>
                      <a:gd name="connsiteY1038" fmla="*/ 76190 h 401182"/>
                      <a:gd name="connsiteX1039" fmla="*/ 346043 w 451970"/>
                      <a:gd name="connsiteY1039" fmla="*/ 75428 h 401182"/>
                      <a:gd name="connsiteX1040" fmla="*/ 346805 w 451970"/>
                      <a:gd name="connsiteY1040" fmla="*/ 75142 h 401182"/>
                      <a:gd name="connsiteX1041" fmla="*/ 347472 w 451970"/>
                      <a:gd name="connsiteY1041" fmla="*/ 76094 h 401182"/>
                      <a:gd name="connsiteX1042" fmla="*/ 348329 w 451970"/>
                      <a:gd name="connsiteY1042" fmla="*/ 75904 h 401182"/>
                      <a:gd name="connsiteX1043" fmla="*/ 348615 w 451970"/>
                      <a:gd name="connsiteY1043" fmla="*/ 75332 h 401182"/>
                      <a:gd name="connsiteX1044" fmla="*/ 348805 w 451970"/>
                      <a:gd name="connsiteY1044" fmla="*/ 74666 h 401182"/>
                      <a:gd name="connsiteX1045" fmla="*/ 349663 w 451970"/>
                      <a:gd name="connsiteY1045" fmla="*/ 74475 h 401182"/>
                      <a:gd name="connsiteX1046" fmla="*/ 350139 w 451970"/>
                      <a:gd name="connsiteY1046" fmla="*/ 75618 h 401182"/>
                      <a:gd name="connsiteX1047" fmla="*/ 350901 w 451970"/>
                      <a:gd name="connsiteY1047" fmla="*/ 76190 h 401182"/>
                      <a:gd name="connsiteX1048" fmla="*/ 351663 w 451970"/>
                      <a:gd name="connsiteY1048" fmla="*/ 76571 h 401182"/>
                      <a:gd name="connsiteX1049" fmla="*/ 351758 w 451970"/>
                      <a:gd name="connsiteY1049" fmla="*/ 77237 h 401182"/>
                      <a:gd name="connsiteX1050" fmla="*/ 351568 w 451970"/>
                      <a:gd name="connsiteY1050" fmla="*/ 77999 h 401182"/>
                      <a:gd name="connsiteX1051" fmla="*/ 350425 w 451970"/>
                      <a:gd name="connsiteY1051" fmla="*/ 78761 h 401182"/>
                      <a:gd name="connsiteX1052" fmla="*/ 350806 w 451970"/>
                      <a:gd name="connsiteY1052" fmla="*/ 79523 h 401182"/>
                      <a:gd name="connsiteX1053" fmla="*/ 351187 w 451970"/>
                      <a:gd name="connsiteY1053" fmla="*/ 80000 h 401182"/>
                      <a:gd name="connsiteX1054" fmla="*/ 352139 w 451970"/>
                      <a:gd name="connsiteY1054" fmla="*/ 80666 h 401182"/>
                      <a:gd name="connsiteX1055" fmla="*/ 352711 w 451970"/>
                      <a:gd name="connsiteY1055" fmla="*/ 81333 h 401182"/>
                      <a:gd name="connsiteX1056" fmla="*/ 353854 w 451970"/>
                      <a:gd name="connsiteY1056" fmla="*/ 81524 h 401182"/>
                      <a:gd name="connsiteX1057" fmla="*/ 354235 w 451970"/>
                      <a:gd name="connsiteY1057" fmla="*/ 82000 h 401182"/>
                      <a:gd name="connsiteX1058" fmla="*/ 354806 w 451970"/>
                      <a:gd name="connsiteY1058" fmla="*/ 82000 h 401182"/>
                      <a:gd name="connsiteX1059" fmla="*/ 355282 w 451970"/>
                      <a:gd name="connsiteY1059" fmla="*/ 82572 h 401182"/>
                      <a:gd name="connsiteX1060" fmla="*/ 356616 w 451970"/>
                      <a:gd name="connsiteY1060" fmla="*/ 82381 h 401182"/>
                      <a:gd name="connsiteX1061" fmla="*/ 357473 w 451970"/>
                      <a:gd name="connsiteY1061" fmla="*/ 82667 h 401182"/>
                      <a:gd name="connsiteX1062" fmla="*/ 358235 w 451970"/>
                      <a:gd name="connsiteY1062" fmla="*/ 82572 h 401182"/>
                      <a:gd name="connsiteX1063" fmla="*/ 358807 w 451970"/>
                      <a:gd name="connsiteY1063" fmla="*/ 83619 h 401182"/>
                      <a:gd name="connsiteX1064" fmla="*/ 360140 w 451970"/>
                      <a:gd name="connsiteY1064" fmla="*/ 83524 h 401182"/>
                      <a:gd name="connsiteX1065" fmla="*/ 361855 w 451970"/>
                      <a:gd name="connsiteY1065" fmla="*/ 83619 h 401182"/>
                      <a:gd name="connsiteX1066" fmla="*/ 363284 w 451970"/>
                      <a:gd name="connsiteY1066" fmla="*/ 85143 h 401182"/>
                      <a:gd name="connsiteX1067" fmla="*/ 363855 w 451970"/>
                      <a:gd name="connsiteY1067" fmla="*/ 86191 h 401182"/>
                      <a:gd name="connsiteX1068" fmla="*/ 364998 w 451970"/>
                      <a:gd name="connsiteY1068" fmla="*/ 86000 h 401182"/>
                      <a:gd name="connsiteX1069" fmla="*/ 365950 w 451970"/>
                      <a:gd name="connsiteY1069" fmla="*/ 84762 h 401182"/>
                      <a:gd name="connsiteX1070" fmla="*/ 366331 w 451970"/>
                      <a:gd name="connsiteY1070" fmla="*/ 84286 h 401182"/>
                      <a:gd name="connsiteX1071" fmla="*/ 367951 w 451970"/>
                      <a:gd name="connsiteY1071" fmla="*/ 84381 h 401182"/>
                      <a:gd name="connsiteX1072" fmla="*/ 368236 w 451970"/>
                      <a:gd name="connsiteY1072" fmla="*/ 83810 h 401182"/>
                      <a:gd name="connsiteX1073" fmla="*/ 369951 w 451970"/>
                      <a:gd name="connsiteY1073" fmla="*/ 83143 h 401182"/>
                      <a:gd name="connsiteX1074" fmla="*/ 370522 w 451970"/>
                      <a:gd name="connsiteY1074" fmla="*/ 83143 h 401182"/>
                      <a:gd name="connsiteX1075" fmla="*/ 371570 w 451970"/>
                      <a:gd name="connsiteY1075" fmla="*/ 82572 h 401182"/>
                      <a:gd name="connsiteX1076" fmla="*/ 373189 w 451970"/>
                      <a:gd name="connsiteY1076" fmla="*/ 82762 h 401182"/>
                      <a:gd name="connsiteX1077" fmla="*/ 373951 w 451970"/>
                      <a:gd name="connsiteY1077" fmla="*/ 82572 h 401182"/>
                      <a:gd name="connsiteX1078" fmla="*/ 374809 w 451970"/>
                      <a:gd name="connsiteY1078" fmla="*/ 82190 h 401182"/>
                      <a:gd name="connsiteX1079" fmla="*/ 375666 w 451970"/>
                      <a:gd name="connsiteY1079" fmla="*/ 81238 h 401182"/>
                      <a:gd name="connsiteX1080" fmla="*/ 377380 w 451970"/>
                      <a:gd name="connsiteY1080" fmla="*/ 80095 h 401182"/>
                      <a:gd name="connsiteX1081" fmla="*/ 378523 w 451970"/>
                      <a:gd name="connsiteY1081" fmla="*/ 80095 h 401182"/>
                      <a:gd name="connsiteX1082" fmla="*/ 379190 w 451970"/>
                      <a:gd name="connsiteY1082" fmla="*/ 80381 h 401182"/>
                      <a:gd name="connsiteX1083" fmla="*/ 379285 w 451970"/>
                      <a:gd name="connsiteY1083" fmla="*/ 81810 h 401182"/>
                      <a:gd name="connsiteX1084" fmla="*/ 379857 w 451970"/>
                      <a:gd name="connsiteY1084" fmla="*/ 81905 h 401182"/>
                      <a:gd name="connsiteX1085" fmla="*/ 380428 w 451970"/>
                      <a:gd name="connsiteY1085" fmla="*/ 81333 h 401182"/>
                      <a:gd name="connsiteX1086" fmla="*/ 381190 w 451970"/>
                      <a:gd name="connsiteY1086" fmla="*/ 81524 h 401182"/>
                      <a:gd name="connsiteX1087" fmla="*/ 382238 w 451970"/>
                      <a:gd name="connsiteY1087" fmla="*/ 80857 h 401182"/>
                      <a:gd name="connsiteX1088" fmla="*/ 383191 w 451970"/>
                      <a:gd name="connsiteY1088" fmla="*/ 80952 h 401182"/>
                      <a:gd name="connsiteX1089" fmla="*/ 384143 w 451970"/>
                      <a:gd name="connsiteY1089" fmla="*/ 81048 h 401182"/>
                      <a:gd name="connsiteX1090" fmla="*/ 384810 w 451970"/>
                      <a:gd name="connsiteY1090" fmla="*/ 81714 h 401182"/>
                      <a:gd name="connsiteX1091" fmla="*/ 385763 w 451970"/>
                      <a:gd name="connsiteY1091" fmla="*/ 81428 h 401182"/>
                      <a:gd name="connsiteX1092" fmla="*/ 386620 w 451970"/>
                      <a:gd name="connsiteY1092" fmla="*/ 81238 h 401182"/>
                      <a:gd name="connsiteX1093" fmla="*/ 387858 w 451970"/>
                      <a:gd name="connsiteY1093" fmla="*/ 81238 h 401182"/>
                      <a:gd name="connsiteX1094" fmla="*/ 388525 w 451970"/>
                      <a:gd name="connsiteY1094" fmla="*/ 80666 h 401182"/>
                      <a:gd name="connsiteX1095" fmla="*/ 389477 w 451970"/>
                      <a:gd name="connsiteY1095" fmla="*/ 81333 h 401182"/>
                      <a:gd name="connsiteX1096" fmla="*/ 390715 w 451970"/>
                      <a:gd name="connsiteY1096" fmla="*/ 81714 h 401182"/>
                      <a:gd name="connsiteX1097" fmla="*/ 390334 w 451970"/>
                      <a:gd name="connsiteY1097" fmla="*/ 82762 h 401182"/>
                      <a:gd name="connsiteX1098" fmla="*/ 390811 w 451970"/>
                      <a:gd name="connsiteY1098" fmla="*/ 83238 h 401182"/>
                      <a:gd name="connsiteX1099" fmla="*/ 391859 w 451970"/>
                      <a:gd name="connsiteY1099" fmla="*/ 83810 h 401182"/>
                      <a:gd name="connsiteX1100" fmla="*/ 391763 w 451970"/>
                      <a:gd name="connsiteY1100" fmla="*/ 85619 h 401182"/>
                      <a:gd name="connsiteX1101" fmla="*/ 392144 w 451970"/>
                      <a:gd name="connsiteY1101" fmla="*/ 87239 h 401182"/>
                      <a:gd name="connsiteX1102" fmla="*/ 391763 w 451970"/>
                      <a:gd name="connsiteY1102" fmla="*/ 88572 h 401182"/>
                      <a:gd name="connsiteX1103" fmla="*/ 391477 w 451970"/>
                      <a:gd name="connsiteY1103" fmla="*/ 89429 h 401182"/>
                      <a:gd name="connsiteX1104" fmla="*/ 391001 w 451970"/>
                      <a:gd name="connsiteY1104" fmla="*/ 90096 h 401182"/>
                      <a:gd name="connsiteX1105" fmla="*/ 392620 w 451970"/>
                      <a:gd name="connsiteY1105" fmla="*/ 90858 h 401182"/>
                      <a:gd name="connsiteX1106" fmla="*/ 392811 w 451970"/>
                      <a:gd name="connsiteY1106" fmla="*/ 91144 h 401182"/>
                      <a:gd name="connsiteX1107" fmla="*/ 392906 w 451970"/>
                      <a:gd name="connsiteY1107" fmla="*/ 91715 h 401182"/>
                      <a:gd name="connsiteX1108" fmla="*/ 393097 w 451970"/>
                      <a:gd name="connsiteY1108" fmla="*/ 92097 h 401182"/>
                      <a:gd name="connsiteX1109" fmla="*/ 393382 w 451970"/>
                      <a:gd name="connsiteY1109" fmla="*/ 92573 h 401182"/>
                      <a:gd name="connsiteX1110" fmla="*/ 394906 w 451970"/>
                      <a:gd name="connsiteY1110" fmla="*/ 92668 h 401182"/>
                      <a:gd name="connsiteX1111" fmla="*/ 395668 w 451970"/>
                      <a:gd name="connsiteY1111" fmla="*/ 92668 h 401182"/>
                      <a:gd name="connsiteX1112" fmla="*/ 396526 w 451970"/>
                      <a:gd name="connsiteY1112" fmla="*/ 93716 h 401182"/>
                      <a:gd name="connsiteX1113" fmla="*/ 397002 w 451970"/>
                      <a:gd name="connsiteY1113" fmla="*/ 94668 h 401182"/>
                      <a:gd name="connsiteX1114" fmla="*/ 397764 w 451970"/>
                      <a:gd name="connsiteY1114" fmla="*/ 95525 h 401182"/>
                      <a:gd name="connsiteX1115" fmla="*/ 398335 w 451970"/>
                      <a:gd name="connsiteY1115" fmla="*/ 95907 h 401182"/>
                      <a:gd name="connsiteX1116" fmla="*/ 399383 w 451970"/>
                      <a:gd name="connsiteY1116" fmla="*/ 95907 h 401182"/>
                      <a:gd name="connsiteX1117" fmla="*/ 399097 w 451970"/>
                      <a:gd name="connsiteY1117" fmla="*/ 95240 h 401182"/>
                      <a:gd name="connsiteX1118" fmla="*/ 399764 w 451970"/>
                      <a:gd name="connsiteY1118" fmla="*/ 95049 h 401182"/>
                      <a:gd name="connsiteX1119" fmla="*/ 399764 w 451970"/>
                      <a:gd name="connsiteY1119" fmla="*/ 93620 h 401182"/>
                      <a:gd name="connsiteX1120" fmla="*/ 399859 w 451970"/>
                      <a:gd name="connsiteY1120" fmla="*/ 93049 h 401182"/>
                      <a:gd name="connsiteX1121" fmla="*/ 400240 w 451970"/>
                      <a:gd name="connsiteY1121" fmla="*/ 92478 h 401182"/>
                      <a:gd name="connsiteX1122" fmla="*/ 400526 w 451970"/>
                      <a:gd name="connsiteY1122" fmla="*/ 91811 h 401182"/>
                      <a:gd name="connsiteX1123" fmla="*/ 402431 w 451970"/>
                      <a:gd name="connsiteY1123" fmla="*/ 90763 h 401182"/>
                      <a:gd name="connsiteX1124" fmla="*/ 403193 w 451970"/>
                      <a:gd name="connsiteY1124" fmla="*/ 89620 h 401182"/>
                      <a:gd name="connsiteX1125" fmla="*/ 403860 w 451970"/>
                      <a:gd name="connsiteY1125" fmla="*/ 89334 h 401182"/>
                      <a:gd name="connsiteX1126" fmla="*/ 405765 w 451970"/>
                      <a:gd name="connsiteY1126" fmla="*/ 89525 h 401182"/>
                      <a:gd name="connsiteX1127" fmla="*/ 405860 w 451970"/>
                      <a:gd name="connsiteY1127" fmla="*/ 89525 h 401182"/>
                      <a:gd name="connsiteX1128" fmla="*/ 405670 w 451970"/>
                      <a:gd name="connsiteY1128" fmla="*/ 92001 h 401182"/>
                      <a:gd name="connsiteX1129" fmla="*/ 407003 w 451970"/>
                      <a:gd name="connsiteY1129" fmla="*/ 95240 h 401182"/>
                      <a:gd name="connsiteX1130" fmla="*/ 407194 w 451970"/>
                      <a:gd name="connsiteY1130" fmla="*/ 95335 h 401182"/>
                      <a:gd name="connsiteX1131" fmla="*/ 407956 w 451970"/>
                      <a:gd name="connsiteY1131" fmla="*/ 94859 h 401182"/>
                      <a:gd name="connsiteX1132" fmla="*/ 408527 w 451970"/>
                      <a:gd name="connsiteY1132" fmla="*/ 96383 h 401182"/>
                      <a:gd name="connsiteX1133" fmla="*/ 410051 w 451970"/>
                      <a:gd name="connsiteY1133" fmla="*/ 96954 h 401182"/>
                      <a:gd name="connsiteX1134" fmla="*/ 410623 w 451970"/>
                      <a:gd name="connsiteY1134" fmla="*/ 96383 h 401182"/>
                      <a:gd name="connsiteX1135" fmla="*/ 411480 w 451970"/>
                      <a:gd name="connsiteY1135" fmla="*/ 96097 h 401182"/>
                      <a:gd name="connsiteX1136" fmla="*/ 412909 w 451970"/>
                      <a:gd name="connsiteY1136" fmla="*/ 95525 h 401182"/>
                      <a:gd name="connsiteX1137" fmla="*/ 413385 w 451970"/>
                      <a:gd name="connsiteY1137" fmla="*/ 95716 h 401182"/>
                      <a:gd name="connsiteX1138" fmla="*/ 414147 w 451970"/>
                      <a:gd name="connsiteY1138" fmla="*/ 95621 h 401182"/>
                      <a:gd name="connsiteX1139" fmla="*/ 414814 w 451970"/>
                      <a:gd name="connsiteY1139" fmla="*/ 95621 h 401182"/>
                      <a:gd name="connsiteX1140" fmla="*/ 415480 w 451970"/>
                      <a:gd name="connsiteY1140" fmla="*/ 96287 h 401182"/>
                      <a:gd name="connsiteX1141" fmla="*/ 416052 w 451970"/>
                      <a:gd name="connsiteY1141" fmla="*/ 96478 h 401182"/>
                      <a:gd name="connsiteX1142" fmla="*/ 416528 w 451970"/>
                      <a:gd name="connsiteY1142" fmla="*/ 97526 h 401182"/>
                      <a:gd name="connsiteX1143" fmla="*/ 416909 w 451970"/>
                      <a:gd name="connsiteY1143" fmla="*/ 98859 h 401182"/>
                      <a:gd name="connsiteX1144" fmla="*/ 417671 w 451970"/>
                      <a:gd name="connsiteY1144" fmla="*/ 99526 h 401182"/>
                      <a:gd name="connsiteX1145" fmla="*/ 419100 w 451970"/>
                      <a:gd name="connsiteY1145" fmla="*/ 99050 h 401182"/>
                      <a:gd name="connsiteX1146" fmla="*/ 419386 w 451970"/>
                      <a:gd name="connsiteY1146" fmla="*/ 99812 h 401182"/>
                      <a:gd name="connsiteX1147" fmla="*/ 420148 w 451970"/>
                      <a:gd name="connsiteY1147" fmla="*/ 100764 h 401182"/>
                      <a:gd name="connsiteX1148" fmla="*/ 420719 w 451970"/>
                      <a:gd name="connsiteY1148" fmla="*/ 101907 h 401182"/>
                      <a:gd name="connsiteX1149" fmla="*/ 421481 w 451970"/>
                      <a:gd name="connsiteY1149" fmla="*/ 102955 h 401182"/>
                      <a:gd name="connsiteX1150" fmla="*/ 421957 w 451970"/>
                      <a:gd name="connsiteY1150" fmla="*/ 103812 h 401182"/>
                      <a:gd name="connsiteX1151" fmla="*/ 422529 w 451970"/>
                      <a:gd name="connsiteY1151" fmla="*/ 104384 h 401182"/>
                      <a:gd name="connsiteX1152" fmla="*/ 422910 w 451970"/>
                      <a:gd name="connsiteY1152" fmla="*/ 104574 h 401182"/>
                      <a:gd name="connsiteX1153" fmla="*/ 423196 w 451970"/>
                      <a:gd name="connsiteY1153" fmla="*/ 104860 h 401182"/>
                      <a:gd name="connsiteX1154" fmla="*/ 423577 w 451970"/>
                      <a:gd name="connsiteY1154" fmla="*/ 105146 h 401182"/>
                      <a:gd name="connsiteX1155" fmla="*/ 424148 w 451970"/>
                      <a:gd name="connsiteY1155" fmla="*/ 105432 h 401182"/>
                      <a:gd name="connsiteX1156" fmla="*/ 424815 w 451970"/>
                      <a:gd name="connsiteY1156" fmla="*/ 104765 h 401182"/>
                      <a:gd name="connsiteX1157" fmla="*/ 425958 w 451970"/>
                      <a:gd name="connsiteY1157" fmla="*/ 105527 h 401182"/>
                      <a:gd name="connsiteX1158" fmla="*/ 426339 w 451970"/>
                      <a:gd name="connsiteY1158" fmla="*/ 105908 h 401182"/>
                      <a:gd name="connsiteX1159" fmla="*/ 427292 w 451970"/>
                      <a:gd name="connsiteY1159" fmla="*/ 107051 h 401182"/>
                      <a:gd name="connsiteX1160" fmla="*/ 427577 w 451970"/>
                      <a:gd name="connsiteY1160" fmla="*/ 107241 h 401182"/>
                      <a:gd name="connsiteX1161" fmla="*/ 428053 w 451970"/>
                      <a:gd name="connsiteY1161" fmla="*/ 107622 h 401182"/>
                      <a:gd name="connsiteX1162" fmla="*/ 428625 w 451970"/>
                      <a:gd name="connsiteY1162" fmla="*/ 108003 h 401182"/>
                      <a:gd name="connsiteX1163" fmla="*/ 429482 w 451970"/>
                      <a:gd name="connsiteY1163" fmla="*/ 107336 h 401182"/>
                      <a:gd name="connsiteX1164" fmla="*/ 429673 w 451970"/>
                      <a:gd name="connsiteY1164" fmla="*/ 106860 h 401182"/>
                      <a:gd name="connsiteX1165" fmla="*/ 430054 w 451970"/>
                      <a:gd name="connsiteY1165" fmla="*/ 106479 h 401182"/>
                      <a:gd name="connsiteX1166" fmla="*/ 429959 w 451970"/>
                      <a:gd name="connsiteY1166" fmla="*/ 105527 h 401182"/>
                      <a:gd name="connsiteX1167" fmla="*/ 430244 w 451970"/>
                      <a:gd name="connsiteY1167" fmla="*/ 105050 h 401182"/>
                      <a:gd name="connsiteX1168" fmla="*/ 430339 w 451970"/>
                      <a:gd name="connsiteY1168" fmla="*/ 104384 h 401182"/>
                      <a:gd name="connsiteX1169" fmla="*/ 430911 w 451970"/>
                      <a:gd name="connsiteY1169" fmla="*/ 104669 h 401182"/>
                      <a:gd name="connsiteX1170" fmla="*/ 431768 w 451970"/>
                      <a:gd name="connsiteY1170" fmla="*/ 104193 h 401182"/>
                      <a:gd name="connsiteX1171" fmla="*/ 431959 w 451970"/>
                      <a:gd name="connsiteY1171" fmla="*/ 103717 h 401182"/>
                      <a:gd name="connsiteX1172" fmla="*/ 432340 w 451970"/>
                      <a:gd name="connsiteY1172" fmla="*/ 103812 h 401182"/>
                      <a:gd name="connsiteX1173" fmla="*/ 433102 w 451970"/>
                      <a:gd name="connsiteY1173" fmla="*/ 103812 h 401182"/>
                      <a:gd name="connsiteX1174" fmla="*/ 433578 w 451970"/>
                      <a:gd name="connsiteY1174" fmla="*/ 104098 h 401182"/>
                      <a:gd name="connsiteX1175" fmla="*/ 434054 w 451970"/>
                      <a:gd name="connsiteY1175" fmla="*/ 104193 h 401182"/>
                      <a:gd name="connsiteX1176" fmla="*/ 434530 w 451970"/>
                      <a:gd name="connsiteY1176" fmla="*/ 104289 h 401182"/>
                      <a:gd name="connsiteX1177" fmla="*/ 435102 w 451970"/>
                      <a:gd name="connsiteY1177" fmla="*/ 104003 h 401182"/>
                      <a:gd name="connsiteX1178" fmla="*/ 435483 w 451970"/>
                      <a:gd name="connsiteY1178" fmla="*/ 103241 h 401182"/>
                      <a:gd name="connsiteX1179" fmla="*/ 436245 w 451970"/>
                      <a:gd name="connsiteY1179" fmla="*/ 103717 h 401182"/>
                      <a:gd name="connsiteX1180" fmla="*/ 436626 w 451970"/>
                      <a:gd name="connsiteY1180" fmla="*/ 104098 h 401182"/>
                      <a:gd name="connsiteX1181" fmla="*/ 437007 w 451970"/>
                      <a:gd name="connsiteY1181" fmla="*/ 103717 h 401182"/>
                      <a:gd name="connsiteX1182" fmla="*/ 437293 w 451970"/>
                      <a:gd name="connsiteY1182" fmla="*/ 103241 h 401182"/>
                      <a:gd name="connsiteX1183" fmla="*/ 437864 w 451970"/>
                      <a:gd name="connsiteY1183" fmla="*/ 102574 h 401182"/>
                      <a:gd name="connsiteX1184" fmla="*/ 437864 w 451970"/>
                      <a:gd name="connsiteY1184" fmla="*/ 102193 h 401182"/>
                      <a:gd name="connsiteX1185" fmla="*/ 438340 w 451970"/>
                      <a:gd name="connsiteY1185" fmla="*/ 102098 h 401182"/>
                      <a:gd name="connsiteX1186" fmla="*/ 438626 w 451970"/>
                      <a:gd name="connsiteY1186" fmla="*/ 101622 h 401182"/>
                      <a:gd name="connsiteX1187" fmla="*/ 439293 w 451970"/>
                      <a:gd name="connsiteY1187" fmla="*/ 101431 h 401182"/>
                      <a:gd name="connsiteX1188" fmla="*/ 439960 w 451970"/>
                      <a:gd name="connsiteY1188" fmla="*/ 102193 h 401182"/>
                      <a:gd name="connsiteX1189" fmla="*/ 441007 w 451970"/>
                      <a:gd name="connsiteY1189" fmla="*/ 102669 h 401182"/>
                      <a:gd name="connsiteX1190" fmla="*/ 442055 w 451970"/>
                      <a:gd name="connsiteY1190" fmla="*/ 103145 h 401182"/>
                      <a:gd name="connsiteX1191" fmla="*/ 442817 w 451970"/>
                      <a:gd name="connsiteY1191" fmla="*/ 102860 h 401182"/>
                      <a:gd name="connsiteX1192" fmla="*/ 443389 w 451970"/>
                      <a:gd name="connsiteY1192" fmla="*/ 102003 h 401182"/>
                      <a:gd name="connsiteX1193" fmla="*/ 444436 w 451970"/>
                      <a:gd name="connsiteY1193" fmla="*/ 101907 h 401182"/>
                      <a:gd name="connsiteX1194" fmla="*/ 445294 w 451970"/>
                      <a:gd name="connsiteY1194" fmla="*/ 101622 h 401182"/>
                      <a:gd name="connsiteX1195" fmla="*/ 446056 w 451970"/>
                      <a:gd name="connsiteY1195" fmla="*/ 102003 h 401182"/>
                      <a:gd name="connsiteX1196" fmla="*/ 446532 w 451970"/>
                      <a:gd name="connsiteY1196" fmla="*/ 101526 h 401182"/>
                      <a:gd name="connsiteX1197" fmla="*/ 447484 w 451970"/>
                      <a:gd name="connsiteY1197" fmla="*/ 101717 h 401182"/>
                      <a:gd name="connsiteX1198" fmla="*/ 448056 w 451970"/>
                      <a:gd name="connsiteY1198" fmla="*/ 101145 h 401182"/>
                      <a:gd name="connsiteX1199" fmla="*/ 448627 w 451970"/>
                      <a:gd name="connsiteY1199" fmla="*/ 101622 h 401182"/>
                      <a:gd name="connsiteX1200" fmla="*/ 448818 w 451970"/>
                      <a:gd name="connsiteY1200" fmla="*/ 102098 h 401182"/>
                      <a:gd name="connsiteX1201" fmla="*/ 449294 w 451970"/>
                      <a:gd name="connsiteY1201" fmla="*/ 102193 h 401182"/>
                      <a:gd name="connsiteX1202" fmla="*/ 449675 w 451970"/>
                      <a:gd name="connsiteY1202" fmla="*/ 102479 h 401182"/>
                      <a:gd name="connsiteX1203" fmla="*/ 449770 w 451970"/>
                      <a:gd name="connsiteY1203" fmla="*/ 102955 h 401182"/>
                      <a:gd name="connsiteX1204" fmla="*/ 449770 w 451970"/>
                      <a:gd name="connsiteY1204" fmla="*/ 103527 h 401182"/>
                      <a:gd name="connsiteX1205" fmla="*/ 449580 w 451970"/>
                      <a:gd name="connsiteY1205" fmla="*/ 104003 h 401182"/>
                      <a:gd name="connsiteX1206" fmla="*/ 449675 w 451970"/>
                      <a:gd name="connsiteY1206" fmla="*/ 104289 h 401182"/>
                      <a:gd name="connsiteX1207" fmla="*/ 449580 w 451970"/>
                      <a:gd name="connsiteY1207" fmla="*/ 104384 h 401182"/>
                      <a:gd name="connsiteX1208" fmla="*/ 448151 w 451970"/>
                      <a:gd name="connsiteY1208" fmla="*/ 105146 h 401182"/>
                      <a:gd name="connsiteX1209" fmla="*/ 446342 w 451970"/>
                      <a:gd name="connsiteY1209" fmla="*/ 104955 h 401182"/>
                      <a:gd name="connsiteX1210" fmla="*/ 444627 w 451970"/>
                      <a:gd name="connsiteY1210" fmla="*/ 105336 h 401182"/>
                      <a:gd name="connsiteX1211" fmla="*/ 445294 w 451970"/>
                      <a:gd name="connsiteY1211" fmla="*/ 106956 h 401182"/>
                      <a:gd name="connsiteX1212" fmla="*/ 446246 w 451970"/>
                      <a:gd name="connsiteY1212" fmla="*/ 108575 h 401182"/>
                      <a:gd name="connsiteX1213" fmla="*/ 447484 w 451970"/>
                      <a:gd name="connsiteY1213" fmla="*/ 109813 h 401182"/>
                      <a:gd name="connsiteX1214" fmla="*/ 446722 w 451970"/>
                      <a:gd name="connsiteY1214" fmla="*/ 110956 h 401182"/>
                      <a:gd name="connsiteX1215" fmla="*/ 444722 w 451970"/>
                      <a:gd name="connsiteY1215" fmla="*/ 110575 h 401182"/>
                      <a:gd name="connsiteX1216" fmla="*/ 443198 w 451970"/>
                      <a:gd name="connsiteY1216" fmla="*/ 110861 h 401182"/>
                      <a:gd name="connsiteX1217" fmla="*/ 443865 w 451970"/>
                      <a:gd name="connsiteY1217" fmla="*/ 112099 h 401182"/>
                      <a:gd name="connsiteX1218" fmla="*/ 442627 w 451970"/>
                      <a:gd name="connsiteY1218" fmla="*/ 113052 h 401182"/>
                      <a:gd name="connsiteX1219" fmla="*/ 444055 w 451970"/>
                      <a:gd name="connsiteY1219" fmla="*/ 114385 h 401182"/>
                      <a:gd name="connsiteX1220" fmla="*/ 443579 w 451970"/>
                      <a:gd name="connsiteY1220" fmla="*/ 115242 h 401182"/>
                      <a:gd name="connsiteX1221" fmla="*/ 442055 w 451970"/>
                      <a:gd name="connsiteY1221" fmla="*/ 114385 h 401182"/>
                      <a:gd name="connsiteX1222" fmla="*/ 440245 w 451970"/>
                      <a:gd name="connsiteY1222" fmla="*/ 114957 h 401182"/>
                      <a:gd name="connsiteX1223" fmla="*/ 440531 w 451970"/>
                      <a:gd name="connsiteY1223" fmla="*/ 116099 h 401182"/>
                      <a:gd name="connsiteX1224" fmla="*/ 440912 w 451970"/>
                      <a:gd name="connsiteY1224" fmla="*/ 117719 h 401182"/>
                      <a:gd name="connsiteX1225" fmla="*/ 441674 w 451970"/>
                      <a:gd name="connsiteY1225" fmla="*/ 118576 h 401182"/>
                      <a:gd name="connsiteX1226" fmla="*/ 442913 w 451970"/>
                      <a:gd name="connsiteY1226" fmla="*/ 119814 h 401182"/>
                      <a:gd name="connsiteX1227" fmla="*/ 444341 w 451970"/>
                      <a:gd name="connsiteY1227" fmla="*/ 121053 h 401182"/>
                      <a:gd name="connsiteX1228" fmla="*/ 445294 w 451970"/>
                      <a:gd name="connsiteY1228" fmla="*/ 121529 h 401182"/>
                      <a:gd name="connsiteX1229" fmla="*/ 445960 w 451970"/>
                      <a:gd name="connsiteY1229" fmla="*/ 122481 h 401182"/>
                      <a:gd name="connsiteX1230" fmla="*/ 448246 w 451970"/>
                      <a:gd name="connsiteY1230" fmla="*/ 122957 h 401182"/>
                      <a:gd name="connsiteX1231" fmla="*/ 448151 w 451970"/>
                      <a:gd name="connsiteY1231" fmla="*/ 124005 h 401182"/>
                      <a:gd name="connsiteX1232" fmla="*/ 449389 w 451970"/>
                      <a:gd name="connsiteY1232" fmla="*/ 124577 h 401182"/>
                      <a:gd name="connsiteX1233" fmla="*/ 451009 w 451970"/>
                      <a:gd name="connsiteY1233" fmla="*/ 125339 h 401182"/>
                      <a:gd name="connsiteX1234" fmla="*/ 450723 w 451970"/>
                      <a:gd name="connsiteY1234" fmla="*/ 126101 h 401182"/>
                      <a:gd name="connsiteX1235" fmla="*/ 450628 w 451970"/>
                      <a:gd name="connsiteY1235" fmla="*/ 126958 h 401182"/>
                      <a:gd name="connsiteX1236" fmla="*/ 450913 w 451970"/>
                      <a:gd name="connsiteY1236" fmla="*/ 128482 h 401182"/>
                      <a:gd name="connsiteX1237" fmla="*/ 451961 w 451970"/>
                      <a:gd name="connsiteY1237" fmla="*/ 129720 h 401182"/>
                      <a:gd name="connsiteX1238" fmla="*/ 450723 w 451970"/>
                      <a:gd name="connsiteY1238" fmla="*/ 130197 h 401182"/>
                      <a:gd name="connsiteX1239" fmla="*/ 449580 w 451970"/>
                      <a:gd name="connsiteY1239" fmla="*/ 131149 h 401182"/>
                      <a:gd name="connsiteX1240" fmla="*/ 448342 w 451970"/>
                      <a:gd name="connsiteY1240" fmla="*/ 131816 h 401182"/>
                      <a:gd name="connsiteX1241" fmla="*/ 447103 w 451970"/>
                      <a:gd name="connsiteY1241" fmla="*/ 132292 h 401182"/>
                      <a:gd name="connsiteX1242" fmla="*/ 445960 w 451970"/>
                      <a:gd name="connsiteY1242" fmla="*/ 133530 h 401182"/>
                      <a:gd name="connsiteX1243" fmla="*/ 445960 w 451970"/>
                      <a:gd name="connsiteY1243" fmla="*/ 135435 h 401182"/>
                      <a:gd name="connsiteX1244" fmla="*/ 444246 w 451970"/>
                      <a:gd name="connsiteY1244" fmla="*/ 135911 h 401182"/>
                      <a:gd name="connsiteX1245" fmla="*/ 444151 w 451970"/>
                      <a:gd name="connsiteY1245" fmla="*/ 137054 h 401182"/>
                      <a:gd name="connsiteX1246" fmla="*/ 442246 w 451970"/>
                      <a:gd name="connsiteY1246" fmla="*/ 137816 h 401182"/>
                      <a:gd name="connsiteX1247" fmla="*/ 440150 w 451970"/>
                      <a:gd name="connsiteY1247" fmla="*/ 138007 h 401182"/>
                      <a:gd name="connsiteX1248" fmla="*/ 438531 w 451970"/>
                      <a:gd name="connsiteY1248" fmla="*/ 138293 h 401182"/>
                      <a:gd name="connsiteX1249" fmla="*/ 437959 w 451970"/>
                      <a:gd name="connsiteY1249" fmla="*/ 139340 h 401182"/>
                      <a:gd name="connsiteX1250" fmla="*/ 439007 w 451970"/>
                      <a:gd name="connsiteY1250" fmla="*/ 139722 h 401182"/>
                      <a:gd name="connsiteX1251" fmla="*/ 439102 w 451970"/>
                      <a:gd name="connsiteY1251" fmla="*/ 140865 h 401182"/>
                      <a:gd name="connsiteX1252" fmla="*/ 438912 w 451970"/>
                      <a:gd name="connsiteY1252" fmla="*/ 141627 h 401182"/>
                      <a:gd name="connsiteX1253" fmla="*/ 438055 w 451970"/>
                      <a:gd name="connsiteY1253" fmla="*/ 143246 h 401182"/>
                      <a:gd name="connsiteX1254" fmla="*/ 436626 w 451970"/>
                      <a:gd name="connsiteY1254" fmla="*/ 144294 h 401182"/>
                      <a:gd name="connsiteX1255" fmla="*/ 437578 w 451970"/>
                      <a:gd name="connsiteY1255" fmla="*/ 145341 h 401182"/>
                      <a:gd name="connsiteX1256" fmla="*/ 437293 w 451970"/>
                      <a:gd name="connsiteY1256" fmla="*/ 146770 h 401182"/>
                      <a:gd name="connsiteX1257" fmla="*/ 435388 w 451970"/>
                      <a:gd name="connsiteY1257" fmla="*/ 148199 h 401182"/>
                      <a:gd name="connsiteX1258" fmla="*/ 433388 w 451970"/>
                      <a:gd name="connsiteY1258" fmla="*/ 149818 h 401182"/>
                      <a:gd name="connsiteX1259" fmla="*/ 431387 w 451970"/>
                      <a:gd name="connsiteY1259" fmla="*/ 150580 h 401182"/>
                      <a:gd name="connsiteX1260" fmla="*/ 431578 w 451970"/>
                      <a:gd name="connsiteY1260" fmla="*/ 151723 h 401182"/>
                      <a:gd name="connsiteX1261" fmla="*/ 433102 w 451970"/>
                      <a:gd name="connsiteY1261" fmla="*/ 151532 h 401182"/>
                      <a:gd name="connsiteX1262" fmla="*/ 434054 w 451970"/>
                      <a:gd name="connsiteY1262" fmla="*/ 152866 h 401182"/>
                      <a:gd name="connsiteX1263" fmla="*/ 433197 w 451970"/>
                      <a:gd name="connsiteY1263" fmla="*/ 154199 h 401182"/>
                      <a:gd name="connsiteX1264" fmla="*/ 431768 w 451970"/>
                      <a:gd name="connsiteY1264" fmla="*/ 156200 h 401182"/>
                      <a:gd name="connsiteX1265" fmla="*/ 430816 w 451970"/>
                      <a:gd name="connsiteY1265" fmla="*/ 157248 h 401182"/>
                      <a:gd name="connsiteX1266" fmla="*/ 431482 w 451970"/>
                      <a:gd name="connsiteY1266" fmla="*/ 159248 h 401182"/>
                      <a:gd name="connsiteX1267" fmla="*/ 432721 w 451970"/>
                      <a:gd name="connsiteY1267" fmla="*/ 159915 h 401182"/>
                      <a:gd name="connsiteX1268" fmla="*/ 430911 w 451970"/>
                      <a:gd name="connsiteY1268" fmla="*/ 161343 h 401182"/>
                      <a:gd name="connsiteX1269" fmla="*/ 430054 w 451970"/>
                      <a:gd name="connsiteY1269" fmla="*/ 162772 h 401182"/>
                      <a:gd name="connsiteX1270" fmla="*/ 428244 w 451970"/>
                      <a:gd name="connsiteY1270" fmla="*/ 163248 h 401182"/>
                      <a:gd name="connsiteX1271" fmla="*/ 427958 w 451970"/>
                      <a:gd name="connsiteY1271" fmla="*/ 165153 h 401182"/>
                      <a:gd name="connsiteX1272" fmla="*/ 428530 w 451970"/>
                      <a:gd name="connsiteY1272" fmla="*/ 166487 h 401182"/>
                      <a:gd name="connsiteX1273" fmla="*/ 430054 w 451970"/>
                      <a:gd name="connsiteY1273" fmla="*/ 166963 h 401182"/>
                      <a:gd name="connsiteX1274" fmla="*/ 429196 w 451970"/>
                      <a:gd name="connsiteY1274" fmla="*/ 168201 h 401182"/>
                      <a:gd name="connsiteX1275" fmla="*/ 427101 w 451970"/>
                      <a:gd name="connsiteY1275" fmla="*/ 170011 h 401182"/>
                      <a:gd name="connsiteX1276" fmla="*/ 425005 w 451970"/>
                      <a:gd name="connsiteY1276" fmla="*/ 172392 h 401182"/>
                      <a:gd name="connsiteX1277" fmla="*/ 423577 w 451970"/>
                      <a:gd name="connsiteY1277" fmla="*/ 172487 h 401182"/>
                      <a:gd name="connsiteX1278" fmla="*/ 422148 w 451970"/>
                      <a:gd name="connsiteY1278" fmla="*/ 171821 h 401182"/>
                      <a:gd name="connsiteX1279" fmla="*/ 420814 w 451970"/>
                      <a:gd name="connsiteY1279" fmla="*/ 171535 h 401182"/>
                      <a:gd name="connsiteX1280" fmla="*/ 420338 w 451970"/>
                      <a:gd name="connsiteY1280" fmla="*/ 169440 h 401182"/>
                      <a:gd name="connsiteX1281" fmla="*/ 419481 w 451970"/>
                      <a:gd name="connsiteY1281" fmla="*/ 168392 h 401182"/>
                      <a:gd name="connsiteX1282" fmla="*/ 418147 w 451970"/>
                      <a:gd name="connsiteY1282" fmla="*/ 169058 h 401182"/>
                      <a:gd name="connsiteX1283" fmla="*/ 416242 w 451970"/>
                      <a:gd name="connsiteY1283" fmla="*/ 171440 h 401182"/>
                      <a:gd name="connsiteX1284" fmla="*/ 414909 w 451970"/>
                      <a:gd name="connsiteY1284" fmla="*/ 171249 h 401182"/>
                      <a:gd name="connsiteX1285" fmla="*/ 413671 w 451970"/>
                      <a:gd name="connsiteY1285" fmla="*/ 170773 h 401182"/>
                      <a:gd name="connsiteX1286" fmla="*/ 411385 w 451970"/>
                      <a:gd name="connsiteY1286" fmla="*/ 170678 h 401182"/>
                      <a:gd name="connsiteX1287" fmla="*/ 410146 w 451970"/>
                      <a:gd name="connsiteY1287" fmla="*/ 170392 h 401182"/>
                      <a:gd name="connsiteX1288" fmla="*/ 409575 w 451970"/>
                      <a:gd name="connsiteY1288" fmla="*/ 171440 h 401182"/>
                      <a:gd name="connsiteX1289" fmla="*/ 409480 w 451970"/>
                      <a:gd name="connsiteY1289" fmla="*/ 172869 h 401182"/>
                      <a:gd name="connsiteX1290" fmla="*/ 408337 w 451970"/>
                      <a:gd name="connsiteY1290" fmla="*/ 174107 h 401182"/>
                      <a:gd name="connsiteX1291" fmla="*/ 407860 w 451970"/>
                      <a:gd name="connsiteY1291" fmla="*/ 174583 h 401182"/>
                      <a:gd name="connsiteX1292" fmla="*/ 407194 w 451970"/>
                      <a:gd name="connsiteY1292" fmla="*/ 175440 h 401182"/>
                      <a:gd name="connsiteX1293" fmla="*/ 408051 w 451970"/>
                      <a:gd name="connsiteY1293" fmla="*/ 177440 h 401182"/>
                      <a:gd name="connsiteX1294" fmla="*/ 409384 w 451970"/>
                      <a:gd name="connsiteY1294" fmla="*/ 179155 h 401182"/>
                      <a:gd name="connsiteX1295" fmla="*/ 410718 w 451970"/>
                      <a:gd name="connsiteY1295" fmla="*/ 180107 h 401182"/>
                      <a:gd name="connsiteX1296" fmla="*/ 408908 w 451970"/>
                      <a:gd name="connsiteY1296" fmla="*/ 183251 h 401182"/>
                      <a:gd name="connsiteX1297" fmla="*/ 407765 w 451970"/>
                      <a:gd name="connsiteY1297" fmla="*/ 184584 h 401182"/>
                      <a:gd name="connsiteX1298" fmla="*/ 407860 w 451970"/>
                      <a:gd name="connsiteY1298" fmla="*/ 185537 h 401182"/>
                      <a:gd name="connsiteX1299" fmla="*/ 406813 w 451970"/>
                      <a:gd name="connsiteY1299" fmla="*/ 186299 h 401182"/>
                      <a:gd name="connsiteX1300" fmla="*/ 404813 w 451970"/>
                      <a:gd name="connsiteY1300" fmla="*/ 189061 h 401182"/>
                      <a:gd name="connsiteX1301" fmla="*/ 403765 w 451970"/>
                      <a:gd name="connsiteY1301" fmla="*/ 192871 h 401182"/>
                      <a:gd name="connsiteX1302" fmla="*/ 402145 w 451970"/>
                      <a:gd name="connsiteY1302" fmla="*/ 194681 h 401182"/>
                      <a:gd name="connsiteX1303" fmla="*/ 400717 w 451970"/>
                      <a:gd name="connsiteY1303" fmla="*/ 198110 h 401182"/>
                      <a:gd name="connsiteX1304" fmla="*/ 398526 w 451970"/>
                      <a:gd name="connsiteY1304" fmla="*/ 201920 h 401182"/>
                      <a:gd name="connsiteX1305" fmla="*/ 396240 w 451970"/>
                      <a:gd name="connsiteY1305" fmla="*/ 204491 h 401182"/>
                      <a:gd name="connsiteX1306" fmla="*/ 395002 w 451970"/>
                      <a:gd name="connsiteY1306" fmla="*/ 205825 h 401182"/>
                      <a:gd name="connsiteX1307" fmla="*/ 394621 w 451970"/>
                      <a:gd name="connsiteY1307" fmla="*/ 206778 h 401182"/>
                      <a:gd name="connsiteX1308" fmla="*/ 393478 w 451970"/>
                      <a:gd name="connsiteY1308" fmla="*/ 206778 h 401182"/>
                      <a:gd name="connsiteX1309" fmla="*/ 393573 w 451970"/>
                      <a:gd name="connsiteY1309" fmla="*/ 208302 h 401182"/>
                      <a:gd name="connsiteX1310" fmla="*/ 392049 w 451970"/>
                      <a:gd name="connsiteY1310" fmla="*/ 209921 h 401182"/>
                      <a:gd name="connsiteX1311" fmla="*/ 391001 w 451970"/>
                      <a:gd name="connsiteY1311" fmla="*/ 209444 h 401182"/>
                      <a:gd name="connsiteX1312" fmla="*/ 389858 w 451970"/>
                      <a:gd name="connsiteY1312" fmla="*/ 207920 h 401182"/>
                      <a:gd name="connsiteX1313" fmla="*/ 388620 w 451970"/>
                      <a:gd name="connsiteY1313" fmla="*/ 208016 h 401182"/>
                      <a:gd name="connsiteX1314" fmla="*/ 388048 w 451970"/>
                      <a:gd name="connsiteY1314" fmla="*/ 209540 h 401182"/>
                      <a:gd name="connsiteX1315" fmla="*/ 386429 w 451970"/>
                      <a:gd name="connsiteY1315" fmla="*/ 210397 h 401182"/>
                      <a:gd name="connsiteX1316" fmla="*/ 384715 w 451970"/>
                      <a:gd name="connsiteY1316" fmla="*/ 210302 h 401182"/>
                      <a:gd name="connsiteX1317" fmla="*/ 383762 w 451970"/>
                      <a:gd name="connsiteY1317" fmla="*/ 209444 h 401182"/>
                      <a:gd name="connsiteX1318" fmla="*/ 383191 w 451970"/>
                      <a:gd name="connsiteY1318" fmla="*/ 210016 h 401182"/>
                      <a:gd name="connsiteX1319" fmla="*/ 381571 w 451970"/>
                      <a:gd name="connsiteY1319" fmla="*/ 210873 h 401182"/>
                      <a:gd name="connsiteX1320" fmla="*/ 379762 w 451970"/>
                      <a:gd name="connsiteY1320" fmla="*/ 210683 h 401182"/>
                      <a:gd name="connsiteX1321" fmla="*/ 379095 w 451970"/>
                      <a:gd name="connsiteY1321" fmla="*/ 209540 h 401182"/>
                      <a:gd name="connsiteX1322" fmla="*/ 378142 w 451970"/>
                      <a:gd name="connsiteY1322" fmla="*/ 208587 h 401182"/>
                      <a:gd name="connsiteX1323" fmla="*/ 377952 w 451970"/>
                      <a:gd name="connsiteY1323" fmla="*/ 206682 h 401182"/>
                      <a:gd name="connsiteX1324" fmla="*/ 376904 w 451970"/>
                      <a:gd name="connsiteY1324" fmla="*/ 206015 h 401182"/>
                      <a:gd name="connsiteX1325" fmla="*/ 376809 w 451970"/>
                      <a:gd name="connsiteY1325" fmla="*/ 204682 h 401182"/>
                      <a:gd name="connsiteX1326" fmla="*/ 375952 w 451970"/>
                      <a:gd name="connsiteY1326" fmla="*/ 203729 h 401182"/>
                      <a:gd name="connsiteX1327" fmla="*/ 374999 w 451970"/>
                      <a:gd name="connsiteY1327" fmla="*/ 201824 h 401182"/>
                      <a:gd name="connsiteX1328" fmla="*/ 374237 w 451970"/>
                      <a:gd name="connsiteY1328" fmla="*/ 200777 h 401182"/>
                      <a:gd name="connsiteX1329" fmla="*/ 375190 w 451970"/>
                      <a:gd name="connsiteY1329" fmla="*/ 200015 h 401182"/>
                      <a:gd name="connsiteX1330" fmla="*/ 375094 w 451970"/>
                      <a:gd name="connsiteY1330" fmla="*/ 198967 h 401182"/>
                      <a:gd name="connsiteX1331" fmla="*/ 373666 w 451970"/>
                      <a:gd name="connsiteY1331" fmla="*/ 197729 h 401182"/>
                      <a:gd name="connsiteX1332" fmla="*/ 372142 w 451970"/>
                      <a:gd name="connsiteY1332" fmla="*/ 196776 h 401182"/>
                      <a:gd name="connsiteX1333" fmla="*/ 371380 w 451970"/>
                      <a:gd name="connsiteY1333" fmla="*/ 197348 h 401182"/>
                      <a:gd name="connsiteX1334" fmla="*/ 370142 w 451970"/>
                      <a:gd name="connsiteY1334" fmla="*/ 197538 h 401182"/>
                      <a:gd name="connsiteX1335" fmla="*/ 368713 w 451970"/>
                      <a:gd name="connsiteY1335" fmla="*/ 197443 h 401182"/>
                      <a:gd name="connsiteX1336" fmla="*/ 367379 w 451970"/>
                      <a:gd name="connsiteY1336" fmla="*/ 197062 h 401182"/>
                      <a:gd name="connsiteX1337" fmla="*/ 367189 w 451970"/>
                      <a:gd name="connsiteY1337" fmla="*/ 197919 h 401182"/>
                      <a:gd name="connsiteX1338" fmla="*/ 366046 w 451970"/>
                      <a:gd name="connsiteY1338" fmla="*/ 198491 h 401182"/>
                      <a:gd name="connsiteX1339" fmla="*/ 366522 w 451970"/>
                      <a:gd name="connsiteY1339" fmla="*/ 199253 h 401182"/>
                      <a:gd name="connsiteX1340" fmla="*/ 365569 w 451970"/>
                      <a:gd name="connsiteY1340" fmla="*/ 200110 h 401182"/>
                      <a:gd name="connsiteX1341" fmla="*/ 363664 w 451970"/>
                      <a:gd name="connsiteY1341" fmla="*/ 200205 h 401182"/>
                      <a:gd name="connsiteX1342" fmla="*/ 362712 w 451970"/>
                      <a:gd name="connsiteY1342" fmla="*/ 200872 h 401182"/>
                      <a:gd name="connsiteX1343" fmla="*/ 361474 w 451970"/>
                      <a:gd name="connsiteY1343" fmla="*/ 200682 h 401182"/>
                      <a:gd name="connsiteX1344" fmla="*/ 360902 w 451970"/>
                      <a:gd name="connsiteY1344" fmla="*/ 202206 h 401182"/>
                      <a:gd name="connsiteX1345" fmla="*/ 360140 w 451970"/>
                      <a:gd name="connsiteY1345" fmla="*/ 201634 h 401182"/>
                      <a:gd name="connsiteX1346" fmla="*/ 360045 w 451970"/>
                      <a:gd name="connsiteY1346" fmla="*/ 202872 h 401182"/>
                      <a:gd name="connsiteX1347" fmla="*/ 359378 w 451970"/>
                      <a:gd name="connsiteY1347" fmla="*/ 202491 h 401182"/>
                      <a:gd name="connsiteX1348" fmla="*/ 358711 w 451970"/>
                      <a:gd name="connsiteY1348" fmla="*/ 202206 h 401182"/>
                      <a:gd name="connsiteX1349" fmla="*/ 357854 w 451970"/>
                      <a:gd name="connsiteY1349" fmla="*/ 202110 h 401182"/>
                      <a:gd name="connsiteX1350" fmla="*/ 357188 w 451970"/>
                      <a:gd name="connsiteY1350" fmla="*/ 201062 h 401182"/>
                      <a:gd name="connsiteX1351" fmla="*/ 356425 w 451970"/>
                      <a:gd name="connsiteY1351" fmla="*/ 200777 h 401182"/>
                      <a:gd name="connsiteX1352" fmla="*/ 356330 w 451970"/>
                      <a:gd name="connsiteY1352" fmla="*/ 199253 h 401182"/>
                      <a:gd name="connsiteX1353" fmla="*/ 355759 w 451970"/>
                      <a:gd name="connsiteY1353" fmla="*/ 197443 h 401182"/>
                      <a:gd name="connsiteX1354" fmla="*/ 354425 w 451970"/>
                      <a:gd name="connsiteY1354" fmla="*/ 197253 h 401182"/>
                      <a:gd name="connsiteX1355" fmla="*/ 353473 w 451970"/>
                      <a:gd name="connsiteY1355" fmla="*/ 197062 h 401182"/>
                      <a:gd name="connsiteX1356" fmla="*/ 352520 w 451970"/>
                      <a:gd name="connsiteY1356" fmla="*/ 195824 h 401182"/>
                      <a:gd name="connsiteX1357" fmla="*/ 351758 w 451970"/>
                      <a:gd name="connsiteY1357" fmla="*/ 195919 h 401182"/>
                      <a:gd name="connsiteX1358" fmla="*/ 350425 w 451970"/>
                      <a:gd name="connsiteY1358" fmla="*/ 195157 h 401182"/>
                      <a:gd name="connsiteX1359" fmla="*/ 348996 w 451970"/>
                      <a:gd name="connsiteY1359" fmla="*/ 194204 h 401182"/>
                      <a:gd name="connsiteX1360" fmla="*/ 346710 w 451970"/>
                      <a:gd name="connsiteY1360" fmla="*/ 194300 h 401182"/>
                      <a:gd name="connsiteX1361" fmla="*/ 345281 w 451970"/>
                      <a:gd name="connsiteY1361" fmla="*/ 193443 h 401182"/>
                      <a:gd name="connsiteX1362" fmla="*/ 344043 w 451970"/>
                      <a:gd name="connsiteY1362" fmla="*/ 192681 h 401182"/>
                      <a:gd name="connsiteX1363" fmla="*/ 342709 w 451970"/>
                      <a:gd name="connsiteY1363" fmla="*/ 192966 h 401182"/>
                      <a:gd name="connsiteX1364" fmla="*/ 342138 w 451970"/>
                      <a:gd name="connsiteY1364" fmla="*/ 193157 h 401182"/>
                      <a:gd name="connsiteX1365" fmla="*/ 341471 w 451970"/>
                      <a:gd name="connsiteY1365" fmla="*/ 191442 h 401182"/>
                      <a:gd name="connsiteX1366" fmla="*/ 340138 w 451970"/>
                      <a:gd name="connsiteY1366" fmla="*/ 192204 h 401182"/>
                      <a:gd name="connsiteX1367" fmla="*/ 339280 w 451970"/>
                      <a:gd name="connsiteY1367" fmla="*/ 192776 h 401182"/>
                      <a:gd name="connsiteX1368" fmla="*/ 339090 w 451970"/>
                      <a:gd name="connsiteY1368" fmla="*/ 193157 h 401182"/>
                      <a:gd name="connsiteX1369" fmla="*/ 338423 w 451970"/>
                      <a:gd name="connsiteY1369" fmla="*/ 194681 h 401182"/>
                      <a:gd name="connsiteX1370" fmla="*/ 337947 w 451970"/>
                      <a:gd name="connsiteY1370" fmla="*/ 196110 h 401182"/>
                      <a:gd name="connsiteX1371" fmla="*/ 337852 w 451970"/>
                      <a:gd name="connsiteY1371" fmla="*/ 196776 h 401182"/>
                      <a:gd name="connsiteX1372" fmla="*/ 337090 w 451970"/>
                      <a:gd name="connsiteY1372" fmla="*/ 196872 h 401182"/>
                      <a:gd name="connsiteX1373" fmla="*/ 336804 w 451970"/>
                      <a:gd name="connsiteY1373" fmla="*/ 198395 h 401182"/>
                      <a:gd name="connsiteX1374" fmla="*/ 337375 w 451970"/>
                      <a:gd name="connsiteY1374" fmla="*/ 199539 h 401182"/>
                      <a:gd name="connsiteX1375" fmla="*/ 336518 w 451970"/>
                      <a:gd name="connsiteY1375" fmla="*/ 199919 h 401182"/>
                      <a:gd name="connsiteX1376" fmla="*/ 334899 w 451970"/>
                      <a:gd name="connsiteY1376" fmla="*/ 200015 h 401182"/>
                      <a:gd name="connsiteX1377" fmla="*/ 333280 w 451970"/>
                      <a:gd name="connsiteY1377" fmla="*/ 199157 h 401182"/>
                      <a:gd name="connsiteX1378" fmla="*/ 332994 w 451970"/>
                      <a:gd name="connsiteY1378" fmla="*/ 200967 h 401182"/>
                      <a:gd name="connsiteX1379" fmla="*/ 333946 w 451970"/>
                      <a:gd name="connsiteY1379" fmla="*/ 201729 h 401182"/>
                      <a:gd name="connsiteX1380" fmla="*/ 334518 w 451970"/>
                      <a:gd name="connsiteY1380" fmla="*/ 202110 h 401182"/>
                      <a:gd name="connsiteX1381" fmla="*/ 333661 w 451970"/>
                      <a:gd name="connsiteY1381" fmla="*/ 203349 h 401182"/>
                      <a:gd name="connsiteX1382" fmla="*/ 331756 w 451970"/>
                      <a:gd name="connsiteY1382" fmla="*/ 203729 h 401182"/>
                      <a:gd name="connsiteX1383" fmla="*/ 330232 w 451970"/>
                      <a:gd name="connsiteY1383" fmla="*/ 203634 h 401182"/>
                      <a:gd name="connsiteX1384" fmla="*/ 329470 w 451970"/>
                      <a:gd name="connsiteY1384" fmla="*/ 204968 h 401182"/>
                      <a:gd name="connsiteX1385" fmla="*/ 330613 w 451970"/>
                      <a:gd name="connsiteY1385" fmla="*/ 204777 h 401182"/>
                      <a:gd name="connsiteX1386" fmla="*/ 331851 w 451970"/>
                      <a:gd name="connsiteY1386" fmla="*/ 204777 h 401182"/>
                      <a:gd name="connsiteX1387" fmla="*/ 331184 w 451970"/>
                      <a:gd name="connsiteY1387" fmla="*/ 206015 h 401182"/>
                      <a:gd name="connsiteX1388" fmla="*/ 332994 w 451970"/>
                      <a:gd name="connsiteY1388" fmla="*/ 207349 h 401182"/>
                      <a:gd name="connsiteX1389" fmla="*/ 333565 w 451970"/>
                      <a:gd name="connsiteY1389" fmla="*/ 208111 h 401182"/>
                      <a:gd name="connsiteX1390" fmla="*/ 334613 w 451970"/>
                      <a:gd name="connsiteY1390" fmla="*/ 209064 h 401182"/>
                      <a:gd name="connsiteX1391" fmla="*/ 335756 w 451970"/>
                      <a:gd name="connsiteY1391" fmla="*/ 210302 h 401182"/>
                      <a:gd name="connsiteX1392" fmla="*/ 337566 w 451970"/>
                      <a:gd name="connsiteY1392" fmla="*/ 210587 h 401182"/>
                      <a:gd name="connsiteX1393" fmla="*/ 338518 w 451970"/>
                      <a:gd name="connsiteY1393" fmla="*/ 211540 h 401182"/>
                      <a:gd name="connsiteX1394" fmla="*/ 337566 w 451970"/>
                      <a:gd name="connsiteY1394" fmla="*/ 212683 h 401182"/>
                      <a:gd name="connsiteX1395" fmla="*/ 337566 w 451970"/>
                      <a:gd name="connsiteY1395" fmla="*/ 214207 h 401182"/>
                      <a:gd name="connsiteX1396" fmla="*/ 336709 w 451970"/>
                      <a:gd name="connsiteY1396" fmla="*/ 215826 h 401182"/>
                      <a:gd name="connsiteX1397" fmla="*/ 336899 w 451970"/>
                      <a:gd name="connsiteY1397" fmla="*/ 216874 h 401182"/>
                      <a:gd name="connsiteX1398" fmla="*/ 337661 w 451970"/>
                      <a:gd name="connsiteY1398" fmla="*/ 217636 h 401182"/>
                      <a:gd name="connsiteX1399" fmla="*/ 337852 w 451970"/>
                      <a:gd name="connsiteY1399" fmla="*/ 218969 h 401182"/>
                      <a:gd name="connsiteX1400" fmla="*/ 336804 w 451970"/>
                      <a:gd name="connsiteY1400" fmla="*/ 220017 h 401182"/>
                      <a:gd name="connsiteX1401" fmla="*/ 335851 w 451970"/>
                      <a:gd name="connsiteY1401" fmla="*/ 219636 h 401182"/>
                      <a:gd name="connsiteX1402" fmla="*/ 334613 w 451970"/>
                      <a:gd name="connsiteY1402" fmla="*/ 220112 h 401182"/>
                      <a:gd name="connsiteX1403" fmla="*/ 333280 w 451970"/>
                      <a:gd name="connsiteY1403" fmla="*/ 220112 h 401182"/>
                      <a:gd name="connsiteX1404" fmla="*/ 332232 w 451970"/>
                      <a:gd name="connsiteY1404" fmla="*/ 221160 h 401182"/>
                      <a:gd name="connsiteX1405" fmla="*/ 331565 w 451970"/>
                      <a:gd name="connsiteY1405" fmla="*/ 222113 h 401182"/>
                      <a:gd name="connsiteX1406" fmla="*/ 331280 w 451970"/>
                      <a:gd name="connsiteY1406" fmla="*/ 223541 h 401182"/>
                      <a:gd name="connsiteX1407" fmla="*/ 331089 w 451970"/>
                      <a:gd name="connsiteY1407" fmla="*/ 224875 h 401182"/>
                      <a:gd name="connsiteX1408" fmla="*/ 329946 w 451970"/>
                      <a:gd name="connsiteY1408" fmla="*/ 225637 h 401182"/>
                      <a:gd name="connsiteX1409" fmla="*/ 329565 w 451970"/>
                      <a:gd name="connsiteY1409" fmla="*/ 226970 h 401182"/>
                      <a:gd name="connsiteX1410" fmla="*/ 328136 w 451970"/>
                      <a:gd name="connsiteY1410" fmla="*/ 226494 h 401182"/>
                      <a:gd name="connsiteX1411" fmla="*/ 327184 w 451970"/>
                      <a:gd name="connsiteY1411" fmla="*/ 226113 h 401182"/>
                      <a:gd name="connsiteX1412" fmla="*/ 327279 w 451970"/>
                      <a:gd name="connsiteY1412" fmla="*/ 227732 h 401182"/>
                      <a:gd name="connsiteX1413" fmla="*/ 324993 w 451970"/>
                      <a:gd name="connsiteY1413" fmla="*/ 227828 h 401182"/>
                      <a:gd name="connsiteX1414" fmla="*/ 323755 w 451970"/>
                      <a:gd name="connsiteY1414" fmla="*/ 228209 h 401182"/>
                      <a:gd name="connsiteX1415" fmla="*/ 323088 w 451970"/>
                      <a:gd name="connsiteY1415" fmla="*/ 230209 h 401182"/>
                      <a:gd name="connsiteX1416" fmla="*/ 322421 w 451970"/>
                      <a:gd name="connsiteY1416" fmla="*/ 230495 h 401182"/>
                      <a:gd name="connsiteX1417" fmla="*/ 321373 w 451970"/>
                      <a:gd name="connsiteY1417" fmla="*/ 231924 h 401182"/>
                      <a:gd name="connsiteX1418" fmla="*/ 320802 w 451970"/>
                      <a:gd name="connsiteY1418" fmla="*/ 231638 h 401182"/>
                      <a:gd name="connsiteX1419" fmla="*/ 320326 w 451970"/>
                      <a:gd name="connsiteY1419" fmla="*/ 232114 h 401182"/>
                      <a:gd name="connsiteX1420" fmla="*/ 320040 w 451970"/>
                      <a:gd name="connsiteY1420" fmla="*/ 232971 h 401182"/>
                      <a:gd name="connsiteX1421" fmla="*/ 319468 w 451970"/>
                      <a:gd name="connsiteY1421" fmla="*/ 233733 h 401182"/>
                      <a:gd name="connsiteX1422" fmla="*/ 320230 w 451970"/>
                      <a:gd name="connsiteY1422" fmla="*/ 235543 h 401182"/>
                      <a:gd name="connsiteX1423" fmla="*/ 320992 w 451970"/>
                      <a:gd name="connsiteY1423" fmla="*/ 238019 h 401182"/>
                      <a:gd name="connsiteX1424" fmla="*/ 320992 w 451970"/>
                      <a:gd name="connsiteY1424" fmla="*/ 239258 h 401182"/>
                      <a:gd name="connsiteX1425" fmla="*/ 322517 w 451970"/>
                      <a:gd name="connsiteY1425" fmla="*/ 238877 h 401182"/>
                      <a:gd name="connsiteX1426" fmla="*/ 323755 w 451970"/>
                      <a:gd name="connsiteY1426" fmla="*/ 239067 h 401182"/>
                      <a:gd name="connsiteX1427" fmla="*/ 322993 w 451970"/>
                      <a:gd name="connsiteY1427" fmla="*/ 240401 h 401182"/>
                      <a:gd name="connsiteX1428" fmla="*/ 324898 w 451970"/>
                      <a:gd name="connsiteY1428" fmla="*/ 240496 h 401182"/>
                      <a:gd name="connsiteX1429" fmla="*/ 325755 w 451970"/>
                      <a:gd name="connsiteY1429" fmla="*/ 241353 h 401182"/>
                      <a:gd name="connsiteX1430" fmla="*/ 325660 w 451970"/>
                      <a:gd name="connsiteY1430" fmla="*/ 242687 h 401182"/>
                      <a:gd name="connsiteX1431" fmla="*/ 324993 w 451970"/>
                      <a:gd name="connsiteY1431" fmla="*/ 243735 h 401182"/>
                      <a:gd name="connsiteX1432" fmla="*/ 325184 w 451970"/>
                      <a:gd name="connsiteY1432" fmla="*/ 245449 h 401182"/>
                      <a:gd name="connsiteX1433" fmla="*/ 326326 w 451970"/>
                      <a:gd name="connsiteY1433" fmla="*/ 245068 h 401182"/>
                      <a:gd name="connsiteX1434" fmla="*/ 326993 w 451970"/>
                      <a:gd name="connsiteY1434" fmla="*/ 245449 h 401182"/>
                      <a:gd name="connsiteX1435" fmla="*/ 326898 w 451970"/>
                      <a:gd name="connsiteY1435" fmla="*/ 246782 h 401182"/>
                      <a:gd name="connsiteX1436" fmla="*/ 328231 w 451970"/>
                      <a:gd name="connsiteY1436" fmla="*/ 247164 h 401182"/>
                      <a:gd name="connsiteX1437" fmla="*/ 328803 w 451970"/>
                      <a:gd name="connsiteY1437" fmla="*/ 247640 h 401182"/>
                      <a:gd name="connsiteX1438" fmla="*/ 330136 w 451970"/>
                      <a:gd name="connsiteY1438" fmla="*/ 247640 h 401182"/>
                      <a:gd name="connsiteX1439" fmla="*/ 332613 w 451970"/>
                      <a:gd name="connsiteY1439" fmla="*/ 247544 h 401182"/>
                      <a:gd name="connsiteX1440" fmla="*/ 333661 w 451970"/>
                      <a:gd name="connsiteY1440" fmla="*/ 247354 h 401182"/>
                      <a:gd name="connsiteX1441" fmla="*/ 334232 w 451970"/>
                      <a:gd name="connsiteY1441" fmla="*/ 247925 h 401182"/>
                      <a:gd name="connsiteX1442" fmla="*/ 334994 w 451970"/>
                      <a:gd name="connsiteY1442" fmla="*/ 248402 h 401182"/>
                      <a:gd name="connsiteX1443" fmla="*/ 335280 w 451970"/>
                      <a:gd name="connsiteY1443" fmla="*/ 247544 h 401182"/>
                      <a:gd name="connsiteX1444" fmla="*/ 336232 w 451970"/>
                      <a:gd name="connsiteY1444" fmla="*/ 246687 h 401182"/>
                      <a:gd name="connsiteX1445" fmla="*/ 337185 w 451970"/>
                      <a:gd name="connsiteY1445" fmla="*/ 246402 h 401182"/>
                      <a:gd name="connsiteX1446" fmla="*/ 336518 w 451970"/>
                      <a:gd name="connsiteY1446" fmla="*/ 247354 h 401182"/>
                      <a:gd name="connsiteX1447" fmla="*/ 337090 w 451970"/>
                      <a:gd name="connsiteY1447" fmla="*/ 248878 h 401182"/>
                      <a:gd name="connsiteX1448" fmla="*/ 336804 w 451970"/>
                      <a:gd name="connsiteY1448" fmla="*/ 250878 h 401182"/>
                      <a:gd name="connsiteX1449" fmla="*/ 337375 w 451970"/>
                      <a:gd name="connsiteY1449" fmla="*/ 252212 h 401182"/>
                      <a:gd name="connsiteX1450" fmla="*/ 337852 w 451970"/>
                      <a:gd name="connsiteY1450" fmla="*/ 253355 h 401182"/>
                      <a:gd name="connsiteX1451" fmla="*/ 338138 w 451970"/>
                      <a:gd name="connsiteY1451" fmla="*/ 254974 h 401182"/>
                      <a:gd name="connsiteX1452" fmla="*/ 338518 w 451970"/>
                      <a:gd name="connsiteY1452" fmla="*/ 256689 h 401182"/>
                      <a:gd name="connsiteX1453" fmla="*/ 338995 w 451970"/>
                      <a:gd name="connsiteY1453" fmla="*/ 257736 h 401182"/>
                      <a:gd name="connsiteX1454" fmla="*/ 339090 w 451970"/>
                      <a:gd name="connsiteY1454" fmla="*/ 259260 h 401182"/>
                      <a:gd name="connsiteX1455" fmla="*/ 339566 w 451970"/>
                      <a:gd name="connsiteY1455" fmla="*/ 260784 h 401182"/>
                      <a:gd name="connsiteX1456" fmla="*/ 340995 w 451970"/>
                      <a:gd name="connsiteY1456" fmla="*/ 262308 h 401182"/>
                      <a:gd name="connsiteX1457" fmla="*/ 340709 w 451970"/>
                      <a:gd name="connsiteY1457" fmla="*/ 263356 h 401182"/>
                      <a:gd name="connsiteX1458" fmla="*/ 341947 w 451970"/>
                      <a:gd name="connsiteY1458" fmla="*/ 263165 h 401182"/>
                      <a:gd name="connsiteX1459" fmla="*/ 342328 w 451970"/>
                      <a:gd name="connsiteY1459" fmla="*/ 262975 h 401182"/>
                      <a:gd name="connsiteX1460" fmla="*/ 344138 w 451970"/>
                      <a:gd name="connsiteY1460" fmla="*/ 263832 h 401182"/>
                      <a:gd name="connsiteX1461" fmla="*/ 344995 w 451970"/>
                      <a:gd name="connsiteY1461" fmla="*/ 265166 h 401182"/>
                      <a:gd name="connsiteX1462" fmla="*/ 345567 w 451970"/>
                      <a:gd name="connsiteY1462" fmla="*/ 264880 h 401182"/>
                      <a:gd name="connsiteX1463" fmla="*/ 345757 w 451970"/>
                      <a:gd name="connsiteY1463" fmla="*/ 263832 h 401182"/>
                      <a:gd name="connsiteX1464" fmla="*/ 346519 w 451970"/>
                      <a:gd name="connsiteY1464" fmla="*/ 263261 h 401182"/>
                      <a:gd name="connsiteX1465" fmla="*/ 347472 w 451970"/>
                      <a:gd name="connsiteY1465" fmla="*/ 262308 h 401182"/>
                      <a:gd name="connsiteX1466" fmla="*/ 348710 w 451970"/>
                      <a:gd name="connsiteY1466" fmla="*/ 261261 h 401182"/>
                      <a:gd name="connsiteX1467" fmla="*/ 349853 w 451970"/>
                      <a:gd name="connsiteY1467" fmla="*/ 262118 h 401182"/>
                      <a:gd name="connsiteX1468" fmla="*/ 351092 w 451970"/>
                      <a:gd name="connsiteY1468" fmla="*/ 262403 h 401182"/>
                      <a:gd name="connsiteX1469" fmla="*/ 350996 w 451970"/>
                      <a:gd name="connsiteY1469" fmla="*/ 264404 h 401182"/>
                      <a:gd name="connsiteX1470" fmla="*/ 352139 w 451970"/>
                      <a:gd name="connsiteY1470" fmla="*/ 264023 h 401182"/>
                      <a:gd name="connsiteX1471" fmla="*/ 352996 w 451970"/>
                      <a:gd name="connsiteY1471" fmla="*/ 264594 h 401182"/>
                      <a:gd name="connsiteX1472" fmla="*/ 355568 w 451970"/>
                      <a:gd name="connsiteY1472" fmla="*/ 264594 h 401182"/>
                      <a:gd name="connsiteX1473" fmla="*/ 357283 w 451970"/>
                      <a:gd name="connsiteY1473" fmla="*/ 264308 h 401182"/>
                      <a:gd name="connsiteX1474" fmla="*/ 358616 w 451970"/>
                      <a:gd name="connsiteY1474" fmla="*/ 265356 h 401182"/>
                      <a:gd name="connsiteX1475" fmla="*/ 360140 w 451970"/>
                      <a:gd name="connsiteY1475" fmla="*/ 266785 h 401182"/>
                      <a:gd name="connsiteX1476" fmla="*/ 359950 w 451970"/>
                      <a:gd name="connsiteY1476" fmla="*/ 268023 h 401182"/>
                      <a:gd name="connsiteX1477" fmla="*/ 360331 w 451970"/>
                      <a:gd name="connsiteY1477" fmla="*/ 270309 h 401182"/>
                      <a:gd name="connsiteX1478" fmla="*/ 360902 w 451970"/>
                      <a:gd name="connsiteY1478" fmla="*/ 271643 h 401182"/>
                      <a:gd name="connsiteX1479" fmla="*/ 361855 w 451970"/>
                      <a:gd name="connsiteY1479" fmla="*/ 273453 h 401182"/>
                      <a:gd name="connsiteX1480" fmla="*/ 362426 w 451970"/>
                      <a:gd name="connsiteY1480" fmla="*/ 275548 h 401182"/>
                      <a:gd name="connsiteX1481" fmla="*/ 362426 w 451970"/>
                      <a:gd name="connsiteY1481" fmla="*/ 276596 h 401182"/>
                      <a:gd name="connsiteX1482" fmla="*/ 362902 w 451970"/>
                      <a:gd name="connsiteY1482" fmla="*/ 277358 h 401182"/>
                      <a:gd name="connsiteX1483" fmla="*/ 363188 w 451970"/>
                      <a:gd name="connsiteY1483" fmla="*/ 278120 h 401182"/>
                      <a:gd name="connsiteX1484" fmla="*/ 364045 w 451970"/>
                      <a:gd name="connsiteY1484" fmla="*/ 279834 h 401182"/>
                      <a:gd name="connsiteX1485" fmla="*/ 363664 w 451970"/>
                      <a:gd name="connsiteY1485" fmla="*/ 281739 h 401182"/>
                      <a:gd name="connsiteX1486" fmla="*/ 364617 w 451970"/>
                      <a:gd name="connsiteY1486" fmla="*/ 282406 h 401182"/>
                      <a:gd name="connsiteX1487" fmla="*/ 365284 w 451970"/>
                      <a:gd name="connsiteY1487" fmla="*/ 282787 h 401182"/>
                      <a:gd name="connsiteX1488" fmla="*/ 365284 w 451970"/>
                      <a:gd name="connsiteY1488" fmla="*/ 282882 h 401182"/>
                      <a:gd name="connsiteX1489" fmla="*/ 365474 w 451970"/>
                      <a:gd name="connsiteY1489" fmla="*/ 284120 h 401182"/>
                      <a:gd name="connsiteX1490" fmla="*/ 365379 w 451970"/>
                      <a:gd name="connsiteY1490" fmla="*/ 285168 h 401182"/>
                      <a:gd name="connsiteX1491" fmla="*/ 364141 w 451970"/>
                      <a:gd name="connsiteY1491" fmla="*/ 285168 h 401182"/>
                      <a:gd name="connsiteX1492" fmla="*/ 363379 w 451970"/>
                      <a:gd name="connsiteY1492" fmla="*/ 284692 h 401182"/>
                      <a:gd name="connsiteX1493" fmla="*/ 362617 w 451970"/>
                      <a:gd name="connsiteY1493" fmla="*/ 283930 h 401182"/>
                      <a:gd name="connsiteX1494" fmla="*/ 361664 w 451970"/>
                      <a:gd name="connsiteY1494" fmla="*/ 282311 h 401182"/>
                      <a:gd name="connsiteX1495" fmla="*/ 360426 w 451970"/>
                      <a:gd name="connsiteY1495" fmla="*/ 282120 h 401182"/>
                      <a:gd name="connsiteX1496" fmla="*/ 358616 w 451970"/>
                      <a:gd name="connsiteY1496" fmla="*/ 280691 h 401182"/>
                      <a:gd name="connsiteX1497" fmla="*/ 357473 w 451970"/>
                      <a:gd name="connsiteY1497" fmla="*/ 280025 h 401182"/>
                      <a:gd name="connsiteX1498" fmla="*/ 356616 w 451970"/>
                      <a:gd name="connsiteY1498" fmla="*/ 278406 h 401182"/>
                      <a:gd name="connsiteX1499" fmla="*/ 356140 w 451970"/>
                      <a:gd name="connsiteY1499" fmla="*/ 277453 h 401182"/>
                      <a:gd name="connsiteX1500" fmla="*/ 354425 w 451970"/>
                      <a:gd name="connsiteY1500" fmla="*/ 277358 h 401182"/>
                      <a:gd name="connsiteX1501" fmla="*/ 353663 w 451970"/>
                      <a:gd name="connsiteY1501" fmla="*/ 277453 h 401182"/>
                      <a:gd name="connsiteX1502" fmla="*/ 352520 w 451970"/>
                      <a:gd name="connsiteY1502" fmla="*/ 275072 h 401182"/>
                      <a:gd name="connsiteX1503" fmla="*/ 351377 w 451970"/>
                      <a:gd name="connsiteY1503" fmla="*/ 274977 h 401182"/>
                      <a:gd name="connsiteX1504" fmla="*/ 350234 w 451970"/>
                      <a:gd name="connsiteY1504" fmla="*/ 274119 h 401182"/>
                      <a:gd name="connsiteX1505" fmla="*/ 350139 w 451970"/>
                      <a:gd name="connsiteY1505" fmla="*/ 273167 h 401182"/>
                      <a:gd name="connsiteX1506" fmla="*/ 348901 w 451970"/>
                      <a:gd name="connsiteY1506" fmla="*/ 272500 h 401182"/>
                      <a:gd name="connsiteX1507" fmla="*/ 348139 w 451970"/>
                      <a:gd name="connsiteY1507" fmla="*/ 271833 h 401182"/>
                      <a:gd name="connsiteX1508" fmla="*/ 347853 w 451970"/>
                      <a:gd name="connsiteY1508" fmla="*/ 272310 h 401182"/>
                      <a:gd name="connsiteX1509" fmla="*/ 347377 w 451970"/>
                      <a:gd name="connsiteY1509" fmla="*/ 274024 h 401182"/>
                      <a:gd name="connsiteX1510" fmla="*/ 346615 w 451970"/>
                      <a:gd name="connsiteY1510" fmla="*/ 274786 h 401182"/>
                      <a:gd name="connsiteX1511" fmla="*/ 346234 w 451970"/>
                      <a:gd name="connsiteY1511" fmla="*/ 275643 h 401182"/>
                      <a:gd name="connsiteX1512" fmla="*/ 344614 w 451970"/>
                      <a:gd name="connsiteY1512" fmla="*/ 276500 h 401182"/>
                      <a:gd name="connsiteX1513" fmla="*/ 344900 w 451970"/>
                      <a:gd name="connsiteY1513" fmla="*/ 278406 h 401182"/>
                      <a:gd name="connsiteX1514" fmla="*/ 345281 w 451970"/>
                      <a:gd name="connsiteY1514" fmla="*/ 279358 h 401182"/>
                      <a:gd name="connsiteX1515" fmla="*/ 344138 w 451970"/>
                      <a:gd name="connsiteY1515" fmla="*/ 279549 h 401182"/>
                      <a:gd name="connsiteX1516" fmla="*/ 342805 w 451970"/>
                      <a:gd name="connsiteY1516" fmla="*/ 279263 h 401182"/>
                      <a:gd name="connsiteX1517" fmla="*/ 341376 w 451970"/>
                      <a:gd name="connsiteY1517" fmla="*/ 279358 h 401182"/>
                      <a:gd name="connsiteX1518" fmla="*/ 340233 w 451970"/>
                      <a:gd name="connsiteY1518" fmla="*/ 279168 h 401182"/>
                      <a:gd name="connsiteX1519" fmla="*/ 339376 w 451970"/>
                      <a:gd name="connsiteY1519" fmla="*/ 279929 h 401182"/>
                      <a:gd name="connsiteX1520" fmla="*/ 339090 w 451970"/>
                      <a:gd name="connsiteY1520" fmla="*/ 279263 h 401182"/>
                      <a:gd name="connsiteX1521" fmla="*/ 338328 w 451970"/>
                      <a:gd name="connsiteY1521" fmla="*/ 279072 h 401182"/>
                      <a:gd name="connsiteX1522" fmla="*/ 337947 w 451970"/>
                      <a:gd name="connsiteY1522" fmla="*/ 279263 h 401182"/>
                      <a:gd name="connsiteX1523" fmla="*/ 337471 w 451970"/>
                      <a:gd name="connsiteY1523" fmla="*/ 279834 h 401182"/>
                      <a:gd name="connsiteX1524" fmla="*/ 336042 w 451970"/>
                      <a:gd name="connsiteY1524" fmla="*/ 281168 h 401182"/>
                      <a:gd name="connsiteX1525" fmla="*/ 336042 w 451970"/>
                      <a:gd name="connsiteY1525" fmla="*/ 282597 h 401182"/>
                      <a:gd name="connsiteX1526" fmla="*/ 335756 w 451970"/>
                      <a:gd name="connsiteY1526" fmla="*/ 282787 h 401182"/>
                      <a:gd name="connsiteX1527" fmla="*/ 335089 w 451970"/>
                      <a:gd name="connsiteY1527" fmla="*/ 283263 h 401182"/>
                      <a:gd name="connsiteX1528" fmla="*/ 333756 w 451970"/>
                      <a:gd name="connsiteY1528" fmla="*/ 283549 h 401182"/>
                      <a:gd name="connsiteX1529" fmla="*/ 333375 w 451970"/>
                      <a:gd name="connsiteY1529" fmla="*/ 285073 h 401182"/>
                      <a:gd name="connsiteX1530" fmla="*/ 333089 w 451970"/>
                      <a:gd name="connsiteY1530" fmla="*/ 286407 h 401182"/>
                      <a:gd name="connsiteX1531" fmla="*/ 333184 w 451970"/>
                      <a:gd name="connsiteY1531" fmla="*/ 287359 h 401182"/>
                      <a:gd name="connsiteX1532" fmla="*/ 334518 w 451970"/>
                      <a:gd name="connsiteY1532" fmla="*/ 287931 h 401182"/>
                      <a:gd name="connsiteX1533" fmla="*/ 334327 w 451970"/>
                      <a:gd name="connsiteY1533" fmla="*/ 289454 h 401182"/>
                      <a:gd name="connsiteX1534" fmla="*/ 334709 w 451970"/>
                      <a:gd name="connsiteY1534" fmla="*/ 291264 h 401182"/>
                      <a:gd name="connsiteX1535" fmla="*/ 334137 w 451970"/>
                      <a:gd name="connsiteY1535" fmla="*/ 293265 h 401182"/>
                      <a:gd name="connsiteX1536" fmla="*/ 334423 w 451970"/>
                      <a:gd name="connsiteY1536" fmla="*/ 293645 h 401182"/>
                      <a:gd name="connsiteX1537" fmla="*/ 335470 w 451970"/>
                      <a:gd name="connsiteY1537" fmla="*/ 293550 h 401182"/>
                      <a:gd name="connsiteX1538" fmla="*/ 336613 w 451970"/>
                      <a:gd name="connsiteY1538" fmla="*/ 294979 h 401182"/>
                      <a:gd name="connsiteX1539" fmla="*/ 338233 w 451970"/>
                      <a:gd name="connsiteY1539" fmla="*/ 295170 h 401182"/>
                      <a:gd name="connsiteX1540" fmla="*/ 338614 w 451970"/>
                      <a:gd name="connsiteY1540" fmla="*/ 293836 h 401182"/>
                      <a:gd name="connsiteX1541" fmla="*/ 340328 w 451970"/>
                      <a:gd name="connsiteY1541" fmla="*/ 293550 h 401182"/>
                      <a:gd name="connsiteX1542" fmla="*/ 339757 w 451970"/>
                      <a:gd name="connsiteY1542" fmla="*/ 292503 h 401182"/>
                      <a:gd name="connsiteX1543" fmla="*/ 340614 w 451970"/>
                      <a:gd name="connsiteY1543" fmla="*/ 292598 h 401182"/>
                      <a:gd name="connsiteX1544" fmla="*/ 341281 w 451970"/>
                      <a:gd name="connsiteY1544" fmla="*/ 293645 h 401182"/>
                      <a:gd name="connsiteX1545" fmla="*/ 342233 w 451970"/>
                      <a:gd name="connsiteY1545" fmla="*/ 294312 h 401182"/>
                      <a:gd name="connsiteX1546" fmla="*/ 343567 w 451970"/>
                      <a:gd name="connsiteY1546" fmla="*/ 296312 h 401182"/>
                      <a:gd name="connsiteX1547" fmla="*/ 344614 w 451970"/>
                      <a:gd name="connsiteY1547" fmla="*/ 297170 h 401182"/>
                      <a:gd name="connsiteX1548" fmla="*/ 343662 w 451970"/>
                      <a:gd name="connsiteY1548" fmla="*/ 300027 h 401182"/>
                      <a:gd name="connsiteX1549" fmla="*/ 344138 w 451970"/>
                      <a:gd name="connsiteY1549" fmla="*/ 301456 h 401182"/>
                      <a:gd name="connsiteX1550" fmla="*/ 344424 w 451970"/>
                      <a:gd name="connsiteY1550" fmla="*/ 302123 h 401182"/>
                      <a:gd name="connsiteX1551" fmla="*/ 345281 w 451970"/>
                      <a:gd name="connsiteY1551" fmla="*/ 302504 h 401182"/>
                      <a:gd name="connsiteX1552" fmla="*/ 346519 w 451970"/>
                      <a:gd name="connsiteY1552" fmla="*/ 301742 h 401182"/>
                      <a:gd name="connsiteX1553" fmla="*/ 347758 w 451970"/>
                      <a:gd name="connsiteY1553" fmla="*/ 301647 h 401182"/>
                      <a:gd name="connsiteX1554" fmla="*/ 348424 w 451970"/>
                      <a:gd name="connsiteY1554" fmla="*/ 302504 h 401182"/>
                      <a:gd name="connsiteX1555" fmla="*/ 348996 w 451970"/>
                      <a:gd name="connsiteY1555" fmla="*/ 303170 h 401182"/>
                      <a:gd name="connsiteX1556" fmla="*/ 349377 w 451970"/>
                      <a:gd name="connsiteY1556" fmla="*/ 302694 h 401182"/>
                      <a:gd name="connsiteX1557" fmla="*/ 350425 w 451970"/>
                      <a:gd name="connsiteY1557" fmla="*/ 302790 h 401182"/>
                      <a:gd name="connsiteX1558" fmla="*/ 350806 w 451970"/>
                      <a:gd name="connsiteY1558" fmla="*/ 303266 h 401182"/>
                      <a:gd name="connsiteX1559" fmla="*/ 351092 w 451970"/>
                      <a:gd name="connsiteY1559" fmla="*/ 302885 h 401182"/>
                      <a:gd name="connsiteX1560" fmla="*/ 350901 w 451970"/>
                      <a:gd name="connsiteY1560" fmla="*/ 302123 h 401182"/>
                      <a:gd name="connsiteX1561" fmla="*/ 351568 w 451970"/>
                      <a:gd name="connsiteY1561" fmla="*/ 301742 h 401182"/>
                      <a:gd name="connsiteX1562" fmla="*/ 352520 w 451970"/>
                      <a:gd name="connsiteY1562" fmla="*/ 301265 h 401182"/>
                      <a:gd name="connsiteX1563" fmla="*/ 353568 w 451970"/>
                      <a:gd name="connsiteY1563" fmla="*/ 300694 h 401182"/>
                      <a:gd name="connsiteX1564" fmla="*/ 355378 w 451970"/>
                      <a:gd name="connsiteY1564" fmla="*/ 300503 h 401182"/>
                      <a:gd name="connsiteX1565" fmla="*/ 355854 w 451970"/>
                      <a:gd name="connsiteY1565" fmla="*/ 300599 h 401182"/>
                      <a:gd name="connsiteX1566" fmla="*/ 358426 w 451970"/>
                      <a:gd name="connsiteY1566" fmla="*/ 302123 h 401182"/>
                      <a:gd name="connsiteX1567" fmla="*/ 360997 w 451970"/>
                      <a:gd name="connsiteY1567" fmla="*/ 305075 h 401182"/>
                      <a:gd name="connsiteX1568" fmla="*/ 360902 w 451970"/>
                      <a:gd name="connsiteY1568" fmla="*/ 305457 h 401182"/>
                      <a:gd name="connsiteX1569" fmla="*/ 360045 w 451970"/>
                      <a:gd name="connsiteY1569" fmla="*/ 306790 h 401182"/>
                      <a:gd name="connsiteX1570" fmla="*/ 360235 w 451970"/>
                      <a:gd name="connsiteY1570" fmla="*/ 307933 h 401182"/>
                      <a:gd name="connsiteX1571" fmla="*/ 361474 w 451970"/>
                      <a:gd name="connsiteY1571" fmla="*/ 308124 h 401182"/>
                      <a:gd name="connsiteX1572" fmla="*/ 362426 w 451970"/>
                      <a:gd name="connsiteY1572" fmla="*/ 308695 h 401182"/>
                      <a:gd name="connsiteX1573" fmla="*/ 363379 w 451970"/>
                      <a:gd name="connsiteY1573" fmla="*/ 310790 h 401182"/>
                      <a:gd name="connsiteX1574" fmla="*/ 362807 w 451970"/>
                      <a:gd name="connsiteY1574" fmla="*/ 311838 h 401182"/>
                      <a:gd name="connsiteX1575" fmla="*/ 362617 w 451970"/>
                      <a:gd name="connsiteY1575" fmla="*/ 313172 h 401182"/>
                      <a:gd name="connsiteX1576" fmla="*/ 363760 w 451970"/>
                      <a:gd name="connsiteY1576" fmla="*/ 314029 h 401182"/>
                      <a:gd name="connsiteX1577" fmla="*/ 363760 w 451970"/>
                      <a:gd name="connsiteY1577" fmla="*/ 315553 h 401182"/>
                      <a:gd name="connsiteX1578" fmla="*/ 363188 w 451970"/>
                      <a:gd name="connsiteY1578" fmla="*/ 316410 h 401182"/>
                      <a:gd name="connsiteX1579" fmla="*/ 363474 w 451970"/>
                      <a:gd name="connsiteY1579" fmla="*/ 316696 h 401182"/>
                      <a:gd name="connsiteX1580" fmla="*/ 363855 w 451970"/>
                      <a:gd name="connsiteY1580" fmla="*/ 316886 h 401182"/>
                      <a:gd name="connsiteX1581" fmla="*/ 362521 w 451970"/>
                      <a:gd name="connsiteY1581" fmla="*/ 317839 h 401182"/>
                      <a:gd name="connsiteX1582" fmla="*/ 359188 w 451970"/>
                      <a:gd name="connsiteY1582" fmla="*/ 319839 h 401182"/>
                      <a:gd name="connsiteX1583" fmla="*/ 356425 w 451970"/>
                      <a:gd name="connsiteY1583" fmla="*/ 319649 h 401182"/>
                      <a:gd name="connsiteX1584" fmla="*/ 352901 w 451970"/>
                      <a:gd name="connsiteY1584" fmla="*/ 319173 h 401182"/>
                      <a:gd name="connsiteX1585" fmla="*/ 351282 w 451970"/>
                      <a:gd name="connsiteY1585" fmla="*/ 320506 h 401182"/>
                      <a:gd name="connsiteX1586" fmla="*/ 349091 w 451970"/>
                      <a:gd name="connsiteY1586" fmla="*/ 320601 h 401182"/>
                      <a:gd name="connsiteX1587" fmla="*/ 346424 w 451970"/>
                      <a:gd name="connsiteY1587" fmla="*/ 320697 h 401182"/>
                      <a:gd name="connsiteX1588" fmla="*/ 344710 w 451970"/>
                      <a:gd name="connsiteY1588" fmla="*/ 321268 h 401182"/>
                      <a:gd name="connsiteX1589" fmla="*/ 342709 w 451970"/>
                      <a:gd name="connsiteY1589" fmla="*/ 322506 h 401182"/>
                      <a:gd name="connsiteX1590" fmla="*/ 340233 w 451970"/>
                      <a:gd name="connsiteY1590" fmla="*/ 322220 h 401182"/>
                      <a:gd name="connsiteX1591" fmla="*/ 339566 w 451970"/>
                      <a:gd name="connsiteY1591" fmla="*/ 322411 h 401182"/>
                      <a:gd name="connsiteX1592" fmla="*/ 338042 w 451970"/>
                      <a:gd name="connsiteY1592" fmla="*/ 322887 h 401182"/>
                      <a:gd name="connsiteX1593" fmla="*/ 335756 w 451970"/>
                      <a:gd name="connsiteY1593" fmla="*/ 323840 h 401182"/>
                      <a:gd name="connsiteX1594" fmla="*/ 334327 w 451970"/>
                      <a:gd name="connsiteY1594" fmla="*/ 324983 h 401182"/>
                      <a:gd name="connsiteX1595" fmla="*/ 333470 w 451970"/>
                      <a:gd name="connsiteY1595" fmla="*/ 324221 h 401182"/>
                      <a:gd name="connsiteX1596" fmla="*/ 332803 w 451970"/>
                      <a:gd name="connsiteY1596" fmla="*/ 322220 h 401182"/>
                      <a:gd name="connsiteX1597" fmla="*/ 329565 w 451970"/>
                      <a:gd name="connsiteY1597" fmla="*/ 320125 h 401182"/>
                      <a:gd name="connsiteX1598" fmla="*/ 326993 w 451970"/>
                      <a:gd name="connsiteY1598" fmla="*/ 319553 h 401182"/>
                      <a:gd name="connsiteX1599" fmla="*/ 322897 w 451970"/>
                      <a:gd name="connsiteY1599" fmla="*/ 320601 h 401182"/>
                      <a:gd name="connsiteX1600" fmla="*/ 320897 w 451970"/>
                      <a:gd name="connsiteY1600" fmla="*/ 322411 h 401182"/>
                      <a:gd name="connsiteX1601" fmla="*/ 322040 w 451970"/>
                      <a:gd name="connsiteY1601" fmla="*/ 322697 h 401182"/>
                      <a:gd name="connsiteX1602" fmla="*/ 322040 w 451970"/>
                      <a:gd name="connsiteY1602" fmla="*/ 322697 h 401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</a:cxnLst>
                    <a:rect l="l" t="t" r="r" b="b"/>
                    <a:pathLst>
                      <a:path w="451970" h="401182">
                        <a:moveTo>
                          <a:pt x="322040" y="322697"/>
                        </a:moveTo>
                        <a:lnTo>
                          <a:pt x="321945" y="322792"/>
                        </a:lnTo>
                        <a:lnTo>
                          <a:pt x="321373" y="322602"/>
                        </a:lnTo>
                        <a:cubicBezTo>
                          <a:pt x="321373" y="322602"/>
                          <a:pt x="321564" y="320792"/>
                          <a:pt x="321469" y="320506"/>
                        </a:cubicBezTo>
                        <a:cubicBezTo>
                          <a:pt x="320707" y="318125"/>
                          <a:pt x="320326" y="317363"/>
                          <a:pt x="319754" y="317077"/>
                        </a:cubicBezTo>
                        <a:cubicBezTo>
                          <a:pt x="319373" y="316886"/>
                          <a:pt x="319659" y="316410"/>
                          <a:pt x="319659" y="315934"/>
                        </a:cubicBezTo>
                        <a:cubicBezTo>
                          <a:pt x="319659" y="315458"/>
                          <a:pt x="319278" y="314410"/>
                          <a:pt x="319183" y="313934"/>
                        </a:cubicBezTo>
                        <a:cubicBezTo>
                          <a:pt x="319088" y="313553"/>
                          <a:pt x="319278" y="312981"/>
                          <a:pt x="319754" y="312886"/>
                        </a:cubicBezTo>
                        <a:cubicBezTo>
                          <a:pt x="320230" y="312791"/>
                          <a:pt x="321183" y="312410"/>
                          <a:pt x="321183" y="311648"/>
                        </a:cubicBezTo>
                        <a:cubicBezTo>
                          <a:pt x="321183" y="310886"/>
                          <a:pt x="320802" y="309457"/>
                          <a:pt x="320611" y="308981"/>
                        </a:cubicBezTo>
                        <a:cubicBezTo>
                          <a:pt x="320516" y="308504"/>
                          <a:pt x="319278" y="308314"/>
                          <a:pt x="318897" y="308695"/>
                        </a:cubicBezTo>
                        <a:cubicBezTo>
                          <a:pt x="318516" y="309076"/>
                          <a:pt x="317944" y="309171"/>
                          <a:pt x="317373" y="308981"/>
                        </a:cubicBezTo>
                        <a:cubicBezTo>
                          <a:pt x="316801" y="308790"/>
                          <a:pt x="316039" y="308124"/>
                          <a:pt x="316420" y="307361"/>
                        </a:cubicBezTo>
                        <a:cubicBezTo>
                          <a:pt x="316801" y="306695"/>
                          <a:pt x="316992" y="306028"/>
                          <a:pt x="316801" y="305647"/>
                        </a:cubicBezTo>
                        <a:cubicBezTo>
                          <a:pt x="316611" y="305266"/>
                          <a:pt x="316135" y="305266"/>
                          <a:pt x="315659" y="305361"/>
                        </a:cubicBezTo>
                        <a:cubicBezTo>
                          <a:pt x="315182" y="305457"/>
                          <a:pt x="314706" y="305457"/>
                          <a:pt x="314134" y="305171"/>
                        </a:cubicBezTo>
                        <a:cubicBezTo>
                          <a:pt x="313563" y="304885"/>
                          <a:pt x="313087" y="304885"/>
                          <a:pt x="312610" y="304790"/>
                        </a:cubicBezTo>
                        <a:cubicBezTo>
                          <a:pt x="312134" y="304695"/>
                          <a:pt x="312039" y="304123"/>
                          <a:pt x="311467" y="304123"/>
                        </a:cubicBezTo>
                        <a:cubicBezTo>
                          <a:pt x="310896" y="304123"/>
                          <a:pt x="311182" y="304314"/>
                          <a:pt x="310801" y="304695"/>
                        </a:cubicBezTo>
                        <a:cubicBezTo>
                          <a:pt x="310420" y="305075"/>
                          <a:pt x="310134" y="305647"/>
                          <a:pt x="309563" y="305647"/>
                        </a:cubicBezTo>
                        <a:cubicBezTo>
                          <a:pt x="308991" y="305647"/>
                          <a:pt x="308324" y="305266"/>
                          <a:pt x="308229" y="305837"/>
                        </a:cubicBezTo>
                        <a:cubicBezTo>
                          <a:pt x="308134" y="306409"/>
                          <a:pt x="308324" y="307457"/>
                          <a:pt x="308134" y="307838"/>
                        </a:cubicBezTo>
                        <a:cubicBezTo>
                          <a:pt x="307943" y="308219"/>
                          <a:pt x="307086" y="308886"/>
                          <a:pt x="306991" y="309076"/>
                        </a:cubicBezTo>
                        <a:cubicBezTo>
                          <a:pt x="306895" y="309266"/>
                          <a:pt x="306324" y="309552"/>
                          <a:pt x="306038" y="309838"/>
                        </a:cubicBezTo>
                        <a:cubicBezTo>
                          <a:pt x="305752" y="310124"/>
                          <a:pt x="304800" y="310695"/>
                          <a:pt x="305276" y="310886"/>
                        </a:cubicBezTo>
                        <a:cubicBezTo>
                          <a:pt x="305752" y="311172"/>
                          <a:pt x="306419" y="311648"/>
                          <a:pt x="305848" y="311648"/>
                        </a:cubicBezTo>
                        <a:cubicBezTo>
                          <a:pt x="305276" y="311648"/>
                          <a:pt x="304705" y="311553"/>
                          <a:pt x="304514" y="312219"/>
                        </a:cubicBezTo>
                        <a:cubicBezTo>
                          <a:pt x="304324" y="312886"/>
                          <a:pt x="303943" y="313267"/>
                          <a:pt x="303467" y="313362"/>
                        </a:cubicBezTo>
                        <a:cubicBezTo>
                          <a:pt x="302990" y="313457"/>
                          <a:pt x="302514" y="313267"/>
                          <a:pt x="301847" y="313457"/>
                        </a:cubicBezTo>
                        <a:cubicBezTo>
                          <a:pt x="301180" y="313553"/>
                          <a:pt x="300609" y="313362"/>
                          <a:pt x="300228" y="313648"/>
                        </a:cubicBezTo>
                        <a:cubicBezTo>
                          <a:pt x="299847" y="313934"/>
                          <a:pt x="299371" y="314410"/>
                          <a:pt x="298990" y="314315"/>
                        </a:cubicBezTo>
                        <a:cubicBezTo>
                          <a:pt x="298609" y="314220"/>
                          <a:pt x="298609" y="314220"/>
                          <a:pt x="298609" y="313934"/>
                        </a:cubicBezTo>
                        <a:cubicBezTo>
                          <a:pt x="298609" y="313648"/>
                          <a:pt x="298704" y="313362"/>
                          <a:pt x="298037" y="313553"/>
                        </a:cubicBezTo>
                        <a:cubicBezTo>
                          <a:pt x="297370" y="313743"/>
                          <a:pt x="296609" y="314315"/>
                          <a:pt x="296037" y="314410"/>
                        </a:cubicBezTo>
                        <a:cubicBezTo>
                          <a:pt x="295561" y="314505"/>
                          <a:pt x="295370" y="314600"/>
                          <a:pt x="294799" y="315077"/>
                        </a:cubicBezTo>
                        <a:cubicBezTo>
                          <a:pt x="294227" y="315553"/>
                          <a:pt x="293560" y="315839"/>
                          <a:pt x="293560" y="315839"/>
                        </a:cubicBezTo>
                        <a:cubicBezTo>
                          <a:pt x="293560" y="315839"/>
                          <a:pt x="293275" y="315267"/>
                          <a:pt x="292703" y="315458"/>
                        </a:cubicBezTo>
                        <a:cubicBezTo>
                          <a:pt x="292132" y="315744"/>
                          <a:pt x="291846" y="316124"/>
                          <a:pt x="291465" y="316315"/>
                        </a:cubicBezTo>
                        <a:cubicBezTo>
                          <a:pt x="291179" y="316410"/>
                          <a:pt x="290608" y="316029"/>
                          <a:pt x="290322" y="315362"/>
                        </a:cubicBezTo>
                        <a:cubicBezTo>
                          <a:pt x="290036" y="314696"/>
                          <a:pt x="289846" y="314505"/>
                          <a:pt x="289465" y="314220"/>
                        </a:cubicBezTo>
                        <a:cubicBezTo>
                          <a:pt x="289179" y="313934"/>
                          <a:pt x="288988" y="314600"/>
                          <a:pt x="288417" y="314410"/>
                        </a:cubicBezTo>
                        <a:cubicBezTo>
                          <a:pt x="287845" y="314220"/>
                          <a:pt x="287750" y="313743"/>
                          <a:pt x="287274" y="313553"/>
                        </a:cubicBezTo>
                        <a:cubicBezTo>
                          <a:pt x="286798" y="313362"/>
                          <a:pt x="286321" y="312695"/>
                          <a:pt x="285750" y="312219"/>
                        </a:cubicBezTo>
                        <a:cubicBezTo>
                          <a:pt x="285178" y="311743"/>
                          <a:pt x="284607" y="311362"/>
                          <a:pt x="284035" y="310981"/>
                        </a:cubicBezTo>
                        <a:cubicBezTo>
                          <a:pt x="283559" y="310600"/>
                          <a:pt x="283273" y="310505"/>
                          <a:pt x="282988" y="309838"/>
                        </a:cubicBezTo>
                        <a:cubicBezTo>
                          <a:pt x="282797" y="309171"/>
                          <a:pt x="282607" y="308314"/>
                          <a:pt x="281940" y="307933"/>
                        </a:cubicBezTo>
                        <a:cubicBezTo>
                          <a:pt x="281273" y="307552"/>
                          <a:pt x="280702" y="307743"/>
                          <a:pt x="280130" y="307266"/>
                        </a:cubicBezTo>
                        <a:cubicBezTo>
                          <a:pt x="279559" y="306790"/>
                          <a:pt x="279082" y="306504"/>
                          <a:pt x="279654" y="306314"/>
                        </a:cubicBezTo>
                        <a:cubicBezTo>
                          <a:pt x="280225" y="306123"/>
                          <a:pt x="281178" y="306219"/>
                          <a:pt x="281749" y="306219"/>
                        </a:cubicBezTo>
                        <a:cubicBezTo>
                          <a:pt x="282321" y="306219"/>
                          <a:pt x="283369" y="306123"/>
                          <a:pt x="283464" y="305742"/>
                        </a:cubicBezTo>
                        <a:cubicBezTo>
                          <a:pt x="283559" y="305361"/>
                          <a:pt x="283178" y="304218"/>
                          <a:pt x="283750" y="304123"/>
                        </a:cubicBezTo>
                        <a:cubicBezTo>
                          <a:pt x="284226" y="304028"/>
                          <a:pt x="285178" y="303932"/>
                          <a:pt x="285369" y="303552"/>
                        </a:cubicBezTo>
                        <a:cubicBezTo>
                          <a:pt x="285559" y="303170"/>
                          <a:pt x="285750" y="302885"/>
                          <a:pt x="285559" y="302313"/>
                        </a:cubicBezTo>
                        <a:cubicBezTo>
                          <a:pt x="285464" y="301742"/>
                          <a:pt x="285559" y="301551"/>
                          <a:pt x="285655" y="301170"/>
                        </a:cubicBezTo>
                        <a:cubicBezTo>
                          <a:pt x="285750" y="300789"/>
                          <a:pt x="285750" y="300599"/>
                          <a:pt x="285369" y="300789"/>
                        </a:cubicBezTo>
                        <a:cubicBezTo>
                          <a:pt x="284988" y="300885"/>
                          <a:pt x="284131" y="300789"/>
                          <a:pt x="283845" y="300408"/>
                        </a:cubicBezTo>
                        <a:cubicBezTo>
                          <a:pt x="283559" y="299932"/>
                          <a:pt x="283178" y="299170"/>
                          <a:pt x="284131" y="299075"/>
                        </a:cubicBezTo>
                        <a:cubicBezTo>
                          <a:pt x="285178" y="298979"/>
                          <a:pt x="285464" y="298789"/>
                          <a:pt x="285655" y="298218"/>
                        </a:cubicBezTo>
                        <a:cubicBezTo>
                          <a:pt x="285845" y="297646"/>
                          <a:pt x="286512" y="297360"/>
                          <a:pt x="286321" y="297170"/>
                        </a:cubicBezTo>
                        <a:cubicBezTo>
                          <a:pt x="286226" y="297074"/>
                          <a:pt x="285274" y="296979"/>
                          <a:pt x="285274" y="296503"/>
                        </a:cubicBezTo>
                        <a:cubicBezTo>
                          <a:pt x="285274" y="296122"/>
                          <a:pt x="285369" y="295932"/>
                          <a:pt x="285083" y="295836"/>
                        </a:cubicBezTo>
                        <a:cubicBezTo>
                          <a:pt x="284702" y="295741"/>
                          <a:pt x="283940" y="296312"/>
                          <a:pt x="283750" y="295741"/>
                        </a:cubicBezTo>
                        <a:cubicBezTo>
                          <a:pt x="283559" y="295170"/>
                          <a:pt x="283273" y="294503"/>
                          <a:pt x="282988" y="293836"/>
                        </a:cubicBezTo>
                        <a:cubicBezTo>
                          <a:pt x="282702" y="293169"/>
                          <a:pt x="282702" y="292883"/>
                          <a:pt x="282130" y="292788"/>
                        </a:cubicBezTo>
                        <a:cubicBezTo>
                          <a:pt x="281559" y="292693"/>
                          <a:pt x="281368" y="292503"/>
                          <a:pt x="280988" y="292883"/>
                        </a:cubicBezTo>
                        <a:cubicBezTo>
                          <a:pt x="280606" y="293265"/>
                          <a:pt x="280416" y="293931"/>
                          <a:pt x="279844" y="294027"/>
                        </a:cubicBezTo>
                        <a:cubicBezTo>
                          <a:pt x="279178" y="294122"/>
                          <a:pt x="278892" y="294217"/>
                          <a:pt x="278987" y="293836"/>
                        </a:cubicBezTo>
                        <a:cubicBezTo>
                          <a:pt x="279082" y="293455"/>
                          <a:pt x="278797" y="293169"/>
                          <a:pt x="278606" y="292693"/>
                        </a:cubicBezTo>
                        <a:lnTo>
                          <a:pt x="278225" y="291264"/>
                        </a:lnTo>
                        <a:cubicBezTo>
                          <a:pt x="278130" y="290312"/>
                          <a:pt x="277654" y="290026"/>
                          <a:pt x="277559" y="289359"/>
                        </a:cubicBezTo>
                        <a:cubicBezTo>
                          <a:pt x="277463" y="288693"/>
                          <a:pt x="277749" y="287740"/>
                          <a:pt x="277939" y="286597"/>
                        </a:cubicBezTo>
                        <a:cubicBezTo>
                          <a:pt x="278130" y="285549"/>
                          <a:pt x="277939" y="285168"/>
                          <a:pt x="277559" y="284692"/>
                        </a:cubicBezTo>
                        <a:cubicBezTo>
                          <a:pt x="277273" y="284216"/>
                          <a:pt x="277177" y="283930"/>
                          <a:pt x="277177" y="283549"/>
                        </a:cubicBezTo>
                        <a:cubicBezTo>
                          <a:pt x="277177" y="283073"/>
                          <a:pt x="277749" y="283263"/>
                          <a:pt x="278701" y="283263"/>
                        </a:cubicBezTo>
                        <a:cubicBezTo>
                          <a:pt x="279654" y="283263"/>
                          <a:pt x="280321" y="283263"/>
                          <a:pt x="280988" y="282787"/>
                        </a:cubicBezTo>
                        <a:cubicBezTo>
                          <a:pt x="281654" y="282311"/>
                          <a:pt x="282035" y="281263"/>
                          <a:pt x="282702" y="280596"/>
                        </a:cubicBezTo>
                        <a:cubicBezTo>
                          <a:pt x="283369" y="279929"/>
                          <a:pt x="284417" y="278977"/>
                          <a:pt x="284417" y="278977"/>
                        </a:cubicBezTo>
                        <a:lnTo>
                          <a:pt x="284512" y="278882"/>
                        </a:lnTo>
                        <a:cubicBezTo>
                          <a:pt x="284131" y="278691"/>
                          <a:pt x="283559" y="278120"/>
                          <a:pt x="282892" y="277929"/>
                        </a:cubicBezTo>
                        <a:cubicBezTo>
                          <a:pt x="282226" y="277644"/>
                          <a:pt x="281083" y="278501"/>
                          <a:pt x="280416" y="278882"/>
                        </a:cubicBezTo>
                        <a:cubicBezTo>
                          <a:pt x="279749" y="279358"/>
                          <a:pt x="279463" y="278977"/>
                          <a:pt x="279082" y="278406"/>
                        </a:cubicBezTo>
                        <a:cubicBezTo>
                          <a:pt x="278701" y="277929"/>
                          <a:pt x="277844" y="277072"/>
                          <a:pt x="277654" y="277167"/>
                        </a:cubicBezTo>
                        <a:cubicBezTo>
                          <a:pt x="277463" y="277262"/>
                          <a:pt x="276987" y="277548"/>
                          <a:pt x="276892" y="277548"/>
                        </a:cubicBezTo>
                        <a:cubicBezTo>
                          <a:pt x="276796" y="277644"/>
                          <a:pt x="276415" y="278120"/>
                          <a:pt x="275844" y="278215"/>
                        </a:cubicBezTo>
                        <a:cubicBezTo>
                          <a:pt x="275272" y="278310"/>
                          <a:pt x="274510" y="278310"/>
                          <a:pt x="273463" y="278215"/>
                        </a:cubicBezTo>
                        <a:cubicBezTo>
                          <a:pt x="272415" y="278120"/>
                          <a:pt x="272034" y="278501"/>
                          <a:pt x="271463" y="278977"/>
                        </a:cubicBezTo>
                        <a:cubicBezTo>
                          <a:pt x="270891" y="279453"/>
                          <a:pt x="270319" y="279453"/>
                          <a:pt x="269938" y="279168"/>
                        </a:cubicBezTo>
                        <a:cubicBezTo>
                          <a:pt x="269462" y="278786"/>
                          <a:pt x="268605" y="278786"/>
                          <a:pt x="267748" y="278977"/>
                        </a:cubicBezTo>
                        <a:cubicBezTo>
                          <a:pt x="266890" y="279168"/>
                          <a:pt x="265938" y="279644"/>
                          <a:pt x="265176" y="279644"/>
                        </a:cubicBezTo>
                        <a:cubicBezTo>
                          <a:pt x="264414" y="279644"/>
                          <a:pt x="263938" y="278977"/>
                          <a:pt x="262795" y="278977"/>
                        </a:cubicBezTo>
                        <a:cubicBezTo>
                          <a:pt x="261652" y="278977"/>
                          <a:pt x="261366" y="278501"/>
                          <a:pt x="261366" y="277262"/>
                        </a:cubicBezTo>
                        <a:cubicBezTo>
                          <a:pt x="261271" y="275929"/>
                          <a:pt x="260128" y="276977"/>
                          <a:pt x="260032" y="277453"/>
                        </a:cubicBezTo>
                        <a:cubicBezTo>
                          <a:pt x="259937" y="277929"/>
                          <a:pt x="259842" y="278406"/>
                          <a:pt x="259842" y="279072"/>
                        </a:cubicBezTo>
                        <a:cubicBezTo>
                          <a:pt x="259842" y="279739"/>
                          <a:pt x="259651" y="280691"/>
                          <a:pt x="259461" y="280977"/>
                        </a:cubicBezTo>
                        <a:cubicBezTo>
                          <a:pt x="259270" y="281263"/>
                          <a:pt x="258413" y="282406"/>
                          <a:pt x="257842" y="283263"/>
                        </a:cubicBezTo>
                        <a:cubicBezTo>
                          <a:pt x="257270" y="284120"/>
                          <a:pt x="258985" y="286216"/>
                          <a:pt x="259366" y="287073"/>
                        </a:cubicBezTo>
                        <a:cubicBezTo>
                          <a:pt x="259747" y="287931"/>
                          <a:pt x="260318" y="290026"/>
                          <a:pt x="260604" y="290598"/>
                        </a:cubicBezTo>
                        <a:cubicBezTo>
                          <a:pt x="260890" y="291169"/>
                          <a:pt x="260890" y="292598"/>
                          <a:pt x="261175" y="293265"/>
                        </a:cubicBezTo>
                        <a:cubicBezTo>
                          <a:pt x="261461" y="293931"/>
                          <a:pt x="260699" y="294598"/>
                          <a:pt x="260413" y="294789"/>
                        </a:cubicBezTo>
                        <a:cubicBezTo>
                          <a:pt x="260032" y="294979"/>
                          <a:pt x="258889" y="295836"/>
                          <a:pt x="258127" y="296122"/>
                        </a:cubicBezTo>
                        <a:cubicBezTo>
                          <a:pt x="257365" y="296503"/>
                          <a:pt x="255746" y="297646"/>
                          <a:pt x="255270" y="297932"/>
                        </a:cubicBezTo>
                        <a:cubicBezTo>
                          <a:pt x="254794" y="298218"/>
                          <a:pt x="254603" y="298884"/>
                          <a:pt x="254222" y="298979"/>
                        </a:cubicBezTo>
                        <a:cubicBezTo>
                          <a:pt x="253746" y="299170"/>
                          <a:pt x="253365" y="298408"/>
                          <a:pt x="253079" y="297836"/>
                        </a:cubicBezTo>
                        <a:cubicBezTo>
                          <a:pt x="252793" y="297265"/>
                          <a:pt x="252603" y="297265"/>
                          <a:pt x="251841" y="296789"/>
                        </a:cubicBezTo>
                        <a:cubicBezTo>
                          <a:pt x="251079" y="296312"/>
                          <a:pt x="250793" y="296408"/>
                          <a:pt x="250507" y="296503"/>
                        </a:cubicBezTo>
                        <a:cubicBezTo>
                          <a:pt x="250222" y="296694"/>
                          <a:pt x="249460" y="297456"/>
                          <a:pt x="248984" y="297741"/>
                        </a:cubicBezTo>
                        <a:cubicBezTo>
                          <a:pt x="248507" y="298027"/>
                          <a:pt x="247650" y="299646"/>
                          <a:pt x="247174" y="300218"/>
                        </a:cubicBezTo>
                        <a:cubicBezTo>
                          <a:pt x="246697" y="300789"/>
                          <a:pt x="245269" y="301932"/>
                          <a:pt x="244507" y="302408"/>
                        </a:cubicBezTo>
                        <a:cubicBezTo>
                          <a:pt x="243745" y="302885"/>
                          <a:pt x="243173" y="303742"/>
                          <a:pt x="242983" y="304409"/>
                        </a:cubicBezTo>
                        <a:cubicBezTo>
                          <a:pt x="242697" y="304980"/>
                          <a:pt x="242602" y="306314"/>
                          <a:pt x="242792" y="306695"/>
                        </a:cubicBezTo>
                        <a:cubicBezTo>
                          <a:pt x="242983" y="307171"/>
                          <a:pt x="243173" y="307266"/>
                          <a:pt x="243649" y="307457"/>
                        </a:cubicBezTo>
                        <a:cubicBezTo>
                          <a:pt x="244221" y="307743"/>
                          <a:pt x="244888" y="307361"/>
                          <a:pt x="245173" y="307647"/>
                        </a:cubicBezTo>
                        <a:cubicBezTo>
                          <a:pt x="245554" y="307838"/>
                          <a:pt x="245364" y="309362"/>
                          <a:pt x="245554" y="309933"/>
                        </a:cubicBezTo>
                        <a:cubicBezTo>
                          <a:pt x="245840" y="310505"/>
                          <a:pt x="246793" y="310028"/>
                          <a:pt x="247364" y="309838"/>
                        </a:cubicBezTo>
                        <a:cubicBezTo>
                          <a:pt x="247936" y="309648"/>
                          <a:pt x="248126" y="309743"/>
                          <a:pt x="248221" y="310124"/>
                        </a:cubicBezTo>
                        <a:cubicBezTo>
                          <a:pt x="248317" y="310410"/>
                          <a:pt x="247840" y="310886"/>
                          <a:pt x="247459" y="311076"/>
                        </a:cubicBezTo>
                        <a:cubicBezTo>
                          <a:pt x="247078" y="311267"/>
                          <a:pt x="246602" y="311743"/>
                          <a:pt x="246221" y="312219"/>
                        </a:cubicBezTo>
                        <a:cubicBezTo>
                          <a:pt x="245840" y="312695"/>
                          <a:pt x="245554" y="313362"/>
                          <a:pt x="245459" y="313743"/>
                        </a:cubicBezTo>
                        <a:cubicBezTo>
                          <a:pt x="245364" y="314124"/>
                          <a:pt x="245364" y="314791"/>
                          <a:pt x="245554" y="315839"/>
                        </a:cubicBezTo>
                        <a:cubicBezTo>
                          <a:pt x="245745" y="316886"/>
                          <a:pt x="245364" y="317363"/>
                          <a:pt x="245078" y="317934"/>
                        </a:cubicBezTo>
                        <a:cubicBezTo>
                          <a:pt x="244697" y="318506"/>
                          <a:pt x="243364" y="320315"/>
                          <a:pt x="242697" y="320982"/>
                        </a:cubicBezTo>
                        <a:cubicBezTo>
                          <a:pt x="242030" y="321649"/>
                          <a:pt x="240887" y="322411"/>
                          <a:pt x="240030" y="323078"/>
                        </a:cubicBezTo>
                        <a:cubicBezTo>
                          <a:pt x="239268" y="323745"/>
                          <a:pt x="237744" y="324792"/>
                          <a:pt x="236601" y="325649"/>
                        </a:cubicBezTo>
                        <a:cubicBezTo>
                          <a:pt x="235458" y="326411"/>
                          <a:pt x="235934" y="327174"/>
                          <a:pt x="236410" y="328507"/>
                        </a:cubicBezTo>
                        <a:cubicBezTo>
                          <a:pt x="236887" y="329840"/>
                          <a:pt x="235267" y="329460"/>
                          <a:pt x="234505" y="329460"/>
                        </a:cubicBezTo>
                        <a:cubicBezTo>
                          <a:pt x="233648" y="329364"/>
                          <a:pt x="233363" y="329840"/>
                          <a:pt x="233077" y="330126"/>
                        </a:cubicBezTo>
                        <a:cubicBezTo>
                          <a:pt x="232791" y="330412"/>
                          <a:pt x="231648" y="332031"/>
                          <a:pt x="231172" y="332793"/>
                        </a:cubicBezTo>
                        <a:cubicBezTo>
                          <a:pt x="230695" y="333555"/>
                          <a:pt x="230219" y="334317"/>
                          <a:pt x="230029" y="334794"/>
                        </a:cubicBezTo>
                        <a:cubicBezTo>
                          <a:pt x="229648" y="335556"/>
                          <a:pt x="229648" y="336508"/>
                          <a:pt x="229076" y="336984"/>
                        </a:cubicBezTo>
                        <a:cubicBezTo>
                          <a:pt x="228505" y="337461"/>
                          <a:pt x="227076" y="337365"/>
                          <a:pt x="226314" y="337461"/>
                        </a:cubicBezTo>
                        <a:cubicBezTo>
                          <a:pt x="225552" y="337556"/>
                          <a:pt x="224885" y="337937"/>
                          <a:pt x="223838" y="338603"/>
                        </a:cubicBezTo>
                        <a:cubicBezTo>
                          <a:pt x="222790" y="339270"/>
                          <a:pt x="222409" y="338127"/>
                          <a:pt x="222028" y="337175"/>
                        </a:cubicBezTo>
                        <a:cubicBezTo>
                          <a:pt x="221647" y="336127"/>
                          <a:pt x="220885" y="337365"/>
                          <a:pt x="220789" y="337746"/>
                        </a:cubicBezTo>
                        <a:cubicBezTo>
                          <a:pt x="220694" y="338127"/>
                          <a:pt x="219742" y="340413"/>
                          <a:pt x="219456" y="341080"/>
                        </a:cubicBezTo>
                        <a:cubicBezTo>
                          <a:pt x="219170" y="341747"/>
                          <a:pt x="218884" y="343175"/>
                          <a:pt x="218884" y="343747"/>
                        </a:cubicBezTo>
                        <a:cubicBezTo>
                          <a:pt x="218884" y="344319"/>
                          <a:pt x="219170" y="344795"/>
                          <a:pt x="219456" y="345747"/>
                        </a:cubicBezTo>
                        <a:cubicBezTo>
                          <a:pt x="219742" y="346700"/>
                          <a:pt x="220027" y="349843"/>
                          <a:pt x="220027" y="350605"/>
                        </a:cubicBezTo>
                        <a:cubicBezTo>
                          <a:pt x="220027" y="351367"/>
                          <a:pt x="219456" y="352891"/>
                          <a:pt x="218789" y="353748"/>
                        </a:cubicBezTo>
                        <a:cubicBezTo>
                          <a:pt x="218122" y="354701"/>
                          <a:pt x="218408" y="355844"/>
                          <a:pt x="218980" y="356320"/>
                        </a:cubicBezTo>
                        <a:cubicBezTo>
                          <a:pt x="219456" y="356891"/>
                          <a:pt x="219075" y="359082"/>
                          <a:pt x="219075" y="359749"/>
                        </a:cubicBezTo>
                        <a:cubicBezTo>
                          <a:pt x="219075" y="360511"/>
                          <a:pt x="219837" y="362035"/>
                          <a:pt x="220504" y="362797"/>
                        </a:cubicBezTo>
                        <a:cubicBezTo>
                          <a:pt x="221170" y="363559"/>
                          <a:pt x="221456" y="364035"/>
                          <a:pt x="221932" y="364797"/>
                        </a:cubicBezTo>
                        <a:cubicBezTo>
                          <a:pt x="222504" y="365464"/>
                          <a:pt x="222790" y="367178"/>
                          <a:pt x="223075" y="367940"/>
                        </a:cubicBezTo>
                        <a:cubicBezTo>
                          <a:pt x="223361" y="368798"/>
                          <a:pt x="223742" y="370703"/>
                          <a:pt x="224123" y="372036"/>
                        </a:cubicBezTo>
                        <a:cubicBezTo>
                          <a:pt x="224504" y="373370"/>
                          <a:pt x="224695" y="374418"/>
                          <a:pt x="224599" y="375846"/>
                        </a:cubicBezTo>
                        <a:cubicBezTo>
                          <a:pt x="224504" y="377180"/>
                          <a:pt x="224790" y="377656"/>
                          <a:pt x="225361" y="378132"/>
                        </a:cubicBezTo>
                        <a:cubicBezTo>
                          <a:pt x="225933" y="378608"/>
                          <a:pt x="225742" y="379370"/>
                          <a:pt x="225742" y="379847"/>
                        </a:cubicBezTo>
                        <a:cubicBezTo>
                          <a:pt x="225742" y="380323"/>
                          <a:pt x="224790" y="381085"/>
                          <a:pt x="224123" y="381371"/>
                        </a:cubicBezTo>
                        <a:cubicBezTo>
                          <a:pt x="223456" y="381752"/>
                          <a:pt x="223075" y="382037"/>
                          <a:pt x="222980" y="382514"/>
                        </a:cubicBezTo>
                        <a:cubicBezTo>
                          <a:pt x="222885" y="382990"/>
                          <a:pt x="222790" y="383181"/>
                          <a:pt x="222885" y="384419"/>
                        </a:cubicBezTo>
                        <a:cubicBezTo>
                          <a:pt x="222980" y="385657"/>
                          <a:pt x="222790" y="386610"/>
                          <a:pt x="222790" y="387276"/>
                        </a:cubicBezTo>
                        <a:cubicBezTo>
                          <a:pt x="222790" y="387943"/>
                          <a:pt x="221647" y="388229"/>
                          <a:pt x="220980" y="388229"/>
                        </a:cubicBezTo>
                        <a:cubicBezTo>
                          <a:pt x="220218" y="388229"/>
                          <a:pt x="219361" y="388038"/>
                          <a:pt x="218599" y="387753"/>
                        </a:cubicBezTo>
                        <a:cubicBezTo>
                          <a:pt x="217837" y="387467"/>
                          <a:pt x="217551" y="387848"/>
                          <a:pt x="217265" y="388324"/>
                        </a:cubicBezTo>
                        <a:cubicBezTo>
                          <a:pt x="216979" y="388800"/>
                          <a:pt x="215836" y="389562"/>
                          <a:pt x="215265" y="389657"/>
                        </a:cubicBezTo>
                        <a:cubicBezTo>
                          <a:pt x="214693" y="389753"/>
                          <a:pt x="213646" y="390039"/>
                          <a:pt x="213074" y="390324"/>
                        </a:cubicBezTo>
                        <a:cubicBezTo>
                          <a:pt x="212503" y="390610"/>
                          <a:pt x="211931" y="391467"/>
                          <a:pt x="211455" y="392420"/>
                        </a:cubicBezTo>
                        <a:cubicBezTo>
                          <a:pt x="210979" y="393277"/>
                          <a:pt x="210312" y="394039"/>
                          <a:pt x="209931" y="394229"/>
                        </a:cubicBezTo>
                        <a:cubicBezTo>
                          <a:pt x="209550" y="394420"/>
                          <a:pt x="208788" y="394420"/>
                          <a:pt x="208217" y="394134"/>
                        </a:cubicBezTo>
                        <a:cubicBezTo>
                          <a:pt x="207645" y="393849"/>
                          <a:pt x="206883" y="392991"/>
                          <a:pt x="206311" y="392610"/>
                        </a:cubicBezTo>
                        <a:cubicBezTo>
                          <a:pt x="205740" y="392229"/>
                          <a:pt x="205930" y="391182"/>
                          <a:pt x="206597" y="390229"/>
                        </a:cubicBezTo>
                        <a:cubicBezTo>
                          <a:pt x="207264" y="389277"/>
                          <a:pt x="207169" y="389277"/>
                          <a:pt x="207169" y="388800"/>
                        </a:cubicBezTo>
                        <a:cubicBezTo>
                          <a:pt x="207169" y="388229"/>
                          <a:pt x="205835" y="387562"/>
                          <a:pt x="204978" y="387181"/>
                        </a:cubicBezTo>
                        <a:cubicBezTo>
                          <a:pt x="204121" y="386800"/>
                          <a:pt x="203263" y="387657"/>
                          <a:pt x="202787" y="388038"/>
                        </a:cubicBezTo>
                        <a:cubicBezTo>
                          <a:pt x="202311" y="388419"/>
                          <a:pt x="201263" y="388895"/>
                          <a:pt x="200596" y="389181"/>
                        </a:cubicBezTo>
                        <a:cubicBezTo>
                          <a:pt x="199930" y="389467"/>
                          <a:pt x="198882" y="389657"/>
                          <a:pt x="197929" y="389657"/>
                        </a:cubicBezTo>
                        <a:cubicBezTo>
                          <a:pt x="196977" y="389657"/>
                          <a:pt x="196596" y="390039"/>
                          <a:pt x="196310" y="390420"/>
                        </a:cubicBezTo>
                        <a:cubicBezTo>
                          <a:pt x="196024" y="390800"/>
                          <a:pt x="195453" y="391658"/>
                          <a:pt x="194977" y="392324"/>
                        </a:cubicBezTo>
                        <a:cubicBezTo>
                          <a:pt x="194500" y="392896"/>
                          <a:pt x="193072" y="393277"/>
                          <a:pt x="192119" y="393468"/>
                        </a:cubicBezTo>
                        <a:cubicBezTo>
                          <a:pt x="191262" y="393658"/>
                          <a:pt x="190881" y="394229"/>
                          <a:pt x="189643" y="394991"/>
                        </a:cubicBezTo>
                        <a:cubicBezTo>
                          <a:pt x="188500" y="395753"/>
                          <a:pt x="186880" y="397849"/>
                          <a:pt x="185833" y="398706"/>
                        </a:cubicBezTo>
                        <a:cubicBezTo>
                          <a:pt x="184785" y="399659"/>
                          <a:pt x="184499" y="400230"/>
                          <a:pt x="184213" y="400897"/>
                        </a:cubicBezTo>
                        <a:lnTo>
                          <a:pt x="183356" y="400897"/>
                        </a:lnTo>
                        <a:cubicBezTo>
                          <a:pt x="182785" y="400897"/>
                          <a:pt x="182594" y="400611"/>
                          <a:pt x="182023" y="400230"/>
                        </a:cubicBezTo>
                        <a:cubicBezTo>
                          <a:pt x="181451" y="399849"/>
                          <a:pt x="181642" y="399849"/>
                          <a:pt x="181165" y="399468"/>
                        </a:cubicBezTo>
                        <a:cubicBezTo>
                          <a:pt x="180784" y="399182"/>
                          <a:pt x="179451" y="399564"/>
                          <a:pt x="179070" y="399659"/>
                        </a:cubicBezTo>
                        <a:cubicBezTo>
                          <a:pt x="178594" y="399754"/>
                          <a:pt x="178117" y="399754"/>
                          <a:pt x="177832" y="399659"/>
                        </a:cubicBezTo>
                        <a:cubicBezTo>
                          <a:pt x="177546" y="399468"/>
                          <a:pt x="176879" y="398611"/>
                          <a:pt x="175927" y="398611"/>
                        </a:cubicBezTo>
                        <a:cubicBezTo>
                          <a:pt x="175069" y="398611"/>
                          <a:pt x="174784" y="399468"/>
                          <a:pt x="174593" y="399945"/>
                        </a:cubicBezTo>
                        <a:cubicBezTo>
                          <a:pt x="174403" y="400421"/>
                          <a:pt x="173831" y="401183"/>
                          <a:pt x="173450" y="401183"/>
                        </a:cubicBezTo>
                        <a:cubicBezTo>
                          <a:pt x="173069" y="401183"/>
                          <a:pt x="172117" y="399754"/>
                          <a:pt x="172117" y="399754"/>
                        </a:cubicBezTo>
                        <a:cubicBezTo>
                          <a:pt x="172117" y="399754"/>
                          <a:pt x="170593" y="397944"/>
                          <a:pt x="170878" y="397182"/>
                        </a:cubicBezTo>
                        <a:cubicBezTo>
                          <a:pt x="171164" y="396515"/>
                          <a:pt x="171640" y="396325"/>
                          <a:pt x="171355" y="395849"/>
                        </a:cubicBezTo>
                        <a:cubicBezTo>
                          <a:pt x="171069" y="395373"/>
                          <a:pt x="170307" y="395182"/>
                          <a:pt x="169640" y="394801"/>
                        </a:cubicBezTo>
                        <a:cubicBezTo>
                          <a:pt x="168973" y="394420"/>
                          <a:pt x="168878" y="393563"/>
                          <a:pt x="168402" y="393277"/>
                        </a:cubicBezTo>
                        <a:cubicBezTo>
                          <a:pt x="167926" y="392991"/>
                          <a:pt x="166973" y="393086"/>
                          <a:pt x="166783" y="392706"/>
                        </a:cubicBezTo>
                        <a:cubicBezTo>
                          <a:pt x="166592" y="392324"/>
                          <a:pt x="166592" y="391753"/>
                          <a:pt x="165925" y="392134"/>
                        </a:cubicBezTo>
                        <a:cubicBezTo>
                          <a:pt x="165259" y="392420"/>
                          <a:pt x="164401" y="392420"/>
                          <a:pt x="163925" y="392515"/>
                        </a:cubicBezTo>
                        <a:cubicBezTo>
                          <a:pt x="163449" y="392610"/>
                          <a:pt x="163449" y="392134"/>
                          <a:pt x="162973" y="391467"/>
                        </a:cubicBezTo>
                        <a:cubicBezTo>
                          <a:pt x="162496" y="390800"/>
                          <a:pt x="162306" y="390229"/>
                          <a:pt x="162306" y="389467"/>
                        </a:cubicBezTo>
                        <a:cubicBezTo>
                          <a:pt x="162306" y="388705"/>
                          <a:pt x="162782" y="388515"/>
                          <a:pt x="163354" y="388515"/>
                        </a:cubicBezTo>
                        <a:cubicBezTo>
                          <a:pt x="163925" y="388515"/>
                          <a:pt x="164592" y="388991"/>
                          <a:pt x="164878" y="388895"/>
                        </a:cubicBezTo>
                        <a:cubicBezTo>
                          <a:pt x="165163" y="388800"/>
                          <a:pt x="164973" y="388705"/>
                          <a:pt x="164592" y="388419"/>
                        </a:cubicBezTo>
                        <a:cubicBezTo>
                          <a:pt x="164211" y="388133"/>
                          <a:pt x="164116" y="387943"/>
                          <a:pt x="164497" y="387753"/>
                        </a:cubicBezTo>
                        <a:cubicBezTo>
                          <a:pt x="164878" y="387562"/>
                          <a:pt x="165544" y="387276"/>
                          <a:pt x="165163" y="386800"/>
                        </a:cubicBezTo>
                        <a:cubicBezTo>
                          <a:pt x="164782" y="386324"/>
                          <a:pt x="163925" y="386324"/>
                          <a:pt x="163830" y="385943"/>
                        </a:cubicBezTo>
                        <a:cubicBezTo>
                          <a:pt x="163830" y="385562"/>
                          <a:pt x="164401" y="384990"/>
                          <a:pt x="163735" y="384228"/>
                        </a:cubicBezTo>
                        <a:cubicBezTo>
                          <a:pt x="163068" y="383371"/>
                          <a:pt x="161925" y="382895"/>
                          <a:pt x="161734" y="382514"/>
                        </a:cubicBezTo>
                        <a:cubicBezTo>
                          <a:pt x="161544" y="382133"/>
                          <a:pt x="161258" y="381657"/>
                          <a:pt x="160401" y="381085"/>
                        </a:cubicBezTo>
                        <a:cubicBezTo>
                          <a:pt x="159544" y="380609"/>
                          <a:pt x="159163" y="380132"/>
                          <a:pt x="158877" y="379847"/>
                        </a:cubicBezTo>
                        <a:cubicBezTo>
                          <a:pt x="158591" y="379561"/>
                          <a:pt x="158115" y="379466"/>
                          <a:pt x="157543" y="379466"/>
                        </a:cubicBezTo>
                        <a:cubicBezTo>
                          <a:pt x="157067" y="379466"/>
                          <a:pt x="157067" y="379275"/>
                          <a:pt x="156496" y="379180"/>
                        </a:cubicBezTo>
                        <a:cubicBezTo>
                          <a:pt x="156019" y="379085"/>
                          <a:pt x="155638" y="378799"/>
                          <a:pt x="155638" y="378323"/>
                        </a:cubicBezTo>
                        <a:cubicBezTo>
                          <a:pt x="155734" y="377847"/>
                          <a:pt x="155734" y="377561"/>
                          <a:pt x="155448" y="377561"/>
                        </a:cubicBezTo>
                        <a:cubicBezTo>
                          <a:pt x="155162" y="377465"/>
                          <a:pt x="154972" y="376989"/>
                          <a:pt x="154591" y="376799"/>
                        </a:cubicBezTo>
                        <a:cubicBezTo>
                          <a:pt x="154210" y="376608"/>
                          <a:pt x="154210" y="376227"/>
                          <a:pt x="154114" y="375656"/>
                        </a:cubicBezTo>
                        <a:cubicBezTo>
                          <a:pt x="154019" y="375084"/>
                          <a:pt x="153543" y="374132"/>
                          <a:pt x="154400" y="374132"/>
                        </a:cubicBezTo>
                        <a:cubicBezTo>
                          <a:pt x="155257" y="374132"/>
                          <a:pt x="156019" y="374322"/>
                          <a:pt x="156305" y="374227"/>
                        </a:cubicBezTo>
                        <a:cubicBezTo>
                          <a:pt x="156591" y="374132"/>
                          <a:pt x="156877" y="373560"/>
                          <a:pt x="156877" y="372989"/>
                        </a:cubicBezTo>
                        <a:cubicBezTo>
                          <a:pt x="156877" y="372417"/>
                          <a:pt x="156781" y="372322"/>
                          <a:pt x="157163" y="371846"/>
                        </a:cubicBezTo>
                        <a:cubicBezTo>
                          <a:pt x="157543" y="371274"/>
                          <a:pt x="157829" y="371274"/>
                          <a:pt x="157543" y="370798"/>
                        </a:cubicBezTo>
                        <a:cubicBezTo>
                          <a:pt x="157163" y="370322"/>
                          <a:pt x="155829" y="370036"/>
                          <a:pt x="156591" y="369369"/>
                        </a:cubicBezTo>
                        <a:cubicBezTo>
                          <a:pt x="157353" y="368703"/>
                          <a:pt x="157543" y="368798"/>
                          <a:pt x="158020" y="368417"/>
                        </a:cubicBezTo>
                        <a:cubicBezTo>
                          <a:pt x="158496" y="368131"/>
                          <a:pt x="158020" y="367083"/>
                          <a:pt x="158591" y="366988"/>
                        </a:cubicBezTo>
                        <a:cubicBezTo>
                          <a:pt x="159163" y="366893"/>
                          <a:pt x="159163" y="366512"/>
                          <a:pt x="158972" y="366226"/>
                        </a:cubicBezTo>
                        <a:cubicBezTo>
                          <a:pt x="158686" y="365940"/>
                          <a:pt x="157924" y="365940"/>
                          <a:pt x="157543" y="365654"/>
                        </a:cubicBezTo>
                        <a:cubicBezTo>
                          <a:pt x="157163" y="365369"/>
                          <a:pt x="156019" y="365178"/>
                          <a:pt x="156305" y="365940"/>
                        </a:cubicBezTo>
                        <a:cubicBezTo>
                          <a:pt x="156591" y="366702"/>
                          <a:pt x="157067" y="367178"/>
                          <a:pt x="156972" y="367560"/>
                        </a:cubicBezTo>
                        <a:cubicBezTo>
                          <a:pt x="156781" y="367940"/>
                          <a:pt x="156686" y="368226"/>
                          <a:pt x="156400" y="367940"/>
                        </a:cubicBezTo>
                        <a:cubicBezTo>
                          <a:pt x="156115" y="367655"/>
                          <a:pt x="155734" y="367178"/>
                          <a:pt x="155448" y="367750"/>
                        </a:cubicBezTo>
                        <a:cubicBezTo>
                          <a:pt x="155257" y="368226"/>
                          <a:pt x="155257" y="368417"/>
                          <a:pt x="154686" y="368417"/>
                        </a:cubicBezTo>
                        <a:cubicBezTo>
                          <a:pt x="154210" y="368417"/>
                          <a:pt x="154019" y="368512"/>
                          <a:pt x="153924" y="367940"/>
                        </a:cubicBezTo>
                        <a:cubicBezTo>
                          <a:pt x="153924" y="367369"/>
                          <a:pt x="154210" y="367083"/>
                          <a:pt x="153543" y="366798"/>
                        </a:cubicBezTo>
                        <a:cubicBezTo>
                          <a:pt x="152876" y="366512"/>
                          <a:pt x="152209" y="366226"/>
                          <a:pt x="152590" y="365845"/>
                        </a:cubicBezTo>
                        <a:cubicBezTo>
                          <a:pt x="152971" y="365464"/>
                          <a:pt x="153352" y="365178"/>
                          <a:pt x="153448" y="364607"/>
                        </a:cubicBezTo>
                        <a:cubicBezTo>
                          <a:pt x="153543" y="364035"/>
                          <a:pt x="154495" y="363083"/>
                          <a:pt x="154114" y="362511"/>
                        </a:cubicBezTo>
                        <a:cubicBezTo>
                          <a:pt x="153734" y="361940"/>
                          <a:pt x="152971" y="360797"/>
                          <a:pt x="152686" y="360511"/>
                        </a:cubicBezTo>
                        <a:cubicBezTo>
                          <a:pt x="152400" y="360225"/>
                          <a:pt x="152209" y="360511"/>
                          <a:pt x="151543" y="360225"/>
                        </a:cubicBezTo>
                        <a:cubicBezTo>
                          <a:pt x="150876" y="359844"/>
                          <a:pt x="150400" y="359558"/>
                          <a:pt x="150400" y="359558"/>
                        </a:cubicBezTo>
                        <a:cubicBezTo>
                          <a:pt x="150400" y="359558"/>
                          <a:pt x="150114" y="359940"/>
                          <a:pt x="149638" y="359749"/>
                        </a:cubicBezTo>
                        <a:cubicBezTo>
                          <a:pt x="149161" y="359558"/>
                          <a:pt x="148304" y="358892"/>
                          <a:pt x="148304" y="358320"/>
                        </a:cubicBezTo>
                        <a:cubicBezTo>
                          <a:pt x="148304" y="357749"/>
                          <a:pt x="148876" y="356987"/>
                          <a:pt x="148685" y="356987"/>
                        </a:cubicBezTo>
                        <a:cubicBezTo>
                          <a:pt x="148495" y="356987"/>
                          <a:pt x="146971" y="357082"/>
                          <a:pt x="147066" y="356511"/>
                        </a:cubicBezTo>
                        <a:cubicBezTo>
                          <a:pt x="147161" y="355844"/>
                          <a:pt x="147352" y="355558"/>
                          <a:pt x="146590" y="355177"/>
                        </a:cubicBezTo>
                        <a:cubicBezTo>
                          <a:pt x="145828" y="354796"/>
                          <a:pt x="145447" y="354701"/>
                          <a:pt x="144780" y="354320"/>
                        </a:cubicBezTo>
                        <a:cubicBezTo>
                          <a:pt x="144113" y="353939"/>
                          <a:pt x="143256" y="353748"/>
                          <a:pt x="143446" y="352891"/>
                        </a:cubicBezTo>
                        <a:cubicBezTo>
                          <a:pt x="143637" y="352034"/>
                          <a:pt x="143732" y="351557"/>
                          <a:pt x="143923" y="351081"/>
                        </a:cubicBezTo>
                        <a:cubicBezTo>
                          <a:pt x="144113" y="350605"/>
                          <a:pt x="144494" y="350510"/>
                          <a:pt x="144209" y="349938"/>
                        </a:cubicBezTo>
                        <a:cubicBezTo>
                          <a:pt x="143827" y="349462"/>
                          <a:pt x="144304" y="349462"/>
                          <a:pt x="144304" y="348795"/>
                        </a:cubicBezTo>
                        <a:cubicBezTo>
                          <a:pt x="144304" y="348128"/>
                          <a:pt x="144970" y="346795"/>
                          <a:pt x="144970" y="346128"/>
                        </a:cubicBezTo>
                        <a:cubicBezTo>
                          <a:pt x="144970" y="345557"/>
                          <a:pt x="145161" y="345176"/>
                          <a:pt x="144494" y="344985"/>
                        </a:cubicBezTo>
                        <a:cubicBezTo>
                          <a:pt x="143827" y="344795"/>
                          <a:pt x="143542" y="344699"/>
                          <a:pt x="142875" y="344604"/>
                        </a:cubicBezTo>
                        <a:cubicBezTo>
                          <a:pt x="142208" y="344414"/>
                          <a:pt x="141732" y="345081"/>
                          <a:pt x="141065" y="345081"/>
                        </a:cubicBezTo>
                        <a:cubicBezTo>
                          <a:pt x="140303" y="345081"/>
                          <a:pt x="140113" y="344509"/>
                          <a:pt x="139636" y="343842"/>
                        </a:cubicBezTo>
                        <a:cubicBezTo>
                          <a:pt x="139160" y="343175"/>
                          <a:pt x="139541" y="342509"/>
                          <a:pt x="139446" y="341937"/>
                        </a:cubicBezTo>
                        <a:cubicBezTo>
                          <a:pt x="139255" y="341461"/>
                          <a:pt x="139160" y="340223"/>
                          <a:pt x="138779" y="339842"/>
                        </a:cubicBezTo>
                        <a:cubicBezTo>
                          <a:pt x="138398" y="339365"/>
                          <a:pt x="138303" y="339175"/>
                          <a:pt x="138398" y="338794"/>
                        </a:cubicBezTo>
                        <a:cubicBezTo>
                          <a:pt x="138589" y="338413"/>
                          <a:pt x="139065" y="338318"/>
                          <a:pt x="138589" y="337746"/>
                        </a:cubicBezTo>
                        <a:cubicBezTo>
                          <a:pt x="138113" y="337175"/>
                          <a:pt x="137922" y="336699"/>
                          <a:pt x="137446" y="336222"/>
                        </a:cubicBezTo>
                        <a:cubicBezTo>
                          <a:pt x="136969" y="335746"/>
                          <a:pt x="136398" y="334794"/>
                          <a:pt x="136112" y="334032"/>
                        </a:cubicBezTo>
                        <a:cubicBezTo>
                          <a:pt x="135922" y="333270"/>
                          <a:pt x="136303" y="332984"/>
                          <a:pt x="136017" y="332507"/>
                        </a:cubicBezTo>
                        <a:cubicBezTo>
                          <a:pt x="135636" y="332031"/>
                          <a:pt x="135445" y="331745"/>
                          <a:pt x="135445" y="331745"/>
                        </a:cubicBezTo>
                        <a:cubicBezTo>
                          <a:pt x="135445" y="331745"/>
                          <a:pt x="134874" y="331269"/>
                          <a:pt x="134588" y="331460"/>
                        </a:cubicBezTo>
                        <a:cubicBezTo>
                          <a:pt x="134302" y="331745"/>
                          <a:pt x="134017" y="332127"/>
                          <a:pt x="134017" y="332127"/>
                        </a:cubicBezTo>
                        <a:cubicBezTo>
                          <a:pt x="134017" y="332127"/>
                          <a:pt x="133826" y="331365"/>
                          <a:pt x="134017" y="330793"/>
                        </a:cubicBezTo>
                        <a:cubicBezTo>
                          <a:pt x="134207" y="330222"/>
                          <a:pt x="134779" y="329364"/>
                          <a:pt x="134302" y="328793"/>
                        </a:cubicBezTo>
                        <a:cubicBezTo>
                          <a:pt x="133826" y="328221"/>
                          <a:pt x="133350" y="326888"/>
                          <a:pt x="133064" y="326316"/>
                        </a:cubicBezTo>
                        <a:cubicBezTo>
                          <a:pt x="132778" y="325745"/>
                          <a:pt x="132112" y="325554"/>
                          <a:pt x="132112" y="325078"/>
                        </a:cubicBezTo>
                        <a:cubicBezTo>
                          <a:pt x="132112" y="324602"/>
                          <a:pt x="132493" y="323745"/>
                          <a:pt x="132017" y="324030"/>
                        </a:cubicBezTo>
                        <a:cubicBezTo>
                          <a:pt x="131540" y="324316"/>
                          <a:pt x="131064" y="324507"/>
                          <a:pt x="131064" y="324316"/>
                        </a:cubicBezTo>
                        <a:cubicBezTo>
                          <a:pt x="131064" y="324125"/>
                          <a:pt x="132112" y="323459"/>
                          <a:pt x="132017" y="323078"/>
                        </a:cubicBezTo>
                        <a:cubicBezTo>
                          <a:pt x="131921" y="322697"/>
                          <a:pt x="131064" y="322506"/>
                          <a:pt x="131350" y="322125"/>
                        </a:cubicBezTo>
                        <a:cubicBezTo>
                          <a:pt x="131635" y="321744"/>
                          <a:pt x="132017" y="321363"/>
                          <a:pt x="131540" y="321173"/>
                        </a:cubicBezTo>
                        <a:cubicBezTo>
                          <a:pt x="131064" y="320982"/>
                          <a:pt x="129159" y="321268"/>
                          <a:pt x="128968" y="320315"/>
                        </a:cubicBezTo>
                        <a:cubicBezTo>
                          <a:pt x="128778" y="319363"/>
                          <a:pt x="128968" y="318125"/>
                          <a:pt x="128588" y="317458"/>
                        </a:cubicBezTo>
                        <a:cubicBezTo>
                          <a:pt x="128206" y="316791"/>
                          <a:pt x="127444" y="316410"/>
                          <a:pt x="127063" y="315839"/>
                        </a:cubicBezTo>
                        <a:cubicBezTo>
                          <a:pt x="126587" y="315267"/>
                          <a:pt x="126111" y="314886"/>
                          <a:pt x="126111" y="314029"/>
                        </a:cubicBezTo>
                        <a:cubicBezTo>
                          <a:pt x="126111" y="313172"/>
                          <a:pt x="126587" y="313077"/>
                          <a:pt x="126778" y="312791"/>
                        </a:cubicBezTo>
                        <a:cubicBezTo>
                          <a:pt x="126873" y="312505"/>
                          <a:pt x="126778" y="312315"/>
                          <a:pt x="126492" y="312124"/>
                        </a:cubicBezTo>
                        <a:cubicBezTo>
                          <a:pt x="126206" y="311933"/>
                          <a:pt x="126111" y="311648"/>
                          <a:pt x="126016" y="311267"/>
                        </a:cubicBezTo>
                        <a:cubicBezTo>
                          <a:pt x="125920" y="310886"/>
                          <a:pt x="125825" y="310124"/>
                          <a:pt x="125539" y="309743"/>
                        </a:cubicBezTo>
                        <a:cubicBezTo>
                          <a:pt x="125254" y="309362"/>
                          <a:pt x="125063" y="309266"/>
                          <a:pt x="124492" y="309362"/>
                        </a:cubicBezTo>
                        <a:cubicBezTo>
                          <a:pt x="123920" y="309457"/>
                          <a:pt x="123539" y="309362"/>
                          <a:pt x="123158" y="309838"/>
                        </a:cubicBezTo>
                        <a:cubicBezTo>
                          <a:pt x="122682" y="310314"/>
                          <a:pt x="122872" y="310124"/>
                          <a:pt x="122587" y="310790"/>
                        </a:cubicBezTo>
                        <a:cubicBezTo>
                          <a:pt x="122301" y="311457"/>
                          <a:pt x="122396" y="312315"/>
                          <a:pt x="121825" y="312600"/>
                        </a:cubicBezTo>
                        <a:cubicBezTo>
                          <a:pt x="121253" y="312886"/>
                          <a:pt x="120777" y="313077"/>
                          <a:pt x="120396" y="313362"/>
                        </a:cubicBezTo>
                        <a:cubicBezTo>
                          <a:pt x="120015" y="313743"/>
                          <a:pt x="119920" y="314410"/>
                          <a:pt x="119634" y="314410"/>
                        </a:cubicBezTo>
                        <a:cubicBezTo>
                          <a:pt x="119348" y="314410"/>
                          <a:pt x="119348" y="313743"/>
                          <a:pt x="118967" y="313743"/>
                        </a:cubicBezTo>
                        <a:cubicBezTo>
                          <a:pt x="118586" y="313743"/>
                          <a:pt x="118110" y="313648"/>
                          <a:pt x="118015" y="313267"/>
                        </a:cubicBezTo>
                        <a:cubicBezTo>
                          <a:pt x="117919" y="312886"/>
                          <a:pt x="117919" y="312886"/>
                          <a:pt x="117538" y="312600"/>
                        </a:cubicBezTo>
                        <a:cubicBezTo>
                          <a:pt x="117157" y="312315"/>
                          <a:pt x="117062" y="312219"/>
                          <a:pt x="116491" y="312029"/>
                        </a:cubicBezTo>
                        <a:cubicBezTo>
                          <a:pt x="116014" y="311838"/>
                          <a:pt x="115252" y="311743"/>
                          <a:pt x="115252" y="311743"/>
                        </a:cubicBezTo>
                        <a:lnTo>
                          <a:pt x="114967" y="311648"/>
                        </a:lnTo>
                        <a:cubicBezTo>
                          <a:pt x="114967" y="311648"/>
                          <a:pt x="114490" y="312315"/>
                          <a:pt x="114395" y="312505"/>
                        </a:cubicBezTo>
                        <a:cubicBezTo>
                          <a:pt x="114300" y="312695"/>
                          <a:pt x="114109" y="312981"/>
                          <a:pt x="113919" y="313267"/>
                        </a:cubicBezTo>
                        <a:cubicBezTo>
                          <a:pt x="113252" y="314600"/>
                          <a:pt x="112204" y="316886"/>
                          <a:pt x="112204" y="316886"/>
                        </a:cubicBezTo>
                        <a:cubicBezTo>
                          <a:pt x="112109" y="316886"/>
                          <a:pt x="112014" y="316791"/>
                          <a:pt x="111823" y="316791"/>
                        </a:cubicBezTo>
                        <a:cubicBezTo>
                          <a:pt x="111633" y="316696"/>
                          <a:pt x="111442" y="316886"/>
                          <a:pt x="111347" y="316982"/>
                        </a:cubicBezTo>
                        <a:cubicBezTo>
                          <a:pt x="111061" y="317172"/>
                          <a:pt x="110776" y="318220"/>
                          <a:pt x="110490" y="318506"/>
                        </a:cubicBezTo>
                        <a:cubicBezTo>
                          <a:pt x="110204" y="318791"/>
                          <a:pt x="109442" y="317934"/>
                          <a:pt x="109442" y="317839"/>
                        </a:cubicBezTo>
                        <a:cubicBezTo>
                          <a:pt x="109347" y="317744"/>
                          <a:pt x="109347" y="317268"/>
                          <a:pt x="109347" y="317268"/>
                        </a:cubicBezTo>
                        <a:cubicBezTo>
                          <a:pt x="109347" y="317268"/>
                          <a:pt x="109252" y="316601"/>
                          <a:pt x="109347" y="315934"/>
                        </a:cubicBezTo>
                        <a:cubicBezTo>
                          <a:pt x="109442" y="315267"/>
                          <a:pt x="109633" y="315362"/>
                          <a:pt x="109252" y="314791"/>
                        </a:cubicBezTo>
                        <a:cubicBezTo>
                          <a:pt x="108871" y="314220"/>
                          <a:pt x="108394" y="314029"/>
                          <a:pt x="108871" y="313553"/>
                        </a:cubicBezTo>
                        <a:cubicBezTo>
                          <a:pt x="109347" y="313077"/>
                          <a:pt x="109538" y="312981"/>
                          <a:pt x="109538" y="312505"/>
                        </a:cubicBezTo>
                        <a:cubicBezTo>
                          <a:pt x="109538" y="312029"/>
                          <a:pt x="109728" y="311362"/>
                          <a:pt x="109156" y="311267"/>
                        </a:cubicBezTo>
                        <a:cubicBezTo>
                          <a:pt x="108585" y="311172"/>
                          <a:pt x="107823" y="311362"/>
                          <a:pt x="107061" y="311267"/>
                        </a:cubicBezTo>
                        <a:cubicBezTo>
                          <a:pt x="106299" y="311172"/>
                          <a:pt x="106204" y="310886"/>
                          <a:pt x="105537" y="310600"/>
                        </a:cubicBezTo>
                        <a:cubicBezTo>
                          <a:pt x="104870" y="310219"/>
                          <a:pt x="104775" y="309933"/>
                          <a:pt x="104203" y="309743"/>
                        </a:cubicBezTo>
                        <a:cubicBezTo>
                          <a:pt x="103632" y="309552"/>
                          <a:pt x="103632" y="309457"/>
                          <a:pt x="104108" y="308886"/>
                        </a:cubicBezTo>
                        <a:cubicBezTo>
                          <a:pt x="104584" y="308219"/>
                          <a:pt x="104870" y="307933"/>
                          <a:pt x="104870" y="307933"/>
                        </a:cubicBezTo>
                        <a:lnTo>
                          <a:pt x="104775" y="307361"/>
                        </a:lnTo>
                        <a:cubicBezTo>
                          <a:pt x="104203" y="306599"/>
                          <a:pt x="103346" y="305552"/>
                          <a:pt x="102679" y="304790"/>
                        </a:cubicBezTo>
                        <a:cubicBezTo>
                          <a:pt x="102013" y="304028"/>
                          <a:pt x="101727" y="303742"/>
                          <a:pt x="101155" y="303647"/>
                        </a:cubicBezTo>
                        <a:cubicBezTo>
                          <a:pt x="100679" y="303552"/>
                          <a:pt x="100203" y="302694"/>
                          <a:pt x="100013" y="302218"/>
                        </a:cubicBezTo>
                        <a:cubicBezTo>
                          <a:pt x="99917" y="301742"/>
                          <a:pt x="99155" y="299741"/>
                          <a:pt x="98869" y="298884"/>
                        </a:cubicBezTo>
                        <a:cubicBezTo>
                          <a:pt x="98679" y="298313"/>
                          <a:pt x="98298" y="297836"/>
                          <a:pt x="97917" y="297551"/>
                        </a:cubicBezTo>
                        <a:lnTo>
                          <a:pt x="97917" y="297170"/>
                        </a:lnTo>
                        <a:cubicBezTo>
                          <a:pt x="97917" y="297170"/>
                          <a:pt x="98203" y="296027"/>
                          <a:pt x="98488" y="295932"/>
                        </a:cubicBezTo>
                        <a:cubicBezTo>
                          <a:pt x="98774" y="295836"/>
                          <a:pt x="99631" y="295360"/>
                          <a:pt x="99917" y="295646"/>
                        </a:cubicBezTo>
                        <a:cubicBezTo>
                          <a:pt x="100203" y="295932"/>
                          <a:pt x="100774" y="296122"/>
                          <a:pt x="100774" y="296122"/>
                        </a:cubicBezTo>
                        <a:cubicBezTo>
                          <a:pt x="100774" y="296122"/>
                          <a:pt x="100489" y="295360"/>
                          <a:pt x="101441" y="295170"/>
                        </a:cubicBezTo>
                        <a:cubicBezTo>
                          <a:pt x="102394" y="294979"/>
                          <a:pt x="103537" y="295074"/>
                          <a:pt x="103822" y="294789"/>
                        </a:cubicBezTo>
                        <a:cubicBezTo>
                          <a:pt x="104108" y="294503"/>
                          <a:pt x="103632" y="294217"/>
                          <a:pt x="104013" y="293741"/>
                        </a:cubicBezTo>
                        <a:cubicBezTo>
                          <a:pt x="104394" y="293265"/>
                          <a:pt x="105156" y="293074"/>
                          <a:pt x="104775" y="292598"/>
                        </a:cubicBezTo>
                        <a:cubicBezTo>
                          <a:pt x="104394" y="292217"/>
                          <a:pt x="102870" y="291455"/>
                          <a:pt x="103442" y="290883"/>
                        </a:cubicBezTo>
                        <a:cubicBezTo>
                          <a:pt x="104108" y="290312"/>
                          <a:pt x="104299" y="290693"/>
                          <a:pt x="104299" y="290121"/>
                        </a:cubicBezTo>
                        <a:cubicBezTo>
                          <a:pt x="104299" y="289550"/>
                          <a:pt x="104965" y="289264"/>
                          <a:pt x="104299" y="289074"/>
                        </a:cubicBezTo>
                        <a:cubicBezTo>
                          <a:pt x="103537" y="288788"/>
                          <a:pt x="103346" y="288693"/>
                          <a:pt x="103060" y="288311"/>
                        </a:cubicBezTo>
                        <a:cubicBezTo>
                          <a:pt x="102870" y="287931"/>
                          <a:pt x="102965" y="287835"/>
                          <a:pt x="102298" y="287645"/>
                        </a:cubicBezTo>
                        <a:cubicBezTo>
                          <a:pt x="101536" y="287454"/>
                          <a:pt x="100870" y="287169"/>
                          <a:pt x="100584" y="287073"/>
                        </a:cubicBezTo>
                        <a:cubicBezTo>
                          <a:pt x="100393" y="286978"/>
                          <a:pt x="99441" y="286978"/>
                          <a:pt x="99822" y="286025"/>
                        </a:cubicBezTo>
                        <a:cubicBezTo>
                          <a:pt x="100203" y="285073"/>
                          <a:pt x="100393" y="283835"/>
                          <a:pt x="100013" y="283358"/>
                        </a:cubicBezTo>
                        <a:cubicBezTo>
                          <a:pt x="99631" y="282978"/>
                          <a:pt x="98679" y="282692"/>
                          <a:pt x="98393" y="282501"/>
                        </a:cubicBezTo>
                        <a:cubicBezTo>
                          <a:pt x="98107" y="282311"/>
                          <a:pt x="97155" y="282120"/>
                          <a:pt x="96964" y="281073"/>
                        </a:cubicBezTo>
                        <a:cubicBezTo>
                          <a:pt x="96774" y="280120"/>
                          <a:pt x="97155" y="279358"/>
                          <a:pt x="96679" y="278882"/>
                        </a:cubicBezTo>
                        <a:cubicBezTo>
                          <a:pt x="96202" y="278406"/>
                          <a:pt x="96202" y="278120"/>
                          <a:pt x="95726" y="277358"/>
                        </a:cubicBezTo>
                        <a:cubicBezTo>
                          <a:pt x="95345" y="276596"/>
                          <a:pt x="94964" y="276215"/>
                          <a:pt x="94583" y="275929"/>
                        </a:cubicBezTo>
                        <a:cubicBezTo>
                          <a:pt x="94297" y="275643"/>
                          <a:pt x="92678" y="275357"/>
                          <a:pt x="92488" y="274691"/>
                        </a:cubicBezTo>
                        <a:cubicBezTo>
                          <a:pt x="92297" y="274024"/>
                          <a:pt x="92202" y="273357"/>
                          <a:pt x="91726" y="273548"/>
                        </a:cubicBezTo>
                        <a:cubicBezTo>
                          <a:pt x="91345" y="273738"/>
                          <a:pt x="90488" y="274310"/>
                          <a:pt x="90678" y="273548"/>
                        </a:cubicBezTo>
                        <a:cubicBezTo>
                          <a:pt x="90868" y="272786"/>
                          <a:pt x="90964" y="272595"/>
                          <a:pt x="90583" y="272119"/>
                        </a:cubicBezTo>
                        <a:cubicBezTo>
                          <a:pt x="90202" y="271643"/>
                          <a:pt x="89630" y="270690"/>
                          <a:pt x="88868" y="270404"/>
                        </a:cubicBezTo>
                        <a:cubicBezTo>
                          <a:pt x="88106" y="270119"/>
                          <a:pt x="87344" y="270024"/>
                          <a:pt x="86868" y="269452"/>
                        </a:cubicBezTo>
                        <a:cubicBezTo>
                          <a:pt x="86487" y="268976"/>
                          <a:pt x="86106" y="267452"/>
                          <a:pt x="86201" y="266690"/>
                        </a:cubicBezTo>
                        <a:cubicBezTo>
                          <a:pt x="86296" y="266023"/>
                          <a:pt x="86296" y="264880"/>
                          <a:pt x="86296" y="264404"/>
                        </a:cubicBezTo>
                        <a:cubicBezTo>
                          <a:pt x="86296" y="263928"/>
                          <a:pt x="86106" y="263070"/>
                          <a:pt x="86106" y="263070"/>
                        </a:cubicBezTo>
                        <a:cubicBezTo>
                          <a:pt x="86106" y="263070"/>
                          <a:pt x="85534" y="263642"/>
                          <a:pt x="85058" y="264213"/>
                        </a:cubicBezTo>
                        <a:cubicBezTo>
                          <a:pt x="84582" y="264690"/>
                          <a:pt x="84582" y="264690"/>
                          <a:pt x="83915" y="264594"/>
                        </a:cubicBezTo>
                        <a:cubicBezTo>
                          <a:pt x="83248" y="264499"/>
                          <a:pt x="82201" y="264308"/>
                          <a:pt x="82010" y="264785"/>
                        </a:cubicBezTo>
                        <a:cubicBezTo>
                          <a:pt x="81820" y="265261"/>
                          <a:pt x="81058" y="266118"/>
                          <a:pt x="81248" y="266785"/>
                        </a:cubicBezTo>
                        <a:cubicBezTo>
                          <a:pt x="81439" y="267452"/>
                          <a:pt x="81439" y="267833"/>
                          <a:pt x="81153" y="268309"/>
                        </a:cubicBezTo>
                        <a:cubicBezTo>
                          <a:pt x="80867" y="268785"/>
                          <a:pt x="80486" y="269071"/>
                          <a:pt x="79915" y="269166"/>
                        </a:cubicBezTo>
                        <a:cubicBezTo>
                          <a:pt x="79343" y="269261"/>
                          <a:pt x="78962" y="269738"/>
                          <a:pt x="78676" y="270119"/>
                        </a:cubicBezTo>
                        <a:cubicBezTo>
                          <a:pt x="78391" y="270500"/>
                          <a:pt x="77724" y="270404"/>
                          <a:pt x="78105" y="271071"/>
                        </a:cubicBezTo>
                        <a:cubicBezTo>
                          <a:pt x="78391" y="271738"/>
                          <a:pt x="78295" y="272119"/>
                          <a:pt x="78200" y="272595"/>
                        </a:cubicBezTo>
                        <a:cubicBezTo>
                          <a:pt x="78105" y="272976"/>
                          <a:pt x="78105" y="273833"/>
                          <a:pt x="77629" y="273929"/>
                        </a:cubicBezTo>
                        <a:cubicBezTo>
                          <a:pt x="77152" y="274024"/>
                          <a:pt x="76390" y="273548"/>
                          <a:pt x="76295" y="273738"/>
                        </a:cubicBezTo>
                        <a:cubicBezTo>
                          <a:pt x="76200" y="274024"/>
                          <a:pt x="75628" y="274977"/>
                          <a:pt x="75152" y="275357"/>
                        </a:cubicBezTo>
                        <a:cubicBezTo>
                          <a:pt x="74676" y="275739"/>
                          <a:pt x="74771" y="276882"/>
                          <a:pt x="74390" y="276882"/>
                        </a:cubicBezTo>
                        <a:cubicBezTo>
                          <a:pt x="74009" y="276882"/>
                          <a:pt x="73723" y="276786"/>
                          <a:pt x="73152" y="276786"/>
                        </a:cubicBezTo>
                        <a:cubicBezTo>
                          <a:pt x="72580" y="276786"/>
                          <a:pt x="71914" y="276977"/>
                          <a:pt x="71914" y="277548"/>
                        </a:cubicBezTo>
                        <a:cubicBezTo>
                          <a:pt x="71914" y="278120"/>
                          <a:pt x="71533" y="279072"/>
                          <a:pt x="71914" y="279644"/>
                        </a:cubicBezTo>
                        <a:cubicBezTo>
                          <a:pt x="72295" y="280215"/>
                          <a:pt x="72676" y="280882"/>
                          <a:pt x="72771" y="281168"/>
                        </a:cubicBezTo>
                        <a:cubicBezTo>
                          <a:pt x="72866" y="281453"/>
                          <a:pt x="71914" y="281835"/>
                          <a:pt x="71914" y="281835"/>
                        </a:cubicBezTo>
                        <a:cubicBezTo>
                          <a:pt x="71914" y="281835"/>
                          <a:pt x="72104" y="282787"/>
                          <a:pt x="72295" y="283358"/>
                        </a:cubicBezTo>
                        <a:cubicBezTo>
                          <a:pt x="72485" y="283930"/>
                          <a:pt x="73723" y="283644"/>
                          <a:pt x="73247" y="284120"/>
                        </a:cubicBezTo>
                        <a:cubicBezTo>
                          <a:pt x="72866" y="284597"/>
                          <a:pt x="72390" y="284882"/>
                          <a:pt x="72199" y="285454"/>
                        </a:cubicBezTo>
                        <a:cubicBezTo>
                          <a:pt x="72009" y="286025"/>
                          <a:pt x="71723" y="286502"/>
                          <a:pt x="71723" y="286978"/>
                        </a:cubicBezTo>
                        <a:cubicBezTo>
                          <a:pt x="71723" y="287454"/>
                          <a:pt x="71056" y="287549"/>
                          <a:pt x="71152" y="288026"/>
                        </a:cubicBezTo>
                        <a:cubicBezTo>
                          <a:pt x="71247" y="288502"/>
                          <a:pt x="72009" y="289740"/>
                          <a:pt x="72009" y="289740"/>
                        </a:cubicBezTo>
                        <a:lnTo>
                          <a:pt x="72009" y="290121"/>
                        </a:lnTo>
                        <a:cubicBezTo>
                          <a:pt x="71818" y="290312"/>
                          <a:pt x="71723" y="290407"/>
                          <a:pt x="71628" y="290598"/>
                        </a:cubicBezTo>
                        <a:cubicBezTo>
                          <a:pt x="71056" y="291264"/>
                          <a:pt x="70771" y="292217"/>
                          <a:pt x="70675" y="292693"/>
                        </a:cubicBezTo>
                        <a:cubicBezTo>
                          <a:pt x="70675" y="292979"/>
                          <a:pt x="70580" y="294407"/>
                          <a:pt x="70485" y="295170"/>
                        </a:cubicBezTo>
                        <a:cubicBezTo>
                          <a:pt x="70009" y="294884"/>
                          <a:pt x="69056" y="294122"/>
                          <a:pt x="68485" y="293645"/>
                        </a:cubicBezTo>
                        <a:cubicBezTo>
                          <a:pt x="67913" y="293169"/>
                          <a:pt x="67151" y="292312"/>
                          <a:pt x="67151" y="291455"/>
                        </a:cubicBezTo>
                        <a:cubicBezTo>
                          <a:pt x="67151" y="290693"/>
                          <a:pt x="66389" y="289169"/>
                          <a:pt x="66294" y="288597"/>
                        </a:cubicBezTo>
                        <a:cubicBezTo>
                          <a:pt x="66199" y="288026"/>
                          <a:pt x="65056" y="286883"/>
                          <a:pt x="64389" y="286216"/>
                        </a:cubicBezTo>
                        <a:cubicBezTo>
                          <a:pt x="63722" y="285645"/>
                          <a:pt x="62865" y="284406"/>
                          <a:pt x="62770" y="284311"/>
                        </a:cubicBezTo>
                        <a:cubicBezTo>
                          <a:pt x="62674" y="284120"/>
                          <a:pt x="62579" y="283930"/>
                          <a:pt x="62484" y="283835"/>
                        </a:cubicBezTo>
                        <a:cubicBezTo>
                          <a:pt x="61913" y="282882"/>
                          <a:pt x="62198" y="281930"/>
                          <a:pt x="62484" y="280977"/>
                        </a:cubicBezTo>
                        <a:cubicBezTo>
                          <a:pt x="62770" y="280025"/>
                          <a:pt x="62674" y="278310"/>
                          <a:pt x="62674" y="277072"/>
                        </a:cubicBezTo>
                        <a:cubicBezTo>
                          <a:pt x="62674" y="275834"/>
                          <a:pt x="62389" y="274595"/>
                          <a:pt x="62293" y="273738"/>
                        </a:cubicBezTo>
                        <a:cubicBezTo>
                          <a:pt x="62198" y="272881"/>
                          <a:pt x="61531" y="271928"/>
                          <a:pt x="61341" y="270881"/>
                        </a:cubicBezTo>
                        <a:cubicBezTo>
                          <a:pt x="61055" y="269833"/>
                          <a:pt x="60960" y="268595"/>
                          <a:pt x="60674" y="267642"/>
                        </a:cubicBezTo>
                        <a:cubicBezTo>
                          <a:pt x="60388" y="266690"/>
                          <a:pt x="60198" y="264690"/>
                          <a:pt x="60198" y="263832"/>
                        </a:cubicBezTo>
                        <a:cubicBezTo>
                          <a:pt x="60198" y="262975"/>
                          <a:pt x="60198" y="261641"/>
                          <a:pt x="60484" y="260879"/>
                        </a:cubicBezTo>
                        <a:cubicBezTo>
                          <a:pt x="60769" y="260118"/>
                          <a:pt x="61246" y="259165"/>
                          <a:pt x="61341" y="258117"/>
                        </a:cubicBezTo>
                        <a:cubicBezTo>
                          <a:pt x="61531" y="257069"/>
                          <a:pt x="61341" y="255260"/>
                          <a:pt x="61341" y="253926"/>
                        </a:cubicBezTo>
                        <a:cubicBezTo>
                          <a:pt x="61341" y="252593"/>
                          <a:pt x="61150" y="251069"/>
                          <a:pt x="61150" y="249354"/>
                        </a:cubicBezTo>
                        <a:cubicBezTo>
                          <a:pt x="61150" y="247735"/>
                          <a:pt x="61436" y="245449"/>
                          <a:pt x="61436" y="244115"/>
                        </a:cubicBezTo>
                        <a:cubicBezTo>
                          <a:pt x="61531" y="242782"/>
                          <a:pt x="61055" y="241829"/>
                          <a:pt x="60579" y="241068"/>
                        </a:cubicBezTo>
                        <a:cubicBezTo>
                          <a:pt x="60103" y="240306"/>
                          <a:pt x="59817" y="239829"/>
                          <a:pt x="59722" y="238972"/>
                        </a:cubicBezTo>
                        <a:cubicBezTo>
                          <a:pt x="59531" y="238210"/>
                          <a:pt x="59626" y="235257"/>
                          <a:pt x="59817" y="233733"/>
                        </a:cubicBezTo>
                        <a:cubicBezTo>
                          <a:pt x="60007" y="232209"/>
                          <a:pt x="59436" y="229828"/>
                          <a:pt x="59531" y="228590"/>
                        </a:cubicBezTo>
                        <a:cubicBezTo>
                          <a:pt x="59626" y="227352"/>
                          <a:pt x="59436" y="226970"/>
                          <a:pt x="58864" y="225923"/>
                        </a:cubicBezTo>
                        <a:cubicBezTo>
                          <a:pt x="58293" y="224875"/>
                          <a:pt x="58388" y="224780"/>
                          <a:pt x="57912" y="223541"/>
                        </a:cubicBezTo>
                        <a:cubicBezTo>
                          <a:pt x="57436" y="222303"/>
                          <a:pt x="57531" y="221351"/>
                          <a:pt x="57626" y="220494"/>
                        </a:cubicBezTo>
                        <a:cubicBezTo>
                          <a:pt x="57721" y="219636"/>
                          <a:pt x="58198" y="217731"/>
                          <a:pt x="58483" y="216207"/>
                        </a:cubicBezTo>
                        <a:cubicBezTo>
                          <a:pt x="58769" y="214683"/>
                          <a:pt x="58769" y="214493"/>
                          <a:pt x="59055" y="213540"/>
                        </a:cubicBezTo>
                        <a:cubicBezTo>
                          <a:pt x="59341" y="212683"/>
                          <a:pt x="60103" y="211349"/>
                          <a:pt x="60388" y="210587"/>
                        </a:cubicBezTo>
                        <a:cubicBezTo>
                          <a:pt x="60769" y="209730"/>
                          <a:pt x="60484" y="208016"/>
                          <a:pt x="60484" y="206968"/>
                        </a:cubicBezTo>
                        <a:cubicBezTo>
                          <a:pt x="60388" y="205920"/>
                          <a:pt x="60103" y="204396"/>
                          <a:pt x="60293" y="203063"/>
                        </a:cubicBezTo>
                        <a:cubicBezTo>
                          <a:pt x="60484" y="201729"/>
                          <a:pt x="60103" y="201062"/>
                          <a:pt x="59722" y="200491"/>
                        </a:cubicBezTo>
                        <a:cubicBezTo>
                          <a:pt x="59341" y="199919"/>
                          <a:pt x="58864" y="199253"/>
                          <a:pt x="58674" y="198586"/>
                        </a:cubicBezTo>
                        <a:cubicBezTo>
                          <a:pt x="58483" y="197919"/>
                          <a:pt x="58293" y="197729"/>
                          <a:pt x="58483" y="196490"/>
                        </a:cubicBezTo>
                        <a:cubicBezTo>
                          <a:pt x="58674" y="195348"/>
                          <a:pt x="58388" y="195252"/>
                          <a:pt x="58102" y="194586"/>
                        </a:cubicBezTo>
                        <a:cubicBezTo>
                          <a:pt x="57817" y="193919"/>
                          <a:pt x="57912" y="193538"/>
                          <a:pt x="58388" y="192490"/>
                        </a:cubicBezTo>
                        <a:cubicBezTo>
                          <a:pt x="58864" y="191442"/>
                          <a:pt x="58293" y="190585"/>
                          <a:pt x="58198" y="189632"/>
                        </a:cubicBezTo>
                        <a:cubicBezTo>
                          <a:pt x="58007" y="188680"/>
                          <a:pt x="58198" y="188108"/>
                          <a:pt x="58483" y="186870"/>
                        </a:cubicBezTo>
                        <a:cubicBezTo>
                          <a:pt x="58769" y="185632"/>
                          <a:pt x="58293" y="185632"/>
                          <a:pt x="58293" y="184679"/>
                        </a:cubicBezTo>
                        <a:cubicBezTo>
                          <a:pt x="58293" y="183822"/>
                          <a:pt x="57721" y="182870"/>
                          <a:pt x="57436" y="182012"/>
                        </a:cubicBezTo>
                        <a:cubicBezTo>
                          <a:pt x="57055" y="181155"/>
                          <a:pt x="57055" y="179917"/>
                          <a:pt x="57150" y="178869"/>
                        </a:cubicBezTo>
                        <a:cubicBezTo>
                          <a:pt x="57245" y="177822"/>
                          <a:pt x="57245" y="176774"/>
                          <a:pt x="57245" y="176012"/>
                        </a:cubicBezTo>
                        <a:cubicBezTo>
                          <a:pt x="57150" y="175250"/>
                          <a:pt x="56864" y="174202"/>
                          <a:pt x="56674" y="173249"/>
                        </a:cubicBezTo>
                        <a:cubicBezTo>
                          <a:pt x="56483" y="172392"/>
                          <a:pt x="56578" y="172011"/>
                          <a:pt x="57055" y="171821"/>
                        </a:cubicBezTo>
                        <a:cubicBezTo>
                          <a:pt x="57531" y="171535"/>
                          <a:pt x="57817" y="171440"/>
                          <a:pt x="58483" y="171059"/>
                        </a:cubicBezTo>
                        <a:cubicBezTo>
                          <a:pt x="59245" y="170678"/>
                          <a:pt x="59055" y="169535"/>
                          <a:pt x="59055" y="168963"/>
                        </a:cubicBezTo>
                        <a:cubicBezTo>
                          <a:pt x="59055" y="168392"/>
                          <a:pt x="58388" y="168297"/>
                          <a:pt x="57626" y="168106"/>
                        </a:cubicBezTo>
                        <a:cubicBezTo>
                          <a:pt x="56864" y="167915"/>
                          <a:pt x="56197" y="167344"/>
                          <a:pt x="56007" y="166773"/>
                        </a:cubicBezTo>
                        <a:cubicBezTo>
                          <a:pt x="55721" y="166201"/>
                          <a:pt x="55340" y="165439"/>
                          <a:pt x="55150" y="164963"/>
                        </a:cubicBezTo>
                        <a:cubicBezTo>
                          <a:pt x="54959" y="164486"/>
                          <a:pt x="52864" y="163248"/>
                          <a:pt x="52483" y="162867"/>
                        </a:cubicBezTo>
                        <a:cubicBezTo>
                          <a:pt x="52006" y="162486"/>
                          <a:pt x="51625" y="161343"/>
                          <a:pt x="52102" y="160677"/>
                        </a:cubicBezTo>
                        <a:cubicBezTo>
                          <a:pt x="52578" y="160105"/>
                          <a:pt x="53054" y="159153"/>
                          <a:pt x="53245" y="158105"/>
                        </a:cubicBezTo>
                        <a:cubicBezTo>
                          <a:pt x="53435" y="157057"/>
                          <a:pt x="52864" y="156486"/>
                          <a:pt x="52292" y="156009"/>
                        </a:cubicBezTo>
                        <a:cubicBezTo>
                          <a:pt x="51721" y="155628"/>
                          <a:pt x="50863" y="155057"/>
                          <a:pt x="50482" y="154485"/>
                        </a:cubicBezTo>
                        <a:cubicBezTo>
                          <a:pt x="50101" y="153914"/>
                          <a:pt x="49816" y="152294"/>
                          <a:pt x="49530" y="151437"/>
                        </a:cubicBezTo>
                        <a:cubicBezTo>
                          <a:pt x="49244" y="150580"/>
                          <a:pt x="48482" y="150008"/>
                          <a:pt x="47815" y="149342"/>
                        </a:cubicBezTo>
                        <a:cubicBezTo>
                          <a:pt x="47149" y="148675"/>
                          <a:pt x="46196" y="147532"/>
                          <a:pt x="45910" y="146961"/>
                        </a:cubicBezTo>
                        <a:cubicBezTo>
                          <a:pt x="45625" y="146389"/>
                          <a:pt x="45815" y="144579"/>
                          <a:pt x="46006" y="143627"/>
                        </a:cubicBezTo>
                        <a:cubicBezTo>
                          <a:pt x="46196" y="142579"/>
                          <a:pt x="46577" y="142103"/>
                          <a:pt x="47149" y="140865"/>
                        </a:cubicBezTo>
                        <a:cubicBezTo>
                          <a:pt x="47720" y="139722"/>
                          <a:pt x="49244" y="140483"/>
                          <a:pt x="49720" y="140960"/>
                        </a:cubicBezTo>
                        <a:cubicBezTo>
                          <a:pt x="50197" y="141436"/>
                          <a:pt x="51149" y="143436"/>
                          <a:pt x="51530" y="144103"/>
                        </a:cubicBezTo>
                        <a:cubicBezTo>
                          <a:pt x="51911" y="144770"/>
                          <a:pt x="52959" y="144865"/>
                          <a:pt x="53245" y="144770"/>
                        </a:cubicBezTo>
                        <a:cubicBezTo>
                          <a:pt x="53626" y="144674"/>
                          <a:pt x="53911" y="143722"/>
                          <a:pt x="54292" y="142484"/>
                        </a:cubicBezTo>
                        <a:cubicBezTo>
                          <a:pt x="54769" y="141245"/>
                          <a:pt x="55054" y="141627"/>
                          <a:pt x="56578" y="140388"/>
                        </a:cubicBezTo>
                        <a:cubicBezTo>
                          <a:pt x="58102" y="139245"/>
                          <a:pt x="56864" y="137721"/>
                          <a:pt x="56197" y="136864"/>
                        </a:cubicBezTo>
                        <a:cubicBezTo>
                          <a:pt x="55531" y="136007"/>
                          <a:pt x="55150" y="135816"/>
                          <a:pt x="54483" y="134959"/>
                        </a:cubicBezTo>
                        <a:cubicBezTo>
                          <a:pt x="53721" y="134197"/>
                          <a:pt x="52388" y="133244"/>
                          <a:pt x="51435" y="132578"/>
                        </a:cubicBezTo>
                        <a:cubicBezTo>
                          <a:pt x="50482" y="131911"/>
                          <a:pt x="50197" y="130768"/>
                          <a:pt x="49339" y="129720"/>
                        </a:cubicBezTo>
                        <a:cubicBezTo>
                          <a:pt x="48482" y="128673"/>
                          <a:pt x="47149" y="127720"/>
                          <a:pt x="46292" y="126672"/>
                        </a:cubicBezTo>
                        <a:cubicBezTo>
                          <a:pt x="45434" y="125624"/>
                          <a:pt x="45148" y="124862"/>
                          <a:pt x="44863" y="124291"/>
                        </a:cubicBezTo>
                        <a:cubicBezTo>
                          <a:pt x="44577" y="123719"/>
                          <a:pt x="44577" y="122862"/>
                          <a:pt x="44386" y="122005"/>
                        </a:cubicBezTo>
                        <a:cubicBezTo>
                          <a:pt x="44196" y="121148"/>
                          <a:pt x="43434" y="120290"/>
                          <a:pt x="43053" y="119528"/>
                        </a:cubicBezTo>
                        <a:cubicBezTo>
                          <a:pt x="42672" y="118862"/>
                          <a:pt x="41529" y="117814"/>
                          <a:pt x="40957" y="117147"/>
                        </a:cubicBezTo>
                        <a:cubicBezTo>
                          <a:pt x="40386" y="116481"/>
                          <a:pt x="39910" y="115052"/>
                          <a:pt x="39433" y="114004"/>
                        </a:cubicBezTo>
                        <a:cubicBezTo>
                          <a:pt x="38957" y="112861"/>
                          <a:pt x="39052" y="112290"/>
                          <a:pt x="39624" y="111528"/>
                        </a:cubicBezTo>
                        <a:cubicBezTo>
                          <a:pt x="40195" y="110861"/>
                          <a:pt x="40386" y="110385"/>
                          <a:pt x="40672" y="109051"/>
                        </a:cubicBezTo>
                        <a:cubicBezTo>
                          <a:pt x="41053" y="107718"/>
                          <a:pt x="40481" y="106765"/>
                          <a:pt x="39910" y="106003"/>
                        </a:cubicBezTo>
                        <a:cubicBezTo>
                          <a:pt x="39338" y="105241"/>
                          <a:pt x="38386" y="104003"/>
                          <a:pt x="37719" y="103431"/>
                        </a:cubicBezTo>
                        <a:cubicBezTo>
                          <a:pt x="37147" y="102860"/>
                          <a:pt x="36385" y="101812"/>
                          <a:pt x="36004" y="101240"/>
                        </a:cubicBezTo>
                        <a:cubicBezTo>
                          <a:pt x="35623" y="100669"/>
                          <a:pt x="34861" y="98288"/>
                          <a:pt x="34576" y="97621"/>
                        </a:cubicBezTo>
                        <a:cubicBezTo>
                          <a:pt x="34290" y="96859"/>
                          <a:pt x="33623" y="95716"/>
                          <a:pt x="33242" y="95049"/>
                        </a:cubicBezTo>
                        <a:cubicBezTo>
                          <a:pt x="32861" y="94287"/>
                          <a:pt x="33052" y="92478"/>
                          <a:pt x="33052" y="91335"/>
                        </a:cubicBezTo>
                        <a:cubicBezTo>
                          <a:pt x="33052" y="90191"/>
                          <a:pt x="32194" y="89525"/>
                          <a:pt x="31432" y="89048"/>
                        </a:cubicBezTo>
                        <a:cubicBezTo>
                          <a:pt x="30670" y="88572"/>
                          <a:pt x="28670" y="87620"/>
                          <a:pt x="27718" y="86762"/>
                        </a:cubicBezTo>
                        <a:cubicBezTo>
                          <a:pt x="27242" y="86382"/>
                          <a:pt x="26575" y="85810"/>
                          <a:pt x="25908" y="85239"/>
                        </a:cubicBezTo>
                        <a:cubicBezTo>
                          <a:pt x="25241" y="84667"/>
                          <a:pt x="24574" y="84191"/>
                          <a:pt x="24193" y="84000"/>
                        </a:cubicBezTo>
                        <a:cubicBezTo>
                          <a:pt x="23431" y="83524"/>
                          <a:pt x="22193" y="82953"/>
                          <a:pt x="21526" y="82857"/>
                        </a:cubicBezTo>
                        <a:cubicBezTo>
                          <a:pt x="20860" y="82762"/>
                          <a:pt x="18478" y="81810"/>
                          <a:pt x="17335" y="81524"/>
                        </a:cubicBezTo>
                        <a:cubicBezTo>
                          <a:pt x="16192" y="81238"/>
                          <a:pt x="14002" y="80286"/>
                          <a:pt x="13240" y="79904"/>
                        </a:cubicBezTo>
                        <a:cubicBezTo>
                          <a:pt x="12478" y="79523"/>
                          <a:pt x="11430" y="78571"/>
                          <a:pt x="10668" y="77904"/>
                        </a:cubicBezTo>
                        <a:cubicBezTo>
                          <a:pt x="10001" y="77237"/>
                          <a:pt x="8763" y="75999"/>
                          <a:pt x="8287" y="75714"/>
                        </a:cubicBezTo>
                        <a:cubicBezTo>
                          <a:pt x="7810" y="75428"/>
                          <a:pt x="5905" y="74380"/>
                          <a:pt x="5143" y="73713"/>
                        </a:cubicBezTo>
                        <a:cubicBezTo>
                          <a:pt x="4286" y="73047"/>
                          <a:pt x="3524" y="72094"/>
                          <a:pt x="2857" y="70951"/>
                        </a:cubicBezTo>
                        <a:cubicBezTo>
                          <a:pt x="2191" y="69808"/>
                          <a:pt x="2000" y="69141"/>
                          <a:pt x="1429" y="67998"/>
                        </a:cubicBezTo>
                        <a:cubicBezTo>
                          <a:pt x="857" y="66855"/>
                          <a:pt x="762" y="66474"/>
                          <a:pt x="952" y="65427"/>
                        </a:cubicBezTo>
                        <a:cubicBezTo>
                          <a:pt x="1048" y="64474"/>
                          <a:pt x="857" y="63522"/>
                          <a:pt x="857" y="63045"/>
                        </a:cubicBezTo>
                        <a:cubicBezTo>
                          <a:pt x="857" y="62569"/>
                          <a:pt x="381" y="61902"/>
                          <a:pt x="0" y="61331"/>
                        </a:cubicBezTo>
                        <a:lnTo>
                          <a:pt x="286" y="60950"/>
                        </a:lnTo>
                        <a:cubicBezTo>
                          <a:pt x="286" y="60950"/>
                          <a:pt x="667" y="60378"/>
                          <a:pt x="667" y="59807"/>
                        </a:cubicBezTo>
                        <a:cubicBezTo>
                          <a:pt x="667" y="59235"/>
                          <a:pt x="762" y="58759"/>
                          <a:pt x="1333" y="58664"/>
                        </a:cubicBezTo>
                        <a:cubicBezTo>
                          <a:pt x="1905" y="58569"/>
                          <a:pt x="3429" y="57902"/>
                          <a:pt x="4000" y="57902"/>
                        </a:cubicBezTo>
                        <a:cubicBezTo>
                          <a:pt x="4572" y="57902"/>
                          <a:pt x="5620" y="57997"/>
                          <a:pt x="6096" y="57997"/>
                        </a:cubicBezTo>
                        <a:cubicBezTo>
                          <a:pt x="6572" y="57997"/>
                          <a:pt x="7429" y="57711"/>
                          <a:pt x="7144" y="57330"/>
                        </a:cubicBezTo>
                        <a:cubicBezTo>
                          <a:pt x="6763" y="56949"/>
                          <a:pt x="6191" y="56092"/>
                          <a:pt x="6763" y="55997"/>
                        </a:cubicBezTo>
                        <a:cubicBezTo>
                          <a:pt x="7334" y="55902"/>
                          <a:pt x="8096" y="55520"/>
                          <a:pt x="8096" y="54949"/>
                        </a:cubicBezTo>
                        <a:cubicBezTo>
                          <a:pt x="8096" y="54378"/>
                          <a:pt x="8096" y="53997"/>
                          <a:pt x="7810" y="53425"/>
                        </a:cubicBezTo>
                        <a:cubicBezTo>
                          <a:pt x="7525" y="52853"/>
                          <a:pt x="7334" y="52758"/>
                          <a:pt x="6953" y="52473"/>
                        </a:cubicBezTo>
                        <a:cubicBezTo>
                          <a:pt x="6572" y="52187"/>
                          <a:pt x="6096" y="52187"/>
                          <a:pt x="6286" y="51615"/>
                        </a:cubicBezTo>
                        <a:cubicBezTo>
                          <a:pt x="6572" y="51044"/>
                          <a:pt x="6763" y="50663"/>
                          <a:pt x="6572" y="50282"/>
                        </a:cubicBezTo>
                        <a:cubicBezTo>
                          <a:pt x="6382" y="49901"/>
                          <a:pt x="6477" y="49234"/>
                          <a:pt x="6953" y="48853"/>
                        </a:cubicBezTo>
                        <a:cubicBezTo>
                          <a:pt x="7429" y="48472"/>
                          <a:pt x="8192" y="47424"/>
                          <a:pt x="8572" y="47424"/>
                        </a:cubicBezTo>
                        <a:cubicBezTo>
                          <a:pt x="9049" y="47424"/>
                          <a:pt x="9811" y="46853"/>
                          <a:pt x="10192" y="46281"/>
                        </a:cubicBezTo>
                        <a:cubicBezTo>
                          <a:pt x="10573" y="45710"/>
                          <a:pt x="11525" y="44853"/>
                          <a:pt x="11525" y="44281"/>
                        </a:cubicBezTo>
                        <a:cubicBezTo>
                          <a:pt x="11525" y="43805"/>
                          <a:pt x="11906" y="43328"/>
                          <a:pt x="12001" y="42757"/>
                        </a:cubicBezTo>
                        <a:cubicBezTo>
                          <a:pt x="12097" y="42186"/>
                          <a:pt x="12192" y="40757"/>
                          <a:pt x="13049" y="40947"/>
                        </a:cubicBezTo>
                        <a:cubicBezTo>
                          <a:pt x="13906" y="41138"/>
                          <a:pt x="14478" y="41423"/>
                          <a:pt x="14573" y="41043"/>
                        </a:cubicBezTo>
                        <a:cubicBezTo>
                          <a:pt x="14668" y="40566"/>
                          <a:pt x="14764" y="40281"/>
                          <a:pt x="15145" y="40281"/>
                        </a:cubicBezTo>
                        <a:cubicBezTo>
                          <a:pt x="15526" y="40281"/>
                          <a:pt x="15907" y="40185"/>
                          <a:pt x="16097" y="39804"/>
                        </a:cubicBezTo>
                        <a:cubicBezTo>
                          <a:pt x="16288" y="39423"/>
                          <a:pt x="16669" y="39233"/>
                          <a:pt x="16954" y="39137"/>
                        </a:cubicBezTo>
                        <a:cubicBezTo>
                          <a:pt x="17240" y="39042"/>
                          <a:pt x="18193" y="38566"/>
                          <a:pt x="18002" y="38375"/>
                        </a:cubicBezTo>
                        <a:cubicBezTo>
                          <a:pt x="17812" y="38090"/>
                          <a:pt x="16573" y="37328"/>
                          <a:pt x="15811" y="37137"/>
                        </a:cubicBezTo>
                        <a:cubicBezTo>
                          <a:pt x="15049" y="36947"/>
                          <a:pt x="14859" y="36947"/>
                          <a:pt x="14668" y="36470"/>
                        </a:cubicBezTo>
                        <a:cubicBezTo>
                          <a:pt x="14478" y="36090"/>
                          <a:pt x="14383" y="35994"/>
                          <a:pt x="13621" y="35804"/>
                        </a:cubicBezTo>
                        <a:cubicBezTo>
                          <a:pt x="12859" y="35518"/>
                          <a:pt x="12763" y="35423"/>
                          <a:pt x="12287" y="35423"/>
                        </a:cubicBezTo>
                        <a:cubicBezTo>
                          <a:pt x="11811" y="35423"/>
                          <a:pt x="11620" y="35042"/>
                          <a:pt x="10954" y="34851"/>
                        </a:cubicBezTo>
                        <a:cubicBezTo>
                          <a:pt x="10287" y="34661"/>
                          <a:pt x="10096" y="34470"/>
                          <a:pt x="9906" y="34089"/>
                        </a:cubicBezTo>
                        <a:cubicBezTo>
                          <a:pt x="9715" y="33708"/>
                          <a:pt x="9811" y="33613"/>
                          <a:pt x="9334" y="33232"/>
                        </a:cubicBezTo>
                        <a:cubicBezTo>
                          <a:pt x="8858" y="32756"/>
                          <a:pt x="8572" y="32375"/>
                          <a:pt x="8763" y="31898"/>
                        </a:cubicBezTo>
                        <a:cubicBezTo>
                          <a:pt x="8953" y="31422"/>
                          <a:pt x="9430" y="29422"/>
                          <a:pt x="9144" y="29232"/>
                        </a:cubicBezTo>
                        <a:cubicBezTo>
                          <a:pt x="8858" y="29041"/>
                          <a:pt x="8287" y="28850"/>
                          <a:pt x="7334" y="28850"/>
                        </a:cubicBezTo>
                        <a:cubicBezTo>
                          <a:pt x="6382" y="28946"/>
                          <a:pt x="6382" y="28946"/>
                          <a:pt x="6286" y="28660"/>
                        </a:cubicBezTo>
                        <a:cubicBezTo>
                          <a:pt x="6191" y="28374"/>
                          <a:pt x="6096" y="28089"/>
                          <a:pt x="5620" y="27993"/>
                        </a:cubicBezTo>
                        <a:cubicBezTo>
                          <a:pt x="5143" y="27803"/>
                          <a:pt x="4381" y="26945"/>
                          <a:pt x="4953" y="26469"/>
                        </a:cubicBezTo>
                        <a:cubicBezTo>
                          <a:pt x="5524" y="25993"/>
                          <a:pt x="6286" y="24374"/>
                          <a:pt x="6096" y="23802"/>
                        </a:cubicBezTo>
                        <a:cubicBezTo>
                          <a:pt x="6001" y="23231"/>
                          <a:pt x="5810" y="22469"/>
                          <a:pt x="5715" y="21802"/>
                        </a:cubicBezTo>
                        <a:cubicBezTo>
                          <a:pt x="5620" y="21231"/>
                          <a:pt x="5620" y="20183"/>
                          <a:pt x="5524" y="19707"/>
                        </a:cubicBezTo>
                        <a:cubicBezTo>
                          <a:pt x="5429" y="19230"/>
                          <a:pt x="5429" y="18278"/>
                          <a:pt x="5048" y="17992"/>
                        </a:cubicBezTo>
                        <a:cubicBezTo>
                          <a:pt x="4667" y="17706"/>
                          <a:pt x="4096" y="17611"/>
                          <a:pt x="4096" y="16944"/>
                        </a:cubicBezTo>
                        <a:cubicBezTo>
                          <a:pt x="4096" y="16373"/>
                          <a:pt x="4381" y="15992"/>
                          <a:pt x="4763" y="15992"/>
                        </a:cubicBezTo>
                        <a:cubicBezTo>
                          <a:pt x="5239" y="15992"/>
                          <a:pt x="5334" y="15611"/>
                          <a:pt x="5143" y="14944"/>
                        </a:cubicBezTo>
                        <a:cubicBezTo>
                          <a:pt x="4953" y="14277"/>
                          <a:pt x="4858" y="13801"/>
                          <a:pt x="5239" y="13896"/>
                        </a:cubicBezTo>
                        <a:cubicBezTo>
                          <a:pt x="5715" y="14087"/>
                          <a:pt x="6001" y="14182"/>
                          <a:pt x="6477" y="14182"/>
                        </a:cubicBezTo>
                        <a:cubicBezTo>
                          <a:pt x="7048" y="14182"/>
                          <a:pt x="7620" y="14373"/>
                          <a:pt x="7715" y="14182"/>
                        </a:cubicBezTo>
                        <a:cubicBezTo>
                          <a:pt x="7810" y="13991"/>
                          <a:pt x="7906" y="13611"/>
                          <a:pt x="8287" y="13706"/>
                        </a:cubicBezTo>
                        <a:cubicBezTo>
                          <a:pt x="8668" y="13801"/>
                          <a:pt x="9620" y="13229"/>
                          <a:pt x="10001" y="13325"/>
                        </a:cubicBezTo>
                        <a:cubicBezTo>
                          <a:pt x="10477" y="13420"/>
                          <a:pt x="10001" y="13706"/>
                          <a:pt x="10858" y="13515"/>
                        </a:cubicBezTo>
                        <a:cubicBezTo>
                          <a:pt x="11716" y="13420"/>
                          <a:pt x="13335" y="12277"/>
                          <a:pt x="13811" y="12658"/>
                        </a:cubicBezTo>
                        <a:cubicBezTo>
                          <a:pt x="14383" y="13039"/>
                          <a:pt x="14859" y="13229"/>
                          <a:pt x="15049" y="12848"/>
                        </a:cubicBezTo>
                        <a:cubicBezTo>
                          <a:pt x="15145" y="12468"/>
                          <a:pt x="15430" y="12277"/>
                          <a:pt x="15716" y="11801"/>
                        </a:cubicBezTo>
                        <a:cubicBezTo>
                          <a:pt x="16002" y="11324"/>
                          <a:pt x="15907" y="10182"/>
                          <a:pt x="15907" y="9610"/>
                        </a:cubicBezTo>
                        <a:cubicBezTo>
                          <a:pt x="15811" y="9039"/>
                          <a:pt x="16192" y="8943"/>
                          <a:pt x="16669" y="8943"/>
                        </a:cubicBezTo>
                        <a:cubicBezTo>
                          <a:pt x="17145" y="8943"/>
                          <a:pt x="17431" y="8562"/>
                          <a:pt x="17621" y="7991"/>
                        </a:cubicBezTo>
                        <a:cubicBezTo>
                          <a:pt x="17812" y="7419"/>
                          <a:pt x="18193" y="6467"/>
                          <a:pt x="17621" y="5895"/>
                        </a:cubicBezTo>
                        <a:cubicBezTo>
                          <a:pt x="17145" y="5324"/>
                          <a:pt x="16573" y="4466"/>
                          <a:pt x="16669" y="3990"/>
                        </a:cubicBezTo>
                        <a:cubicBezTo>
                          <a:pt x="16669" y="3514"/>
                          <a:pt x="17431" y="3323"/>
                          <a:pt x="18002" y="3133"/>
                        </a:cubicBezTo>
                        <a:lnTo>
                          <a:pt x="19336" y="2466"/>
                        </a:lnTo>
                        <a:cubicBezTo>
                          <a:pt x="19621" y="2371"/>
                          <a:pt x="19812" y="2276"/>
                          <a:pt x="20098" y="2181"/>
                        </a:cubicBezTo>
                        <a:cubicBezTo>
                          <a:pt x="20574" y="1990"/>
                          <a:pt x="21622" y="1704"/>
                          <a:pt x="21717" y="1133"/>
                        </a:cubicBezTo>
                        <a:cubicBezTo>
                          <a:pt x="21907" y="561"/>
                          <a:pt x="22384" y="85"/>
                          <a:pt x="22765" y="85"/>
                        </a:cubicBezTo>
                        <a:cubicBezTo>
                          <a:pt x="23146" y="85"/>
                          <a:pt x="25241" y="-201"/>
                          <a:pt x="26194" y="275"/>
                        </a:cubicBezTo>
                        <a:cubicBezTo>
                          <a:pt x="27146" y="657"/>
                          <a:pt x="28194" y="1323"/>
                          <a:pt x="29051" y="2276"/>
                        </a:cubicBezTo>
                        <a:cubicBezTo>
                          <a:pt x="29908" y="3228"/>
                          <a:pt x="30575" y="4371"/>
                          <a:pt x="31337" y="4657"/>
                        </a:cubicBezTo>
                        <a:cubicBezTo>
                          <a:pt x="32099" y="4943"/>
                          <a:pt x="33242" y="4848"/>
                          <a:pt x="34195" y="5228"/>
                        </a:cubicBezTo>
                        <a:cubicBezTo>
                          <a:pt x="35147" y="5610"/>
                          <a:pt x="36671" y="5990"/>
                          <a:pt x="37052" y="6372"/>
                        </a:cubicBezTo>
                        <a:cubicBezTo>
                          <a:pt x="37433" y="6752"/>
                          <a:pt x="38386" y="7229"/>
                          <a:pt x="39243" y="7229"/>
                        </a:cubicBezTo>
                        <a:cubicBezTo>
                          <a:pt x="40100" y="7133"/>
                          <a:pt x="43053" y="6752"/>
                          <a:pt x="43815" y="6752"/>
                        </a:cubicBezTo>
                        <a:cubicBezTo>
                          <a:pt x="44577" y="6752"/>
                          <a:pt x="45815" y="6848"/>
                          <a:pt x="45815" y="6848"/>
                        </a:cubicBezTo>
                        <a:lnTo>
                          <a:pt x="45815" y="7229"/>
                        </a:lnTo>
                        <a:cubicBezTo>
                          <a:pt x="45815" y="7229"/>
                          <a:pt x="45148" y="8848"/>
                          <a:pt x="45434" y="9039"/>
                        </a:cubicBezTo>
                        <a:cubicBezTo>
                          <a:pt x="45720" y="9324"/>
                          <a:pt x="47053" y="11039"/>
                          <a:pt x="47053" y="11324"/>
                        </a:cubicBezTo>
                        <a:cubicBezTo>
                          <a:pt x="47053" y="11706"/>
                          <a:pt x="46958" y="13325"/>
                          <a:pt x="46577" y="13515"/>
                        </a:cubicBezTo>
                        <a:cubicBezTo>
                          <a:pt x="46196" y="13706"/>
                          <a:pt x="45815" y="13706"/>
                          <a:pt x="45625" y="14277"/>
                        </a:cubicBezTo>
                        <a:cubicBezTo>
                          <a:pt x="45529" y="14849"/>
                          <a:pt x="45244" y="15230"/>
                          <a:pt x="45815" y="15515"/>
                        </a:cubicBezTo>
                        <a:cubicBezTo>
                          <a:pt x="46292" y="15801"/>
                          <a:pt x="46482" y="16563"/>
                          <a:pt x="46196" y="16849"/>
                        </a:cubicBezTo>
                        <a:cubicBezTo>
                          <a:pt x="45910" y="17135"/>
                          <a:pt x="45339" y="17706"/>
                          <a:pt x="45529" y="18182"/>
                        </a:cubicBezTo>
                        <a:cubicBezTo>
                          <a:pt x="45720" y="18659"/>
                          <a:pt x="46482" y="19421"/>
                          <a:pt x="46863" y="19325"/>
                        </a:cubicBezTo>
                        <a:cubicBezTo>
                          <a:pt x="47244" y="19230"/>
                          <a:pt x="47720" y="19135"/>
                          <a:pt x="47911" y="19516"/>
                        </a:cubicBezTo>
                        <a:cubicBezTo>
                          <a:pt x="48101" y="19897"/>
                          <a:pt x="48673" y="21326"/>
                          <a:pt x="48482" y="21897"/>
                        </a:cubicBezTo>
                        <a:cubicBezTo>
                          <a:pt x="48196" y="22469"/>
                          <a:pt x="48387" y="22754"/>
                          <a:pt x="48863" y="22754"/>
                        </a:cubicBezTo>
                        <a:cubicBezTo>
                          <a:pt x="49339" y="22754"/>
                          <a:pt x="49911" y="22659"/>
                          <a:pt x="49911" y="23231"/>
                        </a:cubicBezTo>
                        <a:cubicBezTo>
                          <a:pt x="49911" y="23802"/>
                          <a:pt x="50292" y="24183"/>
                          <a:pt x="50768" y="24278"/>
                        </a:cubicBezTo>
                        <a:cubicBezTo>
                          <a:pt x="51244" y="24374"/>
                          <a:pt x="52578" y="25136"/>
                          <a:pt x="52578" y="25612"/>
                        </a:cubicBezTo>
                        <a:cubicBezTo>
                          <a:pt x="52578" y="25993"/>
                          <a:pt x="52292" y="26469"/>
                          <a:pt x="52768" y="26945"/>
                        </a:cubicBezTo>
                        <a:cubicBezTo>
                          <a:pt x="53149" y="27517"/>
                          <a:pt x="54483" y="28279"/>
                          <a:pt x="54483" y="28850"/>
                        </a:cubicBezTo>
                        <a:cubicBezTo>
                          <a:pt x="54483" y="29327"/>
                          <a:pt x="54007" y="29612"/>
                          <a:pt x="53721" y="29612"/>
                        </a:cubicBezTo>
                        <a:cubicBezTo>
                          <a:pt x="53435" y="29612"/>
                          <a:pt x="52864" y="29898"/>
                          <a:pt x="53054" y="30279"/>
                        </a:cubicBezTo>
                        <a:cubicBezTo>
                          <a:pt x="53245" y="30660"/>
                          <a:pt x="53911" y="31136"/>
                          <a:pt x="54197" y="31422"/>
                        </a:cubicBezTo>
                        <a:cubicBezTo>
                          <a:pt x="54578" y="31708"/>
                          <a:pt x="55245" y="32279"/>
                          <a:pt x="54864" y="32375"/>
                        </a:cubicBezTo>
                        <a:cubicBezTo>
                          <a:pt x="54483" y="32565"/>
                          <a:pt x="53816" y="33613"/>
                          <a:pt x="54197" y="34089"/>
                        </a:cubicBezTo>
                        <a:cubicBezTo>
                          <a:pt x="54578" y="34565"/>
                          <a:pt x="55054" y="35232"/>
                          <a:pt x="55531" y="35328"/>
                        </a:cubicBezTo>
                        <a:cubicBezTo>
                          <a:pt x="55912" y="35423"/>
                          <a:pt x="57245" y="35899"/>
                          <a:pt x="57150" y="36375"/>
                        </a:cubicBezTo>
                        <a:cubicBezTo>
                          <a:pt x="57055" y="36852"/>
                          <a:pt x="57340" y="37137"/>
                          <a:pt x="57626" y="37423"/>
                        </a:cubicBezTo>
                        <a:cubicBezTo>
                          <a:pt x="57912" y="37709"/>
                          <a:pt x="57817" y="38661"/>
                          <a:pt x="57626" y="39233"/>
                        </a:cubicBezTo>
                        <a:cubicBezTo>
                          <a:pt x="57436" y="39804"/>
                          <a:pt x="56959" y="40566"/>
                          <a:pt x="57340" y="40852"/>
                        </a:cubicBezTo>
                        <a:cubicBezTo>
                          <a:pt x="57721" y="41233"/>
                          <a:pt x="57817" y="41900"/>
                          <a:pt x="58198" y="42186"/>
                        </a:cubicBezTo>
                        <a:cubicBezTo>
                          <a:pt x="58579" y="42471"/>
                          <a:pt x="58960" y="42471"/>
                          <a:pt x="58864" y="43233"/>
                        </a:cubicBezTo>
                        <a:cubicBezTo>
                          <a:pt x="58769" y="43995"/>
                          <a:pt x="58769" y="44376"/>
                          <a:pt x="58388" y="44757"/>
                        </a:cubicBezTo>
                        <a:cubicBezTo>
                          <a:pt x="58007" y="45138"/>
                          <a:pt x="58293" y="45329"/>
                          <a:pt x="58388" y="45710"/>
                        </a:cubicBezTo>
                        <a:cubicBezTo>
                          <a:pt x="58483" y="46091"/>
                          <a:pt x="58483" y="46091"/>
                          <a:pt x="58102" y="46472"/>
                        </a:cubicBezTo>
                        <a:cubicBezTo>
                          <a:pt x="57817" y="46853"/>
                          <a:pt x="57531" y="47234"/>
                          <a:pt x="58007" y="47234"/>
                        </a:cubicBezTo>
                        <a:cubicBezTo>
                          <a:pt x="58483" y="47234"/>
                          <a:pt x="59341" y="47329"/>
                          <a:pt x="59626" y="48091"/>
                        </a:cubicBezTo>
                        <a:cubicBezTo>
                          <a:pt x="59817" y="48853"/>
                          <a:pt x="59055" y="50091"/>
                          <a:pt x="59722" y="50663"/>
                        </a:cubicBezTo>
                        <a:cubicBezTo>
                          <a:pt x="60293" y="51234"/>
                          <a:pt x="60293" y="50948"/>
                          <a:pt x="60293" y="51615"/>
                        </a:cubicBezTo>
                        <a:cubicBezTo>
                          <a:pt x="60388" y="52377"/>
                          <a:pt x="60960" y="52949"/>
                          <a:pt x="61436" y="53330"/>
                        </a:cubicBezTo>
                        <a:cubicBezTo>
                          <a:pt x="61913" y="53806"/>
                          <a:pt x="63055" y="54949"/>
                          <a:pt x="63532" y="55044"/>
                        </a:cubicBezTo>
                        <a:cubicBezTo>
                          <a:pt x="64008" y="55140"/>
                          <a:pt x="65532" y="54949"/>
                          <a:pt x="65627" y="55520"/>
                        </a:cubicBezTo>
                        <a:cubicBezTo>
                          <a:pt x="65722" y="56187"/>
                          <a:pt x="66294" y="56854"/>
                          <a:pt x="66770" y="57044"/>
                        </a:cubicBezTo>
                        <a:cubicBezTo>
                          <a:pt x="67246" y="57140"/>
                          <a:pt x="67532" y="56473"/>
                          <a:pt x="68104" y="56759"/>
                        </a:cubicBezTo>
                        <a:cubicBezTo>
                          <a:pt x="68580" y="57044"/>
                          <a:pt x="70009" y="57235"/>
                          <a:pt x="70390" y="57711"/>
                        </a:cubicBezTo>
                        <a:cubicBezTo>
                          <a:pt x="70771" y="58187"/>
                          <a:pt x="71247" y="59045"/>
                          <a:pt x="71914" y="59045"/>
                        </a:cubicBezTo>
                        <a:cubicBezTo>
                          <a:pt x="72580" y="59045"/>
                          <a:pt x="73914" y="59235"/>
                          <a:pt x="74390" y="59711"/>
                        </a:cubicBezTo>
                        <a:cubicBezTo>
                          <a:pt x="74867" y="60093"/>
                          <a:pt x="74867" y="61807"/>
                          <a:pt x="75247" y="61998"/>
                        </a:cubicBezTo>
                        <a:cubicBezTo>
                          <a:pt x="75628" y="62283"/>
                          <a:pt x="75724" y="62378"/>
                          <a:pt x="75724" y="62950"/>
                        </a:cubicBezTo>
                        <a:cubicBezTo>
                          <a:pt x="75724" y="63522"/>
                          <a:pt x="76009" y="64093"/>
                          <a:pt x="76200" y="64665"/>
                        </a:cubicBezTo>
                        <a:cubicBezTo>
                          <a:pt x="76295" y="65141"/>
                          <a:pt x="76771" y="66665"/>
                          <a:pt x="76867" y="67046"/>
                        </a:cubicBezTo>
                        <a:cubicBezTo>
                          <a:pt x="76962" y="67427"/>
                          <a:pt x="77533" y="67141"/>
                          <a:pt x="78105" y="67332"/>
                        </a:cubicBezTo>
                        <a:cubicBezTo>
                          <a:pt x="78676" y="67427"/>
                          <a:pt x="79153" y="67617"/>
                          <a:pt x="79343" y="67427"/>
                        </a:cubicBezTo>
                        <a:cubicBezTo>
                          <a:pt x="79438" y="67236"/>
                          <a:pt x="79629" y="66665"/>
                          <a:pt x="80010" y="66950"/>
                        </a:cubicBezTo>
                        <a:cubicBezTo>
                          <a:pt x="80391" y="67236"/>
                          <a:pt x="80296" y="67332"/>
                          <a:pt x="80867" y="67236"/>
                        </a:cubicBezTo>
                        <a:cubicBezTo>
                          <a:pt x="81439" y="67141"/>
                          <a:pt x="81820" y="67046"/>
                          <a:pt x="81820" y="67046"/>
                        </a:cubicBezTo>
                        <a:lnTo>
                          <a:pt x="84963" y="68760"/>
                        </a:lnTo>
                        <a:lnTo>
                          <a:pt x="86011" y="69141"/>
                        </a:lnTo>
                        <a:lnTo>
                          <a:pt x="86582" y="69427"/>
                        </a:lnTo>
                        <a:cubicBezTo>
                          <a:pt x="86582" y="69427"/>
                          <a:pt x="88392" y="69332"/>
                          <a:pt x="88868" y="70284"/>
                        </a:cubicBezTo>
                        <a:cubicBezTo>
                          <a:pt x="89249" y="71237"/>
                          <a:pt x="89535" y="72094"/>
                          <a:pt x="89725" y="72380"/>
                        </a:cubicBezTo>
                        <a:cubicBezTo>
                          <a:pt x="89916" y="72665"/>
                          <a:pt x="90202" y="72856"/>
                          <a:pt x="90773" y="72856"/>
                        </a:cubicBezTo>
                        <a:cubicBezTo>
                          <a:pt x="91345" y="72856"/>
                          <a:pt x="91535" y="72094"/>
                          <a:pt x="92011" y="72665"/>
                        </a:cubicBezTo>
                        <a:cubicBezTo>
                          <a:pt x="92488" y="73142"/>
                          <a:pt x="92964" y="73713"/>
                          <a:pt x="93345" y="73713"/>
                        </a:cubicBezTo>
                        <a:cubicBezTo>
                          <a:pt x="93726" y="73713"/>
                          <a:pt x="94012" y="73808"/>
                          <a:pt x="94012" y="73808"/>
                        </a:cubicBezTo>
                        <a:lnTo>
                          <a:pt x="95059" y="76094"/>
                        </a:lnTo>
                        <a:cubicBezTo>
                          <a:pt x="95059" y="76094"/>
                          <a:pt x="95536" y="75237"/>
                          <a:pt x="95821" y="74856"/>
                        </a:cubicBezTo>
                        <a:cubicBezTo>
                          <a:pt x="96107" y="74475"/>
                          <a:pt x="96964" y="73237"/>
                          <a:pt x="96964" y="72761"/>
                        </a:cubicBezTo>
                        <a:cubicBezTo>
                          <a:pt x="96964" y="72285"/>
                          <a:pt x="97060" y="70761"/>
                          <a:pt x="97345" y="70284"/>
                        </a:cubicBezTo>
                        <a:cubicBezTo>
                          <a:pt x="97631" y="69713"/>
                          <a:pt x="98298" y="68665"/>
                          <a:pt x="98012" y="67998"/>
                        </a:cubicBezTo>
                        <a:cubicBezTo>
                          <a:pt x="97822" y="67332"/>
                          <a:pt x="97917" y="67046"/>
                          <a:pt x="97536" y="66665"/>
                        </a:cubicBezTo>
                        <a:cubicBezTo>
                          <a:pt x="97155" y="66189"/>
                          <a:pt x="97345" y="64855"/>
                          <a:pt x="97917" y="65045"/>
                        </a:cubicBezTo>
                        <a:cubicBezTo>
                          <a:pt x="98488" y="65141"/>
                          <a:pt x="98679" y="65903"/>
                          <a:pt x="99155" y="65712"/>
                        </a:cubicBezTo>
                        <a:cubicBezTo>
                          <a:pt x="99631" y="65617"/>
                          <a:pt x="99917" y="65236"/>
                          <a:pt x="100393" y="65617"/>
                        </a:cubicBezTo>
                        <a:cubicBezTo>
                          <a:pt x="100870" y="65998"/>
                          <a:pt x="100965" y="65617"/>
                          <a:pt x="101155" y="65045"/>
                        </a:cubicBezTo>
                        <a:cubicBezTo>
                          <a:pt x="101346" y="64474"/>
                          <a:pt x="102013" y="63903"/>
                          <a:pt x="102013" y="63140"/>
                        </a:cubicBezTo>
                        <a:cubicBezTo>
                          <a:pt x="102013" y="62378"/>
                          <a:pt x="102203" y="62093"/>
                          <a:pt x="102203" y="61521"/>
                        </a:cubicBezTo>
                        <a:cubicBezTo>
                          <a:pt x="102203" y="60950"/>
                          <a:pt x="103060" y="60473"/>
                          <a:pt x="103156" y="61045"/>
                        </a:cubicBezTo>
                        <a:cubicBezTo>
                          <a:pt x="103251" y="61616"/>
                          <a:pt x="103251" y="62378"/>
                          <a:pt x="103537" y="62760"/>
                        </a:cubicBezTo>
                        <a:cubicBezTo>
                          <a:pt x="103918" y="63140"/>
                          <a:pt x="104680" y="63617"/>
                          <a:pt x="104680" y="64379"/>
                        </a:cubicBezTo>
                        <a:cubicBezTo>
                          <a:pt x="104680" y="65141"/>
                          <a:pt x="104775" y="66093"/>
                          <a:pt x="105442" y="66189"/>
                        </a:cubicBezTo>
                        <a:cubicBezTo>
                          <a:pt x="106108" y="66379"/>
                          <a:pt x="108394" y="66284"/>
                          <a:pt x="108299" y="66665"/>
                        </a:cubicBezTo>
                        <a:cubicBezTo>
                          <a:pt x="108204" y="67046"/>
                          <a:pt x="107156" y="68094"/>
                          <a:pt x="107918" y="68284"/>
                        </a:cubicBezTo>
                        <a:cubicBezTo>
                          <a:pt x="108775" y="68474"/>
                          <a:pt x="109633" y="68760"/>
                          <a:pt x="109728" y="69332"/>
                        </a:cubicBezTo>
                        <a:cubicBezTo>
                          <a:pt x="109823" y="69903"/>
                          <a:pt x="110776" y="69618"/>
                          <a:pt x="110966" y="70379"/>
                        </a:cubicBezTo>
                        <a:cubicBezTo>
                          <a:pt x="111157" y="71141"/>
                          <a:pt x="111157" y="71808"/>
                          <a:pt x="111061" y="72570"/>
                        </a:cubicBezTo>
                        <a:cubicBezTo>
                          <a:pt x="110966" y="73332"/>
                          <a:pt x="110966" y="74190"/>
                          <a:pt x="111347" y="75047"/>
                        </a:cubicBezTo>
                        <a:cubicBezTo>
                          <a:pt x="111728" y="75904"/>
                          <a:pt x="111823" y="77237"/>
                          <a:pt x="111347" y="77237"/>
                        </a:cubicBezTo>
                        <a:cubicBezTo>
                          <a:pt x="110871" y="77237"/>
                          <a:pt x="110871" y="77714"/>
                          <a:pt x="110395" y="78190"/>
                        </a:cubicBezTo>
                        <a:cubicBezTo>
                          <a:pt x="109918" y="78666"/>
                          <a:pt x="109347" y="79047"/>
                          <a:pt x="109728" y="79523"/>
                        </a:cubicBezTo>
                        <a:cubicBezTo>
                          <a:pt x="110109" y="80000"/>
                          <a:pt x="110204" y="80571"/>
                          <a:pt x="110680" y="80857"/>
                        </a:cubicBezTo>
                        <a:cubicBezTo>
                          <a:pt x="111157" y="81238"/>
                          <a:pt x="111633" y="80762"/>
                          <a:pt x="112395" y="81238"/>
                        </a:cubicBezTo>
                        <a:cubicBezTo>
                          <a:pt x="113062" y="81810"/>
                          <a:pt x="113443" y="81333"/>
                          <a:pt x="113728" y="81905"/>
                        </a:cubicBezTo>
                        <a:cubicBezTo>
                          <a:pt x="114014" y="82476"/>
                          <a:pt x="114395" y="82857"/>
                          <a:pt x="114681" y="82286"/>
                        </a:cubicBezTo>
                        <a:cubicBezTo>
                          <a:pt x="114967" y="81714"/>
                          <a:pt x="115443" y="80857"/>
                          <a:pt x="115443" y="79904"/>
                        </a:cubicBezTo>
                        <a:cubicBezTo>
                          <a:pt x="115443" y="78857"/>
                          <a:pt x="115538" y="77142"/>
                          <a:pt x="116014" y="77047"/>
                        </a:cubicBezTo>
                        <a:cubicBezTo>
                          <a:pt x="116491" y="76952"/>
                          <a:pt x="116586" y="76666"/>
                          <a:pt x="116681" y="76380"/>
                        </a:cubicBezTo>
                        <a:cubicBezTo>
                          <a:pt x="116776" y="76094"/>
                          <a:pt x="117824" y="76666"/>
                          <a:pt x="118491" y="76857"/>
                        </a:cubicBezTo>
                        <a:cubicBezTo>
                          <a:pt x="119063" y="76952"/>
                          <a:pt x="119920" y="77428"/>
                          <a:pt x="120301" y="77047"/>
                        </a:cubicBezTo>
                        <a:cubicBezTo>
                          <a:pt x="120682" y="76666"/>
                          <a:pt x="121825" y="75999"/>
                          <a:pt x="122110" y="75999"/>
                        </a:cubicBezTo>
                        <a:cubicBezTo>
                          <a:pt x="122396" y="75999"/>
                          <a:pt x="122206" y="76475"/>
                          <a:pt x="122110" y="76952"/>
                        </a:cubicBezTo>
                        <a:cubicBezTo>
                          <a:pt x="121920" y="77428"/>
                          <a:pt x="121063" y="77999"/>
                          <a:pt x="121253" y="78476"/>
                        </a:cubicBezTo>
                        <a:cubicBezTo>
                          <a:pt x="121348" y="78857"/>
                          <a:pt x="121634" y="78857"/>
                          <a:pt x="122015" y="78476"/>
                        </a:cubicBezTo>
                        <a:cubicBezTo>
                          <a:pt x="122396" y="78095"/>
                          <a:pt x="122396" y="77428"/>
                          <a:pt x="122968" y="77237"/>
                        </a:cubicBezTo>
                        <a:lnTo>
                          <a:pt x="123253" y="77142"/>
                        </a:lnTo>
                        <a:cubicBezTo>
                          <a:pt x="123634" y="77619"/>
                          <a:pt x="124777" y="79238"/>
                          <a:pt x="125254" y="79714"/>
                        </a:cubicBezTo>
                        <a:cubicBezTo>
                          <a:pt x="125635" y="80286"/>
                          <a:pt x="126111" y="81333"/>
                          <a:pt x="126397" y="82095"/>
                        </a:cubicBezTo>
                        <a:cubicBezTo>
                          <a:pt x="126682" y="82857"/>
                          <a:pt x="127159" y="83619"/>
                          <a:pt x="127444" y="84381"/>
                        </a:cubicBezTo>
                        <a:cubicBezTo>
                          <a:pt x="127730" y="85143"/>
                          <a:pt x="127921" y="84762"/>
                          <a:pt x="128302" y="85143"/>
                        </a:cubicBezTo>
                        <a:cubicBezTo>
                          <a:pt x="128778" y="85429"/>
                          <a:pt x="130588" y="86477"/>
                          <a:pt x="131445" y="86953"/>
                        </a:cubicBezTo>
                        <a:cubicBezTo>
                          <a:pt x="131731" y="87144"/>
                          <a:pt x="131921" y="87239"/>
                          <a:pt x="132207" y="87334"/>
                        </a:cubicBezTo>
                        <a:lnTo>
                          <a:pt x="132683" y="87334"/>
                        </a:lnTo>
                        <a:cubicBezTo>
                          <a:pt x="132683" y="87334"/>
                          <a:pt x="132302" y="86762"/>
                          <a:pt x="132302" y="86000"/>
                        </a:cubicBezTo>
                        <a:cubicBezTo>
                          <a:pt x="132302" y="85239"/>
                          <a:pt x="132207" y="84572"/>
                          <a:pt x="132302" y="84000"/>
                        </a:cubicBezTo>
                        <a:cubicBezTo>
                          <a:pt x="132397" y="83429"/>
                          <a:pt x="132683" y="82476"/>
                          <a:pt x="133255" y="82572"/>
                        </a:cubicBezTo>
                        <a:cubicBezTo>
                          <a:pt x="133826" y="82762"/>
                          <a:pt x="134207" y="83333"/>
                          <a:pt x="134588" y="83238"/>
                        </a:cubicBezTo>
                        <a:cubicBezTo>
                          <a:pt x="134969" y="83143"/>
                          <a:pt x="134969" y="83143"/>
                          <a:pt x="134684" y="82381"/>
                        </a:cubicBezTo>
                        <a:cubicBezTo>
                          <a:pt x="134398" y="81619"/>
                          <a:pt x="134207" y="81143"/>
                          <a:pt x="133826" y="80666"/>
                        </a:cubicBezTo>
                        <a:cubicBezTo>
                          <a:pt x="133445" y="80095"/>
                          <a:pt x="133255" y="79809"/>
                          <a:pt x="134017" y="80095"/>
                        </a:cubicBezTo>
                        <a:cubicBezTo>
                          <a:pt x="134779" y="80381"/>
                          <a:pt x="135541" y="81238"/>
                          <a:pt x="136017" y="81333"/>
                        </a:cubicBezTo>
                        <a:cubicBezTo>
                          <a:pt x="136588" y="81428"/>
                          <a:pt x="136588" y="80571"/>
                          <a:pt x="136779" y="81238"/>
                        </a:cubicBezTo>
                        <a:cubicBezTo>
                          <a:pt x="136969" y="81905"/>
                          <a:pt x="136874" y="82286"/>
                          <a:pt x="137255" y="82095"/>
                        </a:cubicBezTo>
                        <a:cubicBezTo>
                          <a:pt x="137636" y="81905"/>
                          <a:pt x="137731" y="81143"/>
                          <a:pt x="138208" y="81524"/>
                        </a:cubicBezTo>
                        <a:cubicBezTo>
                          <a:pt x="138589" y="81905"/>
                          <a:pt x="138589" y="81905"/>
                          <a:pt x="138970" y="81905"/>
                        </a:cubicBezTo>
                        <a:cubicBezTo>
                          <a:pt x="139351" y="81905"/>
                          <a:pt x="140208" y="81905"/>
                          <a:pt x="140589" y="82095"/>
                        </a:cubicBezTo>
                        <a:cubicBezTo>
                          <a:pt x="140970" y="82286"/>
                          <a:pt x="141351" y="82286"/>
                          <a:pt x="141637" y="82857"/>
                        </a:cubicBezTo>
                        <a:cubicBezTo>
                          <a:pt x="142018" y="83429"/>
                          <a:pt x="142684" y="83238"/>
                          <a:pt x="142780" y="83619"/>
                        </a:cubicBezTo>
                        <a:cubicBezTo>
                          <a:pt x="142970" y="84000"/>
                          <a:pt x="142875" y="84477"/>
                          <a:pt x="143542" y="84000"/>
                        </a:cubicBezTo>
                        <a:cubicBezTo>
                          <a:pt x="144209" y="83524"/>
                          <a:pt x="144304" y="83143"/>
                          <a:pt x="144970" y="83143"/>
                        </a:cubicBezTo>
                        <a:cubicBezTo>
                          <a:pt x="145637" y="83143"/>
                          <a:pt x="146304" y="82762"/>
                          <a:pt x="146590" y="82381"/>
                        </a:cubicBezTo>
                        <a:cubicBezTo>
                          <a:pt x="146971" y="82000"/>
                          <a:pt x="147733" y="81238"/>
                          <a:pt x="148018" y="80952"/>
                        </a:cubicBezTo>
                        <a:lnTo>
                          <a:pt x="148590" y="80666"/>
                        </a:lnTo>
                        <a:cubicBezTo>
                          <a:pt x="148971" y="80666"/>
                          <a:pt x="149447" y="80762"/>
                          <a:pt x="149923" y="81238"/>
                        </a:cubicBezTo>
                        <a:cubicBezTo>
                          <a:pt x="150209" y="81428"/>
                          <a:pt x="150400" y="81714"/>
                          <a:pt x="150685" y="81905"/>
                        </a:cubicBezTo>
                        <a:lnTo>
                          <a:pt x="150971" y="81905"/>
                        </a:lnTo>
                        <a:cubicBezTo>
                          <a:pt x="150971" y="81905"/>
                          <a:pt x="151352" y="81714"/>
                          <a:pt x="151924" y="81714"/>
                        </a:cubicBezTo>
                        <a:cubicBezTo>
                          <a:pt x="152495" y="81714"/>
                          <a:pt x="152305" y="81619"/>
                          <a:pt x="152971" y="81143"/>
                        </a:cubicBezTo>
                        <a:cubicBezTo>
                          <a:pt x="153543" y="80666"/>
                          <a:pt x="154400" y="80000"/>
                          <a:pt x="154781" y="79428"/>
                        </a:cubicBezTo>
                        <a:cubicBezTo>
                          <a:pt x="155162" y="78857"/>
                          <a:pt x="155638" y="78761"/>
                          <a:pt x="155543" y="77619"/>
                        </a:cubicBezTo>
                        <a:cubicBezTo>
                          <a:pt x="155543" y="76571"/>
                          <a:pt x="155257" y="76380"/>
                          <a:pt x="155448" y="75523"/>
                        </a:cubicBezTo>
                        <a:cubicBezTo>
                          <a:pt x="155638" y="74666"/>
                          <a:pt x="155924" y="73808"/>
                          <a:pt x="155638" y="73523"/>
                        </a:cubicBezTo>
                        <a:cubicBezTo>
                          <a:pt x="155353" y="73237"/>
                          <a:pt x="155353" y="73047"/>
                          <a:pt x="155257" y="72665"/>
                        </a:cubicBezTo>
                        <a:cubicBezTo>
                          <a:pt x="155162" y="72285"/>
                          <a:pt x="155067" y="72094"/>
                          <a:pt x="154781" y="71808"/>
                        </a:cubicBezTo>
                        <a:cubicBezTo>
                          <a:pt x="154495" y="71523"/>
                          <a:pt x="153352" y="70379"/>
                          <a:pt x="152876" y="70189"/>
                        </a:cubicBezTo>
                        <a:cubicBezTo>
                          <a:pt x="152400" y="69998"/>
                          <a:pt x="151162" y="69903"/>
                          <a:pt x="151447" y="69522"/>
                        </a:cubicBezTo>
                        <a:cubicBezTo>
                          <a:pt x="151733" y="69141"/>
                          <a:pt x="151733" y="69046"/>
                          <a:pt x="151733" y="68665"/>
                        </a:cubicBezTo>
                        <a:cubicBezTo>
                          <a:pt x="151733" y="68284"/>
                          <a:pt x="151924" y="67998"/>
                          <a:pt x="151828" y="67427"/>
                        </a:cubicBezTo>
                        <a:cubicBezTo>
                          <a:pt x="151733" y="66855"/>
                          <a:pt x="151733" y="66093"/>
                          <a:pt x="151733" y="66093"/>
                        </a:cubicBezTo>
                        <a:lnTo>
                          <a:pt x="154114" y="66284"/>
                        </a:lnTo>
                        <a:cubicBezTo>
                          <a:pt x="154114" y="66284"/>
                          <a:pt x="153352" y="64950"/>
                          <a:pt x="153543" y="64569"/>
                        </a:cubicBezTo>
                        <a:cubicBezTo>
                          <a:pt x="153829" y="64188"/>
                          <a:pt x="154400" y="63617"/>
                          <a:pt x="153829" y="63236"/>
                        </a:cubicBezTo>
                        <a:cubicBezTo>
                          <a:pt x="153257" y="62855"/>
                          <a:pt x="153257" y="62760"/>
                          <a:pt x="152876" y="62760"/>
                        </a:cubicBezTo>
                        <a:cubicBezTo>
                          <a:pt x="152590" y="62760"/>
                          <a:pt x="152495" y="62569"/>
                          <a:pt x="152495" y="62188"/>
                        </a:cubicBezTo>
                        <a:cubicBezTo>
                          <a:pt x="152495" y="61807"/>
                          <a:pt x="152495" y="61140"/>
                          <a:pt x="152876" y="61045"/>
                        </a:cubicBezTo>
                        <a:cubicBezTo>
                          <a:pt x="153257" y="60950"/>
                          <a:pt x="153543" y="60950"/>
                          <a:pt x="153543" y="60473"/>
                        </a:cubicBezTo>
                        <a:cubicBezTo>
                          <a:pt x="153543" y="60093"/>
                          <a:pt x="153162" y="59711"/>
                          <a:pt x="152971" y="59521"/>
                        </a:cubicBezTo>
                        <a:cubicBezTo>
                          <a:pt x="152781" y="59331"/>
                          <a:pt x="153162" y="58664"/>
                          <a:pt x="152876" y="58283"/>
                        </a:cubicBezTo>
                        <a:cubicBezTo>
                          <a:pt x="152590" y="57902"/>
                          <a:pt x="151924" y="57330"/>
                          <a:pt x="152019" y="57044"/>
                        </a:cubicBezTo>
                        <a:cubicBezTo>
                          <a:pt x="152114" y="56759"/>
                          <a:pt x="152590" y="56568"/>
                          <a:pt x="152209" y="56473"/>
                        </a:cubicBezTo>
                        <a:cubicBezTo>
                          <a:pt x="151828" y="56282"/>
                          <a:pt x="151447" y="56282"/>
                          <a:pt x="151638" y="55902"/>
                        </a:cubicBezTo>
                        <a:cubicBezTo>
                          <a:pt x="151733" y="55520"/>
                          <a:pt x="152114" y="54854"/>
                          <a:pt x="152400" y="54568"/>
                        </a:cubicBezTo>
                        <a:cubicBezTo>
                          <a:pt x="152781" y="54378"/>
                          <a:pt x="153162" y="54378"/>
                          <a:pt x="153257" y="54092"/>
                        </a:cubicBezTo>
                        <a:cubicBezTo>
                          <a:pt x="153352" y="53806"/>
                          <a:pt x="153638" y="53330"/>
                          <a:pt x="154019" y="53044"/>
                        </a:cubicBezTo>
                        <a:cubicBezTo>
                          <a:pt x="154305" y="52758"/>
                          <a:pt x="154972" y="52091"/>
                          <a:pt x="155162" y="52663"/>
                        </a:cubicBezTo>
                        <a:cubicBezTo>
                          <a:pt x="155353" y="53330"/>
                          <a:pt x="155448" y="53520"/>
                          <a:pt x="155734" y="53235"/>
                        </a:cubicBezTo>
                        <a:cubicBezTo>
                          <a:pt x="156019" y="52949"/>
                          <a:pt x="155734" y="52473"/>
                          <a:pt x="156210" y="52663"/>
                        </a:cubicBezTo>
                        <a:cubicBezTo>
                          <a:pt x="156591" y="52853"/>
                          <a:pt x="156877" y="53044"/>
                          <a:pt x="157353" y="52949"/>
                        </a:cubicBezTo>
                        <a:cubicBezTo>
                          <a:pt x="157829" y="52949"/>
                          <a:pt x="158305" y="53139"/>
                          <a:pt x="158591" y="53139"/>
                        </a:cubicBezTo>
                        <a:cubicBezTo>
                          <a:pt x="158877" y="53235"/>
                          <a:pt x="159258" y="53520"/>
                          <a:pt x="159448" y="53901"/>
                        </a:cubicBezTo>
                        <a:cubicBezTo>
                          <a:pt x="159639" y="54187"/>
                          <a:pt x="160401" y="54187"/>
                          <a:pt x="160210" y="54473"/>
                        </a:cubicBezTo>
                        <a:cubicBezTo>
                          <a:pt x="160020" y="54758"/>
                          <a:pt x="160020" y="54758"/>
                          <a:pt x="160401" y="55235"/>
                        </a:cubicBezTo>
                        <a:cubicBezTo>
                          <a:pt x="160782" y="55616"/>
                          <a:pt x="161163" y="56854"/>
                          <a:pt x="161449" y="57140"/>
                        </a:cubicBezTo>
                        <a:cubicBezTo>
                          <a:pt x="161639" y="57521"/>
                          <a:pt x="161925" y="57521"/>
                          <a:pt x="162020" y="57807"/>
                        </a:cubicBezTo>
                        <a:cubicBezTo>
                          <a:pt x="162115" y="58187"/>
                          <a:pt x="162020" y="58473"/>
                          <a:pt x="162401" y="58473"/>
                        </a:cubicBezTo>
                        <a:cubicBezTo>
                          <a:pt x="162687" y="58473"/>
                          <a:pt x="162782" y="58187"/>
                          <a:pt x="162782" y="57902"/>
                        </a:cubicBezTo>
                        <a:cubicBezTo>
                          <a:pt x="162782" y="57521"/>
                          <a:pt x="162877" y="56664"/>
                          <a:pt x="162782" y="56378"/>
                        </a:cubicBezTo>
                        <a:cubicBezTo>
                          <a:pt x="162687" y="56092"/>
                          <a:pt x="162782" y="55711"/>
                          <a:pt x="162973" y="55425"/>
                        </a:cubicBezTo>
                        <a:cubicBezTo>
                          <a:pt x="163259" y="55140"/>
                          <a:pt x="164020" y="55140"/>
                          <a:pt x="164211" y="55140"/>
                        </a:cubicBezTo>
                        <a:cubicBezTo>
                          <a:pt x="164401" y="55044"/>
                          <a:pt x="164592" y="55044"/>
                          <a:pt x="164782" y="55140"/>
                        </a:cubicBezTo>
                        <a:cubicBezTo>
                          <a:pt x="165068" y="55330"/>
                          <a:pt x="165449" y="55425"/>
                          <a:pt x="165830" y="55330"/>
                        </a:cubicBezTo>
                        <a:cubicBezTo>
                          <a:pt x="166211" y="55330"/>
                          <a:pt x="166592" y="55044"/>
                          <a:pt x="166878" y="55711"/>
                        </a:cubicBezTo>
                        <a:cubicBezTo>
                          <a:pt x="167164" y="56282"/>
                          <a:pt x="167449" y="56664"/>
                          <a:pt x="167640" y="56949"/>
                        </a:cubicBezTo>
                        <a:cubicBezTo>
                          <a:pt x="167830" y="57235"/>
                          <a:pt x="168307" y="57425"/>
                          <a:pt x="168402" y="57616"/>
                        </a:cubicBezTo>
                        <a:cubicBezTo>
                          <a:pt x="168497" y="57807"/>
                          <a:pt x="169164" y="57997"/>
                          <a:pt x="169354" y="58283"/>
                        </a:cubicBezTo>
                        <a:cubicBezTo>
                          <a:pt x="169545" y="58569"/>
                          <a:pt x="169926" y="58854"/>
                          <a:pt x="170117" y="59235"/>
                        </a:cubicBezTo>
                        <a:cubicBezTo>
                          <a:pt x="170402" y="59616"/>
                          <a:pt x="171069" y="60378"/>
                          <a:pt x="171259" y="60664"/>
                        </a:cubicBezTo>
                        <a:cubicBezTo>
                          <a:pt x="171545" y="60950"/>
                          <a:pt x="171831" y="61616"/>
                          <a:pt x="172117" y="61426"/>
                        </a:cubicBezTo>
                        <a:cubicBezTo>
                          <a:pt x="172307" y="61236"/>
                          <a:pt x="172593" y="60854"/>
                          <a:pt x="172688" y="60473"/>
                        </a:cubicBezTo>
                        <a:cubicBezTo>
                          <a:pt x="172879" y="60093"/>
                          <a:pt x="173260" y="59997"/>
                          <a:pt x="173260" y="59711"/>
                        </a:cubicBezTo>
                        <a:cubicBezTo>
                          <a:pt x="173260" y="59426"/>
                          <a:pt x="172974" y="58569"/>
                          <a:pt x="173260" y="58473"/>
                        </a:cubicBezTo>
                        <a:cubicBezTo>
                          <a:pt x="173545" y="58378"/>
                          <a:pt x="174403" y="57711"/>
                          <a:pt x="174307" y="57330"/>
                        </a:cubicBezTo>
                        <a:cubicBezTo>
                          <a:pt x="174212" y="56949"/>
                          <a:pt x="173831" y="56759"/>
                          <a:pt x="174498" y="56568"/>
                        </a:cubicBezTo>
                        <a:cubicBezTo>
                          <a:pt x="175069" y="56378"/>
                          <a:pt x="175927" y="56092"/>
                          <a:pt x="176022" y="55425"/>
                        </a:cubicBezTo>
                        <a:cubicBezTo>
                          <a:pt x="176117" y="54758"/>
                          <a:pt x="176117" y="54282"/>
                          <a:pt x="176308" y="54092"/>
                        </a:cubicBezTo>
                        <a:cubicBezTo>
                          <a:pt x="176498" y="53901"/>
                          <a:pt x="176784" y="53425"/>
                          <a:pt x="176498" y="53044"/>
                        </a:cubicBezTo>
                        <a:cubicBezTo>
                          <a:pt x="176213" y="52663"/>
                          <a:pt x="175736" y="51996"/>
                          <a:pt x="175260" y="51996"/>
                        </a:cubicBezTo>
                        <a:cubicBezTo>
                          <a:pt x="174784" y="51996"/>
                          <a:pt x="174307" y="52091"/>
                          <a:pt x="174022" y="51806"/>
                        </a:cubicBezTo>
                        <a:cubicBezTo>
                          <a:pt x="173736" y="51615"/>
                          <a:pt x="173164" y="50948"/>
                          <a:pt x="173260" y="50377"/>
                        </a:cubicBezTo>
                        <a:cubicBezTo>
                          <a:pt x="173355" y="49806"/>
                          <a:pt x="173736" y="48948"/>
                          <a:pt x="173831" y="48472"/>
                        </a:cubicBezTo>
                        <a:cubicBezTo>
                          <a:pt x="173831" y="47996"/>
                          <a:pt x="174212" y="47329"/>
                          <a:pt x="174593" y="46948"/>
                        </a:cubicBezTo>
                        <a:cubicBezTo>
                          <a:pt x="174879" y="46567"/>
                          <a:pt x="175069" y="46186"/>
                          <a:pt x="175260" y="45805"/>
                        </a:cubicBezTo>
                        <a:cubicBezTo>
                          <a:pt x="175450" y="45424"/>
                          <a:pt x="175736" y="45329"/>
                          <a:pt x="176022" y="45138"/>
                        </a:cubicBezTo>
                        <a:cubicBezTo>
                          <a:pt x="176308" y="44948"/>
                          <a:pt x="177165" y="44948"/>
                          <a:pt x="177546" y="44948"/>
                        </a:cubicBezTo>
                        <a:cubicBezTo>
                          <a:pt x="177832" y="44948"/>
                          <a:pt x="178594" y="44948"/>
                          <a:pt x="178498" y="44662"/>
                        </a:cubicBezTo>
                        <a:cubicBezTo>
                          <a:pt x="178308" y="44281"/>
                          <a:pt x="178308" y="43995"/>
                          <a:pt x="178498" y="43519"/>
                        </a:cubicBezTo>
                        <a:cubicBezTo>
                          <a:pt x="178689" y="43138"/>
                          <a:pt x="178689" y="42376"/>
                          <a:pt x="178784" y="41900"/>
                        </a:cubicBezTo>
                        <a:cubicBezTo>
                          <a:pt x="178784" y="41423"/>
                          <a:pt x="178975" y="40566"/>
                          <a:pt x="178594" y="40471"/>
                        </a:cubicBezTo>
                        <a:lnTo>
                          <a:pt x="178594" y="40376"/>
                        </a:lnTo>
                        <a:cubicBezTo>
                          <a:pt x="178784" y="40090"/>
                          <a:pt x="178975" y="39899"/>
                          <a:pt x="179260" y="39804"/>
                        </a:cubicBezTo>
                        <a:cubicBezTo>
                          <a:pt x="179737" y="39614"/>
                          <a:pt x="179737" y="39995"/>
                          <a:pt x="180213" y="40090"/>
                        </a:cubicBezTo>
                        <a:cubicBezTo>
                          <a:pt x="180689" y="40185"/>
                          <a:pt x="181261" y="39995"/>
                          <a:pt x="181261" y="39423"/>
                        </a:cubicBezTo>
                        <a:cubicBezTo>
                          <a:pt x="181261" y="38852"/>
                          <a:pt x="181165" y="38566"/>
                          <a:pt x="181261" y="38280"/>
                        </a:cubicBezTo>
                        <a:cubicBezTo>
                          <a:pt x="181356" y="37899"/>
                          <a:pt x="181546" y="37709"/>
                          <a:pt x="181832" y="37614"/>
                        </a:cubicBezTo>
                        <a:lnTo>
                          <a:pt x="182118" y="37423"/>
                        </a:lnTo>
                        <a:cubicBezTo>
                          <a:pt x="182594" y="38090"/>
                          <a:pt x="183070" y="38757"/>
                          <a:pt x="183261" y="38852"/>
                        </a:cubicBezTo>
                        <a:cubicBezTo>
                          <a:pt x="183737" y="39233"/>
                          <a:pt x="184023" y="39804"/>
                          <a:pt x="184023" y="40376"/>
                        </a:cubicBezTo>
                        <a:cubicBezTo>
                          <a:pt x="184023" y="41043"/>
                          <a:pt x="184118" y="43043"/>
                          <a:pt x="184118" y="43519"/>
                        </a:cubicBezTo>
                        <a:cubicBezTo>
                          <a:pt x="184023" y="43995"/>
                          <a:pt x="184690" y="44662"/>
                          <a:pt x="185261" y="45043"/>
                        </a:cubicBezTo>
                        <a:cubicBezTo>
                          <a:pt x="185356" y="45138"/>
                          <a:pt x="185547" y="45233"/>
                          <a:pt x="185642" y="45329"/>
                        </a:cubicBezTo>
                        <a:lnTo>
                          <a:pt x="185261" y="45615"/>
                        </a:lnTo>
                        <a:cubicBezTo>
                          <a:pt x="185261" y="45615"/>
                          <a:pt x="184404" y="45710"/>
                          <a:pt x="184499" y="46281"/>
                        </a:cubicBezTo>
                        <a:cubicBezTo>
                          <a:pt x="184594" y="46853"/>
                          <a:pt x="184213" y="47234"/>
                          <a:pt x="183928" y="47615"/>
                        </a:cubicBezTo>
                        <a:cubicBezTo>
                          <a:pt x="183547" y="47996"/>
                          <a:pt x="183070" y="48282"/>
                          <a:pt x="182975" y="49234"/>
                        </a:cubicBezTo>
                        <a:cubicBezTo>
                          <a:pt x="182785" y="50091"/>
                          <a:pt x="182689" y="50948"/>
                          <a:pt x="182785" y="51139"/>
                        </a:cubicBezTo>
                        <a:cubicBezTo>
                          <a:pt x="182880" y="51329"/>
                          <a:pt x="182975" y="51044"/>
                          <a:pt x="182309" y="51615"/>
                        </a:cubicBezTo>
                        <a:cubicBezTo>
                          <a:pt x="181642" y="52091"/>
                          <a:pt x="181451" y="51901"/>
                          <a:pt x="181165" y="52473"/>
                        </a:cubicBezTo>
                        <a:cubicBezTo>
                          <a:pt x="180880" y="53044"/>
                          <a:pt x="180880" y="53711"/>
                          <a:pt x="180689" y="53330"/>
                        </a:cubicBezTo>
                        <a:cubicBezTo>
                          <a:pt x="180403" y="52949"/>
                          <a:pt x="180308" y="52568"/>
                          <a:pt x="179927" y="52758"/>
                        </a:cubicBezTo>
                        <a:cubicBezTo>
                          <a:pt x="179546" y="52949"/>
                          <a:pt x="179070" y="53425"/>
                          <a:pt x="178784" y="53425"/>
                        </a:cubicBezTo>
                        <a:cubicBezTo>
                          <a:pt x="178498" y="53520"/>
                          <a:pt x="178403" y="53806"/>
                          <a:pt x="178498" y="54282"/>
                        </a:cubicBezTo>
                        <a:cubicBezTo>
                          <a:pt x="178689" y="54758"/>
                          <a:pt x="179070" y="55140"/>
                          <a:pt x="179451" y="55330"/>
                        </a:cubicBezTo>
                        <a:cubicBezTo>
                          <a:pt x="179927" y="55616"/>
                          <a:pt x="181070" y="56282"/>
                          <a:pt x="181165" y="56949"/>
                        </a:cubicBezTo>
                        <a:cubicBezTo>
                          <a:pt x="181356" y="57521"/>
                          <a:pt x="181070" y="57997"/>
                          <a:pt x="181070" y="58378"/>
                        </a:cubicBezTo>
                        <a:cubicBezTo>
                          <a:pt x="181070" y="58759"/>
                          <a:pt x="181165" y="59235"/>
                          <a:pt x="180880" y="59616"/>
                        </a:cubicBezTo>
                        <a:cubicBezTo>
                          <a:pt x="180594" y="59997"/>
                          <a:pt x="180213" y="60283"/>
                          <a:pt x="180403" y="60569"/>
                        </a:cubicBezTo>
                        <a:cubicBezTo>
                          <a:pt x="180594" y="60854"/>
                          <a:pt x="181261" y="61331"/>
                          <a:pt x="181642" y="61426"/>
                        </a:cubicBezTo>
                        <a:cubicBezTo>
                          <a:pt x="181927" y="61521"/>
                          <a:pt x="182404" y="61521"/>
                          <a:pt x="182594" y="61045"/>
                        </a:cubicBezTo>
                        <a:cubicBezTo>
                          <a:pt x="182785" y="60569"/>
                          <a:pt x="182880" y="59807"/>
                          <a:pt x="183547" y="59711"/>
                        </a:cubicBezTo>
                        <a:cubicBezTo>
                          <a:pt x="184213" y="59616"/>
                          <a:pt x="184594" y="59140"/>
                          <a:pt x="184785" y="58664"/>
                        </a:cubicBezTo>
                        <a:cubicBezTo>
                          <a:pt x="184975" y="58187"/>
                          <a:pt x="185071" y="57521"/>
                          <a:pt x="185547" y="57521"/>
                        </a:cubicBezTo>
                        <a:cubicBezTo>
                          <a:pt x="186023" y="57616"/>
                          <a:pt x="186214" y="57616"/>
                          <a:pt x="186499" y="57425"/>
                        </a:cubicBezTo>
                        <a:cubicBezTo>
                          <a:pt x="186785" y="57235"/>
                          <a:pt x="187357" y="56759"/>
                          <a:pt x="187738" y="56949"/>
                        </a:cubicBezTo>
                        <a:cubicBezTo>
                          <a:pt x="188119" y="57140"/>
                          <a:pt x="188785" y="57235"/>
                          <a:pt x="189167" y="57235"/>
                        </a:cubicBezTo>
                        <a:cubicBezTo>
                          <a:pt x="189547" y="57235"/>
                          <a:pt x="190500" y="57235"/>
                          <a:pt x="190500" y="57235"/>
                        </a:cubicBezTo>
                        <a:lnTo>
                          <a:pt x="190786" y="57140"/>
                        </a:lnTo>
                        <a:cubicBezTo>
                          <a:pt x="190881" y="56664"/>
                          <a:pt x="191071" y="56187"/>
                          <a:pt x="191167" y="55806"/>
                        </a:cubicBezTo>
                        <a:cubicBezTo>
                          <a:pt x="191262" y="55140"/>
                          <a:pt x="191643" y="53615"/>
                          <a:pt x="191929" y="52758"/>
                        </a:cubicBezTo>
                        <a:lnTo>
                          <a:pt x="192119" y="52758"/>
                        </a:lnTo>
                        <a:cubicBezTo>
                          <a:pt x="192119" y="52758"/>
                          <a:pt x="192595" y="53330"/>
                          <a:pt x="192976" y="53425"/>
                        </a:cubicBezTo>
                        <a:cubicBezTo>
                          <a:pt x="193357" y="53520"/>
                          <a:pt x="193643" y="53711"/>
                          <a:pt x="193738" y="54473"/>
                        </a:cubicBezTo>
                        <a:cubicBezTo>
                          <a:pt x="193834" y="55140"/>
                          <a:pt x="194310" y="55425"/>
                          <a:pt x="194596" y="55520"/>
                        </a:cubicBezTo>
                        <a:cubicBezTo>
                          <a:pt x="194881" y="55616"/>
                          <a:pt x="195548" y="55902"/>
                          <a:pt x="195739" y="55997"/>
                        </a:cubicBezTo>
                        <a:cubicBezTo>
                          <a:pt x="195929" y="56092"/>
                          <a:pt x="196405" y="55711"/>
                          <a:pt x="196310" y="55044"/>
                        </a:cubicBezTo>
                        <a:cubicBezTo>
                          <a:pt x="196215" y="54378"/>
                          <a:pt x="196215" y="53615"/>
                          <a:pt x="196120" y="53044"/>
                        </a:cubicBezTo>
                        <a:cubicBezTo>
                          <a:pt x="196024" y="52473"/>
                          <a:pt x="195929" y="52091"/>
                          <a:pt x="195929" y="51711"/>
                        </a:cubicBezTo>
                        <a:cubicBezTo>
                          <a:pt x="195929" y="51329"/>
                          <a:pt x="195739" y="51234"/>
                          <a:pt x="195548" y="50948"/>
                        </a:cubicBezTo>
                        <a:cubicBezTo>
                          <a:pt x="195263" y="50663"/>
                          <a:pt x="195263" y="50377"/>
                          <a:pt x="195739" y="50282"/>
                        </a:cubicBezTo>
                        <a:cubicBezTo>
                          <a:pt x="196215" y="50186"/>
                          <a:pt x="196882" y="49615"/>
                          <a:pt x="196882" y="49139"/>
                        </a:cubicBezTo>
                        <a:lnTo>
                          <a:pt x="197167" y="48091"/>
                        </a:lnTo>
                        <a:cubicBezTo>
                          <a:pt x="197644" y="47519"/>
                          <a:pt x="198215" y="46948"/>
                          <a:pt x="198787" y="47043"/>
                        </a:cubicBezTo>
                        <a:cubicBezTo>
                          <a:pt x="199453" y="47139"/>
                          <a:pt x="200406" y="47710"/>
                          <a:pt x="200977" y="47900"/>
                        </a:cubicBezTo>
                        <a:cubicBezTo>
                          <a:pt x="201549" y="48186"/>
                          <a:pt x="202692" y="48186"/>
                          <a:pt x="203359" y="47615"/>
                        </a:cubicBezTo>
                        <a:cubicBezTo>
                          <a:pt x="203930" y="47043"/>
                          <a:pt x="205264" y="45805"/>
                          <a:pt x="205740" y="45138"/>
                        </a:cubicBezTo>
                        <a:cubicBezTo>
                          <a:pt x="206216" y="44472"/>
                          <a:pt x="206311" y="44090"/>
                          <a:pt x="206311" y="43519"/>
                        </a:cubicBezTo>
                        <a:cubicBezTo>
                          <a:pt x="206311" y="42948"/>
                          <a:pt x="205930" y="42281"/>
                          <a:pt x="206121" y="41614"/>
                        </a:cubicBezTo>
                        <a:cubicBezTo>
                          <a:pt x="206407" y="40947"/>
                          <a:pt x="206883" y="39995"/>
                          <a:pt x="206311" y="39709"/>
                        </a:cubicBezTo>
                        <a:cubicBezTo>
                          <a:pt x="205645" y="39423"/>
                          <a:pt x="204406" y="38661"/>
                          <a:pt x="203359" y="38185"/>
                        </a:cubicBezTo>
                        <a:cubicBezTo>
                          <a:pt x="202311" y="37709"/>
                          <a:pt x="201930" y="37994"/>
                          <a:pt x="201549" y="37137"/>
                        </a:cubicBezTo>
                        <a:cubicBezTo>
                          <a:pt x="201168" y="36280"/>
                          <a:pt x="200882" y="34947"/>
                          <a:pt x="200977" y="34375"/>
                        </a:cubicBezTo>
                        <a:cubicBezTo>
                          <a:pt x="201168" y="33708"/>
                          <a:pt x="201359" y="33232"/>
                          <a:pt x="201644" y="32756"/>
                        </a:cubicBezTo>
                        <a:cubicBezTo>
                          <a:pt x="201930" y="32279"/>
                          <a:pt x="201835" y="31041"/>
                          <a:pt x="201263" y="31613"/>
                        </a:cubicBezTo>
                        <a:cubicBezTo>
                          <a:pt x="200692" y="32279"/>
                          <a:pt x="200406" y="33041"/>
                          <a:pt x="199930" y="32470"/>
                        </a:cubicBezTo>
                        <a:cubicBezTo>
                          <a:pt x="199453" y="31803"/>
                          <a:pt x="200025" y="31518"/>
                          <a:pt x="200692" y="31041"/>
                        </a:cubicBezTo>
                        <a:cubicBezTo>
                          <a:pt x="201359" y="30565"/>
                          <a:pt x="200977" y="29994"/>
                          <a:pt x="200692" y="29708"/>
                        </a:cubicBezTo>
                        <a:cubicBezTo>
                          <a:pt x="200406" y="29327"/>
                          <a:pt x="199834" y="29041"/>
                          <a:pt x="199168" y="29041"/>
                        </a:cubicBezTo>
                        <a:cubicBezTo>
                          <a:pt x="198501" y="29041"/>
                          <a:pt x="197358" y="28850"/>
                          <a:pt x="198120" y="28279"/>
                        </a:cubicBezTo>
                        <a:cubicBezTo>
                          <a:pt x="198882" y="27612"/>
                          <a:pt x="199263" y="26945"/>
                          <a:pt x="198787" y="26088"/>
                        </a:cubicBezTo>
                        <a:cubicBezTo>
                          <a:pt x="198310" y="25231"/>
                          <a:pt x="197644" y="24278"/>
                          <a:pt x="196882" y="23516"/>
                        </a:cubicBezTo>
                        <a:cubicBezTo>
                          <a:pt x="196120" y="22754"/>
                          <a:pt x="196024" y="22278"/>
                          <a:pt x="195263" y="21421"/>
                        </a:cubicBezTo>
                        <a:cubicBezTo>
                          <a:pt x="194691" y="20849"/>
                          <a:pt x="194310" y="20564"/>
                          <a:pt x="193738" y="20469"/>
                        </a:cubicBezTo>
                        <a:cubicBezTo>
                          <a:pt x="194119" y="20183"/>
                          <a:pt x="194881" y="19707"/>
                          <a:pt x="195167" y="19611"/>
                        </a:cubicBezTo>
                        <a:cubicBezTo>
                          <a:pt x="195548" y="19516"/>
                          <a:pt x="195929" y="19325"/>
                          <a:pt x="196501" y="19802"/>
                        </a:cubicBezTo>
                        <a:cubicBezTo>
                          <a:pt x="197072" y="20278"/>
                          <a:pt x="197453" y="20849"/>
                          <a:pt x="197834" y="20564"/>
                        </a:cubicBezTo>
                        <a:cubicBezTo>
                          <a:pt x="198215" y="20278"/>
                          <a:pt x="198787" y="19802"/>
                          <a:pt x="199168" y="19516"/>
                        </a:cubicBezTo>
                        <a:cubicBezTo>
                          <a:pt x="199549" y="19325"/>
                          <a:pt x="200501" y="19325"/>
                          <a:pt x="201073" y="19325"/>
                        </a:cubicBezTo>
                        <a:cubicBezTo>
                          <a:pt x="201549" y="19325"/>
                          <a:pt x="202597" y="19802"/>
                          <a:pt x="203073" y="20087"/>
                        </a:cubicBezTo>
                        <a:lnTo>
                          <a:pt x="203740" y="19992"/>
                        </a:lnTo>
                        <a:lnTo>
                          <a:pt x="204406" y="20087"/>
                        </a:lnTo>
                        <a:cubicBezTo>
                          <a:pt x="204406" y="20087"/>
                          <a:pt x="204788" y="18182"/>
                          <a:pt x="204883" y="17706"/>
                        </a:cubicBezTo>
                        <a:cubicBezTo>
                          <a:pt x="205073" y="17135"/>
                          <a:pt x="205645" y="16658"/>
                          <a:pt x="205645" y="16278"/>
                        </a:cubicBezTo>
                        <a:cubicBezTo>
                          <a:pt x="205740" y="15801"/>
                          <a:pt x="206216" y="14658"/>
                          <a:pt x="206597" y="14753"/>
                        </a:cubicBezTo>
                        <a:cubicBezTo>
                          <a:pt x="206978" y="14849"/>
                          <a:pt x="206978" y="15420"/>
                          <a:pt x="207454" y="15420"/>
                        </a:cubicBezTo>
                        <a:cubicBezTo>
                          <a:pt x="207931" y="15420"/>
                          <a:pt x="208597" y="15420"/>
                          <a:pt x="208978" y="15230"/>
                        </a:cubicBezTo>
                        <a:cubicBezTo>
                          <a:pt x="209359" y="15039"/>
                          <a:pt x="209264" y="14753"/>
                          <a:pt x="209836" y="14753"/>
                        </a:cubicBezTo>
                        <a:cubicBezTo>
                          <a:pt x="210502" y="14753"/>
                          <a:pt x="211264" y="14849"/>
                          <a:pt x="211455" y="14658"/>
                        </a:cubicBezTo>
                        <a:cubicBezTo>
                          <a:pt x="211645" y="14468"/>
                          <a:pt x="211455" y="14182"/>
                          <a:pt x="212026" y="14182"/>
                        </a:cubicBezTo>
                        <a:cubicBezTo>
                          <a:pt x="212598" y="14182"/>
                          <a:pt x="213360" y="14277"/>
                          <a:pt x="213646" y="14373"/>
                        </a:cubicBezTo>
                        <a:cubicBezTo>
                          <a:pt x="213836" y="14563"/>
                          <a:pt x="214408" y="14658"/>
                          <a:pt x="214598" y="15039"/>
                        </a:cubicBezTo>
                        <a:cubicBezTo>
                          <a:pt x="214789" y="15325"/>
                          <a:pt x="215074" y="15706"/>
                          <a:pt x="215170" y="15325"/>
                        </a:cubicBezTo>
                        <a:cubicBezTo>
                          <a:pt x="215265" y="14944"/>
                          <a:pt x="215455" y="14563"/>
                          <a:pt x="215455" y="14087"/>
                        </a:cubicBezTo>
                        <a:cubicBezTo>
                          <a:pt x="215455" y="13611"/>
                          <a:pt x="215360" y="13229"/>
                          <a:pt x="214979" y="13325"/>
                        </a:cubicBezTo>
                        <a:cubicBezTo>
                          <a:pt x="214598" y="13515"/>
                          <a:pt x="214217" y="13515"/>
                          <a:pt x="214217" y="13134"/>
                        </a:cubicBezTo>
                        <a:cubicBezTo>
                          <a:pt x="214217" y="12753"/>
                          <a:pt x="214027" y="12658"/>
                          <a:pt x="213646" y="12468"/>
                        </a:cubicBezTo>
                        <a:cubicBezTo>
                          <a:pt x="213265" y="12277"/>
                          <a:pt x="212788" y="11991"/>
                          <a:pt x="213169" y="11610"/>
                        </a:cubicBezTo>
                        <a:cubicBezTo>
                          <a:pt x="213550" y="11229"/>
                          <a:pt x="213931" y="11039"/>
                          <a:pt x="214217" y="10848"/>
                        </a:cubicBezTo>
                        <a:cubicBezTo>
                          <a:pt x="214598" y="10658"/>
                          <a:pt x="215074" y="9896"/>
                          <a:pt x="215455" y="9896"/>
                        </a:cubicBezTo>
                        <a:cubicBezTo>
                          <a:pt x="215836" y="9800"/>
                          <a:pt x="216979" y="9800"/>
                          <a:pt x="216884" y="9515"/>
                        </a:cubicBezTo>
                        <a:cubicBezTo>
                          <a:pt x="216789" y="9229"/>
                          <a:pt x="216694" y="8943"/>
                          <a:pt x="216979" y="8943"/>
                        </a:cubicBezTo>
                        <a:cubicBezTo>
                          <a:pt x="217265" y="8943"/>
                          <a:pt x="217551" y="8753"/>
                          <a:pt x="217646" y="8467"/>
                        </a:cubicBezTo>
                        <a:cubicBezTo>
                          <a:pt x="217742" y="8181"/>
                          <a:pt x="217837" y="7800"/>
                          <a:pt x="218218" y="7800"/>
                        </a:cubicBezTo>
                        <a:cubicBezTo>
                          <a:pt x="218599" y="7800"/>
                          <a:pt x="219932" y="7991"/>
                          <a:pt x="220027" y="7610"/>
                        </a:cubicBezTo>
                        <a:cubicBezTo>
                          <a:pt x="220123" y="7324"/>
                          <a:pt x="220409" y="5990"/>
                          <a:pt x="220694" y="5990"/>
                        </a:cubicBezTo>
                        <a:cubicBezTo>
                          <a:pt x="220980" y="5990"/>
                          <a:pt x="221837" y="5800"/>
                          <a:pt x="222123" y="5895"/>
                        </a:cubicBezTo>
                        <a:cubicBezTo>
                          <a:pt x="222409" y="6086"/>
                          <a:pt x="222885" y="6276"/>
                          <a:pt x="223075" y="5800"/>
                        </a:cubicBezTo>
                        <a:cubicBezTo>
                          <a:pt x="223266" y="5324"/>
                          <a:pt x="223171" y="4657"/>
                          <a:pt x="223456" y="4371"/>
                        </a:cubicBezTo>
                        <a:cubicBezTo>
                          <a:pt x="223742" y="4086"/>
                          <a:pt x="224695" y="3990"/>
                          <a:pt x="225742" y="4466"/>
                        </a:cubicBezTo>
                        <a:cubicBezTo>
                          <a:pt x="226695" y="4943"/>
                          <a:pt x="226981" y="5038"/>
                          <a:pt x="227076" y="5610"/>
                        </a:cubicBezTo>
                        <a:cubicBezTo>
                          <a:pt x="227171" y="6276"/>
                          <a:pt x="226981" y="6467"/>
                          <a:pt x="227362" y="6943"/>
                        </a:cubicBezTo>
                        <a:cubicBezTo>
                          <a:pt x="227647" y="7419"/>
                          <a:pt x="227838" y="7991"/>
                          <a:pt x="227838" y="8372"/>
                        </a:cubicBezTo>
                        <a:cubicBezTo>
                          <a:pt x="227838" y="8848"/>
                          <a:pt x="227457" y="9515"/>
                          <a:pt x="227933" y="9705"/>
                        </a:cubicBezTo>
                        <a:cubicBezTo>
                          <a:pt x="228314" y="9991"/>
                          <a:pt x="228981" y="10182"/>
                          <a:pt x="229648" y="10182"/>
                        </a:cubicBezTo>
                        <a:cubicBezTo>
                          <a:pt x="230314" y="10182"/>
                          <a:pt x="230505" y="10277"/>
                          <a:pt x="230791" y="10182"/>
                        </a:cubicBezTo>
                        <a:cubicBezTo>
                          <a:pt x="231076" y="10086"/>
                          <a:pt x="231743" y="10372"/>
                          <a:pt x="232124" y="10467"/>
                        </a:cubicBezTo>
                        <a:cubicBezTo>
                          <a:pt x="232505" y="10562"/>
                          <a:pt x="233648" y="10848"/>
                          <a:pt x="233648" y="11610"/>
                        </a:cubicBezTo>
                        <a:cubicBezTo>
                          <a:pt x="233648" y="12372"/>
                          <a:pt x="233648" y="13134"/>
                          <a:pt x="233648" y="13420"/>
                        </a:cubicBezTo>
                        <a:cubicBezTo>
                          <a:pt x="233648" y="13706"/>
                          <a:pt x="233743" y="14373"/>
                          <a:pt x="234220" y="14373"/>
                        </a:cubicBezTo>
                        <a:cubicBezTo>
                          <a:pt x="234791" y="14373"/>
                          <a:pt x="234886" y="14753"/>
                          <a:pt x="235077" y="14944"/>
                        </a:cubicBezTo>
                        <a:cubicBezTo>
                          <a:pt x="235267" y="15135"/>
                          <a:pt x="235934" y="15897"/>
                          <a:pt x="235458" y="16182"/>
                        </a:cubicBezTo>
                        <a:cubicBezTo>
                          <a:pt x="234982" y="16468"/>
                          <a:pt x="234696" y="16373"/>
                          <a:pt x="234315" y="16373"/>
                        </a:cubicBezTo>
                        <a:cubicBezTo>
                          <a:pt x="234029" y="16373"/>
                          <a:pt x="233743" y="16087"/>
                          <a:pt x="233648" y="16563"/>
                        </a:cubicBezTo>
                        <a:cubicBezTo>
                          <a:pt x="233553" y="17040"/>
                          <a:pt x="233077" y="17611"/>
                          <a:pt x="233553" y="17611"/>
                        </a:cubicBezTo>
                        <a:cubicBezTo>
                          <a:pt x="234124" y="17516"/>
                          <a:pt x="234315" y="17706"/>
                          <a:pt x="234505" y="18087"/>
                        </a:cubicBezTo>
                        <a:cubicBezTo>
                          <a:pt x="234696" y="18468"/>
                          <a:pt x="234982" y="19325"/>
                          <a:pt x="234696" y="19611"/>
                        </a:cubicBezTo>
                        <a:cubicBezTo>
                          <a:pt x="234315" y="19897"/>
                          <a:pt x="234124" y="20087"/>
                          <a:pt x="234029" y="20373"/>
                        </a:cubicBezTo>
                        <a:cubicBezTo>
                          <a:pt x="233934" y="20659"/>
                          <a:pt x="233172" y="20754"/>
                          <a:pt x="233172" y="21231"/>
                        </a:cubicBezTo>
                        <a:cubicBezTo>
                          <a:pt x="233172" y="21707"/>
                          <a:pt x="233267" y="22659"/>
                          <a:pt x="233648" y="22754"/>
                        </a:cubicBezTo>
                        <a:cubicBezTo>
                          <a:pt x="234029" y="22850"/>
                          <a:pt x="234315" y="23040"/>
                          <a:pt x="234505" y="22850"/>
                        </a:cubicBezTo>
                        <a:cubicBezTo>
                          <a:pt x="234696" y="22659"/>
                          <a:pt x="234982" y="22659"/>
                          <a:pt x="235172" y="23040"/>
                        </a:cubicBezTo>
                        <a:cubicBezTo>
                          <a:pt x="235363" y="23421"/>
                          <a:pt x="235839" y="24088"/>
                          <a:pt x="235648" y="24469"/>
                        </a:cubicBezTo>
                        <a:cubicBezTo>
                          <a:pt x="235458" y="24850"/>
                          <a:pt x="235172" y="25422"/>
                          <a:pt x="235077" y="25612"/>
                        </a:cubicBezTo>
                        <a:cubicBezTo>
                          <a:pt x="234982" y="25803"/>
                          <a:pt x="234886" y="26374"/>
                          <a:pt x="234886" y="26755"/>
                        </a:cubicBezTo>
                        <a:cubicBezTo>
                          <a:pt x="234886" y="27136"/>
                          <a:pt x="234124" y="28279"/>
                          <a:pt x="234601" y="28660"/>
                        </a:cubicBezTo>
                        <a:cubicBezTo>
                          <a:pt x="235172" y="29041"/>
                          <a:pt x="235934" y="29327"/>
                          <a:pt x="236410" y="29422"/>
                        </a:cubicBezTo>
                        <a:cubicBezTo>
                          <a:pt x="236887" y="29422"/>
                          <a:pt x="237172" y="29517"/>
                          <a:pt x="237458" y="29136"/>
                        </a:cubicBezTo>
                        <a:cubicBezTo>
                          <a:pt x="237744" y="28755"/>
                          <a:pt x="238125" y="28469"/>
                          <a:pt x="238506" y="28469"/>
                        </a:cubicBezTo>
                        <a:cubicBezTo>
                          <a:pt x="238887" y="28469"/>
                          <a:pt x="239459" y="28946"/>
                          <a:pt x="239459" y="29422"/>
                        </a:cubicBezTo>
                        <a:cubicBezTo>
                          <a:pt x="239554" y="29898"/>
                          <a:pt x="239268" y="30374"/>
                          <a:pt x="239554" y="30565"/>
                        </a:cubicBezTo>
                        <a:cubicBezTo>
                          <a:pt x="239839" y="30851"/>
                          <a:pt x="240506" y="31422"/>
                          <a:pt x="240697" y="31613"/>
                        </a:cubicBezTo>
                        <a:cubicBezTo>
                          <a:pt x="240982" y="31803"/>
                          <a:pt x="241935" y="32089"/>
                          <a:pt x="242411" y="31994"/>
                        </a:cubicBezTo>
                        <a:cubicBezTo>
                          <a:pt x="242888" y="31898"/>
                          <a:pt x="243268" y="31518"/>
                          <a:pt x="243840" y="31613"/>
                        </a:cubicBezTo>
                        <a:cubicBezTo>
                          <a:pt x="244411" y="31708"/>
                          <a:pt x="245173" y="31898"/>
                          <a:pt x="245554" y="31708"/>
                        </a:cubicBezTo>
                        <a:cubicBezTo>
                          <a:pt x="245935" y="31518"/>
                          <a:pt x="245459" y="30565"/>
                          <a:pt x="245840" y="30374"/>
                        </a:cubicBezTo>
                        <a:cubicBezTo>
                          <a:pt x="246221" y="30184"/>
                          <a:pt x="246602" y="30184"/>
                          <a:pt x="246697" y="29708"/>
                        </a:cubicBezTo>
                        <a:cubicBezTo>
                          <a:pt x="246793" y="29232"/>
                          <a:pt x="246983" y="28850"/>
                          <a:pt x="247269" y="28850"/>
                        </a:cubicBezTo>
                        <a:cubicBezTo>
                          <a:pt x="247555" y="28850"/>
                          <a:pt x="248412" y="28660"/>
                          <a:pt x="248888" y="28850"/>
                        </a:cubicBezTo>
                        <a:cubicBezTo>
                          <a:pt x="249269" y="29041"/>
                          <a:pt x="249364" y="29898"/>
                          <a:pt x="249460" y="30184"/>
                        </a:cubicBezTo>
                        <a:cubicBezTo>
                          <a:pt x="249555" y="30470"/>
                          <a:pt x="249650" y="30851"/>
                          <a:pt x="249555" y="31136"/>
                        </a:cubicBezTo>
                        <a:cubicBezTo>
                          <a:pt x="249460" y="31518"/>
                          <a:pt x="249364" y="31803"/>
                          <a:pt x="249745" y="31898"/>
                        </a:cubicBezTo>
                        <a:cubicBezTo>
                          <a:pt x="250126" y="32089"/>
                          <a:pt x="250031" y="32470"/>
                          <a:pt x="249936" y="32851"/>
                        </a:cubicBezTo>
                        <a:cubicBezTo>
                          <a:pt x="249841" y="33327"/>
                          <a:pt x="249364" y="33899"/>
                          <a:pt x="249174" y="34185"/>
                        </a:cubicBezTo>
                        <a:cubicBezTo>
                          <a:pt x="248984" y="34470"/>
                          <a:pt x="249079" y="34851"/>
                          <a:pt x="249460" y="35137"/>
                        </a:cubicBezTo>
                        <a:cubicBezTo>
                          <a:pt x="249745" y="35423"/>
                          <a:pt x="250126" y="35518"/>
                          <a:pt x="250222" y="35137"/>
                        </a:cubicBezTo>
                        <a:cubicBezTo>
                          <a:pt x="250317" y="34756"/>
                          <a:pt x="250603" y="33994"/>
                          <a:pt x="250984" y="33899"/>
                        </a:cubicBezTo>
                        <a:cubicBezTo>
                          <a:pt x="251365" y="33708"/>
                          <a:pt x="251555" y="33518"/>
                          <a:pt x="251746" y="33232"/>
                        </a:cubicBezTo>
                        <a:cubicBezTo>
                          <a:pt x="251936" y="32946"/>
                          <a:pt x="252793" y="33708"/>
                          <a:pt x="252793" y="33423"/>
                        </a:cubicBezTo>
                        <a:cubicBezTo>
                          <a:pt x="252793" y="33137"/>
                          <a:pt x="252889" y="32756"/>
                          <a:pt x="253174" y="32851"/>
                        </a:cubicBezTo>
                        <a:cubicBezTo>
                          <a:pt x="253460" y="32946"/>
                          <a:pt x="252984" y="33613"/>
                          <a:pt x="253365" y="33613"/>
                        </a:cubicBezTo>
                        <a:cubicBezTo>
                          <a:pt x="253746" y="33613"/>
                          <a:pt x="253936" y="33137"/>
                          <a:pt x="254127" y="33137"/>
                        </a:cubicBezTo>
                        <a:cubicBezTo>
                          <a:pt x="254413" y="33137"/>
                          <a:pt x="254984" y="33232"/>
                          <a:pt x="254603" y="33518"/>
                        </a:cubicBezTo>
                        <a:cubicBezTo>
                          <a:pt x="254222" y="33803"/>
                          <a:pt x="253936" y="34089"/>
                          <a:pt x="254032" y="34280"/>
                        </a:cubicBezTo>
                        <a:cubicBezTo>
                          <a:pt x="254222" y="34470"/>
                          <a:pt x="254508" y="34851"/>
                          <a:pt x="254794" y="34756"/>
                        </a:cubicBezTo>
                        <a:cubicBezTo>
                          <a:pt x="255175" y="34661"/>
                          <a:pt x="255270" y="34565"/>
                          <a:pt x="255556" y="34470"/>
                        </a:cubicBezTo>
                        <a:cubicBezTo>
                          <a:pt x="255842" y="34470"/>
                          <a:pt x="256318" y="34947"/>
                          <a:pt x="256794" y="35042"/>
                        </a:cubicBezTo>
                        <a:cubicBezTo>
                          <a:pt x="257270" y="35042"/>
                          <a:pt x="257842" y="35613"/>
                          <a:pt x="258127" y="35899"/>
                        </a:cubicBezTo>
                        <a:cubicBezTo>
                          <a:pt x="258413" y="36090"/>
                          <a:pt x="258318" y="36280"/>
                          <a:pt x="258889" y="36185"/>
                        </a:cubicBezTo>
                        <a:cubicBezTo>
                          <a:pt x="259461" y="36090"/>
                          <a:pt x="259651" y="36090"/>
                          <a:pt x="259937" y="35804"/>
                        </a:cubicBezTo>
                        <a:cubicBezTo>
                          <a:pt x="260223" y="35518"/>
                          <a:pt x="260604" y="35137"/>
                          <a:pt x="261175" y="35137"/>
                        </a:cubicBezTo>
                        <a:cubicBezTo>
                          <a:pt x="261747" y="35137"/>
                          <a:pt x="262604" y="34851"/>
                          <a:pt x="263080" y="35042"/>
                        </a:cubicBezTo>
                        <a:cubicBezTo>
                          <a:pt x="263557" y="35232"/>
                          <a:pt x="265271" y="35232"/>
                          <a:pt x="265747" y="35423"/>
                        </a:cubicBezTo>
                        <a:cubicBezTo>
                          <a:pt x="266319" y="35613"/>
                          <a:pt x="267271" y="35423"/>
                          <a:pt x="267938" y="35328"/>
                        </a:cubicBezTo>
                        <a:cubicBezTo>
                          <a:pt x="268605" y="35137"/>
                          <a:pt x="269557" y="34851"/>
                          <a:pt x="270129" y="35137"/>
                        </a:cubicBezTo>
                        <a:cubicBezTo>
                          <a:pt x="270796" y="35423"/>
                          <a:pt x="271843" y="35804"/>
                          <a:pt x="272510" y="36566"/>
                        </a:cubicBezTo>
                        <a:cubicBezTo>
                          <a:pt x="273272" y="37328"/>
                          <a:pt x="273272" y="37709"/>
                          <a:pt x="273653" y="37994"/>
                        </a:cubicBezTo>
                        <a:cubicBezTo>
                          <a:pt x="274034" y="38280"/>
                          <a:pt x="274701" y="38661"/>
                          <a:pt x="274892" y="39423"/>
                        </a:cubicBezTo>
                        <a:cubicBezTo>
                          <a:pt x="275082" y="40281"/>
                          <a:pt x="274510" y="40471"/>
                          <a:pt x="274415" y="40947"/>
                        </a:cubicBezTo>
                        <a:cubicBezTo>
                          <a:pt x="274320" y="41423"/>
                          <a:pt x="273844" y="41328"/>
                          <a:pt x="274130" y="42376"/>
                        </a:cubicBezTo>
                        <a:cubicBezTo>
                          <a:pt x="274415" y="43424"/>
                          <a:pt x="274415" y="43710"/>
                          <a:pt x="274701" y="44090"/>
                        </a:cubicBezTo>
                        <a:cubicBezTo>
                          <a:pt x="274987" y="44472"/>
                          <a:pt x="274796" y="45805"/>
                          <a:pt x="275368" y="45995"/>
                        </a:cubicBezTo>
                        <a:cubicBezTo>
                          <a:pt x="275939" y="46186"/>
                          <a:pt x="276415" y="46662"/>
                          <a:pt x="276415" y="47234"/>
                        </a:cubicBezTo>
                        <a:cubicBezTo>
                          <a:pt x="276415" y="47900"/>
                          <a:pt x="276225" y="48567"/>
                          <a:pt x="276701" y="48662"/>
                        </a:cubicBezTo>
                        <a:cubicBezTo>
                          <a:pt x="277177" y="48662"/>
                          <a:pt x="276987" y="47996"/>
                          <a:pt x="277749" y="48567"/>
                        </a:cubicBezTo>
                        <a:cubicBezTo>
                          <a:pt x="278511" y="49139"/>
                          <a:pt x="278035" y="49615"/>
                          <a:pt x="278511" y="49901"/>
                        </a:cubicBezTo>
                        <a:cubicBezTo>
                          <a:pt x="278987" y="50282"/>
                          <a:pt x="278987" y="50758"/>
                          <a:pt x="279082" y="51234"/>
                        </a:cubicBezTo>
                        <a:cubicBezTo>
                          <a:pt x="279273" y="51711"/>
                          <a:pt x="279273" y="52091"/>
                          <a:pt x="279654" y="51996"/>
                        </a:cubicBezTo>
                        <a:cubicBezTo>
                          <a:pt x="280035" y="51901"/>
                          <a:pt x="280225" y="51806"/>
                          <a:pt x="280511" y="51996"/>
                        </a:cubicBezTo>
                        <a:cubicBezTo>
                          <a:pt x="280797" y="52187"/>
                          <a:pt x="281178" y="52187"/>
                          <a:pt x="281368" y="51901"/>
                        </a:cubicBezTo>
                        <a:cubicBezTo>
                          <a:pt x="281559" y="51615"/>
                          <a:pt x="282035" y="51139"/>
                          <a:pt x="282702" y="51329"/>
                        </a:cubicBezTo>
                        <a:cubicBezTo>
                          <a:pt x="283369" y="51520"/>
                          <a:pt x="283559" y="51996"/>
                          <a:pt x="283845" y="52091"/>
                        </a:cubicBezTo>
                        <a:cubicBezTo>
                          <a:pt x="284131" y="52187"/>
                          <a:pt x="284702" y="52187"/>
                          <a:pt x="284893" y="52282"/>
                        </a:cubicBezTo>
                        <a:cubicBezTo>
                          <a:pt x="285083" y="52473"/>
                          <a:pt x="284321" y="52568"/>
                          <a:pt x="284035" y="52663"/>
                        </a:cubicBezTo>
                        <a:cubicBezTo>
                          <a:pt x="283750" y="52758"/>
                          <a:pt x="283273" y="52949"/>
                          <a:pt x="283273" y="53235"/>
                        </a:cubicBezTo>
                        <a:cubicBezTo>
                          <a:pt x="283273" y="53520"/>
                          <a:pt x="284131" y="54282"/>
                          <a:pt x="284035" y="54378"/>
                        </a:cubicBezTo>
                        <a:cubicBezTo>
                          <a:pt x="283940" y="54568"/>
                          <a:pt x="283655" y="54092"/>
                          <a:pt x="283178" y="53901"/>
                        </a:cubicBezTo>
                        <a:cubicBezTo>
                          <a:pt x="282702" y="53615"/>
                          <a:pt x="282511" y="53520"/>
                          <a:pt x="282035" y="53520"/>
                        </a:cubicBezTo>
                        <a:cubicBezTo>
                          <a:pt x="281464" y="53520"/>
                          <a:pt x="281368" y="53330"/>
                          <a:pt x="281178" y="53139"/>
                        </a:cubicBezTo>
                        <a:cubicBezTo>
                          <a:pt x="280988" y="52949"/>
                          <a:pt x="280511" y="53044"/>
                          <a:pt x="280225" y="53235"/>
                        </a:cubicBezTo>
                        <a:cubicBezTo>
                          <a:pt x="279940" y="53330"/>
                          <a:pt x="279368" y="53330"/>
                          <a:pt x="279749" y="53711"/>
                        </a:cubicBezTo>
                        <a:cubicBezTo>
                          <a:pt x="280130" y="54092"/>
                          <a:pt x="280416" y="54854"/>
                          <a:pt x="280416" y="55425"/>
                        </a:cubicBezTo>
                        <a:cubicBezTo>
                          <a:pt x="280416" y="55997"/>
                          <a:pt x="280606" y="56282"/>
                          <a:pt x="280416" y="56854"/>
                        </a:cubicBezTo>
                        <a:cubicBezTo>
                          <a:pt x="280225" y="57425"/>
                          <a:pt x="280797" y="57807"/>
                          <a:pt x="280892" y="58187"/>
                        </a:cubicBezTo>
                        <a:cubicBezTo>
                          <a:pt x="281083" y="58569"/>
                          <a:pt x="281654" y="60664"/>
                          <a:pt x="281940" y="61236"/>
                        </a:cubicBezTo>
                        <a:cubicBezTo>
                          <a:pt x="282321" y="61807"/>
                          <a:pt x="282416" y="62569"/>
                          <a:pt x="282511" y="62760"/>
                        </a:cubicBezTo>
                        <a:cubicBezTo>
                          <a:pt x="282607" y="62950"/>
                          <a:pt x="282035" y="63140"/>
                          <a:pt x="281749" y="63236"/>
                        </a:cubicBezTo>
                        <a:cubicBezTo>
                          <a:pt x="281559" y="63426"/>
                          <a:pt x="281464" y="63522"/>
                          <a:pt x="281464" y="63522"/>
                        </a:cubicBezTo>
                        <a:cubicBezTo>
                          <a:pt x="281464" y="63522"/>
                          <a:pt x="281559" y="63903"/>
                          <a:pt x="281559" y="64665"/>
                        </a:cubicBezTo>
                        <a:cubicBezTo>
                          <a:pt x="281464" y="65427"/>
                          <a:pt x="280035" y="65617"/>
                          <a:pt x="280797" y="65903"/>
                        </a:cubicBezTo>
                        <a:cubicBezTo>
                          <a:pt x="281559" y="66189"/>
                          <a:pt x="282130" y="66569"/>
                          <a:pt x="282416" y="66379"/>
                        </a:cubicBezTo>
                        <a:cubicBezTo>
                          <a:pt x="282702" y="66189"/>
                          <a:pt x="282892" y="65998"/>
                          <a:pt x="283369" y="66189"/>
                        </a:cubicBezTo>
                        <a:cubicBezTo>
                          <a:pt x="283845" y="66379"/>
                          <a:pt x="284417" y="66569"/>
                          <a:pt x="284417" y="66760"/>
                        </a:cubicBezTo>
                        <a:cubicBezTo>
                          <a:pt x="284417" y="67046"/>
                          <a:pt x="284226" y="67617"/>
                          <a:pt x="283750" y="67617"/>
                        </a:cubicBezTo>
                        <a:cubicBezTo>
                          <a:pt x="283273" y="67617"/>
                          <a:pt x="282702" y="67808"/>
                          <a:pt x="282607" y="68379"/>
                        </a:cubicBezTo>
                        <a:cubicBezTo>
                          <a:pt x="282511" y="68951"/>
                          <a:pt x="282702" y="69618"/>
                          <a:pt x="282416" y="70094"/>
                        </a:cubicBezTo>
                        <a:cubicBezTo>
                          <a:pt x="282226" y="70570"/>
                          <a:pt x="281940" y="70761"/>
                          <a:pt x="281464" y="70665"/>
                        </a:cubicBezTo>
                        <a:cubicBezTo>
                          <a:pt x="280988" y="70665"/>
                          <a:pt x="280892" y="70379"/>
                          <a:pt x="280416" y="70284"/>
                        </a:cubicBezTo>
                        <a:cubicBezTo>
                          <a:pt x="279844" y="70189"/>
                          <a:pt x="279463" y="70189"/>
                          <a:pt x="279082" y="70475"/>
                        </a:cubicBezTo>
                        <a:cubicBezTo>
                          <a:pt x="278701" y="70761"/>
                          <a:pt x="278701" y="71332"/>
                          <a:pt x="278606" y="71808"/>
                        </a:cubicBezTo>
                        <a:cubicBezTo>
                          <a:pt x="278511" y="72380"/>
                          <a:pt x="278130" y="72951"/>
                          <a:pt x="278511" y="73428"/>
                        </a:cubicBezTo>
                        <a:cubicBezTo>
                          <a:pt x="278797" y="73808"/>
                          <a:pt x="278892" y="74285"/>
                          <a:pt x="278987" y="74761"/>
                        </a:cubicBezTo>
                        <a:cubicBezTo>
                          <a:pt x="279082" y="75237"/>
                          <a:pt x="279273" y="75904"/>
                          <a:pt x="279749" y="76094"/>
                        </a:cubicBezTo>
                        <a:cubicBezTo>
                          <a:pt x="280225" y="76285"/>
                          <a:pt x="280606" y="76380"/>
                          <a:pt x="281083" y="76380"/>
                        </a:cubicBezTo>
                        <a:cubicBezTo>
                          <a:pt x="281559" y="76380"/>
                          <a:pt x="281845" y="76475"/>
                          <a:pt x="282226" y="77047"/>
                        </a:cubicBezTo>
                        <a:cubicBezTo>
                          <a:pt x="282702" y="77619"/>
                          <a:pt x="282892" y="77904"/>
                          <a:pt x="283273" y="78190"/>
                        </a:cubicBezTo>
                        <a:cubicBezTo>
                          <a:pt x="283750" y="78476"/>
                          <a:pt x="284226" y="78476"/>
                          <a:pt x="284321" y="78857"/>
                        </a:cubicBezTo>
                        <a:cubicBezTo>
                          <a:pt x="284417" y="79143"/>
                          <a:pt x="285083" y="79143"/>
                          <a:pt x="285369" y="79619"/>
                        </a:cubicBezTo>
                        <a:cubicBezTo>
                          <a:pt x="285655" y="80095"/>
                          <a:pt x="285940" y="80000"/>
                          <a:pt x="286321" y="79904"/>
                        </a:cubicBezTo>
                        <a:cubicBezTo>
                          <a:pt x="286702" y="79809"/>
                          <a:pt x="287369" y="79333"/>
                          <a:pt x="287655" y="79714"/>
                        </a:cubicBezTo>
                        <a:cubicBezTo>
                          <a:pt x="288036" y="80095"/>
                          <a:pt x="287845" y="80476"/>
                          <a:pt x="288131" y="80762"/>
                        </a:cubicBezTo>
                        <a:cubicBezTo>
                          <a:pt x="288417" y="81048"/>
                          <a:pt x="288607" y="81238"/>
                          <a:pt x="288988" y="80952"/>
                        </a:cubicBezTo>
                        <a:cubicBezTo>
                          <a:pt x="289465" y="80762"/>
                          <a:pt x="289941" y="80857"/>
                          <a:pt x="290227" y="80952"/>
                        </a:cubicBezTo>
                        <a:cubicBezTo>
                          <a:pt x="290513" y="81048"/>
                          <a:pt x="290417" y="81619"/>
                          <a:pt x="290608" y="82000"/>
                        </a:cubicBezTo>
                        <a:cubicBezTo>
                          <a:pt x="290798" y="82381"/>
                          <a:pt x="291084" y="82572"/>
                          <a:pt x="291560" y="82857"/>
                        </a:cubicBezTo>
                        <a:cubicBezTo>
                          <a:pt x="292036" y="83048"/>
                          <a:pt x="292513" y="83619"/>
                          <a:pt x="292798" y="84000"/>
                        </a:cubicBezTo>
                        <a:cubicBezTo>
                          <a:pt x="293084" y="84381"/>
                          <a:pt x="293656" y="84286"/>
                          <a:pt x="294037" y="84191"/>
                        </a:cubicBezTo>
                        <a:cubicBezTo>
                          <a:pt x="294418" y="84095"/>
                          <a:pt x="294989" y="83429"/>
                          <a:pt x="295370" y="83619"/>
                        </a:cubicBezTo>
                        <a:cubicBezTo>
                          <a:pt x="295751" y="83810"/>
                          <a:pt x="295656" y="84572"/>
                          <a:pt x="296132" y="84953"/>
                        </a:cubicBezTo>
                        <a:cubicBezTo>
                          <a:pt x="296609" y="85334"/>
                          <a:pt x="296799" y="85524"/>
                          <a:pt x="297180" y="85429"/>
                        </a:cubicBezTo>
                        <a:cubicBezTo>
                          <a:pt x="297561" y="85239"/>
                          <a:pt x="297847" y="85239"/>
                          <a:pt x="298323" y="85143"/>
                        </a:cubicBezTo>
                        <a:cubicBezTo>
                          <a:pt x="298799" y="85143"/>
                          <a:pt x="299656" y="84953"/>
                          <a:pt x="299942" y="84667"/>
                        </a:cubicBezTo>
                        <a:cubicBezTo>
                          <a:pt x="300228" y="84381"/>
                          <a:pt x="300133" y="84000"/>
                          <a:pt x="300704" y="84381"/>
                        </a:cubicBezTo>
                        <a:cubicBezTo>
                          <a:pt x="301276" y="84762"/>
                          <a:pt x="301752" y="85524"/>
                          <a:pt x="302133" y="86000"/>
                        </a:cubicBezTo>
                        <a:cubicBezTo>
                          <a:pt x="302514" y="86477"/>
                          <a:pt x="302419" y="87144"/>
                          <a:pt x="302895" y="87144"/>
                        </a:cubicBezTo>
                        <a:cubicBezTo>
                          <a:pt x="303371" y="87144"/>
                          <a:pt x="304133" y="87048"/>
                          <a:pt x="304705" y="86667"/>
                        </a:cubicBezTo>
                        <a:cubicBezTo>
                          <a:pt x="305181" y="86382"/>
                          <a:pt x="305181" y="86286"/>
                          <a:pt x="305562" y="86096"/>
                        </a:cubicBezTo>
                        <a:cubicBezTo>
                          <a:pt x="306038" y="85905"/>
                          <a:pt x="306895" y="85429"/>
                          <a:pt x="307372" y="85334"/>
                        </a:cubicBezTo>
                        <a:cubicBezTo>
                          <a:pt x="307943" y="85239"/>
                          <a:pt x="308229" y="84857"/>
                          <a:pt x="309086" y="84953"/>
                        </a:cubicBezTo>
                        <a:cubicBezTo>
                          <a:pt x="309848" y="85048"/>
                          <a:pt x="310610" y="85524"/>
                          <a:pt x="310991" y="86096"/>
                        </a:cubicBezTo>
                        <a:cubicBezTo>
                          <a:pt x="311372" y="86762"/>
                          <a:pt x="311277" y="87334"/>
                          <a:pt x="312039" y="87334"/>
                        </a:cubicBezTo>
                        <a:cubicBezTo>
                          <a:pt x="312801" y="87334"/>
                          <a:pt x="313849" y="86858"/>
                          <a:pt x="314230" y="86572"/>
                        </a:cubicBezTo>
                        <a:cubicBezTo>
                          <a:pt x="314611" y="86286"/>
                          <a:pt x="316135" y="85619"/>
                          <a:pt x="316135" y="85239"/>
                        </a:cubicBezTo>
                        <a:cubicBezTo>
                          <a:pt x="316039" y="84857"/>
                          <a:pt x="315944" y="84000"/>
                          <a:pt x="316420" y="84000"/>
                        </a:cubicBezTo>
                        <a:cubicBezTo>
                          <a:pt x="316897" y="84000"/>
                          <a:pt x="317278" y="84000"/>
                          <a:pt x="317659" y="84286"/>
                        </a:cubicBezTo>
                        <a:cubicBezTo>
                          <a:pt x="318040" y="84572"/>
                          <a:pt x="318135" y="84572"/>
                          <a:pt x="318611" y="84477"/>
                        </a:cubicBezTo>
                        <a:cubicBezTo>
                          <a:pt x="319088" y="84381"/>
                          <a:pt x="319278" y="84477"/>
                          <a:pt x="319659" y="84191"/>
                        </a:cubicBezTo>
                        <a:cubicBezTo>
                          <a:pt x="320040" y="83905"/>
                          <a:pt x="320421" y="83619"/>
                          <a:pt x="320897" y="83524"/>
                        </a:cubicBezTo>
                        <a:cubicBezTo>
                          <a:pt x="321373" y="83333"/>
                          <a:pt x="321564" y="82953"/>
                          <a:pt x="321755" y="82667"/>
                        </a:cubicBezTo>
                        <a:cubicBezTo>
                          <a:pt x="321945" y="82381"/>
                          <a:pt x="322135" y="81810"/>
                          <a:pt x="322612" y="81810"/>
                        </a:cubicBezTo>
                        <a:cubicBezTo>
                          <a:pt x="323088" y="81810"/>
                          <a:pt x="323469" y="81524"/>
                          <a:pt x="323945" y="81333"/>
                        </a:cubicBezTo>
                        <a:cubicBezTo>
                          <a:pt x="324421" y="81143"/>
                          <a:pt x="324707" y="80762"/>
                          <a:pt x="324993" y="80762"/>
                        </a:cubicBezTo>
                        <a:cubicBezTo>
                          <a:pt x="325279" y="80762"/>
                          <a:pt x="325755" y="80857"/>
                          <a:pt x="325755" y="80381"/>
                        </a:cubicBezTo>
                        <a:cubicBezTo>
                          <a:pt x="325755" y="79904"/>
                          <a:pt x="325850" y="80000"/>
                          <a:pt x="326041" y="79714"/>
                        </a:cubicBezTo>
                        <a:cubicBezTo>
                          <a:pt x="326231" y="79523"/>
                          <a:pt x="326422" y="79238"/>
                          <a:pt x="326041" y="78952"/>
                        </a:cubicBezTo>
                        <a:cubicBezTo>
                          <a:pt x="325660" y="78666"/>
                          <a:pt x="324802" y="78761"/>
                          <a:pt x="324707" y="78285"/>
                        </a:cubicBezTo>
                        <a:cubicBezTo>
                          <a:pt x="324612" y="77809"/>
                          <a:pt x="324231" y="77142"/>
                          <a:pt x="324040" y="76571"/>
                        </a:cubicBezTo>
                        <a:cubicBezTo>
                          <a:pt x="323755" y="75999"/>
                          <a:pt x="323469" y="75428"/>
                          <a:pt x="323374" y="74856"/>
                        </a:cubicBezTo>
                        <a:cubicBezTo>
                          <a:pt x="323278" y="74285"/>
                          <a:pt x="322517" y="73713"/>
                          <a:pt x="323278" y="73618"/>
                        </a:cubicBezTo>
                        <a:cubicBezTo>
                          <a:pt x="324040" y="73523"/>
                          <a:pt x="324040" y="73428"/>
                          <a:pt x="324040" y="72856"/>
                        </a:cubicBezTo>
                        <a:cubicBezTo>
                          <a:pt x="324136" y="72285"/>
                          <a:pt x="323945" y="71332"/>
                          <a:pt x="324612" y="71237"/>
                        </a:cubicBezTo>
                        <a:cubicBezTo>
                          <a:pt x="325374" y="71141"/>
                          <a:pt x="326136" y="71523"/>
                          <a:pt x="326612" y="71523"/>
                        </a:cubicBezTo>
                        <a:cubicBezTo>
                          <a:pt x="327088" y="71618"/>
                          <a:pt x="327469" y="72189"/>
                          <a:pt x="327469" y="72189"/>
                        </a:cubicBezTo>
                        <a:lnTo>
                          <a:pt x="327469" y="72189"/>
                        </a:lnTo>
                        <a:cubicBezTo>
                          <a:pt x="327088" y="72570"/>
                          <a:pt x="327184" y="73618"/>
                          <a:pt x="327279" y="73904"/>
                        </a:cubicBezTo>
                        <a:cubicBezTo>
                          <a:pt x="327469" y="74190"/>
                          <a:pt x="328136" y="74666"/>
                          <a:pt x="328422" y="74952"/>
                        </a:cubicBezTo>
                        <a:cubicBezTo>
                          <a:pt x="328708" y="75237"/>
                          <a:pt x="328708" y="75999"/>
                          <a:pt x="328708" y="75999"/>
                        </a:cubicBezTo>
                        <a:cubicBezTo>
                          <a:pt x="328708" y="75999"/>
                          <a:pt x="329184" y="76666"/>
                          <a:pt x="328993" y="76857"/>
                        </a:cubicBezTo>
                        <a:cubicBezTo>
                          <a:pt x="328803" y="77047"/>
                          <a:pt x="328898" y="77904"/>
                          <a:pt x="329184" y="77904"/>
                        </a:cubicBezTo>
                        <a:cubicBezTo>
                          <a:pt x="329470" y="77904"/>
                          <a:pt x="329946" y="77523"/>
                          <a:pt x="329946" y="77809"/>
                        </a:cubicBezTo>
                        <a:cubicBezTo>
                          <a:pt x="329946" y="78095"/>
                          <a:pt x="329755" y="78666"/>
                          <a:pt x="330041" y="78857"/>
                        </a:cubicBezTo>
                        <a:cubicBezTo>
                          <a:pt x="330327" y="79047"/>
                          <a:pt x="330613" y="79428"/>
                          <a:pt x="330327" y="79714"/>
                        </a:cubicBezTo>
                        <a:cubicBezTo>
                          <a:pt x="330041" y="80000"/>
                          <a:pt x="329851" y="80286"/>
                          <a:pt x="329946" y="80571"/>
                        </a:cubicBezTo>
                        <a:cubicBezTo>
                          <a:pt x="330041" y="80857"/>
                          <a:pt x="330232" y="81143"/>
                          <a:pt x="330613" y="81048"/>
                        </a:cubicBezTo>
                        <a:cubicBezTo>
                          <a:pt x="330898" y="80952"/>
                          <a:pt x="331089" y="80666"/>
                          <a:pt x="331280" y="81238"/>
                        </a:cubicBezTo>
                        <a:cubicBezTo>
                          <a:pt x="331470" y="81810"/>
                          <a:pt x="331280" y="82286"/>
                          <a:pt x="331565" y="82286"/>
                        </a:cubicBezTo>
                        <a:cubicBezTo>
                          <a:pt x="331851" y="82286"/>
                          <a:pt x="332613" y="82476"/>
                          <a:pt x="332803" y="82190"/>
                        </a:cubicBezTo>
                        <a:cubicBezTo>
                          <a:pt x="332994" y="81905"/>
                          <a:pt x="333184" y="82000"/>
                          <a:pt x="333470" y="81905"/>
                        </a:cubicBezTo>
                        <a:cubicBezTo>
                          <a:pt x="333661" y="81810"/>
                          <a:pt x="334327" y="81143"/>
                          <a:pt x="334613" y="81143"/>
                        </a:cubicBezTo>
                        <a:cubicBezTo>
                          <a:pt x="334994" y="81048"/>
                          <a:pt x="335185" y="80381"/>
                          <a:pt x="335470" y="80381"/>
                        </a:cubicBezTo>
                        <a:cubicBezTo>
                          <a:pt x="335756" y="80381"/>
                          <a:pt x="336042" y="80000"/>
                          <a:pt x="336232" y="79904"/>
                        </a:cubicBezTo>
                        <a:cubicBezTo>
                          <a:pt x="336423" y="79714"/>
                          <a:pt x="336518" y="79523"/>
                          <a:pt x="336709" y="79619"/>
                        </a:cubicBezTo>
                        <a:cubicBezTo>
                          <a:pt x="336899" y="79809"/>
                          <a:pt x="337375" y="79809"/>
                          <a:pt x="337375" y="79809"/>
                        </a:cubicBezTo>
                        <a:cubicBezTo>
                          <a:pt x="337375" y="79809"/>
                          <a:pt x="337661" y="79143"/>
                          <a:pt x="337852" y="79047"/>
                        </a:cubicBezTo>
                        <a:cubicBezTo>
                          <a:pt x="338042" y="79047"/>
                          <a:pt x="338709" y="78952"/>
                          <a:pt x="338709" y="79238"/>
                        </a:cubicBezTo>
                        <a:cubicBezTo>
                          <a:pt x="338804" y="79428"/>
                          <a:pt x="339185" y="80000"/>
                          <a:pt x="339185" y="80000"/>
                        </a:cubicBezTo>
                        <a:cubicBezTo>
                          <a:pt x="339185" y="80000"/>
                          <a:pt x="339471" y="79809"/>
                          <a:pt x="339661" y="79619"/>
                        </a:cubicBezTo>
                        <a:cubicBezTo>
                          <a:pt x="339852" y="79428"/>
                          <a:pt x="340138" y="79143"/>
                          <a:pt x="340233" y="79047"/>
                        </a:cubicBezTo>
                        <a:cubicBezTo>
                          <a:pt x="340328" y="78952"/>
                          <a:pt x="340423" y="78857"/>
                          <a:pt x="340614" y="78857"/>
                        </a:cubicBezTo>
                        <a:cubicBezTo>
                          <a:pt x="340805" y="78952"/>
                          <a:pt x="340805" y="78666"/>
                          <a:pt x="340709" y="78381"/>
                        </a:cubicBezTo>
                        <a:cubicBezTo>
                          <a:pt x="340614" y="78095"/>
                          <a:pt x="340614" y="78095"/>
                          <a:pt x="340614" y="77714"/>
                        </a:cubicBezTo>
                        <a:cubicBezTo>
                          <a:pt x="340614" y="77333"/>
                          <a:pt x="340709" y="76952"/>
                          <a:pt x="340709" y="76761"/>
                        </a:cubicBezTo>
                        <a:cubicBezTo>
                          <a:pt x="340709" y="76571"/>
                          <a:pt x="340709" y="76094"/>
                          <a:pt x="341090" y="76285"/>
                        </a:cubicBezTo>
                        <a:cubicBezTo>
                          <a:pt x="341471" y="76475"/>
                          <a:pt x="341947" y="76666"/>
                          <a:pt x="342043" y="76380"/>
                        </a:cubicBezTo>
                        <a:cubicBezTo>
                          <a:pt x="342233" y="76094"/>
                          <a:pt x="343281" y="75618"/>
                          <a:pt x="343757" y="75618"/>
                        </a:cubicBezTo>
                        <a:cubicBezTo>
                          <a:pt x="344138" y="75618"/>
                          <a:pt x="344900" y="76190"/>
                          <a:pt x="344900" y="76190"/>
                        </a:cubicBezTo>
                        <a:cubicBezTo>
                          <a:pt x="344900" y="76190"/>
                          <a:pt x="345662" y="75809"/>
                          <a:pt x="346043" y="75428"/>
                        </a:cubicBezTo>
                        <a:cubicBezTo>
                          <a:pt x="346424" y="74952"/>
                          <a:pt x="346615" y="74952"/>
                          <a:pt x="346805" y="75142"/>
                        </a:cubicBezTo>
                        <a:cubicBezTo>
                          <a:pt x="346996" y="75332"/>
                          <a:pt x="347472" y="76094"/>
                          <a:pt x="347472" y="76094"/>
                        </a:cubicBezTo>
                        <a:cubicBezTo>
                          <a:pt x="347472" y="76094"/>
                          <a:pt x="348139" y="76094"/>
                          <a:pt x="348329" y="75904"/>
                        </a:cubicBezTo>
                        <a:cubicBezTo>
                          <a:pt x="348520" y="75714"/>
                          <a:pt x="348520" y="75523"/>
                          <a:pt x="348615" y="75332"/>
                        </a:cubicBezTo>
                        <a:cubicBezTo>
                          <a:pt x="348615" y="75237"/>
                          <a:pt x="348520" y="74761"/>
                          <a:pt x="348805" y="74666"/>
                        </a:cubicBezTo>
                        <a:cubicBezTo>
                          <a:pt x="349091" y="74570"/>
                          <a:pt x="349663" y="74190"/>
                          <a:pt x="349663" y="74475"/>
                        </a:cubicBezTo>
                        <a:cubicBezTo>
                          <a:pt x="349663" y="74761"/>
                          <a:pt x="349948" y="75332"/>
                          <a:pt x="350139" y="75618"/>
                        </a:cubicBezTo>
                        <a:cubicBezTo>
                          <a:pt x="350330" y="75809"/>
                          <a:pt x="350520" y="76190"/>
                          <a:pt x="350901" y="76190"/>
                        </a:cubicBezTo>
                        <a:cubicBezTo>
                          <a:pt x="351282" y="76190"/>
                          <a:pt x="351663" y="76190"/>
                          <a:pt x="351663" y="76571"/>
                        </a:cubicBezTo>
                        <a:cubicBezTo>
                          <a:pt x="351568" y="76952"/>
                          <a:pt x="351663" y="77047"/>
                          <a:pt x="351758" y="77237"/>
                        </a:cubicBezTo>
                        <a:cubicBezTo>
                          <a:pt x="351853" y="77428"/>
                          <a:pt x="352044" y="77809"/>
                          <a:pt x="351568" y="77999"/>
                        </a:cubicBezTo>
                        <a:cubicBezTo>
                          <a:pt x="351092" y="78190"/>
                          <a:pt x="350234" y="78381"/>
                          <a:pt x="350425" y="78761"/>
                        </a:cubicBezTo>
                        <a:cubicBezTo>
                          <a:pt x="350615" y="79143"/>
                          <a:pt x="350901" y="79238"/>
                          <a:pt x="350806" y="79523"/>
                        </a:cubicBezTo>
                        <a:cubicBezTo>
                          <a:pt x="350806" y="79809"/>
                          <a:pt x="350996" y="80000"/>
                          <a:pt x="351187" y="80000"/>
                        </a:cubicBezTo>
                        <a:cubicBezTo>
                          <a:pt x="351377" y="80000"/>
                          <a:pt x="352044" y="80381"/>
                          <a:pt x="352139" y="80666"/>
                        </a:cubicBezTo>
                        <a:cubicBezTo>
                          <a:pt x="352234" y="80952"/>
                          <a:pt x="352234" y="81333"/>
                          <a:pt x="352711" y="81333"/>
                        </a:cubicBezTo>
                        <a:cubicBezTo>
                          <a:pt x="353187" y="81333"/>
                          <a:pt x="353759" y="81143"/>
                          <a:pt x="353854" y="81524"/>
                        </a:cubicBezTo>
                        <a:cubicBezTo>
                          <a:pt x="353854" y="81905"/>
                          <a:pt x="353949" y="82190"/>
                          <a:pt x="354235" y="82000"/>
                        </a:cubicBezTo>
                        <a:cubicBezTo>
                          <a:pt x="354520" y="81810"/>
                          <a:pt x="354806" y="81714"/>
                          <a:pt x="354806" y="82000"/>
                        </a:cubicBezTo>
                        <a:cubicBezTo>
                          <a:pt x="354806" y="82286"/>
                          <a:pt x="354997" y="82572"/>
                          <a:pt x="355282" y="82572"/>
                        </a:cubicBezTo>
                        <a:cubicBezTo>
                          <a:pt x="355663" y="82572"/>
                          <a:pt x="356521" y="82286"/>
                          <a:pt x="356616" y="82381"/>
                        </a:cubicBezTo>
                        <a:cubicBezTo>
                          <a:pt x="356711" y="82476"/>
                          <a:pt x="357188" y="82667"/>
                          <a:pt x="357473" y="82667"/>
                        </a:cubicBezTo>
                        <a:cubicBezTo>
                          <a:pt x="357759" y="82667"/>
                          <a:pt x="357949" y="82190"/>
                          <a:pt x="358235" y="82572"/>
                        </a:cubicBezTo>
                        <a:cubicBezTo>
                          <a:pt x="358616" y="82953"/>
                          <a:pt x="358616" y="83619"/>
                          <a:pt x="358807" y="83619"/>
                        </a:cubicBezTo>
                        <a:cubicBezTo>
                          <a:pt x="358997" y="83619"/>
                          <a:pt x="359855" y="83333"/>
                          <a:pt x="360140" y="83524"/>
                        </a:cubicBezTo>
                        <a:cubicBezTo>
                          <a:pt x="360426" y="83715"/>
                          <a:pt x="361378" y="83238"/>
                          <a:pt x="361855" y="83619"/>
                        </a:cubicBezTo>
                        <a:cubicBezTo>
                          <a:pt x="362426" y="84000"/>
                          <a:pt x="363284" y="84667"/>
                          <a:pt x="363284" y="85143"/>
                        </a:cubicBezTo>
                        <a:cubicBezTo>
                          <a:pt x="363284" y="85524"/>
                          <a:pt x="363664" y="86191"/>
                          <a:pt x="363855" y="86191"/>
                        </a:cubicBezTo>
                        <a:cubicBezTo>
                          <a:pt x="364141" y="86191"/>
                          <a:pt x="364712" y="86191"/>
                          <a:pt x="364998" y="86000"/>
                        </a:cubicBezTo>
                        <a:cubicBezTo>
                          <a:pt x="365284" y="85810"/>
                          <a:pt x="365950" y="85048"/>
                          <a:pt x="365950" y="84762"/>
                        </a:cubicBezTo>
                        <a:cubicBezTo>
                          <a:pt x="365950" y="84477"/>
                          <a:pt x="365950" y="84286"/>
                          <a:pt x="366331" y="84286"/>
                        </a:cubicBezTo>
                        <a:cubicBezTo>
                          <a:pt x="366713" y="84286"/>
                          <a:pt x="367951" y="84667"/>
                          <a:pt x="367951" y="84381"/>
                        </a:cubicBezTo>
                        <a:cubicBezTo>
                          <a:pt x="367951" y="84095"/>
                          <a:pt x="367951" y="83905"/>
                          <a:pt x="368236" y="83810"/>
                        </a:cubicBezTo>
                        <a:cubicBezTo>
                          <a:pt x="368522" y="83715"/>
                          <a:pt x="369856" y="83048"/>
                          <a:pt x="369951" y="83143"/>
                        </a:cubicBezTo>
                        <a:cubicBezTo>
                          <a:pt x="370142" y="83238"/>
                          <a:pt x="370142" y="83333"/>
                          <a:pt x="370522" y="83143"/>
                        </a:cubicBezTo>
                        <a:cubicBezTo>
                          <a:pt x="370903" y="82953"/>
                          <a:pt x="371284" y="82476"/>
                          <a:pt x="371570" y="82572"/>
                        </a:cubicBezTo>
                        <a:cubicBezTo>
                          <a:pt x="371856" y="82667"/>
                          <a:pt x="372809" y="82857"/>
                          <a:pt x="373189" y="82762"/>
                        </a:cubicBezTo>
                        <a:cubicBezTo>
                          <a:pt x="373570" y="82667"/>
                          <a:pt x="373666" y="82476"/>
                          <a:pt x="373951" y="82572"/>
                        </a:cubicBezTo>
                        <a:cubicBezTo>
                          <a:pt x="374142" y="82667"/>
                          <a:pt x="374713" y="82381"/>
                          <a:pt x="374809" y="82190"/>
                        </a:cubicBezTo>
                        <a:cubicBezTo>
                          <a:pt x="374999" y="82000"/>
                          <a:pt x="374999" y="81619"/>
                          <a:pt x="375666" y="81238"/>
                        </a:cubicBezTo>
                        <a:cubicBezTo>
                          <a:pt x="376333" y="80857"/>
                          <a:pt x="376999" y="80000"/>
                          <a:pt x="377380" y="80095"/>
                        </a:cubicBezTo>
                        <a:cubicBezTo>
                          <a:pt x="377666" y="80190"/>
                          <a:pt x="378238" y="80095"/>
                          <a:pt x="378523" y="80095"/>
                        </a:cubicBezTo>
                        <a:cubicBezTo>
                          <a:pt x="378809" y="80095"/>
                          <a:pt x="379190" y="80000"/>
                          <a:pt x="379190" y="80381"/>
                        </a:cubicBezTo>
                        <a:cubicBezTo>
                          <a:pt x="379095" y="80762"/>
                          <a:pt x="379190" y="81619"/>
                          <a:pt x="379285" y="81810"/>
                        </a:cubicBezTo>
                        <a:cubicBezTo>
                          <a:pt x="379381" y="82000"/>
                          <a:pt x="379667" y="82095"/>
                          <a:pt x="379857" y="81905"/>
                        </a:cubicBezTo>
                        <a:cubicBezTo>
                          <a:pt x="380143" y="81714"/>
                          <a:pt x="380047" y="81238"/>
                          <a:pt x="380428" y="81333"/>
                        </a:cubicBezTo>
                        <a:cubicBezTo>
                          <a:pt x="380809" y="81428"/>
                          <a:pt x="380714" y="81714"/>
                          <a:pt x="381190" y="81524"/>
                        </a:cubicBezTo>
                        <a:cubicBezTo>
                          <a:pt x="381667" y="81333"/>
                          <a:pt x="381857" y="80857"/>
                          <a:pt x="382238" y="80857"/>
                        </a:cubicBezTo>
                        <a:cubicBezTo>
                          <a:pt x="382619" y="80762"/>
                          <a:pt x="382714" y="80762"/>
                          <a:pt x="383191" y="80952"/>
                        </a:cubicBezTo>
                        <a:cubicBezTo>
                          <a:pt x="383667" y="81143"/>
                          <a:pt x="384048" y="80571"/>
                          <a:pt x="384143" y="81048"/>
                        </a:cubicBezTo>
                        <a:cubicBezTo>
                          <a:pt x="384238" y="81524"/>
                          <a:pt x="384524" y="81714"/>
                          <a:pt x="384810" y="81714"/>
                        </a:cubicBezTo>
                        <a:cubicBezTo>
                          <a:pt x="385096" y="81714"/>
                          <a:pt x="385572" y="81619"/>
                          <a:pt x="385763" y="81428"/>
                        </a:cubicBezTo>
                        <a:cubicBezTo>
                          <a:pt x="385953" y="81238"/>
                          <a:pt x="386334" y="81048"/>
                          <a:pt x="386620" y="81238"/>
                        </a:cubicBezTo>
                        <a:cubicBezTo>
                          <a:pt x="386905" y="81428"/>
                          <a:pt x="387572" y="81428"/>
                          <a:pt x="387858" y="81238"/>
                        </a:cubicBezTo>
                        <a:cubicBezTo>
                          <a:pt x="388144" y="81048"/>
                          <a:pt x="388334" y="80286"/>
                          <a:pt x="388525" y="80666"/>
                        </a:cubicBezTo>
                        <a:cubicBezTo>
                          <a:pt x="388810" y="81048"/>
                          <a:pt x="389096" y="81333"/>
                          <a:pt x="389477" y="81333"/>
                        </a:cubicBezTo>
                        <a:cubicBezTo>
                          <a:pt x="389858" y="81333"/>
                          <a:pt x="390715" y="81238"/>
                          <a:pt x="390715" y="81714"/>
                        </a:cubicBezTo>
                        <a:cubicBezTo>
                          <a:pt x="390715" y="82190"/>
                          <a:pt x="390334" y="82381"/>
                          <a:pt x="390334" y="82762"/>
                        </a:cubicBezTo>
                        <a:cubicBezTo>
                          <a:pt x="390334" y="83143"/>
                          <a:pt x="390430" y="83143"/>
                          <a:pt x="390811" y="83238"/>
                        </a:cubicBezTo>
                        <a:cubicBezTo>
                          <a:pt x="391192" y="83333"/>
                          <a:pt x="391763" y="83333"/>
                          <a:pt x="391859" y="83810"/>
                        </a:cubicBezTo>
                        <a:cubicBezTo>
                          <a:pt x="391954" y="84286"/>
                          <a:pt x="391382" y="85048"/>
                          <a:pt x="391763" y="85619"/>
                        </a:cubicBezTo>
                        <a:cubicBezTo>
                          <a:pt x="392144" y="86286"/>
                          <a:pt x="392239" y="86762"/>
                          <a:pt x="392144" y="87239"/>
                        </a:cubicBezTo>
                        <a:cubicBezTo>
                          <a:pt x="392049" y="87715"/>
                          <a:pt x="391763" y="88286"/>
                          <a:pt x="391763" y="88572"/>
                        </a:cubicBezTo>
                        <a:cubicBezTo>
                          <a:pt x="391763" y="88858"/>
                          <a:pt x="391859" y="89144"/>
                          <a:pt x="391477" y="89429"/>
                        </a:cubicBezTo>
                        <a:cubicBezTo>
                          <a:pt x="391192" y="89715"/>
                          <a:pt x="390811" y="89811"/>
                          <a:pt x="391001" y="90096"/>
                        </a:cubicBezTo>
                        <a:cubicBezTo>
                          <a:pt x="391192" y="90382"/>
                          <a:pt x="392335" y="90858"/>
                          <a:pt x="392620" y="90858"/>
                        </a:cubicBezTo>
                        <a:cubicBezTo>
                          <a:pt x="392906" y="90858"/>
                          <a:pt x="392906" y="90858"/>
                          <a:pt x="392811" y="91144"/>
                        </a:cubicBezTo>
                        <a:cubicBezTo>
                          <a:pt x="392620" y="91335"/>
                          <a:pt x="392620" y="91620"/>
                          <a:pt x="392906" y="91715"/>
                        </a:cubicBezTo>
                        <a:cubicBezTo>
                          <a:pt x="393192" y="91811"/>
                          <a:pt x="393097" y="91811"/>
                          <a:pt x="393097" y="92097"/>
                        </a:cubicBezTo>
                        <a:cubicBezTo>
                          <a:pt x="393097" y="92382"/>
                          <a:pt x="393001" y="92573"/>
                          <a:pt x="393382" y="92573"/>
                        </a:cubicBezTo>
                        <a:cubicBezTo>
                          <a:pt x="393763" y="92573"/>
                          <a:pt x="394621" y="92668"/>
                          <a:pt x="394906" y="92668"/>
                        </a:cubicBezTo>
                        <a:cubicBezTo>
                          <a:pt x="395097" y="92668"/>
                          <a:pt x="395192" y="92382"/>
                          <a:pt x="395668" y="92668"/>
                        </a:cubicBezTo>
                        <a:cubicBezTo>
                          <a:pt x="396145" y="92954"/>
                          <a:pt x="396430" y="93335"/>
                          <a:pt x="396526" y="93716"/>
                        </a:cubicBezTo>
                        <a:cubicBezTo>
                          <a:pt x="396621" y="94097"/>
                          <a:pt x="396621" y="94573"/>
                          <a:pt x="397002" y="94668"/>
                        </a:cubicBezTo>
                        <a:cubicBezTo>
                          <a:pt x="397383" y="94764"/>
                          <a:pt x="397764" y="95144"/>
                          <a:pt x="397764" y="95525"/>
                        </a:cubicBezTo>
                        <a:cubicBezTo>
                          <a:pt x="397764" y="95811"/>
                          <a:pt x="398050" y="95907"/>
                          <a:pt x="398335" y="95907"/>
                        </a:cubicBezTo>
                        <a:cubicBezTo>
                          <a:pt x="398621" y="96002"/>
                          <a:pt x="399574" y="96192"/>
                          <a:pt x="399383" y="95907"/>
                        </a:cubicBezTo>
                        <a:cubicBezTo>
                          <a:pt x="399193" y="95621"/>
                          <a:pt x="398907" y="95430"/>
                          <a:pt x="399097" y="95240"/>
                        </a:cubicBezTo>
                        <a:cubicBezTo>
                          <a:pt x="399288" y="95049"/>
                          <a:pt x="399669" y="95335"/>
                          <a:pt x="399764" y="95049"/>
                        </a:cubicBezTo>
                        <a:cubicBezTo>
                          <a:pt x="399859" y="94764"/>
                          <a:pt x="399859" y="94002"/>
                          <a:pt x="399764" y="93620"/>
                        </a:cubicBezTo>
                        <a:cubicBezTo>
                          <a:pt x="399669" y="93240"/>
                          <a:pt x="399669" y="93144"/>
                          <a:pt x="399859" y="93049"/>
                        </a:cubicBezTo>
                        <a:cubicBezTo>
                          <a:pt x="400050" y="93049"/>
                          <a:pt x="400240" y="92763"/>
                          <a:pt x="400240" y="92478"/>
                        </a:cubicBezTo>
                        <a:cubicBezTo>
                          <a:pt x="400240" y="92192"/>
                          <a:pt x="400336" y="91906"/>
                          <a:pt x="400526" y="91811"/>
                        </a:cubicBezTo>
                        <a:cubicBezTo>
                          <a:pt x="400812" y="91811"/>
                          <a:pt x="401764" y="91144"/>
                          <a:pt x="402431" y="90763"/>
                        </a:cubicBezTo>
                        <a:cubicBezTo>
                          <a:pt x="403003" y="90382"/>
                          <a:pt x="403098" y="89906"/>
                          <a:pt x="403193" y="89620"/>
                        </a:cubicBezTo>
                        <a:cubicBezTo>
                          <a:pt x="403288" y="89334"/>
                          <a:pt x="403479" y="89239"/>
                          <a:pt x="403860" y="89334"/>
                        </a:cubicBezTo>
                        <a:cubicBezTo>
                          <a:pt x="404241" y="89334"/>
                          <a:pt x="405765" y="89429"/>
                          <a:pt x="405765" y="89525"/>
                        </a:cubicBezTo>
                        <a:lnTo>
                          <a:pt x="405860" y="89525"/>
                        </a:lnTo>
                        <a:cubicBezTo>
                          <a:pt x="405574" y="90573"/>
                          <a:pt x="405289" y="91525"/>
                          <a:pt x="405670" y="92001"/>
                        </a:cubicBezTo>
                        <a:cubicBezTo>
                          <a:pt x="406146" y="92573"/>
                          <a:pt x="406717" y="93811"/>
                          <a:pt x="407003" y="95240"/>
                        </a:cubicBezTo>
                        <a:lnTo>
                          <a:pt x="407194" y="95335"/>
                        </a:lnTo>
                        <a:lnTo>
                          <a:pt x="407956" y="94859"/>
                        </a:lnTo>
                        <a:cubicBezTo>
                          <a:pt x="407956" y="94859"/>
                          <a:pt x="408242" y="96192"/>
                          <a:pt x="408527" y="96383"/>
                        </a:cubicBezTo>
                        <a:cubicBezTo>
                          <a:pt x="408813" y="96573"/>
                          <a:pt x="409670" y="97049"/>
                          <a:pt x="410051" y="96954"/>
                        </a:cubicBezTo>
                        <a:cubicBezTo>
                          <a:pt x="410337" y="96859"/>
                          <a:pt x="410337" y="96383"/>
                          <a:pt x="410623" y="96383"/>
                        </a:cubicBezTo>
                        <a:cubicBezTo>
                          <a:pt x="410909" y="96383"/>
                          <a:pt x="411194" y="96287"/>
                          <a:pt x="411480" y="96097"/>
                        </a:cubicBezTo>
                        <a:cubicBezTo>
                          <a:pt x="411670" y="95907"/>
                          <a:pt x="412718" y="95430"/>
                          <a:pt x="412909" y="95525"/>
                        </a:cubicBezTo>
                        <a:cubicBezTo>
                          <a:pt x="413099" y="95621"/>
                          <a:pt x="413194" y="95716"/>
                          <a:pt x="413385" y="95716"/>
                        </a:cubicBezTo>
                        <a:cubicBezTo>
                          <a:pt x="413575" y="95716"/>
                          <a:pt x="413861" y="95811"/>
                          <a:pt x="414147" y="95621"/>
                        </a:cubicBezTo>
                        <a:cubicBezTo>
                          <a:pt x="414433" y="95430"/>
                          <a:pt x="414623" y="95335"/>
                          <a:pt x="414814" y="95621"/>
                        </a:cubicBezTo>
                        <a:cubicBezTo>
                          <a:pt x="415004" y="95907"/>
                          <a:pt x="415290" y="96287"/>
                          <a:pt x="415480" y="96287"/>
                        </a:cubicBezTo>
                        <a:cubicBezTo>
                          <a:pt x="415671" y="96287"/>
                          <a:pt x="415861" y="96192"/>
                          <a:pt x="416052" y="96478"/>
                        </a:cubicBezTo>
                        <a:cubicBezTo>
                          <a:pt x="416242" y="96764"/>
                          <a:pt x="416528" y="97049"/>
                          <a:pt x="416528" y="97526"/>
                        </a:cubicBezTo>
                        <a:cubicBezTo>
                          <a:pt x="416528" y="98002"/>
                          <a:pt x="416814" y="98573"/>
                          <a:pt x="416909" y="98859"/>
                        </a:cubicBezTo>
                        <a:cubicBezTo>
                          <a:pt x="417005" y="99145"/>
                          <a:pt x="417290" y="99526"/>
                          <a:pt x="417671" y="99526"/>
                        </a:cubicBezTo>
                        <a:cubicBezTo>
                          <a:pt x="418052" y="99431"/>
                          <a:pt x="418814" y="98954"/>
                          <a:pt x="419100" y="99050"/>
                        </a:cubicBezTo>
                        <a:cubicBezTo>
                          <a:pt x="419290" y="99145"/>
                          <a:pt x="419100" y="99526"/>
                          <a:pt x="419386" y="99812"/>
                        </a:cubicBezTo>
                        <a:cubicBezTo>
                          <a:pt x="419671" y="100193"/>
                          <a:pt x="420052" y="100288"/>
                          <a:pt x="420148" y="100764"/>
                        </a:cubicBezTo>
                        <a:cubicBezTo>
                          <a:pt x="420338" y="101145"/>
                          <a:pt x="420529" y="101526"/>
                          <a:pt x="420719" y="101907"/>
                        </a:cubicBezTo>
                        <a:cubicBezTo>
                          <a:pt x="420910" y="102288"/>
                          <a:pt x="421386" y="102669"/>
                          <a:pt x="421481" y="102955"/>
                        </a:cubicBezTo>
                        <a:cubicBezTo>
                          <a:pt x="421576" y="103241"/>
                          <a:pt x="421672" y="103527"/>
                          <a:pt x="421957" y="103812"/>
                        </a:cubicBezTo>
                        <a:cubicBezTo>
                          <a:pt x="422243" y="104098"/>
                          <a:pt x="422434" y="104384"/>
                          <a:pt x="422529" y="104384"/>
                        </a:cubicBezTo>
                        <a:cubicBezTo>
                          <a:pt x="422719" y="104384"/>
                          <a:pt x="422815" y="104384"/>
                          <a:pt x="422910" y="104574"/>
                        </a:cubicBezTo>
                        <a:cubicBezTo>
                          <a:pt x="423005" y="104765"/>
                          <a:pt x="423100" y="104765"/>
                          <a:pt x="423196" y="104860"/>
                        </a:cubicBezTo>
                        <a:cubicBezTo>
                          <a:pt x="423386" y="104860"/>
                          <a:pt x="423481" y="104955"/>
                          <a:pt x="423577" y="105146"/>
                        </a:cubicBezTo>
                        <a:cubicBezTo>
                          <a:pt x="423672" y="105336"/>
                          <a:pt x="423863" y="105527"/>
                          <a:pt x="424148" y="105432"/>
                        </a:cubicBezTo>
                        <a:cubicBezTo>
                          <a:pt x="424434" y="105336"/>
                          <a:pt x="424815" y="104765"/>
                          <a:pt x="424815" y="104765"/>
                        </a:cubicBezTo>
                        <a:cubicBezTo>
                          <a:pt x="424815" y="104765"/>
                          <a:pt x="425863" y="105432"/>
                          <a:pt x="425958" y="105527"/>
                        </a:cubicBezTo>
                        <a:cubicBezTo>
                          <a:pt x="426053" y="105527"/>
                          <a:pt x="426148" y="105622"/>
                          <a:pt x="426339" y="105908"/>
                        </a:cubicBezTo>
                        <a:cubicBezTo>
                          <a:pt x="426530" y="106194"/>
                          <a:pt x="427196" y="106765"/>
                          <a:pt x="427292" y="107051"/>
                        </a:cubicBezTo>
                        <a:cubicBezTo>
                          <a:pt x="427387" y="107336"/>
                          <a:pt x="427387" y="107241"/>
                          <a:pt x="427577" y="107241"/>
                        </a:cubicBezTo>
                        <a:cubicBezTo>
                          <a:pt x="427768" y="107336"/>
                          <a:pt x="427863" y="107432"/>
                          <a:pt x="428053" y="107622"/>
                        </a:cubicBezTo>
                        <a:cubicBezTo>
                          <a:pt x="428244" y="107813"/>
                          <a:pt x="428339" y="108003"/>
                          <a:pt x="428625" y="108003"/>
                        </a:cubicBezTo>
                        <a:cubicBezTo>
                          <a:pt x="428911" y="108003"/>
                          <a:pt x="429387" y="107527"/>
                          <a:pt x="429482" y="107336"/>
                        </a:cubicBezTo>
                        <a:cubicBezTo>
                          <a:pt x="429577" y="107051"/>
                          <a:pt x="429482" y="106860"/>
                          <a:pt x="429673" y="106860"/>
                        </a:cubicBezTo>
                        <a:cubicBezTo>
                          <a:pt x="429863" y="106860"/>
                          <a:pt x="430149" y="106765"/>
                          <a:pt x="430054" y="106479"/>
                        </a:cubicBezTo>
                        <a:cubicBezTo>
                          <a:pt x="429959" y="106194"/>
                          <a:pt x="429768" y="105812"/>
                          <a:pt x="429959" y="105527"/>
                        </a:cubicBezTo>
                        <a:cubicBezTo>
                          <a:pt x="430244" y="105336"/>
                          <a:pt x="430244" y="105241"/>
                          <a:pt x="430244" y="105050"/>
                        </a:cubicBezTo>
                        <a:cubicBezTo>
                          <a:pt x="430244" y="104860"/>
                          <a:pt x="430149" y="104384"/>
                          <a:pt x="430339" y="104384"/>
                        </a:cubicBezTo>
                        <a:cubicBezTo>
                          <a:pt x="430530" y="104384"/>
                          <a:pt x="430720" y="104765"/>
                          <a:pt x="430911" y="104669"/>
                        </a:cubicBezTo>
                        <a:cubicBezTo>
                          <a:pt x="431197" y="104574"/>
                          <a:pt x="431673" y="104384"/>
                          <a:pt x="431768" y="104193"/>
                        </a:cubicBezTo>
                        <a:cubicBezTo>
                          <a:pt x="431768" y="104003"/>
                          <a:pt x="431768" y="103717"/>
                          <a:pt x="431959" y="103717"/>
                        </a:cubicBezTo>
                        <a:cubicBezTo>
                          <a:pt x="432149" y="103717"/>
                          <a:pt x="432054" y="103907"/>
                          <a:pt x="432340" y="103812"/>
                        </a:cubicBezTo>
                        <a:cubicBezTo>
                          <a:pt x="432625" y="103717"/>
                          <a:pt x="433006" y="103622"/>
                          <a:pt x="433102" y="103812"/>
                        </a:cubicBezTo>
                        <a:cubicBezTo>
                          <a:pt x="433197" y="104003"/>
                          <a:pt x="433292" y="104098"/>
                          <a:pt x="433578" y="104098"/>
                        </a:cubicBezTo>
                        <a:cubicBezTo>
                          <a:pt x="433864" y="104098"/>
                          <a:pt x="433959" y="104098"/>
                          <a:pt x="434054" y="104193"/>
                        </a:cubicBezTo>
                        <a:cubicBezTo>
                          <a:pt x="434149" y="104289"/>
                          <a:pt x="434340" y="104289"/>
                          <a:pt x="434530" y="104289"/>
                        </a:cubicBezTo>
                        <a:cubicBezTo>
                          <a:pt x="434721" y="104289"/>
                          <a:pt x="435102" y="104289"/>
                          <a:pt x="435102" y="104003"/>
                        </a:cubicBezTo>
                        <a:cubicBezTo>
                          <a:pt x="435197" y="103717"/>
                          <a:pt x="435197" y="103145"/>
                          <a:pt x="435483" y="103241"/>
                        </a:cubicBezTo>
                        <a:cubicBezTo>
                          <a:pt x="435673" y="103336"/>
                          <a:pt x="436150" y="103622"/>
                          <a:pt x="436245" y="103717"/>
                        </a:cubicBezTo>
                        <a:cubicBezTo>
                          <a:pt x="436340" y="103907"/>
                          <a:pt x="436340" y="104098"/>
                          <a:pt x="436626" y="104098"/>
                        </a:cubicBezTo>
                        <a:cubicBezTo>
                          <a:pt x="436912" y="104098"/>
                          <a:pt x="436912" y="103907"/>
                          <a:pt x="437007" y="103717"/>
                        </a:cubicBezTo>
                        <a:cubicBezTo>
                          <a:pt x="437007" y="103527"/>
                          <a:pt x="436912" y="103431"/>
                          <a:pt x="437293" y="103241"/>
                        </a:cubicBezTo>
                        <a:cubicBezTo>
                          <a:pt x="437578" y="103145"/>
                          <a:pt x="437959" y="102765"/>
                          <a:pt x="437864" y="102574"/>
                        </a:cubicBezTo>
                        <a:cubicBezTo>
                          <a:pt x="437769" y="102479"/>
                          <a:pt x="437674" y="102193"/>
                          <a:pt x="437864" y="102193"/>
                        </a:cubicBezTo>
                        <a:cubicBezTo>
                          <a:pt x="438055" y="102193"/>
                          <a:pt x="438245" y="102193"/>
                          <a:pt x="438340" y="102098"/>
                        </a:cubicBezTo>
                        <a:cubicBezTo>
                          <a:pt x="438531" y="102003"/>
                          <a:pt x="438436" y="101812"/>
                          <a:pt x="438626" y="101622"/>
                        </a:cubicBezTo>
                        <a:cubicBezTo>
                          <a:pt x="438817" y="101431"/>
                          <a:pt x="439007" y="101240"/>
                          <a:pt x="439293" y="101431"/>
                        </a:cubicBezTo>
                        <a:cubicBezTo>
                          <a:pt x="439579" y="101622"/>
                          <a:pt x="439864" y="102193"/>
                          <a:pt x="439960" y="102193"/>
                        </a:cubicBezTo>
                        <a:cubicBezTo>
                          <a:pt x="440055" y="102193"/>
                          <a:pt x="440817" y="102479"/>
                          <a:pt x="441007" y="102669"/>
                        </a:cubicBezTo>
                        <a:cubicBezTo>
                          <a:pt x="441198" y="102955"/>
                          <a:pt x="441579" y="103145"/>
                          <a:pt x="442055" y="103145"/>
                        </a:cubicBezTo>
                        <a:cubicBezTo>
                          <a:pt x="442531" y="103145"/>
                          <a:pt x="442722" y="103145"/>
                          <a:pt x="442817" y="102860"/>
                        </a:cubicBezTo>
                        <a:cubicBezTo>
                          <a:pt x="442913" y="102574"/>
                          <a:pt x="443198" y="102003"/>
                          <a:pt x="443389" y="102003"/>
                        </a:cubicBezTo>
                        <a:cubicBezTo>
                          <a:pt x="443579" y="102003"/>
                          <a:pt x="444055" y="102098"/>
                          <a:pt x="444436" y="101907"/>
                        </a:cubicBezTo>
                        <a:cubicBezTo>
                          <a:pt x="444817" y="101717"/>
                          <a:pt x="445008" y="101431"/>
                          <a:pt x="445294" y="101622"/>
                        </a:cubicBezTo>
                        <a:cubicBezTo>
                          <a:pt x="445580" y="101812"/>
                          <a:pt x="445865" y="102193"/>
                          <a:pt x="446056" y="102003"/>
                        </a:cubicBezTo>
                        <a:cubicBezTo>
                          <a:pt x="446246" y="101812"/>
                          <a:pt x="446342" y="101526"/>
                          <a:pt x="446532" y="101526"/>
                        </a:cubicBezTo>
                        <a:cubicBezTo>
                          <a:pt x="446818" y="101431"/>
                          <a:pt x="447103" y="101812"/>
                          <a:pt x="447484" y="101717"/>
                        </a:cubicBezTo>
                        <a:cubicBezTo>
                          <a:pt x="447865" y="101622"/>
                          <a:pt x="448056" y="101145"/>
                          <a:pt x="448056" y="101145"/>
                        </a:cubicBezTo>
                        <a:cubicBezTo>
                          <a:pt x="448056" y="101145"/>
                          <a:pt x="448627" y="101431"/>
                          <a:pt x="448627" y="101622"/>
                        </a:cubicBezTo>
                        <a:cubicBezTo>
                          <a:pt x="448627" y="101812"/>
                          <a:pt x="448627" y="101907"/>
                          <a:pt x="448818" y="102098"/>
                        </a:cubicBezTo>
                        <a:cubicBezTo>
                          <a:pt x="449009" y="102288"/>
                          <a:pt x="449009" y="102193"/>
                          <a:pt x="449294" y="102193"/>
                        </a:cubicBezTo>
                        <a:cubicBezTo>
                          <a:pt x="449580" y="102193"/>
                          <a:pt x="449675" y="102288"/>
                          <a:pt x="449675" y="102479"/>
                        </a:cubicBezTo>
                        <a:cubicBezTo>
                          <a:pt x="449675" y="102669"/>
                          <a:pt x="449675" y="102765"/>
                          <a:pt x="449770" y="102955"/>
                        </a:cubicBezTo>
                        <a:cubicBezTo>
                          <a:pt x="449866" y="103145"/>
                          <a:pt x="449961" y="103431"/>
                          <a:pt x="449770" y="103527"/>
                        </a:cubicBezTo>
                        <a:cubicBezTo>
                          <a:pt x="449675" y="103622"/>
                          <a:pt x="449580" y="103907"/>
                          <a:pt x="449580" y="104003"/>
                        </a:cubicBezTo>
                        <a:cubicBezTo>
                          <a:pt x="449580" y="104098"/>
                          <a:pt x="449675" y="104289"/>
                          <a:pt x="449675" y="104289"/>
                        </a:cubicBezTo>
                        <a:lnTo>
                          <a:pt x="449580" y="104384"/>
                        </a:lnTo>
                        <a:cubicBezTo>
                          <a:pt x="449104" y="104955"/>
                          <a:pt x="448532" y="104955"/>
                          <a:pt x="448151" y="105146"/>
                        </a:cubicBezTo>
                        <a:cubicBezTo>
                          <a:pt x="447770" y="105336"/>
                          <a:pt x="446913" y="104955"/>
                          <a:pt x="446342" y="104955"/>
                        </a:cubicBezTo>
                        <a:cubicBezTo>
                          <a:pt x="445770" y="104955"/>
                          <a:pt x="445198" y="104765"/>
                          <a:pt x="444627" y="105336"/>
                        </a:cubicBezTo>
                        <a:cubicBezTo>
                          <a:pt x="444055" y="105812"/>
                          <a:pt x="444722" y="106479"/>
                          <a:pt x="445294" y="106956"/>
                        </a:cubicBezTo>
                        <a:cubicBezTo>
                          <a:pt x="445865" y="107432"/>
                          <a:pt x="446056" y="108098"/>
                          <a:pt x="446246" y="108575"/>
                        </a:cubicBezTo>
                        <a:cubicBezTo>
                          <a:pt x="446532" y="109051"/>
                          <a:pt x="447294" y="109432"/>
                          <a:pt x="447484" y="109813"/>
                        </a:cubicBezTo>
                        <a:cubicBezTo>
                          <a:pt x="447675" y="110194"/>
                          <a:pt x="447103" y="110956"/>
                          <a:pt x="446722" y="110956"/>
                        </a:cubicBezTo>
                        <a:cubicBezTo>
                          <a:pt x="446342" y="110956"/>
                          <a:pt x="445960" y="110956"/>
                          <a:pt x="444722" y="110575"/>
                        </a:cubicBezTo>
                        <a:cubicBezTo>
                          <a:pt x="443579" y="110194"/>
                          <a:pt x="443770" y="110765"/>
                          <a:pt x="443198" y="110861"/>
                        </a:cubicBezTo>
                        <a:cubicBezTo>
                          <a:pt x="442627" y="110956"/>
                          <a:pt x="443579" y="111623"/>
                          <a:pt x="443865" y="112099"/>
                        </a:cubicBezTo>
                        <a:cubicBezTo>
                          <a:pt x="444151" y="112575"/>
                          <a:pt x="443008" y="112670"/>
                          <a:pt x="442627" y="113052"/>
                        </a:cubicBezTo>
                        <a:cubicBezTo>
                          <a:pt x="442246" y="113432"/>
                          <a:pt x="443770" y="114194"/>
                          <a:pt x="444055" y="114385"/>
                        </a:cubicBezTo>
                        <a:cubicBezTo>
                          <a:pt x="444341" y="114575"/>
                          <a:pt x="443960" y="115242"/>
                          <a:pt x="443579" y="115242"/>
                        </a:cubicBezTo>
                        <a:cubicBezTo>
                          <a:pt x="443103" y="115242"/>
                          <a:pt x="442436" y="114671"/>
                          <a:pt x="442055" y="114385"/>
                        </a:cubicBezTo>
                        <a:cubicBezTo>
                          <a:pt x="441579" y="114099"/>
                          <a:pt x="440531" y="114671"/>
                          <a:pt x="440245" y="114957"/>
                        </a:cubicBezTo>
                        <a:cubicBezTo>
                          <a:pt x="439960" y="115147"/>
                          <a:pt x="439960" y="115623"/>
                          <a:pt x="440531" y="116099"/>
                        </a:cubicBezTo>
                        <a:cubicBezTo>
                          <a:pt x="441103" y="116671"/>
                          <a:pt x="440912" y="117243"/>
                          <a:pt x="440912" y="117719"/>
                        </a:cubicBezTo>
                        <a:cubicBezTo>
                          <a:pt x="440912" y="118195"/>
                          <a:pt x="441198" y="118481"/>
                          <a:pt x="441674" y="118576"/>
                        </a:cubicBezTo>
                        <a:cubicBezTo>
                          <a:pt x="442150" y="118671"/>
                          <a:pt x="442436" y="119148"/>
                          <a:pt x="442913" y="119814"/>
                        </a:cubicBezTo>
                        <a:cubicBezTo>
                          <a:pt x="443389" y="120481"/>
                          <a:pt x="443865" y="121053"/>
                          <a:pt x="444341" y="121053"/>
                        </a:cubicBezTo>
                        <a:cubicBezTo>
                          <a:pt x="444817" y="121053"/>
                          <a:pt x="445103" y="121148"/>
                          <a:pt x="445294" y="121529"/>
                        </a:cubicBezTo>
                        <a:cubicBezTo>
                          <a:pt x="445484" y="122005"/>
                          <a:pt x="445484" y="122100"/>
                          <a:pt x="445960" y="122481"/>
                        </a:cubicBezTo>
                        <a:cubicBezTo>
                          <a:pt x="446437" y="122862"/>
                          <a:pt x="447770" y="122957"/>
                          <a:pt x="448246" y="122957"/>
                        </a:cubicBezTo>
                        <a:cubicBezTo>
                          <a:pt x="448818" y="122957"/>
                          <a:pt x="448151" y="123624"/>
                          <a:pt x="448151" y="124005"/>
                        </a:cubicBezTo>
                        <a:cubicBezTo>
                          <a:pt x="448056" y="124291"/>
                          <a:pt x="448818" y="124386"/>
                          <a:pt x="449389" y="124577"/>
                        </a:cubicBezTo>
                        <a:cubicBezTo>
                          <a:pt x="449961" y="124767"/>
                          <a:pt x="450913" y="125148"/>
                          <a:pt x="451009" y="125339"/>
                        </a:cubicBezTo>
                        <a:cubicBezTo>
                          <a:pt x="451199" y="125434"/>
                          <a:pt x="451009" y="125815"/>
                          <a:pt x="450723" y="126101"/>
                        </a:cubicBezTo>
                        <a:cubicBezTo>
                          <a:pt x="450437" y="126386"/>
                          <a:pt x="450342" y="126672"/>
                          <a:pt x="450628" y="126958"/>
                        </a:cubicBezTo>
                        <a:cubicBezTo>
                          <a:pt x="450913" y="127339"/>
                          <a:pt x="450913" y="128006"/>
                          <a:pt x="450913" y="128482"/>
                        </a:cubicBezTo>
                        <a:cubicBezTo>
                          <a:pt x="450818" y="128958"/>
                          <a:pt x="451866" y="129339"/>
                          <a:pt x="451961" y="129720"/>
                        </a:cubicBezTo>
                        <a:cubicBezTo>
                          <a:pt x="452056" y="130006"/>
                          <a:pt x="451390" y="129911"/>
                          <a:pt x="450723" y="130197"/>
                        </a:cubicBezTo>
                        <a:cubicBezTo>
                          <a:pt x="450056" y="130482"/>
                          <a:pt x="450247" y="130768"/>
                          <a:pt x="449580" y="131149"/>
                        </a:cubicBezTo>
                        <a:cubicBezTo>
                          <a:pt x="448913" y="131435"/>
                          <a:pt x="448723" y="132006"/>
                          <a:pt x="448342" y="131816"/>
                        </a:cubicBezTo>
                        <a:cubicBezTo>
                          <a:pt x="448056" y="131625"/>
                          <a:pt x="447389" y="131816"/>
                          <a:pt x="447103" y="132292"/>
                        </a:cubicBezTo>
                        <a:cubicBezTo>
                          <a:pt x="446818" y="132673"/>
                          <a:pt x="446437" y="132959"/>
                          <a:pt x="445960" y="133530"/>
                        </a:cubicBezTo>
                        <a:cubicBezTo>
                          <a:pt x="445484" y="134102"/>
                          <a:pt x="445960" y="134769"/>
                          <a:pt x="445960" y="135435"/>
                        </a:cubicBezTo>
                        <a:cubicBezTo>
                          <a:pt x="445960" y="136102"/>
                          <a:pt x="445008" y="135911"/>
                          <a:pt x="444246" y="135911"/>
                        </a:cubicBezTo>
                        <a:cubicBezTo>
                          <a:pt x="443484" y="135911"/>
                          <a:pt x="444246" y="136388"/>
                          <a:pt x="444151" y="137054"/>
                        </a:cubicBezTo>
                        <a:cubicBezTo>
                          <a:pt x="444055" y="137721"/>
                          <a:pt x="443103" y="137816"/>
                          <a:pt x="442246" y="137816"/>
                        </a:cubicBezTo>
                        <a:cubicBezTo>
                          <a:pt x="441388" y="137816"/>
                          <a:pt x="440817" y="138007"/>
                          <a:pt x="440150" y="138007"/>
                        </a:cubicBezTo>
                        <a:cubicBezTo>
                          <a:pt x="439484" y="138007"/>
                          <a:pt x="439102" y="138007"/>
                          <a:pt x="438531" y="138293"/>
                        </a:cubicBezTo>
                        <a:cubicBezTo>
                          <a:pt x="437959" y="138578"/>
                          <a:pt x="437769" y="138960"/>
                          <a:pt x="437959" y="139340"/>
                        </a:cubicBezTo>
                        <a:cubicBezTo>
                          <a:pt x="438150" y="139722"/>
                          <a:pt x="438626" y="139722"/>
                          <a:pt x="439007" y="139722"/>
                        </a:cubicBezTo>
                        <a:cubicBezTo>
                          <a:pt x="439388" y="139722"/>
                          <a:pt x="439388" y="140483"/>
                          <a:pt x="439102" y="140865"/>
                        </a:cubicBezTo>
                        <a:cubicBezTo>
                          <a:pt x="438912" y="141245"/>
                          <a:pt x="438721" y="141245"/>
                          <a:pt x="438912" y="141627"/>
                        </a:cubicBezTo>
                        <a:cubicBezTo>
                          <a:pt x="439102" y="142103"/>
                          <a:pt x="438531" y="142960"/>
                          <a:pt x="438055" y="143246"/>
                        </a:cubicBezTo>
                        <a:cubicBezTo>
                          <a:pt x="437483" y="143532"/>
                          <a:pt x="437388" y="143627"/>
                          <a:pt x="436626" y="144294"/>
                        </a:cubicBezTo>
                        <a:cubicBezTo>
                          <a:pt x="435864" y="144865"/>
                          <a:pt x="437293" y="144960"/>
                          <a:pt x="437578" y="145341"/>
                        </a:cubicBezTo>
                        <a:cubicBezTo>
                          <a:pt x="437959" y="145818"/>
                          <a:pt x="437483" y="146484"/>
                          <a:pt x="437293" y="146770"/>
                        </a:cubicBezTo>
                        <a:cubicBezTo>
                          <a:pt x="437007" y="147056"/>
                          <a:pt x="436150" y="147723"/>
                          <a:pt x="435388" y="148199"/>
                        </a:cubicBezTo>
                        <a:cubicBezTo>
                          <a:pt x="434626" y="148675"/>
                          <a:pt x="433673" y="149723"/>
                          <a:pt x="433388" y="149818"/>
                        </a:cubicBezTo>
                        <a:cubicBezTo>
                          <a:pt x="433102" y="150008"/>
                          <a:pt x="432054" y="150294"/>
                          <a:pt x="431387" y="150580"/>
                        </a:cubicBezTo>
                        <a:cubicBezTo>
                          <a:pt x="430720" y="150961"/>
                          <a:pt x="431387" y="151342"/>
                          <a:pt x="431578" y="151723"/>
                        </a:cubicBezTo>
                        <a:cubicBezTo>
                          <a:pt x="431768" y="152104"/>
                          <a:pt x="432435" y="151628"/>
                          <a:pt x="433102" y="151532"/>
                        </a:cubicBezTo>
                        <a:cubicBezTo>
                          <a:pt x="433768" y="151437"/>
                          <a:pt x="433864" y="152390"/>
                          <a:pt x="434054" y="152866"/>
                        </a:cubicBezTo>
                        <a:cubicBezTo>
                          <a:pt x="434245" y="153342"/>
                          <a:pt x="433768" y="153533"/>
                          <a:pt x="433197" y="154199"/>
                        </a:cubicBezTo>
                        <a:cubicBezTo>
                          <a:pt x="432625" y="154866"/>
                          <a:pt x="431959" y="155724"/>
                          <a:pt x="431768" y="156200"/>
                        </a:cubicBezTo>
                        <a:cubicBezTo>
                          <a:pt x="431578" y="156581"/>
                          <a:pt x="430911" y="156962"/>
                          <a:pt x="430816" y="157248"/>
                        </a:cubicBezTo>
                        <a:cubicBezTo>
                          <a:pt x="430720" y="157533"/>
                          <a:pt x="431482" y="158962"/>
                          <a:pt x="431482" y="159248"/>
                        </a:cubicBezTo>
                        <a:cubicBezTo>
                          <a:pt x="431482" y="159533"/>
                          <a:pt x="432244" y="159724"/>
                          <a:pt x="432721" y="159915"/>
                        </a:cubicBezTo>
                        <a:cubicBezTo>
                          <a:pt x="433197" y="160105"/>
                          <a:pt x="431482" y="161248"/>
                          <a:pt x="430911" y="161343"/>
                        </a:cubicBezTo>
                        <a:cubicBezTo>
                          <a:pt x="430339" y="161439"/>
                          <a:pt x="430435" y="161915"/>
                          <a:pt x="430054" y="162772"/>
                        </a:cubicBezTo>
                        <a:cubicBezTo>
                          <a:pt x="429768" y="163629"/>
                          <a:pt x="428625" y="163248"/>
                          <a:pt x="428244" y="163248"/>
                        </a:cubicBezTo>
                        <a:cubicBezTo>
                          <a:pt x="427863" y="163344"/>
                          <a:pt x="427958" y="164486"/>
                          <a:pt x="427958" y="165153"/>
                        </a:cubicBezTo>
                        <a:cubicBezTo>
                          <a:pt x="427958" y="165725"/>
                          <a:pt x="427863" y="166201"/>
                          <a:pt x="428530" y="166487"/>
                        </a:cubicBezTo>
                        <a:cubicBezTo>
                          <a:pt x="429101" y="166773"/>
                          <a:pt x="429768" y="166773"/>
                          <a:pt x="430054" y="166963"/>
                        </a:cubicBezTo>
                        <a:cubicBezTo>
                          <a:pt x="430339" y="167153"/>
                          <a:pt x="429768" y="167725"/>
                          <a:pt x="429196" y="168201"/>
                        </a:cubicBezTo>
                        <a:cubicBezTo>
                          <a:pt x="428625" y="168678"/>
                          <a:pt x="428149" y="169249"/>
                          <a:pt x="427101" y="170011"/>
                        </a:cubicBezTo>
                        <a:cubicBezTo>
                          <a:pt x="426053" y="170773"/>
                          <a:pt x="425577" y="171916"/>
                          <a:pt x="425005" y="172392"/>
                        </a:cubicBezTo>
                        <a:cubicBezTo>
                          <a:pt x="424434" y="172773"/>
                          <a:pt x="423958" y="172773"/>
                          <a:pt x="423577" y="172487"/>
                        </a:cubicBezTo>
                        <a:cubicBezTo>
                          <a:pt x="423196" y="172297"/>
                          <a:pt x="422910" y="172107"/>
                          <a:pt x="422148" y="171821"/>
                        </a:cubicBezTo>
                        <a:cubicBezTo>
                          <a:pt x="421386" y="171535"/>
                          <a:pt x="421195" y="171725"/>
                          <a:pt x="420814" y="171535"/>
                        </a:cubicBezTo>
                        <a:cubicBezTo>
                          <a:pt x="420434" y="171344"/>
                          <a:pt x="420434" y="169916"/>
                          <a:pt x="420338" y="169440"/>
                        </a:cubicBezTo>
                        <a:cubicBezTo>
                          <a:pt x="420243" y="168963"/>
                          <a:pt x="420052" y="168487"/>
                          <a:pt x="419481" y="168392"/>
                        </a:cubicBezTo>
                        <a:cubicBezTo>
                          <a:pt x="418814" y="168297"/>
                          <a:pt x="418624" y="168582"/>
                          <a:pt x="418147" y="169058"/>
                        </a:cubicBezTo>
                        <a:cubicBezTo>
                          <a:pt x="417576" y="169535"/>
                          <a:pt x="416528" y="170678"/>
                          <a:pt x="416242" y="171440"/>
                        </a:cubicBezTo>
                        <a:cubicBezTo>
                          <a:pt x="415957" y="172202"/>
                          <a:pt x="415290" y="171725"/>
                          <a:pt x="414909" y="171249"/>
                        </a:cubicBezTo>
                        <a:cubicBezTo>
                          <a:pt x="414528" y="170868"/>
                          <a:pt x="414147" y="170773"/>
                          <a:pt x="413671" y="170773"/>
                        </a:cubicBezTo>
                        <a:cubicBezTo>
                          <a:pt x="413194" y="170678"/>
                          <a:pt x="411861" y="170678"/>
                          <a:pt x="411385" y="170678"/>
                        </a:cubicBezTo>
                        <a:cubicBezTo>
                          <a:pt x="410909" y="170678"/>
                          <a:pt x="410813" y="170202"/>
                          <a:pt x="410146" y="170392"/>
                        </a:cubicBezTo>
                        <a:cubicBezTo>
                          <a:pt x="409480" y="170582"/>
                          <a:pt x="409384" y="171154"/>
                          <a:pt x="409575" y="171440"/>
                        </a:cubicBezTo>
                        <a:cubicBezTo>
                          <a:pt x="409670" y="171821"/>
                          <a:pt x="409861" y="172487"/>
                          <a:pt x="409480" y="172869"/>
                        </a:cubicBezTo>
                        <a:cubicBezTo>
                          <a:pt x="409003" y="173249"/>
                          <a:pt x="408813" y="174107"/>
                          <a:pt x="408337" y="174107"/>
                        </a:cubicBezTo>
                        <a:cubicBezTo>
                          <a:pt x="407860" y="174107"/>
                          <a:pt x="407860" y="174011"/>
                          <a:pt x="407860" y="174583"/>
                        </a:cubicBezTo>
                        <a:cubicBezTo>
                          <a:pt x="407860" y="175154"/>
                          <a:pt x="407765" y="175440"/>
                          <a:pt x="407194" y="175440"/>
                        </a:cubicBezTo>
                        <a:cubicBezTo>
                          <a:pt x="406622" y="175440"/>
                          <a:pt x="407765" y="176774"/>
                          <a:pt x="408051" y="177440"/>
                        </a:cubicBezTo>
                        <a:cubicBezTo>
                          <a:pt x="408337" y="178203"/>
                          <a:pt x="408813" y="178869"/>
                          <a:pt x="409384" y="179155"/>
                        </a:cubicBezTo>
                        <a:cubicBezTo>
                          <a:pt x="409861" y="179441"/>
                          <a:pt x="410337" y="179727"/>
                          <a:pt x="410718" y="180107"/>
                        </a:cubicBezTo>
                        <a:cubicBezTo>
                          <a:pt x="411004" y="180489"/>
                          <a:pt x="409194" y="182965"/>
                          <a:pt x="408908" y="183251"/>
                        </a:cubicBezTo>
                        <a:cubicBezTo>
                          <a:pt x="408622" y="183632"/>
                          <a:pt x="408146" y="184203"/>
                          <a:pt x="407765" y="184584"/>
                        </a:cubicBezTo>
                        <a:cubicBezTo>
                          <a:pt x="407289" y="184965"/>
                          <a:pt x="407765" y="185156"/>
                          <a:pt x="407860" y="185537"/>
                        </a:cubicBezTo>
                        <a:cubicBezTo>
                          <a:pt x="407956" y="185918"/>
                          <a:pt x="407098" y="186299"/>
                          <a:pt x="406813" y="186299"/>
                        </a:cubicBezTo>
                        <a:cubicBezTo>
                          <a:pt x="406432" y="186203"/>
                          <a:pt x="405098" y="188680"/>
                          <a:pt x="404813" y="189061"/>
                        </a:cubicBezTo>
                        <a:cubicBezTo>
                          <a:pt x="404527" y="189442"/>
                          <a:pt x="403860" y="192299"/>
                          <a:pt x="403765" y="192871"/>
                        </a:cubicBezTo>
                        <a:cubicBezTo>
                          <a:pt x="403669" y="193443"/>
                          <a:pt x="402622" y="194109"/>
                          <a:pt x="402145" y="194681"/>
                        </a:cubicBezTo>
                        <a:cubicBezTo>
                          <a:pt x="401669" y="195157"/>
                          <a:pt x="400717" y="197348"/>
                          <a:pt x="400717" y="198110"/>
                        </a:cubicBezTo>
                        <a:cubicBezTo>
                          <a:pt x="400717" y="198872"/>
                          <a:pt x="398812" y="201539"/>
                          <a:pt x="398526" y="201920"/>
                        </a:cubicBezTo>
                        <a:cubicBezTo>
                          <a:pt x="398240" y="202396"/>
                          <a:pt x="396621" y="204015"/>
                          <a:pt x="396240" y="204491"/>
                        </a:cubicBezTo>
                        <a:cubicBezTo>
                          <a:pt x="395859" y="204968"/>
                          <a:pt x="395668" y="205539"/>
                          <a:pt x="395002" y="205825"/>
                        </a:cubicBezTo>
                        <a:cubicBezTo>
                          <a:pt x="394335" y="206111"/>
                          <a:pt x="394811" y="206301"/>
                          <a:pt x="394621" y="206778"/>
                        </a:cubicBezTo>
                        <a:cubicBezTo>
                          <a:pt x="394430" y="207349"/>
                          <a:pt x="394049" y="206682"/>
                          <a:pt x="393478" y="206778"/>
                        </a:cubicBezTo>
                        <a:cubicBezTo>
                          <a:pt x="392906" y="206873"/>
                          <a:pt x="393382" y="207730"/>
                          <a:pt x="393573" y="208302"/>
                        </a:cubicBezTo>
                        <a:cubicBezTo>
                          <a:pt x="393763" y="208778"/>
                          <a:pt x="392335" y="209730"/>
                          <a:pt x="392049" y="209921"/>
                        </a:cubicBezTo>
                        <a:cubicBezTo>
                          <a:pt x="391668" y="210111"/>
                          <a:pt x="391287" y="209921"/>
                          <a:pt x="391001" y="209444"/>
                        </a:cubicBezTo>
                        <a:cubicBezTo>
                          <a:pt x="390620" y="208968"/>
                          <a:pt x="390144" y="208492"/>
                          <a:pt x="389858" y="207920"/>
                        </a:cubicBezTo>
                        <a:cubicBezTo>
                          <a:pt x="389572" y="207349"/>
                          <a:pt x="388810" y="207825"/>
                          <a:pt x="388620" y="208016"/>
                        </a:cubicBezTo>
                        <a:cubicBezTo>
                          <a:pt x="388430" y="208302"/>
                          <a:pt x="388239" y="209159"/>
                          <a:pt x="388048" y="209540"/>
                        </a:cubicBezTo>
                        <a:cubicBezTo>
                          <a:pt x="387858" y="209825"/>
                          <a:pt x="386810" y="210302"/>
                          <a:pt x="386429" y="210397"/>
                        </a:cubicBezTo>
                        <a:cubicBezTo>
                          <a:pt x="386048" y="210492"/>
                          <a:pt x="385286" y="210302"/>
                          <a:pt x="384715" y="210302"/>
                        </a:cubicBezTo>
                        <a:cubicBezTo>
                          <a:pt x="384238" y="210302"/>
                          <a:pt x="384143" y="209540"/>
                          <a:pt x="383762" y="209444"/>
                        </a:cubicBezTo>
                        <a:cubicBezTo>
                          <a:pt x="383286" y="209444"/>
                          <a:pt x="383381" y="209730"/>
                          <a:pt x="383191" y="210016"/>
                        </a:cubicBezTo>
                        <a:cubicBezTo>
                          <a:pt x="383000" y="210397"/>
                          <a:pt x="381857" y="210778"/>
                          <a:pt x="381571" y="210873"/>
                        </a:cubicBezTo>
                        <a:cubicBezTo>
                          <a:pt x="381190" y="210969"/>
                          <a:pt x="380428" y="210778"/>
                          <a:pt x="379762" y="210683"/>
                        </a:cubicBezTo>
                        <a:cubicBezTo>
                          <a:pt x="379095" y="210492"/>
                          <a:pt x="379095" y="210111"/>
                          <a:pt x="379095" y="209540"/>
                        </a:cubicBezTo>
                        <a:cubicBezTo>
                          <a:pt x="379095" y="208968"/>
                          <a:pt x="378619" y="208778"/>
                          <a:pt x="378142" y="208587"/>
                        </a:cubicBezTo>
                        <a:cubicBezTo>
                          <a:pt x="377666" y="208397"/>
                          <a:pt x="377952" y="207349"/>
                          <a:pt x="377952" y="206682"/>
                        </a:cubicBezTo>
                        <a:cubicBezTo>
                          <a:pt x="377952" y="206015"/>
                          <a:pt x="377285" y="206015"/>
                          <a:pt x="376904" y="206015"/>
                        </a:cubicBezTo>
                        <a:cubicBezTo>
                          <a:pt x="376428" y="206015"/>
                          <a:pt x="376809" y="205444"/>
                          <a:pt x="376809" y="204682"/>
                        </a:cubicBezTo>
                        <a:cubicBezTo>
                          <a:pt x="376809" y="203920"/>
                          <a:pt x="376428" y="203920"/>
                          <a:pt x="375952" y="203729"/>
                        </a:cubicBezTo>
                        <a:cubicBezTo>
                          <a:pt x="375475" y="203539"/>
                          <a:pt x="375094" y="202777"/>
                          <a:pt x="374999" y="201824"/>
                        </a:cubicBezTo>
                        <a:cubicBezTo>
                          <a:pt x="374809" y="200967"/>
                          <a:pt x="374809" y="201158"/>
                          <a:pt x="374237" y="200777"/>
                        </a:cubicBezTo>
                        <a:cubicBezTo>
                          <a:pt x="373761" y="200396"/>
                          <a:pt x="374523" y="200110"/>
                          <a:pt x="375190" y="200015"/>
                        </a:cubicBezTo>
                        <a:cubicBezTo>
                          <a:pt x="375761" y="199919"/>
                          <a:pt x="375380" y="199253"/>
                          <a:pt x="375094" y="198967"/>
                        </a:cubicBezTo>
                        <a:cubicBezTo>
                          <a:pt x="374904" y="198681"/>
                          <a:pt x="374142" y="197729"/>
                          <a:pt x="373666" y="197729"/>
                        </a:cubicBezTo>
                        <a:cubicBezTo>
                          <a:pt x="373189" y="197633"/>
                          <a:pt x="372713" y="196967"/>
                          <a:pt x="372142" y="196776"/>
                        </a:cubicBezTo>
                        <a:cubicBezTo>
                          <a:pt x="371570" y="196586"/>
                          <a:pt x="371665" y="197157"/>
                          <a:pt x="371380" y="197348"/>
                        </a:cubicBezTo>
                        <a:cubicBezTo>
                          <a:pt x="371094" y="197538"/>
                          <a:pt x="370618" y="197348"/>
                          <a:pt x="370142" y="197538"/>
                        </a:cubicBezTo>
                        <a:cubicBezTo>
                          <a:pt x="369665" y="197729"/>
                          <a:pt x="369189" y="197443"/>
                          <a:pt x="368713" y="197443"/>
                        </a:cubicBezTo>
                        <a:cubicBezTo>
                          <a:pt x="368236" y="197443"/>
                          <a:pt x="368046" y="197157"/>
                          <a:pt x="367379" y="197062"/>
                        </a:cubicBezTo>
                        <a:cubicBezTo>
                          <a:pt x="366713" y="196872"/>
                          <a:pt x="367093" y="197538"/>
                          <a:pt x="367189" y="197919"/>
                        </a:cubicBezTo>
                        <a:cubicBezTo>
                          <a:pt x="367284" y="198395"/>
                          <a:pt x="366522" y="198395"/>
                          <a:pt x="366046" y="198491"/>
                        </a:cubicBezTo>
                        <a:cubicBezTo>
                          <a:pt x="365569" y="198586"/>
                          <a:pt x="366141" y="198967"/>
                          <a:pt x="366522" y="199253"/>
                        </a:cubicBezTo>
                        <a:cubicBezTo>
                          <a:pt x="366998" y="199634"/>
                          <a:pt x="366046" y="200110"/>
                          <a:pt x="365569" y="200110"/>
                        </a:cubicBezTo>
                        <a:cubicBezTo>
                          <a:pt x="365093" y="200110"/>
                          <a:pt x="364236" y="200205"/>
                          <a:pt x="363664" y="200205"/>
                        </a:cubicBezTo>
                        <a:cubicBezTo>
                          <a:pt x="363093" y="200205"/>
                          <a:pt x="362998" y="200682"/>
                          <a:pt x="362712" y="200872"/>
                        </a:cubicBezTo>
                        <a:cubicBezTo>
                          <a:pt x="362426" y="201062"/>
                          <a:pt x="361569" y="200491"/>
                          <a:pt x="361474" y="200682"/>
                        </a:cubicBezTo>
                        <a:cubicBezTo>
                          <a:pt x="361378" y="200872"/>
                          <a:pt x="361283" y="202110"/>
                          <a:pt x="360902" y="202206"/>
                        </a:cubicBezTo>
                        <a:cubicBezTo>
                          <a:pt x="360521" y="202301"/>
                          <a:pt x="360521" y="201634"/>
                          <a:pt x="360140" y="201634"/>
                        </a:cubicBezTo>
                        <a:cubicBezTo>
                          <a:pt x="359759" y="201634"/>
                          <a:pt x="360045" y="202491"/>
                          <a:pt x="360045" y="202872"/>
                        </a:cubicBezTo>
                        <a:cubicBezTo>
                          <a:pt x="360045" y="203253"/>
                          <a:pt x="359855" y="202682"/>
                          <a:pt x="359378" y="202491"/>
                        </a:cubicBezTo>
                        <a:cubicBezTo>
                          <a:pt x="358902" y="202301"/>
                          <a:pt x="358711" y="202491"/>
                          <a:pt x="358711" y="202206"/>
                        </a:cubicBezTo>
                        <a:cubicBezTo>
                          <a:pt x="358711" y="201824"/>
                          <a:pt x="358235" y="202015"/>
                          <a:pt x="357854" y="202110"/>
                        </a:cubicBezTo>
                        <a:cubicBezTo>
                          <a:pt x="357473" y="202206"/>
                          <a:pt x="357092" y="201444"/>
                          <a:pt x="357188" y="201062"/>
                        </a:cubicBezTo>
                        <a:cubicBezTo>
                          <a:pt x="357283" y="200682"/>
                          <a:pt x="356806" y="200872"/>
                          <a:pt x="356425" y="200777"/>
                        </a:cubicBezTo>
                        <a:cubicBezTo>
                          <a:pt x="356044" y="200682"/>
                          <a:pt x="356330" y="199824"/>
                          <a:pt x="356330" y="199253"/>
                        </a:cubicBezTo>
                        <a:cubicBezTo>
                          <a:pt x="356330" y="198681"/>
                          <a:pt x="356140" y="197824"/>
                          <a:pt x="355759" y="197443"/>
                        </a:cubicBezTo>
                        <a:cubicBezTo>
                          <a:pt x="355378" y="197062"/>
                          <a:pt x="354806" y="197062"/>
                          <a:pt x="354425" y="197253"/>
                        </a:cubicBezTo>
                        <a:cubicBezTo>
                          <a:pt x="353949" y="197348"/>
                          <a:pt x="353949" y="197443"/>
                          <a:pt x="353473" y="197062"/>
                        </a:cubicBezTo>
                        <a:cubicBezTo>
                          <a:pt x="352996" y="196681"/>
                          <a:pt x="352615" y="196395"/>
                          <a:pt x="352520" y="195824"/>
                        </a:cubicBezTo>
                        <a:cubicBezTo>
                          <a:pt x="352425" y="195157"/>
                          <a:pt x="352044" y="195728"/>
                          <a:pt x="351758" y="195919"/>
                        </a:cubicBezTo>
                        <a:cubicBezTo>
                          <a:pt x="351568" y="196110"/>
                          <a:pt x="350901" y="195728"/>
                          <a:pt x="350425" y="195157"/>
                        </a:cubicBezTo>
                        <a:cubicBezTo>
                          <a:pt x="349948" y="194586"/>
                          <a:pt x="349567" y="194204"/>
                          <a:pt x="348996" y="194204"/>
                        </a:cubicBezTo>
                        <a:cubicBezTo>
                          <a:pt x="348424" y="194204"/>
                          <a:pt x="347377" y="194300"/>
                          <a:pt x="346710" y="194300"/>
                        </a:cubicBezTo>
                        <a:cubicBezTo>
                          <a:pt x="346043" y="194300"/>
                          <a:pt x="345662" y="193824"/>
                          <a:pt x="345281" y="193443"/>
                        </a:cubicBezTo>
                        <a:cubicBezTo>
                          <a:pt x="344900" y="193061"/>
                          <a:pt x="344519" y="192681"/>
                          <a:pt x="344043" y="192681"/>
                        </a:cubicBezTo>
                        <a:cubicBezTo>
                          <a:pt x="343567" y="192681"/>
                          <a:pt x="342995" y="192681"/>
                          <a:pt x="342709" y="192966"/>
                        </a:cubicBezTo>
                        <a:cubicBezTo>
                          <a:pt x="342424" y="193252"/>
                          <a:pt x="342233" y="193443"/>
                          <a:pt x="342138" y="193157"/>
                        </a:cubicBezTo>
                        <a:cubicBezTo>
                          <a:pt x="342043" y="192966"/>
                          <a:pt x="341947" y="191919"/>
                          <a:pt x="341471" y="191442"/>
                        </a:cubicBezTo>
                        <a:cubicBezTo>
                          <a:pt x="340995" y="190966"/>
                          <a:pt x="340328" y="191823"/>
                          <a:pt x="340138" y="192204"/>
                        </a:cubicBezTo>
                        <a:cubicBezTo>
                          <a:pt x="339947" y="192585"/>
                          <a:pt x="339280" y="192776"/>
                          <a:pt x="339280" y="192776"/>
                        </a:cubicBezTo>
                        <a:lnTo>
                          <a:pt x="339090" y="193157"/>
                        </a:lnTo>
                        <a:cubicBezTo>
                          <a:pt x="339185" y="193728"/>
                          <a:pt x="338804" y="194109"/>
                          <a:pt x="338423" y="194681"/>
                        </a:cubicBezTo>
                        <a:cubicBezTo>
                          <a:pt x="338138" y="195062"/>
                          <a:pt x="337947" y="195728"/>
                          <a:pt x="337947" y="196110"/>
                        </a:cubicBezTo>
                        <a:lnTo>
                          <a:pt x="337852" y="196776"/>
                        </a:lnTo>
                        <a:cubicBezTo>
                          <a:pt x="337852" y="196776"/>
                          <a:pt x="337756" y="196967"/>
                          <a:pt x="337090" y="196872"/>
                        </a:cubicBezTo>
                        <a:cubicBezTo>
                          <a:pt x="336423" y="196776"/>
                          <a:pt x="336804" y="197633"/>
                          <a:pt x="336804" y="198395"/>
                        </a:cubicBezTo>
                        <a:cubicBezTo>
                          <a:pt x="336899" y="199157"/>
                          <a:pt x="337375" y="199348"/>
                          <a:pt x="337375" y="199539"/>
                        </a:cubicBezTo>
                        <a:cubicBezTo>
                          <a:pt x="337375" y="199824"/>
                          <a:pt x="336994" y="200015"/>
                          <a:pt x="336518" y="199919"/>
                        </a:cubicBezTo>
                        <a:cubicBezTo>
                          <a:pt x="336042" y="199824"/>
                          <a:pt x="335280" y="200300"/>
                          <a:pt x="334899" y="200015"/>
                        </a:cubicBezTo>
                        <a:cubicBezTo>
                          <a:pt x="334518" y="199729"/>
                          <a:pt x="334232" y="199157"/>
                          <a:pt x="333280" y="199157"/>
                        </a:cubicBezTo>
                        <a:cubicBezTo>
                          <a:pt x="332327" y="199157"/>
                          <a:pt x="332803" y="200491"/>
                          <a:pt x="332994" y="200967"/>
                        </a:cubicBezTo>
                        <a:cubicBezTo>
                          <a:pt x="333184" y="201444"/>
                          <a:pt x="333565" y="201729"/>
                          <a:pt x="333946" y="201729"/>
                        </a:cubicBezTo>
                        <a:cubicBezTo>
                          <a:pt x="334327" y="201729"/>
                          <a:pt x="334518" y="201824"/>
                          <a:pt x="334518" y="202110"/>
                        </a:cubicBezTo>
                        <a:cubicBezTo>
                          <a:pt x="334518" y="202396"/>
                          <a:pt x="333851" y="203158"/>
                          <a:pt x="333661" y="203349"/>
                        </a:cubicBezTo>
                        <a:cubicBezTo>
                          <a:pt x="333470" y="203539"/>
                          <a:pt x="332422" y="203729"/>
                          <a:pt x="331756" y="203729"/>
                        </a:cubicBezTo>
                        <a:cubicBezTo>
                          <a:pt x="331184" y="203729"/>
                          <a:pt x="330898" y="203634"/>
                          <a:pt x="330232" y="203634"/>
                        </a:cubicBezTo>
                        <a:cubicBezTo>
                          <a:pt x="329660" y="203634"/>
                          <a:pt x="329374" y="204682"/>
                          <a:pt x="329470" y="204968"/>
                        </a:cubicBezTo>
                        <a:cubicBezTo>
                          <a:pt x="329660" y="205253"/>
                          <a:pt x="330232" y="204968"/>
                          <a:pt x="330613" y="204777"/>
                        </a:cubicBezTo>
                        <a:cubicBezTo>
                          <a:pt x="330994" y="204587"/>
                          <a:pt x="331565" y="204587"/>
                          <a:pt x="331851" y="204777"/>
                        </a:cubicBezTo>
                        <a:cubicBezTo>
                          <a:pt x="332137" y="204968"/>
                          <a:pt x="331470" y="205349"/>
                          <a:pt x="331184" y="206015"/>
                        </a:cubicBezTo>
                        <a:cubicBezTo>
                          <a:pt x="330898" y="206587"/>
                          <a:pt x="332422" y="207254"/>
                          <a:pt x="332994" y="207349"/>
                        </a:cubicBezTo>
                        <a:cubicBezTo>
                          <a:pt x="333565" y="207444"/>
                          <a:pt x="333565" y="207730"/>
                          <a:pt x="333565" y="208111"/>
                        </a:cubicBezTo>
                        <a:cubicBezTo>
                          <a:pt x="333565" y="208397"/>
                          <a:pt x="333756" y="209159"/>
                          <a:pt x="334613" y="209064"/>
                        </a:cubicBezTo>
                        <a:cubicBezTo>
                          <a:pt x="335470" y="209064"/>
                          <a:pt x="335566" y="209825"/>
                          <a:pt x="335756" y="210302"/>
                        </a:cubicBezTo>
                        <a:cubicBezTo>
                          <a:pt x="335851" y="210683"/>
                          <a:pt x="336994" y="210492"/>
                          <a:pt x="337566" y="210587"/>
                        </a:cubicBezTo>
                        <a:cubicBezTo>
                          <a:pt x="338138" y="210683"/>
                          <a:pt x="338518" y="211159"/>
                          <a:pt x="338518" y="211540"/>
                        </a:cubicBezTo>
                        <a:cubicBezTo>
                          <a:pt x="338518" y="211921"/>
                          <a:pt x="337947" y="212207"/>
                          <a:pt x="337566" y="212683"/>
                        </a:cubicBezTo>
                        <a:cubicBezTo>
                          <a:pt x="337185" y="213064"/>
                          <a:pt x="337566" y="213636"/>
                          <a:pt x="337566" y="214207"/>
                        </a:cubicBezTo>
                        <a:cubicBezTo>
                          <a:pt x="337661" y="214778"/>
                          <a:pt x="337090" y="215160"/>
                          <a:pt x="336709" y="215826"/>
                        </a:cubicBezTo>
                        <a:cubicBezTo>
                          <a:pt x="336423" y="216493"/>
                          <a:pt x="336804" y="216303"/>
                          <a:pt x="336899" y="216874"/>
                        </a:cubicBezTo>
                        <a:cubicBezTo>
                          <a:pt x="336899" y="217445"/>
                          <a:pt x="337280" y="217636"/>
                          <a:pt x="337661" y="217636"/>
                        </a:cubicBezTo>
                        <a:cubicBezTo>
                          <a:pt x="338042" y="217636"/>
                          <a:pt x="337852" y="218303"/>
                          <a:pt x="337852" y="218969"/>
                        </a:cubicBezTo>
                        <a:cubicBezTo>
                          <a:pt x="337852" y="219636"/>
                          <a:pt x="337185" y="219732"/>
                          <a:pt x="336804" y="220017"/>
                        </a:cubicBezTo>
                        <a:cubicBezTo>
                          <a:pt x="336423" y="220208"/>
                          <a:pt x="336328" y="219922"/>
                          <a:pt x="335851" y="219636"/>
                        </a:cubicBezTo>
                        <a:cubicBezTo>
                          <a:pt x="335375" y="219350"/>
                          <a:pt x="335185" y="219922"/>
                          <a:pt x="334613" y="220112"/>
                        </a:cubicBezTo>
                        <a:cubicBezTo>
                          <a:pt x="334042" y="220303"/>
                          <a:pt x="333661" y="220112"/>
                          <a:pt x="333280" y="220112"/>
                        </a:cubicBezTo>
                        <a:cubicBezTo>
                          <a:pt x="332899" y="220112"/>
                          <a:pt x="332518" y="220874"/>
                          <a:pt x="332232" y="221160"/>
                        </a:cubicBezTo>
                        <a:cubicBezTo>
                          <a:pt x="331946" y="221541"/>
                          <a:pt x="331565" y="221446"/>
                          <a:pt x="331565" y="222113"/>
                        </a:cubicBezTo>
                        <a:cubicBezTo>
                          <a:pt x="331565" y="222779"/>
                          <a:pt x="331470" y="222875"/>
                          <a:pt x="331280" y="223541"/>
                        </a:cubicBezTo>
                        <a:cubicBezTo>
                          <a:pt x="331089" y="224208"/>
                          <a:pt x="331280" y="224494"/>
                          <a:pt x="331089" y="224875"/>
                        </a:cubicBezTo>
                        <a:cubicBezTo>
                          <a:pt x="330898" y="225256"/>
                          <a:pt x="330327" y="225256"/>
                          <a:pt x="329946" y="225637"/>
                        </a:cubicBezTo>
                        <a:cubicBezTo>
                          <a:pt x="329565" y="226113"/>
                          <a:pt x="329565" y="226590"/>
                          <a:pt x="329565" y="226970"/>
                        </a:cubicBezTo>
                        <a:cubicBezTo>
                          <a:pt x="329565" y="227447"/>
                          <a:pt x="328803" y="226875"/>
                          <a:pt x="328136" y="226494"/>
                        </a:cubicBezTo>
                        <a:cubicBezTo>
                          <a:pt x="327565" y="226208"/>
                          <a:pt x="327850" y="225637"/>
                          <a:pt x="327184" y="226113"/>
                        </a:cubicBezTo>
                        <a:cubicBezTo>
                          <a:pt x="326517" y="226590"/>
                          <a:pt x="327279" y="226970"/>
                          <a:pt x="327279" y="227732"/>
                        </a:cubicBezTo>
                        <a:cubicBezTo>
                          <a:pt x="327184" y="228494"/>
                          <a:pt x="325469" y="227923"/>
                          <a:pt x="324993" y="227828"/>
                        </a:cubicBezTo>
                        <a:cubicBezTo>
                          <a:pt x="324517" y="227637"/>
                          <a:pt x="324421" y="228209"/>
                          <a:pt x="323755" y="228209"/>
                        </a:cubicBezTo>
                        <a:cubicBezTo>
                          <a:pt x="323088" y="228209"/>
                          <a:pt x="323183" y="229637"/>
                          <a:pt x="323088" y="230209"/>
                        </a:cubicBezTo>
                        <a:cubicBezTo>
                          <a:pt x="322993" y="230685"/>
                          <a:pt x="322897" y="230685"/>
                          <a:pt x="322421" y="230495"/>
                        </a:cubicBezTo>
                        <a:cubicBezTo>
                          <a:pt x="321945" y="230209"/>
                          <a:pt x="321469" y="231257"/>
                          <a:pt x="321373" y="231924"/>
                        </a:cubicBezTo>
                        <a:cubicBezTo>
                          <a:pt x="321278" y="232590"/>
                          <a:pt x="321088" y="232019"/>
                          <a:pt x="320802" y="231638"/>
                        </a:cubicBezTo>
                        <a:cubicBezTo>
                          <a:pt x="320611" y="231257"/>
                          <a:pt x="320326" y="231733"/>
                          <a:pt x="320326" y="232114"/>
                        </a:cubicBezTo>
                        <a:cubicBezTo>
                          <a:pt x="320326" y="232495"/>
                          <a:pt x="320421" y="233162"/>
                          <a:pt x="320040" y="232971"/>
                        </a:cubicBezTo>
                        <a:cubicBezTo>
                          <a:pt x="319564" y="232876"/>
                          <a:pt x="319468" y="233162"/>
                          <a:pt x="319468" y="233733"/>
                        </a:cubicBezTo>
                        <a:cubicBezTo>
                          <a:pt x="319468" y="234210"/>
                          <a:pt x="319754" y="234876"/>
                          <a:pt x="320230" y="235543"/>
                        </a:cubicBezTo>
                        <a:cubicBezTo>
                          <a:pt x="320707" y="236210"/>
                          <a:pt x="320802" y="237639"/>
                          <a:pt x="320992" y="238019"/>
                        </a:cubicBezTo>
                        <a:cubicBezTo>
                          <a:pt x="321183" y="238400"/>
                          <a:pt x="320802" y="238972"/>
                          <a:pt x="320992" y="239258"/>
                        </a:cubicBezTo>
                        <a:cubicBezTo>
                          <a:pt x="321088" y="239639"/>
                          <a:pt x="322135" y="239067"/>
                          <a:pt x="322517" y="238877"/>
                        </a:cubicBezTo>
                        <a:cubicBezTo>
                          <a:pt x="322897" y="238686"/>
                          <a:pt x="323469" y="238400"/>
                          <a:pt x="323755" y="239067"/>
                        </a:cubicBezTo>
                        <a:cubicBezTo>
                          <a:pt x="324040" y="239734"/>
                          <a:pt x="322993" y="240401"/>
                          <a:pt x="322993" y="240401"/>
                        </a:cubicBezTo>
                        <a:cubicBezTo>
                          <a:pt x="322993" y="240401"/>
                          <a:pt x="324421" y="240496"/>
                          <a:pt x="324898" y="240496"/>
                        </a:cubicBezTo>
                        <a:cubicBezTo>
                          <a:pt x="325374" y="240496"/>
                          <a:pt x="325374" y="240877"/>
                          <a:pt x="325755" y="241353"/>
                        </a:cubicBezTo>
                        <a:cubicBezTo>
                          <a:pt x="326136" y="241925"/>
                          <a:pt x="325660" y="242115"/>
                          <a:pt x="325660" y="242687"/>
                        </a:cubicBezTo>
                        <a:cubicBezTo>
                          <a:pt x="325660" y="243258"/>
                          <a:pt x="325184" y="243449"/>
                          <a:pt x="324993" y="243735"/>
                        </a:cubicBezTo>
                        <a:cubicBezTo>
                          <a:pt x="324802" y="244020"/>
                          <a:pt x="324993" y="245449"/>
                          <a:pt x="325184" y="245449"/>
                        </a:cubicBezTo>
                        <a:cubicBezTo>
                          <a:pt x="325374" y="245354"/>
                          <a:pt x="325755" y="245163"/>
                          <a:pt x="326326" y="245068"/>
                        </a:cubicBezTo>
                        <a:cubicBezTo>
                          <a:pt x="326803" y="244878"/>
                          <a:pt x="326898" y="244973"/>
                          <a:pt x="326993" y="245449"/>
                        </a:cubicBezTo>
                        <a:cubicBezTo>
                          <a:pt x="327088" y="245830"/>
                          <a:pt x="326993" y="246497"/>
                          <a:pt x="326898" y="246782"/>
                        </a:cubicBezTo>
                        <a:cubicBezTo>
                          <a:pt x="326803" y="247068"/>
                          <a:pt x="327755" y="247354"/>
                          <a:pt x="328231" y="247164"/>
                        </a:cubicBezTo>
                        <a:cubicBezTo>
                          <a:pt x="328708" y="246973"/>
                          <a:pt x="328803" y="247164"/>
                          <a:pt x="328803" y="247640"/>
                        </a:cubicBezTo>
                        <a:cubicBezTo>
                          <a:pt x="328803" y="248211"/>
                          <a:pt x="329470" y="247735"/>
                          <a:pt x="330136" y="247640"/>
                        </a:cubicBezTo>
                        <a:cubicBezTo>
                          <a:pt x="330803" y="247544"/>
                          <a:pt x="331756" y="247544"/>
                          <a:pt x="332613" y="247544"/>
                        </a:cubicBezTo>
                        <a:cubicBezTo>
                          <a:pt x="333470" y="247544"/>
                          <a:pt x="333375" y="247544"/>
                          <a:pt x="333661" y="247354"/>
                        </a:cubicBezTo>
                        <a:cubicBezTo>
                          <a:pt x="333946" y="247164"/>
                          <a:pt x="334232" y="247544"/>
                          <a:pt x="334232" y="247925"/>
                        </a:cubicBezTo>
                        <a:cubicBezTo>
                          <a:pt x="334232" y="248307"/>
                          <a:pt x="334423" y="248402"/>
                          <a:pt x="334994" y="248402"/>
                        </a:cubicBezTo>
                        <a:cubicBezTo>
                          <a:pt x="335470" y="248402"/>
                          <a:pt x="335470" y="247830"/>
                          <a:pt x="335280" y="247544"/>
                        </a:cubicBezTo>
                        <a:cubicBezTo>
                          <a:pt x="335089" y="247164"/>
                          <a:pt x="336042" y="246973"/>
                          <a:pt x="336232" y="246687"/>
                        </a:cubicBezTo>
                        <a:cubicBezTo>
                          <a:pt x="336423" y="246402"/>
                          <a:pt x="336994" y="246116"/>
                          <a:pt x="337185" y="246402"/>
                        </a:cubicBezTo>
                        <a:cubicBezTo>
                          <a:pt x="337280" y="246687"/>
                          <a:pt x="336518" y="246878"/>
                          <a:pt x="336518" y="247354"/>
                        </a:cubicBezTo>
                        <a:cubicBezTo>
                          <a:pt x="336518" y="247830"/>
                          <a:pt x="336994" y="248402"/>
                          <a:pt x="337090" y="248878"/>
                        </a:cubicBezTo>
                        <a:cubicBezTo>
                          <a:pt x="337280" y="249449"/>
                          <a:pt x="336804" y="250211"/>
                          <a:pt x="336804" y="250878"/>
                        </a:cubicBezTo>
                        <a:cubicBezTo>
                          <a:pt x="336804" y="251545"/>
                          <a:pt x="337090" y="252021"/>
                          <a:pt x="337375" y="252212"/>
                        </a:cubicBezTo>
                        <a:cubicBezTo>
                          <a:pt x="337661" y="252402"/>
                          <a:pt x="337852" y="252783"/>
                          <a:pt x="337852" y="253355"/>
                        </a:cubicBezTo>
                        <a:cubicBezTo>
                          <a:pt x="337852" y="253926"/>
                          <a:pt x="338423" y="254593"/>
                          <a:pt x="338138" y="254974"/>
                        </a:cubicBezTo>
                        <a:cubicBezTo>
                          <a:pt x="337852" y="255450"/>
                          <a:pt x="338138" y="256117"/>
                          <a:pt x="338518" y="256689"/>
                        </a:cubicBezTo>
                        <a:cubicBezTo>
                          <a:pt x="338899" y="257355"/>
                          <a:pt x="339090" y="257260"/>
                          <a:pt x="338995" y="257736"/>
                        </a:cubicBezTo>
                        <a:cubicBezTo>
                          <a:pt x="338899" y="258212"/>
                          <a:pt x="338518" y="258498"/>
                          <a:pt x="339090" y="259260"/>
                        </a:cubicBezTo>
                        <a:cubicBezTo>
                          <a:pt x="339566" y="260118"/>
                          <a:pt x="339185" y="260308"/>
                          <a:pt x="339566" y="260784"/>
                        </a:cubicBezTo>
                        <a:cubicBezTo>
                          <a:pt x="339947" y="261261"/>
                          <a:pt x="340805" y="261927"/>
                          <a:pt x="340995" y="262308"/>
                        </a:cubicBezTo>
                        <a:cubicBezTo>
                          <a:pt x="341185" y="262785"/>
                          <a:pt x="340614" y="263070"/>
                          <a:pt x="340709" y="263356"/>
                        </a:cubicBezTo>
                        <a:cubicBezTo>
                          <a:pt x="340805" y="263737"/>
                          <a:pt x="341947" y="263165"/>
                          <a:pt x="341947" y="263165"/>
                        </a:cubicBezTo>
                        <a:lnTo>
                          <a:pt x="342328" y="262975"/>
                        </a:lnTo>
                        <a:cubicBezTo>
                          <a:pt x="342328" y="262975"/>
                          <a:pt x="343948" y="263642"/>
                          <a:pt x="344138" y="263832"/>
                        </a:cubicBezTo>
                        <a:cubicBezTo>
                          <a:pt x="344329" y="264023"/>
                          <a:pt x="344995" y="265166"/>
                          <a:pt x="344995" y="265166"/>
                        </a:cubicBezTo>
                        <a:lnTo>
                          <a:pt x="345567" y="264880"/>
                        </a:lnTo>
                        <a:cubicBezTo>
                          <a:pt x="345567" y="264880"/>
                          <a:pt x="345757" y="264213"/>
                          <a:pt x="345757" y="263832"/>
                        </a:cubicBezTo>
                        <a:cubicBezTo>
                          <a:pt x="345757" y="263451"/>
                          <a:pt x="346043" y="263451"/>
                          <a:pt x="346519" y="263261"/>
                        </a:cubicBezTo>
                        <a:cubicBezTo>
                          <a:pt x="346900" y="263070"/>
                          <a:pt x="346996" y="262689"/>
                          <a:pt x="347472" y="262308"/>
                        </a:cubicBezTo>
                        <a:cubicBezTo>
                          <a:pt x="347948" y="261832"/>
                          <a:pt x="348234" y="261165"/>
                          <a:pt x="348710" y="261261"/>
                        </a:cubicBezTo>
                        <a:cubicBezTo>
                          <a:pt x="349186" y="261356"/>
                          <a:pt x="349567" y="261546"/>
                          <a:pt x="349853" y="262118"/>
                        </a:cubicBezTo>
                        <a:cubicBezTo>
                          <a:pt x="350139" y="262689"/>
                          <a:pt x="350710" y="262308"/>
                          <a:pt x="351092" y="262403"/>
                        </a:cubicBezTo>
                        <a:cubicBezTo>
                          <a:pt x="351377" y="262594"/>
                          <a:pt x="350901" y="264118"/>
                          <a:pt x="350996" y="264404"/>
                        </a:cubicBezTo>
                        <a:cubicBezTo>
                          <a:pt x="351092" y="264690"/>
                          <a:pt x="351758" y="264213"/>
                          <a:pt x="352139" y="264023"/>
                        </a:cubicBezTo>
                        <a:cubicBezTo>
                          <a:pt x="352520" y="263832"/>
                          <a:pt x="352901" y="264118"/>
                          <a:pt x="352996" y="264594"/>
                        </a:cubicBezTo>
                        <a:cubicBezTo>
                          <a:pt x="353092" y="265070"/>
                          <a:pt x="354901" y="264594"/>
                          <a:pt x="355568" y="264594"/>
                        </a:cubicBezTo>
                        <a:cubicBezTo>
                          <a:pt x="356235" y="264594"/>
                          <a:pt x="356806" y="264118"/>
                          <a:pt x="357283" y="264308"/>
                        </a:cubicBezTo>
                        <a:cubicBezTo>
                          <a:pt x="357759" y="264499"/>
                          <a:pt x="358235" y="264880"/>
                          <a:pt x="358616" y="265356"/>
                        </a:cubicBezTo>
                        <a:cubicBezTo>
                          <a:pt x="358902" y="265832"/>
                          <a:pt x="359759" y="266214"/>
                          <a:pt x="360140" y="266785"/>
                        </a:cubicBezTo>
                        <a:cubicBezTo>
                          <a:pt x="360521" y="267261"/>
                          <a:pt x="360140" y="267452"/>
                          <a:pt x="359950" y="268023"/>
                        </a:cubicBezTo>
                        <a:cubicBezTo>
                          <a:pt x="359759" y="268595"/>
                          <a:pt x="359855" y="269643"/>
                          <a:pt x="360331" y="270309"/>
                        </a:cubicBezTo>
                        <a:cubicBezTo>
                          <a:pt x="360807" y="270881"/>
                          <a:pt x="360902" y="271166"/>
                          <a:pt x="360902" y="271643"/>
                        </a:cubicBezTo>
                        <a:cubicBezTo>
                          <a:pt x="360997" y="272119"/>
                          <a:pt x="361474" y="272595"/>
                          <a:pt x="361855" y="273453"/>
                        </a:cubicBezTo>
                        <a:cubicBezTo>
                          <a:pt x="362236" y="274215"/>
                          <a:pt x="362331" y="274977"/>
                          <a:pt x="362426" y="275548"/>
                        </a:cubicBezTo>
                        <a:cubicBezTo>
                          <a:pt x="362521" y="276120"/>
                          <a:pt x="362617" y="276024"/>
                          <a:pt x="362426" y="276596"/>
                        </a:cubicBezTo>
                        <a:cubicBezTo>
                          <a:pt x="362236" y="277167"/>
                          <a:pt x="362426" y="277167"/>
                          <a:pt x="362902" y="277358"/>
                        </a:cubicBezTo>
                        <a:cubicBezTo>
                          <a:pt x="363379" y="277548"/>
                          <a:pt x="363188" y="277548"/>
                          <a:pt x="363188" y="278120"/>
                        </a:cubicBezTo>
                        <a:cubicBezTo>
                          <a:pt x="363093" y="278691"/>
                          <a:pt x="363855" y="279263"/>
                          <a:pt x="364045" y="279834"/>
                        </a:cubicBezTo>
                        <a:cubicBezTo>
                          <a:pt x="364236" y="280311"/>
                          <a:pt x="363664" y="281073"/>
                          <a:pt x="363664" y="281739"/>
                        </a:cubicBezTo>
                        <a:cubicBezTo>
                          <a:pt x="363569" y="282406"/>
                          <a:pt x="364045" y="282311"/>
                          <a:pt x="364617" y="282406"/>
                        </a:cubicBezTo>
                        <a:cubicBezTo>
                          <a:pt x="365093" y="282501"/>
                          <a:pt x="365284" y="282787"/>
                          <a:pt x="365284" y="282787"/>
                        </a:cubicBezTo>
                        <a:lnTo>
                          <a:pt x="365284" y="282882"/>
                        </a:lnTo>
                        <a:cubicBezTo>
                          <a:pt x="365284" y="282882"/>
                          <a:pt x="365379" y="283835"/>
                          <a:pt x="365474" y="284120"/>
                        </a:cubicBezTo>
                        <a:cubicBezTo>
                          <a:pt x="365569" y="284406"/>
                          <a:pt x="365760" y="285168"/>
                          <a:pt x="365379" y="285168"/>
                        </a:cubicBezTo>
                        <a:cubicBezTo>
                          <a:pt x="364998" y="285168"/>
                          <a:pt x="364522" y="285359"/>
                          <a:pt x="364141" y="285168"/>
                        </a:cubicBezTo>
                        <a:cubicBezTo>
                          <a:pt x="363664" y="284882"/>
                          <a:pt x="363760" y="284978"/>
                          <a:pt x="363379" y="284692"/>
                        </a:cubicBezTo>
                        <a:cubicBezTo>
                          <a:pt x="363093" y="284406"/>
                          <a:pt x="362712" y="284311"/>
                          <a:pt x="362617" y="283930"/>
                        </a:cubicBezTo>
                        <a:cubicBezTo>
                          <a:pt x="362521" y="283549"/>
                          <a:pt x="361950" y="282311"/>
                          <a:pt x="361664" y="282311"/>
                        </a:cubicBezTo>
                        <a:cubicBezTo>
                          <a:pt x="361378" y="282215"/>
                          <a:pt x="360902" y="282501"/>
                          <a:pt x="360426" y="282120"/>
                        </a:cubicBezTo>
                        <a:cubicBezTo>
                          <a:pt x="359950" y="281739"/>
                          <a:pt x="359092" y="280691"/>
                          <a:pt x="358616" y="280691"/>
                        </a:cubicBezTo>
                        <a:cubicBezTo>
                          <a:pt x="358140" y="280691"/>
                          <a:pt x="357759" y="280501"/>
                          <a:pt x="357473" y="280025"/>
                        </a:cubicBezTo>
                        <a:cubicBezTo>
                          <a:pt x="357188" y="279549"/>
                          <a:pt x="356616" y="278977"/>
                          <a:pt x="356616" y="278406"/>
                        </a:cubicBezTo>
                        <a:cubicBezTo>
                          <a:pt x="356616" y="277834"/>
                          <a:pt x="356616" y="277644"/>
                          <a:pt x="356140" y="277453"/>
                        </a:cubicBezTo>
                        <a:cubicBezTo>
                          <a:pt x="355663" y="277262"/>
                          <a:pt x="354425" y="276882"/>
                          <a:pt x="354425" y="277358"/>
                        </a:cubicBezTo>
                        <a:cubicBezTo>
                          <a:pt x="354425" y="277834"/>
                          <a:pt x="353949" y="278120"/>
                          <a:pt x="353663" y="277453"/>
                        </a:cubicBezTo>
                        <a:cubicBezTo>
                          <a:pt x="353377" y="276786"/>
                          <a:pt x="352996" y="275167"/>
                          <a:pt x="352520" y="275072"/>
                        </a:cubicBezTo>
                        <a:cubicBezTo>
                          <a:pt x="352044" y="274977"/>
                          <a:pt x="351853" y="275167"/>
                          <a:pt x="351377" y="274977"/>
                        </a:cubicBezTo>
                        <a:cubicBezTo>
                          <a:pt x="350901" y="274786"/>
                          <a:pt x="350234" y="274500"/>
                          <a:pt x="350234" y="274119"/>
                        </a:cubicBezTo>
                        <a:cubicBezTo>
                          <a:pt x="350234" y="273738"/>
                          <a:pt x="350615" y="273548"/>
                          <a:pt x="350139" y="273167"/>
                        </a:cubicBezTo>
                        <a:cubicBezTo>
                          <a:pt x="349663" y="272690"/>
                          <a:pt x="349377" y="272595"/>
                          <a:pt x="348901" y="272500"/>
                        </a:cubicBezTo>
                        <a:cubicBezTo>
                          <a:pt x="348424" y="272405"/>
                          <a:pt x="348329" y="272024"/>
                          <a:pt x="348139" y="271833"/>
                        </a:cubicBezTo>
                        <a:cubicBezTo>
                          <a:pt x="347948" y="271643"/>
                          <a:pt x="347853" y="271928"/>
                          <a:pt x="347853" y="272310"/>
                        </a:cubicBezTo>
                        <a:cubicBezTo>
                          <a:pt x="347853" y="272690"/>
                          <a:pt x="347758" y="273738"/>
                          <a:pt x="347377" y="274024"/>
                        </a:cubicBezTo>
                        <a:cubicBezTo>
                          <a:pt x="346996" y="274215"/>
                          <a:pt x="346519" y="274405"/>
                          <a:pt x="346615" y="274786"/>
                        </a:cubicBezTo>
                        <a:cubicBezTo>
                          <a:pt x="346710" y="275167"/>
                          <a:pt x="346710" y="275548"/>
                          <a:pt x="346234" y="275643"/>
                        </a:cubicBezTo>
                        <a:cubicBezTo>
                          <a:pt x="345757" y="275739"/>
                          <a:pt x="344614" y="276120"/>
                          <a:pt x="344614" y="276500"/>
                        </a:cubicBezTo>
                        <a:cubicBezTo>
                          <a:pt x="344710" y="276882"/>
                          <a:pt x="344710" y="278120"/>
                          <a:pt x="344900" y="278406"/>
                        </a:cubicBezTo>
                        <a:cubicBezTo>
                          <a:pt x="345091" y="278691"/>
                          <a:pt x="345567" y="279263"/>
                          <a:pt x="345281" y="279358"/>
                        </a:cubicBezTo>
                        <a:cubicBezTo>
                          <a:pt x="344995" y="279453"/>
                          <a:pt x="344614" y="279739"/>
                          <a:pt x="344138" y="279549"/>
                        </a:cubicBezTo>
                        <a:cubicBezTo>
                          <a:pt x="343662" y="279453"/>
                          <a:pt x="343376" y="279168"/>
                          <a:pt x="342805" y="279263"/>
                        </a:cubicBezTo>
                        <a:cubicBezTo>
                          <a:pt x="342233" y="279263"/>
                          <a:pt x="341852" y="279453"/>
                          <a:pt x="341376" y="279358"/>
                        </a:cubicBezTo>
                        <a:cubicBezTo>
                          <a:pt x="340900" y="279263"/>
                          <a:pt x="340423" y="278786"/>
                          <a:pt x="340233" y="279168"/>
                        </a:cubicBezTo>
                        <a:cubicBezTo>
                          <a:pt x="340042" y="279549"/>
                          <a:pt x="339661" y="280120"/>
                          <a:pt x="339376" y="279929"/>
                        </a:cubicBezTo>
                        <a:cubicBezTo>
                          <a:pt x="339090" y="279739"/>
                          <a:pt x="339280" y="279453"/>
                          <a:pt x="339090" y="279263"/>
                        </a:cubicBezTo>
                        <a:cubicBezTo>
                          <a:pt x="338899" y="279072"/>
                          <a:pt x="338328" y="279072"/>
                          <a:pt x="338328" y="279072"/>
                        </a:cubicBezTo>
                        <a:lnTo>
                          <a:pt x="337947" y="279263"/>
                        </a:lnTo>
                        <a:cubicBezTo>
                          <a:pt x="337947" y="279453"/>
                          <a:pt x="337756" y="279739"/>
                          <a:pt x="337471" y="279834"/>
                        </a:cubicBezTo>
                        <a:cubicBezTo>
                          <a:pt x="336709" y="280120"/>
                          <a:pt x="336137" y="279834"/>
                          <a:pt x="336042" y="281168"/>
                        </a:cubicBezTo>
                        <a:cubicBezTo>
                          <a:pt x="335947" y="281930"/>
                          <a:pt x="335947" y="282311"/>
                          <a:pt x="336042" y="282597"/>
                        </a:cubicBezTo>
                        <a:lnTo>
                          <a:pt x="335756" y="282787"/>
                        </a:lnTo>
                        <a:cubicBezTo>
                          <a:pt x="335756" y="282787"/>
                          <a:pt x="335566" y="283168"/>
                          <a:pt x="335089" y="283263"/>
                        </a:cubicBezTo>
                        <a:cubicBezTo>
                          <a:pt x="334613" y="283358"/>
                          <a:pt x="333756" y="283549"/>
                          <a:pt x="333756" y="283549"/>
                        </a:cubicBezTo>
                        <a:cubicBezTo>
                          <a:pt x="333756" y="283549"/>
                          <a:pt x="333661" y="284692"/>
                          <a:pt x="333375" y="285073"/>
                        </a:cubicBezTo>
                        <a:cubicBezTo>
                          <a:pt x="333184" y="285454"/>
                          <a:pt x="333184" y="286025"/>
                          <a:pt x="333089" y="286407"/>
                        </a:cubicBezTo>
                        <a:cubicBezTo>
                          <a:pt x="333089" y="286883"/>
                          <a:pt x="332708" y="287073"/>
                          <a:pt x="333184" y="287359"/>
                        </a:cubicBezTo>
                        <a:cubicBezTo>
                          <a:pt x="333661" y="287645"/>
                          <a:pt x="334518" y="287549"/>
                          <a:pt x="334518" y="287931"/>
                        </a:cubicBezTo>
                        <a:cubicBezTo>
                          <a:pt x="334518" y="288311"/>
                          <a:pt x="334232" y="289074"/>
                          <a:pt x="334327" y="289454"/>
                        </a:cubicBezTo>
                        <a:cubicBezTo>
                          <a:pt x="334423" y="289836"/>
                          <a:pt x="334804" y="290788"/>
                          <a:pt x="334709" y="291264"/>
                        </a:cubicBezTo>
                        <a:cubicBezTo>
                          <a:pt x="334518" y="291740"/>
                          <a:pt x="334042" y="292788"/>
                          <a:pt x="334137" y="293265"/>
                        </a:cubicBezTo>
                        <a:cubicBezTo>
                          <a:pt x="334137" y="293741"/>
                          <a:pt x="334137" y="293836"/>
                          <a:pt x="334423" y="293645"/>
                        </a:cubicBezTo>
                        <a:cubicBezTo>
                          <a:pt x="334709" y="293455"/>
                          <a:pt x="335185" y="293265"/>
                          <a:pt x="335470" y="293550"/>
                        </a:cubicBezTo>
                        <a:cubicBezTo>
                          <a:pt x="335756" y="293836"/>
                          <a:pt x="336232" y="294884"/>
                          <a:pt x="336613" y="294979"/>
                        </a:cubicBezTo>
                        <a:cubicBezTo>
                          <a:pt x="336994" y="295074"/>
                          <a:pt x="338233" y="295646"/>
                          <a:pt x="338233" y="295170"/>
                        </a:cubicBezTo>
                        <a:cubicBezTo>
                          <a:pt x="338233" y="294598"/>
                          <a:pt x="337947" y="293836"/>
                          <a:pt x="338614" y="293836"/>
                        </a:cubicBezTo>
                        <a:cubicBezTo>
                          <a:pt x="339280" y="293836"/>
                          <a:pt x="340328" y="293550"/>
                          <a:pt x="340328" y="293550"/>
                        </a:cubicBezTo>
                        <a:cubicBezTo>
                          <a:pt x="340328" y="293550"/>
                          <a:pt x="339471" y="292979"/>
                          <a:pt x="339757" y="292503"/>
                        </a:cubicBezTo>
                        <a:cubicBezTo>
                          <a:pt x="340042" y="292026"/>
                          <a:pt x="340423" y="292312"/>
                          <a:pt x="340614" y="292598"/>
                        </a:cubicBezTo>
                        <a:cubicBezTo>
                          <a:pt x="340805" y="292883"/>
                          <a:pt x="340900" y="293645"/>
                          <a:pt x="341281" y="293645"/>
                        </a:cubicBezTo>
                        <a:cubicBezTo>
                          <a:pt x="341662" y="293645"/>
                          <a:pt x="341852" y="293455"/>
                          <a:pt x="342233" y="294312"/>
                        </a:cubicBezTo>
                        <a:cubicBezTo>
                          <a:pt x="342614" y="295170"/>
                          <a:pt x="342900" y="296312"/>
                          <a:pt x="343567" y="296312"/>
                        </a:cubicBezTo>
                        <a:cubicBezTo>
                          <a:pt x="344138" y="296408"/>
                          <a:pt x="344710" y="296694"/>
                          <a:pt x="344614" y="297170"/>
                        </a:cubicBezTo>
                        <a:cubicBezTo>
                          <a:pt x="344519" y="297646"/>
                          <a:pt x="343662" y="299551"/>
                          <a:pt x="343662" y="300027"/>
                        </a:cubicBezTo>
                        <a:cubicBezTo>
                          <a:pt x="343662" y="300503"/>
                          <a:pt x="343757" y="301170"/>
                          <a:pt x="344138" y="301456"/>
                        </a:cubicBezTo>
                        <a:cubicBezTo>
                          <a:pt x="344519" y="301742"/>
                          <a:pt x="344329" y="301837"/>
                          <a:pt x="344424" y="302123"/>
                        </a:cubicBezTo>
                        <a:cubicBezTo>
                          <a:pt x="344424" y="302408"/>
                          <a:pt x="344995" y="302694"/>
                          <a:pt x="345281" y="302504"/>
                        </a:cubicBezTo>
                        <a:cubicBezTo>
                          <a:pt x="345567" y="302313"/>
                          <a:pt x="346138" y="301837"/>
                          <a:pt x="346519" y="301742"/>
                        </a:cubicBezTo>
                        <a:cubicBezTo>
                          <a:pt x="346996" y="301647"/>
                          <a:pt x="347281" y="301361"/>
                          <a:pt x="347758" y="301647"/>
                        </a:cubicBezTo>
                        <a:cubicBezTo>
                          <a:pt x="348234" y="301837"/>
                          <a:pt x="348329" y="302028"/>
                          <a:pt x="348424" y="302504"/>
                        </a:cubicBezTo>
                        <a:cubicBezTo>
                          <a:pt x="348615" y="302980"/>
                          <a:pt x="348901" y="303552"/>
                          <a:pt x="348996" y="303170"/>
                        </a:cubicBezTo>
                        <a:cubicBezTo>
                          <a:pt x="349091" y="302790"/>
                          <a:pt x="348996" y="302694"/>
                          <a:pt x="349377" y="302694"/>
                        </a:cubicBezTo>
                        <a:cubicBezTo>
                          <a:pt x="349758" y="302694"/>
                          <a:pt x="350234" y="302504"/>
                          <a:pt x="350425" y="302790"/>
                        </a:cubicBezTo>
                        <a:cubicBezTo>
                          <a:pt x="350520" y="303075"/>
                          <a:pt x="350425" y="303266"/>
                          <a:pt x="350806" y="303266"/>
                        </a:cubicBezTo>
                        <a:cubicBezTo>
                          <a:pt x="351092" y="303266"/>
                          <a:pt x="351377" y="303266"/>
                          <a:pt x="351092" y="302885"/>
                        </a:cubicBezTo>
                        <a:cubicBezTo>
                          <a:pt x="350806" y="302504"/>
                          <a:pt x="350710" y="302313"/>
                          <a:pt x="350901" y="302123"/>
                        </a:cubicBezTo>
                        <a:cubicBezTo>
                          <a:pt x="351092" y="301932"/>
                          <a:pt x="351187" y="301837"/>
                          <a:pt x="351568" y="301742"/>
                        </a:cubicBezTo>
                        <a:cubicBezTo>
                          <a:pt x="351853" y="301647"/>
                          <a:pt x="352330" y="301361"/>
                          <a:pt x="352520" y="301265"/>
                        </a:cubicBezTo>
                        <a:cubicBezTo>
                          <a:pt x="352615" y="301170"/>
                          <a:pt x="353568" y="300694"/>
                          <a:pt x="353568" y="300694"/>
                        </a:cubicBezTo>
                        <a:lnTo>
                          <a:pt x="355378" y="300503"/>
                        </a:lnTo>
                        <a:cubicBezTo>
                          <a:pt x="355568" y="300503"/>
                          <a:pt x="355759" y="300503"/>
                          <a:pt x="355854" y="300599"/>
                        </a:cubicBezTo>
                        <a:cubicBezTo>
                          <a:pt x="356330" y="300789"/>
                          <a:pt x="357568" y="301170"/>
                          <a:pt x="358426" y="302123"/>
                        </a:cubicBezTo>
                        <a:cubicBezTo>
                          <a:pt x="359188" y="303075"/>
                          <a:pt x="360331" y="304409"/>
                          <a:pt x="360997" y="305075"/>
                        </a:cubicBezTo>
                        <a:lnTo>
                          <a:pt x="360902" y="305457"/>
                        </a:lnTo>
                        <a:cubicBezTo>
                          <a:pt x="360902" y="305457"/>
                          <a:pt x="360235" y="306409"/>
                          <a:pt x="360045" y="306790"/>
                        </a:cubicBezTo>
                        <a:cubicBezTo>
                          <a:pt x="359950" y="307171"/>
                          <a:pt x="359664" y="307647"/>
                          <a:pt x="360235" y="307933"/>
                        </a:cubicBezTo>
                        <a:cubicBezTo>
                          <a:pt x="360807" y="308219"/>
                          <a:pt x="361093" y="308124"/>
                          <a:pt x="361474" y="308124"/>
                        </a:cubicBezTo>
                        <a:cubicBezTo>
                          <a:pt x="361759" y="308124"/>
                          <a:pt x="362140" y="308219"/>
                          <a:pt x="362426" y="308695"/>
                        </a:cubicBezTo>
                        <a:cubicBezTo>
                          <a:pt x="362712" y="309171"/>
                          <a:pt x="363664" y="310410"/>
                          <a:pt x="363379" y="310790"/>
                        </a:cubicBezTo>
                        <a:cubicBezTo>
                          <a:pt x="363093" y="311172"/>
                          <a:pt x="362712" y="311457"/>
                          <a:pt x="362807" y="311838"/>
                        </a:cubicBezTo>
                        <a:cubicBezTo>
                          <a:pt x="362902" y="312219"/>
                          <a:pt x="362236" y="312886"/>
                          <a:pt x="362617" y="313172"/>
                        </a:cubicBezTo>
                        <a:cubicBezTo>
                          <a:pt x="363093" y="313457"/>
                          <a:pt x="363474" y="313077"/>
                          <a:pt x="363760" y="314029"/>
                        </a:cubicBezTo>
                        <a:cubicBezTo>
                          <a:pt x="364141" y="314886"/>
                          <a:pt x="364141" y="315172"/>
                          <a:pt x="363760" y="315553"/>
                        </a:cubicBezTo>
                        <a:cubicBezTo>
                          <a:pt x="363379" y="315934"/>
                          <a:pt x="363093" y="316220"/>
                          <a:pt x="363188" y="316410"/>
                        </a:cubicBezTo>
                        <a:cubicBezTo>
                          <a:pt x="363188" y="316601"/>
                          <a:pt x="363474" y="316696"/>
                          <a:pt x="363474" y="316696"/>
                        </a:cubicBezTo>
                        <a:lnTo>
                          <a:pt x="363855" y="316886"/>
                        </a:lnTo>
                        <a:cubicBezTo>
                          <a:pt x="363474" y="317172"/>
                          <a:pt x="362998" y="317553"/>
                          <a:pt x="362521" y="317839"/>
                        </a:cubicBezTo>
                        <a:cubicBezTo>
                          <a:pt x="360997" y="318791"/>
                          <a:pt x="359950" y="319744"/>
                          <a:pt x="359188" y="319839"/>
                        </a:cubicBezTo>
                        <a:cubicBezTo>
                          <a:pt x="358426" y="320030"/>
                          <a:pt x="357378" y="320030"/>
                          <a:pt x="356425" y="319649"/>
                        </a:cubicBezTo>
                        <a:cubicBezTo>
                          <a:pt x="355568" y="319363"/>
                          <a:pt x="353187" y="318601"/>
                          <a:pt x="352901" y="319173"/>
                        </a:cubicBezTo>
                        <a:cubicBezTo>
                          <a:pt x="352615" y="319744"/>
                          <a:pt x="351853" y="320411"/>
                          <a:pt x="351282" y="320506"/>
                        </a:cubicBezTo>
                        <a:cubicBezTo>
                          <a:pt x="350710" y="320697"/>
                          <a:pt x="349853" y="320697"/>
                          <a:pt x="349091" y="320601"/>
                        </a:cubicBezTo>
                        <a:cubicBezTo>
                          <a:pt x="348329" y="320506"/>
                          <a:pt x="347281" y="320506"/>
                          <a:pt x="346424" y="320697"/>
                        </a:cubicBezTo>
                        <a:cubicBezTo>
                          <a:pt x="345567" y="320887"/>
                          <a:pt x="345281" y="320697"/>
                          <a:pt x="344710" y="321268"/>
                        </a:cubicBezTo>
                        <a:cubicBezTo>
                          <a:pt x="344138" y="321840"/>
                          <a:pt x="343662" y="322506"/>
                          <a:pt x="342709" y="322506"/>
                        </a:cubicBezTo>
                        <a:cubicBezTo>
                          <a:pt x="341947" y="322411"/>
                          <a:pt x="340995" y="322220"/>
                          <a:pt x="340233" y="322220"/>
                        </a:cubicBezTo>
                        <a:cubicBezTo>
                          <a:pt x="339947" y="322220"/>
                          <a:pt x="339757" y="322316"/>
                          <a:pt x="339566" y="322411"/>
                        </a:cubicBezTo>
                        <a:cubicBezTo>
                          <a:pt x="338709" y="322792"/>
                          <a:pt x="338995" y="322506"/>
                          <a:pt x="338042" y="322887"/>
                        </a:cubicBezTo>
                        <a:cubicBezTo>
                          <a:pt x="337090" y="323268"/>
                          <a:pt x="336328" y="323364"/>
                          <a:pt x="335756" y="323840"/>
                        </a:cubicBezTo>
                        <a:cubicBezTo>
                          <a:pt x="335280" y="324411"/>
                          <a:pt x="334709" y="324983"/>
                          <a:pt x="334327" y="324983"/>
                        </a:cubicBezTo>
                        <a:cubicBezTo>
                          <a:pt x="334042" y="324983"/>
                          <a:pt x="333565" y="324887"/>
                          <a:pt x="333470" y="324221"/>
                        </a:cubicBezTo>
                        <a:cubicBezTo>
                          <a:pt x="333280" y="323554"/>
                          <a:pt x="333375" y="322792"/>
                          <a:pt x="332803" y="322220"/>
                        </a:cubicBezTo>
                        <a:cubicBezTo>
                          <a:pt x="332232" y="321649"/>
                          <a:pt x="330517" y="320506"/>
                          <a:pt x="329565" y="320125"/>
                        </a:cubicBezTo>
                        <a:cubicBezTo>
                          <a:pt x="328613" y="319744"/>
                          <a:pt x="328327" y="319363"/>
                          <a:pt x="326993" y="319553"/>
                        </a:cubicBezTo>
                        <a:cubicBezTo>
                          <a:pt x="325660" y="319744"/>
                          <a:pt x="323850" y="320030"/>
                          <a:pt x="322897" y="320601"/>
                        </a:cubicBezTo>
                        <a:cubicBezTo>
                          <a:pt x="321850" y="321078"/>
                          <a:pt x="321183" y="322030"/>
                          <a:pt x="320897" y="322411"/>
                        </a:cubicBezTo>
                        <a:cubicBezTo>
                          <a:pt x="322421" y="322506"/>
                          <a:pt x="322231" y="322602"/>
                          <a:pt x="322040" y="322697"/>
                        </a:cubicBezTo>
                        <a:lnTo>
                          <a:pt x="322040" y="322697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4" name="任意多边形: 形状 1923"/>
                  <p:cNvSpPr/>
                  <p:nvPr/>
                </p:nvSpPr>
                <p:spPr>
                  <a:xfrm>
                    <a:off x="5130367" y="3536632"/>
                    <a:ext cx="820948" cy="502851"/>
                  </a:xfrm>
                  <a:custGeom>
                    <a:avLst/>
                    <a:gdLst>
                      <a:gd name="connsiteX0" fmla="*/ 47994 w 820948"/>
                      <a:gd name="connsiteY0" fmla="*/ 38862 h 502851"/>
                      <a:gd name="connsiteX1" fmla="*/ 46089 w 820948"/>
                      <a:gd name="connsiteY1" fmla="*/ 42481 h 502851"/>
                      <a:gd name="connsiteX2" fmla="*/ 43994 w 820948"/>
                      <a:gd name="connsiteY2" fmla="*/ 45529 h 502851"/>
                      <a:gd name="connsiteX3" fmla="*/ 41613 w 820948"/>
                      <a:gd name="connsiteY3" fmla="*/ 44958 h 502851"/>
                      <a:gd name="connsiteX4" fmla="*/ 39517 w 820948"/>
                      <a:gd name="connsiteY4" fmla="*/ 45529 h 502851"/>
                      <a:gd name="connsiteX5" fmla="*/ 35707 w 820948"/>
                      <a:gd name="connsiteY5" fmla="*/ 46577 h 502851"/>
                      <a:gd name="connsiteX6" fmla="*/ 34469 w 820948"/>
                      <a:gd name="connsiteY6" fmla="*/ 46196 h 502851"/>
                      <a:gd name="connsiteX7" fmla="*/ 33516 w 820948"/>
                      <a:gd name="connsiteY7" fmla="*/ 45910 h 502851"/>
                      <a:gd name="connsiteX8" fmla="*/ 32850 w 820948"/>
                      <a:gd name="connsiteY8" fmla="*/ 46768 h 502851"/>
                      <a:gd name="connsiteX9" fmla="*/ 32945 w 820948"/>
                      <a:gd name="connsiteY9" fmla="*/ 49339 h 502851"/>
                      <a:gd name="connsiteX10" fmla="*/ 34278 w 820948"/>
                      <a:gd name="connsiteY10" fmla="*/ 50387 h 502851"/>
                      <a:gd name="connsiteX11" fmla="*/ 34183 w 820948"/>
                      <a:gd name="connsiteY11" fmla="*/ 55054 h 502851"/>
                      <a:gd name="connsiteX12" fmla="*/ 34374 w 820948"/>
                      <a:gd name="connsiteY12" fmla="*/ 56579 h 502851"/>
                      <a:gd name="connsiteX13" fmla="*/ 33897 w 820948"/>
                      <a:gd name="connsiteY13" fmla="*/ 59436 h 502851"/>
                      <a:gd name="connsiteX14" fmla="*/ 33040 w 820948"/>
                      <a:gd name="connsiteY14" fmla="*/ 61341 h 502851"/>
                      <a:gd name="connsiteX15" fmla="*/ 33231 w 820948"/>
                      <a:gd name="connsiteY15" fmla="*/ 63722 h 502851"/>
                      <a:gd name="connsiteX16" fmla="*/ 29516 w 820948"/>
                      <a:gd name="connsiteY16" fmla="*/ 65342 h 502851"/>
                      <a:gd name="connsiteX17" fmla="*/ 29421 w 820948"/>
                      <a:gd name="connsiteY17" fmla="*/ 68580 h 502851"/>
                      <a:gd name="connsiteX18" fmla="*/ 29802 w 820948"/>
                      <a:gd name="connsiteY18" fmla="*/ 70390 h 502851"/>
                      <a:gd name="connsiteX19" fmla="*/ 30278 w 820948"/>
                      <a:gd name="connsiteY19" fmla="*/ 74295 h 502851"/>
                      <a:gd name="connsiteX20" fmla="*/ 31326 w 820948"/>
                      <a:gd name="connsiteY20" fmla="*/ 76200 h 502851"/>
                      <a:gd name="connsiteX21" fmla="*/ 33040 w 820948"/>
                      <a:gd name="connsiteY21" fmla="*/ 79915 h 502851"/>
                      <a:gd name="connsiteX22" fmla="*/ 34564 w 820948"/>
                      <a:gd name="connsiteY22" fmla="*/ 81725 h 502851"/>
                      <a:gd name="connsiteX23" fmla="*/ 36183 w 820948"/>
                      <a:gd name="connsiteY23" fmla="*/ 85344 h 502851"/>
                      <a:gd name="connsiteX24" fmla="*/ 37326 w 820948"/>
                      <a:gd name="connsiteY24" fmla="*/ 88583 h 502851"/>
                      <a:gd name="connsiteX25" fmla="*/ 38469 w 820948"/>
                      <a:gd name="connsiteY25" fmla="*/ 90297 h 502851"/>
                      <a:gd name="connsiteX26" fmla="*/ 38755 w 820948"/>
                      <a:gd name="connsiteY26" fmla="*/ 91916 h 502851"/>
                      <a:gd name="connsiteX27" fmla="*/ 40470 w 820948"/>
                      <a:gd name="connsiteY27" fmla="*/ 93440 h 502851"/>
                      <a:gd name="connsiteX28" fmla="*/ 39136 w 820948"/>
                      <a:gd name="connsiteY28" fmla="*/ 97060 h 502851"/>
                      <a:gd name="connsiteX29" fmla="*/ 39041 w 820948"/>
                      <a:gd name="connsiteY29" fmla="*/ 103632 h 502851"/>
                      <a:gd name="connsiteX30" fmla="*/ 39803 w 820948"/>
                      <a:gd name="connsiteY30" fmla="*/ 105156 h 502851"/>
                      <a:gd name="connsiteX31" fmla="*/ 40089 w 820948"/>
                      <a:gd name="connsiteY31" fmla="*/ 106299 h 502851"/>
                      <a:gd name="connsiteX32" fmla="*/ 39422 w 820948"/>
                      <a:gd name="connsiteY32" fmla="*/ 110776 h 502851"/>
                      <a:gd name="connsiteX33" fmla="*/ 39136 w 820948"/>
                      <a:gd name="connsiteY33" fmla="*/ 113443 h 502851"/>
                      <a:gd name="connsiteX34" fmla="*/ 40374 w 820948"/>
                      <a:gd name="connsiteY34" fmla="*/ 115633 h 502851"/>
                      <a:gd name="connsiteX35" fmla="*/ 40660 w 820948"/>
                      <a:gd name="connsiteY35" fmla="*/ 116586 h 502851"/>
                      <a:gd name="connsiteX36" fmla="*/ 39803 w 820948"/>
                      <a:gd name="connsiteY36" fmla="*/ 117538 h 502851"/>
                      <a:gd name="connsiteX37" fmla="*/ 39517 w 820948"/>
                      <a:gd name="connsiteY37" fmla="*/ 120777 h 502851"/>
                      <a:gd name="connsiteX38" fmla="*/ 39422 w 820948"/>
                      <a:gd name="connsiteY38" fmla="*/ 122777 h 502851"/>
                      <a:gd name="connsiteX39" fmla="*/ 37517 w 820948"/>
                      <a:gd name="connsiteY39" fmla="*/ 124587 h 502851"/>
                      <a:gd name="connsiteX40" fmla="*/ 36279 w 820948"/>
                      <a:gd name="connsiteY40" fmla="*/ 126016 h 502851"/>
                      <a:gd name="connsiteX41" fmla="*/ 35136 w 820948"/>
                      <a:gd name="connsiteY41" fmla="*/ 125158 h 502851"/>
                      <a:gd name="connsiteX42" fmla="*/ 33612 w 820948"/>
                      <a:gd name="connsiteY42" fmla="*/ 125063 h 502851"/>
                      <a:gd name="connsiteX43" fmla="*/ 31326 w 820948"/>
                      <a:gd name="connsiteY43" fmla="*/ 126873 h 502851"/>
                      <a:gd name="connsiteX44" fmla="*/ 29802 w 820948"/>
                      <a:gd name="connsiteY44" fmla="*/ 129445 h 502851"/>
                      <a:gd name="connsiteX45" fmla="*/ 28849 w 820948"/>
                      <a:gd name="connsiteY45" fmla="*/ 130112 h 502851"/>
                      <a:gd name="connsiteX46" fmla="*/ 28087 w 820948"/>
                      <a:gd name="connsiteY46" fmla="*/ 131159 h 502851"/>
                      <a:gd name="connsiteX47" fmla="*/ 23229 w 820948"/>
                      <a:gd name="connsiteY47" fmla="*/ 130873 h 502851"/>
                      <a:gd name="connsiteX48" fmla="*/ 21896 w 820948"/>
                      <a:gd name="connsiteY48" fmla="*/ 130016 h 502851"/>
                      <a:gd name="connsiteX49" fmla="*/ 20753 w 820948"/>
                      <a:gd name="connsiteY49" fmla="*/ 128397 h 502851"/>
                      <a:gd name="connsiteX50" fmla="*/ 19324 w 820948"/>
                      <a:gd name="connsiteY50" fmla="*/ 126778 h 502851"/>
                      <a:gd name="connsiteX51" fmla="*/ 17610 w 820948"/>
                      <a:gd name="connsiteY51" fmla="*/ 123063 h 502851"/>
                      <a:gd name="connsiteX52" fmla="*/ 17324 w 820948"/>
                      <a:gd name="connsiteY52" fmla="*/ 122301 h 502851"/>
                      <a:gd name="connsiteX53" fmla="*/ 17705 w 820948"/>
                      <a:gd name="connsiteY53" fmla="*/ 118015 h 502851"/>
                      <a:gd name="connsiteX54" fmla="*/ 18753 w 820948"/>
                      <a:gd name="connsiteY54" fmla="*/ 115252 h 502851"/>
                      <a:gd name="connsiteX55" fmla="*/ 18086 w 820948"/>
                      <a:gd name="connsiteY55" fmla="*/ 111633 h 502851"/>
                      <a:gd name="connsiteX56" fmla="*/ 16943 w 820948"/>
                      <a:gd name="connsiteY56" fmla="*/ 112300 h 502851"/>
                      <a:gd name="connsiteX57" fmla="*/ 15228 w 820948"/>
                      <a:gd name="connsiteY57" fmla="*/ 113062 h 502851"/>
                      <a:gd name="connsiteX58" fmla="*/ 8656 w 820948"/>
                      <a:gd name="connsiteY58" fmla="*/ 113729 h 502851"/>
                      <a:gd name="connsiteX59" fmla="*/ 7704 w 820948"/>
                      <a:gd name="connsiteY59" fmla="*/ 114205 h 502851"/>
                      <a:gd name="connsiteX60" fmla="*/ 3513 w 820948"/>
                      <a:gd name="connsiteY60" fmla="*/ 115157 h 502851"/>
                      <a:gd name="connsiteX61" fmla="*/ 3703 w 820948"/>
                      <a:gd name="connsiteY61" fmla="*/ 118015 h 502851"/>
                      <a:gd name="connsiteX62" fmla="*/ 4656 w 820948"/>
                      <a:gd name="connsiteY62" fmla="*/ 121348 h 502851"/>
                      <a:gd name="connsiteX63" fmla="*/ 3894 w 820948"/>
                      <a:gd name="connsiteY63" fmla="*/ 123349 h 502851"/>
                      <a:gd name="connsiteX64" fmla="*/ 3989 w 820948"/>
                      <a:gd name="connsiteY64" fmla="*/ 126016 h 502851"/>
                      <a:gd name="connsiteX65" fmla="*/ 3894 w 820948"/>
                      <a:gd name="connsiteY65" fmla="*/ 128397 h 502851"/>
                      <a:gd name="connsiteX66" fmla="*/ 2274 w 820948"/>
                      <a:gd name="connsiteY66" fmla="*/ 130683 h 502851"/>
                      <a:gd name="connsiteX67" fmla="*/ 179 w 820948"/>
                      <a:gd name="connsiteY67" fmla="*/ 132207 h 502851"/>
                      <a:gd name="connsiteX68" fmla="*/ 369 w 820948"/>
                      <a:gd name="connsiteY68" fmla="*/ 134779 h 502851"/>
                      <a:gd name="connsiteX69" fmla="*/ 2751 w 820948"/>
                      <a:gd name="connsiteY69" fmla="*/ 135731 h 502851"/>
                      <a:gd name="connsiteX70" fmla="*/ 4370 w 820948"/>
                      <a:gd name="connsiteY70" fmla="*/ 139541 h 502851"/>
                      <a:gd name="connsiteX71" fmla="*/ 4560 w 820948"/>
                      <a:gd name="connsiteY71" fmla="*/ 141637 h 502851"/>
                      <a:gd name="connsiteX72" fmla="*/ 9132 w 820948"/>
                      <a:gd name="connsiteY72" fmla="*/ 146399 h 502851"/>
                      <a:gd name="connsiteX73" fmla="*/ 9609 w 820948"/>
                      <a:gd name="connsiteY73" fmla="*/ 147352 h 502851"/>
                      <a:gd name="connsiteX74" fmla="*/ 8656 w 820948"/>
                      <a:gd name="connsiteY74" fmla="*/ 149638 h 502851"/>
                      <a:gd name="connsiteX75" fmla="*/ 4275 w 820948"/>
                      <a:gd name="connsiteY75" fmla="*/ 152400 h 502851"/>
                      <a:gd name="connsiteX76" fmla="*/ 4941 w 820948"/>
                      <a:gd name="connsiteY76" fmla="*/ 153448 h 502851"/>
                      <a:gd name="connsiteX77" fmla="*/ 6370 w 820948"/>
                      <a:gd name="connsiteY77" fmla="*/ 160115 h 502851"/>
                      <a:gd name="connsiteX78" fmla="*/ 9037 w 820948"/>
                      <a:gd name="connsiteY78" fmla="*/ 164592 h 502851"/>
                      <a:gd name="connsiteX79" fmla="*/ 5037 w 820948"/>
                      <a:gd name="connsiteY79" fmla="*/ 166878 h 502851"/>
                      <a:gd name="connsiteX80" fmla="*/ 2751 w 820948"/>
                      <a:gd name="connsiteY80" fmla="*/ 169450 h 502851"/>
                      <a:gd name="connsiteX81" fmla="*/ 4275 w 820948"/>
                      <a:gd name="connsiteY81" fmla="*/ 171069 h 502851"/>
                      <a:gd name="connsiteX82" fmla="*/ 4846 w 820948"/>
                      <a:gd name="connsiteY82" fmla="*/ 171926 h 502851"/>
                      <a:gd name="connsiteX83" fmla="*/ 2370 w 820948"/>
                      <a:gd name="connsiteY83" fmla="*/ 175069 h 502851"/>
                      <a:gd name="connsiteX84" fmla="*/ 3132 w 820948"/>
                      <a:gd name="connsiteY84" fmla="*/ 178213 h 502851"/>
                      <a:gd name="connsiteX85" fmla="*/ 3989 w 820948"/>
                      <a:gd name="connsiteY85" fmla="*/ 178498 h 502851"/>
                      <a:gd name="connsiteX86" fmla="*/ 5608 w 820948"/>
                      <a:gd name="connsiteY86" fmla="*/ 179260 h 502851"/>
                      <a:gd name="connsiteX87" fmla="*/ 6084 w 820948"/>
                      <a:gd name="connsiteY87" fmla="*/ 178498 h 502851"/>
                      <a:gd name="connsiteX88" fmla="*/ 7227 w 820948"/>
                      <a:gd name="connsiteY88" fmla="*/ 181737 h 502851"/>
                      <a:gd name="connsiteX89" fmla="*/ 7704 w 820948"/>
                      <a:gd name="connsiteY89" fmla="*/ 183547 h 502851"/>
                      <a:gd name="connsiteX90" fmla="*/ 8370 w 820948"/>
                      <a:gd name="connsiteY90" fmla="*/ 185166 h 502851"/>
                      <a:gd name="connsiteX91" fmla="*/ 8085 w 820948"/>
                      <a:gd name="connsiteY91" fmla="*/ 189262 h 502851"/>
                      <a:gd name="connsiteX92" fmla="*/ 8466 w 820948"/>
                      <a:gd name="connsiteY92" fmla="*/ 191738 h 502851"/>
                      <a:gd name="connsiteX93" fmla="*/ 8466 w 820948"/>
                      <a:gd name="connsiteY93" fmla="*/ 191738 h 502851"/>
                      <a:gd name="connsiteX94" fmla="*/ 9228 w 820948"/>
                      <a:gd name="connsiteY94" fmla="*/ 193643 h 502851"/>
                      <a:gd name="connsiteX95" fmla="*/ 12466 w 820948"/>
                      <a:gd name="connsiteY95" fmla="*/ 195834 h 502851"/>
                      <a:gd name="connsiteX96" fmla="*/ 14562 w 820948"/>
                      <a:gd name="connsiteY96" fmla="*/ 195834 h 502851"/>
                      <a:gd name="connsiteX97" fmla="*/ 15895 w 820948"/>
                      <a:gd name="connsiteY97" fmla="*/ 198215 h 502851"/>
                      <a:gd name="connsiteX98" fmla="*/ 19229 w 820948"/>
                      <a:gd name="connsiteY98" fmla="*/ 199358 h 502851"/>
                      <a:gd name="connsiteX99" fmla="*/ 20372 w 820948"/>
                      <a:gd name="connsiteY99" fmla="*/ 198882 h 502851"/>
                      <a:gd name="connsiteX100" fmla="*/ 21801 w 820948"/>
                      <a:gd name="connsiteY100" fmla="*/ 196977 h 502851"/>
                      <a:gd name="connsiteX101" fmla="*/ 25420 w 820948"/>
                      <a:gd name="connsiteY101" fmla="*/ 196120 h 502851"/>
                      <a:gd name="connsiteX102" fmla="*/ 25325 w 820948"/>
                      <a:gd name="connsiteY102" fmla="*/ 197072 h 502851"/>
                      <a:gd name="connsiteX103" fmla="*/ 28373 w 820948"/>
                      <a:gd name="connsiteY103" fmla="*/ 199358 h 502851"/>
                      <a:gd name="connsiteX104" fmla="*/ 31040 w 820948"/>
                      <a:gd name="connsiteY104" fmla="*/ 204502 h 502851"/>
                      <a:gd name="connsiteX105" fmla="*/ 34088 w 820948"/>
                      <a:gd name="connsiteY105" fmla="*/ 203073 h 502851"/>
                      <a:gd name="connsiteX106" fmla="*/ 36279 w 820948"/>
                      <a:gd name="connsiteY106" fmla="*/ 205073 h 502851"/>
                      <a:gd name="connsiteX107" fmla="*/ 38755 w 820948"/>
                      <a:gd name="connsiteY107" fmla="*/ 209455 h 502851"/>
                      <a:gd name="connsiteX108" fmla="*/ 42279 w 820948"/>
                      <a:gd name="connsiteY108" fmla="*/ 212217 h 502851"/>
                      <a:gd name="connsiteX109" fmla="*/ 42660 w 820948"/>
                      <a:gd name="connsiteY109" fmla="*/ 216408 h 502851"/>
                      <a:gd name="connsiteX110" fmla="*/ 44470 w 820948"/>
                      <a:gd name="connsiteY110" fmla="*/ 221075 h 502851"/>
                      <a:gd name="connsiteX111" fmla="*/ 44946 w 820948"/>
                      <a:gd name="connsiteY111" fmla="*/ 222504 h 502851"/>
                      <a:gd name="connsiteX112" fmla="*/ 44946 w 820948"/>
                      <a:gd name="connsiteY112" fmla="*/ 224504 h 502851"/>
                      <a:gd name="connsiteX113" fmla="*/ 46375 w 820948"/>
                      <a:gd name="connsiteY113" fmla="*/ 225362 h 502851"/>
                      <a:gd name="connsiteX114" fmla="*/ 47613 w 820948"/>
                      <a:gd name="connsiteY114" fmla="*/ 227171 h 502851"/>
                      <a:gd name="connsiteX115" fmla="*/ 49709 w 820948"/>
                      <a:gd name="connsiteY115" fmla="*/ 227076 h 502851"/>
                      <a:gd name="connsiteX116" fmla="*/ 50947 w 820948"/>
                      <a:gd name="connsiteY116" fmla="*/ 227171 h 502851"/>
                      <a:gd name="connsiteX117" fmla="*/ 53233 w 820948"/>
                      <a:gd name="connsiteY117" fmla="*/ 228409 h 502851"/>
                      <a:gd name="connsiteX118" fmla="*/ 55519 w 820948"/>
                      <a:gd name="connsiteY118" fmla="*/ 228981 h 502851"/>
                      <a:gd name="connsiteX119" fmla="*/ 56472 w 820948"/>
                      <a:gd name="connsiteY119" fmla="*/ 231458 h 502851"/>
                      <a:gd name="connsiteX120" fmla="*/ 59520 w 820948"/>
                      <a:gd name="connsiteY120" fmla="*/ 232696 h 502851"/>
                      <a:gd name="connsiteX121" fmla="*/ 62377 w 820948"/>
                      <a:gd name="connsiteY121" fmla="*/ 236982 h 502851"/>
                      <a:gd name="connsiteX122" fmla="*/ 66092 w 820948"/>
                      <a:gd name="connsiteY122" fmla="*/ 236506 h 502851"/>
                      <a:gd name="connsiteX123" fmla="*/ 68759 w 820948"/>
                      <a:gd name="connsiteY123" fmla="*/ 239649 h 502851"/>
                      <a:gd name="connsiteX124" fmla="*/ 69902 w 820948"/>
                      <a:gd name="connsiteY124" fmla="*/ 240221 h 502851"/>
                      <a:gd name="connsiteX125" fmla="*/ 71997 w 820948"/>
                      <a:gd name="connsiteY125" fmla="*/ 243840 h 502851"/>
                      <a:gd name="connsiteX126" fmla="*/ 73521 w 820948"/>
                      <a:gd name="connsiteY126" fmla="*/ 246221 h 502851"/>
                      <a:gd name="connsiteX127" fmla="*/ 74855 w 820948"/>
                      <a:gd name="connsiteY127" fmla="*/ 246697 h 502851"/>
                      <a:gd name="connsiteX128" fmla="*/ 76474 w 820948"/>
                      <a:gd name="connsiteY128" fmla="*/ 247650 h 502851"/>
                      <a:gd name="connsiteX129" fmla="*/ 77141 w 820948"/>
                      <a:gd name="connsiteY129" fmla="*/ 248984 h 502851"/>
                      <a:gd name="connsiteX130" fmla="*/ 78570 w 820948"/>
                      <a:gd name="connsiteY130" fmla="*/ 249650 h 502851"/>
                      <a:gd name="connsiteX131" fmla="*/ 80475 w 820948"/>
                      <a:gd name="connsiteY131" fmla="*/ 252222 h 502851"/>
                      <a:gd name="connsiteX132" fmla="*/ 80760 w 820948"/>
                      <a:gd name="connsiteY132" fmla="*/ 252889 h 502851"/>
                      <a:gd name="connsiteX133" fmla="*/ 80379 w 820948"/>
                      <a:gd name="connsiteY133" fmla="*/ 253841 h 502851"/>
                      <a:gd name="connsiteX134" fmla="*/ 81332 w 820948"/>
                      <a:gd name="connsiteY134" fmla="*/ 256222 h 502851"/>
                      <a:gd name="connsiteX135" fmla="*/ 81999 w 820948"/>
                      <a:gd name="connsiteY135" fmla="*/ 259175 h 502851"/>
                      <a:gd name="connsiteX136" fmla="*/ 81618 w 820948"/>
                      <a:gd name="connsiteY136" fmla="*/ 260413 h 502851"/>
                      <a:gd name="connsiteX137" fmla="*/ 84380 w 820948"/>
                      <a:gd name="connsiteY137" fmla="*/ 264319 h 502851"/>
                      <a:gd name="connsiteX138" fmla="*/ 87237 w 820948"/>
                      <a:gd name="connsiteY138" fmla="*/ 264795 h 502851"/>
                      <a:gd name="connsiteX139" fmla="*/ 89333 w 820948"/>
                      <a:gd name="connsiteY139" fmla="*/ 259747 h 502851"/>
                      <a:gd name="connsiteX140" fmla="*/ 88761 w 820948"/>
                      <a:gd name="connsiteY140" fmla="*/ 258413 h 502851"/>
                      <a:gd name="connsiteX141" fmla="*/ 90857 w 820948"/>
                      <a:gd name="connsiteY141" fmla="*/ 258413 h 502851"/>
                      <a:gd name="connsiteX142" fmla="*/ 94286 w 820948"/>
                      <a:gd name="connsiteY142" fmla="*/ 257366 h 502851"/>
                      <a:gd name="connsiteX143" fmla="*/ 95238 w 820948"/>
                      <a:gd name="connsiteY143" fmla="*/ 255175 h 502851"/>
                      <a:gd name="connsiteX144" fmla="*/ 96096 w 820948"/>
                      <a:gd name="connsiteY144" fmla="*/ 253175 h 502851"/>
                      <a:gd name="connsiteX145" fmla="*/ 96096 w 820948"/>
                      <a:gd name="connsiteY145" fmla="*/ 251555 h 502851"/>
                      <a:gd name="connsiteX146" fmla="*/ 97239 w 820948"/>
                      <a:gd name="connsiteY146" fmla="*/ 247650 h 502851"/>
                      <a:gd name="connsiteX147" fmla="*/ 98477 w 820948"/>
                      <a:gd name="connsiteY147" fmla="*/ 247459 h 502851"/>
                      <a:gd name="connsiteX148" fmla="*/ 100953 w 820948"/>
                      <a:gd name="connsiteY148" fmla="*/ 250126 h 502851"/>
                      <a:gd name="connsiteX149" fmla="*/ 102954 w 820948"/>
                      <a:gd name="connsiteY149" fmla="*/ 250603 h 502851"/>
                      <a:gd name="connsiteX150" fmla="*/ 104859 w 820948"/>
                      <a:gd name="connsiteY150" fmla="*/ 248793 h 502851"/>
                      <a:gd name="connsiteX151" fmla="*/ 106478 w 820948"/>
                      <a:gd name="connsiteY151" fmla="*/ 247841 h 502851"/>
                      <a:gd name="connsiteX152" fmla="*/ 110574 w 820948"/>
                      <a:gd name="connsiteY152" fmla="*/ 250984 h 502851"/>
                      <a:gd name="connsiteX153" fmla="*/ 113717 w 820948"/>
                      <a:gd name="connsiteY153" fmla="*/ 252889 h 502851"/>
                      <a:gd name="connsiteX154" fmla="*/ 115908 w 820948"/>
                      <a:gd name="connsiteY154" fmla="*/ 253841 h 502851"/>
                      <a:gd name="connsiteX155" fmla="*/ 116384 w 820948"/>
                      <a:gd name="connsiteY155" fmla="*/ 254794 h 502851"/>
                      <a:gd name="connsiteX156" fmla="*/ 117146 w 820948"/>
                      <a:gd name="connsiteY156" fmla="*/ 255175 h 502851"/>
                      <a:gd name="connsiteX157" fmla="*/ 119241 w 820948"/>
                      <a:gd name="connsiteY157" fmla="*/ 255937 h 502851"/>
                      <a:gd name="connsiteX158" fmla="*/ 121718 w 820948"/>
                      <a:gd name="connsiteY158" fmla="*/ 256699 h 502851"/>
                      <a:gd name="connsiteX159" fmla="*/ 122575 w 820948"/>
                      <a:gd name="connsiteY159" fmla="*/ 257270 h 502851"/>
                      <a:gd name="connsiteX160" fmla="*/ 124099 w 820948"/>
                      <a:gd name="connsiteY160" fmla="*/ 256604 h 502851"/>
                      <a:gd name="connsiteX161" fmla="*/ 125052 w 820948"/>
                      <a:gd name="connsiteY161" fmla="*/ 259175 h 502851"/>
                      <a:gd name="connsiteX162" fmla="*/ 123432 w 820948"/>
                      <a:gd name="connsiteY162" fmla="*/ 262414 h 502851"/>
                      <a:gd name="connsiteX163" fmla="*/ 124290 w 820948"/>
                      <a:gd name="connsiteY163" fmla="*/ 263080 h 502851"/>
                      <a:gd name="connsiteX164" fmla="*/ 125909 w 820948"/>
                      <a:gd name="connsiteY164" fmla="*/ 265176 h 502851"/>
                      <a:gd name="connsiteX165" fmla="*/ 126480 w 820948"/>
                      <a:gd name="connsiteY165" fmla="*/ 266700 h 502851"/>
                      <a:gd name="connsiteX166" fmla="*/ 126576 w 820948"/>
                      <a:gd name="connsiteY166" fmla="*/ 268034 h 502851"/>
                      <a:gd name="connsiteX167" fmla="*/ 126004 w 820948"/>
                      <a:gd name="connsiteY167" fmla="*/ 269272 h 502851"/>
                      <a:gd name="connsiteX168" fmla="*/ 126195 w 820948"/>
                      <a:gd name="connsiteY168" fmla="*/ 271653 h 502851"/>
                      <a:gd name="connsiteX169" fmla="*/ 129909 w 820948"/>
                      <a:gd name="connsiteY169" fmla="*/ 273653 h 502851"/>
                      <a:gd name="connsiteX170" fmla="*/ 131338 w 820948"/>
                      <a:gd name="connsiteY170" fmla="*/ 273463 h 502851"/>
                      <a:gd name="connsiteX171" fmla="*/ 132576 w 820948"/>
                      <a:gd name="connsiteY171" fmla="*/ 274987 h 502851"/>
                      <a:gd name="connsiteX172" fmla="*/ 134100 w 820948"/>
                      <a:gd name="connsiteY172" fmla="*/ 275844 h 502851"/>
                      <a:gd name="connsiteX173" fmla="*/ 136101 w 820948"/>
                      <a:gd name="connsiteY173" fmla="*/ 278035 h 502851"/>
                      <a:gd name="connsiteX174" fmla="*/ 139434 w 820948"/>
                      <a:gd name="connsiteY174" fmla="*/ 279844 h 502851"/>
                      <a:gd name="connsiteX175" fmla="*/ 140768 w 820948"/>
                      <a:gd name="connsiteY175" fmla="*/ 283940 h 502851"/>
                      <a:gd name="connsiteX176" fmla="*/ 140577 w 820948"/>
                      <a:gd name="connsiteY176" fmla="*/ 285559 h 502851"/>
                      <a:gd name="connsiteX177" fmla="*/ 143054 w 820948"/>
                      <a:gd name="connsiteY177" fmla="*/ 286321 h 502851"/>
                      <a:gd name="connsiteX178" fmla="*/ 144006 w 820948"/>
                      <a:gd name="connsiteY178" fmla="*/ 289084 h 502851"/>
                      <a:gd name="connsiteX179" fmla="*/ 142959 w 820948"/>
                      <a:gd name="connsiteY179" fmla="*/ 290417 h 502851"/>
                      <a:gd name="connsiteX180" fmla="*/ 146102 w 820948"/>
                      <a:gd name="connsiteY180" fmla="*/ 293180 h 502851"/>
                      <a:gd name="connsiteX181" fmla="*/ 149245 w 820948"/>
                      <a:gd name="connsiteY181" fmla="*/ 295561 h 502851"/>
                      <a:gd name="connsiteX182" fmla="*/ 152769 w 820948"/>
                      <a:gd name="connsiteY182" fmla="*/ 295275 h 502851"/>
                      <a:gd name="connsiteX183" fmla="*/ 153722 w 820948"/>
                      <a:gd name="connsiteY183" fmla="*/ 297751 h 502851"/>
                      <a:gd name="connsiteX184" fmla="*/ 156198 w 820948"/>
                      <a:gd name="connsiteY184" fmla="*/ 300990 h 502851"/>
                      <a:gd name="connsiteX185" fmla="*/ 159532 w 820948"/>
                      <a:gd name="connsiteY185" fmla="*/ 301276 h 502851"/>
                      <a:gd name="connsiteX186" fmla="*/ 160770 w 820948"/>
                      <a:gd name="connsiteY186" fmla="*/ 302228 h 502851"/>
                      <a:gd name="connsiteX187" fmla="*/ 162961 w 820948"/>
                      <a:gd name="connsiteY187" fmla="*/ 303467 h 502851"/>
                      <a:gd name="connsiteX188" fmla="*/ 164485 w 820948"/>
                      <a:gd name="connsiteY188" fmla="*/ 304705 h 502851"/>
                      <a:gd name="connsiteX189" fmla="*/ 164009 w 820948"/>
                      <a:gd name="connsiteY189" fmla="*/ 306229 h 502851"/>
                      <a:gd name="connsiteX190" fmla="*/ 165438 w 820948"/>
                      <a:gd name="connsiteY190" fmla="*/ 308705 h 502851"/>
                      <a:gd name="connsiteX191" fmla="*/ 166866 w 820948"/>
                      <a:gd name="connsiteY191" fmla="*/ 310705 h 502851"/>
                      <a:gd name="connsiteX192" fmla="*/ 167533 w 820948"/>
                      <a:gd name="connsiteY192" fmla="*/ 312039 h 502851"/>
                      <a:gd name="connsiteX193" fmla="*/ 169152 w 820948"/>
                      <a:gd name="connsiteY193" fmla="*/ 314801 h 502851"/>
                      <a:gd name="connsiteX194" fmla="*/ 169533 w 820948"/>
                      <a:gd name="connsiteY194" fmla="*/ 317183 h 502851"/>
                      <a:gd name="connsiteX195" fmla="*/ 170010 w 820948"/>
                      <a:gd name="connsiteY195" fmla="*/ 320421 h 502851"/>
                      <a:gd name="connsiteX196" fmla="*/ 170772 w 820948"/>
                      <a:gd name="connsiteY196" fmla="*/ 320612 h 502851"/>
                      <a:gd name="connsiteX197" fmla="*/ 171534 w 820948"/>
                      <a:gd name="connsiteY197" fmla="*/ 323659 h 502851"/>
                      <a:gd name="connsiteX198" fmla="*/ 172486 w 820948"/>
                      <a:gd name="connsiteY198" fmla="*/ 324898 h 502851"/>
                      <a:gd name="connsiteX199" fmla="*/ 173915 w 820948"/>
                      <a:gd name="connsiteY199" fmla="*/ 326422 h 502851"/>
                      <a:gd name="connsiteX200" fmla="*/ 175534 w 820948"/>
                      <a:gd name="connsiteY200" fmla="*/ 327565 h 502851"/>
                      <a:gd name="connsiteX201" fmla="*/ 178011 w 820948"/>
                      <a:gd name="connsiteY201" fmla="*/ 325755 h 502851"/>
                      <a:gd name="connsiteX202" fmla="*/ 180678 w 820948"/>
                      <a:gd name="connsiteY202" fmla="*/ 324612 h 502851"/>
                      <a:gd name="connsiteX203" fmla="*/ 183726 w 820948"/>
                      <a:gd name="connsiteY203" fmla="*/ 324517 h 502851"/>
                      <a:gd name="connsiteX204" fmla="*/ 184583 w 820948"/>
                      <a:gd name="connsiteY204" fmla="*/ 323183 h 502851"/>
                      <a:gd name="connsiteX205" fmla="*/ 186202 w 820948"/>
                      <a:gd name="connsiteY205" fmla="*/ 323279 h 502851"/>
                      <a:gd name="connsiteX206" fmla="*/ 189441 w 820948"/>
                      <a:gd name="connsiteY206" fmla="*/ 323374 h 502851"/>
                      <a:gd name="connsiteX207" fmla="*/ 190012 w 820948"/>
                      <a:gd name="connsiteY207" fmla="*/ 323755 h 502851"/>
                      <a:gd name="connsiteX208" fmla="*/ 192108 w 820948"/>
                      <a:gd name="connsiteY208" fmla="*/ 323850 h 502851"/>
                      <a:gd name="connsiteX209" fmla="*/ 194108 w 820948"/>
                      <a:gd name="connsiteY209" fmla="*/ 325088 h 502851"/>
                      <a:gd name="connsiteX210" fmla="*/ 195632 w 820948"/>
                      <a:gd name="connsiteY210" fmla="*/ 325469 h 502851"/>
                      <a:gd name="connsiteX211" fmla="*/ 196203 w 820948"/>
                      <a:gd name="connsiteY211" fmla="*/ 327374 h 502851"/>
                      <a:gd name="connsiteX212" fmla="*/ 199347 w 820948"/>
                      <a:gd name="connsiteY212" fmla="*/ 329184 h 502851"/>
                      <a:gd name="connsiteX213" fmla="*/ 197442 w 820948"/>
                      <a:gd name="connsiteY213" fmla="*/ 331280 h 502851"/>
                      <a:gd name="connsiteX214" fmla="*/ 198394 w 820948"/>
                      <a:gd name="connsiteY214" fmla="*/ 334709 h 502851"/>
                      <a:gd name="connsiteX215" fmla="*/ 197251 w 820948"/>
                      <a:gd name="connsiteY215" fmla="*/ 338138 h 502851"/>
                      <a:gd name="connsiteX216" fmla="*/ 197823 w 820948"/>
                      <a:gd name="connsiteY216" fmla="*/ 341471 h 502851"/>
                      <a:gd name="connsiteX217" fmla="*/ 197346 w 820948"/>
                      <a:gd name="connsiteY217" fmla="*/ 345281 h 502851"/>
                      <a:gd name="connsiteX218" fmla="*/ 203728 w 820948"/>
                      <a:gd name="connsiteY218" fmla="*/ 350330 h 502851"/>
                      <a:gd name="connsiteX219" fmla="*/ 204871 w 820948"/>
                      <a:gd name="connsiteY219" fmla="*/ 352234 h 502851"/>
                      <a:gd name="connsiteX220" fmla="*/ 204966 w 820948"/>
                      <a:gd name="connsiteY220" fmla="*/ 353854 h 502851"/>
                      <a:gd name="connsiteX221" fmla="*/ 206586 w 820948"/>
                      <a:gd name="connsiteY221" fmla="*/ 355473 h 502851"/>
                      <a:gd name="connsiteX222" fmla="*/ 209729 w 820948"/>
                      <a:gd name="connsiteY222" fmla="*/ 355759 h 502851"/>
                      <a:gd name="connsiteX223" fmla="*/ 212015 w 820948"/>
                      <a:gd name="connsiteY223" fmla="*/ 356616 h 502851"/>
                      <a:gd name="connsiteX224" fmla="*/ 213825 w 820948"/>
                      <a:gd name="connsiteY224" fmla="*/ 359664 h 502851"/>
                      <a:gd name="connsiteX225" fmla="*/ 214206 w 820948"/>
                      <a:gd name="connsiteY225" fmla="*/ 361855 h 502851"/>
                      <a:gd name="connsiteX226" fmla="*/ 215158 w 820948"/>
                      <a:gd name="connsiteY226" fmla="*/ 362617 h 502851"/>
                      <a:gd name="connsiteX227" fmla="*/ 218968 w 820948"/>
                      <a:gd name="connsiteY227" fmla="*/ 365093 h 502851"/>
                      <a:gd name="connsiteX228" fmla="*/ 220492 w 820948"/>
                      <a:gd name="connsiteY228" fmla="*/ 366427 h 502851"/>
                      <a:gd name="connsiteX229" fmla="*/ 225064 w 820948"/>
                      <a:gd name="connsiteY229" fmla="*/ 366903 h 502851"/>
                      <a:gd name="connsiteX230" fmla="*/ 226493 w 820948"/>
                      <a:gd name="connsiteY230" fmla="*/ 366617 h 502851"/>
                      <a:gd name="connsiteX231" fmla="*/ 229636 w 820948"/>
                      <a:gd name="connsiteY231" fmla="*/ 363855 h 502851"/>
                      <a:gd name="connsiteX232" fmla="*/ 230779 w 820948"/>
                      <a:gd name="connsiteY232" fmla="*/ 363664 h 502851"/>
                      <a:gd name="connsiteX233" fmla="*/ 234589 w 820948"/>
                      <a:gd name="connsiteY233" fmla="*/ 365760 h 502851"/>
                      <a:gd name="connsiteX234" fmla="*/ 233922 w 820948"/>
                      <a:gd name="connsiteY234" fmla="*/ 367951 h 502851"/>
                      <a:gd name="connsiteX235" fmla="*/ 233065 w 820948"/>
                      <a:gd name="connsiteY235" fmla="*/ 370904 h 502851"/>
                      <a:gd name="connsiteX236" fmla="*/ 231160 w 820948"/>
                      <a:gd name="connsiteY236" fmla="*/ 372999 h 502851"/>
                      <a:gd name="connsiteX237" fmla="*/ 229541 w 820948"/>
                      <a:gd name="connsiteY237" fmla="*/ 375571 h 502851"/>
                      <a:gd name="connsiteX238" fmla="*/ 232684 w 820948"/>
                      <a:gd name="connsiteY238" fmla="*/ 381857 h 502851"/>
                      <a:gd name="connsiteX239" fmla="*/ 234303 w 820948"/>
                      <a:gd name="connsiteY239" fmla="*/ 382810 h 502851"/>
                      <a:gd name="connsiteX240" fmla="*/ 235065 w 820948"/>
                      <a:gd name="connsiteY240" fmla="*/ 382905 h 502851"/>
                      <a:gd name="connsiteX241" fmla="*/ 236875 w 820948"/>
                      <a:gd name="connsiteY241" fmla="*/ 383667 h 502851"/>
                      <a:gd name="connsiteX242" fmla="*/ 238209 w 820948"/>
                      <a:gd name="connsiteY242" fmla="*/ 383667 h 502851"/>
                      <a:gd name="connsiteX243" fmla="*/ 239352 w 820948"/>
                      <a:gd name="connsiteY243" fmla="*/ 385000 h 502851"/>
                      <a:gd name="connsiteX244" fmla="*/ 239352 w 820948"/>
                      <a:gd name="connsiteY244" fmla="*/ 385000 h 502851"/>
                      <a:gd name="connsiteX245" fmla="*/ 240495 w 820948"/>
                      <a:gd name="connsiteY245" fmla="*/ 384238 h 502851"/>
                      <a:gd name="connsiteX246" fmla="*/ 241733 w 820948"/>
                      <a:gd name="connsiteY246" fmla="*/ 383000 h 502851"/>
                      <a:gd name="connsiteX247" fmla="*/ 246591 w 820948"/>
                      <a:gd name="connsiteY247" fmla="*/ 384524 h 502851"/>
                      <a:gd name="connsiteX248" fmla="*/ 248781 w 820948"/>
                      <a:gd name="connsiteY248" fmla="*/ 385763 h 502851"/>
                      <a:gd name="connsiteX249" fmla="*/ 248400 w 820948"/>
                      <a:gd name="connsiteY249" fmla="*/ 387953 h 502851"/>
                      <a:gd name="connsiteX250" fmla="*/ 251639 w 820948"/>
                      <a:gd name="connsiteY250" fmla="*/ 385191 h 502851"/>
                      <a:gd name="connsiteX251" fmla="*/ 252115 w 820948"/>
                      <a:gd name="connsiteY251" fmla="*/ 384238 h 502851"/>
                      <a:gd name="connsiteX252" fmla="*/ 252877 w 820948"/>
                      <a:gd name="connsiteY252" fmla="*/ 382524 h 502851"/>
                      <a:gd name="connsiteX253" fmla="*/ 253925 w 820948"/>
                      <a:gd name="connsiteY253" fmla="*/ 382619 h 502851"/>
                      <a:gd name="connsiteX254" fmla="*/ 256401 w 820948"/>
                      <a:gd name="connsiteY254" fmla="*/ 392525 h 502851"/>
                      <a:gd name="connsiteX255" fmla="*/ 258211 w 820948"/>
                      <a:gd name="connsiteY255" fmla="*/ 393573 h 502851"/>
                      <a:gd name="connsiteX256" fmla="*/ 258878 w 820948"/>
                      <a:gd name="connsiteY256" fmla="*/ 396812 h 502851"/>
                      <a:gd name="connsiteX257" fmla="*/ 259259 w 820948"/>
                      <a:gd name="connsiteY257" fmla="*/ 399859 h 502851"/>
                      <a:gd name="connsiteX258" fmla="*/ 260973 w 820948"/>
                      <a:gd name="connsiteY258" fmla="*/ 403479 h 502851"/>
                      <a:gd name="connsiteX259" fmla="*/ 260783 w 820948"/>
                      <a:gd name="connsiteY259" fmla="*/ 404908 h 502851"/>
                      <a:gd name="connsiteX260" fmla="*/ 261164 w 820948"/>
                      <a:gd name="connsiteY260" fmla="*/ 406717 h 502851"/>
                      <a:gd name="connsiteX261" fmla="*/ 263926 w 820948"/>
                      <a:gd name="connsiteY261" fmla="*/ 408527 h 502851"/>
                      <a:gd name="connsiteX262" fmla="*/ 267736 w 820948"/>
                      <a:gd name="connsiteY262" fmla="*/ 407765 h 502851"/>
                      <a:gd name="connsiteX263" fmla="*/ 267736 w 820948"/>
                      <a:gd name="connsiteY263" fmla="*/ 406908 h 502851"/>
                      <a:gd name="connsiteX264" fmla="*/ 266974 w 820948"/>
                      <a:gd name="connsiteY264" fmla="*/ 402908 h 502851"/>
                      <a:gd name="connsiteX265" fmla="*/ 267355 w 820948"/>
                      <a:gd name="connsiteY265" fmla="*/ 400907 h 502851"/>
                      <a:gd name="connsiteX266" fmla="*/ 269070 w 820948"/>
                      <a:gd name="connsiteY266" fmla="*/ 399955 h 502851"/>
                      <a:gd name="connsiteX267" fmla="*/ 271070 w 820948"/>
                      <a:gd name="connsiteY267" fmla="*/ 398050 h 502851"/>
                      <a:gd name="connsiteX268" fmla="*/ 271832 w 820948"/>
                      <a:gd name="connsiteY268" fmla="*/ 397573 h 502851"/>
                      <a:gd name="connsiteX269" fmla="*/ 272499 w 820948"/>
                      <a:gd name="connsiteY269" fmla="*/ 401860 h 502851"/>
                      <a:gd name="connsiteX270" fmla="*/ 272499 w 820948"/>
                      <a:gd name="connsiteY270" fmla="*/ 406051 h 502851"/>
                      <a:gd name="connsiteX271" fmla="*/ 274785 w 820948"/>
                      <a:gd name="connsiteY271" fmla="*/ 406432 h 502851"/>
                      <a:gd name="connsiteX272" fmla="*/ 276975 w 820948"/>
                      <a:gd name="connsiteY272" fmla="*/ 407575 h 502851"/>
                      <a:gd name="connsiteX273" fmla="*/ 277642 w 820948"/>
                      <a:gd name="connsiteY273" fmla="*/ 409004 h 502851"/>
                      <a:gd name="connsiteX274" fmla="*/ 279738 w 820948"/>
                      <a:gd name="connsiteY274" fmla="*/ 410909 h 502851"/>
                      <a:gd name="connsiteX275" fmla="*/ 284691 w 820948"/>
                      <a:gd name="connsiteY275" fmla="*/ 408051 h 502851"/>
                      <a:gd name="connsiteX276" fmla="*/ 288977 w 820948"/>
                      <a:gd name="connsiteY276" fmla="*/ 403098 h 502851"/>
                      <a:gd name="connsiteX277" fmla="*/ 289834 w 820948"/>
                      <a:gd name="connsiteY277" fmla="*/ 404813 h 502851"/>
                      <a:gd name="connsiteX278" fmla="*/ 292596 w 820948"/>
                      <a:gd name="connsiteY278" fmla="*/ 403860 h 502851"/>
                      <a:gd name="connsiteX279" fmla="*/ 295263 w 820948"/>
                      <a:gd name="connsiteY279" fmla="*/ 404908 h 502851"/>
                      <a:gd name="connsiteX280" fmla="*/ 295454 w 820948"/>
                      <a:gd name="connsiteY280" fmla="*/ 405575 h 502851"/>
                      <a:gd name="connsiteX281" fmla="*/ 295359 w 820948"/>
                      <a:gd name="connsiteY281" fmla="*/ 406527 h 502851"/>
                      <a:gd name="connsiteX282" fmla="*/ 297645 w 820948"/>
                      <a:gd name="connsiteY282" fmla="*/ 408813 h 502851"/>
                      <a:gd name="connsiteX283" fmla="*/ 299740 w 820948"/>
                      <a:gd name="connsiteY283" fmla="*/ 408813 h 502851"/>
                      <a:gd name="connsiteX284" fmla="*/ 301264 w 820948"/>
                      <a:gd name="connsiteY284" fmla="*/ 410909 h 502851"/>
                      <a:gd name="connsiteX285" fmla="*/ 304312 w 820948"/>
                      <a:gd name="connsiteY285" fmla="*/ 413290 h 502851"/>
                      <a:gd name="connsiteX286" fmla="*/ 307836 w 820948"/>
                      <a:gd name="connsiteY286" fmla="*/ 415766 h 502851"/>
                      <a:gd name="connsiteX287" fmla="*/ 308027 w 820948"/>
                      <a:gd name="connsiteY287" fmla="*/ 417005 h 502851"/>
                      <a:gd name="connsiteX288" fmla="*/ 308789 w 820948"/>
                      <a:gd name="connsiteY288" fmla="*/ 418529 h 502851"/>
                      <a:gd name="connsiteX289" fmla="*/ 313647 w 820948"/>
                      <a:gd name="connsiteY289" fmla="*/ 420910 h 502851"/>
                      <a:gd name="connsiteX290" fmla="*/ 321743 w 820948"/>
                      <a:gd name="connsiteY290" fmla="*/ 420148 h 502851"/>
                      <a:gd name="connsiteX291" fmla="*/ 321457 w 820948"/>
                      <a:gd name="connsiteY291" fmla="*/ 421576 h 502851"/>
                      <a:gd name="connsiteX292" fmla="*/ 323267 w 820948"/>
                      <a:gd name="connsiteY292" fmla="*/ 422338 h 502851"/>
                      <a:gd name="connsiteX293" fmla="*/ 324981 w 820948"/>
                      <a:gd name="connsiteY293" fmla="*/ 422053 h 502851"/>
                      <a:gd name="connsiteX294" fmla="*/ 328887 w 820948"/>
                      <a:gd name="connsiteY294" fmla="*/ 424053 h 502851"/>
                      <a:gd name="connsiteX295" fmla="*/ 334697 w 820948"/>
                      <a:gd name="connsiteY295" fmla="*/ 424815 h 502851"/>
                      <a:gd name="connsiteX296" fmla="*/ 336888 w 820948"/>
                      <a:gd name="connsiteY296" fmla="*/ 422529 h 502851"/>
                      <a:gd name="connsiteX297" fmla="*/ 339078 w 820948"/>
                      <a:gd name="connsiteY297" fmla="*/ 420243 h 502851"/>
                      <a:gd name="connsiteX298" fmla="*/ 340031 w 820948"/>
                      <a:gd name="connsiteY298" fmla="*/ 420338 h 502851"/>
                      <a:gd name="connsiteX299" fmla="*/ 342507 w 820948"/>
                      <a:gd name="connsiteY299" fmla="*/ 421196 h 502851"/>
                      <a:gd name="connsiteX300" fmla="*/ 344127 w 820948"/>
                      <a:gd name="connsiteY300" fmla="*/ 422243 h 502851"/>
                      <a:gd name="connsiteX301" fmla="*/ 346413 w 820948"/>
                      <a:gd name="connsiteY301" fmla="*/ 423196 h 502851"/>
                      <a:gd name="connsiteX302" fmla="*/ 348699 w 820948"/>
                      <a:gd name="connsiteY302" fmla="*/ 424053 h 502851"/>
                      <a:gd name="connsiteX303" fmla="*/ 349842 w 820948"/>
                      <a:gd name="connsiteY303" fmla="*/ 424243 h 502851"/>
                      <a:gd name="connsiteX304" fmla="*/ 350794 w 820948"/>
                      <a:gd name="connsiteY304" fmla="*/ 425196 h 502851"/>
                      <a:gd name="connsiteX305" fmla="*/ 352223 w 820948"/>
                      <a:gd name="connsiteY305" fmla="*/ 425196 h 502851"/>
                      <a:gd name="connsiteX306" fmla="*/ 352318 w 820948"/>
                      <a:gd name="connsiteY306" fmla="*/ 423196 h 502851"/>
                      <a:gd name="connsiteX307" fmla="*/ 354223 w 820948"/>
                      <a:gd name="connsiteY307" fmla="*/ 422053 h 502851"/>
                      <a:gd name="connsiteX308" fmla="*/ 355842 w 820948"/>
                      <a:gd name="connsiteY308" fmla="*/ 421576 h 502851"/>
                      <a:gd name="connsiteX309" fmla="*/ 357366 w 820948"/>
                      <a:gd name="connsiteY309" fmla="*/ 422910 h 502851"/>
                      <a:gd name="connsiteX310" fmla="*/ 358795 w 820948"/>
                      <a:gd name="connsiteY310" fmla="*/ 422053 h 502851"/>
                      <a:gd name="connsiteX311" fmla="*/ 360224 w 820948"/>
                      <a:gd name="connsiteY311" fmla="*/ 421958 h 502851"/>
                      <a:gd name="connsiteX312" fmla="*/ 363558 w 820948"/>
                      <a:gd name="connsiteY312" fmla="*/ 421958 h 502851"/>
                      <a:gd name="connsiteX313" fmla="*/ 374130 w 820948"/>
                      <a:gd name="connsiteY313" fmla="*/ 417957 h 502851"/>
                      <a:gd name="connsiteX314" fmla="*/ 375464 w 820948"/>
                      <a:gd name="connsiteY314" fmla="*/ 418433 h 502851"/>
                      <a:gd name="connsiteX315" fmla="*/ 377274 w 820948"/>
                      <a:gd name="connsiteY315" fmla="*/ 419767 h 502851"/>
                      <a:gd name="connsiteX316" fmla="*/ 378607 w 820948"/>
                      <a:gd name="connsiteY316" fmla="*/ 420148 h 502851"/>
                      <a:gd name="connsiteX317" fmla="*/ 381750 w 820948"/>
                      <a:gd name="connsiteY317" fmla="*/ 423100 h 502851"/>
                      <a:gd name="connsiteX318" fmla="*/ 382036 w 820948"/>
                      <a:gd name="connsiteY318" fmla="*/ 427863 h 502851"/>
                      <a:gd name="connsiteX319" fmla="*/ 382703 w 820948"/>
                      <a:gd name="connsiteY319" fmla="*/ 432911 h 502851"/>
                      <a:gd name="connsiteX320" fmla="*/ 382036 w 820948"/>
                      <a:gd name="connsiteY320" fmla="*/ 434054 h 502851"/>
                      <a:gd name="connsiteX321" fmla="*/ 381274 w 820948"/>
                      <a:gd name="connsiteY321" fmla="*/ 436340 h 502851"/>
                      <a:gd name="connsiteX322" fmla="*/ 380607 w 820948"/>
                      <a:gd name="connsiteY322" fmla="*/ 438245 h 502851"/>
                      <a:gd name="connsiteX323" fmla="*/ 379274 w 820948"/>
                      <a:gd name="connsiteY323" fmla="*/ 441103 h 502851"/>
                      <a:gd name="connsiteX324" fmla="*/ 376702 w 820948"/>
                      <a:gd name="connsiteY324" fmla="*/ 447961 h 502851"/>
                      <a:gd name="connsiteX325" fmla="*/ 376797 w 820948"/>
                      <a:gd name="connsiteY325" fmla="*/ 448532 h 502851"/>
                      <a:gd name="connsiteX326" fmla="*/ 376607 w 820948"/>
                      <a:gd name="connsiteY326" fmla="*/ 451390 h 502851"/>
                      <a:gd name="connsiteX327" fmla="*/ 377178 w 820948"/>
                      <a:gd name="connsiteY327" fmla="*/ 451866 h 502851"/>
                      <a:gd name="connsiteX328" fmla="*/ 378417 w 820948"/>
                      <a:gd name="connsiteY328" fmla="*/ 454247 h 502851"/>
                      <a:gd name="connsiteX329" fmla="*/ 380322 w 820948"/>
                      <a:gd name="connsiteY329" fmla="*/ 456438 h 502851"/>
                      <a:gd name="connsiteX330" fmla="*/ 380512 w 820948"/>
                      <a:gd name="connsiteY330" fmla="*/ 457105 h 502851"/>
                      <a:gd name="connsiteX331" fmla="*/ 379655 w 820948"/>
                      <a:gd name="connsiteY331" fmla="*/ 459486 h 502851"/>
                      <a:gd name="connsiteX332" fmla="*/ 382417 w 820948"/>
                      <a:gd name="connsiteY332" fmla="*/ 462248 h 502851"/>
                      <a:gd name="connsiteX333" fmla="*/ 384227 w 820948"/>
                      <a:gd name="connsiteY333" fmla="*/ 462534 h 502851"/>
                      <a:gd name="connsiteX334" fmla="*/ 387084 w 820948"/>
                      <a:gd name="connsiteY334" fmla="*/ 460915 h 502851"/>
                      <a:gd name="connsiteX335" fmla="*/ 389085 w 820948"/>
                      <a:gd name="connsiteY335" fmla="*/ 459962 h 502851"/>
                      <a:gd name="connsiteX336" fmla="*/ 391371 w 820948"/>
                      <a:gd name="connsiteY336" fmla="*/ 458248 h 502851"/>
                      <a:gd name="connsiteX337" fmla="*/ 392323 w 820948"/>
                      <a:gd name="connsiteY337" fmla="*/ 456438 h 502851"/>
                      <a:gd name="connsiteX338" fmla="*/ 392037 w 820948"/>
                      <a:gd name="connsiteY338" fmla="*/ 454628 h 502851"/>
                      <a:gd name="connsiteX339" fmla="*/ 389847 w 820948"/>
                      <a:gd name="connsiteY339" fmla="*/ 451580 h 502851"/>
                      <a:gd name="connsiteX340" fmla="*/ 390799 w 820948"/>
                      <a:gd name="connsiteY340" fmla="*/ 448246 h 502851"/>
                      <a:gd name="connsiteX341" fmla="*/ 392418 w 820948"/>
                      <a:gd name="connsiteY341" fmla="*/ 445580 h 502851"/>
                      <a:gd name="connsiteX342" fmla="*/ 394609 w 820948"/>
                      <a:gd name="connsiteY342" fmla="*/ 442436 h 502851"/>
                      <a:gd name="connsiteX343" fmla="*/ 396228 w 820948"/>
                      <a:gd name="connsiteY343" fmla="*/ 440246 h 502851"/>
                      <a:gd name="connsiteX344" fmla="*/ 397181 w 820948"/>
                      <a:gd name="connsiteY344" fmla="*/ 437769 h 502851"/>
                      <a:gd name="connsiteX345" fmla="*/ 399562 w 820948"/>
                      <a:gd name="connsiteY345" fmla="*/ 435959 h 502851"/>
                      <a:gd name="connsiteX346" fmla="*/ 404610 w 820948"/>
                      <a:gd name="connsiteY346" fmla="*/ 433197 h 502851"/>
                      <a:gd name="connsiteX347" fmla="*/ 407468 w 820948"/>
                      <a:gd name="connsiteY347" fmla="*/ 430149 h 502851"/>
                      <a:gd name="connsiteX348" fmla="*/ 408611 w 820948"/>
                      <a:gd name="connsiteY348" fmla="*/ 428244 h 502851"/>
                      <a:gd name="connsiteX349" fmla="*/ 408992 w 820948"/>
                      <a:gd name="connsiteY349" fmla="*/ 426720 h 502851"/>
                      <a:gd name="connsiteX350" fmla="*/ 411564 w 820948"/>
                      <a:gd name="connsiteY350" fmla="*/ 424434 h 502851"/>
                      <a:gd name="connsiteX351" fmla="*/ 412611 w 820948"/>
                      <a:gd name="connsiteY351" fmla="*/ 424529 h 502851"/>
                      <a:gd name="connsiteX352" fmla="*/ 415945 w 820948"/>
                      <a:gd name="connsiteY352" fmla="*/ 421481 h 502851"/>
                      <a:gd name="connsiteX353" fmla="*/ 418707 w 820948"/>
                      <a:gd name="connsiteY353" fmla="*/ 421386 h 502851"/>
                      <a:gd name="connsiteX354" fmla="*/ 420993 w 820948"/>
                      <a:gd name="connsiteY354" fmla="*/ 421767 h 502851"/>
                      <a:gd name="connsiteX355" fmla="*/ 423565 w 820948"/>
                      <a:gd name="connsiteY355" fmla="*/ 420243 h 502851"/>
                      <a:gd name="connsiteX356" fmla="*/ 423851 w 820948"/>
                      <a:gd name="connsiteY356" fmla="*/ 419386 h 502851"/>
                      <a:gd name="connsiteX357" fmla="*/ 426137 w 820948"/>
                      <a:gd name="connsiteY357" fmla="*/ 421291 h 502851"/>
                      <a:gd name="connsiteX358" fmla="*/ 427185 w 820948"/>
                      <a:gd name="connsiteY358" fmla="*/ 421862 h 502851"/>
                      <a:gd name="connsiteX359" fmla="*/ 430899 w 820948"/>
                      <a:gd name="connsiteY359" fmla="*/ 422529 h 502851"/>
                      <a:gd name="connsiteX360" fmla="*/ 434138 w 820948"/>
                      <a:gd name="connsiteY360" fmla="*/ 425196 h 502851"/>
                      <a:gd name="connsiteX361" fmla="*/ 435948 w 820948"/>
                      <a:gd name="connsiteY361" fmla="*/ 425291 h 502851"/>
                      <a:gd name="connsiteX362" fmla="*/ 437662 w 820948"/>
                      <a:gd name="connsiteY362" fmla="*/ 424434 h 502851"/>
                      <a:gd name="connsiteX363" fmla="*/ 440043 w 820948"/>
                      <a:gd name="connsiteY363" fmla="*/ 424720 h 502851"/>
                      <a:gd name="connsiteX364" fmla="*/ 441091 w 820948"/>
                      <a:gd name="connsiteY364" fmla="*/ 426053 h 502851"/>
                      <a:gd name="connsiteX365" fmla="*/ 444901 w 820948"/>
                      <a:gd name="connsiteY365" fmla="*/ 426815 h 502851"/>
                      <a:gd name="connsiteX366" fmla="*/ 445854 w 820948"/>
                      <a:gd name="connsiteY366" fmla="*/ 427577 h 502851"/>
                      <a:gd name="connsiteX367" fmla="*/ 447282 w 820948"/>
                      <a:gd name="connsiteY367" fmla="*/ 429768 h 502851"/>
                      <a:gd name="connsiteX368" fmla="*/ 450616 w 820948"/>
                      <a:gd name="connsiteY368" fmla="*/ 431959 h 502851"/>
                      <a:gd name="connsiteX369" fmla="*/ 452521 w 820948"/>
                      <a:gd name="connsiteY369" fmla="*/ 432244 h 502851"/>
                      <a:gd name="connsiteX370" fmla="*/ 454998 w 820948"/>
                      <a:gd name="connsiteY370" fmla="*/ 432816 h 502851"/>
                      <a:gd name="connsiteX371" fmla="*/ 457760 w 820948"/>
                      <a:gd name="connsiteY371" fmla="*/ 433483 h 502851"/>
                      <a:gd name="connsiteX372" fmla="*/ 460713 w 820948"/>
                      <a:gd name="connsiteY372" fmla="*/ 432625 h 502851"/>
                      <a:gd name="connsiteX373" fmla="*/ 463380 w 820948"/>
                      <a:gd name="connsiteY373" fmla="*/ 435102 h 502851"/>
                      <a:gd name="connsiteX374" fmla="*/ 465475 w 820948"/>
                      <a:gd name="connsiteY374" fmla="*/ 436817 h 502851"/>
                      <a:gd name="connsiteX375" fmla="*/ 472905 w 820948"/>
                      <a:gd name="connsiteY375" fmla="*/ 443675 h 502851"/>
                      <a:gd name="connsiteX376" fmla="*/ 477572 w 820948"/>
                      <a:gd name="connsiteY376" fmla="*/ 445675 h 502851"/>
                      <a:gd name="connsiteX377" fmla="*/ 478905 w 820948"/>
                      <a:gd name="connsiteY377" fmla="*/ 444151 h 502851"/>
                      <a:gd name="connsiteX378" fmla="*/ 479477 w 820948"/>
                      <a:gd name="connsiteY378" fmla="*/ 442150 h 502851"/>
                      <a:gd name="connsiteX379" fmla="*/ 480429 w 820948"/>
                      <a:gd name="connsiteY379" fmla="*/ 440150 h 502851"/>
                      <a:gd name="connsiteX380" fmla="*/ 482715 w 820948"/>
                      <a:gd name="connsiteY380" fmla="*/ 439484 h 502851"/>
                      <a:gd name="connsiteX381" fmla="*/ 486240 w 820948"/>
                      <a:gd name="connsiteY381" fmla="*/ 438150 h 502851"/>
                      <a:gd name="connsiteX382" fmla="*/ 487097 w 820948"/>
                      <a:gd name="connsiteY382" fmla="*/ 437388 h 502851"/>
                      <a:gd name="connsiteX383" fmla="*/ 488430 w 820948"/>
                      <a:gd name="connsiteY383" fmla="*/ 436912 h 502851"/>
                      <a:gd name="connsiteX384" fmla="*/ 488907 w 820948"/>
                      <a:gd name="connsiteY384" fmla="*/ 437483 h 502851"/>
                      <a:gd name="connsiteX385" fmla="*/ 490050 w 820948"/>
                      <a:gd name="connsiteY385" fmla="*/ 438436 h 502851"/>
                      <a:gd name="connsiteX386" fmla="*/ 494145 w 820948"/>
                      <a:gd name="connsiteY386" fmla="*/ 441865 h 502851"/>
                      <a:gd name="connsiteX387" fmla="*/ 493860 w 820948"/>
                      <a:gd name="connsiteY387" fmla="*/ 442627 h 502851"/>
                      <a:gd name="connsiteX388" fmla="*/ 496336 w 820948"/>
                      <a:gd name="connsiteY388" fmla="*/ 445389 h 502851"/>
                      <a:gd name="connsiteX389" fmla="*/ 499003 w 820948"/>
                      <a:gd name="connsiteY389" fmla="*/ 446722 h 502851"/>
                      <a:gd name="connsiteX390" fmla="*/ 496431 w 820948"/>
                      <a:gd name="connsiteY390" fmla="*/ 447770 h 502851"/>
                      <a:gd name="connsiteX391" fmla="*/ 495860 w 820948"/>
                      <a:gd name="connsiteY391" fmla="*/ 448723 h 502851"/>
                      <a:gd name="connsiteX392" fmla="*/ 497479 w 820948"/>
                      <a:gd name="connsiteY392" fmla="*/ 449961 h 502851"/>
                      <a:gd name="connsiteX393" fmla="*/ 499384 w 820948"/>
                      <a:gd name="connsiteY393" fmla="*/ 452342 h 502851"/>
                      <a:gd name="connsiteX394" fmla="*/ 499003 w 820948"/>
                      <a:gd name="connsiteY394" fmla="*/ 453866 h 502851"/>
                      <a:gd name="connsiteX395" fmla="*/ 496336 w 820948"/>
                      <a:gd name="connsiteY395" fmla="*/ 457295 h 502851"/>
                      <a:gd name="connsiteX396" fmla="*/ 495669 w 820948"/>
                      <a:gd name="connsiteY396" fmla="*/ 460343 h 502851"/>
                      <a:gd name="connsiteX397" fmla="*/ 495574 w 820948"/>
                      <a:gd name="connsiteY397" fmla="*/ 462343 h 502851"/>
                      <a:gd name="connsiteX398" fmla="*/ 496812 w 820948"/>
                      <a:gd name="connsiteY398" fmla="*/ 463582 h 502851"/>
                      <a:gd name="connsiteX399" fmla="*/ 499098 w 820948"/>
                      <a:gd name="connsiteY399" fmla="*/ 465582 h 502851"/>
                      <a:gd name="connsiteX400" fmla="*/ 500337 w 820948"/>
                      <a:gd name="connsiteY400" fmla="*/ 466630 h 502851"/>
                      <a:gd name="connsiteX401" fmla="*/ 506052 w 820948"/>
                      <a:gd name="connsiteY401" fmla="*/ 466820 h 502851"/>
                      <a:gd name="connsiteX402" fmla="*/ 510147 w 820948"/>
                      <a:gd name="connsiteY402" fmla="*/ 468439 h 502851"/>
                      <a:gd name="connsiteX403" fmla="*/ 512910 w 820948"/>
                      <a:gd name="connsiteY403" fmla="*/ 468439 h 502851"/>
                      <a:gd name="connsiteX404" fmla="*/ 513195 w 820948"/>
                      <a:gd name="connsiteY404" fmla="*/ 470249 h 502851"/>
                      <a:gd name="connsiteX405" fmla="*/ 512624 w 820948"/>
                      <a:gd name="connsiteY405" fmla="*/ 482822 h 502851"/>
                      <a:gd name="connsiteX406" fmla="*/ 511862 w 820948"/>
                      <a:gd name="connsiteY406" fmla="*/ 483489 h 502851"/>
                      <a:gd name="connsiteX407" fmla="*/ 512243 w 820948"/>
                      <a:gd name="connsiteY407" fmla="*/ 488728 h 502851"/>
                      <a:gd name="connsiteX408" fmla="*/ 513767 w 820948"/>
                      <a:gd name="connsiteY408" fmla="*/ 490442 h 502851"/>
                      <a:gd name="connsiteX409" fmla="*/ 514624 w 820948"/>
                      <a:gd name="connsiteY409" fmla="*/ 491966 h 502851"/>
                      <a:gd name="connsiteX410" fmla="*/ 514624 w 820948"/>
                      <a:gd name="connsiteY410" fmla="*/ 495395 h 502851"/>
                      <a:gd name="connsiteX411" fmla="*/ 513957 w 820948"/>
                      <a:gd name="connsiteY411" fmla="*/ 498824 h 502851"/>
                      <a:gd name="connsiteX412" fmla="*/ 525292 w 820948"/>
                      <a:gd name="connsiteY412" fmla="*/ 497967 h 502851"/>
                      <a:gd name="connsiteX413" fmla="*/ 527769 w 820948"/>
                      <a:gd name="connsiteY413" fmla="*/ 498158 h 502851"/>
                      <a:gd name="connsiteX414" fmla="*/ 536532 w 820948"/>
                      <a:gd name="connsiteY414" fmla="*/ 497014 h 502851"/>
                      <a:gd name="connsiteX415" fmla="*/ 542818 w 820948"/>
                      <a:gd name="connsiteY415" fmla="*/ 500063 h 502851"/>
                      <a:gd name="connsiteX416" fmla="*/ 548247 w 820948"/>
                      <a:gd name="connsiteY416" fmla="*/ 500253 h 502851"/>
                      <a:gd name="connsiteX417" fmla="*/ 556058 w 820948"/>
                      <a:gd name="connsiteY417" fmla="*/ 502825 h 502851"/>
                      <a:gd name="connsiteX418" fmla="*/ 559011 w 820948"/>
                      <a:gd name="connsiteY418" fmla="*/ 502730 h 502851"/>
                      <a:gd name="connsiteX419" fmla="*/ 576346 w 820948"/>
                      <a:gd name="connsiteY419" fmla="*/ 502348 h 502851"/>
                      <a:gd name="connsiteX420" fmla="*/ 582918 w 820948"/>
                      <a:gd name="connsiteY420" fmla="*/ 500539 h 502851"/>
                      <a:gd name="connsiteX421" fmla="*/ 586824 w 820948"/>
                      <a:gd name="connsiteY421" fmla="*/ 499396 h 502851"/>
                      <a:gd name="connsiteX422" fmla="*/ 589681 w 820948"/>
                      <a:gd name="connsiteY422" fmla="*/ 497776 h 502851"/>
                      <a:gd name="connsiteX423" fmla="*/ 590157 w 820948"/>
                      <a:gd name="connsiteY423" fmla="*/ 494157 h 502851"/>
                      <a:gd name="connsiteX424" fmla="*/ 595491 w 820948"/>
                      <a:gd name="connsiteY424" fmla="*/ 487585 h 502851"/>
                      <a:gd name="connsiteX425" fmla="*/ 597587 w 820948"/>
                      <a:gd name="connsiteY425" fmla="*/ 485584 h 502851"/>
                      <a:gd name="connsiteX426" fmla="*/ 606636 w 820948"/>
                      <a:gd name="connsiteY426" fmla="*/ 478250 h 502851"/>
                      <a:gd name="connsiteX427" fmla="*/ 608350 w 820948"/>
                      <a:gd name="connsiteY427" fmla="*/ 476726 h 502851"/>
                      <a:gd name="connsiteX428" fmla="*/ 609398 w 820948"/>
                      <a:gd name="connsiteY428" fmla="*/ 476155 h 502851"/>
                      <a:gd name="connsiteX429" fmla="*/ 613303 w 820948"/>
                      <a:gd name="connsiteY429" fmla="*/ 475297 h 502851"/>
                      <a:gd name="connsiteX430" fmla="*/ 615780 w 820948"/>
                      <a:gd name="connsiteY430" fmla="*/ 475107 h 502851"/>
                      <a:gd name="connsiteX431" fmla="*/ 620161 w 820948"/>
                      <a:gd name="connsiteY431" fmla="*/ 475202 h 502851"/>
                      <a:gd name="connsiteX432" fmla="*/ 628067 w 820948"/>
                      <a:gd name="connsiteY432" fmla="*/ 473012 h 502851"/>
                      <a:gd name="connsiteX433" fmla="*/ 629877 w 820948"/>
                      <a:gd name="connsiteY433" fmla="*/ 472059 h 502851"/>
                      <a:gd name="connsiteX434" fmla="*/ 632544 w 820948"/>
                      <a:gd name="connsiteY434" fmla="*/ 471488 h 502851"/>
                      <a:gd name="connsiteX435" fmla="*/ 634353 w 820948"/>
                      <a:gd name="connsiteY435" fmla="*/ 470535 h 502851"/>
                      <a:gd name="connsiteX436" fmla="*/ 638068 w 820948"/>
                      <a:gd name="connsiteY436" fmla="*/ 469201 h 502851"/>
                      <a:gd name="connsiteX437" fmla="*/ 643402 w 820948"/>
                      <a:gd name="connsiteY437" fmla="*/ 466154 h 502851"/>
                      <a:gd name="connsiteX438" fmla="*/ 650546 w 820948"/>
                      <a:gd name="connsiteY438" fmla="*/ 463677 h 502851"/>
                      <a:gd name="connsiteX439" fmla="*/ 656356 w 820948"/>
                      <a:gd name="connsiteY439" fmla="*/ 460058 h 502851"/>
                      <a:gd name="connsiteX440" fmla="*/ 659309 w 820948"/>
                      <a:gd name="connsiteY440" fmla="*/ 454723 h 502851"/>
                      <a:gd name="connsiteX441" fmla="*/ 667786 w 820948"/>
                      <a:gd name="connsiteY441" fmla="*/ 450818 h 502851"/>
                      <a:gd name="connsiteX442" fmla="*/ 676930 w 820948"/>
                      <a:gd name="connsiteY442" fmla="*/ 447675 h 502851"/>
                      <a:gd name="connsiteX443" fmla="*/ 684169 w 820948"/>
                      <a:gd name="connsiteY443" fmla="*/ 451104 h 502851"/>
                      <a:gd name="connsiteX444" fmla="*/ 686455 w 820948"/>
                      <a:gd name="connsiteY444" fmla="*/ 452342 h 502851"/>
                      <a:gd name="connsiteX445" fmla="*/ 689789 w 820948"/>
                      <a:gd name="connsiteY445" fmla="*/ 452342 h 502851"/>
                      <a:gd name="connsiteX446" fmla="*/ 694647 w 820948"/>
                      <a:gd name="connsiteY446" fmla="*/ 452152 h 502851"/>
                      <a:gd name="connsiteX447" fmla="*/ 698457 w 820948"/>
                      <a:gd name="connsiteY447" fmla="*/ 452914 h 502851"/>
                      <a:gd name="connsiteX448" fmla="*/ 699123 w 820948"/>
                      <a:gd name="connsiteY448" fmla="*/ 456247 h 502851"/>
                      <a:gd name="connsiteX449" fmla="*/ 703124 w 820948"/>
                      <a:gd name="connsiteY449" fmla="*/ 456724 h 502851"/>
                      <a:gd name="connsiteX450" fmla="*/ 705791 w 820948"/>
                      <a:gd name="connsiteY450" fmla="*/ 456629 h 502851"/>
                      <a:gd name="connsiteX451" fmla="*/ 707220 w 820948"/>
                      <a:gd name="connsiteY451" fmla="*/ 460534 h 502851"/>
                      <a:gd name="connsiteX452" fmla="*/ 708172 w 820948"/>
                      <a:gd name="connsiteY452" fmla="*/ 460153 h 502851"/>
                      <a:gd name="connsiteX453" fmla="*/ 710553 w 820948"/>
                      <a:gd name="connsiteY453" fmla="*/ 461200 h 502851"/>
                      <a:gd name="connsiteX454" fmla="*/ 712554 w 820948"/>
                      <a:gd name="connsiteY454" fmla="*/ 463296 h 502851"/>
                      <a:gd name="connsiteX455" fmla="*/ 712839 w 820948"/>
                      <a:gd name="connsiteY455" fmla="*/ 464534 h 502851"/>
                      <a:gd name="connsiteX456" fmla="*/ 714935 w 820948"/>
                      <a:gd name="connsiteY456" fmla="*/ 466725 h 502851"/>
                      <a:gd name="connsiteX457" fmla="*/ 715887 w 820948"/>
                      <a:gd name="connsiteY457" fmla="*/ 466630 h 502851"/>
                      <a:gd name="connsiteX458" fmla="*/ 718269 w 820948"/>
                      <a:gd name="connsiteY458" fmla="*/ 468059 h 502851"/>
                      <a:gd name="connsiteX459" fmla="*/ 720078 w 820948"/>
                      <a:gd name="connsiteY459" fmla="*/ 469868 h 502851"/>
                      <a:gd name="connsiteX460" fmla="*/ 724365 w 820948"/>
                      <a:gd name="connsiteY460" fmla="*/ 471011 h 502851"/>
                      <a:gd name="connsiteX461" fmla="*/ 725889 w 820948"/>
                      <a:gd name="connsiteY461" fmla="*/ 471964 h 502851"/>
                      <a:gd name="connsiteX462" fmla="*/ 729603 w 820948"/>
                      <a:gd name="connsiteY462" fmla="*/ 474345 h 502851"/>
                      <a:gd name="connsiteX463" fmla="*/ 729984 w 820948"/>
                      <a:gd name="connsiteY463" fmla="*/ 475202 h 502851"/>
                      <a:gd name="connsiteX464" fmla="*/ 729699 w 820948"/>
                      <a:gd name="connsiteY464" fmla="*/ 477964 h 502851"/>
                      <a:gd name="connsiteX465" fmla="*/ 730461 w 820948"/>
                      <a:gd name="connsiteY465" fmla="*/ 478155 h 502851"/>
                      <a:gd name="connsiteX466" fmla="*/ 730461 w 820948"/>
                      <a:gd name="connsiteY466" fmla="*/ 478155 h 502851"/>
                      <a:gd name="connsiteX467" fmla="*/ 731794 w 820948"/>
                      <a:gd name="connsiteY467" fmla="*/ 476536 h 502851"/>
                      <a:gd name="connsiteX468" fmla="*/ 732937 w 820948"/>
                      <a:gd name="connsiteY468" fmla="*/ 476250 h 502851"/>
                      <a:gd name="connsiteX469" fmla="*/ 735414 w 820948"/>
                      <a:gd name="connsiteY469" fmla="*/ 474535 h 502851"/>
                      <a:gd name="connsiteX470" fmla="*/ 736461 w 820948"/>
                      <a:gd name="connsiteY470" fmla="*/ 473583 h 502851"/>
                      <a:gd name="connsiteX471" fmla="*/ 741700 w 820948"/>
                      <a:gd name="connsiteY471" fmla="*/ 471773 h 502851"/>
                      <a:gd name="connsiteX472" fmla="*/ 741795 w 820948"/>
                      <a:gd name="connsiteY472" fmla="*/ 472440 h 502851"/>
                      <a:gd name="connsiteX473" fmla="*/ 744177 w 820948"/>
                      <a:gd name="connsiteY473" fmla="*/ 472345 h 502851"/>
                      <a:gd name="connsiteX474" fmla="*/ 745129 w 820948"/>
                      <a:gd name="connsiteY474" fmla="*/ 467011 h 502851"/>
                      <a:gd name="connsiteX475" fmla="*/ 744367 w 820948"/>
                      <a:gd name="connsiteY475" fmla="*/ 464248 h 502851"/>
                      <a:gd name="connsiteX476" fmla="*/ 742748 w 820948"/>
                      <a:gd name="connsiteY476" fmla="*/ 463963 h 502851"/>
                      <a:gd name="connsiteX477" fmla="*/ 742081 w 820948"/>
                      <a:gd name="connsiteY477" fmla="*/ 462058 h 502851"/>
                      <a:gd name="connsiteX478" fmla="*/ 743415 w 820948"/>
                      <a:gd name="connsiteY478" fmla="*/ 459486 h 502851"/>
                      <a:gd name="connsiteX479" fmla="*/ 748368 w 820948"/>
                      <a:gd name="connsiteY479" fmla="*/ 453962 h 502851"/>
                      <a:gd name="connsiteX480" fmla="*/ 750463 w 820948"/>
                      <a:gd name="connsiteY480" fmla="*/ 450342 h 502851"/>
                      <a:gd name="connsiteX481" fmla="*/ 750368 w 820948"/>
                      <a:gd name="connsiteY481" fmla="*/ 449485 h 502851"/>
                      <a:gd name="connsiteX482" fmla="*/ 751225 w 820948"/>
                      <a:gd name="connsiteY482" fmla="*/ 444532 h 502851"/>
                      <a:gd name="connsiteX483" fmla="*/ 752749 w 820948"/>
                      <a:gd name="connsiteY483" fmla="*/ 442627 h 502851"/>
                      <a:gd name="connsiteX484" fmla="*/ 760464 w 820948"/>
                      <a:gd name="connsiteY484" fmla="*/ 444341 h 502851"/>
                      <a:gd name="connsiteX485" fmla="*/ 761322 w 820948"/>
                      <a:gd name="connsiteY485" fmla="*/ 449771 h 502851"/>
                      <a:gd name="connsiteX486" fmla="*/ 763322 w 820948"/>
                      <a:gd name="connsiteY486" fmla="*/ 452342 h 502851"/>
                      <a:gd name="connsiteX487" fmla="*/ 766275 w 820948"/>
                      <a:gd name="connsiteY487" fmla="*/ 452247 h 502851"/>
                      <a:gd name="connsiteX488" fmla="*/ 768180 w 820948"/>
                      <a:gd name="connsiteY488" fmla="*/ 451104 h 502851"/>
                      <a:gd name="connsiteX489" fmla="*/ 768084 w 820948"/>
                      <a:gd name="connsiteY489" fmla="*/ 452152 h 502851"/>
                      <a:gd name="connsiteX490" fmla="*/ 768561 w 820948"/>
                      <a:gd name="connsiteY490" fmla="*/ 452628 h 502851"/>
                      <a:gd name="connsiteX491" fmla="*/ 769323 w 820948"/>
                      <a:gd name="connsiteY491" fmla="*/ 453200 h 502851"/>
                      <a:gd name="connsiteX492" fmla="*/ 769227 w 820948"/>
                      <a:gd name="connsiteY492" fmla="*/ 453676 h 502851"/>
                      <a:gd name="connsiteX493" fmla="*/ 769227 w 820948"/>
                      <a:gd name="connsiteY493" fmla="*/ 454152 h 502851"/>
                      <a:gd name="connsiteX494" fmla="*/ 770085 w 820948"/>
                      <a:gd name="connsiteY494" fmla="*/ 454533 h 502851"/>
                      <a:gd name="connsiteX495" fmla="*/ 771513 w 820948"/>
                      <a:gd name="connsiteY495" fmla="*/ 454914 h 502851"/>
                      <a:gd name="connsiteX496" fmla="*/ 772085 w 820948"/>
                      <a:gd name="connsiteY496" fmla="*/ 455581 h 502851"/>
                      <a:gd name="connsiteX497" fmla="*/ 772466 w 820948"/>
                      <a:gd name="connsiteY497" fmla="*/ 456819 h 502851"/>
                      <a:gd name="connsiteX498" fmla="*/ 771990 w 820948"/>
                      <a:gd name="connsiteY498" fmla="*/ 457962 h 502851"/>
                      <a:gd name="connsiteX499" fmla="*/ 772085 w 820948"/>
                      <a:gd name="connsiteY499" fmla="*/ 458914 h 502851"/>
                      <a:gd name="connsiteX500" fmla="*/ 772847 w 820948"/>
                      <a:gd name="connsiteY500" fmla="*/ 459581 h 502851"/>
                      <a:gd name="connsiteX501" fmla="*/ 773609 w 820948"/>
                      <a:gd name="connsiteY501" fmla="*/ 459581 h 502851"/>
                      <a:gd name="connsiteX502" fmla="*/ 773895 w 820948"/>
                      <a:gd name="connsiteY502" fmla="*/ 459105 h 502851"/>
                      <a:gd name="connsiteX503" fmla="*/ 775133 w 820948"/>
                      <a:gd name="connsiteY503" fmla="*/ 459296 h 502851"/>
                      <a:gd name="connsiteX504" fmla="*/ 775419 w 820948"/>
                      <a:gd name="connsiteY504" fmla="*/ 460438 h 502851"/>
                      <a:gd name="connsiteX505" fmla="*/ 775704 w 820948"/>
                      <a:gd name="connsiteY505" fmla="*/ 460915 h 502851"/>
                      <a:gd name="connsiteX506" fmla="*/ 776752 w 820948"/>
                      <a:gd name="connsiteY506" fmla="*/ 461486 h 502851"/>
                      <a:gd name="connsiteX507" fmla="*/ 777038 w 820948"/>
                      <a:gd name="connsiteY507" fmla="*/ 461963 h 502851"/>
                      <a:gd name="connsiteX508" fmla="*/ 777133 w 820948"/>
                      <a:gd name="connsiteY508" fmla="*/ 461867 h 502851"/>
                      <a:gd name="connsiteX509" fmla="*/ 777324 w 820948"/>
                      <a:gd name="connsiteY509" fmla="*/ 461772 h 502851"/>
                      <a:gd name="connsiteX510" fmla="*/ 777800 w 820948"/>
                      <a:gd name="connsiteY510" fmla="*/ 461296 h 502851"/>
                      <a:gd name="connsiteX511" fmla="*/ 778657 w 820948"/>
                      <a:gd name="connsiteY511" fmla="*/ 461200 h 502851"/>
                      <a:gd name="connsiteX512" fmla="*/ 778467 w 820948"/>
                      <a:gd name="connsiteY512" fmla="*/ 460153 h 502851"/>
                      <a:gd name="connsiteX513" fmla="*/ 778562 w 820948"/>
                      <a:gd name="connsiteY513" fmla="*/ 458724 h 502851"/>
                      <a:gd name="connsiteX514" fmla="*/ 779705 w 820948"/>
                      <a:gd name="connsiteY514" fmla="*/ 458438 h 502851"/>
                      <a:gd name="connsiteX515" fmla="*/ 780467 w 820948"/>
                      <a:gd name="connsiteY515" fmla="*/ 458534 h 502851"/>
                      <a:gd name="connsiteX516" fmla="*/ 781324 w 820948"/>
                      <a:gd name="connsiteY516" fmla="*/ 458057 h 502851"/>
                      <a:gd name="connsiteX517" fmla="*/ 782562 w 820948"/>
                      <a:gd name="connsiteY517" fmla="*/ 457581 h 502851"/>
                      <a:gd name="connsiteX518" fmla="*/ 782562 w 820948"/>
                      <a:gd name="connsiteY518" fmla="*/ 456724 h 502851"/>
                      <a:gd name="connsiteX519" fmla="*/ 781896 w 820948"/>
                      <a:gd name="connsiteY519" fmla="*/ 455485 h 502851"/>
                      <a:gd name="connsiteX520" fmla="*/ 781419 w 820948"/>
                      <a:gd name="connsiteY520" fmla="*/ 453962 h 502851"/>
                      <a:gd name="connsiteX521" fmla="*/ 780562 w 820948"/>
                      <a:gd name="connsiteY521" fmla="*/ 452152 h 502851"/>
                      <a:gd name="connsiteX522" fmla="*/ 781515 w 820948"/>
                      <a:gd name="connsiteY522" fmla="*/ 452342 h 502851"/>
                      <a:gd name="connsiteX523" fmla="*/ 781800 w 820948"/>
                      <a:gd name="connsiteY523" fmla="*/ 451390 h 502851"/>
                      <a:gd name="connsiteX524" fmla="*/ 783039 w 820948"/>
                      <a:gd name="connsiteY524" fmla="*/ 451009 h 502851"/>
                      <a:gd name="connsiteX525" fmla="*/ 784086 w 820948"/>
                      <a:gd name="connsiteY525" fmla="*/ 450151 h 502851"/>
                      <a:gd name="connsiteX526" fmla="*/ 784753 w 820948"/>
                      <a:gd name="connsiteY526" fmla="*/ 451199 h 502851"/>
                      <a:gd name="connsiteX527" fmla="*/ 785325 w 820948"/>
                      <a:gd name="connsiteY527" fmla="*/ 452342 h 502851"/>
                      <a:gd name="connsiteX528" fmla="*/ 785325 w 820948"/>
                      <a:gd name="connsiteY528" fmla="*/ 453771 h 502851"/>
                      <a:gd name="connsiteX529" fmla="*/ 786372 w 820948"/>
                      <a:gd name="connsiteY529" fmla="*/ 455200 h 502851"/>
                      <a:gd name="connsiteX530" fmla="*/ 787325 w 820948"/>
                      <a:gd name="connsiteY530" fmla="*/ 457009 h 502851"/>
                      <a:gd name="connsiteX531" fmla="*/ 787420 w 820948"/>
                      <a:gd name="connsiteY531" fmla="*/ 459105 h 502851"/>
                      <a:gd name="connsiteX532" fmla="*/ 787515 w 820948"/>
                      <a:gd name="connsiteY532" fmla="*/ 461010 h 502851"/>
                      <a:gd name="connsiteX533" fmla="*/ 787896 w 820948"/>
                      <a:gd name="connsiteY533" fmla="*/ 462153 h 502851"/>
                      <a:gd name="connsiteX534" fmla="*/ 787706 w 820948"/>
                      <a:gd name="connsiteY534" fmla="*/ 464058 h 502851"/>
                      <a:gd name="connsiteX535" fmla="*/ 789516 w 820948"/>
                      <a:gd name="connsiteY535" fmla="*/ 464534 h 502851"/>
                      <a:gd name="connsiteX536" fmla="*/ 790563 w 820948"/>
                      <a:gd name="connsiteY536" fmla="*/ 463296 h 502851"/>
                      <a:gd name="connsiteX537" fmla="*/ 791230 w 820948"/>
                      <a:gd name="connsiteY537" fmla="*/ 462534 h 502851"/>
                      <a:gd name="connsiteX538" fmla="*/ 792659 w 820948"/>
                      <a:gd name="connsiteY538" fmla="*/ 462915 h 502851"/>
                      <a:gd name="connsiteX539" fmla="*/ 793897 w 820948"/>
                      <a:gd name="connsiteY539" fmla="*/ 461677 h 502851"/>
                      <a:gd name="connsiteX540" fmla="*/ 795421 w 820948"/>
                      <a:gd name="connsiteY540" fmla="*/ 461296 h 502851"/>
                      <a:gd name="connsiteX541" fmla="*/ 797612 w 820948"/>
                      <a:gd name="connsiteY541" fmla="*/ 462058 h 502851"/>
                      <a:gd name="connsiteX542" fmla="*/ 798374 w 820948"/>
                      <a:gd name="connsiteY542" fmla="*/ 461391 h 502851"/>
                      <a:gd name="connsiteX543" fmla="*/ 799231 w 820948"/>
                      <a:gd name="connsiteY543" fmla="*/ 460534 h 502851"/>
                      <a:gd name="connsiteX544" fmla="*/ 800565 w 820948"/>
                      <a:gd name="connsiteY544" fmla="*/ 460153 h 502851"/>
                      <a:gd name="connsiteX545" fmla="*/ 801517 w 820948"/>
                      <a:gd name="connsiteY545" fmla="*/ 459486 h 502851"/>
                      <a:gd name="connsiteX546" fmla="*/ 801803 w 820948"/>
                      <a:gd name="connsiteY546" fmla="*/ 458248 h 502851"/>
                      <a:gd name="connsiteX547" fmla="*/ 801898 w 820948"/>
                      <a:gd name="connsiteY547" fmla="*/ 455962 h 502851"/>
                      <a:gd name="connsiteX548" fmla="*/ 803613 w 820948"/>
                      <a:gd name="connsiteY548" fmla="*/ 454628 h 502851"/>
                      <a:gd name="connsiteX549" fmla="*/ 802851 w 820948"/>
                      <a:gd name="connsiteY549" fmla="*/ 453390 h 502851"/>
                      <a:gd name="connsiteX550" fmla="*/ 802470 w 820948"/>
                      <a:gd name="connsiteY550" fmla="*/ 452152 h 502851"/>
                      <a:gd name="connsiteX551" fmla="*/ 801708 w 820948"/>
                      <a:gd name="connsiteY551" fmla="*/ 450056 h 502851"/>
                      <a:gd name="connsiteX552" fmla="*/ 800850 w 820948"/>
                      <a:gd name="connsiteY552" fmla="*/ 447770 h 502851"/>
                      <a:gd name="connsiteX553" fmla="*/ 798850 w 820948"/>
                      <a:gd name="connsiteY553" fmla="*/ 446627 h 502851"/>
                      <a:gd name="connsiteX554" fmla="*/ 798660 w 820948"/>
                      <a:gd name="connsiteY554" fmla="*/ 445198 h 502851"/>
                      <a:gd name="connsiteX555" fmla="*/ 799231 w 820948"/>
                      <a:gd name="connsiteY555" fmla="*/ 443675 h 502851"/>
                      <a:gd name="connsiteX556" fmla="*/ 798660 w 820948"/>
                      <a:gd name="connsiteY556" fmla="*/ 441865 h 502851"/>
                      <a:gd name="connsiteX557" fmla="*/ 798660 w 820948"/>
                      <a:gd name="connsiteY557" fmla="*/ 440055 h 502851"/>
                      <a:gd name="connsiteX558" fmla="*/ 797707 w 820948"/>
                      <a:gd name="connsiteY558" fmla="*/ 437864 h 502851"/>
                      <a:gd name="connsiteX559" fmla="*/ 799136 w 820948"/>
                      <a:gd name="connsiteY559" fmla="*/ 437197 h 502851"/>
                      <a:gd name="connsiteX560" fmla="*/ 799707 w 820948"/>
                      <a:gd name="connsiteY560" fmla="*/ 436435 h 502851"/>
                      <a:gd name="connsiteX561" fmla="*/ 801136 w 820948"/>
                      <a:gd name="connsiteY561" fmla="*/ 435769 h 502851"/>
                      <a:gd name="connsiteX562" fmla="*/ 801612 w 820948"/>
                      <a:gd name="connsiteY562" fmla="*/ 435292 h 502851"/>
                      <a:gd name="connsiteX563" fmla="*/ 801422 w 820948"/>
                      <a:gd name="connsiteY563" fmla="*/ 433292 h 502851"/>
                      <a:gd name="connsiteX564" fmla="*/ 800755 w 820948"/>
                      <a:gd name="connsiteY564" fmla="*/ 431483 h 502851"/>
                      <a:gd name="connsiteX565" fmla="*/ 800755 w 820948"/>
                      <a:gd name="connsiteY565" fmla="*/ 430339 h 502851"/>
                      <a:gd name="connsiteX566" fmla="*/ 800946 w 820948"/>
                      <a:gd name="connsiteY566" fmla="*/ 429196 h 502851"/>
                      <a:gd name="connsiteX567" fmla="*/ 800660 w 820948"/>
                      <a:gd name="connsiteY567" fmla="*/ 427196 h 502851"/>
                      <a:gd name="connsiteX568" fmla="*/ 800469 w 820948"/>
                      <a:gd name="connsiteY568" fmla="*/ 424910 h 502851"/>
                      <a:gd name="connsiteX569" fmla="*/ 799803 w 820948"/>
                      <a:gd name="connsiteY569" fmla="*/ 423481 h 502851"/>
                      <a:gd name="connsiteX570" fmla="*/ 800088 w 820948"/>
                      <a:gd name="connsiteY570" fmla="*/ 423386 h 502851"/>
                      <a:gd name="connsiteX571" fmla="*/ 801612 w 820948"/>
                      <a:gd name="connsiteY571" fmla="*/ 423577 h 502851"/>
                      <a:gd name="connsiteX572" fmla="*/ 803136 w 820948"/>
                      <a:gd name="connsiteY572" fmla="*/ 423767 h 502851"/>
                      <a:gd name="connsiteX573" fmla="*/ 805137 w 820948"/>
                      <a:gd name="connsiteY573" fmla="*/ 422434 h 502851"/>
                      <a:gd name="connsiteX574" fmla="*/ 806565 w 820948"/>
                      <a:gd name="connsiteY574" fmla="*/ 423005 h 502851"/>
                      <a:gd name="connsiteX575" fmla="*/ 807423 w 820948"/>
                      <a:gd name="connsiteY575" fmla="*/ 424625 h 502851"/>
                      <a:gd name="connsiteX576" fmla="*/ 807613 w 820948"/>
                      <a:gd name="connsiteY576" fmla="*/ 427768 h 502851"/>
                      <a:gd name="connsiteX577" fmla="*/ 807994 w 820948"/>
                      <a:gd name="connsiteY577" fmla="*/ 431006 h 502851"/>
                      <a:gd name="connsiteX578" fmla="*/ 809232 w 820948"/>
                      <a:gd name="connsiteY578" fmla="*/ 432149 h 502851"/>
                      <a:gd name="connsiteX579" fmla="*/ 810852 w 820948"/>
                      <a:gd name="connsiteY579" fmla="*/ 432340 h 502851"/>
                      <a:gd name="connsiteX580" fmla="*/ 811804 w 820948"/>
                      <a:gd name="connsiteY580" fmla="*/ 431578 h 502851"/>
                      <a:gd name="connsiteX581" fmla="*/ 813423 w 820948"/>
                      <a:gd name="connsiteY581" fmla="*/ 431197 h 502851"/>
                      <a:gd name="connsiteX582" fmla="*/ 814090 w 820948"/>
                      <a:gd name="connsiteY582" fmla="*/ 429482 h 502851"/>
                      <a:gd name="connsiteX583" fmla="*/ 812947 w 820948"/>
                      <a:gd name="connsiteY583" fmla="*/ 428911 h 502851"/>
                      <a:gd name="connsiteX584" fmla="*/ 811804 w 820948"/>
                      <a:gd name="connsiteY584" fmla="*/ 427101 h 502851"/>
                      <a:gd name="connsiteX585" fmla="*/ 812185 w 820948"/>
                      <a:gd name="connsiteY585" fmla="*/ 424339 h 502851"/>
                      <a:gd name="connsiteX586" fmla="*/ 813328 w 820948"/>
                      <a:gd name="connsiteY586" fmla="*/ 423672 h 502851"/>
                      <a:gd name="connsiteX587" fmla="*/ 813995 w 820948"/>
                      <a:gd name="connsiteY587" fmla="*/ 422719 h 502851"/>
                      <a:gd name="connsiteX588" fmla="*/ 815519 w 820948"/>
                      <a:gd name="connsiteY588" fmla="*/ 421958 h 502851"/>
                      <a:gd name="connsiteX589" fmla="*/ 816186 w 820948"/>
                      <a:gd name="connsiteY589" fmla="*/ 419862 h 502851"/>
                      <a:gd name="connsiteX590" fmla="*/ 814662 w 820948"/>
                      <a:gd name="connsiteY590" fmla="*/ 416909 h 502851"/>
                      <a:gd name="connsiteX591" fmla="*/ 814471 w 820948"/>
                      <a:gd name="connsiteY591" fmla="*/ 414528 h 502851"/>
                      <a:gd name="connsiteX592" fmla="*/ 815138 w 820948"/>
                      <a:gd name="connsiteY592" fmla="*/ 413194 h 502851"/>
                      <a:gd name="connsiteX593" fmla="*/ 816852 w 820948"/>
                      <a:gd name="connsiteY593" fmla="*/ 413956 h 502851"/>
                      <a:gd name="connsiteX594" fmla="*/ 817614 w 820948"/>
                      <a:gd name="connsiteY594" fmla="*/ 413290 h 502851"/>
                      <a:gd name="connsiteX595" fmla="*/ 819043 w 820948"/>
                      <a:gd name="connsiteY595" fmla="*/ 412813 h 502851"/>
                      <a:gd name="connsiteX596" fmla="*/ 820662 w 820948"/>
                      <a:gd name="connsiteY596" fmla="*/ 412623 h 502851"/>
                      <a:gd name="connsiteX597" fmla="*/ 820948 w 820948"/>
                      <a:gd name="connsiteY597" fmla="*/ 412528 h 502851"/>
                      <a:gd name="connsiteX598" fmla="*/ 820091 w 820948"/>
                      <a:gd name="connsiteY598" fmla="*/ 410051 h 502851"/>
                      <a:gd name="connsiteX599" fmla="*/ 819234 w 820948"/>
                      <a:gd name="connsiteY599" fmla="*/ 407956 h 502851"/>
                      <a:gd name="connsiteX600" fmla="*/ 819329 w 820948"/>
                      <a:gd name="connsiteY600" fmla="*/ 402717 h 502851"/>
                      <a:gd name="connsiteX601" fmla="*/ 819043 w 820948"/>
                      <a:gd name="connsiteY601" fmla="*/ 397573 h 502851"/>
                      <a:gd name="connsiteX602" fmla="*/ 818376 w 820948"/>
                      <a:gd name="connsiteY602" fmla="*/ 394906 h 502851"/>
                      <a:gd name="connsiteX603" fmla="*/ 817424 w 820948"/>
                      <a:gd name="connsiteY603" fmla="*/ 392525 h 502851"/>
                      <a:gd name="connsiteX604" fmla="*/ 817138 w 820948"/>
                      <a:gd name="connsiteY604" fmla="*/ 389477 h 502851"/>
                      <a:gd name="connsiteX605" fmla="*/ 817995 w 820948"/>
                      <a:gd name="connsiteY605" fmla="*/ 385191 h 502851"/>
                      <a:gd name="connsiteX606" fmla="*/ 818567 w 820948"/>
                      <a:gd name="connsiteY606" fmla="*/ 382524 h 502851"/>
                      <a:gd name="connsiteX607" fmla="*/ 819900 w 820948"/>
                      <a:gd name="connsiteY607" fmla="*/ 379571 h 502851"/>
                      <a:gd name="connsiteX608" fmla="*/ 819996 w 820948"/>
                      <a:gd name="connsiteY608" fmla="*/ 375952 h 502851"/>
                      <a:gd name="connsiteX609" fmla="*/ 819805 w 820948"/>
                      <a:gd name="connsiteY609" fmla="*/ 372046 h 502851"/>
                      <a:gd name="connsiteX610" fmla="*/ 819234 w 820948"/>
                      <a:gd name="connsiteY610" fmla="*/ 369475 h 502851"/>
                      <a:gd name="connsiteX611" fmla="*/ 818186 w 820948"/>
                      <a:gd name="connsiteY611" fmla="*/ 367570 h 502851"/>
                      <a:gd name="connsiteX612" fmla="*/ 817995 w 820948"/>
                      <a:gd name="connsiteY612" fmla="*/ 365474 h 502851"/>
                      <a:gd name="connsiteX613" fmla="*/ 817614 w 820948"/>
                      <a:gd name="connsiteY613" fmla="*/ 363569 h 502851"/>
                      <a:gd name="connsiteX614" fmla="*/ 817900 w 820948"/>
                      <a:gd name="connsiteY614" fmla="*/ 361474 h 502851"/>
                      <a:gd name="connsiteX615" fmla="*/ 817710 w 820948"/>
                      <a:gd name="connsiteY615" fmla="*/ 358616 h 502851"/>
                      <a:gd name="connsiteX616" fmla="*/ 817995 w 820948"/>
                      <a:gd name="connsiteY616" fmla="*/ 355854 h 502851"/>
                      <a:gd name="connsiteX617" fmla="*/ 817805 w 820948"/>
                      <a:gd name="connsiteY617" fmla="*/ 353663 h 502851"/>
                      <a:gd name="connsiteX618" fmla="*/ 816948 w 820948"/>
                      <a:gd name="connsiteY618" fmla="*/ 350996 h 502851"/>
                      <a:gd name="connsiteX619" fmla="*/ 816662 w 820948"/>
                      <a:gd name="connsiteY619" fmla="*/ 347853 h 502851"/>
                      <a:gd name="connsiteX620" fmla="*/ 816757 w 820948"/>
                      <a:gd name="connsiteY620" fmla="*/ 344996 h 502851"/>
                      <a:gd name="connsiteX621" fmla="*/ 816186 w 820948"/>
                      <a:gd name="connsiteY621" fmla="*/ 342233 h 502851"/>
                      <a:gd name="connsiteX622" fmla="*/ 816567 w 820948"/>
                      <a:gd name="connsiteY622" fmla="*/ 340805 h 502851"/>
                      <a:gd name="connsiteX623" fmla="*/ 817995 w 820948"/>
                      <a:gd name="connsiteY623" fmla="*/ 340042 h 502851"/>
                      <a:gd name="connsiteX624" fmla="*/ 818567 w 820948"/>
                      <a:gd name="connsiteY624" fmla="*/ 337947 h 502851"/>
                      <a:gd name="connsiteX625" fmla="*/ 817138 w 820948"/>
                      <a:gd name="connsiteY625" fmla="*/ 337090 h 502851"/>
                      <a:gd name="connsiteX626" fmla="*/ 815519 w 820948"/>
                      <a:gd name="connsiteY626" fmla="*/ 335756 h 502851"/>
                      <a:gd name="connsiteX627" fmla="*/ 814662 w 820948"/>
                      <a:gd name="connsiteY627" fmla="*/ 333946 h 502851"/>
                      <a:gd name="connsiteX628" fmla="*/ 811995 w 820948"/>
                      <a:gd name="connsiteY628" fmla="*/ 331851 h 502851"/>
                      <a:gd name="connsiteX629" fmla="*/ 811614 w 820948"/>
                      <a:gd name="connsiteY629" fmla="*/ 329660 h 502851"/>
                      <a:gd name="connsiteX630" fmla="*/ 812757 w 820948"/>
                      <a:gd name="connsiteY630" fmla="*/ 327088 h 502851"/>
                      <a:gd name="connsiteX631" fmla="*/ 811804 w 820948"/>
                      <a:gd name="connsiteY631" fmla="*/ 324993 h 502851"/>
                      <a:gd name="connsiteX632" fmla="*/ 809994 w 820948"/>
                      <a:gd name="connsiteY632" fmla="*/ 323469 h 502851"/>
                      <a:gd name="connsiteX633" fmla="*/ 809042 w 820948"/>
                      <a:gd name="connsiteY633" fmla="*/ 320421 h 502851"/>
                      <a:gd name="connsiteX634" fmla="*/ 807327 w 820948"/>
                      <a:gd name="connsiteY634" fmla="*/ 318325 h 502851"/>
                      <a:gd name="connsiteX635" fmla="*/ 805422 w 820948"/>
                      <a:gd name="connsiteY635" fmla="*/ 315944 h 502851"/>
                      <a:gd name="connsiteX636" fmla="*/ 805518 w 820948"/>
                      <a:gd name="connsiteY636" fmla="*/ 312610 h 502851"/>
                      <a:gd name="connsiteX637" fmla="*/ 806661 w 820948"/>
                      <a:gd name="connsiteY637" fmla="*/ 309848 h 502851"/>
                      <a:gd name="connsiteX638" fmla="*/ 809232 w 820948"/>
                      <a:gd name="connsiteY638" fmla="*/ 309943 h 502851"/>
                      <a:gd name="connsiteX639" fmla="*/ 811042 w 820948"/>
                      <a:gd name="connsiteY639" fmla="*/ 313087 h 502851"/>
                      <a:gd name="connsiteX640" fmla="*/ 812757 w 820948"/>
                      <a:gd name="connsiteY640" fmla="*/ 313754 h 502851"/>
                      <a:gd name="connsiteX641" fmla="*/ 813804 w 820948"/>
                      <a:gd name="connsiteY641" fmla="*/ 311467 h 502851"/>
                      <a:gd name="connsiteX642" fmla="*/ 816090 w 820948"/>
                      <a:gd name="connsiteY642" fmla="*/ 309372 h 502851"/>
                      <a:gd name="connsiteX643" fmla="*/ 815709 w 820948"/>
                      <a:gd name="connsiteY643" fmla="*/ 305848 h 502851"/>
                      <a:gd name="connsiteX644" fmla="*/ 813995 w 820948"/>
                      <a:gd name="connsiteY644" fmla="*/ 303943 h 502851"/>
                      <a:gd name="connsiteX645" fmla="*/ 810947 w 820948"/>
                      <a:gd name="connsiteY645" fmla="*/ 301562 h 502851"/>
                      <a:gd name="connsiteX646" fmla="*/ 808851 w 820948"/>
                      <a:gd name="connsiteY646" fmla="*/ 298704 h 502851"/>
                      <a:gd name="connsiteX647" fmla="*/ 805803 w 820948"/>
                      <a:gd name="connsiteY647" fmla="*/ 295656 h 502851"/>
                      <a:gd name="connsiteX648" fmla="*/ 804375 w 820948"/>
                      <a:gd name="connsiteY648" fmla="*/ 293275 h 502851"/>
                      <a:gd name="connsiteX649" fmla="*/ 803898 w 820948"/>
                      <a:gd name="connsiteY649" fmla="*/ 290989 h 502851"/>
                      <a:gd name="connsiteX650" fmla="*/ 802565 w 820948"/>
                      <a:gd name="connsiteY650" fmla="*/ 288512 h 502851"/>
                      <a:gd name="connsiteX651" fmla="*/ 800469 w 820948"/>
                      <a:gd name="connsiteY651" fmla="*/ 286131 h 502851"/>
                      <a:gd name="connsiteX652" fmla="*/ 798945 w 820948"/>
                      <a:gd name="connsiteY652" fmla="*/ 282988 h 502851"/>
                      <a:gd name="connsiteX653" fmla="*/ 799136 w 820948"/>
                      <a:gd name="connsiteY653" fmla="*/ 280511 h 502851"/>
                      <a:gd name="connsiteX654" fmla="*/ 800184 w 820948"/>
                      <a:gd name="connsiteY654" fmla="*/ 278035 h 502851"/>
                      <a:gd name="connsiteX655" fmla="*/ 799422 w 820948"/>
                      <a:gd name="connsiteY655" fmla="*/ 274987 h 502851"/>
                      <a:gd name="connsiteX656" fmla="*/ 797231 w 820948"/>
                      <a:gd name="connsiteY656" fmla="*/ 272415 h 502851"/>
                      <a:gd name="connsiteX657" fmla="*/ 795516 w 820948"/>
                      <a:gd name="connsiteY657" fmla="*/ 270224 h 502851"/>
                      <a:gd name="connsiteX658" fmla="*/ 794088 w 820948"/>
                      <a:gd name="connsiteY658" fmla="*/ 266605 h 502851"/>
                      <a:gd name="connsiteX659" fmla="*/ 792754 w 820948"/>
                      <a:gd name="connsiteY659" fmla="*/ 264033 h 502851"/>
                      <a:gd name="connsiteX660" fmla="*/ 792564 w 820948"/>
                      <a:gd name="connsiteY660" fmla="*/ 260318 h 502851"/>
                      <a:gd name="connsiteX661" fmla="*/ 790944 w 820948"/>
                      <a:gd name="connsiteY661" fmla="*/ 258032 h 502851"/>
                      <a:gd name="connsiteX662" fmla="*/ 787230 w 820948"/>
                      <a:gd name="connsiteY662" fmla="*/ 255746 h 502851"/>
                      <a:gd name="connsiteX663" fmla="*/ 785420 w 820948"/>
                      <a:gd name="connsiteY663" fmla="*/ 254222 h 502851"/>
                      <a:gd name="connsiteX664" fmla="*/ 783705 w 820948"/>
                      <a:gd name="connsiteY664" fmla="*/ 252984 h 502851"/>
                      <a:gd name="connsiteX665" fmla="*/ 781038 w 820948"/>
                      <a:gd name="connsiteY665" fmla="*/ 251841 h 502851"/>
                      <a:gd name="connsiteX666" fmla="*/ 776847 w 820948"/>
                      <a:gd name="connsiteY666" fmla="*/ 250508 h 502851"/>
                      <a:gd name="connsiteX667" fmla="*/ 773990 w 820948"/>
                      <a:gd name="connsiteY667" fmla="*/ 249460 h 502851"/>
                      <a:gd name="connsiteX668" fmla="*/ 773514 w 820948"/>
                      <a:gd name="connsiteY668" fmla="*/ 249364 h 502851"/>
                      <a:gd name="connsiteX669" fmla="*/ 772085 w 820948"/>
                      <a:gd name="connsiteY669" fmla="*/ 249364 h 502851"/>
                      <a:gd name="connsiteX670" fmla="*/ 771228 w 820948"/>
                      <a:gd name="connsiteY670" fmla="*/ 249650 h 502851"/>
                      <a:gd name="connsiteX671" fmla="*/ 769989 w 820948"/>
                      <a:gd name="connsiteY671" fmla="*/ 249364 h 502851"/>
                      <a:gd name="connsiteX672" fmla="*/ 768656 w 820948"/>
                      <a:gd name="connsiteY672" fmla="*/ 249079 h 502851"/>
                      <a:gd name="connsiteX673" fmla="*/ 767703 w 820948"/>
                      <a:gd name="connsiteY673" fmla="*/ 249174 h 502851"/>
                      <a:gd name="connsiteX674" fmla="*/ 766465 w 820948"/>
                      <a:gd name="connsiteY674" fmla="*/ 248602 h 502851"/>
                      <a:gd name="connsiteX675" fmla="*/ 765703 w 820948"/>
                      <a:gd name="connsiteY675" fmla="*/ 248793 h 502851"/>
                      <a:gd name="connsiteX676" fmla="*/ 763989 w 820948"/>
                      <a:gd name="connsiteY676" fmla="*/ 248221 h 502851"/>
                      <a:gd name="connsiteX677" fmla="*/ 763036 w 820948"/>
                      <a:gd name="connsiteY677" fmla="*/ 247459 h 502851"/>
                      <a:gd name="connsiteX678" fmla="*/ 762750 w 820948"/>
                      <a:gd name="connsiteY678" fmla="*/ 246317 h 502851"/>
                      <a:gd name="connsiteX679" fmla="*/ 761512 w 820948"/>
                      <a:gd name="connsiteY679" fmla="*/ 246031 h 502851"/>
                      <a:gd name="connsiteX680" fmla="*/ 760941 w 820948"/>
                      <a:gd name="connsiteY680" fmla="*/ 246697 h 502851"/>
                      <a:gd name="connsiteX681" fmla="*/ 759988 w 820948"/>
                      <a:gd name="connsiteY681" fmla="*/ 247269 h 502851"/>
                      <a:gd name="connsiteX682" fmla="*/ 758940 w 820948"/>
                      <a:gd name="connsiteY682" fmla="*/ 247079 h 502851"/>
                      <a:gd name="connsiteX683" fmla="*/ 758083 w 820948"/>
                      <a:gd name="connsiteY683" fmla="*/ 246697 h 502851"/>
                      <a:gd name="connsiteX684" fmla="*/ 757416 w 820948"/>
                      <a:gd name="connsiteY684" fmla="*/ 248602 h 502851"/>
                      <a:gd name="connsiteX685" fmla="*/ 758750 w 820948"/>
                      <a:gd name="connsiteY685" fmla="*/ 249079 h 502851"/>
                      <a:gd name="connsiteX686" fmla="*/ 759321 w 820948"/>
                      <a:gd name="connsiteY686" fmla="*/ 250031 h 502851"/>
                      <a:gd name="connsiteX687" fmla="*/ 758369 w 820948"/>
                      <a:gd name="connsiteY687" fmla="*/ 250984 h 502851"/>
                      <a:gd name="connsiteX688" fmla="*/ 757607 w 820948"/>
                      <a:gd name="connsiteY688" fmla="*/ 252413 h 502851"/>
                      <a:gd name="connsiteX689" fmla="*/ 758940 w 820948"/>
                      <a:gd name="connsiteY689" fmla="*/ 252984 h 502851"/>
                      <a:gd name="connsiteX690" fmla="*/ 759512 w 820948"/>
                      <a:gd name="connsiteY690" fmla="*/ 253746 h 502851"/>
                      <a:gd name="connsiteX691" fmla="*/ 759798 w 820948"/>
                      <a:gd name="connsiteY691" fmla="*/ 254698 h 502851"/>
                      <a:gd name="connsiteX692" fmla="*/ 760179 w 820948"/>
                      <a:gd name="connsiteY692" fmla="*/ 256127 h 502851"/>
                      <a:gd name="connsiteX693" fmla="*/ 760083 w 820948"/>
                      <a:gd name="connsiteY693" fmla="*/ 258032 h 502851"/>
                      <a:gd name="connsiteX694" fmla="*/ 760179 w 820948"/>
                      <a:gd name="connsiteY694" fmla="*/ 259175 h 502851"/>
                      <a:gd name="connsiteX695" fmla="*/ 759607 w 820948"/>
                      <a:gd name="connsiteY695" fmla="*/ 259937 h 502851"/>
                      <a:gd name="connsiteX696" fmla="*/ 758559 w 820948"/>
                      <a:gd name="connsiteY696" fmla="*/ 260509 h 502851"/>
                      <a:gd name="connsiteX697" fmla="*/ 757416 w 820948"/>
                      <a:gd name="connsiteY697" fmla="*/ 260318 h 502851"/>
                      <a:gd name="connsiteX698" fmla="*/ 757035 w 820948"/>
                      <a:gd name="connsiteY698" fmla="*/ 259651 h 502851"/>
                      <a:gd name="connsiteX699" fmla="*/ 756464 w 820948"/>
                      <a:gd name="connsiteY699" fmla="*/ 259175 h 502851"/>
                      <a:gd name="connsiteX700" fmla="*/ 755130 w 820948"/>
                      <a:gd name="connsiteY700" fmla="*/ 259556 h 502851"/>
                      <a:gd name="connsiteX701" fmla="*/ 753987 w 820948"/>
                      <a:gd name="connsiteY701" fmla="*/ 263366 h 502851"/>
                      <a:gd name="connsiteX702" fmla="*/ 753511 w 820948"/>
                      <a:gd name="connsiteY702" fmla="*/ 265081 h 502851"/>
                      <a:gd name="connsiteX703" fmla="*/ 753702 w 820948"/>
                      <a:gd name="connsiteY703" fmla="*/ 266700 h 502851"/>
                      <a:gd name="connsiteX704" fmla="*/ 755035 w 820948"/>
                      <a:gd name="connsiteY704" fmla="*/ 267271 h 502851"/>
                      <a:gd name="connsiteX705" fmla="*/ 754654 w 820948"/>
                      <a:gd name="connsiteY705" fmla="*/ 268414 h 502851"/>
                      <a:gd name="connsiteX706" fmla="*/ 754845 w 820948"/>
                      <a:gd name="connsiteY706" fmla="*/ 269748 h 502851"/>
                      <a:gd name="connsiteX707" fmla="*/ 754368 w 820948"/>
                      <a:gd name="connsiteY707" fmla="*/ 270034 h 502851"/>
                      <a:gd name="connsiteX708" fmla="*/ 752654 w 820948"/>
                      <a:gd name="connsiteY708" fmla="*/ 269843 h 502851"/>
                      <a:gd name="connsiteX709" fmla="*/ 751797 w 820948"/>
                      <a:gd name="connsiteY709" fmla="*/ 268414 h 502851"/>
                      <a:gd name="connsiteX710" fmla="*/ 750654 w 820948"/>
                      <a:gd name="connsiteY710" fmla="*/ 268700 h 502851"/>
                      <a:gd name="connsiteX711" fmla="*/ 751511 w 820948"/>
                      <a:gd name="connsiteY711" fmla="*/ 270034 h 502851"/>
                      <a:gd name="connsiteX712" fmla="*/ 751416 w 820948"/>
                      <a:gd name="connsiteY712" fmla="*/ 271272 h 502851"/>
                      <a:gd name="connsiteX713" fmla="*/ 750177 w 820948"/>
                      <a:gd name="connsiteY713" fmla="*/ 270796 h 502851"/>
                      <a:gd name="connsiteX714" fmla="*/ 748939 w 820948"/>
                      <a:gd name="connsiteY714" fmla="*/ 271843 h 502851"/>
                      <a:gd name="connsiteX715" fmla="*/ 748082 w 820948"/>
                      <a:gd name="connsiteY715" fmla="*/ 271272 h 502851"/>
                      <a:gd name="connsiteX716" fmla="*/ 746844 w 820948"/>
                      <a:gd name="connsiteY716" fmla="*/ 271177 h 502851"/>
                      <a:gd name="connsiteX717" fmla="*/ 745510 w 820948"/>
                      <a:gd name="connsiteY717" fmla="*/ 270891 h 502851"/>
                      <a:gd name="connsiteX718" fmla="*/ 743986 w 820948"/>
                      <a:gd name="connsiteY718" fmla="*/ 270605 h 502851"/>
                      <a:gd name="connsiteX719" fmla="*/ 742557 w 820948"/>
                      <a:gd name="connsiteY719" fmla="*/ 269653 h 502851"/>
                      <a:gd name="connsiteX720" fmla="*/ 741319 w 820948"/>
                      <a:gd name="connsiteY720" fmla="*/ 269462 h 502851"/>
                      <a:gd name="connsiteX721" fmla="*/ 739700 w 820948"/>
                      <a:gd name="connsiteY721" fmla="*/ 269938 h 502851"/>
                      <a:gd name="connsiteX722" fmla="*/ 739509 w 820948"/>
                      <a:gd name="connsiteY722" fmla="*/ 270891 h 502851"/>
                      <a:gd name="connsiteX723" fmla="*/ 740462 w 820948"/>
                      <a:gd name="connsiteY723" fmla="*/ 271843 h 502851"/>
                      <a:gd name="connsiteX724" fmla="*/ 739605 w 820948"/>
                      <a:gd name="connsiteY724" fmla="*/ 273082 h 502851"/>
                      <a:gd name="connsiteX725" fmla="*/ 738938 w 820948"/>
                      <a:gd name="connsiteY725" fmla="*/ 272701 h 502851"/>
                      <a:gd name="connsiteX726" fmla="*/ 737795 w 820948"/>
                      <a:gd name="connsiteY726" fmla="*/ 271843 h 502851"/>
                      <a:gd name="connsiteX727" fmla="*/ 737414 w 820948"/>
                      <a:gd name="connsiteY727" fmla="*/ 272225 h 502851"/>
                      <a:gd name="connsiteX728" fmla="*/ 736461 w 820948"/>
                      <a:gd name="connsiteY728" fmla="*/ 272415 h 502851"/>
                      <a:gd name="connsiteX729" fmla="*/ 736461 w 820948"/>
                      <a:gd name="connsiteY729" fmla="*/ 273844 h 502851"/>
                      <a:gd name="connsiteX730" fmla="*/ 735795 w 820948"/>
                      <a:gd name="connsiteY730" fmla="*/ 273653 h 502851"/>
                      <a:gd name="connsiteX731" fmla="*/ 735604 w 820948"/>
                      <a:gd name="connsiteY731" fmla="*/ 272891 h 502851"/>
                      <a:gd name="connsiteX732" fmla="*/ 734842 w 820948"/>
                      <a:gd name="connsiteY732" fmla="*/ 271939 h 502851"/>
                      <a:gd name="connsiteX733" fmla="*/ 733890 w 820948"/>
                      <a:gd name="connsiteY733" fmla="*/ 271272 h 502851"/>
                      <a:gd name="connsiteX734" fmla="*/ 733223 w 820948"/>
                      <a:gd name="connsiteY734" fmla="*/ 271272 h 502851"/>
                      <a:gd name="connsiteX735" fmla="*/ 732556 w 820948"/>
                      <a:gd name="connsiteY735" fmla="*/ 271463 h 502851"/>
                      <a:gd name="connsiteX736" fmla="*/ 731889 w 820948"/>
                      <a:gd name="connsiteY736" fmla="*/ 271177 h 502851"/>
                      <a:gd name="connsiteX737" fmla="*/ 731223 w 820948"/>
                      <a:gd name="connsiteY737" fmla="*/ 270796 h 502851"/>
                      <a:gd name="connsiteX738" fmla="*/ 730651 w 820948"/>
                      <a:gd name="connsiteY738" fmla="*/ 270796 h 502851"/>
                      <a:gd name="connsiteX739" fmla="*/ 731127 w 820948"/>
                      <a:gd name="connsiteY739" fmla="*/ 271558 h 502851"/>
                      <a:gd name="connsiteX740" fmla="*/ 731223 w 820948"/>
                      <a:gd name="connsiteY740" fmla="*/ 272320 h 502851"/>
                      <a:gd name="connsiteX741" fmla="*/ 731032 w 820948"/>
                      <a:gd name="connsiteY741" fmla="*/ 272891 h 502851"/>
                      <a:gd name="connsiteX742" fmla="*/ 731413 w 820948"/>
                      <a:gd name="connsiteY742" fmla="*/ 273367 h 502851"/>
                      <a:gd name="connsiteX743" fmla="*/ 731508 w 820948"/>
                      <a:gd name="connsiteY743" fmla="*/ 274320 h 502851"/>
                      <a:gd name="connsiteX744" fmla="*/ 732080 w 820948"/>
                      <a:gd name="connsiteY744" fmla="*/ 274701 h 502851"/>
                      <a:gd name="connsiteX745" fmla="*/ 732556 w 820948"/>
                      <a:gd name="connsiteY745" fmla="*/ 275558 h 502851"/>
                      <a:gd name="connsiteX746" fmla="*/ 733032 w 820948"/>
                      <a:gd name="connsiteY746" fmla="*/ 276416 h 502851"/>
                      <a:gd name="connsiteX747" fmla="*/ 733699 w 820948"/>
                      <a:gd name="connsiteY747" fmla="*/ 276987 h 502851"/>
                      <a:gd name="connsiteX748" fmla="*/ 733223 w 820948"/>
                      <a:gd name="connsiteY748" fmla="*/ 277939 h 502851"/>
                      <a:gd name="connsiteX749" fmla="*/ 733032 w 820948"/>
                      <a:gd name="connsiteY749" fmla="*/ 278321 h 502851"/>
                      <a:gd name="connsiteX750" fmla="*/ 731889 w 820948"/>
                      <a:gd name="connsiteY750" fmla="*/ 278225 h 502851"/>
                      <a:gd name="connsiteX751" fmla="*/ 731508 w 820948"/>
                      <a:gd name="connsiteY751" fmla="*/ 280035 h 502851"/>
                      <a:gd name="connsiteX752" fmla="*/ 731889 w 820948"/>
                      <a:gd name="connsiteY752" fmla="*/ 281083 h 502851"/>
                      <a:gd name="connsiteX753" fmla="*/ 732556 w 820948"/>
                      <a:gd name="connsiteY753" fmla="*/ 281750 h 502851"/>
                      <a:gd name="connsiteX754" fmla="*/ 732842 w 820948"/>
                      <a:gd name="connsiteY754" fmla="*/ 282702 h 502851"/>
                      <a:gd name="connsiteX755" fmla="*/ 733128 w 820948"/>
                      <a:gd name="connsiteY755" fmla="*/ 283464 h 502851"/>
                      <a:gd name="connsiteX756" fmla="*/ 733413 w 820948"/>
                      <a:gd name="connsiteY756" fmla="*/ 284321 h 502851"/>
                      <a:gd name="connsiteX757" fmla="*/ 733890 w 820948"/>
                      <a:gd name="connsiteY757" fmla="*/ 284797 h 502851"/>
                      <a:gd name="connsiteX758" fmla="*/ 734271 w 820948"/>
                      <a:gd name="connsiteY758" fmla="*/ 285369 h 502851"/>
                      <a:gd name="connsiteX759" fmla="*/ 733604 w 820948"/>
                      <a:gd name="connsiteY759" fmla="*/ 286512 h 502851"/>
                      <a:gd name="connsiteX760" fmla="*/ 732556 w 820948"/>
                      <a:gd name="connsiteY760" fmla="*/ 286512 h 502851"/>
                      <a:gd name="connsiteX761" fmla="*/ 731794 w 820948"/>
                      <a:gd name="connsiteY761" fmla="*/ 287464 h 502851"/>
                      <a:gd name="connsiteX762" fmla="*/ 730461 w 820948"/>
                      <a:gd name="connsiteY762" fmla="*/ 287750 h 502851"/>
                      <a:gd name="connsiteX763" fmla="*/ 729318 w 820948"/>
                      <a:gd name="connsiteY763" fmla="*/ 286798 h 502851"/>
                      <a:gd name="connsiteX764" fmla="*/ 728651 w 820948"/>
                      <a:gd name="connsiteY764" fmla="*/ 285655 h 502851"/>
                      <a:gd name="connsiteX765" fmla="*/ 727698 w 820948"/>
                      <a:gd name="connsiteY765" fmla="*/ 284893 h 502851"/>
                      <a:gd name="connsiteX766" fmla="*/ 727413 w 820948"/>
                      <a:gd name="connsiteY766" fmla="*/ 285369 h 502851"/>
                      <a:gd name="connsiteX767" fmla="*/ 727127 w 820948"/>
                      <a:gd name="connsiteY767" fmla="*/ 285845 h 502851"/>
                      <a:gd name="connsiteX768" fmla="*/ 726270 w 820948"/>
                      <a:gd name="connsiteY768" fmla="*/ 285559 h 502851"/>
                      <a:gd name="connsiteX769" fmla="*/ 725317 w 820948"/>
                      <a:gd name="connsiteY769" fmla="*/ 284226 h 502851"/>
                      <a:gd name="connsiteX770" fmla="*/ 724079 w 820948"/>
                      <a:gd name="connsiteY770" fmla="*/ 284797 h 502851"/>
                      <a:gd name="connsiteX771" fmla="*/ 723317 w 820948"/>
                      <a:gd name="connsiteY771" fmla="*/ 285179 h 502851"/>
                      <a:gd name="connsiteX772" fmla="*/ 721888 w 820948"/>
                      <a:gd name="connsiteY772" fmla="*/ 284131 h 502851"/>
                      <a:gd name="connsiteX773" fmla="*/ 721507 w 820948"/>
                      <a:gd name="connsiteY773" fmla="*/ 283559 h 502851"/>
                      <a:gd name="connsiteX774" fmla="*/ 720936 w 820948"/>
                      <a:gd name="connsiteY774" fmla="*/ 283083 h 502851"/>
                      <a:gd name="connsiteX775" fmla="*/ 720078 w 820948"/>
                      <a:gd name="connsiteY775" fmla="*/ 282416 h 502851"/>
                      <a:gd name="connsiteX776" fmla="*/ 719221 w 820948"/>
                      <a:gd name="connsiteY776" fmla="*/ 281845 h 502851"/>
                      <a:gd name="connsiteX777" fmla="*/ 718459 w 820948"/>
                      <a:gd name="connsiteY777" fmla="*/ 281083 h 502851"/>
                      <a:gd name="connsiteX778" fmla="*/ 717983 w 820948"/>
                      <a:gd name="connsiteY778" fmla="*/ 280130 h 502851"/>
                      <a:gd name="connsiteX779" fmla="*/ 717411 w 820948"/>
                      <a:gd name="connsiteY779" fmla="*/ 278987 h 502851"/>
                      <a:gd name="connsiteX780" fmla="*/ 717221 w 820948"/>
                      <a:gd name="connsiteY780" fmla="*/ 277939 h 502851"/>
                      <a:gd name="connsiteX781" fmla="*/ 717030 w 820948"/>
                      <a:gd name="connsiteY781" fmla="*/ 277177 h 502851"/>
                      <a:gd name="connsiteX782" fmla="*/ 717030 w 820948"/>
                      <a:gd name="connsiteY782" fmla="*/ 276416 h 502851"/>
                      <a:gd name="connsiteX783" fmla="*/ 716745 w 820948"/>
                      <a:gd name="connsiteY783" fmla="*/ 275177 h 502851"/>
                      <a:gd name="connsiteX784" fmla="*/ 716268 w 820948"/>
                      <a:gd name="connsiteY784" fmla="*/ 274415 h 502851"/>
                      <a:gd name="connsiteX785" fmla="*/ 715602 w 820948"/>
                      <a:gd name="connsiteY785" fmla="*/ 274606 h 502851"/>
                      <a:gd name="connsiteX786" fmla="*/ 712649 w 820948"/>
                      <a:gd name="connsiteY786" fmla="*/ 274415 h 502851"/>
                      <a:gd name="connsiteX787" fmla="*/ 711411 w 820948"/>
                      <a:gd name="connsiteY787" fmla="*/ 273844 h 502851"/>
                      <a:gd name="connsiteX788" fmla="*/ 710649 w 820948"/>
                      <a:gd name="connsiteY788" fmla="*/ 274130 h 502851"/>
                      <a:gd name="connsiteX789" fmla="*/ 709887 w 820948"/>
                      <a:gd name="connsiteY789" fmla="*/ 274701 h 502851"/>
                      <a:gd name="connsiteX790" fmla="*/ 708648 w 820948"/>
                      <a:gd name="connsiteY790" fmla="*/ 274796 h 502851"/>
                      <a:gd name="connsiteX791" fmla="*/ 708744 w 820948"/>
                      <a:gd name="connsiteY791" fmla="*/ 275463 h 502851"/>
                      <a:gd name="connsiteX792" fmla="*/ 709315 w 820948"/>
                      <a:gd name="connsiteY792" fmla="*/ 276034 h 502851"/>
                      <a:gd name="connsiteX793" fmla="*/ 709315 w 820948"/>
                      <a:gd name="connsiteY793" fmla="*/ 276987 h 502851"/>
                      <a:gd name="connsiteX794" fmla="*/ 709029 w 820948"/>
                      <a:gd name="connsiteY794" fmla="*/ 277654 h 502851"/>
                      <a:gd name="connsiteX795" fmla="*/ 708553 w 820948"/>
                      <a:gd name="connsiteY795" fmla="*/ 278035 h 502851"/>
                      <a:gd name="connsiteX796" fmla="*/ 707982 w 820948"/>
                      <a:gd name="connsiteY796" fmla="*/ 278321 h 502851"/>
                      <a:gd name="connsiteX797" fmla="*/ 708077 w 820948"/>
                      <a:gd name="connsiteY797" fmla="*/ 279368 h 502851"/>
                      <a:gd name="connsiteX798" fmla="*/ 707791 w 820948"/>
                      <a:gd name="connsiteY798" fmla="*/ 280797 h 502851"/>
                      <a:gd name="connsiteX799" fmla="*/ 709029 w 820948"/>
                      <a:gd name="connsiteY799" fmla="*/ 281559 h 502851"/>
                      <a:gd name="connsiteX800" fmla="*/ 709791 w 820948"/>
                      <a:gd name="connsiteY800" fmla="*/ 282321 h 502851"/>
                      <a:gd name="connsiteX801" fmla="*/ 709506 w 820948"/>
                      <a:gd name="connsiteY801" fmla="*/ 282988 h 502851"/>
                      <a:gd name="connsiteX802" fmla="*/ 710268 w 820948"/>
                      <a:gd name="connsiteY802" fmla="*/ 284512 h 502851"/>
                      <a:gd name="connsiteX803" fmla="*/ 710363 w 820948"/>
                      <a:gd name="connsiteY803" fmla="*/ 285464 h 502851"/>
                      <a:gd name="connsiteX804" fmla="*/ 710363 w 820948"/>
                      <a:gd name="connsiteY804" fmla="*/ 286321 h 502851"/>
                      <a:gd name="connsiteX805" fmla="*/ 709601 w 820948"/>
                      <a:gd name="connsiteY805" fmla="*/ 286798 h 502851"/>
                      <a:gd name="connsiteX806" fmla="*/ 709220 w 820948"/>
                      <a:gd name="connsiteY806" fmla="*/ 287274 h 502851"/>
                      <a:gd name="connsiteX807" fmla="*/ 708934 w 820948"/>
                      <a:gd name="connsiteY807" fmla="*/ 288417 h 502851"/>
                      <a:gd name="connsiteX808" fmla="*/ 708553 w 820948"/>
                      <a:gd name="connsiteY808" fmla="*/ 289179 h 502851"/>
                      <a:gd name="connsiteX809" fmla="*/ 707982 w 820948"/>
                      <a:gd name="connsiteY809" fmla="*/ 289179 h 502851"/>
                      <a:gd name="connsiteX810" fmla="*/ 706934 w 820948"/>
                      <a:gd name="connsiteY810" fmla="*/ 289179 h 502851"/>
                      <a:gd name="connsiteX811" fmla="*/ 706077 w 820948"/>
                      <a:gd name="connsiteY811" fmla="*/ 288608 h 502851"/>
                      <a:gd name="connsiteX812" fmla="*/ 706267 w 820948"/>
                      <a:gd name="connsiteY812" fmla="*/ 286988 h 502851"/>
                      <a:gd name="connsiteX813" fmla="*/ 705981 w 820948"/>
                      <a:gd name="connsiteY813" fmla="*/ 284702 h 502851"/>
                      <a:gd name="connsiteX814" fmla="*/ 705219 w 820948"/>
                      <a:gd name="connsiteY814" fmla="*/ 284417 h 502851"/>
                      <a:gd name="connsiteX815" fmla="*/ 704648 w 820948"/>
                      <a:gd name="connsiteY815" fmla="*/ 283940 h 502851"/>
                      <a:gd name="connsiteX816" fmla="*/ 704076 w 820948"/>
                      <a:gd name="connsiteY816" fmla="*/ 283559 h 502851"/>
                      <a:gd name="connsiteX817" fmla="*/ 702076 w 820948"/>
                      <a:gd name="connsiteY817" fmla="*/ 282226 h 502851"/>
                      <a:gd name="connsiteX818" fmla="*/ 700457 w 820948"/>
                      <a:gd name="connsiteY818" fmla="*/ 280225 h 502851"/>
                      <a:gd name="connsiteX819" fmla="*/ 700457 w 820948"/>
                      <a:gd name="connsiteY819" fmla="*/ 278606 h 502851"/>
                      <a:gd name="connsiteX820" fmla="*/ 700552 w 820948"/>
                      <a:gd name="connsiteY820" fmla="*/ 278416 h 502851"/>
                      <a:gd name="connsiteX821" fmla="*/ 699504 w 820948"/>
                      <a:gd name="connsiteY821" fmla="*/ 278130 h 502851"/>
                      <a:gd name="connsiteX822" fmla="*/ 698076 w 820948"/>
                      <a:gd name="connsiteY822" fmla="*/ 277939 h 502851"/>
                      <a:gd name="connsiteX823" fmla="*/ 697028 w 820948"/>
                      <a:gd name="connsiteY823" fmla="*/ 277939 h 502851"/>
                      <a:gd name="connsiteX824" fmla="*/ 696171 w 820948"/>
                      <a:gd name="connsiteY824" fmla="*/ 278892 h 502851"/>
                      <a:gd name="connsiteX825" fmla="*/ 694932 w 820948"/>
                      <a:gd name="connsiteY825" fmla="*/ 280702 h 502851"/>
                      <a:gd name="connsiteX826" fmla="*/ 694361 w 820948"/>
                      <a:gd name="connsiteY826" fmla="*/ 281464 h 502851"/>
                      <a:gd name="connsiteX827" fmla="*/ 694361 w 820948"/>
                      <a:gd name="connsiteY827" fmla="*/ 282702 h 502851"/>
                      <a:gd name="connsiteX828" fmla="*/ 693313 w 820948"/>
                      <a:gd name="connsiteY828" fmla="*/ 284131 h 502851"/>
                      <a:gd name="connsiteX829" fmla="*/ 692646 w 820948"/>
                      <a:gd name="connsiteY829" fmla="*/ 283655 h 502851"/>
                      <a:gd name="connsiteX830" fmla="*/ 691980 w 820948"/>
                      <a:gd name="connsiteY830" fmla="*/ 282226 h 502851"/>
                      <a:gd name="connsiteX831" fmla="*/ 691599 w 820948"/>
                      <a:gd name="connsiteY831" fmla="*/ 280797 h 502851"/>
                      <a:gd name="connsiteX832" fmla="*/ 687884 w 820948"/>
                      <a:gd name="connsiteY832" fmla="*/ 279463 h 502851"/>
                      <a:gd name="connsiteX833" fmla="*/ 685503 w 820948"/>
                      <a:gd name="connsiteY833" fmla="*/ 278701 h 502851"/>
                      <a:gd name="connsiteX834" fmla="*/ 684645 w 820948"/>
                      <a:gd name="connsiteY834" fmla="*/ 279178 h 502851"/>
                      <a:gd name="connsiteX835" fmla="*/ 683883 w 820948"/>
                      <a:gd name="connsiteY835" fmla="*/ 279273 h 502851"/>
                      <a:gd name="connsiteX836" fmla="*/ 683407 w 820948"/>
                      <a:gd name="connsiteY836" fmla="*/ 279749 h 502851"/>
                      <a:gd name="connsiteX837" fmla="*/ 682931 w 820948"/>
                      <a:gd name="connsiteY837" fmla="*/ 280416 h 502851"/>
                      <a:gd name="connsiteX838" fmla="*/ 681502 w 820948"/>
                      <a:gd name="connsiteY838" fmla="*/ 280225 h 502851"/>
                      <a:gd name="connsiteX839" fmla="*/ 680550 w 820948"/>
                      <a:gd name="connsiteY839" fmla="*/ 279463 h 502851"/>
                      <a:gd name="connsiteX840" fmla="*/ 679788 w 820948"/>
                      <a:gd name="connsiteY840" fmla="*/ 277939 h 502851"/>
                      <a:gd name="connsiteX841" fmla="*/ 678835 w 820948"/>
                      <a:gd name="connsiteY841" fmla="*/ 277463 h 502851"/>
                      <a:gd name="connsiteX842" fmla="*/ 678645 w 820948"/>
                      <a:gd name="connsiteY842" fmla="*/ 276701 h 502851"/>
                      <a:gd name="connsiteX843" fmla="*/ 677978 w 820948"/>
                      <a:gd name="connsiteY843" fmla="*/ 275654 h 502851"/>
                      <a:gd name="connsiteX844" fmla="*/ 677216 w 820948"/>
                      <a:gd name="connsiteY844" fmla="*/ 273272 h 502851"/>
                      <a:gd name="connsiteX845" fmla="*/ 677025 w 820948"/>
                      <a:gd name="connsiteY845" fmla="*/ 271653 h 502851"/>
                      <a:gd name="connsiteX846" fmla="*/ 675406 w 820948"/>
                      <a:gd name="connsiteY846" fmla="*/ 270796 h 502851"/>
                      <a:gd name="connsiteX847" fmla="*/ 675501 w 820948"/>
                      <a:gd name="connsiteY847" fmla="*/ 269938 h 502851"/>
                      <a:gd name="connsiteX848" fmla="*/ 675311 w 820948"/>
                      <a:gd name="connsiteY848" fmla="*/ 269081 h 502851"/>
                      <a:gd name="connsiteX849" fmla="*/ 676073 w 820948"/>
                      <a:gd name="connsiteY849" fmla="*/ 267843 h 502851"/>
                      <a:gd name="connsiteX850" fmla="*/ 677216 w 820948"/>
                      <a:gd name="connsiteY850" fmla="*/ 267367 h 502851"/>
                      <a:gd name="connsiteX851" fmla="*/ 678073 w 820948"/>
                      <a:gd name="connsiteY851" fmla="*/ 267367 h 502851"/>
                      <a:gd name="connsiteX852" fmla="*/ 678930 w 820948"/>
                      <a:gd name="connsiteY852" fmla="*/ 267367 h 502851"/>
                      <a:gd name="connsiteX853" fmla="*/ 678359 w 820948"/>
                      <a:gd name="connsiteY853" fmla="*/ 266414 h 502851"/>
                      <a:gd name="connsiteX854" fmla="*/ 677787 w 820948"/>
                      <a:gd name="connsiteY854" fmla="*/ 265462 h 502851"/>
                      <a:gd name="connsiteX855" fmla="*/ 678359 w 820948"/>
                      <a:gd name="connsiteY855" fmla="*/ 264985 h 502851"/>
                      <a:gd name="connsiteX856" fmla="*/ 679121 w 820948"/>
                      <a:gd name="connsiteY856" fmla="*/ 264509 h 502851"/>
                      <a:gd name="connsiteX857" fmla="*/ 679407 w 820948"/>
                      <a:gd name="connsiteY857" fmla="*/ 263176 h 502851"/>
                      <a:gd name="connsiteX858" fmla="*/ 679026 w 820948"/>
                      <a:gd name="connsiteY858" fmla="*/ 261842 h 502851"/>
                      <a:gd name="connsiteX859" fmla="*/ 679121 w 820948"/>
                      <a:gd name="connsiteY859" fmla="*/ 260413 h 502851"/>
                      <a:gd name="connsiteX860" fmla="*/ 678835 w 820948"/>
                      <a:gd name="connsiteY860" fmla="*/ 259747 h 502851"/>
                      <a:gd name="connsiteX861" fmla="*/ 678264 w 820948"/>
                      <a:gd name="connsiteY861" fmla="*/ 258985 h 502851"/>
                      <a:gd name="connsiteX862" fmla="*/ 676740 w 820948"/>
                      <a:gd name="connsiteY862" fmla="*/ 258413 h 502851"/>
                      <a:gd name="connsiteX863" fmla="*/ 676073 w 820948"/>
                      <a:gd name="connsiteY863" fmla="*/ 259747 h 502851"/>
                      <a:gd name="connsiteX864" fmla="*/ 675597 w 820948"/>
                      <a:gd name="connsiteY864" fmla="*/ 259747 h 502851"/>
                      <a:gd name="connsiteX865" fmla="*/ 674073 w 820948"/>
                      <a:gd name="connsiteY865" fmla="*/ 259461 h 502851"/>
                      <a:gd name="connsiteX866" fmla="*/ 673501 w 820948"/>
                      <a:gd name="connsiteY866" fmla="*/ 258889 h 502851"/>
                      <a:gd name="connsiteX867" fmla="*/ 672549 w 820948"/>
                      <a:gd name="connsiteY867" fmla="*/ 257556 h 502851"/>
                      <a:gd name="connsiteX868" fmla="*/ 672834 w 820948"/>
                      <a:gd name="connsiteY868" fmla="*/ 256984 h 502851"/>
                      <a:gd name="connsiteX869" fmla="*/ 672072 w 820948"/>
                      <a:gd name="connsiteY869" fmla="*/ 255937 h 502851"/>
                      <a:gd name="connsiteX870" fmla="*/ 671691 w 820948"/>
                      <a:gd name="connsiteY870" fmla="*/ 253079 h 502851"/>
                      <a:gd name="connsiteX871" fmla="*/ 671787 w 820948"/>
                      <a:gd name="connsiteY871" fmla="*/ 251650 h 502851"/>
                      <a:gd name="connsiteX872" fmla="*/ 670929 w 820948"/>
                      <a:gd name="connsiteY872" fmla="*/ 250984 h 502851"/>
                      <a:gd name="connsiteX873" fmla="*/ 670263 w 820948"/>
                      <a:gd name="connsiteY873" fmla="*/ 251841 h 502851"/>
                      <a:gd name="connsiteX874" fmla="*/ 669310 w 820948"/>
                      <a:gd name="connsiteY874" fmla="*/ 252508 h 502851"/>
                      <a:gd name="connsiteX875" fmla="*/ 667500 w 820948"/>
                      <a:gd name="connsiteY875" fmla="*/ 252984 h 502851"/>
                      <a:gd name="connsiteX876" fmla="*/ 666072 w 820948"/>
                      <a:gd name="connsiteY876" fmla="*/ 253555 h 502851"/>
                      <a:gd name="connsiteX877" fmla="*/ 664929 w 820948"/>
                      <a:gd name="connsiteY877" fmla="*/ 252031 h 502851"/>
                      <a:gd name="connsiteX878" fmla="*/ 665881 w 820948"/>
                      <a:gd name="connsiteY878" fmla="*/ 250603 h 502851"/>
                      <a:gd name="connsiteX879" fmla="*/ 665976 w 820948"/>
                      <a:gd name="connsiteY879" fmla="*/ 250412 h 502851"/>
                      <a:gd name="connsiteX880" fmla="*/ 669024 w 820948"/>
                      <a:gd name="connsiteY880" fmla="*/ 250317 h 502851"/>
                      <a:gd name="connsiteX881" fmla="*/ 670929 w 820948"/>
                      <a:gd name="connsiteY881" fmla="*/ 250031 h 502851"/>
                      <a:gd name="connsiteX882" fmla="*/ 672549 w 820948"/>
                      <a:gd name="connsiteY882" fmla="*/ 249650 h 502851"/>
                      <a:gd name="connsiteX883" fmla="*/ 672453 w 820948"/>
                      <a:gd name="connsiteY883" fmla="*/ 249460 h 502851"/>
                      <a:gd name="connsiteX884" fmla="*/ 671787 w 820948"/>
                      <a:gd name="connsiteY884" fmla="*/ 248984 h 502851"/>
                      <a:gd name="connsiteX885" fmla="*/ 671501 w 820948"/>
                      <a:gd name="connsiteY885" fmla="*/ 248507 h 502851"/>
                      <a:gd name="connsiteX886" fmla="*/ 671310 w 820948"/>
                      <a:gd name="connsiteY886" fmla="*/ 247650 h 502851"/>
                      <a:gd name="connsiteX887" fmla="*/ 670834 w 820948"/>
                      <a:gd name="connsiteY887" fmla="*/ 247459 h 502851"/>
                      <a:gd name="connsiteX888" fmla="*/ 669977 w 820948"/>
                      <a:gd name="connsiteY888" fmla="*/ 247459 h 502851"/>
                      <a:gd name="connsiteX889" fmla="*/ 669215 w 820948"/>
                      <a:gd name="connsiteY889" fmla="*/ 247555 h 502851"/>
                      <a:gd name="connsiteX890" fmla="*/ 668548 w 820948"/>
                      <a:gd name="connsiteY890" fmla="*/ 247459 h 502851"/>
                      <a:gd name="connsiteX891" fmla="*/ 668262 w 820948"/>
                      <a:gd name="connsiteY891" fmla="*/ 246888 h 502851"/>
                      <a:gd name="connsiteX892" fmla="*/ 667691 w 820948"/>
                      <a:gd name="connsiteY892" fmla="*/ 247364 h 502851"/>
                      <a:gd name="connsiteX893" fmla="*/ 666072 w 820948"/>
                      <a:gd name="connsiteY893" fmla="*/ 247269 h 502851"/>
                      <a:gd name="connsiteX894" fmla="*/ 665214 w 820948"/>
                      <a:gd name="connsiteY894" fmla="*/ 247364 h 502851"/>
                      <a:gd name="connsiteX895" fmla="*/ 664167 w 820948"/>
                      <a:gd name="connsiteY895" fmla="*/ 246317 h 502851"/>
                      <a:gd name="connsiteX896" fmla="*/ 662547 w 820948"/>
                      <a:gd name="connsiteY896" fmla="*/ 245364 h 502851"/>
                      <a:gd name="connsiteX897" fmla="*/ 661976 w 820948"/>
                      <a:gd name="connsiteY897" fmla="*/ 245650 h 502851"/>
                      <a:gd name="connsiteX898" fmla="*/ 661119 w 820948"/>
                      <a:gd name="connsiteY898" fmla="*/ 245745 h 502851"/>
                      <a:gd name="connsiteX899" fmla="*/ 659690 w 820948"/>
                      <a:gd name="connsiteY899" fmla="*/ 245554 h 502851"/>
                      <a:gd name="connsiteX900" fmla="*/ 659023 w 820948"/>
                      <a:gd name="connsiteY900" fmla="*/ 244412 h 502851"/>
                      <a:gd name="connsiteX901" fmla="*/ 658642 w 820948"/>
                      <a:gd name="connsiteY901" fmla="*/ 242602 h 502851"/>
                      <a:gd name="connsiteX902" fmla="*/ 657309 w 820948"/>
                      <a:gd name="connsiteY902" fmla="*/ 242602 h 502851"/>
                      <a:gd name="connsiteX903" fmla="*/ 656547 w 820948"/>
                      <a:gd name="connsiteY903" fmla="*/ 242030 h 502851"/>
                      <a:gd name="connsiteX904" fmla="*/ 655499 w 820948"/>
                      <a:gd name="connsiteY904" fmla="*/ 241363 h 502851"/>
                      <a:gd name="connsiteX905" fmla="*/ 654832 w 820948"/>
                      <a:gd name="connsiteY905" fmla="*/ 240316 h 502851"/>
                      <a:gd name="connsiteX906" fmla="*/ 654261 w 820948"/>
                      <a:gd name="connsiteY906" fmla="*/ 239459 h 502851"/>
                      <a:gd name="connsiteX907" fmla="*/ 653403 w 820948"/>
                      <a:gd name="connsiteY907" fmla="*/ 238696 h 502851"/>
                      <a:gd name="connsiteX908" fmla="*/ 654261 w 820948"/>
                      <a:gd name="connsiteY908" fmla="*/ 238125 h 502851"/>
                      <a:gd name="connsiteX909" fmla="*/ 653308 w 820948"/>
                      <a:gd name="connsiteY909" fmla="*/ 237649 h 502851"/>
                      <a:gd name="connsiteX910" fmla="*/ 652832 w 820948"/>
                      <a:gd name="connsiteY910" fmla="*/ 236315 h 502851"/>
                      <a:gd name="connsiteX911" fmla="*/ 652356 w 820948"/>
                      <a:gd name="connsiteY911" fmla="*/ 235458 h 502851"/>
                      <a:gd name="connsiteX912" fmla="*/ 651594 w 820948"/>
                      <a:gd name="connsiteY912" fmla="*/ 235553 h 502851"/>
                      <a:gd name="connsiteX913" fmla="*/ 651022 w 820948"/>
                      <a:gd name="connsiteY913" fmla="*/ 235077 h 502851"/>
                      <a:gd name="connsiteX914" fmla="*/ 650546 w 820948"/>
                      <a:gd name="connsiteY914" fmla="*/ 234410 h 502851"/>
                      <a:gd name="connsiteX915" fmla="*/ 649212 w 820948"/>
                      <a:gd name="connsiteY915" fmla="*/ 233172 h 502851"/>
                      <a:gd name="connsiteX916" fmla="*/ 648260 w 820948"/>
                      <a:gd name="connsiteY916" fmla="*/ 231648 h 502851"/>
                      <a:gd name="connsiteX917" fmla="*/ 647498 w 820948"/>
                      <a:gd name="connsiteY917" fmla="*/ 232696 h 502851"/>
                      <a:gd name="connsiteX918" fmla="*/ 647212 w 820948"/>
                      <a:gd name="connsiteY918" fmla="*/ 233458 h 502851"/>
                      <a:gd name="connsiteX919" fmla="*/ 646450 w 820948"/>
                      <a:gd name="connsiteY919" fmla="*/ 233648 h 502851"/>
                      <a:gd name="connsiteX920" fmla="*/ 645688 w 820948"/>
                      <a:gd name="connsiteY920" fmla="*/ 234220 h 502851"/>
                      <a:gd name="connsiteX921" fmla="*/ 644640 w 820948"/>
                      <a:gd name="connsiteY921" fmla="*/ 234887 h 502851"/>
                      <a:gd name="connsiteX922" fmla="*/ 643688 w 820948"/>
                      <a:gd name="connsiteY922" fmla="*/ 234601 h 502851"/>
                      <a:gd name="connsiteX923" fmla="*/ 642831 w 820948"/>
                      <a:gd name="connsiteY923" fmla="*/ 234696 h 502851"/>
                      <a:gd name="connsiteX924" fmla="*/ 642164 w 820948"/>
                      <a:gd name="connsiteY924" fmla="*/ 234125 h 502851"/>
                      <a:gd name="connsiteX925" fmla="*/ 641878 w 820948"/>
                      <a:gd name="connsiteY925" fmla="*/ 234887 h 502851"/>
                      <a:gd name="connsiteX926" fmla="*/ 641592 w 820948"/>
                      <a:gd name="connsiteY926" fmla="*/ 235934 h 502851"/>
                      <a:gd name="connsiteX927" fmla="*/ 640735 w 820948"/>
                      <a:gd name="connsiteY927" fmla="*/ 236125 h 502851"/>
                      <a:gd name="connsiteX928" fmla="*/ 640164 w 820948"/>
                      <a:gd name="connsiteY928" fmla="*/ 235458 h 502851"/>
                      <a:gd name="connsiteX929" fmla="*/ 639592 w 820948"/>
                      <a:gd name="connsiteY929" fmla="*/ 234696 h 502851"/>
                      <a:gd name="connsiteX930" fmla="*/ 639116 w 820948"/>
                      <a:gd name="connsiteY930" fmla="*/ 234125 h 502851"/>
                      <a:gd name="connsiteX931" fmla="*/ 638449 w 820948"/>
                      <a:gd name="connsiteY931" fmla="*/ 235172 h 502851"/>
                      <a:gd name="connsiteX932" fmla="*/ 638259 w 820948"/>
                      <a:gd name="connsiteY932" fmla="*/ 236125 h 502851"/>
                      <a:gd name="connsiteX933" fmla="*/ 638163 w 820948"/>
                      <a:gd name="connsiteY933" fmla="*/ 236887 h 502851"/>
                      <a:gd name="connsiteX934" fmla="*/ 637497 w 820948"/>
                      <a:gd name="connsiteY934" fmla="*/ 237744 h 502851"/>
                      <a:gd name="connsiteX935" fmla="*/ 637020 w 820948"/>
                      <a:gd name="connsiteY935" fmla="*/ 237363 h 502851"/>
                      <a:gd name="connsiteX936" fmla="*/ 636258 w 820948"/>
                      <a:gd name="connsiteY936" fmla="*/ 237172 h 502851"/>
                      <a:gd name="connsiteX937" fmla="*/ 634925 w 820948"/>
                      <a:gd name="connsiteY937" fmla="*/ 237268 h 502851"/>
                      <a:gd name="connsiteX938" fmla="*/ 634449 w 820948"/>
                      <a:gd name="connsiteY938" fmla="*/ 238316 h 502851"/>
                      <a:gd name="connsiteX939" fmla="*/ 633020 w 820948"/>
                      <a:gd name="connsiteY939" fmla="*/ 237649 h 502851"/>
                      <a:gd name="connsiteX940" fmla="*/ 632163 w 820948"/>
                      <a:gd name="connsiteY940" fmla="*/ 237649 h 502851"/>
                      <a:gd name="connsiteX941" fmla="*/ 630829 w 820948"/>
                      <a:gd name="connsiteY941" fmla="*/ 237458 h 502851"/>
                      <a:gd name="connsiteX942" fmla="*/ 629781 w 820948"/>
                      <a:gd name="connsiteY942" fmla="*/ 238316 h 502851"/>
                      <a:gd name="connsiteX943" fmla="*/ 629877 w 820948"/>
                      <a:gd name="connsiteY943" fmla="*/ 239649 h 502851"/>
                      <a:gd name="connsiteX944" fmla="*/ 629019 w 820948"/>
                      <a:gd name="connsiteY944" fmla="*/ 240125 h 502851"/>
                      <a:gd name="connsiteX945" fmla="*/ 628353 w 820948"/>
                      <a:gd name="connsiteY945" fmla="*/ 240221 h 502851"/>
                      <a:gd name="connsiteX946" fmla="*/ 627876 w 820948"/>
                      <a:gd name="connsiteY946" fmla="*/ 240983 h 502851"/>
                      <a:gd name="connsiteX947" fmla="*/ 626733 w 820948"/>
                      <a:gd name="connsiteY947" fmla="*/ 240411 h 502851"/>
                      <a:gd name="connsiteX948" fmla="*/ 626162 w 820948"/>
                      <a:gd name="connsiteY948" fmla="*/ 239649 h 502851"/>
                      <a:gd name="connsiteX949" fmla="*/ 624733 w 820948"/>
                      <a:gd name="connsiteY949" fmla="*/ 238887 h 502851"/>
                      <a:gd name="connsiteX950" fmla="*/ 623876 w 820948"/>
                      <a:gd name="connsiteY950" fmla="*/ 239173 h 502851"/>
                      <a:gd name="connsiteX951" fmla="*/ 623590 w 820948"/>
                      <a:gd name="connsiteY951" fmla="*/ 239649 h 502851"/>
                      <a:gd name="connsiteX952" fmla="*/ 622828 w 820948"/>
                      <a:gd name="connsiteY952" fmla="*/ 239839 h 502851"/>
                      <a:gd name="connsiteX953" fmla="*/ 622257 w 820948"/>
                      <a:gd name="connsiteY953" fmla="*/ 239077 h 502851"/>
                      <a:gd name="connsiteX954" fmla="*/ 621495 w 820948"/>
                      <a:gd name="connsiteY954" fmla="*/ 238982 h 502851"/>
                      <a:gd name="connsiteX955" fmla="*/ 621018 w 820948"/>
                      <a:gd name="connsiteY955" fmla="*/ 237839 h 502851"/>
                      <a:gd name="connsiteX956" fmla="*/ 619399 w 820948"/>
                      <a:gd name="connsiteY956" fmla="*/ 238125 h 502851"/>
                      <a:gd name="connsiteX957" fmla="*/ 618637 w 820948"/>
                      <a:gd name="connsiteY957" fmla="*/ 238316 h 502851"/>
                      <a:gd name="connsiteX958" fmla="*/ 617399 w 820948"/>
                      <a:gd name="connsiteY958" fmla="*/ 237839 h 502851"/>
                      <a:gd name="connsiteX959" fmla="*/ 616637 w 820948"/>
                      <a:gd name="connsiteY959" fmla="*/ 237934 h 502851"/>
                      <a:gd name="connsiteX960" fmla="*/ 616637 w 820948"/>
                      <a:gd name="connsiteY960" fmla="*/ 236506 h 502851"/>
                      <a:gd name="connsiteX961" fmla="*/ 616065 w 820948"/>
                      <a:gd name="connsiteY961" fmla="*/ 235744 h 502851"/>
                      <a:gd name="connsiteX962" fmla="*/ 615875 w 820948"/>
                      <a:gd name="connsiteY962" fmla="*/ 234505 h 502851"/>
                      <a:gd name="connsiteX963" fmla="*/ 614065 w 820948"/>
                      <a:gd name="connsiteY963" fmla="*/ 233458 h 502851"/>
                      <a:gd name="connsiteX964" fmla="*/ 613017 w 820948"/>
                      <a:gd name="connsiteY964" fmla="*/ 232981 h 502851"/>
                      <a:gd name="connsiteX965" fmla="*/ 612065 w 820948"/>
                      <a:gd name="connsiteY965" fmla="*/ 232315 h 502851"/>
                      <a:gd name="connsiteX966" fmla="*/ 610636 w 820948"/>
                      <a:gd name="connsiteY966" fmla="*/ 232219 h 502851"/>
                      <a:gd name="connsiteX967" fmla="*/ 609684 w 820948"/>
                      <a:gd name="connsiteY967" fmla="*/ 232124 h 502851"/>
                      <a:gd name="connsiteX968" fmla="*/ 608731 w 820948"/>
                      <a:gd name="connsiteY968" fmla="*/ 232600 h 502851"/>
                      <a:gd name="connsiteX969" fmla="*/ 608064 w 820948"/>
                      <a:gd name="connsiteY969" fmla="*/ 232981 h 502851"/>
                      <a:gd name="connsiteX970" fmla="*/ 607779 w 820948"/>
                      <a:gd name="connsiteY970" fmla="*/ 233648 h 502851"/>
                      <a:gd name="connsiteX971" fmla="*/ 606921 w 820948"/>
                      <a:gd name="connsiteY971" fmla="*/ 234505 h 502851"/>
                      <a:gd name="connsiteX972" fmla="*/ 605874 w 820948"/>
                      <a:gd name="connsiteY972" fmla="*/ 234791 h 502851"/>
                      <a:gd name="connsiteX973" fmla="*/ 605207 w 820948"/>
                      <a:gd name="connsiteY973" fmla="*/ 235363 h 502851"/>
                      <a:gd name="connsiteX974" fmla="*/ 604159 w 820948"/>
                      <a:gd name="connsiteY974" fmla="*/ 235648 h 502851"/>
                      <a:gd name="connsiteX975" fmla="*/ 603302 w 820948"/>
                      <a:gd name="connsiteY975" fmla="*/ 236220 h 502851"/>
                      <a:gd name="connsiteX976" fmla="*/ 602826 w 820948"/>
                      <a:gd name="connsiteY976" fmla="*/ 234887 h 502851"/>
                      <a:gd name="connsiteX977" fmla="*/ 601968 w 820948"/>
                      <a:gd name="connsiteY977" fmla="*/ 234791 h 502851"/>
                      <a:gd name="connsiteX978" fmla="*/ 601683 w 820948"/>
                      <a:gd name="connsiteY978" fmla="*/ 233839 h 502851"/>
                      <a:gd name="connsiteX979" fmla="*/ 601492 w 820948"/>
                      <a:gd name="connsiteY979" fmla="*/ 232791 h 502851"/>
                      <a:gd name="connsiteX980" fmla="*/ 601302 w 820948"/>
                      <a:gd name="connsiteY980" fmla="*/ 231838 h 502851"/>
                      <a:gd name="connsiteX981" fmla="*/ 599682 w 820948"/>
                      <a:gd name="connsiteY981" fmla="*/ 231648 h 502851"/>
                      <a:gd name="connsiteX982" fmla="*/ 598825 w 820948"/>
                      <a:gd name="connsiteY982" fmla="*/ 232219 h 502851"/>
                      <a:gd name="connsiteX983" fmla="*/ 598158 w 820948"/>
                      <a:gd name="connsiteY983" fmla="*/ 232886 h 502851"/>
                      <a:gd name="connsiteX984" fmla="*/ 597682 w 820948"/>
                      <a:gd name="connsiteY984" fmla="*/ 232410 h 502851"/>
                      <a:gd name="connsiteX985" fmla="*/ 596730 w 820948"/>
                      <a:gd name="connsiteY985" fmla="*/ 230981 h 502851"/>
                      <a:gd name="connsiteX986" fmla="*/ 595301 w 820948"/>
                      <a:gd name="connsiteY986" fmla="*/ 230219 h 502851"/>
                      <a:gd name="connsiteX987" fmla="*/ 595587 w 820948"/>
                      <a:gd name="connsiteY987" fmla="*/ 229457 h 502851"/>
                      <a:gd name="connsiteX988" fmla="*/ 595396 w 820948"/>
                      <a:gd name="connsiteY988" fmla="*/ 228695 h 502851"/>
                      <a:gd name="connsiteX989" fmla="*/ 594920 w 820948"/>
                      <a:gd name="connsiteY989" fmla="*/ 228029 h 502851"/>
                      <a:gd name="connsiteX990" fmla="*/ 594063 w 820948"/>
                      <a:gd name="connsiteY990" fmla="*/ 227743 h 502851"/>
                      <a:gd name="connsiteX991" fmla="*/ 593491 w 820948"/>
                      <a:gd name="connsiteY991" fmla="*/ 226885 h 502851"/>
                      <a:gd name="connsiteX992" fmla="*/ 593396 w 820948"/>
                      <a:gd name="connsiteY992" fmla="*/ 225933 h 502851"/>
                      <a:gd name="connsiteX993" fmla="*/ 592634 w 820948"/>
                      <a:gd name="connsiteY993" fmla="*/ 226028 h 502851"/>
                      <a:gd name="connsiteX994" fmla="*/ 590729 w 820948"/>
                      <a:gd name="connsiteY994" fmla="*/ 225266 h 502851"/>
                      <a:gd name="connsiteX995" fmla="*/ 589776 w 820948"/>
                      <a:gd name="connsiteY995" fmla="*/ 226123 h 502851"/>
                      <a:gd name="connsiteX996" fmla="*/ 588348 w 820948"/>
                      <a:gd name="connsiteY996" fmla="*/ 226123 h 502851"/>
                      <a:gd name="connsiteX997" fmla="*/ 587109 w 820948"/>
                      <a:gd name="connsiteY997" fmla="*/ 226409 h 502851"/>
                      <a:gd name="connsiteX998" fmla="*/ 585681 w 820948"/>
                      <a:gd name="connsiteY998" fmla="*/ 226504 h 502851"/>
                      <a:gd name="connsiteX999" fmla="*/ 585395 w 820948"/>
                      <a:gd name="connsiteY999" fmla="*/ 225171 h 502851"/>
                      <a:gd name="connsiteX1000" fmla="*/ 585490 w 820948"/>
                      <a:gd name="connsiteY1000" fmla="*/ 223456 h 502851"/>
                      <a:gd name="connsiteX1001" fmla="*/ 584728 w 820948"/>
                      <a:gd name="connsiteY1001" fmla="*/ 222885 h 502851"/>
                      <a:gd name="connsiteX1002" fmla="*/ 584823 w 820948"/>
                      <a:gd name="connsiteY1002" fmla="*/ 221933 h 502851"/>
                      <a:gd name="connsiteX1003" fmla="*/ 584252 w 820948"/>
                      <a:gd name="connsiteY1003" fmla="*/ 220885 h 502851"/>
                      <a:gd name="connsiteX1004" fmla="*/ 583299 w 820948"/>
                      <a:gd name="connsiteY1004" fmla="*/ 221647 h 502851"/>
                      <a:gd name="connsiteX1005" fmla="*/ 581680 w 820948"/>
                      <a:gd name="connsiteY1005" fmla="*/ 221837 h 502851"/>
                      <a:gd name="connsiteX1006" fmla="*/ 580632 w 820948"/>
                      <a:gd name="connsiteY1006" fmla="*/ 222028 h 502851"/>
                      <a:gd name="connsiteX1007" fmla="*/ 579394 w 820948"/>
                      <a:gd name="connsiteY1007" fmla="*/ 221837 h 502851"/>
                      <a:gd name="connsiteX1008" fmla="*/ 578918 w 820948"/>
                      <a:gd name="connsiteY1008" fmla="*/ 222409 h 502851"/>
                      <a:gd name="connsiteX1009" fmla="*/ 578061 w 820948"/>
                      <a:gd name="connsiteY1009" fmla="*/ 221837 h 502851"/>
                      <a:gd name="connsiteX1010" fmla="*/ 576918 w 820948"/>
                      <a:gd name="connsiteY1010" fmla="*/ 220694 h 502851"/>
                      <a:gd name="connsiteX1011" fmla="*/ 575489 w 820948"/>
                      <a:gd name="connsiteY1011" fmla="*/ 220885 h 502851"/>
                      <a:gd name="connsiteX1012" fmla="*/ 574346 w 820948"/>
                      <a:gd name="connsiteY1012" fmla="*/ 219837 h 502851"/>
                      <a:gd name="connsiteX1013" fmla="*/ 573203 w 820948"/>
                      <a:gd name="connsiteY1013" fmla="*/ 219266 h 502851"/>
                      <a:gd name="connsiteX1014" fmla="*/ 572060 w 820948"/>
                      <a:gd name="connsiteY1014" fmla="*/ 218408 h 502851"/>
                      <a:gd name="connsiteX1015" fmla="*/ 571203 w 820948"/>
                      <a:gd name="connsiteY1015" fmla="*/ 218980 h 502851"/>
                      <a:gd name="connsiteX1016" fmla="*/ 570250 w 820948"/>
                      <a:gd name="connsiteY1016" fmla="*/ 220123 h 502851"/>
                      <a:gd name="connsiteX1017" fmla="*/ 569202 w 820948"/>
                      <a:gd name="connsiteY1017" fmla="*/ 219837 h 502851"/>
                      <a:gd name="connsiteX1018" fmla="*/ 568536 w 820948"/>
                      <a:gd name="connsiteY1018" fmla="*/ 219742 h 502851"/>
                      <a:gd name="connsiteX1019" fmla="*/ 567964 w 820948"/>
                      <a:gd name="connsiteY1019" fmla="*/ 219075 h 502851"/>
                      <a:gd name="connsiteX1020" fmla="*/ 567012 w 820948"/>
                      <a:gd name="connsiteY1020" fmla="*/ 219170 h 502851"/>
                      <a:gd name="connsiteX1021" fmla="*/ 565964 w 820948"/>
                      <a:gd name="connsiteY1021" fmla="*/ 219170 h 502851"/>
                      <a:gd name="connsiteX1022" fmla="*/ 564821 w 820948"/>
                      <a:gd name="connsiteY1022" fmla="*/ 218789 h 502851"/>
                      <a:gd name="connsiteX1023" fmla="*/ 563773 w 820948"/>
                      <a:gd name="connsiteY1023" fmla="*/ 218408 h 502851"/>
                      <a:gd name="connsiteX1024" fmla="*/ 562725 w 820948"/>
                      <a:gd name="connsiteY1024" fmla="*/ 217456 h 502851"/>
                      <a:gd name="connsiteX1025" fmla="*/ 561106 w 820948"/>
                      <a:gd name="connsiteY1025" fmla="*/ 217360 h 502851"/>
                      <a:gd name="connsiteX1026" fmla="*/ 560249 w 820948"/>
                      <a:gd name="connsiteY1026" fmla="*/ 217646 h 502851"/>
                      <a:gd name="connsiteX1027" fmla="*/ 558630 w 820948"/>
                      <a:gd name="connsiteY1027" fmla="*/ 216789 h 502851"/>
                      <a:gd name="connsiteX1028" fmla="*/ 558439 w 820948"/>
                      <a:gd name="connsiteY1028" fmla="*/ 217456 h 502851"/>
                      <a:gd name="connsiteX1029" fmla="*/ 557677 w 820948"/>
                      <a:gd name="connsiteY1029" fmla="*/ 217837 h 502851"/>
                      <a:gd name="connsiteX1030" fmla="*/ 557106 w 820948"/>
                      <a:gd name="connsiteY1030" fmla="*/ 217265 h 502851"/>
                      <a:gd name="connsiteX1031" fmla="*/ 555963 w 820948"/>
                      <a:gd name="connsiteY1031" fmla="*/ 217360 h 502851"/>
                      <a:gd name="connsiteX1032" fmla="*/ 555105 w 820948"/>
                      <a:gd name="connsiteY1032" fmla="*/ 218122 h 502851"/>
                      <a:gd name="connsiteX1033" fmla="*/ 554058 w 820948"/>
                      <a:gd name="connsiteY1033" fmla="*/ 217932 h 502851"/>
                      <a:gd name="connsiteX1034" fmla="*/ 553010 w 820948"/>
                      <a:gd name="connsiteY1034" fmla="*/ 217456 h 502851"/>
                      <a:gd name="connsiteX1035" fmla="*/ 552438 w 820948"/>
                      <a:gd name="connsiteY1035" fmla="*/ 216694 h 502851"/>
                      <a:gd name="connsiteX1036" fmla="*/ 552724 w 820948"/>
                      <a:gd name="connsiteY1036" fmla="*/ 215265 h 502851"/>
                      <a:gd name="connsiteX1037" fmla="*/ 552534 w 820948"/>
                      <a:gd name="connsiteY1037" fmla="*/ 214313 h 502851"/>
                      <a:gd name="connsiteX1038" fmla="*/ 552724 w 820948"/>
                      <a:gd name="connsiteY1038" fmla="*/ 213836 h 502851"/>
                      <a:gd name="connsiteX1039" fmla="*/ 553677 w 820948"/>
                      <a:gd name="connsiteY1039" fmla="*/ 213169 h 502851"/>
                      <a:gd name="connsiteX1040" fmla="*/ 554058 w 820948"/>
                      <a:gd name="connsiteY1040" fmla="*/ 212598 h 502851"/>
                      <a:gd name="connsiteX1041" fmla="*/ 553200 w 820948"/>
                      <a:gd name="connsiteY1041" fmla="*/ 211360 h 502851"/>
                      <a:gd name="connsiteX1042" fmla="*/ 552343 w 820948"/>
                      <a:gd name="connsiteY1042" fmla="*/ 210788 h 502851"/>
                      <a:gd name="connsiteX1043" fmla="*/ 551105 w 820948"/>
                      <a:gd name="connsiteY1043" fmla="*/ 210217 h 502851"/>
                      <a:gd name="connsiteX1044" fmla="*/ 550533 w 820948"/>
                      <a:gd name="connsiteY1044" fmla="*/ 209645 h 502851"/>
                      <a:gd name="connsiteX1045" fmla="*/ 549486 w 820948"/>
                      <a:gd name="connsiteY1045" fmla="*/ 210407 h 502851"/>
                      <a:gd name="connsiteX1046" fmla="*/ 548057 w 820948"/>
                      <a:gd name="connsiteY1046" fmla="*/ 210502 h 502851"/>
                      <a:gd name="connsiteX1047" fmla="*/ 546628 w 820948"/>
                      <a:gd name="connsiteY1047" fmla="*/ 210407 h 502851"/>
                      <a:gd name="connsiteX1048" fmla="*/ 545866 w 820948"/>
                      <a:gd name="connsiteY1048" fmla="*/ 211264 h 502851"/>
                      <a:gd name="connsiteX1049" fmla="*/ 544914 w 820948"/>
                      <a:gd name="connsiteY1049" fmla="*/ 211455 h 502851"/>
                      <a:gd name="connsiteX1050" fmla="*/ 544056 w 820948"/>
                      <a:gd name="connsiteY1050" fmla="*/ 211741 h 502851"/>
                      <a:gd name="connsiteX1051" fmla="*/ 542818 w 820948"/>
                      <a:gd name="connsiteY1051" fmla="*/ 211550 h 502851"/>
                      <a:gd name="connsiteX1052" fmla="*/ 542151 w 820948"/>
                      <a:gd name="connsiteY1052" fmla="*/ 210026 h 502851"/>
                      <a:gd name="connsiteX1053" fmla="*/ 541485 w 820948"/>
                      <a:gd name="connsiteY1053" fmla="*/ 208979 h 502851"/>
                      <a:gd name="connsiteX1054" fmla="*/ 540913 w 820948"/>
                      <a:gd name="connsiteY1054" fmla="*/ 208502 h 502851"/>
                      <a:gd name="connsiteX1055" fmla="*/ 541104 w 820948"/>
                      <a:gd name="connsiteY1055" fmla="*/ 207550 h 502851"/>
                      <a:gd name="connsiteX1056" fmla="*/ 539770 w 820948"/>
                      <a:gd name="connsiteY1056" fmla="*/ 207264 h 502851"/>
                      <a:gd name="connsiteX1057" fmla="*/ 539484 w 820948"/>
                      <a:gd name="connsiteY1057" fmla="*/ 206788 h 502851"/>
                      <a:gd name="connsiteX1058" fmla="*/ 539103 w 820948"/>
                      <a:gd name="connsiteY1058" fmla="*/ 205264 h 502851"/>
                      <a:gd name="connsiteX1059" fmla="*/ 538056 w 820948"/>
                      <a:gd name="connsiteY1059" fmla="*/ 204692 h 502851"/>
                      <a:gd name="connsiteX1060" fmla="*/ 537294 w 820948"/>
                      <a:gd name="connsiteY1060" fmla="*/ 205073 h 502851"/>
                      <a:gd name="connsiteX1061" fmla="*/ 536151 w 820948"/>
                      <a:gd name="connsiteY1061" fmla="*/ 204311 h 502851"/>
                      <a:gd name="connsiteX1062" fmla="*/ 535103 w 820948"/>
                      <a:gd name="connsiteY1062" fmla="*/ 203549 h 502851"/>
                      <a:gd name="connsiteX1063" fmla="*/ 534341 w 820948"/>
                      <a:gd name="connsiteY1063" fmla="*/ 202787 h 502851"/>
                      <a:gd name="connsiteX1064" fmla="*/ 532912 w 820948"/>
                      <a:gd name="connsiteY1064" fmla="*/ 202025 h 502851"/>
                      <a:gd name="connsiteX1065" fmla="*/ 532436 w 820948"/>
                      <a:gd name="connsiteY1065" fmla="*/ 201359 h 502851"/>
                      <a:gd name="connsiteX1066" fmla="*/ 532055 w 820948"/>
                      <a:gd name="connsiteY1066" fmla="*/ 200882 h 502851"/>
                      <a:gd name="connsiteX1067" fmla="*/ 531198 w 820948"/>
                      <a:gd name="connsiteY1067" fmla="*/ 200311 h 502851"/>
                      <a:gd name="connsiteX1068" fmla="*/ 529864 w 820948"/>
                      <a:gd name="connsiteY1068" fmla="*/ 199549 h 502851"/>
                      <a:gd name="connsiteX1069" fmla="*/ 528531 w 820948"/>
                      <a:gd name="connsiteY1069" fmla="*/ 198406 h 502851"/>
                      <a:gd name="connsiteX1070" fmla="*/ 528435 w 820948"/>
                      <a:gd name="connsiteY1070" fmla="*/ 197548 h 502851"/>
                      <a:gd name="connsiteX1071" fmla="*/ 528150 w 820948"/>
                      <a:gd name="connsiteY1071" fmla="*/ 196787 h 502851"/>
                      <a:gd name="connsiteX1072" fmla="*/ 527292 w 820948"/>
                      <a:gd name="connsiteY1072" fmla="*/ 196025 h 502851"/>
                      <a:gd name="connsiteX1073" fmla="*/ 526340 w 820948"/>
                      <a:gd name="connsiteY1073" fmla="*/ 195548 h 502851"/>
                      <a:gd name="connsiteX1074" fmla="*/ 525102 w 820948"/>
                      <a:gd name="connsiteY1074" fmla="*/ 196025 h 502851"/>
                      <a:gd name="connsiteX1075" fmla="*/ 524530 w 820948"/>
                      <a:gd name="connsiteY1075" fmla="*/ 196405 h 502851"/>
                      <a:gd name="connsiteX1076" fmla="*/ 523959 w 820948"/>
                      <a:gd name="connsiteY1076" fmla="*/ 196977 h 502851"/>
                      <a:gd name="connsiteX1077" fmla="*/ 523292 w 820948"/>
                      <a:gd name="connsiteY1077" fmla="*/ 196691 h 502851"/>
                      <a:gd name="connsiteX1078" fmla="*/ 522435 w 820948"/>
                      <a:gd name="connsiteY1078" fmla="*/ 196215 h 502851"/>
                      <a:gd name="connsiteX1079" fmla="*/ 521673 w 820948"/>
                      <a:gd name="connsiteY1079" fmla="*/ 195548 h 502851"/>
                      <a:gd name="connsiteX1080" fmla="*/ 519101 w 820948"/>
                      <a:gd name="connsiteY1080" fmla="*/ 194405 h 502851"/>
                      <a:gd name="connsiteX1081" fmla="*/ 518244 w 820948"/>
                      <a:gd name="connsiteY1081" fmla="*/ 193643 h 502851"/>
                      <a:gd name="connsiteX1082" fmla="*/ 517291 w 820948"/>
                      <a:gd name="connsiteY1082" fmla="*/ 192691 h 502851"/>
                      <a:gd name="connsiteX1083" fmla="*/ 515862 w 820948"/>
                      <a:gd name="connsiteY1083" fmla="*/ 192214 h 502851"/>
                      <a:gd name="connsiteX1084" fmla="*/ 515386 w 820948"/>
                      <a:gd name="connsiteY1084" fmla="*/ 192691 h 502851"/>
                      <a:gd name="connsiteX1085" fmla="*/ 514529 w 820948"/>
                      <a:gd name="connsiteY1085" fmla="*/ 192786 h 502851"/>
                      <a:gd name="connsiteX1086" fmla="*/ 514148 w 820948"/>
                      <a:gd name="connsiteY1086" fmla="*/ 193453 h 502851"/>
                      <a:gd name="connsiteX1087" fmla="*/ 513386 w 820948"/>
                      <a:gd name="connsiteY1087" fmla="*/ 193453 h 502851"/>
                      <a:gd name="connsiteX1088" fmla="*/ 512338 w 820948"/>
                      <a:gd name="connsiteY1088" fmla="*/ 194119 h 502851"/>
                      <a:gd name="connsiteX1089" fmla="*/ 512052 w 820948"/>
                      <a:gd name="connsiteY1089" fmla="*/ 195072 h 502851"/>
                      <a:gd name="connsiteX1090" fmla="*/ 510814 w 820948"/>
                      <a:gd name="connsiteY1090" fmla="*/ 194310 h 502851"/>
                      <a:gd name="connsiteX1091" fmla="*/ 509385 w 820948"/>
                      <a:gd name="connsiteY1091" fmla="*/ 192881 h 502851"/>
                      <a:gd name="connsiteX1092" fmla="*/ 507957 w 820948"/>
                      <a:gd name="connsiteY1092" fmla="*/ 193167 h 502851"/>
                      <a:gd name="connsiteX1093" fmla="*/ 507099 w 820948"/>
                      <a:gd name="connsiteY1093" fmla="*/ 192214 h 502851"/>
                      <a:gd name="connsiteX1094" fmla="*/ 506052 w 820948"/>
                      <a:gd name="connsiteY1094" fmla="*/ 191929 h 502851"/>
                      <a:gd name="connsiteX1095" fmla="*/ 504432 w 820948"/>
                      <a:gd name="connsiteY1095" fmla="*/ 191738 h 502851"/>
                      <a:gd name="connsiteX1096" fmla="*/ 503099 w 820948"/>
                      <a:gd name="connsiteY1096" fmla="*/ 191643 h 502851"/>
                      <a:gd name="connsiteX1097" fmla="*/ 502242 w 820948"/>
                      <a:gd name="connsiteY1097" fmla="*/ 193072 h 502851"/>
                      <a:gd name="connsiteX1098" fmla="*/ 501861 w 820948"/>
                      <a:gd name="connsiteY1098" fmla="*/ 191357 h 502851"/>
                      <a:gd name="connsiteX1099" fmla="*/ 500337 w 820948"/>
                      <a:gd name="connsiteY1099" fmla="*/ 191357 h 502851"/>
                      <a:gd name="connsiteX1100" fmla="*/ 498717 w 820948"/>
                      <a:gd name="connsiteY1100" fmla="*/ 190976 h 502851"/>
                      <a:gd name="connsiteX1101" fmla="*/ 496908 w 820948"/>
                      <a:gd name="connsiteY1101" fmla="*/ 189643 h 502851"/>
                      <a:gd name="connsiteX1102" fmla="*/ 494907 w 820948"/>
                      <a:gd name="connsiteY1102" fmla="*/ 189547 h 502851"/>
                      <a:gd name="connsiteX1103" fmla="*/ 493669 w 820948"/>
                      <a:gd name="connsiteY1103" fmla="*/ 188500 h 502851"/>
                      <a:gd name="connsiteX1104" fmla="*/ 492431 w 820948"/>
                      <a:gd name="connsiteY1104" fmla="*/ 187547 h 502851"/>
                      <a:gd name="connsiteX1105" fmla="*/ 491669 w 820948"/>
                      <a:gd name="connsiteY1105" fmla="*/ 186595 h 502851"/>
                      <a:gd name="connsiteX1106" fmla="*/ 490526 w 820948"/>
                      <a:gd name="connsiteY1106" fmla="*/ 185261 h 502851"/>
                      <a:gd name="connsiteX1107" fmla="*/ 489764 w 820948"/>
                      <a:gd name="connsiteY1107" fmla="*/ 184404 h 502851"/>
                      <a:gd name="connsiteX1108" fmla="*/ 488240 w 820948"/>
                      <a:gd name="connsiteY1108" fmla="*/ 183451 h 502851"/>
                      <a:gd name="connsiteX1109" fmla="*/ 487002 w 820948"/>
                      <a:gd name="connsiteY1109" fmla="*/ 182213 h 502851"/>
                      <a:gd name="connsiteX1110" fmla="*/ 484335 w 820948"/>
                      <a:gd name="connsiteY1110" fmla="*/ 182023 h 502851"/>
                      <a:gd name="connsiteX1111" fmla="*/ 483573 w 820948"/>
                      <a:gd name="connsiteY1111" fmla="*/ 181737 h 502851"/>
                      <a:gd name="connsiteX1112" fmla="*/ 482334 w 820948"/>
                      <a:gd name="connsiteY1112" fmla="*/ 180784 h 502851"/>
                      <a:gd name="connsiteX1113" fmla="*/ 480906 w 820948"/>
                      <a:gd name="connsiteY1113" fmla="*/ 178879 h 502851"/>
                      <a:gd name="connsiteX1114" fmla="*/ 478334 w 820948"/>
                      <a:gd name="connsiteY1114" fmla="*/ 173069 h 502851"/>
                      <a:gd name="connsiteX1115" fmla="*/ 477858 w 820948"/>
                      <a:gd name="connsiteY1115" fmla="*/ 172688 h 502851"/>
                      <a:gd name="connsiteX1116" fmla="*/ 477286 w 820948"/>
                      <a:gd name="connsiteY1116" fmla="*/ 172402 h 502851"/>
                      <a:gd name="connsiteX1117" fmla="*/ 476238 w 820948"/>
                      <a:gd name="connsiteY1117" fmla="*/ 172021 h 502851"/>
                      <a:gd name="connsiteX1118" fmla="*/ 473762 w 820948"/>
                      <a:gd name="connsiteY1118" fmla="*/ 170783 h 502851"/>
                      <a:gd name="connsiteX1119" fmla="*/ 472714 w 820948"/>
                      <a:gd name="connsiteY1119" fmla="*/ 169640 h 502851"/>
                      <a:gd name="connsiteX1120" fmla="*/ 472714 w 820948"/>
                      <a:gd name="connsiteY1120" fmla="*/ 167735 h 502851"/>
                      <a:gd name="connsiteX1121" fmla="*/ 472047 w 820948"/>
                      <a:gd name="connsiteY1121" fmla="*/ 166783 h 502851"/>
                      <a:gd name="connsiteX1122" fmla="*/ 470142 w 820948"/>
                      <a:gd name="connsiteY1122" fmla="*/ 165735 h 502851"/>
                      <a:gd name="connsiteX1123" fmla="*/ 469571 w 820948"/>
                      <a:gd name="connsiteY1123" fmla="*/ 164116 h 502851"/>
                      <a:gd name="connsiteX1124" fmla="*/ 469476 w 820948"/>
                      <a:gd name="connsiteY1124" fmla="*/ 163163 h 502851"/>
                      <a:gd name="connsiteX1125" fmla="*/ 469761 w 820948"/>
                      <a:gd name="connsiteY1125" fmla="*/ 161734 h 502851"/>
                      <a:gd name="connsiteX1126" fmla="*/ 470428 w 820948"/>
                      <a:gd name="connsiteY1126" fmla="*/ 160782 h 502851"/>
                      <a:gd name="connsiteX1127" fmla="*/ 470238 w 820948"/>
                      <a:gd name="connsiteY1127" fmla="*/ 160020 h 502851"/>
                      <a:gd name="connsiteX1128" fmla="*/ 470904 w 820948"/>
                      <a:gd name="connsiteY1128" fmla="*/ 159163 h 502851"/>
                      <a:gd name="connsiteX1129" fmla="*/ 470333 w 820948"/>
                      <a:gd name="connsiteY1129" fmla="*/ 158496 h 502851"/>
                      <a:gd name="connsiteX1130" fmla="*/ 470142 w 820948"/>
                      <a:gd name="connsiteY1130" fmla="*/ 157734 h 502851"/>
                      <a:gd name="connsiteX1131" fmla="*/ 468809 w 820948"/>
                      <a:gd name="connsiteY1131" fmla="*/ 156496 h 502851"/>
                      <a:gd name="connsiteX1132" fmla="*/ 467380 w 820948"/>
                      <a:gd name="connsiteY1132" fmla="*/ 156210 h 502851"/>
                      <a:gd name="connsiteX1133" fmla="*/ 467190 w 820948"/>
                      <a:gd name="connsiteY1133" fmla="*/ 155448 h 502851"/>
                      <a:gd name="connsiteX1134" fmla="*/ 468142 w 820948"/>
                      <a:gd name="connsiteY1134" fmla="*/ 154400 h 502851"/>
                      <a:gd name="connsiteX1135" fmla="*/ 468999 w 820948"/>
                      <a:gd name="connsiteY1135" fmla="*/ 153448 h 502851"/>
                      <a:gd name="connsiteX1136" fmla="*/ 467761 w 820948"/>
                      <a:gd name="connsiteY1136" fmla="*/ 152971 h 502851"/>
                      <a:gd name="connsiteX1137" fmla="*/ 467380 w 820948"/>
                      <a:gd name="connsiteY1137" fmla="*/ 152591 h 502851"/>
                      <a:gd name="connsiteX1138" fmla="*/ 466523 w 820948"/>
                      <a:gd name="connsiteY1138" fmla="*/ 151638 h 502851"/>
                      <a:gd name="connsiteX1139" fmla="*/ 465951 w 820948"/>
                      <a:gd name="connsiteY1139" fmla="*/ 150019 h 502851"/>
                      <a:gd name="connsiteX1140" fmla="*/ 464427 w 820948"/>
                      <a:gd name="connsiteY1140" fmla="*/ 149828 h 502851"/>
                      <a:gd name="connsiteX1141" fmla="*/ 463380 w 820948"/>
                      <a:gd name="connsiteY1141" fmla="*/ 148876 h 502851"/>
                      <a:gd name="connsiteX1142" fmla="*/ 462903 w 820948"/>
                      <a:gd name="connsiteY1142" fmla="*/ 147733 h 502851"/>
                      <a:gd name="connsiteX1143" fmla="*/ 462141 w 820948"/>
                      <a:gd name="connsiteY1143" fmla="*/ 146971 h 502851"/>
                      <a:gd name="connsiteX1144" fmla="*/ 461570 w 820948"/>
                      <a:gd name="connsiteY1144" fmla="*/ 145828 h 502851"/>
                      <a:gd name="connsiteX1145" fmla="*/ 460522 w 820948"/>
                      <a:gd name="connsiteY1145" fmla="*/ 144685 h 502851"/>
                      <a:gd name="connsiteX1146" fmla="*/ 460332 w 820948"/>
                      <a:gd name="connsiteY1146" fmla="*/ 143732 h 502851"/>
                      <a:gd name="connsiteX1147" fmla="*/ 460141 w 820948"/>
                      <a:gd name="connsiteY1147" fmla="*/ 142399 h 502851"/>
                      <a:gd name="connsiteX1148" fmla="*/ 459474 w 820948"/>
                      <a:gd name="connsiteY1148" fmla="*/ 141065 h 502851"/>
                      <a:gd name="connsiteX1149" fmla="*/ 458998 w 820948"/>
                      <a:gd name="connsiteY1149" fmla="*/ 140208 h 502851"/>
                      <a:gd name="connsiteX1150" fmla="*/ 459474 w 820948"/>
                      <a:gd name="connsiteY1150" fmla="*/ 139922 h 502851"/>
                      <a:gd name="connsiteX1151" fmla="*/ 459855 w 820948"/>
                      <a:gd name="connsiteY1151" fmla="*/ 138589 h 502851"/>
                      <a:gd name="connsiteX1152" fmla="*/ 460713 w 820948"/>
                      <a:gd name="connsiteY1152" fmla="*/ 137731 h 502851"/>
                      <a:gd name="connsiteX1153" fmla="*/ 461570 w 820948"/>
                      <a:gd name="connsiteY1153" fmla="*/ 136969 h 502851"/>
                      <a:gd name="connsiteX1154" fmla="*/ 462427 w 820948"/>
                      <a:gd name="connsiteY1154" fmla="*/ 136493 h 502851"/>
                      <a:gd name="connsiteX1155" fmla="*/ 463570 w 820948"/>
                      <a:gd name="connsiteY1155" fmla="*/ 136874 h 502851"/>
                      <a:gd name="connsiteX1156" fmla="*/ 464237 w 820948"/>
                      <a:gd name="connsiteY1156" fmla="*/ 137065 h 502851"/>
                      <a:gd name="connsiteX1157" fmla="*/ 464332 w 820948"/>
                      <a:gd name="connsiteY1157" fmla="*/ 136112 h 502851"/>
                      <a:gd name="connsiteX1158" fmla="*/ 465285 w 820948"/>
                      <a:gd name="connsiteY1158" fmla="*/ 136017 h 502851"/>
                      <a:gd name="connsiteX1159" fmla="*/ 466523 w 820948"/>
                      <a:gd name="connsiteY1159" fmla="*/ 135541 h 502851"/>
                      <a:gd name="connsiteX1160" fmla="*/ 466713 w 820948"/>
                      <a:gd name="connsiteY1160" fmla="*/ 134684 h 502851"/>
                      <a:gd name="connsiteX1161" fmla="*/ 466809 w 820948"/>
                      <a:gd name="connsiteY1161" fmla="*/ 134112 h 502851"/>
                      <a:gd name="connsiteX1162" fmla="*/ 467380 w 820948"/>
                      <a:gd name="connsiteY1162" fmla="*/ 133921 h 502851"/>
                      <a:gd name="connsiteX1163" fmla="*/ 467475 w 820948"/>
                      <a:gd name="connsiteY1163" fmla="*/ 132779 h 502851"/>
                      <a:gd name="connsiteX1164" fmla="*/ 468142 w 820948"/>
                      <a:gd name="connsiteY1164" fmla="*/ 131540 h 502851"/>
                      <a:gd name="connsiteX1165" fmla="*/ 468047 w 820948"/>
                      <a:gd name="connsiteY1165" fmla="*/ 129730 h 502851"/>
                      <a:gd name="connsiteX1166" fmla="*/ 468999 w 820948"/>
                      <a:gd name="connsiteY1166" fmla="*/ 128778 h 502851"/>
                      <a:gd name="connsiteX1167" fmla="*/ 470047 w 820948"/>
                      <a:gd name="connsiteY1167" fmla="*/ 127921 h 502851"/>
                      <a:gd name="connsiteX1168" fmla="*/ 469952 w 820948"/>
                      <a:gd name="connsiteY1168" fmla="*/ 126873 h 502851"/>
                      <a:gd name="connsiteX1169" fmla="*/ 468904 w 820948"/>
                      <a:gd name="connsiteY1169" fmla="*/ 126301 h 502851"/>
                      <a:gd name="connsiteX1170" fmla="*/ 468618 w 820948"/>
                      <a:gd name="connsiteY1170" fmla="*/ 125254 h 502851"/>
                      <a:gd name="connsiteX1171" fmla="*/ 467856 w 820948"/>
                      <a:gd name="connsiteY1171" fmla="*/ 124587 h 502851"/>
                      <a:gd name="connsiteX1172" fmla="*/ 468904 w 820948"/>
                      <a:gd name="connsiteY1172" fmla="*/ 122872 h 502851"/>
                      <a:gd name="connsiteX1173" fmla="*/ 468999 w 820948"/>
                      <a:gd name="connsiteY1173" fmla="*/ 121063 h 502851"/>
                      <a:gd name="connsiteX1174" fmla="*/ 469285 w 820948"/>
                      <a:gd name="connsiteY1174" fmla="*/ 120015 h 502851"/>
                      <a:gd name="connsiteX1175" fmla="*/ 469476 w 820948"/>
                      <a:gd name="connsiteY1175" fmla="*/ 118681 h 502851"/>
                      <a:gd name="connsiteX1176" fmla="*/ 469476 w 820948"/>
                      <a:gd name="connsiteY1176" fmla="*/ 117538 h 502851"/>
                      <a:gd name="connsiteX1177" fmla="*/ 468809 w 820948"/>
                      <a:gd name="connsiteY1177" fmla="*/ 116110 h 502851"/>
                      <a:gd name="connsiteX1178" fmla="*/ 468237 w 820948"/>
                      <a:gd name="connsiteY1178" fmla="*/ 115157 h 502851"/>
                      <a:gd name="connsiteX1179" fmla="*/ 468904 w 820948"/>
                      <a:gd name="connsiteY1179" fmla="*/ 114586 h 502851"/>
                      <a:gd name="connsiteX1180" fmla="*/ 469380 w 820948"/>
                      <a:gd name="connsiteY1180" fmla="*/ 113633 h 502851"/>
                      <a:gd name="connsiteX1181" fmla="*/ 468999 w 820948"/>
                      <a:gd name="connsiteY1181" fmla="*/ 112871 h 502851"/>
                      <a:gd name="connsiteX1182" fmla="*/ 468142 w 820948"/>
                      <a:gd name="connsiteY1182" fmla="*/ 112585 h 502851"/>
                      <a:gd name="connsiteX1183" fmla="*/ 467380 w 820948"/>
                      <a:gd name="connsiteY1183" fmla="*/ 112204 h 502851"/>
                      <a:gd name="connsiteX1184" fmla="*/ 466904 w 820948"/>
                      <a:gd name="connsiteY1184" fmla="*/ 111442 h 502851"/>
                      <a:gd name="connsiteX1185" fmla="*/ 467380 w 820948"/>
                      <a:gd name="connsiteY1185" fmla="*/ 110300 h 502851"/>
                      <a:gd name="connsiteX1186" fmla="*/ 467190 w 820948"/>
                      <a:gd name="connsiteY1186" fmla="*/ 109347 h 502851"/>
                      <a:gd name="connsiteX1187" fmla="*/ 467571 w 820948"/>
                      <a:gd name="connsiteY1187" fmla="*/ 108204 h 502851"/>
                      <a:gd name="connsiteX1188" fmla="*/ 468904 w 820948"/>
                      <a:gd name="connsiteY1188" fmla="*/ 107728 h 502851"/>
                      <a:gd name="connsiteX1189" fmla="*/ 470142 w 820948"/>
                      <a:gd name="connsiteY1189" fmla="*/ 108013 h 502851"/>
                      <a:gd name="connsiteX1190" fmla="*/ 470619 w 820948"/>
                      <a:gd name="connsiteY1190" fmla="*/ 107251 h 502851"/>
                      <a:gd name="connsiteX1191" fmla="*/ 471381 w 820948"/>
                      <a:gd name="connsiteY1191" fmla="*/ 106489 h 502851"/>
                      <a:gd name="connsiteX1192" fmla="*/ 471666 w 820948"/>
                      <a:gd name="connsiteY1192" fmla="*/ 105537 h 502851"/>
                      <a:gd name="connsiteX1193" fmla="*/ 473381 w 820948"/>
                      <a:gd name="connsiteY1193" fmla="*/ 105156 h 502851"/>
                      <a:gd name="connsiteX1194" fmla="*/ 472905 w 820948"/>
                      <a:gd name="connsiteY1194" fmla="*/ 104680 h 502851"/>
                      <a:gd name="connsiteX1195" fmla="*/ 472809 w 820948"/>
                      <a:gd name="connsiteY1195" fmla="*/ 103251 h 502851"/>
                      <a:gd name="connsiteX1196" fmla="*/ 472333 w 820948"/>
                      <a:gd name="connsiteY1196" fmla="*/ 102489 h 502851"/>
                      <a:gd name="connsiteX1197" fmla="*/ 471571 w 820948"/>
                      <a:gd name="connsiteY1197" fmla="*/ 102203 h 502851"/>
                      <a:gd name="connsiteX1198" fmla="*/ 471952 w 820948"/>
                      <a:gd name="connsiteY1198" fmla="*/ 101822 h 502851"/>
                      <a:gd name="connsiteX1199" fmla="*/ 471857 w 820948"/>
                      <a:gd name="connsiteY1199" fmla="*/ 100965 h 502851"/>
                      <a:gd name="connsiteX1200" fmla="*/ 471095 w 820948"/>
                      <a:gd name="connsiteY1200" fmla="*/ 99631 h 502851"/>
                      <a:gd name="connsiteX1201" fmla="*/ 469380 w 820948"/>
                      <a:gd name="connsiteY1201" fmla="*/ 100108 h 502851"/>
                      <a:gd name="connsiteX1202" fmla="*/ 468333 w 820948"/>
                      <a:gd name="connsiteY1202" fmla="*/ 99441 h 502851"/>
                      <a:gd name="connsiteX1203" fmla="*/ 467475 w 820948"/>
                      <a:gd name="connsiteY1203" fmla="*/ 99536 h 502851"/>
                      <a:gd name="connsiteX1204" fmla="*/ 466428 w 820948"/>
                      <a:gd name="connsiteY1204" fmla="*/ 100013 h 502851"/>
                      <a:gd name="connsiteX1205" fmla="*/ 465475 w 820948"/>
                      <a:gd name="connsiteY1205" fmla="*/ 100489 h 502851"/>
                      <a:gd name="connsiteX1206" fmla="*/ 464523 w 820948"/>
                      <a:gd name="connsiteY1206" fmla="*/ 100489 h 502851"/>
                      <a:gd name="connsiteX1207" fmla="*/ 464332 w 820948"/>
                      <a:gd name="connsiteY1207" fmla="*/ 100108 h 502851"/>
                      <a:gd name="connsiteX1208" fmla="*/ 463094 w 820948"/>
                      <a:gd name="connsiteY1208" fmla="*/ 99727 h 502851"/>
                      <a:gd name="connsiteX1209" fmla="*/ 462808 w 820948"/>
                      <a:gd name="connsiteY1209" fmla="*/ 99250 h 502851"/>
                      <a:gd name="connsiteX1210" fmla="*/ 462808 w 820948"/>
                      <a:gd name="connsiteY1210" fmla="*/ 98774 h 502851"/>
                      <a:gd name="connsiteX1211" fmla="*/ 462332 w 820948"/>
                      <a:gd name="connsiteY1211" fmla="*/ 97631 h 502851"/>
                      <a:gd name="connsiteX1212" fmla="*/ 462999 w 820948"/>
                      <a:gd name="connsiteY1212" fmla="*/ 95917 h 502851"/>
                      <a:gd name="connsiteX1213" fmla="*/ 463189 w 820948"/>
                      <a:gd name="connsiteY1213" fmla="*/ 94393 h 502851"/>
                      <a:gd name="connsiteX1214" fmla="*/ 463665 w 820948"/>
                      <a:gd name="connsiteY1214" fmla="*/ 93821 h 502851"/>
                      <a:gd name="connsiteX1215" fmla="*/ 464142 w 820948"/>
                      <a:gd name="connsiteY1215" fmla="*/ 92583 h 502851"/>
                      <a:gd name="connsiteX1216" fmla="*/ 464332 w 820948"/>
                      <a:gd name="connsiteY1216" fmla="*/ 92012 h 502851"/>
                      <a:gd name="connsiteX1217" fmla="*/ 464808 w 820948"/>
                      <a:gd name="connsiteY1217" fmla="*/ 90678 h 502851"/>
                      <a:gd name="connsiteX1218" fmla="*/ 464713 w 820948"/>
                      <a:gd name="connsiteY1218" fmla="*/ 89344 h 502851"/>
                      <a:gd name="connsiteX1219" fmla="*/ 463570 w 820948"/>
                      <a:gd name="connsiteY1219" fmla="*/ 88868 h 502851"/>
                      <a:gd name="connsiteX1220" fmla="*/ 462522 w 820948"/>
                      <a:gd name="connsiteY1220" fmla="*/ 88011 h 502851"/>
                      <a:gd name="connsiteX1221" fmla="*/ 462046 w 820948"/>
                      <a:gd name="connsiteY1221" fmla="*/ 86677 h 502851"/>
                      <a:gd name="connsiteX1222" fmla="*/ 461379 w 820948"/>
                      <a:gd name="connsiteY1222" fmla="*/ 84868 h 502851"/>
                      <a:gd name="connsiteX1223" fmla="*/ 460427 w 820948"/>
                      <a:gd name="connsiteY1223" fmla="*/ 83248 h 502851"/>
                      <a:gd name="connsiteX1224" fmla="*/ 461570 w 820948"/>
                      <a:gd name="connsiteY1224" fmla="*/ 82201 h 502851"/>
                      <a:gd name="connsiteX1225" fmla="*/ 463856 w 820948"/>
                      <a:gd name="connsiteY1225" fmla="*/ 81248 h 502851"/>
                      <a:gd name="connsiteX1226" fmla="*/ 463380 w 820948"/>
                      <a:gd name="connsiteY1226" fmla="*/ 80677 h 502851"/>
                      <a:gd name="connsiteX1227" fmla="*/ 462618 w 820948"/>
                      <a:gd name="connsiteY1227" fmla="*/ 80296 h 502851"/>
                      <a:gd name="connsiteX1228" fmla="*/ 463380 w 820948"/>
                      <a:gd name="connsiteY1228" fmla="*/ 78867 h 502851"/>
                      <a:gd name="connsiteX1229" fmla="*/ 463570 w 820948"/>
                      <a:gd name="connsiteY1229" fmla="*/ 77629 h 502851"/>
                      <a:gd name="connsiteX1230" fmla="*/ 463380 w 820948"/>
                      <a:gd name="connsiteY1230" fmla="*/ 76771 h 502851"/>
                      <a:gd name="connsiteX1231" fmla="*/ 464618 w 820948"/>
                      <a:gd name="connsiteY1231" fmla="*/ 76867 h 502851"/>
                      <a:gd name="connsiteX1232" fmla="*/ 465570 w 820948"/>
                      <a:gd name="connsiteY1232" fmla="*/ 76771 h 502851"/>
                      <a:gd name="connsiteX1233" fmla="*/ 466713 w 820948"/>
                      <a:gd name="connsiteY1233" fmla="*/ 76581 h 502851"/>
                      <a:gd name="connsiteX1234" fmla="*/ 467952 w 820948"/>
                      <a:gd name="connsiteY1234" fmla="*/ 75724 h 502851"/>
                      <a:gd name="connsiteX1235" fmla="*/ 469666 w 820948"/>
                      <a:gd name="connsiteY1235" fmla="*/ 74962 h 502851"/>
                      <a:gd name="connsiteX1236" fmla="*/ 470714 w 820948"/>
                      <a:gd name="connsiteY1236" fmla="*/ 75438 h 502851"/>
                      <a:gd name="connsiteX1237" fmla="*/ 471952 w 820948"/>
                      <a:gd name="connsiteY1237" fmla="*/ 74676 h 502851"/>
                      <a:gd name="connsiteX1238" fmla="*/ 472809 w 820948"/>
                      <a:gd name="connsiteY1238" fmla="*/ 73819 h 502851"/>
                      <a:gd name="connsiteX1239" fmla="*/ 473381 w 820948"/>
                      <a:gd name="connsiteY1239" fmla="*/ 73057 h 502851"/>
                      <a:gd name="connsiteX1240" fmla="*/ 474238 w 820948"/>
                      <a:gd name="connsiteY1240" fmla="*/ 72771 h 502851"/>
                      <a:gd name="connsiteX1241" fmla="*/ 474048 w 820948"/>
                      <a:gd name="connsiteY1241" fmla="*/ 72009 h 502851"/>
                      <a:gd name="connsiteX1242" fmla="*/ 473381 w 820948"/>
                      <a:gd name="connsiteY1242" fmla="*/ 71533 h 502851"/>
                      <a:gd name="connsiteX1243" fmla="*/ 472524 w 820948"/>
                      <a:gd name="connsiteY1243" fmla="*/ 71247 h 502851"/>
                      <a:gd name="connsiteX1244" fmla="*/ 472524 w 820948"/>
                      <a:gd name="connsiteY1244" fmla="*/ 69628 h 502851"/>
                      <a:gd name="connsiteX1245" fmla="*/ 473000 w 820948"/>
                      <a:gd name="connsiteY1245" fmla="*/ 68008 h 502851"/>
                      <a:gd name="connsiteX1246" fmla="*/ 474238 w 820948"/>
                      <a:gd name="connsiteY1246" fmla="*/ 67913 h 502851"/>
                      <a:gd name="connsiteX1247" fmla="*/ 475381 w 820948"/>
                      <a:gd name="connsiteY1247" fmla="*/ 67627 h 502851"/>
                      <a:gd name="connsiteX1248" fmla="*/ 474905 w 820948"/>
                      <a:gd name="connsiteY1248" fmla="*/ 66294 h 502851"/>
                      <a:gd name="connsiteX1249" fmla="*/ 474333 w 820948"/>
                      <a:gd name="connsiteY1249" fmla="*/ 64675 h 502851"/>
                      <a:gd name="connsiteX1250" fmla="*/ 474905 w 820948"/>
                      <a:gd name="connsiteY1250" fmla="*/ 64198 h 502851"/>
                      <a:gd name="connsiteX1251" fmla="*/ 475381 w 820948"/>
                      <a:gd name="connsiteY1251" fmla="*/ 63532 h 502851"/>
                      <a:gd name="connsiteX1252" fmla="*/ 475286 w 820948"/>
                      <a:gd name="connsiteY1252" fmla="*/ 62103 h 502851"/>
                      <a:gd name="connsiteX1253" fmla="*/ 475857 w 820948"/>
                      <a:gd name="connsiteY1253" fmla="*/ 60960 h 502851"/>
                      <a:gd name="connsiteX1254" fmla="*/ 475857 w 820948"/>
                      <a:gd name="connsiteY1254" fmla="*/ 59722 h 502851"/>
                      <a:gd name="connsiteX1255" fmla="*/ 476619 w 820948"/>
                      <a:gd name="connsiteY1255" fmla="*/ 59341 h 502851"/>
                      <a:gd name="connsiteX1256" fmla="*/ 477286 w 820948"/>
                      <a:gd name="connsiteY1256" fmla="*/ 59150 h 502851"/>
                      <a:gd name="connsiteX1257" fmla="*/ 477000 w 820948"/>
                      <a:gd name="connsiteY1257" fmla="*/ 58007 h 502851"/>
                      <a:gd name="connsiteX1258" fmla="*/ 477477 w 820948"/>
                      <a:gd name="connsiteY1258" fmla="*/ 57436 h 502851"/>
                      <a:gd name="connsiteX1259" fmla="*/ 477762 w 820948"/>
                      <a:gd name="connsiteY1259" fmla="*/ 56579 h 502851"/>
                      <a:gd name="connsiteX1260" fmla="*/ 478429 w 820948"/>
                      <a:gd name="connsiteY1260" fmla="*/ 56007 h 502851"/>
                      <a:gd name="connsiteX1261" fmla="*/ 478143 w 820948"/>
                      <a:gd name="connsiteY1261" fmla="*/ 55054 h 502851"/>
                      <a:gd name="connsiteX1262" fmla="*/ 476429 w 820948"/>
                      <a:gd name="connsiteY1262" fmla="*/ 54864 h 502851"/>
                      <a:gd name="connsiteX1263" fmla="*/ 475476 w 820948"/>
                      <a:gd name="connsiteY1263" fmla="*/ 55054 h 502851"/>
                      <a:gd name="connsiteX1264" fmla="*/ 474143 w 820948"/>
                      <a:gd name="connsiteY1264" fmla="*/ 54864 h 502851"/>
                      <a:gd name="connsiteX1265" fmla="*/ 473381 w 820948"/>
                      <a:gd name="connsiteY1265" fmla="*/ 54769 h 502851"/>
                      <a:gd name="connsiteX1266" fmla="*/ 472714 w 820948"/>
                      <a:gd name="connsiteY1266" fmla="*/ 54483 h 502851"/>
                      <a:gd name="connsiteX1267" fmla="*/ 471476 w 820948"/>
                      <a:gd name="connsiteY1267" fmla="*/ 53912 h 502851"/>
                      <a:gd name="connsiteX1268" fmla="*/ 470904 w 820948"/>
                      <a:gd name="connsiteY1268" fmla="*/ 54102 h 502851"/>
                      <a:gd name="connsiteX1269" fmla="*/ 470047 w 820948"/>
                      <a:gd name="connsiteY1269" fmla="*/ 53721 h 502851"/>
                      <a:gd name="connsiteX1270" fmla="*/ 469190 w 820948"/>
                      <a:gd name="connsiteY1270" fmla="*/ 53816 h 502851"/>
                      <a:gd name="connsiteX1271" fmla="*/ 468904 w 820948"/>
                      <a:gd name="connsiteY1271" fmla="*/ 53435 h 502851"/>
                      <a:gd name="connsiteX1272" fmla="*/ 468333 w 820948"/>
                      <a:gd name="connsiteY1272" fmla="*/ 52959 h 502851"/>
                      <a:gd name="connsiteX1273" fmla="*/ 468809 w 820948"/>
                      <a:gd name="connsiteY1273" fmla="*/ 52864 h 502851"/>
                      <a:gd name="connsiteX1274" fmla="*/ 469380 w 820948"/>
                      <a:gd name="connsiteY1274" fmla="*/ 52864 h 502851"/>
                      <a:gd name="connsiteX1275" fmla="*/ 468714 w 820948"/>
                      <a:gd name="connsiteY1275" fmla="*/ 52388 h 502851"/>
                      <a:gd name="connsiteX1276" fmla="*/ 467475 w 820948"/>
                      <a:gd name="connsiteY1276" fmla="*/ 51435 h 502851"/>
                      <a:gd name="connsiteX1277" fmla="*/ 466428 w 820948"/>
                      <a:gd name="connsiteY1277" fmla="*/ 51244 h 502851"/>
                      <a:gd name="connsiteX1278" fmla="*/ 465570 w 820948"/>
                      <a:gd name="connsiteY1278" fmla="*/ 50673 h 502851"/>
                      <a:gd name="connsiteX1279" fmla="*/ 464618 w 820948"/>
                      <a:gd name="connsiteY1279" fmla="*/ 49911 h 502851"/>
                      <a:gd name="connsiteX1280" fmla="*/ 465094 w 820948"/>
                      <a:gd name="connsiteY1280" fmla="*/ 49149 h 502851"/>
                      <a:gd name="connsiteX1281" fmla="*/ 465189 w 820948"/>
                      <a:gd name="connsiteY1281" fmla="*/ 48101 h 502851"/>
                      <a:gd name="connsiteX1282" fmla="*/ 465475 w 820948"/>
                      <a:gd name="connsiteY1282" fmla="*/ 46768 h 502851"/>
                      <a:gd name="connsiteX1283" fmla="*/ 464808 w 820948"/>
                      <a:gd name="connsiteY1283" fmla="*/ 45625 h 502851"/>
                      <a:gd name="connsiteX1284" fmla="*/ 465380 w 820948"/>
                      <a:gd name="connsiteY1284" fmla="*/ 44196 h 502851"/>
                      <a:gd name="connsiteX1285" fmla="*/ 466047 w 820948"/>
                      <a:gd name="connsiteY1285" fmla="*/ 44577 h 502851"/>
                      <a:gd name="connsiteX1286" fmla="*/ 466523 w 820948"/>
                      <a:gd name="connsiteY1286" fmla="*/ 45053 h 502851"/>
                      <a:gd name="connsiteX1287" fmla="*/ 467094 w 820948"/>
                      <a:gd name="connsiteY1287" fmla="*/ 45244 h 502851"/>
                      <a:gd name="connsiteX1288" fmla="*/ 467856 w 820948"/>
                      <a:gd name="connsiteY1288" fmla="*/ 45434 h 502851"/>
                      <a:gd name="connsiteX1289" fmla="*/ 468714 w 820948"/>
                      <a:gd name="connsiteY1289" fmla="*/ 45529 h 502851"/>
                      <a:gd name="connsiteX1290" fmla="*/ 469952 w 820948"/>
                      <a:gd name="connsiteY1290" fmla="*/ 45625 h 502851"/>
                      <a:gd name="connsiteX1291" fmla="*/ 471095 w 820948"/>
                      <a:gd name="connsiteY1291" fmla="*/ 45339 h 502851"/>
                      <a:gd name="connsiteX1292" fmla="*/ 472238 w 820948"/>
                      <a:gd name="connsiteY1292" fmla="*/ 45625 h 502851"/>
                      <a:gd name="connsiteX1293" fmla="*/ 473381 w 820948"/>
                      <a:gd name="connsiteY1293" fmla="*/ 45339 h 502851"/>
                      <a:gd name="connsiteX1294" fmla="*/ 474143 w 820948"/>
                      <a:gd name="connsiteY1294" fmla="*/ 44863 h 502851"/>
                      <a:gd name="connsiteX1295" fmla="*/ 474810 w 820948"/>
                      <a:gd name="connsiteY1295" fmla="*/ 44482 h 502851"/>
                      <a:gd name="connsiteX1296" fmla="*/ 475857 w 820948"/>
                      <a:gd name="connsiteY1296" fmla="*/ 43910 h 502851"/>
                      <a:gd name="connsiteX1297" fmla="*/ 476905 w 820948"/>
                      <a:gd name="connsiteY1297" fmla="*/ 43910 h 502851"/>
                      <a:gd name="connsiteX1298" fmla="*/ 477191 w 820948"/>
                      <a:gd name="connsiteY1298" fmla="*/ 43720 h 502851"/>
                      <a:gd name="connsiteX1299" fmla="*/ 476334 w 820948"/>
                      <a:gd name="connsiteY1299" fmla="*/ 43339 h 502851"/>
                      <a:gd name="connsiteX1300" fmla="*/ 475762 w 820948"/>
                      <a:gd name="connsiteY1300" fmla="*/ 43243 h 502851"/>
                      <a:gd name="connsiteX1301" fmla="*/ 474143 w 820948"/>
                      <a:gd name="connsiteY1301" fmla="*/ 42386 h 502851"/>
                      <a:gd name="connsiteX1302" fmla="*/ 472333 w 820948"/>
                      <a:gd name="connsiteY1302" fmla="*/ 40767 h 502851"/>
                      <a:gd name="connsiteX1303" fmla="*/ 470142 w 820948"/>
                      <a:gd name="connsiteY1303" fmla="*/ 40100 h 502851"/>
                      <a:gd name="connsiteX1304" fmla="*/ 468618 w 820948"/>
                      <a:gd name="connsiteY1304" fmla="*/ 38862 h 502851"/>
                      <a:gd name="connsiteX1305" fmla="*/ 467285 w 820948"/>
                      <a:gd name="connsiteY1305" fmla="*/ 37529 h 502851"/>
                      <a:gd name="connsiteX1306" fmla="*/ 466332 w 820948"/>
                      <a:gd name="connsiteY1306" fmla="*/ 36195 h 502851"/>
                      <a:gd name="connsiteX1307" fmla="*/ 464999 w 820948"/>
                      <a:gd name="connsiteY1307" fmla="*/ 35242 h 502851"/>
                      <a:gd name="connsiteX1308" fmla="*/ 462713 w 820948"/>
                      <a:gd name="connsiteY1308" fmla="*/ 34576 h 502851"/>
                      <a:gd name="connsiteX1309" fmla="*/ 461570 w 820948"/>
                      <a:gd name="connsiteY1309" fmla="*/ 33623 h 502851"/>
                      <a:gd name="connsiteX1310" fmla="*/ 460808 w 820948"/>
                      <a:gd name="connsiteY1310" fmla="*/ 32575 h 502851"/>
                      <a:gd name="connsiteX1311" fmla="*/ 460332 w 820948"/>
                      <a:gd name="connsiteY1311" fmla="*/ 31337 h 502851"/>
                      <a:gd name="connsiteX1312" fmla="*/ 459379 w 820948"/>
                      <a:gd name="connsiteY1312" fmla="*/ 32099 h 502851"/>
                      <a:gd name="connsiteX1313" fmla="*/ 457855 w 820948"/>
                      <a:gd name="connsiteY1313" fmla="*/ 32480 h 502851"/>
                      <a:gd name="connsiteX1314" fmla="*/ 456045 w 820948"/>
                      <a:gd name="connsiteY1314" fmla="*/ 32575 h 502851"/>
                      <a:gd name="connsiteX1315" fmla="*/ 455093 w 820948"/>
                      <a:gd name="connsiteY1315" fmla="*/ 31813 h 502851"/>
                      <a:gd name="connsiteX1316" fmla="*/ 453950 w 820948"/>
                      <a:gd name="connsiteY1316" fmla="*/ 30575 h 502851"/>
                      <a:gd name="connsiteX1317" fmla="*/ 452807 w 820948"/>
                      <a:gd name="connsiteY1317" fmla="*/ 29527 h 502851"/>
                      <a:gd name="connsiteX1318" fmla="*/ 450045 w 820948"/>
                      <a:gd name="connsiteY1318" fmla="*/ 28480 h 502851"/>
                      <a:gd name="connsiteX1319" fmla="*/ 448997 w 820948"/>
                      <a:gd name="connsiteY1319" fmla="*/ 26384 h 502851"/>
                      <a:gd name="connsiteX1320" fmla="*/ 446901 w 820948"/>
                      <a:gd name="connsiteY1320" fmla="*/ 26289 h 502851"/>
                      <a:gd name="connsiteX1321" fmla="*/ 445949 w 820948"/>
                      <a:gd name="connsiteY1321" fmla="*/ 25908 h 502851"/>
                      <a:gd name="connsiteX1322" fmla="*/ 444234 w 820948"/>
                      <a:gd name="connsiteY1322" fmla="*/ 26289 h 502851"/>
                      <a:gd name="connsiteX1323" fmla="*/ 443282 w 820948"/>
                      <a:gd name="connsiteY1323" fmla="*/ 28004 h 502851"/>
                      <a:gd name="connsiteX1324" fmla="*/ 441948 w 820948"/>
                      <a:gd name="connsiteY1324" fmla="*/ 28289 h 502851"/>
                      <a:gd name="connsiteX1325" fmla="*/ 441091 w 820948"/>
                      <a:gd name="connsiteY1325" fmla="*/ 27146 h 502851"/>
                      <a:gd name="connsiteX1326" fmla="*/ 440710 w 820948"/>
                      <a:gd name="connsiteY1326" fmla="*/ 25527 h 502851"/>
                      <a:gd name="connsiteX1327" fmla="*/ 439758 w 820948"/>
                      <a:gd name="connsiteY1327" fmla="*/ 24765 h 502851"/>
                      <a:gd name="connsiteX1328" fmla="*/ 437281 w 820948"/>
                      <a:gd name="connsiteY1328" fmla="*/ 22765 h 502851"/>
                      <a:gd name="connsiteX1329" fmla="*/ 436805 w 820948"/>
                      <a:gd name="connsiteY1329" fmla="*/ 20002 h 502851"/>
                      <a:gd name="connsiteX1330" fmla="*/ 435662 w 820948"/>
                      <a:gd name="connsiteY1330" fmla="*/ 18955 h 502851"/>
                      <a:gd name="connsiteX1331" fmla="*/ 434614 w 820948"/>
                      <a:gd name="connsiteY1331" fmla="*/ 19241 h 502851"/>
                      <a:gd name="connsiteX1332" fmla="*/ 433376 w 820948"/>
                      <a:gd name="connsiteY1332" fmla="*/ 18955 h 502851"/>
                      <a:gd name="connsiteX1333" fmla="*/ 432423 w 820948"/>
                      <a:gd name="connsiteY1333" fmla="*/ 18193 h 502851"/>
                      <a:gd name="connsiteX1334" fmla="*/ 432233 w 820948"/>
                      <a:gd name="connsiteY1334" fmla="*/ 17431 h 502851"/>
                      <a:gd name="connsiteX1335" fmla="*/ 430042 w 820948"/>
                      <a:gd name="connsiteY1335" fmla="*/ 17335 h 502851"/>
                      <a:gd name="connsiteX1336" fmla="*/ 428423 w 820948"/>
                      <a:gd name="connsiteY1336" fmla="*/ 16573 h 502851"/>
                      <a:gd name="connsiteX1337" fmla="*/ 428232 w 820948"/>
                      <a:gd name="connsiteY1337" fmla="*/ 17526 h 502851"/>
                      <a:gd name="connsiteX1338" fmla="*/ 426232 w 820948"/>
                      <a:gd name="connsiteY1338" fmla="*/ 17145 h 502851"/>
                      <a:gd name="connsiteX1339" fmla="*/ 423946 w 820948"/>
                      <a:gd name="connsiteY1339" fmla="*/ 16478 h 502851"/>
                      <a:gd name="connsiteX1340" fmla="*/ 422708 w 820948"/>
                      <a:gd name="connsiteY1340" fmla="*/ 17145 h 502851"/>
                      <a:gd name="connsiteX1341" fmla="*/ 421565 w 820948"/>
                      <a:gd name="connsiteY1341" fmla="*/ 16859 h 502851"/>
                      <a:gd name="connsiteX1342" fmla="*/ 420612 w 820948"/>
                      <a:gd name="connsiteY1342" fmla="*/ 17240 h 502851"/>
                      <a:gd name="connsiteX1343" fmla="*/ 419565 w 820948"/>
                      <a:gd name="connsiteY1343" fmla="*/ 17621 h 502851"/>
                      <a:gd name="connsiteX1344" fmla="*/ 416993 w 820948"/>
                      <a:gd name="connsiteY1344" fmla="*/ 17050 h 502851"/>
                      <a:gd name="connsiteX1345" fmla="*/ 414707 w 820948"/>
                      <a:gd name="connsiteY1345" fmla="*/ 16669 h 502851"/>
                      <a:gd name="connsiteX1346" fmla="*/ 412992 w 820948"/>
                      <a:gd name="connsiteY1346" fmla="*/ 16383 h 502851"/>
                      <a:gd name="connsiteX1347" fmla="*/ 412802 w 820948"/>
                      <a:gd name="connsiteY1347" fmla="*/ 17145 h 502851"/>
                      <a:gd name="connsiteX1348" fmla="*/ 411945 w 820948"/>
                      <a:gd name="connsiteY1348" fmla="*/ 17812 h 502851"/>
                      <a:gd name="connsiteX1349" fmla="*/ 409944 w 820948"/>
                      <a:gd name="connsiteY1349" fmla="*/ 17812 h 502851"/>
                      <a:gd name="connsiteX1350" fmla="*/ 407373 w 820948"/>
                      <a:gd name="connsiteY1350" fmla="*/ 17717 h 502851"/>
                      <a:gd name="connsiteX1351" fmla="*/ 405849 w 820948"/>
                      <a:gd name="connsiteY1351" fmla="*/ 17621 h 502851"/>
                      <a:gd name="connsiteX1352" fmla="*/ 403658 w 820948"/>
                      <a:gd name="connsiteY1352" fmla="*/ 17145 h 502851"/>
                      <a:gd name="connsiteX1353" fmla="*/ 401562 w 820948"/>
                      <a:gd name="connsiteY1353" fmla="*/ 17431 h 502851"/>
                      <a:gd name="connsiteX1354" fmla="*/ 399276 w 820948"/>
                      <a:gd name="connsiteY1354" fmla="*/ 17431 h 502851"/>
                      <a:gd name="connsiteX1355" fmla="*/ 397086 w 820948"/>
                      <a:gd name="connsiteY1355" fmla="*/ 17812 h 502851"/>
                      <a:gd name="connsiteX1356" fmla="*/ 396228 w 820948"/>
                      <a:gd name="connsiteY1356" fmla="*/ 17812 h 502851"/>
                      <a:gd name="connsiteX1357" fmla="*/ 394800 w 820948"/>
                      <a:gd name="connsiteY1357" fmla="*/ 17050 h 502851"/>
                      <a:gd name="connsiteX1358" fmla="*/ 393657 w 820948"/>
                      <a:gd name="connsiteY1358" fmla="*/ 16859 h 502851"/>
                      <a:gd name="connsiteX1359" fmla="*/ 392895 w 820948"/>
                      <a:gd name="connsiteY1359" fmla="*/ 15907 h 502851"/>
                      <a:gd name="connsiteX1360" fmla="*/ 393085 w 820948"/>
                      <a:gd name="connsiteY1360" fmla="*/ 14288 h 502851"/>
                      <a:gd name="connsiteX1361" fmla="*/ 392228 w 820948"/>
                      <a:gd name="connsiteY1361" fmla="*/ 13430 h 502851"/>
                      <a:gd name="connsiteX1362" fmla="*/ 391275 w 820948"/>
                      <a:gd name="connsiteY1362" fmla="*/ 13335 h 502851"/>
                      <a:gd name="connsiteX1363" fmla="*/ 390037 w 820948"/>
                      <a:gd name="connsiteY1363" fmla="*/ 12954 h 502851"/>
                      <a:gd name="connsiteX1364" fmla="*/ 388989 w 820948"/>
                      <a:gd name="connsiteY1364" fmla="*/ 13621 h 502851"/>
                      <a:gd name="connsiteX1365" fmla="*/ 387370 w 820948"/>
                      <a:gd name="connsiteY1365" fmla="*/ 14859 h 502851"/>
                      <a:gd name="connsiteX1366" fmla="*/ 386322 w 820948"/>
                      <a:gd name="connsiteY1366" fmla="*/ 14859 h 502851"/>
                      <a:gd name="connsiteX1367" fmla="*/ 385084 w 820948"/>
                      <a:gd name="connsiteY1367" fmla="*/ 14764 h 502851"/>
                      <a:gd name="connsiteX1368" fmla="*/ 382989 w 820948"/>
                      <a:gd name="connsiteY1368" fmla="*/ 14764 h 502851"/>
                      <a:gd name="connsiteX1369" fmla="*/ 381274 w 820948"/>
                      <a:gd name="connsiteY1369" fmla="*/ 15812 h 502851"/>
                      <a:gd name="connsiteX1370" fmla="*/ 380988 w 820948"/>
                      <a:gd name="connsiteY1370" fmla="*/ 16669 h 502851"/>
                      <a:gd name="connsiteX1371" fmla="*/ 379274 w 820948"/>
                      <a:gd name="connsiteY1371" fmla="*/ 16954 h 502851"/>
                      <a:gd name="connsiteX1372" fmla="*/ 377940 w 820948"/>
                      <a:gd name="connsiteY1372" fmla="*/ 16097 h 502851"/>
                      <a:gd name="connsiteX1373" fmla="*/ 376702 w 820948"/>
                      <a:gd name="connsiteY1373" fmla="*/ 16478 h 502851"/>
                      <a:gd name="connsiteX1374" fmla="*/ 375273 w 820948"/>
                      <a:gd name="connsiteY1374" fmla="*/ 16097 h 502851"/>
                      <a:gd name="connsiteX1375" fmla="*/ 372987 w 820948"/>
                      <a:gd name="connsiteY1375" fmla="*/ 16097 h 502851"/>
                      <a:gd name="connsiteX1376" fmla="*/ 372130 w 820948"/>
                      <a:gd name="connsiteY1376" fmla="*/ 16573 h 502851"/>
                      <a:gd name="connsiteX1377" fmla="*/ 371368 w 820948"/>
                      <a:gd name="connsiteY1377" fmla="*/ 16954 h 502851"/>
                      <a:gd name="connsiteX1378" fmla="*/ 370130 w 820948"/>
                      <a:gd name="connsiteY1378" fmla="*/ 16669 h 502851"/>
                      <a:gd name="connsiteX1379" fmla="*/ 369463 w 820948"/>
                      <a:gd name="connsiteY1379" fmla="*/ 14954 h 502851"/>
                      <a:gd name="connsiteX1380" fmla="*/ 368606 w 820948"/>
                      <a:gd name="connsiteY1380" fmla="*/ 15050 h 502851"/>
                      <a:gd name="connsiteX1381" fmla="*/ 366987 w 820948"/>
                      <a:gd name="connsiteY1381" fmla="*/ 14764 h 502851"/>
                      <a:gd name="connsiteX1382" fmla="*/ 365082 w 820948"/>
                      <a:gd name="connsiteY1382" fmla="*/ 14573 h 502851"/>
                      <a:gd name="connsiteX1383" fmla="*/ 364320 w 820948"/>
                      <a:gd name="connsiteY1383" fmla="*/ 15335 h 502851"/>
                      <a:gd name="connsiteX1384" fmla="*/ 363081 w 820948"/>
                      <a:gd name="connsiteY1384" fmla="*/ 16097 h 502851"/>
                      <a:gd name="connsiteX1385" fmla="*/ 361557 w 820948"/>
                      <a:gd name="connsiteY1385" fmla="*/ 16192 h 502851"/>
                      <a:gd name="connsiteX1386" fmla="*/ 360891 w 820948"/>
                      <a:gd name="connsiteY1386" fmla="*/ 16478 h 502851"/>
                      <a:gd name="connsiteX1387" fmla="*/ 359652 w 820948"/>
                      <a:gd name="connsiteY1387" fmla="*/ 16859 h 502851"/>
                      <a:gd name="connsiteX1388" fmla="*/ 357938 w 820948"/>
                      <a:gd name="connsiteY1388" fmla="*/ 16764 h 502851"/>
                      <a:gd name="connsiteX1389" fmla="*/ 356033 w 820948"/>
                      <a:gd name="connsiteY1389" fmla="*/ 16097 h 502851"/>
                      <a:gd name="connsiteX1390" fmla="*/ 355557 w 820948"/>
                      <a:gd name="connsiteY1390" fmla="*/ 17240 h 502851"/>
                      <a:gd name="connsiteX1391" fmla="*/ 353842 w 820948"/>
                      <a:gd name="connsiteY1391" fmla="*/ 16669 h 502851"/>
                      <a:gd name="connsiteX1392" fmla="*/ 352699 w 820948"/>
                      <a:gd name="connsiteY1392" fmla="*/ 15621 h 502851"/>
                      <a:gd name="connsiteX1393" fmla="*/ 352223 w 820948"/>
                      <a:gd name="connsiteY1393" fmla="*/ 16192 h 502851"/>
                      <a:gd name="connsiteX1394" fmla="*/ 350889 w 820948"/>
                      <a:gd name="connsiteY1394" fmla="*/ 16288 h 502851"/>
                      <a:gd name="connsiteX1395" fmla="*/ 348984 w 820948"/>
                      <a:gd name="connsiteY1395" fmla="*/ 17907 h 502851"/>
                      <a:gd name="connsiteX1396" fmla="*/ 346222 w 820948"/>
                      <a:gd name="connsiteY1396" fmla="*/ 17240 h 502851"/>
                      <a:gd name="connsiteX1397" fmla="*/ 344603 w 820948"/>
                      <a:gd name="connsiteY1397" fmla="*/ 17907 h 502851"/>
                      <a:gd name="connsiteX1398" fmla="*/ 342317 w 820948"/>
                      <a:gd name="connsiteY1398" fmla="*/ 18193 h 502851"/>
                      <a:gd name="connsiteX1399" fmla="*/ 341745 w 820948"/>
                      <a:gd name="connsiteY1399" fmla="*/ 19621 h 502851"/>
                      <a:gd name="connsiteX1400" fmla="*/ 341269 w 820948"/>
                      <a:gd name="connsiteY1400" fmla="*/ 20955 h 502851"/>
                      <a:gd name="connsiteX1401" fmla="*/ 341745 w 820948"/>
                      <a:gd name="connsiteY1401" fmla="*/ 22288 h 502851"/>
                      <a:gd name="connsiteX1402" fmla="*/ 340983 w 820948"/>
                      <a:gd name="connsiteY1402" fmla="*/ 22955 h 502851"/>
                      <a:gd name="connsiteX1403" fmla="*/ 340412 w 820948"/>
                      <a:gd name="connsiteY1403" fmla="*/ 23717 h 502851"/>
                      <a:gd name="connsiteX1404" fmla="*/ 339269 w 820948"/>
                      <a:gd name="connsiteY1404" fmla="*/ 24193 h 502851"/>
                      <a:gd name="connsiteX1405" fmla="*/ 338031 w 820948"/>
                      <a:gd name="connsiteY1405" fmla="*/ 26575 h 502851"/>
                      <a:gd name="connsiteX1406" fmla="*/ 336507 w 820948"/>
                      <a:gd name="connsiteY1406" fmla="*/ 28004 h 502851"/>
                      <a:gd name="connsiteX1407" fmla="*/ 336316 w 820948"/>
                      <a:gd name="connsiteY1407" fmla="*/ 29051 h 502851"/>
                      <a:gd name="connsiteX1408" fmla="*/ 334697 w 820948"/>
                      <a:gd name="connsiteY1408" fmla="*/ 30766 h 502851"/>
                      <a:gd name="connsiteX1409" fmla="*/ 333840 w 820948"/>
                      <a:gd name="connsiteY1409" fmla="*/ 30671 h 502851"/>
                      <a:gd name="connsiteX1410" fmla="*/ 330411 w 820948"/>
                      <a:gd name="connsiteY1410" fmla="*/ 32861 h 502851"/>
                      <a:gd name="connsiteX1411" fmla="*/ 328982 w 820948"/>
                      <a:gd name="connsiteY1411" fmla="*/ 32861 h 502851"/>
                      <a:gd name="connsiteX1412" fmla="*/ 326886 w 820948"/>
                      <a:gd name="connsiteY1412" fmla="*/ 32671 h 502851"/>
                      <a:gd name="connsiteX1413" fmla="*/ 325077 w 820948"/>
                      <a:gd name="connsiteY1413" fmla="*/ 32575 h 502851"/>
                      <a:gd name="connsiteX1414" fmla="*/ 323743 w 820948"/>
                      <a:gd name="connsiteY1414" fmla="*/ 32290 h 502851"/>
                      <a:gd name="connsiteX1415" fmla="*/ 322505 w 820948"/>
                      <a:gd name="connsiteY1415" fmla="*/ 32290 h 502851"/>
                      <a:gd name="connsiteX1416" fmla="*/ 320886 w 820948"/>
                      <a:gd name="connsiteY1416" fmla="*/ 32575 h 502851"/>
                      <a:gd name="connsiteX1417" fmla="*/ 319171 w 820948"/>
                      <a:gd name="connsiteY1417" fmla="*/ 32861 h 502851"/>
                      <a:gd name="connsiteX1418" fmla="*/ 318123 w 820948"/>
                      <a:gd name="connsiteY1418" fmla="*/ 33242 h 502851"/>
                      <a:gd name="connsiteX1419" fmla="*/ 317171 w 820948"/>
                      <a:gd name="connsiteY1419" fmla="*/ 34290 h 502851"/>
                      <a:gd name="connsiteX1420" fmla="*/ 316599 w 820948"/>
                      <a:gd name="connsiteY1420" fmla="*/ 35338 h 502851"/>
                      <a:gd name="connsiteX1421" fmla="*/ 316028 w 820948"/>
                      <a:gd name="connsiteY1421" fmla="*/ 36195 h 502851"/>
                      <a:gd name="connsiteX1422" fmla="*/ 315266 w 820948"/>
                      <a:gd name="connsiteY1422" fmla="*/ 36767 h 502851"/>
                      <a:gd name="connsiteX1423" fmla="*/ 313551 w 820948"/>
                      <a:gd name="connsiteY1423" fmla="*/ 36481 h 502851"/>
                      <a:gd name="connsiteX1424" fmla="*/ 312408 w 820948"/>
                      <a:gd name="connsiteY1424" fmla="*/ 35052 h 502851"/>
                      <a:gd name="connsiteX1425" fmla="*/ 311265 w 820948"/>
                      <a:gd name="connsiteY1425" fmla="*/ 34195 h 502851"/>
                      <a:gd name="connsiteX1426" fmla="*/ 309741 w 820948"/>
                      <a:gd name="connsiteY1426" fmla="*/ 33718 h 502851"/>
                      <a:gd name="connsiteX1427" fmla="*/ 308122 w 820948"/>
                      <a:gd name="connsiteY1427" fmla="*/ 32766 h 502851"/>
                      <a:gd name="connsiteX1428" fmla="*/ 307074 w 820948"/>
                      <a:gd name="connsiteY1428" fmla="*/ 32575 h 502851"/>
                      <a:gd name="connsiteX1429" fmla="*/ 307074 w 820948"/>
                      <a:gd name="connsiteY1429" fmla="*/ 31242 h 502851"/>
                      <a:gd name="connsiteX1430" fmla="*/ 305836 w 820948"/>
                      <a:gd name="connsiteY1430" fmla="*/ 29337 h 502851"/>
                      <a:gd name="connsiteX1431" fmla="*/ 304503 w 820948"/>
                      <a:gd name="connsiteY1431" fmla="*/ 28194 h 502851"/>
                      <a:gd name="connsiteX1432" fmla="*/ 304122 w 820948"/>
                      <a:gd name="connsiteY1432" fmla="*/ 27622 h 502851"/>
                      <a:gd name="connsiteX1433" fmla="*/ 302312 w 820948"/>
                      <a:gd name="connsiteY1433" fmla="*/ 27908 h 502851"/>
                      <a:gd name="connsiteX1434" fmla="*/ 300216 w 820948"/>
                      <a:gd name="connsiteY1434" fmla="*/ 28480 h 502851"/>
                      <a:gd name="connsiteX1435" fmla="*/ 298216 w 820948"/>
                      <a:gd name="connsiteY1435" fmla="*/ 28480 h 502851"/>
                      <a:gd name="connsiteX1436" fmla="*/ 295835 w 820948"/>
                      <a:gd name="connsiteY1436" fmla="*/ 27622 h 502851"/>
                      <a:gd name="connsiteX1437" fmla="*/ 293549 w 820948"/>
                      <a:gd name="connsiteY1437" fmla="*/ 27622 h 502851"/>
                      <a:gd name="connsiteX1438" fmla="*/ 292215 w 820948"/>
                      <a:gd name="connsiteY1438" fmla="*/ 28861 h 502851"/>
                      <a:gd name="connsiteX1439" fmla="*/ 287834 w 820948"/>
                      <a:gd name="connsiteY1439" fmla="*/ 29527 h 502851"/>
                      <a:gd name="connsiteX1440" fmla="*/ 286500 w 820948"/>
                      <a:gd name="connsiteY1440" fmla="*/ 30099 h 502851"/>
                      <a:gd name="connsiteX1441" fmla="*/ 285072 w 820948"/>
                      <a:gd name="connsiteY1441" fmla="*/ 30385 h 502851"/>
                      <a:gd name="connsiteX1442" fmla="*/ 282595 w 820948"/>
                      <a:gd name="connsiteY1442" fmla="*/ 31242 h 502851"/>
                      <a:gd name="connsiteX1443" fmla="*/ 280881 w 820948"/>
                      <a:gd name="connsiteY1443" fmla="*/ 31147 h 502851"/>
                      <a:gd name="connsiteX1444" fmla="*/ 278499 w 820948"/>
                      <a:gd name="connsiteY1444" fmla="*/ 31242 h 502851"/>
                      <a:gd name="connsiteX1445" fmla="*/ 275928 w 820948"/>
                      <a:gd name="connsiteY1445" fmla="*/ 31242 h 502851"/>
                      <a:gd name="connsiteX1446" fmla="*/ 272784 w 820948"/>
                      <a:gd name="connsiteY1446" fmla="*/ 31813 h 502851"/>
                      <a:gd name="connsiteX1447" fmla="*/ 271070 w 820948"/>
                      <a:gd name="connsiteY1447" fmla="*/ 31909 h 502851"/>
                      <a:gd name="connsiteX1448" fmla="*/ 270117 w 820948"/>
                      <a:gd name="connsiteY1448" fmla="*/ 32480 h 502851"/>
                      <a:gd name="connsiteX1449" fmla="*/ 270879 w 820948"/>
                      <a:gd name="connsiteY1449" fmla="*/ 33338 h 502851"/>
                      <a:gd name="connsiteX1450" fmla="*/ 270689 w 820948"/>
                      <a:gd name="connsiteY1450" fmla="*/ 34004 h 502851"/>
                      <a:gd name="connsiteX1451" fmla="*/ 269927 w 820948"/>
                      <a:gd name="connsiteY1451" fmla="*/ 35052 h 502851"/>
                      <a:gd name="connsiteX1452" fmla="*/ 269260 w 820948"/>
                      <a:gd name="connsiteY1452" fmla="*/ 35623 h 502851"/>
                      <a:gd name="connsiteX1453" fmla="*/ 267260 w 820948"/>
                      <a:gd name="connsiteY1453" fmla="*/ 36290 h 502851"/>
                      <a:gd name="connsiteX1454" fmla="*/ 264783 w 820948"/>
                      <a:gd name="connsiteY1454" fmla="*/ 37433 h 502851"/>
                      <a:gd name="connsiteX1455" fmla="*/ 262307 w 820948"/>
                      <a:gd name="connsiteY1455" fmla="*/ 37529 h 502851"/>
                      <a:gd name="connsiteX1456" fmla="*/ 260211 w 820948"/>
                      <a:gd name="connsiteY1456" fmla="*/ 37719 h 502851"/>
                      <a:gd name="connsiteX1457" fmla="*/ 258021 w 820948"/>
                      <a:gd name="connsiteY1457" fmla="*/ 38767 h 502851"/>
                      <a:gd name="connsiteX1458" fmla="*/ 257068 w 820948"/>
                      <a:gd name="connsiteY1458" fmla="*/ 38291 h 502851"/>
                      <a:gd name="connsiteX1459" fmla="*/ 256497 w 820948"/>
                      <a:gd name="connsiteY1459" fmla="*/ 37624 h 502851"/>
                      <a:gd name="connsiteX1460" fmla="*/ 254877 w 820948"/>
                      <a:gd name="connsiteY1460" fmla="*/ 37909 h 502851"/>
                      <a:gd name="connsiteX1461" fmla="*/ 254306 w 820948"/>
                      <a:gd name="connsiteY1461" fmla="*/ 35814 h 502851"/>
                      <a:gd name="connsiteX1462" fmla="*/ 253163 w 820948"/>
                      <a:gd name="connsiteY1462" fmla="*/ 35338 h 502851"/>
                      <a:gd name="connsiteX1463" fmla="*/ 252020 w 820948"/>
                      <a:gd name="connsiteY1463" fmla="*/ 34576 h 502851"/>
                      <a:gd name="connsiteX1464" fmla="*/ 248781 w 820948"/>
                      <a:gd name="connsiteY1464" fmla="*/ 34385 h 502851"/>
                      <a:gd name="connsiteX1465" fmla="*/ 246876 w 820948"/>
                      <a:gd name="connsiteY1465" fmla="*/ 35719 h 502851"/>
                      <a:gd name="connsiteX1466" fmla="*/ 245162 w 820948"/>
                      <a:gd name="connsiteY1466" fmla="*/ 36004 h 502851"/>
                      <a:gd name="connsiteX1467" fmla="*/ 243352 w 820948"/>
                      <a:gd name="connsiteY1467" fmla="*/ 36004 h 502851"/>
                      <a:gd name="connsiteX1468" fmla="*/ 242685 w 820948"/>
                      <a:gd name="connsiteY1468" fmla="*/ 35242 h 502851"/>
                      <a:gd name="connsiteX1469" fmla="*/ 239733 w 820948"/>
                      <a:gd name="connsiteY1469" fmla="*/ 34576 h 502851"/>
                      <a:gd name="connsiteX1470" fmla="*/ 236970 w 820948"/>
                      <a:gd name="connsiteY1470" fmla="*/ 35052 h 502851"/>
                      <a:gd name="connsiteX1471" fmla="*/ 235732 w 820948"/>
                      <a:gd name="connsiteY1471" fmla="*/ 34480 h 502851"/>
                      <a:gd name="connsiteX1472" fmla="*/ 234208 w 820948"/>
                      <a:gd name="connsiteY1472" fmla="*/ 34100 h 502851"/>
                      <a:gd name="connsiteX1473" fmla="*/ 232970 w 820948"/>
                      <a:gd name="connsiteY1473" fmla="*/ 33909 h 502851"/>
                      <a:gd name="connsiteX1474" fmla="*/ 233256 w 820948"/>
                      <a:gd name="connsiteY1474" fmla="*/ 33052 h 502851"/>
                      <a:gd name="connsiteX1475" fmla="*/ 231827 w 820948"/>
                      <a:gd name="connsiteY1475" fmla="*/ 32956 h 502851"/>
                      <a:gd name="connsiteX1476" fmla="*/ 230303 w 820948"/>
                      <a:gd name="connsiteY1476" fmla="*/ 31623 h 502851"/>
                      <a:gd name="connsiteX1477" fmla="*/ 226969 w 820948"/>
                      <a:gd name="connsiteY1477" fmla="*/ 31051 h 502851"/>
                      <a:gd name="connsiteX1478" fmla="*/ 227160 w 820948"/>
                      <a:gd name="connsiteY1478" fmla="*/ 30194 h 502851"/>
                      <a:gd name="connsiteX1479" fmla="*/ 226493 w 820948"/>
                      <a:gd name="connsiteY1479" fmla="*/ 29908 h 502851"/>
                      <a:gd name="connsiteX1480" fmla="*/ 224397 w 820948"/>
                      <a:gd name="connsiteY1480" fmla="*/ 29432 h 502851"/>
                      <a:gd name="connsiteX1481" fmla="*/ 222683 w 820948"/>
                      <a:gd name="connsiteY1481" fmla="*/ 27718 h 502851"/>
                      <a:gd name="connsiteX1482" fmla="*/ 221635 w 820948"/>
                      <a:gd name="connsiteY1482" fmla="*/ 28289 h 502851"/>
                      <a:gd name="connsiteX1483" fmla="*/ 220016 w 820948"/>
                      <a:gd name="connsiteY1483" fmla="*/ 28670 h 502851"/>
                      <a:gd name="connsiteX1484" fmla="*/ 218873 w 820948"/>
                      <a:gd name="connsiteY1484" fmla="*/ 28099 h 502851"/>
                      <a:gd name="connsiteX1485" fmla="*/ 217254 w 820948"/>
                      <a:gd name="connsiteY1485" fmla="*/ 27337 h 502851"/>
                      <a:gd name="connsiteX1486" fmla="*/ 216777 w 820948"/>
                      <a:gd name="connsiteY1486" fmla="*/ 26194 h 502851"/>
                      <a:gd name="connsiteX1487" fmla="*/ 216587 w 820948"/>
                      <a:gd name="connsiteY1487" fmla="*/ 25241 h 502851"/>
                      <a:gd name="connsiteX1488" fmla="*/ 215920 w 820948"/>
                      <a:gd name="connsiteY1488" fmla="*/ 23622 h 502851"/>
                      <a:gd name="connsiteX1489" fmla="*/ 214396 w 820948"/>
                      <a:gd name="connsiteY1489" fmla="*/ 23050 h 502851"/>
                      <a:gd name="connsiteX1490" fmla="*/ 214015 w 820948"/>
                      <a:gd name="connsiteY1490" fmla="*/ 21908 h 502851"/>
                      <a:gd name="connsiteX1491" fmla="*/ 213729 w 820948"/>
                      <a:gd name="connsiteY1491" fmla="*/ 20098 h 502851"/>
                      <a:gd name="connsiteX1492" fmla="*/ 214015 w 820948"/>
                      <a:gd name="connsiteY1492" fmla="*/ 19336 h 502851"/>
                      <a:gd name="connsiteX1493" fmla="*/ 214587 w 820948"/>
                      <a:gd name="connsiteY1493" fmla="*/ 16954 h 502851"/>
                      <a:gd name="connsiteX1494" fmla="*/ 214110 w 820948"/>
                      <a:gd name="connsiteY1494" fmla="*/ 15240 h 502851"/>
                      <a:gd name="connsiteX1495" fmla="*/ 214587 w 820948"/>
                      <a:gd name="connsiteY1495" fmla="*/ 13621 h 502851"/>
                      <a:gd name="connsiteX1496" fmla="*/ 212396 w 820948"/>
                      <a:gd name="connsiteY1496" fmla="*/ 12859 h 502851"/>
                      <a:gd name="connsiteX1497" fmla="*/ 211539 w 820948"/>
                      <a:gd name="connsiteY1497" fmla="*/ 12097 h 502851"/>
                      <a:gd name="connsiteX1498" fmla="*/ 210396 w 820948"/>
                      <a:gd name="connsiteY1498" fmla="*/ 11906 h 502851"/>
                      <a:gd name="connsiteX1499" fmla="*/ 208681 w 820948"/>
                      <a:gd name="connsiteY1499" fmla="*/ 11335 h 502851"/>
                      <a:gd name="connsiteX1500" fmla="*/ 207252 w 820948"/>
                      <a:gd name="connsiteY1500" fmla="*/ 12478 h 502851"/>
                      <a:gd name="connsiteX1501" fmla="*/ 205728 w 820948"/>
                      <a:gd name="connsiteY1501" fmla="*/ 12954 h 502851"/>
                      <a:gd name="connsiteX1502" fmla="*/ 204490 w 820948"/>
                      <a:gd name="connsiteY1502" fmla="*/ 11716 h 502851"/>
                      <a:gd name="connsiteX1503" fmla="*/ 203442 w 820948"/>
                      <a:gd name="connsiteY1503" fmla="*/ 11144 h 502851"/>
                      <a:gd name="connsiteX1504" fmla="*/ 202871 w 820948"/>
                      <a:gd name="connsiteY1504" fmla="*/ 10382 h 502851"/>
                      <a:gd name="connsiteX1505" fmla="*/ 201061 w 820948"/>
                      <a:gd name="connsiteY1505" fmla="*/ 9144 h 502851"/>
                      <a:gd name="connsiteX1506" fmla="*/ 199728 w 820948"/>
                      <a:gd name="connsiteY1506" fmla="*/ 8287 h 502851"/>
                      <a:gd name="connsiteX1507" fmla="*/ 198585 w 820948"/>
                      <a:gd name="connsiteY1507" fmla="*/ 8382 h 502851"/>
                      <a:gd name="connsiteX1508" fmla="*/ 197061 w 820948"/>
                      <a:gd name="connsiteY1508" fmla="*/ 7620 h 502851"/>
                      <a:gd name="connsiteX1509" fmla="*/ 194584 w 820948"/>
                      <a:gd name="connsiteY1509" fmla="*/ 6953 h 502851"/>
                      <a:gd name="connsiteX1510" fmla="*/ 193632 w 820948"/>
                      <a:gd name="connsiteY1510" fmla="*/ 8001 h 502851"/>
                      <a:gd name="connsiteX1511" fmla="*/ 192679 w 820948"/>
                      <a:gd name="connsiteY1511" fmla="*/ 9239 h 502851"/>
                      <a:gd name="connsiteX1512" fmla="*/ 190869 w 820948"/>
                      <a:gd name="connsiteY1512" fmla="*/ 8858 h 502851"/>
                      <a:gd name="connsiteX1513" fmla="*/ 190679 w 820948"/>
                      <a:gd name="connsiteY1513" fmla="*/ 10287 h 502851"/>
                      <a:gd name="connsiteX1514" fmla="*/ 190203 w 820948"/>
                      <a:gd name="connsiteY1514" fmla="*/ 11335 h 502851"/>
                      <a:gd name="connsiteX1515" fmla="*/ 189631 w 820948"/>
                      <a:gd name="connsiteY1515" fmla="*/ 12383 h 502851"/>
                      <a:gd name="connsiteX1516" fmla="*/ 188583 w 820948"/>
                      <a:gd name="connsiteY1516" fmla="*/ 13716 h 502851"/>
                      <a:gd name="connsiteX1517" fmla="*/ 187250 w 820948"/>
                      <a:gd name="connsiteY1517" fmla="*/ 13335 h 502851"/>
                      <a:gd name="connsiteX1518" fmla="*/ 186583 w 820948"/>
                      <a:gd name="connsiteY1518" fmla="*/ 13335 h 502851"/>
                      <a:gd name="connsiteX1519" fmla="*/ 185535 w 820948"/>
                      <a:gd name="connsiteY1519" fmla="*/ 14097 h 502851"/>
                      <a:gd name="connsiteX1520" fmla="*/ 183821 w 820948"/>
                      <a:gd name="connsiteY1520" fmla="*/ 13906 h 502851"/>
                      <a:gd name="connsiteX1521" fmla="*/ 183059 w 820948"/>
                      <a:gd name="connsiteY1521" fmla="*/ 14859 h 502851"/>
                      <a:gd name="connsiteX1522" fmla="*/ 182392 w 820948"/>
                      <a:gd name="connsiteY1522" fmla="*/ 14764 h 502851"/>
                      <a:gd name="connsiteX1523" fmla="*/ 181630 w 820948"/>
                      <a:gd name="connsiteY1523" fmla="*/ 14859 h 502851"/>
                      <a:gd name="connsiteX1524" fmla="*/ 179820 w 820948"/>
                      <a:gd name="connsiteY1524" fmla="*/ 15145 h 502851"/>
                      <a:gd name="connsiteX1525" fmla="*/ 178868 w 820948"/>
                      <a:gd name="connsiteY1525" fmla="*/ 15621 h 502851"/>
                      <a:gd name="connsiteX1526" fmla="*/ 177153 w 820948"/>
                      <a:gd name="connsiteY1526" fmla="*/ 15430 h 502851"/>
                      <a:gd name="connsiteX1527" fmla="*/ 176296 w 820948"/>
                      <a:gd name="connsiteY1527" fmla="*/ 17240 h 502851"/>
                      <a:gd name="connsiteX1528" fmla="*/ 176487 w 820948"/>
                      <a:gd name="connsiteY1528" fmla="*/ 18955 h 502851"/>
                      <a:gd name="connsiteX1529" fmla="*/ 176010 w 820948"/>
                      <a:gd name="connsiteY1529" fmla="*/ 20860 h 502851"/>
                      <a:gd name="connsiteX1530" fmla="*/ 174391 w 820948"/>
                      <a:gd name="connsiteY1530" fmla="*/ 21908 h 502851"/>
                      <a:gd name="connsiteX1531" fmla="*/ 172772 w 820948"/>
                      <a:gd name="connsiteY1531" fmla="*/ 21336 h 502851"/>
                      <a:gd name="connsiteX1532" fmla="*/ 171343 w 820948"/>
                      <a:gd name="connsiteY1532" fmla="*/ 22574 h 502851"/>
                      <a:gd name="connsiteX1533" fmla="*/ 170105 w 820948"/>
                      <a:gd name="connsiteY1533" fmla="*/ 22669 h 502851"/>
                      <a:gd name="connsiteX1534" fmla="*/ 168771 w 820948"/>
                      <a:gd name="connsiteY1534" fmla="*/ 22765 h 502851"/>
                      <a:gd name="connsiteX1535" fmla="*/ 167152 w 820948"/>
                      <a:gd name="connsiteY1535" fmla="*/ 22479 h 502851"/>
                      <a:gd name="connsiteX1536" fmla="*/ 165628 w 820948"/>
                      <a:gd name="connsiteY1536" fmla="*/ 21717 h 502851"/>
                      <a:gd name="connsiteX1537" fmla="*/ 164104 w 820948"/>
                      <a:gd name="connsiteY1537" fmla="*/ 21526 h 502851"/>
                      <a:gd name="connsiteX1538" fmla="*/ 162199 w 820948"/>
                      <a:gd name="connsiteY1538" fmla="*/ 21812 h 502851"/>
                      <a:gd name="connsiteX1539" fmla="*/ 160294 w 820948"/>
                      <a:gd name="connsiteY1539" fmla="*/ 22288 h 502851"/>
                      <a:gd name="connsiteX1540" fmla="*/ 158294 w 820948"/>
                      <a:gd name="connsiteY1540" fmla="*/ 21526 h 502851"/>
                      <a:gd name="connsiteX1541" fmla="*/ 156579 w 820948"/>
                      <a:gd name="connsiteY1541" fmla="*/ 21146 h 502851"/>
                      <a:gd name="connsiteX1542" fmla="*/ 155151 w 820948"/>
                      <a:gd name="connsiteY1542" fmla="*/ 20669 h 502851"/>
                      <a:gd name="connsiteX1543" fmla="*/ 154198 w 820948"/>
                      <a:gd name="connsiteY1543" fmla="*/ 19812 h 502851"/>
                      <a:gd name="connsiteX1544" fmla="*/ 154674 w 820948"/>
                      <a:gd name="connsiteY1544" fmla="*/ 18383 h 502851"/>
                      <a:gd name="connsiteX1545" fmla="*/ 153341 w 820948"/>
                      <a:gd name="connsiteY1545" fmla="*/ 16669 h 502851"/>
                      <a:gd name="connsiteX1546" fmla="*/ 152960 w 820948"/>
                      <a:gd name="connsiteY1546" fmla="*/ 15335 h 502851"/>
                      <a:gd name="connsiteX1547" fmla="*/ 151150 w 820948"/>
                      <a:gd name="connsiteY1547" fmla="*/ 14668 h 502851"/>
                      <a:gd name="connsiteX1548" fmla="*/ 150483 w 820948"/>
                      <a:gd name="connsiteY1548" fmla="*/ 14002 h 502851"/>
                      <a:gd name="connsiteX1549" fmla="*/ 149626 w 820948"/>
                      <a:gd name="connsiteY1549" fmla="*/ 13811 h 502851"/>
                      <a:gd name="connsiteX1550" fmla="*/ 148388 w 820948"/>
                      <a:gd name="connsiteY1550" fmla="*/ 13906 h 502851"/>
                      <a:gd name="connsiteX1551" fmla="*/ 146864 w 820948"/>
                      <a:gd name="connsiteY1551" fmla="*/ 13144 h 502851"/>
                      <a:gd name="connsiteX1552" fmla="*/ 145911 w 820948"/>
                      <a:gd name="connsiteY1552" fmla="*/ 13525 h 502851"/>
                      <a:gd name="connsiteX1553" fmla="*/ 145245 w 820948"/>
                      <a:gd name="connsiteY1553" fmla="*/ 13525 h 502851"/>
                      <a:gd name="connsiteX1554" fmla="*/ 144006 w 820948"/>
                      <a:gd name="connsiteY1554" fmla="*/ 13430 h 502851"/>
                      <a:gd name="connsiteX1555" fmla="*/ 143625 w 820948"/>
                      <a:gd name="connsiteY1555" fmla="*/ 11525 h 502851"/>
                      <a:gd name="connsiteX1556" fmla="*/ 142387 w 820948"/>
                      <a:gd name="connsiteY1556" fmla="*/ 11049 h 502851"/>
                      <a:gd name="connsiteX1557" fmla="*/ 141339 w 820948"/>
                      <a:gd name="connsiteY1557" fmla="*/ 10096 h 502851"/>
                      <a:gd name="connsiteX1558" fmla="*/ 140387 w 820948"/>
                      <a:gd name="connsiteY1558" fmla="*/ 9620 h 502851"/>
                      <a:gd name="connsiteX1559" fmla="*/ 140577 w 820948"/>
                      <a:gd name="connsiteY1559" fmla="*/ 8668 h 502851"/>
                      <a:gd name="connsiteX1560" fmla="*/ 139815 w 820948"/>
                      <a:gd name="connsiteY1560" fmla="*/ 8382 h 502851"/>
                      <a:gd name="connsiteX1561" fmla="*/ 139244 w 820948"/>
                      <a:gd name="connsiteY1561" fmla="*/ 8287 h 502851"/>
                      <a:gd name="connsiteX1562" fmla="*/ 138196 w 820948"/>
                      <a:gd name="connsiteY1562" fmla="*/ 8477 h 502851"/>
                      <a:gd name="connsiteX1563" fmla="*/ 137529 w 820948"/>
                      <a:gd name="connsiteY1563" fmla="*/ 9620 h 502851"/>
                      <a:gd name="connsiteX1564" fmla="*/ 137339 w 820948"/>
                      <a:gd name="connsiteY1564" fmla="*/ 10858 h 502851"/>
                      <a:gd name="connsiteX1565" fmla="*/ 136196 w 820948"/>
                      <a:gd name="connsiteY1565" fmla="*/ 10954 h 502851"/>
                      <a:gd name="connsiteX1566" fmla="*/ 136386 w 820948"/>
                      <a:gd name="connsiteY1566" fmla="*/ 11716 h 502851"/>
                      <a:gd name="connsiteX1567" fmla="*/ 136196 w 820948"/>
                      <a:gd name="connsiteY1567" fmla="*/ 12287 h 502851"/>
                      <a:gd name="connsiteX1568" fmla="*/ 134767 w 820948"/>
                      <a:gd name="connsiteY1568" fmla="*/ 11906 h 502851"/>
                      <a:gd name="connsiteX1569" fmla="*/ 133148 w 820948"/>
                      <a:gd name="connsiteY1569" fmla="*/ 10477 h 502851"/>
                      <a:gd name="connsiteX1570" fmla="*/ 131910 w 820948"/>
                      <a:gd name="connsiteY1570" fmla="*/ 10573 h 502851"/>
                      <a:gd name="connsiteX1571" fmla="*/ 130957 w 820948"/>
                      <a:gd name="connsiteY1571" fmla="*/ 9716 h 502851"/>
                      <a:gd name="connsiteX1572" fmla="*/ 129433 w 820948"/>
                      <a:gd name="connsiteY1572" fmla="*/ 8858 h 502851"/>
                      <a:gd name="connsiteX1573" fmla="*/ 125814 w 820948"/>
                      <a:gd name="connsiteY1573" fmla="*/ 8382 h 502851"/>
                      <a:gd name="connsiteX1574" fmla="*/ 124099 w 820948"/>
                      <a:gd name="connsiteY1574" fmla="*/ 7715 h 502851"/>
                      <a:gd name="connsiteX1575" fmla="*/ 124385 w 820948"/>
                      <a:gd name="connsiteY1575" fmla="*/ 6763 h 502851"/>
                      <a:gd name="connsiteX1576" fmla="*/ 123623 w 820948"/>
                      <a:gd name="connsiteY1576" fmla="*/ 5905 h 502851"/>
                      <a:gd name="connsiteX1577" fmla="*/ 123528 w 820948"/>
                      <a:gd name="connsiteY1577" fmla="*/ 5239 h 502851"/>
                      <a:gd name="connsiteX1578" fmla="*/ 123623 w 820948"/>
                      <a:gd name="connsiteY1578" fmla="*/ 4763 h 502851"/>
                      <a:gd name="connsiteX1579" fmla="*/ 122766 w 820948"/>
                      <a:gd name="connsiteY1579" fmla="*/ 4667 h 502851"/>
                      <a:gd name="connsiteX1580" fmla="*/ 121813 w 820948"/>
                      <a:gd name="connsiteY1580" fmla="*/ 3715 h 502851"/>
                      <a:gd name="connsiteX1581" fmla="*/ 120575 w 820948"/>
                      <a:gd name="connsiteY1581" fmla="*/ 4000 h 502851"/>
                      <a:gd name="connsiteX1582" fmla="*/ 119432 w 820948"/>
                      <a:gd name="connsiteY1582" fmla="*/ 3334 h 502851"/>
                      <a:gd name="connsiteX1583" fmla="*/ 118384 w 820948"/>
                      <a:gd name="connsiteY1583" fmla="*/ 3429 h 502851"/>
                      <a:gd name="connsiteX1584" fmla="*/ 117813 w 820948"/>
                      <a:gd name="connsiteY1584" fmla="*/ 3048 h 502851"/>
                      <a:gd name="connsiteX1585" fmla="*/ 116098 w 820948"/>
                      <a:gd name="connsiteY1585" fmla="*/ 1714 h 502851"/>
                      <a:gd name="connsiteX1586" fmla="*/ 115812 w 820948"/>
                      <a:gd name="connsiteY1586" fmla="*/ 762 h 502851"/>
                      <a:gd name="connsiteX1587" fmla="*/ 115717 w 820948"/>
                      <a:gd name="connsiteY1587" fmla="*/ 0 h 502851"/>
                      <a:gd name="connsiteX1588" fmla="*/ 114003 w 820948"/>
                      <a:gd name="connsiteY1588" fmla="*/ 1238 h 502851"/>
                      <a:gd name="connsiteX1589" fmla="*/ 112955 w 820948"/>
                      <a:gd name="connsiteY1589" fmla="*/ 2191 h 502851"/>
                      <a:gd name="connsiteX1590" fmla="*/ 110574 w 820948"/>
                      <a:gd name="connsiteY1590" fmla="*/ 1810 h 502851"/>
                      <a:gd name="connsiteX1591" fmla="*/ 109240 w 820948"/>
                      <a:gd name="connsiteY1591" fmla="*/ 2858 h 502851"/>
                      <a:gd name="connsiteX1592" fmla="*/ 108288 w 820948"/>
                      <a:gd name="connsiteY1592" fmla="*/ 4381 h 502851"/>
                      <a:gd name="connsiteX1593" fmla="*/ 107621 w 820948"/>
                      <a:gd name="connsiteY1593" fmla="*/ 5525 h 502851"/>
                      <a:gd name="connsiteX1594" fmla="*/ 108478 w 820948"/>
                      <a:gd name="connsiteY1594" fmla="*/ 7334 h 502851"/>
                      <a:gd name="connsiteX1595" fmla="*/ 109145 w 820948"/>
                      <a:gd name="connsiteY1595" fmla="*/ 9049 h 502851"/>
                      <a:gd name="connsiteX1596" fmla="*/ 109907 w 820948"/>
                      <a:gd name="connsiteY1596" fmla="*/ 10192 h 502851"/>
                      <a:gd name="connsiteX1597" fmla="*/ 109716 w 820948"/>
                      <a:gd name="connsiteY1597" fmla="*/ 10668 h 502851"/>
                      <a:gd name="connsiteX1598" fmla="*/ 108002 w 820948"/>
                      <a:gd name="connsiteY1598" fmla="*/ 10096 h 502851"/>
                      <a:gd name="connsiteX1599" fmla="*/ 106573 w 820948"/>
                      <a:gd name="connsiteY1599" fmla="*/ 9716 h 502851"/>
                      <a:gd name="connsiteX1600" fmla="*/ 105716 w 820948"/>
                      <a:gd name="connsiteY1600" fmla="*/ 10096 h 502851"/>
                      <a:gd name="connsiteX1601" fmla="*/ 104478 w 820948"/>
                      <a:gd name="connsiteY1601" fmla="*/ 10477 h 502851"/>
                      <a:gd name="connsiteX1602" fmla="*/ 104478 w 820948"/>
                      <a:gd name="connsiteY1602" fmla="*/ 11525 h 502851"/>
                      <a:gd name="connsiteX1603" fmla="*/ 103906 w 820948"/>
                      <a:gd name="connsiteY1603" fmla="*/ 12287 h 502851"/>
                      <a:gd name="connsiteX1604" fmla="*/ 102954 w 820948"/>
                      <a:gd name="connsiteY1604" fmla="*/ 12859 h 502851"/>
                      <a:gd name="connsiteX1605" fmla="*/ 98953 w 820948"/>
                      <a:gd name="connsiteY1605" fmla="*/ 14668 h 502851"/>
                      <a:gd name="connsiteX1606" fmla="*/ 97620 w 820948"/>
                      <a:gd name="connsiteY1606" fmla="*/ 13811 h 502851"/>
                      <a:gd name="connsiteX1607" fmla="*/ 95715 w 820948"/>
                      <a:gd name="connsiteY1607" fmla="*/ 14954 h 502851"/>
                      <a:gd name="connsiteX1608" fmla="*/ 95715 w 820948"/>
                      <a:gd name="connsiteY1608" fmla="*/ 15907 h 502851"/>
                      <a:gd name="connsiteX1609" fmla="*/ 95238 w 820948"/>
                      <a:gd name="connsiteY1609" fmla="*/ 17431 h 502851"/>
                      <a:gd name="connsiteX1610" fmla="*/ 94762 w 820948"/>
                      <a:gd name="connsiteY1610" fmla="*/ 17812 h 502851"/>
                      <a:gd name="connsiteX1611" fmla="*/ 94286 w 820948"/>
                      <a:gd name="connsiteY1611" fmla="*/ 18764 h 502851"/>
                      <a:gd name="connsiteX1612" fmla="*/ 94667 w 820948"/>
                      <a:gd name="connsiteY1612" fmla="*/ 19621 h 502851"/>
                      <a:gd name="connsiteX1613" fmla="*/ 94095 w 820948"/>
                      <a:gd name="connsiteY1613" fmla="*/ 21146 h 502851"/>
                      <a:gd name="connsiteX1614" fmla="*/ 93048 w 820948"/>
                      <a:gd name="connsiteY1614" fmla="*/ 21431 h 502851"/>
                      <a:gd name="connsiteX1615" fmla="*/ 92095 w 820948"/>
                      <a:gd name="connsiteY1615" fmla="*/ 23050 h 502851"/>
                      <a:gd name="connsiteX1616" fmla="*/ 91238 w 820948"/>
                      <a:gd name="connsiteY1616" fmla="*/ 22860 h 502851"/>
                      <a:gd name="connsiteX1617" fmla="*/ 89714 w 820948"/>
                      <a:gd name="connsiteY1617" fmla="*/ 22574 h 502851"/>
                      <a:gd name="connsiteX1618" fmla="*/ 89333 w 820948"/>
                      <a:gd name="connsiteY1618" fmla="*/ 24003 h 502851"/>
                      <a:gd name="connsiteX1619" fmla="*/ 89238 w 820948"/>
                      <a:gd name="connsiteY1619" fmla="*/ 25241 h 502851"/>
                      <a:gd name="connsiteX1620" fmla="*/ 86952 w 820948"/>
                      <a:gd name="connsiteY1620" fmla="*/ 27813 h 502851"/>
                      <a:gd name="connsiteX1621" fmla="*/ 86475 w 820948"/>
                      <a:gd name="connsiteY1621" fmla="*/ 30099 h 502851"/>
                      <a:gd name="connsiteX1622" fmla="*/ 85142 w 820948"/>
                      <a:gd name="connsiteY1622" fmla="*/ 30575 h 502851"/>
                      <a:gd name="connsiteX1623" fmla="*/ 85142 w 820948"/>
                      <a:gd name="connsiteY1623" fmla="*/ 31813 h 502851"/>
                      <a:gd name="connsiteX1624" fmla="*/ 85237 w 820948"/>
                      <a:gd name="connsiteY1624" fmla="*/ 32385 h 502851"/>
                      <a:gd name="connsiteX1625" fmla="*/ 84570 w 820948"/>
                      <a:gd name="connsiteY1625" fmla="*/ 32956 h 502851"/>
                      <a:gd name="connsiteX1626" fmla="*/ 83618 w 820948"/>
                      <a:gd name="connsiteY1626" fmla="*/ 33814 h 502851"/>
                      <a:gd name="connsiteX1627" fmla="*/ 83046 w 820948"/>
                      <a:gd name="connsiteY1627" fmla="*/ 34862 h 502851"/>
                      <a:gd name="connsiteX1628" fmla="*/ 82284 w 820948"/>
                      <a:gd name="connsiteY1628" fmla="*/ 35719 h 502851"/>
                      <a:gd name="connsiteX1629" fmla="*/ 82284 w 820948"/>
                      <a:gd name="connsiteY1629" fmla="*/ 37243 h 502851"/>
                      <a:gd name="connsiteX1630" fmla="*/ 81427 w 820948"/>
                      <a:gd name="connsiteY1630" fmla="*/ 37624 h 502851"/>
                      <a:gd name="connsiteX1631" fmla="*/ 80760 w 820948"/>
                      <a:gd name="connsiteY1631" fmla="*/ 38576 h 502851"/>
                      <a:gd name="connsiteX1632" fmla="*/ 79236 w 820948"/>
                      <a:gd name="connsiteY1632" fmla="*/ 38767 h 502851"/>
                      <a:gd name="connsiteX1633" fmla="*/ 77427 w 820948"/>
                      <a:gd name="connsiteY1633" fmla="*/ 38481 h 502851"/>
                      <a:gd name="connsiteX1634" fmla="*/ 76665 w 820948"/>
                      <a:gd name="connsiteY1634" fmla="*/ 38100 h 502851"/>
                      <a:gd name="connsiteX1635" fmla="*/ 75998 w 820948"/>
                      <a:gd name="connsiteY1635" fmla="*/ 37719 h 502851"/>
                      <a:gd name="connsiteX1636" fmla="*/ 75331 w 820948"/>
                      <a:gd name="connsiteY1636" fmla="*/ 38386 h 502851"/>
                      <a:gd name="connsiteX1637" fmla="*/ 74188 w 820948"/>
                      <a:gd name="connsiteY1637" fmla="*/ 38671 h 502851"/>
                      <a:gd name="connsiteX1638" fmla="*/ 72759 w 820948"/>
                      <a:gd name="connsiteY1638" fmla="*/ 38386 h 502851"/>
                      <a:gd name="connsiteX1639" fmla="*/ 72188 w 820948"/>
                      <a:gd name="connsiteY1639" fmla="*/ 37529 h 502851"/>
                      <a:gd name="connsiteX1640" fmla="*/ 70950 w 820948"/>
                      <a:gd name="connsiteY1640" fmla="*/ 37529 h 502851"/>
                      <a:gd name="connsiteX1641" fmla="*/ 70378 w 820948"/>
                      <a:gd name="connsiteY1641" fmla="*/ 36576 h 502851"/>
                      <a:gd name="connsiteX1642" fmla="*/ 69902 w 820948"/>
                      <a:gd name="connsiteY1642" fmla="*/ 36671 h 502851"/>
                      <a:gd name="connsiteX1643" fmla="*/ 68473 w 820948"/>
                      <a:gd name="connsiteY1643" fmla="*/ 37147 h 502851"/>
                      <a:gd name="connsiteX1644" fmla="*/ 67140 w 820948"/>
                      <a:gd name="connsiteY1644" fmla="*/ 36862 h 502851"/>
                      <a:gd name="connsiteX1645" fmla="*/ 65044 w 820948"/>
                      <a:gd name="connsiteY1645" fmla="*/ 36576 h 502851"/>
                      <a:gd name="connsiteX1646" fmla="*/ 63520 w 820948"/>
                      <a:gd name="connsiteY1646" fmla="*/ 36671 h 502851"/>
                      <a:gd name="connsiteX1647" fmla="*/ 62282 w 820948"/>
                      <a:gd name="connsiteY1647" fmla="*/ 36195 h 502851"/>
                      <a:gd name="connsiteX1648" fmla="*/ 59710 w 820948"/>
                      <a:gd name="connsiteY1648" fmla="*/ 35338 h 502851"/>
                      <a:gd name="connsiteX1649" fmla="*/ 59043 w 820948"/>
                      <a:gd name="connsiteY1649" fmla="*/ 35814 h 502851"/>
                      <a:gd name="connsiteX1650" fmla="*/ 57519 w 820948"/>
                      <a:gd name="connsiteY1650" fmla="*/ 35814 h 502851"/>
                      <a:gd name="connsiteX1651" fmla="*/ 56186 w 820948"/>
                      <a:gd name="connsiteY1651" fmla="*/ 35242 h 502851"/>
                      <a:gd name="connsiteX1652" fmla="*/ 55329 w 820948"/>
                      <a:gd name="connsiteY1652" fmla="*/ 34195 h 502851"/>
                      <a:gd name="connsiteX1653" fmla="*/ 54567 w 820948"/>
                      <a:gd name="connsiteY1653" fmla="*/ 34004 h 502851"/>
                      <a:gd name="connsiteX1654" fmla="*/ 52757 w 820948"/>
                      <a:gd name="connsiteY1654" fmla="*/ 34195 h 502851"/>
                      <a:gd name="connsiteX1655" fmla="*/ 51519 w 820948"/>
                      <a:gd name="connsiteY1655" fmla="*/ 34385 h 502851"/>
                      <a:gd name="connsiteX1656" fmla="*/ 51042 w 820948"/>
                      <a:gd name="connsiteY1656" fmla="*/ 33528 h 502851"/>
                      <a:gd name="connsiteX1657" fmla="*/ 49137 w 820948"/>
                      <a:gd name="connsiteY1657" fmla="*/ 34290 h 502851"/>
                      <a:gd name="connsiteX1658" fmla="*/ 49614 w 820948"/>
                      <a:gd name="connsiteY1658" fmla="*/ 36862 h 502851"/>
                      <a:gd name="connsiteX1659" fmla="*/ 49423 w 820948"/>
                      <a:gd name="connsiteY1659" fmla="*/ 37624 h 502851"/>
                      <a:gd name="connsiteX1660" fmla="*/ 47994 w 820948"/>
                      <a:gd name="connsiteY1660" fmla="*/ 38862 h 502851"/>
                      <a:gd name="connsiteX1661" fmla="*/ 47994 w 820948"/>
                      <a:gd name="connsiteY1661" fmla="*/ 38862 h 502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</a:cxnLst>
                    <a:rect l="l" t="t" r="r" b="b"/>
                    <a:pathLst>
                      <a:path w="820948" h="502851">
                        <a:moveTo>
                          <a:pt x="47994" y="38862"/>
                        </a:moveTo>
                        <a:cubicBezTo>
                          <a:pt x="47804" y="39624"/>
                          <a:pt x="46661" y="42100"/>
                          <a:pt x="46089" y="42481"/>
                        </a:cubicBezTo>
                        <a:cubicBezTo>
                          <a:pt x="45042" y="43053"/>
                          <a:pt x="44756" y="45148"/>
                          <a:pt x="43994" y="45529"/>
                        </a:cubicBezTo>
                        <a:cubicBezTo>
                          <a:pt x="42184" y="46577"/>
                          <a:pt x="42756" y="43529"/>
                          <a:pt x="41613" y="44958"/>
                        </a:cubicBezTo>
                        <a:cubicBezTo>
                          <a:pt x="41327" y="45339"/>
                          <a:pt x="39898" y="46101"/>
                          <a:pt x="39517" y="45529"/>
                        </a:cubicBezTo>
                        <a:cubicBezTo>
                          <a:pt x="38660" y="44196"/>
                          <a:pt x="37231" y="46863"/>
                          <a:pt x="35707" y="46577"/>
                        </a:cubicBezTo>
                        <a:cubicBezTo>
                          <a:pt x="35136" y="46482"/>
                          <a:pt x="34564" y="46101"/>
                          <a:pt x="34469" y="46196"/>
                        </a:cubicBezTo>
                        <a:cubicBezTo>
                          <a:pt x="33516" y="46672"/>
                          <a:pt x="33516" y="45815"/>
                          <a:pt x="33516" y="45910"/>
                        </a:cubicBezTo>
                        <a:cubicBezTo>
                          <a:pt x="33231" y="46101"/>
                          <a:pt x="32659" y="46292"/>
                          <a:pt x="32850" y="46768"/>
                        </a:cubicBezTo>
                        <a:cubicBezTo>
                          <a:pt x="33040" y="47434"/>
                          <a:pt x="30945" y="48482"/>
                          <a:pt x="32945" y="49339"/>
                        </a:cubicBezTo>
                        <a:cubicBezTo>
                          <a:pt x="33897" y="49721"/>
                          <a:pt x="33612" y="49721"/>
                          <a:pt x="34278" y="50387"/>
                        </a:cubicBezTo>
                        <a:cubicBezTo>
                          <a:pt x="36088" y="52292"/>
                          <a:pt x="33040" y="54007"/>
                          <a:pt x="34183" y="55054"/>
                        </a:cubicBezTo>
                        <a:cubicBezTo>
                          <a:pt x="35136" y="55912"/>
                          <a:pt x="34945" y="55531"/>
                          <a:pt x="34374" y="56579"/>
                        </a:cubicBezTo>
                        <a:cubicBezTo>
                          <a:pt x="33802" y="57626"/>
                          <a:pt x="34374" y="58483"/>
                          <a:pt x="33897" y="59436"/>
                        </a:cubicBezTo>
                        <a:cubicBezTo>
                          <a:pt x="33516" y="60198"/>
                          <a:pt x="33040" y="60865"/>
                          <a:pt x="33040" y="61341"/>
                        </a:cubicBezTo>
                        <a:cubicBezTo>
                          <a:pt x="33135" y="62103"/>
                          <a:pt x="33326" y="62960"/>
                          <a:pt x="33231" y="63722"/>
                        </a:cubicBezTo>
                        <a:lnTo>
                          <a:pt x="29516" y="65342"/>
                        </a:lnTo>
                        <a:cubicBezTo>
                          <a:pt x="27992" y="65722"/>
                          <a:pt x="28468" y="68199"/>
                          <a:pt x="29421" y="68580"/>
                        </a:cubicBezTo>
                        <a:cubicBezTo>
                          <a:pt x="31230" y="69342"/>
                          <a:pt x="31040" y="68675"/>
                          <a:pt x="29802" y="70390"/>
                        </a:cubicBezTo>
                        <a:cubicBezTo>
                          <a:pt x="28754" y="72009"/>
                          <a:pt x="29992" y="72771"/>
                          <a:pt x="30278" y="74295"/>
                        </a:cubicBezTo>
                        <a:cubicBezTo>
                          <a:pt x="30373" y="74962"/>
                          <a:pt x="31326" y="75533"/>
                          <a:pt x="31326" y="76200"/>
                        </a:cubicBezTo>
                        <a:cubicBezTo>
                          <a:pt x="31326" y="77914"/>
                          <a:pt x="31230" y="79153"/>
                          <a:pt x="33040" y="79915"/>
                        </a:cubicBezTo>
                        <a:cubicBezTo>
                          <a:pt x="34088" y="80296"/>
                          <a:pt x="33897" y="81248"/>
                          <a:pt x="34564" y="81725"/>
                        </a:cubicBezTo>
                        <a:cubicBezTo>
                          <a:pt x="35802" y="82582"/>
                          <a:pt x="34659" y="85154"/>
                          <a:pt x="36183" y="85344"/>
                        </a:cubicBezTo>
                        <a:cubicBezTo>
                          <a:pt x="38755" y="85630"/>
                          <a:pt x="36945" y="87439"/>
                          <a:pt x="37326" y="88583"/>
                        </a:cubicBezTo>
                        <a:cubicBezTo>
                          <a:pt x="37517" y="89059"/>
                          <a:pt x="38946" y="89821"/>
                          <a:pt x="38469" y="90297"/>
                        </a:cubicBezTo>
                        <a:cubicBezTo>
                          <a:pt x="37517" y="91059"/>
                          <a:pt x="38469" y="91059"/>
                          <a:pt x="38755" y="91916"/>
                        </a:cubicBezTo>
                        <a:cubicBezTo>
                          <a:pt x="39041" y="92964"/>
                          <a:pt x="40184" y="92869"/>
                          <a:pt x="40470" y="93440"/>
                        </a:cubicBezTo>
                        <a:cubicBezTo>
                          <a:pt x="41422" y="95536"/>
                          <a:pt x="39041" y="95250"/>
                          <a:pt x="39136" y="97060"/>
                        </a:cubicBezTo>
                        <a:cubicBezTo>
                          <a:pt x="39231" y="98203"/>
                          <a:pt x="38565" y="103346"/>
                          <a:pt x="39041" y="103632"/>
                        </a:cubicBezTo>
                        <a:cubicBezTo>
                          <a:pt x="40279" y="104204"/>
                          <a:pt x="38088" y="104966"/>
                          <a:pt x="39803" y="105156"/>
                        </a:cubicBezTo>
                        <a:cubicBezTo>
                          <a:pt x="39803" y="105156"/>
                          <a:pt x="40374" y="106013"/>
                          <a:pt x="40089" y="106299"/>
                        </a:cubicBezTo>
                        <a:cubicBezTo>
                          <a:pt x="39136" y="107442"/>
                          <a:pt x="39517" y="109252"/>
                          <a:pt x="39422" y="110776"/>
                        </a:cubicBezTo>
                        <a:cubicBezTo>
                          <a:pt x="39327" y="111538"/>
                          <a:pt x="37707" y="113443"/>
                          <a:pt x="39136" y="113443"/>
                        </a:cubicBezTo>
                        <a:cubicBezTo>
                          <a:pt x="40851" y="113443"/>
                          <a:pt x="40279" y="114395"/>
                          <a:pt x="40374" y="115633"/>
                        </a:cubicBezTo>
                        <a:cubicBezTo>
                          <a:pt x="40374" y="116014"/>
                          <a:pt x="40660" y="116491"/>
                          <a:pt x="40660" y="116586"/>
                        </a:cubicBezTo>
                        <a:cubicBezTo>
                          <a:pt x="40755" y="117443"/>
                          <a:pt x="39803" y="116967"/>
                          <a:pt x="39803" y="117538"/>
                        </a:cubicBezTo>
                        <a:cubicBezTo>
                          <a:pt x="39803" y="117824"/>
                          <a:pt x="39612" y="120396"/>
                          <a:pt x="39517" y="120777"/>
                        </a:cubicBezTo>
                        <a:cubicBezTo>
                          <a:pt x="39422" y="121158"/>
                          <a:pt x="39422" y="122777"/>
                          <a:pt x="39422" y="122777"/>
                        </a:cubicBezTo>
                        <a:cubicBezTo>
                          <a:pt x="38850" y="122587"/>
                          <a:pt x="37517" y="123920"/>
                          <a:pt x="37517" y="124587"/>
                        </a:cubicBezTo>
                        <a:cubicBezTo>
                          <a:pt x="37517" y="125158"/>
                          <a:pt x="36755" y="125730"/>
                          <a:pt x="36279" y="126016"/>
                        </a:cubicBezTo>
                        <a:cubicBezTo>
                          <a:pt x="35707" y="126301"/>
                          <a:pt x="35231" y="124873"/>
                          <a:pt x="35136" y="125158"/>
                        </a:cubicBezTo>
                        <a:cubicBezTo>
                          <a:pt x="34755" y="125921"/>
                          <a:pt x="33802" y="124682"/>
                          <a:pt x="33612" y="125063"/>
                        </a:cubicBezTo>
                        <a:cubicBezTo>
                          <a:pt x="33326" y="125730"/>
                          <a:pt x="31897" y="126873"/>
                          <a:pt x="31326" y="126873"/>
                        </a:cubicBezTo>
                        <a:cubicBezTo>
                          <a:pt x="30087" y="126873"/>
                          <a:pt x="30087" y="129350"/>
                          <a:pt x="29802" y="129445"/>
                        </a:cubicBezTo>
                        <a:cubicBezTo>
                          <a:pt x="29611" y="129540"/>
                          <a:pt x="29040" y="129730"/>
                          <a:pt x="28849" y="130112"/>
                        </a:cubicBezTo>
                        <a:cubicBezTo>
                          <a:pt x="28754" y="130302"/>
                          <a:pt x="28659" y="131635"/>
                          <a:pt x="28087" y="131159"/>
                        </a:cubicBezTo>
                        <a:cubicBezTo>
                          <a:pt x="26944" y="130207"/>
                          <a:pt x="24182" y="129064"/>
                          <a:pt x="23229" y="130873"/>
                        </a:cubicBezTo>
                        <a:cubicBezTo>
                          <a:pt x="22658" y="132017"/>
                          <a:pt x="22467" y="130873"/>
                          <a:pt x="21896" y="130016"/>
                        </a:cubicBezTo>
                        <a:cubicBezTo>
                          <a:pt x="21610" y="129730"/>
                          <a:pt x="20658" y="128588"/>
                          <a:pt x="20753" y="128397"/>
                        </a:cubicBezTo>
                        <a:cubicBezTo>
                          <a:pt x="20848" y="127921"/>
                          <a:pt x="19800" y="126778"/>
                          <a:pt x="19324" y="126778"/>
                        </a:cubicBezTo>
                        <a:cubicBezTo>
                          <a:pt x="17514" y="126587"/>
                          <a:pt x="18086" y="123539"/>
                          <a:pt x="17610" y="123063"/>
                        </a:cubicBezTo>
                        <a:cubicBezTo>
                          <a:pt x="17419" y="122872"/>
                          <a:pt x="17229" y="122682"/>
                          <a:pt x="17324" y="122301"/>
                        </a:cubicBezTo>
                        <a:cubicBezTo>
                          <a:pt x="17610" y="121444"/>
                          <a:pt x="17324" y="118300"/>
                          <a:pt x="17705" y="118015"/>
                        </a:cubicBezTo>
                        <a:cubicBezTo>
                          <a:pt x="19038" y="117158"/>
                          <a:pt x="19419" y="116586"/>
                          <a:pt x="18753" y="115252"/>
                        </a:cubicBezTo>
                        <a:cubicBezTo>
                          <a:pt x="18372" y="114586"/>
                          <a:pt x="18562" y="111538"/>
                          <a:pt x="18086" y="111633"/>
                        </a:cubicBezTo>
                        <a:cubicBezTo>
                          <a:pt x="17610" y="111728"/>
                          <a:pt x="17038" y="112300"/>
                          <a:pt x="16943" y="112300"/>
                        </a:cubicBezTo>
                        <a:cubicBezTo>
                          <a:pt x="15705" y="112300"/>
                          <a:pt x="15895" y="113062"/>
                          <a:pt x="15228" y="113062"/>
                        </a:cubicBezTo>
                        <a:cubicBezTo>
                          <a:pt x="14943" y="113062"/>
                          <a:pt x="8656" y="113729"/>
                          <a:pt x="8656" y="113729"/>
                        </a:cubicBezTo>
                        <a:cubicBezTo>
                          <a:pt x="8466" y="113824"/>
                          <a:pt x="7894" y="114109"/>
                          <a:pt x="7704" y="114205"/>
                        </a:cubicBezTo>
                        <a:cubicBezTo>
                          <a:pt x="6370" y="114681"/>
                          <a:pt x="4465" y="113919"/>
                          <a:pt x="3513" y="115157"/>
                        </a:cubicBezTo>
                        <a:cubicBezTo>
                          <a:pt x="2370" y="116681"/>
                          <a:pt x="3132" y="115919"/>
                          <a:pt x="3703" y="118015"/>
                        </a:cubicBezTo>
                        <a:cubicBezTo>
                          <a:pt x="3798" y="118396"/>
                          <a:pt x="4656" y="121063"/>
                          <a:pt x="4656" y="121348"/>
                        </a:cubicBezTo>
                        <a:cubicBezTo>
                          <a:pt x="4656" y="121634"/>
                          <a:pt x="4084" y="123158"/>
                          <a:pt x="3894" y="123349"/>
                        </a:cubicBezTo>
                        <a:cubicBezTo>
                          <a:pt x="2846" y="123920"/>
                          <a:pt x="4941" y="125158"/>
                          <a:pt x="3989" y="126016"/>
                        </a:cubicBezTo>
                        <a:cubicBezTo>
                          <a:pt x="3036" y="126873"/>
                          <a:pt x="5322" y="127254"/>
                          <a:pt x="3894" y="128397"/>
                        </a:cubicBezTo>
                        <a:cubicBezTo>
                          <a:pt x="3227" y="128873"/>
                          <a:pt x="2846" y="130683"/>
                          <a:pt x="2274" y="130683"/>
                        </a:cubicBezTo>
                        <a:cubicBezTo>
                          <a:pt x="1798" y="130683"/>
                          <a:pt x="-678" y="131445"/>
                          <a:pt x="179" y="132207"/>
                        </a:cubicBezTo>
                        <a:cubicBezTo>
                          <a:pt x="1036" y="132874"/>
                          <a:pt x="369" y="133731"/>
                          <a:pt x="369" y="134779"/>
                        </a:cubicBezTo>
                        <a:cubicBezTo>
                          <a:pt x="369" y="136684"/>
                          <a:pt x="2751" y="134302"/>
                          <a:pt x="2751" y="135731"/>
                        </a:cubicBezTo>
                        <a:cubicBezTo>
                          <a:pt x="2751" y="137350"/>
                          <a:pt x="3894" y="138017"/>
                          <a:pt x="4370" y="139541"/>
                        </a:cubicBezTo>
                        <a:cubicBezTo>
                          <a:pt x="4656" y="140589"/>
                          <a:pt x="6084" y="140017"/>
                          <a:pt x="4560" y="141637"/>
                        </a:cubicBezTo>
                        <a:cubicBezTo>
                          <a:pt x="5608" y="143351"/>
                          <a:pt x="8656" y="144685"/>
                          <a:pt x="9132" y="146399"/>
                        </a:cubicBezTo>
                        <a:cubicBezTo>
                          <a:pt x="9228" y="146780"/>
                          <a:pt x="9418" y="147352"/>
                          <a:pt x="9609" y="147352"/>
                        </a:cubicBezTo>
                        <a:cubicBezTo>
                          <a:pt x="11514" y="147923"/>
                          <a:pt x="8656" y="149257"/>
                          <a:pt x="8656" y="149638"/>
                        </a:cubicBezTo>
                        <a:cubicBezTo>
                          <a:pt x="8656" y="150971"/>
                          <a:pt x="4275" y="149733"/>
                          <a:pt x="4275" y="152400"/>
                        </a:cubicBezTo>
                        <a:cubicBezTo>
                          <a:pt x="4275" y="152686"/>
                          <a:pt x="4846" y="153162"/>
                          <a:pt x="4941" y="153448"/>
                        </a:cubicBezTo>
                        <a:cubicBezTo>
                          <a:pt x="6180" y="155543"/>
                          <a:pt x="5894" y="157925"/>
                          <a:pt x="6370" y="160115"/>
                        </a:cubicBezTo>
                        <a:cubicBezTo>
                          <a:pt x="6370" y="160115"/>
                          <a:pt x="9323" y="162782"/>
                          <a:pt x="9037" y="164592"/>
                        </a:cubicBezTo>
                        <a:cubicBezTo>
                          <a:pt x="8942" y="165354"/>
                          <a:pt x="5894" y="166878"/>
                          <a:pt x="5037" y="166878"/>
                        </a:cubicBezTo>
                        <a:cubicBezTo>
                          <a:pt x="3227" y="166783"/>
                          <a:pt x="2274" y="169450"/>
                          <a:pt x="2751" y="169450"/>
                        </a:cubicBezTo>
                        <a:cubicBezTo>
                          <a:pt x="4465" y="169450"/>
                          <a:pt x="3703" y="170593"/>
                          <a:pt x="4275" y="171069"/>
                        </a:cubicBezTo>
                        <a:cubicBezTo>
                          <a:pt x="4370" y="171164"/>
                          <a:pt x="5037" y="171831"/>
                          <a:pt x="4846" y="171926"/>
                        </a:cubicBezTo>
                        <a:cubicBezTo>
                          <a:pt x="4084" y="172593"/>
                          <a:pt x="2370" y="174022"/>
                          <a:pt x="2370" y="175069"/>
                        </a:cubicBezTo>
                        <a:cubicBezTo>
                          <a:pt x="2370" y="175546"/>
                          <a:pt x="2846" y="178022"/>
                          <a:pt x="3132" y="178213"/>
                        </a:cubicBezTo>
                        <a:cubicBezTo>
                          <a:pt x="3417" y="178403"/>
                          <a:pt x="3894" y="178308"/>
                          <a:pt x="3989" y="178498"/>
                        </a:cubicBezTo>
                        <a:cubicBezTo>
                          <a:pt x="4179" y="178975"/>
                          <a:pt x="5513" y="179737"/>
                          <a:pt x="5608" y="179260"/>
                        </a:cubicBezTo>
                        <a:cubicBezTo>
                          <a:pt x="5608" y="179070"/>
                          <a:pt x="5894" y="178403"/>
                          <a:pt x="6084" y="178498"/>
                        </a:cubicBezTo>
                        <a:cubicBezTo>
                          <a:pt x="6942" y="178879"/>
                          <a:pt x="6084" y="181070"/>
                          <a:pt x="7227" y="181737"/>
                        </a:cubicBezTo>
                        <a:cubicBezTo>
                          <a:pt x="7894" y="182213"/>
                          <a:pt x="7513" y="183356"/>
                          <a:pt x="7704" y="183547"/>
                        </a:cubicBezTo>
                        <a:cubicBezTo>
                          <a:pt x="8751" y="184309"/>
                          <a:pt x="7989" y="184785"/>
                          <a:pt x="8370" y="185166"/>
                        </a:cubicBezTo>
                        <a:cubicBezTo>
                          <a:pt x="11133" y="187928"/>
                          <a:pt x="7418" y="187833"/>
                          <a:pt x="8085" y="189262"/>
                        </a:cubicBezTo>
                        <a:cubicBezTo>
                          <a:pt x="8656" y="190405"/>
                          <a:pt x="8085" y="190786"/>
                          <a:pt x="8466" y="191738"/>
                        </a:cubicBezTo>
                        <a:lnTo>
                          <a:pt x="8466" y="191738"/>
                        </a:lnTo>
                        <a:cubicBezTo>
                          <a:pt x="8561" y="192119"/>
                          <a:pt x="8656" y="192881"/>
                          <a:pt x="9228" y="193643"/>
                        </a:cubicBezTo>
                        <a:cubicBezTo>
                          <a:pt x="10180" y="194881"/>
                          <a:pt x="11895" y="196120"/>
                          <a:pt x="12466" y="195834"/>
                        </a:cubicBezTo>
                        <a:cubicBezTo>
                          <a:pt x="13323" y="195263"/>
                          <a:pt x="13800" y="196501"/>
                          <a:pt x="14562" y="195834"/>
                        </a:cubicBezTo>
                        <a:cubicBezTo>
                          <a:pt x="15514" y="194881"/>
                          <a:pt x="16086" y="197644"/>
                          <a:pt x="15895" y="198215"/>
                        </a:cubicBezTo>
                        <a:cubicBezTo>
                          <a:pt x="15038" y="200501"/>
                          <a:pt x="18943" y="199168"/>
                          <a:pt x="19229" y="199358"/>
                        </a:cubicBezTo>
                        <a:cubicBezTo>
                          <a:pt x="20753" y="200501"/>
                          <a:pt x="20086" y="199263"/>
                          <a:pt x="20372" y="198882"/>
                        </a:cubicBezTo>
                        <a:cubicBezTo>
                          <a:pt x="21039" y="197929"/>
                          <a:pt x="19324" y="196977"/>
                          <a:pt x="21801" y="196977"/>
                        </a:cubicBezTo>
                        <a:cubicBezTo>
                          <a:pt x="22848" y="196977"/>
                          <a:pt x="25039" y="194881"/>
                          <a:pt x="25420" y="196120"/>
                        </a:cubicBezTo>
                        <a:cubicBezTo>
                          <a:pt x="25515" y="196405"/>
                          <a:pt x="25515" y="196691"/>
                          <a:pt x="25325" y="197072"/>
                        </a:cubicBezTo>
                        <a:cubicBezTo>
                          <a:pt x="24372" y="199358"/>
                          <a:pt x="28278" y="196977"/>
                          <a:pt x="28373" y="199358"/>
                        </a:cubicBezTo>
                        <a:cubicBezTo>
                          <a:pt x="28468" y="201073"/>
                          <a:pt x="30087" y="204502"/>
                          <a:pt x="31040" y="204502"/>
                        </a:cubicBezTo>
                        <a:cubicBezTo>
                          <a:pt x="31992" y="204502"/>
                          <a:pt x="33612" y="203930"/>
                          <a:pt x="34088" y="203073"/>
                        </a:cubicBezTo>
                        <a:cubicBezTo>
                          <a:pt x="34659" y="201930"/>
                          <a:pt x="35612" y="204788"/>
                          <a:pt x="36279" y="205073"/>
                        </a:cubicBezTo>
                        <a:cubicBezTo>
                          <a:pt x="37898" y="205835"/>
                          <a:pt x="38279" y="207835"/>
                          <a:pt x="38755" y="209455"/>
                        </a:cubicBezTo>
                        <a:cubicBezTo>
                          <a:pt x="39517" y="212026"/>
                          <a:pt x="41422" y="209169"/>
                          <a:pt x="42279" y="212217"/>
                        </a:cubicBezTo>
                        <a:cubicBezTo>
                          <a:pt x="42375" y="212693"/>
                          <a:pt x="42279" y="214884"/>
                          <a:pt x="42660" y="216408"/>
                        </a:cubicBezTo>
                        <a:cubicBezTo>
                          <a:pt x="43137" y="218408"/>
                          <a:pt x="44089" y="219742"/>
                          <a:pt x="44470" y="221075"/>
                        </a:cubicBezTo>
                        <a:cubicBezTo>
                          <a:pt x="44565" y="221361"/>
                          <a:pt x="44756" y="222218"/>
                          <a:pt x="44946" y="222504"/>
                        </a:cubicBezTo>
                        <a:cubicBezTo>
                          <a:pt x="45232" y="222980"/>
                          <a:pt x="44565" y="224218"/>
                          <a:pt x="44946" y="224504"/>
                        </a:cubicBezTo>
                        <a:cubicBezTo>
                          <a:pt x="45232" y="224790"/>
                          <a:pt x="46375" y="225076"/>
                          <a:pt x="46375" y="225362"/>
                        </a:cubicBezTo>
                        <a:cubicBezTo>
                          <a:pt x="46470" y="226695"/>
                          <a:pt x="47137" y="226409"/>
                          <a:pt x="47613" y="227171"/>
                        </a:cubicBezTo>
                        <a:cubicBezTo>
                          <a:pt x="48185" y="228029"/>
                          <a:pt x="49137" y="227076"/>
                          <a:pt x="49709" y="227076"/>
                        </a:cubicBezTo>
                        <a:cubicBezTo>
                          <a:pt x="49995" y="227076"/>
                          <a:pt x="50757" y="227171"/>
                          <a:pt x="50947" y="227171"/>
                        </a:cubicBezTo>
                        <a:cubicBezTo>
                          <a:pt x="52376" y="227171"/>
                          <a:pt x="52090" y="227838"/>
                          <a:pt x="53233" y="228409"/>
                        </a:cubicBezTo>
                        <a:cubicBezTo>
                          <a:pt x="53424" y="228505"/>
                          <a:pt x="55233" y="228695"/>
                          <a:pt x="55519" y="228981"/>
                        </a:cubicBezTo>
                        <a:cubicBezTo>
                          <a:pt x="55805" y="229362"/>
                          <a:pt x="55900" y="231458"/>
                          <a:pt x="56472" y="231458"/>
                        </a:cubicBezTo>
                        <a:cubicBezTo>
                          <a:pt x="57043" y="231458"/>
                          <a:pt x="59234" y="232124"/>
                          <a:pt x="59520" y="232696"/>
                        </a:cubicBezTo>
                        <a:cubicBezTo>
                          <a:pt x="60663" y="234601"/>
                          <a:pt x="61139" y="234696"/>
                          <a:pt x="62377" y="236982"/>
                        </a:cubicBezTo>
                        <a:cubicBezTo>
                          <a:pt x="62377" y="236982"/>
                          <a:pt x="65901" y="236315"/>
                          <a:pt x="66092" y="236506"/>
                        </a:cubicBezTo>
                        <a:cubicBezTo>
                          <a:pt x="66759" y="237077"/>
                          <a:pt x="68664" y="238887"/>
                          <a:pt x="68759" y="239649"/>
                        </a:cubicBezTo>
                        <a:cubicBezTo>
                          <a:pt x="68949" y="240697"/>
                          <a:pt x="69521" y="239839"/>
                          <a:pt x="69902" y="240221"/>
                        </a:cubicBezTo>
                        <a:cubicBezTo>
                          <a:pt x="70283" y="240601"/>
                          <a:pt x="71997" y="243364"/>
                          <a:pt x="71997" y="243840"/>
                        </a:cubicBezTo>
                        <a:cubicBezTo>
                          <a:pt x="71997" y="244316"/>
                          <a:pt x="72950" y="246221"/>
                          <a:pt x="73521" y="246221"/>
                        </a:cubicBezTo>
                        <a:cubicBezTo>
                          <a:pt x="73712" y="246221"/>
                          <a:pt x="74760" y="246412"/>
                          <a:pt x="74855" y="246697"/>
                        </a:cubicBezTo>
                        <a:cubicBezTo>
                          <a:pt x="75141" y="247650"/>
                          <a:pt x="76474" y="247364"/>
                          <a:pt x="76474" y="247650"/>
                        </a:cubicBezTo>
                        <a:cubicBezTo>
                          <a:pt x="76474" y="248031"/>
                          <a:pt x="77331" y="248888"/>
                          <a:pt x="77141" y="248984"/>
                        </a:cubicBezTo>
                        <a:cubicBezTo>
                          <a:pt x="76093" y="249650"/>
                          <a:pt x="78379" y="249555"/>
                          <a:pt x="78570" y="249650"/>
                        </a:cubicBezTo>
                        <a:cubicBezTo>
                          <a:pt x="79617" y="249841"/>
                          <a:pt x="81046" y="251079"/>
                          <a:pt x="80475" y="252222"/>
                        </a:cubicBezTo>
                        <a:cubicBezTo>
                          <a:pt x="80475" y="252222"/>
                          <a:pt x="80665" y="252698"/>
                          <a:pt x="80760" y="252889"/>
                        </a:cubicBezTo>
                        <a:cubicBezTo>
                          <a:pt x="81141" y="253555"/>
                          <a:pt x="80379" y="253460"/>
                          <a:pt x="80379" y="253841"/>
                        </a:cubicBezTo>
                        <a:cubicBezTo>
                          <a:pt x="80475" y="254317"/>
                          <a:pt x="81046" y="255842"/>
                          <a:pt x="81332" y="256222"/>
                        </a:cubicBezTo>
                        <a:cubicBezTo>
                          <a:pt x="81427" y="256318"/>
                          <a:pt x="81999" y="259080"/>
                          <a:pt x="81999" y="259175"/>
                        </a:cubicBezTo>
                        <a:cubicBezTo>
                          <a:pt x="81999" y="259747"/>
                          <a:pt x="81999" y="259937"/>
                          <a:pt x="81618" y="260413"/>
                        </a:cubicBezTo>
                        <a:cubicBezTo>
                          <a:pt x="80094" y="262414"/>
                          <a:pt x="83713" y="264700"/>
                          <a:pt x="84380" y="264319"/>
                        </a:cubicBezTo>
                        <a:cubicBezTo>
                          <a:pt x="85332" y="263652"/>
                          <a:pt x="85904" y="264890"/>
                          <a:pt x="87237" y="264795"/>
                        </a:cubicBezTo>
                        <a:cubicBezTo>
                          <a:pt x="87333" y="264795"/>
                          <a:pt x="90190" y="261271"/>
                          <a:pt x="89333" y="259747"/>
                        </a:cubicBezTo>
                        <a:cubicBezTo>
                          <a:pt x="88952" y="259080"/>
                          <a:pt x="88476" y="258509"/>
                          <a:pt x="88761" y="258413"/>
                        </a:cubicBezTo>
                        <a:cubicBezTo>
                          <a:pt x="89428" y="258318"/>
                          <a:pt x="90285" y="258318"/>
                          <a:pt x="90857" y="258413"/>
                        </a:cubicBezTo>
                        <a:cubicBezTo>
                          <a:pt x="91714" y="259842"/>
                          <a:pt x="93143" y="257842"/>
                          <a:pt x="94286" y="257366"/>
                        </a:cubicBezTo>
                        <a:cubicBezTo>
                          <a:pt x="95619" y="256794"/>
                          <a:pt x="94476" y="255937"/>
                          <a:pt x="95238" y="255175"/>
                        </a:cubicBezTo>
                        <a:cubicBezTo>
                          <a:pt x="96191" y="254222"/>
                          <a:pt x="95048" y="254317"/>
                          <a:pt x="96096" y="253175"/>
                        </a:cubicBezTo>
                        <a:cubicBezTo>
                          <a:pt x="97429" y="251650"/>
                          <a:pt x="95810" y="251936"/>
                          <a:pt x="96096" y="251555"/>
                        </a:cubicBezTo>
                        <a:cubicBezTo>
                          <a:pt x="97239" y="250126"/>
                          <a:pt x="96953" y="248793"/>
                          <a:pt x="97239" y="247650"/>
                        </a:cubicBezTo>
                        <a:cubicBezTo>
                          <a:pt x="97334" y="247079"/>
                          <a:pt x="98096" y="246983"/>
                          <a:pt x="98477" y="247459"/>
                        </a:cubicBezTo>
                        <a:cubicBezTo>
                          <a:pt x="99906" y="247650"/>
                          <a:pt x="99429" y="249650"/>
                          <a:pt x="100953" y="250126"/>
                        </a:cubicBezTo>
                        <a:cubicBezTo>
                          <a:pt x="101239" y="250222"/>
                          <a:pt x="102858" y="250984"/>
                          <a:pt x="102954" y="250603"/>
                        </a:cubicBezTo>
                        <a:cubicBezTo>
                          <a:pt x="103335" y="249555"/>
                          <a:pt x="103430" y="247269"/>
                          <a:pt x="104859" y="248793"/>
                        </a:cubicBezTo>
                        <a:cubicBezTo>
                          <a:pt x="106478" y="250508"/>
                          <a:pt x="106192" y="247841"/>
                          <a:pt x="106478" y="247841"/>
                        </a:cubicBezTo>
                        <a:cubicBezTo>
                          <a:pt x="106859" y="247841"/>
                          <a:pt x="110383" y="250412"/>
                          <a:pt x="110574" y="250984"/>
                        </a:cubicBezTo>
                        <a:cubicBezTo>
                          <a:pt x="111336" y="252603"/>
                          <a:pt x="112955" y="252031"/>
                          <a:pt x="113717" y="252889"/>
                        </a:cubicBezTo>
                        <a:cubicBezTo>
                          <a:pt x="114288" y="253555"/>
                          <a:pt x="115717" y="253460"/>
                          <a:pt x="115908" y="253841"/>
                        </a:cubicBezTo>
                        <a:cubicBezTo>
                          <a:pt x="116098" y="254127"/>
                          <a:pt x="116098" y="254603"/>
                          <a:pt x="116384" y="254794"/>
                        </a:cubicBezTo>
                        <a:cubicBezTo>
                          <a:pt x="116670" y="254984"/>
                          <a:pt x="117051" y="254984"/>
                          <a:pt x="117146" y="255175"/>
                        </a:cubicBezTo>
                        <a:cubicBezTo>
                          <a:pt x="118098" y="256318"/>
                          <a:pt x="118860" y="254603"/>
                          <a:pt x="119241" y="255937"/>
                        </a:cubicBezTo>
                        <a:cubicBezTo>
                          <a:pt x="120099" y="258794"/>
                          <a:pt x="121242" y="256413"/>
                          <a:pt x="121718" y="256699"/>
                        </a:cubicBezTo>
                        <a:cubicBezTo>
                          <a:pt x="122194" y="256984"/>
                          <a:pt x="122194" y="257366"/>
                          <a:pt x="122575" y="257270"/>
                        </a:cubicBezTo>
                        <a:cubicBezTo>
                          <a:pt x="122956" y="257175"/>
                          <a:pt x="123623" y="256413"/>
                          <a:pt x="124099" y="256604"/>
                        </a:cubicBezTo>
                        <a:cubicBezTo>
                          <a:pt x="125242" y="257175"/>
                          <a:pt x="124861" y="258032"/>
                          <a:pt x="125052" y="259175"/>
                        </a:cubicBezTo>
                        <a:cubicBezTo>
                          <a:pt x="125242" y="259461"/>
                          <a:pt x="123337" y="262318"/>
                          <a:pt x="123432" y="262414"/>
                        </a:cubicBezTo>
                        <a:cubicBezTo>
                          <a:pt x="123528" y="262604"/>
                          <a:pt x="124004" y="263080"/>
                          <a:pt x="124290" y="263080"/>
                        </a:cubicBezTo>
                        <a:cubicBezTo>
                          <a:pt x="125528" y="263176"/>
                          <a:pt x="124480" y="264985"/>
                          <a:pt x="125909" y="265176"/>
                        </a:cubicBezTo>
                        <a:cubicBezTo>
                          <a:pt x="127433" y="265462"/>
                          <a:pt x="126099" y="266700"/>
                          <a:pt x="126480" y="266700"/>
                        </a:cubicBezTo>
                        <a:cubicBezTo>
                          <a:pt x="127242" y="266795"/>
                          <a:pt x="127242" y="267843"/>
                          <a:pt x="126576" y="268034"/>
                        </a:cubicBezTo>
                        <a:cubicBezTo>
                          <a:pt x="124956" y="268414"/>
                          <a:pt x="126004" y="269272"/>
                          <a:pt x="126004" y="269272"/>
                        </a:cubicBezTo>
                        <a:cubicBezTo>
                          <a:pt x="124956" y="270510"/>
                          <a:pt x="123909" y="271177"/>
                          <a:pt x="126195" y="271653"/>
                        </a:cubicBezTo>
                        <a:cubicBezTo>
                          <a:pt x="128195" y="272129"/>
                          <a:pt x="128862" y="271463"/>
                          <a:pt x="129909" y="273653"/>
                        </a:cubicBezTo>
                        <a:cubicBezTo>
                          <a:pt x="130290" y="273748"/>
                          <a:pt x="131243" y="273367"/>
                          <a:pt x="131338" y="273463"/>
                        </a:cubicBezTo>
                        <a:cubicBezTo>
                          <a:pt x="131338" y="273463"/>
                          <a:pt x="132386" y="276225"/>
                          <a:pt x="132576" y="274987"/>
                        </a:cubicBezTo>
                        <a:cubicBezTo>
                          <a:pt x="132672" y="274415"/>
                          <a:pt x="134005" y="275749"/>
                          <a:pt x="134100" y="275844"/>
                        </a:cubicBezTo>
                        <a:cubicBezTo>
                          <a:pt x="134958" y="277463"/>
                          <a:pt x="135243" y="275082"/>
                          <a:pt x="136101" y="278035"/>
                        </a:cubicBezTo>
                        <a:cubicBezTo>
                          <a:pt x="137053" y="281273"/>
                          <a:pt x="138482" y="278035"/>
                          <a:pt x="139434" y="279844"/>
                        </a:cubicBezTo>
                        <a:cubicBezTo>
                          <a:pt x="139911" y="280702"/>
                          <a:pt x="141339" y="283369"/>
                          <a:pt x="140768" y="283940"/>
                        </a:cubicBezTo>
                        <a:cubicBezTo>
                          <a:pt x="140387" y="284321"/>
                          <a:pt x="141530" y="284893"/>
                          <a:pt x="140577" y="285559"/>
                        </a:cubicBezTo>
                        <a:cubicBezTo>
                          <a:pt x="139053" y="286702"/>
                          <a:pt x="142482" y="286417"/>
                          <a:pt x="143054" y="286321"/>
                        </a:cubicBezTo>
                        <a:cubicBezTo>
                          <a:pt x="144673" y="285845"/>
                          <a:pt x="146292" y="288512"/>
                          <a:pt x="144006" y="289084"/>
                        </a:cubicBezTo>
                        <a:cubicBezTo>
                          <a:pt x="143340" y="289274"/>
                          <a:pt x="142863" y="290417"/>
                          <a:pt x="142959" y="290417"/>
                        </a:cubicBezTo>
                        <a:cubicBezTo>
                          <a:pt x="144483" y="290513"/>
                          <a:pt x="145340" y="292227"/>
                          <a:pt x="146102" y="293180"/>
                        </a:cubicBezTo>
                        <a:cubicBezTo>
                          <a:pt x="147245" y="294608"/>
                          <a:pt x="148007" y="295466"/>
                          <a:pt x="149245" y="295561"/>
                        </a:cubicBezTo>
                        <a:cubicBezTo>
                          <a:pt x="149626" y="295561"/>
                          <a:pt x="152769" y="295084"/>
                          <a:pt x="152769" y="295275"/>
                        </a:cubicBezTo>
                        <a:cubicBezTo>
                          <a:pt x="152674" y="296418"/>
                          <a:pt x="152103" y="297751"/>
                          <a:pt x="153722" y="297751"/>
                        </a:cubicBezTo>
                        <a:cubicBezTo>
                          <a:pt x="155246" y="297751"/>
                          <a:pt x="155722" y="299656"/>
                          <a:pt x="156198" y="300990"/>
                        </a:cubicBezTo>
                        <a:cubicBezTo>
                          <a:pt x="156770" y="302800"/>
                          <a:pt x="159437" y="301085"/>
                          <a:pt x="159532" y="301276"/>
                        </a:cubicBezTo>
                        <a:cubicBezTo>
                          <a:pt x="159723" y="301752"/>
                          <a:pt x="161056" y="301466"/>
                          <a:pt x="160770" y="302228"/>
                        </a:cubicBezTo>
                        <a:cubicBezTo>
                          <a:pt x="160104" y="304038"/>
                          <a:pt x="162866" y="301371"/>
                          <a:pt x="162961" y="303467"/>
                        </a:cubicBezTo>
                        <a:cubicBezTo>
                          <a:pt x="162961" y="304419"/>
                          <a:pt x="164104" y="304038"/>
                          <a:pt x="164485" y="304705"/>
                        </a:cubicBezTo>
                        <a:cubicBezTo>
                          <a:pt x="165628" y="306800"/>
                          <a:pt x="163818" y="305086"/>
                          <a:pt x="164009" y="306229"/>
                        </a:cubicBezTo>
                        <a:cubicBezTo>
                          <a:pt x="164104" y="306896"/>
                          <a:pt x="164009" y="309086"/>
                          <a:pt x="165438" y="308705"/>
                        </a:cubicBezTo>
                        <a:cubicBezTo>
                          <a:pt x="167533" y="308229"/>
                          <a:pt x="166581" y="309943"/>
                          <a:pt x="166866" y="310705"/>
                        </a:cubicBezTo>
                        <a:cubicBezTo>
                          <a:pt x="167057" y="311182"/>
                          <a:pt x="167533" y="311753"/>
                          <a:pt x="167533" y="312039"/>
                        </a:cubicBezTo>
                        <a:cubicBezTo>
                          <a:pt x="167628" y="313563"/>
                          <a:pt x="170200" y="312325"/>
                          <a:pt x="169152" y="314801"/>
                        </a:cubicBezTo>
                        <a:cubicBezTo>
                          <a:pt x="168200" y="317087"/>
                          <a:pt x="169533" y="315944"/>
                          <a:pt x="169533" y="317183"/>
                        </a:cubicBezTo>
                        <a:cubicBezTo>
                          <a:pt x="169533" y="317944"/>
                          <a:pt x="168867" y="320040"/>
                          <a:pt x="170010" y="320421"/>
                        </a:cubicBezTo>
                        <a:cubicBezTo>
                          <a:pt x="170200" y="320516"/>
                          <a:pt x="170772" y="320230"/>
                          <a:pt x="170772" y="320612"/>
                        </a:cubicBezTo>
                        <a:cubicBezTo>
                          <a:pt x="170772" y="320897"/>
                          <a:pt x="171248" y="323279"/>
                          <a:pt x="171534" y="323659"/>
                        </a:cubicBezTo>
                        <a:cubicBezTo>
                          <a:pt x="171819" y="323945"/>
                          <a:pt x="172105" y="324898"/>
                          <a:pt x="172486" y="324898"/>
                        </a:cubicBezTo>
                        <a:cubicBezTo>
                          <a:pt x="174677" y="324898"/>
                          <a:pt x="172391" y="326136"/>
                          <a:pt x="173915" y="326422"/>
                        </a:cubicBezTo>
                        <a:cubicBezTo>
                          <a:pt x="175534" y="326708"/>
                          <a:pt x="174963" y="327374"/>
                          <a:pt x="175534" y="327565"/>
                        </a:cubicBezTo>
                        <a:cubicBezTo>
                          <a:pt x="176677" y="328041"/>
                          <a:pt x="176868" y="326136"/>
                          <a:pt x="178011" y="325755"/>
                        </a:cubicBezTo>
                        <a:cubicBezTo>
                          <a:pt x="178868" y="325469"/>
                          <a:pt x="179630" y="324231"/>
                          <a:pt x="180678" y="324612"/>
                        </a:cubicBezTo>
                        <a:cubicBezTo>
                          <a:pt x="181059" y="324707"/>
                          <a:pt x="183821" y="325755"/>
                          <a:pt x="183726" y="324517"/>
                        </a:cubicBezTo>
                        <a:cubicBezTo>
                          <a:pt x="183630" y="323374"/>
                          <a:pt x="184488" y="323755"/>
                          <a:pt x="184583" y="323183"/>
                        </a:cubicBezTo>
                        <a:cubicBezTo>
                          <a:pt x="184678" y="322612"/>
                          <a:pt x="185916" y="323469"/>
                          <a:pt x="186202" y="323279"/>
                        </a:cubicBezTo>
                        <a:cubicBezTo>
                          <a:pt x="187059" y="322802"/>
                          <a:pt x="188583" y="322421"/>
                          <a:pt x="189441" y="323374"/>
                        </a:cubicBezTo>
                        <a:cubicBezTo>
                          <a:pt x="189631" y="323564"/>
                          <a:pt x="189822" y="323850"/>
                          <a:pt x="190012" y="323755"/>
                        </a:cubicBezTo>
                        <a:cubicBezTo>
                          <a:pt x="191250" y="323183"/>
                          <a:pt x="191155" y="323088"/>
                          <a:pt x="192108" y="323850"/>
                        </a:cubicBezTo>
                        <a:cubicBezTo>
                          <a:pt x="190584" y="325755"/>
                          <a:pt x="194013" y="324993"/>
                          <a:pt x="194108" y="325088"/>
                        </a:cubicBezTo>
                        <a:cubicBezTo>
                          <a:pt x="195156" y="326326"/>
                          <a:pt x="194394" y="325184"/>
                          <a:pt x="195632" y="325469"/>
                        </a:cubicBezTo>
                        <a:cubicBezTo>
                          <a:pt x="196489" y="325660"/>
                          <a:pt x="196584" y="326708"/>
                          <a:pt x="196203" y="327374"/>
                        </a:cubicBezTo>
                        <a:cubicBezTo>
                          <a:pt x="195156" y="329089"/>
                          <a:pt x="199347" y="328422"/>
                          <a:pt x="199347" y="329184"/>
                        </a:cubicBezTo>
                        <a:cubicBezTo>
                          <a:pt x="199347" y="330898"/>
                          <a:pt x="197632" y="330327"/>
                          <a:pt x="197442" y="331280"/>
                        </a:cubicBezTo>
                        <a:cubicBezTo>
                          <a:pt x="197346" y="331565"/>
                          <a:pt x="198585" y="334327"/>
                          <a:pt x="198394" y="334709"/>
                        </a:cubicBezTo>
                        <a:cubicBezTo>
                          <a:pt x="198204" y="334994"/>
                          <a:pt x="196489" y="338042"/>
                          <a:pt x="197251" y="338138"/>
                        </a:cubicBezTo>
                        <a:cubicBezTo>
                          <a:pt x="199823" y="338233"/>
                          <a:pt x="198680" y="339662"/>
                          <a:pt x="197823" y="341471"/>
                        </a:cubicBezTo>
                        <a:cubicBezTo>
                          <a:pt x="197442" y="342233"/>
                          <a:pt x="196394" y="343662"/>
                          <a:pt x="197346" y="345281"/>
                        </a:cubicBezTo>
                        <a:cubicBezTo>
                          <a:pt x="198680" y="347567"/>
                          <a:pt x="202395" y="349948"/>
                          <a:pt x="203728" y="350330"/>
                        </a:cubicBezTo>
                        <a:cubicBezTo>
                          <a:pt x="205824" y="350901"/>
                          <a:pt x="204395" y="351092"/>
                          <a:pt x="204871" y="352234"/>
                        </a:cubicBezTo>
                        <a:cubicBezTo>
                          <a:pt x="205157" y="352901"/>
                          <a:pt x="204681" y="353568"/>
                          <a:pt x="204966" y="353854"/>
                        </a:cubicBezTo>
                        <a:cubicBezTo>
                          <a:pt x="205252" y="354139"/>
                          <a:pt x="206395" y="355473"/>
                          <a:pt x="206586" y="355473"/>
                        </a:cubicBezTo>
                        <a:cubicBezTo>
                          <a:pt x="207157" y="355283"/>
                          <a:pt x="209443" y="355378"/>
                          <a:pt x="209729" y="355759"/>
                        </a:cubicBezTo>
                        <a:cubicBezTo>
                          <a:pt x="210110" y="356425"/>
                          <a:pt x="211348" y="356330"/>
                          <a:pt x="212015" y="356616"/>
                        </a:cubicBezTo>
                        <a:cubicBezTo>
                          <a:pt x="213444" y="357378"/>
                          <a:pt x="212872" y="359188"/>
                          <a:pt x="213825" y="359664"/>
                        </a:cubicBezTo>
                        <a:cubicBezTo>
                          <a:pt x="215158" y="360331"/>
                          <a:pt x="214777" y="360617"/>
                          <a:pt x="214206" y="361855"/>
                        </a:cubicBezTo>
                        <a:cubicBezTo>
                          <a:pt x="214206" y="361855"/>
                          <a:pt x="214872" y="362331"/>
                          <a:pt x="215158" y="362617"/>
                        </a:cubicBezTo>
                        <a:cubicBezTo>
                          <a:pt x="216301" y="363855"/>
                          <a:pt x="217635" y="363760"/>
                          <a:pt x="218968" y="365093"/>
                        </a:cubicBezTo>
                        <a:cubicBezTo>
                          <a:pt x="219254" y="365379"/>
                          <a:pt x="220492" y="366427"/>
                          <a:pt x="220492" y="366427"/>
                        </a:cubicBezTo>
                        <a:cubicBezTo>
                          <a:pt x="221254" y="366046"/>
                          <a:pt x="224778" y="365474"/>
                          <a:pt x="225064" y="366903"/>
                        </a:cubicBezTo>
                        <a:cubicBezTo>
                          <a:pt x="225159" y="367189"/>
                          <a:pt x="226302" y="367093"/>
                          <a:pt x="226493" y="366617"/>
                        </a:cubicBezTo>
                        <a:cubicBezTo>
                          <a:pt x="226779" y="365760"/>
                          <a:pt x="229065" y="363950"/>
                          <a:pt x="229636" y="363855"/>
                        </a:cubicBezTo>
                        <a:cubicBezTo>
                          <a:pt x="230017" y="363760"/>
                          <a:pt x="230493" y="363760"/>
                          <a:pt x="230779" y="363664"/>
                        </a:cubicBezTo>
                        <a:cubicBezTo>
                          <a:pt x="233541" y="362712"/>
                          <a:pt x="232208" y="365569"/>
                          <a:pt x="234589" y="365760"/>
                        </a:cubicBezTo>
                        <a:cubicBezTo>
                          <a:pt x="234780" y="367093"/>
                          <a:pt x="234780" y="366998"/>
                          <a:pt x="233922" y="367951"/>
                        </a:cubicBezTo>
                        <a:cubicBezTo>
                          <a:pt x="233160" y="368713"/>
                          <a:pt x="234303" y="370522"/>
                          <a:pt x="233065" y="370904"/>
                        </a:cubicBezTo>
                        <a:cubicBezTo>
                          <a:pt x="231732" y="371284"/>
                          <a:pt x="232779" y="372999"/>
                          <a:pt x="231160" y="372999"/>
                        </a:cubicBezTo>
                        <a:cubicBezTo>
                          <a:pt x="228969" y="372999"/>
                          <a:pt x="230112" y="374523"/>
                          <a:pt x="229541" y="375571"/>
                        </a:cubicBezTo>
                        <a:cubicBezTo>
                          <a:pt x="228588" y="377476"/>
                          <a:pt x="228874" y="383858"/>
                          <a:pt x="232684" y="381857"/>
                        </a:cubicBezTo>
                        <a:cubicBezTo>
                          <a:pt x="233160" y="382619"/>
                          <a:pt x="234208" y="381952"/>
                          <a:pt x="234303" y="382810"/>
                        </a:cubicBezTo>
                        <a:cubicBezTo>
                          <a:pt x="234494" y="383667"/>
                          <a:pt x="235161" y="382048"/>
                          <a:pt x="235065" y="382905"/>
                        </a:cubicBezTo>
                        <a:cubicBezTo>
                          <a:pt x="234970" y="384143"/>
                          <a:pt x="235732" y="383667"/>
                          <a:pt x="236875" y="383667"/>
                        </a:cubicBezTo>
                        <a:cubicBezTo>
                          <a:pt x="237066" y="383667"/>
                          <a:pt x="238209" y="383667"/>
                          <a:pt x="238209" y="383667"/>
                        </a:cubicBezTo>
                        <a:cubicBezTo>
                          <a:pt x="238399" y="384524"/>
                          <a:pt x="239256" y="384619"/>
                          <a:pt x="239352" y="385000"/>
                        </a:cubicBezTo>
                        <a:lnTo>
                          <a:pt x="239352" y="385000"/>
                        </a:lnTo>
                        <a:cubicBezTo>
                          <a:pt x="239352" y="385000"/>
                          <a:pt x="240399" y="384524"/>
                          <a:pt x="240495" y="384238"/>
                        </a:cubicBezTo>
                        <a:cubicBezTo>
                          <a:pt x="240685" y="383953"/>
                          <a:pt x="241066" y="383096"/>
                          <a:pt x="241733" y="383000"/>
                        </a:cubicBezTo>
                        <a:cubicBezTo>
                          <a:pt x="242971" y="382714"/>
                          <a:pt x="246114" y="383191"/>
                          <a:pt x="246591" y="384524"/>
                        </a:cubicBezTo>
                        <a:cubicBezTo>
                          <a:pt x="246781" y="385000"/>
                          <a:pt x="248400" y="385572"/>
                          <a:pt x="248781" y="385763"/>
                        </a:cubicBezTo>
                        <a:lnTo>
                          <a:pt x="248400" y="387953"/>
                        </a:lnTo>
                        <a:cubicBezTo>
                          <a:pt x="250305" y="387763"/>
                          <a:pt x="250782" y="386620"/>
                          <a:pt x="251639" y="385191"/>
                        </a:cubicBezTo>
                        <a:cubicBezTo>
                          <a:pt x="251829" y="384905"/>
                          <a:pt x="251925" y="384238"/>
                          <a:pt x="252115" y="384238"/>
                        </a:cubicBezTo>
                        <a:cubicBezTo>
                          <a:pt x="252972" y="384238"/>
                          <a:pt x="252782" y="383286"/>
                          <a:pt x="252877" y="382524"/>
                        </a:cubicBezTo>
                        <a:lnTo>
                          <a:pt x="253925" y="382619"/>
                        </a:lnTo>
                        <a:cubicBezTo>
                          <a:pt x="254782" y="385572"/>
                          <a:pt x="253163" y="390620"/>
                          <a:pt x="256401" y="392525"/>
                        </a:cubicBezTo>
                        <a:cubicBezTo>
                          <a:pt x="257068" y="392906"/>
                          <a:pt x="258116" y="393383"/>
                          <a:pt x="258211" y="393573"/>
                        </a:cubicBezTo>
                        <a:cubicBezTo>
                          <a:pt x="258783" y="394335"/>
                          <a:pt x="258402" y="396430"/>
                          <a:pt x="258878" y="396812"/>
                        </a:cubicBezTo>
                        <a:cubicBezTo>
                          <a:pt x="260497" y="398145"/>
                          <a:pt x="258878" y="398717"/>
                          <a:pt x="259259" y="399859"/>
                        </a:cubicBezTo>
                        <a:cubicBezTo>
                          <a:pt x="259354" y="400336"/>
                          <a:pt x="260592" y="403098"/>
                          <a:pt x="260973" y="403479"/>
                        </a:cubicBezTo>
                        <a:cubicBezTo>
                          <a:pt x="260973" y="404146"/>
                          <a:pt x="260973" y="404241"/>
                          <a:pt x="260783" y="404908"/>
                        </a:cubicBezTo>
                        <a:cubicBezTo>
                          <a:pt x="260211" y="406813"/>
                          <a:pt x="260402" y="405193"/>
                          <a:pt x="261164" y="406717"/>
                        </a:cubicBezTo>
                        <a:cubicBezTo>
                          <a:pt x="261831" y="408146"/>
                          <a:pt x="262974" y="407098"/>
                          <a:pt x="263926" y="408527"/>
                        </a:cubicBezTo>
                        <a:cubicBezTo>
                          <a:pt x="265164" y="408146"/>
                          <a:pt x="266403" y="407575"/>
                          <a:pt x="267736" y="407765"/>
                        </a:cubicBezTo>
                        <a:cubicBezTo>
                          <a:pt x="267736" y="407765"/>
                          <a:pt x="267927" y="407384"/>
                          <a:pt x="267736" y="406908"/>
                        </a:cubicBezTo>
                        <a:cubicBezTo>
                          <a:pt x="267546" y="406527"/>
                          <a:pt x="266974" y="403003"/>
                          <a:pt x="266974" y="402908"/>
                        </a:cubicBezTo>
                        <a:cubicBezTo>
                          <a:pt x="267165" y="402431"/>
                          <a:pt x="267355" y="401193"/>
                          <a:pt x="267355" y="400907"/>
                        </a:cubicBezTo>
                        <a:cubicBezTo>
                          <a:pt x="267069" y="398240"/>
                          <a:pt x="268879" y="400241"/>
                          <a:pt x="269070" y="399955"/>
                        </a:cubicBezTo>
                        <a:cubicBezTo>
                          <a:pt x="269546" y="399288"/>
                          <a:pt x="270213" y="398240"/>
                          <a:pt x="271070" y="398050"/>
                        </a:cubicBezTo>
                        <a:cubicBezTo>
                          <a:pt x="271451" y="397955"/>
                          <a:pt x="271737" y="397955"/>
                          <a:pt x="271832" y="397573"/>
                        </a:cubicBezTo>
                        <a:cubicBezTo>
                          <a:pt x="272975" y="393859"/>
                          <a:pt x="272499" y="400717"/>
                          <a:pt x="272499" y="401860"/>
                        </a:cubicBezTo>
                        <a:cubicBezTo>
                          <a:pt x="272499" y="403384"/>
                          <a:pt x="272689" y="404431"/>
                          <a:pt x="272499" y="406051"/>
                        </a:cubicBezTo>
                        <a:cubicBezTo>
                          <a:pt x="273546" y="406717"/>
                          <a:pt x="273546" y="406241"/>
                          <a:pt x="274785" y="406432"/>
                        </a:cubicBezTo>
                        <a:cubicBezTo>
                          <a:pt x="275261" y="406527"/>
                          <a:pt x="276975" y="407194"/>
                          <a:pt x="276975" y="407575"/>
                        </a:cubicBezTo>
                        <a:cubicBezTo>
                          <a:pt x="277071" y="407956"/>
                          <a:pt x="277071" y="408908"/>
                          <a:pt x="277642" y="409004"/>
                        </a:cubicBezTo>
                        <a:cubicBezTo>
                          <a:pt x="279261" y="409004"/>
                          <a:pt x="278976" y="410623"/>
                          <a:pt x="279738" y="410909"/>
                        </a:cubicBezTo>
                        <a:cubicBezTo>
                          <a:pt x="281071" y="411385"/>
                          <a:pt x="284500" y="409194"/>
                          <a:pt x="284691" y="408051"/>
                        </a:cubicBezTo>
                        <a:cubicBezTo>
                          <a:pt x="284881" y="406622"/>
                          <a:pt x="288024" y="402622"/>
                          <a:pt x="288977" y="403098"/>
                        </a:cubicBezTo>
                        <a:cubicBezTo>
                          <a:pt x="289739" y="403479"/>
                          <a:pt x="289072" y="404431"/>
                          <a:pt x="289834" y="404813"/>
                        </a:cubicBezTo>
                        <a:cubicBezTo>
                          <a:pt x="291549" y="405765"/>
                          <a:pt x="291358" y="403860"/>
                          <a:pt x="292596" y="403860"/>
                        </a:cubicBezTo>
                        <a:cubicBezTo>
                          <a:pt x="293073" y="403860"/>
                          <a:pt x="295263" y="404146"/>
                          <a:pt x="295263" y="404908"/>
                        </a:cubicBezTo>
                        <a:cubicBezTo>
                          <a:pt x="295263" y="405193"/>
                          <a:pt x="295263" y="405575"/>
                          <a:pt x="295454" y="405575"/>
                        </a:cubicBezTo>
                        <a:cubicBezTo>
                          <a:pt x="296502" y="405575"/>
                          <a:pt x="295359" y="406146"/>
                          <a:pt x="295359" y="406527"/>
                        </a:cubicBezTo>
                        <a:cubicBezTo>
                          <a:pt x="295263" y="408337"/>
                          <a:pt x="296502" y="407956"/>
                          <a:pt x="297645" y="408813"/>
                        </a:cubicBezTo>
                        <a:cubicBezTo>
                          <a:pt x="298216" y="409289"/>
                          <a:pt x="299550" y="408432"/>
                          <a:pt x="299740" y="408813"/>
                        </a:cubicBezTo>
                        <a:cubicBezTo>
                          <a:pt x="300026" y="409575"/>
                          <a:pt x="300312" y="410718"/>
                          <a:pt x="301264" y="410909"/>
                        </a:cubicBezTo>
                        <a:cubicBezTo>
                          <a:pt x="302693" y="411194"/>
                          <a:pt x="301550" y="413290"/>
                          <a:pt x="304312" y="413290"/>
                        </a:cubicBezTo>
                        <a:cubicBezTo>
                          <a:pt x="305646" y="413290"/>
                          <a:pt x="307646" y="414433"/>
                          <a:pt x="307836" y="415766"/>
                        </a:cubicBezTo>
                        <a:cubicBezTo>
                          <a:pt x="307932" y="416147"/>
                          <a:pt x="307741" y="416623"/>
                          <a:pt x="308027" y="417005"/>
                        </a:cubicBezTo>
                        <a:cubicBezTo>
                          <a:pt x="308313" y="417385"/>
                          <a:pt x="308789" y="418052"/>
                          <a:pt x="308789" y="418529"/>
                        </a:cubicBezTo>
                        <a:cubicBezTo>
                          <a:pt x="308789" y="420052"/>
                          <a:pt x="312504" y="421862"/>
                          <a:pt x="313647" y="420910"/>
                        </a:cubicBezTo>
                        <a:cubicBezTo>
                          <a:pt x="314694" y="420052"/>
                          <a:pt x="321552" y="420148"/>
                          <a:pt x="321743" y="420148"/>
                        </a:cubicBezTo>
                        <a:cubicBezTo>
                          <a:pt x="322029" y="421100"/>
                          <a:pt x="323076" y="421576"/>
                          <a:pt x="321457" y="421576"/>
                        </a:cubicBezTo>
                        <a:cubicBezTo>
                          <a:pt x="319838" y="421576"/>
                          <a:pt x="322600" y="422529"/>
                          <a:pt x="323267" y="422338"/>
                        </a:cubicBezTo>
                        <a:cubicBezTo>
                          <a:pt x="323648" y="422243"/>
                          <a:pt x="324219" y="422053"/>
                          <a:pt x="324981" y="422053"/>
                        </a:cubicBezTo>
                        <a:cubicBezTo>
                          <a:pt x="329458" y="422434"/>
                          <a:pt x="327077" y="422719"/>
                          <a:pt x="328887" y="424053"/>
                        </a:cubicBezTo>
                        <a:cubicBezTo>
                          <a:pt x="330506" y="425101"/>
                          <a:pt x="334411" y="425005"/>
                          <a:pt x="334697" y="424815"/>
                        </a:cubicBezTo>
                        <a:cubicBezTo>
                          <a:pt x="335554" y="424243"/>
                          <a:pt x="336411" y="423672"/>
                          <a:pt x="336888" y="422529"/>
                        </a:cubicBezTo>
                        <a:cubicBezTo>
                          <a:pt x="337554" y="420910"/>
                          <a:pt x="338221" y="421576"/>
                          <a:pt x="339078" y="420243"/>
                        </a:cubicBezTo>
                        <a:cubicBezTo>
                          <a:pt x="339174" y="420052"/>
                          <a:pt x="339745" y="420243"/>
                          <a:pt x="340031" y="420338"/>
                        </a:cubicBezTo>
                        <a:cubicBezTo>
                          <a:pt x="340602" y="420529"/>
                          <a:pt x="340793" y="420719"/>
                          <a:pt x="342507" y="421196"/>
                        </a:cubicBezTo>
                        <a:cubicBezTo>
                          <a:pt x="342888" y="421291"/>
                          <a:pt x="343650" y="421958"/>
                          <a:pt x="344127" y="422243"/>
                        </a:cubicBezTo>
                        <a:cubicBezTo>
                          <a:pt x="345365" y="422719"/>
                          <a:pt x="345555" y="422815"/>
                          <a:pt x="346413" y="423196"/>
                        </a:cubicBezTo>
                        <a:cubicBezTo>
                          <a:pt x="348032" y="423577"/>
                          <a:pt x="347460" y="422815"/>
                          <a:pt x="348699" y="424053"/>
                        </a:cubicBezTo>
                        <a:cubicBezTo>
                          <a:pt x="348699" y="424053"/>
                          <a:pt x="349842" y="423958"/>
                          <a:pt x="349842" y="424243"/>
                        </a:cubicBezTo>
                        <a:cubicBezTo>
                          <a:pt x="349842" y="425005"/>
                          <a:pt x="350318" y="425005"/>
                          <a:pt x="350794" y="425196"/>
                        </a:cubicBezTo>
                        <a:cubicBezTo>
                          <a:pt x="351461" y="425482"/>
                          <a:pt x="352032" y="425482"/>
                          <a:pt x="352223" y="425196"/>
                        </a:cubicBezTo>
                        <a:cubicBezTo>
                          <a:pt x="352604" y="424339"/>
                          <a:pt x="352223" y="423481"/>
                          <a:pt x="352318" y="423196"/>
                        </a:cubicBezTo>
                        <a:cubicBezTo>
                          <a:pt x="352985" y="421672"/>
                          <a:pt x="352604" y="421005"/>
                          <a:pt x="354223" y="422053"/>
                        </a:cubicBezTo>
                        <a:cubicBezTo>
                          <a:pt x="355652" y="422910"/>
                          <a:pt x="355176" y="421576"/>
                          <a:pt x="355842" y="421576"/>
                        </a:cubicBezTo>
                        <a:cubicBezTo>
                          <a:pt x="357652" y="421481"/>
                          <a:pt x="356604" y="421481"/>
                          <a:pt x="357366" y="422910"/>
                        </a:cubicBezTo>
                        <a:cubicBezTo>
                          <a:pt x="357366" y="422910"/>
                          <a:pt x="358224" y="422243"/>
                          <a:pt x="358795" y="422053"/>
                        </a:cubicBezTo>
                        <a:cubicBezTo>
                          <a:pt x="359367" y="421862"/>
                          <a:pt x="359843" y="422148"/>
                          <a:pt x="360224" y="421958"/>
                        </a:cubicBezTo>
                        <a:cubicBezTo>
                          <a:pt x="361367" y="421291"/>
                          <a:pt x="362415" y="421196"/>
                          <a:pt x="363558" y="421958"/>
                        </a:cubicBezTo>
                        <a:cubicBezTo>
                          <a:pt x="365177" y="423005"/>
                          <a:pt x="372511" y="419195"/>
                          <a:pt x="374130" y="417957"/>
                        </a:cubicBezTo>
                        <a:cubicBezTo>
                          <a:pt x="375464" y="417005"/>
                          <a:pt x="374892" y="417576"/>
                          <a:pt x="375464" y="418433"/>
                        </a:cubicBezTo>
                        <a:cubicBezTo>
                          <a:pt x="376321" y="419767"/>
                          <a:pt x="375559" y="419767"/>
                          <a:pt x="377274" y="419767"/>
                        </a:cubicBezTo>
                        <a:cubicBezTo>
                          <a:pt x="377845" y="419767"/>
                          <a:pt x="378226" y="420148"/>
                          <a:pt x="378607" y="420148"/>
                        </a:cubicBezTo>
                        <a:cubicBezTo>
                          <a:pt x="380798" y="420148"/>
                          <a:pt x="380226" y="422243"/>
                          <a:pt x="381750" y="423100"/>
                        </a:cubicBezTo>
                        <a:cubicBezTo>
                          <a:pt x="383751" y="424339"/>
                          <a:pt x="381655" y="427863"/>
                          <a:pt x="382036" y="427863"/>
                        </a:cubicBezTo>
                        <a:cubicBezTo>
                          <a:pt x="383941" y="427672"/>
                          <a:pt x="383655" y="432435"/>
                          <a:pt x="382703" y="432911"/>
                        </a:cubicBezTo>
                        <a:cubicBezTo>
                          <a:pt x="382322" y="433102"/>
                          <a:pt x="382036" y="433673"/>
                          <a:pt x="382036" y="434054"/>
                        </a:cubicBezTo>
                        <a:cubicBezTo>
                          <a:pt x="382036" y="434530"/>
                          <a:pt x="381084" y="436245"/>
                          <a:pt x="381274" y="436340"/>
                        </a:cubicBezTo>
                        <a:cubicBezTo>
                          <a:pt x="382131" y="436817"/>
                          <a:pt x="380893" y="437674"/>
                          <a:pt x="380607" y="438245"/>
                        </a:cubicBezTo>
                        <a:cubicBezTo>
                          <a:pt x="380226" y="439102"/>
                          <a:pt x="380322" y="439960"/>
                          <a:pt x="379274" y="441103"/>
                        </a:cubicBezTo>
                        <a:cubicBezTo>
                          <a:pt x="377750" y="442722"/>
                          <a:pt x="376988" y="447199"/>
                          <a:pt x="376702" y="447961"/>
                        </a:cubicBezTo>
                        <a:cubicBezTo>
                          <a:pt x="376702" y="447961"/>
                          <a:pt x="376988" y="448437"/>
                          <a:pt x="376797" y="448532"/>
                        </a:cubicBezTo>
                        <a:cubicBezTo>
                          <a:pt x="375940" y="449009"/>
                          <a:pt x="377083" y="451199"/>
                          <a:pt x="376607" y="451390"/>
                        </a:cubicBezTo>
                        <a:cubicBezTo>
                          <a:pt x="376607" y="451390"/>
                          <a:pt x="377274" y="451771"/>
                          <a:pt x="377178" y="451866"/>
                        </a:cubicBezTo>
                        <a:cubicBezTo>
                          <a:pt x="376321" y="453009"/>
                          <a:pt x="378131" y="453771"/>
                          <a:pt x="378417" y="454247"/>
                        </a:cubicBezTo>
                        <a:cubicBezTo>
                          <a:pt x="378798" y="454819"/>
                          <a:pt x="379750" y="456343"/>
                          <a:pt x="380322" y="456438"/>
                        </a:cubicBezTo>
                        <a:cubicBezTo>
                          <a:pt x="380607" y="456533"/>
                          <a:pt x="380512" y="457105"/>
                          <a:pt x="380512" y="457105"/>
                        </a:cubicBezTo>
                        <a:cubicBezTo>
                          <a:pt x="380417" y="457391"/>
                          <a:pt x="379655" y="459391"/>
                          <a:pt x="379655" y="459486"/>
                        </a:cubicBezTo>
                        <a:cubicBezTo>
                          <a:pt x="381274" y="460058"/>
                          <a:pt x="382131" y="460724"/>
                          <a:pt x="382417" y="462248"/>
                        </a:cubicBezTo>
                        <a:cubicBezTo>
                          <a:pt x="382703" y="463582"/>
                          <a:pt x="383560" y="462629"/>
                          <a:pt x="384227" y="462534"/>
                        </a:cubicBezTo>
                        <a:cubicBezTo>
                          <a:pt x="385751" y="462343"/>
                          <a:pt x="387084" y="462725"/>
                          <a:pt x="387084" y="460915"/>
                        </a:cubicBezTo>
                        <a:cubicBezTo>
                          <a:pt x="387084" y="459772"/>
                          <a:pt x="388227" y="460343"/>
                          <a:pt x="389085" y="459962"/>
                        </a:cubicBezTo>
                        <a:cubicBezTo>
                          <a:pt x="391942" y="458629"/>
                          <a:pt x="389656" y="459676"/>
                          <a:pt x="391371" y="458248"/>
                        </a:cubicBezTo>
                        <a:cubicBezTo>
                          <a:pt x="391656" y="458057"/>
                          <a:pt x="392609" y="456819"/>
                          <a:pt x="392323" y="456438"/>
                        </a:cubicBezTo>
                        <a:cubicBezTo>
                          <a:pt x="392228" y="456247"/>
                          <a:pt x="392418" y="455390"/>
                          <a:pt x="392037" y="454628"/>
                        </a:cubicBezTo>
                        <a:cubicBezTo>
                          <a:pt x="391371" y="453295"/>
                          <a:pt x="390037" y="451771"/>
                          <a:pt x="389847" y="451580"/>
                        </a:cubicBezTo>
                        <a:cubicBezTo>
                          <a:pt x="389180" y="451199"/>
                          <a:pt x="390513" y="448151"/>
                          <a:pt x="390799" y="448246"/>
                        </a:cubicBezTo>
                        <a:cubicBezTo>
                          <a:pt x="392609" y="448532"/>
                          <a:pt x="393466" y="446913"/>
                          <a:pt x="392418" y="445580"/>
                        </a:cubicBezTo>
                        <a:cubicBezTo>
                          <a:pt x="391180" y="443865"/>
                          <a:pt x="393085" y="442913"/>
                          <a:pt x="394609" y="442436"/>
                        </a:cubicBezTo>
                        <a:cubicBezTo>
                          <a:pt x="394609" y="441674"/>
                          <a:pt x="395466" y="440246"/>
                          <a:pt x="396228" y="440246"/>
                        </a:cubicBezTo>
                        <a:cubicBezTo>
                          <a:pt x="397371" y="440246"/>
                          <a:pt x="396895" y="438436"/>
                          <a:pt x="397181" y="437769"/>
                        </a:cubicBezTo>
                        <a:cubicBezTo>
                          <a:pt x="397562" y="436912"/>
                          <a:pt x="398895" y="436721"/>
                          <a:pt x="399562" y="435959"/>
                        </a:cubicBezTo>
                        <a:cubicBezTo>
                          <a:pt x="401086" y="434435"/>
                          <a:pt x="403372" y="434816"/>
                          <a:pt x="404610" y="433197"/>
                        </a:cubicBezTo>
                        <a:cubicBezTo>
                          <a:pt x="405468" y="432149"/>
                          <a:pt x="406611" y="431197"/>
                          <a:pt x="407468" y="430149"/>
                        </a:cubicBezTo>
                        <a:cubicBezTo>
                          <a:pt x="407754" y="429863"/>
                          <a:pt x="408325" y="428339"/>
                          <a:pt x="408611" y="428244"/>
                        </a:cubicBezTo>
                        <a:cubicBezTo>
                          <a:pt x="409849" y="427863"/>
                          <a:pt x="408897" y="426815"/>
                          <a:pt x="408992" y="426720"/>
                        </a:cubicBezTo>
                        <a:cubicBezTo>
                          <a:pt x="409278" y="426530"/>
                          <a:pt x="411564" y="424339"/>
                          <a:pt x="411564" y="424434"/>
                        </a:cubicBezTo>
                        <a:cubicBezTo>
                          <a:pt x="411754" y="424434"/>
                          <a:pt x="412326" y="424815"/>
                          <a:pt x="412611" y="424529"/>
                        </a:cubicBezTo>
                        <a:cubicBezTo>
                          <a:pt x="412897" y="424243"/>
                          <a:pt x="415850" y="421481"/>
                          <a:pt x="415945" y="421481"/>
                        </a:cubicBezTo>
                        <a:cubicBezTo>
                          <a:pt x="416612" y="421481"/>
                          <a:pt x="418422" y="421958"/>
                          <a:pt x="418707" y="421386"/>
                        </a:cubicBezTo>
                        <a:cubicBezTo>
                          <a:pt x="419088" y="420624"/>
                          <a:pt x="420422" y="422148"/>
                          <a:pt x="420993" y="421767"/>
                        </a:cubicBezTo>
                        <a:cubicBezTo>
                          <a:pt x="421374" y="421481"/>
                          <a:pt x="424137" y="420910"/>
                          <a:pt x="423565" y="420243"/>
                        </a:cubicBezTo>
                        <a:cubicBezTo>
                          <a:pt x="422613" y="419005"/>
                          <a:pt x="423565" y="420052"/>
                          <a:pt x="423851" y="419386"/>
                        </a:cubicBezTo>
                        <a:cubicBezTo>
                          <a:pt x="424422" y="418052"/>
                          <a:pt x="425565" y="421196"/>
                          <a:pt x="426137" y="421291"/>
                        </a:cubicBezTo>
                        <a:cubicBezTo>
                          <a:pt x="426518" y="421386"/>
                          <a:pt x="426899" y="421291"/>
                          <a:pt x="427185" y="421862"/>
                        </a:cubicBezTo>
                        <a:cubicBezTo>
                          <a:pt x="428423" y="424339"/>
                          <a:pt x="428232" y="422529"/>
                          <a:pt x="430899" y="422529"/>
                        </a:cubicBezTo>
                        <a:cubicBezTo>
                          <a:pt x="432709" y="422529"/>
                          <a:pt x="432995" y="426148"/>
                          <a:pt x="434138" y="425196"/>
                        </a:cubicBezTo>
                        <a:cubicBezTo>
                          <a:pt x="434614" y="424815"/>
                          <a:pt x="435567" y="424625"/>
                          <a:pt x="435948" y="425291"/>
                        </a:cubicBezTo>
                        <a:cubicBezTo>
                          <a:pt x="436710" y="426625"/>
                          <a:pt x="437567" y="424434"/>
                          <a:pt x="437662" y="424434"/>
                        </a:cubicBezTo>
                        <a:cubicBezTo>
                          <a:pt x="438329" y="424434"/>
                          <a:pt x="440043" y="423863"/>
                          <a:pt x="440043" y="424720"/>
                        </a:cubicBezTo>
                        <a:cubicBezTo>
                          <a:pt x="440043" y="425482"/>
                          <a:pt x="440615" y="425482"/>
                          <a:pt x="441091" y="426053"/>
                        </a:cubicBezTo>
                        <a:cubicBezTo>
                          <a:pt x="441948" y="427006"/>
                          <a:pt x="444901" y="425291"/>
                          <a:pt x="444901" y="426815"/>
                        </a:cubicBezTo>
                        <a:cubicBezTo>
                          <a:pt x="444901" y="427672"/>
                          <a:pt x="445473" y="427101"/>
                          <a:pt x="445854" y="427577"/>
                        </a:cubicBezTo>
                        <a:cubicBezTo>
                          <a:pt x="446044" y="427863"/>
                          <a:pt x="447282" y="429577"/>
                          <a:pt x="447282" y="429768"/>
                        </a:cubicBezTo>
                        <a:cubicBezTo>
                          <a:pt x="447759" y="432625"/>
                          <a:pt x="449759" y="430054"/>
                          <a:pt x="450616" y="431959"/>
                        </a:cubicBezTo>
                        <a:cubicBezTo>
                          <a:pt x="450807" y="432530"/>
                          <a:pt x="452140" y="432530"/>
                          <a:pt x="452521" y="432244"/>
                        </a:cubicBezTo>
                        <a:cubicBezTo>
                          <a:pt x="453474" y="431483"/>
                          <a:pt x="454045" y="432244"/>
                          <a:pt x="454998" y="432816"/>
                        </a:cubicBezTo>
                        <a:cubicBezTo>
                          <a:pt x="456712" y="433864"/>
                          <a:pt x="455664" y="434912"/>
                          <a:pt x="457760" y="433483"/>
                        </a:cubicBezTo>
                        <a:cubicBezTo>
                          <a:pt x="458712" y="433483"/>
                          <a:pt x="460046" y="433483"/>
                          <a:pt x="460713" y="432625"/>
                        </a:cubicBezTo>
                        <a:cubicBezTo>
                          <a:pt x="461379" y="431768"/>
                          <a:pt x="462903" y="434721"/>
                          <a:pt x="463380" y="435102"/>
                        </a:cubicBezTo>
                        <a:cubicBezTo>
                          <a:pt x="464523" y="436055"/>
                          <a:pt x="465856" y="434816"/>
                          <a:pt x="465475" y="436817"/>
                        </a:cubicBezTo>
                        <a:cubicBezTo>
                          <a:pt x="465380" y="437293"/>
                          <a:pt x="472905" y="443675"/>
                          <a:pt x="472905" y="443675"/>
                        </a:cubicBezTo>
                        <a:cubicBezTo>
                          <a:pt x="473762" y="445008"/>
                          <a:pt x="476143" y="445294"/>
                          <a:pt x="477572" y="445675"/>
                        </a:cubicBezTo>
                        <a:cubicBezTo>
                          <a:pt x="477858" y="445103"/>
                          <a:pt x="478429" y="444532"/>
                          <a:pt x="478905" y="444151"/>
                        </a:cubicBezTo>
                        <a:cubicBezTo>
                          <a:pt x="479953" y="443293"/>
                          <a:pt x="479096" y="442722"/>
                          <a:pt x="479477" y="442150"/>
                        </a:cubicBezTo>
                        <a:cubicBezTo>
                          <a:pt x="480334" y="441103"/>
                          <a:pt x="480334" y="441388"/>
                          <a:pt x="480429" y="440150"/>
                        </a:cubicBezTo>
                        <a:cubicBezTo>
                          <a:pt x="480906" y="440055"/>
                          <a:pt x="482334" y="438912"/>
                          <a:pt x="482715" y="439484"/>
                        </a:cubicBezTo>
                        <a:cubicBezTo>
                          <a:pt x="485097" y="442341"/>
                          <a:pt x="485287" y="437864"/>
                          <a:pt x="486240" y="438150"/>
                        </a:cubicBezTo>
                        <a:cubicBezTo>
                          <a:pt x="486621" y="438245"/>
                          <a:pt x="487287" y="437769"/>
                          <a:pt x="487097" y="437388"/>
                        </a:cubicBezTo>
                        <a:cubicBezTo>
                          <a:pt x="486525" y="436435"/>
                          <a:pt x="488145" y="436531"/>
                          <a:pt x="488430" y="436912"/>
                        </a:cubicBezTo>
                        <a:cubicBezTo>
                          <a:pt x="488621" y="437197"/>
                          <a:pt x="488621" y="437483"/>
                          <a:pt x="488907" y="437483"/>
                        </a:cubicBezTo>
                        <a:cubicBezTo>
                          <a:pt x="489859" y="437579"/>
                          <a:pt x="489383" y="438150"/>
                          <a:pt x="490050" y="438436"/>
                        </a:cubicBezTo>
                        <a:cubicBezTo>
                          <a:pt x="491478" y="439102"/>
                          <a:pt x="493479" y="441579"/>
                          <a:pt x="494145" y="441865"/>
                        </a:cubicBezTo>
                        <a:cubicBezTo>
                          <a:pt x="494145" y="441865"/>
                          <a:pt x="494050" y="442341"/>
                          <a:pt x="493860" y="442627"/>
                        </a:cubicBezTo>
                        <a:cubicBezTo>
                          <a:pt x="493288" y="444055"/>
                          <a:pt x="496431" y="444055"/>
                          <a:pt x="496336" y="445389"/>
                        </a:cubicBezTo>
                        <a:cubicBezTo>
                          <a:pt x="496336" y="446913"/>
                          <a:pt x="498051" y="444532"/>
                          <a:pt x="499003" y="446722"/>
                        </a:cubicBezTo>
                        <a:cubicBezTo>
                          <a:pt x="499956" y="449104"/>
                          <a:pt x="496717" y="447484"/>
                          <a:pt x="496431" y="447770"/>
                        </a:cubicBezTo>
                        <a:cubicBezTo>
                          <a:pt x="496241" y="447866"/>
                          <a:pt x="495955" y="448532"/>
                          <a:pt x="495860" y="448723"/>
                        </a:cubicBezTo>
                        <a:cubicBezTo>
                          <a:pt x="494812" y="449580"/>
                          <a:pt x="496908" y="450056"/>
                          <a:pt x="497479" y="449961"/>
                        </a:cubicBezTo>
                        <a:cubicBezTo>
                          <a:pt x="499289" y="449580"/>
                          <a:pt x="499098" y="451009"/>
                          <a:pt x="499384" y="452342"/>
                        </a:cubicBezTo>
                        <a:cubicBezTo>
                          <a:pt x="499670" y="453295"/>
                          <a:pt x="499003" y="453295"/>
                          <a:pt x="499003" y="453866"/>
                        </a:cubicBezTo>
                        <a:cubicBezTo>
                          <a:pt x="499194" y="455009"/>
                          <a:pt x="497193" y="456819"/>
                          <a:pt x="496336" y="457295"/>
                        </a:cubicBezTo>
                        <a:cubicBezTo>
                          <a:pt x="494241" y="458438"/>
                          <a:pt x="496336" y="459962"/>
                          <a:pt x="495669" y="460343"/>
                        </a:cubicBezTo>
                        <a:cubicBezTo>
                          <a:pt x="494241" y="461200"/>
                          <a:pt x="495669" y="461581"/>
                          <a:pt x="495574" y="462343"/>
                        </a:cubicBezTo>
                        <a:cubicBezTo>
                          <a:pt x="495479" y="463391"/>
                          <a:pt x="496622" y="463105"/>
                          <a:pt x="496812" y="463582"/>
                        </a:cubicBezTo>
                        <a:cubicBezTo>
                          <a:pt x="497384" y="465582"/>
                          <a:pt x="498622" y="464153"/>
                          <a:pt x="499098" y="465582"/>
                        </a:cubicBezTo>
                        <a:cubicBezTo>
                          <a:pt x="499289" y="466249"/>
                          <a:pt x="499956" y="466249"/>
                          <a:pt x="500337" y="466630"/>
                        </a:cubicBezTo>
                        <a:cubicBezTo>
                          <a:pt x="502527" y="468821"/>
                          <a:pt x="503861" y="466344"/>
                          <a:pt x="506052" y="466820"/>
                        </a:cubicBezTo>
                        <a:cubicBezTo>
                          <a:pt x="507480" y="467201"/>
                          <a:pt x="508719" y="467868"/>
                          <a:pt x="510147" y="468439"/>
                        </a:cubicBezTo>
                        <a:cubicBezTo>
                          <a:pt x="511100" y="468821"/>
                          <a:pt x="511957" y="468630"/>
                          <a:pt x="512910" y="468439"/>
                        </a:cubicBezTo>
                        <a:cubicBezTo>
                          <a:pt x="514053" y="468249"/>
                          <a:pt x="512529" y="469583"/>
                          <a:pt x="513195" y="470249"/>
                        </a:cubicBezTo>
                        <a:cubicBezTo>
                          <a:pt x="516624" y="473297"/>
                          <a:pt x="517482" y="480536"/>
                          <a:pt x="512624" y="482822"/>
                        </a:cubicBezTo>
                        <a:cubicBezTo>
                          <a:pt x="512148" y="483013"/>
                          <a:pt x="511862" y="483108"/>
                          <a:pt x="511862" y="483489"/>
                        </a:cubicBezTo>
                        <a:cubicBezTo>
                          <a:pt x="511862" y="485489"/>
                          <a:pt x="511386" y="486632"/>
                          <a:pt x="512243" y="488728"/>
                        </a:cubicBezTo>
                        <a:cubicBezTo>
                          <a:pt x="512624" y="489680"/>
                          <a:pt x="514053" y="489013"/>
                          <a:pt x="513767" y="490442"/>
                        </a:cubicBezTo>
                        <a:cubicBezTo>
                          <a:pt x="513576" y="491490"/>
                          <a:pt x="514719" y="491204"/>
                          <a:pt x="514624" y="491966"/>
                        </a:cubicBezTo>
                        <a:cubicBezTo>
                          <a:pt x="514529" y="493681"/>
                          <a:pt x="515958" y="493490"/>
                          <a:pt x="514624" y="495395"/>
                        </a:cubicBezTo>
                        <a:cubicBezTo>
                          <a:pt x="514910" y="496252"/>
                          <a:pt x="514148" y="498158"/>
                          <a:pt x="513957" y="498824"/>
                        </a:cubicBezTo>
                        <a:cubicBezTo>
                          <a:pt x="517767" y="498634"/>
                          <a:pt x="521482" y="497776"/>
                          <a:pt x="525292" y="497967"/>
                        </a:cubicBezTo>
                        <a:cubicBezTo>
                          <a:pt x="526149" y="497967"/>
                          <a:pt x="526816" y="498158"/>
                          <a:pt x="527769" y="498158"/>
                        </a:cubicBezTo>
                        <a:cubicBezTo>
                          <a:pt x="530817" y="497967"/>
                          <a:pt x="533484" y="496824"/>
                          <a:pt x="536532" y="497014"/>
                        </a:cubicBezTo>
                        <a:cubicBezTo>
                          <a:pt x="539008" y="497110"/>
                          <a:pt x="540818" y="498634"/>
                          <a:pt x="542818" y="500063"/>
                        </a:cubicBezTo>
                        <a:cubicBezTo>
                          <a:pt x="544628" y="501396"/>
                          <a:pt x="546247" y="500253"/>
                          <a:pt x="548247" y="500253"/>
                        </a:cubicBezTo>
                        <a:cubicBezTo>
                          <a:pt x="551010" y="500348"/>
                          <a:pt x="553391" y="502444"/>
                          <a:pt x="556058" y="502825"/>
                        </a:cubicBezTo>
                        <a:cubicBezTo>
                          <a:pt x="556820" y="502920"/>
                          <a:pt x="559011" y="502730"/>
                          <a:pt x="559011" y="502730"/>
                        </a:cubicBezTo>
                        <a:cubicBezTo>
                          <a:pt x="564821" y="501872"/>
                          <a:pt x="570536" y="502348"/>
                          <a:pt x="576346" y="502348"/>
                        </a:cubicBezTo>
                        <a:cubicBezTo>
                          <a:pt x="578061" y="502348"/>
                          <a:pt x="581490" y="501396"/>
                          <a:pt x="582918" y="500539"/>
                        </a:cubicBezTo>
                        <a:cubicBezTo>
                          <a:pt x="584252" y="499681"/>
                          <a:pt x="585109" y="499396"/>
                          <a:pt x="586824" y="499396"/>
                        </a:cubicBezTo>
                        <a:cubicBezTo>
                          <a:pt x="588252" y="499396"/>
                          <a:pt x="589395" y="499396"/>
                          <a:pt x="589681" y="497776"/>
                        </a:cubicBezTo>
                        <a:cubicBezTo>
                          <a:pt x="589872" y="496634"/>
                          <a:pt x="590157" y="495300"/>
                          <a:pt x="590157" y="494157"/>
                        </a:cubicBezTo>
                        <a:cubicBezTo>
                          <a:pt x="590157" y="490823"/>
                          <a:pt x="593872" y="489775"/>
                          <a:pt x="595491" y="487585"/>
                        </a:cubicBezTo>
                        <a:cubicBezTo>
                          <a:pt x="595777" y="487299"/>
                          <a:pt x="597111" y="485870"/>
                          <a:pt x="597587" y="485584"/>
                        </a:cubicBezTo>
                        <a:cubicBezTo>
                          <a:pt x="600349" y="483775"/>
                          <a:pt x="604445" y="480727"/>
                          <a:pt x="606636" y="478250"/>
                        </a:cubicBezTo>
                        <a:cubicBezTo>
                          <a:pt x="607112" y="477679"/>
                          <a:pt x="607683" y="476726"/>
                          <a:pt x="608350" y="476726"/>
                        </a:cubicBezTo>
                        <a:cubicBezTo>
                          <a:pt x="608922" y="476726"/>
                          <a:pt x="609207" y="476536"/>
                          <a:pt x="609398" y="476155"/>
                        </a:cubicBezTo>
                        <a:cubicBezTo>
                          <a:pt x="610636" y="474631"/>
                          <a:pt x="611684" y="474631"/>
                          <a:pt x="613303" y="475297"/>
                        </a:cubicBezTo>
                        <a:cubicBezTo>
                          <a:pt x="614065" y="475679"/>
                          <a:pt x="615684" y="475107"/>
                          <a:pt x="615780" y="475107"/>
                        </a:cubicBezTo>
                        <a:cubicBezTo>
                          <a:pt x="617589" y="476059"/>
                          <a:pt x="619018" y="474345"/>
                          <a:pt x="620161" y="475202"/>
                        </a:cubicBezTo>
                        <a:cubicBezTo>
                          <a:pt x="620733" y="475679"/>
                          <a:pt x="627305" y="473392"/>
                          <a:pt x="628067" y="473012"/>
                        </a:cubicBezTo>
                        <a:cubicBezTo>
                          <a:pt x="628353" y="472821"/>
                          <a:pt x="629210" y="472250"/>
                          <a:pt x="629877" y="472059"/>
                        </a:cubicBezTo>
                        <a:cubicBezTo>
                          <a:pt x="630639" y="471868"/>
                          <a:pt x="632067" y="471773"/>
                          <a:pt x="632544" y="471488"/>
                        </a:cubicBezTo>
                        <a:cubicBezTo>
                          <a:pt x="633020" y="471202"/>
                          <a:pt x="633782" y="470630"/>
                          <a:pt x="634353" y="470535"/>
                        </a:cubicBezTo>
                        <a:cubicBezTo>
                          <a:pt x="635592" y="470344"/>
                          <a:pt x="637116" y="470059"/>
                          <a:pt x="638068" y="469201"/>
                        </a:cubicBezTo>
                        <a:cubicBezTo>
                          <a:pt x="638925" y="468439"/>
                          <a:pt x="642354" y="466154"/>
                          <a:pt x="643402" y="466154"/>
                        </a:cubicBezTo>
                        <a:cubicBezTo>
                          <a:pt x="645879" y="466249"/>
                          <a:pt x="648165" y="464248"/>
                          <a:pt x="650546" y="463677"/>
                        </a:cubicBezTo>
                        <a:cubicBezTo>
                          <a:pt x="652832" y="463105"/>
                          <a:pt x="655404" y="462534"/>
                          <a:pt x="656356" y="460058"/>
                        </a:cubicBezTo>
                        <a:cubicBezTo>
                          <a:pt x="657118" y="457962"/>
                          <a:pt x="658737" y="457200"/>
                          <a:pt x="659309" y="454723"/>
                        </a:cubicBezTo>
                        <a:cubicBezTo>
                          <a:pt x="660071" y="451294"/>
                          <a:pt x="665310" y="451866"/>
                          <a:pt x="667786" y="450818"/>
                        </a:cubicBezTo>
                        <a:cubicBezTo>
                          <a:pt x="669310" y="450247"/>
                          <a:pt x="675501" y="446818"/>
                          <a:pt x="676930" y="447675"/>
                        </a:cubicBezTo>
                        <a:cubicBezTo>
                          <a:pt x="680073" y="449580"/>
                          <a:pt x="679502" y="444246"/>
                          <a:pt x="684169" y="451104"/>
                        </a:cubicBezTo>
                        <a:cubicBezTo>
                          <a:pt x="684360" y="451390"/>
                          <a:pt x="685979" y="452533"/>
                          <a:pt x="686455" y="452342"/>
                        </a:cubicBezTo>
                        <a:cubicBezTo>
                          <a:pt x="687122" y="452628"/>
                          <a:pt x="689313" y="453104"/>
                          <a:pt x="689789" y="452342"/>
                        </a:cubicBezTo>
                        <a:cubicBezTo>
                          <a:pt x="690360" y="451485"/>
                          <a:pt x="693504" y="452533"/>
                          <a:pt x="694647" y="452152"/>
                        </a:cubicBezTo>
                        <a:cubicBezTo>
                          <a:pt x="695504" y="451866"/>
                          <a:pt x="698838" y="450913"/>
                          <a:pt x="698457" y="452914"/>
                        </a:cubicBezTo>
                        <a:cubicBezTo>
                          <a:pt x="698266" y="453580"/>
                          <a:pt x="698266" y="455962"/>
                          <a:pt x="699123" y="456247"/>
                        </a:cubicBezTo>
                        <a:cubicBezTo>
                          <a:pt x="699504" y="456438"/>
                          <a:pt x="703600" y="458438"/>
                          <a:pt x="703124" y="456724"/>
                        </a:cubicBezTo>
                        <a:cubicBezTo>
                          <a:pt x="702743" y="455200"/>
                          <a:pt x="705124" y="455676"/>
                          <a:pt x="705791" y="456629"/>
                        </a:cubicBezTo>
                        <a:cubicBezTo>
                          <a:pt x="706648" y="457676"/>
                          <a:pt x="706648" y="459296"/>
                          <a:pt x="707220" y="460534"/>
                        </a:cubicBezTo>
                        <a:cubicBezTo>
                          <a:pt x="707410" y="460343"/>
                          <a:pt x="707791" y="459962"/>
                          <a:pt x="708172" y="460153"/>
                        </a:cubicBezTo>
                        <a:cubicBezTo>
                          <a:pt x="708267" y="460248"/>
                          <a:pt x="710553" y="461200"/>
                          <a:pt x="710553" y="461200"/>
                        </a:cubicBezTo>
                        <a:cubicBezTo>
                          <a:pt x="710839" y="462248"/>
                          <a:pt x="712173" y="462153"/>
                          <a:pt x="712554" y="463296"/>
                        </a:cubicBezTo>
                        <a:cubicBezTo>
                          <a:pt x="712744" y="463963"/>
                          <a:pt x="712649" y="464344"/>
                          <a:pt x="712839" y="464534"/>
                        </a:cubicBezTo>
                        <a:cubicBezTo>
                          <a:pt x="713506" y="465106"/>
                          <a:pt x="713982" y="466725"/>
                          <a:pt x="714935" y="466725"/>
                        </a:cubicBezTo>
                        <a:cubicBezTo>
                          <a:pt x="715125" y="466725"/>
                          <a:pt x="715602" y="466439"/>
                          <a:pt x="715887" y="466630"/>
                        </a:cubicBezTo>
                        <a:cubicBezTo>
                          <a:pt x="716364" y="466820"/>
                          <a:pt x="717983" y="468059"/>
                          <a:pt x="718269" y="468059"/>
                        </a:cubicBezTo>
                        <a:cubicBezTo>
                          <a:pt x="719316" y="468249"/>
                          <a:pt x="719602" y="468916"/>
                          <a:pt x="720078" y="469868"/>
                        </a:cubicBezTo>
                        <a:cubicBezTo>
                          <a:pt x="720459" y="470630"/>
                          <a:pt x="723507" y="471678"/>
                          <a:pt x="724365" y="471011"/>
                        </a:cubicBezTo>
                        <a:cubicBezTo>
                          <a:pt x="725031" y="471202"/>
                          <a:pt x="725317" y="471773"/>
                          <a:pt x="725889" y="471964"/>
                        </a:cubicBezTo>
                        <a:cubicBezTo>
                          <a:pt x="727794" y="472535"/>
                          <a:pt x="726174" y="475774"/>
                          <a:pt x="729603" y="474345"/>
                        </a:cubicBezTo>
                        <a:cubicBezTo>
                          <a:pt x="729699" y="474726"/>
                          <a:pt x="729794" y="475012"/>
                          <a:pt x="729984" y="475202"/>
                        </a:cubicBezTo>
                        <a:cubicBezTo>
                          <a:pt x="729603" y="475679"/>
                          <a:pt x="729413" y="477964"/>
                          <a:pt x="729699" y="477964"/>
                        </a:cubicBezTo>
                        <a:cubicBezTo>
                          <a:pt x="729984" y="477964"/>
                          <a:pt x="730175" y="478060"/>
                          <a:pt x="730461" y="478155"/>
                        </a:cubicBezTo>
                        <a:lnTo>
                          <a:pt x="730461" y="478155"/>
                        </a:lnTo>
                        <a:cubicBezTo>
                          <a:pt x="732175" y="478917"/>
                          <a:pt x="731223" y="477107"/>
                          <a:pt x="731794" y="476536"/>
                        </a:cubicBezTo>
                        <a:cubicBezTo>
                          <a:pt x="731889" y="476441"/>
                          <a:pt x="732651" y="476345"/>
                          <a:pt x="732937" y="476250"/>
                        </a:cubicBezTo>
                        <a:cubicBezTo>
                          <a:pt x="733794" y="475774"/>
                          <a:pt x="734652" y="475012"/>
                          <a:pt x="735414" y="474535"/>
                        </a:cubicBezTo>
                        <a:cubicBezTo>
                          <a:pt x="735699" y="474345"/>
                          <a:pt x="736271" y="473869"/>
                          <a:pt x="736461" y="473583"/>
                        </a:cubicBezTo>
                        <a:cubicBezTo>
                          <a:pt x="737033" y="472916"/>
                          <a:pt x="740748" y="470440"/>
                          <a:pt x="741700" y="471773"/>
                        </a:cubicBezTo>
                        <a:cubicBezTo>
                          <a:pt x="741891" y="472059"/>
                          <a:pt x="741700" y="472440"/>
                          <a:pt x="741795" y="472440"/>
                        </a:cubicBezTo>
                        <a:cubicBezTo>
                          <a:pt x="742176" y="472440"/>
                          <a:pt x="744177" y="473488"/>
                          <a:pt x="744177" y="472345"/>
                        </a:cubicBezTo>
                        <a:cubicBezTo>
                          <a:pt x="744177" y="471011"/>
                          <a:pt x="743986" y="468154"/>
                          <a:pt x="745129" y="467011"/>
                        </a:cubicBezTo>
                        <a:cubicBezTo>
                          <a:pt x="746939" y="465201"/>
                          <a:pt x="743700" y="466058"/>
                          <a:pt x="744367" y="464248"/>
                        </a:cubicBezTo>
                        <a:cubicBezTo>
                          <a:pt x="744748" y="463105"/>
                          <a:pt x="743605" y="463867"/>
                          <a:pt x="742748" y="463963"/>
                        </a:cubicBezTo>
                        <a:cubicBezTo>
                          <a:pt x="741319" y="464058"/>
                          <a:pt x="741129" y="462629"/>
                          <a:pt x="742081" y="462058"/>
                        </a:cubicBezTo>
                        <a:cubicBezTo>
                          <a:pt x="744558" y="460629"/>
                          <a:pt x="741414" y="460438"/>
                          <a:pt x="743415" y="459486"/>
                        </a:cubicBezTo>
                        <a:cubicBezTo>
                          <a:pt x="744653" y="458914"/>
                          <a:pt x="742938" y="452342"/>
                          <a:pt x="748368" y="453962"/>
                        </a:cubicBezTo>
                        <a:cubicBezTo>
                          <a:pt x="750368" y="454533"/>
                          <a:pt x="750368" y="450723"/>
                          <a:pt x="750463" y="450342"/>
                        </a:cubicBezTo>
                        <a:cubicBezTo>
                          <a:pt x="750558" y="450151"/>
                          <a:pt x="750558" y="449866"/>
                          <a:pt x="750368" y="449485"/>
                        </a:cubicBezTo>
                        <a:cubicBezTo>
                          <a:pt x="749796" y="448342"/>
                          <a:pt x="751130" y="445770"/>
                          <a:pt x="751225" y="444532"/>
                        </a:cubicBezTo>
                        <a:cubicBezTo>
                          <a:pt x="751320" y="442436"/>
                          <a:pt x="751892" y="444151"/>
                          <a:pt x="752749" y="442627"/>
                        </a:cubicBezTo>
                        <a:cubicBezTo>
                          <a:pt x="754178" y="440150"/>
                          <a:pt x="759036" y="441960"/>
                          <a:pt x="760464" y="444341"/>
                        </a:cubicBezTo>
                        <a:cubicBezTo>
                          <a:pt x="761798" y="446722"/>
                          <a:pt x="759702" y="449580"/>
                          <a:pt x="761322" y="449771"/>
                        </a:cubicBezTo>
                        <a:cubicBezTo>
                          <a:pt x="762941" y="449866"/>
                          <a:pt x="762750" y="452342"/>
                          <a:pt x="763322" y="452342"/>
                        </a:cubicBezTo>
                        <a:cubicBezTo>
                          <a:pt x="764084" y="452342"/>
                          <a:pt x="765227" y="452723"/>
                          <a:pt x="766275" y="452247"/>
                        </a:cubicBezTo>
                        <a:cubicBezTo>
                          <a:pt x="767132" y="451866"/>
                          <a:pt x="767894" y="450628"/>
                          <a:pt x="768180" y="451104"/>
                        </a:cubicBezTo>
                        <a:cubicBezTo>
                          <a:pt x="768370" y="451390"/>
                          <a:pt x="767894" y="451961"/>
                          <a:pt x="768084" y="452152"/>
                        </a:cubicBezTo>
                        <a:cubicBezTo>
                          <a:pt x="768275" y="452247"/>
                          <a:pt x="768370" y="452533"/>
                          <a:pt x="768561" y="452628"/>
                        </a:cubicBezTo>
                        <a:cubicBezTo>
                          <a:pt x="768751" y="452818"/>
                          <a:pt x="769132" y="453009"/>
                          <a:pt x="769323" y="453200"/>
                        </a:cubicBezTo>
                        <a:cubicBezTo>
                          <a:pt x="769418" y="453390"/>
                          <a:pt x="769418" y="453485"/>
                          <a:pt x="769227" y="453676"/>
                        </a:cubicBezTo>
                        <a:cubicBezTo>
                          <a:pt x="769037" y="453866"/>
                          <a:pt x="768942" y="454057"/>
                          <a:pt x="769227" y="454152"/>
                        </a:cubicBezTo>
                        <a:cubicBezTo>
                          <a:pt x="769513" y="454247"/>
                          <a:pt x="769799" y="454533"/>
                          <a:pt x="770085" y="454533"/>
                        </a:cubicBezTo>
                        <a:cubicBezTo>
                          <a:pt x="770275" y="454533"/>
                          <a:pt x="771323" y="454533"/>
                          <a:pt x="771513" y="454914"/>
                        </a:cubicBezTo>
                        <a:cubicBezTo>
                          <a:pt x="771704" y="455295"/>
                          <a:pt x="771894" y="455485"/>
                          <a:pt x="772085" y="455581"/>
                        </a:cubicBezTo>
                        <a:cubicBezTo>
                          <a:pt x="772275" y="455676"/>
                          <a:pt x="772656" y="456438"/>
                          <a:pt x="772466" y="456819"/>
                        </a:cubicBezTo>
                        <a:cubicBezTo>
                          <a:pt x="772275" y="457295"/>
                          <a:pt x="772085" y="457581"/>
                          <a:pt x="771990" y="457962"/>
                        </a:cubicBezTo>
                        <a:cubicBezTo>
                          <a:pt x="771894" y="458248"/>
                          <a:pt x="771894" y="458629"/>
                          <a:pt x="772085" y="458914"/>
                        </a:cubicBezTo>
                        <a:cubicBezTo>
                          <a:pt x="772275" y="459200"/>
                          <a:pt x="772466" y="459581"/>
                          <a:pt x="772847" y="459581"/>
                        </a:cubicBezTo>
                        <a:cubicBezTo>
                          <a:pt x="773228" y="459676"/>
                          <a:pt x="773609" y="459676"/>
                          <a:pt x="773609" y="459581"/>
                        </a:cubicBezTo>
                        <a:cubicBezTo>
                          <a:pt x="773704" y="459391"/>
                          <a:pt x="773514" y="459105"/>
                          <a:pt x="773895" y="459105"/>
                        </a:cubicBezTo>
                        <a:cubicBezTo>
                          <a:pt x="774276" y="459010"/>
                          <a:pt x="774847" y="459010"/>
                          <a:pt x="775133" y="459296"/>
                        </a:cubicBezTo>
                        <a:cubicBezTo>
                          <a:pt x="775419" y="459581"/>
                          <a:pt x="775419" y="460248"/>
                          <a:pt x="775419" y="460438"/>
                        </a:cubicBezTo>
                        <a:cubicBezTo>
                          <a:pt x="775419" y="460629"/>
                          <a:pt x="775514" y="460915"/>
                          <a:pt x="775704" y="460915"/>
                        </a:cubicBezTo>
                        <a:cubicBezTo>
                          <a:pt x="775895" y="460915"/>
                          <a:pt x="776466" y="461010"/>
                          <a:pt x="776752" y="461486"/>
                        </a:cubicBezTo>
                        <a:cubicBezTo>
                          <a:pt x="776847" y="461581"/>
                          <a:pt x="776943" y="461772"/>
                          <a:pt x="777038" y="461963"/>
                        </a:cubicBezTo>
                        <a:lnTo>
                          <a:pt x="777133" y="461867"/>
                        </a:lnTo>
                        <a:lnTo>
                          <a:pt x="777324" y="461772"/>
                        </a:lnTo>
                        <a:cubicBezTo>
                          <a:pt x="777324" y="461772"/>
                          <a:pt x="777609" y="461581"/>
                          <a:pt x="777800" y="461296"/>
                        </a:cubicBezTo>
                        <a:cubicBezTo>
                          <a:pt x="777990" y="461010"/>
                          <a:pt x="778181" y="461200"/>
                          <a:pt x="778657" y="461200"/>
                        </a:cubicBezTo>
                        <a:cubicBezTo>
                          <a:pt x="779133" y="461200"/>
                          <a:pt x="778657" y="460629"/>
                          <a:pt x="778467" y="460153"/>
                        </a:cubicBezTo>
                        <a:cubicBezTo>
                          <a:pt x="778276" y="459772"/>
                          <a:pt x="778371" y="459200"/>
                          <a:pt x="778562" y="458724"/>
                        </a:cubicBezTo>
                        <a:cubicBezTo>
                          <a:pt x="778752" y="458248"/>
                          <a:pt x="779419" y="458438"/>
                          <a:pt x="779705" y="458438"/>
                        </a:cubicBezTo>
                        <a:cubicBezTo>
                          <a:pt x="779991" y="458438"/>
                          <a:pt x="780086" y="458534"/>
                          <a:pt x="780467" y="458534"/>
                        </a:cubicBezTo>
                        <a:cubicBezTo>
                          <a:pt x="780848" y="458534"/>
                          <a:pt x="780943" y="458438"/>
                          <a:pt x="781324" y="458057"/>
                        </a:cubicBezTo>
                        <a:cubicBezTo>
                          <a:pt x="781705" y="457676"/>
                          <a:pt x="782086" y="457581"/>
                          <a:pt x="782562" y="457581"/>
                        </a:cubicBezTo>
                        <a:cubicBezTo>
                          <a:pt x="783039" y="457581"/>
                          <a:pt x="782753" y="457105"/>
                          <a:pt x="782562" y="456724"/>
                        </a:cubicBezTo>
                        <a:cubicBezTo>
                          <a:pt x="782467" y="456343"/>
                          <a:pt x="781896" y="455867"/>
                          <a:pt x="781896" y="455485"/>
                        </a:cubicBezTo>
                        <a:cubicBezTo>
                          <a:pt x="781896" y="455105"/>
                          <a:pt x="781705" y="454438"/>
                          <a:pt x="781419" y="453962"/>
                        </a:cubicBezTo>
                        <a:cubicBezTo>
                          <a:pt x="781134" y="453485"/>
                          <a:pt x="780562" y="452818"/>
                          <a:pt x="780562" y="452152"/>
                        </a:cubicBezTo>
                        <a:cubicBezTo>
                          <a:pt x="780562" y="451390"/>
                          <a:pt x="781515" y="452342"/>
                          <a:pt x="781515" y="452342"/>
                        </a:cubicBezTo>
                        <a:cubicBezTo>
                          <a:pt x="781515" y="452342"/>
                          <a:pt x="781705" y="451771"/>
                          <a:pt x="781800" y="451390"/>
                        </a:cubicBezTo>
                        <a:cubicBezTo>
                          <a:pt x="781896" y="451009"/>
                          <a:pt x="782277" y="451009"/>
                          <a:pt x="783039" y="451009"/>
                        </a:cubicBezTo>
                        <a:cubicBezTo>
                          <a:pt x="783801" y="451009"/>
                          <a:pt x="783705" y="450056"/>
                          <a:pt x="784086" y="450151"/>
                        </a:cubicBezTo>
                        <a:cubicBezTo>
                          <a:pt x="784467" y="450247"/>
                          <a:pt x="784467" y="450437"/>
                          <a:pt x="784753" y="451199"/>
                        </a:cubicBezTo>
                        <a:cubicBezTo>
                          <a:pt x="785039" y="451961"/>
                          <a:pt x="785039" y="451961"/>
                          <a:pt x="785325" y="452342"/>
                        </a:cubicBezTo>
                        <a:cubicBezTo>
                          <a:pt x="785706" y="452723"/>
                          <a:pt x="785420" y="453104"/>
                          <a:pt x="785325" y="453771"/>
                        </a:cubicBezTo>
                        <a:cubicBezTo>
                          <a:pt x="785229" y="454438"/>
                          <a:pt x="785801" y="454914"/>
                          <a:pt x="786372" y="455200"/>
                        </a:cubicBezTo>
                        <a:cubicBezTo>
                          <a:pt x="786944" y="455485"/>
                          <a:pt x="787039" y="456057"/>
                          <a:pt x="787325" y="457009"/>
                        </a:cubicBezTo>
                        <a:cubicBezTo>
                          <a:pt x="787611" y="457867"/>
                          <a:pt x="787420" y="458152"/>
                          <a:pt x="787420" y="459105"/>
                        </a:cubicBezTo>
                        <a:cubicBezTo>
                          <a:pt x="787420" y="460058"/>
                          <a:pt x="787134" y="460248"/>
                          <a:pt x="787515" y="461010"/>
                        </a:cubicBezTo>
                        <a:cubicBezTo>
                          <a:pt x="787896" y="461772"/>
                          <a:pt x="787706" y="461486"/>
                          <a:pt x="787896" y="462153"/>
                        </a:cubicBezTo>
                        <a:cubicBezTo>
                          <a:pt x="787992" y="462820"/>
                          <a:pt x="787706" y="463391"/>
                          <a:pt x="787706" y="464058"/>
                        </a:cubicBezTo>
                        <a:cubicBezTo>
                          <a:pt x="787706" y="464630"/>
                          <a:pt x="789230" y="464820"/>
                          <a:pt x="789516" y="464534"/>
                        </a:cubicBezTo>
                        <a:cubicBezTo>
                          <a:pt x="789801" y="464344"/>
                          <a:pt x="790278" y="463772"/>
                          <a:pt x="790563" y="463296"/>
                        </a:cubicBezTo>
                        <a:cubicBezTo>
                          <a:pt x="790849" y="462820"/>
                          <a:pt x="790944" y="462534"/>
                          <a:pt x="791230" y="462534"/>
                        </a:cubicBezTo>
                        <a:cubicBezTo>
                          <a:pt x="791611" y="462439"/>
                          <a:pt x="792183" y="463010"/>
                          <a:pt x="792659" y="462915"/>
                        </a:cubicBezTo>
                        <a:cubicBezTo>
                          <a:pt x="793135" y="462820"/>
                          <a:pt x="793230" y="462153"/>
                          <a:pt x="793897" y="461677"/>
                        </a:cubicBezTo>
                        <a:cubicBezTo>
                          <a:pt x="794564" y="461200"/>
                          <a:pt x="794659" y="461296"/>
                          <a:pt x="795421" y="461296"/>
                        </a:cubicBezTo>
                        <a:cubicBezTo>
                          <a:pt x="796183" y="461296"/>
                          <a:pt x="797040" y="461772"/>
                          <a:pt x="797612" y="462058"/>
                        </a:cubicBezTo>
                        <a:cubicBezTo>
                          <a:pt x="798183" y="462343"/>
                          <a:pt x="798279" y="461772"/>
                          <a:pt x="798374" y="461391"/>
                        </a:cubicBezTo>
                        <a:cubicBezTo>
                          <a:pt x="798564" y="461010"/>
                          <a:pt x="798755" y="460915"/>
                          <a:pt x="799231" y="460534"/>
                        </a:cubicBezTo>
                        <a:cubicBezTo>
                          <a:pt x="799612" y="460153"/>
                          <a:pt x="800088" y="460153"/>
                          <a:pt x="800565" y="460153"/>
                        </a:cubicBezTo>
                        <a:cubicBezTo>
                          <a:pt x="801041" y="460153"/>
                          <a:pt x="801231" y="459676"/>
                          <a:pt x="801517" y="459486"/>
                        </a:cubicBezTo>
                        <a:cubicBezTo>
                          <a:pt x="801803" y="459296"/>
                          <a:pt x="801803" y="458819"/>
                          <a:pt x="801803" y="458248"/>
                        </a:cubicBezTo>
                        <a:cubicBezTo>
                          <a:pt x="801803" y="457676"/>
                          <a:pt x="801898" y="456629"/>
                          <a:pt x="801898" y="455962"/>
                        </a:cubicBezTo>
                        <a:cubicBezTo>
                          <a:pt x="801898" y="455295"/>
                          <a:pt x="803327" y="454819"/>
                          <a:pt x="803613" y="454628"/>
                        </a:cubicBezTo>
                        <a:cubicBezTo>
                          <a:pt x="803898" y="454342"/>
                          <a:pt x="802851" y="453676"/>
                          <a:pt x="802851" y="453390"/>
                        </a:cubicBezTo>
                        <a:cubicBezTo>
                          <a:pt x="802851" y="453104"/>
                          <a:pt x="802660" y="452628"/>
                          <a:pt x="802470" y="452152"/>
                        </a:cubicBezTo>
                        <a:cubicBezTo>
                          <a:pt x="802374" y="451771"/>
                          <a:pt x="801898" y="450533"/>
                          <a:pt x="801708" y="450056"/>
                        </a:cubicBezTo>
                        <a:cubicBezTo>
                          <a:pt x="801517" y="449675"/>
                          <a:pt x="801327" y="448723"/>
                          <a:pt x="800850" y="447770"/>
                        </a:cubicBezTo>
                        <a:cubicBezTo>
                          <a:pt x="800374" y="446818"/>
                          <a:pt x="799422" y="446913"/>
                          <a:pt x="798850" y="446627"/>
                        </a:cubicBezTo>
                        <a:cubicBezTo>
                          <a:pt x="798374" y="446246"/>
                          <a:pt x="798374" y="445675"/>
                          <a:pt x="798660" y="445198"/>
                        </a:cubicBezTo>
                        <a:cubicBezTo>
                          <a:pt x="798945" y="444817"/>
                          <a:pt x="799231" y="444055"/>
                          <a:pt x="799231" y="443675"/>
                        </a:cubicBezTo>
                        <a:cubicBezTo>
                          <a:pt x="799231" y="443198"/>
                          <a:pt x="798660" y="442150"/>
                          <a:pt x="798660" y="441865"/>
                        </a:cubicBezTo>
                        <a:cubicBezTo>
                          <a:pt x="798660" y="441484"/>
                          <a:pt x="798660" y="440436"/>
                          <a:pt x="798660" y="440055"/>
                        </a:cubicBezTo>
                        <a:cubicBezTo>
                          <a:pt x="798660" y="439674"/>
                          <a:pt x="797898" y="438531"/>
                          <a:pt x="797707" y="437864"/>
                        </a:cubicBezTo>
                        <a:cubicBezTo>
                          <a:pt x="797517" y="437197"/>
                          <a:pt x="798660" y="437197"/>
                          <a:pt x="799136" y="437197"/>
                        </a:cubicBezTo>
                        <a:cubicBezTo>
                          <a:pt x="799612" y="437197"/>
                          <a:pt x="799612" y="436626"/>
                          <a:pt x="799707" y="436435"/>
                        </a:cubicBezTo>
                        <a:cubicBezTo>
                          <a:pt x="799803" y="436245"/>
                          <a:pt x="801136" y="435769"/>
                          <a:pt x="801136" y="435769"/>
                        </a:cubicBezTo>
                        <a:lnTo>
                          <a:pt x="801612" y="435292"/>
                        </a:lnTo>
                        <a:cubicBezTo>
                          <a:pt x="801612" y="434626"/>
                          <a:pt x="801612" y="433864"/>
                          <a:pt x="801422" y="433292"/>
                        </a:cubicBezTo>
                        <a:cubicBezTo>
                          <a:pt x="801231" y="432435"/>
                          <a:pt x="801041" y="431959"/>
                          <a:pt x="800755" y="431483"/>
                        </a:cubicBezTo>
                        <a:cubicBezTo>
                          <a:pt x="800469" y="431006"/>
                          <a:pt x="800469" y="430625"/>
                          <a:pt x="800755" y="430339"/>
                        </a:cubicBezTo>
                        <a:cubicBezTo>
                          <a:pt x="801041" y="430054"/>
                          <a:pt x="801422" y="429959"/>
                          <a:pt x="800946" y="429196"/>
                        </a:cubicBezTo>
                        <a:cubicBezTo>
                          <a:pt x="800469" y="428530"/>
                          <a:pt x="800565" y="427863"/>
                          <a:pt x="800660" y="427196"/>
                        </a:cubicBezTo>
                        <a:cubicBezTo>
                          <a:pt x="800755" y="426530"/>
                          <a:pt x="800946" y="426053"/>
                          <a:pt x="800469" y="424910"/>
                        </a:cubicBezTo>
                        <a:cubicBezTo>
                          <a:pt x="800184" y="424339"/>
                          <a:pt x="799993" y="423863"/>
                          <a:pt x="799803" y="423481"/>
                        </a:cubicBezTo>
                        <a:lnTo>
                          <a:pt x="800088" y="423386"/>
                        </a:lnTo>
                        <a:cubicBezTo>
                          <a:pt x="800469" y="423196"/>
                          <a:pt x="800946" y="423481"/>
                          <a:pt x="801612" y="423577"/>
                        </a:cubicBezTo>
                        <a:cubicBezTo>
                          <a:pt x="802279" y="423767"/>
                          <a:pt x="802851" y="423767"/>
                          <a:pt x="803136" y="423767"/>
                        </a:cubicBezTo>
                        <a:cubicBezTo>
                          <a:pt x="803517" y="423672"/>
                          <a:pt x="804565" y="422910"/>
                          <a:pt x="805137" y="422434"/>
                        </a:cubicBezTo>
                        <a:cubicBezTo>
                          <a:pt x="805708" y="421958"/>
                          <a:pt x="806375" y="422624"/>
                          <a:pt x="806565" y="423005"/>
                        </a:cubicBezTo>
                        <a:cubicBezTo>
                          <a:pt x="806756" y="423386"/>
                          <a:pt x="807042" y="423481"/>
                          <a:pt x="807423" y="424625"/>
                        </a:cubicBezTo>
                        <a:cubicBezTo>
                          <a:pt x="807804" y="425767"/>
                          <a:pt x="807518" y="426625"/>
                          <a:pt x="807613" y="427768"/>
                        </a:cubicBezTo>
                        <a:cubicBezTo>
                          <a:pt x="807708" y="428911"/>
                          <a:pt x="807708" y="429768"/>
                          <a:pt x="807994" y="431006"/>
                        </a:cubicBezTo>
                        <a:cubicBezTo>
                          <a:pt x="808280" y="432244"/>
                          <a:pt x="808756" y="432435"/>
                          <a:pt x="809232" y="432149"/>
                        </a:cubicBezTo>
                        <a:cubicBezTo>
                          <a:pt x="809613" y="431768"/>
                          <a:pt x="810090" y="432149"/>
                          <a:pt x="810852" y="432340"/>
                        </a:cubicBezTo>
                        <a:cubicBezTo>
                          <a:pt x="811614" y="432530"/>
                          <a:pt x="811709" y="432149"/>
                          <a:pt x="811804" y="431578"/>
                        </a:cubicBezTo>
                        <a:cubicBezTo>
                          <a:pt x="811899" y="431006"/>
                          <a:pt x="812757" y="431101"/>
                          <a:pt x="813423" y="431197"/>
                        </a:cubicBezTo>
                        <a:cubicBezTo>
                          <a:pt x="814185" y="431387"/>
                          <a:pt x="814090" y="430054"/>
                          <a:pt x="814090" y="429482"/>
                        </a:cubicBezTo>
                        <a:cubicBezTo>
                          <a:pt x="814090" y="428911"/>
                          <a:pt x="813709" y="429101"/>
                          <a:pt x="812947" y="428911"/>
                        </a:cubicBezTo>
                        <a:cubicBezTo>
                          <a:pt x="812185" y="428720"/>
                          <a:pt x="811614" y="427863"/>
                          <a:pt x="811804" y="427101"/>
                        </a:cubicBezTo>
                        <a:cubicBezTo>
                          <a:pt x="811995" y="426339"/>
                          <a:pt x="812185" y="425101"/>
                          <a:pt x="812185" y="424339"/>
                        </a:cubicBezTo>
                        <a:cubicBezTo>
                          <a:pt x="812185" y="423577"/>
                          <a:pt x="812852" y="423672"/>
                          <a:pt x="813328" y="423672"/>
                        </a:cubicBezTo>
                        <a:cubicBezTo>
                          <a:pt x="813804" y="423672"/>
                          <a:pt x="813709" y="423196"/>
                          <a:pt x="813995" y="422719"/>
                        </a:cubicBezTo>
                        <a:cubicBezTo>
                          <a:pt x="814281" y="422243"/>
                          <a:pt x="814947" y="422148"/>
                          <a:pt x="815519" y="421958"/>
                        </a:cubicBezTo>
                        <a:cubicBezTo>
                          <a:pt x="815995" y="421767"/>
                          <a:pt x="816186" y="420719"/>
                          <a:pt x="816186" y="419862"/>
                        </a:cubicBezTo>
                        <a:cubicBezTo>
                          <a:pt x="816186" y="419005"/>
                          <a:pt x="814947" y="417481"/>
                          <a:pt x="814662" y="416909"/>
                        </a:cubicBezTo>
                        <a:cubicBezTo>
                          <a:pt x="814281" y="416338"/>
                          <a:pt x="814376" y="415195"/>
                          <a:pt x="814471" y="414528"/>
                        </a:cubicBezTo>
                        <a:cubicBezTo>
                          <a:pt x="814566" y="413766"/>
                          <a:pt x="815138" y="413480"/>
                          <a:pt x="815138" y="413194"/>
                        </a:cubicBezTo>
                        <a:cubicBezTo>
                          <a:pt x="815233" y="412909"/>
                          <a:pt x="816471" y="413575"/>
                          <a:pt x="816852" y="413956"/>
                        </a:cubicBezTo>
                        <a:cubicBezTo>
                          <a:pt x="817233" y="414242"/>
                          <a:pt x="817329" y="413575"/>
                          <a:pt x="817614" y="413290"/>
                        </a:cubicBezTo>
                        <a:cubicBezTo>
                          <a:pt x="817900" y="413004"/>
                          <a:pt x="818472" y="413194"/>
                          <a:pt x="819043" y="412813"/>
                        </a:cubicBezTo>
                        <a:cubicBezTo>
                          <a:pt x="819615" y="412433"/>
                          <a:pt x="820662" y="412623"/>
                          <a:pt x="820662" y="412623"/>
                        </a:cubicBezTo>
                        <a:lnTo>
                          <a:pt x="820948" y="412528"/>
                        </a:lnTo>
                        <a:cubicBezTo>
                          <a:pt x="820853" y="411480"/>
                          <a:pt x="820567" y="410718"/>
                          <a:pt x="820091" y="410051"/>
                        </a:cubicBezTo>
                        <a:cubicBezTo>
                          <a:pt x="819615" y="409289"/>
                          <a:pt x="819329" y="408813"/>
                          <a:pt x="819234" y="407956"/>
                        </a:cubicBezTo>
                        <a:cubicBezTo>
                          <a:pt x="819043" y="407194"/>
                          <a:pt x="819138" y="404241"/>
                          <a:pt x="819329" y="402717"/>
                        </a:cubicBezTo>
                        <a:cubicBezTo>
                          <a:pt x="819519" y="401193"/>
                          <a:pt x="818948" y="398812"/>
                          <a:pt x="819043" y="397573"/>
                        </a:cubicBezTo>
                        <a:cubicBezTo>
                          <a:pt x="819138" y="396335"/>
                          <a:pt x="818948" y="395954"/>
                          <a:pt x="818376" y="394906"/>
                        </a:cubicBezTo>
                        <a:cubicBezTo>
                          <a:pt x="817805" y="393859"/>
                          <a:pt x="817900" y="393763"/>
                          <a:pt x="817424" y="392525"/>
                        </a:cubicBezTo>
                        <a:cubicBezTo>
                          <a:pt x="816948" y="391287"/>
                          <a:pt x="817043" y="390334"/>
                          <a:pt x="817138" y="389477"/>
                        </a:cubicBezTo>
                        <a:cubicBezTo>
                          <a:pt x="817233" y="388620"/>
                          <a:pt x="817710" y="386715"/>
                          <a:pt x="817995" y="385191"/>
                        </a:cubicBezTo>
                        <a:cubicBezTo>
                          <a:pt x="818281" y="383667"/>
                          <a:pt x="818281" y="383476"/>
                          <a:pt x="818567" y="382524"/>
                        </a:cubicBezTo>
                        <a:cubicBezTo>
                          <a:pt x="818853" y="381667"/>
                          <a:pt x="819615" y="380333"/>
                          <a:pt x="819900" y="379571"/>
                        </a:cubicBezTo>
                        <a:cubicBezTo>
                          <a:pt x="820281" y="378714"/>
                          <a:pt x="819996" y="377000"/>
                          <a:pt x="819996" y="375952"/>
                        </a:cubicBezTo>
                        <a:cubicBezTo>
                          <a:pt x="819900" y="374904"/>
                          <a:pt x="819615" y="373380"/>
                          <a:pt x="819805" y="372046"/>
                        </a:cubicBezTo>
                        <a:cubicBezTo>
                          <a:pt x="819996" y="370713"/>
                          <a:pt x="819615" y="370046"/>
                          <a:pt x="819234" y="369475"/>
                        </a:cubicBezTo>
                        <a:cubicBezTo>
                          <a:pt x="818853" y="368903"/>
                          <a:pt x="818376" y="368237"/>
                          <a:pt x="818186" y="367570"/>
                        </a:cubicBezTo>
                        <a:cubicBezTo>
                          <a:pt x="817995" y="366903"/>
                          <a:pt x="817805" y="366713"/>
                          <a:pt x="817995" y="365474"/>
                        </a:cubicBezTo>
                        <a:cubicBezTo>
                          <a:pt x="818186" y="364331"/>
                          <a:pt x="817900" y="364236"/>
                          <a:pt x="817614" y="363569"/>
                        </a:cubicBezTo>
                        <a:cubicBezTo>
                          <a:pt x="817329" y="362902"/>
                          <a:pt x="817424" y="362521"/>
                          <a:pt x="817900" y="361474"/>
                        </a:cubicBezTo>
                        <a:cubicBezTo>
                          <a:pt x="818376" y="360426"/>
                          <a:pt x="817805" y="359569"/>
                          <a:pt x="817710" y="358616"/>
                        </a:cubicBezTo>
                        <a:cubicBezTo>
                          <a:pt x="817519" y="357664"/>
                          <a:pt x="817710" y="357092"/>
                          <a:pt x="817995" y="355854"/>
                        </a:cubicBezTo>
                        <a:cubicBezTo>
                          <a:pt x="818281" y="354616"/>
                          <a:pt x="817805" y="354616"/>
                          <a:pt x="817805" y="353663"/>
                        </a:cubicBezTo>
                        <a:cubicBezTo>
                          <a:pt x="817805" y="352806"/>
                          <a:pt x="817233" y="351854"/>
                          <a:pt x="816948" y="350996"/>
                        </a:cubicBezTo>
                        <a:cubicBezTo>
                          <a:pt x="816567" y="350139"/>
                          <a:pt x="816567" y="348901"/>
                          <a:pt x="816662" y="347853"/>
                        </a:cubicBezTo>
                        <a:cubicBezTo>
                          <a:pt x="816757" y="346805"/>
                          <a:pt x="816757" y="345758"/>
                          <a:pt x="816757" y="344996"/>
                        </a:cubicBezTo>
                        <a:cubicBezTo>
                          <a:pt x="816662" y="344234"/>
                          <a:pt x="816376" y="343186"/>
                          <a:pt x="816186" y="342233"/>
                        </a:cubicBezTo>
                        <a:cubicBezTo>
                          <a:pt x="815995" y="341376"/>
                          <a:pt x="816090" y="340995"/>
                          <a:pt x="816567" y="340805"/>
                        </a:cubicBezTo>
                        <a:cubicBezTo>
                          <a:pt x="817043" y="340519"/>
                          <a:pt x="817329" y="340423"/>
                          <a:pt x="817995" y="340042"/>
                        </a:cubicBezTo>
                        <a:cubicBezTo>
                          <a:pt x="818757" y="339662"/>
                          <a:pt x="818567" y="338518"/>
                          <a:pt x="818567" y="337947"/>
                        </a:cubicBezTo>
                        <a:cubicBezTo>
                          <a:pt x="818567" y="337375"/>
                          <a:pt x="817900" y="337280"/>
                          <a:pt x="817138" y="337090"/>
                        </a:cubicBezTo>
                        <a:cubicBezTo>
                          <a:pt x="816376" y="336899"/>
                          <a:pt x="815709" y="336328"/>
                          <a:pt x="815519" y="335756"/>
                        </a:cubicBezTo>
                        <a:cubicBezTo>
                          <a:pt x="815233" y="335185"/>
                          <a:pt x="814852" y="334423"/>
                          <a:pt x="814662" y="333946"/>
                        </a:cubicBezTo>
                        <a:cubicBezTo>
                          <a:pt x="814471" y="333470"/>
                          <a:pt x="812376" y="332232"/>
                          <a:pt x="811995" y="331851"/>
                        </a:cubicBezTo>
                        <a:cubicBezTo>
                          <a:pt x="811518" y="331470"/>
                          <a:pt x="811137" y="330327"/>
                          <a:pt x="811614" y="329660"/>
                        </a:cubicBezTo>
                        <a:cubicBezTo>
                          <a:pt x="812090" y="329089"/>
                          <a:pt x="812566" y="328136"/>
                          <a:pt x="812757" y="327088"/>
                        </a:cubicBezTo>
                        <a:cubicBezTo>
                          <a:pt x="812947" y="326041"/>
                          <a:pt x="812376" y="325469"/>
                          <a:pt x="811804" y="324993"/>
                        </a:cubicBezTo>
                        <a:cubicBezTo>
                          <a:pt x="811233" y="324612"/>
                          <a:pt x="810375" y="324041"/>
                          <a:pt x="809994" y="323469"/>
                        </a:cubicBezTo>
                        <a:cubicBezTo>
                          <a:pt x="809613" y="322897"/>
                          <a:pt x="809328" y="321278"/>
                          <a:pt x="809042" y="320421"/>
                        </a:cubicBezTo>
                        <a:cubicBezTo>
                          <a:pt x="808756" y="319564"/>
                          <a:pt x="807994" y="318992"/>
                          <a:pt x="807327" y="318325"/>
                        </a:cubicBezTo>
                        <a:cubicBezTo>
                          <a:pt x="806661" y="317659"/>
                          <a:pt x="805708" y="316516"/>
                          <a:pt x="805422" y="315944"/>
                        </a:cubicBezTo>
                        <a:cubicBezTo>
                          <a:pt x="805137" y="315373"/>
                          <a:pt x="805327" y="313563"/>
                          <a:pt x="805518" y="312610"/>
                        </a:cubicBezTo>
                        <a:cubicBezTo>
                          <a:pt x="805708" y="311563"/>
                          <a:pt x="806089" y="311087"/>
                          <a:pt x="806661" y="309848"/>
                        </a:cubicBezTo>
                        <a:cubicBezTo>
                          <a:pt x="807232" y="308705"/>
                          <a:pt x="808756" y="309467"/>
                          <a:pt x="809232" y="309943"/>
                        </a:cubicBezTo>
                        <a:cubicBezTo>
                          <a:pt x="809709" y="310420"/>
                          <a:pt x="810661" y="312420"/>
                          <a:pt x="811042" y="313087"/>
                        </a:cubicBezTo>
                        <a:cubicBezTo>
                          <a:pt x="811423" y="313754"/>
                          <a:pt x="812471" y="313849"/>
                          <a:pt x="812757" y="313754"/>
                        </a:cubicBezTo>
                        <a:cubicBezTo>
                          <a:pt x="813138" y="313658"/>
                          <a:pt x="813423" y="312706"/>
                          <a:pt x="813804" y="311467"/>
                        </a:cubicBezTo>
                        <a:cubicBezTo>
                          <a:pt x="814281" y="310229"/>
                          <a:pt x="814566" y="310610"/>
                          <a:pt x="816090" y="309372"/>
                        </a:cubicBezTo>
                        <a:cubicBezTo>
                          <a:pt x="817614" y="308229"/>
                          <a:pt x="816376" y="306705"/>
                          <a:pt x="815709" y="305848"/>
                        </a:cubicBezTo>
                        <a:cubicBezTo>
                          <a:pt x="815043" y="304991"/>
                          <a:pt x="814662" y="304800"/>
                          <a:pt x="813995" y="303943"/>
                        </a:cubicBezTo>
                        <a:cubicBezTo>
                          <a:pt x="813233" y="303181"/>
                          <a:pt x="811899" y="302228"/>
                          <a:pt x="810947" y="301562"/>
                        </a:cubicBezTo>
                        <a:cubicBezTo>
                          <a:pt x="809994" y="300895"/>
                          <a:pt x="809709" y="299752"/>
                          <a:pt x="808851" y="298704"/>
                        </a:cubicBezTo>
                        <a:cubicBezTo>
                          <a:pt x="807994" y="297656"/>
                          <a:pt x="806661" y="296704"/>
                          <a:pt x="805803" y="295656"/>
                        </a:cubicBezTo>
                        <a:cubicBezTo>
                          <a:pt x="804946" y="294608"/>
                          <a:pt x="804660" y="293846"/>
                          <a:pt x="804375" y="293275"/>
                        </a:cubicBezTo>
                        <a:cubicBezTo>
                          <a:pt x="804089" y="292703"/>
                          <a:pt x="804089" y="291846"/>
                          <a:pt x="803898" y="290989"/>
                        </a:cubicBezTo>
                        <a:cubicBezTo>
                          <a:pt x="803708" y="290131"/>
                          <a:pt x="802946" y="289274"/>
                          <a:pt x="802565" y="288512"/>
                        </a:cubicBezTo>
                        <a:cubicBezTo>
                          <a:pt x="802184" y="287846"/>
                          <a:pt x="801041" y="286798"/>
                          <a:pt x="800469" y="286131"/>
                        </a:cubicBezTo>
                        <a:cubicBezTo>
                          <a:pt x="799898" y="285464"/>
                          <a:pt x="799422" y="284035"/>
                          <a:pt x="798945" y="282988"/>
                        </a:cubicBezTo>
                        <a:cubicBezTo>
                          <a:pt x="798469" y="281845"/>
                          <a:pt x="798564" y="281273"/>
                          <a:pt x="799136" y="280511"/>
                        </a:cubicBezTo>
                        <a:cubicBezTo>
                          <a:pt x="799707" y="279844"/>
                          <a:pt x="799898" y="279368"/>
                          <a:pt x="800184" y="278035"/>
                        </a:cubicBezTo>
                        <a:cubicBezTo>
                          <a:pt x="800565" y="276701"/>
                          <a:pt x="799993" y="275749"/>
                          <a:pt x="799422" y="274987"/>
                        </a:cubicBezTo>
                        <a:cubicBezTo>
                          <a:pt x="798850" y="274225"/>
                          <a:pt x="797898" y="272987"/>
                          <a:pt x="797231" y="272415"/>
                        </a:cubicBezTo>
                        <a:cubicBezTo>
                          <a:pt x="796659" y="271843"/>
                          <a:pt x="795897" y="270796"/>
                          <a:pt x="795516" y="270224"/>
                        </a:cubicBezTo>
                        <a:cubicBezTo>
                          <a:pt x="795135" y="269653"/>
                          <a:pt x="794373" y="267271"/>
                          <a:pt x="794088" y="266605"/>
                        </a:cubicBezTo>
                        <a:cubicBezTo>
                          <a:pt x="793802" y="265843"/>
                          <a:pt x="793135" y="264700"/>
                          <a:pt x="792754" y="264033"/>
                        </a:cubicBezTo>
                        <a:cubicBezTo>
                          <a:pt x="792373" y="263271"/>
                          <a:pt x="792564" y="261461"/>
                          <a:pt x="792564" y="260318"/>
                        </a:cubicBezTo>
                        <a:cubicBezTo>
                          <a:pt x="792564" y="259175"/>
                          <a:pt x="791706" y="258509"/>
                          <a:pt x="790944" y="258032"/>
                        </a:cubicBezTo>
                        <a:cubicBezTo>
                          <a:pt x="790182" y="257556"/>
                          <a:pt x="788182" y="256604"/>
                          <a:pt x="787230" y="255746"/>
                        </a:cubicBezTo>
                        <a:cubicBezTo>
                          <a:pt x="786753" y="255365"/>
                          <a:pt x="786087" y="254794"/>
                          <a:pt x="785420" y="254222"/>
                        </a:cubicBezTo>
                        <a:cubicBezTo>
                          <a:pt x="784753" y="253651"/>
                          <a:pt x="784086" y="253175"/>
                          <a:pt x="783705" y="252984"/>
                        </a:cubicBezTo>
                        <a:cubicBezTo>
                          <a:pt x="782943" y="252508"/>
                          <a:pt x="781705" y="251936"/>
                          <a:pt x="781038" y="251841"/>
                        </a:cubicBezTo>
                        <a:cubicBezTo>
                          <a:pt x="780372" y="251746"/>
                          <a:pt x="777990" y="250793"/>
                          <a:pt x="776847" y="250508"/>
                        </a:cubicBezTo>
                        <a:cubicBezTo>
                          <a:pt x="776085" y="250317"/>
                          <a:pt x="774942" y="249841"/>
                          <a:pt x="773990" y="249460"/>
                        </a:cubicBezTo>
                        <a:lnTo>
                          <a:pt x="773514" y="249364"/>
                        </a:lnTo>
                        <a:cubicBezTo>
                          <a:pt x="773514" y="249364"/>
                          <a:pt x="772752" y="249555"/>
                          <a:pt x="772085" y="249364"/>
                        </a:cubicBezTo>
                        <a:cubicBezTo>
                          <a:pt x="771418" y="249174"/>
                          <a:pt x="771704" y="249650"/>
                          <a:pt x="771228" y="249650"/>
                        </a:cubicBezTo>
                        <a:cubicBezTo>
                          <a:pt x="770751" y="249746"/>
                          <a:pt x="770561" y="249650"/>
                          <a:pt x="769989" y="249364"/>
                        </a:cubicBezTo>
                        <a:cubicBezTo>
                          <a:pt x="769323" y="249079"/>
                          <a:pt x="769132" y="249174"/>
                          <a:pt x="768656" y="249079"/>
                        </a:cubicBezTo>
                        <a:cubicBezTo>
                          <a:pt x="768180" y="248888"/>
                          <a:pt x="767989" y="249079"/>
                          <a:pt x="767703" y="249174"/>
                        </a:cubicBezTo>
                        <a:cubicBezTo>
                          <a:pt x="767418" y="249269"/>
                          <a:pt x="767037" y="248793"/>
                          <a:pt x="766465" y="248602"/>
                        </a:cubicBezTo>
                        <a:cubicBezTo>
                          <a:pt x="765894" y="248412"/>
                          <a:pt x="765989" y="248507"/>
                          <a:pt x="765703" y="248793"/>
                        </a:cubicBezTo>
                        <a:cubicBezTo>
                          <a:pt x="765417" y="249079"/>
                          <a:pt x="764274" y="248602"/>
                          <a:pt x="763989" y="248221"/>
                        </a:cubicBezTo>
                        <a:cubicBezTo>
                          <a:pt x="763703" y="247841"/>
                          <a:pt x="763036" y="247841"/>
                          <a:pt x="763036" y="247459"/>
                        </a:cubicBezTo>
                        <a:cubicBezTo>
                          <a:pt x="762941" y="247079"/>
                          <a:pt x="762941" y="246602"/>
                          <a:pt x="762750" y="246317"/>
                        </a:cubicBezTo>
                        <a:cubicBezTo>
                          <a:pt x="762560" y="246031"/>
                          <a:pt x="762084" y="245745"/>
                          <a:pt x="761512" y="246031"/>
                        </a:cubicBezTo>
                        <a:cubicBezTo>
                          <a:pt x="761036" y="246221"/>
                          <a:pt x="761036" y="246317"/>
                          <a:pt x="760941" y="246697"/>
                        </a:cubicBezTo>
                        <a:cubicBezTo>
                          <a:pt x="760750" y="247079"/>
                          <a:pt x="760369" y="246983"/>
                          <a:pt x="759988" y="247269"/>
                        </a:cubicBezTo>
                        <a:cubicBezTo>
                          <a:pt x="759607" y="247555"/>
                          <a:pt x="759321" y="247555"/>
                          <a:pt x="758940" y="247079"/>
                        </a:cubicBezTo>
                        <a:cubicBezTo>
                          <a:pt x="758559" y="246602"/>
                          <a:pt x="758559" y="246507"/>
                          <a:pt x="758083" y="246697"/>
                        </a:cubicBezTo>
                        <a:cubicBezTo>
                          <a:pt x="757607" y="246888"/>
                          <a:pt x="757416" y="248317"/>
                          <a:pt x="757416" y="248602"/>
                        </a:cubicBezTo>
                        <a:cubicBezTo>
                          <a:pt x="757512" y="248888"/>
                          <a:pt x="758178" y="248793"/>
                          <a:pt x="758750" y="249079"/>
                        </a:cubicBezTo>
                        <a:cubicBezTo>
                          <a:pt x="759321" y="249269"/>
                          <a:pt x="759321" y="249650"/>
                          <a:pt x="759321" y="250031"/>
                        </a:cubicBezTo>
                        <a:cubicBezTo>
                          <a:pt x="759226" y="250317"/>
                          <a:pt x="758845" y="250603"/>
                          <a:pt x="758369" y="250984"/>
                        </a:cubicBezTo>
                        <a:cubicBezTo>
                          <a:pt x="757988" y="251269"/>
                          <a:pt x="757797" y="251746"/>
                          <a:pt x="757607" y="252413"/>
                        </a:cubicBezTo>
                        <a:cubicBezTo>
                          <a:pt x="757416" y="253079"/>
                          <a:pt x="758369" y="252698"/>
                          <a:pt x="758940" y="252984"/>
                        </a:cubicBezTo>
                        <a:cubicBezTo>
                          <a:pt x="759512" y="253175"/>
                          <a:pt x="759607" y="253270"/>
                          <a:pt x="759512" y="253746"/>
                        </a:cubicBezTo>
                        <a:cubicBezTo>
                          <a:pt x="759417" y="254222"/>
                          <a:pt x="759702" y="254317"/>
                          <a:pt x="759798" y="254698"/>
                        </a:cubicBezTo>
                        <a:cubicBezTo>
                          <a:pt x="759893" y="254984"/>
                          <a:pt x="760179" y="255651"/>
                          <a:pt x="760179" y="256127"/>
                        </a:cubicBezTo>
                        <a:cubicBezTo>
                          <a:pt x="760179" y="256604"/>
                          <a:pt x="760179" y="257651"/>
                          <a:pt x="760083" y="258032"/>
                        </a:cubicBezTo>
                        <a:cubicBezTo>
                          <a:pt x="759988" y="258413"/>
                          <a:pt x="760179" y="258699"/>
                          <a:pt x="760179" y="259175"/>
                        </a:cubicBezTo>
                        <a:cubicBezTo>
                          <a:pt x="760179" y="259651"/>
                          <a:pt x="759893" y="259937"/>
                          <a:pt x="759607" y="259937"/>
                        </a:cubicBezTo>
                        <a:cubicBezTo>
                          <a:pt x="759321" y="259937"/>
                          <a:pt x="759036" y="260413"/>
                          <a:pt x="758559" y="260509"/>
                        </a:cubicBezTo>
                        <a:cubicBezTo>
                          <a:pt x="758083" y="260604"/>
                          <a:pt x="757702" y="260604"/>
                          <a:pt x="757416" y="260318"/>
                        </a:cubicBezTo>
                        <a:cubicBezTo>
                          <a:pt x="757131" y="260033"/>
                          <a:pt x="757035" y="260033"/>
                          <a:pt x="757035" y="259651"/>
                        </a:cubicBezTo>
                        <a:cubicBezTo>
                          <a:pt x="757131" y="259271"/>
                          <a:pt x="756845" y="259271"/>
                          <a:pt x="756464" y="259175"/>
                        </a:cubicBezTo>
                        <a:cubicBezTo>
                          <a:pt x="756083" y="259080"/>
                          <a:pt x="755321" y="259366"/>
                          <a:pt x="755130" y="259556"/>
                        </a:cubicBezTo>
                        <a:cubicBezTo>
                          <a:pt x="754845" y="259747"/>
                          <a:pt x="754083" y="263080"/>
                          <a:pt x="753987" y="263366"/>
                        </a:cubicBezTo>
                        <a:cubicBezTo>
                          <a:pt x="753892" y="263747"/>
                          <a:pt x="753511" y="264319"/>
                          <a:pt x="753511" y="265081"/>
                        </a:cubicBezTo>
                        <a:cubicBezTo>
                          <a:pt x="753511" y="265843"/>
                          <a:pt x="753511" y="266224"/>
                          <a:pt x="753702" y="266700"/>
                        </a:cubicBezTo>
                        <a:cubicBezTo>
                          <a:pt x="753797" y="267176"/>
                          <a:pt x="754559" y="267271"/>
                          <a:pt x="755035" y="267271"/>
                        </a:cubicBezTo>
                        <a:cubicBezTo>
                          <a:pt x="755416" y="267271"/>
                          <a:pt x="755035" y="267938"/>
                          <a:pt x="754654" y="268414"/>
                        </a:cubicBezTo>
                        <a:cubicBezTo>
                          <a:pt x="754273" y="268796"/>
                          <a:pt x="754654" y="269367"/>
                          <a:pt x="754845" y="269748"/>
                        </a:cubicBezTo>
                        <a:cubicBezTo>
                          <a:pt x="755035" y="270129"/>
                          <a:pt x="754845" y="270129"/>
                          <a:pt x="754368" y="270034"/>
                        </a:cubicBezTo>
                        <a:cubicBezTo>
                          <a:pt x="753892" y="270034"/>
                          <a:pt x="753321" y="270224"/>
                          <a:pt x="752654" y="269843"/>
                        </a:cubicBezTo>
                        <a:cubicBezTo>
                          <a:pt x="751987" y="269558"/>
                          <a:pt x="752082" y="268986"/>
                          <a:pt x="751797" y="268414"/>
                        </a:cubicBezTo>
                        <a:cubicBezTo>
                          <a:pt x="751606" y="267843"/>
                          <a:pt x="751035" y="268414"/>
                          <a:pt x="750654" y="268700"/>
                        </a:cubicBezTo>
                        <a:cubicBezTo>
                          <a:pt x="750273" y="268986"/>
                          <a:pt x="751225" y="269653"/>
                          <a:pt x="751511" y="270034"/>
                        </a:cubicBezTo>
                        <a:cubicBezTo>
                          <a:pt x="751892" y="270319"/>
                          <a:pt x="751797" y="271081"/>
                          <a:pt x="751416" y="271272"/>
                        </a:cubicBezTo>
                        <a:cubicBezTo>
                          <a:pt x="751035" y="271558"/>
                          <a:pt x="750844" y="271272"/>
                          <a:pt x="750177" y="270796"/>
                        </a:cubicBezTo>
                        <a:cubicBezTo>
                          <a:pt x="749606" y="270224"/>
                          <a:pt x="749225" y="271558"/>
                          <a:pt x="748939" y="271843"/>
                        </a:cubicBezTo>
                        <a:cubicBezTo>
                          <a:pt x="748653" y="272129"/>
                          <a:pt x="748368" y="271653"/>
                          <a:pt x="748082" y="271272"/>
                        </a:cubicBezTo>
                        <a:cubicBezTo>
                          <a:pt x="747796" y="270796"/>
                          <a:pt x="747320" y="271177"/>
                          <a:pt x="746844" y="271177"/>
                        </a:cubicBezTo>
                        <a:cubicBezTo>
                          <a:pt x="746367" y="271177"/>
                          <a:pt x="745891" y="271177"/>
                          <a:pt x="745510" y="270891"/>
                        </a:cubicBezTo>
                        <a:cubicBezTo>
                          <a:pt x="745224" y="270605"/>
                          <a:pt x="744653" y="270700"/>
                          <a:pt x="743986" y="270605"/>
                        </a:cubicBezTo>
                        <a:cubicBezTo>
                          <a:pt x="743319" y="270510"/>
                          <a:pt x="742843" y="270129"/>
                          <a:pt x="742557" y="269653"/>
                        </a:cubicBezTo>
                        <a:cubicBezTo>
                          <a:pt x="742272" y="269272"/>
                          <a:pt x="741891" y="269558"/>
                          <a:pt x="741319" y="269462"/>
                        </a:cubicBezTo>
                        <a:cubicBezTo>
                          <a:pt x="740748" y="269367"/>
                          <a:pt x="740176" y="269558"/>
                          <a:pt x="739700" y="269938"/>
                        </a:cubicBezTo>
                        <a:cubicBezTo>
                          <a:pt x="739224" y="270319"/>
                          <a:pt x="739319" y="270510"/>
                          <a:pt x="739509" y="270891"/>
                        </a:cubicBezTo>
                        <a:cubicBezTo>
                          <a:pt x="739700" y="271272"/>
                          <a:pt x="740367" y="271653"/>
                          <a:pt x="740462" y="271843"/>
                        </a:cubicBezTo>
                        <a:cubicBezTo>
                          <a:pt x="740652" y="272034"/>
                          <a:pt x="739795" y="272891"/>
                          <a:pt x="739605" y="273082"/>
                        </a:cubicBezTo>
                        <a:cubicBezTo>
                          <a:pt x="739319" y="273272"/>
                          <a:pt x="739128" y="272891"/>
                          <a:pt x="738938" y="272701"/>
                        </a:cubicBezTo>
                        <a:cubicBezTo>
                          <a:pt x="738747" y="272510"/>
                          <a:pt x="737985" y="272034"/>
                          <a:pt x="737795" y="271843"/>
                        </a:cubicBezTo>
                        <a:cubicBezTo>
                          <a:pt x="737509" y="271558"/>
                          <a:pt x="737604" y="271843"/>
                          <a:pt x="737414" y="272225"/>
                        </a:cubicBezTo>
                        <a:cubicBezTo>
                          <a:pt x="737223" y="272701"/>
                          <a:pt x="736747" y="272415"/>
                          <a:pt x="736461" y="272415"/>
                        </a:cubicBezTo>
                        <a:cubicBezTo>
                          <a:pt x="736176" y="272415"/>
                          <a:pt x="736461" y="273748"/>
                          <a:pt x="736461" y="273844"/>
                        </a:cubicBezTo>
                        <a:cubicBezTo>
                          <a:pt x="736461" y="274034"/>
                          <a:pt x="736080" y="273844"/>
                          <a:pt x="735795" y="273653"/>
                        </a:cubicBezTo>
                        <a:cubicBezTo>
                          <a:pt x="735509" y="273463"/>
                          <a:pt x="735604" y="273272"/>
                          <a:pt x="735604" y="272891"/>
                        </a:cubicBezTo>
                        <a:cubicBezTo>
                          <a:pt x="735604" y="272510"/>
                          <a:pt x="735033" y="272129"/>
                          <a:pt x="734842" y="271939"/>
                        </a:cubicBezTo>
                        <a:cubicBezTo>
                          <a:pt x="734652" y="271748"/>
                          <a:pt x="734080" y="271558"/>
                          <a:pt x="733890" y="271272"/>
                        </a:cubicBezTo>
                        <a:cubicBezTo>
                          <a:pt x="733604" y="270986"/>
                          <a:pt x="733318" y="271177"/>
                          <a:pt x="733223" y="271272"/>
                        </a:cubicBezTo>
                        <a:cubicBezTo>
                          <a:pt x="733128" y="271463"/>
                          <a:pt x="732842" y="271558"/>
                          <a:pt x="732556" y="271463"/>
                        </a:cubicBezTo>
                        <a:cubicBezTo>
                          <a:pt x="732270" y="271367"/>
                          <a:pt x="732270" y="271177"/>
                          <a:pt x="731889" y="271177"/>
                        </a:cubicBezTo>
                        <a:cubicBezTo>
                          <a:pt x="731508" y="271177"/>
                          <a:pt x="731413" y="271081"/>
                          <a:pt x="731223" y="270796"/>
                        </a:cubicBezTo>
                        <a:cubicBezTo>
                          <a:pt x="731032" y="270510"/>
                          <a:pt x="730842" y="270510"/>
                          <a:pt x="730651" y="270796"/>
                        </a:cubicBezTo>
                        <a:cubicBezTo>
                          <a:pt x="730365" y="271081"/>
                          <a:pt x="730842" y="271272"/>
                          <a:pt x="731127" y="271558"/>
                        </a:cubicBezTo>
                        <a:cubicBezTo>
                          <a:pt x="731413" y="271843"/>
                          <a:pt x="731223" y="272034"/>
                          <a:pt x="731223" y="272320"/>
                        </a:cubicBezTo>
                        <a:cubicBezTo>
                          <a:pt x="731223" y="272510"/>
                          <a:pt x="731032" y="272891"/>
                          <a:pt x="731032" y="272891"/>
                        </a:cubicBezTo>
                        <a:cubicBezTo>
                          <a:pt x="731032" y="272891"/>
                          <a:pt x="731223" y="273177"/>
                          <a:pt x="731413" y="273367"/>
                        </a:cubicBezTo>
                        <a:cubicBezTo>
                          <a:pt x="731604" y="273558"/>
                          <a:pt x="731508" y="274130"/>
                          <a:pt x="731508" y="274320"/>
                        </a:cubicBezTo>
                        <a:cubicBezTo>
                          <a:pt x="731508" y="274510"/>
                          <a:pt x="731699" y="274510"/>
                          <a:pt x="732080" y="274701"/>
                        </a:cubicBezTo>
                        <a:cubicBezTo>
                          <a:pt x="732461" y="274796"/>
                          <a:pt x="732556" y="275272"/>
                          <a:pt x="732556" y="275558"/>
                        </a:cubicBezTo>
                        <a:cubicBezTo>
                          <a:pt x="732556" y="275844"/>
                          <a:pt x="732747" y="276225"/>
                          <a:pt x="733032" y="276416"/>
                        </a:cubicBezTo>
                        <a:cubicBezTo>
                          <a:pt x="733223" y="276606"/>
                          <a:pt x="733509" y="276606"/>
                          <a:pt x="733699" y="276987"/>
                        </a:cubicBezTo>
                        <a:cubicBezTo>
                          <a:pt x="733890" y="277368"/>
                          <a:pt x="733413" y="277844"/>
                          <a:pt x="733223" y="277939"/>
                        </a:cubicBezTo>
                        <a:cubicBezTo>
                          <a:pt x="733032" y="278130"/>
                          <a:pt x="733128" y="278321"/>
                          <a:pt x="733032" y="278321"/>
                        </a:cubicBezTo>
                        <a:cubicBezTo>
                          <a:pt x="732937" y="278321"/>
                          <a:pt x="732366" y="278225"/>
                          <a:pt x="731889" y="278225"/>
                        </a:cubicBezTo>
                        <a:cubicBezTo>
                          <a:pt x="731413" y="278225"/>
                          <a:pt x="731508" y="279559"/>
                          <a:pt x="731508" y="280035"/>
                        </a:cubicBezTo>
                        <a:cubicBezTo>
                          <a:pt x="731508" y="280416"/>
                          <a:pt x="731699" y="280797"/>
                          <a:pt x="731889" y="281083"/>
                        </a:cubicBezTo>
                        <a:cubicBezTo>
                          <a:pt x="732080" y="281273"/>
                          <a:pt x="732080" y="281464"/>
                          <a:pt x="732556" y="281750"/>
                        </a:cubicBezTo>
                        <a:cubicBezTo>
                          <a:pt x="733032" y="282035"/>
                          <a:pt x="732842" y="282321"/>
                          <a:pt x="732842" y="282702"/>
                        </a:cubicBezTo>
                        <a:cubicBezTo>
                          <a:pt x="732842" y="283083"/>
                          <a:pt x="732937" y="283273"/>
                          <a:pt x="733128" y="283464"/>
                        </a:cubicBezTo>
                        <a:cubicBezTo>
                          <a:pt x="733318" y="283655"/>
                          <a:pt x="733413" y="284035"/>
                          <a:pt x="733413" y="284321"/>
                        </a:cubicBezTo>
                        <a:cubicBezTo>
                          <a:pt x="733509" y="284607"/>
                          <a:pt x="733604" y="284702"/>
                          <a:pt x="733890" y="284797"/>
                        </a:cubicBezTo>
                        <a:cubicBezTo>
                          <a:pt x="734080" y="284797"/>
                          <a:pt x="734271" y="285083"/>
                          <a:pt x="734271" y="285369"/>
                        </a:cubicBezTo>
                        <a:cubicBezTo>
                          <a:pt x="734366" y="285655"/>
                          <a:pt x="734175" y="286131"/>
                          <a:pt x="733604" y="286512"/>
                        </a:cubicBezTo>
                        <a:cubicBezTo>
                          <a:pt x="733032" y="286893"/>
                          <a:pt x="732937" y="286512"/>
                          <a:pt x="732556" y="286512"/>
                        </a:cubicBezTo>
                        <a:cubicBezTo>
                          <a:pt x="732175" y="286512"/>
                          <a:pt x="731889" y="286988"/>
                          <a:pt x="731794" y="287464"/>
                        </a:cubicBezTo>
                        <a:cubicBezTo>
                          <a:pt x="731604" y="287941"/>
                          <a:pt x="731032" y="287941"/>
                          <a:pt x="730461" y="287750"/>
                        </a:cubicBezTo>
                        <a:cubicBezTo>
                          <a:pt x="729794" y="287560"/>
                          <a:pt x="729413" y="287084"/>
                          <a:pt x="729318" y="286798"/>
                        </a:cubicBezTo>
                        <a:cubicBezTo>
                          <a:pt x="729222" y="286512"/>
                          <a:pt x="728937" y="286131"/>
                          <a:pt x="728651" y="285655"/>
                        </a:cubicBezTo>
                        <a:cubicBezTo>
                          <a:pt x="728365" y="285179"/>
                          <a:pt x="728175" y="284988"/>
                          <a:pt x="727698" y="284893"/>
                        </a:cubicBezTo>
                        <a:cubicBezTo>
                          <a:pt x="727317" y="284797"/>
                          <a:pt x="727317" y="285179"/>
                          <a:pt x="727413" y="285369"/>
                        </a:cubicBezTo>
                        <a:cubicBezTo>
                          <a:pt x="727413" y="285655"/>
                          <a:pt x="727317" y="285750"/>
                          <a:pt x="727127" y="285845"/>
                        </a:cubicBezTo>
                        <a:cubicBezTo>
                          <a:pt x="726936" y="285941"/>
                          <a:pt x="726460" y="285655"/>
                          <a:pt x="726270" y="285559"/>
                        </a:cubicBezTo>
                        <a:cubicBezTo>
                          <a:pt x="726079" y="285464"/>
                          <a:pt x="725317" y="284226"/>
                          <a:pt x="725317" y="284226"/>
                        </a:cubicBezTo>
                        <a:cubicBezTo>
                          <a:pt x="725317" y="284226"/>
                          <a:pt x="724460" y="284702"/>
                          <a:pt x="724079" y="284797"/>
                        </a:cubicBezTo>
                        <a:cubicBezTo>
                          <a:pt x="723698" y="284797"/>
                          <a:pt x="723698" y="285083"/>
                          <a:pt x="723317" y="285179"/>
                        </a:cubicBezTo>
                        <a:cubicBezTo>
                          <a:pt x="722936" y="285369"/>
                          <a:pt x="722174" y="284321"/>
                          <a:pt x="721888" y="284131"/>
                        </a:cubicBezTo>
                        <a:cubicBezTo>
                          <a:pt x="721602" y="283940"/>
                          <a:pt x="721602" y="283845"/>
                          <a:pt x="721507" y="283559"/>
                        </a:cubicBezTo>
                        <a:cubicBezTo>
                          <a:pt x="721412" y="283273"/>
                          <a:pt x="721221" y="283178"/>
                          <a:pt x="720936" y="283083"/>
                        </a:cubicBezTo>
                        <a:cubicBezTo>
                          <a:pt x="720650" y="282988"/>
                          <a:pt x="720269" y="282607"/>
                          <a:pt x="720078" y="282416"/>
                        </a:cubicBezTo>
                        <a:cubicBezTo>
                          <a:pt x="719888" y="282226"/>
                          <a:pt x="719412" y="282035"/>
                          <a:pt x="719221" y="281845"/>
                        </a:cubicBezTo>
                        <a:cubicBezTo>
                          <a:pt x="719031" y="281559"/>
                          <a:pt x="718650" y="281273"/>
                          <a:pt x="718459" y="281083"/>
                        </a:cubicBezTo>
                        <a:cubicBezTo>
                          <a:pt x="718269" y="280797"/>
                          <a:pt x="717983" y="280797"/>
                          <a:pt x="717983" y="280130"/>
                        </a:cubicBezTo>
                        <a:cubicBezTo>
                          <a:pt x="717983" y="279463"/>
                          <a:pt x="717697" y="279273"/>
                          <a:pt x="717411" y="278987"/>
                        </a:cubicBezTo>
                        <a:cubicBezTo>
                          <a:pt x="717126" y="278701"/>
                          <a:pt x="717126" y="278225"/>
                          <a:pt x="717221" y="277939"/>
                        </a:cubicBezTo>
                        <a:cubicBezTo>
                          <a:pt x="717316" y="277654"/>
                          <a:pt x="717126" y="277368"/>
                          <a:pt x="717030" y="277177"/>
                        </a:cubicBezTo>
                        <a:cubicBezTo>
                          <a:pt x="716935" y="276892"/>
                          <a:pt x="716840" y="276701"/>
                          <a:pt x="717030" y="276416"/>
                        </a:cubicBezTo>
                        <a:cubicBezTo>
                          <a:pt x="717221" y="276130"/>
                          <a:pt x="716745" y="275463"/>
                          <a:pt x="716745" y="275177"/>
                        </a:cubicBezTo>
                        <a:cubicBezTo>
                          <a:pt x="716745" y="274796"/>
                          <a:pt x="716554" y="274510"/>
                          <a:pt x="716268" y="274415"/>
                        </a:cubicBezTo>
                        <a:cubicBezTo>
                          <a:pt x="715983" y="274320"/>
                          <a:pt x="715887" y="274415"/>
                          <a:pt x="715602" y="274606"/>
                        </a:cubicBezTo>
                        <a:cubicBezTo>
                          <a:pt x="715316" y="274796"/>
                          <a:pt x="713030" y="274415"/>
                          <a:pt x="712649" y="274415"/>
                        </a:cubicBezTo>
                        <a:cubicBezTo>
                          <a:pt x="712268" y="274415"/>
                          <a:pt x="711792" y="274034"/>
                          <a:pt x="711411" y="273844"/>
                        </a:cubicBezTo>
                        <a:cubicBezTo>
                          <a:pt x="711030" y="273653"/>
                          <a:pt x="710744" y="273939"/>
                          <a:pt x="710649" y="274130"/>
                        </a:cubicBezTo>
                        <a:cubicBezTo>
                          <a:pt x="710553" y="274320"/>
                          <a:pt x="710172" y="274510"/>
                          <a:pt x="709887" y="274701"/>
                        </a:cubicBezTo>
                        <a:cubicBezTo>
                          <a:pt x="709601" y="274892"/>
                          <a:pt x="708839" y="274701"/>
                          <a:pt x="708648" y="274796"/>
                        </a:cubicBezTo>
                        <a:cubicBezTo>
                          <a:pt x="708458" y="274796"/>
                          <a:pt x="708648" y="275177"/>
                          <a:pt x="708744" y="275463"/>
                        </a:cubicBezTo>
                        <a:cubicBezTo>
                          <a:pt x="708839" y="275749"/>
                          <a:pt x="709029" y="275939"/>
                          <a:pt x="709315" y="276034"/>
                        </a:cubicBezTo>
                        <a:cubicBezTo>
                          <a:pt x="709601" y="276130"/>
                          <a:pt x="709410" y="276701"/>
                          <a:pt x="709315" y="276987"/>
                        </a:cubicBezTo>
                        <a:cubicBezTo>
                          <a:pt x="709220" y="277177"/>
                          <a:pt x="709125" y="277463"/>
                          <a:pt x="709029" y="277654"/>
                        </a:cubicBezTo>
                        <a:cubicBezTo>
                          <a:pt x="708934" y="277844"/>
                          <a:pt x="708744" y="277939"/>
                          <a:pt x="708553" y="278035"/>
                        </a:cubicBezTo>
                        <a:cubicBezTo>
                          <a:pt x="708363" y="278130"/>
                          <a:pt x="708172" y="278035"/>
                          <a:pt x="707982" y="278321"/>
                        </a:cubicBezTo>
                        <a:cubicBezTo>
                          <a:pt x="707696" y="278606"/>
                          <a:pt x="707886" y="278987"/>
                          <a:pt x="708077" y="279368"/>
                        </a:cubicBezTo>
                        <a:cubicBezTo>
                          <a:pt x="708267" y="279749"/>
                          <a:pt x="707791" y="280511"/>
                          <a:pt x="707791" y="280797"/>
                        </a:cubicBezTo>
                        <a:cubicBezTo>
                          <a:pt x="707791" y="281083"/>
                          <a:pt x="708648" y="281464"/>
                          <a:pt x="709029" y="281559"/>
                        </a:cubicBezTo>
                        <a:cubicBezTo>
                          <a:pt x="709315" y="281750"/>
                          <a:pt x="709696" y="282130"/>
                          <a:pt x="709791" y="282321"/>
                        </a:cubicBezTo>
                        <a:cubicBezTo>
                          <a:pt x="709887" y="282512"/>
                          <a:pt x="709506" y="282702"/>
                          <a:pt x="709506" y="282988"/>
                        </a:cubicBezTo>
                        <a:cubicBezTo>
                          <a:pt x="709410" y="283273"/>
                          <a:pt x="710077" y="284131"/>
                          <a:pt x="710268" y="284512"/>
                        </a:cubicBezTo>
                        <a:cubicBezTo>
                          <a:pt x="710458" y="284893"/>
                          <a:pt x="710458" y="285179"/>
                          <a:pt x="710363" y="285464"/>
                        </a:cubicBezTo>
                        <a:cubicBezTo>
                          <a:pt x="710268" y="285750"/>
                          <a:pt x="710268" y="285941"/>
                          <a:pt x="710363" y="286321"/>
                        </a:cubicBezTo>
                        <a:cubicBezTo>
                          <a:pt x="710458" y="286702"/>
                          <a:pt x="709887" y="286798"/>
                          <a:pt x="709601" y="286798"/>
                        </a:cubicBezTo>
                        <a:cubicBezTo>
                          <a:pt x="709220" y="286798"/>
                          <a:pt x="709220" y="286988"/>
                          <a:pt x="709220" y="287274"/>
                        </a:cubicBezTo>
                        <a:cubicBezTo>
                          <a:pt x="709220" y="287655"/>
                          <a:pt x="709125" y="288036"/>
                          <a:pt x="708934" y="288417"/>
                        </a:cubicBezTo>
                        <a:cubicBezTo>
                          <a:pt x="708744" y="288798"/>
                          <a:pt x="708839" y="288988"/>
                          <a:pt x="708553" y="289179"/>
                        </a:cubicBezTo>
                        <a:cubicBezTo>
                          <a:pt x="708267" y="289369"/>
                          <a:pt x="708172" y="289369"/>
                          <a:pt x="707982" y="289179"/>
                        </a:cubicBezTo>
                        <a:cubicBezTo>
                          <a:pt x="707791" y="288988"/>
                          <a:pt x="707315" y="289084"/>
                          <a:pt x="706934" y="289179"/>
                        </a:cubicBezTo>
                        <a:cubicBezTo>
                          <a:pt x="706553" y="289274"/>
                          <a:pt x="706077" y="288988"/>
                          <a:pt x="706077" y="288608"/>
                        </a:cubicBezTo>
                        <a:cubicBezTo>
                          <a:pt x="706077" y="288226"/>
                          <a:pt x="706172" y="287464"/>
                          <a:pt x="706267" y="286988"/>
                        </a:cubicBezTo>
                        <a:cubicBezTo>
                          <a:pt x="706362" y="286512"/>
                          <a:pt x="706172" y="285083"/>
                          <a:pt x="705981" y="284702"/>
                        </a:cubicBezTo>
                        <a:cubicBezTo>
                          <a:pt x="705791" y="284321"/>
                          <a:pt x="705410" y="284512"/>
                          <a:pt x="705219" y="284417"/>
                        </a:cubicBezTo>
                        <a:cubicBezTo>
                          <a:pt x="704934" y="284321"/>
                          <a:pt x="704648" y="284226"/>
                          <a:pt x="704648" y="283940"/>
                        </a:cubicBezTo>
                        <a:cubicBezTo>
                          <a:pt x="704648" y="283750"/>
                          <a:pt x="704457" y="283655"/>
                          <a:pt x="704076" y="283559"/>
                        </a:cubicBezTo>
                        <a:cubicBezTo>
                          <a:pt x="703695" y="283369"/>
                          <a:pt x="702457" y="282702"/>
                          <a:pt x="702076" y="282226"/>
                        </a:cubicBezTo>
                        <a:cubicBezTo>
                          <a:pt x="701695" y="281845"/>
                          <a:pt x="700933" y="280988"/>
                          <a:pt x="700457" y="280225"/>
                        </a:cubicBezTo>
                        <a:cubicBezTo>
                          <a:pt x="700076" y="279463"/>
                          <a:pt x="700457" y="278606"/>
                          <a:pt x="700457" y="278606"/>
                        </a:cubicBezTo>
                        <a:lnTo>
                          <a:pt x="700552" y="278416"/>
                        </a:lnTo>
                        <a:cubicBezTo>
                          <a:pt x="700552" y="278416"/>
                          <a:pt x="699695" y="278225"/>
                          <a:pt x="699504" y="278130"/>
                        </a:cubicBezTo>
                        <a:cubicBezTo>
                          <a:pt x="699314" y="278130"/>
                          <a:pt x="698171" y="277939"/>
                          <a:pt x="698076" y="277939"/>
                        </a:cubicBezTo>
                        <a:cubicBezTo>
                          <a:pt x="697885" y="277939"/>
                          <a:pt x="697314" y="277939"/>
                          <a:pt x="697028" y="277939"/>
                        </a:cubicBezTo>
                        <a:cubicBezTo>
                          <a:pt x="696742" y="277939"/>
                          <a:pt x="696361" y="278511"/>
                          <a:pt x="696171" y="278892"/>
                        </a:cubicBezTo>
                        <a:cubicBezTo>
                          <a:pt x="695980" y="279273"/>
                          <a:pt x="695123" y="280130"/>
                          <a:pt x="694932" y="280702"/>
                        </a:cubicBezTo>
                        <a:cubicBezTo>
                          <a:pt x="694742" y="281273"/>
                          <a:pt x="694647" y="281368"/>
                          <a:pt x="694361" y="281464"/>
                        </a:cubicBezTo>
                        <a:cubicBezTo>
                          <a:pt x="694075" y="281559"/>
                          <a:pt x="694266" y="282321"/>
                          <a:pt x="694361" y="282702"/>
                        </a:cubicBezTo>
                        <a:cubicBezTo>
                          <a:pt x="694361" y="283178"/>
                          <a:pt x="693504" y="283940"/>
                          <a:pt x="693313" y="284131"/>
                        </a:cubicBezTo>
                        <a:cubicBezTo>
                          <a:pt x="693123" y="284321"/>
                          <a:pt x="692932" y="283940"/>
                          <a:pt x="692646" y="283655"/>
                        </a:cubicBezTo>
                        <a:cubicBezTo>
                          <a:pt x="692361" y="283369"/>
                          <a:pt x="691980" y="282702"/>
                          <a:pt x="691980" y="282226"/>
                        </a:cubicBezTo>
                        <a:cubicBezTo>
                          <a:pt x="691980" y="281750"/>
                          <a:pt x="691789" y="281083"/>
                          <a:pt x="691599" y="280797"/>
                        </a:cubicBezTo>
                        <a:cubicBezTo>
                          <a:pt x="691408" y="280511"/>
                          <a:pt x="688360" y="279559"/>
                          <a:pt x="687884" y="279463"/>
                        </a:cubicBezTo>
                        <a:cubicBezTo>
                          <a:pt x="687312" y="279273"/>
                          <a:pt x="686169" y="278892"/>
                          <a:pt x="685503" y="278701"/>
                        </a:cubicBezTo>
                        <a:cubicBezTo>
                          <a:pt x="684836" y="278511"/>
                          <a:pt x="684836" y="278892"/>
                          <a:pt x="684645" y="279178"/>
                        </a:cubicBezTo>
                        <a:cubicBezTo>
                          <a:pt x="684455" y="279368"/>
                          <a:pt x="684264" y="279273"/>
                          <a:pt x="683883" y="279273"/>
                        </a:cubicBezTo>
                        <a:cubicBezTo>
                          <a:pt x="683598" y="279273"/>
                          <a:pt x="683407" y="279368"/>
                          <a:pt x="683407" y="279749"/>
                        </a:cubicBezTo>
                        <a:cubicBezTo>
                          <a:pt x="683312" y="280225"/>
                          <a:pt x="683502" y="280321"/>
                          <a:pt x="682931" y="280416"/>
                        </a:cubicBezTo>
                        <a:cubicBezTo>
                          <a:pt x="682359" y="280511"/>
                          <a:pt x="681978" y="280511"/>
                          <a:pt x="681502" y="280225"/>
                        </a:cubicBezTo>
                        <a:cubicBezTo>
                          <a:pt x="681026" y="280035"/>
                          <a:pt x="680740" y="279940"/>
                          <a:pt x="680550" y="279463"/>
                        </a:cubicBezTo>
                        <a:cubicBezTo>
                          <a:pt x="680359" y="278987"/>
                          <a:pt x="680169" y="278511"/>
                          <a:pt x="679788" y="277939"/>
                        </a:cubicBezTo>
                        <a:cubicBezTo>
                          <a:pt x="679407" y="277368"/>
                          <a:pt x="679216" y="277654"/>
                          <a:pt x="678835" y="277463"/>
                        </a:cubicBezTo>
                        <a:cubicBezTo>
                          <a:pt x="678454" y="277273"/>
                          <a:pt x="678454" y="276987"/>
                          <a:pt x="678645" y="276701"/>
                        </a:cubicBezTo>
                        <a:cubicBezTo>
                          <a:pt x="678930" y="276416"/>
                          <a:pt x="678359" y="276130"/>
                          <a:pt x="677978" y="275654"/>
                        </a:cubicBezTo>
                        <a:cubicBezTo>
                          <a:pt x="677597" y="275177"/>
                          <a:pt x="677311" y="273844"/>
                          <a:pt x="677216" y="273272"/>
                        </a:cubicBezTo>
                        <a:cubicBezTo>
                          <a:pt x="677121" y="272701"/>
                          <a:pt x="677025" y="272129"/>
                          <a:pt x="677025" y="271653"/>
                        </a:cubicBezTo>
                        <a:cubicBezTo>
                          <a:pt x="677025" y="271177"/>
                          <a:pt x="675787" y="271081"/>
                          <a:pt x="675406" y="270796"/>
                        </a:cubicBezTo>
                        <a:cubicBezTo>
                          <a:pt x="675025" y="270510"/>
                          <a:pt x="675311" y="270224"/>
                          <a:pt x="675501" y="269938"/>
                        </a:cubicBezTo>
                        <a:cubicBezTo>
                          <a:pt x="675787" y="269653"/>
                          <a:pt x="675120" y="269462"/>
                          <a:pt x="675311" y="269081"/>
                        </a:cubicBezTo>
                        <a:cubicBezTo>
                          <a:pt x="675501" y="268700"/>
                          <a:pt x="675787" y="268129"/>
                          <a:pt x="676073" y="267843"/>
                        </a:cubicBezTo>
                        <a:cubicBezTo>
                          <a:pt x="676359" y="267462"/>
                          <a:pt x="676835" y="267367"/>
                          <a:pt x="677216" y="267367"/>
                        </a:cubicBezTo>
                        <a:cubicBezTo>
                          <a:pt x="677692" y="267367"/>
                          <a:pt x="677692" y="267271"/>
                          <a:pt x="678073" y="267367"/>
                        </a:cubicBezTo>
                        <a:cubicBezTo>
                          <a:pt x="678359" y="267557"/>
                          <a:pt x="678454" y="267367"/>
                          <a:pt x="678930" y="267367"/>
                        </a:cubicBezTo>
                        <a:cubicBezTo>
                          <a:pt x="679407" y="267367"/>
                          <a:pt x="678930" y="266891"/>
                          <a:pt x="678359" y="266414"/>
                        </a:cubicBezTo>
                        <a:cubicBezTo>
                          <a:pt x="677883" y="265938"/>
                          <a:pt x="677787" y="265938"/>
                          <a:pt x="677787" y="265462"/>
                        </a:cubicBezTo>
                        <a:cubicBezTo>
                          <a:pt x="677787" y="264985"/>
                          <a:pt x="677978" y="265271"/>
                          <a:pt x="678359" y="264985"/>
                        </a:cubicBezTo>
                        <a:cubicBezTo>
                          <a:pt x="678740" y="264795"/>
                          <a:pt x="678740" y="264509"/>
                          <a:pt x="679121" y="264509"/>
                        </a:cubicBezTo>
                        <a:cubicBezTo>
                          <a:pt x="679502" y="264509"/>
                          <a:pt x="679407" y="263747"/>
                          <a:pt x="679407" y="263176"/>
                        </a:cubicBezTo>
                        <a:cubicBezTo>
                          <a:pt x="679407" y="262604"/>
                          <a:pt x="679407" y="262223"/>
                          <a:pt x="679026" y="261842"/>
                        </a:cubicBezTo>
                        <a:cubicBezTo>
                          <a:pt x="678549" y="261461"/>
                          <a:pt x="679121" y="260794"/>
                          <a:pt x="679121" y="260413"/>
                        </a:cubicBezTo>
                        <a:cubicBezTo>
                          <a:pt x="679121" y="260033"/>
                          <a:pt x="679121" y="259842"/>
                          <a:pt x="678835" y="259747"/>
                        </a:cubicBezTo>
                        <a:cubicBezTo>
                          <a:pt x="678549" y="259747"/>
                          <a:pt x="678549" y="259556"/>
                          <a:pt x="678264" y="258985"/>
                        </a:cubicBezTo>
                        <a:cubicBezTo>
                          <a:pt x="677978" y="258413"/>
                          <a:pt x="677502" y="258413"/>
                          <a:pt x="676740" y="258413"/>
                        </a:cubicBezTo>
                        <a:cubicBezTo>
                          <a:pt x="675978" y="258413"/>
                          <a:pt x="676073" y="259271"/>
                          <a:pt x="676073" y="259747"/>
                        </a:cubicBezTo>
                        <a:cubicBezTo>
                          <a:pt x="676073" y="260223"/>
                          <a:pt x="675787" y="260128"/>
                          <a:pt x="675597" y="259747"/>
                        </a:cubicBezTo>
                        <a:cubicBezTo>
                          <a:pt x="675501" y="259461"/>
                          <a:pt x="674549" y="259556"/>
                          <a:pt x="674073" y="259461"/>
                        </a:cubicBezTo>
                        <a:cubicBezTo>
                          <a:pt x="673596" y="259366"/>
                          <a:pt x="673787" y="258985"/>
                          <a:pt x="673501" y="258889"/>
                        </a:cubicBezTo>
                        <a:cubicBezTo>
                          <a:pt x="673215" y="258794"/>
                          <a:pt x="672739" y="257937"/>
                          <a:pt x="672549" y="257556"/>
                        </a:cubicBezTo>
                        <a:cubicBezTo>
                          <a:pt x="672358" y="257270"/>
                          <a:pt x="672644" y="257175"/>
                          <a:pt x="672834" y="256984"/>
                        </a:cubicBezTo>
                        <a:cubicBezTo>
                          <a:pt x="673025" y="256794"/>
                          <a:pt x="672168" y="256318"/>
                          <a:pt x="672072" y="255937"/>
                        </a:cubicBezTo>
                        <a:cubicBezTo>
                          <a:pt x="671977" y="255556"/>
                          <a:pt x="671882" y="253555"/>
                          <a:pt x="671691" y="253079"/>
                        </a:cubicBezTo>
                        <a:cubicBezTo>
                          <a:pt x="671501" y="252698"/>
                          <a:pt x="671787" y="252317"/>
                          <a:pt x="671787" y="251650"/>
                        </a:cubicBezTo>
                        <a:cubicBezTo>
                          <a:pt x="671691" y="250984"/>
                          <a:pt x="671310" y="251079"/>
                          <a:pt x="670929" y="250984"/>
                        </a:cubicBezTo>
                        <a:cubicBezTo>
                          <a:pt x="670548" y="250888"/>
                          <a:pt x="670358" y="251650"/>
                          <a:pt x="670263" y="251841"/>
                        </a:cubicBezTo>
                        <a:cubicBezTo>
                          <a:pt x="670167" y="252127"/>
                          <a:pt x="669596" y="252317"/>
                          <a:pt x="669310" y="252508"/>
                        </a:cubicBezTo>
                        <a:cubicBezTo>
                          <a:pt x="668929" y="252698"/>
                          <a:pt x="667881" y="252793"/>
                          <a:pt x="667500" y="252984"/>
                        </a:cubicBezTo>
                        <a:cubicBezTo>
                          <a:pt x="667119" y="253175"/>
                          <a:pt x="666548" y="253555"/>
                          <a:pt x="666072" y="253555"/>
                        </a:cubicBezTo>
                        <a:cubicBezTo>
                          <a:pt x="665595" y="253460"/>
                          <a:pt x="664929" y="252413"/>
                          <a:pt x="664929" y="252031"/>
                        </a:cubicBezTo>
                        <a:cubicBezTo>
                          <a:pt x="664929" y="251650"/>
                          <a:pt x="665881" y="250603"/>
                          <a:pt x="665881" y="250603"/>
                        </a:cubicBezTo>
                        <a:lnTo>
                          <a:pt x="665976" y="250412"/>
                        </a:lnTo>
                        <a:cubicBezTo>
                          <a:pt x="666738" y="250698"/>
                          <a:pt x="668167" y="250508"/>
                          <a:pt x="669024" y="250317"/>
                        </a:cubicBezTo>
                        <a:cubicBezTo>
                          <a:pt x="669501" y="250222"/>
                          <a:pt x="670167" y="250222"/>
                          <a:pt x="670929" y="250031"/>
                        </a:cubicBezTo>
                        <a:cubicBezTo>
                          <a:pt x="671501" y="249936"/>
                          <a:pt x="671977" y="249841"/>
                          <a:pt x="672549" y="249650"/>
                        </a:cubicBezTo>
                        <a:lnTo>
                          <a:pt x="672453" y="249460"/>
                        </a:lnTo>
                        <a:cubicBezTo>
                          <a:pt x="672358" y="249364"/>
                          <a:pt x="672168" y="248984"/>
                          <a:pt x="671787" y="248984"/>
                        </a:cubicBezTo>
                        <a:cubicBezTo>
                          <a:pt x="671501" y="248984"/>
                          <a:pt x="671406" y="248793"/>
                          <a:pt x="671501" y="248507"/>
                        </a:cubicBezTo>
                        <a:cubicBezTo>
                          <a:pt x="671596" y="248221"/>
                          <a:pt x="671406" y="247936"/>
                          <a:pt x="671310" y="247650"/>
                        </a:cubicBezTo>
                        <a:cubicBezTo>
                          <a:pt x="671215" y="247269"/>
                          <a:pt x="671120" y="247269"/>
                          <a:pt x="670834" y="247459"/>
                        </a:cubicBezTo>
                        <a:cubicBezTo>
                          <a:pt x="670548" y="247650"/>
                          <a:pt x="670358" y="247745"/>
                          <a:pt x="669977" y="247459"/>
                        </a:cubicBezTo>
                        <a:cubicBezTo>
                          <a:pt x="669691" y="247174"/>
                          <a:pt x="669310" y="247459"/>
                          <a:pt x="669215" y="247555"/>
                        </a:cubicBezTo>
                        <a:cubicBezTo>
                          <a:pt x="669120" y="247650"/>
                          <a:pt x="668643" y="247650"/>
                          <a:pt x="668548" y="247459"/>
                        </a:cubicBezTo>
                        <a:cubicBezTo>
                          <a:pt x="668358" y="247269"/>
                          <a:pt x="668643" y="246793"/>
                          <a:pt x="668262" y="246888"/>
                        </a:cubicBezTo>
                        <a:cubicBezTo>
                          <a:pt x="667786" y="246983"/>
                          <a:pt x="667786" y="247174"/>
                          <a:pt x="667691" y="247364"/>
                        </a:cubicBezTo>
                        <a:cubicBezTo>
                          <a:pt x="667596" y="247555"/>
                          <a:pt x="666548" y="247269"/>
                          <a:pt x="666072" y="247269"/>
                        </a:cubicBezTo>
                        <a:cubicBezTo>
                          <a:pt x="665500" y="247269"/>
                          <a:pt x="665405" y="247745"/>
                          <a:pt x="665214" y="247364"/>
                        </a:cubicBezTo>
                        <a:cubicBezTo>
                          <a:pt x="665024" y="247079"/>
                          <a:pt x="664643" y="246507"/>
                          <a:pt x="664167" y="246317"/>
                        </a:cubicBezTo>
                        <a:cubicBezTo>
                          <a:pt x="663595" y="246031"/>
                          <a:pt x="663119" y="245745"/>
                          <a:pt x="662547" y="245364"/>
                        </a:cubicBezTo>
                        <a:cubicBezTo>
                          <a:pt x="661976" y="244888"/>
                          <a:pt x="662166" y="245554"/>
                          <a:pt x="661976" y="245650"/>
                        </a:cubicBezTo>
                        <a:cubicBezTo>
                          <a:pt x="661881" y="245745"/>
                          <a:pt x="661404" y="245935"/>
                          <a:pt x="661119" y="245745"/>
                        </a:cubicBezTo>
                        <a:cubicBezTo>
                          <a:pt x="660738" y="245554"/>
                          <a:pt x="660261" y="245745"/>
                          <a:pt x="659690" y="245554"/>
                        </a:cubicBezTo>
                        <a:cubicBezTo>
                          <a:pt x="659214" y="245364"/>
                          <a:pt x="659023" y="244888"/>
                          <a:pt x="659023" y="244412"/>
                        </a:cubicBezTo>
                        <a:cubicBezTo>
                          <a:pt x="659023" y="243935"/>
                          <a:pt x="658833" y="242888"/>
                          <a:pt x="658642" y="242602"/>
                        </a:cubicBezTo>
                        <a:cubicBezTo>
                          <a:pt x="658452" y="242316"/>
                          <a:pt x="657690" y="242602"/>
                          <a:pt x="657309" y="242602"/>
                        </a:cubicBezTo>
                        <a:cubicBezTo>
                          <a:pt x="656928" y="242602"/>
                          <a:pt x="656642" y="242411"/>
                          <a:pt x="656547" y="242030"/>
                        </a:cubicBezTo>
                        <a:cubicBezTo>
                          <a:pt x="656451" y="241744"/>
                          <a:pt x="656070" y="241554"/>
                          <a:pt x="655499" y="241363"/>
                        </a:cubicBezTo>
                        <a:cubicBezTo>
                          <a:pt x="654927" y="241173"/>
                          <a:pt x="654832" y="240697"/>
                          <a:pt x="654832" y="240316"/>
                        </a:cubicBezTo>
                        <a:cubicBezTo>
                          <a:pt x="654832" y="239839"/>
                          <a:pt x="654737" y="239744"/>
                          <a:pt x="654261" y="239459"/>
                        </a:cubicBezTo>
                        <a:cubicBezTo>
                          <a:pt x="653880" y="239173"/>
                          <a:pt x="653403" y="239268"/>
                          <a:pt x="653403" y="238696"/>
                        </a:cubicBezTo>
                        <a:cubicBezTo>
                          <a:pt x="653403" y="238125"/>
                          <a:pt x="654261" y="238316"/>
                          <a:pt x="654261" y="238125"/>
                        </a:cubicBezTo>
                        <a:cubicBezTo>
                          <a:pt x="654261" y="237934"/>
                          <a:pt x="653784" y="237839"/>
                          <a:pt x="653308" y="237649"/>
                        </a:cubicBezTo>
                        <a:cubicBezTo>
                          <a:pt x="652832" y="237554"/>
                          <a:pt x="652832" y="236601"/>
                          <a:pt x="652832" y="236315"/>
                        </a:cubicBezTo>
                        <a:cubicBezTo>
                          <a:pt x="652832" y="236029"/>
                          <a:pt x="652546" y="235839"/>
                          <a:pt x="652356" y="235458"/>
                        </a:cubicBezTo>
                        <a:cubicBezTo>
                          <a:pt x="652165" y="235077"/>
                          <a:pt x="651784" y="235553"/>
                          <a:pt x="651594" y="235553"/>
                        </a:cubicBezTo>
                        <a:cubicBezTo>
                          <a:pt x="651308" y="235553"/>
                          <a:pt x="650927" y="235363"/>
                          <a:pt x="651022" y="235077"/>
                        </a:cubicBezTo>
                        <a:cubicBezTo>
                          <a:pt x="651117" y="234791"/>
                          <a:pt x="650927" y="234601"/>
                          <a:pt x="650546" y="234410"/>
                        </a:cubicBezTo>
                        <a:cubicBezTo>
                          <a:pt x="650165" y="234220"/>
                          <a:pt x="649498" y="233553"/>
                          <a:pt x="649212" y="233172"/>
                        </a:cubicBezTo>
                        <a:cubicBezTo>
                          <a:pt x="648927" y="232791"/>
                          <a:pt x="648546" y="231838"/>
                          <a:pt x="648260" y="231648"/>
                        </a:cubicBezTo>
                        <a:cubicBezTo>
                          <a:pt x="647974" y="231458"/>
                          <a:pt x="647688" y="232219"/>
                          <a:pt x="647498" y="232696"/>
                        </a:cubicBezTo>
                        <a:cubicBezTo>
                          <a:pt x="647307" y="233077"/>
                          <a:pt x="647117" y="232981"/>
                          <a:pt x="647212" y="233458"/>
                        </a:cubicBezTo>
                        <a:cubicBezTo>
                          <a:pt x="647307" y="233934"/>
                          <a:pt x="647022" y="233743"/>
                          <a:pt x="646450" y="233648"/>
                        </a:cubicBezTo>
                        <a:cubicBezTo>
                          <a:pt x="645879" y="233648"/>
                          <a:pt x="645879" y="233934"/>
                          <a:pt x="645688" y="234220"/>
                        </a:cubicBezTo>
                        <a:cubicBezTo>
                          <a:pt x="645498" y="234505"/>
                          <a:pt x="645021" y="234791"/>
                          <a:pt x="644640" y="234887"/>
                        </a:cubicBezTo>
                        <a:cubicBezTo>
                          <a:pt x="644355" y="234982"/>
                          <a:pt x="643974" y="234887"/>
                          <a:pt x="643688" y="234601"/>
                        </a:cubicBezTo>
                        <a:cubicBezTo>
                          <a:pt x="643402" y="234315"/>
                          <a:pt x="643116" y="234696"/>
                          <a:pt x="642831" y="234696"/>
                        </a:cubicBezTo>
                        <a:cubicBezTo>
                          <a:pt x="642545" y="234696"/>
                          <a:pt x="642545" y="234029"/>
                          <a:pt x="642164" y="234125"/>
                        </a:cubicBezTo>
                        <a:cubicBezTo>
                          <a:pt x="641783" y="234220"/>
                          <a:pt x="641688" y="234410"/>
                          <a:pt x="641878" y="234887"/>
                        </a:cubicBezTo>
                        <a:cubicBezTo>
                          <a:pt x="642069" y="235267"/>
                          <a:pt x="641688" y="235744"/>
                          <a:pt x="641592" y="235934"/>
                        </a:cubicBezTo>
                        <a:cubicBezTo>
                          <a:pt x="641497" y="236125"/>
                          <a:pt x="641116" y="236125"/>
                          <a:pt x="640735" y="236125"/>
                        </a:cubicBezTo>
                        <a:cubicBezTo>
                          <a:pt x="640354" y="236125"/>
                          <a:pt x="640354" y="235744"/>
                          <a:pt x="640164" y="235458"/>
                        </a:cubicBezTo>
                        <a:cubicBezTo>
                          <a:pt x="639973" y="235172"/>
                          <a:pt x="639592" y="234982"/>
                          <a:pt x="639592" y="234696"/>
                        </a:cubicBezTo>
                        <a:cubicBezTo>
                          <a:pt x="639592" y="234410"/>
                          <a:pt x="639306" y="234125"/>
                          <a:pt x="639116" y="234125"/>
                        </a:cubicBezTo>
                        <a:cubicBezTo>
                          <a:pt x="638925" y="234125"/>
                          <a:pt x="638735" y="234791"/>
                          <a:pt x="638449" y="235172"/>
                        </a:cubicBezTo>
                        <a:cubicBezTo>
                          <a:pt x="638163" y="235553"/>
                          <a:pt x="638068" y="235839"/>
                          <a:pt x="638259" y="236125"/>
                        </a:cubicBezTo>
                        <a:cubicBezTo>
                          <a:pt x="638449" y="236410"/>
                          <a:pt x="638259" y="236506"/>
                          <a:pt x="638163" y="236887"/>
                        </a:cubicBezTo>
                        <a:cubicBezTo>
                          <a:pt x="638068" y="237268"/>
                          <a:pt x="637878" y="237554"/>
                          <a:pt x="637497" y="237744"/>
                        </a:cubicBezTo>
                        <a:cubicBezTo>
                          <a:pt x="637116" y="237934"/>
                          <a:pt x="637020" y="237744"/>
                          <a:pt x="637020" y="237363"/>
                        </a:cubicBezTo>
                        <a:cubicBezTo>
                          <a:pt x="637020" y="236887"/>
                          <a:pt x="636544" y="237268"/>
                          <a:pt x="636258" y="237172"/>
                        </a:cubicBezTo>
                        <a:cubicBezTo>
                          <a:pt x="635973" y="237172"/>
                          <a:pt x="635401" y="237172"/>
                          <a:pt x="634925" y="237268"/>
                        </a:cubicBezTo>
                        <a:cubicBezTo>
                          <a:pt x="634449" y="237458"/>
                          <a:pt x="634449" y="238316"/>
                          <a:pt x="634449" y="238316"/>
                        </a:cubicBezTo>
                        <a:cubicBezTo>
                          <a:pt x="634449" y="238316"/>
                          <a:pt x="633401" y="237839"/>
                          <a:pt x="633020" y="237649"/>
                        </a:cubicBezTo>
                        <a:cubicBezTo>
                          <a:pt x="632734" y="237458"/>
                          <a:pt x="632639" y="237458"/>
                          <a:pt x="632163" y="237649"/>
                        </a:cubicBezTo>
                        <a:cubicBezTo>
                          <a:pt x="631686" y="237744"/>
                          <a:pt x="631210" y="237458"/>
                          <a:pt x="630829" y="237458"/>
                        </a:cubicBezTo>
                        <a:cubicBezTo>
                          <a:pt x="630448" y="237458"/>
                          <a:pt x="629972" y="237934"/>
                          <a:pt x="629781" y="238316"/>
                        </a:cubicBezTo>
                        <a:cubicBezTo>
                          <a:pt x="629591" y="238696"/>
                          <a:pt x="629877" y="239363"/>
                          <a:pt x="629877" y="239649"/>
                        </a:cubicBezTo>
                        <a:cubicBezTo>
                          <a:pt x="629877" y="239935"/>
                          <a:pt x="629400" y="240125"/>
                          <a:pt x="629019" y="240125"/>
                        </a:cubicBezTo>
                        <a:cubicBezTo>
                          <a:pt x="628638" y="240125"/>
                          <a:pt x="628543" y="239935"/>
                          <a:pt x="628353" y="240221"/>
                        </a:cubicBezTo>
                        <a:cubicBezTo>
                          <a:pt x="628257" y="240506"/>
                          <a:pt x="628067" y="240887"/>
                          <a:pt x="627876" y="240983"/>
                        </a:cubicBezTo>
                        <a:cubicBezTo>
                          <a:pt x="627686" y="241173"/>
                          <a:pt x="627114" y="240601"/>
                          <a:pt x="626733" y="240411"/>
                        </a:cubicBezTo>
                        <a:cubicBezTo>
                          <a:pt x="626448" y="240221"/>
                          <a:pt x="626352" y="240125"/>
                          <a:pt x="626162" y="239649"/>
                        </a:cubicBezTo>
                        <a:cubicBezTo>
                          <a:pt x="625971" y="239268"/>
                          <a:pt x="625400" y="238887"/>
                          <a:pt x="624733" y="238887"/>
                        </a:cubicBezTo>
                        <a:cubicBezTo>
                          <a:pt x="624066" y="238887"/>
                          <a:pt x="624162" y="239173"/>
                          <a:pt x="623876" y="239173"/>
                        </a:cubicBezTo>
                        <a:cubicBezTo>
                          <a:pt x="623590" y="239173"/>
                          <a:pt x="623590" y="239268"/>
                          <a:pt x="623590" y="239649"/>
                        </a:cubicBezTo>
                        <a:cubicBezTo>
                          <a:pt x="623590" y="239935"/>
                          <a:pt x="623019" y="239839"/>
                          <a:pt x="622828" y="239839"/>
                        </a:cubicBezTo>
                        <a:cubicBezTo>
                          <a:pt x="622638" y="239839"/>
                          <a:pt x="622447" y="239363"/>
                          <a:pt x="622257" y="239077"/>
                        </a:cubicBezTo>
                        <a:cubicBezTo>
                          <a:pt x="622066" y="238792"/>
                          <a:pt x="621780" y="238982"/>
                          <a:pt x="621495" y="238982"/>
                        </a:cubicBezTo>
                        <a:cubicBezTo>
                          <a:pt x="621114" y="238982"/>
                          <a:pt x="621209" y="238125"/>
                          <a:pt x="621018" y="237839"/>
                        </a:cubicBezTo>
                        <a:cubicBezTo>
                          <a:pt x="620828" y="237554"/>
                          <a:pt x="619780" y="237839"/>
                          <a:pt x="619399" y="238125"/>
                        </a:cubicBezTo>
                        <a:cubicBezTo>
                          <a:pt x="618923" y="238411"/>
                          <a:pt x="618923" y="238601"/>
                          <a:pt x="618637" y="238316"/>
                        </a:cubicBezTo>
                        <a:cubicBezTo>
                          <a:pt x="618351" y="238030"/>
                          <a:pt x="617970" y="237744"/>
                          <a:pt x="617399" y="237839"/>
                        </a:cubicBezTo>
                        <a:cubicBezTo>
                          <a:pt x="616923" y="237934"/>
                          <a:pt x="616637" y="238220"/>
                          <a:pt x="616637" y="237934"/>
                        </a:cubicBezTo>
                        <a:cubicBezTo>
                          <a:pt x="616637" y="237649"/>
                          <a:pt x="616827" y="237363"/>
                          <a:pt x="616637" y="236506"/>
                        </a:cubicBezTo>
                        <a:cubicBezTo>
                          <a:pt x="616351" y="235553"/>
                          <a:pt x="616446" y="235934"/>
                          <a:pt x="616065" y="235744"/>
                        </a:cubicBezTo>
                        <a:cubicBezTo>
                          <a:pt x="615684" y="235458"/>
                          <a:pt x="615875" y="235172"/>
                          <a:pt x="615875" y="234505"/>
                        </a:cubicBezTo>
                        <a:cubicBezTo>
                          <a:pt x="615875" y="233839"/>
                          <a:pt x="614541" y="233648"/>
                          <a:pt x="614065" y="233458"/>
                        </a:cubicBezTo>
                        <a:cubicBezTo>
                          <a:pt x="613589" y="233267"/>
                          <a:pt x="613303" y="232981"/>
                          <a:pt x="613017" y="232981"/>
                        </a:cubicBezTo>
                        <a:cubicBezTo>
                          <a:pt x="612732" y="232981"/>
                          <a:pt x="612351" y="232410"/>
                          <a:pt x="612065" y="232315"/>
                        </a:cubicBezTo>
                        <a:cubicBezTo>
                          <a:pt x="611684" y="232219"/>
                          <a:pt x="611112" y="232124"/>
                          <a:pt x="610636" y="232219"/>
                        </a:cubicBezTo>
                        <a:cubicBezTo>
                          <a:pt x="610160" y="232315"/>
                          <a:pt x="609969" y="232600"/>
                          <a:pt x="609684" y="232124"/>
                        </a:cubicBezTo>
                        <a:cubicBezTo>
                          <a:pt x="609398" y="231648"/>
                          <a:pt x="608826" y="232219"/>
                          <a:pt x="608731" y="232600"/>
                        </a:cubicBezTo>
                        <a:cubicBezTo>
                          <a:pt x="608636" y="232981"/>
                          <a:pt x="608255" y="232981"/>
                          <a:pt x="608064" y="232981"/>
                        </a:cubicBezTo>
                        <a:cubicBezTo>
                          <a:pt x="607874" y="232981"/>
                          <a:pt x="607874" y="233172"/>
                          <a:pt x="607779" y="233648"/>
                        </a:cubicBezTo>
                        <a:cubicBezTo>
                          <a:pt x="607683" y="234125"/>
                          <a:pt x="607112" y="234315"/>
                          <a:pt x="606921" y="234505"/>
                        </a:cubicBezTo>
                        <a:cubicBezTo>
                          <a:pt x="606636" y="234696"/>
                          <a:pt x="606350" y="234791"/>
                          <a:pt x="605874" y="234791"/>
                        </a:cubicBezTo>
                        <a:cubicBezTo>
                          <a:pt x="605302" y="234791"/>
                          <a:pt x="605493" y="234982"/>
                          <a:pt x="605207" y="235363"/>
                        </a:cubicBezTo>
                        <a:cubicBezTo>
                          <a:pt x="604921" y="235744"/>
                          <a:pt x="604731" y="235744"/>
                          <a:pt x="604159" y="235648"/>
                        </a:cubicBezTo>
                        <a:cubicBezTo>
                          <a:pt x="603588" y="235553"/>
                          <a:pt x="603778" y="236315"/>
                          <a:pt x="603302" y="236220"/>
                        </a:cubicBezTo>
                        <a:cubicBezTo>
                          <a:pt x="602826" y="236125"/>
                          <a:pt x="602826" y="235267"/>
                          <a:pt x="602826" y="234887"/>
                        </a:cubicBezTo>
                        <a:cubicBezTo>
                          <a:pt x="602826" y="234601"/>
                          <a:pt x="602445" y="234791"/>
                          <a:pt x="601968" y="234791"/>
                        </a:cubicBezTo>
                        <a:cubicBezTo>
                          <a:pt x="601492" y="234791"/>
                          <a:pt x="601587" y="234125"/>
                          <a:pt x="601683" y="233839"/>
                        </a:cubicBezTo>
                        <a:cubicBezTo>
                          <a:pt x="601778" y="233648"/>
                          <a:pt x="601683" y="233077"/>
                          <a:pt x="601492" y="232791"/>
                        </a:cubicBezTo>
                        <a:cubicBezTo>
                          <a:pt x="601302" y="232505"/>
                          <a:pt x="601397" y="232124"/>
                          <a:pt x="601302" y="231838"/>
                        </a:cubicBezTo>
                        <a:cubicBezTo>
                          <a:pt x="601111" y="231553"/>
                          <a:pt x="600349" y="231648"/>
                          <a:pt x="599682" y="231648"/>
                        </a:cubicBezTo>
                        <a:cubicBezTo>
                          <a:pt x="599016" y="231648"/>
                          <a:pt x="599206" y="232029"/>
                          <a:pt x="598825" y="232219"/>
                        </a:cubicBezTo>
                        <a:cubicBezTo>
                          <a:pt x="598444" y="232315"/>
                          <a:pt x="598444" y="232600"/>
                          <a:pt x="598158" y="232886"/>
                        </a:cubicBezTo>
                        <a:cubicBezTo>
                          <a:pt x="597873" y="233267"/>
                          <a:pt x="597777" y="232791"/>
                          <a:pt x="597682" y="232410"/>
                        </a:cubicBezTo>
                        <a:cubicBezTo>
                          <a:pt x="597682" y="232029"/>
                          <a:pt x="597492" y="231934"/>
                          <a:pt x="596730" y="230981"/>
                        </a:cubicBezTo>
                        <a:cubicBezTo>
                          <a:pt x="595968" y="230029"/>
                          <a:pt x="595301" y="230219"/>
                          <a:pt x="595301" y="230219"/>
                        </a:cubicBezTo>
                        <a:cubicBezTo>
                          <a:pt x="595301" y="230219"/>
                          <a:pt x="595491" y="229743"/>
                          <a:pt x="595587" y="229457"/>
                        </a:cubicBezTo>
                        <a:cubicBezTo>
                          <a:pt x="595682" y="229171"/>
                          <a:pt x="595587" y="228886"/>
                          <a:pt x="595396" y="228695"/>
                        </a:cubicBezTo>
                        <a:cubicBezTo>
                          <a:pt x="595206" y="228505"/>
                          <a:pt x="595396" y="228124"/>
                          <a:pt x="594920" y="228029"/>
                        </a:cubicBezTo>
                        <a:cubicBezTo>
                          <a:pt x="594444" y="227933"/>
                          <a:pt x="594348" y="227933"/>
                          <a:pt x="594063" y="227743"/>
                        </a:cubicBezTo>
                        <a:cubicBezTo>
                          <a:pt x="593777" y="227552"/>
                          <a:pt x="593586" y="227267"/>
                          <a:pt x="593491" y="226885"/>
                        </a:cubicBezTo>
                        <a:cubicBezTo>
                          <a:pt x="593396" y="226504"/>
                          <a:pt x="593586" y="226123"/>
                          <a:pt x="593396" y="225933"/>
                        </a:cubicBezTo>
                        <a:cubicBezTo>
                          <a:pt x="593205" y="225742"/>
                          <a:pt x="593110" y="225933"/>
                          <a:pt x="592634" y="226028"/>
                        </a:cubicBezTo>
                        <a:cubicBezTo>
                          <a:pt x="592158" y="226028"/>
                          <a:pt x="591205" y="225552"/>
                          <a:pt x="590729" y="225266"/>
                        </a:cubicBezTo>
                        <a:cubicBezTo>
                          <a:pt x="590253" y="224980"/>
                          <a:pt x="589967" y="225742"/>
                          <a:pt x="589776" y="226123"/>
                        </a:cubicBezTo>
                        <a:cubicBezTo>
                          <a:pt x="589681" y="226504"/>
                          <a:pt x="588538" y="226409"/>
                          <a:pt x="588348" y="226123"/>
                        </a:cubicBezTo>
                        <a:cubicBezTo>
                          <a:pt x="588157" y="225838"/>
                          <a:pt x="587490" y="226409"/>
                          <a:pt x="587109" y="226409"/>
                        </a:cubicBezTo>
                        <a:cubicBezTo>
                          <a:pt x="586728" y="226409"/>
                          <a:pt x="585776" y="226695"/>
                          <a:pt x="585681" y="226504"/>
                        </a:cubicBezTo>
                        <a:cubicBezTo>
                          <a:pt x="585585" y="226314"/>
                          <a:pt x="585585" y="225457"/>
                          <a:pt x="585395" y="225171"/>
                        </a:cubicBezTo>
                        <a:cubicBezTo>
                          <a:pt x="585204" y="224885"/>
                          <a:pt x="585490" y="223838"/>
                          <a:pt x="585490" y="223456"/>
                        </a:cubicBezTo>
                        <a:cubicBezTo>
                          <a:pt x="585490" y="223075"/>
                          <a:pt x="584728" y="222885"/>
                          <a:pt x="584728" y="222885"/>
                        </a:cubicBezTo>
                        <a:cubicBezTo>
                          <a:pt x="584728" y="222885"/>
                          <a:pt x="584823" y="222218"/>
                          <a:pt x="584823" y="221933"/>
                        </a:cubicBezTo>
                        <a:cubicBezTo>
                          <a:pt x="584823" y="221647"/>
                          <a:pt x="584823" y="220885"/>
                          <a:pt x="584252" y="220885"/>
                        </a:cubicBezTo>
                        <a:cubicBezTo>
                          <a:pt x="583680" y="220885"/>
                          <a:pt x="583680" y="221266"/>
                          <a:pt x="583299" y="221647"/>
                        </a:cubicBezTo>
                        <a:cubicBezTo>
                          <a:pt x="582918" y="222028"/>
                          <a:pt x="582252" y="222028"/>
                          <a:pt x="581680" y="221837"/>
                        </a:cubicBezTo>
                        <a:cubicBezTo>
                          <a:pt x="581109" y="221647"/>
                          <a:pt x="581013" y="222028"/>
                          <a:pt x="580632" y="222028"/>
                        </a:cubicBezTo>
                        <a:cubicBezTo>
                          <a:pt x="580251" y="222028"/>
                          <a:pt x="579775" y="221837"/>
                          <a:pt x="579394" y="221837"/>
                        </a:cubicBezTo>
                        <a:cubicBezTo>
                          <a:pt x="578918" y="221837"/>
                          <a:pt x="579013" y="222123"/>
                          <a:pt x="578918" y="222409"/>
                        </a:cubicBezTo>
                        <a:cubicBezTo>
                          <a:pt x="578823" y="222694"/>
                          <a:pt x="578537" y="222313"/>
                          <a:pt x="578061" y="221837"/>
                        </a:cubicBezTo>
                        <a:cubicBezTo>
                          <a:pt x="577680" y="221361"/>
                          <a:pt x="577299" y="220885"/>
                          <a:pt x="576918" y="220694"/>
                        </a:cubicBezTo>
                        <a:cubicBezTo>
                          <a:pt x="576537" y="220504"/>
                          <a:pt x="575775" y="220694"/>
                          <a:pt x="575489" y="220885"/>
                        </a:cubicBezTo>
                        <a:cubicBezTo>
                          <a:pt x="575203" y="221075"/>
                          <a:pt x="574632" y="220218"/>
                          <a:pt x="574346" y="219837"/>
                        </a:cubicBezTo>
                        <a:cubicBezTo>
                          <a:pt x="573965" y="219456"/>
                          <a:pt x="573584" y="219266"/>
                          <a:pt x="573203" y="219266"/>
                        </a:cubicBezTo>
                        <a:cubicBezTo>
                          <a:pt x="572822" y="219266"/>
                          <a:pt x="572631" y="218884"/>
                          <a:pt x="572060" y="218408"/>
                        </a:cubicBezTo>
                        <a:cubicBezTo>
                          <a:pt x="571488" y="218027"/>
                          <a:pt x="571298" y="218694"/>
                          <a:pt x="571203" y="218980"/>
                        </a:cubicBezTo>
                        <a:cubicBezTo>
                          <a:pt x="571107" y="219266"/>
                          <a:pt x="570631" y="219932"/>
                          <a:pt x="570250" y="220123"/>
                        </a:cubicBezTo>
                        <a:cubicBezTo>
                          <a:pt x="569774" y="220313"/>
                          <a:pt x="569393" y="220123"/>
                          <a:pt x="569202" y="219837"/>
                        </a:cubicBezTo>
                        <a:cubicBezTo>
                          <a:pt x="569012" y="219551"/>
                          <a:pt x="568821" y="219742"/>
                          <a:pt x="568536" y="219742"/>
                        </a:cubicBezTo>
                        <a:cubicBezTo>
                          <a:pt x="568250" y="219742"/>
                          <a:pt x="568155" y="219361"/>
                          <a:pt x="567964" y="219075"/>
                        </a:cubicBezTo>
                        <a:cubicBezTo>
                          <a:pt x="567774" y="218789"/>
                          <a:pt x="567107" y="219075"/>
                          <a:pt x="567012" y="219170"/>
                        </a:cubicBezTo>
                        <a:cubicBezTo>
                          <a:pt x="566916" y="219266"/>
                          <a:pt x="566154" y="219456"/>
                          <a:pt x="565964" y="219170"/>
                        </a:cubicBezTo>
                        <a:cubicBezTo>
                          <a:pt x="565773" y="218884"/>
                          <a:pt x="565011" y="219075"/>
                          <a:pt x="564821" y="218789"/>
                        </a:cubicBezTo>
                        <a:cubicBezTo>
                          <a:pt x="564630" y="218504"/>
                          <a:pt x="564345" y="218599"/>
                          <a:pt x="563773" y="218408"/>
                        </a:cubicBezTo>
                        <a:cubicBezTo>
                          <a:pt x="563202" y="218218"/>
                          <a:pt x="562916" y="217837"/>
                          <a:pt x="562725" y="217456"/>
                        </a:cubicBezTo>
                        <a:cubicBezTo>
                          <a:pt x="562535" y="217170"/>
                          <a:pt x="561773" y="217075"/>
                          <a:pt x="561106" y="217360"/>
                        </a:cubicBezTo>
                        <a:cubicBezTo>
                          <a:pt x="560439" y="217646"/>
                          <a:pt x="560344" y="217742"/>
                          <a:pt x="560249" y="217646"/>
                        </a:cubicBezTo>
                        <a:cubicBezTo>
                          <a:pt x="560058" y="217551"/>
                          <a:pt x="558915" y="216884"/>
                          <a:pt x="558630" y="216789"/>
                        </a:cubicBezTo>
                        <a:cubicBezTo>
                          <a:pt x="558344" y="216694"/>
                          <a:pt x="558439" y="216884"/>
                          <a:pt x="558439" y="217456"/>
                        </a:cubicBezTo>
                        <a:cubicBezTo>
                          <a:pt x="558439" y="217932"/>
                          <a:pt x="558058" y="217837"/>
                          <a:pt x="557677" y="217837"/>
                        </a:cubicBezTo>
                        <a:cubicBezTo>
                          <a:pt x="557296" y="217837"/>
                          <a:pt x="557391" y="217456"/>
                          <a:pt x="557106" y="217265"/>
                        </a:cubicBezTo>
                        <a:cubicBezTo>
                          <a:pt x="556915" y="217075"/>
                          <a:pt x="556248" y="217170"/>
                          <a:pt x="555963" y="217360"/>
                        </a:cubicBezTo>
                        <a:cubicBezTo>
                          <a:pt x="555677" y="217551"/>
                          <a:pt x="555486" y="217932"/>
                          <a:pt x="555105" y="218122"/>
                        </a:cubicBezTo>
                        <a:cubicBezTo>
                          <a:pt x="554724" y="218313"/>
                          <a:pt x="554248" y="218313"/>
                          <a:pt x="554058" y="217932"/>
                        </a:cubicBezTo>
                        <a:cubicBezTo>
                          <a:pt x="553867" y="217551"/>
                          <a:pt x="553296" y="217456"/>
                          <a:pt x="553010" y="217456"/>
                        </a:cubicBezTo>
                        <a:cubicBezTo>
                          <a:pt x="552724" y="217456"/>
                          <a:pt x="552819" y="217075"/>
                          <a:pt x="552438" y="216694"/>
                        </a:cubicBezTo>
                        <a:cubicBezTo>
                          <a:pt x="552153" y="216313"/>
                          <a:pt x="552534" y="215741"/>
                          <a:pt x="552724" y="215265"/>
                        </a:cubicBezTo>
                        <a:cubicBezTo>
                          <a:pt x="552915" y="214789"/>
                          <a:pt x="552915" y="214408"/>
                          <a:pt x="552534" y="214313"/>
                        </a:cubicBezTo>
                        <a:cubicBezTo>
                          <a:pt x="552153" y="214122"/>
                          <a:pt x="552534" y="214027"/>
                          <a:pt x="552724" y="213836"/>
                        </a:cubicBezTo>
                        <a:cubicBezTo>
                          <a:pt x="552819" y="213741"/>
                          <a:pt x="553486" y="213169"/>
                          <a:pt x="553677" y="213169"/>
                        </a:cubicBezTo>
                        <a:cubicBezTo>
                          <a:pt x="553867" y="213169"/>
                          <a:pt x="554058" y="212884"/>
                          <a:pt x="554058" y="212598"/>
                        </a:cubicBezTo>
                        <a:cubicBezTo>
                          <a:pt x="554058" y="212312"/>
                          <a:pt x="553391" y="211836"/>
                          <a:pt x="553200" y="211360"/>
                        </a:cubicBezTo>
                        <a:cubicBezTo>
                          <a:pt x="553010" y="210884"/>
                          <a:pt x="552724" y="210884"/>
                          <a:pt x="552343" y="210788"/>
                        </a:cubicBezTo>
                        <a:cubicBezTo>
                          <a:pt x="552057" y="210693"/>
                          <a:pt x="551200" y="210502"/>
                          <a:pt x="551105" y="210217"/>
                        </a:cubicBezTo>
                        <a:cubicBezTo>
                          <a:pt x="551010" y="209931"/>
                          <a:pt x="551010" y="209645"/>
                          <a:pt x="550533" y="209645"/>
                        </a:cubicBezTo>
                        <a:cubicBezTo>
                          <a:pt x="550057" y="209741"/>
                          <a:pt x="549962" y="209931"/>
                          <a:pt x="549486" y="210407"/>
                        </a:cubicBezTo>
                        <a:cubicBezTo>
                          <a:pt x="549009" y="210884"/>
                          <a:pt x="548343" y="210693"/>
                          <a:pt x="548057" y="210502"/>
                        </a:cubicBezTo>
                        <a:cubicBezTo>
                          <a:pt x="547771" y="210407"/>
                          <a:pt x="547104" y="210407"/>
                          <a:pt x="546628" y="210407"/>
                        </a:cubicBezTo>
                        <a:cubicBezTo>
                          <a:pt x="546152" y="210407"/>
                          <a:pt x="545866" y="210598"/>
                          <a:pt x="545866" y="211264"/>
                        </a:cubicBezTo>
                        <a:cubicBezTo>
                          <a:pt x="545866" y="211931"/>
                          <a:pt x="545295" y="211741"/>
                          <a:pt x="544914" y="211455"/>
                        </a:cubicBezTo>
                        <a:cubicBezTo>
                          <a:pt x="544628" y="211169"/>
                          <a:pt x="544533" y="211741"/>
                          <a:pt x="544056" y="211741"/>
                        </a:cubicBezTo>
                        <a:cubicBezTo>
                          <a:pt x="543675" y="211741"/>
                          <a:pt x="543199" y="211836"/>
                          <a:pt x="542818" y="211550"/>
                        </a:cubicBezTo>
                        <a:cubicBezTo>
                          <a:pt x="542437" y="211264"/>
                          <a:pt x="542247" y="210502"/>
                          <a:pt x="542151" y="210026"/>
                        </a:cubicBezTo>
                        <a:cubicBezTo>
                          <a:pt x="542056" y="209550"/>
                          <a:pt x="541770" y="209169"/>
                          <a:pt x="541485" y="208979"/>
                        </a:cubicBezTo>
                        <a:cubicBezTo>
                          <a:pt x="541199" y="208883"/>
                          <a:pt x="541008" y="208788"/>
                          <a:pt x="540913" y="208502"/>
                        </a:cubicBezTo>
                        <a:cubicBezTo>
                          <a:pt x="540818" y="208217"/>
                          <a:pt x="541199" y="207931"/>
                          <a:pt x="541104" y="207550"/>
                        </a:cubicBezTo>
                        <a:cubicBezTo>
                          <a:pt x="541008" y="207169"/>
                          <a:pt x="540246" y="207264"/>
                          <a:pt x="539770" y="207264"/>
                        </a:cubicBezTo>
                        <a:cubicBezTo>
                          <a:pt x="539389" y="207264"/>
                          <a:pt x="539484" y="207169"/>
                          <a:pt x="539484" y="206788"/>
                        </a:cubicBezTo>
                        <a:cubicBezTo>
                          <a:pt x="539484" y="206407"/>
                          <a:pt x="539294" y="205645"/>
                          <a:pt x="539103" y="205264"/>
                        </a:cubicBezTo>
                        <a:cubicBezTo>
                          <a:pt x="538913" y="204883"/>
                          <a:pt x="538437" y="204692"/>
                          <a:pt x="538056" y="204692"/>
                        </a:cubicBezTo>
                        <a:cubicBezTo>
                          <a:pt x="537770" y="204597"/>
                          <a:pt x="537389" y="204692"/>
                          <a:pt x="537294" y="205073"/>
                        </a:cubicBezTo>
                        <a:cubicBezTo>
                          <a:pt x="537198" y="205454"/>
                          <a:pt x="536436" y="204502"/>
                          <a:pt x="536151" y="204311"/>
                        </a:cubicBezTo>
                        <a:cubicBezTo>
                          <a:pt x="535865" y="204121"/>
                          <a:pt x="535484" y="203549"/>
                          <a:pt x="535103" y="203549"/>
                        </a:cubicBezTo>
                        <a:cubicBezTo>
                          <a:pt x="534817" y="203549"/>
                          <a:pt x="534722" y="203168"/>
                          <a:pt x="534341" y="202787"/>
                        </a:cubicBezTo>
                        <a:cubicBezTo>
                          <a:pt x="533960" y="202406"/>
                          <a:pt x="533103" y="202216"/>
                          <a:pt x="532912" y="202025"/>
                        </a:cubicBezTo>
                        <a:cubicBezTo>
                          <a:pt x="532626" y="201835"/>
                          <a:pt x="532436" y="201549"/>
                          <a:pt x="532436" y="201359"/>
                        </a:cubicBezTo>
                        <a:cubicBezTo>
                          <a:pt x="532436" y="201168"/>
                          <a:pt x="532245" y="200882"/>
                          <a:pt x="532055" y="200882"/>
                        </a:cubicBezTo>
                        <a:cubicBezTo>
                          <a:pt x="531864" y="200882"/>
                          <a:pt x="531483" y="200596"/>
                          <a:pt x="531198" y="200311"/>
                        </a:cubicBezTo>
                        <a:cubicBezTo>
                          <a:pt x="530912" y="200025"/>
                          <a:pt x="530531" y="199834"/>
                          <a:pt x="529864" y="199549"/>
                        </a:cubicBezTo>
                        <a:cubicBezTo>
                          <a:pt x="529293" y="199263"/>
                          <a:pt x="528912" y="198787"/>
                          <a:pt x="528531" y="198406"/>
                        </a:cubicBezTo>
                        <a:cubicBezTo>
                          <a:pt x="528245" y="198025"/>
                          <a:pt x="528340" y="197834"/>
                          <a:pt x="528435" y="197548"/>
                        </a:cubicBezTo>
                        <a:cubicBezTo>
                          <a:pt x="528626" y="197263"/>
                          <a:pt x="528340" y="196977"/>
                          <a:pt x="528150" y="196787"/>
                        </a:cubicBezTo>
                        <a:cubicBezTo>
                          <a:pt x="527959" y="196596"/>
                          <a:pt x="527578" y="196120"/>
                          <a:pt x="527292" y="196025"/>
                        </a:cubicBezTo>
                        <a:cubicBezTo>
                          <a:pt x="527007" y="196025"/>
                          <a:pt x="526721" y="195739"/>
                          <a:pt x="526340" y="195548"/>
                        </a:cubicBezTo>
                        <a:cubicBezTo>
                          <a:pt x="525959" y="195358"/>
                          <a:pt x="525387" y="196025"/>
                          <a:pt x="525102" y="196025"/>
                        </a:cubicBezTo>
                        <a:cubicBezTo>
                          <a:pt x="524816" y="196025"/>
                          <a:pt x="524530" y="196215"/>
                          <a:pt x="524530" y="196405"/>
                        </a:cubicBezTo>
                        <a:cubicBezTo>
                          <a:pt x="524530" y="196691"/>
                          <a:pt x="524340" y="196977"/>
                          <a:pt x="523959" y="196977"/>
                        </a:cubicBezTo>
                        <a:cubicBezTo>
                          <a:pt x="523578" y="196977"/>
                          <a:pt x="523387" y="196977"/>
                          <a:pt x="523292" y="196691"/>
                        </a:cubicBezTo>
                        <a:cubicBezTo>
                          <a:pt x="523292" y="196405"/>
                          <a:pt x="522816" y="196215"/>
                          <a:pt x="522435" y="196215"/>
                        </a:cubicBezTo>
                        <a:cubicBezTo>
                          <a:pt x="522054" y="196215"/>
                          <a:pt x="521958" y="195929"/>
                          <a:pt x="521673" y="195548"/>
                        </a:cubicBezTo>
                        <a:cubicBezTo>
                          <a:pt x="521387" y="195263"/>
                          <a:pt x="519577" y="194405"/>
                          <a:pt x="519101" y="194405"/>
                        </a:cubicBezTo>
                        <a:cubicBezTo>
                          <a:pt x="518625" y="194405"/>
                          <a:pt x="518339" y="193834"/>
                          <a:pt x="518244" y="193643"/>
                        </a:cubicBezTo>
                        <a:cubicBezTo>
                          <a:pt x="518053" y="193453"/>
                          <a:pt x="517482" y="193072"/>
                          <a:pt x="517291" y="192691"/>
                        </a:cubicBezTo>
                        <a:cubicBezTo>
                          <a:pt x="517101" y="192310"/>
                          <a:pt x="516148" y="192214"/>
                          <a:pt x="515862" y="192214"/>
                        </a:cubicBezTo>
                        <a:cubicBezTo>
                          <a:pt x="515577" y="192214"/>
                          <a:pt x="515481" y="192405"/>
                          <a:pt x="515386" y="192691"/>
                        </a:cubicBezTo>
                        <a:cubicBezTo>
                          <a:pt x="515291" y="192976"/>
                          <a:pt x="514815" y="192786"/>
                          <a:pt x="514529" y="192786"/>
                        </a:cubicBezTo>
                        <a:cubicBezTo>
                          <a:pt x="514243" y="192786"/>
                          <a:pt x="514243" y="192976"/>
                          <a:pt x="514148" y="193453"/>
                        </a:cubicBezTo>
                        <a:cubicBezTo>
                          <a:pt x="514053" y="193834"/>
                          <a:pt x="513672" y="193643"/>
                          <a:pt x="513386" y="193453"/>
                        </a:cubicBezTo>
                        <a:cubicBezTo>
                          <a:pt x="513100" y="193262"/>
                          <a:pt x="512624" y="193929"/>
                          <a:pt x="512338" y="194119"/>
                        </a:cubicBezTo>
                        <a:cubicBezTo>
                          <a:pt x="512052" y="194310"/>
                          <a:pt x="512148" y="194596"/>
                          <a:pt x="512052" y="195072"/>
                        </a:cubicBezTo>
                        <a:cubicBezTo>
                          <a:pt x="511957" y="195548"/>
                          <a:pt x="511005" y="194596"/>
                          <a:pt x="510814" y="194310"/>
                        </a:cubicBezTo>
                        <a:cubicBezTo>
                          <a:pt x="510624" y="194119"/>
                          <a:pt x="509862" y="193453"/>
                          <a:pt x="509385" y="192881"/>
                        </a:cubicBezTo>
                        <a:cubicBezTo>
                          <a:pt x="508909" y="192405"/>
                          <a:pt x="508433" y="193072"/>
                          <a:pt x="507957" y="193167"/>
                        </a:cubicBezTo>
                        <a:cubicBezTo>
                          <a:pt x="507480" y="193262"/>
                          <a:pt x="507385" y="192596"/>
                          <a:pt x="507099" y="192214"/>
                        </a:cubicBezTo>
                        <a:cubicBezTo>
                          <a:pt x="506814" y="191929"/>
                          <a:pt x="506433" y="191929"/>
                          <a:pt x="506052" y="191929"/>
                        </a:cubicBezTo>
                        <a:cubicBezTo>
                          <a:pt x="505575" y="191929"/>
                          <a:pt x="504718" y="191738"/>
                          <a:pt x="504432" y="191738"/>
                        </a:cubicBezTo>
                        <a:cubicBezTo>
                          <a:pt x="504147" y="191738"/>
                          <a:pt x="503575" y="191452"/>
                          <a:pt x="503099" y="191643"/>
                        </a:cubicBezTo>
                        <a:cubicBezTo>
                          <a:pt x="502623" y="191834"/>
                          <a:pt x="502527" y="193072"/>
                          <a:pt x="502242" y="193072"/>
                        </a:cubicBezTo>
                        <a:cubicBezTo>
                          <a:pt x="501956" y="193072"/>
                          <a:pt x="501861" y="191738"/>
                          <a:pt x="501861" y="191357"/>
                        </a:cubicBezTo>
                        <a:cubicBezTo>
                          <a:pt x="501861" y="190976"/>
                          <a:pt x="500622" y="191357"/>
                          <a:pt x="500337" y="191357"/>
                        </a:cubicBezTo>
                        <a:cubicBezTo>
                          <a:pt x="500051" y="191357"/>
                          <a:pt x="499289" y="191071"/>
                          <a:pt x="498717" y="190976"/>
                        </a:cubicBezTo>
                        <a:cubicBezTo>
                          <a:pt x="498146" y="190881"/>
                          <a:pt x="497384" y="190119"/>
                          <a:pt x="496908" y="189643"/>
                        </a:cubicBezTo>
                        <a:cubicBezTo>
                          <a:pt x="496336" y="189167"/>
                          <a:pt x="495288" y="189547"/>
                          <a:pt x="494907" y="189547"/>
                        </a:cubicBezTo>
                        <a:cubicBezTo>
                          <a:pt x="494622" y="189547"/>
                          <a:pt x="494050" y="188785"/>
                          <a:pt x="493669" y="188500"/>
                        </a:cubicBezTo>
                        <a:cubicBezTo>
                          <a:pt x="493383" y="188214"/>
                          <a:pt x="492812" y="187738"/>
                          <a:pt x="492431" y="187547"/>
                        </a:cubicBezTo>
                        <a:cubicBezTo>
                          <a:pt x="492050" y="187357"/>
                          <a:pt x="491859" y="186785"/>
                          <a:pt x="491669" y="186595"/>
                        </a:cubicBezTo>
                        <a:cubicBezTo>
                          <a:pt x="491478" y="186404"/>
                          <a:pt x="491002" y="185642"/>
                          <a:pt x="490526" y="185261"/>
                        </a:cubicBezTo>
                        <a:cubicBezTo>
                          <a:pt x="490050" y="184975"/>
                          <a:pt x="489859" y="184690"/>
                          <a:pt x="489764" y="184404"/>
                        </a:cubicBezTo>
                        <a:cubicBezTo>
                          <a:pt x="489764" y="184118"/>
                          <a:pt x="488716" y="183642"/>
                          <a:pt x="488240" y="183451"/>
                        </a:cubicBezTo>
                        <a:cubicBezTo>
                          <a:pt x="487764" y="183166"/>
                          <a:pt x="487287" y="182499"/>
                          <a:pt x="487002" y="182213"/>
                        </a:cubicBezTo>
                        <a:cubicBezTo>
                          <a:pt x="486811" y="181927"/>
                          <a:pt x="484430" y="182023"/>
                          <a:pt x="484335" y="182023"/>
                        </a:cubicBezTo>
                        <a:cubicBezTo>
                          <a:pt x="484239" y="182023"/>
                          <a:pt x="483763" y="182118"/>
                          <a:pt x="483573" y="181737"/>
                        </a:cubicBezTo>
                        <a:cubicBezTo>
                          <a:pt x="483382" y="181356"/>
                          <a:pt x="482906" y="180880"/>
                          <a:pt x="482334" y="180784"/>
                        </a:cubicBezTo>
                        <a:cubicBezTo>
                          <a:pt x="481858" y="180594"/>
                          <a:pt x="480906" y="178879"/>
                          <a:pt x="480906" y="178879"/>
                        </a:cubicBezTo>
                        <a:lnTo>
                          <a:pt x="478334" y="173069"/>
                        </a:lnTo>
                        <a:cubicBezTo>
                          <a:pt x="478334" y="173069"/>
                          <a:pt x="478143" y="172974"/>
                          <a:pt x="477858" y="172688"/>
                        </a:cubicBezTo>
                        <a:cubicBezTo>
                          <a:pt x="477667" y="172498"/>
                          <a:pt x="477572" y="172402"/>
                          <a:pt x="477286" y="172402"/>
                        </a:cubicBezTo>
                        <a:cubicBezTo>
                          <a:pt x="477000" y="172402"/>
                          <a:pt x="476334" y="172212"/>
                          <a:pt x="476238" y="172021"/>
                        </a:cubicBezTo>
                        <a:cubicBezTo>
                          <a:pt x="476048" y="171831"/>
                          <a:pt x="475000" y="171545"/>
                          <a:pt x="473762" y="170783"/>
                        </a:cubicBezTo>
                        <a:cubicBezTo>
                          <a:pt x="472524" y="170117"/>
                          <a:pt x="472714" y="170117"/>
                          <a:pt x="472714" y="169640"/>
                        </a:cubicBezTo>
                        <a:cubicBezTo>
                          <a:pt x="472714" y="169164"/>
                          <a:pt x="472714" y="168783"/>
                          <a:pt x="472714" y="167735"/>
                        </a:cubicBezTo>
                        <a:cubicBezTo>
                          <a:pt x="472714" y="166688"/>
                          <a:pt x="472428" y="166973"/>
                          <a:pt x="472047" y="166783"/>
                        </a:cubicBezTo>
                        <a:cubicBezTo>
                          <a:pt x="471666" y="166592"/>
                          <a:pt x="470428" y="166021"/>
                          <a:pt x="470142" y="165735"/>
                        </a:cubicBezTo>
                        <a:cubicBezTo>
                          <a:pt x="469857" y="165449"/>
                          <a:pt x="469761" y="164497"/>
                          <a:pt x="469571" y="164116"/>
                        </a:cubicBezTo>
                        <a:cubicBezTo>
                          <a:pt x="469380" y="163735"/>
                          <a:pt x="469571" y="163639"/>
                          <a:pt x="469476" y="163163"/>
                        </a:cubicBezTo>
                        <a:cubicBezTo>
                          <a:pt x="469380" y="162687"/>
                          <a:pt x="469476" y="162306"/>
                          <a:pt x="469761" y="161734"/>
                        </a:cubicBezTo>
                        <a:cubicBezTo>
                          <a:pt x="470047" y="161163"/>
                          <a:pt x="470333" y="160972"/>
                          <a:pt x="470428" y="160782"/>
                        </a:cubicBezTo>
                        <a:cubicBezTo>
                          <a:pt x="470523" y="160592"/>
                          <a:pt x="470238" y="160020"/>
                          <a:pt x="470238" y="160020"/>
                        </a:cubicBezTo>
                        <a:lnTo>
                          <a:pt x="470904" y="159163"/>
                        </a:lnTo>
                        <a:cubicBezTo>
                          <a:pt x="470904" y="159163"/>
                          <a:pt x="470619" y="158687"/>
                          <a:pt x="470333" y="158496"/>
                        </a:cubicBezTo>
                        <a:cubicBezTo>
                          <a:pt x="470047" y="158305"/>
                          <a:pt x="470047" y="158401"/>
                          <a:pt x="470142" y="157734"/>
                        </a:cubicBezTo>
                        <a:cubicBezTo>
                          <a:pt x="470333" y="157067"/>
                          <a:pt x="469285" y="156877"/>
                          <a:pt x="468809" y="156496"/>
                        </a:cubicBezTo>
                        <a:cubicBezTo>
                          <a:pt x="468333" y="156115"/>
                          <a:pt x="467856" y="156115"/>
                          <a:pt x="467380" y="156210"/>
                        </a:cubicBezTo>
                        <a:cubicBezTo>
                          <a:pt x="466999" y="156210"/>
                          <a:pt x="467190" y="155924"/>
                          <a:pt x="467190" y="155448"/>
                        </a:cubicBezTo>
                        <a:cubicBezTo>
                          <a:pt x="467190" y="154972"/>
                          <a:pt x="467856" y="154876"/>
                          <a:pt x="468142" y="154400"/>
                        </a:cubicBezTo>
                        <a:cubicBezTo>
                          <a:pt x="468523" y="153924"/>
                          <a:pt x="468999" y="153638"/>
                          <a:pt x="468999" y="153448"/>
                        </a:cubicBezTo>
                        <a:cubicBezTo>
                          <a:pt x="468999" y="153257"/>
                          <a:pt x="468047" y="152971"/>
                          <a:pt x="467761" y="152971"/>
                        </a:cubicBezTo>
                        <a:cubicBezTo>
                          <a:pt x="467475" y="152971"/>
                          <a:pt x="467475" y="152971"/>
                          <a:pt x="467380" y="152591"/>
                        </a:cubicBezTo>
                        <a:cubicBezTo>
                          <a:pt x="467285" y="152114"/>
                          <a:pt x="466618" y="152114"/>
                          <a:pt x="466523" y="151638"/>
                        </a:cubicBezTo>
                        <a:cubicBezTo>
                          <a:pt x="466332" y="151162"/>
                          <a:pt x="466332" y="150685"/>
                          <a:pt x="465951" y="150019"/>
                        </a:cubicBezTo>
                        <a:cubicBezTo>
                          <a:pt x="465570" y="149352"/>
                          <a:pt x="464904" y="149828"/>
                          <a:pt x="464427" y="149828"/>
                        </a:cubicBezTo>
                        <a:cubicBezTo>
                          <a:pt x="463856" y="149828"/>
                          <a:pt x="463570" y="149257"/>
                          <a:pt x="463380" y="148876"/>
                        </a:cubicBezTo>
                        <a:cubicBezTo>
                          <a:pt x="463189" y="148495"/>
                          <a:pt x="462808" y="148304"/>
                          <a:pt x="462903" y="147733"/>
                        </a:cubicBezTo>
                        <a:cubicBezTo>
                          <a:pt x="462999" y="147161"/>
                          <a:pt x="462427" y="147161"/>
                          <a:pt x="462141" y="146971"/>
                        </a:cubicBezTo>
                        <a:cubicBezTo>
                          <a:pt x="461856" y="146780"/>
                          <a:pt x="461570" y="146399"/>
                          <a:pt x="461570" y="145828"/>
                        </a:cubicBezTo>
                        <a:cubicBezTo>
                          <a:pt x="461475" y="145161"/>
                          <a:pt x="460903" y="144780"/>
                          <a:pt x="460522" y="144685"/>
                        </a:cubicBezTo>
                        <a:cubicBezTo>
                          <a:pt x="460236" y="144589"/>
                          <a:pt x="460332" y="144209"/>
                          <a:pt x="460332" y="143732"/>
                        </a:cubicBezTo>
                        <a:cubicBezTo>
                          <a:pt x="460332" y="143256"/>
                          <a:pt x="460332" y="142875"/>
                          <a:pt x="460141" y="142399"/>
                        </a:cubicBezTo>
                        <a:cubicBezTo>
                          <a:pt x="459855" y="141922"/>
                          <a:pt x="459474" y="141637"/>
                          <a:pt x="459474" y="141065"/>
                        </a:cubicBezTo>
                        <a:cubicBezTo>
                          <a:pt x="459474" y="140494"/>
                          <a:pt x="458998" y="140494"/>
                          <a:pt x="458998" y="140208"/>
                        </a:cubicBezTo>
                        <a:cubicBezTo>
                          <a:pt x="458998" y="139922"/>
                          <a:pt x="459093" y="139922"/>
                          <a:pt x="459474" y="139922"/>
                        </a:cubicBezTo>
                        <a:cubicBezTo>
                          <a:pt x="459855" y="139922"/>
                          <a:pt x="459855" y="139255"/>
                          <a:pt x="459855" y="138589"/>
                        </a:cubicBezTo>
                        <a:cubicBezTo>
                          <a:pt x="459855" y="137922"/>
                          <a:pt x="460236" y="137827"/>
                          <a:pt x="460713" y="137731"/>
                        </a:cubicBezTo>
                        <a:cubicBezTo>
                          <a:pt x="461189" y="137636"/>
                          <a:pt x="461189" y="137446"/>
                          <a:pt x="461570" y="136969"/>
                        </a:cubicBezTo>
                        <a:cubicBezTo>
                          <a:pt x="461951" y="136493"/>
                          <a:pt x="462141" y="136588"/>
                          <a:pt x="462427" y="136493"/>
                        </a:cubicBezTo>
                        <a:cubicBezTo>
                          <a:pt x="462713" y="136493"/>
                          <a:pt x="463284" y="136779"/>
                          <a:pt x="463570" y="136874"/>
                        </a:cubicBezTo>
                        <a:cubicBezTo>
                          <a:pt x="463856" y="136969"/>
                          <a:pt x="464046" y="137160"/>
                          <a:pt x="464237" y="137065"/>
                        </a:cubicBezTo>
                        <a:cubicBezTo>
                          <a:pt x="464427" y="136969"/>
                          <a:pt x="464142" y="136493"/>
                          <a:pt x="464332" y="136112"/>
                        </a:cubicBezTo>
                        <a:cubicBezTo>
                          <a:pt x="464523" y="135731"/>
                          <a:pt x="464808" y="135826"/>
                          <a:pt x="465285" y="136017"/>
                        </a:cubicBezTo>
                        <a:cubicBezTo>
                          <a:pt x="465761" y="136112"/>
                          <a:pt x="466142" y="135826"/>
                          <a:pt x="466523" y="135541"/>
                        </a:cubicBezTo>
                        <a:cubicBezTo>
                          <a:pt x="466904" y="135350"/>
                          <a:pt x="467190" y="135160"/>
                          <a:pt x="466713" y="134684"/>
                        </a:cubicBezTo>
                        <a:cubicBezTo>
                          <a:pt x="466332" y="134302"/>
                          <a:pt x="466523" y="134302"/>
                          <a:pt x="466809" y="134112"/>
                        </a:cubicBezTo>
                        <a:cubicBezTo>
                          <a:pt x="466999" y="133826"/>
                          <a:pt x="467190" y="133921"/>
                          <a:pt x="467380" y="133921"/>
                        </a:cubicBezTo>
                        <a:cubicBezTo>
                          <a:pt x="467571" y="133921"/>
                          <a:pt x="467666" y="133159"/>
                          <a:pt x="467475" y="132779"/>
                        </a:cubicBezTo>
                        <a:cubicBezTo>
                          <a:pt x="467285" y="132397"/>
                          <a:pt x="467666" y="132207"/>
                          <a:pt x="468142" y="131540"/>
                        </a:cubicBezTo>
                        <a:cubicBezTo>
                          <a:pt x="468618" y="130969"/>
                          <a:pt x="468237" y="130397"/>
                          <a:pt x="468047" y="129730"/>
                        </a:cubicBezTo>
                        <a:cubicBezTo>
                          <a:pt x="467856" y="129064"/>
                          <a:pt x="468523" y="129064"/>
                          <a:pt x="468999" y="128778"/>
                        </a:cubicBezTo>
                        <a:cubicBezTo>
                          <a:pt x="469476" y="128588"/>
                          <a:pt x="469666" y="128302"/>
                          <a:pt x="470047" y="127921"/>
                        </a:cubicBezTo>
                        <a:cubicBezTo>
                          <a:pt x="470428" y="127444"/>
                          <a:pt x="470047" y="127254"/>
                          <a:pt x="469952" y="126873"/>
                        </a:cubicBezTo>
                        <a:cubicBezTo>
                          <a:pt x="469857" y="126587"/>
                          <a:pt x="469476" y="126492"/>
                          <a:pt x="468904" y="126301"/>
                        </a:cubicBezTo>
                        <a:cubicBezTo>
                          <a:pt x="468333" y="126111"/>
                          <a:pt x="468523" y="125635"/>
                          <a:pt x="468618" y="125254"/>
                        </a:cubicBezTo>
                        <a:cubicBezTo>
                          <a:pt x="468714" y="124873"/>
                          <a:pt x="468047" y="124682"/>
                          <a:pt x="467856" y="124587"/>
                        </a:cubicBezTo>
                        <a:cubicBezTo>
                          <a:pt x="467571" y="124492"/>
                          <a:pt x="468809" y="123444"/>
                          <a:pt x="468904" y="122872"/>
                        </a:cubicBezTo>
                        <a:cubicBezTo>
                          <a:pt x="468999" y="122301"/>
                          <a:pt x="469380" y="121729"/>
                          <a:pt x="468999" y="121063"/>
                        </a:cubicBezTo>
                        <a:cubicBezTo>
                          <a:pt x="468714" y="120301"/>
                          <a:pt x="469285" y="120301"/>
                          <a:pt x="469285" y="120015"/>
                        </a:cubicBezTo>
                        <a:cubicBezTo>
                          <a:pt x="469190" y="119729"/>
                          <a:pt x="469380" y="118967"/>
                          <a:pt x="469476" y="118681"/>
                        </a:cubicBezTo>
                        <a:cubicBezTo>
                          <a:pt x="469571" y="118396"/>
                          <a:pt x="469476" y="118015"/>
                          <a:pt x="469476" y="117538"/>
                        </a:cubicBezTo>
                        <a:cubicBezTo>
                          <a:pt x="469476" y="117062"/>
                          <a:pt x="469285" y="116491"/>
                          <a:pt x="468809" y="116110"/>
                        </a:cubicBezTo>
                        <a:cubicBezTo>
                          <a:pt x="468333" y="115729"/>
                          <a:pt x="468237" y="115443"/>
                          <a:pt x="468237" y="115157"/>
                        </a:cubicBezTo>
                        <a:cubicBezTo>
                          <a:pt x="468237" y="114871"/>
                          <a:pt x="468714" y="114586"/>
                          <a:pt x="468904" y="114586"/>
                        </a:cubicBezTo>
                        <a:cubicBezTo>
                          <a:pt x="469095" y="114586"/>
                          <a:pt x="469095" y="114014"/>
                          <a:pt x="469380" y="113633"/>
                        </a:cubicBezTo>
                        <a:cubicBezTo>
                          <a:pt x="469571" y="113252"/>
                          <a:pt x="469095" y="113252"/>
                          <a:pt x="468999" y="112871"/>
                        </a:cubicBezTo>
                        <a:cubicBezTo>
                          <a:pt x="468904" y="112490"/>
                          <a:pt x="468523" y="112681"/>
                          <a:pt x="468142" y="112585"/>
                        </a:cubicBezTo>
                        <a:cubicBezTo>
                          <a:pt x="467666" y="112395"/>
                          <a:pt x="467475" y="112395"/>
                          <a:pt x="467380" y="112204"/>
                        </a:cubicBezTo>
                        <a:cubicBezTo>
                          <a:pt x="467380" y="111919"/>
                          <a:pt x="467190" y="111728"/>
                          <a:pt x="466904" y="111442"/>
                        </a:cubicBezTo>
                        <a:cubicBezTo>
                          <a:pt x="466618" y="111157"/>
                          <a:pt x="467190" y="110776"/>
                          <a:pt x="467380" y="110300"/>
                        </a:cubicBezTo>
                        <a:cubicBezTo>
                          <a:pt x="467571" y="109823"/>
                          <a:pt x="467285" y="109633"/>
                          <a:pt x="467190" y="109347"/>
                        </a:cubicBezTo>
                        <a:cubicBezTo>
                          <a:pt x="467094" y="109061"/>
                          <a:pt x="467285" y="108394"/>
                          <a:pt x="467571" y="108204"/>
                        </a:cubicBezTo>
                        <a:cubicBezTo>
                          <a:pt x="467856" y="108013"/>
                          <a:pt x="468523" y="108013"/>
                          <a:pt x="468904" y="107728"/>
                        </a:cubicBezTo>
                        <a:cubicBezTo>
                          <a:pt x="469285" y="107537"/>
                          <a:pt x="469761" y="107823"/>
                          <a:pt x="470142" y="108013"/>
                        </a:cubicBezTo>
                        <a:cubicBezTo>
                          <a:pt x="470523" y="108204"/>
                          <a:pt x="470619" y="107728"/>
                          <a:pt x="470619" y="107251"/>
                        </a:cubicBezTo>
                        <a:cubicBezTo>
                          <a:pt x="470619" y="106775"/>
                          <a:pt x="471095" y="106585"/>
                          <a:pt x="471381" y="106489"/>
                        </a:cubicBezTo>
                        <a:cubicBezTo>
                          <a:pt x="471666" y="106394"/>
                          <a:pt x="471571" y="105727"/>
                          <a:pt x="471666" y="105537"/>
                        </a:cubicBezTo>
                        <a:cubicBezTo>
                          <a:pt x="471762" y="105346"/>
                          <a:pt x="473190" y="105346"/>
                          <a:pt x="473381" y="105156"/>
                        </a:cubicBezTo>
                        <a:cubicBezTo>
                          <a:pt x="473571" y="105061"/>
                          <a:pt x="473190" y="104680"/>
                          <a:pt x="472905" y="104680"/>
                        </a:cubicBezTo>
                        <a:cubicBezTo>
                          <a:pt x="472619" y="104584"/>
                          <a:pt x="472809" y="103632"/>
                          <a:pt x="472809" y="103251"/>
                        </a:cubicBezTo>
                        <a:cubicBezTo>
                          <a:pt x="472809" y="102870"/>
                          <a:pt x="472714" y="102679"/>
                          <a:pt x="472333" y="102489"/>
                        </a:cubicBezTo>
                        <a:cubicBezTo>
                          <a:pt x="471952" y="102298"/>
                          <a:pt x="471857" y="102489"/>
                          <a:pt x="471571" y="102203"/>
                        </a:cubicBezTo>
                        <a:cubicBezTo>
                          <a:pt x="471285" y="101917"/>
                          <a:pt x="471762" y="101917"/>
                          <a:pt x="471952" y="101822"/>
                        </a:cubicBezTo>
                        <a:cubicBezTo>
                          <a:pt x="472143" y="101727"/>
                          <a:pt x="472047" y="101727"/>
                          <a:pt x="471857" y="100965"/>
                        </a:cubicBezTo>
                        <a:cubicBezTo>
                          <a:pt x="471666" y="100203"/>
                          <a:pt x="471381" y="99822"/>
                          <a:pt x="471095" y="99631"/>
                        </a:cubicBezTo>
                        <a:cubicBezTo>
                          <a:pt x="470809" y="99441"/>
                          <a:pt x="469857" y="99917"/>
                          <a:pt x="469380" y="100108"/>
                        </a:cubicBezTo>
                        <a:cubicBezTo>
                          <a:pt x="468904" y="100298"/>
                          <a:pt x="468523" y="99822"/>
                          <a:pt x="468333" y="99441"/>
                        </a:cubicBezTo>
                        <a:cubicBezTo>
                          <a:pt x="468047" y="99060"/>
                          <a:pt x="467856" y="99250"/>
                          <a:pt x="467475" y="99536"/>
                        </a:cubicBezTo>
                        <a:cubicBezTo>
                          <a:pt x="467190" y="99822"/>
                          <a:pt x="466713" y="99822"/>
                          <a:pt x="466428" y="100013"/>
                        </a:cubicBezTo>
                        <a:cubicBezTo>
                          <a:pt x="466142" y="100203"/>
                          <a:pt x="465856" y="100489"/>
                          <a:pt x="465475" y="100489"/>
                        </a:cubicBezTo>
                        <a:cubicBezTo>
                          <a:pt x="465094" y="100489"/>
                          <a:pt x="464713" y="100489"/>
                          <a:pt x="464523" y="100489"/>
                        </a:cubicBezTo>
                        <a:cubicBezTo>
                          <a:pt x="464332" y="100489"/>
                          <a:pt x="464142" y="100393"/>
                          <a:pt x="464332" y="100108"/>
                        </a:cubicBezTo>
                        <a:cubicBezTo>
                          <a:pt x="464523" y="99822"/>
                          <a:pt x="463475" y="99727"/>
                          <a:pt x="463094" y="99727"/>
                        </a:cubicBezTo>
                        <a:cubicBezTo>
                          <a:pt x="462713" y="99727"/>
                          <a:pt x="462618" y="99441"/>
                          <a:pt x="462808" y="99250"/>
                        </a:cubicBezTo>
                        <a:cubicBezTo>
                          <a:pt x="462999" y="99060"/>
                          <a:pt x="463094" y="98965"/>
                          <a:pt x="462808" y="98774"/>
                        </a:cubicBezTo>
                        <a:cubicBezTo>
                          <a:pt x="462522" y="98584"/>
                          <a:pt x="462332" y="98108"/>
                          <a:pt x="462332" y="97631"/>
                        </a:cubicBezTo>
                        <a:cubicBezTo>
                          <a:pt x="462332" y="97155"/>
                          <a:pt x="462713" y="96393"/>
                          <a:pt x="462999" y="95917"/>
                        </a:cubicBezTo>
                        <a:cubicBezTo>
                          <a:pt x="463284" y="95441"/>
                          <a:pt x="463284" y="94964"/>
                          <a:pt x="463189" y="94393"/>
                        </a:cubicBezTo>
                        <a:cubicBezTo>
                          <a:pt x="462999" y="93821"/>
                          <a:pt x="463380" y="93917"/>
                          <a:pt x="463665" y="93821"/>
                        </a:cubicBezTo>
                        <a:cubicBezTo>
                          <a:pt x="463951" y="93631"/>
                          <a:pt x="464142" y="92964"/>
                          <a:pt x="464142" y="92583"/>
                        </a:cubicBezTo>
                        <a:cubicBezTo>
                          <a:pt x="464046" y="92202"/>
                          <a:pt x="464142" y="92107"/>
                          <a:pt x="464332" y="92012"/>
                        </a:cubicBezTo>
                        <a:cubicBezTo>
                          <a:pt x="464523" y="91916"/>
                          <a:pt x="464713" y="91154"/>
                          <a:pt x="464808" y="90678"/>
                        </a:cubicBezTo>
                        <a:cubicBezTo>
                          <a:pt x="464904" y="90202"/>
                          <a:pt x="465094" y="89821"/>
                          <a:pt x="464713" y="89344"/>
                        </a:cubicBezTo>
                        <a:cubicBezTo>
                          <a:pt x="464332" y="88773"/>
                          <a:pt x="463856" y="88868"/>
                          <a:pt x="463570" y="88868"/>
                        </a:cubicBezTo>
                        <a:cubicBezTo>
                          <a:pt x="463284" y="88868"/>
                          <a:pt x="462808" y="88201"/>
                          <a:pt x="462522" y="88011"/>
                        </a:cubicBezTo>
                        <a:cubicBezTo>
                          <a:pt x="462141" y="87821"/>
                          <a:pt x="462141" y="87439"/>
                          <a:pt x="462046" y="86677"/>
                        </a:cubicBezTo>
                        <a:cubicBezTo>
                          <a:pt x="461951" y="85916"/>
                          <a:pt x="461475" y="85344"/>
                          <a:pt x="461379" y="84868"/>
                        </a:cubicBezTo>
                        <a:cubicBezTo>
                          <a:pt x="461284" y="84392"/>
                          <a:pt x="460808" y="83629"/>
                          <a:pt x="460427" y="83248"/>
                        </a:cubicBezTo>
                        <a:cubicBezTo>
                          <a:pt x="460046" y="82867"/>
                          <a:pt x="461189" y="82582"/>
                          <a:pt x="461570" y="82201"/>
                        </a:cubicBezTo>
                        <a:cubicBezTo>
                          <a:pt x="462046" y="81915"/>
                          <a:pt x="463284" y="81439"/>
                          <a:pt x="463856" y="81248"/>
                        </a:cubicBezTo>
                        <a:cubicBezTo>
                          <a:pt x="464427" y="81058"/>
                          <a:pt x="463665" y="80677"/>
                          <a:pt x="463380" y="80677"/>
                        </a:cubicBezTo>
                        <a:cubicBezTo>
                          <a:pt x="463094" y="80677"/>
                          <a:pt x="462713" y="80772"/>
                          <a:pt x="462618" y="80296"/>
                        </a:cubicBezTo>
                        <a:cubicBezTo>
                          <a:pt x="462522" y="79819"/>
                          <a:pt x="462999" y="79153"/>
                          <a:pt x="463380" y="78867"/>
                        </a:cubicBezTo>
                        <a:cubicBezTo>
                          <a:pt x="463761" y="78581"/>
                          <a:pt x="463665" y="77819"/>
                          <a:pt x="463570" y="77629"/>
                        </a:cubicBezTo>
                        <a:cubicBezTo>
                          <a:pt x="463475" y="77438"/>
                          <a:pt x="463094" y="77057"/>
                          <a:pt x="463380" y="76771"/>
                        </a:cubicBezTo>
                        <a:cubicBezTo>
                          <a:pt x="463665" y="76486"/>
                          <a:pt x="464237" y="76771"/>
                          <a:pt x="464618" y="76867"/>
                        </a:cubicBezTo>
                        <a:cubicBezTo>
                          <a:pt x="464999" y="76962"/>
                          <a:pt x="465285" y="76771"/>
                          <a:pt x="465570" y="76771"/>
                        </a:cubicBezTo>
                        <a:cubicBezTo>
                          <a:pt x="465856" y="76771"/>
                          <a:pt x="466237" y="76581"/>
                          <a:pt x="466713" y="76581"/>
                        </a:cubicBezTo>
                        <a:cubicBezTo>
                          <a:pt x="467190" y="76581"/>
                          <a:pt x="467475" y="76105"/>
                          <a:pt x="467952" y="75724"/>
                        </a:cubicBezTo>
                        <a:cubicBezTo>
                          <a:pt x="468428" y="75343"/>
                          <a:pt x="469095" y="74962"/>
                          <a:pt x="469666" y="74962"/>
                        </a:cubicBezTo>
                        <a:cubicBezTo>
                          <a:pt x="470238" y="74962"/>
                          <a:pt x="470333" y="75343"/>
                          <a:pt x="470714" y="75438"/>
                        </a:cubicBezTo>
                        <a:cubicBezTo>
                          <a:pt x="471095" y="75533"/>
                          <a:pt x="471666" y="74867"/>
                          <a:pt x="471952" y="74676"/>
                        </a:cubicBezTo>
                        <a:cubicBezTo>
                          <a:pt x="472238" y="74485"/>
                          <a:pt x="472524" y="74295"/>
                          <a:pt x="472809" y="73819"/>
                        </a:cubicBezTo>
                        <a:cubicBezTo>
                          <a:pt x="473095" y="73342"/>
                          <a:pt x="473095" y="73247"/>
                          <a:pt x="473381" y="73057"/>
                        </a:cubicBezTo>
                        <a:cubicBezTo>
                          <a:pt x="473667" y="72866"/>
                          <a:pt x="473762" y="72771"/>
                          <a:pt x="474238" y="72771"/>
                        </a:cubicBezTo>
                        <a:cubicBezTo>
                          <a:pt x="474714" y="72771"/>
                          <a:pt x="474143" y="72295"/>
                          <a:pt x="474048" y="72009"/>
                        </a:cubicBezTo>
                        <a:cubicBezTo>
                          <a:pt x="473952" y="71818"/>
                          <a:pt x="473667" y="71533"/>
                          <a:pt x="473381" y="71533"/>
                        </a:cubicBezTo>
                        <a:cubicBezTo>
                          <a:pt x="473095" y="71533"/>
                          <a:pt x="472619" y="71533"/>
                          <a:pt x="472524" y="71247"/>
                        </a:cubicBezTo>
                        <a:cubicBezTo>
                          <a:pt x="472333" y="70961"/>
                          <a:pt x="472524" y="69913"/>
                          <a:pt x="472524" y="69628"/>
                        </a:cubicBezTo>
                        <a:cubicBezTo>
                          <a:pt x="472524" y="69342"/>
                          <a:pt x="472905" y="68389"/>
                          <a:pt x="473000" y="68008"/>
                        </a:cubicBezTo>
                        <a:cubicBezTo>
                          <a:pt x="473095" y="67627"/>
                          <a:pt x="473762" y="67818"/>
                          <a:pt x="474238" y="67913"/>
                        </a:cubicBezTo>
                        <a:cubicBezTo>
                          <a:pt x="474714" y="68008"/>
                          <a:pt x="475095" y="68008"/>
                          <a:pt x="475381" y="67627"/>
                        </a:cubicBezTo>
                        <a:cubicBezTo>
                          <a:pt x="475667" y="67246"/>
                          <a:pt x="475000" y="66580"/>
                          <a:pt x="474905" y="66294"/>
                        </a:cubicBezTo>
                        <a:cubicBezTo>
                          <a:pt x="474810" y="66008"/>
                          <a:pt x="474524" y="65056"/>
                          <a:pt x="474333" y="64675"/>
                        </a:cubicBezTo>
                        <a:cubicBezTo>
                          <a:pt x="474143" y="64294"/>
                          <a:pt x="474524" y="64198"/>
                          <a:pt x="474905" y="64198"/>
                        </a:cubicBezTo>
                        <a:cubicBezTo>
                          <a:pt x="475286" y="64198"/>
                          <a:pt x="475381" y="63817"/>
                          <a:pt x="475381" y="63532"/>
                        </a:cubicBezTo>
                        <a:cubicBezTo>
                          <a:pt x="475381" y="63246"/>
                          <a:pt x="475381" y="62770"/>
                          <a:pt x="475286" y="62103"/>
                        </a:cubicBezTo>
                        <a:cubicBezTo>
                          <a:pt x="475286" y="61531"/>
                          <a:pt x="475572" y="61246"/>
                          <a:pt x="475857" y="60960"/>
                        </a:cubicBezTo>
                        <a:cubicBezTo>
                          <a:pt x="476143" y="60769"/>
                          <a:pt x="475953" y="60008"/>
                          <a:pt x="475857" y="59722"/>
                        </a:cubicBezTo>
                        <a:cubicBezTo>
                          <a:pt x="475857" y="59436"/>
                          <a:pt x="476334" y="59246"/>
                          <a:pt x="476619" y="59341"/>
                        </a:cubicBezTo>
                        <a:cubicBezTo>
                          <a:pt x="476905" y="59436"/>
                          <a:pt x="477096" y="59531"/>
                          <a:pt x="477286" y="59150"/>
                        </a:cubicBezTo>
                        <a:cubicBezTo>
                          <a:pt x="477477" y="58769"/>
                          <a:pt x="477000" y="58388"/>
                          <a:pt x="477000" y="58007"/>
                        </a:cubicBezTo>
                        <a:cubicBezTo>
                          <a:pt x="477000" y="57531"/>
                          <a:pt x="477191" y="57436"/>
                          <a:pt x="477477" y="57436"/>
                        </a:cubicBezTo>
                        <a:cubicBezTo>
                          <a:pt x="477667" y="57436"/>
                          <a:pt x="477762" y="56864"/>
                          <a:pt x="477762" y="56579"/>
                        </a:cubicBezTo>
                        <a:cubicBezTo>
                          <a:pt x="477762" y="56293"/>
                          <a:pt x="478048" y="56293"/>
                          <a:pt x="478429" y="56007"/>
                        </a:cubicBezTo>
                        <a:cubicBezTo>
                          <a:pt x="478810" y="55721"/>
                          <a:pt x="478524" y="55340"/>
                          <a:pt x="478143" y="55054"/>
                        </a:cubicBezTo>
                        <a:cubicBezTo>
                          <a:pt x="477762" y="54769"/>
                          <a:pt x="476715" y="55054"/>
                          <a:pt x="476429" y="54864"/>
                        </a:cubicBezTo>
                        <a:cubicBezTo>
                          <a:pt x="476143" y="54673"/>
                          <a:pt x="475953" y="54864"/>
                          <a:pt x="475476" y="55054"/>
                        </a:cubicBezTo>
                        <a:cubicBezTo>
                          <a:pt x="475095" y="55150"/>
                          <a:pt x="474429" y="54959"/>
                          <a:pt x="474143" y="54864"/>
                        </a:cubicBezTo>
                        <a:cubicBezTo>
                          <a:pt x="473857" y="54769"/>
                          <a:pt x="473667" y="54769"/>
                          <a:pt x="473381" y="54769"/>
                        </a:cubicBezTo>
                        <a:cubicBezTo>
                          <a:pt x="473095" y="54864"/>
                          <a:pt x="472905" y="54673"/>
                          <a:pt x="472714" y="54483"/>
                        </a:cubicBezTo>
                        <a:cubicBezTo>
                          <a:pt x="472524" y="54292"/>
                          <a:pt x="471666" y="54007"/>
                          <a:pt x="471476" y="53912"/>
                        </a:cubicBezTo>
                        <a:cubicBezTo>
                          <a:pt x="471190" y="53816"/>
                          <a:pt x="471000" y="53912"/>
                          <a:pt x="470904" y="54102"/>
                        </a:cubicBezTo>
                        <a:cubicBezTo>
                          <a:pt x="470809" y="54197"/>
                          <a:pt x="470333" y="53912"/>
                          <a:pt x="470047" y="53721"/>
                        </a:cubicBezTo>
                        <a:cubicBezTo>
                          <a:pt x="469761" y="53530"/>
                          <a:pt x="469380" y="53626"/>
                          <a:pt x="469190" y="53816"/>
                        </a:cubicBezTo>
                        <a:cubicBezTo>
                          <a:pt x="468999" y="54007"/>
                          <a:pt x="468904" y="53721"/>
                          <a:pt x="468904" y="53435"/>
                        </a:cubicBezTo>
                        <a:cubicBezTo>
                          <a:pt x="468904" y="53150"/>
                          <a:pt x="468333" y="53054"/>
                          <a:pt x="468333" y="52959"/>
                        </a:cubicBezTo>
                        <a:cubicBezTo>
                          <a:pt x="468333" y="52864"/>
                          <a:pt x="468523" y="52864"/>
                          <a:pt x="468809" y="52864"/>
                        </a:cubicBezTo>
                        <a:cubicBezTo>
                          <a:pt x="468999" y="52959"/>
                          <a:pt x="469380" y="52959"/>
                          <a:pt x="469380" y="52864"/>
                        </a:cubicBezTo>
                        <a:cubicBezTo>
                          <a:pt x="469380" y="52768"/>
                          <a:pt x="468999" y="52578"/>
                          <a:pt x="468714" y="52388"/>
                        </a:cubicBezTo>
                        <a:cubicBezTo>
                          <a:pt x="468428" y="52197"/>
                          <a:pt x="467856" y="51816"/>
                          <a:pt x="467475" y="51435"/>
                        </a:cubicBezTo>
                        <a:cubicBezTo>
                          <a:pt x="466999" y="51054"/>
                          <a:pt x="466713" y="51244"/>
                          <a:pt x="466428" y="51244"/>
                        </a:cubicBezTo>
                        <a:cubicBezTo>
                          <a:pt x="466142" y="51244"/>
                          <a:pt x="465761" y="50863"/>
                          <a:pt x="465570" y="50673"/>
                        </a:cubicBezTo>
                        <a:cubicBezTo>
                          <a:pt x="465380" y="50483"/>
                          <a:pt x="464618" y="50197"/>
                          <a:pt x="464618" y="49911"/>
                        </a:cubicBezTo>
                        <a:cubicBezTo>
                          <a:pt x="464618" y="49625"/>
                          <a:pt x="464808" y="49339"/>
                          <a:pt x="465094" y="49149"/>
                        </a:cubicBezTo>
                        <a:cubicBezTo>
                          <a:pt x="465380" y="48958"/>
                          <a:pt x="465285" y="48387"/>
                          <a:pt x="465189" y="48101"/>
                        </a:cubicBezTo>
                        <a:cubicBezTo>
                          <a:pt x="465094" y="47816"/>
                          <a:pt x="465285" y="46863"/>
                          <a:pt x="465475" y="46768"/>
                        </a:cubicBezTo>
                        <a:cubicBezTo>
                          <a:pt x="465666" y="46577"/>
                          <a:pt x="465094" y="46006"/>
                          <a:pt x="464808" y="45625"/>
                        </a:cubicBezTo>
                        <a:cubicBezTo>
                          <a:pt x="464523" y="45244"/>
                          <a:pt x="465094" y="44482"/>
                          <a:pt x="465380" y="44196"/>
                        </a:cubicBezTo>
                        <a:cubicBezTo>
                          <a:pt x="465666" y="43910"/>
                          <a:pt x="465951" y="44387"/>
                          <a:pt x="466047" y="44577"/>
                        </a:cubicBezTo>
                        <a:cubicBezTo>
                          <a:pt x="466047" y="44863"/>
                          <a:pt x="466332" y="44958"/>
                          <a:pt x="466523" y="45053"/>
                        </a:cubicBezTo>
                        <a:cubicBezTo>
                          <a:pt x="466713" y="45148"/>
                          <a:pt x="466904" y="45053"/>
                          <a:pt x="467094" y="45244"/>
                        </a:cubicBezTo>
                        <a:cubicBezTo>
                          <a:pt x="467285" y="45434"/>
                          <a:pt x="467475" y="45529"/>
                          <a:pt x="467856" y="45434"/>
                        </a:cubicBezTo>
                        <a:cubicBezTo>
                          <a:pt x="468237" y="45244"/>
                          <a:pt x="468333" y="45434"/>
                          <a:pt x="468714" y="45529"/>
                        </a:cubicBezTo>
                        <a:cubicBezTo>
                          <a:pt x="468999" y="45625"/>
                          <a:pt x="469476" y="45529"/>
                          <a:pt x="469952" y="45625"/>
                        </a:cubicBezTo>
                        <a:cubicBezTo>
                          <a:pt x="470428" y="45625"/>
                          <a:pt x="470809" y="45529"/>
                          <a:pt x="471095" y="45339"/>
                        </a:cubicBezTo>
                        <a:cubicBezTo>
                          <a:pt x="471381" y="45148"/>
                          <a:pt x="471666" y="45529"/>
                          <a:pt x="472238" y="45625"/>
                        </a:cubicBezTo>
                        <a:cubicBezTo>
                          <a:pt x="472714" y="45625"/>
                          <a:pt x="473095" y="45434"/>
                          <a:pt x="473381" y="45339"/>
                        </a:cubicBezTo>
                        <a:cubicBezTo>
                          <a:pt x="473667" y="45244"/>
                          <a:pt x="474143" y="45244"/>
                          <a:pt x="474143" y="44863"/>
                        </a:cubicBezTo>
                        <a:cubicBezTo>
                          <a:pt x="474143" y="44482"/>
                          <a:pt x="474429" y="44482"/>
                          <a:pt x="474810" y="44482"/>
                        </a:cubicBezTo>
                        <a:cubicBezTo>
                          <a:pt x="475191" y="44482"/>
                          <a:pt x="475476" y="44101"/>
                          <a:pt x="475857" y="43910"/>
                        </a:cubicBezTo>
                        <a:cubicBezTo>
                          <a:pt x="476238" y="43625"/>
                          <a:pt x="476619" y="43910"/>
                          <a:pt x="476905" y="43910"/>
                        </a:cubicBezTo>
                        <a:cubicBezTo>
                          <a:pt x="477191" y="43910"/>
                          <a:pt x="477191" y="43720"/>
                          <a:pt x="477191" y="43720"/>
                        </a:cubicBezTo>
                        <a:lnTo>
                          <a:pt x="476334" y="43339"/>
                        </a:lnTo>
                        <a:cubicBezTo>
                          <a:pt x="476143" y="43339"/>
                          <a:pt x="475953" y="43339"/>
                          <a:pt x="475762" y="43243"/>
                        </a:cubicBezTo>
                        <a:cubicBezTo>
                          <a:pt x="475381" y="43053"/>
                          <a:pt x="474619" y="42577"/>
                          <a:pt x="474143" y="42386"/>
                        </a:cubicBezTo>
                        <a:cubicBezTo>
                          <a:pt x="473762" y="42196"/>
                          <a:pt x="472905" y="41243"/>
                          <a:pt x="472333" y="40767"/>
                        </a:cubicBezTo>
                        <a:cubicBezTo>
                          <a:pt x="471762" y="40386"/>
                          <a:pt x="470619" y="40386"/>
                          <a:pt x="470142" y="40100"/>
                        </a:cubicBezTo>
                        <a:cubicBezTo>
                          <a:pt x="469666" y="39814"/>
                          <a:pt x="468809" y="39243"/>
                          <a:pt x="468618" y="38862"/>
                        </a:cubicBezTo>
                        <a:cubicBezTo>
                          <a:pt x="468428" y="38386"/>
                          <a:pt x="467666" y="38005"/>
                          <a:pt x="467285" y="37529"/>
                        </a:cubicBezTo>
                        <a:cubicBezTo>
                          <a:pt x="466904" y="37052"/>
                          <a:pt x="466809" y="36481"/>
                          <a:pt x="466332" y="36195"/>
                        </a:cubicBezTo>
                        <a:cubicBezTo>
                          <a:pt x="465856" y="35909"/>
                          <a:pt x="465380" y="35814"/>
                          <a:pt x="464999" y="35242"/>
                        </a:cubicBezTo>
                        <a:cubicBezTo>
                          <a:pt x="464618" y="34671"/>
                          <a:pt x="463761" y="34480"/>
                          <a:pt x="462713" y="34576"/>
                        </a:cubicBezTo>
                        <a:cubicBezTo>
                          <a:pt x="461760" y="34671"/>
                          <a:pt x="461760" y="34004"/>
                          <a:pt x="461570" y="33623"/>
                        </a:cubicBezTo>
                        <a:cubicBezTo>
                          <a:pt x="461475" y="33147"/>
                          <a:pt x="461284" y="32956"/>
                          <a:pt x="460808" y="32575"/>
                        </a:cubicBezTo>
                        <a:cubicBezTo>
                          <a:pt x="460332" y="32194"/>
                          <a:pt x="460808" y="31433"/>
                          <a:pt x="460332" y="31337"/>
                        </a:cubicBezTo>
                        <a:cubicBezTo>
                          <a:pt x="459855" y="31242"/>
                          <a:pt x="459665" y="31718"/>
                          <a:pt x="459379" y="32099"/>
                        </a:cubicBezTo>
                        <a:cubicBezTo>
                          <a:pt x="459093" y="32480"/>
                          <a:pt x="458331" y="32766"/>
                          <a:pt x="457855" y="32480"/>
                        </a:cubicBezTo>
                        <a:cubicBezTo>
                          <a:pt x="457379" y="32194"/>
                          <a:pt x="456712" y="32575"/>
                          <a:pt x="456045" y="32575"/>
                        </a:cubicBezTo>
                        <a:cubicBezTo>
                          <a:pt x="455379" y="32575"/>
                          <a:pt x="455379" y="32671"/>
                          <a:pt x="455093" y="31813"/>
                        </a:cubicBezTo>
                        <a:cubicBezTo>
                          <a:pt x="454902" y="31051"/>
                          <a:pt x="454712" y="30861"/>
                          <a:pt x="453950" y="30575"/>
                        </a:cubicBezTo>
                        <a:cubicBezTo>
                          <a:pt x="453188" y="30385"/>
                          <a:pt x="453283" y="30194"/>
                          <a:pt x="452807" y="29527"/>
                        </a:cubicBezTo>
                        <a:cubicBezTo>
                          <a:pt x="452331" y="28766"/>
                          <a:pt x="450807" y="28670"/>
                          <a:pt x="450045" y="28480"/>
                        </a:cubicBezTo>
                        <a:cubicBezTo>
                          <a:pt x="449283" y="28289"/>
                          <a:pt x="449283" y="27051"/>
                          <a:pt x="448997" y="26384"/>
                        </a:cubicBezTo>
                        <a:cubicBezTo>
                          <a:pt x="448711" y="25717"/>
                          <a:pt x="447663" y="26194"/>
                          <a:pt x="446901" y="26289"/>
                        </a:cubicBezTo>
                        <a:cubicBezTo>
                          <a:pt x="446139" y="26384"/>
                          <a:pt x="446425" y="26098"/>
                          <a:pt x="445949" y="25908"/>
                        </a:cubicBezTo>
                        <a:cubicBezTo>
                          <a:pt x="445473" y="25717"/>
                          <a:pt x="444996" y="26003"/>
                          <a:pt x="444234" y="26289"/>
                        </a:cubicBezTo>
                        <a:cubicBezTo>
                          <a:pt x="443472" y="26575"/>
                          <a:pt x="443472" y="27432"/>
                          <a:pt x="443282" y="28004"/>
                        </a:cubicBezTo>
                        <a:cubicBezTo>
                          <a:pt x="443091" y="28575"/>
                          <a:pt x="442234" y="28575"/>
                          <a:pt x="441948" y="28289"/>
                        </a:cubicBezTo>
                        <a:cubicBezTo>
                          <a:pt x="441758" y="28004"/>
                          <a:pt x="441663" y="27527"/>
                          <a:pt x="441091" y="27146"/>
                        </a:cubicBezTo>
                        <a:cubicBezTo>
                          <a:pt x="440615" y="26860"/>
                          <a:pt x="440710" y="26003"/>
                          <a:pt x="440710" y="25527"/>
                        </a:cubicBezTo>
                        <a:cubicBezTo>
                          <a:pt x="440710" y="25051"/>
                          <a:pt x="440234" y="24955"/>
                          <a:pt x="439758" y="24765"/>
                        </a:cubicBezTo>
                        <a:cubicBezTo>
                          <a:pt x="439281" y="24575"/>
                          <a:pt x="437281" y="22955"/>
                          <a:pt x="437281" y="22765"/>
                        </a:cubicBezTo>
                        <a:cubicBezTo>
                          <a:pt x="437186" y="22574"/>
                          <a:pt x="437376" y="21050"/>
                          <a:pt x="436805" y="20002"/>
                        </a:cubicBezTo>
                        <a:cubicBezTo>
                          <a:pt x="436233" y="19050"/>
                          <a:pt x="436043" y="18669"/>
                          <a:pt x="435662" y="18955"/>
                        </a:cubicBezTo>
                        <a:cubicBezTo>
                          <a:pt x="435281" y="19145"/>
                          <a:pt x="434995" y="19431"/>
                          <a:pt x="434614" y="19241"/>
                        </a:cubicBezTo>
                        <a:cubicBezTo>
                          <a:pt x="434233" y="19050"/>
                          <a:pt x="433852" y="18955"/>
                          <a:pt x="433376" y="18955"/>
                        </a:cubicBezTo>
                        <a:cubicBezTo>
                          <a:pt x="432995" y="18955"/>
                          <a:pt x="432423" y="18574"/>
                          <a:pt x="432423" y="18193"/>
                        </a:cubicBezTo>
                        <a:cubicBezTo>
                          <a:pt x="432423" y="17812"/>
                          <a:pt x="432519" y="17431"/>
                          <a:pt x="432233" y="17431"/>
                        </a:cubicBezTo>
                        <a:cubicBezTo>
                          <a:pt x="431852" y="17431"/>
                          <a:pt x="430614" y="17335"/>
                          <a:pt x="430042" y="17335"/>
                        </a:cubicBezTo>
                        <a:cubicBezTo>
                          <a:pt x="429471" y="17335"/>
                          <a:pt x="429090" y="16573"/>
                          <a:pt x="428423" y="16573"/>
                        </a:cubicBezTo>
                        <a:cubicBezTo>
                          <a:pt x="427756" y="16573"/>
                          <a:pt x="428232" y="16859"/>
                          <a:pt x="428232" y="17526"/>
                        </a:cubicBezTo>
                        <a:cubicBezTo>
                          <a:pt x="428232" y="18288"/>
                          <a:pt x="426708" y="17145"/>
                          <a:pt x="426232" y="17145"/>
                        </a:cubicBezTo>
                        <a:cubicBezTo>
                          <a:pt x="425756" y="17050"/>
                          <a:pt x="424708" y="16573"/>
                          <a:pt x="423946" y="16478"/>
                        </a:cubicBezTo>
                        <a:cubicBezTo>
                          <a:pt x="423184" y="16383"/>
                          <a:pt x="422994" y="16859"/>
                          <a:pt x="422708" y="17145"/>
                        </a:cubicBezTo>
                        <a:cubicBezTo>
                          <a:pt x="422422" y="17431"/>
                          <a:pt x="422041" y="17145"/>
                          <a:pt x="421565" y="16859"/>
                        </a:cubicBezTo>
                        <a:cubicBezTo>
                          <a:pt x="421184" y="16573"/>
                          <a:pt x="420898" y="16954"/>
                          <a:pt x="420612" y="17240"/>
                        </a:cubicBezTo>
                        <a:cubicBezTo>
                          <a:pt x="420327" y="17526"/>
                          <a:pt x="420231" y="17431"/>
                          <a:pt x="419565" y="17621"/>
                        </a:cubicBezTo>
                        <a:cubicBezTo>
                          <a:pt x="418898" y="17812"/>
                          <a:pt x="417564" y="17240"/>
                          <a:pt x="416993" y="17050"/>
                        </a:cubicBezTo>
                        <a:cubicBezTo>
                          <a:pt x="416421" y="16859"/>
                          <a:pt x="415088" y="16669"/>
                          <a:pt x="414707" y="16669"/>
                        </a:cubicBezTo>
                        <a:cubicBezTo>
                          <a:pt x="414326" y="16669"/>
                          <a:pt x="413469" y="16383"/>
                          <a:pt x="412992" y="16383"/>
                        </a:cubicBezTo>
                        <a:cubicBezTo>
                          <a:pt x="412611" y="16383"/>
                          <a:pt x="412802" y="16669"/>
                          <a:pt x="412802" y="17145"/>
                        </a:cubicBezTo>
                        <a:cubicBezTo>
                          <a:pt x="412802" y="17526"/>
                          <a:pt x="412421" y="17812"/>
                          <a:pt x="411945" y="17812"/>
                        </a:cubicBezTo>
                        <a:cubicBezTo>
                          <a:pt x="411468" y="17812"/>
                          <a:pt x="410421" y="17812"/>
                          <a:pt x="409944" y="17812"/>
                        </a:cubicBezTo>
                        <a:cubicBezTo>
                          <a:pt x="409468" y="17812"/>
                          <a:pt x="407944" y="17717"/>
                          <a:pt x="407373" y="17717"/>
                        </a:cubicBezTo>
                        <a:cubicBezTo>
                          <a:pt x="406801" y="17717"/>
                          <a:pt x="406325" y="17621"/>
                          <a:pt x="405849" y="17621"/>
                        </a:cubicBezTo>
                        <a:cubicBezTo>
                          <a:pt x="405372" y="17621"/>
                          <a:pt x="404610" y="17621"/>
                          <a:pt x="403658" y="17145"/>
                        </a:cubicBezTo>
                        <a:cubicBezTo>
                          <a:pt x="402705" y="16669"/>
                          <a:pt x="402134" y="17431"/>
                          <a:pt x="401562" y="17431"/>
                        </a:cubicBezTo>
                        <a:cubicBezTo>
                          <a:pt x="400991" y="17431"/>
                          <a:pt x="399943" y="17431"/>
                          <a:pt x="399276" y="17431"/>
                        </a:cubicBezTo>
                        <a:cubicBezTo>
                          <a:pt x="398610" y="17431"/>
                          <a:pt x="397657" y="17812"/>
                          <a:pt x="397086" y="17812"/>
                        </a:cubicBezTo>
                        <a:cubicBezTo>
                          <a:pt x="396514" y="17907"/>
                          <a:pt x="396609" y="18097"/>
                          <a:pt x="396228" y="17812"/>
                        </a:cubicBezTo>
                        <a:cubicBezTo>
                          <a:pt x="395847" y="17431"/>
                          <a:pt x="395181" y="17240"/>
                          <a:pt x="394800" y="17050"/>
                        </a:cubicBezTo>
                        <a:cubicBezTo>
                          <a:pt x="394419" y="16954"/>
                          <a:pt x="394133" y="16859"/>
                          <a:pt x="393657" y="16859"/>
                        </a:cubicBezTo>
                        <a:cubicBezTo>
                          <a:pt x="393180" y="16859"/>
                          <a:pt x="392895" y="16573"/>
                          <a:pt x="392895" y="15907"/>
                        </a:cubicBezTo>
                        <a:cubicBezTo>
                          <a:pt x="392895" y="15240"/>
                          <a:pt x="392990" y="14764"/>
                          <a:pt x="393085" y="14288"/>
                        </a:cubicBezTo>
                        <a:cubicBezTo>
                          <a:pt x="393180" y="13811"/>
                          <a:pt x="392895" y="13716"/>
                          <a:pt x="392228" y="13430"/>
                        </a:cubicBezTo>
                        <a:cubicBezTo>
                          <a:pt x="391656" y="13144"/>
                          <a:pt x="391752" y="13144"/>
                          <a:pt x="391275" y="13335"/>
                        </a:cubicBezTo>
                        <a:cubicBezTo>
                          <a:pt x="390799" y="13525"/>
                          <a:pt x="390609" y="13240"/>
                          <a:pt x="390037" y="12954"/>
                        </a:cubicBezTo>
                        <a:cubicBezTo>
                          <a:pt x="389561" y="12668"/>
                          <a:pt x="389275" y="13335"/>
                          <a:pt x="388989" y="13621"/>
                        </a:cubicBezTo>
                        <a:cubicBezTo>
                          <a:pt x="388704" y="13906"/>
                          <a:pt x="387751" y="14573"/>
                          <a:pt x="387370" y="14859"/>
                        </a:cubicBezTo>
                        <a:cubicBezTo>
                          <a:pt x="386989" y="15145"/>
                          <a:pt x="386608" y="15050"/>
                          <a:pt x="386322" y="14859"/>
                        </a:cubicBezTo>
                        <a:cubicBezTo>
                          <a:pt x="386037" y="14668"/>
                          <a:pt x="385465" y="15050"/>
                          <a:pt x="385084" y="14764"/>
                        </a:cubicBezTo>
                        <a:cubicBezTo>
                          <a:pt x="384703" y="14478"/>
                          <a:pt x="383370" y="14764"/>
                          <a:pt x="382989" y="14764"/>
                        </a:cubicBezTo>
                        <a:cubicBezTo>
                          <a:pt x="382512" y="14764"/>
                          <a:pt x="381655" y="15621"/>
                          <a:pt x="381274" y="15812"/>
                        </a:cubicBezTo>
                        <a:cubicBezTo>
                          <a:pt x="380893" y="16002"/>
                          <a:pt x="380893" y="16288"/>
                          <a:pt x="380988" y="16669"/>
                        </a:cubicBezTo>
                        <a:cubicBezTo>
                          <a:pt x="381084" y="17050"/>
                          <a:pt x="379655" y="16954"/>
                          <a:pt x="379274" y="16954"/>
                        </a:cubicBezTo>
                        <a:cubicBezTo>
                          <a:pt x="378893" y="16859"/>
                          <a:pt x="378417" y="16288"/>
                          <a:pt x="377940" y="16097"/>
                        </a:cubicBezTo>
                        <a:cubicBezTo>
                          <a:pt x="377464" y="15907"/>
                          <a:pt x="376893" y="16192"/>
                          <a:pt x="376702" y="16478"/>
                        </a:cubicBezTo>
                        <a:cubicBezTo>
                          <a:pt x="376512" y="16764"/>
                          <a:pt x="375750" y="16288"/>
                          <a:pt x="375273" y="16097"/>
                        </a:cubicBezTo>
                        <a:cubicBezTo>
                          <a:pt x="374702" y="15907"/>
                          <a:pt x="373559" y="16097"/>
                          <a:pt x="372987" y="16097"/>
                        </a:cubicBezTo>
                        <a:cubicBezTo>
                          <a:pt x="372416" y="16097"/>
                          <a:pt x="372321" y="16192"/>
                          <a:pt x="372130" y="16573"/>
                        </a:cubicBezTo>
                        <a:cubicBezTo>
                          <a:pt x="372035" y="17050"/>
                          <a:pt x="371654" y="16954"/>
                          <a:pt x="371368" y="16954"/>
                        </a:cubicBezTo>
                        <a:cubicBezTo>
                          <a:pt x="371178" y="16954"/>
                          <a:pt x="370511" y="16859"/>
                          <a:pt x="370130" y="16669"/>
                        </a:cubicBezTo>
                        <a:cubicBezTo>
                          <a:pt x="369749" y="16383"/>
                          <a:pt x="369463" y="14954"/>
                          <a:pt x="369463" y="14954"/>
                        </a:cubicBezTo>
                        <a:cubicBezTo>
                          <a:pt x="369463" y="14954"/>
                          <a:pt x="368892" y="14954"/>
                          <a:pt x="368606" y="15050"/>
                        </a:cubicBezTo>
                        <a:cubicBezTo>
                          <a:pt x="368320" y="15145"/>
                          <a:pt x="367558" y="14954"/>
                          <a:pt x="366987" y="14764"/>
                        </a:cubicBezTo>
                        <a:cubicBezTo>
                          <a:pt x="366415" y="14573"/>
                          <a:pt x="365653" y="14573"/>
                          <a:pt x="365082" y="14573"/>
                        </a:cubicBezTo>
                        <a:cubicBezTo>
                          <a:pt x="364510" y="14573"/>
                          <a:pt x="364510" y="14859"/>
                          <a:pt x="364320" y="15335"/>
                        </a:cubicBezTo>
                        <a:cubicBezTo>
                          <a:pt x="364129" y="15812"/>
                          <a:pt x="363367" y="15716"/>
                          <a:pt x="363081" y="16097"/>
                        </a:cubicBezTo>
                        <a:cubicBezTo>
                          <a:pt x="362700" y="16478"/>
                          <a:pt x="362224" y="16288"/>
                          <a:pt x="361557" y="16192"/>
                        </a:cubicBezTo>
                        <a:cubicBezTo>
                          <a:pt x="360986" y="16097"/>
                          <a:pt x="360986" y="16097"/>
                          <a:pt x="360891" y="16478"/>
                        </a:cubicBezTo>
                        <a:cubicBezTo>
                          <a:pt x="360795" y="16859"/>
                          <a:pt x="360033" y="16764"/>
                          <a:pt x="359652" y="16859"/>
                        </a:cubicBezTo>
                        <a:cubicBezTo>
                          <a:pt x="359271" y="16859"/>
                          <a:pt x="358414" y="16764"/>
                          <a:pt x="357938" y="16764"/>
                        </a:cubicBezTo>
                        <a:cubicBezTo>
                          <a:pt x="357557" y="16764"/>
                          <a:pt x="356604" y="16192"/>
                          <a:pt x="356033" y="16097"/>
                        </a:cubicBezTo>
                        <a:cubicBezTo>
                          <a:pt x="355461" y="16002"/>
                          <a:pt x="355842" y="16859"/>
                          <a:pt x="355557" y="17240"/>
                        </a:cubicBezTo>
                        <a:cubicBezTo>
                          <a:pt x="355271" y="17621"/>
                          <a:pt x="354128" y="16859"/>
                          <a:pt x="353842" y="16669"/>
                        </a:cubicBezTo>
                        <a:cubicBezTo>
                          <a:pt x="353556" y="16383"/>
                          <a:pt x="353080" y="15812"/>
                          <a:pt x="352699" y="15621"/>
                        </a:cubicBezTo>
                        <a:cubicBezTo>
                          <a:pt x="352413" y="15430"/>
                          <a:pt x="352318" y="15812"/>
                          <a:pt x="352223" y="16192"/>
                        </a:cubicBezTo>
                        <a:cubicBezTo>
                          <a:pt x="352128" y="16478"/>
                          <a:pt x="351461" y="16383"/>
                          <a:pt x="350889" y="16288"/>
                        </a:cubicBezTo>
                        <a:cubicBezTo>
                          <a:pt x="350318" y="16192"/>
                          <a:pt x="349365" y="17431"/>
                          <a:pt x="348984" y="17907"/>
                        </a:cubicBezTo>
                        <a:cubicBezTo>
                          <a:pt x="348699" y="18383"/>
                          <a:pt x="346508" y="17240"/>
                          <a:pt x="346222" y="17240"/>
                        </a:cubicBezTo>
                        <a:cubicBezTo>
                          <a:pt x="345936" y="17240"/>
                          <a:pt x="345079" y="17717"/>
                          <a:pt x="344603" y="17907"/>
                        </a:cubicBezTo>
                        <a:cubicBezTo>
                          <a:pt x="344127" y="18097"/>
                          <a:pt x="342793" y="18193"/>
                          <a:pt x="342317" y="18193"/>
                        </a:cubicBezTo>
                        <a:cubicBezTo>
                          <a:pt x="341841" y="18193"/>
                          <a:pt x="341745" y="19050"/>
                          <a:pt x="341745" y="19621"/>
                        </a:cubicBezTo>
                        <a:cubicBezTo>
                          <a:pt x="341745" y="20193"/>
                          <a:pt x="341364" y="20479"/>
                          <a:pt x="341269" y="20955"/>
                        </a:cubicBezTo>
                        <a:cubicBezTo>
                          <a:pt x="341174" y="21526"/>
                          <a:pt x="341650" y="21812"/>
                          <a:pt x="341745" y="22288"/>
                        </a:cubicBezTo>
                        <a:cubicBezTo>
                          <a:pt x="341745" y="22765"/>
                          <a:pt x="341650" y="22955"/>
                          <a:pt x="340983" y="22955"/>
                        </a:cubicBezTo>
                        <a:cubicBezTo>
                          <a:pt x="340412" y="22955"/>
                          <a:pt x="340507" y="23431"/>
                          <a:pt x="340412" y="23717"/>
                        </a:cubicBezTo>
                        <a:cubicBezTo>
                          <a:pt x="340317" y="24003"/>
                          <a:pt x="339936" y="23813"/>
                          <a:pt x="339269" y="24193"/>
                        </a:cubicBezTo>
                        <a:cubicBezTo>
                          <a:pt x="338602" y="24575"/>
                          <a:pt x="338507" y="25527"/>
                          <a:pt x="338031" y="26575"/>
                        </a:cubicBezTo>
                        <a:cubicBezTo>
                          <a:pt x="337554" y="27622"/>
                          <a:pt x="336983" y="27527"/>
                          <a:pt x="336507" y="28004"/>
                        </a:cubicBezTo>
                        <a:cubicBezTo>
                          <a:pt x="335935" y="28480"/>
                          <a:pt x="336030" y="28670"/>
                          <a:pt x="336316" y="29051"/>
                        </a:cubicBezTo>
                        <a:cubicBezTo>
                          <a:pt x="336507" y="29432"/>
                          <a:pt x="334983" y="30480"/>
                          <a:pt x="334697" y="30766"/>
                        </a:cubicBezTo>
                        <a:cubicBezTo>
                          <a:pt x="334411" y="30956"/>
                          <a:pt x="334316" y="30956"/>
                          <a:pt x="333840" y="30671"/>
                        </a:cubicBezTo>
                        <a:cubicBezTo>
                          <a:pt x="333363" y="30385"/>
                          <a:pt x="330982" y="32480"/>
                          <a:pt x="330411" y="32861"/>
                        </a:cubicBezTo>
                        <a:cubicBezTo>
                          <a:pt x="329839" y="33242"/>
                          <a:pt x="329553" y="32956"/>
                          <a:pt x="328982" y="32861"/>
                        </a:cubicBezTo>
                        <a:cubicBezTo>
                          <a:pt x="328410" y="32766"/>
                          <a:pt x="327458" y="32671"/>
                          <a:pt x="326886" y="32671"/>
                        </a:cubicBezTo>
                        <a:cubicBezTo>
                          <a:pt x="326315" y="32671"/>
                          <a:pt x="325458" y="32766"/>
                          <a:pt x="325077" y="32575"/>
                        </a:cubicBezTo>
                        <a:cubicBezTo>
                          <a:pt x="324696" y="32385"/>
                          <a:pt x="324219" y="32290"/>
                          <a:pt x="323743" y="32290"/>
                        </a:cubicBezTo>
                        <a:cubicBezTo>
                          <a:pt x="323267" y="32385"/>
                          <a:pt x="322981" y="32290"/>
                          <a:pt x="322505" y="32290"/>
                        </a:cubicBezTo>
                        <a:cubicBezTo>
                          <a:pt x="322029" y="32290"/>
                          <a:pt x="321362" y="32575"/>
                          <a:pt x="320886" y="32575"/>
                        </a:cubicBezTo>
                        <a:cubicBezTo>
                          <a:pt x="320409" y="32575"/>
                          <a:pt x="319457" y="32766"/>
                          <a:pt x="319171" y="32861"/>
                        </a:cubicBezTo>
                        <a:cubicBezTo>
                          <a:pt x="318885" y="32956"/>
                          <a:pt x="318600" y="33147"/>
                          <a:pt x="318123" y="33242"/>
                        </a:cubicBezTo>
                        <a:cubicBezTo>
                          <a:pt x="317647" y="33242"/>
                          <a:pt x="317457" y="34004"/>
                          <a:pt x="317171" y="34290"/>
                        </a:cubicBezTo>
                        <a:cubicBezTo>
                          <a:pt x="316885" y="34576"/>
                          <a:pt x="316599" y="35052"/>
                          <a:pt x="316599" y="35338"/>
                        </a:cubicBezTo>
                        <a:cubicBezTo>
                          <a:pt x="316504" y="35719"/>
                          <a:pt x="316028" y="35814"/>
                          <a:pt x="316028" y="36195"/>
                        </a:cubicBezTo>
                        <a:cubicBezTo>
                          <a:pt x="315933" y="36576"/>
                          <a:pt x="315552" y="36767"/>
                          <a:pt x="315266" y="36767"/>
                        </a:cubicBezTo>
                        <a:cubicBezTo>
                          <a:pt x="314980" y="36767"/>
                          <a:pt x="313742" y="36671"/>
                          <a:pt x="313551" y="36481"/>
                        </a:cubicBezTo>
                        <a:cubicBezTo>
                          <a:pt x="313361" y="36290"/>
                          <a:pt x="312408" y="35719"/>
                          <a:pt x="312408" y="35052"/>
                        </a:cubicBezTo>
                        <a:cubicBezTo>
                          <a:pt x="312408" y="34385"/>
                          <a:pt x="311646" y="34290"/>
                          <a:pt x="311265" y="34195"/>
                        </a:cubicBezTo>
                        <a:cubicBezTo>
                          <a:pt x="310789" y="34100"/>
                          <a:pt x="310218" y="33718"/>
                          <a:pt x="309741" y="33718"/>
                        </a:cubicBezTo>
                        <a:cubicBezTo>
                          <a:pt x="309265" y="33718"/>
                          <a:pt x="308503" y="32956"/>
                          <a:pt x="308122" y="32766"/>
                        </a:cubicBezTo>
                        <a:cubicBezTo>
                          <a:pt x="307741" y="32575"/>
                          <a:pt x="307455" y="32575"/>
                          <a:pt x="307074" y="32575"/>
                        </a:cubicBezTo>
                        <a:cubicBezTo>
                          <a:pt x="306693" y="32575"/>
                          <a:pt x="307074" y="31718"/>
                          <a:pt x="307074" y="31242"/>
                        </a:cubicBezTo>
                        <a:cubicBezTo>
                          <a:pt x="307074" y="30766"/>
                          <a:pt x="306312" y="29718"/>
                          <a:pt x="305836" y="29337"/>
                        </a:cubicBezTo>
                        <a:cubicBezTo>
                          <a:pt x="305360" y="28956"/>
                          <a:pt x="304407" y="28575"/>
                          <a:pt x="304503" y="28194"/>
                        </a:cubicBezTo>
                        <a:cubicBezTo>
                          <a:pt x="304598" y="27813"/>
                          <a:pt x="304503" y="27622"/>
                          <a:pt x="304122" y="27622"/>
                        </a:cubicBezTo>
                        <a:cubicBezTo>
                          <a:pt x="303741" y="27622"/>
                          <a:pt x="302598" y="27718"/>
                          <a:pt x="302312" y="27908"/>
                        </a:cubicBezTo>
                        <a:cubicBezTo>
                          <a:pt x="301931" y="28099"/>
                          <a:pt x="300883" y="28480"/>
                          <a:pt x="300216" y="28480"/>
                        </a:cubicBezTo>
                        <a:cubicBezTo>
                          <a:pt x="299550" y="28480"/>
                          <a:pt x="298692" y="28480"/>
                          <a:pt x="298216" y="28480"/>
                        </a:cubicBezTo>
                        <a:cubicBezTo>
                          <a:pt x="297645" y="28480"/>
                          <a:pt x="296216" y="27908"/>
                          <a:pt x="295835" y="27622"/>
                        </a:cubicBezTo>
                        <a:cubicBezTo>
                          <a:pt x="295454" y="27432"/>
                          <a:pt x="293930" y="27622"/>
                          <a:pt x="293549" y="27622"/>
                        </a:cubicBezTo>
                        <a:cubicBezTo>
                          <a:pt x="293168" y="27622"/>
                          <a:pt x="292215" y="28861"/>
                          <a:pt x="292215" y="28861"/>
                        </a:cubicBezTo>
                        <a:cubicBezTo>
                          <a:pt x="292215" y="28861"/>
                          <a:pt x="288501" y="29432"/>
                          <a:pt x="287834" y="29527"/>
                        </a:cubicBezTo>
                        <a:cubicBezTo>
                          <a:pt x="287262" y="29623"/>
                          <a:pt x="286786" y="29908"/>
                          <a:pt x="286500" y="30099"/>
                        </a:cubicBezTo>
                        <a:cubicBezTo>
                          <a:pt x="286119" y="30289"/>
                          <a:pt x="285453" y="30385"/>
                          <a:pt x="285072" y="30385"/>
                        </a:cubicBezTo>
                        <a:cubicBezTo>
                          <a:pt x="284691" y="30385"/>
                          <a:pt x="282881" y="31242"/>
                          <a:pt x="282595" y="31242"/>
                        </a:cubicBezTo>
                        <a:cubicBezTo>
                          <a:pt x="282309" y="31242"/>
                          <a:pt x="281357" y="31433"/>
                          <a:pt x="280881" y="31147"/>
                        </a:cubicBezTo>
                        <a:cubicBezTo>
                          <a:pt x="280404" y="30861"/>
                          <a:pt x="279452" y="31051"/>
                          <a:pt x="278499" y="31242"/>
                        </a:cubicBezTo>
                        <a:cubicBezTo>
                          <a:pt x="277547" y="31433"/>
                          <a:pt x="276594" y="31433"/>
                          <a:pt x="275928" y="31242"/>
                        </a:cubicBezTo>
                        <a:cubicBezTo>
                          <a:pt x="275261" y="31051"/>
                          <a:pt x="273356" y="31813"/>
                          <a:pt x="272784" y="31813"/>
                        </a:cubicBezTo>
                        <a:cubicBezTo>
                          <a:pt x="272213" y="31718"/>
                          <a:pt x="271546" y="31623"/>
                          <a:pt x="271070" y="31909"/>
                        </a:cubicBezTo>
                        <a:cubicBezTo>
                          <a:pt x="270594" y="32194"/>
                          <a:pt x="270117" y="32194"/>
                          <a:pt x="270117" y="32480"/>
                        </a:cubicBezTo>
                        <a:cubicBezTo>
                          <a:pt x="270117" y="32766"/>
                          <a:pt x="270594" y="33147"/>
                          <a:pt x="270879" y="33338"/>
                        </a:cubicBezTo>
                        <a:cubicBezTo>
                          <a:pt x="271165" y="33623"/>
                          <a:pt x="270975" y="33909"/>
                          <a:pt x="270689" y="34004"/>
                        </a:cubicBezTo>
                        <a:cubicBezTo>
                          <a:pt x="270498" y="34100"/>
                          <a:pt x="270213" y="34766"/>
                          <a:pt x="269927" y="35052"/>
                        </a:cubicBezTo>
                        <a:cubicBezTo>
                          <a:pt x="269641" y="35338"/>
                          <a:pt x="269832" y="35623"/>
                          <a:pt x="269260" y="35623"/>
                        </a:cubicBezTo>
                        <a:cubicBezTo>
                          <a:pt x="268689" y="35623"/>
                          <a:pt x="268022" y="35909"/>
                          <a:pt x="267260" y="36290"/>
                        </a:cubicBezTo>
                        <a:cubicBezTo>
                          <a:pt x="266498" y="36671"/>
                          <a:pt x="265260" y="37052"/>
                          <a:pt x="264783" y="37433"/>
                        </a:cubicBezTo>
                        <a:cubicBezTo>
                          <a:pt x="264307" y="37719"/>
                          <a:pt x="262974" y="37529"/>
                          <a:pt x="262307" y="37529"/>
                        </a:cubicBezTo>
                        <a:cubicBezTo>
                          <a:pt x="261640" y="37529"/>
                          <a:pt x="260592" y="37433"/>
                          <a:pt x="260211" y="37719"/>
                        </a:cubicBezTo>
                        <a:cubicBezTo>
                          <a:pt x="259830" y="37909"/>
                          <a:pt x="258402" y="38576"/>
                          <a:pt x="258021" y="38767"/>
                        </a:cubicBezTo>
                        <a:cubicBezTo>
                          <a:pt x="257640" y="39052"/>
                          <a:pt x="257259" y="38671"/>
                          <a:pt x="257068" y="38291"/>
                        </a:cubicBezTo>
                        <a:cubicBezTo>
                          <a:pt x="256878" y="37909"/>
                          <a:pt x="256782" y="37719"/>
                          <a:pt x="256497" y="37624"/>
                        </a:cubicBezTo>
                        <a:cubicBezTo>
                          <a:pt x="256211" y="37529"/>
                          <a:pt x="255258" y="38100"/>
                          <a:pt x="254877" y="37909"/>
                        </a:cubicBezTo>
                        <a:cubicBezTo>
                          <a:pt x="254496" y="37719"/>
                          <a:pt x="254687" y="36290"/>
                          <a:pt x="254306" y="35814"/>
                        </a:cubicBezTo>
                        <a:cubicBezTo>
                          <a:pt x="253925" y="35338"/>
                          <a:pt x="253544" y="35338"/>
                          <a:pt x="253163" y="35338"/>
                        </a:cubicBezTo>
                        <a:cubicBezTo>
                          <a:pt x="252782" y="35338"/>
                          <a:pt x="252401" y="34957"/>
                          <a:pt x="252020" y="34576"/>
                        </a:cubicBezTo>
                        <a:cubicBezTo>
                          <a:pt x="251639" y="34195"/>
                          <a:pt x="249543" y="34290"/>
                          <a:pt x="248781" y="34385"/>
                        </a:cubicBezTo>
                        <a:cubicBezTo>
                          <a:pt x="248115" y="34385"/>
                          <a:pt x="247067" y="35242"/>
                          <a:pt x="246876" y="35719"/>
                        </a:cubicBezTo>
                        <a:cubicBezTo>
                          <a:pt x="246686" y="36195"/>
                          <a:pt x="246114" y="36100"/>
                          <a:pt x="245162" y="36004"/>
                        </a:cubicBezTo>
                        <a:cubicBezTo>
                          <a:pt x="244209" y="35909"/>
                          <a:pt x="243828" y="36004"/>
                          <a:pt x="243352" y="36004"/>
                        </a:cubicBezTo>
                        <a:cubicBezTo>
                          <a:pt x="242971" y="36004"/>
                          <a:pt x="242876" y="35528"/>
                          <a:pt x="242685" y="35242"/>
                        </a:cubicBezTo>
                        <a:cubicBezTo>
                          <a:pt x="242495" y="34957"/>
                          <a:pt x="240685" y="34671"/>
                          <a:pt x="239733" y="34576"/>
                        </a:cubicBezTo>
                        <a:cubicBezTo>
                          <a:pt x="238780" y="34480"/>
                          <a:pt x="237732" y="34862"/>
                          <a:pt x="236970" y="35052"/>
                        </a:cubicBezTo>
                        <a:cubicBezTo>
                          <a:pt x="236208" y="35242"/>
                          <a:pt x="235923" y="34957"/>
                          <a:pt x="235732" y="34480"/>
                        </a:cubicBezTo>
                        <a:cubicBezTo>
                          <a:pt x="235542" y="34004"/>
                          <a:pt x="234589" y="34100"/>
                          <a:pt x="234208" y="34100"/>
                        </a:cubicBezTo>
                        <a:cubicBezTo>
                          <a:pt x="233922" y="34100"/>
                          <a:pt x="232970" y="34100"/>
                          <a:pt x="232970" y="33909"/>
                        </a:cubicBezTo>
                        <a:cubicBezTo>
                          <a:pt x="232875" y="33718"/>
                          <a:pt x="233541" y="33528"/>
                          <a:pt x="233256" y="33052"/>
                        </a:cubicBezTo>
                        <a:cubicBezTo>
                          <a:pt x="232970" y="32575"/>
                          <a:pt x="232303" y="32956"/>
                          <a:pt x="231827" y="32956"/>
                        </a:cubicBezTo>
                        <a:cubicBezTo>
                          <a:pt x="231351" y="32956"/>
                          <a:pt x="230874" y="32099"/>
                          <a:pt x="230303" y="31623"/>
                        </a:cubicBezTo>
                        <a:cubicBezTo>
                          <a:pt x="229731" y="31147"/>
                          <a:pt x="227541" y="31242"/>
                          <a:pt x="226969" y="31051"/>
                        </a:cubicBezTo>
                        <a:cubicBezTo>
                          <a:pt x="226398" y="30861"/>
                          <a:pt x="227160" y="30194"/>
                          <a:pt x="227160" y="30194"/>
                        </a:cubicBezTo>
                        <a:cubicBezTo>
                          <a:pt x="227160" y="30194"/>
                          <a:pt x="226969" y="29908"/>
                          <a:pt x="226493" y="29908"/>
                        </a:cubicBezTo>
                        <a:cubicBezTo>
                          <a:pt x="226017" y="29908"/>
                          <a:pt x="225064" y="29718"/>
                          <a:pt x="224397" y="29432"/>
                        </a:cubicBezTo>
                        <a:cubicBezTo>
                          <a:pt x="223731" y="29146"/>
                          <a:pt x="222683" y="27718"/>
                          <a:pt x="222683" y="27718"/>
                        </a:cubicBezTo>
                        <a:cubicBezTo>
                          <a:pt x="222683" y="27718"/>
                          <a:pt x="222016" y="28194"/>
                          <a:pt x="221635" y="28289"/>
                        </a:cubicBezTo>
                        <a:cubicBezTo>
                          <a:pt x="221254" y="28480"/>
                          <a:pt x="220683" y="28670"/>
                          <a:pt x="220016" y="28670"/>
                        </a:cubicBezTo>
                        <a:cubicBezTo>
                          <a:pt x="219349" y="28670"/>
                          <a:pt x="219063" y="28194"/>
                          <a:pt x="218873" y="28099"/>
                        </a:cubicBezTo>
                        <a:cubicBezTo>
                          <a:pt x="218682" y="28004"/>
                          <a:pt x="217539" y="27622"/>
                          <a:pt x="217254" y="27337"/>
                        </a:cubicBezTo>
                        <a:cubicBezTo>
                          <a:pt x="216968" y="27051"/>
                          <a:pt x="217158" y="26575"/>
                          <a:pt x="216777" y="26194"/>
                        </a:cubicBezTo>
                        <a:cubicBezTo>
                          <a:pt x="216396" y="25813"/>
                          <a:pt x="216492" y="25813"/>
                          <a:pt x="216587" y="25241"/>
                        </a:cubicBezTo>
                        <a:cubicBezTo>
                          <a:pt x="216682" y="24765"/>
                          <a:pt x="216301" y="24289"/>
                          <a:pt x="215920" y="23622"/>
                        </a:cubicBezTo>
                        <a:cubicBezTo>
                          <a:pt x="215444" y="22955"/>
                          <a:pt x="214872" y="23050"/>
                          <a:pt x="214396" y="23050"/>
                        </a:cubicBezTo>
                        <a:cubicBezTo>
                          <a:pt x="213920" y="23050"/>
                          <a:pt x="214015" y="22288"/>
                          <a:pt x="214015" y="21908"/>
                        </a:cubicBezTo>
                        <a:cubicBezTo>
                          <a:pt x="214015" y="21526"/>
                          <a:pt x="214015" y="20574"/>
                          <a:pt x="213729" y="20098"/>
                        </a:cubicBezTo>
                        <a:cubicBezTo>
                          <a:pt x="213444" y="19621"/>
                          <a:pt x="213539" y="19717"/>
                          <a:pt x="214015" y="19336"/>
                        </a:cubicBezTo>
                        <a:cubicBezTo>
                          <a:pt x="214491" y="18955"/>
                          <a:pt x="214587" y="17335"/>
                          <a:pt x="214587" y="16954"/>
                        </a:cubicBezTo>
                        <a:cubicBezTo>
                          <a:pt x="214587" y="16573"/>
                          <a:pt x="214206" y="15907"/>
                          <a:pt x="214110" y="15240"/>
                        </a:cubicBezTo>
                        <a:cubicBezTo>
                          <a:pt x="214015" y="14573"/>
                          <a:pt x="214872" y="14288"/>
                          <a:pt x="214587" y="13621"/>
                        </a:cubicBezTo>
                        <a:cubicBezTo>
                          <a:pt x="214396" y="12954"/>
                          <a:pt x="212872" y="13049"/>
                          <a:pt x="212396" y="12859"/>
                        </a:cubicBezTo>
                        <a:cubicBezTo>
                          <a:pt x="211920" y="12668"/>
                          <a:pt x="211539" y="12573"/>
                          <a:pt x="211539" y="12097"/>
                        </a:cubicBezTo>
                        <a:cubicBezTo>
                          <a:pt x="211539" y="11621"/>
                          <a:pt x="211158" y="11716"/>
                          <a:pt x="210396" y="11906"/>
                        </a:cubicBezTo>
                        <a:cubicBezTo>
                          <a:pt x="209538" y="12097"/>
                          <a:pt x="209348" y="11811"/>
                          <a:pt x="208681" y="11335"/>
                        </a:cubicBezTo>
                        <a:cubicBezTo>
                          <a:pt x="208110" y="10858"/>
                          <a:pt x="207633" y="12287"/>
                          <a:pt x="207252" y="12478"/>
                        </a:cubicBezTo>
                        <a:cubicBezTo>
                          <a:pt x="206871" y="12668"/>
                          <a:pt x="206300" y="12763"/>
                          <a:pt x="205728" y="12954"/>
                        </a:cubicBezTo>
                        <a:cubicBezTo>
                          <a:pt x="205157" y="13144"/>
                          <a:pt x="204681" y="12097"/>
                          <a:pt x="204490" y="11716"/>
                        </a:cubicBezTo>
                        <a:cubicBezTo>
                          <a:pt x="204300" y="11335"/>
                          <a:pt x="203919" y="11144"/>
                          <a:pt x="203442" y="11144"/>
                        </a:cubicBezTo>
                        <a:cubicBezTo>
                          <a:pt x="202966" y="11144"/>
                          <a:pt x="202871" y="10763"/>
                          <a:pt x="202871" y="10382"/>
                        </a:cubicBezTo>
                        <a:cubicBezTo>
                          <a:pt x="202871" y="10001"/>
                          <a:pt x="201633" y="9144"/>
                          <a:pt x="201061" y="9144"/>
                        </a:cubicBezTo>
                        <a:cubicBezTo>
                          <a:pt x="200490" y="9049"/>
                          <a:pt x="200204" y="8763"/>
                          <a:pt x="199728" y="8287"/>
                        </a:cubicBezTo>
                        <a:cubicBezTo>
                          <a:pt x="199251" y="7810"/>
                          <a:pt x="199061" y="8287"/>
                          <a:pt x="198585" y="8382"/>
                        </a:cubicBezTo>
                        <a:cubicBezTo>
                          <a:pt x="198108" y="8477"/>
                          <a:pt x="197537" y="8192"/>
                          <a:pt x="197061" y="7620"/>
                        </a:cubicBezTo>
                        <a:cubicBezTo>
                          <a:pt x="196584" y="7048"/>
                          <a:pt x="195251" y="6953"/>
                          <a:pt x="194584" y="6953"/>
                        </a:cubicBezTo>
                        <a:cubicBezTo>
                          <a:pt x="193917" y="6953"/>
                          <a:pt x="193632" y="7429"/>
                          <a:pt x="193632" y="8001"/>
                        </a:cubicBezTo>
                        <a:cubicBezTo>
                          <a:pt x="193536" y="8477"/>
                          <a:pt x="193536" y="9239"/>
                          <a:pt x="192679" y="9239"/>
                        </a:cubicBezTo>
                        <a:cubicBezTo>
                          <a:pt x="191822" y="9239"/>
                          <a:pt x="191441" y="8858"/>
                          <a:pt x="190869" y="8858"/>
                        </a:cubicBezTo>
                        <a:cubicBezTo>
                          <a:pt x="190298" y="8858"/>
                          <a:pt x="190584" y="9620"/>
                          <a:pt x="190679" y="10287"/>
                        </a:cubicBezTo>
                        <a:cubicBezTo>
                          <a:pt x="190869" y="10954"/>
                          <a:pt x="190488" y="11049"/>
                          <a:pt x="190203" y="11335"/>
                        </a:cubicBezTo>
                        <a:cubicBezTo>
                          <a:pt x="189822" y="11621"/>
                          <a:pt x="189726" y="11811"/>
                          <a:pt x="189631" y="12383"/>
                        </a:cubicBezTo>
                        <a:cubicBezTo>
                          <a:pt x="189441" y="12954"/>
                          <a:pt x="189155" y="13525"/>
                          <a:pt x="188583" y="13716"/>
                        </a:cubicBezTo>
                        <a:cubicBezTo>
                          <a:pt x="188012" y="13906"/>
                          <a:pt x="187631" y="13621"/>
                          <a:pt x="187250" y="13335"/>
                        </a:cubicBezTo>
                        <a:cubicBezTo>
                          <a:pt x="186869" y="12954"/>
                          <a:pt x="186774" y="12954"/>
                          <a:pt x="186583" y="13335"/>
                        </a:cubicBezTo>
                        <a:cubicBezTo>
                          <a:pt x="186393" y="13811"/>
                          <a:pt x="186107" y="14097"/>
                          <a:pt x="185535" y="14097"/>
                        </a:cubicBezTo>
                        <a:cubicBezTo>
                          <a:pt x="185059" y="14097"/>
                          <a:pt x="184488" y="13811"/>
                          <a:pt x="183821" y="13906"/>
                        </a:cubicBezTo>
                        <a:cubicBezTo>
                          <a:pt x="183154" y="14002"/>
                          <a:pt x="183154" y="14478"/>
                          <a:pt x="183059" y="14859"/>
                        </a:cubicBezTo>
                        <a:cubicBezTo>
                          <a:pt x="182964" y="15240"/>
                          <a:pt x="182487" y="15145"/>
                          <a:pt x="182392" y="14764"/>
                        </a:cubicBezTo>
                        <a:cubicBezTo>
                          <a:pt x="182297" y="14383"/>
                          <a:pt x="181916" y="14668"/>
                          <a:pt x="181630" y="14859"/>
                        </a:cubicBezTo>
                        <a:cubicBezTo>
                          <a:pt x="181344" y="15145"/>
                          <a:pt x="180582" y="15050"/>
                          <a:pt x="179820" y="15145"/>
                        </a:cubicBezTo>
                        <a:cubicBezTo>
                          <a:pt x="179058" y="15240"/>
                          <a:pt x="179344" y="15335"/>
                          <a:pt x="178868" y="15621"/>
                        </a:cubicBezTo>
                        <a:cubicBezTo>
                          <a:pt x="178392" y="16002"/>
                          <a:pt x="177725" y="15526"/>
                          <a:pt x="177153" y="15430"/>
                        </a:cubicBezTo>
                        <a:cubicBezTo>
                          <a:pt x="176582" y="15335"/>
                          <a:pt x="176296" y="16669"/>
                          <a:pt x="176296" y="17240"/>
                        </a:cubicBezTo>
                        <a:cubicBezTo>
                          <a:pt x="176296" y="17812"/>
                          <a:pt x="176487" y="18383"/>
                          <a:pt x="176487" y="18955"/>
                        </a:cubicBezTo>
                        <a:cubicBezTo>
                          <a:pt x="176487" y="19526"/>
                          <a:pt x="176201" y="20479"/>
                          <a:pt x="176010" y="20860"/>
                        </a:cubicBezTo>
                        <a:cubicBezTo>
                          <a:pt x="175820" y="21336"/>
                          <a:pt x="174867" y="21812"/>
                          <a:pt x="174391" y="21908"/>
                        </a:cubicBezTo>
                        <a:cubicBezTo>
                          <a:pt x="173915" y="22003"/>
                          <a:pt x="173248" y="21526"/>
                          <a:pt x="172772" y="21336"/>
                        </a:cubicBezTo>
                        <a:cubicBezTo>
                          <a:pt x="172391" y="21146"/>
                          <a:pt x="171629" y="22288"/>
                          <a:pt x="171343" y="22574"/>
                        </a:cubicBezTo>
                        <a:cubicBezTo>
                          <a:pt x="171057" y="22860"/>
                          <a:pt x="170676" y="22765"/>
                          <a:pt x="170105" y="22669"/>
                        </a:cubicBezTo>
                        <a:cubicBezTo>
                          <a:pt x="169533" y="22479"/>
                          <a:pt x="169152" y="22669"/>
                          <a:pt x="168771" y="22765"/>
                        </a:cubicBezTo>
                        <a:cubicBezTo>
                          <a:pt x="168390" y="22860"/>
                          <a:pt x="167628" y="22669"/>
                          <a:pt x="167152" y="22479"/>
                        </a:cubicBezTo>
                        <a:cubicBezTo>
                          <a:pt x="166771" y="22288"/>
                          <a:pt x="165914" y="21622"/>
                          <a:pt x="165628" y="21717"/>
                        </a:cubicBezTo>
                        <a:cubicBezTo>
                          <a:pt x="165342" y="21812"/>
                          <a:pt x="164485" y="21717"/>
                          <a:pt x="164104" y="21526"/>
                        </a:cubicBezTo>
                        <a:cubicBezTo>
                          <a:pt x="163723" y="21336"/>
                          <a:pt x="162961" y="21336"/>
                          <a:pt x="162199" y="21812"/>
                        </a:cubicBezTo>
                        <a:cubicBezTo>
                          <a:pt x="161437" y="22288"/>
                          <a:pt x="160961" y="22288"/>
                          <a:pt x="160294" y="22288"/>
                        </a:cubicBezTo>
                        <a:cubicBezTo>
                          <a:pt x="159627" y="22288"/>
                          <a:pt x="158675" y="21622"/>
                          <a:pt x="158294" y="21526"/>
                        </a:cubicBezTo>
                        <a:cubicBezTo>
                          <a:pt x="157913" y="21431"/>
                          <a:pt x="157056" y="21336"/>
                          <a:pt x="156579" y="21146"/>
                        </a:cubicBezTo>
                        <a:cubicBezTo>
                          <a:pt x="156103" y="20955"/>
                          <a:pt x="155817" y="20669"/>
                          <a:pt x="155151" y="20669"/>
                        </a:cubicBezTo>
                        <a:cubicBezTo>
                          <a:pt x="154484" y="20669"/>
                          <a:pt x="154198" y="20193"/>
                          <a:pt x="154198" y="19812"/>
                        </a:cubicBezTo>
                        <a:cubicBezTo>
                          <a:pt x="154198" y="19431"/>
                          <a:pt x="154674" y="18859"/>
                          <a:pt x="154674" y="18383"/>
                        </a:cubicBezTo>
                        <a:cubicBezTo>
                          <a:pt x="154674" y="18002"/>
                          <a:pt x="153817" y="17240"/>
                          <a:pt x="153341" y="16669"/>
                        </a:cubicBezTo>
                        <a:cubicBezTo>
                          <a:pt x="152865" y="16097"/>
                          <a:pt x="152960" y="15716"/>
                          <a:pt x="152960" y="15335"/>
                        </a:cubicBezTo>
                        <a:cubicBezTo>
                          <a:pt x="152960" y="14954"/>
                          <a:pt x="151626" y="14668"/>
                          <a:pt x="151150" y="14668"/>
                        </a:cubicBezTo>
                        <a:cubicBezTo>
                          <a:pt x="150674" y="14668"/>
                          <a:pt x="150769" y="14478"/>
                          <a:pt x="150483" y="14002"/>
                        </a:cubicBezTo>
                        <a:cubicBezTo>
                          <a:pt x="150198" y="13525"/>
                          <a:pt x="149912" y="13621"/>
                          <a:pt x="149626" y="13811"/>
                        </a:cubicBezTo>
                        <a:cubicBezTo>
                          <a:pt x="149340" y="14002"/>
                          <a:pt x="148959" y="13811"/>
                          <a:pt x="148388" y="13906"/>
                        </a:cubicBezTo>
                        <a:cubicBezTo>
                          <a:pt x="147912" y="14002"/>
                          <a:pt x="147435" y="13430"/>
                          <a:pt x="146864" y="13144"/>
                        </a:cubicBezTo>
                        <a:cubicBezTo>
                          <a:pt x="146292" y="12859"/>
                          <a:pt x="146102" y="13240"/>
                          <a:pt x="145911" y="13525"/>
                        </a:cubicBezTo>
                        <a:cubicBezTo>
                          <a:pt x="145721" y="13906"/>
                          <a:pt x="145435" y="13906"/>
                          <a:pt x="145245" y="13525"/>
                        </a:cubicBezTo>
                        <a:cubicBezTo>
                          <a:pt x="145054" y="13144"/>
                          <a:pt x="144102" y="13716"/>
                          <a:pt x="144006" y="13430"/>
                        </a:cubicBezTo>
                        <a:cubicBezTo>
                          <a:pt x="143911" y="13144"/>
                          <a:pt x="143625" y="12287"/>
                          <a:pt x="143625" y="11525"/>
                        </a:cubicBezTo>
                        <a:cubicBezTo>
                          <a:pt x="143625" y="10858"/>
                          <a:pt x="142863" y="11049"/>
                          <a:pt x="142387" y="11049"/>
                        </a:cubicBezTo>
                        <a:cubicBezTo>
                          <a:pt x="141911" y="11049"/>
                          <a:pt x="141530" y="10668"/>
                          <a:pt x="141339" y="10096"/>
                        </a:cubicBezTo>
                        <a:cubicBezTo>
                          <a:pt x="141149" y="9430"/>
                          <a:pt x="140863" y="9716"/>
                          <a:pt x="140387" y="9620"/>
                        </a:cubicBezTo>
                        <a:cubicBezTo>
                          <a:pt x="139911" y="9430"/>
                          <a:pt x="140482" y="9144"/>
                          <a:pt x="140577" y="8668"/>
                        </a:cubicBezTo>
                        <a:cubicBezTo>
                          <a:pt x="140673" y="8192"/>
                          <a:pt x="140196" y="8287"/>
                          <a:pt x="139815" y="8382"/>
                        </a:cubicBezTo>
                        <a:cubicBezTo>
                          <a:pt x="139434" y="8572"/>
                          <a:pt x="139530" y="8572"/>
                          <a:pt x="139244" y="8287"/>
                        </a:cubicBezTo>
                        <a:cubicBezTo>
                          <a:pt x="138958" y="8001"/>
                          <a:pt x="138577" y="8192"/>
                          <a:pt x="138196" y="8477"/>
                        </a:cubicBezTo>
                        <a:cubicBezTo>
                          <a:pt x="137910" y="8763"/>
                          <a:pt x="137434" y="9239"/>
                          <a:pt x="137529" y="9620"/>
                        </a:cubicBezTo>
                        <a:cubicBezTo>
                          <a:pt x="137625" y="10001"/>
                          <a:pt x="137815" y="10382"/>
                          <a:pt x="137339" y="10858"/>
                        </a:cubicBezTo>
                        <a:cubicBezTo>
                          <a:pt x="136958" y="11239"/>
                          <a:pt x="136672" y="10954"/>
                          <a:pt x="136196" y="10954"/>
                        </a:cubicBezTo>
                        <a:cubicBezTo>
                          <a:pt x="135720" y="10954"/>
                          <a:pt x="136196" y="11335"/>
                          <a:pt x="136386" y="11716"/>
                        </a:cubicBezTo>
                        <a:cubicBezTo>
                          <a:pt x="136577" y="12097"/>
                          <a:pt x="136482" y="12287"/>
                          <a:pt x="136196" y="12287"/>
                        </a:cubicBezTo>
                        <a:cubicBezTo>
                          <a:pt x="135910" y="12287"/>
                          <a:pt x="135624" y="12192"/>
                          <a:pt x="134767" y="11906"/>
                        </a:cubicBezTo>
                        <a:cubicBezTo>
                          <a:pt x="133910" y="11716"/>
                          <a:pt x="133243" y="10763"/>
                          <a:pt x="133148" y="10477"/>
                        </a:cubicBezTo>
                        <a:cubicBezTo>
                          <a:pt x="133053" y="10192"/>
                          <a:pt x="132291" y="10573"/>
                          <a:pt x="131910" y="10573"/>
                        </a:cubicBezTo>
                        <a:cubicBezTo>
                          <a:pt x="131529" y="10573"/>
                          <a:pt x="131338" y="10287"/>
                          <a:pt x="130957" y="9716"/>
                        </a:cubicBezTo>
                        <a:cubicBezTo>
                          <a:pt x="130576" y="9144"/>
                          <a:pt x="130100" y="9144"/>
                          <a:pt x="129433" y="8858"/>
                        </a:cubicBezTo>
                        <a:cubicBezTo>
                          <a:pt x="128766" y="8668"/>
                          <a:pt x="126480" y="8572"/>
                          <a:pt x="125814" y="8382"/>
                        </a:cubicBezTo>
                        <a:cubicBezTo>
                          <a:pt x="125242" y="8192"/>
                          <a:pt x="124385" y="7906"/>
                          <a:pt x="124099" y="7715"/>
                        </a:cubicBezTo>
                        <a:cubicBezTo>
                          <a:pt x="123813" y="7525"/>
                          <a:pt x="124194" y="7144"/>
                          <a:pt x="124385" y="6763"/>
                        </a:cubicBezTo>
                        <a:cubicBezTo>
                          <a:pt x="124575" y="6477"/>
                          <a:pt x="123909" y="6096"/>
                          <a:pt x="123623" y="5905"/>
                        </a:cubicBezTo>
                        <a:cubicBezTo>
                          <a:pt x="123242" y="5715"/>
                          <a:pt x="123337" y="5429"/>
                          <a:pt x="123528" y="5239"/>
                        </a:cubicBezTo>
                        <a:cubicBezTo>
                          <a:pt x="123718" y="4953"/>
                          <a:pt x="123813" y="4953"/>
                          <a:pt x="123623" y="4763"/>
                        </a:cubicBezTo>
                        <a:cubicBezTo>
                          <a:pt x="123432" y="4572"/>
                          <a:pt x="123147" y="4667"/>
                          <a:pt x="122766" y="4667"/>
                        </a:cubicBezTo>
                        <a:cubicBezTo>
                          <a:pt x="122385" y="4667"/>
                          <a:pt x="122289" y="4191"/>
                          <a:pt x="121813" y="3715"/>
                        </a:cubicBezTo>
                        <a:cubicBezTo>
                          <a:pt x="121337" y="3238"/>
                          <a:pt x="121146" y="3810"/>
                          <a:pt x="120575" y="4000"/>
                        </a:cubicBezTo>
                        <a:cubicBezTo>
                          <a:pt x="120003" y="4191"/>
                          <a:pt x="119718" y="3619"/>
                          <a:pt x="119432" y="3334"/>
                        </a:cubicBezTo>
                        <a:cubicBezTo>
                          <a:pt x="119146" y="3048"/>
                          <a:pt x="118765" y="3334"/>
                          <a:pt x="118384" y="3429"/>
                        </a:cubicBezTo>
                        <a:cubicBezTo>
                          <a:pt x="118003" y="3524"/>
                          <a:pt x="117813" y="3429"/>
                          <a:pt x="117813" y="3048"/>
                        </a:cubicBezTo>
                        <a:cubicBezTo>
                          <a:pt x="117813" y="2667"/>
                          <a:pt x="116765" y="2000"/>
                          <a:pt x="116098" y="1714"/>
                        </a:cubicBezTo>
                        <a:cubicBezTo>
                          <a:pt x="115431" y="1429"/>
                          <a:pt x="115812" y="1143"/>
                          <a:pt x="115812" y="762"/>
                        </a:cubicBezTo>
                        <a:cubicBezTo>
                          <a:pt x="115812" y="381"/>
                          <a:pt x="116098" y="0"/>
                          <a:pt x="115717" y="0"/>
                        </a:cubicBezTo>
                        <a:cubicBezTo>
                          <a:pt x="115336" y="0"/>
                          <a:pt x="114193" y="1048"/>
                          <a:pt x="114003" y="1238"/>
                        </a:cubicBezTo>
                        <a:cubicBezTo>
                          <a:pt x="113717" y="1429"/>
                          <a:pt x="113431" y="2000"/>
                          <a:pt x="112955" y="2191"/>
                        </a:cubicBezTo>
                        <a:cubicBezTo>
                          <a:pt x="112574" y="2476"/>
                          <a:pt x="110955" y="1810"/>
                          <a:pt x="110574" y="1810"/>
                        </a:cubicBezTo>
                        <a:cubicBezTo>
                          <a:pt x="110193" y="1714"/>
                          <a:pt x="109526" y="2476"/>
                          <a:pt x="109240" y="2858"/>
                        </a:cubicBezTo>
                        <a:cubicBezTo>
                          <a:pt x="108859" y="3238"/>
                          <a:pt x="108383" y="4000"/>
                          <a:pt x="108288" y="4381"/>
                        </a:cubicBezTo>
                        <a:cubicBezTo>
                          <a:pt x="108192" y="4763"/>
                          <a:pt x="107621" y="5525"/>
                          <a:pt x="107621" y="5525"/>
                        </a:cubicBezTo>
                        <a:cubicBezTo>
                          <a:pt x="107621" y="5525"/>
                          <a:pt x="108192" y="6763"/>
                          <a:pt x="108478" y="7334"/>
                        </a:cubicBezTo>
                        <a:cubicBezTo>
                          <a:pt x="108764" y="7906"/>
                          <a:pt x="109145" y="8572"/>
                          <a:pt x="109145" y="9049"/>
                        </a:cubicBezTo>
                        <a:cubicBezTo>
                          <a:pt x="109145" y="9525"/>
                          <a:pt x="109526" y="9906"/>
                          <a:pt x="109907" y="10192"/>
                        </a:cubicBezTo>
                        <a:cubicBezTo>
                          <a:pt x="110288" y="10477"/>
                          <a:pt x="109907" y="10668"/>
                          <a:pt x="109716" y="10668"/>
                        </a:cubicBezTo>
                        <a:cubicBezTo>
                          <a:pt x="109526" y="10668"/>
                          <a:pt x="108478" y="10382"/>
                          <a:pt x="108002" y="10096"/>
                        </a:cubicBezTo>
                        <a:cubicBezTo>
                          <a:pt x="107526" y="9811"/>
                          <a:pt x="107049" y="9716"/>
                          <a:pt x="106573" y="9716"/>
                        </a:cubicBezTo>
                        <a:cubicBezTo>
                          <a:pt x="106097" y="9716"/>
                          <a:pt x="106002" y="9811"/>
                          <a:pt x="105716" y="10096"/>
                        </a:cubicBezTo>
                        <a:cubicBezTo>
                          <a:pt x="105525" y="10382"/>
                          <a:pt x="104954" y="10382"/>
                          <a:pt x="104478" y="10477"/>
                        </a:cubicBezTo>
                        <a:cubicBezTo>
                          <a:pt x="104001" y="10573"/>
                          <a:pt x="104287" y="11144"/>
                          <a:pt x="104478" y="11525"/>
                        </a:cubicBezTo>
                        <a:cubicBezTo>
                          <a:pt x="104763" y="12001"/>
                          <a:pt x="104192" y="12097"/>
                          <a:pt x="103906" y="12287"/>
                        </a:cubicBezTo>
                        <a:cubicBezTo>
                          <a:pt x="103525" y="12478"/>
                          <a:pt x="103335" y="12763"/>
                          <a:pt x="102954" y="12859"/>
                        </a:cubicBezTo>
                        <a:cubicBezTo>
                          <a:pt x="102573" y="12954"/>
                          <a:pt x="99239" y="14668"/>
                          <a:pt x="98953" y="14668"/>
                        </a:cubicBezTo>
                        <a:cubicBezTo>
                          <a:pt x="98667" y="14668"/>
                          <a:pt x="97810" y="13811"/>
                          <a:pt x="97620" y="13811"/>
                        </a:cubicBezTo>
                        <a:cubicBezTo>
                          <a:pt x="97429" y="13811"/>
                          <a:pt x="96286" y="14668"/>
                          <a:pt x="95715" y="14954"/>
                        </a:cubicBezTo>
                        <a:cubicBezTo>
                          <a:pt x="95143" y="15335"/>
                          <a:pt x="95619" y="15526"/>
                          <a:pt x="95715" y="15907"/>
                        </a:cubicBezTo>
                        <a:cubicBezTo>
                          <a:pt x="95810" y="16192"/>
                          <a:pt x="95238" y="17240"/>
                          <a:pt x="95238" y="17431"/>
                        </a:cubicBezTo>
                        <a:cubicBezTo>
                          <a:pt x="95238" y="17717"/>
                          <a:pt x="95048" y="17812"/>
                          <a:pt x="94762" y="17812"/>
                        </a:cubicBezTo>
                        <a:cubicBezTo>
                          <a:pt x="94476" y="17812"/>
                          <a:pt x="94476" y="18193"/>
                          <a:pt x="94286" y="18764"/>
                        </a:cubicBezTo>
                        <a:cubicBezTo>
                          <a:pt x="94191" y="19336"/>
                          <a:pt x="94476" y="19526"/>
                          <a:pt x="94667" y="19621"/>
                        </a:cubicBezTo>
                        <a:cubicBezTo>
                          <a:pt x="94857" y="19812"/>
                          <a:pt x="94286" y="20764"/>
                          <a:pt x="94095" y="21146"/>
                        </a:cubicBezTo>
                        <a:cubicBezTo>
                          <a:pt x="93905" y="21526"/>
                          <a:pt x="93714" y="21431"/>
                          <a:pt x="93048" y="21431"/>
                        </a:cubicBezTo>
                        <a:cubicBezTo>
                          <a:pt x="92381" y="21431"/>
                          <a:pt x="92095" y="22669"/>
                          <a:pt x="92095" y="23050"/>
                        </a:cubicBezTo>
                        <a:cubicBezTo>
                          <a:pt x="92095" y="23431"/>
                          <a:pt x="91524" y="22955"/>
                          <a:pt x="91238" y="22860"/>
                        </a:cubicBezTo>
                        <a:cubicBezTo>
                          <a:pt x="90952" y="22669"/>
                          <a:pt x="90381" y="22574"/>
                          <a:pt x="89714" y="22574"/>
                        </a:cubicBezTo>
                        <a:cubicBezTo>
                          <a:pt x="89047" y="22574"/>
                          <a:pt x="89142" y="23431"/>
                          <a:pt x="89333" y="24003"/>
                        </a:cubicBezTo>
                        <a:cubicBezTo>
                          <a:pt x="89523" y="24575"/>
                          <a:pt x="89428" y="25051"/>
                          <a:pt x="89238" y="25241"/>
                        </a:cubicBezTo>
                        <a:cubicBezTo>
                          <a:pt x="89047" y="25432"/>
                          <a:pt x="87237" y="27527"/>
                          <a:pt x="86952" y="27813"/>
                        </a:cubicBezTo>
                        <a:cubicBezTo>
                          <a:pt x="86666" y="28099"/>
                          <a:pt x="86475" y="29718"/>
                          <a:pt x="86475" y="30099"/>
                        </a:cubicBezTo>
                        <a:cubicBezTo>
                          <a:pt x="86475" y="30480"/>
                          <a:pt x="86380" y="30385"/>
                          <a:pt x="85142" y="30575"/>
                        </a:cubicBezTo>
                        <a:cubicBezTo>
                          <a:pt x="83904" y="30766"/>
                          <a:pt x="84761" y="31528"/>
                          <a:pt x="85142" y="31813"/>
                        </a:cubicBezTo>
                        <a:cubicBezTo>
                          <a:pt x="85523" y="32194"/>
                          <a:pt x="85237" y="32290"/>
                          <a:pt x="85237" y="32385"/>
                        </a:cubicBezTo>
                        <a:cubicBezTo>
                          <a:pt x="85237" y="32575"/>
                          <a:pt x="84951" y="32956"/>
                          <a:pt x="84570" y="32956"/>
                        </a:cubicBezTo>
                        <a:cubicBezTo>
                          <a:pt x="84189" y="32956"/>
                          <a:pt x="83904" y="33338"/>
                          <a:pt x="83618" y="33814"/>
                        </a:cubicBezTo>
                        <a:cubicBezTo>
                          <a:pt x="83332" y="34290"/>
                          <a:pt x="83618" y="34576"/>
                          <a:pt x="83046" y="34862"/>
                        </a:cubicBezTo>
                        <a:cubicBezTo>
                          <a:pt x="82475" y="35052"/>
                          <a:pt x="82475" y="35338"/>
                          <a:pt x="82284" y="35719"/>
                        </a:cubicBezTo>
                        <a:cubicBezTo>
                          <a:pt x="82094" y="36100"/>
                          <a:pt x="82284" y="36767"/>
                          <a:pt x="82284" y="37243"/>
                        </a:cubicBezTo>
                        <a:cubicBezTo>
                          <a:pt x="82284" y="37719"/>
                          <a:pt x="81999" y="37624"/>
                          <a:pt x="81427" y="37624"/>
                        </a:cubicBezTo>
                        <a:cubicBezTo>
                          <a:pt x="80856" y="37624"/>
                          <a:pt x="80951" y="38481"/>
                          <a:pt x="80760" y="38576"/>
                        </a:cubicBezTo>
                        <a:cubicBezTo>
                          <a:pt x="80570" y="38767"/>
                          <a:pt x="79617" y="38862"/>
                          <a:pt x="79236" y="38767"/>
                        </a:cubicBezTo>
                        <a:cubicBezTo>
                          <a:pt x="78855" y="38671"/>
                          <a:pt x="77808" y="38481"/>
                          <a:pt x="77427" y="38481"/>
                        </a:cubicBezTo>
                        <a:cubicBezTo>
                          <a:pt x="77046" y="38481"/>
                          <a:pt x="76760" y="38386"/>
                          <a:pt x="76665" y="38100"/>
                        </a:cubicBezTo>
                        <a:cubicBezTo>
                          <a:pt x="76569" y="37814"/>
                          <a:pt x="76188" y="37624"/>
                          <a:pt x="75998" y="37719"/>
                        </a:cubicBezTo>
                        <a:cubicBezTo>
                          <a:pt x="75807" y="37814"/>
                          <a:pt x="75426" y="38005"/>
                          <a:pt x="75331" y="38386"/>
                        </a:cubicBezTo>
                        <a:cubicBezTo>
                          <a:pt x="75236" y="38767"/>
                          <a:pt x="74664" y="38957"/>
                          <a:pt x="74188" y="38671"/>
                        </a:cubicBezTo>
                        <a:cubicBezTo>
                          <a:pt x="73712" y="38386"/>
                          <a:pt x="73045" y="38576"/>
                          <a:pt x="72759" y="38386"/>
                        </a:cubicBezTo>
                        <a:cubicBezTo>
                          <a:pt x="72474" y="38195"/>
                          <a:pt x="72569" y="37719"/>
                          <a:pt x="72188" y="37529"/>
                        </a:cubicBezTo>
                        <a:cubicBezTo>
                          <a:pt x="71807" y="37338"/>
                          <a:pt x="71426" y="37529"/>
                          <a:pt x="70950" y="37529"/>
                        </a:cubicBezTo>
                        <a:cubicBezTo>
                          <a:pt x="70473" y="37529"/>
                          <a:pt x="70473" y="36957"/>
                          <a:pt x="70378" y="36576"/>
                        </a:cubicBezTo>
                        <a:cubicBezTo>
                          <a:pt x="70283" y="36195"/>
                          <a:pt x="70092" y="36290"/>
                          <a:pt x="69902" y="36671"/>
                        </a:cubicBezTo>
                        <a:cubicBezTo>
                          <a:pt x="69616" y="36957"/>
                          <a:pt x="69045" y="37052"/>
                          <a:pt x="68473" y="37147"/>
                        </a:cubicBezTo>
                        <a:cubicBezTo>
                          <a:pt x="67902" y="37243"/>
                          <a:pt x="67425" y="37243"/>
                          <a:pt x="67140" y="36862"/>
                        </a:cubicBezTo>
                        <a:cubicBezTo>
                          <a:pt x="66854" y="36481"/>
                          <a:pt x="65711" y="36576"/>
                          <a:pt x="65044" y="36576"/>
                        </a:cubicBezTo>
                        <a:cubicBezTo>
                          <a:pt x="64377" y="36576"/>
                          <a:pt x="63996" y="36671"/>
                          <a:pt x="63520" y="36671"/>
                        </a:cubicBezTo>
                        <a:cubicBezTo>
                          <a:pt x="63044" y="36671"/>
                          <a:pt x="62568" y="36767"/>
                          <a:pt x="62282" y="36195"/>
                        </a:cubicBezTo>
                        <a:cubicBezTo>
                          <a:pt x="61996" y="35719"/>
                          <a:pt x="60282" y="35433"/>
                          <a:pt x="59710" y="35338"/>
                        </a:cubicBezTo>
                        <a:cubicBezTo>
                          <a:pt x="59139" y="35338"/>
                          <a:pt x="59234" y="35528"/>
                          <a:pt x="59043" y="35814"/>
                        </a:cubicBezTo>
                        <a:cubicBezTo>
                          <a:pt x="58853" y="36100"/>
                          <a:pt x="58091" y="36100"/>
                          <a:pt x="57519" y="35814"/>
                        </a:cubicBezTo>
                        <a:cubicBezTo>
                          <a:pt x="56948" y="35528"/>
                          <a:pt x="56376" y="35623"/>
                          <a:pt x="56186" y="35242"/>
                        </a:cubicBezTo>
                        <a:cubicBezTo>
                          <a:pt x="55995" y="34862"/>
                          <a:pt x="55519" y="34576"/>
                          <a:pt x="55329" y="34195"/>
                        </a:cubicBezTo>
                        <a:cubicBezTo>
                          <a:pt x="55233" y="33814"/>
                          <a:pt x="54852" y="33909"/>
                          <a:pt x="54567" y="34004"/>
                        </a:cubicBezTo>
                        <a:cubicBezTo>
                          <a:pt x="54281" y="34100"/>
                          <a:pt x="53043" y="34195"/>
                          <a:pt x="52757" y="34195"/>
                        </a:cubicBezTo>
                        <a:cubicBezTo>
                          <a:pt x="52471" y="34195"/>
                          <a:pt x="51709" y="34480"/>
                          <a:pt x="51519" y="34385"/>
                        </a:cubicBezTo>
                        <a:cubicBezTo>
                          <a:pt x="51328" y="34290"/>
                          <a:pt x="51328" y="33814"/>
                          <a:pt x="51042" y="33528"/>
                        </a:cubicBezTo>
                        <a:cubicBezTo>
                          <a:pt x="50757" y="33242"/>
                          <a:pt x="49423" y="34100"/>
                          <a:pt x="49137" y="34290"/>
                        </a:cubicBezTo>
                        <a:cubicBezTo>
                          <a:pt x="48852" y="34480"/>
                          <a:pt x="49328" y="36195"/>
                          <a:pt x="49614" y="36862"/>
                        </a:cubicBezTo>
                        <a:cubicBezTo>
                          <a:pt x="49899" y="37529"/>
                          <a:pt x="49423" y="37624"/>
                          <a:pt x="49423" y="37624"/>
                        </a:cubicBezTo>
                        <a:cubicBezTo>
                          <a:pt x="49899" y="38671"/>
                          <a:pt x="48185" y="38100"/>
                          <a:pt x="47994" y="38862"/>
                        </a:cubicBezTo>
                        <a:lnTo>
                          <a:pt x="47994" y="38862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5" name="任意多边形: 形状 1924"/>
                  <p:cNvSpPr/>
                  <p:nvPr/>
                </p:nvSpPr>
                <p:spPr>
                  <a:xfrm>
                    <a:off x="5589174" y="3449002"/>
                    <a:ext cx="534638" cy="375999"/>
                  </a:xfrm>
                  <a:custGeom>
                    <a:avLst/>
                    <a:gdLst>
                      <a:gd name="connsiteX0" fmla="*/ 141161 w 534638"/>
                      <a:gd name="connsiteY0" fmla="*/ 5810 h 375999"/>
                      <a:gd name="connsiteX1" fmla="*/ 141161 w 534638"/>
                      <a:gd name="connsiteY1" fmla="*/ 5810 h 375999"/>
                      <a:gd name="connsiteX2" fmla="*/ 141351 w 534638"/>
                      <a:gd name="connsiteY2" fmla="*/ 6858 h 375999"/>
                      <a:gd name="connsiteX3" fmla="*/ 140875 w 534638"/>
                      <a:gd name="connsiteY3" fmla="*/ 7144 h 375999"/>
                      <a:gd name="connsiteX4" fmla="*/ 139637 w 534638"/>
                      <a:gd name="connsiteY4" fmla="*/ 7525 h 375999"/>
                      <a:gd name="connsiteX5" fmla="*/ 135922 w 534638"/>
                      <a:gd name="connsiteY5" fmla="*/ 6953 h 375999"/>
                      <a:gd name="connsiteX6" fmla="*/ 133255 w 534638"/>
                      <a:gd name="connsiteY6" fmla="*/ 7525 h 375999"/>
                      <a:gd name="connsiteX7" fmla="*/ 132207 w 534638"/>
                      <a:gd name="connsiteY7" fmla="*/ 8287 h 375999"/>
                      <a:gd name="connsiteX8" fmla="*/ 130493 w 534638"/>
                      <a:gd name="connsiteY8" fmla="*/ 8192 h 375999"/>
                      <a:gd name="connsiteX9" fmla="*/ 127445 w 534638"/>
                      <a:gd name="connsiteY9" fmla="*/ 8382 h 375999"/>
                      <a:gd name="connsiteX10" fmla="*/ 124111 w 534638"/>
                      <a:gd name="connsiteY10" fmla="*/ 8953 h 375999"/>
                      <a:gd name="connsiteX11" fmla="*/ 121158 w 534638"/>
                      <a:gd name="connsiteY11" fmla="*/ 9906 h 375999"/>
                      <a:gd name="connsiteX12" fmla="*/ 120682 w 534638"/>
                      <a:gd name="connsiteY12" fmla="*/ 10477 h 375999"/>
                      <a:gd name="connsiteX13" fmla="*/ 119158 w 534638"/>
                      <a:gd name="connsiteY13" fmla="*/ 10858 h 375999"/>
                      <a:gd name="connsiteX14" fmla="*/ 117348 w 534638"/>
                      <a:gd name="connsiteY14" fmla="*/ 11049 h 375999"/>
                      <a:gd name="connsiteX15" fmla="*/ 116300 w 534638"/>
                      <a:gd name="connsiteY15" fmla="*/ 10954 h 375999"/>
                      <a:gd name="connsiteX16" fmla="*/ 114491 w 534638"/>
                      <a:gd name="connsiteY16" fmla="*/ 10477 h 375999"/>
                      <a:gd name="connsiteX17" fmla="*/ 112490 w 534638"/>
                      <a:gd name="connsiteY17" fmla="*/ 10954 h 375999"/>
                      <a:gd name="connsiteX18" fmla="*/ 111443 w 534638"/>
                      <a:gd name="connsiteY18" fmla="*/ 11144 h 375999"/>
                      <a:gd name="connsiteX19" fmla="*/ 109442 w 534638"/>
                      <a:gd name="connsiteY19" fmla="*/ 11430 h 375999"/>
                      <a:gd name="connsiteX20" fmla="*/ 107252 w 534638"/>
                      <a:gd name="connsiteY20" fmla="*/ 11716 h 375999"/>
                      <a:gd name="connsiteX21" fmla="*/ 104775 w 534638"/>
                      <a:gd name="connsiteY21" fmla="*/ 11716 h 375999"/>
                      <a:gd name="connsiteX22" fmla="*/ 102394 w 534638"/>
                      <a:gd name="connsiteY22" fmla="*/ 12382 h 375999"/>
                      <a:gd name="connsiteX23" fmla="*/ 100679 w 534638"/>
                      <a:gd name="connsiteY23" fmla="*/ 13144 h 375999"/>
                      <a:gd name="connsiteX24" fmla="*/ 99441 w 534638"/>
                      <a:gd name="connsiteY24" fmla="*/ 13430 h 375999"/>
                      <a:gd name="connsiteX25" fmla="*/ 98393 w 534638"/>
                      <a:gd name="connsiteY25" fmla="*/ 14097 h 375999"/>
                      <a:gd name="connsiteX26" fmla="*/ 96774 w 534638"/>
                      <a:gd name="connsiteY26" fmla="*/ 13811 h 375999"/>
                      <a:gd name="connsiteX27" fmla="*/ 95250 w 534638"/>
                      <a:gd name="connsiteY27" fmla="*/ 13621 h 375999"/>
                      <a:gd name="connsiteX28" fmla="*/ 92964 w 534638"/>
                      <a:gd name="connsiteY28" fmla="*/ 14383 h 375999"/>
                      <a:gd name="connsiteX29" fmla="*/ 91440 w 534638"/>
                      <a:gd name="connsiteY29" fmla="*/ 14764 h 375999"/>
                      <a:gd name="connsiteX30" fmla="*/ 89726 w 534638"/>
                      <a:gd name="connsiteY30" fmla="*/ 14764 h 375999"/>
                      <a:gd name="connsiteX31" fmla="*/ 87725 w 534638"/>
                      <a:gd name="connsiteY31" fmla="*/ 14954 h 375999"/>
                      <a:gd name="connsiteX32" fmla="*/ 85916 w 534638"/>
                      <a:gd name="connsiteY32" fmla="*/ 14764 h 375999"/>
                      <a:gd name="connsiteX33" fmla="*/ 82201 w 534638"/>
                      <a:gd name="connsiteY33" fmla="*/ 15240 h 375999"/>
                      <a:gd name="connsiteX34" fmla="*/ 79724 w 534638"/>
                      <a:gd name="connsiteY34" fmla="*/ 15621 h 375999"/>
                      <a:gd name="connsiteX35" fmla="*/ 79153 w 534638"/>
                      <a:gd name="connsiteY35" fmla="*/ 15240 h 375999"/>
                      <a:gd name="connsiteX36" fmla="*/ 76486 w 534638"/>
                      <a:gd name="connsiteY36" fmla="*/ 15240 h 375999"/>
                      <a:gd name="connsiteX37" fmla="*/ 74295 w 534638"/>
                      <a:gd name="connsiteY37" fmla="*/ 14192 h 375999"/>
                      <a:gd name="connsiteX38" fmla="*/ 72485 w 534638"/>
                      <a:gd name="connsiteY38" fmla="*/ 14192 h 375999"/>
                      <a:gd name="connsiteX39" fmla="*/ 73057 w 534638"/>
                      <a:gd name="connsiteY39" fmla="*/ 15811 h 375999"/>
                      <a:gd name="connsiteX40" fmla="*/ 71819 w 534638"/>
                      <a:gd name="connsiteY40" fmla="*/ 16288 h 375999"/>
                      <a:gd name="connsiteX41" fmla="*/ 71438 w 534638"/>
                      <a:gd name="connsiteY41" fmla="*/ 17240 h 375999"/>
                      <a:gd name="connsiteX42" fmla="*/ 69437 w 534638"/>
                      <a:gd name="connsiteY42" fmla="*/ 17335 h 375999"/>
                      <a:gd name="connsiteX43" fmla="*/ 68390 w 534638"/>
                      <a:gd name="connsiteY43" fmla="*/ 18002 h 375999"/>
                      <a:gd name="connsiteX44" fmla="*/ 67723 w 534638"/>
                      <a:gd name="connsiteY44" fmla="*/ 18574 h 375999"/>
                      <a:gd name="connsiteX45" fmla="*/ 66008 w 534638"/>
                      <a:gd name="connsiteY45" fmla="*/ 18383 h 375999"/>
                      <a:gd name="connsiteX46" fmla="*/ 65342 w 534638"/>
                      <a:gd name="connsiteY46" fmla="*/ 19717 h 375999"/>
                      <a:gd name="connsiteX47" fmla="*/ 64580 w 534638"/>
                      <a:gd name="connsiteY47" fmla="*/ 20479 h 375999"/>
                      <a:gd name="connsiteX48" fmla="*/ 63151 w 534638"/>
                      <a:gd name="connsiteY48" fmla="*/ 21146 h 375999"/>
                      <a:gd name="connsiteX49" fmla="*/ 62008 w 534638"/>
                      <a:gd name="connsiteY49" fmla="*/ 21336 h 375999"/>
                      <a:gd name="connsiteX50" fmla="*/ 60579 w 534638"/>
                      <a:gd name="connsiteY50" fmla="*/ 20860 h 375999"/>
                      <a:gd name="connsiteX51" fmla="*/ 59817 w 534638"/>
                      <a:gd name="connsiteY51" fmla="*/ 20288 h 375999"/>
                      <a:gd name="connsiteX52" fmla="*/ 58865 w 534638"/>
                      <a:gd name="connsiteY52" fmla="*/ 19907 h 375999"/>
                      <a:gd name="connsiteX53" fmla="*/ 57817 w 534638"/>
                      <a:gd name="connsiteY53" fmla="*/ 20098 h 375999"/>
                      <a:gd name="connsiteX54" fmla="*/ 56388 w 534638"/>
                      <a:gd name="connsiteY54" fmla="*/ 19907 h 375999"/>
                      <a:gd name="connsiteX55" fmla="*/ 54102 w 534638"/>
                      <a:gd name="connsiteY55" fmla="*/ 19526 h 375999"/>
                      <a:gd name="connsiteX56" fmla="*/ 52578 w 534638"/>
                      <a:gd name="connsiteY56" fmla="*/ 19431 h 375999"/>
                      <a:gd name="connsiteX57" fmla="*/ 51626 w 534638"/>
                      <a:gd name="connsiteY57" fmla="*/ 21622 h 375999"/>
                      <a:gd name="connsiteX58" fmla="*/ 51816 w 534638"/>
                      <a:gd name="connsiteY58" fmla="*/ 23527 h 375999"/>
                      <a:gd name="connsiteX59" fmla="*/ 52388 w 534638"/>
                      <a:gd name="connsiteY59" fmla="*/ 23622 h 375999"/>
                      <a:gd name="connsiteX60" fmla="*/ 53816 w 534638"/>
                      <a:gd name="connsiteY60" fmla="*/ 24193 h 375999"/>
                      <a:gd name="connsiteX61" fmla="*/ 52959 w 534638"/>
                      <a:gd name="connsiteY61" fmla="*/ 25717 h 375999"/>
                      <a:gd name="connsiteX62" fmla="*/ 52197 w 534638"/>
                      <a:gd name="connsiteY62" fmla="*/ 25717 h 375999"/>
                      <a:gd name="connsiteX63" fmla="*/ 51816 w 534638"/>
                      <a:gd name="connsiteY63" fmla="*/ 26670 h 375999"/>
                      <a:gd name="connsiteX64" fmla="*/ 56388 w 534638"/>
                      <a:gd name="connsiteY64" fmla="*/ 32290 h 375999"/>
                      <a:gd name="connsiteX65" fmla="*/ 58960 w 534638"/>
                      <a:gd name="connsiteY65" fmla="*/ 32956 h 375999"/>
                      <a:gd name="connsiteX66" fmla="*/ 59817 w 534638"/>
                      <a:gd name="connsiteY66" fmla="*/ 29813 h 375999"/>
                      <a:gd name="connsiteX67" fmla="*/ 61436 w 534638"/>
                      <a:gd name="connsiteY67" fmla="*/ 29432 h 375999"/>
                      <a:gd name="connsiteX68" fmla="*/ 66294 w 534638"/>
                      <a:gd name="connsiteY68" fmla="*/ 29813 h 375999"/>
                      <a:gd name="connsiteX69" fmla="*/ 64961 w 534638"/>
                      <a:gd name="connsiteY69" fmla="*/ 35052 h 375999"/>
                      <a:gd name="connsiteX70" fmla="*/ 63341 w 534638"/>
                      <a:gd name="connsiteY70" fmla="*/ 45625 h 375999"/>
                      <a:gd name="connsiteX71" fmla="*/ 62008 w 534638"/>
                      <a:gd name="connsiteY71" fmla="*/ 53911 h 375999"/>
                      <a:gd name="connsiteX72" fmla="*/ 61436 w 534638"/>
                      <a:gd name="connsiteY72" fmla="*/ 57436 h 375999"/>
                      <a:gd name="connsiteX73" fmla="*/ 62389 w 534638"/>
                      <a:gd name="connsiteY73" fmla="*/ 58007 h 375999"/>
                      <a:gd name="connsiteX74" fmla="*/ 63341 w 534638"/>
                      <a:gd name="connsiteY74" fmla="*/ 58198 h 375999"/>
                      <a:gd name="connsiteX75" fmla="*/ 63818 w 534638"/>
                      <a:gd name="connsiteY75" fmla="*/ 59055 h 375999"/>
                      <a:gd name="connsiteX76" fmla="*/ 64484 w 534638"/>
                      <a:gd name="connsiteY76" fmla="*/ 59531 h 375999"/>
                      <a:gd name="connsiteX77" fmla="*/ 65913 w 534638"/>
                      <a:gd name="connsiteY77" fmla="*/ 59817 h 375999"/>
                      <a:gd name="connsiteX78" fmla="*/ 66675 w 534638"/>
                      <a:gd name="connsiteY78" fmla="*/ 59722 h 375999"/>
                      <a:gd name="connsiteX79" fmla="*/ 67151 w 534638"/>
                      <a:gd name="connsiteY79" fmla="*/ 60388 h 375999"/>
                      <a:gd name="connsiteX80" fmla="*/ 67532 w 534638"/>
                      <a:gd name="connsiteY80" fmla="*/ 60865 h 375999"/>
                      <a:gd name="connsiteX81" fmla="*/ 67913 w 534638"/>
                      <a:gd name="connsiteY81" fmla="*/ 61341 h 375999"/>
                      <a:gd name="connsiteX82" fmla="*/ 68771 w 534638"/>
                      <a:gd name="connsiteY82" fmla="*/ 61722 h 375999"/>
                      <a:gd name="connsiteX83" fmla="*/ 69342 w 534638"/>
                      <a:gd name="connsiteY83" fmla="*/ 62293 h 375999"/>
                      <a:gd name="connsiteX84" fmla="*/ 70104 w 534638"/>
                      <a:gd name="connsiteY84" fmla="*/ 62770 h 375999"/>
                      <a:gd name="connsiteX85" fmla="*/ 70771 w 534638"/>
                      <a:gd name="connsiteY85" fmla="*/ 63246 h 375999"/>
                      <a:gd name="connsiteX86" fmla="*/ 71438 w 534638"/>
                      <a:gd name="connsiteY86" fmla="*/ 64008 h 375999"/>
                      <a:gd name="connsiteX87" fmla="*/ 71819 w 534638"/>
                      <a:gd name="connsiteY87" fmla="*/ 64865 h 375999"/>
                      <a:gd name="connsiteX88" fmla="*/ 72771 w 534638"/>
                      <a:gd name="connsiteY88" fmla="*/ 65342 h 375999"/>
                      <a:gd name="connsiteX89" fmla="*/ 73914 w 534638"/>
                      <a:gd name="connsiteY89" fmla="*/ 67056 h 375999"/>
                      <a:gd name="connsiteX90" fmla="*/ 73533 w 534638"/>
                      <a:gd name="connsiteY90" fmla="*/ 67532 h 375999"/>
                      <a:gd name="connsiteX91" fmla="*/ 73057 w 534638"/>
                      <a:gd name="connsiteY91" fmla="*/ 68294 h 375999"/>
                      <a:gd name="connsiteX92" fmla="*/ 73152 w 534638"/>
                      <a:gd name="connsiteY92" fmla="*/ 69056 h 375999"/>
                      <a:gd name="connsiteX93" fmla="*/ 74105 w 534638"/>
                      <a:gd name="connsiteY93" fmla="*/ 69628 h 375999"/>
                      <a:gd name="connsiteX94" fmla="*/ 74771 w 534638"/>
                      <a:gd name="connsiteY94" fmla="*/ 70294 h 375999"/>
                      <a:gd name="connsiteX95" fmla="*/ 75438 w 534638"/>
                      <a:gd name="connsiteY95" fmla="*/ 70961 h 375999"/>
                      <a:gd name="connsiteX96" fmla="*/ 75343 w 534638"/>
                      <a:gd name="connsiteY96" fmla="*/ 71628 h 375999"/>
                      <a:gd name="connsiteX97" fmla="*/ 75819 w 534638"/>
                      <a:gd name="connsiteY97" fmla="*/ 72104 h 375999"/>
                      <a:gd name="connsiteX98" fmla="*/ 77057 w 534638"/>
                      <a:gd name="connsiteY98" fmla="*/ 71914 h 375999"/>
                      <a:gd name="connsiteX99" fmla="*/ 77724 w 534638"/>
                      <a:gd name="connsiteY99" fmla="*/ 71628 h 375999"/>
                      <a:gd name="connsiteX100" fmla="*/ 79248 w 534638"/>
                      <a:gd name="connsiteY100" fmla="*/ 72199 h 375999"/>
                      <a:gd name="connsiteX101" fmla="*/ 80105 w 534638"/>
                      <a:gd name="connsiteY101" fmla="*/ 72676 h 375999"/>
                      <a:gd name="connsiteX102" fmla="*/ 81153 w 534638"/>
                      <a:gd name="connsiteY102" fmla="*/ 74104 h 375999"/>
                      <a:gd name="connsiteX103" fmla="*/ 81344 w 534638"/>
                      <a:gd name="connsiteY103" fmla="*/ 76200 h 375999"/>
                      <a:gd name="connsiteX104" fmla="*/ 81534 w 534638"/>
                      <a:gd name="connsiteY104" fmla="*/ 77629 h 375999"/>
                      <a:gd name="connsiteX105" fmla="*/ 81820 w 534638"/>
                      <a:gd name="connsiteY105" fmla="*/ 78772 h 375999"/>
                      <a:gd name="connsiteX106" fmla="*/ 81725 w 534638"/>
                      <a:gd name="connsiteY106" fmla="*/ 80105 h 375999"/>
                      <a:gd name="connsiteX107" fmla="*/ 82487 w 534638"/>
                      <a:gd name="connsiteY107" fmla="*/ 81248 h 375999"/>
                      <a:gd name="connsiteX108" fmla="*/ 82582 w 534638"/>
                      <a:gd name="connsiteY108" fmla="*/ 82201 h 375999"/>
                      <a:gd name="connsiteX109" fmla="*/ 83344 w 534638"/>
                      <a:gd name="connsiteY109" fmla="*/ 82867 h 375999"/>
                      <a:gd name="connsiteX110" fmla="*/ 83153 w 534638"/>
                      <a:gd name="connsiteY110" fmla="*/ 84582 h 375999"/>
                      <a:gd name="connsiteX111" fmla="*/ 83058 w 534638"/>
                      <a:gd name="connsiteY111" fmla="*/ 86106 h 375999"/>
                      <a:gd name="connsiteX112" fmla="*/ 83439 w 534638"/>
                      <a:gd name="connsiteY112" fmla="*/ 86773 h 375999"/>
                      <a:gd name="connsiteX113" fmla="*/ 84201 w 534638"/>
                      <a:gd name="connsiteY113" fmla="*/ 87439 h 375999"/>
                      <a:gd name="connsiteX114" fmla="*/ 84868 w 534638"/>
                      <a:gd name="connsiteY114" fmla="*/ 88011 h 375999"/>
                      <a:gd name="connsiteX115" fmla="*/ 85725 w 534638"/>
                      <a:gd name="connsiteY115" fmla="*/ 88868 h 375999"/>
                      <a:gd name="connsiteX116" fmla="*/ 85820 w 534638"/>
                      <a:gd name="connsiteY116" fmla="*/ 89630 h 375999"/>
                      <a:gd name="connsiteX117" fmla="*/ 85916 w 534638"/>
                      <a:gd name="connsiteY117" fmla="*/ 91535 h 375999"/>
                      <a:gd name="connsiteX118" fmla="*/ 86297 w 534638"/>
                      <a:gd name="connsiteY118" fmla="*/ 92773 h 375999"/>
                      <a:gd name="connsiteX119" fmla="*/ 85725 w 534638"/>
                      <a:gd name="connsiteY119" fmla="*/ 94297 h 375999"/>
                      <a:gd name="connsiteX120" fmla="*/ 86297 w 534638"/>
                      <a:gd name="connsiteY120" fmla="*/ 95250 h 375999"/>
                      <a:gd name="connsiteX121" fmla="*/ 86106 w 534638"/>
                      <a:gd name="connsiteY121" fmla="*/ 96107 h 375999"/>
                      <a:gd name="connsiteX122" fmla="*/ 84582 w 534638"/>
                      <a:gd name="connsiteY122" fmla="*/ 96012 h 375999"/>
                      <a:gd name="connsiteX123" fmla="*/ 82963 w 534638"/>
                      <a:gd name="connsiteY123" fmla="*/ 95917 h 375999"/>
                      <a:gd name="connsiteX124" fmla="*/ 81629 w 534638"/>
                      <a:gd name="connsiteY124" fmla="*/ 95059 h 375999"/>
                      <a:gd name="connsiteX125" fmla="*/ 79629 w 534638"/>
                      <a:gd name="connsiteY125" fmla="*/ 95536 h 375999"/>
                      <a:gd name="connsiteX126" fmla="*/ 78867 w 534638"/>
                      <a:gd name="connsiteY126" fmla="*/ 96869 h 375999"/>
                      <a:gd name="connsiteX127" fmla="*/ 76200 w 534638"/>
                      <a:gd name="connsiteY127" fmla="*/ 96964 h 375999"/>
                      <a:gd name="connsiteX128" fmla="*/ 75248 w 534638"/>
                      <a:gd name="connsiteY128" fmla="*/ 98584 h 375999"/>
                      <a:gd name="connsiteX129" fmla="*/ 73724 w 534638"/>
                      <a:gd name="connsiteY129" fmla="*/ 99060 h 375999"/>
                      <a:gd name="connsiteX130" fmla="*/ 72676 w 534638"/>
                      <a:gd name="connsiteY130" fmla="*/ 99060 h 375999"/>
                      <a:gd name="connsiteX131" fmla="*/ 71247 w 534638"/>
                      <a:gd name="connsiteY131" fmla="*/ 98584 h 375999"/>
                      <a:gd name="connsiteX132" fmla="*/ 68961 w 534638"/>
                      <a:gd name="connsiteY132" fmla="*/ 98203 h 375999"/>
                      <a:gd name="connsiteX133" fmla="*/ 66770 w 534638"/>
                      <a:gd name="connsiteY133" fmla="*/ 99441 h 375999"/>
                      <a:gd name="connsiteX134" fmla="*/ 65532 w 534638"/>
                      <a:gd name="connsiteY134" fmla="*/ 100679 h 375999"/>
                      <a:gd name="connsiteX135" fmla="*/ 64199 w 534638"/>
                      <a:gd name="connsiteY135" fmla="*/ 101727 h 375999"/>
                      <a:gd name="connsiteX136" fmla="*/ 63151 w 534638"/>
                      <a:gd name="connsiteY136" fmla="*/ 101822 h 375999"/>
                      <a:gd name="connsiteX137" fmla="*/ 62484 w 534638"/>
                      <a:gd name="connsiteY137" fmla="*/ 102965 h 375999"/>
                      <a:gd name="connsiteX138" fmla="*/ 62389 w 534638"/>
                      <a:gd name="connsiteY138" fmla="*/ 104394 h 375999"/>
                      <a:gd name="connsiteX139" fmla="*/ 62389 w 534638"/>
                      <a:gd name="connsiteY139" fmla="*/ 105632 h 375999"/>
                      <a:gd name="connsiteX140" fmla="*/ 63056 w 534638"/>
                      <a:gd name="connsiteY140" fmla="*/ 106489 h 375999"/>
                      <a:gd name="connsiteX141" fmla="*/ 62198 w 534638"/>
                      <a:gd name="connsiteY141" fmla="*/ 107442 h 375999"/>
                      <a:gd name="connsiteX142" fmla="*/ 61436 w 534638"/>
                      <a:gd name="connsiteY142" fmla="*/ 108109 h 375999"/>
                      <a:gd name="connsiteX143" fmla="*/ 61055 w 534638"/>
                      <a:gd name="connsiteY143" fmla="*/ 109156 h 375999"/>
                      <a:gd name="connsiteX144" fmla="*/ 61341 w 534638"/>
                      <a:gd name="connsiteY144" fmla="*/ 109823 h 375999"/>
                      <a:gd name="connsiteX145" fmla="*/ 61532 w 534638"/>
                      <a:gd name="connsiteY145" fmla="*/ 111061 h 375999"/>
                      <a:gd name="connsiteX146" fmla="*/ 61055 w 534638"/>
                      <a:gd name="connsiteY146" fmla="*/ 111728 h 375999"/>
                      <a:gd name="connsiteX147" fmla="*/ 61341 w 534638"/>
                      <a:gd name="connsiteY147" fmla="*/ 113252 h 375999"/>
                      <a:gd name="connsiteX148" fmla="*/ 62103 w 534638"/>
                      <a:gd name="connsiteY148" fmla="*/ 113538 h 375999"/>
                      <a:gd name="connsiteX149" fmla="*/ 62865 w 534638"/>
                      <a:gd name="connsiteY149" fmla="*/ 113728 h 375999"/>
                      <a:gd name="connsiteX150" fmla="*/ 64389 w 534638"/>
                      <a:gd name="connsiteY150" fmla="*/ 113919 h 375999"/>
                      <a:gd name="connsiteX151" fmla="*/ 64294 w 534638"/>
                      <a:gd name="connsiteY151" fmla="*/ 114776 h 375999"/>
                      <a:gd name="connsiteX152" fmla="*/ 65818 w 534638"/>
                      <a:gd name="connsiteY152" fmla="*/ 115348 h 375999"/>
                      <a:gd name="connsiteX153" fmla="*/ 67151 w 534638"/>
                      <a:gd name="connsiteY153" fmla="*/ 115443 h 375999"/>
                      <a:gd name="connsiteX154" fmla="*/ 67723 w 534638"/>
                      <a:gd name="connsiteY154" fmla="*/ 115824 h 375999"/>
                      <a:gd name="connsiteX155" fmla="*/ 68675 w 534638"/>
                      <a:gd name="connsiteY155" fmla="*/ 115919 h 375999"/>
                      <a:gd name="connsiteX156" fmla="*/ 71152 w 534638"/>
                      <a:gd name="connsiteY156" fmla="*/ 116872 h 375999"/>
                      <a:gd name="connsiteX157" fmla="*/ 72009 w 534638"/>
                      <a:gd name="connsiteY157" fmla="*/ 117443 h 375999"/>
                      <a:gd name="connsiteX158" fmla="*/ 71914 w 534638"/>
                      <a:gd name="connsiteY158" fmla="*/ 118205 h 375999"/>
                      <a:gd name="connsiteX159" fmla="*/ 72009 w 534638"/>
                      <a:gd name="connsiteY159" fmla="*/ 118967 h 375999"/>
                      <a:gd name="connsiteX160" fmla="*/ 71723 w 534638"/>
                      <a:gd name="connsiteY160" fmla="*/ 120205 h 375999"/>
                      <a:gd name="connsiteX161" fmla="*/ 71438 w 534638"/>
                      <a:gd name="connsiteY161" fmla="*/ 121348 h 375999"/>
                      <a:gd name="connsiteX162" fmla="*/ 72200 w 534638"/>
                      <a:gd name="connsiteY162" fmla="*/ 122110 h 375999"/>
                      <a:gd name="connsiteX163" fmla="*/ 71628 w 534638"/>
                      <a:gd name="connsiteY163" fmla="*/ 123444 h 375999"/>
                      <a:gd name="connsiteX164" fmla="*/ 71628 w 534638"/>
                      <a:gd name="connsiteY164" fmla="*/ 124301 h 375999"/>
                      <a:gd name="connsiteX165" fmla="*/ 71057 w 534638"/>
                      <a:gd name="connsiteY165" fmla="*/ 125444 h 375999"/>
                      <a:gd name="connsiteX166" fmla="*/ 71057 w 534638"/>
                      <a:gd name="connsiteY166" fmla="*/ 126397 h 375999"/>
                      <a:gd name="connsiteX167" fmla="*/ 70676 w 534638"/>
                      <a:gd name="connsiteY167" fmla="*/ 127159 h 375999"/>
                      <a:gd name="connsiteX168" fmla="*/ 72104 w 534638"/>
                      <a:gd name="connsiteY168" fmla="*/ 128683 h 375999"/>
                      <a:gd name="connsiteX169" fmla="*/ 71628 w 534638"/>
                      <a:gd name="connsiteY169" fmla="*/ 129826 h 375999"/>
                      <a:gd name="connsiteX170" fmla="*/ 70771 w 534638"/>
                      <a:gd name="connsiteY170" fmla="*/ 131159 h 375999"/>
                      <a:gd name="connsiteX171" fmla="*/ 72390 w 534638"/>
                      <a:gd name="connsiteY171" fmla="*/ 132588 h 375999"/>
                      <a:gd name="connsiteX172" fmla="*/ 72295 w 534638"/>
                      <a:gd name="connsiteY172" fmla="*/ 133921 h 375999"/>
                      <a:gd name="connsiteX173" fmla="*/ 72200 w 534638"/>
                      <a:gd name="connsiteY173" fmla="*/ 134588 h 375999"/>
                      <a:gd name="connsiteX174" fmla="*/ 72009 w 534638"/>
                      <a:gd name="connsiteY174" fmla="*/ 135446 h 375999"/>
                      <a:gd name="connsiteX175" fmla="*/ 72485 w 534638"/>
                      <a:gd name="connsiteY175" fmla="*/ 136112 h 375999"/>
                      <a:gd name="connsiteX176" fmla="*/ 72866 w 534638"/>
                      <a:gd name="connsiteY176" fmla="*/ 137636 h 375999"/>
                      <a:gd name="connsiteX177" fmla="*/ 72295 w 534638"/>
                      <a:gd name="connsiteY177" fmla="*/ 138684 h 375999"/>
                      <a:gd name="connsiteX178" fmla="*/ 70676 w 534638"/>
                      <a:gd name="connsiteY178" fmla="*/ 138874 h 375999"/>
                      <a:gd name="connsiteX179" fmla="*/ 68771 w 534638"/>
                      <a:gd name="connsiteY179" fmla="*/ 137922 h 375999"/>
                      <a:gd name="connsiteX180" fmla="*/ 67151 w 534638"/>
                      <a:gd name="connsiteY180" fmla="*/ 137446 h 375999"/>
                      <a:gd name="connsiteX181" fmla="*/ 66008 w 534638"/>
                      <a:gd name="connsiteY181" fmla="*/ 138874 h 375999"/>
                      <a:gd name="connsiteX182" fmla="*/ 65056 w 534638"/>
                      <a:gd name="connsiteY182" fmla="*/ 140303 h 375999"/>
                      <a:gd name="connsiteX183" fmla="*/ 63246 w 534638"/>
                      <a:gd name="connsiteY183" fmla="*/ 140684 h 375999"/>
                      <a:gd name="connsiteX184" fmla="*/ 61436 w 534638"/>
                      <a:gd name="connsiteY184" fmla="*/ 140875 h 375999"/>
                      <a:gd name="connsiteX185" fmla="*/ 60008 w 534638"/>
                      <a:gd name="connsiteY185" fmla="*/ 139255 h 375999"/>
                      <a:gd name="connsiteX186" fmla="*/ 59246 w 534638"/>
                      <a:gd name="connsiteY186" fmla="*/ 137255 h 375999"/>
                      <a:gd name="connsiteX187" fmla="*/ 57722 w 534638"/>
                      <a:gd name="connsiteY187" fmla="*/ 136303 h 375999"/>
                      <a:gd name="connsiteX188" fmla="*/ 55721 w 534638"/>
                      <a:gd name="connsiteY188" fmla="*/ 134493 h 375999"/>
                      <a:gd name="connsiteX189" fmla="*/ 53912 w 534638"/>
                      <a:gd name="connsiteY189" fmla="*/ 134112 h 375999"/>
                      <a:gd name="connsiteX190" fmla="*/ 52578 w 534638"/>
                      <a:gd name="connsiteY190" fmla="*/ 134017 h 375999"/>
                      <a:gd name="connsiteX191" fmla="*/ 51340 w 534638"/>
                      <a:gd name="connsiteY191" fmla="*/ 133350 h 375999"/>
                      <a:gd name="connsiteX192" fmla="*/ 50006 w 534638"/>
                      <a:gd name="connsiteY192" fmla="*/ 132778 h 375999"/>
                      <a:gd name="connsiteX193" fmla="*/ 48387 w 534638"/>
                      <a:gd name="connsiteY193" fmla="*/ 133159 h 375999"/>
                      <a:gd name="connsiteX194" fmla="*/ 47244 w 534638"/>
                      <a:gd name="connsiteY194" fmla="*/ 133255 h 375999"/>
                      <a:gd name="connsiteX195" fmla="*/ 44482 w 534638"/>
                      <a:gd name="connsiteY195" fmla="*/ 132207 h 375999"/>
                      <a:gd name="connsiteX196" fmla="*/ 43053 w 534638"/>
                      <a:gd name="connsiteY196" fmla="*/ 132017 h 375999"/>
                      <a:gd name="connsiteX197" fmla="*/ 41910 w 534638"/>
                      <a:gd name="connsiteY197" fmla="*/ 130969 h 375999"/>
                      <a:gd name="connsiteX198" fmla="*/ 39815 w 534638"/>
                      <a:gd name="connsiteY198" fmla="*/ 130683 h 375999"/>
                      <a:gd name="connsiteX199" fmla="*/ 38576 w 534638"/>
                      <a:gd name="connsiteY199" fmla="*/ 129730 h 375999"/>
                      <a:gd name="connsiteX200" fmla="*/ 36862 w 534638"/>
                      <a:gd name="connsiteY200" fmla="*/ 128683 h 375999"/>
                      <a:gd name="connsiteX201" fmla="*/ 35147 w 534638"/>
                      <a:gd name="connsiteY201" fmla="*/ 127540 h 375999"/>
                      <a:gd name="connsiteX202" fmla="*/ 35814 w 534638"/>
                      <a:gd name="connsiteY202" fmla="*/ 126301 h 375999"/>
                      <a:gd name="connsiteX203" fmla="*/ 34290 w 534638"/>
                      <a:gd name="connsiteY203" fmla="*/ 125349 h 375999"/>
                      <a:gd name="connsiteX204" fmla="*/ 33052 w 534638"/>
                      <a:gd name="connsiteY204" fmla="*/ 124873 h 375999"/>
                      <a:gd name="connsiteX205" fmla="*/ 32480 w 534638"/>
                      <a:gd name="connsiteY205" fmla="*/ 124206 h 375999"/>
                      <a:gd name="connsiteX206" fmla="*/ 31909 w 534638"/>
                      <a:gd name="connsiteY206" fmla="*/ 123634 h 375999"/>
                      <a:gd name="connsiteX207" fmla="*/ 30956 w 534638"/>
                      <a:gd name="connsiteY207" fmla="*/ 123444 h 375999"/>
                      <a:gd name="connsiteX208" fmla="*/ 30766 w 534638"/>
                      <a:gd name="connsiteY208" fmla="*/ 123825 h 375999"/>
                      <a:gd name="connsiteX209" fmla="*/ 31528 w 534638"/>
                      <a:gd name="connsiteY209" fmla="*/ 124301 h 375999"/>
                      <a:gd name="connsiteX210" fmla="*/ 31052 w 534638"/>
                      <a:gd name="connsiteY210" fmla="*/ 126111 h 375999"/>
                      <a:gd name="connsiteX211" fmla="*/ 30575 w 534638"/>
                      <a:gd name="connsiteY211" fmla="*/ 127159 h 375999"/>
                      <a:gd name="connsiteX212" fmla="*/ 29908 w 534638"/>
                      <a:gd name="connsiteY212" fmla="*/ 128302 h 375999"/>
                      <a:gd name="connsiteX213" fmla="*/ 27623 w 534638"/>
                      <a:gd name="connsiteY213" fmla="*/ 129445 h 375999"/>
                      <a:gd name="connsiteX214" fmla="*/ 27146 w 534638"/>
                      <a:gd name="connsiteY214" fmla="*/ 130588 h 375999"/>
                      <a:gd name="connsiteX215" fmla="*/ 27146 w 534638"/>
                      <a:gd name="connsiteY215" fmla="*/ 131921 h 375999"/>
                      <a:gd name="connsiteX216" fmla="*/ 27146 w 534638"/>
                      <a:gd name="connsiteY216" fmla="*/ 132778 h 375999"/>
                      <a:gd name="connsiteX217" fmla="*/ 26480 w 534638"/>
                      <a:gd name="connsiteY217" fmla="*/ 132588 h 375999"/>
                      <a:gd name="connsiteX218" fmla="*/ 24003 w 534638"/>
                      <a:gd name="connsiteY218" fmla="*/ 131921 h 375999"/>
                      <a:gd name="connsiteX219" fmla="*/ 22574 w 534638"/>
                      <a:gd name="connsiteY219" fmla="*/ 131826 h 375999"/>
                      <a:gd name="connsiteX220" fmla="*/ 21527 w 534638"/>
                      <a:gd name="connsiteY220" fmla="*/ 131826 h 375999"/>
                      <a:gd name="connsiteX221" fmla="*/ 20574 w 534638"/>
                      <a:gd name="connsiteY221" fmla="*/ 131635 h 375999"/>
                      <a:gd name="connsiteX222" fmla="*/ 19336 w 534638"/>
                      <a:gd name="connsiteY222" fmla="*/ 131254 h 375999"/>
                      <a:gd name="connsiteX223" fmla="*/ 18193 w 534638"/>
                      <a:gd name="connsiteY223" fmla="*/ 130397 h 375999"/>
                      <a:gd name="connsiteX224" fmla="*/ 18193 w 534638"/>
                      <a:gd name="connsiteY224" fmla="*/ 130397 h 375999"/>
                      <a:gd name="connsiteX225" fmla="*/ 17907 w 534638"/>
                      <a:gd name="connsiteY225" fmla="*/ 130588 h 375999"/>
                      <a:gd name="connsiteX226" fmla="*/ 16859 w 534638"/>
                      <a:gd name="connsiteY226" fmla="*/ 130588 h 375999"/>
                      <a:gd name="connsiteX227" fmla="*/ 15812 w 534638"/>
                      <a:gd name="connsiteY227" fmla="*/ 131159 h 375999"/>
                      <a:gd name="connsiteX228" fmla="*/ 15145 w 534638"/>
                      <a:gd name="connsiteY228" fmla="*/ 131540 h 375999"/>
                      <a:gd name="connsiteX229" fmla="*/ 14383 w 534638"/>
                      <a:gd name="connsiteY229" fmla="*/ 132017 h 375999"/>
                      <a:gd name="connsiteX230" fmla="*/ 13240 w 534638"/>
                      <a:gd name="connsiteY230" fmla="*/ 132302 h 375999"/>
                      <a:gd name="connsiteX231" fmla="*/ 12097 w 534638"/>
                      <a:gd name="connsiteY231" fmla="*/ 132017 h 375999"/>
                      <a:gd name="connsiteX232" fmla="*/ 10954 w 534638"/>
                      <a:gd name="connsiteY232" fmla="*/ 132302 h 375999"/>
                      <a:gd name="connsiteX233" fmla="*/ 9716 w 534638"/>
                      <a:gd name="connsiteY233" fmla="*/ 132207 h 375999"/>
                      <a:gd name="connsiteX234" fmla="*/ 8858 w 534638"/>
                      <a:gd name="connsiteY234" fmla="*/ 132112 h 375999"/>
                      <a:gd name="connsiteX235" fmla="*/ 8096 w 534638"/>
                      <a:gd name="connsiteY235" fmla="*/ 131921 h 375999"/>
                      <a:gd name="connsiteX236" fmla="*/ 7525 w 534638"/>
                      <a:gd name="connsiteY236" fmla="*/ 131731 h 375999"/>
                      <a:gd name="connsiteX237" fmla="*/ 7049 w 534638"/>
                      <a:gd name="connsiteY237" fmla="*/ 131254 h 375999"/>
                      <a:gd name="connsiteX238" fmla="*/ 6382 w 534638"/>
                      <a:gd name="connsiteY238" fmla="*/ 130873 h 375999"/>
                      <a:gd name="connsiteX239" fmla="*/ 5810 w 534638"/>
                      <a:gd name="connsiteY239" fmla="*/ 132302 h 375999"/>
                      <a:gd name="connsiteX240" fmla="*/ 6477 w 534638"/>
                      <a:gd name="connsiteY240" fmla="*/ 133445 h 375999"/>
                      <a:gd name="connsiteX241" fmla="*/ 6191 w 534638"/>
                      <a:gd name="connsiteY241" fmla="*/ 134779 h 375999"/>
                      <a:gd name="connsiteX242" fmla="*/ 6096 w 534638"/>
                      <a:gd name="connsiteY242" fmla="*/ 135826 h 375999"/>
                      <a:gd name="connsiteX243" fmla="*/ 5620 w 534638"/>
                      <a:gd name="connsiteY243" fmla="*/ 136588 h 375999"/>
                      <a:gd name="connsiteX244" fmla="*/ 6572 w 534638"/>
                      <a:gd name="connsiteY244" fmla="*/ 137350 h 375999"/>
                      <a:gd name="connsiteX245" fmla="*/ 7430 w 534638"/>
                      <a:gd name="connsiteY245" fmla="*/ 137922 h 375999"/>
                      <a:gd name="connsiteX246" fmla="*/ 8477 w 534638"/>
                      <a:gd name="connsiteY246" fmla="*/ 138113 h 375999"/>
                      <a:gd name="connsiteX247" fmla="*/ 9716 w 534638"/>
                      <a:gd name="connsiteY247" fmla="*/ 139065 h 375999"/>
                      <a:gd name="connsiteX248" fmla="*/ 10382 w 534638"/>
                      <a:gd name="connsiteY248" fmla="*/ 139541 h 375999"/>
                      <a:gd name="connsiteX249" fmla="*/ 9811 w 534638"/>
                      <a:gd name="connsiteY249" fmla="*/ 139541 h 375999"/>
                      <a:gd name="connsiteX250" fmla="*/ 9335 w 534638"/>
                      <a:gd name="connsiteY250" fmla="*/ 139636 h 375999"/>
                      <a:gd name="connsiteX251" fmla="*/ 9906 w 534638"/>
                      <a:gd name="connsiteY251" fmla="*/ 140113 h 375999"/>
                      <a:gd name="connsiteX252" fmla="*/ 10192 w 534638"/>
                      <a:gd name="connsiteY252" fmla="*/ 140494 h 375999"/>
                      <a:gd name="connsiteX253" fmla="*/ 11049 w 534638"/>
                      <a:gd name="connsiteY253" fmla="*/ 140398 h 375999"/>
                      <a:gd name="connsiteX254" fmla="*/ 11906 w 534638"/>
                      <a:gd name="connsiteY254" fmla="*/ 140779 h 375999"/>
                      <a:gd name="connsiteX255" fmla="*/ 12478 w 534638"/>
                      <a:gd name="connsiteY255" fmla="*/ 140589 h 375999"/>
                      <a:gd name="connsiteX256" fmla="*/ 13716 w 534638"/>
                      <a:gd name="connsiteY256" fmla="*/ 141160 h 375999"/>
                      <a:gd name="connsiteX257" fmla="*/ 14383 w 534638"/>
                      <a:gd name="connsiteY257" fmla="*/ 141446 h 375999"/>
                      <a:gd name="connsiteX258" fmla="*/ 15145 w 534638"/>
                      <a:gd name="connsiteY258" fmla="*/ 141542 h 375999"/>
                      <a:gd name="connsiteX259" fmla="*/ 16478 w 534638"/>
                      <a:gd name="connsiteY259" fmla="*/ 141732 h 375999"/>
                      <a:gd name="connsiteX260" fmla="*/ 17431 w 534638"/>
                      <a:gd name="connsiteY260" fmla="*/ 141542 h 375999"/>
                      <a:gd name="connsiteX261" fmla="*/ 19145 w 534638"/>
                      <a:gd name="connsiteY261" fmla="*/ 141732 h 375999"/>
                      <a:gd name="connsiteX262" fmla="*/ 19431 w 534638"/>
                      <a:gd name="connsiteY262" fmla="*/ 142684 h 375999"/>
                      <a:gd name="connsiteX263" fmla="*/ 18764 w 534638"/>
                      <a:gd name="connsiteY263" fmla="*/ 143256 h 375999"/>
                      <a:gd name="connsiteX264" fmla="*/ 18479 w 534638"/>
                      <a:gd name="connsiteY264" fmla="*/ 144113 h 375999"/>
                      <a:gd name="connsiteX265" fmla="*/ 18002 w 534638"/>
                      <a:gd name="connsiteY265" fmla="*/ 144685 h 375999"/>
                      <a:gd name="connsiteX266" fmla="*/ 18288 w 534638"/>
                      <a:gd name="connsiteY266" fmla="*/ 145828 h 375999"/>
                      <a:gd name="connsiteX267" fmla="*/ 17621 w 534638"/>
                      <a:gd name="connsiteY267" fmla="*/ 146018 h 375999"/>
                      <a:gd name="connsiteX268" fmla="*/ 16859 w 534638"/>
                      <a:gd name="connsiteY268" fmla="*/ 146399 h 375999"/>
                      <a:gd name="connsiteX269" fmla="*/ 16859 w 534638"/>
                      <a:gd name="connsiteY269" fmla="*/ 147638 h 375999"/>
                      <a:gd name="connsiteX270" fmla="*/ 16288 w 534638"/>
                      <a:gd name="connsiteY270" fmla="*/ 148780 h 375999"/>
                      <a:gd name="connsiteX271" fmla="*/ 16383 w 534638"/>
                      <a:gd name="connsiteY271" fmla="*/ 150209 h 375999"/>
                      <a:gd name="connsiteX272" fmla="*/ 15907 w 534638"/>
                      <a:gd name="connsiteY272" fmla="*/ 150876 h 375999"/>
                      <a:gd name="connsiteX273" fmla="*/ 15335 w 534638"/>
                      <a:gd name="connsiteY273" fmla="*/ 151352 h 375999"/>
                      <a:gd name="connsiteX274" fmla="*/ 15907 w 534638"/>
                      <a:gd name="connsiteY274" fmla="*/ 152971 h 375999"/>
                      <a:gd name="connsiteX275" fmla="*/ 16383 w 534638"/>
                      <a:gd name="connsiteY275" fmla="*/ 154305 h 375999"/>
                      <a:gd name="connsiteX276" fmla="*/ 15240 w 534638"/>
                      <a:gd name="connsiteY276" fmla="*/ 154591 h 375999"/>
                      <a:gd name="connsiteX277" fmla="*/ 14002 w 534638"/>
                      <a:gd name="connsiteY277" fmla="*/ 154686 h 375999"/>
                      <a:gd name="connsiteX278" fmla="*/ 13526 w 534638"/>
                      <a:gd name="connsiteY278" fmla="*/ 156305 h 375999"/>
                      <a:gd name="connsiteX279" fmla="*/ 13526 w 534638"/>
                      <a:gd name="connsiteY279" fmla="*/ 157924 h 375999"/>
                      <a:gd name="connsiteX280" fmla="*/ 14383 w 534638"/>
                      <a:gd name="connsiteY280" fmla="*/ 158210 h 375999"/>
                      <a:gd name="connsiteX281" fmla="*/ 15050 w 534638"/>
                      <a:gd name="connsiteY281" fmla="*/ 158686 h 375999"/>
                      <a:gd name="connsiteX282" fmla="*/ 15240 w 534638"/>
                      <a:gd name="connsiteY282" fmla="*/ 159448 h 375999"/>
                      <a:gd name="connsiteX283" fmla="*/ 14383 w 534638"/>
                      <a:gd name="connsiteY283" fmla="*/ 159734 h 375999"/>
                      <a:gd name="connsiteX284" fmla="*/ 13811 w 534638"/>
                      <a:gd name="connsiteY284" fmla="*/ 160496 h 375999"/>
                      <a:gd name="connsiteX285" fmla="*/ 12954 w 534638"/>
                      <a:gd name="connsiteY285" fmla="*/ 161353 h 375999"/>
                      <a:gd name="connsiteX286" fmla="*/ 11716 w 534638"/>
                      <a:gd name="connsiteY286" fmla="*/ 162115 h 375999"/>
                      <a:gd name="connsiteX287" fmla="*/ 10668 w 534638"/>
                      <a:gd name="connsiteY287" fmla="*/ 161639 h 375999"/>
                      <a:gd name="connsiteX288" fmla="*/ 8954 w 534638"/>
                      <a:gd name="connsiteY288" fmla="*/ 162401 h 375999"/>
                      <a:gd name="connsiteX289" fmla="*/ 7715 w 534638"/>
                      <a:gd name="connsiteY289" fmla="*/ 163259 h 375999"/>
                      <a:gd name="connsiteX290" fmla="*/ 6572 w 534638"/>
                      <a:gd name="connsiteY290" fmla="*/ 163449 h 375999"/>
                      <a:gd name="connsiteX291" fmla="*/ 5620 w 534638"/>
                      <a:gd name="connsiteY291" fmla="*/ 163544 h 375999"/>
                      <a:gd name="connsiteX292" fmla="*/ 4382 w 534638"/>
                      <a:gd name="connsiteY292" fmla="*/ 163449 h 375999"/>
                      <a:gd name="connsiteX293" fmla="*/ 4572 w 534638"/>
                      <a:gd name="connsiteY293" fmla="*/ 164306 h 375999"/>
                      <a:gd name="connsiteX294" fmla="*/ 4382 w 534638"/>
                      <a:gd name="connsiteY294" fmla="*/ 165544 h 375999"/>
                      <a:gd name="connsiteX295" fmla="*/ 3620 w 534638"/>
                      <a:gd name="connsiteY295" fmla="*/ 166973 h 375999"/>
                      <a:gd name="connsiteX296" fmla="*/ 4382 w 534638"/>
                      <a:gd name="connsiteY296" fmla="*/ 167354 h 375999"/>
                      <a:gd name="connsiteX297" fmla="*/ 4858 w 534638"/>
                      <a:gd name="connsiteY297" fmla="*/ 167926 h 375999"/>
                      <a:gd name="connsiteX298" fmla="*/ 2572 w 534638"/>
                      <a:gd name="connsiteY298" fmla="*/ 168878 h 375999"/>
                      <a:gd name="connsiteX299" fmla="*/ 1429 w 534638"/>
                      <a:gd name="connsiteY299" fmla="*/ 169926 h 375999"/>
                      <a:gd name="connsiteX300" fmla="*/ 2381 w 534638"/>
                      <a:gd name="connsiteY300" fmla="*/ 171545 h 375999"/>
                      <a:gd name="connsiteX301" fmla="*/ 3048 w 534638"/>
                      <a:gd name="connsiteY301" fmla="*/ 173355 h 375999"/>
                      <a:gd name="connsiteX302" fmla="*/ 3524 w 534638"/>
                      <a:gd name="connsiteY302" fmla="*/ 174688 h 375999"/>
                      <a:gd name="connsiteX303" fmla="*/ 4572 w 534638"/>
                      <a:gd name="connsiteY303" fmla="*/ 175546 h 375999"/>
                      <a:gd name="connsiteX304" fmla="*/ 5715 w 534638"/>
                      <a:gd name="connsiteY304" fmla="*/ 176022 h 375999"/>
                      <a:gd name="connsiteX305" fmla="*/ 5810 w 534638"/>
                      <a:gd name="connsiteY305" fmla="*/ 177355 h 375999"/>
                      <a:gd name="connsiteX306" fmla="*/ 5334 w 534638"/>
                      <a:gd name="connsiteY306" fmla="*/ 178689 h 375999"/>
                      <a:gd name="connsiteX307" fmla="*/ 5144 w 534638"/>
                      <a:gd name="connsiteY307" fmla="*/ 179260 h 375999"/>
                      <a:gd name="connsiteX308" fmla="*/ 4667 w 534638"/>
                      <a:gd name="connsiteY308" fmla="*/ 180499 h 375999"/>
                      <a:gd name="connsiteX309" fmla="*/ 4191 w 534638"/>
                      <a:gd name="connsiteY309" fmla="*/ 181070 h 375999"/>
                      <a:gd name="connsiteX310" fmla="*/ 4001 w 534638"/>
                      <a:gd name="connsiteY310" fmla="*/ 182594 h 375999"/>
                      <a:gd name="connsiteX311" fmla="*/ 3334 w 534638"/>
                      <a:gd name="connsiteY311" fmla="*/ 184309 h 375999"/>
                      <a:gd name="connsiteX312" fmla="*/ 3810 w 534638"/>
                      <a:gd name="connsiteY312" fmla="*/ 185452 h 375999"/>
                      <a:gd name="connsiteX313" fmla="*/ 3810 w 534638"/>
                      <a:gd name="connsiteY313" fmla="*/ 185928 h 375999"/>
                      <a:gd name="connsiteX314" fmla="*/ 4096 w 534638"/>
                      <a:gd name="connsiteY314" fmla="*/ 186404 h 375999"/>
                      <a:gd name="connsiteX315" fmla="*/ 5334 w 534638"/>
                      <a:gd name="connsiteY315" fmla="*/ 186785 h 375999"/>
                      <a:gd name="connsiteX316" fmla="*/ 5525 w 534638"/>
                      <a:gd name="connsiteY316" fmla="*/ 187166 h 375999"/>
                      <a:gd name="connsiteX317" fmla="*/ 6477 w 534638"/>
                      <a:gd name="connsiteY317" fmla="*/ 187166 h 375999"/>
                      <a:gd name="connsiteX318" fmla="*/ 7430 w 534638"/>
                      <a:gd name="connsiteY318" fmla="*/ 186690 h 375999"/>
                      <a:gd name="connsiteX319" fmla="*/ 8477 w 534638"/>
                      <a:gd name="connsiteY319" fmla="*/ 186214 h 375999"/>
                      <a:gd name="connsiteX320" fmla="*/ 9335 w 534638"/>
                      <a:gd name="connsiteY320" fmla="*/ 186118 h 375999"/>
                      <a:gd name="connsiteX321" fmla="*/ 10382 w 534638"/>
                      <a:gd name="connsiteY321" fmla="*/ 186785 h 375999"/>
                      <a:gd name="connsiteX322" fmla="*/ 12097 w 534638"/>
                      <a:gd name="connsiteY322" fmla="*/ 186309 h 375999"/>
                      <a:gd name="connsiteX323" fmla="*/ 12859 w 534638"/>
                      <a:gd name="connsiteY323" fmla="*/ 187642 h 375999"/>
                      <a:gd name="connsiteX324" fmla="*/ 12954 w 534638"/>
                      <a:gd name="connsiteY324" fmla="*/ 188500 h 375999"/>
                      <a:gd name="connsiteX325" fmla="*/ 12573 w 534638"/>
                      <a:gd name="connsiteY325" fmla="*/ 188881 h 375999"/>
                      <a:gd name="connsiteX326" fmla="*/ 13335 w 534638"/>
                      <a:gd name="connsiteY326" fmla="*/ 189167 h 375999"/>
                      <a:gd name="connsiteX327" fmla="*/ 13811 w 534638"/>
                      <a:gd name="connsiteY327" fmla="*/ 189928 h 375999"/>
                      <a:gd name="connsiteX328" fmla="*/ 13907 w 534638"/>
                      <a:gd name="connsiteY328" fmla="*/ 191357 h 375999"/>
                      <a:gd name="connsiteX329" fmla="*/ 14383 w 534638"/>
                      <a:gd name="connsiteY329" fmla="*/ 191834 h 375999"/>
                      <a:gd name="connsiteX330" fmla="*/ 12668 w 534638"/>
                      <a:gd name="connsiteY330" fmla="*/ 192214 h 375999"/>
                      <a:gd name="connsiteX331" fmla="*/ 12383 w 534638"/>
                      <a:gd name="connsiteY331" fmla="*/ 193167 h 375999"/>
                      <a:gd name="connsiteX332" fmla="*/ 11621 w 534638"/>
                      <a:gd name="connsiteY332" fmla="*/ 193929 h 375999"/>
                      <a:gd name="connsiteX333" fmla="*/ 11144 w 534638"/>
                      <a:gd name="connsiteY333" fmla="*/ 194691 h 375999"/>
                      <a:gd name="connsiteX334" fmla="*/ 9906 w 534638"/>
                      <a:gd name="connsiteY334" fmla="*/ 194405 h 375999"/>
                      <a:gd name="connsiteX335" fmla="*/ 8573 w 534638"/>
                      <a:gd name="connsiteY335" fmla="*/ 194881 h 375999"/>
                      <a:gd name="connsiteX336" fmla="*/ 8192 w 534638"/>
                      <a:gd name="connsiteY336" fmla="*/ 196024 h 375999"/>
                      <a:gd name="connsiteX337" fmla="*/ 8382 w 534638"/>
                      <a:gd name="connsiteY337" fmla="*/ 196977 h 375999"/>
                      <a:gd name="connsiteX338" fmla="*/ 7906 w 534638"/>
                      <a:gd name="connsiteY338" fmla="*/ 198120 h 375999"/>
                      <a:gd name="connsiteX339" fmla="*/ 8382 w 534638"/>
                      <a:gd name="connsiteY339" fmla="*/ 198882 h 375999"/>
                      <a:gd name="connsiteX340" fmla="*/ 9144 w 534638"/>
                      <a:gd name="connsiteY340" fmla="*/ 199263 h 375999"/>
                      <a:gd name="connsiteX341" fmla="*/ 10001 w 534638"/>
                      <a:gd name="connsiteY341" fmla="*/ 199549 h 375999"/>
                      <a:gd name="connsiteX342" fmla="*/ 10382 w 534638"/>
                      <a:gd name="connsiteY342" fmla="*/ 200311 h 375999"/>
                      <a:gd name="connsiteX343" fmla="*/ 9906 w 534638"/>
                      <a:gd name="connsiteY343" fmla="*/ 201263 h 375999"/>
                      <a:gd name="connsiteX344" fmla="*/ 9239 w 534638"/>
                      <a:gd name="connsiteY344" fmla="*/ 201835 h 375999"/>
                      <a:gd name="connsiteX345" fmla="*/ 9811 w 534638"/>
                      <a:gd name="connsiteY345" fmla="*/ 202787 h 375999"/>
                      <a:gd name="connsiteX346" fmla="*/ 10478 w 534638"/>
                      <a:gd name="connsiteY346" fmla="*/ 204216 h 375999"/>
                      <a:gd name="connsiteX347" fmla="*/ 10478 w 534638"/>
                      <a:gd name="connsiteY347" fmla="*/ 205359 h 375999"/>
                      <a:gd name="connsiteX348" fmla="*/ 10287 w 534638"/>
                      <a:gd name="connsiteY348" fmla="*/ 206692 h 375999"/>
                      <a:gd name="connsiteX349" fmla="*/ 10001 w 534638"/>
                      <a:gd name="connsiteY349" fmla="*/ 207740 h 375999"/>
                      <a:gd name="connsiteX350" fmla="*/ 9906 w 534638"/>
                      <a:gd name="connsiteY350" fmla="*/ 209550 h 375999"/>
                      <a:gd name="connsiteX351" fmla="*/ 8858 w 534638"/>
                      <a:gd name="connsiteY351" fmla="*/ 211264 h 375999"/>
                      <a:gd name="connsiteX352" fmla="*/ 9620 w 534638"/>
                      <a:gd name="connsiteY352" fmla="*/ 211931 h 375999"/>
                      <a:gd name="connsiteX353" fmla="*/ 9906 w 534638"/>
                      <a:gd name="connsiteY353" fmla="*/ 212979 h 375999"/>
                      <a:gd name="connsiteX354" fmla="*/ 10954 w 534638"/>
                      <a:gd name="connsiteY354" fmla="*/ 213550 h 375999"/>
                      <a:gd name="connsiteX355" fmla="*/ 11049 w 534638"/>
                      <a:gd name="connsiteY355" fmla="*/ 214598 h 375999"/>
                      <a:gd name="connsiteX356" fmla="*/ 10001 w 534638"/>
                      <a:gd name="connsiteY356" fmla="*/ 215455 h 375999"/>
                      <a:gd name="connsiteX357" fmla="*/ 9049 w 534638"/>
                      <a:gd name="connsiteY357" fmla="*/ 216408 h 375999"/>
                      <a:gd name="connsiteX358" fmla="*/ 9144 w 534638"/>
                      <a:gd name="connsiteY358" fmla="*/ 218218 h 375999"/>
                      <a:gd name="connsiteX359" fmla="*/ 8477 w 534638"/>
                      <a:gd name="connsiteY359" fmla="*/ 219456 h 375999"/>
                      <a:gd name="connsiteX360" fmla="*/ 8382 w 534638"/>
                      <a:gd name="connsiteY360" fmla="*/ 220599 h 375999"/>
                      <a:gd name="connsiteX361" fmla="*/ 7811 w 534638"/>
                      <a:gd name="connsiteY361" fmla="*/ 220789 h 375999"/>
                      <a:gd name="connsiteX362" fmla="*/ 7715 w 534638"/>
                      <a:gd name="connsiteY362" fmla="*/ 221361 h 375999"/>
                      <a:gd name="connsiteX363" fmla="*/ 7525 w 534638"/>
                      <a:gd name="connsiteY363" fmla="*/ 222218 h 375999"/>
                      <a:gd name="connsiteX364" fmla="*/ 6287 w 534638"/>
                      <a:gd name="connsiteY364" fmla="*/ 222694 h 375999"/>
                      <a:gd name="connsiteX365" fmla="*/ 5334 w 534638"/>
                      <a:gd name="connsiteY365" fmla="*/ 222790 h 375999"/>
                      <a:gd name="connsiteX366" fmla="*/ 5239 w 534638"/>
                      <a:gd name="connsiteY366" fmla="*/ 223742 h 375999"/>
                      <a:gd name="connsiteX367" fmla="*/ 4572 w 534638"/>
                      <a:gd name="connsiteY367" fmla="*/ 223552 h 375999"/>
                      <a:gd name="connsiteX368" fmla="*/ 3429 w 534638"/>
                      <a:gd name="connsiteY368" fmla="*/ 223171 h 375999"/>
                      <a:gd name="connsiteX369" fmla="*/ 2572 w 534638"/>
                      <a:gd name="connsiteY369" fmla="*/ 223647 h 375999"/>
                      <a:gd name="connsiteX370" fmla="*/ 1715 w 534638"/>
                      <a:gd name="connsiteY370" fmla="*/ 224409 h 375999"/>
                      <a:gd name="connsiteX371" fmla="*/ 857 w 534638"/>
                      <a:gd name="connsiteY371" fmla="*/ 225266 h 375999"/>
                      <a:gd name="connsiteX372" fmla="*/ 476 w 534638"/>
                      <a:gd name="connsiteY372" fmla="*/ 226600 h 375999"/>
                      <a:gd name="connsiteX373" fmla="*/ 0 w 534638"/>
                      <a:gd name="connsiteY373" fmla="*/ 226885 h 375999"/>
                      <a:gd name="connsiteX374" fmla="*/ 476 w 534638"/>
                      <a:gd name="connsiteY374" fmla="*/ 227743 h 375999"/>
                      <a:gd name="connsiteX375" fmla="*/ 1143 w 534638"/>
                      <a:gd name="connsiteY375" fmla="*/ 229076 h 375999"/>
                      <a:gd name="connsiteX376" fmla="*/ 1333 w 534638"/>
                      <a:gd name="connsiteY376" fmla="*/ 230410 h 375999"/>
                      <a:gd name="connsiteX377" fmla="*/ 1524 w 534638"/>
                      <a:gd name="connsiteY377" fmla="*/ 231362 h 375999"/>
                      <a:gd name="connsiteX378" fmla="*/ 2572 w 534638"/>
                      <a:gd name="connsiteY378" fmla="*/ 232505 h 375999"/>
                      <a:gd name="connsiteX379" fmla="*/ 3143 w 534638"/>
                      <a:gd name="connsiteY379" fmla="*/ 233648 h 375999"/>
                      <a:gd name="connsiteX380" fmla="*/ 3905 w 534638"/>
                      <a:gd name="connsiteY380" fmla="*/ 234410 h 375999"/>
                      <a:gd name="connsiteX381" fmla="*/ 4382 w 534638"/>
                      <a:gd name="connsiteY381" fmla="*/ 235553 h 375999"/>
                      <a:gd name="connsiteX382" fmla="*/ 5429 w 534638"/>
                      <a:gd name="connsiteY382" fmla="*/ 236506 h 375999"/>
                      <a:gd name="connsiteX383" fmla="*/ 6953 w 534638"/>
                      <a:gd name="connsiteY383" fmla="*/ 236696 h 375999"/>
                      <a:gd name="connsiteX384" fmla="*/ 7525 w 534638"/>
                      <a:gd name="connsiteY384" fmla="*/ 238315 h 375999"/>
                      <a:gd name="connsiteX385" fmla="*/ 8382 w 534638"/>
                      <a:gd name="connsiteY385" fmla="*/ 239268 h 375999"/>
                      <a:gd name="connsiteX386" fmla="*/ 8763 w 534638"/>
                      <a:gd name="connsiteY386" fmla="*/ 239649 h 375999"/>
                      <a:gd name="connsiteX387" fmla="*/ 10001 w 534638"/>
                      <a:gd name="connsiteY387" fmla="*/ 240125 h 375999"/>
                      <a:gd name="connsiteX388" fmla="*/ 9144 w 534638"/>
                      <a:gd name="connsiteY388" fmla="*/ 241078 h 375999"/>
                      <a:gd name="connsiteX389" fmla="*/ 8192 w 534638"/>
                      <a:gd name="connsiteY389" fmla="*/ 242125 h 375999"/>
                      <a:gd name="connsiteX390" fmla="*/ 8382 w 534638"/>
                      <a:gd name="connsiteY390" fmla="*/ 242888 h 375999"/>
                      <a:gd name="connsiteX391" fmla="*/ 9811 w 534638"/>
                      <a:gd name="connsiteY391" fmla="*/ 243173 h 375999"/>
                      <a:gd name="connsiteX392" fmla="*/ 11144 w 534638"/>
                      <a:gd name="connsiteY392" fmla="*/ 244411 h 375999"/>
                      <a:gd name="connsiteX393" fmla="*/ 11335 w 534638"/>
                      <a:gd name="connsiteY393" fmla="*/ 245173 h 375999"/>
                      <a:gd name="connsiteX394" fmla="*/ 11906 w 534638"/>
                      <a:gd name="connsiteY394" fmla="*/ 245840 h 375999"/>
                      <a:gd name="connsiteX395" fmla="*/ 11240 w 534638"/>
                      <a:gd name="connsiteY395" fmla="*/ 246697 h 375999"/>
                      <a:gd name="connsiteX396" fmla="*/ 11430 w 534638"/>
                      <a:gd name="connsiteY396" fmla="*/ 247459 h 375999"/>
                      <a:gd name="connsiteX397" fmla="*/ 10763 w 534638"/>
                      <a:gd name="connsiteY397" fmla="*/ 248412 h 375999"/>
                      <a:gd name="connsiteX398" fmla="*/ 10478 w 534638"/>
                      <a:gd name="connsiteY398" fmla="*/ 249841 h 375999"/>
                      <a:gd name="connsiteX399" fmla="*/ 10573 w 534638"/>
                      <a:gd name="connsiteY399" fmla="*/ 250793 h 375999"/>
                      <a:gd name="connsiteX400" fmla="*/ 11144 w 534638"/>
                      <a:gd name="connsiteY400" fmla="*/ 252413 h 375999"/>
                      <a:gd name="connsiteX401" fmla="*/ 13049 w 534638"/>
                      <a:gd name="connsiteY401" fmla="*/ 253460 h 375999"/>
                      <a:gd name="connsiteX402" fmla="*/ 13716 w 534638"/>
                      <a:gd name="connsiteY402" fmla="*/ 254413 h 375999"/>
                      <a:gd name="connsiteX403" fmla="*/ 13716 w 534638"/>
                      <a:gd name="connsiteY403" fmla="*/ 256318 h 375999"/>
                      <a:gd name="connsiteX404" fmla="*/ 14764 w 534638"/>
                      <a:gd name="connsiteY404" fmla="*/ 257461 h 375999"/>
                      <a:gd name="connsiteX405" fmla="*/ 17240 w 534638"/>
                      <a:gd name="connsiteY405" fmla="*/ 258699 h 375999"/>
                      <a:gd name="connsiteX406" fmla="*/ 18288 w 534638"/>
                      <a:gd name="connsiteY406" fmla="*/ 259080 h 375999"/>
                      <a:gd name="connsiteX407" fmla="*/ 18860 w 534638"/>
                      <a:gd name="connsiteY407" fmla="*/ 259366 h 375999"/>
                      <a:gd name="connsiteX408" fmla="*/ 19336 w 534638"/>
                      <a:gd name="connsiteY408" fmla="*/ 259747 h 375999"/>
                      <a:gd name="connsiteX409" fmla="*/ 21908 w 534638"/>
                      <a:gd name="connsiteY409" fmla="*/ 265557 h 375999"/>
                      <a:gd name="connsiteX410" fmla="*/ 23336 w 534638"/>
                      <a:gd name="connsiteY410" fmla="*/ 267462 h 375999"/>
                      <a:gd name="connsiteX411" fmla="*/ 24575 w 534638"/>
                      <a:gd name="connsiteY411" fmla="*/ 268414 h 375999"/>
                      <a:gd name="connsiteX412" fmla="*/ 25337 w 534638"/>
                      <a:gd name="connsiteY412" fmla="*/ 268700 h 375999"/>
                      <a:gd name="connsiteX413" fmla="*/ 28004 w 534638"/>
                      <a:gd name="connsiteY413" fmla="*/ 268891 h 375999"/>
                      <a:gd name="connsiteX414" fmla="*/ 29242 w 534638"/>
                      <a:gd name="connsiteY414" fmla="*/ 270129 h 375999"/>
                      <a:gd name="connsiteX415" fmla="*/ 30766 w 534638"/>
                      <a:gd name="connsiteY415" fmla="*/ 271081 h 375999"/>
                      <a:gd name="connsiteX416" fmla="*/ 31528 w 534638"/>
                      <a:gd name="connsiteY416" fmla="*/ 271939 h 375999"/>
                      <a:gd name="connsiteX417" fmla="*/ 32671 w 534638"/>
                      <a:gd name="connsiteY417" fmla="*/ 273272 h 375999"/>
                      <a:gd name="connsiteX418" fmla="*/ 33433 w 534638"/>
                      <a:gd name="connsiteY418" fmla="*/ 274225 h 375999"/>
                      <a:gd name="connsiteX419" fmla="*/ 34671 w 534638"/>
                      <a:gd name="connsiteY419" fmla="*/ 275177 h 375999"/>
                      <a:gd name="connsiteX420" fmla="*/ 35909 w 534638"/>
                      <a:gd name="connsiteY420" fmla="*/ 276225 h 375999"/>
                      <a:gd name="connsiteX421" fmla="*/ 37910 w 534638"/>
                      <a:gd name="connsiteY421" fmla="*/ 276320 h 375999"/>
                      <a:gd name="connsiteX422" fmla="*/ 39719 w 534638"/>
                      <a:gd name="connsiteY422" fmla="*/ 277654 h 375999"/>
                      <a:gd name="connsiteX423" fmla="*/ 41339 w 534638"/>
                      <a:gd name="connsiteY423" fmla="*/ 278035 h 375999"/>
                      <a:gd name="connsiteX424" fmla="*/ 42863 w 534638"/>
                      <a:gd name="connsiteY424" fmla="*/ 278035 h 375999"/>
                      <a:gd name="connsiteX425" fmla="*/ 43244 w 534638"/>
                      <a:gd name="connsiteY425" fmla="*/ 279749 h 375999"/>
                      <a:gd name="connsiteX426" fmla="*/ 44101 w 534638"/>
                      <a:gd name="connsiteY426" fmla="*/ 278321 h 375999"/>
                      <a:gd name="connsiteX427" fmla="*/ 45434 w 534638"/>
                      <a:gd name="connsiteY427" fmla="*/ 278416 h 375999"/>
                      <a:gd name="connsiteX428" fmla="*/ 47054 w 534638"/>
                      <a:gd name="connsiteY428" fmla="*/ 278606 h 375999"/>
                      <a:gd name="connsiteX429" fmla="*/ 48101 w 534638"/>
                      <a:gd name="connsiteY429" fmla="*/ 278892 h 375999"/>
                      <a:gd name="connsiteX430" fmla="*/ 48958 w 534638"/>
                      <a:gd name="connsiteY430" fmla="*/ 279844 h 375999"/>
                      <a:gd name="connsiteX431" fmla="*/ 50387 w 534638"/>
                      <a:gd name="connsiteY431" fmla="*/ 279559 h 375999"/>
                      <a:gd name="connsiteX432" fmla="*/ 51816 w 534638"/>
                      <a:gd name="connsiteY432" fmla="*/ 280988 h 375999"/>
                      <a:gd name="connsiteX433" fmla="*/ 53054 w 534638"/>
                      <a:gd name="connsiteY433" fmla="*/ 281749 h 375999"/>
                      <a:gd name="connsiteX434" fmla="*/ 53340 w 534638"/>
                      <a:gd name="connsiteY434" fmla="*/ 280797 h 375999"/>
                      <a:gd name="connsiteX435" fmla="*/ 54388 w 534638"/>
                      <a:gd name="connsiteY435" fmla="*/ 280130 h 375999"/>
                      <a:gd name="connsiteX436" fmla="*/ 55150 w 534638"/>
                      <a:gd name="connsiteY436" fmla="*/ 280130 h 375999"/>
                      <a:gd name="connsiteX437" fmla="*/ 55531 w 534638"/>
                      <a:gd name="connsiteY437" fmla="*/ 279463 h 375999"/>
                      <a:gd name="connsiteX438" fmla="*/ 56388 w 534638"/>
                      <a:gd name="connsiteY438" fmla="*/ 279368 h 375999"/>
                      <a:gd name="connsiteX439" fmla="*/ 56864 w 534638"/>
                      <a:gd name="connsiteY439" fmla="*/ 278892 h 375999"/>
                      <a:gd name="connsiteX440" fmla="*/ 58293 w 534638"/>
                      <a:gd name="connsiteY440" fmla="*/ 279368 h 375999"/>
                      <a:gd name="connsiteX441" fmla="*/ 59246 w 534638"/>
                      <a:gd name="connsiteY441" fmla="*/ 280321 h 375999"/>
                      <a:gd name="connsiteX442" fmla="*/ 60103 w 534638"/>
                      <a:gd name="connsiteY442" fmla="*/ 281083 h 375999"/>
                      <a:gd name="connsiteX443" fmla="*/ 62675 w 534638"/>
                      <a:gd name="connsiteY443" fmla="*/ 282226 h 375999"/>
                      <a:gd name="connsiteX444" fmla="*/ 63437 w 534638"/>
                      <a:gd name="connsiteY444" fmla="*/ 282892 h 375999"/>
                      <a:gd name="connsiteX445" fmla="*/ 64294 w 534638"/>
                      <a:gd name="connsiteY445" fmla="*/ 283369 h 375999"/>
                      <a:gd name="connsiteX446" fmla="*/ 64961 w 534638"/>
                      <a:gd name="connsiteY446" fmla="*/ 283655 h 375999"/>
                      <a:gd name="connsiteX447" fmla="*/ 65532 w 534638"/>
                      <a:gd name="connsiteY447" fmla="*/ 283083 h 375999"/>
                      <a:gd name="connsiteX448" fmla="*/ 66104 w 534638"/>
                      <a:gd name="connsiteY448" fmla="*/ 282702 h 375999"/>
                      <a:gd name="connsiteX449" fmla="*/ 67342 w 534638"/>
                      <a:gd name="connsiteY449" fmla="*/ 282226 h 375999"/>
                      <a:gd name="connsiteX450" fmla="*/ 68294 w 534638"/>
                      <a:gd name="connsiteY450" fmla="*/ 282702 h 375999"/>
                      <a:gd name="connsiteX451" fmla="*/ 69152 w 534638"/>
                      <a:gd name="connsiteY451" fmla="*/ 283464 h 375999"/>
                      <a:gd name="connsiteX452" fmla="*/ 69437 w 534638"/>
                      <a:gd name="connsiteY452" fmla="*/ 284226 h 375999"/>
                      <a:gd name="connsiteX453" fmla="*/ 69533 w 534638"/>
                      <a:gd name="connsiteY453" fmla="*/ 285083 h 375999"/>
                      <a:gd name="connsiteX454" fmla="*/ 70866 w 534638"/>
                      <a:gd name="connsiteY454" fmla="*/ 286226 h 375999"/>
                      <a:gd name="connsiteX455" fmla="*/ 72200 w 534638"/>
                      <a:gd name="connsiteY455" fmla="*/ 286988 h 375999"/>
                      <a:gd name="connsiteX456" fmla="*/ 73057 w 534638"/>
                      <a:gd name="connsiteY456" fmla="*/ 287560 h 375999"/>
                      <a:gd name="connsiteX457" fmla="*/ 73438 w 534638"/>
                      <a:gd name="connsiteY457" fmla="*/ 288036 h 375999"/>
                      <a:gd name="connsiteX458" fmla="*/ 73914 w 534638"/>
                      <a:gd name="connsiteY458" fmla="*/ 288703 h 375999"/>
                      <a:gd name="connsiteX459" fmla="*/ 75343 w 534638"/>
                      <a:gd name="connsiteY459" fmla="*/ 289465 h 375999"/>
                      <a:gd name="connsiteX460" fmla="*/ 76105 w 534638"/>
                      <a:gd name="connsiteY460" fmla="*/ 290227 h 375999"/>
                      <a:gd name="connsiteX461" fmla="*/ 77153 w 534638"/>
                      <a:gd name="connsiteY461" fmla="*/ 290989 h 375999"/>
                      <a:gd name="connsiteX462" fmla="*/ 78296 w 534638"/>
                      <a:gd name="connsiteY462" fmla="*/ 291751 h 375999"/>
                      <a:gd name="connsiteX463" fmla="*/ 79058 w 534638"/>
                      <a:gd name="connsiteY463" fmla="*/ 291370 h 375999"/>
                      <a:gd name="connsiteX464" fmla="*/ 80105 w 534638"/>
                      <a:gd name="connsiteY464" fmla="*/ 291941 h 375999"/>
                      <a:gd name="connsiteX465" fmla="*/ 80486 w 534638"/>
                      <a:gd name="connsiteY465" fmla="*/ 293465 h 375999"/>
                      <a:gd name="connsiteX466" fmla="*/ 80772 w 534638"/>
                      <a:gd name="connsiteY466" fmla="*/ 293942 h 375999"/>
                      <a:gd name="connsiteX467" fmla="*/ 82106 w 534638"/>
                      <a:gd name="connsiteY467" fmla="*/ 294227 h 375999"/>
                      <a:gd name="connsiteX468" fmla="*/ 81915 w 534638"/>
                      <a:gd name="connsiteY468" fmla="*/ 295180 h 375999"/>
                      <a:gd name="connsiteX469" fmla="*/ 82487 w 534638"/>
                      <a:gd name="connsiteY469" fmla="*/ 295656 h 375999"/>
                      <a:gd name="connsiteX470" fmla="*/ 83153 w 534638"/>
                      <a:gd name="connsiteY470" fmla="*/ 296704 h 375999"/>
                      <a:gd name="connsiteX471" fmla="*/ 83820 w 534638"/>
                      <a:gd name="connsiteY471" fmla="*/ 298228 h 375999"/>
                      <a:gd name="connsiteX472" fmla="*/ 85058 w 534638"/>
                      <a:gd name="connsiteY472" fmla="*/ 298418 h 375999"/>
                      <a:gd name="connsiteX473" fmla="*/ 85916 w 534638"/>
                      <a:gd name="connsiteY473" fmla="*/ 298132 h 375999"/>
                      <a:gd name="connsiteX474" fmla="*/ 86868 w 534638"/>
                      <a:gd name="connsiteY474" fmla="*/ 297942 h 375999"/>
                      <a:gd name="connsiteX475" fmla="*/ 87630 w 534638"/>
                      <a:gd name="connsiteY475" fmla="*/ 297085 h 375999"/>
                      <a:gd name="connsiteX476" fmla="*/ 89059 w 534638"/>
                      <a:gd name="connsiteY476" fmla="*/ 297180 h 375999"/>
                      <a:gd name="connsiteX477" fmla="*/ 90488 w 534638"/>
                      <a:gd name="connsiteY477" fmla="*/ 297085 h 375999"/>
                      <a:gd name="connsiteX478" fmla="*/ 91535 w 534638"/>
                      <a:gd name="connsiteY478" fmla="*/ 296323 h 375999"/>
                      <a:gd name="connsiteX479" fmla="*/ 92107 w 534638"/>
                      <a:gd name="connsiteY479" fmla="*/ 296894 h 375999"/>
                      <a:gd name="connsiteX480" fmla="*/ 93345 w 534638"/>
                      <a:gd name="connsiteY480" fmla="*/ 297466 h 375999"/>
                      <a:gd name="connsiteX481" fmla="*/ 94202 w 534638"/>
                      <a:gd name="connsiteY481" fmla="*/ 298037 h 375999"/>
                      <a:gd name="connsiteX482" fmla="*/ 95060 w 534638"/>
                      <a:gd name="connsiteY482" fmla="*/ 299275 h 375999"/>
                      <a:gd name="connsiteX483" fmla="*/ 94679 w 534638"/>
                      <a:gd name="connsiteY483" fmla="*/ 299847 h 375999"/>
                      <a:gd name="connsiteX484" fmla="*/ 93726 w 534638"/>
                      <a:gd name="connsiteY484" fmla="*/ 300514 h 375999"/>
                      <a:gd name="connsiteX485" fmla="*/ 93536 w 534638"/>
                      <a:gd name="connsiteY485" fmla="*/ 300990 h 375999"/>
                      <a:gd name="connsiteX486" fmla="*/ 93726 w 534638"/>
                      <a:gd name="connsiteY486" fmla="*/ 301942 h 375999"/>
                      <a:gd name="connsiteX487" fmla="*/ 93440 w 534638"/>
                      <a:gd name="connsiteY487" fmla="*/ 303371 h 375999"/>
                      <a:gd name="connsiteX488" fmla="*/ 94012 w 534638"/>
                      <a:gd name="connsiteY488" fmla="*/ 304133 h 375999"/>
                      <a:gd name="connsiteX489" fmla="*/ 95060 w 534638"/>
                      <a:gd name="connsiteY489" fmla="*/ 304609 h 375999"/>
                      <a:gd name="connsiteX490" fmla="*/ 96107 w 534638"/>
                      <a:gd name="connsiteY490" fmla="*/ 304800 h 375999"/>
                      <a:gd name="connsiteX491" fmla="*/ 96965 w 534638"/>
                      <a:gd name="connsiteY491" fmla="*/ 304038 h 375999"/>
                      <a:gd name="connsiteX492" fmla="*/ 98108 w 534638"/>
                      <a:gd name="connsiteY492" fmla="*/ 303943 h 375999"/>
                      <a:gd name="connsiteX493" fmla="*/ 98679 w 534638"/>
                      <a:gd name="connsiteY493" fmla="*/ 304514 h 375999"/>
                      <a:gd name="connsiteX494" fmla="*/ 99441 w 534638"/>
                      <a:gd name="connsiteY494" fmla="*/ 304133 h 375999"/>
                      <a:gd name="connsiteX495" fmla="*/ 99632 w 534638"/>
                      <a:gd name="connsiteY495" fmla="*/ 303467 h 375999"/>
                      <a:gd name="connsiteX496" fmla="*/ 101251 w 534638"/>
                      <a:gd name="connsiteY496" fmla="*/ 304324 h 375999"/>
                      <a:gd name="connsiteX497" fmla="*/ 102108 w 534638"/>
                      <a:gd name="connsiteY497" fmla="*/ 304038 h 375999"/>
                      <a:gd name="connsiteX498" fmla="*/ 103727 w 534638"/>
                      <a:gd name="connsiteY498" fmla="*/ 304133 h 375999"/>
                      <a:gd name="connsiteX499" fmla="*/ 104775 w 534638"/>
                      <a:gd name="connsiteY499" fmla="*/ 305086 h 375999"/>
                      <a:gd name="connsiteX500" fmla="*/ 105823 w 534638"/>
                      <a:gd name="connsiteY500" fmla="*/ 305467 h 375999"/>
                      <a:gd name="connsiteX501" fmla="*/ 106966 w 534638"/>
                      <a:gd name="connsiteY501" fmla="*/ 305848 h 375999"/>
                      <a:gd name="connsiteX502" fmla="*/ 108014 w 534638"/>
                      <a:gd name="connsiteY502" fmla="*/ 305848 h 375999"/>
                      <a:gd name="connsiteX503" fmla="*/ 108966 w 534638"/>
                      <a:gd name="connsiteY503" fmla="*/ 305752 h 375999"/>
                      <a:gd name="connsiteX504" fmla="*/ 109538 w 534638"/>
                      <a:gd name="connsiteY504" fmla="*/ 306419 h 375999"/>
                      <a:gd name="connsiteX505" fmla="*/ 110204 w 534638"/>
                      <a:gd name="connsiteY505" fmla="*/ 306514 h 375999"/>
                      <a:gd name="connsiteX506" fmla="*/ 111252 w 534638"/>
                      <a:gd name="connsiteY506" fmla="*/ 306800 h 375999"/>
                      <a:gd name="connsiteX507" fmla="*/ 112205 w 534638"/>
                      <a:gd name="connsiteY507" fmla="*/ 305657 h 375999"/>
                      <a:gd name="connsiteX508" fmla="*/ 113062 w 534638"/>
                      <a:gd name="connsiteY508" fmla="*/ 305086 h 375999"/>
                      <a:gd name="connsiteX509" fmla="*/ 114205 w 534638"/>
                      <a:gd name="connsiteY509" fmla="*/ 305943 h 375999"/>
                      <a:gd name="connsiteX510" fmla="*/ 115348 w 534638"/>
                      <a:gd name="connsiteY510" fmla="*/ 306514 h 375999"/>
                      <a:gd name="connsiteX511" fmla="*/ 116491 w 534638"/>
                      <a:gd name="connsiteY511" fmla="*/ 307562 h 375999"/>
                      <a:gd name="connsiteX512" fmla="*/ 117920 w 534638"/>
                      <a:gd name="connsiteY512" fmla="*/ 307372 h 375999"/>
                      <a:gd name="connsiteX513" fmla="*/ 119063 w 534638"/>
                      <a:gd name="connsiteY513" fmla="*/ 308515 h 375999"/>
                      <a:gd name="connsiteX514" fmla="*/ 119920 w 534638"/>
                      <a:gd name="connsiteY514" fmla="*/ 309086 h 375999"/>
                      <a:gd name="connsiteX515" fmla="*/ 120396 w 534638"/>
                      <a:gd name="connsiteY515" fmla="*/ 308515 h 375999"/>
                      <a:gd name="connsiteX516" fmla="*/ 121634 w 534638"/>
                      <a:gd name="connsiteY516" fmla="*/ 308705 h 375999"/>
                      <a:gd name="connsiteX517" fmla="*/ 122682 w 534638"/>
                      <a:gd name="connsiteY517" fmla="*/ 308515 h 375999"/>
                      <a:gd name="connsiteX518" fmla="*/ 124301 w 534638"/>
                      <a:gd name="connsiteY518" fmla="*/ 308324 h 375999"/>
                      <a:gd name="connsiteX519" fmla="*/ 125254 w 534638"/>
                      <a:gd name="connsiteY519" fmla="*/ 307562 h 375999"/>
                      <a:gd name="connsiteX520" fmla="*/ 125825 w 534638"/>
                      <a:gd name="connsiteY520" fmla="*/ 308610 h 375999"/>
                      <a:gd name="connsiteX521" fmla="*/ 125730 w 534638"/>
                      <a:gd name="connsiteY521" fmla="*/ 309563 h 375999"/>
                      <a:gd name="connsiteX522" fmla="*/ 126492 w 534638"/>
                      <a:gd name="connsiteY522" fmla="*/ 310134 h 375999"/>
                      <a:gd name="connsiteX523" fmla="*/ 126397 w 534638"/>
                      <a:gd name="connsiteY523" fmla="*/ 311848 h 375999"/>
                      <a:gd name="connsiteX524" fmla="*/ 126683 w 534638"/>
                      <a:gd name="connsiteY524" fmla="*/ 313182 h 375999"/>
                      <a:gd name="connsiteX525" fmla="*/ 128111 w 534638"/>
                      <a:gd name="connsiteY525" fmla="*/ 313087 h 375999"/>
                      <a:gd name="connsiteX526" fmla="*/ 129350 w 534638"/>
                      <a:gd name="connsiteY526" fmla="*/ 312801 h 375999"/>
                      <a:gd name="connsiteX527" fmla="*/ 130778 w 534638"/>
                      <a:gd name="connsiteY527" fmla="*/ 312801 h 375999"/>
                      <a:gd name="connsiteX528" fmla="*/ 131731 w 534638"/>
                      <a:gd name="connsiteY528" fmla="*/ 311944 h 375999"/>
                      <a:gd name="connsiteX529" fmla="*/ 133636 w 534638"/>
                      <a:gd name="connsiteY529" fmla="*/ 312706 h 375999"/>
                      <a:gd name="connsiteX530" fmla="*/ 134398 w 534638"/>
                      <a:gd name="connsiteY530" fmla="*/ 312610 h 375999"/>
                      <a:gd name="connsiteX531" fmla="*/ 134493 w 534638"/>
                      <a:gd name="connsiteY531" fmla="*/ 313563 h 375999"/>
                      <a:gd name="connsiteX532" fmla="*/ 135065 w 534638"/>
                      <a:gd name="connsiteY532" fmla="*/ 314420 h 375999"/>
                      <a:gd name="connsiteX533" fmla="*/ 135922 w 534638"/>
                      <a:gd name="connsiteY533" fmla="*/ 314706 h 375999"/>
                      <a:gd name="connsiteX534" fmla="*/ 136398 w 534638"/>
                      <a:gd name="connsiteY534" fmla="*/ 315373 h 375999"/>
                      <a:gd name="connsiteX535" fmla="*/ 136589 w 534638"/>
                      <a:gd name="connsiteY535" fmla="*/ 316135 h 375999"/>
                      <a:gd name="connsiteX536" fmla="*/ 136303 w 534638"/>
                      <a:gd name="connsiteY536" fmla="*/ 316897 h 375999"/>
                      <a:gd name="connsiteX537" fmla="*/ 137732 w 534638"/>
                      <a:gd name="connsiteY537" fmla="*/ 317659 h 375999"/>
                      <a:gd name="connsiteX538" fmla="*/ 138684 w 534638"/>
                      <a:gd name="connsiteY538" fmla="*/ 319088 h 375999"/>
                      <a:gd name="connsiteX539" fmla="*/ 139160 w 534638"/>
                      <a:gd name="connsiteY539" fmla="*/ 319564 h 375999"/>
                      <a:gd name="connsiteX540" fmla="*/ 139827 w 534638"/>
                      <a:gd name="connsiteY540" fmla="*/ 318897 h 375999"/>
                      <a:gd name="connsiteX541" fmla="*/ 140684 w 534638"/>
                      <a:gd name="connsiteY541" fmla="*/ 318325 h 375999"/>
                      <a:gd name="connsiteX542" fmla="*/ 142304 w 534638"/>
                      <a:gd name="connsiteY542" fmla="*/ 318516 h 375999"/>
                      <a:gd name="connsiteX543" fmla="*/ 142494 w 534638"/>
                      <a:gd name="connsiteY543" fmla="*/ 319468 h 375999"/>
                      <a:gd name="connsiteX544" fmla="*/ 142685 w 534638"/>
                      <a:gd name="connsiteY544" fmla="*/ 320516 h 375999"/>
                      <a:gd name="connsiteX545" fmla="*/ 142970 w 534638"/>
                      <a:gd name="connsiteY545" fmla="*/ 321469 h 375999"/>
                      <a:gd name="connsiteX546" fmla="*/ 143828 w 534638"/>
                      <a:gd name="connsiteY546" fmla="*/ 321564 h 375999"/>
                      <a:gd name="connsiteX547" fmla="*/ 144304 w 534638"/>
                      <a:gd name="connsiteY547" fmla="*/ 322897 h 375999"/>
                      <a:gd name="connsiteX548" fmla="*/ 145161 w 534638"/>
                      <a:gd name="connsiteY548" fmla="*/ 322326 h 375999"/>
                      <a:gd name="connsiteX549" fmla="*/ 146209 w 534638"/>
                      <a:gd name="connsiteY549" fmla="*/ 322040 h 375999"/>
                      <a:gd name="connsiteX550" fmla="*/ 146876 w 534638"/>
                      <a:gd name="connsiteY550" fmla="*/ 321469 h 375999"/>
                      <a:gd name="connsiteX551" fmla="*/ 147923 w 534638"/>
                      <a:gd name="connsiteY551" fmla="*/ 321183 h 375999"/>
                      <a:gd name="connsiteX552" fmla="*/ 148781 w 534638"/>
                      <a:gd name="connsiteY552" fmla="*/ 320326 h 375999"/>
                      <a:gd name="connsiteX553" fmla="*/ 149066 w 534638"/>
                      <a:gd name="connsiteY553" fmla="*/ 319659 h 375999"/>
                      <a:gd name="connsiteX554" fmla="*/ 149733 w 534638"/>
                      <a:gd name="connsiteY554" fmla="*/ 319278 h 375999"/>
                      <a:gd name="connsiteX555" fmla="*/ 150686 w 534638"/>
                      <a:gd name="connsiteY555" fmla="*/ 318802 h 375999"/>
                      <a:gd name="connsiteX556" fmla="*/ 151638 w 534638"/>
                      <a:gd name="connsiteY556" fmla="*/ 318897 h 375999"/>
                      <a:gd name="connsiteX557" fmla="*/ 153067 w 534638"/>
                      <a:gd name="connsiteY557" fmla="*/ 318992 h 375999"/>
                      <a:gd name="connsiteX558" fmla="*/ 154019 w 534638"/>
                      <a:gd name="connsiteY558" fmla="*/ 319659 h 375999"/>
                      <a:gd name="connsiteX559" fmla="*/ 155067 w 534638"/>
                      <a:gd name="connsiteY559" fmla="*/ 320135 h 375999"/>
                      <a:gd name="connsiteX560" fmla="*/ 156877 w 534638"/>
                      <a:gd name="connsiteY560" fmla="*/ 321183 h 375999"/>
                      <a:gd name="connsiteX561" fmla="*/ 157067 w 534638"/>
                      <a:gd name="connsiteY561" fmla="*/ 322421 h 375999"/>
                      <a:gd name="connsiteX562" fmla="*/ 157639 w 534638"/>
                      <a:gd name="connsiteY562" fmla="*/ 323183 h 375999"/>
                      <a:gd name="connsiteX563" fmla="*/ 157639 w 534638"/>
                      <a:gd name="connsiteY563" fmla="*/ 324612 h 375999"/>
                      <a:gd name="connsiteX564" fmla="*/ 158401 w 534638"/>
                      <a:gd name="connsiteY564" fmla="*/ 324517 h 375999"/>
                      <a:gd name="connsiteX565" fmla="*/ 159639 w 534638"/>
                      <a:gd name="connsiteY565" fmla="*/ 324993 h 375999"/>
                      <a:gd name="connsiteX566" fmla="*/ 160401 w 534638"/>
                      <a:gd name="connsiteY566" fmla="*/ 324802 h 375999"/>
                      <a:gd name="connsiteX567" fmla="*/ 162020 w 534638"/>
                      <a:gd name="connsiteY567" fmla="*/ 324517 h 375999"/>
                      <a:gd name="connsiteX568" fmla="*/ 162497 w 534638"/>
                      <a:gd name="connsiteY568" fmla="*/ 325660 h 375999"/>
                      <a:gd name="connsiteX569" fmla="*/ 163259 w 534638"/>
                      <a:gd name="connsiteY569" fmla="*/ 325755 h 375999"/>
                      <a:gd name="connsiteX570" fmla="*/ 163830 w 534638"/>
                      <a:gd name="connsiteY570" fmla="*/ 326517 h 375999"/>
                      <a:gd name="connsiteX571" fmla="*/ 164592 w 534638"/>
                      <a:gd name="connsiteY571" fmla="*/ 326326 h 375999"/>
                      <a:gd name="connsiteX572" fmla="*/ 164878 w 534638"/>
                      <a:gd name="connsiteY572" fmla="*/ 325850 h 375999"/>
                      <a:gd name="connsiteX573" fmla="*/ 165735 w 534638"/>
                      <a:gd name="connsiteY573" fmla="*/ 325564 h 375999"/>
                      <a:gd name="connsiteX574" fmla="*/ 167164 w 534638"/>
                      <a:gd name="connsiteY574" fmla="*/ 326326 h 375999"/>
                      <a:gd name="connsiteX575" fmla="*/ 167735 w 534638"/>
                      <a:gd name="connsiteY575" fmla="*/ 327088 h 375999"/>
                      <a:gd name="connsiteX576" fmla="*/ 168878 w 534638"/>
                      <a:gd name="connsiteY576" fmla="*/ 327660 h 375999"/>
                      <a:gd name="connsiteX577" fmla="*/ 169355 w 534638"/>
                      <a:gd name="connsiteY577" fmla="*/ 326898 h 375999"/>
                      <a:gd name="connsiteX578" fmla="*/ 170021 w 534638"/>
                      <a:gd name="connsiteY578" fmla="*/ 326803 h 375999"/>
                      <a:gd name="connsiteX579" fmla="*/ 170879 w 534638"/>
                      <a:gd name="connsiteY579" fmla="*/ 326326 h 375999"/>
                      <a:gd name="connsiteX580" fmla="*/ 170783 w 534638"/>
                      <a:gd name="connsiteY580" fmla="*/ 324993 h 375999"/>
                      <a:gd name="connsiteX581" fmla="*/ 171831 w 534638"/>
                      <a:gd name="connsiteY581" fmla="*/ 324136 h 375999"/>
                      <a:gd name="connsiteX582" fmla="*/ 173165 w 534638"/>
                      <a:gd name="connsiteY582" fmla="*/ 324326 h 375999"/>
                      <a:gd name="connsiteX583" fmla="*/ 174022 w 534638"/>
                      <a:gd name="connsiteY583" fmla="*/ 324326 h 375999"/>
                      <a:gd name="connsiteX584" fmla="*/ 175451 w 534638"/>
                      <a:gd name="connsiteY584" fmla="*/ 324993 h 375999"/>
                      <a:gd name="connsiteX585" fmla="*/ 175927 w 534638"/>
                      <a:gd name="connsiteY585" fmla="*/ 323945 h 375999"/>
                      <a:gd name="connsiteX586" fmla="*/ 177260 w 534638"/>
                      <a:gd name="connsiteY586" fmla="*/ 323850 h 375999"/>
                      <a:gd name="connsiteX587" fmla="*/ 178022 w 534638"/>
                      <a:gd name="connsiteY587" fmla="*/ 324040 h 375999"/>
                      <a:gd name="connsiteX588" fmla="*/ 178499 w 534638"/>
                      <a:gd name="connsiteY588" fmla="*/ 324421 h 375999"/>
                      <a:gd name="connsiteX589" fmla="*/ 179165 w 534638"/>
                      <a:gd name="connsiteY589" fmla="*/ 323564 h 375999"/>
                      <a:gd name="connsiteX590" fmla="*/ 179261 w 534638"/>
                      <a:gd name="connsiteY590" fmla="*/ 322802 h 375999"/>
                      <a:gd name="connsiteX591" fmla="*/ 179451 w 534638"/>
                      <a:gd name="connsiteY591" fmla="*/ 321850 h 375999"/>
                      <a:gd name="connsiteX592" fmla="*/ 180118 w 534638"/>
                      <a:gd name="connsiteY592" fmla="*/ 320802 h 375999"/>
                      <a:gd name="connsiteX593" fmla="*/ 180594 w 534638"/>
                      <a:gd name="connsiteY593" fmla="*/ 321373 h 375999"/>
                      <a:gd name="connsiteX594" fmla="*/ 181166 w 534638"/>
                      <a:gd name="connsiteY594" fmla="*/ 322135 h 375999"/>
                      <a:gd name="connsiteX595" fmla="*/ 181737 w 534638"/>
                      <a:gd name="connsiteY595" fmla="*/ 322802 h 375999"/>
                      <a:gd name="connsiteX596" fmla="*/ 182594 w 534638"/>
                      <a:gd name="connsiteY596" fmla="*/ 322612 h 375999"/>
                      <a:gd name="connsiteX597" fmla="*/ 182880 w 534638"/>
                      <a:gd name="connsiteY597" fmla="*/ 321564 h 375999"/>
                      <a:gd name="connsiteX598" fmla="*/ 183166 w 534638"/>
                      <a:gd name="connsiteY598" fmla="*/ 320802 h 375999"/>
                      <a:gd name="connsiteX599" fmla="*/ 183833 w 534638"/>
                      <a:gd name="connsiteY599" fmla="*/ 321373 h 375999"/>
                      <a:gd name="connsiteX600" fmla="*/ 184690 w 534638"/>
                      <a:gd name="connsiteY600" fmla="*/ 321278 h 375999"/>
                      <a:gd name="connsiteX601" fmla="*/ 185642 w 534638"/>
                      <a:gd name="connsiteY601" fmla="*/ 321564 h 375999"/>
                      <a:gd name="connsiteX602" fmla="*/ 186690 w 534638"/>
                      <a:gd name="connsiteY602" fmla="*/ 320897 h 375999"/>
                      <a:gd name="connsiteX603" fmla="*/ 187452 w 534638"/>
                      <a:gd name="connsiteY603" fmla="*/ 320326 h 375999"/>
                      <a:gd name="connsiteX604" fmla="*/ 188214 w 534638"/>
                      <a:gd name="connsiteY604" fmla="*/ 320135 h 375999"/>
                      <a:gd name="connsiteX605" fmla="*/ 188500 w 534638"/>
                      <a:gd name="connsiteY605" fmla="*/ 319373 h 375999"/>
                      <a:gd name="connsiteX606" fmla="*/ 189262 w 534638"/>
                      <a:gd name="connsiteY606" fmla="*/ 318325 h 375999"/>
                      <a:gd name="connsiteX607" fmla="*/ 190214 w 534638"/>
                      <a:gd name="connsiteY607" fmla="*/ 319849 h 375999"/>
                      <a:gd name="connsiteX608" fmla="*/ 191548 w 534638"/>
                      <a:gd name="connsiteY608" fmla="*/ 321088 h 375999"/>
                      <a:gd name="connsiteX609" fmla="*/ 192024 w 534638"/>
                      <a:gd name="connsiteY609" fmla="*/ 321755 h 375999"/>
                      <a:gd name="connsiteX610" fmla="*/ 192596 w 534638"/>
                      <a:gd name="connsiteY610" fmla="*/ 322231 h 375999"/>
                      <a:gd name="connsiteX611" fmla="*/ 193358 w 534638"/>
                      <a:gd name="connsiteY611" fmla="*/ 322135 h 375999"/>
                      <a:gd name="connsiteX612" fmla="*/ 193834 w 534638"/>
                      <a:gd name="connsiteY612" fmla="*/ 322993 h 375999"/>
                      <a:gd name="connsiteX613" fmla="*/ 194310 w 534638"/>
                      <a:gd name="connsiteY613" fmla="*/ 324326 h 375999"/>
                      <a:gd name="connsiteX614" fmla="*/ 195263 w 534638"/>
                      <a:gd name="connsiteY614" fmla="*/ 324802 h 375999"/>
                      <a:gd name="connsiteX615" fmla="*/ 194405 w 534638"/>
                      <a:gd name="connsiteY615" fmla="*/ 325374 h 375999"/>
                      <a:gd name="connsiteX616" fmla="*/ 195263 w 534638"/>
                      <a:gd name="connsiteY616" fmla="*/ 326136 h 375999"/>
                      <a:gd name="connsiteX617" fmla="*/ 195834 w 534638"/>
                      <a:gd name="connsiteY617" fmla="*/ 326993 h 375999"/>
                      <a:gd name="connsiteX618" fmla="*/ 196501 w 534638"/>
                      <a:gd name="connsiteY618" fmla="*/ 328041 h 375999"/>
                      <a:gd name="connsiteX619" fmla="*/ 197549 w 534638"/>
                      <a:gd name="connsiteY619" fmla="*/ 328708 h 375999"/>
                      <a:gd name="connsiteX620" fmla="*/ 198311 w 534638"/>
                      <a:gd name="connsiteY620" fmla="*/ 329279 h 375999"/>
                      <a:gd name="connsiteX621" fmla="*/ 199644 w 534638"/>
                      <a:gd name="connsiteY621" fmla="*/ 329279 h 375999"/>
                      <a:gd name="connsiteX622" fmla="*/ 200025 w 534638"/>
                      <a:gd name="connsiteY622" fmla="*/ 331089 h 375999"/>
                      <a:gd name="connsiteX623" fmla="*/ 200692 w 534638"/>
                      <a:gd name="connsiteY623" fmla="*/ 332232 h 375999"/>
                      <a:gd name="connsiteX624" fmla="*/ 202121 w 534638"/>
                      <a:gd name="connsiteY624" fmla="*/ 332422 h 375999"/>
                      <a:gd name="connsiteX625" fmla="*/ 202978 w 534638"/>
                      <a:gd name="connsiteY625" fmla="*/ 332327 h 375999"/>
                      <a:gd name="connsiteX626" fmla="*/ 203549 w 534638"/>
                      <a:gd name="connsiteY626" fmla="*/ 332042 h 375999"/>
                      <a:gd name="connsiteX627" fmla="*/ 205169 w 534638"/>
                      <a:gd name="connsiteY627" fmla="*/ 332994 h 375999"/>
                      <a:gd name="connsiteX628" fmla="*/ 206216 w 534638"/>
                      <a:gd name="connsiteY628" fmla="*/ 334042 h 375999"/>
                      <a:gd name="connsiteX629" fmla="*/ 207074 w 534638"/>
                      <a:gd name="connsiteY629" fmla="*/ 333946 h 375999"/>
                      <a:gd name="connsiteX630" fmla="*/ 208693 w 534638"/>
                      <a:gd name="connsiteY630" fmla="*/ 334042 h 375999"/>
                      <a:gd name="connsiteX631" fmla="*/ 209264 w 534638"/>
                      <a:gd name="connsiteY631" fmla="*/ 333565 h 375999"/>
                      <a:gd name="connsiteX632" fmla="*/ 209550 w 534638"/>
                      <a:gd name="connsiteY632" fmla="*/ 334137 h 375999"/>
                      <a:gd name="connsiteX633" fmla="*/ 210217 w 534638"/>
                      <a:gd name="connsiteY633" fmla="*/ 334232 h 375999"/>
                      <a:gd name="connsiteX634" fmla="*/ 210979 w 534638"/>
                      <a:gd name="connsiteY634" fmla="*/ 334137 h 375999"/>
                      <a:gd name="connsiteX635" fmla="*/ 211836 w 534638"/>
                      <a:gd name="connsiteY635" fmla="*/ 334137 h 375999"/>
                      <a:gd name="connsiteX636" fmla="*/ 212312 w 534638"/>
                      <a:gd name="connsiteY636" fmla="*/ 334327 h 375999"/>
                      <a:gd name="connsiteX637" fmla="*/ 212503 w 534638"/>
                      <a:gd name="connsiteY637" fmla="*/ 335185 h 375999"/>
                      <a:gd name="connsiteX638" fmla="*/ 212789 w 534638"/>
                      <a:gd name="connsiteY638" fmla="*/ 335661 h 375999"/>
                      <a:gd name="connsiteX639" fmla="*/ 213455 w 534638"/>
                      <a:gd name="connsiteY639" fmla="*/ 336137 h 375999"/>
                      <a:gd name="connsiteX640" fmla="*/ 213551 w 534638"/>
                      <a:gd name="connsiteY640" fmla="*/ 336328 h 375999"/>
                      <a:gd name="connsiteX641" fmla="*/ 211931 w 534638"/>
                      <a:gd name="connsiteY641" fmla="*/ 336709 h 375999"/>
                      <a:gd name="connsiteX642" fmla="*/ 210026 w 534638"/>
                      <a:gd name="connsiteY642" fmla="*/ 336994 h 375999"/>
                      <a:gd name="connsiteX643" fmla="*/ 206978 w 534638"/>
                      <a:gd name="connsiteY643" fmla="*/ 337090 h 375999"/>
                      <a:gd name="connsiteX644" fmla="*/ 206883 w 534638"/>
                      <a:gd name="connsiteY644" fmla="*/ 337280 h 375999"/>
                      <a:gd name="connsiteX645" fmla="*/ 205931 w 534638"/>
                      <a:gd name="connsiteY645" fmla="*/ 338709 h 375999"/>
                      <a:gd name="connsiteX646" fmla="*/ 207074 w 534638"/>
                      <a:gd name="connsiteY646" fmla="*/ 340233 h 375999"/>
                      <a:gd name="connsiteX647" fmla="*/ 208502 w 534638"/>
                      <a:gd name="connsiteY647" fmla="*/ 339661 h 375999"/>
                      <a:gd name="connsiteX648" fmla="*/ 210312 w 534638"/>
                      <a:gd name="connsiteY648" fmla="*/ 339185 h 375999"/>
                      <a:gd name="connsiteX649" fmla="*/ 211265 w 534638"/>
                      <a:gd name="connsiteY649" fmla="*/ 338518 h 375999"/>
                      <a:gd name="connsiteX650" fmla="*/ 211931 w 534638"/>
                      <a:gd name="connsiteY650" fmla="*/ 337661 h 375999"/>
                      <a:gd name="connsiteX651" fmla="*/ 212789 w 534638"/>
                      <a:gd name="connsiteY651" fmla="*/ 338328 h 375999"/>
                      <a:gd name="connsiteX652" fmla="*/ 212693 w 534638"/>
                      <a:gd name="connsiteY652" fmla="*/ 339757 h 375999"/>
                      <a:gd name="connsiteX653" fmla="*/ 213074 w 534638"/>
                      <a:gd name="connsiteY653" fmla="*/ 342614 h 375999"/>
                      <a:gd name="connsiteX654" fmla="*/ 213836 w 534638"/>
                      <a:gd name="connsiteY654" fmla="*/ 343662 h 375999"/>
                      <a:gd name="connsiteX655" fmla="*/ 213551 w 534638"/>
                      <a:gd name="connsiteY655" fmla="*/ 344234 h 375999"/>
                      <a:gd name="connsiteX656" fmla="*/ 214503 w 534638"/>
                      <a:gd name="connsiteY656" fmla="*/ 345567 h 375999"/>
                      <a:gd name="connsiteX657" fmla="*/ 215075 w 534638"/>
                      <a:gd name="connsiteY657" fmla="*/ 346138 h 375999"/>
                      <a:gd name="connsiteX658" fmla="*/ 216599 w 534638"/>
                      <a:gd name="connsiteY658" fmla="*/ 346424 h 375999"/>
                      <a:gd name="connsiteX659" fmla="*/ 217075 w 534638"/>
                      <a:gd name="connsiteY659" fmla="*/ 346424 h 375999"/>
                      <a:gd name="connsiteX660" fmla="*/ 217742 w 534638"/>
                      <a:gd name="connsiteY660" fmla="*/ 345091 h 375999"/>
                      <a:gd name="connsiteX661" fmla="*/ 219266 w 534638"/>
                      <a:gd name="connsiteY661" fmla="*/ 345662 h 375999"/>
                      <a:gd name="connsiteX662" fmla="*/ 219837 w 534638"/>
                      <a:gd name="connsiteY662" fmla="*/ 346424 h 375999"/>
                      <a:gd name="connsiteX663" fmla="*/ 220123 w 534638"/>
                      <a:gd name="connsiteY663" fmla="*/ 347091 h 375999"/>
                      <a:gd name="connsiteX664" fmla="*/ 220028 w 534638"/>
                      <a:gd name="connsiteY664" fmla="*/ 348520 h 375999"/>
                      <a:gd name="connsiteX665" fmla="*/ 220409 w 534638"/>
                      <a:gd name="connsiteY665" fmla="*/ 349853 h 375999"/>
                      <a:gd name="connsiteX666" fmla="*/ 220123 w 534638"/>
                      <a:gd name="connsiteY666" fmla="*/ 351187 h 375999"/>
                      <a:gd name="connsiteX667" fmla="*/ 219361 w 534638"/>
                      <a:gd name="connsiteY667" fmla="*/ 351663 h 375999"/>
                      <a:gd name="connsiteX668" fmla="*/ 218789 w 534638"/>
                      <a:gd name="connsiteY668" fmla="*/ 352139 h 375999"/>
                      <a:gd name="connsiteX669" fmla="*/ 219361 w 534638"/>
                      <a:gd name="connsiteY669" fmla="*/ 353092 h 375999"/>
                      <a:gd name="connsiteX670" fmla="*/ 219932 w 534638"/>
                      <a:gd name="connsiteY670" fmla="*/ 354044 h 375999"/>
                      <a:gd name="connsiteX671" fmla="*/ 219075 w 534638"/>
                      <a:gd name="connsiteY671" fmla="*/ 354044 h 375999"/>
                      <a:gd name="connsiteX672" fmla="*/ 218218 w 534638"/>
                      <a:gd name="connsiteY672" fmla="*/ 354044 h 375999"/>
                      <a:gd name="connsiteX673" fmla="*/ 217075 w 534638"/>
                      <a:gd name="connsiteY673" fmla="*/ 354521 h 375999"/>
                      <a:gd name="connsiteX674" fmla="*/ 216313 w 534638"/>
                      <a:gd name="connsiteY674" fmla="*/ 355759 h 375999"/>
                      <a:gd name="connsiteX675" fmla="*/ 216503 w 534638"/>
                      <a:gd name="connsiteY675" fmla="*/ 356616 h 375999"/>
                      <a:gd name="connsiteX676" fmla="*/ 216408 w 534638"/>
                      <a:gd name="connsiteY676" fmla="*/ 357473 h 375999"/>
                      <a:gd name="connsiteX677" fmla="*/ 218027 w 534638"/>
                      <a:gd name="connsiteY677" fmla="*/ 358330 h 375999"/>
                      <a:gd name="connsiteX678" fmla="*/ 218218 w 534638"/>
                      <a:gd name="connsiteY678" fmla="*/ 359950 h 375999"/>
                      <a:gd name="connsiteX679" fmla="*/ 218980 w 534638"/>
                      <a:gd name="connsiteY679" fmla="*/ 362331 h 375999"/>
                      <a:gd name="connsiteX680" fmla="*/ 219647 w 534638"/>
                      <a:gd name="connsiteY680" fmla="*/ 363379 h 375999"/>
                      <a:gd name="connsiteX681" fmla="*/ 219837 w 534638"/>
                      <a:gd name="connsiteY681" fmla="*/ 364141 h 375999"/>
                      <a:gd name="connsiteX682" fmla="*/ 220790 w 534638"/>
                      <a:gd name="connsiteY682" fmla="*/ 364617 h 375999"/>
                      <a:gd name="connsiteX683" fmla="*/ 221552 w 534638"/>
                      <a:gd name="connsiteY683" fmla="*/ 366141 h 375999"/>
                      <a:gd name="connsiteX684" fmla="*/ 222504 w 534638"/>
                      <a:gd name="connsiteY684" fmla="*/ 366903 h 375999"/>
                      <a:gd name="connsiteX685" fmla="*/ 223933 w 534638"/>
                      <a:gd name="connsiteY685" fmla="*/ 367093 h 375999"/>
                      <a:gd name="connsiteX686" fmla="*/ 224409 w 534638"/>
                      <a:gd name="connsiteY686" fmla="*/ 366427 h 375999"/>
                      <a:gd name="connsiteX687" fmla="*/ 224885 w 534638"/>
                      <a:gd name="connsiteY687" fmla="*/ 365950 h 375999"/>
                      <a:gd name="connsiteX688" fmla="*/ 225647 w 534638"/>
                      <a:gd name="connsiteY688" fmla="*/ 365855 h 375999"/>
                      <a:gd name="connsiteX689" fmla="*/ 226505 w 534638"/>
                      <a:gd name="connsiteY689" fmla="*/ 365379 h 375999"/>
                      <a:gd name="connsiteX690" fmla="*/ 228886 w 534638"/>
                      <a:gd name="connsiteY690" fmla="*/ 366141 h 375999"/>
                      <a:gd name="connsiteX691" fmla="*/ 232601 w 534638"/>
                      <a:gd name="connsiteY691" fmla="*/ 367474 h 375999"/>
                      <a:gd name="connsiteX692" fmla="*/ 232982 w 534638"/>
                      <a:gd name="connsiteY692" fmla="*/ 368903 h 375999"/>
                      <a:gd name="connsiteX693" fmla="*/ 233648 w 534638"/>
                      <a:gd name="connsiteY693" fmla="*/ 370332 h 375999"/>
                      <a:gd name="connsiteX694" fmla="*/ 234315 w 534638"/>
                      <a:gd name="connsiteY694" fmla="*/ 370808 h 375999"/>
                      <a:gd name="connsiteX695" fmla="*/ 235363 w 534638"/>
                      <a:gd name="connsiteY695" fmla="*/ 369380 h 375999"/>
                      <a:gd name="connsiteX696" fmla="*/ 235363 w 534638"/>
                      <a:gd name="connsiteY696" fmla="*/ 368141 h 375999"/>
                      <a:gd name="connsiteX697" fmla="*/ 235934 w 534638"/>
                      <a:gd name="connsiteY697" fmla="*/ 367379 h 375999"/>
                      <a:gd name="connsiteX698" fmla="*/ 237173 w 534638"/>
                      <a:gd name="connsiteY698" fmla="*/ 365569 h 375999"/>
                      <a:gd name="connsiteX699" fmla="*/ 238030 w 534638"/>
                      <a:gd name="connsiteY699" fmla="*/ 364617 h 375999"/>
                      <a:gd name="connsiteX700" fmla="*/ 239078 w 534638"/>
                      <a:gd name="connsiteY700" fmla="*/ 364617 h 375999"/>
                      <a:gd name="connsiteX701" fmla="*/ 240506 w 534638"/>
                      <a:gd name="connsiteY701" fmla="*/ 364807 h 375999"/>
                      <a:gd name="connsiteX702" fmla="*/ 241554 w 534638"/>
                      <a:gd name="connsiteY702" fmla="*/ 365093 h 375999"/>
                      <a:gd name="connsiteX703" fmla="*/ 241459 w 534638"/>
                      <a:gd name="connsiteY703" fmla="*/ 365284 h 375999"/>
                      <a:gd name="connsiteX704" fmla="*/ 241459 w 534638"/>
                      <a:gd name="connsiteY704" fmla="*/ 366903 h 375999"/>
                      <a:gd name="connsiteX705" fmla="*/ 243078 w 534638"/>
                      <a:gd name="connsiteY705" fmla="*/ 368903 h 375999"/>
                      <a:gd name="connsiteX706" fmla="*/ 245078 w 534638"/>
                      <a:gd name="connsiteY706" fmla="*/ 370237 h 375999"/>
                      <a:gd name="connsiteX707" fmla="*/ 245650 w 534638"/>
                      <a:gd name="connsiteY707" fmla="*/ 370618 h 375999"/>
                      <a:gd name="connsiteX708" fmla="*/ 246221 w 534638"/>
                      <a:gd name="connsiteY708" fmla="*/ 371094 h 375999"/>
                      <a:gd name="connsiteX709" fmla="*/ 246983 w 534638"/>
                      <a:gd name="connsiteY709" fmla="*/ 371380 h 375999"/>
                      <a:gd name="connsiteX710" fmla="*/ 247269 w 534638"/>
                      <a:gd name="connsiteY710" fmla="*/ 373666 h 375999"/>
                      <a:gd name="connsiteX711" fmla="*/ 247079 w 534638"/>
                      <a:gd name="connsiteY711" fmla="*/ 375285 h 375999"/>
                      <a:gd name="connsiteX712" fmla="*/ 247936 w 534638"/>
                      <a:gd name="connsiteY712" fmla="*/ 375856 h 375999"/>
                      <a:gd name="connsiteX713" fmla="*/ 248984 w 534638"/>
                      <a:gd name="connsiteY713" fmla="*/ 375856 h 375999"/>
                      <a:gd name="connsiteX714" fmla="*/ 249555 w 534638"/>
                      <a:gd name="connsiteY714" fmla="*/ 375856 h 375999"/>
                      <a:gd name="connsiteX715" fmla="*/ 249936 w 534638"/>
                      <a:gd name="connsiteY715" fmla="*/ 375094 h 375999"/>
                      <a:gd name="connsiteX716" fmla="*/ 250222 w 534638"/>
                      <a:gd name="connsiteY716" fmla="*/ 373951 h 375999"/>
                      <a:gd name="connsiteX717" fmla="*/ 250603 w 534638"/>
                      <a:gd name="connsiteY717" fmla="*/ 373475 h 375999"/>
                      <a:gd name="connsiteX718" fmla="*/ 251365 w 534638"/>
                      <a:gd name="connsiteY718" fmla="*/ 372999 h 375999"/>
                      <a:gd name="connsiteX719" fmla="*/ 251365 w 534638"/>
                      <a:gd name="connsiteY719" fmla="*/ 372142 h 375999"/>
                      <a:gd name="connsiteX720" fmla="*/ 251270 w 534638"/>
                      <a:gd name="connsiteY720" fmla="*/ 371189 h 375999"/>
                      <a:gd name="connsiteX721" fmla="*/ 250508 w 534638"/>
                      <a:gd name="connsiteY721" fmla="*/ 369665 h 375999"/>
                      <a:gd name="connsiteX722" fmla="*/ 250793 w 534638"/>
                      <a:gd name="connsiteY722" fmla="*/ 368998 h 375999"/>
                      <a:gd name="connsiteX723" fmla="*/ 250031 w 534638"/>
                      <a:gd name="connsiteY723" fmla="*/ 368236 h 375999"/>
                      <a:gd name="connsiteX724" fmla="*/ 248793 w 534638"/>
                      <a:gd name="connsiteY724" fmla="*/ 367474 h 375999"/>
                      <a:gd name="connsiteX725" fmla="*/ 249079 w 534638"/>
                      <a:gd name="connsiteY725" fmla="*/ 366046 h 375999"/>
                      <a:gd name="connsiteX726" fmla="*/ 248984 w 534638"/>
                      <a:gd name="connsiteY726" fmla="*/ 364998 h 375999"/>
                      <a:gd name="connsiteX727" fmla="*/ 249555 w 534638"/>
                      <a:gd name="connsiteY727" fmla="*/ 364712 h 375999"/>
                      <a:gd name="connsiteX728" fmla="*/ 250031 w 534638"/>
                      <a:gd name="connsiteY728" fmla="*/ 364331 h 375999"/>
                      <a:gd name="connsiteX729" fmla="*/ 250317 w 534638"/>
                      <a:gd name="connsiteY729" fmla="*/ 363664 h 375999"/>
                      <a:gd name="connsiteX730" fmla="*/ 250317 w 534638"/>
                      <a:gd name="connsiteY730" fmla="*/ 362712 h 375999"/>
                      <a:gd name="connsiteX731" fmla="*/ 249746 w 534638"/>
                      <a:gd name="connsiteY731" fmla="*/ 362140 h 375999"/>
                      <a:gd name="connsiteX732" fmla="*/ 249650 w 534638"/>
                      <a:gd name="connsiteY732" fmla="*/ 361474 h 375999"/>
                      <a:gd name="connsiteX733" fmla="*/ 250889 w 534638"/>
                      <a:gd name="connsiteY733" fmla="*/ 361378 h 375999"/>
                      <a:gd name="connsiteX734" fmla="*/ 251651 w 534638"/>
                      <a:gd name="connsiteY734" fmla="*/ 360807 h 375999"/>
                      <a:gd name="connsiteX735" fmla="*/ 252413 w 534638"/>
                      <a:gd name="connsiteY735" fmla="*/ 360521 h 375999"/>
                      <a:gd name="connsiteX736" fmla="*/ 253651 w 534638"/>
                      <a:gd name="connsiteY736" fmla="*/ 361093 h 375999"/>
                      <a:gd name="connsiteX737" fmla="*/ 256604 w 534638"/>
                      <a:gd name="connsiteY737" fmla="*/ 361283 h 375999"/>
                      <a:gd name="connsiteX738" fmla="*/ 257270 w 534638"/>
                      <a:gd name="connsiteY738" fmla="*/ 361093 h 375999"/>
                      <a:gd name="connsiteX739" fmla="*/ 257747 w 534638"/>
                      <a:gd name="connsiteY739" fmla="*/ 361855 h 375999"/>
                      <a:gd name="connsiteX740" fmla="*/ 258032 w 534638"/>
                      <a:gd name="connsiteY740" fmla="*/ 363093 h 375999"/>
                      <a:gd name="connsiteX741" fmla="*/ 258032 w 534638"/>
                      <a:gd name="connsiteY741" fmla="*/ 363855 h 375999"/>
                      <a:gd name="connsiteX742" fmla="*/ 258223 w 534638"/>
                      <a:gd name="connsiteY742" fmla="*/ 364617 h 375999"/>
                      <a:gd name="connsiteX743" fmla="*/ 258413 w 534638"/>
                      <a:gd name="connsiteY743" fmla="*/ 365665 h 375999"/>
                      <a:gd name="connsiteX744" fmla="*/ 258985 w 534638"/>
                      <a:gd name="connsiteY744" fmla="*/ 366808 h 375999"/>
                      <a:gd name="connsiteX745" fmla="*/ 259461 w 534638"/>
                      <a:gd name="connsiteY745" fmla="*/ 367760 h 375999"/>
                      <a:gd name="connsiteX746" fmla="*/ 260223 w 534638"/>
                      <a:gd name="connsiteY746" fmla="*/ 368522 h 375999"/>
                      <a:gd name="connsiteX747" fmla="*/ 261080 w 534638"/>
                      <a:gd name="connsiteY747" fmla="*/ 369094 h 375999"/>
                      <a:gd name="connsiteX748" fmla="*/ 261938 w 534638"/>
                      <a:gd name="connsiteY748" fmla="*/ 369760 h 375999"/>
                      <a:gd name="connsiteX749" fmla="*/ 262509 w 534638"/>
                      <a:gd name="connsiteY749" fmla="*/ 370237 h 375999"/>
                      <a:gd name="connsiteX750" fmla="*/ 262890 w 534638"/>
                      <a:gd name="connsiteY750" fmla="*/ 370808 h 375999"/>
                      <a:gd name="connsiteX751" fmla="*/ 264319 w 534638"/>
                      <a:gd name="connsiteY751" fmla="*/ 371856 h 375999"/>
                      <a:gd name="connsiteX752" fmla="*/ 265081 w 534638"/>
                      <a:gd name="connsiteY752" fmla="*/ 371475 h 375999"/>
                      <a:gd name="connsiteX753" fmla="*/ 266319 w 534638"/>
                      <a:gd name="connsiteY753" fmla="*/ 370903 h 375999"/>
                      <a:gd name="connsiteX754" fmla="*/ 267272 w 534638"/>
                      <a:gd name="connsiteY754" fmla="*/ 372237 h 375999"/>
                      <a:gd name="connsiteX755" fmla="*/ 268129 w 534638"/>
                      <a:gd name="connsiteY755" fmla="*/ 372523 h 375999"/>
                      <a:gd name="connsiteX756" fmla="*/ 268415 w 534638"/>
                      <a:gd name="connsiteY756" fmla="*/ 372046 h 375999"/>
                      <a:gd name="connsiteX757" fmla="*/ 268700 w 534638"/>
                      <a:gd name="connsiteY757" fmla="*/ 371570 h 375999"/>
                      <a:gd name="connsiteX758" fmla="*/ 269653 w 534638"/>
                      <a:gd name="connsiteY758" fmla="*/ 372332 h 375999"/>
                      <a:gd name="connsiteX759" fmla="*/ 270320 w 534638"/>
                      <a:gd name="connsiteY759" fmla="*/ 373475 h 375999"/>
                      <a:gd name="connsiteX760" fmla="*/ 271463 w 534638"/>
                      <a:gd name="connsiteY760" fmla="*/ 374428 h 375999"/>
                      <a:gd name="connsiteX761" fmla="*/ 272796 w 534638"/>
                      <a:gd name="connsiteY761" fmla="*/ 374142 h 375999"/>
                      <a:gd name="connsiteX762" fmla="*/ 273558 w 534638"/>
                      <a:gd name="connsiteY762" fmla="*/ 373189 h 375999"/>
                      <a:gd name="connsiteX763" fmla="*/ 274606 w 534638"/>
                      <a:gd name="connsiteY763" fmla="*/ 373189 h 375999"/>
                      <a:gd name="connsiteX764" fmla="*/ 275273 w 534638"/>
                      <a:gd name="connsiteY764" fmla="*/ 372046 h 375999"/>
                      <a:gd name="connsiteX765" fmla="*/ 274892 w 534638"/>
                      <a:gd name="connsiteY765" fmla="*/ 371475 h 375999"/>
                      <a:gd name="connsiteX766" fmla="*/ 274415 w 534638"/>
                      <a:gd name="connsiteY766" fmla="*/ 370999 h 375999"/>
                      <a:gd name="connsiteX767" fmla="*/ 274130 w 534638"/>
                      <a:gd name="connsiteY767" fmla="*/ 370142 h 375999"/>
                      <a:gd name="connsiteX768" fmla="*/ 273844 w 534638"/>
                      <a:gd name="connsiteY768" fmla="*/ 369380 h 375999"/>
                      <a:gd name="connsiteX769" fmla="*/ 273558 w 534638"/>
                      <a:gd name="connsiteY769" fmla="*/ 368427 h 375999"/>
                      <a:gd name="connsiteX770" fmla="*/ 272891 w 534638"/>
                      <a:gd name="connsiteY770" fmla="*/ 367760 h 375999"/>
                      <a:gd name="connsiteX771" fmla="*/ 272510 w 534638"/>
                      <a:gd name="connsiteY771" fmla="*/ 366713 h 375999"/>
                      <a:gd name="connsiteX772" fmla="*/ 272891 w 534638"/>
                      <a:gd name="connsiteY772" fmla="*/ 364903 h 375999"/>
                      <a:gd name="connsiteX773" fmla="*/ 274034 w 534638"/>
                      <a:gd name="connsiteY773" fmla="*/ 364998 h 375999"/>
                      <a:gd name="connsiteX774" fmla="*/ 274225 w 534638"/>
                      <a:gd name="connsiteY774" fmla="*/ 364617 h 375999"/>
                      <a:gd name="connsiteX775" fmla="*/ 274701 w 534638"/>
                      <a:gd name="connsiteY775" fmla="*/ 363664 h 375999"/>
                      <a:gd name="connsiteX776" fmla="*/ 274034 w 534638"/>
                      <a:gd name="connsiteY776" fmla="*/ 363093 h 375999"/>
                      <a:gd name="connsiteX777" fmla="*/ 273558 w 534638"/>
                      <a:gd name="connsiteY777" fmla="*/ 362236 h 375999"/>
                      <a:gd name="connsiteX778" fmla="*/ 273082 w 534638"/>
                      <a:gd name="connsiteY778" fmla="*/ 361378 h 375999"/>
                      <a:gd name="connsiteX779" fmla="*/ 272510 w 534638"/>
                      <a:gd name="connsiteY779" fmla="*/ 360997 h 375999"/>
                      <a:gd name="connsiteX780" fmla="*/ 272415 w 534638"/>
                      <a:gd name="connsiteY780" fmla="*/ 360045 h 375999"/>
                      <a:gd name="connsiteX781" fmla="*/ 272034 w 534638"/>
                      <a:gd name="connsiteY781" fmla="*/ 359569 h 375999"/>
                      <a:gd name="connsiteX782" fmla="*/ 272225 w 534638"/>
                      <a:gd name="connsiteY782" fmla="*/ 358997 h 375999"/>
                      <a:gd name="connsiteX783" fmla="*/ 272129 w 534638"/>
                      <a:gd name="connsiteY783" fmla="*/ 358235 h 375999"/>
                      <a:gd name="connsiteX784" fmla="*/ 271653 w 534638"/>
                      <a:gd name="connsiteY784" fmla="*/ 357473 h 375999"/>
                      <a:gd name="connsiteX785" fmla="*/ 272225 w 534638"/>
                      <a:gd name="connsiteY785" fmla="*/ 357473 h 375999"/>
                      <a:gd name="connsiteX786" fmla="*/ 272891 w 534638"/>
                      <a:gd name="connsiteY786" fmla="*/ 357854 h 375999"/>
                      <a:gd name="connsiteX787" fmla="*/ 273558 w 534638"/>
                      <a:gd name="connsiteY787" fmla="*/ 358140 h 375999"/>
                      <a:gd name="connsiteX788" fmla="*/ 274225 w 534638"/>
                      <a:gd name="connsiteY788" fmla="*/ 357949 h 375999"/>
                      <a:gd name="connsiteX789" fmla="*/ 274892 w 534638"/>
                      <a:gd name="connsiteY789" fmla="*/ 357949 h 375999"/>
                      <a:gd name="connsiteX790" fmla="*/ 275844 w 534638"/>
                      <a:gd name="connsiteY790" fmla="*/ 358616 h 375999"/>
                      <a:gd name="connsiteX791" fmla="*/ 276606 w 534638"/>
                      <a:gd name="connsiteY791" fmla="*/ 359569 h 375999"/>
                      <a:gd name="connsiteX792" fmla="*/ 276797 w 534638"/>
                      <a:gd name="connsiteY792" fmla="*/ 360331 h 375999"/>
                      <a:gd name="connsiteX793" fmla="*/ 277463 w 534638"/>
                      <a:gd name="connsiteY793" fmla="*/ 360521 h 375999"/>
                      <a:gd name="connsiteX794" fmla="*/ 277463 w 534638"/>
                      <a:gd name="connsiteY794" fmla="*/ 359092 h 375999"/>
                      <a:gd name="connsiteX795" fmla="*/ 278416 w 534638"/>
                      <a:gd name="connsiteY795" fmla="*/ 358902 h 375999"/>
                      <a:gd name="connsiteX796" fmla="*/ 278797 w 534638"/>
                      <a:gd name="connsiteY796" fmla="*/ 358521 h 375999"/>
                      <a:gd name="connsiteX797" fmla="*/ 279940 w 534638"/>
                      <a:gd name="connsiteY797" fmla="*/ 359378 h 375999"/>
                      <a:gd name="connsiteX798" fmla="*/ 280607 w 534638"/>
                      <a:gd name="connsiteY798" fmla="*/ 359759 h 375999"/>
                      <a:gd name="connsiteX799" fmla="*/ 281464 w 534638"/>
                      <a:gd name="connsiteY799" fmla="*/ 358521 h 375999"/>
                      <a:gd name="connsiteX800" fmla="*/ 280511 w 534638"/>
                      <a:gd name="connsiteY800" fmla="*/ 357568 h 375999"/>
                      <a:gd name="connsiteX801" fmla="*/ 280702 w 534638"/>
                      <a:gd name="connsiteY801" fmla="*/ 356616 h 375999"/>
                      <a:gd name="connsiteX802" fmla="*/ 282321 w 534638"/>
                      <a:gd name="connsiteY802" fmla="*/ 356140 h 375999"/>
                      <a:gd name="connsiteX803" fmla="*/ 283559 w 534638"/>
                      <a:gd name="connsiteY803" fmla="*/ 356330 h 375999"/>
                      <a:gd name="connsiteX804" fmla="*/ 284988 w 534638"/>
                      <a:gd name="connsiteY804" fmla="*/ 357283 h 375999"/>
                      <a:gd name="connsiteX805" fmla="*/ 286512 w 534638"/>
                      <a:gd name="connsiteY805" fmla="*/ 357568 h 375999"/>
                      <a:gd name="connsiteX806" fmla="*/ 287846 w 534638"/>
                      <a:gd name="connsiteY806" fmla="*/ 357854 h 375999"/>
                      <a:gd name="connsiteX807" fmla="*/ 289084 w 534638"/>
                      <a:gd name="connsiteY807" fmla="*/ 357949 h 375999"/>
                      <a:gd name="connsiteX808" fmla="*/ 289941 w 534638"/>
                      <a:gd name="connsiteY808" fmla="*/ 358521 h 375999"/>
                      <a:gd name="connsiteX809" fmla="*/ 291179 w 534638"/>
                      <a:gd name="connsiteY809" fmla="*/ 357473 h 375999"/>
                      <a:gd name="connsiteX810" fmla="*/ 292418 w 534638"/>
                      <a:gd name="connsiteY810" fmla="*/ 357949 h 375999"/>
                      <a:gd name="connsiteX811" fmla="*/ 292513 w 534638"/>
                      <a:gd name="connsiteY811" fmla="*/ 356711 h 375999"/>
                      <a:gd name="connsiteX812" fmla="*/ 291656 w 534638"/>
                      <a:gd name="connsiteY812" fmla="*/ 355378 h 375999"/>
                      <a:gd name="connsiteX813" fmla="*/ 292799 w 534638"/>
                      <a:gd name="connsiteY813" fmla="*/ 355092 h 375999"/>
                      <a:gd name="connsiteX814" fmla="*/ 293656 w 534638"/>
                      <a:gd name="connsiteY814" fmla="*/ 356521 h 375999"/>
                      <a:gd name="connsiteX815" fmla="*/ 295370 w 534638"/>
                      <a:gd name="connsiteY815" fmla="*/ 356711 h 375999"/>
                      <a:gd name="connsiteX816" fmla="*/ 295847 w 534638"/>
                      <a:gd name="connsiteY816" fmla="*/ 356425 h 375999"/>
                      <a:gd name="connsiteX817" fmla="*/ 295656 w 534638"/>
                      <a:gd name="connsiteY817" fmla="*/ 355092 h 375999"/>
                      <a:gd name="connsiteX818" fmla="*/ 296037 w 534638"/>
                      <a:gd name="connsiteY818" fmla="*/ 353949 h 375999"/>
                      <a:gd name="connsiteX819" fmla="*/ 294704 w 534638"/>
                      <a:gd name="connsiteY819" fmla="*/ 353377 h 375999"/>
                      <a:gd name="connsiteX820" fmla="*/ 294513 w 534638"/>
                      <a:gd name="connsiteY820" fmla="*/ 351758 h 375999"/>
                      <a:gd name="connsiteX821" fmla="*/ 294989 w 534638"/>
                      <a:gd name="connsiteY821" fmla="*/ 350044 h 375999"/>
                      <a:gd name="connsiteX822" fmla="*/ 296132 w 534638"/>
                      <a:gd name="connsiteY822" fmla="*/ 346234 h 375999"/>
                      <a:gd name="connsiteX823" fmla="*/ 297466 w 534638"/>
                      <a:gd name="connsiteY823" fmla="*/ 345853 h 375999"/>
                      <a:gd name="connsiteX824" fmla="*/ 298037 w 534638"/>
                      <a:gd name="connsiteY824" fmla="*/ 346329 h 375999"/>
                      <a:gd name="connsiteX825" fmla="*/ 298418 w 534638"/>
                      <a:gd name="connsiteY825" fmla="*/ 346996 h 375999"/>
                      <a:gd name="connsiteX826" fmla="*/ 299561 w 534638"/>
                      <a:gd name="connsiteY826" fmla="*/ 347186 h 375999"/>
                      <a:gd name="connsiteX827" fmla="*/ 300609 w 534638"/>
                      <a:gd name="connsiteY827" fmla="*/ 346615 h 375999"/>
                      <a:gd name="connsiteX828" fmla="*/ 301181 w 534638"/>
                      <a:gd name="connsiteY828" fmla="*/ 345853 h 375999"/>
                      <a:gd name="connsiteX829" fmla="*/ 301085 w 534638"/>
                      <a:gd name="connsiteY829" fmla="*/ 344710 h 375999"/>
                      <a:gd name="connsiteX830" fmla="*/ 301181 w 534638"/>
                      <a:gd name="connsiteY830" fmla="*/ 342805 h 375999"/>
                      <a:gd name="connsiteX831" fmla="*/ 300800 w 534638"/>
                      <a:gd name="connsiteY831" fmla="*/ 341376 h 375999"/>
                      <a:gd name="connsiteX832" fmla="*/ 300514 w 534638"/>
                      <a:gd name="connsiteY832" fmla="*/ 340423 h 375999"/>
                      <a:gd name="connsiteX833" fmla="*/ 299942 w 534638"/>
                      <a:gd name="connsiteY833" fmla="*/ 339661 h 375999"/>
                      <a:gd name="connsiteX834" fmla="*/ 298609 w 534638"/>
                      <a:gd name="connsiteY834" fmla="*/ 339090 h 375999"/>
                      <a:gd name="connsiteX835" fmla="*/ 299371 w 534638"/>
                      <a:gd name="connsiteY835" fmla="*/ 337661 h 375999"/>
                      <a:gd name="connsiteX836" fmla="*/ 300323 w 534638"/>
                      <a:gd name="connsiteY836" fmla="*/ 336709 h 375999"/>
                      <a:gd name="connsiteX837" fmla="*/ 299752 w 534638"/>
                      <a:gd name="connsiteY837" fmla="*/ 335756 h 375999"/>
                      <a:gd name="connsiteX838" fmla="*/ 298418 w 534638"/>
                      <a:gd name="connsiteY838" fmla="*/ 335280 h 375999"/>
                      <a:gd name="connsiteX839" fmla="*/ 299085 w 534638"/>
                      <a:gd name="connsiteY839" fmla="*/ 333375 h 375999"/>
                      <a:gd name="connsiteX840" fmla="*/ 299942 w 534638"/>
                      <a:gd name="connsiteY840" fmla="*/ 333756 h 375999"/>
                      <a:gd name="connsiteX841" fmla="*/ 300990 w 534638"/>
                      <a:gd name="connsiteY841" fmla="*/ 333946 h 375999"/>
                      <a:gd name="connsiteX842" fmla="*/ 301943 w 534638"/>
                      <a:gd name="connsiteY842" fmla="*/ 333375 h 375999"/>
                      <a:gd name="connsiteX843" fmla="*/ 302514 w 534638"/>
                      <a:gd name="connsiteY843" fmla="*/ 332708 h 375999"/>
                      <a:gd name="connsiteX844" fmla="*/ 303752 w 534638"/>
                      <a:gd name="connsiteY844" fmla="*/ 332994 h 375999"/>
                      <a:gd name="connsiteX845" fmla="*/ 304038 w 534638"/>
                      <a:gd name="connsiteY845" fmla="*/ 334137 h 375999"/>
                      <a:gd name="connsiteX846" fmla="*/ 304991 w 534638"/>
                      <a:gd name="connsiteY846" fmla="*/ 334899 h 375999"/>
                      <a:gd name="connsiteX847" fmla="*/ 306705 w 534638"/>
                      <a:gd name="connsiteY847" fmla="*/ 335471 h 375999"/>
                      <a:gd name="connsiteX848" fmla="*/ 307467 w 534638"/>
                      <a:gd name="connsiteY848" fmla="*/ 335280 h 375999"/>
                      <a:gd name="connsiteX849" fmla="*/ 308705 w 534638"/>
                      <a:gd name="connsiteY849" fmla="*/ 335851 h 375999"/>
                      <a:gd name="connsiteX850" fmla="*/ 309658 w 534638"/>
                      <a:gd name="connsiteY850" fmla="*/ 335756 h 375999"/>
                      <a:gd name="connsiteX851" fmla="*/ 310991 w 534638"/>
                      <a:gd name="connsiteY851" fmla="*/ 336042 h 375999"/>
                      <a:gd name="connsiteX852" fmla="*/ 312230 w 534638"/>
                      <a:gd name="connsiteY852" fmla="*/ 336328 h 375999"/>
                      <a:gd name="connsiteX853" fmla="*/ 313087 w 534638"/>
                      <a:gd name="connsiteY853" fmla="*/ 336042 h 375999"/>
                      <a:gd name="connsiteX854" fmla="*/ 314516 w 534638"/>
                      <a:gd name="connsiteY854" fmla="*/ 336042 h 375999"/>
                      <a:gd name="connsiteX855" fmla="*/ 313754 w 534638"/>
                      <a:gd name="connsiteY855" fmla="*/ 335566 h 375999"/>
                      <a:gd name="connsiteX856" fmla="*/ 311182 w 534638"/>
                      <a:gd name="connsiteY856" fmla="*/ 333565 h 375999"/>
                      <a:gd name="connsiteX857" fmla="*/ 308801 w 534638"/>
                      <a:gd name="connsiteY857" fmla="*/ 331375 h 375999"/>
                      <a:gd name="connsiteX858" fmla="*/ 305657 w 534638"/>
                      <a:gd name="connsiteY858" fmla="*/ 329374 h 375999"/>
                      <a:gd name="connsiteX859" fmla="*/ 303371 w 534638"/>
                      <a:gd name="connsiteY859" fmla="*/ 326612 h 375999"/>
                      <a:gd name="connsiteX860" fmla="*/ 301943 w 534638"/>
                      <a:gd name="connsiteY860" fmla="*/ 323659 h 375999"/>
                      <a:gd name="connsiteX861" fmla="*/ 301466 w 534638"/>
                      <a:gd name="connsiteY861" fmla="*/ 321088 h 375999"/>
                      <a:gd name="connsiteX862" fmla="*/ 301371 w 534638"/>
                      <a:gd name="connsiteY862" fmla="*/ 318706 h 375999"/>
                      <a:gd name="connsiteX863" fmla="*/ 300514 w 534638"/>
                      <a:gd name="connsiteY863" fmla="*/ 316992 h 375999"/>
                      <a:gd name="connsiteX864" fmla="*/ 300800 w 534638"/>
                      <a:gd name="connsiteY864" fmla="*/ 316611 h 375999"/>
                      <a:gd name="connsiteX865" fmla="*/ 301181 w 534638"/>
                      <a:gd name="connsiteY865" fmla="*/ 315468 h 375999"/>
                      <a:gd name="connsiteX866" fmla="*/ 301847 w 534638"/>
                      <a:gd name="connsiteY866" fmla="*/ 314325 h 375999"/>
                      <a:gd name="connsiteX867" fmla="*/ 304514 w 534638"/>
                      <a:gd name="connsiteY867" fmla="*/ 313563 h 375999"/>
                      <a:gd name="connsiteX868" fmla="*/ 306610 w 534638"/>
                      <a:gd name="connsiteY868" fmla="*/ 313658 h 375999"/>
                      <a:gd name="connsiteX869" fmla="*/ 307658 w 534638"/>
                      <a:gd name="connsiteY869" fmla="*/ 312992 h 375999"/>
                      <a:gd name="connsiteX870" fmla="*/ 307277 w 534638"/>
                      <a:gd name="connsiteY870" fmla="*/ 311658 h 375999"/>
                      <a:gd name="connsiteX871" fmla="*/ 308610 w 534638"/>
                      <a:gd name="connsiteY871" fmla="*/ 310610 h 375999"/>
                      <a:gd name="connsiteX872" fmla="*/ 308324 w 534638"/>
                      <a:gd name="connsiteY872" fmla="*/ 309086 h 375999"/>
                      <a:gd name="connsiteX873" fmla="*/ 307467 w 534638"/>
                      <a:gd name="connsiteY873" fmla="*/ 308134 h 375999"/>
                      <a:gd name="connsiteX874" fmla="*/ 306800 w 534638"/>
                      <a:gd name="connsiteY874" fmla="*/ 307276 h 375999"/>
                      <a:gd name="connsiteX875" fmla="*/ 307086 w 534638"/>
                      <a:gd name="connsiteY875" fmla="*/ 305943 h 375999"/>
                      <a:gd name="connsiteX876" fmla="*/ 307467 w 534638"/>
                      <a:gd name="connsiteY876" fmla="*/ 304514 h 375999"/>
                      <a:gd name="connsiteX877" fmla="*/ 309086 w 534638"/>
                      <a:gd name="connsiteY877" fmla="*/ 303085 h 375999"/>
                      <a:gd name="connsiteX878" fmla="*/ 310706 w 534638"/>
                      <a:gd name="connsiteY878" fmla="*/ 301942 h 375999"/>
                      <a:gd name="connsiteX879" fmla="*/ 312039 w 534638"/>
                      <a:gd name="connsiteY879" fmla="*/ 299942 h 375999"/>
                      <a:gd name="connsiteX880" fmla="*/ 312515 w 534638"/>
                      <a:gd name="connsiteY880" fmla="*/ 298418 h 375999"/>
                      <a:gd name="connsiteX881" fmla="*/ 313563 w 534638"/>
                      <a:gd name="connsiteY881" fmla="*/ 296609 h 375999"/>
                      <a:gd name="connsiteX882" fmla="*/ 315087 w 534638"/>
                      <a:gd name="connsiteY882" fmla="*/ 296704 h 375999"/>
                      <a:gd name="connsiteX883" fmla="*/ 315659 w 534638"/>
                      <a:gd name="connsiteY883" fmla="*/ 295942 h 375999"/>
                      <a:gd name="connsiteX884" fmla="*/ 316611 w 534638"/>
                      <a:gd name="connsiteY884" fmla="*/ 295465 h 375999"/>
                      <a:gd name="connsiteX885" fmla="*/ 317468 w 534638"/>
                      <a:gd name="connsiteY885" fmla="*/ 294799 h 375999"/>
                      <a:gd name="connsiteX886" fmla="*/ 318516 w 534638"/>
                      <a:gd name="connsiteY886" fmla="*/ 294037 h 375999"/>
                      <a:gd name="connsiteX887" fmla="*/ 316325 w 534638"/>
                      <a:gd name="connsiteY887" fmla="*/ 292798 h 375999"/>
                      <a:gd name="connsiteX888" fmla="*/ 315182 w 534638"/>
                      <a:gd name="connsiteY888" fmla="*/ 292132 h 375999"/>
                      <a:gd name="connsiteX889" fmla="*/ 314135 w 534638"/>
                      <a:gd name="connsiteY889" fmla="*/ 291465 h 375999"/>
                      <a:gd name="connsiteX890" fmla="*/ 312801 w 534638"/>
                      <a:gd name="connsiteY890" fmla="*/ 291084 h 375999"/>
                      <a:gd name="connsiteX891" fmla="*/ 311468 w 534638"/>
                      <a:gd name="connsiteY891" fmla="*/ 290513 h 375999"/>
                      <a:gd name="connsiteX892" fmla="*/ 310420 w 534638"/>
                      <a:gd name="connsiteY892" fmla="*/ 289750 h 375999"/>
                      <a:gd name="connsiteX893" fmla="*/ 309848 w 534638"/>
                      <a:gd name="connsiteY893" fmla="*/ 288893 h 375999"/>
                      <a:gd name="connsiteX894" fmla="*/ 309277 w 534638"/>
                      <a:gd name="connsiteY894" fmla="*/ 287560 h 375999"/>
                      <a:gd name="connsiteX895" fmla="*/ 309658 w 534638"/>
                      <a:gd name="connsiteY895" fmla="*/ 284893 h 375999"/>
                      <a:gd name="connsiteX896" fmla="*/ 307848 w 534638"/>
                      <a:gd name="connsiteY896" fmla="*/ 284512 h 375999"/>
                      <a:gd name="connsiteX897" fmla="*/ 306800 w 534638"/>
                      <a:gd name="connsiteY897" fmla="*/ 284321 h 375999"/>
                      <a:gd name="connsiteX898" fmla="*/ 306134 w 534638"/>
                      <a:gd name="connsiteY898" fmla="*/ 283655 h 375999"/>
                      <a:gd name="connsiteX899" fmla="*/ 305467 w 534638"/>
                      <a:gd name="connsiteY899" fmla="*/ 282130 h 375999"/>
                      <a:gd name="connsiteX900" fmla="*/ 306610 w 534638"/>
                      <a:gd name="connsiteY900" fmla="*/ 279463 h 375999"/>
                      <a:gd name="connsiteX901" fmla="*/ 306229 w 534638"/>
                      <a:gd name="connsiteY901" fmla="*/ 277463 h 375999"/>
                      <a:gd name="connsiteX902" fmla="*/ 306038 w 534638"/>
                      <a:gd name="connsiteY902" fmla="*/ 275368 h 375999"/>
                      <a:gd name="connsiteX903" fmla="*/ 305562 w 534638"/>
                      <a:gd name="connsiteY903" fmla="*/ 273653 h 375999"/>
                      <a:gd name="connsiteX904" fmla="*/ 304610 w 534638"/>
                      <a:gd name="connsiteY904" fmla="*/ 272605 h 375999"/>
                      <a:gd name="connsiteX905" fmla="*/ 305276 w 534638"/>
                      <a:gd name="connsiteY905" fmla="*/ 271653 h 375999"/>
                      <a:gd name="connsiteX906" fmla="*/ 305657 w 534638"/>
                      <a:gd name="connsiteY906" fmla="*/ 270605 h 375999"/>
                      <a:gd name="connsiteX907" fmla="*/ 305753 w 534638"/>
                      <a:gd name="connsiteY907" fmla="*/ 269557 h 375999"/>
                      <a:gd name="connsiteX908" fmla="*/ 306991 w 534638"/>
                      <a:gd name="connsiteY908" fmla="*/ 269843 h 375999"/>
                      <a:gd name="connsiteX909" fmla="*/ 308229 w 534638"/>
                      <a:gd name="connsiteY909" fmla="*/ 269843 h 375999"/>
                      <a:gd name="connsiteX910" fmla="*/ 308801 w 534638"/>
                      <a:gd name="connsiteY910" fmla="*/ 269367 h 375999"/>
                      <a:gd name="connsiteX911" fmla="*/ 310515 w 534638"/>
                      <a:gd name="connsiteY911" fmla="*/ 268986 h 375999"/>
                      <a:gd name="connsiteX912" fmla="*/ 311372 w 534638"/>
                      <a:gd name="connsiteY912" fmla="*/ 269176 h 375999"/>
                      <a:gd name="connsiteX913" fmla="*/ 314325 w 534638"/>
                      <a:gd name="connsiteY913" fmla="*/ 268319 h 375999"/>
                      <a:gd name="connsiteX914" fmla="*/ 315563 w 534638"/>
                      <a:gd name="connsiteY914" fmla="*/ 268510 h 375999"/>
                      <a:gd name="connsiteX915" fmla="*/ 316230 w 534638"/>
                      <a:gd name="connsiteY915" fmla="*/ 267462 h 375999"/>
                      <a:gd name="connsiteX916" fmla="*/ 316421 w 534638"/>
                      <a:gd name="connsiteY916" fmla="*/ 265271 h 375999"/>
                      <a:gd name="connsiteX917" fmla="*/ 317183 w 534638"/>
                      <a:gd name="connsiteY917" fmla="*/ 264605 h 375999"/>
                      <a:gd name="connsiteX918" fmla="*/ 318135 w 534638"/>
                      <a:gd name="connsiteY918" fmla="*/ 263652 h 375999"/>
                      <a:gd name="connsiteX919" fmla="*/ 318135 w 534638"/>
                      <a:gd name="connsiteY919" fmla="*/ 261556 h 375999"/>
                      <a:gd name="connsiteX920" fmla="*/ 317183 w 534638"/>
                      <a:gd name="connsiteY920" fmla="*/ 259651 h 375999"/>
                      <a:gd name="connsiteX921" fmla="*/ 318516 w 534638"/>
                      <a:gd name="connsiteY921" fmla="*/ 258794 h 375999"/>
                      <a:gd name="connsiteX922" fmla="*/ 319850 w 534638"/>
                      <a:gd name="connsiteY922" fmla="*/ 258127 h 375999"/>
                      <a:gd name="connsiteX923" fmla="*/ 320612 w 534638"/>
                      <a:gd name="connsiteY923" fmla="*/ 257842 h 375999"/>
                      <a:gd name="connsiteX924" fmla="*/ 322231 w 534638"/>
                      <a:gd name="connsiteY924" fmla="*/ 256794 h 375999"/>
                      <a:gd name="connsiteX925" fmla="*/ 323279 w 534638"/>
                      <a:gd name="connsiteY925" fmla="*/ 255746 h 375999"/>
                      <a:gd name="connsiteX926" fmla="*/ 326708 w 534638"/>
                      <a:gd name="connsiteY926" fmla="*/ 255937 h 375999"/>
                      <a:gd name="connsiteX927" fmla="*/ 329565 w 534638"/>
                      <a:gd name="connsiteY927" fmla="*/ 257937 h 375999"/>
                      <a:gd name="connsiteX928" fmla="*/ 331851 w 534638"/>
                      <a:gd name="connsiteY928" fmla="*/ 260318 h 375999"/>
                      <a:gd name="connsiteX929" fmla="*/ 334709 w 534638"/>
                      <a:gd name="connsiteY929" fmla="*/ 260890 h 375999"/>
                      <a:gd name="connsiteX930" fmla="*/ 337566 w 534638"/>
                      <a:gd name="connsiteY930" fmla="*/ 262033 h 375999"/>
                      <a:gd name="connsiteX931" fmla="*/ 339757 w 534638"/>
                      <a:gd name="connsiteY931" fmla="*/ 262890 h 375999"/>
                      <a:gd name="connsiteX932" fmla="*/ 344329 w 534638"/>
                      <a:gd name="connsiteY932" fmla="*/ 262414 h 375999"/>
                      <a:gd name="connsiteX933" fmla="*/ 346329 w 534638"/>
                      <a:gd name="connsiteY933" fmla="*/ 262509 h 375999"/>
                      <a:gd name="connsiteX934" fmla="*/ 346329 w 534638"/>
                      <a:gd name="connsiteY934" fmla="*/ 262890 h 375999"/>
                      <a:gd name="connsiteX935" fmla="*/ 345948 w 534638"/>
                      <a:gd name="connsiteY935" fmla="*/ 264700 h 375999"/>
                      <a:gd name="connsiteX936" fmla="*/ 347567 w 534638"/>
                      <a:gd name="connsiteY936" fmla="*/ 266986 h 375999"/>
                      <a:gd name="connsiteX937" fmla="*/ 347091 w 534638"/>
                      <a:gd name="connsiteY937" fmla="*/ 269176 h 375999"/>
                      <a:gd name="connsiteX938" fmla="*/ 346139 w 534638"/>
                      <a:gd name="connsiteY938" fmla="*/ 269938 h 375999"/>
                      <a:gd name="connsiteX939" fmla="*/ 346329 w 534638"/>
                      <a:gd name="connsiteY939" fmla="*/ 271177 h 375999"/>
                      <a:gd name="connsiteX940" fmla="*/ 346710 w 534638"/>
                      <a:gd name="connsiteY940" fmla="*/ 272510 h 375999"/>
                      <a:gd name="connsiteX941" fmla="*/ 346043 w 534638"/>
                      <a:gd name="connsiteY941" fmla="*/ 273844 h 375999"/>
                      <a:gd name="connsiteX942" fmla="*/ 347377 w 534638"/>
                      <a:gd name="connsiteY942" fmla="*/ 274987 h 375999"/>
                      <a:gd name="connsiteX943" fmla="*/ 348425 w 534638"/>
                      <a:gd name="connsiteY943" fmla="*/ 275177 h 375999"/>
                      <a:gd name="connsiteX944" fmla="*/ 348996 w 534638"/>
                      <a:gd name="connsiteY944" fmla="*/ 277559 h 375999"/>
                      <a:gd name="connsiteX945" fmla="*/ 349377 w 534638"/>
                      <a:gd name="connsiteY945" fmla="*/ 278416 h 375999"/>
                      <a:gd name="connsiteX946" fmla="*/ 350425 w 534638"/>
                      <a:gd name="connsiteY946" fmla="*/ 278892 h 375999"/>
                      <a:gd name="connsiteX947" fmla="*/ 351282 w 534638"/>
                      <a:gd name="connsiteY947" fmla="*/ 279940 h 375999"/>
                      <a:gd name="connsiteX948" fmla="*/ 353092 w 534638"/>
                      <a:gd name="connsiteY948" fmla="*/ 281273 h 375999"/>
                      <a:gd name="connsiteX949" fmla="*/ 353282 w 534638"/>
                      <a:gd name="connsiteY949" fmla="*/ 282607 h 375999"/>
                      <a:gd name="connsiteX950" fmla="*/ 354997 w 534638"/>
                      <a:gd name="connsiteY950" fmla="*/ 284512 h 375999"/>
                      <a:gd name="connsiteX951" fmla="*/ 354235 w 534638"/>
                      <a:gd name="connsiteY951" fmla="*/ 285274 h 375999"/>
                      <a:gd name="connsiteX952" fmla="*/ 353568 w 534638"/>
                      <a:gd name="connsiteY952" fmla="*/ 285940 h 375999"/>
                      <a:gd name="connsiteX953" fmla="*/ 354711 w 534638"/>
                      <a:gd name="connsiteY953" fmla="*/ 287084 h 375999"/>
                      <a:gd name="connsiteX954" fmla="*/ 355378 w 534638"/>
                      <a:gd name="connsiteY954" fmla="*/ 288036 h 375999"/>
                      <a:gd name="connsiteX955" fmla="*/ 354711 w 534638"/>
                      <a:gd name="connsiteY955" fmla="*/ 289750 h 375999"/>
                      <a:gd name="connsiteX956" fmla="*/ 356045 w 534638"/>
                      <a:gd name="connsiteY956" fmla="*/ 290989 h 375999"/>
                      <a:gd name="connsiteX957" fmla="*/ 357664 w 534638"/>
                      <a:gd name="connsiteY957" fmla="*/ 292036 h 375999"/>
                      <a:gd name="connsiteX958" fmla="*/ 358140 w 534638"/>
                      <a:gd name="connsiteY958" fmla="*/ 293084 h 375999"/>
                      <a:gd name="connsiteX959" fmla="*/ 358140 w 534638"/>
                      <a:gd name="connsiteY959" fmla="*/ 294894 h 375999"/>
                      <a:gd name="connsiteX960" fmla="*/ 357854 w 534638"/>
                      <a:gd name="connsiteY960" fmla="*/ 296513 h 375999"/>
                      <a:gd name="connsiteX961" fmla="*/ 358712 w 534638"/>
                      <a:gd name="connsiteY961" fmla="*/ 297847 h 375999"/>
                      <a:gd name="connsiteX962" fmla="*/ 359378 w 534638"/>
                      <a:gd name="connsiteY962" fmla="*/ 298894 h 375999"/>
                      <a:gd name="connsiteX963" fmla="*/ 358902 w 534638"/>
                      <a:gd name="connsiteY963" fmla="*/ 300418 h 375999"/>
                      <a:gd name="connsiteX964" fmla="*/ 358902 w 534638"/>
                      <a:gd name="connsiteY964" fmla="*/ 301371 h 375999"/>
                      <a:gd name="connsiteX965" fmla="*/ 358616 w 534638"/>
                      <a:gd name="connsiteY965" fmla="*/ 302133 h 375999"/>
                      <a:gd name="connsiteX966" fmla="*/ 358521 w 534638"/>
                      <a:gd name="connsiteY966" fmla="*/ 302895 h 375999"/>
                      <a:gd name="connsiteX967" fmla="*/ 360140 w 534638"/>
                      <a:gd name="connsiteY967" fmla="*/ 303752 h 375999"/>
                      <a:gd name="connsiteX968" fmla="*/ 360236 w 534638"/>
                      <a:gd name="connsiteY968" fmla="*/ 306324 h 375999"/>
                      <a:gd name="connsiteX969" fmla="*/ 360807 w 534638"/>
                      <a:gd name="connsiteY969" fmla="*/ 307276 h 375999"/>
                      <a:gd name="connsiteX970" fmla="*/ 361950 w 534638"/>
                      <a:gd name="connsiteY970" fmla="*/ 308991 h 375999"/>
                      <a:gd name="connsiteX971" fmla="*/ 364046 w 534638"/>
                      <a:gd name="connsiteY971" fmla="*/ 310705 h 375999"/>
                      <a:gd name="connsiteX972" fmla="*/ 366141 w 534638"/>
                      <a:gd name="connsiteY972" fmla="*/ 311182 h 375999"/>
                      <a:gd name="connsiteX973" fmla="*/ 367284 w 534638"/>
                      <a:gd name="connsiteY973" fmla="*/ 312706 h 375999"/>
                      <a:gd name="connsiteX974" fmla="*/ 368618 w 534638"/>
                      <a:gd name="connsiteY974" fmla="*/ 312420 h 375999"/>
                      <a:gd name="connsiteX975" fmla="*/ 370904 w 534638"/>
                      <a:gd name="connsiteY975" fmla="*/ 313372 h 375999"/>
                      <a:gd name="connsiteX976" fmla="*/ 372428 w 534638"/>
                      <a:gd name="connsiteY976" fmla="*/ 314706 h 375999"/>
                      <a:gd name="connsiteX977" fmla="*/ 374904 w 534638"/>
                      <a:gd name="connsiteY977" fmla="*/ 315373 h 375999"/>
                      <a:gd name="connsiteX978" fmla="*/ 375761 w 534638"/>
                      <a:gd name="connsiteY978" fmla="*/ 317659 h 375999"/>
                      <a:gd name="connsiteX979" fmla="*/ 376238 w 534638"/>
                      <a:gd name="connsiteY979" fmla="*/ 318611 h 375999"/>
                      <a:gd name="connsiteX980" fmla="*/ 376714 w 534638"/>
                      <a:gd name="connsiteY980" fmla="*/ 320326 h 375999"/>
                      <a:gd name="connsiteX981" fmla="*/ 377381 w 534638"/>
                      <a:gd name="connsiteY981" fmla="*/ 322707 h 375999"/>
                      <a:gd name="connsiteX982" fmla="*/ 378619 w 534638"/>
                      <a:gd name="connsiteY982" fmla="*/ 322993 h 375999"/>
                      <a:gd name="connsiteX983" fmla="*/ 379857 w 534638"/>
                      <a:gd name="connsiteY983" fmla="*/ 323088 h 375999"/>
                      <a:gd name="connsiteX984" fmla="*/ 380524 w 534638"/>
                      <a:gd name="connsiteY984" fmla="*/ 322612 h 375999"/>
                      <a:gd name="connsiteX985" fmla="*/ 381381 w 534638"/>
                      <a:gd name="connsiteY985" fmla="*/ 322897 h 375999"/>
                      <a:gd name="connsiteX986" fmla="*/ 382334 w 534638"/>
                      <a:gd name="connsiteY986" fmla="*/ 322707 h 375999"/>
                      <a:gd name="connsiteX987" fmla="*/ 385477 w 534638"/>
                      <a:gd name="connsiteY987" fmla="*/ 324421 h 375999"/>
                      <a:gd name="connsiteX988" fmla="*/ 386525 w 534638"/>
                      <a:gd name="connsiteY988" fmla="*/ 324802 h 375999"/>
                      <a:gd name="connsiteX989" fmla="*/ 387096 w 534638"/>
                      <a:gd name="connsiteY989" fmla="*/ 325088 h 375999"/>
                      <a:gd name="connsiteX990" fmla="*/ 389382 w 534638"/>
                      <a:gd name="connsiteY990" fmla="*/ 325946 h 375999"/>
                      <a:gd name="connsiteX991" fmla="*/ 390239 w 534638"/>
                      <a:gd name="connsiteY991" fmla="*/ 328041 h 375999"/>
                      <a:gd name="connsiteX992" fmla="*/ 391287 w 534638"/>
                      <a:gd name="connsiteY992" fmla="*/ 328517 h 375999"/>
                      <a:gd name="connsiteX993" fmla="*/ 392525 w 534638"/>
                      <a:gd name="connsiteY993" fmla="*/ 328327 h 375999"/>
                      <a:gd name="connsiteX994" fmla="*/ 393859 w 534638"/>
                      <a:gd name="connsiteY994" fmla="*/ 329374 h 375999"/>
                      <a:gd name="connsiteX995" fmla="*/ 394526 w 534638"/>
                      <a:gd name="connsiteY995" fmla="*/ 329470 h 375999"/>
                      <a:gd name="connsiteX996" fmla="*/ 395573 w 534638"/>
                      <a:gd name="connsiteY996" fmla="*/ 331756 h 375999"/>
                      <a:gd name="connsiteX997" fmla="*/ 396335 w 534638"/>
                      <a:gd name="connsiteY997" fmla="*/ 330517 h 375999"/>
                      <a:gd name="connsiteX998" fmla="*/ 397478 w 534638"/>
                      <a:gd name="connsiteY998" fmla="*/ 328422 h 375999"/>
                      <a:gd name="connsiteX999" fmla="*/ 397859 w 534638"/>
                      <a:gd name="connsiteY999" fmla="*/ 325946 h 375999"/>
                      <a:gd name="connsiteX1000" fmla="*/ 398526 w 534638"/>
                      <a:gd name="connsiteY1000" fmla="*/ 323659 h 375999"/>
                      <a:gd name="connsiteX1001" fmla="*/ 398050 w 534638"/>
                      <a:gd name="connsiteY1001" fmla="*/ 322326 h 375999"/>
                      <a:gd name="connsiteX1002" fmla="*/ 398431 w 534638"/>
                      <a:gd name="connsiteY1002" fmla="*/ 320707 h 375999"/>
                      <a:gd name="connsiteX1003" fmla="*/ 399669 w 534638"/>
                      <a:gd name="connsiteY1003" fmla="*/ 321373 h 375999"/>
                      <a:gd name="connsiteX1004" fmla="*/ 400907 w 534638"/>
                      <a:gd name="connsiteY1004" fmla="*/ 321278 h 375999"/>
                      <a:gd name="connsiteX1005" fmla="*/ 401669 w 534638"/>
                      <a:gd name="connsiteY1005" fmla="*/ 320707 h 375999"/>
                      <a:gd name="connsiteX1006" fmla="*/ 402527 w 534638"/>
                      <a:gd name="connsiteY1006" fmla="*/ 318802 h 375999"/>
                      <a:gd name="connsiteX1007" fmla="*/ 402717 w 534638"/>
                      <a:gd name="connsiteY1007" fmla="*/ 317182 h 375999"/>
                      <a:gd name="connsiteX1008" fmla="*/ 403670 w 534638"/>
                      <a:gd name="connsiteY1008" fmla="*/ 316706 h 375999"/>
                      <a:gd name="connsiteX1009" fmla="*/ 404051 w 534638"/>
                      <a:gd name="connsiteY1009" fmla="*/ 318421 h 375999"/>
                      <a:gd name="connsiteX1010" fmla="*/ 405194 w 534638"/>
                      <a:gd name="connsiteY1010" fmla="*/ 320040 h 375999"/>
                      <a:gd name="connsiteX1011" fmla="*/ 405956 w 534638"/>
                      <a:gd name="connsiteY1011" fmla="*/ 321850 h 375999"/>
                      <a:gd name="connsiteX1012" fmla="*/ 408813 w 534638"/>
                      <a:gd name="connsiteY1012" fmla="*/ 322326 h 375999"/>
                      <a:gd name="connsiteX1013" fmla="*/ 408432 w 534638"/>
                      <a:gd name="connsiteY1013" fmla="*/ 323945 h 375999"/>
                      <a:gd name="connsiteX1014" fmla="*/ 410242 w 534638"/>
                      <a:gd name="connsiteY1014" fmla="*/ 324993 h 375999"/>
                      <a:gd name="connsiteX1015" fmla="*/ 411480 w 534638"/>
                      <a:gd name="connsiteY1015" fmla="*/ 326041 h 375999"/>
                      <a:gd name="connsiteX1016" fmla="*/ 411575 w 534638"/>
                      <a:gd name="connsiteY1016" fmla="*/ 328231 h 375999"/>
                      <a:gd name="connsiteX1017" fmla="*/ 411861 w 534638"/>
                      <a:gd name="connsiteY1017" fmla="*/ 330708 h 375999"/>
                      <a:gd name="connsiteX1018" fmla="*/ 411861 w 534638"/>
                      <a:gd name="connsiteY1018" fmla="*/ 332899 h 375999"/>
                      <a:gd name="connsiteX1019" fmla="*/ 410909 w 534638"/>
                      <a:gd name="connsiteY1019" fmla="*/ 333851 h 375999"/>
                      <a:gd name="connsiteX1020" fmla="*/ 410242 w 534638"/>
                      <a:gd name="connsiteY1020" fmla="*/ 335185 h 375999"/>
                      <a:gd name="connsiteX1021" fmla="*/ 411194 w 534638"/>
                      <a:gd name="connsiteY1021" fmla="*/ 336518 h 375999"/>
                      <a:gd name="connsiteX1022" fmla="*/ 412909 w 534638"/>
                      <a:gd name="connsiteY1022" fmla="*/ 336899 h 375999"/>
                      <a:gd name="connsiteX1023" fmla="*/ 414242 w 534638"/>
                      <a:gd name="connsiteY1023" fmla="*/ 337566 h 375999"/>
                      <a:gd name="connsiteX1024" fmla="*/ 415195 w 534638"/>
                      <a:gd name="connsiteY1024" fmla="*/ 337947 h 375999"/>
                      <a:gd name="connsiteX1025" fmla="*/ 415957 w 534638"/>
                      <a:gd name="connsiteY1025" fmla="*/ 335566 h 375999"/>
                      <a:gd name="connsiteX1026" fmla="*/ 416528 w 534638"/>
                      <a:gd name="connsiteY1026" fmla="*/ 332708 h 375999"/>
                      <a:gd name="connsiteX1027" fmla="*/ 417195 w 534638"/>
                      <a:gd name="connsiteY1027" fmla="*/ 332042 h 375999"/>
                      <a:gd name="connsiteX1028" fmla="*/ 419005 w 534638"/>
                      <a:gd name="connsiteY1028" fmla="*/ 332518 h 375999"/>
                      <a:gd name="connsiteX1029" fmla="*/ 420815 w 534638"/>
                      <a:gd name="connsiteY1029" fmla="*/ 332708 h 375999"/>
                      <a:gd name="connsiteX1030" fmla="*/ 422624 w 534638"/>
                      <a:gd name="connsiteY1030" fmla="*/ 331660 h 375999"/>
                      <a:gd name="connsiteX1031" fmla="*/ 422624 w 534638"/>
                      <a:gd name="connsiteY1031" fmla="*/ 332613 h 375999"/>
                      <a:gd name="connsiteX1032" fmla="*/ 421767 w 534638"/>
                      <a:gd name="connsiteY1032" fmla="*/ 334137 h 375999"/>
                      <a:gd name="connsiteX1033" fmla="*/ 422529 w 534638"/>
                      <a:gd name="connsiteY1033" fmla="*/ 334137 h 375999"/>
                      <a:gd name="connsiteX1034" fmla="*/ 423482 w 534638"/>
                      <a:gd name="connsiteY1034" fmla="*/ 332899 h 375999"/>
                      <a:gd name="connsiteX1035" fmla="*/ 423767 w 534638"/>
                      <a:gd name="connsiteY1035" fmla="*/ 332803 h 375999"/>
                      <a:gd name="connsiteX1036" fmla="*/ 425768 w 534638"/>
                      <a:gd name="connsiteY1036" fmla="*/ 335375 h 375999"/>
                      <a:gd name="connsiteX1037" fmla="*/ 426911 w 534638"/>
                      <a:gd name="connsiteY1037" fmla="*/ 337756 h 375999"/>
                      <a:gd name="connsiteX1038" fmla="*/ 427958 w 534638"/>
                      <a:gd name="connsiteY1038" fmla="*/ 340042 h 375999"/>
                      <a:gd name="connsiteX1039" fmla="*/ 428816 w 534638"/>
                      <a:gd name="connsiteY1039" fmla="*/ 340805 h 375999"/>
                      <a:gd name="connsiteX1040" fmla="*/ 431959 w 534638"/>
                      <a:gd name="connsiteY1040" fmla="*/ 342614 h 375999"/>
                      <a:gd name="connsiteX1041" fmla="*/ 432721 w 534638"/>
                      <a:gd name="connsiteY1041" fmla="*/ 342995 h 375999"/>
                      <a:gd name="connsiteX1042" fmla="*/ 433197 w 534638"/>
                      <a:gd name="connsiteY1042" fmla="*/ 342995 h 375999"/>
                      <a:gd name="connsiteX1043" fmla="*/ 432816 w 534638"/>
                      <a:gd name="connsiteY1043" fmla="*/ 341662 h 375999"/>
                      <a:gd name="connsiteX1044" fmla="*/ 432816 w 534638"/>
                      <a:gd name="connsiteY1044" fmla="*/ 339661 h 375999"/>
                      <a:gd name="connsiteX1045" fmla="*/ 433769 w 534638"/>
                      <a:gd name="connsiteY1045" fmla="*/ 338233 h 375999"/>
                      <a:gd name="connsiteX1046" fmla="*/ 435102 w 534638"/>
                      <a:gd name="connsiteY1046" fmla="*/ 338899 h 375999"/>
                      <a:gd name="connsiteX1047" fmla="*/ 435197 w 534638"/>
                      <a:gd name="connsiteY1047" fmla="*/ 338042 h 375999"/>
                      <a:gd name="connsiteX1048" fmla="*/ 434340 w 534638"/>
                      <a:gd name="connsiteY1048" fmla="*/ 336328 h 375999"/>
                      <a:gd name="connsiteX1049" fmla="*/ 434531 w 534638"/>
                      <a:gd name="connsiteY1049" fmla="*/ 335756 h 375999"/>
                      <a:gd name="connsiteX1050" fmla="*/ 436531 w 534638"/>
                      <a:gd name="connsiteY1050" fmla="*/ 336994 h 375999"/>
                      <a:gd name="connsiteX1051" fmla="*/ 437293 w 534638"/>
                      <a:gd name="connsiteY1051" fmla="*/ 336899 h 375999"/>
                      <a:gd name="connsiteX1052" fmla="*/ 437769 w 534638"/>
                      <a:gd name="connsiteY1052" fmla="*/ 337756 h 375999"/>
                      <a:gd name="connsiteX1053" fmla="*/ 438722 w 534638"/>
                      <a:gd name="connsiteY1053" fmla="*/ 337185 h 375999"/>
                      <a:gd name="connsiteX1054" fmla="*/ 439484 w 534638"/>
                      <a:gd name="connsiteY1054" fmla="*/ 337566 h 375999"/>
                      <a:gd name="connsiteX1055" fmla="*/ 441103 w 534638"/>
                      <a:gd name="connsiteY1055" fmla="*/ 337756 h 375999"/>
                      <a:gd name="connsiteX1056" fmla="*/ 442151 w 534638"/>
                      <a:gd name="connsiteY1056" fmla="*/ 338518 h 375999"/>
                      <a:gd name="connsiteX1057" fmla="*/ 443294 w 534638"/>
                      <a:gd name="connsiteY1057" fmla="*/ 339280 h 375999"/>
                      <a:gd name="connsiteX1058" fmla="*/ 444056 w 534638"/>
                      <a:gd name="connsiteY1058" fmla="*/ 339661 h 375999"/>
                      <a:gd name="connsiteX1059" fmla="*/ 445484 w 534638"/>
                      <a:gd name="connsiteY1059" fmla="*/ 338804 h 375999"/>
                      <a:gd name="connsiteX1060" fmla="*/ 447104 w 534638"/>
                      <a:gd name="connsiteY1060" fmla="*/ 338042 h 375999"/>
                      <a:gd name="connsiteX1061" fmla="*/ 448532 w 534638"/>
                      <a:gd name="connsiteY1061" fmla="*/ 336613 h 375999"/>
                      <a:gd name="connsiteX1062" fmla="*/ 449104 w 534638"/>
                      <a:gd name="connsiteY1062" fmla="*/ 336328 h 375999"/>
                      <a:gd name="connsiteX1063" fmla="*/ 450437 w 534638"/>
                      <a:gd name="connsiteY1063" fmla="*/ 336899 h 375999"/>
                      <a:gd name="connsiteX1064" fmla="*/ 451199 w 534638"/>
                      <a:gd name="connsiteY1064" fmla="*/ 337566 h 375999"/>
                      <a:gd name="connsiteX1065" fmla="*/ 451485 w 534638"/>
                      <a:gd name="connsiteY1065" fmla="*/ 337566 h 375999"/>
                      <a:gd name="connsiteX1066" fmla="*/ 452438 w 534638"/>
                      <a:gd name="connsiteY1066" fmla="*/ 337375 h 375999"/>
                      <a:gd name="connsiteX1067" fmla="*/ 453485 w 534638"/>
                      <a:gd name="connsiteY1067" fmla="*/ 336804 h 375999"/>
                      <a:gd name="connsiteX1068" fmla="*/ 455295 w 534638"/>
                      <a:gd name="connsiteY1068" fmla="*/ 335089 h 375999"/>
                      <a:gd name="connsiteX1069" fmla="*/ 456057 w 534638"/>
                      <a:gd name="connsiteY1069" fmla="*/ 333280 h 375999"/>
                      <a:gd name="connsiteX1070" fmla="*/ 455962 w 534638"/>
                      <a:gd name="connsiteY1070" fmla="*/ 331184 h 375999"/>
                      <a:gd name="connsiteX1071" fmla="*/ 456152 w 534638"/>
                      <a:gd name="connsiteY1071" fmla="*/ 329184 h 375999"/>
                      <a:gd name="connsiteX1072" fmla="*/ 455771 w 534638"/>
                      <a:gd name="connsiteY1072" fmla="*/ 328327 h 375999"/>
                      <a:gd name="connsiteX1073" fmla="*/ 455295 w 534638"/>
                      <a:gd name="connsiteY1073" fmla="*/ 327469 h 375999"/>
                      <a:gd name="connsiteX1074" fmla="*/ 453390 w 534638"/>
                      <a:gd name="connsiteY1074" fmla="*/ 325850 h 375999"/>
                      <a:gd name="connsiteX1075" fmla="*/ 451961 w 534638"/>
                      <a:gd name="connsiteY1075" fmla="*/ 325184 h 375999"/>
                      <a:gd name="connsiteX1076" fmla="*/ 452247 w 534638"/>
                      <a:gd name="connsiteY1076" fmla="*/ 324326 h 375999"/>
                      <a:gd name="connsiteX1077" fmla="*/ 452342 w 534638"/>
                      <a:gd name="connsiteY1077" fmla="*/ 323088 h 375999"/>
                      <a:gd name="connsiteX1078" fmla="*/ 452247 w 534638"/>
                      <a:gd name="connsiteY1078" fmla="*/ 321755 h 375999"/>
                      <a:gd name="connsiteX1079" fmla="*/ 454628 w 534638"/>
                      <a:gd name="connsiteY1079" fmla="*/ 321945 h 375999"/>
                      <a:gd name="connsiteX1080" fmla="*/ 454057 w 534638"/>
                      <a:gd name="connsiteY1080" fmla="*/ 320230 h 375999"/>
                      <a:gd name="connsiteX1081" fmla="*/ 454343 w 534638"/>
                      <a:gd name="connsiteY1081" fmla="*/ 318897 h 375999"/>
                      <a:gd name="connsiteX1082" fmla="*/ 453390 w 534638"/>
                      <a:gd name="connsiteY1082" fmla="*/ 318421 h 375999"/>
                      <a:gd name="connsiteX1083" fmla="*/ 453009 w 534638"/>
                      <a:gd name="connsiteY1083" fmla="*/ 317849 h 375999"/>
                      <a:gd name="connsiteX1084" fmla="*/ 453390 w 534638"/>
                      <a:gd name="connsiteY1084" fmla="*/ 316706 h 375999"/>
                      <a:gd name="connsiteX1085" fmla="*/ 454057 w 534638"/>
                      <a:gd name="connsiteY1085" fmla="*/ 316135 h 375999"/>
                      <a:gd name="connsiteX1086" fmla="*/ 453485 w 534638"/>
                      <a:gd name="connsiteY1086" fmla="*/ 315182 h 375999"/>
                      <a:gd name="connsiteX1087" fmla="*/ 453390 w 534638"/>
                      <a:gd name="connsiteY1087" fmla="*/ 313944 h 375999"/>
                      <a:gd name="connsiteX1088" fmla="*/ 452533 w 534638"/>
                      <a:gd name="connsiteY1088" fmla="*/ 312706 h 375999"/>
                      <a:gd name="connsiteX1089" fmla="*/ 452723 w 534638"/>
                      <a:gd name="connsiteY1089" fmla="*/ 312134 h 375999"/>
                      <a:gd name="connsiteX1090" fmla="*/ 452152 w 534638"/>
                      <a:gd name="connsiteY1090" fmla="*/ 311563 h 375999"/>
                      <a:gd name="connsiteX1091" fmla="*/ 452914 w 534638"/>
                      <a:gd name="connsiteY1091" fmla="*/ 310229 h 375999"/>
                      <a:gd name="connsiteX1092" fmla="*/ 453771 w 534638"/>
                      <a:gd name="connsiteY1092" fmla="*/ 309753 h 375999"/>
                      <a:gd name="connsiteX1093" fmla="*/ 454533 w 534638"/>
                      <a:gd name="connsiteY1093" fmla="*/ 308705 h 375999"/>
                      <a:gd name="connsiteX1094" fmla="*/ 455676 w 534638"/>
                      <a:gd name="connsiteY1094" fmla="*/ 308324 h 375999"/>
                      <a:gd name="connsiteX1095" fmla="*/ 456248 w 534638"/>
                      <a:gd name="connsiteY1095" fmla="*/ 308896 h 375999"/>
                      <a:gd name="connsiteX1096" fmla="*/ 456724 w 534638"/>
                      <a:gd name="connsiteY1096" fmla="*/ 308324 h 375999"/>
                      <a:gd name="connsiteX1097" fmla="*/ 457867 w 534638"/>
                      <a:gd name="connsiteY1097" fmla="*/ 308610 h 375999"/>
                      <a:gd name="connsiteX1098" fmla="*/ 459105 w 534638"/>
                      <a:gd name="connsiteY1098" fmla="*/ 308800 h 375999"/>
                      <a:gd name="connsiteX1099" fmla="*/ 459962 w 534638"/>
                      <a:gd name="connsiteY1099" fmla="*/ 309563 h 375999"/>
                      <a:gd name="connsiteX1100" fmla="*/ 460724 w 534638"/>
                      <a:gd name="connsiteY1100" fmla="*/ 310134 h 375999"/>
                      <a:gd name="connsiteX1101" fmla="*/ 460915 w 534638"/>
                      <a:gd name="connsiteY1101" fmla="*/ 310896 h 375999"/>
                      <a:gd name="connsiteX1102" fmla="*/ 461963 w 534638"/>
                      <a:gd name="connsiteY1102" fmla="*/ 312801 h 375999"/>
                      <a:gd name="connsiteX1103" fmla="*/ 462534 w 534638"/>
                      <a:gd name="connsiteY1103" fmla="*/ 313468 h 375999"/>
                      <a:gd name="connsiteX1104" fmla="*/ 462915 w 534638"/>
                      <a:gd name="connsiteY1104" fmla="*/ 314134 h 375999"/>
                      <a:gd name="connsiteX1105" fmla="*/ 463296 w 534638"/>
                      <a:gd name="connsiteY1105" fmla="*/ 313563 h 375999"/>
                      <a:gd name="connsiteX1106" fmla="*/ 463296 w 534638"/>
                      <a:gd name="connsiteY1106" fmla="*/ 312039 h 375999"/>
                      <a:gd name="connsiteX1107" fmla="*/ 463487 w 534638"/>
                      <a:gd name="connsiteY1107" fmla="*/ 311086 h 375999"/>
                      <a:gd name="connsiteX1108" fmla="*/ 464725 w 534638"/>
                      <a:gd name="connsiteY1108" fmla="*/ 310801 h 375999"/>
                      <a:gd name="connsiteX1109" fmla="*/ 465296 w 534638"/>
                      <a:gd name="connsiteY1109" fmla="*/ 310801 h 375999"/>
                      <a:gd name="connsiteX1110" fmla="*/ 466344 w 534638"/>
                      <a:gd name="connsiteY1110" fmla="*/ 310991 h 375999"/>
                      <a:gd name="connsiteX1111" fmla="*/ 467392 w 534638"/>
                      <a:gd name="connsiteY1111" fmla="*/ 311372 h 375999"/>
                      <a:gd name="connsiteX1112" fmla="*/ 468154 w 534638"/>
                      <a:gd name="connsiteY1112" fmla="*/ 312610 h 375999"/>
                      <a:gd name="connsiteX1113" fmla="*/ 468916 w 534638"/>
                      <a:gd name="connsiteY1113" fmla="*/ 313277 h 375999"/>
                      <a:gd name="connsiteX1114" fmla="*/ 469868 w 534638"/>
                      <a:gd name="connsiteY1114" fmla="*/ 313944 h 375999"/>
                      <a:gd name="connsiteX1115" fmla="*/ 470630 w 534638"/>
                      <a:gd name="connsiteY1115" fmla="*/ 314896 h 375999"/>
                      <a:gd name="connsiteX1116" fmla="*/ 471773 w 534638"/>
                      <a:gd name="connsiteY1116" fmla="*/ 316325 h 375999"/>
                      <a:gd name="connsiteX1117" fmla="*/ 472631 w 534638"/>
                      <a:gd name="connsiteY1117" fmla="*/ 317087 h 375999"/>
                      <a:gd name="connsiteX1118" fmla="*/ 473202 w 534638"/>
                      <a:gd name="connsiteY1118" fmla="*/ 316135 h 375999"/>
                      <a:gd name="connsiteX1119" fmla="*/ 473774 w 534638"/>
                      <a:gd name="connsiteY1119" fmla="*/ 315373 h 375999"/>
                      <a:gd name="connsiteX1120" fmla="*/ 473774 w 534638"/>
                      <a:gd name="connsiteY1120" fmla="*/ 314134 h 375999"/>
                      <a:gd name="connsiteX1121" fmla="*/ 474821 w 534638"/>
                      <a:gd name="connsiteY1121" fmla="*/ 312992 h 375999"/>
                      <a:gd name="connsiteX1122" fmla="*/ 475012 w 534638"/>
                      <a:gd name="connsiteY1122" fmla="*/ 312230 h 375999"/>
                      <a:gd name="connsiteX1123" fmla="*/ 476536 w 534638"/>
                      <a:gd name="connsiteY1123" fmla="*/ 311086 h 375999"/>
                      <a:gd name="connsiteX1124" fmla="*/ 476822 w 534638"/>
                      <a:gd name="connsiteY1124" fmla="*/ 309753 h 375999"/>
                      <a:gd name="connsiteX1125" fmla="*/ 477012 w 534638"/>
                      <a:gd name="connsiteY1125" fmla="*/ 308705 h 375999"/>
                      <a:gd name="connsiteX1126" fmla="*/ 475774 w 534638"/>
                      <a:gd name="connsiteY1126" fmla="*/ 307657 h 375999"/>
                      <a:gd name="connsiteX1127" fmla="*/ 474536 w 534638"/>
                      <a:gd name="connsiteY1127" fmla="*/ 307467 h 375999"/>
                      <a:gd name="connsiteX1128" fmla="*/ 473774 w 534638"/>
                      <a:gd name="connsiteY1128" fmla="*/ 306038 h 375999"/>
                      <a:gd name="connsiteX1129" fmla="*/ 474345 w 534638"/>
                      <a:gd name="connsiteY1129" fmla="*/ 304133 h 375999"/>
                      <a:gd name="connsiteX1130" fmla="*/ 475107 w 534638"/>
                      <a:gd name="connsiteY1130" fmla="*/ 302609 h 375999"/>
                      <a:gd name="connsiteX1131" fmla="*/ 475774 w 534638"/>
                      <a:gd name="connsiteY1131" fmla="*/ 301466 h 375999"/>
                      <a:gd name="connsiteX1132" fmla="*/ 476536 w 534638"/>
                      <a:gd name="connsiteY1132" fmla="*/ 300799 h 375999"/>
                      <a:gd name="connsiteX1133" fmla="*/ 478060 w 534638"/>
                      <a:gd name="connsiteY1133" fmla="*/ 300609 h 375999"/>
                      <a:gd name="connsiteX1134" fmla="*/ 479012 w 534638"/>
                      <a:gd name="connsiteY1134" fmla="*/ 300323 h 375999"/>
                      <a:gd name="connsiteX1135" fmla="*/ 479012 w 534638"/>
                      <a:gd name="connsiteY1135" fmla="*/ 299180 h 375999"/>
                      <a:gd name="connsiteX1136" fmla="*/ 479298 w 534638"/>
                      <a:gd name="connsiteY1136" fmla="*/ 297561 h 375999"/>
                      <a:gd name="connsiteX1137" fmla="*/ 479108 w 534638"/>
                      <a:gd name="connsiteY1137" fmla="*/ 296132 h 375999"/>
                      <a:gd name="connsiteX1138" fmla="*/ 479108 w 534638"/>
                      <a:gd name="connsiteY1138" fmla="*/ 296037 h 375999"/>
                      <a:gd name="connsiteX1139" fmla="*/ 478822 w 534638"/>
                      <a:gd name="connsiteY1139" fmla="*/ 296609 h 375999"/>
                      <a:gd name="connsiteX1140" fmla="*/ 478155 w 534638"/>
                      <a:gd name="connsiteY1140" fmla="*/ 297751 h 375999"/>
                      <a:gd name="connsiteX1141" fmla="*/ 476726 w 534638"/>
                      <a:gd name="connsiteY1141" fmla="*/ 298037 h 375999"/>
                      <a:gd name="connsiteX1142" fmla="*/ 474726 w 534638"/>
                      <a:gd name="connsiteY1142" fmla="*/ 297847 h 375999"/>
                      <a:gd name="connsiteX1143" fmla="*/ 473774 w 534638"/>
                      <a:gd name="connsiteY1143" fmla="*/ 298228 h 375999"/>
                      <a:gd name="connsiteX1144" fmla="*/ 473107 w 534638"/>
                      <a:gd name="connsiteY1144" fmla="*/ 296609 h 375999"/>
                      <a:gd name="connsiteX1145" fmla="*/ 473202 w 534638"/>
                      <a:gd name="connsiteY1145" fmla="*/ 294894 h 375999"/>
                      <a:gd name="connsiteX1146" fmla="*/ 473012 w 534638"/>
                      <a:gd name="connsiteY1146" fmla="*/ 293465 h 375999"/>
                      <a:gd name="connsiteX1147" fmla="*/ 473012 w 534638"/>
                      <a:gd name="connsiteY1147" fmla="*/ 292132 h 375999"/>
                      <a:gd name="connsiteX1148" fmla="*/ 472250 w 534638"/>
                      <a:gd name="connsiteY1148" fmla="*/ 291084 h 375999"/>
                      <a:gd name="connsiteX1149" fmla="*/ 472250 w 534638"/>
                      <a:gd name="connsiteY1149" fmla="*/ 289750 h 375999"/>
                      <a:gd name="connsiteX1150" fmla="*/ 472059 w 534638"/>
                      <a:gd name="connsiteY1150" fmla="*/ 289274 h 375999"/>
                      <a:gd name="connsiteX1151" fmla="*/ 471392 w 534638"/>
                      <a:gd name="connsiteY1151" fmla="*/ 289179 h 375999"/>
                      <a:gd name="connsiteX1152" fmla="*/ 469583 w 534638"/>
                      <a:gd name="connsiteY1152" fmla="*/ 288036 h 375999"/>
                      <a:gd name="connsiteX1153" fmla="*/ 468249 w 534638"/>
                      <a:gd name="connsiteY1153" fmla="*/ 288036 h 375999"/>
                      <a:gd name="connsiteX1154" fmla="*/ 465963 w 534638"/>
                      <a:gd name="connsiteY1154" fmla="*/ 288798 h 375999"/>
                      <a:gd name="connsiteX1155" fmla="*/ 465868 w 534638"/>
                      <a:gd name="connsiteY1155" fmla="*/ 289369 h 375999"/>
                      <a:gd name="connsiteX1156" fmla="*/ 465677 w 534638"/>
                      <a:gd name="connsiteY1156" fmla="*/ 289941 h 375999"/>
                      <a:gd name="connsiteX1157" fmla="*/ 464534 w 534638"/>
                      <a:gd name="connsiteY1157" fmla="*/ 290322 h 375999"/>
                      <a:gd name="connsiteX1158" fmla="*/ 463391 w 534638"/>
                      <a:gd name="connsiteY1158" fmla="*/ 290131 h 375999"/>
                      <a:gd name="connsiteX1159" fmla="*/ 461486 w 534638"/>
                      <a:gd name="connsiteY1159" fmla="*/ 289655 h 375999"/>
                      <a:gd name="connsiteX1160" fmla="*/ 460058 w 534638"/>
                      <a:gd name="connsiteY1160" fmla="*/ 289369 h 375999"/>
                      <a:gd name="connsiteX1161" fmla="*/ 458438 w 534638"/>
                      <a:gd name="connsiteY1161" fmla="*/ 288417 h 375999"/>
                      <a:gd name="connsiteX1162" fmla="*/ 457581 w 534638"/>
                      <a:gd name="connsiteY1162" fmla="*/ 288512 h 375999"/>
                      <a:gd name="connsiteX1163" fmla="*/ 456438 w 534638"/>
                      <a:gd name="connsiteY1163" fmla="*/ 288893 h 375999"/>
                      <a:gd name="connsiteX1164" fmla="*/ 455390 w 534638"/>
                      <a:gd name="connsiteY1164" fmla="*/ 289369 h 375999"/>
                      <a:gd name="connsiteX1165" fmla="*/ 455581 w 534638"/>
                      <a:gd name="connsiteY1165" fmla="*/ 288226 h 375999"/>
                      <a:gd name="connsiteX1166" fmla="*/ 455295 w 534638"/>
                      <a:gd name="connsiteY1166" fmla="*/ 286702 h 375999"/>
                      <a:gd name="connsiteX1167" fmla="*/ 456343 w 534638"/>
                      <a:gd name="connsiteY1167" fmla="*/ 285369 h 375999"/>
                      <a:gd name="connsiteX1168" fmla="*/ 456343 w 534638"/>
                      <a:gd name="connsiteY1168" fmla="*/ 283655 h 375999"/>
                      <a:gd name="connsiteX1169" fmla="*/ 456533 w 534638"/>
                      <a:gd name="connsiteY1169" fmla="*/ 283178 h 375999"/>
                      <a:gd name="connsiteX1170" fmla="*/ 455105 w 534638"/>
                      <a:gd name="connsiteY1170" fmla="*/ 281368 h 375999"/>
                      <a:gd name="connsiteX1171" fmla="*/ 453962 w 534638"/>
                      <a:gd name="connsiteY1171" fmla="*/ 280130 h 375999"/>
                      <a:gd name="connsiteX1172" fmla="*/ 451485 w 534638"/>
                      <a:gd name="connsiteY1172" fmla="*/ 279082 h 375999"/>
                      <a:gd name="connsiteX1173" fmla="*/ 450342 w 534638"/>
                      <a:gd name="connsiteY1173" fmla="*/ 278416 h 375999"/>
                      <a:gd name="connsiteX1174" fmla="*/ 449866 w 534638"/>
                      <a:gd name="connsiteY1174" fmla="*/ 277939 h 375999"/>
                      <a:gd name="connsiteX1175" fmla="*/ 448723 w 534638"/>
                      <a:gd name="connsiteY1175" fmla="*/ 277844 h 375999"/>
                      <a:gd name="connsiteX1176" fmla="*/ 447866 w 534638"/>
                      <a:gd name="connsiteY1176" fmla="*/ 275463 h 375999"/>
                      <a:gd name="connsiteX1177" fmla="*/ 446627 w 534638"/>
                      <a:gd name="connsiteY1177" fmla="*/ 274130 h 375999"/>
                      <a:gd name="connsiteX1178" fmla="*/ 446437 w 534638"/>
                      <a:gd name="connsiteY1178" fmla="*/ 273367 h 375999"/>
                      <a:gd name="connsiteX1179" fmla="*/ 445961 w 534638"/>
                      <a:gd name="connsiteY1179" fmla="*/ 272320 h 375999"/>
                      <a:gd name="connsiteX1180" fmla="*/ 445103 w 534638"/>
                      <a:gd name="connsiteY1180" fmla="*/ 270986 h 375999"/>
                      <a:gd name="connsiteX1181" fmla="*/ 444532 w 534638"/>
                      <a:gd name="connsiteY1181" fmla="*/ 270415 h 375999"/>
                      <a:gd name="connsiteX1182" fmla="*/ 444246 w 534638"/>
                      <a:gd name="connsiteY1182" fmla="*/ 269272 h 375999"/>
                      <a:gd name="connsiteX1183" fmla="*/ 443960 w 534638"/>
                      <a:gd name="connsiteY1183" fmla="*/ 268319 h 375999"/>
                      <a:gd name="connsiteX1184" fmla="*/ 443198 w 534638"/>
                      <a:gd name="connsiteY1184" fmla="*/ 267367 h 375999"/>
                      <a:gd name="connsiteX1185" fmla="*/ 442532 w 534638"/>
                      <a:gd name="connsiteY1185" fmla="*/ 265938 h 375999"/>
                      <a:gd name="connsiteX1186" fmla="*/ 441674 w 534638"/>
                      <a:gd name="connsiteY1186" fmla="*/ 264890 h 375999"/>
                      <a:gd name="connsiteX1187" fmla="*/ 440341 w 534638"/>
                      <a:gd name="connsiteY1187" fmla="*/ 263652 h 375999"/>
                      <a:gd name="connsiteX1188" fmla="*/ 441579 w 534638"/>
                      <a:gd name="connsiteY1188" fmla="*/ 261842 h 375999"/>
                      <a:gd name="connsiteX1189" fmla="*/ 441960 w 534638"/>
                      <a:gd name="connsiteY1189" fmla="*/ 260985 h 375999"/>
                      <a:gd name="connsiteX1190" fmla="*/ 441960 w 534638"/>
                      <a:gd name="connsiteY1190" fmla="*/ 260413 h 375999"/>
                      <a:gd name="connsiteX1191" fmla="*/ 442151 w 534638"/>
                      <a:gd name="connsiteY1191" fmla="*/ 259651 h 375999"/>
                      <a:gd name="connsiteX1192" fmla="*/ 442341 w 534638"/>
                      <a:gd name="connsiteY1192" fmla="*/ 258604 h 375999"/>
                      <a:gd name="connsiteX1193" fmla="*/ 443198 w 534638"/>
                      <a:gd name="connsiteY1193" fmla="*/ 256984 h 375999"/>
                      <a:gd name="connsiteX1194" fmla="*/ 445008 w 534638"/>
                      <a:gd name="connsiteY1194" fmla="*/ 256508 h 375999"/>
                      <a:gd name="connsiteX1195" fmla="*/ 445770 w 534638"/>
                      <a:gd name="connsiteY1195" fmla="*/ 255175 h 375999"/>
                      <a:gd name="connsiteX1196" fmla="*/ 446342 w 534638"/>
                      <a:gd name="connsiteY1196" fmla="*/ 254603 h 375999"/>
                      <a:gd name="connsiteX1197" fmla="*/ 448247 w 534638"/>
                      <a:gd name="connsiteY1197" fmla="*/ 254508 h 375999"/>
                      <a:gd name="connsiteX1198" fmla="*/ 449104 w 534638"/>
                      <a:gd name="connsiteY1198" fmla="*/ 255079 h 375999"/>
                      <a:gd name="connsiteX1199" fmla="*/ 449961 w 534638"/>
                      <a:gd name="connsiteY1199" fmla="*/ 255175 h 375999"/>
                      <a:gd name="connsiteX1200" fmla="*/ 451390 w 534638"/>
                      <a:gd name="connsiteY1200" fmla="*/ 256699 h 375999"/>
                      <a:gd name="connsiteX1201" fmla="*/ 452247 w 534638"/>
                      <a:gd name="connsiteY1201" fmla="*/ 256984 h 375999"/>
                      <a:gd name="connsiteX1202" fmla="*/ 452723 w 534638"/>
                      <a:gd name="connsiteY1202" fmla="*/ 257270 h 375999"/>
                      <a:gd name="connsiteX1203" fmla="*/ 454057 w 534638"/>
                      <a:gd name="connsiteY1203" fmla="*/ 257461 h 375999"/>
                      <a:gd name="connsiteX1204" fmla="*/ 455390 w 534638"/>
                      <a:gd name="connsiteY1204" fmla="*/ 257556 h 375999"/>
                      <a:gd name="connsiteX1205" fmla="*/ 456248 w 534638"/>
                      <a:gd name="connsiteY1205" fmla="*/ 257365 h 375999"/>
                      <a:gd name="connsiteX1206" fmla="*/ 457200 w 534638"/>
                      <a:gd name="connsiteY1206" fmla="*/ 257937 h 375999"/>
                      <a:gd name="connsiteX1207" fmla="*/ 457581 w 534638"/>
                      <a:gd name="connsiteY1207" fmla="*/ 257651 h 375999"/>
                      <a:gd name="connsiteX1208" fmla="*/ 457772 w 534638"/>
                      <a:gd name="connsiteY1208" fmla="*/ 257270 h 375999"/>
                      <a:gd name="connsiteX1209" fmla="*/ 458819 w 534638"/>
                      <a:gd name="connsiteY1209" fmla="*/ 257556 h 375999"/>
                      <a:gd name="connsiteX1210" fmla="*/ 459962 w 534638"/>
                      <a:gd name="connsiteY1210" fmla="*/ 259651 h 375999"/>
                      <a:gd name="connsiteX1211" fmla="*/ 463201 w 534638"/>
                      <a:gd name="connsiteY1211" fmla="*/ 261366 h 375999"/>
                      <a:gd name="connsiteX1212" fmla="*/ 466344 w 534638"/>
                      <a:gd name="connsiteY1212" fmla="*/ 262604 h 375999"/>
                      <a:gd name="connsiteX1213" fmla="*/ 470535 w 534638"/>
                      <a:gd name="connsiteY1213" fmla="*/ 263842 h 375999"/>
                      <a:gd name="connsiteX1214" fmla="*/ 473202 w 534638"/>
                      <a:gd name="connsiteY1214" fmla="*/ 264700 h 375999"/>
                      <a:gd name="connsiteX1215" fmla="*/ 475298 w 534638"/>
                      <a:gd name="connsiteY1215" fmla="*/ 266033 h 375999"/>
                      <a:gd name="connsiteX1216" fmla="*/ 475774 w 534638"/>
                      <a:gd name="connsiteY1216" fmla="*/ 267843 h 375999"/>
                      <a:gd name="connsiteX1217" fmla="*/ 476631 w 534638"/>
                      <a:gd name="connsiteY1217" fmla="*/ 268510 h 375999"/>
                      <a:gd name="connsiteX1218" fmla="*/ 477965 w 534638"/>
                      <a:gd name="connsiteY1218" fmla="*/ 269176 h 375999"/>
                      <a:gd name="connsiteX1219" fmla="*/ 478727 w 534638"/>
                      <a:gd name="connsiteY1219" fmla="*/ 270415 h 375999"/>
                      <a:gd name="connsiteX1220" fmla="*/ 479108 w 534638"/>
                      <a:gd name="connsiteY1220" fmla="*/ 270224 h 375999"/>
                      <a:gd name="connsiteX1221" fmla="*/ 479774 w 534638"/>
                      <a:gd name="connsiteY1221" fmla="*/ 268986 h 375999"/>
                      <a:gd name="connsiteX1222" fmla="*/ 480632 w 534638"/>
                      <a:gd name="connsiteY1222" fmla="*/ 268034 h 375999"/>
                      <a:gd name="connsiteX1223" fmla="*/ 482346 w 534638"/>
                      <a:gd name="connsiteY1223" fmla="*/ 268129 h 375999"/>
                      <a:gd name="connsiteX1224" fmla="*/ 483489 w 534638"/>
                      <a:gd name="connsiteY1224" fmla="*/ 267748 h 375999"/>
                      <a:gd name="connsiteX1225" fmla="*/ 483584 w 534638"/>
                      <a:gd name="connsiteY1225" fmla="*/ 266890 h 375999"/>
                      <a:gd name="connsiteX1226" fmla="*/ 484346 w 534638"/>
                      <a:gd name="connsiteY1226" fmla="*/ 267462 h 375999"/>
                      <a:gd name="connsiteX1227" fmla="*/ 484823 w 534638"/>
                      <a:gd name="connsiteY1227" fmla="*/ 268224 h 375999"/>
                      <a:gd name="connsiteX1228" fmla="*/ 485966 w 534638"/>
                      <a:gd name="connsiteY1228" fmla="*/ 268319 h 375999"/>
                      <a:gd name="connsiteX1229" fmla="*/ 487680 w 534638"/>
                      <a:gd name="connsiteY1229" fmla="*/ 269081 h 375999"/>
                      <a:gd name="connsiteX1230" fmla="*/ 487966 w 534638"/>
                      <a:gd name="connsiteY1230" fmla="*/ 266986 h 375999"/>
                      <a:gd name="connsiteX1231" fmla="*/ 488537 w 534638"/>
                      <a:gd name="connsiteY1231" fmla="*/ 266414 h 375999"/>
                      <a:gd name="connsiteX1232" fmla="*/ 490061 w 534638"/>
                      <a:gd name="connsiteY1232" fmla="*/ 265938 h 375999"/>
                      <a:gd name="connsiteX1233" fmla="*/ 490728 w 534638"/>
                      <a:gd name="connsiteY1233" fmla="*/ 264795 h 375999"/>
                      <a:gd name="connsiteX1234" fmla="*/ 490633 w 534638"/>
                      <a:gd name="connsiteY1234" fmla="*/ 263461 h 375999"/>
                      <a:gd name="connsiteX1235" fmla="*/ 492062 w 534638"/>
                      <a:gd name="connsiteY1235" fmla="*/ 262985 h 375999"/>
                      <a:gd name="connsiteX1236" fmla="*/ 492538 w 534638"/>
                      <a:gd name="connsiteY1236" fmla="*/ 260509 h 375999"/>
                      <a:gd name="connsiteX1237" fmla="*/ 494348 w 534638"/>
                      <a:gd name="connsiteY1237" fmla="*/ 261175 h 375999"/>
                      <a:gd name="connsiteX1238" fmla="*/ 495586 w 534638"/>
                      <a:gd name="connsiteY1238" fmla="*/ 261366 h 375999"/>
                      <a:gd name="connsiteX1239" fmla="*/ 496538 w 534638"/>
                      <a:gd name="connsiteY1239" fmla="*/ 259366 h 375999"/>
                      <a:gd name="connsiteX1240" fmla="*/ 497396 w 534638"/>
                      <a:gd name="connsiteY1240" fmla="*/ 257842 h 375999"/>
                      <a:gd name="connsiteX1241" fmla="*/ 498729 w 534638"/>
                      <a:gd name="connsiteY1241" fmla="*/ 258509 h 375999"/>
                      <a:gd name="connsiteX1242" fmla="*/ 499872 w 534638"/>
                      <a:gd name="connsiteY1242" fmla="*/ 258032 h 375999"/>
                      <a:gd name="connsiteX1243" fmla="*/ 499777 w 534638"/>
                      <a:gd name="connsiteY1243" fmla="*/ 257556 h 375999"/>
                      <a:gd name="connsiteX1244" fmla="*/ 497967 w 534638"/>
                      <a:gd name="connsiteY1244" fmla="*/ 254794 h 375999"/>
                      <a:gd name="connsiteX1245" fmla="*/ 497396 w 534638"/>
                      <a:gd name="connsiteY1245" fmla="*/ 253555 h 375999"/>
                      <a:gd name="connsiteX1246" fmla="*/ 496919 w 534638"/>
                      <a:gd name="connsiteY1246" fmla="*/ 252889 h 375999"/>
                      <a:gd name="connsiteX1247" fmla="*/ 496634 w 534638"/>
                      <a:gd name="connsiteY1247" fmla="*/ 251650 h 375999"/>
                      <a:gd name="connsiteX1248" fmla="*/ 496253 w 534638"/>
                      <a:gd name="connsiteY1248" fmla="*/ 250317 h 375999"/>
                      <a:gd name="connsiteX1249" fmla="*/ 495491 w 534638"/>
                      <a:gd name="connsiteY1249" fmla="*/ 250412 h 375999"/>
                      <a:gd name="connsiteX1250" fmla="*/ 494919 w 534638"/>
                      <a:gd name="connsiteY1250" fmla="*/ 249650 h 375999"/>
                      <a:gd name="connsiteX1251" fmla="*/ 492728 w 534638"/>
                      <a:gd name="connsiteY1251" fmla="*/ 248602 h 375999"/>
                      <a:gd name="connsiteX1252" fmla="*/ 489490 w 534638"/>
                      <a:gd name="connsiteY1252" fmla="*/ 248126 h 375999"/>
                      <a:gd name="connsiteX1253" fmla="*/ 488537 w 534638"/>
                      <a:gd name="connsiteY1253" fmla="*/ 246507 h 375999"/>
                      <a:gd name="connsiteX1254" fmla="*/ 487490 w 534638"/>
                      <a:gd name="connsiteY1254" fmla="*/ 245459 h 375999"/>
                      <a:gd name="connsiteX1255" fmla="*/ 487299 w 534638"/>
                      <a:gd name="connsiteY1255" fmla="*/ 242316 h 375999"/>
                      <a:gd name="connsiteX1256" fmla="*/ 487490 w 534638"/>
                      <a:gd name="connsiteY1256" fmla="*/ 240982 h 375999"/>
                      <a:gd name="connsiteX1257" fmla="*/ 487299 w 534638"/>
                      <a:gd name="connsiteY1257" fmla="*/ 237363 h 375999"/>
                      <a:gd name="connsiteX1258" fmla="*/ 487585 w 534638"/>
                      <a:gd name="connsiteY1258" fmla="*/ 235839 h 375999"/>
                      <a:gd name="connsiteX1259" fmla="*/ 487871 w 534638"/>
                      <a:gd name="connsiteY1259" fmla="*/ 233553 h 375999"/>
                      <a:gd name="connsiteX1260" fmla="*/ 487585 w 534638"/>
                      <a:gd name="connsiteY1260" fmla="*/ 232315 h 375999"/>
                      <a:gd name="connsiteX1261" fmla="*/ 488823 w 534638"/>
                      <a:gd name="connsiteY1261" fmla="*/ 231648 h 375999"/>
                      <a:gd name="connsiteX1262" fmla="*/ 490442 w 534638"/>
                      <a:gd name="connsiteY1262" fmla="*/ 231267 h 375999"/>
                      <a:gd name="connsiteX1263" fmla="*/ 491776 w 534638"/>
                      <a:gd name="connsiteY1263" fmla="*/ 231457 h 375999"/>
                      <a:gd name="connsiteX1264" fmla="*/ 492728 w 534638"/>
                      <a:gd name="connsiteY1264" fmla="*/ 231838 h 375999"/>
                      <a:gd name="connsiteX1265" fmla="*/ 493205 w 534638"/>
                      <a:gd name="connsiteY1265" fmla="*/ 231648 h 375999"/>
                      <a:gd name="connsiteX1266" fmla="*/ 492728 w 534638"/>
                      <a:gd name="connsiteY1266" fmla="*/ 230029 h 375999"/>
                      <a:gd name="connsiteX1267" fmla="*/ 493681 w 534638"/>
                      <a:gd name="connsiteY1267" fmla="*/ 228981 h 375999"/>
                      <a:gd name="connsiteX1268" fmla="*/ 494252 w 534638"/>
                      <a:gd name="connsiteY1268" fmla="*/ 227647 h 375999"/>
                      <a:gd name="connsiteX1269" fmla="*/ 496157 w 534638"/>
                      <a:gd name="connsiteY1269" fmla="*/ 225933 h 375999"/>
                      <a:gd name="connsiteX1270" fmla="*/ 497205 w 534638"/>
                      <a:gd name="connsiteY1270" fmla="*/ 225742 h 375999"/>
                      <a:gd name="connsiteX1271" fmla="*/ 498253 w 534638"/>
                      <a:gd name="connsiteY1271" fmla="*/ 224980 h 375999"/>
                      <a:gd name="connsiteX1272" fmla="*/ 499301 w 534638"/>
                      <a:gd name="connsiteY1272" fmla="*/ 224695 h 375999"/>
                      <a:gd name="connsiteX1273" fmla="*/ 499967 w 534638"/>
                      <a:gd name="connsiteY1273" fmla="*/ 223838 h 375999"/>
                      <a:gd name="connsiteX1274" fmla="*/ 502158 w 534638"/>
                      <a:gd name="connsiteY1274" fmla="*/ 223647 h 375999"/>
                      <a:gd name="connsiteX1275" fmla="*/ 503206 w 534638"/>
                      <a:gd name="connsiteY1275" fmla="*/ 221171 h 375999"/>
                      <a:gd name="connsiteX1276" fmla="*/ 503682 w 534638"/>
                      <a:gd name="connsiteY1276" fmla="*/ 220409 h 375999"/>
                      <a:gd name="connsiteX1277" fmla="*/ 504539 w 534638"/>
                      <a:gd name="connsiteY1277" fmla="*/ 219837 h 375999"/>
                      <a:gd name="connsiteX1278" fmla="*/ 505301 w 534638"/>
                      <a:gd name="connsiteY1278" fmla="*/ 218980 h 375999"/>
                      <a:gd name="connsiteX1279" fmla="*/ 506635 w 534638"/>
                      <a:gd name="connsiteY1279" fmla="*/ 218789 h 375999"/>
                      <a:gd name="connsiteX1280" fmla="*/ 507016 w 534638"/>
                      <a:gd name="connsiteY1280" fmla="*/ 217742 h 375999"/>
                      <a:gd name="connsiteX1281" fmla="*/ 505778 w 534638"/>
                      <a:gd name="connsiteY1281" fmla="*/ 215170 h 375999"/>
                      <a:gd name="connsiteX1282" fmla="*/ 505492 w 534638"/>
                      <a:gd name="connsiteY1282" fmla="*/ 213741 h 375999"/>
                      <a:gd name="connsiteX1283" fmla="*/ 504539 w 534638"/>
                      <a:gd name="connsiteY1283" fmla="*/ 213265 h 375999"/>
                      <a:gd name="connsiteX1284" fmla="*/ 503015 w 534638"/>
                      <a:gd name="connsiteY1284" fmla="*/ 212693 h 375999"/>
                      <a:gd name="connsiteX1285" fmla="*/ 502634 w 534638"/>
                      <a:gd name="connsiteY1285" fmla="*/ 211836 h 375999"/>
                      <a:gd name="connsiteX1286" fmla="*/ 503682 w 534638"/>
                      <a:gd name="connsiteY1286" fmla="*/ 211455 h 375999"/>
                      <a:gd name="connsiteX1287" fmla="*/ 503492 w 534638"/>
                      <a:gd name="connsiteY1287" fmla="*/ 209550 h 375999"/>
                      <a:gd name="connsiteX1288" fmla="*/ 502730 w 534638"/>
                      <a:gd name="connsiteY1288" fmla="*/ 208407 h 375999"/>
                      <a:gd name="connsiteX1289" fmla="*/ 503111 w 534638"/>
                      <a:gd name="connsiteY1289" fmla="*/ 206788 h 375999"/>
                      <a:gd name="connsiteX1290" fmla="*/ 504444 w 534638"/>
                      <a:gd name="connsiteY1290" fmla="*/ 206026 h 375999"/>
                      <a:gd name="connsiteX1291" fmla="*/ 507206 w 534638"/>
                      <a:gd name="connsiteY1291" fmla="*/ 206978 h 375999"/>
                      <a:gd name="connsiteX1292" fmla="*/ 508540 w 534638"/>
                      <a:gd name="connsiteY1292" fmla="*/ 206502 h 375999"/>
                      <a:gd name="connsiteX1293" fmla="*/ 509302 w 534638"/>
                      <a:gd name="connsiteY1293" fmla="*/ 205359 h 375999"/>
                      <a:gd name="connsiteX1294" fmla="*/ 509111 w 534638"/>
                      <a:gd name="connsiteY1294" fmla="*/ 204406 h 375999"/>
                      <a:gd name="connsiteX1295" fmla="*/ 509873 w 534638"/>
                      <a:gd name="connsiteY1295" fmla="*/ 203168 h 375999"/>
                      <a:gd name="connsiteX1296" fmla="*/ 510731 w 534638"/>
                      <a:gd name="connsiteY1296" fmla="*/ 201739 h 375999"/>
                      <a:gd name="connsiteX1297" fmla="*/ 511302 w 534638"/>
                      <a:gd name="connsiteY1297" fmla="*/ 200406 h 375999"/>
                      <a:gd name="connsiteX1298" fmla="*/ 511969 w 534638"/>
                      <a:gd name="connsiteY1298" fmla="*/ 198882 h 375999"/>
                      <a:gd name="connsiteX1299" fmla="*/ 514160 w 534638"/>
                      <a:gd name="connsiteY1299" fmla="*/ 200596 h 375999"/>
                      <a:gd name="connsiteX1300" fmla="*/ 515684 w 534638"/>
                      <a:gd name="connsiteY1300" fmla="*/ 201263 h 375999"/>
                      <a:gd name="connsiteX1301" fmla="*/ 516922 w 534638"/>
                      <a:gd name="connsiteY1301" fmla="*/ 201263 h 375999"/>
                      <a:gd name="connsiteX1302" fmla="*/ 518255 w 534638"/>
                      <a:gd name="connsiteY1302" fmla="*/ 201739 h 375999"/>
                      <a:gd name="connsiteX1303" fmla="*/ 519684 w 534638"/>
                      <a:gd name="connsiteY1303" fmla="*/ 202406 h 375999"/>
                      <a:gd name="connsiteX1304" fmla="*/ 521303 w 534638"/>
                      <a:gd name="connsiteY1304" fmla="*/ 203263 h 375999"/>
                      <a:gd name="connsiteX1305" fmla="*/ 521970 w 534638"/>
                      <a:gd name="connsiteY1305" fmla="*/ 202501 h 375999"/>
                      <a:gd name="connsiteX1306" fmla="*/ 522351 w 534638"/>
                      <a:gd name="connsiteY1306" fmla="*/ 201549 h 375999"/>
                      <a:gd name="connsiteX1307" fmla="*/ 521018 w 534638"/>
                      <a:gd name="connsiteY1307" fmla="*/ 202025 h 375999"/>
                      <a:gd name="connsiteX1308" fmla="*/ 520637 w 534638"/>
                      <a:gd name="connsiteY1308" fmla="*/ 201549 h 375999"/>
                      <a:gd name="connsiteX1309" fmla="*/ 521875 w 534638"/>
                      <a:gd name="connsiteY1309" fmla="*/ 200882 h 375999"/>
                      <a:gd name="connsiteX1310" fmla="*/ 522827 w 534638"/>
                      <a:gd name="connsiteY1310" fmla="*/ 200692 h 375999"/>
                      <a:gd name="connsiteX1311" fmla="*/ 523494 w 534638"/>
                      <a:gd name="connsiteY1311" fmla="*/ 199930 h 375999"/>
                      <a:gd name="connsiteX1312" fmla="*/ 522161 w 534638"/>
                      <a:gd name="connsiteY1312" fmla="*/ 197834 h 375999"/>
                      <a:gd name="connsiteX1313" fmla="*/ 521970 w 534638"/>
                      <a:gd name="connsiteY1313" fmla="*/ 195834 h 375999"/>
                      <a:gd name="connsiteX1314" fmla="*/ 520922 w 534638"/>
                      <a:gd name="connsiteY1314" fmla="*/ 194881 h 375999"/>
                      <a:gd name="connsiteX1315" fmla="*/ 520160 w 534638"/>
                      <a:gd name="connsiteY1315" fmla="*/ 193453 h 375999"/>
                      <a:gd name="connsiteX1316" fmla="*/ 519398 w 534638"/>
                      <a:gd name="connsiteY1316" fmla="*/ 191643 h 375999"/>
                      <a:gd name="connsiteX1317" fmla="*/ 519113 w 534638"/>
                      <a:gd name="connsiteY1317" fmla="*/ 189738 h 375999"/>
                      <a:gd name="connsiteX1318" fmla="*/ 520160 w 534638"/>
                      <a:gd name="connsiteY1318" fmla="*/ 188119 h 375999"/>
                      <a:gd name="connsiteX1319" fmla="*/ 520541 w 534638"/>
                      <a:gd name="connsiteY1319" fmla="*/ 187547 h 375999"/>
                      <a:gd name="connsiteX1320" fmla="*/ 521208 w 534638"/>
                      <a:gd name="connsiteY1320" fmla="*/ 187261 h 375999"/>
                      <a:gd name="connsiteX1321" fmla="*/ 523304 w 534638"/>
                      <a:gd name="connsiteY1321" fmla="*/ 185928 h 375999"/>
                      <a:gd name="connsiteX1322" fmla="*/ 526542 w 534638"/>
                      <a:gd name="connsiteY1322" fmla="*/ 186404 h 375999"/>
                      <a:gd name="connsiteX1323" fmla="*/ 529114 w 534638"/>
                      <a:gd name="connsiteY1323" fmla="*/ 187071 h 375999"/>
                      <a:gd name="connsiteX1324" fmla="*/ 529400 w 534638"/>
                      <a:gd name="connsiteY1324" fmla="*/ 186690 h 375999"/>
                      <a:gd name="connsiteX1325" fmla="*/ 529590 w 534638"/>
                      <a:gd name="connsiteY1325" fmla="*/ 185356 h 375999"/>
                      <a:gd name="connsiteX1326" fmla="*/ 529590 w 534638"/>
                      <a:gd name="connsiteY1326" fmla="*/ 181451 h 375999"/>
                      <a:gd name="connsiteX1327" fmla="*/ 530162 w 534638"/>
                      <a:gd name="connsiteY1327" fmla="*/ 179356 h 375999"/>
                      <a:gd name="connsiteX1328" fmla="*/ 529781 w 534638"/>
                      <a:gd name="connsiteY1328" fmla="*/ 178213 h 375999"/>
                      <a:gd name="connsiteX1329" fmla="*/ 530066 w 534638"/>
                      <a:gd name="connsiteY1329" fmla="*/ 177355 h 375999"/>
                      <a:gd name="connsiteX1330" fmla="*/ 528638 w 534638"/>
                      <a:gd name="connsiteY1330" fmla="*/ 176498 h 375999"/>
                      <a:gd name="connsiteX1331" fmla="*/ 527114 w 534638"/>
                      <a:gd name="connsiteY1331" fmla="*/ 175260 h 375999"/>
                      <a:gd name="connsiteX1332" fmla="*/ 528828 w 534638"/>
                      <a:gd name="connsiteY1332" fmla="*/ 174784 h 375999"/>
                      <a:gd name="connsiteX1333" fmla="*/ 529685 w 534638"/>
                      <a:gd name="connsiteY1333" fmla="*/ 172879 h 375999"/>
                      <a:gd name="connsiteX1334" fmla="*/ 530638 w 534638"/>
                      <a:gd name="connsiteY1334" fmla="*/ 171545 h 375999"/>
                      <a:gd name="connsiteX1335" fmla="*/ 531781 w 534638"/>
                      <a:gd name="connsiteY1335" fmla="*/ 170117 h 375999"/>
                      <a:gd name="connsiteX1336" fmla="*/ 532733 w 534638"/>
                      <a:gd name="connsiteY1336" fmla="*/ 169735 h 375999"/>
                      <a:gd name="connsiteX1337" fmla="*/ 533972 w 534638"/>
                      <a:gd name="connsiteY1337" fmla="*/ 169926 h 375999"/>
                      <a:gd name="connsiteX1338" fmla="*/ 534543 w 534638"/>
                      <a:gd name="connsiteY1338" fmla="*/ 169545 h 375999"/>
                      <a:gd name="connsiteX1339" fmla="*/ 534638 w 534638"/>
                      <a:gd name="connsiteY1339" fmla="*/ 169259 h 375999"/>
                      <a:gd name="connsiteX1340" fmla="*/ 532162 w 534638"/>
                      <a:gd name="connsiteY1340" fmla="*/ 167354 h 375999"/>
                      <a:gd name="connsiteX1341" fmla="*/ 529304 w 534638"/>
                      <a:gd name="connsiteY1341" fmla="*/ 165068 h 375999"/>
                      <a:gd name="connsiteX1342" fmla="*/ 527304 w 534638"/>
                      <a:gd name="connsiteY1342" fmla="*/ 163449 h 375999"/>
                      <a:gd name="connsiteX1343" fmla="*/ 525780 w 534638"/>
                      <a:gd name="connsiteY1343" fmla="*/ 162973 h 375999"/>
                      <a:gd name="connsiteX1344" fmla="*/ 525590 w 534638"/>
                      <a:gd name="connsiteY1344" fmla="*/ 162401 h 375999"/>
                      <a:gd name="connsiteX1345" fmla="*/ 525304 w 534638"/>
                      <a:gd name="connsiteY1345" fmla="*/ 161068 h 375999"/>
                      <a:gd name="connsiteX1346" fmla="*/ 525018 w 534638"/>
                      <a:gd name="connsiteY1346" fmla="*/ 159448 h 375999"/>
                      <a:gd name="connsiteX1347" fmla="*/ 523780 w 534638"/>
                      <a:gd name="connsiteY1347" fmla="*/ 158401 h 375999"/>
                      <a:gd name="connsiteX1348" fmla="*/ 523018 w 534638"/>
                      <a:gd name="connsiteY1348" fmla="*/ 156972 h 375999"/>
                      <a:gd name="connsiteX1349" fmla="*/ 523780 w 534638"/>
                      <a:gd name="connsiteY1349" fmla="*/ 156115 h 375999"/>
                      <a:gd name="connsiteX1350" fmla="*/ 523589 w 534638"/>
                      <a:gd name="connsiteY1350" fmla="*/ 154781 h 375999"/>
                      <a:gd name="connsiteX1351" fmla="*/ 522161 w 534638"/>
                      <a:gd name="connsiteY1351" fmla="*/ 153448 h 375999"/>
                      <a:gd name="connsiteX1352" fmla="*/ 522065 w 534638"/>
                      <a:gd name="connsiteY1352" fmla="*/ 151924 h 375999"/>
                      <a:gd name="connsiteX1353" fmla="*/ 522923 w 534638"/>
                      <a:gd name="connsiteY1353" fmla="*/ 151733 h 375999"/>
                      <a:gd name="connsiteX1354" fmla="*/ 521208 w 534638"/>
                      <a:gd name="connsiteY1354" fmla="*/ 150495 h 375999"/>
                      <a:gd name="connsiteX1355" fmla="*/ 521113 w 534638"/>
                      <a:gd name="connsiteY1355" fmla="*/ 149638 h 375999"/>
                      <a:gd name="connsiteX1356" fmla="*/ 519494 w 534638"/>
                      <a:gd name="connsiteY1356" fmla="*/ 149161 h 375999"/>
                      <a:gd name="connsiteX1357" fmla="*/ 517303 w 534638"/>
                      <a:gd name="connsiteY1357" fmla="*/ 147066 h 375999"/>
                      <a:gd name="connsiteX1358" fmla="*/ 517017 w 534638"/>
                      <a:gd name="connsiteY1358" fmla="*/ 143923 h 375999"/>
                      <a:gd name="connsiteX1359" fmla="*/ 518446 w 534638"/>
                      <a:gd name="connsiteY1359" fmla="*/ 143732 h 375999"/>
                      <a:gd name="connsiteX1360" fmla="*/ 519113 w 534638"/>
                      <a:gd name="connsiteY1360" fmla="*/ 142684 h 375999"/>
                      <a:gd name="connsiteX1361" fmla="*/ 520446 w 534638"/>
                      <a:gd name="connsiteY1361" fmla="*/ 141922 h 375999"/>
                      <a:gd name="connsiteX1362" fmla="*/ 521018 w 534638"/>
                      <a:gd name="connsiteY1362" fmla="*/ 142113 h 375999"/>
                      <a:gd name="connsiteX1363" fmla="*/ 521399 w 534638"/>
                      <a:gd name="connsiteY1363" fmla="*/ 142113 h 375999"/>
                      <a:gd name="connsiteX1364" fmla="*/ 519494 w 534638"/>
                      <a:gd name="connsiteY1364" fmla="*/ 139827 h 375999"/>
                      <a:gd name="connsiteX1365" fmla="*/ 519017 w 534638"/>
                      <a:gd name="connsiteY1365" fmla="*/ 139255 h 375999"/>
                      <a:gd name="connsiteX1366" fmla="*/ 516731 w 534638"/>
                      <a:gd name="connsiteY1366" fmla="*/ 137255 h 375999"/>
                      <a:gd name="connsiteX1367" fmla="*/ 515207 w 534638"/>
                      <a:gd name="connsiteY1367" fmla="*/ 135350 h 375999"/>
                      <a:gd name="connsiteX1368" fmla="*/ 513017 w 534638"/>
                      <a:gd name="connsiteY1368" fmla="*/ 133445 h 375999"/>
                      <a:gd name="connsiteX1369" fmla="*/ 511588 w 534638"/>
                      <a:gd name="connsiteY1369" fmla="*/ 132683 h 375999"/>
                      <a:gd name="connsiteX1370" fmla="*/ 511588 w 534638"/>
                      <a:gd name="connsiteY1370" fmla="*/ 132302 h 375999"/>
                      <a:gd name="connsiteX1371" fmla="*/ 512159 w 534638"/>
                      <a:gd name="connsiteY1371" fmla="*/ 131064 h 375999"/>
                      <a:gd name="connsiteX1372" fmla="*/ 513398 w 534638"/>
                      <a:gd name="connsiteY1372" fmla="*/ 129826 h 375999"/>
                      <a:gd name="connsiteX1373" fmla="*/ 512921 w 534638"/>
                      <a:gd name="connsiteY1373" fmla="*/ 128111 h 375999"/>
                      <a:gd name="connsiteX1374" fmla="*/ 513398 w 534638"/>
                      <a:gd name="connsiteY1374" fmla="*/ 126492 h 375999"/>
                      <a:gd name="connsiteX1375" fmla="*/ 515112 w 534638"/>
                      <a:gd name="connsiteY1375" fmla="*/ 126397 h 375999"/>
                      <a:gd name="connsiteX1376" fmla="*/ 516922 w 534638"/>
                      <a:gd name="connsiteY1376" fmla="*/ 126016 h 375999"/>
                      <a:gd name="connsiteX1377" fmla="*/ 518732 w 534638"/>
                      <a:gd name="connsiteY1377" fmla="*/ 126301 h 375999"/>
                      <a:gd name="connsiteX1378" fmla="*/ 518446 w 534638"/>
                      <a:gd name="connsiteY1378" fmla="*/ 125158 h 375999"/>
                      <a:gd name="connsiteX1379" fmla="*/ 517208 w 534638"/>
                      <a:gd name="connsiteY1379" fmla="*/ 122682 h 375999"/>
                      <a:gd name="connsiteX1380" fmla="*/ 516255 w 534638"/>
                      <a:gd name="connsiteY1380" fmla="*/ 122492 h 375999"/>
                      <a:gd name="connsiteX1381" fmla="*/ 514160 w 534638"/>
                      <a:gd name="connsiteY1381" fmla="*/ 120491 h 375999"/>
                      <a:gd name="connsiteX1382" fmla="*/ 512731 w 534638"/>
                      <a:gd name="connsiteY1382" fmla="*/ 119729 h 375999"/>
                      <a:gd name="connsiteX1383" fmla="*/ 511207 w 534638"/>
                      <a:gd name="connsiteY1383" fmla="*/ 117634 h 375999"/>
                      <a:gd name="connsiteX1384" fmla="*/ 510445 w 534638"/>
                      <a:gd name="connsiteY1384" fmla="*/ 116586 h 375999"/>
                      <a:gd name="connsiteX1385" fmla="*/ 510635 w 534638"/>
                      <a:gd name="connsiteY1385" fmla="*/ 115919 h 375999"/>
                      <a:gd name="connsiteX1386" fmla="*/ 507683 w 534638"/>
                      <a:gd name="connsiteY1386" fmla="*/ 114395 h 375999"/>
                      <a:gd name="connsiteX1387" fmla="*/ 505968 w 534638"/>
                      <a:gd name="connsiteY1387" fmla="*/ 112681 h 375999"/>
                      <a:gd name="connsiteX1388" fmla="*/ 505492 w 534638"/>
                      <a:gd name="connsiteY1388" fmla="*/ 111823 h 375999"/>
                      <a:gd name="connsiteX1389" fmla="*/ 504444 w 534638"/>
                      <a:gd name="connsiteY1389" fmla="*/ 111347 h 375999"/>
                      <a:gd name="connsiteX1390" fmla="*/ 503301 w 534638"/>
                      <a:gd name="connsiteY1390" fmla="*/ 110776 h 375999"/>
                      <a:gd name="connsiteX1391" fmla="*/ 501777 w 534638"/>
                      <a:gd name="connsiteY1391" fmla="*/ 110014 h 375999"/>
                      <a:gd name="connsiteX1392" fmla="*/ 500634 w 534638"/>
                      <a:gd name="connsiteY1392" fmla="*/ 108109 h 375999"/>
                      <a:gd name="connsiteX1393" fmla="*/ 499205 w 534638"/>
                      <a:gd name="connsiteY1393" fmla="*/ 107442 h 375999"/>
                      <a:gd name="connsiteX1394" fmla="*/ 498729 w 534638"/>
                      <a:gd name="connsiteY1394" fmla="*/ 106680 h 375999"/>
                      <a:gd name="connsiteX1395" fmla="*/ 499396 w 534638"/>
                      <a:gd name="connsiteY1395" fmla="*/ 105061 h 375999"/>
                      <a:gd name="connsiteX1396" fmla="*/ 499586 w 534638"/>
                      <a:gd name="connsiteY1396" fmla="*/ 103918 h 375999"/>
                      <a:gd name="connsiteX1397" fmla="*/ 498539 w 534638"/>
                      <a:gd name="connsiteY1397" fmla="*/ 102679 h 375999"/>
                      <a:gd name="connsiteX1398" fmla="*/ 497491 w 534638"/>
                      <a:gd name="connsiteY1398" fmla="*/ 102108 h 375999"/>
                      <a:gd name="connsiteX1399" fmla="*/ 496919 w 534638"/>
                      <a:gd name="connsiteY1399" fmla="*/ 101060 h 375999"/>
                      <a:gd name="connsiteX1400" fmla="*/ 496443 w 534638"/>
                      <a:gd name="connsiteY1400" fmla="*/ 100013 h 375999"/>
                      <a:gd name="connsiteX1401" fmla="*/ 496729 w 534638"/>
                      <a:gd name="connsiteY1401" fmla="*/ 98774 h 375999"/>
                      <a:gd name="connsiteX1402" fmla="*/ 495681 w 534638"/>
                      <a:gd name="connsiteY1402" fmla="*/ 97250 h 375999"/>
                      <a:gd name="connsiteX1403" fmla="*/ 495110 w 534638"/>
                      <a:gd name="connsiteY1403" fmla="*/ 96012 h 375999"/>
                      <a:gd name="connsiteX1404" fmla="*/ 494157 w 534638"/>
                      <a:gd name="connsiteY1404" fmla="*/ 95440 h 375999"/>
                      <a:gd name="connsiteX1405" fmla="*/ 492157 w 534638"/>
                      <a:gd name="connsiteY1405" fmla="*/ 95917 h 375999"/>
                      <a:gd name="connsiteX1406" fmla="*/ 490728 w 534638"/>
                      <a:gd name="connsiteY1406" fmla="*/ 96774 h 375999"/>
                      <a:gd name="connsiteX1407" fmla="*/ 490061 w 534638"/>
                      <a:gd name="connsiteY1407" fmla="*/ 97726 h 375999"/>
                      <a:gd name="connsiteX1408" fmla="*/ 487966 w 534638"/>
                      <a:gd name="connsiteY1408" fmla="*/ 98679 h 375999"/>
                      <a:gd name="connsiteX1409" fmla="*/ 487775 w 534638"/>
                      <a:gd name="connsiteY1409" fmla="*/ 97155 h 375999"/>
                      <a:gd name="connsiteX1410" fmla="*/ 485108 w 534638"/>
                      <a:gd name="connsiteY1410" fmla="*/ 95917 h 375999"/>
                      <a:gd name="connsiteX1411" fmla="*/ 482156 w 534638"/>
                      <a:gd name="connsiteY1411" fmla="*/ 94583 h 375999"/>
                      <a:gd name="connsiteX1412" fmla="*/ 482060 w 534638"/>
                      <a:gd name="connsiteY1412" fmla="*/ 92964 h 375999"/>
                      <a:gd name="connsiteX1413" fmla="*/ 480917 w 534638"/>
                      <a:gd name="connsiteY1413" fmla="*/ 91440 h 375999"/>
                      <a:gd name="connsiteX1414" fmla="*/ 479584 w 534638"/>
                      <a:gd name="connsiteY1414" fmla="*/ 89916 h 375999"/>
                      <a:gd name="connsiteX1415" fmla="*/ 478155 w 534638"/>
                      <a:gd name="connsiteY1415" fmla="*/ 89535 h 375999"/>
                      <a:gd name="connsiteX1416" fmla="*/ 476060 w 534638"/>
                      <a:gd name="connsiteY1416" fmla="*/ 88582 h 375999"/>
                      <a:gd name="connsiteX1417" fmla="*/ 475012 w 534638"/>
                      <a:gd name="connsiteY1417" fmla="*/ 88487 h 375999"/>
                      <a:gd name="connsiteX1418" fmla="*/ 474250 w 534638"/>
                      <a:gd name="connsiteY1418" fmla="*/ 87916 h 375999"/>
                      <a:gd name="connsiteX1419" fmla="*/ 473012 w 534638"/>
                      <a:gd name="connsiteY1419" fmla="*/ 89154 h 375999"/>
                      <a:gd name="connsiteX1420" fmla="*/ 471678 w 534638"/>
                      <a:gd name="connsiteY1420" fmla="*/ 90773 h 375999"/>
                      <a:gd name="connsiteX1421" fmla="*/ 470726 w 534638"/>
                      <a:gd name="connsiteY1421" fmla="*/ 91440 h 375999"/>
                      <a:gd name="connsiteX1422" fmla="*/ 469202 w 534638"/>
                      <a:gd name="connsiteY1422" fmla="*/ 90488 h 375999"/>
                      <a:gd name="connsiteX1423" fmla="*/ 467868 w 534638"/>
                      <a:gd name="connsiteY1423" fmla="*/ 89249 h 375999"/>
                      <a:gd name="connsiteX1424" fmla="*/ 466630 w 534638"/>
                      <a:gd name="connsiteY1424" fmla="*/ 89249 h 375999"/>
                      <a:gd name="connsiteX1425" fmla="*/ 463963 w 534638"/>
                      <a:gd name="connsiteY1425" fmla="*/ 87821 h 375999"/>
                      <a:gd name="connsiteX1426" fmla="*/ 463201 w 534638"/>
                      <a:gd name="connsiteY1426" fmla="*/ 86773 h 375999"/>
                      <a:gd name="connsiteX1427" fmla="*/ 462915 w 534638"/>
                      <a:gd name="connsiteY1427" fmla="*/ 85915 h 375999"/>
                      <a:gd name="connsiteX1428" fmla="*/ 461867 w 534638"/>
                      <a:gd name="connsiteY1428" fmla="*/ 84772 h 375999"/>
                      <a:gd name="connsiteX1429" fmla="*/ 461296 w 534638"/>
                      <a:gd name="connsiteY1429" fmla="*/ 83820 h 375999"/>
                      <a:gd name="connsiteX1430" fmla="*/ 460343 w 534638"/>
                      <a:gd name="connsiteY1430" fmla="*/ 83629 h 375999"/>
                      <a:gd name="connsiteX1431" fmla="*/ 458629 w 534638"/>
                      <a:gd name="connsiteY1431" fmla="*/ 82296 h 375999"/>
                      <a:gd name="connsiteX1432" fmla="*/ 457010 w 534638"/>
                      <a:gd name="connsiteY1432" fmla="*/ 80963 h 375999"/>
                      <a:gd name="connsiteX1433" fmla="*/ 455676 w 534638"/>
                      <a:gd name="connsiteY1433" fmla="*/ 80486 h 375999"/>
                      <a:gd name="connsiteX1434" fmla="*/ 454343 w 534638"/>
                      <a:gd name="connsiteY1434" fmla="*/ 80867 h 375999"/>
                      <a:gd name="connsiteX1435" fmla="*/ 453485 w 534638"/>
                      <a:gd name="connsiteY1435" fmla="*/ 79915 h 375999"/>
                      <a:gd name="connsiteX1436" fmla="*/ 453485 w 534638"/>
                      <a:gd name="connsiteY1436" fmla="*/ 78962 h 375999"/>
                      <a:gd name="connsiteX1437" fmla="*/ 453676 w 534638"/>
                      <a:gd name="connsiteY1437" fmla="*/ 77724 h 375999"/>
                      <a:gd name="connsiteX1438" fmla="*/ 454628 w 534638"/>
                      <a:gd name="connsiteY1438" fmla="*/ 76105 h 375999"/>
                      <a:gd name="connsiteX1439" fmla="*/ 454533 w 534638"/>
                      <a:gd name="connsiteY1439" fmla="*/ 74390 h 375999"/>
                      <a:gd name="connsiteX1440" fmla="*/ 455009 w 534638"/>
                      <a:gd name="connsiteY1440" fmla="*/ 73628 h 375999"/>
                      <a:gd name="connsiteX1441" fmla="*/ 455105 w 534638"/>
                      <a:gd name="connsiteY1441" fmla="*/ 72961 h 375999"/>
                      <a:gd name="connsiteX1442" fmla="*/ 453962 w 534638"/>
                      <a:gd name="connsiteY1442" fmla="*/ 72295 h 375999"/>
                      <a:gd name="connsiteX1443" fmla="*/ 452819 w 534638"/>
                      <a:gd name="connsiteY1443" fmla="*/ 73438 h 375999"/>
                      <a:gd name="connsiteX1444" fmla="*/ 451104 w 534638"/>
                      <a:gd name="connsiteY1444" fmla="*/ 73247 h 375999"/>
                      <a:gd name="connsiteX1445" fmla="*/ 450152 w 534638"/>
                      <a:gd name="connsiteY1445" fmla="*/ 71914 h 375999"/>
                      <a:gd name="connsiteX1446" fmla="*/ 448342 w 534638"/>
                      <a:gd name="connsiteY1446" fmla="*/ 69151 h 375999"/>
                      <a:gd name="connsiteX1447" fmla="*/ 447104 w 534638"/>
                      <a:gd name="connsiteY1447" fmla="*/ 68389 h 375999"/>
                      <a:gd name="connsiteX1448" fmla="*/ 445770 w 534638"/>
                      <a:gd name="connsiteY1448" fmla="*/ 68389 h 375999"/>
                      <a:gd name="connsiteX1449" fmla="*/ 443770 w 534638"/>
                      <a:gd name="connsiteY1449" fmla="*/ 67532 h 375999"/>
                      <a:gd name="connsiteX1450" fmla="*/ 442913 w 534638"/>
                      <a:gd name="connsiteY1450" fmla="*/ 68294 h 375999"/>
                      <a:gd name="connsiteX1451" fmla="*/ 441674 w 534638"/>
                      <a:gd name="connsiteY1451" fmla="*/ 68389 h 375999"/>
                      <a:gd name="connsiteX1452" fmla="*/ 440627 w 534638"/>
                      <a:gd name="connsiteY1452" fmla="*/ 68104 h 375999"/>
                      <a:gd name="connsiteX1453" fmla="*/ 439198 w 534638"/>
                      <a:gd name="connsiteY1453" fmla="*/ 66865 h 375999"/>
                      <a:gd name="connsiteX1454" fmla="*/ 438055 w 534638"/>
                      <a:gd name="connsiteY1454" fmla="*/ 66580 h 375999"/>
                      <a:gd name="connsiteX1455" fmla="*/ 436912 w 534638"/>
                      <a:gd name="connsiteY1455" fmla="*/ 67246 h 375999"/>
                      <a:gd name="connsiteX1456" fmla="*/ 436626 w 534638"/>
                      <a:gd name="connsiteY1456" fmla="*/ 66389 h 375999"/>
                      <a:gd name="connsiteX1457" fmla="*/ 436436 w 534638"/>
                      <a:gd name="connsiteY1457" fmla="*/ 65532 h 375999"/>
                      <a:gd name="connsiteX1458" fmla="*/ 435483 w 534638"/>
                      <a:gd name="connsiteY1458" fmla="*/ 65818 h 375999"/>
                      <a:gd name="connsiteX1459" fmla="*/ 434626 w 534638"/>
                      <a:gd name="connsiteY1459" fmla="*/ 65532 h 375999"/>
                      <a:gd name="connsiteX1460" fmla="*/ 434054 w 534638"/>
                      <a:gd name="connsiteY1460" fmla="*/ 65056 h 375999"/>
                      <a:gd name="connsiteX1461" fmla="*/ 432435 w 534638"/>
                      <a:gd name="connsiteY1461" fmla="*/ 63913 h 375999"/>
                      <a:gd name="connsiteX1462" fmla="*/ 432721 w 534638"/>
                      <a:gd name="connsiteY1462" fmla="*/ 62865 h 375999"/>
                      <a:gd name="connsiteX1463" fmla="*/ 431864 w 534638"/>
                      <a:gd name="connsiteY1463" fmla="*/ 61150 h 375999"/>
                      <a:gd name="connsiteX1464" fmla="*/ 430149 w 534638"/>
                      <a:gd name="connsiteY1464" fmla="*/ 62103 h 375999"/>
                      <a:gd name="connsiteX1465" fmla="*/ 429959 w 534638"/>
                      <a:gd name="connsiteY1465" fmla="*/ 61150 h 375999"/>
                      <a:gd name="connsiteX1466" fmla="*/ 429292 w 534638"/>
                      <a:gd name="connsiteY1466" fmla="*/ 58102 h 375999"/>
                      <a:gd name="connsiteX1467" fmla="*/ 426530 w 534638"/>
                      <a:gd name="connsiteY1467" fmla="*/ 56959 h 375999"/>
                      <a:gd name="connsiteX1468" fmla="*/ 424910 w 534638"/>
                      <a:gd name="connsiteY1468" fmla="*/ 55721 h 375999"/>
                      <a:gd name="connsiteX1469" fmla="*/ 423577 w 534638"/>
                      <a:gd name="connsiteY1469" fmla="*/ 55340 h 375999"/>
                      <a:gd name="connsiteX1470" fmla="*/ 422910 w 534638"/>
                      <a:gd name="connsiteY1470" fmla="*/ 54197 h 375999"/>
                      <a:gd name="connsiteX1471" fmla="*/ 422243 w 534638"/>
                      <a:gd name="connsiteY1471" fmla="*/ 54769 h 375999"/>
                      <a:gd name="connsiteX1472" fmla="*/ 421386 w 534638"/>
                      <a:gd name="connsiteY1472" fmla="*/ 55150 h 375999"/>
                      <a:gd name="connsiteX1473" fmla="*/ 420624 w 534638"/>
                      <a:gd name="connsiteY1473" fmla="*/ 56864 h 375999"/>
                      <a:gd name="connsiteX1474" fmla="*/ 420529 w 534638"/>
                      <a:gd name="connsiteY1474" fmla="*/ 57150 h 375999"/>
                      <a:gd name="connsiteX1475" fmla="*/ 422815 w 534638"/>
                      <a:gd name="connsiteY1475" fmla="*/ 59246 h 375999"/>
                      <a:gd name="connsiteX1476" fmla="*/ 424434 w 534638"/>
                      <a:gd name="connsiteY1476" fmla="*/ 61341 h 375999"/>
                      <a:gd name="connsiteX1477" fmla="*/ 425672 w 534638"/>
                      <a:gd name="connsiteY1477" fmla="*/ 64389 h 375999"/>
                      <a:gd name="connsiteX1478" fmla="*/ 426434 w 534638"/>
                      <a:gd name="connsiteY1478" fmla="*/ 67151 h 375999"/>
                      <a:gd name="connsiteX1479" fmla="*/ 426434 w 534638"/>
                      <a:gd name="connsiteY1479" fmla="*/ 69056 h 375999"/>
                      <a:gd name="connsiteX1480" fmla="*/ 426149 w 534638"/>
                      <a:gd name="connsiteY1480" fmla="*/ 69056 h 375999"/>
                      <a:gd name="connsiteX1481" fmla="*/ 424720 w 534638"/>
                      <a:gd name="connsiteY1481" fmla="*/ 68294 h 375999"/>
                      <a:gd name="connsiteX1482" fmla="*/ 423958 w 534638"/>
                      <a:gd name="connsiteY1482" fmla="*/ 67056 h 375999"/>
                      <a:gd name="connsiteX1483" fmla="*/ 422910 w 534638"/>
                      <a:gd name="connsiteY1483" fmla="*/ 65627 h 375999"/>
                      <a:gd name="connsiteX1484" fmla="*/ 421577 w 534638"/>
                      <a:gd name="connsiteY1484" fmla="*/ 65342 h 375999"/>
                      <a:gd name="connsiteX1485" fmla="*/ 420053 w 534638"/>
                      <a:gd name="connsiteY1485" fmla="*/ 64103 h 375999"/>
                      <a:gd name="connsiteX1486" fmla="*/ 418338 w 534638"/>
                      <a:gd name="connsiteY1486" fmla="*/ 63532 h 375999"/>
                      <a:gd name="connsiteX1487" fmla="*/ 417671 w 534638"/>
                      <a:gd name="connsiteY1487" fmla="*/ 62770 h 375999"/>
                      <a:gd name="connsiteX1488" fmla="*/ 415957 w 534638"/>
                      <a:gd name="connsiteY1488" fmla="*/ 62103 h 375999"/>
                      <a:gd name="connsiteX1489" fmla="*/ 413576 w 534638"/>
                      <a:gd name="connsiteY1489" fmla="*/ 61055 h 375999"/>
                      <a:gd name="connsiteX1490" fmla="*/ 411385 w 534638"/>
                      <a:gd name="connsiteY1490" fmla="*/ 58960 h 375999"/>
                      <a:gd name="connsiteX1491" fmla="*/ 410051 w 534638"/>
                      <a:gd name="connsiteY1491" fmla="*/ 58579 h 375999"/>
                      <a:gd name="connsiteX1492" fmla="*/ 408813 w 534638"/>
                      <a:gd name="connsiteY1492" fmla="*/ 57912 h 375999"/>
                      <a:gd name="connsiteX1493" fmla="*/ 407480 w 534638"/>
                      <a:gd name="connsiteY1493" fmla="*/ 56959 h 375999"/>
                      <a:gd name="connsiteX1494" fmla="*/ 406908 w 534638"/>
                      <a:gd name="connsiteY1494" fmla="*/ 55626 h 375999"/>
                      <a:gd name="connsiteX1495" fmla="*/ 404336 w 534638"/>
                      <a:gd name="connsiteY1495" fmla="*/ 53626 h 375999"/>
                      <a:gd name="connsiteX1496" fmla="*/ 402431 w 534638"/>
                      <a:gd name="connsiteY1496" fmla="*/ 50768 h 375999"/>
                      <a:gd name="connsiteX1497" fmla="*/ 402050 w 534638"/>
                      <a:gd name="connsiteY1497" fmla="*/ 48863 h 375999"/>
                      <a:gd name="connsiteX1498" fmla="*/ 401003 w 534638"/>
                      <a:gd name="connsiteY1498" fmla="*/ 48863 h 375999"/>
                      <a:gd name="connsiteX1499" fmla="*/ 399764 w 534638"/>
                      <a:gd name="connsiteY1499" fmla="*/ 48673 h 375999"/>
                      <a:gd name="connsiteX1500" fmla="*/ 399479 w 534638"/>
                      <a:gd name="connsiteY1500" fmla="*/ 47530 h 375999"/>
                      <a:gd name="connsiteX1501" fmla="*/ 398717 w 534638"/>
                      <a:gd name="connsiteY1501" fmla="*/ 45815 h 375999"/>
                      <a:gd name="connsiteX1502" fmla="*/ 397574 w 534638"/>
                      <a:gd name="connsiteY1502" fmla="*/ 44958 h 375999"/>
                      <a:gd name="connsiteX1503" fmla="*/ 397193 w 534638"/>
                      <a:gd name="connsiteY1503" fmla="*/ 43529 h 375999"/>
                      <a:gd name="connsiteX1504" fmla="*/ 396526 w 534638"/>
                      <a:gd name="connsiteY1504" fmla="*/ 42577 h 375999"/>
                      <a:gd name="connsiteX1505" fmla="*/ 395478 w 534638"/>
                      <a:gd name="connsiteY1505" fmla="*/ 42005 h 375999"/>
                      <a:gd name="connsiteX1506" fmla="*/ 394907 w 534638"/>
                      <a:gd name="connsiteY1506" fmla="*/ 41338 h 375999"/>
                      <a:gd name="connsiteX1507" fmla="*/ 393287 w 534638"/>
                      <a:gd name="connsiteY1507" fmla="*/ 40196 h 375999"/>
                      <a:gd name="connsiteX1508" fmla="*/ 391287 w 534638"/>
                      <a:gd name="connsiteY1508" fmla="*/ 38862 h 375999"/>
                      <a:gd name="connsiteX1509" fmla="*/ 389858 w 534638"/>
                      <a:gd name="connsiteY1509" fmla="*/ 37433 h 375999"/>
                      <a:gd name="connsiteX1510" fmla="*/ 388334 w 534638"/>
                      <a:gd name="connsiteY1510" fmla="*/ 35623 h 375999"/>
                      <a:gd name="connsiteX1511" fmla="*/ 386715 w 534638"/>
                      <a:gd name="connsiteY1511" fmla="*/ 33814 h 375999"/>
                      <a:gd name="connsiteX1512" fmla="*/ 387572 w 534638"/>
                      <a:gd name="connsiteY1512" fmla="*/ 32480 h 375999"/>
                      <a:gd name="connsiteX1513" fmla="*/ 388334 w 534638"/>
                      <a:gd name="connsiteY1513" fmla="*/ 31718 h 375999"/>
                      <a:gd name="connsiteX1514" fmla="*/ 387382 w 534638"/>
                      <a:gd name="connsiteY1514" fmla="*/ 31432 h 375999"/>
                      <a:gd name="connsiteX1515" fmla="*/ 386334 w 534638"/>
                      <a:gd name="connsiteY1515" fmla="*/ 31147 h 375999"/>
                      <a:gd name="connsiteX1516" fmla="*/ 385001 w 534638"/>
                      <a:gd name="connsiteY1516" fmla="*/ 30004 h 375999"/>
                      <a:gd name="connsiteX1517" fmla="*/ 383762 w 534638"/>
                      <a:gd name="connsiteY1517" fmla="*/ 29908 h 375999"/>
                      <a:gd name="connsiteX1518" fmla="*/ 380905 w 534638"/>
                      <a:gd name="connsiteY1518" fmla="*/ 28099 h 375999"/>
                      <a:gd name="connsiteX1519" fmla="*/ 379476 w 534638"/>
                      <a:gd name="connsiteY1519" fmla="*/ 26479 h 375999"/>
                      <a:gd name="connsiteX1520" fmla="*/ 377952 w 534638"/>
                      <a:gd name="connsiteY1520" fmla="*/ 25527 h 375999"/>
                      <a:gd name="connsiteX1521" fmla="*/ 377285 w 534638"/>
                      <a:gd name="connsiteY1521" fmla="*/ 24384 h 375999"/>
                      <a:gd name="connsiteX1522" fmla="*/ 375095 w 534638"/>
                      <a:gd name="connsiteY1522" fmla="*/ 24670 h 375999"/>
                      <a:gd name="connsiteX1523" fmla="*/ 374142 w 534638"/>
                      <a:gd name="connsiteY1523" fmla="*/ 26194 h 375999"/>
                      <a:gd name="connsiteX1524" fmla="*/ 372142 w 534638"/>
                      <a:gd name="connsiteY1524" fmla="*/ 28384 h 375999"/>
                      <a:gd name="connsiteX1525" fmla="*/ 370713 w 534638"/>
                      <a:gd name="connsiteY1525" fmla="*/ 28956 h 375999"/>
                      <a:gd name="connsiteX1526" fmla="*/ 370046 w 534638"/>
                      <a:gd name="connsiteY1526" fmla="*/ 29813 h 375999"/>
                      <a:gd name="connsiteX1527" fmla="*/ 369856 w 534638"/>
                      <a:gd name="connsiteY1527" fmla="*/ 30861 h 375999"/>
                      <a:gd name="connsiteX1528" fmla="*/ 368999 w 534638"/>
                      <a:gd name="connsiteY1528" fmla="*/ 31528 h 375999"/>
                      <a:gd name="connsiteX1529" fmla="*/ 368141 w 534638"/>
                      <a:gd name="connsiteY1529" fmla="*/ 31147 h 375999"/>
                      <a:gd name="connsiteX1530" fmla="*/ 366617 w 534638"/>
                      <a:gd name="connsiteY1530" fmla="*/ 30289 h 375999"/>
                      <a:gd name="connsiteX1531" fmla="*/ 364998 w 534638"/>
                      <a:gd name="connsiteY1531" fmla="*/ 30289 h 375999"/>
                      <a:gd name="connsiteX1532" fmla="*/ 363284 w 534638"/>
                      <a:gd name="connsiteY1532" fmla="*/ 28765 h 375999"/>
                      <a:gd name="connsiteX1533" fmla="*/ 363284 w 534638"/>
                      <a:gd name="connsiteY1533" fmla="*/ 27813 h 375999"/>
                      <a:gd name="connsiteX1534" fmla="*/ 362236 w 534638"/>
                      <a:gd name="connsiteY1534" fmla="*/ 27432 h 375999"/>
                      <a:gd name="connsiteX1535" fmla="*/ 361283 w 534638"/>
                      <a:gd name="connsiteY1535" fmla="*/ 26098 h 375999"/>
                      <a:gd name="connsiteX1536" fmla="*/ 359378 w 534638"/>
                      <a:gd name="connsiteY1536" fmla="*/ 25622 h 375999"/>
                      <a:gd name="connsiteX1537" fmla="*/ 358045 w 534638"/>
                      <a:gd name="connsiteY1537" fmla="*/ 26003 h 375999"/>
                      <a:gd name="connsiteX1538" fmla="*/ 357378 w 534638"/>
                      <a:gd name="connsiteY1538" fmla="*/ 28765 h 375999"/>
                      <a:gd name="connsiteX1539" fmla="*/ 355949 w 534638"/>
                      <a:gd name="connsiteY1539" fmla="*/ 31147 h 375999"/>
                      <a:gd name="connsiteX1540" fmla="*/ 356330 w 534638"/>
                      <a:gd name="connsiteY1540" fmla="*/ 32575 h 375999"/>
                      <a:gd name="connsiteX1541" fmla="*/ 355187 w 534638"/>
                      <a:gd name="connsiteY1541" fmla="*/ 33433 h 375999"/>
                      <a:gd name="connsiteX1542" fmla="*/ 352997 w 534638"/>
                      <a:gd name="connsiteY1542" fmla="*/ 34957 h 375999"/>
                      <a:gd name="connsiteX1543" fmla="*/ 351568 w 534638"/>
                      <a:gd name="connsiteY1543" fmla="*/ 36004 h 375999"/>
                      <a:gd name="connsiteX1544" fmla="*/ 351092 w 534638"/>
                      <a:gd name="connsiteY1544" fmla="*/ 36576 h 375999"/>
                      <a:gd name="connsiteX1545" fmla="*/ 349949 w 534638"/>
                      <a:gd name="connsiteY1545" fmla="*/ 36957 h 375999"/>
                      <a:gd name="connsiteX1546" fmla="*/ 348996 w 534638"/>
                      <a:gd name="connsiteY1546" fmla="*/ 35528 h 375999"/>
                      <a:gd name="connsiteX1547" fmla="*/ 347948 w 534638"/>
                      <a:gd name="connsiteY1547" fmla="*/ 34480 h 375999"/>
                      <a:gd name="connsiteX1548" fmla="*/ 346901 w 534638"/>
                      <a:gd name="connsiteY1548" fmla="*/ 33433 h 375999"/>
                      <a:gd name="connsiteX1549" fmla="*/ 343853 w 534638"/>
                      <a:gd name="connsiteY1549" fmla="*/ 32194 h 375999"/>
                      <a:gd name="connsiteX1550" fmla="*/ 341948 w 534638"/>
                      <a:gd name="connsiteY1550" fmla="*/ 30671 h 375999"/>
                      <a:gd name="connsiteX1551" fmla="*/ 339947 w 534638"/>
                      <a:gd name="connsiteY1551" fmla="*/ 29242 h 375999"/>
                      <a:gd name="connsiteX1552" fmla="*/ 337852 w 534638"/>
                      <a:gd name="connsiteY1552" fmla="*/ 28384 h 375999"/>
                      <a:gd name="connsiteX1553" fmla="*/ 336518 w 534638"/>
                      <a:gd name="connsiteY1553" fmla="*/ 27718 h 375999"/>
                      <a:gd name="connsiteX1554" fmla="*/ 335471 w 534638"/>
                      <a:gd name="connsiteY1554" fmla="*/ 26956 h 375999"/>
                      <a:gd name="connsiteX1555" fmla="*/ 334994 w 534638"/>
                      <a:gd name="connsiteY1555" fmla="*/ 25336 h 375999"/>
                      <a:gd name="connsiteX1556" fmla="*/ 332137 w 534638"/>
                      <a:gd name="connsiteY1556" fmla="*/ 23527 h 375999"/>
                      <a:gd name="connsiteX1557" fmla="*/ 330422 w 534638"/>
                      <a:gd name="connsiteY1557" fmla="*/ 22288 h 375999"/>
                      <a:gd name="connsiteX1558" fmla="*/ 328613 w 534638"/>
                      <a:gd name="connsiteY1558" fmla="*/ 21431 h 375999"/>
                      <a:gd name="connsiteX1559" fmla="*/ 327851 w 534638"/>
                      <a:gd name="connsiteY1559" fmla="*/ 19812 h 375999"/>
                      <a:gd name="connsiteX1560" fmla="*/ 326993 w 534638"/>
                      <a:gd name="connsiteY1560" fmla="*/ 19717 h 375999"/>
                      <a:gd name="connsiteX1561" fmla="*/ 325946 w 534638"/>
                      <a:gd name="connsiteY1561" fmla="*/ 18478 h 375999"/>
                      <a:gd name="connsiteX1562" fmla="*/ 324612 w 534638"/>
                      <a:gd name="connsiteY1562" fmla="*/ 17907 h 375999"/>
                      <a:gd name="connsiteX1563" fmla="*/ 323945 w 534638"/>
                      <a:gd name="connsiteY1563" fmla="*/ 17431 h 375999"/>
                      <a:gd name="connsiteX1564" fmla="*/ 323088 w 534638"/>
                      <a:gd name="connsiteY1564" fmla="*/ 16669 h 375999"/>
                      <a:gd name="connsiteX1565" fmla="*/ 321088 w 534638"/>
                      <a:gd name="connsiteY1565" fmla="*/ 16859 h 375999"/>
                      <a:gd name="connsiteX1566" fmla="*/ 317945 w 534638"/>
                      <a:gd name="connsiteY1566" fmla="*/ 15430 h 375999"/>
                      <a:gd name="connsiteX1567" fmla="*/ 315849 w 534638"/>
                      <a:gd name="connsiteY1567" fmla="*/ 14954 h 375999"/>
                      <a:gd name="connsiteX1568" fmla="*/ 314135 w 534638"/>
                      <a:gd name="connsiteY1568" fmla="*/ 14668 h 375999"/>
                      <a:gd name="connsiteX1569" fmla="*/ 312420 w 534638"/>
                      <a:gd name="connsiteY1569" fmla="*/ 14097 h 375999"/>
                      <a:gd name="connsiteX1570" fmla="*/ 311087 w 534638"/>
                      <a:gd name="connsiteY1570" fmla="*/ 14192 h 375999"/>
                      <a:gd name="connsiteX1571" fmla="*/ 309848 w 534638"/>
                      <a:gd name="connsiteY1571" fmla="*/ 14383 h 375999"/>
                      <a:gd name="connsiteX1572" fmla="*/ 309563 w 534638"/>
                      <a:gd name="connsiteY1572" fmla="*/ 14478 h 375999"/>
                      <a:gd name="connsiteX1573" fmla="*/ 310706 w 534638"/>
                      <a:gd name="connsiteY1573" fmla="*/ 17050 h 375999"/>
                      <a:gd name="connsiteX1574" fmla="*/ 310896 w 534638"/>
                      <a:gd name="connsiteY1574" fmla="*/ 17812 h 375999"/>
                      <a:gd name="connsiteX1575" fmla="*/ 310610 w 534638"/>
                      <a:gd name="connsiteY1575" fmla="*/ 18097 h 375999"/>
                      <a:gd name="connsiteX1576" fmla="*/ 309467 w 534638"/>
                      <a:gd name="connsiteY1576" fmla="*/ 19336 h 375999"/>
                      <a:gd name="connsiteX1577" fmla="*/ 308896 w 534638"/>
                      <a:gd name="connsiteY1577" fmla="*/ 20764 h 375999"/>
                      <a:gd name="connsiteX1578" fmla="*/ 308801 w 534638"/>
                      <a:gd name="connsiteY1578" fmla="*/ 22193 h 375999"/>
                      <a:gd name="connsiteX1579" fmla="*/ 308420 w 534638"/>
                      <a:gd name="connsiteY1579" fmla="*/ 23622 h 375999"/>
                      <a:gd name="connsiteX1580" fmla="*/ 307658 w 534638"/>
                      <a:gd name="connsiteY1580" fmla="*/ 26098 h 375999"/>
                      <a:gd name="connsiteX1581" fmla="*/ 307562 w 534638"/>
                      <a:gd name="connsiteY1581" fmla="*/ 27527 h 375999"/>
                      <a:gd name="connsiteX1582" fmla="*/ 308229 w 534638"/>
                      <a:gd name="connsiteY1582" fmla="*/ 29242 h 375999"/>
                      <a:gd name="connsiteX1583" fmla="*/ 309277 w 534638"/>
                      <a:gd name="connsiteY1583" fmla="*/ 29908 h 375999"/>
                      <a:gd name="connsiteX1584" fmla="*/ 308991 w 534638"/>
                      <a:gd name="connsiteY1584" fmla="*/ 33052 h 375999"/>
                      <a:gd name="connsiteX1585" fmla="*/ 309182 w 534638"/>
                      <a:gd name="connsiteY1585" fmla="*/ 35338 h 375999"/>
                      <a:gd name="connsiteX1586" fmla="*/ 309944 w 534638"/>
                      <a:gd name="connsiteY1586" fmla="*/ 36195 h 375999"/>
                      <a:gd name="connsiteX1587" fmla="*/ 309467 w 534638"/>
                      <a:gd name="connsiteY1587" fmla="*/ 38767 h 375999"/>
                      <a:gd name="connsiteX1588" fmla="*/ 310515 w 534638"/>
                      <a:gd name="connsiteY1588" fmla="*/ 39148 h 375999"/>
                      <a:gd name="connsiteX1589" fmla="*/ 310896 w 534638"/>
                      <a:gd name="connsiteY1589" fmla="*/ 39910 h 375999"/>
                      <a:gd name="connsiteX1590" fmla="*/ 310515 w 534638"/>
                      <a:gd name="connsiteY1590" fmla="*/ 41148 h 375999"/>
                      <a:gd name="connsiteX1591" fmla="*/ 310610 w 534638"/>
                      <a:gd name="connsiteY1591" fmla="*/ 43434 h 375999"/>
                      <a:gd name="connsiteX1592" fmla="*/ 306705 w 534638"/>
                      <a:gd name="connsiteY1592" fmla="*/ 45053 h 375999"/>
                      <a:gd name="connsiteX1593" fmla="*/ 305086 w 534638"/>
                      <a:gd name="connsiteY1593" fmla="*/ 44386 h 375999"/>
                      <a:gd name="connsiteX1594" fmla="*/ 304133 w 534638"/>
                      <a:gd name="connsiteY1594" fmla="*/ 43720 h 375999"/>
                      <a:gd name="connsiteX1595" fmla="*/ 302895 w 534638"/>
                      <a:gd name="connsiteY1595" fmla="*/ 43148 h 375999"/>
                      <a:gd name="connsiteX1596" fmla="*/ 301371 w 534638"/>
                      <a:gd name="connsiteY1596" fmla="*/ 42005 h 375999"/>
                      <a:gd name="connsiteX1597" fmla="*/ 300800 w 534638"/>
                      <a:gd name="connsiteY1597" fmla="*/ 41815 h 375999"/>
                      <a:gd name="connsiteX1598" fmla="*/ 301276 w 534638"/>
                      <a:gd name="connsiteY1598" fmla="*/ 44005 h 375999"/>
                      <a:gd name="connsiteX1599" fmla="*/ 300419 w 534638"/>
                      <a:gd name="connsiteY1599" fmla="*/ 43624 h 375999"/>
                      <a:gd name="connsiteX1600" fmla="*/ 299276 w 534638"/>
                      <a:gd name="connsiteY1600" fmla="*/ 44767 h 375999"/>
                      <a:gd name="connsiteX1601" fmla="*/ 300228 w 534638"/>
                      <a:gd name="connsiteY1601" fmla="*/ 46292 h 375999"/>
                      <a:gd name="connsiteX1602" fmla="*/ 297942 w 534638"/>
                      <a:gd name="connsiteY1602" fmla="*/ 46768 h 375999"/>
                      <a:gd name="connsiteX1603" fmla="*/ 296704 w 534638"/>
                      <a:gd name="connsiteY1603" fmla="*/ 46577 h 375999"/>
                      <a:gd name="connsiteX1604" fmla="*/ 295370 w 534638"/>
                      <a:gd name="connsiteY1604" fmla="*/ 47053 h 375999"/>
                      <a:gd name="connsiteX1605" fmla="*/ 295466 w 534638"/>
                      <a:gd name="connsiteY1605" fmla="*/ 47815 h 375999"/>
                      <a:gd name="connsiteX1606" fmla="*/ 296513 w 534638"/>
                      <a:gd name="connsiteY1606" fmla="*/ 49054 h 375999"/>
                      <a:gd name="connsiteX1607" fmla="*/ 296037 w 534638"/>
                      <a:gd name="connsiteY1607" fmla="*/ 50863 h 375999"/>
                      <a:gd name="connsiteX1608" fmla="*/ 293370 w 534638"/>
                      <a:gd name="connsiteY1608" fmla="*/ 54102 h 375999"/>
                      <a:gd name="connsiteX1609" fmla="*/ 294227 w 534638"/>
                      <a:gd name="connsiteY1609" fmla="*/ 56769 h 375999"/>
                      <a:gd name="connsiteX1610" fmla="*/ 294418 w 534638"/>
                      <a:gd name="connsiteY1610" fmla="*/ 60007 h 375999"/>
                      <a:gd name="connsiteX1611" fmla="*/ 285941 w 534638"/>
                      <a:gd name="connsiteY1611" fmla="*/ 56483 h 375999"/>
                      <a:gd name="connsiteX1612" fmla="*/ 283940 w 534638"/>
                      <a:gd name="connsiteY1612" fmla="*/ 56483 h 375999"/>
                      <a:gd name="connsiteX1613" fmla="*/ 282131 w 534638"/>
                      <a:gd name="connsiteY1613" fmla="*/ 58007 h 375999"/>
                      <a:gd name="connsiteX1614" fmla="*/ 280892 w 534638"/>
                      <a:gd name="connsiteY1614" fmla="*/ 60960 h 375999"/>
                      <a:gd name="connsiteX1615" fmla="*/ 280797 w 534638"/>
                      <a:gd name="connsiteY1615" fmla="*/ 62008 h 375999"/>
                      <a:gd name="connsiteX1616" fmla="*/ 279845 w 534638"/>
                      <a:gd name="connsiteY1616" fmla="*/ 62103 h 375999"/>
                      <a:gd name="connsiteX1617" fmla="*/ 278987 w 534638"/>
                      <a:gd name="connsiteY1617" fmla="*/ 62198 h 375999"/>
                      <a:gd name="connsiteX1618" fmla="*/ 278225 w 534638"/>
                      <a:gd name="connsiteY1618" fmla="*/ 61150 h 375999"/>
                      <a:gd name="connsiteX1619" fmla="*/ 277368 w 534638"/>
                      <a:gd name="connsiteY1619" fmla="*/ 61246 h 375999"/>
                      <a:gd name="connsiteX1620" fmla="*/ 276987 w 534638"/>
                      <a:gd name="connsiteY1620" fmla="*/ 62103 h 375999"/>
                      <a:gd name="connsiteX1621" fmla="*/ 275463 w 534638"/>
                      <a:gd name="connsiteY1621" fmla="*/ 61150 h 375999"/>
                      <a:gd name="connsiteX1622" fmla="*/ 274320 w 534638"/>
                      <a:gd name="connsiteY1622" fmla="*/ 60388 h 375999"/>
                      <a:gd name="connsiteX1623" fmla="*/ 272987 w 534638"/>
                      <a:gd name="connsiteY1623" fmla="*/ 59817 h 375999"/>
                      <a:gd name="connsiteX1624" fmla="*/ 271939 w 534638"/>
                      <a:gd name="connsiteY1624" fmla="*/ 60103 h 375999"/>
                      <a:gd name="connsiteX1625" fmla="*/ 270891 w 534638"/>
                      <a:gd name="connsiteY1625" fmla="*/ 60007 h 375999"/>
                      <a:gd name="connsiteX1626" fmla="*/ 268986 w 534638"/>
                      <a:gd name="connsiteY1626" fmla="*/ 58102 h 375999"/>
                      <a:gd name="connsiteX1627" fmla="*/ 266891 w 534638"/>
                      <a:gd name="connsiteY1627" fmla="*/ 56102 h 375999"/>
                      <a:gd name="connsiteX1628" fmla="*/ 265462 w 534638"/>
                      <a:gd name="connsiteY1628" fmla="*/ 54292 h 375999"/>
                      <a:gd name="connsiteX1629" fmla="*/ 264128 w 534638"/>
                      <a:gd name="connsiteY1629" fmla="*/ 54102 h 375999"/>
                      <a:gd name="connsiteX1630" fmla="*/ 263271 w 534638"/>
                      <a:gd name="connsiteY1630" fmla="*/ 51054 h 375999"/>
                      <a:gd name="connsiteX1631" fmla="*/ 261366 w 534638"/>
                      <a:gd name="connsiteY1631" fmla="*/ 50292 h 375999"/>
                      <a:gd name="connsiteX1632" fmla="*/ 259747 w 534638"/>
                      <a:gd name="connsiteY1632" fmla="*/ 49149 h 375999"/>
                      <a:gd name="connsiteX1633" fmla="*/ 258794 w 534638"/>
                      <a:gd name="connsiteY1633" fmla="*/ 48292 h 375999"/>
                      <a:gd name="connsiteX1634" fmla="*/ 257747 w 534638"/>
                      <a:gd name="connsiteY1634" fmla="*/ 49244 h 375999"/>
                      <a:gd name="connsiteX1635" fmla="*/ 257270 w 534638"/>
                      <a:gd name="connsiteY1635" fmla="*/ 49721 h 375999"/>
                      <a:gd name="connsiteX1636" fmla="*/ 256413 w 534638"/>
                      <a:gd name="connsiteY1636" fmla="*/ 50101 h 375999"/>
                      <a:gd name="connsiteX1637" fmla="*/ 255175 w 534638"/>
                      <a:gd name="connsiteY1637" fmla="*/ 50768 h 375999"/>
                      <a:gd name="connsiteX1638" fmla="*/ 254222 w 534638"/>
                      <a:gd name="connsiteY1638" fmla="*/ 50768 h 375999"/>
                      <a:gd name="connsiteX1639" fmla="*/ 252222 w 534638"/>
                      <a:gd name="connsiteY1639" fmla="*/ 52197 h 375999"/>
                      <a:gd name="connsiteX1640" fmla="*/ 251365 w 534638"/>
                      <a:gd name="connsiteY1640" fmla="*/ 52292 h 375999"/>
                      <a:gd name="connsiteX1641" fmla="*/ 250889 w 534638"/>
                      <a:gd name="connsiteY1641" fmla="*/ 51625 h 375999"/>
                      <a:gd name="connsiteX1642" fmla="*/ 249079 w 534638"/>
                      <a:gd name="connsiteY1642" fmla="*/ 52483 h 375999"/>
                      <a:gd name="connsiteX1643" fmla="*/ 248412 w 534638"/>
                      <a:gd name="connsiteY1643" fmla="*/ 51530 h 375999"/>
                      <a:gd name="connsiteX1644" fmla="*/ 246507 w 534638"/>
                      <a:gd name="connsiteY1644" fmla="*/ 51721 h 375999"/>
                      <a:gd name="connsiteX1645" fmla="*/ 245078 w 534638"/>
                      <a:gd name="connsiteY1645" fmla="*/ 51244 h 375999"/>
                      <a:gd name="connsiteX1646" fmla="*/ 243745 w 534638"/>
                      <a:gd name="connsiteY1646" fmla="*/ 50768 h 375999"/>
                      <a:gd name="connsiteX1647" fmla="*/ 242030 w 534638"/>
                      <a:gd name="connsiteY1647" fmla="*/ 51340 h 375999"/>
                      <a:gd name="connsiteX1648" fmla="*/ 240792 w 534638"/>
                      <a:gd name="connsiteY1648" fmla="*/ 49911 h 375999"/>
                      <a:gd name="connsiteX1649" fmla="*/ 239840 w 534638"/>
                      <a:gd name="connsiteY1649" fmla="*/ 49435 h 375999"/>
                      <a:gd name="connsiteX1650" fmla="*/ 239268 w 534638"/>
                      <a:gd name="connsiteY1650" fmla="*/ 47434 h 375999"/>
                      <a:gd name="connsiteX1651" fmla="*/ 237839 w 534638"/>
                      <a:gd name="connsiteY1651" fmla="*/ 46387 h 375999"/>
                      <a:gd name="connsiteX1652" fmla="*/ 236601 w 534638"/>
                      <a:gd name="connsiteY1652" fmla="*/ 45625 h 375999"/>
                      <a:gd name="connsiteX1653" fmla="*/ 234982 w 534638"/>
                      <a:gd name="connsiteY1653" fmla="*/ 45529 h 375999"/>
                      <a:gd name="connsiteX1654" fmla="*/ 233648 w 534638"/>
                      <a:gd name="connsiteY1654" fmla="*/ 44863 h 375999"/>
                      <a:gd name="connsiteX1655" fmla="*/ 232029 w 534638"/>
                      <a:gd name="connsiteY1655" fmla="*/ 44482 h 375999"/>
                      <a:gd name="connsiteX1656" fmla="*/ 230696 w 534638"/>
                      <a:gd name="connsiteY1656" fmla="*/ 44101 h 375999"/>
                      <a:gd name="connsiteX1657" fmla="*/ 229457 w 534638"/>
                      <a:gd name="connsiteY1657" fmla="*/ 44386 h 375999"/>
                      <a:gd name="connsiteX1658" fmla="*/ 228124 w 534638"/>
                      <a:gd name="connsiteY1658" fmla="*/ 44863 h 375999"/>
                      <a:gd name="connsiteX1659" fmla="*/ 226124 w 534638"/>
                      <a:gd name="connsiteY1659" fmla="*/ 45529 h 375999"/>
                      <a:gd name="connsiteX1660" fmla="*/ 222218 w 534638"/>
                      <a:gd name="connsiteY1660" fmla="*/ 45148 h 375999"/>
                      <a:gd name="connsiteX1661" fmla="*/ 219647 w 534638"/>
                      <a:gd name="connsiteY1661" fmla="*/ 45053 h 375999"/>
                      <a:gd name="connsiteX1662" fmla="*/ 217742 w 534638"/>
                      <a:gd name="connsiteY1662" fmla="*/ 45529 h 375999"/>
                      <a:gd name="connsiteX1663" fmla="*/ 216218 w 534638"/>
                      <a:gd name="connsiteY1663" fmla="*/ 45910 h 375999"/>
                      <a:gd name="connsiteX1664" fmla="*/ 215551 w 534638"/>
                      <a:gd name="connsiteY1664" fmla="*/ 46387 h 375999"/>
                      <a:gd name="connsiteX1665" fmla="*/ 214789 w 534638"/>
                      <a:gd name="connsiteY1665" fmla="*/ 45625 h 375999"/>
                      <a:gd name="connsiteX1666" fmla="*/ 214503 w 534638"/>
                      <a:gd name="connsiteY1666" fmla="*/ 41529 h 375999"/>
                      <a:gd name="connsiteX1667" fmla="*/ 213170 w 534638"/>
                      <a:gd name="connsiteY1667" fmla="*/ 36671 h 375999"/>
                      <a:gd name="connsiteX1668" fmla="*/ 211836 w 534638"/>
                      <a:gd name="connsiteY1668" fmla="*/ 30480 h 375999"/>
                      <a:gd name="connsiteX1669" fmla="*/ 210884 w 534638"/>
                      <a:gd name="connsiteY1669" fmla="*/ 26003 h 375999"/>
                      <a:gd name="connsiteX1670" fmla="*/ 209169 w 534638"/>
                      <a:gd name="connsiteY1670" fmla="*/ 26098 h 375999"/>
                      <a:gd name="connsiteX1671" fmla="*/ 206788 w 534638"/>
                      <a:gd name="connsiteY1671" fmla="*/ 25717 h 375999"/>
                      <a:gd name="connsiteX1672" fmla="*/ 196215 w 534638"/>
                      <a:gd name="connsiteY1672" fmla="*/ 26098 h 375999"/>
                      <a:gd name="connsiteX1673" fmla="*/ 194405 w 534638"/>
                      <a:gd name="connsiteY1673" fmla="*/ 26384 h 375999"/>
                      <a:gd name="connsiteX1674" fmla="*/ 192310 w 534638"/>
                      <a:gd name="connsiteY1674" fmla="*/ 25813 h 375999"/>
                      <a:gd name="connsiteX1675" fmla="*/ 188595 w 534638"/>
                      <a:gd name="connsiteY1675" fmla="*/ 22384 h 375999"/>
                      <a:gd name="connsiteX1676" fmla="*/ 189167 w 534638"/>
                      <a:gd name="connsiteY1676" fmla="*/ 20669 h 375999"/>
                      <a:gd name="connsiteX1677" fmla="*/ 193262 w 534638"/>
                      <a:gd name="connsiteY1677" fmla="*/ 20860 h 375999"/>
                      <a:gd name="connsiteX1678" fmla="*/ 193548 w 534638"/>
                      <a:gd name="connsiteY1678" fmla="*/ 18859 h 375999"/>
                      <a:gd name="connsiteX1679" fmla="*/ 191643 w 534638"/>
                      <a:gd name="connsiteY1679" fmla="*/ 18669 h 375999"/>
                      <a:gd name="connsiteX1680" fmla="*/ 188119 w 534638"/>
                      <a:gd name="connsiteY1680" fmla="*/ 15526 h 375999"/>
                      <a:gd name="connsiteX1681" fmla="*/ 178594 w 534638"/>
                      <a:gd name="connsiteY1681" fmla="*/ 14668 h 375999"/>
                      <a:gd name="connsiteX1682" fmla="*/ 176308 w 534638"/>
                      <a:gd name="connsiteY1682" fmla="*/ 14764 h 375999"/>
                      <a:gd name="connsiteX1683" fmla="*/ 174974 w 534638"/>
                      <a:gd name="connsiteY1683" fmla="*/ 14764 h 375999"/>
                      <a:gd name="connsiteX1684" fmla="*/ 172688 w 534638"/>
                      <a:gd name="connsiteY1684" fmla="*/ 14668 h 375999"/>
                      <a:gd name="connsiteX1685" fmla="*/ 170688 w 534638"/>
                      <a:gd name="connsiteY1685" fmla="*/ 14764 h 375999"/>
                      <a:gd name="connsiteX1686" fmla="*/ 168212 w 534638"/>
                      <a:gd name="connsiteY1686" fmla="*/ 13430 h 375999"/>
                      <a:gd name="connsiteX1687" fmla="*/ 167831 w 534638"/>
                      <a:gd name="connsiteY1687" fmla="*/ 12668 h 375999"/>
                      <a:gd name="connsiteX1688" fmla="*/ 169069 w 534638"/>
                      <a:gd name="connsiteY1688" fmla="*/ 7048 h 375999"/>
                      <a:gd name="connsiteX1689" fmla="*/ 168307 w 534638"/>
                      <a:gd name="connsiteY1689" fmla="*/ 5524 h 375999"/>
                      <a:gd name="connsiteX1690" fmla="*/ 167450 w 534638"/>
                      <a:gd name="connsiteY1690" fmla="*/ 4381 h 375999"/>
                      <a:gd name="connsiteX1691" fmla="*/ 166878 w 534638"/>
                      <a:gd name="connsiteY1691" fmla="*/ 3334 h 375999"/>
                      <a:gd name="connsiteX1692" fmla="*/ 167450 w 534638"/>
                      <a:gd name="connsiteY1692" fmla="*/ 1810 h 375999"/>
                      <a:gd name="connsiteX1693" fmla="*/ 167450 w 534638"/>
                      <a:gd name="connsiteY1693" fmla="*/ 1143 h 375999"/>
                      <a:gd name="connsiteX1694" fmla="*/ 165926 w 534638"/>
                      <a:gd name="connsiteY1694" fmla="*/ 571 h 375999"/>
                      <a:gd name="connsiteX1695" fmla="*/ 164306 w 534638"/>
                      <a:gd name="connsiteY1695" fmla="*/ 1429 h 375999"/>
                      <a:gd name="connsiteX1696" fmla="*/ 163259 w 534638"/>
                      <a:gd name="connsiteY1696" fmla="*/ 1333 h 375999"/>
                      <a:gd name="connsiteX1697" fmla="*/ 161830 w 534638"/>
                      <a:gd name="connsiteY1697" fmla="*/ 1238 h 375999"/>
                      <a:gd name="connsiteX1698" fmla="*/ 161068 w 534638"/>
                      <a:gd name="connsiteY1698" fmla="*/ 952 h 375999"/>
                      <a:gd name="connsiteX1699" fmla="*/ 160020 w 534638"/>
                      <a:gd name="connsiteY1699" fmla="*/ 0 h 375999"/>
                      <a:gd name="connsiteX1700" fmla="*/ 157639 w 534638"/>
                      <a:gd name="connsiteY1700" fmla="*/ 762 h 375999"/>
                      <a:gd name="connsiteX1701" fmla="*/ 156972 w 534638"/>
                      <a:gd name="connsiteY1701" fmla="*/ 1048 h 375999"/>
                      <a:gd name="connsiteX1702" fmla="*/ 155924 w 534638"/>
                      <a:gd name="connsiteY1702" fmla="*/ 952 h 375999"/>
                      <a:gd name="connsiteX1703" fmla="*/ 154686 w 534638"/>
                      <a:gd name="connsiteY1703" fmla="*/ 762 h 375999"/>
                      <a:gd name="connsiteX1704" fmla="*/ 152591 w 534638"/>
                      <a:gd name="connsiteY1704" fmla="*/ 1048 h 375999"/>
                      <a:gd name="connsiteX1705" fmla="*/ 150971 w 534638"/>
                      <a:gd name="connsiteY1705" fmla="*/ 1238 h 375999"/>
                      <a:gd name="connsiteX1706" fmla="*/ 149257 w 534638"/>
                      <a:gd name="connsiteY1706" fmla="*/ 1333 h 375999"/>
                      <a:gd name="connsiteX1707" fmla="*/ 148495 w 534638"/>
                      <a:gd name="connsiteY1707" fmla="*/ 1143 h 375999"/>
                      <a:gd name="connsiteX1708" fmla="*/ 146780 w 534638"/>
                      <a:gd name="connsiteY1708" fmla="*/ 1143 h 375999"/>
                      <a:gd name="connsiteX1709" fmla="*/ 145066 w 534638"/>
                      <a:gd name="connsiteY1709" fmla="*/ 952 h 375999"/>
                      <a:gd name="connsiteX1710" fmla="*/ 144590 w 534638"/>
                      <a:gd name="connsiteY1710" fmla="*/ 1238 h 375999"/>
                      <a:gd name="connsiteX1711" fmla="*/ 142875 w 534638"/>
                      <a:gd name="connsiteY1711" fmla="*/ 1238 h 375999"/>
                      <a:gd name="connsiteX1712" fmla="*/ 141923 w 534638"/>
                      <a:gd name="connsiteY1712" fmla="*/ 2667 h 375999"/>
                      <a:gd name="connsiteX1713" fmla="*/ 141351 w 534638"/>
                      <a:gd name="connsiteY1713" fmla="*/ 3619 h 375999"/>
                      <a:gd name="connsiteX1714" fmla="*/ 140208 w 534638"/>
                      <a:gd name="connsiteY1714" fmla="*/ 3334 h 375999"/>
                      <a:gd name="connsiteX1715" fmla="*/ 141161 w 534638"/>
                      <a:gd name="connsiteY1715" fmla="*/ 5810 h 375999"/>
                      <a:gd name="connsiteX1716" fmla="*/ 141161 w 534638"/>
                      <a:gd name="connsiteY1716" fmla="*/ 5810 h 375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</a:cxnLst>
                    <a:rect l="l" t="t" r="r" b="b"/>
                    <a:pathLst>
                      <a:path w="534638" h="375999">
                        <a:moveTo>
                          <a:pt x="141161" y="5810"/>
                        </a:moveTo>
                        <a:lnTo>
                          <a:pt x="141161" y="5810"/>
                        </a:lnTo>
                        <a:cubicBezTo>
                          <a:pt x="140970" y="6096"/>
                          <a:pt x="141161" y="6477"/>
                          <a:pt x="141351" y="6858"/>
                        </a:cubicBezTo>
                        <a:cubicBezTo>
                          <a:pt x="141542" y="7239"/>
                          <a:pt x="141256" y="7144"/>
                          <a:pt x="140875" y="7144"/>
                        </a:cubicBezTo>
                        <a:cubicBezTo>
                          <a:pt x="140589" y="7144"/>
                          <a:pt x="140303" y="7525"/>
                          <a:pt x="139637" y="7525"/>
                        </a:cubicBezTo>
                        <a:cubicBezTo>
                          <a:pt x="138970" y="7525"/>
                          <a:pt x="136779" y="6953"/>
                          <a:pt x="135922" y="6953"/>
                        </a:cubicBezTo>
                        <a:cubicBezTo>
                          <a:pt x="135065" y="6953"/>
                          <a:pt x="133636" y="7525"/>
                          <a:pt x="133255" y="7525"/>
                        </a:cubicBezTo>
                        <a:cubicBezTo>
                          <a:pt x="132874" y="7525"/>
                          <a:pt x="132588" y="8096"/>
                          <a:pt x="132207" y="8287"/>
                        </a:cubicBezTo>
                        <a:cubicBezTo>
                          <a:pt x="131826" y="8572"/>
                          <a:pt x="131255" y="8382"/>
                          <a:pt x="130493" y="8192"/>
                        </a:cubicBezTo>
                        <a:cubicBezTo>
                          <a:pt x="129731" y="8001"/>
                          <a:pt x="128302" y="8382"/>
                          <a:pt x="127445" y="8382"/>
                        </a:cubicBezTo>
                        <a:cubicBezTo>
                          <a:pt x="126587" y="8382"/>
                          <a:pt x="124682" y="8763"/>
                          <a:pt x="124111" y="8953"/>
                        </a:cubicBezTo>
                        <a:cubicBezTo>
                          <a:pt x="123539" y="9144"/>
                          <a:pt x="121539" y="9906"/>
                          <a:pt x="121158" y="9906"/>
                        </a:cubicBezTo>
                        <a:cubicBezTo>
                          <a:pt x="120682" y="10001"/>
                          <a:pt x="120682" y="10192"/>
                          <a:pt x="120682" y="10477"/>
                        </a:cubicBezTo>
                        <a:cubicBezTo>
                          <a:pt x="120682" y="10763"/>
                          <a:pt x="119729" y="11049"/>
                          <a:pt x="119158" y="10858"/>
                        </a:cubicBezTo>
                        <a:cubicBezTo>
                          <a:pt x="118586" y="10668"/>
                          <a:pt x="117824" y="10858"/>
                          <a:pt x="117348" y="11049"/>
                        </a:cubicBezTo>
                        <a:cubicBezTo>
                          <a:pt x="116967" y="11144"/>
                          <a:pt x="116681" y="11144"/>
                          <a:pt x="116300" y="10954"/>
                        </a:cubicBezTo>
                        <a:cubicBezTo>
                          <a:pt x="115919" y="10763"/>
                          <a:pt x="115253" y="10573"/>
                          <a:pt x="114491" y="10477"/>
                        </a:cubicBezTo>
                        <a:cubicBezTo>
                          <a:pt x="113729" y="10382"/>
                          <a:pt x="113157" y="11049"/>
                          <a:pt x="112490" y="10954"/>
                        </a:cubicBezTo>
                        <a:cubicBezTo>
                          <a:pt x="111824" y="10858"/>
                          <a:pt x="111824" y="10954"/>
                          <a:pt x="111443" y="11144"/>
                        </a:cubicBezTo>
                        <a:cubicBezTo>
                          <a:pt x="111157" y="11239"/>
                          <a:pt x="109823" y="11430"/>
                          <a:pt x="109442" y="11430"/>
                        </a:cubicBezTo>
                        <a:cubicBezTo>
                          <a:pt x="109061" y="11430"/>
                          <a:pt x="108014" y="11621"/>
                          <a:pt x="107252" y="11716"/>
                        </a:cubicBezTo>
                        <a:cubicBezTo>
                          <a:pt x="106490" y="11811"/>
                          <a:pt x="105442" y="11811"/>
                          <a:pt x="104775" y="11716"/>
                        </a:cubicBezTo>
                        <a:cubicBezTo>
                          <a:pt x="104108" y="11716"/>
                          <a:pt x="102870" y="12382"/>
                          <a:pt x="102394" y="12382"/>
                        </a:cubicBezTo>
                        <a:cubicBezTo>
                          <a:pt x="101918" y="12382"/>
                          <a:pt x="100965" y="12859"/>
                          <a:pt x="100679" y="13144"/>
                        </a:cubicBezTo>
                        <a:cubicBezTo>
                          <a:pt x="100394" y="13430"/>
                          <a:pt x="99822" y="13335"/>
                          <a:pt x="99441" y="13430"/>
                        </a:cubicBezTo>
                        <a:cubicBezTo>
                          <a:pt x="99060" y="13525"/>
                          <a:pt x="98679" y="13906"/>
                          <a:pt x="98393" y="14097"/>
                        </a:cubicBezTo>
                        <a:cubicBezTo>
                          <a:pt x="98203" y="14288"/>
                          <a:pt x="97250" y="14097"/>
                          <a:pt x="96774" y="13811"/>
                        </a:cubicBezTo>
                        <a:cubicBezTo>
                          <a:pt x="96298" y="13525"/>
                          <a:pt x="95536" y="13621"/>
                          <a:pt x="95250" y="13621"/>
                        </a:cubicBezTo>
                        <a:cubicBezTo>
                          <a:pt x="94869" y="13621"/>
                          <a:pt x="93345" y="14288"/>
                          <a:pt x="92964" y="14383"/>
                        </a:cubicBezTo>
                        <a:cubicBezTo>
                          <a:pt x="92583" y="14478"/>
                          <a:pt x="91916" y="14383"/>
                          <a:pt x="91440" y="14764"/>
                        </a:cubicBezTo>
                        <a:cubicBezTo>
                          <a:pt x="90964" y="15049"/>
                          <a:pt x="90297" y="14764"/>
                          <a:pt x="89726" y="14764"/>
                        </a:cubicBezTo>
                        <a:cubicBezTo>
                          <a:pt x="89154" y="14764"/>
                          <a:pt x="88011" y="14954"/>
                          <a:pt x="87725" y="14954"/>
                        </a:cubicBezTo>
                        <a:cubicBezTo>
                          <a:pt x="87440" y="14954"/>
                          <a:pt x="86392" y="14954"/>
                          <a:pt x="85916" y="14764"/>
                        </a:cubicBezTo>
                        <a:cubicBezTo>
                          <a:pt x="85439" y="14573"/>
                          <a:pt x="83153" y="15240"/>
                          <a:pt x="82201" y="15240"/>
                        </a:cubicBezTo>
                        <a:cubicBezTo>
                          <a:pt x="81248" y="15240"/>
                          <a:pt x="80105" y="15526"/>
                          <a:pt x="79724" y="15621"/>
                        </a:cubicBezTo>
                        <a:cubicBezTo>
                          <a:pt x="79343" y="15716"/>
                          <a:pt x="79248" y="15716"/>
                          <a:pt x="79153" y="15240"/>
                        </a:cubicBezTo>
                        <a:cubicBezTo>
                          <a:pt x="79058" y="14859"/>
                          <a:pt x="77248" y="15430"/>
                          <a:pt x="76486" y="15240"/>
                        </a:cubicBezTo>
                        <a:cubicBezTo>
                          <a:pt x="75724" y="15145"/>
                          <a:pt x="74771" y="14478"/>
                          <a:pt x="74295" y="14192"/>
                        </a:cubicBezTo>
                        <a:cubicBezTo>
                          <a:pt x="73724" y="14002"/>
                          <a:pt x="72962" y="14097"/>
                          <a:pt x="72485" y="14192"/>
                        </a:cubicBezTo>
                        <a:cubicBezTo>
                          <a:pt x="72009" y="14192"/>
                          <a:pt x="73057" y="15811"/>
                          <a:pt x="73057" y="15811"/>
                        </a:cubicBezTo>
                        <a:cubicBezTo>
                          <a:pt x="73057" y="15811"/>
                          <a:pt x="72485" y="16002"/>
                          <a:pt x="71819" y="16288"/>
                        </a:cubicBezTo>
                        <a:cubicBezTo>
                          <a:pt x="71152" y="16669"/>
                          <a:pt x="71438" y="17050"/>
                          <a:pt x="71438" y="17240"/>
                        </a:cubicBezTo>
                        <a:cubicBezTo>
                          <a:pt x="71438" y="17431"/>
                          <a:pt x="69818" y="17335"/>
                          <a:pt x="69437" y="17335"/>
                        </a:cubicBezTo>
                        <a:cubicBezTo>
                          <a:pt x="69056" y="17335"/>
                          <a:pt x="68390" y="17621"/>
                          <a:pt x="68390" y="18002"/>
                        </a:cubicBezTo>
                        <a:cubicBezTo>
                          <a:pt x="68390" y="18383"/>
                          <a:pt x="68104" y="18574"/>
                          <a:pt x="67723" y="18574"/>
                        </a:cubicBezTo>
                        <a:cubicBezTo>
                          <a:pt x="67247" y="18669"/>
                          <a:pt x="66866" y="18574"/>
                          <a:pt x="66008" y="18383"/>
                        </a:cubicBezTo>
                        <a:cubicBezTo>
                          <a:pt x="65151" y="18193"/>
                          <a:pt x="65342" y="19336"/>
                          <a:pt x="65342" y="19717"/>
                        </a:cubicBezTo>
                        <a:cubicBezTo>
                          <a:pt x="65342" y="20098"/>
                          <a:pt x="65151" y="20383"/>
                          <a:pt x="64580" y="20479"/>
                        </a:cubicBezTo>
                        <a:cubicBezTo>
                          <a:pt x="64103" y="20574"/>
                          <a:pt x="63722" y="21146"/>
                          <a:pt x="63151" y="21146"/>
                        </a:cubicBezTo>
                        <a:cubicBezTo>
                          <a:pt x="62579" y="21241"/>
                          <a:pt x="62294" y="21336"/>
                          <a:pt x="62008" y="21336"/>
                        </a:cubicBezTo>
                        <a:cubicBezTo>
                          <a:pt x="61722" y="21336"/>
                          <a:pt x="61055" y="21146"/>
                          <a:pt x="60579" y="20860"/>
                        </a:cubicBezTo>
                        <a:cubicBezTo>
                          <a:pt x="60103" y="20669"/>
                          <a:pt x="60008" y="20574"/>
                          <a:pt x="59817" y="20288"/>
                        </a:cubicBezTo>
                        <a:cubicBezTo>
                          <a:pt x="59627" y="20002"/>
                          <a:pt x="59246" y="19907"/>
                          <a:pt x="58865" y="19907"/>
                        </a:cubicBezTo>
                        <a:cubicBezTo>
                          <a:pt x="58388" y="19907"/>
                          <a:pt x="58198" y="19907"/>
                          <a:pt x="57817" y="20098"/>
                        </a:cubicBezTo>
                        <a:cubicBezTo>
                          <a:pt x="57341" y="20288"/>
                          <a:pt x="56960" y="20002"/>
                          <a:pt x="56388" y="19907"/>
                        </a:cubicBezTo>
                        <a:cubicBezTo>
                          <a:pt x="55817" y="19812"/>
                          <a:pt x="54578" y="19526"/>
                          <a:pt x="54102" y="19526"/>
                        </a:cubicBezTo>
                        <a:cubicBezTo>
                          <a:pt x="53626" y="19526"/>
                          <a:pt x="53150" y="19145"/>
                          <a:pt x="52578" y="19431"/>
                        </a:cubicBezTo>
                        <a:cubicBezTo>
                          <a:pt x="52007" y="19717"/>
                          <a:pt x="51911" y="20669"/>
                          <a:pt x="51626" y="21622"/>
                        </a:cubicBezTo>
                        <a:cubicBezTo>
                          <a:pt x="51340" y="22574"/>
                          <a:pt x="51816" y="23527"/>
                          <a:pt x="51816" y="23527"/>
                        </a:cubicBezTo>
                        <a:cubicBezTo>
                          <a:pt x="51816" y="23527"/>
                          <a:pt x="52007" y="23622"/>
                          <a:pt x="52388" y="23622"/>
                        </a:cubicBezTo>
                        <a:cubicBezTo>
                          <a:pt x="52769" y="23622"/>
                          <a:pt x="53816" y="24193"/>
                          <a:pt x="53816" y="24193"/>
                        </a:cubicBezTo>
                        <a:cubicBezTo>
                          <a:pt x="53816" y="24193"/>
                          <a:pt x="53150" y="25527"/>
                          <a:pt x="52959" y="25717"/>
                        </a:cubicBezTo>
                        <a:cubicBezTo>
                          <a:pt x="52769" y="25908"/>
                          <a:pt x="52673" y="25717"/>
                          <a:pt x="52197" y="25717"/>
                        </a:cubicBezTo>
                        <a:cubicBezTo>
                          <a:pt x="51721" y="25717"/>
                          <a:pt x="51816" y="26670"/>
                          <a:pt x="51816" y="26670"/>
                        </a:cubicBezTo>
                        <a:lnTo>
                          <a:pt x="56388" y="32290"/>
                        </a:lnTo>
                        <a:lnTo>
                          <a:pt x="58960" y="32956"/>
                        </a:lnTo>
                        <a:lnTo>
                          <a:pt x="59817" y="29813"/>
                        </a:lnTo>
                        <a:lnTo>
                          <a:pt x="61436" y="29432"/>
                        </a:lnTo>
                        <a:lnTo>
                          <a:pt x="66294" y="29813"/>
                        </a:lnTo>
                        <a:lnTo>
                          <a:pt x="64961" y="35052"/>
                        </a:lnTo>
                        <a:lnTo>
                          <a:pt x="63341" y="45625"/>
                        </a:lnTo>
                        <a:lnTo>
                          <a:pt x="62008" y="53911"/>
                        </a:lnTo>
                        <a:cubicBezTo>
                          <a:pt x="62008" y="53911"/>
                          <a:pt x="61436" y="57055"/>
                          <a:pt x="61436" y="57436"/>
                        </a:cubicBezTo>
                        <a:cubicBezTo>
                          <a:pt x="61436" y="57817"/>
                          <a:pt x="62198" y="57912"/>
                          <a:pt x="62389" y="58007"/>
                        </a:cubicBezTo>
                        <a:cubicBezTo>
                          <a:pt x="62579" y="58007"/>
                          <a:pt x="63056" y="58102"/>
                          <a:pt x="63341" y="58198"/>
                        </a:cubicBezTo>
                        <a:cubicBezTo>
                          <a:pt x="63722" y="58293"/>
                          <a:pt x="63818" y="58674"/>
                          <a:pt x="63818" y="59055"/>
                        </a:cubicBezTo>
                        <a:cubicBezTo>
                          <a:pt x="63818" y="59341"/>
                          <a:pt x="64199" y="59341"/>
                          <a:pt x="64484" y="59531"/>
                        </a:cubicBezTo>
                        <a:cubicBezTo>
                          <a:pt x="64770" y="59722"/>
                          <a:pt x="65437" y="59817"/>
                          <a:pt x="65913" y="59817"/>
                        </a:cubicBezTo>
                        <a:cubicBezTo>
                          <a:pt x="66294" y="59817"/>
                          <a:pt x="66389" y="59626"/>
                          <a:pt x="66675" y="59722"/>
                        </a:cubicBezTo>
                        <a:cubicBezTo>
                          <a:pt x="66961" y="59817"/>
                          <a:pt x="67151" y="60103"/>
                          <a:pt x="67151" y="60388"/>
                        </a:cubicBezTo>
                        <a:cubicBezTo>
                          <a:pt x="67151" y="60769"/>
                          <a:pt x="67151" y="60865"/>
                          <a:pt x="67532" y="60865"/>
                        </a:cubicBezTo>
                        <a:cubicBezTo>
                          <a:pt x="67913" y="60865"/>
                          <a:pt x="67818" y="61246"/>
                          <a:pt x="67913" y="61341"/>
                        </a:cubicBezTo>
                        <a:cubicBezTo>
                          <a:pt x="68008" y="61436"/>
                          <a:pt x="68485" y="61436"/>
                          <a:pt x="68771" y="61722"/>
                        </a:cubicBezTo>
                        <a:cubicBezTo>
                          <a:pt x="69056" y="61913"/>
                          <a:pt x="69247" y="62008"/>
                          <a:pt x="69342" y="62293"/>
                        </a:cubicBezTo>
                        <a:cubicBezTo>
                          <a:pt x="69437" y="62579"/>
                          <a:pt x="69818" y="62674"/>
                          <a:pt x="70104" y="62770"/>
                        </a:cubicBezTo>
                        <a:cubicBezTo>
                          <a:pt x="70485" y="62865"/>
                          <a:pt x="70580" y="62960"/>
                          <a:pt x="70771" y="63246"/>
                        </a:cubicBezTo>
                        <a:cubicBezTo>
                          <a:pt x="70961" y="63532"/>
                          <a:pt x="71057" y="63817"/>
                          <a:pt x="71438" y="64008"/>
                        </a:cubicBezTo>
                        <a:cubicBezTo>
                          <a:pt x="71819" y="64198"/>
                          <a:pt x="71628" y="64484"/>
                          <a:pt x="71819" y="64865"/>
                        </a:cubicBezTo>
                        <a:cubicBezTo>
                          <a:pt x="72009" y="65246"/>
                          <a:pt x="72390" y="65151"/>
                          <a:pt x="72771" y="65342"/>
                        </a:cubicBezTo>
                        <a:cubicBezTo>
                          <a:pt x="73152" y="65532"/>
                          <a:pt x="73914" y="67056"/>
                          <a:pt x="73914" y="67056"/>
                        </a:cubicBezTo>
                        <a:cubicBezTo>
                          <a:pt x="73914" y="67056"/>
                          <a:pt x="73819" y="67342"/>
                          <a:pt x="73533" y="67532"/>
                        </a:cubicBezTo>
                        <a:cubicBezTo>
                          <a:pt x="73247" y="67723"/>
                          <a:pt x="73152" y="68008"/>
                          <a:pt x="73057" y="68294"/>
                        </a:cubicBezTo>
                        <a:cubicBezTo>
                          <a:pt x="72962" y="68580"/>
                          <a:pt x="72962" y="68866"/>
                          <a:pt x="73152" y="69056"/>
                        </a:cubicBezTo>
                        <a:cubicBezTo>
                          <a:pt x="73438" y="69247"/>
                          <a:pt x="73628" y="69151"/>
                          <a:pt x="74105" y="69628"/>
                        </a:cubicBezTo>
                        <a:cubicBezTo>
                          <a:pt x="74581" y="70009"/>
                          <a:pt x="74676" y="70009"/>
                          <a:pt x="74771" y="70294"/>
                        </a:cubicBezTo>
                        <a:cubicBezTo>
                          <a:pt x="74867" y="70580"/>
                          <a:pt x="75152" y="70675"/>
                          <a:pt x="75438" y="70961"/>
                        </a:cubicBezTo>
                        <a:cubicBezTo>
                          <a:pt x="75724" y="71247"/>
                          <a:pt x="75533" y="71247"/>
                          <a:pt x="75343" y="71628"/>
                        </a:cubicBezTo>
                        <a:cubicBezTo>
                          <a:pt x="75248" y="72009"/>
                          <a:pt x="75533" y="72104"/>
                          <a:pt x="75819" y="72104"/>
                        </a:cubicBezTo>
                        <a:cubicBezTo>
                          <a:pt x="76105" y="72104"/>
                          <a:pt x="76867" y="71914"/>
                          <a:pt x="77057" y="71914"/>
                        </a:cubicBezTo>
                        <a:cubicBezTo>
                          <a:pt x="77248" y="71914"/>
                          <a:pt x="77533" y="71723"/>
                          <a:pt x="77724" y="71628"/>
                        </a:cubicBezTo>
                        <a:cubicBezTo>
                          <a:pt x="77915" y="71533"/>
                          <a:pt x="78867" y="72009"/>
                          <a:pt x="79248" y="72199"/>
                        </a:cubicBezTo>
                        <a:cubicBezTo>
                          <a:pt x="79629" y="72390"/>
                          <a:pt x="79820" y="72485"/>
                          <a:pt x="80105" y="72676"/>
                        </a:cubicBezTo>
                        <a:cubicBezTo>
                          <a:pt x="80391" y="72866"/>
                          <a:pt x="80772" y="73438"/>
                          <a:pt x="81153" y="74104"/>
                        </a:cubicBezTo>
                        <a:cubicBezTo>
                          <a:pt x="81534" y="74676"/>
                          <a:pt x="81344" y="75724"/>
                          <a:pt x="81344" y="76200"/>
                        </a:cubicBezTo>
                        <a:cubicBezTo>
                          <a:pt x="81344" y="76676"/>
                          <a:pt x="81344" y="77248"/>
                          <a:pt x="81534" y="77629"/>
                        </a:cubicBezTo>
                        <a:cubicBezTo>
                          <a:pt x="81725" y="78010"/>
                          <a:pt x="81725" y="78296"/>
                          <a:pt x="81820" y="78772"/>
                        </a:cubicBezTo>
                        <a:cubicBezTo>
                          <a:pt x="81915" y="79248"/>
                          <a:pt x="81725" y="79534"/>
                          <a:pt x="81725" y="80105"/>
                        </a:cubicBezTo>
                        <a:cubicBezTo>
                          <a:pt x="81725" y="80677"/>
                          <a:pt x="82010" y="80963"/>
                          <a:pt x="82487" y="81248"/>
                        </a:cubicBezTo>
                        <a:cubicBezTo>
                          <a:pt x="82963" y="81534"/>
                          <a:pt x="82677" y="81915"/>
                          <a:pt x="82582" y="82201"/>
                        </a:cubicBezTo>
                        <a:cubicBezTo>
                          <a:pt x="82487" y="82486"/>
                          <a:pt x="83058" y="82772"/>
                          <a:pt x="83344" y="82867"/>
                        </a:cubicBezTo>
                        <a:cubicBezTo>
                          <a:pt x="83630" y="83058"/>
                          <a:pt x="83153" y="84201"/>
                          <a:pt x="83153" y="84582"/>
                        </a:cubicBezTo>
                        <a:cubicBezTo>
                          <a:pt x="83153" y="84963"/>
                          <a:pt x="83153" y="85630"/>
                          <a:pt x="83058" y="86106"/>
                        </a:cubicBezTo>
                        <a:cubicBezTo>
                          <a:pt x="82963" y="86582"/>
                          <a:pt x="83058" y="86487"/>
                          <a:pt x="83439" y="86773"/>
                        </a:cubicBezTo>
                        <a:cubicBezTo>
                          <a:pt x="83820" y="87058"/>
                          <a:pt x="84011" y="87154"/>
                          <a:pt x="84201" y="87439"/>
                        </a:cubicBezTo>
                        <a:cubicBezTo>
                          <a:pt x="84392" y="87725"/>
                          <a:pt x="84582" y="87916"/>
                          <a:pt x="84868" y="88011"/>
                        </a:cubicBezTo>
                        <a:cubicBezTo>
                          <a:pt x="85249" y="88106"/>
                          <a:pt x="85439" y="88582"/>
                          <a:pt x="85725" y="88868"/>
                        </a:cubicBezTo>
                        <a:cubicBezTo>
                          <a:pt x="86011" y="89154"/>
                          <a:pt x="85820" y="89154"/>
                          <a:pt x="85820" y="89630"/>
                        </a:cubicBezTo>
                        <a:cubicBezTo>
                          <a:pt x="85820" y="90106"/>
                          <a:pt x="85916" y="91535"/>
                          <a:pt x="85916" y="91535"/>
                        </a:cubicBezTo>
                        <a:cubicBezTo>
                          <a:pt x="85916" y="91535"/>
                          <a:pt x="86201" y="92392"/>
                          <a:pt x="86297" y="92773"/>
                        </a:cubicBezTo>
                        <a:cubicBezTo>
                          <a:pt x="86392" y="93154"/>
                          <a:pt x="86106" y="93917"/>
                          <a:pt x="85725" y="94297"/>
                        </a:cubicBezTo>
                        <a:cubicBezTo>
                          <a:pt x="85344" y="94774"/>
                          <a:pt x="86011" y="95155"/>
                          <a:pt x="86297" y="95250"/>
                        </a:cubicBezTo>
                        <a:cubicBezTo>
                          <a:pt x="86582" y="95345"/>
                          <a:pt x="86297" y="96012"/>
                          <a:pt x="86106" y="96107"/>
                        </a:cubicBezTo>
                        <a:cubicBezTo>
                          <a:pt x="85916" y="96202"/>
                          <a:pt x="85249" y="96202"/>
                          <a:pt x="84582" y="96012"/>
                        </a:cubicBezTo>
                        <a:cubicBezTo>
                          <a:pt x="83915" y="95821"/>
                          <a:pt x="83249" y="95917"/>
                          <a:pt x="82963" y="95917"/>
                        </a:cubicBezTo>
                        <a:cubicBezTo>
                          <a:pt x="82677" y="95917"/>
                          <a:pt x="82010" y="95250"/>
                          <a:pt x="81629" y="95059"/>
                        </a:cubicBezTo>
                        <a:cubicBezTo>
                          <a:pt x="81248" y="94774"/>
                          <a:pt x="79915" y="95536"/>
                          <a:pt x="79629" y="95536"/>
                        </a:cubicBezTo>
                        <a:cubicBezTo>
                          <a:pt x="79343" y="95536"/>
                          <a:pt x="79248" y="96488"/>
                          <a:pt x="78867" y="96869"/>
                        </a:cubicBezTo>
                        <a:cubicBezTo>
                          <a:pt x="78486" y="97346"/>
                          <a:pt x="76867" y="96964"/>
                          <a:pt x="76200" y="96964"/>
                        </a:cubicBezTo>
                        <a:cubicBezTo>
                          <a:pt x="75533" y="96964"/>
                          <a:pt x="75438" y="98298"/>
                          <a:pt x="75248" y="98584"/>
                        </a:cubicBezTo>
                        <a:cubicBezTo>
                          <a:pt x="75057" y="98774"/>
                          <a:pt x="74009" y="99060"/>
                          <a:pt x="73724" y="99060"/>
                        </a:cubicBezTo>
                        <a:cubicBezTo>
                          <a:pt x="73343" y="99060"/>
                          <a:pt x="72962" y="99155"/>
                          <a:pt x="72676" y="99060"/>
                        </a:cubicBezTo>
                        <a:cubicBezTo>
                          <a:pt x="72390" y="98869"/>
                          <a:pt x="71723" y="98679"/>
                          <a:pt x="71247" y="98584"/>
                        </a:cubicBezTo>
                        <a:cubicBezTo>
                          <a:pt x="70771" y="98488"/>
                          <a:pt x="69818" y="98298"/>
                          <a:pt x="68961" y="98203"/>
                        </a:cubicBezTo>
                        <a:cubicBezTo>
                          <a:pt x="68104" y="98107"/>
                          <a:pt x="67056" y="99250"/>
                          <a:pt x="66770" y="99441"/>
                        </a:cubicBezTo>
                        <a:cubicBezTo>
                          <a:pt x="66389" y="99727"/>
                          <a:pt x="65913" y="100203"/>
                          <a:pt x="65532" y="100679"/>
                        </a:cubicBezTo>
                        <a:cubicBezTo>
                          <a:pt x="65246" y="101155"/>
                          <a:pt x="64580" y="101441"/>
                          <a:pt x="64199" y="101727"/>
                        </a:cubicBezTo>
                        <a:cubicBezTo>
                          <a:pt x="63818" y="101917"/>
                          <a:pt x="63627" y="101917"/>
                          <a:pt x="63151" y="101822"/>
                        </a:cubicBezTo>
                        <a:cubicBezTo>
                          <a:pt x="62675" y="101727"/>
                          <a:pt x="62484" y="102584"/>
                          <a:pt x="62484" y="102965"/>
                        </a:cubicBezTo>
                        <a:cubicBezTo>
                          <a:pt x="62389" y="103346"/>
                          <a:pt x="62198" y="104013"/>
                          <a:pt x="62389" y="104394"/>
                        </a:cubicBezTo>
                        <a:cubicBezTo>
                          <a:pt x="62484" y="104775"/>
                          <a:pt x="62198" y="105156"/>
                          <a:pt x="62389" y="105632"/>
                        </a:cubicBezTo>
                        <a:cubicBezTo>
                          <a:pt x="62579" y="106108"/>
                          <a:pt x="62865" y="106299"/>
                          <a:pt x="63056" y="106489"/>
                        </a:cubicBezTo>
                        <a:cubicBezTo>
                          <a:pt x="63341" y="106680"/>
                          <a:pt x="62865" y="107251"/>
                          <a:pt x="62198" y="107442"/>
                        </a:cubicBezTo>
                        <a:cubicBezTo>
                          <a:pt x="61627" y="107632"/>
                          <a:pt x="61436" y="107823"/>
                          <a:pt x="61436" y="108109"/>
                        </a:cubicBezTo>
                        <a:cubicBezTo>
                          <a:pt x="61436" y="108299"/>
                          <a:pt x="61055" y="108775"/>
                          <a:pt x="61055" y="109156"/>
                        </a:cubicBezTo>
                        <a:cubicBezTo>
                          <a:pt x="61055" y="109538"/>
                          <a:pt x="61055" y="109633"/>
                          <a:pt x="61341" y="109823"/>
                        </a:cubicBezTo>
                        <a:cubicBezTo>
                          <a:pt x="61627" y="110014"/>
                          <a:pt x="61532" y="110680"/>
                          <a:pt x="61532" y="111061"/>
                        </a:cubicBezTo>
                        <a:cubicBezTo>
                          <a:pt x="61532" y="111442"/>
                          <a:pt x="61341" y="111538"/>
                          <a:pt x="61055" y="111728"/>
                        </a:cubicBezTo>
                        <a:cubicBezTo>
                          <a:pt x="60770" y="111919"/>
                          <a:pt x="61246" y="112967"/>
                          <a:pt x="61341" y="113252"/>
                        </a:cubicBezTo>
                        <a:cubicBezTo>
                          <a:pt x="61436" y="113633"/>
                          <a:pt x="61817" y="113538"/>
                          <a:pt x="62103" y="113538"/>
                        </a:cubicBezTo>
                        <a:cubicBezTo>
                          <a:pt x="62389" y="113538"/>
                          <a:pt x="62484" y="113633"/>
                          <a:pt x="62865" y="113728"/>
                        </a:cubicBezTo>
                        <a:cubicBezTo>
                          <a:pt x="63246" y="113824"/>
                          <a:pt x="64008" y="113919"/>
                          <a:pt x="64389" y="113919"/>
                        </a:cubicBezTo>
                        <a:cubicBezTo>
                          <a:pt x="64770" y="113919"/>
                          <a:pt x="64389" y="114586"/>
                          <a:pt x="64294" y="114776"/>
                        </a:cubicBezTo>
                        <a:cubicBezTo>
                          <a:pt x="64199" y="114967"/>
                          <a:pt x="65437" y="115252"/>
                          <a:pt x="65818" y="115348"/>
                        </a:cubicBezTo>
                        <a:cubicBezTo>
                          <a:pt x="66199" y="115443"/>
                          <a:pt x="66675" y="115443"/>
                          <a:pt x="67151" y="115443"/>
                        </a:cubicBezTo>
                        <a:cubicBezTo>
                          <a:pt x="67628" y="115443"/>
                          <a:pt x="67532" y="115538"/>
                          <a:pt x="67723" y="115824"/>
                        </a:cubicBezTo>
                        <a:cubicBezTo>
                          <a:pt x="67913" y="116110"/>
                          <a:pt x="68199" y="115919"/>
                          <a:pt x="68675" y="115919"/>
                        </a:cubicBezTo>
                        <a:cubicBezTo>
                          <a:pt x="69152" y="115919"/>
                          <a:pt x="70866" y="116776"/>
                          <a:pt x="71152" y="116872"/>
                        </a:cubicBezTo>
                        <a:cubicBezTo>
                          <a:pt x="71438" y="116967"/>
                          <a:pt x="71533" y="117443"/>
                          <a:pt x="72009" y="117443"/>
                        </a:cubicBezTo>
                        <a:cubicBezTo>
                          <a:pt x="72485" y="117443"/>
                          <a:pt x="72104" y="117919"/>
                          <a:pt x="71914" y="118205"/>
                        </a:cubicBezTo>
                        <a:cubicBezTo>
                          <a:pt x="71723" y="118491"/>
                          <a:pt x="71914" y="118681"/>
                          <a:pt x="72009" y="118967"/>
                        </a:cubicBezTo>
                        <a:cubicBezTo>
                          <a:pt x="72104" y="119253"/>
                          <a:pt x="71819" y="119824"/>
                          <a:pt x="71723" y="120205"/>
                        </a:cubicBezTo>
                        <a:cubicBezTo>
                          <a:pt x="71628" y="120586"/>
                          <a:pt x="71533" y="120872"/>
                          <a:pt x="71438" y="121348"/>
                        </a:cubicBezTo>
                        <a:cubicBezTo>
                          <a:pt x="71342" y="121825"/>
                          <a:pt x="71819" y="122015"/>
                          <a:pt x="72200" y="122110"/>
                        </a:cubicBezTo>
                        <a:cubicBezTo>
                          <a:pt x="72581" y="122206"/>
                          <a:pt x="71819" y="123158"/>
                          <a:pt x="71628" y="123444"/>
                        </a:cubicBezTo>
                        <a:cubicBezTo>
                          <a:pt x="71438" y="123825"/>
                          <a:pt x="71438" y="124015"/>
                          <a:pt x="71628" y="124301"/>
                        </a:cubicBezTo>
                        <a:cubicBezTo>
                          <a:pt x="71819" y="124587"/>
                          <a:pt x="71247" y="125158"/>
                          <a:pt x="71057" y="125444"/>
                        </a:cubicBezTo>
                        <a:cubicBezTo>
                          <a:pt x="70866" y="125730"/>
                          <a:pt x="70961" y="126111"/>
                          <a:pt x="71057" y="126397"/>
                        </a:cubicBezTo>
                        <a:cubicBezTo>
                          <a:pt x="71152" y="126682"/>
                          <a:pt x="70771" y="126873"/>
                          <a:pt x="70676" y="127159"/>
                        </a:cubicBezTo>
                        <a:cubicBezTo>
                          <a:pt x="70580" y="127444"/>
                          <a:pt x="71628" y="128206"/>
                          <a:pt x="72104" y="128683"/>
                        </a:cubicBezTo>
                        <a:cubicBezTo>
                          <a:pt x="72676" y="129064"/>
                          <a:pt x="72200" y="129635"/>
                          <a:pt x="71628" y="129826"/>
                        </a:cubicBezTo>
                        <a:cubicBezTo>
                          <a:pt x="71152" y="130016"/>
                          <a:pt x="70961" y="130588"/>
                          <a:pt x="70771" y="131159"/>
                        </a:cubicBezTo>
                        <a:cubicBezTo>
                          <a:pt x="70580" y="131731"/>
                          <a:pt x="72009" y="132302"/>
                          <a:pt x="72390" y="132588"/>
                        </a:cubicBezTo>
                        <a:cubicBezTo>
                          <a:pt x="72771" y="132874"/>
                          <a:pt x="72390" y="133636"/>
                          <a:pt x="72295" y="133921"/>
                        </a:cubicBezTo>
                        <a:cubicBezTo>
                          <a:pt x="72200" y="134207"/>
                          <a:pt x="71914" y="134112"/>
                          <a:pt x="72200" y="134588"/>
                        </a:cubicBezTo>
                        <a:cubicBezTo>
                          <a:pt x="72485" y="135064"/>
                          <a:pt x="72104" y="135255"/>
                          <a:pt x="72009" y="135446"/>
                        </a:cubicBezTo>
                        <a:cubicBezTo>
                          <a:pt x="71914" y="135636"/>
                          <a:pt x="72104" y="135636"/>
                          <a:pt x="72485" y="136112"/>
                        </a:cubicBezTo>
                        <a:cubicBezTo>
                          <a:pt x="72866" y="136588"/>
                          <a:pt x="72866" y="137160"/>
                          <a:pt x="72866" y="137636"/>
                        </a:cubicBezTo>
                        <a:cubicBezTo>
                          <a:pt x="72866" y="138113"/>
                          <a:pt x="72676" y="138398"/>
                          <a:pt x="72295" y="138684"/>
                        </a:cubicBezTo>
                        <a:cubicBezTo>
                          <a:pt x="72009" y="138874"/>
                          <a:pt x="71152" y="139065"/>
                          <a:pt x="70676" y="138874"/>
                        </a:cubicBezTo>
                        <a:cubicBezTo>
                          <a:pt x="70199" y="138779"/>
                          <a:pt x="69056" y="138017"/>
                          <a:pt x="68771" y="137922"/>
                        </a:cubicBezTo>
                        <a:cubicBezTo>
                          <a:pt x="68580" y="137827"/>
                          <a:pt x="67628" y="137446"/>
                          <a:pt x="67151" y="137446"/>
                        </a:cubicBezTo>
                        <a:cubicBezTo>
                          <a:pt x="66770" y="137446"/>
                          <a:pt x="66008" y="138493"/>
                          <a:pt x="66008" y="138874"/>
                        </a:cubicBezTo>
                        <a:cubicBezTo>
                          <a:pt x="66008" y="139351"/>
                          <a:pt x="65342" y="140113"/>
                          <a:pt x="65056" y="140303"/>
                        </a:cubicBezTo>
                        <a:cubicBezTo>
                          <a:pt x="64770" y="140494"/>
                          <a:pt x="63722" y="140684"/>
                          <a:pt x="63246" y="140684"/>
                        </a:cubicBezTo>
                        <a:cubicBezTo>
                          <a:pt x="62770" y="140684"/>
                          <a:pt x="62008" y="141160"/>
                          <a:pt x="61436" y="140875"/>
                        </a:cubicBezTo>
                        <a:cubicBezTo>
                          <a:pt x="60865" y="140589"/>
                          <a:pt x="60389" y="139732"/>
                          <a:pt x="60008" y="139255"/>
                        </a:cubicBezTo>
                        <a:cubicBezTo>
                          <a:pt x="59627" y="138874"/>
                          <a:pt x="59436" y="137636"/>
                          <a:pt x="59246" y="137255"/>
                        </a:cubicBezTo>
                        <a:cubicBezTo>
                          <a:pt x="59055" y="136874"/>
                          <a:pt x="58103" y="136493"/>
                          <a:pt x="57722" y="136303"/>
                        </a:cubicBezTo>
                        <a:cubicBezTo>
                          <a:pt x="57341" y="136017"/>
                          <a:pt x="56293" y="134874"/>
                          <a:pt x="55721" y="134493"/>
                        </a:cubicBezTo>
                        <a:cubicBezTo>
                          <a:pt x="55245" y="134112"/>
                          <a:pt x="54578" y="134112"/>
                          <a:pt x="53912" y="134112"/>
                        </a:cubicBezTo>
                        <a:cubicBezTo>
                          <a:pt x="53245" y="134112"/>
                          <a:pt x="52959" y="134112"/>
                          <a:pt x="52578" y="134017"/>
                        </a:cubicBezTo>
                        <a:cubicBezTo>
                          <a:pt x="52197" y="133826"/>
                          <a:pt x="51626" y="133540"/>
                          <a:pt x="51340" y="133350"/>
                        </a:cubicBezTo>
                        <a:cubicBezTo>
                          <a:pt x="51054" y="133064"/>
                          <a:pt x="50673" y="132874"/>
                          <a:pt x="50006" y="132778"/>
                        </a:cubicBezTo>
                        <a:cubicBezTo>
                          <a:pt x="49340" y="132683"/>
                          <a:pt x="48578" y="132874"/>
                          <a:pt x="48387" y="133159"/>
                        </a:cubicBezTo>
                        <a:cubicBezTo>
                          <a:pt x="48101" y="133350"/>
                          <a:pt x="47530" y="133350"/>
                          <a:pt x="47244" y="133255"/>
                        </a:cubicBezTo>
                        <a:cubicBezTo>
                          <a:pt x="46958" y="133159"/>
                          <a:pt x="44863" y="132493"/>
                          <a:pt x="44482" y="132207"/>
                        </a:cubicBezTo>
                        <a:cubicBezTo>
                          <a:pt x="44196" y="131921"/>
                          <a:pt x="43434" y="132112"/>
                          <a:pt x="43053" y="132017"/>
                        </a:cubicBezTo>
                        <a:cubicBezTo>
                          <a:pt x="42577" y="132017"/>
                          <a:pt x="42386" y="131064"/>
                          <a:pt x="41910" y="130969"/>
                        </a:cubicBezTo>
                        <a:cubicBezTo>
                          <a:pt x="41339" y="130873"/>
                          <a:pt x="40386" y="130683"/>
                          <a:pt x="39815" y="130683"/>
                        </a:cubicBezTo>
                        <a:cubicBezTo>
                          <a:pt x="39338" y="130683"/>
                          <a:pt x="38957" y="130207"/>
                          <a:pt x="38576" y="129730"/>
                        </a:cubicBezTo>
                        <a:cubicBezTo>
                          <a:pt x="38195" y="129254"/>
                          <a:pt x="37814" y="128968"/>
                          <a:pt x="36862" y="128683"/>
                        </a:cubicBezTo>
                        <a:cubicBezTo>
                          <a:pt x="35909" y="128397"/>
                          <a:pt x="35433" y="127730"/>
                          <a:pt x="35147" y="127540"/>
                        </a:cubicBezTo>
                        <a:cubicBezTo>
                          <a:pt x="34957" y="127349"/>
                          <a:pt x="35433" y="126587"/>
                          <a:pt x="35814" y="126301"/>
                        </a:cubicBezTo>
                        <a:cubicBezTo>
                          <a:pt x="36195" y="126016"/>
                          <a:pt x="34671" y="125349"/>
                          <a:pt x="34290" y="125349"/>
                        </a:cubicBezTo>
                        <a:cubicBezTo>
                          <a:pt x="33814" y="125349"/>
                          <a:pt x="33528" y="124873"/>
                          <a:pt x="33052" y="124873"/>
                        </a:cubicBezTo>
                        <a:cubicBezTo>
                          <a:pt x="32671" y="124873"/>
                          <a:pt x="32576" y="124492"/>
                          <a:pt x="32480" y="124206"/>
                        </a:cubicBezTo>
                        <a:cubicBezTo>
                          <a:pt x="32385" y="123920"/>
                          <a:pt x="32195" y="123634"/>
                          <a:pt x="31909" y="123634"/>
                        </a:cubicBezTo>
                        <a:cubicBezTo>
                          <a:pt x="31623" y="123634"/>
                          <a:pt x="31337" y="123634"/>
                          <a:pt x="30956" y="123444"/>
                        </a:cubicBezTo>
                        <a:cubicBezTo>
                          <a:pt x="30671" y="123349"/>
                          <a:pt x="30575" y="123634"/>
                          <a:pt x="30766" y="123825"/>
                        </a:cubicBezTo>
                        <a:cubicBezTo>
                          <a:pt x="30861" y="124015"/>
                          <a:pt x="31337" y="124111"/>
                          <a:pt x="31528" y="124301"/>
                        </a:cubicBezTo>
                        <a:cubicBezTo>
                          <a:pt x="31718" y="124492"/>
                          <a:pt x="31147" y="125825"/>
                          <a:pt x="31052" y="126111"/>
                        </a:cubicBezTo>
                        <a:cubicBezTo>
                          <a:pt x="30956" y="126492"/>
                          <a:pt x="30766" y="126778"/>
                          <a:pt x="30575" y="127159"/>
                        </a:cubicBezTo>
                        <a:cubicBezTo>
                          <a:pt x="30385" y="127444"/>
                          <a:pt x="30194" y="127825"/>
                          <a:pt x="29908" y="128302"/>
                        </a:cubicBezTo>
                        <a:cubicBezTo>
                          <a:pt x="29623" y="128778"/>
                          <a:pt x="28194" y="129254"/>
                          <a:pt x="27623" y="129445"/>
                        </a:cubicBezTo>
                        <a:cubicBezTo>
                          <a:pt x="27051" y="129635"/>
                          <a:pt x="27051" y="130302"/>
                          <a:pt x="27146" y="130588"/>
                        </a:cubicBezTo>
                        <a:cubicBezTo>
                          <a:pt x="27146" y="130873"/>
                          <a:pt x="27432" y="131635"/>
                          <a:pt x="27146" y="131921"/>
                        </a:cubicBezTo>
                        <a:cubicBezTo>
                          <a:pt x="26861" y="132207"/>
                          <a:pt x="27146" y="132397"/>
                          <a:pt x="27146" y="132778"/>
                        </a:cubicBezTo>
                        <a:cubicBezTo>
                          <a:pt x="27146" y="133159"/>
                          <a:pt x="26765" y="132969"/>
                          <a:pt x="26480" y="132588"/>
                        </a:cubicBezTo>
                        <a:cubicBezTo>
                          <a:pt x="26194" y="132302"/>
                          <a:pt x="24479" y="132112"/>
                          <a:pt x="24003" y="131921"/>
                        </a:cubicBezTo>
                        <a:cubicBezTo>
                          <a:pt x="23527" y="131731"/>
                          <a:pt x="22955" y="132112"/>
                          <a:pt x="22574" y="131826"/>
                        </a:cubicBezTo>
                        <a:cubicBezTo>
                          <a:pt x="22193" y="131635"/>
                          <a:pt x="21908" y="131731"/>
                          <a:pt x="21527" y="131826"/>
                        </a:cubicBezTo>
                        <a:cubicBezTo>
                          <a:pt x="21146" y="131921"/>
                          <a:pt x="20765" y="131921"/>
                          <a:pt x="20574" y="131635"/>
                        </a:cubicBezTo>
                        <a:cubicBezTo>
                          <a:pt x="20383" y="131254"/>
                          <a:pt x="19622" y="131540"/>
                          <a:pt x="19336" y="131254"/>
                        </a:cubicBezTo>
                        <a:cubicBezTo>
                          <a:pt x="19050" y="130969"/>
                          <a:pt x="18193" y="130397"/>
                          <a:pt x="18193" y="130397"/>
                        </a:cubicBezTo>
                        <a:lnTo>
                          <a:pt x="18193" y="130397"/>
                        </a:lnTo>
                        <a:cubicBezTo>
                          <a:pt x="18193" y="130397"/>
                          <a:pt x="18193" y="130588"/>
                          <a:pt x="17907" y="130588"/>
                        </a:cubicBezTo>
                        <a:cubicBezTo>
                          <a:pt x="17621" y="130588"/>
                          <a:pt x="17240" y="130302"/>
                          <a:pt x="16859" y="130588"/>
                        </a:cubicBezTo>
                        <a:cubicBezTo>
                          <a:pt x="16478" y="130873"/>
                          <a:pt x="16193" y="131159"/>
                          <a:pt x="15812" y="131159"/>
                        </a:cubicBezTo>
                        <a:cubicBezTo>
                          <a:pt x="15431" y="131159"/>
                          <a:pt x="15240" y="131064"/>
                          <a:pt x="15145" y="131540"/>
                        </a:cubicBezTo>
                        <a:cubicBezTo>
                          <a:pt x="15145" y="131921"/>
                          <a:pt x="14669" y="132017"/>
                          <a:pt x="14383" y="132017"/>
                        </a:cubicBezTo>
                        <a:cubicBezTo>
                          <a:pt x="14097" y="132112"/>
                          <a:pt x="13716" y="132302"/>
                          <a:pt x="13240" y="132302"/>
                        </a:cubicBezTo>
                        <a:cubicBezTo>
                          <a:pt x="12764" y="132302"/>
                          <a:pt x="12478" y="131826"/>
                          <a:pt x="12097" y="132017"/>
                        </a:cubicBezTo>
                        <a:cubicBezTo>
                          <a:pt x="11716" y="132207"/>
                          <a:pt x="11430" y="132302"/>
                          <a:pt x="10954" y="132302"/>
                        </a:cubicBezTo>
                        <a:cubicBezTo>
                          <a:pt x="10478" y="132302"/>
                          <a:pt x="10097" y="132397"/>
                          <a:pt x="9716" y="132207"/>
                        </a:cubicBezTo>
                        <a:cubicBezTo>
                          <a:pt x="9430" y="132112"/>
                          <a:pt x="9335" y="131921"/>
                          <a:pt x="8858" y="132112"/>
                        </a:cubicBezTo>
                        <a:cubicBezTo>
                          <a:pt x="8477" y="132302"/>
                          <a:pt x="8287" y="132112"/>
                          <a:pt x="8096" y="131921"/>
                        </a:cubicBezTo>
                        <a:cubicBezTo>
                          <a:pt x="7906" y="131731"/>
                          <a:pt x="7715" y="131826"/>
                          <a:pt x="7525" y="131731"/>
                        </a:cubicBezTo>
                        <a:cubicBezTo>
                          <a:pt x="7334" y="131635"/>
                          <a:pt x="7049" y="131540"/>
                          <a:pt x="7049" y="131254"/>
                        </a:cubicBezTo>
                        <a:cubicBezTo>
                          <a:pt x="7049" y="130969"/>
                          <a:pt x="6668" y="130588"/>
                          <a:pt x="6382" y="130873"/>
                        </a:cubicBezTo>
                        <a:cubicBezTo>
                          <a:pt x="6096" y="131159"/>
                          <a:pt x="5429" y="131921"/>
                          <a:pt x="5810" y="132302"/>
                        </a:cubicBezTo>
                        <a:cubicBezTo>
                          <a:pt x="6096" y="132683"/>
                          <a:pt x="6668" y="133255"/>
                          <a:pt x="6477" y="133445"/>
                        </a:cubicBezTo>
                        <a:cubicBezTo>
                          <a:pt x="6287" y="133636"/>
                          <a:pt x="6096" y="134493"/>
                          <a:pt x="6191" y="134779"/>
                        </a:cubicBezTo>
                        <a:cubicBezTo>
                          <a:pt x="6287" y="135064"/>
                          <a:pt x="6382" y="135636"/>
                          <a:pt x="6096" y="135826"/>
                        </a:cubicBezTo>
                        <a:cubicBezTo>
                          <a:pt x="5810" y="136017"/>
                          <a:pt x="5620" y="136303"/>
                          <a:pt x="5620" y="136588"/>
                        </a:cubicBezTo>
                        <a:cubicBezTo>
                          <a:pt x="5620" y="136874"/>
                          <a:pt x="6382" y="137255"/>
                          <a:pt x="6572" y="137350"/>
                        </a:cubicBezTo>
                        <a:cubicBezTo>
                          <a:pt x="6763" y="137541"/>
                          <a:pt x="7144" y="137922"/>
                          <a:pt x="7430" y="137922"/>
                        </a:cubicBezTo>
                        <a:cubicBezTo>
                          <a:pt x="7715" y="137922"/>
                          <a:pt x="8001" y="137827"/>
                          <a:pt x="8477" y="138113"/>
                        </a:cubicBezTo>
                        <a:cubicBezTo>
                          <a:pt x="8954" y="138493"/>
                          <a:pt x="9525" y="138874"/>
                          <a:pt x="9716" y="139065"/>
                        </a:cubicBezTo>
                        <a:cubicBezTo>
                          <a:pt x="10001" y="139255"/>
                          <a:pt x="10382" y="139351"/>
                          <a:pt x="10382" y="139541"/>
                        </a:cubicBezTo>
                        <a:cubicBezTo>
                          <a:pt x="10382" y="139732"/>
                          <a:pt x="10001" y="139636"/>
                          <a:pt x="9811" y="139541"/>
                        </a:cubicBezTo>
                        <a:cubicBezTo>
                          <a:pt x="9620" y="139446"/>
                          <a:pt x="9335" y="139446"/>
                          <a:pt x="9335" y="139636"/>
                        </a:cubicBezTo>
                        <a:cubicBezTo>
                          <a:pt x="9335" y="139732"/>
                          <a:pt x="9906" y="139827"/>
                          <a:pt x="9906" y="140113"/>
                        </a:cubicBezTo>
                        <a:cubicBezTo>
                          <a:pt x="9906" y="140398"/>
                          <a:pt x="10001" y="140589"/>
                          <a:pt x="10192" y="140494"/>
                        </a:cubicBezTo>
                        <a:cubicBezTo>
                          <a:pt x="10382" y="140303"/>
                          <a:pt x="10763" y="140208"/>
                          <a:pt x="11049" y="140398"/>
                        </a:cubicBezTo>
                        <a:cubicBezTo>
                          <a:pt x="11335" y="140589"/>
                          <a:pt x="11811" y="140970"/>
                          <a:pt x="11906" y="140779"/>
                        </a:cubicBezTo>
                        <a:cubicBezTo>
                          <a:pt x="12002" y="140684"/>
                          <a:pt x="12192" y="140589"/>
                          <a:pt x="12478" y="140589"/>
                        </a:cubicBezTo>
                        <a:cubicBezTo>
                          <a:pt x="12764" y="140684"/>
                          <a:pt x="13621" y="140970"/>
                          <a:pt x="13716" y="141160"/>
                        </a:cubicBezTo>
                        <a:cubicBezTo>
                          <a:pt x="13907" y="141351"/>
                          <a:pt x="14002" y="141446"/>
                          <a:pt x="14383" y="141446"/>
                        </a:cubicBezTo>
                        <a:cubicBezTo>
                          <a:pt x="14669" y="141351"/>
                          <a:pt x="14954" y="141351"/>
                          <a:pt x="15145" y="141542"/>
                        </a:cubicBezTo>
                        <a:cubicBezTo>
                          <a:pt x="15335" y="141732"/>
                          <a:pt x="16097" y="141827"/>
                          <a:pt x="16478" y="141732"/>
                        </a:cubicBezTo>
                        <a:cubicBezTo>
                          <a:pt x="16859" y="141637"/>
                          <a:pt x="17145" y="141351"/>
                          <a:pt x="17431" y="141542"/>
                        </a:cubicBezTo>
                        <a:cubicBezTo>
                          <a:pt x="17717" y="141732"/>
                          <a:pt x="18764" y="141446"/>
                          <a:pt x="19145" y="141732"/>
                        </a:cubicBezTo>
                        <a:cubicBezTo>
                          <a:pt x="19526" y="142018"/>
                          <a:pt x="19812" y="142399"/>
                          <a:pt x="19431" y="142684"/>
                        </a:cubicBezTo>
                        <a:cubicBezTo>
                          <a:pt x="19050" y="142970"/>
                          <a:pt x="18764" y="142970"/>
                          <a:pt x="18764" y="143256"/>
                        </a:cubicBezTo>
                        <a:cubicBezTo>
                          <a:pt x="18764" y="143542"/>
                          <a:pt x="18669" y="144113"/>
                          <a:pt x="18479" y="144113"/>
                        </a:cubicBezTo>
                        <a:cubicBezTo>
                          <a:pt x="18288" y="144113"/>
                          <a:pt x="18002" y="144304"/>
                          <a:pt x="18002" y="144685"/>
                        </a:cubicBezTo>
                        <a:cubicBezTo>
                          <a:pt x="18002" y="145161"/>
                          <a:pt x="18479" y="145447"/>
                          <a:pt x="18288" y="145828"/>
                        </a:cubicBezTo>
                        <a:cubicBezTo>
                          <a:pt x="18098" y="146209"/>
                          <a:pt x="18002" y="146113"/>
                          <a:pt x="17621" y="146018"/>
                        </a:cubicBezTo>
                        <a:cubicBezTo>
                          <a:pt x="17336" y="145923"/>
                          <a:pt x="16859" y="146113"/>
                          <a:pt x="16859" y="146399"/>
                        </a:cubicBezTo>
                        <a:cubicBezTo>
                          <a:pt x="16859" y="146685"/>
                          <a:pt x="17145" y="147352"/>
                          <a:pt x="16859" y="147638"/>
                        </a:cubicBezTo>
                        <a:cubicBezTo>
                          <a:pt x="16574" y="147828"/>
                          <a:pt x="16288" y="148209"/>
                          <a:pt x="16288" y="148780"/>
                        </a:cubicBezTo>
                        <a:cubicBezTo>
                          <a:pt x="16288" y="149352"/>
                          <a:pt x="16383" y="149828"/>
                          <a:pt x="16383" y="150209"/>
                        </a:cubicBezTo>
                        <a:cubicBezTo>
                          <a:pt x="16383" y="150495"/>
                          <a:pt x="16193" y="150876"/>
                          <a:pt x="15907" y="150876"/>
                        </a:cubicBezTo>
                        <a:cubicBezTo>
                          <a:pt x="15621" y="150876"/>
                          <a:pt x="15145" y="150876"/>
                          <a:pt x="15335" y="151352"/>
                        </a:cubicBezTo>
                        <a:cubicBezTo>
                          <a:pt x="15526" y="151733"/>
                          <a:pt x="15812" y="152686"/>
                          <a:pt x="15907" y="152971"/>
                        </a:cubicBezTo>
                        <a:cubicBezTo>
                          <a:pt x="16002" y="153257"/>
                          <a:pt x="16669" y="153924"/>
                          <a:pt x="16383" y="154305"/>
                        </a:cubicBezTo>
                        <a:cubicBezTo>
                          <a:pt x="16097" y="154686"/>
                          <a:pt x="15716" y="154591"/>
                          <a:pt x="15240" y="154591"/>
                        </a:cubicBezTo>
                        <a:cubicBezTo>
                          <a:pt x="14764" y="154496"/>
                          <a:pt x="14097" y="154305"/>
                          <a:pt x="14002" y="154686"/>
                        </a:cubicBezTo>
                        <a:cubicBezTo>
                          <a:pt x="13907" y="155067"/>
                          <a:pt x="13526" y="156019"/>
                          <a:pt x="13526" y="156305"/>
                        </a:cubicBezTo>
                        <a:cubicBezTo>
                          <a:pt x="13526" y="156591"/>
                          <a:pt x="13430" y="157639"/>
                          <a:pt x="13526" y="157924"/>
                        </a:cubicBezTo>
                        <a:cubicBezTo>
                          <a:pt x="13716" y="158210"/>
                          <a:pt x="14097" y="158210"/>
                          <a:pt x="14383" y="158210"/>
                        </a:cubicBezTo>
                        <a:cubicBezTo>
                          <a:pt x="14669" y="158210"/>
                          <a:pt x="14954" y="158496"/>
                          <a:pt x="15050" y="158686"/>
                        </a:cubicBezTo>
                        <a:cubicBezTo>
                          <a:pt x="15145" y="158877"/>
                          <a:pt x="15716" y="159448"/>
                          <a:pt x="15240" y="159448"/>
                        </a:cubicBezTo>
                        <a:cubicBezTo>
                          <a:pt x="14764" y="159448"/>
                          <a:pt x="14669" y="159448"/>
                          <a:pt x="14383" y="159734"/>
                        </a:cubicBezTo>
                        <a:cubicBezTo>
                          <a:pt x="14097" y="159925"/>
                          <a:pt x="14097" y="160020"/>
                          <a:pt x="13811" y="160496"/>
                        </a:cubicBezTo>
                        <a:cubicBezTo>
                          <a:pt x="13526" y="160972"/>
                          <a:pt x="13240" y="161163"/>
                          <a:pt x="12954" y="161353"/>
                        </a:cubicBezTo>
                        <a:cubicBezTo>
                          <a:pt x="12668" y="161544"/>
                          <a:pt x="12097" y="162115"/>
                          <a:pt x="11716" y="162115"/>
                        </a:cubicBezTo>
                        <a:cubicBezTo>
                          <a:pt x="11335" y="162020"/>
                          <a:pt x="11144" y="161639"/>
                          <a:pt x="10668" y="161639"/>
                        </a:cubicBezTo>
                        <a:cubicBezTo>
                          <a:pt x="10097" y="161639"/>
                          <a:pt x="9335" y="161925"/>
                          <a:pt x="8954" y="162401"/>
                        </a:cubicBezTo>
                        <a:cubicBezTo>
                          <a:pt x="8477" y="162782"/>
                          <a:pt x="8192" y="163259"/>
                          <a:pt x="7715" y="163259"/>
                        </a:cubicBezTo>
                        <a:cubicBezTo>
                          <a:pt x="7239" y="163259"/>
                          <a:pt x="6858" y="163449"/>
                          <a:pt x="6572" y="163449"/>
                        </a:cubicBezTo>
                        <a:cubicBezTo>
                          <a:pt x="6287" y="163449"/>
                          <a:pt x="5906" y="163639"/>
                          <a:pt x="5620" y="163544"/>
                        </a:cubicBezTo>
                        <a:cubicBezTo>
                          <a:pt x="5239" y="163449"/>
                          <a:pt x="4667" y="163163"/>
                          <a:pt x="4382" y="163449"/>
                        </a:cubicBezTo>
                        <a:cubicBezTo>
                          <a:pt x="4096" y="163735"/>
                          <a:pt x="4477" y="164116"/>
                          <a:pt x="4572" y="164306"/>
                        </a:cubicBezTo>
                        <a:cubicBezTo>
                          <a:pt x="4667" y="164497"/>
                          <a:pt x="4763" y="165259"/>
                          <a:pt x="4382" y="165544"/>
                        </a:cubicBezTo>
                        <a:cubicBezTo>
                          <a:pt x="4001" y="165830"/>
                          <a:pt x="3524" y="166497"/>
                          <a:pt x="3620" y="166973"/>
                        </a:cubicBezTo>
                        <a:cubicBezTo>
                          <a:pt x="3715" y="167449"/>
                          <a:pt x="4191" y="167354"/>
                          <a:pt x="4382" y="167354"/>
                        </a:cubicBezTo>
                        <a:cubicBezTo>
                          <a:pt x="4667" y="167354"/>
                          <a:pt x="5334" y="167735"/>
                          <a:pt x="4858" y="167926"/>
                        </a:cubicBezTo>
                        <a:cubicBezTo>
                          <a:pt x="4286" y="168116"/>
                          <a:pt x="3048" y="168497"/>
                          <a:pt x="2572" y="168878"/>
                        </a:cubicBezTo>
                        <a:cubicBezTo>
                          <a:pt x="2096" y="169164"/>
                          <a:pt x="1048" y="169545"/>
                          <a:pt x="1429" y="169926"/>
                        </a:cubicBezTo>
                        <a:cubicBezTo>
                          <a:pt x="1810" y="170307"/>
                          <a:pt x="2286" y="171069"/>
                          <a:pt x="2381" y="171545"/>
                        </a:cubicBezTo>
                        <a:cubicBezTo>
                          <a:pt x="2477" y="172021"/>
                          <a:pt x="2953" y="172593"/>
                          <a:pt x="3048" y="173355"/>
                        </a:cubicBezTo>
                        <a:cubicBezTo>
                          <a:pt x="3143" y="174117"/>
                          <a:pt x="3143" y="174498"/>
                          <a:pt x="3524" y="174688"/>
                        </a:cubicBezTo>
                        <a:cubicBezTo>
                          <a:pt x="3905" y="174879"/>
                          <a:pt x="4286" y="175546"/>
                          <a:pt x="4572" y="175546"/>
                        </a:cubicBezTo>
                        <a:cubicBezTo>
                          <a:pt x="4858" y="175546"/>
                          <a:pt x="5334" y="175450"/>
                          <a:pt x="5715" y="176022"/>
                        </a:cubicBezTo>
                        <a:cubicBezTo>
                          <a:pt x="6096" y="176593"/>
                          <a:pt x="5906" y="176879"/>
                          <a:pt x="5810" y="177355"/>
                        </a:cubicBezTo>
                        <a:cubicBezTo>
                          <a:pt x="5715" y="177832"/>
                          <a:pt x="5525" y="178594"/>
                          <a:pt x="5334" y="178689"/>
                        </a:cubicBezTo>
                        <a:cubicBezTo>
                          <a:pt x="5144" y="178784"/>
                          <a:pt x="5144" y="178879"/>
                          <a:pt x="5144" y="179260"/>
                        </a:cubicBezTo>
                        <a:cubicBezTo>
                          <a:pt x="5239" y="179642"/>
                          <a:pt x="5048" y="180308"/>
                          <a:pt x="4667" y="180499"/>
                        </a:cubicBezTo>
                        <a:cubicBezTo>
                          <a:pt x="4382" y="180689"/>
                          <a:pt x="4001" y="180499"/>
                          <a:pt x="4191" y="181070"/>
                        </a:cubicBezTo>
                        <a:cubicBezTo>
                          <a:pt x="4382" y="181642"/>
                          <a:pt x="4286" y="182213"/>
                          <a:pt x="4001" y="182594"/>
                        </a:cubicBezTo>
                        <a:cubicBezTo>
                          <a:pt x="3715" y="183071"/>
                          <a:pt x="3334" y="183832"/>
                          <a:pt x="3334" y="184309"/>
                        </a:cubicBezTo>
                        <a:cubicBezTo>
                          <a:pt x="3334" y="184785"/>
                          <a:pt x="3524" y="185261"/>
                          <a:pt x="3810" y="185452"/>
                        </a:cubicBezTo>
                        <a:cubicBezTo>
                          <a:pt x="4096" y="185642"/>
                          <a:pt x="4001" y="185738"/>
                          <a:pt x="3810" y="185928"/>
                        </a:cubicBezTo>
                        <a:cubicBezTo>
                          <a:pt x="3620" y="186118"/>
                          <a:pt x="3715" y="186404"/>
                          <a:pt x="4096" y="186404"/>
                        </a:cubicBezTo>
                        <a:cubicBezTo>
                          <a:pt x="4477" y="186404"/>
                          <a:pt x="5525" y="186499"/>
                          <a:pt x="5334" y="186785"/>
                        </a:cubicBezTo>
                        <a:cubicBezTo>
                          <a:pt x="5144" y="187071"/>
                          <a:pt x="5334" y="187166"/>
                          <a:pt x="5525" y="187166"/>
                        </a:cubicBezTo>
                        <a:cubicBezTo>
                          <a:pt x="5715" y="187166"/>
                          <a:pt x="6096" y="187166"/>
                          <a:pt x="6477" y="187166"/>
                        </a:cubicBezTo>
                        <a:cubicBezTo>
                          <a:pt x="6858" y="187166"/>
                          <a:pt x="7239" y="186880"/>
                          <a:pt x="7430" y="186690"/>
                        </a:cubicBezTo>
                        <a:cubicBezTo>
                          <a:pt x="7715" y="186499"/>
                          <a:pt x="8096" y="186595"/>
                          <a:pt x="8477" y="186214"/>
                        </a:cubicBezTo>
                        <a:cubicBezTo>
                          <a:pt x="8763" y="185928"/>
                          <a:pt x="9049" y="185738"/>
                          <a:pt x="9335" y="186118"/>
                        </a:cubicBezTo>
                        <a:cubicBezTo>
                          <a:pt x="9620" y="186499"/>
                          <a:pt x="10001" y="186976"/>
                          <a:pt x="10382" y="186785"/>
                        </a:cubicBezTo>
                        <a:cubicBezTo>
                          <a:pt x="10858" y="186595"/>
                          <a:pt x="11811" y="186118"/>
                          <a:pt x="12097" y="186309"/>
                        </a:cubicBezTo>
                        <a:cubicBezTo>
                          <a:pt x="12383" y="186499"/>
                          <a:pt x="12668" y="186880"/>
                          <a:pt x="12859" y="187642"/>
                        </a:cubicBezTo>
                        <a:cubicBezTo>
                          <a:pt x="13049" y="188404"/>
                          <a:pt x="13145" y="188500"/>
                          <a:pt x="12954" y="188500"/>
                        </a:cubicBezTo>
                        <a:cubicBezTo>
                          <a:pt x="12764" y="188595"/>
                          <a:pt x="12192" y="188595"/>
                          <a:pt x="12573" y="188881"/>
                        </a:cubicBezTo>
                        <a:cubicBezTo>
                          <a:pt x="12859" y="189167"/>
                          <a:pt x="13049" y="188881"/>
                          <a:pt x="13335" y="189167"/>
                        </a:cubicBezTo>
                        <a:cubicBezTo>
                          <a:pt x="13716" y="189357"/>
                          <a:pt x="13811" y="189452"/>
                          <a:pt x="13811" y="189928"/>
                        </a:cubicBezTo>
                        <a:cubicBezTo>
                          <a:pt x="13811" y="190405"/>
                          <a:pt x="13621" y="191357"/>
                          <a:pt x="13907" y="191357"/>
                        </a:cubicBezTo>
                        <a:cubicBezTo>
                          <a:pt x="14192" y="191452"/>
                          <a:pt x="14573" y="191738"/>
                          <a:pt x="14383" y="191834"/>
                        </a:cubicBezTo>
                        <a:cubicBezTo>
                          <a:pt x="14192" y="191929"/>
                          <a:pt x="12764" y="192024"/>
                          <a:pt x="12668" y="192214"/>
                        </a:cubicBezTo>
                        <a:cubicBezTo>
                          <a:pt x="12573" y="192405"/>
                          <a:pt x="12668" y="193072"/>
                          <a:pt x="12383" y="193167"/>
                        </a:cubicBezTo>
                        <a:cubicBezTo>
                          <a:pt x="12097" y="193262"/>
                          <a:pt x="11621" y="193453"/>
                          <a:pt x="11621" y="193929"/>
                        </a:cubicBezTo>
                        <a:cubicBezTo>
                          <a:pt x="11621" y="194405"/>
                          <a:pt x="11525" y="194881"/>
                          <a:pt x="11144" y="194691"/>
                        </a:cubicBezTo>
                        <a:cubicBezTo>
                          <a:pt x="10763" y="194500"/>
                          <a:pt x="10287" y="194215"/>
                          <a:pt x="9906" y="194405"/>
                        </a:cubicBezTo>
                        <a:cubicBezTo>
                          <a:pt x="9525" y="194596"/>
                          <a:pt x="8858" y="194596"/>
                          <a:pt x="8573" y="194881"/>
                        </a:cubicBezTo>
                        <a:cubicBezTo>
                          <a:pt x="8287" y="195072"/>
                          <a:pt x="8096" y="195643"/>
                          <a:pt x="8192" y="196024"/>
                        </a:cubicBezTo>
                        <a:cubicBezTo>
                          <a:pt x="8287" y="196405"/>
                          <a:pt x="8573" y="196596"/>
                          <a:pt x="8382" y="196977"/>
                        </a:cubicBezTo>
                        <a:cubicBezTo>
                          <a:pt x="8192" y="197453"/>
                          <a:pt x="7620" y="197739"/>
                          <a:pt x="7906" y="198120"/>
                        </a:cubicBezTo>
                        <a:cubicBezTo>
                          <a:pt x="8192" y="198406"/>
                          <a:pt x="8287" y="198596"/>
                          <a:pt x="8382" y="198882"/>
                        </a:cubicBezTo>
                        <a:cubicBezTo>
                          <a:pt x="8382" y="199168"/>
                          <a:pt x="8668" y="199072"/>
                          <a:pt x="9144" y="199263"/>
                        </a:cubicBezTo>
                        <a:cubicBezTo>
                          <a:pt x="9620" y="199453"/>
                          <a:pt x="10001" y="199168"/>
                          <a:pt x="10001" y="199549"/>
                        </a:cubicBezTo>
                        <a:cubicBezTo>
                          <a:pt x="10097" y="199930"/>
                          <a:pt x="10573" y="199930"/>
                          <a:pt x="10382" y="200311"/>
                        </a:cubicBezTo>
                        <a:cubicBezTo>
                          <a:pt x="10192" y="200692"/>
                          <a:pt x="10192" y="201263"/>
                          <a:pt x="9906" y="201263"/>
                        </a:cubicBezTo>
                        <a:cubicBezTo>
                          <a:pt x="9620" y="201263"/>
                          <a:pt x="9239" y="201549"/>
                          <a:pt x="9239" y="201835"/>
                        </a:cubicBezTo>
                        <a:cubicBezTo>
                          <a:pt x="9239" y="202121"/>
                          <a:pt x="9239" y="202311"/>
                          <a:pt x="9811" y="202787"/>
                        </a:cubicBezTo>
                        <a:cubicBezTo>
                          <a:pt x="10382" y="203263"/>
                          <a:pt x="10478" y="203835"/>
                          <a:pt x="10478" y="204216"/>
                        </a:cubicBezTo>
                        <a:cubicBezTo>
                          <a:pt x="10478" y="204692"/>
                          <a:pt x="10478" y="205073"/>
                          <a:pt x="10478" y="205359"/>
                        </a:cubicBezTo>
                        <a:cubicBezTo>
                          <a:pt x="10382" y="205645"/>
                          <a:pt x="10287" y="206407"/>
                          <a:pt x="10287" y="206692"/>
                        </a:cubicBezTo>
                        <a:cubicBezTo>
                          <a:pt x="10382" y="206978"/>
                          <a:pt x="9716" y="207073"/>
                          <a:pt x="10001" y="207740"/>
                        </a:cubicBezTo>
                        <a:cubicBezTo>
                          <a:pt x="10287" y="208502"/>
                          <a:pt x="10001" y="209074"/>
                          <a:pt x="9906" y="209550"/>
                        </a:cubicBezTo>
                        <a:cubicBezTo>
                          <a:pt x="9811" y="210121"/>
                          <a:pt x="8573" y="211169"/>
                          <a:pt x="8858" y="211264"/>
                        </a:cubicBezTo>
                        <a:cubicBezTo>
                          <a:pt x="9144" y="211360"/>
                          <a:pt x="9811" y="211550"/>
                          <a:pt x="9620" y="211931"/>
                        </a:cubicBezTo>
                        <a:cubicBezTo>
                          <a:pt x="9525" y="212312"/>
                          <a:pt x="9335" y="212884"/>
                          <a:pt x="9906" y="212979"/>
                        </a:cubicBezTo>
                        <a:cubicBezTo>
                          <a:pt x="10478" y="213169"/>
                          <a:pt x="10858" y="213169"/>
                          <a:pt x="10954" y="213550"/>
                        </a:cubicBezTo>
                        <a:cubicBezTo>
                          <a:pt x="11049" y="213836"/>
                          <a:pt x="11430" y="214122"/>
                          <a:pt x="11049" y="214598"/>
                        </a:cubicBezTo>
                        <a:cubicBezTo>
                          <a:pt x="10668" y="215074"/>
                          <a:pt x="10478" y="215265"/>
                          <a:pt x="10001" y="215455"/>
                        </a:cubicBezTo>
                        <a:cubicBezTo>
                          <a:pt x="9525" y="215646"/>
                          <a:pt x="8858" y="215741"/>
                          <a:pt x="9049" y="216408"/>
                        </a:cubicBezTo>
                        <a:cubicBezTo>
                          <a:pt x="9239" y="217075"/>
                          <a:pt x="9525" y="217646"/>
                          <a:pt x="9144" y="218218"/>
                        </a:cubicBezTo>
                        <a:cubicBezTo>
                          <a:pt x="8668" y="218789"/>
                          <a:pt x="8287" y="219075"/>
                          <a:pt x="8477" y="219456"/>
                        </a:cubicBezTo>
                        <a:cubicBezTo>
                          <a:pt x="8668" y="219837"/>
                          <a:pt x="8573" y="220599"/>
                          <a:pt x="8382" y="220599"/>
                        </a:cubicBezTo>
                        <a:cubicBezTo>
                          <a:pt x="8192" y="220599"/>
                          <a:pt x="8001" y="220504"/>
                          <a:pt x="7811" y="220789"/>
                        </a:cubicBezTo>
                        <a:cubicBezTo>
                          <a:pt x="7620" y="221075"/>
                          <a:pt x="7334" y="220980"/>
                          <a:pt x="7715" y="221361"/>
                        </a:cubicBezTo>
                        <a:cubicBezTo>
                          <a:pt x="8096" y="221742"/>
                          <a:pt x="7906" y="221932"/>
                          <a:pt x="7525" y="222218"/>
                        </a:cubicBezTo>
                        <a:cubicBezTo>
                          <a:pt x="7144" y="222409"/>
                          <a:pt x="6763" y="222790"/>
                          <a:pt x="6287" y="222694"/>
                        </a:cubicBezTo>
                        <a:cubicBezTo>
                          <a:pt x="5810" y="222599"/>
                          <a:pt x="5525" y="222409"/>
                          <a:pt x="5334" y="222790"/>
                        </a:cubicBezTo>
                        <a:cubicBezTo>
                          <a:pt x="5144" y="223171"/>
                          <a:pt x="5429" y="223647"/>
                          <a:pt x="5239" y="223742"/>
                        </a:cubicBezTo>
                        <a:cubicBezTo>
                          <a:pt x="5048" y="223838"/>
                          <a:pt x="4953" y="223647"/>
                          <a:pt x="4572" y="223552"/>
                        </a:cubicBezTo>
                        <a:cubicBezTo>
                          <a:pt x="4286" y="223456"/>
                          <a:pt x="3715" y="223171"/>
                          <a:pt x="3429" y="223171"/>
                        </a:cubicBezTo>
                        <a:cubicBezTo>
                          <a:pt x="3143" y="223171"/>
                          <a:pt x="2953" y="223075"/>
                          <a:pt x="2572" y="223647"/>
                        </a:cubicBezTo>
                        <a:cubicBezTo>
                          <a:pt x="2191" y="224123"/>
                          <a:pt x="2191" y="224314"/>
                          <a:pt x="1715" y="224409"/>
                        </a:cubicBezTo>
                        <a:cubicBezTo>
                          <a:pt x="1238" y="224504"/>
                          <a:pt x="857" y="224599"/>
                          <a:pt x="857" y="225266"/>
                        </a:cubicBezTo>
                        <a:cubicBezTo>
                          <a:pt x="857" y="225933"/>
                          <a:pt x="857" y="226600"/>
                          <a:pt x="476" y="226600"/>
                        </a:cubicBezTo>
                        <a:cubicBezTo>
                          <a:pt x="95" y="226600"/>
                          <a:pt x="0" y="226600"/>
                          <a:pt x="0" y="226885"/>
                        </a:cubicBezTo>
                        <a:cubicBezTo>
                          <a:pt x="0" y="227171"/>
                          <a:pt x="572" y="227171"/>
                          <a:pt x="476" y="227743"/>
                        </a:cubicBezTo>
                        <a:cubicBezTo>
                          <a:pt x="476" y="228314"/>
                          <a:pt x="857" y="228600"/>
                          <a:pt x="1143" y="229076"/>
                        </a:cubicBezTo>
                        <a:cubicBezTo>
                          <a:pt x="1429" y="229552"/>
                          <a:pt x="1333" y="229934"/>
                          <a:pt x="1333" y="230410"/>
                        </a:cubicBezTo>
                        <a:cubicBezTo>
                          <a:pt x="1333" y="230886"/>
                          <a:pt x="1143" y="231362"/>
                          <a:pt x="1524" y="231362"/>
                        </a:cubicBezTo>
                        <a:cubicBezTo>
                          <a:pt x="1810" y="231457"/>
                          <a:pt x="2477" y="231838"/>
                          <a:pt x="2572" y="232505"/>
                        </a:cubicBezTo>
                        <a:cubicBezTo>
                          <a:pt x="2667" y="233172"/>
                          <a:pt x="2858" y="233458"/>
                          <a:pt x="3143" y="233648"/>
                        </a:cubicBezTo>
                        <a:cubicBezTo>
                          <a:pt x="3429" y="233839"/>
                          <a:pt x="4096" y="233839"/>
                          <a:pt x="3905" y="234410"/>
                        </a:cubicBezTo>
                        <a:cubicBezTo>
                          <a:pt x="3810" y="234982"/>
                          <a:pt x="4191" y="235172"/>
                          <a:pt x="4382" y="235553"/>
                        </a:cubicBezTo>
                        <a:cubicBezTo>
                          <a:pt x="4572" y="235934"/>
                          <a:pt x="4953" y="236506"/>
                          <a:pt x="5429" y="236506"/>
                        </a:cubicBezTo>
                        <a:cubicBezTo>
                          <a:pt x="6001" y="236506"/>
                          <a:pt x="6668" y="236125"/>
                          <a:pt x="6953" y="236696"/>
                        </a:cubicBezTo>
                        <a:cubicBezTo>
                          <a:pt x="7334" y="237363"/>
                          <a:pt x="7430" y="237744"/>
                          <a:pt x="7525" y="238315"/>
                        </a:cubicBezTo>
                        <a:cubicBezTo>
                          <a:pt x="7715" y="238792"/>
                          <a:pt x="8287" y="238887"/>
                          <a:pt x="8382" y="239268"/>
                        </a:cubicBezTo>
                        <a:cubicBezTo>
                          <a:pt x="8477" y="239744"/>
                          <a:pt x="8477" y="239649"/>
                          <a:pt x="8763" y="239649"/>
                        </a:cubicBezTo>
                        <a:cubicBezTo>
                          <a:pt x="9049" y="239649"/>
                          <a:pt x="10001" y="239935"/>
                          <a:pt x="10001" y="240125"/>
                        </a:cubicBezTo>
                        <a:cubicBezTo>
                          <a:pt x="10001" y="240316"/>
                          <a:pt x="9525" y="240601"/>
                          <a:pt x="9144" y="241078"/>
                        </a:cubicBezTo>
                        <a:cubicBezTo>
                          <a:pt x="8763" y="241554"/>
                          <a:pt x="8192" y="241649"/>
                          <a:pt x="8192" y="242125"/>
                        </a:cubicBezTo>
                        <a:cubicBezTo>
                          <a:pt x="8192" y="242602"/>
                          <a:pt x="8001" y="242888"/>
                          <a:pt x="8382" y="242888"/>
                        </a:cubicBezTo>
                        <a:cubicBezTo>
                          <a:pt x="8763" y="242888"/>
                          <a:pt x="9335" y="242888"/>
                          <a:pt x="9811" y="243173"/>
                        </a:cubicBezTo>
                        <a:cubicBezTo>
                          <a:pt x="10287" y="243554"/>
                          <a:pt x="11335" y="243745"/>
                          <a:pt x="11144" y="244411"/>
                        </a:cubicBezTo>
                        <a:cubicBezTo>
                          <a:pt x="10954" y="245078"/>
                          <a:pt x="11049" y="244983"/>
                          <a:pt x="11335" y="245173"/>
                        </a:cubicBezTo>
                        <a:cubicBezTo>
                          <a:pt x="11621" y="245364"/>
                          <a:pt x="11906" y="245840"/>
                          <a:pt x="11906" y="245840"/>
                        </a:cubicBezTo>
                        <a:lnTo>
                          <a:pt x="11240" y="246697"/>
                        </a:lnTo>
                        <a:cubicBezTo>
                          <a:pt x="11240" y="246697"/>
                          <a:pt x="11621" y="247269"/>
                          <a:pt x="11430" y="247459"/>
                        </a:cubicBezTo>
                        <a:cubicBezTo>
                          <a:pt x="11335" y="247650"/>
                          <a:pt x="10954" y="247840"/>
                          <a:pt x="10763" y="248412"/>
                        </a:cubicBezTo>
                        <a:cubicBezTo>
                          <a:pt x="10478" y="248984"/>
                          <a:pt x="10382" y="249364"/>
                          <a:pt x="10478" y="249841"/>
                        </a:cubicBezTo>
                        <a:cubicBezTo>
                          <a:pt x="10573" y="250317"/>
                          <a:pt x="10382" y="250412"/>
                          <a:pt x="10573" y="250793"/>
                        </a:cubicBezTo>
                        <a:cubicBezTo>
                          <a:pt x="10763" y="251174"/>
                          <a:pt x="10858" y="252031"/>
                          <a:pt x="11144" y="252413"/>
                        </a:cubicBezTo>
                        <a:cubicBezTo>
                          <a:pt x="11430" y="252698"/>
                          <a:pt x="12668" y="253270"/>
                          <a:pt x="13049" y="253460"/>
                        </a:cubicBezTo>
                        <a:cubicBezTo>
                          <a:pt x="13430" y="253651"/>
                          <a:pt x="13716" y="253365"/>
                          <a:pt x="13716" y="254413"/>
                        </a:cubicBezTo>
                        <a:cubicBezTo>
                          <a:pt x="13716" y="255460"/>
                          <a:pt x="13811" y="255746"/>
                          <a:pt x="13716" y="256318"/>
                        </a:cubicBezTo>
                        <a:cubicBezTo>
                          <a:pt x="13716" y="256794"/>
                          <a:pt x="13526" y="256794"/>
                          <a:pt x="14764" y="257461"/>
                        </a:cubicBezTo>
                        <a:cubicBezTo>
                          <a:pt x="16002" y="258127"/>
                          <a:pt x="17050" y="258413"/>
                          <a:pt x="17240" y="258699"/>
                        </a:cubicBezTo>
                        <a:cubicBezTo>
                          <a:pt x="17431" y="258889"/>
                          <a:pt x="18002" y="259080"/>
                          <a:pt x="18288" y="259080"/>
                        </a:cubicBezTo>
                        <a:cubicBezTo>
                          <a:pt x="18574" y="259080"/>
                          <a:pt x="18669" y="259175"/>
                          <a:pt x="18860" y="259366"/>
                        </a:cubicBezTo>
                        <a:cubicBezTo>
                          <a:pt x="19050" y="259556"/>
                          <a:pt x="19336" y="259747"/>
                          <a:pt x="19336" y="259747"/>
                        </a:cubicBezTo>
                        <a:lnTo>
                          <a:pt x="21908" y="265557"/>
                        </a:lnTo>
                        <a:cubicBezTo>
                          <a:pt x="21908" y="265557"/>
                          <a:pt x="22765" y="267271"/>
                          <a:pt x="23336" y="267462"/>
                        </a:cubicBezTo>
                        <a:cubicBezTo>
                          <a:pt x="23813" y="267652"/>
                          <a:pt x="24384" y="268129"/>
                          <a:pt x="24575" y="268414"/>
                        </a:cubicBezTo>
                        <a:cubicBezTo>
                          <a:pt x="24765" y="268796"/>
                          <a:pt x="25241" y="268700"/>
                          <a:pt x="25337" y="268700"/>
                        </a:cubicBezTo>
                        <a:cubicBezTo>
                          <a:pt x="25432" y="268700"/>
                          <a:pt x="27813" y="268605"/>
                          <a:pt x="28004" y="268891"/>
                        </a:cubicBezTo>
                        <a:cubicBezTo>
                          <a:pt x="28194" y="269176"/>
                          <a:pt x="28766" y="269843"/>
                          <a:pt x="29242" y="270129"/>
                        </a:cubicBezTo>
                        <a:cubicBezTo>
                          <a:pt x="29718" y="270415"/>
                          <a:pt x="30766" y="270796"/>
                          <a:pt x="30766" y="271081"/>
                        </a:cubicBezTo>
                        <a:cubicBezTo>
                          <a:pt x="30766" y="271367"/>
                          <a:pt x="31052" y="271653"/>
                          <a:pt x="31528" y="271939"/>
                        </a:cubicBezTo>
                        <a:cubicBezTo>
                          <a:pt x="32004" y="272224"/>
                          <a:pt x="32480" y="272986"/>
                          <a:pt x="32671" y="273272"/>
                        </a:cubicBezTo>
                        <a:cubicBezTo>
                          <a:pt x="32861" y="273463"/>
                          <a:pt x="33052" y="274130"/>
                          <a:pt x="33433" y="274225"/>
                        </a:cubicBezTo>
                        <a:cubicBezTo>
                          <a:pt x="33814" y="274415"/>
                          <a:pt x="34385" y="274796"/>
                          <a:pt x="34671" y="275177"/>
                        </a:cubicBezTo>
                        <a:cubicBezTo>
                          <a:pt x="34957" y="275463"/>
                          <a:pt x="35528" y="276225"/>
                          <a:pt x="35909" y="276225"/>
                        </a:cubicBezTo>
                        <a:cubicBezTo>
                          <a:pt x="36195" y="276225"/>
                          <a:pt x="37338" y="275939"/>
                          <a:pt x="37910" y="276320"/>
                        </a:cubicBezTo>
                        <a:cubicBezTo>
                          <a:pt x="38481" y="276796"/>
                          <a:pt x="39148" y="277654"/>
                          <a:pt x="39719" y="277654"/>
                        </a:cubicBezTo>
                        <a:cubicBezTo>
                          <a:pt x="40291" y="277749"/>
                          <a:pt x="40958" y="278130"/>
                          <a:pt x="41339" y="278035"/>
                        </a:cubicBezTo>
                        <a:cubicBezTo>
                          <a:pt x="41624" y="278035"/>
                          <a:pt x="42863" y="277654"/>
                          <a:pt x="42863" y="278035"/>
                        </a:cubicBezTo>
                        <a:cubicBezTo>
                          <a:pt x="42863" y="278416"/>
                          <a:pt x="43053" y="279749"/>
                          <a:pt x="43244" y="279749"/>
                        </a:cubicBezTo>
                        <a:cubicBezTo>
                          <a:pt x="43434" y="279749"/>
                          <a:pt x="43625" y="278416"/>
                          <a:pt x="44101" y="278321"/>
                        </a:cubicBezTo>
                        <a:cubicBezTo>
                          <a:pt x="44577" y="278130"/>
                          <a:pt x="45149" y="278416"/>
                          <a:pt x="45434" y="278416"/>
                        </a:cubicBezTo>
                        <a:cubicBezTo>
                          <a:pt x="45720" y="278416"/>
                          <a:pt x="46673" y="278606"/>
                          <a:pt x="47054" y="278606"/>
                        </a:cubicBezTo>
                        <a:cubicBezTo>
                          <a:pt x="47530" y="278606"/>
                          <a:pt x="47816" y="278606"/>
                          <a:pt x="48101" y="278892"/>
                        </a:cubicBezTo>
                        <a:cubicBezTo>
                          <a:pt x="48387" y="279178"/>
                          <a:pt x="48578" y="279940"/>
                          <a:pt x="48958" y="279844"/>
                        </a:cubicBezTo>
                        <a:cubicBezTo>
                          <a:pt x="49435" y="279749"/>
                          <a:pt x="49911" y="279082"/>
                          <a:pt x="50387" y="279559"/>
                        </a:cubicBezTo>
                        <a:cubicBezTo>
                          <a:pt x="50864" y="280035"/>
                          <a:pt x="51626" y="280702"/>
                          <a:pt x="51816" y="280988"/>
                        </a:cubicBezTo>
                        <a:cubicBezTo>
                          <a:pt x="52007" y="281178"/>
                          <a:pt x="53054" y="282226"/>
                          <a:pt x="53054" y="281749"/>
                        </a:cubicBezTo>
                        <a:cubicBezTo>
                          <a:pt x="53150" y="281273"/>
                          <a:pt x="52959" y="281083"/>
                          <a:pt x="53340" y="280797"/>
                        </a:cubicBezTo>
                        <a:cubicBezTo>
                          <a:pt x="53626" y="280606"/>
                          <a:pt x="54102" y="279844"/>
                          <a:pt x="54388" y="280130"/>
                        </a:cubicBezTo>
                        <a:cubicBezTo>
                          <a:pt x="54674" y="280321"/>
                          <a:pt x="55055" y="280511"/>
                          <a:pt x="55150" y="280130"/>
                        </a:cubicBezTo>
                        <a:cubicBezTo>
                          <a:pt x="55245" y="279749"/>
                          <a:pt x="55245" y="279463"/>
                          <a:pt x="55531" y="279463"/>
                        </a:cubicBezTo>
                        <a:cubicBezTo>
                          <a:pt x="55817" y="279463"/>
                          <a:pt x="56293" y="279654"/>
                          <a:pt x="56388" y="279368"/>
                        </a:cubicBezTo>
                        <a:cubicBezTo>
                          <a:pt x="56483" y="279082"/>
                          <a:pt x="56579" y="278987"/>
                          <a:pt x="56864" y="278892"/>
                        </a:cubicBezTo>
                        <a:cubicBezTo>
                          <a:pt x="57150" y="278892"/>
                          <a:pt x="58103" y="278987"/>
                          <a:pt x="58293" y="279368"/>
                        </a:cubicBezTo>
                        <a:cubicBezTo>
                          <a:pt x="58483" y="279749"/>
                          <a:pt x="59055" y="280130"/>
                          <a:pt x="59246" y="280321"/>
                        </a:cubicBezTo>
                        <a:cubicBezTo>
                          <a:pt x="59436" y="280511"/>
                          <a:pt x="59722" y="281083"/>
                          <a:pt x="60103" y="281083"/>
                        </a:cubicBezTo>
                        <a:cubicBezTo>
                          <a:pt x="60579" y="281083"/>
                          <a:pt x="62484" y="281845"/>
                          <a:pt x="62675" y="282226"/>
                        </a:cubicBezTo>
                        <a:cubicBezTo>
                          <a:pt x="62960" y="282511"/>
                          <a:pt x="62960" y="282892"/>
                          <a:pt x="63437" y="282892"/>
                        </a:cubicBezTo>
                        <a:cubicBezTo>
                          <a:pt x="63818" y="282892"/>
                          <a:pt x="64294" y="283083"/>
                          <a:pt x="64294" y="283369"/>
                        </a:cubicBezTo>
                        <a:cubicBezTo>
                          <a:pt x="64294" y="283655"/>
                          <a:pt x="64484" y="283655"/>
                          <a:pt x="64961" y="283655"/>
                        </a:cubicBezTo>
                        <a:cubicBezTo>
                          <a:pt x="65342" y="283655"/>
                          <a:pt x="65532" y="283369"/>
                          <a:pt x="65532" y="283083"/>
                        </a:cubicBezTo>
                        <a:cubicBezTo>
                          <a:pt x="65532" y="282797"/>
                          <a:pt x="65818" y="282702"/>
                          <a:pt x="66104" y="282702"/>
                        </a:cubicBezTo>
                        <a:cubicBezTo>
                          <a:pt x="66389" y="282702"/>
                          <a:pt x="66961" y="282035"/>
                          <a:pt x="67342" y="282226"/>
                        </a:cubicBezTo>
                        <a:cubicBezTo>
                          <a:pt x="67723" y="282416"/>
                          <a:pt x="68008" y="282702"/>
                          <a:pt x="68294" y="282702"/>
                        </a:cubicBezTo>
                        <a:cubicBezTo>
                          <a:pt x="68580" y="282702"/>
                          <a:pt x="68961" y="283178"/>
                          <a:pt x="69152" y="283464"/>
                        </a:cubicBezTo>
                        <a:cubicBezTo>
                          <a:pt x="69342" y="283655"/>
                          <a:pt x="69628" y="283940"/>
                          <a:pt x="69437" y="284226"/>
                        </a:cubicBezTo>
                        <a:cubicBezTo>
                          <a:pt x="69247" y="284512"/>
                          <a:pt x="69152" y="284702"/>
                          <a:pt x="69533" y="285083"/>
                        </a:cubicBezTo>
                        <a:cubicBezTo>
                          <a:pt x="69818" y="285464"/>
                          <a:pt x="70199" y="285940"/>
                          <a:pt x="70866" y="286226"/>
                        </a:cubicBezTo>
                        <a:cubicBezTo>
                          <a:pt x="71438" y="286512"/>
                          <a:pt x="71819" y="286702"/>
                          <a:pt x="72200" y="286988"/>
                        </a:cubicBezTo>
                        <a:cubicBezTo>
                          <a:pt x="72485" y="287274"/>
                          <a:pt x="72866" y="287560"/>
                          <a:pt x="73057" y="287560"/>
                        </a:cubicBezTo>
                        <a:cubicBezTo>
                          <a:pt x="73247" y="287560"/>
                          <a:pt x="73438" y="287750"/>
                          <a:pt x="73438" y="288036"/>
                        </a:cubicBezTo>
                        <a:cubicBezTo>
                          <a:pt x="73438" y="288226"/>
                          <a:pt x="73724" y="288607"/>
                          <a:pt x="73914" y="288703"/>
                        </a:cubicBezTo>
                        <a:cubicBezTo>
                          <a:pt x="74200" y="288893"/>
                          <a:pt x="74962" y="289084"/>
                          <a:pt x="75343" y="289465"/>
                        </a:cubicBezTo>
                        <a:cubicBezTo>
                          <a:pt x="75724" y="289846"/>
                          <a:pt x="75819" y="290131"/>
                          <a:pt x="76105" y="290227"/>
                        </a:cubicBezTo>
                        <a:cubicBezTo>
                          <a:pt x="76391" y="290227"/>
                          <a:pt x="76867" y="290798"/>
                          <a:pt x="77153" y="290989"/>
                        </a:cubicBezTo>
                        <a:cubicBezTo>
                          <a:pt x="77438" y="291179"/>
                          <a:pt x="78200" y="292132"/>
                          <a:pt x="78296" y="291751"/>
                        </a:cubicBezTo>
                        <a:cubicBezTo>
                          <a:pt x="78391" y="291370"/>
                          <a:pt x="78677" y="291274"/>
                          <a:pt x="79058" y="291370"/>
                        </a:cubicBezTo>
                        <a:cubicBezTo>
                          <a:pt x="79343" y="291465"/>
                          <a:pt x="79915" y="291560"/>
                          <a:pt x="80105" y="291941"/>
                        </a:cubicBezTo>
                        <a:cubicBezTo>
                          <a:pt x="80296" y="292322"/>
                          <a:pt x="80486" y="293084"/>
                          <a:pt x="80486" y="293465"/>
                        </a:cubicBezTo>
                        <a:cubicBezTo>
                          <a:pt x="80486" y="293846"/>
                          <a:pt x="80391" y="293942"/>
                          <a:pt x="80772" y="293942"/>
                        </a:cubicBezTo>
                        <a:cubicBezTo>
                          <a:pt x="81153" y="293942"/>
                          <a:pt x="82010" y="293846"/>
                          <a:pt x="82106" y="294227"/>
                        </a:cubicBezTo>
                        <a:cubicBezTo>
                          <a:pt x="82201" y="294608"/>
                          <a:pt x="81820" y="294894"/>
                          <a:pt x="81915" y="295180"/>
                        </a:cubicBezTo>
                        <a:cubicBezTo>
                          <a:pt x="82010" y="295465"/>
                          <a:pt x="82106" y="295465"/>
                          <a:pt x="82487" y="295656"/>
                        </a:cubicBezTo>
                        <a:cubicBezTo>
                          <a:pt x="82772" y="295751"/>
                          <a:pt x="83058" y="296227"/>
                          <a:pt x="83153" y="296704"/>
                        </a:cubicBezTo>
                        <a:cubicBezTo>
                          <a:pt x="83249" y="297180"/>
                          <a:pt x="83439" y="297942"/>
                          <a:pt x="83820" y="298228"/>
                        </a:cubicBezTo>
                        <a:cubicBezTo>
                          <a:pt x="84201" y="298513"/>
                          <a:pt x="84677" y="298418"/>
                          <a:pt x="85058" y="298418"/>
                        </a:cubicBezTo>
                        <a:cubicBezTo>
                          <a:pt x="85439" y="298418"/>
                          <a:pt x="85535" y="297847"/>
                          <a:pt x="85916" y="298132"/>
                        </a:cubicBezTo>
                        <a:cubicBezTo>
                          <a:pt x="86201" y="298418"/>
                          <a:pt x="86868" y="298513"/>
                          <a:pt x="86868" y="297942"/>
                        </a:cubicBezTo>
                        <a:cubicBezTo>
                          <a:pt x="86868" y="297275"/>
                          <a:pt x="87154" y="297085"/>
                          <a:pt x="87630" y="297085"/>
                        </a:cubicBezTo>
                        <a:cubicBezTo>
                          <a:pt x="88106" y="297085"/>
                          <a:pt x="88678" y="297085"/>
                          <a:pt x="89059" y="297180"/>
                        </a:cubicBezTo>
                        <a:cubicBezTo>
                          <a:pt x="89345" y="297275"/>
                          <a:pt x="90011" y="297466"/>
                          <a:pt x="90488" y="297085"/>
                        </a:cubicBezTo>
                        <a:cubicBezTo>
                          <a:pt x="90964" y="296609"/>
                          <a:pt x="91154" y="296418"/>
                          <a:pt x="91535" y="296323"/>
                        </a:cubicBezTo>
                        <a:cubicBezTo>
                          <a:pt x="92012" y="296227"/>
                          <a:pt x="92012" y="296609"/>
                          <a:pt x="92107" y="296894"/>
                        </a:cubicBezTo>
                        <a:cubicBezTo>
                          <a:pt x="92202" y="297180"/>
                          <a:pt x="93059" y="297275"/>
                          <a:pt x="93345" y="297466"/>
                        </a:cubicBezTo>
                        <a:cubicBezTo>
                          <a:pt x="93631" y="297561"/>
                          <a:pt x="94012" y="297561"/>
                          <a:pt x="94202" y="298037"/>
                        </a:cubicBezTo>
                        <a:cubicBezTo>
                          <a:pt x="94393" y="298513"/>
                          <a:pt x="95060" y="298990"/>
                          <a:pt x="95060" y="299275"/>
                        </a:cubicBezTo>
                        <a:cubicBezTo>
                          <a:pt x="95060" y="299561"/>
                          <a:pt x="94869" y="299847"/>
                          <a:pt x="94679" y="299847"/>
                        </a:cubicBezTo>
                        <a:cubicBezTo>
                          <a:pt x="94488" y="299847"/>
                          <a:pt x="93821" y="300323"/>
                          <a:pt x="93726" y="300514"/>
                        </a:cubicBezTo>
                        <a:cubicBezTo>
                          <a:pt x="93631" y="300609"/>
                          <a:pt x="93155" y="300799"/>
                          <a:pt x="93536" y="300990"/>
                        </a:cubicBezTo>
                        <a:cubicBezTo>
                          <a:pt x="93917" y="301180"/>
                          <a:pt x="93917" y="301561"/>
                          <a:pt x="93726" y="301942"/>
                        </a:cubicBezTo>
                        <a:cubicBezTo>
                          <a:pt x="93536" y="302419"/>
                          <a:pt x="93155" y="302990"/>
                          <a:pt x="93440" y="303371"/>
                        </a:cubicBezTo>
                        <a:cubicBezTo>
                          <a:pt x="93726" y="303752"/>
                          <a:pt x="93631" y="304133"/>
                          <a:pt x="94012" y="304133"/>
                        </a:cubicBezTo>
                        <a:cubicBezTo>
                          <a:pt x="94393" y="304133"/>
                          <a:pt x="94964" y="304228"/>
                          <a:pt x="95060" y="304609"/>
                        </a:cubicBezTo>
                        <a:cubicBezTo>
                          <a:pt x="95250" y="304990"/>
                          <a:pt x="95726" y="304990"/>
                          <a:pt x="96107" y="304800"/>
                        </a:cubicBezTo>
                        <a:cubicBezTo>
                          <a:pt x="96488" y="304609"/>
                          <a:pt x="96679" y="304228"/>
                          <a:pt x="96965" y="304038"/>
                        </a:cubicBezTo>
                        <a:cubicBezTo>
                          <a:pt x="97250" y="303847"/>
                          <a:pt x="97822" y="303752"/>
                          <a:pt x="98108" y="303943"/>
                        </a:cubicBezTo>
                        <a:cubicBezTo>
                          <a:pt x="98298" y="304133"/>
                          <a:pt x="98298" y="304514"/>
                          <a:pt x="98679" y="304514"/>
                        </a:cubicBezTo>
                        <a:cubicBezTo>
                          <a:pt x="99060" y="304514"/>
                          <a:pt x="99346" y="304609"/>
                          <a:pt x="99441" y="304133"/>
                        </a:cubicBezTo>
                        <a:cubicBezTo>
                          <a:pt x="99441" y="303657"/>
                          <a:pt x="99346" y="303467"/>
                          <a:pt x="99632" y="303467"/>
                        </a:cubicBezTo>
                        <a:cubicBezTo>
                          <a:pt x="99917" y="303562"/>
                          <a:pt x="101060" y="304228"/>
                          <a:pt x="101251" y="304324"/>
                        </a:cubicBezTo>
                        <a:cubicBezTo>
                          <a:pt x="101441" y="304419"/>
                          <a:pt x="101441" y="304324"/>
                          <a:pt x="102108" y="304038"/>
                        </a:cubicBezTo>
                        <a:cubicBezTo>
                          <a:pt x="102775" y="303752"/>
                          <a:pt x="103537" y="303847"/>
                          <a:pt x="103727" y="304133"/>
                        </a:cubicBezTo>
                        <a:cubicBezTo>
                          <a:pt x="103918" y="304419"/>
                          <a:pt x="104299" y="304895"/>
                          <a:pt x="104775" y="305086"/>
                        </a:cubicBezTo>
                        <a:cubicBezTo>
                          <a:pt x="105347" y="305276"/>
                          <a:pt x="105632" y="305181"/>
                          <a:pt x="105823" y="305467"/>
                        </a:cubicBezTo>
                        <a:cubicBezTo>
                          <a:pt x="106013" y="305752"/>
                          <a:pt x="106680" y="305562"/>
                          <a:pt x="106966" y="305848"/>
                        </a:cubicBezTo>
                        <a:cubicBezTo>
                          <a:pt x="107156" y="306134"/>
                          <a:pt x="107918" y="305943"/>
                          <a:pt x="108014" y="305848"/>
                        </a:cubicBezTo>
                        <a:cubicBezTo>
                          <a:pt x="108109" y="305752"/>
                          <a:pt x="108776" y="305371"/>
                          <a:pt x="108966" y="305752"/>
                        </a:cubicBezTo>
                        <a:cubicBezTo>
                          <a:pt x="109157" y="306038"/>
                          <a:pt x="109252" y="306419"/>
                          <a:pt x="109538" y="306419"/>
                        </a:cubicBezTo>
                        <a:cubicBezTo>
                          <a:pt x="109823" y="306419"/>
                          <a:pt x="110109" y="306324"/>
                          <a:pt x="110204" y="306514"/>
                        </a:cubicBezTo>
                        <a:cubicBezTo>
                          <a:pt x="110395" y="306800"/>
                          <a:pt x="110776" y="306991"/>
                          <a:pt x="111252" y="306800"/>
                        </a:cubicBezTo>
                        <a:cubicBezTo>
                          <a:pt x="111728" y="306610"/>
                          <a:pt x="112109" y="305943"/>
                          <a:pt x="112205" y="305657"/>
                        </a:cubicBezTo>
                        <a:cubicBezTo>
                          <a:pt x="112300" y="305371"/>
                          <a:pt x="112490" y="304705"/>
                          <a:pt x="113062" y="305086"/>
                        </a:cubicBezTo>
                        <a:cubicBezTo>
                          <a:pt x="113633" y="305467"/>
                          <a:pt x="113824" y="305943"/>
                          <a:pt x="114205" y="305943"/>
                        </a:cubicBezTo>
                        <a:cubicBezTo>
                          <a:pt x="114586" y="305943"/>
                          <a:pt x="114967" y="306134"/>
                          <a:pt x="115348" y="306514"/>
                        </a:cubicBezTo>
                        <a:cubicBezTo>
                          <a:pt x="115729" y="306896"/>
                          <a:pt x="116205" y="307753"/>
                          <a:pt x="116491" y="307562"/>
                        </a:cubicBezTo>
                        <a:cubicBezTo>
                          <a:pt x="116777" y="307372"/>
                          <a:pt x="117539" y="307181"/>
                          <a:pt x="117920" y="307372"/>
                        </a:cubicBezTo>
                        <a:cubicBezTo>
                          <a:pt x="118301" y="307562"/>
                          <a:pt x="118586" y="308038"/>
                          <a:pt x="119063" y="308515"/>
                        </a:cubicBezTo>
                        <a:cubicBezTo>
                          <a:pt x="119444" y="308991"/>
                          <a:pt x="119729" y="309467"/>
                          <a:pt x="119920" y="309086"/>
                        </a:cubicBezTo>
                        <a:cubicBezTo>
                          <a:pt x="120015" y="308800"/>
                          <a:pt x="120015" y="308515"/>
                          <a:pt x="120396" y="308515"/>
                        </a:cubicBezTo>
                        <a:cubicBezTo>
                          <a:pt x="120872" y="308515"/>
                          <a:pt x="121253" y="308705"/>
                          <a:pt x="121634" y="308705"/>
                        </a:cubicBezTo>
                        <a:cubicBezTo>
                          <a:pt x="122015" y="308705"/>
                          <a:pt x="122206" y="308324"/>
                          <a:pt x="122682" y="308515"/>
                        </a:cubicBezTo>
                        <a:cubicBezTo>
                          <a:pt x="123254" y="308705"/>
                          <a:pt x="123920" y="308705"/>
                          <a:pt x="124301" y="308324"/>
                        </a:cubicBezTo>
                        <a:cubicBezTo>
                          <a:pt x="124682" y="307943"/>
                          <a:pt x="124682" y="307562"/>
                          <a:pt x="125254" y="307562"/>
                        </a:cubicBezTo>
                        <a:cubicBezTo>
                          <a:pt x="125825" y="307562"/>
                          <a:pt x="125825" y="308324"/>
                          <a:pt x="125825" y="308610"/>
                        </a:cubicBezTo>
                        <a:cubicBezTo>
                          <a:pt x="125825" y="308896"/>
                          <a:pt x="125730" y="309563"/>
                          <a:pt x="125730" y="309563"/>
                        </a:cubicBezTo>
                        <a:cubicBezTo>
                          <a:pt x="125730" y="309563"/>
                          <a:pt x="126492" y="309753"/>
                          <a:pt x="126492" y="310134"/>
                        </a:cubicBezTo>
                        <a:cubicBezTo>
                          <a:pt x="126492" y="310515"/>
                          <a:pt x="126206" y="311658"/>
                          <a:pt x="126397" y="311848"/>
                        </a:cubicBezTo>
                        <a:cubicBezTo>
                          <a:pt x="126587" y="312039"/>
                          <a:pt x="126587" y="312992"/>
                          <a:pt x="126683" y="313182"/>
                        </a:cubicBezTo>
                        <a:cubicBezTo>
                          <a:pt x="126778" y="313372"/>
                          <a:pt x="127730" y="313087"/>
                          <a:pt x="128111" y="313087"/>
                        </a:cubicBezTo>
                        <a:cubicBezTo>
                          <a:pt x="128492" y="313087"/>
                          <a:pt x="129159" y="312515"/>
                          <a:pt x="129350" y="312801"/>
                        </a:cubicBezTo>
                        <a:cubicBezTo>
                          <a:pt x="129540" y="313087"/>
                          <a:pt x="130588" y="313182"/>
                          <a:pt x="130778" y="312801"/>
                        </a:cubicBezTo>
                        <a:cubicBezTo>
                          <a:pt x="130874" y="312420"/>
                          <a:pt x="131255" y="311753"/>
                          <a:pt x="131731" y="311944"/>
                        </a:cubicBezTo>
                        <a:cubicBezTo>
                          <a:pt x="132207" y="312230"/>
                          <a:pt x="133160" y="312801"/>
                          <a:pt x="133636" y="312706"/>
                        </a:cubicBezTo>
                        <a:cubicBezTo>
                          <a:pt x="134112" y="312706"/>
                          <a:pt x="134207" y="312420"/>
                          <a:pt x="134398" y="312610"/>
                        </a:cubicBezTo>
                        <a:cubicBezTo>
                          <a:pt x="134588" y="312801"/>
                          <a:pt x="134398" y="313182"/>
                          <a:pt x="134493" y="313563"/>
                        </a:cubicBezTo>
                        <a:cubicBezTo>
                          <a:pt x="134588" y="313944"/>
                          <a:pt x="134779" y="314325"/>
                          <a:pt x="135065" y="314420"/>
                        </a:cubicBezTo>
                        <a:cubicBezTo>
                          <a:pt x="135350" y="314611"/>
                          <a:pt x="135541" y="314515"/>
                          <a:pt x="135922" y="314706"/>
                        </a:cubicBezTo>
                        <a:cubicBezTo>
                          <a:pt x="136398" y="314801"/>
                          <a:pt x="136208" y="315277"/>
                          <a:pt x="136398" y="315373"/>
                        </a:cubicBezTo>
                        <a:cubicBezTo>
                          <a:pt x="136589" y="315563"/>
                          <a:pt x="136684" y="315849"/>
                          <a:pt x="136589" y="316135"/>
                        </a:cubicBezTo>
                        <a:cubicBezTo>
                          <a:pt x="136493" y="316421"/>
                          <a:pt x="136303" y="316897"/>
                          <a:pt x="136303" y="316897"/>
                        </a:cubicBezTo>
                        <a:cubicBezTo>
                          <a:pt x="136303" y="316897"/>
                          <a:pt x="136970" y="316801"/>
                          <a:pt x="137732" y="317659"/>
                        </a:cubicBezTo>
                        <a:cubicBezTo>
                          <a:pt x="138494" y="318611"/>
                          <a:pt x="138684" y="318706"/>
                          <a:pt x="138684" y="319088"/>
                        </a:cubicBezTo>
                        <a:cubicBezTo>
                          <a:pt x="138684" y="319468"/>
                          <a:pt x="138779" y="319849"/>
                          <a:pt x="139160" y="319564"/>
                        </a:cubicBezTo>
                        <a:cubicBezTo>
                          <a:pt x="139446" y="319183"/>
                          <a:pt x="139446" y="318992"/>
                          <a:pt x="139827" y="318897"/>
                        </a:cubicBezTo>
                        <a:cubicBezTo>
                          <a:pt x="140208" y="318802"/>
                          <a:pt x="140018" y="318325"/>
                          <a:pt x="140684" y="318325"/>
                        </a:cubicBezTo>
                        <a:cubicBezTo>
                          <a:pt x="141351" y="318325"/>
                          <a:pt x="142113" y="318230"/>
                          <a:pt x="142304" y="318516"/>
                        </a:cubicBezTo>
                        <a:cubicBezTo>
                          <a:pt x="142494" y="318802"/>
                          <a:pt x="142304" y="319183"/>
                          <a:pt x="142494" y="319468"/>
                        </a:cubicBezTo>
                        <a:cubicBezTo>
                          <a:pt x="142685" y="319754"/>
                          <a:pt x="142780" y="320230"/>
                          <a:pt x="142685" y="320516"/>
                        </a:cubicBezTo>
                        <a:cubicBezTo>
                          <a:pt x="142589" y="320707"/>
                          <a:pt x="142494" y="321469"/>
                          <a:pt x="142970" y="321469"/>
                        </a:cubicBezTo>
                        <a:cubicBezTo>
                          <a:pt x="143447" y="321469"/>
                          <a:pt x="143828" y="321278"/>
                          <a:pt x="143828" y="321564"/>
                        </a:cubicBezTo>
                        <a:cubicBezTo>
                          <a:pt x="143828" y="321850"/>
                          <a:pt x="143923" y="322802"/>
                          <a:pt x="144304" y="322897"/>
                        </a:cubicBezTo>
                        <a:cubicBezTo>
                          <a:pt x="144780" y="322993"/>
                          <a:pt x="144590" y="322231"/>
                          <a:pt x="145161" y="322326"/>
                        </a:cubicBezTo>
                        <a:cubicBezTo>
                          <a:pt x="145733" y="322421"/>
                          <a:pt x="145923" y="322421"/>
                          <a:pt x="146209" y="322040"/>
                        </a:cubicBezTo>
                        <a:cubicBezTo>
                          <a:pt x="146495" y="321659"/>
                          <a:pt x="146304" y="321469"/>
                          <a:pt x="146876" y="321469"/>
                        </a:cubicBezTo>
                        <a:cubicBezTo>
                          <a:pt x="147447" y="321469"/>
                          <a:pt x="147638" y="321373"/>
                          <a:pt x="147923" y="321183"/>
                        </a:cubicBezTo>
                        <a:cubicBezTo>
                          <a:pt x="148209" y="320992"/>
                          <a:pt x="148781" y="320707"/>
                          <a:pt x="148781" y="320326"/>
                        </a:cubicBezTo>
                        <a:cubicBezTo>
                          <a:pt x="148876" y="319849"/>
                          <a:pt x="148876" y="319659"/>
                          <a:pt x="149066" y="319659"/>
                        </a:cubicBezTo>
                        <a:cubicBezTo>
                          <a:pt x="149257" y="319659"/>
                          <a:pt x="149638" y="319659"/>
                          <a:pt x="149733" y="319278"/>
                        </a:cubicBezTo>
                        <a:cubicBezTo>
                          <a:pt x="149828" y="318897"/>
                          <a:pt x="150400" y="318421"/>
                          <a:pt x="150686" y="318802"/>
                        </a:cubicBezTo>
                        <a:cubicBezTo>
                          <a:pt x="150971" y="319278"/>
                          <a:pt x="151162" y="318992"/>
                          <a:pt x="151638" y="318897"/>
                        </a:cubicBezTo>
                        <a:cubicBezTo>
                          <a:pt x="152114" y="318802"/>
                          <a:pt x="152686" y="318802"/>
                          <a:pt x="153067" y="318992"/>
                        </a:cubicBezTo>
                        <a:cubicBezTo>
                          <a:pt x="153448" y="319088"/>
                          <a:pt x="153734" y="319659"/>
                          <a:pt x="154019" y="319659"/>
                        </a:cubicBezTo>
                        <a:cubicBezTo>
                          <a:pt x="154305" y="319659"/>
                          <a:pt x="154591" y="319945"/>
                          <a:pt x="155067" y="320135"/>
                        </a:cubicBezTo>
                        <a:cubicBezTo>
                          <a:pt x="155543" y="320326"/>
                          <a:pt x="156877" y="320516"/>
                          <a:pt x="156877" y="321183"/>
                        </a:cubicBezTo>
                        <a:cubicBezTo>
                          <a:pt x="156877" y="321850"/>
                          <a:pt x="156686" y="322135"/>
                          <a:pt x="157067" y="322421"/>
                        </a:cubicBezTo>
                        <a:cubicBezTo>
                          <a:pt x="157448" y="322707"/>
                          <a:pt x="157448" y="322326"/>
                          <a:pt x="157639" y="323183"/>
                        </a:cubicBezTo>
                        <a:cubicBezTo>
                          <a:pt x="157925" y="324136"/>
                          <a:pt x="157639" y="324326"/>
                          <a:pt x="157639" y="324612"/>
                        </a:cubicBezTo>
                        <a:cubicBezTo>
                          <a:pt x="157639" y="324898"/>
                          <a:pt x="157925" y="324612"/>
                          <a:pt x="158401" y="324517"/>
                        </a:cubicBezTo>
                        <a:cubicBezTo>
                          <a:pt x="158877" y="324421"/>
                          <a:pt x="159353" y="324612"/>
                          <a:pt x="159639" y="324993"/>
                        </a:cubicBezTo>
                        <a:cubicBezTo>
                          <a:pt x="159925" y="325279"/>
                          <a:pt x="159925" y="325088"/>
                          <a:pt x="160401" y="324802"/>
                        </a:cubicBezTo>
                        <a:cubicBezTo>
                          <a:pt x="160877" y="324517"/>
                          <a:pt x="161830" y="324231"/>
                          <a:pt x="162020" y="324517"/>
                        </a:cubicBezTo>
                        <a:cubicBezTo>
                          <a:pt x="162211" y="324802"/>
                          <a:pt x="162116" y="325660"/>
                          <a:pt x="162497" y="325660"/>
                        </a:cubicBezTo>
                        <a:cubicBezTo>
                          <a:pt x="162878" y="325660"/>
                          <a:pt x="163068" y="325469"/>
                          <a:pt x="163259" y="325755"/>
                        </a:cubicBezTo>
                        <a:cubicBezTo>
                          <a:pt x="163449" y="326041"/>
                          <a:pt x="163640" y="326517"/>
                          <a:pt x="163830" y="326517"/>
                        </a:cubicBezTo>
                        <a:cubicBezTo>
                          <a:pt x="164021" y="326517"/>
                          <a:pt x="164592" y="326707"/>
                          <a:pt x="164592" y="326326"/>
                        </a:cubicBezTo>
                        <a:cubicBezTo>
                          <a:pt x="164592" y="326041"/>
                          <a:pt x="164592" y="325850"/>
                          <a:pt x="164878" y="325850"/>
                        </a:cubicBezTo>
                        <a:cubicBezTo>
                          <a:pt x="165164" y="325850"/>
                          <a:pt x="165164" y="325469"/>
                          <a:pt x="165735" y="325564"/>
                        </a:cubicBezTo>
                        <a:cubicBezTo>
                          <a:pt x="166402" y="325564"/>
                          <a:pt x="166973" y="325946"/>
                          <a:pt x="167164" y="326326"/>
                        </a:cubicBezTo>
                        <a:cubicBezTo>
                          <a:pt x="167354" y="326707"/>
                          <a:pt x="167450" y="326898"/>
                          <a:pt x="167735" y="327088"/>
                        </a:cubicBezTo>
                        <a:cubicBezTo>
                          <a:pt x="168021" y="327279"/>
                          <a:pt x="168688" y="327850"/>
                          <a:pt x="168878" y="327660"/>
                        </a:cubicBezTo>
                        <a:cubicBezTo>
                          <a:pt x="169069" y="327469"/>
                          <a:pt x="169164" y="327184"/>
                          <a:pt x="169355" y="326898"/>
                        </a:cubicBezTo>
                        <a:cubicBezTo>
                          <a:pt x="169450" y="326612"/>
                          <a:pt x="169545" y="326707"/>
                          <a:pt x="170021" y="326803"/>
                        </a:cubicBezTo>
                        <a:cubicBezTo>
                          <a:pt x="170402" y="326803"/>
                          <a:pt x="170879" y="326612"/>
                          <a:pt x="170879" y="326326"/>
                        </a:cubicBezTo>
                        <a:cubicBezTo>
                          <a:pt x="170879" y="326041"/>
                          <a:pt x="170593" y="325374"/>
                          <a:pt x="170783" y="324993"/>
                        </a:cubicBezTo>
                        <a:cubicBezTo>
                          <a:pt x="170974" y="324612"/>
                          <a:pt x="171450" y="324040"/>
                          <a:pt x="171831" y="324136"/>
                        </a:cubicBezTo>
                        <a:cubicBezTo>
                          <a:pt x="172212" y="324136"/>
                          <a:pt x="172688" y="324517"/>
                          <a:pt x="173165" y="324326"/>
                        </a:cubicBezTo>
                        <a:cubicBezTo>
                          <a:pt x="173641" y="324231"/>
                          <a:pt x="173736" y="324136"/>
                          <a:pt x="174022" y="324326"/>
                        </a:cubicBezTo>
                        <a:cubicBezTo>
                          <a:pt x="174308" y="324517"/>
                          <a:pt x="175451" y="324993"/>
                          <a:pt x="175451" y="324993"/>
                        </a:cubicBezTo>
                        <a:cubicBezTo>
                          <a:pt x="175451" y="324993"/>
                          <a:pt x="175451" y="324136"/>
                          <a:pt x="175927" y="323945"/>
                        </a:cubicBezTo>
                        <a:cubicBezTo>
                          <a:pt x="176403" y="323755"/>
                          <a:pt x="176975" y="323755"/>
                          <a:pt x="177260" y="323850"/>
                        </a:cubicBezTo>
                        <a:cubicBezTo>
                          <a:pt x="177546" y="323850"/>
                          <a:pt x="178022" y="323564"/>
                          <a:pt x="178022" y="324040"/>
                        </a:cubicBezTo>
                        <a:cubicBezTo>
                          <a:pt x="178022" y="324517"/>
                          <a:pt x="178213" y="324612"/>
                          <a:pt x="178499" y="324421"/>
                        </a:cubicBezTo>
                        <a:cubicBezTo>
                          <a:pt x="178880" y="324231"/>
                          <a:pt x="179070" y="323850"/>
                          <a:pt x="179165" y="323564"/>
                        </a:cubicBezTo>
                        <a:cubicBezTo>
                          <a:pt x="179261" y="323183"/>
                          <a:pt x="179451" y="323183"/>
                          <a:pt x="179261" y="322802"/>
                        </a:cubicBezTo>
                        <a:cubicBezTo>
                          <a:pt x="179070" y="322517"/>
                          <a:pt x="179261" y="322135"/>
                          <a:pt x="179451" y="321850"/>
                        </a:cubicBezTo>
                        <a:cubicBezTo>
                          <a:pt x="179737" y="321469"/>
                          <a:pt x="179927" y="320802"/>
                          <a:pt x="180118" y="320802"/>
                        </a:cubicBezTo>
                        <a:cubicBezTo>
                          <a:pt x="180308" y="320802"/>
                          <a:pt x="180594" y="321088"/>
                          <a:pt x="180594" y="321373"/>
                        </a:cubicBezTo>
                        <a:cubicBezTo>
                          <a:pt x="180594" y="321659"/>
                          <a:pt x="180975" y="321850"/>
                          <a:pt x="181166" y="322135"/>
                        </a:cubicBezTo>
                        <a:cubicBezTo>
                          <a:pt x="181356" y="322421"/>
                          <a:pt x="181356" y="322802"/>
                          <a:pt x="181737" y="322802"/>
                        </a:cubicBezTo>
                        <a:cubicBezTo>
                          <a:pt x="182118" y="322802"/>
                          <a:pt x="182499" y="322707"/>
                          <a:pt x="182594" y="322612"/>
                        </a:cubicBezTo>
                        <a:cubicBezTo>
                          <a:pt x="182690" y="322421"/>
                          <a:pt x="182975" y="321945"/>
                          <a:pt x="182880" y="321564"/>
                        </a:cubicBezTo>
                        <a:cubicBezTo>
                          <a:pt x="182690" y="321183"/>
                          <a:pt x="182880" y="320897"/>
                          <a:pt x="183166" y="320802"/>
                        </a:cubicBezTo>
                        <a:cubicBezTo>
                          <a:pt x="183547" y="320707"/>
                          <a:pt x="183547" y="321373"/>
                          <a:pt x="183833" y="321373"/>
                        </a:cubicBezTo>
                        <a:cubicBezTo>
                          <a:pt x="184118" y="321373"/>
                          <a:pt x="184499" y="320992"/>
                          <a:pt x="184690" y="321278"/>
                        </a:cubicBezTo>
                        <a:cubicBezTo>
                          <a:pt x="184880" y="321564"/>
                          <a:pt x="185261" y="321659"/>
                          <a:pt x="185642" y="321564"/>
                        </a:cubicBezTo>
                        <a:cubicBezTo>
                          <a:pt x="185928" y="321469"/>
                          <a:pt x="186500" y="321183"/>
                          <a:pt x="186690" y="320897"/>
                        </a:cubicBezTo>
                        <a:cubicBezTo>
                          <a:pt x="186881" y="320611"/>
                          <a:pt x="186976" y="320326"/>
                          <a:pt x="187452" y="320326"/>
                        </a:cubicBezTo>
                        <a:cubicBezTo>
                          <a:pt x="188024" y="320326"/>
                          <a:pt x="188309" y="320516"/>
                          <a:pt x="188214" y="320135"/>
                        </a:cubicBezTo>
                        <a:cubicBezTo>
                          <a:pt x="188119" y="319659"/>
                          <a:pt x="188309" y="319754"/>
                          <a:pt x="188500" y="319373"/>
                        </a:cubicBezTo>
                        <a:cubicBezTo>
                          <a:pt x="188690" y="318992"/>
                          <a:pt x="188976" y="318135"/>
                          <a:pt x="189262" y="318325"/>
                        </a:cubicBezTo>
                        <a:cubicBezTo>
                          <a:pt x="189548" y="318516"/>
                          <a:pt x="189929" y="319468"/>
                          <a:pt x="190214" y="319849"/>
                        </a:cubicBezTo>
                        <a:cubicBezTo>
                          <a:pt x="190500" y="320230"/>
                          <a:pt x="191167" y="320897"/>
                          <a:pt x="191548" y="321088"/>
                        </a:cubicBezTo>
                        <a:cubicBezTo>
                          <a:pt x="191929" y="321278"/>
                          <a:pt x="192119" y="321469"/>
                          <a:pt x="192024" y="321755"/>
                        </a:cubicBezTo>
                        <a:cubicBezTo>
                          <a:pt x="191929" y="322040"/>
                          <a:pt x="192310" y="322231"/>
                          <a:pt x="192596" y="322231"/>
                        </a:cubicBezTo>
                        <a:cubicBezTo>
                          <a:pt x="192881" y="322231"/>
                          <a:pt x="193167" y="321850"/>
                          <a:pt x="193358" y="322135"/>
                        </a:cubicBezTo>
                        <a:cubicBezTo>
                          <a:pt x="193548" y="322517"/>
                          <a:pt x="193834" y="322707"/>
                          <a:pt x="193834" y="322993"/>
                        </a:cubicBezTo>
                        <a:cubicBezTo>
                          <a:pt x="193834" y="323278"/>
                          <a:pt x="193834" y="324136"/>
                          <a:pt x="194310" y="324326"/>
                        </a:cubicBezTo>
                        <a:cubicBezTo>
                          <a:pt x="194786" y="324421"/>
                          <a:pt x="195263" y="324612"/>
                          <a:pt x="195263" y="324802"/>
                        </a:cubicBezTo>
                        <a:cubicBezTo>
                          <a:pt x="195263" y="324993"/>
                          <a:pt x="194405" y="324707"/>
                          <a:pt x="194405" y="325374"/>
                        </a:cubicBezTo>
                        <a:cubicBezTo>
                          <a:pt x="194405" y="325946"/>
                          <a:pt x="194882" y="325850"/>
                          <a:pt x="195263" y="326136"/>
                        </a:cubicBezTo>
                        <a:cubicBezTo>
                          <a:pt x="195644" y="326422"/>
                          <a:pt x="195834" y="326517"/>
                          <a:pt x="195834" y="326993"/>
                        </a:cubicBezTo>
                        <a:cubicBezTo>
                          <a:pt x="195834" y="327469"/>
                          <a:pt x="195929" y="327850"/>
                          <a:pt x="196501" y="328041"/>
                        </a:cubicBezTo>
                        <a:cubicBezTo>
                          <a:pt x="197072" y="328231"/>
                          <a:pt x="197453" y="328422"/>
                          <a:pt x="197549" y="328708"/>
                        </a:cubicBezTo>
                        <a:cubicBezTo>
                          <a:pt x="197644" y="328993"/>
                          <a:pt x="197930" y="329279"/>
                          <a:pt x="198311" y="329279"/>
                        </a:cubicBezTo>
                        <a:cubicBezTo>
                          <a:pt x="198692" y="329279"/>
                          <a:pt x="199454" y="328993"/>
                          <a:pt x="199644" y="329279"/>
                        </a:cubicBezTo>
                        <a:cubicBezTo>
                          <a:pt x="199835" y="329565"/>
                          <a:pt x="200025" y="330613"/>
                          <a:pt x="200025" y="331089"/>
                        </a:cubicBezTo>
                        <a:cubicBezTo>
                          <a:pt x="200025" y="331565"/>
                          <a:pt x="200216" y="332042"/>
                          <a:pt x="200692" y="332232"/>
                        </a:cubicBezTo>
                        <a:cubicBezTo>
                          <a:pt x="201168" y="332422"/>
                          <a:pt x="201740" y="332232"/>
                          <a:pt x="202121" y="332422"/>
                        </a:cubicBezTo>
                        <a:cubicBezTo>
                          <a:pt x="202502" y="332613"/>
                          <a:pt x="202883" y="332422"/>
                          <a:pt x="202978" y="332327"/>
                        </a:cubicBezTo>
                        <a:cubicBezTo>
                          <a:pt x="203073" y="332232"/>
                          <a:pt x="202978" y="331660"/>
                          <a:pt x="203549" y="332042"/>
                        </a:cubicBezTo>
                        <a:cubicBezTo>
                          <a:pt x="204121" y="332518"/>
                          <a:pt x="204597" y="332803"/>
                          <a:pt x="205169" y="332994"/>
                        </a:cubicBezTo>
                        <a:cubicBezTo>
                          <a:pt x="205740" y="333280"/>
                          <a:pt x="206026" y="333756"/>
                          <a:pt x="206216" y="334042"/>
                        </a:cubicBezTo>
                        <a:cubicBezTo>
                          <a:pt x="206407" y="334327"/>
                          <a:pt x="206597" y="333946"/>
                          <a:pt x="207074" y="333946"/>
                        </a:cubicBezTo>
                        <a:cubicBezTo>
                          <a:pt x="207645" y="333946"/>
                          <a:pt x="208693" y="334232"/>
                          <a:pt x="208693" y="334042"/>
                        </a:cubicBezTo>
                        <a:cubicBezTo>
                          <a:pt x="208788" y="333851"/>
                          <a:pt x="208788" y="333661"/>
                          <a:pt x="209264" y="333565"/>
                        </a:cubicBezTo>
                        <a:cubicBezTo>
                          <a:pt x="209741" y="333470"/>
                          <a:pt x="209455" y="334042"/>
                          <a:pt x="209550" y="334137"/>
                        </a:cubicBezTo>
                        <a:cubicBezTo>
                          <a:pt x="209741" y="334327"/>
                          <a:pt x="210122" y="334327"/>
                          <a:pt x="210217" y="334232"/>
                        </a:cubicBezTo>
                        <a:cubicBezTo>
                          <a:pt x="210312" y="334137"/>
                          <a:pt x="210693" y="333851"/>
                          <a:pt x="210979" y="334137"/>
                        </a:cubicBezTo>
                        <a:cubicBezTo>
                          <a:pt x="211265" y="334423"/>
                          <a:pt x="211550" y="334327"/>
                          <a:pt x="211836" y="334137"/>
                        </a:cubicBezTo>
                        <a:cubicBezTo>
                          <a:pt x="212122" y="333946"/>
                          <a:pt x="212217" y="333946"/>
                          <a:pt x="212312" y="334327"/>
                        </a:cubicBezTo>
                        <a:cubicBezTo>
                          <a:pt x="212408" y="334613"/>
                          <a:pt x="212598" y="334899"/>
                          <a:pt x="212503" y="335185"/>
                        </a:cubicBezTo>
                        <a:cubicBezTo>
                          <a:pt x="212408" y="335471"/>
                          <a:pt x="212503" y="335661"/>
                          <a:pt x="212789" y="335661"/>
                        </a:cubicBezTo>
                        <a:cubicBezTo>
                          <a:pt x="213074" y="335661"/>
                          <a:pt x="213265" y="335947"/>
                          <a:pt x="213455" y="336137"/>
                        </a:cubicBezTo>
                        <a:lnTo>
                          <a:pt x="213551" y="336328"/>
                        </a:lnTo>
                        <a:cubicBezTo>
                          <a:pt x="213074" y="336518"/>
                          <a:pt x="212503" y="336613"/>
                          <a:pt x="211931" y="336709"/>
                        </a:cubicBezTo>
                        <a:cubicBezTo>
                          <a:pt x="211169" y="336804"/>
                          <a:pt x="210503" y="336899"/>
                          <a:pt x="210026" y="336994"/>
                        </a:cubicBezTo>
                        <a:cubicBezTo>
                          <a:pt x="209169" y="337090"/>
                          <a:pt x="207740" y="337375"/>
                          <a:pt x="206978" y="337090"/>
                        </a:cubicBezTo>
                        <a:lnTo>
                          <a:pt x="206883" y="337280"/>
                        </a:lnTo>
                        <a:cubicBezTo>
                          <a:pt x="206883" y="337280"/>
                          <a:pt x="205931" y="338328"/>
                          <a:pt x="205931" y="338709"/>
                        </a:cubicBezTo>
                        <a:cubicBezTo>
                          <a:pt x="205931" y="339090"/>
                          <a:pt x="206597" y="340233"/>
                          <a:pt x="207074" y="340233"/>
                        </a:cubicBezTo>
                        <a:cubicBezTo>
                          <a:pt x="207550" y="340328"/>
                          <a:pt x="208121" y="339852"/>
                          <a:pt x="208502" y="339661"/>
                        </a:cubicBezTo>
                        <a:cubicBezTo>
                          <a:pt x="208883" y="339471"/>
                          <a:pt x="209931" y="339376"/>
                          <a:pt x="210312" y="339185"/>
                        </a:cubicBezTo>
                        <a:cubicBezTo>
                          <a:pt x="210693" y="338995"/>
                          <a:pt x="211169" y="338804"/>
                          <a:pt x="211265" y="338518"/>
                        </a:cubicBezTo>
                        <a:cubicBezTo>
                          <a:pt x="211360" y="338233"/>
                          <a:pt x="211550" y="337566"/>
                          <a:pt x="211931" y="337661"/>
                        </a:cubicBezTo>
                        <a:cubicBezTo>
                          <a:pt x="212312" y="337756"/>
                          <a:pt x="212693" y="337756"/>
                          <a:pt x="212789" y="338328"/>
                        </a:cubicBezTo>
                        <a:cubicBezTo>
                          <a:pt x="212884" y="338995"/>
                          <a:pt x="212598" y="339376"/>
                          <a:pt x="212693" y="339757"/>
                        </a:cubicBezTo>
                        <a:cubicBezTo>
                          <a:pt x="212884" y="340138"/>
                          <a:pt x="212979" y="342138"/>
                          <a:pt x="213074" y="342614"/>
                        </a:cubicBezTo>
                        <a:cubicBezTo>
                          <a:pt x="213170" y="342995"/>
                          <a:pt x="214027" y="343471"/>
                          <a:pt x="213836" y="343662"/>
                        </a:cubicBezTo>
                        <a:cubicBezTo>
                          <a:pt x="213646" y="343852"/>
                          <a:pt x="213360" y="343948"/>
                          <a:pt x="213551" y="344234"/>
                        </a:cubicBezTo>
                        <a:cubicBezTo>
                          <a:pt x="213741" y="344519"/>
                          <a:pt x="214217" y="345376"/>
                          <a:pt x="214503" y="345567"/>
                        </a:cubicBezTo>
                        <a:cubicBezTo>
                          <a:pt x="214789" y="345662"/>
                          <a:pt x="214598" y="346043"/>
                          <a:pt x="215075" y="346138"/>
                        </a:cubicBezTo>
                        <a:cubicBezTo>
                          <a:pt x="215551" y="346234"/>
                          <a:pt x="216408" y="346138"/>
                          <a:pt x="216599" y="346424"/>
                        </a:cubicBezTo>
                        <a:cubicBezTo>
                          <a:pt x="216694" y="346710"/>
                          <a:pt x="217075" y="346900"/>
                          <a:pt x="217075" y="346424"/>
                        </a:cubicBezTo>
                        <a:cubicBezTo>
                          <a:pt x="217075" y="345948"/>
                          <a:pt x="216980" y="345091"/>
                          <a:pt x="217742" y="345091"/>
                        </a:cubicBezTo>
                        <a:cubicBezTo>
                          <a:pt x="218504" y="345091"/>
                          <a:pt x="218980" y="345091"/>
                          <a:pt x="219266" y="345662"/>
                        </a:cubicBezTo>
                        <a:cubicBezTo>
                          <a:pt x="219551" y="346234"/>
                          <a:pt x="219551" y="346424"/>
                          <a:pt x="219837" y="346424"/>
                        </a:cubicBezTo>
                        <a:cubicBezTo>
                          <a:pt x="220123" y="346424"/>
                          <a:pt x="220123" y="346710"/>
                          <a:pt x="220123" y="347091"/>
                        </a:cubicBezTo>
                        <a:cubicBezTo>
                          <a:pt x="220123" y="347472"/>
                          <a:pt x="219551" y="348139"/>
                          <a:pt x="220028" y="348520"/>
                        </a:cubicBezTo>
                        <a:cubicBezTo>
                          <a:pt x="220409" y="348901"/>
                          <a:pt x="220409" y="349282"/>
                          <a:pt x="220409" y="349853"/>
                        </a:cubicBezTo>
                        <a:cubicBezTo>
                          <a:pt x="220409" y="350425"/>
                          <a:pt x="220504" y="351092"/>
                          <a:pt x="220123" y="351187"/>
                        </a:cubicBezTo>
                        <a:cubicBezTo>
                          <a:pt x="219742" y="351187"/>
                          <a:pt x="219742" y="351472"/>
                          <a:pt x="219361" y="351663"/>
                        </a:cubicBezTo>
                        <a:cubicBezTo>
                          <a:pt x="218980" y="351853"/>
                          <a:pt x="218789" y="351663"/>
                          <a:pt x="218789" y="352139"/>
                        </a:cubicBezTo>
                        <a:cubicBezTo>
                          <a:pt x="218789" y="352615"/>
                          <a:pt x="218789" y="352615"/>
                          <a:pt x="219361" y="353092"/>
                        </a:cubicBezTo>
                        <a:cubicBezTo>
                          <a:pt x="219837" y="353568"/>
                          <a:pt x="220313" y="354044"/>
                          <a:pt x="219932" y="354044"/>
                        </a:cubicBezTo>
                        <a:cubicBezTo>
                          <a:pt x="219551" y="354044"/>
                          <a:pt x="219361" y="354139"/>
                          <a:pt x="219075" y="354044"/>
                        </a:cubicBezTo>
                        <a:cubicBezTo>
                          <a:pt x="218789" y="353854"/>
                          <a:pt x="218694" y="354044"/>
                          <a:pt x="218218" y="354044"/>
                        </a:cubicBezTo>
                        <a:cubicBezTo>
                          <a:pt x="217742" y="354044"/>
                          <a:pt x="217361" y="354139"/>
                          <a:pt x="217075" y="354521"/>
                        </a:cubicBezTo>
                        <a:cubicBezTo>
                          <a:pt x="216789" y="354901"/>
                          <a:pt x="216503" y="355473"/>
                          <a:pt x="216313" y="355759"/>
                        </a:cubicBezTo>
                        <a:cubicBezTo>
                          <a:pt x="216122" y="356140"/>
                          <a:pt x="216694" y="356330"/>
                          <a:pt x="216503" y="356616"/>
                        </a:cubicBezTo>
                        <a:cubicBezTo>
                          <a:pt x="216218" y="356902"/>
                          <a:pt x="215932" y="357188"/>
                          <a:pt x="216408" y="357473"/>
                        </a:cubicBezTo>
                        <a:cubicBezTo>
                          <a:pt x="216789" y="357759"/>
                          <a:pt x="218027" y="357854"/>
                          <a:pt x="218027" y="358330"/>
                        </a:cubicBezTo>
                        <a:cubicBezTo>
                          <a:pt x="218027" y="358807"/>
                          <a:pt x="218123" y="359378"/>
                          <a:pt x="218218" y="359950"/>
                        </a:cubicBezTo>
                        <a:cubicBezTo>
                          <a:pt x="218313" y="360521"/>
                          <a:pt x="218599" y="361855"/>
                          <a:pt x="218980" y="362331"/>
                        </a:cubicBezTo>
                        <a:cubicBezTo>
                          <a:pt x="219361" y="362807"/>
                          <a:pt x="219837" y="363093"/>
                          <a:pt x="219647" y="363379"/>
                        </a:cubicBezTo>
                        <a:cubicBezTo>
                          <a:pt x="219361" y="363664"/>
                          <a:pt x="219456" y="363950"/>
                          <a:pt x="219837" y="364141"/>
                        </a:cubicBezTo>
                        <a:cubicBezTo>
                          <a:pt x="220218" y="364331"/>
                          <a:pt x="220409" y="364046"/>
                          <a:pt x="220790" y="364617"/>
                        </a:cubicBezTo>
                        <a:cubicBezTo>
                          <a:pt x="221171" y="365188"/>
                          <a:pt x="221361" y="365665"/>
                          <a:pt x="221552" y="366141"/>
                        </a:cubicBezTo>
                        <a:cubicBezTo>
                          <a:pt x="221742" y="366617"/>
                          <a:pt x="222028" y="366713"/>
                          <a:pt x="222504" y="366903"/>
                        </a:cubicBezTo>
                        <a:cubicBezTo>
                          <a:pt x="222980" y="367093"/>
                          <a:pt x="223361" y="367189"/>
                          <a:pt x="223933" y="367093"/>
                        </a:cubicBezTo>
                        <a:cubicBezTo>
                          <a:pt x="224504" y="366998"/>
                          <a:pt x="224314" y="366808"/>
                          <a:pt x="224409" y="366427"/>
                        </a:cubicBezTo>
                        <a:cubicBezTo>
                          <a:pt x="224504" y="365950"/>
                          <a:pt x="224600" y="365855"/>
                          <a:pt x="224885" y="365950"/>
                        </a:cubicBezTo>
                        <a:cubicBezTo>
                          <a:pt x="225171" y="365950"/>
                          <a:pt x="225457" y="366046"/>
                          <a:pt x="225647" y="365855"/>
                        </a:cubicBezTo>
                        <a:cubicBezTo>
                          <a:pt x="225838" y="365665"/>
                          <a:pt x="225838" y="365188"/>
                          <a:pt x="226505" y="365379"/>
                        </a:cubicBezTo>
                        <a:cubicBezTo>
                          <a:pt x="227171" y="365569"/>
                          <a:pt x="228314" y="366046"/>
                          <a:pt x="228886" y="366141"/>
                        </a:cubicBezTo>
                        <a:cubicBezTo>
                          <a:pt x="229457" y="366331"/>
                          <a:pt x="232410" y="367189"/>
                          <a:pt x="232601" y="367474"/>
                        </a:cubicBezTo>
                        <a:cubicBezTo>
                          <a:pt x="232791" y="367760"/>
                          <a:pt x="232982" y="368427"/>
                          <a:pt x="232982" y="368903"/>
                        </a:cubicBezTo>
                        <a:cubicBezTo>
                          <a:pt x="232982" y="369380"/>
                          <a:pt x="233363" y="370142"/>
                          <a:pt x="233648" y="370332"/>
                        </a:cubicBezTo>
                        <a:cubicBezTo>
                          <a:pt x="233934" y="370618"/>
                          <a:pt x="234125" y="370903"/>
                          <a:pt x="234315" y="370808"/>
                        </a:cubicBezTo>
                        <a:cubicBezTo>
                          <a:pt x="234506" y="370618"/>
                          <a:pt x="235363" y="369856"/>
                          <a:pt x="235363" y="369380"/>
                        </a:cubicBezTo>
                        <a:cubicBezTo>
                          <a:pt x="235363" y="368903"/>
                          <a:pt x="235077" y="368236"/>
                          <a:pt x="235363" y="368141"/>
                        </a:cubicBezTo>
                        <a:cubicBezTo>
                          <a:pt x="235649" y="368046"/>
                          <a:pt x="235744" y="367855"/>
                          <a:pt x="235934" y="367379"/>
                        </a:cubicBezTo>
                        <a:cubicBezTo>
                          <a:pt x="236125" y="366903"/>
                          <a:pt x="236887" y="365950"/>
                          <a:pt x="237173" y="365569"/>
                        </a:cubicBezTo>
                        <a:cubicBezTo>
                          <a:pt x="237363" y="365188"/>
                          <a:pt x="237839" y="364617"/>
                          <a:pt x="238030" y="364617"/>
                        </a:cubicBezTo>
                        <a:cubicBezTo>
                          <a:pt x="238316" y="364617"/>
                          <a:pt x="238887" y="364617"/>
                          <a:pt x="239078" y="364617"/>
                        </a:cubicBezTo>
                        <a:cubicBezTo>
                          <a:pt x="239268" y="364617"/>
                          <a:pt x="240316" y="364807"/>
                          <a:pt x="240506" y="364807"/>
                        </a:cubicBezTo>
                        <a:cubicBezTo>
                          <a:pt x="240697" y="364807"/>
                          <a:pt x="241554" y="365093"/>
                          <a:pt x="241554" y="365093"/>
                        </a:cubicBezTo>
                        <a:lnTo>
                          <a:pt x="241459" y="365284"/>
                        </a:lnTo>
                        <a:cubicBezTo>
                          <a:pt x="241459" y="365284"/>
                          <a:pt x="241078" y="366141"/>
                          <a:pt x="241459" y="366903"/>
                        </a:cubicBezTo>
                        <a:cubicBezTo>
                          <a:pt x="241840" y="367665"/>
                          <a:pt x="242697" y="368522"/>
                          <a:pt x="243078" y="368903"/>
                        </a:cubicBezTo>
                        <a:cubicBezTo>
                          <a:pt x="243459" y="369284"/>
                          <a:pt x="244602" y="370046"/>
                          <a:pt x="245078" y="370237"/>
                        </a:cubicBezTo>
                        <a:cubicBezTo>
                          <a:pt x="245459" y="370427"/>
                          <a:pt x="245650" y="370427"/>
                          <a:pt x="245650" y="370618"/>
                        </a:cubicBezTo>
                        <a:cubicBezTo>
                          <a:pt x="245650" y="370808"/>
                          <a:pt x="246031" y="370999"/>
                          <a:pt x="246221" y="371094"/>
                        </a:cubicBezTo>
                        <a:cubicBezTo>
                          <a:pt x="246507" y="371189"/>
                          <a:pt x="246793" y="370903"/>
                          <a:pt x="246983" y="371380"/>
                        </a:cubicBezTo>
                        <a:cubicBezTo>
                          <a:pt x="247174" y="371761"/>
                          <a:pt x="247364" y="373285"/>
                          <a:pt x="247269" y="373666"/>
                        </a:cubicBezTo>
                        <a:cubicBezTo>
                          <a:pt x="247174" y="374142"/>
                          <a:pt x="247079" y="374904"/>
                          <a:pt x="247079" y="375285"/>
                        </a:cubicBezTo>
                        <a:cubicBezTo>
                          <a:pt x="247079" y="375666"/>
                          <a:pt x="247555" y="375952"/>
                          <a:pt x="247936" y="375856"/>
                        </a:cubicBezTo>
                        <a:cubicBezTo>
                          <a:pt x="248317" y="375761"/>
                          <a:pt x="248793" y="375666"/>
                          <a:pt x="248984" y="375856"/>
                        </a:cubicBezTo>
                        <a:cubicBezTo>
                          <a:pt x="249174" y="376047"/>
                          <a:pt x="249269" y="376047"/>
                          <a:pt x="249555" y="375856"/>
                        </a:cubicBezTo>
                        <a:cubicBezTo>
                          <a:pt x="249841" y="375666"/>
                          <a:pt x="249746" y="375380"/>
                          <a:pt x="249936" y="375094"/>
                        </a:cubicBezTo>
                        <a:cubicBezTo>
                          <a:pt x="250127" y="374809"/>
                          <a:pt x="250222" y="374332"/>
                          <a:pt x="250222" y="373951"/>
                        </a:cubicBezTo>
                        <a:cubicBezTo>
                          <a:pt x="250222" y="373571"/>
                          <a:pt x="250222" y="373475"/>
                          <a:pt x="250603" y="373475"/>
                        </a:cubicBezTo>
                        <a:cubicBezTo>
                          <a:pt x="250984" y="373475"/>
                          <a:pt x="251460" y="373380"/>
                          <a:pt x="251365" y="372999"/>
                        </a:cubicBezTo>
                        <a:cubicBezTo>
                          <a:pt x="251270" y="372618"/>
                          <a:pt x="251270" y="372332"/>
                          <a:pt x="251365" y="372142"/>
                        </a:cubicBezTo>
                        <a:cubicBezTo>
                          <a:pt x="251460" y="371856"/>
                          <a:pt x="251460" y="371570"/>
                          <a:pt x="251270" y="371189"/>
                        </a:cubicBezTo>
                        <a:cubicBezTo>
                          <a:pt x="251079" y="370808"/>
                          <a:pt x="250412" y="369951"/>
                          <a:pt x="250508" y="369665"/>
                        </a:cubicBezTo>
                        <a:cubicBezTo>
                          <a:pt x="250603" y="369380"/>
                          <a:pt x="250984" y="369189"/>
                          <a:pt x="250793" y="368998"/>
                        </a:cubicBezTo>
                        <a:cubicBezTo>
                          <a:pt x="250698" y="368808"/>
                          <a:pt x="250317" y="368427"/>
                          <a:pt x="250031" y="368236"/>
                        </a:cubicBezTo>
                        <a:cubicBezTo>
                          <a:pt x="249746" y="368046"/>
                          <a:pt x="248793" y="367760"/>
                          <a:pt x="248793" y="367474"/>
                        </a:cubicBezTo>
                        <a:cubicBezTo>
                          <a:pt x="248793" y="367189"/>
                          <a:pt x="249269" y="366427"/>
                          <a:pt x="249079" y="366046"/>
                        </a:cubicBezTo>
                        <a:cubicBezTo>
                          <a:pt x="248888" y="365665"/>
                          <a:pt x="248793" y="365284"/>
                          <a:pt x="248984" y="364998"/>
                        </a:cubicBezTo>
                        <a:cubicBezTo>
                          <a:pt x="249269" y="364712"/>
                          <a:pt x="249460" y="364712"/>
                          <a:pt x="249555" y="364712"/>
                        </a:cubicBezTo>
                        <a:cubicBezTo>
                          <a:pt x="249650" y="364712"/>
                          <a:pt x="249936" y="364522"/>
                          <a:pt x="250031" y="364331"/>
                        </a:cubicBezTo>
                        <a:cubicBezTo>
                          <a:pt x="250127" y="364141"/>
                          <a:pt x="250222" y="363855"/>
                          <a:pt x="250317" y="363664"/>
                        </a:cubicBezTo>
                        <a:cubicBezTo>
                          <a:pt x="250412" y="363474"/>
                          <a:pt x="250603" y="362807"/>
                          <a:pt x="250317" y="362712"/>
                        </a:cubicBezTo>
                        <a:cubicBezTo>
                          <a:pt x="250031" y="362617"/>
                          <a:pt x="249841" y="362426"/>
                          <a:pt x="249746" y="362140"/>
                        </a:cubicBezTo>
                        <a:cubicBezTo>
                          <a:pt x="249650" y="361855"/>
                          <a:pt x="249555" y="361474"/>
                          <a:pt x="249650" y="361474"/>
                        </a:cubicBezTo>
                        <a:cubicBezTo>
                          <a:pt x="249841" y="361474"/>
                          <a:pt x="250603" y="361664"/>
                          <a:pt x="250889" y="361378"/>
                        </a:cubicBezTo>
                        <a:cubicBezTo>
                          <a:pt x="251174" y="361188"/>
                          <a:pt x="251555" y="360997"/>
                          <a:pt x="251651" y="360807"/>
                        </a:cubicBezTo>
                        <a:cubicBezTo>
                          <a:pt x="251746" y="360617"/>
                          <a:pt x="252032" y="360331"/>
                          <a:pt x="252413" y="360521"/>
                        </a:cubicBezTo>
                        <a:cubicBezTo>
                          <a:pt x="252794" y="360712"/>
                          <a:pt x="253270" y="360997"/>
                          <a:pt x="253651" y="361093"/>
                        </a:cubicBezTo>
                        <a:cubicBezTo>
                          <a:pt x="254032" y="361093"/>
                          <a:pt x="256223" y="361474"/>
                          <a:pt x="256604" y="361283"/>
                        </a:cubicBezTo>
                        <a:cubicBezTo>
                          <a:pt x="256889" y="361093"/>
                          <a:pt x="256985" y="360997"/>
                          <a:pt x="257270" y="361093"/>
                        </a:cubicBezTo>
                        <a:cubicBezTo>
                          <a:pt x="257556" y="361188"/>
                          <a:pt x="257747" y="361474"/>
                          <a:pt x="257747" y="361855"/>
                        </a:cubicBezTo>
                        <a:cubicBezTo>
                          <a:pt x="257747" y="362236"/>
                          <a:pt x="258223" y="362807"/>
                          <a:pt x="258032" y="363093"/>
                        </a:cubicBezTo>
                        <a:cubicBezTo>
                          <a:pt x="257842" y="363379"/>
                          <a:pt x="257842" y="363569"/>
                          <a:pt x="258032" y="363855"/>
                        </a:cubicBezTo>
                        <a:cubicBezTo>
                          <a:pt x="258128" y="364141"/>
                          <a:pt x="258318" y="364331"/>
                          <a:pt x="258223" y="364617"/>
                        </a:cubicBezTo>
                        <a:cubicBezTo>
                          <a:pt x="258128" y="364903"/>
                          <a:pt x="258223" y="365379"/>
                          <a:pt x="258413" y="365665"/>
                        </a:cubicBezTo>
                        <a:cubicBezTo>
                          <a:pt x="258699" y="365950"/>
                          <a:pt x="258985" y="366141"/>
                          <a:pt x="258985" y="366808"/>
                        </a:cubicBezTo>
                        <a:cubicBezTo>
                          <a:pt x="258985" y="367474"/>
                          <a:pt x="259175" y="367570"/>
                          <a:pt x="259461" y="367760"/>
                        </a:cubicBezTo>
                        <a:cubicBezTo>
                          <a:pt x="259652" y="368046"/>
                          <a:pt x="260128" y="368332"/>
                          <a:pt x="260223" y="368522"/>
                        </a:cubicBezTo>
                        <a:cubicBezTo>
                          <a:pt x="260414" y="368808"/>
                          <a:pt x="260890" y="368903"/>
                          <a:pt x="261080" y="369094"/>
                        </a:cubicBezTo>
                        <a:cubicBezTo>
                          <a:pt x="261271" y="369284"/>
                          <a:pt x="261747" y="369665"/>
                          <a:pt x="261938" y="369760"/>
                        </a:cubicBezTo>
                        <a:cubicBezTo>
                          <a:pt x="262223" y="369856"/>
                          <a:pt x="262414" y="369951"/>
                          <a:pt x="262509" y="370237"/>
                        </a:cubicBezTo>
                        <a:cubicBezTo>
                          <a:pt x="262604" y="370522"/>
                          <a:pt x="262604" y="370618"/>
                          <a:pt x="262890" y="370808"/>
                        </a:cubicBezTo>
                        <a:cubicBezTo>
                          <a:pt x="263176" y="370999"/>
                          <a:pt x="263938" y="372046"/>
                          <a:pt x="264319" y="371856"/>
                        </a:cubicBezTo>
                        <a:cubicBezTo>
                          <a:pt x="264700" y="371665"/>
                          <a:pt x="264605" y="371475"/>
                          <a:pt x="265081" y="371475"/>
                        </a:cubicBezTo>
                        <a:cubicBezTo>
                          <a:pt x="265462" y="371475"/>
                          <a:pt x="266319" y="370903"/>
                          <a:pt x="266319" y="370903"/>
                        </a:cubicBezTo>
                        <a:cubicBezTo>
                          <a:pt x="266319" y="370903"/>
                          <a:pt x="267081" y="372046"/>
                          <a:pt x="267272" y="372237"/>
                        </a:cubicBezTo>
                        <a:cubicBezTo>
                          <a:pt x="267462" y="372332"/>
                          <a:pt x="267938" y="372618"/>
                          <a:pt x="268129" y="372523"/>
                        </a:cubicBezTo>
                        <a:cubicBezTo>
                          <a:pt x="268319" y="372427"/>
                          <a:pt x="268510" y="372332"/>
                          <a:pt x="268415" y="372046"/>
                        </a:cubicBezTo>
                        <a:cubicBezTo>
                          <a:pt x="268415" y="371761"/>
                          <a:pt x="268319" y="371475"/>
                          <a:pt x="268700" y="371570"/>
                        </a:cubicBezTo>
                        <a:cubicBezTo>
                          <a:pt x="269081" y="371665"/>
                          <a:pt x="269367" y="371951"/>
                          <a:pt x="269653" y="372332"/>
                        </a:cubicBezTo>
                        <a:cubicBezTo>
                          <a:pt x="269939" y="372809"/>
                          <a:pt x="270224" y="373189"/>
                          <a:pt x="270320" y="373475"/>
                        </a:cubicBezTo>
                        <a:cubicBezTo>
                          <a:pt x="270415" y="373761"/>
                          <a:pt x="270891" y="374237"/>
                          <a:pt x="271463" y="374428"/>
                        </a:cubicBezTo>
                        <a:cubicBezTo>
                          <a:pt x="272129" y="374618"/>
                          <a:pt x="272701" y="374618"/>
                          <a:pt x="272796" y="374142"/>
                        </a:cubicBezTo>
                        <a:cubicBezTo>
                          <a:pt x="272987" y="373666"/>
                          <a:pt x="273177" y="373189"/>
                          <a:pt x="273558" y="373189"/>
                        </a:cubicBezTo>
                        <a:cubicBezTo>
                          <a:pt x="273939" y="373189"/>
                          <a:pt x="274034" y="373571"/>
                          <a:pt x="274606" y="373189"/>
                        </a:cubicBezTo>
                        <a:cubicBezTo>
                          <a:pt x="275177" y="372809"/>
                          <a:pt x="275368" y="372332"/>
                          <a:pt x="275273" y="372046"/>
                        </a:cubicBezTo>
                        <a:cubicBezTo>
                          <a:pt x="275177" y="371761"/>
                          <a:pt x="275082" y="371475"/>
                          <a:pt x="274892" y="371475"/>
                        </a:cubicBezTo>
                        <a:cubicBezTo>
                          <a:pt x="274701" y="371475"/>
                          <a:pt x="274511" y="371284"/>
                          <a:pt x="274415" y="370999"/>
                        </a:cubicBezTo>
                        <a:cubicBezTo>
                          <a:pt x="274320" y="370713"/>
                          <a:pt x="274225" y="370332"/>
                          <a:pt x="274130" y="370142"/>
                        </a:cubicBezTo>
                        <a:cubicBezTo>
                          <a:pt x="273939" y="369951"/>
                          <a:pt x="273844" y="369665"/>
                          <a:pt x="273844" y="369380"/>
                        </a:cubicBezTo>
                        <a:cubicBezTo>
                          <a:pt x="273844" y="369094"/>
                          <a:pt x="274034" y="368713"/>
                          <a:pt x="273558" y="368427"/>
                        </a:cubicBezTo>
                        <a:cubicBezTo>
                          <a:pt x="273082" y="368141"/>
                          <a:pt x="273082" y="367951"/>
                          <a:pt x="272891" y="367760"/>
                        </a:cubicBezTo>
                        <a:cubicBezTo>
                          <a:pt x="272701" y="367570"/>
                          <a:pt x="272510" y="367189"/>
                          <a:pt x="272510" y="366713"/>
                        </a:cubicBezTo>
                        <a:cubicBezTo>
                          <a:pt x="272510" y="366331"/>
                          <a:pt x="272415" y="364903"/>
                          <a:pt x="272891" y="364903"/>
                        </a:cubicBezTo>
                        <a:cubicBezTo>
                          <a:pt x="273368" y="364903"/>
                          <a:pt x="273939" y="365093"/>
                          <a:pt x="274034" y="364998"/>
                        </a:cubicBezTo>
                        <a:cubicBezTo>
                          <a:pt x="274130" y="364903"/>
                          <a:pt x="274130" y="364712"/>
                          <a:pt x="274225" y="364617"/>
                        </a:cubicBezTo>
                        <a:cubicBezTo>
                          <a:pt x="274415" y="364426"/>
                          <a:pt x="274892" y="363950"/>
                          <a:pt x="274701" y="363664"/>
                        </a:cubicBezTo>
                        <a:cubicBezTo>
                          <a:pt x="274511" y="363379"/>
                          <a:pt x="274225" y="363284"/>
                          <a:pt x="274034" y="363093"/>
                        </a:cubicBezTo>
                        <a:cubicBezTo>
                          <a:pt x="273844" y="362902"/>
                          <a:pt x="273653" y="362617"/>
                          <a:pt x="273558" y="362236"/>
                        </a:cubicBezTo>
                        <a:cubicBezTo>
                          <a:pt x="273558" y="361950"/>
                          <a:pt x="273463" y="361474"/>
                          <a:pt x="273082" y="361378"/>
                        </a:cubicBezTo>
                        <a:cubicBezTo>
                          <a:pt x="272701" y="361283"/>
                          <a:pt x="272510" y="361283"/>
                          <a:pt x="272510" y="360997"/>
                        </a:cubicBezTo>
                        <a:cubicBezTo>
                          <a:pt x="272510" y="360807"/>
                          <a:pt x="272510" y="360235"/>
                          <a:pt x="272415" y="360045"/>
                        </a:cubicBezTo>
                        <a:cubicBezTo>
                          <a:pt x="272225" y="359855"/>
                          <a:pt x="272034" y="359569"/>
                          <a:pt x="272034" y="359569"/>
                        </a:cubicBezTo>
                        <a:cubicBezTo>
                          <a:pt x="272034" y="359569"/>
                          <a:pt x="272225" y="359188"/>
                          <a:pt x="272225" y="358997"/>
                        </a:cubicBezTo>
                        <a:cubicBezTo>
                          <a:pt x="272225" y="358807"/>
                          <a:pt x="272415" y="358521"/>
                          <a:pt x="272129" y="358235"/>
                        </a:cubicBezTo>
                        <a:cubicBezTo>
                          <a:pt x="271844" y="357949"/>
                          <a:pt x="271463" y="357664"/>
                          <a:pt x="271653" y="357473"/>
                        </a:cubicBezTo>
                        <a:cubicBezTo>
                          <a:pt x="271939" y="357188"/>
                          <a:pt x="272034" y="357188"/>
                          <a:pt x="272225" y="357473"/>
                        </a:cubicBezTo>
                        <a:cubicBezTo>
                          <a:pt x="272415" y="357759"/>
                          <a:pt x="272510" y="357949"/>
                          <a:pt x="272891" y="357854"/>
                        </a:cubicBezTo>
                        <a:cubicBezTo>
                          <a:pt x="273272" y="357854"/>
                          <a:pt x="273272" y="358045"/>
                          <a:pt x="273558" y="358140"/>
                        </a:cubicBezTo>
                        <a:cubicBezTo>
                          <a:pt x="273844" y="358235"/>
                          <a:pt x="274130" y="358140"/>
                          <a:pt x="274225" y="357949"/>
                        </a:cubicBezTo>
                        <a:cubicBezTo>
                          <a:pt x="274320" y="357759"/>
                          <a:pt x="274606" y="357664"/>
                          <a:pt x="274892" y="357949"/>
                        </a:cubicBezTo>
                        <a:cubicBezTo>
                          <a:pt x="275177" y="358235"/>
                          <a:pt x="275654" y="358426"/>
                          <a:pt x="275844" y="358616"/>
                        </a:cubicBezTo>
                        <a:cubicBezTo>
                          <a:pt x="276035" y="358807"/>
                          <a:pt x="276606" y="359188"/>
                          <a:pt x="276606" y="359569"/>
                        </a:cubicBezTo>
                        <a:cubicBezTo>
                          <a:pt x="276606" y="359950"/>
                          <a:pt x="276511" y="360140"/>
                          <a:pt x="276797" y="360331"/>
                        </a:cubicBezTo>
                        <a:cubicBezTo>
                          <a:pt x="277082" y="360521"/>
                          <a:pt x="277463" y="360712"/>
                          <a:pt x="277463" y="360521"/>
                        </a:cubicBezTo>
                        <a:cubicBezTo>
                          <a:pt x="277463" y="360331"/>
                          <a:pt x="277082" y="359092"/>
                          <a:pt x="277463" y="359092"/>
                        </a:cubicBezTo>
                        <a:cubicBezTo>
                          <a:pt x="277844" y="359092"/>
                          <a:pt x="278321" y="359378"/>
                          <a:pt x="278416" y="358902"/>
                        </a:cubicBezTo>
                        <a:cubicBezTo>
                          <a:pt x="278606" y="358426"/>
                          <a:pt x="278511" y="358235"/>
                          <a:pt x="278797" y="358521"/>
                        </a:cubicBezTo>
                        <a:cubicBezTo>
                          <a:pt x="279083" y="358807"/>
                          <a:pt x="279749" y="359188"/>
                          <a:pt x="279940" y="359378"/>
                        </a:cubicBezTo>
                        <a:cubicBezTo>
                          <a:pt x="280130" y="359569"/>
                          <a:pt x="280321" y="359950"/>
                          <a:pt x="280607" y="359759"/>
                        </a:cubicBezTo>
                        <a:cubicBezTo>
                          <a:pt x="280892" y="359569"/>
                          <a:pt x="281654" y="358807"/>
                          <a:pt x="281464" y="358521"/>
                        </a:cubicBezTo>
                        <a:cubicBezTo>
                          <a:pt x="281273" y="358330"/>
                          <a:pt x="280607" y="357949"/>
                          <a:pt x="280511" y="357568"/>
                        </a:cubicBezTo>
                        <a:cubicBezTo>
                          <a:pt x="280321" y="357188"/>
                          <a:pt x="280226" y="356902"/>
                          <a:pt x="280702" y="356616"/>
                        </a:cubicBezTo>
                        <a:cubicBezTo>
                          <a:pt x="281178" y="356235"/>
                          <a:pt x="281750" y="356140"/>
                          <a:pt x="282321" y="356140"/>
                        </a:cubicBezTo>
                        <a:cubicBezTo>
                          <a:pt x="282893" y="356235"/>
                          <a:pt x="283178" y="355854"/>
                          <a:pt x="283559" y="356330"/>
                        </a:cubicBezTo>
                        <a:cubicBezTo>
                          <a:pt x="283845" y="356711"/>
                          <a:pt x="284321" y="357092"/>
                          <a:pt x="284988" y="357283"/>
                        </a:cubicBezTo>
                        <a:cubicBezTo>
                          <a:pt x="285655" y="357378"/>
                          <a:pt x="286226" y="357283"/>
                          <a:pt x="286512" y="357568"/>
                        </a:cubicBezTo>
                        <a:cubicBezTo>
                          <a:pt x="286798" y="357854"/>
                          <a:pt x="287369" y="357854"/>
                          <a:pt x="287846" y="357854"/>
                        </a:cubicBezTo>
                        <a:cubicBezTo>
                          <a:pt x="288322" y="357854"/>
                          <a:pt x="288798" y="357473"/>
                          <a:pt x="289084" y="357949"/>
                        </a:cubicBezTo>
                        <a:cubicBezTo>
                          <a:pt x="289370" y="358426"/>
                          <a:pt x="289655" y="358807"/>
                          <a:pt x="289941" y="358521"/>
                        </a:cubicBezTo>
                        <a:cubicBezTo>
                          <a:pt x="290227" y="358235"/>
                          <a:pt x="290608" y="356997"/>
                          <a:pt x="291179" y="357473"/>
                        </a:cubicBezTo>
                        <a:cubicBezTo>
                          <a:pt x="291751" y="358045"/>
                          <a:pt x="291941" y="358235"/>
                          <a:pt x="292418" y="357949"/>
                        </a:cubicBezTo>
                        <a:cubicBezTo>
                          <a:pt x="292799" y="357664"/>
                          <a:pt x="292799" y="356997"/>
                          <a:pt x="292513" y="356711"/>
                        </a:cubicBezTo>
                        <a:cubicBezTo>
                          <a:pt x="292132" y="356425"/>
                          <a:pt x="291275" y="355663"/>
                          <a:pt x="291656" y="355378"/>
                        </a:cubicBezTo>
                        <a:cubicBezTo>
                          <a:pt x="292037" y="355092"/>
                          <a:pt x="292608" y="354425"/>
                          <a:pt x="292799" y="355092"/>
                        </a:cubicBezTo>
                        <a:cubicBezTo>
                          <a:pt x="292989" y="355663"/>
                          <a:pt x="292989" y="356235"/>
                          <a:pt x="293656" y="356521"/>
                        </a:cubicBezTo>
                        <a:cubicBezTo>
                          <a:pt x="294323" y="356806"/>
                          <a:pt x="294894" y="356616"/>
                          <a:pt x="295370" y="356711"/>
                        </a:cubicBezTo>
                        <a:cubicBezTo>
                          <a:pt x="295847" y="356711"/>
                          <a:pt x="296037" y="356806"/>
                          <a:pt x="295847" y="356425"/>
                        </a:cubicBezTo>
                        <a:cubicBezTo>
                          <a:pt x="295656" y="356044"/>
                          <a:pt x="295275" y="355473"/>
                          <a:pt x="295656" y="355092"/>
                        </a:cubicBezTo>
                        <a:cubicBezTo>
                          <a:pt x="296037" y="354711"/>
                          <a:pt x="296418" y="353949"/>
                          <a:pt x="296037" y="353949"/>
                        </a:cubicBezTo>
                        <a:cubicBezTo>
                          <a:pt x="295656" y="353949"/>
                          <a:pt x="294894" y="353949"/>
                          <a:pt x="294704" y="353377"/>
                        </a:cubicBezTo>
                        <a:cubicBezTo>
                          <a:pt x="294608" y="352901"/>
                          <a:pt x="294513" y="352425"/>
                          <a:pt x="294513" y="351758"/>
                        </a:cubicBezTo>
                        <a:cubicBezTo>
                          <a:pt x="294513" y="351092"/>
                          <a:pt x="294894" y="350425"/>
                          <a:pt x="294989" y="350044"/>
                        </a:cubicBezTo>
                        <a:cubicBezTo>
                          <a:pt x="295085" y="349663"/>
                          <a:pt x="295847" y="346424"/>
                          <a:pt x="296132" y="346234"/>
                        </a:cubicBezTo>
                        <a:cubicBezTo>
                          <a:pt x="296418" y="346043"/>
                          <a:pt x="297085" y="345662"/>
                          <a:pt x="297466" y="345853"/>
                        </a:cubicBezTo>
                        <a:cubicBezTo>
                          <a:pt x="297847" y="346043"/>
                          <a:pt x="298133" y="346043"/>
                          <a:pt x="298037" y="346329"/>
                        </a:cubicBezTo>
                        <a:cubicBezTo>
                          <a:pt x="297942" y="346710"/>
                          <a:pt x="298133" y="346615"/>
                          <a:pt x="298418" y="346996"/>
                        </a:cubicBezTo>
                        <a:cubicBezTo>
                          <a:pt x="298704" y="347281"/>
                          <a:pt x="299085" y="347281"/>
                          <a:pt x="299561" y="347186"/>
                        </a:cubicBezTo>
                        <a:cubicBezTo>
                          <a:pt x="300038" y="347091"/>
                          <a:pt x="300323" y="346710"/>
                          <a:pt x="300609" y="346615"/>
                        </a:cubicBezTo>
                        <a:cubicBezTo>
                          <a:pt x="300895" y="346615"/>
                          <a:pt x="301181" y="346329"/>
                          <a:pt x="301181" y="345853"/>
                        </a:cubicBezTo>
                        <a:cubicBezTo>
                          <a:pt x="301181" y="345376"/>
                          <a:pt x="300990" y="345091"/>
                          <a:pt x="301085" y="344710"/>
                        </a:cubicBezTo>
                        <a:cubicBezTo>
                          <a:pt x="301181" y="344329"/>
                          <a:pt x="301181" y="343376"/>
                          <a:pt x="301181" y="342805"/>
                        </a:cubicBezTo>
                        <a:cubicBezTo>
                          <a:pt x="301181" y="342328"/>
                          <a:pt x="300800" y="341662"/>
                          <a:pt x="300800" y="341376"/>
                        </a:cubicBezTo>
                        <a:cubicBezTo>
                          <a:pt x="300704" y="341090"/>
                          <a:pt x="300419" y="340900"/>
                          <a:pt x="300514" y="340423"/>
                        </a:cubicBezTo>
                        <a:cubicBezTo>
                          <a:pt x="300609" y="339947"/>
                          <a:pt x="300514" y="339852"/>
                          <a:pt x="299942" y="339661"/>
                        </a:cubicBezTo>
                        <a:cubicBezTo>
                          <a:pt x="299371" y="339471"/>
                          <a:pt x="298418" y="339757"/>
                          <a:pt x="298609" y="339090"/>
                        </a:cubicBezTo>
                        <a:cubicBezTo>
                          <a:pt x="298799" y="338423"/>
                          <a:pt x="298990" y="337947"/>
                          <a:pt x="299371" y="337661"/>
                        </a:cubicBezTo>
                        <a:cubicBezTo>
                          <a:pt x="299752" y="337375"/>
                          <a:pt x="300228" y="337090"/>
                          <a:pt x="300323" y="336709"/>
                        </a:cubicBezTo>
                        <a:cubicBezTo>
                          <a:pt x="300419" y="336423"/>
                          <a:pt x="300323" y="336042"/>
                          <a:pt x="299752" y="335756"/>
                        </a:cubicBezTo>
                        <a:cubicBezTo>
                          <a:pt x="299180" y="335566"/>
                          <a:pt x="298514" y="335566"/>
                          <a:pt x="298418" y="335280"/>
                        </a:cubicBezTo>
                        <a:cubicBezTo>
                          <a:pt x="298323" y="334994"/>
                          <a:pt x="298609" y="333565"/>
                          <a:pt x="299085" y="333375"/>
                        </a:cubicBezTo>
                        <a:cubicBezTo>
                          <a:pt x="299561" y="333184"/>
                          <a:pt x="299561" y="333280"/>
                          <a:pt x="299942" y="333756"/>
                        </a:cubicBezTo>
                        <a:cubicBezTo>
                          <a:pt x="300323" y="334232"/>
                          <a:pt x="300609" y="334232"/>
                          <a:pt x="300990" y="333946"/>
                        </a:cubicBezTo>
                        <a:cubicBezTo>
                          <a:pt x="301371" y="333661"/>
                          <a:pt x="301752" y="333756"/>
                          <a:pt x="301943" y="333375"/>
                        </a:cubicBezTo>
                        <a:cubicBezTo>
                          <a:pt x="302133" y="332994"/>
                          <a:pt x="302038" y="332899"/>
                          <a:pt x="302514" y="332708"/>
                        </a:cubicBezTo>
                        <a:cubicBezTo>
                          <a:pt x="302990" y="332518"/>
                          <a:pt x="303467" y="332708"/>
                          <a:pt x="303752" y="332994"/>
                        </a:cubicBezTo>
                        <a:cubicBezTo>
                          <a:pt x="303943" y="333280"/>
                          <a:pt x="303943" y="333756"/>
                          <a:pt x="304038" y="334137"/>
                        </a:cubicBezTo>
                        <a:cubicBezTo>
                          <a:pt x="304133" y="334518"/>
                          <a:pt x="304705" y="334613"/>
                          <a:pt x="304991" y="334899"/>
                        </a:cubicBezTo>
                        <a:cubicBezTo>
                          <a:pt x="305276" y="335280"/>
                          <a:pt x="306419" y="335756"/>
                          <a:pt x="306705" y="335471"/>
                        </a:cubicBezTo>
                        <a:cubicBezTo>
                          <a:pt x="306991" y="335185"/>
                          <a:pt x="306991" y="335089"/>
                          <a:pt x="307467" y="335280"/>
                        </a:cubicBezTo>
                        <a:cubicBezTo>
                          <a:pt x="308039" y="335471"/>
                          <a:pt x="308420" y="335947"/>
                          <a:pt x="308705" y="335851"/>
                        </a:cubicBezTo>
                        <a:cubicBezTo>
                          <a:pt x="308991" y="335756"/>
                          <a:pt x="309182" y="335661"/>
                          <a:pt x="309658" y="335756"/>
                        </a:cubicBezTo>
                        <a:cubicBezTo>
                          <a:pt x="310134" y="335947"/>
                          <a:pt x="310420" y="335756"/>
                          <a:pt x="310991" y="336042"/>
                        </a:cubicBezTo>
                        <a:cubicBezTo>
                          <a:pt x="311658" y="336328"/>
                          <a:pt x="311849" y="336328"/>
                          <a:pt x="312230" y="336328"/>
                        </a:cubicBezTo>
                        <a:cubicBezTo>
                          <a:pt x="312706" y="336232"/>
                          <a:pt x="312515" y="335851"/>
                          <a:pt x="313087" y="336042"/>
                        </a:cubicBezTo>
                        <a:cubicBezTo>
                          <a:pt x="313658" y="336232"/>
                          <a:pt x="314516" y="336042"/>
                          <a:pt x="314516" y="336042"/>
                        </a:cubicBezTo>
                        <a:lnTo>
                          <a:pt x="313754" y="335566"/>
                        </a:lnTo>
                        <a:cubicBezTo>
                          <a:pt x="312992" y="335185"/>
                          <a:pt x="311944" y="334232"/>
                          <a:pt x="311182" y="333565"/>
                        </a:cubicBezTo>
                        <a:cubicBezTo>
                          <a:pt x="310515" y="332899"/>
                          <a:pt x="309277" y="331660"/>
                          <a:pt x="308801" y="331375"/>
                        </a:cubicBezTo>
                        <a:cubicBezTo>
                          <a:pt x="308324" y="331089"/>
                          <a:pt x="306419" y="330041"/>
                          <a:pt x="305657" y="329374"/>
                        </a:cubicBezTo>
                        <a:cubicBezTo>
                          <a:pt x="304800" y="328708"/>
                          <a:pt x="304038" y="327755"/>
                          <a:pt x="303371" y="326612"/>
                        </a:cubicBezTo>
                        <a:cubicBezTo>
                          <a:pt x="302705" y="325469"/>
                          <a:pt x="302514" y="324802"/>
                          <a:pt x="301943" y="323659"/>
                        </a:cubicBezTo>
                        <a:cubicBezTo>
                          <a:pt x="301371" y="322517"/>
                          <a:pt x="301276" y="322135"/>
                          <a:pt x="301466" y="321088"/>
                        </a:cubicBezTo>
                        <a:cubicBezTo>
                          <a:pt x="301562" y="320135"/>
                          <a:pt x="301371" y="319183"/>
                          <a:pt x="301371" y="318706"/>
                        </a:cubicBezTo>
                        <a:cubicBezTo>
                          <a:pt x="301371" y="318230"/>
                          <a:pt x="300895" y="317563"/>
                          <a:pt x="300514" y="316992"/>
                        </a:cubicBezTo>
                        <a:lnTo>
                          <a:pt x="300800" y="316611"/>
                        </a:lnTo>
                        <a:cubicBezTo>
                          <a:pt x="300800" y="316611"/>
                          <a:pt x="301181" y="316039"/>
                          <a:pt x="301181" y="315468"/>
                        </a:cubicBezTo>
                        <a:cubicBezTo>
                          <a:pt x="301181" y="314896"/>
                          <a:pt x="301276" y="314420"/>
                          <a:pt x="301847" y="314325"/>
                        </a:cubicBezTo>
                        <a:cubicBezTo>
                          <a:pt x="302419" y="314230"/>
                          <a:pt x="303943" y="313563"/>
                          <a:pt x="304514" y="313563"/>
                        </a:cubicBezTo>
                        <a:cubicBezTo>
                          <a:pt x="305086" y="313563"/>
                          <a:pt x="306134" y="313658"/>
                          <a:pt x="306610" y="313658"/>
                        </a:cubicBezTo>
                        <a:cubicBezTo>
                          <a:pt x="307086" y="313658"/>
                          <a:pt x="307943" y="313372"/>
                          <a:pt x="307658" y="312992"/>
                        </a:cubicBezTo>
                        <a:cubicBezTo>
                          <a:pt x="307277" y="312610"/>
                          <a:pt x="306705" y="311753"/>
                          <a:pt x="307277" y="311658"/>
                        </a:cubicBezTo>
                        <a:cubicBezTo>
                          <a:pt x="307848" y="311563"/>
                          <a:pt x="308610" y="311182"/>
                          <a:pt x="308610" y="310610"/>
                        </a:cubicBezTo>
                        <a:cubicBezTo>
                          <a:pt x="308610" y="310039"/>
                          <a:pt x="308610" y="309658"/>
                          <a:pt x="308324" y="309086"/>
                        </a:cubicBezTo>
                        <a:cubicBezTo>
                          <a:pt x="308039" y="308515"/>
                          <a:pt x="307848" y="308419"/>
                          <a:pt x="307467" y="308134"/>
                        </a:cubicBezTo>
                        <a:cubicBezTo>
                          <a:pt x="307086" y="307848"/>
                          <a:pt x="306610" y="307848"/>
                          <a:pt x="306800" y="307276"/>
                        </a:cubicBezTo>
                        <a:cubicBezTo>
                          <a:pt x="307086" y="306705"/>
                          <a:pt x="307277" y="306324"/>
                          <a:pt x="307086" y="305943"/>
                        </a:cubicBezTo>
                        <a:cubicBezTo>
                          <a:pt x="306896" y="305562"/>
                          <a:pt x="306991" y="304895"/>
                          <a:pt x="307467" y="304514"/>
                        </a:cubicBezTo>
                        <a:cubicBezTo>
                          <a:pt x="307943" y="304133"/>
                          <a:pt x="308705" y="303085"/>
                          <a:pt x="309086" y="303085"/>
                        </a:cubicBezTo>
                        <a:cubicBezTo>
                          <a:pt x="309563" y="303085"/>
                          <a:pt x="310325" y="302514"/>
                          <a:pt x="310706" y="301942"/>
                        </a:cubicBezTo>
                        <a:cubicBezTo>
                          <a:pt x="311087" y="301371"/>
                          <a:pt x="312039" y="300514"/>
                          <a:pt x="312039" y="299942"/>
                        </a:cubicBezTo>
                        <a:cubicBezTo>
                          <a:pt x="312039" y="299466"/>
                          <a:pt x="312420" y="298990"/>
                          <a:pt x="312515" y="298418"/>
                        </a:cubicBezTo>
                        <a:cubicBezTo>
                          <a:pt x="312611" y="297847"/>
                          <a:pt x="312706" y="296418"/>
                          <a:pt x="313563" y="296609"/>
                        </a:cubicBezTo>
                        <a:cubicBezTo>
                          <a:pt x="314420" y="296799"/>
                          <a:pt x="314992" y="297085"/>
                          <a:pt x="315087" y="296704"/>
                        </a:cubicBezTo>
                        <a:cubicBezTo>
                          <a:pt x="315182" y="296227"/>
                          <a:pt x="315278" y="295942"/>
                          <a:pt x="315659" y="295942"/>
                        </a:cubicBezTo>
                        <a:cubicBezTo>
                          <a:pt x="316040" y="295942"/>
                          <a:pt x="316421" y="295846"/>
                          <a:pt x="316611" y="295465"/>
                        </a:cubicBezTo>
                        <a:cubicBezTo>
                          <a:pt x="316802" y="295084"/>
                          <a:pt x="317183" y="294894"/>
                          <a:pt x="317468" y="294799"/>
                        </a:cubicBezTo>
                        <a:cubicBezTo>
                          <a:pt x="317754" y="294703"/>
                          <a:pt x="318707" y="294227"/>
                          <a:pt x="318516" y="294037"/>
                        </a:cubicBezTo>
                        <a:cubicBezTo>
                          <a:pt x="318326" y="293751"/>
                          <a:pt x="317087" y="292989"/>
                          <a:pt x="316325" y="292798"/>
                        </a:cubicBezTo>
                        <a:cubicBezTo>
                          <a:pt x="315563" y="292608"/>
                          <a:pt x="315373" y="292608"/>
                          <a:pt x="315182" y="292132"/>
                        </a:cubicBezTo>
                        <a:cubicBezTo>
                          <a:pt x="314992" y="291751"/>
                          <a:pt x="314897" y="291655"/>
                          <a:pt x="314135" y="291465"/>
                        </a:cubicBezTo>
                        <a:cubicBezTo>
                          <a:pt x="313373" y="291179"/>
                          <a:pt x="313277" y="291084"/>
                          <a:pt x="312801" y="291084"/>
                        </a:cubicBezTo>
                        <a:cubicBezTo>
                          <a:pt x="312325" y="291084"/>
                          <a:pt x="312134" y="290703"/>
                          <a:pt x="311468" y="290513"/>
                        </a:cubicBezTo>
                        <a:cubicBezTo>
                          <a:pt x="310801" y="290322"/>
                          <a:pt x="310610" y="290131"/>
                          <a:pt x="310420" y="289750"/>
                        </a:cubicBezTo>
                        <a:cubicBezTo>
                          <a:pt x="310229" y="289369"/>
                          <a:pt x="310325" y="289274"/>
                          <a:pt x="309848" y="288893"/>
                        </a:cubicBezTo>
                        <a:cubicBezTo>
                          <a:pt x="309372" y="288417"/>
                          <a:pt x="309086" y="288036"/>
                          <a:pt x="309277" y="287560"/>
                        </a:cubicBezTo>
                        <a:cubicBezTo>
                          <a:pt x="309467" y="287084"/>
                          <a:pt x="309944" y="285083"/>
                          <a:pt x="309658" y="284893"/>
                        </a:cubicBezTo>
                        <a:cubicBezTo>
                          <a:pt x="309372" y="284702"/>
                          <a:pt x="308801" y="284512"/>
                          <a:pt x="307848" y="284512"/>
                        </a:cubicBezTo>
                        <a:cubicBezTo>
                          <a:pt x="306896" y="284607"/>
                          <a:pt x="306896" y="284607"/>
                          <a:pt x="306800" y="284321"/>
                        </a:cubicBezTo>
                        <a:cubicBezTo>
                          <a:pt x="306705" y="284035"/>
                          <a:pt x="306610" y="283750"/>
                          <a:pt x="306134" y="283655"/>
                        </a:cubicBezTo>
                        <a:cubicBezTo>
                          <a:pt x="305657" y="283464"/>
                          <a:pt x="304895" y="282607"/>
                          <a:pt x="305467" y="282130"/>
                        </a:cubicBezTo>
                        <a:cubicBezTo>
                          <a:pt x="306038" y="281654"/>
                          <a:pt x="306800" y="280035"/>
                          <a:pt x="306610" y="279463"/>
                        </a:cubicBezTo>
                        <a:cubicBezTo>
                          <a:pt x="306515" y="278892"/>
                          <a:pt x="306324" y="278130"/>
                          <a:pt x="306229" y="277463"/>
                        </a:cubicBezTo>
                        <a:cubicBezTo>
                          <a:pt x="306134" y="276892"/>
                          <a:pt x="306134" y="275844"/>
                          <a:pt x="306038" y="275368"/>
                        </a:cubicBezTo>
                        <a:cubicBezTo>
                          <a:pt x="305943" y="274892"/>
                          <a:pt x="305943" y="273939"/>
                          <a:pt x="305562" y="273653"/>
                        </a:cubicBezTo>
                        <a:cubicBezTo>
                          <a:pt x="305181" y="273367"/>
                          <a:pt x="304610" y="273272"/>
                          <a:pt x="304610" y="272605"/>
                        </a:cubicBezTo>
                        <a:cubicBezTo>
                          <a:pt x="304610" y="272034"/>
                          <a:pt x="304895" y="271653"/>
                          <a:pt x="305276" y="271653"/>
                        </a:cubicBezTo>
                        <a:cubicBezTo>
                          <a:pt x="305753" y="271653"/>
                          <a:pt x="305848" y="271272"/>
                          <a:pt x="305657" y="270605"/>
                        </a:cubicBezTo>
                        <a:cubicBezTo>
                          <a:pt x="305467" y="269938"/>
                          <a:pt x="305372" y="269462"/>
                          <a:pt x="305753" y="269557"/>
                        </a:cubicBezTo>
                        <a:cubicBezTo>
                          <a:pt x="306229" y="269748"/>
                          <a:pt x="306515" y="269843"/>
                          <a:pt x="306991" y="269843"/>
                        </a:cubicBezTo>
                        <a:cubicBezTo>
                          <a:pt x="307562" y="269843"/>
                          <a:pt x="308134" y="270034"/>
                          <a:pt x="308229" y="269843"/>
                        </a:cubicBezTo>
                        <a:cubicBezTo>
                          <a:pt x="308324" y="269653"/>
                          <a:pt x="308420" y="269272"/>
                          <a:pt x="308801" y="269367"/>
                        </a:cubicBezTo>
                        <a:cubicBezTo>
                          <a:pt x="309182" y="269462"/>
                          <a:pt x="310134" y="268891"/>
                          <a:pt x="310515" y="268986"/>
                        </a:cubicBezTo>
                        <a:cubicBezTo>
                          <a:pt x="310991" y="269081"/>
                          <a:pt x="310515" y="269367"/>
                          <a:pt x="311372" y="269176"/>
                        </a:cubicBezTo>
                        <a:cubicBezTo>
                          <a:pt x="312230" y="269081"/>
                          <a:pt x="313849" y="267938"/>
                          <a:pt x="314325" y="268319"/>
                        </a:cubicBezTo>
                        <a:cubicBezTo>
                          <a:pt x="314897" y="268700"/>
                          <a:pt x="315373" y="268891"/>
                          <a:pt x="315563" y="268510"/>
                        </a:cubicBezTo>
                        <a:cubicBezTo>
                          <a:pt x="315659" y="268129"/>
                          <a:pt x="315944" y="267938"/>
                          <a:pt x="316230" y="267462"/>
                        </a:cubicBezTo>
                        <a:cubicBezTo>
                          <a:pt x="316516" y="266986"/>
                          <a:pt x="316421" y="265843"/>
                          <a:pt x="316421" y="265271"/>
                        </a:cubicBezTo>
                        <a:cubicBezTo>
                          <a:pt x="316325" y="264700"/>
                          <a:pt x="316706" y="264605"/>
                          <a:pt x="317183" y="264605"/>
                        </a:cubicBezTo>
                        <a:cubicBezTo>
                          <a:pt x="317659" y="264605"/>
                          <a:pt x="317945" y="264223"/>
                          <a:pt x="318135" y="263652"/>
                        </a:cubicBezTo>
                        <a:cubicBezTo>
                          <a:pt x="318326" y="263080"/>
                          <a:pt x="318707" y="262128"/>
                          <a:pt x="318135" y="261556"/>
                        </a:cubicBezTo>
                        <a:cubicBezTo>
                          <a:pt x="317659" y="260985"/>
                          <a:pt x="317087" y="260128"/>
                          <a:pt x="317183" y="259651"/>
                        </a:cubicBezTo>
                        <a:cubicBezTo>
                          <a:pt x="317183" y="259175"/>
                          <a:pt x="317945" y="258985"/>
                          <a:pt x="318516" y="258794"/>
                        </a:cubicBezTo>
                        <a:lnTo>
                          <a:pt x="319850" y="258127"/>
                        </a:lnTo>
                        <a:cubicBezTo>
                          <a:pt x="320135" y="258032"/>
                          <a:pt x="320326" y="257937"/>
                          <a:pt x="320612" y="257842"/>
                        </a:cubicBezTo>
                        <a:cubicBezTo>
                          <a:pt x="321088" y="257651"/>
                          <a:pt x="322136" y="257365"/>
                          <a:pt x="322231" y="256794"/>
                        </a:cubicBezTo>
                        <a:cubicBezTo>
                          <a:pt x="322421" y="256222"/>
                          <a:pt x="322898" y="255746"/>
                          <a:pt x="323279" y="255746"/>
                        </a:cubicBezTo>
                        <a:cubicBezTo>
                          <a:pt x="323660" y="255746"/>
                          <a:pt x="325755" y="255460"/>
                          <a:pt x="326708" y="255937"/>
                        </a:cubicBezTo>
                        <a:cubicBezTo>
                          <a:pt x="327660" y="256318"/>
                          <a:pt x="328708" y="256984"/>
                          <a:pt x="329565" y="257937"/>
                        </a:cubicBezTo>
                        <a:cubicBezTo>
                          <a:pt x="330422" y="258889"/>
                          <a:pt x="331089" y="260032"/>
                          <a:pt x="331851" y="260318"/>
                        </a:cubicBezTo>
                        <a:cubicBezTo>
                          <a:pt x="332613" y="260604"/>
                          <a:pt x="333756" y="260509"/>
                          <a:pt x="334709" y="260890"/>
                        </a:cubicBezTo>
                        <a:cubicBezTo>
                          <a:pt x="335661" y="261271"/>
                          <a:pt x="337185" y="261652"/>
                          <a:pt x="337566" y="262033"/>
                        </a:cubicBezTo>
                        <a:cubicBezTo>
                          <a:pt x="337947" y="262414"/>
                          <a:pt x="338900" y="262890"/>
                          <a:pt x="339757" y="262890"/>
                        </a:cubicBezTo>
                        <a:cubicBezTo>
                          <a:pt x="340614" y="262795"/>
                          <a:pt x="343567" y="262414"/>
                          <a:pt x="344329" y="262414"/>
                        </a:cubicBezTo>
                        <a:cubicBezTo>
                          <a:pt x="345091" y="262414"/>
                          <a:pt x="346329" y="262509"/>
                          <a:pt x="346329" y="262509"/>
                        </a:cubicBezTo>
                        <a:lnTo>
                          <a:pt x="346329" y="262890"/>
                        </a:lnTo>
                        <a:cubicBezTo>
                          <a:pt x="346329" y="262890"/>
                          <a:pt x="345662" y="264509"/>
                          <a:pt x="345948" y="264700"/>
                        </a:cubicBezTo>
                        <a:cubicBezTo>
                          <a:pt x="346234" y="264985"/>
                          <a:pt x="347567" y="266700"/>
                          <a:pt x="347567" y="266986"/>
                        </a:cubicBezTo>
                        <a:cubicBezTo>
                          <a:pt x="347567" y="267367"/>
                          <a:pt x="347472" y="268986"/>
                          <a:pt x="347091" y="269176"/>
                        </a:cubicBezTo>
                        <a:cubicBezTo>
                          <a:pt x="346710" y="269367"/>
                          <a:pt x="346329" y="269367"/>
                          <a:pt x="346139" y="269938"/>
                        </a:cubicBezTo>
                        <a:cubicBezTo>
                          <a:pt x="346043" y="270510"/>
                          <a:pt x="345758" y="270891"/>
                          <a:pt x="346329" y="271177"/>
                        </a:cubicBezTo>
                        <a:cubicBezTo>
                          <a:pt x="346805" y="271463"/>
                          <a:pt x="346996" y="272224"/>
                          <a:pt x="346710" y="272510"/>
                        </a:cubicBezTo>
                        <a:cubicBezTo>
                          <a:pt x="346424" y="272796"/>
                          <a:pt x="345853" y="273367"/>
                          <a:pt x="346043" y="273844"/>
                        </a:cubicBezTo>
                        <a:cubicBezTo>
                          <a:pt x="346234" y="274320"/>
                          <a:pt x="346996" y="275082"/>
                          <a:pt x="347377" y="274987"/>
                        </a:cubicBezTo>
                        <a:cubicBezTo>
                          <a:pt x="347758" y="274892"/>
                          <a:pt x="348234" y="274796"/>
                          <a:pt x="348425" y="275177"/>
                        </a:cubicBezTo>
                        <a:cubicBezTo>
                          <a:pt x="348615" y="275558"/>
                          <a:pt x="349187" y="276987"/>
                          <a:pt x="348996" y="277559"/>
                        </a:cubicBezTo>
                        <a:cubicBezTo>
                          <a:pt x="348710" y="278130"/>
                          <a:pt x="348901" y="278416"/>
                          <a:pt x="349377" y="278416"/>
                        </a:cubicBezTo>
                        <a:cubicBezTo>
                          <a:pt x="349853" y="278416"/>
                          <a:pt x="350425" y="278321"/>
                          <a:pt x="350425" y="278892"/>
                        </a:cubicBezTo>
                        <a:cubicBezTo>
                          <a:pt x="350425" y="279463"/>
                          <a:pt x="350806" y="279844"/>
                          <a:pt x="351282" y="279940"/>
                        </a:cubicBezTo>
                        <a:cubicBezTo>
                          <a:pt x="351758" y="280035"/>
                          <a:pt x="353092" y="280797"/>
                          <a:pt x="353092" y="281273"/>
                        </a:cubicBezTo>
                        <a:cubicBezTo>
                          <a:pt x="353092" y="281654"/>
                          <a:pt x="352806" y="282130"/>
                          <a:pt x="353282" y="282607"/>
                        </a:cubicBezTo>
                        <a:cubicBezTo>
                          <a:pt x="353663" y="283178"/>
                          <a:pt x="354997" y="283940"/>
                          <a:pt x="354997" y="284512"/>
                        </a:cubicBezTo>
                        <a:cubicBezTo>
                          <a:pt x="354997" y="284988"/>
                          <a:pt x="354521" y="285274"/>
                          <a:pt x="354235" y="285274"/>
                        </a:cubicBezTo>
                        <a:cubicBezTo>
                          <a:pt x="353949" y="285274"/>
                          <a:pt x="353378" y="285559"/>
                          <a:pt x="353568" y="285940"/>
                        </a:cubicBezTo>
                        <a:cubicBezTo>
                          <a:pt x="353759" y="286321"/>
                          <a:pt x="354425" y="286798"/>
                          <a:pt x="354711" y="287084"/>
                        </a:cubicBezTo>
                        <a:cubicBezTo>
                          <a:pt x="355092" y="287369"/>
                          <a:pt x="355759" y="287941"/>
                          <a:pt x="355378" y="288036"/>
                        </a:cubicBezTo>
                        <a:cubicBezTo>
                          <a:pt x="354997" y="288226"/>
                          <a:pt x="354330" y="289274"/>
                          <a:pt x="354711" y="289750"/>
                        </a:cubicBezTo>
                        <a:cubicBezTo>
                          <a:pt x="355092" y="290227"/>
                          <a:pt x="355568" y="290893"/>
                          <a:pt x="356045" y="290989"/>
                        </a:cubicBezTo>
                        <a:cubicBezTo>
                          <a:pt x="356426" y="291084"/>
                          <a:pt x="357759" y="291560"/>
                          <a:pt x="357664" y="292036"/>
                        </a:cubicBezTo>
                        <a:cubicBezTo>
                          <a:pt x="357569" y="292513"/>
                          <a:pt x="357854" y="292798"/>
                          <a:pt x="358140" y="293084"/>
                        </a:cubicBezTo>
                        <a:cubicBezTo>
                          <a:pt x="358426" y="293370"/>
                          <a:pt x="358331" y="294322"/>
                          <a:pt x="358140" y="294894"/>
                        </a:cubicBezTo>
                        <a:cubicBezTo>
                          <a:pt x="357950" y="295465"/>
                          <a:pt x="357473" y="296227"/>
                          <a:pt x="357854" y="296513"/>
                        </a:cubicBezTo>
                        <a:cubicBezTo>
                          <a:pt x="358235" y="296894"/>
                          <a:pt x="358331" y="297561"/>
                          <a:pt x="358712" y="297847"/>
                        </a:cubicBezTo>
                        <a:cubicBezTo>
                          <a:pt x="359093" y="298132"/>
                          <a:pt x="359474" y="298132"/>
                          <a:pt x="359378" y="298894"/>
                        </a:cubicBezTo>
                        <a:cubicBezTo>
                          <a:pt x="359283" y="299656"/>
                          <a:pt x="359283" y="300038"/>
                          <a:pt x="358902" y="300418"/>
                        </a:cubicBezTo>
                        <a:cubicBezTo>
                          <a:pt x="358521" y="300799"/>
                          <a:pt x="358807" y="300990"/>
                          <a:pt x="358902" y="301371"/>
                        </a:cubicBezTo>
                        <a:cubicBezTo>
                          <a:pt x="358997" y="301752"/>
                          <a:pt x="358997" y="301752"/>
                          <a:pt x="358616" y="302133"/>
                        </a:cubicBezTo>
                        <a:cubicBezTo>
                          <a:pt x="358331" y="302514"/>
                          <a:pt x="358045" y="302895"/>
                          <a:pt x="358521" y="302895"/>
                        </a:cubicBezTo>
                        <a:cubicBezTo>
                          <a:pt x="358997" y="302895"/>
                          <a:pt x="359855" y="302990"/>
                          <a:pt x="360140" y="303752"/>
                        </a:cubicBezTo>
                        <a:cubicBezTo>
                          <a:pt x="360331" y="304514"/>
                          <a:pt x="359569" y="305752"/>
                          <a:pt x="360236" y="306324"/>
                        </a:cubicBezTo>
                        <a:cubicBezTo>
                          <a:pt x="360807" y="306896"/>
                          <a:pt x="360807" y="306610"/>
                          <a:pt x="360807" y="307276"/>
                        </a:cubicBezTo>
                        <a:cubicBezTo>
                          <a:pt x="360902" y="308038"/>
                          <a:pt x="361474" y="308610"/>
                          <a:pt x="361950" y="308991"/>
                        </a:cubicBezTo>
                        <a:cubicBezTo>
                          <a:pt x="362426" y="309467"/>
                          <a:pt x="363569" y="310610"/>
                          <a:pt x="364046" y="310705"/>
                        </a:cubicBezTo>
                        <a:cubicBezTo>
                          <a:pt x="364522" y="310801"/>
                          <a:pt x="366046" y="310610"/>
                          <a:pt x="366141" y="311182"/>
                        </a:cubicBezTo>
                        <a:cubicBezTo>
                          <a:pt x="366236" y="311848"/>
                          <a:pt x="366808" y="312515"/>
                          <a:pt x="367284" y="312706"/>
                        </a:cubicBezTo>
                        <a:cubicBezTo>
                          <a:pt x="367760" y="312801"/>
                          <a:pt x="368046" y="312134"/>
                          <a:pt x="368618" y="312420"/>
                        </a:cubicBezTo>
                        <a:cubicBezTo>
                          <a:pt x="369094" y="312706"/>
                          <a:pt x="370523" y="312896"/>
                          <a:pt x="370904" y="313372"/>
                        </a:cubicBezTo>
                        <a:cubicBezTo>
                          <a:pt x="371285" y="313849"/>
                          <a:pt x="371761" y="314706"/>
                          <a:pt x="372428" y="314706"/>
                        </a:cubicBezTo>
                        <a:cubicBezTo>
                          <a:pt x="373094" y="314706"/>
                          <a:pt x="374428" y="314896"/>
                          <a:pt x="374904" y="315373"/>
                        </a:cubicBezTo>
                        <a:cubicBezTo>
                          <a:pt x="375380" y="315754"/>
                          <a:pt x="375380" y="317468"/>
                          <a:pt x="375761" y="317659"/>
                        </a:cubicBezTo>
                        <a:cubicBezTo>
                          <a:pt x="376142" y="317944"/>
                          <a:pt x="376238" y="318040"/>
                          <a:pt x="376238" y="318611"/>
                        </a:cubicBezTo>
                        <a:cubicBezTo>
                          <a:pt x="376238" y="319183"/>
                          <a:pt x="376523" y="319754"/>
                          <a:pt x="376714" y="320326"/>
                        </a:cubicBezTo>
                        <a:cubicBezTo>
                          <a:pt x="376809" y="320802"/>
                          <a:pt x="377285" y="322326"/>
                          <a:pt x="377381" y="322707"/>
                        </a:cubicBezTo>
                        <a:cubicBezTo>
                          <a:pt x="377476" y="323088"/>
                          <a:pt x="378047" y="322802"/>
                          <a:pt x="378619" y="322993"/>
                        </a:cubicBezTo>
                        <a:cubicBezTo>
                          <a:pt x="379190" y="323088"/>
                          <a:pt x="379667" y="323278"/>
                          <a:pt x="379857" y="323088"/>
                        </a:cubicBezTo>
                        <a:cubicBezTo>
                          <a:pt x="379952" y="322897"/>
                          <a:pt x="380143" y="322326"/>
                          <a:pt x="380524" y="322612"/>
                        </a:cubicBezTo>
                        <a:cubicBezTo>
                          <a:pt x="380905" y="322897"/>
                          <a:pt x="380810" y="322993"/>
                          <a:pt x="381381" y="322897"/>
                        </a:cubicBezTo>
                        <a:cubicBezTo>
                          <a:pt x="381953" y="322802"/>
                          <a:pt x="382334" y="322707"/>
                          <a:pt x="382334" y="322707"/>
                        </a:cubicBezTo>
                        <a:lnTo>
                          <a:pt x="385477" y="324421"/>
                        </a:lnTo>
                        <a:lnTo>
                          <a:pt x="386525" y="324802"/>
                        </a:lnTo>
                        <a:lnTo>
                          <a:pt x="387096" y="325088"/>
                        </a:lnTo>
                        <a:cubicBezTo>
                          <a:pt x="387096" y="325088"/>
                          <a:pt x="388906" y="324993"/>
                          <a:pt x="389382" y="325946"/>
                        </a:cubicBezTo>
                        <a:cubicBezTo>
                          <a:pt x="389763" y="326898"/>
                          <a:pt x="390049" y="327755"/>
                          <a:pt x="390239" y="328041"/>
                        </a:cubicBezTo>
                        <a:cubicBezTo>
                          <a:pt x="390430" y="328327"/>
                          <a:pt x="390716" y="328517"/>
                          <a:pt x="391287" y="328517"/>
                        </a:cubicBezTo>
                        <a:cubicBezTo>
                          <a:pt x="391859" y="328517"/>
                          <a:pt x="392049" y="327755"/>
                          <a:pt x="392525" y="328327"/>
                        </a:cubicBezTo>
                        <a:cubicBezTo>
                          <a:pt x="393002" y="328803"/>
                          <a:pt x="393478" y="329374"/>
                          <a:pt x="393859" y="329374"/>
                        </a:cubicBezTo>
                        <a:cubicBezTo>
                          <a:pt x="394240" y="329374"/>
                          <a:pt x="394526" y="329470"/>
                          <a:pt x="394526" y="329470"/>
                        </a:cubicBezTo>
                        <a:lnTo>
                          <a:pt x="395573" y="331756"/>
                        </a:lnTo>
                        <a:cubicBezTo>
                          <a:pt x="395573" y="331756"/>
                          <a:pt x="396050" y="330898"/>
                          <a:pt x="396335" y="330517"/>
                        </a:cubicBezTo>
                        <a:cubicBezTo>
                          <a:pt x="396621" y="330136"/>
                          <a:pt x="397478" y="328898"/>
                          <a:pt x="397478" y="328422"/>
                        </a:cubicBezTo>
                        <a:cubicBezTo>
                          <a:pt x="397478" y="327946"/>
                          <a:pt x="397574" y="326422"/>
                          <a:pt x="397859" y="325946"/>
                        </a:cubicBezTo>
                        <a:cubicBezTo>
                          <a:pt x="398145" y="325374"/>
                          <a:pt x="398812" y="324326"/>
                          <a:pt x="398526" y="323659"/>
                        </a:cubicBezTo>
                        <a:cubicBezTo>
                          <a:pt x="398336" y="322993"/>
                          <a:pt x="398431" y="322707"/>
                          <a:pt x="398050" y="322326"/>
                        </a:cubicBezTo>
                        <a:cubicBezTo>
                          <a:pt x="397669" y="321850"/>
                          <a:pt x="397859" y="320516"/>
                          <a:pt x="398431" y="320707"/>
                        </a:cubicBezTo>
                        <a:cubicBezTo>
                          <a:pt x="399002" y="320802"/>
                          <a:pt x="399193" y="321564"/>
                          <a:pt x="399669" y="321373"/>
                        </a:cubicBezTo>
                        <a:cubicBezTo>
                          <a:pt x="400145" y="321278"/>
                          <a:pt x="400431" y="320897"/>
                          <a:pt x="400907" y="321278"/>
                        </a:cubicBezTo>
                        <a:cubicBezTo>
                          <a:pt x="401384" y="321659"/>
                          <a:pt x="401479" y="321278"/>
                          <a:pt x="401669" y="320707"/>
                        </a:cubicBezTo>
                        <a:cubicBezTo>
                          <a:pt x="401860" y="320135"/>
                          <a:pt x="402527" y="319564"/>
                          <a:pt x="402527" y="318802"/>
                        </a:cubicBezTo>
                        <a:cubicBezTo>
                          <a:pt x="402527" y="318040"/>
                          <a:pt x="402717" y="317754"/>
                          <a:pt x="402717" y="317182"/>
                        </a:cubicBezTo>
                        <a:cubicBezTo>
                          <a:pt x="402717" y="316611"/>
                          <a:pt x="403574" y="316135"/>
                          <a:pt x="403670" y="316706"/>
                        </a:cubicBezTo>
                        <a:cubicBezTo>
                          <a:pt x="403765" y="317278"/>
                          <a:pt x="403765" y="318040"/>
                          <a:pt x="404051" y="318421"/>
                        </a:cubicBezTo>
                        <a:cubicBezTo>
                          <a:pt x="404432" y="318802"/>
                          <a:pt x="405194" y="319278"/>
                          <a:pt x="405194" y="320040"/>
                        </a:cubicBezTo>
                        <a:cubicBezTo>
                          <a:pt x="405194" y="320802"/>
                          <a:pt x="405289" y="321755"/>
                          <a:pt x="405956" y="321850"/>
                        </a:cubicBezTo>
                        <a:cubicBezTo>
                          <a:pt x="406622" y="322040"/>
                          <a:pt x="408908" y="321945"/>
                          <a:pt x="408813" y="322326"/>
                        </a:cubicBezTo>
                        <a:cubicBezTo>
                          <a:pt x="408718" y="322707"/>
                          <a:pt x="407670" y="323755"/>
                          <a:pt x="408432" y="323945"/>
                        </a:cubicBezTo>
                        <a:cubicBezTo>
                          <a:pt x="409289" y="324136"/>
                          <a:pt x="410147" y="324421"/>
                          <a:pt x="410242" y="324993"/>
                        </a:cubicBezTo>
                        <a:cubicBezTo>
                          <a:pt x="410337" y="325564"/>
                          <a:pt x="411290" y="325279"/>
                          <a:pt x="411480" y="326041"/>
                        </a:cubicBezTo>
                        <a:cubicBezTo>
                          <a:pt x="411671" y="326803"/>
                          <a:pt x="411671" y="327469"/>
                          <a:pt x="411575" y="328231"/>
                        </a:cubicBezTo>
                        <a:cubicBezTo>
                          <a:pt x="411480" y="328993"/>
                          <a:pt x="411480" y="329851"/>
                          <a:pt x="411861" y="330708"/>
                        </a:cubicBezTo>
                        <a:cubicBezTo>
                          <a:pt x="412242" y="331565"/>
                          <a:pt x="412337" y="332899"/>
                          <a:pt x="411861" y="332899"/>
                        </a:cubicBezTo>
                        <a:cubicBezTo>
                          <a:pt x="411385" y="332899"/>
                          <a:pt x="411385" y="333375"/>
                          <a:pt x="410909" y="333851"/>
                        </a:cubicBezTo>
                        <a:cubicBezTo>
                          <a:pt x="410432" y="334327"/>
                          <a:pt x="409861" y="334709"/>
                          <a:pt x="410242" y="335185"/>
                        </a:cubicBezTo>
                        <a:cubicBezTo>
                          <a:pt x="410623" y="335661"/>
                          <a:pt x="410718" y="336232"/>
                          <a:pt x="411194" y="336518"/>
                        </a:cubicBezTo>
                        <a:cubicBezTo>
                          <a:pt x="411671" y="336899"/>
                          <a:pt x="412147" y="336423"/>
                          <a:pt x="412909" y="336899"/>
                        </a:cubicBezTo>
                        <a:cubicBezTo>
                          <a:pt x="413576" y="337471"/>
                          <a:pt x="413957" y="336994"/>
                          <a:pt x="414242" y="337566"/>
                        </a:cubicBezTo>
                        <a:cubicBezTo>
                          <a:pt x="414528" y="338138"/>
                          <a:pt x="414909" y="338518"/>
                          <a:pt x="415195" y="337947"/>
                        </a:cubicBezTo>
                        <a:cubicBezTo>
                          <a:pt x="415481" y="337375"/>
                          <a:pt x="415957" y="336518"/>
                          <a:pt x="415957" y="335566"/>
                        </a:cubicBezTo>
                        <a:cubicBezTo>
                          <a:pt x="415957" y="334518"/>
                          <a:pt x="416052" y="332803"/>
                          <a:pt x="416528" y="332708"/>
                        </a:cubicBezTo>
                        <a:cubicBezTo>
                          <a:pt x="417005" y="332613"/>
                          <a:pt x="417100" y="332327"/>
                          <a:pt x="417195" y="332042"/>
                        </a:cubicBezTo>
                        <a:cubicBezTo>
                          <a:pt x="417290" y="331756"/>
                          <a:pt x="418338" y="332327"/>
                          <a:pt x="419005" y="332518"/>
                        </a:cubicBezTo>
                        <a:cubicBezTo>
                          <a:pt x="419576" y="332613"/>
                          <a:pt x="420434" y="333089"/>
                          <a:pt x="420815" y="332708"/>
                        </a:cubicBezTo>
                        <a:cubicBezTo>
                          <a:pt x="421196" y="332327"/>
                          <a:pt x="422339" y="331660"/>
                          <a:pt x="422624" y="331660"/>
                        </a:cubicBezTo>
                        <a:cubicBezTo>
                          <a:pt x="422910" y="331660"/>
                          <a:pt x="422720" y="332137"/>
                          <a:pt x="422624" y="332613"/>
                        </a:cubicBezTo>
                        <a:cubicBezTo>
                          <a:pt x="422434" y="333089"/>
                          <a:pt x="421577" y="333661"/>
                          <a:pt x="421767" y="334137"/>
                        </a:cubicBezTo>
                        <a:cubicBezTo>
                          <a:pt x="421862" y="334518"/>
                          <a:pt x="422148" y="334518"/>
                          <a:pt x="422529" y="334137"/>
                        </a:cubicBezTo>
                        <a:cubicBezTo>
                          <a:pt x="422910" y="333756"/>
                          <a:pt x="422910" y="333089"/>
                          <a:pt x="423482" y="332899"/>
                        </a:cubicBezTo>
                        <a:lnTo>
                          <a:pt x="423767" y="332803"/>
                        </a:lnTo>
                        <a:cubicBezTo>
                          <a:pt x="424148" y="333280"/>
                          <a:pt x="425291" y="334899"/>
                          <a:pt x="425768" y="335375"/>
                        </a:cubicBezTo>
                        <a:cubicBezTo>
                          <a:pt x="426149" y="335947"/>
                          <a:pt x="426625" y="336994"/>
                          <a:pt x="426911" y="337756"/>
                        </a:cubicBezTo>
                        <a:cubicBezTo>
                          <a:pt x="427196" y="338518"/>
                          <a:pt x="427673" y="339280"/>
                          <a:pt x="427958" y="340042"/>
                        </a:cubicBezTo>
                        <a:cubicBezTo>
                          <a:pt x="428244" y="340805"/>
                          <a:pt x="428435" y="340423"/>
                          <a:pt x="428816" y="340805"/>
                        </a:cubicBezTo>
                        <a:cubicBezTo>
                          <a:pt x="429292" y="341090"/>
                          <a:pt x="431102" y="342138"/>
                          <a:pt x="431959" y="342614"/>
                        </a:cubicBezTo>
                        <a:cubicBezTo>
                          <a:pt x="432245" y="342805"/>
                          <a:pt x="432435" y="342900"/>
                          <a:pt x="432721" y="342995"/>
                        </a:cubicBezTo>
                        <a:lnTo>
                          <a:pt x="433197" y="342995"/>
                        </a:lnTo>
                        <a:cubicBezTo>
                          <a:pt x="433197" y="342995"/>
                          <a:pt x="432816" y="342424"/>
                          <a:pt x="432816" y="341662"/>
                        </a:cubicBezTo>
                        <a:cubicBezTo>
                          <a:pt x="432816" y="340900"/>
                          <a:pt x="432721" y="340233"/>
                          <a:pt x="432816" y="339661"/>
                        </a:cubicBezTo>
                        <a:cubicBezTo>
                          <a:pt x="432911" y="339090"/>
                          <a:pt x="433197" y="338138"/>
                          <a:pt x="433769" y="338233"/>
                        </a:cubicBezTo>
                        <a:cubicBezTo>
                          <a:pt x="434340" y="338423"/>
                          <a:pt x="434721" y="338995"/>
                          <a:pt x="435102" y="338899"/>
                        </a:cubicBezTo>
                        <a:cubicBezTo>
                          <a:pt x="435483" y="338804"/>
                          <a:pt x="435483" y="338804"/>
                          <a:pt x="435197" y="338042"/>
                        </a:cubicBezTo>
                        <a:cubicBezTo>
                          <a:pt x="434912" y="337280"/>
                          <a:pt x="434721" y="336804"/>
                          <a:pt x="434340" y="336328"/>
                        </a:cubicBezTo>
                        <a:cubicBezTo>
                          <a:pt x="433959" y="335756"/>
                          <a:pt x="433769" y="335471"/>
                          <a:pt x="434531" y="335756"/>
                        </a:cubicBezTo>
                        <a:cubicBezTo>
                          <a:pt x="435293" y="336042"/>
                          <a:pt x="436055" y="336899"/>
                          <a:pt x="436531" y="336994"/>
                        </a:cubicBezTo>
                        <a:cubicBezTo>
                          <a:pt x="437102" y="337090"/>
                          <a:pt x="437102" y="336232"/>
                          <a:pt x="437293" y="336899"/>
                        </a:cubicBezTo>
                        <a:cubicBezTo>
                          <a:pt x="437483" y="337566"/>
                          <a:pt x="437388" y="337947"/>
                          <a:pt x="437769" y="337756"/>
                        </a:cubicBezTo>
                        <a:cubicBezTo>
                          <a:pt x="438150" y="337566"/>
                          <a:pt x="438245" y="336804"/>
                          <a:pt x="438722" y="337185"/>
                        </a:cubicBezTo>
                        <a:cubicBezTo>
                          <a:pt x="439103" y="337566"/>
                          <a:pt x="439103" y="337566"/>
                          <a:pt x="439484" y="337566"/>
                        </a:cubicBezTo>
                        <a:cubicBezTo>
                          <a:pt x="439865" y="337566"/>
                          <a:pt x="440722" y="337566"/>
                          <a:pt x="441103" y="337756"/>
                        </a:cubicBezTo>
                        <a:cubicBezTo>
                          <a:pt x="441484" y="337947"/>
                          <a:pt x="441865" y="337947"/>
                          <a:pt x="442151" y="338518"/>
                        </a:cubicBezTo>
                        <a:cubicBezTo>
                          <a:pt x="442532" y="339090"/>
                          <a:pt x="443198" y="338899"/>
                          <a:pt x="443294" y="339280"/>
                        </a:cubicBezTo>
                        <a:cubicBezTo>
                          <a:pt x="443484" y="339661"/>
                          <a:pt x="443389" y="340138"/>
                          <a:pt x="444056" y="339661"/>
                        </a:cubicBezTo>
                        <a:cubicBezTo>
                          <a:pt x="444722" y="339185"/>
                          <a:pt x="444818" y="338804"/>
                          <a:pt x="445484" y="338804"/>
                        </a:cubicBezTo>
                        <a:cubicBezTo>
                          <a:pt x="446151" y="338804"/>
                          <a:pt x="446818" y="338423"/>
                          <a:pt x="447104" y="338042"/>
                        </a:cubicBezTo>
                        <a:cubicBezTo>
                          <a:pt x="447485" y="337661"/>
                          <a:pt x="448247" y="336899"/>
                          <a:pt x="448532" y="336613"/>
                        </a:cubicBezTo>
                        <a:lnTo>
                          <a:pt x="449104" y="336328"/>
                        </a:lnTo>
                        <a:cubicBezTo>
                          <a:pt x="449485" y="336328"/>
                          <a:pt x="449961" y="336423"/>
                          <a:pt x="450437" y="336899"/>
                        </a:cubicBezTo>
                        <a:cubicBezTo>
                          <a:pt x="450723" y="337090"/>
                          <a:pt x="450914" y="337375"/>
                          <a:pt x="451199" y="337566"/>
                        </a:cubicBezTo>
                        <a:lnTo>
                          <a:pt x="451485" y="337566"/>
                        </a:lnTo>
                        <a:cubicBezTo>
                          <a:pt x="451485" y="337566"/>
                          <a:pt x="451866" y="337375"/>
                          <a:pt x="452438" y="337375"/>
                        </a:cubicBezTo>
                        <a:cubicBezTo>
                          <a:pt x="453009" y="337375"/>
                          <a:pt x="452819" y="337280"/>
                          <a:pt x="453485" y="336804"/>
                        </a:cubicBezTo>
                        <a:cubicBezTo>
                          <a:pt x="454057" y="336328"/>
                          <a:pt x="454914" y="335661"/>
                          <a:pt x="455295" y="335089"/>
                        </a:cubicBezTo>
                        <a:cubicBezTo>
                          <a:pt x="455676" y="334518"/>
                          <a:pt x="456152" y="334423"/>
                          <a:pt x="456057" y="333280"/>
                        </a:cubicBezTo>
                        <a:cubicBezTo>
                          <a:pt x="456057" y="332232"/>
                          <a:pt x="455771" y="332042"/>
                          <a:pt x="455962" y="331184"/>
                        </a:cubicBezTo>
                        <a:cubicBezTo>
                          <a:pt x="456152" y="330327"/>
                          <a:pt x="456438" y="329470"/>
                          <a:pt x="456152" y="329184"/>
                        </a:cubicBezTo>
                        <a:cubicBezTo>
                          <a:pt x="455867" y="328898"/>
                          <a:pt x="455867" y="328708"/>
                          <a:pt x="455771" y="328327"/>
                        </a:cubicBezTo>
                        <a:cubicBezTo>
                          <a:pt x="455676" y="327946"/>
                          <a:pt x="455581" y="327755"/>
                          <a:pt x="455295" y="327469"/>
                        </a:cubicBezTo>
                        <a:cubicBezTo>
                          <a:pt x="455009" y="327184"/>
                          <a:pt x="453866" y="326041"/>
                          <a:pt x="453390" y="325850"/>
                        </a:cubicBezTo>
                        <a:cubicBezTo>
                          <a:pt x="452914" y="325660"/>
                          <a:pt x="451676" y="325564"/>
                          <a:pt x="451961" y="325184"/>
                        </a:cubicBezTo>
                        <a:cubicBezTo>
                          <a:pt x="452247" y="324802"/>
                          <a:pt x="452247" y="324707"/>
                          <a:pt x="452247" y="324326"/>
                        </a:cubicBezTo>
                        <a:cubicBezTo>
                          <a:pt x="452247" y="323945"/>
                          <a:pt x="452438" y="323659"/>
                          <a:pt x="452342" y="323088"/>
                        </a:cubicBezTo>
                        <a:cubicBezTo>
                          <a:pt x="452247" y="322517"/>
                          <a:pt x="452247" y="321755"/>
                          <a:pt x="452247" y="321755"/>
                        </a:cubicBezTo>
                        <a:lnTo>
                          <a:pt x="454628" y="321945"/>
                        </a:lnTo>
                        <a:cubicBezTo>
                          <a:pt x="454628" y="321945"/>
                          <a:pt x="453866" y="320611"/>
                          <a:pt x="454057" y="320230"/>
                        </a:cubicBezTo>
                        <a:cubicBezTo>
                          <a:pt x="454343" y="319849"/>
                          <a:pt x="454914" y="319278"/>
                          <a:pt x="454343" y="318897"/>
                        </a:cubicBezTo>
                        <a:cubicBezTo>
                          <a:pt x="453771" y="318516"/>
                          <a:pt x="453771" y="318421"/>
                          <a:pt x="453390" y="318421"/>
                        </a:cubicBezTo>
                        <a:cubicBezTo>
                          <a:pt x="453104" y="318421"/>
                          <a:pt x="453009" y="318230"/>
                          <a:pt x="453009" y="317849"/>
                        </a:cubicBezTo>
                        <a:cubicBezTo>
                          <a:pt x="453009" y="317468"/>
                          <a:pt x="453009" y="316801"/>
                          <a:pt x="453390" y="316706"/>
                        </a:cubicBezTo>
                        <a:cubicBezTo>
                          <a:pt x="453771" y="316611"/>
                          <a:pt x="454057" y="316611"/>
                          <a:pt x="454057" y="316135"/>
                        </a:cubicBezTo>
                        <a:cubicBezTo>
                          <a:pt x="454057" y="315754"/>
                          <a:pt x="453676" y="315373"/>
                          <a:pt x="453485" y="315182"/>
                        </a:cubicBezTo>
                        <a:cubicBezTo>
                          <a:pt x="453295" y="314992"/>
                          <a:pt x="453676" y="314325"/>
                          <a:pt x="453390" y="313944"/>
                        </a:cubicBezTo>
                        <a:cubicBezTo>
                          <a:pt x="453104" y="313563"/>
                          <a:pt x="452438" y="312992"/>
                          <a:pt x="452533" y="312706"/>
                        </a:cubicBezTo>
                        <a:cubicBezTo>
                          <a:pt x="452628" y="312420"/>
                          <a:pt x="453104" y="312230"/>
                          <a:pt x="452723" y="312134"/>
                        </a:cubicBezTo>
                        <a:cubicBezTo>
                          <a:pt x="452342" y="311944"/>
                          <a:pt x="451961" y="311944"/>
                          <a:pt x="452152" y="311563"/>
                        </a:cubicBezTo>
                        <a:cubicBezTo>
                          <a:pt x="452247" y="311182"/>
                          <a:pt x="452628" y="310515"/>
                          <a:pt x="452914" y="310229"/>
                        </a:cubicBezTo>
                        <a:cubicBezTo>
                          <a:pt x="453295" y="310039"/>
                          <a:pt x="453676" y="310039"/>
                          <a:pt x="453771" y="309753"/>
                        </a:cubicBezTo>
                        <a:cubicBezTo>
                          <a:pt x="453866" y="309467"/>
                          <a:pt x="454152" y="308991"/>
                          <a:pt x="454533" y="308705"/>
                        </a:cubicBezTo>
                        <a:cubicBezTo>
                          <a:pt x="454819" y="308419"/>
                          <a:pt x="455486" y="307753"/>
                          <a:pt x="455676" y="308324"/>
                        </a:cubicBezTo>
                        <a:cubicBezTo>
                          <a:pt x="455867" y="308991"/>
                          <a:pt x="455962" y="309181"/>
                          <a:pt x="456248" y="308896"/>
                        </a:cubicBezTo>
                        <a:cubicBezTo>
                          <a:pt x="456533" y="308610"/>
                          <a:pt x="456248" y="308134"/>
                          <a:pt x="456724" y="308324"/>
                        </a:cubicBezTo>
                        <a:cubicBezTo>
                          <a:pt x="457105" y="308515"/>
                          <a:pt x="457391" y="308705"/>
                          <a:pt x="457867" y="308610"/>
                        </a:cubicBezTo>
                        <a:cubicBezTo>
                          <a:pt x="458343" y="308610"/>
                          <a:pt x="458819" y="308800"/>
                          <a:pt x="459105" y="308800"/>
                        </a:cubicBezTo>
                        <a:cubicBezTo>
                          <a:pt x="459391" y="308896"/>
                          <a:pt x="459772" y="309181"/>
                          <a:pt x="459962" y="309563"/>
                        </a:cubicBezTo>
                        <a:cubicBezTo>
                          <a:pt x="460153" y="309848"/>
                          <a:pt x="460915" y="309848"/>
                          <a:pt x="460724" y="310134"/>
                        </a:cubicBezTo>
                        <a:cubicBezTo>
                          <a:pt x="460534" y="310420"/>
                          <a:pt x="460534" y="310420"/>
                          <a:pt x="460915" y="310896"/>
                        </a:cubicBezTo>
                        <a:cubicBezTo>
                          <a:pt x="461296" y="311277"/>
                          <a:pt x="461677" y="312515"/>
                          <a:pt x="461963" y="312801"/>
                        </a:cubicBezTo>
                        <a:cubicBezTo>
                          <a:pt x="462153" y="313182"/>
                          <a:pt x="462439" y="313182"/>
                          <a:pt x="462534" y="313468"/>
                        </a:cubicBezTo>
                        <a:cubicBezTo>
                          <a:pt x="462629" y="313849"/>
                          <a:pt x="462534" y="314134"/>
                          <a:pt x="462915" y="314134"/>
                        </a:cubicBezTo>
                        <a:cubicBezTo>
                          <a:pt x="463201" y="314134"/>
                          <a:pt x="463296" y="313849"/>
                          <a:pt x="463296" y="313563"/>
                        </a:cubicBezTo>
                        <a:cubicBezTo>
                          <a:pt x="463296" y="313182"/>
                          <a:pt x="463391" y="312325"/>
                          <a:pt x="463296" y="312039"/>
                        </a:cubicBezTo>
                        <a:cubicBezTo>
                          <a:pt x="463201" y="311753"/>
                          <a:pt x="463296" y="311372"/>
                          <a:pt x="463487" y="311086"/>
                        </a:cubicBezTo>
                        <a:cubicBezTo>
                          <a:pt x="463772" y="310801"/>
                          <a:pt x="464534" y="310801"/>
                          <a:pt x="464725" y="310801"/>
                        </a:cubicBezTo>
                        <a:cubicBezTo>
                          <a:pt x="464915" y="310705"/>
                          <a:pt x="465106" y="310705"/>
                          <a:pt x="465296" y="310801"/>
                        </a:cubicBezTo>
                        <a:cubicBezTo>
                          <a:pt x="465582" y="310991"/>
                          <a:pt x="465963" y="311086"/>
                          <a:pt x="466344" y="310991"/>
                        </a:cubicBezTo>
                        <a:cubicBezTo>
                          <a:pt x="466725" y="310991"/>
                          <a:pt x="467106" y="310705"/>
                          <a:pt x="467392" y="311372"/>
                        </a:cubicBezTo>
                        <a:cubicBezTo>
                          <a:pt x="467678" y="311944"/>
                          <a:pt x="467963" y="312325"/>
                          <a:pt x="468154" y="312610"/>
                        </a:cubicBezTo>
                        <a:cubicBezTo>
                          <a:pt x="468344" y="312896"/>
                          <a:pt x="468821" y="313087"/>
                          <a:pt x="468916" y="313277"/>
                        </a:cubicBezTo>
                        <a:cubicBezTo>
                          <a:pt x="469011" y="313468"/>
                          <a:pt x="469678" y="313658"/>
                          <a:pt x="469868" y="313944"/>
                        </a:cubicBezTo>
                        <a:cubicBezTo>
                          <a:pt x="470059" y="314230"/>
                          <a:pt x="470440" y="314515"/>
                          <a:pt x="470630" y="314896"/>
                        </a:cubicBezTo>
                        <a:cubicBezTo>
                          <a:pt x="470916" y="315277"/>
                          <a:pt x="471583" y="316039"/>
                          <a:pt x="471773" y="316325"/>
                        </a:cubicBezTo>
                        <a:cubicBezTo>
                          <a:pt x="472059" y="316611"/>
                          <a:pt x="472345" y="317278"/>
                          <a:pt x="472631" y="317087"/>
                        </a:cubicBezTo>
                        <a:cubicBezTo>
                          <a:pt x="472821" y="316897"/>
                          <a:pt x="473107" y="316516"/>
                          <a:pt x="473202" y="316135"/>
                        </a:cubicBezTo>
                        <a:cubicBezTo>
                          <a:pt x="473393" y="315754"/>
                          <a:pt x="473774" y="315659"/>
                          <a:pt x="473774" y="315373"/>
                        </a:cubicBezTo>
                        <a:cubicBezTo>
                          <a:pt x="473774" y="315087"/>
                          <a:pt x="473488" y="314230"/>
                          <a:pt x="473774" y="314134"/>
                        </a:cubicBezTo>
                        <a:cubicBezTo>
                          <a:pt x="474059" y="314039"/>
                          <a:pt x="474917" y="313372"/>
                          <a:pt x="474821" y="312992"/>
                        </a:cubicBezTo>
                        <a:cubicBezTo>
                          <a:pt x="474726" y="312610"/>
                          <a:pt x="474345" y="312420"/>
                          <a:pt x="475012" y="312230"/>
                        </a:cubicBezTo>
                        <a:cubicBezTo>
                          <a:pt x="475583" y="312039"/>
                          <a:pt x="476441" y="311753"/>
                          <a:pt x="476536" y="311086"/>
                        </a:cubicBezTo>
                        <a:cubicBezTo>
                          <a:pt x="476631" y="310420"/>
                          <a:pt x="476631" y="309943"/>
                          <a:pt x="476822" y="309753"/>
                        </a:cubicBezTo>
                        <a:cubicBezTo>
                          <a:pt x="477012" y="309563"/>
                          <a:pt x="477298" y="309086"/>
                          <a:pt x="477012" y="308705"/>
                        </a:cubicBezTo>
                        <a:cubicBezTo>
                          <a:pt x="476726" y="308324"/>
                          <a:pt x="476250" y="307657"/>
                          <a:pt x="475774" y="307657"/>
                        </a:cubicBezTo>
                        <a:cubicBezTo>
                          <a:pt x="475298" y="307657"/>
                          <a:pt x="474821" y="307753"/>
                          <a:pt x="474536" y="307467"/>
                        </a:cubicBezTo>
                        <a:cubicBezTo>
                          <a:pt x="474250" y="307276"/>
                          <a:pt x="473678" y="306610"/>
                          <a:pt x="473774" y="306038"/>
                        </a:cubicBezTo>
                        <a:cubicBezTo>
                          <a:pt x="473869" y="305467"/>
                          <a:pt x="474250" y="304609"/>
                          <a:pt x="474345" y="304133"/>
                        </a:cubicBezTo>
                        <a:cubicBezTo>
                          <a:pt x="474345" y="303657"/>
                          <a:pt x="474726" y="302990"/>
                          <a:pt x="475107" y="302609"/>
                        </a:cubicBezTo>
                        <a:cubicBezTo>
                          <a:pt x="475393" y="302228"/>
                          <a:pt x="475583" y="301847"/>
                          <a:pt x="475774" y="301466"/>
                        </a:cubicBezTo>
                        <a:cubicBezTo>
                          <a:pt x="475964" y="301085"/>
                          <a:pt x="476250" y="300990"/>
                          <a:pt x="476536" y="300799"/>
                        </a:cubicBezTo>
                        <a:cubicBezTo>
                          <a:pt x="476822" y="300609"/>
                          <a:pt x="477679" y="300609"/>
                          <a:pt x="478060" y="300609"/>
                        </a:cubicBezTo>
                        <a:cubicBezTo>
                          <a:pt x="478346" y="300609"/>
                          <a:pt x="479108" y="300609"/>
                          <a:pt x="479012" y="300323"/>
                        </a:cubicBezTo>
                        <a:cubicBezTo>
                          <a:pt x="478822" y="299942"/>
                          <a:pt x="478822" y="299656"/>
                          <a:pt x="479012" y="299180"/>
                        </a:cubicBezTo>
                        <a:cubicBezTo>
                          <a:pt x="479203" y="298799"/>
                          <a:pt x="479203" y="298037"/>
                          <a:pt x="479298" y="297561"/>
                        </a:cubicBezTo>
                        <a:cubicBezTo>
                          <a:pt x="479298" y="297085"/>
                          <a:pt x="479489" y="296227"/>
                          <a:pt x="479108" y="296132"/>
                        </a:cubicBezTo>
                        <a:lnTo>
                          <a:pt x="479108" y="296037"/>
                        </a:lnTo>
                        <a:cubicBezTo>
                          <a:pt x="478917" y="296227"/>
                          <a:pt x="478822" y="296513"/>
                          <a:pt x="478822" y="296609"/>
                        </a:cubicBezTo>
                        <a:cubicBezTo>
                          <a:pt x="478727" y="296894"/>
                          <a:pt x="478536" y="297371"/>
                          <a:pt x="478155" y="297751"/>
                        </a:cubicBezTo>
                        <a:cubicBezTo>
                          <a:pt x="477774" y="298132"/>
                          <a:pt x="477203" y="298132"/>
                          <a:pt x="476726" y="298037"/>
                        </a:cubicBezTo>
                        <a:cubicBezTo>
                          <a:pt x="476155" y="297942"/>
                          <a:pt x="475202" y="298132"/>
                          <a:pt x="474726" y="297847"/>
                        </a:cubicBezTo>
                        <a:cubicBezTo>
                          <a:pt x="474155" y="297656"/>
                          <a:pt x="474155" y="298228"/>
                          <a:pt x="473774" y="298228"/>
                        </a:cubicBezTo>
                        <a:cubicBezTo>
                          <a:pt x="473393" y="298228"/>
                          <a:pt x="473202" y="297751"/>
                          <a:pt x="473107" y="296609"/>
                        </a:cubicBezTo>
                        <a:cubicBezTo>
                          <a:pt x="473012" y="295465"/>
                          <a:pt x="473393" y="295370"/>
                          <a:pt x="473202" y="294894"/>
                        </a:cubicBezTo>
                        <a:cubicBezTo>
                          <a:pt x="472916" y="294418"/>
                          <a:pt x="473012" y="293846"/>
                          <a:pt x="473012" y="293465"/>
                        </a:cubicBezTo>
                        <a:cubicBezTo>
                          <a:pt x="473012" y="293084"/>
                          <a:pt x="473107" y="292703"/>
                          <a:pt x="473012" y="292132"/>
                        </a:cubicBezTo>
                        <a:cubicBezTo>
                          <a:pt x="472821" y="291560"/>
                          <a:pt x="472535" y="291370"/>
                          <a:pt x="472250" y="291084"/>
                        </a:cubicBezTo>
                        <a:cubicBezTo>
                          <a:pt x="471869" y="290798"/>
                          <a:pt x="472250" y="289750"/>
                          <a:pt x="472250" y="289750"/>
                        </a:cubicBezTo>
                        <a:lnTo>
                          <a:pt x="472059" y="289274"/>
                        </a:lnTo>
                        <a:cubicBezTo>
                          <a:pt x="471773" y="289274"/>
                          <a:pt x="471583" y="289179"/>
                          <a:pt x="471392" y="289179"/>
                        </a:cubicBezTo>
                        <a:cubicBezTo>
                          <a:pt x="470821" y="288988"/>
                          <a:pt x="470154" y="288322"/>
                          <a:pt x="469583" y="288036"/>
                        </a:cubicBezTo>
                        <a:cubicBezTo>
                          <a:pt x="469011" y="287750"/>
                          <a:pt x="468630" y="287941"/>
                          <a:pt x="468249" y="288036"/>
                        </a:cubicBezTo>
                        <a:cubicBezTo>
                          <a:pt x="467868" y="288036"/>
                          <a:pt x="466725" y="288607"/>
                          <a:pt x="465963" y="288798"/>
                        </a:cubicBezTo>
                        <a:lnTo>
                          <a:pt x="465868" y="289369"/>
                        </a:lnTo>
                        <a:cubicBezTo>
                          <a:pt x="465868" y="289369"/>
                          <a:pt x="465773" y="289655"/>
                          <a:pt x="465677" y="289941"/>
                        </a:cubicBezTo>
                        <a:cubicBezTo>
                          <a:pt x="465582" y="290131"/>
                          <a:pt x="465106" y="290227"/>
                          <a:pt x="464534" y="290322"/>
                        </a:cubicBezTo>
                        <a:cubicBezTo>
                          <a:pt x="463963" y="290322"/>
                          <a:pt x="463677" y="290322"/>
                          <a:pt x="463391" y="290131"/>
                        </a:cubicBezTo>
                        <a:cubicBezTo>
                          <a:pt x="463106" y="289941"/>
                          <a:pt x="461963" y="289846"/>
                          <a:pt x="461486" y="289655"/>
                        </a:cubicBezTo>
                        <a:cubicBezTo>
                          <a:pt x="461010" y="289465"/>
                          <a:pt x="460629" y="289560"/>
                          <a:pt x="460058" y="289369"/>
                        </a:cubicBezTo>
                        <a:cubicBezTo>
                          <a:pt x="459391" y="289274"/>
                          <a:pt x="458724" y="288798"/>
                          <a:pt x="458438" y="288417"/>
                        </a:cubicBezTo>
                        <a:cubicBezTo>
                          <a:pt x="458153" y="288036"/>
                          <a:pt x="457867" y="288322"/>
                          <a:pt x="457581" y="288512"/>
                        </a:cubicBezTo>
                        <a:cubicBezTo>
                          <a:pt x="457295" y="288703"/>
                          <a:pt x="457010" y="288893"/>
                          <a:pt x="456438" y="288893"/>
                        </a:cubicBezTo>
                        <a:cubicBezTo>
                          <a:pt x="455867" y="288893"/>
                          <a:pt x="455676" y="289560"/>
                          <a:pt x="455390" y="289369"/>
                        </a:cubicBezTo>
                        <a:cubicBezTo>
                          <a:pt x="455105" y="289084"/>
                          <a:pt x="455581" y="288512"/>
                          <a:pt x="455581" y="288226"/>
                        </a:cubicBezTo>
                        <a:cubicBezTo>
                          <a:pt x="455581" y="287941"/>
                          <a:pt x="455295" y="287084"/>
                          <a:pt x="455295" y="286702"/>
                        </a:cubicBezTo>
                        <a:cubicBezTo>
                          <a:pt x="455295" y="286226"/>
                          <a:pt x="456343" y="285369"/>
                          <a:pt x="456343" y="285369"/>
                        </a:cubicBezTo>
                        <a:lnTo>
                          <a:pt x="456343" y="283655"/>
                        </a:lnTo>
                        <a:lnTo>
                          <a:pt x="456533" y="283178"/>
                        </a:lnTo>
                        <a:cubicBezTo>
                          <a:pt x="455962" y="282511"/>
                          <a:pt x="455295" y="281749"/>
                          <a:pt x="455105" y="281368"/>
                        </a:cubicBezTo>
                        <a:cubicBezTo>
                          <a:pt x="454628" y="280606"/>
                          <a:pt x="454724" y="280225"/>
                          <a:pt x="453962" y="280130"/>
                        </a:cubicBezTo>
                        <a:cubicBezTo>
                          <a:pt x="453200" y="280035"/>
                          <a:pt x="452247" y="279749"/>
                          <a:pt x="451485" y="279082"/>
                        </a:cubicBezTo>
                        <a:lnTo>
                          <a:pt x="450342" y="278416"/>
                        </a:lnTo>
                        <a:cubicBezTo>
                          <a:pt x="450342" y="278416"/>
                          <a:pt x="450152" y="277939"/>
                          <a:pt x="449866" y="277939"/>
                        </a:cubicBezTo>
                        <a:cubicBezTo>
                          <a:pt x="449580" y="277939"/>
                          <a:pt x="448913" y="278225"/>
                          <a:pt x="448723" y="277844"/>
                        </a:cubicBezTo>
                        <a:cubicBezTo>
                          <a:pt x="448532" y="277368"/>
                          <a:pt x="448151" y="276034"/>
                          <a:pt x="447866" y="275463"/>
                        </a:cubicBezTo>
                        <a:cubicBezTo>
                          <a:pt x="447580" y="274892"/>
                          <a:pt x="447008" y="274415"/>
                          <a:pt x="446627" y="274130"/>
                        </a:cubicBezTo>
                        <a:cubicBezTo>
                          <a:pt x="446246" y="273844"/>
                          <a:pt x="446342" y="273558"/>
                          <a:pt x="446437" y="273367"/>
                        </a:cubicBezTo>
                        <a:cubicBezTo>
                          <a:pt x="446627" y="273177"/>
                          <a:pt x="446342" y="272701"/>
                          <a:pt x="445961" y="272320"/>
                        </a:cubicBezTo>
                        <a:cubicBezTo>
                          <a:pt x="445580" y="271939"/>
                          <a:pt x="445389" y="270986"/>
                          <a:pt x="445103" y="270986"/>
                        </a:cubicBezTo>
                        <a:cubicBezTo>
                          <a:pt x="444818" y="270986"/>
                          <a:pt x="444532" y="270891"/>
                          <a:pt x="444532" y="270415"/>
                        </a:cubicBezTo>
                        <a:cubicBezTo>
                          <a:pt x="444532" y="269938"/>
                          <a:pt x="444341" y="269557"/>
                          <a:pt x="444246" y="269272"/>
                        </a:cubicBezTo>
                        <a:cubicBezTo>
                          <a:pt x="444151" y="268891"/>
                          <a:pt x="444341" y="268605"/>
                          <a:pt x="443960" y="268319"/>
                        </a:cubicBezTo>
                        <a:cubicBezTo>
                          <a:pt x="443579" y="268034"/>
                          <a:pt x="443294" y="267938"/>
                          <a:pt x="443198" y="267367"/>
                        </a:cubicBezTo>
                        <a:cubicBezTo>
                          <a:pt x="443103" y="266890"/>
                          <a:pt x="443008" y="266414"/>
                          <a:pt x="442532" y="265938"/>
                        </a:cubicBezTo>
                        <a:cubicBezTo>
                          <a:pt x="442151" y="265462"/>
                          <a:pt x="442151" y="265271"/>
                          <a:pt x="441674" y="264890"/>
                        </a:cubicBezTo>
                        <a:cubicBezTo>
                          <a:pt x="441198" y="264509"/>
                          <a:pt x="440150" y="264223"/>
                          <a:pt x="440341" y="263652"/>
                        </a:cubicBezTo>
                        <a:cubicBezTo>
                          <a:pt x="440531" y="263176"/>
                          <a:pt x="441484" y="262318"/>
                          <a:pt x="441579" y="261842"/>
                        </a:cubicBezTo>
                        <a:cubicBezTo>
                          <a:pt x="441674" y="261366"/>
                          <a:pt x="441770" y="261175"/>
                          <a:pt x="441960" y="260985"/>
                        </a:cubicBezTo>
                        <a:cubicBezTo>
                          <a:pt x="442151" y="260794"/>
                          <a:pt x="442055" y="260699"/>
                          <a:pt x="441960" y="260413"/>
                        </a:cubicBezTo>
                        <a:cubicBezTo>
                          <a:pt x="441865" y="260128"/>
                          <a:pt x="441960" y="260032"/>
                          <a:pt x="442151" y="259651"/>
                        </a:cubicBezTo>
                        <a:cubicBezTo>
                          <a:pt x="442341" y="259271"/>
                          <a:pt x="442055" y="258985"/>
                          <a:pt x="442341" y="258604"/>
                        </a:cubicBezTo>
                        <a:cubicBezTo>
                          <a:pt x="442627" y="258223"/>
                          <a:pt x="442722" y="257080"/>
                          <a:pt x="443198" y="256984"/>
                        </a:cubicBezTo>
                        <a:cubicBezTo>
                          <a:pt x="443675" y="256889"/>
                          <a:pt x="444722" y="256794"/>
                          <a:pt x="445008" y="256508"/>
                        </a:cubicBezTo>
                        <a:cubicBezTo>
                          <a:pt x="445199" y="256222"/>
                          <a:pt x="445770" y="255556"/>
                          <a:pt x="445770" y="255175"/>
                        </a:cubicBezTo>
                        <a:cubicBezTo>
                          <a:pt x="445770" y="254794"/>
                          <a:pt x="445770" y="254603"/>
                          <a:pt x="446342" y="254603"/>
                        </a:cubicBezTo>
                        <a:cubicBezTo>
                          <a:pt x="446818" y="254603"/>
                          <a:pt x="448056" y="254413"/>
                          <a:pt x="448247" y="254508"/>
                        </a:cubicBezTo>
                        <a:cubicBezTo>
                          <a:pt x="448437" y="254508"/>
                          <a:pt x="448818" y="255079"/>
                          <a:pt x="449104" y="255079"/>
                        </a:cubicBezTo>
                        <a:cubicBezTo>
                          <a:pt x="449294" y="255079"/>
                          <a:pt x="449580" y="254794"/>
                          <a:pt x="449961" y="255175"/>
                        </a:cubicBezTo>
                        <a:cubicBezTo>
                          <a:pt x="450342" y="255556"/>
                          <a:pt x="450914" y="256603"/>
                          <a:pt x="451390" y="256699"/>
                        </a:cubicBezTo>
                        <a:cubicBezTo>
                          <a:pt x="451866" y="256699"/>
                          <a:pt x="452152" y="256603"/>
                          <a:pt x="452247" y="256984"/>
                        </a:cubicBezTo>
                        <a:cubicBezTo>
                          <a:pt x="452342" y="257365"/>
                          <a:pt x="452152" y="257270"/>
                          <a:pt x="452723" y="257270"/>
                        </a:cubicBezTo>
                        <a:cubicBezTo>
                          <a:pt x="453295" y="257270"/>
                          <a:pt x="453676" y="257461"/>
                          <a:pt x="454057" y="257461"/>
                        </a:cubicBezTo>
                        <a:cubicBezTo>
                          <a:pt x="454438" y="257365"/>
                          <a:pt x="454914" y="257556"/>
                          <a:pt x="455390" y="257556"/>
                        </a:cubicBezTo>
                        <a:cubicBezTo>
                          <a:pt x="455867" y="257556"/>
                          <a:pt x="455867" y="257080"/>
                          <a:pt x="456248" y="257365"/>
                        </a:cubicBezTo>
                        <a:cubicBezTo>
                          <a:pt x="456629" y="257651"/>
                          <a:pt x="456914" y="257937"/>
                          <a:pt x="457200" y="257937"/>
                        </a:cubicBezTo>
                        <a:cubicBezTo>
                          <a:pt x="457391" y="257937"/>
                          <a:pt x="457581" y="257651"/>
                          <a:pt x="457581" y="257651"/>
                        </a:cubicBezTo>
                        <a:lnTo>
                          <a:pt x="457772" y="257270"/>
                        </a:lnTo>
                        <a:cubicBezTo>
                          <a:pt x="457962" y="257461"/>
                          <a:pt x="458343" y="257365"/>
                          <a:pt x="458819" y="257556"/>
                        </a:cubicBezTo>
                        <a:cubicBezTo>
                          <a:pt x="459581" y="257746"/>
                          <a:pt x="459581" y="259080"/>
                          <a:pt x="459962" y="259651"/>
                        </a:cubicBezTo>
                        <a:cubicBezTo>
                          <a:pt x="460439" y="260223"/>
                          <a:pt x="461867" y="260890"/>
                          <a:pt x="463201" y="261366"/>
                        </a:cubicBezTo>
                        <a:cubicBezTo>
                          <a:pt x="464439" y="261938"/>
                          <a:pt x="465011" y="261938"/>
                          <a:pt x="466344" y="262604"/>
                        </a:cubicBezTo>
                        <a:cubicBezTo>
                          <a:pt x="467678" y="263271"/>
                          <a:pt x="469392" y="263652"/>
                          <a:pt x="470535" y="263842"/>
                        </a:cubicBezTo>
                        <a:cubicBezTo>
                          <a:pt x="471678" y="264128"/>
                          <a:pt x="472345" y="264319"/>
                          <a:pt x="473202" y="264700"/>
                        </a:cubicBezTo>
                        <a:cubicBezTo>
                          <a:pt x="474059" y="265081"/>
                          <a:pt x="474631" y="265462"/>
                          <a:pt x="475298" y="266033"/>
                        </a:cubicBezTo>
                        <a:cubicBezTo>
                          <a:pt x="475964" y="266605"/>
                          <a:pt x="475774" y="267271"/>
                          <a:pt x="475774" y="267843"/>
                        </a:cubicBezTo>
                        <a:cubicBezTo>
                          <a:pt x="475679" y="268414"/>
                          <a:pt x="476250" y="268510"/>
                          <a:pt x="476631" y="268510"/>
                        </a:cubicBezTo>
                        <a:cubicBezTo>
                          <a:pt x="477012" y="268510"/>
                          <a:pt x="477488" y="268700"/>
                          <a:pt x="477965" y="269176"/>
                        </a:cubicBezTo>
                        <a:cubicBezTo>
                          <a:pt x="478346" y="269653"/>
                          <a:pt x="478346" y="269938"/>
                          <a:pt x="478727" y="270415"/>
                        </a:cubicBezTo>
                        <a:lnTo>
                          <a:pt x="479108" y="270224"/>
                        </a:lnTo>
                        <a:cubicBezTo>
                          <a:pt x="479108" y="270224"/>
                          <a:pt x="479679" y="269557"/>
                          <a:pt x="479774" y="268986"/>
                        </a:cubicBezTo>
                        <a:cubicBezTo>
                          <a:pt x="479870" y="268414"/>
                          <a:pt x="480155" y="268034"/>
                          <a:pt x="480632" y="268034"/>
                        </a:cubicBezTo>
                        <a:cubicBezTo>
                          <a:pt x="481108" y="268034"/>
                          <a:pt x="481870" y="268034"/>
                          <a:pt x="482346" y="268129"/>
                        </a:cubicBezTo>
                        <a:cubicBezTo>
                          <a:pt x="482918" y="268224"/>
                          <a:pt x="483489" y="268129"/>
                          <a:pt x="483489" y="267748"/>
                        </a:cubicBezTo>
                        <a:cubicBezTo>
                          <a:pt x="483489" y="267271"/>
                          <a:pt x="483203" y="266890"/>
                          <a:pt x="483584" y="266890"/>
                        </a:cubicBezTo>
                        <a:cubicBezTo>
                          <a:pt x="483965" y="266890"/>
                          <a:pt x="484251" y="267081"/>
                          <a:pt x="484346" y="267462"/>
                        </a:cubicBezTo>
                        <a:cubicBezTo>
                          <a:pt x="484537" y="267843"/>
                          <a:pt x="484442" y="268224"/>
                          <a:pt x="484823" y="268224"/>
                        </a:cubicBezTo>
                        <a:cubicBezTo>
                          <a:pt x="485204" y="268224"/>
                          <a:pt x="485013" y="267748"/>
                          <a:pt x="485966" y="268319"/>
                        </a:cubicBezTo>
                        <a:cubicBezTo>
                          <a:pt x="486918" y="268891"/>
                          <a:pt x="487585" y="269462"/>
                          <a:pt x="487680" y="269081"/>
                        </a:cubicBezTo>
                        <a:cubicBezTo>
                          <a:pt x="487871" y="268796"/>
                          <a:pt x="488061" y="267367"/>
                          <a:pt x="487966" y="266986"/>
                        </a:cubicBezTo>
                        <a:cubicBezTo>
                          <a:pt x="487871" y="266605"/>
                          <a:pt x="488061" y="266319"/>
                          <a:pt x="488537" y="266414"/>
                        </a:cubicBezTo>
                        <a:cubicBezTo>
                          <a:pt x="489014" y="266509"/>
                          <a:pt x="489966" y="266605"/>
                          <a:pt x="490061" y="265938"/>
                        </a:cubicBezTo>
                        <a:cubicBezTo>
                          <a:pt x="490157" y="265367"/>
                          <a:pt x="490823" y="265176"/>
                          <a:pt x="490728" y="264795"/>
                        </a:cubicBezTo>
                        <a:cubicBezTo>
                          <a:pt x="490633" y="264414"/>
                          <a:pt x="489680" y="263557"/>
                          <a:pt x="490633" y="263461"/>
                        </a:cubicBezTo>
                        <a:cubicBezTo>
                          <a:pt x="491585" y="263366"/>
                          <a:pt x="492062" y="263747"/>
                          <a:pt x="492062" y="262985"/>
                        </a:cubicBezTo>
                        <a:cubicBezTo>
                          <a:pt x="492062" y="262128"/>
                          <a:pt x="492062" y="260509"/>
                          <a:pt x="492538" y="260509"/>
                        </a:cubicBezTo>
                        <a:cubicBezTo>
                          <a:pt x="493014" y="260509"/>
                          <a:pt x="493967" y="260985"/>
                          <a:pt x="494348" y="261175"/>
                        </a:cubicBezTo>
                        <a:cubicBezTo>
                          <a:pt x="494729" y="261366"/>
                          <a:pt x="495205" y="261652"/>
                          <a:pt x="495586" y="261366"/>
                        </a:cubicBezTo>
                        <a:cubicBezTo>
                          <a:pt x="495967" y="261080"/>
                          <a:pt x="496443" y="259937"/>
                          <a:pt x="496538" y="259366"/>
                        </a:cubicBezTo>
                        <a:cubicBezTo>
                          <a:pt x="496634" y="258794"/>
                          <a:pt x="497015" y="257556"/>
                          <a:pt x="497396" y="257842"/>
                        </a:cubicBezTo>
                        <a:cubicBezTo>
                          <a:pt x="497777" y="258127"/>
                          <a:pt x="498253" y="258509"/>
                          <a:pt x="498729" y="258509"/>
                        </a:cubicBezTo>
                        <a:cubicBezTo>
                          <a:pt x="499110" y="258509"/>
                          <a:pt x="499872" y="258032"/>
                          <a:pt x="499872" y="258032"/>
                        </a:cubicBezTo>
                        <a:lnTo>
                          <a:pt x="499777" y="257556"/>
                        </a:lnTo>
                        <a:cubicBezTo>
                          <a:pt x="499396" y="256889"/>
                          <a:pt x="498253" y="255365"/>
                          <a:pt x="497967" y="254794"/>
                        </a:cubicBezTo>
                        <a:cubicBezTo>
                          <a:pt x="497777" y="254508"/>
                          <a:pt x="497586" y="254032"/>
                          <a:pt x="497396" y="253555"/>
                        </a:cubicBezTo>
                        <a:lnTo>
                          <a:pt x="496919" y="252889"/>
                        </a:lnTo>
                        <a:cubicBezTo>
                          <a:pt x="496919" y="252889"/>
                          <a:pt x="496634" y="252127"/>
                          <a:pt x="496634" y="251650"/>
                        </a:cubicBezTo>
                        <a:cubicBezTo>
                          <a:pt x="496538" y="251174"/>
                          <a:pt x="496253" y="250317"/>
                          <a:pt x="496253" y="250317"/>
                        </a:cubicBezTo>
                        <a:cubicBezTo>
                          <a:pt x="496253" y="250317"/>
                          <a:pt x="495681" y="250603"/>
                          <a:pt x="495491" y="250412"/>
                        </a:cubicBezTo>
                        <a:cubicBezTo>
                          <a:pt x="495300" y="250222"/>
                          <a:pt x="495586" y="250126"/>
                          <a:pt x="494919" y="249650"/>
                        </a:cubicBezTo>
                        <a:cubicBezTo>
                          <a:pt x="494252" y="249174"/>
                          <a:pt x="493300" y="248602"/>
                          <a:pt x="492728" y="248602"/>
                        </a:cubicBezTo>
                        <a:cubicBezTo>
                          <a:pt x="492252" y="248602"/>
                          <a:pt x="490157" y="249079"/>
                          <a:pt x="489490" y="248126"/>
                        </a:cubicBezTo>
                        <a:cubicBezTo>
                          <a:pt x="488728" y="247174"/>
                          <a:pt x="488728" y="246602"/>
                          <a:pt x="488537" y="246507"/>
                        </a:cubicBezTo>
                        <a:cubicBezTo>
                          <a:pt x="488347" y="246412"/>
                          <a:pt x="487585" y="246126"/>
                          <a:pt x="487490" y="245459"/>
                        </a:cubicBezTo>
                        <a:cubicBezTo>
                          <a:pt x="487394" y="244792"/>
                          <a:pt x="487109" y="242697"/>
                          <a:pt x="487299" y="242316"/>
                        </a:cubicBezTo>
                        <a:cubicBezTo>
                          <a:pt x="487490" y="241935"/>
                          <a:pt x="487680" y="241935"/>
                          <a:pt x="487490" y="240982"/>
                        </a:cubicBezTo>
                        <a:cubicBezTo>
                          <a:pt x="487299" y="240030"/>
                          <a:pt x="487299" y="237363"/>
                          <a:pt x="487299" y="237363"/>
                        </a:cubicBezTo>
                        <a:cubicBezTo>
                          <a:pt x="487299" y="237363"/>
                          <a:pt x="487299" y="236410"/>
                          <a:pt x="487585" y="235839"/>
                        </a:cubicBezTo>
                        <a:cubicBezTo>
                          <a:pt x="487871" y="235267"/>
                          <a:pt x="487966" y="233648"/>
                          <a:pt x="487871" y="233553"/>
                        </a:cubicBezTo>
                        <a:cubicBezTo>
                          <a:pt x="487775" y="233363"/>
                          <a:pt x="487299" y="232791"/>
                          <a:pt x="487585" y="232315"/>
                        </a:cubicBezTo>
                        <a:cubicBezTo>
                          <a:pt x="487966" y="231838"/>
                          <a:pt x="488347" y="231743"/>
                          <a:pt x="488823" y="231648"/>
                        </a:cubicBezTo>
                        <a:cubicBezTo>
                          <a:pt x="489299" y="231648"/>
                          <a:pt x="490061" y="231267"/>
                          <a:pt x="490442" y="231267"/>
                        </a:cubicBezTo>
                        <a:cubicBezTo>
                          <a:pt x="490823" y="231267"/>
                          <a:pt x="491395" y="231076"/>
                          <a:pt x="491776" y="231457"/>
                        </a:cubicBezTo>
                        <a:cubicBezTo>
                          <a:pt x="492157" y="231743"/>
                          <a:pt x="492443" y="231838"/>
                          <a:pt x="492728" y="231838"/>
                        </a:cubicBezTo>
                        <a:cubicBezTo>
                          <a:pt x="493014" y="231838"/>
                          <a:pt x="493205" y="231648"/>
                          <a:pt x="493205" y="231648"/>
                        </a:cubicBezTo>
                        <a:cubicBezTo>
                          <a:pt x="493205" y="231648"/>
                          <a:pt x="492347" y="230791"/>
                          <a:pt x="492728" y="230029"/>
                        </a:cubicBezTo>
                        <a:cubicBezTo>
                          <a:pt x="493109" y="229362"/>
                          <a:pt x="493586" y="229171"/>
                          <a:pt x="493681" y="228981"/>
                        </a:cubicBezTo>
                        <a:cubicBezTo>
                          <a:pt x="493776" y="228695"/>
                          <a:pt x="493776" y="228314"/>
                          <a:pt x="494252" y="227647"/>
                        </a:cubicBezTo>
                        <a:cubicBezTo>
                          <a:pt x="494729" y="227076"/>
                          <a:pt x="495776" y="225838"/>
                          <a:pt x="496157" y="225933"/>
                        </a:cubicBezTo>
                        <a:cubicBezTo>
                          <a:pt x="496538" y="226028"/>
                          <a:pt x="497015" y="226219"/>
                          <a:pt x="497205" y="225742"/>
                        </a:cubicBezTo>
                        <a:cubicBezTo>
                          <a:pt x="497491" y="225266"/>
                          <a:pt x="497491" y="224980"/>
                          <a:pt x="498253" y="224980"/>
                        </a:cubicBezTo>
                        <a:cubicBezTo>
                          <a:pt x="499015" y="224980"/>
                          <a:pt x="499301" y="225076"/>
                          <a:pt x="499301" y="224695"/>
                        </a:cubicBezTo>
                        <a:cubicBezTo>
                          <a:pt x="499301" y="224314"/>
                          <a:pt x="499205" y="223742"/>
                          <a:pt x="499967" y="223838"/>
                        </a:cubicBezTo>
                        <a:cubicBezTo>
                          <a:pt x="500729" y="224028"/>
                          <a:pt x="501682" y="224123"/>
                          <a:pt x="502158" y="223647"/>
                        </a:cubicBezTo>
                        <a:cubicBezTo>
                          <a:pt x="502634" y="223171"/>
                          <a:pt x="503015" y="221551"/>
                          <a:pt x="503206" y="221171"/>
                        </a:cubicBezTo>
                        <a:cubicBezTo>
                          <a:pt x="503396" y="220789"/>
                          <a:pt x="503206" y="220409"/>
                          <a:pt x="503682" y="220409"/>
                        </a:cubicBezTo>
                        <a:cubicBezTo>
                          <a:pt x="504063" y="220313"/>
                          <a:pt x="504444" y="220123"/>
                          <a:pt x="504539" y="219837"/>
                        </a:cubicBezTo>
                        <a:cubicBezTo>
                          <a:pt x="504635" y="219456"/>
                          <a:pt x="504730" y="218789"/>
                          <a:pt x="505301" y="218980"/>
                        </a:cubicBezTo>
                        <a:cubicBezTo>
                          <a:pt x="505968" y="219075"/>
                          <a:pt x="506254" y="218884"/>
                          <a:pt x="506635" y="218789"/>
                        </a:cubicBezTo>
                        <a:cubicBezTo>
                          <a:pt x="507016" y="218694"/>
                          <a:pt x="507302" y="218122"/>
                          <a:pt x="507016" y="217742"/>
                        </a:cubicBezTo>
                        <a:cubicBezTo>
                          <a:pt x="506730" y="217360"/>
                          <a:pt x="505778" y="215741"/>
                          <a:pt x="505778" y="215170"/>
                        </a:cubicBezTo>
                        <a:cubicBezTo>
                          <a:pt x="505778" y="214598"/>
                          <a:pt x="505968" y="214217"/>
                          <a:pt x="505492" y="213741"/>
                        </a:cubicBezTo>
                        <a:cubicBezTo>
                          <a:pt x="505016" y="213265"/>
                          <a:pt x="505016" y="213360"/>
                          <a:pt x="504539" y="213265"/>
                        </a:cubicBezTo>
                        <a:cubicBezTo>
                          <a:pt x="504158" y="213169"/>
                          <a:pt x="503396" y="212884"/>
                          <a:pt x="503015" y="212693"/>
                        </a:cubicBezTo>
                        <a:cubicBezTo>
                          <a:pt x="502634" y="212503"/>
                          <a:pt x="502158" y="212217"/>
                          <a:pt x="502634" y="211836"/>
                        </a:cubicBezTo>
                        <a:cubicBezTo>
                          <a:pt x="503111" y="211360"/>
                          <a:pt x="503492" y="211836"/>
                          <a:pt x="503682" y="211455"/>
                        </a:cubicBezTo>
                        <a:cubicBezTo>
                          <a:pt x="503777" y="211074"/>
                          <a:pt x="503968" y="209836"/>
                          <a:pt x="503492" y="209550"/>
                        </a:cubicBezTo>
                        <a:cubicBezTo>
                          <a:pt x="503015" y="209264"/>
                          <a:pt x="502730" y="208883"/>
                          <a:pt x="502730" y="208407"/>
                        </a:cubicBezTo>
                        <a:cubicBezTo>
                          <a:pt x="502730" y="207835"/>
                          <a:pt x="503111" y="207264"/>
                          <a:pt x="503111" y="206788"/>
                        </a:cubicBezTo>
                        <a:cubicBezTo>
                          <a:pt x="503111" y="206311"/>
                          <a:pt x="503968" y="205740"/>
                          <a:pt x="504444" y="206026"/>
                        </a:cubicBezTo>
                        <a:cubicBezTo>
                          <a:pt x="505016" y="206216"/>
                          <a:pt x="506825" y="206978"/>
                          <a:pt x="507206" y="206978"/>
                        </a:cubicBezTo>
                        <a:cubicBezTo>
                          <a:pt x="507587" y="206883"/>
                          <a:pt x="508064" y="206692"/>
                          <a:pt x="508540" y="206502"/>
                        </a:cubicBezTo>
                        <a:cubicBezTo>
                          <a:pt x="509016" y="206216"/>
                          <a:pt x="509492" y="205740"/>
                          <a:pt x="509302" y="205359"/>
                        </a:cubicBezTo>
                        <a:cubicBezTo>
                          <a:pt x="509111" y="205073"/>
                          <a:pt x="508921" y="204883"/>
                          <a:pt x="509111" y="204406"/>
                        </a:cubicBezTo>
                        <a:cubicBezTo>
                          <a:pt x="509302" y="203930"/>
                          <a:pt x="509873" y="203835"/>
                          <a:pt x="509873" y="203168"/>
                        </a:cubicBezTo>
                        <a:cubicBezTo>
                          <a:pt x="509969" y="202501"/>
                          <a:pt x="510540" y="202025"/>
                          <a:pt x="510731" y="201739"/>
                        </a:cubicBezTo>
                        <a:cubicBezTo>
                          <a:pt x="510921" y="201454"/>
                          <a:pt x="511112" y="200977"/>
                          <a:pt x="511302" y="200406"/>
                        </a:cubicBezTo>
                        <a:cubicBezTo>
                          <a:pt x="511493" y="199739"/>
                          <a:pt x="511302" y="198692"/>
                          <a:pt x="511969" y="198882"/>
                        </a:cubicBezTo>
                        <a:cubicBezTo>
                          <a:pt x="512636" y="199072"/>
                          <a:pt x="513874" y="200311"/>
                          <a:pt x="514160" y="200596"/>
                        </a:cubicBezTo>
                        <a:cubicBezTo>
                          <a:pt x="514445" y="200882"/>
                          <a:pt x="515112" y="201263"/>
                          <a:pt x="515684" y="201263"/>
                        </a:cubicBezTo>
                        <a:cubicBezTo>
                          <a:pt x="516255" y="201263"/>
                          <a:pt x="516636" y="200977"/>
                          <a:pt x="516922" y="201263"/>
                        </a:cubicBezTo>
                        <a:cubicBezTo>
                          <a:pt x="517303" y="201549"/>
                          <a:pt x="517779" y="201739"/>
                          <a:pt x="518255" y="201739"/>
                        </a:cubicBezTo>
                        <a:cubicBezTo>
                          <a:pt x="518636" y="201739"/>
                          <a:pt x="519113" y="201835"/>
                          <a:pt x="519684" y="202406"/>
                        </a:cubicBezTo>
                        <a:cubicBezTo>
                          <a:pt x="520256" y="202978"/>
                          <a:pt x="521018" y="203549"/>
                          <a:pt x="521303" y="203263"/>
                        </a:cubicBezTo>
                        <a:cubicBezTo>
                          <a:pt x="521494" y="202978"/>
                          <a:pt x="521399" y="202787"/>
                          <a:pt x="521970" y="202501"/>
                        </a:cubicBezTo>
                        <a:cubicBezTo>
                          <a:pt x="522542" y="202311"/>
                          <a:pt x="522827" y="201549"/>
                          <a:pt x="522351" y="201549"/>
                        </a:cubicBezTo>
                        <a:cubicBezTo>
                          <a:pt x="521970" y="201549"/>
                          <a:pt x="521399" y="202025"/>
                          <a:pt x="521018" y="202025"/>
                        </a:cubicBezTo>
                        <a:cubicBezTo>
                          <a:pt x="520637" y="202025"/>
                          <a:pt x="520256" y="201930"/>
                          <a:pt x="520637" y="201549"/>
                        </a:cubicBezTo>
                        <a:cubicBezTo>
                          <a:pt x="521018" y="201168"/>
                          <a:pt x="521303" y="200882"/>
                          <a:pt x="521875" y="200882"/>
                        </a:cubicBezTo>
                        <a:cubicBezTo>
                          <a:pt x="522446" y="200882"/>
                          <a:pt x="522446" y="200977"/>
                          <a:pt x="522827" y="200692"/>
                        </a:cubicBezTo>
                        <a:cubicBezTo>
                          <a:pt x="523208" y="200406"/>
                          <a:pt x="523780" y="200406"/>
                          <a:pt x="523494" y="199930"/>
                        </a:cubicBezTo>
                        <a:cubicBezTo>
                          <a:pt x="523113" y="199453"/>
                          <a:pt x="522161" y="198882"/>
                          <a:pt x="522161" y="197834"/>
                        </a:cubicBezTo>
                        <a:cubicBezTo>
                          <a:pt x="522161" y="196786"/>
                          <a:pt x="522351" y="195929"/>
                          <a:pt x="521970" y="195834"/>
                        </a:cubicBezTo>
                        <a:cubicBezTo>
                          <a:pt x="521684" y="195739"/>
                          <a:pt x="521113" y="195453"/>
                          <a:pt x="520922" y="194881"/>
                        </a:cubicBezTo>
                        <a:cubicBezTo>
                          <a:pt x="520732" y="194310"/>
                          <a:pt x="520732" y="193929"/>
                          <a:pt x="520160" y="193453"/>
                        </a:cubicBezTo>
                        <a:cubicBezTo>
                          <a:pt x="519589" y="192976"/>
                          <a:pt x="519398" y="192214"/>
                          <a:pt x="519398" y="191643"/>
                        </a:cubicBezTo>
                        <a:cubicBezTo>
                          <a:pt x="519398" y="190976"/>
                          <a:pt x="519017" y="190119"/>
                          <a:pt x="519113" y="189738"/>
                        </a:cubicBezTo>
                        <a:cubicBezTo>
                          <a:pt x="519303" y="189452"/>
                          <a:pt x="520160" y="188119"/>
                          <a:pt x="520160" y="188119"/>
                        </a:cubicBezTo>
                        <a:lnTo>
                          <a:pt x="520541" y="187547"/>
                        </a:lnTo>
                        <a:cubicBezTo>
                          <a:pt x="520732" y="187547"/>
                          <a:pt x="520922" y="187452"/>
                          <a:pt x="521208" y="187261"/>
                        </a:cubicBezTo>
                        <a:cubicBezTo>
                          <a:pt x="522256" y="186595"/>
                          <a:pt x="522542" y="185928"/>
                          <a:pt x="523304" y="185928"/>
                        </a:cubicBezTo>
                        <a:cubicBezTo>
                          <a:pt x="524066" y="185833"/>
                          <a:pt x="525590" y="186023"/>
                          <a:pt x="526542" y="186404"/>
                        </a:cubicBezTo>
                        <a:cubicBezTo>
                          <a:pt x="527114" y="186595"/>
                          <a:pt x="528257" y="186880"/>
                          <a:pt x="529114" y="187071"/>
                        </a:cubicBezTo>
                        <a:lnTo>
                          <a:pt x="529400" y="186690"/>
                        </a:lnTo>
                        <a:cubicBezTo>
                          <a:pt x="529400" y="186690"/>
                          <a:pt x="529781" y="186023"/>
                          <a:pt x="529590" y="185356"/>
                        </a:cubicBezTo>
                        <a:cubicBezTo>
                          <a:pt x="529400" y="184690"/>
                          <a:pt x="529304" y="182023"/>
                          <a:pt x="529590" y="181451"/>
                        </a:cubicBezTo>
                        <a:cubicBezTo>
                          <a:pt x="529876" y="180880"/>
                          <a:pt x="530638" y="179832"/>
                          <a:pt x="530162" y="179356"/>
                        </a:cubicBezTo>
                        <a:cubicBezTo>
                          <a:pt x="529685" y="178879"/>
                          <a:pt x="529590" y="178403"/>
                          <a:pt x="529781" y="178213"/>
                        </a:cubicBezTo>
                        <a:cubicBezTo>
                          <a:pt x="529971" y="178022"/>
                          <a:pt x="531019" y="177546"/>
                          <a:pt x="530066" y="177355"/>
                        </a:cubicBezTo>
                        <a:cubicBezTo>
                          <a:pt x="529114" y="177165"/>
                          <a:pt x="529114" y="176784"/>
                          <a:pt x="528638" y="176498"/>
                        </a:cubicBezTo>
                        <a:cubicBezTo>
                          <a:pt x="528161" y="176117"/>
                          <a:pt x="526828" y="175641"/>
                          <a:pt x="527114" y="175260"/>
                        </a:cubicBezTo>
                        <a:cubicBezTo>
                          <a:pt x="527399" y="174879"/>
                          <a:pt x="528066" y="175355"/>
                          <a:pt x="528828" y="174784"/>
                        </a:cubicBezTo>
                        <a:cubicBezTo>
                          <a:pt x="529590" y="174212"/>
                          <a:pt x="529685" y="173164"/>
                          <a:pt x="529685" y="172879"/>
                        </a:cubicBezTo>
                        <a:cubicBezTo>
                          <a:pt x="529685" y="172498"/>
                          <a:pt x="530352" y="172212"/>
                          <a:pt x="530638" y="171545"/>
                        </a:cubicBezTo>
                        <a:cubicBezTo>
                          <a:pt x="530924" y="170878"/>
                          <a:pt x="531305" y="170212"/>
                          <a:pt x="531781" y="170117"/>
                        </a:cubicBezTo>
                        <a:cubicBezTo>
                          <a:pt x="532257" y="169926"/>
                          <a:pt x="532352" y="169640"/>
                          <a:pt x="532733" y="169735"/>
                        </a:cubicBezTo>
                        <a:cubicBezTo>
                          <a:pt x="533114" y="169831"/>
                          <a:pt x="533591" y="170117"/>
                          <a:pt x="533972" y="169926"/>
                        </a:cubicBezTo>
                        <a:cubicBezTo>
                          <a:pt x="534353" y="169831"/>
                          <a:pt x="534543" y="169545"/>
                          <a:pt x="534543" y="169545"/>
                        </a:cubicBezTo>
                        <a:lnTo>
                          <a:pt x="534638" y="169259"/>
                        </a:lnTo>
                        <a:cubicBezTo>
                          <a:pt x="533876" y="168878"/>
                          <a:pt x="532733" y="167830"/>
                          <a:pt x="532162" y="167354"/>
                        </a:cubicBezTo>
                        <a:cubicBezTo>
                          <a:pt x="531495" y="166783"/>
                          <a:pt x="529781" y="165735"/>
                          <a:pt x="529304" y="165068"/>
                        </a:cubicBezTo>
                        <a:cubicBezTo>
                          <a:pt x="528828" y="164401"/>
                          <a:pt x="527971" y="163544"/>
                          <a:pt x="527304" y="163449"/>
                        </a:cubicBezTo>
                        <a:cubicBezTo>
                          <a:pt x="526828" y="163354"/>
                          <a:pt x="526256" y="163259"/>
                          <a:pt x="525780" y="162973"/>
                        </a:cubicBezTo>
                        <a:lnTo>
                          <a:pt x="525590" y="162401"/>
                        </a:lnTo>
                        <a:cubicBezTo>
                          <a:pt x="525590" y="162401"/>
                          <a:pt x="525494" y="161544"/>
                          <a:pt x="525304" y="161068"/>
                        </a:cubicBezTo>
                        <a:cubicBezTo>
                          <a:pt x="525113" y="160592"/>
                          <a:pt x="525304" y="159639"/>
                          <a:pt x="525018" y="159448"/>
                        </a:cubicBezTo>
                        <a:cubicBezTo>
                          <a:pt x="524732" y="159258"/>
                          <a:pt x="523875" y="158877"/>
                          <a:pt x="523780" y="158401"/>
                        </a:cubicBezTo>
                        <a:cubicBezTo>
                          <a:pt x="523685" y="157924"/>
                          <a:pt x="523113" y="157353"/>
                          <a:pt x="523018" y="156972"/>
                        </a:cubicBezTo>
                        <a:cubicBezTo>
                          <a:pt x="522923" y="156591"/>
                          <a:pt x="523685" y="156305"/>
                          <a:pt x="523780" y="156115"/>
                        </a:cubicBezTo>
                        <a:cubicBezTo>
                          <a:pt x="523875" y="155924"/>
                          <a:pt x="523970" y="155353"/>
                          <a:pt x="523589" y="154781"/>
                        </a:cubicBezTo>
                        <a:cubicBezTo>
                          <a:pt x="523113" y="154210"/>
                          <a:pt x="522256" y="154019"/>
                          <a:pt x="522161" y="153448"/>
                        </a:cubicBezTo>
                        <a:cubicBezTo>
                          <a:pt x="522065" y="152876"/>
                          <a:pt x="521684" y="151924"/>
                          <a:pt x="522065" y="151924"/>
                        </a:cubicBezTo>
                        <a:cubicBezTo>
                          <a:pt x="522446" y="151924"/>
                          <a:pt x="522923" y="151924"/>
                          <a:pt x="522923" y="151733"/>
                        </a:cubicBezTo>
                        <a:cubicBezTo>
                          <a:pt x="522923" y="151543"/>
                          <a:pt x="521208" y="150876"/>
                          <a:pt x="521208" y="150495"/>
                        </a:cubicBezTo>
                        <a:cubicBezTo>
                          <a:pt x="521208" y="150114"/>
                          <a:pt x="521589" y="149828"/>
                          <a:pt x="521113" y="149638"/>
                        </a:cubicBezTo>
                        <a:cubicBezTo>
                          <a:pt x="520637" y="149447"/>
                          <a:pt x="519875" y="149638"/>
                          <a:pt x="519494" y="149161"/>
                        </a:cubicBezTo>
                        <a:cubicBezTo>
                          <a:pt x="519113" y="148685"/>
                          <a:pt x="517779" y="147923"/>
                          <a:pt x="517303" y="147066"/>
                        </a:cubicBezTo>
                        <a:cubicBezTo>
                          <a:pt x="516827" y="146209"/>
                          <a:pt x="516446" y="144399"/>
                          <a:pt x="517017" y="143923"/>
                        </a:cubicBezTo>
                        <a:cubicBezTo>
                          <a:pt x="517589" y="143446"/>
                          <a:pt x="518255" y="144209"/>
                          <a:pt x="518446" y="143732"/>
                        </a:cubicBezTo>
                        <a:cubicBezTo>
                          <a:pt x="518636" y="143256"/>
                          <a:pt x="518922" y="142780"/>
                          <a:pt x="519113" y="142684"/>
                        </a:cubicBezTo>
                        <a:cubicBezTo>
                          <a:pt x="519303" y="142589"/>
                          <a:pt x="520160" y="141922"/>
                          <a:pt x="520446" y="141922"/>
                        </a:cubicBezTo>
                        <a:cubicBezTo>
                          <a:pt x="520732" y="141922"/>
                          <a:pt x="521018" y="142113"/>
                          <a:pt x="521018" y="142113"/>
                        </a:cubicBezTo>
                        <a:lnTo>
                          <a:pt x="521399" y="142113"/>
                        </a:lnTo>
                        <a:cubicBezTo>
                          <a:pt x="520827" y="141446"/>
                          <a:pt x="520160" y="140589"/>
                          <a:pt x="519494" y="139827"/>
                        </a:cubicBezTo>
                        <a:cubicBezTo>
                          <a:pt x="519303" y="139636"/>
                          <a:pt x="519208" y="139446"/>
                          <a:pt x="519017" y="139255"/>
                        </a:cubicBezTo>
                        <a:cubicBezTo>
                          <a:pt x="517874" y="137922"/>
                          <a:pt x="517684" y="137636"/>
                          <a:pt x="516731" y="137255"/>
                        </a:cubicBezTo>
                        <a:cubicBezTo>
                          <a:pt x="515779" y="136874"/>
                          <a:pt x="515398" y="136207"/>
                          <a:pt x="515207" y="135350"/>
                        </a:cubicBezTo>
                        <a:cubicBezTo>
                          <a:pt x="514922" y="134493"/>
                          <a:pt x="514731" y="134112"/>
                          <a:pt x="513017" y="133445"/>
                        </a:cubicBezTo>
                        <a:cubicBezTo>
                          <a:pt x="512350" y="133159"/>
                          <a:pt x="511874" y="132969"/>
                          <a:pt x="511588" y="132683"/>
                        </a:cubicBezTo>
                        <a:lnTo>
                          <a:pt x="511588" y="132302"/>
                        </a:lnTo>
                        <a:cubicBezTo>
                          <a:pt x="511588" y="132302"/>
                          <a:pt x="511874" y="131350"/>
                          <a:pt x="512159" y="131064"/>
                        </a:cubicBezTo>
                        <a:cubicBezTo>
                          <a:pt x="512540" y="130778"/>
                          <a:pt x="513493" y="130111"/>
                          <a:pt x="513398" y="129826"/>
                        </a:cubicBezTo>
                        <a:cubicBezTo>
                          <a:pt x="513302" y="129540"/>
                          <a:pt x="513017" y="128588"/>
                          <a:pt x="512921" y="128111"/>
                        </a:cubicBezTo>
                        <a:cubicBezTo>
                          <a:pt x="512826" y="127635"/>
                          <a:pt x="512636" y="126682"/>
                          <a:pt x="513398" y="126492"/>
                        </a:cubicBezTo>
                        <a:cubicBezTo>
                          <a:pt x="514160" y="126301"/>
                          <a:pt x="514731" y="126397"/>
                          <a:pt x="515112" y="126397"/>
                        </a:cubicBezTo>
                        <a:cubicBezTo>
                          <a:pt x="515493" y="126397"/>
                          <a:pt x="516541" y="126016"/>
                          <a:pt x="516922" y="126016"/>
                        </a:cubicBezTo>
                        <a:cubicBezTo>
                          <a:pt x="517303" y="126016"/>
                          <a:pt x="518541" y="126301"/>
                          <a:pt x="518732" y="126301"/>
                        </a:cubicBezTo>
                        <a:cubicBezTo>
                          <a:pt x="518922" y="126301"/>
                          <a:pt x="518827" y="125730"/>
                          <a:pt x="518446" y="125158"/>
                        </a:cubicBezTo>
                        <a:cubicBezTo>
                          <a:pt x="518065" y="124587"/>
                          <a:pt x="517398" y="122682"/>
                          <a:pt x="517208" y="122682"/>
                        </a:cubicBezTo>
                        <a:cubicBezTo>
                          <a:pt x="517017" y="122682"/>
                          <a:pt x="516541" y="122968"/>
                          <a:pt x="516255" y="122492"/>
                        </a:cubicBezTo>
                        <a:cubicBezTo>
                          <a:pt x="515874" y="122110"/>
                          <a:pt x="514636" y="120491"/>
                          <a:pt x="514160" y="120491"/>
                        </a:cubicBezTo>
                        <a:cubicBezTo>
                          <a:pt x="513588" y="120396"/>
                          <a:pt x="513017" y="120110"/>
                          <a:pt x="512731" y="119729"/>
                        </a:cubicBezTo>
                        <a:cubicBezTo>
                          <a:pt x="512445" y="119348"/>
                          <a:pt x="511683" y="117824"/>
                          <a:pt x="511207" y="117634"/>
                        </a:cubicBezTo>
                        <a:cubicBezTo>
                          <a:pt x="510731" y="117348"/>
                          <a:pt x="510350" y="116872"/>
                          <a:pt x="510445" y="116586"/>
                        </a:cubicBezTo>
                        <a:cubicBezTo>
                          <a:pt x="510540" y="116300"/>
                          <a:pt x="510635" y="115919"/>
                          <a:pt x="510635" y="115919"/>
                        </a:cubicBezTo>
                        <a:lnTo>
                          <a:pt x="507683" y="114395"/>
                        </a:lnTo>
                        <a:cubicBezTo>
                          <a:pt x="507683" y="114395"/>
                          <a:pt x="505968" y="113157"/>
                          <a:pt x="505968" y="112681"/>
                        </a:cubicBezTo>
                        <a:cubicBezTo>
                          <a:pt x="505968" y="112204"/>
                          <a:pt x="506063" y="111823"/>
                          <a:pt x="505492" y="111823"/>
                        </a:cubicBezTo>
                        <a:cubicBezTo>
                          <a:pt x="504920" y="111823"/>
                          <a:pt x="504730" y="111633"/>
                          <a:pt x="504444" y="111347"/>
                        </a:cubicBezTo>
                        <a:cubicBezTo>
                          <a:pt x="504158" y="111061"/>
                          <a:pt x="503968" y="110776"/>
                          <a:pt x="503301" y="110776"/>
                        </a:cubicBezTo>
                        <a:cubicBezTo>
                          <a:pt x="502634" y="110776"/>
                          <a:pt x="501872" y="110490"/>
                          <a:pt x="501777" y="110014"/>
                        </a:cubicBezTo>
                        <a:cubicBezTo>
                          <a:pt x="501682" y="109442"/>
                          <a:pt x="501491" y="108775"/>
                          <a:pt x="500634" y="108109"/>
                        </a:cubicBezTo>
                        <a:cubicBezTo>
                          <a:pt x="499777" y="107442"/>
                          <a:pt x="499777" y="107442"/>
                          <a:pt x="499205" y="107442"/>
                        </a:cubicBezTo>
                        <a:cubicBezTo>
                          <a:pt x="498729" y="107442"/>
                          <a:pt x="498348" y="107156"/>
                          <a:pt x="498729" y="106680"/>
                        </a:cubicBezTo>
                        <a:cubicBezTo>
                          <a:pt x="499015" y="106204"/>
                          <a:pt x="499301" y="105537"/>
                          <a:pt x="499396" y="105061"/>
                        </a:cubicBezTo>
                        <a:cubicBezTo>
                          <a:pt x="499491" y="104489"/>
                          <a:pt x="500063" y="104489"/>
                          <a:pt x="499586" y="103918"/>
                        </a:cubicBezTo>
                        <a:cubicBezTo>
                          <a:pt x="499110" y="103346"/>
                          <a:pt x="499015" y="102679"/>
                          <a:pt x="498539" y="102679"/>
                        </a:cubicBezTo>
                        <a:cubicBezTo>
                          <a:pt x="497967" y="102679"/>
                          <a:pt x="497681" y="102679"/>
                          <a:pt x="497491" y="102108"/>
                        </a:cubicBezTo>
                        <a:cubicBezTo>
                          <a:pt x="497300" y="101536"/>
                          <a:pt x="497396" y="101441"/>
                          <a:pt x="496919" y="101060"/>
                        </a:cubicBezTo>
                        <a:cubicBezTo>
                          <a:pt x="496443" y="100679"/>
                          <a:pt x="496348" y="100774"/>
                          <a:pt x="496443" y="100013"/>
                        </a:cubicBezTo>
                        <a:cubicBezTo>
                          <a:pt x="496538" y="99346"/>
                          <a:pt x="497015" y="98869"/>
                          <a:pt x="496729" y="98774"/>
                        </a:cubicBezTo>
                        <a:cubicBezTo>
                          <a:pt x="496348" y="98679"/>
                          <a:pt x="495681" y="97917"/>
                          <a:pt x="495681" y="97250"/>
                        </a:cubicBezTo>
                        <a:cubicBezTo>
                          <a:pt x="495681" y="96583"/>
                          <a:pt x="495300" y="96298"/>
                          <a:pt x="495110" y="96012"/>
                        </a:cubicBezTo>
                        <a:cubicBezTo>
                          <a:pt x="494919" y="95726"/>
                          <a:pt x="494824" y="95440"/>
                          <a:pt x="494157" y="95440"/>
                        </a:cubicBezTo>
                        <a:cubicBezTo>
                          <a:pt x="493395" y="95440"/>
                          <a:pt x="492538" y="95536"/>
                          <a:pt x="492157" y="95917"/>
                        </a:cubicBezTo>
                        <a:cubicBezTo>
                          <a:pt x="491776" y="96298"/>
                          <a:pt x="491109" y="96488"/>
                          <a:pt x="490728" y="96774"/>
                        </a:cubicBezTo>
                        <a:cubicBezTo>
                          <a:pt x="490347" y="97060"/>
                          <a:pt x="490442" y="97346"/>
                          <a:pt x="490061" y="97726"/>
                        </a:cubicBezTo>
                        <a:cubicBezTo>
                          <a:pt x="489585" y="98203"/>
                          <a:pt x="488252" y="99060"/>
                          <a:pt x="487966" y="98679"/>
                        </a:cubicBezTo>
                        <a:cubicBezTo>
                          <a:pt x="487680" y="98298"/>
                          <a:pt x="488156" y="97441"/>
                          <a:pt x="487775" y="97155"/>
                        </a:cubicBezTo>
                        <a:cubicBezTo>
                          <a:pt x="487394" y="96869"/>
                          <a:pt x="485680" y="96202"/>
                          <a:pt x="485108" y="95917"/>
                        </a:cubicBezTo>
                        <a:cubicBezTo>
                          <a:pt x="484537" y="95631"/>
                          <a:pt x="482156" y="94964"/>
                          <a:pt x="482156" y="94583"/>
                        </a:cubicBezTo>
                        <a:cubicBezTo>
                          <a:pt x="482251" y="94107"/>
                          <a:pt x="482632" y="93535"/>
                          <a:pt x="482060" y="92964"/>
                        </a:cubicBezTo>
                        <a:cubicBezTo>
                          <a:pt x="481489" y="92392"/>
                          <a:pt x="481108" y="91916"/>
                          <a:pt x="480917" y="91440"/>
                        </a:cubicBezTo>
                        <a:cubicBezTo>
                          <a:pt x="480727" y="90964"/>
                          <a:pt x="479965" y="90297"/>
                          <a:pt x="479584" y="89916"/>
                        </a:cubicBezTo>
                        <a:cubicBezTo>
                          <a:pt x="479203" y="89535"/>
                          <a:pt x="478727" y="89821"/>
                          <a:pt x="478155" y="89535"/>
                        </a:cubicBezTo>
                        <a:cubicBezTo>
                          <a:pt x="477584" y="89249"/>
                          <a:pt x="476536" y="88582"/>
                          <a:pt x="476060" y="88582"/>
                        </a:cubicBezTo>
                        <a:cubicBezTo>
                          <a:pt x="475583" y="88582"/>
                          <a:pt x="475298" y="88773"/>
                          <a:pt x="475012" y="88487"/>
                        </a:cubicBezTo>
                        <a:cubicBezTo>
                          <a:pt x="474726" y="88297"/>
                          <a:pt x="474631" y="87916"/>
                          <a:pt x="474250" y="87916"/>
                        </a:cubicBezTo>
                        <a:cubicBezTo>
                          <a:pt x="473869" y="87821"/>
                          <a:pt x="473393" y="88773"/>
                          <a:pt x="473012" y="89154"/>
                        </a:cubicBezTo>
                        <a:cubicBezTo>
                          <a:pt x="472535" y="89535"/>
                          <a:pt x="471869" y="90106"/>
                          <a:pt x="471678" y="90773"/>
                        </a:cubicBezTo>
                        <a:cubicBezTo>
                          <a:pt x="471488" y="91440"/>
                          <a:pt x="471011" y="91821"/>
                          <a:pt x="470726" y="91440"/>
                        </a:cubicBezTo>
                        <a:cubicBezTo>
                          <a:pt x="470440" y="91154"/>
                          <a:pt x="469868" y="90964"/>
                          <a:pt x="469202" y="90488"/>
                        </a:cubicBezTo>
                        <a:cubicBezTo>
                          <a:pt x="468535" y="90011"/>
                          <a:pt x="468154" y="89249"/>
                          <a:pt x="467868" y="89249"/>
                        </a:cubicBezTo>
                        <a:cubicBezTo>
                          <a:pt x="467582" y="89249"/>
                          <a:pt x="467297" y="89535"/>
                          <a:pt x="466630" y="89249"/>
                        </a:cubicBezTo>
                        <a:cubicBezTo>
                          <a:pt x="465963" y="89059"/>
                          <a:pt x="464344" y="88106"/>
                          <a:pt x="463963" y="87821"/>
                        </a:cubicBezTo>
                        <a:cubicBezTo>
                          <a:pt x="463582" y="87535"/>
                          <a:pt x="463106" y="87344"/>
                          <a:pt x="463201" y="86773"/>
                        </a:cubicBezTo>
                        <a:cubicBezTo>
                          <a:pt x="463296" y="86201"/>
                          <a:pt x="463296" y="86201"/>
                          <a:pt x="462915" y="85915"/>
                        </a:cubicBezTo>
                        <a:cubicBezTo>
                          <a:pt x="462534" y="85630"/>
                          <a:pt x="462058" y="85058"/>
                          <a:pt x="461867" y="84772"/>
                        </a:cubicBezTo>
                        <a:cubicBezTo>
                          <a:pt x="461677" y="84487"/>
                          <a:pt x="461677" y="83820"/>
                          <a:pt x="461296" y="83820"/>
                        </a:cubicBezTo>
                        <a:cubicBezTo>
                          <a:pt x="460915" y="83820"/>
                          <a:pt x="460724" y="84010"/>
                          <a:pt x="460343" y="83629"/>
                        </a:cubicBezTo>
                        <a:cubicBezTo>
                          <a:pt x="459962" y="83248"/>
                          <a:pt x="459200" y="82486"/>
                          <a:pt x="458629" y="82296"/>
                        </a:cubicBezTo>
                        <a:cubicBezTo>
                          <a:pt x="458057" y="82105"/>
                          <a:pt x="457391" y="81153"/>
                          <a:pt x="457010" y="80963"/>
                        </a:cubicBezTo>
                        <a:cubicBezTo>
                          <a:pt x="456629" y="80677"/>
                          <a:pt x="456152" y="80486"/>
                          <a:pt x="455676" y="80486"/>
                        </a:cubicBezTo>
                        <a:cubicBezTo>
                          <a:pt x="455200" y="80486"/>
                          <a:pt x="454343" y="80867"/>
                          <a:pt x="454343" y="80867"/>
                        </a:cubicBezTo>
                        <a:cubicBezTo>
                          <a:pt x="454343" y="80867"/>
                          <a:pt x="453485" y="80486"/>
                          <a:pt x="453485" y="79915"/>
                        </a:cubicBezTo>
                        <a:cubicBezTo>
                          <a:pt x="453485" y="79343"/>
                          <a:pt x="453676" y="79343"/>
                          <a:pt x="453485" y="78962"/>
                        </a:cubicBezTo>
                        <a:cubicBezTo>
                          <a:pt x="453295" y="78581"/>
                          <a:pt x="453295" y="78105"/>
                          <a:pt x="453676" y="77724"/>
                        </a:cubicBezTo>
                        <a:cubicBezTo>
                          <a:pt x="454057" y="77343"/>
                          <a:pt x="454819" y="76486"/>
                          <a:pt x="454628" y="76105"/>
                        </a:cubicBezTo>
                        <a:cubicBezTo>
                          <a:pt x="454438" y="75724"/>
                          <a:pt x="454343" y="74771"/>
                          <a:pt x="454533" y="74390"/>
                        </a:cubicBezTo>
                        <a:cubicBezTo>
                          <a:pt x="454724" y="74009"/>
                          <a:pt x="454819" y="73819"/>
                          <a:pt x="455009" y="73628"/>
                        </a:cubicBezTo>
                        <a:cubicBezTo>
                          <a:pt x="455200" y="73438"/>
                          <a:pt x="455390" y="73342"/>
                          <a:pt x="455105" y="72961"/>
                        </a:cubicBezTo>
                        <a:cubicBezTo>
                          <a:pt x="454819" y="72676"/>
                          <a:pt x="454247" y="72295"/>
                          <a:pt x="453962" y="72295"/>
                        </a:cubicBezTo>
                        <a:cubicBezTo>
                          <a:pt x="453771" y="72295"/>
                          <a:pt x="453581" y="73057"/>
                          <a:pt x="452819" y="73438"/>
                        </a:cubicBezTo>
                        <a:cubicBezTo>
                          <a:pt x="452057" y="73819"/>
                          <a:pt x="451390" y="73628"/>
                          <a:pt x="451104" y="73247"/>
                        </a:cubicBezTo>
                        <a:cubicBezTo>
                          <a:pt x="450723" y="72771"/>
                          <a:pt x="450628" y="72199"/>
                          <a:pt x="450152" y="71914"/>
                        </a:cubicBezTo>
                        <a:cubicBezTo>
                          <a:pt x="449675" y="71628"/>
                          <a:pt x="449009" y="69723"/>
                          <a:pt x="448342" y="69151"/>
                        </a:cubicBezTo>
                        <a:cubicBezTo>
                          <a:pt x="447580" y="68675"/>
                          <a:pt x="447104" y="68389"/>
                          <a:pt x="447104" y="68389"/>
                        </a:cubicBezTo>
                        <a:cubicBezTo>
                          <a:pt x="447104" y="68389"/>
                          <a:pt x="446532" y="68771"/>
                          <a:pt x="445770" y="68389"/>
                        </a:cubicBezTo>
                        <a:cubicBezTo>
                          <a:pt x="445008" y="68008"/>
                          <a:pt x="443770" y="67532"/>
                          <a:pt x="443770" y="67532"/>
                        </a:cubicBezTo>
                        <a:cubicBezTo>
                          <a:pt x="443770" y="67532"/>
                          <a:pt x="443294" y="67913"/>
                          <a:pt x="442913" y="68294"/>
                        </a:cubicBezTo>
                        <a:cubicBezTo>
                          <a:pt x="442532" y="68675"/>
                          <a:pt x="441960" y="68389"/>
                          <a:pt x="441674" y="68389"/>
                        </a:cubicBezTo>
                        <a:cubicBezTo>
                          <a:pt x="441389" y="68389"/>
                          <a:pt x="440912" y="68485"/>
                          <a:pt x="440627" y="68104"/>
                        </a:cubicBezTo>
                        <a:cubicBezTo>
                          <a:pt x="440341" y="67723"/>
                          <a:pt x="439674" y="66961"/>
                          <a:pt x="439198" y="66865"/>
                        </a:cubicBezTo>
                        <a:cubicBezTo>
                          <a:pt x="438722" y="66770"/>
                          <a:pt x="438341" y="66103"/>
                          <a:pt x="438055" y="66580"/>
                        </a:cubicBezTo>
                        <a:cubicBezTo>
                          <a:pt x="437769" y="67151"/>
                          <a:pt x="437483" y="67437"/>
                          <a:pt x="436912" y="67246"/>
                        </a:cubicBezTo>
                        <a:cubicBezTo>
                          <a:pt x="436340" y="67056"/>
                          <a:pt x="436626" y="66675"/>
                          <a:pt x="436626" y="66389"/>
                        </a:cubicBezTo>
                        <a:cubicBezTo>
                          <a:pt x="436721" y="66103"/>
                          <a:pt x="436817" y="65722"/>
                          <a:pt x="436436" y="65532"/>
                        </a:cubicBezTo>
                        <a:cubicBezTo>
                          <a:pt x="436055" y="65342"/>
                          <a:pt x="435769" y="65532"/>
                          <a:pt x="435483" y="65818"/>
                        </a:cubicBezTo>
                        <a:cubicBezTo>
                          <a:pt x="435197" y="66103"/>
                          <a:pt x="434721" y="65818"/>
                          <a:pt x="434626" y="65532"/>
                        </a:cubicBezTo>
                        <a:cubicBezTo>
                          <a:pt x="434435" y="65246"/>
                          <a:pt x="434626" y="65342"/>
                          <a:pt x="434054" y="65056"/>
                        </a:cubicBezTo>
                        <a:cubicBezTo>
                          <a:pt x="433483" y="64770"/>
                          <a:pt x="431959" y="64103"/>
                          <a:pt x="432435" y="63913"/>
                        </a:cubicBezTo>
                        <a:cubicBezTo>
                          <a:pt x="432911" y="63627"/>
                          <a:pt x="432911" y="63246"/>
                          <a:pt x="432721" y="62865"/>
                        </a:cubicBezTo>
                        <a:cubicBezTo>
                          <a:pt x="432530" y="62484"/>
                          <a:pt x="431864" y="61150"/>
                          <a:pt x="431864" y="61150"/>
                        </a:cubicBezTo>
                        <a:lnTo>
                          <a:pt x="430149" y="62103"/>
                        </a:lnTo>
                        <a:cubicBezTo>
                          <a:pt x="430149" y="62103"/>
                          <a:pt x="429959" y="61722"/>
                          <a:pt x="429959" y="61150"/>
                        </a:cubicBezTo>
                        <a:cubicBezTo>
                          <a:pt x="429959" y="60579"/>
                          <a:pt x="430149" y="58483"/>
                          <a:pt x="429292" y="58102"/>
                        </a:cubicBezTo>
                        <a:cubicBezTo>
                          <a:pt x="428530" y="57721"/>
                          <a:pt x="427101" y="57626"/>
                          <a:pt x="426530" y="56959"/>
                        </a:cubicBezTo>
                        <a:cubicBezTo>
                          <a:pt x="425958" y="56293"/>
                          <a:pt x="425482" y="55817"/>
                          <a:pt x="424910" y="55721"/>
                        </a:cubicBezTo>
                        <a:cubicBezTo>
                          <a:pt x="424434" y="55626"/>
                          <a:pt x="423958" y="55912"/>
                          <a:pt x="423577" y="55340"/>
                        </a:cubicBezTo>
                        <a:cubicBezTo>
                          <a:pt x="423196" y="54769"/>
                          <a:pt x="423101" y="54197"/>
                          <a:pt x="422910" y="54197"/>
                        </a:cubicBezTo>
                        <a:cubicBezTo>
                          <a:pt x="422720" y="54197"/>
                          <a:pt x="422624" y="54769"/>
                          <a:pt x="422243" y="54769"/>
                        </a:cubicBezTo>
                        <a:cubicBezTo>
                          <a:pt x="421958" y="54769"/>
                          <a:pt x="421577" y="54864"/>
                          <a:pt x="421386" y="55150"/>
                        </a:cubicBezTo>
                        <a:cubicBezTo>
                          <a:pt x="421196" y="55531"/>
                          <a:pt x="420624" y="56864"/>
                          <a:pt x="420624" y="56864"/>
                        </a:cubicBezTo>
                        <a:lnTo>
                          <a:pt x="420529" y="57150"/>
                        </a:lnTo>
                        <a:cubicBezTo>
                          <a:pt x="421196" y="58198"/>
                          <a:pt x="422243" y="58864"/>
                          <a:pt x="422815" y="59246"/>
                        </a:cubicBezTo>
                        <a:cubicBezTo>
                          <a:pt x="423577" y="59722"/>
                          <a:pt x="424148" y="60293"/>
                          <a:pt x="424434" y="61341"/>
                        </a:cubicBezTo>
                        <a:cubicBezTo>
                          <a:pt x="424625" y="62484"/>
                          <a:pt x="425101" y="63341"/>
                          <a:pt x="425672" y="64389"/>
                        </a:cubicBezTo>
                        <a:cubicBezTo>
                          <a:pt x="426244" y="65437"/>
                          <a:pt x="426149" y="66008"/>
                          <a:pt x="426434" y="67151"/>
                        </a:cubicBezTo>
                        <a:cubicBezTo>
                          <a:pt x="426720" y="68104"/>
                          <a:pt x="426625" y="68771"/>
                          <a:pt x="426434" y="69056"/>
                        </a:cubicBezTo>
                        <a:lnTo>
                          <a:pt x="426149" y="69056"/>
                        </a:lnTo>
                        <a:cubicBezTo>
                          <a:pt x="426149" y="69056"/>
                          <a:pt x="424815" y="68580"/>
                          <a:pt x="424720" y="68294"/>
                        </a:cubicBezTo>
                        <a:cubicBezTo>
                          <a:pt x="424625" y="68008"/>
                          <a:pt x="424339" y="67151"/>
                          <a:pt x="423958" y="67056"/>
                        </a:cubicBezTo>
                        <a:cubicBezTo>
                          <a:pt x="423577" y="66865"/>
                          <a:pt x="423291" y="65627"/>
                          <a:pt x="422910" y="65627"/>
                        </a:cubicBezTo>
                        <a:cubicBezTo>
                          <a:pt x="422529" y="65722"/>
                          <a:pt x="421767" y="65627"/>
                          <a:pt x="421577" y="65342"/>
                        </a:cubicBezTo>
                        <a:cubicBezTo>
                          <a:pt x="421291" y="65056"/>
                          <a:pt x="420719" y="64198"/>
                          <a:pt x="420053" y="64103"/>
                        </a:cubicBezTo>
                        <a:cubicBezTo>
                          <a:pt x="419386" y="64008"/>
                          <a:pt x="418624" y="64008"/>
                          <a:pt x="418338" y="63532"/>
                        </a:cubicBezTo>
                        <a:cubicBezTo>
                          <a:pt x="418148" y="63151"/>
                          <a:pt x="418433" y="62770"/>
                          <a:pt x="417671" y="62770"/>
                        </a:cubicBezTo>
                        <a:cubicBezTo>
                          <a:pt x="416909" y="62674"/>
                          <a:pt x="416338" y="62293"/>
                          <a:pt x="415957" y="62103"/>
                        </a:cubicBezTo>
                        <a:cubicBezTo>
                          <a:pt x="415576" y="61913"/>
                          <a:pt x="414052" y="61150"/>
                          <a:pt x="413576" y="61055"/>
                        </a:cubicBezTo>
                        <a:cubicBezTo>
                          <a:pt x="413099" y="60960"/>
                          <a:pt x="412052" y="59150"/>
                          <a:pt x="411385" y="58960"/>
                        </a:cubicBezTo>
                        <a:cubicBezTo>
                          <a:pt x="410813" y="58769"/>
                          <a:pt x="410623" y="58864"/>
                          <a:pt x="410051" y="58579"/>
                        </a:cubicBezTo>
                        <a:cubicBezTo>
                          <a:pt x="409575" y="58198"/>
                          <a:pt x="409289" y="58007"/>
                          <a:pt x="408813" y="57912"/>
                        </a:cubicBezTo>
                        <a:cubicBezTo>
                          <a:pt x="408337" y="57721"/>
                          <a:pt x="407384" y="57436"/>
                          <a:pt x="407480" y="56959"/>
                        </a:cubicBezTo>
                        <a:cubicBezTo>
                          <a:pt x="407575" y="56483"/>
                          <a:pt x="407861" y="56102"/>
                          <a:pt x="406908" y="55626"/>
                        </a:cubicBezTo>
                        <a:cubicBezTo>
                          <a:pt x="405956" y="55150"/>
                          <a:pt x="405098" y="54292"/>
                          <a:pt x="404336" y="53626"/>
                        </a:cubicBezTo>
                        <a:cubicBezTo>
                          <a:pt x="403574" y="52959"/>
                          <a:pt x="402431" y="51625"/>
                          <a:pt x="402431" y="50768"/>
                        </a:cubicBezTo>
                        <a:cubicBezTo>
                          <a:pt x="402431" y="49911"/>
                          <a:pt x="402527" y="48863"/>
                          <a:pt x="402050" y="48863"/>
                        </a:cubicBezTo>
                        <a:cubicBezTo>
                          <a:pt x="401574" y="48863"/>
                          <a:pt x="401288" y="48673"/>
                          <a:pt x="401003" y="48863"/>
                        </a:cubicBezTo>
                        <a:cubicBezTo>
                          <a:pt x="400622" y="49054"/>
                          <a:pt x="399955" y="48958"/>
                          <a:pt x="399764" y="48673"/>
                        </a:cubicBezTo>
                        <a:cubicBezTo>
                          <a:pt x="399479" y="48387"/>
                          <a:pt x="399479" y="47911"/>
                          <a:pt x="399479" y="47530"/>
                        </a:cubicBezTo>
                        <a:cubicBezTo>
                          <a:pt x="399479" y="47149"/>
                          <a:pt x="399193" y="45815"/>
                          <a:pt x="398717" y="45815"/>
                        </a:cubicBezTo>
                        <a:cubicBezTo>
                          <a:pt x="398240" y="45720"/>
                          <a:pt x="397764" y="45529"/>
                          <a:pt x="397574" y="44958"/>
                        </a:cubicBezTo>
                        <a:cubicBezTo>
                          <a:pt x="397383" y="44386"/>
                          <a:pt x="397383" y="43815"/>
                          <a:pt x="397193" y="43529"/>
                        </a:cubicBezTo>
                        <a:cubicBezTo>
                          <a:pt x="397002" y="43243"/>
                          <a:pt x="397002" y="42672"/>
                          <a:pt x="396526" y="42577"/>
                        </a:cubicBezTo>
                        <a:cubicBezTo>
                          <a:pt x="396050" y="42481"/>
                          <a:pt x="395669" y="42386"/>
                          <a:pt x="395478" y="42005"/>
                        </a:cubicBezTo>
                        <a:cubicBezTo>
                          <a:pt x="395288" y="41624"/>
                          <a:pt x="395288" y="41529"/>
                          <a:pt x="394907" y="41338"/>
                        </a:cubicBezTo>
                        <a:cubicBezTo>
                          <a:pt x="394430" y="41148"/>
                          <a:pt x="393764" y="40386"/>
                          <a:pt x="393287" y="40196"/>
                        </a:cubicBezTo>
                        <a:cubicBezTo>
                          <a:pt x="392811" y="39910"/>
                          <a:pt x="392049" y="39338"/>
                          <a:pt x="391287" y="38862"/>
                        </a:cubicBezTo>
                        <a:cubicBezTo>
                          <a:pt x="390525" y="38386"/>
                          <a:pt x="390049" y="37814"/>
                          <a:pt x="389858" y="37433"/>
                        </a:cubicBezTo>
                        <a:cubicBezTo>
                          <a:pt x="389573" y="37052"/>
                          <a:pt x="388811" y="36100"/>
                          <a:pt x="388334" y="35623"/>
                        </a:cubicBezTo>
                        <a:cubicBezTo>
                          <a:pt x="387858" y="35242"/>
                          <a:pt x="386620" y="34099"/>
                          <a:pt x="386715" y="33814"/>
                        </a:cubicBezTo>
                        <a:cubicBezTo>
                          <a:pt x="386810" y="33528"/>
                          <a:pt x="387191" y="32671"/>
                          <a:pt x="387572" y="32480"/>
                        </a:cubicBezTo>
                        <a:cubicBezTo>
                          <a:pt x="387953" y="32290"/>
                          <a:pt x="388620" y="31909"/>
                          <a:pt x="388334" y="31718"/>
                        </a:cubicBezTo>
                        <a:cubicBezTo>
                          <a:pt x="388144" y="31528"/>
                          <a:pt x="387763" y="31432"/>
                          <a:pt x="387382" y="31432"/>
                        </a:cubicBezTo>
                        <a:cubicBezTo>
                          <a:pt x="387001" y="31432"/>
                          <a:pt x="386620" y="31432"/>
                          <a:pt x="386334" y="31147"/>
                        </a:cubicBezTo>
                        <a:cubicBezTo>
                          <a:pt x="386048" y="30861"/>
                          <a:pt x="385382" y="30004"/>
                          <a:pt x="385001" y="30004"/>
                        </a:cubicBezTo>
                        <a:cubicBezTo>
                          <a:pt x="384620" y="30004"/>
                          <a:pt x="384143" y="30099"/>
                          <a:pt x="383762" y="29908"/>
                        </a:cubicBezTo>
                        <a:cubicBezTo>
                          <a:pt x="383381" y="29813"/>
                          <a:pt x="381476" y="29051"/>
                          <a:pt x="380905" y="28099"/>
                        </a:cubicBezTo>
                        <a:cubicBezTo>
                          <a:pt x="380429" y="27146"/>
                          <a:pt x="380143" y="26575"/>
                          <a:pt x="379476" y="26479"/>
                        </a:cubicBezTo>
                        <a:cubicBezTo>
                          <a:pt x="378714" y="26384"/>
                          <a:pt x="377952" y="25813"/>
                          <a:pt x="377952" y="25527"/>
                        </a:cubicBezTo>
                        <a:cubicBezTo>
                          <a:pt x="377952" y="25241"/>
                          <a:pt x="377857" y="24479"/>
                          <a:pt x="377285" y="24384"/>
                        </a:cubicBezTo>
                        <a:cubicBezTo>
                          <a:pt x="376714" y="24384"/>
                          <a:pt x="375285" y="24003"/>
                          <a:pt x="375095" y="24670"/>
                        </a:cubicBezTo>
                        <a:cubicBezTo>
                          <a:pt x="374904" y="25336"/>
                          <a:pt x="374618" y="25813"/>
                          <a:pt x="374142" y="26194"/>
                        </a:cubicBezTo>
                        <a:cubicBezTo>
                          <a:pt x="373666" y="26575"/>
                          <a:pt x="372713" y="27622"/>
                          <a:pt x="372142" y="28384"/>
                        </a:cubicBezTo>
                        <a:cubicBezTo>
                          <a:pt x="371570" y="29051"/>
                          <a:pt x="371189" y="28861"/>
                          <a:pt x="370713" y="28956"/>
                        </a:cubicBezTo>
                        <a:cubicBezTo>
                          <a:pt x="370332" y="29051"/>
                          <a:pt x="369761" y="29432"/>
                          <a:pt x="370046" y="29813"/>
                        </a:cubicBezTo>
                        <a:cubicBezTo>
                          <a:pt x="370332" y="30194"/>
                          <a:pt x="370618" y="30861"/>
                          <a:pt x="369856" y="30861"/>
                        </a:cubicBezTo>
                        <a:cubicBezTo>
                          <a:pt x="369094" y="30861"/>
                          <a:pt x="369189" y="31051"/>
                          <a:pt x="368999" y="31528"/>
                        </a:cubicBezTo>
                        <a:cubicBezTo>
                          <a:pt x="368808" y="32004"/>
                          <a:pt x="368427" y="31432"/>
                          <a:pt x="368141" y="31147"/>
                        </a:cubicBezTo>
                        <a:cubicBezTo>
                          <a:pt x="367760" y="30956"/>
                          <a:pt x="367189" y="30385"/>
                          <a:pt x="366617" y="30289"/>
                        </a:cubicBezTo>
                        <a:cubicBezTo>
                          <a:pt x="366046" y="30194"/>
                          <a:pt x="365284" y="30289"/>
                          <a:pt x="364998" y="30289"/>
                        </a:cubicBezTo>
                        <a:cubicBezTo>
                          <a:pt x="364712" y="30289"/>
                          <a:pt x="363093" y="29051"/>
                          <a:pt x="363284" y="28765"/>
                        </a:cubicBezTo>
                        <a:cubicBezTo>
                          <a:pt x="363474" y="28480"/>
                          <a:pt x="363760" y="27908"/>
                          <a:pt x="363284" y="27813"/>
                        </a:cubicBezTo>
                        <a:cubicBezTo>
                          <a:pt x="362903" y="27718"/>
                          <a:pt x="362236" y="28003"/>
                          <a:pt x="362236" y="27432"/>
                        </a:cubicBezTo>
                        <a:cubicBezTo>
                          <a:pt x="362236" y="26956"/>
                          <a:pt x="362426" y="26098"/>
                          <a:pt x="361283" y="26098"/>
                        </a:cubicBezTo>
                        <a:cubicBezTo>
                          <a:pt x="360140" y="26098"/>
                          <a:pt x="359664" y="25622"/>
                          <a:pt x="359378" y="25622"/>
                        </a:cubicBezTo>
                        <a:cubicBezTo>
                          <a:pt x="359093" y="25622"/>
                          <a:pt x="358140" y="25241"/>
                          <a:pt x="358045" y="26003"/>
                        </a:cubicBezTo>
                        <a:cubicBezTo>
                          <a:pt x="357950" y="26670"/>
                          <a:pt x="357854" y="27718"/>
                          <a:pt x="357378" y="28765"/>
                        </a:cubicBezTo>
                        <a:cubicBezTo>
                          <a:pt x="356807" y="29718"/>
                          <a:pt x="355664" y="31051"/>
                          <a:pt x="355949" y="31147"/>
                        </a:cubicBezTo>
                        <a:cubicBezTo>
                          <a:pt x="356235" y="31337"/>
                          <a:pt x="356521" y="32099"/>
                          <a:pt x="356330" y="32575"/>
                        </a:cubicBezTo>
                        <a:cubicBezTo>
                          <a:pt x="356140" y="33052"/>
                          <a:pt x="355378" y="33338"/>
                          <a:pt x="355187" y="33433"/>
                        </a:cubicBezTo>
                        <a:cubicBezTo>
                          <a:pt x="354902" y="33528"/>
                          <a:pt x="353282" y="34576"/>
                          <a:pt x="352997" y="34957"/>
                        </a:cubicBezTo>
                        <a:cubicBezTo>
                          <a:pt x="352711" y="35242"/>
                          <a:pt x="351854" y="35719"/>
                          <a:pt x="351568" y="36004"/>
                        </a:cubicBezTo>
                        <a:cubicBezTo>
                          <a:pt x="351282" y="36385"/>
                          <a:pt x="351282" y="36290"/>
                          <a:pt x="351092" y="36576"/>
                        </a:cubicBezTo>
                        <a:cubicBezTo>
                          <a:pt x="350806" y="36957"/>
                          <a:pt x="350044" y="37338"/>
                          <a:pt x="349949" y="36957"/>
                        </a:cubicBezTo>
                        <a:cubicBezTo>
                          <a:pt x="349758" y="36576"/>
                          <a:pt x="349377" y="35528"/>
                          <a:pt x="348996" y="35528"/>
                        </a:cubicBezTo>
                        <a:cubicBezTo>
                          <a:pt x="348615" y="35528"/>
                          <a:pt x="348044" y="34957"/>
                          <a:pt x="347948" y="34480"/>
                        </a:cubicBezTo>
                        <a:cubicBezTo>
                          <a:pt x="347853" y="34004"/>
                          <a:pt x="347567" y="33623"/>
                          <a:pt x="346901" y="33433"/>
                        </a:cubicBezTo>
                        <a:cubicBezTo>
                          <a:pt x="346234" y="33242"/>
                          <a:pt x="344900" y="32861"/>
                          <a:pt x="343853" y="32194"/>
                        </a:cubicBezTo>
                        <a:cubicBezTo>
                          <a:pt x="342900" y="31528"/>
                          <a:pt x="342233" y="31051"/>
                          <a:pt x="341948" y="30671"/>
                        </a:cubicBezTo>
                        <a:cubicBezTo>
                          <a:pt x="341662" y="30289"/>
                          <a:pt x="340424" y="29242"/>
                          <a:pt x="339947" y="29242"/>
                        </a:cubicBezTo>
                        <a:cubicBezTo>
                          <a:pt x="339471" y="29242"/>
                          <a:pt x="338328" y="29051"/>
                          <a:pt x="337852" y="28384"/>
                        </a:cubicBezTo>
                        <a:cubicBezTo>
                          <a:pt x="337376" y="27718"/>
                          <a:pt x="337090" y="27718"/>
                          <a:pt x="336518" y="27718"/>
                        </a:cubicBezTo>
                        <a:cubicBezTo>
                          <a:pt x="335947" y="27718"/>
                          <a:pt x="335375" y="27432"/>
                          <a:pt x="335471" y="26956"/>
                        </a:cubicBezTo>
                        <a:cubicBezTo>
                          <a:pt x="335566" y="26479"/>
                          <a:pt x="336042" y="26003"/>
                          <a:pt x="334994" y="25336"/>
                        </a:cubicBezTo>
                        <a:cubicBezTo>
                          <a:pt x="333947" y="24574"/>
                          <a:pt x="332708" y="23908"/>
                          <a:pt x="332137" y="23527"/>
                        </a:cubicBezTo>
                        <a:cubicBezTo>
                          <a:pt x="331565" y="23146"/>
                          <a:pt x="330899" y="22384"/>
                          <a:pt x="330422" y="22288"/>
                        </a:cubicBezTo>
                        <a:cubicBezTo>
                          <a:pt x="329946" y="22193"/>
                          <a:pt x="328708" y="22003"/>
                          <a:pt x="328613" y="21431"/>
                        </a:cubicBezTo>
                        <a:cubicBezTo>
                          <a:pt x="328517" y="20860"/>
                          <a:pt x="328136" y="20288"/>
                          <a:pt x="327851" y="19812"/>
                        </a:cubicBezTo>
                        <a:cubicBezTo>
                          <a:pt x="327565" y="19431"/>
                          <a:pt x="327470" y="20098"/>
                          <a:pt x="326993" y="19717"/>
                        </a:cubicBezTo>
                        <a:cubicBezTo>
                          <a:pt x="326517" y="19336"/>
                          <a:pt x="326327" y="18764"/>
                          <a:pt x="325946" y="18478"/>
                        </a:cubicBezTo>
                        <a:cubicBezTo>
                          <a:pt x="325565" y="18193"/>
                          <a:pt x="324993" y="17717"/>
                          <a:pt x="324612" y="17907"/>
                        </a:cubicBezTo>
                        <a:cubicBezTo>
                          <a:pt x="324231" y="18193"/>
                          <a:pt x="323945" y="17717"/>
                          <a:pt x="323945" y="17431"/>
                        </a:cubicBezTo>
                        <a:cubicBezTo>
                          <a:pt x="323850" y="17145"/>
                          <a:pt x="323755" y="16573"/>
                          <a:pt x="323088" y="16669"/>
                        </a:cubicBezTo>
                        <a:cubicBezTo>
                          <a:pt x="322326" y="16764"/>
                          <a:pt x="322231" y="17526"/>
                          <a:pt x="321088" y="16859"/>
                        </a:cubicBezTo>
                        <a:cubicBezTo>
                          <a:pt x="319945" y="16192"/>
                          <a:pt x="319088" y="15716"/>
                          <a:pt x="317945" y="15430"/>
                        </a:cubicBezTo>
                        <a:cubicBezTo>
                          <a:pt x="316802" y="15145"/>
                          <a:pt x="316516" y="14954"/>
                          <a:pt x="315849" y="14954"/>
                        </a:cubicBezTo>
                        <a:cubicBezTo>
                          <a:pt x="315182" y="14954"/>
                          <a:pt x="314801" y="14668"/>
                          <a:pt x="314135" y="14668"/>
                        </a:cubicBezTo>
                        <a:cubicBezTo>
                          <a:pt x="313468" y="14668"/>
                          <a:pt x="312896" y="14192"/>
                          <a:pt x="312420" y="14097"/>
                        </a:cubicBezTo>
                        <a:cubicBezTo>
                          <a:pt x="311944" y="14002"/>
                          <a:pt x="311468" y="14192"/>
                          <a:pt x="311087" y="14192"/>
                        </a:cubicBezTo>
                        <a:cubicBezTo>
                          <a:pt x="310610" y="14192"/>
                          <a:pt x="309848" y="14383"/>
                          <a:pt x="309848" y="14383"/>
                        </a:cubicBezTo>
                        <a:lnTo>
                          <a:pt x="309563" y="14478"/>
                        </a:lnTo>
                        <a:cubicBezTo>
                          <a:pt x="309848" y="15716"/>
                          <a:pt x="310515" y="16478"/>
                          <a:pt x="310706" y="17050"/>
                        </a:cubicBezTo>
                        <a:cubicBezTo>
                          <a:pt x="310801" y="17240"/>
                          <a:pt x="310801" y="17526"/>
                          <a:pt x="310896" y="17812"/>
                        </a:cubicBezTo>
                        <a:lnTo>
                          <a:pt x="310610" y="18097"/>
                        </a:lnTo>
                        <a:cubicBezTo>
                          <a:pt x="310610" y="18097"/>
                          <a:pt x="309467" y="18955"/>
                          <a:pt x="309467" y="19336"/>
                        </a:cubicBezTo>
                        <a:cubicBezTo>
                          <a:pt x="309467" y="19717"/>
                          <a:pt x="309086" y="20383"/>
                          <a:pt x="308896" y="20764"/>
                        </a:cubicBezTo>
                        <a:cubicBezTo>
                          <a:pt x="308801" y="21241"/>
                          <a:pt x="308705" y="21812"/>
                          <a:pt x="308801" y="22193"/>
                        </a:cubicBezTo>
                        <a:cubicBezTo>
                          <a:pt x="308896" y="22574"/>
                          <a:pt x="309086" y="22860"/>
                          <a:pt x="308420" y="23622"/>
                        </a:cubicBezTo>
                        <a:cubicBezTo>
                          <a:pt x="307753" y="24384"/>
                          <a:pt x="307467" y="25527"/>
                          <a:pt x="307658" y="26098"/>
                        </a:cubicBezTo>
                        <a:cubicBezTo>
                          <a:pt x="307848" y="26765"/>
                          <a:pt x="307753" y="27146"/>
                          <a:pt x="307562" y="27527"/>
                        </a:cubicBezTo>
                        <a:cubicBezTo>
                          <a:pt x="307372" y="27908"/>
                          <a:pt x="307658" y="29051"/>
                          <a:pt x="308229" y="29242"/>
                        </a:cubicBezTo>
                        <a:cubicBezTo>
                          <a:pt x="308801" y="29432"/>
                          <a:pt x="309372" y="29242"/>
                          <a:pt x="309277" y="29908"/>
                        </a:cubicBezTo>
                        <a:cubicBezTo>
                          <a:pt x="309182" y="30671"/>
                          <a:pt x="309182" y="32385"/>
                          <a:pt x="308991" y="33052"/>
                        </a:cubicBezTo>
                        <a:cubicBezTo>
                          <a:pt x="308801" y="33718"/>
                          <a:pt x="308896" y="35242"/>
                          <a:pt x="309182" y="35338"/>
                        </a:cubicBezTo>
                        <a:cubicBezTo>
                          <a:pt x="309467" y="35433"/>
                          <a:pt x="310134" y="35528"/>
                          <a:pt x="309944" y="36195"/>
                        </a:cubicBezTo>
                        <a:cubicBezTo>
                          <a:pt x="309753" y="36862"/>
                          <a:pt x="309182" y="38195"/>
                          <a:pt x="309467" y="38767"/>
                        </a:cubicBezTo>
                        <a:cubicBezTo>
                          <a:pt x="309848" y="39338"/>
                          <a:pt x="310134" y="39148"/>
                          <a:pt x="310515" y="39148"/>
                        </a:cubicBezTo>
                        <a:cubicBezTo>
                          <a:pt x="310896" y="39243"/>
                          <a:pt x="311182" y="39529"/>
                          <a:pt x="310896" y="39910"/>
                        </a:cubicBezTo>
                        <a:cubicBezTo>
                          <a:pt x="310610" y="40386"/>
                          <a:pt x="310515" y="40767"/>
                          <a:pt x="310515" y="41148"/>
                        </a:cubicBezTo>
                        <a:cubicBezTo>
                          <a:pt x="310515" y="41529"/>
                          <a:pt x="310610" y="43434"/>
                          <a:pt x="310610" y="43434"/>
                        </a:cubicBezTo>
                        <a:cubicBezTo>
                          <a:pt x="310610" y="43434"/>
                          <a:pt x="306991" y="45053"/>
                          <a:pt x="306705" y="45053"/>
                        </a:cubicBezTo>
                        <a:cubicBezTo>
                          <a:pt x="306419" y="45053"/>
                          <a:pt x="305467" y="44767"/>
                          <a:pt x="305086" y="44386"/>
                        </a:cubicBezTo>
                        <a:cubicBezTo>
                          <a:pt x="304610" y="44005"/>
                          <a:pt x="304705" y="43720"/>
                          <a:pt x="304133" y="43720"/>
                        </a:cubicBezTo>
                        <a:cubicBezTo>
                          <a:pt x="303562" y="43720"/>
                          <a:pt x="303371" y="43529"/>
                          <a:pt x="302895" y="43148"/>
                        </a:cubicBezTo>
                        <a:cubicBezTo>
                          <a:pt x="302419" y="42767"/>
                          <a:pt x="301752" y="42196"/>
                          <a:pt x="301371" y="42005"/>
                        </a:cubicBezTo>
                        <a:cubicBezTo>
                          <a:pt x="300990" y="41910"/>
                          <a:pt x="300800" y="41815"/>
                          <a:pt x="300800" y="41815"/>
                        </a:cubicBezTo>
                        <a:cubicBezTo>
                          <a:pt x="300800" y="41815"/>
                          <a:pt x="301562" y="44005"/>
                          <a:pt x="301276" y="44005"/>
                        </a:cubicBezTo>
                        <a:cubicBezTo>
                          <a:pt x="300990" y="44005"/>
                          <a:pt x="300990" y="43624"/>
                          <a:pt x="300419" y="43624"/>
                        </a:cubicBezTo>
                        <a:cubicBezTo>
                          <a:pt x="299847" y="43624"/>
                          <a:pt x="298990" y="44291"/>
                          <a:pt x="299276" y="44767"/>
                        </a:cubicBezTo>
                        <a:cubicBezTo>
                          <a:pt x="299561" y="45148"/>
                          <a:pt x="300704" y="45529"/>
                          <a:pt x="300228" y="46292"/>
                        </a:cubicBezTo>
                        <a:cubicBezTo>
                          <a:pt x="299752" y="47053"/>
                          <a:pt x="298609" y="46863"/>
                          <a:pt x="297942" y="46768"/>
                        </a:cubicBezTo>
                        <a:cubicBezTo>
                          <a:pt x="297275" y="46672"/>
                          <a:pt x="297085" y="46577"/>
                          <a:pt x="296704" y="46577"/>
                        </a:cubicBezTo>
                        <a:cubicBezTo>
                          <a:pt x="296323" y="46577"/>
                          <a:pt x="295751" y="46768"/>
                          <a:pt x="295370" y="47053"/>
                        </a:cubicBezTo>
                        <a:cubicBezTo>
                          <a:pt x="295085" y="47339"/>
                          <a:pt x="295085" y="47530"/>
                          <a:pt x="295466" y="47815"/>
                        </a:cubicBezTo>
                        <a:cubicBezTo>
                          <a:pt x="295942" y="48006"/>
                          <a:pt x="296704" y="48768"/>
                          <a:pt x="296513" y="49054"/>
                        </a:cubicBezTo>
                        <a:cubicBezTo>
                          <a:pt x="296323" y="49339"/>
                          <a:pt x="296037" y="50863"/>
                          <a:pt x="296037" y="50863"/>
                        </a:cubicBezTo>
                        <a:cubicBezTo>
                          <a:pt x="296037" y="50863"/>
                          <a:pt x="293370" y="53149"/>
                          <a:pt x="293370" y="54102"/>
                        </a:cubicBezTo>
                        <a:cubicBezTo>
                          <a:pt x="293370" y="55054"/>
                          <a:pt x="294037" y="55817"/>
                          <a:pt x="294227" y="56769"/>
                        </a:cubicBezTo>
                        <a:cubicBezTo>
                          <a:pt x="294418" y="57721"/>
                          <a:pt x="294418" y="60007"/>
                          <a:pt x="294418" y="60007"/>
                        </a:cubicBezTo>
                        <a:cubicBezTo>
                          <a:pt x="294418" y="60007"/>
                          <a:pt x="286798" y="56578"/>
                          <a:pt x="285941" y="56483"/>
                        </a:cubicBezTo>
                        <a:cubicBezTo>
                          <a:pt x="285083" y="56388"/>
                          <a:pt x="284512" y="56197"/>
                          <a:pt x="283940" y="56483"/>
                        </a:cubicBezTo>
                        <a:cubicBezTo>
                          <a:pt x="283274" y="56864"/>
                          <a:pt x="282416" y="57531"/>
                          <a:pt x="282131" y="58007"/>
                        </a:cubicBezTo>
                        <a:cubicBezTo>
                          <a:pt x="281845" y="58483"/>
                          <a:pt x="280892" y="60293"/>
                          <a:pt x="280892" y="60960"/>
                        </a:cubicBezTo>
                        <a:cubicBezTo>
                          <a:pt x="280892" y="61531"/>
                          <a:pt x="281273" y="62103"/>
                          <a:pt x="280797" y="62008"/>
                        </a:cubicBezTo>
                        <a:cubicBezTo>
                          <a:pt x="280321" y="61913"/>
                          <a:pt x="280035" y="61913"/>
                          <a:pt x="279845" y="62103"/>
                        </a:cubicBezTo>
                        <a:cubicBezTo>
                          <a:pt x="279654" y="62293"/>
                          <a:pt x="279273" y="62579"/>
                          <a:pt x="278987" y="62198"/>
                        </a:cubicBezTo>
                        <a:cubicBezTo>
                          <a:pt x="278797" y="61722"/>
                          <a:pt x="278797" y="61246"/>
                          <a:pt x="278225" y="61150"/>
                        </a:cubicBezTo>
                        <a:cubicBezTo>
                          <a:pt x="277654" y="61055"/>
                          <a:pt x="277368" y="60960"/>
                          <a:pt x="277368" y="61246"/>
                        </a:cubicBezTo>
                        <a:cubicBezTo>
                          <a:pt x="277368" y="61531"/>
                          <a:pt x="277463" y="62103"/>
                          <a:pt x="276987" y="62103"/>
                        </a:cubicBezTo>
                        <a:cubicBezTo>
                          <a:pt x="276606" y="62103"/>
                          <a:pt x="275844" y="61341"/>
                          <a:pt x="275463" y="61150"/>
                        </a:cubicBezTo>
                        <a:cubicBezTo>
                          <a:pt x="275082" y="60960"/>
                          <a:pt x="274987" y="60579"/>
                          <a:pt x="274320" y="60388"/>
                        </a:cubicBezTo>
                        <a:cubicBezTo>
                          <a:pt x="273653" y="60198"/>
                          <a:pt x="273272" y="59817"/>
                          <a:pt x="272987" y="59817"/>
                        </a:cubicBezTo>
                        <a:cubicBezTo>
                          <a:pt x="272606" y="59817"/>
                          <a:pt x="272225" y="59626"/>
                          <a:pt x="271939" y="60103"/>
                        </a:cubicBezTo>
                        <a:cubicBezTo>
                          <a:pt x="271653" y="60484"/>
                          <a:pt x="271272" y="60388"/>
                          <a:pt x="270891" y="60007"/>
                        </a:cubicBezTo>
                        <a:cubicBezTo>
                          <a:pt x="270510" y="59722"/>
                          <a:pt x="269653" y="58579"/>
                          <a:pt x="268986" y="58102"/>
                        </a:cubicBezTo>
                        <a:cubicBezTo>
                          <a:pt x="268319" y="57626"/>
                          <a:pt x="267081" y="56864"/>
                          <a:pt x="266891" y="56102"/>
                        </a:cubicBezTo>
                        <a:cubicBezTo>
                          <a:pt x="266700" y="55340"/>
                          <a:pt x="266129" y="54102"/>
                          <a:pt x="265462" y="54292"/>
                        </a:cubicBezTo>
                        <a:cubicBezTo>
                          <a:pt x="264795" y="54483"/>
                          <a:pt x="264319" y="54578"/>
                          <a:pt x="264128" y="54102"/>
                        </a:cubicBezTo>
                        <a:cubicBezTo>
                          <a:pt x="263843" y="53626"/>
                          <a:pt x="264128" y="51054"/>
                          <a:pt x="263271" y="51054"/>
                        </a:cubicBezTo>
                        <a:cubicBezTo>
                          <a:pt x="262414" y="51054"/>
                          <a:pt x="261938" y="50673"/>
                          <a:pt x="261366" y="50292"/>
                        </a:cubicBezTo>
                        <a:cubicBezTo>
                          <a:pt x="260795" y="49911"/>
                          <a:pt x="260033" y="49816"/>
                          <a:pt x="259747" y="49149"/>
                        </a:cubicBezTo>
                        <a:cubicBezTo>
                          <a:pt x="259461" y="48482"/>
                          <a:pt x="259271" y="48292"/>
                          <a:pt x="258794" y="48292"/>
                        </a:cubicBezTo>
                        <a:cubicBezTo>
                          <a:pt x="258318" y="48292"/>
                          <a:pt x="257937" y="48577"/>
                          <a:pt x="257747" y="49244"/>
                        </a:cubicBezTo>
                        <a:cubicBezTo>
                          <a:pt x="257651" y="49911"/>
                          <a:pt x="257651" y="49721"/>
                          <a:pt x="257270" y="49721"/>
                        </a:cubicBezTo>
                        <a:cubicBezTo>
                          <a:pt x="256889" y="49721"/>
                          <a:pt x="256699" y="49721"/>
                          <a:pt x="256413" y="50101"/>
                        </a:cubicBezTo>
                        <a:cubicBezTo>
                          <a:pt x="256032" y="50482"/>
                          <a:pt x="255651" y="50863"/>
                          <a:pt x="255175" y="50768"/>
                        </a:cubicBezTo>
                        <a:cubicBezTo>
                          <a:pt x="254699" y="50673"/>
                          <a:pt x="254508" y="50482"/>
                          <a:pt x="254222" y="50768"/>
                        </a:cubicBezTo>
                        <a:cubicBezTo>
                          <a:pt x="253937" y="51054"/>
                          <a:pt x="252508" y="51911"/>
                          <a:pt x="252222" y="52197"/>
                        </a:cubicBezTo>
                        <a:cubicBezTo>
                          <a:pt x="251936" y="52578"/>
                          <a:pt x="251460" y="52768"/>
                          <a:pt x="251365" y="52292"/>
                        </a:cubicBezTo>
                        <a:cubicBezTo>
                          <a:pt x="251270" y="51816"/>
                          <a:pt x="251174" y="51625"/>
                          <a:pt x="250889" y="51625"/>
                        </a:cubicBezTo>
                        <a:cubicBezTo>
                          <a:pt x="250603" y="51625"/>
                          <a:pt x="249460" y="53054"/>
                          <a:pt x="249079" y="52483"/>
                        </a:cubicBezTo>
                        <a:cubicBezTo>
                          <a:pt x="248698" y="51911"/>
                          <a:pt x="249269" y="51530"/>
                          <a:pt x="248412" y="51530"/>
                        </a:cubicBezTo>
                        <a:cubicBezTo>
                          <a:pt x="247555" y="51530"/>
                          <a:pt x="247079" y="52102"/>
                          <a:pt x="246507" y="51721"/>
                        </a:cubicBezTo>
                        <a:cubicBezTo>
                          <a:pt x="245936" y="51340"/>
                          <a:pt x="245650" y="51244"/>
                          <a:pt x="245078" y="51244"/>
                        </a:cubicBezTo>
                        <a:cubicBezTo>
                          <a:pt x="244507" y="51244"/>
                          <a:pt x="244316" y="50387"/>
                          <a:pt x="243745" y="50768"/>
                        </a:cubicBezTo>
                        <a:cubicBezTo>
                          <a:pt x="243173" y="51149"/>
                          <a:pt x="242411" y="51911"/>
                          <a:pt x="242030" y="51340"/>
                        </a:cubicBezTo>
                        <a:cubicBezTo>
                          <a:pt x="241649" y="50768"/>
                          <a:pt x="241173" y="49816"/>
                          <a:pt x="240792" y="49911"/>
                        </a:cubicBezTo>
                        <a:cubicBezTo>
                          <a:pt x="240316" y="49911"/>
                          <a:pt x="239840" y="50197"/>
                          <a:pt x="239840" y="49435"/>
                        </a:cubicBezTo>
                        <a:cubicBezTo>
                          <a:pt x="239840" y="48673"/>
                          <a:pt x="239840" y="48006"/>
                          <a:pt x="239268" y="47434"/>
                        </a:cubicBezTo>
                        <a:cubicBezTo>
                          <a:pt x="238697" y="46863"/>
                          <a:pt x="238125" y="46863"/>
                          <a:pt x="237839" y="46387"/>
                        </a:cubicBezTo>
                        <a:cubicBezTo>
                          <a:pt x="237554" y="45815"/>
                          <a:pt x="237458" y="45244"/>
                          <a:pt x="236601" y="45625"/>
                        </a:cubicBezTo>
                        <a:cubicBezTo>
                          <a:pt x="235744" y="46006"/>
                          <a:pt x="235363" y="45910"/>
                          <a:pt x="234982" y="45529"/>
                        </a:cubicBezTo>
                        <a:cubicBezTo>
                          <a:pt x="234696" y="45148"/>
                          <a:pt x="234029" y="45148"/>
                          <a:pt x="233648" y="44863"/>
                        </a:cubicBezTo>
                        <a:cubicBezTo>
                          <a:pt x="233267" y="44577"/>
                          <a:pt x="232410" y="44863"/>
                          <a:pt x="232029" y="44482"/>
                        </a:cubicBezTo>
                        <a:cubicBezTo>
                          <a:pt x="231648" y="44101"/>
                          <a:pt x="231458" y="44101"/>
                          <a:pt x="230696" y="44101"/>
                        </a:cubicBezTo>
                        <a:cubicBezTo>
                          <a:pt x="229934" y="44101"/>
                          <a:pt x="230029" y="44482"/>
                          <a:pt x="229457" y="44386"/>
                        </a:cubicBezTo>
                        <a:cubicBezTo>
                          <a:pt x="228791" y="44386"/>
                          <a:pt x="228314" y="44482"/>
                          <a:pt x="228124" y="44863"/>
                        </a:cubicBezTo>
                        <a:cubicBezTo>
                          <a:pt x="227933" y="45339"/>
                          <a:pt x="226981" y="45529"/>
                          <a:pt x="226124" y="45529"/>
                        </a:cubicBezTo>
                        <a:cubicBezTo>
                          <a:pt x="225266" y="45529"/>
                          <a:pt x="222790" y="45148"/>
                          <a:pt x="222218" y="45148"/>
                        </a:cubicBezTo>
                        <a:cubicBezTo>
                          <a:pt x="221552" y="45148"/>
                          <a:pt x="220313" y="45053"/>
                          <a:pt x="219647" y="45053"/>
                        </a:cubicBezTo>
                        <a:cubicBezTo>
                          <a:pt x="218980" y="45148"/>
                          <a:pt x="218218" y="45529"/>
                          <a:pt x="217742" y="45529"/>
                        </a:cubicBezTo>
                        <a:cubicBezTo>
                          <a:pt x="217265" y="45529"/>
                          <a:pt x="216789" y="45434"/>
                          <a:pt x="216218" y="45910"/>
                        </a:cubicBezTo>
                        <a:cubicBezTo>
                          <a:pt x="215646" y="46292"/>
                          <a:pt x="215551" y="46387"/>
                          <a:pt x="215551" y="46387"/>
                        </a:cubicBezTo>
                        <a:lnTo>
                          <a:pt x="214789" y="45625"/>
                        </a:lnTo>
                        <a:cubicBezTo>
                          <a:pt x="214789" y="45625"/>
                          <a:pt x="215265" y="42958"/>
                          <a:pt x="214503" y="41529"/>
                        </a:cubicBezTo>
                        <a:cubicBezTo>
                          <a:pt x="213741" y="40100"/>
                          <a:pt x="213170" y="36671"/>
                          <a:pt x="213170" y="36671"/>
                        </a:cubicBezTo>
                        <a:lnTo>
                          <a:pt x="211836" y="30480"/>
                        </a:lnTo>
                        <a:lnTo>
                          <a:pt x="210884" y="26003"/>
                        </a:lnTo>
                        <a:cubicBezTo>
                          <a:pt x="210884" y="26003"/>
                          <a:pt x="209931" y="26194"/>
                          <a:pt x="209169" y="26098"/>
                        </a:cubicBezTo>
                        <a:cubicBezTo>
                          <a:pt x="208407" y="26003"/>
                          <a:pt x="207645" y="25717"/>
                          <a:pt x="206788" y="25717"/>
                        </a:cubicBezTo>
                        <a:cubicBezTo>
                          <a:pt x="205931" y="25717"/>
                          <a:pt x="196882" y="25908"/>
                          <a:pt x="196215" y="26098"/>
                        </a:cubicBezTo>
                        <a:cubicBezTo>
                          <a:pt x="195548" y="26289"/>
                          <a:pt x="194977" y="26670"/>
                          <a:pt x="194405" y="26384"/>
                        </a:cubicBezTo>
                        <a:cubicBezTo>
                          <a:pt x="193739" y="26098"/>
                          <a:pt x="192786" y="25908"/>
                          <a:pt x="192310" y="25813"/>
                        </a:cubicBezTo>
                        <a:cubicBezTo>
                          <a:pt x="191834" y="25622"/>
                          <a:pt x="189167" y="24289"/>
                          <a:pt x="188595" y="22384"/>
                        </a:cubicBezTo>
                        <a:cubicBezTo>
                          <a:pt x="188024" y="20479"/>
                          <a:pt x="188786" y="20764"/>
                          <a:pt x="189167" y="20669"/>
                        </a:cubicBezTo>
                        <a:cubicBezTo>
                          <a:pt x="189452" y="20574"/>
                          <a:pt x="193262" y="20860"/>
                          <a:pt x="193262" y="20860"/>
                        </a:cubicBezTo>
                        <a:lnTo>
                          <a:pt x="193548" y="18859"/>
                        </a:lnTo>
                        <a:lnTo>
                          <a:pt x="191643" y="18669"/>
                        </a:lnTo>
                        <a:lnTo>
                          <a:pt x="188119" y="15526"/>
                        </a:lnTo>
                        <a:cubicBezTo>
                          <a:pt x="188119" y="15526"/>
                          <a:pt x="179261" y="14668"/>
                          <a:pt x="178594" y="14668"/>
                        </a:cubicBezTo>
                        <a:cubicBezTo>
                          <a:pt x="177927" y="14668"/>
                          <a:pt x="176784" y="14764"/>
                          <a:pt x="176308" y="14764"/>
                        </a:cubicBezTo>
                        <a:cubicBezTo>
                          <a:pt x="175832" y="14764"/>
                          <a:pt x="175451" y="14859"/>
                          <a:pt x="174974" y="14764"/>
                        </a:cubicBezTo>
                        <a:cubicBezTo>
                          <a:pt x="174403" y="14668"/>
                          <a:pt x="173069" y="14668"/>
                          <a:pt x="172688" y="14668"/>
                        </a:cubicBezTo>
                        <a:cubicBezTo>
                          <a:pt x="172307" y="14764"/>
                          <a:pt x="171355" y="15145"/>
                          <a:pt x="170688" y="14764"/>
                        </a:cubicBezTo>
                        <a:cubicBezTo>
                          <a:pt x="170021" y="14383"/>
                          <a:pt x="168402" y="13525"/>
                          <a:pt x="168212" y="13430"/>
                        </a:cubicBezTo>
                        <a:cubicBezTo>
                          <a:pt x="167926" y="13335"/>
                          <a:pt x="167735" y="13049"/>
                          <a:pt x="167831" y="12668"/>
                        </a:cubicBezTo>
                        <a:cubicBezTo>
                          <a:pt x="167926" y="12287"/>
                          <a:pt x="169164" y="7429"/>
                          <a:pt x="169069" y="7048"/>
                        </a:cubicBezTo>
                        <a:cubicBezTo>
                          <a:pt x="168974" y="6667"/>
                          <a:pt x="168497" y="5810"/>
                          <a:pt x="168307" y="5524"/>
                        </a:cubicBezTo>
                        <a:cubicBezTo>
                          <a:pt x="168116" y="5239"/>
                          <a:pt x="168021" y="4572"/>
                          <a:pt x="167450" y="4381"/>
                        </a:cubicBezTo>
                        <a:cubicBezTo>
                          <a:pt x="166878" y="4096"/>
                          <a:pt x="166783" y="3715"/>
                          <a:pt x="166878" y="3334"/>
                        </a:cubicBezTo>
                        <a:cubicBezTo>
                          <a:pt x="167069" y="2953"/>
                          <a:pt x="167354" y="2000"/>
                          <a:pt x="167450" y="1810"/>
                        </a:cubicBezTo>
                        <a:cubicBezTo>
                          <a:pt x="167545" y="1714"/>
                          <a:pt x="167640" y="1333"/>
                          <a:pt x="167450" y="1143"/>
                        </a:cubicBezTo>
                        <a:cubicBezTo>
                          <a:pt x="167354" y="952"/>
                          <a:pt x="166878" y="-95"/>
                          <a:pt x="165926" y="571"/>
                        </a:cubicBezTo>
                        <a:cubicBezTo>
                          <a:pt x="164973" y="1238"/>
                          <a:pt x="164783" y="1429"/>
                          <a:pt x="164306" y="1429"/>
                        </a:cubicBezTo>
                        <a:cubicBezTo>
                          <a:pt x="163830" y="1429"/>
                          <a:pt x="163735" y="1524"/>
                          <a:pt x="163259" y="1333"/>
                        </a:cubicBezTo>
                        <a:cubicBezTo>
                          <a:pt x="162782" y="1238"/>
                          <a:pt x="162211" y="952"/>
                          <a:pt x="161830" y="1238"/>
                        </a:cubicBezTo>
                        <a:cubicBezTo>
                          <a:pt x="161449" y="1524"/>
                          <a:pt x="161068" y="1429"/>
                          <a:pt x="161068" y="952"/>
                        </a:cubicBezTo>
                        <a:cubicBezTo>
                          <a:pt x="160973" y="476"/>
                          <a:pt x="160973" y="0"/>
                          <a:pt x="160020" y="0"/>
                        </a:cubicBezTo>
                        <a:cubicBezTo>
                          <a:pt x="159068" y="0"/>
                          <a:pt x="157829" y="381"/>
                          <a:pt x="157639" y="762"/>
                        </a:cubicBezTo>
                        <a:cubicBezTo>
                          <a:pt x="157448" y="1143"/>
                          <a:pt x="157448" y="1143"/>
                          <a:pt x="156972" y="1048"/>
                        </a:cubicBezTo>
                        <a:cubicBezTo>
                          <a:pt x="156496" y="952"/>
                          <a:pt x="156401" y="762"/>
                          <a:pt x="155924" y="952"/>
                        </a:cubicBezTo>
                        <a:cubicBezTo>
                          <a:pt x="155448" y="1143"/>
                          <a:pt x="155258" y="762"/>
                          <a:pt x="154686" y="762"/>
                        </a:cubicBezTo>
                        <a:cubicBezTo>
                          <a:pt x="154115" y="762"/>
                          <a:pt x="153162" y="952"/>
                          <a:pt x="152591" y="1048"/>
                        </a:cubicBezTo>
                        <a:cubicBezTo>
                          <a:pt x="152019" y="1048"/>
                          <a:pt x="151448" y="1143"/>
                          <a:pt x="150971" y="1238"/>
                        </a:cubicBezTo>
                        <a:cubicBezTo>
                          <a:pt x="150495" y="1333"/>
                          <a:pt x="149543" y="1619"/>
                          <a:pt x="149257" y="1333"/>
                        </a:cubicBezTo>
                        <a:cubicBezTo>
                          <a:pt x="148971" y="1143"/>
                          <a:pt x="149066" y="1048"/>
                          <a:pt x="148495" y="1143"/>
                        </a:cubicBezTo>
                        <a:cubicBezTo>
                          <a:pt x="147923" y="1143"/>
                          <a:pt x="147447" y="1143"/>
                          <a:pt x="146780" y="1143"/>
                        </a:cubicBezTo>
                        <a:cubicBezTo>
                          <a:pt x="146114" y="1143"/>
                          <a:pt x="145161" y="667"/>
                          <a:pt x="145066" y="952"/>
                        </a:cubicBezTo>
                        <a:cubicBezTo>
                          <a:pt x="144971" y="1238"/>
                          <a:pt x="145352" y="1333"/>
                          <a:pt x="144590" y="1238"/>
                        </a:cubicBezTo>
                        <a:cubicBezTo>
                          <a:pt x="143732" y="1143"/>
                          <a:pt x="143351" y="857"/>
                          <a:pt x="142875" y="1238"/>
                        </a:cubicBezTo>
                        <a:cubicBezTo>
                          <a:pt x="142399" y="1714"/>
                          <a:pt x="142113" y="2096"/>
                          <a:pt x="141923" y="2667"/>
                        </a:cubicBezTo>
                        <a:cubicBezTo>
                          <a:pt x="141732" y="3238"/>
                          <a:pt x="141827" y="3715"/>
                          <a:pt x="141351" y="3619"/>
                        </a:cubicBezTo>
                        <a:cubicBezTo>
                          <a:pt x="140780" y="3524"/>
                          <a:pt x="140494" y="3143"/>
                          <a:pt x="140208" y="3334"/>
                        </a:cubicBezTo>
                        <a:cubicBezTo>
                          <a:pt x="139922" y="3524"/>
                          <a:pt x="141542" y="5810"/>
                          <a:pt x="141161" y="5810"/>
                        </a:cubicBezTo>
                        <a:lnTo>
                          <a:pt x="141161" y="5810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6" name="任意多边形: 形状 1925"/>
                  <p:cNvSpPr/>
                  <p:nvPr/>
                </p:nvSpPr>
                <p:spPr>
                  <a:xfrm>
                    <a:off x="5047461" y="2942744"/>
                    <a:ext cx="847275" cy="647414"/>
                  </a:xfrm>
                  <a:custGeom>
                    <a:avLst/>
                    <a:gdLst>
                      <a:gd name="connsiteX0" fmla="*/ 847085 w 847275"/>
                      <a:gd name="connsiteY0" fmla="*/ 351667 h 647414"/>
                      <a:gd name="connsiteX1" fmla="*/ 847085 w 847275"/>
                      <a:gd name="connsiteY1" fmla="*/ 351667 h 647414"/>
                      <a:gd name="connsiteX2" fmla="*/ 839846 w 847275"/>
                      <a:gd name="connsiteY2" fmla="*/ 355477 h 647414"/>
                      <a:gd name="connsiteX3" fmla="*/ 836512 w 847275"/>
                      <a:gd name="connsiteY3" fmla="*/ 356715 h 647414"/>
                      <a:gd name="connsiteX4" fmla="*/ 835369 w 847275"/>
                      <a:gd name="connsiteY4" fmla="*/ 358144 h 647414"/>
                      <a:gd name="connsiteX5" fmla="*/ 833464 w 847275"/>
                      <a:gd name="connsiteY5" fmla="*/ 359382 h 647414"/>
                      <a:gd name="connsiteX6" fmla="*/ 833083 w 847275"/>
                      <a:gd name="connsiteY6" fmla="*/ 362239 h 647414"/>
                      <a:gd name="connsiteX7" fmla="*/ 831464 w 847275"/>
                      <a:gd name="connsiteY7" fmla="*/ 364144 h 647414"/>
                      <a:gd name="connsiteX8" fmla="*/ 834321 w 847275"/>
                      <a:gd name="connsiteY8" fmla="*/ 365668 h 647414"/>
                      <a:gd name="connsiteX9" fmla="*/ 833274 w 847275"/>
                      <a:gd name="connsiteY9" fmla="*/ 368431 h 647414"/>
                      <a:gd name="connsiteX10" fmla="*/ 833083 w 847275"/>
                      <a:gd name="connsiteY10" fmla="*/ 369764 h 647414"/>
                      <a:gd name="connsiteX11" fmla="*/ 837369 w 847275"/>
                      <a:gd name="connsiteY11" fmla="*/ 375479 h 647414"/>
                      <a:gd name="connsiteX12" fmla="*/ 833559 w 847275"/>
                      <a:gd name="connsiteY12" fmla="*/ 378527 h 647414"/>
                      <a:gd name="connsiteX13" fmla="*/ 834512 w 847275"/>
                      <a:gd name="connsiteY13" fmla="*/ 385861 h 647414"/>
                      <a:gd name="connsiteX14" fmla="*/ 827463 w 847275"/>
                      <a:gd name="connsiteY14" fmla="*/ 390624 h 647414"/>
                      <a:gd name="connsiteX15" fmla="*/ 823939 w 847275"/>
                      <a:gd name="connsiteY15" fmla="*/ 391957 h 647414"/>
                      <a:gd name="connsiteX16" fmla="*/ 818986 w 847275"/>
                      <a:gd name="connsiteY16" fmla="*/ 392338 h 647414"/>
                      <a:gd name="connsiteX17" fmla="*/ 810318 w 847275"/>
                      <a:gd name="connsiteY17" fmla="*/ 395863 h 647414"/>
                      <a:gd name="connsiteX18" fmla="*/ 805365 w 847275"/>
                      <a:gd name="connsiteY18" fmla="*/ 399196 h 647414"/>
                      <a:gd name="connsiteX19" fmla="*/ 804032 w 847275"/>
                      <a:gd name="connsiteY19" fmla="*/ 401292 h 647414"/>
                      <a:gd name="connsiteX20" fmla="*/ 803079 w 847275"/>
                      <a:gd name="connsiteY20" fmla="*/ 403768 h 647414"/>
                      <a:gd name="connsiteX21" fmla="*/ 801174 w 847275"/>
                      <a:gd name="connsiteY21" fmla="*/ 400816 h 647414"/>
                      <a:gd name="connsiteX22" fmla="*/ 799746 w 847275"/>
                      <a:gd name="connsiteY22" fmla="*/ 396720 h 647414"/>
                      <a:gd name="connsiteX23" fmla="*/ 798031 w 847275"/>
                      <a:gd name="connsiteY23" fmla="*/ 393291 h 647414"/>
                      <a:gd name="connsiteX24" fmla="*/ 793840 w 847275"/>
                      <a:gd name="connsiteY24" fmla="*/ 394720 h 647414"/>
                      <a:gd name="connsiteX25" fmla="*/ 791840 w 847275"/>
                      <a:gd name="connsiteY25" fmla="*/ 395291 h 647414"/>
                      <a:gd name="connsiteX26" fmla="*/ 787839 w 847275"/>
                      <a:gd name="connsiteY26" fmla="*/ 397291 h 647414"/>
                      <a:gd name="connsiteX27" fmla="*/ 785744 w 847275"/>
                      <a:gd name="connsiteY27" fmla="*/ 399387 h 647414"/>
                      <a:gd name="connsiteX28" fmla="*/ 783172 w 847275"/>
                      <a:gd name="connsiteY28" fmla="*/ 403006 h 647414"/>
                      <a:gd name="connsiteX29" fmla="*/ 775362 w 847275"/>
                      <a:gd name="connsiteY29" fmla="*/ 403864 h 647414"/>
                      <a:gd name="connsiteX30" fmla="*/ 761741 w 847275"/>
                      <a:gd name="connsiteY30" fmla="*/ 413579 h 647414"/>
                      <a:gd name="connsiteX31" fmla="*/ 753835 w 847275"/>
                      <a:gd name="connsiteY31" fmla="*/ 421199 h 647414"/>
                      <a:gd name="connsiteX32" fmla="*/ 745739 w 847275"/>
                      <a:gd name="connsiteY32" fmla="*/ 430915 h 647414"/>
                      <a:gd name="connsiteX33" fmla="*/ 745644 w 847275"/>
                      <a:gd name="connsiteY33" fmla="*/ 434915 h 647414"/>
                      <a:gd name="connsiteX34" fmla="*/ 742691 w 847275"/>
                      <a:gd name="connsiteY34" fmla="*/ 440821 h 647414"/>
                      <a:gd name="connsiteX35" fmla="*/ 732880 w 847275"/>
                      <a:gd name="connsiteY35" fmla="*/ 440535 h 647414"/>
                      <a:gd name="connsiteX36" fmla="*/ 712020 w 847275"/>
                      <a:gd name="connsiteY36" fmla="*/ 441583 h 647414"/>
                      <a:gd name="connsiteX37" fmla="*/ 710115 w 847275"/>
                      <a:gd name="connsiteY37" fmla="*/ 453679 h 647414"/>
                      <a:gd name="connsiteX38" fmla="*/ 704591 w 847275"/>
                      <a:gd name="connsiteY38" fmla="*/ 461014 h 647414"/>
                      <a:gd name="connsiteX39" fmla="*/ 701257 w 847275"/>
                      <a:gd name="connsiteY39" fmla="*/ 473206 h 647414"/>
                      <a:gd name="connsiteX40" fmla="*/ 697923 w 847275"/>
                      <a:gd name="connsiteY40" fmla="*/ 483016 h 647414"/>
                      <a:gd name="connsiteX41" fmla="*/ 694971 w 847275"/>
                      <a:gd name="connsiteY41" fmla="*/ 490351 h 647414"/>
                      <a:gd name="connsiteX42" fmla="*/ 689922 w 847275"/>
                      <a:gd name="connsiteY42" fmla="*/ 496733 h 647414"/>
                      <a:gd name="connsiteX43" fmla="*/ 684874 w 847275"/>
                      <a:gd name="connsiteY43" fmla="*/ 500447 h 647414"/>
                      <a:gd name="connsiteX44" fmla="*/ 682969 w 847275"/>
                      <a:gd name="connsiteY44" fmla="*/ 501685 h 647414"/>
                      <a:gd name="connsiteX45" fmla="*/ 682112 w 847275"/>
                      <a:gd name="connsiteY45" fmla="*/ 503019 h 647414"/>
                      <a:gd name="connsiteX46" fmla="*/ 681921 w 847275"/>
                      <a:gd name="connsiteY46" fmla="*/ 504733 h 647414"/>
                      <a:gd name="connsiteX47" fmla="*/ 681826 w 847275"/>
                      <a:gd name="connsiteY47" fmla="*/ 507496 h 647414"/>
                      <a:gd name="connsiteX48" fmla="*/ 682017 w 847275"/>
                      <a:gd name="connsiteY48" fmla="*/ 509401 h 647414"/>
                      <a:gd name="connsiteX49" fmla="*/ 681540 w 847275"/>
                      <a:gd name="connsiteY49" fmla="*/ 510448 h 647414"/>
                      <a:gd name="connsiteX50" fmla="*/ 682302 w 847275"/>
                      <a:gd name="connsiteY50" fmla="*/ 511115 h 647414"/>
                      <a:gd name="connsiteX51" fmla="*/ 683064 w 847275"/>
                      <a:gd name="connsiteY51" fmla="*/ 511591 h 647414"/>
                      <a:gd name="connsiteX52" fmla="*/ 683636 w 847275"/>
                      <a:gd name="connsiteY52" fmla="*/ 513306 h 647414"/>
                      <a:gd name="connsiteX53" fmla="*/ 683160 w 847275"/>
                      <a:gd name="connsiteY53" fmla="*/ 513592 h 647414"/>
                      <a:gd name="connsiteX54" fmla="*/ 681921 w 847275"/>
                      <a:gd name="connsiteY54" fmla="*/ 513973 h 647414"/>
                      <a:gd name="connsiteX55" fmla="*/ 678207 w 847275"/>
                      <a:gd name="connsiteY55" fmla="*/ 513401 h 647414"/>
                      <a:gd name="connsiteX56" fmla="*/ 675540 w 847275"/>
                      <a:gd name="connsiteY56" fmla="*/ 513973 h 647414"/>
                      <a:gd name="connsiteX57" fmla="*/ 674492 w 847275"/>
                      <a:gd name="connsiteY57" fmla="*/ 514735 h 647414"/>
                      <a:gd name="connsiteX58" fmla="*/ 672777 w 847275"/>
                      <a:gd name="connsiteY58" fmla="*/ 514639 h 647414"/>
                      <a:gd name="connsiteX59" fmla="*/ 669729 w 847275"/>
                      <a:gd name="connsiteY59" fmla="*/ 514830 h 647414"/>
                      <a:gd name="connsiteX60" fmla="*/ 666396 w 847275"/>
                      <a:gd name="connsiteY60" fmla="*/ 515401 h 647414"/>
                      <a:gd name="connsiteX61" fmla="*/ 663443 w 847275"/>
                      <a:gd name="connsiteY61" fmla="*/ 516354 h 647414"/>
                      <a:gd name="connsiteX62" fmla="*/ 662967 w 847275"/>
                      <a:gd name="connsiteY62" fmla="*/ 516925 h 647414"/>
                      <a:gd name="connsiteX63" fmla="*/ 661443 w 847275"/>
                      <a:gd name="connsiteY63" fmla="*/ 517306 h 647414"/>
                      <a:gd name="connsiteX64" fmla="*/ 659633 w 847275"/>
                      <a:gd name="connsiteY64" fmla="*/ 517497 h 647414"/>
                      <a:gd name="connsiteX65" fmla="*/ 658585 w 847275"/>
                      <a:gd name="connsiteY65" fmla="*/ 517402 h 647414"/>
                      <a:gd name="connsiteX66" fmla="*/ 656775 w 847275"/>
                      <a:gd name="connsiteY66" fmla="*/ 516925 h 647414"/>
                      <a:gd name="connsiteX67" fmla="*/ 654775 w 847275"/>
                      <a:gd name="connsiteY67" fmla="*/ 517402 h 647414"/>
                      <a:gd name="connsiteX68" fmla="*/ 653727 w 847275"/>
                      <a:gd name="connsiteY68" fmla="*/ 517592 h 647414"/>
                      <a:gd name="connsiteX69" fmla="*/ 651727 w 847275"/>
                      <a:gd name="connsiteY69" fmla="*/ 517878 h 647414"/>
                      <a:gd name="connsiteX70" fmla="*/ 649536 w 847275"/>
                      <a:gd name="connsiteY70" fmla="*/ 518164 h 647414"/>
                      <a:gd name="connsiteX71" fmla="*/ 647060 w 847275"/>
                      <a:gd name="connsiteY71" fmla="*/ 518164 h 647414"/>
                      <a:gd name="connsiteX72" fmla="*/ 644679 w 847275"/>
                      <a:gd name="connsiteY72" fmla="*/ 518830 h 647414"/>
                      <a:gd name="connsiteX73" fmla="*/ 643059 w 847275"/>
                      <a:gd name="connsiteY73" fmla="*/ 519592 h 647414"/>
                      <a:gd name="connsiteX74" fmla="*/ 641821 w 847275"/>
                      <a:gd name="connsiteY74" fmla="*/ 519878 h 647414"/>
                      <a:gd name="connsiteX75" fmla="*/ 640773 w 847275"/>
                      <a:gd name="connsiteY75" fmla="*/ 520545 h 647414"/>
                      <a:gd name="connsiteX76" fmla="*/ 639154 w 847275"/>
                      <a:gd name="connsiteY76" fmla="*/ 520259 h 647414"/>
                      <a:gd name="connsiteX77" fmla="*/ 637630 w 847275"/>
                      <a:gd name="connsiteY77" fmla="*/ 520069 h 647414"/>
                      <a:gd name="connsiteX78" fmla="*/ 635344 w 847275"/>
                      <a:gd name="connsiteY78" fmla="*/ 520831 h 647414"/>
                      <a:gd name="connsiteX79" fmla="*/ 633820 w 847275"/>
                      <a:gd name="connsiteY79" fmla="*/ 521212 h 647414"/>
                      <a:gd name="connsiteX80" fmla="*/ 632106 w 847275"/>
                      <a:gd name="connsiteY80" fmla="*/ 521212 h 647414"/>
                      <a:gd name="connsiteX81" fmla="*/ 630105 w 847275"/>
                      <a:gd name="connsiteY81" fmla="*/ 521402 h 647414"/>
                      <a:gd name="connsiteX82" fmla="*/ 628296 w 847275"/>
                      <a:gd name="connsiteY82" fmla="*/ 521212 h 647414"/>
                      <a:gd name="connsiteX83" fmla="*/ 624581 w 847275"/>
                      <a:gd name="connsiteY83" fmla="*/ 521688 h 647414"/>
                      <a:gd name="connsiteX84" fmla="*/ 622104 w 847275"/>
                      <a:gd name="connsiteY84" fmla="*/ 522069 h 647414"/>
                      <a:gd name="connsiteX85" fmla="*/ 621533 w 847275"/>
                      <a:gd name="connsiteY85" fmla="*/ 521688 h 647414"/>
                      <a:gd name="connsiteX86" fmla="*/ 618866 w 847275"/>
                      <a:gd name="connsiteY86" fmla="*/ 521688 h 647414"/>
                      <a:gd name="connsiteX87" fmla="*/ 616675 w 847275"/>
                      <a:gd name="connsiteY87" fmla="*/ 520640 h 647414"/>
                      <a:gd name="connsiteX88" fmla="*/ 614865 w 847275"/>
                      <a:gd name="connsiteY88" fmla="*/ 520640 h 647414"/>
                      <a:gd name="connsiteX89" fmla="*/ 615437 w 847275"/>
                      <a:gd name="connsiteY89" fmla="*/ 522259 h 647414"/>
                      <a:gd name="connsiteX90" fmla="*/ 614199 w 847275"/>
                      <a:gd name="connsiteY90" fmla="*/ 522736 h 647414"/>
                      <a:gd name="connsiteX91" fmla="*/ 613818 w 847275"/>
                      <a:gd name="connsiteY91" fmla="*/ 523688 h 647414"/>
                      <a:gd name="connsiteX92" fmla="*/ 611817 w 847275"/>
                      <a:gd name="connsiteY92" fmla="*/ 523783 h 647414"/>
                      <a:gd name="connsiteX93" fmla="*/ 610770 w 847275"/>
                      <a:gd name="connsiteY93" fmla="*/ 524450 h 647414"/>
                      <a:gd name="connsiteX94" fmla="*/ 610103 w 847275"/>
                      <a:gd name="connsiteY94" fmla="*/ 525022 h 647414"/>
                      <a:gd name="connsiteX95" fmla="*/ 608484 w 847275"/>
                      <a:gd name="connsiteY95" fmla="*/ 524831 h 647414"/>
                      <a:gd name="connsiteX96" fmla="*/ 607817 w 847275"/>
                      <a:gd name="connsiteY96" fmla="*/ 526165 h 647414"/>
                      <a:gd name="connsiteX97" fmla="*/ 607055 w 847275"/>
                      <a:gd name="connsiteY97" fmla="*/ 526927 h 647414"/>
                      <a:gd name="connsiteX98" fmla="*/ 605626 w 847275"/>
                      <a:gd name="connsiteY98" fmla="*/ 527593 h 647414"/>
                      <a:gd name="connsiteX99" fmla="*/ 604483 w 847275"/>
                      <a:gd name="connsiteY99" fmla="*/ 527784 h 647414"/>
                      <a:gd name="connsiteX100" fmla="*/ 603054 w 847275"/>
                      <a:gd name="connsiteY100" fmla="*/ 527308 h 647414"/>
                      <a:gd name="connsiteX101" fmla="*/ 602292 w 847275"/>
                      <a:gd name="connsiteY101" fmla="*/ 526736 h 647414"/>
                      <a:gd name="connsiteX102" fmla="*/ 601340 w 847275"/>
                      <a:gd name="connsiteY102" fmla="*/ 526355 h 647414"/>
                      <a:gd name="connsiteX103" fmla="*/ 600292 w 847275"/>
                      <a:gd name="connsiteY103" fmla="*/ 526546 h 647414"/>
                      <a:gd name="connsiteX104" fmla="*/ 598863 w 847275"/>
                      <a:gd name="connsiteY104" fmla="*/ 526355 h 647414"/>
                      <a:gd name="connsiteX105" fmla="*/ 596577 w 847275"/>
                      <a:gd name="connsiteY105" fmla="*/ 525974 h 647414"/>
                      <a:gd name="connsiteX106" fmla="*/ 595053 w 847275"/>
                      <a:gd name="connsiteY106" fmla="*/ 525879 h 647414"/>
                      <a:gd name="connsiteX107" fmla="*/ 594101 w 847275"/>
                      <a:gd name="connsiteY107" fmla="*/ 528070 h 647414"/>
                      <a:gd name="connsiteX108" fmla="*/ 594291 w 847275"/>
                      <a:gd name="connsiteY108" fmla="*/ 529975 h 647414"/>
                      <a:gd name="connsiteX109" fmla="*/ 594863 w 847275"/>
                      <a:gd name="connsiteY109" fmla="*/ 530070 h 647414"/>
                      <a:gd name="connsiteX110" fmla="*/ 596292 w 847275"/>
                      <a:gd name="connsiteY110" fmla="*/ 530642 h 647414"/>
                      <a:gd name="connsiteX111" fmla="*/ 595434 w 847275"/>
                      <a:gd name="connsiteY111" fmla="*/ 532166 h 647414"/>
                      <a:gd name="connsiteX112" fmla="*/ 594672 w 847275"/>
                      <a:gd name="connsiteY112" fmla="*/ 532166 h 647414"/>
                      <a:gd name="connsiteX113" fmla="*/ 594291 w 847275"/>
                      <a:gd name="connsiteY113" fmla="*/ 533118 h 647414"/>
                      <a:gd name="connsiteX114" fmla="*/ 598863 w 847275"/>
                      <a:gd name="connsiteY114" fmla="*/ 538738 h 647414"/>
                      <a:gd name="connsiteX115" fmla="*/ 601435 w 847275"/>
                      <a:gd name="connsiteY115" fmla="*/ 539404 h 647414"/>
                      <a:gd name="connsiteX116" fmla="*/ 602292 w 847275"/>
                      <a:gd name="connsiteY116" fmla="*/ 536261 h 647414"/>
                      <a:gd name="connsiteX117" fmla="*/ 603912 w 847275"/>
                      <a:gd name="connsiteY117" fmla="*/ 535880 h 647414"/>
                      <a:gd name="connsiteX118" fmla="*/ 608769 w 847275"/>
                      <a:gd name="connsiteY118" fmla="*/ 536261 h 647414"/>
                      <a:gd name="connsiteX119" fmla="*/ 607436 w 847275"/>
                      <a:gd name="connsiteY119" fmla="*/ 541500 h 647414"/>
                      <a:gd name="connsiteX120" fmla="*/ 605817 w 847275"/>
                      <a:gd name="connsiteY120" fmla="*/ 552073 h 647414"/>
                      <a:gd name="connsiteX121" fmla="*/ 604483 w 847275"/>
                      <a:gd name="connsiteY121" fmla="*/ 560359 h 647414"/>
                      <a:gd name="connsiteX122" fmla="*/ 603912 w 847275"/>
                      <a:gd name="connsiteY122" fmla="*/ 563884 h 647414"/>
                      <a:gd name="connsiteX123" fmla="*/ 604864 w 847275"/>
                      <a:gd name="connsiteY123" fmla="*/ 564455 h 647414"/>
                      <a:gd name="connsiteX124" fmla="*/ 605912 w 847275"/>
                      <a:gd name="connsiteY124" fmla="*/ 564646 h 647414"/>
                      <a:gd name="connsiteX125" fmla="*/ 606388 w 847275"/>
                      <a:gd name="connsiteY125" fmla="*/ 565503 h 647414"/>
                      <a:gd name="connsiteX126" fmla="*/ 607055 w 847275"/>
                      <a:gd name="connsiteY126" fmla="*/ 565979 h 647414"/>
                      <a:gd name="connsiteX127" fmla="*/ 608484 w 847275"/>
                      <a:gd name="connsiteY127" fmla="*/ 566265 h 647414"/>
                      <a:gd name="connsiteX128" fmla="*/ 609246 w 847275"/>
                      <a:gd name="connsiteY128" fmla="*/ 566170 h 647414"/>
                      <a:gd name="connsiteX129" fmla="*/ 609722 w 847275"/>
                      <a:gd name="connsiteY129" fmla="*/ 566837 h 647414"/>
                      <a:gd name="connsiteX130" fmla="*/ 610103 w 847275"/>
                      <a:gd name="connsiteY130" fmla="*/ 567313 h 647414"/>
                      <a:gd name="connsiteX131" fmla="*/ 610484 w 847275"/>
                      <a:gd name="connsiteY131" fmla="*/ 567789 h 647414"/>
                      <a:gd name="connsiteX132" fmla="*/ 611341 w 847275"/>
                      <a:gd name="connsiteY132" fmla="*/ 568170 h 647414"/>
                      <a:gd name="connsiteX133" fmla="*/ 611913 w 847275"/>
                      <a:gd name="connsiteY133" fmla="*/ 568742 h 647414"/>
                      <a:gd name="connsiteX134" fmla="*/ 612675 w 847275"/>
                      <a:gd name="connsiteY134" fmla="*/ 569218 h 647414"/>
                      <a:gd name="connsiteX135" fmla="*/ 613341 w 847275"/>
                      <a:gd name="connsiteY135" fmla="*/ 569694 h 647414"/>
                      <a:gd name="connsiteX136" fmla="*/ 614008 w 847275"/>
                      <a:gd name="connsiteY136" fmla="*/ 570456 h 647414"/>
                      <a:gd name="connsiteX137" fmla="*/ 614389 w 847275"/>
                      <a:gd name="connsiteY137" fmla="*/ 571313 h 647414"/>
                      <a:gd name="connsiteX138" fmla="*/ 615342 w 847275"/>
                      <a:gd name="connsiteY138" fmla="*/ 571789 h 647414"/>
                      <a:gd name="connsiteX139" fmla="*/ 616485 w 847275"/>
                      <a:gd name="connsiteY139" fmla="*/ 573504 h 647414"/>
                      <a:gd name="connsiteX140" fmla="*/ 616104 w 847275"/>
                      <a:gd name="connsiteY140" fmla="*/ 573980 h 647414"/>
                      <a:gd name="connsiteX141" fmla="*/ 615627 w 847275"/>
                      <a:gd name="connsiteY141" fmla="*/ 574742 h 647414"/>
                      <a:gd name="connsiteX142" fmla="*/ 615723 w 847275"/>
                      <a:gd name="connsiteY142" fmla="*/ 575504 h 647414"/>
                      <a:gd name="connsiteX143" fmla="*/ 616675 w 847275"/>
                      <a:gd name="connsiteY143" fmla="*/ 576076 h 647414"/>
                      <a:gd name="connsiteX144" fmla="*/ 617342 w 847275"/>
                      <a:gd name="connsiteY144" fmla="*/ 576742 h 647414"/>
                      <a:gd name="connsiteX145" fmla="*/ 618009 w 847275"/>
                      <a:gd name="connsiteY145" fmla="*/ 577409 h 647414"/>
                      <a:gd name="connsiteX146" fmla="*/ 617913 w 847275"/>
                      <a:gd name="connsiteY146" fmla="*/ 578076 h 647414"/>
                      <a:gd name="connsiteX147" fmla="*/ 618390 w 847275"/>
                      <a:gd name="connsiteY147" fmla="*/ 578552 h 647414"/>
                      <a:gd name="connsiteX148" fmla="*/ 619628 w 847275"/>
                      <a:gd name="connsiteY148" fmla="*/ 578362 h 647414"/>
                      <a:gd name="connsiteX149" fmla="*/ 620295 w 847275"/>
                      <a:gd name="connsiteY149" fmla="*/ 578076 h 647414"/>
                      <a:gd name="connsiteX150" fmla="*/ 621819 w 847275"/>
                      <a:gd name="connsiteY150" fmla="*/ 578647 h 647414"/>
                      <a:gd name="connsiteX151" fmla="*/ 622676 w 847275"/>
                      <a:gd name="connsiteY151" fmla="*/ 579124 h 647414"/>
                      <a:gd name="connsiteX152" fmla="*/ 623724 w 847275"/>
                      <a:gd name="connsiteY152" fmla="*/ 580552 h 647414"/>
                      <a:gd name="connsiteX153" fmla="*/ 623914 w 847275"/>
                      <a:gd name="connsiteY153" fmla="*/ 582648 h 647414"/>
                      <a:gd name="connsiteX154" fmla="*/ 624105 w 847275"/>
                      <a:gd name="connsiteY154" fmla="*/ 584077 h 647414"/>
                      <a:gd name="connsiteX155" fmla="*/ 624390 w 847275"/>
                      <a:gd name="connsiteY155" fmla="*/ 585220 h 647414"/>
                      <a:gd name="connsiteX156" fmla="*/ 624295 w 847275"/>
                      <a:gd name="connsiteY156" fmla="*/ 586553 h 647414"/>
                      <a:gd name="connsiteX157" fmla="*/ 625057 w 847275"/>
                      <a:gd name="connsiteY157" fmla="*/ 587696 h 647414"/>
                      <a:gd name="connsiteX158" fmla="*/ 625152 w 847275"/>
                      <a:gd name="connsiteY158" fmla="*/ 588649 h 647414"/>
                      <a:gd name="connsiteX159" fmla="*/ 625914 w 847275"/>
                      <a:gd name="connsiteY159" fmla="*/ 589316 h 647414"/>
                      <a:gd name="connsiteX160" fmla="*/ 625724 w 847275"/>
                      <a:gd name="connsiteY160" fmla="*/ 591030 h 647414"/>
                      <a:gd name="connsiteX161" fmla="*/ 625629 w 847275"/>
                      <a:gd name="connsiteY161" fmla="*/ 592554 h 647414"/>
                      <a:gd name="connsiteX162" fmla="*/ 626010 w 847275"/>
                      <a:gd name="connsiteY162" fmla="*/ 593221 h 647414"/>
                      <a:gd name="connsiteX163" fmla="*/ 626772 w 847275"/>
                      <a:gd name="connsiteY163" fmla="*/ 593887 h 647414"/>
                      <a:gd name="connsiteX164" fmla="*/ 627438 w 847275"/>
                      <a:gd name="connsiteY164" fmla="*/ 594459 h 647414"/>
                      <a:gd name="connsiteX165" fmla="*/ 628296 w 847275"/>
                      <a:gd name="connsiteY165" fmla="*/ 595316 h 647414"/>
                      <a:gd name="connsiteX166" fmla="*/ 628391 w 847275"/>
                      <a:gd name="connsiteY166" fmla="*/ 596078 h 647414"/>
                      <a:gd name="connsiteX167" fmla="*/ 628486 w 847275"/>
                      <a:gd name="connsiteY167" fmla="*/ 597983 h 647414"/>
                      <a:gd name="connsiteX168" fmla="*/ 628867 w 847275"/>
                      <a:gd name="connsiteY168" fmla="*/ 599221 h 647414"/>
                      <a:gd name="connsiteX169" fmla="*/ 628296 w 847275"/>
                      <a:gd name="connsiteY169" fmla="*/ 600746 h 647414"/>
                      <a:gd name="connsiteX170" fmla="*/ 628867 w 847275"/>
                      <a:gd name="connsiteY170" fmla="*/ 601698 h 647414"/>
                      <a:gd name="connsiteX171" fmla="*/ 628677 w 847275"/>
                      <a:gd name="connsiteY171" fmla="*/ 602555 h 647414"/>
                      <a:gd name="connsiteX172" fmla="*/ 627153 w 847275"/>
                      <a:gd name="connsiteY172" fmla="*/ 602460 h 647414"/>
                      <a:gd name="connsiteX173" fmla="*/ 625533 w 847275"/>
                      <a:gd name="connsiteY173" fmla="*/ 602365 h 647414"/>
                      <a:gd name="connsiteX174" fmla="*/ 624200 w 847275"/>
                      <a:gd name="connsiteY174" fmla="*/ 601508 h 647414"/>
                      <a:gd name="connsiteX175" fmla="*/ 622200 w 847275"/>
                      <a:gd name="connsiteY175" fmla="*/ 601984 h 647414"/>
                      <a:gd name="connsiteX176" fmla="*/ 621438 w 847275"/>
                      <a:gd name="connsiteY176" fmla="*/ 603317 h 647414"/>
                      <a:gd name="connsiteX177" fmla="*/ 618771 w 847275"/>
                      <a:gd name="connsiteY177" fmla="*/ 603412 h 647414"/>
                      <a:gd name="connsiteX178" fmla="*/ 617818 w 847275"/>
                      <a:gd name="connsiteY178" fmla="*/ 605032 h 647414"/>
                      <a:gd name="connsiteX179" fmla="*/ 616294 w 847275"/>
                      <a:gd name="connsiteY179" fmla="*/ 605508 h 647414"/>
                      <a:gd name="connsiteX180" fmla="*/ 615246 w 847275"/>
                      <a:gd name="connsiteY180" fmla="*/ 605508 h 647414"/>
                      <a:gd name="connsiteX181" fmla="*/ 613818 w 847275"/>
                      <a:gd name="connsiteY181" fmla="*/ 605032 h 647414"/>
                      <a:gd name="connsiteX182" fmla="*/ 611532 w 847275"/>
                      <a:gd name="connsiteY182" fmla="*/ 604651 h 647414"/>
                      <a:gd name="connsiteX183" fmla="*/ 609341 w 847275"/>
                      <a:gd name="connsiteY183" fmla="*/ 605889 h 647414"/>
                      <a:gd name="connsiteX184" fmla="*/ 608103 w 847275"/>
                      <a:gd name="connsiteY184" fmla="*/ 607127 h 647414"/>
                      <a:gd name="connsiteX185" fmla="*/ 606769 w 847275"/>
                      <a:gd name="connsiteY185" fmla="*/ 608175 h 647414"/>
                      <a:gd name="connsiteX186" fmla="*/ 605721 w 847275"/>
                      <a:gd name="connsiteY186" fmla="*/ 608270 h 647414"/>
                      <a:gd name="connsiteX187" fmla="*/ 605055 w 847275"/>
                      <a:gd name="connsiteY187" fmla="*/ 609413 h 647414"/>
                      <a:gd name="connsiteX188" fmla="*/ 604959 w 847275"/>
                      <a:gd name="connsiteY188" fmla="*/ 610842 h 647414"/>
                      <a:gd name="connsiteX189" fmla="*/ 604959 w 847275"/>
                      <a:gd name="connsiteY189" fmla="*/ 612080 h 647414"/>
                      <a:gd name="connsiteX190" fmla="*/ 605626 w 847275"/>
                      <a:gd name="connsiteY190" fmla="*/ 612937 h 647414"/>
                      <a:gd name="connsiteX191" fmla="*/ 604769 w 847275"/>
                      <a:gd name="connsiteY191" fmla="*/ 613890 h 647414"/>
                      <a:gd name="connsiteX192" fmla="*/ 604007 w 847275"/>
                      <a:gd name="connsiteY192" fmla="*/ 614557 h 647414"/>
                      <a:gd name="connsiteX193" fmla="*/ 603626 w 847275"/>
                      <a:gd name="connsiteY193" fmla="*/ 615604 h 647414"/>
                      <a:gd name="connsiteX194" fmla="*/ 603912 w 847275"/>
                      <a:gd name="connsiteY194" fmla="*/ 616271 h 647414"/>
                      <a:gd name="connsiteX195" fmla="*/ 604102 w 847275"/>
                      <a:gd name="connsiteY195" fmla="*/ 617509 h 647414"/>
                      <a:gd name="connsiteX196" fmla="*/ 603626 w 847275"/>
                      <a:gd name="connsiteY196" fmla="*/ 618176 h 647414"/>
                      <a:gd name="connsiteX197" fmla="*/ 603912 w 847275"/>
                      <a:gd name="connsiteY197" fmla="*/ 619700 h 647414"/>
                      <a:gd name="connsiteX198" fmla="*/ 604674 w 847275"/>
                      <a:gd name="connsiteY198" fmla="*/ 619986 h 647414"/>
                      <a:gd name="connsiteX199" fmla="*/ 605436 w 847275"/>
                      <a:gd name="connsiteY199" fmla="*/ 620176 h 647414"/>
                      <a:gd name="connsiteX200" fmla="*/ 606960 w 847275"/>
                      <a:gd name="connsiteY200" fmla="*/ 620367 h 647414"/>
                      <a:gd name="connsiteX201" fmla="*/ 606864 w 847275"/>
                      <a:gd name="connsiteY201" fmla="*/ 621224 h 647414"/>
                      <a:gd name="connsiteX202" fmla="*/ 608388 w 847275"/>
                      <a:gd name="connsiteY202" fmla="*/ 621796 h 647414"/>
                      <a:gd name="connsiteX203" fmla="*/ 609722 w 847275"/>
                      <a:gd name="connsiteY203" fmla="*/ 621891 h 647414"/>
                      <a:gd name="connsiteX204" fmla="*/ 610293 w 847275"/>
                      <a:gd name="connsiteY204" fmla="*/ 622272 h 647414"/>
                      <a:gd name="connsiteX205" fmla="*/ 611246 w 847275"/>
                      <a:gd name="connsiteY205" fmla="*/ 622367 h 647414"/>
                      <a:gd name="connsiteX206" fmla="*/ 613722 w 847275"/>
                      <a:gd name="connsiteY206" fmla="*/ 623320 h 647414"/>
                      <a:gd name="connsiteX207" fmla="*/ 614580 w 847275"/>
                      <a:gd name="connsiteY207" fmla="*/ 623891 h 647414"/>
                      <a:gd name="connsiteX208" fmla="*/ 614484 w 847275"/>
                      <a:gd name="connsiteY208" fmla="*/ 624653 h 647414"/>
                      <a:gd name="connsiteX209" fmla="*/ 614580 w 847275"/>
                      <a:gd name="connsiteY209" fmla="*/ 625415 h 647414"/>
                      <a:gd name="connsiteX210" fmla="*/ 614294 w 847275"/>
                      <a:gd name="connsiteY210" fmla="*/ 626654 h 647414"/>
                      <a:gd name="connsiteX211" fmla="*/ 614008 w 847275"/>
                      <a:gd name="connsiteY211" fmla="*/ 627796 h 647414"/>
                      <a:gd name="connsiteX212" fmla="*/ 614770 w 847275"/>
                      <a:gd name="connsiteY212" fmla="*/ 628558 h 647414"/>
                      <a:gd name="connsiteX213" fmla="*/ 614199 w 847275"/>
                      <a:gd name="connsiteY213" fmla="*/ 629892 h 647414"/>
                      <a:gd name="connsiteX214" fmla="*/ 614199 w 847275"/>
                      <a:gd name="connsiteY214" fmla="*/ 630749 h 647414"/>
                      <a:gd name="connsiteX215" fmla="*/ 613627 w 847275"/>
                      <a:gd name="connsiteY215" fmla="*/ 631892 h 647414"/>
                      <a:gd name="connsiteX216" fmla="*/ 613627 w 847275"/>
                      <a:gd name="connsiteY216" fmla="*/ 632845 h 647414"/>
                      <a:gd name="connsiteX217" fmla="*/ 613246 w 847275"/>
                      <a:gd name="connsiteY217" fmla="*/ 633607 h 647414"/>
                      <a:gd name="connsiteX218" fmla="*/ 614675 w 847275"/>
                      <a:gd name="connsiteY218" fmla="*/ 635131 h 647414"/>
                      <a:gd name="connsiteX219" fmla="*/ 614199 w 847275"/>
                      <a:gd name="connsiteY219" fmla="*/ 636274 h 647414"/>
                      <a:gd name="connsiteX220" fmla="*/ 613341 w 847275"/>
                      <a:gd name="connsiteY220" fmla="*/ 637607 h 647414"/>
                      <a:gd name="connsiteX221" fmla="*/ 614961 w 847275"/>
                      <a:gd name="connsiteY221" fmla="*/ 639036 h 647414"/>
                      <a:gd name="connsiteX222" fmla="*/ 614865 w 847275"/>
                      <a:gd name="connsiteY222" fmla="*/ 640369 h 647414"/>
                      <a:gd name="connsiteX223" fmla="*/ 614770 w 847275"/>
                      <a:gd name="connsiteY223" fmla="*/ 641036 h 647414"/>
                      <a:gd name="connsiteX224" fmla="*/ 614580 w 847275"/>
                      <a:gd name="connsiteY224" fmla="*/ 641893 h 647414"/>
                      <a:gd name="connsiteX225" fmla="*/ 615056 w 847275"/>
                      <a:gd name="connsiteY225" fmla="*/ 642560 h 647414"/>
                      <a:gd name="connsiteX226" fmla="*/ 615437 w 847275"/>
                      <a:gd name="connsiteY226" fmla="*/ 644084 h 647414"/>
                      <a:gd name="connsiteX227" fmla="*/ 614865 w 847275"/>
                      <a:gd name="connsiteY227" fmla="*/ 645132 h 647414"/>
                      <a:gd name="connsiteX228" fmla="*/ 613246 w 847275"/>
                      <a:gd name="connsiteY228" fmla="*/ 645322 h 647414"/>
                      <a:gd name="connsiteX229" fmla="*/ 611341 w 847275"/>
                      <a:gd name="connsiteY229" fmla="*/ 644370 h 647414"/>
                      <a:gd name="connsiteX230" fmla="*/ 609722 w 847275"/>
                      <a:gd name="connsiteY230" fmla="*/ 643894 h 647414"/>
                      <a:gd name="connsiteX231" fmla="*/ 608579 w 847275"/>
                      <a:gd name="connsiteY231" fmla="*/ 645322 h 647414"/>
                      <a:gd name="connsiteX232" fmla="*/ 607626 w 847275"/>
                      <a:gd name="connsiteY232" fmla="*/ 646751 h 647414"/>
                      <a:gd name="connsiteX233" fmla="*/ 605817 w 847275"/>
                      <a:gd name="connsiteY233" fmla="*/ 647132 h 647414"/>
                      <a:gd name="connsiteX234" fmla="*/ 604007 w 847275"/>
                      <a:gd name="connsiteY234" fmla="*/ 647323 h 647414"/>
                      <a:gd name="connsiteX235" fmla="*/ 602578 w 847275"/>
                      <a:gd name="connsiteY235" fmla="*/ 645704 h 647414"/>
                      <a:gd name="connsiteX236" fmla="*/ 601816 w 847275"/>
                      <a:gd name="connsiteY236" fmla="*/ 643703 h 647414"/>
                      <a:gd name="connsiteX237" fmla="*/ 600292 w 847275"/>
                      <a:gd name="connsiteY237" fmla="*/ 642751 h 647414"/>
                      <a:gd name="connsiteX238" fmla="*/ 598292 w 847275"/>
                      <a:gd name="connsiteY238" fmla="*/ 640941 h 647414"/>
                      <a:gd name="connsiteX239" fmla="*/ 596482 w 847275"/>
                      <a:gd name="connsiteY239" fmla="*/ 640560 h 647414"/>
                      <a:gd name="connsiteX240" fmla="*/ 595149 w 847275"/>
                      <a:gd name="connsiteY240" fmla="*/ 640465 h 647414"/>
                      <a:gd name="connsiteX241" fmla="*/ 593910 w 847275"/>
                      <a:gd name="connsiteY241" fmla="*/ 639798 h 647414"/>
                      <a:gd name="connsiteX242" fmla="*/ 592577 w 847275"/>
                      <a:gd name="connsiteY242" fmla="*/ 639226 h 647414"/>
                      <a:gd name="connsiteX243" fmla="*/ 590958 w 847275"/>
                      <a:gd name="connsiteY243" fmla="*/ 639608 h 647414"/>
                      <a:gd name="connsiteX244" fmla="*/ 589815 w 847275"/>
                      <a:gd name="connsiteY244" fmla="*/ 639703 h 647414"/>
                      <a:gd name="connsiteX245" fmla="*/ 587052 w 847275"/>
                      <a:gd name="connsiteY245" fmla="*/ 638655 h 647414"/>
                      <a:gd name="connsiteX246" fmla="*/ 585624 w 847275"/>
                      <a:gd name="connsiteY246" fmla="*/ 638464 h 647414"/>
                      <a:gd name="connsiteX247" fmla="*/ 584481 w 847275"/>
                      <a:gd name="connsiteY247" fmla="*/ 637417 h 647414"/>
                      <a:gd name="connsiteX248" fmla="*/ 582385 w 847275"/>
                      <a:gd name="connsiteY248" fmla="*/ 637131 h 647414"/>
                      <a:gd name="connsiteX249" fmla="*/ 581147 w 847275"/>
                      <a:gd name="connsiteY249" fmla="*/ 636179 h 647414"/>
                      <a:gd name="connsiteX250" fmla="*/ 579432 w 847275"/>
                      <a:gd name="connsiteY250" fmla="*/ 635131 h 647414"/>
                      <a:gd name="connsiteX251" fmla="*/ 577718 w 847275"/>
                      <a:gd name="connsiteY251" fmla="*/ 633988 h 647414"/>
                      <a:gd name="connsiteX252" fmla="*/ 578385 w 847275"/>
                      <a:gd name="connsiteY252" fmla="*/ 632750 h 647414"/>
                      <a:gd name="connsiteX253" fmla="*/ 576861 w 847275"/>
                      <a:gd name="connsiteY253" fmla="*/ 631797 h 647414"/>
                      <a:gd name="connsiteX254" fmla="*/ 575622 w 847275"/>
                      <a:gd name="connsiteY254" fmla="*/ 631321 h 647414"/>
                      <a:gd name="connsiteX255" fmla="*/ 575051 w 847275"/>
                      <a:gd name="connsiteY255" fmla="*/ 630654 h 647414"/>
                      <a:gd name="connsiteX256" fmla="*/ 574479 w 847275"/>
                      <a:gd name="connsiteY256" fmla="*/ 630083 h 647414"/>
                      <a:gd name="connsiteX257" fmla="*/ 573527 w 847275"/>
                      <a:gd name="connsiteY257" fmla="*/ 629892 h 647414"/>
                      <a:gd name="connsiteX258" fmla="*/ 573336 w 847275"/>
                      <a:gd name="connsiteY258" fmla="*/ 630273 h 647414"/>
                      <a:gd name="connsiteX259" fmla="*/ 574098 w 847275"/>
                      <a:gd name="connsiteY259" fmla="*/ 630749 h 647414"/>
                      <a:gd name="connsiteX260" fmla="*/ 573622 w 847275"/>
                      <a:gd name="connsiteY260" fmla="*/ 632559 h 647414"/>
                      <a:gd name="connsiteX261" fmla="*/ 573146 w 847275"/>
                      <a:gd name="connsiteY261" fmla="*/ 633607 h 647414"/>
                      <a:gd name="connsiteX262" fmla="*/ 572479 w 847275"/>
                      <a:gd name="connsiteY262" fmla="*/ 634750 h 647414"/>
                      <a:gd name="connsiteX263" fmla="*/ 570193 w 847275"/>
                      <a:gd name="connsiteY263" fmla="*/ 635893 h 647414"/>
                      <a:gd name="connsiteX264" fmla="*/ 569717 w 847275"/>
                      <a:gd name="connsiteY264" fmla="*/ 637036 h 647414"/>
                      <a:gd name="connsiteX265" fmla="*/ 569717 w 847275"/>
                      <a:gd name="connsiteY265" fmla="*/ 638369 h 647414"/>
                      <a:gd name="connsiteX266" fmla="*/ 569717 w 847275"/>
                      <a:gd name="connsiteY266" fmla="*/ 639226 h 647414"/>
                      <a:gd name="connsiteX267" fmla="*/ 569050 w 847275"/>
                      <a:gd name="connsiteY267" fmla="*/ 639036 h 647414"/>
                      <a:gd name="connsiteX268" fmla="*/ 566574 w 847275"/>
                      <a:gd name="connsiteY268" fmla="*/ 638369 h 647414"/>
                      <a:gd name="connsiteX269" fmla="*/ 565145 w 847275"/>
                      <a:gd name="connsiteY269" fmla="*/ 638274 h 647414"/>
                      <a:gd name="connsiteX270" fmla="*/ 564097 w 847275"/>
                      <a:gd name="connsiteY270" fmla="*/ 638274 h 647414"/>
                      <a:gd name="connsiteX271" fmla="*/ 563145 w 847275"/>
                      <a:gd name="connsiteY271" fmla="*/ 638083 h 647414"/>
                      <a:gd name="connsiteX272" fmla="*/ 561906 w 847275"/>
                      <a:gd name="connsiteY272" fmla="*/ 637702 h 647414"/>
                      <a:gd name="connsiteX273" fmla="*/ 560763 w 847275"/>
                      <a:gd name="connsiteY273" fmla="*/ 636845 h 647414"/>
                      <a:gd name="connsiteX274" fmla="*/ 559239 w 847275"/>
                      <a:gd name="connsiteY274" fmla="*/ 636464 h 647414"/>
                      <a:gd name="connsiteX275" fmla="*/ 557620 w 847275"/>
                      <a:gd name="connsiteY275" fmla="*/ 635607 h 647414"/>
                      <a:gd name="connsiteX276" fmla="*/ 555810 w 847275"/>
                      <a:gd name="connsiteY276" fmla="*/ 633988 h 647414"/>
                      <a:gd name="connsiteX277" fmla="*/ 553620 w 847275"/>
                      <a:gd name="connsiteY277" fmla="*/ 633321 h 647414"/>
                      <a:gd name="connsiteX278" fmla="*/ 552096 w 847275"/>
                      <a:gd name="connsiteY278" fmla="*/ 632083 h 647414"/>
                      <a:gd name="connsiteX279" fmla="*/ 550762 w 847275"/>
                      <a:gd name="connsiteY279" fmla="*/ 630749 h 647414"/>
                      <a:gd name="connsiteX280" fmla="*/ 549810 w 847275"/>
                      <a:gd name="connsiteY280" fmla="*/ 629416 h 647414"/>
                      <a:gd name="connsiteX281" fmla="*/ 548476 w 847275"/>
                      <a:gd name="connsiteY281" fmla="*/ 628463 h 647414"/>
                      <a:gd name="connsiteX282" fmla="*/ 546190 w 847275"/>
                      <a:gd name="connsiteY282" fmla="*/ 627796 h 647414"/>
                      <a:gd name="connsiteX283" fmla="*/ 545047 w 847275"/>
                      <a:gd name="connsiteY283" fmla="*/ 626844 h 647414"/>
                      <a:gd name="connsiteX284" fmla="*/ 544285 w 847275"/>
                      <a:gd name="connsiteY284" fmla="*/ 625796 h 647414"/>
                      <a:gd name="connsiteX285" fmla="*/ 543809 w 847275"/>
                      <a:gd name="connsiteY285" fmla="*/ 624558 h 647414"/>
                      <a:gd name="connsiteX286" fmla="*/ 542856 w 847275"/>
                      <a:gd name="connsiteY286" fmla="*/ 625320 h 647414"/>
                      <a:gd name="connsiteX287" fmla="*/ 541332 w 847275"/>
                      <a:gd name="connsiteY287" fmla="*/ 625701 h 647414"/>
                      <a:gd name="connsiteX288" fmla="*/ 539523 w 847275"/>
                      <a:gd name="connsiteY288" fmla="*/ 625796 h 647414"/>
                      <a:gd name="connsiteX289" fmla="*/ 538570 w 847275"/>
                      <a:gd name="connsiteY289" fmla="*/ 625034 h 647414"/>
                      <a:gd name="connsiteX290" fmla="*/ 537427 w 847275"/>
                      <a:gd name="connsiteY290" fmla="*/ 623796 h 647414"/>
                      <a:gd name="connsiteX291" fmla="*/ 536284 w 847275"/>
                      <a:gd name="connsiteY291" fmla="*/ 622748 h 647414"/>
                      <a:gd name="connsiteX292" fmla="*/ 533522 w 847275"/>
                      <a:gd name="connsiteY292" fmla="*/ 621700 h 647414"/>
                      <a:gd name="connsiteX293" fmla="*/ 532474 w 847275"/>
                      <a:gd name="connsiteY293" fmla="*/ 619605 h 647414"/>
                      <a:gd name="connsiteX294" fmla="*/ 530379 w 847275"/>
                      <a:gd name="connsiteY294" fmla="*/ 619510 h 647414"/>
                      <a:gd name="connsiteX295" fmla="*/ 529426 w 847275"/>
                      <a:gd name="connsiteY295" fmla="*/ 619129 h 647414"/>
                      <a:gd name="connsiteX296" fmla="*/ 527712 w 847275"/>
                      <a:gd name="connsiteY296" fmla="*/ 619510 h 647414"/>
                      <a:gd name="connsiteX297" fmla="*/ 526759 w 847275"/>
                      <a:gd name="connsiteY297" fmla="*/ 621224 h 647414"/>
                      <a:gd name="connsiteX298" fmla="*/ 525426 w 847275"/>
                      <a:gd name="connsiteY298" fmla="*/ 621510 h 647414"/>
                      <a:gd name="connsiteX299" fmla="*/ 524568 w 847275"/>
                      <a:gd name="connsiteY299" fmla="*/ 620367 h 647414"/>
                      <a:gd name="connsiteX300" fmla="*/ 524187 w 847275"/>
                      <a:gd name="connsiteY300" fmla="*/ 618748 h 647414"/>
                      <a:gd name="connsiteX301" fmla="*/ 523235 w 847275"/>
                      <a:gd name="connsiteY301" fmla="*/ 617986 h 647414"/>
                      <a:gd name="connsiteX302" fmla="*/ 520758 w 847275"/>
                      <a:gd name="connsiteY302" fmla="*/ 615985 h 647414"/>
                      <a:gd name="connsiteX303" fmla="*/ 520282 w 847275"/>
                      <a:gd name="connsiteY303" fmla="*/ 613223 h 647414"/>
                      <a:gd name="connsiteX304" fmla="*/ 519139 w 847275"/>
                      <a:gd name="connsiteY304" fmla="*/ 612175 h 647414"/>
                      <a:gd name="connsiteX305" fmla="*/ 518091 w 847275"/>
                      <a:gd name="connsiteY305" fmla="*/ 612461 h 647414"/>
                      <a:gd name="connsiteX306" fmla="*/ 516853 w 847275"/>
                      <a:gd name="connsiteY306" fmla="*/ 612175 h 647414"/>
                      <a:gd name="connsiteX307" fmla="*/ 515901 w 847275"/>
                      <a:gd name="connsiteY307" fmla="*/ 611413 h 647414"/>
                      <a:gd name="connsiteX308" fmla="*/ 515710 w 847275"/>
                      <a:gd name="connsiteY308" fmla="*/ 610651 h 647414"/>
                      <a:gd name="connsiteX309" fmla="*/ 513519 w 847275"/>
                      <a:gd name="connsiteY309" fmla="*/ 610556 h 647414"/>
                      <a:gd name="connsiteX310" fmla="*/ 511900 w 847275"/>
                      <a:gd name="connsiteY310" fmla="*/ 609794 h 647414"/>
                      <a:gd name="connsiteX311" fmla="*/ 511710 w 847275"/>
                      <a:gd name="connsiteY311" fmla="*/ 610747 h 647414"/>
                      <a:gd name="connsiteX312" fmla="*/ 509709 w 847275"/>
                      <a:gd name="connsiteY312" fmla="*/ 610366 h 647414"/>
                      <a:gd name="connsiteX313" fmla="*/ 507423 w 847275"/>
                      <a:gd name="connsiteY313" fmla="*/ 609699 h 647414"/>
                      <a:gd name="connsiteX314" fmla="*/ 506185 w 847275"/>
                      <a:gd name="connsiteY314" fmla="*/ 610366 h 647414"/>
                      <a:gd name="connsiteX315" fmla="*/ 505042 w 847275"/>
                      <a:gd name="connsiteY315" fmla="*/ 610080 h 647414"/>
                      <a:gd name="connsiteX316" fmla="*/ 504090 w 847275"/>
                      <a:gd name="connsiteY316" fmla="*/ 610461 h 647414"/>
                      <a:gd name="connsiteX317" fmla="*/ 503042 w 847275"/>
                      <a:gd name="connsiteY317" fmla="*/ 610842 h 647414"/>
                      <a:gd name="connsiteX318" fmla="*/ 500470 w 847275"/>
                      <a:gd name="connsiteY318" fmla="*/ 610271 h 647414"/>
                      <a:gd name="connsiteX319" fmla="*/ 498184 w 847275"/>
                      <a:gd name="connsiteY319" fmla="*/ 609889 h 647414"/>
                      <a:gd name="connsiteX320" fmla="*/ 496470 w 847275"/>
                      <a:gd name="connsiteY320" fmla="*/ 609604 h 647414"/>
                      <a:gd name="connsiteX321" fmla="*/ 496279 w 847275"/>
                      <a:gd name="connsiteY321" fmla="*/ 610366 h 647414"/>
                      <a:gd name="connsiteX322" fmla="*/ 495422 w 847275"/>
                      <a:gd name="connsiteY322" fmla="*/ 611033 h 647414"/>
                      <a:gd name="connsiteX323" fmla="*/ 493422 w 847275"/>
                      <a:gd name="connsiteY323" fmla="*/ 611033 h 647414"/>
                      <a:gd name="connsiteX324" fmla="*/ 490850 w 847275"/>
                      <a:gd name="connsiteY324" fmla="*/ 610937 h 647414"/>
                      <a:gd name="connsiteX325" fmla="*/ 489326 w 847275"/>
                      <a:gd name="connsiteY325" fmla="*/ 610842 h 647414"/>
                      <a:gd name="connsiteX326" fmla="*/ 487135 w 847275"/>
                      <a:gd name="connsiteY326" fmla="*/ 610366 h 647414"/>
                      <a:gd name="connsiteX327" fmla="*/ 485040 w 847275"/>
                      <a:gd name="connsiteY327" fmla="*/ 610651 h 647414"/>
                      <a:gd name="connsiteX328" fmla="*/ 482754 w 847275"/>
                      <a:gd name="connsiteY328" fmla="*/ 610651 h 647414"/>
                      <a:gd name="connsiteX329" fmla="*/ 480563 w 847275"/>
                      <a:gd name="connsiteY329" fmla="*/ 611033 h 647414"/>
                      <a:gd name="connsiteX330" fmla="*/ 479706 w 847275"/>
                      <a:gd name="connsiteY330" fmla="*/ 611033 h 647414"/>
                      <a:gd name="connsiteX331" fmla="*/ 478277 w 847275"/>
                      <a:gd name="connsiteY331" fmla="*/ 610271 h 647414"/>
                      <a:gd name="connsiteX332" fmla="*/ 477134 w 847275"/>
                      <a:gd name="connsiteY332" fmla="*/ 610080 h 647414"/>
                      <a:gd name="connsiteX333" fmla="*/ 476372 w 847275"/>
                      <a:gd name="connsiteY333" fmla="*/ 609127 h 647414"/>
                      <a:gd name="connsiteX334" fmla="*/ 476562 w 847275"/>
                      <a:gd name="connsiteY334" fmla="*/ 607508 h 647414"/>
                      <a:gd name="connsiteX335" fmla="*/ 475705 w 847275"/>
                      <a:gd name="connsiteY335" fmla="*/ 606651 h 647414"/>
                      <a:gd name="connsiteX336" fmla="*/ 474753 w 847275"/>
                      <a:gd name="connsiteY336" fmla="*/ 606556 h 647414"/>
                      <a:gd name="connsiteX337" fmla="*/ 473514 w 847275"/>
                      <a:gd name="connsiteY337" fmla="*/ 606175 h 647414"/>
                      <a:gd name="connsiteX338" fmla="*/ 472467 w 847275"/>
                      <a:gd name="connsiteY338" fmla="*/ 606842 h 647414"/>
                      <a:gd name="connsiteX339" fmla="*/ 470847 w 847275"/>
                      <a:gd name="connsiteY339" fmla="*/ 608080 h 647414"/>
                      <a:gd name="connsiteX340" fmla="*/ 469800 w 847275"/>
                      <a:gd name="connsiteY340" fmla="*/ 608080 h 647414"/>
                      <a:gd name="connsiteX341" fmla="*/ 468561 w 847275"/>
                      <a:gd name="connsiteY341" fmla="*/ 607984 h 647414"/>
                      <a:gd name="connsiteX342" fmla="*/ 466466 w 847275"/>
                      <a:gd name="connsiteY342" fmla="*/ 607984 h 647414"/>
                      <a:gd name="connsiteX343" fmla="*/ 464751 w 847275"/>
                      <a:gd name="connsiteY343" fmla="*/ 609032 h 647414"/>
                      <a:gd name="connsiteX344" fmla="*/ 464466 w 847275"/>
                      <a:gd name="connsiteY344" fmla="*/ 609889 h 647414"/>
                      <a:gd name="connsiteX345" fmla="*/ 462751 w 847275"/>
                      <a:gd name="connsiteY345" fmla="*/ 610175 h 647414"/>
                      <a:gd name="connsiteX346" fmla="*/ 461418 w 847275"/>
                      <a:gd name="connsiteY346" fmla="*/ 609318 h 647414"/>
                      <a:gd name="connsiteX347" fmla="*/ 460179 w 847275"/>
                      <a:gd name="connsiteY347" fmla="*/ 609699 h 647414"/>
                      <a:gd name="connsiteX348" fmla="*/ 458751 w 847275"/>
                      <a:gd name="connsiteY348" fmla="*/ 609318 h 647414"/>
                      <a:gd name="connsiteX349" fmla="*/ 456465 w 847275"/>
                      <a:gd name="connsiteY349" fmla="*/ 609318 h 647414"/>
                      <a:gd name="connsiteX350" fmla="*/ 455607 w 847275"/>
                      <a:gd name="connsiteY350" fmla="*/ 609794 h 647414"/>
                      <a:gd name="connsiteX351" fmla="*/ 454845 w 847275"/>
                      <a:gd name="connsiteY351" fmla="*/ 610175 h 647414"/>
                      <a:gd name="connsiteX352" fmla="*/ 453607 w 847275"/>
                      <a:gd name="connsiteY352" fmla="*/ 609889 h 647414"/>
                      <a:gd name="connsiteX353" fmla="*/ 452940 w 847275"/>
                      <a:gd name="connsiteY353" fmla="*/ 608175 h 647414"/>
                      <a:gd name="connsiteX354" fmla="*/ 452083 w 847275"/>
                      <a:gd name="connsiteY354" fmla="*/ 608270 h 647414"/>
                      <a:gd name="connsiteX355" fmla="*/ 450464 w 847275"/>
                      <a:gd name="connsiteY355" fmla="*/ 607984 h 647414"/>
                      <a:gd name="connsiteX356" fmla="*/ 448559 w 847275"/>
                      <a:gd name="connsiteY356" fmla="*/ 607794 h 647414"/>
                      <a:gd name="connsiteX357" fmla="*/ 447797 w 847275"/>
                      <a:gd name="connsiteY357" fmla="*/ 608556 h 647414"/>
                      <a:gd name="connsiteX358" fmla="*/ 446559 w 847275"/>
                      <a:gd name="connsiteY358" fmla="*/ 609318 h 647414"/>
                      <a:gd name="connsiteX359" fmla="*/ 445035 w 847275"/>
                      <a:gd name="connsiteY359" fmla="*/ 609413 h 647414"/>
                      <a:gd name="connsiteX360" fmla="*/ 444368 w 847275"/>
                      <a:gd name="connsiteY360" fmla="*/ 609699 h 647414"/>
                      <a:gd name="connsiteX361" fmla="*/ 443130 w 847275"/>
                      <a:gd name="connsiteY361" fmla="*/ 610080 h 647414"/>
                      <a:gd name="connsiteX362" fmla="*/ 441415 w 847275"/>
                      <a:gd name="connsiteY362" fmla="*/ 609985 h 647414"/>
                      <a:gd name="connsiteX363" fmla="*/ 439510 w 847275"/>
                      <a:gd name="connsiteY363" fmla="*/ 609318 h 647414"/>
                      <a:gd name="connsiteX364" fmla="*/ 439034 w 847275"/>
                      <a:gd name="connsiteY364" fmla="*/ 610461 h 647414"/>
                      <a:gd name="connsiteX365" fmla="*/ 437319 w 847275"/>
                      <a:gd name="connsiteY365" fmla="*/ 609889 h 647414"/>
                      <a:gd name="connsiteX366" fmla="*/ 436176 w 847275"/>
                      <a:gd name="connsiteY366" fmla="*/ 608842 h 647414"/>
                      <a:gd name="connsiteX367" fmla="*/ 435700 w 847275"/>
                      <a:gd name="connsiteY367" fmla="*/ 609413 h 647414"/>
                      <a:gd name="connsiteX368" fmla="*/ 434367 w 847275"/>
                      <a:gd name="connsiteY368" fmla="*/ 609508 h 647414"/>
                      <a:gd name="connsiteX369" fmla="*/ 432462 w 847275"/>
                      <a:gd name="connsiteY369" fmla="*/ 611128 h 647414"/>
                      <a:gd name="connsiteX370" fmla="*/ 429699 w 847275"/>
                      <a:gd name="connsiteY370" fmla="*/ 610461 h 647414"/>
                      <a:gd name="connsiteX371" fmla="*/ 428080 w 847275"/>
                      <a:gd name="connsiteY371" fmla="*/ 611128 h 647414"/>
                      <a:gd name="connsiteX372" fmla="*/ 425794 w 847275"/>
                      <a:gd name="connsiteY372" fmla="*/ 611413 h 647414"/>
                      <a:gd name="connsiteX373" fmla="*/ 425223 w 847275"/>
                      <a:gd name="connsiteY373" fmla="*/ 612842 h 647414"/>
                      <a:gd name="connsiteX374" fmla="*/ 424746 w 847275"/>
                      <a:gd name="connsiteY374" fmla="*/ 614176 h 647414"/>
                      <a:gd name="connsiteX375" fmla="*/ 425223 w 847275"/>
                      <a:gd name="connsiteY375" fmla="*/ 615509 h 647414"/>
                      <a:gd name="connsiteX376" fmla="*/ 424461 w 847275"/>
                      <a:gd name="connsiteY376" fmla="*/ 616176 h 647414"/>
                      <a:gd name="connsiteX377" fmla="*/ 423889 w 847275"/>
                      <a:gd name="connsiteY377" fmla="*/ 616938 h 647414"/>
                      <a:gd name="connsiteX378" fmla="*/ 422746 w 847275"/>
                      <a:gd name="connsiteY378" fmla="*/ 617414 h 647414"/>
                      <a:gd name="connsiteX379" fmla="*/ 421508 w 847275"/>
                      <a:gd name="connsiteY379" fmla="*/ 619796 h 647414"/>
                      <a:gd name="connsiteX380" fmla="*/ 419984 w 847275"/>
                      <a:gd name="connsiteY380" fmla="*/ 621224 h 647414"/>
                      <a:gd name="connsiteX381" fmla="*/ 419793 w 847275"/>
                      <a:gd name="connsiteY381" fmla="*/ 622272 h 647414"/>
                      <a:gd name="connsiteX382" fmla="*/ 418174 w 847275"/>
                      <a:gd name="connsiteY382" fmla="*/ 623987 h 647414"/>
                      <a:gd name="connsiteX383" fmla="*/ 417317 w 847275"/>
                      <a:gd name="connsiteY383" fmla="*/ 623891 h 647414"/>
                      <a:gd name="connsiteX384" fmla="*/ 413888 w 847275"/>
                      <a:gd name="connsiteY384" fmla="*/ 626082 h 647414"/>
                      <a:gd name="connsiteX385" fmla="*/ 412459 w 847275"/>
                      <a:gd name="connsiteY385" fmla="*/ 626082 h 647414"/>
                      <a:gd name="connsiteX386" fmla="*/ 410364 w 847275"/>
                      <a:gd name="connsiteY386" fmla="*/ 625892 h 647414"/>
                      <a:gd name="connsiteX387" fmla="*/ 408554 w 847275"/>
                      <a:gd name="connsiteY387" fmla="*/ 625796 h 647414"/>
                      <a:gd name="connsiteX388" fmla="*/ 407220 w 847275"/>
                      <a:gd name="connsiteY388" fmla="*/ 625510 h 647414"/>
                      <a:gd name="connsiteX389" fmla="*/ 405982 w 847275"/>
                      <a:gd name="connsiteY389" fmla="*/ 625510 h 647414"/>
                      <a:gd name="connsiteX390" fmla="*/ 404363 w 847275"/>
                      <a:gd name="connsiteY390" fmla="*/ 625796 h 647414"/>
                      <a:gd name="connsiteX391" fmla="*/ 402648 w 847275"/>
                      <a:gd name="connsiteY391" fmla="*/ 626082 h 647414"/>
                      <a:gd name="connsiteX392" fmla="*/ 401601 w 847275"/>
                      <a:gd name="connsiteY392" fmla="*/ 626463 h 647414"/>
                      <a:gd name="connsiteX393" fmla="*/ 400648 w 847275"/>
                      <a:gd name="connsiteY393" fmla="*/ 627511 h 647414"/>
                      <a:gd name="connsiteX394" fmla="*/ 400077 w 847275"/>
                      <a:gd name="connsiteY394" fmla="*/ 628558 h 647414"/>
                      <a:gd name="connsiteX395" fmla="*/ 399505 w 847275"/>
                      <a:gd name="connsiteY395" fmla="*/ 629416 h 647414"/>
                      <a:gd name="connsiteX396" fmla="*/ 398743 w 847275"/>
                      <a:gd name="connsiteY396" fmla="*/ 629987 h 647414"/>
                      <a:gd name="connsiteX397" fmla="*/ 397029 w 847275"/>
                      <a:gd name="connsiteY397" fmla="*/ 629701 h 647414"/>
                      <a:gd name="connsiteX398" fmla="*/ 395886 w 847275"/>
                      <a:gd name="connsiteY398" fmla="*/ 628273 h 647414"/>
                      <a:gd name="connsiteX399" fmla="*/ 394743 w 847275"/>
                      <a:gd name="connsiteY399" fmla="*/ 627416 h 647414"/>
                      <a:gd name="connsiteX400" fmla="*/ 393219 w 847275"/>
                      <a:gd name="connsiteY400" fmla="*/ 626939 h 647414"/>
                      <a:gd name="connsiteX401" fmla="*/ 391599 w 847275"/>
                      <a:gd name="connsiteY401" fmla="*/ 625987 h 647414"/>
                      <a:gd name="connsiteX402" fmla="*/ 390552 w 847275"/>
                      <a:gd name="connsiteY402" fmla="*/ 625796 h 647414"/>
                      <a:gd name="connsiteX403" fmla="*/ 390552 w 847275"/>
                      <a:gd name="connsiteY403" fmla="*/ 624463 h 647414"/>
                      <a:gd name="connsiteX404" fmla="*/ 389313 w 847275"/>
                      <a:gd name="connsiteY404" fmla="*/ 622558 h 647414"/>
                      <a:gd name="connsiteX405" fmla="*/ 387980 w 847275"/>
                      <a:gd name="connsiteY405" fmla="*/ 621415 h 647414"/>
                      <a:gd name="connsiteX406" fmla="*/ 387599 w 847275"/>
                      <a:gd name="connsiteY406" fmla="*/ 620843 h 647414"/>
                      <a:gd name="connsiteX407" fmla="*/ 385789 w 847275"/>
                      <a:gd name="connsiteY407" fmla="*/ 621129 h 647414"/>
                      <a:gd name="connsiteX408" fmla="*/ 383694 w 847275"/>
                      <a:gd name="connsiteY408" fmla="*/ 621700 h 647414"/>
                      <a:gd name="connsiteX409" fmla="*/ 381693 w 847275"/>
                      <a:gd name="connsiteY409" fmla="*/ 621700 h 647414"/>
                      <a:gd name="connsiteX410" fmla="*/ 379312 w 847275"/>
                      <a:gd name="connsiteY410" fmla="*/ 620843 h 647414"/>
                      <a:gd name="connsiteX411" fmla="*/ 377026 w 847275"/>
                      <a:gd name="connsiteY411" fmla="*/ 620843 h 647414"/>
                      <a:gd name="connsiteX412" fmla="*/ 375693 w 847275"/>
                      <a:gd name="connsiteY412" fmla="*/ 622081 h 647414"/>
                      <a:gd name="connsiteX413" fmla="*/ 371311 w 847275"/>
                      <a:gd name="connsiteY413" fmla="*/ 622748 h 647414"/>
                      <a:gd name="connsiteX414" fmla="*/ 369978 w 847275"/>
                      <a:gd name="connsiteY414" fmla="*/ 623320 h 647414"/>
                      <a:gd name="connsiteX415" fmla="*/ 368549 w 847275"/>
                      <a:gd name="connsiteY415" fmla="*/ 623605 h 647414"/>
                      <a:gd name="connsiteX416" fmla="*/ 366072 w 847275"/>
                      <a:gd name="connsiteY416" fmla="*/ 624463 h 647414"/>
                      <a:gd name="connsiteX417" fmla="*/ 364358 w 847275"/>
                      <a:gd name="connsiteY417" fmla="*/ 624367 h 647414"/>
                      <a:gd name="connsiteX418" fmla="*/ 361977 w 847275"/>
                      <a:gd name="connsiteY418" fmla="*/ 624463 h 647414"/>
                      <a:gd name="connsiteX419" fmla="*/ 359405 w 847275"/>
                      <a:gd name="connsiteY419" fmla="*/ 624463 h 647414"/>
                      <a:gd name="connsiteX420" fmla="*/ 356262 w 847275"/>
                      <a:gd name="connsiteY420" fmla="*/ 625034 h 647414"/>
                      <a:gd name="connsiteX421" fmla="*/ 354547 w 847275"/>
                      <a:gd name="connsiteY421" fmla="*/ 625129 h 647414"/>
                      <a:gd name="connsiteX422" fmla="*/ 353595 w 847275"/>
                      <a:gd name="connsiteY422" fmla="*/ 625701 h 647414"/>
                      <a:gd name="connsiteX423" fmla="*/ 354357 w 847275"/>
                      <a:gd name="connsiteY423" fmla="*/ 626558 h 647414"/>
                      <a:gd name="connsiteX424" fmla="*/ 354166 w 847275"/>
                      <a:gd name="connsiteY424" fmla="*/ 627225 h 647414"/>
                      <a:gd name="connsiteX425" fmla="*/ 353404 w 847275"/>
                      <a:gd name="connsiteY425" fmla="*/ 628273 h 647414"/>
                      <a:gd name="connsiteX426" fmla="*/ 352737 w 847275"/>
                      <a:gd name="connsiteY426" fmla="*/ 628844 h 647414"/>
                      <a:gd name="connsiteX427" fmla="*/ 350737 w 847275"/>
                      <a:gd name="connsiteY427" fmla="*/ 629511 h 647414"/>
                      <a:gd name="connsiteX428" fmla="*/ 348261 w 847275"/>
                      <a:gd name="connsiteY428" fmla="*/ 630654 h 647414"/>
                      <a:gd name="connsiteX429" fmla="*/ 345784 w 847275"/>
                      <a:gd name="connsiteY429" fmla="*/ 630749 h 647414"/>
                      <a:gd name="connsiteX430" fmla="*/ 343689 w 847275"/>
                      <a:gd name="connsiteY430" fmla="*/ 630940 h 647414"/>
                      <a:gd name="connsiteX431" fmla="*/ 341498 w 847275"/>
                      <a:gd name="connsiteY431" fmla="*/ 631987 h 647414"/>
                      <a:gd name="connsiteX432" fmla="*/ 340545 w 847275"/>
                      <a:gd name="connsiteY432" fmla="*/ 631511 h 647414"/>
                      <a:gd name="connsiteX433" fmla="*/ 339974 w 847275"/>
                      <a:gd name="connsiteY433" fmla="*/ 630844 h 647414"/>
                      <a:gd name="connsiteX434" fmla="*/ 338355 w 847275"/>
                      <a:gd name="connsiteY434" fmla="*/ 631130 h 647414"/>
                      <a:gd name="connsiteX435" fmla="*/ 337783 w 847275"/>
                      <a:gd name="connsiteY435" fmla="*/ 629035 h 647414"/>
                      <a:gd name="connsiteX436" fmla="*/ 336640 w 847275"/>
                      <a:gd name="connsiteY436" fmla="*/ 628558 h 647414"/>
                      <a:gd name="connsiteX437" fmla="*/ 335497 w 847275"/>
                      <a:gd name="connsiteY437" fmla="*/ 627796 h 647414"/>
                      <a:gd name="connsiteX438" fmla="*/ 332259 w 847275"/>
                      <a:gd name="connsiteY438" fmla="*/ 627606 h 647414"/>
                      <a:gd name="connsiteX439" fmla="*/ 330354 w 847275"/>
                      <a:gd name="connsiteY439" fmla="*/ 628939 h 647414"/>
                      <a:gd name="connsiteX440" fmla="*/ 328639 w 847275"/>
                      <a:gd name="connsiteY440" fmla="*/ 629225 h 647414"/>
                      <a:gd name="connsiteX441" fmla="*/ 326829 w 847275"/>
                      <a:gd name="connsiteY441" fmla="*/ 629225 h 647414"/>
                      <a:gd name="connsiteX442" fmla="*/ 326163 w 847275"/>
                      <a:gd name="connsiteY442" fmla="*/ 628463 h 647414"/>
                      <a:gd name="connsiteX443" fmla="*/ 323210 w 847275"/>
                      <a:gd name="connsiteY443" fmla="*/ 627796 h 647414"/>
                      <a:gd name="connsiteX444" fmla="*/ 320448 w 847275"/>
                      <a:gd name="connsiteY444" fmla="*/ 628273 h 647414"/>
                      <a:gd name="connsiteX445" fmla="*/ 319209 w 847275"/>
                      <a:gd name="connsiteY445" fmla="*/ 627701 h 647414"/>
                      <a:gd name="connsiteX446" fmla="*/ 317685 w 847275"/>
                      <a:gd name="connsiteY446" fmla="*/ 627320 h 647414"/>
                      <a:gd name="connsiteX447" fmla="*/ 316447 w 847275"/>
                      <a:gd name="connsiteY447" fmla="*/ 627130 h 647414"/>
                      <a:gd name="connsiteX448" fmla="*/ 316733 w 847275"/>
                      <a:gd name="connsiteY448" fmla="*/ 626272 h 647414"/>
                      <a:gd name="connsiteX449" fmla="*/ 315304 w 847275"/>
                      <a:gd name="connsiteY449" fmla="*/ 626177 h 647414"/>
                      <a:gd name="connsiteX450" fmla="*/ 313780 w 847275"/>
                      <a:gd name="connsiteY450" fmla="*/ 624844 h 647414"/>
                      <a:gd name="connsiteX451" fmla="*/ 310446 w 847275"/>
                      <a:gd name="connsiteY451" fmla="*/ 624272 h 647414"/>
                      <a:gd name="connsiteX452" fmla="*/ 310637 w 847275"/>
                      <a:gd name="connsiteY452" fmla="*/ 623415 h 647414"/>
                      <a:gd name="connsiteX453" fmla="*/ 309970 w 847275"/>
                      <a:gd name="connsiteY453" fmla="*/ 623129 h 647414"/>
                      <a:gd name="connsiteX454" fmla="*/ 307875 w 847275"/>
                      <a:gd name="connsiteY454" fmla="*/ 622653 h 647414"/>
                      <a:gd name="connsiteX455" fmla="*/ 306160 w 847275"/>
                      <a:gd name="connsiteY455" fmla="*/ 620938 h 647414"/>
                      <a:gd name="connsiteX456" fmla="*/ 305112 w 847275"/>
                      <a:gd name="connsiteY456" fmla="*/ 621510 h 647414"/>
                      <a:gd name="connsiteX457" fmla="*/ 303493 w 847275"/>
                      <a:gd name="connsiteY457" fmla="*/ 621891 h 647414"/>
                      <a:gd name="connsiteX458" fmla="*/ 302350 w 847275"/>
                      <a:gd name="connsiteY458" fmla="*/ 621319 h 647414"/>
                      <a:gd name="connsiteX459" fmla="*/ 300731 w 847275"/>
                      <a:gd name="connsiteY459" fmla="*/ 620558 h 647414"/>
                      <a:gd name="connsiteX460" fmla="*/ 300255 w 847275"/>
                      <a:gd name="connsiteY460" fmla="*/ 619414 h 647414"/>
                      <a:gd name="connsiteX461" fmla="*/ 300064 w 847275"/>
                      <a:gd name="connsiteY461" fmla="*/ 618462 h 647414"/>
                      <a:gd name="connsiteX462" fmla="*/ 299397 w 847275"/>
                      <a:gd name="connsiteY462" fmla="*/ 616843 h 647414"/>
                      <a:gd name="connsiteX463" fmla="*/ 297873 w 847275"/>
                      <a:gd name="connsiteY463" fmla="*/ 616271 h 647414"/>
                      <a:gd name="connsiteX464" fmla="*/ 297492 w 847275"/>
                      <a:gd name="connsiteY464" fmla="*/ 615128 h 647414"/>
                      <a:gd name="connsiteX465" fmla="*/ 297207 w 847275"/>
                      <a:gd name="connsiteY465" fmla="*/ 613318 h 647414"/>
                      <a:gd name="connsiteX466" fmla="*/ 297492 w 847275"/>
                      <a:gd name="connsiteY466" fmla="*/ 612556 h 647414"/>
                      <a:gd name="connsiteX467" fmla="*/ 298064 w 847275"/>
                      <a:gd name="connsiteY467" fmla="*/ 610175 h 647414"/>
                      <a:gd name="connsiteX468" fmla="*/ 297588 w 847275"/>
                      <a:gd name="connsiteY468" fmla="*/ 608461 h 647414"/>
                      <a:gd name="connsiteX469" fmla="*/ 298064 w 847275"/>
                      <a:gd name="connsiteY469" fmla="*/ 606842 h 647414"/>
                      <a:gd name="connsiteX470" fmla="*/ 295873 w 847275"/>
                      <a:gd name="connsiteY470" fmla="*/ 606079 h 647414"/>
                      <a:gd name="connsiteX471" fmla="*/ 295016 w 847275"/>
                      <a:gd name="connsiteY471" fmla="*/ 605317 h 647414"/>
                      <a:gd name="connsiteX472" fmla="*/ 293873 w 847275"/>
                      <a:gd name="connsiteY472" fmla="*/ 605127 h 647414"/>
                      <a:gd name="connsiteX473" fmla="*/ 292158 w 847275"/>
                      <a:gd name="connsiteY473" fmla="*/ 604555 h 647414"/>
                      <a:gd name="connsiteX474" fmla="*/ 290730 w 847275"/>
                      <a:gd name="connsiteY474" fmla="*/ 605698 h 647414"/>
                      <a:gd name="connsiteX475" fmla="*/ 289206 w 847275"/>
                      <a:gd name="connsiteY475" fmla="*/ 606175 h 647414"/>
                      <a:gd name="connsiteX476" fmla="*/ 287967 w 847275"/>
                      <a:gd name="connsiteY476" fmla="*/ 604937 h 647414"/>
                      <a:gd name="connsiteX477" fmla="*/ 286920 w 847275"/>
                      <a:gd name="connsiteY477" fmla="*/ 604365 h 647414"/>
                      <a:gd name="connsiteX478" fmla="*/ 286348 w 847275"/>
                      <a:gd name="connsiteY478" fmla="*/ 603603 h 647414"/>
                      <a:gd name="connsiteX479" fmla="*/ 284538 w 847275"/>
                      <a:gd name="connsiteY479" fmla="*/ 602365 h 647414"/>
                      <a:gd name="connsiteX480" fmla="*/ 283205 w 847275"/>
                      <a:gd name="connsiteY480" fmla="*/ 601508 h 647414"/>
                      <a:gd name="connsiteX481" fmla="*/ 282062 w 847275"/>
                      <a:gd name="connsiteY481" fmla="*/ 601603 h 647414"/>
                      <a:gd name="connsiteX482" fmla="*/ 280538 w 847275"/>
                      <a:gd name="connsiteY482" fmla="*/ 600841 h 647414"/>
                      <a:gd name="connsiteX483" fmla="*/ 278061 w 847275"/>
                      <a:gd name="connsiteY483" fmla="*/ 600174 h 647414"/>
                      <a:gd name="connsiteX484" fmla="*/ 277109 w 847275"/>
                      <a:gd name="connsiteY484" fmla="*/ 601222 h 647414"/>
                      <a:gd name="connsiteX485" fmla="*/ 276156 w 847275"/>
                      <a:gd name="connsiteY485" fmla="*/ 602460 h 647414"/>
                      <a:gd name="connsiteX486" fmla="*/ 274347 w 847275"/>
                      <a:gd name="connsiteY486" fmla="*/ 602079 h 647414"/>
                      <a:gd name="connsiteX487" fmla="*/ 274156 w 847275"/>
                      <a:gd name="connsiteY487" fmla="*/ 603508 h 647414"/>
                      <a:gd name="connsiteX488" fmla="*/ 273680 w 847275"/>
                      <a:gd name="connsiteY488" fmla="*/ 604555 h 647414"/>
                      <a:gd name="connsiteX489" fmla="*/ 273108 w 847275"/>
                      <a:gd name="connsiteY489" fmla="*/ 605603 h 647414"/>
                      <a:gd name="connsiteX490" fmla="*/ 272061 w 847275"/>
                      <a:gd name="connsiteY490" fmla="*/ 606937 h 647414"/>
                      <a:gd name="connsiteX491" fmla="*/ 270727 w 847275"/>
                      <a:gd name="connsiteY491" fmla="*/ 606556 h 647414"/>
                      <a:gd name="connsiteX492" fmla="*/ 270060 w 847275"/>
                      <a:gd name="connsiteY492" fmla="*/ 606556 h 647414"/>
                      <a:gd name="connsiteX493" fmla="*/ 269013 w 847275"/>
                      <a:gd name="connsiteY493" fmla="*/ 607318 h 647414"/>
                      <a:gd name="connsiteX494" fmla="*/ 267298 w 847275"/>
                      <a:gd name="connsiteY494" fmla="*/ 607127 h 647414"/>
                      <a:gd name="connsiteX495" fmla="*/ 266536 w 847275"/>
                      <a:gd name="connsiteY495" fmla="*/ 608080 h 647414"/>
                      <a:gd name="connsiteX496" fmla="*/ 265869 w 847275"/>
                      <a:gd name="connsiteY496" fmla="*/ 607984 h 647414"/>
                      <a:gd name="connsiteX497" fmla="*/ 265107 w 847275"/>
                      <a:gd name="connsiteY497" fmla="*/ 608080 h 647414"/>
                      <a:gd name="connsiteX498" fmla="*/ 263298 w 847275"/>
                      <a:gd name="connsiteY498" fmla="*/ 608366 h 647414"/>
                      <a:gd name="connsiteX499" fmla="*/ 262345 w 847275"/>
                      <a:gd name="connsiteY499" fmla="*/ 608842 h 647414"/>
                      <a:gd name="connsiteX500" fmla="*/ 260631 w 847275"/>
                      <a:gd name="connsiteY500" fmla="*/ 608651 h 647414"/>
                      <a:gd name="connsiteX501" fmla="*/ 259773 w 847275"/>
                      <a:gd name="connsiteY501" fmla="*/ 610461 h 647414"/>
                      <a:gd name="connsiteX502" fmla="*/ 259964 w 847275"/>
                      <a:gd name="connsiteY502" fmla="*/ 612175 h 647414"/>
                      <a:gd name="connsiteX503" fmla="*/ 259488 w 847275"/>
                      <a:gd name="connsiteY503" fmla="*/ 614080 h 647414"/>
                      <a:gd name="connsiteX504" fmla="*/ 257868 w 847275"/>
                      <a:gd name="connsiteY504" fmla="*/ 615128 h 647414"/>
                      <a:gd name="connsiteX505" fmla="*/ 256249 w 847275"/>
                      <a:gd name="connsiteY505" fmla="*/ 614557 h 647414"/>
                      <a:gd name="connsiteX506" fmla="*/ 254820 w 847275"/>
                      <a:gd name="connsiteY506" fmla="*/ 615795 h 647414"/>
                      <a:gd name="connsiteX507" fmla="*/ 253582 w 847275"/>
                      <a:gd name="connsiteY507" fmla="*/ 615890 h 647414"/>
                      <a:gd name="connsiteX508" fmla="*/ 252249 w 847275"/>
                      <a:gd name="connsiteY508" fmla="*/ 615985 h 647414"/>
                      <a:gd name="connsiteX509" fmla="*/ 250629 w 847275"/>
                      <a:gd name="connsiteY509" fmla="*/ 615700 h 647414"/>
                      <a:gd name="connsiteX510" fmla="*/ 249105 w 847275"/>
                      <a:gd name="connsiteY510" fmla="*/ 614938 h 647414"/>
                      <a:gd name="connsiteX511" fmla="*/ 247581 w 847275"/>
                      <a:gd name="connsiteY511" fmla="*/ 614747 h 647414"/>
                      <a:gd name="connsiteX512" fmla="*/ 245676 w 847275"/>
                      <a:gd name="connsiteY512" fmla="*/ 615033 h 647414"/>
                      <a:gd name="connsiteX513" fmla="*/ 243771 w 847275"/>
                      <a:gd name="connsiteY513" fmla="*/ 615509 h 647414"/>
                      <a:gd name="connsiteX514" fmla="*/ 241771 w 847275"/>
                      <a:gd name="connsiteY514" fmla="*/ 614747 h 647414"/>
                      <a:gd name="connsiteX515" fmla="*/ 240057 w 847275"/>
                      <a:gd name="connsiteY515" fmla="*/ 614366 h 647414"/>
                      <a:gd name="connsiteX516" fmla="*/ 238628 w 847275"/>
                      <a:gd name="connsiteY516" fmla="*/ 613890 h 647414"/>
                      <a:gd name="connsiteX517" fmla="*/ 237675 w 847275"/>
                      <a:gd name="connsiteY517" fmla="*/ 613033 h 647414"/>
                      <a:gd name="connsiteX518" fmla="*/ 238152 w 847275"/>
                      <a:gd name="connsiteY518" fmla="*/ 611604 h 647414"/>
                      <a:gd name="connsiteX519" fmla="*/ 236818 w 847275"/>
                      <a:gd name="connsiteY519" fmla="*/ 609889 h 647414"/>
                      <a:gd name="connsiteX520" fmla="*/ 236437 w 847275"/>
                      <a:gd name="connsiteY520" fmla="*/ 608556 h 647414"/>
                      <a:gd name="connsiteX521" fmla="*/ 234627 w 847275"/>
                      <a:gd name="connsiteY521" fmla="*/ 607889 h 647414"/>
                      <a:gd name="connsiteX522" fmla="*/ 233961 w 847275"/>
                      <a:gd name="connsiteY522" fmla="*/ 607222 h 647414"/>
                      <a:gd name="connsiteX523" fmla="*/ 233103 w 847275"/>
                      <a:gd name="connsiteY523" fmla="*/ 607032 h 647414"/>
                      <a:gd name="connsiteX524" fmla="*/ 231865 w 847275"/>
                      <a:gd name="connsiteY524" fmla="*/ 607127 h 647414"/>
                      <a:gd name="connsiteX525" fmla="*/ 230341 w 847275"/>
                      <a:gd name="connsiteY525" fmla="*/ 606365 h 647414"/>
                      <a:gd name="connsiteX526" fmla="*/ 229389 w 847275"/>
                      <a:gd name="connsiteY526" fmla="*/ 606746 h 647414"/>
                      <a:gd name="connsiteX527" fmla="*/ 228722 w 847275"/>
                      <a:gd name="connsiteY527" fmla="*/ 606746 h 647414"/>
                      <a:gd name="connsiteX528" fmla="*/ 227484 w 847275"/>
                      <a:gd name="connsiteY528" fmla="*/ 606651 h 647414"/>
                      <a:gd name="connsiteX529" fmla="*/ 227103 w 847275"/>
                      <a:gd name="connsiteY529" fmla="*/ 604746 h 647414"/>
                      <a:gd name="connsiteX530" fmla="*/ 225864 w 847275"/>
                      <a:gd name="connsiteY530" fmla="*/ 604270 h 647414"/>
                      <a:gd name="connsiteX531" fmla="*/ 224817 w 847275"/>
                      <a:gd name="connsiteY531" fmla="*/ 603317 h 647414"/>
                      <a:gd name="connsiteX532" fmla="*/ 223864 w 847275"/>
                      <a:gd name="connsiteY532" fmla="*/ 602841 h 647414"/>
                      <a:gd name="connsiteX533" fmla="*/ 224055 w 847275"/>
                      <a:gd name="connsiteY533" fmla="*/ 601888 h 647414"/>
                      <a:gd name="connsiteX534" fmla="*/ 223293 w 847275"/>
                      <a:gd name="connsiteY534" fmla="*/ 601603 h 647414"/>
                      <a:gd name="connsiteX535" fmla="*/ 222721 w 847275"/>
                      <a:gd name="connsiteY535" fmla="*/ 601508 h 647414"/>
                      <a:gd name="connsiteX536" fmla="*/ 221673 w 847275"/>
                      <a:gd name="connsiteY536" fmla="*/ 601698 h 647414"/>
                      <a:gd name="connsiteX537" fmla="*/ 221007 w 847275"/>
                      <a:gd name="connsiteY537" fmla="*/ 602841 h 647414"/>
                      <a:gd name="connsiteX538" fmla="*/ 220816 w 847275"/>
                      <a:gd name="connsiteY538" fmla="*/ 604079 h 647414"/>
                      <a:gd name="connsiteX539" fmla="*/ 219673 w 847275"/>
                      <a:gd name="connsiteY539" fmla="*/ 604175 h 647414"/>
                      <a:gd name="connsiteX540" fmla="*/ 219864 w 847275"/>
                      <a:gd name="connsiteY540" fmla="*/ 604937 h 647414"/>
                      <a:gd name="connsiteX541" fmla="*/ 219673 w 847275"/>
                      <a:gd name="connsiteY541" fmla="*/ 605508 h 647414"/>
                      <a:gd name="connsiteX542" fmla="*/ 218244 w 847275"/>
                      <a:gd name="connsiteY542" fmla="*/ 605127 h 647414"/>
                      <a:gd name="connsiteX543" fmla="*/ 216625 w 847275"/>
                      <a:gd name="connsiteY543" fmla="*/ 603698 h 647414"/>
                      <a:gd name="connsiteX544" fmla="*/ 215387 w 847275"/>
                      <a:gd name="connsiteY544" fmla="*/ 603793 h 647414"/>
                      <a:gd name="connsiteX545" fmla="*/ 214434 w 847275"/>
                      <a:gd name="connsiteY545" fmla="*/ 602936 h 647414"/>
                      <a:gd name="connsiteX546" fmla="*/ 212910 w 847275"/>
                      <a:gd name="connsiteY546" fmla="*/ 602079 h 647414"/>
                      <a:gd name="connsiteX547" fmla="*/ 209386 w 847275"/>
                      <a:gd name="connsiteY547" fmla="*/ 601603 h 647414"/>
                      <a:gd name="connsiteX548" fmla="*/ 207672 w 847275"/>
                      <a:gd name="connsiteY548" fmla="*/ 600936 h 647414"/>
                      <a:gd name="connsiteX549" fmla="*/ 207957 w 847275"/>
                      <a:gd name="connsiteY549" fmla="*/ 599983 h 647414"/>
                      <a:gd name="connsiteX550" fmla="*/ 207195 w 847275"/>
                      <a:gd name="connsiteY550" fmla="*/ 599126 h 647414"/>
                      <a:gd name="connsiteX551" fmla="*/ 207100 w 847275"/>
                      <a:gd name="connsiteY551" fmla="*/ 598459 h 647414"/>
                      <a:gd name="connsiteX552" fmla="*/ 207195 w 847275"/>
                      <a:gd name="connsiteY552" fmla="*/ 597983 h 647414"/>
                      <a:gd name="connsiteX553" fmla="*/ 206338 w 847275"/>
                      <a:gd name="connsiteY553" fmla="*/ 597888 h 647414"/>
                      <a:gd name="connsiteX554" fmla="*/ 205386 w 847275"/>
                      <a:gd name="connsiteY554" fmla="*/ 596935 h 647414"/>
                      <a:gd name="connsiteX555" fmla="*/ 204147 w 847275"/>
                      <a:gd name="connsiteY555" fmla="*/ 597221 h 647414"/>
                      <a:gd name="connsiteX556" fmla="*/ 203004 w 847275"/>
                      <a:gd name="connsiteY556" fmla="*/ 596554 h 647414"/>
                      <a:gd name="connsiteX557" fmla="*/ 201957 w 847275"/>
                      <a:gd name="connsiteY557" fmla="*/ 596650 h 647414"/>
                      <a:gd name="connsiteX558" fmla="*/ 201385 w 847275"/>
                      <a:gd name="connsiteY558" fmla="*/ 596269 h 647414"/>
                      <a:gd name="connsiteX559" fmla="*/ 199671 w 847275"/>
                      <a:gd name="connsiteY559" fmla="*/ 594935 h 647414"/>
                      <a:gd name="connsiteX560" fmla="*/ 199385 w 847275"/>
                      <a:gd name="connsiteY560" fmla="*/ 593983 h 647414"/>
                      <a:gd name="connsiteX561" fmla="*/ 199290 w 847275"/>
                      <a:gd name="connsiteY561" fmla="*/ 593221 h 647414"/>
                      <a:gd name="connsiteX562" fmla="*/ 197575 w 847275"/>
                      <a:gd name="connsiteY562" fmla="*/ 594459 h 647414"/>
                      <a:gd name="connsiteX563" fmla="*/ 196527 w 847275"/>
                      <a:gd name="connsiteY563" fmla="*/ 595412 h 647414"/>
                      <a:gd name="connsiteX564" fmla="*/ 194146 w 847275"/>
                      <a:gd name="connsiteY564" fmla="*/ 595030 h 647414"/>
                      <a:gd name="connsiteX565" fmla="*/ 192813 w 847275"/>
                      <a:gd name="connsiteY565" fmla="*/ 596078 h 647414"/>
                      <a:gd name="connsiteX566" fmla="*/ 191860 w 847275"/>
                      <a:gd name="connsiteY566" fmla="*/ 597602 h 647414"/>
                      <a:gd name="connsiteX567" fmla="*/ 191193 w 847275"/>
                      <a:gd name="connsiteY567" fmla="*/ 598745 h 647414"/>
                      <a:gd name="connsiteX568" fmla="*/ 192051 w 847275"/>
                      <a:gd name="connsiteY568" fmla="*/ 600555 h 647414"/>
                      <a:gd name="connsiteX569" fmla="*/ 192717 w 847275"/>
                      <a:gd name="connsiteY569" fmla="*/ 602269 h 647414"/>
                      <a:gd name="connsiteX570" fmla="*/ 193479 w 847275"/>
                      <a:gd name="connsiteY570" fmla="*/ 603412 h 647414"/>
                      <a:gd name="connsiteX571" fmla="*/ 193289 w 847275"/>
                      <a:gd name="connsiteY571" fmla="*/ 603889 h 647414"/>
                      <a:gd name="connsiteX572" fmla="*/ 191574 w 847275"/>
                      <a:gd name="connsiteY572" fmla="*/ 603317 h 647414"/>
                      <a:gd name="connsiteX573" fmla="*/ 190146 w 847275"/>
                      <a:gd name="connsiteY573" fmla="*/ 602936 h 647414"/>
                      <a:gd name="connsiteX574" fmla="*/ 189288 w 847275"/>
                      <a:gd name="connsiteY574" fmla="*/ 603317 h 647414"/>
                      <a:gd name="connsiteX575" fmla="*/ 188050 w 847275"/>
                      <a:gd name="connsiteY575" fmla="*/ 603698 h 647414"/>
                      <a:gd name="connsiteX576" fmla="*/ 188050 w 847275"/>
                      <a:gd name="connsiteY576" fmla="*/ 604746 h 647414"/>
                      <a:gd name="connsiteX577" fmla="*/ 187479 w 847275"/>
                      <a:gd name="connsiteY577" fmla="*/ 605508 h 647414"/>
                      <a:gd name="connsiteX578" fmla="*/ 186526 w 847275"/>
                      <a:gd name="connsiteY578" fmla="*/ 606079 h 647414"/>
                      <a:gd name="connsiteX579" fmla="*/ 182526 w 847275"/>
                      <a:gd name="connsiteY579" fmla="*/ 607889 h 647414"/>
                      <a:gd name="connsiteX580" fmla="*/ 181192 w 847275"/>
                      <a:gd name="connsiteY580" fmla="*/ 607032 h 647414"/>
                      <a:gd name="connsiteX581" fmla="*/ 179287 w 847275"/>
                      <a:gd name="connsiteY581" fmla="*/ 608175 h 647414"/>
                      <a:gd name="connsiteX582" fmla="*/ 179287 w 847275"/>
                      <a:gd name="connsiteY582" fmla="*/ 609127 h 647414"/>
                      <a:gd name="connsiteX583" fmla="*/ 178811 w 847275"/>
                      <a:gd name="connsiteY583" fmla="*/ 610651 h 647414"/>
                      <a:gd name="connsiteX584" fmla="*/ 178335 w 847275"/>
                      <a:gd name="connsiteY584" fmla="*/ 611033 h 647414"/>
                      <a:gd name="connsiteX585" fmla="*/ 177858 w 847275"/>
                      <a:gd name="connsiteY585" fmla="*/ 611985 h 647414"/>
                      <a:gd name="connsiteX586" fmla="*/ 178239 w 847275"/>
                      <a:gd name="connsiteY586" fmla="*/ 612842 h 647414"/>
                      <a:gd name="connsiteX587" fmla="*/ 177668 w 847275"/>
                      <a:gd name="connsiteY587" fmla="*/ 614366 h 647414"/>
                      <a:gd name="connsiteX588" fmla="*/ 176620 w 847275"/>
                      <a:gd name="connsiteY588" fmla="*/ 614652 h 647414"/>
                      <a:gd name="connsiteX589" fmla="*/ 175668 w 847275"/>
                      <a:gd name="connsiteY589" fmla="*/ 616271 h 647414"/>
                      <a:gd name="connsiteX590" fmla="*/ 174810 w 847275"/>
                      <a:gd name="connsiteY590" fmla="*/ 616081 h 647414"/>
                      <a:gd name="connsiteX591" fmla="*/ 173286 w 847275"/>
                      <a:gd name="connsiteY591" fmla="*/ 615795 h 647414"/>
                      <a:gd name="connsiteX592" fmla="*/ 172905 w 847275"/>
                      <a:gd name="connsiteY592" fmla="*/ 617224 h 647414"/>
                      <a:gd name="connsiteX593" fmla="*/ 172810 w 847275"/>
                      <a:gd name="connsiteY593" fmla="*/ 618462 h 647414"/>
                      <a:gd name="connsiteX594" fmla="*/ 170524 w 847275"/>
                      <a:gd name="connsiteY594" fmla="*/ 621034 h 647414"/>
                      <a:gd name="connsiteX595" fmla="*/ 170048 w 847275"/>
                      <a:gd name="connsiteY595" fmla="*/ 623320 h 647414"/>
                      <a:gd name="connsiteX596" fmla="*/ 168714 w 847275"/>
                      <a:gd name="connsiteY596" fmla="*/ 623796 h 647414"/>
                      <a:gd name="connsiteX597" fmla="*/ 168714 w 847275"/>
                      <a:gd name="connsiteY597" fmla="*/ 625034 h 647414"/>
                      <a:gd name="connsiteX598" fmla="*/ 168810 w 847275"/>
                      <a:gd name="connsiteY598" fmla="*/ 625606 h 647414"/>
                      <a:gd name="connsiteX599" fmla="*/ 168143 w 847275"/>
                      <a:gd name="connsiteY599" fmla="*/ 626177 h 647414"/>
                      <a:gd name="connsiteX600" fmla="*/ 167190 w 847275"/>
                      <a:gd name="connsiteY600" fmla="*/ 627034 h 647414"/>
                      <a:gd name="connsiteX601" fmla="*/ 166619 w 847275"/>
                      <a:gd name="connsiteY601" fmla="*/ 628082 h 647414"/>
                      <a:gd name="connsiteX602" fmla="*/ 165857 w 847275"/>
                      <a:gd name="connsiteY602" fmla="*/ 628939 h 647414"/>
                      <a:gd name="connsiteX603" fmla="*/ 165857 w 847275"/>
                      <a:gd name="connsiteY603" fmla="*/ 630463 h 647414"/>
                      <a:gd name="connsiteX604" fmla="*/ 165000 w 847275"/>
                      <a:gd name="connsiteY604" fmla="*/ 630844 h 647414"/>
                      <a:gd name="connsiteX605" fmla="*/ 164333 w 847275"/>
                      <a:gd name="connsiteY605" fmla="*/ 631797 h 647414"/>
                      <a:gd name="connsiteX606" fmla="*/ 162809 w 847275"/>
                      <a:gd name="connsiteY606" fmla="*/ 631987 h 647414"/>
                      <a:gd name="connsiteX607" fmla="*/ 160999 w 847275"/>
                      <a:gd name="connsiteY607" fmla="*/ 631702 h 647414"/>
                      <a:gd name="connsiteX608" fmla="*/ 160237 w 847275"/>
                      <a:gd name="connsiteY608" fmla="*/ 631321 h 647414"/>
                      <a:gd name="connsiteX609" fmla="*/ 159570 w 847275"/>
                      <a:gd name="connsiteY609" fmla="*/ 630940 h 647414"/>
                      <a:gd name="connsiteX610" fmla="*/ 158904 w 847275"/>
                      <a:gd name="connsiteY610" fmla="*/ 631606 h 647414"/>
                      <a:gd name="connsiteX611" fmla="*/ 157761 w 847275"/>
                      <a:gd name="connsiteY611" fmla="*/ 631892 h 647414"/>
                      <a:gd name="connsiteX612" fmla="*/ 156332 w 847275"/>
                      <a:gd name="connsiteY612" fmla="*/ 631606 h 647414"/>
                      <a:gd name="connsiteX613" fmla="*/ 155760 w 847275"/>
                      <a:gd name="connsiteY613" fmla="*/ 630749 h 647414"/>
                      <a:gd name="connsiteX614" fmla="*/ 154522 w 847275"/>
                      <a:gd name="connsiteY614" fmla="*/ 630749 h 647414"/>
                      <a:gd name="connsiteX615" fmla="*/ 153951 w 847275"/>
                      <a:gd name="connsiteY615" fmla="*/ 629797 h 647414"/>
                      <a:gd name="connsiteX616" fmla="*/ 153474 w 847275"/>
                      <a:gd name="connsiteY616" fmla="*/ 629892 h 647414"/>
                      <a:gd name="connsiteX617" fmla="*/ 152046 w 847275"/>
                      <a:gd name="connsiteY617" fmla="*/ 630368 h 647414"/>
                      <a:gd name="connsiteX618" fmla="*/ 150712 w 847275"/>
                      <a:gd name="connsiteY618" fmla="*/ 630083 h 647414"/>
                      <a:gd name="connsiteX619" fmla="*/ 148617 w 847275"/>
                      <a:gd name="connsiteY619" fmla="*/ 629797 h 647414"/>
                      <a:gd name="connsiteX620" fmla="*/ 147093 w 847275"/>
                      <a:gd name="connsiteY620" fmla="*/ 629892 h 647414"/>
                      <a:gd name="connsiteX621" fmla="*/ 145854 w 847275"/>
                      <a:gd name="connsiteY621" fmla="*/ 629416 h 647414"/>
                      <a:gd name="connsiteX622" fmla="*/ 143283 w 847275"/>
                      <a:gd name="connsiteY622" fmla="*/ 628558 h 647414"/>
                      <a:gd name="connsiteX623" fmla="*/ 142616 w 847275"/>
                      <a:gd name="connsiteY623" fmla="*/ 629035 h 647414"/>
                      <a:gd name="connsiteX624" fmla="*/ 141092 w 847275"/>
                      <a:gd name="connsiteY624" fmla="*/ 629035 h 647414"/>
                      <a:gd name="connsiteX625" fmla="*/ 139758 w 847275"/>
                      <a:gd name="connsiteY625" fmla="*/ 628463 h 647414"/>
                      <a:gd name="connsiteX626" fmla="*/ 138901 w 847275"/>
                      <a:gd name="connsiteY626" fmla="*/ 627416 h 647414"/>
                      <a:gd name="connsiteX627" fmla="*/ 138139 w 847275"/>
                      <a:gd name="connsiteY627" fmla="*/ 627225 h 647414"/>
                      <a:gd name="connsiteX628" fmla="*/ 136329 w 847275"/>
                      <a:gd name="connsiteY628" fmla="*/ 627416 h 647414"/>
                      <a:gd name="connsiteX629" fmla="*/ 135091 w 847275"/>
                      <a:gd name="connsiteY629" fmla="*/ 627606 h 647414"/>
                      <a:gd name="connsiteX630" fmla="*/ 134615 w 847275"/>
                      <a:gd name="connsiteY630" fmla="*/ 626749 h 647414"/>
                      <a:gd name="connsiteX631" fmla="*/ 132710 w 847275"/>
                      <a:gd name="connsiteY631" fmla="*/ 627511 h 647414"/>
                      <a:gd name="connsiteX632" fmla="*/ 133186 w 847275"/>
                      <a:gd name="connsiteY632" fmla="*/ 630083 h 647414"/>
                      <a:gd name="connsiteX633" fmla="*/ 132996 w 847275"/>
                      <a:gd name="connsiteY633" fmla="*/ 631035 h 647414"/>
                      <a:gd name="connsiteX634" fmla="*/ 132424 w 847275"/>
                      <a:gd name="connsiteY634" fmla="*/ 630749 h 647414"/>
                      <a:gd name="connsiteX635" fmla="*/ 131567 w 847275"/>
                      <a:gd name="connsiteY635" fmla="*/ 629892 h 647414"/>
                      <a:gd name="connsiteX636" fmla="*/ 130710 w 847275"/>
                      <a:gd name="connsiteY636" fmla="*/ 629606 h 647414"/>
                      <a:gd name="connsiteX637" fmla="*/ 130043 w 847275"/>
                      <a:gd name="connsiteY637" fmla="*/ 628558 h 647414"/>
                      <a:gd name="connsiteX638" fmla="*/ 130233 w 847275"/>
                      <a:gd name="connsiteY638" fmla="*/ 627511 h 647414"/>
                      <a:gd name="connsiteX639" fmla="*/ 129281 w 847275"/>
                      <a:gd name="connsiteY639" fmla="*/ 627987 h 647414"/>
                      <a:gd name="connsiteX640" fmla="*/ 127947 w 847275"/>
                      <a:gd name="connsiteY640" fmla="*/ 628463 h 647414"/>
                      <a:gd name="connsiteX641" fmla="*/ 127185 w 847275"/>
                      <a:gd name="connsiteY641" fmla="*/ 627892 h 647414"/>
                      <a:gd name="connsiteX642" fmla="*/ 127185 w 847275"/>
                      <a:gd name="connsiteY642" fmla="*/ 626654 h 647414"/>
                      <a:gd name="connsiteX643" fmla="*/ 127090 w 847275"/>
                      <a:gd name="connsiteY643" fmla="*/ 625606 h 647414"/>
                      <a:gd name="connsiteX644" fmla="*/ 126042 w 847275"/>
                      <a:gd name="connsiteY644" fmla="*/ 624844 h 647414"/>
                      <a:gd name="connsiteX645" fmla="*/ 125090 w 847275"/>
                      <a:gd name="connsiteY645" fmla="*/ 623605 h 647414"/>
                      <a:gd name="connsiteX646" fmla="*/ 124042 w 847275"/>
                      <a:gd name="connsiteY646" fmla="*/ 623129 h 647414"/>
                      <a:gd name="connsiteX647" fmla="*/ 122518 w 847275"/>
                      <a:gd name="connsiteY647" fmla="*/ 622653 h 647414"/>
                      <a:gd name="connsiteX648" fmla="*/ 122899 w 847275"/>
                      <a:gd name="connsiteY648" fmla="*/ 622081 h 647414"/>
                      <a:gd name="connsiteX649" fmla="*/ 123280 w 847275"/>
                      <a:gd name="connsiteY649" fmla="*/ 621510 h 647414"/>
                      <a:gd name="connsiteX650" fmla="*/ 122042 w 847275"/>
                      <a:gd name="connsiteY650" fmla="*/ 619129 h 647414"/>
                      <a:gd name="connsiteX651" fmla="*/ 119375 w 847275"/>
                      <a:gd name="connsiteY651" fmla="*/ 617414 h 647414"/>
                      <a:gd name="connsiteX652" fmla="*/ 117565 w 847275"/>
                      <a:gd name="connsiteY652" fmla="*/ 617891 h 647414"/>
                      <a:gd name="connsiteX653" fmla="*/ 116517 w 847275"/>
                      <a:gd name="connsiteY653" fmla="*/ 614271 h 647414"/>
                      <a:gd name="connsiteX654" fmla="*/ 112707 w 847275"/>
                      <a:gd name="connsiteY654" fmla="*/ 614652 h 647414"/>
                      <a:gd name="connsiteX655" fmla="*/ 111945 w 847275"/>
                      <a:gd name="connsiteY655" fmla="*/ 613033 h 647414"/>
                      <a:gd name="connsiteX656" fmla="*/ 108802 w 847275"/>
                      <a:gd name="connsiteY656" fmla="*/ 610271 h 647414"/>
                      <a:gd name="connsiteX657" fmla="*/ 107278 w 847275"/>
                      <a:gd name="connsiteY657" fmla="*/ 609413 h 647414"/>
                      <a:gd name="connsiteX658" fmla="*/ 107469 w 847275"/>
                      <a:gd name="connsiteY658" fmla="*/ 607222 h 647414"/>
                      <a:gd name="connsiteX659" fmla="*/ 106230 w 847275"/>
                      <a:gd name="connsiteY659" fmla="*/ 604460 h 647414"/>
                      <a:gd name="connsiteX660" fmla="*/ 106516 w 847275"/>
                      <a:gd name="connsiteY660" fmla="*/ 601793 h 647414"/>
                      <a:gd name="connsiteX661" fmla="*/ 108326 w 847275"/>
                      <a:gd name="connsiteY661" fmla="*/ 596745 h 647414"/>
                      <a:gd name="connsiteX662" fmla="*/ 107945 w 847275"/>
                      <a:gd name="connsiteY662" fmla="*/ 595888 h 647414"/>
                      <a:gd name="connsiteX663" fmla="*/ 106135 w 847275"/>
                      <a:gd name="connsiteY663" fmla="*/ 587696 h 647414"/>
                      <a:gd name="connsiteX664" fmla="*/ 107183 w 847275"/>
                      <a:gd name="connsiteY664" fmla="*/ 586744 h 647414"/>
                      <a:gd name="connsiteX665" fmla="*/ 104992 w 847275"/>
                      <a:gd name="connsiteY665" fmla="*/ 582934 h 647414"/>
                      <a:gd name="connsiteX666" fmla="*/ 105564 w 847275"/>
                      <a:gd name="connsiteY666" fmla="*/ 579124 h 647414"/>
                      <a:gd name="connsiteX667" fmla="*/ 105849 w 847275"/>
                      <a:gd name="connsiteY667" fmla="*/ 571885 h 647414"/>
                      <a:gd name="connsiteX668" fmla="*/ 106516 w 847275"/>
                      <a:gd name="connsiteY668" fmla="*/ 571694 h 647414"/>
                      <a:gd name="connsiteX669" fmla="*/ 110612 w 847275"/>
                      <a:gd name="connsiteY669" fmla="*/ 569027 h 647414"/>
                      <a:gd name="connsiteX670" fmla="*/ 113469 w 847275"/>
                      <a:gd name="connsiteY670" fmla="*/ 567122 h 647414"/>
                      <a:gd name="connsiteX671" fmla="*/ 109945 w 847275"/>
                      <a:gd name="connsiteY671" fmla="*/ 566265 h 647414"/>
                      <a:gd name="connsiteX672" fmla="*/ 108612 w 847275"/>
                      <a:gd name="connsiteY672" fmla="*/ 566265 h 647414"/>
                      <a:gd name="connsiteX673" fmla="*/ 106421 w 847275"/>
                      <a:gd name="connsiteY673" fmla="*/ 565789 h 647414"/>
                      <a:gd name="connsiteX674" fmla="*/ 99277 w 847275"/>
                      <a:gd name="connsiteY674" fmla="*/ 562836 h 647414"/>
                      <a:gd name="connsiteX675" fmla="*/ 97753 w 847275"/>
                      <a:gd name="connsiteY675" fmla="*/ 563788 h 647414"/>
                      <a:gd name="connsiteX676" fmla="*/ 96134 w 847275"/>
                      <a:gd name="connsiteY676" fmla="*/ 564265 h 647414"/>
                      <a:gd name="connsiteX677" fmla="*/ 89943 w 847275"/>
                      <a:gd name="connsiteY677" fmla="*/ 561502 h 647414"/>
                      <a:gd name="connsiteX678" fmla="*/ 87466 w 847275"/>
                      <a:gd name="connsiteY678" fmla="*/ 560931 h 647414"/>
                      <a:gd name="connsiteX679" fmla="*/ 84704 w 847275"/>
                      <a:gd name="connsiteY679" fmla="*/ 560741 h 647414"/>
                      <a:gd name="connsiteX680" fmla="*/ 83656 w 847275"/>
                      <a:gd name="connsiteY680" fmla="*/ 556930 h 647414"/>
                      <a:gd name="connsiteX681" fmla="*/ 78227 w 847275"/>
                      <a:gd name="connsiteY681" fmla="*/ 555502 h 647414"/>
                      <a:gd name="connsiteX682" fmla="*/ 74798 w 847275"/>
                      <a:gd name="connsiteY682" fmla="*/ 552549 h 647414"/>
                      <a:gd name="connsiteX683" fmla="*/ 74322 w 847275"/>
                      <a:gd name="connsiteY683" fmla="*/ 551596 h 647414"/>
                      <a:gd name="connsiteX684" fmla="*/ 73560 w 847275"/>
                      <a:gd name="connsiteY684" fmla="*/ 550072 h 647414"/>
                      <a:gd name="connsiteX685" fmla="*/ 72607 w 847275"/>
                      <a:gd name="connsiteY685" fmla="*/ 549215 h 647414"/>
                      <a:gd name="connsiteX686" fmla="*/ 70226 w 847275"/>
                      <a:gd name="connsiteY686" fmla="*/ 549025 h 647414"/>
                      <a:gd name="connsiteX687" fmla="*/ 69273 w 847275"/>
                      <a:gd name="connsiteY687" fmla="*/ 548263 h 647414"/>
                      <a:gd name="connsiteX688" fmla="*/ 67654 w 847275"/>
                      <a:gd name="connsiteY688" fmla="*/ 545786 h 647414"/>
                      <a:gd name="connsiteX689" fmla="*/ 67368 w 847275"/>
                      <a:gd name="connsiteY689" fmla="*/ 544738 h 647414"/>
                      <a:gd name="connsiteX690" fmla="*/ 63654 w 847275"/>
                      <a:gd name="connsiteY690" fmla="*/ 544834 h 647414"/>
                      <a:gd name="connsiteX691" fmla="*/ 63368 w 847275"/>
                      <a:gd name="connsiteY691" fmla="*/ 543214 h 647414"/>
                      <a:gd name="connsiteX692" fmla="*/ 61939 w 847275"/>
                      <a:gd name="connsiteY692" fmla="*/ 540643 h 647414"/>
                      <a:gd name="connsiteX693" fmla="*/ 61558 w 847275"/>
                      <a:gd name="connsiteY693" fmla="*/ 538738 h 647414"/>
                      <a:gd name="connsiteX694" fmla="*/ 60225 w 847275"/>
                      <a:gd name="connsiteY694" fmla="*/ 537880 h 647414"/>
                      <a:gd name="connsiteX695" fmla="*/ 59367 w 847275"/>
                      <a:gd name="connsiteY695" fmla="*/ 536166 h 647414"/>
                      <a:gd name="connsiteX696" fmla="*/ 59463 w 847275"/>
                      <a:gd name="connsiteY696" fmla="*/ 532737 h 647414"/>
                      <a:gd name="connsiteX697" fmla="*/ 60415 w 847275"/>
                      <a:gd name="connsiteY697" fmla="*/ 531499 h 647414"/>
                      <a:gd name="connsiteX698" fmla="*/ 58320 w 847275"/>
                      <a:gd name="connsiteY698" fmla="*/ 530356 h 647414"/>
                      <a:gd name="connsiteX699" fmla="*/ 57939 w 847275"/>
                      <a:gd name="connsiteY699" fmla="*/ 531308 h 647414"/>
                      <a:gd name="connsiteX700" fmla="*/ 54414 w 847275"/>
                      <a:gd name="connsiteY700" fmla="*/ 531499 h 647414"/>
                      <a:gd name="connsiteX701" fmla="*/ 51557 w 847275"/>
                      <a:gd name="connsiteY701" fmla="*/ 531118 h 647414"/>
                      <a:gd name="connsiteX702" fmla="*/ 46699 w 847275"/>
                      <a:gd name="connsiteY702" fmla="*/ 530070 h 647414"/>
                      <a:gd name="connsiteX703" fmla="*/ 46318 w 847275"/>
                      <a:gd name="connsiteY703" fmla="*/ 530451 h 647414"/>
                      <a:gd name="connsiteX704" fmla="*/ 42889 w 847275"/>
                      <a:gd name="connsiteY704" fmla="*/ 528832 h 647414"/>
                      <a:gd name="connsiteX705" fmla="*/ 44508 w 847275"/>
                      <a:gd name="connsiteY705" fmla="*/ 525688 h 647414"/>
                      <a:gd name="connsiteX706" fmla="*/ 44413 w 847275"/>
                      <a:gd name="connsiteY706" fmla="*/ 520354 h 647414"/>
                      <a:gd name="connsiteX707" fmla="*/ 41651 w 847275"/>
                      <a:gd name="connsiteY707" fmla="*/ 519212 h 647414"/>
                      <a:gd name="connsiteX708" fmla="*/ 39174 w 847275"/>
                      <a:gd name="connsiteY708" fmla="*/ 515592 h 647414"/>
                      <a:gd name="connsiteX709" fmla="*/ 39460 w 847275"/>
                      <a:gd name="connsiteY709" fmla="*/ 513687 h 647414"/>
                      <a:gd name="connsiteX710" fmla="*/ 40317 w 847275"/>
                      <a:gd name="connsiteY710" fmla="*/ 512639 h 647414"/>
                      <a:gd name="connsiteX711" fmla="*/ 42318 w 847275"/>
                      <a:gd name="connsiteY711" fmla="*/ 512068 h 647414"/>
                      <a:gd name="connsiteX712" fmla="*/ 45461 w 847275"/>
                      <a:gd name="connsiteY712" fmla="*/ 507496 h 647414"/>
                      <a:gd name="connsiteX713" fmla="*/ 45080 w 847275"/>
                      <a:gd name="connsiteY713" fmla="*/ 505591 h 647414"/>
                      <a:gd name="connsiteX714" fmla="*/ 46509 w 847275"/>
                      <a:gd name="connsiteY714" fmla="*/ 501781 h 647414"/>
                      <a:gd name="connsiteX715" fmla="*/ 47080 w 847275"/>
                      <a:gd name="connsiteY715" fmla="*/ 500638 h 647414"/>
                      <a:gd name="connsiteX716" fmla="*/ 47080 w 847275"/>
                      <a:gd name="connsiteY716" fmla="*/ 499971 h 647414"/>
                      <a:gd name="connsiteX717" fmla="*/ 47461 w 847275"/>
                      <a:gd name="connsiteY717" fmla="*/ 499018 h 647414"/>
                      <a:gd name="connsiteX718" fmla="*/ 47080 w 847275"/>
                      <a:gd name="connsiteY718" fmla="*/ 497971 h 647414"/>
                      <a:gd name="connsiteX719" fmla="*/ 47461 w 847275"/>
                      <a:gd name="connsiteY719" fmla="*/ 496923 h 647414"/>
                      <a:gd name="connsiteX720" fmla="*/ 46699 w 847275"/>
                      <a:gd name="connsiteY720" fmla="*/ 495113 h 647414"/>
                      <a:gd name="connsiteX721" fmla="*/ 46032 w 847275"/>
                      <a:gd name="connsiteY721" fmla="*/ 493684 h 647414"/>
                      <a:gd name="connsiteX722" fmla="*/ 46509 w 847275"/>
                      <a:gd name="connsiteY722" fmla="*/ 491113 h 647414"/>
                      <a:gd name="connsiteX723" fmla="*/ 45461 w 847275"/>
                      <a:gd name="connsiteY723" fmla="*/ 488446 h 647414"/>
                      <a:gd name="connsiteX724" fmla="*/ 43175 w 847275"/>
                      <a:gd name="connsiteY724" fmla="*/ 485493 h 647414"/>
                      <a:gd name="connsiteX725" fmla="*/ 40413 w 847275"/>
                      <a:gd name="connsiteY725" fmla="*/ 481873 h 647414"/>
                      <a:gd name="connsiteX726" fmla="*/ 36603 w 847275"/>
                      <a:gd name="connsiteY726" fmla="*/ 479778 h 647414"/>
                      <a:gd name="connsiteX727" fmla="*/ 33269 w 847275"/>
                      <a:gd name="connsiteY727" fmla="*/ 480349 h 647414"/>
                      <a:gd name="connsiteX728" fmla="*/ 30030 w 847275"/>
                      <a:gd name="connsiteY728" fmla="*/ 478825 h 647414"/>
                      <a:gd name="connsiteX729" fmla="*/ 30888 w 847275"/>
                      <a:gd name="connsiteY729" fmla="*/ 474730 h 647414"/>
                      <a:gd name="connsiteX730" fmla="*/ 31554 w 847275"/>
                      <a:gd name="connsiteY730" fmla="*/ 469872 h 647414"/>
                      <a:gd name="connsiteX731" fmla="*/ 32602 w 847275"/>
                      <a:gd name="connsiteY731" fmla="*/ 468919 h 647414"/>
                      <a:gd name="connsiteX732" fmla="*/ 28316 w 847275"/>
                      <a:gd name="connsiteY732" fmla="*/ 466252 h 647414"/>
                      <a:gd name="connsiteX733" fmla="*/ 24315 w 847275"/>
                      <a:gd name="connsiteY733" fmla="*/ 466252 h 647414"/>
                      <a:gd name="connsiteX734" fmla="*/ 21267 w 847275"/>
                      <a:gd name="connsiteY734" fmla="*/ 463014 h 647414"/>
                      <a:gd name="connsiteX735" fmla="*/ 19077 w 847275"/>
                      <a:gd name="connsiteY735" fmla="*/ 461585 h 647414"/>
                      <a:gd name="connsiteX736" fmla="*/ 15171 w 847275"/>
                      <a:gd name="connsiteY736" fmla="*/ 462919 h 647414"/>
                      <a:gd name="connsiteX737" fmla="*/ 14505 w 847275"/>
                      <a:gd name="connsiteY737" fmla="*/ 463681 h 647414"/>
                      <a:gd name="connsiteX738" fmla="*/ 12219 w 847275"/>
                      <a:gd name="connsiteY738" fmla="*/ 463204 h 647414"/>
                      <a:gd name="connsiteX739" fmla="*/ 12504 w 847275"/>
                      <a:gd name="connsiteY739" fmla="*/ 458251 h 647414"/>
                      <a:gd name="connsiteX740" fmla="*/ 10599 w 847275"/>
                      <a:gd name="connsiteY740" fmla="*/ 458061 h 647414"/>
                      <a:gd name="connsiteX741" fmla="*/ 8599 w 847275"/>
                      <a:gd name="connsiteY741" fmla="*/ 456442 h 647414"/>
                      <a:gd name="connsiteX742" fmla="*/ 7361 w 847275"/>
                      <a:gd name="connsiteY742" fmla="*/ 454060 h 647414"/>
                      <a:gd name="connsiteX743" fmla="*/ 6027 w 847275"/>
                      <a:gd name="connsiteY743" fmla="*/ 454156 h 647414"/>
                      <a:gd name="connsiteX744" fmla="*/ 4503 w 847275"/>
                      <a:gd name="connsiteY744" fmla="*/ 455013 h 647414"/>
                      <a:gd name="connsiteX745" fmla="*/ 1932 w 847275"/>
                      <a:gd name="connsiteY745" fmla="*/ 453013 h 647414"/>
                      <a:gd name="connsiteX746" fmla="*/ 503 w 847275"/>
                      <a:gd name="connsiteY746" fmla="*/ 450631 h 647414"/>
                      <a:gd name="connsiteX747" fmla="*/ 1360 w 847275"/>
                      <a:gd name="connsiteY747" fmla="*/ 447107 h 647414"/>
                      <a:gd name="connsiteX748" fmla="*/ 3741 w 847275"/>
                      <a:gd name="connsiteY748" fmla="*/ 445107 h 647414"/>
                      <a:gd name="connsiteX749" fmla="*/ 6504 w 847275"/>
                      <a:gd name="connsiteY749" fmla="*/ 444821 h 647414"/>
                      <a:gd name="connsiteX750" fmla="*/ 8409 w 847275"/>
                      <a:gd name="connsiteY750" fmla="*/ 444440 h 647414"/>
                      <a:gd name="connsiteX751" fmla="*/ 9552 w 847275"/>
                      <a:gd name="connsiteY751" fmla="*/ 445964 h 647414"/>
                      <a:gd name="connsiteX752" fmla="*/ 13362 w 847275"/>
                      <a:gd name="connsiteY752" fmla="*/ 445202 h 647414"/>
                      <a:gd name="connsiteX753" fmla="*/ 14981 w 847275"/>
                      <a:gd name="connsiteY753" fmla="*/ 448060 h 647414"/>
                      <a:gd name="connsiteX754" fmla="*/ 19172 w 847275"/>
                      <a:gd name="connsiteY754" fmla="*/ 448250 h 647414"/>
                      <a:gd name="connsiteX755" fmla="*/ 22125 w 847275"/>
                      <a:gd name="connsiteY755" fmla="*/ 448250 h 647414"/>
                      <a:gd name="connsiteX756" fmla="*/ 26792 w 847275"/>
                      <a:gd name="connsiteY756" fmla="*/ 448250 h 647414"/>
                      <a:gd name="connsiteX757" fmla="*/ 28030 w 847275"/>
                      <a:gd name="connsiteY757" fmla="*/ 447964 h 647414"/>
                      <a:gd name="connsiteX758" fmla="*/ 28983 w 847275"/>
                      <a:gd name="connsiteY758" fmla="*/ 445964 h 647414"/>
                      <a:gd name="connsiteX759" fmla="*/ 29173 w 847275"/>
                      <a:gd name="connsiteY759" fmla="*/ 444726 h 647414"/>
                      <a:gd name="connsiteX760" fmla="*/ 28125 w 847275"/>
                      <a:gd name="connsiteY760" fmla="*/ 439868 h 647414"/>
                      <a:gd name="connsiteX761" fmla="*/ 27078 w 847275"/>
                      <a:gd name="connsiteY761" fmla="*/ 438725 h 647414"/>
                      <a:gd name="connsiteX762" fmla="*/ 26506 w 847275"/>
                      <a:gd name="connsiteY762" fmla="*/ 437392 h 647414"/>
                      <a:gd name="connsiteX763" fmla="*/ 24696 w 847275"/>
                      <a:gd name="connsiteY763" fmla="*/ 433391 h 647414"/>
                      <a:gd name="connsiteX764" fmla="*/ 25077 w 847275"/>
                      <a:gd name="connsiteY764" fmla="*/ 428343 h 647414"/>
                      <a:gd name="connsiteX765" fmla="*/ 26316 w 847275"/>
                      <a:gd name="connsiteY765" fmla="*/ 426819 h 647414"/>
                      <a:gd name="connsiteX766" fmla="*/ 30316 w 847275"/>
                      <a:gd name="connsiteY766" fmla="*/ 426057 h 647414"/>
                      <a:gd name="connsiteX767" fmla="*/ 28411 w 847275"/>
                      <a:gd name="connsiteY767" fmla="*/ 422056 h 647414"/>
                      <a:gd name="connsiteX768" fmla="*/ 29554 w 847275"/>
                      <a:gd name="connsiteY768" fmla="*/ 420056 h 647414"/>
                      <a:gd name="connsiteX769" fmla="*/ 29364 w 847275"/>
                      <a:gd name="connsiteY769" fmla="*/ 418532 h 647414"/>
                      <a:gd name="connsiteX770" fmla="*/ 29840 w 847275"/>
                      <a:gd name="connsiteY770" fmla="*/ 414436 h 647414"/>
                      <a:gd name="connsiteX771" fmla="*/ 29078 w 847275"/>
                      <a:gd name="connsiteY771" fmla="*/ 412722 h 647414"/>
                      <a:gd name="connsiteX772" fmla="*/ 29173 w 847275"/>
                      <a:gd name="connsiteY772" fmla="*/ 410150 h 647414"/>
                      <a:gd name="connsiteX773" fmla="*/ 30411 w 847275"/>
                      <a:gd name="connsiteY773" fmla="*/ 402435 h 647414"/>
                      <a:gd name="connsiteX774" fmla="*/ 30030 w 847275"/>
                      <a:gd name="connsiteY774" fmla="*/ 400054 h 647414"/>
                      <a:gd name="connsiteX775" fmla="*/ 31745 w 847275"/>
                      <a:gd name="connsiteY775" fmla="*/ 396529 h 647414"/>
                      <a:gd name="connsiteX776" fmla="*/ 33174 w 847275"/>
                      <a:gd name="connsiteY776" fmla="*/ 395958 h 647414"/>
                      <a:gd name="connsiteX777" fmla="*/ 35936 w 847275"/>
                      <a:gd name="connsiteY777" fmla="*/ 391005 h 647414"/>
                      <a:gd name="connsiteX778" fmla="*/ 34698 w 847275"/>
                      <a:gd name="connsiteY778" fmla="*/ 390433 h 647414"/>
                      <a:gd name="connsiteX779" fmla="*/ 33364 w 847275"/>
                      <a:gd name="connsiteY779" fmla="*/ 387766 h 647414"/>
                      <a:gd name="connsiteX780" fmla="*/ 29554 w 847275"/>
                      <a:gd name="connsiteY780" fmla="*/ 383766 h 647414"/>
                      <a:gd name="connsiteX781" fmla="*/ 28887 w 847275"/>
                      <a:gd name="connsiteY781" fmla="*/ 383861 h 647414"/>
                      <a:gd name="connsiteX782" fmla="*/ 24030 w 847275"/>
                      <a:gd name="connsiteY782" fmla="*/ 379765 h 647414"/>
                      <a:gd name="connsiteX783" fmla="*/ 22601 w 847275"/>
                      <a:gd name="connsiteY783" fmla="*/ 378432 h 647414"/>
                      <a:gd name="connsiteX784" fmla="*/ 20505 w 847275"/>
                      <a:gd name="connsiteY784" fmla="*/ 377479 h 647414"/>
                      <a:gd name="connsiteX785" fmla="*/ 13552 w 847275"/>
                      <a:gd name="connsiteY785" fmla="*/ 375098 h 647414"/>
                      <a:gd name="connsiteX786" fmla="*/ 12504 w 847275"/>
                      <a:gd name="connsiteY786" fmla="*/ 374622 h 647414"/>
                      <a:gd name="connsiteX787" fmla="*/ 10599 w 847275"/>
                      <a:gd name="connsiteY787" fmla="*/ 376241 h 647414"/>
                      <a:gd name="connsiteX788" fmla="*/ 9171 w 847275"/>
                      <a:gd name="connsiteY788" fmla="*/ 377670 h 647414"/>
                      <a:gd name="connsiteX789" fmla="*/ 6789 w 847275"/>
                      <a:gd name="connsiteY789" fmla="*/ 379003 h 647414"/>
                      <a:gd name="connsiteX790" fmla="*/ 5456 w 847275"/>
                      <a:gd name="connsiteY790" fmla="*/ 378718 h 647414"/>
                      <a:gd name="connsiteX791" fmla="*/ 4122 w 847275"/>
                      <a:gd name="connsiteY791" fmla="*/ 378051 h 647414"/>
                      <a:gd name="connsiteX792" fmla="*/ 2694 w 847275"/>
                      <a:gd name="connsiteY792" fmla="*/ 375955 h 647414"/>
                      <a:gd name="connsiteX793" fmla="*/ 122 w 847275"/>
                      <a:gd name="connsiteY793" fmla="*/ 373384 h 647414"/>
                      <a:gd name="connsiteX794" fmla="*/ 598 w 847275"/>
                      <a:gd name="connsiteY794" fmla="*/ 371955 h 647414"/>
                      <a:gd name="connsiteX795" fmla="*/ 122 w 847275"/>
                      <a:gd name="connsiteY795" fmla="*/ 369478 h 647414"/>
                      <a:gd name="connsiteX796" fmla="*/ 122 w 847275"/>
                      <a:gd name="connsiteY796" fmla="*/ 367288 h 647414"/>
                      <a:gd name="connsiteX797" fmla="*/ 1741 w 847275"/>
                      <a:gd name="connsiteY797" fmla="*/ 365002 h 647414"/>
                      <a:gd name="connsiteX798" fmla="*/ 1551 w 847275"/>
                      <a:gd name="connsiteY798" fmla="*/ 363097 h 647414"/>
                      <a:gd name="connsiteX799" fmla="*/ 1265 w 847275"/>
                      <a:gd name="connsiteY799" fmla="*/ 361477 h 647414"/>
                      <a:gd name="connsiteX800" fmla="*/ 598 w 847275"/>
                      <a:gd name="connsiteY800" fmla="*/ 360334 h 647414"/>
                      <a:gd name="connsiteX801" fmla="*/ 1646 w 847275"/>
                      <a:gd name="connsiteY801" fmla="*/ 358429 h 647414"/>
                      <a:gd name="connsiteX802" fmla="*/ 2503 w 847275"/>
                      <a:gd name="connsiteY802" fmla="*/ 357953 h 647414"/>
                      <a:gd name="connsiteX803" fmla="*/ 4980 w 847275"/>
                      <a:gd name="connsiteY803" fmla="*/ 357667 h 647414"/>
                      <a:gd name="connsiteX804" fmla="*/ 5456 w 847275"/>
                      <a:gd name="connsiteY804" fmla="*/ 357858 h 647414"/>
                      <a:gd name="connsiteX805" fmla="*/ 5932 w 847275"/>
                      <a:gd name="connsiteY805" fmla="*/ 358906 h 647414"/>
                      <a:gd name="connsiteX806" fmla="*/ 7170 w 847275"/>
                      <a:gd name="connsiteY806" fmla="*/ 355381 h 647414"/>
                      <a:gd name="connsiteX807" fmla="*/ 6980 w 847275"/>
                      <a:gd name="connsiteY807" fmla="*/ 353000 h 647414"/>
                      <a:gd name="connsiteX808" fmla="*/ 6313 w 847275"/>
                      <a:gd name="connsiteY808" fmla="*/ 353476 h 647414"/>
                      <a:gd name="connsiteX809" fmla="*/ 5551 w 847275"/>
                      <a:gd name="connsiteY809" fmla="*/ 353286 h 647414"/>
                      <a:gd name="connsiteX810" fmla="*/ 4789 w 847275"/>
                      <a:gd name="connsiteY810" fmla="*/ 350619 h 647414"/>
                      <a:gd name="connsiteX811" fmla="*/ 5075 w 847275"/>
                      <a:gd name="connsiteY811" fmla="*/ 347380 h 647414"/>
                      <a:gd name="connsiteX812" fmla="*/ 4503 w 847275"/>
                      <a:gd name="connsiteY812" fmla="*/ 346237 h 647414"/>
                      <a:gd name="connsiteX813" fmla="*/ 3075 w 847275"/>
                      <a:gd name="connsiteY813" fmla="*/ 344142 h 647414"/>
                      <a:gd name="connsiteX814" fmla="*/ 2503 w 847275"/>
                      <a:gd name="connsiteY814" fmla="*/ 341380 h 647414"/>
                      <a:gd name="connsiteX815" fmla="*/ 2503 w 847275"/>
                      <a:gd name="connsiteY815" fmla="*/ 339760 h 647414"/>
                      <a:gd name="connsiteX816" fmla="*/ 1932 w 847275"/>
                      <a:gd name="connsiteY816" fmla="*/ 338808 h 647414"/>
                      <a:gd name="connsiteX817" fmla="*/ 2503 w 847275"/>
                      <a:gd name="connsiteY817" fmla="*/ 337284 h 647414"/>
                      <a:gd name="connsiteX818" fmla="*/ 3170 w 847275"/>
                      <a:gd name="connsiteY818" fmla="*/ 335284 h 647414"/>
                      <a:gd name="connsiteX819" fmla="*/ 5170 w 847275"/>
                      <a:gd name="connsiteY819" fmla="*/ 332902 h 647414"/>
                      <a:gd name="connsiteX820" fmla="*/ 8980 w 847275"/>
                      <a:gd name="connsiteY820" fmla="*/ 331569 h 647414"/>
                      <a:gd name="connsiteX821" fmla="*/ 13171 w 847275"/>
                      <a:gd name="connsiteY821" fmla="*/ 333283 h 647414"/>
                      <a:gd name="connsiteX822" fmla="*/ 16695 w 847275"/>
                      <a:gd name="connsiteY822" fmla="*/ 333474 h 647414"/>
                      <a:gd name="connsiteX823" fmla="*/ 19648 w 847275"/>
                      <a:gd name="connsiteY823" fmla="*/ 329378 h 647414"/>
                      <a:gd name="connsiteX824" fmla="*/ 22029 w 847275"/>
                      <a:gd name="connsiteY824" fmla="*/ 326044 h 647414"/>
                      <a:gd name="connsiteX825" fmla="*/ 21363 w 847275"/>
                      <a:gd name="connsiteY825" fmla="*/ 321663 h 647414"/>
                      <a:gd name="connsiteX826" fmla="*/ 20124 w 847275"/>
                      <a:gd name="connsiteY826" fmla="*/ 320901 h 647414"/>
                      <a:gd name="connsiteX827" fmla="*/ 20696 w 847275"/>
                      <a:gd name="connsiteY827" fmla="*/ 317662 h 647414"/>
                      <a:gd name="connsiteX828" fmla="*/ 20696 w 847275"/>
                      <a:gd name="connsiteY828" fmla="*/ 317662 h 647414"/>
                      <a:gd name="connsiteX829" fmla="*/ 22125 w 847275"/>
                      <a:gd name="connsiteY829" fmla="*/ 316424 h 647414"/>
                      <a:gd name="connsiteX830" fmla="*/ 24411 w 847275"/>
                      <a:gd name="connsiteY830" fmla="*/ 314043 h 647414"/>
                      <a:gd name="connsiteX831" fmla="*/ 28602 w 847275"/>
                      <a:gd name="connsiteY831" fmla="*/ 308899 h 647414"/>
                      <a:gd name="connsiteX832" fmla="*/ 32031 w 847275"/>
                      <a:gd name="connsiteY832" fmla="*/ 307280 h 647414"/>
                      <a:gd name="connsiteX833" fmla="*/ 34983 w 847275"/>
                      <a:gd name="connsiteY833" fmla="*/ 308042 h 647414"/>
                      <a:gd name="connsiteX834" fmla="*/ 40698 w 847275"/>
                      <a:gd name="connsiteY834" fmla="*/ 308423 h 647414"/>
                      <a:gd name="connsiteX835" fmla="*/ 41841 w 847275"/>
                      <a:gd name="connsiteY835" fmla="*/ 309661 h 647414"/>
                      <a:gd name="connsiteX836" fmla="*/ 43937 w 847275"/>
                      <a:gd name="connsiteY836" fmla="*/ 310900 h 647414"/>
                      <a:gd name="connsiteX837" fmla="*/ 46985 w 847275"/>
                      <a:gd name="connsiteY837" fmla="*/ 309947 h 647414"/>
                      <a:gd name="connsiteX838" fmla="*/ 50509 w 847275"/>
                      <a:gd name="connsiteY838" fmla="*/ 307280 h 647414"/>
                      <a:gd name="connsiteX839" fmla="*/ 55462 w 847275"/>
                      <a:gd name="connsiteY839" fmla="*/ 304899 h 647414"/>
                      <a:gd name="connsiteX840" fmla="*/ 57653 w 847275"/>
                      <a:gd name="connsiteY840" fmla="*/ 306137 h 647414"/>
                      <a:gd name="connsiteX841" fmla="*/ 58510 w 847275"/>
                      <a:gd name="connsiteY841" fmla="*/ 305185 h 647414"/>
                      <a:gd name="connsiteX842" fmla="*/ 60320 w 847275"/>
                      <a:gd name="connsiteY842" fmla="*/ 303756 h 647414"/>
                      <a:gd name="connsiteX843" fmla="*/ 64130 w 847275"/>
                      <a:gd name="connsiteY843" fmla="*/ 305756 h 647414"/>
                      <a:gd name="connsiteX844" fmla="*/ 66511 w 847275"/>
                      <a:gd name="connsiteY844" fmla="*/ 305566 h 647414"/>
                      <a:gd name="connsiteX845" fmla="*/ 64701 w 847275"/>
                      <a:gd name="connsiteY845" fmla="*/ 304518 h 647414"/>
                      <a:gd name="connsiteX846" fmla="*/ 63654 w 847275"/>
                      <a:gd name="connsiteY846" fmla="*/ 301565 h 647414"/>
                      <a:gd name="connsiteX847" fmla="*/ 64701 w 847275"/>
                      <a:gd name="connsiteY847" fmla="*/ 299565 h 647414"/>
                      <a:gd name="connsiteX848" fmla="*/ 67178 w 847275"/>
                      <a:gd name="connsiteY848" fmla="*/ 297184 h 647414"/>
                      <a:gd name="connsiteX849" fmla="*/ 70035 w 847275"/>
                      <a:gd name="connsiteY849" fmla="*/ 300803 h 647414"/>
                      <a:gd name="connsiteX850" fmla="*/ 72131 w 847275"/>
                      <a:gd name="connsiteY850" fmla="*/ 301470 h 647414"/>
                      <a:gd name="connsiteX851" fmla="*/ 79941 w 847275"/>
                      <a:gd name="connsiteY851" fmla="*/ 304327 h 647414"/>
                      <a:gd name="connsiteX852" fmla="*/ 80989 w 847275"/>
                      <a:gd name="connsiteY852" fmla="*/ 303661 h 647414"/>
                      <a:gd name="connsiteX853" fmla="*/ 82608 w 847275"/>
                      <a:gd name="connsiteY853" fmla="*/ 303184 h 647414"/>
                      <a:gd name="connsiteX854" fmla="*/ 85942 w 847275"/>
                      <a:gd name="connsiteY854" fmla="*/ 301851 h 647414"/>
                      <a:gd name="connsiteX855" fmla="*/ 87942 w 847275"/>
                      <a:gd name="connsiteY855" fmla="*/ 301660 h 647414"/>
                      <a:gd name="connsiteX856" fmla="*/ 89181 w 847275"/>
                      <a:gd name="connsiteY856" fmla="*/ 301089 h 647414"/>
                      <a:gd name="connsiteX857" fmla="*/ 89752 w 847275"/>
                      <a:gd name="connsiteY857" fmla="*/ 300517 h 647414"/>
                      <a:gd name="connsiteX858" fmla="*/ 95086 w 847275"/>
                      <a:gd name="connsiteY858" fmla="*/ 299089 h 647414"/>
                      <a:gd name="connsiteX859" fmla="*/ 96039 w 847275"/>
                      <a:gd name="connsiteY859" fmla="*/ 301184 h 647414"/>
                      <a:gd name="connsiteX860" fmla="*/ 94800 w 847275"/>
                      <a:gd name="connsiteY860" fmla="*/ 305280 h 647414"/>
                      <a:gd name="connsiteX861" fmla="*/ 94800 w 847275"/>
                      <a:gd name="connsiteY861" fmla="*/ 306518 h 647414"/>
                      <a:gd name="connsiteX862" fmla="*/ 97086 w 847275"/>
                      <a:gd name="connsiteY862" fmla="*/ 309376 h 647414"/>
                      <a:gd name="connsiteX863" fmla="*/ 94134 w 847275"/>
                      <a:gd name="connsiteY863" fmla="*/ 312043 h 647414"/>
                      <a:gd name="connsiteX864" fmla="*/ 93562 w 847275"/>
                      <a:gd name="connsiteY864" fmla="*/ 313186 h 647414"/>
                      <a:gd name="connsiteX865" fmla="*/ 93372 w 847275"/>
                      <a:gd name="connsiteY865" fmla="*/ 314519 h 647414"/>
                      <a:gd name="connsiteX866" fmla="*/ 93562 w 847275"/>
                      <a:gd name="connsiteY866" fmla="*/ 316329 h 647414"/>
                      <a:gd name="connsiteX867" fmla="*/ 92991 w 847275"/>
                      <a:gd name="connsiteY867" fmla="*/ 317186 h 647414"/>
                      <a:gd name="connsiteX868" fmla="*/ 95848 w 847275"/>
                      <a:gd name="connsiteY868" fmla="*/ 317662 h 647414"/>
                      <a:gd name="connsiteX869" fmla="*/ 98229 w 847275"/>
                      <a:gd name="connsiteY869" fmla="*/ 317377 h 647414"/>
                      <a:gd name="connsiteX870" fmla="*/ 100706 w 847275"/>
                      <a:gd name="connsiteY870" fmla="*/ 319567 h 647414"/>
                      <a:gd name="connsiteX871" fmla="*/ 103563 w 847275"/>
                      <a:gd name="connsiteY871" fmla="*/ 315853 h 647414"/>
                      <a:gd name="connsiteX872" fmla="*/ 111374 w 847275"/>
                      <a:gd name="connsiteY872" fmla="*/ 318615 h 647414"/>
                      <a:gd name="connsiteX873" fmla="*/ 113565 w 847275"/>
                      <a:gd name="connsiteY873" fmla="*/ 317853 h 647414"/>
                      <a:gd name="connsiteX874" fmla="*/ 115374 w 847275"/>
                      <a:gd name="connsiteY874" fmla="*/ 318234 h 647414"/>
                      <a:gd name="connsiteX875" fmla="*/ 115660 w 847275"/>
                      <a:gd name="connsiteY875" fmla="*/ 319567 h 647414"/>
                      <a:gd name="connsiteX876" fmla="*/ 116708 w 847275"/>
                      <a:gd name="connsiteY876" fmla="*/ 321663 h 647414"/>
                      <a:gd name="connsiteX877" fmla="*/ 118327 w 847275"/>
                      <a:gd name="connsiteY877" fmla="*/ 321472 h 647414"/>
                      <a:gd name="connsiteX878" fmla="*/ 120708 w 847275"/>
                      <a:gd name="connsiteY878" fmla="*/ 320329 h 647414"/>
                      <a:gd name="connsiteX879" fmla="*/ 121280 w 847275"/>
                      <a:gd name="connsiteY879" fmla="*/ 320044 h 647414"/>
                      <a:gd name="connsiteX880" fmla="*/ 122613 w 847275"/>
                      <a:gd name="connsiteY880" fmla="*/ 319758 h 647414"/>
                      <a:gd name="connsiteX881" fmla="*/ 123566 w 847275"/>
                      <a:gd name="connsiteY881" fmla="*/ 319472 h 647414"/>
                      <a:gd name="connsiteX882" fmla="*/ 125185 w 847275"/>
                      <a:gd name="connsiteY882" fmla="*/ 318424 h 647414"/>
                      <a:gd name="connsiteX883" fmla="*/ 128709 w 847275"/>
                      <a:gd name="connsiteY883" fmla="*/ 314233 h 647414"/>
                      <a:gd name="connsiteX884" fmla="*/ 129281 w 847275"/>
                      <a:gd name="connsiteY884" fmla="*/ 312995 h 647414"/>
                      <a:gd name="connsiteX885" fmla="*/ 130995 w 847275"/>
                      <a:gd name="connsiteY885" fmla="*/ 311566 h 647414"/>
                      <a:gd name="connsiteX886" fmla="*/ 132519 w 847275"/>
                      <a:gd name="connsiteY886" fmla="*/ 309376 h 647414"/>
                      <a:gd name="connsiteX887" fmla="*/ 133758 w 847275"/>
                      <a:gd name="connsiteY887" fmla="*/ 306232 h 647414"/>
                      <a:gd name="connsiteX888" fmla="*/ 134901 w 847275"/>
                      <a:gd name="connsiteY888" fmla="*/ 305851 h 647414"/>
                      <a:gd name="connsiteX889" fmla="*/ 136901 w 847275"/>
                      <a:gd name="connsiteY889" fmla="*/ 304423 h 647414"/>
                      <a:gd name="connsiteX890" fmla="*/ 137472 w 847275"/>
                      <a:gd name="connsiteY890" fmla="*/ 303184 h 647414"/>
                      <a:gd name="connsiteX891" fmla="*/ 138520 w 847275"/>
                      <a:gd name="connsiteY891" fmla="*/ 300613 h 647414"/>
                      <a:gd name="connsiteX892" fmla="*/ 140616 w 847275"/>
                      <a:gd name="connsiteY892" fmla="*/ 297660 h 647414"/>
                      <a:gd name="connsiteX893" fmla="*/ 141663 w 847275"/>
                      <a:gd name="connsiteY893" fmla="*/ 297660 h 647414"/>
                      <a:gd name="connsiteX894" fmla="*/ 144140 w 847275"/>
                      <a:gd name="connsiteY894" fmla="*/ 296517 h 647414"/>
                      <a:gd name="connsiteX895" fmla="*/ 150522 w 847275"/>
                      <a:gd name="connsiteY895" fmla="*/ 296326 h 647414"/>
                      <a:gd name="connsiteX896" fmla="*/ 153474 w 847275"/>
                      <a:gd name="connsiteY896" fmla="*/ 298136 h 647414"/>
                      <a:gd name="connsiteX897" fmla="*/ 155094 w 847275"/>
                      <a:gd name="connsiteY897" fmla="*/ 299660 h 647414"/>
                      <a:gd name="connsiteX898" fmla="*/ 158237 w 847275"/>
                      <a:gd name="connsiteY898" fmla="*/ 300232 h 647414"/>
                      <a:gd name="connsiteX899" fmla="*/ 158618 w 847275"/>
                      <a:gd name="connsiteY899" fmla="*/ 301089 h 647414"/>
                      <a:gd name="connsiteX900" fmla="*/ 162618 w 847275"/>
                      <a:gd name="connsiteY900" fmla="*/ 300898 h 647414"/>
                      <a:gd name="connsiteX901" fmla="*/ 163095 w 847275"/>
                      <a:gd name="connsiteY901" fmla="*/ 301470 h 647414"/>
                      <a:gd name="connsiteX902" fmla="*/ 164142 w 847275"/>
                      <a:gd name="connsiteY902" fmla="*/ 301756 h 647414"/>
                      <a:gd name="connsiteX903" fmla="*/ 165857 w 847275"/>
                      <a:gd name="connsiteY903" fmla="*/ 303089 h 647414"/>
                      <a:gd name="connsiteX904" fmla="*/ 168048 w 847275"/>
                      <a:gd name="connsiteY904" fmla="*/ 304327 h 647414"/>
                      <a:gd name="connsiteX905" fmla="*/ 168810 w 847275"/>
                      <a:gd name="connsiteY905" fmla="*/ 304518 h 647414"/>
                      <a:gd name="connsiteX906" fmla="*/ 169572 w 847275"/>
                      <a:gd name="connsiteY906" fmla="*/ 305280 h 647414"/>
                      <a:gd name="connsiteX907" fmla="*/ 171953 w 847275"/>
                      <a:gd name="connsiteY907" fmla="*/ 304994 h 647414"/>
                      <a:gd name="connsiteX908" fmla="*/ 172334 w 847275"/>
                      <a:gd name="connsiteY908" fmla="*/ 304899 h 647414"/>
                      <a:gd name="connsiteX909" fmla="*/ 175382 w 847275"/>
                      <a:gd name="connsiteY909" fmla="*/ 304994 h 647414"/>
                      <a:gd name="connsiteX910" fmla="*/ 177192 w 847275"/>
                      <a:gd name="connsiteY910" fmla="*/ 305185 h 647414"/>
                      <a:gd name="connsiteX911" fmla="*/ 177763 w 847275"/>
                      <a:gd name="connsiteY911" fmla="*/ 304899 h 647414"/>
                      <a:gd name="connsiteX912" fmla="*/ 178811 w 847275"/>
                      <a:gd name="connsiteY912" fmla="*/ 301851 h 647414"/>
                      <a:gd name="connsiteX913" fmla="*/ 180335 w 847275"/>
                      <a:gd name="connsiteY913" fmla="*/ 300517 h 647414"/>
                      <a:gd name="connsiteX914" fmla="*/ 185574 w 847275"/>
                      <a:gd name="connsiteY914" fmla="*/ 299755 h 647414"/>
                      <a:gd name="connsiteX915" fmla="*/ 188812 w 847275"/>
                      <a:gd name="connsiteY915" fmla="*/ 300422 h 647414"/>
                      <a:gd name="connsiteX916" fmla="*/ 191765 w 847275"/>
                      <a:gd name="connsiteY916" fmla="*/ 299946 h 647414"/>
                      <a:gd name="connsiteX917" fmla="*/ 194146 w 847275"/>
                      <a:gd name="connsiteY917" fmla="*/ 295755 h 647414"/>
                      <a:gd name="connsiteX918" fmla="*/ 195670 w 847275"/>
                      <a:gd name="connsiteY918" fmla="*/ 293278 h 647414"/>
                      <a:gd name="connsiteX919" fmla="*/ 200242 w 847275"/>
                      <a:gd name="connsiteY919" fmla="*/ 294231 h 647414"/>
                      <a:gd name="connsiteX920" fmla="*/ 205386 w 847275"/>
                      <a:gd name="connsiteY920" fmla="*/ 294802 h 647414"/>
                      <a:gd name="connsiteX921" fmla="*/ 208434 w 847275"/>
                      <a:gd name="connsiteY921" fmla="*/ 294231 h 647414"/>
                      <a:gd name="connsiteX922" fmla="*/ 215863 w 847275"/>
                      <a:gd name="connsiteY922" fmla="*/ 292421 h 647414"/>
                      <a:gd name="connsiteX923" fmla="*/ 216149 w 847275"/>
                      <a:gd name="connsiteY923" fmla="*/ 291088 h 647414"/>
                      <a:gd name="connsiteX924" fmla="*/ 219673 w 847275"/>
                      <a:gd name="connsiteY924" fmla="*/ 290992 h 647414"/>
                      <a:gd name="connsiteX925" fmla="*/ 220816 w 847275"/>
                      <a:gd name="connsiteY925" fmla="*/ 290897 h 647414"/>
                      <a:gd name="connsiteX926" fmla="*/ 221769 w 847275"/>
                      <a:gd name="connsiteY926" fmla="*/ 290421 h 647414"/>
                      <a:gd name="connsiteX927" fmla="*/ 222816 w 847275"/>
                      <a:gd name="connsiteY927" fmla="*/ 290516 h 647414"/>
                      <a:gd name="connsiteX928" fmla="*/ 227007 w 847275"/>
                      <a:gd name="connsiteY928" fmla="*/ 288516 h 647414"/>
                      <a:gd name="connsiteX929" fmla="*/ 228150 w 847275"/>
                      <a:gd name="connsiteY929" fmla="*/ 288421 h 647414"/>
                      <a:gd name="connsiteX930" fmla="*/ 229389 w 847275"/>
                      <a:gd name="connsiteY930" fmla="*/ 288040 h 647414"/>
                      <a:gd name="connsiteX931" fmla="*/ 232913 w 847275"/>
                      <a:gd name="connsiteY931" fmla="*/ 287278 h 647414"/>
                      <a:gd name="connsiteX932" fmla="*/ 235675 w 847275"/>
                      <a:gd name="connsiteY932" fmla="*/ 287373 h 647414"/>
                      <a:gd name="connsiteX933" fmla="*/ 238152 w 847275"/>
                      <a:gd name="connsiteY933" fmla="*/ 285468 h 647414"/>
                      <a:gd name="connsiteX934" fmla="*/ 240533 w 847275"/>
                      <a:gd name="connsiteY934" fmla="*/ 284896 h 647414"/>
                      <a:gd name="connsiteX935" fmla="*/ 241771 w 847275"/>
                      <a:gd name="connsiteY935" fmla="*/ 285468 h 647414"/>
                      <a:gd name="connsiteX936" fmla="*/ 247391 w 847275"/>
                      <a:gd name="connsiteY936" fmla="*/ 284896 h 647414"/>
                      <a:gd name="connsiteX937" fmla="*/ 252439 w 847275"/>
                      <a:gd name="connsiteY937" fmla="*/ 283944 h 647414"/>
                      <a:gd name="connsiteX938" fmla="*/ 257202 w 847275"/>
                      <a:gd name="connsiteY938" fmla="*/ 284515 h 647414"/>
                      <a:gd name="connsiteX939" fmla="*/ 259392 w 847275"/>
                      <a:gd name="connsiteY939" fmla="*/ 283182 h 647414"/>
                      <a:gd name="connsiteX940" fmla="*/ 261774 w 847275"/>
                      <a:gd name="connsiteY940" fmla="*/ 280610 h 647414"/>
                      <a:gd name="connsiteX941" fmla="*/ 264060 w 847275"/>
                      <a:gd name="connsiteY941" fmla="*/ 279467 h 647414"/>
                      <a:gd name="connsiteX942" fmla="*/ 269965 w 847275"/>
                      <a:gd name="connsiteY942" fmla="*/ 280801 h 647414"/>
                      <a:gd name="connsiteX943" fmla="*/ 272918 w 847275"/>
                      <a:gd name="connsiteY943" fmla="*/ 281182 h 647414"/>
                      <a:gd name="connsiteX944" fmla="*/ 274251 w 847275"/>
                      <a:gd name="connsiteY944" fmla="*/ 279562 h 647414"/>
                      <a:gd name="connsiteX945" fmla="*/ 273680 w 847275"/>
                      <a:gd name="connsiteY945" fmla="*/ 276324 h 647414"/>
                      <a:gd name="connsiteX946" fmla="*/ 274251 w 847275"/>
                      <a:gd name="connsiteY946" fmla="*/ 274800 h 647414"/>
                      <a:gd name="connsiteX947" fmla="*/ 275204 w 847275"/>
                      <a:gd name="connsiteY947" fmla="*/ 274514 h 647414"/>
                      <a:gd name="connsiteX948" fmla="*/ 277776 w 847275"/>
                      <a:gd name="connsiteY948" fmla="*/ 273847 h 647414"/>
                      <a:gd name="connsiteX949" fmla="*/ 279490 w 847275"/>
                      <a:gd name="connsiteY949" fmla="*/ 271657 h 647414"/>
                      <a:gd name="connsiteX950" fmla="*/ 279966 w 847275"/>
                      <a:gd name="connsiteY950" fmla="*/ 268513 h 647414"/>
                      <a:gd name="connsiteX951" fmla="*/ 280157 w 847275"/>
                      <a:gd name="connsiteY951" fmla="*/ 266037 h 647414"/>
                      <a:gd name="connsiteX952" fmla="*/ 279776 w 847275"/>
                      <a:gd name="connsiteY952" fmla="*/ 264037 h 647414"/>
                      <a:gd name="connsiteX953" fmla="*/ 282538 w 847275"/>
                      <a:gd name="connsiteY953" fmla="*/ 261465 h 647414"/>
                      <a:gd name="connsiteX954" fmla="*/ 280538 w 847275"/>
                      <a:gd name="connsiteY954" fmla="*/ 259655 h 647414"/>
                      <a:gd name="connsiteX955" fmla="*/ 280538 w 847275"/>
                      <a:gd name="connsiteY955" fmla="*/ 254321 h 647414"/>
                      <a:gd name="connsiteX956" fmla="*/ 286729 w 847275"/>
                      <a:gd name="connsiteY956" fmla="*/ 246225 h 647414"/>
                      <a:gd name="connsiteX957" fmla="*/ 287586 w 847275"/>
                      <a:gd name="connsiteY957" fmla="*/ 245749 h 647414"/>
                      <a:gd name="connsiteX958" fmla="*/ 289301 w 847275"/>
                      <a:gd name="connsiteY958" fmla="*/ 246320 h 647414"/>
                      <a:gd name="connsiteX959" fmla="*/ 289682 w 847275"/>
                      <a:gd name="connsiteY959" fmla="*/ 246796 h 647414"/>
                      <a:gd name="connsiteX960" fmla="*/ 290444 w 847275"/>
                      <a:gd name="connsiteY960" fmla="*/ 246796 h 647414"/>
                      <a:gd name="connsiteX961" fmla="*/ 291682 w 847275"/>
                      <a:gd name="connsiteY961" fmla="*/ 247082 h 647414"/>
                      <a:gd name="connsiteX962" fmla="*/ 293682 w 847275"/>
                      <a:gd name="connsiteY962" fmla="*/ 246320 h 647414"/>
                      <a:gd name="connsiteX963" fmla="*/ 295016 w 847275"/>
                      <a:gd name="connsiteY963" fmla="*/ 246130 h 647414"/>
                      <a:gd name="connsiteX964" fmla="*/ 295873 w 847275"/>
                      <a:gd name="connsiteY964" fmla="*/ 245939 h 647414"/>
                      <a:gd name="connsiteX965" fmla="*/ 297873 w 847275"/>
                      <a:gd name="connsiteY965" fmla="*/ 246034 h 647414"/>
                      <a:gd name="connsiteX966" fmla="*/ 295968 w 847275"/>
                      <a:gd name="connsiteY966" fmla="*/ 244320 h 647414"/>
                      <a:gd name="connsiteX967" fmla="*/ 293111 w 847275"/>
                      <a:gd name="connsiteY967" fmla="*/ 241843 h 647414"/>
                      <a:gd name="connsiteX968" fmla="*/ 295587 w 847275"/>
                      <a:gd name="connsiteY968" fmla="*/ 236795 h 647414"/>
                      <a:gd name="connsiteX969" fmla="*/ 296540 w 847275"/>
                      <a:gd name="connsiteY969" fmla="*/ 236700 h 647414"/>
                      <a:gd name="connsiteX970" fmla="*/ 301683 w 847275"/>
                      <a:gd name="connsiteY970" fmla="*/ 235176 h 647414"/>
                      <a:gd name="connsiteX971" fmla="*/ 308351 w 847275"/>
                      <a:gd name="connsiteY971" fmla="*/ 235652 h 647414"/>
                      <a:gd name="connsiteX972" fmla="*/ 310351 w 847275"/>
                      <a:gd name="connsiteY972" fmla="*/ 229366 h 647414"/>
                      <a:gd name="connsiteX973" fmla="*/ 308637 w 847275"/>
                      <a:gd name="connsiteY973" fmla="*/ 227556 h 647414"/>
                      <a:gd name="connsiteX974" fmla="*/ 309589 w 847275"/>
                      <a:gd name="connsiteY974" fmla="*/ 224127 h 647414"/>
                      <a:gd name="connsiteX975" fmla="*/ 310732 w 847275"/>
                      <a:gd name="connsiteY975" fmla="*/ 221936 h 647414"/>
                      <a:gd name="connsiteX976" fmla="*/ 311685 w 847275"/>
                      <a:gd name="connsiteY976" fmla="*/ 219555 h 647414"/>
                      <a:gd name="connsiteX977" fmla="*/ 307970 w 847275"/>
                      <a:gd name="connsiteY977" fmla="*/ 202410 h 647414"/>
                      <a:gd name="connsiteX978" fmla="*/ 309303 w 847275"/>
                      <a:gd name="connsiteY978" fmla="*/ 197838 h 647414"/>
                      <a:gd name="connsiteX979" fmla="*/ 309018 w 847275"/>
                      <a:gd name="connsiteY979" fmla="*/ 195742 h 647414"/>
                      <a:gd name="connsiteX980" fmla="*/ 308732 w 847275"/>
                      <a:gd name="connsiteY980" fmla="*/ 194314 h 647414"/>
                      <a:gd name="connsiteX981" fmla="*/ 308827 w 847275"/>
                      <a:gd name="connsiteY981" fmla="*/ 189742 h 647414"/>
                      <a:gd name="connsiteX982" fmla="*/ 308065 w 847275"/>
                      <a:gd name="connsiteY982" fmla="*/ 186313 h 647414"/>
                      <a:gd name="connsiteX983" fmla="*/ 308732 w 847275"/>
                      <a:gd name="connsiteY983" fmla="*/ 184408 h 647414"/>
                      <a:gd name="connsiteX984" fmla="*/ 311018 w 847275"/>
                      <a:gd name="connsiteY984" fmla="*/ 178693 h 647414"/>
                      <a:gd name="connsiteX985" fmla="*/ 311113 w 847275"/>
                      <a:gd name="connsiteY985" fmla="*/ 170977 h 647414"/>
                      <a:gd name="connsiteX986" fmla="*/ 311208 w 847275"/>
                      <a:gd name="connsiteY986" fmla="*/ 168691 h 647414"/>
                      <a:gd name="connsiteX987" fmla="*/ 315495 w 847275"/>
                      <a:gd name="connsiteY987" fmla="*/ 163453 h 647414"/>
                      <a:gd name="connsiteX988" fmla="*/ 312161 w 847275"/>
                      <a:gd name="connsiteY988" fmla="*/ 157452 h 647414"/>
                      <a:gd name="connsiteX989" fmla="*/ 309684 w 847275"/>
                      <a:gd name="connsiteY989" fmla="*/ 153261 h 647414"/>
                      <a:gd name="connsiteX990" fmla="*/ 304541 w 847275"/>
                      <a:gd name="connsiteY990" fmla="*/ 151642 h 647414"/>
                      <a:gd name="connsiteX991" fmla="*/ 302922 w 847275"/>
                      <a:gd name="connsiteY991" fmla="*/ 147927 h 647414"/>
                      <a:gd name="connsiteX992" fmla="*/ 306255 w 847275"/>
                      <a:gd name="connsiteY992" fmla="*/ 142021 h 647414"/>
                      <a:gd name="connsiteX993" fmla="*/ 310161 w 847275"/>
                      <a:gd name="connsiteY993" fmla="*/ 140974 h 647414"/>
                      <a:gd name="connsiteX994" fmla="*/ 312066 w 847275"/>
                      <a:gd name="connsiteY994" fmla="*/ 140974 h 647414"/>
                      <a:gd name="connsiteX995" fmla="*/ 313304 w 847275"/>
                      <a:gd name="connsiteY995" fmla="*/ 140783 h 647414"/>
                      <a:gd name="connsiteX996" fmla="*/ 315780 w 847275"/>
                      <a:gd name="connsiteY996" fmla="*/ 142688 h 647414"/>
                      <a:gd name="connsiteX997" fmla="*/ 318924 w 847275"/>
                      <a:gd name="connsiteY997" fmla="*/ 141640 h 647414"/>
                      <a:gd name="connsiteX998" fmla="*/ 319114 w 847275"/>
                      <a:gd name="connsiteY998" fmla="*/ 142593 h 647414"/>
                      <a:gd name="connsiteX999" fmla="*/ 322257 w 847275"/>
                      <a:gd name="connsiteY999" fmla="*/ 142212 h 647414"/>
                      <a:gd name="connsiteX1000" fmla="*/ 325401 w 847275"/>
                      <a:gd name="connsiteY1000" fmla="*/ 140878 h 647414"/>
                      <a:gd name="connsiteX1001" fmla="*/ 327782 w 847275"/>
                      <a:gd name="connsiteY1001" fmla="*/ 142021 h 647414"/>
                      <a:gd name="connsiteX1002" fmla="*/ 333306 w 847275"/>
                      <a:gd name="connsiteY1002" fmla="*/ 141069 h 647414"/>
                      <a:gd name="connsiteX1003" fmla="*/ 334068 w 847275"/>
                      <a:gd name="connsiteY1003" fmla="*/ 141069 h 647414"/>
                      <a:gd name="connsiteX1004" fmla="*/ 336735 w 847275"/>
                      <a:gd name="connsiteY1004" fmla="*/ 142688 h 647414"/>
                      <a:gd name="connsiteX1005" fmla="*/ 337402 w 847275"/>
                      <a:gd name="connsiteY1005" fmla="*/ 143831 h 647414"/>
                      <a:gd name="connsiteX1006" fmla="*/ 340736 w 847275"/>
                      <a:gd name="connsiteY1006" fmla="*/ 142879 h 647414"/>
                      <a:gd name="connsiteX1007" fmla="*/ 342450 w 847275"/>
                      <a:gd name="connsiteY1007" fmla="*/ 142307 h 647414"/>
                      <a:gd name="connsiteX1008" fmla="*/ 351309 w 847275"/>
                      <a:gd name="connsiteY1008" fmla="*/ 141450 h 647414"/>
                      <a:gd name="connsiteX1009" fmla="*/ 355404 w 847275"/>
                      <a:gd name="connsiteY1009" fmla="*/ 141640 h 647414"/>
                      <a:gd name="connsiteX1010" fmla="*/ 356262 w 847275"/>
                      <a:gd name="connsiteY1010" fmla="*/ 142117 h 647414"/>
                      <a:gd name="connsiteX1011" fmla="*/ 356833 w 847275"/>
                      <a:gd name="connsiteY1011" fmla="*/ 141545 h 647414"/>
                      <a:gd name="connsiteX1012" fmla="*/ 359500 w 847275"/>
                      <a:gd name="connsiteY1012" fmla="*/ 142117 h 647414"/>
                      <a:gd name="connsiteX1013" fmla="*/ 360453 w 847275"/>
                      <a:gd name="connsiteY1013" fmla="*/ 141736 h 647414"/>
                      <a:gd name="connsiteX1014" fmla="*/ 361405 w 847275"/>
                      <a:gd name="connsiteY1014" fmla="*/ 141926 h 647414"/>
                      <a:gd name="connsiteX1015" fmla="*/ 363310 w 847275"/>
                      <a:gd name="connsiteY1015" fmla="*/ 140497 h 647414"/>
                      <a:gd name="connsiteX1016" fmla="*/ 366168 w 847275"/>
                      <a:gd name="connsiteY1016" fmla="*/ 139640 h 647414"/>
                      <a:gd name="connsiteX1017" fmla="*/ 367025 w 847275"/>
                      <a:gd name="connsiteY1017" fmla="*/ 140021 h 647414"/>
                      <a:gd name="connsiteX1018" fmla="*/ 369597 w 847275"/>
                      <a:gd name="connsiteY1018" fmla="*/ 139735 h 647414"/>
                      <a:gd name="connsiteX1019" fmla="*/ 371025 w 847275"/>
                      <a:gd name="connsiteY1019" fmla="*/ 139640 h 647414"/>
                      <a:gd name="connsiteX1020" fmla="*/ 372168 w 847275"/>
                      <a:gd name="connsiteY1020" fmla="*/ 143450 h 647414"/>
                      <a:gd name="connsiteX1021" fmla="*/ 373692 w 847275"/>
                      <a:gd name="connsiteY1021" fmla="*/ 146784 h 647414"/>
                      <a:gd name="connsiteX1022" fmla="*/ 375788 w 847275"/>
                      <a:gd name="connsiteY1022" fmla="*/ 148117 h 647414"/>
                      <a:gd name="connsiteX1023" fmla="*/ 378360 w 847275"/>
                      <a:gd name="connsiteY1023" fmla="*/ 148022 h 647414"/>
                      <a:gd name="connsiteX1024" fmla="*/ 379312 w 847275"/>
                      <a:gd name="connsiteY1024" fmla="*/ 150213 h 647414"/>
                      <a:gd name="connsiteX1025" fmla="*/ 380455 w 847275"/>
                      <a:gd name="connsiteY1025" fmla="*/ 150499 h 647414"/>
                      <a:gd name="connsiteX1026" fmla="*/ 385789 w 847275"/>
                      <a:gd name="connsiteY1026" fmla="*/ 150118 h 647414"/>
                      <a:gd name="connsiteX1027" fmla="*/ 387599 w 847275"/>
                      <a:gd name="connsiteY1027" fmla="*/ 152308 h 647414"/>
                      <a:gd name="connsiteX1028" fmla="*/ 391599 w 847275"/>
                      <a:gd name="connsiteY1028" fmla="*/ 155166 h 647414"/>
                      <a:gd name="connsiteX1029" fmla="*/ 394362 w 847275"/>
                      <a:gd name="connsiteY1029" fmla="*/ 154690 h 647414"/>
                      <a:gd name="connsiteX1030" fmla="*/ 395124 w 847275"/>
                      <a:gd name="connsiteY1030" fmla="*/ 153928 h 647414"/>
                      <a:gd name="connsiteX1031" fmla="*/ 396648 w 847275"/>
                      <a:gd name="connsiteY1031" fmla="*/ 148308 h 647414"/>
                      <a:gd name="connsiteX1032" fmla="*/ 396171 w 847275"/>
                      <a:gd name="connsiteY1032" fmla="*/ 144117 h 647414"/>
                      <a:gd name="connsiteX1033" fmla="*/ 388742 w 847275"/>
                      <a:gd name="connsiteY1033" fmla="*/ 136592 h 647414"/>
                      <a:gd name="connsiteX1034" fmla="*/ 389218 w 847275"/>
                      <a:gd name="connsiteY1034" fmla="*/ 132687 h 647414"/>
                      <a:gd name="connsiteX1035" fmla="*/ 391028 w 847275"/>
                      <a:gd name="connsiteY1035" fmla="*/ 129163 h 647414"/>
                      <a:gd name="connsiteX1036" fmla="*/ 393981 w 847275"/>
                      <a:gd name="connsiteY1036" fmla="*/ 126019 h 647414"/>
                      <a:gd name="connsiteX1037" fmla="*/ 394838 w 847275"/>
                      <a:gd name="connsiteY1037" fmla="*/ 121828 h 647414"/>
                      <a:gd name="connsiteX1038" fmla="*/ 395505 w 847275"/>
                      <a:gd name="connsiteY1038" fmla="*/ 119733 h 647414"/>
                      <a:gd name="connsiteX1039" fmla="*/ 397124 w 847275"/>
                      <a:gd name="connsiteY1039" fmla="*/ 117542 h 647414"/>
                      <a:gd name="connsiteX1040" fmla="*/ 399219 w 847275"/>
                      <a:gd name="connsiteY1040" fmla="*/ 117352 h 647414"/>
                      <a:gd name="connsiteX1041" fmla="*/ 400648 w 847275"/>
                      <a:gd name="connsiteY1041" fmla="*/ 117256 h 647414"/>
                      <a:gd name="connsiteX1042" fmla="*/ 404553 w 847275"/>
                      <a:gd name="connsiteY1042" fmla="*/ 109255 h 647414"/>
                      <a:gd name="connsiteX1043" fmla="*/ 418555 w 847275"/>
                      <a:gd name="connsiteY1043" fmla="*/ 90015 h 647414"/>
                      <a:gd name="connsiteX1044" fmla="*/ 419984 w 847275"/>
                      <a:gd name="connsiteY1044" fmla="*/ 86300 h 647414"/>
                      <a:gd name="connsiteX1045" fmla="*/ 427128 w 847275"/>
                      <a:gd name="connsiteY1045" fmla="*/ 75632 h 647414"/>
                      <a:gd name="connsiteX1046" fmla="*/ 427128 w 847275"/>
                      <a:gd name="connsiteY1046" fmla="*/ 75632 h 647414"/>
                      <a:gd name="connsiteX1047" fmla="*/ 428461 w 847275"/>
                      <a:gd name="connsiteY1047" fmla="*/ 72108 h 647414"/>
                      <a:gd name="connsiteX1048" fmla="*/ 434081 w 847275"/>
                      <a:gd name="connsiteY1048" fmla="*/ 64774 h 647414"/>
                      <a:gd name="connsiteX1049" fmla="*/ 434843 w 847275"/>
                      <a:gd name="connsiteY1049" fmla="*/ 63440 h 647414"/>
                      <a:gd name="connsiteX1050" fmla="*/ 436748 w 847275"/>
                      <a:gd name="connsiteY1050" fmla="*/ 63345 h 647414"/>
                      <a:gd name="connsiteX1051" fmla="*/ 438843 w 847275"/>
                      <a:gd name="connsiteY1051" fmla="*/ 64202 h 647414"/>
                      <a:gd name="connsiteX1052" fmla="*/ 439701 w 847275"/>
                      <a:gd name="connsiteY1052" fmla="*/ 64774 h 647414"/>
                      <a:gd name="connsiteX1053" fmla="*/ 440463 w 847275"/>
                      <a:gd name="connsiteY1053" fmla="*/ 66393 h 647414"/>
                      <a:gd name="connsiteX1054" fmla="*/ 441987 w 847275"/>
                      <a:gd name="connsiteY1054" fmla="*/ 67345 h 647414"/>
                      <a:gd name="connsiteX1055" fmla="*/ 442939 w 847275"/>
                      <a:gd name="connsiteY1055" fmla="*/ 67536 h 647414"/>
                      <a:gd name="connsiteX1056" fmla="*/ 444654 w 847275"/>
                      <a:gd name="connsiteY1056" fmla="*/ 68203 h 647414"/>
                      <a:gd name="connsiteX1057" fmla="*/ 445987 w 847275"/>
                      <a:gd name="connsiteY1057" fmla="*/ 71060 h 647414"/>
                      <a:gd name="connsiteX1058" fmla="*/ 448368 w 847275"/>
                      <a:gd name="connsiteY1058" fmla="*/ 72108 h 647414"/>
                      <a:gd name="connsiteX1059" fmla="*/ 449797 w 847275"/>
                      <a:gd name="connsiteY1059" fmla="*/ 73822 h 647414"/>
                      <a:gd name="connsiteX1060" fmla="*/ 450654 w 847275"/>
                      <a:gd name="connsiteY1060" fmla="*/ 75156 h 647414"/>
                      <a:gd name="connsiteX1061" fmla="*/ 450940 w 847275"/>
                      <a:gd name="connsiteY1061" fmla="*/ 75442 h 647414"/>
                      <a:gd name="connsiteX1062" fmla="*/ 454369 w 847275"/>
                      <a:gd name="connsiteY1062" fmla="*/ 77823 h 647414"/>
                      <a:gd name="connsiteX1063" fmla="*/ 458655 w 847275"/>
                      <a:gd name="connsiteY1063" fmla="*/ 80395 h 647414"/>
                      <a:gd name="connsiteX1064" fmla="*/ 458941 w 847275"/>
                      <a:gd name="connsiteY1064" fmla="*/ 81061 h 647414"/>
                      <a:gd name="connsiteX1065" fmla="*/ 460656 w 847275"/>
                      <a:gd name="connsiteY1065" fmla="*/ 81633 h 647414"/>
                      <a:gd name="connsiteX1066" fmla="*/ 462370 w 847275"/>
                      <a:gd name="connsiteY1066" fmla="*/ 81633 h 647414"/>
                      <a:gd name="connsiteX1067" fmla="*/ 463989 w 847275"/>
                      <a:gd name="connsiteY1067" fmla="*/ 82300 h 647414"/>
                      <a:gd name="connsiteX1068" fmla="*/ 469133 w 847275"/>
                      <a:gd name="connsiteY1068" fmla="*/ 82109 h 647414"/>
                      <a:gd name="connsiteX1069" fmla="*/ 471990 w 847275"/>
                      <a:gd name="connsiteY1069" fmla="*/ 83062 h 647414"/>
                      <a:gd name="connsiteX1070" fmla="*/ 474276 w 847275"/>
                      <a:gd name="connsiteY1070" fmla="*/ 83633 h 647414"/>
                      <a:gd name="connsiteX1071" fmla="*/ 477420 w 847275"/>
                      <a:gd name="connsiteY1071" fmla="*/ 84014 h 647414"/>
                      <a:gd name="connsiteX1072" fmla="*/ 479229 w 847275"/>
                      <a:gd name="connsiteY1072" fmla="*/ 86205 h 647414"/>
                      <a:gd name="connsiteX1073" fmla="*/ 481515 w 847275"/>
                      <a:gd name="connsiteY1073" fmla="*/ 85538 h 647414"/>
                      <a:gd name="connsiteX1074" fmla="*/ 483516 w 847275"/>
                      <a:gd name="connsiteY1074" fmla="*/ 85633 h 647414"/>
                      <a:gd name="connsiteX1075" fmla="*/ 484659 w 847275"/>
                      <a:gd name="connsiteY1075" fmla="*/ 85538 h 647414"/>
                      <a:gd name="connsiteX1076" fmla="*/ 487326 w 847275"/>
                      <a:gd name="connsiteY1076" fmla="*/ 86205 h 647414"/>
                      <a:gd name="connsiteX1077" fmla="*/ 487992 w 847275"/>
                      <a:gd name="connsiteY1077" fmla="*/ 87824 h 647414"/>
                      <a:gd name="connsiteX1078" fmla="*/ 489993 w 847275"/>
                      <a:gd name="connsiteY1078" fmla="*/ 89824 h 647414"/>
                      <a:gd name="connsiteX1079" fmla="*/ 491421 w 847275"/>
                      <a:gd name="connsiteY1079" fmla="*/ 93730 h 647414"/>
                      <a:gd name="connsiteX1080" fmla="*/ 493136 w 847275"/>
                      <a:gd name="connsiteY1080" fmla="*/ 93920 h 647414"/>
                      <a:gd name="connsiteX1081" fmla="*/ 493422 w 847275"/>
                      <a:gd name="connsiteY1081" fmla="*/ 92968 h 647414"/>
                      <a:gd name="connsiteX1082" fmla="*/ 496946 w 847275"/>
                      <a:gd name="connsiteY1082" fmla="*/ 91539 h 647414"/>
                      <a:gd name="connsiteX1083" fmla="*/ 499137 w 847275"/>
                      <a:gd name="connsiteY1083" fmla="*/ 90301 h 647414"/>
                      <a:gd name="connsiteX1084" fmla="*/ 500470 w 847275"/>
                      <a:gd name="connsiteY1084" fmla="*/ 89634 h 647414"/>
                      <a:gd name="connsiteX1085" fmla="*/ 502661 w 847275"/>
                      <a:gd name="connsiteY1085" fmla="*/ 87634 h 647414"/>
                      <a:gd name="connsiteX1086" fmla="*/ 504852 w 847275"/>
                      <a:gd name="connsiteY1086" fmla="*/ 87348 h 647414"/>
                      <a:gd name="connsiteX1087" fmla="*/ 506185 w 847275"/>
                      <a:gd name="connsiteY1087" fmla="*/ 88681 h 647414"/>
                      <a:gd name="connsiteX1088" fmla="*/ 508185 w 847275"/>
                      <a:gd name="connsiteY1088" fmla="*/ 88872 h 647414"/>
                      <a:gd name="connsiteX1089" fmla="*/ 510281 w 847275"/>
                      <a:gd name="connsiteY1089" fmla="*/ 88681 h 647414"/>
                      <a:gd name="connsiteX1090" fmla="*/ 513519 w 847275"/>
                      <a:gd name="connsiteY1090" fmla="*/ 88396 h 647414"/>
                      <a:gd name="connsiteX1091" fmla="*/ 518377 w 847275"/>
                      <a:gd name="connsiteY1091" fmla="*/ 83347 h 647414"/>
                      <a:gd name="connsiteX1092" fmla="*/ 520282 w 847275"/>
                      <a:gd name="connsiteY1092" fmla="*/ 81442 h 647414"/>
                      <a:gd name="connsiteX1093" fmla="*/ 520663 w 847275"/>
                      <a:gd name="connsiteY1093" fmla="*/ 78680 h 647414"/>
                      <a:gd name="connsiteX1094" fmla="*/ 521425 w 847275"/>
                      <a:gd name="connsiteY1094" fmla="*/ 74775 h 647414"/>
                      <a:gd name="connsiteX1095" fmla="*/ 521425 w 847275"/>
                      <a:gd name="connsiteY1095" fmla="*/ 73346 h 647414"/>
                      <a:gd name="connsiteX1096" fmla="*/ 520473 w 847275"/>
                      <a:gd name="connsiteY1096" fmla="*/ 67155 h 647414"/>
                      <a:gd name="connsiteX1097" fmla="*/ 523997 w 847275"/>
                      <a:gd name="connsiteY1097" fmla="*/ 45724 h 647414"/>
                      <a:gd name="connsiteX1098" fmla="*/ 524092 w 847275"/>
                      <a:gd name="connsiteY1098" fmla="*/ 43628 h 647414"/>
                      <a:gd name="connsiteX1099" fmla="*/ 524664 w 847275"/>
                      <a:gd name="connsiteY1099" fmla="*/ 41056 h 647414"/>
                      <a:gd name="connsiteX1100" fmla="*/ 527426 w 847275"/>
                      <a:gd name="connsiteY1100" fmla="*/ 36675 h 647414"/>
                      <a:gd name="connsiteX1101" fmla="*/ 528759 w 847275"/>
                      <a:gd name="connsiteY1101" fmla="*/ 35913 h 647414"/>
                      <a:gd name="connsiteX1102" fmla="*/ 530474 w 847275"/>
                      <a:gd name="connsiteY1102" fmla="*/ 34103 h 647414"/>
                      <a:gd name="connsiteX1103" fmla="*/ 532474 w 847275"/>
                      <a:gd name="connsiteY1103" fmla="*/ 30579 h 647414"/>
                      <a:gd name="connsiteX1104" fmla="*/ 534665 w 847275"/>
                      <a:gd name="connsiteY1104" fmla="*/ 28007 h 647414"/>
                      <a:gd name="connsiteX1105" fmla="*/ 537046 w 847275"/>
                      <a:gd name="connsiteY1105" fmla="*/ 26578 h 647414"/>
                      <a:gd name="connsiteX1106" fmla="*/ 538475 w 847275"/>
                      <a:gd name="connsiteY1106" fmla="*/ 26674 h 647414"/>
                      <a:gd name="connsiteX1107" fmla="*/ 550572 w 847275"/>
                      <a:gd name="connsiteY1107" fmla="*/ 28960 h 647414"/>
                      <a:gd name="connsiteX1108" fmla="*/ 553620 w 847275"/>
                      <a:gd name="connsiteY1108" fmla="*/ 26959 h 647414"/>
                      <a:gd name="connsiteX1109" fmla="*/ 555239 w 847275"/>
                      <a:gd name="connsiteY1109" fmla="*/ 27150 h 647414"/>
                      <a:gd name="connsiteX1110" fmla="*/ 556096 w 847275"/>
                      <a:gd name="connsiteY1110" fmla="*/ 27245 h 647414"/>
                      <a:gd name="connsiteX1111" fmla="*/ 556572 w 847275"/>
                      <a:gd name="connsiteY1111" fmla="*/ 27721 h 647414"/>
                      <a:gd name="connsiteX1112" fmla="*/ 563430 w 847275"/>
                      <a:gd name="connsiteY1112" fmla="*/ 26102 h 647414"/>
                      <a:gd name="connsiteX1113" fmla="*/ 563716 w 847275"/>
                      <a:gd name="connsiteY1113" fmla="*/ 25245 h 647414"/>
                      <a:gd name="connsiteX1114" fmla="*/ 565335 w 847275"/>
                      <a:gd name="connsiteY1114" fmla="*/ 22959 h 647414"/>
                      <a:gd name="connsiteX1115" fmla="*/ 568098 w 847275"/>
                      <a:gd name="connsiteY1115" fmla="*/ 21149 h 647414"/>
                      <a:gd name="connsiteX1116" fmla="*/ 568383 w 847275"/>
                      <a:gd name="connsiteY1116" fmla="*/ 20673 h 647414"/>
                      <a:gd name="connsiteX1117" fmla="*/ 570479 w 847275"/>
                      <a:gd name="connsiteY1117" fmla="*/ 16958 h 647414"/>
                      <a:gd name="connsiteX1118" fmla="*/ 573432 w 847275"/>
                      <a:gd name="connsiteY1118" fmla="*/ 14101 h 647414"/>
                      <a:gd name="connsiteX1119" fmla="*/ 572098 w 847275"/>
                      <a:gd name="connsiteY1119" fmla="*/ 9624 h 647414"/>
                      <a:gd name="connsiteX1120" fmla="*/ 572574 w 847275"/>
                      <a:gd name="connsiteY1120" fmla="*/ 5528 h 647414"/>
                      <a:gd name="connsiteX1121" fmla="*/ 575622 w 847275"/>
                      <a:gd name="connsiteY1121" fmla="*/ 3528 h 647414"/>
                      <a:gd name="connsiteX1122" fmla="*/ 577813 w 847275"/>
                      <a:gd name="connsiteY1122" fmla="*/ 670 h 647414"/>
                      <a:gd name="connsiteX1123" fmla="*/ 579909 w 847275"/>
                      <a:gd name="connsiteY1123" fmla="*/ 194 h 647414"/>
                      <a:gd name="connsiteX1124" fmla="*/ 582385 w 847275"/>
                      <a:gd name="connsiteY1124" fmla="*/ 194 h 647414"/>
                      <a:gd name="connsiteX1125" fmla="*/ 585147 w 847275"/>
                      <a:gd name="connsiteY1125" fmla="*/ 956 h 647414"/>
                      <a:gd name="connsiteX1126" fmla="*/ 587433 w 847275"/>
                      <a:gd name="connsiteY1126" fmla="*/ 861 h 647414"/>
                      <a:gd name="connsiteX1127" fmla="*/ 591339 w 847275"/>
                      <a:gd name="connsiteY1127" fmla="*/ 2956 h 647414"/>
                      <a:gd name="connsiteX1128" fmla="*/ 594291 w 847275"/>
                      <a:gd name="connsiteY1128" fmla="*/ 5052 h 647414"/>
                      <a:gd name="connsiteX1129" fmla="*/ 597816 w 847275"/>
                      <a:gd name="connsiteY1129" fmla="*/ 5242 h 647414"/>
                      <a:gd name="connsiteX1130" fmla="*/ 598959 w 847275"/>
                      <a:gd name="connsiteY1130" fmla="*/ 3242 h 647414"/>
                      <a:gd name="connsiteX1131" fmla="*/ 600864 w 847275"/>
                      <a:gd name="connsiteY1131" fmla="*/ 3242 h 647414"/>
                      <a:gd name="connsiteX1132" fmla="*/ 603435 w 847275"/>
                      <a:gd name="connsiteY1132" fmla="*/ 3528 h 647414"/>
                      <a:gd name="connsiteX1133" fmla="*/ 605912 w 847275"/>
                      <a:gd name="connsiteY1133" fmla="*/ 2671 h 647414"/>
                      <a:gd name="connsiteX1134" fmla="*/ 608293 w 847275"/>
                      <a:gd name="connsiteY1134" fmla="*/ 3528 h 647414"/>
                      <a:gd name="connsiteX1135" fmla="*/ 608103 w 847275"/>
                      <a:gd name="connsiteY1135" fmla="*/ 4766 h 647414"/>
                      <a:gd name="connsiteX1136" fmla="*/ 609150 w 847275"/>
                      <a:gd name="connsiteY1136" fmla="*/ 6766 h 647414"/>
                      <a:gd name="connsiteX1137" fmla="*/ 608293 w 847275"/>
                      <a:gd name="connsiteY1137" fmla="*/ 8386 h 647414"/>
                      <a:gd name="connsiteX1138" fmla="*/ 608674 w 847275"/>
                      <a:gd name="connsiteY1138" fmla="*/ 10576 h 647414"/>
                      <a:gd name="connsiteX1139" fmla="*/ 608579 w 847275"/>
                      <a:gd name="connsiteY1139" fmla="*/ 12100 h 647414"/>
                      <a:gd name="connsiteX1140" fmla="*/ 608674 w 847275"/>
                      <a:gd name="connsiteY1140" fmla="*/ 13529 h 647414"/>
                      <a:gd name="connsiteX1141" fmla="*/ 607150 w 847275"/>
                      <a:gd name="connsiteY1141" fmla="*/ 14672 h 647414"/>
                      <a:gd name="connsiteX1142" fmla="*/ 604007 w 847275"/>
                      <a:gd name="connsiteY1142" fmla="*/ 14958 h 647414"/>
                      <a:gd name="connsiteX1143" fmla="*/ 603816 w 847275"/>
                      <a:gd name="connsiteY1143" fmla="*/ 17720 h 647414"/>
                      <a:gd name="connsiteX1144" fmla="*/ 604293 w 847275"/>
                      <a:gd name="connsiteY1144" fmla="*/ 18768 h 647414"/>
                      <a:gd name="connsiteX1145" fmla="*/ 611246 w 847275"/>
                      <a:gd name="connsiteY1145" fmla="*/ 26959 h 647414"/>
                      <a:gd name="connsiteX1146" fmla="*/ 612484 w 847275"/>
                      <a:gd name="connsiteY1146" fmla="*/ 27055 h 647414"/>
                      <a:gd name="connsiteX1147" fmla="*/ 609531 w 847275"/>
                      <a:gd name="connsiteY1147" fmla="*/ 30007 h 647414"/>
                      <a:gd name="connsiteX1148" fmla="*/ 607055 w 847275"/>
                      <a:gd name="connsiteY1148" fmla="*/ 31722 h 647414"/>
                      <a:gd name="connsiteX1149" fmla="*/ 609817 w 847275"/>
                      <a:gd name="connsiteY1149" fmla="*/ 34770 h 647414"/>
                      <a:gd name="connsiteX1150" fmla="*/ 611532 w 847275"/>
                      <a:gd name="connsiteY1150" fmla="*/ 36199 h 647414"/>
                      <a:gd name="connsiteX1151" fmla="*/ 612294 w 847275"/>
                      <a:gd name="connsiteY1151" fmla="*/ 36103 h 647414"/>
                      <a:gd name="connsiteX1152" fmla="*/ 614199 w 847275"/>
                      <a:gd name="connsiteY1152" fmla="*/ 37913 h 647414"/>
                      <a:gd name="connsiteX1153" fmla="*/ 618390 w 847275"/>
                      <a:gd name="connsiteY1153" fmla="*/ 40485 h 647414"/>
                      <a:gd name="connsiteX1154" fmla="*/ 618580 w 847275"/>
                      <a:gd name="connsiteY1154" fmla="*/ 42295 h 647414"/>
                      <a:gd name="connsiteX1155" fmla="*/ 621342 w 847275"/>
                      <a:gd name="connsiteY1155" fmla="*/ 44295 h 647414"/>
                      <a:gd name="connsiteX1156" fmla="*/ 623628 w 847275"/>
                      <a:gd name="connsiteY1156" fmla="*/ 46105 h 647414"/>
                      <a:gd name="connsiteX1157" fmla="*/ 624486 w 847275"/>
                      <a:gd name="connsiteY1157" fmla="*/ 47343 h 647414"/>
                      <a:gd name="connsiteX1158" fmla="*/ 623628 w 847275"/>
                      <a:gd name="connsiteY1158" fmla="*/ 50105 h 647414"/>
                      <a:gd name="connsiteX1159" fmla="*/ 623819 w 847275"/>
                      <a:gd name="connsiteY1159" fmla="*/ 51439 h 647414"/>
                      <a:gd name="connsiteX1160" fmla="*/ 624486 w 847275"/>
                      <a:gd name="connsiteY1160" fmla="*/ 54296 h 647414"/>
                      <a:gd name="connsiteX1161" fmla="*/ 624581 w 847275"/>
                      <a:gd name="connsiteY1161" fmla="*/ 55249 h 647414"/>
                      <a:gd name="connsiteX1162" fmla="*/ 626962 w 847275"/>
                      <a:gd name="connsiteY1162" fmla="*/ 56392 h 647414"/>
                      <a:gd name="connsiteX1163" fmla="*/ 629534 w 847275"/>
                      <a:gd name="connsiteY1163" fmla="*/ 59344 h 647414"/>
                      <a:gd name="connsiteX1164" fmla="*/ 633534 w 847275"/>
                      <a:gd name="connsiteY1164" fmla="*/ 60583 h 647414"/>
                      <a:gd name="connsiteX1165" fmla="*/ 635916 w 847275"/>
                      <a:gd name="connsiteY1165" fmla="*/ 65821 h 647414"/>
                      <a:gd name="connsiteX1166" fmla="*/ 637725 w 847275"/>
                      <a:gd name="connsiteY1166" fmla="*/ 67536 h 647414"/>
                      <a:gd name="connsiteX1167" fmla="*/ 639916 w 847275"/>
                      <a:gd name="connsiteY1167" fmla="*/ 67536 h 647414"/>
                      <a:gd name="connsiteX1168" fmla="*/ 642393 w 847275"/>
                      <a:gd name="connsiteY1168" fmla="*/ 68107 h 647414"/>
                      <a:gd name="connsiteX1169" fmla="*/ 644202 w 847275"/>
                      <a:gd name="connsiteY1169" fmla="*/ 66488 h 647414"/>
                      <a:gd name="connsiteX1170" fmla="*/ 647346 w 847275"/>
                      <a:gd name="connsiteY1170" fmla="*/ 66488 h 647414"/>
                      <a:gd name="connsiteX1171" fmla="*/ 650394 w 847275"/>
                      <a:gd name="connsiteY1171" fmla="*/ 67631 h 647414"/>
                      <a:gd name="connsiteX1172" fmla="*/ 653632 w 847275"/>
                      <a:gd name="connsiteY1172" fmla="*/ 68774 h 647414"/>
                      <a:gd name="connsiteX1173" fmla="*/ 653156 w 847275"/>
                      <a:gd name="connsiteY1173" fmla="*/ 70679 h 647414"/>
                      <a:gd name="connsiteX1174" fmla="*/ 657156 w 847275"/>
                      <a:gd name="connsiteY1174" fmla="*/ 76394 h 647414"/>
                      <a:gd name="connsiteX1175" fmla="*/ 658680 w 847275"/>
                      <a:gd name="connsiteY1175" fmla="*/ 78490 h 647414"/>
                      <a:gd name="connsiteX1176" fmla="*/ 660585 w 847275"/>
                      <a:gd name="connsiteY1176" fmla="*/ 79061 h 647414"/>
                      <a:gd name="connsiteX1177" fmla="*/ 664110 w 847275"/>
                      <a:gd name="connsiteY1177" fmla="*/ 76870 h 647414"/>
                      <a:gd name="connsiteX1178" fmla="*/ 667062 w 847275"/>
                      <a:gd name="connsiteY1178" fmla="*/ 77442 h 647414"/>
                      <a:gd name="connsiteX1179" fmla="*/ 667062 w 847275"/>
                      <a:gd name="connsiteY1179" fmla="*/ 81157 h 647414"/>
                      <a:gd name="connsiteX1180" fmla="*/ 668301 w 847275"/>
                      <a:gd name="connsiteY1180" fmla="*/ 85252 h 647414"/>
                      <a:gd name="connsiteX1181" fmla="*/ 669920 w 847275"/>
                      <a:gd name="connsiteY1181" fmla="*/ 85633 h 647414"/>
                      <a:gd name="connsiteX1182" fmla="*/ 671730 w 847275"/>
                      <a:gd name="connsiteY1182" fmla="*/ 86776 h 647414"/>
                      <a:gd name="connsiteX1183" fmla="*/ 672206 w 847275"/>
                      <a:gd name="connsiteY1183" fmla="*/ 87253 h 647414"/>
                      <a:gd name="connsiteX1184" fmla="*/ 675063 w 847275"/>
                      <a:gd name="connsiteY1184" fmla="*/ 89253 h 647414"/>
                      <a:gd name="connsiteX1185" fmla="*/ 674587 w 847275"/>
                      <a:gd name="connsiteY1185" fmla="*/ 90586 h 647414"/>
                      <a:gd name="connsiteX1186" fmla="*/ 675063 w 847275"/>
                      <a:gd name="connsiteY1186" fmla="*/ 92301 h 647414"/>
                      <a:gd name="connsiteX1187" fmla="*/ 676016 w 847275"/>
                      <a:gd name="connsiteY1187" fmla="*/ 96111 h 647414"/>
                      <a:gd name="connsiteX1188" fmla="*/ 677159 w 847275"/>
                      <a:gd name="connsiteY1188" fmla="*/ 99730 h 647414"/>
                      <a:gd name="connsiteX1189" fmla="*/ 677349 w 847275"/>
                      <a:gd name="connsiteY1189" fmla="*/ 102778 h 647414"/>
                      <a:gd name="connsiteX1190" fmla="*/ 677254 w 847275"/>
                      <a:gd name="connsiteY1190" fmla="*/ 104779 h 647414"/>
                      <a:gd name="connsiteX1191" fmla="*/ 677159 w 847275"/>
                      <a:gd name="connsiteY1191" fmla="*/ 105826 h 647414"/>
                      <a:gd name="connsiteX1192" fmla="*/ 676873 w 847275"/>
                      <a:gd name="connsiteY1192" fmla="*/ 107731 h 647414"/>
                      <a:gd name="connsiteX1193" fmla="*/ 677826 w 847275"/>
                      <a:gd name="connsiteY1193" fmla="*/ 111065 h 647414"/>
                      <a:gd name="connsiteX1194" fmla="*/ 677826 w 847275"/>
                      <a:gd name="connsiteY1194" fmla="*/ 112018 h 647414"/>
                      <a:gd name="connsiteX1195" fmla="*/ 679350 w 847275"/>
                      <a:gd name="connsiteY1195" fmla="*/ 115542 h 647414"/>
                      <a:gd name="connsiteX1196" fmla="*/ 680016 w 847275"/>
                      <a:gd name="connsiteY1196" fmla="*/ 117352 h 647414"/>
                      <a:gd name="connsiteX1197" fmla="*/ 681064 w 847275"/>
                      <a:gd name="connsiteY1197" fmla="*/ 119638 h 647414"/>
                      <a:gd name="connsiteX1198" fmla="*/ 682588 w 847275"/>
                      <a:gd name="connsiteY1198" fmla="*/ 123543 h 647414"/>
                      <a:gd name="connsiteX1199" fmla="*/ 685446 w 847275"/>
                      <a:gd name="connsiteY1199" fmla="*/ 124591 h 647414"/>
                      <a:gd name="connsiteX1200" fmla="*/ 686493 w 847275"/>
                      <a:gd name="connsiteY1200" fmla="*/ 125734 h 647414"/>
                      <a:gd name="connsiteX1201" fmla="*/ 687255 w 847275"/>
                      <a:gd name="connsiteY1201" fmla="*/ 129258 h 647414"/>
                      <a:gd name="connsiteX1202" fmla="*/ 688017 w 847275"/>
                      <a:gd name="connsiteY1202" fmla="*/ 129829 h 647414"/>
                      <a:gd name="connsiteX1203" fmla="*/ 688208 w 847275"/>
                      <a:gd name="connsiteY1203" fmla="*/ 133925 h 647414"/>
                      <a:gd name="connsiteX1204" fmla="*/ 689065 w 847275"/>
                      <a:gd name="connsiteY1204" fmla="*/ 135735 h 647414"/>
                      <a:gd name="connsiteX1205" fmla="*/ 689922 w 847275"/>
                      <a:gd name="connsiteY1205" fmla="*/ 138211 h 647414"/>
                      <a:gd name="connsiteX1206" fmla="*/ 687541 w 847275"/>
                      <a:gd name="connsiteY1206" fmla="*/ 144498 h 647414"/>
                      <a:gd name="connsiteX1207" fmla="*/ 688779 w 847275"/>
                      <a:gd name="connsiteY1207" fmla="*/ 146784 h 647414"/>
                      <a:gd name="connsiteX1208" fmla="*/ 687732 w 847275"/>
                      <a:gd name="connsiteY1208" fmla="*/ 148403 h 647414"/>
                      <a:gd name="connsiteX1209" fmla="*/ 685636 w 847275"/>
                      <a:gd name="connsiteY1209" fmla="*/ 152118 h 647414"/>
                      <a:gd name="connsiteX1210" fmla="*/ 682398 w 847275"/>
                      <a:gd name="connsiteY1210" fmla="*/ 156214 h 647414"/>
                      <a:gd name="connsiteX1211" fmla="*/ 682779 w 847275"/>
                      <a:gd name="connsiteY1211" fmla="*/ 160881 h 647414"/>
                      <a:gd name="connsiteX1212" fmla="*/ 682493 w 847275"/>
                      <a:gd name="connsiteY1212" fmla="*/ 161548 h 647414"/>
                      <a:gd name="connsiteX1213" fmla="*/ 684112 w 847275"/>
                      <a:gd name="connsiteY1213" fmla="*/ 166215 h 647414"/>
                      <a:gd name="connsiteX1214" fmla="*/ 683731 w 847275"/>
                      <a:gd name="connsiteY1214" fmla="*/ 169644 h 647414"/>
                      <a:gd name="connsiteX1215" fmla="*/ 683541 w 847275"/>
                      <a:gd name="connsiteY1215" fmla="*/ 171263 h 647414"/>
                      <a:gd name="connsiteX1216" fmla="*/ 676683 w 847275"/>
                      <a:gd name="connsiteY1216" fmla="*/ 176883 h 647414"/>
                      <a:gd name="connsiteX1217" fmla="*/ 671063 w 847275"/>
                      <a:gd name="connsiteY1217" fmla="*/ 183741 h 647414"/>
                      <a:gd name="connsiteX1218" fmla="*/ 667539 w 847275"/>
                      <a:gd name="connsiteY1218" fmla="*/ 195076 h 647414"/>
                      <a:gd name="connsiteX1219" fmla="*/ 670396 w 847275"/>
                      <a:gd name="connsiteY1219" fmla="*/ 199648 h 647414"/>
                      <a:gd name="connsiteX1220" fmla="*/ 671063 w 847275"/>
                      <a:gd name="connsiteY1220" fmla="*/ 203458 h 647414"/>
                      <a:gd name="connsiteX1221" fmla="*/ 670587 w 847275"/>
                      <a:gd name="connsiteY1221" fmla="*/ 205077 h 647414"/>
                      <a:gd name="connsiteX1222" fmla="*/ 671539 w 847275"/>
                      <a:gd name="connsiteY1222" fmla="*/ 204791 h 647414"/>
                      <a:gd name="connsiteX1223" fmla="*/ 672777 w 847275"/>
                      <a:gd name="connsiteY1223" fmla="*/ 205839 h 647414"/>
                      <a:gd name="connsiteX1224" fmla="*/ 673254 w 847275"/>
                      <a:gd name="connsiteY1224" fmla="*/ 207649 h 647414"/>
                      <a:gd name="connsiteX1225" fmla="*/ 671825 w 847275"/>
                      <a:gd name="connsiteY1225" fmla="*/ 209458 h 647414"/>
                      <a:gd name="connsiteX1226" fmla="*/ 672492 w 847275"/>
                      <a:gd name="connsiteY1226" fmla="*/ 210030 h 647414"/>
                      <a:gd name="connsiteX1227" fmla="*/ 672396 w 847275"/>
                      <a:gd name="connsiteY1227" fmla="*/ 210220 h 647414"/>
                      <a:gd name="connsiteX1228" fmla="*/ 675254 w 847275"/>
                      <a:gd name="connsiteY1228" fmla="*/ 210220 h 647414"/>
                      <a:gd name="connsiteX1229" fmla="*/ 676587 w 847275"/>
                      <a:gd name="connsiteY1229" fmla="*/ 209649 h 647414"/>
                      <a:gd name="connsiteX1230" fmla="*/ 678207 w 847275"/>
                      <a:gd name="connsiteY1230" fmla="*/ 210316 h 647414"/>
                      <a:gd name="connsiteX1231" fmla="*/ 680397 w 847275"/>
                      <a:gd name="connsiteY1231" fmla="*/ 210506 h 647414"/>
                      <a:gd name="connsiteX1232" fmla="*/ 680969 w 847275"/>
                      <a:gd name="connsiteY1232" fmla="*/ 210411 h 647414"/>
                      <a:gd name="connsiteX1233" fmla="*/ 682302 w 847275"/>
                      <a:gd name="connsiteY1233" fmla="*/ 211459 h 647414"/>
                      <a:gd name="connsiteX1234" fmla="*/ 684017 w 847275"/>
                      <a:gd name="connsiteY1234" fmla="*/ 213840 h 647414"/>
                      <a:gd name="connsiteX1235" fmla="*/ 684303 w 847275"/>
                      <a:gd name="connsiteY1235" fmla="*/ 214792 h 647414"/>
                      <a:gd name="connsiteX1236" fmla="*/ 687255 w 847275"/>
                      <a:gd name="connsiteY1236" fmla="*/ 215459 h 647414"/>
                      <a:gd name="connsiteX1237" fmla="*/ 688494 w 847275"/>
                      <a:gd name="connsiteY1237" fmla="*/ 216602 h 647414"/>
                      <a:gd name="connsiteX1238" fmla="*/ 689065 w 847275"/>
                      <a:gd name="connsiteY1238" fmla="*/ 216507 h 647414"/>
                      <a:gd name="connsiteX1239" fmla="*/ 689065 w 847275"/>
                      <a:gd name="connsiteY1239" fmla="*/ 215935 h 647414"/>
                      <a:gd name="connsiteX1240" fmla="*/ 691446 w 847275"/>
                      <a:gd name="connsiteY1240" fmla="*/ 214792 h 647414"/>
                      <a:gd name="connsiteX1241" fmla="*/ 692875 w 847275"/>
                      <a:gd name="connsiteY1241" fmla="*/ 217840 h 647414"/>
                      <a:gd name="connsiteX1242" fmla="*/ 694590 w 847275"/>
                      <a:gd name="connsiteY1242" fmla="*/ 219364 h 647414"/>
                      <a:gd name="connsiteX1243" fmla="*/ 695256 w 847275"/>
                      <a:gd name="connsiteY1243" fmla="*/ 218983 h 647414"/>
                      <a:gd name="connsiteX1244" fmla="*/ 696590 w 847275"/>
                      <a:gd name="connsiteY1244" fmla="*/ 219745 h 647414"/>
                      <a:gd name="connsiteX1245" fmla="*/ 702876 w 847275"/>
                      <a:gd name="connsiteY1245" fmla="*/ 219936 h 647414"/>
                      <a:gd name="connsiteX1246" fmla="*/ 711258 w 847275"/>
                      <a:gd name="connsiteY1246" fmla="*/ 220984 h 647414"/>
                      <a:gd name="connsiteX1247" fmla="*/ 717164 w 847275"/>
                      <a:gd name="connsiteY1247" fmla="*/ 225175 h 647414"/>
                      <a:gd name="connsiteX1248" fmla="*/ 717640 w 847275"/>
                      <a:gd name="connsiteY1248" fmla="*/ 224794 h 647414"/>
                      <a:gd name="connsiteX1249" fmla="*/ 719831 w 847275"/>
                      <a:gd name="connsiteY1249" fmla="*/ 224889 h 647414"/>
                      <a:gd name="connsiteX1250" fmla="*/ 720783 w 847275"/>
                      <a:gd name="connsiteY1250" fmla="*/ 225746 h 647414"/>
                      <a:gd name="connsiteX1251" fmla="*/ 722974 w 847275"/>
                      <a:gd name="connsiteY1251" fmla="*/ 225841 h 647414"/>
                      <a:gd name="connsiteX1252" fmla="*/ 727641 w 847275"/>
                      <a:gd name="connsiteY1252" fmla="*/ 226413 h 647414"/>
                      <a:gd name="connsiteX1253" fmla="*/ 734309 w 847275"/>
                      <a:gd name="connsiteY1253" fmla="*/ 226127 h 647414"/>
                      <a:gd name="connsiteX1254" fmla="*/ 738786 w 847275"/>
                      <a:gd name="connsiteY1254" fmla="*/ 226508 h 647414"/>
                      <a:gd name="connsiteX1255" fmla="*/ 740405 w 847275"/>
                      <a:gd name="connsiteY1255" fmla="*/ 227080 h 647414"/>
                      <a:gd name="connsiteX1256" fmla="*/ 741834 w 847275"/>
                      <a:gd name="connsiteY1256" fmla="*/ 228223 h 647414"/>
                      <a:gd name="connsiteX1257" fmla="*/ 742310 w 847275"/>
                      <a:gd name="connsiteY1257" fmla="*/ 228985 h 647414"/>
                      <a:gd name="connsiteX1258" fmla="*/ 744405 w 847275"/>
                      <a:gd name="connsiteY1258" fmla="*/ 228508 h 647414"/>
                      <a:gd name="connsiteX1259" fmla="*/ 745739 w 847275"/>
                      <a:gd name="connsiteY1259" fmla="*/ 229080 h 647414"/>
                      <a:gd name="connsiteX1260" fmla="*/ 748596 w 847275"/>
                      <a:gd name="connsiteY1260" fmla="*/ 229080 h 647414"/>
                      <a:gd name="connsiteX1261" fmla="*/ 752787 w 847275"/>
                      <a:gd name="connsiteY1261" fmla="*/ 231080 h 647414"/>
                      <a:gd name="connsiteX1262" fmla="*/ 753930 w 847275"/>
                      <a:gd name="connsiteY1262" fmla="*/ 230985 h 647414"/>
                      <a:gd name="connsiteX1263" fmla="*/ 754883 w 847275"/>
                      <a:gd name="connsiteY1263" fmla="*/ 231271 h 647414"/>
                      <a:gd name="connsiteX1264" fmla="*/ 756502 w 847275"/>
                      <a:gd name="connsiteY1264" fmla="*/ 232318 h 647414"/>
                      <a:gd name="connsiteX1265" fmla="*/ 758788 w 847275"/>
                      <a:gd name="connsiteY1265" fmla="*/ 232890 h 647414"/>
                      <a:gd name="connsiteX1266" fmla="*/ 759550 w 847275"/>
                      <a:gd name="connsiteY1266" fmla="*/ 233366 h 647414"/>
                      <a:gd name="connsiteX1267" fmla="*/ 759645 w 847275"/>
                      <a:gd name="connsiteY1267" fmla="*/ 232795 h 647414"/>
                      <a:gd name="connsiteX1268" fmla="*/ 764884 w 847275"/>
                      <a:gd name="connsiteY1268" fmla="*/ 236224 h 647414"/>
                      <a:gd name="connsiteX1269" fmla="*/ 766122 w 847275"/>
                      <a:gd name="connsiteY1269" fmla="*/ 238129 h 647414"/>
                      <a:gd name="connsiteX1270" fmla="*/ 777076 w 847275"/>
                      <a:gd name="connsiteY1270" fmla="*/ 246320 h 647414"/>
                      <a:gd name="connsiteX1271" fmla="*/ 779934 w 847275"/>
                      <a:gd name="connsiteY1271" fmla="*/ 249082 h 647414"/>
                      <a:gd name="connsiteX1272" fmla="*/ 781839 w 847275"/>
                      <a:gd name="connsiteY1272" fmla="*/ 249940 h 647414"/>
                      <a:gd name="connsiteX1273" fmla="*/ 785172 w 847275"/>
                      <a:gd name="connsiteY1273" fmla="*/ 254416 h 647414"/>
                      <a:gd name="connsiteX1274" fmla="*/ 785553 w 847275"/>
                      <a:gd name="connsiteY1274" fmla="*/ 257274 h 647414"/>
                      <a:gd name="connsiteX1275" fmla="*/ 785934 w 847275"/>
                      <a:gd name="connsiteY1275" fmla="*/ 257845 h 647414"/>
                      <a:gd name="connsiteX1276" fmla="*/ 790983 w 847275"/>
                      <a:gd name="connsiteY1276" fmla="*/ 259941 h 647414"/>
                      <a:gd name="connsiteX1277" fmla="*/ 793840 w 847275"/>
                      <a:gd name="connsiteY1277" fmla="*/ 261846 h 647414"/>
                      <a:gd name="connsiteX1278" fmla="*/ 796888 w 847275"/>
                      <a:gd name="connsiteY1278" fmla="*/ 266989 h 647414"/>
                      <a:gd name="connsiteX1279" fmla="*/ 799079 w 847275"/>
                      <a:gd name="connsiteY1279" fmla="*/ 267847 h 647414"/>
                      <a:gd name="connsiteX1280" fmla="*/ 802889 w 847275"/>
                      <a:gd name="connsiteY1280" fmla="*/ 269752 h 647414"/>
                      <a:gd name="connsiteX1281" fmla="*/ 803270 w 847275"/>
                      <a:gd name="connsiteY1281" fmla="*/ 270228 h 647414"/>
                      <a:gd name="connsiteX1282" fmla="*/ 803651 w 847275"/>
                      <a:gd name="connsiteY1282" fmla="*/ 270037 h 647414"/>
                      <a:gd name="connsiteX1283" fmla="*/ 806413 w 847275"/>
                      <a:gd name="connsiteY1283" fmla="*/ 272895 h 647414"/>
                      <a:gd name="connsiteX1284" fmla="*/ 820796 w 847275"/>
                      <a:gd name="connsiteY1284" fmla="*/ 272228 h 647414"/>
                      <a:gd name="connsiteX1285" fmla="*/ 819272 w 847275"/>
                      <a:gd name="connsiteY1285" fmla="*/ 275371 h 647414"/>
                      <a:gd name="connsiteX1286" fmla="*/ 816605 w 847275"/>
                      <a:gd name="connsiteY1286" fmla="*/ 284706 h 647414"/>
                      <a:gd name="connsiteX1287" fmla="*/ 818224 w 847275"/>
                      <a:gd name="connsiteY1287" fmla="*/ 284896 h 647414"/>
                      <a:gd name="connsiteX1288" fmla="*/ 819843 w 847275"/>
                      <a:gd name="connsiteY1288" fmla="*/ 286039 h 647414"/>
                      <a:gd name="connsiteX1289" fmla="*/ 823368 w 847275"/>
                      <a:gd name="connsiteY1289" fmla="*/ 286516 h 647414"/>
                      <a:gd name="connsiteX1290" fmla="*/ 825939 w 847275"/>
                      <a:gd name="connsiteY1290" fmla="*/ 294040 h 647414"/>
                      <a:gd name="connsiteX1291" fmla="*/ 828606 w 847275"/>
                      <a:gd name="connsiteY1291" fmla="*/ 306899 h 647414"/>
                      <a:gd name="connsiteX1292" fmla="*/ 831940 w 847275"/>
                      <a:gd name="connsiteY1292" fmla="*/ 315948 h 647414"/>
                      <a:gd name="connsiteX1293" fmla="*/ 831940 w 847275"/>
                      <a:gd name="connsiteY1293" fmla="*/ 322330 h 647414"/>
                      <a:gd name="connsiteX1294" fmla="*/ 832988 w 847275"/>
                      <a:gd name="connsiteY1294" fmla="*/ 324711 h 647414"/>
                      <a:gd name="connsiteX1295" fmla="*/ 847275 w 847275"/>
                      <a:gd name="connsiteY1295" fmla="*/ 342332 h 647414"/>
                      <a:gd name="connsiteX1296" fmla="*/ 847085 w 847275"/>
                      <a:gd name="connsiteY1296" fmla="*/ 351667 h 647414"/>
                      <a:gd name="connsiteX1297" fmla="*/ 847085 w 847275"/>
                      <a:gd name="connsiteY1297" fmla="*/ 351667 h 647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</a:cxnLst>
                    <a:rect l="l" t="t" r="r" b="b"/>
                    <a:pathLst>
                      <a:path w="847275" h="647414">
                        <a:moveTo>
                          <a:pt x="847085" y="351667"/>
                        </a:moveTo>
                        <a:lnTo>
                          <a:pt x="847085" y="351667"/>
                        </a:lnTo>
                        <a:lnTo>
                          <a:pt x="839846" y="355477"/>
                        </a:lnTo>
                        <a:lnTo>
                          <a:pt x="836512" y="356715"/>
                        </a:lnTo>
                        <a:lnTo>
                          <a:pt x="835369" y="358144"/>
                        </a:lnTo>
                        <a:lnTo>
                          <a:pt x="833464" y="359382"/>
                        </a:lnTo>
                        <a:lnTo>
                          <a:pt x="833083" y="362239"/>
                        </a:lnTo>
                        <a:lnTo>
                          <a:pt x="831464" y="364144"/>
                        </a:lnTo>
                        <a:lnTo>
                          <a:pt x="834321" y="365668"/>
                        </a:lnTo>
                        <a:lnTo>
                          <a:pt x="833274" y="368431"/>
                        </a:lnTo>
                        <a:lnTo>
                          <a:pt x="833083" y="369764"/>
                        </a:lnTo>
                        <a:lnTo>
                          <a:pt x="837369" y="375479"/>
                        </a:lnTo>
                        <a:lnTo>
                          <a:pt x="833559" y="378527"/>
                        </a:lnTo>
                        <a:cubicBezTo>
                          <a:pt x="833559" y="378527"/>
                          <a:pt x="836322" y="382813"/>
                          <a:pt x="834512" y="385861"/>
                        </a:cubicBezTo>
                        <a:cubicBezTo>
                          <a:pt x="833559" y="387481"/>
                          <a:pt x="830607" y="389386"/>
                          <a:pt x="827463" y="390624"/>
                        </a:cubicBezTo>
                        <a:cubicBezTo>
                          <a:pt x="826225" y="391195"/>
                          <a:pt x="825463" y="391576"/>
                          <a:pt x="823939" y="391957"/>
                        </a:cubicBezTo>
                        <a:cubicBezTo>
                          <a:pt x="822415" y="392243"/>
                          <a:pt x="820701" y="392148"/>
                          <a:pt x="818986" y="392338"/>
                        </a:cubicBezTo>
                        <a:cubicBezTo>
                          <a:pt x="815652" y="392624"/>
                          <a:pt x="812890" y="394243"/>
                          <a:pt x="810318" y="395863"/>
                        </a:cubicBezTo>
                        <a:cubicBezTo>
                          <a:pt x="808509" y="397006"/>
                          <a:pt x="806508" y="398149"/>
                          <a:pt x="805365" y="399196"/>
                        </a:cubicBezTo>
                        <a:cubicBezTo>
                          <a:pt x="804508" y="399958"/>
                          <a:pt x="804127" y="400816"/>
                          <a:pt x="804032" y="401292"/>
                        </a:cubicBezTo>
                        <a:cubicBezTo>
                          <a:pt x="803079" y="403959"/>
                          <a:pt x="803079" y="403768"/>
                          <a:pt x="803079" y="403768"/>
                        </a:cubicBezTo>
                        <a:cubicBezTo>
                          <a:pt x="803079" y="403768"/>
                          <a:pt x="801936" y="402721"/>
                          <a:pt x="801174" y="400816"/>
                        </a:cubicBezTo>
                        <a:cubicBezTo>
                          <a:pt x="800603" y="399292"/>
                          <a:pt x="800317" y="398149"/>
                          <a:pt x="799746" y="396720"/>
                        </a:cubicBezTo>
                        <a:cubicBezTo>
                          <a:pt x="799174" y="395291"/>
                          <a:pt x="798222" y="393481"/>
                          <a:pt x="798031" y="393291"/>
                        </a:cubicBezTo>
                        <a:cubicBezTo>
                          <a:pt x="797745" y="393005"/>
                          <a:pt x="795840" y="393958"/>
                          <a:pt x="793840" y="394720"/>
                        </a:cubicBezTo>
                        <a:cubicBezTo>
                          <a:pt x="793078" y="395005"/>
                          <a:pt x="792507" y="394910"/>
                          <a:pt x="791840" y="395291"/>
                        </a:cubicBezTo>
                        <a:cubicBezTo>
                          <a:pt x="789744" y="396148"/>
                          <a:pt x="787839" y="397291"/>
                          <a:pt x="787839" y="397291"/>
                        </a:cubicBezTo>
                        <a:lnTo>
                          <a:pt x="785744" y="399387"/>
                        </a:lnTo>
                        <a:lnTo>
                          <a:pt x="783172" y="403006"/>
                        </a:lnTo>
                        <a:lnTo>
                          <a:pt x="775362" y="403864"/>
                        </a:lnTo>
                        <a:cubicBezTo>
                          <a:pt x="775362" y="403864"/>
                          <a:pt x="767837" y="408817"/>
                          <a:pt x="761741" y="413579"/>
                        </a:cubicBezTo>
                        <a:cubicBezTo>
                          <a:pt x="758312" y="416246"/>
                          <a:pt x="754788" y="419866"/>
                          <a:pt x="753835" y="421199"/>
                        </a:cubicBezTo>
                        <a:cubicBezTo>
                          <a:pt x="750501" y="425676"/>
                          <a:pt x="745739" y="430915"/>
                          <a:pt x="745739" y="430915"/>
                        </a:cubicBezTo>
                        <a:lnTo>
                          <a:pt x="745644" y="434915"/>
                        </a:lnTo>
                        <a:lnTo>
                          <a:pt x="742691" y="440821"/>
                        </a:lnTo>
                        <a:lnTo>
                          <a:pt x="732880" y="440535"/>
                        </a:lnTo>
                        <a:lnTo>
                          <a:pt x="712020" y="441583"/>
                        </a:lnTo>
                        <a:lnTo>
                          <a:pt x="710115" y="453679"/>
                        </a:lnTo>
                        <a:lnTo>
                          <a:pt x="704591" y="461014"/>
                        </a:lnTo>
                        <a:cubicBezTo>
                          <a:pt x="704591" y="461014"/>
                          <a:pt x="703067" y="467205"/>
                          <a:pt x="701257" y="473206"/>
                        </a:cubicBezTo>
                        <a:cubicBezTo>
                          <a:pt x="700209" y="476730"/>
                          <a:pt x="699066" y="479968"/>
                          <a:pt x="697923" y="483016"/>
                        </a:cubicBezTo>
                        <a:cubicBezTo>
                          <a:pt x="696876" y="485969"/>
                          <a:pt x="695256" y="490065"/>
                          <a:pt x="694971" y="490351"/>
                        </a:cubicBezTo>
                        <a:lnTo>
                          <a:pt x="689922" y="496733"/>
                        </a:lnTo>
                        <a:lnTo>
                          <a:pt x="684874" y="500447"/>
                        </a:lnTo>
                        <a:cubicBezTo>
                          <a:pt x="684874" y="500447"/>
                          <a:pt x="683350" y="501590"/>
                          <a:pt x="682969" y="501685"/>
                        </a:cubicBezTo>
                        <a:cubicBezTo>
                          <a:pt x="682588" y="501781"/>
                          <a:pt x="681921" y="502162"/>
                          <a:pt x="682112" y="503019"/>
                        </a:cubicBezTo>
                        <a:cubicBezTo>
                          <a:pt x="682207" y="503876"/>
                          <a:pt x="682112" y="504067"/>
                          <a:pt x="681921" y="504733"/>
                        </a:cubicBezTo>
                        <a:cubicBezTo>
                          <a:pt x="681731" y="505400"/>
                          <a:pt x="681636" y="506638"/>
                          <a:pt x="681826" y="507496"/>
                        </a:cubicBezTo>
                        <a:cubicBezTo>
                          <a:pt x="682017" y="508353"/>
                          <a:pt x="682493" y="509115"/>
                          <a:pt x="682017" y="509401"/>
                        </a:cubicBezTo>
                        <a:cubicBezTo>
                          <a:pt x="681636" y="509687"/>
                          <a:pt x="681445" y="509972"/>
                          <a:pt x="681540" y="510448"/>
                        </a:cubicBezTo>
                        <a:cubicBezTo>
                          <a:pt x="681636" y="510925"/>
                          <a:pt x="682017" y="510925"/>
                          <a:pt x="682302" y="511115"/>
                        </a:cubicBezTo>
                        <a:cubicBezTo>
                          <a:pt x="682588" y="511306"/>
                          <a:pt x="682969" y="511401"/>
                          <a:pt x="683064" y="511591"/>
                        </a:cubicBezTo>
                        <a:cubicBezTo>
                          <a:pt x="683160" y="511972"/>
                          <a:pt x="683445" y="513020"/>
                          <a:pt x="683636" y="513306"/>
                        </a:cubicBezTo>
                        <a:cubicBezTo>
                          <a:pt x="683826" y="513687"/>
                          <a:pt x="683541" y="513592"/>
                          <a:pt x="683160" y="513592"/>
                        </a:cubicBezTo>
                        <a:cubicBezTo>
                          <a:pt x="682779" y="513592"/>
                          <a:pt x="682588" y="513973"/>
                          <a:pt x="681921" y="513973"/>
                        </a:cubicBezTo>
                        <a:cubicBezTo>
                          <a:pt x="681255" y="513973"/>
                          <a:pt x="679064" y="513401"/>
                          <a:pt x="678207" y="513401"/>
                        </a:cubicBezTo>
                        <a:cubicBezTo>
                          <a:pt x="677349" y="513401"/>
                          <a:pt x="675921" y="513973"/>
                          <a:pt x="675540" y="513973"/>
                        </a:cubicBezTo>
                        <a:cubicBezTo>
                          <a:pt x="675159" y="513973"/>
                          <a:pt x="674873" y="514544"/>
                          <a:pt x="674492" y="514735"/>
                        </a:cubicBezTo>
                        <a:cubicBezTo>
                          <a:pt x="674111" y="515020"/>
                          <a:pt x="673539" y="514830"/>
                          <a:pt x="672777" y="514639"/>
                        </a:cubicBezTo>
                        <a:cubicBezTo>
                          <a:pt x="672015" y="514449"/>
                          <a:pt x="670587" y="514830"/>
                          <a:pt x="669729" y="514830"/>
                        </a:cubicBezTo>
                        <a:cubicBezTo>
                          <a:pt x="668872" y="514830"/>
                          <a:pt x="666967" y="515211"/>
                          <a:pt x="666396" y="515401"/>
                        </a:cubicBezTo>
                        <a:cubicBezTo>
                          <a:pt x="665824" y="515592"/>
                          <a:pt x="663824" y="516354"/>
                          <a:pt x="663443" y="516354"/>
                        </a:cubicBezTo>
                        <a:cubicBezTo>
                          <a:pt x="663062" y="516354"/>
                          <a:pt x="662967" y="516640"/>
                          <a:pt x="662967" y="516925"/>
                        </a:cubicBezTo>
                        <a:cubicBezTo>
                          <a:pt x="662967" y="517211"/>
                          <a:pt x="661919" y="517497"/>
                          <a:pt x="661443" y="517306"/>
                        </a:cubicBezTo>
                        <a:cubicBezTo>
                          <a:pt x="660871" y="517116"/>
                          <a:pt x="660109" y="517306"/>
                          <a:pt x="659633" y="517497"/>
                        </a:cubicBezTo>
                        <a:cubicBezTo>
                          <a:pt x="659252" y="517592"/>
                          <a:pt x="658966" y="517592"/>
                          <a:pt x="658585" y="517402"/>
                        </a:cubicBezTo>
                        <a:cubicBezTo>
                          <a:pt x="658204" y="517211"/>
                          <a:pt x="657537" y="517021"/>
                          <a:pt x="656775" y="516925"/>
                        </a:cubicBezTo>
                        <a:cubicBezTo>
                          <a:pt x="656013" y="516830"/>
                          <a:pt x="655442" y="517497"/>
                          <a:pt x="654775" y="517402"/>
                        </a:cubicBezTo>
                        <a:cubicBezTo>
                          <a:pt x="654108" y="517306"/>
                          <a:pt x="654108" y="517402"/>
                          <a:pt x="653727" y="517592"/>
                        </a:cubicBezTo>
                        <a:cubicBezTo>
                          <a:pt x="653442" y="517687"/>
                          <a:pt x="652108" y="517878"/>
                          <a:pt x="651727" y="517878"/>
                        </a:cubicBezTo>
                        <a:cubicBezTo>
                          <a:pt x="651346" y="517878"/>
                          <a:pt x="650298" y="518068"/>
                          <a:pt x="649536" y="518164"/>
                        </a:cubicBezTo>
                        <a:cubicBezTo>
                          <a:pt x="648774" y="518259"/>
                          <a:pt x="647727" y="518259"/>
                          <a:pt x="647060" y="518164"/>
                        </a:cubicBezTo>
                        <a:cubicBezTo>
                          <a:pt x="646393" y="518164"/>
                          <a:pt x="645155" y="518830"/>
                          <a:pt x="644679" y="518830"/>
                        </a:cubicBezTo>
                        <a:cubicBezTo>
                          <a:pt x="644202" y="518830"/>
                          <a:pt x="643250" y="519307"/>
                          <a:pt x="643059" y="519592"/>
                        </a:cubicBezTo>
                        <a:cubicBezTo>
                          <a:pt x="642774" y="519878"/>
                          <a:pt x="642202" y="519783"/>
                          <a:pt x="641821" y="519878"/>
                        </a:cubicBezTo>
                        <a:cubicBezTo>
                          <a:pt x="641440" y="519973"/>
                          <a:pt x="641059" y="520354"/>
                          <a:pt x="640773" y="520545"/>
                        </a:cubicBezTo>
                        <a:cubicBezTo>
                          <a:pt x="640583" y="520735"/>
                          <a:pt x="639630" y="520545"/>
                          <a:pt x="639154" y="520259"/>
                        </a:cubicBezTo>
                        <a:cubicBezTo>
                          <a:pt x="638678" y="519973"/>
                          <a:pt x="637916" y="520069"/>
                          <a:pt x="637630" y="520069"/>
                        </a:cubicBezTo>
                        <a:cubicBezTo>
                          <a:pt x="637249" y="520069"/>
                          <a:pt x="635725" y="520735"/>
                          <a:pt x="635344" y="520831"/>
                        </a:cubicBezTo>
                        <a:cubicBezTo>
                          <a:pt x="634963" y="520926"/>
                          <a:pt x="634296" y="520831"/>
                          <a:pt x="633820" y="521212"/>
                        </a:cubicBezTo>
                        <a:cubicBezTo>
                          <a:pt x="633344" y="521497"/>
                          <a:pt x="632677" y="521212"/>
                          <a:pt x="632106" y="521212"/>
                        </a:cubicBezTo>
                        <a:cubicBezTo>
                          <a:pt x="631534" y="521212"/>
                          <a:pt x="630391" y="521402"/>
                          <a:pt x="630105" y="521402"/>
                        </a:cubicBezTo>
                        <a:cubicBezTo>
                          <a:pt x="629820" y="521402"/>
                          <a:pt x="628772" y="521402"/>
                          <a:pt x="628296" y="521212"/>
                        </a:cubicBezTo>
                        <a:cubicBezTo>
                          <a:pt x="627819" y="521021"/>
                          <a:pt x="625533" y="521688"/>
                          <a:pt x="624581" y="521688"/>
                        </a:cubicBezTo>
                        <a:cubicBezTo>
                          <a:pt x="623628" y="521688"/>
                          <a:pt x="622485" y="521974"/>
                          <a:pt x="622104" y="522069"/>
                        </a:cubicBezTo>
                        <a:cubicBezTo>
                          <a:pt x="621723" y="522164"/>
                          <a:pt x="621628" y="522164"/>
                          <a:pt x="621533" y="521688"/>
                        </a:cubicBezTo>
                        <a:cubicBezTo>
                          <a:pt x="621438" y="521307"/>
                          <a:pt x="619628" y="521879"/>
                          <a:pt x="618866" y="521688"/>
                        </a:cubicBezTo>
                        <a:cubicBezTo>
                          <a:pt x="618104" y="521593"/>
                          <a:pt x="617151" y="520926"/>
                          <a:pt x="616675" y="520640"/>
                        </a:cubicBezTo>
                        <a:cubicBezTo>
                          <a:pt x="616104" y="520450"/>
                          <a:pt x="615342" y="520545"/>
                          <a:pt x="614865" y="520640"/>
                        </a:cubicBezTo>
                        <a:cubicBezTo>
                          <a:pt x="614389" y="520640"/>
                          <a:pt x="615437" y="522259"/>
                          <a:pt x="615437" y="522259"/>
                        </a:cubicBezTo>
                        <a:cubicBezTo>
                          <a:pt x="615437" y="522259"/>
                          <a:pt x="614865" y="522450"/>
                          <a:pt x="614199" y="522736"/>
                        </a:cubicBezTo>
                        <a:cubicBezTo>
                          <a:pt x="613532" y="523117"/>
                          <a:pt x="613818" y="523498"/>
                          <a:pt x="613818" y="523688"/>
                        </a:cubicBezTo>
                        <a:cubicBezTo>
                          <a:pt x="613818" y="523879"/>
                          <a:pt x="612198" y="523783"/>
                          <a:pt x="611817" y="523783"/>
                        </a:cubicBezTo>
                        <a:cubicBezTo>
                          <a:pt x="611436" y="523783"/>
                          <a:pt x="610770" y="524069"/>
                          <a:pt x="610770" y="524450"/>
                        </a:cubicBezTo>
                        <a:cubicBezTo>
                          <a:pt x="610770" y="524831"/>
                          <a:pt x="610484" y="525022"/>
                          <a:pt x="610103" y="525022"/>
                        </a:cubicBezTo>
                        <a:cubicBezTo>
                          <a:pt x="609627" y="525117"/>
                          <a:pt x="609246" y="525022"/>
                          <a:pt x="608484" y="524831"/>
                        </a:cubicBezTo>
                        <a:cubicBezTo>
                          <a:pt x="607626" y="524641"/>
                          <a:pt x="607817" y="525784"/>
                          <a:pt x="607817" y="526165"/>
                        </a:cubicBezTo>
                        <a:cubicBezTo>
                          <a:pt x="607817" y="526546"/>
                          <a:pt x="607626" y="526831"/>
                          <a:pt x="607055" y="526927"/>
                        </a:cubicBezTo>
                        <a:cubicBezTo>
                          <a:pt x="606579" y="527022"/>
                          <a:pt x="606198" y="527593"/>
                          <a:pt x="605626" y="527593"/>
                        </a:cubicBezTo>
                        <a:cubicBezTo>
                          <a:pt x="605055" y="527689"/>
                          <a:pt x="604769" y="527784"/>
                          <a:pt x="604483" y="527784"/>
                        </a:cubicBezTo>
                        <a:cubicBezTo>
                          <a:pt x="604102" y="527784"/>
                          <a:pt x="603531" y="527593"/>
                          <a:pt x="603054" y="527308"/>
                        </a:cubicBezTo>
                        <a:cubicBezTo>
                          <a:pt x="602578" y="527117"/>
                          <a:pt x="602483" y="527022"/>
                          <a:pt x="602292" y="526736"/>
                        </a:cubicBezTo>
                        <a:cubicBezTo>
                          <a:pt x="602102" y="526450"/>
                          <a:pt x="601721" y="526355"/>
                          <a:pt x="601340" y="526355"/>
                        </a:cubicBezTo>
                        <a:cubicBezTo>
                          <a:pt x="600864" y="526355"/>
                          <a:pt x="600673" y="526355"/>
                          <a:pt x="600292" y="526546"/>
                        </a:cubicBezTo>
                        <a:cubicBezTo>
                          <a:pt x="599816" y="526736"/>
                          <a:pt x="599435" y="526450"/>
                          <a:pt x="598863" y="526355"/>
                        </a:cubicBezTo>
                        <a:cubicBezTo>
                          <a:pt x="598292" y="526260"/>
                          <a:pt x="597054" y="525974"/>
                          <a:pt x="596577" y="525974"/>
                        </a:cubicBezTo>
                        <a:cubicBezTo>
                          <a:pt x="596101" y="525974"/>
                          <a:pt x="595625" y="525593"/>
                          <a:pt x="595053" y="525879"/>
                        </a:cubicBezTo>
                        <a:cubicBezTo>
                          <a:pt x="594482" y="526165"/>
                          <a:pt x="594387" y="527117"/>
                          <a:pt x="594101" y="528070"/>
                        </a:cubicBezTo>
                        <a:cubicBezTo>
                          <a:pt x="593815" y="529022"/>
                          <a:pt x="594291" y="529975"/>
                          <a:pt x="594291" y="529975"/>
                        </a:cubicBezTo>
                        <a:cubicBezTo>
                          <a:pt x="594291" y="529975"/>
                          <a:pt x="594482" y="530070"/>
                          <a:pt x="594863" y="530070"/>
                        </a:cubicBezTo>
                        <a:cubicBezTo>
                          <a:pt x="595244" y="530070"/>
                          <a:pt x="596292" y="530642"/>
                          <a:pt x="596292" y="530642"/>
                        </a:cubicBezTo>
                        <a:cubicBezTo>
                          <a:pt x="596292" y="530642"/>
                          <a:pt x="595625" y="531975"/>
                          <a:pt x="595434" y="532166"/>
                        </a:cubicBezTo>
                        <a:cubicBezTo>
                          <a:pt x="595244" y="532356"/>
                          <a:pt x="595149" y="532166"/>
                          <a:pt x="594672" y="532166"/>
                        </a:cubicBezTo>
                        <a:cubicBezTo>
                          <a:pt x="594196" y="532166"/>
                          <a:pt x="594291" y="533118"/>
                          <a:pt x="594291" y="533118"/>
                        </a:cubicBezTo>
                        <a:lnTo>
                          <a:pt x="598863" y="538738"/>
                        </a:lnTo>
                        <a:lnTo>
                          <a:pt x="601435" y="539404"/>
                        </a:lnTo>
                        <a:lnTo>
                          <a:pt x="602292" y="536261"/>
                        </a:lnTo>
                        <a:lnTo>
                          <a:pt x="603912" y="535880"/>
                        </a:lnTo>
                        <a:lnTo>
                          <a:pt x="608769" y="536261"/>
                        </a:lnTo>
                        <a:lnTo>
                          <a:pt x="607436" y="541500"/>
                        </a:lnTo>
                        <a:lnTo>
                          <a:pt x="605817" y="552073"/>
                        </a:lnTo>
                        <a:lnTo>
                          <a:pt x="604483" y="560359"/>
                        </a:lnTo>
                        <a:cubicBezTo>
                          <a:pt x="604483" y="560359"/>
                          <a:pt x="603912" y="563503"/>
                          <a:pt x="603912" y="563884"/>
                        </a:cubicBezTo>
                        <a:cubicBezTo>
                          <a:pt x="603912" y="564265"/>
                          <a:pt x="604674" y="564360"/>
                          <a:pt x="604864" y="564455"/>
                        </a:cubicBezTo>
                        <a:cubicBezTo>
                          <a:pt x="605055" y="564455"/>
                          <a:pt x="605531" y="564550"/>
                          <a:pt x="605912" y="564646"/>
                        </a:cubicBezTo>
                        <a:cubicBezTo>
                          <a:pt x="606293" y="564741"/>
                          <a:pt x="606388" y="565122"/>
                          <a:pt x="606388" y="565503"/>
                        </a:cubicBezTo>
                        <a:cubicBezTo>
                          <a:pt x="606388" y="565789"/>
                          <a:pt x="606769" y="565789"/>
                          <a:pt x="607055" y="565979"/>
                        </a:cubicBezTo>
                        <a:cubicBezTo>
                          <a:pt x="607341" y="566170"/>
                          <a:pt x="608103" y="566265"/>
                          <a:pt x="608484" y="566265"/>
                        </a:cubicBezTo>
                        <a:cubicBezTo>
                          <a:pt x="608865" y="566265"/>
                          <a:pt x="608960" y="566075"/>
                          <a:pt x="609246" y="566170"/>
                        </a:cubicBezTo>
                        <a:cubicBezTo>
                          <a:pt x="609531" y="566265"/>
                          <a:pt x="609722" y="566551"/>
                          <a:pt x="609722" y="566837"/>
                        </a:cubicBezTo>
                        <a:cubicBezTo>
                          <a:pt x="609722" y="567217"/>
                          <a:pt x="609722" y="567313"/>
                          <a:pt x="610103" y="567313"/>
                        </a:cubicBezTo>
                        <a:cubicBezTo>
                          <a:pt x="610484" y="567313"/>
                          <a:pt x="610389" y="567694"/>
                          <a:pt x="610484" y="567789"/>
                        </a:cubicBezTo>
                        <a:cubicBezTo>
                          <a:pt x="610579" y="567884"/>
                          <a:pt x="611055" y="567884"/>
                          <a:pt x="611341" y="568170"/>
                        </a:cubicBezTo>
                        <a:cubicBezTo>
                          <a:pt x="611627" y="568360"/>
                          <a:pt x="611817" y="568456"/>
                          <a:pt x="611913" y="568742"/>
                        </a:cubicBezTo>
                        <a:cubicBezTo>
                          <a:pt x="612008" y="569027"/>
                          <a:pt x="612389" y="569122"/>
                          <a:pt x="612675" y="569218"/>
                        </a:cubicBezTo>
                        <a:cubicBezTo>
                          <a:pt x="613056" y="569313"/>
                          <a:pt x="613151" y="569408"/>
                          <a:pt x="613341" y="569694"/>
                        </a:cubicBezTo>
                        <a:cubicBezTo>
                          <a:pt x="613532" y="569980"/>
                          <a:pt x="613627" y="570266"/>
                          <a:pt x="614008" y="570456"/>
                        </a:cubicBezTo>
                        <a:cubicBezTo>
                          <a:pt x="614389" y="570646"/>
                          <a:pt x="614199" y="570932"/>
                          <a:pt x="614389" y="571313"/>
                        </a:cubicBezTo>
                        <a:cubicBezTo>
                          <a:pt x="614580" y="571694"/>
                          <a:pt x="614961" y="571599"/>
                          <a:pt x="615342" y="571789"/>
                        </a:cubicBezTo>
                        <a:cubicBezTo>
                          <a:pt x="615723" y="571980"/>
                          <a:pt x="616485" y="573504"/>
                          <a:pt x="616485" y="573504"/>
                        </a:cubicBezTo>
                        <a:cubicBezTo>
                          <a:pt x="616485" y="573504"/>
                          <a:pt x="616389" y="573790"/>
                          <a:pt x="616104" y="573980"/>
                        </a:cubicBezTo>
                        <a:cubicBezTo>
                          <a:pt x="615818" y="574171"/>
                          <a:pt x="615723" y="574456"/>
                          <a:pt x="615627" y="574742"/>
                        </a:cubicBezTo>
                        <a:cubicBezTo>
                          <a:pt x="615532" y="575028"/>
                          <a:pt x="615532" y="575314"/>
                          <a:pt x="615723" y="575504"/>
                        </a:cubicBezTo>
                        <a:cubicBezTo>
                          <a:pt x="616008" y="575695"/>
                          <a:pt x="616199" y="575600"/>
                          <a:pt x="616675" y="576076"/>
                        </a:cubicBezTo>
                        <a:cubicBezTo>
                          <a:pt x="617151" y="576457"/>
                          <a:pt x="617247" y="576457"/>
                          <a:pt x="617342" y="576742"/>
                        </a:cubicBezTo>
                        <a:cubicBezTo>
                          <a:pt x="617437" y="577028"/>
                          <a:pt x="617723" y="577123"/>
                          <a:pt x="618009" y="577409"/>
                        </a:cubicBezTo>
                        <a:cubicBezTo>
                          <a:pt x="618294" y="577695"/>
                          <a:pt x="618104" y="577695"/>
                          <a:pt x="617913" y="578076"/>
                        </a:cubicBezTo>
                        <a:cubicBezTo>
                          <a:pt x="617818" y="578457"/>
                          <a:pt x="618104" y="578552"/>
                          <a:pt x="618390" y="578552"/>
                        </a:cubicBezTo>
                        <a:cubicBezTo>
                          <a:pt x="618675" y="578552"/>
                          <a:pt x="619437" y="578362"/>
                          <a:pt x="619628" y="578362"/>
                        </a:cubicBezTo>
                        <a:cubicBezTo>
                          <a:pt x="619818" y="578362"/>
                          <a:pt x="620104" y="578171"/>
                          <a:pt x="620295" y="578076"/>
                        </a:cubicBezTo>
                        <a:cubicBezTo>
                          <a:pt x="620485" y="577981"/>
                          <a:pt x="621438" y="578457"/>
                          <a:pt x="621819" y="578647"/>
                        </a:cubicBezTo>
                        <a:cubicBezTo>
                          <a:pt x="622200" y="578838"/>
                          <a:pt x="622390" y="578933"/>
                          <a:pt x="622676" y="579124"/>
                        </a:cubicBezTo>
                        <a:cubicBezTo>
                          <a:pt x="622962" y="579314"/>
                          <a:pt x="623343" y="579886"/>
                          <a:pt x="623724" y="580552"/>
                        </a:cubicBezTo>
                        <a:cubicBezTo>
                          <a:pt x="624105" y="581124"/>
                          <a:pt x="623914" y="582172"/>
                          <a:pt x="623914" y="582648"/>
                        </a:cubicBezTo>
                        <a:cubicBezTo>
                          <a:pt x="623914" y="583124"/>
                          <a:pt x="623914" y="583696"/>
                          <a:pt x="624105" y="584077"/>
                        </a:cubicBezTo>
                        <a:cubicBezTo>
                          <a:pt x="624295" y="584458"/>
                          <a:pt x="624295" y="584743"/>
                          <a:pt x="624390" y="585220"/>
                        </a:cubicBezTo>
                        <a:cubicBezTo>
                          <a:pt x="624486" y="585696"/>
                          <a:pt x="624295" y="585982"/>
                          <a:pt x="624295" y="586553"/>
                        </a:cubicBezTo>
                        <a:cubicBezTo>
                          <a:pt x="624295" y="587125"/>
                          <a:pt x="624581" y="587410"/>
                          <a:pt x="625057" y="587696"/>
                        </a:cubicBezTo>
                        <a:cubicBezTo>
                          <a:pt x="625533" y="587982"/>
                          <a:pt x="625248" y="588363"/>
                          <a:pt x="625152" y="588649"/>
                        </a:cubicBezTo>
                        <a:cubicBezTo>
                          <a:pt x="625057" y="588934"/>
                          <a:pt x="625629" y="589220"/>
                          <a:pt x="625914" y="589316"/>
                        </a:cubicBezTo>
                        <a:cubicBezTo>
                          <a:pt x="626200" y="589506"/>
                          <a:pt x="625724" y="590649"/>
                          <a:pt x="625724" y="591030"/>
                        </a:cubicBezTo>
                        <a:cubicBezTo>
                          <a:pt x="625724" y="591411"/>
                          <a:pt x="625724" y="592078"/>
                          <a:pt x="625629" y="592554"/>
                        </a:cubicBezTo>
                        <a:cubicBezTo>
                          <a:pt x="625533" y="593030"/>
                          <a:pt x="625629" y="592935"/>
                          <a:pt x="626010" y="593221"/>
                        </a:cubicBezTo>
                        <a:cubicBezTo>
                          <a:pt x="626391" y="593506"/>
                          <a:pt x="626581" y="593602"/>
                          <a:pt x="626772" y="593887"/>
                        </a:cubicBezTo>
                        <a:cubicBezTo>
                          <a:pt x="626962" y="594173"/>
                          <a:pt x="627153" y="594364"/>
                          <a:pt x="627438" y="594459"/>
                        </a:cubicBezTo>
                        <a:cubicBezTo>
                          <a:pt x="627819" y="594554"/>
                          <a:pt x="628010" y="595030"/>
                          <a:pt x="628296" y="595316"/>
                        </a:cubicBezTo>
                        <a:cubicBezTo>
                          <a:pt x="628581" y="595602"/>
                          <a:pt x="628391" y="595602"/>
                          <a:pt x="628391" y="596078"/>
                        </a:cubicBezTo>
                        <a:cubicBezTo>
                          <a:pt x="628391" y="596554"/>
                          <a:pt x="628486" y="597983"/>
                          <a:pt x="628486" y="597983"/>
                        </a:cubicBezTo>
                        <a:cubicBezTo>
                          <a:pt x="628486" y="597983"/>
                          <a:pt x="628772" y="598841"/>
                          <a:pt x="628867" y="599221"/>
                        </a:cubicBezTo>
                        <a:cubicBezTo>
                          <a:pt x="628962" y="599602"/>
                          <a:pt x="628677" y="600364"/>
                          <a:pt x="628296" y="600746"/>
                        </a:cubicBezTo>
                        <a:cubicBezTo>
                          <a:pt x="627915" y="601222"/>
                          <a:pt x="628581" y="601603"/>
                          <a:pt x="628867" y="601698"/>
                        </a:cubicBezTo>
                        <a:cubicBezTo>
                          <a:pt x="629153" y="601793"/>
                          <a:pt x="628867" y="602460"/>
                          <a:pt x="628677" y="602555"/>
                        </a:cubicBezTo>
                        <a:cubicBezTo>
                          <a:pt x="628486" y="602650"/>
                          <a:pt x="627819" y="602650"/>
                          <a:pt x="627153" y="602460"/>
                        </a:cubicBezTo>
                        <a:cubicBezTo>
                          <a:pt x="626486" y="602269"/>
                          <a:pt x="625819" y="602365"/>
                          <a:pt x="625533" y="602365"/>
                        </a:cubicBezTo>
                        <a:cubicBezTo>
                          <a:pt x="625248" y="602365"/>
                          <a:pt x="624581" y="601698"/>
                          <a:pt x="624200" y="601508"/>
                        </a:cubicBezTo>
                        <a:cubicBezTo>
                          <a:pt x="623819" y="601222"/>
                          <a:pt x="622485" y="601984"/>
                          <a:pt x="622200" y="601984"/>
                        </a:cubicBezTo>
                        <a:cubicBezTo>
                          <a:pt x="621914" y="601984"/>
                          <a:pt x="621819" y="602936"/>
                          <a:pt x="621438" y="603317"/>
                        </a:cubicBezTo>
                        <a:cubicBezTo>
                          <a:pt x="621057" y="603793"/>
                          <a:pt x="619437" y="603412"/>
                          <a:pt x="618771" y="603412"/>
                        </a:cubicBezTo>
                        <a:cubicBezTo>
                          <a:pt x="618104" y="603412"/>
                          <a:pt x="618009" y="604746"/>
                          <a:pt x="617818" y="605032"/>
                        </a:cubicBezTo>
                        <a:cubicBezTo>
                          <a:pt x="617628" y="605222"/>
                          <a:pt x="616580" y="605508"/>
                          <a:pt x="616294" y="605508"/>
                        </a:cubicBezTo>
                        <a:cubicBezTo>
                          <a:pt x="615913" y="605508"/>
                          <a:pt x="615532" y="605603"/>
                          <a:pt x="615246" y="605508"/>
                        </a:cubicBezTo>
                        <a:cubicBezTo>
                          <a:pt x="614961" y="605317"/>
                          <a:pt x="614294" y="605127"/>
                          <a:pt x="613818" y="605032"/>
                        </a:cubicBezTo>
                        <a:cubicBezTo>
                          <a:pt x="613341" y="604937"/>
                          <a:pt x="612389" y="604746"/>
                          <a:pt x="611532" y="604651"/>
                        </a:cubicBezTo>
                        <a:cubicBezTo>
                          <a:pt x="610674" y="604555"/>
                          <a:pt x="609627" y="605698"/>
                          <a:pt x="609341" y="605889"/>
                        </a:cubicBezTo>
                        <a:cubicBezTo>
                          <a:pt x="608960" y="606175"/>
                          <a:pt x="608484" y="606651"/>
                          <a:pt x="608103" y="607127"/>
                        </a:cubicBezTo>
                        <a:cubicBezTo>
                          <a:pt x="607817" y="607604"/>
                          <a:pt x="607150" y="607889"/>
                          <a:pt x="606769" y="608175"/>
                        </a:cubicBezTo>
                        <a:cubicBezTo>
                          <a:pt x="606388" y="608366"/>
                          <a:pt x="606198" y="608366"/>
                          <a:pt x="605721" y="608270"/>
                        </a:cubicBezTo>
                        <a:cubicBezTo>
                          <a:pt x="605245" y="608175"/>
                          <a:pt x="605055" y="609032"/>
                          <a:pt x="605055" y="609413"/>
                        </a:cubicBezTo>
                        <a:cubicBezTo>
                          <a:pt x="604959" y="609794"/>
                          <a:pt x="604769" y="610461"/>
                          <a:pt x="604959" y="610842"/>
                        </a:cubicBezTo>
                        <a:cubicBezTo>
                          <a:pt x="605055" y="611223"/>
                          <a:pt x="604769" y="611604"/>
                          <a:pt x="604959" y="612080"/>
                        </a:cubicBezTo>
                        <a:cubicBezTo>
                          <a:pt x="605150" y="612556"/>
                          <a:pt x="605436" y="612747"/>
                          <a:pt x="605626" y="612937"/>
                        </a:cubicBezTo>
                        <a:cubicBezTo>
                          <a:pt x="605912" y="613128"/>
                          <a:pt x="605436" y="613700"/>
                          <a:pt x="604769" y="613890"/>
                        </a:cubicBezTo>
                        <a:cubicBezTo>
                          <a:pt x="604197" y="614080"/>
                          <a:pt x="604007" y="614271"/>
                          <a:pt x="604007" y="614557"/>
                        </a:cubicBezTo>
                        <a:cubicBezTo>
                          <a:pt x="604007" y="614747"/>
                          <a:pt x="603626" y="615223"/>
                          <a:pt x="603626" y="615604"/>
                        </a:cubicBezTo>
                        <a:cubicBezTo>
                          <a:pt x="603626" y="615985"/>
                          <a:pt x="603626" y="616081"/>
                          <a:pt x="603912" y="616271"/>
                        </a:cubicBezTo>
                        <a:cubicBezTo>
                          <a:pt x="604197" y="616462"/>
                          <a:pt x="604102" y="617129"/>
                          <a:pt x="604102" y="617509"/>
                        </a:cubicBezTo>
                        <a:cubicBezTo>
                          <a:pt x="604102" y="617891"/>
                          <a:pt x="603912" y="617986"/>
                          <a:pt x="603626" y="618176"/>
                        </a:cubicBezTo>
                        <a:cubicBezTo>
                          <a:pt x="603340" y="618367"/>
                          <a:pt x="603816" y="619414"/>
                          <a:pt x="603912" y="619700"/>
                        </a:cubicBezTo>
                        <a:cubicBezTo>
                          <a:pt x="604007" y="620081"/>
                          <a:pt x="604388" y="619986"/>
                          <a:pt x="604674" y="619986"/>
                        </a:cubicBezTo>
                        <a:cubicBezTo>
                          <a:pt x="604959" y="619986"/>
                          <a:pt x="605055" y="620081"/>
                          <a:pt x="605436" y="620176"/>
                        </a:cubicBezTo>
                        <a:cubicBezTo>
                          <a:pt x="605817" y="620272"/>
                          <a:pt x="606579" y="620367"/>
                          <a:pt x="606960" y="620367"/>
                        </a:cubicBezTo>
                        <a:cubicBezTo>
                          <a:pt x="607341" y="620367"/>
                          <a:pt x="606960" y="621034"/>
                          <a:pt x="606864" y="621224"/>
                        </a:cubicBezTo>
                        <a:cubicBezTo>
                          <a:pt x="606769" y="621415"/>
                          <a:pt x="608007" y="621700"/>
                          <a:pt x="608388" y="621796"/>
                        </a:cubicBezTo>
                        <a:cubicBezTo>
                          <a:pt x="608769" y="621891"/>
                          <a:pt x="609246" y="621891"/>
                          <a:pt x="609722" y="621891"/>
                        </a:cubicBezTo>
                        <a:cubicBezTo>
                          <a:pt x="610198" y="621891"/>
                          <a:pt x="610103" y="621986"/>
                          <a:pt x="610293" y="622272"/>
                        </a:cubicBezTo>
                        <a:cubicBezTo>
                          <a:pt x="610484" y="622558"/>
                          <a:pt x="610770" y="622367"/>
                          <a:pt x="611246" y="622367"/>
                        </a:cubicBezTo>
                        <a:cubicBezTo>
                          <a:pt x="611722" y="622367"/>
                          <a:pt x="613437" y="623225"/>
                          <a:pt x="613722" y="623320"/>
                        </a:cubicBezTo>
                        <a:cubicBezTo>
                          <a:pt x="614008" y="623415"/>
                          <a:pt x="614103" y="623891"/>
                          <a:pt x="614580" y="623891"/>
                        </a:cubicBezTo>
                        <a:cubicBezTo>
                          <a:pt x="615056" y="623891"/>
                          <a:pt x="614675" y="624367"/>
                          <a:pt x="614484" y="624653"/>
                        </a:cubicBezTo>
                        <a:cubicBezTo>
                          <a:pt x="614294" y="624939"/>
                          <a:pt x="614484" y="625129"/>
                          <a:pt x="614580" y="625415"/>
                        </a:cubicBezTo>
                        <a:cubicBezTo>
                          <a:pt x="614675" y="625701"/>
                          <a:pt x="614389" y="626272"/>
                          <a:pt x="614294" y="626654"/>
                        </a:cubicBezTo>
                        <a:cubicBezTo>
                          <a:pt x="614199" y="627034"/>
                          <a:pt x="614103" y="627320"/>
                          <a:pt x="614008" y="627796"/>
                        </a:cubicBezTo>
                        <a:cubicBezTo>
                          <a:pt x="613913" y="628273"/>
                          <a:pt x="614389" y="628463"/>
                          <a:pt x="614770" y="628558"/>
                        </a:cubicBezTo>
                        <a:cubicBezTo>
                          <a:pt x="615151" y="628654"/>
                          <a:pt x="614389" y="629606"/>
                          <a:pt x="614199" y="629892"/>
                        </a:cubicBezTo>
                        <a:cubicBezTo>
                          <a:pt x="614008" y="630273"/>
                          <a:pt x="614008" y="630463"/>
                          <a:pt x="614199" y="630749"/>
                        </a:cubicBezTo>
                        <a:cubicBezTo>
                          <a:pt x="614389" y="631035"/>
                          <a:pt x="613818" y="631606"/>
                          <a:pt x="613627" y="631892"/>
                        </a:cubicBezTo>
                        <a:cubicBezTo>
                          <a:pt x="613437" y="632178"/>
                          <a:pt x="613532" y="632559"/>
                          <a:pt x="613627" y="632845"/>
                        </a:cubicBezTo>
                        <a:cubicBezTo>
                          <a:pt x="613722" y="633130"/>
                          <a:pt x="613341" y="633321"/>
                          <a:pt x="613246" y="633607"/>
                        </a:cubicBezTo>
                        <a:cubicBezTo>
                          <a:pt x="613151" y="633892"/>
                          <a:pt x="614199" y="634654"/>
                          <a:pt x="614675" y="635131"/>
                        </a:cubicBezTo>
                        <a:cubicBezTo>
                          <a:pt x="615246" y="635512"/>
                          <a:pt x="614770" y="636083"/>
                          <a:pt x="614199" y="636274"/>
                        </a:cubicBezTo>
                        <a:cubicBezTo>
                          <a:pt x="613627" y="636464"/>
                          <a:pt x="613532" y="637036"/>
                          <a:pt x="613341" y="637607"/>
                        </a:cubicBezTo>
                        <a:cubicBezTo>
                          <a:pt x="613151" y="638179"/>
                          <a:pt x="614580" y="638750"/>
                          <a:pt x="614961" y="639036"/>
                        </a:cubicBezTo>
                        <a:cubicBezTo>
                          <a:pt x="615342" y="639322"/>
                          <a:pt x="614961" y="640084"/>
                          <a:pt x="614865" y="640369"/>
                        </a:cubicBezTo>
                        <a:cubicBezTo>
                          <a:pt x="614770" y="640655"/>
                          <a:pt x="614484" y="640560"/>
                          <a:pt x="614770" y="641036"/>
                        </a:cubicBezTo>
                        <a:cubicBezTo>
                          <a:pt x="615056" y="641512"/>
                          <a:pt x="614675" y="641703"/>
                          <a:pt x="614580" y="641893"/>
                        </a:cubicBezTo>
                        <a:cubicBezTo>
                          <a:pt x="614484" y="642084"/>
                          <a:pt x="614675" y="642084"/>
                          <a:pt x="615056" y="642560"/>
                        </a:cubicBezTo>
                        <a:cubicBezTo>
                          <a:pt x="615437" y="643037"/>
                          <a:pt x="615437" y="643608"/>
                          <a:pt x="615437" y="644084"/>
                        </a:cubicBezTo>
                        <a:cubicBezTo>
                          <a:pt x="615437" y="644560"/>
                          <a:pt x="615246" y="644846"/>
                          <a:pt x="614865" y="645132"/>
                        </a:cubicBezTo>
                        <a:cubicBezTo>
                          <a:pt x="614580" y="645322"/>
                          <a:pt x="613722" y="645513"/>
                          <a:pt x="613246" y="645322"/>
                        </a:cubicBezTo>
                        <a:cubicBezTo>
                          <a:pt x="612770" y="645227"/>
                          <a:pt x="611627" y="644465"/>
                          <a:pt x="611341" y="644370"/>
                        </a:cubicBezTo>
                        <a:cubicBezTo>
                          <a:pt x="611151" y="644275"/>
                          <a:pt x="610198" y="643894"/>
                          <a:pt x="609722" y="643894"/>
                        </a:cubicBezTo>
                        <a:cubicBezTo>
                          <a:pt x="609341" y="643894"/>
                          <a:pt x="608579" y="644942"/>
                          <a:pt x="608579" y="645322"/>
                        </a:cubicBezTo>
                        <a:cubicBezTo>
                          <a:pt x="608579" y="645799"/>
                          <a:pt x="607912" y="646561"/>
                          <a:pt x="607626" y="646751"/>
                        </a:cubicBezTo>
                        <a:cubicBezTo>
                          <a:pt x="607341" y="646942"/>
                          <a:pt x="606293" y="647132"/>
                          <a:pt x="605817" y="647132"/>
                        </a:cubicBezTo>
                        <a:cubicBezTo>
                          <a:pt x="605340" y="647132"/>
                          <a:pt x="604578" y="647608"/>
                          <a:pt x="604007" y="647323"/>
                        </a:cubicBezTo>
                        <a:cubicBezTo>
                          <a:pt x="603435" y="647037"/>
                          <a:pt x="602959" y="646180"/>
                          <a:pt x="602578" y="645704"/>
                        </a:cubicBezTo>
                        <a:cubicBezTo>
                          <a:pt x="602197" y="645322"/>
                          <a:pt x="602007" y="644084"/>
                          <a:pt x="601816" y="643703"/>
                        </a:cubicBezTo>
                        <a:cubicBezTo>
                          <a:pt x="601626" y="643322"/>
                          <a:pt x="600673" y="642941"/>
                          <a:pt x="600292" y="642751"/>
                        </a:cubicBezTo>
                        <a:cubicBezTo>
                          <a:pt x="599911" y="642465"/>
                          <a:pt x="598863" y="641322"/>
                          <a:pt x="598292" y="640941"/>
                        </a:cubicBezTo>
                        <a:cubicBezTo>
                          <a:pt x="597816" y="640560"/>
                          <a:pt x="597149" y="640560"/>
                          <a:pt x="596482" y="640560"/>
                        </a:cubicBezTo>
                        <a:cubicBezTo>
                          <a:pt x="595815" y="640560"/>
                          <a:pt x="595530" y="640560"/>
                          <a:pt x="595149" y="640465"/>
                        </a:cubicBezTo>
                        <a:cubicBezTo>
                          <a:pt x="594768" y="640274"/>
                          <a:pt x="594196" y="639988"/>
                          <a:pt x="593910" y="639798"/>
                        </a:cubicBezTo>
                        <a:cubicBezTo>
                          <a:pt x="593625" y="639512"/>
                          <a:pt x="593244" y="639322"/>
                          <a:pt x="592577" y="639226"/>
                        </a:cubicBezTo>
                        <a:cubicBezTo>
                          <a:pt x="591910" y="639131"/>
                          <a:pt x="591148" y="639322"/>
                          <a:pt x="590958" y="639608"/>
                        </a:cubicBezTo>
                        <a:cubicBezTo>
                          <a:pt x="590672" y="639798"/>
                          <a:pt x="590100" y="639798"/>
                          <a:pt x="589815" y="639703"/>
                        </a:cubicBezTo>
                        <a:cubicBezTo>
                          <a:pt x="589529" y="639608"/>
                          <a:pt x="587433" y="638941"/>
                          <a:pt x="587052" y="638655"/>
                        </a:cubicBezTo>
                        <a:cubicBezTo>
                          <a:pt x="586767" y="638369"/>
                          <a:pt x="586005" y="638560"/>
                          <a:pt x="585624" y="638464"/>
                        </a:cubicBezTo>
                        <a:cubicBezTo>
                          <a:pt x="585147" y="638464"/>
                          <a:pt x="584957" y="637512"/>
                          <a:pt x="584481" y="637417"/>
                        </a:cubicBezTo>
                        <a:cubicBezTo>
                          <a:pt x="583909" y="637321"/>
                          <a:pt x="582957" y="637131"/>
                          <a:pt x="582385" y="637131"/>
                        </a:cubicBezTo>
                        <a:cubicBezTo>
                          <a:pt x="581909" y="637131"/>
                          <a:pt x="581528" y="636655"/>
                          <a:pt x="581147" y="636179"/>
                        </a:cubicBezTo>
                        <a:cubicBezTo>
                          <a:pt x="580766" y="635702"/>
                          <a:pt x="580385" y="635417"/>
                          <a:pt x="579432" y="635131"/>
                        </a:cubicBezTo>
                        <a:cubicBezTo>
                          <a:pt x="578480" y="634845"/>
                          <a:pt x="578004" y="634178"/>
                          <a:pt x="577718" y="633988"/>
                        </a:cubicBezTo>
                        <a:cubicBezTo>
                          <a:pt x="577527" y="633797"/>
                          <a:pt x="578004" y="633035"/>
                          <a:pt x="578385" y="632750"/>
                        </a:cubicBezTo>
                        <a:cubicBezTo>
                          <a:pt x="578766" y="632464"/>
                          <a:pt x="577242" y="631797"/>
                          <a:pt x="576861" y="631797"/>
                        </a:cubicBezTo>
                        <a:cubicBezTo>
                          <a:pt x="576384" y="631797"/>
                          <a:pt x="576099" y="631321"/>
                          <a:pt x="575622" y="631321"/>
                        </a:cubicBezTo>
                        <a:cubicBezTo>
                          <a:pt x="575241" y="631321"/>
                          <a:pt x="575146" y="630940"/>
                          <a:pt x="575051" y="630654"/>
                        </a:cubicBezTo>
                        <a:cubicBezTo>
                          <a:pt x="574956" y="630368"/>
                          <a:pt x="574765" y="630083"/>
                          <a:pt x="574479" y="630083"/>
                        </a:cubicBezTo>
                        <a:cubicBezTo>
                          <a:pt x="574194" y="630083"/>
                          <a:pt x="573908" y="630083"/>
                          <a:pt x="573527" y="629892"/>
                        </a:cubicBezTo>
                        <a:cubicBezTo>
                          <a:pt x="573241" y="629797"/>
                          <a:pt x="573146" y="630083"/>
                          <a:pt x="573336" y="630273"/>
                        </a:cubicBezTo>
                        <a:cubicBezTo>
                          <a:pt x="573432" y="630463"/>
                          <a:pt x="573908" y="630559"/>
                          <a:pt x="574098" y="630749"/>
                        </a:cubicBezTo>
                        <a:cubicBezTo>
                          <a:pt x="574289" y="630940"/>
                          <a:pt x="573717" y="632273"/>
                          <a:pt x="573622" y="632559"/>
                        </a:cubicBezTo>
                        <a:cubicBezTo>
                          <a:pt x="573527" y="632940"/>
                          <a:pt x="573336" y="633226"/>
                          <a:pt x="573146" y="633607"/>
                        </a:cubicBezTo>
                        <a:cubicBezTo>
                          <a:pt x="572955" y="633892"/>
                          <a:pt x="572765" y="634273"/>
                          <a:pt x="572479" y="634750"/>
                        </a:cubicBezTo>
                        <a:cubicBezTo>
                          <a:pt x="572193" y="635226"/>
                          <a:pt x="570765" y="635702"/>
                          <a:pt x="570193" y="635893"/>
                        </a:cubicBezTo>
                        <a:cubicBezTo>
                          <a:pt x="569622" y="636083"/>
                          <a:pt x="569622" y="636750"/>
                          <a:pt x="569717" y="637036"/>
                        </a:cubicBezTo>
                        <a:cubicBezTo>
                          <a:pt x="569717" y="637321"/>
                          <a:pt x="570098" y="638083"/>
                          <a:pt x="569717" y="638369"/>
                        </a:cubicBezTo>
                        <a:cubicBezTo>
                          <a:pt x="569431" y="638655"/>
                          <a:pt x="569717" y="638846"/>
                          <a:pt x="569717" y="639226"/>
                        </a:cubicBezTo>
                        <a:cubicBezTo>
                          <a:pt x="569717" y="639608"/>
                          <a:pt x="569336" y="639417"/>
                          <a:pt x="569050" y="639036"/>
                        </a:cubicBezTo>
                        <a:cubicBezTo>
                          <a:pt x="568764" y="638750"/>
                          <a:pt x="567050" y="638560"/>
                          <a:pt x="566574" y="638369"/>
                        </a:cubicBezTo>
                        <a:cubicBezTo>
                          <a:pt x="566097" y="638179"/>
                          <a:pt x="565526" y="638560"/>
                          <a:pt x="565145" y="638274"/>
                        </a:cubicBezTo>
                        <a:cubicBezTo>
                          <a:pt x="564764" y="638083"/>
                          <a:pt x="564478" y="638179"/>
                          <a:pt x="564097" y="638274"/>
                        </a:cubicBezTo>
                        <a:cubicBezTo>
                          <a:pt x="563811" y="638369"/>
                          <a:pt x="563335" y="638369"/>
                          <a:pt x="563145" y="638083"/>
                        </a:cubicBezTo>
                        <a:cubicBezTo>
                          <a:pt x="562954" y="637702"/>
                          <a:pt x="562192" y="637988"/>
                          <a:pt x="561906" y="637702"/>
                        </a:cubicBezTo>
                        <a:cubicBezTo>
                          <a:pt x="561621" y="637417"/>
                          <a:pt x="560763" y="636845"/>
                          <a:pt x="560763" y="636845"/>
                        </a:cubicBezTo>
                        <a:cubicBezTo>
                          <a:pt x="560001" y="636369"/>
                          <a:pt x="559620" y="636655"/>
                          <a:pt x="559239" y="636464"/>
                        </a:cubicBezTo>
                        <a:cubicBezTo>
                          <a:pt x="558858" y="636274"/>
                          <a:pt x="558096" y="635797"/>
                          <a:pt x="557620" y="635607"/>
                        </a:cubicBezTo>
                        <a:cubicBezTo>
                          <a:pt x="557239" y="635417"/>
                          <a:pt x="556382" y="634464"/>
                          <a:pt x="555810" y="633988"/>
                        </a:cubicBezTo>
                        <a:cubicBezTo>
                          <a:pt x="555239" y="633607"/>
                          <a:pt x="554096" y="633607"/>
                          <a:pt x="553620" y="633321"/>
                        </a:cubicBezTo>
                        <a:cubicBezTo>
                          <a:pt x="553143" y="633035"/>
                          <a:pt x="552286" y="632464"/>
                          <a:pt x="552096" y="632083"/>
                        </a:cubicBezTo>
                        <a:cubicBezTo>
                          <a:pt x="551905" y="631606"/>
                          <a:pt x="551143" y="631225"/>
                          <a:pt x="550762" y="630749"/>
                        </a:cubicBezTo>
                        <a:cubicBezTo>
                          <a:pt x="550381" y="630273"/>
                          <a:pt x="550286" y="629701"/>
                          <a:pt x="549810" y="629416"/>
                        </a:cubicBezTo>
                        <a:cubicBezTo>
                          <a:pt x="549333" y="629130"/>
                          <a:pt x="548857" y="629035"/>
                          <a:pt x="548476" y="628463"/>
                        </a:cubicBezTo>
                        <a:cubicBezTo>
                          <a:pt x="548095" y="627892"/>
                          <a:pt x="547238" y="627701"/>
                          <a:pt x="546190" y="627796"/>
                        </a:cubicBezTo>
                        <a:cubicBezTo>
                          <a:pt x="545238" y="627892"/>
                          <a:pt x="545238" y="627225"/>
                          <a:pt x="545047" y="626844"/>
                        </a:cubicBezTo>
                        <a:cubicBezTo>
                          <a:pt x="544952" y="626368"/>
                          <a:pt x="544761" y="626177"/>
                          <a:pt x="544285" y="625796"/>
                        </a:cubicBezTo>
                        <a:cubicBezTo>
                          <a:pt x="543809" y="625415"/>
                          <a:pt x="544285" y="624653"/>
                          <a:pt x="543809" y="624558"/>
                        </a:cubicBezTo>
                        <a:cubicBezTo>
                          <a:pt x="543333" y="624463"/>
                          <a:pt x="543142" y="624939"/>
                          <a:pt x="542856" y="625320"/>
                        </a:cubicBezTo>
                        <a:cubicBezTo>
                          <a:pt x="542571" y="625701"/>
                          <a:pt x="541809" y="625987"/>
                          <a:pt x="541332" y="625701"/>
                        </a:cubicBezTo>
                        <a:cubicBezTo>
                          <a:pt x="540856" y="625415"/>
                          <a:pt x="540189" y="625796"/>
                          <a:pt x="539523" y="625796"/>
                        </a:cubicBezTo>
                        <a:cubicBezTo>
                          <a:pt x="538856" y="625796"/>
                          <a:pt x="538856" y="625892"/>
                          <a:pt x="538570" y="625034"/>
                        </a:cubicBezTo>
                        <a:cubicBezTo>
                          <a:pt x="538380" y="624272"/>
                          <a:pt x="538189" y="624082"/>
                          <a:pt x="537427" y="623796"/>
                        </a:cubicBezTo>
                        <a:cubicBezTo>
                          <a:pt x="536665" y="623605"/>
                          <a:pt x="536760" y="623415"/>
                          <a:pt x="536284" y="622748"/>
                        </a:cubicBezTo>
                        <a:cubicBezTo>
                          <a:pt x="535808" y="621986"/>
                          <a:pt x="534284" y="621891"/>
                          <a:pt x="533522" y="621700"/>
                        </a:cubicBezTo>
                        <a:cubicBezTo>
                          <a:pt x="532760" y="621510"/>
                          <a:pt x="532760" y="620272"/>
                          <a:pt x="532474" y="619605"/>
                        </a:cubicBezTo>
                        <a:cubicBezTo>
                          <a:pt x="532188" y="618938"/>
                          <a:pt x="531141" y="619414"/>
                          <a:pt x="530379" y="619510"/>
                        </a:cubicBezTo>
                        <a:cubicBezTo>
                          <a:pt x="529617" y="619605"/>
                          <a:pt x="529902" y="619319"/>
                          <a:pt x="529426" y="619129"/>
                        </a:cubicBezTo>
                        <a:cubicBezTo>
                          <a:pt x="528950" y="618938"/>
                          <a:pt x="528474" y="619224"/>
                          <a:pt x="527712" y="619510"/>
                        </a:cubicBezTo>
                        <a:cubicBezTo>
                          <a:pt x="526950" y="619796"/>
                          <a:pt x="526950" y="620653"/>
                          <a:pt x="526759" y="621224"/>
                        </a:cubicBezTo>
                        <a:cubicBezTo>
                          <a:pt x="526569" y="621796"/>
                          <a:pt x="525711" y="621796"/>
                          <a:pt x="525426" y="621510"/>
                        </a:cubicBezTo>
                        <a:cubicBezTo>
                          <a:pt x="525235" y="621224"/>
                          <a:pt x="525140" y="620748"/>
                          <a:pt x="524568" y="620367"/>
                        </a:cubicBezTo>
                        <a:cubicBezTo>
                          <a:pt x="524092" y="620081"/>
                          <a:pt x="524187" y="619224"/>
                          <a:pt x="524187" y="618748"/>
                        </a:cubicBezTo>
                        <a:cubicBezTo>
                          <a:pt x="524187" y="618271"/>
                          <a:pt x="523711" y="618176"/>
                          <a:pt x="523235" y="617986"/>
                        </a:cubicBezTo>
                        <a:cubicBezTo>
                          <a:pt x="522759" y="617795"/>
                          <a:pt x="520758" y="616176"/>
                          <a:pt x="520758" y="615985"/>
                        </a:cubicBezTo>
                        <a:cubicBezTo>
                          <a:pt x="520663" y="615795"/>
                          <a:pt x="520854" y="614271"/>
                          <a:pt x="520282" y="613223"/>
                        </a:cubicBezTo>
                        <a:cubicBezTo>
                          <a:pt x="519711" y="612271"/>
                          <a:pt x="519520" y="611890"/>
                          <a:pt x="519139" y="612175"/>
                        </a:cubicBezTo>
                        <a:cubicBezTo>
                          <a:pt x="518758" y="612366"/>
                          <a:pt x="518472" y="612652"/>
                          <a:pt x="518091" y="612461"/>
                        </a:cubicBezTo>
                        <a:cubicBezTo>
                          <a:pt x="517710" y="612271"/>
                          <a:pt x="517329" y="612175"/>
                          <a:pt x="516853" y="612175"/>
                        </a:cubicBezTo>
                        <a:cubicBezTo>
                          <a:pt x="516472" y="612175"/>
                          <a:pt x="515901" y="611794"/>
                          <a:pt x="515901" y="611413"/>
                        </a:cubicBezTo>
                        <a:cubicBezTo>
                          <a:pt x="515901" y="611033"/>
                          <a:pt x="515996" y="610651"/>
                          <a:pt x="515710" y="610651"/>
                        </a:cubicBezTo>
                        <a:cubicBezTo>
                          <a:pt x="515329" y="610651"/>
                          <a:pt x="514091" y="610556"/>
                          <a:pt x="513519" y="610556"/>
                        </a:cubicBezTo>
                        <a:cubicBezTo>
                          <a:pt x="512948" y="610556"/>
                          <a:pt x="512567" y="609794"/>
                          <a:pt x="511900" y="609794"/>
                        </a:cubicBezTo>
                        <a:cubicBezTo>
                          <a:pt x="511233" y="609794"/>
                          <a:pt x="511710" y="610080"/>
                          <a:pt x="511710" y="610747"/>
                        </a:cubicBezTo>
                        <a:cubicBezTo>
                          <a:pt x="511710" y="611509"/>
                          <a:pt x="510186" y="610366"/>
                          <a:pt x="509709" y="610366"/>
                        </a:cubicBezTo>
                        <a:cubicBezTo>
                          <a:pt x="509233" y="610271"/>
                          <a:pt x="508185" y="609794"/>
                          <a:pt x="507423" y="609699"/>
                        </a:cubicBezTo>
                        <a:cubicBezTo>
                          <a:pt x="506661" y="609604"/>
                          <a:pt x="506471" y="610080"/>
                          <a:pt x="506185" y="610366"/>
                        </a:cubicBezTo>
                        <a:cubicBezTo>
                          <a:pt x="505899" y="610651"/>
                          <a:pt x="505518" y="610366"/>
                          <a:pt x="505042" y="610080"/>
                        </a:cubicBezTo>
                        <a:cubicBezTo>
                          <a:pt x="504661" y="609794"/>
                          <a:pt x="504375" y="610175"/>
                          <a:pt x="504090" y="610461"/>
                        </a:cubicBezTo>
                        <a:cubicBezTo>
                          <a:pt x="503804" y="610747"/>
                          <a:pt x="503709" y="610651"/>
                          <a:pt x="503042" y="610842"/>
                        </a:cubicBezTo>
                        <a:cubicBezTo>
                          <a:pt x="502375" y="611033"/>
                          <a:pt x="501042" y="610461"/>
                          <a:pt x="500470" y="610271"/>
                        </a:cubicBezTo>
                        <a:cubicBezTo>
                          <a:pt x="499899" y="610080"/>
                          <a:pt x="498565" y="609889"/>
                          <a:pt x="498184" y="609889"/>
                        </a:cubicBezTo>
                        <a:cubicBezTo>
                          <a:pt x="497803" y="609889"/>
                          <a:pt x="496946" y="609604"/>
                          <a:pt x="496470" y="609604"/>
                        </a:cubicBezTo>
                        <a:cubicBezTo>
                          <a:pt x="496089" y="609604"/>
                          <a:pt x="496279" y="609889"/>
                          <a:pt x="496279" y="610366"/>
                        </a:cubicBezTo>
                        <a:cubicBezTo>
                          <a:pt x="496279" y="610747"/>
                          <a:pt x="495898" y="611033"/>
                          <a:pt x="495422" y="611033"/>
                        </a:cubicBezTo>
                        <a:cubicBezTo>
                          <a:pt x="494946" y="611033"/>
                          <a:pt x="493898" y="611033"/>
                          <a:pt x="493422" y="611033"/>
                        </a:cubicBezTo>
                        <a:cubicBezTo>
                          <a:pt x="492945" y="611033"/>
                          <a:pt x="491421" y="610937"/>
                          <a:pt x="490850" y="610937"/>
                        </a:cubicBezTo>
                        <a:cubicBezTo>
                          <a:pt x="490278" y="610937"/>
                          <a:pt x="489802" y="610842"/>
                          <a:pt x="489326" y="610842"/>
                        </a:cubicBezTo>
                        <a:cubicBezTo>
                          <a:pt x="488850" y="610842"/>
                          <a:pt x="488088" y="610842"/>
                          <a:pt x="487135" y="610366"/>
                        </a:cubicBezTo>
                        <a:cubicBezTo>
                          <a:pt x="486183" y="609889"/>
                          <a:pt x="485611" y="610651"/>
                          <a:pt x="485040" y="610651"/>
                        </a:cubicBezTo>
                        <a:cubicBezTo>
                          <a:pt x="484468" y="610651"/>
                          <a:pt x="483420" y="610651"/>
                          <a:pt x="482754" y="610651"/>
                        </a:cubicBezTo>
                        <a:cubicBezTo>
                          <a:pt x="482087" y="610651"/>
                          <a:pt x="481134" y="611033"/>
                          <a:pt x="480563" y="611033"/>
                        </a:cubicBezTo>
                        <a:cubicBezTo>
                          <a:pt x="479991" y="611128"/>
                          <a:pt x="480087" y="611318"/>
                          <a:pt x="479706" y="611033"/>
                        </a:cubicBezTo>
                        <a:cubicBezTo>
                          <a:pt x="479325" y="610651"/>
                          <a:pt x="478658" y="610461"/>
                          <a:pt x="478277" y="610271"/>
                        </a:cubicBezTo>
                        <a:cubicBezTo>
                          <a:pt x="477896" y="610175"/>
                          <a:pt x="477610" y="610080"/>
                          <a:pt x="477134" y="610080"/>
                        </a:cubicBezTo>
                        <a:cubicBezTo>
                          <a:pt x="476658" y="610080"/>
                          <a:pt x="476372" y="609794"/>
                          <a:pt x="476372" y="609127"/>
                        </a:cubicBezTo>
                        <a:cubicBezTo>
                          <a:pt x="476372" y="608461"/>
                          <a:pt x="476467" y="607984"/>
                          <a:pt x="476562" y="607508"/>
                        </a:cubicBezTo>
                        <a:cubicBezTo>
                          <a:pt x="476658" y="607032"/>
                          <a:pt x="476372" y="606937"/>
                          <a:pt x="475705" y="606651"/>
                        </a:cubicBezTo>
                        <a:cubicBezTo>
                          <a:pt x="475134" y="606365"/>
                          <a:pt x="475229" y="606365"/>
                          <a:pt x="474753" y="606556"/>
                        </a:cubicBezTo>
                        <a:cubicBezTo>
                          <a:pt x="474276" y="606746"/>
                          <a:pt x="474086" y="606460"/>
                          <a:pt x="473514" y="606175"/>
                        </a:cubicBezTo>
                        <a:cubicBezTo>
                          <a:pt x="473038" y="605889"/>
                          <a:pt x="472752" y="606556"/>
                          <a:pt x="472467" y="606842"/>
                        </a:cubicBezTo>
                        <a:cubicBezTo>
                          <a:pt x="472181" y="607127"/>
                          <a:pt x="471228" y="607794"/>
                          <a:pt x="470847" y="608080"/>
                        </a:cubicBezTo>
                        <a:cubicBezTo>
                          <a:pt x="470466" y="608366"/>
                          <a:pt x="470085" y="608270"/>
                          <a:pt x="469800" y="608080"/>
                        </a:cubicBezTo>
                        <a:cubicBezTo>
                          <a:pt x="469514" y="607889"/>
                          <a:pt x="468942" y="608270"/>
                          <a:pt x="468561" y="607984"/>
                        </a:cubicBezTo>
                        <a:cubicBezTo>
                          <a:pt x="468180" y="607699"/>
                          <a:pt x="466847" y="607984"/>
                          <a:pt x="466466" y="607984"/>
                        </a:cubicBezTo>
                        <a:cubicBezTo>
                          <a:pt x="466085" y="607984"/>
                          <a:pt x="465132" y="608842"/>
                          <a:pt x="464751" y="609032"/>
                        </a:cubicBezTo>
                        <a:cubicBezTo>
                          <a:pt x="464370" y="609223"/>
                          <a:pt x="464370" y="609508"/>
                          <a:pt x="464466" y="609889"/>
                        </a:cubicBezTo>
                        <a:cubicBezTo>
                          <a:pt x="464561" y="610271"/>
                          <a:pt x="463132" y="610175"/>
                          <a:pt x="462751" y="610175"/>
                        </a:cubicBezTo>
                        <a:cubicBezTo>
                          <a:pt x="462370" y="610080"/>
                          <a:pt x="461894" y="609508"/>
                          <a:pt x="461418" y="609318"/>
                        </a:cubicBezTo>
                        <a:cubicBezTo>
                          <a:pt x="460941" y="609127"/>
                          <a:pt x="460370" y="609413"/>
                          <a:pt x="460179" y="609699"/>
                        </a:cubicBezTo>
                        <a:cubicBezTo>
                          <a:pt x="459989" y="609985"/>
                          <a:pt x="459227" y="609508"/>
                          <a:pt x="458751" y="609318"/>
                        </a:cubicBezTo>
                        <a:cubicBezTo>
                          <a:pt x="458179" y="609127"/>
                          <a:pt x="457036" y="609318"/>
                          <a:pt x="456465" y="609318"/>
                        </a:cubicBezTo>
                        <a:cubicBezTo>
                          <a:pt x="455893" y="609318"/>
                          <a:pt x="455798" y="609413"/>
                          <a:pt x="455607" y="609794"/>
                        </a:cubicBezTo>
                        <a:cubicBezTo>
                          <a:pt x="455512" y="610271"/>
                          <a:pt x="455131" y="610175"/>
                          <a:pt x="454845" y="610175"/>
                        </a:cubicBezTo>
                        <a:cubicBezTo>
                          <a:pt x="454655" y="610175"/>
                          <a:pt x="453988" y="610080"/>
                          <a:pt x="453607" y="609889"/>
                        </a:cubicBezTo>
                        <a:cubicBezTo>
                          <a:pt x="453226" y="609604"/>
                          <a:pt x="452940" y="608175"/>
                          <a:pt x="452940" y="608175"/>
                        </a:cubicBezTo>
                        <a:cubicBezTo>
                          <a:pt x="452940" y="608175"/>
                          <a:pt x="452369" y="608175"/>
                          <a:pt x="452083" y="608270"/>
                        </a:cubicBezTo>
                        <a:cubicBezTo>
                          <a:pt x="451797" y="608366"/>
                          <a:pt x="451035" y="608175"/>
                          <a:pt x="450464" y="607984"/>
                        </a:cubicBezTo>
                        <a:cubicBezTo>
                          <a:pt x="449892" y="607794"/>
                          <a:pt x="449130" y="607794"/>
                          <a:pt x="448559" y="607794"/>
                        </a:cubicBezTo>
                        <a:cubicBezTo>
                          <a:pt x="447987" y="607794"/>
                          <a:pt x="447987" y="608080"/>
                          <a:pt x="447797" y="608556"/>
                        </a:cubicBezTo>
                        <a:cubicBezTo>
                          <a:pt x="447606" y="609032"/>
                          <a:pt x="446844" y="608937"/>
                          <a:pt x="446559" y="609318"/>
                        </a:cubicBezTo>
                        <a:cubicBezTo>
                          <a:pt x="446178" y="609699"/>
                          <a:pt x="445701" y="609508"/>
                          <a:pt x="445035" y="609413"/>
                        </a:cubicBezTo>
                        <a:cubicBezTo>
                          <a:pt x="444463" y="609318"/>
                          <a:pt x="444463" y="609318"/>
                          <a:pt x="444368" y="609699"/>
                        </a:cubicBezTo>
                        <a:cubicBezTo>
                          <a:pt x="444273" y="610080"/>
                          <a:pt x="443511" y="609985"/>
                          <a:pt x="443130" y="610080"/>
                        </a:cubicBezTo>
                        <a:cubicBezTo>
                          <a:pt x="442749" y="610080"/>
                          <a:pt x="441891" y="609985"/>
                          <a:pt x="441415" y="609985"/>
                        </a:cubicBezTo>
                        <a:cubicBezTo>
                          <a:pt x="441034" y="609985"/>
                          <a:pt x="440082" y="609413"/>
                          <a:pt x="439510" y="609318"/>
                        </a:cubicBezTo>
                        <a:cubicBezTo>
                          <a:pt x="438939" y="609223"/>
                          <a:pt x="439320" y="610080"/>
                          <a:pt x="439034" y="610461"/>
                        </a:cubicBezTo>
                        <a:cubicBezTo>
                          <a:pt x="438748" y="610842"/>
                          <a:pt x="437605" y="610080"/>
                          <a:pt x="437319" y="609889"/>
                        </a:cubicBezTo>
                        <a:cubicBezTo>
                          <a:pt x="437034" y="609604"/>
                          <a:pt x="436557" y="609032"/>
                          <a:pt x="436176" y="608842"/>
                        </a:cubicBezTo>
                        <a:cubicBezTo>
                          <a:pt x="435891" y="608651"/>
                          <a:pt x="435795" y="609032"/>
                          <a:pt x="435700" y="609413"/>
                        </a:cubicBezTo>
                        <a:cubicBezTo>
                          <a:pt x="435605" y="609699"/>
                          <a:pt x="434938" y="609604"/>
                          <a:pt x="434367" y="609508"/>
                        </a:cubicBezTo>
                        <a:cubicBezTo>
                          <a:pt x="433795" y="609413"/>
                          <a:pt x="432843" y="610651"/>
                          <a:pt x="432462" y="611128"/>
                        </a:cubicBezTo>
                        <a:cubicBezTo>
                          <a:pt x="432176" y="611604"/>
                          <a:pt x="429985" y="610461"/>
                          <a:pt x="429699" y="610461"/>
                        </a:cubicBezTo>
                        <a:cubicBezTo>
                          <a:pt x="429414" y="610461"/>
                          <a:pt x="428556" y="610937"/>
                          <a:pt x="428080" y="611128"/>
                        </a:cubicBezTo>
                        <a:cubicBezTo>
                          <a:pt x="427604" y="611318"/>
                          <a:pt x="426270" y="611413"/>
                          <a:pt x="425794" y="611413"/>
                        </a:cubicBezTo>
                        <a:cubicBezTo>
                          <a:pt x="425318" y="611413"/>
                          <a:pt x="425223" y="612271"/>
                          <a:pt x="425223" y="612842"/>
                        </a:cubicBezTo>
                        <a:cubicBezTo>
                          <a:pt x="425223" y="613414"/>
                          <a:pt x="424842" y="613700"/>
                          <a:pt x="424746" y="614176"/>
                        </a:cubicBezTo>
                        <a:cubicBezTo>
                          <a:pt x="424651" y="614747"/>
                          <a:pt x="425127" y="615033"/>
                          <a:pt x="425223" y="615509"/>
                        </a:cubicBezTo>
                        <a:cubicBezTo>
                          <a:pt x="425223" y="615985"/>
                          <a:pt x="425127" y="616176"/>
                          <a:pt x="424461" y="616176"/>
                        </a:cubicBezTo>
                        <a:cubicBezTo>
                          <a:pt x="423889" y="616176"/>
                          <a:pt x="423984" y="616652"/>
                          <a:pt x="423889" y="616938"/>
                        </a:cubicBezTo>
                        <a:cubicBezTo>
                          <a:pt x="423794" y="617224"/>
                          <a:pt x="423413" y="617033"/>
                          <a:pt x="422746" y="617414"/>
                        </a:cubicBezTo>
                        <a:cubicBezTo>
                          <a:pt x="422079" y="617795"/>
                          <a:pt x="421984" y="618748"/>
                          <a:pt x="421508" y="619796"/>
                        </a:cubicBezTo>
                        <a:cubicBezTo>
                          <a:pt x="421032" y="620843"/>
                          <a:pt x="420460" y="620748"/>
                          <a:pt x="419984" y="621224"/>
                        </a:cubicBezTo>
                        <a:cubicBezTo>
                          <a:pt x="419412" y="621700"/>
                          <a:pt x="419508" y="621891"/>
                          <a:pt x="419793" y="622272"/>
                        </a:cubicBezTo>
                        <a:cubicBezTo>
                          <a:pt x="419984" y="622653"/>
                          <a:pt x="418460" y="623701"/>
                          <a:pt x="418174" y="623987"/>
                        </a:cubicBezTo>
                        <a:cubicBezTo>
                          <a:pt x="417888" y="624177"/>
                          <a:pt x="417793" y="624177"/>
                          <a:pt x="417317" y="623891"/>
                        </a:cubicBezTo>
                        <a:cubicBezTo>
                          <a:pt x="416841" y="623605"/>
                          <a:pt x="414459" y="625701"/>
                          <a:pt x="413888" y="626082"/>
                        </a:cubicBezTo>
                        <a:cubicBezTo>
                          <a:pt x="413316" y="626463"/>
                          <a:pt x="413031" y="626177"/>
                          <a:pt x="412459" y="626082"/>
                        </a:cubicBezTo>
                        <a:cubicBezTo>
                          <a:pt x="411888" y="625987"/>
                          <a:pt x="410935" y="625892"/>
                          <a:pt x="410364" y="625892"/>
                        </a:cubicBezTo>
                        <a:cubicBezTo>
                          <a:pt x="409792" y="625892"/>
                          <a:pt x="408935" y="625987"/>
                          <a:pt x="408554" y="625796"/>
                        </a:cubicBezTo>
                        <a:cubicBezTo>
                          <a:pt x="408173" y="625606"/>
                          <a:pt x="407697" y="625510"/>
                          <a:pt x="407220" y="625510"/>
                        </a:cubicBezTo>
                        <a:cubicBezTo>
                          <a:pt x="406744" y="625606"/>
                          <a:pt x="406458" y="625510"/>
                          <a:pt x="405982" y="625510"/>
                        </a:cubicBezTo>
                        <a:cubicBezTo>
                          <a:pt x="405506" y="625510"/>
                          <a:pt x="404839" y="625796"/>
                          <a:pt x="404363" y="625796"/>
                        </a:cubicBezTo>
                        <a:cubicBezTo>
                          <a:pt x="403791" y="625796"/>
                          <a:pt x="402934" y="625987"/>
                          <a:pt x="402648" y="626082"/>
                        </a:cubicBezTo>
                        <a:cubicBezTo>
                          <a:pt x="402363" y="626177"/>
                          <a:pt x="402077" y="626368"/>
                          <a:pt x="401601" y="626463"/>
                        </a:cubicBezTo>
                        <a:cubicBezTo>
                          <a:pt x="401124" y="626463"/>
                          <a:pt x="400934" y="627225"/>
                          <a:pt x="400648" y="627511"/>
                        </a:cubicBezTo>
                        <a:cubicBezTo>
                          <a:pt x="400362" y="627796"/>
                          <a:pt x="400077" y="628273"/>
                          <a:pt x="400077" y="628558"/>
                        </a:cubicBezTo>
                        <a:cubicBezTo>
                          <a:pt x="399981" y="628939"/>
                          <a:pt x="399505" y="629035"/>
                          <a:pt x="399505" y="629416"/>
                        </a:cubicBezTo>
                        <a:cubicBezTo>
                          <a:pt x="399410" y="629797"/>
                          <a:pt x="399029" y="629987"/>
                          <a:pt x="398743" y="629987"/>
                        </a:cubicBezTo>
                        <a:cubicBezTo>
                          <a:pt x="398457" y="629987"/>
                          <a:pt x="397219" y="629892"/>
                          <a:pt x="397029" y="629701"/>
                        </a:cubicBezTo>
                        <a:cubicBezTo>
                          <a:pt x="396838" y="629511"/>
                          <a:pt x="395886" y="628939"/>
                          <a:pt x="395886" y="628273"/>
                        </a:cubicBezTo>
                        <a:cubicBezTo>
                          <a:pt x="395886" y="627606"/>
                          <a:pt x="395124" y="627511"/>
                          <a:pt x="394743" y="627416"/>
                        </a:cubicBezTo>
                        <a:cubicBezTo>
                          <a:pt x="394266" y="627320"/>
                          <a:pt x="393695" y="626939"/>
                          <a:pt x="393219" y="626939"/>
                        </a:cubicBezTo>
                        <a:cubicBezTo>
                          <a:pt x="392742" y="626844"/>
                          <a:pt x="391980" y="626177"/>
                          <a:pt x="391599" y="625987"/>
                        </a:cubicBezTo>
                        <a:cubicBezTo>
                          <a:pt x="391218" y="625796"/>
                          <a:pt x="390933" y="625796"/>
                          <a:pt x="390552" y="625796"/>
                        </a:cubicBezTo>
                        <a:cubicBezTo>
                          <a:pt x="390171" y="625796"/>
                          <a:pt x="390552" y="624939"/>
                          <a:pt x="390552" y="624463"/>
                        </a:cubicBezTo>
                        <a:cubicBezTo>
                          <a:pt x="390552" y="623987"/>
                          <a:pt x="389790" y="622939"/>
                          <a:pt x="389313" y="622558"/>
                        </a:cubicBezTo>
                        <a:cubicBezTo>
                          <a:pt x="388837" y="622177"/>
                          <a:pt x="387885" y="621796"/>
                          <a:pt x="387980" y="621415"/>
                        </a:cubicBezTo>
                        <a:cubicBezTo>
                          <a:pt x="388075" y="621034"/>
                          <a:pt x="387980" y="620843"/>
                          <a:pt x="387599" y="620843"/>
                        </a:cubicBezTo>
                        <a:cubicBezTo>
                          <a:pt x="387218" y="620843"/>
                          <a:pt x="386075" y="620938"/>
                          <a:pt x="385789" y="621129"/>
                        </a:cubicBezTo>
                        <a:cubicBezTo>
                          <a:pt x="385408" y="621319"/>
                          <a:pt x="384360" y="621700"/>
                          <a:pt x="383694" y="621700"/>
                        </a:cubicBezTo>
                        <a:cubicBezTo>
                          <a:pt x="383027" y="621700"/>
                          <a:pt x="382170" y="621700"/>
                          <a:pt x="381693" y="621700"/>
                        </a:cubicBezTo>
                        <a:cubicBezTo>
                          <a:pt x="381122" y="621700"/>
                          <a:pt x="379693" y="621129"/>
                          <a:pt x="379312" y="620843"/>
                        </a:cubicBezTo>
                        <a:cubicBezTo>
                          <a:pt x="378931" y="620653"/>
                          <a:pt x="377407" y="620843"/>
                          <a:pt x="377026" y="620843"/>
                        </a:cubicBezTo>
                        <a:cubicBezTo>
                          <a:pt x="376645" y="620843"/>
                          <a:pt x="375693" y="622081"/>
                          <a:pt x="375693" y="622081"/>
                        </a:cubicBezTo>
                        <a:cubicBezTo>
                          <a:pt x="375693" y="622081"/>
                          <a:pt x="371978" y="622653"/>
                          <a:pt x="371311" y="622748"/>
                        </a:cubicBezTo>
                        <a:cubicBezTo>
                          <a:pt x="370740" y="622843"/>
                          <a:pt x="370263" y="623129"/>
                          <a:pt x="369978" y="623320"/>
                        </a:cubicBezTo>
                        <a:cubicBezTo>
                          <a:pt x="369597" y="623510"/>
                          <a:pt x="368930" y="623605"/>
                          <a:pt x="368549" y="623605"/>
                        </a:cubicBezTo>
                        <a:cubicBezTo>
                          <a:pt x="368168" y="623605"/>
                          <a:pt x="366453" y="624463"/>
                          <a:pt x="366072" y="624463"/>
                        </a:cubicBezTo>
                        <a:cubicBezTo>
                          <a:pt x="365787" y="624463"/>
                          <a:pt x="364834" y="624653"/>
                          <a:pt x="364358" y="624367"/>
                        </a:cubicBezTo>
                        <a:cubicBezTo>
                          <a:pt x="363882" y="624082"/>
                          <a:pt x="362929" y="624272"/>
                          <a:pt x="361977" y="624463"/>
                        </a:cubicBezTo>
                        <a:cubicBezTo>
                          <a:pt x="361024" y="624653"/>
                          <a:pt x="360072" y="624653"/>
                          <a:pt x="359405" y="624463"/>
                        </a:cubicBezTo>
                        <a:cubicBezTo>
                          <a:pt x="358738" y="624272"/>
                          <a:pt x="356833" y="625034"/>
                          <a:pt x="356262" y="625034"/>
                        </a:cubicBezTo>
                        <a:cubicBezTo>
                          <a:pt x="355690" y="624939"/>
                          <a:pt x="355023" y="624844"/>
                          <a:pt x="354547" y="625129"/>
                        </a:cubicBezTo>
                        <a:cubicBezTo>
                          <a:pt x="354071" y="625415"/>
                          <a:pt x="353595" y="625415"/>
                          <a:pt x="353595" y="625701"/>
                        </a:cubicBezTo>
                        <a:cubicBezTo>
                          <a:pt x="353595" y="625987"/>
                          <a:pt x="354071" y="626368"/>
                          <a:pt x="354357" y="626558"/>
                        </a:cubicBezTo>
                        <a:cubicBezTo>
                          <a:pt x="354642" y="626844"/>
                          <a:pt x="354452" y="627130"/>
                          <a:pt x="354166" y="627225"/>
                        </a:cubicBezTo>
                        <a:cubicBezTo>
                          <a:pt x="353976" y="627320"/>
                          <a:pt x="353690" y="627987"/>
                          <a:pt x="353404" y="628273"/>
                        </a:cubicBezTo>
                        <a:cubicBezTo>
                          <a:pt x="353118" y="628558"/>
                          <a:pt x="353309" y="628844"/>
                          <a:pt x="352737" y="628844"/>
                        </a:cubicBezTo>
                        <a:cubicBezTo>
                          <a:pt x="352166" y="628844"/>
                          <a:pt x="351499" y="629130"/>
                          <a:pt x="350737" y="629511"/>
                        </a:cubicBezTo>
                        <a:cubicBezTo>
                          <a:pt x="349975" y="629892"/>
                          <a:pt x="348737" y="630273"/>
                          <a:pt x="348261" y="630654"/>
                        </a:cubicBezTo>
                        <a:cubicBezTo>
                          <a:pt x="347784" y="630940"/>
                          <a:pt x="346451" y="630749"/>
                          <a:pt x="345784" y="630749"/>
                        </a:cubicBezTo>
                        <a:cubicBezTo>
                          <a:pt x="345117" y="630749"/>
                          <a:pt x="344070" y="630654"/>
                          <a:pt x="343689" y="630940"/>
                        </a:cubicBezTo>
                        <a:cubicBezTo>
                          <a:pt x="343308" y="631130"/>
                          <a:pt x="341879" y="631797"/>
                          <a:pt x="341498" y="631987"/>
                        </a:cubicBezTo>
                        <a:cubicBezTo>
                          <a:pt x="341117" y="632273"/>
                          <a:pt x="340736" y="631892"/>
                          <a:pt x="340545" y="631511"/>
                        </a:cubicBezTo>
                        <a:cubicBezTo>
                          <a:pt x="340355" y="631130"/>
                          <a:pt x="340260" y="630940"/>
                          <a:pt x="339974" y="630844"/>
                        </a:cubicBezTo>
                        <a:cubicBezTo>
                          <a:pt x="339688" y="630749"/>
                          <a:pt x="338736" y="631321"/>
                          <a:pt x="338355" y="631130"/>
                        </a:cubicBezTo>
                        <a:cubicBezTo>
                          <a:pt x="337974" y="630940"/>
                          <a:pt x="338164" y="629511"/>
                          <a:pt x="337783" y="629035"/>
                        </a:cubicBezTo>
                        <a:cubicBezTo>
                          <a:pt x="337402" y="628558"/>
                          <a:pt x="337021" y="628558"/>
                          <a:pt x="336640" y="628558"/>
                        </a:cubicBezTo>
                        <a:cubicBezTo>
                          <a:pt x="336259" y="628558"/>
                          <a:pt x="335878" y="628177"/>
                          <a:pt x="335497" y="627796"/>
                        </a:cubicBezTo>
                        <a:cubicBezTo>
                          <a:pt x="335116" y="627416"/>
                          <a:pt x="333021" y="627511"/>
                          <a:pt x="332259" y="627606"/>
                        </a:cubicBezTo>
                        <a:cubicBezTo>
                          <a:pt x="331592" y="627606"/>
                          <a:pt x="330544" y="628463"/>
                          <a:pt x="330354" y="628939"/>
                        </a:cubicBezTo>
                        <a:cubicBezTo>
                          <a:pt x="330163" y="629416"/>
                          <a:pt x="329592" y="629321"/>
                          <a:pt x="328639" y="629225"/>
                        </a:cubicBezTo>
                        <a:cubicBezTo>
                          <a:pt x="327687" y="629130"/>
                          <a:pt x="327306" y="629225"/>
                          <a:pt x="326829" y="629225"/>
                        </a:cubicBezTo>
                        <a:cubicBezTo>
                          <a:pt x="326353" y="629225"/>
                          <a:pt x="326353" y="628749"/>
                          <a:pt x="326163" y="628463"/>
                        </a:cubicBezTo>
                        <a:cubicBezTo>
                          <a:pt x="325972" y="628177"/>
                          <a:pt x="324162" y="627892"/>
                          <a:pt x="323210" y="627796"/>
                        </a:cubicBezTo>
                        <a:cubicBezTo>
                          <a:pt x="322257" y="627701"/>
                          <a:pt x="321210" y="628082"/>
                          <a:pt x="320448" y="628273"/>
                        </a:cubicBezTo>
                        <a:cubicBezTo>
                          <a:pt x="319686" y="628463"/>
                          <a:pt x="319400" y="628177"/>
                          <a:pt x="319209" y="627701"/>
                        </a:cubicBezTo>
                        <a:cubicBezTo>
                          <a:pt x="319019" y="627225"/>
                          <a:pt x="318066" y="627320"/>
                          <a:pt x="317685" y="627320"/>
                        </a:cubicBezTo>
                        <a:cubicBezTo>
                          <a:pt x="317400" y="627320"/>
                          <a:pt x="316447" y="627320"/>
                          <a:pt x="316447" y="627130"/>
                        </a:cubicBezTo>
                        <a:cubicBezTo>
                          <a:pt x="316352" y="626939"/>
                          <a:pt x="317019" y="626749"/>
                          <a:pt x="316733" y="626272"/>
                        </a:cubicBezTo>
                        <a:cubicBezTo>
                          <a:pt x="316447" y="625796"/>
                          <a:pt x="315780" y="626177"/>
                          <a:pt x="315304" y="626177"/>
                        </a:cubicBezTo>
                        <a:cubicBezTo>
                          <a:pt x="314828" y="626177"/>
                          <a:pt x="314352" y="625320"/>
                          <a:pt x="313780" y="624844"/>
                        </a:cubicBezTo>
                        <a:cubicBezTo>
                          <a:pt x="313209" y="624367"/>
                          <a:pt x="311018" y="624463"/>
                          <a:pt x="310446" y="624272"/>
                        </a:cubicBezTo>
                        <a:cubicBezTo>
                          <a:pt x="309875" y="624082"/>
                          <a:pt x="310637" y="623415"/>
                          <a:pt x="310637" y="623415"/>
                        </a:cubicBezTo>
                        <a:cubicBezTo>
                          <a:pt x="310637" y="623415"/>
                          <a:pt x="310446" y="623129"/>
                          <a:pt x="309970" y="623129"/>
                        </a:cubicBezTo>
                        <a:cubicBezTo>
                          <a:pt x="309494" y="623129"/>
                          <a:pt x="308541" y="622939"/>
                          <a:pt x="307875" y="622653"/>
                        </a:cubicBezTo>
                        <a:cubicBezTo>
                          <a:pt x="307208" y="622367"/>
                          <a:pt x="306160" y="620938"/>
                          <a:pt x="306160" y="620938"/>
                        </a:cubicBezTo>
                        <a:cubicBezTo>
                          <a:pt x="306160" y="620938"/>
                          <a:pt x="305493" y="621415"/>
                          <a:pt x="305112" y="621510"/>
                        </a:cubicBezTo>
                        <a:cubicBezTo>
                          <a:pt x="304731" y="621700"/>
                          <a:pt x="304160" y="621891"/>
                          <a:pt x="303493" y="621891"/>
                        </a:cubicBezTo>
                        <a:cubicBezTo>
                          <a:pt x="302826" y="621891"/>
                          <a:pt x="302541" y="621415"/>
                          <a:pt x="302350" y="621319"/>
                        </a:cubicBezTo>
                        <a:cubicBezTo>
                          <a:pt x="302160" y="621224"/>
                          <a:pt x="301017" y="620843"/>
                          <a:pt x="300731" y="620558"/>
                        </a:cubicBezTo>
                        <a:cubicBezTo>
                          <a:pt x="300445" y="620272"/>
                          <a:pt x="300636" y="619796"/>
                          <a:pt x="300255" y="619414"/>
                        </a:cubicBezTo>
                        <a:cubicBezTo>
                          <a:pt x="299874" y="619033"/>
                          <a:pt x="299969" y="619033"/>
                          <a:pt x="300064" y="618462"/>
                        </a:cubicBezTo>
                        <a:cubicBezTo>
                          <a:pt x="300159" y="617986"/>
                          <a:pt x="299778" y="617509"/>
                          <a:pt x="299397" y="616843"/>
                        </a:cubicBezTo>
                        <a:cubicBezTo>
                          <a:pt x="298921" y="616176"/>
                          <a:pt x="298350" y="616271"/>
                          <a:pt x="297873" y="616271"/>
                        </a:cubicBezTo>
                        <a:cubicBezTo>
                          <a:pt x="297397" y="616271"/>
                          <a:pt x="297492" y="615509"/>
                          <a:pt x="297492" y="615128"/>
                        </a:cubicBezTo>
                        <a:cubicBezTo>
                          <a:pt x="297492" y="614747"/>
                          <a:pt x="297492" y="613795"/>
                          <a:pt x="297207" y="613318"/>
                        </a:cubicBezTo>
                        <a:cubicBezTo>
                          <a:pt x="296921" y="612842"/>
                          <a:pt x="297016" y="612937"/>
                          <a:pt x="297492" y="612556"/>
                        </a:cubicBezTo>
                        <a:cubicBezTo>
                          <a:pt x="297969" y="612175"/>
                          <a:pt x="298064" y="610556"/>
                          <a:pt x="298064" y="610175"/>
                        </a:cubicBezTo>
                        <a:cubicBezTo>
                          <a:pt x="298064" y="609794"/>
                          <a:pt x="297683" y="609127"/>
                          <a:pt x="297588" y="608461"/>
                        </a:cubicBezTo>
                        <a:cubicBezTo>
                          <a:pt x="297492" y="607794"/>
                          <a:pt x="298350" y="607508"/>
                          <a:pt x="298064" y="606842"/>
                        </a:cubicBezTo>
                        <a:cubicBezTo>
                          <a:pt x="297873" y="606175"/>
                          <a:pt x="296349" y="606270"/>
                          <a:pt x="295873" y="606079"/>
                        </a:cubicBezTo>
                        <a:cubicBezTo>
                          <a:pt x="295397" y="605889"/>
                          <a:pt x="295016" y="605794"/>
                          <a:pt x="295016" y="605317"/>
                        </a:cubicBezTo>
                        <a:cubicBezTo>
                          <a:pt x="295016" y="604841"/>
                          <a:pt x="294635" y="604937"/>
                          <a:pt x="293873" y="605127"/>
                        </a:cubicBezTo>
                        <a:cubicBezTo>
                          <a:pt x="293016" y="605317"/>
                          <a:pt x="292825" y="605032"/>
                          <a:pt x="292158" y="604555"/>
                        </a:cubicBezTo>
                        <a:cubicBezTo>
                          <a:pt x="291587" y="604079"/>
                          <a:pt x="291111" y="605508"/>
                          <a:pt x="290730" y="605698"/>
                        </a:cubicBezTo>
                        <a:cubicBezTo>
                          <a:pt x="290349" y="605889"/>
                          <a:pt x="289777" y="605984"/>
                          <a:pt x="289206" y="606175"/>
                        </a:cubicBezTo>
                        <a:cubicBezTo>
                          <a:pt x="288634" y="606365"/>
                          <a:pt x="288158" y="605317"/>
                          <a:pt x="287967" y="604937"/>
                        </a:cubicBezTo>
                        <a:cubicBezTo>
                          <a:pt x="287777" y="604555"/>
                          <a:pt x="287396" y="604365"/>
                          <a:pt x="286920" y="604365"/>
                        </a:cubicBezTo>
                        <a:cubicBezTo>
                          <a:pt x="286443" y="604365"/>
                          <a:pt x="286348" y="603984"/>
                          <a:pt x="286348" y="603603"/>
                        </a:cubicBezTo>
                        <a:cubicBezTo>
                          <a:pt x="286348" y="603222"/>
                          <a:pt x="285110" y="602365"/>
                          <a:pt x="284538" y="602365"/>
                        </a:cubicBezTo>
                        <a:cubicBezTo>
                          <a:pt x="283967" y="602269"/>
                          <a:pt x="283681" y="601984"/>
                          <a:pt x="283205" y="601508"/>
                        </a:cubicBezTo>
                        <a:cubicBezTo>
                          <a:pt x="282729" y="601031"/>
                          <a:pt x="282538" y="601508"/>
                          <a:pt x="282062" y="601603"/>
                        </a:cubicBezTo>
                        <a:cubicBezTo>
                          <a:pt x="281586" y="601698"/>
                          <a:pt x="281014" y="601412"/>
                          <a:pt x="280538" y="600841"/>
                        </a:cubicBezTo>
                        <a:cubicBezTo>
                          <a:pt x="280062" y="600269"/>
                          <a:pt x="278728" y="600174"/>
                          <a:pt x="278061" y="600174"/>
                        </a:cubicBezTo>
                        <a:cubicBezTo>
                          <a:pt x="277395" y="600174"/>
                          <a:pt x="277109" y="600650"/>
                          <a:pt x="277109" y="601222"/>
                        </a:cubicBezTo>
                        <a:cubicBezTo>
                          <a:pt x="277014" y="601698"/>
                          <a:pt x="277014" y="602460"/>
                          <a:pt x="276156" y="602460"/>
                        </a:cubicBezTo>
                        <a:cubicBezTo>
                          <a:pt x="275299" y="602460"/>
                          <a:pt x="274918" y="602079"/>
                          <a:pt x="274347" y="602079"/>
                        </a:cubicBezTo>
                        <a:cubicBezTo>
                          <a:pt x="273775" y="602079"/>
                          <a:pt x="274061" y="602841"/>
                          <a:pt x="274156" y="603508"/>
                        </a:cubicBezTo>
                        <a:cubicBezTo>
                          <a:pt x="274347" y="604175"/>
                          <a:pt x="273966" y="604270"/>
                          <a:pt x="273680" y="604555"/>
                        </a:cubicBezTo>
                        <a:cubicBezTo>
                          <a:pt x="273299" y="604841"/>
                          <a:pt x="273204" y="605032"/>
                          <a:pt x="273108" y="605603"/>
                        </a:cubicBezTo>
                        <a:cubicBezTo>
                          <a:pt x="273013" y="606175"/>
                          <a:pt x="272632" y="606746"/>
                          <a:pt x="272061" y="606937"/>
                        </a:cubicBezTo>
                        <a:cubicBezTo>
                          <a:pt x="271489" y="607127"/>
                          <a:pt x="271108" y="606842"/>
                          <a:pt x="270727" y="606556"/>
                        </a:cubicBezTo>
                        <a:cubicBezTo>
                          <a:pt x="270346" y="606175"/>
                          <a:pt x="270251" y="606175"/>
                          <a:pt x="270060" y="606556"/>
                        </a:cubicBezTo>
                        <a:cubicBezTo>
                          <a:pt x="269870" y="607032"/>
                          <a:pt x="269584" y="607318"/>
                          <a:pt x="269013" y="607318"/>
                        </a:cubicBezTo>
                        <a:cubicBezTo>
                          <a:pt x="268536" y="607318"/>
                          <a:pt x="267965" y="607032"/>
                          <a:pt x="267298" y="607127"/>
                        </a:cubicBezTo>
                        <a:cubicBezTo>
                          <a:pt x="266631" y="607222"/>
                          <a:pt x="266631" y="607699"/>
                          <a:pt x="266536" y="608080"/>
                        </a:cubicBezTo>
                        <a:cubicBezTo>
                          <a:pt x="266441" y="608461"/>
                          <a:pt x="265965" y="608366"/>
                          <a:pt x="265869" y="607984"/>
                        </a:cubicBezTo>
                        <a:cubicBezTo>
                          <a:pt x="265774" y="607604"/>
                          <a:pt x="265393" y="607889"/>
                          <a:pt x="265107" y="608080"/>
                        </a:cubicBezTo>
                        <a:cubicBezTo>
                          <a:pt x="264822" y="608366"/>
                          <a:pt x="264060" y="608270"/>
                          <a:pt x="263298" y="608366"/>
                        </a:cubicBezTo>
                        <a:cubicBezTo>
                          <a:pt x="262536" y="608461"/>
                          <a:pt x="262821" y="608556"/>
                          <a:pt x="262345" y="608842"/>
                        </a:cubicBezTo>
                        <a:cubicBezTo>
                          <a:pt x="261869" y="609223"/>
                          <a:pt x="261202" y="608746"/>
                          <a:pt x="260631" y="608651"/>
                        </a:cubicBezTo>
                        <a:cubicBezTo>
                          <a:pt x="260059" y="608556"/>
                          <a:pt x="259773" y="609889"/>
                          <a:pt x="259773" y="610461"/>
                        </a:cubicBezTo>
                        <a:cubicBezTo>
                          <a:pt x="259773" y="611033"/>
                          <a:pt x="259964" y="611604"/>
                          <a:pt x="259964" y="612175"/>
                        </a:cubicBezTo>
                        <a:cubicBezTo>
                          <a:pt x="259964" y="612747"/>
                          <a:pt x="259678" y="613700"/>
                          <a:pt x="259488" y="614080"/>
                        </a:cubicBezTo>
                        <a:cubicBezTo>
                          <a:pt x="259297" y="614557"/>
                          <a:pt x="258345" y="615033"/>
                          <a:pt x="257868" y="615128"/>
                        </a:cubicBezTo>
                        <a:cubicBezTo>
                          <a:pt x="257392" y="615223"/>
                          <a:pt x="256725" y="614747"/>
                          <a:pt x="256249" y="614557"/>
                        </a:cubicBezTo>
                        <a:cubicBezTo>
                          <a:pt x="255868" y="614366"/>
                          <a:pt x="255106" y="615509"/>
                          <a:pt x="254820" y="615795"/>
                        </a:cubicBezTo>
                        <a:cubicBezTo>
                          <a:pt x="254535" y="616081"/>
                          <a:pt x="254154" y="615985"/>
                          <a:pt x="253582" y="615890"/>
                        </a:cubicBezTo>
                        <a:cubicBezTo>
                          <a:pt x="253011" y="615700"/>
                          <a:pt x="252630" y="615890"/>
                          <a:pt x="252249" y="615985"/>
                        </a:cubicBezTo>
                        <a:cubicBezTo>
                          <a:pt x="251868" y="616081"/>
                          <a:pt x="251106" y="615890"/>
                          <a:pt x="250629" y="615700"/>
                        </a:cubicBezTo>
                        <a:cubicBezTo>
                          <a:pt x="250248" y="615509"/>
                          <a:pt x="249391" y="614842"/>
                          <a:pt x="249105" y="614938"/>
                        </a:cubicBezTo>
                        <a:cubicBezTo>
                          <a:pt x="248820" y="615033"/>
                          <a:pt x="247962" y="614938"/>
                          <a:pt x="247581" y="614747"/>
                        </a:cubicBezTo>
                        <a:cubicBezTo>
                          <a:pt x="247200" y="614557"/>
                          <a:pt x="246438" y="614557"/>
                          <a:pt x="245676" y="615033"/>
                        </a:cubicBezTo>
                        <a:cubicBezTo>
                          <a:pt x="244914" y="615509"/>
                          <a:pt x="244438" y="615509"/>
                          <a:pt x="243771" y="615509"/>
                        </a:cubicBezTo>
                        <a:cubicBezTo>
                          <a:pt x="243105" y="615509"/>
                          <a:pt x="242152" y="614842"/>
                          <a:pt x="241771" y="614747"/>
                        </a:cubicBezTo>
                        <a:cubicBezTo>
                          <a:pt x="241390" y="614652"/>
                          <a:pt x="240533" y="614557"/>
                          <a:pt x="240057" y="614366"/>
                        </a:cubicBezTo>
                        <a:cubicBezTo>
                          <a:pt x="239580" y="614176"/>
                          <a:pt x="239295" y="613890"/>
                          <a:pt x="238628" y="613890"/>
                        </a:cubicBezTo>
                        <a:cubicBezTo>
                          <a:pt x="238056" y="613890"/>
                          <a:pt x="237675" y="613414"/>
                          <a:pt x="237675" y="613033"/>
                        </a:cubicBezTo>
                        <a:cubicBezTo>
                          <a:pt x="237675" y="612652"/>
                          <a:pt x="238152" y="612080"/>
                          <a:pt x="238152" y="611604"/>
                        </a:cubicBezTo>
                        <a:cubicBezTo>
                          <a:pt x="238152" y="611223"/>
                          <a:pt x="237294" y="610461"/>
                          <a:pt x="236818" y="609889"/>
                        </a:cubicBezTo>
                        <a:cubicBezTo>
                          <a:pt x="236342" y="609318"/>
                          <a:pt x="236437" y="608937"/>
                          <a:pt x="236437" y="608556"/>
                        </a:cubicBezTo>
                        <a:cubicBezTo>
                          <a:pt x="236437" y="608175"/>
                          <a:pt x="235104" y="607889"/>
                          <a:pt x="234627" y="607889"/>
                        </a:cubicBezTo>
                        <a:cubicBezTo>
                          <a:pt x="234151" y="607889"/>
                          <a:pt x="234246" y="607699"/>
                          <a:pt x="233961" y="607222"/>
                        </a:cubicBezTo>
                        <a:cubicBezTo>
                          <a:pt x="233675" y="606746"/>
                          <a:pt x="233389" y="606842"/>
                          <a:pt x="233103" y="607032"/>
                        </a:cubicBezTo>
                        <a:cubicBezTo>
                          <a:pt x="232818" y="607222"/>
                          <a:pt x="232437" y="607032"/>
                          <a:pt x="231865" y="607127"/>
                        </a:cubicBezTo>
                        <a:cubicBezTo>
                          <a:pt x="231294" y="607222"/>
                          <a:pt x="230913" y="606651"/>
                          <a:pt x="230341" y="606365"/>
                        </a:cubicBezTo>
                        <a:cubicBezTo>
                          <a:pt x="229770" y="606079"/>
                          <a:pt x="229579" y="606460"/>
                          <a:pt x="229389" y="606746"/>
                        </a:cubicBezTo>
                        <a:cubicBezTo>
                          <a:pt x="229198" y="607127"/>
                          <a:pt x="228912" y="607127"/>
                          <a:pt x="228722" y="606746"/>
                        </a:cubicBezTo>
                        <a:cubicBezTo>
                          <a:pt x="228531" y="606365"/>
                          <a:pt x="227579" y="606937"/>
                          <a:pt x="227484" y="606651"/>
                        </a:cubicBezTo>
                        <a:cubicBezTo>
                          <a:pt x="227388" y="606365"/>
                          <a:pt x="227103" y="605508"/>
                          <a:pt x="227103" y="604746"/>
                        </a:cubicBezTo>
                        <a:cubicBezTo>
                          <a:pt x="227103" y="604079"/>
                          <a:pt x="226341" y="604270"/>
                          <a:pt x="225864" y="604270"/>
                        </a:cubicBezTo>
                        <a:cubicBezTo>
                          <a:pt x="225388" y="604270"/>
                          <a:pt x="225007" y="603889"/>
                          <a:pt x="224817" y="603317"/>
                        </a:cubicBezTo>
                        <a:cubicBezTo>
                          <a:pt x="224626" y="602650"/>
                          <a:pt x="224340" y="602936"/>
                          <a:pt x="223864" y="602841"/>
                        </a:cubicBezTo>
                        <a:cubicBezTo>
                          <a:pt x="223388" y="602650"/>
                          <a:pt x="223959" y="602365"/>
                          <a:pt x="224055" y="601888"/>
                        </a:cubicBezTo>
                        <a:cubicBezTo>
                          <a:pt x="224150" y="601508"/>
                          <a:pt x="223674" y="601508"/>
                          <a:pt x="223293" y="601603"/>
                        </a:cubicBezTo>
                        <a:cubicBezTo>
                          <a:pt x="222912" y="601793"/>
                          <a:pt x="223007" y="601793"/>
                          <a:pt x="222721" y="601508"/>
                        </a:cubicBezTo>
                        <a:cubicBezTo>
                          <a:pt x="222435" y="601222"/>
                          <a:pt x="222054" y="601412"/>
                          <a:pt x="221673" y="601698"/>
                        </a:cubicBezTo>
                        <a:cubicBezTo>
                          <a:pt x="221388" y="601984"/>
                          <a:pt x="220911" y="602460"/>
                          <a:pt x="221007" y="602841"/>
                        </a:cubicBezTo>
                        <a:cubicBezTo>
                          <a:pt x="221102" y="603222"/>
                          <a:pt x="221292" y="603603"/>
                          <a:pt x="220816" y="604079"/>
                        </a:cubicBezTo>
                        <a:cubicBezTo>
                          <a:pt x="220435" y="604460"/>
                          <a:pt x="220149" y="604175"/>
                          <a:pt x="219673" y="604175"/>
                        </a:cubicBezTo>
                        <a:cubicBezTo>
                          <a:pt x="219197" y="604175"/>
                          <a:pt x="219673" y="604555"/>
                          <a:pt x="219864" y="604937"/>
                        </a:cubicBezTo>
                        <a:cubicBezTo>
                          <a:pt x="220054" y="605317"/>
                          <a:pt x="219959" y="605508"/>
                          <a:pt x="219673" y="605508"/>
                        </a:cubicBezTo>
                        <a:cubicBezTo>
                          <a:pt x="219387" y="605508"/>
                          <a:pt x="219102" y="605413"/>
                          <a:pt x="218244" y="605127"/>
                        </a:cubicBezTo>
                        <a:cubicBezTo>
                          <a:pt x="217387" y="604937"/>
                          <a:pt x="216720" y="603984"/>
                          <a:pt x="216625" y="603698"/>
                        </a:cubicBezTo>
                        <a:cubicBezTo>
                          <a:pt x="216530" y="603412"/>
                          <a:pt x="215768" y="603793"/>
                          <a:pt x="215387" y="603793"/>
                        </a:cubicBezTo>
                        <a:cubicBezTo>
                          <a:pt x="215006" y="603793"/>
                          <a:pt x="214815" y="603508"/>
                          <a:pt x="214434" y="602936"/>
                        </a:cubicBezTo>
                        <a:cubicBezTo>
                          <a:pt x="214053" y="602365"/>
                          <a:pt x="213577" y="602365"/>
                          <a:pt x="212910" y="602079"/>
                        </a:cubicBezTo>
                        <a:cubicBezTo>
                          <a:pt x="212244" y="601888"/>
                          <a:pt x="209958" y="601793"/>
                          <a:pt x="209386" y="601603"/>
                        </a:cubicBezTo>
                        <a:cubicBezTo>
                          <a:pt x="208815" y="601412"/>
                          <a:pt x="207862" y="601126"/>
                          <a:pt x="207672" y="600936"/>
                        </a:cubicBezTo>
                        <a:cubicBezTo>
                          <a:pt x="207386" y="600746"/>
                          <a:pt x="207767" y="600364"/>
                          <a:pt x="207957" y="599983"/>
                        </a:cubicBezTo>
                        <a:cubicBezTo>
                          <a:pt x="208148" y="599698"/>
                          <a:pt x="207481" y="599317"/>
                          <a:pt x="207195" y="599126"/>
                        </a:cubicBezTo>
                        <a:cubicBezTo>
                          <a:pt x="206814" y="598936"/>
                          <a:pt x="206910" y="598650"/>
                          <a:pt x="207100" y="598459"/>
                        </a:cubicBezTo>
                        <a:cubicBezTo>
                          <a:pt x="207291" y="598174"/>
                          <a:pt x="207386" y="598174"/>
                          <a:pt x="207195" y="597983"/>
                        </a:cubicBezTo>
                        <a:cubicBezTo>
                          <a:pt x="207005" y="597793"/>
                          <a:pt x="206719" y="597888"/>
                          <a:pt x="206338" y="597888"/>
                        </a:cubicBezTo>
                        <a:cubicBezTo>
                          <a:pt x="205957" y="597888"/>
                          <a:pt x="205862" y="597412"/>
                          <a:pt x="205386" y="596935"/>
                        </a:cubicBezTo>
                        <a:cubicBezTo>
                          <a:pt x="204909" y="596459"/>
                          <a:pt x="204719" y="597031"/>
                          <a:pt x="204147" y="597221"/>
                        </a:cubicBezTo>
                        <a:cubicBezTo>
                          <a:pt x="203576" y="597412"/>
                          <a:pt x="203290" y="596840"/>
                          <a:pt x="203004" y="596554"/>
                        </a:cubicBezTo>
                        <a:cubicBezTo>
                          <a:pt x="202719" y="596269"/>
                          <a:pt x="202338" y="596554"/>
                          <a:pt x="201957" y="596650"/>
                        </a:cubicBezTo>
                        <a:cubicBezTo>
                          <a:pt x="201576" y="596745"/>
                          <a:pt x="201385" y="596650"/>
                          <a:pt x="201385" y="596269"/>
                        </a:cubicBezTo>
                        <a:cubicBezTo>
                          <a:pt x="201385" y="595888"/>
                          <a:pt x="200337" y="595221"/>
                          <a:pt x="199671" y="594935"/>
                        </a:cubicBezTo>
                        <a:cubicBezTo>
                          <a:pt x="199004" y="594650"/>
                          <a:pt x="199385" y="594364"/>
                          <a:pt x="199385" y="593983"/>
                        </a:cubicBezTo>
                        <a:cubicBezTo>
                          <a:pt x="199385" y="593602"/>
                          <a:pt x="199671" y="593221"/>
                          <a:pt x="199290" y="593221"/>
                        </a:cubicBezTo>
                        <a:cubicBezTo>
                          <a:pt x="199004" y="593221"/>
                          <a:pt x="197766" y="594268"/>
                          <a:pt x="197575" y="594459"/>
                        </a:cubicBezTo>
                        <a:cubicBezTo>
                          <a:pt x="197289" y="594650"/>
                          <a:pt x="197004" y="595221"/>
                          <a:pt x="196527" y="595412"/>
                        </a:cubicBezTo>
                        <a:cubicBezTo>
                          <a:pt x="196146" y="595697"/>
                          <a:pt x="194527" y="595030"/>
                          <a:pt x="194146" y="595030"/>
                        </a:cubicBezTo>
                        <a:cubicBezTo>
                          <a:pt x="193765" y="594935"/>
                          <a:pt x="193098" y="595697"/>
                          <a:pt x="192813" y="596078"/>
                        </a:cubicBezTo>
                        <a:cubicBezTo>
                          <a:pt x="192432" y="596459"/>
                          <a:pt x="191955" y="597221"/>
                          <a:pt x="191860" y="597602"/>
                        </a:cubicBezTo>
                        <a:cubicBezTo>
                          <a:pt x="191765" y="597983"/>
                          <a:pt x="191193" y="598745"/>
                          <a:pt x="191193" y="598745"/>
                        </a:cubicBezTo>
                        <a:cubicBezTo>
                          <a:pt x="191193" y="598745"/>
                          <a:pt x="191765" y="599983"/>
                          <a:pt x="192051" y="600555"/>
                        </a:cubicBezTo>
                        <a:cubicBezTo>
                          <a:pt x="192336" y="601126"/>
                          <a:pt x="192717" y="601793"/>
                          <a:pt x="192717" y="602269"/>
                        </a:cubicBezTo>
                        <a:cubicBezTo>
                          <a:pt x="192717" y="602746"/>
                          <a:pt x="193098" y="603127"/>
                          <a:pt x="193479" y="603412"/>
                        </a:cubicBezTo>
                        <a:cubicBezTo>
                          <a:pt x="193860" y="603698"/>
                          <a:pt x="193479" y="603889"/>
                          <a:pt x="193289" y="603889"/>
                        </a:cubicBezTo>
                        <a:cubicBezTo>
                          <a:pt x="193098" y="603889"/>
                          <a:pt x="192051" y="603603"/>
                          <a:pt x="191574" y="603317"/>
                        </a:cubicBezTo>
                        <a:cubicBezTo>
                          <a:pt x="191098" y="603031"/>
                          <a:pt x="190622" y="602936"/>
                          <a:pt x="190146" y="602936"/>
                        </a:cubicBezTo>
                        <a:cubicBezTo>
                          <a:pt x="189669" y="602936"/>
                          <a:pt x="189574" y="603031"/>
                          <a:pt x="189288" y="603317"/>
                        </a:cubicBezTo>
                        <a:cubicBezTo>
                          <a:pt x="189098" y="603603"/>
                          <a:pt x="188526" y="603603"/>
                          <a:pt x="188050" y="603698"/>
                        </a:cubicBezTo>
                        <a:cubicBezTo>
                          <a:pt x="187574" y="603793"/>
                          <a:pt x="187860" y="604365"/>
                          <a:pt x="188050" y="604746"/>
                        </a:cubicBezTo>
                        <a:cubicBezTo>
                          <a:pt x="188336" y="605222"/>
                          <a:pt x="187764" y="605317"/>
                          <a:pt x="187479" y="605508"/>
                        </a:cubicBezTo>
                        <a:cubicBezTo>
                          <a:pt x="187098" y="605698"/>
                          <a:pt x="186907" y="605984"/>
                          <a:pt x="186526" y="606079"/>
                        </a:cubicBezTo>
                        <a:cubicBezTo>
                          <a:pt x="186145" y="606175"/>
                          <a:pt x="182811" y="607889"/>
                          <a:pt x="182526" y="607889"/>
                        </a:cubicBezTo>
                        <a:cubicBezTo>
                          <a:pt x="182240" y="607889"/>
                          <a:pt x="181383" y="607032"/>
                          <a:pt x="181192" y="607032"/>
                        </a:cubicBezTo>
                        <a:cubicBezTo>
                          <a:pt x="181002" y="607032"/>
                          <a:pt x="179859" y="607889"/>
                          <a:pt x="179287" y="608175"/>
                        </a:cubicBezTo>
                        <a:cubicBezTo>
                          <a:pt x="178716" y="608556"/>
                          <a:pt x="179192" y="608746"/>
                          <a:pt x="179287" y="609127"/>
                        </a:cubicBezTo>
                        <a:cubicBezTo>
                          <a:pt x="179382" y="609413"/>
                          <a:pt x="178811" y="610461"/>
                          <a:pt x="178811" y="610651"/>
                        </a:cubicBezTo>
                        <a:cubicBezTo>
                          <a:pt x="178811" y="610937"/>
                          <a:pt x="178620" y="611033"/>
                          <a:pt x="178335" y="611033"/>
                        </a:cubicBezTo>
                        <a:cubicBezTo>
                          <a:pt x="178049" y="611033"/>
                          <a:pt x="178049" y="611413"/>
                          <a:pt x="177858" y="611985"/>
                        </a:cubicBezTo>
                        <a:cubicBezTo>
                          <a:pt x="177763" y="612556"/>
                          <a:pt x="178049" y="612747"/>
                          <a:pt x="178239" y="612842"/>
                        </a:cubicBezTo>
                        <a:cubicBezTo>
                          <a:pt x="178430" y="613033"/>
                          <a:pt x="177858" y="613985"/>
                          <a:pt x="177668" y="614366"/>
                        </a:cubicBezTo>
                        <a:cubicBezTo>
                          <a:pt x="177477" y="614747"/>
                          <a:pt x="177287" y="614652"/>
                          <a:pt x="176620" y="614652"/>
                        </a:cubicBezTo>
                        <a:cubicBezTo>
                          <a:pt x="175953" y="614652"/>
                          <a:pt x="175668" y="615890"/>
                          <a:pt x="175668" y="616271"/>
                        </a:cubicBezTo>
                        <a:cubicBezTo>
                          <a:pt x="175668" y="616652"/>
                          <a:pt x="175096" y="616176"/>
                          <a:pt x="174810" y="616081"/>
                        </a:cubicBezTo>
                        <a:cubicBezTo>
                          <a:pt x="174525" y="615890"/>
                          <a:pt x="173953" y="615795"/>
                          <a:pt x="173286" y="615795"/>
                        </a:cubicBezTo>
                        <a:cubicBezTo>
                          <a:pt x="172620" y="615795"/>
                          <a:pt x="172715" y="616652"/>
                          <a:pt x="172905" y="617224"/>
                        </a:cubicBezTo>
                        <a:cubicBezTo>
                          <a:pt x="173096" y="617795"/>
                          <a:pt x="173001" y="618271"/>
                          <a:pt x="172810" y="618462"/>
                        </a:cubicBezTo>
                        <a:cubicBezTo>
                          <a:pt x="172620" y="618652"/>
                          <a:pt x="170810" y="620748"/>
                          <a:pt x="170524" y="621034"/>
                        </a:cubicBezTo>
                        <a:cubicBezTo>
                          <a:pt x="170238" y="621319"/>
                          <a:pt x="170048" y="622939"/>
                          <a:pt x="170048" y="623320"/>
                        </a:cubicBezTo>
                        <a:cubicBezTo>
                          <a:pt x="170048" y="623701"/>
                          <a:pt x="169953" y="623605"/>
                          <a:pt x="168714" y="623796"/>
                        </a:cubicBezTo>
                        <a:cubicBezTo>
                          <a:pt x="167476" y="623987"/>
                          <a:pt x="168333" y="624748"/>
                          <a:pt x="168714" y="625034"/>
                        </a:cubicBezTo>
                        <a:cubicBezTo>
                          <a:pt x="169095" y="625415"/>
                          <a:pt x="168810" y="625510"/>
                          <a:pt x="168810" y="625606"/>
                        </a:cubicBezTo>
                        <a:cubicBezTo>
                          <a:pt x="168810" y="625796"/>
                          <a:pt x="168524" y="626177"/>
                          <a:pt x="168143" y="626177"/>
                        </a:cubicBezTo>
                        <a:cubicBezTo>
                          <a:pt x="167762" y="626177"/>
                          <a:pt x="167476" y="626558"/>
                          <a:pt x="167190" y="627034"/>
                        </a:cubicBezTo>
                        <a:cubicBezTo>
                          <a:pt x="166905" y="627511"/>
                          <a:pt x="167190" y="627796"/>
                          <a:pt x="166619" y="628082"/>
                        </a:cubicBezTo>
                        <a:cubicBezTo>
                          <a:pt x="166047" y="628273"/>
                          <a:pt x="166047" y="628558"/>
                          <a:pt x="165857" y="628939"/>
                        </a:cubicBezTo>
                        <a:cubicBezTo>
                          <a:pt x="165666" y="629321"/>
                          <a:pt x="165857" y="629987"/>
                          <a:pt x="165857" y="630463"/>
                        </a:cubicBezTo>
                        <a:cubicBezTo>
                          <a:pt x="165857" y="630940"/>
                          <a:pt x="165571" y="630844"/>
                          <a:pt x="165000" y="630844"/>
                        </a:cubicBezTo>
                        <a:cubicBezTo>
                          <a:pt x="164428" y="630844"/>
                          <a:pt x="164523" y="631702"/>
                          <a:pt x="164333" y="631797"/>
                        </a:cubicBezTo>
                        <a:cubicBezTo>
                          <a:pt x="164142" y="631987"/>
                          <a:pt x="163190" y="632083"/>
                          <a:pt x="162809" y="631987"/>
                        </a:cubicBezTo>
                        <a:cubicBezTo>
                          <a:pt x="162428" y="631892"/>
                          <a:pt x="161380" y="631702"/>
                          <a:pt x="160999" y="631702"/>
                        </a:cubicBezTo>
                        <a:cubicBezTo>
                          <a:pt x="160618" y="631702"/>
                          <a:pt x="160332" y="631606"/>
                          <a:pt x="160237" y="631321"/>
                        </a:cubicBezTo>
                        <a:cubicBezTo>
                          <a:pt x="160142" y="631035"/>
                          <a:pt x="159761" y="630844"/>
                          <a:pt x="159570" y="630940"/>
                        </a:cubicBezTo>
                        <a:cubicBezTo>
                          <a:pt x="159380" y="631035"/>
                          <a:pt x="158999" y="631225"/>
                          <a:pt x="158904" y="631606"/>
                        </a:cubicBezTo>
                        <a:cubicBezTo>
                          <a:pt x="158808" y="631987"/>
                          <a:pt x="158142" y="632178"/>
                          <a:pt x="157761" y="631892"/>
                        </a:cubicBezTo>
                        <a:cubicBezTo>
                          <a:pt x="157284" y="631606"/>
                          <a:pt x="156618" y="631797"/>
                          <a:pt x="156332" y="631606"/>
                        </a:cubicBezTo>
                        <a:cubicBezTo>
                          <a:pt x="156046" y="631416"/>
                          <a:pt x="156141" y="630940"/>
                          <a:pt x="155760" y="630749"/>
                        </a:cubicBezTo>
                        <a:cubicBezTo>
                          <a:pt x="155379" y="630559"/>
                          <a:pt x="154998" y="630749"/>
                          <a:pt x="154522" y="630749"/>
                        </a:cubicBezTo>
                        <a:cubicBezTo>
                          <a:pt x="154046" y="630749"/>
                          <a:pt x="154046" y="630178"/>
                          <a:pt x="153951" y="629797"/>
                        </a:cubicBezTo>
                        <a:cubicBezTo>
                          <a:pt x="153855" y="629416"/>
                          <a:pt x="153665" y="629511"/>
                          <a:pt x="153474" y="629892"/>
                        </a:cubicBezTo>
                        <a:cubicBezTo>
                          <a:pt x="153189" y="630178"/>
                          <a:pt x="152617" y="630273"/>
                          <a:pt x="152046" y="630368"/>
                        </a:cubicBezTo>
                        <a:cubicBezTo>
                          <a:pt x="151474" y="630463"/>
                          <a:pt x="150998" y="630463"/>
                          <a:pt x="150712" y="630083"/>
                        </a:cubicBezTo>
                        <a:cubicBezTo>
                          <a:pt x="150426" y="629701"/>
                          <a:pt x="149283" y="629797"/>
                          <a:pt x="148617" y="629797"/>
                        </a:cubicBezTo>
                        <a:cubicBezTo>
                          <a:pt x="147950" y="629797"/>
                          <a:pt x="147569" y="629892"/>
                          <a:pt x="147093" y="629892"/>
                        </a:cubicBezTo>
                        <a:cubicBezTo>
                          <a:pt x="146616" y="629892"/>
                          <a:pt x="146140" y="629987"/>
                          <a:pt x="145854" y="629416"/>
                        </a:cubicBezTo>
                        <a:cubicBezTo>
                          <a:pt x="145569" y="628939"/>
                          <a:pt x="143854" y="628654"/>
                          <a:pt x="143283" y="628558"/>
                        </a:cubicBezTo>
                        <a:cubicBezTo>
                          <a:pt x="142711" y="628558"/>
                          <a:pt x="142806" y="628749"/>
                          <a:pt x="142616" y="629035"/>
                        </a:cubicBezTo>
                        <a:cubicBezTo>
                          <a:pt x="142425" y="629321"/>
                          <a:pt x="141663" y="629321"/>
                          <a:pt x="141092" y="629035"/>
                        </a:cubicBezTo>
                        <a:cubicBezTo>
                          <a:pt x="140520" y="628749"/>
                          <a:pt x="139949" y="628844"/>
                          <a:pt x="139758" y="628463"/>
                        </a:cubicBezTo>
                        <a:cubicBezTo>
                          <a:pt x="139568" y="628082"/>
                          <a:pt x="138996" y="627796"/>
                          <a:pt x="138901" y="627416"/>
                        </a:cubicBezTo>
                        <a:cubicBezTo>
                          <a:pt x="138806" y="627034"/>
                          <a:pt x="138425" y="627130"/>
                          <a:pt x="138139" y="627225"/>
                        </a:cubicBezTo>
                        <a:cubicBezTo>
                          <a:pt x="137853" y="627320"/>
                          <a:pt x="136615" y="627416"/>
                          <a:pt x="136329" y="627416"/>
                        </a:cubicBezTo>
                        <a:cubicBezTo>
                          <a:pt x="136044" y="627416"/>
                          <a:pt x="135282" y="627701"/>
                          <a:pt x="135091" y="627606"/>
                        </a:cubicBezTo>
                        <a:cubicBezTo>
                          <a:pt x="134901" y="627511"/>
                          <a:pt x="134901" y="627034"/>
                          <a:pt x="134615" y="626749"/>
                        </a:cubicBezTo>
                        <a:cubicBezTo>
                          <a:pt x="134329" y="626463"/>
                          <a:pt x="132996" y="627320"/>
                          <a:pt x="132710" y="627511"/>
                        </a:cubicBezTo>
                        <a:cubicBezTo>
                          <a:pt x="132424" y="627701"/>
                          <a:pt x="132900" y="629416"/>
                          <a:pt x="133186" y="630083"/>
                        </a:cubicBezTo>
                        <a:cubicBezTo>
                          <a:pt x="133472" y="630749"/>
                          <a:pt x="132996" y="631035"/>
                          <a:pt x="132996" y="631035"/>
                        </a:cubicBezTo>
                        <a:lnTo>
                          <a:pt x="132424" y="630749"/>
                        </a:lnTo>
                        <a:cubicBezTo>
                          <a:pt x="132329" y="630654"/>
                          <a:pt x="131853" y="630178"/>
                          <a:pt x="131567" y="629892"/>
                        </a:cubicBezTo>
                        <a:cubicBezTo>
                          <a:pt x="131281" y="629606"/>
                          <a:pt x="130995" y="629987"/>
                          <a:pt x="130710" y="629606"/>
                        </a:cubicBezTo>
                        <a:cubicBezTo>
                          <a:pt x="130424" y="629321"/>
                          <a:pt x="130043" y="628844"/>
                          <a:pt x="130043" y="628558"/>
                        </a:cubicBezTo>
                        <a:cubicBezTo>
                          <a:pt x="130043" y="628273"/>
                          <a:pt x="130424" y="627511"/>
                          <a:pt x="130233" y="627511"/>
                        </a:cubicBezTo>
                        <a:cubicBezTo>
                          <a:pt x="130043" y="627511"/>
                          <a:pt x="129471" y="627796"/>
                          <a:pt x="129281" y="627987"/>
                        </a:cubicBezTo>
                        <a:cubicBezTo>
                          <a:pt x="129090" y="628177"/>
                          <a:pt x="128328" y="628463"/>
                          <a:pt x="127947" y="628463"/>
                        </a:cubicBezTo>
                        <a:cubicBezTo>
                          <a:pt x="127566" y="628463"/>
                          <a:pt x="127376" y="628273"/>
                          <a:pt x="127185" y="627892"/>
                        </a:cubicBezTo>
                        <a:cubicBezTo>
                          <a:pt x="126995" y="627511"/>
                          <a:pt x="126995" y="627225"/>
                          <a:pt x="127185" y="626654"/>
                        </a:cubicBezTo>
                        <a:cubicBezTo>
                          <a:pt x="127376" y="626082"/>
                          <a:pt x="127281" y="626082"/>
                          <a:pt x="127090" y="625606"/>
                        </a:cubicBezTo>
                        <a:cubicBezTo>
                          <a:pt x="126804" y="625129"/>
                          <a:pt x="126233" y="624939"/>
                          <a:pt x="126042" y="624844"/>
                        </a:cubicBezTo>
                        <a:cubicBezTo>
                          <a:pt x="125852" y="624748"/>
                          <a:pt x="125376" y="623987"/>
                          <a:pt x="125090" y="623605"/>
                        </a:cubicBezTo>
                        <a:cubicBezTo>
                          <a:pt x="124709" y="623225"/>
                          <a:pt x="124328" y="623225"/>
                          <a:pt x="124042" y="623129"/>
                        </a:cubicBezTo>
                        <a:cubicBezTo>
                          <a:pt x="123756" y="622939"/>
                          <a:pt x="122709" y="622939"/>
                          <a:pt x="122518" y="622653"/>
                        </a:cubicBezTo>
                        <a:cubicBezTo>
                          <a:pt x="122328" y="622367"/>
                          <a:pt x="122613" y="622177"/>
                          <a:pt x="122899" y="622081"/>
                        </a:cubicBezTo>
                        <a:cubicBezTo>
                          <a:pt x="123185" y="621986"/>
                          <a:pt x="123185" y="621796"/>
                          <a:pt x="123280" y="621510"/>
                        </a:cubicBezTo>
                        <a:cubicBezTo>
                          <a:pt x="123375" y="620843"/>
                          <a:pt x="122042" y="620367"/>
                          <a:pt x="122042" y="619129"/>
                        </a:cubicBezTo>
                        <a:cubicBezTo>
                          <a:pt x="122042" y="618843"/>
                          <a:pt x="119661" y="617605"/>
                          <a:pt x="119375" y="617414"/>
                        </a:cubicBezTo>
                        <a:cubicBezTo>
                          <a:pt x="117946" y="616747"/>
                          <a:pt x="118232" y="617891"/>
                          <a:pt x="117565" y="617891"/>
                        </a:cubicBezTo>
                        <a:cubicBezTo>
                          <a:pt x="115660" y="617795"/>
                          <a:pt x="118327" y="614938"/>
                          <a:pt x="116517" y="614271"/>
                        </a:cubicBezTo>
                        <a:cubicBezTo>
                          <a:pt x="114898" y="613700"/>
                          <a:pt x="114708" y="614176"/>
                          <a:pt x="112707" y="614652"/>
                        </a:cubicBezTo>
                        <a:cubicBezTo>
                          <a:pt x="112517" y="614652"/>
                          <a:pt x="111850" y="613414"/>
                          <a:pt x="111945" y="613033"/>
                        </a:cubicBezTo>
                        <a:cubicBezTo>
                          <a:pt x="112041" y="611985"/>
                          <a:pt x="109659" y="610937"/>
                          <a:pt x="108802" y="610271"/>
                        </a:cubicBezTo>
                        <a:cubicBezTo>
                          <a:pt x="108421" y="609889"/>
                          <a:pt x="107564" y="609508"/>
                          <a:pt x="107278" y="609413"/>
                        </a:cubicBezTo>
                        <a:cubicBezTo>
                          <a:pt x="106992" y="609223"/>
                          <a:pt x="107088" y="607604"/>
                          <a:pt x="107469" y="607222"/>
                        </a:cubicBezTo>
                        <a:cubicBezTo>
                          <a:pt x="108612" y="606175"/>
                          <a:pt x="107373" y="604937"/>
                          <a:pt x="106230" y="604460"/>
                        </a:cubicBezTo>
                        <a:cubicBezTo>
                          <a:pt x="104802" y="603889"/>
                          <a:pt x="105278" y="602174"/>
                          <a:pt x="106516" y="601793"/>
                        </a:cubicBezTo>
                        <a:lnTo>
                          <a:pt x="108326" y="596745"/>
                        </a:lnTo>
                        <a:cubicBezTo>
                          <a:pt x="107945" y="596554"/>
                          <a:pt x="107564" y="596459"/>
                          <a:pt x="107945" y="595888"/>
                        </a:cubicBezTo>
                        <a:cubicBezTo>
                          <a:pt x="109469" y="593697"/>
                          <a:pt x="105849" y="587792"/>
                          <a:pt x="106135" y="587696"/>
                        </a:cubicBezTo>
                        <a:cubicBezTo>
                          <a:pt x="106516" y="587601"/>
                          <a:pt x="107183" y="587220"/>
                          <a:pt x="107183" y="586744"/>
                        </a:cubicBezTo>
                        <a:cubicBezTo>
                          <a:pt x="107183" y="583410"/>
                          <a:pt x="103659" y="586077"/>
                          <a:pt x="104992" y="582934"/>
                        </a:cubicBezTo>
                        <a:cubicBezTo>
                          <a:pt x="105564" y="581505"/>
                          <a:pt x="106421" y="580457"/>
                          <a:pt x="105564" y="579124"/>
                        </a:cubicBezTo>
                        <a:cubicBezTo>
                          <a:pt x="104325" y="577219"/>
                          <a:pt x="106707" y="572647"/>
                          <a:pt x="105849" y="571885"/>
                        </a:cubicBezTo>
                        <a:cubicBezTo>
                          <a:pt x="105945" y="571885"/>
                          <a:pt x="106326" y="571694"/>
                          <a:pt x="106516" y="571694"/>
                        </a:cubicBezTo>
                        <a:cubicBezTo>
                          <a:pt x="107088" y="571694"/>
                          <a:pt x="110517" y="569408"/>
                          <a:pt x="110612" y="569027"/>
                        </a:cubicBezTo>
                        <a:cubicBezTo>
                          <a:pt x="110802" y="568265"/>
                          <a:pt x="113469" y="567408"/>
                          <a:pt x="113469" y="567122"/>
                        </a:cubicBezTo>
                        <a:cubicBezTo>
                          <a:pt x="112422" y="566646"/>
                          <a:pt x="111088" y="566265"/>
                          <a:pt x="109945" y="566265"/>
                        </a:cubicBezTo>
                        <a:cubicBezTo>
                          <a:pt x="109755" y="566265"/>
                          <a:pt x="108993" y="568265"/>
                          <a:pt x="108612" y="566265"/>
                        </a:cubicBezTo>
                        <a:cubicBezTo>
                          <a:pt x="108421" y="565312"/>
                          <a:pt x="106897" y="565789"/>
                          <a:pt x="106421" y="565789"/>
                        </a:cubicBezTo>
                        <a:cubicBezTo>
                          <a:pt x="104516" y="565789"/>
                          <a:pt x="101849" y="564931"/>
                          <a:pt x="99277" y="562836"/>
                        </a:cubicBezTo>
                        <a:cubicBezTo>
                          <a:pt x="98991" y="562646"/>
                          <a:pt x="97753" y="563312"/>
                          <a:pt x="97753" y="563788"/>
                        </a:cubicBezTo>
                        <a:cubicBezTo>
                          <a:pt x="97753" y="564550"/>
                          <a:pt x="96705" y="563788"/>
                          <a:pt x="96134" y="564265"/>
                        </a:cubicBezTo>
                        <a:cubicBezTo>
                          <a:pt x="95562" y="564741"/>
                          <a:pt x="90038" y="561502"/>
                          <a:pt x="89943" y="561502"/>
                        </a:cubicBezTo>
                        <a:cubicBezTo>
                          <a:pt x="89276" y="561312"/>
                          <a:pt x="88228" y="560931"/>
                          <a:pt x="87466" y="560931"/>
                        </a:cubicBezTo>
                        <a:cubicBezTo>
                          <a:pt x="85752" y="560931"/>
                          <a:pt x="86133" y="560931"/>
                          <a:pt x="84704" y="560741"/>
                        </a:cubicBezTo>
                        <a:cubicBezTo>
                          <a:pt x="83370" y="560550"/>
                          <a:pt x="83751" y="558073"/>
                          <a:pt x="83656" y="556930"/>
                        </a:cubicBezTo>
                        <a:cubicBezTo>
                          <a:pt x="83466" y="554644"/>
                          <a:pt x="79370" y="555883"/>
                          <a:pt x="78227" y="555502"/>
                        </a:cubicBezTo>
                        <a:cubicBezTo>
                          <a:pt x="77751" y="555406"/>
                          <a:pt x="75560" y="552930"/>
                          <a:pt x="74798" y="552549"/>
                        </a:cubicBezTo>
                        <a:cubicBezTo>
                          <a:pt x="74607" y="552454"/>
                          <a:pt x="74322" y="551882"/>
                          <a:pt x="74322" y="551596"/>
                        </a:cubicBezTo>
                        <a:cubicBezTo>
                          <a:pt x="74036" y="550454"/>
                          <a:pt x="74417" y="550644"/>
                          <a:pt x="73560" y="550072"/>
                        </a:cubicBezTo>
                        <a:cubicBezTo>
                          <a:pt x="73369" y="549977"/>
                          <a:pt x="72988" y="549310"/>
                          <a:pt x="72607" y="549215"/>
                        </a:cubicBezTo>
                        <a:cubicBezTo>
                          <a:pt x="71655" y="548834"/>
                          <a:pt x="71178" y="550168"/>
                          <a:pt x="70226" y="549025"/>
                        </a:cubicBezTo>
                        <a:cubicBezTo>
                          <a:pt x="70035" y="548834"/>
                          <a:pt x="69654" y="548453"/>
                          <a:pt x="69273" y="548263"/>
                        </a:cubicBezTo>
                        <a:cubicBezTo>
                          <a:pt x="68607" y="547882"/>
                          <a:pt x="68226" y="546548"/>
                          <a:pt x="67654" y="545786"/>
                        </a:cubicBezTo>
                        <a:cubicBezTo>
                          <a:pt x="67464" y="545596"/>
                          <a:pt x="67464" y="544929"/>
                          <a:pt x="67368" y="544738"/>
                        </a:cubicBezTo>
                        <a:cubicBezTo>
                          <a:pt x="67273" y="544453"/>
                          <a:pt x="63939" y="545596"/>
                          <a:pt x="63654" y="544834"/>
                        </a:cubicBezTo>
                        <a:cubicBezTo>
                          <a:pt x="63558" y="544548"/>
                          <a:pt x="63368" y="543405"/>
                          <a:pt x="63368" y="543214"/>
                        </a:cubicBezTo>
                        <a:cubicBezTo>
                          <a:pt x="63273" y="542167"/>
                          <a:pt x="62415" y="541405"/>
                          <a:pt x="61939" y="540643"/>
                        </a:cubicBezTo>
                        <a:cubicBezTo>
                          <a:pt x="61368" y="539690"/>
                          <a:pt x="63463" y="539595"/>
                          <a:pt x="61558" y="538738"/>
                        </a:cubicBezTo>
                        <a:cubicBezTo>
                          <a:pt x="60606" y="538262"/>
                          <a:pt x="61939" y="538071"/>
                          <a:pt x="60225" y="537880"/>
                        </a:cubicBezTo>
                        <a:cubicBezTo>
                          <a:pt x="58986" y="537690"/>
                          <a:pt x="59367" y="536737"/>
                          <a:pt x="59367" y="536166"/>
                        </a:cubicBezTo>
                        <a:cubicBezTo>
                          <a:pt x="59177" y="534071"/>
                          <a:pt x="59463" y="534642"/>
                          <a:pt x="59463" y="532737"/>
                        </a:cubicBezTo>
                        <a:cubicBezTo>
                          <a:pt x="59463" y="532356"/>
                          <a:pt x="60320" y="531880"/>
                          <a:pt x="60415" y="531499"/>
                        </a:cubicBezTo>
                        <a:cubicBezTo>
                          <a:pt x="60796" y="530070"/>
                          <a:pt x="59653" y="529308"/>
                          <a:pt x="58320" y="530356"/>
                        </a:cubicBezTo>
                        <a:cubicBezTo>
                          <a:pt x="57748" y="530737"/>
                          <a:pt x="58320" y="531308"/>
                          <a:pt x="57939" y="531308"/>
                        </a:cubicBezTo>
                        <a:cubicBezTo>
                          <a:pt x="55176" y="531213"/>
                          <a:pt x="54605" y="531594"/>
                          <a:pt x="54414" y="531499"/>
                        </a:cubicBezTo>
                        <a:cubicBezTo>
                          <a:pt x="53557" y="531118"/>
                          <a:pt x="53367" y="532356"/>
                          <a:pt x="51557" y="531118"/>
                        </a:cubicBezTo>
                        <a:cubicBezTo>
                          <a:pt x="49747" y="529975"/>
                          <a:pt x="48795" y="530642"/>
                          <a:pt x="46699" y="530070"/>
                        </a:cubicBezTo>
                        <a:cubicBezTo>
                          <a:pt x="46509" y="529975"/>
                          <a:pt x="46413" y="530165"/>
                          <a:pt x="46318" y="530451"/>
                        </a:cubicBezTo>
                        <a:cubicBezTo>
                          <a:pt x="46128" y="530927"/>
                          <a:pt x="42984" y="529784"/>
                          <a:pt x="42889" y="528832"/>
                        </a:cubicBezTo>
                        <a:cubicBezTo>
                          <a:pt x="42889" y="528641"/>
                          <a:pt x="44318" y="526069"/>
                          <a:pt x="44508" y="525688"/>
                        </a:cubicBezTo>
                        <a:cubicBezTo>
                          <a:pt x="45080" y="524546"/>
                          <a:pt x="44032" y="522164"/>
                          <a:pt x="44413" y="520354"/>
                        </a:cubicBezTo>
                        <a:cubicBezTo>
                          <a:pt x="44699" y="519116"/>
                          <a:pt x="42508" y="519021"/>
                          <a:pt x="41651" y="519212"/>
                        </a:cubicBezTo>
                        <a:cubicBezTo>
                          <a:pt x="39651" y="519688"/>
                          <a:pt x="39174" y="516068"/>
                          <a:pt x="39174" y="515592"/>
                        </a:cubicBezTo>
                        <a:cubicBezTo>
                          <a:pt x="39174" y="514449"/>
                          <a:pt x="38984" y="514735"/>
                          <a:pt x="39460" y="513687"/>
                        </a:cubicBezTo>
                        <a:cubicBezTo>
                          <a:pt x="39555" y="513496"/>
                          <a:pt x="39270" y="512544"/>
                          <a:pt x="40317" y="512639"/>
                        </a:cubicBezTo>
                        <a:cubicBezTo>
                          <a:pt x="42318" y="512830"/>
                          <a:pt x="40889" y="511687"/>
                          <a:pt x="42318" y="512068"/>
                        </a:cubicBezTo>
                        <a:cubicBezTo>
                          <a:pt x="43937" y="512544"/>
                          <a:pt x="45747" y="508734"/>
                          <a:pt x="45461" y="507496"/>
                        </a:cubicBezTo>
                        <a:cubicBezTo>
                          <a:pt x="45175" y="506353"/>
                          <a:pt x="46032" y="506829"/>
                          <a:pt x="45080" y="505591"/>
                        </a:cubicBezTo>
                        <a:cubicBezTo>
                          <a:pt x="43842" y="503971"/>
                          <a:pt x="45270" y="502352"/>
                          <a:pt x="46509" y="501781"/>
                        </a:cubicBezTo>
                        <a:cubicBezTo>
                          <a:pt x="46890" y="501590"/>
                          <a:pt x="47080" y="501209"/>
                          <a:pt x="47080" y="500638"/>
                        </a:cubicBezTo>
                        <a:cubicBezTo>
                          <a:pt x="47080" y="500447"/>
                          <a:pt x="47080" y="500162"/>
                          <a:pt x="47080" y="499971"/>
                        </a:cubicBezTo>
                        <a:cubicBezTo>
                          <a:pt x="47175" y="499590"/>
                          <a:pt x="47366" y="499304"/>
                          <a:pt x="47461" y="499018"/>
                        </a:cubicBezTo>
                        <a:cubicBezTo>
                          <a:pt x="47652" y="498542"/>
                          <a:pt x="46890" y="498256"/>
                          <a:pt x="47080" y="497971"/>
                        </a:cubicBezTo>
                        <a:cubicBezTo>
                          <a:pt x="47271" y="497494"/>
                          <a:pt x="46985" y="497685"/>
                          <a:pt x="47461" y="496923"/>
                        </a:cubicBezTo>
                        <a:cubicBezTo>
                          <a:pt x="47556" y="496637"/>
                          <a:pt x="46794" y="495494"/>
                          <a:pt x="46699" y="495113"/>
                        </a:cubicBezTo>
                        <a:cubicBezTo>
                          <a:pt x="46604" y="494732"/>
                          <a:pt x="46032" y="493970"/>
                          <a:pt x="46032" y="493684"/>
                        </a:cubicBezTo>
                        <a:cubicBezTo>
                          <a:pt x="46032" y="492732"/>
                          <a:pt x="44889" y="491970"/>
                          <a:pt x="46509" y="491113"/>
                        </a:cubicBezTo>
                        <a:cubicBezTo>
                          <a:pt x="46032" y="490732"/>
                          <a:pt x="45747" y="489017"/>
                          <a:pt x="45461" y="488446"/>
                        </a:cubicBezTo>
                        <a:cubicBezTo>
                          <a:pt x="44985" y="487303"/>
                          <a:pt x="44318" y="486350"/>
                          <a:pt x="43175" y="485493"/>
                        </a:cubicBezTo>
                        <a:cubicBezTo>
                          <a:pt x="42984" y="485302"/>
                          <a:pt x="40794" y="482731"/>
                          <a:pt x="40413" y="481873"/>
                        </a:cubicBezTo>
                        <a:cubicBezTo>
                          <a:pt x="39651" y="479968"/>
                          <a:pt x="38603" y="479778"/>
                          <a:pt x="36603" y="479778"/>
                        </a:cubicBezTo>
                        <a:cubicBezTo>
                          <a:pt x="33269" y="479778"/>
                          <a:pt x="34317" y="481492"/>
                          <a:pt x="33269" y="480349"/>
                        </a:cubicBezTo>
                        <a:cubicBezTo>
                          <a:pt x="31935" y="478825"/>
                          <a:pt x="29935" y="481016"/>
                          <a:pt x="30030" y="478825"/>
                        </a:cubicBezTo>
                        <a:cubicBezTo>
                          <a:pt x="30126" y="476920"/>
                          <a:pt x="29649" y="476444"/>
                          <a:pt x="30888" y="474730"/>
                        </a:cubicBezTo>
                        <a:cubicBezTo>
                          <a:pt x="32412" y="472634"/>
                          <a:pt x="31078" y="471586"/>
                          <a:pt x="31554" y="469872"/>
                        </a:cubicBezTo>
                        <a:cubicBezTo>
                          <a:pt x="31745" y="469300"/>
                          <a:pt x="32793" y="469967"/>
                          <a:pt x="32602" y="468919"/>
                        </a:cubicBezTo>
                        <a:cubicBezTo>
                          <a:pt x="32602" y="468919"/>
                          <a:pt x="28602" y="466348"/>
                          <a:pt x="28316" y="466252"/>
                        </a:cubicBezTo>
                        <a:cubicBezTo>
                          <a:pt x="27554" y="466062"/>
                          <a:pt x="24601" y="467205"/>
                          <a:pt x="24315" y="466252"/>
                        </a:cubicBezTo>
                        <a:cubicBezTo>
                          <a:pt x="23363" y="462823"/>
                          <a:pt x="25458" y="463014"/>
                          <a:pt x="21267" y="463014"/>
                        </a:cubicBezTo>
                        <a:cubicBezTo>
                          <a:pt x="20220" y="463014"/>
                          <a:pt x="20220" y="460728"/>
                          <a:pt x="19077" y="461585"/>
                        </a:cubicBezTo>
                        <a:cubicBezTo>
                          <a:pt x="18029" y="462347"/>
                          <a:pt x="14600" y="460442"/>
                          <a:pt x="15171" y="462919"/>
                        </a:cubicBezTo>
                        <a:cubicBezTo>
                          <a:pt x="15552" y="464252"/>
                          <a:pt x="14314" y="462347"/>
                          <a:pt x="14505" y="463681"/>
                        </a:cubicBezTo>
                        <a:cubicBezTo>
                          <a:pt x="14505" y="463681"/>
                          <a:pt x="12314" y="463300"/>
                          <a:pt x="12219" y="463204"/>
                        </a:cubicBezTo>
                        <a:cubicBezTo>
                          <a:pt x="12123" y="463109"/>
                          <a:pt x="13552" y="459394"/>
                          <a:pt x="12504" y="458251"/>
                        </a:cubicBezTo>
                        <a:cubicBezTo>
                          <a:pt x="10695" y="456251"/>
                          <a:pt x="11838" y="458251"/>
                          <a:pt x="10599" y="458061"/>
                        </a:cubicBezTo>
                        <a:cubicBezTo>
                          <a:pt x="9837" y="457966"/>
                          <a:pt x="8694" y="457299"/>
                          <a:pt x="8599" y="456442"/>
                        </a:cubicBezTo>
                        <a:cubicBezTo>
                          <a:pt x="8409" y="455394"/>
                          <a:pt x="9647" y="453108"/>
                          <a:pt x="7361" y="454060"/>
                        </a:cubicBezTo>
                        <a:cubicBezTo>
                          <a:pt x="7170" y="454156"/>
                          <a:pt x="6599" y="454156"/>
                          <a:pt x="6027" y="454156"/>
                        </a:cubicBezTo>
                        <a:cubicBezTo>
                          <a:pt x="5265" y="454156"/>
                          <a:pt x="5361" y="455013"/>
                          <a:pt x="4503" y="455013"/>
                        </a:cubicBezTo>
                        <a:cubicBezTo>
                          <a:pt x="2694" y="455013"/>
                          <a:pt x="2027" y="454632"/>
                          <a:pt x="1932" y="453013"/>
                        </a:cubicBezTo>
                        <a:cubicBezTo>
                          <a:pt x="1836" y="452060"/>
                          <a:pt x="598" y="451584"/>
                          <a:pt x="503" y="450631"/>
                        </a:cubicBezTo>
                        <a:cubicBezTo>
                          <a:pt x="408" y="449393"/>
                          <a:pt x="1551" y="447869"/>
                          <a:pt x="1360" y="447107"/>
                        </a:cubicBezTo>
                        <a:cubicBezTo>
                          <a:pt x="884" y="445488"/>
                          <a:pt x="2884" y="446250"/>
                          <a:pt x="3741" y="445107"/>
                        </a:cubicBezTo>
                        <a:cubicBezTo>
                          <a:pt x="4503" y="443869"/>
                          <a:pt x="5837" y="443964"/>
                          <a:pt x="6504" y="444821"/>
                        </a:cubicBezTo>
                        <a:cubicBezTo>
                          <a:pt x="7647" y="446155"/>
                          <a:pt x="7361" y="443107"/>
                          <a:pt x="8409" y="444440"/>
                        </a:cubicBezTo>
                        <a:cubicBezTo>
                          <a:pt x="8599" y="444726"/>
                          <a:pt x="9361" y="443964"/>
                          <a:pt x="9552" y="445964"/>
                        </a:cubicBezTo>
                        <a:cubicBezTo>
                          <a:pt x="9647" y="447679"/>
                          <a:pt x="12219" y="444440"/>
                          <a:pt x="13362" y="445202"/>
                        </a:cubicBezTo>
                        <a:cubicBezTo>
                          <a:pt x="14028" y="445678"/>
                          <a:pt x="14981" y="447202"/>
                          <a:pt x="14981" y="448060"/>
                        </a:cubicBezTo>
                        <a:cubicBezTo>
                          <a:pt x="14981" y="448822"/>
                          <a:pt x="18600" y="449012"/>
                          <a:pt x="19172" y="448250"/>
                        </a:cubicBezTo>
                        <a:cubicBezTo>
                          <a:pt x="20601" y="446345"/>
                          <a:pt x="19934" y="447774"/>
                          <a:pt x="22125" y="448250"/>
                        </a:cubicBezTo>
                        <a:cubicBezTo>
                          <a:pt x="23172" y="448441"/>
                          <a:pt x="26125" y="447583"/>
                          <a:pt x="26792" y="448250"/>
                        </a:cubicBezTo>
                        <a:cubicBezTo>
                          <a:pt x="27173" y="448631"/>
                          <a:pt x="28030" y="448631"/>
                          <a:pt x="28030" y="447964"/>
                        </a:cubicBezTo>
                        <a:cubicBezTo>
                          <a:pt x="28030" y="447298"/>
                          <a:pt x="29268" y="447393"/>
                          <a:pt x="28983" y="445964"/>
                        </a:cubicBezTo>
                        <a:cubicBezTo>
                          <a:pt x="28792" y="444916"/>
                          <a:pt x="28792" y="445107"/>
                          <a:pt x="29173" y="444726"/>
                        </a:cubicBezTo>
                        <a:cubicBezTo>
                          <a:pt x="30126" y="443964"/>
                          <a:pt x="28221" y="440630"/>
                          <a:pt x="28125" y="439868"/>
                        </a:cubicBezTo>
                        <a:cubicBezTo>
                          <a:pt x="27935" y="437677"/>
                          <a:pt x="28030" y="439392"/>
                          <a:pt x="27078" y="438725"/>
                        </a:cubicBezTo>
                        <a:cubicBezTo>
                          <a:pt x="26506" y="438249"/>
                          <a:pt x="25935" y="438058"/>
                          <a:pt x="26506" y="437392"/>
                        </a:cubicBezTo>
                        <a:cubicBezTo>
                          <a:pt x="26792" y="437106"/>
                          <a:pt x="24125" y="435010"/>
                          <a:pt x="24696" y="433391"/>
                        </a:cubicBezTo>
                        <a:cubicBezTo>
                          <a:pt x="25173" y="431962"/>
                          <a:pt x="23077" y="428343"/>
                          <a:pt x="25077" y="428343"/>
                        </a:cubicBezTo>
                        <a:cubicBezTo>
                          <a:pt x="25744" y="428343"/>
                          <a:pt x="25173" y="426724"/>
                          <a:pt x="26316" y="426819"/>
                        </a:cubicBezTo>
                        <a:cubicBezTo>
                          <a:pt x="27078" y="426914"/>
                          <a:pt x="29268" y="426343"/>
                          <a:pt x="30316" y="426057"/>
                        </a:cubicBezTo>
                        <a:cubicBezTo>
                          <a:pt x="31650" y="425676"/>
                          <a:pt x="28602" y="422533"/>
                          <a:pt x="28411" y="422056"/>
                        </a:cubicBezTo>
                        <a:cubicBezTo>
                          <a:pt x="27840" y="421104"/>
                          <a:pt x="29268" y="420723"/>
                          <a:pt x="29554" y="420056"/>
                        </a:cubicBezTo>
                        <a:cubicBezTo>
                          <a:pt x="29649" y="419866"/>
                          <a:pt x="29364" y="419008"/>
                          <a:pt x="29364" y="418532"/>
                        </a:cubicBezTo>
                        <a:cubicBezTo>
                          <a:pt x="29364" y="417294"/>
                          <a:pt x="29078" y="415294"/>
                          <a:pt x="29840" y="414436"/>
                        </a:cubicBezTo>
                        <a:cubicBezTo>
                          <a:pt x="30316" y="413198"/>
                          <a:pt x="30507" y="412722"/>
                          <a:pt x="29078" y="412722"/>
                        </a:cubicBezTo>
                        <a:cubicBezTo>
                          <a:pt x="28125" y="412722"/>
                          <a:pt x="29459" y="410722"/>
                          <a:pt x="29173" y="410150"/>
                        </a:cubicBezTo>
                        <a:cubicBezTo>
                          <a:pt x="27744" y="407483"/>
                          <a:pt x="30411" y="404911"/>
                          <a:pt x="30411" y="402435"/>
                        </a:cubicBezTo>
                        <a:cubicBezTo>
                          <a:pt x="30411" y="401768"/>
                          <a:pt x="29364" y="400339"/>
                          <a:pt x="30030" y="400054"/>
                        </a:cubicBezTo>
                        <a:cubicBezTo>
                          <a:pt x="31078" y="399577"/>
                          <a:pt x="29459" y="397577"/>
                          <a:pt x="31745" y="396529"/>
                        </a:cubicBezTo>
                        <a:cubicBezTo>
                          <a:pt x="32507" y="396148"/>
                          <a:pt x="32221" y="396720"/>
                          <a:pt x="33174" y="395958"/>
                        </a:cubicBezTo>
                        <a:cubicBezTo>
                          <a:pt x="34602" y="394910"/>
                          <a:pt x="36126" y="392719"/>
                          <a:pt x="35936" y="391005"/>
                        </a:cubicBezTo>
                        <a:cubicBezTo>
                          <a:pt x="35841" y="390433"/>
                          <a:pt x="34888" y="390433"/>
                          <a:pt x="34698" y="390433"/>
                        </a:cubicBezTo>
                        <a:cubicBezTo>
                          <a:pt x="34317" y="390243"/>
                          <a:pt x="35269" y="387766"/>
                          <a:pt x="33364" y="387766"/>
                        </a:cubicBezTo>
                        <a:cubicBezTo>
                          <a:pt x="31364" y="387766"/>
                          <a:pt x="30697" y="385195"/>
                          <a:pt x="29554" y="383766"/>
                        </a:cubicBezTo>
                        <a:cubicBezTo>
                          <a:pt x="29268" y="383385"/>
                          <a:pt x="29078" y="383861"/>
                          <a:pt x="28887" y="383861"/>
                        </a:cubicBezTo>
                        <a:cubicBezTo>
                          <a:pt x="27744" y="383861"/>
                          <a:pt x="25839" y="380337"/>
                          <a:pt x="24030" y="379765"/>
                        </a:cubicBezTo>
                        <a:cubicBezTo>
                          <a:pt x="23649" y="379670"/>
                          <a:pt x="22791" y="378718"/>
                          <a:pt x="22601" y="378432"/>
                        </a:cubicBezTo>
                        <a:cubicBezTo>
                          <a:pt x="22315" y="378146"/>
                          <a:pt x="20982" y="377575"/>
                          <a:pt x="20505" y="377479"/>
                        </a:cubicBezTo>
                        <a:cubicBezTo>
                          <a:pt x="17934" y="376622"/>
                          <a:pt x="15648" y="376813"/>
                          <a:pt x="13552" y="375098"/>
                        </a:cubicBezTo>
                        <a:cubicBezTo>
                          <a:pt x="13266" y="374812"/>
                          <a:pt x="12885" y="374241"/>
                          <a:pt x="12504" y="374622"/>
                        </a:cubicBezTo>
                        <a:cubicBezTo>
                          <a:pt x="11457" y="375479"/>
                          <a:pt x="12314" y="376717"/>
                          <a:pt x="10599" y="376241"/>
                        </a:cubicBezTo>
                        <a:cubicBezTo>
                          <a:pt x="10218" y="376146"/>
                          <a:pt x="9075" y="377098"/>
                          <a:pt x="9171" y="377670"/>
                        </a:cubicBezTo>
                        <a:cubicBezTo>
                          <a:pt x="10218" y="380908"/>
                          <a:pt x="8028" y="378241"/>
                          <a:pt x="6789" y="379003"/>
                        </a:cubicBezTo>
                        <a:cubicBezTo>
                          <a:pt x="6313" y="379289"/>
                          <a:pt x="5551" y="379384"/>
                          <a:pt x="5456" y="378718"/>
                        </a:cubicBezTo>
                        <a:cubicBezTo>
                          <a:pt x="5361" y="378241"/>
                          <a:pt x="4503" y="378241"/>
                          <a:pt x="4122" y="378051"/>
                        </a:cubicBezTo>
                        <a:cubicBezTo>
                          <a:pt x="2217" y="377289"/>
                          <a:pt x="4027" y="376336"/>
                          <a:pt x="2694" y="375955"/>
                        </a:cubicBezTo>
                        <a:cubicBezTo>
                          <a:pt x="2027" y="375765"/>
                          <a:pt x="217" y="373955"/>
                          <a:pt x="122" y="373384"/>
                        </a:cubicBezTo>
                        <a:cubicBezTo>
                          <a:pt x="122" y="373193"/>
                          <a:pt x="408" y="372336"/>
                          <a:pt x="598" y="371955"/>
                        </a:cubicBezTo>
                        <a:cubicBezTo>
                          <a:pt x="979" y="371479"/>
                          <a:pt x="217" y="369955"/>
                          <a:pt x="122" y="369478"/>
                        </a:cubicBezTo>
                        <a:cubicBezTo>
                          <a:pt x="-69" y="368716"/>
                          <a:pt x="789" y="367859"/>
                          <a:pt x="122" y="367288"/>
                        </a:cubicBezTo>
                        <a:cubicBezTo>
                          <a:pt x="-545" y="366716"/>
                          <a:pt x="1741" y="365192"/>
                          <a:pt x="1741" y="365002"/>
                        </a:cubicBezTo>
                        <a:cubicBezTo>
                          <a:pt x="1646" y="364240"/>
                          <a:pt x="1455" y="363859"/>
                          <a:pt x="1551" y="363097"/>
                        </a:cubicBezTo>
                        <a:cubicBezTo>
                          <a:pt x="1646" y="362430"/>
                          <a:pt x="979" y="362144"/>
                          <a:pt x="1265" y="361477"/>
                        </a:cubicBezTo>
                        <a:cubicBezTo>
                          <a:pt x="1360" y="361192"/>
                          <a:pt x="693" y="360525"/>
                          <a:pt x="598" y="360334"/>
                        </a:cubicBezTo>
                        <a:cubicBezTo>
                          <a:pt x="503" y="360144"/>
                          <a:pt x="1360" y="358715"/>
                          <a:pt x="1646" y="358429"/>
                        </a:cubicBezTo>
                        <a:cubicBezTo>
                          <a:pt x="2122" y="357858"/>
                          <a:pt x="2313" y="358810"/>
                          <a:pt x="2503" y="357953"/>
                        </a:cubicBezTo>
                        <a:cubicBezTo>
                          <a:pt x="2694" y="356905"/>
                          <a:pt x="4503" y="357001"/>
                          <a:pt x="4980" y="357667"/>
                        </a:cubicBezTo>
                        <a:cubicBezTo>
                          <a:pt x="5075" y="357858"/>
                          <a:pt x="5265" y="357858"/>
                          <a:pt x="5456" y="357858"/>
                        </a:cubicBezTo>
                        <a:cubicBezTo>
                          <a:pt x="6027" y="357858"/>
                          <a:pt x="5456" y="358810"/>
                          <a:pt x="5932" y="358906"/>
                        </a:cubicBezTo>
                        <a:cubicBezTo>
                          <a:pt x="8028" y="357382"/>
                          <a:pt x="6313" y="357953"/>
                          <a:pt x="7170" y="355381"/>
                        </a:cubicBezTo>
                        <a:cubicBezTo>
                          <a:pt x="7456" y="354619"/>
                          <a:pt x="7837" y="353000"/>
                          <a:pt x="6980" y="353000"/>
                        </a:cubicBezTo>
                        <a:cubicBezTo>
                          <a:pt x="6599" y="353000"/>
                          <a:pt x="6504" y="353572"/>
                          <a:pt x="6313" y="353476"/>
                        </a:cubicBezTo>
                        <a:cubicBezTo>
                          <a:pt x="6123" y="353381"/>
                          <a:pt x="5837" y="353286"/>
                          <a:pt x="5551" y="353286"/>
                        </a:cubicBezTo>
                        <a:cubicBezTo>
                          <a:pt x="4218" y="353286"/>
                          <a:pt x="5265" y="351762"/>
                          <a:pt x="4789" y="350619"/>
                        </a:cubicBezTo>
                        <a:cubicBezTo>
                          <a:pt x="4408" y="349762"/>
                          <a:pt x="6027" y="348333"/>
                          <a:pt x="5075" y="347380"/>
                        </a:cubicBezTo>
                        <a:cubicBezTo>
                          <a:pt x="4599" y="346904"/>
                          <a:pt x="5456" y="346237"/>
                          <a:pt x="4503" y="346237"/>
                        </a:cubicBezTo>
                        <a:cubicBezTo>
                          <a:pt x="3170" y="346237"/>
                          <a:pt x="3741" y="344332"/>
                          <a:pt x="3075" y="344142"/>
                        </a:cubicBezTo>
                        <a:cubicBezTo>
                          <a:pt x="2789" y="344047"/>
                          <a:pt x="4313" y="341380"/>
                          <a:pt x="2503" y="341380"/>
                        </a:cubicBezTo>
                        <a:cubicBezTo>
                          <a:pt x="1265" y="341380"/>
                          <a:pt x="2313" y="340427"/>
                          <a:pt x="2503" y="339760"/>
                        </a:cubicBezTo>
                        <a:cubicBezTo>
                          <a:pt x="2598" y="339475"/>
                          <a:pt x="1170" y="339189"/>
                          <a:pt x="1932" y="338808"/>
                        </a:cubicBezTo>
                        <a:cubicBezTo>
                          <a:pt x="2789" y="338427"/>
                          <a:pt x="2503" y="338046"/>
                          <a:pt x="2503" y="337284"/>
                        </a:cubicBezTo>
                        <a:cubicBezTo>
                          <a:pt x="2503" y="336522"/>
                          <a:pt x="3837" y="336046"/>
                          <a:pt x="3170" y="335284"/>
                        </a:cubicBezTo>
                        <a:cubicBezTo>
                          <a:pt x="217" y="331474"/>
                          <a:pt x="3837" y="334522"/>
                          <a:pt x="5170" y="332902"/>
                        </a:cubicBezTo>
                        <a:cubicBezTo>
                          <a:pt x="6313" y="331569"/>
                          <a:pt x="6599" y="330331"/>
                          <a:pt x="8980" y="331569"/>
                        </a:cubicBezTo>
                        <a:cubicBezTo>
                          <a:pt x="10504" y="332331"/>
                          <a:pt x="11361" y="333283"/>
                          <a:pt x="13171" y="333283"/>
                        </a:cubicBezTo>
                        <a:cubicBezTo>
                          <a:pt x="13838" y="333283"/>
                          <a:pt x="16314" y="334426"/>
                          <a:pt x="16695" y="333474"/>
                        </a:cubicBezTo>
                        <a:cubicBezTo>
                          <a:pt x="16886" y="332807"/>
                          <a:pt x="19458" y="329283"/>
                          <a:pt x="19648" y="329378"/>
                        </a:cubicBezTo>
                        <a:cubicBezTo>
                          <a:pt x="20886" y="329664"/>
                          <a:pt x="22125" y="326711"/>
                          <a:pt x="22029" y="326044"/>
                        </a:cubicBezTo>
                        <a:cubicBezTo>
                          <a:pt x="21839" y="324806"/>
                          <a:pt x="23077" y="321949"/>
                          <a:pt x="21363" y="321663"/>
                        </a:cubicBezTo>
                        <a:cubicBezTo>
                          <a:pt x="20315" y="321472"/>
                          <a:pt x="19839" y="321949"/>
                          <a:pt x="20124" y="320901"/>
                        </a:cubicBezTo>
                        <a:cubicBezTo>
                          <a:pt x="20410" y="319853"/>
                          <a:pt x="20029" y="318520"/>
                          <a:pt x="20696" y="317662"/>
                        </a:cubicBezTo>
                        <a:lnTo>
                          <a:pt x="20696" y="317662"/>
                        </a:lnTo>
                        <a:cubicBezTo>
                          <a:pt x="20696" y="317662"/>
                          <a:pt x="22029" y="316424"/>
                          <a:pt x="22125" y="316424"/>
                        </a:cubicBezTo>
                        <a:cubicBezTo>
                          <a:pt x="23553" y="315948"/>
                          <a:pt x="24125" y="315472"/>
                          <a:pt x="24411" y="314043"/>
                        </a:cubicBezTo>
                        <a:cubicBezTo>
                          <a:pt x="24411" y="313948"/>
                          <a:pt x="28221" y="308995"/>
                          <a:pt x="28602" y="308899"/>
                        </a:cubicBezTo>
                        <a:cubicBezTo>
                          <a:pt x="30411" y="308804"/>
                          <a:pt x="30602" y="307280"/>
                          <a:pt x="32031" y="307280"/>
                        </a:cubicBezTo>
                        <a:cubicBezTo>
                          <a:pt x="32793" y="307280"/>
                          <a:pt x="34221" y="309471"/>
                          <a:pt x="34983" y="308042"/>
                        </a:cubicBezTo>
                        <a:cubicBezTo>
                          <a:pt x="35364" y="307375"/>
                          <a:pt x="40032" y="307947"/>
                          <a:pt x="40698" y="308423"/>
                        </a:cubicBezTo>
                        <a:cubicBezTo>
                          <a:pt x="41460" y="308995"/>
                          <a:pt x="39746" y="309947"/>
                          <a:pt x="41841" y="309661"/>
                        </a:cubicBezTo>
                        <a:cubicBezTo>
                          <a:pt x="42508" y="309566"/>
                          <a:pt x="42508" y="311471"/>
                          <a:pt x="43937" y="310900"/>
                        </a:cubicBezTo>
                        <a:cubicBezTo>
                          <a:pt x="45080" y="310423"/>
                          <a:pt x="45937" y="310328"/>
                          <a:pt x="46985" y="309947"/>
                        </a:cubicBezTo>
                        <a:cubicBezTo>
                          <a:pt x="48033" y="309566"/>
                          <a:pt x="49176" y="307280"/>
                          <a:pt x="50509" y="307280"/>
                        </a:cubicBezTo>
                        <a:cubicBezTo>
                          <a:pt x="52605" y="307185"/>
                          <a:pt x="53652" y="304423"/>
                          <a:pt x="55462" y="304899"/>
                        </a:cubicBezTo>
                        <a:cubicBezTo>
                          <a:pt x="56796" y="305280"/>
                          <a:pt x="55938" y="306994"/>
                          <a:pt x="57653" y="306137"/>
                        </a:cubicBezTo>
                        <a:cubicBezTo>
                          <a:pt x="58415" y="305756"/>
                          <a:pt x="57748" y="305851"/>
                          <a:pt x="58510" y="305185"/>
                        </a:cubicBezTo>
                        <a:cubicBezTo>
                          <a:pt x="59748" y="304232"/>
                          <a:pt x="58510" y="303089"/>
                          <a:pt x="60320" y="303756"/>
                        </a:cubicBezTo>
                        <a:cubicBezTo>
                          <a:pt x="61653" y="304232"/>
                          <a:pt x="63558" y="304137"/>
                          <a:pt x="64130" y="305756"/>
                        </a:cubicBezTo>
                        <a:cubicBezTo>
                          <a:pt x="64416" y="306518"/>
                          <a:pt x="66511" y="306423"/>
                          <a:pt x="66511" y="305566"/>
                        </a:cubicBezTo>
                        <a:cubicBezTo>
                          <a:pt x="66511" y="305375"/>
                          <a:pt x="64892" y="304804"/>
                          <a:pt x="64701" y="304518"/>
                        </a:cubicBezTo>
                        <a:cubicBezTo>
                          <a:pt x="64416" y="304042"/>
                          <a:pt x="63939" y="302232"/>
                          <a:pt x="63654" y="301565"/>
                        </a:cubicBezTo>
                        <a:cubicBezTo>
                          <a:pt x="63273" y="300613"/>
                          <a:pt x="63463" y="299851"/>
                          <a:pt x="64701" y="299565"/>
                        </a:cubicBezTo>
                        <a:cubicBezTo>
                          <a:pt x="65559" y="299374"/>
                          <a:pt x="65559" y="296136"/>
                          <a:pt x="67178" y="297184"/>
                        </a:cubicBezTo>
                        <a:cubicBezTo>
                          <a:pt x="68130" y="297755"/>
                          <a:pt x="69750" y="299755"/>
                          <a:pt x="70035" y="300803"/>
                        </a:cubicBezTo>
                        <a:cubicBezTo>
                          <a:pt x="70321" y="301756"/>
                          <a:pt x="71464" y="301660"/>
                          <a:pt x="72131" y="301470"/>
                        </a:cubicBezTo>
                        <a:cubicBezTo>
                          <a:pt x="72226" y="301470"/>
                          <a:pt x="79275" y="305185"/>
                          <a:pt x="79941" y="304327"/>
                        </a:cubicBezTo>
                        <a:cubicBezTo>
                          <a:pt x="80227" y="303946"/>
                          <a:pt x="80703" y="304232"/>
                          <a:pt x="80989" y="303661"/>
                        </a:cubicBezTo>
                        <a:cubicBezTo>
                          <a:pt x="81084" y="303470"/>
                          <a:pt x="82037" y="304232"/>
                          <a:pt x="82608" y="303184"/>
                        </a:cubicBezTo>
                        <a:cubicBezTo>
                          <a:pt x="82894" y="302708"/>
                          <a:pt x="85371" y="301851"/>
                          <a:pt x="85942" y="301851"/>
                        </a:cubicBezTo>
                        <a:cubicBezTo>
                          <a:pt x="86609" y="301851"/>
                          <a:pt x="87276" y="302137"/>
                          <a:pt x="87942" y="301660"/>
                        </a:cubicBezTo>
                        <a:cubicBezTo>
                          <a:pt x="88323" y="301375"/>
                          <a:pt x="88704" y="300898"/>
                          <a:pt x="89181" y="301089"/>
                        </a:cubicBezTo>
                        <a:lnTo>
                          <a:pt x="89752" y="300517"/>
                        </a:lnTo>
                        <a:cubicBezTo>
                          <a:pt x="91371" y="299946"/>
                          <a:pt x="93372" y="298803"/>
                          <a:pt x="95086" y="299089"/>
                        </a:cubicBezTo>
                        <a:cubicBezTo>
                          <a:pt x="95372" y="299089"/>
                          <a:pt x="95658" y="300803"/>
                          <a:pt x="96039" y="301184"/>
                        </a:cubicBezTo>
                        <a:cubicBezTo>
                          <a:pt x="96134" y="301279"/>
                          <a:pt x="94324" y="304423"/>
                          <a:pt x="94800" y="305280"/>
                        </a:cubicBezTo>
                        <a:cubicBezTo>
                          <a:pt x="94991" y="305566"/>
                          <a:pt x="94800" y="306137"/>
                          <a:pt x="94800" y="306518"/>
                        </a:cubicBezTo>
                        <a:cubicBezTo>
                          <a:pt x="94800" y="306899"/>
                          <a:pt x="96705" y="308804"/>
                          <a:pt x="97086" y="309376"/>
                        </a:cubicBezTo>
                        <a:cubicBezTo>
                          <a:pt x="97277" y="309661"/>
                          <a:pt x="94515" y="311566"/>
                          <a:pt x="94134" y="312043"/>
                        </a:cubicBezTo>
                        <a:cubicBezTo>
                          <a:pt x="93943" y="312233"/>
                          <a:pt x="93753" y="312805"/>
                          <a:pt x="93562" y="313186"/>
                        </a:cubicBezTo>
                        <a:cubicBezTo>
                          <a:pt x="93181" y="313757"/>
                          <a:pt x="92895" y="313757"/>
                          <a:pt x="93372" y="314519"/>
                        </a:cubicBezTo>
                        <a:cubicBezTo>
                          <a:pt x="93562" y="314805"/>
                          <a:pt x="93467" y="315948"/>
                          <a:pt x="93562" y="316329"/>
                        </a:cubicBezTo>
                        <a:cubicBezTo>
                          <a:pt x="93657" y="316710"/>
                          <a:pt x="93086" y="317091"/>
                          <a:pt x="92991" y="317186"/>
                        </a:cubicBezTo>
                        <a:cubicBezTo>
                          <a:pt x="92514" y="318520"/>
                          <a:pt x="95372" y="316900"/>
                          <a:pt x="95848" y="317662"/>
                        </a:cubicBezTo>
                        <a:cubicBezTo>
                          <a:pt x="96229" y="318234"/>
                          <a:pt x="98515" y="316519"/>
                          <a:pt x="98229" y="317377"/>
                        </a:cubicBezTo>
                        <a:cubicBezTo>
                          <a:pt x="97848" y="318329"/>
                          <a:pt x="100992" y="318520"/>
                          <a:pt x="100706" y="319567"/>
                        </a:cubicBezTo>
                        <a:cubicBezTo>
                          <a:pt x="100325" y="320806"/>
                          <a:pt x="102801" y="316043"/>
                          <a:pt x="103563" y="315853"/>
                        </a:cubicBezTo>
                        <a:cubicBezTo>
                          <a:pt x="104325" y="315662"/>
                          <a:pt x="110136" y="318234"/>
                          <a:pt x="111374" y="318615"/>
                        </a:cubicBezTo>
                        <a:cubicBezTo>
                          <a:pt x="111945" y="318805"/>
                          <a:pt x="113088" y="318234"/>
                          <a:pt x="113565" y="317853"/>
                        </a:cubicBezTo>
                        <a:cubicBezTo>
                          <a:pt x="114422" y="317377"/>
                          <a:pt x="115374" y="318043"/>
                          <a:pt x="115374" y="318234"/>
                        </a:cubicBezTo>
                        <a:cubicBezTo>
                          <a:pt x="115279" y="318710"/>
                          <a:pt x="115660" y="319091"/>
                          <a:pt x="115660" y="319567"/>
                        </a:cubicBezTo>
                        <a:cubicBezTo>
                          <a:pt x="115660" y="319663"/>
                          <a:pt x="116136" y="321472"/>
                          <a:pt x="116708" y="321663"/>
                        </a:cubicBezTo>
                        <a:cubicBezTo>
                          <a:pt x="116898" y="321663"/>
                          <a:pt x="117756" y="321663"/>
                          <a:pt x="118327" y="321472"/>
                        </a:cubicBezTo>
                        <a:cubicBezTo>
                          <a:pt x="118994" y="321282"/>
                          <a:pt x="120423" y="320806"/>
                          <a:pt x="120708" y="320329"/>
                        </a:cubicBezTo>
                        <a:cubicBezTo>
                          <a:pt x="120804" y="320234"/>
                          <a:pt x="121089" y="320139"/>
                          <a:pt x="121280" y="320044"/>
                        </a:cubicBezTo>
                        <a:cubicBezTo>
                          <a:pt x="121851" y="319853"/>
                          <a:pt x="121756" y="319567"/>
                          <a:pt x="122613" y="319758"/>
                        </a:cubicBezTo>
                        <a:cubicBezTo>
                          <a:pt x="123375" y="319948"/>
                          <a:pt x="123280" y="320139"/>
                          <a:pt x="123566" y="319472"/>
                        </a:cubicBezTo>
                        <a:cubicBezTo>
                          <a:pt x="123852" y="318805"/>
                          <a:pt x="124899" y="319091"/>
                          <a:pt x="125185" y="318424"/>
                        </a:cubicBezTo>
                        <a:cubicBezTo>
                          <a:pt x="125947" y="316519"/>
                          <a:pt x="126233" y="314805"/>
                          <a:pt x="128709" y="314233"/>
                        </a:cubicBezTo>
                        <a:cubicBezTo>
                          <a:pt x="129186" y="314138"/>
                          <a:pt x="128519" y="313186"/>
                          <a:pt x="129281" y="312995"/>
                        </a:cubicBezTo>
                        <a:cubicBezTo>
                          <a:pt x="130614" y="312709"/>
                          <a:pt x="130995" y="313090"/>
                          <a:pt x="130995" y="311566"/>
                        </a:cubicBezTo>
                        <a:cubicBezTo>
                          <a:pt x="130995" y="311090"/>
                          <a:pt x="132519" y="309566"/>
                          <a:pt x="132519" y="309376"/>
                        </a:cubicBezTo>
                        <a:cubicBezTo>
                          <a:pt x="132329" y="308614"/>
                          <a:pt x="132519" y="306042"/>
                          <a:pt x="133758" y="306232"/>
                        </a:cubicBezTo>
                        <a:cubicBezTo>
                          <a:pt x="134234" y="306328"/>
                          <a:pt x="134234" y="305280"/>
                          <a:pt x="134901" y="305851"/>
                        </a:cubicBezTo>
                        <a:cubicBezTo>
                          <a:pt x="135282" y="306232"/>
                          <a:pt x="136425" y="304518"/>
                          <a:pt x="136901" y="304423"/>
                        </a:cubicBezTo>
                        <a:cubicBezTo>
                          <a:pt x="137663" y="304327"/>
                          <a:pt x="136425" y="303280"/>
                          <a:pt x="137472" y="303184"/>
                        </a:cubicBezTo>
                        <a:cubicBezTo>
                          <a:pt x="137663" y="303184"/>
                          <a:pt x="138425" y="300803"/>
                          <a:pt x="138520" y="300613"/>
                        </a:cubicBezTo>
                        <a:cubicBezTo>
                          <a:pt x="138615" y="300327"/>
                          <a:pt x="140235" y="297660"/>
                          <a:pt x="140616" y="297660"/>
                        </a:cubicBezTo>
                        <a:cubicBezTo>
                          <a:pt x="141378" y="297660"/>
                          <a:pt x="141092" y="298041"/>
                          <a:pt x="141663" y="297660"/>
                        </a:cubicBezTo>
                        <a:cubicBezTo>
                          <a:pt x="142997" y="296803"/>
                          <a:pt x="143473" y="298422"/>
                          <a:pt x="144140" y="296517"/>
                        </a:cubicBezTo>
                        <a:cubicBezTo>
                          <a:pt x="144235" y="296422"/>
                          <a:pt x="150617" y="295660"/>
                          <a:pt x="150522" y="296326"/>
                        </a:cubicBezTo>
                        <a:cubicBezTo>
                          <a:pt x="150522" y="296612"/>
                          <a:pt x="154998" y="296517"/>
                          <a:pt x="153474" y="298136"/>
                        </a:cubicBezTo>
                        <a:cubicBezTo>
                          <a:pt x="153284" y="298327"/>
                          <a:pt x="154903" y="299279"/>
                          <a:pt x="155094" y="299660"/>
                        </a:cubicBezTo>
                        <a:cubicBezTo>
                          <a:pt x="155379" y="300327"/>
                          <a:pt x="158237" y="299089"/>
                          <a:pt x="158237" y="300232"/>
                        </a:cubicBezTo>
                        <a:cubicBezTo>
                          <a:pt x="158237" y="300422"/>
                          <a:pt x="158618" y="300517"/>
                          <a:pt x="158618" y="301089"/>
                        </a:cubicBezTo>
                        <a:cubicBezTo>
                          <a:pt x="158618" y="302137"/>
                          <a:pt x="162523" y="300613"/>
                          <a:pt x="162618" y="300898"/>
                        </a:cubicBezTo>
                        <a:cubicBezTo>
                          <a:pt x="162618" y="301184"/>
                          <a:pt x="162999" y="300898"/>
                          <a:pt x="163095" y="301470"/>
                        </a:cubicBezTo>
                        <a:cubicBezTo>
                          <a:pt x="163095" y="301756"/>
                          <a:pt x="164142" y="300994"/>
                          <a:pt x="164142" y="301756"/>
                        </a:cubicBezTo>
                        <a:cubicBezTo>
                          <a:pt x="164142" y="302422"/>
                          <a:pt x="166238" y="302422"/>
                          <a:pt x="165857" y="303089"/>
                        </a:cubicBezTo>
                        <a:cubicBezTo>
                          <a:pt x="164809" y="304613"/>
                          <a:pt x="167762" y="303851"/>
                          <a:pt x="168048" y="304327"/>
                        </a:cubicBezTo>
                        <a:cubicBezTo>
                          <a:pt x="168429" y="304899"/>
                          <a:pt x="168619" y="304327"/>
                          <a:pt x="168810" y="304518"/>
                        </a:cubicBezTo>
                        <a:cubicBezTo>
                          <a:pt x="168905" y="304613"/>
                          <a:pt x="169572" y="305280"/>
                          <a:pt x="169572" y="305280"/>
                        </a:cubicBezTo>
                        <a:cubicBezTo>
                          <a:pt x="170334" y="304137"/>
                          <a:pt x="171096" y="305375"/>
                          <a:pt x="171953" y="304994"/>
                        </a:cubicBezTo>
                        <a:cubicBezTo>
                          <a:pt x="172048" y="304899"/>
                          <a:pt x="172239" y="304804"/>
                          <a:pt x="172334" y="304899"/>
                        </a:cubicBezTo>
                        <a:cubicBezTo>
                          <a:pt x="172524" y="305947"/>
                          <a:pt x="174906" y="305947"/>
                          <a:pt x="175382" y="304994"/>
                        </a:cubicBezTo>
                        <a:cubicBezTo>
                          <a:pt x="175382" y="304899"/>
                          <a:pt x="176430" y="306804"/>
                          <a:pt x="177192" y="305185"/>
                        </a:cubicBezTo>
                        <a:cubicBezTo>
                          <a:pt x="177287" y="305089"/>
                          <a:pt x="177477" y="304804"/>
                          <a:pt x="177763" y="304899"/>
                        </a:cubicBezTo>
                        <a:cubicBezTo>
                          <a:pt x="179478" y="305756"/>
                          <a:pt x="178525" y="302994"/>
                          <a:pt x="178811" y="301851"/>
                        </a:cubicBezTo>
                        <a:cubicBezTo>
                          <a:pt x="179382" y="301565"/>
                          <a:pt x="179573" y="300803"/>
                          <a:pt x="180335" y="300517"/>
                        </a:cubicBezTo>
                        <a:cubicBezTo>
                          <a:pt x="181287" y="300232"/>
                          <a:pt x="184716" y="298708"/>
                          <a:pt x="185574" y="299755"/>
                        </a:cubicBezTo>
                        <a:cubicBezTo>
                          <a:pt x="185859" y="300136"/>
                          <a:pt x="188431" y="300517"/>
                          <a:pt x="188812" y="300422"/>
                        </a:cubicBezTo>
                        <a:cubicBezTo>
                          <a:pt x="189193" y="300327"/>
                          <a:pt x="191384" y="299565"/>
                          <a:pt x="191765" y="299946"/>
                        </a:cubicBezTo>
                        <a:cubicBezTo>
                          <a:pt x="192336" y="298612"/>
                          <a:pt x="192908" y="296517"/>
                          <a:pt x="194146" y="295755"/>
                        </a:cubicBezTo>
                        <a:cubicBezTo>
                          <a:pt x="195003" y="295183"/>
                          <a:pt x="193670" y="293469"/>
                          <a:pt x="195670" y="293278"/>
                        </a:cubicBezTo>
                        <a:cubicBezTo>
                          <a:pt x="197861" y="292993"/>
                          <a:pt x="198432" y="294231"/>
                          <a:pt x="200242" y="294231"/>
                        </a:cubicBezTo>
                        <a:cubicBezTo>
                          <a:pt x="201195" y="294231"/>
                          <a:pt x="204243" y="294612"/>
                          <a:pt x="205386" y="294802"/>
                        </a:cubicBezTo>
                        <a:cubicBezTo>
                          <a:pt x="206052" y="294898"/>
                          <a:pt x="207862" y="294517"/>
                          <a:pt x="208434" y="294231"/>
                        </a:cubicBezTo>
                        <a:cubicBezTo>
                          <a:pt x="211958" y="292326"/>
                          <a:pt x="211386" y="294421"/>
                          <a:pt x="215863" y="292421"/>
                        </a:cubicBezTo>
                        <a:cubicBezTo>
                          <a:pt x="216149" y="292231"/>
                          <a:pt x="215482" y="291373"/>
                          <a:pt x="216149" y="291088"/>
                        </a:cubicBezTo>
                        <a:cubicBezTo>
                          <a:pt x="217292" y="290516"/>
                          <a:pt x="218625" y="291469"/>
                          <a:pt x="219673" y="290992"/>
                        </a:cubicBezTo>
                        <a:cubicBezTo>
                          <a:pt x="219959" y="290897"/>
                          <a:pt x="219864" y="291564"/>
                          <a:pt x="220816" y="290897"/>
                        </a:cubicBezTo>
                        <a:cubicBezTo>
                          <a:pt x="221102" y="290707"/>
                          <a:pt x="221578" y="290802"/>
                          <a:pt x="221769" y="290421"/>
                        </a:cubicBezTo>
                        <a:cubicBezTo>
                          <a:pt x="221959" y="289945"/>
                          <a:pt x="222435" y="290421"/>
                          <a:pt x="222816" y="290516"/>
                        </a:cubicBezTo>
                        <a:cubicBezTo>
                          <a:pt x="223197" y="290707"/>
                          <a:pt x="225960" y="288611"/>
                          <a:pt x="227007" y="288516"/>
                        </a:cubicBezTo>
                        <a:cubicBezTo>
                          <a:pt x="227388" y="288516"/>
                          <a:pt x="227769" y="288135"/>
                          <a:pt x="228150" y="288421"/>
                        </a:cubicBezTo>
                        <a:cubicBezTo>
                          <a:pt x="228912" y="289373"/>
                          <a:pt x="229008" y="288516"/>
                          <a:pt x="229389" y="288040"/>
                        </a:cubicBezTo>
                        <a:cubicBezTo>
                          <a:pt x="230055" y="287373"/>
                          <a:pt x="232246" y="288325"/>
                          <a:pt x="232913" y="287278"/>
                        </a:cubicBezTo>
                        <a:cubicBezTo>
                          <a:pt x="233484" y="286420"/>
                          <a:pt x="235008" y="287182"/>
                          <a:pt x="235675" y="287373"/>
                        </a:cubicBezTo>
                        <a:cubicBezTo>
                          <a:pt x="236342" y="287659"/>
                          <a:pt x="238342" y="286039"/>
                          <a:pt x="238152" y="285468"/>
                        </a:cubicBezTo>
                        <a:cubicBezTo>
                          <a:pt x="238152" y="285468"/>
                          <a:pt x="240342" y="284992"/>
                          <a:pt x="240533" y="284896"/>
                        </a:cubicBezTo>
                        <a:cubicBezTo>
                          <a:pt x="241485" y="284706"/>
                          <a:pt x="240914" y="284134"/>
                          <a:pt x="241771" y="285468"/>
                        </a:cubicBezTo>
                        <a:cubicBezTo>
                          <a:pt x="243867" y="284230"/>
                          <a:pt x="245391" y="283087"/>
                          <a:pt x="247391" y="284896"/>
                        </a:cubicBezTo>
                        <a:cubicBezTo>
                          <a:pt x="249010" y="286230"/>
                          <a:pt x="251106" y="285182"/>
                          <a:pt x="252439" y="283944"/>
                        </a:cubicBezTo>
                        <a:cubicBezTo>
                          <a:pt x="252915" y="283468"/>
                          <a:pt x="256440" y="284420"/>
                          <a:pt x="257202" y="284515"/>
                        </a:cubicBezTo>
                        <a:cubicBezTo>
                          <a:pt x="257868" y="285468"/>
                          <a:pt x="258916" y="283849"/>
                          <a:pt x="259392" y="283182"/>
                        </a:cubicBezTo>
                        <a:cubicBezTo>
                          <a:pt x="260250" y="281658"/>
                          <a:pt x="261774" y="282229"/>
                          <a:pt x="261774" y="280610"/>
                        </a:cubicBezTo>
                        <a:cubicBezTo>
                          <a:pt x="261774" y="279848"/>
                          <a:pt x="263393" y="279658"/>
                          <a:pt x="264060" y="279467"/>
                        </a:cubicBezTo>
                        <a:cubicBezTo>
                          <a:pt x="265869" y="279086"/>
                          <a:pt x="268251" y="280801"/>
                          <a:pt x="269965" y="280801"/>
                        </a:cubicBezTo>
                        <a:cubicBezTo>
                          <a:pt x="270918" y="280801"/>
                          <a:pt x="272727" y="283182"/>
                          <a:pt x="272918" y="281182"/>
                        </a:cubicBezTo>
                        <a:cubicBezTo>
                          <a:pt x="273585" y="280705"/>
                          <a:pt x="275109" y="280324"/>
                          <a:pt x="274251" y="279562"/>
                        </a:cubicBezTo>
                        <a:cubicBezTo>
                          <a:pt x="273775" y="279181"/>
                          <a:pt x="273585" y="276991"/>
                          <a:pt x="273680" y="276324"/>
                        </a:cubicBezTo>
                        <a:lnTo>
                          <a:pt x="274251" y="274800"/>
                        </a:lnTo>
                        <a:lnTo>
                          <a:pt x="275204" y="274514"/>
                        </a:lnTo>
                        <a:cubicBezTo>
                          <a:pt x="276061" y="274228"/>
                          <a:pt x="276918" y="273657"/>
                          <a:pt x="277776" y="273847"/>
                        </a:cubicBezTo>
                        <a:cubicBezTo>
                          <a:pt x="279300" y="274133"/>
                          <a:pt x="280347" y="273276"/>
                          <a:pt x="279490" y="271657"/>
                        </a:cubicBezTo>
                        <a:cubicBezTo>
                          <a:pt x="278919" y="270704"/>
                          <a:pt x="281776" y="270418"/>
                          <a:pt x="279966" y="268513"/>
                        </a:cubicBezTo>
                        <a:cubicBezTo>
                          <a:pt x="279109" y="267561"/>
                          <a:pt x="280157" y="267085"/>
                          <a:pt x="280157" y="266037"/>
                        </a:cubicBezTo>
                        <a:cubicBezTo>
                          <a:pt x="280157" y="265561"/>
                          <a:pt x="279490" y="264418"/>
                          <a:pt x="279776" y="264037"/>
                        </a:cubicBezTo>
                        <a:cubicBezTo>
                          <a:pt x="280633" y="262608"/>
                          <a:pt x="280347" y="261655"/>
                          <a:pt x="282538" y="261465"/>
                        </a:cubicBezTo>
                        <a:cubicBezTo>
                          <a:pt x="284443" y="261274"/>
                          <a:pt x="280728" y="260512"/>
                          <a:pt x="280538" y="259655"/>
                        </a:cubicBezTo>
                        <a:cubicBezTo>
                          <a:pt x="280252" y="258417"/>
                          <a:pt x="280252" y="255464"/>
                          <a:pt x="280538" y="254321"/>
                        </a:cubicBezTo>
                        <a:cubicBezTo>
                          <a:pt x="281205" y="252321"/>
                          <a:pt x="285872" y="249844"/>
                          <a:pt x="286729" y="246225"/>
                        </a:cubicBezTo>
                        <a:cubicBezTo>
                          <a:pt x="286729" y="246034"/>
                          <a:pt x="287491" y="245653"/>
                          <a:pt x="287586" y="245749"/>
                        </a:cubicBezTo>
                        <a:cubicBezTo>
                          <a:pt x="287967" y="246320"/>
                          <a:pt x="289396" y="245939"/>
                          <a:pt x="289301" y="246320"/>
                        </a:cubicBezTo>
                        <a:cubicBezTo>
                          <a:pt x="289110" y="246987"/>
                          <a:pt x="289110" y="246511"/>
                          <a:pt x="289682" y="246796"/>
                        </a:cubicBezTo>
                        <a:cubicBezTo>
                          <a:pt x="289968" y="246892"/>
                          <a:pt x="290444" y="246796"/>
                          <a:pt x="290444" y="246796"/>
                        </a:cubicBezTo>
                        <a:cubicBezTo>
                          <a:pt x="290825" y="247844"/>
                          <a:pt x="291206" y="245844"/>
                          <a:pt x="291682" y="247082"/>
                        </a:cubicBezTo>
                        <a:cubicBezTo>
                          <a:pt x="291968" y="247844"/>
                          <a:pt x="293016" y="245558"/>
                          <a:pt x="293682" y="246320"/>
                        </a:cubicBezTo>
                        <a:cubicBezTo>
                          <a:pt x="294159" y="246892"/>
                          <a:pt x="294444" y="246034"/>
                          <a:pt x="295016" y="246130"/>
                        </a:cubicBezTo>
                        <a:cubicBezTo>
                          <a:pt x="295397" y="246130"/>
                          <a:pt x="295778" y="245844"/>
                          <a:pt x="295873" y="245939"/>
                        </a:cubicBezTo>
                        <a:cubicBezTo>
                          <a:pt x="296445" y="246511"/>
                          <a:pt x="297492" y="245939"/>
                          <a:pt x="297873" y="246034"/>
                        </a:cubicBezTo>
                        <a:cubicBezTo>
                          <a:pt x="300350" y="246892"/>
                          <a:pt x="297683" y="245368"/>
                          <a:pt x="295968" y="244320"/>
                        </a:cubicBezTo>
                        <a:cubicBezTo>
                          <a:pt x="294444" y="243367"/>
                          <a:pt x="294254" y="243463"/>
                          <a:pt x="293111" y="241843"/>
                        </a:cubicBezTo>
                        <a:cubicBezTo>
                          <a:pt x="291682" y="239843"/>
                          <a:pt x="292158" y="237081"/>
                          <a:pt x="295587" y="236795"/>
                        </a:cubicBezTo>
                        <a:cubicBezTo>
                          <a:pt x="295873" y="236795"/>
                          <a:pt x="296349" y="236700"/>
                          <a:pt x="296540" y="236700"/>
                        </a:cubicBezTo>
                        <a:cubicBezTo>
                          <a:pt x="298445" y="236890"/>
                          <a:pt x="300064" y="236224"/>
                          <a:pt x="301683" y="235176"/>
                        </a:cubicBezTo>
                        <a:cubicBezTo>
                          <a:pt x="305112" y="232985"/>
                          <a:pt x="306541" y="238319"/>
                          <a:pt x="308351" y="235652"/>
                        </a:cubicBezTo>
                        <a:cubicBezTo>
                          <a:pt x="309399" y="234128"/>
                          <a:pt x="309399" y="230794"/>
                          <a:pt x="310351" y="229366"/>
                        </a:cubicBezTo>
                        <a:cubicBezTo>
                          <a:pt x="311304" y="227842"/>
                          <a:pt x="309494" y="228032"/>
                          <a:pt x="308637" y="227556"/>
                        </a:cubicBezTo>
                        <a:cubicBezTo>
                          <a:pt x="306351" y="226603"/>
                          <a:pt x="309113" y="224984"/>
                          <a:pt x="309589" y="224127"/>
                        </a:cubicBezTo>
                        <a:cubicBezTo>
                          <a:pt x="309780" y="223841"/>
                          <a:pt x="310446" y="222031"/>
                          <a:pt x="310732" y="221936"/>
                        </a:cubicBezTo>
                        <a:cubicBezTo>
                          <a:pt x="311685" y="221555"/>
                          <a:pt x="311494" y="220507"/>
                          <a:pt x="311685" y="219555"/>
                        </a:cubicBezTo>
                        <a:lnTo>
                          <a:pt x="307970" y="202410"/>
                        </a:lnTo>
                        <a:cubicBezTo>
                          <a:pt x="308160" y="201838"/>
                          <a:pt x="309494" y="198219"/>
                          <a:pt x="309303" y="197838"/>
                        </a:cubicBezTo>
                        <a:cubicBezTo>
                          <a:pt x="309113" y="197552"/>
                          <a:pt x="308541" y="195933"/>
                          <a:pt x="309018" y="195742"/>
                        </a:cubicBezTo>
                        <a:cubicBezTo>
                          <a:pt x="309875" y="195552"/>
                          <a:pt x="308732" y="194599"/>
                          <a:pt x="308732" y="194314"/>
                        </a:cubicBezTo>
                        <a:cubicBezTo>
                          <a:pt x="308732" y="192694"/>
                          <a:pt x="309018" y="191551"/>
                          <a:pt x="308827" y="189742"/>
                        </a:cubicBezTo>
                        <a:cubicBezTo>
                          <a:pt x="309780" y="188980"/>
                          <a:pt x="306827" y="187265"/>
                          <a:pt x="308065" y="186313"/>
                        </a:cubicBezTo>
                        <a:cubicBezTo>
                          <a:pt x="308732" y="185836"/>
                          <a:pt x="308637" y="185170"/>
                          <a:pt x="308732" y="184408"/>
                        </a:cubicBezTo>
                        <a:cubicBezTo>
                          <a:pt x="309018" y="182788"/>
                          <a:pt x="311685" y="180121"/>
                          <a:pt x="311018" y="178693"/>
                        </a:cubicBezTo>
                        <a:cubicBezTo>
                          <a:pt x="310732" y="176311"/>
                          <a:pt x="311780" y="173454"/>
                          <a:pt x="311113" y="170977"/>
                        </a:cubicBezTo>
                        <a:cubicBezTo>
                          <a:pt x="310827" y="169834"/>
                          <a:pt x="310446" y="169453"/>
                          <a:pt x="311208" y="168691"/>
                        </a:cubicBezTo>
                        <a:cubicBezTo>
                          <a:pt x="311494" y="168406"/>
                          <a:pt x="315495" y="163548"/>
                          <a:pt x="315495" y="163453"/>
                        </a:cubicBezTo>
                        <a:cubicBezTo>
                          <a:pt x="314637" y="161262"/>
                          <a:pt x="314637" y="158595"/>
                          <a:pt x="312161" y="157452"/>
                        </a:cubicBezTo>
                        <a:cubicBezTo>
                          <a:pt x="309018" y="156023"/>
                          <a:pt x="310351" y="154404"/>
                          <a:pt x="309684" y="153261"/>
                        </a:cubicBezTo>
                        <a:cubicBezTo>
                          <a:pt x="309303" y="152594"/>
                          <a:pt x="309113" y="152213"/>
                          <a:pt x="304541" y="151642"/>
                        </a:cubicBezTo>
                        <a:cubicBezTo>
                          <a:pt x="304065" y="151546"/>
                          <a:pt x="303207" y="148689"/>
                          <a:pt x="302922" y="147927"/>
                        </a:cubicBezTo>
                        <a:cubicBezTo>
                          <a:pt x="301969" y="145641"/>
                          <a:pt x="301207" y="144879"/>
                          <a:pt x="306255" y="142021"/>
                        </a:cubicBezTo>
                        <a:cubicBezTo>
                          <a:pt x="307398" y="141355"/>
                          <a:pt x="309970" y="140974"/>
                          <a:pt x="310161" y="140974"/>
                        </a:cubicBezTo>
                        <a:cubicBezTo>
                          <a:pt x="311113" y="140974"/>
                          <a:pt x="311399" y="139926"/>
                          <a:pt x="312066" y="140974"/>
                        </a:cubicBezTo>
                        <a:cubicBezTo>
                          <a:pt x="312732" y="141831"/>
                          <a:pt x="312923" y="139450"/>
                          <a:pt x="313304" y="140783"/>
                        </a:cubicBezTo>
                        <a:cubicBezTo>
                          <a:pt x="313685" y="142021"/>
                          <a:pt x="314447" y="142688"/>
                          <a:pt x="315780" y="142688"/>
                        </a:cubicBezTo>
                        <a:cubicBezTo>
                          <a:pt x="316542" y="142688"/>
                          <a:pt x="317685" y="140783"/>
                          <a:pt x="318924" y="141640"/>
                        </a:cubicBezTo>
                        <a:cubicBezTo>
                          <a:pt x="319209" y="141926"/>
                          <a:pt x="319019" y="142212"/>
                          <a:pt x="319114" y="142593"/>
                        </a:cubicBezTo>
                        <a:cubicBezTo>
                          <a:pt x="319495" y="144117"/>
                          <a:pt x="321876" y="142974"/>
                          <a:pt x="322257" y="142212"/>
                        </a:cubicBezTo>
                        <a:cubicBezTo>
                          <a:pt x="322543" y="141545"/>
                          <a:pt x="324734" y="139640"/>
                          <a:pt x="325401" y="140878"/>
                        </a:cubicBezTo>
                        <a:cubicBezTo>
                          <a:pt x="325591" y="141736"/>
                          <a:pt x="326925" y="141545"/>
                          <a:pt x="327782" y="142021"/>
                        </a:cubicBezTo>
                        <a:cubicBezTo>
                          <a:pt x="328544" y="142498"/>
                          <a:pt x="333878" y="141831"/>
                          <a:pt x="333306" y="141069"/>
                        </a:cubicBezTo>
                        <a:cubicBezTo>
                          <a:pt x="332640" y="139926"/>
                          <a:pt x="333402" y="140021"/>
                          <a:pt x="334068" y="141069"/>
                        </a:cubicBezTo>
                        <a:cubicBezTo>
                          <a:pt x="334735" y="142307"/>
                          <a:pt x="335878" y="141640"/>
                          <a:pt x="336735" y="142688"/>
                        </a:cubicBezTo>
                        <a:cubicBezTo>
                          <a:pt x="337116" y="143164"/>
                          <a:pt x="337307" y="143736"/>
                          <a:pt x="337402" y="143831"/>
                        </a:cubicBezTo>
                        <a:cubicBezTo>
                          <a:pt x="339117" y="144498"/>
                          <a:pt x="339402" y="143069"/>
                          <a:pt x="340736" y="142879"/>
                        </a:cubicBezTo>
                        <a:cubicBezTo>
                          <a:pt x="341593" y="142783"/>
                          <a:pt x="341688" y="142212"/>
                          <a:pt x="342450" y="142307"/>
                        </a:cubicBezTo>
                        <a:cubicBezTo>
                          <a:pt x="344355" y="142688"/>
                          <a:pt x="350642" y="140688"/>
                          <a:pt x="351309" y="141450"/>
                        </a:cubicBezTo>
                        <a:cubicBezTo>
                          <a:pt x="352737" y="143164"/>
                          <a:pt x="353690" y="141164"/>
                          <a:pt x="355404" y="141640"/>
                        </a:cubicBezTo>
                        <a:cubicBezTo>
                          <a:pt x="355881" y="141736"/>
                          <a:pt x="355976" y="142117"/>
                          <a:pt x="356262" y="142117"/>
                        </a:cubicBezTo>
                        <a:cubicBezTo>
                          <a:pt x="356547" y="142117"/>
                          <a:pt x="356452" y="141640"/>
                          <a:pt x="356833" y="141545"/>
                        </a:cubicBezTo>
                        <a:cubicBezTo>
                          <a:pt x="359214" y="140783"/>
                          <a:pt x="357595" y="142402"/>
                          <a:pt x="359500" y="142117"/>
                        </a:cubicBezTo>
                        <a:cubicBezTo>
                          <a:pt x="359881" y="142021"/>
                          <a:pt x="360262" y="141736"/>
                          <a:pt x="360453" y="141736"/>
                        </a:cubicBezTo>
                        <a:cubicBezTo>
                          <a:pt x="360834" y="141831"/>
                          <a:pt x="361215" y="142402"/>
                          <a:pt x="361405" y="141926"/>
                        </a:cubicBezTo>
                        <a:cubicBezTo>
                          <a:pt x="362072" y="140307"/>
                          <a:pt x="363501" y="142307"/>
                          <a:pt x="363310" y="140497"/>
                        </a:cubicBezTo>
                        <a:cubicBezTo>
                          <a:pt x="363310" y="140307"/>
                          <a:pt x="365977" y="139545"/>
                          <a:pt x="366168" y="139640"/>
                        </a:cubicBezTo>
                        <a:cubicBezTo>
                          <a:pt x="366549" y="139831"/>
                          <a:pt x="366644" y="140116"/>
                          <a:pt x="367025" y="140021"/>
                        </a:cubicBezTo>
                        <a:cubicBezTo>
                          <a:pt x="368454" y="139640"/>
                          <a:pt x="368358" y="140212"/>
                          <a:pt x="369597" y="139735"/>
                        </a:cubicBezTo>
                        <a:cubicBezTo>
                          <a:pt x="370073" y="139545"/>
                          <a:pt x="370359" y="139831"/>
                          <a:pt x="371025" y="139640"/>
                        </a:cubicBezTo>
                        <a:cubicBezTo>
                          <a:pt x="371787" y="140783"/>
                          <a:pt x="371787" y="142212"/>
                          <a:pt x="372168" y="143450"/>
                        </a:cubicBezTo>
                        <a:cubicBezTo>
                          <a:pt x="372549" y="144688"/>
                          <a:pt x="373597" y="145546"/>
                          <a:pt x="373692" y="146784"/>
                        </a:cubicBezTo>
                        <a:cubicBezTo>
                          <a:pt x="373883" y="148784"/>
                          <a:pt x="373978" y="147546"/>
                          <a:pt x="375788" y="148117"/>
                        </a:cubicBezTo>
                        <a:cubicBezTo>
                          <a:pt x="376740" y="148403"/>
                          <a:pt x="377502" y="147832"/>
                          <a:pt x="378360" y="148022"/>
                        </a:cubicBezTo>
                        <a:cubicBezTo>
                          <a:pt x="380646" y="148308"/>
                          <a:pt x="378741" y="149546"/>
                          <a:pt x="379312" y="150213"/>
                        </a:cubicBezTo>
                        <a:cubicBezTo>
                          <a:pt x="379788" y="150594"/>
                          <a:pt x="379693" y="150784"/>
                          <a:pt x="380455" y="150499"/>
                        </a:cubicBezTo>
                        <a:cubicBezTo>
                          <a:pt x="381598" y="150022"/>
                          <a:pt x="384456" y="150118"/>
                          <a:pt x="385789" y="150118"/>
                        </a:cubicBezTo>
                        <a:cubicBezTo>
                          <a:pt x="386456" y="150118"/>
                          <a:pt x="387123" y="151927"/>
                          <a:pt x="387599" y="152308"/>
                        </a:cubicBezTo>
                        <a:cubicBezTo>
                          <a:pt x="388742" y="153451"/>
                          <a:pt x="390361" y="154118"/>
                          <a:pt x="391599" y="155166"/>
                        </a:cubicBezTo>
                        <a:lnTo>
                          <a:pt x="394362" y="154690"/>
                        </a:lnTo>
                        <a:lnTo>
                          <a:pt x="395124" y="153928"/>
                        </a:lnTo>
                        <a:lnTo>
                          <a:pt x="396648" y="148308"/>
                        </a:lnTo>
                        <a:lnTo>
                          <a:pt x="396171" y="144117"/>
                        </a:lnTo>
                        <a:lnTo>
                          <a:pt x="388742" y="136592"/>
                        </a:lnTo>
                        <a:lnTo>
                          <a:pt x="389218" y="132687"/>
                        </a:lnTo>
                        <a:cubicBezTo>
                          <a:pt x="390361" y="131639"/>
                          <a:pt x="390647" y="130687"/>
                          <a:pt x="391028" y="129163"/>
                        </a:cubicBezTo>
                        <a:cubicBezTo>
                          <a:pt x="391409" y="127543"/>
                          <a:pt x="392742" y="127067"/>
                          <a:pt x="393981" y="126019"/>
                        </a:cubicBezTo>
                        <a:cubicBezTo>
                          <a:pt x="394647" y="125448"/>
                          <a:pt x="394838" y="122781"/>
                          <a:pt x="394838" y="121828"/>
                        </a:cubicBezTo>
                        <a:cubicBezTo>
                          <a:pt x="394743" y="120781"/>
                          <a:pt x="395314" y="120685"/>
                          <a:pt x="395505" y="119733"/>
                        </a:cubicBezTo>
                        <a:cubicBezTo>
                          <a:pt x="395886" y="118495"/>
                          <a:pt x="395600" y="117828"/>
                          <a:pt x="397124" y="117542"/>
                        </a:cubicBezTo>
                        <a:cubicBezTo>
                          <a:pt x="397695" y="117447"/>
                          <a:pt x="398648" y="116780"/>
                          <a:pt x="399219" y="117352"/>
                        </a:cubicBezTo>
                        <a:cubicBezTo>
                          <a:pt x="399600" y="117733"/>
                          <a:pt x="400172" y="117352"/>
                          <a:pt x="400648" y="117256"/>
                        </a:cubicBezTo>
                        <a:lnTo>
                          <a:pt x="404553" y="109255"/>
                        </a:lnTo>
                        <a:cubicBezTo>
                          <a:pt x="409411" y="102874"/>
                          <a:pt x="414269" y="96778"/>
                          <a:pt x="418555" y="90015"/>
                        </a:cubicBezTo>
                        <a:lnTo>
                          <a:pt x="419984" y="86300"/>
                        </a:lnTo>
                        <a:cubicBezTo>
                          <a:pt x="423032" y="81442"/>
                          <a:pt x="424461" y="81347"/>
                          <a:pt x="427128" y="75632"/>
                        </a:cubicBezTo>
                        <a:lnTo>
                          <a:pt x="427128" y="75632"/>
                        </a:lnTo>
                        <a:cubicBezTo>
                          <a:pt x="427699" y="74584"/>
                          <a:pt x="428175" y="73251"/>
                          <a:pt x="428461" y="72108"/>
                        </a:cubicBezTo>
                        <a:cubicBezTo>
                          <a:pt x="431128" y="70489"/>
                          <a:pt x="433319" y="67726"/>
                          <a:pt x="434081" y="64774"/>
                        </a:cubicBezTo>
                        <a:cubicBezTo>
                          <a:pt x="434271" y="64107"/>
                          <a:pt x="433986" y="63154"/>
                          <a:pt x="434843" y="63440"/>
                        </a:cubicBezTo>
                        <a:cubicBezTo>
                          <a:pt x="435605" y="63726"/>
                          <a:pt x="436081" y="62678"/>
                          <a:pt x="436748" y="63345"/>
                        </a:cubicBezTo>
                        <a:cubicBezTo>
                          <a:pt x="437510" y="64107"/>
                          <a:pt x="437796" y="62392"/>
                          <a:pt x="438843" y="64202"/>
                        </a:cubicBezTo>
                        <a:cubicBezTo>
                          <a:pt x="439034" y="64488"/>
                          <a:pt x="439605" y="64678"/>
                          <a:pt x="439701" y="64774"/>
                        </a:cubicBezTo>
                        <a:cubicBezTo>
                          <a:pt x="440272" y="64964"/>
                          <a:pt x="439510" y="66202"/>
                          <a:pt x="440463" y="66393"/>
                        </a:cubicBezTo>
                        <a:cubicBezTo>
                          <a:pt x="440748" y="66488"/>
                          <a:pt x="440748" y="67250"/>
                          <a:pt x="441987" y="67345"/>
                        </a:cubicBezTo>
                        <a:cubicBezTo>
                          <a:pt x="442463" y="67345"/>
                          <a:pt x="442653" y="67155"/>
                          <a:pt x="442939" y="67536"/>
                        </a:cubicBezTo>
                        <a:cubicBezTo>
                          <a:pt x="443701" y="68488"/>
                          <a:pt x="444558" y="67250"/>
                          <a:pt x="444654" y="68203"/>
                        </a:cubicBezTo>
                        <a:cubicBezTo>
                          <a:pt x="444654" y="68679"/>
                          <a:pt x="445606" y="71060"/>
                          <a:pt x="445987" y="71060"/>
                        </a:cubicBezTo>
                        <a:cubicBezTo>
                          <a:pt x="448559" y="71251"/>
                          <a:pt x="446844" y="71727"/>
                          <a:pt x="448368" y="72108"/>
                        </a:cubicBezTo>
                        <a:cubicBezTo>
                          <a:pt x="448940" y="72298"/>
                          <a:pt x="448654" y="73632"/>
                          <a:pt x="449797" y="73822"/>
                        </a:cubicBezTo>
                        <a:cubicBezTo>
                          <a:pt x="450750" y="74013"/>
                          <a:pt x="448940" y="74584"/>
                          <a:pt x="450654" y="75156"/>
                        </a:cubicBezTo>
                        <a:cubicBezTo>
                          <a:pt x="450940" y="75251"/>
                          <a:pt x="450845" y="75346"/>
                          <a:pt x="450940" y="75442"/>
                        </a:cubicBezTo>
                        <a:cubicBezTo>
                          <a:pt x="451226" y="76013"/>
                          <a:pt x="453893" y="78013"/>
                          <a:pt x="454369" y="77823"/>
                        </a:cubicBezTo>
                        <a:cubicBezTo>
                          <a:pt x="456084" y="77442"/>
                          <a:pt x="457322" y="80109"/>
                          <a:pt x="458655" y="80395"/>
                        </a:cubicBezTo>
                        <a:cubicBezTo>
                          <a:pt x="459036" y="80490"/>
                          <a:pt x="458941" y="81061"/>
                          <a:pt x="458941" y="81061"/>
                        </a:cubicBezTo>
                        <a:cubicBezTo>
                          <a:pt x="460084" y="81061"/>
                          <a:pt x="459894" y="82871"/>
                          <a:pt x="460656" y="81633"/>
                        </a:cubicBezTo>
                        <a:cubicBezTo>
                          <a:pt x="461799" y="80966"/>
                          <a:pt x="461513" y="82014"/>
                          <a:pt x="462370" y="81633"/>
                        </a:cubicBezTo>
                        <a:cubicBezTo>
                          <a:pt x="463132" y="81252"/>
                          <a:pt x="463323" y="81538"/>
                          <a:pt x="463989" y="82300"/>
                        </a:cubicBezTo>
                        <a:cubicBezTo>
                          <a:pt x="465323" y="83633"/>
                          <a:pt x="467704" y="83347"/>
                          <a:pt x="469133" y="82109"/>
                        </a:cubicBezTo>
                        <a:cubicBezTo>
                          <a:pt x="469228" y="82014"/>
                          <a:pt x="471895" y="82966"/>
                          <a:pt x="471990" y="83062"/>
                        </a:cubicBezTo>
                        <a:cubicBezTo>
                          <a:pt x="473038" y="83919"/>
                          <a:pt x="473705" y="82966"/>
                          <a:pt x="474276" y="83633"/>
                        </a:cubicBezTo>
                        <a:cubicBezTo>
                          <a:pt x="475229" y="84776"/>
                          <a:pt x="476372" y="83633"/>
                          <a:pt x="477420" y="84014"/>
                        </a:cubicBezTo>
                        <a:cubicBezTo>
                          <a:pt x="477801" y="84205"/>
                          <a:pt x="478944" y="85729"/>
                          <a:pt x="479229" y="86205"/>
                        </a:cubicBezTo>
                        <a:cubicBezTo>
                          <a:pt x="479420" y="86395"/>
                          <a:pt x="480468" y="85633"/>
                          <a:pt x="481515" y="85538"/>
                        </a:cubicBezTo>
                        <a:cubicBezTo>
                          <a:pt x="482468" y="85443"/>
                          <a:pt x="483325" y="85633"/>
                          <a:pt x="483516" y="85633"/>
                        </a:cubicBezTo>
                        <a:cubicBezTo>
                          <a:pt x="484087" y="85729"/>
                          <a:pt x="484278" y="85062"/>
                          <a:pt x="484659" y="85538"/>
                        </a:cubicBezTo>
                        <a:cubicBezTo>
                          <a:pt x="485040" y="86014"/>
                          <a:pt x="486945" y="86014"/>
                          <a:pt x="487326" y="86205"/>
                        </a:cubicBezTo>
                        <a:cubicBezTo>
                          <a:pt x="487707" y="86395"/>
                          <a:pt x="487707" y="87443"/>
                          <a:pt x="487992" y="87824"/>
                        </a:cubicBezTo>
                        <a:cubicBezTo>
                          <a:pt x="488564" y="88681"/>
                          <a:pt x="489993" y="88681"/>
                          <a:pt x="489993" y="89824"/>
                        </a:cubicBezTo>
                        <a:cubicBezTo>
                          <a:pt x="489993" y="91348"/>
                          <a:pt x="491421" y="92301"/>
                          <a:pt x="491421" y="93730"/>
                        </a:cubicBezTo>
                        <a:cubicBezTo>
                          <a:pt x="491421" y="95349"/>
                          <a:pt x="492755" y="93920"/>
                          <a:pt x="493136" y="93920"/>
                        </a:cubicBezTo>
                        <a:cubicBezTo>
                          <a:pt x="493422" y="93920"/>
                          <a:pt x="493326" y="93349"/>
                          <a:pt x="493422" y="92968"/>
                        </a:cubicBezTo>
                        <a:cubicBezTo>
                          <a:pt x="493803" y="91063"/>
                          <a:pt x="495993" y="91825"/>
                          <a:pt x="496946" y="91539"/>
                        </a:cubicBezTo>
                        <a:cubicBezTo>
                          <a:pt x="497422" y="91348"/>
                          <a:pt x="497994" y="90682"/>
                          <a:pt x="499137" y="90301"/>
                        </a:cubicBezTo>
                        <a:cubicBezTo>
                          <a:pt x="499708" y="90110"/>
                          <a:pt x="499708" y="89634"/>
                          <a:pt x="500470" y="89634"/>
                        </a:cubicBezTo>
                        <a:cubicBezTo>
                          <a:pt x="501327" y="89634"/>
                          <a:pt x="501994" y="88110"/>
                          <a:pt x="502661" y="87634"/>
                        </a:cubicBezTo>
                        <a:cubicBezTo>
                          <a:pt x="503518" y="86967"/>
                          <a:pt x="504280" y="88586"/>
                          <a:pt x="504852" y="87348"/>
                        </a:cubicBezTo>
                        <a:cubicBezTo>
                          <a:pt x="505042" y="86872"/>
                          <a:pt x="506090" y="88491"/>
                          <a:pt x="506185" y="88681"/>
                        </a:cubicBezTo>
                        <a:cubicBezTo>
                          <a:pt x="506280" y="88777"/>
                          <a:pt x="507709" y="88586"/>
                          <a:pt x="508185" y="88872"/>
                        </a:cubicBezTo>
                        <a:cubicBezTo>
                          <a:pt x="508185" y="88872"/>
                          <a:pt x="510090" y="88681"/>
                          <a:pt x="510281" y="88681"/>
                        </a:cubicBezTo>
                        <a:cubicBezTo>
                          <a:pt x="510948" y="88681"/>
                          <a:pt x="513519" y="89920"/>
                          <a:pt x="513519" y="88396"/>
                        </a:cubicBezTo>
                        <a:cubicBezTo>
                          <a:pt x="513519" y="85824"/>
                          <a:pt x="517044" y="85157"/>
                          <a:pt x="518377" y="83347"/>
                        </a:cubicBezTo>
                        <a:cubicBezTo>
                          <a:pt x="518853" y="82681"/>
                          <a:pt x="520282" y="82490"/>
                          <a:pt x="520282" y="81442"/>
                        </a:cubicBezTo>
                        <a:cubicBezTo>
                          <a:pt x="520282" y="80395"/>
                          <a:pt x="521520" y="79918"/>
                          <a:pt x="520663" y="78680"/>
                        </a:cubicBezTo>
                        <a:cubicBezTo>
                          <a:pt x="519996" y="77728"/>
                          <a:pt x="521425" y="76013"/>
                          <a:pt x="521425" y="74775"/>
                        </a:cubicBezTo>
                        <a:cubicBezTo>
                          <a:pt x="521425" y="74489"/>
                          <a:pt x="521235" y="74108"/>
                          <a:pt x="521425" y="73346"/>
                        </a:cubicBezTo>
                        <a:cubicBezTo>
                          <a:pt x="521901" y="71822"/>
                          <a:pt x="518949" y="69346"/>
                          <a:pt x="520473" y="67155"/>
                        </a:cubicBezTo>
                        <a:lnTo>
                          <a:pt x="523997" y="45724"/>
                        </a:lnTo>
                        <a:cubicBezTo>
                          <a:pt x="523425" y="45533"/>
                          <a:pt x="524568" y="43914"/>
                          <a:pt x="524092" y="43628"/>
                        </a:cubicBezTo>
                        <a:cubicBezTo>
                          <a:pt x="523711" y="43342"/>
                          <a:pt x="524759" y="41437"/>
                          <a:pt x="524664" y="41056"/>
                        </a:cubicBezTo>
                        <a:cubicBezTo>
                          <a:pt x="524568" y="40771"/>
                          <a:pt x="527140" y="36865"/>
                          <a:pt x="527426" y="36675"/>
                        </a:cubicBezTo>
                        <a:cubicBezTo>
                          <a:pt x="527807" y="36484"/>
                          <a:pt x="527902" y="35246"/>
                          <a:pt x="528759" y="35913"/>
                        </a:cubicBezTo>
                        <a:cubicBezTo>
                          <a:pt x="528855" y="36008"/>
                          <a:pt x="529902" y="34103"/>
                          <a:pt x="530474" y="34103"/>
                        </a:cubicBezTo>
                        <a:cubicBezTo>
                          <a:pt x="530950" y="34103"/>
                          <a:pt x="532379" y="31246"/>
                          <a:pt x="532474" y="30579"/>
                        </a:cubicBezTo>
                        <a:cubicBezTo>
                          <a:pt x="532569" y="30007"/>
                          <a:pt x="534093" y="28293"/>
                          <a:pt x="534665" y="28007"/>
                        </a:cubicBezTo>
                        <a:cubicBezTo>
                          <a:pt x="535617" y="27436"/>
                          <a:pt x="535617" y="26483"/>
                          <a:pt x="537046" y="26578"/>
                        </a:cubicBezTo>
                        <a:cubicBezTo>
                          <a:pt x="537427" y="26578"/>
                          <a:pt x="537999" y="26674"/>
                          <a:pt x="538475" y="26674"/>
                        </a:cubicBezTo>
                        <a:cubicBezTo>
                          <a:pt x="542475" y="26674"/>
                          <a:pt x="546666" y="27912"/>
                          <a:pt x="550572" y="28960"/>
                        </a:cubicBezTo>
                        <a:cubicBezTo>
                          <a:pt x="551143" y="28864"/>
                          <a:pt x="553429" y="27531"/>
                          <a:pt x="553620" y="26959"/>
                        </a:cubicBezTo>
                        <a:cubicBezTo>
                          <a:pt x="553620" y="26864"/>
                          <a:pt x="555048" y="27150"/>
                          <a:pt x="555239" y="27150"/>
                        </a:cubicBezTo>
                        <a:cubicBezTo>
                          <a:pt x="555715" y="27150"/>
                          <a:pt x="556001" y="26293"/>
                          <a:pt x="556096" y="27245"/>
                        </a:cubicBezTo>
                        <a:cubicBezTo>
                          <a:pt x="556096" y="27626"/>
                          <a:pt x="556477" y="27436"/>
                          <a:pt x="556572" y="27721"/>
                        </a:cubicBezTo>
                        <a:cubicBezTo>
                          <a:pt x="558287" y="27340"/>
                          <a:pt x="562192" y="27055"/>
                          <a:pt x="563430" y="26102"/>
                        </a:cubicBezTo>
                        <a:cubicBezTo>
                          <a:pt x="563621" y="25912"/>
                          <a:pt x="563716" y="25721"/>
                          <a:pt x="563716" y="25245"/>
                        </a:cubicBezTo>
                        <a:cubicBezTo>
                          <a:pt x="563716" y="24578"/>
                          <a:pt x="564954" y="23626"/>
                          <a:pt x="565335" y="22959"/>
                        </a:cubicBezTo>
                        <a:cubicBezTo>
                          <a:pt x="565907" y="22006"/>
                          <a:pt x="567621" y="22959"/>
                          <a:pt x="568098" y="21149"/>
                        </a:cubicBezTo>
                        <a:cubicBezTo>
                          <a:pt x="568193" y="20863"/>
                          <a:pt x="567907" y="20768"/>
                          <a:pt x="568383" y="20673"/>
                        </a:cubicBezTo>
                        <a:cubicBezTo>
                          <a:pt x="569907" y="20387"/>
                          <a:pt x="570860" y="18387"/>
                          <a:pt x="570479" y="16958"/>
                        </a:cubicBezTo>
                        <a:cubicBezTo>
                          <a:pt x="569907" y="14958"/>
                          <a:pt x="572098" y="14577"/>
                          <a:pt x="573432" y="14101"/>
                        </a:cubicBezTo>
                        <a:cubicBezTo>
                          <a:pt x="574670" y="13624"/>
                          <a:pt x="572384" y="10291"/>
                          <a:pt x="572098" y="9624"/>
                        </a:cubicBezTo>
                        <a:cubicBezTo>
                          <a:pt x="571622" y="8576"/>
                          <a:pt x="572193" y="6576"/>
                          <a:pt x="572574" y="5528"/>
                        </a:cubicBezTo>
                        <a:cubicBezTo>
                          <a:pt x="572860" y="4861"/>
                          <a:pt x="575051" y="3623"/>
                          <a:pt x="575622" y="3528"/>
                        </a:cubicBezTo>
                        <a:cubicBezTo>
                          <a:pt x="576861" y="3528"/>
                          <a:pt x="576670" y="1337"/>
                          <a:pt x="577813" y="670"/>
                        </a:cubicBezTo>
                        <a:cubicBezTo>
                          <a:pt x="578956" y="4"/>
                          <a:pt x="578289" y="-187"/>
                          <a:pt x="579909" y="194"/>
                        </a:cubicBezTo>
                        <a:cubicBezTo>
                          <a:pt x="580861" y="385"/>
                          <a:pt x="581433" y="289"/>
                          <a:pt x="582385" y="194"/>
                        </a:cubicBezTo>
                        <a:cubicBezTo>
                          <a:pt x="582671" y="194"/>
                          <a:pt x="584766" y="1242"/>
                          <a:pt x="585147" y="956"/>
                        </a:cubicBezTo>
                        <a:cubicBezTo>
                          <a:pt x="586005" y="289"/>
                          <a:pt x="586290" y="-377"/>
                          <a:pt x="587433" y="861"/>
                        </a:cubicBezTo>
                        <a:cubicBezTo>
                          <a:pt x="588576" y="2099"/>
                          <a:pt x="589529" y="3052"/>
                          <a:pt x="591339" y="2956"/>
                        </a:cubicBezTo>
                        <a:cubicBezTo>
                          <a:pt x="591720" y="4099"/>
                          <a:pt x="594101" y="4004"/>
                          <a:pt x="594291" y="5052"/>
                        </a:cubicBezTo>
                        <a:cubicBezTo>
                          <a:pt x="594577" y="6576"/>
                          <a:pt x="596863" y="5528"/>
                          <a:pt x="597816" y="5242"/>
                        </a:cubicBezTo>
                        <a:cubicBezTo>
                          <a:pt x="598673" y="4957"/>
                          <a:pt x="596482" y="2671"/>
                          <a:pt x="598959" y="3242"/>
                        </a:cubicBezTo>
                        <a:cubicBezTo>
                          <a:pt x="599911" y="3433"/>
                          <a:pt x="599816" y="3623"/>
                          <a:pt x="600864" y="3242"/>
                        </a:cubicBezTo>
                        <a:cubicBezTo>
                          <a:pt x="601054" y="3147"/>
                          <a:pt x="602959" y="3528"/>
                          <a:pt x="603435" y="3528"/>
                        </a:cubicBezTo>
                        <a:cubicBezTo>
                          <a:pt x="604293" y="3528"/>
                          <a:pt x="604674" y="2671"/>
                          <a:pt x="605912" y="2671"/>
                        </a:cubicBezTo>
                        <a:cubicBezTo>
                          <a:pt x="606483" y="2671"/>
                          <a:pt x="607722" y="3147"/>
                          <a:pt x="608293" y="3528"/>
                        </a:cubicBezTo>
                        <a:cubicBezTo>
                          <a:pt x="608198" y="3909"/>
                          <a:pt x="607912" y="4385"/>
                          <a:pt x="608103" y="4766"/>
                        </a:cubicBezTo>
                        <a:cubicBezTo>
                          <a:pt x="608293" y="5242"/>
                          <a:pt x="608865" y="5147"/>
                          <a:pt x="609150" y="6766"/>
                        </a:cubicBezTo>
                        <a:cubicBezTo>
                          <a:pt x="609246" y="7528"/>
                          <a:pt x="608007" y="7147"/>
                          <a:pt x="608293" y="8386"/>
                        </a:cubicBezTo>
                        <a:cubicBezTo>
                          <a:pt x="608484" y="9243"/>
                          <a:pt x="606198" y="9910"/>
                          <a:pt x="608674" y="10576"/>
                        </a:cubicBezTo>
                        <a:cubicBezTo>
                          <a:pt x="609055" y="10672"/>
                          <a:pt x="608674" y="11624"/>
                          <a:pt x="608579" y="12100"/>
                        </a:cubicBezTo>
                        <a:cubicBezTo>
                          <a:pt x="608484" y="12672"/>
                          <a:pt x="610008" y="13529"/>
                          <a:pt x="608674" y="13529"/>
                        </a:cubicBezTo>
                        <a:cubicBezTo>
                          <a:pt x="607341" y="13529"/>
                          <a:pt x="608388" y="15053"/>
                          <a:pt x="607150" y="14672"/>
                        </a:cubicBezTo>
                        <a:cubicBezTo>
                          <a:pt x="605340" y="14101"/>
                          <a:pt x="605817" y="15339"/>
                          <a:pt x="604007" y="14958"/>
                        </a:cubicBezTo>
                        <a:cubicBezTo>
                          <a:pt x="603626" y="14863"/>
                          <a:pt x="601530" y="18196"/>
                          <a:pt x="603816" y="17720"/>
                        </a:cubicBezTo>
                        <a:cubicBezTo>
                          <a:pt x="604578" y="17530"/>
                          <a:pt x="604293" y="18292"/>
                          <a:pt x="604293" y="18768"/>
                        </a:cubicBezTo>
                        <a:cubicBezTo>
                          <a:pt x="604959" y="24007"/>
                          <a:pt x="611913" y="23626"/>
                          <a:pt x="611246" y="26959"/>
                        </a:cubicBezTo>
                        <a:cubicBezTo>
                          <a:pt x="611151" y="27245"/>
                          <a:pt x="612198" y="26769"/>
                          <a:pt x="612484" y="27055"/>
                        </a:cubicBezTo>
                        <a:cubicBezTo>
                          <a:pt x="613056" y="27721"/>
                          <a:pt x="609246" y="29436"/>
                          <a:pt x="609531" y="30007"/>
                        </a:cubicBezTo>
                        <a:cubicBezTo>
                          <a:pt x="610008" y="31246"/>
                          <a:pt x="607722" y="31055"/>
                          <a:pt x="607055" y="31722"/>
                        </a:cubicBezTo>
                        <a:cubicBezTo>
                          <a:pt x="606293" y="32484"/>
                          <a:pt x="609246" y="34865"/>
                          <a:pt x="609817" y="34770"/>
                        </a:cubicBezTo>
                        <a:cubicBezTo>
                          <a:pt x="610770" y="34579"/>
                          <a:pt x="611532" y="35246"/>
                          <a:pt x="611532" y="36199"/>
                        </a:cubicBezTo>
                        <a:cubicBezTo>
                          <a:pt x="611532" y="36484"/>
                          <a:pt x="612008" y="36103"/>
                          <a:pt x="612294" y="36103"/>
                        </a:cubicBezTo>
                        <a:cubicBezTo>
                          <a:pt x="612865" y="36103"/>
                          <a:pt x="613056" y="38866"/>
                          <a:pt x="614199" y="37913"/>
                        </a:cubicBezTo>
                        <a:cubicBezTo>
                          <a:pt x="614580" y="37627"/>
                          <a:pt x="618104" y="40199"/>
                          <a:pt x="618390" y="40485"/>
                        </a:cubicBezTo>
                        <a:cubicBezTo>
                          <a:pt x="618771" y="40866"/>
                          <a:pt x="617342" y="41342"/>
                          <a:pt x="618580" y="42295"/>
                        </a:cubicBezTo>
                        <a:cubicBezTo>
                          <a:pt x="619342" y="42961"/>
                          <a:pt x="620295" y="44866"/>
                          <a:pt x="621342" y="44295"/>
                        </a:cubicBezTo>
                        <a:cubicBezTo>
                          <a:pt x="624581" y="42580"/>
                          <a:pt x="621819" y="46295"/>
                          <a:pt x="623628" y="46105"/>
                        </a:cubicBezTo>
                        <a:cubicBezTo>
                          <a:pt x="625343" y="45914"/>
                          <a:pt x="623343" y="46771"/>
                          <a:pt x="624486" y="47343"/>
                        </a:cubicBezTo>
                        <a:cubicBezTo>
                          <a:pt x="626010" y="48010"/>
                          <a:pt x="624295" y="49343"/>
                          <a:pt x="623628" y="50105"/>
                        </a:cubicBezTo>
                        <a:cubicBezTo>
                          <a:pt x="623343" y="50391"/>
                          <a:pt x="623628" y="50867"/>
                          <a:pt x="623819" y="51439"/>
                        </a:cubicBezTo>
                        <a:cubicBezTo>
                          <a:pt x="624390" y="52677"/>
                          <a:pt x="623247" y="52867"/>
                          <a:pt x="624486" y="54296"/>
                        </a:cubicBezTo>
                        <a:cubicBezTo>
                          <a:pt x="624676" y="54582"/>
                          <a:pt x="624581" y="54868"/>
                          <a:pt x="624581" y="55249"/>
                        </a:cubicBezTo>
                        <a:cubicBezTo>
                          <a:pt x="624581" y="56677"/>
                          <a:pt x="626676" y="55534"/>
                          <a:pt x="626962" y="56392"/>
                        </a:cubicBezTo>
                        <a:cubicBezTo>
                          <a:pt x="627343" y="57439"/>
                          <a:pt x="629534" y="58773"/>
                          <a:pt x="629534" y="59344"/>
                        </a:cubicBezTo>
                        <a:cubicBezTo>
                          <a:pt x="629534" y="60773"/>
                          <a:pt x="633534" y="59821"/>
                          <a:pt x="633534" y="60583"/>
                        </a:cubicBezTo>
                        <a:cubicBezTo>
                          <a:pt x="633534" y="62488"/>
                          <a:pt x="636582" y="63154"/>
                          <a:pt x="635916" y="65821"/>
                        </a:cubicBezTo>
                        <a:cubicBezTo>
                          <a:pt x="636963" y="66679"/>
                          <a:pt x="635916" y="67345"/>
                          <a:pt x="637725" y="67536"/>
                        </a:cubicBezTo>
                        <a:cubicBezTo>
                          <a:pt x="638392" y="67536"/>
                          <a:pt x="639440" y="67155"/>
                          <a:pt x="639916" y="67536"/>
                        </a:cubicBezTo>
                        <a:cubicBezTo>
                          <a:pt x="641059" y="68393"/>
                          <a:pt x="641154" y="68584"/>
                          <a:pt x="642393" y="68107"/>
                        </a:cubicBezTo>
                        <a:cubicBezTo>
                          <a:pt x="642678" y="68012"/>
                          <a:pt x="643155" y="66964"/>
                          <a:pt x="644202" y="66488"/>
                        </a:cubicBezTo>
                        <a:cubicBezTo>
                          <a:pt x="645345" y="66012"/>
                          <a:pt x="647155" y="66107"/>
                          <a:pt x="647346" y="66488"/>
                        </a:cubicBezTo>
                        <a:cubicBezTo>
                          <a:pt x="647346" y="66488"/>
                          <a:pt x="650108" y="67536"/>
                          <a:pt x="650394" y="67631"/>
                        </a:cubicBezTo>
                        <a:cubicBezTo>
                          <a:pt x="651822" y="67155"/>
                          <a:pt x="653156" y="66964"/>
                          <a:pt x="653632" y="68774"/>
                        </a:cubicBezTo>
                        <a:cubicBezTo>
                          <a:pt x="653727" y="69155"/>
                          <a:pt x="653251" y="69727"/>
                          <a:pt x="653156" y="70679"/>
                        </a:cubicBezTo>
                        <a:cubicBezTo>
                          <a:pt x="653061" y="72489"/>
                          <a:pt x="657252" y="75632"/>
                          <a:pt x="657156" y="76394"/>
                        </a:cubicBezTo>
                        <a:cubicBezTo>
                          <a:pt x="656966" y="78299"/>
                          <a:pt x="656871" y="78490"/>
                          <a:pt x="658680" y="78490"/>
                        </a:cubicBezTo>
                        <a:cubicBezTo>
                          <a:pt x="659252" y="78490"/>
                          <a:pt x="660585" y="79061"/>
                          <a:pt x="660585" y="79061"/>
                        </a:cubicBezTo>
                        <a:cubicBezTo>
                          <a:pt x="662490" y="77918"/>
                          <a:pt x="664110" y="81061"/>
                          <a:pt x="664110" y="76870"/>
                        </a:cubicBezTo>
                        <a:cubicBezTo>
                          <a:pt x="664110" y="76680"/>
                          <a:pt x="666872" y="77347"/>
                          <a:pt x="667062" y="77442"/>
                        </a:cubicBezTo>
                        <a:cubicBezTo>
                          <a:pt x="669158" y="78490"/>
                          <a:pt x="667920" y="77442"/>
                          <a:pt x="667062" y="81157"/>
                        </a:cubicBezTo>
                        <a:cubicBezTo>
                          <a:pt x="666586" y="83252"/>
                          <a:pt x="667920" y="83728"/>
                          <a:pt x="668301" y="85252"/>
                        </a:cubicBezTo>
                        <a:cubicBezTo>
                          <a:pt x="668396" y="85729"/>
                          <a:pt x="669348" y="85538"/>
                          <a:pt x="669920" y="85633"/>
                        </a:cubicBezTo>
                        <a:cubicBezTo>
                          <a:pt x="671063" y="85824"/>
                          <a:pt x="670301" y="87157"/>
                          <a:pt x="671730" y="86776"/>
                        </a:cubicBezTo>
                        <a:cubicBezTo>
                          <a:pt x="672206" y="86681"/>
                          <a:pt x="671920" y="86872"/>
                          <a:pt x="672206" y="87253"/>
                        </a:cubicBezTo>
                        <a:cubicBezTo>
                          <a:pt x="672777" y="88015"/>
                          <a:pt x="674397" y="88110"/>
                          <a:pt x="675063" y="89253"/>
                        </a:cubicBezTo>
                        <a:cubicBezTo>
                          <a:pt x="676397" y="91729"/>
                          <a:pt x="675825" y="89634"/>
                          <a:pt x="674587" y="90586"/>
                        </a:cubicBezTo>
                        <a:cubicBezTo>
                          <a:pt x="674301" y="90872"/>
                          <a:pt x="674873" y="91825"/>
                          <a:pt x="675063" y="92301"/>
                        </a:cubicBezTo>
                        <a:cubicBezTo>
                          <a:pt x="675730" y="93730"/>
                          <a:pt x="675063" y="94968"/>
                          <a:pt x="676016" y="96111"/>
                        </a:cubicBezTo>
                        <a:cubicBezTo>
                          <a:pt x="677445" y="97825"/>
                          <a:pt x="677159" y="97730"/>
                          <a:pt x="677159" y="99730"/>
                        </a:cubicBezTo>
                        <a:cubicBezTo>
                          <a:pt x="677159" y="100588"/>
                          <a:pt x="674968" y="102112"/>
                          <a:pt x="677349" y="102778"/>
                        </a:cubicBezTo>
                        <a:cubicBezTo>
                          <a:pt x="678492" y="103064"/>
                          <a:pt x="678207" y="104302"/>
                          <a:pt x="677254" y="104779"/>
                        </a:cubicBezTo>
                        <a:cubicBezTo>
                          <a:pt x="676968" y="104969"/>
                          <a:pt x="677159" y="105445"/>
                          <a:pt x="677159" y="105826"/>
                        </a:cubicBezTo>
                        <a:cubicBezTo>
                          <a:pt x="677159" y="106588"/>
                          <a:pt x="675540" y="106112"/>
                          <a:pt x="676873" y="107731"/>
                        </a:cubicBezTo>
                        <a:cubicBezTo>
                          <a:pt x="677635" y="108589"/>
                          <a:pt x="677064" y="110208"/>
                          <a:pt x="677826" y="111065"/>
                        </a:cubicBezTo>
                        <a:cubicBezTo>
                          <a:pt x="678207" y="111541"/>
                          <a:pt x="677921" y="111541"/>
                          <a:pt x="677826" y="112018"/>
                        </a:cubicBezTo>
                        <a:cubicBezTo>
                          <a:pt x="677826" y="112684"/>
                          <a:pt x="679254" y="114685"/>
                          <a:pt x="679350" y="115542"/>
                        </a:cubicBezTo>
                        <a:cubicBezTo>
                          <a:pt x="679445" y="116590"/>
                          <a:pt x="680112" y="115828"/>
                          <a:pt x="680016" y="117352"/>
                        </a:cubicBezTo>
                        <a:cubicBezTo>
                          <a:pt x="679921" y="118304"/>
                          <a:pt x="681064" y="118876"/>
                          <a:pt x="681064" y="119638"/>
                        </a:cubicBezTo>
                        <a:cubicBezTo>
                          <a:pt x="681064" y="120781"/>
                          <a:pt x="682398" y="122114"/>
                          <a:pt x="682588" y="123543"/>
                        </a:cubicBezTo>
                        <a:cubicBezTo>
                          <a:pt x="682683" y="124114"/>
                          <a:pt x="684874" y="123448"/>
                          <a:pt x="685446" y="124591"/>
                        </a:cubicBezTo>
                        <a:cubicBezTo>
                          <a:pt x="685636" y="124876"/>
                          <a:pt x="686017" y="125353"/>
                          <a:pt x="686493" y="125734"/>
                        </a:cubicBezTo>
                        <a:cubicBezTo>
                          <a:pt x="687636" y="126591"/>
                          <a:pt x="686874" y="128020"/>
                          <a:pt x="687255" y="129258"/>
                        </a:cubicBezTo>
                        <a:cubicBezTo>
                          <a:pt x="687351" y="129639"/>
                          <a:pt x="687827" y="129734"/>
                          <a:pt x="688017" y="129829"/>
                        </a:cubicBezTo>
                        <a:cubicBezTo>
                          <a:pt x="688779" y="130591"/>
                          <a:pt x="686112" y="132115"/>
                          <a:pt x="688208" y="133925"/>
                        </a:cubicBezTo>
                        <a:cubicBezTo>
                          <a:pt x="688970" y="134592"/>
                          <a:pt x="687922" y="135068"/>
                          <a:pt x="689065" y="135735"/>
                        </a:cubicBezTo>
                        <a:cubicBezTo>
                          <a:pt x="689065" y="135735"/>
                          <a:pt x="689827" y="138021"/>
                          <a:pt x="689922" y="138211"/>
                        </a:cubicBezTo>
                        <a:lnTo>
                          <a:pt x="687541" y="144498"/>
                        </a:lnTo>
                        <a:cubicBezTo>
                          <a:pt x="689065" y="144974"/>
                          <a:pt x="690399" y="144784"/>
                          <a:pt x="688779" y="146784"/>
                        </a:cubicBezTo>
                        <a:cubicBezTo>
                          <a:pt x="688398" y="147165"/>
                          <a:pt x="688684" y="148403"/>
                          <a:pt x="687732" y="148403"/>
                        </a:cubicBezTo>
                        <a:lnTo>
                          <a:pt x="685636" y="152118"/>
                        </a:lnTo>
                        <a:cubicBezTo>
                          <a:pt x="684779" y="154594"/>
                          <a:pt x="684493" y="154594"/>
                          <a:pt x="682398" y="156214"/>
                        </a:cubicBezTo>
                        <a:cubicBezTo>
                          <a:pt x="680874" y="157452"/>
                          <a:pt x="682302" y="159357"/>
                          <a:pt x="682779" y="160881"/>
                        </a:cubicBezTo>
                        <a:lnTo>
                          <a:pt x="682493" y="161548"/>
                        </a:lnTo>
                        <a:lnTo>
                          <a:pt x="684112" y="166215"/>
                        </a:lnTo>
                        <a:cubicBezTo>
                          <a:pt x="683826" y="167358"/>
                          <a:pt x="683255" y="168596"/>
                          <a:pt x="683731" y="169644"/>
                        </a:cubicBezTo>
                        <a:cubicBezTo>
                          <a:pt x="683826" y="169930"/>
                          <a:pt x="683541" y="171263"/>
                          <a:pt x="683541" y="171263"/>
                        </a:cubicBezTo>
                        <a:lnTo>
                          <a:pt x="676683" y="176883"/>
                        </a:lnTo>
                        <a:lnTo>
                          <a:pt x="671063" y="183741"/>
                        </a:lnTo>
                        <a:cubicBezTo>
                          <a:pt x="669539" y="187646"/>
                          <a:pt x="668205" y="190980"/>
                          <a:pt x="667539" y="195076"/>
                        </a:cubicBezTo>
                        <a:cubicBezTo>
                          <a:pt x="668586" y="196504"/>
                          <a:pt x="670682" y="197647"/>
                          <a:pt x="670396" y="199648"/>
                        </a:cubicBezTo>
                        <a:lnTo>
                          <a:pt x="671063" y="203458"/>
                        </a:lnTo>
                        <a:lnTo>
                          <a:pt x="670587" y="205077"/>
                        </a:lnTo>
                        <a:lnTo>
                          <a:pt x="671539" y="204791"/>
                        </a:lnTo>
                        <a:lnTo>
                          <a:pt x="672777" y="205839"/>
                        </a:lnTo>
                        <a:lnTo>
                          <a:pt x="673254" y="207649"/>
                        </a:lnTo>
                        <a:lnTo>
                          <a:pt x="671825" y="209458"/>
                        </a:lnTo>
                        <a:lnTo>
                          <a:pt x="672492" y="210030"/>
                        </a:lnTo>
                        <a:lnTo>
                          <a:pt x="672396" y="210220"/>
                        </a:lnTo>
                        <a:lnTo>
                          <a:pt x="675254" y="210220"/>
                        </a:lnTo>
                        <a:lnTo>
                          <a:pt x="676587" y="209649"/>
                        </a:lnTo>
                        <a:lnTo>
                          <a:pt x="678207" y="210316"/>
                        </a:lnTo>
                        <a:lnTo>
                          <a:pt x="680397" y="210506"/>
                        </a:lnTo>
                        <a:lnTo>
                          <a:pt x="680969" y="210411"/>
                        </a:lnTo>
                        <a:lnTo>
                          <a:pt x="682302" y="211459"/>
                        </a:lnTo>
                        <a:cubicBezTo>
                          <a:pt x="682302" y="212887"/>
                          <a:pt x="682683" y="213459"/>
                          <a:pt x="684017" y="213840"/>
                        </a:cubicBezTo>
                        <a:lnTo>
                          <a:pt x="684303" y="214792"/>
                        </a:lnTo>
                        <a:lnTo>
                          <a:pt x="687255" y="215459"/>
                        </a:lnTo>
                        <a:lnTo>
                          <a:pt x="688494" y="216602"/>
                        </a:lnTo>
                        <a:lnTo>
                          <a:pt x="689065" y="216507"/>
                        </a:lnTo>
                        <a:lnTo>
                          <a:pt x="689065" y="215935"/>
                        </a:lnTo>
                        <a:lnTo>
                          <a:pt x="691446" y="214792"/>
                        </a:lnTo>
                        <a:lnTo>
                          <a:pt x="692875" y="217840"/>
                        </a:lnTo>
                        <a:lnTo>
                          <a:pt x="694590" y="219364"/>
                        </a:lnTo>
                        <a:lnTo>
                          <a:pt x="695256" y="218983"/>
                        </a:lnTo>
                        <a:cubicBezTo>
                          <a:pt x="695733" y="219174"/>
                          <a:pt x="696114" y="219555"/>
                          <a:pt x="696590" y="219745"/>
                        </a:cubicBezTo>
                        <a:cubicBezTo>
                          <a:pt x="698304" y="220603"/>
                          <a:pt x="701257" y="220126"/>
                          <a:pt x="702876" y="219936"/>
                        </a:cubicBezTo>
                        <a:cubicBezTo>
                          <a:pt x="705734" y="220507"/>
                          <a:pt x="708401" y="220793"/>
                          <a:pt x="711258" y="220984"/>
                        </a:cubicBezTo>
                        <a:cubicBezTo>
                          <a:pt x="713544" y="221174"/>
                          <a:pt x="715545" y="223746"/>
                          <a:pt x="717164" y="225175"/>
                        </a:cubicBezTo>
                        <a:lnTo>
                          <a:pt x="717640" y="224794"/>
                        </a:lnTo>
                        <a:cubicBezTo>
                          <a:pt x="718593" y="225270"/>
                          <a:pt x="718688" y="225079"/>
                          <a:pt x="719831" y="224889"/>
                        </a:cubicBezTo>
                        <a:lnTo>
                          <a:pt x="720783" y="225746"/>
                        </a:lnTo>
                        <a:lnTo>
                          <a:pt x="722974" y="225841"/>
                        </a:lnTo>
                        <a:cubicBezTo>
                          <a:pt x="725070" y="226889"/>
                          <a:pt x="725451" y="227365"/>
                          <a:pt x="727641" y="226413"/>
                        </a:cubicBezTo>
                        <a:cubicBezTo>
                          <a:pt x="728594" y="226032"/>
                          <a:pt x="732499" y="226603"/>
                          <a:pt x="734309" y="226127"/>
                        </a:cubicBezTo>
                        <a:cubicBezTo>
                          <a:pt x="736023" y="225651"/>
                          <a:pt x="736976" y="226889"/>
                          <a:pt x="738786" y="226508"/>
                        </a:cubicBezTo>
                        <a:cubicBezTo>
                          <a:pt x="739262" y="226413"/>
                          <a:pt x="739833" y="227080"/>
                          <a:pt x="740405" y="227080"/>
                        </a:cubicBezTo>
                        <a:cubicBezTo>
                          <a:pt x="740595" y="228318"/>
                          <a:pt x="740500" y="228032"/>
                          <a:pt x="741834" y="228223"/>
                        </a:cubicBezTo>
                        <a:cubicBezTo>
                          <a:pt x="742119" y="228223"/>
                          <a:pt x="742215" y="228985"/>
                          <a:pt x="742310" y="228985"/>
                        </a:cubicBezTo>
                        <a:cubicBezTo>
                          <a:pt x="742405" y="228985"/>
                          <a:pt x="744120" y="228508"/>
                          <a:pt x="744405" y="228508"/>
                        </a:cubicBezTo>
                        <a:cubicBezTo>
                          <a:pt x="744882" y="228508"/>
                          <a:pt x="745548" y="228889"/>
                          <a:pt x="745739" y="229080"/>
                        </a:cubicBezTo>
                        <a:cubicBezTo>
                          <a:pt x="745929" y="229175"/>
                          <a:pt x="748215" y="229175"/>
                          <a:pt x="748596" y="229080"/>
                        </a:cubicBezTo>
                        <a:cubicBezTo>
                          <a:pt x="749168" y="229366"/>
                          <a:pt x="752311" y="231271"/>
                          <a:pt x="752787" y="231080"/>
                        </a:cubicBezTo>
                        <a:cubicBezTo>
                          <a:pt x="753645" y="231556"/>
                          <a:pt x="752883" y="230128"/>
                          <a:pt x="753930" y="230985"/>
                        </a:cubicBezTo>
                        <a:cubicBezTo>
                          <a:pt x="754121" y="231175"/>
                          <a:pt x="754597" y="231175"/>
                          <a:pt x="754883" y="231271"/>
                        </a:cubicBezTo>
                        <a:cubicBezTo>
                          <a:pt x="755454" y="231461"/>
                          <a:pt x="756121" y="231937"/>
                          <a:pt x="756502" y="232318"/>
                        </a:cubicBezTo>
                        <a:cubicBezTo>
                          <a:pt x="757169" y="233080"/>
                          <a:pt x="757836" y="233271"/>
                          <a:pt x="758788" y="232890"/>
                        </a:cubicBezTo>
                        <a:lnTo>
                          <a:pt x="759550" y="233366"/>
                        </a:lnTo>
                        <a:lnTo>
                          <a:pt x="759645" y="232795"/>
                        </a:lnTo>
                        <a:lnTo>
                          <a:pt x="764884" y="236224"/>
                        </a:lnTo>
                        <a:cubicBezTo>
                          <a:pt x="765741" y="237557"/>
                          <a:pt x="766122" y="236414"/>
                          <a:pt x="766122" y="238129"/>
                        </a:cubicBezTo>
                        <a:cubicBezTo>
                          <a:pt x="766122" y="238986"/>
                          <a:pt x="775838" y="245463"/>
                          <a:pt x="777076" y="246320"/>
                        </a:cubicBezTo>
                        <a:lnTo>
                          <a:pt x="779934" y="249082"/>
                        </a:lnTo>
                        <a:lnTo>
                          <a:pt x="781839" y="249940"/>
                        </a:lnTo>
                        <a:cubicBezTo>
                          <a:pt x="782696" y="251940"/>
                          <a:pt x="783267" y="252892"/>
                          <a:pt x="785172" y="254416"/>
                        </a:cubicBezTo>
                        <a:cubicBezTo>
                          <a:pt x="785553" y="255655"/>
                          <a:pt x="785934" y="256131"/>
                          <a:pt x="785553" y="257274"/>
                        </a:cubicBezTo>
                        <a:cubicBezTo>
                          <a:pt x="785458" y="257655"/>
                          <a:pt x="785934" y="257845"/>
                          <a:pt x="785934" y="257845"/>
                        </a:cubicBezTo>
                        <a:cubicBezTo>
                          <a:pt x="787935" y="257274"/>
                          <a:pt x="789840" y="258417"/>
                          <a:pt x="790983" y="259941"/>
                        </a:cubicBezTo>
                        <a:lnTo>
                          <a:pt x="793840" y="261846"/>
                        </a:lnTo>
                        <a:cubicBezTo>
                          <a:pt x="795078" y="263560"/>
                          <a:pt x="796221" y="264989"/>
                          <a:pt x="796888" y="266989"/>
                        </a:cubicBezTo>
                        <a:cubicBezTo>
                          <a:pt x="797269" y="268037"/>
                          <a:pt x="798126" y="267751"/>
                          <a:pt x="799079" y="267847"/>
                        </a:cubicBezTo>
                        <a:lnTo>
                          <a:pt x="802889" y="269752"/>
                        </a:lnTo>
                        <a:lnTo>
                          <a:pt x="803270" y="270228"/>
                        </a:lnTo>
                        <a:lnTo>
                          <a:pt x="803651" y="270037"/>
                        </a:lnTo>
                        <a:cubicBezTo>
                          <a:pt x="804889" y="270799"/>
                          <a:pt x="805365" y="271752"/>
                          <a:pt x="806413" y="272895"/>
                        </a:cubicBezTo>
                        <a:cubicBezTo>
                          <a:pt x="811176" y="272514"/>
                          <a:pt x="816033" y="272419"/>
                          <a:pt x="820796" y="272228"/>
                        </a:cubicBezTo>
                        <a:lnTo>
                          <a:pt x="819272" y="275371"/>
                        </a:lnTo>
                        <a:cubicBezTo>
                          <a:pt x="818129" y="278515"/>
                          <a:pt x="817748" y="281563"/>
                          <a:pt x="816605" y="284706"/>
                        </a:cubicBezTo>
                        <a:lnTo>
                          <a:pt x="818224" y="284896"/>
                        </a:lnTo>
                        <a:lnTo>
                          <a:pt x="819843" y="286039"/>
                        </a:lnTo>
                        <a:lnTo>
                          <a:pt x="823368" y="286516"/>
                        </a:lnTo>
                        <a:lnTo>
                          <a:pt x="825939" y="294040"/>
                        </a:lnTo>
                        <a:cubicBezTo>
                          <a:pt x="826606" y="298422"/>
                          <a:pt x="827844" y="302518"/>
                          <a:pt x="828606" y="306899"/>
                        </a:cubicBezTo>
                        <a:lnTo>
                          <a:pt x="831940" y="315948"/>
                        </a:lnTo>
                        <a:lnTo>
                          <a:pt x="831940" y="322330"/>
                        </a:lnTo>
                        <a:lnTo>
                          <a:pt x="832988" y="324711"/>
                        </a:lnTo>
                        <a:lnTo>
                          <a:pt x="847275" y="342332"/>
                        </a:lnTo>
                        <a:lnTo>
                          <a:pt x="847085" y="351667"/>
                        </a:lnTo>
                        <a:lnTo>
                          <a:pt x="847085" y="351667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7" name="任意多边形: 形状 1926"/>
                  <p:cNvSpPr/>
                  <p:nvPr/>
                </p:nvSpPr>
                <p:spPr>
                  <a:xfrm>
                    <a:off x="5870066" y="3949826"/>
                    <a:ext cx="383124" cy="394239"/>
                  </a:xfrm>
                  <a:custGeom>
                    <a:avLst/>
                    <a:gdLst>
                      <a:gd name="connsiteX0" fmla="*/ 205550 w 383124"/>
                      <a:gd name="connsiteY0" fmla="*/ 332042 h 394239"/>
                      <a:gd name="connsiteX1" fmla="*/ 205550 w 383124"/>
                      <a:gd name="connsiteY1" fmla="*/ 332042 h 394239"/>
                      <a:gd name="connsiteX2" fmla="*/ 205835 w 383124"/>
                      <a:gd name="connsiteY2" fmla="*/ 332042 h 394239"/>
                      <a:gd name="connsiteX3" fmla="*/ 207074 w 383124"/>
                      <a:gd name="connsiteY3" fmla="*/ 332327 h 394239"/>
                      <a:gd name="connsiteX4" fmla="*/ 208121 w 383124"/>
                      <a:gd name="connsiteY4" fmla="*/ 332804 h 394239"/>
                      <a:gd name="connsiteX5" fmla="*/ 208597 w 383124"/>
                      <a:gd name="connsiteY5" fmla="*/ 332899 h 394239"/>
                      <a:gd name="connsiteX6" fmla="*/ 208788 w 383124"/>
                      <a:gd name="connsiteY6" fmla="*/ 332232 h 394239"/>
                      <a:gd name="connsiteX7" fmla="*/ 208121 w 383124"/>
                      <a:gd name="connsiteY7" fmla="*/ 331089 h 394239"/>
                      <a:gd name="connsiteX8" fmla="*/ 208407 w 383124"/>
                      <a:gd name="connsiteY8" fmla="*/ 330518 h 394239"/>
                      <a:gd name="connsiteX9" fmla="*/ 208883 w 383124"/>
                      <a:gd name="connsiteY9" fmla="*/ 330041 h 394239"/>
                      <a:gd name="connsiteX10" fmla="*/ 209264 w 383124"/>
                      <a:gd name="connsiteY10" fmla="*/ 329756 h 394239"/>
                      <a:gd name="connsiteX11" fmla="*/ 209169 w 383124"/>
                      <a:gd name="connsiteY11" fmla="*/ 329565 h 394239"/>
                      <a:gd name="connsiteX12" fmla="*/ 209264 w 383124"/>
                      <a:gd name="connsiteY12" fmla="*/ 328994 h 394239"/>
                      <a:gd name="connsiteX13" fmla="*/ 210121 w 383124"/>
                      <a:gd name="connsiteY13" fmla="*/ 328136 h 394239"/>
                      <a:gd name="connsiteX14" fmla="*/ 210788 w 383124"/>
                      <a:gd name="connsiteY14" fmla="*/ 327184 h 394239"/>
                      <a:gd name="connsiteX15" fmla="*/ 211360 w 383124"/>
                      <a:gd name="connsiteY15" fmla="*/ 326612 h 394239"/>
                      <a:gd name="connsiteX16" fmla="*/ 211455 w 383124"/>
                      <a:gd name="connsiteY16" fmla="*/ 326136 h 394239"/>
                      <a:gd name="connsiteX17" fmla="*/ 211455 w 383124"/>
                      <a:gd name="connsiteY17" fmla="*/ 326041 h 394239"/>
                      <a:gd name="connsiteX18" fmla="*/ 211741 w 383124"/>
                      <a:gd name="connsiteY18" fmla="*/ 326041 h 394239"/>
                      <a:gd name="connsiteX19" fmla="*/ 212979 w 383124"/>
                      <a:gd name="connsiteY19" fmla="*/ 325755 h 394239"/>
                      <a:gd name="connsiteX20" fmla="*/ 212788 w 383124"/>
                      <a:gd name="connsiteY20" fmla="*/ 325374 h 394239"/>
                      <a:gd name="connsiteX21" fmla="*/ 212788 w 383124"/>
                      <a:gd name="connsiteY21" fmla="*/ 324707 h 394239"/>
                      <a:gd name="connsiteX22" fmla="*/ 213836 w 383124"/>
                      <a:gd name="connsiteY22" fmla="*/ 324231 h 394239"/>
                      <a:gd name="connsiteX23" fmla="*/ 214503 w 383124"/>
                      <a:gd name="connsiteY23" fmla="*/ 323279 h 394239"/>
                      <a:gd name="connsiteX24" fmla="*/ 215075 w 383124"/>
                      <a:gd name="connsiteY24" fmla="*/ 322612 h 394239"/>
                      <a:gd name="connsiteX25" fmla="*/ 215741 w 383124"/>
                      <a:gd name="connsiteY25" fmla="*/ 322136 h 394239"/>
                      <a:gd name="connsiteX26" fmla="*/ 215455 w 383124"/>
                      <a:gd name="connsiteY26" fmla="*/ 322040 h 394239"/>
                      <a:gd name="connsiteX27" fmla="*/ 214789 w 383124"/>
                      <a:gd name="connsiteY27" fmla="*/ 321278 h 394239"/>
                      <a:gd name="connsiteX28" fmla="*/ 214217 w 383124"/>
                      <a:gd name="connsiteY28" fmla="*/ 320135 h 394239"/>
                      <a:gd name="connsiteX29" fmla="*/ 215075 w 383124"/>
                      <a:gd name="connsiteY29" fmla="*/ 319945 h 394239"/>
                      <a:gd name="connsiteX30" fmla="*/ 215932 w 383124"/>
                      <a:gd name="connsiteY30" fmla="*/ 319754 h 394239"/>
                      <a:gd name="connsiteX31" fmla="*/ 216694 w 383124"/>
                      <a:gd name="connsiteY31" fmla="*/ 318802 h 394239"/>
                      <a:gd name="connsiteX32" fmla="*/ 217170 w 383124"/>
                      <a:gd name="connsiteY32" fmla="*/ 318040 h 394239"/>
                      <a:gd name="connsiteX33" fmla="*/ 217361 w 383124"/>
                      <a:gd name="connsiteY33" fmla="*/ 317183 h 394239"/>
                      <a:gd name="connsiteX34" fmla="*/ 217646 w 383124"/>
                      <a:gd name="connsiteY34" fmla="*/ 316135 h 394239"/>
                      <a:gd name="connsiteX35" fmla="*/ 219456 w 383124"/>
                      <a:gd name="connsiteY35" fmla="*/ 315373 h 394239"/>
                      <a:gd name="connsiteX36" fmla="*/ 221456 w 383124"/>
                      <a:gd name="connsiteY36" fmla="*/ 316897 h 394239"/>
                      <a:gd name="connsiteX37" fmla="*/ 222409 w 383124"/>
                      <a:gd name="connsiteY37" fmla="*/ 318421 h 394239"/>
                      <a:gd name="connsiteX38" fmla="*/ 222885 w 383124"/>
                      <a:gd name="connsiteY38" fmla="*/ 318707 h 394239"/>
                      <a:gd name="connsiteX39" fmla="*/ 223361 w 383124"/>
                      <a:gd name="connsiteY39" fmla="*/ 318230 h 394239"/>
                      <a:gd name="connsiteX40" fmla="*/ 223838 w 383124"/>
                      <a:gd name="connsiteY40" fmla="*/ 317659 h 394239"/>
                      <a:gd name="connsiteX41" fmla="*/ 224600 w 383124"/>
                      <a:gd name="connsiteY41" fmla="*/ 318135 h 394239"/>
                      <a:gd name="connsiteX42" fmla="*/ 225838 w 383124"/>
                      <a:gd name="connsiteY42" fmla="*/ 319373 h 394239"/>
                      <a:gd name="connsiteX43" fmla="*/ 226695 w 383124"/>
                      <a:gd name="connsiteY43" fmla="*/ 319564 h 394239"/>
                      <a:gd name="connsiteX44" fmla="*/ 227838 w 383124"/>
                      <a:gd name="connsiteY44" fmla="*/ 319183 h 394239"/>
                      <a:gd name="connsiteX45" fmla="*/ 228600 w 383124"/>
                      <a:gd name="connsiteY45" fmla="*/ 319659 h 394239"/>
                      <a:gd name="connsiteX46" fmla="*/ 228695 w 383124"/>
                      <a:gd name="connsiteY46" fmla="*/ 320040 h 394239"/>
                      <a:gd name="connsiteX47" fmla="*/ 229838 w 383124"/>
                      <a:gd name="connsiteY47" fmla="*/ 320897 h 394239"/>
                      <a:gd name="connsiteX48" fmla="*/ 230315 w 383124"/>
                      <a:gd name="connsiteY48" fmla="*/ 321088 h 394239"/>
                      <a:gd name="connsiteX49" fmla="*/ 230791 w 383124"/>
                      <a:gd name="connsiteY49" fmla="*/ 321659 h 394239"/>
                      <a:gd name="connsiteX50" fmla="*/ 231743 w 383124"/>
                      <a:gd name="connsiteY50" fmla="*/ 321755 h 394239"/>
                      <a:gd name="connsiteX51" fmla="*/ 232315 w 383124"/>
                      <a:gd name="connsiteY51" fmla="*/ 322517 h 394239"/>
                      <a:gd name="connsiteX52" fmla="*/ 232696 w 383124"/>
                      <a:gd name="connsiteY52" fmla="*/ 322707 h 394239"/>
                      <a:gd name="connsiteX53" fmla="*/ 233172 w 383124"/>
                      <a:gd name="connsiteY53" fmla="*/ 322802 h 394239"/>
                      <a:gd name="connsiteX54" fmla="*/ 233553 w 383124"/>
                      <a:gd name="connsiteY54" fmla="*/ 322802 h 394239"/>
                      <a:gd name="connsiteX55" fmla="*/ 234125 w 383124"/>
                      <a:gd name="connsiteY55" fmla="*/ 323183 h 394239"/>
                      <a:gd name="connsiteX56" fmla="*/ 233744 w 383124"/>
                      <a:gd name="connsiteY56" fmla="*/ 323564 h 394239"/>
                      <a:gd name="connsiteX57" fmla="*/ 234505 w 383124"/>
                      <a:gd name="connsiteY57" fmla="*/ 323945 h 394239"/>
                      <a:gd name="connsiteX58" fmla="*/ 234982 w 383124"/>
                      <a:gd name="connsiteY58" fmla="*/ 324803 h 394239"/>
                      <a:gd name="connsiteX59" fmla="*/ 234791 w 383124"/>
                      <a:gd name="connsiteY59" fmla="*/ 325374 h 394239"/>
                      <a:gd name="connsiteX60" fmla="*/ 235267 w 383124"/>
                      <a:gd name="connsiteY60" fmla="*/ 325850 h 394239"/>
                      <a:gd name="connsiteX61" fmla="*/ 236125 w 383124"/>
                      <a:gd name="connsiteY61" fmla="*/ 326422 h 394239"/>
                      <a:gd name="connsiteX62" fmla="*/ 236411 w 383124"/>
                      <a:gd name="connsiteY62" fmla="*/ 326803 h 394239"/>
                      <a:gd name="connsiteX63" fmla="*/ 236506 w 383124"/>
                      <a:gd name="connsiteY63" fmla="*/ 327374 h 394239"/>
                      <a:gd name="connsiteX64" fmla="*/ 237077 w 383124"/>
                      <a:gd name="connsiteY64" fmla="*/ 327851 h 394239"/>
                      <a:gd name="connsiteX65" fmla="*/ 237268 w 383124"/>
                      <a:gd name="connsiteY65" fmla="*/ 328517 h 394239"/>
                      <a:gd name="connsiteX66" fmla="*/ 237554 w 383124"/>
                      <a:gd name="connsiteY66" fmla="*/ 328803 h 394239"/>
                      <a:gd name="connsiteX67" fmla="*/ 237649 w 383124"/>
                      <a:gd name="connsiteY67" fmla="*/ 329184 h 394239"/>
                      <a:gd name="connsiteX68" fmla="*/ 238506 w 383124"/>
                      <a:gd name="connsiteY68" fmla="*/ 329565 h 394239"/>
                      <a:gd name="connsiteX69" fmla="*/ 239459 w 383124"/>
                      <a:gd name="connsiteY69" fmla="*/ 329660 h 394239"/>
                      <a:gd name="connsiteX70" fmla="*/ 240221 w 383124"/>
                      <a:gd name="connsiteY70" fmla="*/ 329851 h 394239"/>
                      <a:gd name="connsiteX71" fmla="*/ 240697 w 383124"/>
                      <a:gd name="connsiteY71" fmla="*/ 330041 h 394239"/>
                      <a:gd name="connsiteX72" fmla="*/ 240792 w 383124"/>
                      <a:gd name="connsiteY72" fmla="*/ 330518 h 394239"/>
                      <a:gd name="connsiteX73" fmla="*/ 241554 w 383124"/>
                      <a:gd name="connsiteY73" fmla="*/ 330708 h 394239"/>
                      <a:gd name="connsiteX74" fmla="*/ 242316 w 383124"/>
                      <a:gd name="connsiteY74" fmla="*/ 331375 h 394239"/>
                      <a:gd name="connsiteX75" fmla="*/ 243078 w 383124"/>
                      <a:gd name="connsiteY75" fmla="*/ 331375 h 394239"/>
                      <a:gd name="connsiteX76" fmla="*/ 243554 w 383124"/>
                      <a:gd name="connsiteY76" fmla="*/ 331184 h 394239"/>
                      <a:gd name="connsiteX77" fmla="*/ 244602 w 383124"/>
                      <a:gd name="connsiteY77" fmla="*/ 330899 h 394239"/>
                      <a:gd name="connsiteX78" fmla="*/ 244221 w 383124"/>
                      <a:gd name="connsiteY78" fmla="*/ 329756 h 394239"/>
                      <a:gd name="connsiteX79" fmla="*/ 244507 w 383124"/>
                      <a:gd name="connsiteY79" fmla="*/ 328613 h 394239"/>
                      <a:gd name="connsiteX80" fmla="*/ 245459 w 383124"/>
                      <a:gd name="connsiteY80" fmla="*/ 328041 h 394239"/>
                      <a:gd name="connsiteX81" fmla="*/ 246317 w 383124"/>
                      <a:gd name="connsiteY81" fmla="*/ 327660 h 394239"/>
                      <a:gd name="connsiteX82" fmla="*/ 247459 w 383124"/>
                      <a:gd name="connsiteY82" fmla="*/ 326993 h 394239"/>
                      <a:gd name="connsiteX83" fmla="*/ 247936 w 383124"/>
                      <a:gd name="connsiteY83" fmla="*/ 326803 h 394239"/>
                      <a:gd name="connsiteX84" fmla="*/ 248031 w 383124"/>
                      <a:gd name="connsiteY84" fmla="*/ 326708 h 394239"/>
                      <a:gd name="connsiteX85" fmla="*/ 248507 w 383124"/>
                      <a:gd name="connsiteY85" fmla="*/ 326517 h 394239"/>
                      <a:gd name="connsiteX86" fmla="*/ 248888 w 383124"/>
                      <a:gd name="connsiteY86" fmla="*/ 325755 h 394239"/>
                      <a:gd name="connsiteX87" fmla="*/ 248317 w 383124"/>
                      <a:gd name="connsiteY87" fmla="*/ 324803 h 394239"/>
                      <a:gd name="connsiteX88" fmla="*/ 248317 w 383124"/>
                      <a:gd name="connsiteY88" fmla="*/ 324136 h 394239"/>
                      <a:gd name="connsiteX89" fmla="*/ 248317 w 383124"/>
                      <a:gd name="connsiteY89" fmla="*/ 324136 h 394239"/>
                      <a:gd name="connsiteX90" fmla="*/ 248603 w 383124"/>
                      <a:gd name="connsiteY90" fmla="*/ 323183 h 394239"/>
                      <a:gd name="connsiteX91" fmla="*/ 249365 w 383124"/>
                      <a:gd name="connsiteY91" fmla="*/ 321945 h 394239"/>
                      <a:gd name="connsiteX92" fmla="*/ 250031 w 383124"/>
                      <a:gd name="connsiteY92" fmla="*/ 321659 h 394239"/>
                      <a:gd name="connsiteX93" fmla="*/ 250888 w 383124"/>
                      <a:gd name="connsiteY93" fmla="*/ 321755 h 394239"/>
                      <a:gd name="connsiteX94" fmla="*/ 252032 w 383124"/>
                      <a:gd name="connsiteY94" fmla="*/ 320897 h 394239"/>
                      <a:gd name="connsiteX95" fmla="*/ 253270 w 383124"/>
                      <a:gd name="connsiteY95" fmla="*/ 320326 h 394239"/>
                      <a:gd name="connsiteX96" fmla="*/ 253841 w 383124"/>
                      <a:gd name="connsiteY96" fmla="*/ 320040 h 394239"/>
                      <a:gd name="connsiteX97" fmla="*/ 254127 w 383124"/>
                      <a:gd name="connsiteY97" fmla="*/ 318707 h 394239"/>
                      <a:gd name="connsiteX98" fmla="*/ 254222 w 383124"/>
                      <a:gd name="connsiteY98" fmla="*/ 317183 h 394239"/>
                      <a:gd name="connsiteX99" fmla="*/ 255270 w 383124"/>
                      <a:gd name="connsiteY99" fmla="*/ 315944 h 394239"/>
                      <a:gd name="connsiteX100" fmla="*/ 255746 w 383124"/>
                      <a:gd name="connsiteY100" fmla="*/ 314897 h 394239"/>
                      <a:gd name="connsiteX101" fmla="*/ 255842 w 383124"/>
                      <a:gd name="connsiteY101" fmla="*/ 314039 h 394239"/>
                      <a:gd name="connsiteX102" fmla="*/ 256127 w 383124"/>
                      <a:gd name="connsiteY102" fmla="*/ 313944 h 394239"/>
                      <a:gd name="connsiteX103" fmla="*/ 256222 w 383124"/>
                      <a:gd name="connsiteY103" fmla="*/ 313944 h 394239"/>
                      <a:gd name="connsiteX104" fmla="*/ 257842 w 383124"/>
                      <a:gd name="connsiteY104" fmla="*/ 314325 h 394239"/>
                      <a:gd name="connsiteX105" fmla="*/ 258509 w 383124"/>
                      <a:gd name="connsiteY105" fmla="*/ 314992 h 394239"/>
                      <a:gd name="connsiteX106" fmla="*/ 259651 w 383124"/>
                      <a:gd name="connsiteY106" fmla="*/ 315468 h 394239"/>
                      <a:gd name="connsiteX107" fmla="*/ 260318 w 383124"/>
                      <a:gd name="connsiteY107" fmla="*/ 316325 h 394239"/>
                      <a:gd name="connsiteX108" fmla="*/ 260985 w 383124"/>
                      <a:gd name="connsiteY108" fmla="*/ 316706 h 394239"/>
                      <a:gd name="connsiteX109" fmla="*/ 260795 w 383124"/>
                      <a:gd name="connsiteY109" fmla="*/ 317564 h 394239"/>
                      <a:gd name="connsiteX110" fmla="*/ 260509 w 383124"/>
                      <a:gd name="connsiteY110" fmla="*/ 318230 h 394239"/>
                      <a:gd name="connsiteX111" fmla="*/ 260413 w 383124"/>
                      <a:gd name="connsiteY111" fmla="*/ 319850 h 394239"/>
                      <a:gd name="connsiteX112" fmla="*/ 260985 w 383124"/>
                      <a:gd name="connsiteY112" fmla="*/ 320516 h 394239"/>
                      <a:gd name="connsiteX113" fmla="*/ 261747 w 383124"/>
                      <a:gd name="connsiteY113" fmla="*/ 321564 h 394239"/>
                      <a:gd name="connsiteX114" fmla="*/ 262700 w 383124"/>
                      <a:gd name="connsiteY114" fmla="*/ 322612 h 394239"/>
                      <a:gd name="connsiteX115" fmla="*/ 263747 w 383124"/>
                      <a:gd name="connsiteY115" fmla="*/ 323564 h 394239"/>
                      <a:gd name="connsiteX116" fmla="*/ 264033 w 383124"/>
                      <a:gd name="connsiteY116" fmla="*/ 324136 h 394239"/>
                      <a:gd name="connsiteX117" fmla="*/ 264128 w 383124"/>
                      <a:gd name="connsiteY117" fmla="*/ 324231 h 394239"/>
                      <a:gd name="connsiteX118" fmla="*/ 265081 w 383124"/>
                      <a:gd name="connsiteY118" fmla="*/ 324231 h 394239"/>
                      <a:gd name="connsiteX119" fmla="*/ 266129 w 383124"/>
                      <a:gd name="connsiteY119" fmla="*/ 322326 h 394239"/>
                      <a:gd name="connsiteX120" fmla="*/ 266795 w 383124"/>
                      <a:gd name="connsiteY120" fmla="*/ 321564 h 394239"/>
                      <a:gd name="connsiteX121" fmla="*/ 266700 w 383124"/>
                      <a:gd name="connsiteY121" fmla="*/ 320612 h 394239"/>
                      <a:gd name="connsiteX122" fmla="*/ 266509 w 383124"/>
                      <a:gd name="connsiteY122" fmla="*/ 319469 h 394239"/>
                      <a:gd name="connsiteX123" fmla="*/ 266986 w 383124"/>
                      <a:gd name="connsiteY123" fmla="*/ 318135 h 394239"/>
                      <a:gd name="connsiteX124" fmla="*/ 268034 w 383124"/>
                      <a:gd name="connsiteY124" fmla="*/ 316992 h 394239"/>
                      <a:gd name="connsiteX125" fmla="*/ 268796 w 383124"/>
                      <a:gd name="connsiteY125" fmla="*/ 315944 h 394239"/>
                      <a:gd name="connsiteX126" fmla="*/ 269176 w 383124"/>
                      <a:gd name="connsiteY126" fmla="*/ 315182 h 394239"/>
                      <a:gd name="connsiteX127" fmla="*/ 269653 w 383124"/>
                      <a:gd name="connsiteY127" fmla="*/ 314992 h 394239"/>
                      <a:gd name="connsiteX128" fmla="*/ 270320 w 383124"/>
                      <a:gd name="connsiteY128" fmla="*/ 314897 h 394239"/>
                      <a:gd name="connsiteX129" fmla="*/ 271177 w 383124"/>
                      <a:gd name="connsiteY129" fmla="*/ 315944 h 394239"/>
                      <a:gd name="connsiteX130" fmla="*/ 272225 w 383124"/>
                      <a:gd name="connsiteY130" fmla="*/ 316897 h 394239"/>
                      <a:gd name="connsiteX131" fmla="*/ 273844 w 383124"/>
                      <a:gd name="connsiteY131" fmla="*/ 318135 h 394239"/>
                      <a:gd name="connsiteX132" fmla="*/ 274415 w 383124"/>
                      <a:gd name="connsiteY132" fmla="*/ 318897 h 394239"/>
                      <a:gd name="connsiteX133" fmla="*/ 274796 w 383124"/>
                      <a:gd name="connsiteY133" fmla="*/ 319659 h 394239"/>
                      <a:gd name="connsiteX134" fmla="*/ 275844 w 383124"/>
                      <a:gd name="connsiteY134" fmla="*/ 320231 h 394239"/>
                      <a:gd name="connsiteX135" fmla="*/ 277844 w 383124"/>
                      <a:gd name="connsiteY135" fmla="*/ 322517 h 394239"/>
                      <a:gd name="connsiteX136" fmla="*/ 278797 w 383124"/>
                      <a:gd name="connsiteY136" fmla="*/ 323755 h 394239"/>
                      <a:gd name="connsiteX137" fmla="*/ 279654 w 383124"/>
                      <a:gd name="connsiteY137" fmla="*/ 324612 h 394239"/>
                      <a:gd name="connsiteX138" fmla="*/ 280321 w 383124"/>
                      <a:gd name="connsiteY138" fmla="*/ 325279 h 394239"/>
                      <a:gd name="connsiteX139" fmla="*/ 280892 w 383124"/>
                      <a:gd name="connsiteY139" fmla="*/ 325755 h 394239"/>
                      <a:gd name="connsiteX140" fmla="*/ 281750 w 383124"/>
                      <a:gd name="connsiteY140" fmla="*/ 326327 h 394239"/>
                      <a:gd name="connsiteX141" fmla="*/ 282512 w 383124"/>
                      <a:gd name="connsiteY141" fmla="*/ 327374 h 394239"/>
                      <a:gd name="connsiteX142" fmla="*/ 283178 w 383124"/>
                      <a:gd name="connsiteY142" fmla="*/ 327660 h 394239"/>
                      <a:gd name="connsiteX143" fmla="*/ 283845 w 383124"/>
                      <a:gd name="connsiteY143" fmla="*/ 328517 h 394239"/>
                      <a:gd name="connsiteX144" fmla="*/ 284607 w 383124"/>
                      <a:gd name="connsiteY144" fmla="*/ 328994 h 394239"/>
                      <a:gd name="connsiteX145" fmla="*/ 284702 w 383124"/>
                      <a:gd name="connsiteY145" fmla="*/ 329089 h 394239"/>
                      <a:gd name="connsiteX146" fmla="*/ 285274 w 383124"/>
                      <a:gd name="connsiteY146" fmla="*/ 328708 h 394239"/>
                      <a:gd name="connsiteX147" fmla="*/ 286226 w 383124"/>
                      <a:gd name="connsiteY147" fmla="*/ 328041 h 394239"/>
                      <a:gd name="connsiteX148" fmla="*/ 286226 w 383124"/>
                      <a:gd name="connsiteY148" fmla="*/ 327374 h 394239"/>
                      <a:gd name="connsiteX149" fmla="*/ 286417 w 383124"/>
                      <a:gd name="connsiteY149" fmla="*/ 326708 h 394239"/>
                      <a:gd name="connsiteX150" fmla="*/ 286417 w 383124"/>
                      <a:gd name="connsiteY150" fmla="*/ 326041 h 394239"/>
                      <a:gd name="connsiteX151" fmla="*/ 286512 w 383124"/>
                      <a:gd name="connsiteY151" fmla="*/ 325088 h 394239"/>
                      <a:gd name="connsiteX152" fmla="*/ 286988 w 383124"/>
                      <a:gd name="connsiteY152" fmla="*/ 323945 h 394239"/>
                      <a:gd name="connsiteX153" fmla="*/ 286988 w 383124"/>
                      <a:gd name="connsiteY153" fmla="*/ 323850 h 394239"/>
                      <a:gd name="connsiteX154" fmla="*/ 287179 w 383124"/>
                      <a:gd name="connsiteY154" fmla="*/ 323279 h 394239"/>
                      <a:gd name="connsiteX155" fmla="*/ 287274 w 383124"/>
                      <a:gd name="connsiteY155" fmla="*/ 322802 h 394239"/>
                      <a:gd name="connsiteX156" fmla="*/ 287369 w 383124"/>
                      <a:gd name="connsiteY156" fmla="*/ 321945 h 394239"/>
                      <a:gd name="connsiteX157" fmla="*/ 287655 w 383124"/>
                      <a:gd name="connsiteY157" fmla="*/ 320802 h 394239"/>
                      <a:gd name="connsiteX158" fmla="*/ 287274 w 383124"/>
                      <a:gd name="connsiteY158" fmla="*/ 320326 h 394239"/>
                      <a:gd name="connsiteX159" fmla="*/ 287655 w 383124"/>
                      <a:gd name="connsiteY159" fmla="*/ 318611 h 394239"/>
                      <a:gd name="connsiteX160" fmla="*/ 288798 w 383124"/>
                      <a:gd name="connsiteY160" fmla="*/ 316992 h 394239"/>
                      <a:gd name="connsiteX161" fmla="*/ 290132 w 383124"/>
                      <a:gd name="connsiteY161" fmla="*/ 315849 h 394239"/>
                      <a:gd name="connsiteX162" fmla="*/ 290513 w 383124"/>
                      <a:gd name="connsiteY162" fmla="*/ 315182 h 394239"/>
                      <a:gd name="connsiteX163" fmla="*/ 291751 w 383124"/>
                      <a:gd name="connsiteY163" fmla="*/ 314420 h 394239"/>
                      <a:gd name="connsiteX164" fmla="*/ 292417 w 383124"/>
                      <a:gd name="connsiteY164" fmla="*/ 314611 h 394239"/>
                      <a:gd name="connsiteX165" fmla="*/ 294037 w 383124"/>
                      <a:gd name="connsiteY165" fmla="*/ 313754 h 394239"/>
                      <a:gd name="connsiteX166" fmla="*/ 295656 w 383124"/>
                      <a:gd name="connsiteY166" fmla="*/ 313373 h 394239"/>
                      <a:gd name="connsiteX167" fmla="*/ 296799 w 383124"/>
                      <a:gd name="connsiteY167" fmla="*/ 312801 h 394239"/>
                      <a:gd name="connsiteX168" fmla="*/ 297751 w 383124"/>
                      <a:gd name="connsiteY168" fmla="*/ 312896 h 394239"/>
                      <a:gd name="connsiteX169" fmla="*/ 298133 w 383124"/>
                      <a:gd name="connsiteY169" fmla="*/ 313373 h 394239"/>
                      <a:gd name="connsiteX170" fmla="*/ 298133 w 383124"/>
                      <a:gd name="connsiteY170" fmla="*/ 313468 h 394239"/>
                      <a:gd name="connsiteX171" fmla="*/ 297942 w 383124"/>
                      <a:gd name="connsiteY171" fmla="*/ 314230 h 394239"/>
                      <a:gd name="connsiteX172" fmla="*/ 298513 w 383124"/>
                      <a:gd name="connsiteY172" fmla="*/ 315563 h 394239"/>
                      <a:gd name="connsiteX173" fmla="*/ 298990 w 383124"/>
                      <a:gd name="connsiteY173" fmla="*/ 316611 h 394239"/>
                      <a:gd name="connsiteX174" fmla="*/ 298990 w 383124"/>
                      <a:gd name="connsiteY174" fmla="*/ 317278 h 394239"/>
                      <a:gd name="connsiteX175" fmla="*/ 298990 w 383124"/>
                      <a:gd name="connsiteY175" fmla="*/ 317373 h 394239"/>
                      <a:gd name="connsiteX176" fmla="*/ 299275 w 383124"/>
                      <a:gd name="connsiteY176" fmla="*/ 317373 h 394239"/>
                      <a:gd name="connsiteX177" fmla="*/ 299466 w 383124"/>
                      <a:gd name="connsiteY177" fmla="*/ 318230 h 394239"/>
                      <a:gd name="connsiteX178" fmla="*/ 300800 w 383124"/>
                      <a:gd name="connsiteY178" fmla="*/ 318802 h 394239"/>
                      <a:gd name="connsiteX179" fmla="*/ 300990 w 383124"/>
                      <a:gd name="connsiteY179" fmla="*/ 319183 h 394239"/>
                      <a:gd name="connsiteX180" fmla="*/ 301180 w 383124"/>
                      <a:gd name="connsiteY180" fmla="*/ 319278 h 394239"/>
                      <a:gd name="connsiteX181" fmla="*/ 302324 w 383124"/>
                      <a:gd name="connsiteY181" fmla="*/ 320040 h 394239"/>
                      <a:gd name="connsiteX182" fmla="*/ 302800 w 383124"/>
                      <a:gd name="connsiteY182" fmla="*/ 319850 h 394239"/>
                      <a:gd name="connsiteX183" fmla="*/ 303467 w 383124"/>
                      <a:gd name="connsiteY183" fmla="*/ 319278 h 394239"/>
                      <a:gd name="connsiteX184" fmla="*/ 303943 w 383124"/>
                      <a:gd name="connsiteY184" fmla="*/ 319278 h 394239"/>
                      <a:gd name="connsiteX185" fmla="*/ 304419 w 383124"/>
                      <a:gd name="connsiteY185" fmla="*/ 318230 h 394239"/>
                      <a:gd name="connsiteX186" fmla="*/ 305371 w 383124"/>
                      <a:gd name="connsiteY186" fmla="*/ 317564 h 394239"/>
                      <a:gd name="connsiteX187" fmla="*/ 306515 w 383124"/>
                      <a:gd name="connsiteY187" fmla="*/ 317087 h 394239"/>
                      <a:gd name="connsiteX188" fmla="*/ 307372 w 383124"/>
                      <a:gd name="connsiteY188" fmla="*/ 316230 h 394239"/>
                      <a:gd name="connsiteX189" fmla="*/ 308229 w 383124"/>
                      <a:gd name="connsiteY189" fmla="*/ 315849 h 394239"/>
                      <a:gd name="connsiteX190" fmla="*/ 308324 w 383124"/>
                      <a:gd name="connsiteY190" fmla="*/ 315373 h 394239"/>
                      <a:gd name="connsiteX191" fmla="*/ 308896 w 383124"/>
                      <a:gd name="connsiteY191" fmla="*/ 315087 h 394239"/>
                      <a:gd name="connsiteX192" fmla="*/ 309372 w 383124"/>
                      <a:gd name="connsiteY192" fmla="*/ 314420 h 394239"/>
                      <a:gd name="connsiteX193" fmla="*/ 309944 w 383124"/>
                      <a:gd name="connsiteY193" fmla="*/ 313563 h 394239"/>
                      <a:gd name="connsiteX194" fmla="*/ 311087 w 383124"/>
                      <a:gd name="connsiteY194" fmla="*/ 313182 h 394239"/>
                      <a:gd name="connsiteX195" fmla="*/ 311753 w 383124"/>
                      <a:gd name="connsiteY195" fmla="*/ 312420 h 394239"/>
                      <a:gd name="connsiteX196" fmla="*/ 312420 w 383124"/>
                      <a:gd name="connsiteY196" fmla="*/ 312515 h 394239"/>
                      <a:gd name="connsiteX197" fmla="*/ 312706 w 383124"/>
                      <a:gd name="connsiteY197" fmla="*/ 312896 h 394239"/>
                      <a:gd name="connsiteX198" fmla="*/ 312611 w 383124"/>
                      <a:gd name="connsiteY198" fmla="*/ 313754 h 394239"/>
                      <a:gd name="connsiteX199" fmla="*/ 312992 w 383124"/>
                      <a:gd name="connsiteY199" fmla="*/ 314039 h 394239"/>
                      <a:gd name="connsiteX200" fmla="*/ 313277 w 383124"/>
                      <a:gd name="connsiteY200" fmla="*/ 314135 h 394239"/>
                      <a:gd name="connsiteX201" fmla="*/ 313658 w 383124"/>
                      <a:gd name="connsiteY201" fmla="*/ 313373 h 394239"/>
                      <a:gd name="connsiteX202" fmla="*/ 313658 w 383124"/>
                      <a:gd name="connsiteY202" fmla="*/ 312992 h 394239"/>
                      <a:gd name="connsiteX203" fmla="*/ 313754 w 383124"/>
                      <a:gd name="connsiteY203" fmla="*/ 312992 h 394239"/>
                      <a:gd name="connsiteX204" fmla="*/ 315278 w 383124"/>
                      <a:gd name="connsiteY204" fmla="*/ 313373 h 394239"/>
                      <a:gd name="connsiteX205" fmla="*/ 315849 w 383124"/>
                      <a:gd name="connsiteY205" fmla="*/ 314039 h 394239"/>
                      <a:gd name="connsiteX206" fmla="*/ 316706 w 383124"/>
                      <a:gd name="connsiteY206" fmla="*/ 313849 h 394239"/>
                      <a:gd name="connsiteX207" fmla="*/ 317563 w 383124"/>
                      <a:gd name="connsiteY207" fmla="*/ 313754 h 394239"/>
                      <a:gd name="connsiteX208" fmla="*/ 318516 w 383124"/>
                      <a:gd name="connsiteY208" fmla="*/ 313849 h 394239"/>
                      <a:gd name="connsiteX209" fmla="*/ 318611 w 383124"/>
                      <a:gd name="connsiteY209" fmla="*/ 313182 h 394239"/>
                      <a:gd name="connsiteX210" fmla="*/ 318421 w 383124"/>
                      <a:gd name="connsiteY210" fmla="*/ 312420 h 394239"/>
                      <a:gd name="connsiteX211" fmla="*/ 318897 w 383124"/>
                      <a:gd name="connsiteY211" fmla="*/ 312039 h 394239"/>
                      <a:gd name="connsiteX212" fmla="*/ 319754 w 383124"/>
                      <a:gd name="connsiteY212" fmla="*/ 311658 h 394239"/>
                      <a:gd name="connsiteX213" fmla="*/ 320516 w 383124"/>
                      <a:gd name="connsiteY213" fmla="*/ 309848 h 394239"/>
                      <a:gd name="connsiteX214" fmla="*/ 322040 w 383124"/>
                      <a:gd name="connsiteY214" fmla="*/ 309467 h 394239"/>
                      <a:gd name="connsiteX215" fmla="*/ 322897 w 383124"/>
                      <a:gd name="connsiteY215" fmla="*/ 308801 h 394239"/>
                      <a:gd name="connsiteX216" fmla="*/ 323755 w 383124"/>
                      <a:gd name="connsiteY216" fmla="*/ 308324 h 394239"/>
                      <a:gd name="connsiteX217" fmla="*/ 324231 w 383124"/>
                      <a:gd name="connsiteY217" fmla="*/ 306800 h 394239"/>
                      <a:gd name="connsiteX218" fmla="*/ 323564 w 383124"/>
                      <a:gd name="connsiteY218" fmla="*/ 306229 h 394239"/>
                      <a:gd name="connsiteX219" fmla="*/ 322802 w 383124"/>
                      <a:gd name="connsiteY219" fmla="*/ 305276 h 394239"/>
                      <a:gd name="connsiteX220" fmla="*/ 322231 w 383124"/>
                      <a:gd name="connsiteY220" fmla="*/ 303752 h 394239"/>
                      <a:gd name="connsiteX221" fmla="*/ 322136 w 383124"/>
                      <a:gd name="connsiteY221" fmla="*/ 303276 h 394239"/>
                      <a:gd name="connsiteX222" fmla="*/ 322040 w 383124"/>
                      <a:gd name="connsiteY222" fmla="*/ 302895 h 394239"/>
                      <a:gd name="connsiteX223" fmla="*/ 321945 w 383124"/>
                      <a:gd name="connsiteY223" fmla="*/ 302324 h 394239"/>
                      <a:gd name="connsiteX224" fmla="*/ 321755 w 383124"/>
                      <a:gd name="connsiteY224" fmla="*/ 301562 h 394239"/>
                      <a:gd name="connsiteX225" fmla="*/ 321469 w 383124"/>
                      <a:gd name="connsiteY225" fmla="*/ 301181 h 394239"/>
                      <a:gd name="connsiteX226" fmla="*/ 321374 w 383124"/>
                      <a:gd name="connsiteY226" fmla="*/ 299942 h 394239"/>
                      <a:gd name="connsiteX227" fmla="*/ 322040 w 383124"/>
                      <a:gd name="connsiteY227" fmla="*/ 299752 h 394239"/>
                      <a:gd name="connsiteX228" fmla="*/ 322326 w 383124"/>
                      <a:gd name="connsiteY228" fmla="*/ 300133 h 394239"/>
                      <a:gd name="connsiteX229" fmla="*/ 322517 w 383124"/>
                      <a:gd name="connsiteY229" fmla="*/ 299752 h 394239"/>
                      <a:gd name="connsiteX230" fmla="*/ 325184 w 383124"/>
                      <a:gd name="connsiteY230" fmla="*/ 297085 h 394239"/>
                      <a:gd name="connsiteX231" fmla="*/ 326041 w 383124"/>
                      <a:gd name="connsiteY231" fmla="*/ 296990 h 394239"/>
                      <a:gd name="connsiteX232" fmla="*/ 326612 w 383124"/>
                      <a:gd name="connsiteY232" fmla="*/ 297561 h 394239"/>
                      <a:gd name="connsiteX233" fmla="*/ 327279 w 383124"/>
                      <a:gd name="connsiteY233" fmla="*/ 297656 h 394239"/>
                      <a:gd name="connsiteX234" fmla="*/ 327565 w 383124"/>
                      <a:gd name="connsiteY234" fmla="*/ 298037 h 394239"/>
                      <a:gd name="connsiteX235" fmla="*/ 327946 w 383124"/>
                      <a:gd name="connsiteY235" fmla="*/ 297656 h 394239"/>
                      <a:gd name="connsiteX236" fmla="*/ 334709 w 383124"/>
                      <a:gd name="connsiteY236" fmla="*/ 293370 h 394239"/>
                      <a:gd name="connsiteX237" fmla="*/ 335280 w 383124"/>
                      <a:gd name="connsiteY237" fmla="*/ 293370 h 394239"/>
                      <a:gd name="connsiteX238" fmla="*/ 337471 w 383124"/>
                      <a:gd name="connsiteY238" fmla="*/ 292132 h 394239"/>
                      <a:gd name="connsiteX239" fmla="*/ 338423 w 383124"/>
                      <a:gd name="connsiteY239" fmla="*/ 291941 h 394239"/>
                      <a:gd name="connsiteX240" fmla="*/ 339376 w 383124"/>
                      <a:gd name="connsiteY240" fmla="*/ 292418 h 394239"/>
                      <a:gd name="connsiteX241" fmla="*/ 340328 w 383124"/>
                      <a:gd name="connsiteY241" fmla="*/ 292608 h 394239"/>
                      <a:gd name="connsiteX242" fmla="*/ 340614 w 383124"/>
                      <a:gd name="connsiteY242" fmla="*/ 291751 h 394239"/>
                      <a:gd name="connsiteX243" fmla="*/ 340805 w 383124"/>
                      <a:gd name="connsiteY243" fmla="*/ 291084 h 394239"/>
                      <a:gd name="connsiteX244" fmla="*/ 341281 w 383124"/>
                      <a:gd name="connsiteY244" fmla="*/ 289751 h 394239"/>
                      <a:gd name="connsiteX245" fmla="*/ 341471 w 383124"/>
                      <a:gd name="connsiteY245" fmla="*/ 288608 h 394239"/>
                      <a:gd name="connsiteX246" fmla="*/ 342709 w 383124"/>
                      <a:gd name="connsiteY246" fmla="*/ 286798 h 394239"/>
                      <a:gd name="connsiteX247" fmla="*/ 342805 w 383124"/>
                      <a:gd name="connsiteY247" fmla="*/ 286703 h 394239"/>
                      <a:gd name="connsiteX248" fmla="*/ 344615 w 383124"/>
                      <a:gd name="connsiteY248" fmla="*/ 286798 h 394239"/>
                      <a:gd name="connsiteX249" fmla="*/ 345662 w 383124"/>
                      <a:gd name="connsiteY249" fmla="*/ 287941 h 394239"/>
                      <a:gd name="connsiteX250" fmla="*/ 346043 w 383124"/>
                      <a:gd name="connsiteY250" fmla="*/ 289655 h 394239"/>
                      <a:gd name="connsiteX251" fmla="*/ 346996 w 383124"/>
                      <a:gd name="connsiteY251" fmla="*/ 290513 h 394239"/>
                      <a:gd name="connsiteX252" fmla="*/ 347091 w 383124"/>
                      <a:gd name="connsiteY252" fmla="*/ 290513 h 394239"/>
                      <a:gd name="connsiteX253" fmla="*/ 347377 w 383124"/>
                      <a:gd name="connsiteY253" fmla="*/ 290417 h 394239"/>
                      <a:gd name="connsiteX254" fmla="*/ 347758 w 383124"/>
                      <a:gd name="connsiteY254" fmla="*/ 290894 h 394239"/>
                      <a:gd name="connsiteX255" fmla="*/ 347853 w 383124"/>
                      <a:gd name="connsiteY255" fmla="*/ 291084 h 394239"/>
                      <a:gd name="connsiteX256" fmla="*/ 349472 w 383124"/>
                      <a:gd name="connsiteY256" fmla="*/ 291084 h 394239"/>
                      <a:gd name="connsiteX257" fmla="*/ 350044 w 383124"/>
                      <a:gd name="connsiteY257" fmla="*/ 291941 h 394239"/>
                      <a:gd name="connsiteX258" fmla="*/ 350615 w 383124"/>
                      <a:gd name="connsiteY258" fmla="*/ 293084 h 394239"/>
                      <a:gd name="connsiteX259" fmla="*/ 351282 w 383124"/>
                      <a:gd name="connsiteY259" fmla="*/ 293465 h 394239"/>
                      <a:gd name="connsiteX260" fmla="*/ 352139 w 383124"/>
                      <a:gd name="connsiteY260" fmla="*/ 295180 h 394239"/>
                      <a:gd name="connsiteX261" fmla="*/ 352425 w 383124"/>
                      <a:gd name="connsiteY261" fmla="*/ 295751 h 394239"/>
                      <a:gd name="connsiteX262" fmla="*/ 352901 w 383124"/>
                      <a:gd name="connsiteY262" fmla="*/ 295942 h 394239"/>
                      <a:gd name="connsiteX263" fmla="*/ 353187 w 383124"/>
                      <a:gd name="connsiteY263" fmla="*/ 296037 h 394239"/>
                      <a:gd name="connsiteX264" fmla="*/ 353473 w 383124"/>
                      <a:gd name="connsiteY264" fmla="*/ 296513 h 394239"/>
                      <a:gd name="connsiteX265" fmla="*/ 354140 w 383124"/>
                      <a:gd name="connsiteY265" fmla="*/ 296228 h 394239"/>
                      <a:gd name="connsiteX266" fmla="*/ 353568 w 383124"/>
                      <a:gd name="connsiteY266" fmla="*/ 294799 h 394239"/>
                      <a:gd name="connsiteX267" fmla="*/ 353473 w 383124"/>
                      <a:gd name="connsiteY267" fmla="*/ 293846 h 394239"/>
                      <a:gd name="connsiteX268" fmla="*/ 354521 w 383124"/>
                      <a:gd name="connsiteY268" fmla="*/ 293656 h 394239"/>
                      <a:gd name="connsiteX269" fmla="*/ 355187 w 383124"/>
                      <a:gd name="connsiteY269" fmla="*/ 293084 h 394239"/>
                      <a:gd name="connsiteX270" fmla="*/ 355092 w 383124"/>
                      <a:gd name="connsiteY270" fmla="*/ 291941 h 394239"/>
                      <a:gd name="connsiteX271" fmla="*/ 355949 w 383124"/>
                      <a:gd name="connsiteY271" fmla="*/ 291370 h 394239"/>
                      <a:gd name="connsiteX272" fmla="*/ 355949 w 383124"/>
                      <a:gd name="connsiteY272" fmla="*/ 290608 h 394239"/>
                      <a:gd name="connsiteX273" fmla="*/ 357378 w 383124"/>
                      <a:gd name="connsiteY273" fmla="*/ 289751 h 394239"/>
                      <a:gd name="connsiteX274" fmla="*/ 358712 w 383124"/>
                      <a:gd name="connsiteY274" fmla="*/ 289179 h 394239"/>
                      <a:gd name="connsiteX275" fmla="*/ 359283 w 383124"/>
                      <a:gd name="connsiteY275" fmla="*/ 288608 h 394239"/>
                      <a:gd name="connsiteX276" fmla="*/ 359759 w 383124"/>
                      <a:gd name="connsiteY276" fmla="*/ 289179 h 394239"/>
                      <a:gd name="connsiteX277" fmla="*/ 360045 w 383124"/>
                      <a:gd name="connsiteY277" fmla="*/ 289846 h 394239"/>
                      <a:gd name="connsiteX278" fmla="*/ 361093 w 383124"/>
                      <a:gd name="connsiteY278" fmla="*/ 289465 h 394239"/>
                      <a:gd name="connsiteX279" fmla="*/ 359950 w 383124"/>
                      <a:gd name="connsiteY279" fmla="*/ 288417 h 394239"/>
                      <a:gd name="connsiteX280" fmla="*/ 360807 w 383124"/>
                      <a:gd name="connsiteY280" fmla="*/ 288036 h 394239"/>
                      <a:gd name="connsiteX281" fmla="*/ 359759 w 383124"/>
                      <a:gd name="connsiteY281" fmla="*/ 286798 h 394239"/>
                      <a:gd name="connsiteX282" fmla="*/ 358140 w 383124"/>
                      <a:gd name="connsiteY282" fmla="*/ 286131 h 394239"/>
                      <a:gd name="connsiteX283" fmla="*/ 358997 w 383124"/>
                      <a:gd name="connsiteY283" fmla="*/ 285845 h 394239"/>
                      <a:gd name="connsiteX284" fmla="*/ 360140 w 383124"/>
                      <a:gd name="connsiteY284" fmla="*/ 285655 h 394239"/>
                      <a:gd name="connsiteX285" fmla="*/ 360807 w 383124"/>
                      <a:gd name="connsiteY285" fmla="*/ 286226 h 394239"/>
                      <a:gd name="connsiteX286" fmla="*/ 362045 w 383124"/>
                      <a:gd name="connsiteY286" fmla="*/ 285369 h 394239"/>
                      <a:gd name="connsiteX287" fmla="*/ 362807 w 383124"/>
                      <a:gd name="connsiteY287" fmla="*/ 284512 h 394239"/>
                      <a:gd name="connsiteX288" fmla="*/ 363379 w 383124"/>
                      <a:gd name="connsiteY288" fmla="*/ 283559 h 394239"/>
                      <a:gd name="connsiteX289" fmla="*/ 364426 w 383124"/>
                      <a:gd name="connsiteY289" fmla="*/ 282702 h 394239"/>
                      <a:gd name="connsiteX290" fmla="*/ 365760 w 383124"/>
                      <a:gd name="connsiteY290" fmla="*/ 282702 h 394239"/>
                      <a:gd name="connsiteX291" fmla="*/ 366332 w 383124"/>
                      <a:gd name="connsiteY291" fmla="*/ 282035 h 394239"/>
                      <a:gd name="connsiteX292" fmla="*/ 366427 w 383124"/>
                      <a:gd name="connsiteY292" fmla="*/ 280511 h 394239"/>
                      <a:gd name="connsiteX293" fmla="*/ 368046 w 383124"/>
                      <a:gd name="connsiteY293" fmla="*/ 279749 h 394239"/>
                      <a:gd name="connsiteX294" fmla="*/ 369665 w 383124"/>
                      <a:gd name="connsiteY294" fmla="*/ 279749 h 394239"/>
                      <a:gd name="connsiteX295" fmla="*/ 370142 w 383124"/>
                      <a:gd name="connsiteY295" fmla="*/ 280797 h 394239"/>
                      <a:gd name="connsiteX296" fmla="*/ 371189 w 383124"/>
                      <a:gd name="connsiteY296" fmla="*/ 280892 h 394239"/>
                      <a:gd name="connsiteX297" fmla="*/ 372332 w 383124"/>
                      <a:gd name="connsiteY297" fmla="*/ 281369 h 394239"/>
                      <a:gd name="connsiteX298" fmla="*/ 373190 w 383124"/>
                      <a:gd name="connsiteY298" fmla="*/ 281559 h 394239"/>
                      <a:gd name="connsiteX299" fmla="*/ 374237 w 383124"/>
                      <a:gd name="connsiteY299" fmla="*/ 281654 h 394239"/>
                      <a:gd name="connsiteX300" fmla="*/ 373951 w 383124"/>
                      <a:gd name="connsiteY300" fmla="*/ 282702 h 394239"/>
                      <a:gd name="connsiteX301" fmla="*/ 374237 w 383124"/>
                      <a:gd name="connsiteY301" fmla="*/ 283464 h 394239"/>
                      <a:gd name="connsiteX302" fmla="*/ 375190 w 383124"/>
                      <a:gd name="connsiteY302" fmla="*/ 283083 h 394239"/>
                      <a:gd name="connsiteX303" fmla="*/ 375857 w 383124"/>
                      <a:gd name="connsiteY303" fmla="*/ 282035 h 394239"/>
                      <a:gd name="connsiteX304" fmla="*/ 376714 w 383124"/>
                      <a:gd name="connsiteY304" fmla="*/ 281845 h 394239"/>
                      <a:gd name="connsiteX305" fmla="*/ 377666 w 383124"/>
                      <a:gd name="connsiteY305" fmla="*/ 281369 h 394239"/>
                      <a:gd name="connsiteX306" fmla="*/ 377952 w 383124"/>
                      <a:gd name="connsiteY306" fmla="*/ 280130 h 394239"/>
                      <a:gd name="connsiteX307" fmla="*/ 378905 w 383124"/>
                      <a:gd name="connsiteY307" fmla="*/ 279654 h 394239"/>
                      <a:gd name="connsiteX308" fmla="*/ 379762 w 383124"/>
                      <a:gd name="connsiteY308" fmla="*/ 278892 h 394239"/>
                      <a:gd name="connsiteX309" fmla="*/ 380524 w 383124"/>
                      <a:gd name="connsiteY309" fmla="*/ 277654 h 394239"/>
                      <a:gd name="connsiteX310" fmla="*/ 379667 w 383124"/>
                      <a:gd name="connsiteY310" fmla="*/ 276511 h 394239"/>
                      <a:gd name="connsiteX311" fmla="*/ 380238 w 383124"/>
                      <a:gd name="connsiteY311" fmla="*/ 275463 h 394239"/>
                      <a:gd name="connsiteX312" fmla="*/ 380619 w 383124"/>
                      <a:gd name="connsiteY312" fmla="*/ 273939 h 394239"/>
                      <a:gd name="connsiteX313" fmla="*/ 381095 w 383124"/>
                      <a:gd name="connsiteY313" fmla="*/ 272891 h 394239"/>
                      <a:gd name="connsiteX314" fmla="*/ 381286 w 383124"/>
                      <a:gd name="connsiteY314" fmla="*/ 271177 h 394239"/>
                      <a:gd name="connsiteX315" fmla="*/ 381000 w 383124"/>
                      <a:gd name="connsiteY315" fmla="*/ 270034 h 394239"/>
                      <a:gd name="connsiteX316" fmla="*/ 380619 w 383124"/>
                      <a:gd name="connsiteY316" fmla="*/ 268700 h 394239"/>
                      <a:gd name="connsiteX317" fmla="*/ 380429 w 383124"/>
                      <a:gd name="connsiteY317" fmla="*/ 266319 h 394239"/>
                      <a:gd name="connsiteX318" fmla="*/ 381762 w 383124"/>
                      <a:gd name="connsiteY318" fmla="*/ 265748 h 394239"/>
                      <a:gd name="connsiteX319" fmla="*/ 382619 w 383124"/>
                      <a:gd name="connsiteY319" fmla="*/ 265748 h 394239"/>
                      <a:gd name="connsiteX320" fmla="*/ 382905 w 383124"/>
                      <a:gd name="connsiteY320" fmla="*/ 264700 h 394239"/>
                      <a:gd name="connsiteX321" fmla="*/ 382048 w 383124"/>
                      <a:gd name="connsiteY321" fmla="*/ 263843 h 394239"/>
                      <a:gd name="connsiteX322" fmla="*/ 382905 w 383124"/>
                      <a:gd name="connsiteY322" fmla="*/ 263652 h 394239"/>
                      <a:gd name="connsiteX323" fmla="*/ 382905 w 383124"/>
                      <a:gd name="connsiteY323" fmla="*/ 262700 h 394239"/>
                      <a:gd name="connsiteX324" fmla="*/ 381476 w 383124"/>
                      <a:gd name="connsiteY324" fmla="*/ 262509 h 394239"/>
                      <a:gd name="connsiteX325" fmla="*/ 380714 w 383124"/>
                      <a:gd name="connsiteY325" fmla="*/ 261080 h 394239"/>
                      <a:gd name="connsiteX326" fmla="*/ 380333 w 383124"/>
                      <a:gd name="connsiteY326" fmla="*/ 259461 h 394239"/>
                      <a:gd name="connsiteX327" fmla="*/ 379095 w 383124"/>
                      <a:gd name="connsiteY327" fmla="*/ 258318 h 394239"/>
                      <a:gd name="connsiteX328" fmla="*/ 377666 w 383124"/>
                      <a:gd name="connsiteY328" fmla="*/ 257366 h 394239"/>
                      <a:gd name="connsiteX329" fmla="*/ 378238 w 383124"/>
                      <a:gd name="connsiteY329" fmla="*/ 256699 h 394239"/>
                      <a:gd name="connsiteX330" fmla="*/ 378047 w 383124"/>
                      <a:gd name="connsiteY330" fmla="*/ 255556 h 394239"/>
                      <a:gd name="connsiteX331" fmla="*/ 376523 w 383124"/>
                      <a:gd name="connsiteY331" fmla="*/ 254699 h 394239"/>
                      <a:gd name="connsiteX332" fmla="*/ 376333 w 383124"/>
                      <a:gd name="connsiteY332" fmla="*/ 253175 h 394239"/>
                      <a:gd name="connsiteX333" fmla="*/ 374809 w 383124"/>
                      <a:gd name="connsiteY333" fmla="*/ 252317 h 394239"/>
                      <a:gd name="connsiteX334" fmla="*/ 374142 w 383124"/>
                      <a:gd name="connsiteY334" fmla="*/ 251365 h 394239"/>
                      <a:gd name="connsiteX335" fmla="*/ 372618 w 383124"/>
                      <a:gd name="connsiteY335" fmla="*/ 251746 h 394239"/>
                      <a:gd name="connsiteX336" fmla="*/ 371475 w 383124"/>
                      <a:gd name="connsiteY336" fmla="*/ 251460 h 394239"/>
                      <a:gd name="connsiteX337" fmla="*/ 370046 w 383124"/>
                      <a:gd name="connsiteY337" fmla="*/ 251651 h 394239"/>
                      <a:gd name="connsiteX338" fmla="*/ 369951 w 383124"/>
                      <a:gd name="connsiteY338" fmla="*/ 253365 h 394239"/>
                      <a:gd name="connsiteX339" fmla="*/ 369665 w 383124"/>
                      <a:gd name="connsiteY339" fmla="*/ 254984 h 394239"/>
                      <a:gd name="connsiteX340" fmla="*/ 367951 w 383124"/>
                      <a:gd name="connsiteY340" fmla="*/ 254508 h 394239"/>
                      <a:gd name="connsiteX341" fmla="*/ 367475 w 383124"/>
                      <a:gd name="connsiteY341" fmla="*/ 255270 h 394239"/>
                      <a:gd name="connsiteX342" fmla="*/ 366713 w 383124"/>
                      <a:gd name="connsiteY342" fmla="*/ 255651 h 394239"/>
                      <a:gd name="connsiteX343" fmla="*/ 365188 w 383124"/>
                      <a:gd name="connsiteY343" fmla="*/ 255937 h 394239"/>
                      <a:gd name="connsiteX344" fmla="*/ 365284 w 383124"/>
                      <a:gd name="connsiteY344" fmla="*/ 254603 h 394239"/>
                      <a:gd name="connsiteX345" fmla="*/ 364046 w 383124"/>
                      <a:gd name="connsiteY345" fmla="*/ 253746 h 394239"/>
                      <a:gd name="connsiteX346" fmla="*/ 362998 w 383124"/>
                      <a:gd name="connsiteY346" fmla="*/ 254413 h 394239"/>
                      <a:gd name="connsiteX347" fmla="*/ 361283 w 383124"/>
                      <a:gd name="connsiteY347" fmla="*/ 254222 h 394239"/>
                      <a:gd name="connsiteX348" fmla="*/ 360521 w 383124"/>
                      <a:gd name="connsiteY348" fmla="*/ 254699 h 394239"/>
                      <a:gd name="connsiteX349" fmla="*/ 358712 w 383124"/>
                      <a:gd name="connsiteY349" fmla="*/ 255556 h 394239"/>
                      <a:gd name="connsiteX350" fmla="*/ 358330 w 383124"/>
                      <a:gd name="connsiteY350" fmla="*/ 254318 h 394239"/>
                      <a:gd name="connsiteX351" fmla="*/ 358045 w 383124"/>
                      <a:gd name="connsiteY351" fmla="*/ 252889 h 394239"/>
                      <a:gd name="connsiteX352" fmla="*/ 357854 w 383124"/>
                      <a:gd name="connsiteY352" fmla="*/ 251841 h 394239"/>
                      <a:gd name="connsiteX353" fmla="*/ 357759 w 383124"/>
                      <a:gd name="connsiteY353" fmla="*/ 251365 h 394239"/>
                      <a:gd name="connsiteX354" fmla="*/ 357569 w 383124"/>
                      <a:gd name="connsiteY354" fmla="*/ 250984 h 394239"/>
                      <a:gd name="connsiteX355" fmla="*/ 353473 w 383124"/>
                      <a:gd name="connsiteY355" fmla="*/ 251460 h 394239"/>
                      <a:gd name="connsiteX356" fmla="*/ 352901 w 383124"/>
                      <a:gd name="connsiteY356" fmla="*/ 255556 h 394239"/>
                      <a:gd name="connsiteX357" fmla="*/ 352711 w 383124"/>
                      <a:gd name="connsiteY357" fmla="*/ 255746 h 394239"/>
                      <a:gd name="connsiteX358" fmla="*/ 351949 w 383124"/>
                      <a:gd name="connsiteY358" fmla="*/ 256127 h 394239"/>
                      <a:gd name="connsiteX359" fmla="*/ 350234 w 383124"/>
                      <a:gd name="connsiteY359" fmla="*/ 255651 h 394239"/>
                      <a:gd name="connsiteX360" fmla="*/ 348615 w 383124"/>
                      <a:gd name="connsiteY360" fmla="*/ 255746 h 394239"/>
                      <a:gd name="connsiteX361" fmla="*/ 347663 w 383124"/>
                      <a:gd name="connsiteY361" fmla="*/ 254127 h 394239"/>
                      <a:gd name="connsiteX362" fmla="*/ 345758 w 383124"/>
                      <a:gd name="connsiteY362" fmla="*/ 253175 h 394239"/>
                      <a:gd name="connsiteX363" fmla="*/ 344996 w 383124"/>
                      <a:gd name="connsiteY363" fmla="*/ 252698 h 394239"/>
                      <a:gd name="connsiteX364" fmla="*/ 344710 w 383124"/>
                      <a:gd name="connsiteY364" fmla="*/ 252032 h 394239"/>
                      <a:gd name="connsiteX365" fmla="*/ 343662 w 383124"/>
                      <a:gd name="connsiteY365" fmla="*/ 251746 h 394239"/>
                      <a:gd name="connsiteX366" fmla="*/ 342138 w 383124"/>
                      <a:gd name="connsiteY366" fmla="*/ 252508 h 394239"/>
                      <a:gd name="connsiteX367" fmla="*/ 342900 w 383124"/>
                      <a:gd name="connsiteY367" fmla="*/ 253460 h 394239"/>
                      <a:gd name="connsiteX368" fmla="*/ 341947 w 383124"/>
                      <a:gd name="connsiteY368" fmla="*/ 254318 h 394239"/>
                      <a:gd name="connsiteX369" fmla="*/ 340709 w 383124"/>
                      <a:gd name="connsiteY369" fmla="*/ 253841 h 394239"/>
                      <a:gd name="connsiteX370" fmla="*/ 339280 w 383124"/>
                      <a:gd name="connsiteY370" fmla="*/ 252508 h 394239"/>
                      <a:gd name="connsiteX371" fmla="*/ 338233 w 383124"/>
                      <a:gd name="connsiteY371" fmla="*/ 250889 h 394239"/>
                      <a:gd name="connsiteX372" fmla="*/ 338042 w 383124"/>
                      <a:gd name="connsiteY372" fmla="*/ 249650 h 394239"/>
                      <a:gd name="connsiteX373" fmla="*/ 339185 w 383124"/>
                      <a:gd name="connsiteY373" fmla="*/ 249269 h 394239"/>
                      <a:gd name="connsiteX374" fmla="*/ 339376 w 383124"/>
                      <a:gd name="connsiteY374" fmla="*/ 249650 h 394239"/>
                      <a:gd name="connsiteX375" fmla="*/ 340042 w 383124"/>
                      <a:gd name="connsiteY375" fmla="*/ 249365 h 394239"/>
                      <a:gd name="connsiteX376" fmla="*/ 340424 w 383124"/>
                      <a:gd name="connsiteY376" fmla="*/ 248698 h 394239"/>
                      <a:gd name="connsiteX377" fmla="*/ 340519 w 383124"/>
                      <a:gd name="connsiteY377" fmla="*/ 246983 h 394239"/>
                      <a:gd name="connsiteX378" fmla="*/ 339471 w 383124"/>
                      <a:gd name="connsiteY378" fmla="*/ 246983 h 394239"/>
                      <a:gd name="connsiteX379" fmla="*/ 338995 w 383124"/>
                      <a:gd name="connsiteY379" fmla="*/ 245840 h 394239"/>
                      <a:gd name="connsiteX380" fmla="*/ 338423 w 383124"/>
                      <a:gd name="connsiteY380" fmla="*/ 244793 h 394239"/>
                      <a:gd name="connsiteX381" fmla="*/ 337185 w 383124"/>
                      <a:gd name="connsiteY381" fmla="*/ 243935 h 394239"/>
                      <a:gd name="connsiteX382" fmla="*/ 337566 w 383124"/>
                      <a:gd name="connsiteY382" fmla="*/ 242888 h 394239"/>
                      <a:gd name="connsiteX383" fmla="*/ 338709 w 383124"/>
                      <a:gd name="connsiteY383" fmla="*/ 241649 h 394239"/>
                      <a:gd name="connsiteX384" fmla="*/ 337947 w 383124"/>
                      <a:gd name="connsiteY384" fmla="*/ 240697 h 394239"/>
                      <a:gd name="connsiteX385" fmla="*/ 336709 w 383124"/>
                      <a:gd name="connsiteY385" fmla="*/ 239554 h 394239"/>
                      <a:gd name="connsiteX386" fmla="*/ 335280 w 383124"/>
                      <a:gd name="connsiteY386" fmla="*/ 239649 h 394239"/>
                      <a:gd name="connsiteX387" fmla="*/ 334613 w 383124"/>
                      <a:gd name="connsiteY387" fmla="*/ 238887 h 394239"/>
                      <a:gd name="connsiteX388" fmla="*/ 334994 w 383124"/>
                      <a:gd name="connsiteY388" fmla="*/ 238030 h 394239"/>
                      <a:gd name="connsiteX389" fmla="*/ 334042 w 383124"/>
                      <a:gd name="connsiteY389" fmla="*/ 237173 h 394239"/>
                      <a:gd name="connsiteX390" fmla="*/ 332613 w 383124"/>
                      <a:gd name="connsiteY390" fmla="*/ 236315 h 394239"/>
                      <a:gd name="connsiteX391" fmla="*/ 330613 w 383124"/>
                      <a:gd name="connsiteY391" fmla="*/ 236601 h 394239"/>
                      <a:gd name="connsiteX392" fmla="*/ 329375 w 383124"/>
                      <a:gd name="connsiteY392" fmla="*/ 237554 h 394239"/>
                      <a:gd name="connsiteX393" fmla="*/ 327565 w 383124"/>
                      <a:gd name="connsiteY393" fmla="*/ 237935 h 394239"/>
                      <a:gd name="connsiteX394" fmla="*/ 326898 w 383124"/>
                      <a:gd name="connsiteY394" fmla="*/ 237173 h 394239"/>
                      <a:gd name="connsiteX395" fmla="*/ 324898 w 383124"/>
                      <a:gd name="connsiteY395" fmla="*/ 236601 h 394239"/>
                      <a:gd name="connsiteX396" fmla="*/ 323564 w 383124"/>
                      <a:gd name="connsiteY396" fmla="*/ 236125 h 394239"/>
                      <a:gd name="connsiteX397" fmla="*/ 322517 w 383124"/>
                      <a:gd name="connsiteY397" fmla="*/ 236220 h 394239"/>
                      <a:gd name="connsiteX398" fmla="*/ 320802 w 383124"/>
                      <a:gd name="connsiteY398" fmla="*/ 236125 h 394239"/>
                      <a:gd name="connsiteX399" fmla="*/ 320230 w 383124"/>
                      <a:gd name="connsiteY399" fmla="*/ 235744 h 394239"/>
                      <a:gd name="connsiteX400" fmla="*/ 319373 w 383124"/>
                      <a:gd name="connsiteY400" fmla="*/ 235363 h 394239"/>
                      <a:gd name="connsiteX401" fmla="*/ 319088 w 383124"/>
                      <a:gd name="connsiteY401" fmla="*/ 236601 h 394239"/>
                      <a:gd name="connsiteX402" fmla="*/ 317945 w 383124"/>
                      <a:gd name="connsiteY402" fmla="*/ 236220 h 394239"/>
                      <a:gd name="connsiteX403" fmla="*/ 317183 w 383124"/>
                      <a:gd name="connsiteY403" fmla="*/ 237935 h 394239"/>
                      <a:gd name="connsiteX404" fmla="*/ 317563 w 383124"/>
                      <a:gd name="connsiteY404" fmla="*/ 240030 h 394239"/>
                      <a:gd name="connsiteX405" fmla="*/ 318040 w 383124"/>
                      <a:gd name="connsiteY405" fmla="*/ 241078 h 394239"/>
                      <a:gd name="connsiteX406" fmla="*/ 317183 w 383124"/>
                      <a:gd name="connsiteY406" fmla="*/ 242126 h 394239"/>
                      <a:gd name="connsiteX407" fmla="*/ 316230 w 383124"/>
                      <a:gd name="connsiteY407" fmla="*/ 241840 h 394239"/>
                      <a:gd name="connsiteX408" fmla="*/ 314896 w 383124"/>
                      <a:gd name="connsiteY408" fmla="*/ 240221 h 394239"/>
                      <a:gd name="connsiteX409" fmla="*/ 312992 w 383124"/>
                      <a:gd name="connsiteY409" fmla="*/ 239554 h 394239"/>
                      <a:gd name="connsiteX410" fmla="*/ 313468 w 383124"/>
                      <a:gd name="connsiteY410" fmla="*/ 238506 h 394239"/>
                      <a:gd name="connsiteX411" fmla="*/ 313468 w 383124"/>
                      <a:gd name="connsiteY411" fmla="*/ 237458 h 394239"/>
                      <a:gd name="connsiteX412" fmla="*/ 311849 w 383124"/>
                      <a:gd name="connsiteY412" fmla="*/ 237268 h 394239"/>
                      <a:gd name="connsiteX413" fmla="*/ 311658 w 383124"/>
                      <a:gd name="connsiteY413" fmla="*/ 236411 h 394239"/>
                      <a:gd name="connsiteX414" fmla="*/ 311467 w 383124"/>
                      <a:gd name="connsiteY414" fmla="*/ 235839 h 394239"/>
                      <a:gd name="connsiteX415" fmla="*/ 310610 w 383124"/>
                      <a:gd name="connsiteY415" fmla="*/ 234506 h 394239"/>
                      <a:gd name="connsiteX416" fmla="*/ 310420 w 383124"/>
                      <a:gd name="connsiteY416" fmla="*/ 233077 h 394239"/>
                      <a:gd name="connsiteX417" fmla="*/ 309563 w 383124"/>
                      <a:gd name="connsiteY417" fmla="*/ 231648 h 394239"/>
                      <a:gd name="connsiteX418" fmla="*/ 308896 w 383124"/>
                      <a:gd name="connsiteY418" fmla="*/ 230315 h 394239"/>
                      <a:gd name="connsiteX419" fmla="*/ 308705 w 383124"/>
                      <a:gd name="connsiteY419" fmla="*/ 228314 h 394239"/>
                      <a:gd name="connsiteX420" fmla="*/ 308610 w 383124"/>
                      <a:gd name="connsiteY420" fmla="*/ 227457 h 394239"/>
                      <a:gd name="connsiteX421" fmla="*/ 307943 w 383124"/>
                      <a:gd name="connsiteY421" fmla="*/ 226219 h 394239"/>
                      <a:gd name="connsiteX422" fmla="*/ 310039 w 383124"/>
                      <a:gd name="connsiteY422" fmla="*/ 222599 h 394239"/>
                      <a:gd name="connsiteX423" fmla="*/ 310420 w 383124"/>
                      <a:gd name="connsiteY423" fmla="*/ 219075 h 394239"/>
                      <a:gd name="connsiteX424" fmla="*/ 311944 w 383124"/>
                      <a:gd name="connsiteY424" fmla="*/ 216408 h 394239"/>
                      <a:gd name="connsiteX425" fmla="*/ 313658 w 383124"/>
                      <a:gd name="connsiteY425" fmla="*/ 214979 h 394239"/>
                      <a:gd name="connsiteX426" fmla="*/ 314706 w 383124"/>
                      <a:gd name="connsiteY426" fmla="*/ 213741 h 394239"/>
                      <a:gd name="connsiteX427" fmla="*/ 316325 w 383124"/>
                      <a:gd name="connsiteY427" fmla="*/ 211074 h 394239"/>
                      <a:gd name="connsiteX428" fmla="*/ 317087 w 383124"/>
                      <a:gd name="connsiteY428" fmla="*/ 210312 h 394239"/>
                      <a:gd name="connsiteX429" fmla="*/ 317659 w 383124"/>
                      <a:gd name="connsiteY429" fmla="*/ 209074 h 394239"/>
                      <a:gd name="connsiteX430" fmla="*/ 316516 w 383124"/>
                      <a:gd name="connsiteY430" fmla="*/ 207169 h 394239"/>
                      <a:gd name="connsiteX431" fmla="*/ 316421 w 383124"/>
                      <a:gd name="connsiteY431" fmla="*/ 206883 h 394239"/>
                      <a:gd name="connsiteX432" fmla="*/ 316516 w 383124"/>
                      <a:gd name="connsiteY432" fmla="*/ 205740 h 394239"/>
                      <a:gd name="connsiteX433" fmla="*/ 317754 w 383124"/>
                      <a:gd name="connsiteY433" fmla="*/ 203073 h 394239"/>
                      <a:gd name="connsiteX434" fmla="*/ 318516 w 383124"/>
                      <a:gd name="connsiteY434" fmla="*/ 200216 h 394239"/>
                      <a:gd name="connsiteX435" fmla="*/ 318802 w 383124"/>
                      <a:gd name="connsiteY435" fmla="*/ 199644 h 394239"/>
                      <a:gd name="connsiteX436" fmla="*/ 319564 w 383124"/>
                      <a:gd name="connsiteY436" fmla="*/ 199454 h 394239"/>
                      <a:gd name="connsiteX437" fmla="*/ 320421 w 383124"/>
                      <a:gd name="connsiteY437" fmla="*/ 200311 h 394239"/>
                      <a:gd name="connsiteX438" fmla="*/ 321469 w 383124"/>
                      <a:gd name="connsiteY438" fmla="*/ 201644 h 394239"/>
                      <a:gd name="connsiteX439" fmla="*/ 322326 w 383124"/>
                      <a:gd name="connsiteY439" fmla="*/ 202406 h 394239"/>
                      <a:gd name="connsiteX440" fmla="*/ 322612 w 383124"/>
                      <a:gd name="connsiteY440" fmla="*/ 201740 h 394239"/>
                      <a:gd name="connsiteX441" fmla="*/ 322136 w 383124"/>
                      <a:gd name="connsiteY441" fmla="*/ 200692 h 394239"/>
                      <a:gd name="connsiteX442" fmla="*/ 322136 w 383124"/>
                      <a:gd name="connsiteY442" fmla="*/ 199358 h 394239"/>
                      <a:gd name="connsiteX443" fmla="*/ 322993 w 383124"/>
                      <a:gd name="connsiteY443" fmla="*/ 198692 h 394239"/>
                      <a:gd name="connsiteX444" fmla="*/ 322517 w 383124"/>
                      <a:gd name="connsiteY444" fmla="*/ 197358 h 394239"/>
                      <a:gd name="connsiteX445" fmla="*/ 321564 w 383124"/>
                      <a:gd name="connsiteY445" fmla="*/ 197834 h 394239"/>
                      <a:gd name="connsiteX446" fmla="*/ 320612 w 383124"/>
                      <a:gd name="connsiteY446" fmla="*/ 196977 h 394239"/>
                      <a:gd name="connsiteX447" fmla="*/ 320135 w 383124"/>
                      <a:gd name="connsiteY447" fmla="*/ 197263 h 394239"/>
                      <a:gd name="connsiteX448" fmla="*/ 318707 w 383124"/>
                      <a:gd name="connsiteY448" fmla="*/ 196977 h 394239"/>
                      <a:gd name="connsiteX449" fmla="*/ 317754 w 383124"/>
                      <a:gd name="connsiteY449" fmla="*/ 195929 h 394239"/>
                      <a:gd name="connsiteX450" fmla="*/ 317087 w 383124"/>
                      <a:gd name="connsiteY450" fmla="*/ 195739 h 394239"/>
                      <a:gd name="connsiteX451" fmla="*/ 316135 w 383124"/>
                      <a:gd name="connsiteY451" fmla="*/ 196025 h 394239"/>
                      <a:gd name="connsiteX452" fmla="*/ 315373 w 383124"/>
                      <a:gd name="connsiteY452" fmla="*/ 196120 h 394239"/>
                      <a:gd name="connsiteX453" fmla="*/ 314992 w 383124"/>
                      <a:gd name="connsiteY453" fmla="*/ 195453 h 394239"/>
                      <a:gd name="connsiteX454" fmla="*/ 315087 w 383124"/>
                      <a:gd name="connsiteY454" fmla="*/ 194596 h 394239"/>
                      <a:gd name="connsiteX455" fmla="*/ 314896 w 383124"/>
                      <a:gd name="connsiteY455" fmla="*/ 192500 h 394239"/>
                      <a:gd name="connsiteX456" fmla="*/ 313277 w 383124"/>
                      <a:gd name="connsiteY456" fmla="*/ 191929 h 394239"/>
                      <a:gd name="connsiteX457" fmla="*/ 312325 w 383124"/>
                      <a:gd name="connsiteY457" fmla="*/ 190786 h 394239"/>
                      <a:gd name="connsiteX458" fmla="*/ 311563 w 383124"/>
                      <a:gd name="connsiteY458" fmla="*/ 190786 h 394239"/>
                      <a:gd name="connsiteX459" fmla="*/ 310801 w 383124"/>
                      <a:gd name="connsiteY459" fmla="*/ 190786 h 394239"/>
                      <a:gd name="connsiteX460" fmla="*/ 310515 w 383124"/>
                      <a:gd name="connsiteY460" fmla="*/ 189929 h 394239"/>
                      <a:gd name="connsiteX461" fmla="*/ 310705 w 383124"/>
                      <a:gd name="connsiteY461" fmla="*/ 188405 h 394239"/>
                      <a:gd name="connsiteX462" fmla="*/ 310801 w 383124"/>
                      <a:gd name="connsiteY462" fmla="*/ 187262 h 394239"/>
                      <a:gd name="connsiteX463" fmla="*/ 311182 w 383124"/>
                      <a:gd name="connsiteY463" fmla="*/ 185166 h 394239"/>
                      <a:gd name="connsiteX464" fmla="*/ 310420 w 383124"/>
                      <a:gd name="connsiteY464" fmla="*/ 184595 h 394239"/>
                      <a:gd name="connsiteX465" fmla="*/ 309372 w 383124"/>
                      <a:gd name="connsiteY465" fmla="*/ 185071 h 394239"/>
                      <a:gd name="connsiteX466" fmla="*/ 308134 w 383124"/>
                      <a:gd name="connsiteY466" fmla="*/ 186119 h 394239"/>
                      <a:gd name="connsiteX467" fmla="*/ 306896 w 383124"/>
                      <a:gd name="connsiteY467" fmla="*/ 186119 h 394239"/>
                      <a:gd name="connsiteX468" fmla="*/ 306515 w 383124"/>
                      <a:gd name="connsiteY468" fmla="*/ 186690 h 394239"/>
                      <a:gd name="connsiteX469" fmla="*/ 306134 w 383124"/>
                      <a:gd name="connsiteY469" fmla="*/ 187166 h 394239"/>
                      <a:gd name="connsiteX470" fmla="*/ 305657 w 383124"/>
                      <a:gd name="connsiteY470" fmla="*/ 186404 h 394239"/>
                      <a:gd name="connsiteX471" fmla="*/ 305562 w 383124"/>
                      <a:gd name="connsiteY471" fmla="*/ 185738 h 394239"/>
                      <a:gd name="connsiteX472" fmla="*/ 305943 w 383124"/>
                      <a:gd name="connsiteY472" fmla="*/ 184880 h 394239"/>
                      <a:gd name="connsiteX473" fmla="*/ 305562 w 383124"/>
                      <a:gd name="connsiteY473" fmla="*/ 182690 h 394239"/>
                      <a:gd name="connsiteX474" fmla="*/ 304609 w 383124"/>
                      <a:gd name="connsiteY474" fmla="*/ 181356 h 394239"/>
                      <a:gd name="connsiteX475" fmla="*/ 302705 w 383124"/>
                      <a:gd name="connsiteY475" fmla="*/ 182213 h 394239"/>
                      <a:gd name="connsiteX476" fmla="*/ 302895 w 383124"/>
                      <a:gd name="connsiteY476" fmla="*/ 181451 h 394239"/>
                      <a:gd name="connsiteX477" fmla="*/ 301942 w 383124"/>
                      <a:gd name="connsiteY477" fmla="*/ 180880 h 394239"/>
                      <a:gd name="connsiteX478" fmla="*/ 301276 w 383124"/>
                      <a:gd name="connsiteY478" fmla="*/ 180689 h 394239"/>
                      <a:gd name="connsiteX479" fmla="*/ 300800 w 383124"/>
                      <a:gd name="connsiteY479" fmla="*/ 179356 h 394239"/>
                      <a:gd name="connsiteX480" fmla="*/ 300419 w 383124"/>
                      <a:gd name="connsiteY480" fmla="*/ 178213 h 394239"/>
                      <a:gd name="connsiteX481" fmla="*/ 300704 w 383124"/>
                      <a:gd name="connsiteY481" fmla="*/ 176784 h 394239"/>
                      <a:gd name="connsiteX482" fmla="*/ 301085 w 383124"/>
                      <a:gd name="connsiteY482" fmla="*/ 174593 h 394239"/>
                      <a:gd name="connsiteX483" fmla="*/ 301276 w 383124"/>
                      <a:gd name="connsiteY483" fmla="*/ 173069 h 394239"/>
                      <a:gd name="connsiteX484" fmla="*/ 302324 w 383124"/>
                      <a:gd name="connsiteY484" fmla="*/ 174308 h 394239"/>
                      <a:gd name="connsiteX485" fmla="*/ 303276 w 383124"/>
                      <a:gd name="connsiteY485" fmla="*/ 174498 h 394239"/>
                      <a:gd name="connsiteX486" fmla="*/ 304324 w 383124"/>
                      <a:gd name="connsiteY486" fmla="*/ 173260 h 394239"/>
                      <a:gd name="connsiteX487" fmla="*/ 304609 w 383124"/>
                      <a:gd name="connsiteY487" fmla="*/ 171926 h 394239"/>
                      <a:gd name="connsiteX488" fmla="*/ 305467 w 383124"/>
                      <a:gd name="connsiteY488" fmla="*/ 170688 h 394239"/>
                      <a:gd name="connsiteX489" fmla="*/ 305657 w 383124"/>
                      <a:gd name="connsiteY489" fmla="*/ 169545 h 394239"/>
                      <a:gd name="connsiteX490" fmla="*/ 305848 w 383124"/>
                      <a:gd name="connsiteY490" fmla="*/ 168688 h 394239"/>
                      <a:gd name="connsiteX491" fmla="*/ 305848 w 383124"/>
                      <a:gd name="connsiteY491" fmla="*/ 166973 h 394239"/>
                      <a:gd name="connsiteX492" fmla="*/ 305086 w 383124"/>
                      <a:gd name="connsiteY492" fmla="*/ 166592 h 394239"/>
                      <a:gd name="connsiteX493" fmla="*/ 305467 w 383124"/>
                      <a:gd name="connsiteY493" fmla="*/ 165640 h 394239"/>
                      <a:gd name="connsiteX494" fmla="*/ 306324 w 383124"/>
                      <a:gd name="connsiteY494" fmla="*/ 164783 h 394239"/>
                      <a:gd name="connsiteX495" fmla="*/ 306229 w 383124"/>
                      <a:gd name="connsiteY495" fmla="*/ 163925 h 394239"/>
                      <a:gd name="connsiteX496" fmla="*/ 306896 w 383124"/>
                      <a:gd name="connsiteY496" fmla="*/ 162878 h 394239"/>
                      <a:gd name="connsiteX497" fmla="*/ 307276 w 383124"/>
                      <a:gd name="connsiteY497" fmla="*/ 160877 h 394239"/>
                      <a:gd name="connsiteX498" fmla="*/ 307562 w 383124"/>
                      <a:gd name="connsiteY498" fmla="*/ 159639 h 394239"/>
                      <a:gd name="connsiteX499" fmla="*/ 306991 w 383124"/>
                      <a:gd name="connsiteY499" fmla="*/ 158496 h 394239"/>
                      <a:gd name="connsiteX500" fmla="*/ 306896 w 383124"/>
                      <a:gd name="connsiteY500" fmla="*/ 157544 h 394239"/>
                      <a:gd name="connsiteX501" fmla="*/ 307753 w 383124"/>
                      <a:gd name="connsiteY501" fmla="*/ 157925 h 394239"/>
                      <a:gd name="connsiteX502" fmla="*/ 308610 w 383124"/>
                      <a:gd name="connsiteY502" fmla="*/ 158306 h 394239"/>
                      <a:gd name="connsiteX503" fmla="*/ 308800 w 383124"/>
                      <a:gd name="connsiteY503" fmla="*/ 158306 h 394239"/>
                      <a:gd name="connsiteX504" fmla="*/ 309563 w 383124"/>
                      <a:gd name="connsiteY504" fmla="*/ 157067 h 394239"/>
                      <a:gd name="connsiteX505" fmla="*/ 309467 w 383124"/>
                      <a:gd name="connsiteY505" fmla="*/ 155639 h 394239"/>
                      <a:gd name="connsiteX506" fmla="*/ 309372 w 383124"/>
                      <a:gd name="connsiteY506" fmla="*/ 153829 h 394239"/>
                      <a:gd name="connsiteX507" fmla="*/ 310134 w 383124"/>
                      <a:gd name="connsiteY507" fmla="*/ 152305 h 394239"/>
                      <a:gd name="connsiteX508" fmla="*/ 310610 w 383124"/>
                      <a:gd name="connsiteY508" fmla="*/ 150876 h 394239"/>
                      <a:gd name="connsiteX509" fmla="*/ 310420 w 383124"/>
                      <a:gd name="connsiteY509" fmla="*/ 149543 h 394239"/>
                      <a:gd name="connsiteX510" fmla="*/ 312611 w 383124"/>
                      <a:gd name="connsiteY510" fmla="*/ 146590 h 394239"/>
                      <a:gd name="connsiteX511" fmla="*/ 313849 w 383124"/>
                      <a:gd name="connsiteY511" fmla="*/ 146018 h 394239"/>
                      <a:gd name="connsiteX512" fmla="*/ 315659 w 383124"/>
                      <a:gd name="connsiteY512" fmla="*/ 144494 h 394239"/>
                      <a:gd name="connsiteX513" fmla="*/ 316611 w 383124"/>
                      <a:gd name="connsiteY513" fmla="*/ 143637 h 394239"/>
                      <a:gd name="connsiteX514" fmla="*/ 316801 w 383124"/>
                      <a:gd name="connsiteY514" fmla="*/ 143637 h 394239"/>
                      <a:gd name="connsiteX515" fmla="*/ 315849 w 383124"/>
                      <a:gd name="connsiteY515" fmla="*/ 141065 h 394239"/>
                      <a:gd name="connsiteX516" fmla="*/ 313944 w 383124"/>
                      <a:gd name="connsiteY516" fmla="*/ 137541 h 394239"/>
                      <a:gd name="connsiteX517" fmla="*/ 312039 w 383124"/>
                      <a:gd name="connsiteY517" fmla="*/ 134207 h 394239"/>
                      <a:gd name="connsiteX518" fmla="*/ 310515 w 383124"/>
                      <a:gd name="connsiteY518" fmla="*/ 133350 h 394239"/>
                      <a:gd name="connsiteX519" fmla="*/ 307943 w 383124"/>
                      <a:gd name="connsiteY519" fmla="*/ 133445 h 394239"/>
                      <a:gd name="connsiteX520" fmla="*/ 307276 w 383124"/>
                      <a:gd name="connsiteY520" fmla="*/ 130874 h 394239"/>
                      <a:gd name="connsiteX521" fmla="*/ 306134 w 383124"/>
                      <a:gd name="connsiteY521" fmla="*/ 128111 h 394239"/>
                      <a:gd name="connsiteX522" fmla="*/ 304324 w 383124"/>
                      <a:gd name="connsiteY522" fmla="*/ 128302 h 394239"/>
                      <a:gd name="connsiteX523" fmla="*/ 302514 w 383124"/>
                      <a:gd name="connsiteY523" fmla="*/ 131350 h 394239"/>
                      <a:gd name="connsiteX524" fmla="*/ 299466 w 383124"/>
                      <a:gd name="connsiteY524" fmla="*/ 131826 h 394239"/>
                      <a:gd name="connsiteX525" fmla="*/ 296037 w 383124"/>
                      <a:gd name="connsiteY525" fmla="*/ 131255 h 394239"/>
                      <a:gd name="connsiteX526" fmla="*/ 293751 w 383124"/>
                      <a:gd name="connsiteY526" fmla="*/ 130493 h 394239"/>
                      <a:gd name="connsiteX527" fmla="*/ 291941 w 383124"/>
                      <a:gd name="connsiteY527" fmla="*/ 131540 h 394239"/>
                      <a:gd name="connsiteX528" fmla="*/ 290227 w 383124"/>
                      <a:gd name="connsiteY528" fmla="*/ 134207 h 394239"/>
                      <a:gd name="connsiteX529" fmla="*/ 289655 w 383124"/>
                      <a:gd name="connsiteY529" fmla="*/ 136970 h 394239"/>
                      <a:gd name="connsiteX530" fmla="*/ 289179 w 383124"/>
                      <a:gd name="connsiteY530" fmla="*/ 136779 h 394239"/>
                      <a:gd name="connsiteX531" fmla="*/ 287465 w 383124"/>
                      <a:gd name="connsiteY531" fmla="*/ 136493 h 394239"/>
                      <a:gd name="connsiteX532" fmla="*/ 285655 w 383124"/>
                      <a:gd name="connsiteY532" fmla="*/ 136398 h 394239"/>
                      <a:gd name="connsiteX533" fmla="*/ 283750 w 383124"/>
                      <a:gd name="connsiteY533" fmla="*/ 136779 h 394239"/>
                      <a:gd name="connsiteX534" fmla="*/ 282226 w 383124"/>
                      <a:gd name="connsiteY534" fmla="*/ 136684 h 394239"/>
                      <a:gd name="connsiteX535" fmla="*/ 280988 w 383124"/>
                      <a:gd name="connsiteY535" fmla="*/ 136398 h 394239"/>
                      <a:gd name="connsiteX536" fmla="*/ 279654 w 383124"/>
                      <a:gd name="connsiteY536" fmla="*/ 135827 h 394239"/>
                      <a:gd name="connsiteX537" fmla="*/ 279083 w 383124"/>
                      <a:gd name="connsiteY537" fmla="*/ 134493 h 394239"/>
                      <a:gd name="connsiteX538" fmla="*/ 277654 w 383124"/>
                      <a:gd name="connsiteY538" fmla="*/ 133541 h 394239"/>
                      <a:gd name="connsiteX539" fmla="*/ 277273 w 383124"/>
                      <a:gd name="connsiteY539" fmla="*/ 133350 h 394239"/>
                      <a:gd name="connsiteX540" fmla="*/ 276701 w 383124"/>
                      <a:gd name="connsiteY540" fmla="*/ 131731 h 394239"/>
                      <a:gd name="connsiteX541" fmla="*/ 276606 w 383124"/>
                      <a:gd name="connsiteY541" fmla="*/ 129731 h 394239"/>
                      <a:gd name="connsiteX542" fmla="*/ 277463 w 383124"/>
                      <a:gd name="connsiteY542" fmla="*/ 127064 h 394239"/>
                      <a:gd name="connsiteX543" fmla="*/ 276511 w 383124"/>
                      <a:gd name="connsiteY543" fmla="*/ 126397 h 394239"/>
                      <a:gd name="connsiteX544" fmla="*/ 275463 w 383124"/>
                      <a:gd name="connsiteY544" fmla="*/ 125540 h 394239"/>
                      <a:gd name="connsiteX545" fmla="*/ 274987 w 383124"/>
                      <a:gd name="connsiteY545" fmla="*/ 123635 h 394239"/>
                      <a:gd name="connsiteX546" fmla="*/ 274892 w 383124"/>
                      <a:gd name="connsiteY546" fmla="*/ 121063 h 394239"/>
                      <a:gd name="connsiteX547" fmla="*/ 276701 w 383124"/>
                      <a:gd name="connsiteY547" fmla="*/ 120015 h 394239"/>
                      <a:gd name="connsiteX548" fmla="*/ 277273 w 383124"/>
                      <a:gd name="connsiteY548" fmla="*/ 118110 h 394239"/>
                      <a:gd name="connsiteX549" fmla="*/ 276701 w 383124"/>
                      <a:gd name="connsiteY549" fmla="*/ 115538 h 394239"/>
                      <a:gd name="connsiteX550" fmla="*/ 275654 w 383124"/>
                      <a:gd name="connsiteY550" fmla="*/ 112300 h 394239"/>
                      <a:gd name="connsiteX551" fmla="*/ 273749 w 383124"/>
                      <a:gd name="connsiteY551" fmla="*/ 110966 h 394239"/>
                      <a:gd name="connsiteX552" fmla="*/ 271653 w 383124"/>
                      <a:gd name="connsiteY552" fmla="*/ 112205 h 394239"/>
                      <a:gd name="connsiteX553" fmla="*/ 271367 w 383124"/>
                      <a:gd name="connsiteY553" fmla="*/ 111919 h 394239"/>
                      <a:gd name="connsiteX554" fmla="*/ 270605 w 383124"/>
                      <a:gd name="connsiteY554" fmla="*/ 110871 h 394239"/>
                      <a:gd name="connsiteX555" fmla="*/ 270891 w 383124"/>
                      <a:gd name="connsiteY555" fmla="*/ 109538 h 394239"/>
                      <a:gd name="connsiteX556" fmla="*/ 272510 w 383124"/>
                      <a:gd name="connsiteY556" fmla="*/ 110204 h 394239"/>
                      <a:gd name="connsiteX557" fmla="*/ 272796 w 383124"/>
                      <a:gd name="connsiteY557" fmla="*/ 109728 h 394239"/>
                      <a:gd name="connsiteX558" fmla="*/ 272415 w 383124"/>
                      <a:gd name="connsiteY558" fmla="*/ 108871 h 394239"/>
                      <a:gd name="connsiteX559" fmla="*/ 271367 w 383124"/>
                      <a:gd name="connsiteY559" fmla="*/ 108776 h 394239"/>
                      <a:gd name="connsiteX560" fmla="*/ 271367 w 383124"/>
                      <a:gd name="connsiteY560" fmla="*/ 107633 h 394239"/>
                      <a:gd name="connsiteX561" fmla="*/ 272891 w 383124"/>
                      <a:gd name="connsiteY561" fmla="*/ 107061 h 394239"/>
                      <a:gd name="connsiteX562" fmla="*/ 274415 w 383124"/>
                      <a:gd name="connsiteY562" fmla="*/ 106966 h 394239"/>
                      <a:gd name="connsiteX563" fmla="*/ 274892 w 383124"/>
                      <a:gd name="connsiteY563" fmla="*/ 106490 h 394239"/>
                      <a:gd name="connsiteX564" fmla="*/ 274892 w 383124"/>
                      <a:gd name="connsiteY564" fmla="*/ 105537 h 394239"/>
                      <a:gd name="connsiteX565" fmla="*/ 275749 w 383124"/>
                      <a:gd name="connsiteY565" fmla="*/ 104489 h 394239"/>
                      <a:gd name="connsiteX566" fmla="*/ 276892 w 383124"/>
                      <a:gd name="connsiteY566" fmla="*/ 103251 h 394239"/>
                      <a:gd name="connsiteX567" fmla="*/ 278225 w 383124"/>
                      <a:gd name="connsiteY567" fmla="*/ 101918 h 394239"/>
                      <a:gd name="connsiteX568" fmla="*/ 279178 w 383124"/>
                      <a:gd name="connsiteY568" fmla="*/ 100584 h 394239"/>
                      <a:gd name="connsiteX569" fmla="*/ 280416 w 383124"/>
                      <a:gd name="connsiteY569" fmla="*/ 100203 h 394239"/>
                      <a:gd name="connsiteX570" fmla="*/ 280988 w 383124"/>
                      <a:gd name="connsiteY570" fmla="*/ 99536 h 394239"/>
                      <a:gd name="connsiteX571" fmla="*/ 281559 w 383124"/>
                      <a:gd name="connsiteY571" fmla="*/ 99251 h 394239"/>
                      <a:gd name="connsiteX572" fmla="*/ 281845 w 383124"/>
                      <a:gd name="connsiteY572" fmla="*/ 98298 h 394239"/>
                      <a:gd name="connsiteX573" fmla="*/ 282416 w 383124"/>
                      <a:gd name="connsiteY573" fmla="*/ 97155 h 394239"/>
                      <a:gd name="connsiteX574" fmla="*/ 283178 w 383124"/>
                      <a:gd name="connsiteY574" fmla="*/ 96393 h 394239"/>
                      <a:gd name="connsiteX575" fmla="*/ 283274 w 383124"/>
                      <a:gd name="connsiteY575" fmla="*/ 94869 h 394239"/>
                      <a:gd name="connsiteX576" fmla="*/ 283940 w 383124"/>
                      <a:gd name="connsiteY576" fmla="*/ 93440 h 394239"/>
                      <a:gd name="connsiteX577" fmla="*/ 284607 w 383124"/>
                      <a:gd name="connsiteY577" fmla="*/ 92107 h 394239"/>
                      <a:gd name="connsiteX578" fmla="*/ 286321 w 383124"/>
                      <a:gd name="connsiteY578" fmla="*/ 93155 h 394239"/>
                      <a:gd name="connsiteX579" fmla="*/ 286703 w 383124"/>
                      <a:gd name="connsiteY579" fmla="*/ 93631 h 394239"/>
                      <a:gd name="connsiteX580" fmla="*/ 287655 w 383124"/>
                      <a:gd name="connsiteY580" fmla="*/ 92774 h 394239"/>
                      <a:gd name="connsiteX581" fmla="*/ 287750 w 383124"/>
                      <a:gd name="connsiteY581" fmla="*/ 92774 h 394239"/>
                      <a:gd name="connsiteX582" fmla="*/ 287846 w 383124"/>
                      <a:gd name="connsiteY582" fmla="*/ 94298 h 394239"/>
                      <a:gd name="connsiteX583" fmla="*/ 288417 w 383124"/>
                      <a:gd name="connsiteY583" fmla="*/ 95631 h 394239"/>
                      <a:gd name="connsiteX584" fmla="*/ 290227 w 383124"/>
                      <a:gd name="connsiteY584" fmla="*/ 96965 h 394239"/>
                      <a:gd name="connsiteX585" fmla="*/ 292227 w 383124"/>
                      <a:gd name="connsiteY585" fmla="*/ 97727 h 394239"/>
                      <a:gd name="connsiteX586" fmla="*/ 293084 w 383124"/>
                      <a:gd name="connsiteY586" fmla="*/ 98870 h 394239"/>
                      <a:gd name="connsiteX587" fmla="*/ 294608 w 383124"/>
                      <a:gd name="connsiteY587" fmla="*/ 100775 h 394239"/>
                      <a:gd name="connsiteX588" fmla="*/ 294799 w 383124"/>
                      <a:gd name="connsiteY588" fmla="*/ 100679 h 394239"/>
                      <a:gd name="connsiteX589" fmla="*/ 295275 w 383124"/>
                      <a:gd name="connsiteY589" fmla="*/ 100013 h 394239"/>
                      <a:gd name="connsiteX590" fmla="*/ 295751 w 383124"/>
                      <a:gd name="connsiteY590" fmla="*/ 99727 h 394239"/>
                      <a:gd name="connsiteX591" fmla="*/ 296513 w 383124"/>
                      <a:gd name="connsiteY591" fmla="*/ 99917 h 394239"/>
                      <a:gd name="connsiteX592" fmla="*/ 296513 w 383124"/>
                      <a:gd name="connsiteY592" fmla="*/ 99060 h 394239"/>
                      <a:gd name="connsiteX593" fmla="*/ 297847 w 383124"/>
                      <a:gd name="connsiteY593" fmla="*/ 99251 h 394239"/>
                      <a:gd name="connsiteX594" fmla="*/ 298037 w 383124"/>
                      <a:gd name="connsiteY594" fmla="*/ 98393 h 394239"/>
                      <a:gd name="connsiteX595" fmla="*/ 297751 w 383124"/>
                      <a:gd name="connsiteY595" fmla="*/ 96869 h 394239"/>
                      <a:gd name="connsiteX596" fmla="*/ 299085 w 383124"/>
                      <a:gd name="connsiteY596" fmla="*/ 95726 h 394239"/>
                      <a:gd name="connsiteX597" fmla="*/ 300133 w 383124"/>
                      <a:gd name="connsiteY597" fmla="*/ 94583 h 394239"/>
                      <a:gd name="connsiteX598" fmla="*/ 300704 w 383124"/>
                      <a:gd name="connsiteY598" fmla="*/ 93821 h 394239"/>
                      <a:gd name="connsiteX599" fmla="*/ 301562 w 383124"/>
                      <a:gd name="connsiteY599" fmla="*/ 92869 h 394239"/>
                      <a:gd name="connsiteX600" fmla="*/ 301562 w 383124"/>
                      <a:gd name="connsiteY600" fmla="*/ 91916 h 394239"/>
                      <a:gd name="connsiteX601" fmla="*/ 302705 w 383124"/>
                      <a:gd name="connsiteY601" fmla="*/ 90869 h 394239"/>
                      <a:gd name="connsiteX602" fmla="*/ 304609 w 383124"/>
                      <a:gd name="connsiteY602" fmla="*/ 91631 h 394239"/>
                      <a:gd name="connsiteX603" fmla="*/ 305276 w 383124"/>
                      <a:gd name="connsiteY603" fmla="*/ 92678 h 394239"/>
                      <a:gd name="connsiteX604" fmla="*/ 306610 w 383124"/>
                      <a:gd name="connsiteY604" fmla="*/ 93155 h 394239"/>
                      <a:gd name="connsiteX605" fmla="*/ 308324 w 383124"/>
                      <a:gd name="connsiteY605" fmla="*/ 93536 h 394239"/>
                      <a:gd name="connsiteX606" fmla="*/ 308134 w 383124"/>
                      <a:gd name="connsiteY606" fmla="*/ 94202 h 394239"/>
                      <a:gd name="connsiteX607" fmla="*/ 309277 w 383124"/>
                      <a:gd name="connsiteY607" fmla="*/ 94202 h 394239"/>
                      <a:gd name="connsiteX608" fmla="*/ 309086 w 383124"/>
                      <a:gd name="connsiteY608" fmla="*/ 94583 h 394239"/>
                      <a:gd name="connsiteX609" fmla="*/ 308991 w 383124"/>
                      <a:gd name="connsiteY609" fmla="*/ 94964 h 394239"/>
                      <a:gd name="connsiteX610" fmla="*/ 309372 w 383124"/>
                      <a:gd name="connsiteY610" fmla="*/ 96203 h 394239"/>
                      <a:gd name="connsiteX611" fmla="*/ 310134 w 383124"/>
                      <a:gd name="connsiteY611" fmla="*/ 97060 h 394239"/>
                      <a:gd name="connsiteX612" fmla="*/ 310229 w 383124"/>
                      <a:gd name="connsiteY612" fmla="*/ 97727 h 394239"/>
                      <a:gd name="connsiteX613" fmla="*/ 311753 w 383124"/>
                      <a:gd name="connsiteY613" fmla="*/ 97441 h 394239"/>
                      <a:gd name="connsiteX614" fmla="*/ 312611 w 383124"/>
                      <a:gd name="connsiteY614" fmla="*/ 98298 h 394239"/>
                      <a:gd name="connsiteX615" fmla="*/ 313468 w 383124"/>
                      <a:gd name="connsiteY615" fmla="*/ 98393 h 394239"/>
                      <a:gd name="connsiteX616" fmla="*/ 314992 w 383124"/>
                      <a:gd name="connsiteY616" fmla="*/ 97822 h 394239"/>
                      <a:gd name="connsiteX617" fmla="*/ 315849 w 383124"/>
                      <a:gd name="connsiteY617" fmla="*/ 98012 h 394239"/>
                      <a:gd name="connsiteX618" fmla="*/ 316135 w 383124"/>
                      <a:gd name="connsiteY618" fmla="*/ 97631 h 394239"/>
                      <a:gd name="connsiteX619" fmla="*/ 316992 w 383124"/>
                      <a:gd name="connsiteY619" fmla="*/ 97155 h 394239"/>
                      <a:gd name="connsiteX620" fmla="*/ 318230 w 383124"/>
                      <a:gd name="connsiteY620" fmla="*/ 96965 h 394239"/>
                      <a:gd name="connsiteX621" fmla="*/ 318707 w 383124"/>
                      <a:gd name="connsiteY621" fmla="*/ 97155 h 394239"/>
                      <a:gd name="connsiteX622" fmla="*/ 319469 w 383124"/>
                      <a:gd name="connsiteY622" fmla="*/ 96774 h 394239"/>
                      <a:gd name="connsiteX623" fmla="*/ 320135 w 383124"/>
                      <a:gd name="connsiteY623" fmla="*/ 98012 h 394239"/>
                      <a:gd name="connsiteX624" fmla="*/ 320897 w 383124"/>
                      <a:gd name="connsiteY624" fmla="*/ 97536 h 394239"/>
                      <a:gd name="connsiteX625" fmla="*/ 321659 w 383124"/>
                      <a:gd name="connsiteY625" fmla="*/ 96203 h 394239"/>
                      <a:gd name="connsiteX626" fmla="*/ 322517 w 383124"/>
                      <a:gd name="connsiteY626" fmla="*/ 96488 h 394239"/>
                      <a:gd name="connsiteX627" fmla="*/ 323659 w 383124"/>
                      <a:gd name="connsiteY627" fmla="*/ 97155 h 394239"/>
                      <a:gd name="connsiteX628" fmla="*/ 323374 w 383124"/>
                      <a:gd name="connsiteY628" fmla="*/ 98584 h 394239"/>
                      <a:gd name="connsiteX629" fmla="*/ 324231 w 383124"/>
                      <a:gd name="connsiteY629" fmla="*/ 99155 h 394239"/>
                      <a:gd name="connsiteX630" fmla="*/ 324993 w 383124"/>
                      <a:gd name="connsiteY630" fmla="*/ 98965 h 394239"/>
                      <a:gd name="connsiteX631" fmla="*/ 325850 w 383124"/>
                      <a:gd name="connsiteY631" fmla="*/ 98203 h 394239"/>
                      <a:gd name="connsiteX632" fmla="*/ 326517 w 383124"/>
                      <a:gd name="connsiteY632" fmla="*/ 97250 h 394239"/>
                      <a:gd name="connsiteX633" fmla="*/ 328422 w 383124"/>
                      <a:gd name="connsiteY633" fmla="*/ 96012 h 394239"/>
                      <a:gd name="connsiteX634" fmla="*/ 330327 w 383124"/>
                      <a:gd name="connsiteY634" fmla="*/ 94774 h 394239"/>
                      <a:gd name="connsiteX635" fmla="*/ 331375 w 383124"/>
                      <a:gd name="connsiteY635" fmla="*/ 93917 h 394239"/>
                      <a:gd name="connsiteX636" fmla="*/ 333375 w 383124"/>
                      <a:gd name="connsiteY636" fmla="*/ 93059 h 394239"/>
                      <a:gd name="connsiteX637" fmla="*/ 333851 w 383124"/>
                      <a:gd name="connsiteY637" fmla="*/ 93440 h 394239"/>
                      <a:gd name="connsiteX638" fmla="*/ 334994 w 383124"/>
                      <a:gd name="connsiteY638" fmla="*/ 93155 h 394239"/>
                      <a:gd name="connsiteX639" fmla="*/ 336042 w 383124"/>
                      <a:gd name="connsiteY639" fmla="*/ 93536 h 394239"/>
                      <a:gd name="connsiteX640" fmla="*/ 336423 w 383124"/>
                      <a:gd name="connsiteY640" fmla="*/ 93821 h 394239"/>
                      <a:gd name="connsiteX641" fmla="*/ 336995 w 383124"/>
                      <a:gd name="connsiteY641" fmla="*/ 93631 h 394239"/>
                      <a:gd name="connsiteX642" fmla="*/ 337566 w 383124"/>
                      <a:gd name="connsiteY642" fmla="*/ 94679 h 394239"/>
                      <a:gd name="connsiteX643" fmla="*/ 337566 w 383124"/>
                      <a:gd name="connsiteY643" fmla="*/ 95536 h 394239"/>
                      <a:gd name="connsiteX644" fmla="*/ 338233 w 383124"/>
                      <a:gd name="connsiteY644" fmla="*/ 94488 h 394239"/>
                      <a:gd name="connsiteX645" fmla="*/ 339566 w 383124"/>
                      <a:gd name="connsiteY645" fmla="*/ 92202 h 394239"/>
                      <a:gd name="connsiteX646" fmla="*/ 339566 w 383124"/>
                      <a:gd name="connsiteY646" fmla="*/ 91440 h 394239"/>
                      <a:gd name="connsiteX647" fmla="*/ 339757 w 383124"/>
                      <a:gd name="connsiteY647" fmla="*/ 90202 h 394239"/>
                      <a:gd name="connsiteX648" fmla="*/ 340138 w 383124"/>
                      <a:gd name="connsiteY648" fmla="*/ 89440 h 394239"/>
                      <a:gd name="connsiteX649" fmla="*/ 340709 w 383124"/>
                      <a:gd name="connsiteY649" fmla="*/ 88011 h 394239"/>
                      <a:gd name="connsiteX650" fmla="*/ 340328 w 383124"/>
                      <a:gd name="connsiteY650" fmla="*/ 87154 h 394239"/>
                      <a:gd name="connsiteX651" fmla="*/ 339566 w 383124"/>
                      <a:gd name="connsiteY651" fmla="*/ 86963 h 394239"/>
                      <a:gd name="connsiteX652" fmla="*/ 340233 w 383124"/>
                      <a:gd name="connsiteY652" fmla="*/ 86297 h 394239"/>
                      <a:gd name="connsiteX653" fmla="*/ 340042 w 383124"/>
                      <a:gd name="connsiteY653" fmla="*/ 85535 h 394239"/>
                      <a:gd name="connsiteX654" fmla="*/ 341376 w 383124"/>
                      <a:gd name="connsiteY654" fmla="*/ 84868 h 394239"/>
                      <a:gd name="connsiteX655" fmla="*/ 342709 w 383124"/>
                      <a:gd name="connsiteY655" fmla="*/ 83630 h 394239"/>
                      <a:gd name="connsiteX656" fmla="*/ 342329 w 383124"/>
                      <a:gd name="connsiteY656" fmla="*/ 82582 h 394239"/>
                      <a:gd name="connsiteX657" fmla="*/ 342900 w 383124"/>
                      <a:gd name="connsiteY657" fmla="*/ 81534 h 394239"/>
                      <a:gd name="connsiteX658" fmla="*/ 342424 w 383124"/>
                      <a:gd name="connsiteY658" fmla="*/ 80296 h 394239"/>
                      <a:gd name="connsiteX659" fmla="*/ 342709 w 383124"/>
                      <a:gd name="connsiteY659" fmla="*/ 79343 h 394239"/>
                      <a:gd name="connsiteX660" fmla="*/ 342138 w 383124"/>
                      <a:gd name="connsiteY660" fmla="*/ 79153 h 394239"/>
                      <a:gd name="connsiteX661" fmla="*/ 340424 w 383124"/>
                      <a:gd name="connsiteY661" fmla="*/ 72485 h 394239"/>
                      <a:gd name="connsiteX662" fmla="*/ 339947 w 383124"/>
                      <a:gd name="connsiteY662" fmla="*/ 70485 h 394239"/>
                      <a:gd name="connsiteX663" fmla="*/ 340519 w 383124"/>
                      <a:gd name="connsiteY663" fmla="*/ 69437 h 394239"/>
                      <a:gd name="connsiteX664" fmla="*/ 341947 w 383124"/>
                      <a:gd name="connsiteY664" fmla="*/ 68199 h 394239"/>
                      <a:gd name="connsiteX665" fmla="*/ 341376 w 383124"/>
                      <a:gd name="connsiteY665" fmla="*/ 65532 h 394239"/>
                      <a:gd name="connsiteX666" fmla="*/ 339662 w 383124"/>
                      <a:gd name="connsiteY666" fmla="*/ 65246 h 394239"/>
                      <a:gd name="connsiteX667" fmla="*/ 338138 w 383124"/>
                      <a:gd name="connsiteY667" fmla="*/ 65532 h 394239"/>
                      <a:gd name="connsiteX668" fmla="*/ 337185 w 383124"/>
                      <a:gd name="connsiteY668" fmla="*/ 63913 h 394239"/>
                      <a:gd name="connsiteX669" fmla="*/ 337566 w 383124"/>
                      <a:gd name="connsiteY669" fmla="*/ 62198 h 394239"/>
                      <a:gd name="connsiteX670" fmla="*/ 336423 w 383124"/>
                      <a:gd name="connsiteY670" fmla="*/ 61913 h 394239"/>
                      <a:gd name="connsiteX671" fmla="*/ 334899 w 383124"/>
                      <a:gd name="connsiteY671" fmla="*/ 61722 h 394239"/>
                      <a:gd name="connsiteX672" fmla="*/ 333375 w 383124"/>
                      <a:gd name="connsiteY672" fmla="*/ 61341 h 394239"/>
                      <a:gd name="connsiteX673" fmla="*/ 332232 w 383124"/>
                      <a:gd name="connsiteY673" fmla="*/ 60674 h 394239"/>
                      <a:gd name="connsiteX674" fmla="*/ 331565 w 383124"/>
                      <a:gd name="connsiteY674" fmla="*/ 61246 h 394239"/>
                      <a:gd name="connsiteX675" fmla="*/ 330327 w 383124"/>
                      <a:gd name="connsiteY675" fmla="*/ 62198 h 394239"/>
                      <a:gd name="connsiteX676" fmla="*/ 328994 w 383124"/>
                      <a:gd name="connsiteY676" fmla="*/ 62389 h 394239"/>
                      <a:gd name="connsiteX677" fmla="*/ 328898 w 383124"/>
                      <a:gd name="connsiteY677" fmla="*/ 64389 h 394239"/>
                      <a:gd name="connsiteX678" fmla="*/ 327755 w 383124"/>
                      <a:gd name="connsiteY678" fmla="*/ 65627 h 394239"/>
                      <a:gd name="connsiteX679" fmla="*/ 326803 w 383124"/>
                      <a:gd name="connsiteY679" fmla="*/ 66389 h 394239"/>
                      <a:gd name="connsiteX680" fmla="*/ 326041 w 383124"/>
                      <a:gd name="connsiteY680" fmla="*/ 67437 h 394239"/>
                      <a:gd name="connsiteX681" fmla="*/ 326612 w 383124"/>
                      <a:gd name="connsiteY681" fmla="*/ 68199 h 394239"/>
                      <a:gd name="connsiteX682" fmla="*/ 325279 w 383124"/>
                      <a:gd name="connsiteY682" fmla="*/ 68771 h 394239"/>
                      <a:gd name="connsiteX683" fmla="*/ 324231 w 383124"/>
                      <a:gd name="connsiteY683" fmla="*/ 69914 h 394239"/>
                      <a:gd name="connsiteX684" fmla="*/ 322612 w 383124"/>
                      <a:gd name="connsiteY684" fmla="*/ 70009 h 394239"/>
                      <a:gd name="connsiteX685" fmla="*/ 320992 w 383124"/>
                      <a:gd name="connsiteY685" fmla="*/ 70199 h 394239"/>
                      <a:gd name="connsiteX686" fmla="*/ 319754 w 383124"/>
                      <a:gd name="connsiteY686" fmla="*/ 70866 h 394239"/>
                      <a:gd name="connsiteX687" fmla="*/ 319373 w 383124"/>
                      <a:gd name="connsiteY687" fmla="*/ 70485 h 394239"/>
                      <a:gd name="connsiteX688" fmla="*/ 318802 w 383124"/>
                      <a:gd name="connsiteY688" fmla="*/ 70104 h 394239"/>
                      <a:gd name="connsiteX689" fmla="*/ 316801 w 383124"/>
                      <a:gd name="connsiteY689" fmla="*/ 70961 h 394239"/>
                      <a:gd name="connsiteX690" fmla="*/ 315563 w 383124"/>
                      <a:gd name="connsiteY690" fmla="*/ 71628 h 394239"/>
                      <a:gd name="connsiteX691" fmla="*/ 314325 w 383124"/>
                      <a:gd name="connsiteY691" fmla="*/ 72390 h 394239"/>
                      <a:gd name="connsiteX692" fmla="*/ 313468 w 383124"/>
                      <a:gd name="connsiteY692" fmla="*/ 72009 h 394239"/>
                      <a:gd name="connsiteX693" fmla="*/ 312230 w 383124"/>
                      <a:gd name="connsiteY693" fmla="*/ 72866 h 394239"/>
                      <a:gd name="connsiteX694" fmla="*/ 311087 w 383124"/>
                      <a:gd name="connsiteY694" fmla="*/ 71914 h 394239"/>
                      <a:gd name="connsiteX695" fmla="*/ 310229 w 383124"/>
                      <a:gd name="connsiteY695" fmla="*/ 70771 h 394239"/>
                      <a:gd name="connsiteX696" fmla="*/ 309182 w 383124"/>
                      <a:gd name="connsiteY696" fmla="*/ 70961 h 394239"/>
                      <a:gd name="connsiteX697" fmla="*/ 308038 w 383124"/>
                      <a:gd name="connsiteY697" fmla="*/ 70104 h 394239"/>
                      <a:gd name="connsiteX698" fmla="*/ 306515 w 383124"/>
                      <a:gd name="connsiteY698" fmla="*/ 68771 h 394239"/>
                      <a:gd name="connsiteX699" fmla="*/ 304800 w 383124"/>
                      <a:gd name="connsiteY699" fmla="*/ 67532 h 394239"/>
                      <a:gd name="connsiteX700" fmla="*/ 303752 w 383124"/>
                      <a:gd name="connsiteY700" fmla="*/ 66389 h 394239"/>
                      <a:gd name="connsiteX701" fmla="*/ 302705 w 383124"/>
                      <a:gd name="connsiteY701" fmla="*/ 64484 h 394239"/>
                      <a:gd name="connsiteX702" fmla="*/ 300895 w 383124"/>
                      <a:gd name="connsiteY702" fmla="*/ 63818 h 394239"/>
                      <a:gd name="connsiteX703" fmla="*/ 300419 w 383124"/>
                      <a:gd name="connsiteY703" fmla="*/ 62865 h 394239"/>
                      <a:gd name="connsiteX704" fmla="*/ 302514 w 383124"/>
                      <a:gd name="connsiteY704" fmla="*/ 62770 h 394239"/>
                      <a:gd name="connsiteX705" fmla="*/ 304229 w 383124"/>
                      <a:gd name="connsiteY705" fmla="*/ 62294 h 394239"/>
                      <a:gd name="connsiteX706" fmla="*/ 304514 w 383124"/>
                      <a:gd name="connsiteY706" fmla="*/ 60674 h 394239"/>
                      <a:gd name="connsiteX707" fmla="*/ 306134 w 383124"/>
                      <a:gd name="connsiteY707" fmla="*/ 60103 h 394239"/>
                      <a:gd name="connsiteX708" fmla="*/ 306324 w 383124"/>
                      <a:gd name="connsiteY708" fmla="*/ 58865 h 394239"/>
                      <a:gd name="connsiteX709" fmla="*/ 306419 w 383124"/>
                      <a:gd name="connsiteY709" fmla="*/ 57722 h 394239"/>
                      <a:gd name="connsiteX710" fmla="*/ 306134 w 383124"/>
                      <a:gd name="connsiteY710" fmla="*/ 57341 h 394239"/>
                      <a:gd name="connsiteX711" fmla="*/ 304609 w 383124"/>
                      <a:gd name="connsiteY711" fmla="*/ 56960 h 394239"/>
                      <a:gd name="connsiteX712" fmla="*/ 304895 w 383124"/>
                      <a:gd name="connsiteY712" fmla="*/ 55626 h 394239"/>
                      <a:gd name="connsiteX713" fmla="*/ 306419 w 383124"/>
                      <a:gd name="connsiteY713" fmla="*/ 54769 h 394239"/>
                      <a:gd name="connsiteX714" fmla="*/ 307086 w 383124"/>
                      <a:gd name="connsiteY714" fmla="*/ 53721 h 394239"/>
                      <a:gd name="connsiteX715" fmla="*/ 306038 w 383124"/>
                      <a:gd name="connsiteY715" fmla="*/ 53054 h 394239"/>
                      <a:gd name="connsiteX716" fmla="*/ 305848 w 383124"/>
                      <a:gd name="connsiteY716" fmla="*/ 52388 h 394239"/>
                      <a:gd name="connsiteX717" fmla="*/ 304514 w 383124"/>
                      <a:gd name="connsiteY717" fmla="*/ 52292 h 394239"/>
                      <a:gd name="connsiteX718" fmla="*/ 303752 w 383124"/>
                      <a:gd name="connsiteY718" fmla="*/ 50387 h 394239"/>
                      <a:gd name="connsiteX719" fmla="*/ 302895 w 383124"/>
                      <a:gd name="connsiteY719" fmla="*/ 49340 h 394239"/>
                      <a:gd name="connsiteX720" fmla="*/ 301752 w 383124"/>
                      <a:gd name="connsiteY720" fmla="*/ 49435 h 394239"/>
                      <a:gd name="connsiteX721" fmla="*/ 300609 w 383124"/>
                      <a:gd name="connsiteY721" fmla="*/ 50578 h 394239"/>
                      <a:gd name="connsiteX722" fmla="*/ 299752 w 383124"/>
                      <a:gd name="connsiteY722" fmla="*/ 50387 h 394239"/>
                      <a:gd name="connsiteX723" fmla="*/ 299371 w 383124"/>
                      <a:gd name="connsiteY723" fmla="*/ 49244 h 394239"/>
                      <a:gd name="connsiteX724" fmla="*/ 298990 w 383124"/>
                      <a:gd name="connsiteY724" fmla="*/ 47816 h 394239"/>
                      <a:gd name="connsiteX725" fmla="*/ 298323 w 383124"/>
                      <a:gd name="connsiteY725" fmla="*/ 45911 h 394239"/>
                      <a:gd name="connsiteX726" fmla="*/ 298704 w 383124"/>
                      <a:gd name="connsiteY726" fmla="*/ 43148 h 394239"/>
                      <a:gd name="connsiteX727" fmla="*/ 298323 w 383124"/>
                      <a:gd name="connsiteY727" fmla="*/ 41243 h 394239"/>
                      <a:gd name="connsiteX728" fmla="*/ 297942 w 383124"/>
                      <a:gd name="connsiteY728" fmla="*/ 40100 h 394239"/>
                      <a:gd name="connsiteX729" fmla="*/ 299466 w 383124"/>
                      <a:gd name="connsiteY729" fmla="*/ 39815 h 394239"/>
                      <a:gd name="connsiteX730" fmla="*/ 301752 w 383124"/>
                      <a:gd name="connsiteY730" fmla="*/ 39338 h 394239"/>
                      <a:gd name="connsiteX731" fmla="*/ 303467 w 383124"/>
                      <a:gd name="connsiteY731" fmla="*/ 37148 h 394239"/>
                      <a:gd name="connsiteX732" fmla="*/ 305181 w 383124"/>
                      <a:gd name="connsiteY732" fmla="*/ 35528 h 394239"/>
                      <a:gd name="connsiteX733" fmla="*/ 305276 w 383124"/>
                      <a:gd name="connsiteY733" fmla="*/ 35433 h 394239"/>
                      <a:gd name="connsiteX734" fmla="*/ 303657 w 383124"/>
                      <a:gd name="connsiteY734" fmla="*/ 34481 h 394239"/>
                      <a:gd name="connsiteX735" fmla="*/ 301180 w 383124"/>
                      <a:gd name="connsiteY735" fmla="*/ 35433 h 394239"/>
                      <a:gd name="connsiteX736" fmla="*/ 299847 w 383124"/>
                      <a:gd name="connsiteY736" fmla="*/ 34957 h 394239"/>
                      <a:gd name="connsiteX737" fmla="*/ 298418 w 383124"/>
                      <a:gd name="connsiteY737" fmla="*/ 33719 h 394239"/>
                      <a:gd name="connsiteX738" fmla="*/ 297656 w 383124"/>
                      <a:gd name="connsiteY738" fmla="*/ 34100 h 394239"/>
                      <a:gd name="connsiteX739" fmla="*/ 296609 w 383124"/>
                      <a:gd name="connsiteY739" fmla="*/ 34766 h 394239"/>
                      <a:gd name="connsiteX740" fmla="*/ 294227 w 383124"/>
                      <a:gd name="connsiteY740" fmla="*/ 34766 h 394239"/>
                      <a:gd name="connsiteX741" fmla="*/ 292227 w 383124"/>
                      <a:gd name="connsiteY741" fmla="*/ 35528 h 394239"/>
                      <a:gd name="connsiteX742" fmla="*/ 290703 w 383124"/>
                      <a:gd name="connsiteY742" fmla="*/ 35719 h 394239"/>
                      <a:gd name="connsiteX743" fmla="*/ 288512 w 383124"/>
                      <a:gd name="connsiteY743" fmla="*/ 35528 h 394239"/>
                      <a:gd name="connsiteX744" fmla="*/ 285941 w 383124"/>
                      <a:gd name="connsiteY744" fmla="*/ 36195 h 394239"/>
                      <a:gd name="connsiteX745" fmla="*/ 283559 w 383124"/>
                      <a:gd name="connsiteY745" fmla="*/ 35528 h 394239"/>
                      <a:gd name="connsiteX746" fmla="*/ 282130 w 383124"/>
                      <a:gd name="connsiteY746" fmla="*/ 33814 h 394239"/>
                      <a:gd name="connsiteX747" fmla="*/ 280797 w 383124"/>
                      <a:gd name="connsiteY747" fmla="*/ 34004 h 394239"/>
                      <a:gd name="connsiteX748" fmla="*/ 280607 w 383124"/>
                      <a:gd name="connsiteY748" fmla="*/ 35624 h 394239"/>
                      <a:gd name="connsiteX749" fmla="*/ 280225 w 383124"/>
                      <a:gd name="connsiteY749" fmla="*/ 37529 h 394239"/>
                      <a:gd name="connsiteX750" fmla="*/ 278606 w 383124"/>
                      <a:gd name="connsiteY750" fmla="*/ 39815 h 394239"/>
                      <a:gd name="connsiteX751" fmla="*/ 280130 w 383124"/>
                      <a:gd name="connsiteY751" fmla="*/ 43625 h 394239"/>
                      <a:gd name="connsiteX752" fmla="*/ 281369 w 383124"/>
                      <a:gd name="connsiteY752" fmla="*/ 47149 h 394239"/>
                      <a:gd name="connsiteX753" fmla="*/ 281940 w 383124"/>
                      <a:gd name="connsiteY753" fmla="*/ 49816 h 394239"/>
                      <a:gd name="connsiteX754" fmla="*/ 281178 w 383124"/>
                      <a:gd name="connsiteY754" fmla="*/ 51340 h 394239"/>
                      <a:gd name="connsiteX755" fmla="*/ 278892 w 383124"/>
                      <a:gd name="connsiteY755" fmla="*/ 52673 h 394239"/>
                      <a:gd name="connsiteX756" fmla="*/ 272605 w 383124"/>
                      <a:gd name="connsiteY756" fmla="*/ 53340 h 394239"/>
                      <a:gd name="connsiteX757" fmla="*/ 271272 w 383124"/>
                      <a:gd name="connsiteY757" fmla="*/ 53054 h 394239"/>
                      <a:gd name="connsiteX758" fmla="*/ 269748 w 383124"/>
                      <a:gd name="connsiteY758" fmla="*/ 54293 h 394239"/>
                      <a:gd name="connsiteX759" fmla="*/ 267938 w 383124"/>
                      <a:gd name="connsiteY759" fmla="*/ 56769 h 394239"/>
                      <a:gd name="connsiteX760" fmla="*/ 265271 w 383124"/>
                      <a:gd name="connsiteY760" fmla="*/ 58960 h 394239"/>
                      <a:gd name="connsiteX761" fmla="*/ 263747 w 383124"/>
                      <a:gd name="connsiteY761" fmla="*/ 60960 h 394239"/>
                      <a:gd name="connsiteX762" fmla="*/ 263557 w 383124"/>
                      <a:gd name="connsiteY762" fmla="*/ 63246 h 394239"/>
                      <a:gd name="connsiteX763" fmla="*/ 266319 w 383124"/>
                      <a:gd name="connsiteY763" fmla="*/ 72295 h 394239"/>
                      <a:gd name="connsiteX764" fmla="*/ 265843 w 383124"/>
                      <a:gd name="connsiteY764" fmla="*/ 74390 h 394239"/>
                      <a:gd name="connsiteX765" fmla="*/ 263462 w 383124"/>
                      <a:gd name="connsiteY765" fmla="*/ 77438 h 394239"/>
                      <a:gd name="connsiteX766" fmla="*/ 260795 w 383124"/>
                      <a:gd name="connsiteY766" fmla="*/ 79534 h 394239"/>
                      <a:gd name="connsiteX767" fmla="*/ 257366 w 383124"/>
                      <a:gd name="connsiteY767" fmla="*/ 82106 h 394239"/>
                      <a:gd name="connsiteX768" fmla="*/ 257175 w 383124"/>
                      <a:gd name="connsiteY768" fmla="*/ 84963 h 394239"/>
                      <a:gd name="connsiteX769" fmla="*/ 255270 w 383124"/>
                      <a:gd name="connsiteY769" fmla="*/ 85916 h 394239"/>
                      <a:gd name="connsiteX770" fmla="*/ 253841 w 383124"/>
                      <a:gd name="connsiteY770" fmla="*/ 86582 h 394239"/>
                      <a:gd name="connsiteX771" fmla="*/ 251936 w 383124"/>
                      <a:gd name="connsiteY771" fmla="*/ 89249 h 394239"/>
                      <a:gd name="connsiteX772" fmla="*/ 250793 w 383124"/>
                      <a:gd name="connsiteY772" fmla="*/ 91250 h 394239"/>
                      <a:gd name="connsiteX773" fmla="*/ 249841 w 383124"/>
                      <a:gd name="connsiteY773" fmla="*/ 93440 h 394239"/>
                      <a:gd name="connsiteX774" fmla="*/ 247079 w 383124"/>
                      <a:gd name="connsiteY774" fmla="*/ 93917 h 394239"/>
                      <a:gd name="connsiteX775" fmla="*/ 244602 w 383124"/>
                      <a:gd name="connsiteY775" fmla="*/ 95060 h 394239"/>
                      <a:gd name="connsiteX776" fmla="*/ 242792 w 383124"/>
                      <a:gd name="connsiteY776" fmla="*/ 93631 h 394239"/>
                      <a:gd name="connsiteX777" fmla="*/ 241554 w 383124"/>
                      <a:gd name="connsiteY777" fmla="*/ 94202 h 394239"/>
                      <a:gd name="connsiteX778" fmla="*/ 240221 w 383124"/>
                      <a:gd name="connsiteY778" fmla="*/ 97536 h 394239"/>
                      <a:gd name="connsiteX779" fmla="*/ 239649 w 383124"/>
                      <a:gd name="connsiteY779" fmla="*/ 100203 h 394239"/>
                      <a:gd name="connsiteX780" fmla="*/ 240221 w 383124"/>
                      <a:gd name="connsiteY780" fmla="*/ 102203 h 394239"/>
                      <a:gd name="connsiteX781" fmla="*/ 240792 w 383124"/>
                      <a:gd name="connsiteY781" fmla="*/ 107061 h 394239"/>
                      <a:gd name="connsiteX782" fmla="*/ 239554 w 383124"/>
                      <a:gd name="connsiteY782" fmla="*/ 110204 h 394239"/>
                      <a:gd name="connsiteX783" fmla="*/ 239744 w 383124"/>
                      <a:gd name="connsiteY783" fmla="*/ 112776 h 394239"/>
                      <a:gd name="connsiteX784" fmla="*/ 239840 w 383124"/>
                      <a:gd name="connsiteY784" fmla="*/ 116205 h 394239"/>
                      <a:gd name="connsiteX785" fmla="*/ 241268 w 383124"/>
                      <a:gd name="connsiteY785" fmla="*/ 119253 h 394239"/>
                      <a:gd name="connsiteX786" fmla="*/ 242697 w 383124"/>
                      <a:gd name="connsiteY786" fmla="*/ 121253 h 394239"/>
                      <a:gd name="connsiteX787" fmla="*/ 243840 w 383124"/>
                      <a:gd name="connsiteY787" fmla="*/ 124397 h 394239"/>
                      <a:gd name="connsiteX788" fmla="*/ 244888 w 383124"/>
                      <a:gd name="connsiteY788" fmla="*/ 128492 h 394239"/>
                      <a:gd name="connsiteX789" fmla="*/ 245364 w 383124"/>
                      <a:gd name="connsiteY789" fmla="*/ 132302 h 394239"/>
                      <a:gd name="connsiteX790" fmla="*/ 246126 w 383124"/>
                      <a:gd name="connsiteY790" fmla="*/ 134588 h 394239"/>
                      <a:gd name="connsiteX791" fmla="*/ 246507 w 383124"/>
                      <a:gd name="connsiteY791" fmla="*/ 136303 h 394239"/>
                      <a:gd name="connsiteX792" fmla="*/ 244888 w 383124"/>
                      <a:gd name="connsiteY792" fmla="*/ 137827 h 394239"/>
                      <a:gd name="connsiteX793" fmla="*/ 243745 w 383124"/>
                      <a:gd name="connsiteY793" fmla="*/ 138970 h 394239"/>
                      <a:gd name="connsiteX794" fmla="*/ 243650 w 383124"/>
                      <a:gd name="connsiteY794" fmla="*/ 140875 h 394239"/>
                      <a:gd name="connsiteX795" fmla="*/ 243554 w 383124"/>
                      <a:gd name="connsiteY795" fmla="*/ 143732 h 394239"/>
                      <a:gd name="connsiteX796" fmla="*/ 241745 w 383124"/>
                      <a:gd name="connsiteY796" fmla="*/ 144685 h 394239"/>
                      <a:gd name="connsiteX797" fmla="*/ 239363 w 383124"/>
                      <a:gd name="connsiteY797" fmla="*/ 144209 h 394239"/>
                      <a:gd name="connsiteX798" fmla="*/ 238030 w 383124"/>
                      <a:gd name="connsiteY798" fmla="*/ 144780 h 394239"/>
                      <a:gd name="connsiteX799" fmla="*/ 236029 w 383124"/>
                      <a:gd name="connsiteY799" fmla="*/ 146114 h 394239"/>
                      <a:gd name="connsiteX800" fmla="*/ 233839 w 383124"/>
                      <a:gd name="connsiteY800" fmla="*/ 146780 h 394239"/>
                      <a:gd name="connsiteX801" fmla="*/ 232220 w 383124"/>
                      <a:gd name="connsiteY801" fmla="*/ 148876 h 394239"/>
                      <a:gd name="connsiteX802" fmla="*/ 230696 w 383124"/>
                      <a:gd name="connsiteY802" fmla="*/ 150686 h 394239"/>
                      <a:gd name="connsiteX803" fmla="*/ 228981 w 383124"/>
                      <a:gd name="connsiteY803" fmla="*/ 150590 h 394239"/>
                      <a:gd name="connsiteX804" fmla="*/ 227076 w 383124"/>
                      <a:gd name="connsiteY804" fmla="*/ 149066 h 394239"/>
                      <a:gd name="connsiteX805" fmla="*/ 227362 w 383124"/>
                      <a:gd name="connsiteY805" fmla="*/ 146685 h 394239"/>
                      <a:gd name="connsiteX806" fmla="*/ 227933 w 383124"/>
                      <a:gd name="connsiteY806" fmla="*/ 145256 h 394239"/>
                      <a:gd name="connsiteX807" fmla="*/ 225742 w 383124"/>
                      <a:gd name="connsiteY807" fmla="*/ 143637 h 394239"/>
                      <a:gd name="connsiteX808" fmla="*/ 223552 w 383124"/>
                      <a:gd name="connsiteY808" fmla="*/ 144494 h 394239"/>
                      <a:gd name="connsiteX809" fmla="*/ 221361 w 383124"/>
                      <a:gd name="connsiteY809" fmla="*/ 145637 h 394239"/>
                      <a:gd name="connsiteX810" fmla="*/ 218694 w 383124"/>
                      <a:gd name="connsiteY810" fmla="*/ 146114 h 394239"/>
                      <a:gd name="connsiteX811" fmla="*/ 217075 w 383124"/>
                      <a:gd name="connsiteY811" fmla="*/ 146876 h 394239"/>
                      <a:gd name="connsiteX812" fmla="*/ 215741 w 383124"/>
                      <a:gd name="connsiteY812" fmla="*/ 148781 h 394239"/>
                      <a:gd name="connsiteX813" fmla="*/ 212884 w 383124"/>
                      <a:gd name="connsiteY813" fmla="*/ 149924 h 394239"/>
                      <a:gd name="connsiteX814" fmla="*/ 210407 w 383124"/>
                      <a:gd name="connsiteY814" fmla="*/ 151448 h 394239"/>
                      <a:gd name="connsiteX815" fmla="*/ 206597 w 383124"/>
                      <a:gd name="connsiteY815" fmla="*/ 155162 h 394239"/>
                      <a:gd name="connsiteX816" fmla="*/ 204978 w 383124"/>
                      <a:gd name="connsiteY816" fmla="*/ 157353 h 394239"/>
                      <a:gd name="connsiteX817" fmla="*/ 204121 w 383124"/>
                      <a:gd name="connsiteY817" fmla="*/ 157353 h 394239"/>
                      <a:gd name="connsiteX818" fmla="*/ 202787 w 383124"/>
                      <a:gd name="connsiteY818" fmla="*/ 156686 h 394239"/>
                      <a:gd name="connsiteX819" fmla="*/ 201930 w 383124"/>
                      <a:gd name="connsiteY819" fmla="*/ 155924 h 394239"/>
                      <a:gd name="connsiteX820" fmla="*/ 199834 w 383124"/>
                      <a:gd name="connsiteY820" fmla="*/ 156115 h 394239"/>
                      <a:gd name="connsiteX821" fmla="*/ 198596 w 383124"/>
                      <a:gd name="connsiteY821" fmla="*/ 156115 h 394239"/>
                      <a:gd name="connsiteX822" fmla="*/ 196691 w 383124"/>
                      <a:gd name="connsiteY822" fmla="*/ 155067 h 394239"/>
                      <a:gd name="connsiteX823" fmla="*/ 195358 w 383124"/>
                      <a:gd name="connsiteY823" fmla="*/ 156401 h 394239"/>
                      <a:gd name="connsiteX824" fmla="*/ 194215 w 383124"/>
                      <a:gd name="connsiteY824" fmla="*/ 157639 h 394239"/>
                      <a:gd name="connsiteX825" fmla="*/ 192881 w 383124"/>
                      <a:gd name="connsiteY825" fmla="*/ 156210 h 394239"/>
                      <a:gd name="connsiteX826" fmla="*/ 191643 w 383124"/>
                      <a:gd name="connsiteY826" fmla="*/ 153638 h 394239"/>
                      <a:gd name="connsiteX827" fmla="*/ 192119 w 383124"/>
                      <a:gd name="connsiteY827" fmla="*/ 152305 h 394239"/>
                      <a:gd name="connsiteX828" fmla="*/ 190405 w 383124"/>
                      <a:gd name="connsiteY828" fmla="*/ 151257 h 394239"/>
                      <a:gd name="connsiteX829" fmla="*/ 189167 w 383124"/>
                      <a:gd name="connsiteY829" fmla="*/ 149733 h 394239"/>
                      <a:gd name="connsiteX830" fmla="*/ 187547 w 383124"/>
                      <a:gd name="connsiteY830" fmla="*/ 149162 h 394239"/>
                      <a:gd name="connsiteX831" fmla="*/ 186690 w 383124"/>
                      <a:gd name="connsiteY831" fmla="*/ 148590 h 394239"/>
                      <a:gd name="connsiteX832" fmla="*/ 184690 w 383124"/>
                      <a:gd name="connsiteY832" fmla="*/ 148971 h 394239"/>
                      <a:gd name="connsiteX833" fmla="*/ 183737 w 383124"/>
                      <a:gd name="connsiteY833" fmla="*/ 147923 h 394239"/>
                      <a:gd name="connsiteX834" fmla="*/ 183071 w 383124"/>
                      <a:gd name="connsiteY834" fmla="*/ 145923 h 394239"/>
                      <a:gd name="connsiteX835" fmla="*/ 184118 w 383124"/>
                      <a:gd name="connsiteY835" fmla="*/ 144971 h 394239"/>
                      <a:gd name="connsiteX836" fmla="*/ 185642 w 383124"/>
                      <a:gd name="connsiteY836" fmla="*/ 145352 h 394239"/>
                      <a:gd name="connsiteX837" fmla="*/ 185357 w 383124"/>
                      <a:gd name="connsiteY837" fmla="*/ 144875 h 394239"/>
                      <a:gd name="connsiteX838" fmla="*/ 185261 w 383124"/>
                      <a:gd name="connsiteY838" fmla="*/ 144209 h 394239"/>
                      <a:gd name="connsiteX839" fmla="*/ 185928 w 383124"/>
                      <a:gd name="connsiteY839" fmla="*/ 143256 h 394239"/>
                      <a:gd name="connsiteX840" fmla="*/ 184595 w 383124"/>
                      <a:gd name="connsiteY840" fmla="*/ 142399 h 394239"/>
                      <a:gd name="connsiteX841" fmla="*/ 184499 w 383124"/>
                      <a:gd name="connsiteY841" fmla="*/ 140684 h 394239"/>
                      <a:gd name="connsiteX842" fmla="*/ 182499 w 383124"/>
                      <a:gd name="connsiteY842" fmla="*/ 138970 h 394239"/>
                      <a:gd name="connsiteX843" fmla="*/ 181166 w 383124"/>
                      <a:gd name="connsiteY843" fmla="*/ 137541 h 394239"/>
                      <a:gd name="connsiteX844" fmla="*/ 179642 w 383124"/>
                      <a:gd name="connsiteY844" fmla="*/ 136303 h 394239"/>
                      <a:gd name="connsiteX845" fmla="*/ 178308 w 383124"/>
                      <a:gd name="connsiteY845" fmla="*/ 135922 h 394239"/>
                      <a:gd name="connsiteX846" fmla="*/ 177260 w 383124"/>
                      <a:gd name="connsiteY846" fmla="*/ 135636 h 394239"/>
                      <a:gd name="connsiteX847" fmla="*/ 176403 w 383124"/>
                      <a:gd name="connsiteY847" fmla="*/ 134779 h 394239"/>
                      <a:gd name="connsiteX848" fmla="*/ 176213 w 383124"/>
                      <a:gd name="connsiteY848" fmla="*/ 134017 h 394239"/>
                      <a:gd name="connsiteX849" fmla="*/ 175355 w 383124"/>
                      <a:gd name="connsiteY849" fmla="*/ 133255 h 394239"/>
                      <a:gd name="connsiteX850" fmla="*/ 174879 w 383124"/>
                      <a:gd name="connsiteY850" fmla="*/ 132112 h 394239"/>
                      <a:gd name="connsiteX851" fmla="*/ 175165 w 383124"/>
                      <a:gd name="connsiteY851" fmla="*/ 130588 h 394239"/>
                      <a:gd name="connsiteX852" fmla="*/ 177070 w 383124"/>
                      <a:gd name="connsiteY852" fmla="*/ 130683 h 394239"/>
                      <a:gd name="connsiteX853" fmla="*/ 177641 w 383124"/>
                      <a:gd name="connsiteY853" fmla="*/ 129445 h 394239"/>
                      <a:gd name="connsiteX854" fmla="*/ 177927 w 383124"/>
                      <a:gd name="connsiteY854" fmla="*/ 128302 h 394239"/>
                      <a:gd name="connsiteX855" fmla="*/ 178308 w 383124"/>
                      <a:gd name="connsiteY855" fmla="*/ 127254 h 394239"/>
                      <a:gd name="connsiteX856" fmla="*/ 177355 w 383124"/>
                      <a:gd name="connsiteY856" fmla="*/ 125825 h 394239"/>
                      <a:gd name="connsiteX857" fmla="*/ 178784 w 383124"/>
                      <a:gd name="connsiteY857" fmla="*/ 124873 h 394239"/>
                      <a:gd name="connsiteX858" fmla="*/ 179356 w 383124"/>
                      <a:gd name="connsiteY858" fmla="*/ 123444 h 394239"/>
                      <a:gd name="connsiteX859" fmla="*/ 179737 w 383124"/>
                      <a:gd name="connsiteY859" fmla="*/ 122682 h 394239"/>
                      <a:gd name="connsiteX860" fmla="*/ 178308 w 383124"/>
                      <a:gd name="connsiteY860" fmla="*/ 122111 h 394239"/>
                      <a:gd name="connsiteX861" fmla="*/ 177070 w 383124"/>
                      <a:gd name="connsiteY861" fmla="*/ 122396 h 394239"/>
                      <a:gd name="connsiteX862" fmla="*/ 177737 w 383124"/>
                      <a:gd name="connsiteY862" fmla="*/ 124016 h 394239"/>
                      <a:gd name="connsiteX863" fmla="*/ 177165 w 383124"/>
                      <a:gd name="connsiteY863" fmla="*/ 124397 h 394239"/>
                      <a:gd name="connsiteX864" fmla="*/ 176213 w 383124"/>
                      <a:gd name="connsiteY864" fmla="*/ 124206 h 394239"/>
                      <a:gd name="connsiteX865" fmla="*/ 175450 w 383124"/>
                      <a:gd name="connsiteY865" fmla="*/ 124873 h 394239"/>
                      <a:gd name="connsiteX866" fmla="*/ 174688 w 383124"/>
                      <a:gd name="connsiteY866" fmla="*/ 124397 h 394239"/>
                      <a:gd name="connsiteX867" fmla="*/ 174308 w 383124"/>
                      <a:gd name="connsiteY867" fmla="*/ 123254 h 394239"/>
                      <a:gd name="connsiteX868" fmla="*/ 173355 w 383124"/>
                      <a:gd name="connsiteY868" fmla="*/ 122301 h 394239"/>
                      <a:gd name="connsiteX869" fmla="*/ 174212 w 383124"/>
                      <a:gd name="connsiteY869" fmla="*/ 121063 h 394239"/>
                      <a:gd name="connsiteX870" fmla="*/ 174879 w 383124"/>
                      <a:gd name="connsiteY870" fmla="*/ 118967 h 394239"/>
                      <a:gd name="connsiteX871" fmla="*/ 173450 w 383124"/>
                      <a:gd name="connsiteY871" fmla="*/ 116967 h 394239"/>
                      <a:gd name="connsiteX872" fmla="*/ 172307 w 383124"/>
                      <a:gd name="connsiteY872" fmla="*/ 116681 h 394239"/>
                      <a:gd name="connsiteX873" fmla="*/ 171164 w 383124"/>
                      <a:gd name="connsiteY873" fmla="*/ 116015 h 394239"/>
                      <a:gd name="connsiteX874" fmla="*/ 170402 w 383124"/>
                      <a:gd name="connsiteY874" fmla="*/ 116205 h 394239"/>
                      <a:gd name="connsiteX875" fmla="*/ 169069 w 383124"/>
                      <a:gd name="connsiteY875" fmla="*/ 114776 h 394239"/>
                      <a:gd name="connsiteX876" fmla="*/ 169450 w 383124"/>
                      <a:gd name="connsiteY876" fmla="*/ 113443 h 394239"/>
                      <a:gd name="connsiteX877" fmla="*/ 167830 w 383124"/>
                      <a:gd name="connsiteY877" fmla="*/ 112967 h 394239"/>
                      <a:gd name="connsiteX878" fmla="*/ 167354 w 383124"/>
                      <a:gd name="connsiteY878" fmla="*/ 111633 h 394239"/>
                      <a:gd name="connsiteX879" fmla="*/ 165545 w 383124"/>
                      <a:gd name="connsiteY879" fmla="*/ 110776 h 394239"/>
                      <a:gd name="connsiteX880" fmla="*/ 164211 w 383124"/>
                      <a:gd name="connsiteY880" fmla="*/ 109347 h 394239"/>
                      <a:gd name="connsiteX881" fmla="*/ 164687 w 383124"/>
                      <a:gd name="connsiteY881" fmla="*/ 107537 h 394239"/>
                      <a:gd name="connsiteX882" fmla="*/ 164973 w 383124"/>
                      <a:gd name="connsiteY882" fmla="*/ 106394 h 394239"/>
                      <a:gd name="connsiteX883" fmla="*/ 165068 w 383124"/>
                      <a:gd name="connsiteY883" fmla="*/ 105251 h 394239"/>
                      <a:gd name="connsiteX884" fmla="*/ 165735 w 383124"/>
                      <a:gd name="connsiteY884" fmla="*/ 102584 h 394239"/>
                      <a:gd name="connsiteX885" fmla="*/ 165259 w 383124"/>
                      <a:gd name="connsiteY885" fmla="*/ 101441 h 394239"/>
                      <a:gd name="connsiteX886" fmla="*/ 163640 w 383124"/>
                      <a:gd name="connsiteY886" fmla="*/ 101060 h 394239"/>
                      <a:gd name="connsiteX887" fmla="*/ 161830 w 383124"/>
                      <a:gd name="connsiteY887" fmla="*/ 101537 h 394239"/>
                      <a:gd name="connsiteX888" fmla="*/ 160401 w 383124"/>
                      <a:gd name="connsiteY888" fmla="*/ 100298 h 394239"/>
                      <a:gd name="connsiteX889" fmla="*/ 160211 w 383124"/>
                      <a:gd name="connsiteY889" fmla="*/ 98393 h 394239"/>
                      <a:gd name="connsiteX890" fmla="*/ 159544 w 383124"/>
                      <a:gd name="connsiteY890" fmla="*/ 96298 h 394239"/>
                      <a:gd name="connsiteX891" fmla="*/ 159163 w 383124"/>
                      <a:gd name="connsiteY891" fmla="*/ 95250 h 394239"/>
                      <a:gd name="connsiteX892" fmla="*/ 159353 w 383124"/>
                      <a:gd name="connsiteY892" fmla="*/ 94202 h 394239"/>
                      <a:gd name="connsiteX893" fmla="*/ 158210 w 383124"/>
                      <a:gd name="connsiteY893" fmla="*/ 92678 h 394239"/>
                      <a:gd name="connsiteX894" fmla="*/ 156877 w 383124"/>
                      <a:gd name="connsiteY894" fmla="*/ 90488 h 394239"/>
                      <a:gd name="connsiteX895" fmla="*/ 156782 w 383124"/>
                      <a:gd name="connsiteY895" fmla="*/ 88964 h 394239"/>
                      <a:gd name="connsiteX896" fmla="*/ 156210 w 383124"/>
                      <a:gd name="connsiteY896" fmla="*/ 88202 h 394239"/>
                      <a:gd name="connsiteX897" fmla="*/ 155353 w 383124"/>
                      <a:gd name="connsiteY897" fmla="*/ 87916 h 394239"/>
                      <a:gd name="connsiteX898" fmla="*/ 154781 w 383124"/>
                      <a:gd name="connsiteY898" fmla="*/ 88583 h 394239"/>
                      <a:gd name="connsiteX899" fmla="*/ 154781 w 383124"/>
                      <a:gd name="connsiteY899" fmla="*/ 87249 h 394239"/>
                      <a:gd name="connsiteX900" fmla="*/ 155067 w 383124"/>
                      <a:gd name="connsiteY900" fmla="*/ 85249 h 394239"/>
                      <a:gd name="connsiteX901" fmla="*/ 153829 w 383124"/>
                      <a:gd name="connsiteY901" fmla="*/ 82772 h 394239"/>
                      <a:gd name="connsiteX902" fmla="*/ 152876 w 383124"/>
                      <a:gd name="connsiteY902" fmla="*/ 81534 h 394239"/>
                      <a:gd name="connsiteX903" fmla="*/ 152781 w 383124"/>
                      <a:gd name="connsiteY903" fmla="*/ 80486 h 394239"/>
                      <a:gd name="connsiteX904" fmla="*/ 151829 w 383124"/>
                      <a:gd name="connsiteY904" fmla="*/ 80772 h 394239"/>
                      <a:gd name="connsiteX905" fmla="*/ 152781 w 383124"/>
                      <a:gd name="connsiteY905" fmla="*/ 79534 h 394239"/>
                      <a:gd name="connsiteX906" fmla="*/ 152114 w 383124"/>
                      <a:gd name="connsiteY906" fmla="*/ 78581 h 394239"/>
                      <a:gd name="connsiteX907" fmla="*/ 152305 w 383124"/>
                      <a:gd name="connsiteY907" fmla="*/ 77629 h 394239"/>
                      <a:gd name="connsiteX908" fmla="*/ 149733 w 383124"/>
                      <a:gd name="connsiteY908" fmla="*/ 76772 h 394239"/>
                      <a:gd name="connsiteX909" fmla="*/ 149352 w 383124"/>
                      <a:gd name="connsiteY909" fmla="*/ 73914 h 394239"/>
                      <a:gd name="connsiteX910" fmla="*/ 147828 w 383124"/>
                      <a:gd name="connsiteY910" fmla="*/ 72295 h 394239"/>
                      <a:gd name="connsiteX911" fmla="*/ 146875 w 383124"/>
                      <a:gd name="connsiteY911" fmla="*/ 70485 h 394239"/>
                      <a:gd name="connsiteX912" fmla="*/ 147542 w 383124"/>
                      <a:gd name="connsiteY912" fmla="*/ 69247 h 394239"/>
                      <a:gd name="connsiteX913" fmla="*/ 147257 w 383124"/>
                      <a:gd name="connsiteY913" fmla="*/ 68580 h 394239"/>
                      <a:gd name="connsiteX914" fmla="*/ 146780 w 383124"/>
                      <a:gd name="connsiteY914" fmla="*/ 67723 h 394239"/>
                      <a:gd name="connsiteX915" fmla="*/ 146304 w 383124"/>
                      <a:gd name="connsiteY915" fmla="*/ 66199 h 394239"/>
                      <a:gd name="connsiteX916" fmla="*/ 145256 w 383124"/>
                      <a:gd name="connsiteY916" fmla="*/ 65818 h 394239"/>
                      <a:gd name="connsiteX917" fmla="*/ 143923 w 383124"/>
                      <a:gd name="connsiteY917" fmla="*/ 66294 h 394239"/>
                      <a:gd name="connsiteX918" fmla="*/ 143351 w 383124"/>
                      <a:gd name="connsiteY918" fmla="*/ 67247 h 394239"/>
                      <a:gd name="connsiteX919" fmla="*/ 142589 w 383124"/>
                      <a:gd name="connsiteY919" fmla="*/ 69056 h 394239"/>
                      <a:gd name="connsiteX920" fmla="*/ 141161 w 383124"/>
                      <a:gd name="connsiteY920" fmla="*/ 69818 h 394239"/>
                      <a:gd name="connsiteX921" fmla="*/ 140399 w 383124"/>
                      <a:gd name="connsiteY921" fmla="*/ 70866 h 394239"/>
                      <a:gd name="connsiteX922" fmla="*/ 139732 w 383124"/>
                      <a:gd name="connsiteY922" fmla="*/ 70199 h 394239"/>
                      <a:gd name="connsiteX923" fmla="*/ 138779 w 383124"/>
                      <a:gd name="connsiteY923" fmla="*/ 69723 h 394239"/>
                      <a:gd name="connsiteX924" fmla="*/ 138303 w 383124"/>
                      <a:gd name="connsiteY924" fmla="*/ 69056 h 394239"/>
                      <a:gd name="connsiteX925" fmla="*/ 137255 w 383124"/>
                      <a:gd name="connsiteY925" fmla="*/ 68485 h 394239"/>
                      <a:gd name="connsiteX926" fmla="*/ 136017 w 383124"/>
                      <a:gd name="connsiteY926" fmla="*/ 68199 h 394239"/>
                      <a:gd name="connsiteX927" fmla="*/ 135731 w 383124"/>
                      <a:gd name="connsiteY927" fmla="*/ 68104 h 394239"/>
                      <a:gd name="connsiteX928" fmla="*/ 135160 w 383124"/>
                      <a:gd name="connsiteY928" fmla="*/ 68961 h 394239"/>
                      <a:gd name="connsiteX929" fmla="*/ 134684 w 383124"/>
                      <a:gd name="connsiteY929" fmla="*/ 69723 h 394239"/>
                      <a:gd name="connsiteX930" fmla="*/ 132969 w 383124"/>
                      <a:gd name="connsiteY930" fmla="*/ 73343 h 394239"/>
                      <a:gd name="connsiteX931" fmla="*/ 132588 w 383124"/>
                      <a:gd name="connsiteY931" fmla="*/ 73247 h 394239"/>
                      <a:gd name="connsiteX932" fmla="*/ 132112 w 383124"/>
                      <a:gd name="connsiteY932" fmla="*/ 73438 h 394239"/>
                      <a:gd name="connsiteX933" fmla="*/ 131254 w 383124"/>
                      <a:gd name="connsiteY933" fmla="*/ 74962 h 394239"/>
                      <a:gd name="connsiteX934" fmla="*/ 130207 w 383124"/>
                      <a:gd name="connsiteY934" fmla="*/ 74295 h 394239"/>
                      <a:gd name="connsiteX935" fmla="*/ 130112 w 383124"/>
                      <a:gd name="connsiteY935" fmla="*/ 73724 h 394239"/>
                      <a:gd name="connsiteX936" fmla="*/ 130112 w 383124"/>
                      <a:gd name="connsiteY936" fmla="*/ 72390 h 394239"/>
                      <a:gd name="connsiteX937" fmla="*/ 130016 w 383124"/>
                      <a:gd name="connsiteY937" fmla="*/ 71247 h 394239"/>
                      <a:gd name="connsiteX938" fmla="*/ 129635 w 383124"/>
                      <a:gd name="connsiteY938" fmla="*/ 70009 h 394239"/>
                      <a:gd name="connsiteX939" fmla="*/ 130302 w 383124"/>
                      <a:gd name="connsiteY939" fmla="*/ 68961 h 394239"/>
                      <a:gd name="connsiteX940" fmla="*/ 129921 w 383124"/>
                      <a:gd name="connsiteY940" fmla="*/ 67723 h 394239"/>
                      <a:gd name="connsiteX941" fmla="*/ 127825 w 383124"/>
                      <a:gd name="connsiteY941" fmla="*/ 67723 h 394239"/>
                      <a:gd name="connsiteX942" fmla="*/ 126301 w 383124"/>
                      <a:gd name="connsiteY942" fmla="*/ 67056 h 394239"/>
                      <a:gd name="connsiteX943" fmla="*/ 124968 w 383124"/>
                      <a:gd name="connsiteY943" fmla="*/ 66199 h 394239"/>
                      <a:gd name="connsiteX944" fmla="*/ 124873 w 383124"/>
                      <a:gd name="connsiteY944" fmla="*/ 65342 h 394239"/>
                      <a:gd name="connsiteX945" fmla="*/ 125635 w 383124"/>
                      <a:gd name="connsiteY945" fmla="*/ 64389 h 394239"/>
                      <a:gd name="connsiteX946" fmla="*/ 125540 w 383124"/>
                      <a:gd name="connsiteY946" fmla="*/ 63818 h 394239"/>
                      <a:gd name="connsiteX947" fmla="*/ 123444 w 383124"/>
                      <a:gd name="connsiteY947" fmla="*/ 61246 h 394239"/>
                      <a:gd name="connsiteX948" fmla="*/ 121920 w 383124"/>
                      <a:gd name="connsiteY948" fmla="*/ 60103 h 394239"/>
                      <a:gd name="connsiteX949" fmla="*/ 120777 w 383124"/>
                      <a:gd name="connsiteY949" fmla="*/ 58674 h 394239"/>
                      <a:gd name="connsiteX950" fmla="*/ 119634 w 383124"/>
                      <a:gd name="connsiteY950" fmla="*/ 55340 h 394239"/>
                      <a:gd name="connsiteX951" fmla="*/ 118682 w 383124"/>
                      <a:gd name="connsiteY951" fmla="*/ 54007 h 394239"/>
                      <a:gd name="connsiteX952" fmla="*/ 118682 w 383124"/>
                      <a:gd name="connsiteY952" fmla="*/ 53626 h 394239"/>
                      <a:gd name="connsiteX953" fmla="*/ 119253 w 383124"/>
                      <a:gd name="connsiteY953" fmla="*/ 52388 h 394239"/>
                      <a:gd name="connsiteX954" fmla="*/ 120682 w 383124"/>
                      <a:gd name="connsiteY954" fmla="*/ 52102 h 394239"/>
                      <a:gd name="connsiteX955" fmla="*/ 121539 w 383124"/>
                      <a:gd name="connsiteY955" fmla="*/ 52578 h 394239"/>
                      <a:gd name="connsiteX956" fmla="*/ 122206 w 383124"/>
                      <a:gd name="connsiteY956" fmla="*/ 51626 h 394239"/>
                      <a:gd name="connsiteX957" fmla="*/ 124587 w 383124"/>
                      <a:gd name="connsiteY957" fmla="*/ 51245 h 394239"/>
                      <a:gd name="connsiteX958" fmla="*/ 124778 w 383124"/>
                      <a:gd name="connsiteY958" fmla="*/ 50197 h 394239"/>
                      <a:gd name="connsiteX959" fmla="*/ 125540 w 383124"/>
                      <a:gd name="connsiteY959" fmla="*/ 49054 h 394239"/>
                      <a:gd name="connsiteX960" fmla="*/ 124206 w 383124"/>
                      <a:gd name="connsiteY960" fmla="*/ 47339 h 394239"/>
                      <a:gd name="connsiteX961" fmla="*/ 125063 w 383124"/>
                      <a:gd name="connsiteY961" fmla="*/ 46577 h 394239"/>
                      <a:gd name="connsiteX962" fmla="*/ 125063 w 383124"/>
                      <a:gd name="connsiteY962" fmla="*/ 45530 h 394239"/>
                      <a:gd name="connsiteX963" fmla="*/ 123825 w 383124"/>
                      <a:gd name="connsiteY963" fmla="*/ 44768 h 394239"/>
                      <a:gd name="connsiteX964" fmla="*/ 123063 w 383124"/>
                      <a:gd name="connsiteY964" fmla="*/ 44101 h 394239"/>
                      <a:gd name="connsiteX965" fmla="*/ 121349 w 383124"/>
                      <a:gd name="connsiteY965" fmla="*/ 43529 h 394239"/>
                      <a:gd name="connsiteX966" fmla="*/ 120587 w 383124"/>
                      <a:gd name="connsiteY966" fmla="*/ 42482 h 394239"/>
                      <a:gd name="connsiteX967" fmla="*/ 120777 w 383124"/>
                      <a:gd name="connsiteY967" fmla="*/ 39815 h 394239"/>
                      <a:gd name="connsiteX968" fmla="*/ 119158 w 383124"/>
                      <a:gd name="connsiteY968" fmla="*/ 38957 h 394239"/>
                      <a:gd name="connsiteX969" fmla="*/ 117729 w 383124"/>
                      <a:gd name="connsiteY969" fmla="*/ 37529 h 394239"/>
                      <a:gd name="connsiteX970" fmla="*/ 117443 w 383124"/>
                      <a:gd name="connsiteY970" fmla="*/ 35338 h 394239"/>
                      <a:gd name="connsiteX971" fmla="*/ 116491 w 383124"/>
                      <a:gd name="connsiteY971" fmla="*/ 33814 h 394239"/>
                      <a:gd name="connsiteX972" fmla="*/ 115348 w 383124"/>
                      <a:gd name="connsiteY972" fmla="*/ 32385 h 394239"/>
                      <a:gd name="connsiteX973" fmla="*/ 113252 w 383124"/>
                      <a:gd name="connsiteY973" fmla="*/ 31147 h 394239"/>
                      <a:gd name="connsiteX974" fmla="*/ 112490 w 383124"/>
                      <a:gd name="connsiteY974" fmla="*/ 30004 h 394239"/>
                      <a:gd name="connsiteX975" fmla="*/ 111442 w 383124"/>
                      <a:gd name="connsiteY975" fmla="*/ 30004 h 394239"/>
                      <a:gd name="connsiteX976" fmla="*/ 111347 w 383124"/>
                      <a:gd name="connsiteY976" fmla="*/ 28575 h 394239"/>
                      <a:gd name="connsiteX977" fmla="*/ 109633 w 383124"/>
                      <a:gd name="connsiteY977" fmla="*/ 26861 h 394239"/>
                      <a:gd name="connsiteX978" fmla="*/ 107633 w 383124"/>
                      <a:gd name="connsiteY978" fmla="*/ 25908 h 394239"/>
                      <a:gd name="connsiteX979" fmla="*/ 106966 w 383124"/>
                      <a:gd name="connsiteY979" fmla="*/ 23146 h 394239"/>
                      <a:gd name="connsiteX980" fmla="*/ 107061 w 383124"/>
                      <a:gd name="connsiteY980" fmla="*/ 20860 h 394239"/>
                      <a:gd name="connsiteX981" fmla="*/ 106871 w 383124"/>
                      <a:gd name="connsiteY981" fmla="*/ 19526 h 394239"/>
                      <a:gd name="connsiteX982" fmla="*/ 105823 w 383124"/>
                      <a:gd name="connsiteY982" fmla="*/ 20669 h 394239"/>
                      <a:gd name="connsiteX983" fmla="*/ 104680 w 383124"/>
                      <a:gd name="connsiteY983" fmla="*/ 21050 h 394239"/>
                      <a:gd name="connsiteX984" fmla="*/ 102775 w 383124"/>
                      <a:gd name="connsiteY984" fmla="*/ 21241 h 394239"/>
                      <a:gd name="connsiteX985" fmla="*/ 102013 w 383124"/>
                      <a:gd name="connsiteY985" fmla="*/ 23241 h 394239"/>
                      <a:gd name="connsiteX986" fmla="*/ 101917 w 383124"/>
                      <a:gd name="connsiteY986" fmla="*/ 24765 h 394239"/>
                      <a:gd name="connsiteX987" fmla="*/ 100679 w 383124"/>
                      <a:gd name="connsiteY987" fmla="*/ 25622 h 394239"/>
                      <a:gd name="connsiteX988" fmla="*/ 99441 w 383124"/>
                      <a:gd name="connsiteY988" fmla="*/ 26575 h 394239"/>
                      <a:gd name="connsiteX989" fmla="*/ 98870 w 383124"/>
                      <a:gd name="connsiteY989" fmla="*/ 27527 h 394239"/>
                      <a:gd name="connsiteX990" fmla="*/ 98965 w 383124"/>
                      <a:gd name="connsiteY990" fmla="*/ 29051 h 394239"/>
                      <a:gd name="connsiteX991" fmla="*/ 98393 w 383124"/>
                      <a:gd name="connsiteY991" fmla="*/ 30385 h 394239"/>
                      <a:gd name="connsiteX992" fmla="*/ 97060 w 383124"/>
                      <a:gd name="connsiteY992" fmla="*/ 30194 h 394239"/>
                      <a:gd name="connsiteX993" fmla="*/ 95917 w 383124"/>
                      <a:gd name="connsiteY993" fmla="*/ 31814 h 394239"/>
                      <a:gd name="connsiteX994" fmla="*/ 95155 w 383124"/>
                      <a:gd name="connsiteY994" fmla="*/ 33338 h 394239"/>
                      <a:gd name="connsiteX995" fmla="*/ 93917 w 383124"/>
                      <a:gd name="connsiteY995" fmla="*/ 33242 h 394239"/>
                      <a:gd name="connsiteX996" fmla="*/ 92678 w 383124"/>
                      <a:gd name="connsiteY996" fmla="*/ 34004 h 394239"/>
                      <a:gd name="connsiteX997" fmla="*/ 92678 w 383124"/>
                      <a:gd name="connsiteY997" fmla="*/ 36100 h 394239"/>
                      <a:gd name="connsiteX998" fmla="*/ 93536 w 383124"/>
                      <a:gd name="connsiteY998" fmla="*/ 37624 h 394239"/>
                      <a:gd name="connsiteX999" fmla="*/ 92678 w 383124"/>
                      <a:gd name="connsiteY999" fmla="*/ 38291 h 394239"/>
                      <a:gd name="connsiteX1000" fmla="*/ 93059 w 383124"/>
                      <a:gd name="connsiteY1000" fmla="*/ 39815 h 394239"/>
                      <a:gd name="connsiteX1001" fmla="*/ 94012 w 383124"/>
                      <a:gd name="connsiteY1001" fmla="*/ 40577 h 394239"/>
                      <a:gd name="connsiteX1002" fmla="*/ 92964 w 383124"/>
                      <a:gd name="connsiteY1002" fmla="*/ 41910 h 394239"/>
                      <a:gd name="connsiteX1003" fmla="*/ 92488 w 383124"/>
                      <a:gd name="connsiteY1003" fmla="*/ 43434 h 394239"/>
                      <a:gd name="connsiteX1004" fmla="*/ 91916 w 383124"/>
                      <a:gd name="connsiteY1004" fmla="*/ 44482 h 394239"/>
                      <a:gd name="connsiteX1005" fmla="*/ 92774 w 383124"/>
                      <a:gd name="connsiteY1005" fmla="*/ 46196 h 394239"/>
                      <a:gd name="connsiteX1006" fmla="*/ 92774 w 383124"/>
                      <a:gd name="connsiteY1006" fmla="*/ 46577 h 394239"/>
                      <a:gd name="connsiteX1007" fmla="*/ 92392 w 383124"/>
                      <a:gd name="connsiteY1007" fmla="*/ 47054 h 394239"/>
                      <a:gd name="connsiteX1008" fmla="*/ 91440 w 383124"/>
                      <a:gd name="connsiteY1008" fmla="*/ 49149 h 394239"/>
                      <a:gd name="connsiteX1009" fmla="*/ 91250 w 383124"/>
                      <a:gd name="connsiteY1009" fmla="*/ 51626 h 394239"/>
                      <a:gd name="connsiteX1010" fmla="*/ 89249 w 383124"/>
                      <a:gd name="connsiteY1010" fmla="*/ 50102 h 394239"/>
                      <a:gd name="connsiteX1011" fmla="*/ 87916 w 383124"/>
                      <a:gd name="connsiteY1011" fmla="*/ 47911 h 394239"/>
                      <a:gd name="connsiteX1012" fmla="*/ 87058 w 383124"/>
                      <a:gd name="connsiteY1012" fmla="*/ 45053 h 394239"/>
                      <a:gd name="connsiteX1013" fmla="*/ 85154 w 383124"/>
                      <a:gd name="connsiteY1013" fmla="*/ 42672 h 394239"/>
                      <a:gd name="connsiteX1014" fmla="*/ 83534 w 383124"/>
                      <a:gd name="connsiteY1014" fmla="*/ 40767 h 394239"/>
                      <a:gd name="connsiteX1015" fmla="*/ 83249 w 383124"/>
                      <a:gd name="connsiteY1015" fmla="*/ 40291 h 394239"/>
                      <a:gd name="connsiteX1016" fmla="*/ 83249 w 383124"/>
                      <a:gd name="connsiteY1016" fmla="*/ 37433 h 394239"/>
                      <a:gd name="connsiteX1017" fmla="*/ 83439 w 383124"/>
                      <a:gd name="connsiteY1017" fmla="*/ 33528 h 394239"/>
                      <a:gd name="connsiteX1018" fmla="*/ 83058 w 383124"/>
                      <a:gd name="connsiteY1018" fmla="*/ 30194 h 394239"/>
                      <a:gd name="connsiteX1019" fmla="*/ 82105 w 383124"/>
                      <a:gd name="connsiteY1019" fmla="*/ 27337 h 394239"/>
                      <a:gd name="connsiteX1020" fmla="*/ 81439 w 383124"/>
                      <a:gd name="connsiteY1020" fmla="*/ 24098 h 394239"/>
                      <a:gd name="connsiteX1021" fmla="*/ 80963 w 383124"/>
                      <a:gd name="connsiteY1021" fmla="*/ 20288 h 394239"/>
                      <a:gd name="connsiteX1022" fmla="*/ 81248 w 383124"/>
                      <a:gd name="connsiteY1022" fmla="*/ 17336 h 394239"/>
                      <a:gd name="connsiteX1023" fmla="*/ 82105 w 383124"/>
                      <a:gd name="connsiteY1023" fmla="*/ 14573 h 394239"/>
                      <a:gd name="connsiteX1024" fmla="*/ 82105 w 383124"/>
                      <a:gd name="connsiteY1024" fmla="*/ 10382 h 394239"/>
                      <a:gd name="connsiteX1025" fmla="*/ 81915 w 383124"/>
                      <a:gd name="connsiteY1025" fmla="*/ 5810 h 394239"/>
                      <a:gd name="connsiteX1026" fmla="*/ 82201 w 383124"/>
                      <a:gd name="connsiteY1026" fmla="*/ 572 h 394239"/>
                      <a:gd name="connsiteX1027" fmla="*/ 82201 w 383124"/>
                      <a:gd name="connsiteY1027" fmla="*/ 0 h 394239"/>
                      <a:gd name="connsiteX1028" fmla="*/ 81915 w 383124"/>
                      <a:gd name="connsiteY1028" fmla="*/ 95 h 394239"/>
                      <a:gd name="connsiteX1029" fmla="*/ 80296 w 383124"/>
                      <a:gd name="connsiteY1029" fmla="*/ 286 h 394239"/>
                      <a:gd name="connsiteX1030" fmla="*/ 78867 w 383124"/>
                      <a:gd name="connsiteY1030" fmla="*/ 762 h 394239"/>
                      <a:gd name="connsiteX1031" fmla="*/ 78105 w 383124"/>
                      <a:gd name="connsiteY1031" fmla="*/ 1429 h 394239"/>
                      <a:gd name="connsiteX1032" fmla="*/ 76391 w 383124"/>
                      <a:gd name="connsiteY1032" fmla="*/ 667 h 394239"/>
                      <a:gd name="connsiteX1033" fmla="*/ 75724 w 383124"/>
                      <a:gd name="connsiteY1033" fmla="*/ 2000 h 394239"/>
                      <a:gd name="connsiteX1034" fmla="*/ 75914 w 383124"/>
                      <a:gd name="connsiteY1034" fmla="*/ 4382 h 394239"/>
                      <a:gd name="connsiteX1035" fmla="*/ 77438 w 383124"/>
                      <a:gd name="connsiteY1035" fmla="*/ 7334 h 394239"/>
                      <a:gd name="connsiteX1036" fmla="*/ 76771 w 383124"/>
                      <a:gd name="connsiteY1036" fmla="*/ 9430 h 394239"/>
                      <a:gd name="connsiteX1037" fmla="*/ 75247 w 383124"/>
                      <a:gd name="connsiteY1037" fmla="*/ 10192 h 394239"/>
                      <a:gd name="connsiteX1038" fmla="*/ 74581 w 383124"/>
                      <a:gd name="connsiteY1038" fmla="*/ 11144 h 394239"/>
                      <a:gd name="connsiteX1039" fmla="*/ 73438 w 383124"/>
                      <a:gd name="connsiteY1039" fmla="*/ 11811 h 394239"/>
                      <a:gd name="connsiteX1040" fmla="*/ 73057 w 383124"/>
                      <a:gd name="connsiteY1040" fmla="*/ 14573 h 394239"/>
                      <a:gd name="connsiteX1041" fmla="*/ 74200 w 383124"/>
                      <a:gd name="connsiteY1041" fmla="*/ 16383 h 394239"/>
                      <a:gd name="connsiteX1042" fmla="*/ 75343 w 383124"/>
                      <a:gd name="connsiteY1042" fmla="*/ 16955 h 394239"/>
                      <a:gd name="connsiteX1043" fmla="*/ 74676 w 383124"/>
                      <a:gd name="connsiteY1043" fmla="*/ 18669 h 394239"/>
                      <a:gd name="connsiteX1044" fmla="*/ 73057 w 383124"/>
                      <a:gd name="connsiteY1044" fmla="*/ 19050 h 394239"/>
                      <a:gd name="connsiteX1045" fmla="*/ 72104 w 383124"/>
                      <a:gd name="connsiteY1045" fmla="*/ 19812 h 394239"/>
                      <a:gd name="connsiteX1046" fmla="*/ 70485 w 383124"/>
                      <a:gd name="connsiteY1046" fmla="*/ 19622 h 394239"/>
                      <a:gd name="connsiteX1047" fmla="*/ 69247 w 383124"/>
                      <a:gd name="connsiteY1047" fmla="*/ 18479 h 394239"/>
                      <a:gd name="connsiteX1048" fmla="*/ 68866 w 383124"/>
                      <a:gd name="connsiteY1048" fmla="*/ 15240 h 394239"/>
                      <a:gd name="connsiteX1049" fmla="*/ 68675 w 383124"/>
                      <a:gd name="connsiteY1049" fmla="*/ 12097 h 394239"/>
                      <a:gd name="connsiteX1050" fmla="*/ 67818 w 383124"/>
                      <a:gd name="connsiteY1050" fmla="*/ 10478 h 394239"/>
                      <a:gd name="connsiteX1051" fmla="*/ 66389 w 383124"/>
                      <a:gd name="connsiteY1051" fmla="*/ 9906 h 394239"/>
                      <a:gd name="connsiteX1052" fmla="*/ 64389 w 383124"/>
                      <a:gd name="connsiteY1052" fmla="*/ 11240 h 394239"/>
                      <a:gd name="connsiteX1053" fmla="*/ 62865 w 383124"/>
                      <a:gd name="connsiteY1053" fmla="*/ 11049 h 394239"/>
                      <a:gd name="connsiteX1054" fmla="*/ 61341 w 383124"/>
                      <a:gd name="connsiteY1054" fmla="*/ 10859 h 394239"/>
                      <a:gd name="connsiteX1055" fmla="*/ 61055 w 383124"/>
                      <a:gd name="connsiteY1055" fmla="*/ 10954 h 394239"/>
                      <a:gd name="connsiteX1056" fmla="*/ 61722 w 383124"/>
                      <a:gd name="connsiteY1056" fmla="*/ 12383 h 394239"/>
                      <a:gd name="connsiteX1057" fmla="*/ 61913 w 383124"/>
                      <a:gd name="connsiteY1057" fmla="*/ 14669 h 394239"/>
                      <a:gd name="connsiteX1058" fmla="*/ 62198 w 383124"/>
                      <a:gd name="connsiteY1058" fmla="*/ 16669 h 394239"/>
                      <a:gd name="connsiteX1059" fmla="*/ 62008 w 383124"/>
                      <a:gd name="connsiteY1059" fmla="*/ 17812 h 394239"/>
                      <a:gd name="connsiteX1060" fmla="*/ 62008 w 383124"/>
                      <a:gd name="connsiteY1060" fmla="*/ 18955 h 394239"/>
                      <a:gd name="connsiteX1061" fmla="*/ 62675 w 383124"/>
                      <a:gd name="connsiteY1061" fmla="*/ 20765 h 394239"/>
                      <a:gd name="connsiteX1062" fmla="*/ 62865 w 383124"/>
                      <a:gd name="connsiteY1062" fmla="*/ 22765 h 394239"/>
                      <a:gd name="connsiteX1063" fmla="*/ 62389 w 383124"/>
                      <a:gd name="connsiteY1063" fmla="*/ 23241 h 394239"/>
                      <a:gd name="connsiteX1064" fmla="*/ 60960 w 383124"/>
                      <a:gd name="connsiteY1064" fmla="*/ 23908 h 394239"/>
                      <a:gd name="connsiteX1065" fmla="*/ 60388 w 383124"/>
                      <a:gd name="connsiteY1065" fmla="*/ 24670 h 394239"/>
                      <a:gd name="connsiteX1066" fmla="*/ 58960 w 383124"/>
                      <a:gd name="connsiteY1066" fmla="*/ 25337 h 394239"/>
                      <a:gd name="connsiteX1067" fmla="*/ 59912 w 383124"/>
                      <a:gd name="connsiteY1067" fmla="*/ 27527 h 394239"/>
                      <a:gd name="connsiteX1068" fmla="*/ 59912 w 383124"/>
                      <a:gd name="connsiteY1068" fmla="*/ 29337 h 394239"/>
                      <a:gd name="connsiteX1069" fmla="*/ 60484 w 383124"/>
                      <a:gd name="connsiteY1069" fmla="*/ 31147 h 394239"/>
                      <a:gd name="connsiteX1070" fmla="*/ 59912 w 383124"/>
                      <a:gd name="connsiteY1070" fmla="*/ 32671 h 394239"/>
                      <a:gd name="connsiteX1071" fmla="*/ 60103 w 383124"/>
                      <a:gd name="connsiteY1071" fmla="*/ 34100 h 394239"/>
                      <a:gd name="connsiteX1072" fmla="*/ 62103 w 383124"/>
                      <a:gd name="connsiteY1072" fmla="*/ 35243 h 394239"/>
                      <a:gd name="connsiteX1073" fmla="*/ 62960 w 383124"/>
                      <a:gd name="connsiteY1073" fmla="*/ 37529 h 394239"/>
                      <a:gd name="connsiteX1074" fmla="*/ 63722 w 383124"/>
                      <a:gd name="connsiteY1074" fmla="*/ 39624 h 394239"/>
                      <a:gd name="connsiteX1075" fmla="*/ 64103 w 383124"/>
                      <a:gd name="connsiteY1075" fmla="*/ 40862 h 394239"/>
                      <a:gd name="connsiteX1076" fmla="*/ 64865 w 383124"/>
                      <a:gd name="connsiteY1076" fmla="*/ 42101 h 394239"/>
                      <a:gd name="connsiteX1077" fmla="*/ 63151 w 383124"/>
                      <a:gd name="connsiteY1077" fmla="*/ 43434 h 394239"/>
                      <a:gd name="connsiteX1078" fmla="*/ 63055 w 383124"/>
                      <a:gd name="connsiteY1078" fmla="*/ 45720 h 394239"/>
                      <a:gd name="connsiteX1079" fmla="*/ 62770 w 383124"/>
                      <a:gd name="connsiteY1079" fmla="*/ 46958 h 394239"/>
                      <a:gd name="connsiteX1080" fmla="*/ 61817 w 383124"/>
                      <a:gd name="connsiteY1080" fmla="*/ 47625 h 394239"/>
                      <a:gd name="connsiteX1081" fmla="*/ 60484 w 383124"/>
                      <a:gd name="connsiteY1081" fmla="*/ 48006 h 394239"/>
                      <a:gd name="connsiteX1082" fmla="*/ 59626 w 383124"/>
                      <a:gd name="connsiteY1082" fmla="*/ 48863 h 394239"/>
                      <a:gd name="connsiteX1083" fmla="*/ 58865 w 383124"/>
                      <a:gd name="connsiteY1083" fmla="*/ 49530 h 394239"/>
                      <a:gd name="connsiteX1084" fmla="*/ 56674 w 383124"/>
                      <a:gd name="connsiteY1084" fmla="*/ 48768 h 394239"/>
                      <a:gd name="connsiteX1085" fmla="*/ 55150 w 383124"/>
                      <a:gd name="connsiteY1085" fmla="*/ 49149 h 394239"/>
                      <a:gd name="connsiteX1086" fmla="*/ 53912 w 383124"/>
                      <a:gd name="connsiteY1086" fmla="*/ 50387 h 394239"/>
                      <a:gd name="connsiteX1087" fmla="*/ 52483 w 383124"/>
                      <a:gd name="connsiteY1087" fmla="*/ 50006 h 394239"/>
                      <a:gd name="connsiteX1088" fmla="*/ 51816 w 383124"/>
                      <a:gd name="connsiteY1088" fmla="*/ 50768 h 394239"/>
                      <a:gd name="connsiteX1089" fmla="*/ 50768 w 383124"/>
                      <a:gd name="connsiteY1089" fmla="*/ 52007 h 394239"/>
                      <a:gd name="connsiteX1090" fmla="*/ 48958 w 383124"/>
                      <a:gd name="connsiteY1090" fmla="*/ 51530 h 394239"/>
                      <a:gd name="connsiteX1091" fmla="*/ 49149 w 383124"/>
                      <a:gd name="connsiteY1091" fmla="*/ 49625 h 394239"/>
                      <a:gd name="connsiteX1092" fmla="*/ 48768 w 383124"/>
                      <a:gd name="connsiteY1092" fmla="*/ 48482 h 394239"/>
                      <a:gd name="connsiteX1093" fmla="*/ 48673 w 383124"/>
                      <a:gd name="connsiteY1093" fmla="*/ 46577 h 394239"/>
                      <a:gd name="connsiteX1094" fmla="*/ 48578 w 383124"/>
                      <a:gd name="connsiteY1094" fmla="*/ 44482 h 394239"/>
                      <a:gd name="connsiteX1095" fmla="*/ 47625 w 383124"/>
                      <a:gd name="connsiteY1095" fmla="*/ 42672 h 394239"/>
                      <a:gd name="connsiteX1096" fmla="*/ 46577 w 383124"/>
                      <a:gd name="connsiteY1096" fmla="*/ 41243 h 394239"/>
                      <a:gd name="connsiteX1097" fmla="*/ 46577 w 383124"/>
                      <a:gd name="connsiteY1097" fmla="*/ 39815 h 394239"/>
                      <a:gd name="connsiteX1098" fmla="*/ 46006 w 383124"/>
                      <a:gd name="connsiteY1098" fmla="*/ 38672 h 394239"/>
                      <a:gd name="connsiteX1099" fmla="*/ 45339 w 383124"/>
                      <a:gd name="connsiteY1099" fmla="*/ 37624 h 394239"/>
                      <a:gd name="connsiteX1100" fmla="*/ 44291 w 383124"/>
                      <a:gd name="connsiteY1100" fmla="*/ 38481 h 394239"/>
                      <a:gd name="connsiteX1101" fmla="*/ 43053 w 383124"/>
                      <a:gd name="connsiteY1101" fmla="*/ 38862 h 394239"/>
                      <a:gd name="connsiteX1102" fmla="*/ 42767 w 383124"/>
                      <a:gd name="connsiteY1102" fmla="*/ 39815 h 394239"/>
                      <a:gd name="connsiteX1103" fmla="*/ 41815 w 383124"/>
                      <a:gd name="connsiteY1103" fmla="*/ 39624 h 394239"/>
                      <a:gd name="connsiteX1104" fmla="*/ 42672 w 383124"/>
                      <a:gd name="connsiteY1104" fmla="*/ 41434 h 394239"/>
                      <a:gd name="connsiteX1105" fmla="*/ 43148 w 383124"/>
                      <a:gd name="connsiteY1105" fmla="*/ 42958 h 394239"/>
                      <a:gd name="connsiteX1106" fmla="*/ 43815 w 383124"/>
                      <a:gd name="connsiteY1106" fmla="*/ 44196 h 394239"/>
                      <a:gd name="connsiteX1107" fmla="*/ 43815 w 383124"/>
                      <a:gd name="connsiteY1107" fmla="*/ 45053 h 394239"/>
                      <a:gd name="connsiteX1108" fmla="*/ 42577 w 383124"/>
                      <a:gd name="connsiteY1108" fmla="*/ 45530 h 394239"/>
                      <a:gd name="connsiteX1109" fmla="*/ 41720 w 383124"/>
                      <a:gd name="connsiteY1109" fmla="*/ 46006 h 394239"/>
                      <a:gd name="connsiteX1110" fmla="*/ 40958 w 383124"/>
                      <a:gd name="connsiteY1110" fmla="*/ 45911 h 394239"/>
                      <a:gd name="connsiteX1111" fmla="*/ 39815 w 383124"/>
                      <a:gd name="connsiteY1111" fmla="*/ 46196 h 394239"/>
                      <a:gd name="connsiteX1112" fmla="*/ 39719 w 383124"/>
                      <a:gd name="connsiteY1112" fmla="*/ 47625 h 394239"/>
                      <a:gd name="connsiteX1113" fmla="*/ 39910 w 383124"/>
                      <a:gd name="connsiteY1113" fmla="*/ 48673 h 394239"/>
                      <a:gd name="connsiteX1114" fmla="*/ 39053 w 383124"/>
                      <a:gd name="connsiteY1114" fmla="*/ 48768 h 394239"/>
                      <a:gd name="connsiteX1115" fmla="*/ 38576 w 383124"/>
                      <a:gd name="connsiteY1115" fmla="*/ 49244 h 394239"/>
                      <a:gd name="connsiteX1116" fmla="*/ 38291 w 383124"/>
                      <a:gd name="connsiteY1116" fmla="*/ 49435 h 394239"/>
                      <a:gd name="connsiteX1117" fmla="*/ 38767 w 383124"/>
                      <a:gd name="connsiteY1117" fmla="*/ 50483 h 394239"/>
                      <a:gd name="connsiteX1118" fmla="*/ 39148 w 383124"/>
                      <a:gd name="connsiteY1118" fmla="*/ 51911 h 394239"/>
                      <a:gd name="connsiteX1119" fmla="*/ 38862 w 383124"/>
                      <a:gd name="connsiteY1119" fmla="*/ 53245 h 394239"/>
                      <a:gd name="connsiteX1120" fmla="*/ 38291 w 383124"/>
                      <a:gd name="connsiteY1120" fmla="*/ 54483 h 394239"/>
                      <a:gd name="connsiteX1121" fmla="*/ 38291 w 383124"/>
                      <a:gd name="connsiteY1121" fmla="*/ 55626 h 394239"/>
                      <a:gd name="connsiteX1122" fmla="*/ 38100 w 383124"/>
                      <a:gd name="connsiteY1122" fmla="*/ 56483 h 394239"/>
                      <a:gd name="connsiteX1123" fmla="*/ 37909 w 383124"/>
                      <a:gd name="connsiteY1123" fmla="*/ 57341 h 394239"/>
                      <a:gd name="connsiteX1124" fmla="*/ 38481 w 383124"/>
                      <a:gd name="connsiteY1124" fmla="*/ 59055 h 394239"/>
                      <a:gd name="connsiteX1125" fmla="*/ 39338 w 383124"/>
                      <a:gd name="connsiteY1125" fmla="*/ 59341 h 394239"/>
                      <a:gd name="connsiteX1126" fmla="*/ 40005 w 383124"/>
                      <a:gd name="connsiteY1126" fmla="*/ 59436 h 394239"/>
                      <a:gd name="connsiteX1127" fmla="*/ 40386 w 383124"/>
                      <a:gd name="connsiteY1127" fmla="*/ 60865 h 394239"/>
                      <a:gd name="connsiteX1128" fmla="*/ 40481 w 383124"/>
                      <a:gd name="connsiteY1128" fmla="*/ 62198 h 394239"/>
                      <a:gd name="connsiteX1129" fmla="*/ 40100 w 383124"/>
                      <a:gd name="connsiteY1129" fmla="*/ 62579 h 394239"/>
                      <a:gd name="connsiteX1130" fmla="*/ 39624 w 383124"/>
                      <a:gd name="connsiteY1130" fmla="*/ 62770 h 394239"/>
                      <a:gd name="connsiteX1131" fmla="*/ 39243 w 383124"/>
                      <a:gd name="connsiteY1131" fmla="*/ 64103 h 394239"/>
                      <a:gd name="connsiteX1132" fmla="*/ 40100 w 383124"/>
                      <a:gd name="connsiteY1132" fmla="*/ 65056 h 394239"/>
                      <a:gd name="connsiteX1133" fmla="*/ 41243 w 383124"/>
                      <a:gd name="connsiteY1133" fmla="*/ 65913 h 394239"/>
                      <a:gd name="connsiteX1134" fmla="*/ 41053 w 383124"/>
                      <a:gd name="connsiteY1134" fmla="*/ 67056 h 394239"/>
                      <a:gd name="connsiteX1135" fmla="*/ 41053 w 383124"/>
                      <a:gd name="connsiteY1135" fmla="*/ 68104 h 394239"/>
                      <a:gd name="connsiteX1136" fmla="*/ 41910 w 383124"/>
                      <a:gd name="connsiteY1136" fmla="*/ 68771 h 394239"/>
                      <a:gd name="connsiteX1137" fmla="*/ 41720 w 383124"/>
                      <a:gd name="connsiteY1137" fmla="*/ 69437 h 394239"/>
                      <a:gd name="connsiteX1138" fmla="*/ 41053 w 383124"/>
                      <a:gd name="connsiteY1138" fmla="*/ 69818 h 394239"/>
                      <a:gd name="connsiteX1139" fmla="*/ 40958 w 383124"/>
                      <a:gd name="connsiteY1139" fmla="*/ 70295 h 394239"/>
                      <a:gd name="connsiteX1140" fmla="*/ 41148 w 383124"/>
                      <a:gd name="connsiteY1140" fmla="*/ 70485 h 394239"/>
                      <a:gd name="connsiteX1141" fmla="*/ 41338 w 383124"/>
                      <a:gd name="connsiteY1141" fmla="*/ 70961 h 394239"/>
                      <a:gd name="connsiteX1142" fmla="*/ 41434 w 383124"/>
                      <a:gd name="connsiteY1142" fmla="*/ 71533 h 394239"/>
                      <a:gd name="connsiteX1143" fmla="*/ 42482 w 383124"/>
                      <a:gd name="connsiteY1143" fmla="*/ 72295 h 394239"/>
                      <a:gd name="connsiteX1144" fmla="*/ 42672 w 383124"/>
                      <a:gd name="connsiteY1144" fmla="*/ 72962 h 394239"/>
                      <a:gd name="connsiteX1145" fmla="*/ 43339 w 383124"/>
                      <a:gd name="connsiteY1145" fmla="*/ 73343 h 394239"/>
                      <a:gd name="connsiteX1146" fmla="*/ 43434 w 383124"/>
                      <a:gd name="connsiteY1146" fmla="*/ 74200 h 394239"/>
                      <a:gd name="connsiteX1147" fmla="*/ 43815 w 383124"/>
                      <a:gd name="connsiteY1147" fmla="*/ 74295 h 394239"/>
                      <a:gd name="connsiteX1148" fmla="*/ 43910 w 383124"/>
                      <a:gd name="connsiteY1148" fmla="*/ 75152 h 394239"/>
                      <a:gd name="connsiteX1149" fmla="*/ 44005 w 383124"/>
                      <a:gd name="connsiteY1149" fmla="*/ 76200 h 394239"/>
                      <a:gd name="connsiteX1150" fmla="*/ 44196 w 383124"/>
                      <a:gd name="connsiteY1150" fmla="*/ 76962 h 394239"/>
                      <a:gd name="connsiteX1151" fmla="*/ 44005 w 383124"/>
                      <a:gd name="connsiteY1151" fmla="*/ 78105 h 394239"/>
                      <a:gd name="connsiteX1152" fmla="*/ 44196 w 383124"/>
                      <a:gd name="connsiteY1152" fmla="*/ 78867 h 394239"/>
                      <a:gd name="connsiteX1153" fmla="*/ 44387 w 383124"/>
                      <a:gd name="connsiteY1153" fmla="*/ 79629 h 394239"/>
                      <a:gd name="connsiteX1154" fmla="*/ 44672 w 383124"/>
                      <a:gd name="connsiteY1154" fmla="*/ 80010 h 394239"/>
                      <a:gd name="connsiteX1155" fmla="*/ 45339 w 383124"/>
                      <a:gd name="connsiteY1155" fmla="*/ 80201 h 394239"/>
                      <a:gd name="connsiteX1156" fmla="*/ 45815 w 383124"/>
                      <a:gd name="connsiteY1156" fmla="*/ 80201 h 394239"/>
                      <a:gd name="connsiteX1157" fmla="*/ 46292 w 383124"/>
                      <a:gd name="connsiteY1157" fmla="*/ 80486 h 394239"/>
                      <a:gd name="connsiteX1158" fmla="*/ 47054 w 383124"/>
                      <a:gd name="connsiteY1158" fmla="*/ 80296 h 394239"/>
                      <a:gd name="connsiteX1159" fmla="*/ 47720 w 383124"/>
                      <a:gd name="connsiteY1159" fmla="*/ 79439 h 394239"/>
                      <a:gd name="connsiteX1160" fmla="*/ 48387 w 383124"/>
                      <a:gd name="connsiteY1160" fmla="*/ 78677 h 394239"/>
                      <a:gd name="connsiteX1161" fmla="*/ 49054 w 383124"/>
                      <a:gd name="connsiteY1161" fmla="*/ 78296 h 394239"/>
                      <a:gd name="connsiteX1162" fmla="*/ 49244 w 383124"/>
                      <a:gd name="connsiteY1162" fmla="*/ 77248 h 394239"/>
                      <a:gd name="connsiteX1163" fmla="*/ 49149 w 383124"/>
                      <a:gd name="connsiteY1163" fmla="*/ 76581 h 394239"/>
                      <a:gd name="connsiteX1164" fmla="*/ 49340 w 383124"/>
                      <a:gd name="connsiteY1164" fmla="*/ 75819 h 394239"/>
                      <a:gd name="connsiteX1165" fmla="*/ 49435 w 383124"/>
                      <a:gd name="connsiteY1165" fmla="*/ 75248 h 394239"/>
                      <a:gd name="connsiteX1166" fmla="*/ 49530 w 383124"/>
                      <a:gd name="connsiteY1166" fmla="*/ 74581 h 394239"/>
                      <a:gd name="connsiteX1167" fmla="*/ 49340 w 383124"/>
                      <a:gd name="connsiteY1167" fmla="*/ 73628 h 394239"/>
                      <a:gd name="connsiteX1168" fmla="*/ 49721 w 383124"/>
                      <a:gd name="connsiteY1168" fmla="*/ 73152 h 394239"/>
                      <a:gd name="connsiteX1169" fmla="*/ 50387 w 383124"/>
                      <a:gd name="connsiteY1169" fmla="*/ 73533 h 394239"/>
                      <a:gd name="connsiteX1170" fmla="*/ 51054 w 383124"/>
                      <a:gd name="connsiteY1170" fmla="*/ 74390 h 394239"/>
                      <a:gd name="connsiteX1171" fmla="*/ 51625 w 383124"/>
                      <a:gd name="connsiteY1171" fmla="*/ 74581 h 394239"/>
                      <a:gd name="connsiteX1172" fmla="*/ 52292 w 383124"/>
                      <a:gd name="connsiteY1172" fmla="*/ 74676 h 394239"/>
                      <a:gd name="connsiteX1173" fmla="*/ 52959 w 383124"/>
                      <a:gd name="connsiteY1173" fmla="*/ 75248 h 394239"/>
                      <a:gd name="connsiteX1174" fmla="*/ 53816 w 383124"/>
                      <a:gd name="connsiteY1174" fmla="*/ 75343 h 394239"/>
                      <a:gd name="connsiteX1175" fmla="*/ 54292 w 383124"/>
                      <a:gd name="connsiteY1175" fmla="*/ 74676 h 394239"/>
                      <a:gd name="connsiteX1176" fmla="*/ 54959 w 383124"/>
                      <a:gd name="connsiteY1176" fmla="*/ 74486 h 394239"/>
                      <a:gd name="connsiteX1177" fmla="*/ 55245 w 383124"/>
                      <a:gd name="connsiteY1177" fmla="*/ 75629 h 394239"/>
                      <a:gd name="connsiteX1178" fmla="*/ 55721 w 383124"/>
                      <a:gd name="connsiteY1178" fmla="*/ 76867 h 394239"/>
                      <a:gd name="connsiteX1179" fmla="*/ 55817 w 383124"/>
                      <a:gd name="connsiteY1179" fmla="*/ 77629 h 394239"/>
                      <a:gd name="connsiteX1180" fmla="*/ 55817 w 383124"/>
                      <a:gd name="connsiteY1180" fmla="*/ 78200 h 394239"/>
                      <a:gd name="connsiteX1181" fmla="*/ 56197 w 383124"/>
                      <a:gd name="connsiteY1181" fmla="*/ 78391 h 394239"/>
                      <a:gd name="connsiteX1182" fmla="*/ 56579 w 383124"/>
                      <a:gd name="connsiteY1182" fmla="*/ 77819 h 394239"/>
                      <a:gd name="connsiteX1183" fmla="*/ 57721 w 383124"/>
                      <a:gd name="connsiteY1183" fmla="*/ 78200 h 394239"/>
                      <a:gd name="connsiteX1184" fmla="*/ 58388 w 383124"/>
                      <a:gd name="connsiteY1184" fmla="*/ 78296 h 394239"/>
                      <a:gd name="connsiteX1185" fmla="*/ 58960 w 383124"/>
                      <a:gd name="connsiteY1185" fmla="*/ 77534 h 394239"/>
                      <a:gd name="connsiteX1186" fmla="*/ 59531 w 383124"/>
                      <a:gd name="connsiteY1186" fmla="*/ 77915 h 394239"/>
                      <a:gd name="connsiteX1187" fmla="*/ 60198 w 383124"/>
                      <a:gd name="connsiteY1187" fmla="*/ 78772 h 394239"/>
                      <a:gd name="connsiteX1188" fmla="*/ 60770 w 383124"/>
                      <a:gd name="connsiteY1188" fmla="*/ 78962 h 394239"/>
                      <a:gd name="connsiteX1189" fmla="*/ 60198 w 383124"/>
                      <a:gd name="connsiteY1189" fmla="*/ 79629 h 394239"/>
                      <a:gd name="connsiteX1190" fmla="*/ 59722 w 383124"/>
                      <a:gd name="connsiteY1190" fmla="*/ 85154 h 394239"/>
                      <a:gd name="connsiteX1191" fmla="*/ 60103 w 383124"/>
                      <a:gd name="connsiteY1191" fmla="*/ 85630 h 394239"/>
                      <a:gd name="connsiteX1192" fmla="*/ 60293 w 383124"/>
                      <a:gd name="connsiteY1192" fmla="*/ 85916 h 394239"/>
                      <a:gd name="connsiteX1193" fmla="*/ 60293 w 383124"/>
                      <a:gd name="connsiteY1193" fmla="*/ 87440 h 394239"/>
                      <a:gd name="connsiteX1194" fmla="*/ 60579 w 383124"/>
                      <a:gd name="connsiteY1194" fmla="*/ 88583 h 394239"/>
                      <a:gd name="connsiteX1195" fmla="*/ 61436 w 383124"/>
                      <a:gd name="connsiteY1195" fmla="*/ 88964 h 394239"/>
                      <a:gd name="connsiteX1196" fmla="*/ 61627 w 383124"/>
                      <a:gd name="connsiteY1196" fmla="*/ 89154 h 394239"/>
                      <a:gd name="connsiteX1197" fmla="*/ 61532 w 383124"/>
                      <a:gd name="connsiteY1197" fmla="*/ 89726 h 394239"/>
                      <a:gd name="connsiteX1198" fmla="*/ 61722 w 383124"/>
                      <a:gd name="connsiteY1198" fmla="*/ 90488 h 394239"/>
                      <a:gd name="connsiteX1199" fmla="*/ 61341 w 383124"/>
                      <a:gd name="connsiteY1199" fmla="*/ 91821 h 394239"/>
                      <a:gd name="connsiteX1200" fmla="*/ 60674 w 383124"/>
                      <a:gd name="connsiteY1200" fmla="*/ 92964 h 394239"/>
                      <a:gd name="connsiteX1201" fmla="*/ 60674 w 383124"/>
                      <a:gd name="connsiteY1201" fmla="*/ 93631 h 394239"/>
                      <a:gd name="connsiteX1202" fmla="*/ 61150 w 383124"/>
                      <a:gd name="connsiteY1202" fmla="*/ 94107 h 394239"/>
                      <a:gd name="connsiteX1203" fmla="*/ 60674 w 383124"/>
                      <a:gd name="connsiteY1203" fmla="*/ 94583 h 394239"/>
                      <a:gd name="connsiteX1204" fmla="*/ 60484 w 383124"/>
                      <a:gd name="connsiteY1204" fmla="*/ 95250 h 394239"/>
                      <a:gd name="connsiteX1205" fmla="*/ 59722 w 383124"/>
                      <a:gd name="connsiteY1205" fmla="*/ 95726 h 394239"/>
                      <a:gd name="connsiteX1206" fmla="*/ 59722 w 383124"/>
                      <a:gd name="connsiteY1206" fmla="*/ 96584 h 394239"/>
                      <a:gd name="connsiteX1207" fmla="*/ 60008 w 383124"/>
                      <a:gd name="connsiteY1207" fmla="*/ 97346 h 394239"/>
                      <a:gd name="connsiteX1208" fmla="*/ 60103 w 383124"/>
                      <a:gd name="connsiteY1208" fmla="*/ 99441 h 394239"/>
                      <a:gd name="connsiteX1209" fmla="*/ 60103 w 383124"/>
                      <a:gd name="connsiteY1209" fmla="*/ 100679 h 394239"/>
                      <a:gd name="connsiteX1210" fmla="*/ 60008 w 383124"/>
                      <a:gd name="connsiteY1210" fmla="*/ 101822 h 394239"/>
                      <a:gd name="connsiteX1211" fmla="*/ 60388 w 383124"/>
                      <a:gd name="connsiteY1211" fmla="*/ 102489 h 394239"/>
                      <a:gd name="connsiteX1212" fmla="*/ 61341 w 383124"/>
                      <a:gd name="connsiteY1212" fmla="*/ 102680 h 394239"/>
                      <a:gd name="connsiteX1213" fmla="*/ 62103 w 383124"/>
                      <a:gd name="connsiteY1213" fmla="*/ 103632 h 394239"/>
                      <a:gd name="connsiteX1214" fmla="*/ 61817 w 383124"/>
                      <a:gd name="connsiteY1214" fmla="*/ 104966 h 394239"/>
                      <a:gd name="connsiteX1215" fmla="*/ 60865 w 383124"/>
                      <a:gd name="connsiteY1215" fmla="*/ 105442 h 394239"/>
                      <a:gd name="connsiteX1216" fmla="*/ 60674 w 383124"/>
                      <a:gd name="connsiteY1216" fmla="*/ 105918 h 394239"/>
                      <a:gd name="connsiteX1217" fmla="*/ 60960 w 383124"/>
                      <a:gd name="connsiteY1217" fmla="*/ 106490 h 394239"/>
                      <a:gd name="connsiteX1218" fmla="*/ 60674 w 383124"/>
                      <a:gd name="connsiteY1218" fmla="*/ 107537 h 394239"/>
                      <a:gd name="connsiteX1219" fmla="*/ 60103 w 383124"/>
                      <a:gd name="connsiteY1219" fmla="*/ 112967 h 394239"/>
                      <a:gd name="connsiteX1220" fmla="*/ 60770 w 383124"/>
                      <a:gd name="connsiteY1220" fmla="*/ 114110 h 394239"/>
                      <a:gd name="connsiteX1221" fmla="*/ 61532 w 383124"/>
                      <a:gd name="connsiteY1221" fmla="*/ 115348 h 394239"/>
                      <a:gd name="connsiteX1222" fmla="*/ 61150 w 383124"/>
                      <a:gd name="connsiteY1222" fmla="*/ 117253 h 394239"/>
                      <a:gd name="connsiteX1223" fmla="*/ 60579 w 383124"/>
                      <a:gd name="connsiteY1223" fmla="*/ 119158 h 394239"/>
                      <a:gd name="connsiteX1224" fmla="*/ 60293 w 383124"/>
                      <a:gd name="connsiteY1224" fmla="*/ 119729 h 394239"/>
                      <a:gd name="connsiteX1225" fmla="*/ 60579 w 383124"/>
                      <a:gd name="connsiteY1225" fmla="*/ 120491 h 394239"/>
                      <a:gd name="connsiteX1226" fmla="*/ 61436 w 383124"/>
                      <a:gd name="connsiteY1226" fmla="*/ 120777 h 394239"/>
                      <a:gd name="connsiteX1227" fmla="*/ 61055 w 383124"/>
                      <a:gd name="connsiteY1227" fmla="*/ 122015 h 394239"/>
                      <a:gd name="connsiteX1228" fmla="*/ 61341 w 383124"/>
                      <a:gd name="connsiteY1228" fmla="*/ 123158 h 394239"/>
                      <a:gd name="connsiteX1229" fmla="*/ 61627 w 383124"/>
                      <a:gd name="connsiteY1229" fmla="*/ 124016 h 394239"/>
                      <a:gd name="connsiteX1230" fmla="*/ 61532 w 383124"/>
                      <a:gd name="connsiteY1230" fmla="*/ 124682 h 394239"/>
                      <a:gd name="connsiteX1231" fmla="*/ 61436 w 383124"/>
                      <a:gd name="connsiteY1231" fmla="*/ 125444 h 394239"/>
                      <a:gd name="connsiteX1232" fmla="*/ 60960 w 383124"/>
                      <a:gd name="connsiteY1232" fmla="*/ 126302 h 394239"/>
                      <a:gd name="connsiteX1233" fmla="*/ 60484 w 383124"/>
                      <a:gd name="connsiteY1233" fmla="*/ 126778 h 394239"/>
                      <a:gd name="connsiteX1234" fmla="*/ 60198 w 383124"/>
                      <a:gd name="connsiteY1234" fmla="*/ 128588 h 394239"/>
                      <a:gd name="connsiteX1235" fmla="*/ 60198 w 383124"/>
                      <a:gd name="connsiteY1235" fmla="*/ 129635 h 394239"/>
                      <a:gd name="connsiteX1236" fmla="*/ 60388 w 383124"/>
                      <a:gd name="connsiteY1236" fmla="*/ 130112 h 394239"/>
                      <a:gd name="connsiteX1237" fmla="*/ 60008 w 383124"/>
                      <a:gd name="connsiteY1237" fmla="*/ 131350 h 394239"/>
                      <a:gd name="connsiteX1238" fmla="*/ 59722 w 383124"/>
                      <a:gd name="connsiteY1238" fmla="*/ 132493 h 394239"/>
                      <a:gd name="connsiteX1239" fmla="*/ 59531 w 383124"/>
                      <a:gd name="connsiteY1239" fmla="*/ 133255 h 394239"/>
                      <a:gd name="connsiteX1240" fmla="*/ 59722 w 383124"/>
                      <a:gd name="connsiteY1240" fmla="*/ 134112 h 394239"/>
                      <a:gd name="connsiteX1241" fmla="*/ 59531 w 383124"/>
                      <a:gd name="connsiteY1241" fmla="*/ 134779 h 394239"/>
                      <a:gd name="connsiteX1242" fmla="*/ 59150 w 383124"/>
                      <a:gd name="connsiteY1242" fmla="*/ 135636 h 394239"/>
                      <a:gd name="connsiteX1243" fmla="*/ 58865 w 383124"/>
                      <a:gd name="connsiteY1243" fmla="*/ 135922 h 394239"/>
                      <a:gd name="connsiteX1244" fmla="*/ 58674 w 383124"/>
                      <a:gd name="connsiteY1244" fmla="*/ 136398 h 394239"/>
                      <a:gd name="connsiteX1245" fmla="*/ 58674 w 383124"/>
                      <a:gd name="connsiteY1245" fmla="*/ 136970 h 394239"/>
                      <a:gd name="connsiteX1246" fmla="*/ 58769 w 383124"/>
                      <a:gd name="connsiteY1246" fmla="*/ 137255 h 394239"/>
                      <a:gd name="connsiteX1247" fmla="*/ 58198 w 383124"/>
                      <a:gd name="connsiteY1247" fmla="*/ 137732 h 394239"/>
                      <a:gd name="connsiteX1248" fmla="*/ 57245 w 383124"/>
                      <a:gd name="connsiteY1248" fmla="*/ 138684 h 394239"/>
                      <a:gd name="connsiteX1249" fmla="*/ 56579 w 383124"/>
                      <a:gd name="connsiteY1249" fmla="*/ 139065 h 394239"/>
                      <a:gd name="connsiteX1250" fmla="*/ 56579 w 383124"/>
                      <a:gd name="connsiteY1250" fmla="*/ 139827 h 394239"/>
                      <a:gd name="connsiteX1251" fmla="*/ 56293 w 383124"/>
                      <a:gd name="connsiteY1251" fmla="*/ 140589 h 394239"/>
                      <a:gd name="connsiteX1252" fmla="*/ 56388 w 383124"/>
                      <a:gd name="connsiteY1252" fmla="*/ 141542 h 394239"/>
                      <a:gd name="connsiteX1253" fmla="*/ 56007 w 383124"/>
                      <a:gd name="connsiteY1253" fmla="*/ 143542 h 394239"/>
                      <a:gd name="connsiteX1254" fmla="*/ 56388 w 383124"/>
                      <a:gd name="connsiteY1254" fmla="*/ 143637 h 394239"/>
                      <a:gd name="connsiteX1255" fmla="*/ 56674 w 383124"/>
                      <a:gd name="connsiteY1255" fmla="*/ 143828 h 394239"/>
                      <a:gd name="connsiteX1256" fmla="*/ 57341 w 383124"/>
                      <a:gd name="connsiteY1256" fmla="*/ 143637 h 394239"/>
                      <a:gd name="connsiteX1257" fmla="*/ 57817 w 383124"/>
                      <a:gd name="connsiteY1257" fmla="*/ 144304 h 394239"/>
                      <a:gd name="connsiteX1258" fmla="*/ 58198 w 383124"/>
                      <a:gd name="connsiteY1258" fmla="*/ 144113 h 394239"/>
                      <a:gd name="connsiteX1259" fmla="*/ 58103 w 383124"/>
                      <a:gd name="connsiteY1259" fmla="*/ 144685 h 394239"/>
                      <a:gd name="connsiteX1260" fmla="*/ 58388 w 383124"/>
                      <a:gd name="connsiteY1260" fmla="*/ 145733 h 394239"/>
                      <a:gd name="connsiteX1261" fmla="*/ 57912 w 383124"/>
                      <a:gd name="connsiteY1261" fmla="*/ 146495 h 394239"/>
                      <a:gd name="connsiteX1262" fmla="*/ 57245 w 383124"/>
                      <a:gd name="connsiteY1262" fmla="*/ 146971 h 394239"/>
                      <a:gd name="connsiteX1263" fmla="*/ 57341 w 383124"/>
                      <a:gd name="connsiteY1263" fmla="*/ 147447 h 394239"/>
                      <a:gd name="connsiteX1264" fmla="*/ 57626 w 383124"/>
                      <a:gd name="connsiteY1264" fmla="*/ 148019 h 394239"/>
                      <a:gd name="connsiteX1265" fmla="*/ 56864 w 383124"/>
                      <a:gd name="connsiteY1265" fmla="*/ 148971 h 394239"/>
                      <a:gd name="connsiteX1266" fmla="*/ 56388 w 383124"/>
                      <a:gd name="connsiteY1266" fmla="*/ 148876 h 394239"/>
                      <a:gd name="connsiteX1267" fmla="*/ 55531 w 383124"/>
                      <a:gd name="connsiteY1267" fmla="*/ 149733 h 394239"/>
                      <a:gd name="connsiteX1268" fmla="*/ 54864 w 383124"/>
                      <a:gd name="connsiteY1268" fmla="*/ 149924 h 394239"/>
                      <a:gd name="connsiteX1269" fmla="*/ 54959 w 383124"/>
                      <a:gd name="connsiteY1269" fmla="*/ 149162 h 394239"/>
                      <a:gd name="connsiteX1270" fmla="*/ 55245 w 383124"/>
                      <a:gd name="connsiteY1270" fmla="*/ 148400 h 394239"/>
                      <a:gd name="connsiteX1271" fmla="*/ 55054 w 383124"/>
                      <a:gd name="connsiteY1271" fmla="*/ 147733 h 394239"/>
                      <a:gd name="connsiteX1272" fmla="*/ 51911 w 383124"/>
                      <a:gd name="connsiteY1272" fmla="*/ 147352 h 394239"/>
                      <a:gd name="connsiteX1273" fmla="*/ 51816 w 383124"/>
                      <a:gd name="connsiteY1273" fmla="*/ 147352 h 394239"/>
                      <a:gd name="connsiteX1274" fmla="*/ 51625 w 383124"/>
                      <a:gd name="connsiteY1274" fmla="*/ 148019 h 394239"/>
                      <a:gd name="connsiteX1275" fmla="*/ 51435 w 383124"/>
                      <a:gd name="connsiteY1275" fmla="*/ 148685 h 394239"/>
                      <a:gd name="connsiteX1276" fmla="*/ 51721 w 383124"/>
                      <a:gd name="connsiteY1276" fmla="*/ 149638 h 394239"/>
                      <a:gd name="connsiteX1277" fmla="*/ 52292 w 383124"/>
                      <a:gd name="connsiteY1277" fmla="*/ 152876 h 394239"/>
                      <a:gd name="connsiteX1278" fmla="*/ 52388 w 383124"/>
                      <a:gd name="connsiteY1278" fmla="*/ 153734 h 394239"/>
                      <a:gd name="connsiteX1279" fmla="*/ 52483 w 383124"/>
                      <a:gd name="connsiteY1279" fmla="*/ 154496 h 394239"/>
                      <a:gd name="connsiteX1280" fmla="*/ 52673 w 383124"/>
                      <a:gd name="connsiteY1280" fmla="*/ 155353 h 394239"/>
                      <a:gd name="connsiteX1281" fmla="*/ 52864 w 383124"/>
                      <a:gd name="connsiteY1281" fmla="*/ 155734 h 394239"/>
                      <a:gd name="connsiteX1282" fmla="*/ 53816 w 383124"/>
                      <a:gd name="connsiteY1282" fmla="*/ 155639 h 394239"/>
                      <a:gd name="connsiteX1283" fmla="*/ 54197 w 383124"/>
                      <a:gd name="connsiteY1283" fmla="*/ 156115 h 394239"/>
                      <a:gd name="connsiteX1284" fmla="*/ 54292 w 383124"/>
                      <a:gd name="connsiteY1284" fmla="*/ 156305 h 394239"/>
                      <a:gd name="connsiteX1285" fmla="*/ 54864 w 383124"/>
                      <a:gd name="connsiteY1285" fmla="*/ 156877 h 394239"/>
                      <a:gd name="connsiteX1286" fmla="*/ 55626 w 383124"/>
                      <a:gd name="connsiteY1286" fmla="*/ 157639 h 394239"/>
                      <a:gd name="connsiteX1287" fmla="*/ 55626 w 383124"/>
                      <a:gd name="connsiteY1287" fmla="*/ 157734 h 394239"/>
                      <a:gd name="connsiteX1288" fmla="*/ 55912 w 383124"/>
                      <a:gd name="connsiteY1288" fmla="*/ 158782 h 394239"/>
                      <a:gd name="connsiteX1289" fmla="*/ 56388 w 383124"/>
                      <a:gd name="connsiteY1289" fmla="*/ 159830 h 394239"/>
                      <a:gd name="connsiteX1290" fmla="*/ 56293 w 383124"/>
                      <a:gd name="connsiteY1290" fmla="*/ 161163 h 394239"/>
                      <a:gd name="connsiteX1291" fmla="*/ 55721 w 383124"/>
                      <a:gd name="connsiteY1291" fmla="*/ 162020 h 394239"/>
                      <a:gd name="connsiteX1292" fmla="*/ 55340 w 383124"/>
                      <a:gd name="connsiteY1292" fmla="*/ 162401 h 394239"/>
                      <a:gd name="connsiteX1293" fmla="*/ 55054 w 383124"/>
                      <a:gd name="connsiteY1293" fmla="*/ 163163 h 394239"/>
                      <a:gd name="connsiteX1294" fmla="*/ 54769 w 383124"/>
                      <a:gd name="connsiteY1294" fmla="*/ 163449 h 394239"/>
                      <a:gd name="connsiteX1295" fmla="*/ 54102 w 383124"/>
                      <a:gd name="connsiteY1295" fmla="*/ 163354 h 394239"/>
                      <a:gd name="connsiteX1296" fmla="*/ 53530 w 383124"/>
                      <a:gd name="connsiteY1296" fmla="*/ 163925 h 394239"/>
                      <a:gd name="connsiteX1297" fmla="*/ 52959 w 383124"/>
                      <a:gd name="connsiteY1297" fmla="*/ 164021 h 394239"/>
                      <a:gd name="connsiteX1298" fmla="*/ 52578 w 383124"/>
                      <a:gd name="connsiteY1298" fmla="*/ 163640 h 394239"/>
                      <a:gd name="connsiteX1299" fmla="*/ 51721 w 383124"/>
                      <a:gd name="connsiteY1299" fmla="*/ 163163 h 394239"/>
                      <a:gd name="connsiteX1300" fmla="*/ 50673 w 383124"/>
                      <a:gd name="connsiteY1300" fmla="*/ 162306 h 394239"/>
                      <a:gd name="connsiteX1301" fmla="*/ 49816 w 383124"/>
                      <a:gd name="connsiteY1301" fmla="*/ 161544 h 394239"/>
                      <a:gd name="connsiteX1302" fmla="*/ 48673 w 383124"/>
                      <a:gd name="connsiteY1302" fmla="*/ 161735 h 394239"/>
                      <a:gd name="connsiteX1303" fmla="*/ 48292 w 383124"/>
                      <a:gd name="connsiteY1303" fmla="*/ 162211 h 394239"/>
                      <a:gd name="connsiteX1304" fmla="*/ 47911 w 383124"/>
                      <a:gd name="connsiteY1304" fmla="*/ 162782 h 394239"/>
                      <a:gd name="connsiteX1305" fmla="*/ 46958 w 383124"/>
                      <a:gd name="connsiteY1305" fmla="*/ 163735 h 394239"/>
                      <a:gd name="connsiteX1306" fmla="*/ 46101 w 383124"/>
                      <a:gd name="connsiteY1306" fmla="*/ 164783 h 394239"/>
                      <a:gd name="connsiteX1307" fmla="*/ 46101 w 383124"/>
                      <a:gd name="connsiteY1307" fmla="*/ 166021 h 394239"/>
                      <a:gd name="connsiteX1308" fmla="*/ 45434 w 383124"/>
                      <a:gd name="connsiteY1308" fmla="*/ 166878 h 394239"/>
                      <a:gd name="connsiteX1309" fmla="*/ 45625 w 383124"/>
                      <a:gd name="connsiteY1309" fmla="*/ 168116 h 394239"/>
                      <a:gd name="connsiteX1310" fmla="*/ 45149 w 383124"/>
                      <a:gd name="connsiteY1310" fmla="*/ 169069 h 394239"/>
                      <a:gd name="connsiteX1311" fmla="*/ 44482 w 383124"/>
                      <a:gd name="connsiteY1311" fmla="*/ 169259 h 394239"/>
                      <a:gd name="connsiteX1312" fmla="*/ 43244 w 383124"/>
                      <a:gd name="connsiteY1312" fmla="*/ 170021 h 394239"/>
                      <a:gd name="connsiteX1313" fmla="*/ 42958 w 383124"/>
                      <a:gd name="connsiteY1313" fmla="*/ 171069 h 394239"/>
                      <a:gd name="connsiteX1314" fmla="*/ 42958 w 383124"/>
                      <a:gd name="connsiteY1314" fmla="*/ 172212 h 394239"/>
                      <a:gd name="connsiteX1315" fmla="*/ 42482 w 383124"/>
                      <a:gd name="connsiteY1315" fmla="*/ 173355 h 394239"/>
                      <a:gd name="connsiteX1316" fmla="*/ 41815 w 383124"/>
                      <a:gd name="connsiteY1316" fmla="*/ 173546 h 394239"/>
                      <a:gd name="connsiteX1317" fmla="*/ 40576 w 383124"/>
                      <a:gd name="connsiteY1317" fmla="*/ 174308 h 394239"/>
                      <a:gd name="connsiteX1318" fmla="*/ 39910 w 383124"/>
                      <a:gd name="connsiteY1318" fmla="*/ 174403 h 394239"/>
                      <a:gd name="connsiteX1319" fmla="*/ 38957 w 383124"/>
                      <a:gd name="connsiteY1319" fmla="*/ 175165 h 394239"/>
                      <a:gd name="connsiteX1320" fmla="*/ 38291 w 383124"/>
                      <a:gd name="connsiteY1320" fmla="*/ 175546 h 394239"/>
                      <a:gd name="connsiteX1321" fmla="*/ 37719 w 383124"/>
                      <a:gd name="connsiteY1321" fmla="*/ 174403 h 394239"/>
                      <a:gd name="connsiteX1322" fmla="*/ 36767 w 383124"/>
                      <a:gd name="connsiteY1322" fmla="*/ 173069 h 394239"/>
                      <a:gd name="connsiteX1323" fmla="*/ 35624 w 383124"/>
                      <a:gd name="connsiteY1323" fmla="*/ 172403 h 394239"/>
                      <a:gd name="connsiteX1324" fmla="*/ 34957 w 383124"/>
                      <a:gd name="connsiteY1324" fmla="*/ 172212 h 394239"/>
                      <a:gd name="connsiteX1325" fmla="*/ 34195 w 383124"/>
                      <a:gd name="connsiteY1325" fmla="*/ 171831 h 394239"/>
                      <a:gd name="connsiteX1326" fmla="*/ 33528 w 383124"/>
                      <a:gd name="connsiteY1326" fmla="*/ 171831 h 394239"/>
                      <a:gd name="connsiteX1327" fmla="*/ 32957 w 383124"/>
                      <a:gd name="connsiteY1327" fmla="*/ 171450 h 394239"/>
                      <a:gd name="connsiteX1328" fmla="*/ 32671 w 383124"/>
                      <a:gd name="connsiteY1328" fmla="*/ 171736 h 394239"/>
                      <a:gd name="connsiteX1329" fmla="*/ 33052 w 383124"/>
                      <a:gd name="connsiteY1329" fmla="*/ 173069 h 394239"/>
                      <a:gd name="connsiteX1330" fmla="*/ 33052 w 383124"/>
                      <a:gd name="connsiteY1330" fmla="*/ 174498 h 394239"/>
                      <a:gd name="connsiteX1331" fmla="*/ 32290 w 383124"/>
                      <a:gd name="connsiteY1331" fmla="*/ 175355 h 394239"/>
                      <a:gd name="connsiteX1332" fmla="*/ 31909 w 383124"/>
                      <a:gd name="connsiteY1332" fmla="*/ 175736 h 394239"/>
                      <a:gd name="connsiteX1333" fmla="*/ 31337 w 383124"/>
                      <a:gd name="connsiteY1333" fmla="*/ 176308 h 394239"/>
                      <a:gd name="connsiteX1334" fmla="*/ 30671 w 383124"/>
                      <a:gd name="connsiteY1334" fmla="*/ 176594 h 394239"/>
                      <a:gd name="connsiteX1335" fmla="*/ 30861 w 383124"/>
                      <a:gd name="connsiteY1335" fmla="*/ 177451 h 394239"/>
                      <a:gd name="connsiteX1336" fmla="*/ 31718 w 383124"/>
                      <a:gd name="connsiteY1336" fmla="*/ 179261 h 394239"/>
                      <a:gd name="connsiteX1337" fmla="*/ 31433 w 383124"/>
                      <a:gd name="connsiteY1337" fmla="*/ 180499 h 394239"/>
                      <a:gd name="connsiteX1338" fmla="*/ 31242 w 383124"/>
                      <a:gd name="connsiteY1338" fmla="*/ 180785 h 394239"/>
                      <a:gd name="connsiteX1339" fmla="*/ 31337 w 383124"/>
                      <a:gd name="connsiteY1339" fmla="*/ 181547 h 394239"/>
                      <a:gd name="connsiteX1340" fmla="*/ 27242 w 383124"/>
                      <a:gd name="connsiteY1340" fmla="*/ 185071 h 394239"/>
                      <a:gd name="connsiteX1341" fmla="*/ 25337 w 383124"/>
                      <a:gd name="connsiteY1341" fmla="*/ 186404 h 394239"/>
                      <a:gd name="connsiteX1342" fmla="*/ 24955 w 383124"/>
                      <a:gd name="connsiteY1342" fmla="*/ 186500 h 394239"/>
                      <a:gd name="connsiteX1343" fmla="*/ 24479 w 383124"/>
                      <a:gd name="connsiteY1343" fmla="*/ 188024 h 394239"/>
                      <a:gd name="connsiteX1344" fmla="*/ 22955 w 383124"/>
                      <a:gd name="connsiteY1344" fmla="*/ 189357 h 394239"/>
                      <a:gd name="connsiteX1345" fmla="*/ 21812 w 383124"/>
                      <a:gd name="connsiteY1345" fmla="*/ 190310 h 394239"/>
                      <a:gd name="connsiteX1346" fmla="*/ 20955 w 383124"/>
                      <a:gd name="connsiteY1346" fmla="*/ 190500 h 394239"/>
                      <a:gd name="connsiteX1347" fmla="*/ 20098 w 383124"/>
                      <a:gd name="connsiteY1347" fmla="*/ 190310 h 394239"/>
                      <a:gd name="connsiteX1348" fmla="*/ 18669 w 383124"/>
                      <a:gd name="connsiteY1348" fmla="*/ 188119 h 394239"/>
                      <a:gd name="connsiteX1349" fmla="*/ 17621 w 383124"/>
                      <a:gd name="connsiteY1349" fmla="*/ 187738 h 394239"/>
                      <a:gd name="connsiteX1350" fmla="*/ 17526 w 383124"/>
                      <a:gd name="connsiteY1350" fmla="*/ 187738 h 394239"/>
                      <a:gd name="connsiteX1351" fmla="*/ 17145 w 383124"/>
                      <a:gd name="connsiteY1351" fmla="*/ 188595 h 394239"/>
                      <a:gd name="connsiteX1352" fmla="*/ 16574 w 383124"/>
                      <a:gd name="connsiteY1352" fmla="*/ 189452 h 394239"/>
                      <a:gd name="connsiteX1353" fmla="*/ 16574 w 383124"/>
                      <a:gd name="connsiteY1353" fmla="*/ 189738 h 394239"/>
                      <a:gd name="connsiteX1354" fmla="*/ 16288 w 383124"/>
                      <a:gd name="connsiteY1354" fmla="*/ 189929 h 394239"/>
                      <a:gd name="connsiteX1355" fmla="*/ 16002 w 383124"/>
                      <a:gd name="connsiteY1355" fmla="*/ 190976 h 394239"/>
                      <a:gd name="connsiteX1356" fmla="*/ 15716 w 383124"/>
                      <a:gd name="connsiteY1356" fmla="*/ 191929 h 394239"/>
                      <a:gd name="connsiteX1357" fmla="*/ 15430 w 383124"/>
                      <a:gd name="connsiteY1357" fmla="*/ 192405 h 394239"/>
                      <a:gd name="connsiteX1358" fmla="*/ 15240 w 383124"/>
                      <a:gd name="connsiteY1358" fmla="*/ 193072 h 394239"/>
                      <a:gd name="connsiteX1359" fmla="*/ 14573 w 383124"/>
                      <a:gd name="connsiteY1359" fmla="*/ 194120 h 394239"/>
                      <a:gd name="connsiteX1360" fmla="*/ 14383 w 383124"/>
                      <a:gd name="connsiteY1360" fmla="*/ 194691 h 394239"/>
                      <a:gd name="connsiteX1361" fmla="*/ 13907 w 383124"/>
                      <a:gd name="connsiteY1361" fmla="*/ 195167 h 394239"/>
                      <a:gd name="connsiteX1362" fmla="*/ 13430 w 383124"/>
                      <a:gd name="connsiteY1362" fmla="*/ 195929 h 394239"/>
                      <a:gd name="connsiteX1363" fmla="*/ 13430 w 383124"/>
                      <a:gd name="connsiteY1363" fmla="*/ 195929 h 394239"/>
                      <a:gd name="connsiteX1364" fmla="*/ 13335 w 383124"/>
                      <a:gd name="connsiteY1364" fmla="*/ 195929 h 394239"/>
                      <a:gd name="connsiteX1365" fmla="*/ 13049 w 383124"/>
                      <a:gd name="connsiteY1365" fmla="*/ 196310 h 394239"/>
                      <a:gd name="connsiteX1366" fmla="*/ 12668 w 383124"/>
                      <a:gd name="connsiteY1366" fmla="*/ 196501 h 394239"/>
                      <a:gd name="connsiteX1367" fmla="*/ 12383 w 383124"/>
                      <a:gd name="connsiteY1367" fmla="*/ 196215 h 394239"/>
                      <a:gd name="connsiteX1368" fmla="*/ 11906 w 383124"/>
                      <a:gd name="connsiteY1368" fmla="*/ 196120 h 394239"/>
                      <a:gd name="connsiteX1369" fmla="*/ 11906 w 383124"/>
                      <a:gd name="connsiteY1369" fmla="*/ 196215 h 394239"/>
                      <a:gd name="connsiteX1370" fmla="*/ 12097 w 383124"/>
                      <a:gd name="connsiteY1370" fmla="*/ 197834 h 394239"/>
                      <a:gd name="connsiteX1371" fmla="*/ 11525 w 383124"/>
                      <a:gd name="connsiteY1371" fmla="*/ 199454 h 394239"/>
                      <a:gd name="connsiteX1372" fmla="*/ 11525 w 383124"/>
                      <a:gd name="connsiteY1372" fmla="*/ 200311 h 394239"/>
                      <a:gd name="connsiteX1373" fmla="*/ 11335 w 383124"/>
                      <a:gd name="connsiteY1373" fmla="*/ 201549 h 394239"/>
                      <a:gd name="connsiteX1374" fmla="*/ 11906 w 383124"/>
                      <a:gd name="connsiteY1374" fmla="*/ 202978 h 394239"/>
                      <a:gd name="connsiteX1375" fmla="*/ 11716 w 383124"/>
                      <a:gd name="connsiteY1375" fmla="*/ 204788 h 394239"/>
                      <a:gd name="connsiteX1376" fmla="*/ 12383 w 383124"/>
                      <a:gd name="connsiteY1376" fmla="*/ 205645 h 394239"/>
                      <a:gd name="connsiteX1377" fmla="*/ 13049 w 383124"/>
                      <a:gd name="connsiteY1377" fmla="*/ 206121 h 394239"/>
                      <a:gd name="connsiteX1378" fmla="*/ 13716 w 383124"/>
                      <a:gd name="connsiteY1378" fmla="*/ 206216 h 394239"/>
                      <a:gd name="connsiteX1379" fmla="*/ 14192 w 383124"/>
                      <a:gd name="connsiteY1379" fmla="*/ 206883 h 394239"/>
                      <a:gd name="connsiteX1380" fmla="*/ 14478 w 383124"/>
                      <a:gd name="connsiteY1380" fmla="*/ 207359 h 394239"/>
                      <a:gd name="connsiteX1381" fmla="*/ 14478 w 383124"/>
                      <a:gd name="connsiteY1381" fmla="*/ 207836 h 394239"/>
                      <a:gd name="connsiteX1382" fmla="*/ 14288 w 383124"/>
                      <a:gd name="connsiteY1382" fmla="*/ 207931 h 394239"/>
                      <a:gd name="connsiteX1383" fmla="*/ 13525 w 383124"/>
                      <a:gd name="connsiteY1383" fmla="*/ 208502 h 394239"/>
                      <a:gd name="connsiteX1384" fmla="*/ 12383 w 383124"/>
                      <a:gd name="connsiteY1384" fmla="*/ 208693 h 394239"/>
                      <a:gd name="connsiteX1385" fmla="*/ 11335 w 383124"/>
                      <a:gd name="connsiteY1385" fmla="*/ 208502 h 394239"/>
                      <a:gd name="connsiteX1386" fmla="*/ 10668 w 383124"/>
                      <a:gd name="connsiteY1386" fmla="*/ 208217 h 394239"/>
                      <a:gd name="connsiteX1387" fmla="*/ 10096 w 383124"/>
                      <a:gd name="connsiteY1387" fmla="*/ 207931 h 394239"/>
                      <a:gd name="connsiteX1388" fmla="*/ 9525 w 383124"/>
                      <a:gd name="connsiteY1388" fmla="*/ 208312 h 394239"/>
                      <a:gd name="connsiteX1389" fmla="*/ 8858 w 383124"/>
                      <a:gd name="connsiteY1389" fmla="*/ 208598 h 394239"/>
                      <a:gd name="connsiteX1390" fmla="*/ 8477 w 383124"/>
                      <a:gd name="connsiteY1390" fmla="*/ 209074 h 394239"/>
                      <a:gd name="connsiteX1391" fmla="*/ 8382 w 383124"/>
                      <a:gd name="connsiteY1391" fmla="*/ 209169 h 394239"/>
                      <a:gd name="connsiteX1392" fmla="*/ 7620 w 383124"/>
                      <a:gd name="connsiteY1392" fmla="*/ 210026 h 394239"/>
                      <a:gd name="connsiteX1393" fmla="*/ 6667 w 383124"/>
                      <a:gd name="connsiteY1393" fmla="*/ 210217 h 394239"/>
                      <a:gd name="connsiteX1394" fmla="*/ 6096 w 383124"/>
                      <a:gd name="connsiteY1394" fmla="*/ 210598 h 394239"/>
                      <a:gd name="connsiteX1395" fmla="*/ 4953 w 383124"/>
                      <a:gd name="connsiteY1395" fmla="*/ 210979 h 394239"/>
                      <a:gd name="connsiteX1396" fmla="*/ 4000 w 383124"/>
                      <a:gd name="connsiteY1396" fmla="*/ 211169 h 394239"/>
                      <a:gd name="connsiteX1397" fmla="*/ 3524 w 383124"/>
                      <a:gd name="connsiteY1397" fmla="*/ 211836 h 394239"/>
                      <a:gd name="connsiteX1398" fmla="*/ 3143 w 383124"/>
                      <a:gd name="connsiteY1398" fmla="*/ 212217 h 394239"/>
                      <a:gd name="connsiteX1399" fmla="*/ 3143 w 383124"/>
                      <a:gd name="connsiteY1399" fmla="*/ 212217 h 394239"/>
                      <a:gd name="connsiteX1400" fmla="*/ 3238 w 383124"/>
                      <a:gd name="connsiteY1400" fmla="*/ 212312 h 394239"/>
                      <a:gd name="connsiteX1401" fmla="*/ 3429 w 383124"/>
                      <a:gd name="connsiteY1401" fmla="*/ 212789 h 394239"/>
                      <a:gd name="connsiteX1402" fmla="*/ 3905 w 383124"/>
                      <a:gd name="connsiteY1402" fmla="*/ 213265 h 394239"/>
                      <a:gd name="connsiteX1403" fmla="*/ 4000 w 383124"/>
                      <a:gd name="connsiteY1403" fmla="*/ 213551 h 394239"/>
                      <a:gd name="connsiteX1404" fmla="*/ 4000 w 383124"/>
                      <a:gd name="connsiteY1404" fmla="*/ 213551 h 394239"/>
                      <a:gd name="connsiteX1405" fmla="*/ 3810 w 383124"/>
                      <a:gd name="connsiteY1405" fmla="*/ 214408 h 394239"/>
                      <a:gd name="connsiteX1406" fmla="*/ 3810 w 383124"/>
                      <a:gd name="connsiteY1406" fmla="*/ 215360 h 394239"/>
                      <a:gd name="connsiteX1407" fmla="*/ 3810 w 383124"/>
                      <a:gd name="connsiteY1407" fmla="*/ 216122 h 394239"/>
                      <a:gd name="connsiteX1408" fmla="*/ 3810 w 383124"/>
                      <a:gd name="connsiteY1408" fmla="*/ 216503 h 394239"/>
                      <a:gd name="connsiteX1409" fmla="*/ 3620 w 383124"/>
                      <a:gd name="connsiteY1409" fmla="*/ 216980 h 394239"/>
                      <a:gd name="connsiteX1410" fmla="*/ 3620 w 383124"/>
                      <a:gd name="connsiteY1410" fmla="*/ 217742 h 394239"/>
                      <a:gd name="connsiteX1411" fmla="*/ 3620 w 383124"/>
                      <a:gd name="connsiteY1411" fmla="*/ 218408 h 394239"/>
                      <a:gd name="connsiteX1412" fmla="*/ 3620 w 383124"/>
                      <a:gd name="connsiteY1412" fmla="*/ 218789 h 394239"/>
                      <a:gd name="connsiteX1413" fmla="*/ 3429 w 383124"/>
                      <a:gd name="connsiteY1413" fmla="*/ 219361 h 394239"/>
                      <a:gd name="connsiteX1414" fmla="*/ 3238 w 383124"/>
                      <a:gd name="connsiteY1414" fmla="*/ 220218 h 394239"/>
                      <a:gd name="connsiteX1415" fmla="*/ 3143 w 383124"/>
                      <a:gd name="connsiteY1415" fmla="*/ 220790 h 394239"/>
                      <a:gd name="connsiteX1416" fmla="*/ 3048 w 383124"/>
                      <a:gd name="connsiteY1416" fmla="*/ 221266 h 394239"/>
                      <a:gd name="connsiteX1417" fmla="*/ 2953 w 383124"/>
                      <a:gd name="connsiteY1417" fmla="*/ 221933 h 394239"/>
                      <a:gd name="connsiteX1418" fmla="*/ 2953 w 383124"/>
                      <a:gd name="connsiteY1418" fmla="*/ 222504 h 394239"/>
                      <a:gd name="connsiteX1419" fmla="*/ 2762 w 383124"/>
                      <a:gd name="connsiteY1419" fmla="*/ 223171 h 394239"/>
                      <a:gd name="connsiteX1420" fmla="*/ 2476 w 383124"/>
                      <a:gd name="connsiteY1420" fmla="*/ 224600 h 394239"/>
                      <a:gd name="connsiteX1421" fmla="*/ 1810 w 383124"/>
                      <a:gd name="connsiteY1421" fmla="*/ 225647 h 394239"/>
                      <a:gd name="connsiteX1422" fmla="*/ 1524 w 383124"/>
                      <a:gd name="connsiteY1422" fmla="*/ 226409 h 394239"/>
                      <a:gd name="connsiteX1423" fmla="*/ 1524 w 383124"/>
                      <a:gd name="connsiteY1423" fmla="*/ 226886 h 394239"/>
                      <a:gd name="connsiteX1424" fmla="*/ 2096 w 383124"/>
                      <a:gd name="connsiteY1424" fmla="*/ 226505 h 394239"/>
                      <a:gd name="connsiteX1425" fmla="*/ 3524 w 383124"/>
                      <a:gd name="connsiteY1425" fmla="*/ 226600 h 394239"/>
                      <a:gd name="connsiteX1426" fmla="*/ 4096 w 383124"/>
                      <a:gd name="connsiteY1426" fmla="*/ 226695 h 394239"/>
                      <a:gd name="connsiteX1427" fmla="*/ 4763 w 383124"/>
                      <a:gd name="connsiteY1427" fmla="*/ 226695 h 394239"/>
                      <a:gd name="connsiteX1428" fmla="*/ 6096 w 383124"/>
                      <a:gd name="connsiteY1428" fmla="*/ 226600 h 394239"/>
                      <a:gd name="connsiteX1429" fmla="*/ 7906 w 383124"/>
                      <a:gd name="connsiteY1429" fmla="*/ 226219 h 394239"/>
                      <a:gd name="connsiteX1430" fmla="*/ 8001 w 383124"/>
                      <a:gd name="connsiteY1430" fmla="*/ 227838 h 394239"/>
                      <a:gd name="connsiteX1431" fmla="*/ 8096 w 383124"/>
                      <a:gd name="connsiteY1431" fmla="*/ 229076 h 394239"/>
                      <a:gd name="connsiteX1432" fmla="*/ 8572 w 383124"/>
                      <a:gd name="connsiteY1432" fmla="*/ 229648 h 394239"/>
                      <a:gd name="connsiteX1433" fmla="*/ 9334 w 383124"/>
                      <a:gd name="connsiteY1433" fmla="*/ 230029 h 394239"/>
                      <a:gd name="connsiteX1434" fmla="*/ 9144 w 383124"/>
                      <a:gd name="connsiteY1434" fmla="*/ 231267 h 394239"/>
                      <a:gd name="connsiteX1435" fmla="*/ 8477 w 383124"/>
                      <a:gd name="connsiteY1435" fmla="*/ 230981 h 394239"/>
                      <a:gd name="connsiteX1436" fmla="*/ 7620 w 383124"/>
                      <a:gd name="connsiteY1436" fmla="*/ 231553 h 394239"/>
                      <a:gd name="connsiteX1437" fmla="*/ 7811 w 383124"/>
                      <a:gd name="connsiteY1437" fmla="*/ 231839 h 394239"/>
                      <a:gd name="connsiteX1438" fmla="*/ 7715 w 383124"/>
                      <a:gd name="connsiteY1438" fmla="*/ 232791 h 394239"/>
                      <a:gd name="connsiteX1439" fmla="*/ 7049 w 383124"/>
                      <a:gd name="connsiteY1439" fmla="*/ 233648 h 394239"/>
                      <a:gd name="connsiteX1440" fmla="*/ 7049 w 383124"/>
                      <a:gd name="connsiteY1440" fmla="*/ 233648 h 394239"/>
                      <a:gd name="connsiteX1441" fmla="*/ 7525 w 383124"/>
                      <a:gd name="connsiteY1441" fmla="*/ 233744 h 394239"/>
                      <a:gd name="connsiteX1442" fmla="*/ 8477 w 383124"/>
                      <a:gd name="connsiteY1442" fmla="*/ 234029 h 394239"/>
                      <a:gd name="connsiteX1443" fmla="*/ 9430 w 383124"/>
                      <a:gd name="connsiteY1443" fmla="*/ 233934 h 394239"/>
                      <a:gd name="connsiteX1444" fmla="*/ 9906 w 383124"/>
                      <a:gd name="connsiteY1444" fmla="*/ 234315 h 394239"/>
                      <a:gd name="connsiteX1445" fmla="*/ 10668 w 383124"/>
                      <a:gd name="connsiteY1445" fmla="*/ 234982 h 394239"/>
                      <a:gd name="connsiteX1446" fmla="*/ 11335 w 383124"/>
                      <a:gd name="connsiteY1446" fmla="*/ 235934 h 394239"/>
                      <a:gd name="connsiteX1447" fmla="*/ 11240 w 383124"/>
                      <a:gd name="connsiteY1447" fmla="*/ 236030 h 394239"/>
                      <a:gd name="connsiteX1448" fmla="*/ 10573 w 383124"/>
                      <a:gd name="connsiteY1448" fmla="*/ 236411 h 394239"/>
                      <a:gd name="connsiteX1449" fmla="*/ 9239 w 383124"/>
                      <a:gd name="connsiteY1449" fmla="*/ 237458 h 394239"/>
                      <a:gd name="connsiteX1450" fmla="*/ 9334 w 383124"/>
                      <a:gd name="connsiteY1450" fmla="*/ 239268 h 394239"/>
                      <a:gd name="connsiteX1451" fmla="*/ 9811 w 383124"/>
                      <a:gd name="connsiteY1451" fmla="*/ 239363 h 394239"/>
                      <a:gd name="connsiteX1452" fmla="*/ 10287 w 383124"/>
                      <a:gd name="connsiteY1452" fmla="*/ 240125 h 394239"/>
                      <a:gd name="connsiteX1453" fmla="*/ 10287 w 383124"/>
                      <a:gd name="connsiteY1453" fmla="*/ 240411 h 394239"/>
                      <a:gd name="connsiteX1454" fmla="*/ 9716 w 383124"/>
                      <a:gd name="connsiteY1454" fmla="*/ 240887 h 394239"/>
                      <a:gd name="connsiteX1455" fmla="*/ 9620 w 383124"/>
                      <a:gd name="connsiteY1455" fmla="*/ 241459 h 394239"/>
                      <a:gd name="connsiteX1456" fmla="*/ 9430 w 383124"/>
                      <a:gd name="connsiteY1456" fmla="*/ 242030 h 394239"/>
                      <a:gd name="connsiteX1457" fmla="*/ 9144 w 383124"/>
                      <a:gd name="connsiteY1457" fmla="*/ 242697 h 394239"/>
                      <a:gd name="connsiteX1458" fmla="*/ 8668 w 383124"/>
                      <a:gd name="connsiteY1458" fmla="*/ 243078 h 394239"/>
                      <a:gd name="connsiteX1459" fmla="*/ 8192 w 383124"/>
                      <a:gd name="connsiteY1459" fmla="*/ 243554 h 394239"/>
                      <a:gd name="connsiteX1460" fmla="*/ 7620 w 383124"/>
                      <a:gd name="connsiteY1460" fmla="*/ 243745 h 394239"/>
                      <a:gd name="connsiteX1461" fmla="*/ 6953 w 383124"/>
                      <a:gd name="connsiteY1461" fmla="*/ 244316 h 394239"/>
                      <a:gd name="connsiteX1462" fmla="*/ 6477 w 383124"/>
                      <a:gd name="connsiteY1462" fmla="*/ 244697 h 394239"/>
                      <a:gd name="connsiteX1463" fmla="*/ 5715 w 383124"/>
                      <a:gd name="connsiteY1463" fmla="*/ 244983 h 394239"/>
                      <a:gd name="connsiteX1464" fmla="*/ 5429 w 383124"/>
                      <a:gd name="connsiteY1464" fmla="*/ 245269 h 394239"/>
                      <a:gd name="connsiteX1465" fmla="*/ 5144 w 383124"/>
                      <a:gd name="connsiteY1465" fmla="*/ 245745 h 394239"/>
                      <a:gd name="connsiteX1466" fmla="*/ 4858 w 383124"/>
                      <a:gd name="connsiteY1466" fmla="*/ 245650 h 394239"/>
                      <a:gd name="connsiteX1467" fmla="*/ 4667 w 383124"/>
                      <a:gd name="connsiteY1467" fmla="*/ 245745 h 394239"/>
                      <a:gd name="connsiteX1468" fmla="*/ 4572 w 383124"/>
                      <a:gd name="connsiteY1468" fmla="*/ 246317 h 394239"/>
                      <a:gd name="connsiteX1469" fmla="*/ 4572 w 383124"/>
                      <a:gd name="connsiteY1469" fmla="*/ 246888 h 394239"/>
                      <a:gd name="connsiteX1470" fmla="*/ 4286 w 383124"/>
                      <a:gd name="connsiteY1470" fmla="*/ 246888 h 394239"/>
                      <a:gd name="connsiteX1471" fmla="*/ 4191 w 383124"/>
                      <a:gd name="connsiteY1471" fmla="*/ 247555 h 394239"/>
                      <a:gd name="connsiteX1472" fmla="*/ 3905 w 383124"/>
                      <a:gd name="connsiteY1472" fmla="*/ 247841 h 394239"/>
                      <a:gd name="connsiteX1473" fmla="*/ 2572 w 383124"/>
                      <a:gd name="connsiteY1473" fmla="*/ 248222 h 394239"/>
                      <a:gd name="connsiteX1474" fmla="*/ 1524 w 383124"/>
                      <a:gd name="connsiteY1474" fmla="*/ 249269 h 394239"/>
                      <a:gd name="connsiteX1475" fmla="*/ 571 w 383124"/>
                      <a:gd name="connsiteY1475" fmla="*/ 249746 h 394239"/>
                      <a:gd name="connsiteX1476" fmla="*/ 0 w 383124"/>
                      <a:gd name="connsiteY1476" fmla="*/ 250603 h 394239"/>
                      <a:gd name="connsiteX1477" fmla="*/ 476 w 383124"/>
                      <a:gd name="connsiteY1477" fmla="*/ 251174 h 394239"/>
                      <a:gd name="connsiteX1478" fmla="*/ 1048 w 383124"/>
                      <a:gd name="connsiteY1478" fmla="*/ 251651 h 394239"/>
                      <a:gd name="connsiteX1479" fmla="*/ 1810 w 383124"/>
                      <a:gd name="connsiteY1479" fmla="*/ 251936 h 394239"/>
                      <a:gd name="connsiteX1480" fmla="*/ 2762 w 383124"/>
                      <a:gd name="connsiteY1480" fmla="*/ 252698 h 394239"/>
                      <a:gd name="connsiteX1481" fmla="*/ 3429 w 383124"/>
                      <a:gd name="connsiteY1481" fmla="*/ 252984 h 394239"/>
                      <a:gd name="connsiteX1482" fmla="*/ 4000 w 383124"/>
                      <a:gd name="connsiteY1482" fmla="*/ 253365 h 394239"/>
                      <a:gd name="connsiteX1483" fmla="*/ 4667 w 383124"/>
                      <a:gd name="connsiteY1483" fmla="*/ 254127 h 394239"/>
                      <a:gd name="connsiteX1484" fmla="*/ 5239 w 383124"/>
                      <a:gd name="connsiteY1484" fmla="*/ 254222 h 394239"/>
                      <a:gd name="connsiteX1485" fmla="*/ 5429 w 383124"/>
                      <a:gd name="connsiteY1485" fmla="*/ 254127 h 394239"/>
                      <a:gd name="connsiteX1486" fmla="*/ 6667 w 383124"/>
                      <a:gd name="connsiteY1486" fmla="*/ 253270 h 394239"/>
                      <a:gd name="connsiteX1487" fmla="*/ 9049 w 383124"/>
                      <a:gd name="connsiteY1487" fmla="*/ 252032 h 394239"/>
                      <a:gd name="connsiteX1488" fmla="*/ 12954 w 383124"/>
                      <a:gd name="connsiteY1488" fmla="*/ 249079 h 394239"/>
                      <a:gd name="connsiteX1489" fmla="*/ 15621 w 383124"/>
                      <a:gd name="connsiteY1489" fmla="*/ 247079 h 394239"/>
                      <a:gd name="connsiteX1490" fmla="*/ 17336 w 383124"/>
                      <a:gd name="connsiteY1490" fmla="*/ 247936 h 394239"/>
                      <a:gd name="connsiteX1491" fmla="*/ 18383 w 383124"/>
                      <a:gd name="connsiteY1491" fmla="*/ 247936 h 394239"/>
                      <a:gd name="connsiteX1492" fmla="*/ 19241 w 383124"/>
                      <a:gd name="connsiteY1492" fmla="*/ 247650 h 394239"/>
                      <a:gd name="connsiteX1493" fmla="*/ 19812 w 383124"/>
                      <a:gd name="connsiteY1493" fmla="*/ 247460 h 394239"/>
                      <a:gd name="connsiteX1494" fmla="*/ 19907 w 383124"/>
                      <a:gd name="connsiteY1494" fmla="*/ 247460 h 394239"/>
                      <a:gd name="connsiteX1495" fmla="*/ 20383 w 383124"/>
                      <a:gd name="connsiteY1495" fmla="*/ 247269 h 394239"/>
                      <a:gd name="connsiteX1496" fmla="*/ 21050 w 383124"/>
                      <a:gd name="connsiteY1496" fmla="*/ 246698 h 394239"/>
                      <a:gd name="connsiteX1497" fmla="*/ 21908 w 383124"/>
                      <a:gd name="connsiteY1497" fmla="*/ 246412 h 394239"/>
                      <a:gd name="connsiteX1498" fmla="*/ 23050 w 383124"/>
                      <a:gd name="connsiteY1498" fmla="*/ 245745 h 394239"/>
                      <a:gd name="connsiteX1499" fmla="*/ 24575 w 383124"/>
                      <a:gd name="connsiteY1499" fmla="*/ 245650 h 394239"/>
                      <a:gd name="connsiteX1500" fmla="*/ 25337 w 383124"/>
                      <a:gd name="connsiteY1500" fmla="*/ 245174 h 394239"/>
                      <a:gd name="connsiteX1501" fmla="*/ 26289 w 383124"/>
                      <a:gd name="connsiteY1501" fmla="*/ 244983 h 394239"/>
                      <a:gd name="connsiteX1502" fmla="*/ 28004 w 383124"/>
                      <a:gd name="connsiteY1502" fmla="*/ 244983 h 394239"/>
                      <a:gd name="connsiteX1503" fmla="*/ 28480 w 383124"/>
                      <a:gd name="connsiteY1503" fmla="*/ 244888 h 394239"/>
                      <a:gd name="connsiteX1504" fmla="*/ 28575 w 383124"/>
                      <a:gd name="connsiteY1504" fmla="*/ 244793 h 394239"/>
                      <a:gd name="connsiteX1505" fmla="*/ 28575 w 383124"/>
                      <a:gd name="connsiteY1505" fmla="*/ 244412 h 394239"/>
                      <a:gd name="connsiteX1506" fmla="*/ 28956 w 383124"/>
                      <a:gd name="connsiteY1506" fmla="*/ 244602 h 394239"/>
                      <a:gd name="connsiteX1507" fmla="*/ 29623 w 383124"/>
                      <a:gd name="connsiteY1507" fmla="*/ 244412 h 394239"/>
                      <a:gd name="connsiteX1508" fmla="*/ 29813 w 383124"/>
                      <a:gd name="connsiteY1508" fmla="*/ 244316 h 394239"/>
                      <a:gd name="connsiteX1509" fmla="*/ 30290 w 383124"/>
                      <a:gd name="connsiteY1509" fmla="*/ 244316 h 394239"/>
                      <a:gd name="connsiteX1510" fmla="*/ 31147 w 383124"/>
                      <a:gd name="connsiteY1510" fmla="*/ 244221 h 394239"/>
                      <a:gd name="connsiteX1511" fmla="*/ 32290 w 383124"/>
                      <a:gd name="connsiteY1511" fmla="*/ 244412 h 394239"/>
                      <a:gd name="connsiteX1512" fmla="*/ 33909 w 383124"/>
                      <a:gd name="connsiteY1512" fmla="*/ 244793 h 394239"/>
                      <a:gd name="connsiteX1513" fmla="*/ 34766 w 383124"/>
                      <a:gd name="connsiteY1513" fmla="*/ 244888 h 394239"/>
                      <a:gd name="connsiteX1514" fmla="*/ 35814 w 383124"/>
                      <a:gd name="connsiteY1514" fmla="*/ 244983 h 394239"/>
                      <a:gd name="connsiteX1515" fmla="*/ 36671 w 383124"/>
                      <a:gd name="connsiteY1515" fmla="*/ 245078 h 394239"/>
                      <a:gd name="connsiteX1516" fmla="*/ 37052 w 383124"/>
                      <a:gd name="connsiteY1516" fmla="*/ 245078 h 394239"/>
                      <a:gd name="connsiteX1517" fmla="*/ 37243 w 383124"/>
                      <a:gd name="connsiteY1517" fmla="*/ 244697 h 394239"/>
                      <a:gd name="connsiteX1518" fmla="*/ 37719 w 383124"/>
                      <a:gd name="connsiteY1518" fmla="*/ 244412 h 394239"/>
                      <a:gd name="connsiteX1519" fmla="*/ 38386 w 383124"/>
                      <a:gd name="connsiteY1519" fmla="*/ 244412 h 394239"/>
                      <a:gd name="connsiteX1520" fmla="*/ 38481 w 383124"/>
                      <a:gd name="connsiteY1520" fmla="*/ 244412 h 394239"/>
                      <a:gd name="connsiteX1521" fmla="*/ 38957 w 383124"/>
                      <a:gd name="connsiteY1521" fmla="*/ 244316 h 394239"/>
                      <a:gd name="connsiteX1522" fmla="*/ 39053 w 383124"/>
                      <a:gd name="connsiteY1522" fmla="*/ 244316 h 394239"/>
                      <a:gd name="connsiteX1523" fmla="*/ 39243 w 383124"/>
                      <a:gd name="connsiteY1523" fmla="*/ 244316 h 394239"/>
                      <a:gd name="connsiteX1524" fmla="*/ 40386 w 383124"/>
                      <a:gd name="connsiteY1524" fmla="*/ 244316 h 394239"/>
                      <a:gd name="connsiteX1525" fmla="*/ 41720 w 383124"/>
                      <a:gd name="connsiteY1525" fmla="*/ 244126 h 394239"/>
                      <a:gd name="connsiteX1526" fmla="*/ 42672 w 383124"/>
                      <a:gd name="connsiteY1526" fmla="*/ 244316 h 394239"/>
                      <a:gd name="connsiteX1527" fmla="*/ 45911 w 383124"/>
                      <a:gd name="connsiteY1527" fmla="*/ 245269 h 394239"/>
                      <a:gd name="connsiteX1528" fmla="*/ 46577 w 383124"/>
                      <a:gd name="connsiteY1528" fmla="*/ 245840 h 394239"/>
                      <a:gd name="connsiteX1529" fmla="*/ 47244 w 383124"/>
                      <a:gd name="connsiteY1529" fmla="*/ 246412 h 394239"/>
                      <a:gd name="connsiteX1530" fmla="*/ 47339 w 383124"/>
                      <a:gd name="connsiteY1530" fmla="*/ 246793 h 394239"/>
                      <a:gd name="connsiteX1531" fmla="*/ 47339 w 383124"/>
                      <a:gd name="connsiteY1531" fmla="*/ 246793 h 394239"/>
                      <a:gd name="connsiteX1532" fmla="*/ 47625 w 383124"/>
                      <a:gd name="connsiteY1532" fmla="*/ 246698 h 394239"/>
                      <a:gd name="connsiteX1533" fmla="*/ 48863 w 383124"/>
                      <a:gd name="connsiteY1533" fmla="*/ 246126 h 394239"/>
                      <a:gd name="connsiteX1534" fmla="*/ 50197 w 383124"/>
                      <a:gd name="connsiteY1534" fmla="*/ 245745 h 394239"/>
                      <a:gd name="connsiteX1535" fmla="*/ 51340 w 383124"/>
                      <a:gd name="connsiteY1535" fmla="*/ 245840 h 394239"/>
                      <a:gd name="connsiteX1536" fmla="*/ 52197 w 383124"/>
                      <a:gd name="connsiteY1536" fmla="*/ 245364 h 394239"/>
                      <a:gd name="connsiteX1537" fmla="*/ 52864 w 383124"/>
                      <a:gd name="connsiteY1537" fmla="*/ 244697 h 394239"/>
                      <a:gd name="connsiteX1538" fmla="*/ 54292 w 383124"/>
                      <a:gd name="connsiteY1538" fmla="*/ 244888 h 394239"/>
                      <a:gd name="connsiteX1539" fmla="*/ 54959 w 383124"/>
                      <a:gd name="connsiteY1539" fmla="*/ 244888 h 394239"/>
                      <a:gd name="connsiteX1540" fmla="*/ 56388 w 383124"/>
                      <a:gd name="connsiteY1540" fmla="*/ 244697 h 394239"/>
                      <a:gd name="connsiteX1541" fmla="*/ 57912 w 383124"/>
                      <a:gd name="connsiteY1541" fmla="*/ 244888 h 394239"/>
                      <a:gd name="connsiteX1542" fmla="*/ 59246 w 383124"/>
                      <a:gd name="connsiteY1542" fmla="*/ 244793 h 394239"/>
                      <a:gd name="connsiteX1543" fmla="*/ 60103 w 383124"/>
                      <a:gd name="connsiteY1543" fmla="*/ 244031 h 394239"/>
                      <a:gd name="connsiteX1544" fmla="*/ 60103 w 383124"/>
                      <a:gd name="connsiteY1544" fmla="*/ 244031 h 394239"/>
                      <a:gd name="connsiteX1545" fmla="*/ 60484 w 383124"/>
                      <a:gd name="connsiteY1545" fmla="*/ 244602 h 394239"/>
                      <a:gd name="connsiteX1546" fmla="*/ 60770 w 383124"/>
                      <a:gd name="connsiteY1546" fmla="*/ 245364 h 394239"/>
                      <a:gd name="connsiteX1547" fmla="*/ 60674 w 383124"/>
                      <a:gd name="connsiteY1547" fmla="*/ 245555 h 394239"/>
                      <a:gd name="connsiteX1548" fmla="*/ 60674 w 383124"/>
                      <a:gd name="connsiteY1548" fmla="*/ 246317 h 394239"/>
                      <a:gd name="connsiteX1549" fmla="*/ 60198 w 383124"/>
                      <a:gd name="connsiteY1549" fmla="*/ 246888 h 394239"/>
                      <a:gd name="connsiteX1550" fmla="*/ 59436 w 383124"/>
                      <a:gd name="connsiteY1550" fmla="*/ 247364 h 394239"/>
                      <a:gd name="connsiteX1551" fmla="*/ 58769 w 383124"/>
                      <a:gd name="connsiteY1551" fmla="*/ 248317 h 394239"/>
                      <a:gd name="connsiteX1552" fmla="*/ 57817 w 383124"/>
                      <a:gd name="connsiteY1552" fmla="*/ 248888 h 394239"/>
                      <a:gd name="connsiteX1553" fmla="*/ 57055 w 383124"/>
                      <a:gd name="connsiteY1553" fmla="*/ 249460 h 394239"/>
                      <a:gd name="connsiteX1554" fmla="*/ 56102 w 383124"/>
                      <a:gd name="connsiteY1554" fmla="*/ 249936 h 394239"/>
                      <a:gd name="connsiteX1555" fmla="*/ 54959 w 383124"/>
                      <a:gd name="connsiteY1555" fmla="*/ 250127 h 394239"/>
                      <a:gd name="connsiteX1556" fmla="*/ 54864 w 383124"/>
                      <a:gd name="connsiteY1556" fmla="*/ 250698 h 394239"/>
                      <a:gd name="connsiteX1557" fmla="*/ 54769 w 383124"/>
                      <a:gd name="connsiteY1557" fmla="*/ 251270 h 394239"/>
                      <a:gd name="connsiteX1558" fmla="*/ 54292 w 383124"/>
                      <a:gd name="connsiteY1558" fmla="*/ 251460 h 394239"/>
                      <a:gd name="connsiteX1559" fmla="*/ 53626 w 383124"/>
                      <a:gd name="connsiteY1559" fmla="*/ 251365 h 394239"/>
                      <a:gd name="connsiteX1560" fmla="*/ 52673 w 383124"/>
                      <a:gd name="connsiteY1560" fmla="*/ 251651 h 394239"/>
                      <a:gd name="connsiteX1561" fmla="*/ 52007 w 383124"/>
                      <a:gd name="connsiteY1561" fmla="*/ 251746 h 394239"/>
                      <a:gd name="connsiteX1562" fmla="*/ 51245 w 383124"/>
                      <a:gd name="connsiteY1562" fmla="*/ 252222 h 394239"/>
                      <a:gd name="connsiteX1563" fmla="*/ 50768 w 383124"/>
                      <a:gd name="connsiteY1563" fmla="*/ 252889 h 394239"/>
                      <a:gd name="connsiteX1564" fmla="*/ 51340 w 383124"/>
                      <a:gd name="connsiteY1564" fmla="*/ 253079 h 394239"/>
                      <a:gd name="connsiteX1565" fmla="*/ 51911 w 383124"/>
                      <a:gd name="connsiteY1565" fmla="*/ 253365 h 394239"/>
                      <a:gd name="connsiteX1566" fmla="*/ 51625 w 383124"/>
                      <a:gd name="connsiteY1566" fmla="*/ 254032 h 394239"/>
                      <a:gd name="connsiteX1567" fmla="*/ 51054 w 383124"/>
                      <a:gd name="connsiteY1567" fmla="*/ 255175 h 394239"/>
                      <a:gd name="connsiteX1568" fmla="*/ 51435 w 383124"/>
                      <a:gd name="connsiteY1568" fmla="*/ 256413 h 394239"/>
                      <a:gd name="connsiteX1569" fmla="*/ 51340 w 383124"/>
                      <a:gd name="connsiteY1569" fmla="*/ 257651 h 394239"/>
                      <a:gd name="connsiteX1570" fmla="*/ 51340 w 383124"/>
                      <a:gd name="connsiteY1570" fmla="*/ 258223 h 394239"/>
                      <a:gd name="connsiteX1571" fmla="*/ 51435 w 383124"/>
                      <a:gd name="connsiteY1571" fmla="*/ 258985 h 394239"/>
                      <a:gd name="connsiteX1572" fmla="*/ 50768 w 383124"/>
                      <a:gd name="connsiteY1572" fmla="*/ 259556 h 394239"/>
                      <a:gd name="connsiteX1573" fmla="*/ 50101 w 383124"/>
                      <a:gd name="connsiteY1573" fmla="*/ 259937 h 394239"/>
                      <a:gd name="connsiteX1574" fmla="*/ 50197 w 383124"/>
                      <a:gd name="connsiteY1574" fmla="*/ 260033 h 394239"/>
                      <a:gd name="connsiteX1575" fmla="*/ 50863 w 383124"/>
                      <a:gd name="connsiteY1575" fmla="*/ 260318 h 394239"/>
                      <a:gd name="connsiteX1576" fmla="*/ 51245 w 383124"/>
                      <a:gd name="connsiteY1576" fmla="*/ 260795 h 394239"/>
                      <a:gd name="connsiteX1577" fmla="*/ 52197 w 383124"/>
                      <a:gd name="connsiteY1577" fmla="*/ 260699 h 394239"/>
                      <a:gd name="connsiteX1578" fmla="*/ 52959 w 383124"/>
                      <a:gd name="connsiteY1578" fmla="*/ 261080 h 394239"/>
                      <a:gd name="connsiteX1579" fmla="*/ 53150 w 383124"/>
                      <a:gd name="connsiteY1579" fmla="*/ 261080 h 394239"/>
                      <a:gd name="connsiteX1580" fmla="*/ 53150 w 383124"/>
                      <a:gd name="connsiteY1580" fmla="*/ 261176 h 394239"/>
                      <a:gd name="connsiteX1581" fmla="*/ 53530 w 383124"/>
                      <a:gd name="connsiteY1581" fmla="*/ 262223 h 394239"/>
                      <a:gd name="connsiteX1582" fmla="*/ 54292 w 383124"/>
                      <a:gd name="connsiteY1582" fmla="*/ 262223 h 394239"/>
                      <a:gd name="connsiteX1583" fmla="*/ 55054 w 383124"/>
                      <a:gd name="connsiteY1583" fmla="*/ 262128 h 394239"/>
                      <a:gd name="connsiteX1584" fmla="*/ 55531 w 383124"/>
                      <a:gd name="connsiteY1584" fmla="*/ 262700 h 394239"/>
                      <a:gd name="connsiteX1585" fmla="*/ 55817 w 383124"/>
                      <a:gd name="connsiteY1585" fmla="*/ 262985 h 394239"/>
                      <a:gd name="connsiteX1586" fmla="*/ 56579 w 383124"/>
                      <a:gd name="connsiteY1586" fmla="*/ 264033 h 394239"/>
                      <a:gd name="connsiteX1587" fmla="*/ 56388 w 383124"/>
                      <a:gd name="connsiteY1587" fmla="*/ 264700 h 394239"/>
                      <a:gd name="connsiteX1588" fmla="*/ 56102 w 383124"/>
                      <a:gd name="connsiteY1588" fmla="*/ 265652 h 394239"/>
                      <a:gd name="connsiteX1589" fmla="*/ 57055 w 383124"/>
                      <a:gd name="connsiteY1589" fmla="*/ 266319 h 394239"/>
                      <a:gd name="connsiteX1590" fmla="*/ 57150 w 383124"/>
                      <a:gd name="connsiteY1590" fmla="*/ 267653 h 394239"/>
                      <a:gd name="connsiteX1591" fmla="*/ 57531 w 383124"/>
                      <a:gd name="connsiteY1591" fmla="*/ 268796 h 394239"/>
                      <a:gd name="connsiteX1592" fmla="*/ 58960 w 383124"/>
                      <a:gd name="connsiteY1592" fmla="*/ 269462 h 394239"/>
                      <a:gd name="connsiteX1593" fmla="*/ 58769 w 383124"/>
                      <a:gd name="connsiteY1593" fmla="*/ 270605 h 394239"/>
                      <a:gd name="connsiteX1594" fmla="*/ 58007 w 383124"/>
                      <a:gd name="connsiteY1594" fmla="*/ 271082 h 394239"/>
                      <a:gd name="connsiteX1595" fmla="*/ 57341 w 383124"/>
                      <a:gd name="connsiteY1595" fmla="*/ 271272 h 394239"/>
                      <a:gd name="connsiteX1596" fmla="*/ 56769 w 383124"/>
                      <a:gd name="connsiteY1596" fmla="*/ 271653 h 394239"/>
                      <a:gd name="connsiteX1597" fmla="*/ 56197 w 383124"/>
                      <a:gd name="connsiteY1597" fmla="*/ 272225 h 394239"/>
                      <a:gd name="connsiteX1598" fmla="*/ 55531 w 383124"/>
                      <a:gd name="connsiteY1598" fmla="*/ 272796 h 394239"/>
                      <a:gd name="connsiteX1599" fmla="*/ 55340 w 383124"/>
                      <a:gd name="connsiteY1599" fmla="*/ 273939 h 394239"/>
                      <a:gd name="connsiteX1600" fmla="*/ 55721 w 383124"/>
                      <a:gd name="connsiteY1600" fmla="*/ 274987 h 394239"/>
                      <a:gd name="connsiteX1601" fmla="*/ 56293 w 383124"/>
                      <a:gd name="connsiteY1601" fmla="*/ 276416 h 394239"/>
                      <a:gd name="connsiteX1602" fmla="*/ 56388 w 383124"/>
                      <a:gd name="connsiteY1602" fmla="*/ 276416 h 394239"/>
                      <a:gd name="connsiteX1603" fmla="*/ 56483 w 383124"/>
                      <a:gd name="connsiteY1603" fmla="*/ 276416 h 394239"/>
                      <a:gd name="connsiteX1604" fmla="*/ 57531 w 383124"/>
                      <a:gd name="connsiteY1604" fmla="*/ 275939 h 394239"/>
                      <a:gd name="connsiteX1605" fmla="*/ 58388 w 383124"/>
                      <a:gd name="connsiteY1605" fmla="*/ 275749 h 394239"/>
                      <a:gd name="connsiteX1606" fmla="*/ 58388 w 383124"/>
                      <a:gd name="connsiteY1606" fmla="*/ 275749 h 394239"/>
                      <a:gd name="connsiteX1607" fmla="*/ 59055 w 383124"/>
                      <a:gd name="connsiteY1607" fmla="*/ 276892 h 394239"/>
                      <a:gd name="connsiteX1608" fmla="*/ 59436 w 383124"/>
                      <a:gd name="connsiteY1608" fmla="*/ 277273 h 394239"/>
                      <a:gd name="connsiteX1609" fmla="*/ 59436 w 383124"/>
                      <a:gd name="connsiteY1609" fmla="*/ 278416 h 394239"/>
                      <a:gd name="connsiteX1610" fmla="*/ 60008 w 383124"/>
                      <a:gd name="connsiteY1610" fmla="*/ 279083 h 394239"/>
                      <a:gd name="connsiteX1611" fmla="*/ 59722 w 383124"/>
                      <a:gd name="connsiteY1611" fmla="*/ 280321 h 394239"/>
                      <a:gd name="connsiteX1612" fmla="*/ 60103 w 383124"/>
                      <a:gd name="connsiteY1612" fmla="*/ 281178 h 394239"/>
                      <a:gd name="connsiteX1613" fmla="*/ 60103 w 383124"/>
                      <a:gd name="connsiteY1613" fmla="*/ 282416 h 394239"/>
                      <a:gd name="connsiteX1614" fmla="*/ 59531 w 383124"/>
                      <a:gd name="connsiteY1614" fmla="*/ 282226 h 394239"/>
                      <a:gd name="connsiteX1615" fmla="*/ 58960 w 383124"/>
                      <a:gd name="connsiteY1615" fmla="*/ 282416 h 394239"/>
                      <a:gd name="connsiteX1616" fmla="*/ 58388 w 383124"/>
                      <a:gd name="connsiteY1616" fmla="*/ 283178 h 394239"/>
                      <a:gd name="connsiteX1617" fmla="*/ 58198 w 383124"/>
                      <a:gd name="connsiteY1617" fmla="*/ 283559 h 394239"/>
                      <a:gd name="connsiteX1618" fmla="*/ 58579 w 383124"/>
                      <a:gd name="connsiteY1618" fmla="*/ 283845 h 394239"/>
                      <a:gd name="connsiteX1619" fmla="*/ 58579 w 383124"/>
                      <a:gd name="connsiteY1619" fmla="*/ 283845 h 394239"/>
                      <a:gd name="connsiteX1620" fmla="*/ 58769 w 383124"/>
                      <a:gd name="connsiteY1620" fmla="*/ 283464 h 394239"/>
                      <a:gd name="connsiteX1621" fmla="*/ 59436 w 383124"/>
                      <a:gd name="connsiteY1621" fmla="*/ 283369 h 394239"/>
                      <a:gd name="connsiteX1622" fmla="*/ 60484 w 383124"/>
                      <a:gd name="connsiteY1622" fmla="*/ 284321 h 394239"/>
                      <a:gd name="connsiteX1623" fmla="*/ 60770 w 383124"/>
                      <a:gd name="connsiteY1623" fmla="*/ 284512 h 394239"/>
                      <a:gd name="connsiteX1624" fmla="*/ 60770 w 383124"/>
                      <a:gd name="connsiteY1624" fmla="*/ 284607 h 394239"/>
                      <a:gd name="connsiteX1625" fmla="*/ 60579 w 383124"/>
                      <a:gd name="connsiteY1625" fmla="*/ 285083 h 394239"/>
                      <a:gd name="connsiteX1626" fmla="*/ 60388 w 383124"/>
                      <a:gd name="connsiteY1626" fmla="*/ 285274 h 394239"/>
                      <a:gd name="connsiteX1627" fmla="*/ 60008 w 383124"/>
                      <a:gd name="connsiteY1627" fmla="*/ 285179 h 394239"/>
                      <a:gd name="connsiteX1628" fmla="*/ 60008 w 383124"/>
                      <a:gd name="connsiteY1628" fmla="*/ 285274 h 394239"/>
                      <a:gd name="connsiteX1629" fmla="*/ 60103 w 383124"/>
                      <a:gd name="connsiteY1629" fmla="*/ 285369 h 394239"/>
                      <a:gd name="connsiteX1630" fmla="*/ 60198 w 383124"/>
                      <a:gd name="connsiteY1630" fmla="*/ 286322 h 394239"/>
                      <a:gd name="connsiteX1631" fmla="*/ 59626 w 383124"/>
                      <a:gd name="connsiteY1631" fmla="*/ 287084 h 394239"/>
                      <a:gd name="connsiteX1632" fmla="*/ 59150 w 383124"/>
                      <a:gd name="connsiteY1632" fmla="*/ 288417 h 394239"/>
                      <a:gd name="connsiteX1633" fmla="*/ 57912 w 383124"/>
                      <a:gd name="connsiteY1633" fmla="*/ 290036 h 394239"/>
                      <a:gd name="connsiteX1634" fmla="*/ 62008 w 383124"/>
                      <a:gd name="connsiteY1634" fmla="*/ 291275 h 394239"/>
                      <a:gd name="connsiteX1635" fmla="*/ 62770 w 383124"/>
                      <a:gd name="connsiteY1635" fmla="*/ 291370 h 394239"/>
                      <a:gd name="connsiteX1636" fmla="*/ 63532 w 383124"/>
                      <a:gd name="connsiteY1636" fmla="*/ 291846 h 394239"/>
                      <a:gd name="connsiteX1637" fmla="*/ 64389 w 383124"/>
                      <a:gd name="connsiteY1637" fmla="*/ 291846 h 394239"/>
                      <a:gd name="connsiteX1638" fmla="*/ 65056 w 383124"/>
                      <a:gd name="connsiteY1638" fmla="*/ 291941 h 394239"/>
                      <a:gd name="connsiteX1639" fmla="*/ 65627 w 383124"/>
                      <a:gd name="connsiteY1639" fmla="*/ 292037 h 394239"/>
                      <a:gd name="connsiteX1640" fmla="*/ 65818 w 383124"/>
                      <a:gd name="connsiteY1640" fmla="*/ 292037 h 394239"/>
                      <a:gd name="connsiteX1641" fmla="*/ 66104 w 383124"/>
                      <a:gd name="connsiteY1641" fmla="*/ 291846 h 394239"/>
                      <a:gd name="connsiteX1642" fmla="*/ 66199 w 383124"/>
                      <a:gd name="connsiteY1642" fmla="*/ 292418 h 394239"/>
                      <a:gd name="connsiteX1643" fmla="*/ 65627 w 383124"/>
                      <a:gd name="connsiteY1643" fmla="*/ 293656 h 394239"/>
                      <a:gd name="connsiteX1644" fmla="*/ 65818 w 383124"/>
                      <a:gd name="connsiteY1644" fmla="*/ 294323 h 394239"/>
                      <a:gd name="connsiteX1645" fmla="*/ 67532 w 383124"/>
                      <a:gd name="connsiteY1645" fmla="*/ 295370 h 394239"/>
                      <a:gd name="connsiteX1646" fmla="*/ 68104 w 383124"/>
                      <a:gd name="connsiteY1646" fmla="*/ 295656 h 394239"/>
                      <a:gd name="connsiteX1647" fmla="*/ 68294 w 383124"/>
                      <a:gd name="connsiteY1647" fmla="*/ 295466 h 394239"/>
                      <a:gd name="connsiteX1648" fmla="*/ 68485 w 383124"/>
                      <a:gd name="connsiteY1648" fmla="*/ 294989 h 394239"/>
                      <a:gd name="connsiteX1649" fmla="*/ 68866 w 383124"/>
                      <a:gd name="connsiteY1649" fmla="*/ 295275 h 394239"/>
                      <a:gd name="connsiteX1650" fmla="*/ 69818 w 383124"/>
                      <a:gd name="connsiteY1650" fmla="*/ 295180 h 394239"/>
                      <a:gd name="connsiteX1651" fmla="*/ 70675 w 383124"/>
                      <a:gd name="connsiteY1651" fmla="*/ 295180 h 394239"/>
                      <a:gd name="connsiteX1652" fmla="*/ 71342 w 383124"/>
                      <a:gd name="connsiteY1652" fmla="*/ 295180 h 394239"/>
                      <a:gd name="connsiteX1653" fmla="*/ 72009 w 383124"/>
                      <a:gd name="connsiteY1653" fmla="*/ 295275 h 394239"/>
                      <a:gd name="connsiteX1654" fmla="*/ 72390 w 383124"/>
                      <a:gd name="connsiteY1654" fmla="*/ 294989 h 394239"/>
                      <a:gd name="connsiteX1655" fmla="*/ 72485 w 383124"/>
                      <a:gd name="connsiteY1655" fmla="*/ 294989 h 394239"/>
                      <a:gd name="connsiteX1656" fmla="*/ 72771 w 383124"/>
                      <a:gd name="connsiteY1656" fmla="*/ 295751 h 394239"/>
                      <a:gd name="connsiteX1657" fmla="*/ 73342 w 383124"/>
                      <a:gd name="connsiteY1657" fmla="*/ 296132 h 394239"/>
                      <a:gd name="connsiteX1658" fmla="*/ 73438 w 383124"/>
                      <a:gd name="connsiteY1658" fmla="*/ 296132 h 394239"/>
                      <a:gd name="connsiteX1659" fmla="*/ 74009 w 383124"/>
                      <a:gd name="connsiteY1659" fmla="*/ 296418 h 394239"/>
                      <a:gd name="connsiteX1660" fmla="*/ 74009 w 383124"/>
                      <a:gd name="connsiteY1660" fmla="*/ 296513 h 394239"/>
                      <a:gd name="connsiteX1661" fmla="*/ 74771 w 383124"/>
                      <a:gd name="connsiteY1661" fmla="*/ 296799 h 394239"/>
                      <a:gd name="connsiteX1662" fmla="*/ 74962 w 383124"/>
                      <a:gd name="connsiteY1662" fmla="*/ 296799 h 394239"/>
                      <a:gd name="connsiteX1663" fmla="*/ 75629 w 383124"/>
                      <a:gd name="connsiteY1663" fmla="*/ 295751 h 394239"/>
                      <a:gd name="connsiteX1664" fmla="*/ 76676 w 383124"/>
                      <a:gd name="connsiteY1664" fmla="*/ 295751 h 394239"/>
                      <a:gd name="connsiteX1665" fmla="*/ 77438 w 383124"/>
                      <a:gd name="connsiteY1665" fmla="*/ 295561 h 394239"/>
                      <a:gd name="connsiteX1666" fmla="*/ 78010 w 383124"/>
                      <a:gd name="connsiteY1666" fmla="*/ 294894 h 394239"/>
                      <a:gd name="connsiteX1667" fmla="*/ 78010 w 383124"/>
                      <a:gd name="connsiteY1667" fmla="*/ 294323 h 394239"/>
                      <a:gd name="connsiteX1668" fmla="*/ 78772 w 383124"/>
                      <a:gd name="connsiteY1668" fmla="*/ 294323 h 394239"/>
                      <a:gd name="connsiteX1669" fmla="*/ 79438 w 383124"/>
                      <a:gd name="connsiteY1669" fmla="*/ 294989 h 394239"/>
                      <a:gd name="connsiteX1670" fmla="*/ 80582 w 383124"/>
                      <a:gd name="connsiteY1670" fmla="*/ 296037 h 394239"/>
                      <a:gd name="connsiteX1671" fmla="*/ 81439 w 383124"/>
                      <a:gd name="connsiteY1671" fmla="*/ 296513 h 394239"/>
                      <a:gd name="connsiteX1672" fmla="*/ 82296 w 383124"/>
                      <a:gd name="connsiteY1672" fmla="*/ 296704 h 394239"/>
                      <a:gd name="connsiteX1673" fmla="*/ 82963 w 383124"/>
                      <a:gd name="connsiteY1673" fmla="*/ 297085 h 394239"/>
                      <a:gd name="connsiteX1674" fmla="*/ 84487 w 383124"/>
                      <a:gd name="connsiteY1674" fmla="*/ 296894 h 394239"/>
                      <a:gd name="connsiteX1675" fmla="*/ 86011 w 383124"/>
                      <a:gd name="connsiteY1675" fmla="*/ 297371 h 394239"/>
                      <a:gd name="connsiteX1676" fmla="*/ 86868 w 383124"/>
                      <a:gd name="connsiteY1676" fmla="*/ 298037 h 394239"/>
                      <a:gd name="connsiteX1677" fmla="*/ 86963 w 383124"/>
                      <a:gd name="connsiteY1677" fmla="*/ 298895 h 394239"/>
                      <a:gd name="connsiteX1678" fmla="*/ 86487 w 383124"/>
                      <a:gd name="connsiteY1678" fmla="*/ 300419 h 394239"/>
                      <a:gd name="connsiteX1679" fmla="*/ 86296 w 383124"/>
                      <a:gd name="connsiteY1679" fmla="*/ 301276 h 394239"/>
                      <a:gd name="connsiteX1680" fmla="*/ 86963 w 383124"/>
                      <a:gd name="connsiteY1680" fmla="*/ 302419 h 394239"/>
                      <a:gd name="connsiteX1681" fmla="*/ 87154 w 383124"/>
                      <a:gd name="connsiteY1681" fmla="*/ 302990 h 394239"/>
                      <a:gd name="connsiteX1682" fmla="*/ 87725 w 383124"/>
                      <a:gd name="connsiteY1682" fmla="*/ 303276 h 394239"/>
                      <a:gd name="connsiteX1683" fmla="*/ 88297 w 383124"/>
                      <a:gd name="connsiteY1683" fmla="*/ 304324 h 394239"/>
                      <a:gd name="connsiteX1684" fmla="*/ 88011 w 383124"/>
                      <a:gd name="connsiteY1684" fmla="*/ 305467 h 394239"/>
                      <a:gd name="connsiteX1685" fmla="*/ 86773 w 383124"/>
                      <a:gd name="connsiteY1685" fmla="*/ 305943 h 394239"/>
                      <a:gd name="connsiteX1686" fmla="*/ 85534 w 383124"/>
                      <a:gd name="connsiteY1686" fmla="*/ 305562 h 394239"/>
                      <a:gd name="connsiteX1687" fmla="*/ 84201 w 383124"/>
                      <a:gd name="connsiteY1687" fmla="*/ 303943 h 394239"/>
                      <a:gd name="connsiteX1688" fmla="*/ 82963 w 383124"/>
                      <a:gd name="connsiteY1688" fmla="*/ 304133 h 394239"/>
                      <a:gd name="connsiteX1689" fmla="*/ 82963 w 383124"/>
                      <a:gd name="connsiteY1689" fmla="*/ 304229 h 394239"/>
                      <a:gd name="connsiteX1690" fmla="*/ 82867 w 383124"/>
                      <a:gd name="connsiteY1690" fmla="*/ 304895 h 394239"/>
                      <a:gd name="connsiteX1691" fmla="*/ 82772 w 383124"/>
                      <a:gd name="connsiteY1691" fmla="*/ 305562 h 394239"/>
                      <a:gd name="connsiteX1692" fmla="*/ 83058 w 383124"/>
                      <a:gd name="connsiteY1692" fmla="*/ 306705 h 394239"/>
                      <a:gd name="connsiteX1693" fmla="*/ 83153 w 383124"/>
                      <a:gd name="connsiteY1693" fmla="*/ 307753 h 394239"/>
                      <a:gd name="connsiteX1694" fmla="*/ 83629 w 383124"/>
                      <a:gd name="connsiteY1694" fmla="*/ 308324 h 394239"/>
                      <a:gd name="connsiteX1695" fmla="*/ 83629 w 383124"/>
                      <a:gd name="connsiteY1695" fmla="*/ 308420 h 394239"/>
                      <a:gd name="connsiteX1696" fmla="*/ 82772 w 383124"/>
                      <a:gd name="connsiteY1696" fmla="*/ 308420 h 394239"/>
                      <a:gd name="connsiteX1697" fmla="*/ 82010 w 383124"/>
                      <a:gd name="connsiteY1697" fmla="*/ 308801 h 394239"/>
                      <a:gd name="connsiteX1698" fmla="*/ 81439 w 383124"/>
                      <a:gd name="connsiteY1698" fmla="*/ 309277 h 394239"/>
                      <a:gd name="connsiteX1699" fmla="*/ 80677 w 383124"/>
                      <a:gd name="connsiteY1699" fmla="*/ 309277 h 394239"/>
                      <a:gd name="connsiteX1700" fmla="*/ 80677 w 383124"/>
                      <a:gd name="connsiteY1700" fmla="*/ 309372 h 394239"/>
                      <a:gd name="connsiteX1701" fmla="*/ 80677 w 383124"/>
                      <a:gd name="connsiteY1701" fmla="*/ 309563 h 394239"/>
                      <a:gd name="connsiteX1702" fmla="*/ 80391 w 383124"/>
                      <a:gd name="connsiteY1702" fmla="*/ 309658 h 394239"/>
                      <a:gd name="connsiteX1703" fmla="*/ 80391 w 383124"/>
                      <a:gd name="connsiteY1703" fmla="*/ 309944 h 394239"/>
                      <a:gd name="connsiteX1704" fmla="*/ 80486 w 383124"/>
                      <a:gd name="connsiteY1704" fmla="*/ 310134 h 394239"/>
                      <a:gd name="connsiteX1705" fmla="*/ 80391 w 383124"/>
                      <a:gd name="connsiteY1705" fmla="*/ 310325 h 394239"/>
                      <a:gd name="connsiteX1706" fmla="*/ 80200 w 383124"/>
                      <a:gd name="connsiteY1706" fmla="*/ 310991 h 394239"/>
                      <a:gd name="connsiteX1707" fmla="*/ 80200 w 383124"/>
                      <a:gd name="connsiteY1707" fmla="*/ 311849 h 394239"/>
                      <a:gd name="connsiteX1708" fmla="*/ 80105 w 383124"/>
                      <a:gd name="connsiteY1708" fmla="*/ 312325 h 394239"/>
                      <a:gd name="connsiteX1709" fmla="*/ 79629 w 383124"/>
                      <a:gd name="connsiteY1709" fmla="*/ 312230 h 394239"/>
                      <a:gd name="connsiteX1710" fmla="*/ 79058 w 383124"/>
                      <a:gd name="connsiteY1710" fmla="*/ 312230 h 394239"/>
                      <a:gd name="connsiteX1711" fmla="*/ 78486 w 383124"/>
                      <a:gd name="connsiteY1711" fmla="*/ 312420 h 394239"/>
                      <a:gd name="connsiteX1712" fmla="*/ 77724 w 383124"/>
                      <a:gd name="connsiteY1712" fmla="*/ 312706 h 394239"/>
                      <a:gd name="connsiteX1713" fmla="*/ 77153 w 383124"/>
                      <a:gd name="connsiteY1713" fmla="*/ 312896 h 394239"/>
                      <a:gd name="connsiteX1714" fmla="*/ 76867 w 383124"/>
                      <a:gd name="connsiteY1714" fmla="*/ 313468 h 394239"/>
                      <a:gd name="connsiteX1715" fmla="*/ 76867 w 383124"/>
                      <a:gd name="connsiteY1715" fmla="*/ 313563 h 394239"/>
                      <a:gd name="connsiteX1716" fmla="*/ 77057 w 383124"/>
                      <a:gd name="connsiteY1716" fmla="*/ 313944 h 394239"/>
                      <a:gd name="connsiteX1717" fmla="*/ 77343 w 383124"/>
                      <a:gd name="connsiteY1717" fmla="*/ 314516 h 394239"/>
                      <a:gd name="connsiteX1718" fmla="*/ 77819 w 383124"/>
                      <a:gd name="connsiteY1718" fmla="*/ 315087 h 394239"/>
                      <a:gd name="connsiteX1719" fmla="*/ 78772 w 383124"/>
                      <a:gd name="connsiteY1719" fmla="*/ 321564 h 394239"/>
                      <a:gd name="connsiteX1720" fmla="*/ 79153 w 383124"/>
                      <a:gd name="connsiteY1720" fmla="*/ 321945 h 394239"/>
                      <a:gd name="connsiteX1721" fmla="*/ 78391 w 383124"/>
                      <a:gd name="connsiteY1721" fmla="*/ 323088 h 394239"/>
                      <a:gd name="connsiteX1722" fmla="*/ 78581 w 383124"/>
                      <a:gd name="connsiteY1722" fmla="*/ 324136 h 394239"/>
                      <a:gd name="connsiteX1723" fmla="*/ 79248 w 383124"/>
                      <a:gd name="connsiteY1723" fmla="*/ 324993 h 394239"/>
                      <a:gd name="connsiteX1724" fmla="*/ 78867 w 383124"/>
                      <a:gd name="connsiteY1724" fmla="*/ 325374 h 394239"/>
                      <a:gd name="connsiteX1725" fmla="*/ 78296 w 383124"/>
                      <a:gd name="connsiteY1725" fmla="*/ 325850 h 394239"/>
                      <a:gd name="connsiteX1726" fmla="*/ 77629 w 383124"/>
                      <a:gd name="connsiteY1726" fmla="*/ 326612 h 394239"/>
                      <a:gd name="connsiteX1727" fmla="*/ 76771 w 383124"/>
                      <a:gd name="connsiteY1727" fmla="*/ 327470 h 394239"/>
                      <a:gd name="connsiteX1728" fmla="*/ 76105 w 383124"/>
                      <a:gd name="connsiteY1728" fmla="*/ 327851 h 394239"/>
                      <a:gd name="connsiteX1729" fmla="*/ 75629 w 383124"/>
                      <a:gd name="connsiteY1729" fmla="*/ 328613 h 394239"/>
                      <a:gd name="connsiteX1730" fmla="*/ 74486 w 383124"/>
                      <a:gd name="connsiteY1730" fmla="*/ 329375 h 394239"/>
                      <a:gd name="connsiteX1731" fmla="*/ 73438 w 383124"/>
                      <a:gd name="connsiteY1731" fmla="*/ 329851 h 394239"/>
                      <a:gd name="connsiteX1732" fmla="*/ 74009 w 383124"/>
                      <a:gd name="connsiteY1732" fmla="*/ 330708 h 394239"/>
                      <a:gd name="connsiteX1733" fmla="*/ 74486 w 383124"/>
                      <a:gd name="connsiteY1733" fmla="*/ 331756 h 394239"/>
                      <a:gd name="connsiteX1734" fmla="*/ 73819 w 383124"/>
                      <a:gd name="connsiteY1734" fmla="*/ 332327 h 394239"/>
                      <a:gd name="connsiteX1735" fmla="*/ 73342 w 383124"/>
                      <a:gd name="connsiteY1735" fmla="*/ 332708 h 394239"/>
                      <a:gd name="connsiteX1736" fmla="*/ 73057 w 383124"/>
                      <a:gd name="connsiteY1736" fmla="*/ 333470 h 394239"/>
                      <a:gd name="connsiteX1737" fmla="*/ 72390 w 383124"/>
                      <a:gd name="connsiteY1737" fmla="*/ 334423 h 394239"/>
                      <a:gd name="connsiteX1738" fmla="*/ 72295 w 383124"/>
                      <a:gd name="connsiteY1738" fmla="*/ 335375 h 394239"/>
                      <a:gd name="connsiteX1739" fmla="*/ 72295 w 383124"/>
                      <a:gd name="connsiteY1739" fmla="*/ 336233 h 394239"/>
                      <a:gd name="connsiteX1740" fmla="*/ 71819 w 383124"/>
                      <a:gd name="connsiteY1740" fmla="*/ 337280 h 394239"/>
                      <a:gd name="connsiteX1741" fmla="*/ 70961 w 383124"/>
                      <a:gd name="connsiteY1741" fmla="*/ 337661 h 394239"/>
                      <a:gd name="connsiteX1742" fmla="*/ 70485 w 383124"/>
                      <a:gd name="connsiteY1742" fmla="*/ 338709 h 394239"/>
                      <a:gd name="connsiteX1743" fmla="*/ 69913 w 383124"/>
                      <a:gd name="connsiteY1743" fmla="*/ 339471 h 394239"/>
                      <a:gd name="connsiteX1744" fmla="*/ 69818 w 383124"/>
                      <a:gd name="connsiteY1744" fmla="*/ 340043 h 394239"/>
                      <a:gd name="connsiteX1745" fmla="*/ 70580 w 383124"/>
                      <a:gd name="connsiteY1745" fmla="*/ 340424 h 394239"/>
                      <a:gd name="connsiteX1746" fmla="*/ 70390 w 383124"/>
                      <a:gd name="connsiteY1746" fmla="*/ 340709 h 394239"/>
                      <a:gd name="connsiteX1747" fmla="*/ 69723 w 383124"/>
                      <a:gd name="connsiteY1747" fmla="*/ 340614 h 394239"/>
                      <a:gd name="connsiteX1748" fmla="*/ 69056 w 383124"/>
                      <a:gd name="connsiteY1748" fmla="*/ 340614 h 394239"/>
                      <a:gd name="connsiteX1749" fmla="*/ 68866 w 383124"/>
                      <a:gd name="connsiteY1749" fmla="*/ 340709 h 394239"/>
                      <a:gd name="connsiteX1750" fmla="*/ 68866 w 383124"/>
                      <a:gd name="connsiteY1750" fmla="*/ 340709 h 394239"/>
                      <a:gd name="connsiteX1751" fmla="*/ 69342 w 383124"/>
                      <a:gd name="connsiteY1751" fmla="*/ 341376 h 394239"/>
                      <a:gd name="connsiteX1752" fmla="*/ 70485 w 383124"/>
                      <a:gd name="connsiteY1752" fmla="*/ 342138 h 394239"/>
                      <a:gd name="connsiteX1753" fmla="*/ 71152 w 383124"/>
                      <a:gd name="connsiteY1753" fmla="*/ 342900 h 394239"/>
                      <a:gd name="connsiteX1754" fmla="*/ 72009 w 383124"/>
                      <a:gd name="connsiteY1754" fmla="*/ 343281 h 394239"/>
                      <a:gd name="connsiteX1755" fmla="*/ 72104 w 383124"/>
                      <a:gd name="connsiteY1755" fmla="*/ 343281 h 394239"/>
                      <a:gd name="connsiteX1756" fmla="*/ 72962 w 383124"/>
                      <a:gd name="connsiteY1756" fmla="*/ 343376 h 394239"/>
                      <a:gd name="connsiteX1757" fmla="*/ 73438 w 383124"/>
                      <a:gd name="connsiteY1757" fmla="*/ 343853 h 394239"/>
                      <a:gd name="connsiteX1758" fmla="*/ 73819 w 383124"/>
                      <a:gd name="connsiteY1758" fmla="*/ 344138 h 394239"/>
                      <a:gd name="connsiteX1759" fmla="*/ 74200 w 383124"/>
                      <a:gd name="connsiteY1759" fmla="*/ 343853 h 394239"/>
                      <a:gd name="connsiteX1760" fmla="*/ 74200 w 383124"/>
                      <a:gd name="connsiteY1760" fmla="*/ 343757 h 394239"/>
                      <a:gd name="connsiteX1761" fmla="*/ 74581 w 383124"/>
                      <a:gd name="connsiteY1761" fmla="*/ 343757 h 394239"/>
                      <a:gd name="connsiteX1762" fmla="*/ 75057 w 383124"/>
                      <a:gd name="connsiteY1762" fmla="*/ 343853 h 394239"/>
                      <a:gd name="connsiteX1763" fmla="*/ 75343 w 383124"/>
                      <a:gd name="connsiteY1763" fmla="*/ 344043 h 394239"/>
                      <a:gd name="connsiteX1764" fmla="*/ 75533 w 383124"/>
                      <a:gd name="connsiteY1764" fmla="*/ 344138 h 394239"/>
                      <a:gd name="connsiteX1765" fmla="*/ 76391 w 383124"/>
                      <a:gd name="connsiteY1765" fmla="*/ 344329 h 394239"/>
                      <a:gd name="connsiteX1766" fmla="*/ 77248 w 383124"/>
                      <a:gd name="connsiteY1766" fmla="*/ 344424 h 394239"/>
                      <a:gd name="connsiteX1767" fmla="*/ 77724 w 383124"/>
                      <a:gd name="connsiteY1767" fmla="*/ 344519 h 394239"/>
                      <a:gd name="connsiteX1768" fmla="*/ 78010 w 383124"/>
                      <a:gd name="connsiteY1768" fmla="*/ 344329 h 394239"/>
                      <a:gd name="connsiteX1769" fmla="*/ 78200 w 383124"/>
                      <a:gd name="connsiteY1769" fmla="*/ 344043 h 394239"/>
                      <a:gd name="connsiteX1770" fmla="*/ 79343 w 383124"/>
                      <a:gd name="connsiteY1770" fmla="*/ 344329 h 394239"/>
                      <a:gd name="connsiteX1771" fmla="*/ 80200 w 383124"/>
                      <a:gd name="connsiteY1771" fmla="*/ 344138 h 394239"/>
                      <a:gd name="connsiteX1772" fmla="*/ 80677 w 383124"/>
                      <a:gd name="connsiteY1772" fmla="*/ 343948 h 394239"/>
                      <a:gd name="connsiteX1773" fmla="*/ 81915 w 383124"/>
                      <a:gd name="connsiteY1773" fmla="*/ 343853 h 394239"/>
                      <a:gd name="connsiteX1774" fmla="*/ 84677 w 383124"/>
                      <a:gd name="connsiteY1774" fmla="*/ 344424 h 394239"/>
                      <a:gd name="connsiteX1775" fmla="*/ 86106 w 383124"/>
                      <a:gd name="connsiteY1775" fmla="*/ 344519 h 394239"/>
                      <a:gd name="connsiteX1776" fmla="*/ 100489 w 383124"/>
                      <a:gd name="connsiteY1776" fmla="*/ 347091 h 394239"/>
                      <a:gd name="connsiteX1777" fmla="*/ 101632 w 383124"/>
                      <a:gd name="connsiteY1777" fmla="*/ 346901 h 394239"/>
                      <a:gd name="connsiteX1778" fmla="*/ 102870 w 383124"/>
                      <a:gd name="connsiteY1778" fmla="*/ 347282 h 394239"/>
                      <a:gd name="connsiteX1779" fmla="*/ 103918 w 383124"/>
                      <a:gd name="connsiteY1779" fmla="*/ 347567 h 394239"/>
                      <a:gd name="connsiteX1780" fmla="*/ 105061 w 383124"/>
                      <a:gd name="connsiteY1780" fmla="*/ 347663 h 394239"/>
                      <a:gd name="connsiteX1781" fmla="*/ 105061 w 383124"/>
                      <a:gd name="connsiteY1781" fmla="*/ 347758 h 394239"/>
                      <a:gd name="connsiteX1782" fmla="*/ 104966 w 383124"/>
                      <a:gd name="connsiteY1782" fmla="*/ 347948 h 394239"/>
                      <a:gd name="connsiteX1783" fmla="*/ 104680 w 383124"/>
                      <a:gd name="connsiteY1783" fmla="*/ 349377 h 394239"/>
                      <a:gd name="connsiteX1784" fmla="*/ 105728 w 383124"/>
                      <a:gd name="connsiteY1784" fmla="*/ 351092 h 394239"/>
                      <a:gd name="connsiteX1785" fmla="*/ 105728 w 383124"/>
                      <a:gd name="connsiteY1785" fmla="*/ 352616 h 394239"/>
                      <a:gd name="connsiteX1786" fmla="*/ 104966 w 383124"/>
                      <a:gd name="connsiteY1786" fmla="*/ 354521 h 394239"/>
                      <a:gd name="connsiteX1787" fmla="*/ 104299 w 383124"/>
                      <a:gd name="connsiteY1787" fmla="*/ 355092 h 394239"/>
                      <a:gd name="connsiteX1788" fmla="*/ 103822 w 383124"/>
                      <a:gd name="connsiteY1788" fmla="*/ 356711 h 394239"/>
                      <a:gd name="connsiteX1789" fmla="*/ 103537 w 383124"/>
                      <a:gd name="connsiteY1789" fmla="*/ 357950 h 394239"/>
                      <a:gd name="connsiteX1790" fmla="*/ 103537 w 383124"/>
                      <a:gd name="connsiteY1790" fmla="*/ 359664 h 394239"/>
                      <a:gd name="connsiteX1791" fmla="*/ 104204 w 383124"/>
                      <a:gd name="connsiteY1791" fmla="*/ 361093 h 394239"/>
                      <a:gd name="connsiteX1792" fmla="*/ 104680 w 383124"/>
                      <a:gd name="connsiteY1792" fmla="*/ 362998 h 394239"/>
                      <a:gd name="connsiteX1793" fmla="*/ 104775 w 383124"/>
                      <a:gd name="connsiteY1793" fmla="*/ 364998 h 394239"/>
                      <a:gd name="connsiteX1794" fmla="*/ 105346 w 383124"/>
                      <a:gd name="connsiteY1794" fmla="*/ 367284 h 394239"/>
                      <a:gd name="connsiteX1795" fmla="*/ 107442 w 383124"/>
                      <a:gd name="connsiteY1795" fmla="*/ 368141 h 394239"/>
                      <a:gd name="connsiteX1796" fmla="*/ 108966 w 383124"/>
                      <a:gd name="connsiteY1796" fmla="*/ 367284 h 394239"/>
                      <a:gd name="connsiteX1797" fmla="*/ 109538 w 383124"/>
                      <a:gd name="connsiteY1797" fmla="*/ 366522 h 394239"/>
                      <a:gd name="connsiteX1798" fmla="*/ 110490 w 383124"/>
                      <a:gd name="connsiteY1798" fmla="*/ 365379 h 394239"/>
                      <a:gd name="connsiteX1799" fmla="*/ 110585 w 383124"/>
                      <a:gd name="connsiteY1799" fmla="*/ 365284 h 394239"/>
                      <a:gd name="connsiteX1800" fmla="*/ 110966 w 383124"/>
                      <a:gd name="connsiteY1800" fmla="*/ 364808 h 394239"/>
                      <a:gd name="connsiteX1801" fmla="*/ 111824 w 383124"/>
                      <a:gd name="connsiteY1801" fmla="*/ 365189 h 394239"/>
                      <a:gd name="connsiteX1802" fmla="*/ 112300 w 383124"/>
                      <a:gd name="connsiteY1802" fmla="*/ 366046 h 394239"/>
                      <a:gd name="connsiteX1803" fmla="*/ 113252 w 383124"/>
                      <a:gd name="connsiteY1803" fmla="*/ 367284 h 394239"/>
                      <a:gd name="connsiteX1804" fmla="*/ 112109 w 383124"/>
                      <a:gd name="connsiteY1804" fmla="*/ 367665 h 394239"/>
                      <a:gd name="connsiteX1805" fmla="*/ 111442 w 383124"/>
                      <a:gd name="connsiteY1805" fmla="*/ 368903 h 394239"/>
                      <a:gd name="connsiteX1806" fmla="*/ 110395 w 383124"/>
                      <a:gd name="connsiteY1806" fmla="*/ 370427 h 394239"/>
                      <a:gd name="connsiteX1807" fmla="*/ 110871 w 383124"/>
                      <a:gd name="connsiteY1807" fmla="*/ 371951 h 394239"/>
                      <a:gd name="connsiteX1808" fmla="*/ 110776 w 383124"/>
                      <a:gd name="connsiteY1808" fmla="*/ 373666 h 394239"/>
                      <a:gd name="connsiteX1809" fmla="*/ 111633 w 383124"/>
                      <a:gd name="connsiteY1809" fmla="*/ 374523 h 394239"/>
                      <a:gd name="connsiteX1810" fmla="*/ 112586 w 383124"/>
                      <a:gd name="connsiteY1810" fmla="*/ 375190 h 394239"/>
                      <a:gd name="connsiteX1811" fmla="*/ 112776 w 383124"/>
                      <a:gd name="connsiteY1811" fmla="*/ 375952 h 394239"/>
                      <a:gd name="connsiteX1812" fmla="*/ 113538 w 383124"/>
                      <a:gd name="connsiteY1812" fmla="*/ 374047 h 394239"/>
                      <a:gd name="connsiteX1813" fmla="*/ 113538 w 383124"/>
                      <a:gd name="connsiteY1813" fmla="*/ 373856 h 394239"/>
                      <a:gd name="connsiteX1814" fmla="*/ 113633 w 383124"/>
                      <a:gd name="connsiteY1814" fmla="*/ 373856 h 394239"/>
                      <a:gd name="connsiteX1815" fmla="*/ 114491 w 383124"/>
                      <a:gd name="connsiteY1815" fmla="*/ 374047 h 394239"/>
                      <a:gd name="connsiteX1816" fmla="*/ 115348 w 383124"/>
                      <a:gd name="connsiteY1816" fmla="*/ 374999 h 394239"/>
                      <a:gd name="connsiteX1817" fmla="*/ 116015 w 383124"/>
                      <a:gd name="connsiteY1817" fmla="*/ 376333 h 394239"/>
                      <a:gd name="connsiteX1818" fmla="*/ 116300 w 383124"/>
                      <a:gd name="connsiteY1818" fmla="*/ 376333 h 394239"/>
                      <a:gd name="connsiteX1819" fmla="*/ 117348 w 383124"/>
                      <a:gd name="connsiteY1819" fmla="*/ 376238 h 394239"/>
                      <a:gd name="connsiteX1820" fmla="*/ 118491 w 383124"/>
                      <a:gd name="connsiteY1820" fmla="*/ 375761 h 394239"/>
                      <a:gd name="connsiteX1821" fmla="*/ 119063 w 383124"/>
                      <a:gd name="connsiteY1821" fmla="*/ 375666 h 394239"/>
                      <a:gd name="connsiteX1822" fmla="*/ 119920 w 383124"/>
                      <a:gd name="connsiteY1822" fmla="*/ 374904 h 394239"/>
                      <a:gd name="connsiteX1823" fmla="*/ 120777 w 383124"/>
                      <a:gd name="connsiteY1823" fmla="*/ 373952 h 394239"/>
                      <a:gd name="connsiteX1824" fmla="*/ 121158 w 383124"/>
                      <a:gd name="connsiteY1824" fmla="*/ 373475 h 394239"/>
                      <a:gd name="connsiteX1825" fmla="*/ 121253 w 383124"/>
                      <a:gd name="connsiteY1825" fmla="*/ 373475 h 394239"/>
                      <a:gd name="connsiteX1826" fmla="*/ 122111 w 383124"/>
                      <a:gd name="connsiteY1826" fmla="*/ 373475 h 394239"/>
                      <a:gd name="connsiteX1827" fmla="*/ 123063 w 383124"/>
                      <a:gd name="connsiteY1827" fmla="*/ 373856 h 394239"/>
                      <a:gd name="connsiteX1828" fmla="*/ 123825 w 383124"/>
                      <a:gd name="connsiteY1828" fmla="*/ 373475 h 394239"/>
                      <a:gd name="connsiteX1829" fmla="*/ 124873 w 383124"/>
                      <a:gd name="connsiteY1829" fmla="*/ 373190 h 394239"/>
                      <a:gd name="connsiteX1830" fmla="*/ 125349 w 383124"/>
                      <a:gd name="connsiteY1830" fmla="*/ 373952 h 394239"/>
                      <a:gd name="connsiteX1831" fmla="*/ 125730 w 383124"/>
                      <a:gd name="connsiteY1831" fmla="*/ 374523 h 394239"/>
                      <a:gd name="connsiteX1832" fmla="*/ 126016 w 383124"/>
                      <a:gd name="connsiteY1832" fmla="*/ 375476 h 394239"/>
                      <a:gd name="connsiteX1833" fmla="*/ 126683 w 383124"/>
                      <a:gd name="connsiteY1833" fmla="*/ 376714 h 394239"/>
                      <a:gd name="connsiteX1834" fmla="*/ 127349 w 383124"/>
                      <a:gd name="connsiteY1834" fmla="*/ 377000 h 394239"/>
                      <a:gd name="connsiteX1835" fmla="*/ 130874 w 383124"/>
                      <a:gd name="connsiteY1835" fmla="*/ 377571 h 394239"/>
                      <a:gd name="connsiteX1836" fmla="*/ 132112 w 383124"/>
                      <a:gd name="connsiteY1836" fmla="*/ 377190 h 394239"/>
                      <a:gd name="connsiteX1837" fmla="*/ 133159 w 383124"/>
                      <a:gd name="connsiteY1837" fmla="*/ 376809 h 394239"/>
                      <a:gd name="connsiteX1838" fmla="*/ 134493 w 383124"/>
                      <a:gd name="connsiteY1838" fmla="*/ 376238 h 394239"/>
                      <a:gd name="connsiteX1839" fmla="*/ 135255 w 383124"/>
                      <a:gd name="connsiteY1839" fmla="*/ 376238 h 394239"/>
                      <a:gd name="connsiteX1840" fmla="*/ 135922 w 383124"/>
                      <a:gd name="connsiteY1840" fmla="*/ 375571 h 394239"/>
                      <a:gd name="connsiteX1841" fmla="*/ 136970 w 383124"/>
                      <a:gd name="connsiteY1841" fmla="*/ 374809 h 394239"/>
                      <a:gd name="connsiteX1842" fmla="*/ 138017 w 383124"/>
                      <a:gd name="connsiteY1842" fmla="*/ 374809 h 394239"/>
                      <a:gd name="connsiteX1843" fmla="*/ 138398 w 383124"/>
                      <a:gd name="connsiteY1843" fmla="*/ 374428 h 394239"/>
                      <a:gd name="connsiteX1844" fmla="*/ 139637 w 383124"/>
                      <a:gd name="connsiteY1844" fmla="*/ 372809 h 394239"/>
                      <a:gd name="connsiteX1845" fmla="*/ 141351 w 383124"/>
                      <a:gd name="connsiteY1845" fmla="*/ 371761 h 394239"/>
                      <a:gd name="connsiteX1846" fmla="*/ 144875 w 383124"/>
                      <a:gd name="connsiteY1846" fmla="*/ 367379 h 394239"/>
                      <a:gd name="connsiteX1847" fmla="*/ 145542 w 383124"/>
                      <a:gd name="connsiteY1847" fmla="*/ 366713 h 394239"/>
                      <a:gd name="connsiteX1848" fmla="*/ 145542 w 383124"/>
                      <a:gd name="connsiteY1848" fmla="*/ 366713 h 394239"/>
                      <a:gd name="connsiteX1849" fmla="*/ 145923 w 383124"/>
                      <a:gd name="connsiteY1849" fmla="*/ 366713 h 394239"/>
                      <a:gd name="connsiteX1850" fmla="*/ 146685 w 383124"/>
                      <a:gd name="connsiteY1850" fmla="*/ 366808 h 394239"/>
                      <a:gd name="connsiteX1851" fmla="*/ 147257 w 383124"/>
                      <a:gd name="connsiteY1851" fmla="*/ 366522 h 394239"/>
                      <a:gd name="connsiteX1852" fmla="*/ 148400 w 383124"/>
                      <a:gd name="connsiteY1852" fmla="*/ 366236 h 394239"/>
                      <a:gd name="connsiteX1853" fmla="*/ 149733 w 383124"/>
                      <a:gd name="connsiteY1853" fmla="*/ 365951 h 394239"/>
                      <a:gd name="connsiteX1854" fmla="*/ 151257 w 383124"/>
                      <a:gd name="connsiteY1854" fmla="*/ 365665 h 394239"/>
                      <a:gd name="connsiteX1855" fmla="*/ 151924 w 383124"/>
                      <a:gd name="connsiteY1855" fmla="*/ 365189 h 394239"/>
                      <a:gd name="connsiteX1856" fmla="*/ 152781 w 383124"/>
                      <a:gd name="connsiteY1856" fmla="*/ 364522 h 394239"/>
                      <a:gd name="connsiteX1857" fmla="*/ 153829 w 383124"/>
                      <a:gd name="connsiteY1857" fmla="*/ 363665 h 394239"/>
                      <a:gd name="connsiteX1858" fmla="*/ 154496 w 383124"/>
                      <a:gd name="connsiteY1858" fmla="*/ 363284 h 394239"/>
                      <a:gd name="connsiteX1859" fmla="*/ 155353 w 383124"/>
                      <a:gd name="connsiteY1859" fmla="*/ 362903 h 394239"/>
                      <a:gd name="connsiteX1860" fmla="*/ 156305 w 383124"/>
                      <a:gd name="connsiteY1860" fmla="*/ 363188 h 394239"/>
                      <a:gd name="connsiteX1861" fmla="*/ 156400 w 383124"/>
                      <a:gd name="connsiteY1861" fmla="*/ 363284 h 394239"/>
                      <a:gd name="connsiteX1862" fmla="*/ 156115 w 383124"/>
                      <a:gd name="connsiteY1862" fmla="*/ 363760 h 394239"/>
                      <a:gd name="connsiteX1863" fmla="*/ 156400 w 383124"/>
                      <a:gd name="connsiteY1863" fmla="*/ 365093 h 394239"/>
                      <a:gd name="connsiteX1864" fmla="*/ 156496 w 383124"/>
                      <a:gd name="connsiteY1864" fmla="*/ 366617 h 394239"/>
                      <a:gd name="connsiteX1865" fmla="*/ 157067 w 383124"/>
                      <a:gd name="connsiteY1865" fmla="*/ 367570 h 394239"/>
                      <a:gd name="connsiteX1866" fmla="*/ 157829 w 383124"/>
                      <a:gd name="connsiteY1866" fmla="*/ 368522 h 394239"/>
                      <a:gd name="connsiteX1867" fmla="*/ 158115 w 383124"/>
                      <a:gd name="connsiteY1867" fmla="*/ 369570 h 394239"/>
                      <a:gd name="connsiteX1868" fmla="*/ 158305 w 383124"/>
                      <a:gd name="connsiteY1868" fmla="*/ 370808 h 394239"/>
                      <a:gd name="connsiteX1869" fmla="*/ 158210 w 383124"/>
                      <a:gd name="connsiteY1869" fmla="*/ 371856 h 394239"/>
                      <a:gd name="connsiteX1870" fmla="*/ 157544 w 383124"/>
                      <a:gd name="connsiteY1870" fmla="*/ 372523 h 394239"/>
                      <a:gd name="connsiteX1871" fmla="*/ 157734 w 383124"/>
                      <a:gd name="connsiteY1871" fmla="*/ 373190 h 394239"/>
                      <a:gd name="connsiteX1872" fmla="*/ 157829 w 383124"/>
                      <a:gd name="connsiteY1872" fmla="*/ 373190 h 394239"/>
                      <a:gd name="connsiteX1873" fmla="*/ 158877 w 383124"/>
                      <a:gd name="connsiteY1873" fmla="*/ 373571 h 394239"/>
                      <a:gd name="connsiteX1874" fmla="*/ 159639 w 383124"/>
                      <a:gd name="connsiteY1874" fmla="*/ 373856 h 394239"/>
                      <a:gd name="connsiteX1875" fmla="*/ 160020 w 383124"/>
                      <a:gd name="connsiteY1875" fmla="*/ 374142 h 394239"/>
                      <a:gd name="connsiteX1876" fmla="*/ 160211 w 383124"/>
                      <a:gd name="connsiteY1876" fmla="*/ 374618 h 394239"/>
                      <a:gd name="connsiteX1877" fmla="*/ 160115 w 383124"/>
                      <a:gd name="connsiteY1877" fmla="*/ 375571 h 394239"/>
                      <a:gd name="connsiteX1878" fmla="*/ 160401 w 383124"/>
                      <a:gd name="connsiteY1878" fmla="*/ 376142 h 394239"/>
                      <a:gd name="connsiteX1879" fmla="*/ 160687 w 383124"/>
                      <a:gd name="connsiteY1879" fmla="*/ 376428 h 394239"/>
                      <a:gd name="connsiteX1880" fmla="*/ 159925 w 383124"/>
                      <a:gd name="connsiteY1880" fmla="*/ 377095 h 394239"/>
                      <a:gd name="connsiteX1881" fmla="*/ 159449 w 383124"/>
                      <a:gd name="connsiteY1881" fmla="*/ 377666 h 394239"/>
                      <a:gd name="connsiteX1882" fmla="*/ 159449 w 383124"/>
                      <a:gd name="connsiteY1882" fmla="*/ 379095 h 394239"/>
                      <a:gd name="connsiteX1883" fmla="*/ 159258 w 383124"/>
                      <a:gd name="connsiteY1883" fmla="*/ 380143 h 394239"/>
                      <a:gd name="connsiteX1884" fmla="*/ 158305 w 383124"/>
                      <a:gd name="connsiteY1884" fmla="*/ 380333 h 394239"/>
                      <a:gd name="connsiteX1885" fmla="*/ 157163 w 383124"/>
                      <a:gd name="connsiteY1885" fmla="*/ 380238 h 394239"/>
                      <a:gd name="connsiteX1886" fmla="*/ 157258 w 383124"/>
                      <a:gd name="connsiteY1886" fmla="*/ 381000 h 394239"/>
                      <a:gd name="connsiteX1887" fmla="*/ 157829 w 383124"/>
                      <a:gd name="connsiteY1887" fmla="*/ 382048 h 394239"/>
                      <a:gd name="connsiteX1888" fmla="*/ 158401 w 383124"/>
                      <a:gd name="connsiteY1888" fmla="*/ 383000 h 394239"/>
                      <a:gd name="connsiteX1889" fmla="*/ 158782 w 383124"/>
                      <a:gd name="connsiteY1889" fmla="*/ 383667 h 394239"/>
                      <a:gd name="connsiteX1890" fmla="*/ 159353 w 383124"/>
                      <a:gd name="connsiteY1890" fmla="*/ 384524 h 394239"/>
                      <a:gd name="connsiteX1891" fmla="*/ 160687 w 383124"/>
                      <a:gd name="connsiteY1891" fmla="*/ 385477 h 394239"/>
                      <a:gd name="connsiteX1892" fmla="*/ 161734 w 383124"/>
                      <a:gd name="connsiteY1892" fmla="*/ 386144 h 394239"/>
                      <a:gd name="connsiteX1893" fmla="*/ 161449 w 383124"/>
                      <a:gd name="connsiteY1893" fmla="*/ 387382 h 394239"/>
                      <a:gd name="connsiteX1894" fmla="*/ 160782 w 383124"/>
                      <a:gd name="connsiteY1894" fmla="*/ 388144 h 394239"/>
                      <a:gd name="connsiteX1895" fmla="*/ 160592 w 383124"/>
                      <a:gd name="connsiteY1895" fmla="*/ 388811 h 394239"/>
                      <a:gd name="connsiteX1896" fmla="*/ 160782 w 383124"/>
                      <a:gd name="connsiteY1896" fmla="*/ 389382 h 394239"/>
                      <a:gd name="connsiteX1897" fmla="*/ 161544 w 383124"/>
                      <a:gd name="connsiteY1897" fmla="*/ 389858 h 394239"/>
                      <a:gd name="connsiteX1898" fmla="*/ 162496 w 383124"/>
                      <a:gd name="connsiteY1898" fmla="*/ 390906 h 394239"/>
                      <a:gd name="connsiteX1899" fmla="*/ 163449 w 383124"/>
                      <a:gd name="connsiteY1899" fmla="*/ 391763 h 394239"/>
                      <a:gd name="connsiteX1900" fmla="*/ 164021 w 383124"/>
                      <a:gd name="connsiteY1900" fmla="*/ 391573 h 394239"/>
                      <a:gd name="connsiteX1901" fmla="*/ 164401 w 383124"/>
                      <a:gd name="connsiteY1901" fmla="*/ 391382 h 394239"/>
                      <a:gd name="connsiteX1902" fmla="*/ 165830 w 383124"/>
                      <a:gd name="connsiteY1902" fmla="*/ 391001 h 394239"/>
                      <a:gd name="connsiteX1903" fmla="*/ 167450 w 383124"/>
                      <a:gd name="connsiteY1903" fmla="*/ 389954 h 394239"/>
                      <a:gd name="connsiteX1904" fmla="*/ 168878 w 383124"/>
                      <a:gd name="connsiteY1904" fmla="*/ 389668 h 394239"/>
                      <a:gd name="connsiteX1905" fmla="*/ 171069 w 383124"/>
                      <a:gd name="connsiteY1905" fmla="*/ 389668 h 394239"/>
                      <a:gd name="connsiteX1906" fmla="*/ 172117 w 383124"/>
                      <a:gd name="connsiteY1906" fmla="*/ 389001 h 394239"/>
                      <a:gd name="connsiteX1907" fmla="*/ 173069 w 383124"/>
                      <a:gd name="connsiteY1907" fmla="*/ 389573 h 394239"/>
                      <a:gd name="connsiteX1908" fmla="*/ 174688 w 383124"/>
                      <a:gd name="connsiteY1908" fmla="*/ 389382 h 394239"/>
                      <a:gd name="connsiteX1909" fmla="*/ 175927 w 383124"/>
                      <a:gd name="connsiteY1909" fmla="*/ 389001 h 394239"/>
                      <a:gd name="connsiteX1910" fmla="*/ 177070 w 383124"/>
                      <a:gd name="connsiteY1910" fmla="*/ 389382 h 394239"/>
                      <a:gd name="connsiteX1911" fmla="*/ 177737 w 383124"/>
                      <a:gd name="connsiteY1911" fmla="*/ 390049 h 394239"/>
                      <a:gd name="connsiteX1912" fmla="*/ 177070 w 383124"/>
                      <a:gd name="connsiteY1912" fmla="*/ 391192 h 394239"/>
                      <a:gd name="connsiteX1913" fmla="*/ 176879 w 383124"/>
                      <a:gd name="connsiteY1913" fmla="*/ 391954 h 394239"/>
                      <a:gd name="connsiteX1914" fmla="*/ 177546 w 383124"/>
                      <a:gd name="connsiteY1914" fmla="*/ 392430 h 394239"/>
                      <a:gd name="connsiteX1915" fmla="*/ 178403 w 383124"/>
                      <a:gd name="connsiteY1915" fmla="*/ 391859 h 394239"/>
                      <a:gd name="connsiteX1916" fmla="*/ 178879 w 383124"/>
                      <a:gd name="connsiteY1916" fmla="*/ 391573 h 394239"/>
                      <a:gd name="connsiteX1917" fmla="*/ 179451 w 383124"/>
                      <a:gd name="connsiteY1917" fmla="*/ 391382 h 394239"/>
                      <a:gd name="connsiteX1918" fmla="*/ 180594 w 383124"/>
                      <a:gd name="connsiteY1918" fmla="*/ 391478 h 394239"/>
                      <a:gd name="connsiteX1919" fmla="*/ 180975 w 383124"/>
                      <a:gd name="connsiteY1919" fmla="*/ 392335 h 394239"/>
                      <a:gd name="connsiteX1920" fmla="*/ 181642 w 383124"/>
                      <a:gd name="connsiteY1920" fmla="*/ 393002 h 394239"/>
                      <a:gd name="connsiteX1921" fmla="*/ 181546 w 383124"/>
                      <a:gd name="connsiteY1921" fmla="*/ 393573 h 394239"/>
                      <a:gd name="connsiteX1922" fmla="*/ 182213 w 383124"/>
                      <a:gd name="connsiteY1922" fmla="*/ 394049 h 394239"/>
                      <a:gd name="connsiteX1923" fmla="*/ 183737 w 383124"/>
                      <a:gd name="connsiteY1923" fmla="*/ 394240 h 394239"/>
                      <a:gd name="connsiteX1924" fmla="*/ 184595 w 383124"/>
                      <a:gd name="connsiteY1924" fmla="*/ 393954 h 394239"/>
                      <a:gd name="connsiteX1925" fmla="*/ 185357 w 383124"/>
                      <a:gd name="connsiteY1925" fmla="*/ 393954 h 394239"/>
                      <a:gd name="connsiteX1926" fmla="*/ 185738 w 383124"/>
                      <a:gd name="connsiteY1926" fmla="*/ 392906 h 394239"/>
                      <a:gd name="connsiteX1927" fmla="*/ 186214 w 383124"/>
                      <a:gd name="connsiteY1927" fmla="*/ 392240 h 394239"/>
                      <a:gd name="connsiteX1928" fmla="*/ 186690 w 383124"/>
                      <a:gd name="connsiteY1928" fmla="*/ 392240 h 394239"/>
                      <a:gd name="connsiteX1929" fmla="*/ 187071 w 383124"/>
                      <a:gd name="connsiteY1929" fmla="*/ 392240 h 394239"/>
                      <a:gd name="connsiteX1930" fmla="*/ 187452 w 383124"/>
                      <a:gd name="connsiteY1930" fmla="*/ 391478 h 394239"/>
                      <a:gd name="connsiteX1931" fmla="*/ 187928 w 383124"/>
                      <a:gd name="connsiteY1931" fmla="*/ 391287 h 394239"/>
                      <a:gd name="connsiteX1932" fmla="*/ 187642 w 383124"/>
                      <a:gd name="connsiteY1932" fmla="*/ 390049 h 394239"/>
                      <a:gd name="connsiteX1933" fmla="*/ 187928 w 383124"/>
                      <a:gd name="connsiteY1933" fmla="*/ 389477 h 394239"/>
                      <a:gd name="connsiteX1934" fmla="*/ 187642 w 383124"/>
                      <a:gd name="connsiteY1934" fmla="*/ 389096 h 394239"/>
                      <a:gd name="connsiteX1935" fmla="*/ 186880 w 383124"/>
                      <a:gd name="connsiteY1935" fmla="*/ 388906 h 394239"/>
                      <a:gd name="connsiteX1936" fmla="*/ 186214 w 383124"/>
                      <a:gd name="connsiteY1936" fmla="*/ 387953 h 394239"/>
                      <a:gd name="connsiteX1937" fmla="*/ 185738 w 383124"/>
                      <a:gd name="connsiteY1937" fmla="*/ 387382 h 394239"/>
                      <a:gd name="connsiteX1938" fmla="*/ 185357 w 383124"/>
                      <a:gd name="connsiteY1938" fmla="*/ 387287 h 394239"/>
                      <a:gd name="connsiteX1939" fmla="*/ 184975 w 383124"/>
                      <a:gd name="connsiteY1939" fmla="*/ 387287 h 394239"/>
                      <a:gd name="connsiteX1940" fmla="*/ 184023 w 383124"/>
                      <a:gd name="connsiteY1940" fmla="*/ 387001 h 394239"/>
                      <a:gd name="connsiteX1941" fmla="*/ 183451 w 383124"/>
                      <a:gd name="connsiteY1941" fmla="*/ 385477 h 394239"/>
                      <a:gd name="connsiteX1942" fmla="*/ 183166 w 383124"/>
                      <a:gd name="connsiteY1942" fmla="*/ 384239 h 394239"/>
                      <a:gd name="connsiteX1943" fmla="*/ 183547 w 383124"/>
                      <a:gd name="connsiteY1943" fmla="*/ 383286 h 394239"/>
                      <a:gd name="connsiteX1944" fmla="*/ 183642 w 383124"/>
                      <a:gd name="connsiteY1944" fmla="*/ 382048 h 394239"/>
                      <a:gd name="connsiteX1945" fmla="*/ 183833 w 383124"/>
                      <a:gd name="connsiteY1945" fmla="*/ 381476 h 394239"/>
                      <a:gd name="connsiteX1946" fmla="*/ 184213 w 383124"/>
                      <a:gd name="connsiteY1946" fmla="*/ 380905 h 394239"/>
                      <a:gd name="connsiteX1947" fmla="*/ 184118 w 383124"/>
                      <a:gd name="connsiteY1947" fmla="*/ 379667 h 394239"/>
                      <a:gd name="connsiteX1948" fmla="*/ 184023 w 383124"/>
                      <a:gd name="connsiteY1948" fmla="*/ 378905 h 394239"/>
                      <a:gd name="connsiteX1949" fmla="*/ 183928 w 383124"/>
                      <a:gd name="connsiteY1949" fmla="*/ 378333 h 394239"/>
                      <a:gd name="connsiteX1950" fmla="*/ 183833 w 383124"/>
                      <a:gd name="connsiteY1950" fmla="*/ 377666 h 394239"/>
                      <a:gd name="connsiteX1951" fmla="*/ 184404 w 383124"/>
                      <a:gd name="connsiteY1951" fmla="*/ 377000 h 394239"/>
                      <a:gd name="connsiteX1952" fmla="*/ 185071 w 383124"/>
                      <a:gd name="connsiteY1952" fmla="*/ 376523 h 394239"/>
                      <a:gd name="connsiteX1953" fmla="*/ 185071 w 383124"/>
                      <a:gd name="connsiteY1953" fmla="*/ 375761 h 394239"/>
                      <a:gd name="connsiteX1954" fmla="*/ 184690 w 383124"/>
                      <a:gd name="connsiteY1954" fmla="*/ 375285 h 394239"/>
                      <a:gd name="connsiteX1955" fmla="*/ 184595 w 383124"/>
                      <a:gd name="connsiteY1955" fmla="*/ 374618 h 394239"/>
                      <a:gd name="connsiteX1956" fmla="*/ 184690 w 383124"/>
                      <a:gd name="connsiteY1956" fmla="*/ 373856 h 394239"/>
                      <a:gd name="connsiteX1957" fmla="*/ 184118 w 383124"/>
                      <a:gd name="connsiteY1957" fmla="*/ 373285 h 394239"/>
                      <a:gd name="connsiteX1958" fmla="*/ 184690 w 383124"/>
                      <a:gd name="connsiteY1958" fmla="*/ 372809 h 394239"/>
                      <a:gd name="connsiteX1959" fmla="*/ 185452 w 383124"/>
                      <a:gd name="connsiteY1959" fmla="*/ 373094 h 394239"/>
                      <a:gd name="connsiteX1960" fmla="*/ 186214 w 383124"/>
                      <a:gd name="connsiteY1960" fmla="*/ 373285 h 394239"/>
                      <a:gd name="connsiteX1961" fmla="*/ 187071 w 383124"/>
                      <a:gd name="connsiteY1961" fmla="*/ 372713 h 394239"/>
                      <a:gd name="connsiteX1962" fmla="*/ 187738 w 383124"/>
                      <a:gd name="connsiteY1962" fmla="*/ 371761 h 394239"/>
                      <a:gd name="connsiteX1963" fmla="*/ 187738 w 383124"/>
                      <a:gd name="connsiteY1963" fmla="*/ 371189 h 394239"/>
                      <a:gd name="connsiteX1964" fmla="*/ 187166 w 383124"/>
                      <a:gd name="connsiteY1964" fmla="*/ 370618 h 394239"/>
                      <a:gd name="connsiteX1965" fmla="*/ 186880 w 383124"/>
                      <a:gd name="connsiteY1965" fmla="*/ 369951 h 394239"/>
                      <a:gd name="connsiteX1966" fmla="*/ 186023 w 383124"/>
                      <a:gd name="connsiteY1966" fmla="*/ 370237 h 394239"/>
                      <a:gd name="connsiteX1967" fmla="*/ 185642 w 383124"/>
                      <a:gd name="connsiteY1967" fmla="*/ 369856 h 394239"/>
                      <a:gd name="connsiteX1968" fmla="*/ 185357 w 383124"/>
                      <a:gd name="connsiteY1968" fmla="*/ 369189 h 394239"/>
                      <a:gd name="connsiteX1969" fmla="*/ 185357 w 383124"/>
                      <a:gd name="connsiteY1969" fmla="*/ 367856 h 394239"/>
                      <a:gd name="connsiteX1970" fmla="*/ 184975 w 383124"/>
                      <a:gd name="connsiteY1970" fmla="*/ 366236 h 394239"/>
                      <a:gd name="connsiteX1971" fmla="*/ 184309 w 383124"/>
                      <a:gd name="connsiteY1971" fmla="*/ 365474 h 394239"/>
                      <a:gd name="connsiteX1972" fmla="*/ 184404 w 383124"/>
                      <a:gd name="connsiteY1972" fmla="*/ 364522 h 394239"/>
                      <a:gd name="connsiteX1973" fmla="*/ 184880 w 383124"/>
                      <a:gd name="connsiteY1973" fmla="*/ 363665 h 394239"/>
                      <a:gd name="connsiteX1974" fmla="*/ 185071 w 383124"/>
                      <a:gd name="connsiteY1974" fmla="*/ 362141 h 394239"/>
                      <a:gd name="connsiteX1975" fmla="*/ 185642 w 383124"/>
                      <a:gd name="connsiteY1975" fmla="*/ 361093 h 394239"/>
                      <a:gd name="connsiteX1976" fmla="*/ 185071 w 383124"/>
                      <a:gd name="connsiteY1976" fmla="*/ 360712 h 394239"/>
                      <a:gd name="connsiteX1977" fmla="*/ 184023 w 383124"/>
                      <a:gd name="connsiteY1977" fmla="*/ 358140 h 394239"/>
                      <a:gd name="connsiteX1978" fmla="*/ 184023 w 383124"/>
                      <a:gd name="connsiteY1978" fmla="*/ 359378 h 394239"/>
                      <a:gd name="connsiteX1979" fmla="*/ 183547 w 383124"/>
                      <a:gd name="connsiteY1979" fmla="*/ 358616 h 394239"/>
                      <a:gd name="connsiteX1980" fmla="*/ 182309 w 383124"/>
                      <a:gd name="connsiteY1980" fmla="*/ 357569 h 394239"/>
                      <a:gd name="connsiteX1981" fmla="*/ 182404 w 383124"/>
                      <a:gd name="connsiteY1981" fmla="*/ 356521 h 394239"/>
                      <a:gd name="connsiteX1982" fmla="*/ 182213 w 383124"/>
                      <a:gd name="connsiteY1982" fmla="*/ 355473 h 394239"/>
                      <a:gd name="connsiteX1983" fmla="*/ 181546 w 383124"/>
                      <a:gd name="connsiteY1983" fmla="*/ 355473 h 394239"/>
                      <a:gd name="connsiteX1984" fmla="*/ 180689 w 383124"/>
                      <a:gd name="connsiteY1984" fmla="*/ 355759 h 394239"/>
                      <a:gd name="connsiteX1985" fmla="*/ 179546 w 383124"/>
                      <a:gd name="connsiteY1985" fmla="*/ 354806 h 394239"/>
                      <a:gd name="connsiteX1986" fmla="*/ 178499 w 383124"/>
                      <a:gd name="connsiteY1986" fmla="*/ 354330 h 394239"/>
                      <a:gd name="connsiteX1987" fmla="*/ 178117 w 383124"/>
                      <a:gd name="connsiteY1987" fmla="*/ 354140 h 394239"/>
                      <a:gd name="connsiteX1988" fmla="*/ 178594 w 383124"/>
                      <a:gd name="connsiteY1988" fmla="*/ 353378 h 394239"/>
                      <a:gd name="connsiteX1989" fmla="*/ 178594 w 383124"/>
                      <a:gd name="connsiteY1989" fmla="*/ 352616 h 394239"/>
                      <a:gd name="connsiteX1990" fmla="*/ 178879 w 383124"/>
                      <a:gd name="connsiteY1990" fmla="*/ 352235 h 394239"/>
                      <a:gd name="connsiteX1991" fmla="*/ 178594 w 383124"/>
                      <a:gd name="connsiteY1991" fmla="*/ 351377 h 394239"/>
                      <a:gd name="connsiteX1992" fmla="*/ 178308 w 383124"/>
                      <a:gd name="connsiteY1992" fmla="*/ 350711 h 394239"/>
                      <a:gd name="connsiteX1993" fmla="*/ 177546 w 383124"/>
                      <a:gd name="connsiteY1993" fmla="*/ 349282 h 394239"/>
                      <a:gd name="connsiteX1994" fmla="*/ 177641 w 383124"/>
                      <a:gd name="connsiteY1994" fmla="*/ 348901 h 394239"/>
                      <a:gd name="connsiteX1995" fmla="*/ 177070 w 383124"/>
                      <a:gd name="connsiteY1995" fmla="*/ 347663 h 394239"/>
                      <a:gd name="connsiteX1996" fmla="*/ 177546 w 383124"/>
                      <a:gd name="connsiteY1996" fmla="*/ 347186 h 394239"/>
                      <a:gd name="connsiteX1997" fmla="*/ 178403 w 383124"/>
                      <a:gd name="connsiteY1997" fmla="*/ 346901 h 394239"/>
                      <a:gd name="connsiteX1998" fmla="*/ 178117 w 383124"/>
                      <a:gd name="connsiteY1998" fmla="*/ 345472 h 394239"/>
                      <a:gd name="connsiteX1999" fmla="*/ 177451 w 383124"/>
                      <a:gd name="connsiteY1999" fmla="*/ 344138 h 394239"/>
                      <a:gd name="connsiteX2000" fmla="*/ 176689 w 383124"/>
                      <a:gd name="connsiteY2000" fmla="*/ 343091 h 394239"/>
                      <a:gd name="connsiteX2001" fmla="*/ 176498 w 383124"/>
                      <a:gd name="connsiteY2001" fmla="*/ 342233 h 394239"/>
                      <a:gd name="connsiteX2002" fmla="*/ 175736 w 383124"/>
                      <a:gd name="connsiteY2002" fmla="*/ 341281 h 394239"/>
                      <a:gd name="connsiteX2003" fmla="*/ 176022 w 383124"/>
                      <a:gd name="connsiteY2003" fmla="*/ 340614 h 394239"/>
                      <a:gd name="connsiteX2004" fmla="*/ 176784 w 383124"/>
                      <a:gd name="connsiteY2004" fmla="*/ 339376 h 394239"/>
                      <a:gd name="connsiteX2005" fmla="*/ 177832 w 383124"/>
                      <a:gd name="connsiteY2005" fmla="*/ 339662 h 394239"/>
                      <a:gd name="connsiteX2006" fmla="*/ 179165 w 383124"/>
                      <a:gd name="connsiteY2006" fmla="*/ 338995 h 394239"/>
                      <a:gd name="connsiteX2007" fmla="*/ 179451 w 383124"/>
                      <a:gd name="connsiteY2007" fmla="*/ 338138 h 394239"/>
                      <a:gd name="connsiteX2008" fmla="*/ 179832 w 383124"/>
                      <a:gd name="connsiteY2008" fmla="*/ 337280 h 394239"/>
                      <a:gd name="connsiteX2009" fmla="*/ 180308 w 383124"/>
                      <a:gd name="connsiteY2009" fmla="*/ 336233 h 394239"/>
                      <a:gd name="connsiteX2010" fmla="*/ 180404 w 383124"/>
                      <a:gd name="connsiteY2010" fmla="*/ 335185 h 394239"/>
                      <a:gd name="connsiteX2011" fmla="*/ 181261 w 383124"/>
                      <a:gd name="connsiteY2011" fmla="*/ 335090 h 394239"/>
                      <a:gd name="connsiteX2012" fmla="*/ 182975 w 383124"/>
                      <a:gd name="connsiteY2012" fmla="*/ 329851 h 394239"/>
                      <a:gd name="connsiteX2013" fmla="*/ 183642 w 383124"/>
                      <a:gd name="connsiteY2013" fmla="*/ 329565 h 394239"/>
                      <a:gd name="connsiteX2014" fmla="*/ 184213 w 383124"/>
                      <a:gd name="connsiteY2014" fmla="*/ 329089 h 394239"/>
                      <a:gd name="connsiteX2015" fmla="*/ 184880 w 383124"/>
                      <a:gd name="connsiteY2015" fmla="*/ 329089 h 394239"/>
                      <a:gd name="connsiteX2016" fmla="*/ 185166 w 383124"/>
                      <a:gd name="connsiteY2016" fmla="*/ 328803 h 394239"/>
                      <a:gd name="connsiteX2017" fmla="*/ 185833 w 383124"/>
                      <a:gd name="connsiteY2017" fmla="*/ 328517 h 394239"/>
                      <a:gd name="connsiteX2018" fmla="*/ 186500 w 383124"/>
                      <a:gd name="connsiteY2018" fmla="*/ 328898 h 394239"/>
                      <a:gd name="connsiteX2019" fmla="*/ 186880 w 383124"/>
                      <a:gd name="connsiteY2019" fmla="*/ 329565 h 394239"/>
                      <a:gd name="connsiteX2020" fmla="*/ 187166 w 383124"/>
                      <a:gd name="connsiteY2020" fmla="*/ 329851 h 394239"/>
                      <a:gd name="connsiteX2021" fmla="*/ 187452 w 383124"/>
                      <a:gd name="connsiteY2021" fmla="*/ 330041 h 394239"/>
                      <a:gd name="connsiteX2022" fmla="*/ 187738 w 383124"/>
                      <a:gd name="connsiteY2022" fmla="*/ 330422 h 394239"/>
                      <a:gd name="connsiteX2023" fmla="*/ 188214 w 383124"/>
                      <a:gd name="connsiteY2023" fmla="*/ 331089 h 394239"/>
                      <a:gd name="connsiteX2024" fmla="*/ 188214 w 383124"/>
                      <a:gd name="connsiteY2024" fmla="*/ 332232 h 394239"/>
                      <a:gd name="connsiteX2025" fmla="*/ 188881 w 383124"/>
                      <a:gd name="connsiteY2025" fmla="*/ 332994 h 394239"/>
                      <a:gd name="connsiteX2026" fmla="*/ 189547 w 383124"/>
                      <a:gd name="connsiteY2026" fmla="*/ 333661 h 394239"/>
                      <a:gd name="connsiteX2027" fmla="*/ 190309 w 383124"/>
                      <a:gd name="connsiteY2027" fmla="*/ 334232 h 394239"/>
                      <a:gd name="connsiteX2028" fmla="*/ 191643 w 383124"/>
                      <a:gd name="connsiteY2028" fmla="*/ 334232 h 394239"/>
                      <a:gd name="connsiteX2029" fmla="*/ 192215 w 383124"/>
                      <a:gd name="connsiteY2029" fmla="*/ 333375 h 394239"/>
                      <a:gd name="connsiteX2030" fmla="*/ 192024 w 383124"/>
                      <a:gd name="connsiteY2030" fmla="*/ 332327 h 394239"/>
                      <a:gd name="connsiteX2031" fmla="*/ 191929 w 383124"/>
                      <a:gd name="connsiteY2031" fmla="*/ 331851 h 394239"/>
                      <a:gd name="connsiteX2032" fmla="*/ 193358 w 383124"/>
                      <a:gd name="connsiteY2032" fmla="*/ 331756 h 394239"/>
                      <a:gd name="connsiteX2033" fmla="*/ 194310 w 383124"/>
                      <a:gd name="connsiteY2033" fmla="*/ 332042 h 394239"/>
                      <a:gd name="connsiteX2034" fmla="*/ 195263 w 383124"/>
                      <a:gd name="connsiteY2034" fmla="*/ 332327 h 394239"/>
                      <a:gd name="connsiteX2035" fmla="*/ 196120 w 383124"/>
                      <a:gd name="connsiteY2035" fmla="*/ 331661 h 394239"/>
                      <a:gd name="connsiteX2036" fmla="*/ 196882 w 383124"/>
                      <a:gd name="connsiteY2036" fmla="*/ 331375 h 394239"/>
                      <a:gd name="connsiteX2037" fmla="*/ 197644 w 383124"/>
                      <a:gd name="connsiteY2037" fmla="*/ 331089 h 394239"/>
                      <a:gd name="connsiteX2038" fmla="*/ 198692 w 383124"/>
                      <a:gd name="connsiteY2038" fmla="*/ 331280 h 394239"/>
                      <a:gd name="connsiteX2039" fmla="*/ 199739 w 383124"/>
                      <a:gd name="connsiteY2039" fmla="*/ 331756 h 394239"/>
                      <a:gd name="connsiteX2040" fmla="*/ 200978 w 383124"/>
                      <a:gd name="connsiteY2040" fmla="*/ 331851 h 394239"/>
                      <a:gd name="connsiteX2041" fmla="*/ 201073 w 383124"/>
                      <a:gd name="connsiteY2041" fmla="*/ 332232 h 394239"/>
                      <a:gd name="connsiteX2042" fmla="*/ 201168 w 383124"/>
                      <a:gd name="connsiteY2042" fmla="*/ 332994 h 394239"/>
                      <a:gd name="connsiteX2043" fmla="*/ 201359 w 383124"/>
                      <a:gd name="connsiteY2043" fmla="*/ 333566 h 394239"/>
                      <a:gd name="connsiteX2044" fmla="*/ 203263 w 383124"/>
                      <a:gd name="connsiteY2044" fmla="*/ 333851 h 394239"/>
                      <a:gd name="connsiteX2045" fmla="*/ 203645 w 383124"/>
                      <a:gd name="connsiteY2045" fmla="*/ 333089 h 394239"/>
                      <a:gd name="connsiteX2046" fmla="*/ 204407 w 383124"/>
                      <a:gd name="connsiteY2046" fmla="*/ 332423 h 394239"/>
                      <a:gd name="connsiteX2047" fmla="*/ 205550 w 383124"/>
                      <a:gd name="connsiteY2047" fmla="*/ 332042 h 394239"/>
                      <a:gd name="connsiteX2048" fmla="*/ 205550 w 383124"/>
                      <a:gd name="connsiteY2048" fmla="*/ 332042 h 39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  <a:cxn ang="0">
                        <a:pos x="connsiteX1776" y="connsiteY1776"/>
                      </a:cxn>
                      <a:cxn ang="0">
                        <a:pos x="connsiteX1777" y="connsiteY1777"/>
                      </a:cxn>
                      <a:cxn ang="0">
                        <a:pos x="connsiteX1778" y="connsiteY1778"/>
                      </a:cxn>
                      <a:cxn ang="0">
                        <a:pos x="connsiteX1779" y="connsiteY1779"/>
                      </a:cxn>
                      <a:cxn ang="0">
                        <a:pos x="connsiteX1780" y="connsiteY1780"/>
                      </a:cxn>
                      <a:cxn ang="0">
                        <a:pos x="connsiteX1781" y="connsiteY1781"/>
                      </a:cxn>
                      <a:cxn ang="0">
                        <a:pos x="connsiteX1782" y="connsiteY1782"/>
                      </a:cxn>
                      <a:cxn ang="0">
                        <a:pos x="connsiteX1783" y="connsiteY1783"/>
                      </a:cxn>
                      <a:cxn ang="0">
                        <a:pos x="connsiteX1784" y="connsiteY1784"/>
                      </a:cxn>
                      <a:cxn ang="0">
                        <a:pos x="connsiteX1785" y="connsiteY1785"/>
                      </a:cxn>
                      <a:cxn ang="0">
                        <a:pos x="connsiteX1786" y="connsiteY1786"/>
                      </a:cxn>
                      <a:cxn ang="0">
                        <a:pos x="connsiteX1787" y="connsiteY1787"/>
                      </a:cxn>
                      <a:cxn ang="0">
                        <a:pos x="connsiteX1788" y="connsiteY1788"/>
                      </a:cxn>
                      <a:cxn ang="0">
                        <a:pos x="connsiteX1789" y="connsiteY1789"/>
                      </a:cxn>
                      <a:cxn ang="0">
                        <a:pos x="connsiteX1790" y="connsiteY1790"/>
                      </a:cxn>
                      <a:cxn ang="0">
                        <a:pos x="connsiteX1791" y="connsiteY1791"/>
                      </a:cxn>
                      <a:cxn ang="0">
                        <a:pos x="connsiteX1792" y="connsiteY1792"/>
                      </a:cxn>
                      <a:cxn ang="0">
                        <a:pos x="connsiteX1793" y="connsiteY1793"/>
                      </a:cxn>
                      <a:cxn ang="0">
                        <a:pos x="connsiteX1794" y="connsiteY1794"/>
                      </a:cxn>
                      <a:cxn ang="0">
                        <a:pos x="connsiteX1795" y="connsiteY1795"/>
                      </a:cxn>
                      <a:cxn ang="0">
                        <a:pos x="connsiteX1796" y="connsiteY1796"/>
                      </a:cxn>
                      <a:cxn ang="0">
                        <a:pos x="connsiteX1797" y="connsiteY1797"/>
                      </a:cxn>
                      <a:cxn ang="0">
                        <a:pos x="connsiteX1798" y="connsiteY1798"/>
                      </a:cxn>
                      <a:cxn ang="0">
                        <a:pos x="connsiteX1799" y="connsiteY1799"/>
                      </a:cxn>
                      <a:cxn ang="0">
                        <a:pos x="connsiteX1800" y="connsiteY1800"/>
                      </a:cxn>
                      <a:cxn ang="0">
                        <a:pos x="connsiteX1801" y="connsiteY1801"/>
                      </a:cxn>
                      <a:cxn ang="0">
                        <a:pos x="connsiteX1802" y="connsiteY1802"/>
                      </a:cxn>
                      <a:cxn ang="0">
                        <a:pos x="connsiteX1803" y="connsiteY1803"/>
                      </a:cxn>
                      <a:cxn ang="0">
                        <a:pos x="connsiteX1804" y="connsiteY1804"/>
                      </a:cxn>
                      <a:cxn ang="0">
                        <a:pos x="connsiteX1805" y="connsiteY1805"/>
                      </a:cxn>
                      <a:cxn ang="0">
                        <a:pos x="connsiteX1806" y="connsiteY1806"/>
                      </a:cxn>
                      <a:cxn ang="0">
                        <a:pos x="connsiteX1807" y="connsiteY1807"/>
                      </a:cxn>
                      <a:cxn ang="0">
                        <a:pos x="connsiteX1808" y="connsiteY1808"/>
                      </a:cxn>
                      <a:cxn ang="0">
                        <a:pos x="connsiteX1809" y="connsiteY1809"/>
                      </a:cxn>
                      <a:cxn ang="0">
                        <a:pos x="connsiteX1810" y="connsiteY1810"/>
                      </a:cxn>
                      <a:cxn ang="0">
                        <a:pos x="connsiteX1811" y="connsiteY1811"/>
                      </a:cxn>
                      <a:cxn ang="0">
                        <a:pos x="connsiteX1812" y="connsiteY1812"/>
                      </a:cxn>
                      <a:cxn ang="0">
                        <a:pos x="connsiteX1813" y="connsiteY1813"/>
                      </a:cxn>
                      <a:cxn ang="0">
                        <a:pos x="connsiteX1814" y="connsiteY1814"/>
                      </a:cxn>
                      <a:cxn ang="0">
                        <a:pos x="connsiteX1815" y="connsiteY1815"/>
                      </a:cxn>
                      <a:cxn ang="0">
                        <a:pos x="connsiteX1816" y="connsiteY1816"/>
                      </a:cxn>
                      <a:cxn ang="0">
                        <a:pos x="connsiteX1817" y="connsiteY1817"/>
                      </a:cxn>
                      <a:cxn ang="0">
                        <a:pos x="connsiteX1818" y="connsiteY1818"/>
                      </a:cxn>
                      <a:cxn ang="0">
                        <a:pos x="connsiteX1819" y="connsiteY1819"/>
                      </a:cxn>
                      <a:cxn ang="0">
                        <a:pos x="connsiteX1820" y="connsiteY1820"/>
                      </a:cxn>
                      <a:cxn ang="0">
                        <a:pos x="connsiteX1821" y="connsiteY1821"/>
                      </a:cxn>
                      <a:cxn ang="0">
                        <a:pos x="connsiteX1822" y="connsiteY1822"/>
                      </a:cxn>
                      <a:cxn ang="0">
                        <a:pos x="connsiteX1823" y="connsiteY1823"/>
                      </a:cxn>
                      <a:cxn ang="0">
                        <a:pos x="connsiteX1824" y="connsiteY1824"/>
                      </a:cxn>
                      <a:cxn ang="0">
                        <a:pos x="connsiteX1825" y="connsiteY1825"/>
                      </a:cxn>
                      <a:cxn ang="0">
                        <a:pos x="connsiteX1826" y="connsiteY1826"/>
                      </a:cxn>
                      <a:cxn ang="0">
                        <a:pos x="connsiteX1827" y="connsiteY1827"/>
                      </a:cxn>
                      <a:cxn ang="0">
                        <a:pos x="connsiteX1828" y="connsiteY1828"/>
                      </a:cxn>
                      <a:cxn ang="0">
                        <a:pos x="connsiteX1829" y="connsiteY1829"/>
                      </a:cxn>
                      <a:cxn ang="0">
                        <a:pos x="connsiteX1830" y="connsiteY1830"/>
                      </a:cxn>
                      <a:cxn ang="0">
                        <a:pos x="connsiteX1831" y="connsiteY1831"/>
                      </a:cxn>
                      <a:cxn ang="0">
                        <a:pos x="connsiteX1832" y="connsiteY1832"/>
                      </a:cxn>
                      <a:cxn ang="0">
                        <a:pos x="connsiteX1833" y="connsiteY1833"/>
                      </a:cxn>
                      <a:cxn ang="0">
                        <a:pos x="connsiteX1834" y="connsiteY1834"/>
                      </a:cxn>
                      <a:cxn ang="0">
                        <a:pos x="connsiteX1835" y="connsiteY1835"/>
                      </a:cxn>
                      <a:cxn ang="0">
                        <a:pos x="connsiteX1836" y="connsiteY1836"/>
                      </a:cxn>
                      <a:cxn ang="0">
                        <a:pos x="connsiteX1837" y="connsiteY1837"/>
                      </a:cxn>
                      <a:cxn ang="0">
                        <a:pos x="connsiteX1838" y="connsiteY1838"/>
                      </a:cxn>
                      <a:cxn ang="0">
                        <a:pos x="connsiteX1839" y="connsiteY1839"/>
                      </a:cxn>
                      <a:cxn ang="0">
                        <a:pos x="connsiteX1840" y="connsiteY1840"/>
                      </a:cxn>
                      <a:cxn ang="0">
                        <a:pos x="connsiteX1841" y="connsiteY1841"/>
                      </a:cxn>
                      <a:cxn ang="0">
                        <a:pos x="connsiteX1842" y="connsiteY1842"/>
                      </a:cxn>
                      <a:cxn ang="0">
                        <a:pos x="connsiteX1843" y="connsiteY1843"/>
                      </a:cxn>
                      <a:cxn ang="0">
                        <a:pos x="connsiteX1844" y="connsiteY1844"/>
                      </a:cxn>
                      <a:cxn ang="0">
                        <a:pos x="connsiteX1845" y="connsiteY1845"/>
                      </a:cxn>
                      <a:cxn ang="0">
                        <a:pos x="connsiteX1846" y="connsiteY1846"/>
                      </a:cxn>
                      <a:cxn ang="0">
                        <a:pos x="connsiteX1847" y="connsiteY1847"/>
                      </a:cxn>
                      <a:cxn ang="0">
                        <a:pos x="connsiteX1848" y="connsiteY1848"/>
                      </a:cxn>
                      <a:cxn ang="0">
                        <a:pos x="connsiteX1849" y="connsiteY1849"/>
                      </a:cxn>
                      <a:cxn ang="0">
                        <a:pos x="connsiteX1850" y="connsiteY1850"/>
                      </a:cxn>
                      <a:cxn ang="0">
                        <a:pos x="connsiteX1851" y="connsiteY1851"/>
                      </a:cxn>
                      <a:cxn ang="0">
                        <a:pos x="connsiteX1852" y="connsiteY1852"/>
                      </a:cxn>
                      <a:cxn ang="0">
                        <a:pos x="connsiteX1853" y="connsiteY1853"/>
                      </a:cxn>
                      <a:cxn ang="0">
                        <a:pos x="connsiteX1854" y="connsiteY1854"/>
                      </a:cxn>
                      <a:cxn ang="0">
                        <a:pos x="connsiteX1855" y="connsiteY1855"/>
                      </a:cxn>
                      <a:cxn ang="0">
                        <a:pos x="connsiteX1856" y="connsiteY1856"/>
                      </a:cxn>
                      <a:cxn ang="0">
                        <a:pos x="connsiteX1857" y="connsiteY1857"/>
                      </a:cxn>
                      <a:cxn ang="0">
                        <a:pos x="connsiteX1858" y="connsiteY1858"/>
                      </a:cxn>
                      <a:cxn ang="0">
                        <a:pos x="connsiteX1859" y="connsiteY1859"/>
                      </a:cxn>
                      <a:cxn ang="0">
                        <a:pos x="connsiteX1860" y="connsiteY1860"/>
                      </a:cxn>
                      <a:cxn ang="0">
                        <a:pos x="connsiteX1861" y="connsiteY1861"/>
                      </a:cxn>
                      <a:cxn ang="0">
                        <a:pos x="connsiteX1862" y="connsiteY1862"/>
                      </a:cxn>
                      <a:cxn ang="0">
                        <a:pos x="connsiteX1863" y="connsiteY1863"/>
                      </a:cxn>
                      <a:cxn ang="0">
                        <a:pos x="connsiteX1864" y="connsiteY1864"/>
                      </a:cxn>
                      <a:cxn ang="0">
                        <a:pos x="connsiteX1865" y="connsiteY1865"/>
                      </a:cxn>
                      <a:cxn ang="0">
                        <a:pos x="connsiteX1866" y="connsiteY1866"/>
                      </a:cxn>
                      <a:cxn ang="0">
                        <a:pos x="connsiteX1867" y="connsiteY1867"/>
                      </a:cxn>
                      <a:cxn ang="0">
                        <a:pos x="connsiteX1868" y="connsiteY1868"/>
                      </a:cxn>
                      <a:cxn ang="0">
                        <a:pos x="connsiteX1869" y="connsiteY1869"/>
                      </a:cxn>
                      <a:cxn ang="0">
                        <a:pos x="connsiteX1870" y="connsiteY1870"/>
                      </a:cxn>
                      <a:cxn ang="0">
                        <a:pos x="connsiteX1871" y="connsiteY1871"/>
                      </a:cxn>
                      <a:cxn ang="0">
                        <a:pos x="connsiteX1872" y="connsiteY1872"/>
                      </a:cxn>
                      <a:cxn ang="0">
                        <a:pos x="connsiteX1873" y="connsiteY1873"/>
                      </a:cxn>
                      <a:cxn ang="0">
                        <a:pos x="connsiteX1874" y="connsiteY1874"/>
                      </a:cxn>
                      <a:cxn ang="0">
                        <a:pos x="connsiteX1875" y="connsiteY1875"/>
                      </a:cxn>
                      <a:cxn ang="0">
                        <a:pos x="connsiteX1876" y="connsiteY1876"/>
                      </a:cxn>
                      <a:cxn ang="0">
                        <a:pos x="connsiteX1877" y="connsiteY1877"/>
                      </a:cxn>
                      <a:cxn ang="0">
                        <a:pos x="connsiteX1878" y="connsiteY1878"/>
                      </a:cxn>
                      <a:cxn ang="0">
                        <a:pos x="connsiteX1879" y="connsiteY1879"/>
                      </a:cxn>
                      <a:cxn ang="0">
                        <a:pos x="connsiteX1880" y="connsiteY1880"/>
                      </a:cxn>
                      <a:cxn ang="0">
                        <a:pos x="connsiteX1881" y="connsiteY1881"/>
                      </a:cxn>
                      <a:cxn ang="0">
                        <a:pos x="connsiteX1882" y="connsiteY1882"/>
                      </a:cxn>
                      <a:cxn ang="0">
                        <a:pos x="connsiteX1883" y="connsiteY1883"/>
                      </a:cxn>
                      <a:cxn ang="0">
                        <a:pos x="connsiteX1884" y="connsiteY1884"/>
                      </a:cxn>
                      <a:cxn ang="0">
                        <a:pos x="connsiteX1885" y="connsiteY1885"/>
                      </a:cxn>
                      <a:cxn ang="0">
                        <a:pos x="connsiteX1886" y="connsiteY1886"/>
                      </a:cxn>
                      <a:cxn ang="0">
                        <a:pos x="connsiteX1887" y="connsiteY1887"/>
                      </a:cxn>
                      <a:cxn ang="0">
                        <a:pos x="connsiteX1888" y="connsiteY1888"/>
                      </a:cxn>
                      <a:cxn ang="0">
                        <a:pos x="connsiteX1889" y="connsiteY1889"/>
                      </a:cxn>
                      <a:cxn ang="0">
                        <a:pos x="connsiteX1890" y="connsiteY1890"/>
                      </a:cxn>
                      <a:cxn ang="0">
                        <a:pos x="connsiteX1891" y="connsiteY1891"/>
                      </a:cxn>
                      <a:cxn ang="0">
                        <a:pos x="connsiteX1892" y="connsiteY1892"/>
                      </a:cxn>
                      <a:cxn ang="0">
                        <a:pos x="connsiteX1893" y="connsiteY1893"/>
                      </a:cxn>
                      <a:cxn ang="0">
                        <a:pos x="connsiteX1894" y="connsiteY1894"/>
                      </a:cxn>
                      <a:cxn ang="0">
                        <a:pos x="connsiteX1895" y="connsiteY1895"/>
                      </a:cxn>
                      <a:cxn ang="0">
                        <a:pos x="connsiteX1896" y="connsiteY1896"/>
                      </a:cxn>
                      <a:cxn ang="0">
                        <a:pos x="connsiteX1897" y="connsiteY1897"/>
                      </a:cxn>
                      <a:cxn ang="0">
                        <a:pos x="connsiteX1898" y="connsiteY1898"/>
                      </a:cxn>
                      <a:cxn ang="0">
                        <a:pos x="connsiteX1899" y="connsiteY1899"/>
                      </a:cxn>
                      <a:cxn ang="0">
                        <a:pos x="connsiteX1900" y="connsiteY1900"/>
                      </a:cxn>
                      <a:cxn ang="0">
                        <a:pos x="connsiteX1901" y="connsiteY1901"/>
                      </a:cxn>
                      <a:cxn ang="0">
                        <a:pos x="connsiteX1902" y="connsiteY1902"/>
                      </a:cxn>
                      <a:cxn ang="0">
                        <a:pos x="connsiteX1903" y="connsiteY1903"/>
                      </a:cxn>
                      <a:cxn ang="0">
                        <a:pos x="connsiteX1904" y="connsiteY1904"/>
                      </a:cxn>
                      <a:cxn ang="0">
                        <a:pos x="connsiteX1905" y="connsiteY1905"/>
                      </a:cxn>
                      <a:cxn ang="0">
                        <a:pos x="connsiteX1906" y="connsiteY1906"/>
                      </a:cxn>
                      <a:cxn ang="0">
                        <a:pos x="connsiteX1907" y="connsiteY1907"/>
                      </a:cxn>
                      <a:cxn ang="0">
                        <a:pos x="connsiteX1908" y="connsiteY1908"/>
                      </a:cxn>
                      <a:cxn ang="0">
                        <a:pos x="connsiteX1909" y="connsiteY1909"/>
                      </a:cxn>
                      <a:cxn ang="0">
                        <a:pos x="connsiteX1910" y="connsiteY1910"/>
                      </a:cxn>
                      <a:cxn ang="0">
                        <a:pos x="connsiteX1911" y="connsiteY1911"/>
                      </a:cxn>
                      <a:cxn ang="0">
                        <a:pos x="connsiteX1912" y="connsiteY1912"/>
                      </a:cxn>
                      <a:cxn ang="0">
                        <a:pos x="connsiteX1913" y="connsiteY1913"/>
                      </a:cxn>
                      <a:cxn ang="0">
                        <a:pos x="connsiteX1914" y="connsiteY1914"/>
                      </a:cxn>
                      <a:cxn ang="0">
                        <a:pos x="connsiteX1915" y="connsiteY1915"/>
                      </a:cxn>
                      <a:cxn ang="0">
                        <a:pos x="connsiteX1916" y="connsiteY1916"/>
                      </a:cxn>
                      <a:cxn ang="0">
                        <a:pos x="connsiteX1917" y="connsiteY1917"/>
                      </a:cxn>
                      <a:cxn ang="0">
                        <a:pos x="connsiteX1918" y="connsiteY1918"/>
                      </a:cxn>
                      <a:cxn ang="0">
                        <a:pos x="connsiteX1919" y="connsiteY1919"/>
                      </a:cxn>
                      <a:cxn ang="0">
                        <a:pos x="connsiteX1920" y="connsiteY1920"/>
                      </a:cxn>
                      <a:cxn ang="0">
                        <a:pos x="connsiteX1921" y="connsiteY1921"/>
                      </a:cxn>
                      <a:cxn ang="0">
                        <a:pos x="connsiteX1922" y="connsiteY1922"/>
                      </a:cxn>
                      <a:cxn ang="0">
                        <a:pos x="connsiteX1923" y="connsiteY1923"/>
                      </a:cxn>
                      <a:cxn ang="0">
                        <a:pos x="connsiteX1924" y="connsiteY1924"/>
                      </a:cxn>
                      <a:cxn ang="0">
                        <a:pos x="connsiteX1925" y="connsiteY1925"/>
                      </a:cxn>
                      <a:cxn ang="0">
                        <a:pos x="connsiteX1926" y="connsiteY1926"/>
                      </a:cxn>
                      <a:cxn ang="0">
                        <a:pos x="connsiteX1927" y="connsiteY1927"/>
                      </a:cxn>
                      <a:cxn ang="0">
                        <a:pos x="connsiteX1928" y="connsiteY1928"/>
                      </a:cxn>
                      <a:cxn ang="0">
                        <a:pos x="connsiteX1929" y="connsiteY1929"/>
                      </a:cxn>
                      <a:cxn ang="0">
                        <a:pos x="connsiteX1930" y="connsiteY1930"/>
                      </a:cxn>
                      <a:cxn ang="0">
                        <a:pos x="connsiteX1931" y="connsiteY1931"/>
                      </a:cxn>
                      <a:cxn ang="0">
                        <a:pos x="connsiteX1932" y="connsiteY1932"/>
                      </a:cxn>
                      <a:cxn ang="0">
                        <a:pos x="connsiteX1933" y="connsiteY1933"/>
                      </a:cxn>
                      <a:cxn ang="0">
                        <a:pos x="connsiteX1934" y="connsiteY1934"/>
                      </a:cxn>
                      <a:cxn ang="0">
                        <a:pos x="connsiteX1935" y="connsiteY1935"/>
                      </a:cxn>
                      <a:cxn ang="0">
                        <a:pos x="connsiteX1936" y="connsiteY1936"/>
                      </a:cxn>
                      <a:cxn ang="0">
                        <a:pos x="connsiteX1937" y="connsiteY1937"/>
                      </a:cxn>
                      <a:cxn ang="0">
                        <a:pos x="connsiteX1938" y="connsiteY1938"/>
                      </a:cxn>
                      <a:cxn ang="0">
                        <a:pos x="connsiteX1939" y="connsiteY1939"/>
                      </a:cxn>
                      <a:cxn ang="0">
                        <a:pos x="connsiteX1940" y="connsiteY1940"/>
                      </a:cxn>
                      <a:cxn ang="0">
                        <a:pos x="connsiteX1941" y="connsiteY1941"/>
                      </a:cxn>
                      <a:cxn ang="0">
                        <a:pos x="connsiteX1942" y="connsiteY1942"/>
                      </a:cxn>
                      <a:cxn ang="0">
                        <a:pos x="connsiteX1943" y="connsiteY1943"/>
                      </a:cxn>
                      <a:cxn ang="0">
                        <a:pos x="connsiteX1944" y="connsiteY1944"/>
                      </a:cxn>
                      <a:cxn ang="0">
                        <a:pos x="connsiteX1945" y="connsiteY1945"/>
                      </a:cxn>
                      <a:cxn ang="0">
                        <a:pos x="connsiteX1946" y="connsiteY1946"/>
                      </a:cxn>
                      <a:cxn ang="0">
                        <a:pos x="connsiteX1947" y="connsiteY1947"/>
                      </a:cxn>
                      <a:cxn ang="0">
                        <a:pos x="connsiteX1948" y="connsiteY1948"/>
                      </a:cxn>
                      <a:cxn ang="0">
                        <a:pos x="connsiteX1949" y="connsiteY1949"/>
                      </a:cxn>
                      <a:cxn ang="0">
                        <a:pos x="connsiteX1950" y="connsiteY1950"/>
                      </a:cxn>
                      <a:cxn ang="0">
                        <a:pos x="connsiteX1951" y="connsiteY1951"/>
                      </a:cxn>
                      <a:cxn ang="0">
                        <a:pos x="connsiteX1952" y="connsiteY1952"/>
                      </a:cxn>
                      <a:cxn ang="0">
                        <a:pos x="connsiteX1953" y="connsiteY1953"/>
                      </a:cxn>
                      <a:cxn ang="0">
                        <a:pos x="connsiteX1954" y="connsiteY1954"/>
                      </a:cxn>
                      <a:cxn ang="0">
                        <a:pos x="connsiteX1955" y="connsiteY1955"/>
                      </a:cxn>
                      <a:cxn ang="0">
                        <a:pos x="connsiteX1956" y="connsiteY1956"/>
                      </a:cxn>
                      <a:cxn ang="0">
                        <a:pos x="connsiteX1957" y="connsiteY1957"/>
                      </a:cxn>
                      <a:cxn ang="0">
                        <a:pos x="connsiteX1958" y="connsiteY1958"/>
                      </a:cxn>
                      <a:cxn ang="0">
                        <a:pos x="connsiteX1959" y="connsiteY1959"/>
                      </a:cxn>
                      <a:cxn ang="0">
                        <a:pos x="connsiteX1960" y="connsiteY1960"/>
                      </a:cxn>
                      <a:cxn ang="0">
                        <a:pos x="connsiteX1961" y="connsiteY1961"/>
                      </a:cxn>
                      <a:cxn ang="0">
                        <a:pos x="connsiteX1962" y="connsiteY1962"/>
                      </a:cxn>
                      <a:cxn ang="0">
                        <a:pos x="connsiteX1963" y="connsiteY1963"/>
                      </a:cxn>
                      <a:cxn ang="0">
                        <a:pos x="connsiteX1964" y="connsiteY1964"/>
                      </a:cxn>
                      <a:cxn ang="0">
                        <a:pos x="connsiteX1965" y="connsiteY1965"/>
                      </a:cxn>
                      <a:cxn ang="0">
                        <a:pos x="connsiteX1966" y="connsiteY1966"/>
                      </a:cxn>
                      <a:cxn ang="0">
                        <a:pos x="connsiteX1967" y="connsiteY1967"/>
                      </a:cxn>
                      <a:cxn ang="0">
                        <a:pos x="connsiteX1968" y="connsiteY1968"/>
                      </a:cxn>
                      <a:cxn ang="0">
                        <a:pos x="connsiteX1969" y="connsiteY1969"/>
                      </a:cxn>
                      <a:cxn ang="0">
                        <a:pos x="connsiteX1970" y="connsiteY1970"/>
                      </a:cxn>
                      <a:cxn ang="0">
                        <a:pos x="connsiteX1971" y="connsiteY1971"/>
                      </a:cxn>
                      <a:cxn ang="0">
                        <a:pos x="connsiteX1972" y="connsiteY1972"/>
                      </a:cxn>
                      <a:cxn ang="0">
                        <a:pos x="connsiteX1973" y="connsiteY1973"/>
                      </a:cxn>
                      <a:cxn ang="0">
                        <a:pos x="connsiteX1974" y="connsiteY1974"/>
                      </a:cxn>
                      <a:cxn ang="0">
                        <a:pos x="connsiteX1975" y="connsiteY1975"/>
                      </a:cxn>
                      <a:cxn ang="0">
                        <a:pos x="connsiteX1976" y="connsiteY1976"/>
                      </a:cxn>
                      <a:cxn ang="0">
                        <a:pos x="connsiteX1977" y="connsiteY1977"/>
                      </a:cxn>
                      <a:cxn ang="0">
                        <a:pos x="connsiteX1978" y="connsiteY1978"/>
                      </a:cxn>
                      <a:cxn ang="0">
                        <a:pos x="connsiteX1979" y="connsiteY1979"/>
                      </a:cxn>
                      <a:cxn ang="0">
                        <a:pos x="connsiteX1980" y="connsiteY1980"/>
                      </a:cxn>
                      <a:cxn ang="0">
                        <a:pos x="connsiteX1981" y="connsiteY1981"/>
                      </a:cxn>
                      <a:cxn ang="0">
                        <a:pos x="connsiteX1982" y="connsiteY1982"/>
                      </a:cxn>
                      <a:cxn ang="0">
                        <a:pos x="connsiteX1983" y="connsiteY1983"/>
                      </a:cxn>
                      <a:cxn ang="0">
                        <a:pos x="connsiteX1984" y="connsiteY1984"/>
                      </a:cxn>
                      <a:cxn ang="0">
                        <a:pos x="connsiteX1985" y="connsiteY1985"/>
                      </a:cxn>
                      <a:cxn ang="0">
                        <a:pos x="connsiteX1986" y="connsiteY1986"/>
                      </a:cxn>
                      <a:cxn ang="0">
                        <a:pos x="connsiteX1987" y="connsiteY1987"/>
                      </a:cxn>
                      <a:cxn ang="0">
                        <a:pos x="connsiteX1988" y="connsiteY1988"/>
                      </a:cxn>
                      <a:cxn ang="0">
                        <a:pos x="connsiteX1989" y="connsiteY1989"/>
                      </a:cxn>
                      <a:cxn ang="0">
                        <a:pos x="connsiteX1990" y="connsiteY1990"/>
                      </a:cxn>
                      <a:cxn ang="0">
                        <a:pos x="connsiteX1991" y="connsiteY1991"/>
                      </a:cxn>
                      <a:cxn ang="0">
                        <a:pos x="connsiteX1992" y="connsiteY1992"/>
                      </a:cxn>
                      <a:cxn ang="0">
                        <a:pos x="connsiteX1993" y="connsiteY1993"/>
                      </a:cxn>
                      <a:cxn ang="0">
                        <a:pos x="connsiteX1994" y="connsiteY1994"/>
                      </a:cxn>
                      <a:cxn ang="0">
                        <a:pos x="connsiteX1995" y="connsiteY1995"/>
                      </a:cxn>
                      <a:cxn ang="0">
                        <a:pos x="connsiteX1996" y="connsiteY1996"/>
                      </a:cxn>
                      <a:cxn ang="0">
                        <a:pos x="connsiteX1997" y="connsiteY1997"/>
                      </a:cxn>
                      <a:cxn ang="0">
                        <a:pos x="connsiteX1998" y="connsiteY1998"/>
                      </a:cxn>
                      <a:cxn ang="0">
                        <a:pos x="connsiteX1999" y="connsiteY1999"/>
                      </a:cxn>
                      <a:cxn ang="0">
                        <a:pos x="connsiteX2000" y="connsiteY2000"/>
                      </a:cxn>
                      <a:cxn ang="0">
                        <a:pos x="connsiteX2001" y="connsiteY2001"/>
                      </a:cxn>
                      <a:cxn ang="0">
                        <a:pos x="connsiteX2002" y="connsiteY2002"/>
                      </a:cxn>
                      <a:cxn ang="0">
                        <a:pos x="connsiteX2003" y="connsiteY2003"/>
                      </a:cxn>
                      <a:cxn ang="0">
                        <a:pos x="connsiteX2004" y="connsiteY2004"/>
                      </a:cxn>
                      <a:cxn ang="0">
                        <a:pos x="connsiteX2005" y="connsiteY2005"/>
                      </a:cxn>
                      <a:cxn ang="0">
                        <a:pos x="connsiteX2006" y="connsiteY2006"/>
                      </a:cxn>
                      <a:cxn ang="0">
                        <a:pos x="connsiteX2007" y="connsiteY2007"/>
                      </a:cxn>
                      <a:cxn ang="0">
                        <a:pos x="connsiteX2008" y="connsiteY2008"/>
                      </a:cxn>
                      <a:cxn ang="0">
                        <a:pos x="connsiteX2009" y="connsiteY2009"/>
                      </a:cxn>
                      <a:cxn ang="0">
                        <a:pos x="connsiteX2010" y="connsiteY2010"/>
                      </a:cxn>
                      <a:cxn ang="0">
                        <a:pos x="connsiteX2011" y="connsiteY2011"/>
                      </a:cxn>
                      <a:cxn ang="0">
                        <a:pos x="connsiteX2012" y="connsiteY2012"/>
                      </a:cxn>
                      <a:cxn ang="0">
                        <a:pos x="connsiteX2013" y="connsiteY2013"/>
                      </a:cxn>
                      <a:cxn ang="0">
                        <a:pos x="connsiteX2014" y="connsiteY2014"/>
                      </a:cxn>
                      <a:cxn ang="0">
                        <a:pos x="connsiteX2015" y="connsiteY2015"/>
                      </a:cxn>
                      <a:cxn ang="0">
                        <a:pos x="connsiteX2016" y="connsiteY2016"/>
                      </a:cxn>
                      <a:cxn ang="0">
                        <a:pos x="connsiteX2017" y="connsiteY2017"/>
                      </a:cxn>
                      <a:cxn ang="0">
                        <a:pos x="connsiteX2018" y="connsiteY2018"/>
                      </a:cxn>
                      <a:cxn ang="0">
                        <a:pos x="connsiteX2019" y="connsiteY2019"/>
                      </a:cxn>
                      <a:cxn ang="0">
                        <a:pos x="connsiteX2020" y="connsiteY2020"/>
                      </a:cxn>
                      <a:cxn ang="0">
                        <a:pos x="connsiteX2021" y="connsiteY2021"/>
                      </a:cxn>
                      <a:cxn ang="0">
                        <a:pos x="connsiteX2022" y="connsiteY2022"/>
                      </a:cxn>
                      <a:cxn ang="0">
                        <a:pos x="connsiteX2023" y="connsiteY2023"/>
                      </a:cxn>
                      <a:cxn ang="0">
                        <a:pos x="connsiteX2024" y="connsiteY2024"/>
                      </a:cxn>
                      <a:cxn ang="0">
                        <a:pos x="connsiteX2025" y="connsiteY2025"/>
                      </a:cxn>
                      <a:cxn ang="0">
                        <a:pos x="connsiteX2026" y="connsiteY2026"/>
                      </a:cxn>
                      <a:cxn ang="0">
                        <a:pos x="connsiteX2027" y="connsiteY2027"/>
                      </a:cxn>
                      <a:cxn ang="0">
                        <a:pos x="connsiteX2028" y="connsiteY2028"/>
                      </a:cxn>
                      <a:cxn ang="0">
                        <a:pos x="connsiteX2029" y="connsiteY2029"/>
                      </a:cxn>
                      <a:cxn ang="0">
                        <a:pos x="connsiteX2030" y="connsiteY2030"/>
                      </a:cxn>
                      <a:cxn ang="0">
                        <a:pos x="connsiteX2031" y="connsiteY2031"/>
                      </a:cxn>
                      <a:cxn ang="0">
                        <a:pos x="connsiteX2032" y="connsiteY2032"/>
                      </a:cxn>
                      <a:cxn ang="0">
                        <a:pos x="connsiteX2033" y="connsiteY2033"/>
                      </a:cxn>
                      <a:cxn ang="0">
                        <a:pos x="connsiteX2034" y="connsiteY2034"/>
                      </a:cxn>
                      <a:cxn ang="0">
                        <a:pos x="connsiteX2035" y="connsiteY2035"/>
                      </a:cxn>
                      <a:cxn ang="0">
                        <a:pos x="connsiteX2036" y="connsiteY2036"/>
                      </a:cxn>
                      <a:cxn ang="0">
                        <a:pos x="connsiteX2037" y="connsiteY2037"/>
                      </a:cxn>
                      <a:cxn ang="0">
                        <a:pos x="connsiteX2038" y="connsiteY2038"/>
                      </a:cxn>
                      <a:cxn ang="0">
                        <a:pos x="connsiteX2039" y="connsiteY2039"/>
                      </a:cxn>
                      <a:cxn ang="0">
                        <a:pos x="connsiteX2040" y="connsiteY2040"/>
                      </a:cxn>
                      <a:cxn ang="0">
                        <a:pos x="connsiteX2041" y="connsiteY2041"/>
                      </a:cxn>
                      <a:cxn ang="0">
                        <a:pos x="connsiteX2042" y="connsiteY2042"/>
                      </a:cxn>
                      <a:cxn ang="0">
                        <a:pos x="connsiteX2043" y="connsiteY2043"/>
                      </a:cxn>
                      <a:cxn ang="0">
                        <a:pos x="connsiteX2044" y="connsiteY2044"/>
                      </a:cxn>
                      <a:cxn ang="0">
                        <a:pos x="connsiteX2045" y="connsiteY2045"/>
                      </a:cxn>
                      <a:cxn ang="0">
                        <a:pos x="connsiteX2046" y="connsiteY2046"/>
                      </a:cxn>
                      <a:cxn ang="0">
                        <a:pos x="connsiteX2047" y="connsiteY2047"/>
                      </a:cxn>
                      <a:cxn ang="0">
                        <a:pos x="connsiteX2048" y="connsiteY2048"/>
                      </a:cxn>
                    </a:cxnLst>
                    <a:rect l="l" t="t" r="r" b="b"/>
                    <a:pathLst>
                      <a:path w="383124" h="394239">
                        <a:moveTo>
                          <a:pt x="205550" y="332042"/>
                        </a:moveTo>
                        <a:lnTo>
                          <a:pt x="205550" y="332042"/>
                        </a:lnTo>
                        <a:cubicBezTo>
                          <a:pt x="205645" y="332042"/>
                          <a:pt x="205835" y="332042"/>
                          <a:pt x="205835" y="332042"/>
                        </a:cubicBezTo>
                        <a:cubicBezTo>
                          <a:pt x="206121" y="332042"/>
                          <a:pt x="206692" y="332232"/>
                          <a:pt x="207074" y="332327"/>
                        </a:cubicBezTo>
                        <a:cubicBezTo>
                          <a:pt x="207454" y="332423"/>
                          <a:pt x="208026" y="332708"/>
                          <a:pt x="208121" y="332804"/>
                        </a:cubicBezTo>
                        <a:cubicBezTo>
                          <a:pt x="208217" y="332899"/>
                          <a:pt x="208502" y="332994"/>
                          <a:pt x="208597" y="332899"/>
                        </a:cubicBezTo>
                        <a:cubicBezTo>
                          <a:pt x="208693" y="332804"/>
                          <a:pt x="208883" y="332423"/>
                          <a:pt x="208788" y="332232"/>
                        </a:cubicBezTo>
                        <a:cubicBezTo>
                          <a:pt x="208693" y="332042"/>
                          <a:pt x="208217" y="331280"/>
                          <a:pt x="208121" y="331089"/>
                        </a:cubicBezTo>
                        <a:cubicBezTo>
                          <a:pt x="208026" y="330899"/>
                          <a:pt x="208121" y="330708"/>
                          <a:pt x="208407" y="330518"/>
                        </a:cubicBezTo>
                        <a:cubicBezTo>
                          <a:pt x="208693" y="330327"/>
                          <a:pt x="208788" y="330137"/>
                          <a:pt x="208883" y="330041"/>
                        </a:cubicBezTo>
                        <a:cubicBezTo>
                          <a:pt x="208979" y="329946"/>
                          <a:pt x="209169" y="329851"/>
                          <a:pt x="209264" y="329756"/>
                        </a:cubicBezTo>
                        <a:lnTo>
                          <a:pt x="209169" y="329565"/>
                        </a:lnTo>
                        <a:cubicBezTo>
                          <a:pt x="209169" y="329565"/>
                          <a:pt x="209074" y="329279"/>
                          <a:pt x="209264" y="328994"/>
                        </a:cubicBezTo>
                        <a:cubicBezTo>
                          <a:pt x="209550" y="328708"/>
                          <a:pt x="210026" y="328422"/>
                          <a:pt x="210121" y="328136"/>
                        </a:cubicBezTo>
                        <a:cubicBezTo>
                          <a:pt x="210217" y="327851"/>
                          <a:pt x="210503" y="327470"/>
                          <a:pt x="210788" y="327184"/>
                        </a:cubicBezTo>
                        <a:cubicBezTo>
                          <a:pt x="211074" y="326898"/>
                          <a:pt x="211265" y="326898"/>
                          <a:pt x="211360" y="326612"/>
                        </a:cubicBezTo>
                        <a:cubicBezTo>
                          <a:pt x="211455" y="326327"/>
                          <a:pt x="211455" y="326136"/>
                          <a:pt x="211455" y="326136"/>
                        </a:cubicBezTo>
                        <a:lnTo>
                          <a:pt x="211455" y="326041"/>
                        </a:lnTo>
                        <a:cubicBezTo>
                          <a:pt x="211550" y="326041"/>
                          <a:pt x="211646" y="326041"/>
                          <a:pt x="211741" y="326041"/>
                        </a:cubicBezTo>
                        <a:cubicBezTo>
                          <a:pt x="212408" y="326041"/>
                          <a:pt x="212693" y="325755"/>
                          <a:pt x="212979" y="325755"/>
                        </a:cubicBezTo>
                        <a:cubicBezTo>
                          <a:pt x="212979" y="325755"/>
                          <a:pt x="212979" y="325565"/>
                          <a:pt x="212788" y="325374"/>
                        </a:cubicBezTo>
                        <a:cubicBezTo>
                          <a:pt x="212598" y="325184"/>
                          <a:pt x="212503" y="324707"/>
                          <a:pt x="212788" y="324707"/>
                        </a:cubicBezTo>
                        <a:cubicBezTo>
                          <a:pt x="213170" y="324612"/>
                          <a:pt x="213550" y="324612"/>
                          <a:pt x="213836" y="324231"/>
                        </a:cubicBezTo>
                        <a:cubicBezTo>
                          <a:pt x="214122" y="323945"/>
                          <a:pt x="214313" y="323660"/>
                          <a:pt x="214503" y="323279"/>
                        </a:cubicBezTo>
                        <a:cubicBezTo>
                          <a:pt x="214694" y="322898"/>
                          <a:pt x="214789" y="322802"/>
                          <a:pt x="215075" y="322612"/>
                        </a:cubicBezTo>
                        <a:cubicBezTo>
                          <a:pt x="215360" y="322421"/>
                          <a:pt x="215932" y="322326"/>
                          <a:pt x="215741" y="322136"/>
                        </a:cubicBezTo>
                        <a:cubicBezTo>
                          <a:pt x="215646" y="322040"/>
                          <a:pt x="215551" y="322040"/>
                          <a:pt x="215455" y="322040"/>
                        </a:cubicBezTo>
                        <a:cubicBezTo>
                          <a:pt x="215360" y="321945"/>
                          <a:pt x="214979" y="321564"/>
                          <a:pt x="214789" y="321278"/>
                        </a:cubicBezTo>
                        <a:cubicBezTo>
                          <a:pt x="214598" y="320993"/>
                          <a:pt x="214027" y="320421"/>
                          <a:pt x="214217" y="320135"/>
                        </a:cubicBezTo>
                        <a:cubicBezTo>
                          <a:pt x="214408" y="319850"/>
                          <a:pt x="214789" y="319945"/>
                          <a:pt x="215075" y="319945"/>
                        </a:cubicBezTo>
                        <a:cubicBezTo>
                          <a:pt x="215360" y="320040"/>
                          <a:pt x="215741" y="319945"/>
                          <a:pt x="215932" y="319754"/>
                        </a:cubicBezTo>
                        <a:cubicBezTo>
                          <a:pt x="216217" y="319564"/>
                          <a:pt x="216599" y="319183"/>
                          <a:pt x="216694" y="318802"/>
                        </a:cubicBezTo>
                        <a:cubicBezTo>
                          <a:pt x="216789" y="318421"/>
                          <a:pt x="216979" y="318326"/>
                          <a:pt x="217170" y="318040"/>
                        </a:cubicBezTo>
                        <a:cubicBezTo>
                          <a:pt x="217361" y="317754"/>
                          <a:pt x="217456" y="317468"/>
                          <a:pt x="217361" y="317183"/>
                        </a:cubicBezTo>
                        <a:cubicBezTo>
                          <a:pt x="217265" y="316897"/>
                          <a:pt x="217361" y="316516"/>
                          <a:pt x="217646" y="316135"/>
                        </a:cubicBezTo>
                        <a:cubicBezTo>
                          <a:pt x="217932" y="315754"/>
                          <a:pt x="218789" y="315278"/>
                          <a:pt x="219456" y="315373"/>
                        </a:cubicBezTo>
                        <a:cubicBezTo>
                          <a:pt x="220028" y="315468"/>
                          <a:pt x="221266" y="316516"/>
                          <a:pt x="221456" y="316897"/>
                        </a:cubicBezTo>
                        <a:cubicBezTo>
                          <a:pt x="221742" y="317278"/>
                          <a:pt x="222218" y="318040"/>
                          <a:pt x="222409" y="318421"/>
                        </a:cubicBezTo>
                        <a:cubicBezTo>
                          <a:pt x="222504" y="318707"/>
                          <a:pt x="222695" y="318707"/>
                          <a:pt x="222885" y="318707"/>
                        </a:cubicBezTo>
                        <a:cubicBezTo>
                          <a:pt x="223075" y="318707"/>
                          <a:pt x="223361" y="318421"/>
                          <a:pt x="223361" y="318230"/>
                        </a:cubicBezTo>
                        <a:cubicBezTo>
                          <a:pt x="223457" y="318040"/>
                          <a:pt x="223552" y="317659"/>
                          <a:pt x="223838" y="317659"/>
                        </a:cubicBezTo>
                        <a:cubicBezTo>
                          <a:pt x="224123" y="317659"/>
                          <a:pt x="224409" y="317945"/>
                          <a:pt x="224600" y="318135"/>
                        </a:cubicBezTo>
                        <a:cubicBezTo>
                          <a:pt x="224790" y="318326"/>
                          <a:pt x="225647" y="319183"/>
                          <a:pt x="225838" y="319373"/>
                        </a:cubicBezTo>
                        <a:cubicBezTo>
                          <a:pt x="226124" y="319564"/>
                          <a:pt x="226219" y="319754"/>
                          <a:pt x="226695" y="319564"/>
                        </a:cubicBezTo>
                        <a:cubicBezTo>
                          <a:pt x="227171" y="319469"/>
                          <a:pt x="227552" y="319088"/>
                          <a:pt x="227838" y="319183"/>
                        </a:cubicBezTo>
                        <a:cubicBezTo>
                          <a:pt x="228219" y="319373"/>
                          <a:pt x="228600" y="319659"/>
                          <a:pt x="228600" y="319659"/>
                        </a:cubicBezTo>
                        <a:lnTo>
                          <a:pt x="228695" y="320040"/>
                        </a:lnTo>
                        <a:cubicBezTo>
                          <a:pt x="228695" y="320040"/>
                          <a:pt x="229648" y="320802"/>
                          <a:pt x="229838" y="320897"/>
                        </a:cubicBezTo>
                        <a:cubicBezTo>
                          <a:pt x="230029" y="320897"/>
                          <a:pt x="230219" y="320897"/>
                          <a:pt x="230315" y="321088"/>
                        </a:cubicBezTo>
                        <a:cubicBezTo>
                          <a:pt x="230410" y="321278"/>
                          <a:pt x="230600" y="321659"/>
                          <a:pt x="230791" y="321659"/>
                        </a:cubicBezTo>
                        <a:cubicBezTo>
                          <a:pt x="230981" y="321659"/>
                          <a:pt x="231648" y="321469"/>
                          <a:pt x="231743" y="321755"/>
                        </a:cubicBezTo>
                        <a:cubicBezTo>
                          <a:pt x="231838" y="322040"/>
                          <a:pt x="232315" y="322517"/>
                          <a:pt x="232315" y="322517"/>
                        </a:cubicBezTo>
                        <a:cubicBezTo>
                          <a:pt x="232315" y="322517"/>
                          <a:pt x="232410" y="322707"/>
                          <a:pt x="232696" y="322707"/>
                        </a:cubicBezTo>
                        <a:cubicBezTo>
                          <a:pt x="232982" y="322707"/>
                          <a:pt x="233077" y="322898"/>
                          <a:pt x="233172" y="322802"/>
                        </a:cubicBezTo>
                        <a:cubicBezTo>
                          <a:pt x="233267" y="322707"/>
                          <a:pt x="233458" y="322802"/>
                          <a:pt x="233553" y="322802"/>
                        </a:cubicBezTo>
                        <a:cubicBezTo>
                          <a:pt x="233648" y="322802"/>
                          <a:pt x="234125" y="322993"/>
                          <a:pt x="234125" y="323183"/>
                        </a:cubicBezTo>
                        <a:cubicBezTo>
                          <a:pt x="234220" y="323374"/>
                          <a:pt x="233553" y="323469"/>
                          <a:pt x="233744" y="323564"/>
                        </a:cubicBezTo>
                        <a:cubicBezTo>
                          <a:pt x="233934" y="323660"/>
                          <a:pt x="234315" y="323564"/>
                          <a:pt x="234505" y="323945"/>
                        </a:cubicBezTo>
                        <a:cubicBezTo>
                          <a:pt x="234791" y="324231"/>
                          <a:pt x="235077" y="324612"/>
                          <a:pt x="234982" y="324803"/>
                        </a:cubicBezTo>
                        <a:cubicBezTo>
                          <a:pt x="234887" y="324993"/>
                          <a:pt x="234601" y="325279"/>
                          <a:pt x="234791" y="325374"/>
                        </a:cubicBezTo>
                        <a:cubicBezTo>
                          <a:pt x="234982" y="325469"/>
                          <a:pt x="235267" y="325660"/>
                          <a:pt x="235267" y="325850"/>
                        </a:cubicBezTo>
                        <a:cubicBezTo>
                          <a:pt x="235267" y="326041"/>
                          <a:pt x="236029" y="326231"/>
                          <a:pt x="236125" y="326422"/>
                        </a:cubicBezTo>
                        <a:cubicBezTo>
                          <a:pt x="236220" y="326612"/>
                          <a:pt x="236411" y="326612"/>
                          <a:pt x="236411" y="326803"/>
                        </a:cubicBezTo>
                        <a:cubicBezTo>
                          <a:pt x="236411" y="326993"/>
                          <a:pt x="236315" y="327279"/>
                          <a:pt x="236506" y="327374"/>
                        </a:cubicBezTo>
                        <a:cubicBezTo>
                          <a:pt x="236696" y="327470"/>
                          <a:pt x="237077" y="327660"/>
                          <a:pt x="237077" y="327851"/>
                        </a:cubicBezTo>
                        <a:cubicBezTo>
                          <a:pt x="237077" y="328041"/>
                          <a:pt x="237172" y="328422"/>
                          <a:pt x="237268" y="328517"/>
                        </a:cubicBezTo>
                        <a:cubicBezTo>
                          <a:pt x="237363" y="328613"/>
                          <a:pt x="237554" y="328708"/>
                          <a:pt x="237554" y="328803"/>
                        </a:cubicBezTo>
                        <a:cubicBezTo>
                          <a:pt x="237554" y="328994"/>
                          <a:pt x="237649" y="329184"/>
                          <a:pt x="237649" y="329184"/>
                        </a:cubicBezTo>
                        <a:cubicBezTo>
                          <a:pt x="237649" y="329184"/>
                          <a:pt x="237934" y="329470"/>
                          <a:pt x="238506" y="329565"/>
                        </a:cubicBezTo>
                        <a:cubicBezTo>
                          <a:pt x="239078" y="329660"/>
                          <a:pt x="239459" y="329660"/>
                          <a:pt x="239459" y="329660"/>
                        </a:cubicBezTo>
                        <a:lnTo>
                          <a:pt x="240221" y="329851"/>
                        </a:lnTo>
                        <a:cubicBezTo>
                          <a:pt x="240221" y="329851"/>
                          <a:pt x="240506" y="329851"/>
                          <a:pt x="240697" y="330041"/>
                        </a:cubicBezTo>
                        <a:cubicBezTo>
                          <a:pt x="240792" y="330232"/>
                          <a:pt x="240792" y="330518"/>
                          <a:pt x="240792" y="330518"/>
                        </a:cubicBezTo>
                        <a:cubicBezTo>
                          <a:pt x="240792" y="330518"/>
                          <a:pt x="241268" y="330518"/>
                          <a:pt x="241554" y="330708"/>
                        </a:cubicBezTo>
                        <a:cubicBezTo>
                          <a:pt x="241840" y="330899"/>
                          <a:pt x="242316" y="331375"/>
                          <a:pt x="242316" y="331375"/>
                        </a:cubicBezTo>
                        <a:cubicBezTo>
                          <a:pt x="242316" y="331375"/>
                          <a:pt x="242888" y="331470"/>
                          <a:pt x="243078" y="331375"/>
                        </a:cubicBezTo>
                        <a:cubicBezTo>
                          <a:pt x="243269" y="331280"/>
                          <a:pt x="243364" y="331184"/>
                          <a:pt x="243554" y="331184"/>
                        </a:cubicBezTo>
                        <a:cubicBezTo>
                          <a:pt x="243840" y="331280"/>
                          <a:pt x="244507" y="331375"/>
                          <a:pt x="244602" y="330899"/>
                        </a:cubicBezTo>
                        <a:cubicBezTo>
                          <a:pt x="244697" y="330518"/>
                          <a:pt x="244221" y="330041"/>
                          <a:pt x="244221" y="329756"/>
                        </a:cubicBezTo>
                        <a:cubicBezTo>
                          <a:pt x="244221" y="329565"/>
                          <a:pt x="244412" y="328898"/>
                          <a:pt x="244507" y="328613"/>
                        </a:cubicBezTo>
                        <a:cubicBezTo>
                          <a:pt x="244697" y="328232"/>
                          <a:pt x="245078" y="328136"/>
                          <a:pt x="245459" y="328041"/>
                        </a:cubicBezTo>
                        <a:cubicBezTo>
                          <a:pt x="245840" y="328041"/>
                          <a:pt x="246031" y="327946"/>
                          <a:pt x="246317" y="327660"/>
                        </a:cubicBezTo>
                        <a:cubicBezTo>
                          <a:pt x="246602" y="327470"/>
                          <a:pt x="247269" y="326993"/>
                          <a:pt x="247459" y="326993"/>
                        </a:cubicBezTo>
                        <a:cubicBezTo>
                          <a:pt x="247745" y="326898"/>
                          <a:pt x="247936" y="326803"/>
                          <a:pt x="247936" y="326803"/>
                        </a:cubicBezTo>
                        <a:lnTo>
                          <a:pt x="248031" y="326708"/>
                        </a:lnTo>
                        <a:cubicBezTo>
                          <a:pt x="248221" y="326708"/>
                          <a:pt x="248412" y="326612"/>
                          <a:pt x="248507" y="326517"/>
                        </a:cubicBezTo>
                        <a:cubicBezTo>
                          <a:pt x="248698" y="326327"/>
                          <a:pt x="249079" y="326041"/>
                          <a:pt x="248888" y="325755"/>
                        </a:cubicBezTo>
                        <a:cubicBezTo>
                          <a:pt x="248698" y="325469"/>
                          <a:pt x="248317" y="324993"/>
                          <a:pt x="248317" y="324803"/>
                        </a:cubicBezTo>
                        <a:cubicBezTo>
                          <a:pt x="248221" y="324612"/>
                          <a:pt x="248126" y="324231"/>
                          <a:pt x="248317" y="324136"/>
                        </a:cubicBezTo>
                        <a:lnTo>
                          <a:pt x="248317" y="324136"/>
                        </a:lnTo>
                        <a:cubicBezTo>
                          <a:pt x="248317" y="324136"/>
                          <a:pt x="248412" y="323564"/>
                          <a:pt x="248603" y="323183"/>
                        </a:cubicBezTo>
                        <a:cubicBezTo>
                          <a:pt x="248793" y="322802"/>
                          <a:pt x="249174" y="322326"/>
                          <a:pt x="249365" y="321945"/>
                        </a:cubicBezTo>
                        <a:cubicBezTo>
                          <a:pt x="249650" y="321659"/>
                          <a:pt x="249746" y="321659"/>
                          <a:pt x="250031" y="321659"/>
                        </a:cubicBezTo>
                        <a:cubicBezTo>
                          <a:pt x="250222" y="321659"/>
                          <a:pt x="250508" y="321755"/>
                          <a:pt x="250888" y="321755"/>
                        </a:cubicBezTo>
                        <a:cubicBezTo>
                          <a:pt x="251270" y="321755"/>
                          <a:pt x="251650" y="321278"/>
                          <a:pt x="252032" y="320897"/>
                        </a:cubicBezTo>
                        <a:cubicBezTo>
                          <a:pt x="252413" y="320516"/>
                          <a:pt x="253270" y="320326"/>
                          <a:pt x="253270" y="320326"/>
                        </a:cubicBezTo>
                        <a:cubicBezTo>
                          <a:pt x="253270" y="320326"/>
                          <a:pt x="253746" y="320231"/>
                          <a:pt x="253841" y="320040"/>
                        </a:cubicBezTo>
                        <a:cubicBezTo>
                          <a:pt x="253937" y="319945"/>
                          <a:pt x="254032" y="318992"/>
                          <a:pt x="254127" y="318707"/>
                        </a:cubicBezTo>
                        <a:cubicBezTo>
                          <a:pt x="254222" y="318516"/>
                          <a:pt x="254032" y="317564"/>
                          <a:pt x="254222" y="317183"/>
                        </a:cubicBezTo>
                        <a:cubicBezTo>
                          <a:pt x="254508" y="316802"/>
                          <a:pt x="255079" y="316325"/>
                          <a:pt x="255270" y="315944"/>
                        </a:cubicBezTo>
                        <a:cubicBezTo>
                          <a:pt x="255461" y="315563"/>
                          <a:pt x="255746" y="315278"/>
                          <a:pt x="255746" y="314897"/>
                        </a:cubicBezTo>
                        <a:cubicBezTo>
                          <a:pt x="255746" y="314516"/>
                          <a:pt x="255651" y="314135"/>
                          <a:pt x="255842" y="314039"/>
                        </a:cubicBezTo>
                        <a:cubicBezTo>
                          <a:pt x="256032" y="313944"/>
                          <a:pt x="256127" y="313944"/>
                          <a:pt x="256127" y="313944"/>
                        </a:cubicBezTo>
                        <a:lnTo>
                          <a:pt x="256222" y="313944"/>
                        </a:lnTo>
                        <a:cubicBezTo>
                          <a:pt x="256222" y="313944"/>
                          <a:pt x="257651" y="314230"/>
                          <a:pt x="257842" y="314325"/>
                        </a:cubicBezTo>
                        <a:cubicBezTo>
                          <a:pt x="258032" y="314420"/>
                          <a:pt x="258318" y="314897"/>
                          <a:pt x="258509" y="314992"/>
                        </a:cubicBezTo>
                        <a:cubicBezTo>
                          <a:pt x="258699" y="315087"/>
                          <a:pt x="259556" y="315468"/>
                          <a:pt x="259651" y="315468"/>
                        </a:cubicBezTo>
                        <a:cubicBezTo>
                          <a:pt x="259747" y="315563"/>
                          <a:pt x="260128" y="316230"/>
                          <a:pt x="260318" y="316325"/>
                        </a:cubicBezTo>
                        <a:cubicBezTo>
                          <a:pt x="260509" y="316325"/>
                          <a:pt x="260985" y="316421"/>
                          <a:pt x="260985" y="316706"/>
                        </a:cubicBezTo>
                        <a:cubicBezTo>
                          <a:pt x="260985" y="316897"/>
                          <a:pt x="260985" y="317278"/>
                          <a:pt x="260795" y="317564"/>
                        </a:cubicBezTo>
                        <a:cubicBezTo>
                          <a:pt x="260604" y="317754"/>
                          <a:pt x="260509" y="318040"/>
                          <a:pt x="260509" y="318230"/>
                        </a:cubicBezTo>
                        <a:cubicBezTo>
                          <a:pt x="260509" y="318421"/>
                          <a:pt x="260128" y="319564"/>
                          <a:pt x="260413" y="319850"/>
                        </a:cubicBezTo>
                        <a:cubicBezTo>
                          <a:pt x="260699" y="320135"/>
                          <a:pt x="260985" y="320326"/>
                          <a:pt x="260985" y="320516"/>
                        </a:cubicBezTo>
                        <a:cubicBezTo>
                          <a:pt x="260985" y="320707"/>
                          <a:pt x="261461" y="321278"/>
                          <a:pt x="261747" y="321564"/>
                        </a:cubicBezTo>
                        <a:cubicBezTo>
                          <a:pt x="261938" y="321850"/>
                          <a:pt x="262509" y="322517"/>
                          <a:pt x="262700" y="322612"/>
                        </a:cubicBezTo>
                        <a:cubicBezTo>
                          <a:pt x="262890" y="322707"/>
                          <a:pt x="263652" y="323279"/>
                          <a:pt x="263747" y="323564"/>
                        </a:cubicBezTo>
                        <a:cubicBezTo>
                          <a:pt x="263842" y="323850"/>
                          <a:pt x="264033" y="324136"/>
                          <a:pt x="264033" y="324136"/>
                        </a:cubicBezTo>
                        <a:lnTo>
                          <a:pt x="264128" y="324231"/>
                        </a:lnTo>
                        <a:cubicBezTo>
                          <a:pt x="264128" y="324231"/>
                          <a:pt x="264890" y="324517"/>
                          <a:pt x="265081" y="324231"/>
                        </a:cubicBezTo>
                        <a:cubicBezTo>
                          <a:pt x="265271" y="323850"/>
                          <a:pt x="265747" y="322517"/>
                          <a:pt x="266129" y="322326"/>
                        </a:cubicBezTo>
                        <a:cubicBezTo>
                          <a:pt x="266509" y="322136"/>
                          <a:pt x="266795" y="321850"/>
                          <a:pt x="266795" y="321564"/>
                        </a:cubicBezTo>
                        <a:cubicBezTo>
                          <a:pt x="266795" y="321278"/>
                          <a:pt x="266891" y="320993"/>
                          <a:pt x="266700" y="320612"/>
                        </a:cubicBezTo>
                        <a:cubicBezTo>
                          <a:pt x="266509" y="320231"/>
                          <a:pt x="266414" y="319945"/>
                          <a:pt x="266509" y="319469"/>
                        </a:cubicBezTo>
                        <a:cubicBezTo>
                          <a:pt x="266605" y="318992"/>
                          <a:pt x="266605" y="318516"/>
                          <a:pt x="266986" y="318135"/>
                        </a:cubicBezTo>
                        <a:cubicBezTo>
                          <a:pt x="267367" y="317754"/>
                          <a:pt x="267843" y="317278"/>
                          <a:pt x="268034" y="316992"/>
                        </a:cubicBezTo>
                        <a:cubicBezTo>
                          <a:pt x="268224" y="316706"/>
                          <a:pt x="268700" y="316135"/>
                          <a:pt x="268796" y="315944"/>
                        </a:cubicBezTo>
                        <a:cubicBezTo>
                          <a:pt x="268796" y="315754"/>
                          <a:pt x="268986" y="315278"/>
                          <a:pt x="269176" y="315182"/>
                        </a:cubicBezTo>
                        <a:cubicBezTo>
                          <a:pt x="269367" y="315087"/>
                          <a:pt x="269367" y="314992"/>
                          <a:pt x="269653" y="314992"/>
                        </a:cubicBezTo>
                        <a:cubicBezTo>
                          <a:pt x="269843" y="314992"/>
                          <a:pt x="270224" y="314897"/>
                          <a:pt x="270320" y="314897"/>
                        </a:cubicBezTo>
                        <a:cubicBezTo>
                          <a:pt x="270796" y="315373"/>
                          <a:pt x="271082" y="315754"/>
                          <a:pt x="271177" y="315944"/>
                        </a:cubicBezTo>
                        <a:cubicBezTo>
                          <a:pt x="271367" y="316135"/>
                          <a:pt x="271844" y="316706"/>
                          <a:pt x="272225" y="316897"/>
                        </a:cubicBezTo>
                        <a:cubicBezTo>
                          <a:pt x="272510" y="317087"/>
                          <a:pt x="273558" y="317945"/>
                          <a:pt x="273844" y="318135"/>
                        </a:cubicBezTo>
                        <a:cubicBezTo>
                          <a:pt x="274130" y="318326"/>
                          <a:pt x="274320" y="318611"/>
                          <a:pt x="274415" y="318897"/>
                        </a:cubicBezTo>
                        <a:cubicBezTo>
                          <a:pt x="274415" y="319183"/>
                          <a:pt x="274606" y="319469"/>
                          <a:pt x="274796" y="319659"/>
                        </a:cubicBezTo>
                        <a:cubicBezTo>
                          <a:pt x="274987" y="319754"/>
                          <a:pt x="275463" y="319850"/>
                          <a:pt x="275844" y="320231"/>
                        </a:cubicBezTo>
                        <a:cubicBezTo>
                          <a:pt x="276225" y="320516"/>
                          <a:pt x="277559" y="322136"/>
                          <a:pt x="277844" y="322517"/>
                        </a:cubicBezTo>
                        <a:cubicBezTo>
                          <a:pt x="278130" y="322898"/>
                          <a:pt x="278701" y="323564"/>
                          <a:pt x="278797" y="323755"/>
                        </a:cubicBezTo>
                        <a:cubicBezTo>
                          <a:pt x="278892" y="323945"/>
                          <a:pt x="279273" y="324422"/>
                          <a:pt x="279654" y="324612"/>
                        </a:cubicBezTo>
                        <a:cubicBezTo>
                          <a:pt x="279940" y="324803"/>
                          <a:pt x="280321" y="324993"/>
                          <a:pt x="280321" y="325279"/>
                        </a:cubicBezTo>
                        <a:cubicBezTo>
                          <a:pt x="280321" y="325565"/>
                          <a:pt x="280607" y="325755"/>
                          <a:pt x="280892" y="325755"/>
                        </a:cubicBezTo>
                        <a:cubicBezTo>
                          <a:pt x="281178" y="325755"/>
                          <a:pt x="281464" y="325946"/>
                          <a:pt x="281750" y="326327"/>
                        </a:cubicBezTo>
                        <a:cubicBezTo>
                          <a:pt x="282035" y="326612"/>
                          <a:pt x="282321" y="327279"/>
                          <a:pt x="282512" y="327374"/>
                        </a:cubicBezTo>
                        <a:cubicBezTo>
                          <a:pt x="282702" y="327470"/>
                          <a:pt x="282797" y="327374"/>
                          <a:pt x="283178" y="327660"/>
                        </a:cubicBezTo>
                        <a:cubicBezTo>
                          <a:pt x="283559" y="328041"/>
                          <a:pt x="283845" y="328327"/>
                          <a:pt x="283845" y="328517"/>
                        </a:cubicBezTo>
                        <a:cubicBezTo>
                          <a:pt x="283940" y="328708"/>
                          <a:pt x="284512" y="328803"/>
                          <a:pt x="284607" y="328994"/>
                        </a:cubicBezTo>
                        <a:cubicBezTo>
                          <a:pt x="284607" y="328994"/>
                          <a:pt x="284607" y="329089"/>
                          <a:pt x="284702" y="329089"/>
                        </a:cubicBezTo>
                        <a:cubicBezTo>
                          <a:pt x="284702" y="329089"/>
                          <a:pt x="284797" y="328803"/>
                          <a:pt x="285274" y="328708"/>
                        </a:cubicBezTo>
                        <a:cubicBezTo>
                          <a:pt x="285750" y="328613"/>
                          <a:pt x="286226" y="328327"/>
                          <a:pt x="286226" y="328041"/>
                        </a:cubicBezTo>
                        <a:cubicBezTo>
                          <a:pt x="286226" y="327755"/>
                          <a:pt x="286131" y="327660"/>
                          <a:pt x="286226" y="327374"/>
                        </a:cubicBezTo>
                        <a:cubicBezTo>
                          <a:pt x="286321" y="327089"/>
                          <a:pt x="286417" y="326898"/>
                          <a:pt x="286417" y="326708"/>
                        </a:cubicBezTo>
                        <a:cubicBezTo>
                          <a:pt x="286417" y="326422"/>
                          <a:pt x="286512" y="326422"/>
                          <a:pt x="286417" y="326041"/>
                        </a:cubicBezTo>
                        <a:cubicBezTo>
                          <a:pt x="286321" y="325660"/>
                          <a:pt x="286417" y="325469"/>
                          <a:pt x="286512" y="325088"/>
                        </a:cubicBezTo>
                        <a:cubicBezTo>
                          <a:pt x="286607" y="324803"/>
                          <a:pt x="286798" y="324326"/>
                          <a:pt x="286988" y="323945"/>
                        </a:cubicBezTo>
                        <a:lnTo>
                          <a:pt x="286988" y="323850"/>
                        </a:lnTo>
                        <a:cubicBezTo>
                          <a:pt x="286988" y="323850"/>
                          <a:pt x="286988" y="323469"/>
                          <a:pt x="287179" y="323279"/>
                        </a:cubicBezTo>
                        <a:cubicBezTo>
                          <a:pt x="287369" y="323088"/>
                          <a:pt x="287274" y="323088"/>
                          <a:pt x="287274" y="322802"/>
                        </a:cubicBezTo>
                        <a:cubicBezTo>
                          <a:pt x="287274" y="322517"/>
                          <a:pt x="287274" y="322136"/>
                          <a:pt x="287369" y="321945"/>
                        </a:cubicBezTo>
                        <a:cubicBezTo>
                          <a:pt x="287369" y="321755"/>
                          <a:pt x="287846" y="320993"/>
                          <a:pt x="287655" y="320802"/>
                        </a:cubicBezTo>
                        <a:cubicBezTo>
                          <a:pt x="287465" y="320612"/>
                          <a:pt x="287274" y="320516"/>
                          <a:pt x="287274" y="320326"/>
                        </a:cubicBezTo>
                        <a:cubicBezTo>
                          <a:pt x="287274" y="320135"/>
                          <a:pt x="287560" y="318897"/>
                          <a:pt x="287655" y="318611"/>
                        </a:cubicBezTo>
                        <a:cubicBezTo>
                          <a:pt x="287846" y="318421"/>
                          <a:pt x="288608" y="317183"/>
                          <a:pt x="288798" y="316992"/>
                        </a:cubicBezTo>
                        <a:cubicBezTo>
                          <a:pt x="288988" y="316897"/>
                          <a:pt x="290036" y="316230"/>
                          <a:pt x="290132" y="315849"/>
                        </a:cubicBezTo>
                        <a:cubicBezTo>
                          <a:pt x="290227" y="315468"/>
                          <a:pt x="290417" y="315278"/>
                          <a:pt x="290513" y="315182"/>
                        </a:cubicBezTo>
                        <a:cubicBezTo>
                          <a:pt x="290608" y="315087"/>
                          <a:pt x="291560" y="314230"/>
                          <a:pt x="291751" y="314420"/>
                        </a:cubicBezTo>
                        <a:cubicBezTo>
                          <a:pt x="291941" y="314516"/>
                          <a:pt x="292227" y="314706"/>
                          <a:pt x="292417" y="314611"/>
                        </a:cubicBezTo>
                        <a:cubicBezTo>
                          <a:pt x="292608" y="314516"/>
                          <a:pt x="293561" y="313849"/>
                          <a:pt x="294037" y="313754"/>
                        </a:cubicBezTo>
                        <a:cubicBezTo>
                          <a:pt x="294513" y="313754"/>
                          <a:pt x="295370" y="313563"/>
                          <a:pt x="295656" y="313373"/>
                        </a:cubicBezTo>
                        <a:cubicBezTo>
                          <a:pt x="296037" y="313277"/>
                          <a:pt x="296799" y="312801"/>
                          <a:pt x="296799" y="312801"/>
                        </a:cubicBezTo>
                        <a:cubicBezTo>
                          <a:pt x="296799" y="312801"/>
                          <a:pt x="297656" y="312801"/>
                          <a:pt x="297751" y="312896"/>
                        </a:cubicBezTo>
                        <a:cubicBezTo>
                          <a:pt x="297847" y="312992"/>
                          <a:pt x="298133" y="313373"/>
                          <a:pt x="298133" y="313373"/>
                        </a:cubicBezTo>
                        <a:lnTo>
                          <a:pt x="298133" y="313468"/>
                        </a:lnTo>
                        <a:cubicBezTo>
                          <a:pt x="298037" y="313754"/>
                          <a:pt x="297942" y="313944"/>
                          <a:pt x="297942" y="314230"/>
                        </a:cubicBezTo>
                        <a:cubicBezTo>
                          <a:pt x="297942" y="314611"/>
                          <a:pt x="298418" y="315087"/>
                          <a:pt x="298513" y="315563"/>
                        </a:cubicBezTo>
                        <a:cubicBezTo>
                          <a:pt x="298609" y="316040"/>
                          <a:pt x="298990" y="316325"/>
                          <a:pt x="298990" y="316611"/>
                        </a:cubicBezTo>
                        <a:cubicBezTo>
                          <a:pt x="298990" y="316897"/>
                          <a:pt x="298990" y="317278"/>
                          <a:pt x="298990" y="317278"/>
                        </a:cubicBezTo>
                        <a:lnTo>
                          <a:pt x="298990" y="317373"/>
                        </a:lnTo>
                        <a:cubicBezTo>
                          <a:pt x="299085" y="317373"/>
                          <a:pt x="299180" y="317373"/>
                          <a:pt x="299275" y="317373"/>
                        </a:cubicBezTo>
                        <a:cubicBezTo>
                          <a:pt x="299752" y="317468"/>
                          <a:pt x="299180" y="318135"/>
                          <a:pt x="299466" y="318230"/>
                        </a:cubicBezTo>
                        <a:cubicBezTo>
                          <a:pt x="299752" y="318326"/>
                          <a:pt x="300609" y="318421"/>
                          <a:pt x="300800" y="318802"/>
                        </a:cubicBezTo>
                        <a:cubicBezTo>
                          <a:pt x="300895" y="318992"/>
                          <a:pt x="300895" y="319088"/>
                          <a:pt x="300990" y="319183"/>
                        </a:cubicBezTo>
                        <a:lnTo>
                          <a:pt x="301180" y="319278"/>
                        </a:lnTo>
                        <a:cubicBezTo>
                          <a:pt x="301180" y="319278"/>
                          <a:pt x="302133" y="320040"/>
                          <a:pt x="302324" y="320040"/>
                        </a:cubicBezTo>
                        <a:cubicBezTo>
                          <a:pt x="302514" y="320040"/>
                          <a:pt x="302705" y="320040"/>
                          <a:pt x="302800" y="319850"/>
                        </a:cubicBezTo>
                        <a:cubicBezTo>
                          <a:pt x="302895" y="319754"/>
                          <a:pt x="303276" y="319278"/>
                          <a:pt x="303467" y="319278"/>
                        </a:cubicBezTo>
                        <a:cubicBezTo>
                          <a:pt x="303657" y="319278"/>
                          <a:pt x="303943" y="319373"/>
                          <a:pt x="303943" y="319278"/>
                        </a:cubicBezTo>
                        <a:cubicBezTo>
                          <a:pt x="303943" y="319183"/>
                          <a:pt x="304038" y="318611"/>
                          <a:pt x="304419" y="318230"/>
                        </a:cubicBezTo>
                        <a:cubicBezTo>
                          <a:pt x="304800" y="317849"/>
                          <a:pt x="304991" y="317754"/>
                          <a:pt x="305371" y="317564"/>
                        </a:cubicBezTo>
                        <a:cubicBezTo>
                          <a:pt x="305848" y="317373"/>
                          <a:pt x="306324" y="317278"/>
                          <a:pt x="306515" y="317087"/>
                        </a:cubicBezTo>
                        <a:cubicBezTo>
                          <a:pt x="306705" y="316897"/>
                          <a:pt x="307181" y="316421"/>
                          <a:pt x="307372" y="316230"/>
                        </a:cubicBezTo>
                        <a:cubicBezTo>
                          <a:pt x="307562" y="316040"/>
                          <a:pt x="308229" y="315849"/>
                          <a:pt x="308229" y="315849"/>
                        </a:cubicBezTo>
                        <a:lnTo>
                          <a:pt x="308324" y="315373"/>
                        </a:lnTo>
                        <a:cubicBezTo>
                          <a:pt x="308324" y="315373"/>
                          <a:pt x="308800" y="315182"/>
                          <a:pt x="308896" y="315087"/>
                        </a:cubicBezTo>
                        <a:cubicBezTo>
                          <a:pt x="308991" y="314992"/>
                          <a:pt x="309277" y="314897"/>
                          <a:pt x="309372" y="314420"/>
                        </a:cubicBezTo>
                        <a:cubicBezTo>
                          <a:pt x="309467" y="313944"/>
                          <a:pt x="309658" y="313563"/>
                          <a:pt x="309944" y="313563"/>
                        </a:cubicBezTo>
                        <a:cubicBezTo>
                          <a:pt x="310229" y="313563"/>
                          <a:pt x="310991" y="313277"/>
                          <a:pt x="311087" y="313182"/>
                        </a:cubicBezTo>
                        <a:cubicBezTo>
                          <a:pt x="311182" y="313087"/>
                          <a:pt x="311563" y="312420"/>
                          <a:pt x="311753" y="312420"/>
                        </a:cubicBezTo>
                        <a:cubicBezTo>
                          <a:pt x="311944" y="312420"/>
                          <a:pt x="312230" y="312420"/>
                          <a:pt x="312420" y="312515"/>
                        </a:cubicBezTo>
                        <a:cubicBezTo>
                          <a:pt x="312515" y="312706"/>
                          <a:pt x="312611" y="312801"/>
                          <a:pt x="312706" y="312896"/>
                        </a:cubicBezTo>
                        <a:cubicBezTo>
                          <a:pt x="312896" y="313182"/>
                          <a:pt x="312706" y="313563"/>
                          <a:pt x="312611" y="313754"/>
                        </a:cubicBezTo>
                        <a:cubicBezTo>
                          <a:pt x="312515" y="313944"/>
                          <a:pt x="312801" y="314039"/>
                          <a:pt x="312992" y="314039"/>
                        </a:cubicBezTo>
                        <a:cubicBezTo>
                          <a:pt x="313087" y="314039"/>
                          <a:pt x="313277" y="314135"/>
                          <a:pt x="313277" y="314135"/>
                        </a:cubicBezTo>
                        <a:cubicBezTo>
                          <a:pt x="313468" y="313849"/>
                          <a:pt x="313658" y="313754"/>
                          <a:pt x="313658" y="313373"/>
                        </a:cubicBezTo>
                        <a:cubicBezTo>
                          <a:pt x="313658" y="313277"/>
                          <a:pt x="313658" y="313182"/>
                          <a:pt x="313658" y="312992"/>
                        </a:cubicBezTo>
                        <a:lnTo>
                          <a:pt x="313754" y="312992"/>
                        </a:lnTo>
                        <a:lnTo>
                          <a:pt x="315278" y="313373"/>
                        </a:lnTo>
                        <a:lnTo>
                          <a:pt x="315849" y="314039"/>
                        </a:lnTo>
                        <a:cubicBezTo>
                          <a:pt x="315849" y="314039"/>
                          <a:pt x="316516" y="313849"/>
                          <a:pt x="316706" y="313849"/>
                        </a:cubicBezTo>
                        <a:cubicBezTo>
                          <a:pt x="316897" y="313754"/>
                          <a:pt x="317278" y="313754"/>
                          <a:pt x="317563" y="313754"/>
                        </a:cubicBezTo>
                        <a:cubicBezTo>
                          <a:pt x="317849" y="313754"/>
                          <a:pt x="318516" y="313849"/>
                          <a:pt x="318516" y="313849"/>
                        </a:cubicBezTo>
                        <a:cubicBezTo>
                          <a:pt x="318516" y="313849"/>
                          <a:pt x="318802" y="313563"/>
                          <a:pt x="318611" y="313182"/>
                        </a:cubicBezTo>
                        <a:cubicBezTo>
                          <a:pt x="318516" y="312896"/>
                          <a:pt x="318325" y="312706"/>
                          <a:pt x="318421" y="312420"/>
                        </a:cubicBezTo>
                        <a:cubicBezTo>
                          <a:pt x="318611" y="312134"/>
                          <a:pt x="318611" y="312134"/>
                          <a:pt x="318897" y="312039"/>
                        </a:cubicBezTo>
                        <a:cubicBezTo>
                          <a:pt x="319183" y="311944"/>
                          <a:pt x="319659" y="311944"/>
                          <a:pt x="319754" y="311658"/>
                        </a:cubicBezTo>
                        <a:cubicBezTo>
                          <a:pt x="319850" y="311372"/>
                          <a:pt x="320040" y="310134"/>
                          <a:pt x="320516" y="309848"/>
                        </a:cubicBezTo>
                        <a:cubicBezTo>
                          <a:pt x="320992" y="309563"/>
                          <a:pt x="321850" y="309658"/>
                          <a:pt x="322040" y="309467"/>
                        </a:cubicBezTo>
                        <a:cubicBezTo>
                          <a:pt x="322231" y="309277"/>
                          <a:pt x="322517" y="308896"/>
                          <a:pt x="322897" y="308801"/>
                        </a:cubicBezTo>
                        <a:cubicBezTo>
                          <a:pt x="323279" y="308705"/>
                          <a:pt x="323564" y="308515"/>
                          <a:pt x="323755" y="308324"/>
                        </a:cubicBezTo>
                        <a:cubicBezTo>
                          <a:pt x="323945" y="308134"/>
                          <a:pt x="324421" y="307181"/>
                          <a:pt x="324231" y="306800"/>
                        </a:cubicBezTo>
                        <a:cubicBezTo>
                          <a:pt x="324041" y="306419"/>
                          <a:pt x="323755" y="306324"/>
                          <a:pt x="323564" y="306229"/>
                        </a:cubicBezTo>
                        <a:cubicBezTo>
                          <a:pt x="323374" y="306134"/>
                          <a:pt x="322993" y="305657"/>
                          <a:pt x="322802" y="305276"/>
                        </a:cubicBezTo>
                        <a:cubicBezTo>
                          <a:pt x="322707" y="304800"/>
                          <a:pt x="322517" y="303848"/>
                          <a:pt x="322231" y="303752"/>
                        </a:cubicBezTo>
                        <a:cubicBezTo>
                          <a:pt x="322040" y="303562"/>
                          <a:pt x="322136" y="303467"/>
                          <a:pt x="322136" y="303276"/>
                        </a:cubicBezTo>
                        <a:cubicBezTo>
                          <a:pt x="322136" y="303086"/>
                          <a:pt x="322231" y="303086"/>
                          <a:pt x="322040" y="302895"/>
                        </a:cubicBezTo>
                        <a:cubicBezTo>
                          <a:pt x="321850" y="302705"/>
                          <a:pt x="321945" y="302419"/>
                          <a:pt x="321945" y="302324"/>
                        </a:cubicBezTo>
                        <a:cubicBezTo>
                          <a:pt x="321945" y="302133"/>
                          <a:pt x="321945" y="301657"/>
                          <a:pt x="321755" y="301562"/>
                        </a:cubicBezTo>
                        <a:cubicBezTo>
                          <a:pt x="321564" y="301466"/>
                          <a:pt x="321469" y="301466"/>
                          <a:pt x="321469" y="301181"/>
                        </a:cubicBezTo>
                        <a:cubicBezTo>
                          <a:pt x="321469" y="300895"/>
                          <a:pt x="321278" y="300228"/>
                          <a:pt x="321374" y="299942"/>
                        </a:cubicBezTo>
                        <a:cubicBezTo>
                          <a:pt x="321469" y="299752"/>
                          <a:pt x="321945" y="299466"/>
                          <a:pt x="322040" y="299752"/>
                        </a:cubicBezTo>
                        <a:cubicBezTo>
                          <a:pt x="322136" y="299942"/>
                          <a:pt x="322326" y="300133"/>
                          <a:pt x="322326" y="300133"/>
                        </a:cubicBezTo>
                        <a:cubicBezTo>
                          <a:pt x="322326" y="300133"/>
                          <a:pt x="322326" y="299847"/>
                          <a:pt x="322517" y="299752"/>
                        </a:cubicBezTo>
                        <a:cubicBezTo>
                          <a:pt x="324612" y="298895"/>
                          <a:pt x="324993" y="297180"/>
                          <a:pt x="325184" y="297085"/>
                        </a:cubicBezTo>
                        <a:cubicBezTo>
                          <a:pt x="325565" y="296990"/>
                          <a:pt x="326041" y="296990"/>
                          <a:pt x="326041" y="296990"/>
                        </a:cubicBezTo>
                        <a:cubicBezTo>
                          <a:pt x="326041" y="296990"/>
                          <a:pt x="326326" y="297466"/>
                          <a:pt x="326612" y="297561"/>
                        </a:cubicBezTo>
                        <a:cubicBezTo>
                          <a:pt x="326803" y="297561"/>
                          <a:pt x="327279" y="297656"/>
                          <a:pt x="327279" y="297656"/>
                        </a:cubicBezTo>
                        <a:cubicBezTo>
                          <a:pt x="327279" y="297656"/>
                          <a:pt x="327374" y="298037"/>
                          <a:pt x="327565" y="298037"/>
                        </a:cubicBezTo>
                        <a:cubicBezTo>
                          <a:pt x="327755" y="298037"/>
                          <a:pt x="327850" y="297847"/>
                          <a:pt x="327946" y="297656"/>
                        </a:cubicBezTo>
                        <a:cubicBezTo>
                          <a:pt x="327946" y="297085"/>
                          <a:pt x="332804" y="293656"/>
                          <a:pt x="334709" y="293370"/>
                        </a:cubicBezTo>
                        <a:cubicBezTo>
                          <a:pt x="334899" y="293370"/>
                          <a:pt x="334994" y="293561"/>
                          <a:pt x="335280" y="293370"/>
                        </a:cubicBezTo>
                        <a:cubicBezTo>
                          <a:pt x="335566" y="293180"/>
                          <a:pt x="337185" y="292322"/>
                          <a:pt x="337471" y="292132"/>
                        </a:cubicBezTo>
                        <a:cubicBezTo>
                          <a:pt x="337852" y="291941"/>
                          <a:pt x="338138" y="291751"/>
                          <a:pt x="338423" y="291941"/>
                        </a:cubicBezTo>
                        <a:cubicBezTo>
                          <a:pt x="338709" y="292037"/>
                          <a:pt x="338900" y="292322"/>
                          <a:pt x="339376" y="292418"/>
                        </a:cubicBezTo>
                        <a:cubicBezTo>
                          <a:pt x="339852" y="292608"/>
                          <a:pt x="340328" y="292608"/>
                          <a:pt x="340328" y="292608"/>
                        </a:cubicBezTo>
                        <a:cubicBezTo>
                          <a:pt x="340328" y="292608"/>
                          <a:pt x="340614" y="291941"/>
                          <a:pt x="340614" y="291751"/>
                        </a:cubicBezTo>
                        <a:cubicBezTo>
                          <a:pt x="340614" y="291560"/>
                          <a:pt x="340614" y="291275"/>
                          <a:pt x="340805" y="291084"/>
                        </a:cubicBezTo>
                        <a:cubicBezTo>
                          <a:pt x="340995" y="290894"/>
                          <a:pt x="341376" y="290132"/>
                          <a:pt x="341281" y="289751"/>
                        </a:cubicBezTo>
                        <a:cubicBezTo>
                          <a:pt x="341186" y="288893"/>
                          <a:pt x="341471" y="289084"/>
                          <a:pt x="341471" y="288608"/>
                        </a:cubicBezTo>
                        <a:lnTo>
                          <a:pt x="342709" y="286798"/>
                        </a:lnTo>
                        <a:lnTo>
                          <a:pt x="342805" y="286703"/>
                        </a:lnTo>
                        <a:cubicBezTo>
                          <a:pt x="343091" y="286703"/>
                          <a:pt x="344329" y="286512"/>
                          <a:pt x="344615" y="286798"/>
                        </a:cubicBezTo>
                        <a:cubicBezTo>
                          <a:pt x="344900" y="286988"/>
                          <a:pt x="345662" y="287560"/>
                          <a:pt x="345662" y="287941"/>
                        </a:cubicBezTo>
                        <a:cubicBezTo>
                          <a:pt x="345662" y="288322"/>
                          <a:pt x="345662" y="289274"/>
                          <a:pt x="346043" y="289655"/>
                        </a:cubicBezTo>
                        <a:cubicBezTo>
                          <a:pt x="346329" y="289941"/>
                          <a:pt x="346615" y="290227"/>
                          <a:pt x="346996" y="290513"/>
                        </a:cubicBezTo>
                        <a:lnTo>
                          <a:pt x="347091" y="290513"/>
                        </a:lnTo>
                        <a:lnTo>
                          <a:pt x="347377" y="290417"/>
                        </a:lnTo>
                        <a:cubicBezTo>
                          <a:pt x="347377" y="290417"/>
                          <a:pt x="347567" y="290608"/>
                          <a:pt x="347758" y="290894"/>
                        </a:cubicBezTo>
                        <a:cubicBezTo>
                          <a:pt x="347758" y="290989"/>
                          <a:pt x="347758" y="291084"/>
                          <a:pt x="347853" y="291084"/>
                        </a:cubicBezTo>
                        <a:cubicBezTo>
                          <a:pt x="348520" y="291084"/>
                          <a:pt x="348901" y="290703"/>
                          <a:pt x="349472" y="291084"/>
                        </a:cubicBezTo>
                        <a:cubicBezTo>
                          <a:pt x="349758" y="291275"/>
                          <a:pt x="349853" y="291370"/>
                          <a:pt x="350044" y="291941"/>
                        </a:cubicBezTo>
                        <a:cubicBezTo>
                          <a:pt x="350139" y="292513"/>
                          <a:pt x="350425" y="292894"/>
                          <a:pt x="350615" y="293084"/>
                        </a:cubicBezTo>
                        <a:cubicBezTo>
                          <a:pt x="350901" y="293275"/>
                          <a:pt x="351282" y="293465"/>
                          <a:pt x="351282" y="293465"/>
                        </a:cubicBezTo>
                        <a:cubicBezTo>
                          <a:pt x="351282" y="293465"/>
                          <a:pt x="352044" y="294704"/>
                          <a:pt x="352139" y="295180"/>
                        </a:cubicBezTo>
                        <a:cubicBezTo>
                          <a:pt x="352234" y="295561"/>
                          <a:pt x="352234" y="295656"/>
                          <a:pt x="352425" y="295751"/>
                        </a:cubicBezTo>
                        <a:cubicBezTo>
                          <a:pt x="352711" y="295847"/>
                          <a:pt x="352901" y="295942"/>
                          <a:pt x="352901" y="295942"/>
                        </a:cubicBezTo>
                        <a:lnTo>
                          <a:pt x="353187" y="296037"/>
                        </a:lnTo>
                        <a:cubicBezTo>
                          <a:pt x="353187" y="296037"/>
                          <a:pt x="353282" y="296513"/>
                          <a:pt x="353473" y="296513"/>
                        </a:cubicBezTo>
                        <a:lnTo>
                          <a:pt x="354140" y="296228"/>
                        </a:lnTo>
                        <a:cubicBezTo>
                          <a:pt x="354235" y="295656"/>
                          <a:pt x="353854" y="294989"/>
                          <a:pt x="353568" y="294799"/>
                        </a:cubicBezTo>
                        <a:cubicBezTo>
                          <a:pt x="353282" y="294608"/>
                          <a:pt x="353473" y="294132"/>
                          <a:pt x="353473" y="293846"/>
                        </a:cubicBezTo>
                        <a:cubicBezTo>
                          <a:pt x="353473" y="293465"/>
                          <a:pt x="353854" y="293656"/>
                          <a:pt x="354521" y="293656"/>
                        </a:cubicBezTo>
                        <a:cubicBezTo>
                          <a:pt x="355187" y="293656"/>
                          <a:pt x="354711" y="293180"/>
                          <a:pt x="355187" y="293084"/>
                        </a:cubicBezTo>
                        <a:cubicBezTo>
                          <a:pt x="355663" y="292989"/>
                          <a:pt x="355187" y="292418"/>
                          <a:pt x="355092" y="291941"/>
                        </a:cubicBezTo>
                        <a:cubicBezTo>
                          <a:pt x="355092" y="291465"/>
                          <a:pt x="355568" y="291465"/>
                          <a:pt x="355949" y="291370"/>
                        </a:cubicBezTo>
                        <a:cubicBezTo>
                          <a:pt x="356330" y="291275"/>
                          <a:pt x="355854" y="290894"/>
                          <a:pt x="355949" y="290608"/>
                        </a:cubicBezTo>
                        <a:cubicBezTo>
                          <a:pt x="356045" y="290417"/>
                          <a:pt x="357378" y="289751"/>
                          <a:pt x="357378" y="289751"/>
                        </a:cubicBezTo>
                        <a:cubicBezTo>
                          <a:pt x="357378" y="289751"/>
                          <a:pt x="358330" y="289370"/>
                          <a:pt x="358712" y="289179"/>
                        </a:cubicBezTo>
                        <a:cubicBezTo>
                          <a:pt x="359092" y="288989"/>
                          <a:pt x="358902" y="288608"/>
                          <a:pt x="359283" y="288608"/>
                        </a:cubicBezTo>
                        <a:cubicBezTo>
                          <a:pt x="359664" y="288608"/>
                          <a:pt x="359664" y="288893"/>
                          <a:pt x="359759" y="289179"/>
                        </a:cubicBezTo>
                        <a:cubicBezTo>
                          <a:pt x="359759" y="289465"/>
                          <a:pt x="359759" y="289655"/>
                          <a:pt x="360045" y="289846"/>
                        </a:cubicBezTo>
                        <a:cubicBezTo>
                          <a:pt x="360331" y="290132"/>
                          <a:pt x="360997" y="289751"/>
                          <a:pt x="361093" y="289465"/>
                        </a:cubicBezTo>
                        <a:cubicBezTo>
                          <a:pt x="361188" y="289179"/>
                          <a:pt x="360331" y="288608"/>
                          <a:pt x="359950" y="288417"/>
                        </a:cubicBezTo>
                        <a:cubicBezTo>
                          <a:pt x="359569" y="288131"/>
                          <a:pt x="360521" y="288227"/>
                          <a:pt x="360807" y="288036"/>
                        </a:cubicBezTo>
                        <a:cubicBezTo>
                          <a:pt x="361093" y="287846"/>
                          <a:pt x="360236" y="287179"/>
                          <a:pt x="359759" y="286798"/>
                        </a:cubicBezTo>
                        <a:cubicBezTo>
                          <a:pt x="359283" y="286417"/>
                          <a:pt x="358616" y="286322"/>
                          <a:pt x="358140" y="286131"/>
                        </a:cubicBezTo>
                        <a:cubicBezTo>
                          <a:pt x="357664" y="285941"/>
                          <a:pt x="358235" y="285750"/>
                          <a:pt x="358997" y="285845"/>
                        </a:cubicBezTo>
                        <a:cubicBezTo>
                          <a:pt x="359759" y="285941"/>
                          <a:pt x="359664" y="285655"/>
                          <a:pt x="360140" y="285655"/>
                        </a:cubicBezTo>
                        <a:cubicBezTo>
                          <a:pt x="360617" y="285655"/>
                          <a:pt x="360521" y="286036"/>
                          <a:pt x="360807" y="286226"/>
                        </a:cubicBezTo>
                        <a:cubicBezTo>
                          <a:pt x="361093" y="286417"/>
                          <a:pt x="361950" y="285655"/>
                          <a:pt x="362045" y="285369"/>
                        </a:cubicBezTo>
                        <a:cubicBezTo>
                          <a:pt x="362236" y="285083"/>
                          <a:pt x="362521" y="284702"/>
                          <a:pt x="362807" y="284512"/>
                        </a:cubicBezTo>
                        <a:cubicBezTo>
                          <a:pt x="363093" y="284321"/>
                          <a:pt x="363474" y="284131"/>
                          <a:pt x="363379" y="283559"/>
                        </a:cubicBezTo>
                        <a:cubicBezTo>
                          <a:pt x="363379" y="283083"/>
                          <a:pt x="363855" y="282893"/>
                          <a:pt x="364426" y="282702"/>
                        </a:cubicBezTo>
                        <a:cubicBezTo>
                          <a:pt x="364903" y="282512"/>
                          <a:pt x="365379" y="282607"/>
                          <a:pt x="365760" y="282702"/>
                        </a:cubicBezTo>
                        <a:cubicBezTo>
                          <a:pt x="366141" y="282797"/>
                          <a:pt x="366332" y="282321"/>
                          <a:pt x="366332" y="282035"/>
                        </a:cubicBezTo>
                        <a:cubicBezTo>
                          <a:pt x="366332" y="281750"/>
                          <a:pt x="366141" y="280988"/>
                          <a:pt x="366427" y="280511"/>
                        </a:cubicBezTo>
                        <a:cubicBezTo>
                          <a:pt x="366617" y="279940"/>
                          <a:pt x="367475" y="279845"/>
                          <a:pt x="368046" y="279749"/>
                        </a:cubicBezTo>
                        <a:cubicBezTo>
                          <a:pt x="368713" y="279654"/>
                          <a:pt x="368903" y="279559"/>
                          <a:pt x="369665" y="279749"/>
                        </a:cubicBezTo>
                        <a:cubicBezTo>
                          <a:pt x="370332" y="279940"/>
                          <a:pt x="370046" y="280321"/>
                          <a:pt x="370142" y="280797"/>
                        </a:cubicBezTo>
                        <a:cubicBezTo>
                          <a:pt x="370237" y="281273"/>
                          <a:pt x="370713" y="280988"/>
                          <a:pt x="371189" y="280892"/>
                        </a:cubicBezTo>
                        <a:cubicBezTo>
                          <a:pt x="371761" y="280797"/>
                          <a:pt x="371570" y="281369"/>
                          <a:pt x="372332" y="281369"/>
                        </a:cubicBezTo>
                        <a:cubicBezTo>
                          <a:pt x="372999" y="281369"/>
                          <a:pt x="373190" y="281559"/>
                          <a:pt x="373190" y="281559"/>
                        </a:cubicBezTo>
                        <a:cubicBezTo>
                          <a:pt x="373190" y="281559"/>
                          <a:pt x="373951" y="281273"/>
                          <a:pt x="374237" y="281654"/>
                        </a:cubicBezTo>
                        <a:cubicBezTo>
                          <a:pt x="374523" y="282035"/>
                          <a:pt x="374237" y="282321"/>
                          <a:pt x="373951" y="282702"/>
                        </a:cubicBezTo>
                        <a:cubicBezTo>
                          <a:pt x="373666" y="283083"/>
                          <a:pt x="373856" y="283464"/>
                          <a:pt x="374237" y="283464"/>
                        </a:cubicBezTo>
                        <a:cubicBezTo>
                          <a:pt x="374618" y="283464"/>
                          <a:pt x="374904" y="283369"/>
                          <a:pt x="375190" y="283083"/>
                        </a:cubicBezTo>
                        <a:cubicBezTo>
                          <a:pt x="375571" y="282797"/>
                          <a:pt x="375571" y="282416"/>
                          <a:pt x="375857" y="282035"/>
                        </a:cubicBezTo>
                        <a:cubicBezTo>
                          <a:pt x="376142" y="281654"/>
                          <a:pt x="376333" y="281750"/>
                          <a:pt x="376714" y="281845"/>
                        </a:cubicBezTo>
                        <a:cubicBezTo>
                          <a:pt x="377190" y="281845"/>
                          <a:pt x="377190" y="281750"/>
                          <a:pt x="377666" y="281369"/>
                        </a:cubicBezTo>
                        <a:cubicBezTo>
                          <a:pt x="378142" y="281083"/>
                          <a:pt x="377666" y="280702"/>
                          <a:pt x="377952" y="280130"/>
                        </a:cubicBezTo>
                        <a:cubicBezTo>
                          <a:pt x="378238" y="279654"/>
                          <a:pt x="378428" y="279654"/>
                          <a:pt x="378905" y="279654"/>
                        </a:cubicBezTo>
                        <a:cubicBezTo>
                          <a:pt x="379381" y="279654"/>
                          <a:pt x="379476" y="279083"/>
                          <a:pt x="379762" y="278892"/>
                        </a:cubicBezTo>
                        <a:cubicBezTo>
                          <a:pt x="379952" y="278702"/>
                          <a:pt x="380333" y="277844"/>
                          <a:pt x="380524" y="277654"/>
                        </a:cubicBezTo>
                        <a:cubicBezTo>
                          <a:pt x="380714" y="277463"/>
                          <a:pt x="379667" y="276892"/>
                          <a:pt x="379667" y="276511"/>
                        </a:cubicBezTo>
                        <a:cubicBezTo>
                          <a:pt x="379667" y="276130"/>
                          <a:pt x="379952" y="275749"/>
                          <a:pt x="380238" y="275463"/>
                        </a:cubicBezTo>
                        <a:cubicBezTo>
                          <a:pt x="380524" y="275177"/>
                          <a:pt x="380429" y="274511"/>
                          <a:pt x="380619" y="273939"/>
                        </a:cubicBezTo>
                        <a:cubicBezTo>
                          <a:pt x="380809" y="273368"/>
                          <a:pt x="381000" y="273368"/>
                          <a:pt x="381095" y="272891"/>
                        </a:cubicBezTo>
                        <a:cubicBezTo>
                          <a:pt x="381191" y="272510"/>
                          <a:pt x="381095" y="271844"/>
                          <a:pt x="381286" y="271177"/>
                        </a:cubicBezTo>
                        <a:cubicBezTo>
                          <a:pt x="381476" y="270510"/>
                          <a:pt x="381381" y="270224"/>
                          <a:pt x="381000" y="270034"/>
                        </a:cubicBezTo>
                        <a:cubicBezTo>
                          <a:pt x="380619" y="269748"/>
                          <a:pt x="380619" y="269367"/>
                          <a:pt x="380619" y="268700"/>
                        </a:cubicBezTo>
                        <a:cubicBezTo>
                          <a:pt x="380619" y="268034"/>
                          <a:pt x="380429" y="266605"/>
                          <a:pt x="380429" y="266319"/>
                        </a:cubicBezTo>
                        <a:cubicBezTo>
                          <a:pt x="380429" y="266033"/>
                          <a:pt x="381476" y="265748"/>
                          <a:pt x="381762" y="265748"/>
                        </a:cubicBezTo>
                        <a:cubicBezTo>
                          <a:pt x="382048" y="265748"/>
                          <a:pt x="382238" y="265843"/>
                          <a:pt x="382619" y="265748"/>
                        </a:cubicBezTo>
                        <a:cubicBezTo>
                          <a:pt x="383000" y="265652"/>
                          <a:pt x="383096" y="264795"/>
                          <a:pt x="382905" y="264700"/>
                        </a:cubicBezTo>
                        <a:cubicBezTo>
                          <a:pt x="382715" y="264605"/>
                          <a:pt x="382048" y="264224"/>
                          <a:pt x="382048" y="263843"/>
                        </a:cubicBezTo>
                        <a:cubicBezTo>
                          <a:pt x="382048" y="263462"/>
                          <a:pt x="382619" y="263652"/>
                          <a:pt x="382905" y="263652"/>
                        </a:cubicBezTo>
                        <a:cubicBezTo>
                          <a:pt x="383286" y="263652"/>
                          <a:pt x="383096" y="263176"/>
                          <a:pt x="382905" y="262700"/>
                        </a:cubicBezTo>
                        <a:cubicBezTo>
                          <a:pt x="382715" y="262319"/>
                          <a:pt x="381953" y="262604"/>
                          <a:pt x="381476" y="262509"/>
                        </a:cubicBezTo>
                        <a:cubicBezTo>
                          <a:pt x="381095" y="262319"/>
                          <a:pt x="381000" y="261366"/>
                          <a:pt x="380714" y="261080"/>
                        </a:cubicBezTo>
                        <a:cubicBezTo>
                          <a:pt x="380429" y="260795"/>
                          <a:pt x="380333" y="260128"/>
                          <a:pt x="380333" y="259461"/>
                        </a:cubicBezTo>
                        <a:cubicBezTo>
                          <a:pt x="380333" y="258794"/>
                          <a:pt x="379381" y="258509"/>
                          <a:pt x="379095" y="258318"/>
                        </a:cubicBezTo>
                        <a:cubicBezTo>
                          <a:pt x="378905" y="258032"/>
                          <a:pt x="377666" y="257366"/>
                          <a:pt x="377666" y="257366"/>
                        </a:cubicBezTo>
                        <a:cubicBezTo>
                          <a:pt x="377666" y="257366"/>
                          <a:pt x="378238" y="256985"/>
                          <a:pt x="378238" y="256699"/>
                        </a:cubicBezTo>
                        <a:cubicBezTo>
                          <a:pt x="378333" y="256413"/>
                          <a:pt x="378428" y="255651"/>
                          <a:pt x="378047" y="255556"/>
                        </a:cubicBezTo>
                        <a:cubicBezTo>
                          <a:pt x="377666" y="255365"/>
                          <a:pt x="376904" y="255080"/>
                          <a:pt x="376523" y="254699"/>
                        </a:cubicBezTo>
                        <a:cubicBezTo>
                          <a:pt x="376142" y="254318"/>
                          <a:pt x="376428" y="253651"/>
                          <a:pt x="376333" y="253175"/>
                        </a:cubicBezTo>
                        <a:cubicBezTo>
                          <a:pt x="376333" y="252698"/>
                          <a:pt x="375190" y="252317"/>
                          <a:pt x="374809" y="252317"/>
                        </a:cubicBezTo>
                        <a:cubicBezTo>
                          <a:pt x="374428" y="252317"/>
                          <a:pt x="374523" y="251746"/>
                          <a:pt x="374142" y="251365"/>
                        </a:cubicBezTo>
                        <a:cubicBezTo>
                          <a:pt x="373761" y="250984"/>
                          <a:pt x="373190" y="251460"/>
                          <a:pt x="372618" y="251746"/>
                        </a:cubicBezTo>
                        <a:cubicBezTo>
                          <a:pt x="372046" y="251936"/>
                          <a:pt x="371761" y="251746"/>
                          <a:pt x="371475" y="251460"/>
                        </a:cubicBezTo>
                        <a:cubicBezTo>
                          <a:pt x="371189" y="251174"/>
                          <a:pt x="370332" y="251365"/>
                          <a:pt x="370046" y="251651"/>
                        </a:cubicBezTo>
                        <a:cubicBezTo>
                          <a:pt x="369761" y="252032"/>
                          <a:pt x="369665" y="252603"/>
                          <a:pt x="369951" y="253365"/>
                        </a:cubicBezTo>
                        <a:cubicBezTo>
                          <a:pt x="370142" y="254127"/>
                          <a:pt x="370142" y="254794"/>
                          <a:pt x="369665" y="254984"/>
                        </a:cubicBezTo>
                        <a:cubicBezTo>
                          <a:pt x="369284" y="255175"/>
                          <a:pt x="368427" y="254603"/>
                          <a:pt x="367951" y="254508"/>
                        </a:cubicBezTo>
                        <a:cubicBezTo>
                          <a:pt x="367570" y="254318"/>
                          <a:pt x="367475" y="254984"/>
                          <a:pt x="367475" y="255270"/>
                        </a:cubicBezTo>
                        <a:cubicBezTo>
                          <a:pt x="367379" y="255651"/>
                          <a:pt x="367094" y="255651"/>
                          <a:pt x="366713" y="255651"/>
                        </a:cubicBezTo>
                        <a:cubicBezTo>
                          <a:pt x="366332" y="255651"/>
                          <a:pt x="365474" y="256032"/>
                          <a:pt x="365188" y="255937"/>
                        </a:cubicBezTo>
                        <a:cubicBezTo>
                          <a:pt x="364808" y="255842"/>
                          <a:pt x="365188" y="255080"/>
                          <a:pt x="365284" y="254603"/>
                        </a:cubicBezTo>
                        <a:cubicBezTo>
                          <a:pt x="365379" y="254127"/>
                          <a:pt x="364712" y="253937"/>
                          <a:pt x="364046" y="253746"/>
                        </a:cubicBezTo>
                        <a:cubicBezTo>
                          <a:pt x="363474" y="253556"/>
                          <a:pt x="363379" y="254127"/>
                          <a:pt x="362998" y="254413"/>
                        </a:cubicBezTo>
                        <a:cubicBezTo>
                          <a:pt x="362521" y="254699"/>
                          <a:pt x="361759" y="254413"/>
                          <a:pt x="361283" y="254222"/>
                        </a:cubicBezTo>
                        <a:cubicBezTo>
                          <a:pt x="360807" y="254032"/>
                          <a:pt x="360902" y="254508"/>
                          <a:pt x="360521" y="254699"/>
                        </a:cubicBezTo>
                        <a:cubicBezTo>
                          <a:pt x="360236" y="254889"/>
                          <a:pt x="359092" y="255556"/>
                          <a:pt x="358712" y="255556"/>
                        </a:cubicBezTo>
                        <a:cubicBezTo>
                          <a:pt x="358235" y="255556"/>
                          <a:pt x="358330" y="254889"/>
                          <a:pt x="358330" y="254318"/>
                        </a:cubicBezTo>
                        <a:cubicBezTo>
                          <a:pt x="358330" y="253746"/>
                          <a:pt x="358140" y="253270"/>
                          <a:pt x="358045" y="252889"/>
                        </a:cubicBezTo>
                        <a:cubicBezTo>
                          <a:pt x="357950" y="252603"/>
                          <a:pt x="357854" y="251841"/>
                          <a:pt x="357854" y="251841"/>
                        </a:cubicBezTo>
                        <a:lnTo>
                          <a:pt x="357759" y="251365"/>
                        </a:lnTo>
                        <a:cubicBezTo>
                          <a:pt x="357664" y="251270"/>
                          <a:pt x="357664" y="251174"/>
                          <a:pt x="357569" y="250984"/>
                        </a:cubicBezTo>
                        <a:cubicBezTo>
                          <a:pt x="357188" y="250031"/>
                          <a:pt x="354330" y="250698"/>
                          <a:pt x="353473" y="251460"/>
                        </a:cubicBezTo>
                        <a:cubicBezTo>
                          <a:pt x="352711" y="252127"/>
                          <a:pt x="352806" y="254127"/>
                          <a:pt x="352901" y="255556"/>
                        </a:cubicBezTo>
                        <a:lnTo>
                          <a:pt x="352711" y="255746"/>
                        </a:lnTo>
                        <a:cubicBezTo>
                          <a:pt x="352711" y="255746"/>
                          <a:pt x="352330" y="256032"/>
                          <a:pt x="351949" y="256127"/>
                        </a:cubicBezTo>
                        <a:cubicBezTo>
                          <a:pt x="351568" y="256127"/>
                          <a:pt x="350615" y="255842"/>
                          <a:pt x="350234" y="255651"/>
                        </a:cubicBezTo>
                        <a:cubicBezTo>
                          <a:pt x="349853" y="255461"/>
                          <a:pt x="349187" y="255746"/>
                          <a:pt x="348615" y="255746"/>
                        </a:cubicBezTo>
                        <a:cubicBezTo>
                          <a:pt x="348044" y="255746"/>
                          <a:pt x="347853" y="254603"/>
                          <a:pt x="347663" y="254127"/>
                        </a:cubicBezTo>
                        <a:cubicBezTo>
                          <a:pt x="347472" y="253651"/>
                          <a:pt x="346424" y="253365"/>
                          <a:pt x="345758" y="253175"/>
                        </a:cubicBezTo>
                        <a:cubicBezTo>
                          <a:pt x="345091" y="252889"/>
                          <a:pt x="345281" y="252698"/>
                          <a:pt x="344996" y="252698"/>
                        </a:cubicBezTo>
                        <a:cubicBezTo>
                          <a:pt x="344710" y="252603"/>
                          <a:pt x="344805" y="252413"/>
                          <a:pt x="344710" y="252032"/>
                        </a:cubicBezTo>
                        <a:cubicBezTo>
                          <a:pt x="344710" y="251651"/>
                          <a:pt x="344138" y="251555"/>
                          <a:pt x="343662" y="251746"/>
                        </a:cubicBezTo>
                        <a:cubicBezTo>
                          <a:pt x="343186" y="251936"/>
                          <a:pt x="342424" y="252127"/>
                          <a:pt x="342138" y="252508"/>
                        </a:cubicBezTo>
                        <a:cubicBezTo>
                          <a:pt x="341852" y="252794"/>
                          <a:pt x="342519" y="253175"/>
                          <a:pt x="342900" y="253460"/>
                        </a:cubicBezTo>
                        <a:cubicBezTo>
                          <a:pt x="343281" y="253746"/>
                          <a:pt x="342519" y="254318"/>
                          <a:pt x="341947" y="254318"/>
                        </a:cubicBezTo>
                        <a:cubicBezTo>
                          <a:pt x="341376" y="254318"/>
                          <a:pt x="341281" y="254222"/>
                          <a:pt x="340709" y="253841"/>
                        </a:cubicBezTo>
                        <a:cubicBezTo>
                          <a:pt x="340138" y="253460"/>
                          <a:pt x="339757" y="252984"/>
                          <a:pt x="339280" y="252508"/>
                        </a:cubicBezTo>
                        <a:cubicBezTo>
                          <a:pt x="338804" y="252032"/>
                          <a:pt x="338423" y="251270"/>
                          <a:pt x="338233" y="250889"/>
                        </a:cubicBezTo>
                        <a:cubicBezTo>
                          <a:pt x="338042" y="250508"/>
                          <a:pt x="337852" y="250031"/>
                          <a:pt x="338042" y="249650"/>
                        </a:cubicBezTo>
                        <a:cubicBezTo>
                          <a:pt x="338233" y="249269"/>
                          <a:pt x="338900" y="249174"/>
                          <a:pt x="339185" y="249269"/>
                        </a:cubicBezTo>
                        <a:cubicBezTo>
                          <a:pt x="339471" y="249365"/>
                          <a:pt x="339376" y="249650"/>
                          <a:pt x="339376" y="249650"/>
                        </a:cubicBezTo>
                        <a:cubicBezTo>
                          <a:pt x="339376" y="249650"/>
                          <a:pt x="339757" y="249650"/>
                          <a:pt x="340042" y="249365"/>
                        </a:cubicBezTo>
                        <a:cubicBezTo>
                          <a:pt x="340328" y="249079"/>
                          <a:pt x="340233" y="248984"/>
                          <a:pt x="340424" y="248698"/>
                        </a:cubicBezTo>
                        <a:cubicBezTo>
                          <a:pt x="340614" y="248412"/>
                          <a:pt x="340805" y="247460"/>
                          <a:pt x="340519" y="246983"/>
                        </a:cubicBezTo>
                        <a:cubicBezTo>
                          <a:pt x="340233" y="246602"/>
                          <a:pt x="339471" y="246983"/>
                          <a:pt x="339471" y="246983"/>
                        </a:cubicBezTo>
                        <a:cubicBezTo>
                          <a:pt x="339471" y="246983"/>
                          <a:pt x="338995" y="246317"/>
                          <a:pt x="338995" y="245840"/>
                        </a:cubicBezTo>
                        <a:cubicBezTo>
                          <a:pt x="338995" y="245364"/>
                          <a:pt x="338804" y="245078"/>
                          <a:pt x="338423" y="244793"/>
                        </a:cubicBezTo>
                        <a:cubicBezTo>
                          <a:pt x="338042" y="244507"/>
                          <a:pt x="337566" y="244126"/>
                          <a:pt x="337185" y="243935"/>
                        </a:cubicBezTo>
                        <a:cubicBezTo>
                          <a:pt x="336804" y="243745"/>
                          <a:pt x="337375" y="243078"/>
                          <a:pt x="337566" y="242888"/>
                        </a:cubicBezTo>
                        <a:cubicBezTo>
                          <a:pt x="337757" y="242697"/>
                          <a:pt x="338328" y="242030"/>
                          <a:pt x="338709" y="241649"/>
                        </a:cubicBezTo>
                        <a:cubicBezTo>
                          <a:pt x="339090" y="241268"/>
                          <a:pt x="338138" y="240792"/>
                          <a:pt x="337947" y="240697"/>
                        </a:cubicBezTo>
                        <a:cubicBezTo>
                          <a:pt x="337757" y="240602"/>
                          <a:pt x="336995" y="239935"/>
                          <a:pt x="336709" y="239554"/>
                        </a:cubicBezTo>
                        <a:cubicBezTo>
                          <a:pt x="336423" y="239173"/>
                          <a:pt x="335756" y="239649"/>
                          <a:pt x="335280" y="239649"/>
                        </a:cubicBezTo>
                        <a:cubicBezTo>
                          <a:pt x="334804" y="239649"/>
                          <a:pt x="334804" y="239268"/>
                          <a:pt x="334613" y="238887"/>
                        </a:cubicBezTo>
                        <a:cubicBezTo>
                          <a:pt x="334423" y="238506"/>
                          <a:pt x="334899" y="238411"/>
                          <a:pt x="334994" y="238030"/>
                        </a:cubicBezTo>
                        <a:cubicBezTo>
                          <a:pt x="334994" y="237554"/>
                          <a:pt x="334709" y="237363"/>
                          <a:pt x="334042" y="237173"/>
                        </a:cubicBezTo>
                        <a:cubicBezTo>
                          <a:pt x="333375" y="236982"/>
                          <a:pt x="332708" y="236601"/>
                          <a:pt x="332613" y="236315"/>
                        </a:cubicBezTo>
                        <a:cubicBezTo>
                          <a:pt x="332518" y="236030"/>
                          <a:pt x="331089" y="236315"/>
                          <a:pt x="330613" y="236601"/>
                        </a:cubicBezTo>
                        <a:cubicBezTo>
                          <a:pt x="330137" y="236887"/>
                          <a:pt x="329755" y="237173"/>
                          <a:pt x="329375" y="237554"/>
                        </a:cubicBezTo>
                        <a:cubicBezTo>
                          <a:pt x="328994" y="237839"/>
                          <a:pt x="327850" y="237935"/>
                          <a:pt x="327565" y="237935"/>
                        </a:cubicBezTo>
                        <a:cubicBezTo>
                          <a:pt x="327279" y="237935"/>
                          <a:pt x="326993" y="237554"/>
                          <a:pt x="326898" y="237173"/>
                        </a:cubicBezTo>
                        <a:cubicBezTo>
                          <a:pt x="326898" y="236887"/>
                          <a:pt x="325469" y="236601"/>
                          <a:pt x="324898" y="236601"/>
                        </a:cubicBezTo>
                        <a:cubicBezTo>
                          <a:pt x="324326" y="236601"/>
                          <a:pt x="323850" y="236506"/>
                          <a:pt x="323564" y="236125"/>
                        </a:cubicBezTo>
                        <a:cubicBezTo>
                          <a:pt x="323279" y="235744"/>
                          <a:pt x="322993" y="235934"/>
                          <a:pt x="322517" y="236220"/>
                        </a:cubicBezTo>
                        <a:cubicBezTo>
                          <a:pt x="322040" y="236411"/>
                          <a:pt x="321374" y="236125"/>
                          <a:pt x="320802" y="236125"/>
                        </a:cubicBezTo>
                        <a:cubicBezTo>
                          <a:pt x="320230" y="236125"/>
                          <a:pt x="320421" y="236030"/>
                          <a:pt x="320230" y="235744"/>
                        </a:cubicBezTo>
                        <a:cubicBezTo>
                          <a:pt x="320135" y="235458"/>
                          <a:pt x="319754" y="235363"/>
                          <a:pt x="319373" y="235363"/>
                        </a:cubicBezTo>
                        <a:cubicBezTo>
                          <a:pt x="318992" y="235363"/>
                          <a:pt x="319088" y="236601"/>
                          <a:pt x="319088" y="236601"/>
                        </a:cubicBezTo>
                        <a:cubicBezTo>
                          <a:pt x="319088" y="236601"/>
                          <a:pt x="318707" y="236220"/>
                          <a:pt x="317945" y="236220"/>
                        </a:cubicBezTo>
                        <a:cubicBezTo>
                          <a:pt x="317183" y="236220"/>
                          <a:pt x="317183" y="237268"/>
                          <a:pt x="317183" y="237935"/>
                        </a:cubicBezTo>
                        <a:cubicBezTo>
                          <a:pt x="317183" y="238506"/>
                          <a:pt x="317563" y="239459"/>
                          <a:pt x="317563" y="240030"/>
                        </a:cubicBezTo>
                        <a:cubicBezTo>
                          <a:pt x="317563" y="240602"/>
                          <a:pt x="317754" y="240792"/>
                          <a:pt x="318040" y="241078"/>
                        </a:cubicBezTo>
                        <a:cubicBezTo>
                          <a:pt x="318325" y="241364"/>
                          <a:pt x="317563" y="241840"/>
                          <a:pt x="317183" y="242126"/>
                        </a:cubicBezTo>
                        <a:cubicBezTo>
                          <a:pt x="316801" y="242507"/>
                          <a:pt x="316325" y="242030"/>
                          <a:pt x="316230" y="241840"/>
                        </a:cubicBezTo>
                        <a:cubicBezTo>
                          <a:pt x="316040" y="241649"/>
                          <a:pt x="315087" y="240697"/>
                          <a:pt x="314896" y="240221"/>
                        </a:cubicBezTo>
                        <a:cubicBezTo>
                          <a:pt x="314706" y="239744"/>
                          <a:pt x="312992" y="239554"/>
                          <a:pt x="312992" y="239554"/>
                        </a:cubicBezTo>
                        <a:cubicBezTo>
                          <a:pt x="312992" y="239554"/>
                          <a:pt x="313182" y="238887"/>
                          <a:pt x="313468" y="238506"/>
                        </a:cubicBezTo>
                        <a:cubicBezTo>
                          <a:pt x="313658" y="238220"/>
                          <a:pt x="313658" y="237744"/>
                          <a:pt x="313468" y="237458"/>
                        </a:cubicBezTo>
                        <a:cubicBezTo>
                          <a:pt x="313277" y="237077"/>
                          <a:pt x="311849" y="237268"/>
                          <a:pt x="311849" y="237268"/>
                        </a:cubicBezTo>
                        <a:lnTo>
                          <a:pt x="311658" y="236411"/>
                        </a:lnTo>
                        <a:lnTo>
                          <a:pt x="311467" y="235839"/>
                        </a:lnTo>
                        <a:cubicBezTo>
                          <a:pt x="311467" y="235458"/>
                          <a:pt x="310991" y="234982"/>
                          <a:pt x="310610" y="234506"/>
                        </a:cubicBezTo>
                        <a:cubicBezTo>
                          <a:pt x="310229" y="234029"/>
                          <a:pt x="310134" y="233553"/>
                          <a:pt x="310420" y="233077"/>
                        </a:cubicBezTo>
                        <a:cubicBezTo>
                          <a:pt x="310610" y="232696"/>
                          <a:pt x="309944" y="231934"/>
                          <a:pt x="309563" y="231648"/>
                        </a:cubicBezTo>
                        <a:cubicBezTo>
                          <a:pt x="309182" y="231362"/>
                          <a:pt x="309182" y="230886"/>
                          <a:pt x="308896" y="230315"/>
                        </a:cubicBezTo>
                        <a:cubicBezTo>
                          <a:pt x="308610" y="229743"/>
                          <a:pt x="308705" y="228981"/>
                          <a:pt x="308705" y="228314"/>
                        </a:cubicBezTo>
                        <a:cubicBezTo>
                          <a:pt x="308705" y="227743"/>
                          <a:pt x="308610" y="227457"/>
                          <a:pt x="308610" y="227457"/>
                        </a:cubicBezTo>
                        <a:lnTo>
                          <a:pt x="307943" y="226219"/>
                        </a:lnTo>
                        <a:lnTo>
                          <a:pt x="310039" y="222599"/>
                        </a:lnTo>
                        <a:cubicBezTo>
                          <a:pt x="310039" y="222599"/>
                          <a:pt x="310134" y="219647"/>
                          <a:pt x="310420" y="219075"/>
                        </a:cubicBezTo>
                        <a:cubicBezTo>
                          <a:pt x="310705" y="218504"/>
                          <a:pt x="310991" y="217456"/>
                          <a:pt x="311944" y="216408"/>
                        </a:cubicBezTo>
                        <a:cubicBezTo>
                          <a:pt x="312896" y="215360"/>
                          <a:pt x="313658" y="214979"/>
                          <a:pt x="313658" y="214979"/>
                        </a:cubicBezTo>
                        <a:cubicBezTo>
                          <a:pt x="313658" y="214979"/>
                          <a:pt x="314516" y="214408"/>
                          <a:pt x="314706" y="213741"/>
                        </a:cubicBezTo>
                        <a:cubicBezTo>
                          <a:pt x="314896" y="213074"/>
                          <a:pt x="316040" y="211455"/>
                          <a:pt x="316325" y="211074"/>
                        </a:cubicBezTo>
                        <a:cubicBezTo>
                          <a:pt x="316611" y="210693"/>
                          <a:pt x="316801" y="210503"/>
                          <a:pt x="317087" y="210312"/>
                        </a:cubicBezTo>
                        <a:cubicBezTo>
                          <a:pt x="317468" y="210217"/>
                          <a:pt x="317945" y="209931"/>
                          <a:pt x="317659" y="209074"/>
                        </a:cubicBezTo>
                        <a:cubicBezTo>
                          <a:pt x="317373" y="208312"/>
                          <a:pt x="316516" y="207169"/>
                          <a:pt x="316516" y="207169"/>
                        </a:cubicBezTo>
                        <a:lnTo>
                          <a:pt x="316421" y="206883"/>
                        </a:lnTo>
                        <a:cubicBezTo>
                          <a:pt x="316325" y="206597"/>
                          <a:pt x="316325" y="206121"/>
                          <a:pt x="316516" y="205740"/>
                        </a:cubicBezTo>
                        <a:cubicBezTo>
                          <a:pt x="316897" y="205169"/>
                          <a:pt x="317468" y="203454"/>
                          <a:pt x="317754" y="203073"/>
                        </a:cubicBezTo>
                        <a:cubicBezTo>
                          <a:pt x="318135" y="202692"/>
                          <a:pt x="318516" y="201263"/>
                          <a:pt x="318516" y="200216"/>
                        </a:cubicBezTo>
                        <a:lnTo>
                          <a:pt x="318802" y="199644"/>
                        </a:lnTo>
                        <a:cubicBezTo>
                          <a:pt x="318802" y="199644"/>
                          <a:pt x="319088" y="199454"/>
                          <a:pt x="319564" y="199454"/>
                        </a:cubicBezTo>
                        <a:cubicBezTo>
                          <a:pt x="320040" y="199454"/>
                          <a:pt x="320040" y="199930"/>
                          <a:pt x="320421" y="200311"/>
                        </a:cubicBezTo>
                        <a:cubicBezTo>
                          <a:pt x="320802" y="200692"/>
                          <a:pt x="320802" y="201073"/>
                          <a:pt x="321469" y="201644"/>
                        </a:cubicBezTo>
                        <a:cubicBezTo>
                          <a:pt x="322040" y="202216"/>
                          <a:pt x="322326" y="202406"/>
                          <a:pt x="322326" y="202406"/>
                        </a:cubicBezTo>
                        <a:cubicBezTo>
                          <a:pt x="322326" y="202406"/>
                          <a:pt x="322517" y="202025"/>
                          <a:pt x="322612" y="201740"/>
                        </a:cubicBezTo>
                        <a:cubicBezTo>
                          <a:pt x="322707" y="201454"/>
                          <a:pt x="322326" y="201168"/>
                          <a:pt x="322136" y="200692"/>
                        </a:cubicBezTo>
                        <a:cubicBezTo>
                          <a:pt x="321945" y="200120"/>
                          <a:pt x="322136" y="199835"/>
                          <a:pt x="322136" y="199358"/>
                        </a:cubicBezTo>
                        <a:cubicBezTo>
                          <a:pt x="322136" y="198882"/>
                          <a:pt x="322897" y="198787"/>
                          <a:pt x="322993" y="198692"/>
                        </a:cubicBezTo>
                        <a:cubicBezTo>
                          <a:pt x="323183" y="198596"/>
                          <a:pt x="322802" y="197739"/>
                          <a:pt x="322517" y="197358"/>
                        </a:cubicBezTo>
                        <a:cubicBezTo>
                          <a:pt x="322326" y="196977"/>
                          <a:pt x="321564" y="197834"/>
                          <a:pt x="321564" y="197834"/>
                        </a:cubicBezTo>
                        <a:cubicBezTo>
                          <a:pt x="321564" y="197834"/>
                          <a:pt x="321088" y="197168"/>
                          <a:pt x="320612" y="196977"/>
                        </a:cubicBezTo>
                        <a:cubicBezTo>
                          <a:pt x="320135" y="196787"/>
                          <a:pt x="320230" y="197168"/>
                          <a:pt x="320135" y="197263"/>
                        </a:cubicBezTo>
                        <a:cubicBezTo>
                          <a:pt x="320040" y="197358"/>
                          <a:pt x="319088" y="197358"/>
                          <a:pt x="318707" y="196977"/>
                        </a:cubicBezTo>
                        <a:cubicBezTo>
                          <a:pt x="318230" y="196596"/>
                          <a:pt x="318040" y="196406"/>
                          <a:pt x="317754" y="195929"/>
                        </a:cubicBezTo>
                        <a:cubicBezTo>
                          <a:pt x="317468" y="195453"/>
                          <a:pt x="317278" y="195739"/>
                          <a:pt x="317087" y="195739"/>
                        </a:cubicBezTo>
                        <a:cubicBezTo>
                          <a:pt x="316992" y="195739"/>
                          <a:pt x="316421" y="195739"/>
                          <a:pt x="316135" y="196025"/>
                        </a:cubicBezTo>
                        <a:cubicBezTo>
                          <a:pt x="315754" y="196310"/>
                          <a:pt x="315754" y="196406"/>
                          <a:pt x="315373" y="196120"/>
                        </a:cubicBezTo>
                        <a:cubicBezTo>
                          <a:pt x="314992" y="195834"/>
                          <a:pt x="314896" y="195834"/>
                          <a:pt x="314992" y="195453"/>
                        </a:cubicBezTo>
                        <a:cubicBezTo>
                          <a:pt x="314992" y="195072"/>
                          <a:pt x="315182" y="194977"/>
                          <a:pt x="315087" y="194596"/>
                        </a:cubicBezTo>
                        <a:cubicBezTo>
                          <a:pt x="314992" y="194215"/>
                          <a:pt x="314992" y="192881"/>
                          <a:pt x="314896" y="192500"/>
                        </a:cubicBezTo>
                        <a:cubicBezTo>
                          <a:pt x="314801" y="192119"/>
                          <a:pt x="313658" y="192310"/>
                          <a:pt x="313277" y="191929"/>
                        </a:cubicBezTo>
                        <a:cubicBezTo>
                          <a:pt x="312992" y="191643"/>
                          <a:pt x="312611" y="191072"/>
                          <a:pt x="312325" y="190786"/>
                        </a:cubicBezTo>
                        <a:cubicBezTo>
                          <a:pt x="312134" y="190500"/>
                          <a:pt x="311753" y="190595"/>
                          <a:pt x="311563" y="190786"/>
                        </a:cubicBezTo>
                        <a:cubicBezTo>
                          <a:pt x="311372" y="190976"/>
                          <a:pt x="311182" y="191072"/>
                          <a:pt x="310801" y="190786"/>
                        </a:cubicBezTo>
                        <a:cubicBezTo>
                          <a:pt x="310420" y="190500"/>
                          <a:pt x="310325" y="190214"/>
                          <a:pt x="310515" y="189929"/>
                        </a:cubicBezTo>
                        <a:cubicBezTo>
                          <a:pt x="310705" y="189643"/>
                          <a:pt x="310705" y="188976"/>
                          <a:pt x="310705" y="188405"/>
                        </a:cubicBezTo>
                        <a:cubicBezTo>
                          <a:pt x="310705" y="187833"/>
                          <a:pt x="310515" y="187738"/>
                          <a:pt x="310801" y="187262"/>
                        </a:cubicBezTo>
                        <a:cubicBezTo>
                          <a:pt x="311087" y="186785"/>
                          <a:pt x="311087" y="185833"/>
                          <a:pt x="311182" y="185166"/>
                        </a:cubicBezTo>
                        <a:cubicBezTo>
                          <a:pt x="311277" y="184499"/>
                          <a:pt x="310896" y="184595"/>
                          <a:pt x="310420" y="184595"/>
                        </a:cubicBezTo>
                        <a:cubicBezTo>
                          <a:pt x="309944" y="184595"/>
                          <a:pt x="309658" y="184690"/>
                          <a:pt x="309372" y="185071"/>
                        </a:cubicBezTo>
                        <a:cubicBezTo>
                          <a:pt x="309086" y="185357"/>
                          <a:pt x="308515" y="185833"/>
                          <a:pt x="308134" y="186119"/>
                        </a:cubicBezTo>
                        <a:cubicBezTo>
                          <a:pt x="307848" y="186404"/>
                          <a:pt x="307467" y="186119"/>
                          <a:pt x="306896" y="186119"/>
                        </a:cubicBezTo>
                        <a:cubicBezTo>
                          <a:pt x="306229" y="186119"/>
                          <a:pt x="306515" y="186500"/>
                          <a:pt x="306515" y="186690"/>
                        </a:cubicBezTo>
                        <a:cubicBezTo>
                          <a:pt x="306515" y="186881"/>
                          <a:pt x="306419" y="187166"/>
                          <a:pt x="306134" y="187166"/>
                        </a:cubicBezTo>
                        <a:cubicBezTo>
                          <a:pt x="305848" y="187166"/>
                          <a:pt x="305848" y="186690"/>
                          <a:pt x="305657" y="186404"/>
                        </a:cubicBezTo>
                        <a:cubicBezTo>
                          <a:pt x="305467" y="186119"/>
                          <a:pt x="305276" y="186119"/>
                          <a:pt x="305562" y="185738"/>
                        </a:cubicBezTo>
                        <a:cubicBezTo>
                          <a:pt x="305943" y="185452"/>
                          <a:pt x="305943" y="185357"/>
                          <a:pt x="305943" y="184880"/>
                        </a:cubicBezTo>
                        <a:cubicBezTo>
                          <a:pt x="305943" y="184499"/>
                          <a:pt x="305657" y="183166"/>
                          <a:pt x="305562" y="182690"/>
                        </a:cubicBezTo>
                        <a:cubicBezTo>
                          <a:pt x="305467" y="182213"/>
                          <a:pt x="304895" y="181547"/>
                          <a:pt x="304609" y="181356"/>
                        </a:cubicBezTo>
                        <a:cubicBezTo>
                          <a:pt x="304229" y="181166"/>
                          <a:pt x="302990" y="182213"/>
                          <a:pt x="302705" y="182213"/>
                        </a:cubicBezTo>
                        <a:cubicBezTo>
                          <a:pt x="302514" y="182213"/>
                          <a:pt x="302895" y="181832"/>
                          <a:pt x="302895" y="181451"/>
                        </a:cubicBezTo>
                        <a:cubicBezTo>
                          <a:pt x="302990" y="180975"/>
                          <a:pt x="302228" y="180785"/>
                          <a:pt x="301942" y="180880"/>
                        </a:cubicBezTo>
                        <a:cubicBezTo>
                          <a:pt x="301657" y="180975"/>
                          <a:pt x="301466" y="181166"/>
                          <a:pt x="301276" y="180689"/>
                        </a:cubicBezTo>
                        <a:cubicBezTo>
                          <a:pt x="301085" y="180213"/>
                          <a:pt x="300704" y="179737"/>
                          <a:pt x="300800" y="179356"/>
                        </a:cubicBezTo>
                        <a:cubicBezTo>
                          <a:pt x="300800" y="178975"/>
                          <a:pt x="300609" y="178594"/>
                          <a:pt x="300419" y="178213"/>
                        </a:cubicBezTo>
                        <a:cubicBezTo>
                          <a:pt x="300228" y="177832"/>
                          <a:pt x="300609" y="177356"/>
                          <a:pt x="300704" y="176784"/>
                        </a:cubicBezTo>
                        <a:cubicBezTo>
                          <a:pt x="300800" y="176213"/>
                          <a:pt x="300895" y="175260"/>
                          <a:pt x="301085" y="174593"/>
                        </a:cubicBezTo>
                        <a:cubicBezTo>
                          <a:pt x="301180" y="173927"/>
                          <a:pt x="301085" y="173355"/>
                          <a:pt x="301276" y="173069"/>
                        </a:cubicBezTo>
                        <a:cubicBezTo>
                          <a:pt x="301466" y="172879"/>
                          <a:pt x="302038" y="173831"/>
                          <a:pt x="302324" y="174308"/>
                        </a:cubicBezTo>
                        <a:cubicBezTo>
                          <a:pt x="302609" y="174784"/>
                          <a:pt x="302990" y="174784"/>
                          <a:pt x="303276" y="174498"/>
                        </a:cubicBezTo>
                        <a:cubicBezTo>
                          <a:pt x="303562" y="174212"/>
                          <a:pt x="303847" y="173546"/>
                          <a:pt x="304324" y="173260"/>
                        </a:cubicBezTo>
                        <a:cubicBezTo>
                          <a:pt x="304800" y="172974"/>
                          <a:pt x="304419" y="172498"/>
                          <a:pt x="304609" y="171926"/>
                        </a:cubicBezTo>
                        <a:cubicBezTo>
                          <a:pt x="304800" y="171355"/>
                          <a:pt x="305086" y="171069"/>
                          <a:pt x="305467" y="170688"/>
                        </a:cubicBezTo>
                        <a:cubicBezTo>
                          <a:pt x="305848" y="170212"/>
                          <a:pt x="305848" y="170212"/>
                          <a:pt x="305657" y="169545"/>
                        </a:cubicBezTo>
                        <a:cubicBezTo>
                          <a:pt x="305467" y="168878"/>
                          <a:pt x="305657" y="169164"/>
                          <a:pt x="305848" y="168688"/>
                        </a:cubicBezTo>
                        <a:cubicBezTo>
                          <a:pt x="306134" y="168212"/>
                          <a:pt x="305943" y="167640"/>
                          <a:pt x="305848" y="166973"/>
                        </a:cubicBezTo>
                        <a:cubicBezTo>
                          <a:pt x="305848" y="166307"/>
                          <a:pt x="305181" y="167164"/>
                          <a:pt x="305086" y="166592"/>
                        </a:cubicBezTo>
                        <a:cubicBezTo>
                          <a:pt x="304991" y="166021"/>
                          <a:pt x="305086" y="165735"/>
                          <a:pt x="305467" y="165640"/>
                        </a:cubicBezTo>
                        <a:cubicBezTo>
                          <a:pt x="305848" y="165545"/>
                          <a:pt x="306134" y="165164"/>
                          <a:pt x="306324" y="164783"/>
                        </a:cubicBezTo>
                        <a:cubicBezTo>
                          <a:pt x="306515" y="164402"/>
                          <a:pt x="306419" y="164402"/>
                          <a:pt x="306229" y="163925"/>
                        </a:cubicBezTo>
                        <a:cubicBezTo>
                          <a:pt x="306038" y="163449"/>
                          <a:pt x="306515" y="163259"/>
                          <a:pt x="306896" y="162878"/>
                        </a:cubicBezTo>
                        <a:cubicBezTo>
                          <a:pt x="307276" y="162497"/>
                          <a:pt x="307181" y="161354"/>
                          <a:pt x="307276" y="160877"/>
                        </a:cubicBezTo>
                        <a:cubicBezTo>
                          <a:pt x="307372" y="160401"/>
                          <a:pt x="307467" y="159830"/>
                          <a:pt x="307562" y="159639"/>
                        </a:cubicBezTo>
                        <a:cubicBezTo>
                          <a:pt x="307658" y="159353"/>
                          <a:pt x="307467" y="158972"/>
                          <a:pt x="306991" y="158496"/>
                        </a:cubicBezTo>
                        <a:cubicBezTo>
                          <a:pt x="306515" y="158020"/>
                          <a:pt x="306610" y="157925"/>
                          <a:pt x="306896" y="157544"/>
                        </a:cubicBezTo>
                        <a:cubicBezTo>
                          <a:pt x="307086" y="157163"/>
                          <a:pt x="307372" y="157544"/>
                          <a:pt x="307753" y="157925"/>
                        </a:cubicBezTo>
                        <a:cubicBezTo>
                          <a:pt x="308134" y="158306"/>
                          <a:pt x="308610" y="158306"/>
                          <a:pt x="308610" y="158306"/>
                        </a:cubicBezTo>
                        <a:lnTo>
                          <a:pt x="308800" y="158306"/>
                        </a:lnTo>
                        <a:cubicBezTo>
                          <a:pt x="308896" y="157734"/>
                          <a:pt x="309277" y="157353"/>
                          <a:pt x="309563" y="157067"/>
                        </a:cubicBezTo>
                        <a:cubicBezTo>
                          <a:pt x="309848" y="156686"/>
                          <a:pt x="309467" y="156020"/>
                          <a:pt x="309467" y="155639"/>
                        </a:cubicBezTo>
                        <a:cubicBezTo>
                          <a:pt x="309467" y="155258"/>
                          <a:pt x="309372" y="154210"/>
                          <a:pt x="309372" y="153829"/>
                        </a:cubicBezTo>
                        <a:cubicBezTo>
                          <a:pt x="309372" y="153448"/>
                          <a:pt x="309848" y="152972"/>
                          <a:pt x="310134" y="152305"/>
                        </a:cubicBezTo>
                        <a:cubicBezTo>
                          <a:pt x="310420" y="151638"/>
                          <a:pt x="310610" y="150876"/>
                          <a:pt x="310610" y="150876"/>
                        </a:cubicBezTo>
                        <a:lnTo>
                          <a:pt x="310420" y="149543"/>
                        </a:lnTo>
                        <a:cubicBezTo>
                          <a:pt x="310896" y="149066"/>
                          <a:pt x="312420" y="146780"/>
                          <a:pt x="312611" y="146590"/>
                        </a:cubicBezTo>
                        <a:cubicBezTo>
                          <a:pt x="312801" y="146495"/>
                          <a:pt x="313372" y="146018"/>
                          <a:pt x="313849" y="146018"/>
                        </a:cubicBezTo>
                        <a:cubicBezTo>
                          <a:pt x="314230" y="145923"/>
                          <a:pt x="315278" y="145066"/>
                          <a:pt x="315659" y="144494"/>
                        </a:cubicBezTo>
                        <a:cubicBezTo>
                          <a:pt x="315944" y="143923"/>
                          <a:pt x="316230" y="143637"/>
                          <a:pt x="316611" y="143637"/>
                        </a:cubicBezTo>
                        <a:cubicBezTo>
                          <a:pt x="316611" y="143637"/>
                          <a:pt x="316706" y="143637"/>
                          <a:pt x="316801" y="143637"/>
                        </a:cubicBezTo>
                        <a:cubicBezTo>
                          <a:pt x="316421" y="142494"/>
                          <a:pt x="316040" y="141542"/>
                          <a:pt x="315849" y="141065"/>
                        </a:cubicBezTo>
                        <a:cubicBezTo>
                          <a:pt x="315468" y="140303"/>
                          <a:pt x="314325" y="138017"/>
                          <a:pt x="313944" y="137541"/>
                        </a:cubicBezTo>
                        <a:cubicBezTo>
                          <a:pt x="313563" y="137065"/>
                          <a:pt x="312325" y="134588"/>
                          <a:pt x="312039" y="134207"/>
                        </a:cubicBezTo>
                        <a:cubicBezTo>
                          <a:pt x="311753" y="133922"/>
                          <a:pt x="311372" y="133350"/>
                          <a:pt x="310515" y="133350"/>
                        </a:cubicBezTo>
                        <a:cubicBezTo>
                          <a:pt x="309658" y="133350"/>
                          <a:pt x="308420" y="134017"/>
                          <a:pt x="307943" y="133445"/>
                        </a:cubicBezTo>
                        <a:cubicBezTo>
                          <a:pt x="307467" y="132874"/>
                          <a:pt x="307372" y="131445"/>
                          <a:pt x="307276" y="130874"/>
                        </a:cubicBezTo>
                        <a:cubicBezTo>
                          <a:pt x="307086" y="130302"/>
                          <a:pt x="306419" y="128492"/>
                          <a:pt x="306134" y="128111"/>
                        </a:cubicBezTo>
                        <a:cubicBezTo>
                          <a:pt x="305848" y="127730"/>
                          <a:pt x="304895" y="126778"/>
                          <a:pt x="304324" y="128302"/>
                        </a:cubicBezTo>
                        <a:cubicBezTo>
                          <a:pt x="303752" y="129826"/>
                          <a:pt x="303086" y="131255"/>
                          <a:pt x="302514" y="131350"/>
                        </a:cubicBezTo>
                        <a:cubicBezTo>
                          <a:pt x="301942" y="131445"/>
                          <a:pt x="300800" y="132112"/>
                          <a:pt x="299466" y="131826"/>
                        </a:cubicBezTo>
                        <a:cubicBezTo>
                          <a:pt x="298133" y="131540"/>
                          <a:pt x="296513" y="131540"/>
                          <a:pt x="296037" y="131255"/>
                        </a:cubicBezTo>
                        <a:cubicBezTo>
                          <a:pt x="295561" y="130874"/>
                          <a:pt x="294132" y="130397"/>
                          <a:pt x="293751" y="130493"/>
                        </a:cubicBezTo>
                        <a:cubicBezTo>
                          <a:pt x="293465" y="130588"/>
                          <a:pt x="292513" y="130683"/>
                          <a:pt x="291941" y="131540"/>
                        </a:cubicBezTo>
                        <a:cubicBezTo>
                          <a:pt x="291275" y="132398"/>
                          <a:pt x="290227" y="133731"/>
                          <a:pt x="290227" y="134207"/>
                        </a:cubicBezTo>
                        <a:cubicBezTo>
                          <a:pt x="290227" y="134684"/>
                          <a:pt x="290417" y="136874"/>
                          <a:pt x="289655" y="136970"/>
                        </a:cubicBezTo>
                        <a:lnTo>
                          <a:pt x="289179" y="136779"/>
                        </a:lnTo>
                        <a:cubicBezTo>
                          <a:pt x="288893" y="136398"/>
                          <a:pt x="287846" y="136874"/>
                          <a:pt x="287465" y="136493"/>
                        </a:cubicBezTo>
                        <a:cubicBezTo>
                          <a:pt x="287084" y="136112"/>
                          <a:pt x="286036" y="136493"/>
                          <a:pt x="285655" y="136398"/>
                        </a:cubicBezTo>
                        <a:cubicBezTo>
                          <a:pt x="285274" y="136303"/>
                          <a:pt x="284321" y="136779"/>
                          <a:pt x="283750" y="136779"/>
                        </a:cubicBezTo>
                        <a:cubicBezTo>
                          <a:pt x="283274" y="136874"/>
                          <a:pt x="282797" y="136684"/>
                          <a:pt x="282226" y="136684"/>
                        </a:cubicBezTo>
                        <a:cubicBezTo>
                          <a:pt x="281654" y="136684"/>
                          <a:pt x="281369" y="136874"/>
                          <a:pt x="280988" y="136398"/>
                        </a:cubicBezTo>
                        <a:cubicBezTo>
                          <a:pt x="280702" y="135922"/>
                          <a:pt x="280035" y="136112"/>
                          <a:pt x="279654" y="135827"/>
                        </a:cubicBezTo>
                        <a:cubicBezTo>
                          <a:pt x="279178" y="135636"/>
                          <a:pt x="279368" y="135065"/>
                          <a:pt x="279083" y="134493"/>
                        </a:cubicBezTo>
                        <a:cubicBezTo>
                          <a:pt x="278797" y="133922"/>
                          <a:pt x="277654" y="133541"/>
                          <a:pt x="277654" y="133541"/>
                        </a:cubicBezTo>
                        <a:lnTo>
                          <a:pt x="277273" y="133350"/>
                        </a:lnTo>
                        <a:cubicBezTo>
                          <a:pt x="277463" y="132874"/>
                          <a:pt x="277082" y="132112"/>
                          <a:pt x="276701" y="131731"/>
                        </a:cubicBezTo>
                        <a:cubicBezTo>
                          <a:pt x="276320" y="131350"/>
                          <a:pt x="276320" y="131064"/>
                          <a:pt x="276606" y="129731"/>
                        </a:cubicBezTo>
                        <a:cubicBezTo>
                          <a:pt x="276796" y="128397"/>
                          <a:pt x="277178" y="128492"/>
                          <a:pt x="277463" y="127064"/>
                        </a:cubicBezTo>
                        <a:cubicBezTo>
                          <a:pt x="277749" y="125540"/>
                          <a:pt x="277082" y="126111"/>
                          <a:pt x="276511" y="126397"/>
                        </a:cubicBezTo>
                        <a:cubicBezTo>
                          <a:pt x="275939" y="126587"/>
                          <a:pt x="275654" y="126206"/>
                          <a:pt x="275463" y="125540"/>
                        </a:cubicBezTo>
                        <a:cubicBezTo>
                          <a:pt x="275272" y="124873"/>
                          <a:pt x="275654" y="124778"/>
                          <a:pt x="274987" y="123635"/>
                        </a:cubicBezTo>
                        <a:cubicBezTo>
                          <a:pt x="274320" y="122492"/>
                          <a:pt x="274606" y="121634"/>
                          <a:pt x="274892" y="121063"/>
                        </a:cubicBezTo>
                        <a:cubicBezTo>
                          <a:pt x="275177" y="120491"/>
                          <a:pt x="275272" y="120301"/>
                          <a:pt x="276701" y="120015"/>
                        </a:cubicBezTo>
                        <a:cubicBezTo>
                          <a:pt x="278130" y="119729"/>
                          <a:pt x="277559" y="118682"/>
                          <a:pt x="277273" y="118110"/>
                        </a:cubicBezTo>
                        <a:cubicBezTo>
                          <a:pt x="276987" y="117539"/>
                          <a:pt x="276796" y="116396"/>
                          <a:pt x="276701" y="115538"/>
                        </a:cubicBezTo>
                        <a:cubicBezTo>
                          <a:pt x="276606" y="114681"/>
                          <a:pt x="276225" y="113538"/>
                          <a:pt x="275654" y="112300"/>
                        </a:cubicBezTo>
                        <a:cubicBezTo>
                          <a:pt x="275082" y="111062"/>
                          <a:pt x="274225" y="110966"/>
                          <a:pt x="273749" y="110966"/>
                        </a:cubicBezTo>
                        <a:cubicBezTo>
                          <a:pt x="273367" y="110966"/>
                          <a:pt x="272415" y="111443"/>
                          <a:pt x="271653" y="112205"/>
                        </a:cubicBezTo>
                        <a:lnTo>
                          <a:pt x="271367" y="111919"/>
                        </a:lnTo>
                        <a:cubicBezTo>
                          <a:pt x="271367" y="111919"/>
                          <a:pt x="270700" y="111347"/>
                          <a:pt x="270605" y="110871"/>
                        </a:cubicBezTo>
                        <a:cubicBezTo>
                          <a:pt x="270415" y="110395"/>
                          <a:pt x="270510" y="109538"/>
                          <a:pt x="270891" y="109538"/>
                        </a:cubicBezTo>
                        <a:cubicBezTo>
                          <a:pt x="271367" y="109538"/>
                          <a:pt x="272225" y="110204"/>
                          <a:pt x="272510" y="110204"/>
                        </a:cubicBezTo>
                        <a:cubicBezTo>
                          <a:pt x="272796" y="110204"/>
                          <a:pt x="272891" y="110014"/>
                          <a:pt x="272796" y="109728"/>
                        </a:cubicBezTo>
                        <a:cubicBezTo>
                          <a:pt x="272701" y="109442"/>
                          <a:pt x="272796" y="108871"/>
                          <a:pt x="272415" y="108871"/>
                        </a:cubicBezTo>
                        <a:cubicBezTo>
                          <a:pt x="272129" y="108871"/>
                          <a:pt x="271653" y="109061"/>
                          <a:pt x="271367" y="108776"/>
                        </a:cubicBezTo>
                        <a:cubicBezTo>
                          <a:pt x="271082" y="108585"/>
                          <a:pt x="271082" y="107918"/>
                          <a:pt x="271367" y="107633"/>
                        </a:cubicBezTo>
                        <a:cubicBezTo>
                          <a:pt x="271653" y="107347"/>
                          <a:pt x="272510" y="107252"/>
                          <a:pt x="272891" y="107061"/>
                        </a:cubicBezTo>
                        <a:cubicBezTo>
                          <a:pt x="273272" y="106966"/>
                          <a:pt x="274034" y="107156"/>
                          <a:pt x="274415" y="106966"/>
                        </a:cubicBezTo>
                        <a:cubicBezTo>
                          <a:pt x="274796" y="106775"/>
                          <a:pt x="274987" y="106871"/>
                          <a:pt x="274892" y="106490"/>
                        </a:cubicBezTo>
                        <a:cubicBezTo>
                          <a:pt x="274796" y="106109"/>
                          <a:pt x="274701" y="105632"/>
                          <a:pt x="274892" y="105537"/>
                        </a:cubicBezTo>
                        <a:cubicBezTo>
                          <a:pt x="275177" y="105442"/>
                          <a:pt x="275272" y="104966"/>
                          <a:pt x="275749" y="104489"/>
                        </a:cubicBezTo>
                        <a:cubicBezTo>
                          <a:pt x="276225" y="104013"/>
                          <a:pt x="276416" y="103442"/>
                          <a:pt x="276892" y="103251"/>
                        </a:cubicBezTo>
                        <a:cubicBezTo>
                          <a:pt x="277368" y="102965"/>
                          <a:pt x="278130" y="102299"/>
                          <a:pt x="278225" y="101918"/>
                        </a:cubicBezTo>
                        <a:cubicBezTo>
                          <a:pt x="278321" y="101537"/>
                          <a:pt x="278701" y="100394"/>
                          <a:pt x="279178" y="100584"/>
                        </a:cubicBezTo>
                        <a:cubicBezTo>
                          <a:pt x="279654" y="100775"/>
                          <a:pt x="280321" y="100679"/>
                          <a:pt x="280416" y="100203"/>
                        </a:cubicBezTo>
                        <a:cubicBezTo>
                          <a:pt x="280511" y="99727"/>
                          <a:pt x="280607" y="99441"/>
                          <a:pt x="280988" y="99536"/>
                        </a:cubicBezTo>
                        <a:cubicBezTo>
                          <a:pt x="281369" y="99632"/>
                          <a:pt x="281559" y="99536"/>
                          <a:pt x="281559" y="99251"/>
                        </a:cubicBezTo>
                        <a:cubicBezTo>
                          <a:pt x="281559" y="98965"/>
                          <a:pt x="281845" y="98774"/>
                          <a:pt x="281845" y="98298"/>
                        </a:cubicBezTo>
                        <a:cubicBezTo>
                          <a:pt x="281845" y="97822"/>
                          <a:pt x="281845" y="97155"/>
                          <a:pt x="282416" y="97155"/>
                        </a:cubicBezTo>
                        <a:cubicBezTo>
                          <a:pt x="282892" y="97155"/>
                          <a:pt x="283178" y="96869"/>
                          <a:pt x="283178" y="96393"/>
                        </a:cubicBezTo>
                        <a:cubicBezTo>
                          <a:pt x="283178" y="95917"/>
                          <a:pt x="283083" y="95345"/>
                          <a:pt x="283274" y="94869"/>
                        </a:cubicBezTo>
                        <a:cubicBezTo>
                          <a:pt x="283559" y="94488"/>
                          <a:pt x="283845" y="93917"/>
                          <a:pt x="283940" y="93440"/>
                        </a:cubicBezTo>
                        <a:cubicBezTo>
                          <a:pt x="284036" y="92964"/>
                          <a:pt x="284226" y="91916"/>
                          <a:pt x="284607" y="92107"/>
                        </a:cubicBezTo>
                        <a:cubicBezTo>
                          <a:pt x="284988" y="92393"/>
                          <a:pt x="286131" y="92964"/>
                          <a:pt x="286321" y="93155"/>
                        </a:cubicBezTo>
                        <a:cubicBezTo>
                          <a:pt x="286512" y="93345"/>
                          <a:pt x="286703" y="93631"/>
                          <a:pt x="286703" y="93631"/>
                        </a:cubicBezTo>
                        <a:cubicBezTo>
                          <a:pt x="286703" y="93631"/>
                          <a:pt x="287179" y="92774"/>
                          <a:pt x="287655" y="92774"/>
                        </a:cubicBezTo>
                        <a:lnTo>
                          <a:pt x="287750" y="92774"/>
                        </a:lnTo>
                        <a:cubicBezTo>
                          <a:pt x="287560" y="93250"/>
                          <a:pt x="287750" y="93631"/>
                          <a:pt x="287846" y="94298"/>
                        </a:cubicBezTo>
                        <a:cubicBezTo>
                          <a:pt x="287941" y="95155"/>
                          <a:pt x="287941" y="95250"/>
                          <a:pt x="288417" y="95631"/>
                        </a:cubicBezTo>
                        <a:cubicBezTo>
                          <a:pt x="288798" y="96012"/>
                          <a:pt x="289465" y="96393"/>
                          <a:pt x="290227" y="96965"/>
                        </a:cubicBezTo>
                        <a:cubicBezTo>
                          <a:pt x="291084" y="97536"/>
                          <a:pt x="291751" y="97441"/>
                          <a:pt x="292227" y="97727"/>
                        </a:cubicBezTo>
                        <a:cubicBezTo>
                          <a:pt x="292703" y="98012"/>
                          <a:pt x="292703" y="98393"/>
                          <a:pt x="293084" y="98870"/>
                        </a:cubicBezTo>
                        <a:cubicBezTo>
                          <a:pt x="293370" y="99251"/>
                          <a:pt x="294037" y="100108"/>
                          <a:pt x="294608" y="100775"/>
                        </a:cubicBezTo>
                        <a:lnTo>
                          <a:pt x="294799" y="100679"/>
                        </a:lnTo>
                        <a:cubicBezTo>
                          <a:pt x="294799" y="100679"/>
                          <a:pt x="295275" y="100394"/>
                          <a:pt x="295275" y="100013"/>
                        </a:cubicBezTo>
                        <a:cubicBezTo>
                          <a:pt x="295275" y="99632"/>
                          <a:pt x="295466" y="99441"/>
                          <a:pt x="295751" y="99727"/>
                        </a:cubicBezTo>
                        <a:cubicBezTo>
                          <a:pt x="295942" y="100013"/>
                          <a:pt x="296513" y="100298"/>
                          <a:pt x="296513" y="99917"/>
                        </a:cubicBezTo>
                        <a:cubicBezTo>
                          <a:pt x="296513" y="99536"/>
                          <a:pt x="296037" y="99060"/>
                          <a:pt x="296513" y="99060"/>
                        </a:cubicBezTo>
                        <a:cubicBezTo>
                          <a:pt x="297085" y="99060"/>
                          <a:pt x="297656" y="99346"/>
                          <a:pt x="297847" y="99251"/>
                        </a:cubicBezTo>
                        <a:cubicBezTo>
                          <a:pt x="298037" y="99251"/>
                          <a:pt x="298323" y="99060"/>
                          <a:pt x="298037" y="98393"/>
                        </a:cubicBezTo>
                        <a:cubicBezTo>
                          <a:pt x="297847" y="97822"/>
                          <a:pt x="297275" y="97346"/>
                          <a:pt x="297751" y="96869"/>
                        </a:cubicBezTo>
                        <a:cubicBezTo>
                          <a:pt x="298228" y="96393"/>
                          <a:pt x="298609" y="96012"/>
                          <a:pt x="299085" y="95726"/>
                        </a:cubicBezTo>
                        <a:cubicBezTo>
                          <a:pt x="299561" y="95345"/>
                          <a:pt x="299942" y="95060"/>
                          <a:pt x="300133" y="94583"/>
                        </a:cubicBezTo>
                        <a:cubicBezTo>
                          <a:pt x="300228" y="94107"/>
                          <a:pt x="300323" y="93821"/>
                          <a:pt x="300704" y="93821"/>
                        </a:cubicBezTo>
                        <a:cubicBezTo>
                          <a:pt x="301085" y="93821"/>
                          <a:pt x="301562" y="93155"/>
                          <a:pt x="301562" y="92869"/>
                        </a:cubicBezTo>
                        <a:cubicBezTo>
                          <a:pt x="301562" y="92583"/>
                          <a:pt x="301180" y="92297"/>
                          <a:pt x="301562" y="91916"/>
                        </a:cubicBezTo>
                        <a:cubicBezTo>
                          <a:pt x="301942" y="91535"/>
                          <a:pt x="302324" y="90869"/>
                          <a:pt x="302705" y="90869"/>
                        </a:cubicBezTo>
                        <a:cubicBezTo>
                          <a:pt x="303086" y="90869"/>
                          <a:pt x="304514" y="91154"/>
                          <a:pt x="304609" y="91631"/>
                        </a:cubicBezTo>
                        <a:cubicBezTo>
                          <a:pt x="304800" y="92012"/>
                          <a:pt x="304895" y="92488"/>
                          <a:pt x="305276" y="92678"/>
                        </a:cubicBezTo>
                        <a:cubicBezTo>
                          <a:pt x="305657" y="92869"/>
                          <a:pt x="306134" y="92964"/>
                          <a:pt x="306610" y="93155"/>
                        </a:cubicBezTo>
                        <a:cubicBezTo>
                          <a:pt x="307086" y="93345"/>
                          <a:pt x="308229" y="93536"/>
                          <a:pt x="308324" y="93536"/>
                        </a:cubicBezTo>
                        <a:cubicBezTo>
                          <a:pt x="308420" y="93536"/>
                          <a:pt x="307943" y="94012"/>
                          <a:pt x="308134" y="94202"/>
                        </a:cubicBezTo>
                        <a:cubicBezTo>
                          <a:pt x="308324" y="94393"/>
                          <a:pt x="309086" y="94012"/>
                          <a:pt x="309277" y="94202"/>
                        </a:cubicBezTo>
                        <a:cubicBezTo>
                          <a:pt x="309467" y="94393"/>
                          <a:pt x="309182" y="94583"/>
                          <a:pt x="309086" y="94583"/>
                        </a:cubicBezTo>
                        <a:cubicBezTo>
                          <a:pt x="308896" y="94583"/>
                          <a:pt x="308610" y="94774"/>
                          <a:pt x="308991" y="94964"/>
                        </a:cubicBezTo>
                        <a:cubicBezTo>
                          <a:pt x="309277" y="95155"/>
                          <a:pt x="309372" y="96012"/>
                          <a:pt x="309372" y="96203"/>
                        </a:cubicBezTo>
                        <a:cubicBezTo>
                          <a:pt x="309372" y="96393"/>
                          <a:pt x="310134" y="96679"/>
                          <a:pt x="310134" y="97060"/>
                        </a:cubicBezTo>
                        <a:cubicBezTo>
                          <a:pt x="310134" y="97441"/>
                          <a:pt x="310039" y="97822"/>
                          <a:pt x="310229" y="97727"/>
                        </a:cubicBezTo>
                        <a:cubicBezTo>
                          <a:pt x="310420" y="97631"/>
                          <a:pt x="311372" y="97060"/>
                          <a:pt x="311753" y="97441"/>
                        </a:cubicBezTo>
                        <a:cubicBezTo>
                          <a:pt x="312230" y="97822"/>
                          <a:pt x="312420" y="98203"/>
                          <a:pt x="312611" y="98298"/>
                        </a:cubicBezTo>
                        <a:cubicBezTo>
                          <a:pt x="312801" y="98393"/>
                          <a:pt x="313087" y="98584"/>
                          <a:pt x="313468" y="98393"/>
                        </a:cubicBezTo>
                        <a:cubicBezTo>
                          <a:pt x="313754" y="98203"/>
                          <a:pt x="314706" y="97727"/>
                          <a:pt x="314992" y="97822"/>
                        </a:cubicBezTo>
                        <a:cubicBezTo>
                          <a:pt x="315278" y="98012"/>
                          <a:pt x="315468" y="98012"/>
                          <a:pt x="315849" y="98012"/>
                        </a:cubicBezTo>
                        <a:cubicBezTo>
                          <a:pt x="316135" y="98012"/>
                          <a:pt x="316040" y="97917"/>
                          <a:pt x="316135" y="97631"/>
                        </a:cubicBezTo>
                        <a:cubicBezTo>
                          <a:pt x="316230" y="97346"/>
                          <a:pt x="316706" y="97346"/>
                          <a:pt x="316992" y="97155"/>
                        </a:cubicBezTo>
                        <a:cubicBezTo>
                          <a:pt x="317278" y="96965"/>
                          <a:pt x="318040" y="96679"/>
                          <a:pt x="318230" y="96965"/>
                        </a:cubicBezTo>
                        <a:cubicBezTo>
                          <a:pt x="318421" y="97250"/>
                          <a:pt x="318421" y="97441"/>
                          <a:pt x="318707" y="97155"/>
                        </a:cubicBezTo>
                        <a:cubicBezTo>
                          <a:pt x="318897" y="96869"/>
                          <a:pt x="319373" y="96488"/>
                          <a:pt x="319469" y="96774"/>
                        </a:cubicBezTo>
                        <a:cubicBezTo>
                          <a:pt x="319659" y="97060"/>
                          <a:pt x="319754" y="98012"/>
                          <a:pt x="320135" y="98012"/>
                        </a:cubicBezTo>
                        <a:cubicBezTo>
                          <a:pt x="320516" y="98012"/>
                          <a:pt x="320802" y="97917"/>
                          <a:pt x="320897" y="97536"/>
                        </a:cubicBezTo>
                        <a:cubicBezTo>
                          <a:pt x="320992" y="97155"/>
                          <a:pt x="321278" y="96203"/>
                          <a:pt x="321659" y="96203"/>
                        </a:cubicBezTo>
                        <a:cubicBezTo>
                          <a:pt x="322040" y="96203"/>
                          <a:pt x="322231" y="96393"/>
                          <a:pt x="322517" y="96488"/>
                        </a:cubicBezTo>
                        <a:cubicBezTo>
                          <a:pt x="322802" y="96679"/>
                          <a:pt x="323659" y="96869"/>
                          <a:pt x="323659" y="97155"/>
                        </a:cubicBezTo>
                        <a:cubicBezTo>
                          <a:pt x="323659" y="97441"/>
                          <a:pt x="323374" y="98298"/>
                          <a:pt x="323374" y="98584"/>
                        </a:cubicBezTo>
                        <a:cubicBezTo>
                          <a:pt x="323374" y="98870"/>
                          <a:pt x="323945" y="99060"/>
                          <a:pt x="324231" y="99155"/>
                        </a:cubicBezTo>
                        <a:cubicBezTo>
                          <a:pt x="324517" y="99251"/>
                          <a:pt x="324612" y="99155"/>
                          <a:pt x="324993" y="98965"/>
                        </a:cubicBezTo>
                        <a:cubicBezTo>
                          <a:pt x="325374" y="98774"/>
                          <a:pt x="325755" y="98489"/>
                          <a:pt x="325850" y="98203"/>
                        </a:cubicBezTo>
                        <a:cubicBezTo>
                          <a:pt x="326041" y="97917"/>
                          <a:pt x="326326" y="97536"/>
                          <a:pt x="326517" y="97250"/>
                        </a:cubicBezTo>
                        <a:cubicBezTo>
                          <a:pt x="326803" y="96965"/>
                          <a:pt x="328136" y="96203"/>
                          <a:pt x="328422" y="96012"/>
                        </a:cubicBezTo>
                        <a:cubicBezTo>
                          <a:pt x="328613" y="95822"/>
                          <a:pt x="330041" y="95155"/>
                          <a:pt x="330327" y="94774"/>
                        </a:cubicBezTo>
                        <a:cubicBezTo>
                          <a:pt x="330708" y="94393"/>
                          <a:pt x="330994" y="94202"/>
                          <a:pt x="331375" y="93917"/>
                        </a:cubicBezTo>
                        <a:cubicBezTo>
                          <a:pt x="331756" y="93631"/>
                          <a:pt x="332994" y="92869"/>
                          <a:pt x="333375" y="93059"/>
                        </a:cubicBezTo>
                        <a:cubicBezTo>
                          <a:pt x="333756" y="93155"/>
                          <a:pt x="333851" y="93440"/>
                          <a:pt x="333851" y="93440"/>
                        </a:cubicBezTo>
                        <a:cubicBezTo>
                          <a:pt x="333851" y="93440"/>
                          <a:pt x="334518" y="93155"/>
                          <a:pt x="334994" y="93155"/>
                        </a:cubicBezTo>
                        <a:cubicBezTo>
                          <a:pt x="335471" y="93155"/>
                          <a:pt x="335851" y="93155"/>
                          <a:pt x="336042" y="93536"/>
                        </a:cubicBezTo>
                        <a:cubicBezTo>
                          <a:pt x="336233" y="93821"/>
                          <a:pt x="336137" y="94012"/>
                          <a:pt x="336423" y="93821"/>
                        </a:cubicBezTo>
                        <a:cubicBezTo>
                          <a:pt x="336613" y="93726"/>
                          <a:pt x="336709" y="93345"/>
                          <a:pt x="336995" y="93631"/>
                        </a:cubicBezTo>
                        <a:cubicBezTo>
                          <a:pt x="337280" y="93917"/>
                          <a:pt x="337566" y="94298"/>
                          <a:pt x="337566" y="94679"/>
                        </a:cubicBezTo>
                        <a:cubicBezTo>
                          <a:pt x="337566" y="95060"/>
                          <a:pt x="337375" y="95536"/>
                          <a:pt x="337566" y="95536"/>
                        </a:cubicBezTo>
                        <a:cubicBezTo>
                          <a:pt x="337852" y="95536"/>
                          <a:pt x="337947" y="94964"/>
                          <a:pt x="338233" y="94488"/>
                        </a:cubicBezTo>
                        <a:cubicBezTo>
                          <a:pt x="338519" y="94107"/>
                          <a:pt x="339757" y="92678"/>
                          <a:pt x="339566" y="92202"/>
                        </a:cubicBezTo>
                        <a:cubicBezTo>
                          <a:pt x="339376" y="91726"/>
                          <a:pt x="339376" y="91821"/>
                          <a:pt x="339566" y="91440"/>
                        </a:cubicBezTo>
                        <a:cubicBezTo>
                          <a:pt x="339757" y="91059"/>
                          <a:pt x="339757" y="90583"/>
                          <a:pt x="339757" y="90202"/>
                        </a:cubicBezTo>
                        <a:cubicBezTo>
                          <a:pt x="339757" y="89726"/>
                          <a:pt x="339852" y="89726"/>
                          <a:pt x="340138" y="89440"/>
                        </a:cubicBezTo>
                        <a:cubicBezTo>
                          <a:pt x="340424" y="89154"/>
                          <a:pt x="340805" y="88487"/>
                          <a:pt x="340709" y="88011"/>
                        </a:cubicBezTo>
                        <a:cubicBezTo>
                          <a:pt x="340709" y="87440"/>
                          <a:pt x="340805" y="87154"/>
                          <a:pt x="340328" y="87154"/>
                        </a:cubicBezTo>
                        <a:cubicBezTo>
                          <a:pt x="339852" y="87154"/>
                          <a:pt x="339566" y="87249"/>
                          <a:pt x="339566" y="86963"/>
                        </a:cubicBezTo>
                        <a:cubicBezTo>
                          <a:pt x="339566" y="86678"/>
                          <a:pt x="340233" y="86582"/>
                          <a:pt x="340233" y="86297"/>
                        </a:cubicBezTo>
                        <a:cubicBezTo>
                          <a:pt x="340233" y="86011"/>
                          <a:pt x="339852" y="85630"/>
                          <a:pt x="340042" y="85535"/>
                        </a:cubicBezTo>
                        <a:cubicBezTo>
                          <a:pt x="340233" y="85344"/>
                          <a:pt x="340995" y="85154"/>
                          <a:pt x="341376" y="84868"/>
                        </a:cubicBezTo>
                        <a:cubicBezTo>
                          <a:pt x="341757" y="84582"/>
                          <a:pt x="342805" y="84011"/>
                          <a:pt x="342709" y="83630"/>
                        </a:cubicBezTo>
                        <a:cubicBezTo>
                          <a:pt x="342614" y="83249"/>
                          <a:pt x="342043" y="82772"/>
                          <a:pt x="342329" y="82582"/>
                        </a:cubicBezTo>
                        <a:cubicBezTo>
                          <a:pt x="342519" y="82391"/>
                          <a:pt x="343186" y="82391"/>
                          <a:pt x="342900" y="81534"/>
                        </a:cubicBezTo>
                        <a:cubicBezTo>
                          <a:pt x="342709" y="80963"/>
                          <a:pt x="342519" y="80582"/>
                          <a:pt x="342424" y="80296"/>
                        </a:cubicBezTo>
                        <a:cubicBezTo>
                          <a:pt x="342424" y="80105"/>
                          <a:pt x="342614" y="79534"/>
                          <a:pt x="342709" y="79343"/>
                        </a:cubicBezTo>
                        <a:lnTo>
                          <a:pt x="342138" y="79153"/>
                        </a:lnTo>
                        <a:cubicBezTo>
                          <a:pt x="342233" y="76295"/>
                          <a:pt x="340424" y="73533"/>
                          <a:pt x="340424" y="72485"/>
                        </a:cubicBezTo>
                        <a:cubicBezTo>
                          <a:pt x="340424" y="72009"/>
                          <a:pt x="340042" y="70961"/>
                          <a:pt x="339947" y="70485"/>
                        </a:cubicBezTo>
                        <a:cubicBezTo>
                          <a:pt x="339852" y="70104"/>
                          <a:pt x="340042" y="69533"/>
                          <a:pt x="340519" y="69437"/>
                        </a:cubicBezTo>
                        <a:cubicBezTo>
                          <a:pt x="340995" y="69342"/>
                          <a:pt x="341947" y="68961"/>
                          <a:pt x="341947" y="68199"/>
                        </a:cubicBezTo>
                        <a:cubicBezTo>
                          <a:pt x="341947" y="67437"/>
                          <a:pt x="341567" y="66008"/>
                          <a:pt x="341376" y="65532"/>
                        </a:cubicBezTo>
                        <a:cubicBezTo>
                          <a:pt x="341281" y="65056"/>
                          <a:pt x="340042" y="64865"/>
                          <a:pt x="339662" y="65246"/>
                        </a:cubicBezTo>
                        <a:cubicBezTo>
                          <a:pt x="339280" y="65627"/>
                          <a:pt x="338709" y="65723"/>
                          <a:pt x="338138" y="65532"/>
                        </a:cubicBezTo>
                        <a:cubicBezTo>
                          <a:pt x="337566" y="65342"/>
                          <a:pt x="336804" y="64675"/>
                          <a:pt x="337185" y="63913"/>
                        </a:cubicBezTo>
                        <a:cubicBezTo>
                          <a:pt x="337566" y="63246"/>
                          <a:pt x="337757" y="62579"/>
                          <a:pt x="337566" y="62198"/>
                        </a:cubicBezTo>
                        <a:cubicBezTo>
                          <a:pt x="337375" y="61817"/>
                          <a:pt x="336899" y="61817"/>
                          <a:pt x="336423" y="61913"/>
                        </a:cubicBezTo>
                        <a:cubicBezTo>
                          <a:pt x="335947" y="62008"/>
                          <a:pt x="335471" y="62008"/>
                          <a:pt x="334899" y="61722"/>
                        </a:cubicBezTo>
                        <a:cubicBezTo>
                          <a:pt x="334328" y="61436"/>
                          <a:pt x="333851" y="61436"/>
                          <a:pt x="333375" y="61341"/>
                        </a:cubicBezTo>
                        <a:cubicBezTo>
                          <a:pt x="332899" y="61246"/>
                          <a:pt x="332804" y="60674"/>
                          <a:pt x="332232" y="60674"/>
                        </a:cubicBezTo>
                        <a:cubicBezTo>
                          <a:pt x="331661" y="60674"/>
                          <a:pt x="331946" y="60865"/>
                          <a:pt x="331565" y="61246"/>
                        </a:cubicBezTo>
                        <a:cubicBezTo>
                          <a:pt x="331184" y="61627"/>
                          <a:pt x="330899" y="62198"/>
                          <a:pt x="330327" y="62198"/>
                        </a:cubicBezTo>
                        <a:cubicBezTo>
                          <a:pt x="329755" y="62198"/>
                          <a:pt x="329089" y="61817"/>
                          <a:pt x="328994" y="62389"/>
                        </a:cubicBezTo>
                        <a:cubicBezTo>
                          <a:pt x="328898" y="62960"/>
                          <a:pt x="329089" y="64008"/>
                          <a:pt x="328898" y="64389"/>
                        </a:cubicBezTo>
                        <a:cubicBezTo>
                          <a:pt x="328708" y="64770"/>
                          <a:pt x="327850" y="65437"/>
                          <a:pt x="327755" y="65627"/>
                        </a:cubicBezTo>
                        <a:cubicBezTo>
                          <a:pt x="327660" y="65818"/>
                          <a:pt x="327088" y="66104"/>
                          <a:pt x="326803" y="66389"/>
                        </a:cubicBezTo>
                        <a:cubicBezTo>
                          <a:pt x="326517" y="66675"/>
                          <a:pt x="325565" y="67247"/>
                          <a:pt x="326041" y="67437"/>
                        </a:cubicBezTo>
                        <a:cubicBezTo>
                          <a:pt x="326517" y="67723"/>
                          <a:pt x="327184" y="68199"/>
                          <a:pt x="326612" y="68199"/>
                        </a:cubicBezTo>
                        <a:cubicBezTo>
                          <a:pt x="326041" y="68199"/>
                          <a:pt x="325469" y="68104"/>
                          <a:pt x="325279" y="68771"/>
                        </a:cubicBezTo>
                        <a:cubicBezTo>
                          <a:pt x="325088" y="69437"/>
                          <a:pt x="324707" y="69818"/>
                          <a:pt x="324231" y="69914"/>
                        </a:cubicBezTo>
                        <a:cubicBezTo>
                          <a:pt x="323755" y="70009"/>
                          <a:pt x="323279" y="69818"/>
                          <a:pt x="322612" y="70009"/>
                        </a:cubicBezTo>
                        <a:cubicBezTo>
                          <a:pt x="321945" y="70104"/>
                          <a:pt x="321374" y="69914"/>
                          <a:pt x="320992" y="70199"/>
                        </a:cubicBezTo>
                        <a:cubicBezTo>
                          <a:pt x="320612" y="70485"/>
                          <a:pt x="320135" y="70961"/>
                          <a:pt x="319754" y="70866"/>
                        </a:cubicBezTo>
                        <a:cubicBezTo>
                          <a:pt x="319373" y="70771"/>
                          <a:pt x="319373" y="70771"/>
                          <a:pt x="319373" y="70485"/>
                        </a:cubicBezTo>
                        <a:cubicBezTo>
                          <a:pt x="319373" y="70199"/>
                          <a:pt x="319469" y="69914"/>
                          <a:pt x="318802" y="70104"/>
                        </a:cubicBezTo>
                        <a:cubicBezTo>
                          <a:pt x="318135" y="70295"/>
                          <a:pt x="317373" y="70866"/>
                          <a:pt x="316801" y="70961"/>
                        </a:cubicBezTo>
                        <a:cubicBezTo>
                          <a:pt x="316325" y="71057"/>
                          <a:pt x="316135" y="71152"/>
                          <a:pt x="315563" y="71628"/>
                        </a:cubicBezTo>
                        <a:cubicBezTo>
                          <a:pt x="314992" y="72104"/>
                          <a:pt x="314325" y="72390"/>
                          <a:pt x="314325" y="72390"/>
                        </a:cubicBezTo>
                        <a:cubicBezTo>
                          <a:pt x="314325" y="72390"/>
                          <a:pt x="314039" y="71819"/>
                          <a:pt x="313468" y="72009"/>
                        </a:cubicBezTo>
                        <a:cubicBezTo>
                          <a:pt x="312896" y="72295"/>
                          <a:pt x="312611" y="72676"/>
                          <a:pt x="312230" y="72866"/>
                        </a:cubicBezTo>
                        <a:cubicBezTo>
                          <a:pt x="311944" y="72962"/>
                          <a:pt x="311372" y="72581"/>
                          <a:pt x="311087" y="71914"/>
                        </a:cubicBezTo>
                        <a:cubicBezTo>
                          <a:pt x="310801" y="71247"/>
                          <a:pt x="310610" y="71057"/>
                          <a:pt x="310229" y="70771"/>
                        </a:cubicBezTo>
                        <a:cubicBezTo>
                          <a:pt x="309944" y="70485"/>
                          <a:pt x="309753" y="71152"/>
                          <a:pt x="309182" y="70961"/>
                        </a:cubicBezTo>
                        <a:cubicBezTo>
                          <a:pt x="308610" y="70771"/>
                          <a:pt x="308515" y="70295"/>
                          <a:pt x="308038" y="70104"/>
                        </a:cubicBezTo>
                        <a:cubicBezTo>
                          <a:pt x="307562" y="69914"/>
                          <a:pt x="307086" y="69247"/>
                          <a:pt x="306515" y="68771"/>
                        </a:cubicBezTo>
                        <a:cubicBezTo>
                          <a:pt x="305943" y="68294"/>
                          <a:pt x="305371" y="67913"/>
                          <a:pt x="304800" y="67532"/>
                        </a:cubicBezTo>
                        <a:cubicBezTo>
                          <a:pt x="304324" y="67151"/>
                          <a:pt x="304038" y="67056"/>
                          <a:pt x="303752" y="66389"/>
                        </a:cubicBezTo>
                        <a:cubicBezTo>
                          <a:pt x="303562" y="65723"/>
                          <a:pt x="303371" y="64865"/>
                          <a:pt x="302705" y="64484"/>
                        </a:cubicBezTo>
                        <a:cubicBezTo>
                          <a:pt x="302038" y="64103"/>
                          <a:pt x="301466" y="64294"/>
                          <a:pt x="300895" y="63818"/>
                        </a:cubicBezTo>
                        <a:cubicBezTo>
                          <a:pt x="300323" y="63341"/>
                          <a:pt x="299847" y="63056"/>
                          <a:pt x="300419" y="62865"/>
                        </a:cubicBezTo>
                        <a:cubicBezTo>
                          <a:pt x="300990" y="62675"/>
                          <a:pt x="301942" y="62770"/>
                          <a:pt x="302514" y="62770"/>
                        </a:cubicBezTo>
                        <a:cubicBezTo>
                          <a:pt x="303086" y="62770"/>
                          <a:pt x="304133" y="62675"/>
                          <a:pt x="304229" y="62294"/>
                        </a:cubicBezTo>
                        <a:cubicBezTo>
                          <a:pt x="304324" y="61913"/>
                          <a:pt x="303943" y="60770"/>
                          <a:pt x="304514" y="60674"/>
                        </a:cubicBezTo>
                        <a:cubicBezTo>
                          <a:pt x="304991" y="60579"/>
                          <a:pt x="305943" y="60484"/>
                          <a:pt x="306134" y="60103"/>
                        </a:cubicBezTo>
                        <a:cubicBezTo>
                          <a:pt x="306324" y="59722"/>
                          <a:pt x="306515" y="59436"/>
                          <a:pt x="306324" y="58865"/>
                        </a:cubicBezTo>
                        <a:cubicBezTo>
                          <a:pt x="306229" y="58293"/>
                          <a:pt x="306324" y="58103"/>
                          <a:pt x="306419" y="57722"/>
                        </a:cubicBezTo>
                        <a:cubicBezTo>
                          <a:pt x="306515" y="57341"/>
                          <a:pt x="306515" y="57150"/>
                          <a:pt x="306134" y="57341"/>
                        </a:cubicBezTo>
                        <a:cubicBezTo>
                          <a:pt x="305753" y="57436"/>
                          <a:pt x="304895" y="57341"/>
                          <a:pt x="304609" y="56960"/>
                        </a:cubicBezTo>
                        <a:cubicBezTo>
                          <a:pt x="304324" y="56483"/>
                          <a:pt x="303943" y="55721"/>
                          <a:pt x="304895" y="55626"/>
                        </a:cubicBezTo>
                        <a:cubicBezTo>
                          <a:pt x="305943" y="55531"/>
                          <a:pt x="306229" y="55340"/>
                          <a:pt x="306419" y="54769"/>
                        </a:cubicBezTo>
                        <a:cubicBezTo>
                          <a:pt x="306610" y="54197"/>
                          <a:pt x="307276" y="53912"/>
                          <a:pt x="307086" y="53721"/>
                        </a:cubicBezTo>
                        <a:cubicBezTo>
                          <a:pt x="306991" y="53626"/>
                          <a:pt x="306038" y="53531"/>
                          <a:pt x="306038" y="53054"/>
                        </a:cubicBezTo>
                        <a:cubicBezTo>
                          <a:pt x="306038" y="52673"/>
                          <a:pt x="306134" y="52483"/>
                          <a:pt x="305848" y="52388"/>
                        </a:cubicBezTo>
                        <a:cubicBezTo>
                          <a:pt x="305467" y="52292"/>
                          <a:pt x="304705" y="52864"/>
                          <a:pt x="304514" y="52292"/>
                        </a:cubicBezTo>
                        <a:cubicBezTo>
                          <a:pt x="304324" y="51721"/>
                          <a:pt x="304038" y="51054"/>
                          <a:pt x="303752" y="50387"/>
                        </a:cubicBezTo>
                        <a:cubicBezTo>
                          <a:pt x="303467" y="49721"/>
                          <a:pt x="303467" y="49435"/>
                          <a:pt x="302895" y="49340"/>
                        </a:cubicBezTo>
                        <a:cubicBezTo>
                          <a:pt x="302324" y="49244"/>
                          <a:pt x="302133" y="49054"/>
                          <a:pt x="301752" y="49435"/>
                        </a:cubicBezTo>
                        <a:cubicBezTo>
                          <a:pt x="301371" y="49816"/>
                          <a:pt x="301180" y="50483"/>
                          <a:pt x="300609" y="50578"/>
                        </a:cubicBezTo>
                        <a:cubicBezTo>
                          <a:pt x="299942" y="50673"/>
                          <a:pt x="299657" y="50768"/>
                          <a:pt x="299752" y="50387"/>
                        </a:cubicBezTo>
                        <a:cubicBezTo>
                          <a:pt x="299847" y="50006"/>
                          <a:pt x="299561" y="49721"/>
                          <a:pt x="299371" y="49244"/>
                        </a:cubicBezTo>
                        <a:lnTo>
                          <a:pt x="298990" y="47816"/>
                        </a:lnTo>
                        <a:cubicBezTo>
                          <a:pt x="298895" y="46863"/>
                          <a:pt x="298418" y="46577"/>
                          <a:pt x="298323" y="45911"/>
                        </a:cubicBezTo>
                        <a:cubicBezTo>
                          <a:pt x="298228" y="45244"/>
                          <a:pt x="298513" y="44291"/>
                          <a:pt x="298704" y="43148"/>
                        </a:cubicBezTo>
                        <a:cubicBezTo>
                          <a:pt x="298895" y="42101"/>
                          <a:pt x="298704" y="41720"/>
                          <a:pt x="298323" y="41243"/>
                        </a:cubicBezTo>
                        <a:cubicBezTo>
                          <a:pt x="298037" y="40767"/>
                          <a:pt x="297942" y="40481"/>
                          <a:pt x="297942" y="40100"/>
                        </a:cubicBezTo>
                        <a:cubicBezTo>
                          <a:pt x="297942" y="39624"/>
                          <a:pt x="298513" y="39815"/>
                          <a:pt x="299466" y="39815"/>
                        </a:cubicBezTo>
                        <a:cubicBezTo>
                          <a:pt x="300419" y="39815"/>
                          <a:pt x="301085" y="39815"/>
                          <a:pt x="301752" y="39338"/>
                        </a:cubicBezTo>
                        <a:cubicBezTo>
                          <a:pt x="302419" y="38862"/>
                          <a:pt x="302800" y="37814"/>
                          <a:pt x="303467" y="37148"/>
                        </a:cubicBezTo>
                        <a:cubicBezTo>
                          <a:pt x="304133" y="36481"/>
                          <a:pt x="305181" y="35528"/>
                          <a:pt x="305181" y="35528"/>
                        </a:cubicBezTo>
                        <a:lnTo>
                          <a:pt x="305276" y="35433"/>
                        </a:lnTo>
                        <a:cubicBezTo>
                          <a:pt x="304895" y="35243"/>
                          <a:pt x="304324" y="34671"/>
                          <a:pt x="303657" y="34481"/>
                        </a:cubicBezTo>
                        <a:cubicBezTo>
                          <a:pt x="302990" y="34195"/>
                          <a:pt x="301847" y="35052"/>
                          <a:pt x="301180" y="35433"/>
                        </a:cubicBezTo>
                        <a:cubicBezTo>
                          <a:pt x="300514" y="35909"/>
                          <a:pt x="300228" y="35528"/>
                          <a:pt x="299847" y="34957"/>
                        </a:cubicBezTo>
                        <a:cubicBezTo>
                          <a:pt x="299466" y="34481"/>
                          <a:pt x="298609" y="33623"/>
                          <a:pt x="298418" y="33719"/>
                        </a:cubicBezTo>
                        <a:cubicBezTo>
                          <a:pt x="298228" y="33814"/>
                          <a:pt x="297751" y="34100"/>
                          <a:pt x="297656" y="34100"/>
                        </a:cubicBezTo>
                        <a:cubicBezTo>
                          <a:pt x="297561" y="34195"/>
                          <a:pt x="297180" y="34671"/>
                          <a:pt x="296609" y="34766"/>
                        </a:cubicBezTo>
                        <a:cubicBezTo>
                          <a:pt x="296037" y="34862"/>
                          <a:pt x="295275" y="34862"/>
                          <a:pt x="294227" y="34766"/>
                        </a:cubicBezTo>
                        <a:cubicBezTo>
                          <a:pt x="293180" y="34671"/>
                          <a:pt x="292799" y="35052"/>
                          <a:pt x="292227" y="35528"/>
                        </a:cubicBezTo>
                        <a:cubicBezTo>
                          <a:pt x="291655" y="36005"/>
                          <a:pt x="291084" y="36005"/>
                          <a:pt x="290703" y="35719"/>
                        </a:cubicBezTo>
                        <a:cubicBezTo>
                          <a:pt x="290227" y="35338"/>
                          <a:pt x="289370" y="35338"/>
                          <a:pt x="288512" y="35528"/>
                        </a:cubicBezTo>
                        <a:cubicBezTo>
                          <a:pt x="287655" y="35719"/>
                          <a:pt x="286703" y="36195"/>
                          <a:pt x="285941" y="36195"/>
                        </a:cubicBezTo>
                        <a:cubicBezTo>
                          <a:pt x="285179" y="36195"/>
                          <a:pt x="284702" y="35528"/>
                          <a:pt x="283559" y="35528"/>
                        </a:cubicBezTo>
                        <a:cubicBezTo>
                          <a:pt x="282416" y="35528"/>
                          <a:pt x="282130" y="35052"/>
                          <a:pt x="282130" y="33814"/>
                        </a:cubicBezTo>
                        <a:cubicBezTo>
                          <a:pt x="282035" y="32480"/>
                          <a:pt x="280892" y="33528"/>
                          <a:pt x="280797" y="34004"/>
                        </a:cubicBezTo>
                        <a:cubicBezTo>
                          <a:pt x="280702" y="34481"/>
                          <a:pt x="280607" y="34957"/>
                          <a:pt x="280607" y="35624"/>
                        </a:cubicBezTo>
                        <a:cubicBezTo>
                          <a:pt x="280607" y="36290"/>
                          <a:pt x="280416" y="37243"/>
                          <a:pt x="280225" y="37529"/>
                        </a:cubicBezTo>
                        <a:cubicBezTo>
                          <a:pt x="280035" y="37814"/>
                          <a:pt x="279178" y="38957"/>
                          <a:pt x="278606" y="39815"/>
                        </a:cubicBezTo>
                        <a:cubicBezTo>
                          <a:pt x="278035" y="40672"/>
                          <a:pt x="279749" y="42767"/>
                          <a:pt x="280130" y="43625"/>
                        </a:cubicBezTo>
                        <a:cubicBezTo>
                          <a:pt x="280511" y="44482"/>
                          <a:pt x="281083" y="46577"/>
                          <a:pt x="281369" y="47149"/>
                        </a:cubicBezTo>
                        <a:cubicBezTo>
                          <a:pt x="281654" y="47720"/>
                          <a:pt x="281654" y="49149"/>
                          <a:pt x="281940" y="49816"/>
                        </a:cubicBezTo>
                        <a:cubicBezTo>
                          <a:pt x="282226" y="50483"/>
                          <a:pt x="281464" y="51149"/>
                          <a:pt x="281178" y="51340"/>
                        </a:cubicBezTo>
                        <a:cubicBezTo>
                          <a:pt x="280797" y="51530"/>
                          <a:pt x="279654" y="52388"/>
                          <a:pt x="278892" y="52673"/>
                        </a:cubicBezTo>
                        <a:cubicBezTo>
                          <a:pt x="273367" y="55245"/>
                          <a:pt x="277178" y="56198"/>
                          <a:pt x="272605" y="53340"/>
                        </a:cubicBezTo>
                        <a:cubicBezTo>
                          <a:pt x="271844" y="52864"/>
                          <a:pt x="271558" y="52959"/>
                          <a:pt x="271272" y="53054"/>
                        </a:cubicBezTo>
                        <a:cubicBezTo>
                          <a:pt x="270986" y="53245"/>
                          <a:pt x="270224" y="54007"/>
                          <a:pt x="269748" y="54293"/>
                        </a:cubicBezTo>
                        <a:cubicBezTo>
                          <a:pt x="269272" y="54578"/>
                          <a:pt x="268415" y="56198"/>
                          <a:pt x="267938" y="56769"/>
                        </a:cubicBezTo>
                        <a:cubicBezTo>
                          <a:pt x="267462" y="57341"/>
                          <a:pt x="266033" y="58484"/>
                          <a:pt x="265271" y="58960"/>
                        </a:cubicBezTo>
                        <a:cubicBezTo>
                          <a:pt x="264509" y="59436"/>
                          <a:pt x="263938" y="60293"/>
                          <a:pt x="263747" y="60960"/>
                        </a:cubicBezTo>
                        <a:cubicBezTo>
                          <a:pt x="263462" y="61532"/>
                          <a:pt x="263366" y="62865"/>
                          <a:pt x="263557" y="63246"/>
                        </a:cubicBezTo>
                        <a:cubicBezTo>
                          <a:pt x="265271" y="68294"/>
                          <a:pt x="265271" y="65056"/>
                          <a:pt x="266319" y="72295"/>
                        </a:cubicBezTo>
                        <a:cubicBezTo>
                          <a:pt x="266509" y="73343"/>
                          <a:pt x="266129" y="73819"/>
                          <a:pt x="265843" y="74390"/>
                        </a:cubicBezTo>
                        <a:cubicBezTo>
                          <a:pt x="265462" y="74962"/>
                          <a:pt x="264128" y="76772"/>
                          <a:pt x="263462" y="77438"/>
                        </a:cubicBezTo>
                        <a:cubicBezTo>
                          <a:pt x="262795" y="78105"/>
                          <a:pt x="261652" y="78867"/>
                          <a:pt x="260795" y="79534"/>
                        </a:cubicBezTo>
                        <a:cubicBezTo>
                          <a:pt x="260033" y="80201"/>
                          <a:pt x="258509" y="81248"/>
                          <a:pt x="257366" y="82106"/>
                        </a:cubicBezTo>
                        <a:cubicBezTo>
                          <a:pt x="256222" y="82868"/>
                          <a:pt x="256699" y="83630"/>
                          <a:pt x="257175" y="84963"/>
                        </a:cubicBezTo>
                        <a:cubicBezTo>
                          <a:pt x="257651" y="86297"/>
                          <a:pt x="256032" y="85916"/>
                          <a:pt x="255270" y="85916"/>
                        </a:cubicBezTo>
                        <a:cubicBezTo>
                          <a:pt x="254413" y="85820"/>
                          <a:pt x="254127" y="86297"/>
                          <a:pt x="253841" y="86582"/>
                        </a:cubicBezTo>
                        <a:cubicBezTo>
                          <a:pt x="253555" y="86868"/>
                          <a:pt x="252413" y="88487"/>
                          <a:pt x="251936" y="89249"/>
                        </a:cubicBezTo>
                        <a:cubicBezTo>
                          <a:pt x="251460" y="90011"/>
                          <a:pt x="250984" y="90773"/>
                          <a:pt x="250793" y="91250"/>
                        </a:cubicBezTo>
                        <a:cubicBezTo>
                          <a:pt x="250412" y="92012"/>
                          <a:pt x="250412" y="92964"/>
                          <a:pt x="249841" y="93440"/>
                        </a:cubicBezTo>
                        <a:cubicBezTo>
                          <a:pt x="249269" y="93917"/>
                          <a:pt x="247841" y="93821"/>
                          <a:pt x="247079" y="93917"/>
                        </a:cubicBezTo>
                        <a:cubicBezTo>
                          <a:pt x="246317" y="94012"/>
                          <a:pt x="245650" y="94393"/>
                          <a:pt x="244602" y="95060"/>
                        </a:cubicBezTo>
                        <a:cubicBezTo>
                          <a:pt x="243554" y="95726"/>
                          <a:pt x="243173" y="94583"/>
                          <a:pt x="242792" y="93631"/>
                        </a:cubicBezTo>
                        <a:cubicBezTo>
                          <a:pt x="242411" y="92583"/>
                          <a:pt x="241649" y="93821"/>
                          <a:pt x="241554" y="94202"/>
                        </a:cubicBezTo>
                        <a:cubicBezTo>
                          <a:pt x="241459" y="94583"/>
                          <a:pt x="240506" y="96869"/>
                          <a:pt x="240221" y="97536"/>
                        </a:cubicBezTo>
                        <a:cubicBezTo>
                          <a:pt x="239935" y="98203"/>
                          <a:pt x="239649" y="99632"/>
                          <a:pt x="239649" y="100203"/>
                        </a:cubicBezTo>
                        <a:cubicBezTo>
                          <a:pt x="239649" y="100775"/>
                          <a:pt x="239935" y="101251"/>
                          <a:pt x="240221" y="102203"/>
                        </a:cubicBezTo>
                        <a:cubicBezTo>
                          <a:pt x="240506" y="103156"/>
                          <a:pt x="240792" y="106299"/>
                          <a:pt x="240792" y="107061"/>
                        </a:cubicBezTo>
                        <a:cubicBezTo>
                          <a:pt x="240792" y="107823"/>
                          <a:pt x="240221" y="109347"/>
                          <a:pt x="239554" y="110204"/>
                        </a:cubicBezTo>
                        <a:cubicBezTo>
                          <a:pt x="238887" y="111157"/>
                          <a:pt x="239173" y="112300"/>
                          <a:pt x="239744" y="112776"/>
                        </a:cubicBezTo>
                        <a:cubicBezTo>
                          <a:pt x="240221" y="113348"/>
                          <a:pt x="239840" y="115538"/>
                          <a:pt x="239840" y="116205"/>
                        </a:cubicBezTo>
                        <a:cubicBezTo>
                          <a:pt x="239840" y="116967"/>
                          <a:pt x="240601" y="118491"/>
                          <a:pt x="241268" y="119253"/>
                        </a:cubicBezTo>
                        <a:cubicBezTo>
                          <a:pt x="241935" y="120015"/>
                          <a:pt x="242221" y="120491"/>
                          <a:pt x="242697" y="121253"/>
                        </a:cubicBezTo>
                        <a:cubicBezTo>
                          <a:pt x="243269" y="121920"/>
                          <a:pt x="243554" y="123635"/>
                          <a:pt x="243840" y="124397"/>
                        </a:cubicBezTo>
                        <a:cubicBezTo>
                          <a:pt x="244126" y="125254"/>
                          <a:pt x="244507" y="127159"/>
                          <a:pt x="244888" y="128492"/>
                        </a:cubicBezTo>
                        <a:cubicBezTo>
                          <a:pt x="245269" y="129826"/>
                          <a:pt x="245459" y="130874"/>
                          <a:pt x="245364" y="132302"/>
                        </a:cubicBezTo>
                        <a:cubicBezTo>
                          <a:pt x="245269" y="133636"/>
                          <a:pt x="245554" y="134112"/>
                          <a:pt x="246126" y="134588"/>
                        </a:cubicBezTo>
                        <a:cubicBezTo>
                          <a:pt x="246697" y="135065"/>
                          <a:pt x="246507" y="135827"/>
                          <a:pt x="246507" y="136303"/>
                        </a:cubicBezTo>
                        <a:cubicBezTo>
                          <a:pt x="246507" y="136779"/>
                          <a:pt x="245554" y="137541"/>
                          <a:pt x="244888" y="137827"/>
                        </a:cubicBezTo>
                        <a:cubicBezTo>
                          <a:pt x="244221" y="138208"/>
                          <a:pt x="243840" y="138494"/>
                          <a:pt x="243745" y="138970"/>
                        </a:cubicBezTo>
                        <a:cubicBezTo>
                          <a:pt x="243650" y="139446"/>
                          <a:pt x="243554" y="139637"/>
                          <a:pt x="243650" y="140875"/>
                        </a:cubicBezTo>
                        <a:cubicBezTo>
                          <a:pt x="243745" y="142113"/>
                          <a:pt x="243554" y="143066"/>
                          <a:pt x="243554" y="143732"/>
                        </a:cubicBezTo>
                        <a:cubicBezTo>
                          <a:pt x="243554" y="144399"/>
                          <a:pt x="242411" y="144685"/>
                          <a:pt x="241745" y="144685"/>
                        </a:cubicBezTo>
                        <a:cubicBezTo>
                          <a:pt x="240983" y="144685"/>
                          <a:pt x="240125" y="144494"/>
                          <a:pt x="239363" y="144209"/>
                        </a:cubicBezTo>
                        <a:cubicBezTo>
                          <a:pt x="238601" y="143923"/>
                          <a:pt x="238316" y="144304"/>
                          <a:pt x="238030" y="144780"/>
                        </a:cubicBezTo>
                        <a:cubicBezTo>
                          <a:pt x="237744" y="145256"/>
                          <a:pt x="236601" y="146018"/>
                          <a:pt x="236029" y="146114"/>
                        </a:cubicBezTo>
                        <a:cubicBezTo>
                          <a:pt x="235458" y="146209"/>
                          <a:pt x="234410" y="146495"/>
                          <a:pt x="233839" y="146780"/>
                        </a:cubicBezTo>
                        <a:cubicBezTo>
                          <a:pt x="233267" y="147066"/>
                          <a:pt x="232696" y="147923"/>
                          <a:pt x="232220" y="148876"/>
                        </a:cubicBezTo>
                        <a:cubicBezTo>
                          <a:pt x="231743" y="149733"/>
                          <a:pt x="231076" y="150495"/>
                          <a:pt x="230696" y="150686"/>
                        </a:cubicBezTo>
                        <a:cubicBezTo>
                          <a:pt x="230315" y="150876"/>
                          <a:pt x="229553" y="150876"/>
                          <a:pt x="228981" y="150590"/>
                        </a:cubicBezTo>
                        <a:cubicBezTo>
                          <a:pt x="228409" y="150305"/>
                          <a:pt x="227647" y="149447"/>
                          <a:pt x="227076" y="149066"/>
                        </a:cubicBezTo>
                        <a:cubicBezTo>
                          <a:pt x="226504" y="148685"/>
                          <a:pt x="226695" y="147638"/>
                          <a:pt x="227362" y="146685"/>
                        </a:cubicBezTo>
                        <a:cubicBezTo>
                          <a:pt x="228029" y="145733"/>
                          <a:pt x="227933" y="145733"/>
                          <a:pt x="227933" y="145256"/>
                        </a:cubicBezTo>
                        <a:cubicBezTo>
                          <a:pt x="227933" y="144685"/>
                          <a:pt x="226600" y="144018"/>
                          <a:pt x="225742" y="143637"/>
                        </a:cubicBezTo>
                        <a:cubicBezTo>
                          <a:pt x="224885" y="143256"/>
                          <a:pt x="224028" y="144113"/>
                          <a:pt x="223552" y="144494"/>
                        </a:cubicBezTo>
                        <a:cubicBezTo>
                          <a:pt x="223075" y="144875"/>
                          <a:pt x="222028" y="145352"/>
                          <a:pt x="221361" y="145637"/>
                        </a:cubicBezTo>
                        <a:cubicBezTo>
                          <a:pt x="220694" y="145923"/>
                          <a:pt x="219646" y="146114"/>
                          <a:pt x="218694" y="146114"/>
                        </a:cubicBezTo>
                        <a:cubicBezTo>
                          <a:pt x="217742" y="146114"/>
                          <a:pt x="217361" y="146495"/>
                          <a:pt x="217075" y="146876"/>
                        </a:cubicBezTo>
                        <a:cubicBezTo>
                          <a:pt x="216789" y="147257"/>
                          <a:pt x="216217" y="148114"/>
                          <a:pt x="215741" y="148781"/>
                        </a:cubicBezTo>
                        <a:cubicBezTo>
                          <a:pt x="215265" y="149352"/>
                          <a:pt x="213836" y="149733"/>
                          <a:pt x="212884" y="149924"/>
                        </a:cubicBezTo>
                        <a:cubicBezTo>
                          <a:pt x="212026" y="150114"/>
                          <a:pt x="211646" y="150686"/>
                          <a:pt x="210407" y="151448"/>
                        </a:cubicBezTo>
                        <a:cubicBezTo>
                          <a:pt x="209264" y="152210"/>
                          <a:pt x="207645" y="154305"/>
                          <a:pt x="206597" y="155162"/>
                        </a:cubicBezTo>
                        <a:cubicBezTo>
                          <a:pt x="205550" y="156115"/>
                          <a:pt x="205264" y="156686"/>
                          <a:pt x="204978" y="157353"/>
                        </a:cubicBezTo>
                        <a:lnTo>
                          <a:pt x="204121" y="157353"/>
                        </a:lnTo>
                        <a:cubicBezTo>
                          <a:pt x="203549" y="157353"/>
                          <a:pt x="203359" y="157067"/>
                          <a:pt x="202787" y="156686"/>
                        </a:cubicBezTo>
                        <a:cubicBezTo>
                          <a:pt x="202216" y="156305"/>
                          <a:pt x="202406" y="156305"/>
                          <a:pt x="201930" y="155924"/>
                        </a:cubicBezTo>
                        <a:cubicBezTo>
                          <a:pt x="201549" y="155639"/>
                          <a:pt x="200216" y="156020"/>
                          <a:pt x="199834" y="156115"/>
                        </a:cubicBezTo>
                        <a:cubicBezTo>
                          <a:pt x="199358" y="156210"/>
                          <a:pt x="198882" y="156210"/>
                          <a:pt x="198596" y="156115"/>
                        </a:cubicBezTo>
                        <a:cubicBezTo>
                          <a:pt x="198311" y="155924"/>
                          <a:pt x="197644" y="155067"/>
                          <a:pt x="196691" y="155067"/>
                        </a:cubicBezTo>
                        <a:cubicBezTo>
                          <a:pt x="195834" y="155067"/>
                          <a:pt x="195548" y="155924"/>
                          <a:pt x="195358" y="156401"/>
                        </a:cubicBezTo>
                        <a:cubicBezTo>
                          <a:pt x="195167" y="156877"/>
                          <a:pt x="194596" y="157639"/>
                          <a:pt x="194215" y="157639"/>
                        </a:cubicBezTo>
                        <a:cubicBezTo>
                          <a:pt x="193834" y="157639"/>
                          <a:pt x="192881" y="156210"/>
                          <a:pt x="192881" y="156210"/>
                        </a:cubicBezTo>
                        <a:cubicBezTo>
                          <a:pt x="192881" y="156210"/>
                          <a:pt x="191357" y="154400"/>
                          <a:pt x="191643" y="153638"/>
                        </a:cubicBezTo>
                        <a:cubicBezTo>
                          <a:pt x="191929" y="152972"/>
                          <a:pt x="192405" y="152781"/>
                          <a:pt x="192119" y="152305"/>
                        </a:cubicBezTo>
                        <a:cubicBezTo>
                          <a:pt x="191834" y="151829"/>
                          <a:pt x="191071" y="151638"/>
                          <a:pt x="190405" y="151257"/>
                        </a:cubicBezTo>
                        <a:cubicBezTo>
                          <a:pt x="189738" y="150876"/>
                          <a:pt x="189643" y="150019"/>
                          <a:pt x="189167" y="149733"/>
                        </a:cubicBezTo>
                        <a:cubicBezTo>
                          <a:pt x="188690" y="149447"/>
                          <a:pt x="187738" y="149543"/>
                          <a:pt x="187547" y="149162"/>
                        </a:cubicBezTo>
                        <a:cubicBezTo>
                          <a:pt x="187357" y="148781"/>
                          <a:pt x="187357" y="148209"/>
                          <a:pt x="186690" y="148590"/>
                        </a:cubicBezTo>
                        <a:cubicBezTo>
                          <a:pt x="186023" y="148876"/>
                          <a:pt x="185166" y="148876"/>
                          <a:pt x="184690" y="148971"/>
                        </a:cubicBezTo>
                        <a:cubicBezTo>
                          <a:pt x="184213" y="149066"/>
                          <a:pt x="184213" y="148590"/>
                          <a:pt x="183737" y="147923"/>
                        </a:cubicBezTo>
                        <a:cubicBezTo>
                          <a:pt x="183261" y="147257"/>
                          <a:pt x="183071" y="146685"/>
                          <a:pt x="183071" y="145923"/>
                        </a:cubicBezTo>
                        <a:cubicBezTo>
                          <a:pt x="183071" y="145161"/>
                          <a:pt x="183547" y="144971"/>
                          <a:pt x="184118" y="144971"/>
                        </a:cubicBezTo>
                        <a:cubicBezTo>
                          <a:pt x="184690" y="144971"/>
                          <a:pt x="185357" y="145447"/>
                          <a:pt x="185642" y="145352"/>
                        </a:cubicBezTo>
                        <a:cubicBezTo>
                          <a:pt x="185928" y="145256"/>
                          <a:pt x="185738" y="145161"/>
                          <a:pt x="185357" y="144875"/>
                        </a:cubicBezTo>
                        <a:cubicBezTo>
                          <a:pt x="184975" y="144590"/>
                          <a:pt x="184880" y="144399"/>
                          <a:pt x="185261" y="144209"/>
                        </a:cubicBezTo>
                        <a:cubicBezTo>
                          <a:pt x="185642" y="144018"/>
                          <a:pt x="186309" y="143732"/>
                          <a:pt x="185928" y="143256"/>
                        </a:cubicBezTo>
                        <a:cubicBezTo>
                          <a:pt x="185547" y="142780"/>
                          <a:pt x="184690" y="142780"/>
                          <a:pt x="184595" y="142399"/>
                        </a:cubicBezTo>
                        <a:cubicBezTo>
                          <a:pt x="184595" y="142018"/>
                          <a:pt x="185166" y="141446"/>
                          <a:pt x="184499" y="140684"/>
                        </a:cubicBezTo>
                        <a:cubicBezTo>
                          <a:pt x="183833" y="139827"/>
                          <a:pt x="182690" y="139351"/>
                          <a:pt x="182499" y="138970"/>
                        </a:cubicBezTo>
                        <a:cubicBezTo>
                          <a:pt x="182309" y="138589"/>
                          <a:pt x="182023" y="138113"/>
                          <a:pt x="181166" y="137541"/>
                        </a:cubicBezTo>
                        <a:cubicBezTo>
                          <a:pt x="180308" y="137065"/>
                          <a:pt x="179927" y="136589"/>
                          <a:pt x="179642" y="136303"/>
                        </a:cubicBezTo>
                        <a:cubicBezTo>
                          <a:pt x="179356" y="136017"/>
                          <a:pt x="178879" y="135922"/>
                          <a:pt x="178308" y="135922"/>
                        </a:cubicBezTo>
                        <a:cubicBezTo>
                          <a:pt x="177832" y="135922"/>
                          <a:pt x="177832" y="135731"/>
                          <a:pt x="177260" y="135636"/>
                        </a:cubicBezTo>
                        <a:cubicBezTo>
                          <a:pt x="176784" y="135541"/>
                          <a:pt x="176403" y="135255"/>
                          <a:pt x="176403" y="134779"/>
                        </a:cubicBezTo>
                        <a:cubicBezTo>
                          <a:pt x="176498" y="134303"/>
                          <a:pt x="176498" y="134017"/>
                          <a:pt x="176213" y="134017"/>
                        </a:cubicBezTo>
                        <a:cubicBezTo>
                          <a:pt x="175927" y="133922"/>
                          <a:pt x="175736" y="133445"/>
                          <a:pt x="175355" y="133255"/>
                        </a:cubicBezTo>
                        <a:cubicBezTo>
                          <a:pt x="174974" y="133064"/>
                          <a:pt x="174974" y="132683"/>
                          <a:pt x="174879" y="132112"/>
                        </a:cubicBezTo>
                        <a:cubicBezTo>
                          <a:pt x="174784" y="131540"/>
                          <a:pt x="174308" y="130588"/>
                          <a:pt x="175165" y="130588"/>
                        </a:cubicBezTo>
                        <a:cubicBezTo>
                          <a:pt x="176022" y="130588"/>
                          <a:pt x="176784" y="130778"/>
                          <a:pt x="177070" y="130683"/>
                        </a:cubicBezTo>
                        <a:cubicBezTo>
                          <a:pt x="177355" y="130588"/>
                          <a:pt x="177641" y="130016"/>
                          <a:pt x="177641" y="129445"/>
                        </a:cubicBezTo>
                        <a:cubicBezTo>
                          <a:pt x="177641" y="128873"/>
                          <a:pt x="177546" y="128778"/>
                          <a:pt x="177927" y="128302"/>
                        </a:cubicBezTo>
                        <a:cubicBezTo>
                          <a:pt x="178308" y="127730"/>
                          <a:pt x="178594" y="127730"/>
                          <a:pt x="178308" y="127254"/>
                        </a:cubicBezTo>
                        <a:cubicBezTo>
                          <a:pt x="177927" y="126778"/>
                          <a:pt x="176594" y="126492"/>
                          <a:pt x="177355" y="125825"/>
                        </a:cubicBezTo>
                        <a:cubicBezTo>
                          <a:pt x="178117" y="125159"/>
                          <a:pt x="178308" y="125254"/>
                          <a:pt x="178784" y="124873"/>
                        </a:cubicBezTo>
                        <a:cubicBezTo>
                          <a:pt x="179261" y="124587"/>
                          <a:pt x="178784" y="123539"/>
                          <a:pt x="179356" y="123444"/>
                        </a:cubicBezTo>
                        <a:cubicBezTo>
                          <a:pt x="179927" y="123349"/>
                          <a:pt x="179927" y="122968"/>
                          <a:pt x="179737" y="122682"/>
                        </a:cubicBezTo>
                        <a:cubicBezTo>
                          <a:pt x="179451" y="122396"/>
                          <a:pt x="178689" y="122396"/>
                          <a:pt x="178308" y="122111"/>
                        </a:cubicBezTo>
                        <a:cubicBezTo>
                          <a:pt x="177927" y="121825"/>
                          <a:pt x="176784" y="121634"/>
                          <a:pt x="177070" y="122396"/>
                        </a:cubicBezTo>
                        <a:cubicBezTo>
                          <a:pt x="177355" y="123158"/>
                          <a:pt x="177832" y="123635"/>
                          <a:pt x="177737" y="124016"/>
                        </a:cubicBezTo>
                        <a:cubicBezTo>
                          <a:pt x="177546" y="124397"/>
                          <a:pt x="177451" y="124682"/>
                          <a:pt x="177165" y="124397"/>
                        </a:cubicBezTo>
                        <a:cubicBezTo>
                          <a:pt x="176879" y="124111"/>
                          <a:pt x="176498" y="123635"/>
                          <a:pt x="176213" y="124206"/>
                        </a:cubicBezTo>
                        <a:cubicBezTo>
                          <a:pt x="176022" y="124682"/>
                          <a:pt x="176022" y="124873"/>
                          <a:pt x="175450" y="124873"/>
                        </a:cubicBezTo>
                        <a:cubicBezTo>
                          <a:pt x="174974" y="124873"/>
                          <a:pt x="174784" y="124968"/>
                          <a:pt x="174688" y="124397"/>
                        </a:cubicBezTo>
                        <a:cubicBezTo>
                          <a:pt x="174688" y="123825"/>
                          <a:pt x="174974" y="123539"/>
                          <a:pt x="174308" y="123254"/>
                        </a:cubicBezTo>
                        <a:cubicBezTo>
                          <a:pt x="173641" y="122968"/>
                          <a:pt x="172974" y="122682"/>
                          <a:pt x="173355" y="122301"/>
                        </a:cubicBezTo>
                        <a:cubicBezTo>
                          <a:pt x="173736" y="121920"/>
                          <a:pt x="174117" y="121634"/>
                          <a:pt x="174212" y="121063"/>
                        </a:cubicBezTo>
                        <a:cubicBezTo>
                          <a:pt x="174308" y="120491"/>
                          <a:pt x="175260" y="119539"/>
                          <a:pt x="174879" y="118967"/>
                        </a:cubicBezTo>
                        <a:cubicBezTo>
                          <a:pt x="174498" y="118396"/>
                          <a:pt x="173736" y="117253"/>
                          <a:pt x="173450" y="116967"/>
                        </a:cubicBezTo>
                        <a:cubicBezTo>
                          <a:pt x="173165" y="116681"/>
                          <a:pt x="172974" y="116967"/>
                          <a:pt x="172307" y="116681"/>
                        </a:cubicBezTo>
                        <a:cubicBezTo>
                          <a:pt x="171641" y="116300"/>
                          <a:pt x="171164" y="116015"/>
                          <a:pt x="171164" y="116015"/>
                        </a:cubicBezTo>
                        <a:cubicBezTo>
                          <a:pt x="171164" y="116015"/>
                          <a:pt x="170879" y="116396"/>
                          <a:pt x="170402" y="116205"/>
                        </a:cubicBezTo>
                        <a:cubicBezTo>
                          <a:pt x="169926" y="116015"/>
                          <a:pt x="169069" y="115348"/>
                          <a:pt x="169069" y="114776"/>
                        </a:cubicBezTo>
                        <a:cubicBezTo>
                          <a:pt x="169069" y="114205"/>
                          <a:pt x="169640" y="113443"/>
                          <a:pt x="169450" y="113443"/>
                        </a:cubicBezTo>
                        <a:cubicBezTo>
                          <a:pt x="169259" y="113443"/>
                          <a:pt x="167735" y="113538"/>
                          <a:pt x="167830" y="112967"/>
                        </a:cubicBezTo>
                        <a:cubicBezTo>
                          <a:pt x="167926" y="112300"/>
                          <a:pt x="168116" y="112014"/>
                          <a:pt x="167354" y="111633"/>
                        </a:cubicBezTo>
                        <a:cubicBezTo>
                          <a:pt x="166592" y="111252"/>
                          <a:pt x="166211" y="111157"/>
                          <a:pt x="165545" y="110776"/>
                        </a:cubicBezTo>
                        <a:cubicBezTo>
                          <a:pt x="164878" y="110395"/>
                          <a:pt x="164021" y="110204"/>
                          <a:pt x="164211" y="109347"/>
                        </a:cubicBezTo>
                        <a:cubicBezTo>
                          <a:pt x="164401" y="108490"/>
                          <a:pt x="164497" y="108014"/>
                          <a:pt x="164687" y="107537"/>
                        </a:cubicBezTo>
                        <a:cubicBezTo>
                          <a:pt x="164878" y="107061"/>
                          <a:pt x="165259" y="106966"/>
                          <a:pt x="164973" y="106394"/>
                        </a:cubicBezTo>
                        <a:cubicBezTo>
                          <a:pt x="164592" y="105918"/>
                          <a:pt x="165068" y="105918"/>
                          <a:pt x="165068" y="105251"/>
                        </a:cubicBezTo>
                        <a:cubicBezTo>
                          <a:pt x="165068" y="104585"/>
                          <a:pt x="165735" y="103251"/>
                          <a:pt x="165735" y="102584"/>
                        </a:cubicBezTo>
                        <a:cubicBezTo>
                          <a:pt x="165735" y="102013"/>
                          <a:pt x="165925" y="101632"/>
                          <a:pt x="165259" y="101441"/>
                        </a:cubicBezTo>
                        <a:cubicBezTo>
                          <a:pt x="164592" y="101251"/>
                          <a:pt x="164306" y="101156"/>
                          <a:pt x="163640" y="101060"/>
                        </a:cubicBezTo>
                        <a:cubicBezTo>
                          <a:pt x="162973" y="100870"/>
                          <a:pt x="162496" y="101537"/>
                          <a:pt x="161830" y="101537"/>
                        </a:cubicBezTo>
                        <a:cubicBezTo>
                          <a:pt x="161068" y="101537"/>
                          <a:pt x="160877" y="100965"/>
                          <a:pt x="160401" y="100298"/>
                        </a:cubicBezTo>
                        <a:cubicBezTo>
                          <a:pt x="159925" y="99632"/>
                          <a:pt x="160306" y="98965"/>
                          <a:pt x="160211" y="98393"/>
                        </a:cubicBezTo>
                        <a:cubicBezTo>
                          <a:pt x="160020" y="97917"/>
                          <a:pt x="159925" y="96679"/>
                          <a:pt x="159544" y="96298"/>
                        </a:cubicBezTo>
                        <a:cubicBezTo>
                          <a:pt x="159163" y="95822"/>
                          <a:pt x="159067" y="95631"/>
                          <a:pt x="159163" y="95250"/>
                        </a:cubicBezTo>
                        <a:cubicBezTo>
                          <a:pt x="159353" y="94869"/>
                          <a:pt x="159829" y="94774"/>
                          <a:pt x="159353" y="94202"/>
                        </a:cubicBezTo>
                        <a:cubicBezTo>
                          <a:pt x="158877" y="93631"/>
                          <a:pt x="158687" y="93155"/>
                          <a:pt x="158210" y="92678"/>
                        </a:cubicBezTo>
                        <a:cubicBezTo>
                          <a:pt x="157734" y="92202"/>
                          <a:pt x="157163" y="91250"/>
                          <a:pt x="156877" y="90488"/>
                        </a:cubicBezTo>
                        <a:cubicBezTo>
                          <a:pt x="156686" y="89726"/>
                          <a:pt x="157067" y="89440"/>
                          <a:pt x="156782" y="88964"/>
                        </a:cubicBezTo>
                        <a:cubicBezTo>
                          <a:pt x="156400" y="88487"/>
                          <a:pt x="156210" y="88202"/>
                          <a:pt x="156210" y="88202"/>
                        </a:cubicBezTo>
                        <a:cubicBezTo>
                          <a:pt x="156210" y="88202"/>
                          <a:pt x="155638" y="87725"/>
                          <a:pt x="155353" y="87916"/>
                        </a:cubicBezTo>
                        <a:cubicBezTo>
                          <a:pt x="155067" y="88202"/>
                          <a:pt x="154781" y="88583"/>
                          <a:pt x="154781" y="88583"/>
                        </a:cubicBezTo>
                        <a:cubicBezTo>
                          <a:pt x="154781" y="88583"/>
                          <a:pt x="154591" y="87821"/>
                          <a:pt x="154781" y="87249"/>
                        </a:cubicBezTo>
                        <a:cubicBezTo>
                          <a:pt x="154972" y="86678"/>
                          <a:pt x="155543" y="85820"/>
                          <a:pt x="155067" y="85249"/>
                        </a:cubicBezTo>
                        <a:cubicBezTo>
                          <a:pt x="154591" y="84677"/>
                          <a:pt x="154115" y="83344"/>
                          <a:pt x="153829" y="82772"/>
                        </a:cubicBezTo>
                        <a:cubicBezTo>
                          <a:pt x="153543" y="82201"/>
                          <a:pt x="152876" y="82010"/>
                          <a:pt x="152876" y="81534"/>
                        </a:cubicBezTo>
                        <a:cubicBezTo>
                          <a:pt x="152876" y="81058"/>
                          <a:pt x="153257" y="80201"/>
                          <a:pt x="152781" y="80486"/>
                        </a:cubicBezTo>
                        <a:cubicBezTo>
                          <a:pt x="152305" y="80772"/>
                          <a:pt x="151829" y="80963"/>
                          <a:pt x="151829" y="80772"/>
                        </a:cubicBezTo>
                        <a:cubicBezTo>
                          <a:pt x="151829" y="80582"/>
                          <a:pt x="152876" y="79915"/>
                          <a:pt x="152781" y="79534"/>
                        </a:cubicBezTo>
                        <a:cubicBezTo>
                          <a:pt x="152686" y="79153"/>
                          <a:pt x="151829" y="78962"/>
                          <a:pt x="152114" y="78581"/>
                        </a:cubicBezTo>
                        <a:cubicBezTo>
                          <a:pt x="152400" y="78200"/>
                          <a:pt x="152781" y="77819"/>
                          <a:pt x="152305" y="77629"/>
                        </a:cubicBezTo>
                        <a:cubicBezTo>
                          <a:pt x="151829" y="77438"/>
                          <a:pt x="149924" y="77724"/>
                          <a:pt x="149733" y="76772"/>
                        </a:cubicBezTo>
                        <a:cubicBezTo>
                          <a:pt x="149542" y="75819"/>
                          <a:pt x="149733" y="74581"/>
                          <a:pt x="149352" y="73914"/>
                        </a:cubicBezTo>
                        <a:cubicBezTo>
                          <a:pt x="148971" y="73247"/>
                          <a:pt x="148209" y="72866"/>
                          <a:pt x="147828" y="72295"/>
                        </a:cubicBezTo>
                        <a:cubicBezTo>
                          <a:pt x="147352" y="71723"/>
                          <a:pt x="146875" y="71342"/>
                          <a:pt x="146875" y="70485"/>
                        </a:cubicBezTo>
                        <a:cubicBezTo>
                          <a:pt x="146875" y="69628"/>
                          <a:pt x="147352" y="69533"/>
                          <a:pt x="147542" y="69247"/>
                        </a:cubicBezTo>
                        <a:cubicBezTo>
                          <a:pt x="147638" y="68961"/>
                          <a:pt x="147542" y="68771"/>
                          <a:pt x="147257" y="68580"/>
                        </a:cubicBezTo>
                        <a:cubicBezTo>
                          <a:pt x="146971" y="68390"/>
                          <a:pt x="146875" y="68104"/>
                          <a:pt x="146780" y="67723"/>
                        </a:cubicBezTo>
                        <a:cubicBezTo>
                          <a:pt x="146685" y="67342"/>
                          <a:pt x="146590" y="66580"/>
                          <a:pt x="146304" y="66199"/>
                        </a:cubicBezTo>
                        <a:cubicBezTo>
                          <a:pt x="146018" y="65818"/>
                          <a:pt x="145828" y="65723"/>
                          <a:pt x="145256" y="65818"/>
                        </a:cubicBezTo>
                        <a:cubicBezTo>
                          <a:pt x="144685" y="65913"/>
                          <a:pt x="144304" y="65818"/>
                          <a:pt x="143923" y="66294"/>
                        </a:cubicBezTo>
                        <a:cubicBezTo>
                          <a:pt x="143446" y="66770"/>
                          <a:pt x="143637" y="66580"/>
                          <a:pt x="143351" y="67247"/>
                        </a:cubicBezTo>
                        <a:cubicBezTo>
                          <a:pt x="143066" y="67913"/>
                          <a:pt x="143161" y="68771"/>
                          <a:pt x="142589" y="69056"/>
                        </a:cubicBezTo>
                        <a:cubicBezTo>
                          <a:pt x="142018" y="69342"/>
                          <a:pt x="141542" y="69533"/>
                          <a:pt x="141161" y="69818"/>
                        </a:cubicBezTo>
                        <a:cubicBezTo>
                          <a:pt x="140779" y="70199"/>
                          <a:pt x="140684" y="70866"/>
                          <a:pt x="140399" y="70866"/>
                        </a:cubicBezTo>
                        <a:cubicBezTo>
                          <a:pt x="140113" y="70866"/>
                          <a:pt x="140113" y="70199"/>
                          <a:pt x="139732" y="70199"/>
                        </a:cubicBezTo>
                        <a:cubicBezTo>
                          <a:pt x="139351" y="70199"/>
                          <a:pt x="138875" y="70104"/>
                          <a:pt x="138779" y="69723"/>
                        </a:cubicBezTo>
                        <a:cubicBezTo>
                          <a:pt x="138684" y="69342"/>
                          <a:pt x="138684" y="69342"/>
                          <a:pt x="138303" y="69056"/>
                        </a:cubicBezTo>
                        <a:cubicBezTo>
                          <a:pt x="137922" y="68771"/>
                          <a:pt x="137827" y="68675"/>
                          <a:pt x="137255" y="68485"/>
                        </a:cubicBezTo>
                        <a:cubicBezTo>
                          <a:pt x="136779" y="68294"/>
                          <a:pt x="136017" y="68199"/>
                          <a:pt x="136017" y="68199"/>
                        </a:cubicBezTo>
                        <a:lnTo>
                          <a:pt x="135731" y="68104"/>
                        </a:lnTo>
                        <a:cubicBezTo>
                          <a:pt x="135731" y="68104"/>
                          <a:pt x="135255" y="68771"/>
                          <a:pt x="135160" y="68961"/>
                        </a:cubicBezTo>
                        <a:cubicBezTo>
                          <a:pt x="135065" y="69152"/>
                          <a:pt x="134874" y="69437"/>
                          <a:pt x="134684" y="69723"/>
                        </a:cubicBezTo>
                        <a:cubicBezTo>
                          <a:pt x="134017" y="71057"/>
                          <a:pt x="132969" y="73343"/>
                          <a:pt x="132969" y="73343"/>
                        </a:cubicBezTo>
                        <a:cubicBezTo>
                          <a:pt x="132874" y="73343"/>
                          <a:pt x="132779" y="73247"/>
                          <a:pt x="132588" y="73247"/>
                        </a:cubicBezTo>
                        <a:cubicBezTo>
                          <a:pt x="132397" y="73152"/>
                          <a:pt x="132207" y="73343"/>
                          <a:pt x="132112" y="73438"/>
                        </a:cubicBezTo>
                        <a:cubicBezTo>
                          <a:pt x="131826" y="73628"/>
                          <a:pt x="131540" y="74676"/>
                          <a:pt x="131254" y="74962"/>
                        </a:cubicBezTo>
                        <a:cubicBezTo>
                          <a:pt x="130969" y="75248"/>
                          <a:pt x="130207" y="74390"/>
                          <a:pt x="130207" y="74295"/>
                        </a:cubicBezTo>
                        <a:cubicBezTo>
                          <a:pt x="130112" y="74200"/>
                          <a:pt x="130112" y="73724"/>
                          <a:pt x="130112" y="73724"/>
                        </a:cubicBezTo>
                        <a:cubicBezTo>
                          <a:pt x="130112" y="73724"/>
                          <a:pt x="130016" y="73057"/>
                          <a:pt x="130112" y="72390"/>
                        </a:cubicBezTo>
                        <a:cubicBezTo>
                          <a:pt x="130207" y="71723"/>
                          <a:pt x="130397" y="71819"/>
                          <a:pt x="130016" y="71247"/>
                        </a:cubicBezTo>
                        <a:cubicBezTo>
                          <a:pt x="129635" y="70676"/>
                          <a:pt x="129159" y="70485"/>
                          <a:pt x="129635" y="70009"/>
                        </a:cubicBezTo>
                        <a:cubicBezTo>
                          <a:pt x="130112" y="69533"/>
                          <a:pt x="130302" y="69437"/>
                          <a:pt x="130302" y="68961"/>
                        </a:cubicBezTo>
                        <a:cubicBezTo>
                          <a:pt x="130302" y="68485"/>
                          <a:pt x="130492" y="67818"/>
                          <a:pt x="129921" y="67723"/>
                        </a:cubicBezTo>
                        <a:cubicBezTo>
                          <a:pt x="129350" y="67628"/>
                          <a:pt x="128588" y="67818"/>
                          <a:pt x="127825" y="67723"/>
                        </a:cubicBezTo>
                        <a:cubicBezTo>
                          <a:pt x="127063" y="67628"/>
                          <a:pt x="126968" y="67342"/>
                          <a:pt x="126301" y="67056"/>
                        </a:cubicBezTo>
                        <a:cubicBezTo>
                          <a:pt x="125635" y="66675"/>
                          <a:pt x="125540" y="66389"/>
                          <a:pt x="124968" y="66199"/>
                        </a:cubicBezTo>
                        <a:cubicBezTo>
                          <a:pt x="124396" y="66008"/>
                          <a:pt x="124396" y="65913"/>
                          <a:pt x="124873" y="65342"/>
                        </a:cubicBezTo>
                        <a:cubicBezTo>
                          <a:pt x="125349" y="64675"/>
                          <a:pt x="125635" y="64389"/>
                          <a:pt x="125635" y="64389"/>
                        </a:cubicBezTo>
                        <a:lnTo>
                          <a:pt x="125540" y="63818"/>
                        </a:lnTo>
                        <a:cubicBezTo>
                          <a:pt x="124968" y="63056"/>
                          <a:pt x="124111" y="62008"/>
                          <a:pt x="123444" y="61246"/>
                        </a:cubicBezTo>
                        <a:cubicBezTo>
                          <a:pt x="122777" y="60484"/>
                          <a:pt x="122492" y="60198"/>
                          <a:pt x="121920" y="60103"/>
                        </a:cubicBezTo>
                        <a:cubicBezTo>
                          <a:pt x="121444" y="60008"/>
                          <a:pt x="120967" y="59150"/>
                          <a:pt x="120777" y="58674"/>
                        </a:cubicBezTo>
                        <a:cubicBezTo>
                          <a:pt x="120682" y="58198"/>
                          <a:pt x="119920" y="56198"/>
                          <a:pt x="119634" y="55340"/>
                        </a:cubicBezTo>
                        <a:cubicBezTo>
                          <a:pt x="119444" y="54769"/>
                          <a:pt x="119063" y="54293"/>
                          <a:pt x="118682" y="54007"/>
                        </a:cubicBezTo>
                        <a:lnTo>
                          <a:pt x="118682" y="53626"/>
                        </a:lnTo>
                        <a:cubicBezTo>
                          <a:pt x="118682" y="53626"/>
                          <a:pt x="118967" y="52483"/>
                          <a:pt x="119253" y="52388"/>
                        </a:cubicBezTo>
                        <a:cubicBezTo>
                          <a:pt x="119539" y="52292"/>
                          <a:pt x="120396" y="51816"/>
                          <a:pt x="120682" y="52102"/>
                        </a:cubicBezTo>
                        <a:cubicBezTo>
                          <a:pt x="120967" y="52388"/>
                          <a:pt x="121539" y="52578"/>
                          <a:pt x="121539" y="52578"/>
                        </a:cubicBezTo>
                        <a:cubicBezTo>
                          <a:pt x="121539" y="52578"/>
                          <a:pt x="121253" y="51816"/>
                          <a:pt x="122206" y="51626"/>
                        </a:cubicBezTo>
                        <a:cubicBezTo>
                          <a:pt x="123158" y="51435"/>
                          <a:pt x="124301" y="51530"/>
                          <a:pt x="124587" y="51245"/>
                        </a:cubicBezTo>
                        <a:cubicBezTo>
                          <a:pt x="124873" y="50959"/>
                          <a:pt x="124396" y="50673"/>
                          <a:pt x="124778" y="50197"/>
                        </a:cubicBezTo>
                        <a:cubicBezTo>
                          <a:pt x="125158" y="49721"/>
                          <a:pt x="125921" y="49530"/>
                          <a:pt x="125540" y="49054"/>
                        </a:cubicBezTo>
                        <a:cubicBezTo>
                          <a:pt x="125158" y="48673"/>
                          <a:pt x="123634" y="47911"/>
                          <a:pt x="124206" y="47339"/>
                        </a:cubicBezTo>
                        <a:cubicBezTo>
                          <a:pt x="124873" y="46768"/>
                          <a:pt x="125063" y="47149"/>
                          <a:pt x="125063" y="46577"/>
                        </a:cubicBezTo>
                        <a:cubicBezTo>
                          <a:pt x="125063" y="46006"/>
                          <a:pt x="125730" y="45720"/>
                          <a:pt x="125063" y="45530"/>
                        </a:cubicBezTo>
                        <a:cubicBezTo>
                          <a:pt x="124301" y="45244"/>
                          <a:pt x="124111" y="45149"/>
                          <a:pt x="123825" y="44768"/>
                        </a:cubicBezTo>
                        <a:cubicBezTo>
                          <a:pt x="123634" y="44387"/>
                          <a:pt x="123730" y="44291"/>
                          <a:pt x="123063" y="44101"/>
                        </a:cubicBezTo>
                        <a:cubicBezTo>
                          <a:pt x="122301" y="43910"/>
                          <a:pt x="121634" y="43625"/>
                          <a:pt x="121349" y="43529"/>
                        </a:cubicBezTo>
                        <a:cubicBezTo>
                          <a:pt x="121158" y="43434"/>
                          <a:pt x="120205" y="43434"/>
                          <a:pt x="120587" y="42482"/>
                        </a:cubicBezTo>
                        <a:cubicBezTo>
                          <a:pt x="120967" y="41529"/>
                          <a:pt x="121158" y="40291"/>
                          <a:pt x="120777" y="39815"/>
                        </a:cubicBezTo>
                        <a:cubicBezTo>
                          <a:pt x="120396" y="39434"/>
                          <a:pt x="119444" y="39148"/>
                          <a:pt x="119158" y="38957"/>
                        </a:cubicBezTo>
                        <a:cubicBezTo>
                          <a:pt x="118872" y="38767"/>
                          <a:pt x="117920" y="38576"/>
                          <a:pt x="117729" y="37529"/>
                        </a:cubicBezTo>
                        <a:cubicBezTo>
                          <a:pt x="117538" y="36576"/>
                          <a:pt x="117920" y="35814"/>
                          <a:pt x="117443" y="35338"/>
                        </a:cubicBezTo>
                        <a:cubicBezTo>
                          <a:pt x="116967" y="34862"/>
                          <a:pt x="116967" y="34576"/>
                          <a:pt x="116491" y="33814"/>
                        </a:cubicBezTo>
                        <a:cubicBezTo>
                          <a:pt x="116110" y="33052"/>
                          <a:pt x="115729" y="32671"/>
                          <a:pt x="115348" y="32385"/>
                        </a:cubicBezTo>
                        <a:cubicBezTo>
                          <a:pt x="115062" y="32099"/>
                          <a:pt x="113443" y="31814"/>
                          <a:pt x="113252" y="31147"/>
                        </a:cubicBezTo>
                        <a:cubicBezTo>
                          <a:pt x="113062" y="30480"/>
                          <a:pt x="112967" y="29813"/>
                          <a:pt x="112490" y="30004"/>
                        </a:cubicBezTo>
                        <a:cubicBezTo>
                          <a:pt x="112109" y="30194"/>
                          <a:pt x="111252" y="30766"/>
                          <a:pt x="111442" y="30004"/>
                        </a:cubicBezTo>
                        <a:cubicBezTo>
                          <a:pt x="111633" y="29242"/>
                          <a:pt x="111728" y="29051"/>
                          <a:pt x="111347" y="28575"/>
                        </a:cubicBezTo>
                        <a:cubicBezTo>
                          <a:pt x="110966" y="28099"/>
                          <a:pt x="110395" y="27146"/>
                          <a:pt x="109633" y="26861"/>
                        </a:cubicBezTo>
                        <a:cubicBezTo>
                          <a:pt x="108871" y="26575"/>
                          <a:pt x="108109" y="26480"/>
                          <a:pt x="107633" y="25908"/>
                        </a:cubicBezTo>
                        <a:cubicBezTo>
                          <a:pt x="107251" y="25432"/>
                          <a:pt x="106871" y="23908"/>
                          <a:pt x="106966" y="23146"/>
                        </a:cubicBezTo>
                        <a:cubicBezTo>
                          <a:pt x="107061" y="22479"/>
                          <a:pt x="107061" y="21336"/>
                          <a:pt x="107061" y="20860"/>
                        </a:cubicBezTo>
                        <a:cubicBezTo>
                          <a:pt x="107061" y="20384"/>
                          <a:pt x="106871" y="19526"/>
                          <a:pt x="106871" y="19526"/>
                        </a:cubicBezTo>
                        <a:cubicBezTo>
                          <a:pt x="106871" y="19526"/>
                          <a:pt x="106299" y="20098"/>
                          <a:pt x="105823" y="20669"/>
                        </a:cubicBezTo>
                        <a:cubicBezTo>
                          <a:pt x="105346" y="21146"/>
                          <a:pt x="105346" y="21146"/>
                          <a:pt x="104680" y="21050"/>
                        </a:cubicBezTo>
                        <a:cubicBezTo>
                          <a:pt x="104013" y="20955"/>
                          <a:pt x="102965" y="20765"/>
                          <a:pt x="102775" y="21241"/>
                        </a:cubicBezTo>
                        <a:cubicBezTo>
                          <a:pt x="102584" y="21717"/>
                          <a:pt x="101822" y="22574"/>
                          <a:pt x="102013" y="23241"/>
                        </a:cubicBezTo>
                        <a:cubicBezTo>
                          <a:pt x="102203" y="23908"/>
                          <a:pt x="102203" y="24289"/>
                          <a:pt x="101917" y="24765"/>
                        </a:cubicBezTo>
                        <a:cubicBezTo>
                          <a:pt x="101632" y="25241"/>
                          <a:pt x="101251" y="25527"/>
                          <a:pt x="100679" y="25622"/>
                        </a:cubicBezTo>
                        <a:cubicBezTo>
                          <a:pt x="100108" y="25718"/>
                          <a:pt x="99727" y="26194"/>
                          <a:pt x="99441" y="26575"/>
                        </a:cubicBezTo>
                        <a:cubicBezTo>
                          <a:pt x="99155" y="26956"/>
                          <a:pt x="98488" y="26861"/>
                          <a:pt x="98870" y="27527"/>
                        </a:cubicBezTo>
                        <a:cubicBezTo>
                          <a:pt x="99155" y="28194"/>
                          <a:pt x="99060" y="28575"/>
                          <a:pt x="98965" y="29051"/>
                        </a:cubicBezTo>
                        <a:cubicBezTo>
                          <a:pt x="98870" y="29432"/>
                          <a:pt x="98870" y="30290"/>
                          <a:pt x="98393" y="30385"/>
                        </a:cubicBezTo>
                        <a:cubicBezTo>
                          <a:pt x="97917" y="30480"/>
                          <a:pt x="97155" y="30004"/>
                          <a:pt x="97060" y="30194"/>
                        </a:cubicBezTo>
                        <a:cubicBezTo>
                          <a:pt x="96965" y="30480"/>
                          <a:pt x="96393" y="31433"/>
                          <a:pt x="95917" y="31814"/>
                        </a:cubicBezTo>
                        <a:cubicBezTo>
                          <a:pt x="95441" y="32195"/>
                          <a:pt x="95536" y="33338"/>
                          <a:pt x="95155" y="33338"/>
                        </a:cubicBezTo>
                        <a:cubicBezTo>
                          <a:pt x="94774" y="33338"/>
                          <a:pt x="94488" y="33242"/>
                          <a:pt x="93917" y="33242"/>
                        </a:cubicBezTo>
                        <a:cubicBezTo>
                          <a:pt x="93345" y="33242"/>
                          <a:pt x="92678" y="33433"/>
                          <a:pt x="92678" y="34004"/>
                        </a:cubicBezTo>
                        <a:cubicBezTo>
                          <a:pt x="92678" y="34576"/>
                          <a:pt x="92297" y="35528"/>
                          <a:pt x="92678" y="36100"/>
                        </a:cubicBezTo>
                        <a:cubicBezTo>
                          <a:pt x="93059" y="36671"/>
                          <a:pt x="93440" y="37338"/>
                          <a:pt x="93536" y="37624"/>
                        </a:cubicBezTo>
                        <a:cubicBezTo>
                          <a:pt x="93631" y="37910"/>
                          <a:pt x="92678" y="38291"/>
                          <a:pt x="92678" y="38291"/>
                        </a:cubicBezTo>
                        <a:cubicBezTo>
                          <a:pt x="92678" y="38291"/>
                          <a:pt x="92869" y="39243"/>
                          <a:pt x="93059" y="39815"/>
                        </a:cubicBezTo>
                        <a:cubicBezTo>
                          <a:pt x="93250" y="40386"/>
                          <a:pt x="94488" y="40100"/>
                          <a:pt x="94012" y="40577"/>
                        </a:cubicBezTo>
                        <a:cubicBezTo>
                          <a:pt x="93631" y="41053"/>
                          <a:pt x="93154" y="41339"/>
                          <a:pt x="92964" y="41910"/>
                        </a:cubicBezTo>
                        <a:cubicBezTo>
                          <a:pt x="92774" y="42482"/>
                          <a:pt x="92488" y="42958"/>
                          <a:pt x="92488" y="43434"/>
                        </a:cubicBezTo>
                        <a:cubicBezTo>
                          <a:pt x="92488" y="43910"/>
                          <a:pt x="91821" y="44006"/>
                          <a:pt x="91916" y="44482"/>
                        </a:cubicBezTo>
                        <a:cubicBezTo>
                          <a:pt x="92012" y="44958"/>
                          <a:pt x="92774" y="46196"/>
                          <a:pt x="92774" y="46196"/>
                        </a:cubicBezTo>
                        <a:lnTo>
                          <a:pt x="92774" y="46577"/>
                        </a:lnTo>
                        <a:cubicBezTo>
                          <a:pt x="92583" y="46768"/>
                          <a:pt x="92488" y="46863"/>
                          <a:pt x="92392" y="47054"/>
                        </a:cubicBezTo>
                        <a:cubicBezTo>
                          <a:pt x="91821" y="47720"/>
                          <a:pt x="91535" y="48673"/>
                          <a:pt x="91440" y="49149"/>
                        </a:cubicBezTo>
                        <a:cubicBezTo>
                          <a:pt x="91440" y="49435"/>
                          <a:pt x="91345" y="50864"/>
                          <a:pt x="91250" y="51626"/>
                        </a:cubicBezTo>
                        <a:cubicBezTo>
                          <a:pt x="90773" y="51340"/>
                          <a:pt x="89821" y="50578"/>
                          <a:pt x="89249" y="50102"/>
                        </a:cubicBezTo>
                        <a:cubicBezTo>
                          <a:pt x="88678" y="49625"/>
                          <a:pt x="87916" y="48768"/>
                          <a:pt x="87916" y="47911"/>
                        </a:cubicBezTo>
                        <a:cubicBezTo>
                          <a:pt x="87916" y="47149"/>
                          <a:pt x="87154" y="45625"/>
                          <a:pt x="87058" y="45053"/>
                        </a:cubicBezTo>
                        <a:cubicBezTo>
                          <a:pt x="86963" y="44482"/>
                          <a:pt x="85820" y="43339"/>
                          <a:pt x="85154" y="42672"/>
                        </a:cubicBezTo>
                        <a:cubicBezTo>
                          <a:pt x="84487" y="42101"/>
                          <a:pt x="83629" y="40862"/>
                          <a:pt x="83534" y="40767"/>
                        </a:cubicBezTo>
                        <a:cubicBezTo>
                          <a:pt x="83439" y="40577"/>
                          <a:pt x="83344" y="40386"/>
                          <a:pt x="83249" y="40291"/>
                        </a:cubicBezTo>
                        <a:cubicBezTo>
                          <a:pt x="82677" y="39338"/>
                          <a:pt x="82963" y="38386"/>
                          <a:pt x="83249" y="37433"/>
                        </a:cubicBezTo>
                        <a:cubicBezTo>
                          <a:pt x="83534" y="36481"/>
                          <a:pt x="83439" y="34766"/>
                          <a:pt x="83439" y="33528"/>
                        </a:cubicBezTo>
                        <a:cubicBezTo>
                          <a:pt x="83439" y="32290"/>
                          <a:pt x="83153" y="31052"/>
                          <a:pt x="83058" y="30194"/>
                        </a:cubicBezTo>
                        <a:cubicBezTo>
                          <a:pt x="82963" y="29337"/>
                          <a:pt x="82296" y="28385"/>
                          <a:pt x="82105" y="27337"/>
                        </a:cubicBezTo>
                        <a:cubicBezTo>
                          <a:pt x="81820" y="26289"/>
                          <a:pt x="81725" y="25051"/>
                          <a:pt x="81439" y="24098"/>
                        </a:cubicBezTo>
                        <a:cubicBezTo>
                          <a:pt x="81153" y="23146"/>
                          <a:pt x="80963" y="21146"/>
                          <a:pt x="80963" y="20288"/>
                        </a:cubicBezTo>
                        <a:cubicBezTo>
                          <a:pt x="80963" y="19431"/>
                          <a:pt x="80963" y="18098"/>
                          <a:pt x="81248" y="17336"/>
                        </a:cubicBezTo>
                        <a:cubicBezTo>
                          <a:pt x="81534" y="16574"/>
                          <a:pt x="82010" y="15621"/>
                          <a:pt x="82105" y="14573"/>
                        </a:cubicBezTo>
                        <a:cubicBezTo>
                          <a:pt x="82296" y="13526"/>
                          <a:pt x="82105" y="11716"/>
                          <a:pt x="82105" y="10382"/>
                        </a:cubicBezTo>
                        <a:cubicBezTo>
                          <a:pt x="82105" y="9049"/>
                          <a:pt x="81915" y="7525"/>
                          <a:pt x="81915" y="5810"/>
                        </a:cubicBezTo>
                        <a:cubicBezTo>
                          <a:pt x="81915" y="4191"/>
                          <a:pt x="82201" y="1905"/>
                          <a:pt x="82201" y="572"/>
                        </a:cubicBezTo>
                        <a:cubicBezTo>
                          <a:pt x="82201" y="381"/>
                          <a:pt x="82201" y="191"/>
                          <a:pt x="82201" y="0"/>
                        </a:cubicBezTo>
                        <a:lnTo>
                          <a:pt x="81915" y="95"/>
                        </a:lnTo>
                        <a:cubicBezTo>
                          <a:pt x="81915" y="95"/>
                          <a:pt x="80867" y="-95"/>
                          <a:pt x="80296" y="286"/>
                        </a:cubicBezTo>
                        <a:cubicBezTo>
                          <a:pt x="79724" y="667"/>
                          <a:pt x="79153" y="381"/>
                          <a:pt x="78867" y="762"/>
                        </a:cubicBezTo>
                        <a:cubicBezTo>
                          <a:pt x="78581" y="1048"/>
                          <a:pt x="78486" y="1810"/>
                          <a:pt x="78105" y="1429"/>
                        </a:cubicBezTo>
                        <a:cubicBezTo>
                          <a:pt x="77724" y="1143"/>
                          <a:pt x="76486" y="381"/>
                          <a:pt x="76391" y="667"/>
                        </a:cubicBezTo>
                        <a:cubicBezTo>
                          <a:pt x="76295" y="953"/>
                          <a:pt x="75724" y="1334"/>
                          <a:pt x="75724" y="2000"/>
                        </a:cubicBezTo>
                        <a:cubicBezTo>
                          <a:pt x="75629" y="2762"/>
                          <a:pt x="75629" y="3810"/>
                          <a:pt x="75914" y="4382"/>
                        </a:cubicBezTo>
                        <a:cubicBezTo>
                          <a:pt x="76295" y="4953"/>
                          <a:pt x="77438" y="6477"/>
                          <a:pt x="77438" y="7334"/>
                        </a:cubicBezTo>
                        <a:cubicBezTo>
                          <a:pt x="77438" y="8192"/>
                          <a:pt x="77248" y="9144"/>
                          <a:pt x="76771" y="9430"/>
                        </a:cubicBezTo>
                        <a:cubicBezTo>
                          <a:pt x="76295" y="9620"/>
                          <a:pt x="75533" y="9716"/>
                          <a:pt x="75247" y="10192"/>
                        </a:cubicBezTo>
                        <a:cubicBezTo>
                          <a:pt x="74962" y="10668"/>
                          <a:pt x="75057" y="11144"/>
                          <a:pt x="74581" y="11144"/>
                        </a:cubicBezTo>
                        <a:cubicBezTo>
                          <a:pt x="74104" y="11144"/>
                          <a:pt x="73438" y="11049"/>
                          <a:pt x="73438" y="11811"/>
                        </a:cubicBezTo>
                        <a:cubicBezTo>
                          <a:pt x="73438" y="12573"/>
                          <a:pt x="73247" y="13907"/>
                          <a:pt x="73057" y="14573"/>
                        </a:cubicBezTo>
                        <a:cubicBezTo>
                          <a:pt x="72866" y="15335"/>
                          <a:pt x="73533" y="16097"/>
                          <a:pt x="74200" y="16383"/>
                        </a:cubicBezTo>
                        <a:cubicBezTo>
                          <a:pt x="74962" y="16574"/>
                          <a:pt x="75343" y="16383"/>
                          <a:pt x="75343" y="16955"/>
                        </a:cubicBezTo>
                        <a:cubicBezTo>
                          <a:pt x="75343" y="17526"/>
                          <a:pt x="75438" y="18860"/>
                          <a:pt x="74676" y="18669"/>
                        </a:cubicBezTo>
                        <a:cubicBezTo>
                          <a:pt x="73914" y="18479"/>
                          <a:pt x="73152" y="18383"/>
                          <a:pt x="73057" y="19050"/>
                        </a:cubicBezTo>
                        <a:cubicBezTo>
                          <a:pt x="72962" y="19622"/>
                          <a:pt x="72866" y="20003"/>
                          <a:pt x="72104" y="19812"/>
                        </a:cubicBezTo>
                        <a:cubicBezTo>
                          <a:pt x="71342" y="19622"/>
                          <a:pt x="70866" y="19336"/>
                          <a:pt x="70485" y="19622"/>
                        </a:cubicBezTo>
                        <a:cubicBezTo>
                          <a:pt x="70104" y="20003"/>
                          <a:pt x="69533" y="19812"/>
                          <a:pt x="69247" y="18479"/>
                        </a:cubicBezTo>
                        <a:cubicBezTo>
                          <a:pt x="68961" y="17240"/>
                          <a:pt x="69056" y="16288"/>
                          <a:pt x="68866" y="15240"/>
                        </a:cubicBezTo>
                        <a:cubicBezTo>
                          <a:pt x="68675" y="14192"/>
                          <a:pt x="69056" y="13240"/>
                          <a:pt x="68675" y="12097"/>
                        </a:cubicBezTo>
                        <a:cubicBezTo>
                          <a:pt x="68294" y="10954"/>
                          <a:pt x="68008" y="10859"/>
                          <a:pt x="67818" y="10478"/>
                        </a:cubicBezTo>
                        <a:cubicBezTo>
                          <a:pt x="67628" y="10097"/>
                          <a:pt x="66961" y="9430"/>
                          <a:pt x="66389" y="9906"/>
                        </a:cubicBezTo>
                        <a:cubicBezTo>
                          <a:pt x="65818" y="10382"/>
                          <a:pt x="64675" y="11144"/>
                          <a:pt x="64389" y="11240"/>
                        </a:cubicBezTo>
                        <a:cubicBezTo>
                          <a:pt x="64008" y="11335"/>
                          <a:pt x="63532" y="11240"/>
                          <a:pt x="62865" y="11049"/>
                        </a:cubicBezTo>
                        <a:cubicBezTo>
                          <a:pt x="62198" y="10859"/>
                          <a:pt x="61722" y="10668"/>
                          <a:pt x="61341" y="10859"/>
                        </a:cubicBezTo>
                        <a:lnTo>
                          <a:pt x="61055" y="10954"/>
                        </a:lnTo>
                        <a:cubicBezTo>
                          <a:pt x="61246" y="11335"/>
                          <a:pt x="61341" y="11716"/>
                          <a:pt x="61722" y="12383"/>
                        </a:cubicBezTo>
                        <a:cubicBezTo>
                          <a:pt x="62294" y="13430"/>
                          <a:pt x="62008" y="14002"/>
                          <a:pt x="61913" y="14669"/>
                        </a:cubicBezTo>
                        <a:cubicBezTo>
                          <a:pt x="61817" y="15335"/>
                          <a:pt x="61722" y="16002"/>
                          <a:pt x="62198" y="16669"/>
                        </a:cubicBezTo>
                        <a:cubicBezTo>
                          <a:pt x="62675" y="17336"/>
                          <a:pt x="62389" y="17526"/>
                          <a:pt x="62008" y="17812"/>
                        </a:cubicBezTo>
                        <a:cubicBezTo>
                          <a:pt x="61722" y="18098"/>
                          <a:pt x="61627" y="18574"/>
                          <a:pt x="62008" y="18955"/>
                        </a:cubicBezTo>
                        <a:cubicBezTo>
                          <a:pt x="62294" y="19431"/>
                          <a:pt x="62484" y="19907"/>
                          <a:pt x="62675" y="20765"/>
                        </a:cubicBezTo>
                        <a:cubicBezTo>
                          <a:pt x="62865" y="21336"/>
                          <a:pt x="62865" y="22098"/>
                          <a:pt x="62865" y="22765"/>
                        </a:cubicBezTo>
                        <a:lnTo>
                          <a:pt x="62389" y="23241"/>
                        </a:lnTo>
                        <a:cubicBezTo>
                          <a:pt x="62389" y="23241"/>
                          <a:pt x="61055" y="23717"/>
                          <a:pt x="60960" y="23908"/>
                        </a:cubicBezTo>
                        <a:cubicBezTo>
                          <a:pt x="60865" y="24098"/>
                          <a:pt x="60865" y="24670"/>
                          <a:pt x="60388" y="24670"/>
                        </a:cubicBezTo>
                        <a:cubicBezTo>
                          <a:pt x="59912" y="24670"/>
                          <a:pt x="58769" y="24670"/>
                          <a:pt x="58960" y="25337"/>
                        </a:cubicBezTo>
                        <a:cubicBezTo>
                          <a:pt x="59150" y="26003"/>
                          <a:pt x="59912" y="27146"/>
                          <a:pt x="59912" y="27527"/>
                        </a:cubicBezTo>
                        <a:cubicBezTo>
                          <a:pt x="59912" y="27908"/>
                          <a:pt x="59912" y="28956"/>
                          <a:pt x="59912" y="29337"/>
                        </a:cubicBezTo>
                        <a:cubicBezTo>
                          <a:pt x="59912" y="29718"/>
                          <a:pt x="60484" y="30766"/>
                          <a:pt x="60484" y="31147"/>
                        </a:cubicBezTo>
                        <a:cubicBezTo>
                          <a:pt x="60484" y="31623"/>
                          <a:pt x="60198" y="32290"/>
                          <a:pt x="59912" y="32671"/>
                        </a:cubicBezTo>
                        <a:cubicBezTo>
                          <a:pt x="59626" y="33052"/>
                          <a:pt x="59626" y="33719"/>
                          <a:pt x="60103" y="34100"/>
                        </a:cubicBezTo>
                        <a:cubicBezTo>
                          <a:pt x="60579" y="34481"/>
                          <a:pt x="61532" y="34290"/>
                          <a:pt x="62103" y="35243"/>
                        </a:cubicBezTo>
                        <a:cubicBezTo>
                          <a:pt x="62579" y="36195"/>
                          <a:pt x="62770" y="37148"/>
                          <a:pt x="62960" y="37529"/>
                        </a:cubicBezTo>
                        <a:cubicBezTo>
                          <a:pt x="63151" y="37910"/>
                          <a:pt x="63532" y="39148"/>
                          <a:pt x="63722" y="39624"/>
                        </a:cubicBezTo>
                        <a:cubicBezTo>
                          <a:pt x="63817" y="40005"/>
                          <a:pt x="64103" y="40481"/>
                          <a:pt x="64103" y="40862"/>
                        </a:cubicBezTo>
                        <a:cubicBezTo>
                          <a:pt x="64103" y="41148"/>
                          <a:pt x="65151" y="41815"/>
                          <a:pt x="64865" y="42101"/>
                        </a:cubicBezTo>
                        <a:cubicBezTo>
                          <a:pt x="64579" y="42386"/>
                          <a:pt x="63055" y="42863"/>
                          <a:pt x="63151" y="43434"/>
                        </a:cubicBezTo>
                        <a:cubicBezTo>
                          <a:pt x="63151" y="44101"/>
                          <a:pt x="63055" y="45149"/>
                          <a:pt x="63055" y="45720"/>
                        </a:cubicBezTo>
                        <a:cubicBezTo>
                          <a:pt x="63055" y="46292"/>
                          <a:pt x="63055" y="46768"/>
                          <a:pt x="62770" y="46958"/>
                        </a:cubicBezTo>
                        <a:cubicBezTo>
                          <a:pt x="62484" y="47149"/>
                          <a:pt x="62294" y="47625"/>
                          <a:pt x="61817" y="47625"/>
                        </a:cubicBezTo>
                        <a:cubicBezTo>
                          <a:pt x="61341" y="47625"/>
                          <a:pt x="60865" y="47625"/>
                          <a:pt x="60484" y="48006"/>
                        </a:cubicBezTo>
                        <a:cubicBezTo>
                          <a:pt x="60103" y="48387"/>
                          <a:pt x="59817" y="48482"/>
                          <a:pt x="59626" y="48863"/>
                        </a:cubicBezTo>
                        <a:cubicBezTo>
                          <a:pt x="59436" y="49244"/>
                          <a:pt x="59436" y="49816"/>
                          <a:pt x="58865" y="49530"/>
                        </a:cubicBezTo>
                        <a:cubicBezTo>
                          <a:pt x="58293" y="49244"/>
                          <a:pt x="57436" y="48768"/>
                          <a:pt x="56674" y="48768"/>
                        </a:cubicBezTo>
                        <a:cubicBezTo>
                          <a:pt x="55912" y="48768"/>
                          <a:pt x="55817" y="48673"/>
                          <a:pt x="55150" y="49149"/>
                        </a:cubicBezTo>
                        <a:cubicBezTo>
                          <a:pt x="54483" y="49625"/>
                          <a:pt x="54292" y="50292"/>
                          <a:pt x="53912" y="50387"/>
                        </a:cubicBezTo>
                        <a:cubicBezTo>
                          <a:pt x="53435" y="50483"/>
                          <a:pt x="52864" y="49911"/>
                          <a:pt x="52483" y="50006"/>
                        </a:cubicBezTo>
                        <a:cubicBezTo>
                          <a:pt x="52102" y="50102"/>
                          <a:pt x="52102" y="50292"/>
                          <a:pt x="51816" y="50768"/>
                        </a:cubicBezTo>
                        <a:cubicBezTo>
                          <a:pt x="51530" y="51245"/>
                          <a:pt x="51054" y="51816"/>
                          <a:pt x="50768" y="52007"/>
                        </a:cubicBezTo>
                        <a:cubicBezTo>
                          <a:pt x="50483" y="52197"/>
                          <a:pt x="48958" y="52102"/>
                          <a:pt x="48958" y="51530"/>
                        </a:cubicBezTo>
                        <a:cubicBezTo>
                          <a:pt x="48958" y="50959"/>
                          <a:pt x="49244" y="50292"/>
                          <a:pt x="49149" y="49625"/>
                        </a:cubicBezTo>
                        <a:cubicBezTo>
                          <a:pt x="49054" y="48959"/>
                          <a:pt x="49149" y="49244"/>
                          <a:pt x="48768" y="48482"/>
                        </a:cubicBezTo>
                        <a:cubicBezTo>
                          <a:pt x="48387" y="47720"/>
                          <a:pt x="48673" y="47530"/>
                          <a:pt x="48673" y="46577"/>
                        </a:cubicBezTo>
                        <a:cubicBezTo>
                          <a:pt x="48673" y="45625"/>
                          <a:pt x="48863" y="45434"/>
                          <a:pt x="48578" y="44482"/>
                        </a:cubicBezTo>
                        <a:cubicBezTo>
                          <a:pt x="48292" y="43625"/>
                          <a:pt x="48196" y="42958"/>
                          <a:pt x="47625" y="42672"/>
                        </a:cubicBezTo>
                        <a:cubicBezTo>
                          <a:pt x="47054" y="42386"/>
                          <a:pt x="46482" y="42005"/>
                          <a:pt x="46577" y="41243"/>
                        </a:cubicBezTo>
                        <a:cubicBezTo>
                          <a:pt x="46672" y="40577"/>
                          <a:pt x="46958" y="40196"/>
                          <a:pt x="46577" y="39815"/>
                        </a:cubicBezTo>
                        <a:cubicBezTo>
                          <a:pt x="46196" y="39434"/>
                          <a:pt x="46292" y="39434"/>
                          <a:pt x="46006" y="38672"/>
                        </a:cubicBezTo>
                        <a:cubicBezTo>
                          <a:pt x="45720" y="37910"/>
                          <a:pt x="45815" y="37719"/>
                          <a:pt x="45339" y="37624"/>
                        </a:cubicBezTo>
                        <a:cubicBezTo>
                          <a:pt x="44958" y="37529"/>
                          <a:pt x="44958" y="38481"/>
                          <a:pt x="44291" y="38481"/>
                        </a:cubicBezTo>
                        <a:cubicBezTo>
                          <a:pt x="43529" y="38481"/>
                          <a:pt x="43148" y="38576"/>
                          <a:pt x="43053" y="38862"/>
                        </a:cubicBezTo>
                        <a:cubicBezTo>
                          <a:pt x="42958" y="39243"/>
                          <a:pt x="42767" y="39815"/>
                          <a:pt x="42767" y="39815"/>
                        </a:cubicBezTo>
                        <a:cubicBezTo>
                          <a:pt x="42767" y="39815"/>
                          <a:pt x="41815" y="38862"/>
                          <a:pt x="41815" y="39624"/>
                        </a:cubicBezTo>
                        <a:cubicBezTo>
                          <a:pt x="41815" y="40386"/>
                          <a:pt x="42386" y="40958"/>
                          <a:pt x="42672" y="41434"/>
                        </a:cubicBezTo>
                        <a:cubicBezTo>
                          <a:pt x="42958" y="41910"/>
                          <a:pt x="43148" y="42577"/>
                          <a:pt x="43148" y="42958"/>
                        </a:cubicBezTo>
                        <a:cubicBezTo>
                          <a:pt x="43148" y="43339"/>
                          <a:pt x="43625" y="43910"/>
                          <a:pt x="43815" y="44196"/>
                        </a:cubicBezTo>
                        <a:cubicBezTo>
                          <a:pt x="43910" y="44577"/>
                          <a:pt x="44196" y="45053"/>
                          <a:pt x="43815" y="45053"/>
                        </a:cubicBezTo>
                        <a:cubicBezTo>
                          <a:pt x="43434" y="45053"/>
                          <a:pt x="42958" y="45244"/>
                          <a:pt x="42577" y="45530"/>
                        </a:cubicBezTo>
                        <a:cubicBezTo>
                          <a:pt x="42196" y="45911"/>
                          <a:pt x="42100" y="46006"/>
                          <a:pt x="41720" y="46006"/>
                        </a:cubicBezTo>
                        <a:cubicBezTo>
                          <a:pt x="41338" y="46006"/>
                          <a:pt x="41243" y="45911"/>
                          <a:pt x="40958" y="45911"/>
                        </a:cubicBezTo>
                        <a:cubicBezTo>
                          <a:pt x="40672" y="45911"/>
                          <a:pt x="40005" y="45720"/>
                          <a:pt x="39815" y="46196"/>
                        </a:cubicBezTo>
                        <a:cubicBezTo>
                          <a:pt x="39624" y="46673"/>
                          <a:pt x="39529" y="47149"/>
                          <a:pt x="39719" y="47625"/>
                        </a:cubicBezTo>
                        <a:cubicBezTo>
                          <a:pt x="39910" y="48006"/>
                          <a:pt x="40386" y="48673"/>
                          <a:pt x="39910" y="48673"/>
                        </a:cubicBezTo>
                        <a:cubicBezTo>
                          <a:pt x="39433" y="48673"/>
                          <a:pt x="39243" y="48482"/>
                          <a:pt x="39053" y="48768"/>
                        </a:cubicBezTo>
                        <a:cubicBezTo>
                          <a:pt x="38862" y="49054"/>
                          <a:pt x="38576" y="49244"/>
                          <a:pt x="38576" y="49244"/>
                        </a:cubicBezTo>
                        <a:lnTo>
                          <a:pt x="38291" y="49435"/>
                        </a:lnTo>
                        <a:cubicBezTo>
                          <a:pt x="38481" y="49816"/>
                          <a:pt x="38671" y="50197"/>
                          <a:pt x="38767" y="50483"/>
                        </a:cubicBezTo>
                        <a:cubicBezTo>
                          <a:pt x="38862" y="50864"/>
                          <a:pt x="39148" y="51626"/>
                          <a:pt x="39148" y="51911"/>
                        </a:cubicBezTo>
                        <a:cubicBezTo>
                          <a:pt x="39148" y="52197"/>
                          <a:pt x="38957" y="52959"/>
                          <a:pt x="38862" y="53245"/>
                        </a:cubicBezTo>
                        <a:cubicBezTo>
                          <a:pt x="38671" y="53531"/>
                          <a:pt x="38291" y="54197"/>
                          <a:pt x="38291" y="54483"/>
                        </a:cubicBezTo>
                        <a:cubicBezTo>
                          <a:pt x="38291" y="54769"/>
                          <a:pt x="38386" y="55245"/>
                          <a:pt x="38291" y="55626"/>
                        </a:cubicBezTo>
                        <a:cubicBezTo>
                          <a:pt x="38195" y="56007"/>
                          <a:pt x="38100" y="56483"/>
                          <a:pt x="38100" y="56483"/>
                        </a:cubicBezTo>
                        <a:cubicBezTo>
                          <a:pt x="38100" y="56483"/>
                          <a:pt x="37909" y="56864"/>
                          <a:pt x="37909" y="57341"/>
                        </a:cubicBezTo>
                        <a:cubicBezTo>
                          <a:pt x="37909" y="57817"/>
                          <a:pt x="38100" y="58769"/>
                          <a:pt x="38481" y="59055"/>
                        </a:cubicBezTo>
                        <a:cubicBezTo>
                          <a:pt x="38862" y="59436"/>
                          <a:pt x="39053" y="59436"/>
                          <a:pt x="39338" y="59341"/>
                        </a:cubicBezTo>
                        <a:cubicBezTo>
                          <a:pt x="39624" y="59341"/>
                          <a:pt x="40005" y="59246"/>
                          <a:pt x="40005" y="59436"/>
                        </a:cubicBezTo>
                        <a:cubicBezTo>
                          <a:pt x="40005" y="59627"/>
                          <a:pt x="40100" y="60389"/>
                          <a:pt x="40386" y="60865"/>
                        </a:cubicBezTo>
                        <a:cubicBezTo>
                          <a:pt x="40672" y="61341"/>
                          <a:pt x="40481" y="61913"/>
                          <a:pt x="40481" y="62198"/>
                        </a:cubicBezTo>
                        <a:cubicBezTo>
                          <a:pt x="40481" y="62579"/>
                          <a:pt x="40386" y="62579"/>
                          <a:pt x="40100" y="62579"/>
                        </a:cubicBezTo>
                        <a:cubicBezTo>
                          <a:pt x="39815" y="62579"/>
                          <a:pt x="39719" y="62484"/>
                          <a:pt x="39624" y="62770"/>
                        </a:cubicBezTo>
                        <a:cubicBezTo>
                          <a:pt x="39433" y="63056"/>
                          <a:pt x="39148" y="63532"/>
                          <a:pt x="39243" y="64103"/>
                        </a:cubicBezTo>
                        <a:cubicBezTo>
                          <a:pt x="39338" y="64675"/>
                          <a:pt x="39910" y="64865"/>
                          <a:pt x="40100" y="65056"/>
                        </a:cubicBezTo>
                        <a:cubicBezTo>
                          <a:pt x="40291" y="65246"/>
                          <a:pt x="41243" y="65723"/>
                          <a:pt x="41243" y="65913"/>
                        </a:cubicBezTo>
                        <a:cubicBezTo>
                          <a:pt x="41243" y="66199"/>
                          <a:pt x="41148" y="66866"/>
                          <a:pt x="41053" y="67056"/>
                        </a:cubicBezTo>
                        <a:cubicBezTo>
                          <a:pt x="40958" y="67247"/>
                          <a:pt x="40672" y="67723"/>
                          <a:pt x="41053" y="68104"/>
                        </a:cubicBezTo>
                        <a:cubicBezTo>
                          <a:pt x="41434" y="68485"/>
                          <a:pt x="41815" y="68675"/>
                          <a:pt x="41910" y="68771"/>
                        </a:cubicBezTo>
                        <a:cubicBezTo>
                          <a:pt x="42005" y="68866"/>
                          <a:pt x="42005" y="69342"/>
                          <a:pt x="41720" y="69437"/>
                        </a:cubicBezTo>
                        <a:cubicBezTo>
                          <a:pt x="41434" y="69533"/>
                          <a:pt x="41053" y="69628"/>
                          <a:pt x="41053" y="69818"/>
                        </a:cubicBezTo>
                        <a:cubicBezTo>
                          <a:pt x="41053" y="70009"/>
                          <a:pt x="40958" y="70295"/>
                          <a:pt x="40958" y="70295"/>
                        </a:cubicBezTo>
                        <a:cubicBezTo>
                          <a:pt x="40958" y="70295"/>
                          <a:pt x="40958" y="70295"/>
                          <a:pt x="41148" y="70485"/>
                        </a:cubicBezTo>
                        <a:cubicBezTo>
                          <a:pt x="41338" y="70580"/>
                          <a:pt x="41338" y="70676"/>
                          <a:pt x="41338" y="70961"/>
                        </a:cubicBezTo>
                        <a:cubicBezTo>
                          <a:pt x="41338" y="71247"/>
                          <a:pt x="41434" y="71533"/>
                          <a:pt x="41434" y="71533"/>
                        </a:cubicBezTo>
                        <a:cubicBezTo>
                          <a:pt x="41434" y="71533"/>
                          <a:pt x="42386" y="72104"/>
                          <a:pt x="42482" y="72295"/>
                        </a:cubicBezTo>
                        <a:cubicBezTo>
                          <a:pt x="42672" y="72485"/>
                          <a:pt x="42672" y="72962"/>
                          <a:pt x="42672" y="72962"/>
                        </a:cubicBezTo>
                        <a:cubicBezTo>
                          <a:pt x="42672" y="72962"/>
                          <a:pt x="43244" y="72962"/>
                          <a:pt x="43339" y="73343"/>
                        </a:cubicBezTo>
                        <a:cubicBezTo>
                          <a:pt x="43434" y="73724"/>
                          <a:pt x="43339" y="74105"/>
                          <a:pt x="43434" y="74200"/>
                        </a:cubicBezTo>
                        <a:cubicBezTo>
                          <a:pt x="43625" y="74295"/>
                          <a:pt x="43815" y="74295"/>
                          <a:pt x="43815" y="74295"/>
                        </a:cubicBezTo>
                        <a:cubicBezTo>
                          <a:pt x="43815" y="74295"/>
                          <a:pt x="43910" y="74771"/>
                          <a:pt x="43910" y="75152"/>
                        </a:cubicBezTo>
                        <a:cubicBezTo>
                          <a:pt x="43910" y="75533"/>
                          <a:pt x="43910" y="75914"/>
                          <a:pt x="44005" y="76200"/>
                        </a:cubicBezTo>
                        <a:cubicBezTo>
                          <a:pt x="44101" y="76486"/>
                          <a:pt x="44196" y="76676"/>
                          <a:pt x="44196" y="76962"/>
                        </a:cubicBezTo>
                        <a:cubicBezTo>
                          <a:pt x="44196" y="77248"/>
                          <a:pt x="44005" y="77819"/>
                          <a:pt x="44005" y="78105"/>
                        </a:cubicBezTo>
                        <a:cubicBezTo>
                          <a:pt x="44005" y="78391"/>
                          <a:pt x="44005" y="78581"/>
                          <a:pt x="44196" y="78867"/>
                        </a:cubicBezTo>
                        <a:cubicBezTo>
                          <a:pt x="44387" y="79248"/>
                          <a:pt x="44387" y="79343"/>
                          <a:pt x="44387" y="79629"/>
                        </a:cubicBezTo>
                        <a:cubicBezTo>
                          <a:pt x="44387" y="79820"/>
                          <a:pt x="44387" y="79915"/>
                          <a:pt x="44672" y="80010"/>
                        </a:cubicBezTo>
                        <a:cubicBezTo>
                          <a:pt x="44958" y="80201"/>
                          <a:pt x="45053" y="80201"/>
                          <a:pt x="45339" y="80201"/>
                        </a:cubicBezTo>
                        <a:cubicBezTo>
                          <a:pt x="45625" y="80201"/>
                          <a:pt x="45720" y="80105"/>
                          <a:pt x="45815" y="80201"/>
                        </a:cubicBezTo>
                        <a:cubicBezTo>
                          <a:pt x="45911" y="80296"/>
                          <a:pt x="46196" y="80486"/>
                          <a:pt x="46292" y="80486"/>
                        </a:cubicBezTo>
                        <a:cubicBezTo>
                          <a:pt x="46482" y="80486"/>
                          <a:pt x="46863" y="80486"/>
                          <a:pt x="47054" y="80296"/>
                        </a:cubicBezTo>
                        <a:cubicBezTo>
                          <a:pt x="47244" y="80105"/>
                          <a:pt x="47530" y="79724"/>
                          <a:pt x="47720" y="79439"/>
                        </a:cubicBezTo>
                        <a:cubicBezTo>
                          <a:pt x="47911" y="79153"/>
                          <a:pt x="48101" y="78677"/>
                          <a:pt x="48387" y="78677"/>
                        </a:cubicBezTo>
                        <a:cubicBezTo>
                          <a:pt x="48673" y="78677"/>
                          <a:pt x="48863" y="78677"/>
                          <a:pt x="49054" y="78296"/>
                        </a:cubicBezTo>
                        <a:cubicBezTo>
                          <a:pt x="49244" y="77915"/>
                          <a:pt x="49244" y="77534"/>
                          <a:pt x="49244" y="77248"/>
                        </a:cubicBezTo>
                        <a:cubicBezTo>
                          <a:pt x="49244" y="76962"/>
                          <a:pt x="49149" y="76867"/>
                          <a:pt x="49149" y="76581"/>
                        </a:cubicBezTo>
                        <a:cubicBezTo>
                          <a:pt x="49244" y="76295"/>
                          <a:pt x="49435" y="76105"/>
                          <a:pt x="49340" y="75819"/>
                        </a:cubicBezTo>
                        <a:cubicBezTo>
                          <a:pt x="49244" y="75533"/>
                          <a:pt x="49340" y="75343"/>
                          <a:pt x="49435" y="75248"/>
                        </a:cubicBezTo>
                        <a:cubicBezTo>
                          <a:pt x="49530" y="75152"/>
                          <a:pt x="49625" y="74962"/>
                          <a:pt x="49530" y="74581"/>
                        </a:cubicBezTo>
                        <a:cubicBezTo>
                          <a:pt x="49435" y="74200"/>
                          <a:pt x="49340" y="74009"/>
                          <a:pt x="49340" y="73628"/>
                        </a:cubicBezTo>
                        <a:cubicBezTo>
                          <a:pt x="49340" y="73343"/>
                          <a:pt x="49435" y="73152"/>
                          <a:pt x="49721" y="73152"/>
                        </a:cubicBezTo>
                        <a:cubicBezTo>
                          <a:pt x="50006" y="73152"/>
                          <a:pt x="50197" y="73343"/>
                          <a:pt x="50387" y="73533"/>
                        </a:cubicBezTo>
                        <a:cubicBezTo>
                          <a:pt x="50483" y="73724"/>
                          <a:pt x="50863" y="74295"/>
                          <a:pt x="51054" y="74390"/>
                        </a:cubicBezTo>
                        <a:cubicBezTo>
                          <a:pt x="51245" y="74486"/>
                          <a:pt x="51340" y="74581"/>
                          <a:pt x="51625" y="74581"/>
                        </a:cubicBezTo>
                        <a:cubicBezTo>
                          <a:pt x="51911" y="74581"/>
                          <a:pt x="52197" y="74581"/>
                          <a:pt x="52292" y="74676"/>
                        </a:cubicBezTo>
                        <a:cubicBezTo>
                          <a:pt x="52388" y="74771"/>
                          <a:pt x="52673" y="75152"/>
                          <a:pt x="52959" y="75248"/>
                        </a:cubicBezTo>
                        <a:cubicBezTo>
                          <a:pt x="53245" y="75438"/>
                          <a:pt x="53626" y="75629"/>
                          <a:pt x="53816" y="75343"/>
                        </a:cubicBezTo>
                        <a:cubicBezTo>
                          <a:pt x="53912" y="74962"/>
                          <a:pt x="53912" y="74867"/>
                          <a:pt x="54292" y="74676"/>
                        </a:cubicBezTo>
                        <a:cubicBezTo>
                          <a:pt x="54674" y="74390"/>
                          <a:pt x="54769" y="74295"/>
                          <a:pt x="54959" y="74486"/>
                        </a:cubicBezTo>
                        <a:cubicBezTo>
                          <a:pt x="55150" y="74676"/>
                          <a:pt x="55245" y="75438"/>
                          <a:pt x="55245" y="75629"/>
                        </a:cubicBezTo>
                        <a:cubicBezTo>
                          <a:pt x="55340" y="75819"/>
                          <a:pt x="55626" y="76581"/>
                          <a:pt x="55721" y="76867"/>
                        </a:cubicBezTo>
                        <a:cubicBezTo>
                          <a:pt x="55817" y="77153"/>
                          <a:pt x="56007" y="77248"/>
                          <a:pt x="55817" y="77629"/>
                        </a:cubicBezTo>
                        <a:cubicBezTo>
                          <a:pt x="55721" y="78010"/>
                          <a:pt x="55626" y="78105"/>
                          <a:pt x="55817" y="78200"/>
                        </a:cubicBezTo>
                        <a:cubicBezTo>
                          <a:pt x="56007" y="78391"/>
                          <a:pt x="56197" y="78391"/>
                          <a:pt x="56197" y="78391"/>
                        </a:cubicBezTo>
                        <a:cubicBezTo>
                          <a:pt x="56197" y="78391"/>
                          <a:pt x="56293" y="77819"/>
                          <a:pt x="56579" y="77819"/>
                        </a:cubicBezTo>
                        <a:cubicBezTo>
                          <a:pt x="56959" y="77819"/>
                          <a:pt x="57436" y="78105"/>
                          <a:pt x="57721" y="78200"/>
                        </a:cubicBezTo>
                        <a:cubicBezTo>
                          <a:pt x="58007" y="78391"/>
                          <a:pt x="58293" y="78486"/>
                          <a:pt x="58388" y="78296"/>
                        </a:cubicBezTo>
                        <a:cubicBezTo>
                          <a:pt x="58483" y="78105"/>
                          <a:pt x="58674" y="77629"/>
                          <a:pt x="58960" y="77534"/>
                        </a:cubicBezTo>
                        <a:cubicBezTo>
                          <a:pt x="59246" y="77534"/>
                          <a:pt x="59341" y="77534"/>
                          <a:pt x="59531" y="77915"/>
                        </a:cubicBezTo>
                        <a:cubicBezTo>
                          <a:pt x="59722" y="78200"/>
                          <a:pt x="59912" y="78581"/>
                          <a:pt x="60198" y="78772"/>
                        </a:cubicBezTo>
                        <a:cubicBezTo>
                          <a:pt x="60484" y="78962"/>
                          <a:pt x="60770" y="78962"/>
                          <a:pt x="60770" y="78962"/>
                        </a:cubicBezTo>
                        <a:cubicBezTo>
                          <a:pt x="60770" y="78962"/>
                          <a:pt x="60293" y="79343"/>
                          <a:pt x="60198" y="79629"/>
                        </a:cubicBezTo>
                        <a:cubicBezTo>
                          <a:pt x="60008" y="81534"/>
                          <a:pt x="60198" y="83344"/>
                          <a:pt x="59722" y="85154"/>
                        </a:cubicBezTo>
                        <a:cubicBezTo>
                          <a:pt x="59722" y="85344"/>
                          <a:pt x="59912" y="85535"/>
                          <a:pt x="60103" y="85630"/>
                        </a:cubicBezTo>
                        <a:cubicBezTo>
                          <a:pt x="60198" y="85725"/>
                          <a:pt x="60293" y="85916"/>
                          <a:pt x="60293" y="85916"/>
                        </a:cubicBezTo>
                        <a:cubicBezTo>
                          <a:pt x="60293" y="85916"/>
                          <a:pt x="60293" y="87059"/>
                          <a:pt x="60293" y="87440"/>
                        </a:cubicBezTo>
                        <a:cubicBezTo>
                          <a:pt x="60293" y="87725"/>
                          <a:pt x="60388" y="88392"/>
                          <a:pt x="60579" y="88583"/>
                        </a:cubicBezTo>
                        <a:cubicBezTo>
                          <a:pt x="60770" y="88773"/>
                          <a:pt x="61436" y="88964"/>
                          <a:pt x="61436" y="88964"/>
                        </a:cubicBezTo>
                        <a:lnTo>
                          <a:pt x="61627" y="89154"/>
                        </a:lnTo>
                        <a:cubicBezTo>
                          <a:pt x="61627" y="89154"/>
                          <a:pt x="61436" y="89440"/>
                          <a:pt x="61532" y="89726"/>
                        </a:cubicBezTo>
                        <a:cubicBezTo>
                          <a:pt x="61722" y="90011"/>
                          <a:pt x="61722" y="90202"/>
                          <a:pt x="61722" y="90488"/>
                        </a:cubicBezTo>
                        <a:cubicBezTo>
                          <a:pt x="61627" y="90869"/>
                          <a:pt x="61436" y="91440"/>
                          <a:pt x="61341" y="91821"/>
                        </a:cubicBezTo>
                        <a:cubicBezTo>
                          <a:pt x="61246" y="92202"/>
                          <a:pt x="60770" y="92774"/>
                          <a:pt x="60674" y="92964"/>
                        </a:cubicBezTo>
                        <a:cubicBezTo>
                          <a:pt x="60579" y="93155"/>
                          <a:pt x="60388" y="93440"/>
                          <a:pt x="60674" y="93631"/>
                        </a:cubicBezTo>
                        <a:cubicBezTo>
                          <a:pt x="60865" y="93821"/>
                          <a:pt x="61150" y="94107"/>
                          <a:pt x="61150" y="94107"/>
                        </a:cubicBezTo>
                        <a:cubicBezTo>
                          <a:pt x="61150" y="94107"/>
                          <a:pt x="60579" y="94298"/>
                          <a:pt x="60674" y="94583"/>
                        </a:cubicBezTo>
                        <a:cubicBezTo>
                          <a:pt x="60770" y="94869"/>
                          <a:pt x="60865" y="95155"/>
                          <a:pt x="60484" y="95250"/>
                        </a:cubicBezTo>
                        <a:cubicBezTo>
                          <a:pt x="60103" y="95345"/>
                          <a:pt x="59817" y="95441"/>
                          <a:pt x="59722" y="95726"/>
                        </a:cubicBezTo>
                        <a:cubicBezTo>
                          <a:pt x="59626" y="96012"/>
                          <a:pt x="59436" y="96203"/>
                          <a:pt x="59722" y="96584"/>
                        </a:cubicBezTo>
                        <a:cubicBezTo>
                          <a:pt x="60008" y="96869"/>
                          <a:pt x="60008" y="97060"/>
                          <a:pt x="60008" y="97346"/>
                        </a:cubicBezTo>
                        <a:cubicBezTo>
                          <a:pt x="60008" y="97631"/>
                          <a:pt x="60198" y="99060"/>
                          <a:pt x="60103" y="99441"/>
                        </a:cubicBezTo>
                        <a:cubicBezTo>
                          <a:pt x="60103" y="99822"/>
                          <a:pt x="60103" y="100203"/>
                          <a:pt x="60103" y="100679"/>
                        </a:cubicBezTo>
                        <a:cubicBezTo>
                          <a:pt x="60103" y="101156"/>
                          <a:pt x="60008" y="101727"/>
                          <a:pt x="60008" y="101822"/>
                        </a:cubicBezTo>
                        <a:cubicBezTo>
                          <a:pt x="60008" y="102013"/>
                          <a:pt x="60008" y="102489"/>
                          <a:pt x="60388" y="102489"/>
                        </a:cubicBezTo>
                        <a:cubicBezTo>
                          <a:pt x="60770" y="102584"/>
                          <a:pt x="61150" y="102394"/>
                          <a:pt x="61341" y="102680"/>
                        </a:cubicBezTo>
                        <a:cubicBezTo>
                          <a:pt x="61532" y="102870"/>
                          <a:pt x="62008" y="103346"/>
                          <a:pt x="62103" y="103632"/>
                        </a:cubicBezTo>
                        <a:cubicBezTo>
                          <a:pt x="62198" y="103918"/>
                          <a:pt x="62103" y="104775"/>
                          <a:pt x="61817" y="104966"/>
                        </a:cubicBezTo>
                        <a:cubicBezTo>
                          <a:pt x="61532" y="105156"/>
                          <a:pt x="61055" y="105347"/>
                          <a:pt x="60865" y="105442"/>
                        </a:cubicBezTo>
                        <a:cubicBezTo>
                          <a:pt x="60674" y="105537"/>
                          <a:pt x="60579" y="105728"/>
                          <a:pt x="60674" y="105918"/>
                        </a:cubicBezTo>
                        <a:cubicBezTo>
                          <a:pt x="60770" y="106109"/>
                          <a:pt x="61055" y="106204"/>
                          <a:pt x="60960" y="106490"/>
                        </a:cubicBezTo>
                        <a:cubicBezTo>
                          <a:pt x="60865" y="106775"/>
                          <a:pt x="60674" y="107252"/>
                          <a:pt x="60674" y="107537"/>
                        </a:cubicBezTo>
                        <a:cubicBezTo>
                          <a:pt x="60674" y="110014"/>
                          <a:pt x="60960" y="110681"/>
                          <a:pt x="60103" y="112967"/>
                        </a:cubicBezTo>
                        <a:cubicBezTo>
                          <a:pt x="60103" y="112967"/>
                          <a:pt x="60579" y="113824"/>
                          <a:pt x="60770" y="114110"/>
                        </a:cubicBezTo>
                        <a:cubicBezTo>
                          <a:pt x="60960" y="114395"/>
                          <a:pt x="61532" y="115348"/>
                          <a:pt x="61532" y="115348"/>
                        </a:cubicBezTo>
                        <a:cubicBezTo>
                          <a:pt x="61532" y="115348"/>
                          <a:pt x="61246" y="116300"/>
                          <a:pt x="61150" y="117253"/>
                        </a:cubicBezTo>
                        <a:cubicBezTo>
                          <a:pt x="61055" y="118205"/>
                          <a:pt x="60770" y="118872"/>
                          <a:pt x="60579" y="119158"/>
                        </a:cubicBezTo>
                        <a:cubicBezTo>
                          <a:pt x="60388" y="119444"/>
                          <a:pt x="60293" y="119729"/>
                          <a:pt x="60293" y="119729"/>
                        </a:cubicBezTo>
                        <a:cubicBezTo>
                          <a:pt x="60293" y="119729"/>
                          <a:pt x="60388" y="120396"/>
                          <a:pt x="60579" y="120491"/>
                        </a:cubicBezTo>
                        <a:cubicBezTo>
                          <a:pt x="60865" y="120587"/>
                          <a:pt x="61436" y="120587"/>
                          <a:pt x="61436" y="120777"/>
                        </a:cubicBezTo>
                        <a:cubicBezTo>
                          <a:pt x="61436" y="120968"/>
                          <a:pt x="61055" y="121730"/>
                          <a:pt x="61055" y="122015"/>
                        </a:cubicBezTo>
                        <a:cubicBezTo>
                          <a:pt x="61055" y="122301"/>
                          <a:pt x="61246" y="122873"/>
                          <a:pt x="61341" y="123158"/>
                        </a:cubicBezTo>
                        <a:cubicBezTo>
                          <a:pt x="61436" y="123539"/>
                          <a:pt x="61627" y="124016"/>
                          <a:pt x="61627" y="124016"/>
                        </a:cubicBezTo>
                        <a:cubicBezTo>
                          <a:pt x="61627" y="124016"/>
                          <a:pt x="61436" y="124397"/>
                          <a:pt x="61532" y="124682"/>
                        </a:cubicBezTo>
                        <a:cubicBezTo>
                          <a:pt x="61627" y="124968"/>
                          <a:pt x="61532" y="125159"/>
                          <a:pt x="61436" y="125444"/>
                        </a:cubicBezTo>
                        <a:cubicBezTo>
                          <a:pt x="61341" y="125730"/>
                          <a:pt x="61150" y="126111"/>
                          <a:pt x="60960" y="126302"/>
                        </a:cubicBezTo>
                        <a:cubicBezTo>
                          <a:pt x="60770" y="126492"/>
                          <a:pt x="60579" y="126492"/>
                          <a:pt x="60484" y="126778"/>
                        </a:cubicBezTo>
                        <a:cubicBezTo>
                          <a:pt x="60388" y="127064"/>
                          <a:pt x="60198" y="128588"/>
                          <a:pt x="60198" y="128588"/>
                        </a:cubicBezTo>
                        <a:cubicBezTo>
                          <a:pt x="60198" y="128588"/>
                          <a:pt x="60008" y="129350"/>
                          <a:pt x="60198" y="129635"/>
                        </a:cubicBezTo>
                        <a:cubicBezTo>
                          <a:pt x="60293" y="129826"/>
                          <a:pt x="60388" y="130016"/>
                          <a:pt x="60388" y="130112"/>
                        </a:cubicBezTo>
                        <a:cubicBezTo>
                          <a:pt x="60388" y="130207"/>
                          <a:pt x="60008" y="131064"/>
                          <a:pt x="60008" y="131350"/>
                        </a:cubicBezTo>
                        <a:cubicBezTo>
                          <a:pt x="60008" y="131636"/>
                          <a:pt x="59817" y="132302"/>
                          <a:pt x="59722" y="132493"/>
                        </a:cubicBezTo>
                        <a:cubicBezTo>
                          <a:pt x="59626" y="132683"/>
                          <a:pt x="59436" y="132779"/>
                          <a:pt x="59531" y="133255"/>
                        </a:cubicBezTo>
                        <a:cubicBezTo>
                          <a:pt x="59626" y="133636"/>
                          <a:pt x="59817" y="133731"/>
                          <a:pt x="59722" y="134112"/>
                        </a:cubicBezTo>
                        <a:cubicBezTo>
                          <a:pt x="59626" y="134493"/>
                          <a:pt x="59531" y="134588"/>
                          <a:pt x="59531" y="134779"/>
                        </a:cubicBezTo>
                        <a:cubicBezTo>
                          <a:pt x="59531" y="135065"/>
                          <a:pt x="59436" y="135541"/>
                          <a:pt x="59150" y="135636"/>
                        </a:cubicBezTo>
                        <a:cubicBezTo>
                          <a:pt x="58865" y="135731"/>
                          <a:pt x="58865" y="135827"/>
                          <a:pt x="58865" y="135922"/>
                        </a:cubicBezTo>
                        <a:cubicBezTo>
                          <a:pt x="58865" y="136112"/>
                          <a:pt x="58674" y="136303"/>
                          <a:pt x="58674" y="136398"/>
                        </a:cubicBezTo>
                        <a:cubicBezTo>
                          <a:pt x="58674" y="136493"/>
                          <a:pt x="58674" y="136779"/>
                          <a:pt x="58674" y="136970"/>
                        </a:cubicBezTo>
                        <a:cubicBezTo>
                          <a:pt x="58674" y="137160"/>
                          <a:pt x="58769" y="137255"/>
                          <a:pt x="58769" y="137255"/>
                        </a:cubicBezTo>
                        <a:cubicBezTo>
                          <a:pt x="58769" y="137255"/>
                          <a:pt x="58483" y="137446"/>
                          <a:pt x="58198" y="137732"/>
                        </a:cubicBezTo>
                        <a:cubicBezTo>
                          <a:pt x="58007" y="138017"/>
                          <a:pt x="57531" y="138494"/>
                          <a:pt x="57245" y="138684"/>
                        </a:cubicBezTo>
                        <a:cubicBezTo>
                          <a:pt x="56959" y="138875"/>
                          <a:pt x="56579" y="139065"/>
                          <a:pt x="56579" y="139065"/>
                        </a:cubicBezTo>
                        <a:cubicBezTo>
                          <a:pt x="56579" y="139065"/>
                          <a:pt x="56769" y="139637"/>
                          <a:pt x="56579" y="139827"/>
                        </a:cubicBezTo>
                        <a:cubicBezTo>
                          <a:pt x="56483" y="140018"/>
                          <a:pt x="56293" y="140303"/>
                          <a:pt x="56293" y="140589"/>
                        </a:cubicBezTo>
                        <a:cubicBezTo>
                          <a:pt x="56293" y="140875"/>
                          <a:pt x="56483" y="141256"/>
                          <a:pt x="56388" y="141542"/>
                        </a:cubicBezTo>
                        <a:cubicBezTo>
                          <a:pt x="56293" y="141732"/>
                          <a:pt x="56007" y="143542"/>
                          <a:pt x="56007" y="143542"/>
                        </a:cubicBezTo>
                        <a:cubicBezTo>
                          <a:pt x="56007" y="143542"/>
                          <a:pt x="56197" y="143447"/>
                          <a:pt x="56388" y="143637"/>
                        </a:cubicBezTo>
                        <a:cubicBezTo>
                          <a:pt x="56579" y="143828"/>
                          <a:pt x="56674" y="143828"/>
                          <a:pt x="56674" y="143828"/>
                        </a:cubicBezTo>
                        <a:cubicBezTo>
                          <a:pt x="56674" y="143828"/>
                          <a:pt x="57055" y="143447"/>
                          <a:pt x="57341" y="143637"/>
                        </a:cubicBezTo>
                        <a:cubicBezTo>
                          <a:pt x="57626" y="143732"/>
                          <a:pt x="57817" y="144018"/>
                          <a:pt x="57817" y="144304"/>
                        </a:cubicBezTo>
                        <a:cubicBezTo>
                          <a:pt x="57817" y="144590"/>
                          <a:pt x="58198" y="143828"/>
                          <a:pt x="58198" y="144113"/>
                        </a:cubicBezTo>
                        <a:cubicBezTo>
                          <a:pt x="58198" y="144304"/>
                          <a:pt x="57912" y="144494"/>
                          <a:pt x="58103" y="144685"/>
                        </a:cubicBezTo>
                        <a:cubicBezTo>
                          <a:pt x="58293" y="144875"/>
                          <a:pt x="58483" y="145447"/>
                          <a:pt x="58388" y="145733"/>
                        </a:cubicBezTo>
                        <a:cubicBezTo>
                          <a:pt x="58388" y="146018"/>
                          <a:pt x="58293" y="146304"/>
                          <a:pt x="57912" y="146495"/>
                        </a:cubicBezTo>
                        <a:cubicBezTo>
                          <a:pt x="57531" y="146780"/>
                          <a:pt x="57245" y="146780"/>
                          <a:pt x="57245" y="146971"/>
                        </a:cubicBezTo>
                        <a:cubicBezTo>
                          <a:pt x="57245" y="147161"/>
                          <a:pt x="57245" y="147352"/>
                          <a:pt x="57341" y="147447"/>
                        </a:cubicBezTo>
                        <a:cubicBezTo>
                          <a:pt x="57436" y="147542"/>
                          <a:pt x="57721" y="147828"/>
                          <a:pt x="57626" y="148019"/>
                        </a:cubicBezTo>
                        <a:cubicBezTo>
                          <a:pt x="57531" y="148304"/>
                          <a:pt x="56864" y="148971"/>
                          <a:pt x="56864" y="148971"/>
                        </a:cubicBezTo>
                        <a:cubicBezTo>
                          <a:pt x="56864" y="148971"/>
                          <a:pt x="56579" y="148781"/>
                          <a:pt x="56388" y="148876"/>
                        </a:cubicBezTo>
                        <a:cubicBezTo>
                          <a:pt x="56197" y="148971"/>
                          <a:pt x="55817" y="149447"/>
                          <a:pt x="55531" y="149733"/>
                        </a:cubicBezTo>
                        <a:cubicBezTo>
                          <a:pt x="55340" y="149924"/>
                          <a:pt x="54959" y="150114"/>
                          <a:pt x="54864" y="149924"/>
                        </a:cubicBezTo>
                        <a:cubicBezTo>
                          <a:pt x="54769" y="149638"/>
                          <a:pt x="54674" y="149352"/>
                          <a:pt x="54959" y="149162"/>
                        </a:cubicBezTo>
                        <a:cubicBezTo>
                          <a:pt x="55150" y="148876"/>
                          <a:pt x="55340" y="148685"/>
                          <a:pt x="55245" y="148400"/>
                        </a:cubicBezTo>
                        <a:cubicBezTo>
                          <a:pt x="55150" y="148209"/>
                          <a:pt x="55054" y="147923"/>
                          <a:pt x="55054" y="147733"/>
                        </a:cubicBezTo>
                        <a:cubicBezTo>
                          <a:pt x="54864" y="147257"/>
                          <a:pt x="52388" y="147352"/>
                          <a:pt x="51911" y="147352"/>
                        </a:cubicBezTo>
                        <a:lnTo>
                          <a:pt x="51816" y="147352"/>
                        </a:lnTo>
                        <a:cubicBezTo>
                          <a:pt x="51911" y="147542"/>
                          <a:pt x="51816" y="147733"/>
                          <a:pt x="51625" y="148019"/>
                        </a:cubicBezTo>
                        <a:cubicBezTo>
                          <a:pt x="51435" y="148304"/>
                          <a:pt x="51435" y="148495"/>
                          <a:pt x="51435" y="148685"/>
                        </a:cubicBezTo>
                        <a:cubicBezTo>
                          <a:pt x="51530" y="148876"/>
                          <a:pt x="51721" y="149447"/>
                          <a:pt x="51721" y="149638"/>
                        </a:cubicBezTo>
                        <a:cubicBezTo>
                          <a:pt x="51721" y="150686"/>
                          <a:pt x="52292" y="151543"/>
                          <a:pt x="52292" y="152876"/>
                        </a:cubicBezTo>
                        <a:cubicBezTo>
                          <a:pt x="52292" y="153067"/>
                          <a:pt x="52388" y="153353"/>
                          <a:pt x="52388" y="153734"/>
                        </a:cubicBezTo>
                        <a:cubicBezTo>
                          <a:pt x="52388" y="154115"/>
                          <a:pt x="52388" y="154210"/>
                          <a:pt x="52483" y="154496"/>
                        </a:cubicBezTo>
                        <a:cubicBezTo>
                          <a:pt x="52578" y="154686"/>
                          <a:pt x="52673" y="155067"/>
                          <a:pt x="52673" y="155353"/>
                        </a:cubicBezTo>
                        <a:cubicBezTo>
                          <a:pt x="52673" y="155639"/>
                          <a:pt x="52673" y="155829"/>
                          <a:pt x="52864" y="155734"/>
                        </a:cubicBezTo>
                        <a:cubicBezTo>
                          <a:pt x="52959" y="155639"/>
                          <a:pt x="53626" y="155543"/>
                          <a:pt x="53816" y="155639"/>
                        </a:cubicBezTo>
                        <a:cubicBezTo>
                          <a:pt x="54007" y="155734"/>
                          <a:pt x="54197" y="156020"/>
                          <a:pt x="54197" y="156115"/>
                        </a:cubicBezTo>
                        <a:lnTo>
                          <a:pt x="54292" y="156305"/>
                        </a:lnTo>
                        <a:cubicBezTo>
                          <a:pt x="54483" y="156401"/>
                          <a:pt x="54674" y="156686"/>
                          <a:pt x="54864" y="156877"/>
                        </a:cubicBezTo>
                        <a:cubicBezTo>
                          <a:pt x="55150" y="157163"/>
                          <a:pt x="55626" y="157639"/>
                          <a:pt x="55626" y="157639"/>
                        </a:cubicBezTo>
                        <a:lnTo>
                          <a:pt x="55626" y="157734"/>
                        </a:lnTo>
                        <a:cubicBezTo>
                          <a:pt x="55626" y="157734"/>
                          <a:pt x="55721" y="158401"/>
                          <a:pt x="55912" y="158782"/>
                        </a:cubicBezTo>
                        <a:cubicBezTo>
                          <a:pt x="56197" y="159163"/>
                          <a:pt x="56388" y="159544"/>
                          <a:pt x="56388" y="159830"/>
                        </a:cubicBezTo>
                        <a:cubicBezTo>
                          <a:pt x="56388" y="160211"/>
                          <a:pt x="56579" y="160496"/>
                          <a:pt x="56293" y="161163"/>
                        </a:cubicBezTo>
                        <a:cubicBezTo>
                          <a:pt x="56102" y="161830"/>
                          <a:pt x="55912" y="162020"/>
                          <a:pt x="55721" y="162020"/>
                        </a:cubicBezTo>
                        <a:cubicBezTo>
                          <a:pt x="55531" y="162020"/>
                          <a:pt x="55436" y="162116"/>
                          <a:pt x="55340" y="162401"/>
                        </a:cubicBezTo>
                        <a:cubicBezTo>
                          <a:pt x="55245" y="162687"/>
                          <a:pt x="55150" y="162878"/>
                          <a:pt x="55054" y="163163"/>
                        </a:cubicBezTo>
                        <a:cubicBezTo>
                          <a:pt x="55054" y="163449"/>
                          <a:pt x="55054" y="163544"/>
                          <a:pt x="54769" y="163449"/>
                        </a:cubicBezTo>
                        <a:cubicBezTo>
                          <a:pt x="54483" y="163354"/>
                          <a:pt x="54292" y="163259"/>
                          <a:pt x="54102" y="163354"/>
                        </a:cubicBezTo>
                        <a:cubicBezTo>
                          <a:pt x="53912" y="163449"/>
                          <a:pt x="53626" y="163830"/>
                          <a:pt x="53530" y="163925"/>
                        </a:cubicBezTo>
                        <a:cubicBezTo>
                          <a:pt x="53340" y="164021"/>
                          <a:pt x="53054" y="164116"/>
                          <a:pt x="52959" y="164021"/>
                        </a:cubicBezTo>
                        <a:cubicBezTo>
                          <a:pt x="52864" y="163830"/>
                          <a:pt x="52578" y="163640"/>
                          <a:pt x="52578" y="163640"/>
                        </a:cubicBezTo>
                        <a:cubicBezTo>
                          <a:pt x="52578" y="163640"/>
                          <a:pt x="52007" y="163544"/>
                          <a:pt x="51721" y="163163"/>
                        </a:cubicBezTo>
                        <a:cubicBezTo>
                          <a:pt x="51435" y="162878"/>
                          <a:pt x="50768" y="162592"/>
                          <a:pt x="50673" y="162306"/>
                        </a:cubicBezTo>
                        <a:cubicBezTo>
                          <a:pt x="50578" y="162020"/>
                          <a:pt x="50292" y="161544"/>
                          <a:pt x="49816" y="161544"/>
                        </a:cubicBezTo>
                        <a:cubicBezTo>
                          <a:pt x="49340" y="161544"/>
                          <a:pt x="48863" y="161639"/>
                          <a:pt x="48673" y="161735"/>
                        </a:cubicBezTo>
                        <a:cubicBezTo>
                          <a:pt x="48482" y="161830"/>
                          <a:pt x="48292" y="161925"/>
                          <a:pt x="48292" y="162211"/>
                        </a:cubicBezTo>
                        <a:cubicBezTo>
                          <a:pt x="48292" y="162497"/>
                          <a:pt x="48101" y="162687"/>
                          <a:pt x="47911" y="162782"/>
                        </a:cubicBezTo>
                        <a:cubicBezTo>
                          <a:pt x="47720" y="162878"/>
                          <a:pt x="47054" y="163449"/>
                          <a:pt x="46958" y="163735"/>
                        </a:cubicBezTo>
                        <a:cubicBezTo>
                          <a:pt x="46768" y="164021"/>
                          <a:pt x="46101" y="164402"/>
                          <a:pt x="46101" y="164783"/>
                        </a:cubicBezTo>
                        <a:cubicBezTo>
                          <a:pt x="46196" y="165164"/>
                          <a:pt x="46387" y="165830"/>
                          <a:pt x="46101" y="166021"/>
                        </a:cubicBezTo>
                        <a:cubicBezTo>
                          <a:pt x="45815" y="166211"/>
                          <a:pt x="45339" y="166497"/>
                          <a:pt x="45434" y="166878"/>
                        </a:cubicBezTo>
                        <a:cubicBezTo>
                          <a:pt x="45434" y="167354"/>
                          <a:pt x="45815" y="167735"/>
                          <a:pt x="45625" y="168116"/>
                        </a:cubicBezTo>
                        <a:cubicBezTo>
                          <a:pt x="45434" y="168402"/>
                          <a:pt x="45149" y="169069"/>
                          <a:pt x="45149" y="169069"/>
                        </a:cubicBezTo>
                        <a:cubicBezTo>
                          <a:pt x="45149" y="169069"/>
                          <a:pt x="44672" y="169069"/>
                          <a:pt x="44482" y="169259"/>
                        </a:cubicBezTo>
                        <a:cubicBezTo>
                          <a:pt x="44291" y="169355"/>
                          <a:pt x="43529" y="169640"/>
                          <a:pt x="43244" y="170021"/>
                        </a:cubicBezTo>
                        <a:cubicBezTo>
                          <a:pt x="43053" y="170402"/>
                          <a:pt x="42958" y="170593"/>
                          <a:pt x="42958" y="171069"/>
                        </a:cubicBezTo>
                        <a:cubicBezTo>
                          <a:pt x="42958" y="171450"/>
                          <a:pt x="42958" y="171831"/>
                          <a:pt x="42958" y="172212"/>
                        </a:cubicBezTo>
                        <a:cubicBezTo>
                          <a:pt x="42958" y="172593"/>
                          <a:pt x="42767" y="173260"/>
                          <a:pt x="42482" y="173355"/>
                        </a:cubicBezTo>
                        <a:cubicBezTo>
                          <a:pt x="42196" y="173450"/>
                          <a:pt x="42100" y="173260"/>
                          <a:pt x="41815" y="173546"/>
                        </a:cubicBezTo>
                        <a:cubicBezTo>
                          <a:pt x="41529" y="173831"/>
                          <a:pt x="40862" y="174308"/>
                          <a:pt x="40576" y="174308"/>
                        </a:cubicBezTo>
                        <a:cubicBezTo>
                          <a:pt x="40291" y="174308"/>
                          <a:pt x="40196" y="174308"/>
                          <a:pt x="39910" y="174403"/>
                        </a:cubicBezTo>
                        <a:cubicBezTo>
                          <a:pt x="39624" y="174593"/>
                          <a:pt x="39243" y="174784"/>
                          <a:pt x="38957" y="175165"/>
                        </a:cubicBezTo>
                        <a:cubicBezTo>
                          <a:pt x="38671" y="175546"/>
                          <a:pt x="38386" y="175641"/>
                          <a:pt x="38291" y="175546"/>
                        </a:cubicBezTo>
                        <a:cubicBezTo>
                          <a:pt x="38195" y="175451"/>
                          <a:pt x="37814" y="174784"/>
                          <a:pt x="37719" y="174403"/>
                        </a:cubicBezTo>
                        <a:cubicBezTo>
                          <a:pt x="37529" y="174117"/>
                          <a:pt x="37433" y="173641"/>
                          <a:pt x="36767" y="173069"/>
                        </a:cubicBezTo>
                        <a:cubicBezTo>
                          <a:pt x="36100" y="172498"/>
                          <a:pt x="36004" y="172307"/>
                          <a:pt x="35624" y="172403"/>
                        </a:cubicBezTo>
                        <a:cubicBezTo>
                          <a:pt x="35338" y="172403"/>
                          <a:pt x="35147" y="172403"/>
                          <a:pt x="34957" y="172212"/>
                        </a:cubicBezTo>
                        <a:cubicBezTo>
                          <a:pt x="34766" y="172022"/>
                          <a:pt x="34385" y="171831"/>
                          <a:pt x="34195" y="171831"/>
                        </a:cubicBezTo>
                        <a:cubicBezTo>
                          <a:pt x="34100" y="171831"/>
                          <a:pt x="33719" y="172022"/>
                          <a:pt x="33528" y="171831"/>
                        </a:cubicBezTo>
                        <a:cubicBezTo>
                          <a:pt x="33338" y="171641"/>
                          <a:pt x="33147" y="171450"/>
                          <a:pt x="32957" y="171450"/>
                        </a:cubicBezTo>
                        <a:cubicBezTo>
                          <a:pt x="32766" y="171450"/>
                          <a:pt x="32575" y="171450"/>
                          <a:pt x="32671" y="171736"/>
                        </a:cubicBezTo>
                        <a:cubicBezTo>
                          <a:pt x="32766" y="172022"/>
                          <a:pt x="32957" y="172498"/>
                          <a:pt x="33052" y="173069"/>
                        </a:cubicBezTo>
                        <a:cubicBezTo>
                          <a:pt x="33147" y="173546"/>
                          <a:pt x="33338" y="173927"/>
                          <a:pt x="33052" y="174498"/>
                        </a:cubicBezTo>
                        <a:cubicBezTo>
                          <a:pt x="32766" y="175070"/>
                          <a:pt x="32385" y="175355"/>
                          <a:pt x="32290" y="175355"/>
                        </a:cubicBezTo>
                        <a:cubicBezTo>
                          <a:pt x="32195" y="175451"/>
                          <a:pt x="32004" y="175546"/>
                          <a:pt x="31909" y="175736"/>
                        </a:cubicBezTo>
                        <a:cubicBezTo>
                          <a:pt x="31813" y="175927"/>
                          <a:pt x="31718" y="176117"/>
                          <a:pt x="31337" y="176308"/>
                        </a:cubicBezTo>
                        <a:cubicBezTo>
                          <a:pt x="30861" y="176498"/>
                          <a:pt x="30671" y="176594"/>
                          <a:pt x="30671" y="176594"/>
                        </a:cubicBezTo>
                        <a:cubicBezTo>
                          <a:pt x="30671" y="176594"/>
                          <a:pt x="30766" y="177165"/>
                          <a:pt x="30861" y="177451"/>
                        </a:cubicBezTo>
                        <a:cubicBezTo>
                          <a:pt x="30956" y="177737"/>
                          <a:pt x="31718" y="178784"/>
                          <a:pt x="31718" y="179261"/>
                        </a:cubicBezTo>
                        <a:cubicBezTo>
                          <a:pt x="31718" y="179737"/>
                          <a:pt x="31623" y="180308"/>
                          <a:pt x="31433" y="180499"/>
                        </a:cubicBezTo>
                        <a:cubicBezTo>
                          <a:pt x="31242" y="180689"/>
                          <a:pt x="31051" y="180689"/>
                          <a:pt x="31242" y="180785"/>
                        </a:cubicBezTo>
                        <a:cubicBezTo>
                          <a:pt x="31433" y="180880"/>
                          <a:pt x="31528" y="181356"/>
                          <a:pt x="31337" y="181547"/>
                        </a:cubicBezTo>
                        <a:cubicBezTo>
                          <a:pt x="31242" y="181737"/>
                          <a:pt x="27527" y="185071"/>
                          <a:pt x="27242" y="185071"/>
                        </a:cubicBezTo>
                        <a:cubicBezTo>
                          <a:pt x="26384" y="185071"/>
                          <a:pt x="27242" y="186881"/>
                          <a:pt x="25337" y="186404"/>
                        </a:cubicBezTo>
                        <a:cubicBezTo>
                          <a:pt x="24955" y="186309"/>
                          <a:pt x="25146" y="186023"/>
                          <a:pt x="24955" y="186500"/>
                        </a:cubicBezTo>
                        <a:cubicBezTo>
                          <a:pt x="24765" y="186976"/>
                          <a:pt x="24765" y="187738"/>
                          <a:pt x="24479" y="188024"/>
                        </a:cubicBezTo>
                        <a:cubicBezTo>
                          <a:pt x="24194" y="188309"/>
                          <a:pt x="23336" y="189071"/>
                          <a:pt x="22955" y="189357"/>
                        </a:cubicBezTo>
                        <a:cubicBezTo>
                          <a:pt x="22574" y="189738"/>
                          <a:pt x="22003" y="190310"/>
                          <a:pt x="21812" y="190310"/>
                        </a:cubicBezTo>
                        <a:cubicBezTo>
                          <a:pt x="21717" y="190405"/>
                          <a:pt x="21241" y="190500"/>
                          <a:pt x="20955" y="190500"/>
                        </a:cubicBezTo>
                        <a:cubicBezTo>
                          <a:pt x="20669" y="190500"/>
                          <a:pt x="20288" y="190595"/>
                          <a:pt x="20098" y="190310"/>
                        </a:cubicBezTo>
                        <a:cubicBezTo>
                          <a:pt x="19907" y="190024"/>
                          <a:pt x="18955" y="188214"/>
                          <a:pt x="18669" y="188119"/>
                        </a:cubicBezTo>
                        <a:cubicBezTo>
                          <a:pt x="18383" y="188024"/>
                          <a:pt x="17717" y="187738"/>
                          <a:pt x="17621" y="187738"/>
                        </a:cubicBezTo>
                        <a:lnTo>
                          <a:pt x="17526" y="187738"/>
                        </a:lnTo>
                        <a:cubicBezTo>
                          <a:pt x="17526" y="187738"/>
                          <a:pt x="17336" y="188309"/>
                          <a:pt x="17145" y="188595"/>
                        </a:cubicBezTo>
                        <a:cubicBezTo>
                          <a:pt x="16954" y="188881"/>
                          <a:pt x="16574" y="189262"/>
                          <a:pt x="16574" y="189452"/>
                        </a:cubicBezTo>
                        <a:cubicBezTo>
                          <a:pt x="16574" y="189548"/>
                          <a:pt x="16574" y="189738"/>
                          <a:pt x="16574" y="189738"/>
                        </a:cubicBezTo>
                        <a:cubicBezTo>
                          <a:pt x="16478" y="189833"/>
                          <a:pt x="16383" y="189833"/>
                          <a:pt x="16288" y="189929"/>
                        </a:cubicBezTo>
                        <a:cubicBezTo>
                          <a:pt x="16192" y="190214"/>
                          <a:pt x="16002" y="190786"/>
                          <a:pt x="16002" y="190976"/>
                        </a:cubicBezTo>
                        <a:cubicBezTo>
                          <a:pt x="16002" y="191167"/>
                          <a:pt x="15716" y="191834"/>
                          <a:pt x="15716" y="191929"/>
                        </a:cubicBezTo>
                        <a:cubicBezTo>
                          <a:pt x="15716" y="192119"/>
                          <a:pt x="15430" y="192119"/>
                          <a:pt x="15430" y="192405"/>
                        </a:cubicBezTo>
                        <a:cubicBezTo>
                          <a:pt x="15430" y="192691"/>
                          <a:pt x="15526" y="192691"/>
                          <a:pt x="15240" y="193072"/>
                        </a:cubicBezTo>
                        <a:cubicBezTo>
                          <a:pt x="14954" y="193453"/>
                          <a:pt x="14669" y="193834"/>
                          <a:pt x="14573" y="194120"/>
                        </a:cubicBezTo>
                        <a:cubicBezTo>
                          <a:pt x="14383" y="194310"/>
                          <a:pt x="14383" y="194691"/>
                          <a:pt x="14383" y="194691"/>
                        </a:cubicBezTo>
                        <a:cubicBezTo>
                          <a:pt x="14383" y="194691"/>
                          <a:pt x="14002" y="194977"/>
                          <a:pt x="13907" y="195167"/>
                        </a:cubicBezTo>
                        <a:cubicBezTo>
                          <a:pt x="13811" y="195358"/>
                          <a:pt x="13430" y="195929"/>
                          <a:pt x="13430" y="195929"/>
                        </a:cubicBezTo>
                        <a:lnTo>
                          <a:pt x="13430" y="195929"/>
                        </a:lnTo>
                        <a:cubicBezTo>
                          <a:pt x="13430" y="195929"/>
                          <a:pt x="13335" y="195929"/>
                          <a:pt x="13335" y="195929"/>
                        </a:cubicBezTo>
                        <a:cubicBezTo>
                          <a:pt x="13240" y="195929"/>
                          <a:pt x="13145" y="196120"/>
                          <a:pt x="13049" y="196310"/>
                        </a:cubicBezTo>
                        <a:cubicBezTo>
                          <a:pt x="12954" y="196501"/>
                          <a:pt x="12954" y="196596"/>
                          <a:pt x="12668" y="196501"/>
                        </a:cubicBezTo>
                        <a:cubicBezTo>
                          <a:pt x="12383" y="196406"/>
                          <a:pt x="12478" y="196310"/>
                          <a:pt x="12383" y="196215"/>
                        </a:cubicBezTo>
                        <a:cubicBezTo>
                          <a:pt x="12383" y="196120"/>
                          <a:pt x="12097" y="196215"/>
                          <a:pt x="11906" y="196120"/>
                        </a:cubicBezTo>
                        <a:lnTo>
                          <a:pt x="11906" y="196215"/>
                        </a:lnTo>
                        <a:cubicBezTo>
                          <a:pt x="11906" y="196215"/>
                          <a:pt x="12192" y="197358"/>
                          <a:pt x="12097" y="197834"/>
                        </a:cubicBezTo>
                        <a:cubicBezTo>
                          <a:pt x="12001" y="198311"/>
                          <a:pt x="11525" y="199263"/>
                          <a:pt x="11525" y="199454"/>
                        </a:cubicBezTo>
                        <a:cubicBezTo>
                          <a:pt x="11525" y="199739"/>
                          <a:pt x="11525" y="200311"/>
                          <a:pt x="11525" y="200311"/>
                        </a:cubicBezTo>
                        <a:cubicBezTo>
                          <a:pt x="11525" y="200311"/>
                          <a:pt x="11240" y="201168"/>
                          <a:pt x="11335" y="201549"/>
                        </a:cubicBezTo>
                        <a:cubicBezTo>
                          <a:pt x="11430" y="201930"/>
                          <a:pt x="12001" y="202502"/>
                          <a:pt x="11906" y="202978"/>
                        </a:cubicBezTo>
                        <a:cubicBezTo>
                          <a:pt x="11811" y="203454"/>
                          <a:pt x="11621" y="204407"/>
                          <a:pt x="11716" y="204788"/>
                        </a:cubicBezTo>
                        <a:cubicBezTo>
                          <a:pt x="11811" y="205169"/>
                          <a:pt x="12287" y="205454"/>
                          <a:pt x="12383" y="205645"/>
                        </a:cubicBezTo>
                        <a:cubicBezTo>
                          <a:pt x="12573" y="205835"/>
                          <a:pt x="12763" y="206216"/>
                          <a:pt x="13049" y="206121"/>
                        </a:cubicBezTo>
                        <a:cubicBezTo>
                          <a:pt x="13335" y="206121"/>
                          <a:pt x="13430" y="206121"/>
                          <a:pt x="13716" y="206216"/>
                        </a:cubicBezTo>
                        <a:cubicBezTo>
                          <a:pt x="14002" y="206312"/>
                          <a:pt x="14002" y="206502"/>
                          <a:pt x="14192" y="206883"/>
                        </a:cubicBezTo>
                        <a:cubicBezTo>
                          <a:pt x="14288" y="207169"/>
                          <a:pt x="14383" y="207359"/>
                          <a:pt x="14478" y="207359"/>
                        </a:cubicBezTo>
                        <a:cubicBezTo>
                          <a:pt x="14669" y="207359"/>
                          <a:pt x="14573" y="207645"/>
                          <a:pt x="14478" y="207836"/>
                        </a:cubicBezTo>
                        <a:lnTo>
                          <a:pt x="14288" y="207931"/>
                        </a:lnTo>
                        <a:cubicBezTo>
                          <a:pt x="14288" y="207931"/>
                          <a:pt x="13907" y="208407"/>
                          <a:pt x="13525" y="208502"/>
                        </a:cubicBezTo>
                        <a:cubicBezTo>
                          <a:pt x="13145" y="208598"/>
                          <a:pt x="12859" y="208693"/>
                          <a:pt x="12383" y="208693"/>
                        </a:cubicBezTo>
                        <a:cubicBezTo>
                          <a:pt x="12001" y="208693"/>
                          <a:pt x="11621" y="208693"/>
                          <a:pt x="11335" y="208502"/>
                        </a:cubicBezTo>
                        <a:cubicBezTo>
                          <a:pt x="11049" y="208312"/>
                          <a:pt x="10763" y="208312"/>
                          <a:pt x="10668" y="208217"/>
                        </a:cubicBezTo>
                        <a:cubicBezTo>
                          <a:pt x="10573" y="208217"/>
                          <a:pt x="10096" y="207931"/>
                          <a:pt x="10096" y="207931"/>
                        </a:cubicBezTo>
                        <a:cubicBezTo>
                          <a:pt x="10096" y="207931"/>
                          <a:pt x="9811" y="208312"/>
                          <a:pt x="9525" y="208312"/>
                        </a:cubicBezTo>
                        <a:cubicBezTo>
                          <a:pt x="9239" y="208312"/>
                          <a:pt x="9049" y="208502"/>
                          <a:pt x="8858" y="208598"/>
                        </a:cubicBezTo>
                        <a:cubicBezTo>
                          <a:pt x="8668" y="208693"/>
                          <a:pt x="8477" y="209074"/>
                          <a:pt x="8477" y="209074"/>
                        </a:cubicBezTo>
                        <a:lnTo>
                          <a:pt x="8382" y="209169"/>
                        </a:lnTo>
                        <a:cubicBezTo>
                          <a:pt x="8382" y="209169"/>
                          <a:pt x="8001" y="210026"/>
                          <a:pt x="7620" y="210026"/>
                        </a:cubicBezTo>
                        <a:cubicBezTo>
                          <a:pt x="7239" y="210026"/>
                          <a:pt x="6763" y="210026"/>
                          <a:pt x="6667" y="210217"/>
                        </a:cubicBezTo>
                        <a:cubicBezTo>
                          <a:pt x="6572" y="210407"/>
                          <a:pt x="6477" y="210598"/>
                          <a:pt x="6096" y="210598"/>
                        </a:cubicBezTo>
                        <a:cubicBezTo>
                          <a:pt x="5715" y="210598"/>
                          <a:pt x="5239" y="210979"/>
                          <a:pt x="4953" y="210979"/>
                        </a:cubicBezTo>
                        <a:cubicBezTo>
                          <a:pt x="4667" y="210979"/>
                          <a:pt x="4286" y="210788"/>
                          <a:pt x="4000" y="211169"/>
                        </a:cubicBezTo>
                        <a:cubicBezTo>
                          <a:pt x="3715" y="211550"/>
                          <a:pt x="3715" y="211836"/>
                          <a:pt x="3524" y="211836"/>
                        </a:cubicBezTo>
                        <a:cubicBezTo>
                          <a:pt x="3238" y="211931"/>
                          <a:pt x="3143" y="212027"/>
                          <a:pt x="3143" y="212217"/>
                        </a:cubicBezTo>
                        <a:lnTo>
                          <a:pt x="3143" y="212217"/>
                        </a:lnTo>
                        <a:cubicBezTo>
                          <a:pt x="3143" y="212217"/>
                          <a:pt x="3238" y="212217"/>
                          <a:pt x="3238" y="212312"/>
                        </a:cubicBezTo>
                        <a:cubicBezTo>
                          <a:pt x="3334" y="212598"/>
                          <a:pt x="3238" y="212693"/>
                          <a:pt x="3429" y="212789"/>
                        </a:cubicBezTo>
                        <a:cubicBezTo>
                          <a:pt x="3620" y="212884"/>
                          <a:pt x="3905" y="212884"/>
                          <a:pt x="3905" y="213265"/>
                        </a:cubicBezTo>
                        <a:cubicBezTo>
                          <a:pt x="3905" y="213455"/>
                          <a:pt x="3905" y="213551"/>
                          <a:pt x="4000" y="213551"/>
                        </a:cubicBezTo>
                        <a:lnTo>
                          <a:pt x="4000" y="213551"/>
                        </a:lnTo>
                        <a:cubicBezTo>
                          <a:pt x="4000" y="213551"/>
                          <a:pt x="3715" y="214027"/>
                          <a:pt x="3810" y="214408"/>
                        </a:cubicBezTo>
                        <a:cubicBezTo>
                          <a:pt x="3905" y="214789"/>
                          <a:pt x="3905" y="214979"/>
                          <a:pt x="3810" y="215360"/>
                        </a:cubicBezTo>
                        <a:cubicBezTo>
                          <a:pt x="3715" y="215741"/>
                          <a:pt x="3715" y="215837"/>
                          <a:pt x="3810" y="216122"/>
                        </a:cubicBezTo>
                        <a:cubicBezTo>
                          <a:pt x="3905" y="216408"/>
                          <a:pt x="4000" y="216313"/>
                          <a:pt x="3810" y="216503"/>
                        </a:cubicBezTo>
                        <a:cubicBezTo>
                          <a:pt x="3620" y="216694"/>
                          <a:pt x="3620" y="216694"/>
                          <a:pt x="3620" y="216980"/>
                        </a:cubicBezTo>
                        <a:cubicBezTo>
                          <a:pt x="3620" y="217265"/>
                          <a:pt x="3620" y="217551"/>
                          <a:pt x="3620" y="217742"/>
                        </a:cubicBezTo>
                        <a:cubicBezTo>
                          <a:pt x="3620" y="217932"/>
                          <a:pt x="3715" y="218313"/>
                          <a:pt x="3620" y="218408"/>
                        </a:cubicBezTo>
                        <a:cubicBezTo>
                          <a:pt x="3524" y="218504"/>
                          <a:pt x="3620" y="218694"/>
                          <a:pt x="3620" y="218789"/>
                        </a:cubicBezTo>
                        <a:cubicBezTo>
                          <a:pt x="3620" y="218980"/>
                          <a:pt x="3429" y="219075"/>
                          <a:pt x="3429" y="219361"/>
                        </a:cubicBezTo>
                        <a:cubicBezTo>
                          <a:pt x="3429" y="219647"/>
                          <a:pt x="3238" y="219932"/>
                          <a:pt x="3238" y="220218"/>
                        </a:cubicBezTo>
                        <a:cubicBezTo>
                          <a:pt x="3238" y="220409"/>
                          <a:pt x="3143" y="220790"/>
                          <a:pt x="3143" y="220790"/>
                        </a:cubicBezTo>
                        <a:lnTo>
                          <a:pt x="3048" y="221266"/>
                        </a:lnTo>
                        <a:cubicBezTo>
                          <a:pt x="3048" y="221266"/>
                          <a:pt x="2953" y="221742"/>
                          <a:pt x="2953" y="221933"/>
                        </a:cubicBezTo>
                        <a:cubicBezTo>
                          <a:pt x="2953" y="222028"/>
                          <a:pt x="3048" y="222314"/>
                          <a:pt x="2953" y="222504"/>
                        </a:cubicBezTo>
                        <a:cubicBezTo>
                          <a:pt x="2762" y="222695"/>
                          <a:pt x="2762" y="222885"/>
                          <a:pt x="2762" y="223171"/>
                        </a:cubicBezTo>
                        <a:cubicBezTo>
                          <a:pt x="2762" y="223457"/>
                          <a:pt x="2572" y="224219"/>
                          <a:pt x="2476" y="224600"/>
                        </a:cubicBezTo>
                        <a:cubicBezTo>
                          <a:pt x="2286" y="224981"/>
                          <a:pt x="1905" y="225457"/>
                          <a:pt x="1810" y="225647"/>
                        </a:cubicBezTo>
                        <a:cubicBezTo>
                          <a:pt x="1715" y="225838"/>
                          <a:pt x="1524" y="226124"/>
                          <a:pt x="1524" y="226409"/>
                        </a:cubicBezTo>
                        <a:cubicBezTo>
                          <a:pt x="1524" y="226600"/>
                          <a:pt x="1524" y="226790"/>
                          <a:pt x="1524" y="226886"/>
                        </a:cubicBezTo>
                        <a:cubicBezTo>
                          <a:pt x="1715" y="226695"/>
                          <a:pt x="1810" y="226505"/>
                          <a:pt x="2096" y="226505"/>
                        </a:cubicBezTo>
                        <a:cubicBezTo>
                          <a:pt x="2381" y="226505"/>
                          <a:pt x="3334" y="226505"/>
                          <a:pt x="3524" y="226600"/>
                        </a:cubicBezTo>
                        <a:cubicBezTo>
                          <a:pt x="3715" y="226600"/>
                          <a:pt x="3905" y="226790"/>
                          <a:pt x="4096" y="226695"/>
                        </a:cubicBezTo>
                        <a:cubicBezTo>
                          <a:pt x="4382" y="226600"/>
                          <a:pt x="4477" y="226600"/>
                          <a:pt x="4763" y="226695"/>
                        </a:cubicBezTo>
                        <a:cubicBezTo>
                          <a:pt x="5048" y="226790"/>
                          <a:pt x="5715" y="226790"/>
                          <a:pt x="6096" y="226600"/>
                        </a:cubicBezTo>
                        <a:cubicBezTo>
                          <a:pt x="6382" y="226505"/>
                          <a:pt x="7429" y="226314"/>
                          <a:pt x="7906" y="226219"/>
                        </a:cubicBezTo>
                        <a:cubicBezTo>
                          <a:pt x="7906" y="226219"/>
                          <a:pt x="8096" y="227362"/>
                          <a:pt x="8001" y="227838"/>
                        </a:cubicBezTo>
                        <a:cubicBezTo>
                          <a:pt x="8001" y="228314"/>
                          <a:pt x="8001" y="228791"/>
                          <a:pt x="8096" y="229076"/>
                        </a:cubicBezTo>
                        <a:cubicBezTo>
                          <a:pt x="8192" y="229362"/>
                          <a:pt x="8382" y="229553"/>
                          <a:pt x="8572" y="229648"/>
                        </a:cubicBezTo>
                        <a:cubicBezTo>
                          <a:pt x="8763" y="229743"/>
                          <a:pt x="9144" y="229648"/>
                          <a:pt x="9334" y="230029"/>
                        </a:cubicBezTo>
                        <a:cubicBezTo>
                          <a:pt x="9430" y="230410"/>
                          <a:pt x="9334" y="231077"/>
                          <a:pt x="9144" y="231267"/>
                        </a:cubicBezTo>
                        <a:cubicBezTo>
                          <a:pt x="8954" y="231458"/>
                          <a:pt x="8763" y="230981"/>
                          <a:pt x="8477" y="230981"/>
                        </a:cubicBezTo>
                        <a:cubicBezTo>
                          <a:pt x="8192" y="230981"/>
                          <a:pt x="7906" y="231648"/>
                          <a:pt x="7620" y="231553"/>
                        </a:cubicBezTo>
                        <a:cubicBezTo>
                          <a:pt x="7334" y="231458"/>
                          <a:pt x="7906" y="231362"/>
                          <a:pt x="7811" y="231839"/>
                        </a:cubicBezTo>
                        <a:cubicBezTo>
                          <a:pt x="7620" y="232315"/>
                          <a:pt x="7620" y="232410"/>
                          <a:pt x="7715" y="232791"/>
                        </a:cubicBezTo>
                        <a:cubicBezTo>
                          <a:pt x="7811" y="233172"/>
                          <a:pt x="7049" y="233648"/>
                          <a:pt x="7049" y="233648"/>
                        </a:cubicBezTo>
                        <a:lnTo>
                          <a:pt x="7049" y="233648"/>
                        </a:lnTo>
                        <a:cubicBezTo>
                          <a:pt x="7239" y="233648"/>
                          <a:pt x="7429" y="233744"/>
                          <a:pt x="7525" y="233744"/>
                        </a:cubicBezTo>
                        <a:cubicBezTo>
                          <a:pt x="7715" y="233839"/>
                          <a:pt x="8192" y="234029"/>
                          <a:pt x="8477" y="234029"/>
                        </a:cubicBezTo>
                        <a:cubicBezTo>
                          <a:pt x="8763" y="234029"/>
                          <a:pt x="9334" y="233744"/>
                          <a:pt x="9430" y="233934"/>
                        </a:cubicBezTo>
                        <a:cubicBezTo>
                          <a:pt x="9620" y="234029"/>
                          <a:pt x="9716" y="234125"/>
                          <a:pt x="9906" y="234315"/>
                        </a:cubicBezTo>
                        <a:cubicBezTo>
                          <a:pt x="10192" y="234410"/>
                          <a:pt x="10382" y="234601"/>
                          <a:pt x="10668" y="234982"/>
                        </a:cubicBezTo>
                        <a:cubicBezTo>
                          <a:pt x="10954" y="235268"/>
                          <a:pt x="11144" y="235649"/>
                          <a:pt x="11335" y="235934"/>
                        </a:cubicBezTo>
                        <a:lnTo>
                          <a:pt x="11240" y="236030"/>
                        </a:lnTo>
                        <a:cubicBezTo>
                          <a:pt x="11240" y="236030"/>
                          <a:pt x="10954" y="236220"/>
                          <a:pt x="10573" y="236411"/>
                        </a:cubicBezTo>
                        <a:cubicBezTo>
                          <a:pt x="10287" y="236601"/>
                          <a:pt x="9430" y="237077"/>
                          <a:pt x="9239" y="237458"/>
                        </a:cubicBezTo>
                        <a:cubicBezTo>
                          <a:pt x="9049" y="237839"/>
                          <a:pt x="9334" y="239268"/>
                          <a:pt x="9334" y="239268"/>
                        </a:cubicBezTo>
                        <a:cubicBezTo>
                          <a:pt x="9525" y="239268"/>
                          <a:pt x="9811" y="239268"/>
                          <a:pt x="9811" y="239363"/>
                        </a:cubicBezTo>
                        <a:cubicBezTo>
                          <a:pt x="10001" y="239649"/>
                          <a:pt x="10287" y="239935"/>
                          <a:pt x="10287" y="240125"/>
                        </a:cubicBezTo>
                        <a:cubicBezTo>
                          <a:pt x="10287" y="240316"/>
                          <a:pt x="10287" y="240411"/>
                          <a:pt x="10287" y="240411"/>
                        </a:cubicBezTo>
                        <a:cubicBezTo>
                          <a:pt x="10192" y="240411"/>
                          <a:pt x="10001" y="240602"/>
                          <a:pt x="9716" y="240887"/>
                        </a:cubicBezTo>
                        <a:cubicBezTo>
                          <a:pt x="9430" y="241173"/>
                          <a:pt x="9525" y="241173"/>
                          <a:pt x="9620" y="241459"/>
                        </a:cubicBezTo>
                        <a:cubicBezTo>
                          <a:pt x="9620" y="241649"/>
                          <a:pt x="9525" y="241840"/>
                          <a:pt x="9430" y="242030"/>
                        </a:cubicBezTo>
                        <a:cubicBezTo>
                          <a:pt x="9239" y="242221"/>
                          <a:pt x="9144" y="242411"/>
                          <a:pt x="9144" y="242697"/>
                        </a:cubicBezTo>
                        <a:cubicBezTo>
                          <a:pt x="9144" y="242983"/>
                          <a:pt x="8858" y="242983"/>
                          <a:pt x="8668" y="243078"/>
                        </a:cubicBezTo>
                        <a:cubicBezTo>
                          <a:pt x="8477" y="243173"/>
                          <a:pt x="8382" y="243364"/>
                          <a:pt x="8192" y="243554"/>
                        </a:cubicBezTo>
                        <a:cubicBezTo>
                          <a:pt x="8096" y="243745"/>
                          <a:pt x="7811" y="243745"/>
                          <a:pt x="7620" y="243745"/>
                        </a:cubicBezTo>
                        <a:cubicBezTo>
                          <a:pt x="7429" y="243745"/>
                          <a:pt x="7144" y="244126"/>
                          <a:pt x="6953" y="244316"/>
                        </a:cubicBezTo>
                        <a:cubicBezTo>
                          <a:pt x="6763" y="244507"/>
                          <a:pt x="6667" y="244602"/>
                          <a:pt x="6477" y="244697"/>
                        </a:cubicBezTo>
                        <a:cubicBezTo>
                          <a:pt x="6287" y="244793"/>
                          <a:pt x="5905" y="244888"/>
                          <a:pt x="5715" y="244983"/>
                        </a:cubicBezTo>
                        <a:cubicBezTo>
                          <a:pt x="5525" y="245078"/>
                          <a:pt x="5429" y="245078"/>
                          <a:pt x="5429" y="245269"/>
                        </a:cubicBezTo>
                        <a:cubicBezTo>
                          <a:pt x="5429" y="245459"/>
                          <a:pt x="5239" y="245650"/>
                          <a:pt x="5144" y="245745"/>
                        </a:cubicBezTo>
                        <a:cubicBezTo>
                          <a:pt x="5048" y="245936"/>
                          <a:pt x="4953" y="245840"/>
                          <a:pt x="4858" y="245650"/>
                        </a:cubicBezTo>
                        <a:cubicBezTo>
                          <a:pt x="4667" y="245459"/>
                          <a:pt x="4667" y="245650"/>
                          <a:pt x="4667" y="245745"/>
                        </a:cubicBezTo>
                        <a:cubicBezTo>
                          <a:pt x="4667" y="245840"/>
                          <a:pt x="4667" y="246031"/>
                          <a:pt x="4572" y="246317"/>
                        </a:cubicBezTo>
                        <a:cubicBezTo>
                          <a:pt x="4382" y="246602"/>
                          <a:pt x="4477" y="246602"/>
                          <a:pt x="4572" y="246888"/>
                        </a:cubicBezTo>
                        <a:cubicBezTo>
                          <a:pt x="4572" y="247174"/>
                          <a:pt x="4477" y="246888"/>
                          <a:pt x="4286" y="246888"/>
                        </a:cubicBezTo>
                        <a:cubicBezTo>
                          <a:pt x="4000" y="246888"/>
                          <a:pt x="4096" y="247364"/>
                          <a:pt x="4191" y="247555"/>
                        </a:cubicBezTo>
                        <a:cubicBezTo>
                          <a:pt x="4286" y="247745"/>
                          <a:pt x="4096" y="247745"/>
                          <a:pt x="3905" y="247841"/>
                        </a:cubicBezTo>
                        <a:cubicBezTo>
                          <a:pt x="3620" y="247936"/>
                          <a:pt x="3238" y="248031"/>
                          <a:pt x="2572" y="248222"/>
                        </a:cubicBezTo>
                        <a:cubicBezTo>
                          <a:pt x="1905" y="248412"/>
                          <a:pt x="1619" y="248984"/>
                          <a:pt x="1524" y="249269"/>
                        </a:cubicBezTo>
                        <a:cubicBezTo>
                          <a:pt x="1333" y="249555"/>
                          <a:pt x="857" y="249555"/>
                          <a:pt x="571" y="249746"/>
                        </a:cubicBezTo>
                        <a:cubicBezTo>
                          <a:pt x="286" y="249936"/>
                          <a:pt x="0" y="250317"/>
                          <a:pt x="0" y="250603"/>
                        </a:cubicBezTo>
                        <a:cubicBezTo>
                          <a:pt x="0" y="250889"/>
                          <a:pt x="191" y="251079"/>
                          <a:pt x="476" y="251174"/>
                        </a:cubicBezTo>
                        <a:cubicBezTo>
                          <a:pt x="762" y="251365"/>
                          <a:pt x="857" y="251365"/>
                          <a:pt x="1048" y="251651"/>
                        </a:cubicBezTo>
                        <a:cubicBezTo>
                          <a:pt x="1238" y="251936"/>
                          <a:pt x="1429" y="251936"/>
                          <a:pt x="1810" y="251936"/>
                        </a:cubicBezTo>
                        <a:cubicBezTo>
                          <a:pt x="2191" y="251936"/>
                          <a:pt x="2667" y="252413"/>
                          <a:pt x="2762" y="252698"/>
                        </a:cubicBezTo>
                        <a:cubicBezTo>
                          <a:pt x="2858" y="252889"/>
                          <a:pt x="3048" y="252984"/>
                          <a:pt x="3429" y="252984"/>
                        </a:cubicBezTo>
                        <a:cubicBezTo>
                          <a:pt x="3810" y="252984"/>
                          <a:pt x="3810" y="253079"/>
                          <a:pt x="4000" y="253365"/>
                        </a:cubicBezTo>
                        <a:cubicBezTo>
                          <a:pt x="4191" y="253651"/>
                          <a:pt x="4382" y="253841"/>
                          <a:pt x="4667" y="254127"/>
                        </a:cubicBezTo>
                        <a:cubicBezTo>
                          <a:pt x="4858" y="254318"/>
                          <a:pt x="5239" y="253937"/>
                          <a:pt x="5239" y="254222"/>
                        </a:cubicBezTo>
                        <a:lnTo>
                          <a:pt x="5429" y="254127"/>
                        </a:lnTo>
                        <a:cubicBezTo>
                          <a:pt x="6096" y="253746"/>
                          <a:pt x="5429" y="254127"/>
                          <a:pt x="6667" y="253270"/>
                        </a:cubicBezTo>
                        <a:cubicBezTo>
                          <a:pt x="7429" y="252794"/>
                          <a:pt x="8287" y="252508"/>
                          <a:pt x="9049" y="252032"/>
                        </a:cubicBezTo>
                        <a:cubicBezTo>
                          <a:pt x="10192" y="251365"/>
                          <a:pt x="11906" y="249841"/>
                          <a:pt x="12954" y="249079"/>
                        </a:cubicBezTo>
                        <a:cubicBezTo>
                          <a:pt x="13716" y="248507"/>
                          <a:pt x="14954" y="247364"/>
                          <a:pt x="15621" y="247079"/>
                        </a:cubicBezTo>
                        <a:cubicBezTo>
                          <a:pt x="16574" y="246602"/>
                          <a:pt x="16954" y="247841"/>
                          <a:pt x="17336" y="247936"/>
                        </a:cubicBezTo>
                        <a:cubicBezTo>
                          <a:pt x="17717" y="247936"/>
                          <a:pt x="17907" y="248126"/>
                          <a:pt x="18383" y="247936"/>
                        </a:cubicBezTo>
                        <a:cubicBezTo>
                          <a:pt x="18859" y="247745"/>
                          <a:pt x="18859" y="247745"/>
                          <a:pt x="19241" y="247650"/>
                        </a:cubicBezTo>
                        <a:cubicBezTo>
                          <a:pt x="19526" y="247555"/>
                          <a:pt x="19717" y="247555"/>
                          <a:pt x="19812" y="247460"/>
                        </a:cubicBezTo>
                        <a:lnTo>
                          <a:pt x="19907" y="247460"/>
                        </a:lnTo>
                        <a:cubicBezTo>
                          <a:pt x="19907" y="247460"/>
                          <a:pt x="20003" y="247555"/>
                          <a:pt x="20383" y="247269"/>
                        </a:cubicBezTo>
                        <a:cubicBezTo>
                          <a:pt x="20669" y="246983"/>
                          <a:pt x="20669" y="246793"/>
                          <a:pt x="21050" y="246698"/>
                        </a:cubicBezTo>
                        <a:cubicBezTo>
                          <a:pt x="21431" y="246602"/>
                          <a:pt x="21526" y="246793"/>
                          <a:pt x="21908" y="246412"/>
                        </a:cubicBezTo>
                        <a:cubicBezTo>
                          <a:pt x="22288" y="246031"/>
                          <a:pt x="22574" y="245840"/>
                          <a:pt x="23050" y="245745"/>
                        </a:cubicBezTo>
                        <a:cubicBezTo>
                          <a:pt x="23527" y="245650"/>
                          <a:pt x="24384" y="245650"/>
                          <a:pt x="24575" y="245650"/>
                        </a:cubicBezTo>
                        <a:cubicBezTo>
                          <a:pt x="24765" y="245555"/>
                          <a:pt x="25146" y="245364"/>
                          <a:pt x="25337" y="245174"/>
                        </a:cubicBezTo>
                        <a:cubicBezTo>
                          <a:pt x="25527" y="244983"/>
                          <a:pt x="25908" y="244983"/>
                          <a:pt x="26289" y="244983"/>
                        </a:cubicBezTo>
                        <a:cubicBezTo>
                          <a:pt x="26670" y="244983"/>
                          <a:pt x="27622" y="245078"/>
                          <a:pt x="28004" y="244983"/>
                        </a:cubicBezTo>
                        <a:cubicBezTo>
                          <a:pt x="28384" y="244888"/>
                          <a:pt x="28480" y="244888"/>
                          <a:pt x="28480" y="244888"/>
                        </a:cubicBezTo>
                        <a:lnTo>
                          <a:pt x="28575" y="244793"/>
                        </a:lnTo>
                        <a:lnTo>
                          <a:pt x="28575" y="244412"/>
                        </a:lnTo>
                        <a:cubicBezTo>
                          <a:pt x="28575" y="244412"/>
                          <a:pt x="28766" y="244507"/>
                          <a:pt x="28956" y="244602"/>
                        </a:cubicBezTo>
                        <a:cubicBezTo>
                          <a:pt x="29146" y="244602"/>
                          <a:pt x="29623" y="244412"/>
                          <a:pt x="29623" y="244412"/>
                        </a:cubicBezTo>
                        <a:lnTo>
                          <a:pt x="29813" y="244316"/>
                        </a:lnTo>
                        <a:cubicBezTo>
                          <a:pt x="29813" y="244316"/>
                          <a:pt x="30099" y="244412"/>
                          <a:pt x="30290" y="244316"/>
                        </a:cubicBezTo>
                        <a:cubicBezTo>
                          <a:pt x="30480" y="244221"/>
                          <a:pt x="30861" y="244126"/>
                          <a:pt x="31147" y="244221"/>
                        </a:cubicBezTo>
                        <a:cubicBezTo>
                          <a:pt x="31433" y="244316"/>
                          <a:pt x="31909" y="244412"/>
                          <a:pt x="32290" y="244412"/>
                        </a:cubicBezTo>
                        <a:cubicBezTo>
                          <a:pt x="32766" y="244412"/>
                          <a:pt x="33623" y="244602"/>
                          <a:pt x="33909" y="244793"/>
                        </a:cubicBezTo>
                        <a:cubicBezTo>
                          <a:pt x="34195" y="244983"/>
                          <a:pt x="34385" y="244888"/>
                          <a:pt x="34766" y="244888"/>
                        </a:cubicBezTo>
                        <a:cubicBezTo>
                          <a:pt x="35147" y="244888"/>
                          <a:pt x="35528" y="244888"/>
                          <a:pt x="35814" y="244983"/>
                        </a:cubicBezTo>
                        <a:cubicBezTo>
                          <a:pt x="36100" y="245078"/>
                          <a:pt x="36576" y="245078"/>
                          <a:pt x="36671" y="245078"/>
                        </a:cubicBezTo>
                        <a:cubicBezTo>
                          <a:pt x="36767" y="245078"/>
                          <a:pt x="36957" y="244983"/>
                          <a:pt x="37052" y="245078"/>
                        </a:cubicBezTo>
                        <a:cubicBezTo>
                          <a:pt x="37052" y="245078"/>
                          <a:pt x="37147" y="244793"/>
                          <a:pt x="37243" y="244697"/>
                        </a:cubicBezTo>
                        <a:cubicBezTo>
                          <a:pt x="37338" y="244507"/>
                          <a:pt x="37624" y="244412"/>
                          <a:pt x="37719" y="244412"/>
                        </a:cubicBezTo>
                        <a:cubicBezTo>
                          <a:pt x="37909" y="244412"/>
                          <a:pt x="38386" y="244412"/>
                          <a:pt x="38386" y="244412"/>
                        </a:cubicBezTo>
                        <a:lnTo>
                          <a:pt x="38481" y="244412"/>
                        </a:lnTo>
                        <a:lnTo>
                          <a:pt x="38957" y="244316"/>
                        </a:lnTo>
                        <a:lnTo>
                          <a:pt x="39053" y="244316"/>
                        </a:lnTo>
                        <a:cubicBezTo>
                          <a:pt x="39148" y="244316"/>
                          <a:pt x="39148" y="244316"/>
                          <a:pt x="39243" y="244316"/>
                        </a:cubicBezTo>
                        <a:cubicBezTo>
                          <a:pt x="39624" y="244316"/>
                          <a:pt x="40196" y="244412"/>
                          <a:pt x="40386" y="244316"/>
                        </a:cubicBezTo>
                        <a:cubicBezTo>
                          <a:pt x="40576" y="244221"/>
                          <a:pt x="41434" y="244031"/>
                          <a:pt x="41720" y="244126"/>
                        </a:cubicBezTo>
                        <a:cubicBezTo>
                          <a:pt x="42100" y="244221"/>
                          <a:pt x="42386" y="244316"/>
                          <a:pt x="42672" y="244316"/>
                        </a:cubicBezTo>
                        <a:cubicBezTo>
                          <a:pt x="44482" y="244316"/>
                          <a:pt x="44482" y="244316"/>
                          <a:pt x="45911" y="245269"/>
                        </a:cubicBezTo>
                        <a:cubicBezTo>
                          <a:pt x="46196" y="245459"/>
                          <a:pt x="46482" y="245650"/>
                          <a:pt x="46577" y="245840"/>
                        </a:cubicBezTo>
                        <a:cubicBezTo>
                          <a:pt x="46672" y="246031"/>
                          <a:pt x="47244" y="246126"/>
                          <a:pt x="47244" y="246412"/>
                        </a:cubicBezTo>
                        <a:cubicBezTo>
                          <a:pt x="47244" y="246602"/>
                          <a:pt x="47339" y="246793"/>
                          <a:pt x="47339" y="246793"/>
                        </a:cubicBezTo>
                        <a:lnTo>
                          <a:pt x="47339" y="246793"/>
                        </a:lnTo>
                        <a:cubicBezTo>
                          <a:pt x="47434" y="246793"/>
                          <a:pt x="47530" y="246698"/>
                          <a:pt x="47625" y="246698"/>
                        </a:cubicBezTo>
                        <a:cubicBezTo>
                          <a:pt x="47911" y="246507"/>
                          <a:pt x="48578" y="246317"/>
                          <a:pt x="48863" y="246126"/>
                        </a:cubicBezTo>
                        <a:cubicBezTo>
                          <a:pt x="49149" y="245936"/>
                          <a:pt x="49911" y="245650"/>
                          <a:pt x="50197" y="245745"/>
                        </a:cubicBezTo>
                        <a:cubicBezTo>
                          <a:pt x="50578" y="245840"/>
                          <a:pt x="50959" y="245936"/>
                          <a:pt x="51340" y="245840"/>
                        </a:cubicBezTo>
                        <a:cubicBezTo>
                          <a:pt x="51625" y="245840"/>
                          <a:pt x="51911" y="245650"/>
                          <a:pt x="52197" y="245364"/>
                        </a:cubicBezTo>
                        <a:cubicBezTo>
                          <a:pt x="52483" y="245078"/>
                          <a:pt x="52578" y="244697"/>
                          <a:pt x="52864" y="244697"/>
                        </a:cubicBezTo>
                        <a:cubicBezTo>
                          <a:pt x="53150" y="244697"/>
                          <a:pt x="54007" y="244793"/>
                          <a:pt x="54292" y="244888"/>
                        </a:cubicBezTo>
                        <a:cubicBezTo>
                          <a:pt x="54578" y="244888"/>
                          <a:pt x="54674" y="244983"/>
                          <a:pt x="54959" y="244888"/>
                        </a:cubicBezTo>
                        <a:cubicBezTo>
                          <a:pt x="55150" y="244793"/>
                          <a:pt x="55912" y="244697"/>
                          <a:pt x="56388" y="244697"/>
                        </a:cubicBezTo>
                        <a:cubicBezTo>
                          <a:pt x="56864" y="244697"/>
                          <a:pt x="57626" y="244793"/>
                          <a:pt x="57912" y="244888"/>
                        </a:cubicBezTo>
                        <a:cubicBezTo>
                          <a:pt x="58198" y="244983"/>
                          <a:pt x="58865" y="244983"/>
                          <a:pt x="59246" y="244793"/>
                        </a:cubicBezTo>
                        <a:cubicBezTo>
                          <a:pt x="59626" y="244602"/>
                          <a:pt x="59817" y="244316"/>
                          <a:pt x="60103" y="244031"/>
                        </a:cubicBezTo>
                        <a:lnTo>
                          <a:pt x="60103" y="244031"/>
                        </a:lnTo>
                        <a:cubicBezTo>
                          <a:pt x="60103" y="244031"/>
                          <a:pt x="60484" y="244221"/>
                          <a:pt x="60484" y="244602"/>
                        </a:cubicBezTo>
                        <a:cubicBezTo>
                          <a:pt x="60579" y="244983"/>
                          <a:pt x="60674" y="245269"/>
                          <a:pt x="60770" y="245364"/>
                        </a:cubicBezTo>
                        <a:lnTo>
                          <a:pt x="60674" y="245555"/>
                        </a:lnTo>
                        <a:cubicBezTo>
                          <a:pt x="60674" y="245555"/>
                          <a:pt x="60674" y="246126"/>
                          <a:pt x="60674" y="246317"/>
                        </a:cubicBezTo>
                        <a:cubicBezTo>
                          <a:pt x="60674" y="246507"/>
                          <a:pt x="60484" y="246698"/>
                          <a:pt x="60198" y="246888"/>
                        </a:cubicBezTo>
                        <a:cubicBezTo>
                          <a:pt x="59912" y="247079"/>
                          <a:pt x="59531" y="247079"/>
                          <a:pt x="59436" y="247364"/>
                        </a:cubicBezTo>
                        <a:cubicBezTo>
                          <a:pt x="59341" y="247650"/>
                          <a:pt x="59150" y="248031"/>
                          <a:pt x="58769" y="248317"/>
                        </a:cubicBezTo>
                        <a:cubicBezTo>
                          <a:pt x="58388" y="248603"/>
                          <a:pt x="57912" y="248793"/>
                          <a:pt x="57817" y="248888"/>
                        </a:cubicBezTo>
                        <a:cubicBezTo>
                          <a:pt x="57626" y="248984"/>
                          <a:pt x="57341" y="248984"/>
                          <a:pt x="57055" y="249460"/>
                        </a:cubicBezTo>
                        <a:cubicBezTo>
                          <a:pt x="56769" y="249841"/>
                          <a:pt x="56483" y="249936"/>
                          <a:pt x="56102" y="249936"/>
                        </a:cubicBezTo>
                        <a:cubicBezTo>
                          <a:pt x="55817" y="249936"/>
                          <a:pt x="55150" y="249936"/>
                          <a:pt x="54959" y="250127"/>
                        </a:cubicBezTo>
                        <a:cubicBezTo>
                          <a:pt x="54769" y="250412"/>
                          <a:pt x="54769" y="250508"/>
                          <a:pt x="54864" y="250698"/>
                        </a:cubicBezTo>
                        <a:cubicBezTo>
                          <a:pt x="54864" y="250889"/>
                          <a:pt x="54959" y="251270"/>
                          <a:pt x="54769" y="251270"/>
                        </a:cubicBezTo>
                        <a:cubicBezTo>
                          <a:pt x="54578" y="251270"/>
                          <a:pt x="54483" y="251174"/>
                          <a:pt x="54292" y="251460"/>
                        </a:cubicBezTo>
                        <a:cubicBezTo>
                          <a:pt x="54102" y="251651"/>
                          <a:pt x="53721" y="251270"/>
                          <a:pt x="53626" y="251365"/>
                        </a:cubicBezTo>
                        <a:cubicBezTo>
                          <a:pt x="53435" y="251460"/>
                          <a:pt x="52959" y="251841"/>
                          <a:pt x="52673" y="251651"/>
                        </a:cubicBezTo>
                        <a:cubicBezTo>
                          <a:pt x="52388" y="251460"/>
                          <a:pt x="52483" y="251936"/>
                          <a:pt x="52007" y="251746"/>
                        </a:cubicBezTo>
                        <a:cubicBezTo>
                          <a:pt x="51625" y="251651"/>
                          <a:pt x="51530" y="252032"/>
                          <a:pt x="51245" y="252222"/>
                        </a:cubicBezTo>
                        <a:cubicBezTo>
                          <a:pt x="50959" y="252413"/>
                          <a:pt x="50578" y="252698"/>
                          <a:pt x="50768" y="252889"/>
                        </a:cubicBezTo>
                        <a:cubicBezTo>
                          <a:pt x="50959" y="253079"/>
                          <a:pt x="50959" y="253079"/>
                          <a:pt x="51340" y="253079"/>
                        </a:cubicBezTo>
                        <a:cubicBezTo>
                          <a:pt x="51721" y="253079"/>
                          <a:pt x="51911" y="253270"/>
                          <a:pt x="51911" y="253365"/>
                        </a:cubicBezTo>
                        <a:cubicBezTo>
                          <a:pt x="51911" y="253556"/>
                          <a:pt x="51911" y="253746"/>
                          <a:pt x="51625" y="254032"/>
                        </a:cubicBezTo>
                        <a:cubicBezTo>
                          <a:pt x="51435" y="254318"/>
                          <a:pt x="51054" y="254699"/>
                          <a:pt x="51054" y="255175"/>
                        </a:cubicBezTo>
                        <a:cubicBezTo>
                          <a:pt x="51054" y="255651"/>
                          <a:pt x="51340" y="256127"/>
                          <a:pt x="51435" y="256413"/>
                        </a:cubicBezTo>
                        <a:cubicBezTo>
                          <a:pt x="51530" y="256699"/>
                          <a:pt x="51530" y="257366"/>
                          <a:pt x="51340" y="257651"/>
                        </a:cubicBezTo>
                        <a:cubicBezTo>
                          <a:pt x="51245" y="257937"/>
                          <a:pt x="51245" y="258032"/>
                          <a:pt x="51340" y="258223"/>
                        </a:cubicBezTo>
                        <a:cubicBezTo>
                          <a:pt x="51530" y="258509"/>
                          <a:pt x="51721" y="258604"/>
                          <a:pt x="51435" y="258985"/>
                        </a:cubicBezTo>
                        <a:cubicBezTo>
                          <a:pt x="51149" y="259366"/>
                          <a:pt x="51054" y="259461"/>
                          <a:pt x="50768" y="259556"/>
                        </a:cubicBezTo>
                        <a:cubicBezTo>
                          <a:pt x="50483" y="259652"/>
                          <a:pt x="50292" y="259747"/>
                          <a:pt x="50101" y="259937"/>
                        </a:cubicBezTo>
                        <a:lnTo>
                          <a:pt x="50197" y="260033"/>
                        </a:lnTo>
                        <a:cubicBezTo>
                          <a:pt x="50197" y="260033"/>
                          <a:pt x="50863" y="260128"/>
                          <a:pt x="50863" y="260318"/>
                        </a:cubicBezTo>
                        <a:cubicBezTo>
                          <a:pt x="50959" y="260509"/>
                          <a:pt x="51149" y="260890"/>
                          <a:pt x="51245" y="260795"/>
                        </a:cubicBezTo>
                        <a:cubicBezTo>
                          <a:pt x="51340" y="260795"/>
                          <a:pt x="51911" y="260604"/>
                          <a:pt x="52197" y="260699"/>
                        </a:cubicBezTo>
                        <a:cubicBezTo>
                          <a:pt x="52483" y="260795"/>
                          <a:pt x="52864" y="260985"/>
                          <a:pt x="52959" y="261080"/>
                        </a:cubicBezTo>
                        <a:cubicBezTo>
                          <a:pt x="53054" y="261080"/>
                          <a:pt x="53054" y="261080"/>
                          <a:pt x="53150" y="261080"/>
                        </a:cubicBezTo>
                        <a:lnTo>
                          <a:pt x="53150" y="261176"/>
                        </a:lnTo>
                        <a:cubicBezTo>
                          <a:pt x="53150" y="261176"/>
                          <a:pt x="53150" y="262223"/>
                          <a:pt x="53530" y="262223"/>
                        </a:cubicBezTo>
                        <a:cubicBezTo>
                          <a:pt x="53912" y="262223"/>
                          <a:pt x="54102" y="262223"/>
                          <a:pt x="54292" y="262223"/>
                        </a:cubicBezTo>
                        <a:cubicBezTo>
                          <a:pt x="54483" y="262128"/>
                          <a:pt x="54769" y="261938"/>
                          <a:pt x="55054" y="262128"/>
                        </a:cubicBezTo>
                        <a:cubicBezTo>
                          <a:pt x="55340" y="262319"/>
                          <a:pt x="55436" y="262414"/>
                          <a:pt x="55531" y="262700"/>
                        </a:cubicBezTo>
                        <a:cubicBezTo>
                          <a:pt x="55626" y="262985"/>
                          <a:pt x="55721" y="262795"/>
                          <a:pt x="55817" y="262985"/>
                        </a:cubicBezTo>
                        <a:cubicBezTo>
                          <a:pt x="55912" y="263176"/>
                          <a:pt x="56579" y="263843"/>
                          <a:pt x="56579" y="264033"/>
                        </a:cubicBezTo>
                        <a:cubicBezTo>
                          <a:pt x="56579" y="264224"/>
                          <a:pt x="56483" y="264414"/>
                          <a:pt x="56388" y="264700"/>
                        </a:cubicBezTo>
                        <a:cubicBezTo>
                          <a:pt x="56197" y="264986"/>
                          <a:pt x="55912" y="265557"/>
                          <a:pt x="56102" y="265652"/>
                        </a:cubicBezTo>
                        <a:cubicBezTo>
                          <a:pt x="56388" y="265748"/>
                          <a:pt x="56959" y="266129"/>
                          <a:pt x="57055" y="266319"/>
                        </a:cubicBezTo>
                        <a:cubicBezTo>
                          <a:pt x="57055" y="266605"/>
                          <a:pt x="57150" y="267272"/>
                          <a:pt x="57150" y="267653"/>
                        </a:cubicBezTo>
                        <a:cubicBezTo>
                          <a:pt x="57150" y="268034"/>
                          <a:pt x="57150" y="268605"/>
                          <a:pt x="57531" y="268796"/>
                        </a:cubicBezTo>
                        <a:cubicBezTo>
                          <a:pt x="57912" y="268986"/>
                          <a:pt x="58769" y="269081"/>
                          <a:pt x="58960" y="269462"/>
                        </a:cubicBezTo>
                        <a:cubicBezTo>
                          <a:pt x="59150" y="269843"/>
                          <a:pt x="58960" y="270510"/>
                          <a:pt x="58769" y="270605"/>
                        </a:cubicBezTo>
                        <a:cubicBezTo>
                          <a:pt x="58579" y="270701"/>
                          <a:pt x="58198" y="270986"/>
                          <a:pt x="58007" y="271082"/>
                        </a:cubicBezTo>
                        <a:cubicBezTo>
                          <a:pt x="57817" y="271082"/>
                          <a:pt x="57531" y="271272"/>
                          <a:pt x="57341" y="271272"/>
                        </a:cubicBezTo>
                        <a:cubicBezTo>
                          <a:pt x="57150" y="271272"/>
                          <a:pt x="56959" y="271463"/>
                          <a:pt x="56769" y="271653"/>
                        </a:cubicBezTo>
                        <a:cubicBezTo>
                          <a:pt x="56579" y="271844"/>
                          <a:pt x="56388" y="272129"/>
                          <a:pt x="56197" y="272225"/>
                        </a:cubicBezTo>
                        <a:cubicBezTo>
                          <a:pt x="56007" y="272320"/>
                          <a:pt x="55626" y="272606"/>
                          <a:pt x="55531" y="272796"/>
                        </a:cubicBezTo>
                        <a:cubicBezTo>
                          <a:pt x="55436" y="273082"/>
                          <a:pt x="55150" y="273368"/>
                          <a:pt x="55340" y="273939"/>
                        </a:cubicBezTo>
                        <a:cubicBezTo>
                          <a:pt x="55531" y="274511"/>
                          <a:pt x="55721" y="274606"/>
                          <a:pt x="55721" y="274987"/>
                        </a:cubicBezTo>
                        <a:cubicBezTo>
                          <a:pt x="55721" y="275273"/>
                          <a:pt x="56007" y="276130"/>
                          <a:pt x="56293" y="276416"/>
                        </a:cubicBezTo>
                        <a:lnTo>
                          <a:pt x="56388" y="276416"/>
                        </a:lnTo>
                        <a:cubicBezTo>
                          <a:pt x="56388" y="276416"/>
                          <a:pt x="56483" y="276416"/>
                          <a:pt x="56483" y="276416"/>
                        </a:cubicBezTo>
                        <a:cubicBezTo>
                          <a:pt x="56864" y="276320"/>
                          <a:pt x="57245" y="276035"/>
                          <a:pt x="57531" y="275939"/>
                        </a:cubicBezTo>
                        <a:cubicBezTo>
                          <a:pt x="57817" y="275844"/>
                          <a:pt x="58198" y="275844"/>
                          <a:pt x="58388" y="275749"/>
                        </a:cubicBezTo>
                        <a:lnTo>
                          <a:pt x="58388" y="275749"/>
                        </a:lnTo>
                        <a:cubicBezTo>
                          <a:pt x="58388" y="275749"/>
                          <a:pt x="58960" y="276701"/>
                          <a:pt x="59055" y="276892"/>
                        </a:cubicBezTo>
                        <a:cubicBezTo>
                          <a:pt x="59246" y="277082"/>
                          <a:pt x="59436" y="277273"/>
                          <a:pt x="59436" y="277273"/>
                        </a:cubicBezTo>
                        <a:cubicBezTo>
                          <a:pt x="59436" y="277273"/>
                          <a:pt x="59055" y="278130"/>
                          <a:pt x="59436" y="278416"/>
                        </a:cubicBezTo>
                        <a:cubicBezTo>
                          <a:pt x="59817" y="278702"/>
                          <a:pt x="60008" y="278702"/>
                          <a:pt x="60008" y="279083"/>
                        </a:cubicBezTo>
                        <a:cubicBezTo>
                          <a:pt x="59912" y="279464"/>
                          <a:pt x="59626" y="279940"/>
                          <a:pt x="59722" y="280321"/>
                        </a:cubicBezTo>
                        <a:cubicBezTo>
                          <a:pt x="59722" y="280702"/>
                          <a:pt x="59912" y="280892"/>
                          <a:pt x="60103" y="281178"/>
                        </a:cubicBezTo>
                        <a:cubicBezTo>
                          <a:pt x="60198" y="281559"/>
                          <a:pt x="60388" y="282416"/>
                          <a:pt x="60103" y="282416"/>
                        </a:cubicBezTo>
                        <a:cubicBezTo>
                          <a:pt x="59912" y="282416"/>
                          <a:pt x="59626" y="282226"/>
                          <a:pt x="59531" y="282226"/>
                        </a:cubicBezTo>
                        <a:cubicBezTo>
                          <a:pt x="59436" y="282226"/>
                          <a:pt x="59055" y="282226"/>
                          <a:pt x="58960" y="282416"/>
                        </a:cubicBezTo>
                        <a:cubicBezTo>
                          <a:pt x="58769" y="282607"/>
                          <a:pt x="58579" y="283083"/>
                          <a:pt x="58388" y="283178"/>
                        </a:cubicBezTo>
                        <a:cubicBezTo>
                          <a:pt x="58198" y="283274"/>
                          <a:pt x="58007" y="283369"/>
                          <a:pt x="58198" y="283559"/>
                        </a:cubicBezTo>
                        <a:cubicBezTo>
                          <a:pt x="58388" y="283655"/>
                          <a:pt x="58579" y="283845"/>
                          <a:pt x="58579" y="283845"/>
                        </a:cubicBezTo>
                        <a:lnTo>
                          <a:pt x="58579" y="283845"/>
                        </a:lnTo>
                        <a:cubicBezTo>
                          <a:pt x="58674" y="283750"/>
                          <a:pt x="58769" y="283559"/>
                          <a:pt x="58769" y="283464"/>
                        </a:cubicBezTo>
                        <a:cubicBezTo>
                          <a:pt x="58865" y="283369"/>
                          <a:pt x="59246" y="283083"/>
                          <a:pt x="59436" y="283369"/>
                        </a:cubicBezTo>
                        <a:cubicBezTo>
                          <a:pt x="59626" y="283559"/>
                          <a:pt x="60293" y="284131"/>
                          <a:pt x="60484" y="284321"/>
                        </a:cubicBezTo>
                        <a:cubicBezTo>
                          <a:pt x="60579" y="284417"/>
                          <a:pt x="60674" y="284417"/>
                          <a:pt x="60770" y="284512"/>
                        </a:cubicBezTo>
                        <a:lnTo>
                          <a:pt x="60770" y="284607"/>
                        </a:lnTo>
                        <a:cubicBezTo>
                          <a:pt x="60674" y="284702"/>
                          <a:pt x="60579" y="284988"/>
                          <a:pt x="60579" y="285083"/>
                        </a:cubicBezTo>
                        <a:cubicBezTo>
                          <a:pt x="60579" y="285179"/>
                          <a:pt x="60579" y="285274"/>
                          <a:pt x="60388" y="285274"/>
                        </a:cubicBezTo>
                        <a:cubicBezTo>
                          <a:pt x="60198" y="285274"/>
                          <a:pt x="60008" y="285179"/>
                          <a:pt x="60008" y="285179"/>
                        </a:cubicBezTo>
                        <a:lnTo>
                          <a:pt x="60008" y="285274"/>
                        </a:lnTo>
                        <a:cubicBezTo>
                          <a:pt x="60008" y="285274"/>
                          <a:pt x="60008" y="285369"/>
                          <a:pt x="60103" y="285369"/>
                        </a:cubicBezTo>
                        <a:cubicBezTo>
                          <a:pt x="60293" y="285655"/>
                          <a:pt x="60293" y="286036"/>
                          <a:pt x="60198" y="286322"/>
                        </a:cubicBezTo>
                        <a:cubicBezTo>
                          <a:pt x="60103" y="286607"/>
                          <a:pt x="59722" y="286893"/>
                          <a:pt x="59626" y="287084"/>
                        </a:cubicBezTo>
                        <a:cubicBezTo>
                          <a:pt x="59531" y="287274"/>
                          <a:pt x="59246" y="288227"/>
                          <a:pt x="59150" y="288417"/>
                        </a:cubicBezTo>
                        <a:cubicBezTo>
                          <a:pt x="58960" y="288608"/>
                          <a:pt x="57912" y="289751"/>
                          <a:pt x="57912" y="290036"/>
                        </a:cubicBezTo>
                        <a:cubicBezTo>
                          <a:pt x="58007" y="291465"/>
                          <a:pt x="59246" y="291275"/>
                          <a:pt x="62008" y="291275"/>
                        </a:cubicBezTo>
                        <a:cubicBezTo>
                          <a:pt x="62198" y="291275"/>
                          <a:pt x="62484" y="291179"/>
                          <a:pt x="62770" y="291370"/>
                        </a:cubicBezTo>
                        <a:cubicBezTo>
                          <a:pt x="63151" y="291560"/>
                          <a:pt x="63151" y="291751"/>
                          <a:pt x="63532" y="291846"/>
                        </a:cubicBezTo>
                        <a:cubicBezTo>
                          <a:pt x="63913" y="291941"/>
                          <a:pt x="64008" y="291751"/>
                          <a:pt x="64389" y="291846"/>
                        </a:cubicBezTo>
                        <a:cubicBezTo>
                          <a:pt x="64770" y="291941"/>
                          <a:pt x="64770" y="291941"/>
                          <a:pt x="65056" y="291941"/>
                        </a:cubicBezTo>
                        <a:cubicBezTo>
                          <a:pt x="65342" y="291941"/>
                          <a:pt x="65532" y="292037"/>
                          <a:pt x="65627" y="292037"/>
                        </a:cubicBezTo>
                        <a:lnTo>
                          <a:pt x="65818" y="292037"/>
                        </a:lnTo>
                        <a:cubicBezTo>
                          <a:pt x="65818" y="292037"/>
                          <a:pt x="66008" y="291846"/>
                          <a:pt x="66104" y="291846"/>
                        </a:cubicBezTo>
                        <a:cubicBezTo>
                          <a:pt x="66199" y="291846"/>
                          <a:pt x="66389" y="292132"/>
                          <a:pt x="66199" y="292418"/>
                        </a:cubicBezTo>
                        <a:cubicBezTo>
                          <a:pt x="66008" y="292703"/>
                          <a:pt x="65722" y="293370"/>
                          <a:pt x="65627" y="293656"/>
                        </a:cubicBezTo>
                        <a:cubicBezTo>
                          <a:pt x="65532" y="293942"/>
                          <a:pt x="65532" y="294037"/>
                          <a:pt x="65818" y="294323"/>
                        </a:cubicBezTo>
                        <a:cubicBezTo>
                          <a:pt x="66104" y="294608"/>
                          <a:pt x="67342" y="295275"/>
                          <a:pt x="67532" y="295370"/>
                        </a:cubicBezTo>
                        <a:cubicBezTo>
                          <a:pt x="67723" y="295466"/>
                          <a:pt x="68104" y="295656"/>
                          <a:pt x="68104" y="295656"/>
                        </a:cubicBezTo>
                        <a:cubicBezTo>
                          <a:pt x="68104" y="295656"/>
                          <a:pt x="68294" y="295561"/>
                          <a:pt x="68294" y="295466"/>
                        </a:cubicBezTo>
                        <a:cubicBezTo>
                          <a:pt x="68294" y="295275"/>
                          <a:pt x="68390" y="294894"/>
                          <a:pt x="68485" y="294989"/>
                        </a:cubicBezTo>
                        <a:cubicBezTo>
                          <a:pt x="68580" y="295085"/>
                          <a:pt x="68675" y="295180"/>
                          <a:pt x="68866" y="295275"/>
                        </a:cubicBezTo>
                        <a:cubicBezTo>
                          <a:pt x="69151" y="295275"/>
                          <a:pt x="69533" y="295180"/>
                          <a:pt x="69818" y="295180"/>
                        </a:cubicBezTo>
                        <a:cubicBezTo>
                          <a:pt x="70104" y="295180"/>
                          <a:pt x="70390" y="295275"/>
                          <a:pt x="70675" y="295180"/>
                        </a:cubicBezTo>
                        <a:cubicBezTo>
                          <a:pt x="70866" y="295085"/>
                          <a:pt x="71152" y="295180"/>
                          <a:pt x="71342" y="295180"/>
                        </a:cubicBezTo>
                        <a:cubicBezTo>
                          <a:pt x="71533" y="295180"/>
                          <a:pt x="72009" y="295275"/>
                          <a:pt x="72009" y="295275"/>
                        </a:cubicBezTo>
                        <a:cubicBezTo>
                          <a:pt x="72104" y="295180"/>
                          <a:pt x="72200" y="295085"/>
                          <a:pt x="72390" y="294989"/>
                        </a:cubicBezTo>
                        <a:cubicBezTo>
                          <a:pt x="72390" y="294989"/>
                          <a:pt x="72390" y="294989"/>
                          <a:pt x="72485" y="294989"/>
                        </a:cubicBezTo>
                        <a:cubicBezTo>
                          <a:pt x="72485" y="294989"/>
                          <a:pt x="72676" y="295561"/>
                          <a:pt x="72771" y="295751"/>
                        </a:cubicBezTo>
                        <a:cubicBezTo>
                          <a:pt x="72866" y="295942"/>
                          <a:pt x="73247" y="296037"/>
                          <a:pt x="73342" y="296132"/>
                        </a:cubicBezTo>
                        <a:lnTo>
                          <a:pt x="73438" y="296132"/>
                        </a:lnTo>
                        <a:lnTo>
                          <a:pt x="74009" y="296418"/>
                        </a:lnTo>
                        <a:lnTo>
                          <a:pt x="74009" y="296513"/>
                        </a:lnTo>
                        <a:cubicBezTo>
                          <a:pt x="74009" y="296513"/>
                          <a:pt x="74390" y="296799"/>
                          <a:pt x="74771" y="296799"/>
                        </a:cubicBezTo>
                        <a:cubicBezTo>
                          <a:pt x="74867" y="296799"/>
                          <a:pt x="74867" y="296799"/>
                          <a:pt x="74962" y="296799"/>
                        </a:cubicBezTo>
                        <a:cubicBezTo>
                          <a:pt x="74962" y="296799"/>
                          <a:pt x="75247" y="295847"/>
                          <a:pt x="75629" y="295751"/>
                        </a:cubicBezTo>
                        <a:cubicBezTo>
                          <a:pt x="76009" y="295656"/>
                          <a:pt x="76486" y="295751"/>
                          <a:pt x="76676" y="295751"/>
                        </a:cubicBezTo>
                        <a:cubicBezTo>
                          <a:pt x="76867" y="295751"/>
                          <a:pt x="77153" y="295751"/>
                          <a:pt x="77438" y="295561"/>
                        </a:cubicBezTo>
                        <a:cubicBezTo>
                          <a:pt x="77724" y="295370"/>
                          <a:pt x="78010" y="295085"/>
                          <a:pt x="78010" y="294894"/>
                        </a:cubicBezTo>
                        <a:cubicBezTo>
                          <a:pt x="78010" y="294704"/>
                          <a:pt x="78010" y="294323"/>
                          <a:pt x="78010" y="294323"/>
                        </a:cubicBezTo>
                        <a:cubicBezTo>
                          <a:pt x="78010" y="294323"/>
                          <a:pt x="78581" y="294323"/>
                          <a:pt x="78772" y="294323"/>
                        </a:cubicBezTo>
                        <a:cubicBezTo>
                          <a:pt x="79058" y="294418"/>
                          <a:pt x="79343" y="294704"/>
                          <a:pt x="79438" y="294989"/>
                        </a:cubicBezTo>
                        <a:cubicBezTo>
                          <a:pt x="79629" y="295275"/>
                          <a:pt x="80200" y="295751"/>
                          <a:pt x="80582" y="296037"/>
                        </a:cubicBezTo>
                        <a:cubicBezTo>
                          <a:pt x="80963" y="296323"/>
                          <a:pt x="81153" y="296323"/>
                          <a:pt x="81439" y="296513"/>
                        </a:cubicBezTo>
                        <a:cubicBezTo>
                          <a:pt x="81725" y="296609"/>
                          <a:pt x="82105" y="296609"/>
                          <a:pt x="82296" y="296704"/>
                        </a:cubicBezTo>
                        <a:cubicBezTo>
                          <a:pt x="82487" y="296894"/>
                          <a:pt x="82582" y="297085"/>
                          <a:pt x="82963" y="297085"/>
                        </a:cubicBezTo>
                        <a:cubicBezTo>
                          <a:pt x="83249" y="297085"/>
                          <a:pt x="84296" y="296894"/>
                          <a:pt x="84487" y="296894"/>
                        </a:cubicBezTo>
                        <a:cubicBezTo>
                          <a:pt x="84677" y="296894"/>
                          <a:pt x="85725" y="297275"/>
                          <a:pt x="86011" y="297371"/>
                        </a:cubicBezTo>
                        <a:cubicBezTo>
                          <a:pt x="86296" y="297466"/>
                          <a:pt x="86868" y="297656"/>
                          <a:pt x="86868" y="298037"/>
                        </a:cubicBezTo>
                        <a:cubicBezTo>
                          <a:pt x="86868" y="298418"/>
                          <a:pt x="87058" y="298514"/>
                          <a:pt x="86963" y="298895"/>
                        </a:cubicBezTo>
                        <a:cubicBezTo>
                          <a:pt x="86868" y="299276"/>
                          <a:pt x="86582" y="300133"/>
                          <a:pt x="86487" y="300419"/>
                        </a:cubicBezTo>
                        <a:cubicBezTo>
                          <a:pt x="86392" y="300704"/>
                          <a:pt x="86201" y="300990"/>
                          <a:pt x="86296" y="301276"/>
                        </a:cubicBezTo>
                        <a:cubicBezTo>
                          <a:pt x="86392" y="301562"/>
                          <a:pt x="86868" y="302228"/>
                          <a:pt x="86963" y="302419"/>
                        </a:cubicBezTo>
                        <a:cubicBezTo>
                          <a:pt x="86963" y="302609"/>
                          <a:pt x="86963" y="302990"/>
                          <a:pt x="87154" y="302990"/>
                        </a:cubicBezTo>
                        <a:cubicBezTo>
                          <a:pt x="87344" y="303086"/>
                          <a:pt x="87630" y="303086"/>
                          <a:pt x="87725" y="303276"/>
                        </a:cubicBezTo>
                        <a:cubicBezTo>
                          <a:pt x="87821" y="303467"/>
                          <a:pt x="88201" y="303943"/>
                          <a:pt x="88297" y="304324"/>
                        </a:cubicBezTo>
                        <a:cubicBezTo>
                          <a:pt x="88392" y="304705"/>
                          <a:pt x="88297" y="305086"/>
                          <a:pt x="88011" y="305467"/>
                        </a:cubicBezTo>
                        <a:cubicBezTo>
                          <a:pt x="87725" y="305848"/>
                          <a:pt x="87154" y="305943"/>
                          <a:pt x="86773" y="305943"/>
                        </a:cubicBezTo>
                        <a:cubicBezTo>
                          <a:pt x="86392" y="305943"/>
                          <a:pt x="85820" y="305657"/>
                          <a:pt x="85534" y="305562"/>
                        </a:cubicBezTo>
                        <a:cubicBezTo>
                          <a:pt x="85249" y="305467"/>
                          <a:pt x="84392" y="304133"/>
                          <a:pt x="84201" y="303943"/>
                        </a:cubicBezTo>
                        <a:cubicBezTo>
                          <a:pt x="84011" y="303752"/>
                          <a:pt x="83629" y="303943"/>
                          <a:pt x="82963" y="304133"/>
                        </a:cubicBezTo>
                        <a:lnTo>
                          <a:pt x="82963" y="304229"/>
                        </a:lnTo>
                        <a:cubicBezTo>
                          <a:pt x="82963" y="304229"/>
                          <a:pt x="82963" y="304610"/>
                          <a:pt x="82867" y="304895"/>
                        </a:cubicBezTo>
                        <a:cubicBezTo>
                          <a:pt x="82772" y="305181"/>
                          <a:pt x="82772" y="305276"/>
                          <a:pt x="82772" y="305562"/>
                        </a:cubicBezTo>
                        <a:cubicBezTo>
                          <a:pt x="82867" y="305848"/>
                          <a:pt x="83058" y="306419"/>
                          <a:pt x="83058" y="306705"/>
                        </a:cubicBezTo>
                        <a:cubicBezTo>
                          <a:pt x="83058" y="306991"/>
                          <a:pt x="82963" y="307562"/>
                          <a:pt x="83153" y="307753"/>
                        </a:cubicBezTo>
                        <a:cubicBezTo>
                          <a:pt x="83344" y="307943"/>
                          <a:pt x="83629" y="308039"/>
                          <a:pt x="83629" y="308324"/>
                        </a:cubicBezTo>
                        <a:cubicBezTo>
                          <a:pt x="83629" y="308324"/>
                          <a:pt x="83629" y="308420"/>
                          <a:pt x="83629" y="308420"/>
                        </a:cubicBezTo>
                        <a:cubicBezTo>
                          <a:pt x="83629" y="308420"/>
                          <a:pt x="83058" y="308420"/>
                          <a:pt x="82772" y="308420"/>
                        </a:cubicBezTo>
                        <a:cubicBezTo>
                          <a:pt x="82487" y="308420"/>
                          <a:pt x="82201" y="308610"/>
                          <a:pt x="82010" y="308801"/>
                        </a:cubicBezTo>
                        <a:cubicBezTo>
                          <a:pt x="81820" y="308991"/>
                          <a:pt x="81725" y="309182"/>
                          <a:pt x="81439" y="309277"/>
                        </a:cubicBezTo>
                        <a:cubicBezTo>
                          <a:pt x="81248" y="309372"/>
                          <a:pt x="80772" y="309277"/>
                          <a:pt x="80677" y="309277"/>
                        </a:cubicBezTo>
                        <a:lnTo>
                          <a:pt x="80677" y="309372"/>
                        </a:lnTo>
                        <a:cubicBezTo>
                          <a:pt x="80677" y="309372"/>
                          <a:pt x="80677" y="309467"/>
                          <a:pt x="80677" y="309563"/>
                        </a:cubicBezTo>
                        <a:cubicBezTo>
                          <a:pt x="80677" y="309658"/>
                          <a:pt x="80582" y="309658"/>
                          <a:pt x="80391" y="309658"/>
                        </a:cubicBezTo>
                        <a:cubicBezTo>
                          <a:pt x="80296" y="309658"/>
                          <a:pt x="80296" y="309753"/>
                          <a:pt x="80391" y="309944"/>
                        </a:cubicBezTo>
                        <a:cubicBezTo>
                          <a:pt x="80486" y="310039"/>
                          <a:pt x="80486" y="310134"/>
                          <a:pt x="80486" y="310134"/>
                        </a:cubicBezTo>
                        <a:lnTo>
                          <a:pt x="80391" y="310325"/>
                        </a:lnTo>
                        <a:cubicBezTo>
                          <a:pt x="80391" y="310325"/>
                          <a:pt x="80200" y="310801"/>
                          <a:pt x="80200" y="310991"/>
                        </a:cubicBezTo>
                        <a:cubicBezTo>
                          <a:pt x="80200" y="311277"/>
                          <a:pt x="80200" y="311563"/>
                          <a:pt x="80200" y="311849"/>
                        </a:cubicBezTo>
                        <a:cubicBezTo>
                          <a:pt x="80105" y="312134"/>
                          <a:pt x="80105" y="312325"/>
                          <a:pt x="80105" y="312325"/>
                        </a:cubicBezTo>
                        <a:cubicBezTo>
                          <a:pt x="80105" y="312325"/>
                          <a:pt x="79820" y="312230"/>
                          <a:pt x="79629" y="312230"/>
                        </a:cubicBezTo>
                        <a:cubicBezTo>
                          <a:pt x="79438" y="312230"/>
                          <a:pt x="79248" y="312039"/>
                          <a:pt x="79058" y="312230"/>
                        </a:cubicBezTo>
                        <a:cubicBezTo>
                          <a:pt x="78867" y="312325"/>
                          <a:pt x="78676" y="312420"/>
                          <a:pt x="78486" y="312420"/>
                        </a:cubicBezTo>
                        <a:cubicBezTo>
                          <a:pt x="78296" y="312515"/>
                          <a:pt x="77915" y="312706"/>
                          <a:pt x="77724" y="312706"/>
                        </a:cubicBezTo>
                        <a:cubicBezTo>
                          <a:pt x="77533" y="312706"/>
                          <a:pt x="77343" y="312706"/>
                          <a:pt x="77153" y="312896"/>
                        </a:cubicBezTo>
                        <a:cubicBezTo>
                          <a:pt x="76962" y="313087"/>
                          <a:pt x="76867" y="313373"/>
                          <a:pt x="76867" y="313468"/>
                        </a:cubicBezTo>
                        <a:lnTo>
                          <a:pt x="76867" y="313563"/>
                        </a:lnTo>
                        <a:cubicBezTo>
                          <a:pt x="76962" y="313658"/>
                          <a:pt x="77057" y="313658"/>
                          <a:pt x="77057" y="313944"/>
                        </a:cubicBezTo>
                        <a:cubicBezTo>
                          <a:pt x="77057" y="314230"/>
                          <a:pt x="77153" y="314325"/>
                          <a:pt x="77343" y="314516"/>
                        </a:cubicBezTo>
                        <a:cubicBezTo>
                          <a:pt x="77533" y="314611"/>
                          <a:pt x="77819" y="314611"/>
                          <a:pt x="77819" y="315087"/>
                        </a:cubicBezTo>
                        <a:cubicBezTo>
                          <a:pt x="77819" y="316611"/>
                          <a:pt x="78772" y="320135"/>
                          <a:pt x="78772" y="321564"/>
                        </a:cubicBezTo>
                        <a:cubicBezTo>
                          <a:pt x="78772" y="321755"/>
                          <a:pt x="79438" y="321659"/>
                          <a:pt x="79153" y="321945"/>
                        </a:cubicBezTo>
                        <a:cubicBezTo>
                          <a:pt x="78962" y="322231"/>
                          <a:pt x="78486" y="322802"/>
                          <a:pt x="78391" y="323088"/>
                        </a:cubicBezTo>
                        <a:cubicBezTo>
                          <a:pt x="78391" y="323374"/>
                          <a:pt x="78296" y="323850"/>
                          <a:pt x="78581" y="324136"/>
                        </a:cubicBezTo>
                        <a:cubicBezTo>
                          <a:pt x="78867" y="324422"/>
                          <a:pt x="79248" y="324803"/>
                          <a:pt x="79248" y="324993"/>
                        </a:cubicBezTo>
                        <a:cubicBezTo>
                          <a:pt x="79248" y="325184"/>
                          <a:pt x="78962" y="325184"/>
                          <a:pt x="78867" y="325374"/>
                        </a:cubicBezTo>
                        <a:cubicBezTo>
                          <a:pt x="78772" y="325565"/>
                          <a:pt x="78486" y="325565"/>
                          <a:pt x="78296" y="325850"/>
                        </a:cubicBezTo>
                        <a:cubicBezTo>
                          <a:pt x="78105" y="326136"/>
                          <a:pt x="77724" y="326327"/>
                          <a:pt x="77629" y="326612"/>
                        </a:cubicBezTo>
                        <a:cubicBezTo>
                          <a:pt x="77438" y="326898"/>
                          <a:pt x="76962" y="327374"/>
                          <a:pt x="76771" y="327470"/>
                        </a:cubicBezTo>
                        <a:cubicBezTo>
                          <a:pt x="76581" y="327470"/>
                          <a:pt x="76200" y="327565"/>
                          <a:pt x="76105" y="327851"/>
                        </a:cubicBezTo>
                        <a:cubicBezTo>
                          <a:pt x="76009" y="328136"/>
                          <a:pt x="75819" y="328327"/>
                          <a:pt x="75629" y="328613"/>
                        </a:cubicBezTo>
                        <a:cubicBezTo>
                          <a:pt x="75438" y="328898"/>
                          <a:pt x="74962" y="329279"/>
                          <a:pt x="74486" y="329375"/>
                        </a:cubicBezTo>
                        <a:cubicBezTo>
                          <a:pt x="74009" y="329470"/>
                          <a:pt x="73438" y="329565"/>
                          <a:pt x="73438" y="329851"/>
                        </a:cubicBezTo>
                        <a:cubicBezTo>
                          <a:pt x="73438" y="330232"/>
                          <a:pt x="73914" y="330518"/>
                          <a:pt x="74009" y="330708"/>
                        </a:cubicBezTo>
                        <a:cubicBezTo>
                          <a:pt x="74104" y="330899"/>
                          <a:pt x="74676" y="331184"/>
                          <a:pt x="74486" y="331756"/>
                        </a:cubicBezTo>
                        <a:cubicBezTo>
                          <a:pt x="74390" y="332327"/>
                          <a:pt x="73914" y="332232"/>
                          <a:pt x="73819" y="332327"/>
                        </a:cubicBezTo>
                        <a:cubicBezTo>
                          <a:pt x="73628" y="332423"/>
                          <a:pt x="73342" y="332423"/>
                          <a:pt x="73342" y="332708"/>
                        </a:cubicBezTo>
                        <a:cubicBezTo>
                          <a:pt x="73342" y="332994"/>
                          <a:pt x="73247" y="333185"/>
                          <a:pt x="73057" y="333470"/>
                        </a:cubicBezTo>
                        <a:cubicBezTo>
                          <a:pt x="72866" y="333756"/>
                          <a:pt x="72390" y="333947"/>
                          <a:pt x="72390" y="334423"/>
                        </a:cubicBezTo>
                        <a:cubicBezTo>
                          <a:pt x="72390" y="334899"/>
                          <a:pt x="72390" y="335090"/>
                          <a:pt x="72295" y="335375"/>
                        </a:cubicBezTo>
                        <a:cubicBezTo>
                          <a:pt x="72200" y="335566"/>
                          <a:pt x="72295" y="335947"/>
                          <a:pt x="72295" y="336233"/>
                        </a:cubicBezTo>
                        <a:cubicBezTo>
                          <a:pt x="72295" y="336518"/>
                          <a:pt x="72104" y="337090"/>
                          <a:pt x="71819" y="337280"/>
                        </a:cubicBezTo>
                        <a:cubicBezTo>
                          <a:pt x="71533" y="337471"/>
                          <a:pt x="71057" y="337280"/>
                          <a:pt x="70961" y="337661"/>
                        </a:cubicBezTo>
                        <a:cubicBezTo>
                          <a:pt x="70771" y="338042"/>
                          <a:pt x="70580" y="338519"/>
                          <a:pt x="70485" y="338709"/>
                        </a:cubicBezTo>
                        <a:cubicBezTo>
                          <a:pt x="70390" y="338900"/>
                          <a:pt x="70009" y="339185"/>
                          <a:pt x="69913" y="339471"/>
                        </a:cubicBezTo>
                        <a:cubicBezTo>
                          <a:pt x="69818" y="339757"/>
                          <a:pt x="69533" y="339852"/>
                          <a:pt x="69818" y="340043"/>
                        </a:cubicBezTo>
                        <a:cubicBezTo>
                          <a:pt x="70104" y="340233"/>
                          <a:pt x="70485" y="340328"/>
                          <a:pt x="70580" y="340424"/>
                        </a:cubicBezTo>
                        <a:cubicBezTo>
                          <a:pt x="70675" y="340519"/>
                          <a:pt x="70580" y="340614"/>
                          <a:pt x="70390" y="340709"/>
                        </a:cubicBezTo>
                        <a:cubicBezTo>
                          <a:pt x="70199" y="340709"/>
                          <a:pt x="69913" y="340614"/>
                          <a:pt x="69723" y="340614"/>
                        </a:cubicBezTo>
                        <a:cubicBezTo>
                          <a:pt x="69533" y="340614"/>
                          <a:pt x="69247" y="340519"/>
                          <a:pt x="69056" y="340614"/>
                        </a:cubicBezTo>
                        <a:cubicBezTo>
                          <a:pt x="68961" y="340614"/>
                          <a:pt x="68961" y="340709"/>
                          <a:pt x="68866" y="340709"/>
                        </a:cubicBezTo>
                        <a:lnTo>
                          <a:pt x="68866" y="340709"/>
                        </a:lnTo>
                        <a:cubicBezTo>
                          <a:pt x="68866" y="340709"/>
                          <a:pt x="68961" y="341090"/>
                          <a:pt x="69342" y="341376"/>
                        </a:cubicBezTo>
                        <a:cubicBezTo>
                          <a:pt x="69628" y="341662"/>
                          <a:pt x="70390" y="341948"/>
                          <a:pt x="70485" y="342138"/>
                        </a:cubicBezTo>
                        <a:cubicBezTo>
                          <a:pt x="70580" y="342329"/>
                          <a:pt x="70961" y="342710"/>
                          <a:pt x="71152" y="342900"/>
                        </a:cubicBezTo>
                        <a:cubicBezTo>
                          <a:pt x="71247" y="342995"/>
                          <a:pt x="71438" y="343281"/>
                          <a:pt x="72009" y="343281"/>
                        </a:cubicBezTo>
                        <a:lnTo>
                          <a:pt x="72104" y="343281"/>
                        </a:lnTo>
                        <a:cubicBezTo>
                          <a:pt x="72104" y="343281"/>
                          <a:pt x="72676" y="343281"/>
                          <a:pt x="72962" y="343376"/>
                        </a:cubicBezTo>
                        <a:cubicBezTo>
                          <a:pt x="73247" y="343472"/>
                          <a:pt x="73438" y="343567"/>
                          <a:pt x="73438" y="343853"/>
                        </a:cubicBezTo>
                        <a:cubicBezTo>
                          <a:pt x="73438" y="344138"/>
                          <a:pt x="73628" y="344138"/>
                          <a:pt x="73819" y="344138"/>
                        </a:cubicBezTo>
                        <a:cubicBezTo>
                          <a:pt x="74009" y="344138"/>
                          <a:pt x="74104" y="343948"/>
                          <a:pt x="74200" y="343853"/>
                        </a:cubicBezTo>
                        <a:lnTo>
                          <a:pt x="74200" y="343757"/>
                        </a:lnTo>
                        <a:cubicBezTo>
                          <a:pt x="74295" y="343757"/>
                          <a:pt x="74486" y="343757"/>
                          <a:pt x="74581" y="343757"/>
                        </a:cubicBezTo>
                        <a:cubicBezTo>
                          <a:pt x="74771" y="343757"/>
                          <a:pt x="74962" y="343757"/>
                          <a:pt x="75057" y="343853"/>
                        </a:cubicBezTo>
                        <a:cubicBezTo>
                          <a:pt x="75152" y="343948"/>
                          <a:pt x="75343" y="344043"/>
                          <a:pt x="75343" y="344043"/>
                        </a:cubicBezTo>
                        <a:lnTo>
                          <a:pt x="75533" y="344138"/>
                        </a:lnTo>
                        <a:cubicBezTo>
                          <a:pt x="75533" y="344138"/>
                          <a:pt x="76200" y="344329"/>
                          <a:pt x="76391" y="344329"/>
                        </a:cubicBezTo>
                        <a:cubicBezTo>
                          <a:pt x="76676" y="344424"/>
                          <a:pt x="77057" y="344424"/>
                          <a:pt x="77248" y="344424"/>
                        </a:cubicBezTo>
                        <a:cubicBezTo>
                          <a:pt x="77438" y="344424"/>
                          <a:pt x="77629" y="344615"/>
                          <a:pt x="77724" y="344519"/>
                        </a:cubicBezTo>
                        <a:cubicBezTo>
                          <a:pt x="77819" y="344424"/>
                          <a:pt x="77915" y="344424"/>
                          <a:pt x="78010" y="344329"/>
                        </a:cubicBezTo>
                        <a:cubicBezTo>
                          <a:pt x="78010" y="344234"/>
                          <a:pt x="78200" y="344043"/>
                          <a:pt x="78200" y="344043"/>
                        </a:cubicBezTo>
                        <a:cubicBezTo>
                          <a:pt x="78200" y="344043"/>
                          <a:pt x="78962" y="344329"/>
                          <a:pt x="79343" y="344329"/>
                        </a:cubicBezTo>
                        <a:cubicBezTo>
                          <a:pt x="79724" y="344329"/>
                          <a:pt x="80105" y="344329"/>
                          <a:pt x="80200" y="344138"/>
                        </a:cubicBezTo>
                        <a:cubicBezTo>
                          <a:pt x="80296" y="344043"/>
                          <a:pt x="80486" y="343948"/>
                          <a:pt x="80677" y="343948"/>
                        </a:cubicBezTo>
                        <a:cubicBezTo>
                          <a:pt x="80867" y="343948"/>
                          <a:pt x="81629" y="343853"/>
                          <a:pt x="81915" y="343853"/>
                        </a:cubicBezTo>
                        <a:cubicBezTo>
                          <a:pt x="83153" y="343662"/>
                          <a:pt x="83058" y="344424"/>
                          <a:pt x="84677" y="344424"/>
                        </a:cubicBezTo>
                        <a:cubicBezTo>
                          <a:pt x="85058" y="344424"/>
                          <a:pt x="85916" y="344615"/>
                          <a:pt x="86106" y="344519"/>
                        </a:cubicBezTo>
                        <a:cubicBezTo>
                          <a:pt x="88011" y="343472"/>
                          <a:pt x="96869" y="348806"/>
                          <a:pt x="100489" y="347091"/>
                        </a:cubicBezTo>
                        <a:cubicBezTo>
                          <a:pt x="100965" y="346901"/>
                          <a:pt x="101346" y="346805"/>
                          <a:pt x="101632" y="346901"/>
                        </a:cubicBezTo>
                        <a:cubicBezTo>
                          <a:pt x="101917" y="346996"/>
                          <a:pt x="102584" y="347282"/>
                          <a:pt x="102870" y="347282"/>
                        </a:cubicBezTo>
                        <a:cubicBezTo>
                          <a:pt x="103251" y="347282"/>
                          <a:pt x="103632" y="347567"/>
                          <a:pt x="103918" y="347567"/>
                        </a:cubicBezTo>
                        <a:cubicBezTo>
                          <a:pt x="104204" y="347567"/>
                          <a:pt x="104775" y="347377"/>
                          <a:pt x="105061" y="347663"/>
                        </a:cubicBezTo>
                        <a:lnTo>
                          <a:pt x="105061" y="347758"/>
                        </a:lnTo>
                        <a:cubicBezTo>
                          <a:pt x="105061" y="347853"/>
                          <a:pt x="104966" y="347853"/>
                          <a:pt x="104966" y="347948"/>
                        </a:cubicBezTo>
                        <a:cubicBezTo>
                          <a:pt x="104775" y="348425"/>
                          <a:pt x="104489" y="348615"/>
                          <a:pt x="104680" y="349377"/>
                        </a:cubicBezTo>
                        <a:cubicBezTo>
                          <a:pt x="104966" y="350139"/>
                          <a:pt x="105632" y="350806"/>
                          <a:pt x="105728" y="351092"/>
                        </a:cubicBezTo>
                        <a:cubicBezTo>
                          <a:pt x="105823" y="351377"/>
                          <a:pt x="106204" y="351663"/>
                          <a:pt x="105728" y="352616"/>
                        </a:cubicBezTo>
                        <a:cubicBezTo>
                          <a:pt x="105156" y="353663"/>
                          <a:pt x="105251" y="354235"/>
                          <a:pt x="104966" y="354521"/>
                        </a:cubicBezTo>
                        <a:cubicBezTo>
                          <a:pt x="104680" y="354806"/>
                          <a:pt x="104489" y="354521"/>
                          <a:pt x="104299" y="355092"/>
                        </a:cubicBezTo>
                        <a:cubicBezTo>
                          <a:pt x="104108" y="355664"/>
                          <a:pt x="104299" y="356140"/>
                          <a:pt x="103822" y="356711"/>
                        </a:cubicBezTo>
                        <a:cubicBezTo>
                          <a:pt x="103442" y="357188"/>
                          <a:pt x="103537" y="357283"/>
                          <a:pt x="103537" y="357950"/>
                        </a:cubicBezTo>
                        <a:cubicBezTo>
                          <a:pt x="103537" y="358616"/>
                          <a:pt x="103156" y="359188"/>
                          <a:pt x="103537" y="359664"/>
                        </a:cubicBezTo>
                        <a:cubicBezTo>
                          <a:pt x="103918" y="360140"/>
                          <a:pt x="104013" y="360045"/>
                          <a:pt x="104204" y="361093"/>
                        </a:cubicBezTo>
                        <a:cubicBezTo>
                          <a:pt x="104489" y="362141"/>
                          <a:pt x="104584" y="362045"/>
                          <a:pt x="104680" y="362998"/>
                        </a:cubicBezTo>
                        <a:cubicBezTo>
                          <a:pt x="104775" y="363950"/>
                          <a:pt x="104775" y="364998"/>
                          <a:pt x="104775" y="364998"/>
                        </a:cubicBezTo>
                        <a:cubicBezTo>
                          <a:pt x="104966" y="365474"/>
                          <a:pt x="105061" y="366903"/>
                          <a:pt x="105346" y="367284"/>
                        </a:cubicBezTo>
                        <a:cubicBezTo>
                          <a:pt x="105346" y="367570"/>
                          <a:pt x="106871" y="368141"/>
                          <a:pt x="107442" y="368141"/>
                        </a:cubicBezTo>
                        <a:cubicBezTo>
                          <a:pt x="107918" y="368141"/>
                          <a:pt x="108775" y="367189"/>
                          <a:pt x="108966" y="367284"/>
                        </a:cubicBezTo>
                        <a:cubicBezTo>
                          <a:pt x="108966" y="367284"/>
                          <a:pt x="109252" y="366713"/>
                          <a:pt x="109538" y="366522"/>
                        </a:cubicBezTo>
                        <a:cubicBezTo>
                          <a:pt x="109823" y="366332"/>
                          <a:pt x="110490" y="365379"/>
                          <a:pt x="110490" y="365379"/>
                        </a:cubicBezTo>
                        <a:lnTo>
                          <a:pt x="110585" y="365284"/>
                        </a:lnTo>
                        <a:cubicBezTo>
                          <a:pt x="110871" y="365379"/>
                          <a:pt x="110490" y="364712"/>
                          <a:pt x="110966" y="364808"/>
                        </a:cubicBezTo>
                        <a:cubicBezTo>
                          <a:pt x="111442" y="364903"/>
                          <a:pt x="111633" y="364903"/>
                          <a:pt x="111824" y="365189"/>
                        </a:cubicBezTo>
                        <a:cubicBezTo>
                          <a:pt x="112014" y="365474"/>
                          <a:pt x="111919" y="365760"/>
                          <a:pt x="112300" y="366046"/>
                        </a:cubicBezTo>
                        <a:cubicBezTo>
                          <a:pt x="112681" y="366427"/>
                          <a:pt x="113347" y="367094"/>
                          <a:pt x="113252" y="367284"/>
                        </a:cubicBezTo>
                        <a:cubicBezTo>
                          <a:pt x="113157" y="367570"/>
                          <a:pt x="112395" y="367284"/>
                          <a:pt x="112109" y="367665"/>
                        </a:cubicBezTo>
                        <a:cubicBezTo>
                          <a:pt x="111824" y="368046"/>
                          <a:pt x="111538" y="368427"/>
                          <a:pt x="111442" y="368903"/>
                        </a:cubicBezTo>
                        <a:cubicBezTo>
                          <a:pt x="111347" y="369380"/>
                          <a:pt x="110014" y="369665"/>
                          <a:pt x="110395" y="370427"/>
                        </a:cubicBezTo>
                        <a:cubicBezTo>
                          <a:pt x="110776" y="371189"/>
                          <a:pt x="110966" y="371285"/>
                          <a:pt x="110871" y="371951"/>
                        </a:cubicBezTo>
                        <a:cubicBezTo>
                          <a:pt x="110776" y="372523"/>
                          <a:pt x="110585" y="373285"/>
                          <a:pt x="110776" y="373666"/>
                        </a:cubicBezTo>
                        <a:cubicBezTo>
                          <a:pt x="110966" y="374142"/>
                          <a:pt x="111347" y="374428"/>
                          <a:pt x="111633" y="374523"/>
                        </a:cubicBezTo>
                        <a:cubicBezTo>
                          <a:pt x="111919" y="374618"/>
                          <a:pt x="112490" y="374714"/>
                          <a:pt x="112586" y="375190"/>
                        </a:cubicBezTo>
                        <a:cubicBezTo>
                          <a:pt x="112681" y="375476"/>
                          <a:pt x="112681" y="375761"/>
                          <a:pt x="112776" y="375952"/>
                        </a:cubicBezTo>
                        <a:cubicBezTo>
                          <a:pt x="112776" y="375952"/>
                          <a:pt x="113538" y="374618"/>
                          <a:pt x="113538" y="374047"/>
                        </a:cubicBezTo>
                        <a:cubicBezTo>
                          <a:pt x="113538" y="373952"/>
                          <a:pt x="113538" y="373856"/>
                          <a:pt x="113538" y="373856"/>
                        </a:cubicBezTo>
                        <a:lnTo>
                          <a:pt x="113633" y="373856"/>
                        </a:lnTo>
                        <a:cubicBezTo>
                          <a:pt x="113824" y="373856"/>
                          <a:pt x="114205" y="373856"/>
                          <a:pt x="114491" y="374047"/>
                        </a:cubicBezTo>
                        <a:cubicBezTo>
                          <a:pt x="114776" y="374237"/>
                          <a:pt x="115157" y="374618"/>
                          <a:pt x="115348" y="374999"/>
                        </a:cubicBezTo>
                        <a:cubicBezTo>
                          <a:pt x="115538" y="375380"/>
                          <a:pt x="115919" y="376238"/>
                          <a:pt x="116015" y="376333"/>
                        </a:cubicBezTo>
                        <a:cubicBezTo>
                          <a:pt x="116110" y="376333"/>
                          <a:pt x="116205" y="376238"/>
                          <a:pt x="116300" y="376333"/>
                        </a:cubicBezTo>
                        <a:cubicBezTo>
                          <a:pt x="116681" y="376428"/>
                          <a:pt x="116967" y="376428"/>
                          <a:pt x="117348" y="376238"/>
                        </a:cubicBezTo>
                        <a:cubicBezTo>
                          <a:pt x="117729" y="376047"/>
                          <a:pt x="118205" y="375666"/>
                          <a:pt x="118491" y="375761"/>
                        </a:cubicBezTo>
                        <a:cubicBezTo>
                          <a:pt x="118777" y="375952"/>
                          <a:pt x="118777" y="375952"/>
                          <a:pt x="119063" y="375666"/>
                        </a:cubicBezTo>
                        <a:cubicBezTo>
                          <a:pt x="119348" y="375476"/>
                          <a:pt x="119634" y="375190"/>
                          <a:pt x="119920" y="374904"/>
                        </a:cubicBezTo>
                        <a:cubicBezTo>
                          <a:pt x="120301" y="374618"/>
                          <a:pt x="120491" y="374237"/>
                          <a:pt x="120777" y="373952"/>
                        </a:cubicBezTo>
                        <a:cubicBezTo>
                          <a:pt x="121063" y="373761"/>
                          <a:pt x="121063" y="373666"/>
                          <a:pt x="121158" y="373475"/>
                        </a:cubicBezTo>
                        <a:lnTo>
                          <a:pt x="121253" y="373475"/>
                        </a:lnTo>
                        <a:cubicBezTo>
                          <a:pt x="121253" y="373475"/>
                          <a:pt x="121920" y="373475"/>
                          <a:pt x="122111" y="373475"/>
                        </a:cubicBezTo>
                        <a:cubicBezTo>
                          <a:pt x="122396" y="373475"/>
                          <a:pt x="122777" y="373952"/>
                          <a:pt x="123063" y="373856"/>
                        </a:cubicBezTo>
                        <a:cubicBezTo>
                          <a:pt x="123349" y="373761"/>
                          <a:pt x="123444" y="373571"/>
                          <a:pt x="123825" y="373475"/>
                        </a:cubicBezTo>
                        <a:cubicBezTo>
                          <a:pt x="124206" y="373380"/>
                          <a:pt x="124682" y="372904"/>
                          <a:pt x="124873" y="373190"/>
                        </a:cubicBezTo>
                        <a:cubicBezTo>
                          <a:pt x="125063" y="373475"/>
                          <a:pt x="125254" y="373666"/>
                          <a:pt x="125349" y="373952"/>
                        </a:cubicBezTo>
                        <a:cubicBezTo>
                          <a:pt x="125444" y="374237"/>
                          <a:pt x="125635" y="374428"/>
                          <a:pt x="125730" y="374523"/>
                        </a:cubicBezTo>
                        <a:cubicBezTo>
                          <a:pt x="125825" y="374618"/>
                          <a:pt x="126016" y="375285"/>
                          <a:pt x="126016" y="375476"/>
                        </a:cubicBezTo>
                        <a:cubicBezTo>
                          <a:pt x="126016" y="375666"/>
                          <a:pt x="126397" y="376523"/>
                          <a:pt x="126683" y="376714"/>
                        </a:cubicBezTo>
                        <a:cubicBezTo>
                          <a:pt x="126873" y="376904"/>
                          <a:pt x="127063" y="377000"/>
                          <a:pt x="127349" y="377000"/>
                        </a:cubicBezTo>
                        <a:cubicBezTo>
                          <a:pt x="129159" y="377000"/>
                          <a:pt x="130016" y="377571"/>
                          <a:pt x="130874" y="377571"/>
                        </a:cubicBezTo>
                        <a:cubicBezTo>
                          <a:pt x="131445" y="377571"/>
                          <a:pt x="131826" y="377285"/>
                          <a:pt x="132112" y="377190"/>
                        </a:cubicBezTo>
                        <a:cubicBezTo>
                          <a:pt x="132397" y="377095"/>
                          <a:pt x="132779" y="377000"/>
                          <a:pt x="133159" y="376809"/>
                        </a:cubicBezTo>
                        <a:cubicBezTo>
                          <a:pt x="133541" y="376619"/>
                          <a:pt x="134207" y="376238"/>
                          <a:pt x="134493" y="376238"/>
                        </a:cubicBezTo>
                        <a:cubicBezTo>
                          <a:pt x="134779" y="376238"/>
                          <a:pt x="135065" y="376333"/>
                          <a:pt x="135255" y="376238"/>
                        </a:cubicBezTo>
                        <a:cubicBezTo>
                          <a:pt x="135446" y="376142"/>
                          <a:pt x="135731" y="375761"/>
                          <a:pt x="135922" y="375571"/>
                        </a:cubicBezTo>
                        <a:cubicBezTo>
                          <a:pt x="136112" y="375380"/>
                          <a:pt x="136398" y="374809"/>
                          <a:pt x="136970" y="374809"/>
                        </a:cubicBezTo>
                        <a:cubicBezTo>
                          <a:pt x="137541" y="374904"/>
                          <a:pt x="137827" y="374809"/>
                          <a:pt x="138017" y="374809"/>
                        </a:cubicBezTo>
                        <a:cubicBezTo>
                          <a:pt x="138208" y="374809"/>
                          <a:pt x="138303" y="374618"/>
                          <a:pt x="138398" y="374428"/>
                        </a:cubicBezTo>
                        <a:cubicBezTo>
                          <a:pt x="138494" y="374237"/>
                          <a:pt x="139065" y="373094"/>
                          <a:pt x="139637" y="372809"/>
                        </a:cubicBezTo>
                        <a:cubicBezTo>
                          <a:pt x="140208" y="372523"/>
                          <a:pt x="141065" y="372332"/>
                          <a:pt x="141351" y="371761"/>
                        </a:cubicBezTo>
                        <a:cubicBezTo>
                          <a:pt x="142399" y="369761"/>
                          <a:pt x="144209" y="368808"/>
                          <a:pt x="144875" y="367379"/>
                        </a:cubicBezTo>
                        <a:cubicBezTo>
                          <a:pt x="144971" y="367284"/>
                          <a:pt x="145447" y="366808"/>
                          <a:pt x="145542" y="366713"/>
                        </a:cubicBezTo>
                        <a:lnTo>
                          <a:pt x="145542" y="366713"/>
                        </a:lnTo>
                        <a:cubicBezTo>
                          <a:pt x="145637" y="366713"/>
                          <a:pt x="145733" y="366713"/>
                          <a:pt x="145923" y="366713"/>
                        </a:cubicBezTo>
                        <a:cubicBezTo>
                          <a:pt x="146209" y="366713"/>
                          <a:pt x="146495" y="366903"/>
                          <a:pt x="146685" y="366808"/>
                        </a:cubicBezTo>
                        <a:cubicBezTo>
                          <a:pt x="146875" y="366713"/>
                          <a:pt x="146875" y="366522"/>
                          <a:pt x="147257" y="366522"/>
                        </a:cubicBezTo>
                        <a:cubicBezTo>
                          <a:pt x="147638" y="366522"/>
                          <a:pt x="148019" y="366332"/>
                          <a:pt x="148400" y="366236"/>
                        </a:cubicBezTo>
                        <a:cubicBezTo>
                          <a:pt x="148780" y="366141"/>
                          <a:pt x="149162" y="366141"/>
                          <a:pt x="149733" y="365951"/>
                        </a:cubicBezTo>
                        <a:cubicBezTo>
                          <a:pt x="150304" y="365855"/>
                          <a:pt x="151067" y="365855"/>
                          <a:pt x="151257" y="365665"/>
                        </a:cubicBezTo>
                        <a:cubicBezTo>
                          <a:pt x="151447" y="365474"/>
                          <a:pt x="151543" y="365379"/>
                          <a:pt x="151924" y="365189"/>
                        </a:cubicBezTo>
                        <a:cubicBezTo>
                          <a:pt x="152209" y="365093"/>
                          <a:pt x="152495" y="364712"/>
                          <a:pt x="152781" y="364522"/>
                        </a:cubicBezTo>
                        <a:cubicBezTo>
                          <a:pt x="152971" y="364331"/>
                          <a:pt x="153638" y="363760"/>
                          <a:pt x="153829" y="363665"/>
                        </a:cubicBezTo>
                        <a:cubicBezTo>
                          <a:pt x="154019" y="363569"/>
                          <a:pt x="154305" y="363379"/>
                          <a:pt x="154496" y="363284"/>
                        </a:cubicBezTo>
                        <a:cubicBezTo>
                          <a:pt x="154686" y="363093"/>
                          <a:pt x="155067" y="362903"/>
                          <a:pt x="155353" y="362903"/>
                        </a:cubicBezTo>
                        <a:cubicBezTo>
                          <a:pt x="155734" y="362903"/>
                          <a:pt x="156115" y="362998"/>
                          <a:pt x="156305" y="363188"/>
                        </a:cubicBezTo>
                        <a:lnTo>
                          <a:pt x="156400" y="363284"/>
                        </a:lnTo>
                        <a:cubicBezTo>
                          <a:pt x="156210" y="363379"/>
                          <a:pt x="156115" y="363569"/>
                          <a:pt x="156115" y="363760"/>
                        </a:cubicBezTo>
                        <a:cubicBezTo>
                          <a:pt x="156115" y="364141"/>
                          <a:pt x="156400" y="364903"/>
                          <a:pt x="156400" y="365093"/>
                        </a:cubicBezTo>
                        <a:cubicBezTo>
                          <a:pt x="156400" y="365284"/>
                          <a:pt x="156496" y="366427"/>
                          <a:pt x="156496" y="366617"/>
                        </a:cubicBezTo>
                        <a:cubicBezTo>
                          <a:pt x="156496" y="366808"/>
                          <a:pt x="156782" y="367284"/>
                          <a:pt x="157067" y="367570"/>
                        </a:cubicBezTo>
                        <a:cubicBezTo>
                          <a:pt x="157448" y="367856"/>
                          <a:pt x="157829" y="367951"/>
                          <a:pt x="157829" y="368522"/>
                        </a:cubicBezTo>
                        <a:cubicBezTo>
                          <a:pt x="157829" y="369094"/>
                          <a:pt x="158020" y="369189"/>
                          <a:pt x="158115" y="369570"/>
                        </a:cubicBezTo>
                        <a:cubicBezTo>
                          <a:pt x="158210" y="369951"/>
                          <a:pt x="158115" y="370618"/>
                          <a:pt x="158305" y="370808"/>
                        </a:cubicBezTo>
                        <a:cubicBezTo>
                          <a:pt x="158496" y="370999"/>
                          <a:pt x="158687" y="371666"/>
                          <a:pt x="158210" y="371856"/>
                        </a:cubicBezTo>
                        <a:cubicBezTo>
                          <a:pt x="157734" y="372047"/>
                          <a:pt x="157448" y="372142"/>
                          <a:pt x="157544" y="372523"/>
                        </a:cubicBezTo>
                        <a:cubicBezTo>
                          <a:pt x="157544" y="372713"/>
                          <a:pt x="157639" y="372999"/>
                          <a:pt x="157734" y="373190"/>
                        </a:cubicBezTo>
                        <a:lnTo>
                          <a:pt x="157829" y="373190"/>
                        </a:lnTo>
                        <a:cubicBezTo>
                          <a:pt x="157829" y="373190"/>
                          <a:pt x="158591" y="373571"/>
                          <a:pt x="158877" y="373571"/>
                        </a:cubicBezTo>
                        <a:cubicBezTo>
                          <a:pt x="159163" y="373571"/>
                          <a:pt x="159449" y="373856"/>
                          <a:pt x="159639" y="373856"/>
                        </a:cubicBezTo>
                        <a:cubicBezTo>
                          <a:pt x="159829" y="373856"/>
                          <a:pt x="160020" y="373856"/>
                          <a:pt x="160020" y="374142"/>
                        </a:cubicBezTo>
                        <a:cubicBezTo>
                          <a:pt x="160020" y="374428"/>
                          <a:pt x="160401" y="374333"/>
                          <a:pt x="160211" y="374618"/>
                        </a:cubicBezTo>
                        <a:cubicBezTo>
                          <a:pt x="160020" y="374904"/>
                          <a:pt x="160115" y="375380"/>
                          <a:pt x="160115" y="375571"/>
                        </a:cubicBezTo>
                        <a:cubicBezTo>
                          <a:pt x="160211" y="375761"/>
                          <a:pt x="160211" y="376142"/>
                          <a:pt x="160401" y="376142"/>
                        </a:cubicBezTo>
                        <a:cubicBezTo>
                          <a:pt x="160592" y="376142"/>
                          <a:pt x="160877" y="376238"/>
                          <a:pt x="160687" y="376428"/>
                        </a:cubicBezTo>
                        <a:cubicBezTo>
                          <a:pt x="160592" y="376619"/>
                          <a:pt x="160020" y="377000"/>
                          <a:pt x="159925" y="377095"/>
                        </a:cubicBezTo>
                        <a:cubicBezTo>
                          <a:pt x="159734" y="377190"/>
                          <a:pt x="159449" y="377285"/>
                          <a:pt x="159449" y="377666"/>
                        </a:cubicBezTo>
                        <a:cubicBezTo>
                          <a:pt x="159449" y="378047"/>
                          <a:pt x="159449" y="378809"/>
                          <a:pt x="159449" y="379095"/>
                        </a:cubicBezTo>
                        <a:cubicBezTo>
                          <a:pt x="159449" y="379381"/>
                          <a:pt x="159639" y="379857"/>
                          <a:pt x="159258" y="380143"/>
                        </a:cubicBezTo>
                        <a:cubicBezTo>
                          <a:pt x="158877" y="380429"/>
                          <a:pt x="158591" y="380333"/>
                          <a:pt x="158305" y="380333"/>
                        </a:cubicBezTo>
                        <a:cubicBezTo>
                          <a:pt x="158115" y="380333"/>
                          <a:pt x="157353" y="380143"/>
                          <a:pt x="157163" y="380238"/>
                        </a:cubicBezTo>
                        <a:cubicBezTo>
                          <a:pt x="156972" y="380333"/>
                          <a:pt x="157163" y="380905"/>
                          <a:pt x="157258" y="381000"/>
                        </a:cubicBezTo>
                        <a:cubicBezTo>
                          <a:pt x="157258" y="381191"/>
                          <a:pt x="157639" y="381762"/>
                          <a:pt x="157829" y="382048"/>
                        </a:cubicBezTo>
                        <a:cubicBezTo>
                          <a:pt x="157925" y="382334"/>
                          <a:pt x="158210" y="382810"/>
                          <a:pt x="158401" y="383000"/>
                        </a:cubicBezTo>
                        <a:cubicBezTo>
                          <a:pt x="158591" y="383191"/>
                          <a:pt x="158782" y="383191"/>
                          <a:pt x="158782" y="383667"/>
                        </a:cubicBezTo>
                        <a:cubicBezTo>
                          <a:pt x="158782" y="384143"/>
                          <a:pt x="159163" y="384334"/>
                          <a:pt x="159353" y="384524"/>
                        </a:cubicBezTo>
                        <a:cubicBezTo>
                          <a:pt x="159544" y="384620"/>
                          <a:pt x="160401" y="385286"/>
                          <a:pt x="160687" y="385477"/>
                        </a:cubicBezTo>
                        <a:cubicBezTo>
                          <a:pt x="161068" y="385667"/>
                          <a:pt x="161639" y="385667"/>
                          <a:pt x="161734" y="386144"/>
                        </a:cubicBezTo>
                        <a:cubicBezTo>
                          <a:pt x="161830" y="386525"/>
                          <a:pt x="161639" y="387096"/>
                          <a:pt x="161449" y="387382"/>
                        </a:cubicBezTo>
                        <a:cubicBezTo>
                          <a:pt x="161258" y="387668"/>
                          <a:pt x="160877" y="387858"/>
                          <a:pt x="160782" y="388144"/>
                        </a:cubicBezTo>
                        <a:cubicBezTo>
                          <a:pt x="160782" y="388430"/>
                          <a:pt x="160687" y="388620"/>
                          <a:pt x="160592" y="388811"/>
                        </a:cubicBezTo>
                        <a:cubicBezTo>
                          <a:pt x="160496" y="389001"/>
                          <a:pt x="160496" y="389287"/>
                          <a:pt x="160782" y="389382"/>
                        </a:cubicBezTo>
                        <a:cubicBezTo>
                          <a:pt x="161068" y="389573"/>
                          <a:pt x="161354" y="389573"/>
                          <a:pt x="161544" y="389858"/>
                        </a:cubicBezTo>
                        <a:cubicBezTo>
                          <a:pt x="161639" y="390049"/>
                          <a:pt x="162306" y="390716"/>
                          <a:pt x="162496" y="390906"/>
                        </a:cubicBezTo>
                        <a:cubicBezTo>
                          <a:pt x="162687" y="391001"/>
                          <a:pt x="163449" y="391763"/>
                          <a:pt x="163449" y="391763"/>
                        </a:cubicBezTo>
                        <a:cubicBezTo>
                          <a:pt x="163449" y="391763"/>
                          <a:pt x="164021" y="391668"/>
                          <a:pt x="164021" y="391573"/>
                        </a:cubicBezTo>
                        <a:cubicBezTo>
                          <a:pt x="164116" y="391478"/>
                          <a:pt x="164211" y="391382"/>
                          <a:pt x="164401" y="391382"/>
                        </a:cubicBezTo>
                        <a:cubicBezTo>
                          <a:pt x="164592" y="391382"/>
                          <a:pt x="165449" y="391192"/>
                          <a:pt x="165830" y="391001"/>
                        </a:cubicBezTo>
                        <a:cubicBezTo>
                          <a:pt x="166211" y="390811"/>
                          <a:pt x="167164" y="390144"/>
                          <a:pt x="167450" y="389954"/>
                        </a:cubicBezTo>
                        <a:cubicBezTo>
                          <a:pt x="167735" y="389763"/>
                          <a:pt x="167926" y="389668"/>
                          <a:pt x="168878" y="389668"/>
                        </a:cubicBezTo>
                        <a:cubicBezTo>
                          <a:pt x="169831" y="389668"/>
                          <a:pt x="170783" y="389763"/>
                          <a:pt x="171069" y="389668"/>
                        </a:cubicBezTo>
                        <a:cubicBezTo>
                          <a:pt x="171355" y="389573"/>
                          <a:pt x="171926" y="389096"/>
                          <a:pt x="172117" y="389001"/>
                        </a:cubicBezTo>
                        <a:cubicBezTo>
                          <a:pt x="172307" y="389001"/>
                          <a:pt x="172974" y="389668"/>
                          <a:pt x="173069" y="389573"/>
                        </a:cubicBezTo>
                        <a:cubicBezTo>
                          <a:pt x="173260" y="389477"/>
                          <a:pt x="174498" y="389382"/>
                          <a:pt x="174688" y="389382"/>
                        </a:cubicBezTo>
                        <a:cubicBezTo>
                          <a:pt x="174974" y="389382"/>
                          <a:pt x="175641" y="388906"/>
                          <a:pt x="175927" y="389001"/>
                        </a:cubicBezTo>
                        <a:cubicBezTo>
                          <a:pt x="176213" y="389096"/>
                          <a:pt x="176784" y="389287"/>
                          <a:pt x="177070" y="389382"/>
                        </a:cubicBezTo>
                        <a:cubicBezTo>
                          <a:pt x="177260" y="389477"/>
                          <a:pt x="177832" y="389573"/>
                          <a:pt x="177737" y="390049"/>
                        </a:cubicBezTo>
                        <a:cubicBezTo>
                          <a:pt x="177641" y="390525"/>
                          <a:pt x="177260" y="391001"/>
                          <a:pt x="177070" y="391192"/>
                        </a:cubicBezTo>
                        <a:cubicBezTo>
                          <a:pt x="176879" y="391382"/>
                          <a:pt x="176784" y="391763"/>
                          <a:pt x="176879" y="391954"/>
                        </a:cubicBezTo>
                        <a:cubicBezTo>
                          <a:pt x="176975" y="392144"/>
                          <a:pt x="177260" y="392525"/>
                          <a:pt x="177546" y="392430"/>
                        </a:cubicBezTo>
                        <a:cubicBezTo>
                          <a:pt x="177737" y="392335"/>
                          <a:pt x="178308" y="391954"/>
                          <a:pt x="178403" y="391859"/>
                        </a:cubicBezTo>
                        <a:cubicBezTo>
                          <a:pt x="178499" y="391763"/>
                          <a:pt x="178784" y="391668"/>
                          <a:pt x="178879" y="391573"/>
                        </a:cubicBezTo>
                        <a:cubicBezTo>
                          <a:pt x="178975" y="391382"/>
                          <a:pt x="179165" y="391382"/>
                          <a:pt x="179451" y="391382"/>
                        </a:cubicBezTo>
                        <a:cubicBezTo>
                          <a:pt x="179737" y="391382"/>
                          <a:pt x="180499" y="391382"/>
                          <a:pt x="180594" y="391478"/>
                        </a:cubicBezTo>
                        <a:cubicBezTo>
                          <a:pt x="180689" y="391573"/>
                          <a:pt x="180689" y="392144"/>
                          <a:pt x="180975" y="392335"/>
                        </a:cubicBezTo>
                        <a:cubicBezTo>
                          <a:pt x="181166" y="392525"/>
                          <a:pt x="181642" y="392811"/>
                          <a:pt x="181642" y="393002"/>
                        </a:cubicBezTo>
                        <a:cubicBezTo>
                          <a:pt x="181546" y="393192"/>
                          <a:pt x="181451" y="393287"/>
                          <a:pt x="181546" y="393573"/>
                        </a:cubicBezTo>
                        <a:cubicBezTo>
                          <a:pt x="181642" y="393859"/>
                          <a:pt x="182118" y="394049"/>
                          <a:pt x="182213" y="394049"/>
                        </a:cubicBezTo>
                        <a:cubicBezTo>
                          <a:pt x="182309" y="394049"/>
                          <a:pt x="183451" y="394240"/>
                          <a:pt x="183737" y="394240"/>
                        </a:cubicBezTo>
                        <a:cubicBezTo>
                          <a:pt x="184023" y="394240"/>
                          <a:pt x="184404" y="394145"/>
                          <a:pt x="184595" y="393954"/>
                        </a:cubicBezTo>
                        <a:cubicBezTo>
                          <a:pt x="184880" y="393668"/>
                          <a:pt x="185261" y="394145"/>
                          <a:pt x="185357" y="393954"/>
                        </a:cubicBezTo>
                        <a:cubicBezTo>
                          <a:pt x="185452" y="393764"/>
                          <a:pt x="185738" y="393192"/>
                          <a:pt x="185738" y="392906"/>
                        </a:cubicBezTo>
                        <a:cubicBezTo>
                          <a:pt x="185738" y="392716"/>
                          <a:pt x="186023" y="392144"/>
                          <a:pt x="186214" y="392240"/>
                        </a:cubicBezTo>
                        <a:cubicBezTo>
                          <a:pt x="186309" y="392335"/>
                          <a:pt x="186595" y="392335"/>
                          <a:pt x="186690" y="392240"/>
                        </a:cubicBezTo>
                        <a:cubicBezTo>
                          <a:pt x="186785" y="392144"/>
                          <a:pt x="186976" y="392144"/>
                          <a:pt x="187071" y="392240"/>
                        </a:cubicBezTo>
                        <a:cubicBezTo>
                          <a:pt x="187166" y="392335"/>
                          <a:pt x="187262" y="391478"/>
                          <a:pt x="187452" y="391478"/>
                        </a:cubicBezTo>
                        <a:cubicBezTo>
                          <a:pt x="187642" y="391478"/>
                          <a:pt x="187928" y="391478"/>
                          <a:pt x="187928" y="391287"/>
                        </a:cubicBezTo>
                        <a:cubicBezTo>
                          <a:pt x="187928" y="391097"/>
                          <a:pt x="187642" y="390144"/>
                          <a:pt x="187642" y="390049"/>
                        </a:cubicBezTo>
                        <a:cubicBezTo>
                          <a:pt x="187642" y="389954"/>
                          <a:pt x="187928" y="389668"/>
                          <a:pt x="187928" y="389477"/>
                        </a:cubicBezTo>
                        <a:cubicBezTo>
                          <a:pt x="187928" y="389287"/>
                          <a:pt x="187928" y="389096"/>
                          <a:pt x="187642" y="389096"/>
                        </a:cubicBezTo>
                        <a:cubicBezTo>
                          <a:pt x="187357" y="389096"/>
                          <a:pt x="187166" y="389096"/>
                          <a:pt x="186880" y="388906"/>
                        </a:cubicBezTo>
                        <a:cubicBezTo>
                          <a:pt x="186690" y="388715"/>
                          <a:pt x="186214" y="388144"/>
                          <a:pt x="186214" y="387953"/>
                        </a:cubicBezTo>
                        <a:cubicBezTo>
                          <a:pt x="186119" y="387763"/>
                          <a:pt x="185928" y="387382"/>
                          <a:pt x="185738" y="387382"/>
                        </a:cubicBezTo>
                        <a:cubicBezTo>
                          <a:pt x="185547" y="387477"/>
                          <a:pt x="185452" y="387382"/>
                          <a:pt x="185357" y="387287"/>
                        </a:cubicBezTo>
                        <a:cubicBezTo>
                          <a:pt x="185261" y="387191"/>
                          <a:pt x="185166" y="387287"/>
                          <a:pt x="184975" y="387287"/>
                        </a:cubicBezTo>
                        <a:cubicBezTo>
                          <a:pt x="184785" y="387287"/>
                          <a:pt x="184213" y="387191"/>
                          <a:pt x="184023" y="387001"/>
                        </a:cubicBezTo>
                        <a:cubicBezTo>
                          <a:pt x="183833" y="386810"/>
                          <a:pt x="183547" y="385858"/>
                          <a:pt x="183451" y="385477"/>
                        </a:cubicBezTo>
                        <a:cubicBezTo>
                          <a:pt x="183356" y="385096"/>
                          <a:pt x="183071" y="384524"/>
                          <a:pt x="183166" y="384239"/>
                        </a:cubicBezTo>
                        <a:cubicBezTo>
                          <a:pt x="183261" y="383858"/>
                          <a:pt x="183451" y="383858"/>
                          <a:pt x="183547" y="383286"/>
                        </a:cubicBezTo>
                        <a:cubicBezTo>
                          <a:pt x="183642" y="382715"/>
                          <a:pt x="183642" y="382238"/>
                          <a:pt x="183642" y="382048"/>
                        </a:cubicBezTo>
                        <a:cubicBezTo>
                          <a:pt x="183642" y="381857"/>
                          <a:pt x="183642" y="381667"/>
                          <a:pt x="183833" y="381476"/>
                        </a:cubicBezTo>
                        <a:cubicBezTo>
                          <a:pt x="184023" y="381381"/>
                          <a:pt x="184309" y="381191"/>
                          <a:pt x="184213" y="380905"/>
                        </a:cubicBezTo>
                        <a:cubicBezTo>
                          <a:pt x="184118" y="380619"/>
                          <a:pt x="184213" y="380048"/>
                          <a:pt x="184118" y="379667"/>
                        </a:cubicBezTo>
                        <a:cubicBezTo>
                          <a:pt x="184023" y="379286"/>
                          <a:pt x="184023" y="379095"/>
                          <a:pt x="184023" y="378905"/>
                        </a:cubicBezTo>
                        <a:cubicBezTo>
                          <a:pt x="184023" y="378714"/>
                          <a:pt x="184023" y="378524"/>
                          <a:pt x="183928" y="378333"/>
                        </a:cubicBezTo>
                        <a:cubicBezTo>
                          <a:pt x="183833" y="378143"/>
                          <a:pt x="183642" y="377952"/>
                          <a:pt x="183833" y="377666"/>
                        </a:cubicBezTo>
                        <a:cubicBezTo>
                          <a:pt x="184023" y="377381"/>
                          <a:pt x="184404" y="377000"/>
                          <a:pt x="184404" y="377000"/>
                        </a:cubicBezTo>
                        <a:cubicBezTo>
                          <a:pt x="184404" y="377000"/>
                          <a:pt x="184975" y="376714"/>
                          <a:pt x="185071" y="376523"/>
                        </a:cubicBezTo>
                        <a:cubicBezTo>
                          <a:pt x="185166" y="376333"/>
                          <a:pt x="185357" y="375857"/>
                          <a:pt x="185071" y="375761"/>
                        </a:cubicBezTo>
                        <a:cubicBezTo>
                          <a:pt x="184785" y="375666"/>
                          <a:pt x="184690" y="375476"/>
                          <a:pt x="184690" y="375285"/>
                        </a:cubicBezTo>
                        <a:cubicBezTo>
                          <a:pt x="184690" y="375095"/>
                          <a:pt x="184595" y="374809"/>
                          <a:pt x="184595" y="374618"/>
                        </a:cubicBezTo>
                        <a:cubicBezTo>
                          <a:pt x="184595" y="374428"/>
                          <a:pt x="184975" y="373952"/>
                          <a:pt x="184690" y="373856"/>
                        </a:cubicBezTo>
                        <a:cubicBezTo>
                          <a:pt x="184404" y="373761"/>
                          <a:pt x="184118" y="373666"/>
                          <a:pt x="184118" y="373285"/>
                        </a:cubicBezTo>
                        <a:cubicBezTo>
                          <a:pt x="184118" y="372904"/>
                          <a:pt x="184404" y="372809"/>
                          <a:pt x="184690" y="372809"/>
                        </a:cubicBezTo>
                        <a:cubicBezTo>
                          <a:pt x="184975" y="372809"/>
                          <a:pt x="185357" y="372904"/>
                          <a:pt x="185452" y="373094"/>
                        </a:cubicBezTo>
                        <a:cubicBezTo>
                          <a:pt x="185642" y="373190"/>
                          <a:pt x="185928" y="373475"/>
                          <a:pt x="186214" y="373285"/>
                        </a:cubicBezTo>
                        <a:cubicBezTo>
                          <a:pt x="186595" y="373094"/>
                          <a:pt x="186880" y="372904"/>
                          <a:pt x="187071" y="372713"/>
                        </a:cubicBezTo>
                        <a:cubicBezTo>
                          <a:pt x="187262" y="372618"/>
                          <a:pt x="187642" y="371951"/>
                          <a:pt x="187738" y="371761"/>
                        </a:cubicBezTo>
                        <a:cubicBezTo>
                          <a:pt x="187833" y="371570"/>
                          <a:pt x="187928" y="371380"/>
                          <a:pt x="187738" y="371189"/>
                        </a:cubicBezTo>
                        <a:cubicBezTo>
                          <a:pt x="187452" y="370999"/>
                          <a:pt x="187166" y="370904"/>
                          <a:pt x="187166" y="370618"/>
                        </a:cubicBezTo>
                        <a:cubicBezTo>
                          <a:pt x="187166" y="370427"/>
                          <a:pt x="187262" y="369951"/>
                          <a:pt x="186880" y="369951"/>
                        </a:cubicBezTo>
                        <a:cubicBezTo>
                          <a:pt x="186500" y="369951"/>
                          <a:pt x="186214" y="370237"/>
                          <a:pt x="186023" y="370237"/>
                        </a:cubicBezTo>
                        <a:cubicBezTo>
                          <a:pt x="185833" y="370237"/>
                          <a:pt x="185738" y="370046"/>
                          <a:pt x="185642" y="369856"/>
                        </a:cubicBezTo>
                        <a:cubicBezTo>
                          <a:pt x="185547" y="369665"/>
                          <a:pt x="185547" y="369475"/>
                          <a:pt x="185357" y="369189"/>
                        </a:cubicBezTo>
                        <a:cubicBezTo>
                          <a:pt x="185166" y="368903"/>
                          <a:pt x="185357" y="368332"/>
                          <a:pt x="185357" y="367856"/>
                        </a:cubicBezTo>
                        <a:cubicBezTo>
                          <a:pt x="185261" y="367379"/>
                          <a:pt x="185261" y="366332"/>
                          <a:pt x="184975" y="366236"/>
                        </a:cubicBezTo>
                        <a:cubicBezTo>
                          <a:pt x="184785" y="366141"/>
                          <a:pt x="184404" y="365951"/>
                          <a:pt x="184309" y="365474"/>
                        </a:cubicBezTo>
                        <a:cubicBezTo>
                          <a:pt x="184309" y="365093"/>
                          <a:pt x="184309" y="364712"/>
                          <a:pt x="184404" y="364522"/>
                        </a:cubicBezTo>
                        <a:cubicBezTo>
                          <a:pt x="184499" y="364331"/>
                          <a:pt x="184880" y="364046"/>
                          <a:pt x="184880" y="363665"/>
                        </a:cubicBezTo>
                        <a:cubicBezTo>
                          <a:pt x="184880" y="363284"/>
                          <a:pt x="184785" y="362617"/>
                          <a:pt x="185071" y="362141"/>
                        </a:cubicBezTo>
                        <a:cubicBezTo>
                          <a:pt x="185357" y="361664"/>
                          <a:pt x="185738" y="361283"/>
                          <a:pt x="185642" y="361093"/>
                        </a:cubicBezTo>
                        <a:cubicBezTo>
                          <a:pt x="185547" y="360807"/>
                          <a:pt x="185452" y="360712"/>
                          <a:pt x="185071" y="360712"/>
                        </a:cubicBezTo>
                        <a:cubicBezTo>
                          <a:pt x="184690" y="360712"/>
                          <a:pt x="184213" y="358331"/>
                          <a:pt x="184023" y="358140"/>
                        </a:cubicBezTo>
                        <a:cubicBezTo>
                          <a:pt x="183833" y="357950"/>
                          <a:pt x="184023" y="359664"/>
                          <a:pt x="184023" y="359378"/>
                        </a:cubicBezTo>
                        <a:cubicBezTo>
                          <a:pt x="184023" y="359093"/>
                          <a:pt x="184213" y="358807"/>
                          <a:pt x="183547" y="358616"/>
                        </a:cubicBezTo>
                        <a:cubicBezTo>
                          <a:pt x="182880" y="358426"/>
                          <a:pt x="182404" y="357950"/>
                          <a:pt x="182309" y="357569"/>
                        </a:cubicBezTo>
                        <a:cubicBezTo>
                          <a:pt x="182213" y="357188"/>
                          <a:pt x="182309" y="356807"/>
                          <a:pt x="182404" y="356521"/>
                        </a:cubicBezTo>
                        <a:cubicBezTo>
                          <a:pt x="182404" y="356235"/>
                          <a:pt x="182499" y="355664"/>
                          <a:pt x="182213" y="355473"/>
                        </a:cubicBezTo>
                        <a:cubicBezTo>
                          <a:pt x="181832" y="355187"/>
                          <a:pt x="181737" y="355378"/>
                          <a:pt x="181546" y="355473"/>
                        </a:cubicBezTo>
                        <a:cubicBezTo>
                          <a:pt x="181356" y="355568"/>
                          <a:pt x="180880" y="355854"/>
                          <a:pt x="180689" y="355759"/>
                        </a:cubicBezTo>
                        <a:cubicBezTo>
                          <a:pt x="180499" y="355664"/>
                          <a:pt x="180213" y="355187"/>
                          <a:pt x="179546" y="354806"/>
                        </a:cubicBezTo>
                        <a:cubicBezTo>
                          <a:pt x="178975" y="354425"/>
                          <a:pt x="178784" y="354330"/>
                          <a:pt x="178499" y="354330"/>
                        </a:cubicBezTo>
                        <a:cubicBezTo>
                          <a:pt x="178213" y="354330"/>
                          <a:pt x="178022" y="354235"/>
                          <a:pt x="178117" y="354140"/>
                        </a:cubicBezTo>
                        <a:cubicBezTo>
                          <a:pt x="178213" y="354044"/>
                          <a:pt x="178594" y="353663"/>
                          <a:pt x="178594" y="353378"/>
                        </a:cubicBezTo>
                        <a:cubicBezTo>
                          <a:pt x="178594" y="353187"/>
                          <a:pt x="178594" y="352616"/>
                          <a:pt x="178594" y="352616"/>
                        </a:cubicBezTo>
                        <a:cubicBezTo>
                          <a:pt x="178594" y="352616"/>
                          <a:pt x="178975" y="352425"/>
                          <a:pt x="178879" y="352235"/>
                        </a:cubicBezTo>
                        <a:cubicBezTo>
                          <a:pt x="178784" y="352044"/>
                          <a:pt x="178594" y="351663"/>
                          <a:pt x="178594" y="351377"/>
                        </a:cubicBezTo>
                        <a:cubicBezTo>
                          <a:pt x="178594" y="351092"/>
                          <a:pt x="178499" y="351187"/>
                          <a:pt x="178308" y="350711"/>
                        </a:cubicBezTo>
                        <a:cubicBezTo>
                          <a:pt x="178117" y="350234"/>
                          <a:pt x="177641" y="349568"/>
                          <a:pt x="177546" y="349282"/>
                        </a:cubicBezTo>
                        <a:cubicBezTo>
                          <a:pt x="177355" y="348996"/>
                          <a:pt x="177832" y="349187"/>
                          <a:pt x="177641" y="348901"/>
                        </a:cubicBezTo>
                        <a:cubicBezTo>
                          <a:pt x="177451" y="348615"/>
                          <a:pt x="177070" y="348139"/>
                          <a:pt x="177070" y="347663"/>
                        </a:cubicBezTo>
                        <a:cubicBezTo>
                          <a:pt x="177070" y="347282"/>
                          <a:pt x="177260" y="347282"/>
                          <a:pt x="177546" y="347186"/>
                        </a:cubicBezTo>
                        <a:cubicBezTo>
                          <a:pt x="177832" y="347091"/>
                          <a:pt x="178403" y="347091"/>
                          <a:pt x="178403" y="346901"/>
                        </a:cubicBezTo>
                        <a:cubicBezTo>
                          <a:pt x="178403" y="346710"/>
                          <a:pt x="178117" y="345853"/>
                          <a:pt x="178117" y="345472"/>
                        </a:cubicBezTo>
                        <a:cubicBezTo>
                          <a:pt x="178117" y="345091"/>
                          <a:pt x="177737" y="344424"/>
                          <a:pt x="177451" y="344138"/>
                        </a:cubicBezTo>
                        <a:cubicBezTo>
                          <a:pt x="177165" y="343853"/>
                          <a:pt x="176784" y="343472"/>
                          <a:pt x="176689" y="343091"/>
                        </a:cubicBezTo>
                        <a:cubicBezTo>
                          <a:pt x="176594" y="342710"/>
                          <a:pt x="176594" y="342424"/>
                          <a:pt x="176498" y="342233"/>
                        </a:cubicBezTo>
                        <a:cubicBezTo>
                          <a:pt x="176403" y="342043"/>
                          <a:pt x="175736" y="341471"/>
                          <a:pt x="175736" y="341281"/>
                        </a:cubicBezTo>
                        <a:cubicBezTo>
                          <a:pt x="175736" y="341090"/>
                          <a:pt x="175832" y="340900"/>
                          <a:pt x="176022" y="340614"/>
                        </a:cubicBezTo>
                        <a:cubicBezTo>
                          <a:pt x="176117" y="340328"/>
                          <a:pt x="176784" y="339376"/>
                          <a:pt x="176784" y="339376"/>
                        </a:cubicBezTo>
                        <a:cubicBezTo>
                          <a:pt x="176784" y="339376"/>
                          <a:pt x="177546" y="339662"/>
                          <a:pt x="177832" y="339662"/>
                        </a:cubicBezTo>
                        <a:cubicBezTo>
                          <a:pt x="178117" y="339662"/>
                          <a:pt x="178975" y="339281"/>
                          <a:pt x="179165" y="338995"/>
                        </a:cubicBezTo>
                        <a:cubicBezTo>
                          <a:pt x="179356" y="338614"/>
                          <a:pt x="179261" y="338423"/>
                          <a:pt x="179451" y="338138"/>
                        </a:cubicBezTo>
                        <a:cubicBezTo>
                          <a:pt x="179642" y="337852"/>
                          <a:pt x="179546" y="337566"/>
                          <a:pt x="179832" y="337280"/>
                        </a:cubicBezTo>
                        <a:cubicBezTo>
                          <a:pt x="180118" y="336995"/>
                          <a:pt x="180308" y="336709"/>
                          <a:pt x="180308" y="336233"/>
                        </a:cubicBezTo>
                        <a:cubicBezTo>
                          <a:pt x="180308" y="335756"/>
                          <a:pt x="180213" y="335185"/>
                          <a:pt x="180404" y="335185"/>
                        </a:cubicBezTo>
                        <a:cubicBezTo>
                          <a:pt x="180594" y="335185"/>
                          <a:pt x="181070" y="335375"/>
                          <a:pt x="181261" y="335090"/>
                        </a:cubicBezTo>
                        <a:cubicBezTo>
                          <a:pt x="181642" y="334232"/>
                          <a:pt x="180784" y="330422"/>
                          <a:pt x="182975" y="329851"/>
                        </a:cubicBezTo>
                        <a:cubicBezTo>
                          <a:pt x="183166" y="329756"/>
                          <a:pt x="183547" y="329660"/>
                          <a:pt x="183642" y="329565"/>
                        </a:cubicBezTo>
                        <a:cubicBezTo>
                          <a:pt x="183737" y="329375"/>
                          <a:pt x="184023" y="329089"/>
                          <a:pt x="184213" y="329089"/>
                        </a:cubicBezTo>
                        <a:cubicBezTo>
                          <a:pt x="184404" y="329089"/>
                          <a:pt x="184690" y="329184"/>
                          <a:pt x="184880" y="329089"/>
                        </a:cubicBezTo>
                        <a:cubicBezTo>
                          <a:pt x="184975" y="328994"/>
                          <a:pt x="185166" y="328803"/>
                          <a:pt x="185166" y="328803"/>
                        </a:cubicBezTo>
                        <a:cubicBezTo>
                          <a:pt x="185166" y="328803"/>
                          <a:pt x="185547" y="328422"/>
                          <a:pt x="185833" y="328517"/>
                        </a:cubicBezTo>
                        <a:cubicBezTo>
                          <a:pt x="186119" y="328517"/>
                          <a:pt x="186309" y="328708"/>
                          <a:pt x="186500" y="328898"/>
                        </a:cubicBezTo>
                        <a:cubicBezTo>
                          <a:pt x="186690" y="329184"/>
                          <a:pt x="186785" y="329470"/>
                          <a:pt x="186880" y="329565"/>
                        </a:cubicBezTo>
                        <a:cubicBezTo>
                          <a:pt x="186976" y="329660"/>
                          <a:pt x="187071" y="329851"/>
                          <a:pt x="187166" y="329851"/>
                        </a:cubicBezTo>
                        <a:cubicBezTo>
                          <a:pt x="187357" y="329851"/>
                          <a:pt x="187357" y="329851"/>
                          <a:pt x="187452" y="330041"/>
                        </a:cubicBezTo>
                        <a:cubicBezTo>
                          <a:pt x="187547" y="330232"/>
                          <a:pt x="187452" y="330327"/>
                          <a:pt x="187738" y="330422"/>
                        </a:cubicBezTo>
                        <a:cubicBezTo>
                          <a:pt x="188024" y="330613"/>
                          <a:pt x="188214" y="330708"/>
                          <a:pt x="188214" y="331089"/>
                        </a:cubicBezTo>
                        <a:cubicBezTo>
                          <a:pt x="188214" y="331375"/>
                          <a:pt x="188024" y="331851"/>
                          <a:pt x="188214" y="332232"/>
                        </a:cubicBezTo>
                        <a:cubicBezTo>
                          <a:pt x="188404" y="332613"/>
                          <a:pt x="188690" y="332804"/>
                          <a:pt x="188881" y="332994"/>
                        </a:cubicBezTo>
                        <a:cubicBezTo>
                          <a:pt x="189071" y="333185"/>
                          <a:pt x="189357" y="333470"/>
                          <a:pt x="189547" y="333661"/>
                        </a:cubicBezTo>
                        <a:cubicBezTo>
                          <a:pt x="189738" y="333851"/>
                          <a:pt x="189833" y="334137"/>
                          <a:pt x="190309" y="334232"/>
                        </a:cubicBezTo>
                        <a:cubicBezTo>
                          <a:pt x="190786" y="334328"/>
                          <a:pt x="191357" y="334423"/>
                          <a:pt x="191643" y="334232"/>
                        </a:cubicBezTo>
                        <a:cubicBezTo>
                          <a:pt x="191929" y="334137"/>
                          <a:pt x="192215" y="333756"/>
                          <a:pt x="192215" y="333375"/>
                        </a:cubicBezTo>
                        <a:cubicBezTo>
                          <a:pt x="192215" y="332994"/>
                          <a:pt x="192215" y="332613"/>
                          <a:pt x="192024" y="332327"/>
                        </a:cubicBezTo>
                        <a:cubicBezTo>
                          <a:pt x="191834" y="332042"/>
                          <a:pt x="191929" y="331851"/>
                          <a:pt x="191929" y="331851"/>
                        </a:cubicBezTo>
                        <a:cubicBezTo>
                          <a:pt x="191929" y="331851"/>
                          <a:pt x="193072" y="331756"/>
                          <a:pt x="193358" y="331756"/>
                        </a:cubicBezTo>
                        <a:cubicBezTo>
                          <a:pt x="193643" y="331756"/>
                          <a:pt x="194120" y="332042"/>
                          <a:pt x="194310" y="332042"/>
                        </a:cubicBezTo>
                        <a:cubicBezTo>
                          <a:pt x="194500" y="332137"/>
                          <a:pt x="194882" y="332423"/>
                          <a:pt x="195263" y="332327"/>
                        </a:cubicBezTo>
                        <a:cubicBezTo>
                          <a:pt x="195644" y="332232"/>
                          <a:pt x="195929" y="331851"/>
                          <a:pt x="196120" y="331661"/>
                        </a:cubicBezTo>
                        <a:cubicBezTo>
                          <a:pt x="196405" y="331470"/>
                          <a:pt x="196596" y="331661"/>
                          <a:pt x="196882" y="331375"/>
                        </a:cubicBezTo>
                        <a:cubicBezTo>
                          <a:pt x="197167" y="331089"/>
                          <a:pt x="197167" y="331089"/>
                          <a:pt x="197644" y="331089"/>
                        </a:cubicBezTo>
                        <a:cubicBezTo>
                          <a:pt x="198025" y="331089"/>
                          <a:pt x="198311" y="330994"/>
                          <a:pt x="198692" y="331280"/>
                        </a:cubicBezTo>
                        <a:cubicBezTo>
                          <a:pt x="199072" y="331565"/>
                          <a:pt x="199454" y="331661"/>
                          <a:pt x="199739" y="331756"/>
                        </a:cubicBezTo>
                        <a:cubicBezTo>
                          <a:pt x="200120" y="331851"/>
                          <a:pt x="200787" y="331851"/>
                          <a:pt x="200978" y="331851"/>
                        </a:cubicBezTo>
                        <a:cubicBezTo>
                          <a:pt x="201168" y="331851"/>
                          <a:pt x="201073" y="332042"/>
                          <a:pt x="201073" y="332232"/>
                        </a:cubicBezTo>
                        <a:cubicBezTo>
                          <a:pt x="201073" y="332423"/>
                          <a:pt x="201168" y="332804"/>
                          <a:pt x="201168" y="332994"/>
                        </a:cubicBezTo>
                        <a:cubicBezTo>
                          <a:pt x="201168" y="333185"/>
                          <a:pt x="201263" y="333375"/>
                          <a:pt x="201359" y="333566"/>
                        </a:cubicBezTo>
                        <a:cubicBezTo>
                          <a:pt x="201549" y="333756"/>
                          <a:pt x="203263" y="333851"/>
                          <a:pt x="203263" y="333851"/>
                        </a:cubicBezTo>
                        <a:cubicBezTo>
                          <a:pt x="203263" y="333851"/>
                          <a:pt x="203549" y="333280"/>
                          <a:pt x="203645" y="333089"/>
                        </a:cubicBezTo>
                        <a:cubicBezTo>
                          <a:pt x="203740" y="332804"/>
                          <a:pt x="204025" y="332518"/>
                          <a:pt x="204407" y="332423"/>
                        </a:cubicBezTo>
                        <a:cubicBezTo>
                          <a:pt x="205264" y="332042"/>
                          <a:pt x="205169" y="332042"/>
                          <a:pt x="205550" y="332042"/>
                        </a:cubicBezTo>
                        <a:lnTo>
                          <a:pt x="205550" y="332042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8" name="任意多边形: 形状 1927"/>
                  <p:cNvSpPr/>
                  <p:nvPr/>
                </p:nvSpPr>
                <p:spPr>
                  <a:xfrm>
                    <a:off x="5729453" y="3293268"/>
                    <a:ext cx="614457" cy="502443"/>
                  </a:xfrm>
                  <a:custGeom>
                    <a:avLst/>
                    <a:gdLst>
                      <a:gd name="connsiteX0" fmla="*/ 192906 w 614457"/>
                      <a:gd name="connsiteY0" fmla="*/ 0 h 502443"/>
                      <a:gd name="connsiteX1" fmla="*/ 198716 w 614457"/>
                      <a:gd name="connsiteY1" fmla="*/ 17145 h 502443"/>
                      <a:gd name="connsiteX2" fmla="*/ 212527 w 614457"/>
                      <a:gd name="connsiteY2" fmla="*/ 56579 h 502443"/>
                      <a:gd name="connsiteX3" fmla="*/ 203383 w 614457"/>
                      <a:gd name="connsiteY3" fmla="*/ 64579 h 502443"/>
                      <a:gd name="connsiteX4" fmla="*/ 203478 w 614457"/>
                      <a:gd name="connsiteY4" fmla="*/ 65151 h 502443"/>
                      <a:gd name="connsiteX5" fmla="*/ 203954 w 614457"/>
                      <a:gd name="connsiteY5" fmla="*/ 65818 h 502443"/>
                      <a:gd name="connsiteX6" fmla="*/ 203764 w 614457"/>
                      <a:gd name="connsiteY6" fmla="*/ 66389 h 502443"/>
                      <a:gd name="connsiteX7" fmla="*/ 214908 w 614457"/>
                      <a:gd name="connsiteY7" fmla="*/ 83820 h 502443"/>
                      <a:gd name="connsiteX8" fmla="*/ 220623 w 614457"/>
                      <a:gd name="connsiteY8" fmla="*/ 88773 h 502443"/>
                      <a:gd name="connsiteX9" fmla="*/ 222243 w 614457"/>
                      <a:gd name="connsiteY9" fmla="*/ 89725 h 502443"/>
                      <a:gd name="connsiteX10" fmla="*/ 224433 w 614457"/>
                      <a:gd name="connsiteY10" fmla="*/ 92012 h 502443"/>
                      <a:gd name="connsiteX11" fmla="*/ 226148 w 614457"/>
                      <a:gd name="connsiteY11" fmla="*/ 92583 h 502443"/>
                      <a:gd name="connsiteX12" fmla="*/ 227386 w 614457"/>
                      <a:gd name="connsiteY12" fmla="*/ 93250 h 502443"/>
                      <a:gd name="connsiteX13" fmla="*/ 226624 w 614457"/>
                      <a:gd name="connsiteY13" fmla="*/ 110109 h 502443"/>
                      <a:gd name="connsiteX14" fmla="*/ 237387 w 614457"/>
                      <a:gd name="connsiteY14" fmla="*/ 105537 h 502443"/>
                      <a:gd name="connsiteX15" fmla="*/ 235387 w 614457"/>
                      <a:gd name="connsiteY15" fmla="*/ 102013 h 502443"/>
                      <a:gd name="connsiteX16" fmla="*/ 239102 w 614457"/>
                      <a:gd name="connsiteY16" fmla="*/ 101060 h 502443"/>
                      <a:gd name="connsiteX17" fmla="*/ 239387 w 614457"/>
                      <a:gd name="connsiteY17" fmla="*/ 103156 h 502443"/>
                      <a:gd name="connsiteX18" fmla="*/ 240340 w 614457"/>
                      <a:gd name="connsiteY18" fmla="*/ 106204 h 502443"/>
                      <a:gd name="connsiteX19" fmla="*/ 242245 w 614457"/>
                      <a:gd name="connsiteY19" fmla="*/ 107823 h 502443"/>
                      <a:gd name="connsiteX20" fmla="*/ 243483 w 614457"/>
                      <a:gd name="connsiteY20" fmla="*/ 109347 h 502443"/>
                      <a:gd name="connsiteX21" fmla="*/ 243674 w 614457"/>
                      <a:gd name="connsiteY21" fmla="*/ 107252 h 502443"/>
                      <a:gd name="connsiteX22" fmla="*/ 243293 w 614457"/>
                      <a:gd name="connsiteY22" fmla="*/ 105727 h 502443"/>
                      <a:gd name="connsiteX23" fmla="*/ 243483 w 614457"/>
                      <a:gd name="connsiteY23" fmla="*/ 104489 h 502443"/>
                      <a:gd name="connsiteX24" fmla="*/ 250722 w 614457"/>
                      <a:gd name="connsiteY24" fmla="*/ 101251 h 502443"/>
                      <a:gd name="connsiteX25" fmla="*/ 252532 w 614457"/>
                      <a:gd name="connsiteY25" fmla="*/ 105632 h 502443"/>
                      <a:gd name="connsiteX26" fmla="*/ 254723 w 614457"/>
                      <a:gd name="connsiteY26" fmla="*/ 106680 h 502443"/>
                      <a:gd name="connsiteX27" fmla="*/ 255675 w 614457"/>
                      <a:gd name="connsiteY27" fmla="*/ 104870 h 502443"/>
                      <a:gd name="connsiteX28" fmla="*/ 257580 w 614457"/>
                      <a:gd name="connsiteY28" fmla="*/ 103251 h 502443"/>
                      <a:gd name="connsiteX29" fmla="*/ 257771 w 614457"/>
                      <a:gd name="connsiteY29" fmla="*/ 98488 h 502443"/>
                      <a:gd name="connsiteX30" fmla="*/ 257961 w 614457"/>
                      <a:gd name="connsiteY30" fmla="*/ 98012 h 502443"/>
                      <a:gd name="connsiteX31" fmla="*/ 258628 w 614457"/>
                      <a:gd name="connsiteY31" fmla="*/ 97917 h 502443"/>
                      <a:gd name="connsiteX32" fmla="*/ 268724 w 614457"/>
                      <a:gd name="connsiteY32" fmla="*/ 99250 h 502443"/>
                      <a:gd name="connsiteX33" fmla="*/ 272249 w 614457"/>
                      <a:gd name="connsiteY33" fmla="*/ 99536 h 502443"/>
                      <a:gd name="connsiteX34" fmla="*/ 276249 w 614457"/>
                      <a:gd name="connsiteY34" fmla="*/ 95631 h 502443"/>
                      <a:gd name="connsiteX35" fmla="*/ 282345 w 614457"/>
                      <a:gd name="connsiteY35" fmla="*/ 96679 h 502443"/>
                      <a:gd name="connsiteX36" fmla="*/ 288441 w 614457"/>
                      <a:gd name="connsiteY36" fmla="*/ 97536 h 502443"/>
                      <a:gd name="connsiteX37" fmla="*/ 291966 w 614457"/>
                      <a:gd name="connsiteY37" fmla="*/ 98965 h 502443"/>
                      <a:gd name="connsiteX38" fmla="*/ 296157 w 614457"/>
                      <a:gd name="connsiteY38" fmla="*/ 106775 h 502443"/>
                      <a:gd name="connsiteX39" fmla="*/ 296347 w 614457"/>
                      <a:gd name="connsiteY39" fmla="*/ 112300 h 502443"/>
                      <a:gd name="connsiteX40" fmla="*/ 293204 w 614457"/>
                      <a:gd name="connsiteY40" fmla="*/ 116205 h 502443"/>
                      <a:gd name="connsiteX41" fmla="*/ 292823 w 614457"/>
                      <a:gd name="connsiteY41" fmla="*/ 127921 h 502443"/>
                      <a:gd name="connsiteX42" fmla="*/ 285965 w 614457"/>
                      <a:gd name="connsiteY42" fmla="*/ 131921 h 502443"/>
                      <a:gd name="connsiteX43" fmla="*/ 284250 w 614457"/>
                      <a:gd name="connsiteY43" fmla="*/ 134874 h 502443"/>
                      <a:gd name="connsiteX44" fmla="*/ 283298 w 614457"/>
                      <a:gd name="connsiteY44" fmla="*/ 138017 h 502443"/>
                      <a:gd name="connsiteX45" fmla="*/ 279869 w 614457"/>
                      <a:gd name="connsiteY45" fmla="*/ 140113 h 502443"/>
                      <a:gd name="connsiteX46" fmla="*/ 276630 w 614457"/>
                      <a:gd name="connsiteY46" fmla="*/ 140303 h 502443"/>
                      <a:gd name="connsiteX47" fmla="*/ 274820 w 614457"/>
                      <a:gd name="connsiteY47" fmla="*/ 142113 h 502443"/>
                      <a:gd name="connsiteX48" fmla="*/ 272630 w 614457"/>
                      <a:gd name="connsiteY48" fmla="*/ 143256 h 502443"/>
                      <a:gd name="connsiteX49" fmla="*/ 270344 w 614457"/>
                      <a:gd name="connsiteY49" fmla="*/ 144209 h 502443"/>
                      <a:gd name="connsiteX50" fmla="*/ 268629 w 614457"/>
                      <a:gd name="connsiteY50" fmla="*/ 145066 h 502443"/>
                      <a:gd name="connsiteX51" fmla="*/ 266820 w 614457"/>
                      <a:gd name="connsiteY51" fmla="*/ 145256 h 502443"/>
                      <a:gd name="connsiteX52" fmla="*/ 265295 w 614457"/>
                      <a:gd name="connsiteY52" fmla="*/ 144971 h 502443"/>
                      <a:gd name="connsiteX53" fmla="*/ 265962 w 614457"/>
                      <a:gd name="connsiteY53" fmla="*/ 145828 h 502443"/>
                      <a:gd name="connsiteX54" fmla="*/ 269010 w 614457"/>
                      <a:gd name="connsiteY54" fmla="*/ 145733 h 502443"/>
                      <a:gd name="connsiteX55" fmla="*/ 274344 w 614457"/>
                      <a:gd name="connsiteY55" fmla="*/ 145828 h 502443"/>
                      <a:gd name="connsiteX56" fmla="*/ 277297 w 614457"/>
                      <a:gd name="connsiteY56" fmla="*/ 146780 h 502443"/>
                      <a:gd name="connsiteX57" fmla="*/ 279202 w 614457"/>
                      <a:gd name="connsiteY57" fmla="*/ 147638 h 502443"/>
                      <a:gd name="connsiteX58" fmla="*/ 281774 w 614457"/>
                      <a:gd name="connsiteY58" fmla="*/ 150971 h 502443"/>
                      <a:gd name="connsiteX59" fmla="*/ 284441 w 614457"/>
                      <a:gd name="connsiteY59" fmla="*/ 152114 h 502443"/>
                      <a:gd name="connsiteX60" fmla="*/ 286536 w 614457"/>
                      <a:gd name="connsiteY60" fmla="*/ 152781 h 502443"/>
                      <a:gd name="connsiteX61" fmla="*/ 289489 w 614457"/>
                      <a:gd name="connsiteY61" fmla="*/ 155448 h 502443"/>
                      <a:gd name="connsiteX62" fmla="*/ 294918 w 614457"/>
                      <a:gd name="connsiteY62" fmla="*/ 157067 h 502443"/>
                      <a:gd name="connsiteX63" fmla="*/ 296537 w 614457"/>
                      <a:gd name="connsiteY63" fmla="*/ 160401 h 502443"/>
                      <a:gd name="connsiteX64" fmla="*/ 295871 w 614457"/>
                      <a:gd name="connsiteY64" fmla="*/ 162211 h 502443"/>
                      <a:gd name="connsiteX65" fmla="*/ 296823 w 614457"/>
                      <a:gd name="connsiteY65" fmla="*/ 165259 h 502443"/>
                      <a:gd name="connsiteX66" fmla="*/ 301395 w 614457"/>
                      <a:gd name="connsiteY66" fmla="*/ 166688 h 502443"/>
                      <a:gd name="connsiteX67" fmla="*/ 303110 w 614457"/>
                      <a:gd name="connsiteY67" fmla="*/ 166878 h 502443"/>
                      <a:gd name="connsiteX68" fmla="*/ 303015 w 614457"/>
                      <a:gd name="connsiteY68" fmla="*/ 170783 h 502443"/>
                      <a:gd name="connsiteX69" fmla="*/ 305682 w 614457"/>
                      <a:gd name="connsiteY69" fmla="*/ 171164 h 502443"/>
                      <a:gd name="connsiteX70" fmla="*/ 308349 w 614457"/>
                      <a:gd name="connsiteY70" fmla="*/ 171450 h 502443"/>
                      <a:gd name="connsiteX71" fmla="*/ 310920 w 614457"/>
                      <a:gd name="connsiteY71" fmla="*/ 170879 h 502443"/>
                      <a:gd name="connsiteX72" fmla="*/ 315207 w 614457"/>
                      <a:gd name="connsiteY72" fmla="*/ 171069 h 502443"/>
                      <a:gd name="connsiteX73" fmla="*/ 315207 w 614457"/>
                      <a:gd name="connsiteY73" fmla="*/ 180880 h 502443"/>
                      <a:gd name="connsiteX74" fmla="*/ 315778 w 614457"/>
                      <a:gd name="connsiteY74" fmla="*/ 183737 h 502443"/>
                      <a:gd name="connsiteX75" fmla="*/ 315969 w 614457"/>
                      <a:gd name="connsiteY75" fmla="*/ 185261 h 502443"/>
                      <a:gd name="connsiteX76" fmla="*/ 314540 w 614457"/>
                      <a:gd name="connsiteY76" fmla="*/ 186976 h 502443"/>
                      <a:gd name="connsiteX77" fmla="*/ 314635 w 614457"/>
                      <a:gd name="connsiteY77" fmla="*/ 189262 h 502443"/>
                      <a:gd name="connsiteX78" fmla="*/ 316349 w 614457"/>
                      <a:gd name="connsiteY78" fmla="*/ 190786 h 502443"/>
                      <a:gd name="connsiteX79" fmla="*/ 317207 w 614457"/>
                      <a:gd name="connsiteY79" fmla="*/ 189167 h 502443"/>
                      <a:gd name="connsiteX80" fmla="*/ 319493 w 614457"/>
                      <a:gd name="connsiteY80" fmla="*/ 190595 h 502443"/>
                      <a:gd name="connsiteX81" fmla="*/ 319493 w 614457"/>
                      <a:gd name="connsiteY81" fmla="*/ 192500 h 502443"/>
                      <a:gd name="connsiteX82" fmla="*/ 319302 w 614457"/>
                      <a:gd name="connsiteY82" fmla="*/ 193453 h 502443"/>
                      <a:gd name="connsiteX83" fmla="*/ 325779 w 614457"/>
                      <a:gd name="connsiteY83" fmla="*/ 192024 h 502443"/>
                      <a:gd name="connsiteX84" fmla="*/ 329303 w 614457"/>
                      <a:gd name="connsiteY84" fmla="*/ 190024 h 502443"/>
                      <a:gd name="connsiteX85" fmla="*/ 328161 w 614457"/>
                      <a:gd name="connsiteY85" fmla="*/ 193548 h 502443"/>
                      <a:gd name="connsiteX86" fmla="*/ 329399 w 614457"/>
                      <a:gd name="connsiteY86" fmla="*/ 195643 h 502443"/>
                      <a:gd name="connsiteX87" fmla="*/ 329494 w 614457"/>
                      <a:gd name="connsiteY87" fmla="*/ 197929 h 502443"/>
                      <a:gd name="connsiteX88" fmla="*/ 331494 w 614457"/>
                      <a:gd name="connsiteY88" fmla="*/ 198406 h 502443"/>
                      <a:gd name="connsiteX89" fmla="*/ 333209 w 614457"/>
                      <a:gd name="connsiteY89" fmla="*/ 198977 h 502443"/>
                      <a:gd name="connsiteX90" fmla="*/ 333018 w 614457"/>
                      <a:gd name="connsiteY90" fmla="*/ 200216 h 502443"/>
                      <a:gd name="connsiteX91" fmla="*/ 332066 w 614457"/>
                      <a:gd name="connsiteY91" fmla="*/ 200978 h 502443"/>
                      <a:gd name="connsiteX92" fmla="*/ 332161 w 614457"/>
                      <a:gd name="connsiteY92" fmla="*/ 201739 h 502443"/>
                      <a:gd name="connsiteX93" fmla="*/ 333971 w 614457"/>
                      <a:gd name="connsiteY93" fmla="*/ 202406 h 502443"/>
                      <a:gd name="connsiteX94" fmla="*/ 335495 w 614457"/>
                      <a:gd name="connsiteY94" fmla="*/ 202692 h 502443"/>
                      <a:gd name="connsiteX95" fmla="*/ 338733 w 614457"/>
                      <a:gd name="connsiteY95" fmla="*/ 204502 h 502443"/>
                      <a:gd name="connsiteX96" fmla="*/ 341115 w 614457"/>
                      <a:gd name="connsiteY96" fmla="*/ 205550 h 502443"/>
                      <a:gd name="connsiteX97" fmla="*/ 342734 w 614457"/>
                      <a:gd name="connsiteY97" fmla="*/ 208693 h 502443"/>
                      <a:gd name="connsiteX98" fmla="*/ 343782 w 614457"/>
                      <a:gd name="connsiteY98" fmla="*/ 207550 h 502443"/>
                      <a:gd name="connsiteX99" fmla="*/ 345306 w 614457"/>
                      <a:gd name="connsiteY99" fmla="*/ 206692 h 502443"/>
                      <a:gd name="connsiteX100" fmla="*/ 347401 w 614457"/>
                      <a:gd name="connsiteY100" fmla="*/ 207359 h 502443"/>
                      <a:gd name="connsiteX101" fmla="*/ 348544 w 614457"/>
                      <a:gd name="connsiteY101" fmla="*/ 207740 h 502443"/>
                      <a:gd name="connsiteX102" fmla="*/ 349020 w 614457"/>
                      <a:gd name="connsiteY102" fmla="*/ 208312 h 502443"/>
                      <a:gd name="connsiteX103" fmla="*/ 352164 w 614457"/>
                      <a:gd name="connsiteY103" fmla="*/ 205550 h 502443"/>
                      <a:gd name="connsiteX104" fmla="*/ 355593 w 614457"/>
                      <a:gd name="connsiteY104" fmla="*/ 200882 h 502443"/>
                      <a:gd name="connsiteX105" fmla="*/ 360545 w 614457"/>
                      <a:gd name="connsiteY105" fmla="*/ 197453 h 502443"/>
                      <a:gd name="connsiteX106" fmla="*/ 356831 w 614457"/>
                      <a:gd name="connsiteY106" fmla="*/ 193358 h 502443"/>
                      <a:gd name="connsiteX107" fmla="*/ 352164 w 614457"/>
                      <a:gd name="connsiteY107" fmla="*/ 188024 h 502443"/>
                      <a:gd name="connsiteX108" fmla="*/ 351783 w 614457"/>
                      <a:gd name="connsiteY108" fmla="*/ 187357 h 502443"/>
                      <a:gd name="connsiteX109" fmla="*/ 352830 w 614457"/>
                      <a:gd name="connsiteY109" fmla="*/ 187262 h 502443"/>
                      <a:gd name="connsiteX110" fmla="*/ 363784 w 614457"/>
                      <a:gd name="connsiteY110" fmla="*/ 184499 h 502443"/>
                      <a:gd name="connsiteX111" fmla="*/ 368928 w 614457"/>
                      <a:gd name="connsiteY111" fmla="*/ 183166 h 502443"/>
                      <a:gd name="connsiteX112" fmla="*/ 371499 w 614457"/>
                      <a:gd name="connsiteY112" fmla="*/ 181356 h 502443"/>
                      <a:gd name="connsiteX113" fmla="*/ 375309 w 614457"/>
                      <a:gd name="connsiteY113" fmla="*/ 180308 h 502443"/>
                      <a:gd name="connsiteX114" fmla="*/ 380834 w 614457"/>
                      <a:gd name="connsiteY114" fmla="*/ 184404 h 502443"/>
                      <a:gd name="connsiteX115" fmla="*/ 388358 w 614457"/>
                      <a:gd name="connsiteY115" fmla="*/ 186118 h 502443"/>
                      <a:gd name="connsiteX116" fmla="*/ 395883 w 614457"/>
                      <a:gd name="connsiteY116" fmla="*/ 188309 h 502443"/>
                      <a:gd name="connsiteX117" fmla="*/ 400836 w 614457"/>
                      <a:gd name="connsiteY117" fmla="*/ 183547 h 502443"/>
                      <a:gd name="connsiteX118" fmla="*/ 402074 w 614457"/>
                      <a:gd name="connsiteY118" fmla="*/ 183166 h 502443"/>
                      <a:gd name="connsiteX119" fmla="*/ 405408 w 614457"/>
                      <a:gd name="connsiteY119" fmla="*/ 180404 h 502443"/>
                      <a:gd name="connsiteX120" fmla="*/ 408647 w 614457"/>
                      <a:gd name="connsiteY120" fmla="*/ 177355 h 502443"/>
                      <a:gd name="connsiteX121" fmla="*/ 417029 w 614457"/>
                      <a:gd name="connsiteY121" fmla="*/ 174688 h 502443"/>
                      <a:gd name="connsiteX122" fmla="*/ 427506 w 614457"/>
                      <a:gd name="connsiteY122" fmla="*/ 171355 h 502443"/>
                      <a:gd name="connsiteX123" fmla="*/ 431316 w 614457"/>
                      <a:gd name="connsiteY123" fmla="*/ 171450 h 502443"/>
                      <a:gd name="connsiteX124" fmla="*/ 436365 w 614457"/>
                      <a:gd name="connsiteY124" fmla="*/ 173450 h 502443"/>
                      <a:gd name="connsiteX125" fmla="*/ 434650 w 614457"/>
                      <a:gd name="connsiteY125" fmla="*/ 179261 h 502443"/>
                      <a:gd name="connsiteX126" fmla="*/ 439508 w 614457"/>
                      <a:gd name="connsiteY126" fmla="*/ 186309 h 502443"/>
                      <a:gd name="connsiteX127" fmla="*/ 440365 w 614457"/>
                      <a:gd name="connsiteY127" fmla="*/ 189643 h 502443"/>
                      <a:gd name="connsiteX128" fmla="*/ 439889 w 614457"/>
                      <a:gd name="connsiteY128" fmla="*/ 191548 h 502443"/>
                      <a:gd name="connsiteX129" fmla="*/ 440079 w 614457"/>
                      <a:gd name="connsiteY129" fmla="*/ 194405 h 502443"/>
                      <a:gd name="connsiteX130" fmla="*/ 439127 w 614457"/>
                      <a:gd name="connsiteY130" fmla="*/ 196691 h 502443"/>
                      <a:gd name="connsiteX131" fmla="*/ 433888 w 614457"/>
                      <a:gd name="connsiteY131" fmla="*/ 198977 h 502443"/>
                      <a:gd name="connsiteX132" fmla="*/ 427316 w 614457"/>
                      <a:gd name="connsiteY132" fmla="*/ 210598 h 502443"/>
                      <a:gd name="connsiteX133" fmla="*/ 413886 w 614457"/>
                      <a:gd name="connsiteY133" fmla="*/ 219646 h 502443"/>
                      <a:gd name="connsiteX134" fmla="*/ 410266 w 614457"/>
                      <a:gd name="connsiteY134" fmla="*/ 222028 h 502443"/>
                      <a:gd name="connsiteX135" fmla="*/ 410933 w 614457"/>
                      <a:gd name="connsiteY135" fmla="*/ 222695 h 502443"/>
                      <a:gd name="connsiteX136" fmla="*/ 412266 w 614457"/>
                      <a:gd name="connsiteY136" fmla="*/ 224790 h 502443"/>
                      <a:gd name="connsiteX137" fmla="*/ 415314 w 614457"/>
                      <a:gd name="connsiteY137" fmla="*/ 233839 h 502443"/>
                      <a:gd name="connsiteX138" fmla="*/ 408361 w 614457"/>
                      <a:gd name="connsiteY138" fmla="*/ 237077 h 502443"/>
                      <a:gd name="connsiteX139" fmla="*/ 407790 w 614457"/>
                      <a:gd name="connsiteY139" fmla="*/ 238125 h 502443"/>
                      <a:gd name="connsiteX140" fmla="*/ 408075 w 614457"/>
                      <a:gd name="connsiteY140" fmla="*/ 240221 h 502443"/>
                      <a:gd name="connsiteX141" fmla="*/ 408933 w 614457"/>
                      <a:gd name="connsiteY141" fmla="*/ 244221 h 502443"/>
                      <a:gd name="connsiteX142" fmla="*/ 409314 w 614457"/>
                      <a:gd name="connsiteY142" fmla="*/ 248031 h 502443"/>
                      <a:gd name="connsiteX143" fmla="*/ 419791 w 614457"/>
                      <a:gd name="connsiteY143" fmla="*/ 251841 h 502443"/>
                      <a:gd name="connsiteX144" fmla="*/ 425982 w 614457"/>
                      <a:gd name="connsiteY144" fmla="*/ 258509 h 502443"/>
                      <a:gd name="connsiteX145" fmla="*/ 427125 w 614457"/>
                      <a:gd name="connsiteY145" fmla="*/ 260604 h 502443"/>
                      <a:gd name="connsiteX146" fmla="*/ 429792 w 614457"/>
                      <a:gd name="connsiteY146" fmla="*/ 262318 h 502443"/>
                      <a:gd name="connsiteX147" fmla="*/ 435412 w 614457"/>
                      <a:gd name="connsiteY147" fmla="*/ 267367 h 502443"/>
                      <a:gd name="connsiteX148" fmla="*/ 438936 w 614457"/>
                      <a:gd name="connsiteY148" fmla="*/ 270224 h 502443"/>
                      <a:gd name="connsiteX149" fmla="*/ 441032 w 614457"/>
                      <a:gd name="connsiteY149" fmla="*/ 270034 h 502443"/>
                      <a:gd name="connsiteX150" fmla="*/ 442746 w 614457"/>
                      <a:gd name="connsiteY150" fmla="*/ 269176 h 502443"/>
                      <a:gd name="connsiteX151" fmla="*/ 443985 w 614457"/>
                      <a:gd name="connsiteY151" fmla="*/ 269938 h 502443"/>
                      <a:gd name="connsiteX152" fmla="*/ 445604 w 614457"/>
                      <a:gd name="connsiteY152" fmla="*/ 269748 h 502443"/>
                      <a:gd name="connsiteX153" fmla="*/ 446937 w 614457"/>
                      <a:gd name="connsiteY153" fmla="*/ 269176 h 502443"/>
                      <a:gd name="connsiteX154" fmla="*/ 448652 w 614457"/>
                      <a:gd name="connsiteY154" fmla="*/ 268510 h 502443"/>
                      <a:gd name="connsiteX155" fmla="*/ 449604 w 614457"/>
                      <a:gd name="connsiteY155" fmla="*/ 269748 h 502443"/>
                      <a:gd name="connsiteX156" fmla="*/ 451224 w 614457"/>
                      <a:gd name="connsiteY156" fmla="*/ 269558 h 502443"/>
                      <a:gd name="connsiteX157" fmla="*/ 452271 w 614457"/>
                      <a:gd name="connsiteY157" fmla="*/ 269176 h 502443"/>
                      <a:gd name="connsiteX158" fmla="*/ 453128 w 614457"/>
                      <a:gd name="connsiteY158" fmla="*/ 269558 h 502443"/>
                      <a:gd name="connsiteX159" fmla="*/ 454653 w 614457"/>
                      <a:gd name="connsiteY159" fmla="*/ 269653 h 502443"/>
                      <a:gd name="connsiteX160" fmla="*/ 456272 w 614457"/>
                      <a:gd name="connsiteY160" fmla="*/ 269843 h 502443"/>
                      <a:gd name="connsiteX161" fmla="*/ 457986 w 614457"/>
                      <a:gd name="connsiteY161" fmla="*/ 270415 h 502443"/>
                      <a:gd name="connsiteX162" fmla="*/ 457510 w 614457"/>
                      <a:gd name="connsiteY162" fmla="*/ 271653 h 502443"/>
                      <a:gd name="connsiteX163" fmla="*/ 457701 w 614457"/>
                      <a:gd name="connsiteY163" fmla="*/ 272796 h 502443"/>
                      <a:gd name="connsiteX164" fmla="*/ 458939 w 614457"/>
                      <a:gd name="connsiteY164" fmla="*/ 273272 h 502443"/>
                      <a:gd name="connsiteX165" fmla="*/ 459320 w 614457"/>
                      <a:gd name="connsiteY165" fmla="*/ 273367 h 502443"/>
                      <a:gd name="connsiteX166" fmla="*/ 458558 w 614457"/>
                      <a:gd name="connsiteY166" fmla="*/ 274225 h 502443"/>
                      <a:gd name="connsiteX167" fmla="*/ 457605 w 614457"/>
                      <a:gd name="connsiteY167" fmla="*/ 274892 h 502443"/>
                      <a:gd name="connsiteX168" fmla="*/ 456272 w 614457"/>
                      <a:gd name="connsiteY168" fmla="*/ 276130 h 502443"/>
                      <a:gd name="connsiteX169" fmla="*/ 455033 w 614457"/>
                      <a:gd name="connsiteY169" fmla="*/ 277559 h 502443"/>
                      <a:gd name="connsiteX170" fmla="*/ 455510 w 614457"/>
                      <a:gd name="connsiteY170" fmla="*/ 279463 h 502443"/>
                      <a:gd name="connsiteX171" fmla="*/ 456843 w 614457"/>
                      <a:gd name="connsiteY171" fmla="*/ 280225 h 502443"/>
                      <a:gd name="connsiteX172" fmla="*/ 458748 w 614457"/>
                      <a:gd name="connsiteY172" fmla="*/ 280225 h 502443"/>
                      <a:gd name="connsiteX173" fmla="*/ 460082 w 614457"/>
                      <a:gd name="connsiteY173" fmla="*/ 279559 h 502443"/>
                      <a:gd name="connsiteX174" fmla="*/ 461891 w 614457"/>
                      <a:gd name="connsiteY174" fmla="*/ 278321 h 502443"/>
                      <a:gd name="connsiteX175" fmla="*/ 463035 w 614457"/>
                      <a:gd name="connsiteY175" fmla="*/ 278892 h 502443"/>
                      <a:gd name="connsiteX176" fmla="*/ 464940 w 614457"/>
                      <a:gd name="connsiteY176" fmla="*/ 280225 h 502443"/>
                      <a:gd name="connsiteX177" fmla="*/ 465320 w 614457"/>
                      <a:gd name="connsiteY177" fmla="*/ 281845 h 502443"/>
                      <a:gd name="connsiteX178" fmla="*/ 466559 w 614457"/>
                      <a:gd name="connsiteY178" fmla="*/ 283464 h 502443"/>
                      <a:gd name="connsiteX179" fmla="*/ 467226 w 614457"/>
                      <a:gd name="connsiteY179" fmla="*/ 284893 h 502443"/>
                      <a:gd name="connsiteX180" fmla="*/ 467702 w 614457"/>
                      <a:gd name="connsiteY180" fmla="*/ 285845 h 502443"/>
                      <a:gd name="connsiteX181" fmla="*/ 468654 w 614457"/>
                      <a:gd name="connsiteY181" fmla="*/ 286798 h 502443"/>
                      <a:gd name="connsiteX182" fmla="*/ 468845 w 614457"/>
                      <a:gd name="connsiteY182" fmla="*/ 288417 h 502443"/>
                      <a:gd name="connsiteX183" fmla="*/ 470083 w 614457"/>
                      <a:gd name="connsiteY183" fmla="*/ 288417 h 502443"/>
                      <a:gd name="connsiteX184" fmla="*/ 470845 w 614457"/>
                      <a:gd name="connsiteY184" fmla="*/ 288893 h 502443"/>
                      <a:gd name="connsiteX185" fmla="*/ 471416 w 614457"/>
                      <a:gd name="connsiteY185" fmla="*/ 289655 h 502443"/>
                      <a:gd name="connsiteX186" fmla="*/ 472083 w 614457"/>
                      <a:gd name="connsiteY186" fmla="*/ 289465 h 502443"/>
                      <a:gd name="connsiteX187" fmla="*/ 472941 w 614457"/>
                      <a:gd name="connsiteY187" fmla="*/ 289179 h 502443"/>
                      <a:gd name="connsiteX188" fmla="*/ 475227 w 614457"/>
                      <a:gd name="connsiteY188" fmla="*/ 290227 h 502443"/>
                      <a:gd name="connsiteX189" fmla="*/ 476751 w 614457"/>
                      <a:gd name="connsiteY189" fmla="*/ 290417 h 502443"/>
                      <a:gd name="connsiteX190" fmla="*/ 477227 w 614457"/>
                      <a:gd name="connsiteY190" fmla="*/ 292227 h 502443"/>
                      <a:gd name="connsiteX191" fmla="*/ 477512 w 614457"/>
                      <a:gd name="connsiteY191" fmla="*/ 293846 h 502443"/>
                      <a:gd name="connsiteX192" fmla="*/ 477608 w 614457"/>
                      <a:gd name="connsiteY192" fmla="*/ 295370 h 502443"/>
                      <a:gd name="connsiteX193" fmla="*/ 478656 w 614457"/>
                      <a:gd name="connsiteY193" fmla="*/ 295084 h 502443"/>
                      <a:gd name="connsiteX194" fmla="*/ 479608 w 614457"/>
                      <a:gd name="connsiteY194" fmla="*/ 295180 h 502443"/>
                      <a:gd name="connsiteX195" fmla="*/ 480561 w 614457"/>
                      <a:gd name="connsiteY195" fmla="*/ 295846 h 502443"/>
                      <a:gd name="connsiteX196" fmla="*/ 481323 w 614457"/>
                      <a:gd name="connsiteY196" fmla="*/ 296704 h 502443"/>
                      <a:gd name="connsiteX197" fmla="*/ 481799 w 614457"/>
                      <a:gd name="connsiteY197" fmla="*/ 297466 h 502443"/>
                      <a:gd name="connsiteX198" fmla="*/ 482180 w 614457"/>
                      <a:gd name="connsiteY198" fmla="*/ 298609 h 502443"/>
                      <a:gd name="connsiteX199" fmla="*/ 483513 w 614457"/>
                      <a:gd name="connsiteY199" fmla="*/ 299847 h 502443"/>
                      <a:gd name="connsiteX200" fmla="*/ 483132 w 614457"/>
                      <a:gd name="connsiteY200" fmla="*/ 302228 h 502443"/>
                      <a:gd name="connsiteX201" fmla="*/ 482275 w 614457"/>
                      <a:gd name="connsiteY201" fmla="*/ 302228 h 502443"/>
                      <a:gd name="connsiteX202" fmla="*/ 481227 w 614457"/>
                      <a:gd name="connsiteY202" fmla="*/ 302038 h 502443"/>
                      <a:gd name="connsiteX203" fmla="*/ 480751 w 614457"/>
                      <a:gd name="connsiteY203" fmla="*/ 302419 h 502443"/>
                      <a:gd name="connsiteX204" fmla="*/ 479799 w 614457"/>
                      <a:gd name="connsiteY204" fmla="*/ 302419 h 502443"/>
                      <a:gd name="connsiteX205" fmla="*/ 478751 w 614457"/>
                      <a:gd name="connsiteY205" fmla="*/ 303181 h 502443"/>
                      <a:gd name="connsiteX206" fmla="*/ 478465 w 614457"/>
                      <a:gd name="connsiteY206" fmla="*/ 304800 h 502443"/>
                      <a:gd name="connsiteX207" fmla="*/ 479227 w 614457"/>
                      <a:gd name="connsiteY207" fmla="*/ 305943 h 502443"/>
                      <a:gd name="connsiteX208" fmla="*/ 479322 w 614457"/>
                      <a:gd name="connsiteY208" fmla="*/ 306705 h 502443"/>
                      <a:gd name="connsiteX209" fmla="*/ 479418 w 614457"/>
                      <a:gd name="connsiteY209" fmla="*/ 307658 h 502443"/>
                      <a:gd name="connsiteX210" fmla="*/ 479989 w 614457"/>
                      <a:gd name="connsiteY210" fmla="*/ 308324 h 502443"/>
                      <a:gd name="connsiteX211" fmla="*/ 480465 w 614457"/>
                      <a:gd name="connsiteY211" fmla="*/ 308991 h 502443"/>
                      <a:gd name="connsiteX212" fmla="*/ 481037 w 614457"/>
                      <a:gd name="connsiteY212" fmla="*/ 309848 h 502443"/>
                      <a:gd name="connsiteX213" fmla="*/ 481227 w 614457"/>
                      <a:gd name="connsiteY213" fmla="*/ 310991 h 502443"/>
                      <a:gd name="connsiteX214" fmla="*/ 480465 w 614457"/>
                      <a:gd name="connsiteY214" fmla="*/ 311658 h 502443"/>
                      <a:gd name="connsiteX215" fmla="*/ 481703 w 614457"/>
                      <a:gd name="connsiteY215" fmla="*/ 312801 h 502443"/>
                      <a:gd name="connsiteX216" fmla="*/ 482751 w 614457"/>
                      <a:gd name="connsiteY216" fmla="*/ 312515 h 502443"/>
                      <a:gd name="connsiteX217" fmla="*/ 483323 w 614457"/>
                      <a:gd name="connsiteY217" fmla="*/ 312515 h 502443"/>
                      <a:gd name="connsiteX218" fmla="*/ 484942 w 614457"/>
                      <a:gd name="connsiteY218" fmla="*/ 314896 h 502443"/>
                      <a:gd name="connsiteX219" fmla="*/ 484752 w 614457"/>
                      <a:gd name="connsiteY219" fmla="*/ 316897 h 502443"/>
                      <a:gd name="connsiteX220" fmla="*/ 485799 w 614457"/>
                      <a:gd name="connsiteY220" fmla="*/ 316992 h 502443"/>
                      <a:gd name="connsiteX221" fmla="*/ 486180 w 614457"/>
                      <a:gd name="connsiteY221" fmla="*/ 318040 h 502443"/>
                      <a:gd name="connsiteX222" fmla="*/ 486466 w 614457"/>
                      <a:gd name="connsiteY222" fmla="*/ 319373 h 502443"/>
                      <a:gd name="connsiteX223" fmla="*/ 486847 w 614457"/>
                      <a:gd name="connsiteY223" fmla="*/ 320040 h 502443"/>
                      <a:gd name="connsiteX224" fmla="*/ 486371 w 614457"/>
                      <a:gd name="connsiteY224" fmla="*/ 320612 h 502443"/>
                      <a:gd name="connsiteX225" fmla="*/ 487704 w 614457"/>
                      <a:gd name="connsiteY225" fmla="*/ 322326 h 502443"/>
                      <a:gd name="connsiteX226" fmla="*/ 488562 w 614457"/>
                      <a:gd name="connsiteY226" fmla="*/ 322897 h 502443"/>
                      <a:gd name="connsiteX227" fmla="*/ 489228 w 614457"/>
                      <a:gd name="connsiteY227" fmla="*/ 324517 h 502443"/>
                      <a:gd name="connsiteX228" fmla="*/ 488752 w 614457"/>
                      <a:gd name="connsiteY228" fmla="*/ 325279 h 502443"/>
                      <a:gd name="connsiteX229" fmla="*/ 488657 w 614457"/>
                      <a:gd name="connsiteY229" fmla="*/ 326422 h 502443"/>
                      <a:gd name="connsiteX230" fmla="*/ 488943 w 614457"/>
                      <a:gd name="connsiteY230" fmla="*/ 327374 h 502443"/>
                      <a:gd name="connsiteX231" fmla="*/ 489800 w 614457"/>
                      <a:gd name="connsiteY231" fmla="*/ 328993 h 502443"/>
                      <a:gd name="connsiteX232" fmla="*/ 490181 w 614457"/>
                      <a:gd name="connsiteY232" fmla="*/ 330137 h 502443"/>
                      <a:gd name="connsiteX233" fmla="*/ 490562 w 614457"/>
                      <a:gd name="connsiteY233" fmla="*/ 331375 h 502443"/>
                      <a:gd name="connsiteX234" fmla="*/ 489609 w 614457"/>
                      <a:gd name="connsiteY234" fmla="*/ 333089 h 502443"/>
                      <a:gd name="connsiteX235" fmla="*/ 488847 w 614457"/>
                      <a:gd name="connsiteY235" fmla="*/ 332994 h 502443"/>
                      <a:gd name="connsiteX236" fmla="*/ 487990 w 614457"/>
                      <a:gd name="connsiteY236" fmla="*/ 332994 h 502443"/>
                      <a:gd name="connsiteX237" fmla="*/ 487133 w 614457"/>
                      <a:gd name="connsiteY237" fmla="*/ 333470 h 502443"/>
                      <a:gd name="connsiteX238" fmla="*/ 486466 w 614457"/>
                      <a:gd name="connsiteY238" fmla="*/ 334328 h 502443"/>
                      <a:gd name="connsiteX239" fmla="*/ 485704 w 614457"/>
                      <a:gd name="connsiteY239" fmla="*/ 334804 h 502443"/>
                      <a:gd name="connsiteX240" fmla="*/ 484847 w 614457"/>
                      <a:gd name="connsiteY240" fmla="*/ 335851 h 502443"/>
                      <a:gd name="connsiteX241" fmla="*/ 484561 w 614457"/>
                      <a:gd name="connsiteY241" fmla="*/ 336423 h 502443"/>
                      <a:gd name="connsiteX242" fmla="*/ 483894 w 614457"/>
                      <a:gd name="connsiteY242" fmla="*/ 336899 h 502443"/>
                      <a:gd name="connsiteX243" fmla="*/ 483704 w 614457"/>
                      <a:gd name="connsiteY243" fmla="*/ 338518 h 502443"/>
                      <a:gd name="connsiteX244" fmla="*/ 483608 w 614457"/>
                      <a:gd name="connsiteY244" fmla="*/ 340328 h 502443"/>
                      <a:gd name="connsiteX245" fmla="*/ 483608 w 614457"/>
                      <a:gd name="connsiteY245" fmla="*/ 341281 h 502443"/>
                      <a:gd name="connsiteX246" fmla="*/ 483990 w 614457"/>
                      <a:gd name="connsiteY246" fmla="*/ 342329 h 502443"/>
                      <a:gd name="connsiteX247" fmla="*/ 483513 w 614457"/>
                      <a:gd name="connsiteY247" fmla="*/ 342900 h 502443"/>
                      <a:gd name="connsiteX248" fmla="*/ 484370 w 614457"/>
                      <a:gd name="connsiteY248" fmla="*/ 343948 h 502443"/>
                      <a:gd name="connsiteX249" fmla="*/ 485228 w 614457"/>
                      <a:gd name="connsiteY249" fmla="*/ 344043 h 502443"/>
                      <a:gd name="connsiteX250" fmla="*/ 486276 w 614457"/>
                      <a:gd name="connsiteY250" fmla="*/ 344996 h 502443"/>
                      <a:gd name="connsiteX251" fmla="*/ 485895 w 614457"/>
                      <a:gd name="connsiteY251" fmla="*/ 345281 h 502443"/>
                      <a:gd name="connsiteX252" fmla="*/ 485228 w 614457"/>
                      <a:gd name="connsiteY252" fmla="*/ 345186 h 502443"/>
                      <a:gd name="connsiteX253" fmla="*/ 485228 w 614457"/>
                      <a:gd name="connsiteY253" fmla="*/ 346138 h 502443"/>
                      <a:gd name="connsiteX254" fmla="*/ 485323 w 614457"/>
                      <a:gd name="connsiteY254" fmla="*/ 347282 h 502443"/>
                      <a:gd name="connsiteX255" fmla="*/ 485799 w 614457"/>
                      <a:gd name="connsiteY255" fmla="*/ 347663 h 502443"/>
                      <a:gd name="connsiteX256" fmla="*/ 486657 w 614457"/>
                      <a:gd name="connsiteY256" fmla="*/ 346424 h 502443"/>
                      <a:gd name="connsiteX257" fmla="*/ 487419 w 614457"/>
                      <a:gd name="connsiteY257" fmla="*/ 346996 h 502443"/>
                      <a:gd name="connsiteX258" fmla="*/ 487799 w 614457"/>
                      <a:gd name="connsiteY258" fmla="*/ 348520 h 502443"/>
                      <a:gd name="connsiteX259" fmla="*/ 488371 w 614457"/>
                      <a:gd name="connsiteY259" fmla="*/ 349282 h 502443"/>
                      <a:gd name="connsiteX260" fmla="*/ 488562 w 614457"/>
                      <a:gd name="connsiteY260" fmla="*/ 350139 h 502443"/>
                      <a:gd name="connsiteX261" fmla="*/ 489133 w 614457"/>
                      <a:gd name="connsiteY261" fmla="*/ 350615 h 502443"/>
                      <a:gd name="connsiteX262" fmla="*/ 490181 w 614457"/>
                      <a:gd name="connsiteY262" fmla="*/ 351377 h 502443"/>
                      <a:gd name="connsiteX263" fmla="*/ 491133 w 614457"/>
                      <a:gd name="connsiteY263" fmla="*/ 351282 h 502443"/>
                      <a:gd name="connsiteX264" fmla="*/ 492181 w 614457"/>
                      <a:gd name="connsiteY264" fmla="*/ 350996 h 502443"/>
                      <a:gd name="connsiteX265" fmla="*/ 492467 w 614457"/>
                      <a:gd name="connsiteY265" fmla="*/ 352044 h 502443"/>
                      <a:gd name="connsiteX266" fmla="*/ 492753 w 614457"/>
                      <a:gd name="connsiteY266" fmla="*/ 352806 h 502443"/>
                      <a:gd name="connsiteX267" fmla="*/ 493038 w 614457"/>
                      <a:gd name="connsiteY267" fmla="*/ 351854 h 502443"/>
                      <a:gd name="connsiteX268" fmla="*/ 494086 w 614457"/>
                      <a:gd name="connsiteY268" fmla="*/ 351092 h 502443"/>
                      <a:gd name="connsiteX269" fmla="*/ 495515 w 614457"/>
                      <a:gd name="connsiteY269" fmla="*/ 350520 h 502443"/>
                      <a:gd name="connsiteX270" fmla="*/ 496753 w 614457"/>
                      <a:gd name="connsiteY270" fmla="*/ 350139 h 502443"/>
                      <a:gd name="connsiteX271" fmla="*/ 497420 w 614457"/>
                      <a:gd name="connsiteY271" fmla="*/ 350615 h 502443"/>
                      <a:gd name="connsiteX272" fmla="*/ 498468 w 614457"/>
                      <a:gd name="connsiteY272" fmla="*/ 350425 h 502443"/>
                      <a:gd name="connsiteX273" fmla="*/ 499325 w 614457"/>
                      <a:gd name="connsiteY273" fmla="*/ 351092 h 502443"/>
                      <a:gd name="connsiteX274" fmla="*/ 499991 w 614457"/>
                      <a:gd name="connsiteY274" fmla="*/ 350996 h 502443"/>
                      <a:gd name="connsiteX275" fmla="*/ 499515 w 614457"/>
                      <a:gd name="connsiteY275" fmla="*/ 352139 h 502443"/>
                      <a:gd name="connsiteX276" fmla="*/ 498849 w 614457"/>
                      <a:gd name="connsiteY276" fmla="*/ 352234 h 502443"/>
                      <a:gd name="connsiteX277" fmla="*/ 498563 w 614457"/>
                      <a:gd name="connsiteY277" fmla="*/ 351092 h 502443"/>
                      <a:gd name="connsiteX278" fmla="*/ 497801 w 614457"/>
                      <a:gd name="connsiteY278" fmla="*/ 352139 h 502443"/>
                      <a:gd name="connsiteX279" fmla="*/ 497420 w 614457"/>
                      <a:gd name="connsiteY279" fmla="*/ 353092 h 502443"/>
                      <a:gd name="connsiteX280" fmla="*/ 498658 w 614457"/>
                      <a:gd name="connsiteY280" fmla="*/ 353759 h 502443"/>
                      <a:gd name="connsiteX281" fmla="*/ 498468 w 614457"/>
                      <a:gd name="connsiteY281" fmla="*/ 355092 h 502443"/>
                      <a:gd name="connsiteX282" fmla="*/ 499420 w 614457"/>
                      <a:gd name="connsiteY282" fmla="*/ 355854 h 502443"/>
                      <a:gd name="connsiteX283" fmla="*/ 500277 w 614457"/>
                      <a:gd name="connsiteY283" fmla="*/ 355663 h 502443"/>
                      <a:gd name="connsiteX284" fmla="*/ 499991 w 614457"/>
                      <a:gd name="connsiteY284" fmla="*/ 356330 h 502443"/>
                      <a:gd name="connsiteX285" fmla="*/ 499801 w 614457"/>
                      <a:gd name="connsiteY285" fmla="*/ 356711 h 502443"/>
                      <a:gd name="connsiteX286" fmla="*/ 500944 w 614457"/>
                      <a:gd name="connsiteY286" fmla="*/ 357188 h 502443"/>
                      <a:gd name="connsiteX287" fmla="*/ 500944 w 614457"/>
                      <a:gd name="connsiteY287" fmla="*/ 357664 h 502443"/>
                      <a:gd name="connsiteX288" fmla="*/ 501325 w 614457"/>
                      <a:gd name="connsiteY288" fmla="*/ 358330 h 502443"/>
                      <a:gd name="connsiteX289" fmla="*/ 501992 w 614457"/>
                      <a:gd name="connsiteY289" fmla="*/ 358426 h 502443"/>
                      <a:gd name="connsiteX290" fmla="*/ 502658 w 614457"/>
                      <a:gd name="connsiteY290" fmla="*/ 358902 h 502443"/>
                      <a:gd name="connsiteX291" fmla="*/ 502754 w 614457"/>
                      <a:gd name="connsiteY291" fmla="*/ 359950 h 502443"/>
                      <a:gd name="connsiteX292" fmla="*/ 503135 w 614457"/>
                      <a:gd name="connsiteY292" fmla="*/ 360617 h 502443"/>
                      <a:gd name="connsiteX293" fmla="*/ 503325 w 614457"/>
                      <a:gd name="connsiteY293" fmla="*/ 362236 h 502443"/>
                      <a:gd name="connsiteX294" fmla="*/ 504087 w 614457"/>
                      <a:gd name="connsiteY294" fmla="*/ 361093 h 502443"/>
                      <a:gd name="connsiteX295" fmla="*/ 504564 w 614457"/>
                      <a:gd name="connsiteY295" fmla="*/ 359759 h 502443"/>
                      <a:gd name="connsiteX296" fmla="*/ 505802 w 614457"/>
                      <a:gd name="connsiteY296" fmla="*/ 359569 h 502443"/>
                      <a:gd name="connsiteX297" fmla="*/ 507326 w 614457"/>
                      <a:gd name="connsiteY297" fmla="*/ 360045 h 502443"/>
                      <a:gd name="connsiteX298" fmla="*/ 509421 w 614457"/>
                      <a:gd name="connsiteY298" fmla="*/ 360617 h 502443"/>
                      <a:gd name="connsiteX299" fmla="*/ 510183 w 614457"/>
                      <a:gd name="connsiteY299" fmla="*/ 360902 h 502443"/>
                      <a:gd name="connsiteX300" fmla="*/ 509993 w 614457"/>
                      <a:gd name="connsiteY300" fmla="*/ 361855 h 502443"/>
                      <a:gd name="connsiteX301" fmla="*/ 511612 w 614457"/>
                      <a:gd name="connsiteY301" fmla="*/ 361759 h 502443"/>
                      <a:gd name="connsiteX302" fmla="*/ 512660 w 614457"/>
                      <a:gd name="connsiteY302" fmla="*/ 361379 h 502443"/>
                      <a:gd name="connsiteX303" fmla="*/ 513327 w 614457"/>
                      <a:gd name="connsiteY303" fmla="*/ 361855 h 502443"/>
                      <a:gd name="connsiteX304" fmla="*/ 512183 w 614457"/>
                      <a:gd name="connsiteY304" fmla="*/ 362617 h 502443"/>
                      <a:gd name="connsiteX305" fmla="*/ 512279 w 614457"/>
                      <a:gd name="connsiteY305" fmla="*/ 364331 h 502443"/>
                      <a:gd name="connsiteX306" fmla="*/ 512755 w 614457"/>
                      <a:gd name="connsiteY306" fmla="*/ 365474 h 502443"/>
                      <a:gd name="connsiteX307" fmla="*/ 513422 w 614457"/>
                      <a:gd name="connsiteY307" fmla="*/ 366713 h 502443"/>
                      <a:gd name="connsiteX308" fmla="*/ 513993 w 614457"/>
                      <a:gd name="connsiteY308" fmla="*/ 368332 h 502443"/>
                      <a:gd name="connsiteX309" fmla="*/ 514374 w 614457"/>
                      <a:gd name="connsiteY309" fmla="*/ 367189 h 502443"/>
                      <a:gd name="connsiteX310" fmla="*/ 515136 w 614457"/>
                      <a:gd name="connsiteY310" fmla="*/ 366332 h 502443"/>
                      <a:gd name="connsiteX311" fmla="*/ 516279 w 614457"/>
                      <a:gd name="connsiteY311" fmla="*/ 364903 h 502443"/>
                      <a:gd name="connsiteX312" fmla="*/ 516946 w 614457"/>
                      <a:gd name="connsiteY312" fmla="*/ 365665 h 502443"/>
                      <a:gd name="connsiteX313" fmla="*/ 517518 w 614457"/>
                      <a:gd name="connsiteY313" fmla="*/ 365950 h 502443"/>
                      <a:gd name="connsiteX314" fmla="*/ 518946 w 614457"/>
                      <a:gd name="connsiteY314" fmla="*/ 366141 h 502443"/>
                      <a:gd name="connsiteX315" fmla="*/ 519041 w 614457"/>
                      <a:gd name="connsiteY315" fmla="*/ 367570 h 502443"/>
                      <a:gd name="connsiteX316" fmla="*/ 519232 w 614457"/>
                      <a:gd name="connsiteY316" fmla="*/ 368903 h 502443"/>
                      <a:gd name="connsiteX317" fmla="*/ 519994 w 614457"/>
                      <a:gd name="connsiteY317" fmla="*/ 369951 h 502443"/>
                      <a:gd name="connsiteX318" fmla="*/ 520851 w 614457"/>
                      <a:gd name="connsiteY318" fmla="*/ 370999 h 502443"/>
                      <a:gd name="connsiteX319" fmla="*/ 521708 w 614457"/>
                      <a:gd name="connsiteY319" fmla="*/ 371951 h 502443"/>
                      <a:gd name="connsiteX320" fmla="*/ 522280 w 614457"/>
                      <a:gd name="connsiteY320" fmla="*/ 372999 h 502443"/>
                      <a:gd name="connsiteX321" fmla="*/ 522947 w 614457"/>
                      <a:gd name="connsiteY321" fmla="*/ 373666 h 502443"/>
                      <a:gd name="connsiteX322" fmla="*/ 523899 w 614457"/>
                      <a:gd name="connsiteY322" fmla="*/ 374142 h 502443"/>
                      <a:gd name="connsiteX323" fmla="*/ 524090 w 614457"/>
                      <a:gd name="connsiteY323" fmla="*/ 373285 h 502443"/>
                      <a:gd name="connsiteX324" fmla="*/ 524280 w 614457"/>
                      <a:gd name="connsiteY324" fmla="*/ 372428 h 502443"/>
                      <a:gd name="connsiteX325" fmla="*/ 525328 w 614457"/>
                      <a:gd name="connsiteY325" fmla="*/ 372523 h 502443"/>
                      <a:gd name="connsiteX326" fmla="*/ 526281 w 614457"/>
                      <a:gd name="connsiteY326" fmla="*/ 371761 h 502443"/>
                      <a:gd name="connsiteX327" fmla="*/ 527233 w 614457"/>
                      <a:gd name="connsiteY327" fmla="*/ 371094 h 502443"/>
                      <a:gd name="connsiteX328" fmla="*/ 528566 w 614457"/>
                      <a:gd name="connsiteY328" fmla="*/ 369951 h 502443"/>
                      <a:gd name="connsiteX329" fmla="*/ 528852 w 614457"/>
                      <a:gd name="connsiteY329" fmla="*/ 368808 h 502443"/>
                      <a:gd name="connsiteX330" fmla="*/ 529138 w 614457"/>
                      <a:gd name="connsiteY330" fmla="*/ 367760 h 502443"/>
                      <a:gd name="connsiteX331" fmla="*/ 528948 w 614457"/>
                      <a:gd name="connsiteY331" fmla="*/ 366236 h 502443"/>
                      <a:gd name="connsiteX332" fmla="*/ 528757 w 614457"/>
                      <a:gd name="connsiteY332" fmla="*/ 364617 h 502443"/>
                      <a:gd name="connsiteX333" fmla="*/ 528471 w 614457"/>
                      <a:gd name="connsiteY333" fmla="*/ 363664 h 502443"/>
                      <a:gd name="connsiteX334" fmla="*/ 528376 w 614457"/>
                      <a:gd name="connsiteY334" fmla="*/ 362521 h 502443"/>
                      <a:gd name="connsiteX335" fmla="*/ 527519 w 614457"/>
                      <a:gd name="connsiteY335" fmla="*/ 362236 h 502443"/>
                      <a:gd name="connsiteX336" fmla="*/ 526947 w 614457"/>
                      <a:gd name="connsiteY336" fmla="*/ 360997 h 502443"/>
                      <a:gd name="connsiteX337" fmla="*/ 526852 w 614457"/>
                      <a:gd name="connsiteY337" fmla="*/ 359950 h 502443"/>
                      <a:gd name="connsiteX338" fmla="*/ 527424 w 614457"/>
                      <a:gd name="connsiteY338" fmla="*/ 357950 h 502443"/>
                      <a:gd name="connsiteX339" fmla="*/ 527900 w 614457"/>
                      <a:gd name="connsiteY339" fmla="*/ 357568 h 502443"/>
                      <a:gd name="connsiteX340" fmla="*/ 526852 w 614457"/>
                      <a:gd name="connsiteY340" fmla="*/ 355092 h 502443"/>
                      <a:gd name="connsiteX341" fmla="*/ 526376 w 614457"/>
                      <a:gd name="connsiteY341" fmla="*/ 352520 h 502443"/>
                      <a:gd name="connsiteX342" fmla="*/ 527709 w 614457"/>
                      <a:gd name="connsiteY342" fmla="*/ 351092 h 502443"/>
                      <a:gd name="connsiteX343" fmla="*/ 528852 w 614457"/>
                      <a:gd name="connsiteY343" fmla="*/ 350234 h 502443"/>
                      <a:gd name="connsiteX344" fmla="*/ 530091 w 614457"/>
                      <a:gd name="connsiteY344" fmla="*/ 350044 h 502443"/>
                      <a:gd name="connsiteX345" fmla="*/ 531519 w 614457"/>
                      <a:gd name="connsiteY345" fmla="*/ 350139 h 502443"/>
                      <a:gd name="connsiteX346" fmla="*/ 532472 w 614457"/>
                      <a:gd name="connsiteY346" fmla="*/ 350425 h 502443"/>
                      <a:gd name="connsiteX347" fmla="*/ 532567 w 614457"/>
                      <a:gd name="connsiteY347" fmla="*/ 349758 h 502443"/>
                      <a:gd name="connsiteX348" fmla="*/ 533520 w 614457"/>
                      <a:gd name="connsiteY348" fmla="*/ 350139 h 502443"/>
                      <a:gd name="connsiteX349" fmla="*/ 534186 w 614457"/>
                      <a:gd name="connsiteY349" fmla="*/ 351377 h 502443"/>
                      <a:gd name="connsiteX350" fmla="*/ 535425 w 614457"/>
                      <a:gd name="connsiteY350" fmla="*/ 351663 h 502443"/>
                      <a:gd name="connsiteX351" fmla="*/ 535710 w 614457"/>
                      <a:gd name="connsiteY351" fmla="*/ 350425 h 502443"/>
                      <a:gd name="connsiteX352" fmla="*/ 536758 w 614457"/>
                      <a:gd name="connsiteY352" fmla="*/ 351472 h 502443"/>
                      <a:gd name="connsiteX353" fmla="*/ 537711 w 614457"/>
                      <a:gd name="connsiteY353" fmla="*/ 352330 h 502443"/>
                      <a:gd name="connsiteX354" fmla="*/ 538568 w 614457"/>
                      <a:gd name="connsiteY354" fmla="*/ 351949 h 502443"/>
                      <a:gd name="connsiteX355" fmla="*/ 538473 w 614457"/>
                      <a:gd name="connsiteY355" fmla="*/ 350901 h 502443"/>
                      <a:gd name="connsiteX356" fmla="*/ 539520 w 614457"/>
                      <a:gd name="connsiteY356" fmla="*/ 350806 h 502443"/>
                      <a:gd name="connsiteX357" fmla="*/ 540663 w 614457"/>
                      <a:gd name="connsiteY357" fmla="*/ 351282 h 502443"/>
                      <a:gd name="connsiteX358" fmla="*/ 541235 w 614457"/>
                      <a:gd name="connsiteY358" fmla="*/ 350425 h 502443"/>
                      <a:gd name="connsiteX359" fmla="*/ 541521 w 614457"/>
                      <a:gd name="connsiteY359" fmla="*/ 349567 h 502443"/>
                      <a:gd name="connsiteX360" fmla="*/ 542854 w 614457"/>
                      <a:gd name="connsiteY360" fmla="*/ 349758 h 502443"/>
                      <a:gd name="connsiteX361" fmla="*/ 543140 w 614457"/>
                      <a:gd name="connsiteY361" fmla="*/ 348043 h 502443"/>
                      <a:gd name="connsiteX362" fmla="*/ 543902 w 614457"/>
                      <a:gd name="connsiteY362" fmla="*/ 348615 h 502443"/>
                      <a:gd name="connsiteX363" fmla="*/ 544664 w 614457"/>
                      <a:gd name="connsiteY363" fmla="*/ 347567 h 502443"/>
                      <a:gd name="connsiteX364" fmla="*/ 543997 w 614457"/>
                      <a:gd name="connsiteY364" fmla="*/ 346520 h 502443"/>
                      <a:gd name="connsiteX365" fmla="*/ 545045 w 614457"/>
                      <a:gd name="connsiteY365" fmla="*/ 346329 h 502443"/>
                      <a:gd name="connsiteX366" fmla="*/ 544473 w 614457"/>
                      <a:gd name="connsiteY366" fmla="*/ 345567 h 502443"/>
                      <a:gd name="connsiteX367" fmla="*/ 543616 w 614457"/>
                      <a:gd name="connsiteY367" fmla="*/ 344900 h 502443"/>
                      <a:gd name="connsiteX368" fmla="*/ 542949 w 614457"/>
                      <a:gd name="connsiteY368" fmla="*/ 343853 h 502443"/>
                      <a:gd name="connsiteX369" fmla="*/ 542378 w 614457"/>
                      <a:gd name="connsiteY369" fmla="*/ 342709 h 502443"/>
                      <a:gd name="connsiteX370" fmla="*/ 542949 w 614457"/>
                      <a:gd name="connsiteY370" fmla="*/ 341757 h 502443"/>
                      <a:gd name="connsiteX371" fmla="*/ 543902 w 614457"/>
                      <a:gd name="connsiteY371" fmla="*/ 341376 h 502443"/>
                      <a:gd name="connsiteX372" fmla="*/ 544283 w 614457"/>
                      <a:gd name="connsiteY372" fmla="*/ 340995 h 502443"/>
                      <a:gd name="connsiteX373" fmla="*/ 545235 w 614457"/>
                      <a:gd name="connsiteY373" fmla="*/ 340900 h 502443"/>
                      <a:gd name="connsiteX374" fmla="*/ 545521 w 614457"/>
                      <a:gd name="connsiteY374" fmla="*/ 339757 h 502443"/>
                      <a:gd name="connsiteX375" fmla="*/ 544950 w 614457"/>
                      <a:gd name="connsiteY375" fmla="*/ 340424 h 502443"/>
                      <a:gd name="connsiteX376" fmla="*/ 543902 w 614457"/>
                      <a:gd name="connsiteY376" fmla="*/ 339852 h 502443"/>
                      <a:gd name="connsiteX377" fmla="*/ 544092 w 614457"/>
                      <a:gd name="connsiteY377" fmla="*/ 338804 h 502443"/>
                      <a:gd name="connsiteX378" fmla="*/ 544473 w 614457"/>
                      <a:gd name="connsiteY378" fmla="*/ 339757 h 502443"/>
                      <a:gd name="connsiteX379" fmla="*/ 544759 w 614457"/>
                      <a:gd name="connsiteY379" fmla="*/ 339471 h 502443"/>
                      <a:gd name="connsiteX380" fmla="*/ 545235 w 614457"/>
                      <a:gd name="connsiteY380" fmla="*/ 338423 h 502443"/>
                      <a:gd name="connsiteX381" fmla="*/ 546093 w 614457"/>
                      <a:gd name="connsiteY381" fmla="*/ 337757 h 502443"/>
                      <a:gd name="connsiteX382" fmla="*/ 545426 w 614457"/>
                      <a:gd name="connsiteY382" fmla="*/ 336995 h 502443"/>
                      <a:gd name="connsiteX383" fmla="*/ 545331 w 614457"/>
                      <a:gd name="connsiteY383" fmla="*/ 335851 h 502443"/>
                      <a:gd name="connsiteX384" fmla="*/ 545521 w 614457"/>
                      <a:gd name="connsiteY384" fmla="*/ 334613 h 502443"/>
                      <a:gd name="connsiteX385" fmla="*/ 546188 w 614457"/>
                      <a:gd name="connsiteY385" fmla="*/ 333566 h 502443"/>
                      <a:gd name="connsiteX386" fmla="*/ 545616 w 614457"/>
                      <a:gd name="connsiteY386" fmla="*/ 332518 h 502443"/>
                      <a:gd name="connsiteX387" fmla="*/ 545616 w 614457"/>
                      <a:gd name="connsiteY387" fmla="*/ 331375 h 502443"/>
                      <a:gd name="connsiteX388" fmla="*/ 544569 w 614457"/>
                      <a:gd name="connsiteY388" fmla="*/ 331470 h 502443"/>
                      <a:gd name="connsiteX389" fmla="*/ 544187 w 614457"/>
                      <a:gd name="connsiteY389" fmla="*/ 330232 h 502443"/>
                      <a:gd name="connsiteX390" fmla="*/ 543521 w 614457"/>
                      <a:gd name="connsiteY390" fmla="*/ 329279 h 502443"/>
                      <a:gd name="connsiteX391" fmla="*/ 542568 w 614457"/>
                      <a:gd name="connsiteY391" fmla="*/ 328422 h 502443"/>
                      <a:gd name="connsiteX392" fmla="*/ 541521 w 614457"/>
                      <a:gd name="connsiteY392" fmla="*/ 327088 h 502443"/>
                      <a:gd name="connsiteX393" fmla="*/ 540568 w 614457"/>
                      <a:gd name="connsiteY393" fmla="*/ 327088 h 502443"/>
                      <a:gd name="connsiteX394" fmla="*/ 539711 w 614457"/>
                      <a:gd name="connsiteY394" fmla="*/ 326803 h 502443"/>
                      <a:gd name="connsiteX395" fmla="*/ 538854 w 614457"/>
                      <a:gd name="connsiteY395" fmla="*/ 327184 h 502443"/>
                      <a:gd name="connsiteX396" fmla="*/ 537711 w 614457"/>
                      <a:gd name="connsiteY396" fmla="*/ 326422 h 502443"/>
                      <a:gd name="connsiteX397" fmla="*/ 536282 w 614457"/>
                      <a:gd name="connsiteY397" fmla="*/ 326231 h 502443"/>
                      <a:gd name="connsiteX398" fmla="*/ 535425 w 614457"/>
                      <a:gd name="connsiteY398" fmla="*/ 324612 h 502443"/>
                      <a:gd name="connsiteX399" fmla="*/ 534186 w 614457"/>
                      <a:gd name="connsiteY399" fmla="*/ 325184 h 502443"/>
                      <a:gd name="connsiteX400" fmla="*/ 532853 w 614457"/>
                      <a:gd name="connsiteY400" fmla="*/ 324803 h 502443"/>
                      <a:gd name="connsiteX401" fmla="*/ 532281 w 614457"/>
                      <a:gd name="connsiteY401" fmla="*/ 323564 h 502443"/>
                      <a:gd name="connsiteX402" fmla="*/ 531900 w 614457"/>
                      <a:gd name="connsiteY402" fmla="*/ 324612 h 502443"/>
                      <a:gd name="connsiteX403" fmla="*/ 530853 w 614457"/>
                      <a:gd name="connsiteY403" fmla="*/ 323755 h 502443"/>
                      <a:gd name="connsiteX404" fmla="*/ 530472 w 614457"/>
                      <a:gd name="connsiteY404" fmla="*/ 325279 h 502443"/>
                      <a:gd name="connsiteX405" fmla="*/ 529043 w 614457"/>
                      <a:gd name="connsiteY405" fmla="*/ 324803 h 502443"/>
                      <a:gd name="connsiteX406" fmla="*/ 527614 w 614457"/>
                      <a:gd name="connsiteY406" fmla="*/ 323755 h 502443"/>
                      <a:gd name="connsiteX407" fmla="*/ 527519 w 614457"/>
                      <a:gd name="connsiteY407" fmla="*/ 322517 h 502443"/>
                      <a:gd name="connsiteX408" fmla="*/ 528566 w 614457"/>
                      <a:gd name="connsiteY408" fmla="*/ 323659 h 502443"/>
                      <a:gd name="connsiteX409" fmla="*/ 528566 w 614457"/>
                      <a:gd name="connsiteY409" fmla="*/ 322993 h 502443"/>
                      <a:gd name="connsiteX410" fmla="*/ 528471 w 614457"/>
                      <a:gd name="connsiteY410" fmla="*/ 322136 h 502443"/>
                      <a:gd name="connsiteX411" fmla="*/ 528376 w 614457"/>
                      <a:gd name="connsiteY411" fmla="*/ 320707 h 502443"/>
                      <a:gd name="connsiteX412" fmla="*/ 529138 w 614457"/>
                      <a:gd name="connsiteY412" fmla="*/ 319945 h 502443"/>
                      <a:gd name="connsiteX413" fmla="*/ 529233 w 614457"/>
                      <a:gd name="connsiteY413" fmla="*/ 318897 h 502443"/>
                      <a:gd name="connsiteX414" fmla="*/ 527709 w 614457"/>
                      <a:gd name="connsiteY414" fmla="*/ 318421 h 502443"/>
                      <a:gd name="connsiteX415" fmla="*/ 528376 w 614457"/>
                      <a:gd name="connsiteY415" fmla="*/ 316801 h 502443"/>
                      <a:gd name="connsiteX416" fmla="*/ 528948 w 614457"/>
                      <a:gd name="connsiteY416" fmla="*/ 315563 h 502443"/>
                      <a:gd name="connsiteX417" fmla="*/ 528281 w 614457"/>
                      <a:gd name="connsiteY417" fmla="*/ 314420 h 502443"/>
                      <a:gd name="connsiteX418" fmla="*/ 527233 w 614457"/>
                      <a:gd name="connsiteY418" fmla="*/ 314230 h 502443"/>
                      <a:gd name="connsiteX419" fmla="*/ 526090 w 614457"/>
                      <a:gd name="connsiteY419" fmla="*/ 313658 h 502443"/>
                      <a:gd name="connsiteX420" fmla="*/ 524852 w 614457"/>
                      <a:gd name="connsiteY420" fmla="*/ 312325 h 502443"/>
                      <a:gd name="connsiteX421" fmla="*/ 523614 w 614457"/>
                      <a:gd name="connsiteY421" fmla="*/ 311467 h 502443"/>
                      <a:gd name="connsiteX422" fmla="*/ 522756 w 614457"/>
                      <a:gd name="connsiteY422" fmla="*/ 310420 h 502443"/>
                      <a:gd name="connsiteX423" fmla="*/ 523518 w 614457"/>
                      <a:gd name="connsiteY423" fmla="*/ 310705 h 502443"/>
                      <a:gd name="connsiteX424" fmla="*/ 523995 w 614457"/>
                      <a:gd name="connsiteY424" fmla="*/ 310134 h 502443"/>
                      <a:gd name="connsiteX425" fmla="*/ 524852 w 614457"/>
                      <a:gd name="connsiteY425" fmla="*/ 310515 h 502443"/>
                      <a:gd name="connsiteX426" fmla="*/ 526185 w 614457"/>
                      <a:gd name="connsiteY426" fmla="*/ 310801 h 502443"/>
                      <a:gd name="connsiteX427" fmla="*/ 526757 w 614457"/>
                      <a:gd name="connsiteY427" fmla="*/ 309563 h 502443"/>
                      <a:gd name="connsiteX428" fmla="*/ 525900 w 614457"/>
                      <a:gd name="connsiteY428" fmla="*/ 308610 h 502443"/>
                      <a:gd name="connsiteX429" fmla="*/ 526376 w 614457"/>
                      <a:gd name="connsiteY429" fmla="*/ 307753 h 502443"/>
                      <a:gd name="connsiteX430" fmla="*/ 527709 w 614457"/>
                      <a:gd name="connsiteY430" fmla="*/ 307276 h 502443"/>
                      <a:gd name="connsiteX431" fmla="*/ 527519 w 614457"/>
                      <a:gd name="connsiteY431" fmla="*/ 305086 h 502443"/>
                      <a:gd name="connsiteX432" fmla="*/ 527995 w 614457"/>
                      <a:gd name="connsiteY432" fmla="*/ 304419 h 502443"/>
                      <a:gd name="connsiteX433" fmla="*/ 529043 w 614457"/>
                      <a:gd name="connsiteY433" fmla="*/ 304514 h 502443"/>
                      <a:gd name="connsiteX434" fmla="*/ 528566 w 614457"/>
                      <a:gd name="connsiteY434" fmla="*/ 303181 h 502443"/>
                      <a:gd name="connsiteX435" fmla="*/ 529424 w 614457"/>
                      <a:gd name="connsiteY435" fmla="*/ 302514 h 502443"/>
                      <a:gd name="connsiteX436" fmla="*/ 530281 w 614457"/>
                      <a:gd name="connsiteY436" fmla="*/ 301942 h 502443"/>
                      <a:gd name="connsiteX437" fmla="*/ 531138 w 614457"/>
                      <a:gd name="connsiteY437" fmla="*/ 301371 h 502443"/>
                      <a:gd name="connsiteX438" fmla="*/ 532281 w 614457"/>
                      <a:gd name="connsiteY438" fmla="*/ 302133 h 502443"/>
                      <a:gd name="connsiteX439" fmla="*/ 533234 w 614457"/>
                      <a:gd name="connsiteY439" fmla="*/ 302609 h 502443"/>
                      <a:gd name="connsiteX440" fmla="*/ 533139 w 614457"/>
                      <a:gd name="connsiteY440" fmla="*/ 301942 h 502443"/>
                      <a:gd name="connsiteX441" fmla="*/ 533139 w 614457"/>
                      <a:gd name="connsiteY441" fmla="*/ 300895 h 502443"/>
                      <a:gd name="connsiteX442" fmla="*/ 533329 w 614457"/>
                      <a:gd name="connsiteY442" fmla="*/ 299657 h 502443"/>
                      <a:gd name="connsiteX443" fmla="*/ 533901 w 614457"/>
                      <a:gd name="connsiteY443" fmla="*/ 298513 h 502443"/>
                      <a:gd name="connsiteX444" fmla="*/ 533615 w 614457"/>
                      <a:gd name="connsiteY444" fmla="*/ 297751 h 502443"/>
                      <a:gd name="connsiteX445" fmla="*/ 533329 w 614457"/>
                      <a:gd name="connsiteY445" fmla="*/ 296989 h 502443"/>
                      <a:gd name="connsiteX446" fmla="*/ 532948 w 614457"/>
                      <a:gd name="connsiteY446" fmla="*/ 296228 h 502443"/>
                      <a:gd name="connsiteX447" fmla="*/ 533234 w 614457"/>
                      <a:gd name="connsiteY447" fmla="*/ 295180 h 502443"/>
                      <a:gd name="connsiteX448" fmla="*/ 532377 w 614457"/>
                      <a:gd name="connsiteY448" fmla="*/ 294989 h 502443"/>
                      <a:gd name="connsiteX449" fmla="*/ 531805 w 614457"/>
                      <a:gd name="connsiteY449" fmla="*/ 294989 h 502443"/>
                      <a:gd name="connsiteX450" fmla="*/ 531996 w 614457"/>
                      <a:gd name="connsiteY450" fmla="*/ 293846 h 502443"/>
                      <a:gd name="connsiteX451" fmla="*/ 530567 w 614457"/>
                      <a:gd name="connsiteY451" fmla="*/ 292989 h 502443"/>
                      <a:gd name="connsiteX452" fmla="*/ 529710 w 614457"/>
                      <a:gd name="connsiteY452" fmla="*/ 291941 h 502443"/>
                      <a:gd name="connsiteX453" fmla="*/ 529233 w 614457"/>
                      <a:gd name="connsiteY453" fmla="*/ 290608 h 502443"/>
                      <a:gd name="connsiteX454" fmla="*/ 530281 w 614457"/>
                      <a:gd name="connsiteY454" fmla="*/ 291179 h 502443"/>
                      <a:gd name="connsiteX455" fmla="*/ 530472 w 614457"/>
                      <a:gd name="connsiteY455" fmla="*/ 292227 h 502443"/>
                      <a:gd name="connsiteX456" fmla="*/ 531233 w 614457"/>
                      <a:gd name="connsiteY456" fmla="*/ 292608 h 502443"/>
                      <a:gd name="connsiteX457" fmla="*/ 531329 w 614457"/>
                      <a:gd name="connsiteY457" fmla="*/ 291655 h 502443"/>
                      <a:gd name="connsiteX458" fmla="*/ 531615 w 614457"/>
                      <a:gd name="connsiteY458" fmla="*/ 291084 h 502443"/>
                      <a:gd name="connsiteX459" fmla="*/ 532853 w 614457"/>
                      <a:gd name="connsiteY459" fmla="*/ 291275 h 502443"/>
                      <a:gd name="connsiteX460" fmla="*/ 533234 w 614457"/>
                      <a:gd name="connsiteY460" fmla="*/ 289560 h 502443"/>
                      <a:gd name="connsiteX461" fmla="*/ 533805 w 614457"/>
                      <a:gd name="connsiteY461" fmla="*/ 288988 h 502443"/>
                      <a:gd name="connsiteX462" fmla="*/ 533901 w 614457"/>
                      <a:gd name="connsiteY462" fmla="*/ 288131 h 502443"/>
                      <a:gd name="connsiteX463" fmla="*/ 533424 w 614457"/>
                      <a:gd name="connsiteY463" fmla="*/ 286893 h 502443"/>
                      <a:gd name="connsiteX464" fmla="*/ 532758 w 614457"/>
                      <a:gd name="connsiteY464" fmla="*/ 285369 h 502443"/>
                      <a:gd name="connsiteX465" fmla="*/ 531805 w 614457"/>
                      <a:gd name="connsiteY465" fmla="*/ 283369 h 502443"/>
                      <a:gd name="connsiteX466" fmla="*/ 532567 w 614457"/>
                      <a:gd name="connsiteY466" fmla="*/ 283083 h 502443"/>
                      <a:gd name="connsiteX467" fmla="*/ 533805 w 614457"/>
                      <a:gd name="connsiteY467" fmla="*/ 283559 h 502443"/>
                      <a:gd name="connsiteX468" fmla="*/ 534662 w 614457"/>
                      <a:gd name="connsiteY468" fmla="*/ 283369 h 502443"/>
                      <a:gd name="connsiteX469" fmla="*/ 536091 w 614457"/>
                      <a:gd name="connsiteY469" fmla="*/ 283464 h 502443"/>
                      <a:gd name="connsiteX470" fmla="*/ 536472 w 614457"/>
                      <a:gd name="connsiteY470" fmla="*/ 284131 h 502443"/>
                      <a:gd name="connsiteX471" fmla="*/ 537520 w 614457"/>
                      <a:gd name="connsiteY471" fmla="*/ 285274 h 502443"/>
                      <a:gd name="connsiteX472" fmla="*/ 537806 w 614457"/>
                      <a:gd name="connsiteY472" fmla="*/ 284226 h 502443"/>
                      <a:gd name="connsiteX473" fmla="*/ 537996 w 614457"/>
                      <a:gd name="connsiteY473" fmla="*/ 283274 h 502443"/>
                      <a:gd name="connsiteX474" fmla="*/ 538091 w 614457"/>
                      <a:gd name="connsiteY474" fmla="*/ 281940 h 502443"/>
                      <a:gd name="connsiteX475" fmla="*/ 539235 w 614457"/>
                      <a:gd name="connsiteY475" fmla="*/ 282321 h 502443"/>
                      <a:gd name="connsiteX476" fmla="*/ 540758 w 614457"/>
                      <a:gd name="connsiteY476" fmla="*/ 283369 h 502443"/>
                      <a:gd name="connsiteX477" fmla="*/ 542092 w 614457"/>
                      <a:gd name="connsiteY477" fmla="*/ 284131 h 502443"/>
                      <a:gd name="connsiteX478" fmla="*/ 542949 w 614457"/>
                      <a:gd name="connsiteY478" fmla="*/ 284131 h 502443"/>
                      <a:gd name="connsiteX479" fmla="*/ 543521 w 614457"/>
                      <a:gd name="connsiteY479" fmla="*/ 283369 h 502443"/>
                      <a:gd name="connsiteX480" fmla="*/ 542854 w 614457"/>
                      <a:gd name="connsiteY480" fmla="*/ 282702 h 502443"/>
                      <a:gd name="connsiteX481" fmla="*/ 543140 w 614457"/>
                      <a:gd name="connsiteY481" fmla="*/ 282035 h 502443"/>
                      <a:gd name="connsiteX482" fmla="*/ 544569 w 614457"/>
                      <a:gd name="connsiteY482" fmla="*/ 282702 h 502443"/>
                      <a:gd name="connsiteX483" fmla="*/ 545902 w 614457"/>
                      <a:gd name="connsiteY483" fmla="*/ 283750 h 502443"/>
                      <a:gd name="connsiteX484" fmla="*/ 546474 w 614457"/>
                      <a:gd name="connsiteY484" fmla="*/ 283464 h 502443"/>
                      <a:gd name="connsiteX485" fmla="*/ 547902 w 614457"/>
                      <a:gd name="connsiteY485" fmla="*/ 283845 h 502443"/>
                      <a:gd name="connsiteX486" fmla="*/ 547807 w 614457"/>
                      <a:gd name="connsiteY486" fmla="*/ 282797 h 502443"/>
                      <a:gd name="connsiteX487" fmla="*/ 548760 w 614457"/>
                      <a:gd name="connsiteY487" fmla="*/ 282892 h 502443"/>
                      <a:gd name="connsiteX488" fmla="*/ 549712 w 614457"/>
                      <a:gd name="connsiteY488" fmla="*/ 282892 h 502443"/>
                      <a:gd name="connsiteX489" fmla="*/ 550855 w 614457"/>
                      <a:gd name="connsiteY489" fmla="*/ 283178 h 502443"/>
                      <a:gd name="connsiteX490" fmla="*/ 552760 w 614457"/>
                      <a:gd name="connsiteY490" fmla="*/ 282512 h 502443"/>
                      <a:gd name="connsiteX491" fmla="*/ 553903 w 614457"/>
                      <a:gd name="connsiteY491" fmla="*/ 282130 h 502443"/>
                      <a:gd name="connsiteX492" fmla="*/ 554760 w 614457"/>
                      <a:gd name="connsiteY492" fmla="*/ 282988 h 502443"/>
                      <a:gd name="connsiteX493" fmla="*/ 555903 w 614457"/>
                      <a:gd name="connsiteY493" fmla="*/ 283940 h 502443"/>
                      <a:gd name="connsiteX494" fmla="*/ 556856 w 614457"/>
                      <a:gd name="connsiteY494" fmla="*/ 284036 h 502443"/>
                      <a:gd name="connsiteX495" fmla="*/ 557427 w 614457"/>
                      <a:gd name="connsiteY495" fmla="*/ 284417 h 502443"/>
                      <a:gd name="connsiteX496" fmla="*/ 557618 w 614457"/>
                      <a:gd name="connsiteY496" fmla="*/ 285941 h 502443"/>
                      <a:gd name="connsiteX497" fmla="*/ 557808 w 614457"/>
                      <a:gd name="connsiteY497" fmla="*/ 287750 h 502443"/>
                      <a:gd name="connsiteX498" fmla="*/ 558475 w 614457"/>
                      <a:gd name="connsiteY498" fmla="*/ 291084 h 502443"/>
                      <a:gd name="connsiteX499" fmla="*/ 559808 w 614457"/>
                      <a:gd name="connsiteY499" fmla="*/ 292322 h 502443"/>
                      <a:gd name="connsiteX500" fmla="*/ 560666 w 614457"/>
                      <a:gd name="connsiteY500" fmla="*/ 293370 h 502443"/>
                      <a:gd name="connsiteX501" fmla="*/ 562476 w 614457"/>
                      <a:gd name="connsiteY501" fmla="*/ 293656 h 502443"/>
                      <a:gd name="connsiteX502" fmla="*/ 564476 w 614457"/>
                      <a:gd name="connsiteY502" fmla="*/ 293370 h 502443"/>
                      <a:gd name="connsiteX503" fmla="*/ 566000 w 614457"/>
                      <a:gd name="connsiteY503" fmla="*/ 293846 h 502443"/>
                      <a:gd name="connsiteX504" fmla="*/ 567048 w 614457"/>
                      <a:gd name="connsiteY504" fmla="*/ 294894 h 502443"/>
                      <a:gd name="connsiteX505" fmla="*/ 567619 w 614457"/>
                      <a:gd name="connsiteY505" fmla="*/ 296609 h 502443"/>
                      <a:gd name="connsiteX506" fmla="*/ 568572 w 614457"/>
                      <a:gd name="connsiteY506" fmla="*/ 296799 h 502443"/>
                      <a:gd name="connsiteX507" fmla="*/ 569905 w 614457"/>
                      <a:gd name="connsiteY507" fmla="*/ 296704 h 502443"/>
                      <a:gd name="connsiteX508" fmla="*/ 571143 w 614457"/>
                      <a:gd name="connsiteY508" fmla="*/ 297371 h 502443"/>
                      <a:gd name="connsiteX509" fmla="*/ 572762 w 614457"/>
                      <a:gd name="connsiteY509" fmla="*/ 296799 h 502443"/>
                      <a:gd name="connsiteX510" fmla="*/ 574001 w 614457"/>
                      <a:gd name="connsiteY510" fmla="*/ 297656 h 502443"/>
                      <a:gd name="connsiteX511" fmla="*/ 575144 w 614457"/>
                      <a:gd name="connsiteY511" fmla="*/ 297942 h 502443"/>
                      <a:gd name="connsiteX512" fmla="*/ 576191 w 614457"/>
                      <a:gd name="connsiteY512" fmla="*/ 297847 h 502443"/>
                      <a:gd name="connsiteX513" fmla="*/ 578001 w 614457"/>
                      <a:gd name="connsiteY513" fmla="*/ 298895 h 502443"/>
                      <a:gd name="connsiteX514" fmla="*/ 579335 w 614457"/>
                      <a:gd name="connsiteY514" fmla="*/ 298799 h 502443"/>
                      <a:gd name="connsiteX515" fmla="*/ 580764 w 614457"/>
                      <a:gd name="connsiteY515" fmla="*/ 300038 h 502443"/>
                      <a:gd name="connsiteX516" fmla="*/ 582287 w 614457"/>
                      <a:gd name="connsiteY516" fmla="*/ 300800 h 502443"/>
                      <a:gd name="connsiteX517" fmla="*/ 583145 w 614457"/>
                      <a:gd name="connsiteY517" fmla="*/ 302133 h 502443"/>
                      <a:gd name="connsiteX518" fmla="*/ 583716 w 614457"/>
                      <a:gd name="connsiteY518" fmla="*/ 304133 h 502443"/>
                      <a:gd name="connsiteX519" fmla="*/ 584002 w 614457"/>
                      <a:gd name="connsiteY519" fmla="*/ 304895 h 502443"/>
                      <a:gd name="connsiteX520" fmla="*/ 584954 w 614457"/>
                      <a:gd name="connsiteY520" fmla="*/ 304514 h 502443"/>
                      <a:gd name="connsiteX521" fmla="*/ 585431 w 614457"/>
                      <a:gd name="connsiteY521" fmla="*/ 304038 h 502443"/>
                      <a:gd name="connsiteX522" fmla="*/ 586288 w 614457"/>
                      <a:gd name="connsiteY522" fmla="*/ 303657 h 502443"/>
                      <a:gd name="connsiteX523" fmla="*/ 586955 w 614457"/>
                      <a:gd name="connsiteY523" fmla="*/ 304895 h 502443"/>
                      <a:gd name="connsiteX524" fmla="*/ 586288 w 614457"/>
                      <a:gd name="connsiteY524" fmla="*/ 305562 h 502443"/>
                      <a:gd name="connsiteX525" fmla="*/ 587050 w 614457"/>
                      <a:gd name="connsiteY525" fmla="*/ 306610 h 502443"/>
                      <a:gd name="connsiteX526" fmla="*/ 588003 w 614457"/>
                      <a:gd name="connsiteY526" fmla="*/ 307562 h 502443"/>
                      <a:gd name="connsiteX527" fmla="*/ 588574 w 614457"/>
                      <a:gd name="connsiteY527" fmla="*/ 307467 h 502443"/>
                      <a:gd name="connsiteX528" fmla="*/ 589241 w 614457"/>
                      <a:gd name="connsiteY528" fmla="*/ 306705 h 502443"/>
                      <a:gd name="connsiteX529" fmla="*/ 589717 w 614457"/>
                      <a:gd name="connsiteY529" fmla="*/ 307753 h 502443"/>
                      <a:gd name="connsiteX530" fmla="*/ 590765 w 614457"/>
                      <a:gd name="connsiteY530" fmla="*/ 308420 h 502443"/>
                      <a:gd name="connsiteX531" fmla="*/ 591527 w 614457"/>
                      <a:gd name="connsiteY531" fmla="*/ 308229 h 502443"/>
                      <a:gd name="connsiteX532" fmla="*/ 591908 w 614457"/>
                      <a:gd name="connsiteY532" fmla="*/ 309182 h 502443"/>
                      <a:gd name="connsiteX533" fmla="*/ 592765 w 614457"/>
                      <a:gd name="connsiteY533" fmla="*/ 308896 h 502443"/>
                      <a:gd name="connsiteX534" fmla="*/ 593241 w 614457"/>
                      <a:gd name="connsiteY534" fmla="*/ 307658 h 502443"/>
                      <a:gd name="connsiteX535" fmla="*/ 593813 w 614457"/>
                      <a:gd name="connsiteY535" fmla="*/ 306514 h 502443"/>
                      <a:gd name="connsiteX536" fmla="*/ 594479 w 614457"/>
                      <a:gd name="connsiteY536" fmla="*/ 305657 h 502443"/>
                      <a:gd name="connsiteX537" fmla="*/ 594479 w 614457"/>
                      <a:gd name="connsiteY537" fmla="*/ 306324 h 502443"/>
                      <a:gd name="connsiteX538" fmla="*/ 594194 w 614457"/>
                      <a:gd name="connsiteY538" fmla="*/ 307848 h 502443"/>
                      <a:gd name="connsiteX539" fmla="*/ 595241 w 614457"/>
                      <a:gd name="connsiteY539" fmla="*/ 308515 h 502443"/>
                      <a:gd name="connsiteX540" fmla="*/ 596385 w 614457"/>
                      <a:gd name="connsiteY540" fmla="*/ 308800 h 502443"/>
                      <a:gd name="connsiteX541" fmla="*/ 597242 w 614457"/>
                      <a:gd name="connsiteY541" fmla="*/ 309182 h 502443"/>
                      <a:gd name="connsiteX542" fmla="*/ 597718 w 614457"/>
                      <a:gd name="connsiteY542" fmla="*/ 308610 h 502443"/>
                      <a:gd name="connsiteX543" fmla="*/ 599147 w 614457"/>
                      <a:gd name="connsiteY543" fmla="*/ 309182 h 502443"/>
                      <a:gd name="connsiteX544" fmla="*/ 600099 w 614457"/>
                      <a:gd name="connsiteY544" fmla="*/ 310229 h 502443"/>
                      <a:gd name="connsiteX545" fmla="*/ 601242 w 614457"/>
                      <a:gd name="connsiteY545" fmla="*/ 311563 h 502443"/>
                      <a:gd name="connsiteX546" fmla="*/ 602100 w 614457"/>
                      <a:gd name="connsiteY546" fmla="*/ 313849 h 502443"/>
                      <a:gd name="connsiteX547" fmla="*/ 603433 w 614457"/>
                      <a:gd name="connsiteY547" fmla="*/ 314992 h 502443"/>
                      <a:gd name="connsiteX548" fmla="*/ 605148 w 614457"/>
                      <a:gd name="connsiteY548" fmla="*/ 315182 h 502443"/>
                      <a:gd name="connsiteX549" fmla="*/ 605910 w 614457"/>
                      <a:gd name="connsiteY549" fmla="*/ 315087 h 502443"/>
                      <a:gd name="connsiteX550" fmla="*/ 606005 w 614457"/>
                      <a:gd name="connsiteY550" fmla="*/ 313182 h 502443"/>
                      <a:gd name="connsiteX551" fmla="*/ 607243 w 614457"/>
                      <a:gd name="connsiteY551" fmla="*/ 314039 h 502443"/>
                      <a:gd name="connsiteX552" fmla="*/ 608862 w 614457"/>
                      <a:gd name="connsiteY552" fmla="*/ 314801 h 502443"/>
                      <a:gd name="connsiteX553" fmla="*/ 610005 w 614457"/>
                      <a:gd name="connsiteY553" fmla="*/ 314706 h 502443"/>
                      <a:gd name="connsiteX554" fmla="*/ 610767 w 614457"/>
                      <a:gd name="connsiteY554" fmla="*/ 315182 h 502443"/>
                      <a:gd name="connsiteX555" fmla="*/ 611434 w 614457"/>
                      <a:gd name="connsiteY555" fmla="*/ 316516 h 502443"/>
                      <a:gd name="connsiteX556" fmla="*/ 611434 w 614457"/>
                      <a:gd name="connsiteY556" fmla="*/ 318992 h 502443"/>
                      <a:gd name="connsiteX557" fmla="*/ 611910 w 614457"/>
                      <a:gd name="connsiteY557" fmla="*/ 321564 h 502443"/>
                      <a:gd name="connsiteX558" fmla="*/ 611815 w 614457"/>
                      <a:gd name="connsiteY558" fmla="*/ 322802 h 502443"/>
                      <a:gd name="connsiteX559" fmla="*/ 612101 w 614457"/>
                      <a:gd name="connsiteY559" fmla="*/ 324517 h 502443"/>
                      <a:gd name="connsiteX560" fmla="*/ 612958 w 614457"/>
                      <a:gd name="connsiteY560" fmla="*/ 326041 h 502443"/>
                      <a:gd name="connsiteX561" fmla="*/ 614291 w 614457"/>
                      <a:gd name="connsiteY561" fmla="*/ 328136 h 502443"/>
                      <a:gd name="connsiteX562" fmla="*/ 614101 w 614457"/>
                      <a:gd name="connsiteY562" fmla="*/ 329565 h 502443"/>
                      <a:gd name="connsiteX563" fmla="*/ 613625 w 614457"/>
                      <a:gd name="connsiteY563" fmla="*/ 331375 h 502443"/>
                      <a:gd name="connsiteX564" fmla="*/ 613434 w 614457"/>
                      <a:gd name="connsiteY564" fmla="*/ 333661 h 502443"/>
                      <a:gd name="connsiteX565" fmla="*/ 612863 w 614457"/>
                      <a:gd name="connsiteY565" fmla="*/ 335661 h 502443"/>
                      <a:gd name="connsiteX566" fmla="*/ 612672 w 614457"/>
                      <a:gd name="connsiteY566" fmla="*/ 337757 h 502443"/>
                      <a:gd name="connsiteX567" fmla="*/ 610291 w 614457"/>
                      <a:gd name="connsiteY567" fmla="*/ 338233 h 502443"/>
                      <a:gd name="connsiteX568" fmla="*/ 609148 w 614457"/>
                      <a:gd name="connsiteY568" fmla="*/ 339185 h 502443"/>
                      <a:gd name="connsiteX569" fmla="*/ 607815 w 614457"/>
                      <a:gd name="connsiteY569" fmla="*/ 340138 h 502443"/>
                      <a:gd name="connsiteX570" fmla="*/ 606767 w 614457"/>
                      <a:gd name="connsiteY570" fmla="*/ 341757 h 502443"/>
                      <a:gd name="connsiteX571" fmla="*/ 608100 w 614457"/>
                      <a:gd name="connsiteY571" fmla="*/ 344710 h 502443"/>
                      <a:gd name="connsiteX572" fmla="*/ 607910 w 614457"/>
                      <a:gd name="connsiteY572" fmla="*/ 347377 h 502443"/>
                      <a:gd name="connsiteX573" fmla="*/ 608196 w 614457"/>
                      <a:gd name="connsiteY573" fmla="*/ 350330 h 502443"/>
                      <a:gd name="connsiteX574" fmla="*/ 608005 w 614457"/>
                      <a:gd name="connsiteY574" fmla="*/ 351949 h 502443"/>
                      <a:gd name="connsiteX575" fmla="*/ 608862 w 614457"/>
                      <a:gd name="connsiteY575" fmla="*/ 354330 h 502443"/>
                      <a:gd name="connsiteX576" fmla="*/ 609910 w 614457"/>
                      <a:gd name="connsiteY576" fmla="*/ 355283 h 502443"/>
                      <a:gd name="connsiteX577" fmla="*/ 611720 w 614457"/>
                      <a:gd name="connsiteY577" fmla="*/ 356711 h 502443"/>
                      <a:gd name="connsiteX578" fmla="*/ 612101 w 614457"/>
                      <a:gd name="connsiteY578" fmla="*/ 358521 h 502443"/>
                      <a:gd name="connsiteX579" fmla="*/ 611720 w 614457"/>
                      <a:gd name="connsiteY579" fmla="*/ 359759 h 502443"/>
                      <a:gd name="connsiteX580" fmla="*/ 612387 w 614457"/>
                      <a:gd name="connsiteY580" fmla="*/ 362141 h 502443"/>
                      <a:gd name="connsiteX581" fmla="*/ 612958 w 614457"/>
                      <a:gd name="connsiteY581" fmla="*/ 363950 h 502443"/>
                      <a:gd name="connsiteX582" fmla="*/ 612196 w 614457"/>
                      <a:gd name="connsiteY582" fmla="*/ 365474 h 502443"/>
                      <a:gd name="connsiteX583" fmla="*/ 612196 w 614457"/>
                      <a:gd name="connsiteY583" fmla="*/ 367951 h 502443"/>
                      <a:gd name="connsiteX584" fmla="*/ 611053 w 614457"/>
                      <a:gd name="connsiteY584" fmla="*/ 369284 h 502443"/>
                      <a:gd name="connsiteX585" fmla="*/ 609624 w 614457"/>
                      <a:gd name="connsiteY585" fmla="*/ 369189 h 502443"/>
                      <a:gd name="connsiteX586" fmla="*/ 608100 w 614457"/>
                      <a:gd name="connsiteY586" fmla="*/ 370142 h 502443"/>
                      <a:gd name="connsiteX587" fmla="*/ 606005 w 614457"/>
                      <a:gd name="connsiteY587" fmla="*/ 370808 h 502443"/>
                      <a:gd name="connsiteX588" fmla="*/ 603814 w 614457"/>
                      <a:gd name="connsiteY588" fmla="*/ 370427 h 502443"/>
                      <a:gd name="connsiteX589" fmla="*/ 602481 w 614457"/>
                      <a:gd name="connsiteY589" fmla="*/ 370522 h 502443"/>
                      <a:gd name="connsiteX590" fmla="*/ 602004 w 614457"/>
                      <a:gd name="connsiteY590" fmla="*/ 369856 h 502443"/>
                      <a:gd name="connsiteX591" fmla="*/ 600576 w 614457"/>
                      <a:gd name="connsiteY591" fmla="*/ 370332 h 502443"/>
                      <a:gd name="connsiteX592" fmla="*/ 600004 w 614457"/>
                      <a:gd name="connsiteY592" fmla="*/ 371284 h 502443"/>
                      <a:gd name="connsiteX593" fmla="*/ 598766 w 614457"/>
                      <a:gd name="connsiteY593" fmla="*/ 371380 h 502443"/>
                      <a:gd name="connsiteX594" fmla="*/ 598194 w 614457"/>
                      <a:gd name="connsiteY594" fmla="*/ 372046 h 502443"/>
                      <a:gd name="connsiteX595" fmla="*/ 597337 w 614457"/>
                      <a:gd name="connsiteY595" fmla="*/ 371475 h 502443"/>
                      <a:gd name="connsiteX596" fmla="*/ 597051 w 614457"/>
                      <a:gd name="connsiteY596" fmla="*/ 370142 h 502443"/>
                      <a:gd name="connsiteX597" fmla="*/ 595432 w 614457"/>
                      <a:gd name="connsiteY597" fmla="*/ 369475 h 502443"/>
                      <a:gd name="connsiteX598" fmla="*/ 594575 w 614457"/>
                      <a:gd name="connsiteY598" fmla="*/ 369665 h 502443"/>
                      <a:gd name="connsiteX599" fmla="*/ 588955 w 614457"/>
                      <a:gd name="connsiteY599" fmla="*/ 372523 h 502443"/>
                      <a:gd name="connsiteX600" fmla="*/ 586955 w 614457"/>
                      <a:gd name="connsiteY600" fmla="*/ 374237 h 502443"/>
                      <a:gd name="connsiteX601" fmla="*/ 586955 w 614457"/>
                      <a:gd name="connsiteY601" fmla="*/ 373571 h 502443"/>
                      <a:gd name="connsiteX602" fmla="*/ 586288 w 614457"/>
                      <a:gd name="connsiteY602" fmla="*/ 371666 h 502443"/>
                      <a:gd name="connsiteX603" fmla="*/ 584383 w 614457"/>
                      <a:gd name="connsiteY603" fmla="*/ 372237 h 502443"/>
                      <a:gd name="connsiteX604" fmla="*/ 582764 w 614457"/>
                      <a:gd name="connsiteY604" fmla="*/ 372142 h 502443"/>
                      <a:gd name="connsiteX605" fmla="*/ 579716 w 614457"/>
                      <a:gd name="connsiteY605" fmla="*/ 370713 h 502443"/>
                      <a:gd name="connsiteX606" fmla="*/ 578763 w 614457"/>
                      <a:gd name="connsiteY606" fmla="*/ 370142 h 502443"/>
                      <a:gd name="connsiteX607" fmla="*/ 578192 w 614457"/>
                      <a:gd name="connsiteY607" fmla="*/ 370046 h 502443"/>
                      <a:gd name="connsiteX608" fmla="*/ 577525 w 614457"/>
                      <a:gd name="connsiteY608" fmla="*/ 370142 h 502443"/>
                      <a:gd name="connsiteX609" fmla="*/ 576954 w 614457"/>
                      <a:gd name="connsiteY609" fmla="*/ 370522 h 502443"/>
                      <a:gd name="connsiteX610" fmla="*/ 577811 w 614457"/>
                      <a:gd name="connsiteY610" fmla="*/ 370618 h 502443"/>
                      <a:gd name="connsiteX611" fmla="*/ 578097 w 614457"/>
                      <a:gd name="connsiteY611" fmla="*/ 371570 h 502443"/>
                      <a:gd name="connsiteX612" fmla="*/ 577049 w 614457"/>
                      <a:gd name="connsiteY612" fmla="*/ 372237 h 502443"/>
                      <a:gd name="connsiteX613" fmla="*/ 577239 w 614457"/>
                      <a:gd name="connsiteY613" fmla="*/ 372999 h 502443"/>
                      <a:gd name="connsiteX614" fmla="*/ 576382 w 614457"/>
                      <a:gd name="connsiteY614" fmla="*/ 372809 h 502443"/>
                      <a:gd name="connsiteX615" fmla="*/ 574953 w 614457"/>
                      <a:gd name="connsiteY615" fmla="*/ 372523 h 502443"/>
                      <a:gd name="connsiteX616" fmla="*/ 574953 w 614457"/>
                      <a:gd name="connsiteY616" fmla="*/ 373951 h 502443"/>
                      <a:gd name="connsiteX617" fmla="*/ 575715 w 614457"/>
                      <a:gd name="connsiteY617" fmla="*/ 374428 h 502443"/>
                      <a:gd name="connsiteX618" fmla="*/ 576668 w 614457"/>
                      <a:gd name="connsiteY618" fmla="*/ 375571 h 502443"/>
                      <a:gd name="connsiteX619" fmla="*/ 577239 w 614457"/>
                      <a:gd name="connsiteY619" fmla="*/ 376618 h 502443"/>
                      <a:gd name="connsiteX620" fmla="*/ 577620 w 614457"/>
                      <a:gd name="connsiteY620" fmla="*/ 377952 h 502443"/>
                      <a:gd name="connsiteX621" fmla="*/ 577525 w 614457"/>
                      <a:gd name="connsiteY621" fmla="*/ 379095 h 502443"/>
                      <a:gd name="connsiteX622" fmla="*/ 578668 w 614457"/>
                      <a:gd name="connsiteY622" fmla="*/ 380047 h 502443"/>
                      <a:gd name="connsiteX623" fmla="*/ 579049 w 614457"/>
                      <a:gd name="connsiteY623" fmla="*/ 380905 h 502443"/>
                      <a:gd name="connsiteX624" fmla="*/ 580478 w 614457"/>
                      <a:gd name="connsiteY624" fmla="*/ 382714 h 502443"/>
                      <a:gd name="connsiteX625" fmla="*/ 582192 w 614457"/>
                      <a:gd name="connsiteY625" fmla="*/ 383381 h 502443"/>
                      <a:gd name="connsiteX626" fmla="*/ 582383 w 614457"/>
                      <a:gd name="connsiteY626" fmla="*/ 384143 h 502443"/>
                      <a:gd name="connsiteX627" fmla="*/ 582954 w 614457"/>
                      <a:gd name="connsiteY627" fmla="*/ 384524 h 502443"/>
                      <a:gd name="connsiteX628" fmla="*/ 582954 w 614457"/>
                      <a:gd name="connsiteY628" fmla="*/ 385191 h 502443"/>
                      <a:gd name="connsiteX629" fmla="*/ 581240 w 614457"/>
                      <a:gd name="connsiteY629" fmla="*/ 385858 h 502443"/>
                      <a:gd name="connsiteX630" fmla="*/ 579621 w 614457"/>
                      <a:gd name="connsiteY630" fmla="*/ 386525 h 502443"/>
                      <a:gd name="connsiteX631" fmla="*/ 577620 w 614457"/>
                      <a:gd name="connsiteY631" fmla="*/ 387001 h 502443"/>
                      <a:gd name="connsiteX632" fmla="*/ 576287 w 614457"/>
                      <a:gd name="connsiteY632" fmla="*/ 387191 h 502443"/>
                      <a:gd name="connsiteX633" fmla="*/ 574953 w 614457"/>
                      <a:gd name="connsiteY633" fmla="*/ 387953 h 502443"/>
                      <a:gd name="connsiteX634" fmla="*/ 574096 w 614457"/>
                      <a:gd name="connsiteY634" fmla="*/ 388715 h 502443"/>
                      <a:gd name="connsiteX635" fmla="*/ 574191 w 614457"/>
                      <a:gd name="connsiteY635" fmla="*/ 387572 h 502443"/>
                      <a:gd name="connsiteX636" fmla="*/ 573620 w 614457"/>
                      <a:gd name="connsiteY636" fmla="*/ 386620 h 502443"/>
                      <a:gd name="connsiteX637" fmla="*/ 572953 w 614457"/>
                      <a:gd name="connsiteY637" fmla="*/ 387096 h 502443"/>
                      <a:gd name="connsiteX638" fmla="*/ 571905 w 614457"/>
                      <a:gd name="connsiteY638" fmla="*/ 386620 h 502443"/>
                      <a:gd name="connsiteX639" fmla="*/ 570762 w 614457"/>
                      <a:gd name="connsiteY639" fmla="*/ 387953 h 502443"/>
                      <a:gd name="connsiteX640" fmla="*/ 569905 w 614457"/>
                      <a:gd name="connsiteY640" fmla="*/ 389001 h 502443"/>
                      <a:gd name="connsiteX641" fmla="*/ 569048 w 614457"/>
                      <a:gd name="connsiteY641" fmla="*/ 389382 h 502443"/>
                      <a:gd name="connsiteX642" fmla="*/ 568000 w 614457"/>
                      <a:gd name="connsiteY642" fmla="*/ 389096 h 502443"/>
                      <a:gd name="connsiteX643" fmla="*/ 566857 w 614457"/>
                      <a:gd name="connsiteY643" fmla="*/ 389287 h 502443"/>
                      <a:gd name="connsiteX644" fmla="*/ 565238 w 614457"/>
                      <a:gd name="connsiteY644" fmla="*/ 388430 h 502443"/>
                      <a:gd name="connsiteX645" fmla="*/ 564000 w 614457"/>
                      <a:gd name="connsiteY645" fmla="*/ 389001 h 502443"/>
                      <a:gd name="connsiteX646" fmla="*/ 563428 w 614457"/>
                      <a:gd name="connsiteY646" fmla="*/ 388906 h 502443"/>
                      <a:gd name="connsiteX647" fmla="*/ 562380 w 614457"/>
                      <a:gd name="connsiteY647" fmla="*/ 388334 h 502443"/>
                      <a:gd name="connsiteX648" fmla="*/ 561047 w 614457"/>
                      <a:gd name="connsiteY648" fmla="*/ 388239 h 502443"/>
                      <a:gd name="connsiteX649" fmla="*/ 559999 w 614457"/>
                      <a:gd name="connsiteY649" fmla="*/ 389763 h 502443"/>
                      <a:gd name="connsiteX650" fmla="*/ 559428 w 614457"/>
                      <a:gd name="connsiteY650" fmla="*/ 390620 h 502443"/>
                      <a:gd name="connsiteX651" fmla="*/ 558856 w 614457"/>
                      <a:gd name="connsiteY651" fmla="*/ 391001 h 502443"/>
                      <a:gd name="connsiteX652" fmla="*/ 558189 w 614457"/>
                      <a:gd name="connsiteY652" fmla="*/ 391096 h 502443"/>
                      <a:gd name="connsiteX653" fmla="*/ 557046 w 614457"/>
                      <a:gd name="connsiteY653" fmla="*/ 391001 h 502443"/>
                      <a:gd name="connsiteX654" fmla="*/ 556570 w 614457"/>
                      <a:gd name="connsiteY654" fmla="*/ 390239 h 502443"/>
                      <a:gd name="connsiteX655" fmla="*/ 556094 w 614457"/>
                      <a:gd name="connsiteY655" fmla="*/ 388715 h 502443"/>
                      <a:gd name="connsiteX656" fmla="*/ 553998 w 614457"/>
                      <a:gd name="connsiteY656" fmla="*/ 387953 h 502443"/>
                      <a:gd name="connsiteX657" fmla="*/ 552665 w 614457"/>
                      <a:gd name="connsiteY657" fmla="*/ 386810 h 502443"/>
                      <a:gd name="connsiteX658" fmla="*/ 552855 w 614457"/>
                      <a:gd name="connsiteY658" fmla="*/ 385286 h 502443"/>
                      <a:gd name="connsiteX659" fmla="*/ 551712 w 614457"/>
                      <a:gd name="connsiteY659" fmla="*/ 384524 h 502443"/>
                      <a:gd name="connsiteX660" fmla="*/ 550950 w 614457"/>
                      <a:gd name="connsiteY660" fmla="*/ 383762 h 502443"/>
                      <a:gd name="connsiteX661" fmla="*/ 549617 w 614457"/>
                      <a:gd name="connsiteY661" fmla="*/ 384143 h 502443"/>
                      <a:gd name="connsiteX662" fmla="*/ 549141 w 614457"/>
                      <a:gd name="connsiteY662" fmla="*/ 382905 h 502443"/>
                      <a:gd name="connsiteX663" fmla="*/ 548093 w 614457"/>
                      <a:gd name="connsiteY663" fmla="*/ 382334 h 502443"/>
                      <a:gd name="connsiteX664" fmla="*/ 547045 w 614457"/>
                      <a:gd name="connsiteY664" fmla="*/ 382048 h 502443"/>
                      <a:gd name="connsiteX665" fmla="*/ 546093 w 614457"/>
                      <a:gd name="connsiteY665" fmla="*/ 381953 h 502443"/>
                      <a:gd name="connsiteX666" fmla="*/ 544950 w 614457"/>
                      <a:gd name="connsiteY666" fmla="*/ 381191 h 502443"/>
                      <a:gd name="connsiteX667" fmla="*/ 542949 w 614457"/>
                      <a:gd name="connsiteY667" fmla="*/ 381667 h 502443"/>
                      <a:gd name="connsiteX668" fmla="*/ 541521 w 614457"/>
                      <a:gd name="connsiteY668" fmla="*/ 381667 h 502443"/>
                      <a:gd name="connsiteX669" fmla="*/ 539901 w 614457"/>
                      <a:gd name="connsiteY669" fmla="*/ 381476 h 502443"/>
                      <a:gd name="connsiteX670" fmla="*/ 538663 w 614457"/>
                      <a:gd name="connsiteY670" fmla="*/ 381095 h 502443"/>
                      <a:gd name="connsiteX671" fmla="*/ 537425 w 614457"/>
                      <a:gd name="connsiteY671" fmla="*/ 381667 h 502443"/>
                      <a:gd name="connsiteX672" fmla="*/ 536377 w 614457"/>
                      <a:gd name="connsiteY672" fmla="*/ 382238 h 502443"/>
                      <a:gd name="connsiteX673" fmla="*/ 534567 w 614457"/>
                      <a:gd name="connsiteY673" fmla="*/ 382524 h 502443"/>
                      <a:gd name="connsiteX674" fmla="*/ 533520 w 614457"/>
                      <a:gd name="connsiteY674" fmla="*/ 382143 h 502443"/>
                      <a:gd name="connsiteX675" fmla="*/ 531805 w 614457"/>
                      <a:gd name="connsiteY675" fmla="*/ 381762 h 502443"/>
                      <a:gd name="connsiteX676" fmla="*/ 530948 w 614457"/>
                      <a:gd name="connsiteY676" fmla="*/ 382524 h 502443"/>
                      <a:gd name="connsiteX677" fmla="*/ 530472 w 614457"/>
                      <a:gd name="connsiteY677" fmla="*/ 384048 h 502443"/>
                      <a:gd name="connsiteX678" fmla="*/ 529424 w 614457"/>
                      <a:gd name="connsiteY678" fmla="*/ 384524 h 502443"/>
                      <a:gd name="connsiteX679" fmla="*/ 529233 w 614457"/>
                      <a:gd name="connsiteY679" fmla="*/ 385953 h 502443"/>
                      <a:gd name="connsiteX680" fmla="*/ 528948 w 614457"/>
                      <a:gd name="connsiteY680" fmla="*/ 386810 h 502443"/>
                      <a:gd name="connsiteX681" fmla="*/ 529043 w 614457"/>
                      <a:gd name="connsiteY681" fmla="*/ 388239 h 502443"/>
                      <a:gd name="connsiteX682" fmla="*/ 529900 w 614457"/>
                      <a:gd name="connsiteY682" fmla="*/ 389763 h 502443"/>
                      <a:gd name="connsiteX683" fmla="*/ 529995 w 614457"/>
                      <a:gd name="connsiteY683" fmla="*/ 390811 h 502443"/>
                      <a:gd name="connsiteX684" fmla="*/ 530662 w 614457"/>
                      <a:gd name="connsiteY684" fmla="*/ 391763 h 502443"/>
                      <a:gd name="connsiteX685" fmla="*/ 531710 w 614457"/>
                      <a:gd name="connsiteY685" fmla="*/ 392716 h 502443"/>
                      <a:gd name="connsiteX686" fmla="*/ 531615 w 614457"/>
                      <a:gd name="connsiteY686" fmla="*/ 394145 h 502443"/>
                      <a:gd name="connsiteX687" fmla="*/ 532281 w 614457"/>
                      <a:gd name="connsiteY687" fmla="*/ 395859 h 502443"/>
                      <a:gd name="connsiteX688" fmla="*/ 532281 w 614457"/>
                      <a:gd name="connsiteY688" fmla="*/ 397192 h 502443"/>
                      <a:gd name="connsiteX689" fmla="*/ 531519 w 614457"/>
                      <a:gd name="connsiteY689" fmla="*/ 397764 h 502443"/>
                      <a:gd name="connsiteX690" fmla="*/ 529900 w 614457"/>
                      <a:gd name="connsiteY690" fmla="*/ 398336 h 502443"/>
                      <a:gd name="connsiteX691" fmla="*/ 529424 w 614457"/>
                      <a:gd name="connsiteY691" fmla="*/ 399193 h 502443"/>
                      <a:gd name="connsiteX692" fmla="*/ 528186 w 614457"/>
                      <a:gd name="connsiteY692" fmla="*/ 400050 h 502443"/>
                      <a:gd name="connsiteX693" fmla="*/ 527614 w 614457"/>
                      <a:gd name="connsiteY693" fmla="*/ 401479 h 502443"/>
                      <a:gd name="connsiteX694" fmla="*/ 527995 w 614457"/>
                      <a:gd name="connsiteY694" fmla="*/ 402526 h 502443"/>
                      <a:gd name="connsiteX695" fmla="*/ 528281 w 614457"/>
                      <a:gd name="connsiteY695" fmla="*/ 403479 h 502443"/>
                      <a:gd name="connsiteX696" fmla="*/ 526852 w 614457"/>
                      <a:gd name="connsiteY696" fmla="*/ 403098 h 502443"/>
                      <a:gd name="connsiteX697" fmla="*/ 525804 w 614457"/>
                      <a:gd name="connsiteY697" fmla="*/ 403574 h 502443"/>
                      <a:gd name="connsiteX698" fmla="*/ 523804 w 614457"/>
                      <a:gd name="connsiteY698" fmla="*/ 405003 h 502443"/>
                      <a:gd name="connsiteX699" fmla="*/ 522185 w 614457"/>
                      <a:gd name="connsiteY699" fmla="*/ 406051 h 502443"/>
                      <a:gd name="connsiteX700" fmla="*/ 523423 w 614457"/>
                      <a:gd name="connsiteY700" fmla="*/ 407099 h 502443"/>
                      <a:gd name="connsiteX701" fmla="*/ 523423 w 614457"/>
                      <a:gd name="connsiteY701" fmla="*/ 409004 h 502443"/>
                      <a:gd name="connsiteX702" fmla="*/ 523518 w 614457"/>
                      <a:gd name="connsiteY702" fmla="*/ 409289 h 502443"/>
                      <a:gd name="connsiteX703" fmla="*/ 526947 w 614457"/>
                      <a:gd name="connsiteY703" fmla="*/ 408908 h 502443"/>
                      <a:gd name="connsiteX704" fmla="*/ 529805 w 614457"/>
                      <a:gd name="connsiteY704" fmla="*/ 409384 h 502443"/>
                      <a:gd name="connsiteX705" fmla="*/ 532758 w 614457"/>
                      <a:gd name="connsiteY705" fmla="*/ 411004 h 502443"/>
                      <a:gd name="connsiteX706" fmla="*/ 533996 w 614457"/>
                      <a:gd name="connsiteY706" fmla="*/ 412147 h 502443"/>
                      <a:gd name="connsiteX707" fmla="*/ 534758 w 614457"/>
                      <a:gd name="connsiteY707" fmla="*/ 413385 h 502443"/>
                      <a:gd name="connsiteX708" fmla="*/ 536187 w 614457"/>
                      <a:gd name="connsiteY708" fmla="*/ 415671 h 502443"/>
                      <a:gd name="connsiteX709" fmla="*/ 538568 w 614457"/>
                      <a:gd name="connsiteY709" fmla="*/ 416433 h 502443"/>
                      <a:gd name="connsiteX710" fmla="*/ 538568 w 614457"/>
                      <a:gd name="connsiteY710" fmla="*/ 416719 h 502443"/>
                      <a:gd name="connsiteX711" fmla="*/ 537615 w 614457"/>
                      <a:gd name="connsiteY711" fmla="*/ 417576 h 502443"/>
                      <a:gd name="connsiteX712" fmla="*/ 537806 w 614457"/>
                      <a:gd name="connsiteY712" fmla="*/ 418433 h 502443"/>
                      <a:gd name="connsiteX713" fmla="*/ 537711 w 614457"/>
                      <a:gd name="connsiteY713" fmla="*/ 420624 h 502443"/>
                      <a:gd name="connsiteX714" fmla="*/ 537139 w 614457"/>
                      <a:gd name="connsiteY714" fmla="*/ 421767 h 502443"/>
                      <a:gd name="connsiteX715" fmla="*/ 535044 w 614457"/>
                      <a:gd name="connsiteY715" fmla="*/ 421672 h 502443"/>
                      <a:gd name="connsiteX716" fmla="*/ 533710 w 614457"/>
                      <a:gd name="connsiteY716" fmla="*/ 421862 h 502443"/>
                      <a:gd name="connsiteX717" fmla="*/ 533139 w 614457"/>
                      <a:gd name="connsiteY717" fmla="*/ 421196 h 502443"/>
                      <a:gd name="connsiteX718" fmla="*/ 532377 w 614457"/>
                      <a:gd name="connsiteY718" fmla="*/ 420624 h 502443"/>
                      <a:gd name="connsiteX719" fmla="*/ 531329 w 614457"/>
                      <a:gd name="connsiteY719" fmla="*/ 420148 h 502443"/>
                      <a:gd name="connsiteX720" fmla="*/ 530281 w 614457"/>
                      <a:gd name="connsiteY720" fmla="*/ 420910 h 502443"/>
                      <a:gd name="connsiteX721" fmla="*/ 529614 w 614457"/>
                      <a:gd name="connsiteY721" fmla="*/ 422243 h 502443"/>
                      <a:gd name="connsiteX722" fmla="*/ 530567 w 614457"/>
                      <a:gd name="connsiteY722" fmla="*/ 422529 h 502443"/>
                      <a:gd name="connsiteX723" fmla="*/ 531043 w 614457"/>
                      <a:gd name="connsiteY723" fmla="*/ 421958 h 502443"/>
                      <a:gd name="connsiteX724" fmla="*/ 531805 w 614457"/>
                      <a:gd name="connsiteY724" fmla="*/ 422720 h 502443"/>
                      <a:gd name="connsiteX725" fmla="*/ 532472 w 614457"/>
                      <a:gd name="connsiteY725" fmla="*/ 424529 h 502443"/>
                      <a:gd name="connsiteX726" fmla="*/ 532853 w 614457"/>
                      <a:gd name="connsiteY726" fmla="*/ 425863 h 502443"/>
                      <a:gd name="connsiteX727" fmla="*/ 533329 w 614457"/>
                      <a:gd name="connsiteY727" fmla="*/ 426720 h 502443"/>
                      <a:gd name="connsiteX728" fmla="*/ 532758 w 614457"/>
                      <a:gd name="connsiteY728" fmla="*/ 428339 h 502443"/>
                      <a:gd name="connsiteX729" fmla="*/ 532186 w 614457"/>
                      <a:gd name="connsiteY729" fmla="*/ 428816 h 502443"/>
                      <a:gd name="connsiteX730" fmla="*/ 530376 w 614457"/>
                      <a:gd name="connsiteY730" fmla="*/ 428911 h 502443"/>
                      <a:gd name="connsiteX731" fmla="*/ 530472 w 614457"/>
                      <a:gd name="connsiteY731" fmla="*/ 430625 h 502443"/>
                      <a:gd name="connsiteX732" fmla="*/ 529329 w 614457"/>
                      <a:gd name="connsiteY732" fmla="*/ 432625 h 502443"/>
                      <a:gd name="connsiteX733" fmla="*/ 529329 w 614457"/>
                      <a:gd name="connsiteY733" fmla="*/ 434150 h 502443"/>
                      <a:gd name="connsiteX734" fmla="*/ 528948 w 614457"/>
                      <a:gd name="connsiteY734" fmla="*/ 435959 h 502443"/>
                      <a:gd name="connsiteX735" fmla="*/ 528186 w 614457"/>
                      <a:gd name="connsiteY735" fmla="*/ 437102 h 502443"/>
                      <a:gd name="connsiteX736" fmla="*/ 527233 w 614457"/>
                      <a:gd name="connsiteY736" fmla="*/ 438341 h 502443"/>
                      <a:gd name="connsiteX737" fmla="*/ 527138 w 614457"/>
                      <a:gd name="connsiteY737" fmla="*/ 439579 h 502443"/>
                      <a:gd name="connsiteX738" fmla="*/ 527424 w 614457"/>
                      <a:gd name="connsiteY738" fmla="*/ 440626 h 502443"/>
                      <a:gd name="connsiteX739" fmla="*/ 528757 w 614457"/>
                      <a:gd name="connsiteY739" fmla="*/ 440341 h 502443"/>
                      <a:gd name="connsiteX740" fmla="*/ 529614 w 614457"/>
                      <a:gd name="connsiteY740" fmla="*/ 440912 h 502443"/>
                      <a:gd name="connsiteX741" fmla="*/ 530186 w 614457"/>
                      <a:gd name="connsiteY741" fmla="*/ 442055 h 502443"/>
                      <a:gd name="connsiteX742" fmla="*/ 529233 w 614457"/>
                      <a:gd name="connsiteY742" fmla="*/ 442532 h 502443"/>
                      <a:gd name="connsiteX743" fmla="*/ 528948 w 614457"/>
                      <a:gd name="connsiteY743" fmla="*/ 444151 h 502443"/>
                      <a:gd name="connsiteX744" fmla="*/ 529614 w 614457"/>
                      <a:gd name="connsiteY744" fmla="*/ 444722 h 502443"/>
                      <a:gd name="connsiteX745" fmla="*/ 529995 w 614457"/>
                      <a:gd name="connsiteY745" fmla="*/ 446532 h 502443"/>
                      <a:gd name="connsiteX746" fmla="*/ 529900 w 614457"/>
                      <a:gd name="connsiteY746" fmla="*/ 447675 h 502443"/>
                      <a:gd name="connsiteX747" fmla="*/ 530948 w 614457"/>
                      <a:gd name="connsiteY747" fmla="*/ 448628 h 502443"/>
                      <a:gd name="connsiteX748" fmla="*/ 531996 w 614457"/>
                      <a:gd name="connsiteY748" fmla="*/ 449485 h 502443"/>
                      <a:gd name="connsiteX749" fmla="*/ 532662 w 614457"/>
                      <a:gd name="connsiteY749" fmla="*/ 450533 h 502443"/>
                      <a:gd name="connsiteX750" fmla="*/ 533615 w 614457"/>
                      <a:gd name="connsiteY750" fmla="*/ 451866 h 502443"/>
                      <a:gd name="connsiteX751" fmla="*/ 533901 w 614457"/>
                      <a:gd name="connsiteY751" fmla="*/ 454247 h 502443"/>
                      <a:gd name="connsiteX752" fmla="*/ 533043 w 614457"/>
                      <a:gd name="connsiteY752" fmla="*/ 454628 h 502443"/>
                      <a:gd name="connsiteX753" fmla="*/ 533043 w 614457"/>
                      <a:gd name="connsiteY753" fmla="*/ 455676 h 502443"/>
                      <a:gd name="connsiteX754" fmla="*/ 532948 w 614457"/>
                      <a:gd name="connsiteY754" fmla="*/ 457009 h 502443"/>
                      <a:gd name="connsiteX755" fmla="*/ 531615 w 614457"/>
                      <a:gd name="connsiteY755" fmla="*/ 457676 h 502443"/>
                      <a:gd name="connsiteX756" fmla="*/ 530662 w 614457"/>
                      <a:gd name="connsiteY756" fmla="*/ 456819 h 502443"/>
                      <a:gd name="connsiteX757" fmla="*/ 529710 w 614457"/>
                      <a:gd name="connsiteY757" fmla="*/ 457200 h 502443"/>
                      <a:gd name="connsiteX758" fmla="*/ 528948 w 614457"/>
                      <a:gd name="connsiteY758" fmla="*/ 456343 h 502443"/>
                      <a:gd name="connsiteX759" fmla="*/ 528662 w 614457"/>
                      <a:gd name="connsiteY759" fmla="*/ 454438 h 502443"/>
                      <a:gd name="connsiteX760" fmla="*/ 528471 w 614457"/>
                      <a:gd name="connsiteY760" fmla="*/ 453009 h 502443"/>
                      <a:gd name="connsiteX761" fmla="*/ 527233 w 614457"/>
                      <a:gd name="connsiteY761" fmla="*/ 452818 h 502443"/>
                      <a:gd name="connsiteX762" fmla="*/ 525995 w 614457"/>
                      <a:gd name="connsiteY762" fmla="*/ 452818 h 502443"/>
                      <a:gd name="connsiteX763" fmla="*/ 525614 w 614457"/>
                      <a:gd name="connsiteY763" fmla="*/ 453485 h 502443"/>
                      <a:gd name="connsiteX764" fmla="*/ 524757 w 614457"/>
                      <a:gd name="connsiteY764" fmla="*/ 454057 h 502443"/>
                      <a:gd name="connsiteX765" fmla="*/ 523995 w 614457"/>
                      <a:gd name="connsiteY765" fmla="*/ 454342 h 502443"/>
                      <a:gd name="connsiteX766" fmla="*/ 523328 w 614457"/>
                      <a:gd name="connsiteY766" fmla="*/ 453771 h 502443"/>
                      <a:gd name="connsiteX767" fmla="*/ 522090 w 614457"/>
                      <a:gd name="connsiteY767" fmla="*/ 453485 h 502443"/>
                      <a:gd name="connsiteX768" fmla="*/ 520470 w 614457"/>
                      <a:gd name="connsiteY768" fmla="*/ 454819 h 502443"/>
                      <a:gd name="connsiteX769" fmla="*/ 519232 w 614457"/>
                      <a:gd name="connsiteY769" fmla="*/ 455676 h 502443"/>
                      <a:gd name="connsiteX770" fmla="*/ 518184 w 614457"/>
                      <a:gd name="connsiteY770" fmla="*/ 456533 h 502443"/>
                      <a:gd name="connsiteX771" fmla="*/ 516470 w 614457"/>
                      <a:gd name="connsiteY771" fmla="*/ 455771 h 502443"/>
                      <a:gd name="connsiteX772" fmla="*/ 516374 w 614457"/>
                      <a:gd name="connsiteY772" fmla="*/ 454819 h 502443"/>
                      <a:gd name="connsiteX773" fmla="*/ 515232 w 614457"/>
                      <a:gd name="connsiteY773" fmla="*/ 455295 h 502443"/>
                      <a:gd name="connsiteX774" fmla="*/ 514755 w 614457"/>
                      <a:gd name="connsiteY774" fmla="*/ 455009 h 502443"/>
                      <a:gd name="connsiteX775" fmla="*/ 514565 w 614457"/>
                      <a:gd name="connsiteY775" fmla="*/ 454819 h 502443"/>
                      <a:gd name="connsiteX776" fmla="*/ 515612 w 614457"/>
                      <a:gd name="connsiteY776" fmla="*/ 453866 h 502443"/>
                      <a:gd name="connsiteX777" fmla="*/ 515136 w 614457"/>
                      <a:gd name="connsiteY777" fmla="*/ 453580 h 502443"/>
                      <a:gd name="connsiteX778" fmla="*/ 514184 w 614457"/>
                      <a:gd name="connsiteY778" fmla="*/ 453200 h 502443"/>
                      <a:gd name="connsiteX779" fmla="*/ 512755 w 614457"/>
                      <a:gd name="connsiteY779" fmla="*/ 453580 h 502443"/>
                      <a:gd name="connsiteX780" fmla="*/ 511803 w 614457"/>
                      <a:gd name="connsiteY780" fmla="*/ 454057 h 502443"/>
                      <a:gd name="connsiteX781" fmla="*/ 510755 w 614457"/>
                      <a:gd name="connsiteY781" fmla="*/ 453580 h 502443"/>
                      <a:gd name="connsiteX782" fmla="*/ 509707 w 614457"/>
                      <a:gd name="connsiteY782" fmla="*/ 453390 h 502443"/>
                      <a:gd name="connsiteX783" fmla="*/ 508945 w 614457"/>
                      <a:gd name="connsiteY783" fmla="*/ 453866 h 502443"/>
                      <a:gd name="connsiteX784" fmla="*/ 508374 w 614457"/>
                      <a:gd name="connsiteY784" fmla="*/ 454724 h 502443"/>
                      <a:gd name="connsiteX785" fmla="*/ 507802 w 614457"/>
                      <a:gd name="connsiteY785" fmla="*/ 455581 h 502443"/>
                      <a:gd name="connsiteX786" fmla="*/ 506849 w 614457"/>
                      <a:gd name="connsiteY786" fmla="*/ 455771 h 502443"/>
                      <a:gd name="connsiteX787" fmla="*/ 506278 w 614457"/>
                      <a:gd name="connsiteY787" fmla="*/ 456629 h 502443"/>
                      <a:gd name="connsiteX788" fmla="*/ 505611 w 614457"/>
                      <a:gd name="connsiteY788" fmla="*/ 457486 h 502443"/>
                      <a:gd name="connsiteX789" fmla="*/ 504278 w 614457"/>
                      <a:gd name="connsiteY789" fmla="*/ 459010 h 502443"/>
                      <a:gd name="connsiteX790" fmla="*/ 503802 w 614457"/>
                      <a:gd name="connsiteY790" fmla="*/ 460534 h 502443"/>
                      <a:gd name="connsiteX791" fmla="*/ 504087 w 614457"/>
                      <a:gd name="connsiteY791" fmla="*/ 461867 h 502443"/>
                      <a:gd name="connsiteX792" fmla="*/ 503706 w 614457"/>
                      <a:gd name="connsiteY792" fmla="*/ 464249 h 502443"/>
                      <a:gd name="connsiteX793" fmla="*/ 501897 w 614457"/>
                      <a:gd name="connsiteY793" fmla="*/ 464249 h 502443"/>
                      <a:gd name="connsiteX794" fmla="*/ 500849 w 614457"/>
                      <a:gd name="connsiteY794" fmla="*/ 464630 h 502443"/>
                      <a:gd name="connsiteX795" fmla="*/ 499991 w 614457"/>
                      <a:gd name="connsiteY795" fmla="*/ 463867 h 502443"/>
                      <a:gd name="connsiteX796" fmla="*/ 498849 w 614457"/>
                      <a:gd name="connsiteY796" fmla="*/ 464058 h 502443"/>
                      <a:gd name="connsiteX797" fmla="*/ 499801 w 614457"/>
                      <a:gd name="connsiteY797" fmla="*/ 465487 h 502443"/>
                      <a:gd name="connsiteX798" fmla="*/ 500753 w 614457"/>
                      <a:gd name="connsiteY798" fmla="*/ 467011 h 502443"/>
                      <a:gd name="connsiteX799" fmla="*/ 500563 w 614457"/>
                      <a:gd name="connsiteY799" fmla="*/ 467868 h 502443"/>
                      <a:gd name="connsiteX800" fmla="*/ 500563 w 614457"/>
                      <a:gd name="connsiteY800" fmla="*/ 468630 h 502443"/>
                      <a:gd name="connsiteX801" fmla="*/ 501516 w 614457"/>
                      <a:gd name="connsiteY801" fmla="*/ 469106 h 502443"/>
                      <a:gd name="connsiteX802" fmla="*/ 502373 w 614457"/>
                      <a:gd name="connsiteY802" fmla="*/ 469868 h 502443"/>
                      <a:gd name="connsiteX803" fmla="*/ 503706 w 614457"/>
                      <a:gd name="connsiteY803" fmla="*/ 470440 h 502443"/>
                      <a:gd name="connsiteX804" fmla="*/ 504945 w 614457"/>
                      <a:gd name="connsiteY804" fmla="*/ 471488 h 502443"/>
                      <a:gd name="connsiteX805" fmla="*/ 506754 w 614457"/>
                      <a:gd name="connsiteY805" fmla="*/ 471107 h 502443"/>
                      <a:gd name="connsiteX806" fmla="*/ 508278 w 614457"/>
                      <a:gd name="connsiteY806" fmla="*/ 471678 h 502443"/>
                      <a:gd name="connsiteX807" fmla="*/ 509136 w 614457"/>
                      <a:gd name="connsiteY807" fmla="*/ 472440 h 502443"/>
                      <a:gd name="connsiteX808" fmla="*/ 509516 w 614457"/>
                      <a:gd name="connsiteY808" fmla="*/ 473774 h 502443"/>
                      <a:gd name="connsiteX809" fmla="*/ 509707 w 614457"/>
                      <a:gd name="connsiteY809" fmla="*/ 475488 h 502443"/>
                      <a:gd name="connsiteX810" fmla="*/ 508754 w 614457"/>
                      <a:gd name="connsiteY810" fmla="*/ 475488 h 502443"/>
                      <a:gd name="connsiteX811" fmla="*/ 508659 w 614457"/>
                      <a:gd name="connsiteY811" fmla="*/ 474155 h 502443"/>
                      <a:gd name="connsiteX812" fmla="*/ 508278 w 614457"/>
                      <a:gd name="connsiteY812" fmla="*/ 473392 h 502443"/>
                      <a:gd name="connsiteX813" fmla="*/ 507707 w 614457"/>
                      <a:gd name="connsiteY813" fmla="*/ 474059 h 502443"/>
                      <a:gd name="connsiteX814" fmla="*/ 507421 w 614457"/>
                      <a:gd name="connsiteY814" fmla="*/ 475012 h 502443"/>
                      <a:gd name="connsiteX815" fmla="*/ 506754 w 614457"/>
                      <a:gd name="connsiteY815" fmla="*/ 475774 h 502443"/>
                      <a:gd name="connsiteX816" fmla="*/ 507707 w 614457"/>
                      <a:gd name="connsiteY816" fmla="*/ 475679 h 502443"/>
                      <a:gd name="connsiteX817" fmla="*/ 507516 w 614457"/>
                      <a:gd name="connsiteY817" fmla="*/ 476441 h 502443"/>
                      <a:gd name="connsiteX818" fmla="*/ 508088 w 614457"/>
                      <a:gd name="connsiteY818" fmla="*/ 476917 h 502443"/>
                      <a:gd name="connsiteX819" fmla="*/ 507612 w 614457"/>
                      <a:gd name="connsiteY819" fmla="*/ 477488 h 502443"/>
                      <a:gd name="connsiteX820" fmla="*/ 507707 w 614457"/>
                      <a:gd name="connsiteY820" fmla="*/ 478822 h 502443"/>
                      <a:gd name="connsiteX821" fmla="*/ 507326 w 614457"/>
                      <a:gd name="connsiteY821" fmla="*/ 479584 h 502443"/>
                      <a:gd name="connsiteX822" fmla="*/ 507707 w 614457"/>
                      <a:gd name="connsiteY822" fmla="*/ 480632 h 502443"/>
                      <a:gd name="connsiteX823" fmla="*/ 507612 w 614457"/>
                      <a:gd name="connsiteY823" fmla="*/ 482346 h 502443"/>
                      <a:gd name="connsiteX824" fmla="*/ 507040 w 614457"/>
                      <a:gd name="connsiteY824" fmla="*/ 483203 h 502443"/>
                      <a:gd name="connsiteX825" fmla="*/ 505802 w 614457"/>
                      <a:gd name="connsiteY825" fmla="*/ 484537 h 502443"/>
                      <a:gd name="connsiteX826" fmla="*/ 505040 w 614457"/>
                      <a:gd name="connsiteY826" fmla="*/ 485584 h 502443"/>
                      <a:gd name="connsiteX827" fmla="*/ 503897 w 614457"/>
                      <a:gd name="connsiteY827" fmla="*/ 485013 h 502443"/>
                      <a:gd name="connsiteX828" fmla="*/ 503135 w 614457"/>
                      <a:gd name="connsiteY828" fmla="*/ 485680 h 502443"/>
                      <a:gd name="connsiteX829" fmla="*/ 501516 w 614457"/>
                      <a:gd name="connsiteY829" fmla="*/ 486346 h 502443"/>
                      <a:gd name="connsiteX830" fmla="*/ 500087 w 614457"/>
                      <a:gd name="connsiteY830" fmla="*/ 487204 h 502443"/>
                      <a:gd name="connsiteX831" fmla="*/ 499039 w 614457"/>
                      <a:gd name="connsiteY831" fmla="*/ 487109 h 502443"/>
                      <a:gd name="connsiteX832" fmla="*/ 496944 w 614457"/>
                      <a:gd name="connsiteY832" fmla="*/ 487680 h 502443"/>
                      <a:gd name="connsiteX833" fmla="*/ 495896 w 614457"/>
                      <a:gd name="connsiteY833" fmla="*/ 488537 h 502443"/>
                      <a:gd name="connsiteX834" fmla="*/ 494277 w 614457"/>
                      <a:gd name="connsiteY834" fmla="*/ 488633 h 502443"/>
                      <a:gd name="connsiteX835" fmla="*/ 493515 w 614457"/>
                      <a:gd name="connsiteY835" fmla="*/ 487585 h 502443"/>
                      <a:gd name="connsiteX836" fmla="*/ 492467 w 614457"/>
                      <a:gd name="connsiteY836" fmla="*/ 487299 h 502443"/>
                      <a:gd name="connsiteX837" fmla="*/ 491705 w 614457"/>
                      <a:gd name="connsiteY837" fmla="*/ 486918 h 502443"/>
                      <a:gd name="connsiteX838" fmla="*/ 490371 w 614457"/>
                      <a:gd name="connsiteY838" fmla="*/ 487204 h 502443"/>
                      <a:gd name="connsiteX839" fmla="*/ 490371 w 614457"/>
                      <a:gd name="connsiteY839" fmla="*/ 487204 h 502443"/>
                      <a:gd name="connsiteX840" fmla="*/ 489514 w 614457"/>
                      <a:gd name="connsiteY840" fmla="*/ 486537 h 502443"/>
                      <a:gd name="connsiteX841" fmla="*/ 487514 w 614457"/>
                      <a:gd name="connsiteY841" fmla="*/ 493395 h 502443"/>
                      <a:gd name="connsiteX842" fmla="*/ 488847 w 614457"/>
                      <a:gd name="connsiteY842" fmla="*/ 494062 h 502443"/>
                      <a:gd name="connsiteX843" fmla="*/ 488847 w 614457"/>
                      <a:gd name="connsiteY843" fmla="*/ 494824 h 502443"/>
                      <a:gd name="connsiteX844" fmla="*/ 488562 w 614457"/>
                      <a:gd name="connsiteY844" fmla="*/ 495491 h 502443"/>
                      <a:gd name="connsiteX845" fmla="*/ 487799 w 614457"/>
                      <a:gd name="connsiteY845" fmla="*/ 495871 h 502443"/>
                      <a:gd name="connsiteX846" fmla="*/ 486752 w 614457"/>
                      <a:gd name="connsiteY846" fmla="*/ 496443 h 502443"/>
                      <a:gd name="connsiteX847" fmla="*/ 485418 w 614457"/>
                      <a:gd name="connsiteY847" fmla="*/ 496919 h 502443"/>
                      <a:gd name="connsiteX848" fmla="*/ 484561 w 614457"/>
                      <a:gd name="connsiteY848" fmla="*/ 497776 h 502443"/>
                      <a:gd name="connsiteX849" fmla="*/ 483704 w 614457"/>
                      <a:gd name="connsiteY849" fmla="*/ 498634 h 502443"/>
                      <a:gd name="connsiteX850" fmla="*/ 482466 w 614457"/>
                      <a:gd name="connsiteY850" fmla="*/ 499300 h 502443"/>
                      <a:gd name="connsiteX851" fmla="*/ 481418 w 614457"/>
                      <a:gd name="connsiteY851" fmla="*/ 499586 h 502443"/>
                      <a:gd name="connsiteX852" fmla="*/ 480465 w 614457"/>
                      <a:gd name="connsiteY852" fmla="*/ 499396 h 502443"/>
                      <a:gd name="connsiteX853" fmla="*/ 479227 w 614457"/>
                      <a:gd name="connsiteY853" fmla="*/ 499110 h 502443"/>
                      <a:gd name="connsiteX854" fmla="*/ 478941 w 614457"/>
                      <a:gd name="connsiteY854" fmla="*/ 500348 h 502443"/>
                      <a:gd name="connsiteX855" fmla="*/ 477036 w 614457"/>
                      <a:gd name="connsiteY855" fmla="*/ 501682 h 502443"/>
                      <a:gd name="connsiteX856" fmla="*/ 474845 w 614457"/>
                      <a:gd name="connsiteY856" fmla="*/ 502444 h 502443"/>
                      <a:gd name="connsiteX857" fmla="*/ 473798 w 614457"/>
                      <a:gd name="connsiteY857" fmla="*/ 501205 h 502443"/>
                      <a:gd name="connsiteX858" fmla="*/ 471893 w 614457"/>
                      <a:gd name="connsiteY858" fmla="*/ 500063 h 502443"/>
                      <a:gd name="connsiteX859" fmla="*/ 470178 w 614457"/>
                      <a:gd name="connsiteY859" fmla="*/ 500443 h 502443"/>
                      <a:gd name="connsiteX860" fmla="*/ 468369 w 614457"/>
                      <a:gd name="connsiteY860" fmla="*/ 501205 h 502443"/>
                      <a:gd name="connsiteX861" fmla="*/ 467511 w 614457"/>
                      <a:gd name="connsiteY861" fmla="*/ 501777 h 502443"/>
                      <a:gd name="connsiteX862" fmla="*/ 465702 w 614457"/>
                      <a:gd name="connsiteY862" fmla="*/ 502253 h 502443"/>
                      <a:gd name="connsiteX863" fmla="*/ 464940 w 614457"/>
                      <a:gd name="connsiteY863" fmla="*/ 501110 h 502443"/>
                      <a:gd name="connsiteX864" fmla="*/ 463511 w 614457"/>
                      <a:gd name="connsiteY864" fmla="*/ 499491 h 502443"/>
                      <a:gd name="connsiteX865" fmla="*/ 462749 w 614457"/>
                      <a:gd name="connsiteY865" fmla="*/ 499777 h 502443"/>
                      <a:gd name="connsiteX866" fmla="*/ 461129 w 614457"/>
                      <a:gd name="connsiteY866" fmla="*/ 500253 h 502443"/>
                      <a:gd name="connsiteX867" fmla="*/ 459987 w 614457"/>
                      <a:gd name="connsiteY867" fmla="*/ 500539 h 502443"/>
                      <a:gd name="connsiteX868" fmla="*/ 458939 w 614457"/>
                      <a:gd name="connsiteY868" fmla="*/ 500063 h 502443"/>
                      <a:gd name="connsiteX869" fmla="*/ 458177 w 614457"/>
                      <a:gd name="connsiteY869" fmla="*/ 498729 h 502443"/>
                      <a:gd name="connsiteX870" fmla="*/ 456843 w 614457"/>
                      <a:gd name="connsiteY870" fmla="*/ 499300 h 502443"/>
                      <a:gd name="connsiteX871" fmla="*/ 455605 w 614457"/>
                      <a:gd name="connsiteY871" fmla="*/ 499110 h 502443"/>
                      <a:gd name="connsiteX872" fmla="*/ 454367 w 614457"/>
                      <a:gd name="connsiteY872" fmla="*/ 497967 h 502443"/>
                      <a:gd name="connsiteX873" fmla="*/ 453414 w 614457"/>
                      <a:gd name="connsiteY873" fmla="*/ 497110 h 502443"/>
                      <a:gd name="connsiteX874" fmla="*/ 453033 w 614457"/>
                      <a:gd name="connsiteY874" fmla="*/ 496062 h 502443"/>
                      <a:gd name="connsiteX875" fmla="*/ 451795 w 614457"/>
                      <a:gd name="connsiteY875" fmla="*/ 496062 h 502443"/>
                      <a:gd name="connsiteX876" fmla="*/ 450938 w 614457"/>
                      <a:gd name="connsiteY876" fmla="*/ 495871 h 502443"/>
                      <a:gd name="connsiteX877" fmla="*/ 450462 w 614457"/>
                      <a:gd name="connsiteY877" fmla="*/ 494824 h 502443"/>
                      <a:gd name="connsiteX878" fmla="*/ 449128 w 614457"/>
                      <a:gd name="connsiteY878" fmla="*/ 495014 h 502443"/>
                      <a:gd name="connsiteX879" fmla="*/ 448176 w 614457"/>
                      <a:gd name="connsiteY879" fmla="*/ 494729 h 502443"/>
                      <a:gd name="connsiteX880" fmla="*/ 447128 w 614457"/>
                      <a:gd name="connsiteY880" fmla="*/ 493967 h 502443"/>
                      <a:gd name="connsiteX881" fmla="*/ 446080 w 614457"/>
                      <a:gd name="connsiteY881" fmla="*/ 493300 h 502443"/>
                      <a:gd name="connsiteX882" fmla="*/ 445032 w 614457"/>
                      <a:gd name="connsiteY882" fmla="*/ 492157 h 502443"/>
                      <a:gd name="connsiteX883" fmla="*/ 443889 w 614457"/>
                      <a:gd name="connsiteY883" fmla="*/ 491490 h 502443"/>
                      <a:gd name="connsiteX884" fmla="*/ 442556 w 614457"/>
                      <a:gd name="connsiteY884" fmla="*/ 491204 h 502443"/>
                      <a:gd name="connsiteX885" fmla="*/ 441794 w 614457"/>
                      <a:gd name="connsiteY885" fmla="*/ 489871 h 502443"/>
                      <a:gd name="connsiteX886" fmla="*/ 441318 w 614457"/>
                      <a:gd name="connsiteY886" fmla="*/ 488537 h 502443"/>
                      <a:gd name="connsiteX887" fmla="*/ 441413 w 614457"/>
                      <a:gd name="connsiteY887" fmla="*/ 486918 h 502443"/>
                      <a:gd name="connsiteX888" fmla="*/ 441889 w 614457"/>
                      <a:gd name="connsiteY888" fmla="*/ 485584 h 502443"/>
                      <a:gd name="connsiteX889" fmla="*/ 443223 w 614457"/>
                      <a:gd name="connsiteY889" fmla="*/ 485394 h 502443"/>
                      <a:gd name="connsiteX890" fmla="*/ 444270 w 614457"/>
                      <a:gd name="connsiteY890" fmla="*/ 485775 h 502443"/>
                      <a:gd name="connsiteX891" fmla="*/ 445223 w 614457"/>
                      <a:gd name="connsiteY891" fmla="*/ 485204 h 502443"/>
                      <a:gd name="connsiteX892" fmla="*/ 445413 w 614457"/>
                      <a:gd name="connsiteY892" fmla="*/ 483489 h 502443"/>
                      <a:gd name="connsiteX893" fmla="*/ 446556 w 614457"/>
                      <a:gd name="connsiteY893" fmla="*/ 482727 h 502443"/>
                      <a:gd name="connsiteX894" fmla="*/ 447223 w 614457"/>
                      <a:gd name="connsiteY894" fmla="*/ 481870 h 502443"/>
                      <a:gd name="connsiteX895" fmla="*/ 446175 w 614457"/>
                      <a:gd name="connsiteY895" fmla="*/ 481298 h 502443"/>
                      <a:gd name="connsiteX896" fmla="*/ 445223 w 614457"/>
                      <a:gd name="connsiteY896" fmla="*/ 481489 h 502443"/>
                      <a:gd name="connsiteX897" fmla="*/ 443603 w 614457"/>
                      <a:gd name="connsiteY897" fmla="*/ 481013 h 502443"/>
                      <a:gd name="connsiteX898" fmla="*/ 444366 w 614457"/>
                      <a:gd name="connsiteY898" fmla="*/ 479774 h 502443"/>
                      <a:gd name="connsiteX899" fmla="*/ 444270 w 614457"/>
                      <a:gd name="connsiteY899" fmla="*/ 478631 h 502443"/>
                      <a:gd name="connsiteX900" fmla="*/ 444556 w 614457"/>
                      <a:gd name="connsiteY900" fmla="*/ 478346 h 502443"/>
                      <a:gd name="connsiteX901" fmla="*/ 445318 w 614457"/>
                      <a:gd name="connsiteY901" fmla="*/ 477869 h 502443"/>
                      <a:gd name="connsiteX902" fmla="*/ 444747 w 614457"/>
                      <a:gd name="connsiteY902" fmla="*/ 476345 h 502443"/>
                      <a:gd name="connsiteX903" fmla="*/ 443699 w 614457"/>
                      <a:gd name="connsiteY903" fmla="*/ 473297 h 502443"/>
                      <a:gd name="connsiteX904" fmla="*/ 443223 w 614457"/>
                      <a:gd name="connsiteY904" fmla="*/ 471964 h 502443"/>
                      <a:gd name="connsiteX905" fmla="*/ 443223 w 614457"/>
                      <a:gd name="connsiteY905" fmla="*/ 470535 h 502443"/>
                      <a:gd name="connsiteX906" fmla="*/ 442556 w 614457"/>
                      <a:gd name="connsiteY906" fmla="*/ 468821 h 502443"/>
                      <a:gd name="connsiteX907" fmla="*/ 443032 w 614457"/>
                      <a:gd name="connsiteY907" fmla="*/ 468344 h 502443"/>
                      <a:gd name="connsiteX908" fmla="*/ 443985 w 614457"/>
                      <a:gd name="connsiteY908" fmla="*/ 468249 h 502443"/>
                      <a:gd name="connsiteX909" fmla="*/ 444842 w 614457"/>
                      <a:gd name="connsiteY909" fmla="*/ 468630 h 502443"/>
                      <a:gd name="connsiteX910" fmla="*/ 445985 w 614457"/>
                      <a:gd name="connsiteY910" fmla="*/ 469011 h 502443"/>
                      <a:gd name="connsiteX911" fmla="*/ 446842 w 614457"/>
                      <a:gd name="connsiteY911" fmla="*/ 469487 h 502443"/>
                      <a:gd name="connsiteX912" fmla="*/ 446080 w 614457"/>
                      <a:gd name="connsiteY912" fmla="*/ 468344 h 502443"/>
                      <a:gd name="connsiteX913" fmla="*/ 446842 w 614457"/>
                      <a:gd name="connsiteY913" fmla="*/ 467773 h 502443"/>
                      <a:gd name="connsiteX914" fmla="*/ 447699 w 614457"/>
                      <a:gd name="connsiteY914" fmla="*/ 467392 h 502443"/>
                      <a:gd name="connsiteX915" fmla="*/ 446652 w 614457"/>
                      <a:gd name="connsiteY915" fmla="*/ 467201 h 502443"/>
                      <a:gd name="connsiteX916" fmla="*/ 445508 w 614457"/>
                      <a:gd name="connsiteY916" fmla="*/ 466439 h 502443"/>
                      <a:gd name="connsiteX917" fmla="*/ 444175 w 614457"/>
                      <a:gd name="connsiteY917" fmla="*/ 467011 h 502443"/>
                      <a:gd name="connsiteX918" fmla="*/ 443318 w 614457"/>
                      <a:gd name="connsiteY918" fmla="*/ 467106 h 502443"/>
                      <a:gd name="connsiteX919" fmla="*/ 442461 w 614457"/>
                      <a:gd name="connsiteY919" fmla="*/ 467106 h 502443"/>
                      <a:gd name="connsiteX920" fmla="*/ 441889 w 614457"/>
                      <a:gd name="connsiteY920" fmla="*/ 466344 h 502443"/>
                      <a:gd name="connsiteX921" fmla="*/ 441318 w 614457"/>
                      <a:gd name="connsiteY921" fmla="*/ 465011 h 502443"/>
                      <a:gd name="connsiteX922" fmla="*/ 440556 w 614457"/>
                      <a:gd name="connsiteY922" fmla="*/ 463677 h 502443"/>
                      <a:gd name="connsiteX923" fmla="*/ 439508 w 614457"/>
                      <a:gd name="connsiteY923" fmla="*/ 463772 h 502443"/>
                      <a:gd name="connsiteX924" fmla="*/ 439222 w 614457"/>
                      <a:gd name="connsiteY924" fmla="*/ 462343 h 502443"/>
                      <a:gd name="connsiteX925" fmla="*/ 438174 w 614457"/>
                      <a:gd name="connsiteY925" fmla="*/ 461105 h 502443"/>
                      <a:gd name="connsiteX926" fmla="*/ 437508 w 614457"/>
                      <a:gd name="connsiteY926" fmla="*/ 459200 h 502443"/>
                      <a:gd name="connsiteX927" fmla="*/ 436936 w 614457"/>
                      <a:gd name="connsiteY927" fmla="*/ 457486 h 502443"/>
                      <a:gd name="connsiteX928" fmla="*/ 437222 w 614457"/>
                      <a:gd name="connsiteY928" fmla="*/ 456057 h 502443"/>
                      <a:gd name="connsiteX929" fmla="*/ 437698 w 614457"/>
                      <a:gd name="connsiteY929" fmla="*/ 454533 h 502443"/>
                      <a:gd name="connsiteX930" fmla="*/ 436460 w 614457"/>
                      <a:gd name="connsiteY930" fmla="*/ 453104 h 502443"/>
                      <a:gd name="connsiteX931" fmla="*/ 435317 w 614457"/>
                      <a:gd name="connsiteY931" fmla="*/ 451675 h 502443"/>
                      <a:gd name="connsiteX932" fmla="*/ 432936 w 614457"/>
                      <a:gd name="connsiteY932" fmla="*/ 450247 h 502443"/>
                      <a:gd name="connsiteX933" fmla="*/ 430745 w 614457"/>
                      <a:gd name="connsiteY933" fmla="*/ 450437 h 502443"/>
                      <a:gd name="connsiteX934" fmla="*/ 428554 w 614457"/>
                      <a:gd name="connsiteY934" fmla="*/ 450533 h 502443"/>
                      <a:gd name="connsiteX935" fmla="*/ 425887 w 614457"/>
                      <a:gd name="connsiteY935" fmla="*/ 450151 h 502443"/>
                      <a:gd name="connsiteX936" fmla="*/ 423982 w 614457"/>
                      <a:gd name="connsiteY936" fmla="*/ 450247 h 502443"/>
                      <a:gd name="connsiteX937" fmla="*/ 422744 w 614457"/>
                      <a:gd name="connsiteY937" fmla="*/ 450913 h 502443"/>
                      <a:gd name="connsiteX938" fmla="*/ 421696 w 614457"/>
                      <a:gd name="connsiteY938" fmla="*/ 451295 h 502443"/>
                      <a:gd name="connsiteX939" fmla="*/ 420934 w 614457"/>
                      <a:gd name="connsiteY939" fmla="*/ 451009 h 502443"/>
                      <a:gd name="connsiteX940" fmla="*/ 419601 w 614457"/>
                      <a:gd name="connsiteY940" fmla="*/ 450151 h 502443"/>
                      <a:gd name="connsiteX941" fmla="*/ 418362 w 614457"/>
                      <a:gd name="connsiteY941" fmla="*/ 449580 h 502443"/>
                      <a:gd name="connsiteX942" fmla="*/ 417600 w 614457"/>
                      <a:gd name="connsiteY942" fmla="*/ 449866 h 502443"/>
                      <a:gd name="connsiteX943" fmla="*/ 416838 w 614457"/>
                      <a:gd name="connsiteY943" fmla="*/ 449389 h 502443"/>
                      <a:gd name="connsiteX944" fmla="*/ 417410 w 614457"/>
                      <a:gd name="connsiteY944" fmla="*/ 448628 h 502443"/>
                      <a:gd name="connsiteX945" fmla="*/ 416933 w 614457"/>
                      <a:gd name="connsiteY945" fmla="*/ 448246 h 502443"/>
                      <a:gd name="connsiteX946" fmla="*/ 416172 w 614457"/>
                      <a:gd name="connsiteY946" fmla="*/ 448723 h 502443"/>
                      <a:gd name="connsiteX947" fmla="*/ 415981 w 614457"/>
                      <a:gd name="connsiteY947" fmla="*/ 447961 h 502443"/>
                      <a:gd name="connsiteX948" fmla="*/ 415600 w 614457"/>
                      <a:gd name="connsiteY948" fmla="*/ 448532 h 502443"/>
                      <a:gd name="connsiteX949" fmla="*/ 414552 w 614457"/>
                      <a:gd name="connsiteY949" fmla="*/ 448342 h 502443"/>
                      <a:gd name="connsiteX950" fmla="*/ 413790 w 614457"/>
                      <a:gd name="connsiteY950" fmla="*/ 449009 h 502443"/>
                      <a:gd name="connsiteX951" fmla="*/ 413028 w 614457"/>
                      <a:gd name="connsiteY951" fmla="*/ 450247 h 502443"/>
                      <a:gd name="connsiteX952" fmla="*/ 412266 w 614457"/>
                      <a:gd name="connsiteY952" fmla="*/ 450247 h 502443"/>
                      <a:gd name="connsiteX953" fmla="*/ 411981 w 614457"/>
                      <a:gd name="connsiteY953" fmla="*/ 449294 h 502443"/>
                      <a:gd name="connsiteX954" fmla="*/ 412743 w 614457"/>
                      <a:gd name="connsiteY954" fmla="*/ 447961 h 502443"/>
                      <a:gd name="connsiteX955" fmla="*/ 412552 w 614457"/>
                      <a:gd name="connsiteY955" fmla="*/ 447008 h 502443"/>
                      <a:gd name="connsiteX956" fmla="*/ 412362 w 614457"/>
                      <a:gd name="connsiteY956" fmla="*/ 446246 h 502443"/>
                      <a:gd name="connsiteX957" fmla="*/ 412266 w 614457"/>
                      <a:gd name="connsiteY957" fmla="*/ 445294 h 502443"/>
                      <a:gd name="connsiteX958" fmla="*/ 411695 w 614457"/>
                      <a:gd name="connsiteY958" fmla="*/ 443960 h 502443"/>
                      <a:gd name="connsiteX959" fmla="*/ 410076 w 614457"/>
                      <a:gd name="connsiteY959" fmla="*/ 443960 h 502443"/>
                      <a:gd name="connsiteX960" fmla="*/ 409504 w 614457"/>
                      <a:gd name="connsiteY960" fmla="*/ 444817 h 502443"/>
                      <a:gd name="connsiteX961" fmla="*/ 408647 w 614457"/>
                      <a:gd name="connsiteY961" fmla="*/ 445484 h 502443"/>
                      <a:gd name="connsiteX962" fmla="*/ 408361 w 614457"/>
                      <a:gd name="connsiteY962" fmla="*/ 446818 h 502443"/>
                      <a:gd name="connsiteX963" fmla="*/ 406647 w 614457"/>
                      <a:gd name="connsiteY963" fmla="*/ 446722 h 502443"/>
                      <a:gd name="connsiteX964" fmla="*/ 405218 w 614457"/>
                      <a:gd name="connsiteY964" fmla="*/ 447104 h 502443"/>
                      <a:gd name="connsiteX965" fmla="*/ 403503 w 614457"/>
                      <a:gd name="connsiteY965" fmla="*/ 446722 h 502443"/>
                      <a:gd name="connsiteX966" fmla="*/ 402360 w 614457"/>
                      <a:gd name="connsiteY966" fmla="*/ 445675 h 502443"/>
                      <a:gd name="connsiteX967" fmla="*/ 402265 w 614457"/>
                      <a:gd name="connsiteY967" fmla="*/ 444532 h 502443"/>
                      <a:gd name="connsiteX968" fmla="*/ 401312 w 614457"/>
                      <a:gd name="connsiteY968" fmla="*/ 443579 h 502443"/>
                      <a:gd name="connsiteX969" fmla="*/ 400265 w 614457"/>
                      <a:gd name="connsiteY969" fmla="*/ 444246 h 502443"/>
                      <a:gd name="connsiteX970" fmla="*/ 399217 w 614457"/>
                      <a:gd name="connsiteY970" fmla="*/ 444532 h 502443"/>
                      <a:gd name="connsiteX971" fmla="*/ 397407 w 614457"/>
                      <a:gd name="connsiteY971" fmla="*/ 443770 h 502443"/>
                      <a:gd name="connsiteX972" fmla="*/ 397693 w 614457"/>
                      <a:gd name="connsiteY972" fmla="*/ 441865 h 502443"/>
                      <a:gd name="connsiteX973" fmla="*/ 397883 w 614457"/>
                      <a:gd name="connsiteY973" fmla="*/ 440722 h 502443"/>
                      <a:gd name="connsiteX974" fmla="*/ 398455 w 614457"/>
                      <a:gd name="connsiteY974" fmla="*/ 439579 h 502443"/>
                      <a:gd name="connsiteX975" fmla="*/ 397979 w 614457"/>
                      <a:gd name="connsiteY975" fmla="*/ 438150 h 502443"/>
                      <a:gd name="connsiteX976" fmla="*/ 397312 w 614457"/>
                      <a:gd name="connsiteY976" fmla="*/ 437959 h 502443"/>
                      <a:gd name="connsiteX977" fmla="*/ 396455 w 614457"/>
                      <a:gd name="connsiteY977" fmla="*/ 437864 h 502443"/>
                      <a:gd name="connsiteX978" fmla="*/ 395978 w 614457"/>
                      <a:gd name="connsiteY978" fmla="*/ 436340 h 502443"/>
                      <a:gd name="connsiteX979" fmla="*/ 396836 w 614457"/>
                      <a:gd name="connsiteY979" fmla="*/ 435483 h 502443"/>
                      <a:gd name="connsiteX980" fmla="*/ 397503 w 614457"/>
                      <a:gd name="connsiteY980" fmla="*/ 434721 h 502443"/>
                      <a:gd name="connsiteX981" fmla="*/ 397312 w 614457"/>
                      <a:gd name="connsiteY981" fmla="*/ 433197 h 502443"/>
                      <a:gd name="connsiteX982" fmla="*/ 396360 w 614457"/>
                      <a:gd name="connsiteY982" fmla="*/ 432721 h 502443"/>
                      <a:gd name="connsiteX983" fmla="*/ 396455 w 614457"/>
                      <a:gd name="connsiteY983" fmla="*/ 431673 h 502443"/>
                      <a:gd name="connsiteX984" fmla="*/ 397122 w 614457"/>
                      <a:gd name="connsiteY984" fmla="*/ 431483 h 502443"/>
                      <a:gd name="connsiteX985" fmla="*/ 398265 w 614457"/>
                      <a:gd name="connsiteY985" fmla="*/ 431292 h 502443"/>
                      <a:gd name="connsiteX986" fmla="*/ 397883 w 614457"/>
                      <a:gd name="connsiteY986" fmla="*/ 430054 h 502443"/>
                      <a:gd name="connsiteX987" fmla="*/ 397026 w 614457"/>
                      <a:gd name="connsiteY987" fmla="*/ 429482 h 502443"/>
                      <a:gd name="connsiteX988" fmla="*/ 396455 w 614457"/>
                      <a:gd name="connsiteY988" fmla="*/ 428530 h 502443"/>
                      <a:gd name="connsiteX989" fmla="*/ 396455 w 614457"/>
                      <a:gd name="connsiteY989" fmla="*/ 426720 h 502443"/>
                      <a:gd name="connsiteX990" fmla="*/ 394931 w 614457"/>
                      <a:gd name="connsiteY990" fmla="*/ 425577 h 502443"/>
                      <a:gd name="connsiteX991" fmla="*/ 393597 w 614457"/>
                      <a:gd name="connsiteY991" fmla="*/ 425291 h 502443"/>
                      <a:gd name="connsiteX992" fmla="*/ 392454 w 614457"/>
                      <a:gd name="connsiteY992" fmla="*/ 425291 h 502443"/>
                      <a:gd name="connsiteX993" fmla="*/ 390740 w 614457"/>
                      <a:gd name="connsiteY993" fmla="*/ 424815 h 502443"/>
                      <a:gd name="connsiteX994" fmla="*/ 390645 w 614457"/>
                      <a:gd name="connsiteY994" fmla="*/ 423482 h 502443"/>
                      <a:gd name="connsiteX995" fmla="*/ 390168 w 614457"/>
                      <a:gd name="connsiteY995" fmla="*/ 422053 h 502443"/>
                      <a:gd name="connsiteX996" fmla="*/ 389883 w 614457"/>
                      <a:gd name="connsiteY996" fmla="*/ 420719 h 502443"/>
                      <a:gd name="connsiteX997" fmla="*/ 388549 w 614457"/>
                      <a:gd name="connsiteY997" fmla="*/ 419576 h 502443"/>
                      <a:gd name="connsiteX998" fmla="*/ 386263 w 614457"/>
                      <a:gd name="connsiteY998" fmla="*/ 419481 h 502443"/>
                      <a:gd name="connsiteX999" fmla="*/ 385882 w 614457"/>
                      <a:gd name="connsiteY999" fmla="*/ 420910 h 502443"/>
                      <a:gd name="connsiteX1000" fmla="*/ 384929 w 614457"/>
                      <a:gd name="connsiteY1000" fmla="*/ 421005 h 502443"/>
                      <a:gd name="connsiteX1001" fmla="*/ 383501 w 614457"/>
                      <a:gd name="connsiteY1001" fmla="*/ 421100 h 502443"/>
                      <a:gd name="connsiteX1002" fmla="*/ 382834 w 614457"/>
                      <a:gd name="connsiteY1002" fmla="*/ 422720 h 502443"/>
                      <a:gd name="connsiteX1003" fmla="*/ 381024 w 614457"/>
                      <a:gd name="connsiteY1003" fmla="*/ 422910 h 502443"/>
                      <a:gd name="connsiteX1004" fmla="*/ 380453 w 614457"/>
                      <a:gd name="connsiteY1004" fmla="*/ 423577 h 502443"/>
                      <a:gd name="connsiteX1005" fmla="*/ 379786 w 614457"/>
                      <a:gd name="connsiteY1005" fmla="*/ 424053 h 502443"/>
                      <a:gd name="connsiteX1006" fmla="*/ 379691 w 614457"/>
                      <a:gd name="connsiteY1006" fmla="*/ 424625 h 502443"/>
                      <a:gd name="connsiteX1007" fmla="*/ 378262 w 614457"/>
                      <a:gd name="connsiteY1007" fmla="*/ 425005 h 502443"/>
                      <a:gd name="connsiteX1008" fmla="*/ 377024 w 614457"/>
                      <a:gd name="connsiteY1008" fmla="*/ 425958 h 502443"/>
                      <a:gd name="connsiteX1009" fmla="*/ 375976 w 614457"/>
                      <a:gd name="connsiteY1009" fmla="*/ 426720 h 502443"/>
                      <a:gd name="connsiteX1010" fmla="*/ 376452 w 614457"/>
                      <a:gd name="connsiteY1010" fmla="*/ 427577 h 502443"/>
                      <a:gd name="connsiteX1011" fmla="*/ 377024 w 614457"/>
                      <a:gd name="connsiteY1011" fmla="*/ 428244 h 502443"/>
                      <a:gd name="connsiteX1012" fmla="*/ 377786 w 614457"/>
                      <a:gd name="connsiteY1012" fmla="*/ 428434 h 502443"/>
                      <a:gd name="connsiteX1013" fmla="*/ 378262 w 614457"/>
                      <a:gd name="connsiteY1013" fmla="*/ 429196 h 502443"/>
                      <a:gd name="connsiteX1014" fmla="*/ 377976 w 614457"/>
                      <a:gd name="connsiteY1014" fmla="*/ 430435 h 502443"/>
                      <a:gd name="connsiteX1015" fmla="*/ 377405 w 614457"/>
                      <a:gd name="connsiteY1015" fmla="*/ 430149 h 502443"/>
                      <a:gd name="connsiteX1016" fmla="*/ 376452 w 614457"/>
                      <a:gd name="connsiteY1016" fmla="*/ 429482 h 502443"/>
                      <a:gd name="connsiteX1017" fmla="*/ 374833 w 614457"/>
                      <a:gd name="connsiteY1017" fmla="*/ 429292 h 502443"/>
                      <a:gd name="connsiteX1018" fmla="*/ 374262 w 614457"/>
                      <a:gd name="connsiteY1018" fmla="*/ 429768 h 502443"/>
                      <a:gd name="connsiteX1019" fmla="*/ 372642 w 614457"/>
                      <a:gd name="connsiteY1019" fmla="*/ 429863 h 502443"/>
                      <a:gd name="connsiteX1020" fmla="*/ 371785 w 614457"/>
                      <a:gd name="connsiteY1020" fmla="*/ 430339 h 502443"/>
                      <a:gd name="connsiteX1021" fmla="*/ 370261 w 614457"/>
                      <a:gd name="connsiteY1021" fmla="*/ 430530 h 502443"/>
                      <a:gd name="connsiteX1022" fmla="*/ 369404 w 614457"/>
                      <a:gd name="connsiteY1022" fmla="*/ 429863 h 502443"/>
                      <a:gd name="connsiteX1023" fmla="*/ 368451 w 614457"/>
                      <a:gd name="connsiteY1023" fmla="*/ 431387 h 502443"/>
                      <a:gd name="connsiteX1024" fmla="*/ 367689 w 614457"/>
                      <a:gd name="connsiteY1024" fmla="*/ 432816 h 502443"/>
                      <a:gd name="connsiteX1025" fmla="*/ 367118 w 614457"/>
                      <a:gd name="connsiteY1025" fmla="*/ 434340 h 502443"/>
                      <a:gd name="connsiteX1026" fmla="*/ 366451 w 614457"/>
                      <a:gd name="connsiteY1026" fmla="*/ 435102 h 502443"/>
                      <a:gd name="connsiteX1027" fmla="*/ 365784 w 614457"/>
                      <a:gd name="connsiteY1027" fmla="*/ 435197 h 502443"/>
                      <a:gd name="connsiteX1028" fmla="*/ 363784 w 614457"/>
                      <a:gd name="connsiteY1028" fmla="*/ 434435 h 502443"/>
                      <a:gd name="connsiteX1029" fmla="*/ 361879 w 614457"/>
                      <a:gd name="connsiteY1029" fmla="*/ 434626 h 502443"/>
                      <a:gd name="connsiteX1030" fmla="*/ 360545 w 614457"/>
                      <a:gd name="connsiteY1030" fmla="*/ 435674 h 502443"/>
                      <a:gd name="connsiteX1031" fmla="*/ 359212 w 614457"/>
                      <a:gd name="connsiteY1031" fmla="*/ 434912 h 502443"/>
                      <a:gd name="connsiteX1032" fmla="*/ 358831 w 614457"/>
                      <a:gd name="connsiteY1032" fmla="*/ 435578 h 502443"/>
                      <a:gd name="connsiteX1033" fmla="*/ 357402 w 614457"/>
                      <a:gd name="connsiteY1033" fmla="*/ 436436 h 502443"/>
                      <a:gd name="connsiteX1034" fmla="*/ 357974 w 614457"/>
                      <a:gd name="connsiteY1034" fmla="*/ 436626 h 502443"/>
                      <a:gd name="connsiteX1035" fmla="*/ 359593 w 614457"/>
                      <a:gd name="connsiteY1035" fmla="*/ 438721 h 502443"/>
                      <a:gd name="connsiteX1036" fmla="*/ 361498 w 614457"/>
                      <a:gd name="connsiteY1036" fmla="*/ 441293 h 502443"/>
                      <a:gd name="connsiteX1037" fmla="*/ 360831 w 614457"/>
                      <a:gd name="connsiteY1037" fmla="*/ 443484 h 502443"/>
                      <a:gd name="connsiteX1038" fmla="*/ 361879 w 614457"/>
                      <a:gd name="connsiteY1038" fmla="*/ 444246 h 502443"/>
                      <a:gd name="connsiteX1039" fmla="*/ 363403 w 614457"/>
                      <a:gd name="connsiteY1039" fmla="*/ 444913 h 502443"/>
                      <a:gd name="connsiteX1040" fmla="*/ 363403 w 614457"/>
                      <a:gd name="connsiteY1040" fmla="*/ 446246 h 502443"/>
                      <a:gd name="connsiteX1041" fmla="*/ 362641 w 614457"/>
                      <a:gd name="connsiteY1041" fmla="*/ 447675 h 502443"/>
                      <a:gd name="connsiteX1042" fmla="*/ 363974 w 614457"/>
                      <a:gd name="connsiteY1042" fmla="*/ 446818 h 502443"/>
                      <a:gd name="connsiteX1043" fmla="*/ 364356 w 614457"/>
                      <a:gd name="connsiteY1043" fmla="*/ 447961 h 502443"/>
                      <a:gd name="connsiteX1044" fmla="*/ 363689 w 614457"/>
                      <a:gd name="connsiteY1044" fmla="*/ 449580 h 502443"/>
                      <a:gd name="connsiteX1045" fmla="*/ 364260 w 614457"/>
                      <a:gd name="connsiteY1045" fmla="*/ 452342 h 502443"/>
                      <a:gd name="connsiteX1046" fmla="*/ 366070 w 614457"/>
                      <a:gd name="connsiteY1046" fmla="*/ 453390 h 502443"/>
                      <a:gd name="connsiteX1047" fmla="*/ 369023 w 614457"/>
                      <a:gd name="connsiteY1047" fmla="*/ 454914 h 502443"/>
                      <a:gd name="connsiteX1048" fmla="*/ 368832 w 614457"/>
                      <a:gd name="connsiteY1048" fmla="*/ 456819 h 502443"/>
                      <a:gd name="connsiteX1049" fmla="*/ 369023 w 614457"/>
                      <a:gd name="connsiteY1049" fmla="*/ 458724 h 502443"/>
                      <a:gd name="connsiteX1050" fmla="*/ 368451 w 614457"/>
                      <a:gd name="connsiteY1050" fmla="*/ 460343 h 502443"/>
                      <a:gd name="connsiteX1051" fmla="*/ 366070 w 614457"/>
                      <a:gd name="connsiteY1051" fmla="*/ 462820 h 502443"/>
                      <a:gd name="connsiteX1052" fmla="*/ 363689 w 614457"/>
                      <a:gd name="connsiteY1052" fmla="*/ 463105 h 502443"/>
                      <a:gd name="connsiteX1053" fmla="*/ 361498 w 614457"/>
                      <a:gd name="connsiteY1053" fmla="*/ 462248 h 502443"/>
                      <a:gd name="connsiteX1054" fmla="*/ 359879 w 614457"/>
                      <a:gd name="connsiteY1054" fmla="*/ 463296 h 502443"/>
                      <a:gd name="connsiteX1055" fmla="*/ 359593 w 614457"/>
                      <a:gd name="connsiteY1055" fmla="*/ 464344 h 502443"/>
                      <a:gd name="connsiteX1056" fmla="*/ 358450 w 614457"/>
                      <a:gd name="connsiteY1056" fmla="*/ 465487 h 502443"/>
                      <a:gd name="connsiteX1057" fmla="*/ 358260 w 614457"/>
                      <a:gd name="connsiteY1057" fmla="*/ 466154 h 502443"/>
                      <a:gd name="connsiteX1058" fmla="*/ 358641 w 614457"/>
                      <a:gd name="connsiteY1058" fmla="*/ 466916 h 502443"/>
                      <a:gd name="connsiteX1059" fmla="*/ 358831 w 614457"/>
                      <a:gd name="connsiteY1059" fmla="*/ 468249 h 502443"/>
                      <a:gd name="connsiteX1060" fmla="*/ 359022 w 614457"/>
                      <a:gd name="connsiteY1060" fmla="*/ 470249 h 502443"/>
                      <a:gd name="connsiteX1061" fmla="*/ 358450 w 614457"/>
                      <a:gd name="connsiteY1061" fmla="*/ 471202 h 502443"/>
                      <a:gd name="connsiteX1062" fmla="*/ 357307 w 614457"/>
                      <a:gd name="connsiteY1062" fmla="*/ 470725 h 502443"/>
                      <a:gd name="connsiteX1063" fmla="*/ 356450 w 614457"/>
                      <a:gd name="connsiteY1063" fmla="*/ 469678 h 502443"/>
                      <a:gd name="connsiteX1064" fmla="*/ 355688 w 614457"/>
                      <a:gd name="connsiteY1064" fmla="*/ 468630 h 502443"/>
                      <a:gd name="connsiteX1065" fmla="*/ 354831 w 614457"/>
                      <a:gd name="connsiteY1065" fmla="*/ 467963 h 502443"/>
                      <a:gd name="connsiteX1066" fmla="*/ 354640 w 614457"/>
                      <a:gd name="connsiteY1066" fmla="*/ 467963 h 502443"/>
                      <a:gd name="connsiteX1067" fmla="*/ 353878 w 614457"/>
                      <a:gd name="connsiteY1067" fmla="*/ 471011 h 502443"/>
                      <a:gd name="connsiteX1068" fmla="*/ 353497 w 614457"/>
                      <a:gd name="connsiteY1068" fmla="*/ 472345 h 502443"/>
                      <a:gd name="connsiteX1069" fmla="*/ 353211 w 614457"/>
                      <a:gd name="connsiteY1069" fmla="*/ 472440 h 502443"/>
                      <a:gd name="connsiteX1070" fmla="*/ 351878 w 614457"/>
                      <a:gd name="connsiteY1070" fmla="*/ 472440 h 502443"/>
                      <a:gd name="connsiteX1071" fmla="*/ 350449 w 614457"/>
                      <a:gd name="connsiteY1071" fmla="*/ 472154 h 502443"/>
                      <a:gd name="connsiteX1072" fmla="*/ 349211 w 614457"/>
                      <a:gd name="connsiteY1072" fmla="*/ 472630 h 502443"/>
                      <a:gd name="connsiteX1073" fmla="*/ 348258 w 614457"/>
                      <a:gd name="connsiteY1073" fmla="*/ 472726 h 502443"/>
                      <a:gd name="connsiteX1074" fmla="*/ 347496 w 614457"/>
                      <a:gd name="connsiteY1074" fmla="*/ 473869 h 502443"/>
                      <a:gd name="connsiteX1075" fmla="*/ 346258 w 614457"/>
                      <a:gd name="connsiteY1075" fmla="*/ 474917 h 502443"/>
                      <a:gd name="connsiteX1076" fmla="*/ 345306 w 614457"/>
                      <a:gd name="connsiteY1076" fmla="*/ 476250 h 502443"/>
                      <a:gd name="connsiteX1077" fmla="*/ 344353 w 614457"/>
                      <a:gd name="connsiteY1077" fmla="*/ 476631 h 502443"/>
                      <a:gd name="connsiteX1078" fmla="*/ 343115 w 614457"/>
                      <a:gd name="connsiteY1078" fmla="*/ 475774 h 502443"/>
                      <a:gd name="connsiteX1079" fmla="*/ 343591 w 614457"/>
                      <a:gd name="connsiteY1079" fmla="*/ 474821 h 502443"/>
                      <a:gd name="connsiteX1080" fmla="*/ 343782 w 614457"/>
                      <a:gd name="connsiteY1080" fmla="*/ 473583 h 502443"/>
                      <a:gd name="connsiteX1081" fmla="*/ 343877 w 614457"/>
                      <a:gd name="connsiteY1081" fmla="*/ 472154 h 502443"/>
                      <a:gd name="connsiteX1082" fmla="*/ 342162 w 614457"/>
                      <a:gd name="connsiteY1082" fmla="*/ 470535 h 502443"/>
                      <a:gd name="connsiteX1083" fmla="*/ 341210 w 614457"/>
                      <a:gd name="connsiteY1083" fmla="*/ 469487 h 502443"/>
                      <a:gd name="connsiteX1084" fmla="*/ 341495 w 614457"/>
                      <a:gd name="connsiteY1084" fmla="*/ 468630 h 502443"/>
                      <a:gd name="connsiteX1085" fmla="*/ 342639 w 614457"/>
                      <a:gd name="connsiteY1085" fmla="*/ 467963 h 502443"/>
                      <a:gd name="connsiteX1086" fmla="*/ 343401 w 614457"/>
                      <a:gd name="connsiteY1086" fmla="*/ 468535 h 502443"/>
                      <a:gd name="connsiteX1087" fmla="*/ 343877 w 614457"/>
                      <a:gd name="connsiteY1087" fmla="*/ 467678 h 502443"/>
                      <a:gd name="connsiteX1088" fmla="*/ 345020 w 614457"/>
                      <a:gd name="connsiteY1088" fmla="*/ 466820 h 502443"/>
                      <a:gd name="connsiteX1089" fmla="*/ 345496 w 614457"/>
                      <a:gd name="connsiteY1089" fmla="*/ 466344 h 502443"/>
                      <a:gd name="connsiteX1090" fmla="*/ 345687 w 614457"/>
                      <a:gd name="connsiteY1090" fmla="*/ 464439 h 502443"/>
                      <a:gd name="connsiteX1091" fmla="*/ 346639 w 614457"/>
                      <a:gd name="connsiteY1091" fmla="*/ 462820 h 502443"/>
                      <a:gd name="connsiteX1092" fmla="*/ 347211 w 614457"/>
                      <a:gd name="connsiteY1092" fmla="*/ 461486 h 502443"/>
                      <a:gd name="connsiteX1093" fmla="*/ 347973 w 614457"/>
                      <a:gd name="connsiteY1093" fmla="*/ 460820 h 502443"/>
                      <a:gd name="connsiteX1094" fmla="*/ 348353 w 614457"/>
                      <a:gd name="connsiteY1094" fmla="*/ 460534 h 502443"/>
                      <a:gd name="connsiteX1095" fmla="*/ 347973 w 614457"/>
                      <a:gd name="connsiteY1095" fmla="*/ 460248 h 502443"/>
                      <a:gd name="connsiteX1096" fmla="*/ 346829 w 614457"/>
                      <a:gd name="connsiteY1096" fmla="*/ 458724 h 502443"/>
                      <a:gd name="connsiteX1097" fmla="*/ 346734 w 614457"/>
                      <a:gd name="connsiteY1097" fmla="*/ 455581 h 502443"/>
                      <a:gd name="connsiteX1098" fmla="*/ 345972 w 614457"/>
                      <a:gd name="connsiteY1098" fmla="*/ 454057 h 502443"/>
                      <a:gd name="connsiteX1099" fmla="*/ 344829 w 614457"/>
                      <a:gd name="connsiteY1099" fmla="*/ 452628 h 502443"/>
                      <a:gd name="connsiteX1100" fmla="*/ 344544 w 614457"/>
                      <a:gd name="connsiteY1100" fmla="*/ 452818 h 502443"/>
                      <a:gd name="connsiteX1101" fmla="*/ 343972 w 614457"/>
                      <a:gd name="connsiteY1101" fmla="*/ 453485 h 502443"/>
                      <a:gd name="connsiteX1102" fmla="*/ 343972 w 614457"/>
                      <a:gd name="connsiteY1102" fmla="*/ 454628 h 502443"/>
                      <a:gd name="connsiteX1103" fmla="*/ 342924 w 614457"/>
                      <a:gd name="connsiteY1103" fmla="*/ 455295 h 502443"/>
                      <a:gd name="connsiteX1104" fmla="*/ 341972 w 614457"/>
                      <a:gd name="connsiteY1104" fmla="*/ 455009 h 502443"/>
                      <a:gd name="connsiteX1105" fmla="*/ 341019 w 614457"/>
                      <a:gd name="connsiteY1105" fmla="*/ 456152 h 502443"/>
                      <a:gd name="connsiteX1106" fmla="*/ 340353 w 614457"/>
                      <a:gd name="connsiteY1106" fmla="*/ 457295 h 502443"/>
                      <a:gd name="connsiteX1107" fmla="*/ 338924 w 614457"/>
                      <a:gd name="connsiteY1107" fmla="*/ 457581 h 502443"/>
                      <a:gd name="connsiteX1108" fmla="*/ 336924 w 614457"/>
                      <a:gd name="connsiteY1108" fmla="*/ 457391 h 502443"/>
                      <a:gd name="connsiteX1109" fmla="*/ 335971 w 614457"/>
                      <a:gd name="connsiteY1109" fmla="*/ 457771 h 502443"/>
                      <a:gd name="connsiteX1110" fmla="*/ 335304 w 614457"/>
                      <a:gd name="connsiteY1110" fmla="*/ 456152 h 502443"/>
                      <a:gd name="connsiteX1111" fmla="*/ 335399 w 614457"/>
                      <a:gd name="connsiteY1111" fmla="*/ 454438 h 502443"/>
                      <a:gd name="connsiteX1112" fmla="*/ 335209 w 614457"/>
                      <a:gd name="connsiteY1112" fmla="*/ 453009 h 502443"/>
                      <a:gd name="connsiteX1113" fmla="*/ 335209 w 614457"/>
                      <a:gd name="connsiteY1113" fmla="*/ 451675 h 502443"/>
                      <a:gd name="connsiteX1114" fmla="*/ 334447 w 614457"/>
                      <a:gd name="connsiteY1114" fmla="*/ 450628 h 502443"/>
                      <a:gd name="connsiteX1115" fmla="*/ 334447 w 614457"/>
                      <a:gd name="connsiteY1115" fmla="*/ 449294 h 502443"/>
                      <a:gd name="connsiteX1116" fmla="*/ 334257 w 614457"/>
                      <a:gd name="connsiteY1116" fmla="*/ 448818 h 502443"/>
                      <a:gd name="connsiteX1117" fmla="*/ 333590 w 614457"/>
                      <a:gd name="connsiteY1117" fmla="*/ 448723 h 502443"/>
                      <a:gd name="connsiteX1118" fmla="*/ 331780 w 614457"/>
                      <a:gd name="connsiteY1118" fmla="*/ 447580 h 502443"/>
                      <a:gd name="connsiteX1119" fmla="*/ 330447 w 614457"/>
                      <a:gd name="connsiteY1119" fmla="*/ 447580 h 502443"/>
                      <a:gd name="connsiteX1120" fmla="*/ 328161 w 614457"/>
                      <a:gd name="connsiteY1120" fmla="*/ 448342 h 502443"/>
                      <a:gd name="connsiteX1121" fmla="*/ 328065 w 614457"/>
                      <a:gd name="connsiteY1121" fmla="*/ 448913 h 502443"/>
                      <a:gd name="connsiteX1122" fmla="*/ 327875 w 614457"/>
                      <a:gd name="connsiteY1122" fmla="*/ 449485 h 502443"/>
                      <a:gd name="connsiteX1123" fmla="*/ 326732 w 614457"/>
                      <a:gd name="connsiteY1123" fmla="*/ 449866 h 502443"/>
                      <a:gd name="connsiteX1124" fmla="*/ 325589 w 614457"/>
                      <a:gd name="connsiteY1124" fmla="*/ 449675 h 502443"/>
                      <a:gd name="connsiteX1125" fmla="*/ 323684 w 614457"/>
                      <a:gd name="connsiteY1125" fmla="*/ 449199 h 502443"/>
                      <a:gd name="connsiteX1126" fmla="*/ 322255 w 614457"/>
                      <a:gd name="connsiteY1126" fmla="*/ 448913 h 502443"/>
                      <a:gd name="connsiteX1127" fmla="*/ 320636 w 614457"/>
                      <a:gd name="connsiteY1127" fmla="*/ 447961 h 502443"/>
                      <a:gd name="connsiteX1128" fmla="*/ 319778 w 614457"/>
                      <a:gd name="connsiteY1128" fmla="*/ 448056 h 502443"/>
                      <a:gd name="connsiteX1129" fmla="*/ 318636 w 614457"/>
                      <a:gd name="connsiteY1129" fmla="*/ 448437 h 502443"/>
                      <a:gd name="connsiteX1130" fmla="*/ 317588 w 614457"/>
                      <a:gd name="connsiteY1130" fmla="*/ 448913 h 502443"/>
                      <a:gd name="connsiteX1131" fmla="*/ 317778 w 614457"/>
                      <a:gd name="connsiteY1131" fmla="*/ 447770 h 502443"/>
                      <a:gd name="connsiteX1132" fmla="*/ 317493 w 614457"/>
                      <a:gd name="connsiteY1132" fmla="*/ 446246 h 502443"/>
                      <a:gd name="connsiteX1133" fmla="*/ 318540 w 614457"/>
                      <a:gd name="connsiteY1133" fmla="*/ 444913 h 502443"/>
                      <a:gd name="connsiteX1134" fmla="*/ 318540 w 614457"/>
                      <a:gd name="connsiteY1134" fmla="*/ 443198 h 502443"/>
                      <a:gd name="connsiteX1135" fmla="*/ 318731 w 614457"/>
                      <a:gd name="connsiteY1135" fmla="*/ 442722 h 502443"/>
                      <a:gd name="connsiteX1136" fmla="*/ 317302 w 614457"/>
                      <a:gd name="connsiteY1136" fmla="*/ 440912 h 502443"/>
                      <a:gd name="connsiteX1137" fmla="*/ 316159 w 614457"/>
                      <a:gd name="connsiteY1137" fmla="*/ 439674 h 502443"/>
                      <a:gd name="connsiteX1138" fmla="*/ 313683 w 614457"/>
                      <a:gd name="connsiteY1138" fmla="*/ 438626 h 502443"/>
                      <a:gd name="connsiteX1139" fmla="*/ 312540 w 614457"/>
                      <a:gd name="connsiteY1139" fmla="*/ 437959 h 502443"/>
                      <a:gd name="connsiteX1140" fmla="*/ 312063 w 614457"/>
                      <a:gd name="connsiteY1140" fmla="*/ 437483 h 502443"/>
                      <a:gd name="connsiteX1141" fmla="*/ 310920 w 614457"/>
                      <a:gd name="connsiteY1141" fmla="*/ 437388 h 502443"/>
                      <a:gd name="connsiteX1142" fmla="*/ 310063 w 614457"/>
                      <a:gd name="connsiteY1142" fmla="*/ 435007 h 502443"/>
                      <a:gd name="connsiteX1143" fmla="*/ 308825 w 614457"/>
                      <a:gd name="connsiteY1143" fmla="*/ 433673 h 502443"/>
                      <a:gd name="connsiteX1144" fmla="*/ 308634 w 614457"/>
                      <a:gd name="connsiteY1144" fmla="*/ 432911 h 502443"/>
                      <a:gd name="connsiteX1145" fmla="*/ 308158 w 614457"/>
                      <a:gd name="connsiteY1145" fmla="*/ 431863 h 502443"/>
                      <a:gd name="connsiteX1146" fmla="*/ 307301 w 614457"/>
                      <a:gd name="connsiteY1146" fmla="*/ 430530 h 502443"/>
                      <a:gd name="connsiteX1147" fmla="*/ 306729 w 614457"/>
                      <a:gd name="connsiteY1147" fmla="*/ 429959 h 502443"/>
                      <a:gd name="connsiteX1148" fmla="*/ 306444 w 614457"/>
                      <a:gd name="connsiteY1148" fmla="*/ 428816 h 502443"/>
                      <a:gd name="connsiteX1149" fmla="*/ 306158 w 614457"/>
                      <a:gd name="connsiteY1149" fmla="*/ 427863 h 502443"/>
                      <a:gd name="connsiteX1150" fmla="*/ 305396 w 614457"/>
                      <a:gd name="connsiteY1150" fmla="*/ 426911 h 502443"/>
                      <a:gd name="connsiteX1151" fmla="*/ 304729 w 614457"/>
                      <a:gd name="connsiteY1151" fmla="*/ 425482 h 502443"/>
                      <a:gd name="connsiteX1152" fmla="*/ 303872 w 614457"/>
                      <a:gd name="connsiteY1152" fmla="*/ 424434 h 502443"/>
                      <a:gd name="connsiteX1153" fmla="*/ 302538 w 614457"/>
                      <a:gd name="connsiteY1153" fmla="*/ 423196 h 502443"/>
                      <a:gd name="connsiteX1154" fmla="*/ 303777 w 614457"/>
                      <a:gd name="connsiteY1154" fmla="*/ 421386 h 502443"/>
                      <a:gd name="connsiteX1155" fmla="*/ 304158 w 614457"/>
                      <a:gd name="connsiteY1155" fmla="*/ 420529 h 502443"/>
                      <a:gd name="connsiteX1156" fmla="*/ 304158 w 614457"/>
                      <a:gd name="connsiteY1156" fmla="*/ 419957 h 502443"/>
                      <a:gd name="connsiteX1157" fmla="*/ 304348 w 614457"/>
                      <a:gd name="connsiteY1157" fmla="*/ 419195 h 502443"/>
                      <a:gd name="connsiteX1158" fmla="*/ 304539 w 614457"/>
                      <a:gd name="connsiteY1158" fmla="*/ 418147 h 502443"/>
                      <a:gd name="connsiteX1159" fmla="*/ 305396 w 614457"/>
                      <a:gd name="connsiteY1159" fmla="*/ 416528 h 502443"/>
                      <a:gd name="connsiteX1160" fmla="*/ 307206 w 614457"/>
                      <a:gd name="connsiteY1160" fmla="*/ 416052 h 502443"/>
                      <a:gd name="connsiteX1161" fmla="*/ 307968 w 614457"/>
                      <a:gd name="connsiteY1161" fmla="*/ 414718 h 502443"/>
                      <a:gd name="connsiteX1162" fmla="*/ 308539 w 614457"/>
                      <a:gd name="connsiteY1162" fmla="*/ 414147 h 502443"/>
                      <a:gd name="connsiteX1163" fmla="*/ 310444 w 614457"/>
                      <a:gd name="connsiteY1163" fmla="*/ 414052 h 502443"/>
                      <a:gd name="connsiteX1164" fmla="*/ 311301 w 614457"/>
                      <a:gd name="connsiteY1164" fmla="*/ 414623 h 502443"/>
                      <a:gd name="connsiteX1165" fmla="*/ 312158 w 614457"/>
                      <a:gd name="connsiteY1165" fmla="*/ 414718 h 502443"/>
                      <a:gd name="connsiteX1166" fmla="*/ 313587 w 614457"/>
                      <a:gd name="connsiteY1166" fmla="*/ 416242 h 502443"/>
                      <a:gd name="connsiteX1167" fmla="*/ 314445 w 614457"/>
                      <a:gd name="connsiteY1167" fmla="*/ 416528 h 502443"/>
                      <a:gd name="connsiteX1168" fmla="*/ 314921 w 614457"/>
                      <a:gd name="connsiteY1168" fmla="*/ 416814 h 502443"/>
                      <a:gd name="connsiteX1169" fmla="*/ 316254 w 614457"/>
                      <a:gd name="connsiteY1169" fmla="*/ 417005 h 502443"/>
                      <a:gd name="connsiteX1170" fmla="*/ 317588 w 614457"/>
                      <a:gd name="connsiteY1170" fmla="*/ 417100 h 502443"/>
                      <a:gd name="connsiteX1171" fmla="*/ 318445 w 614457"/>
                      <a:gd name="connsiteY1171" fmla="*/ 416909 h 502443"/>
                      <a:gd name="connsiteX1172" fmla="*/ 319398 w 614457"/>
                      <a:gd name="connsiteY1172" fmla="*/ 417481 h 502443"/>
                      <a:gd name="connsiteX1173" fmla="*/ 319778 w 614457"/>
                      <a:gd name="connsiteY1173" fmla="*/ 417195 h 502443"/>
                      <a:gd name="connsiteX1174" fmla="*/ 319969 w 614457"/>
                      <a:gd name="connsiteY1174" fmla="*/ 416814 h 502443"/>
                      <a:gd name="connsiteX1175" fmla="*/ 321017 w 614457"/>
                      <a:gd name="connsiteY1175" fmla="*/ 417100 h 502443"/>
                      <a:gd name="connsiteX1176" fmla="*/ 322160 w 614457"/>
                      <a:gd name="connsiteY1176" fmla="*/ 419195 h 502443"/>
                      <a:gd name="connsiteX1177" fmla="*/ 325398 w 614457"/>
                      <a:gd name="connsiteY1177" fmla="*/ 420910 h 502443"/>
                      <a:gd name="connsiteX1178" fmla="*/ 328541 w 614457"/>
                      <a:gd name="connsiteY1178" fmla="*/ 422148 h 502443"/>
                      <a:gd name="connsiteX1179" fmla="*/ 332733 w 614457"/>
                      <a:gd name="connsiteY1179" fmla="*/ 423386 h 502443"/>
                      <a:gd name="connsiteX1180" fmla="*/ 335399 w 614457"/>
                      <a:gd name="connsiteY1180" fmla="*/ 424243 h 502443"/>
                      <a:gd name="connsiteX1181" fmla="*/ 337495 w 614457"/>
                      <a:gd name="connsiteY1181" fmla="*/ 425577 h 502443"/>
                      <a:gd name="connsiteX1182" fmla="*/ 337971 w 614457"/>
                      <a:gd name="connsiteY1182" fmla="*/ 427387 h 502443"/>
                      <a:gd name="connsiteX1183" fmla="*/ 338828 w 614457"/>
                      <a:gd name="connsiteY1183" fmla="*/ 428054 h 502443"/>
                      <a:gd name="connsiteX1184" fmla="*/ 340162 w 614457"/>
                      <a:gd name="connsiteY1184" fmla="*/ 428720 h 502443"/>
                      <a:gd name="connsiteX1185" fmla="*/ 340924 w 614457"/>
                      <a:gd name="connsiteY1185" fmla="*/ 429959 h 502443"/>
                      <a:gd name="connsiteX1186" fmla="*/ 341305 w 614457"/>
                      <a:gd name="connsiteY1186" fmla="*/ 429768 h 502443"/>
                      <a:gd name="connsiteX1187" fmla="*/ 341972 w 614457"/>
                      <a:gd name="connsiteY1187" fmla="*/ 428530 h 502443"/>
                      <a:gd name="connsiteX1188" fmla="*/ 342829 w 614457"/>
                      <a:gd name="connsiteY1188" fmla="*/ 427577 h 502443"/>
                      <a:gd name="connsiteX1189" fmla="*/ 344544 w 614457"/>
                      <a:gd name="connsiteY1189" fmla="*/ 427672 h 502443"/>
                      <a:gd name="connsiteX1190" fmla="*/ 345687 w 614457"/>
                      <a:gd name="connsiteY1190" fmla="*/ 427292 h 502443"/>
                      <a:gd name="connsiteX1191" fmla="*/ 345782 w 614457"/>
                      <a:gd name="connsiteY1191" fmla="*/ 426434 h 502443"/>
                      <a:gd name="connsiteX1192" fmla="*/ 346544 w 614457"/>
                      <a:gd name="connsiteY1192" fmla="*/ 427006 h 502443"/>
                      <a:gd name="connsiteX1193" fmla="*/ 347020 w 614457"/>
                      <a:gd name="connsiteY1193" fmla="*/ 427768 h 502443"/>
                      <a:gd name="connsiteX1194" fmla="*/ 348163 w 614457"/>
                      <a:gd name="connsiteY1194" fmla="*/ 427863 h 502443"/>
                      <a:gd name="connsiteX1195" fmla="*/ 349878 w 614457"/>
                      <a:gd name="connsiteY1195" fmla="*/ 428625 h 502443"/>
                      <a:gd name="connsiteX1196" fmla="*/ 350163 w 614457"/>
                      <a:gd name="connsiteY1196" fmla="*/ 426530 h 502443"/>
                      <a:gd name="connsiteX1197" fmla="*/ 350735 w 614457"/>
                      <a:gd name="connsiteY1197" fmla="*/ 425958 h 502443"/>
                      <a:gd name="connsiteX1198" fmla="*/ 352259 w 614457"/>
                      <a:gd name="connsiteY1198" fmla="*/ 425482 h 502443"/>
                      <a:gd name="connsiteX1199" fmla="*/ 352926 w 614457"/>
                      <a:gd name="connsiteY1199" fmla="*/ 424339 h 502443"/>
                      <a:gd name="connsiteX1200" fmla="*/ 352830 w 614457"/>
                      <a:gd name="connsiteY1200" fmla="*/ 423005 h 502443"/>
                      <a:gd name="connsiteX1201" fmla="*/ 354259 w 614457"/>
                      <a:gd name="connsiteY1201" fmla="*/ 422529 h 502443"/>
                      <a:gd name="connsiteX1202" fmla="*/ 354735 w 614457"/>
                      <a:gd name="connsiteY1202" fmla="*/ 420053 h 502443"/>
                      <a:gd name="connsiteX1203" fmla="*/ 356545 w 614457"/>
                      <a:gd name="connsiteY1203" fmla="*/ 420719 h 502443"/>
                      <a:gd name="connsiteX1204" fmla="*/ 357783 w 614457"/>
                      <a:gd name="connsiteY1204" fmla="*/ 420910 h 502443"/>
                      <a:gd name="connsiteX1205" fmla="*/ 358736 w 614457"/>
                      <a:gd name="connsiteY1205" fmla="*/ 418909 h 502443"/>
                      <a:gd name="connsiteX1206" fmla="*/ 359593 w 614457"/>
                      <a:gd name="connsiteY1206" fmla="*/ 417386 h 502443"/>
                      <a:gd name="connsiteX1207" fmla="*/ 360927 w 614457"/>
                      <a:gd name="connsiteY1207" fmla="*/ 418052 h 502443"/>
                      <a:gd name="connsiteX1208" fmla="*/ 362070 w 614457"/>
                      <a:gd name="connsiteY1208" fmla="*/ 417576 h 502443"/>
                      <a:gd name="connsiteX1209" fmla="*/ 361974 w 614457"/>
                      <a:gd name="connsiteY1209" fmla="*/ 417100 h 502443"/>
                      <a:gd name="connsiteX1210" fmla="*/ 360165 w 614457"/>
                      <a:gd name="connsiteY1210" fmla="*/ 414338 h 502443"/>
                      <a:gd name="connsiteX1211" fmla="*/ 359593 w 614457"/>
                      <a:gd name="connsiteY1211" fmla="*/ 413099 h 502443"/>
                      <a:gd name="connsiteX1212" fmla="*/ 359117 w 614457"/>
                      <a:gd name="connsiteY1212" fmla="*/ 412433 h 502443"/>
                      <a:gd name="connsiteX1213" fmla="*/ 358831 w 614457"/>
                      <a:gd name="connsiteY1213" fmla="*/ 411194 h 502443"/>
                      <a:gd name="connsiteX1214" fmla="*/ 358450 w 614457"/>
                      <a:gd name="connsiteY1214" fmla="*/ 409861 h 502443"/>
                      <a:gd name="connsiteX1215" fmla="*/ 357688 w 614457"/>
                      <a:gd name="connsiteY1215" fmla="*/ 409956 h 502443"/>
                      <a:gd name="connsiteX1216" fmla="*/ 357116 w 614457"/>
                      <a:gd name="connsiteY1216" fmla="*/ 409194 h 502443"/>
                      <a:gd name="connsiteX1217" fmla="*/ 354926 w 614457"/>
                      <a:gd name="connsiteY1217" fmla="*/ 408146 h 502443"/>
                      <a:gd name="connsiteX1218" fmla="*/ 351687 w 614457"/>
                      <a:gd name="connsiteY1218" fmla="*/ 407670 h 502443"/>
                      <a:gd name="connsiteX1219" fmla="*/ 350735 w 614457"/>
                      <a:gd name="connsiteY1219" fmla="*/ 406051 h 502443"/>
                      <a:gd name="connsiteX1220" fmla="*/ 349687 w 614457"/>
                      <a:gd name="connsiteY1220" fmla="*/ 405003 h 502443"/>
                      <a:gd name="connsiteX1221" fmla="*/ 349497 w 614457"/>
                      <a:gd name="connsiteY1221" fmla="*/ 401860 h 502443"/>
                      <a:gd name="connsiteX1222" fmla="*/ 349687 w 614457"/>
                      <a:gd name="connsiteY1222" fmla="*/ 400526 h 502443"/>
                      <a:gd name="connsiteX1223" fmla="*/ 349497 w 614457"/>
                      <a:gd name="connsiteY1223" fmla="*/ 396907 h 502443"/>
                      <a:gd name="connsiteX1224" fmla="*/ 349782 w 614457"/>
                      <a:gd name="connsiteY1224" fmla="*/ 395383 h 502443"/>
                      <a:gd name="connsiteX1225" fmla="*/ 350068 w 614457"/>
                      <a:gd name="connsiteY1225" fmla="*/ 393097 h 502443"/>
                      <a:gd name="connsiteX1226" fmla="*/ 349782 w 614457"/>
                      <a:gd name="connsiteY1226" fmla="*/ 391859 h 502443"/>
                      <a:gd name="connsiteX1227" fmla="*/ 351020 w 614457"/>
                      <a:gd name="connsiteY1227" fmla="*/ 391192 h 502443"/>
                      <a:gd name="connsiteX1228" fmla="*/ 352640 w 614457"/>
                      <a:gd name="connsiteY1228" fmla="*/ 390811 h 502443"/>
                      <a:gd name="connsiteX1229" fmla="*/ 353973 w 614457"/>
                      <a:gd name="connsiteY1229" fmla="*/ 391001 h 502443"/>
                      <a:gd name="connsiteX1230" fmla="*/ 354926 w 614457"/>
                      <a:gd name="connsiteY1230" fmla="*/ 391382 h 502443"/>
                      <a:gd name="connsiteX1231" fmla="*/ 355402 w 614457"/>
                      <a:gd name="connsiteY1231" fmla="*/ 391192 h 502443"/>
                      <a:gd name="connsiteX1232" fmla="*/ 354926 w 614457"/>
                      <a:gd name="connsiteY1232" fmla="*/ 389572 h 502443"/>
                      <a:gd name="connsiteX1233" fmla="*/ 355878 w 614457"/>
                      <a:gd name="connsiteY1233" fmla="*/ 388525 h 502443"/>
                      <a:gd name="connsiteX1234" fmla="*/ 356450 w 614457"/>
                      <a:gd name="connsiteY1234" fmla="*/ 387191 h 502443"/>
                      <a:gd name="connsiteX1235" fmla="*/ 358355 w 614457"/>
                      <a:gd name="connsiteY1235" fmla="*/ 385477 h 502443"/>
                      <a:gd name="connsiteX1236" fmla="*/ 359403 w 614457"/>
                      <a:gd name="connsiteY1236" fmla="*/ 385286 h 502443"/>
                      <a:gd name="connsiteX1237" fmla="*/ 360450 w 614457"/>
                      <a:gd name="connsiteY1237" fmla="*/ 384524 h 502443"/>
                      <a:gd name="connsiteX1238" fmla="*/ 361498 w 614457"/>
                      <a:gd name="connsiteY1238" fmla="*/ 384238 h 502443"/>
                      <a:gd name="connsiteX1239" fmla="*/ 362165 w 614457"/>
                      <a:gd name="connsiteY1239" fmla="*/ 383381 h 502443"/>
                      <a:gd name="connsiteX1240" fmla="*/ 364356 w 614457"/>
                      <a:gd name="connsiteY1240" fmla="*/ 383191 h 502443"/>
                      <a:gd name="connsiteX1241" fmla="*/ 365403 w 614457"/>
                      <a:gd name="connsiteY1241" fmla="*/ 380714 h 502443"/>
                      <a:gd name="connsiteX1242" fmla="*/ 365879 w 614457"/>
                      <a:gd name="connsiteY1242" fmla="*/ 379952 h 502443"/>
                      <a:gd name="connsiteX1243" fmla="*/ 366737 w 614457"/>
                      <a:gd name="connsiteY1243" fmla="*/ 379381 h 502443"/>
                      <a:gd name="connsiteX1244" fmla="*/ 367499 w 614457"/>
                      <a:gd name="connsiteY1244" fmla="*/ 378524 h 502443"/>
                      <a:gd name="connsiteX1245" fmla="*/ 368832 w 614457"/>
                      <a:gd name="connsiteY1245" fmla="*/ 378333 h 502443"/>
                      <a:gd name="connsiteX1246" fmla="*/ 369213 w 614457"/>
                      <a:gd name="connsiteY1246" fmla="*/ 377285 h 502443"/>
                      <a:gd name="connsiteX1247" fmla="*/ 367975 w 614457"/>
                      <a:gd name="connsiteY1247" fmla="*/ 374713 h 502443"/>
                      <a:gd name="connsiteX1248" fmla="*/ 367689 w 614457"/>
                      <a:gd name="connsiteY1248" fmla="*/ 373285 h 502443"/>
                      <a:gd name="connsiteX1249" fmla="*/ 366737 w 614457"/>
                      <a:gd name="connsiteY1249" fmla="*/ 372809 h 502443"/>
                      <a:gd name="connsiteX1250" fmla="*/ 365213 w 614457"/>
                      <a:gd name="connsiteY1250" fmla="*/ 372237 h 502443"/>
                      <a:gd name="connsiteX1251" fmla="*/ 364832 w 614457"/>
                      <a:gd name="connsiteY1251" fmla="*/ 371380 h 502443"/>
                      <a:gd name="connsiteX1252" fmla="*/ 365879 w 614457"/>
                      <a:gd name="connsiteY1252" fmla="*/ 370999 h 502443"/>
                      <a:gd name="connsiteX1253" fmla="*/ 365689 w 614457"/>
                      <a:gd name="connsiteY1253" fmla="*/ 369094 h 502443"/>
                      <a:gd name="connsiteX1254" fmla="*/ 364927 w 614457"/>
                      <a:gd name="connsiteY1254" fmla="*/ 367951 h 502443"/>
                      <a:gd name="connsiteX1255" fmla="*/ 365308 w 614457"/>
                      <a:gd name="connsiteY1255" fmla="*/ 366332 h 502443"/>
                      <a:gd name="connsiteX1256" fmla="*/ 366641 w 614457"/>
                      <a:gd name="connsiteY1256" fmla="*/ 365570 h 502443"/>
                      <a:gd name="connsiteX1257" fmla="*/ 369404 w 614457"/>
                      <a:gd name="connsiteY1257" fmla="*/ 366522 h 502443"/>
                      <a:gd name="connsiteX1258" fmla="*/ 370737 w 614457"/>
                      <a:gd name="connsiteY1258" fmla="*/ 366046 h 502443"/>
                      <a:gd name="connsiteX1259" fmla="*/ 371499 w 614457"/>
                      <a:gd name="connsiteY1259" fmla="*/ 364903 h 502443"/>
                      <a:gd name="connsiteX1260" fmla="*/ 371309 w 614457"/>
                      <a:gd name="connsiteY1260" fmla="*/ 363950 h 502443"/>
                      <a:gd name="connsiteX1261" fmla="*/ 372071 w 614457"/>
                      <a:gd name="connsiteY1261" fmla="*/ 362712 h 502443"/>
                      <a:gd name="connsiteX1262" fmla="*/ 372928 w 614457"/>
                      <a:gd name="connsiteY1262" fmla="*/ 361283 h 502443"/>
                      <a:gd name="connsiteX1263" fmla="*/ 373499 w 614457"/>
                      <a:gd name="connsiteY1263" fmla="*/ 359950 h 502443"/>
                      <a:gd name="connsiteX1264" fmla="*/ 374166 w 614457"/>
                      <a:gd name="connsiteY1264" fmla="*/ 358426 h 502443"/>
                      <a:gd name="connsiteX1265" fmla="*/ 376357 w 614457"/>
                      <a:gd name="connsiteY1265" fmla="*/ 360140 h 502443"/>
                      <a:gd name="connsiteX1266" fmla="*/ 377881 w 614457"/>
                      <a:gd name="connsiteY1266" fmla="*/ 360807 h 502443"/>
                      <a:gd name="connsiteX1267" fmla="*/ 379119 w 614457"/>
                      <a:gd name="connsiteY1267" fmla="*/ 360807 h 502443"/>
                      <a:gd name="connsiteX1268" fmla="*/ 380453 w 614457"/>
                      <a:gd name="connsiteY1268" fmla="*/ 361283 h 502443"/>
                      <a:gd name="connsiteX1269" fmla="*/ 381882 w 614457"/>
                      <a:gd name="connsiteY1269" fmla="*/ 361950 h 502443"/>
                      <a:gd name="connsiteX1270" fmla="*/ 383501 w 614457"/>
                      <a:gd name="connsiteY1270" fmla="*/ 362807 h 502443"/>
                      <a:gd name="connsiteX1271" fmla="*/ 384168 w 614457"/>
                      <a:gd name="connsiteY1271" fmla="*/ 362045 h 502443"/>
                      <a:gd name="connsiteX1272" fmla="*/ 384549 w 614457"/>
                      <a:gd name="connsiteY1272" fmla="*/ 361093 h 502443"/>
                      <a:gd name="connsiteX1273" fmla="*/ 383215 w 614457"/>
                      <a:gd name="connsiteY1273" fmla="*/ 361569 h 502443"/>
                      <a:gd name="connsiteX1274" fmla="*/ 382834 w 614457"/>
                      <a:gd name="connsiteY1274" fmla="*/ 361093 h 502443"/>
                      <a:gd name="connsiteX1275" fmla="*/ 384072 w 614457"/>
                      <a:gd name="connsiteY1275" fmla="*/ 360426 h 502443"/>
                      <a:gd name="connsiteX1276" fmla="*/ 385025 w 614457"/>
                      <a:gd name="connsiteY1276" fmla="*/ 360236 h 502443"/>
                      <a:gd name="connsiteX1277" fmla="*/ 385691 w 614457"/>
                      <a:gd name="connsiteY1277" fmla="*/ 359474 h 502443"/>
                      <a:gd name="connsiteX1278" fmla="*/ 384358 w 614457"/>
                      <a:gd name="connsiteY1278" fmla="*/ 357378 h 502443"/>
                      <a:gd name="connsiteX1279" fmla="*/ 384168 w 614457"/>
                      <a:gd name="connsiteY1279" fmla="*/ 355378 h 502443"/>
                      <a:gd name="connsiteX1280" fmla="*/ 383120 w 614457"/>
                      <a:gd name="connsiteY1280" fmla="*/ 354425 h 502443"/>
                      <a:gd name="connsiteX1281" fmla="*/ 382358 w 614457"/>
                      <a:gd name="connsiteY1281" fmla="*/ 352996 h 502443"/>
                      <a:gd name="connsiteX1282" fmla="*/ 381596 w 614457"/>
                      <a:gd name="connsiteY1282" fmla="*/ 351187 h 502443"/>
                      <a:gd name="connsiteX1283" fmla="*/ 381310 w 614457"/>
                      <a:gd name="connsiteY1283" fmla="*/ 349282 h 502443"/>
                      <a:gd name="connsiteX1284" fmla="*/ 382358 w 614457"/>
                      <a:gd name="connsiteY1284" fmla="*/ 347663 h 502443"/>
                      <a:gd name="connsiteX1285" fmla="*/ 382739 w 614457"/>
                      <a:gd name="connsiteY1285" fmla="*/ 347091 h 502443"/>
                      <a:gd name="connsiteX1286" fmla="*/ 383406 w 614457"/>
                      <a:gd name="connsiteY1286" fmla="*/ 346805 h 502443"/>
                      <a:gd name="connsiteX1287" fmla="*/ 385501 w 614457"/>
                      <a:gd name="connsiteY1287" fmla="*/ 345472 h 502443"/>
                      <a:gd name="connsiteX1288" fmla="*/ 388740 w 614457"/>
                      <a:gd name="connsiteY1288" fmla="*/ 345948 h 502443"/>
                      <a:gd name="connsiteX1289" fmla="*/ 391311 w 614457"/>
                      <a:gd name="connsiteY1289" fmla="*/ 346615 h 502443"/>
                      <a:gd name="connsiteX1290" fmla="*/ 391597 w 614457"/>
                      <a:gd name="connsiteY1290" fmla="*/ 346234 h 502443"/>
                      <a:gd name="connsiteX1291" fmla="*/ 391787 w 614457"/>
                      <a:gd name="connsiteY1291" fmla="*/ 344900 h 502443"/>
                      <a:gd name="connsiteX1292" fmla="*/ 391787 w 614457"/>
                      <a:gd name="connsiteY1292" fmla="*/ 340995 h 502443"/>
                      <a:gd name="connsiteX1293" fmla="*/ 392359 w 614457"/>
                      <a:gd name="connsiteY1293" fmla="*/ 338900 h 502443"/>
                      <a:gd name="connsiteX1294" fmla="*/ 391978 w 614457"/>
                      <a:gd name="connsiteY1294" fmla="*/ 337757 h 502443"/>
                      <a:gd name="connsiteX1295" fmla="*/ 392264 w 614457"/>
                      <a:gd name="connsiteY1295" fmla="*/ 336899 h 502443"/>
                      <a:gd name="connsiteX1296" fmla="*/ 390835 w 614457"/>
                      <a:gd name="connsiteY1296" fmla="*/ 336042 h 502443"/>
                      <a:gd name="connsiteX1297" fmla="*/ 389311 w 614457"/>
                      <a:gd name="connsiteY1297" fmla="*/ 334804 h 502443"/>
                      <a:gd name="connsiteX1298" fmla="*/ 391026 w 614457"/>
                      <a:gd name="connsiteY1298" fmla="*/ 334328 h 502443"/>
                      <a:gd name="connsiteX1299" fmla="*/ 391883 w 614457"/>
                      <a:gd name="connsiteY1299" fmla="*/ 332422 h 502443"/>
                      <a:gd name="connsiteX1300" fmla="*/ 392835 w 614457"/>
                      <a:gd name="connsiteY1300" fmla="*/ 331089 h 502443"/>
                      <a:gd name="connsiteX1301" fmla="*/ 393978 w 614457"/>
                      <a:gd name="connsiteY1301" fmla="*/ 329660 h 502443"/>
                      <a:gd name="connsiteX1302" fmla="*/ 394931 w 614457"/>
                      <a:gd name="connsiteY1302" fmla="*/ 329279 h 502443"/>
                      <a:gd name="connsiteX1303" fmla="*/ 396169 w 614457"/>
                      <a:gd name="connsiteY1303" fmla="*/ 329470 h 502443"/>
                      <a:gd name="connsiteX1304" fmla="*/ 396741 w 614457"/>
                      <a:gd name="connsiteY1304" fmla="*/ 329089 h 502443"/>
                      <a:gd name="connsiteX1305" fmla="*/ 396836 w 614457"/>
                      <a:gd name="connsiteY1305" fmla="*/ 328803 h 502443"/>
                      <a:gd name="connsiteX1306" fmla="*/ 394359 w 614457"/>
                      <a:gd name="connsiteY1306" fmla="*/ 326898 h 502443"/>
                      <a:gd name="connsiteX1307" fmla="*/ 391502 w 614457"/>
                      <a:gd name="connsiteY1307" fmla="*/ 324612 h 502443"/>
                      <a:gd name="connsiteX1308" fmla="*/ 389502 w 614457"/>
                      <a:gd name="connsiteY1308" fmla="*/ 322993 h 502443"/>
                      <a:gd name="connsiteX1309" fmla="*/ 387978 w 614457"/>
                      <a:gd name="connsiteY1309" fmla="*/ 322517 h 502443"/>
                      <a:gd name="connsiteX1310" fmla="*/ 387787 w 614457"/>
                      <a:gd name="connsiteY1310" fmla="*/ 321945 h 502443"/>
                      <a:gd name="connsiteX1311" fmla="*/ 387501 w 614457"/>
                      <a:gd name="connsiteY1311" fmla="*/ 320612 h 502443"/>
                      <a:gd name="connsiteX1312" fmla="*/ 387216 w 614457"/>
                      <a:gd name="connsiteY1312" fmla="*/ 318992 h 502443"/>
                      <a:gd name="connsiteX1313" fmla="*/ 385977 w 614457"/>
                      <a:gd name="connsiteY1313" fmla="*/ 317945 h 502443"/>
                      <a:gd name="connsiteX1314" fmla="*/ 385215 w 614457"/>
                      <a:gd name="connsiteY1314" fmla="*/ 316516 h 502443"/>
                      <a:gd name="connsiteX1315" fmla="*/ 385977 w 614457"/>
                      <a:gd name="connsiteY1315" fmla="*/ 315659 h 502443"/>
                      <a:gd name="connsiteX1316" fmla="*/ 385787 w 614457"/>
                      <a:gd name="connsiteY1316" fmla="*/ 314325 h 502443"/>
                      <a:gd name="connsiteX1317" fmla="*/ 384358 w 614457"/>
                      <a:gd name="connsiteY1317" fmla="*/ 312992 h 502443"/>
                      <a:gd name="connsiteX1318" fmla="*/ 384263 w 614457"/>
                      <a:gd name="connsiteY1318" fmla="*/ 311467 h 502443"/>
                      <a:gd name="connsiteX1319" fmla="*/ 385120 w 614457"/>
                      <a:gd name="connsiteY1319" fmla="*/ 311277 h 502443"/>
                      <a:gd name="connsiteX1320" fmla="*/ 383406 w 614457"/>
                      <a:gd name="connsiteY1320" fmla="*/ 310039 h 502443"/>
                      <a:gd name="connsiteX1321" fmla="*/ 383310 w 614457"/>
                      <a:gd name="connsiteY1321" fmla="*/ 309182 h 502443"/>
                      <a:gd name="connsiteX1322" fmla="*/ 381691 w 614457"/>
                      <a:gd name="connsiteY1322" fmla="*/ 308705 h 502443"/>
                      <a:gd name="connsiteX1323" fmla="*/ 379500 w 614457"/>
                      <a:gd name="connsiteY1323" fmla="*/ 306610 h 502443"/>
                      <a:gd name="connsiteX1324" fmla="*/ 379215 w 614457"/>
                      <a:gd name="connsiteY1324" fmla="*/ 303467 h 502443"/>
                      <a:gd name="connsiteX1325" fmla="*/ 380643 w 614457"/>
                      <a:gd name="connsiteY1325" fmla="*/ 303276 h 502443"/>
                      <a:gd name="connsiteX1326" fmla="*/ 381310 w 614457"/>
                      <a:gd name="connsiteY1326" fmla="*/ 302228 h 502443"/>
                      <a:gd name="connsiteX1327" fmla="*/ 382644 w 614457"/>
                      <a:gd name="connsiteY1327" fmla="*/ 301466 h 502443"/>
                      <a:gd name="connsiteX1328" fmla="*/ 383215 w 614457"/>
                      <a:gd name="connsiteY1328" fmla="*/ 301657 h 502443"/>
                      <a:gd name="connsiteX1329" fmla="*/ 383596 w 614457"/>
                      <a:gd name="connsiteY1329" fmla="*/ 301657 h 502443"/>
                      <a:gd name="connsiteX1330" fmla="*/ 381691 w 614457"/>
                      <a:gd name="connsiteY1330" fmla="*/ 299371 h 502443"/>
                      <a:gd name="connsiteX1331" fmla="*/ 381215 w 614457"/>
                      <a:gd name="connsiteY1331" fmla="*/ 298799 h 502443"/>
                      <a:gd name="connsiteX1332" fmla="*/ 378929 w 614457"/>
                      <a:gd name="connsiteY1332" fmla="*/ 296799 h 502443"/>
                      <a:gd name="connsiteX1333" fmla="*/ 377405 w 614457"/>
                      <a:gd name="connsiteY1333" fmla="*/ 294894 h 502443"/>
                      <a:gd name="connsiteX1334" fmla="*/ 375214 w 614457"/>
                      <a:gd name="connsiteY1334" fmla="*/ 292989 h 502443"/>
                      <a:gd name="connsiteX1335" fmla="*/ 373785 w 614457"/>
                      <a:gd name="connsiteY1335" fmla="*/ 292227 h 502443"/>
                      <a:gd name="connsiteX1336" fmla="*/ 373785 w 614457"/>
                      <a:gd name="connsiteY1336" fmla="*/ 291846 h 502443"/>
                      <a:gd name="connsiteX1337" fmla="*/ 374357 w 614457"/>
                      <a:gd name="connsiteY1337" fmla="*/ 290608 h 502443"/>
                      <a:gd name="connsiteX1338" fmla="*/ 375595 w 614457"/>
                      <a:gd name="connsiteY1338" fmla="*/ 289370 h 502443"/>
                      <a:gd name="connsiteX1339" fmla="*/ 375119 w 614457"/>
                      <a:gd name="connsiteY1339" fmla="*/ 287655 h 502443"/>
                      <a:gd name="connsiteX1340" fmla="*/ 375595 w 614457"/>
                      <a:gd name="connsiteY1340" fmla="*/ 286036 h 502443"/>
                      <a:gd name="connsiteX1341" fmla="*/ 377310 w 614457"/>
                      <a:gd name="connsiteY1341" fmla="*/ 285941 h 502443"/>
                      <a:gd name="connsiteX1342" fmla="*/ 379119 w 614457"/>
                      <a:gd name="connsiteY1342" fmla="*/ 285559 h 502443"/>
                      <a:gd name="connsiteX1343" fmla="*/ 380929 w 614457"/>
                      <a:gd name="connsiteY1343" fmla="*/ 285845 h 502443"/>
                      <a:gd name="connsiteX1344" fmla="*/ 380643 w 614457"/>
                      <a:gd name="connsiteY1344" fmla="*/ 284702 h 502443"/>
                      <a:gd name="connsiteX1345" fmla="*/ 379405 w 614457"/>
                      <a:gd name="connsiteY1345" fmla="*/ 282226 h 502443"/>
                      <a:gd name="connsiteX1346" fmla="*/ 378453 w 614457"/>
                      <a:gd name="connsiteY1346" fmla="*/ 282035 h 502443"/>
                      <a:gd name="connsiteX1347" fmla="*/ 376357 w 614457"/>
                      <a:gd name="connsiteY1347" fmla="*/ 280035 h 502443"/>
                      <a:gd name="connsiteX1348" fmla="*/ 374928 w 614457"/>
                      <a:gd name="connsiteY1348" fmla="*/ 279273 h 502443"/>
                      <a:gd name="connsiteX1349" fmla="*/ 373404 w 614457"/>
                      <a:gd name="connsiteY1349" fmla="*/ 277178 h 502443"/>
                      <a:gd name="connsiteX1350" fmla="*/ 372642 w 614457"/>
                      <a:gd name="connsiteY1350" fmla="*/ 276130 h 502443"/>
                      <a:gd name="connsiteX1351" fmla="*/ 372833 w 614457"/>
                      <a:gd name="connsiteY1351" fmla="*/ 275463 h 502443"/>
                      <a:gd name="connsiteX1352" fmla="*/ 369880 w 614457"/>
                      <a:gd name="connsiteY1352" fmla="*/ 273939 h 502443"/>
                      <a:gd name="connsiteX1353" fmla="*/ 368166 w 614457"/>
                      <a:gd name="connsiteY1353" fmla="*/ 272225 h 502443"/>
                      <a:gd name="connsiteX1354" fmla="*/ 367689 w 614457"/>
                      <a:gd name="connsiteY1354" fmla="*/ 271367 h 502443"/>
                      <a:gd name="connsiteX1355" fmla="*/ 366641 w 614457"/>
                      <a:gd name="connsiteY1355" fmla="*/ 270891 h 502443"/>
                      <a:gd name="connsiteX1356" fmla="*/ 365499 w 614457"/>
                      <a:gd name="connsiteY1356" fmla="*/ 270320 h 502443"/>
                      <a:gd name="connsiteX1357" fmla="*/ 363974 w 614457"/>
                      <a:gd name="connsiteY1357" fmla="*/ 269558 h 502443"/>
                      <a:gd name="connsiteX1358" fmla="*/ 362832 w 614457"/>
                      <a:gd name="connsiteY1358" fmla="*/ 267653 h 502443"/>
                      <a:gd name="connsiteX1359" fmla="*/ 361403 w 614457"/>
                      <a:gd name="connsiteY1359" fmla="*/ 266986 h 502443"/>
                      <a:gd name="connsiteX1360" fmla="*/ 360927 w 614457"/>
                      <a:gd name="connsiteY1360" fmla="*/ 266224 h 502443"/>
                      <a:gd name="connsiteX1361" fmla="*/ 361593 w 614457"/>
                      <a:gd name="connsiteY1361" fmla="*/ 264605 h 502443"/>
                      <a:gd name="connsiteX1362" fmla="*/ 361784 w 614457"/>
                      <a:gd name="connsiteY1362" fmla="*/ 263462 h 502443"/>
                      <a:gd name="connsiteX1363" fmla="*/ 360736 w 614457"/>
                      <a:gd name="connsiteY1363" fmla="*/ 262223 h 502443"/>
                      <a:gd name="connsiteX1364" fmla="*/ 359688 w 614457"/>
                      <a:gd name="connsiteY1364" fmla="*/ 261652 h 502443"/>
                      <a:gd name="connsiteX1365" fmla="*/ 359117 w 614457"/>
                      <a:gd name="connsiteY1365" fmla="*/ 260604 h 502443"/>
                      <a:gd name="connsiteX1366" fmla="*/ 358641 w 614457"/>
                      <a:gd name="connsiteY1366" fmla="*/ 259556 h 502443"/>
                      <a:gd name="connsiteX1367" fmla="*/ 358926 w 614457"/>
                      <a:gd name="connsiteY1367" fmla="*/ 258318 h 502443"/>
                      <a:gd name="connsiteX1368" fmla="*/ 357878 w 614457"/>
                      <a:gd name="connsiteY1368" fmla="*/ 256794 h 502443"/>
                      <a:gd name="connsiteX1369" fmla="*/ 357307 w 614457"/>
                      <a:gd name="connsiteY1369" fmla="*/ 255556 h 502443"/>
                      <a:gd name="connsiteX1370" fmla="*/ 356354 w 614457"/>
                      <a:gd name="connsiteY1370" fmla="*/ 254984 h 502443"/>
                      <a:gd name="connsiteX1371" fmla="*/ 354354 w 614457"/>
                      <a:gd name="connsiteY1371" fmla="*/ 255461 h 502443"/>
                      <a:gd name="connsiteX1372" fmla="*/ 352926 w 614457"/>
                      <a:gd name="connsiteY1372" fmla="*/ 256318 h 502443"/>
                      <a:gd name="connsiteX1373" fmla="*/ 352259 w 614457"/>
                      <a:gd name="connsiteY1373" fmla="*/ 257270 h 502443"/>
                      <a:gd name="connsiteX1374" fmla="*/ 350163 w 614457"/>
                      <a:gd name="connsiteY1374" fmla="*/ 258223 h 502443"/>
                      <a:gd name="connsiteX1375" fmla="*/ 349973 w 614457"/>
                      <a:gd name="connsiteY1375" fmla="*/ 256699 h 502443"/>
                      <a:gd name="connsiteX1376" fmla="*/ 347306 w 614457"/>
                      <a:gd name="connsiteY1376" fmla="*/ 255461 h 502443"/>
                      <a:gd name="connsiteX1377" fmla="*/ 344353 w 614457"/>
                      <a:gd name="connsiteY1377" fmla="*/ 254127 h 502443"/>
                      <a:gd name="connsiteX1378" fmla="*/ 344258 w 614457"/>
                      <a:gd name="connsiteY1378" fmla="*/ 252508 h 502443"/>
                      <a:gd name="connsiteX1379" fmla="*/ 343115 w 614457"/>
                      <a:gd name="connsiteY1379" fmla="*/ 250984 h 502443"/>
                      <a:gd name="connsiteX1380" fmla="*/ 341781 w 614457"/>
                      <a:gd name="connsiteY1380" fmla="*/ 249460 h 502443"/>
                      <a:gd name="connsiteX1381" fmla="*/ 340353 w 614457"/>
                      <a:gd name="connsiteY1381" fmla="*/ 249079 h 502443"/>
                      <a:gd name="connsiteX1382" fmla="*/ 338257 w 614457"/>
                      <a:gd name="connsiteY1382" fmla="*/ 248126 h 502443"/>
                      <a:gd name="connsiteX1383" fmla="*/ 337209 w 614457"/>
                      <a:gd name="connsiteY1383" fmla="*/ 248031 h 502443"/>
                      <a:gd name="connsiteX1384" fmla="*/ 336447 w 614457"/>
                      <a:gd name="connsiteY1384" fmla="*/ 247459 h 502443"/>
                      <a:gd name="connsiteX1385" fmla="*/ 335209 w 614457"/>
                      <a:gd name="connsiteY1385" fmla="*/ 248698 h 502443"/>
                      <a:gd name="connsiteX1386" fmla="*/ 333876 w 614457"/>
                      <a:gd name="connsiteY1386" fmla="*/ 250317 h 502443"/>
                      <a:gd name="connsiteX1387" fmla="*/ 332923 w 614457"/>
                      <a:gd name="connsiteY1387" fmla="*/ 250984 h 502443"/>
                      <a:gd name="connsiteX1388" fmla="*/ 331399 w 614457"/>
                      <a:gd name="connsiteY1388" fmla="*/ 250031 h 502443"/>
                      <a:gd name="connsiteX1389" fmla="*/ 330066 w 614457"/>
                      <a:gd name="connsiteY1389" fmla="*/ 248793 h 502443"/>
                      <a:gd name="connsiteX1390" fmla="*/ 328827 w 614457"/>
                      <a:gd name="connsiteY1390" fmla="*/ 248793 h 502443"/>
                      <a:gd name="connsiteX1391" fmla="*/ 326160 w 614457"/>
                      <a:gd name="connsiteY1391" fmla="*/ 247364 h 502443"/>
                      <a:gd name="connsiteX1392" fmla="*/ 325398 w 614457"/>
                      <a:gd name="connsiteY1392" fmla="*/ 246317 h 502443"/>
                      <a:gd name="connsiteX1393" fmla="*/ 325112 w 614457"/>
                      <a:gd name="connsiteY1393" fmla="*/ 245459 h 502443"/>
                      <a:gd name="connsiteX1394" fmla="*/ 324065 w 614457"/>
                      <a:gd name="connsiteY1394" fmla="*/ 244316 h 502443"/>
                      <a:gd name="connsiteX1395" fmla="*/ 323493 w 614457"/>
                      <a:gd name="connsiteY1395" fmla="*/ 243364 h 502443"/>
                      <a:gd name="connsiteX1396" fmla="*/ 322541 w 614457"/>
                      <a:gd name="connsiteY1396" fmla="*/ 243173 h 502443"/>
                      <a:gd name="connsiteX1397" fmla="*/ 320826 w 614457"/>
                      <a:gd name="connsiteY1397" fmla="*/ 241840 h 502443"/>
                      <a:gd name="connsiteX1398" fmla="*/ 319207 w 614457"/>
                      <a:gd name="connsiteY1398" fmla="*/ 240506 h 502443"/>
                      <a:gd name="connsiteX1399" fmla="*/ 317874 w 614457"/>
                      <a:gd name="connsiteY1399" fmla="*/ 240030 h 502443"/>
                      <a:gd name="connsiteX1400" fmla="*/ 316540 w 614457"/>
                      <a:gd name="connsiteY1400" fmla="*/ 240411 h 502443"/>
                      <a:gd name="connsiteX1401" fmla="*/ 315683 w 614457"/>
                      <a:gd name="connsiteY1401" fmla="*/ 239459 h 502443"/>
                      <a:gd name="connsiteX1402" fmla="*/ 315683 w 614457"/>
                      <a:gd name="connsiteY1402" fmla="*/ 238506 h 502443"/>
                      <a:gd name="connsiteX1403" fmla="*/ 313397 w 614457"/>
                      <a:gd name="connsiteY1403" fmla="*/ 232696 h 502443"/>
                      <a:gd name="connsiteX1404" fmla="*/ 312444 w 614457"/>
                      <a:gd name="connsiteY1404" fmla="*/ 231362 h 502443"/>
                      <a:gd name="connsiteX1405" fmla="*/ 310635 w 614457"/>
                      <a:gd name="connsiteY1405" fmla="*/ 228600 h 502443"/>
                      <a:gd name="connsiteX1406" fmla="*/ 309396 w 614457"/>
                      <a:gd name="connsiteY1406" fmla="*/ 227838 h 502443"/>
                      <a:gd name="connsiteX1407" fmla="*/ 308063 w 614457"/>
                      <a:gd name="connsiteY1407" fmla="*/ 227838 h 502443"/>
                      <a:gd name="connsiteX1408" fmla="*/ 306062 w 614457"/>
                      <a:gd name="connsiteY1408" fmla="*/ 226981 h 502443"/>
                      <a:gd name="connsiteX1409" fmla="*/ 305205 w 614457"/>
                      <a:gd name="connsiteY1409" fmla="*/ 227743 h 502443"/>
                      <a:gd name="connsiteX1410" fmla="*/ 303967 w 614457"/>
                      <a:gd name="connsiteY1410" fmla="*/ 227838 h 502443"/>
                      <a:gd name="connsiteX1411" fmla="*/ 302919 w 614457"/>
                      <a:gd name="connsiteY1411" fmla="*/ 227552 h 502443"/>
                      <a:gd name="connsiteX1412" fmla="*/ 301491 w 614457"/>
                      <a:gd name="connsiteY1412" fmla="*/ 226314 h 502443"/>
                      <a:gd name="connsiteX1413" fmla="*/ 300348 w 614457"/>
                      <a:gd name="connsiteY1413" fmla="*/ 226028 h 502443"/>
                      <a:gd name="connsiteX1414" fmla="*/ 299204 w 614457"/>
                      <a:gd name="connsiteY1414" fmla="*/ 226695 h 502443"/>
                      <a:gd name="connsiteX1415" fmla="*/ 298919 w 614457"/>
                      <a:gd name="connsiteY1415" fmla="*/ 225838 h 502443"/>
                      <a:gd name="connsiteX1416" fmla="*/ 298728 w 614457"/>
                      <a:gd name="connsiteY1416" fmla="*/ 224980 h 502443"/>
                      <a:gd name="connsiteX1417" fmla="*/ 297776 w 614457"/>
                      <a:gd name="connsiteY1417" fmla="*/ 225266 h 502443"/>
                      <a:gd name="connsiteX1418" fmla="*/ 296919 w 614457"/>
                      <a:gd name="connsiteY1418" fmla="*/ 224980 h 502443"/>
                      <a:gd name="connsiteX1419" fmla="*/ 296347 w 614457"/>
                      <a:gd name="connsiteY1419" fmla="*/ 224504 h 502443"/>
                      <a:gd name="connsiteX1420" fmla="*/ 294728 w 614457"/>
                      <a:gd name="connsiteY1420" fmla="*/ 223361 h 502443"/>
                      <a:gd name="connsiteX1421" fmla="*/ 295014 w 614457"/>
                      <a:gd name="connsiteY1421" fmla="*/ 222313 h 502443"/>
                      <a:gd name="connsiteX1422" fmla="*/ 294156 w 614457"/>
                      <a:gd name="connsiteY1422" fmla="*/ 220599 h 502443"/>
                      <a:gd name="connsiteX1423" fmla="*/ 292442 w 614457"/>
                      <a:gd name="connsiteY1423" fmla="*/ 221551 h 502443"/>
                      <a:gd name="connsiteX1424" fmla="*/ 292251 w 614457"/>
                      <a:gd name="connsiteY1424" fmla="*/ 220599 h 502443"/>
                      <a:gd name="connsiteX1425" fmla="*/ 291585 w 614457"/>
                      <a:gd name="connsiteY1425" fmla="*/ 217551 h 502443"/>
                      <a:gd name="connsiteX1426" fmla="*/ 288822 w 614457"/>
                      <a:gd name="connsiteY1426" fmla="*/ 216408 h 502443"/>
                      <a:gd name="connsiteX1427" fmla="*/ 287203 w 614457"/>
                      <a:gd name="connsiteY1427" fmla="*/ 215170 h 502443"/>
                      <a:gd name="connsiteX1428" fmla="*/ 285870 w 614457"/>
                      <a:gd name="connsiteY1428" fmla="*/ 214789 h 502443"/>
                      <a:gd name="connsiteX1429" fmla="*/ 285203 w 614457"/>
                      <a:gd name="connsiteY1429" fmla="*/ 213646 h 502443"/>
                      <a:gd name="connsiteX1430" fmla="*/ 284536 w 614457"/>
                      <a:gd name="connsiteY1430" fmla="*/ 214217 h 502443"/>
                      <a:gd name="connsiteX1431" fmla="*/ 283679 w 614457"/>
                      <a:gd name="connsiteY1431" fmla="*/ 214598 h 502443"/>
                      <a:gd name="connsiteX1432" fmla="*/ 282917 w 614457"/>
                      <a:gd name="connsiteY1432" fmla="*/ 216313 h 502443"/>
                      <a:gd name="connsiteX1433" fmla="*/ 282822 w 614457"/>
                      <a:gd name="connsiteY1433" fmla="*/ 216599 h 502443"/>
                      <a:gd name="connsiteX1434" fmla="*/ 285108 w 614457"/>
                      <a:gd name="connsiteY1434" fmla="*/ 218694 h 502443"/>
                      <a:gd name="connsiteX1435" fmla="*/ 286727 w 614457"/>
                      <a:gd name="connsiteY1435" fmla="*/ 220789 h 502443"/>
                      <a:gd name="connsiteX1436" fmla="*/ 287965 w 614457"/>
                      <a:gd name="connsiteY1436" fmla="*/ 223838 h 502443"/>
                      <a:gd name="connsiteX1437" fmla="*/ 288727 w 614457"/>
                      <a:gd name="connsiteY1437" fmla="*/ 226600 h 502443"/>
                      <a:gd name="connsiteX1438" fmla="*/ 288727 w 614457"/>
                      <a:gd name="connsiteY1438" fmla="*/ 228505 h 502443"/>
                      <a:gd name="connsiteX1439" fmla="*/ 288441 w 614457"/>
                      <a:gd name="connsiteY1439" fmla="*/ 228505 h 502443"/>
                      <a:gd name="connsiteX1440" fmla="*/ 287012 w 614457"/>
                      <a:gd name="connsiteY1440" fmla="*/ 227743 h 502443"/>
                      <a:gd name="connsiteX1441" fmla="*/ 286251 w 614457"/>
                      <a:gd name="connsiteY1441" fmla="*/ 226504 h 502443"/>
                      <a:gd name="connsiteX1442" fmla="*/ 285203 w 614457"/>
                      <a:gd name="connsiteY1442" fmla="*/ 225076 h 502443"/>
                      <a:gd name="connsiteX1443" fmla="*/ 283869 w 614457"/>
                      <a:gd name="connsiteY1443" fmla="*/ 224790 h 502443"/>
                      <a:gd name="connsiteX1444" fmla="*/ 282345 w 614457"/>
                      <a:gd name="connsiteY1444" fmla="*/ 223552 h 502443"/>
                      <a:gd name="connsiteX1445" fmla="*/ 280631 w 614457"/>
                      <a:gd name="connsiteY1445" fmla="*/ 222980 h 502443"/>
                      <a:gd name="connsiteX1446" fmla="*/ 279964 w 614457"/>
                      <a:gd name="connsiteY1446" fmla="*/ 222218 h 502443"/>
                      <a:gd name="connsiteX1447" fmla="*/ 278249 w 614457"/>
                      <a:gd name="connsiteY1447" fmla="*/ 221551 h 502443"/>
                      <a:gd name="connsiteX1448" fmla="*/ 275868 w 614457"/>
                      <a:gd name="connsiteY1448" fmla="*/ 220504 h 502443"/>
                      <a:gd name="connsiteX1449" fmla="*/ 273678 w 614457"/>
                      <a:gd name="connsiteY1449" fmla="*/ 218408 h 502443"/>
                      <a:gd name="connsiteX1450" fmla="*/ 272344 w 614457"/>
                      <a:gd name="connsiteY1450" fmla="*/ 218027 h 502443"/>
                      <a:gd name="connsiteX1451" fmla="*/ 271106 w 614457"/>
                      <a:gd name="connsiteY1451" fmla="*/ 217361 h 502443"/>
                      <a:gd name="connsiteX1452" fmla="*/ 269772 w 614457"/>
                      <a:gd name="connsiteY1452" fmla="*/ 216408 h 502443"/>
                      <a:gd name="connsiteX1453" fmla="*/ 269201 w 614457"/>
                      <a:gd name="connsiteY1453" fmla="*/ 215075 h 502443"/>
                      <a:gd name="connsiteX1454" fmla="*/ 266629 w 614457"/>
                      <a:gd name="connsiteY1454" fmla="*/ 213074 h 502443"/>
                      <a:gd name="connsiteX1455" fmla="*/ 264724 w 614457"/>
                      <a:gd name="connsiteY1455" fmla="*/ 210217 h 502443"/>
                      <a:gd name="connsiteX1456" fmla="*/ 264343 w 614457"/>
                      <a:gd name="connsiteY1456" fmla="*/ 208312 h 502443"/>
                      <a:gd name="connsiteX1457" fmla="*/ 263295 w 614457"/>
                      <a:gd name="connsiteY1457" fmla="*/ 208312 h 502443"/>
                      <a:gd name="connsiteX1458" fmla="*/ 262057 w 614457"/>
                      <a:gd name="connsiteY1458" fmla="*/ 208121 h 502443"/>
                      <a:gd name="connsiteX1459" fmla="*/ 261771 w 614457"/>
                      <a:gd name="connsiteY1459" fmla="*/ 206978 h 502443"/>
                      <a:gd name="connsiteX1460" fmla="*/ 261009 w 614457"/>
                      <a:gd name="connsiteY1460" fmla="*/ 205264 h 502443"/>
                      <a:gd name="connsiteX1461" fmla="*/ 259866 w 614457"/>
                      <a:gd name="connsiteY1461" fmla="*/ 204407 h 502443"/>
                      <a:gd name="connsiteX1462" fmla="*/ 259485 w 614457"/>
                      <a:gd name="connsiteY1462" fmla="*/ 202978 h 502443"/>
                      <a:gd name="connsiteX1463" fmla="*/ 258819 w 614457"/>
                      <a:gd name="connsiteY1463" fmla="*/ 202025 h 502443"/>
                      <a:gd name="connsiteX1464" fmla="*/ 257771 w 614457"/>
                      <a:gd name="connsiteY1464" fmla="*/ 201454 h 502443"/>
                      <a:gd name="connsiteX1465" fmla="*/ 257199 w 614457"/>
                      <a:gd name="connsiteY1465" fmla="*/ 200787 h 502443"/>
                      <a:gd name="connsiteX1466" fmla="*/ 255580 w 614457"/>
                      <a:gd name="connsiteY1466" fmla="*/ 199644 h 502443"/>
                      <a:gd name="connsiteX1467" fmla="*/ 253580 w 614457"/>
                      <a:gd name="connsiteY1467" fmla="*/ 198311 h 502443"/>
                      <a:gd name="connsiteX1468" fmla="*/ 252151 w 614457"/>
                      <a:gd name="connsiteY1468" fmla="*/ 196882 h 502443"/>
                      <a:gd name="connsiteX1469" fmla="*/ 250627 w 614457"/>
                      <a:gd name="connsiteY1469" fmla="*/ 195072 h 502443"/>
                      <a:gd name="connsiteX1470" fmla="*/ 249008 w 614457"/>
                      <a:gd name="connsiteY1470" fmla="*/ 193262 h 502443"/>
                      <a:gd name="connsiteX1471" fmla="*/ 249865 w 614457"/>
                      <a:gd name="connsiteY1471" fmla="*/ 191929 h 502443"/>
                      <a:gd name="connsiteX1472" fmla="*/ 250627 w 614457"/>
                      <a:gd name="connsiteY1472" fmla="*/ 191167 h 502443"/>
                      <a:gd name="connsiteX1473" fmla="*/ 249674 w 614457"/>
                      <a:gd name="connsiteY1473" fmla="*/ 190881 h 502443"/>
                      <a:gd name="connsiteX1474" fmla="*/ 248627 w 614457"/>
                      <a:gd name="connsiteY1474" fmla="*/ 190595 h 502443"/>
                      <a:gd name="connsiteX1475" fmla="*/ 247293 w 614457"/>
                      <a:gd name="connsiteY1475" fmla="*/ 189452 h 502443"/>
                      <a:gd name="connsiteX1476" fmla="*/ 246055 w 614457"/>
                      <a:gd name="connsiteY1476" fmla="*/ 189357 h 502443"/>
                      <a:gd name="connsiteX1477" fmla="*/ 243198 w 614457"/>
                      <a:gd name="connsiteY1477" fmla="*/ 187547 h 502443"/>
                      <a:gd name="connsiteX1478" fmla="*/ 241769 w 614457"/>
                      <a:gd name="connsiteY1478" fmla="*/ 185928 h 502443"/>
                      <a:gd name="connsiteX1479" fmla="*/ 240245 w 614457"/>
                      <a:gd name="connsiteY1479" fmla="*/ 184975 h 502443"/>
                      <a:gd name="connsiteX1480" fmla="*/ 239578 w 614457"/>
                      <a:gd name="connsiteY1480" fmla="*/ 183833 h 502443"/>
                      <a:gd name="connsiteX1481" fmla="*/ 237387 w 614457"/>
                      <a:gd name="connsiteY1481" fmla="*/ 184118 h 502443"/>
                      <a:gd name="connsiteX1482" fmla="*/ 236435 w 614457"/>
                      <a:gd name="connsiteY1482" fmla="*/ 185642 h 502443"/>
                      <a:gd name="connsiteX1483" fmla="*/ 234435 w 614457"/>
                      <a:gd name="connsiteY1483" fmla="*/ 187833 h 502443"/>
                      <a:gd name="connsiteX1484" fmla="*/ 233006 w 614457"/>
                      <a:gd name="connsiteY1484" fmla="*/ 188404 h 502443"/>
                      <a:gd name="connsiteX1485" fmla="*/ 232339 w 614457"/>
                      <a:gd name="connsiteY1485" fmla="*/ 189262 h 502443"/>
                      <a:gd name="connsiteX1486" fmla="*/ 232149 w 614457"/>
                      <a:gd name="connsiteY1486" fmla="*/ 190309 h 502443"/>
                      <a:gd name="connsiteX1487" fmla="*/ 231291 w 614457"/>
                      <a:gd name="connsiteY1487" fmla="*/ 190976 h 502443"/>
                      <a:gd name="connsiteX1488" fmla="*/ 230434 w 614457"/>
                      <a:gd name="connsiteY1488" fmla="*/ 190595 h 502443"/>
                      <a:gd name="connsiteX1489" fmla="*/ 228910 w 614457"/>
                      <a:gd name="connsiteY1489" fmla="*/ 189738 h 502443"/>
                      <a:gd name="connsiteX1490" fmla="*/ 227291 w 614457"/>
                      <a:gd name="connsiteY1490" fmla="*/ 189738 h 502443"/>
                      <a:gd name="connsiteX1491" fmla="*/ 225576 w 614457"/>
                      <a:gd name="connsiteY1491" fmla="*/ 188214 h 502443"/>
                      <a:gd name="connsiteX1492" fmla="*/ 225576 w 614457"/>
                      <a:gd name="connsiteY1492" fmla="*/ 187262 h 502443"/>
                      <a:gd name="connsiteX1493" fmla="*/ 224528 w 614457"/>
                      <a:gd name="connsiteY1493" fmla="*/ 186880 h 502443"/>
                      <a:gd name="connsiteX1494" fmla="*/ 223576 w 614457"/>
                      <a:gd name="connsiteY1494" fmla="*/ 185547 h 502443"/>
                      <a:gd name="connsiteX1495" fmla="*/ 221671 w 614457"/>
                      <a:gd name="connsiteY1495" fmla="*/ 185071 h 502443"/>
                      <a:gd name="connsiteX1496" fmla="*/ 220337 w 614457"/>
                      <a:gd name="connsiteY1496" fmla="*/ 185452 h 502443"/>
                      <a:gd name="connsiteX1497" fmla="*/ 219671 w 614457"/>
                      <a:gd name="connsiteY1497" fmla="*/ 188214 h 502443"/>
                      <a:gd name="connsiteX1498" fmla="*/ 218242 w 614457"/>
                      <a:gd name="connsiteY1498" fmla="*/ 190595 h 502443"/>
                      <a:gd name="connsiteX1499" fmla="*/ 218623 w 614457"/>
                      <a:gd name="connsiteY1499" fmla="*/ 192024 h 502443"/>
                      <a:gd name="connsiteX1500" fmla="*/ 217480 w 614457"/>
                      <a:gd name="connsiteY1500" fmla="*/ 192881 h 502443"/>
                      <a:gd name="connsiteX1501" fmla="*/ 215289 w 614457"/>
                      <a:gd name="connsiteY1501" fmla="*/ 194405 h 502443"/>
                      <a:gd name="connsiteX1502" fmla="*/ 213861 w 614457"/>
                      <a:gd name="connsiteY1502" fmla="*/ 195453 h 502443"/>
                      <a:gd name="connsiteX1503" fmla="*/ 213384 w 614457"/>
                      <a:gd name="connsiteY1503" fmla="*/ 196025 h 502443"/>
                      <a:gd name="connsiteX1504" fmla="*/ 212241 w 614457"/>
                      <a:gd name="connsiteY1504" fmla="*/ 196405 h 502443"/>
                      <a:gd name="connsiteX1505" fmla="*/ 211289 w 614457"/>
                      <a:gd name="connsiteY1505" fmla="*/ 194977 h 502443"/>
                      <a:gd name="connsiteX1506" fmla="*/ 210241 w 614457"/>
                      <a:gd name="connsiteY1506" fmla="*/ 193929 h 502443"/>
                      <a:gd name="connsiteX1507" fmla="*/ 209193 w 614457"/>
                      <a:gd name="connsiteY1507" fmla="*/ 192881 h 502443"/>
                      <a:gd name="connsiteX1508" fmla="*/ 206145 w 614457"/>
                      <a:gd name="connsiteY1508" fmla="*/ 191643 h 502443"/>
                      <a:gd name="connsiteX1509" fmla="*/ 204240 w 614457"/>
                      <a:gd name="connsiteY1509" fmla="*/ 190119 h 502443"/>
                      <a:gd name="connsiteX1510" fmla="*/ 202240 w 614457"/>
                      <a:gd name="connsiteY1510" fmla="*/ 188690 h 502443"/>
                      <a:gd name="connsiteX1511" fmla="*/ 200145 w 614457"/>
                      <a:gd name="connsiteY1511" fmla="*/ 187833 h 502443"/>
                      <a:gd name="connsiteX1512" fmla="*/ 198811 w 614457"/>
                      <a:gd name="connsiteY1512" fmla="*/ 187166 h 502443"/>
                      <a:gd name="connsiteX1513" fmla="*/ 197763 w 614457"/>
                      <a:gd name="connsiteY1513" fmla="*/ 186404 h 502443"/>
                      <a:gd name="connsiteX1514" fmla="*/ 197287 w 614457"/>
                      <a:gd name="connsiteY1514" fmla="*/ 184785 h 502443"/>
                      <a:gd name="connsiteX1515" fmla="*/ 194429 w 614457"/>
                      <a:gd name="connsiteY1515" fmla="*/ 182975 h 502443"/>
                      <a:gd name="connsiteX1516" fmla="*/ 192715 w 614457"/>
                      <a:gd name="connsiteY1516" fmla="*/ 181737 h 502443"/>
                      <a:gd name="connsiteX1517" fmla="*/ 190905 w 614457"/>
                      <a:gd name="connsiteY1517" fmla="*/ 180880 h 502443"/>
                      <a:gd name="connsiteX1518" fmla="*/ 190143 w 614457"/>
                      <a:gd name="connsiteY1518" fmla="*/ 179261 h 502443"/>
                      <a:gd name="connsiteX1519" fmla="*/ 189286 w 614457"/>
                      <a:gd name="connsiteY1519" fmla="*/ 179165 h 502443"/>
                      <a:gd name="connsiteX1520" fmla="*/ 188238 w 614457"/>
                      <a:gd name="connsiteY1520" fmla="*/ 177927 h 502443"/>
                      <a:gd name="connsiteX1521" fmla="*/ 186905 w 614457"/>
                      <a:gd name="connsiteY1521" fmla="*/ 177355 h 502443"/>
                      <a:gd name="connsiteX1522" fmla="*/ 186238 w 614457"/>
                      <a:gd name="connsiteY1522" fmla="*/ 176879 h 502443"/>
                      <a:gd name="connsiteX1523" fmla="*/ 185381 w 614457"/>
                      <a:gd name="connsiteY1523" fmla="*/ 176117 h 502443"/>
                      <a:gd name="connsiteX1524" fmla="*/ 183381 w 614457"/>
                      <a:gd name="connsiteY1524" fmla="*/ 176308 h 502443"/>
                      <a:gd name="connsiteX1525" fmla="*/ 180237 w 614457"/>
                      <a:gd name="connsiteY1525" fmla="*/ 174879 h 502443"/>
                      <a:gd name="connsiteX1526" fmla="*/ 178142 w 614457"/>
                      <a:gd name="connsiteY1526" fmla="*/ 174403 h 502443"/>
                      <a:gd name="connsiteX1527" fmla="*/ 176427 w 614457"/>
                      <a:gd name="connsiteY1527" fmla="*/ 174117 h 502443"/>
                      <a:gd name="connsiteX1528" fmla="*/ 174713 w 614457"/>
                      <a:gd name="connsiteY1528" fmla="*/ 173546 h 502443"/>
                      <a:gd name="connsiteX1529" fmla="*/ 173379 w 614457"/>
                      <a:gd name="connsiteY1529" fmla="*/ 173641 h 502443"/>
                      <a:gd name="connsiteX1530" fmla="*/ 172141 w 614457"/>
                      <a:gd name="connsiteY1530" fmla="*/ 173831 h 502443"/>
                      <a:gd name="connsiteX1531" fmla="*/ 171855 w 614457"/>
                      <a:gd name="connsiteY1531" fmla="*/ 173926 h 502443"/>
                      <a:gd name="connsiteX1532" fmla="*/ 172998 w 614457"/>
                      <a:gd name="connsiteY1532" fmla="*/ 176498 h 502443"/>
                      <a:gd name="connsiteX1533" fmla="*/ 173189 w 614457"/>
                      <a:gd name="connsiteY1533" fmla="*/ 177260 h 502443"/>
                      <a:gd name="connsiteX1534" fmla="*/ 172903 w 614457"/>
                      <a:gd name="connsiteY1534" fmla="*/ 177546 h 502443"/>
                      <a:gd name="connsiteX1535" fmla="*/ 171760 w 614457"/>
                      <a:gd name="connsiteY1535" fmla="*/ 178784 h 502443"/>
                      <a:gd name="connsiteX1536" fmla="*/ 171189 w 614457"/>
                      <a:gd name="connsiteY1536" fmla="*/ 180213 h 502443"/>
                      <a:gd name="connsiteX1537" fmla="*/ 171093 w 614457"/>
                      <a:gd name="connsiteY1537" fmla="*/ 181642 h 502443"/>
                      <a:gd name="connsiteX1538" fmla="*/ 170712 w 614457"/>
                      <a:gd name="connsiteY1538" fmla="*/ 183071 h 502443"/>
                      <a:gd name="connsiteX1539" fmla="*/ 169950 w 614457"/>
                      <a:gd name="connsiteY1539" fmla="*/ 185547 h 502443"/>
                      <a:gd name="connsiteX1540" fmla="*/ 169855 w 614457"/>
                      <a:gd name="connsiteY1540" fmla="*/ 186976 h 502443"/>
                      <a:gd name="connsiteX1541" fmla="*/ 170522 w 614457"/>
                      <a:gd name="connsiteY1541" fmla="*/ 188690 h 502443"/>
                      <a:gd name="connsiteX1542" fmla="*/ 171570 w 614457"/>
                      <a:gd name="connsiteY1542" fmla="*/ 189357 h 502443"/>
                      <a:gd name="connsiteX1543" fmla="*/ 171284 w 614457"/>
                      <a:gd name="connsiteY1543" fmla="*/ 192500 h 502443"/>
                      <a:gd name="connsiteX1544" fmla="*/ 171474 w 614457"/>
                      <a:gd name="connsiteY1544" fmla="*/ 194786 h 502443"/>
                      <a:gd name="connsiteX1545" fmla="*/ 172236 w 614457"/>
                      <a:gd name="connsiteY1545" fmla="*/ 195643 h 502443"/>
                      <a:gd name="connsiteX1546" fmla="*/ 171760 w 614457"/>
                      <a:gd name="connsiteY1546" fmla="*/ 198215 h 502443"/>
                      <a:gd name="connsiteX1547" fmla="*/ 172808 w 614457"/>
                      <a:gd name="connsiteY1547" fmla="*/ 198596 h 502443"/>
                      <a:gd name="connsiteX1548" fmla="*/ 173189 w 614457"/>
                      <a:gd name="connsiteY1548" fmla="*/ 199358 h 502443"/>
                      <a:gd name="connsiteX1549" fmla="*/ 172808 w 614457"/>
                      <a:gd name="connsiteY1549" fmla="*/ 200596 h 502443"/>
                      <a:gd name="connsiteX1550" fmla="*/ 172903 w 614457"/>
                      <a:gd name="connsiteY1550" fmla="*/ 202883 h 502443"/>
                      <a:gd name="connsiteX1551" fmla="*/ 168998 w 614457"/>
                      <a:gd name="connsiteY1551" fmla="*/ 204502 h 502443"/>
                      <a:gd name="connsiteX1552" fmla="*/ 167378 w 614457"/>
                      <a:gd name="connsiteY1552" fmla="*/ 203835 h 502443"/>
                      <a:gd name="connsiteX1553" fmla="*/ 166426 w 614457"/>
                      <a:gd name="connsiteY1553" fmla="*/ 203168 h 502443"/>
                      <a:gd name="connsiteX1554" fmla="*/ 165188 w 614457"/>
                      <a:gd name="connsiteY1554" fmla="*/ 202597 h 502443"/>
                      <a:gd name="connsiteX1555" fmla="*/ 163664 w 614457"/>
                      <a:gd name="connsiteY1555" fmla="*/ 201454 h 502443"/>
                      <a:gd name="connsiteX1556" fmla="*/ 163092 w 614457"/>
                      <a:gd name="connsiteY1556" fmla="*/ 201263 h 502443"/>
                      <a:gd name="connsiteX1557" fmla="*/ 163569 w 614457"/>
                      <a:gd name="connsiteY1557" fmla="*/ 203454 h 502443"/>
                      <a:gd name="connsiteX1558" fmla="*/ 162711 w 614457"/>
                      <a:gd name="connsiteY1558" fmla="*/ 203073 h 502443"/>
                      <a:gd name="connsiteX1559" fmla="*/ 161568 w 614457"/>
                      <a:gd name="connsiteY1559" fmla="*/ 204216 h 502443"/>
                      <a:gd name="connsiteX1560" fmla="*/ 162521 w 614457"/>
                      <a:gd name="connsiteY1560" fmla="*/ 205740 h 502443"/>
                      <a:gd name="connsiteX1561" fmla="*/ 160235 w 614457"/>
                      <a:gd name="connsiteY1561" fmla="*/ 206216 h 502443"/>
                      <a:gd name="connsiteX1562" fmla="*/ 158997 w 614457"/>
                      <a:gd name="connsiteY1562" fmla="*/ 206026 h 502443"/>
                      <a:gd name="connsiteX1563" fmla="*/ 157663 w 614457"/>
                      <a:gd name="connsiteY1563" fmla="*/ 206502 h 502443"/>
                      <a:gd name="connsiteX1564" fmla="*/ 157758 w 614457"/>
                      <a:gd name="connsiteY1564" fmla="*/ 207264 h 502443"/>
                      <a:gd name="connsiteX1565" fmla="*/ 158806 w 614457"/>
                      <a:gd name="connsiteY1565" fmla="*/ 208502 h 502443"/>
                      <a:gd name="connsiteX1566" fmla="*/ 158330 w 614457"/>
                      <a:gd name="connsiteY1566" fmla="*/ 210312 h 502443"/>
                      <a:gd name="connsiteX1567" fmla="*/ 155663 w 614457"/>
                      <a:gd name="connsiteY1567" fmla="*/ 213550 h 502443"/>
                      <a:gd name="connsiteX1568" fmla="*/ 156520 w 614457"/>
                      <a:gd name="connsiteY1568" fmla="*/ 216217 h 502443"/>
                      <a:gd name="connsiteX1569" fmla="*/ 156711 w 614457"/>
                      <a:gd name="connsiteY1569" fmla="*/ 219456 h 502443"/>
                      <a:gd name="connsiteX1570" fmla="*/ 148233 w 614457"/>
                      <a:gd name="connsiteY1570" fmla="*/ 215932 h 502443"/>
                      <a:gd name="connsiteX1571" fmla="*/ 146233 w 614457"/>
                      <a:gd name="connsiteY1571" fmla="*/ 215932 h 502443"/>
                      <a:gd name="connsiteX1572" fmla="*/ 144423 w 614457"/>
                      <a:gd name="connsiteY1572" fmla="*/ 217456 h 502443"/>
                      <a:gd name="connsiteX1573" fmla="*/ 143185 w 614457"/>
                      <a:gd name="connsiteY1573" fmla="*/ 220409 h 502443"/>
                      <a:gd name="connsiteX1574" fmla="*/ 143090 w 614457"/>
                      <a:gd name="connsiteY1574" fmla="*/ 221456 h 502443"/>
                      <a:gd name="connsiteX1575" fmla="*/ 142137 w 614457"/>
                      <a:gd name="connsiteY1575" fmla="*/ 221551 h 502443"/>
                      <a:gd name="connsiteX1576" fmla="*/ 141280 w 614457"/>
                      <a:gd name="connsiteY1576" fmla="*/ 221647 h 502443"/>
                      <a:gd name="connsiteX1577" fmla="*/ 140518 w 614457"/>
                      <a:gd name="connsiteY1577" fmla="*/ 220599 h 502443"/>
                      <a:gd name="connsiteX1578" fmla="*/ 139661 w 614457"/>
                      <a:gd name="connsiteY1578" fmla="*/ 220694 h 502443"/>
                      <a:gd name="connsiteX1579" fmla="*/ 139280 w 614457"/>
                      <a:gd name="connsiteY1579" fmla="*/ 221551 h 502443"/>
                      <a:gd name="connsiteX1580" fmla="*/ 137756 w 614457"/>
                      <a:gd name="connsiteY1580" fmla="*/ 220599 h 502443"/>
                      <a:gd name="connsiteX1581" fmla="*/ 136613 w 614457"/>
                      <a:gd name="connsiteY1581" fmla="*/ 219837 h 502443"/>
                      <a:gd name="connsiteX1582" fmla="*/ 135279 w 614457"/>
                      <a:gd name="connsiteY1582" fmla="*/ 219266 h 502443"/>
                      <a:gd name="connsiteX1583" fmla="*/ 134232 w 614457"/>
                      <a:gd name="connsiteY1583" fmla="*/ 219551 h 502443"/>
                      <a:gd name="connsiteX1584" fmla="*/ 133184 w 614457"/>
                      <a:gd name="connsiteY1584" fmla="*/ 219456 h 502443"/>
                      <a:gd name="connsiteX1585" fmla="*/ 131279 w 614457"/>
                      <a:gd name="connsiteY1585" fmla="*/ 217551 h 502443"/>
                      <a:gd name="connsiteX1586" fmla="*/ 129183 w 614457"/>
                      <a:gd name="connsiteY1586" fmla="*/ 215551 h 502443"/>
                      <a:gd name="connsiteX1587" fmla="*/ 127754 w 614457"/>
                      <a:gd name="connsiteY1587" fmla="*/ 213741 h 502443"/>
                      <a:gd name="connsiteX1588" fmla="*/ 126421 w 614457"/>
                      <a:gd name="connsiteY1588" fmla="*/ 213550 h 502443"/>
                      <a:gd name="connsiteX1589" fmla="*/ 125564 w 614457"/>
                      <a:gd name="connsiteY1589" fmla="*/ 210503 h 502443"/>
                      <a:gd name="connsiteX1590" fmla="*/ 123659 w 614457"/>
                      <a:gd name="connsiteY1590" fmla="*/ 209741 h 502443"/>
                      <a:gd name="connsiteX1591" fmla="*/ 122040 w 614457"/>
                      <a:gd name="connsiteY1591" fmla="*/ 208597 h 502443"/>
                      <a:gd name="connsiteX1592" fmla="*/ 121087 w 614457"/>
                      <a:gd name="connsiteY1592" fmla="*/ 207740 h 502443"/>
                      <a:gd name="connsiteX1593" fmla="*/ 120039 w 614457"/>
                      <a:gd name="connsiteY1593" fmla="*/ 208693 h 502443"/>
                      <a:gd name="connsiteX1594" fmla="*/ 119563 w 614457"/>
                      <a:gd name="connsiteY1594" fmla="*/ 209169 h 502443"/>
                      <a:gd name="connsiteX1595" fmla="*/ 118706 w 614457"/>
                      <a:gd name="connsiteY1595" fmla="*/ 209550 h 502443"/>
                      <a:gd name="connsiteX1596" fmla="*/ 117468 w 614457"/>
                      <a:gd name="connsiteY1596" fmla="*/ 210217 h 502443"/>
                      <a:gd name="connsiteX1597" fmla="*/ 116515 w 614457"/>
                      <a:gd name="connsiteY1597" fmla="*/ 210217 h 502443"/>
                      <a:gd name="connsiteX1598" fmla="*/ 114515 w 614457"/>
                      <a:gd name="connsiteY1598" fmla="*/ 211646 h 502443"/>
                      <a:gd name="connsiteX1599" fmla="*/ 113657 w 614457"/>
                      <a:gd name="connsiteY1599" fmla="*/ 211741 h 502443"/>
                      <a:gd name="connsiteX1600" fmla="*/ 113181 w 614457"/>
                      <a:gd name="connsiteY1600" fmla="*/ 211074 h 502443"/>
                      <a:gd name="connsiteX1601" fmla="*/ 111372 w 614457"/>
                      <a:gd name="connsiteY1601" fmla="*/ 211931 h 502443"/>
                      <a:gd name="connsiteX1602" fmla="*/ 110705 w 614457"/>
                      <a:gd name="connsiteY1602" fmla="*/ 210979 h 502443"/>
                      <a:gd name="connsiteX1603" fmla="*/ 108800 w 614457"/>
                      <a:gd name="connsiteY1603" fmla="*/ 211169 h 502443"/>
                      <a:gd name="connsiteX1604" fmla="*/ 107371 w 614457"/>
                      <a:gd name="connsiteY1604" fmla="*/ 210693 h 502443"/>
                      <a:gd name="connsiteX1605" fmla="*/ 106037 w 614457"/>
                      <a:gd name="connsiteY1605" fmla="*/ 210217 h 502443"/>
                      <a:gd name="connsiteX1606" fmla="*/ 104323 w 614457"/>
                      <a:gd name="connsiteY1606" fmla="*/ 210788 h 502443"/>
                      <a:gd name="connsiteX1607" fmla="*/ 103085 w 614457"/>
                      <a:gd name="connsiteY1607" fmla="*/ 209359 h 502443"/>
                      <a:gd name="connsiteX1608" fmla="*/ 102132 w 614457"/>
                      <a:gd name="connsiteY1608" fmla="*/ 208883 h 502443"/>
                      <a:gd name="connsiteX1609" fmla="*/ 101561 w 614457"/>
                      <a:gd name="connsiteY1609" fmla="*/ 206883 h 502443"/>
                      <a:gd name="connsiteX1610" fmla="*/ 100132 w 614457"/>
                      <a:gd name="connsiteY1610" fmla="*/ 205835 h 502443"/>
                      <a:gd name="connsiteX1611" fmla="*/ 98894 w 614457"/>
                      <a:gd name="connsiteY1611" fmla="*/ 205073 h 502443"/>
                      <a:gd name="connsiteX1612" fmla="*/ 97274 w 614457"/>
                      <a:gd name="connsiteY1612" fmla="*/ 204978 h 502443"/>
                      <a:gd name="connsiteX1613" fmla="*/ 95941 w 614457"/>
                      <a:gd name="connsiteY1613" fmla="*/ 204311 h 502443"/>
                      <a:gd name="connsiteX1614" fmla="*/ 94322 w 614457"/>
                      <a:gd name="connsiteY1614" fmla="*/ 203930 h 502443"/>
                      <a:gd name="connsiteX1615" fmla="*/ 92988 w 614457"/>
                      <a:gd name="connsiteY1615" fmla="*/ 203549 h 502443"/>
                      <a:gd name="connsiteX1616" fmla="*/ 91750 w 614457"/>
                      <a:gd name="connsiteY1616" fmla="*/ 203835 h 502443"/>
                      <a:gd name="connsiteX1617" fmla="*/ 90416 w 614457"/>
                      <a:gd name="connsiteY1617" fmla="*/ 204311 h 502443"/>
                      <a:gd name="connsiteX1618" fmla="*/ 88416 w 614457"/>
                      <a:gd name="connsiteY1618" fmla="*/ 204978 h 502443"/>
                      <a:gd name="connsiteX1619" fmla="*/ 84511 w 614457"/>
                      <a:gd name="connsiteY1619" fmla="*/ 204597 h 502443"/>
                      <a:gd name="connsiteX1620" fmla="*/ 81939 w 614457"/>
                      <a:gd name="connsiteY1620" fmla="*/ 204502 h 502443"/>
                      <a:gd name="connsiteX1621" fmla="*/ 80034 w 614457"/>
                      <a:gd name="connsiteY1621" fmla="*/ 204978 h 502443"/>
                      <a:gd name="connsiteX1622" fmla="*/ 78510 w 614457"/>
                      <a:gd name="connsiteY1622" fmla="*/ 205359 h 502443"/>
                      <a:gd name="connsiteX1623" fmla="*/ 77844 w 614457"/>
                      <a:gd name="connsiteY1623" fmla="*/ 205835 h 502443"/>
                      <a:gd name="connsiteX1624" fmla="*/ 77082 w 614457"/>
                      <a:gd name="connsiteY1624" fmla="*/ 205073 h 502443"/>
                      <a:gd name="connsiteX1625" fmla="*/ 76796 w 614457"/>
                      <a:gd name="connsiteY1625" fmla="*/ 200978 h 502443"/>
                      <a:gd name="connsiteX1626" fmla="*/ 75462 w 614457"/>
                      <a:gd name="connsiteY1626" fmla="*/ 196120 h 502443"/>
                      <a:gd name="connsiteX1627" fmla="*/ 74129 w 614457"/>
                      <a:gd name="connsiteY1627" fmla="*/ 189929 h 502443"/>
                      <a:gd name="connsiteX1628" fmla="*/ 73176 w 614457"/>
                      <a:gd name="connsiteY1628" fmla="*/ 185452 h 502443"/>
                      <a:gd name="connsiteX1629" fmla="*/ 71462 w 614457"/>
                      <a:gd name="connsiteY1629" fmla="*/ 185547 h 502443"/>
                      <a:gd name="connsiteX1630" fmla="*/ 69081 w 614457"/>
                      <a:gd name="connsiteY1630" fmla="*/ 185166 h 502443"/>
                      <a:gd name="connsiteX1631" fmla="*/ 58508 w 614457"/>
                      <a:gd name="connsiteY1631" fmla="*/ 185547 h 502443"/>
                      <a:gd name="connsiteX1632" fmla="*/ 56698 w 614457"/>
                      <a:gd name="connsiteY1632" fmla="*/ 185833 h 502443"/>
                      <a:gd name="connsiteX1633" fmla="*/ 54603 w 614457"/>
                      <a:gd name="connsiteY1633" fmla="*/ 185261 h 502443"/>
                      <a:gd name="connsiteX1634" fmla="*/ 50888 w 614457"/>
                      <a:gd name="connsiteY1634" fmla="*/ 181832 h 502443"/>
                      <a:gd name="connsiteX1635" fmla="*/ 51459 w 614457"/>
                      <a:gd name="connsiteY1635" fmla="*/ 180118 h 502443"/>
                      <a:gd name="connsiteX1636" fmla="*/ 55555 w 614457"/>
                      <a:gd name="connsiteY1636" fmla="*/ 180308 h 502443"/>
                      <a:gd name="connsiteX1637" fmla="*/ 55841 w 614457"/>
                      <a:gd name="connsiteY1637" fmla="*/ 178308 h 502443"/>
                      <a:gd name="connsiteX1638" fmla="*/ 53936 w 614457"/>
                      <a:gd name="connsiteY1638" fmla="*/ 178117 h 502443"/>
                      <a:gd name="connsiteX1639" fmla="*/ 50411 w 614457"/>
                      <a:gd name="connsiteY1639" fmla="*/ 174974 h 502443"/>
                      <a:gd name="connsiteX1640" fmla="*/ 40886 w 614457"/>
                      <a:gd name="connsiteY1640" fmla="*/ 174117 h 502443"/>
                      <a:gd name="connsiteX1641" fmla="*/ 38601 w 614457"/>
                      <a:gd name="connsiteY1641" fmla="*/ 174212 h 502443"/>
                      <a:gd name="connsiteX1642" fmla="*/ 37267 w 614457"/>
                      <a:gd name="connsiteY1642" fmla="*/ 174212 h 502443"/>
                      <a:gd name="connsiteX1643" fmla="*/ 34981 w 614457"/>
                      <a:gd name="connsiteY1643" fmla="*/ 174117 h 502443"/>
                      <a:gd name="connsiteX1644" fmla="*/ 32981 w 614457"/>
                      <a:gd name="connsiteY1644" fmla="*/ 174212 h 502443"/>
                      <a:gd name="connsiteX1645" fmla="*/ 30504 w 614457"/>
                      <a:gd name="connsiteY1645" fmla="*/ 172879 h 502443"/>
                      <a:gd name="connsiteX1646" fmla="*/ 30123 w 614457"/>
                      <a:gd name="connsiteY1646" fmla="*/ 172117 h 502443"/>
                      <a:gd name="connsiteX1647" fmla="*/ 31361 w 614457"/>
                      <a:gd name="connsiteY1647" fmla="*/ 166497 h 502443"/>
                      <a:gd name="connsiteX1648" fmla="*/ 30599 w 614457"/>
                      <a:gd name="connsiteY1648" fmla="*/ 164973 h 502443"/>
                      <a:gd name="connsiteX1649" fmla="*/ 29742 w 614457"/>
                      <a:gd name="connsiteY1649" fmla="*/ 163830 h 502443"/>
                      <a:gd name="connsiteX1650" fmla="*/ 29171 w 614457"/>
                      <a:gd name="connsiteY1650" fmla="*/ 162782 h 502443"/>
                      <a:gd name="connsiteX1651" fmla="*/ 29742 w 614457"/>
                      <a:gd name="connsiteY1651" fmla="*/ 161258 h 502443"/>
                      <a:gd name="connsiteX1652" fmla="*/ 29742 w 614457"/>
                      <a:gd name="connsiteY1652" fmla="*/ 160592 h 502443"/>
                      <a:gd name="connsiteX1653" fmla="*/ 28218 w 614457"/>
                      <a:gd name="connsiteY1653" fmla="*/ 160020 h 502443"/>
                      <a:gd name="connsiteX1654" fmla="*/ 26599 w 614457"/>
                      <a:gd name="connsiteY1654" fmla="*/ 160877 h 502443"/>
                      <a:gd name="connsiteX1655" fmla="*/ 25551 w 614457"/>
                      <a:gd name="connsiteY1655" fmla="*/ 160782 h 502443"/>
                      <a:gd name="connsiteX1656" fmla="*/ 24123 w 614457"/>
                      <a:gd name="connsiteY1656" fmla="*/ 160687 h 502443"/>
                      <a:gd name="connsiteX1657" fmla="*/ 23361 w 614457"/>
                      <a:gd name="connsiteY1657" fmla="*/ 160401 h 502443"/>
                      <a:gd name="connsiteX1658" fmla="*/ 22313 w 614457"/>
                      <a:gd name="connsiteY1658" fmla="*/ 159449 h 502443"/>
                      <a:gd name="connsiteX1659" fmla="*/ 19932 w 614457"/>
                      <a:gd name="connsiteY1659" fmla="*/ 160211 h 502443"/>
                      <a:gd name="connsiteX1660" fmla="*/ 19265 w 614457"/>
                      <a:gd name="connsiteY1660" fmla="*/ 160496 h 502443"/>
                      <a:gd name="connsiteX1661" fmla="*/ 18217 w 614457"/>
                      <a:gd name="connsiteY1661" fmla="*/ 160401 h 502443"/>
                      <a:gd name="connsiteX1662" fmla="*/ 16979 w 614457"/>
                      <a:gd name="connsiteY1662" fmla="*/ 160211 h 502443"/>
                      <a:gd name="connsiteX1663" fmla="*/ 14883 w 614457"/>
                      <a:gd name="connsiteY1663" fmla="*/ 160496 h 502443"/>
                      <a:gd name="connsiteX1664" fmla="*/ 13264 w 614457"/>
                      <a:gd name="connsiteY1664" fmla="*/ 160687 h 502443"/>
                      <a:gd name="connsiteX1665" fmla="*/ 11549 w 614457"/>
                      <a:gd name="connsiteY1665" fmla="*/ 160782 h 502443"/>
                      <a:gd name="connsiteX1666" fmla="*/ 10787 w 614457"/>
                      <a:gd name="connsiteY1666" fmla="*/ 160592 h 502443"/>
                      <a:gd name="connsiteX1667" fmla="*/ 9073 w 614457"/>
                      <a:gd name="connsiteY1667" fmla="*/ 160592 h 502443"/>
                      <a:gd name="connsiteX1668" fmla="*/ 7358 w 614457"/>
                      <a:gd name="connsiteY1668" fmla="*/ 160401 h 502443"/>
                      <a:gd name="connsiteX1669" fmla="*/ 6882 w 614457"/>
                      <a:gd name="connsiteY1669" fmla="*/ 160687 h 502443"/>
                      <a:gd name="connsiteX1670" fmla="*/ 5168 w 614457"/>
                      <a:gd name="connsiteY1670" fmla="*/ 160687 h 502443"/>
                      <a:gd name="connsiteX1671" fmla="*/ 4215 w 614457"/>
                      <a:gd name="connsiteY1671" fmla="*/ 162116 h 502443"/>
                      <a:gd name="connsiteX1672" fmla="*/ 3644 w 614457"/>
                      <a:gd name="connsiteY1672" fmla="*/ 163068 h 502443"/>
                      <a:gd name="connsiteX1673" fmla="*/ 2501 w 614457"/>
                      <a:gd name="connsiteY1673" fmla="*/ 162782 h 502443"/>
                      <a:gd name="connsiteX1674" fmla="*/ 1929 w 614457"/>
                      <a:gd name="connsiteY1674" fmla="*/ 163068 h 502443"/>
                      <a:gd name="connsiteX1675" fmla="*/ 2024 w 614457"/>
                      <a:gd name="connsiteY1675" fmla="*/ 163068 h 502443"/>
                      <a:gd name="connsiteX1676" fmla="*/ 1548 w 614457"/>
                      <a:gd name="connsiteY1676" fmla="*/ 162401 h 502443"/>
                      <a:gd name="connsiteX1677" fmla="*/ 786 w 614457"/>
                      <a:gd name="connsiteY1677" fmla="*/ 161925 h 502443"/>
                      <a:gd name="connsiteX1678" fmla="*/ 24 w 614457"/>
                      <a:gd name="connsiteY1678" fmla="*/ 161258 h 502443"/>
                      <a:gd name="connsiteX1679" fmla="*/ 501 w 614457"/>
                      <a:gd name="connsiteY1679" fmla="*/ 160211 h 502443"/>
                      <a:gd name="connsiteX1680" fmla="*/ 310 w 614457"/>
                      <a:gd name="connsiteY1680" fmla="*/ 158305 h 502443"/>
                      <a:gd name="connsiteX1681" fmla="*/ 405 w 614457"/>
                      <a:gd name="connsiteY1681" fmla="*/ 155543 h 502443"/>
                      <a:gd name="connsiteX1682" fmla="*/ 596 w 614457"/>
                      <a:gd name="connsiteY1682" fmla="*/ 153829 h 502443"/>
                      <a:gd name="connsiteX1683" fmla="*/ 1453 w 614457"/>
                      <a:gd name="connsiteY1683" fmla="*/ 152495 h 502443"/>
                      <a:gd name="connsiteX1684" fmla="*/ 3358 w 614457"/>
                      <a:gd name="connsiteY1684" fmla="*/ 151257 h 502443"/>
                      <a:gd name="connsiteX1685" fmla="*/ 8406 w 614457"/>
                      <a:gd name="connsiteY1685" fmla="*/ 147542 h 502443"/>
                      <a:gd name="connsiteX1686" fmla="*/ 13454 w 614457"/>
                      <a:gd name="connsiteY1686" fmla="*/ 141161 h 502443"/>
                      <a:gd name="connsiteX1687" fmla="*/ 16407 w 614457"/>
                      <a:gd name="connsiteY1687" fmla="*/ 133826 h 502443"/>
                      <a:gd name="connsiteX1688" fmla="*/ 19741 w 614457"/>
                      <a:gd name="connsiteY1688" fmla="*/ 124015 h 502443"/>
                      <a:gd name="connsiteX1689" fmla="*/ 23075 w 614457"/>
                      <a:gd name="connsiteY1689" fmla="*/ 111823 h 502443"/>
                      <a:gd name="connsiteX1690" fmla="*/ 28599 w 614457"/>
                      <a:gd name="connsiteY1690" fmla="*/ 104489 h 502443"/>
                      <a:gd name="connsiteX1691" fmla="*/ 30504 w 614457"/>
                      <a:gd name="connsiteY1691" fmla="*/ 92392 h 502443"/>
                      <a:gd name="connsiteX1692" fmla="*/ 51364 w 614457"/>
                      <a:gd name="connsiteY1692" fmla="*/ 91345 h 502443"/>
                      <a:gd name="connsiteX1693" fmla="*/ 61175 w 614457"/>
                      <a:gd name="connsiteY1693" fmla="*/ 91631 h 502443"/>
                      <a:gd name="connsiteX1694" fmla="*/ 64128 w 614457"/>
                      <a:gd name="connsiteY1694" fmla="*/ 85725 h 502443"/>
                      <a:gd name="connsiteX1695" fmla="*/ 64223 w 614457"/>
                      <a:gd name="connsiteY1695" fmla="*/ 81725 h 502443"/>
                      <a:gd name="connsiteX1696" fmla="*/ 72319 w 614457"/>
                      <a:gd name="connsiteY1696" fmla="*/ 72009 h 502443"/>
                      <a:gd name="connsiteX1697" fmla="*/ 80225 w 614457"/>
                      <a:gd name="connsiteY1697" fmla="*/ 64389 h 502443"/>
                      <a:gd name="connsiteX1698" fmla="*/ 93845 w 614457"/>
                      <a:gd name="connsiteY1698" fmla="*/ 54673 h 502443"/>
                      <a:gd name="connsiteX1699" fmla="*/ 101656 w 614457"/>
                      <a:gd name="connsiteY1699" fmla="*/ 53816 h 502443"/>
                      <a:gd name="connsiteX1700" fmla="*/ 104228 w 614457"/>
                      <a:gd name="connsiteY1700" fmla="*/ 50197 h 502443"/>
                      <a:gd name="connsiteX1701" fmla="*/ 106323 w 614457"/>
                      <a:gd name="connsiteY1701" fmla="*/ 48101 h 502443"/>
                      <a:gd name="connsiteX1702" fmla="*/ 110324 w 614457"/>
                      <a:gd name="connsiteY1702" fmla="*/ 46101 h 502443"/>
                      <a:gd name="connsiteX1703" fmla="*/ 112324 w 614457"/>
                      <a:gd name="connsiteY1703" fmla="*/ 45529 h 502443"/>
                      <a:gd name="connsiteX1704" fmla="*/ 116515 w 614457"/>
                      <a:gd name="connsiteY1704" fmla="*/ 44101 h 502443"/>
                      <a:gd name="connsiteX1705" fmla="*/ 118229 w 614457"/>
                      <a:gd name="connsiteY1705" fmla="*/ 47530 h 502443"/>
                      <a:gd name="connsiteX1706" fmla="*/ 119658 w 614457"/>
                      <a:gd name="connsiteY1706" fmla="*/ 51625 h 502443"/>
                      <a:gd name="connsiteX1707" fmla="*/ 121563 w 614457"/>
                      <a:gd name="connsiteY1707" fmla="*/ 54578 h 502443"/>
                      <a:gd name="connsiteX1708" fmla="*/ 122516 w 614457"/>
                      <a:gd name="connsiteY1708" fmla="*/ 52102 h 502443"/>
                      <a:gd name="connsiteX1709" fmla="*/ 123849 w 614457"/>
                      <a:gd name="connsiteY1709" fmla="*/ 50006 h 502443"/>
                      <a:gd name="connsiteX1710" fmla="*/ 128802 w 614457"/>
                      <a:gd name="connsiteY1710" fmla="*/ 46673 h 502443"/>
                      <a:gd name="connsiteX1711" fmla="*/ 137470 w 614457"/>
                      <a:gd name="connsiteY1711" fmla="*/ 43148 h 502443"/>
                      <a:gd name="connsiteX1712" fmla="*/ 142423 w 614457"/>
                      <a:gd name="connsiteY1712" fmla="*/ 42767 h 502443"/>
                      <a:gd name="connsiteX1713" fmla="*/ 145947 w 614457"/>
                      <a:gd name="connsiteY1713" fmla="*/ 41434 h 502443"/>
                      <a:gd name="connsiteX1714" fmla="*/ 152996 w 614457"/>
                      <a:gd name="connsiteY1714" fmla="*/ 36671 h 502443"/>
                      <a:gd name="connsiteX1715" fmla="*/ 152043 w 614457"/>
                      <a:gd name="connsiteY1715" fmla="*/ 29337 h 502443"/>
                      <a:gd name="connsiteX1716" fmla="*/ 155853 w 614457"/>
                      <a:gd name="connsiteY1716" fmla="*/ 26289 h 502443"/>
                      <a:gd name="connsiteX1717" fmla="*/ 151567 w 614457"/>
                      <a:gd name="connsiteY1717" fmla="*/ 20574 h 502443"/>
                      <a:gd name="connsiteX1718" fmla="*/ 151757 w 614457"/>
                      <a:gd name="connsiteY1718" fmla="*/ 19240 h 502443"/>
                      <a:gd name="connsiteX1719" fmla="*/ 152805 w 614457"/>
                      <a:gd name="connsiteY1719" fmla="*/ 16478 h 502443"/>
                      <a:gd name="connsiteX1720" fmla="*/ 149948 w 614457"/>
                      <a:gd name="connsiteY1720" fmla="*/ 14954 h 502443"/>
                      <a:gd name="connsiteX1721" fmla="*/ 151567 w 614457"/>
                      <a:gd name="connsiteY1721" fmla="*/ 13049 h 502443"/>
                      <a:gd name="connsiteX1722" fmla="*/ 151948 w 614457"/>
                      <a:gd name="connsiteY1722" fmla="*/ 10192 h 502443"/>
                      <a:gd name="connsiteX1723" fmla="*/ 153853 w 614457"/>
                      <a:gd name="connsiteY1723" fmla="*/ 8954 h 502443"/>
                      <a:gd name="connsiteX1724" fmla="*/ 154996 w 614457"/>
                      <a:gd name="connsiteY1724" fmla="*/ 7525 h 502443"/>
                      <a:gd name="connsiteX1725" fmla="*/ 158330 w 614457"/>
                      <a:gd name="connsiteY1725" fmla="*/ 6287 h 502443"/>
                      <a:gd name="connsiteX1726" fmla="*/ 165569 w 614457"/>
                      <a:gd name="connsiteY1726" fmla="*/ 2477 h 502443"/>
                      <a:gd name="connsiteX1727" fmla="*/ 175761 w 614457"/>
                      <a:gd name="connsiteY1727" fmla="*/ 2191 h 502443"/>
                      <a:gd name="connsiteX1728" fmla="*/ 184428 w 614457"/>
                      <a:gd name="connsiteY1728" fmla="*/ 2667 h 502443"/>
                      <a:gd name="connsiteX1729" fmla="*/ 189857 w 614457"/>
                      <a:gd name="connsiteY1729" fmla="*/ 2191 h 502443"/>
                      <a:gd name="connsiteX1730" fmla="*/ 192906 w 614457"/>
                      <a:gd name="connsiteY1730" fmla="*/ 0 h 502443"/>
                      <a:gd name="connsiteX1731" fmla="*/ 192906 w 614457"/>
                      <a:gd name="connsiteY1731" fmla="*/ 0 h 502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</a:cxnLst>
                    <a:rect l="l" t="t" r="r" b="b"/>
                    <a:pathLst>
                      <a:path w="614457" h="502443">
                        <a:moveTo>
                          <a:pt x="192906" y="0"/>
                        </a:moveTo>
                        <a:lnTo>
                          <a:pt x="198716" y="17145"/>
                        </a:lnTo>
                        <a:lnTo>
                          <a:pt x="212527" y="56579"/>
                        </a:lnTo>
                        <a:lnTo>
                          <a:pt x="203383" y="64579"/>
                        </a:lnTo>
                        <a:lnTo>
                          <a:pt x="203478" y="65151"/>
                        </a:lnTo>
                        <a:lnTo>
                          <a:pt x="203954" y="65818"/>
                        </a:lnTo>
                        <a:lnTo>
                          <a:pt x="203764" y="66389"/>
                        </a:lnTo>
                        <a:lnTo>
                          <a:pt x="214908" y="83820"/>
                        </a:lnTo>
                        <a:lnTo>
                          <a:pt x="220623" y="88773"/>
                        </a:lnTo>
                        <a:lnTo>
                          <a:pt x="222243" y="89725"/>
                        </a:lnTo>
                        <a:lnTo>
                          <a:pt x="224433" y="92012"/>
                        </a:lnTo>
                        <a:lnTo>
                          <a:pt x="226148" y="92583"/>
                        </a:lnTo>
                        <a:lnTo>
                          <a:pt x="227386" y="93250"/>
                        </a:lnTo>
                        <a:lnTo>
                          <a:pt x="226624" y="110109"/>
                        </a:lnTo>
                        <a:lnTo>
                          <a:pt x="237387" y="105537"/>
                        </a:lnTo>
                        <a:lnTo>
                          <a:pt x="235387" y="102013"/>
                        </a:lnTo>
                        <a:lnTo>
                          <a:pt x="239102" y="101060"/>
                        </a:lnTo>
                        <a:cubicBezTo>
                          <a:pt x="239102" y="101060"/>
                          <a:pt x="239197" y="102013"/>
                          <a:pt x="239387" y="103156"/>
                        </a:cubicBezTo>
                        <a:cubicBezTo>
                          <a:pt x="239578" y="104299"/>
                          <a:pt x="239769" y="105632"/>
                          <a:pt x="240340" y="106204"/>
                        </a:cubicBezTo>
                        <a:cubicBezTo>
                          <a:pt x="240912" y="106680"/>
                          <a:pt x="241674" y="107252"/>
                          <a:pt x="242245" y="107823"/>
                        </a:cubicBezTo>
                        <a:cubicBezTo>
                          <a:pt x="242912" y="108585"/>
                          <a:pt x="243483" y="109347"/>
                          <a:pt x="243483" y="109347"/>
                        </a:cubicBezTo>
                        <a:cubicBezTo>
                          <a:pt x="243483" y="109347"/>
                          <a:pt x="243293" y="107918"/>
                          <a:pt x="243674" y="107252"/>
                        </a:cubicBezTo>
                        <a:cubicBezTo>
                          <a:pt x="243960" y="106680"/>
                          <a:pt x="243293" y="106394"/>
                          <a:pt x="243293" y="105727"/>
                        </a:cubicBezTo>
                        <a:cubicBezTo>
                          <a:pt x="243198" y="105061"/>
                          <a:pt x="243483" y="104489"/>
                          <a:pt x="243483" y="104489"/>
                        </a:cubicBezTo>
                        <a:lnTo>
                          <a:pt x="250722" y="101251"/>
                        </a:lnTo>
                        <a:lnTo>
                          <a:pt x="252532" y="105632"/>
                        </a:lnTo>
                        <a:lnTo>
                          <a:pt x="254723" y="106680"/>
                        </a:lnTo>
                        <a:lnTo>
                          <a:pt x="255675" y="104870"/>
                        </a:lnTo>
                        <a:lnTo>
                          <a:pt x="257580" y="103251"/>
                        </a:lnTo>
                        <a:lnTo>
                          <a:pt x="257771" y="98488"/>
                        </a:lnTo>
                        <a:lnTo>
                          <a:pt x="257961" y="98012"/>
                        </a:lnTo>
                        <a:lnTo>
                          <a:pt x="258628" y="97917"/>
                        </a:lnTo>
                        <a:lnTo>
                          <a:pt x="268724" y="99250"/>
                        </a:lnTo>
                        <a:lnTo>
                          <a:pt x="272249" y="99536"/>
                        </a:lnTo>
                        <a:lnTo>
                          <a:pt x="276249" y="95631"/>
                        </a:lnTo>
                        <a:lnTo>
                          <a:pt x="282345" y="96679"/>
                        </a:lnTo>
                        <a:lnTo>
                          <a:pt x="288441" y="97536"/>
                        </a:lnTo>
                        <a:lnTo>
                          <a:pt x="291966" y="98965"/>
                        </a:lnTo>
                        <a:lnTo>
                          <a:pt x="296157" y="106775"/>
                        </a:lnTo>
                        <a:lnTo>
                          <a:pt x="296347" y="112300"/>
                        </a:lnTo>
                        <a:lnTo>
                          <a:pt x="293204" y="116205"/>
                        </a:lnTo>
                        <a:lnTo>
                          <a:pt x="292823" y="127921"/>
                        </a:lnTo>
                        <a:cubicBezTo>
                          <a:pt x="292823" y="127921"/>
                          <a:pt x="287108" y="130873"/>
                          <a:pt x="285965" y="131921"/>
                        </a:cubicBezTo>
                        <a:cubicBezTo>
                          <a:pt x="284822" y="132874"/>
                          <a:pt x="284536" y="133826"/>
                          <a:pt x="284250" y="134874"/>
                        </a:cubicBezTo>
                        <a:cubicBezTo>
                          <a:pt x="283965" y="135922"/>
                          <a:pt x="283488" y="137827"/>
                          <a:pt x="283298" y="138017"/>
                        </a:cubicBezTo>
                        <a:cubicBezTo>
                          <a:pt x="283107" y="138208"/>
                          <a:pt x="280726" y="140017"/>
                          <a:pt x="279869" y="140113"/>
                        </a:cubicBezTo>
                        <a:cubicBezTo>
                          <a:pt x="279012" y="140208"/>
                          <a:pt x="276630" y="140303"/>
                          <a:pt x="276630" y="140303"/>
                        </a:cubicBezTo>
                        <a:cubicBezTo>
                          <a:pt x="276630" y="140303"/>
                          <a:pt x="275964" y="141446"/>
                          <a:pt x="274820" y="142113"/>
                        </a:cubicBezTo>
                        <a:cubicBezTo>
                          <a:pt x="273678" y="142780"/>
                          <a:pt x="273106" y="143161"/>
                          <a:pt x="272630" y="143256"/>
                        </a:cubicBezTo>
                        <a:cubicBezTo>
                          <a:pt x="272153" y="143446"/>
                          <a:pt x="270820" y="144113"/>
                          <a:pt x="270344" y="144209"/>
                        </a:cubicBezTo>
                        <a:cubicBezTo>
                          <a:pt x="269868" y="144399"/>
                          <a:pt x="269010" y="144971"/>
                          <a:pt x="268629" y="145066"/>
                        </a:cubicBezTo>
                        <a:cubicBezTo>
                          <a:pt x="268248" y="145256"/>
                          <a:pt x="267582" y="145542"/>
                          <a:pt x="266820" y="145256"/>
                        </a:cubicBezTo>
                        <a:cubicBezTo>
                          <a:pt x="266058" y="144971"/>
                          <a:pt x="265867" y="144685"/>
                          <a:pt x="265295" y="144971"/>
                        </a:cubicBezTo>
                        <a:cubicBezTo>
                          <a:pt x="264724" y="145256"/>
                          <a:pt x="265581" y="145828"/>
                          <a:pt x="265962" y="145828"/>
                        </a:cubicBezTo>
                        <a:cubicBezTo>
                          <a:pt x="266343" y="145828"/>
                          <a:pt x="268439" y="145733"/>
                          <a:pt x="269010" y="145733"/>
                        </a:cubicBezTo>
                        <a:cubicBezTo>
                          <a:pt x="269582" y="145733"/>
                          <a:pt x="273201" y="145447"/>
                          <a:pt x="274344" y="145828"/>
                        </a:cubicBezTo>
                        <a:cubicBezTo>
                          <a:pt x="275392" y="146209"/>
                          <a:pt x="276630" y="146685"/>
                          <a:pt x="277297" y="146780"/>
                        </a:cubicBezTo>
                        <a:cubicBezTo>
                          <a:pt x="277964" y="146780"/>
                          <a:pt x="278916" y="147161"/>
                          <a:pt x="279202" y="147638"/>
                        </a:cubicBezTo>
                        <a:cubicBezTo>
                          <a:pt x="279488" y="148114"/>
                          <a:pt x="281774" y="150971"/>
                          <a:pt x="281774" y="150971"/>
                        </a:cubicBezTo>
                        <a:cubicBezTo>
                          <a:pt x="281774" y="150971"/>
                          <a:pt x="283774" y="151924"/>
                          <a:pt x="284441" y="152114"/>
                        </a:cubicBezTo>
                        <a:cubicBezTo>
                          <a:pt x="285012" y="152305"/>
                          <a:pt x="286536" y="152781"/>
                          <a:pt x="286536" y="152781"/>
                        </a:cubicBezTo>
                        <a:lnTo>
                          <a:pt x="289489" y="155448"/>
                        </a:lnTo>
                        <a:lnTo>
                          <a:pt x="294918" y="157067"/>
                        </a:lnTo>
                        <a:lnTo>
                          <a:pt x="296537" y="160401"/>
                        </a:lnTo>
                        <a:lnTo>
                          <a:pt x="295871" y="162211"/>
                        </a:lnTo>
                        <a:lnTo>
                          <a:pt x="296823" y="165259"/>
                        </a:lnTo>
                        <a:lnTo>
                          <a:pt x="301395" y="166688"/>
                        </a:lnTo>
                        <a:lnTo>
                          <a:pt x="303110" y="166878"/>
                        </a:lnTo>
                        <a:lnTo>
                          <a:pt x="303015" y="170783"/>
                        </a:lnTo>
                        <a:cubicBezTo>
                          <a:pt x="303015" y="170783"/>
                          <a:pt x="305015" y="170879"/>
                          <a:pt x="305682" y="171164"/>
                        </a:cubicBezTo>
                        <a:cubicBezTo>
                          <a:pt x="306348" y="171355"/>
                          <a:pt x="307301" y="171641"/>
                          <a:pt x="308349" y="171450"/>
                        </a:cubicBezTo>
                        <a:cubicBezTo>
                          <a:pt x="309396" y="171355"/>
                          <a:pt x="310539" y="170879"/>
                          <a:pt x="310920" y="170879"/>
                        </a:cubicBezTo>
                        <a:cubicBezTo>
                          <a:pt x="311301" y="170879"/>
                          <a:pt x="315207" y="171069"/>
                          <a:pt x="315207" y="171069"/>
                        </a:cubicBezTo>
                        <a:cubicBezTo>
                          <a:pt x="315207" y="171069"/>
                          <a:pt x="315111" y="180022"/>
                          <a:pt x="315207" y="180880"/>
                        </a:cubicBezTo>
                        <a:cubicBezTo>
                          <a:pt x="315302" y="181832"/>
                          <a:pt x="315587" y="183356"/>
                          <a:pt x="315778" y="183737"/>
                        </a:cubicBezTo>
                        <a:cubicBezTo>
                          <a:pt x="315969" y="184118"/>
                          <a:pt x="315969" y="185261"/>
                          <a:pt x="315969" y="185261"/>
                        </a:cubicBezTo>
                        <a:lnTo>
                          <a:pt x="314540" y="186976"/>
                        </a:lnTo>
                        <a:lnTo>
                          <a:pt x="314635" y="189262"/>
                        </a:lnTo>
                        <a:lnTo>
                          <a:pt x="316349" y="190786"/>
                        </a:lnTo>
                        <a:lnTo>
                          <a:pt x="317207" y="189167"/>
                        </a:lnTo>
                        <a:lnTo>
                          <a:pt x="319493" y="190595"/>
                        </a:lnTo>
                        <a:cubicBezTo>
                          <a:pt x="319493" y="190595"/>
                          <a:pt x="319493" y="192024"/>
                          <a:pt x="319493" y="192500"/>
                        </a:cubicBezTo>
                        <a:cubicBezTo>
                          <a:pt x="319493" y="192976"/>
                          <a:pt x="319302" y="193453"/>
                          <a:pt x="319302" y="193453"/>
                        </a:cubicBezTo>
                        <a:cubicBezTo>
                          <a:pt x="319302" y="193453"/>
                          <a:pt x="325398" y="192214"/>
                          <a:pt x="325779" y="192024"/>
                        </a:cubicBezTo>
                        <a:cubicBezTo>
                          <a:pt x="326160" y="191834"/>
                          <a:pt x="329303" y="190024"/>
                          <a:pt x="329303" y="190024"/>
                        </a:cubicBezTo>
                        <a:lnTo>
                          <a:pt x="328161" y="193548"/>
                        </a:lnTo>
                        <a:lnTo>
                          <a:pt x="329399" y="195643"/>
                        </a:lnTo>
                        <a:lnTo>
                          <a:pt x="329494" y="197929"/>
                        </a:lnTo>
                        <a:cubicBezTo>
                          <a:pt x="329494" y="197929"/>
                          <a:pt x="331113" y="198406"/>
                          <a:pt x="331494" y="198406"/>
                        </a:cubicBezTo>
                        <a:cubicBezTo>
                          <a:pt x="331875" y="198406"/>
                          <a:pt x="333114" y="198596"/>
                          <a:pt x="333209" y="198977"/>
                        </a:cubicBezTo>
                        <a:cubicBezTo>
                          <a:pt x="333304" y="199263"/>
                          <a:pt x="333209" y="199930"/>
                          <a:pt x="333018" y="200216"/>
                        </a:cubicBezTo>
                        <a:cubicBezTo>
                          <a:pt x="332828" y="200501"/>
                          <a:pt x="332256" y="200787"/>
                          <a:pt x="332066" y="200978"/>
                        </a:cubicBezTo>
                        <a:cubicBezTo>
                          <a:pt x="331970" y="201073"/>
                          <a:pt x="331685" y="201454"/>
                          <a:pt x="332161" y="201739"/>
                        </a:cubicBezTo>
                        <a:cubicBezTo>
                          <a:pt x="332637" y="202025"/>
                          <a:pt x="333590" y="202311"/>
                          <a:pt x="333971" y="202406"/>
                        </a:cubicBezTo>
                        <a:cubicBezTo>
                          <a:pt x="334447" y="202406"/>
                          <a:pt x="334923" y="202216"/>
                          <a:pt x="335495" y="202692"/>
                        </a:cubicBezTo>
                        <a:cubicBezTo>
                          <a:pt x="336066" y="203168"/>
                          <a:pt x="338543" y="204502"/>
                          <a:pt x="338733" y="204502"/>
                        </a:cubicBezTo>
                        <a:cubicBezTo>
                          <a:pt x="338924" y="204502"/>
                          <a:pt x="341115" y="205550"/>
                          <a:pt x="341115" y="205550"/>
                        </a:cubicBezTo>
                        <a:lnTo>
                          <a:pt x="342734" y="208693"/>
                        </a:lnTo>
                        <a:cubicBezTo>
                          <a:pt x="342734" y="208693"/>
                          <a:pt x="343686" y="207836"/>
                          <a:pt x="343782" y="207550"/>
                        </a:cubicBezTo>
                        <a:cubicBezTo>
                          <a:pt x="343972" y="207264"/>
                          <a:pt x="344639" y="206502"/>
                          <a:pt x="345306" y="206692"/>
                        </a:cubicBezTo>
                        <a:cubicBezTo>
                          <a:pt x="345972" y="206788"/>
                          <a:pt x="346829" y="207359"/>
                          <a:pt x="347401" y="207359"/>
                        </a:cubicBezTo>
                        <a:cubicBezTo>
                          <a:pt x="347973" y="207359"/>
                          <a:pt x="348353" y="207645"/>
                          <a:pt x="348544" y="207740"/>
                        </a:cubicBezTo>
                        <a:cubicBezTo>
                          <a:pt x="348735" y="207836"/>
                          <a:pt x="349020" y="208312"/>
                          <a:pt x="349020" y="208312"/>
                        </a:cubicBezTo>
                        <a:lnTo>
                          <a:pt x="352164" y="205550"/>
                        </a:lnTo>
                        <a:cubicBezTo>
                          <a:pt x="352164" y="205550"/>
                          <a:pt x="355307" y="201073"/>
                          <a:pt x="355593" y="200882"/>
                        </a:cubicBezTo>
                        <a:cubicBezTo>
                          <a:pt x="355878" y="200692"/>
                          <a:pt x="360545" y="197453"/>
                          <a:pt x="360545" y="197453"/>
                        </a:cubicBezTo>
                        <a:lnTo>
                          <a:pt x="356831" y="193358"/>
                        </a:lnTo>
                        <a:lnTo>
                          <a:pt x="352164" y="188024"/>
                        </a:lnTo>
                        <a:lnTo>
                          <a:pt x="351783" y="187357"/>
                        </a:lnTo>
                        <a:lnTo>
                          <a:pt x="352830" y="187262"/>
                        </a:lnTo>
                        <a:lnTo>
                          <a:pt x="363784" y="184499"/>
                        </a:lnTo>
                        <a:lnTo>
                          <a:pt x="368928" y="183166"/>
                        </a:lnTo>
                        <a:lnTo>
                          <a:pt x="371499" y="181356"/>
                        </a:lnTo>
                        <a:lnTo>
                          <a:pt x="375309" y="180308"/>
                        </a:lnTo>
                        <a:lnTo>
                          <a:pt x="380834" y="184404"/>
                        </a:lnTo>
                        <a:lnTo>
                          <a:pt x="388358" y="186118"/>
                        </a:lnTo>
                        <a:lnTo>
                          <a:pt x="395883" y="188309"/>
                        </a:lnTo>
                        <a:lnTo>
                          <a:pt x="400836" y="183547"/>
                        </a:lnTo>
                        <a:lnTo>
                          <a:pt x="402074" y="183166"/>
                        </a:lnTo>
                        <a:lnTo>
                          <a:pt x="405408" y="180404"/>
                        </a:lnTo>
                        <a:lnTo>
                          <a:pt x="408647" y="177355"/>
                        </a:lnTo>
                        <a:lnTo>
                          <a:pt x="417029" y="174688"/>
                        </a:lnTo>
                        <a:lnTo>
                          <a:pt x="427506" y="171355"/>
                        </a:lnTo>
                        <a:lnTo>
                          <a:pt x="431316" y="171450"/>
                        </a:lnTo>
                        <a:lnTo>
                          <a:pt x="436365" y="173450"/>
                        </a:lnTo>
                        <a:lnTo>
                          <a:pt x="434650" y="179261"/>
                        </a:lnTo>
                        <a:lnTo>
                          <a:pt x="439508" y="186309"/>
                        </a:lnTo>
                        <a:lnTo>
                          <a:pt x="440365" y="189643"/>
                        </a:lnTo>
                        <a:lnTo>
                          <a:pt x="439889" y="191548"/>
                        </a:lnTo>
                        <a:lnTo>
                          <a:pt x="440079" y="194405"/>
                        </a:lnTo>
                        <a:lnTo>
                          <a:pt x="439127" y="196691"/>
                        </a:lnTo>
                        <a:lnTo>
                          <a:pt x="433888" y="198977"/>
                        </a:lnTo>
                        <a:lnTo>
                          <a:pt x="427316" y="210598"/>
                        </a:lnTo>
                        <a:lnTo>
                          <a:pt x="413886" y="219646"/>
                        </a:lnTo>
                        <a:lnTo>
                          <a:pt x="410266" y="222028"/>
                        </a:lnTo>
                        <a:lnTo>
                          <a:pt x="410933" y="222695"/>
                        </a:lnTo>
                        <a:lnTo>
                          <a:pt x="412266" y="224790"/>
                        </a:lnTo>
                        <a:lnTo>
                          <a:pt x="415314" y="233839"/>
                        </a:lnTo>
                        <a:lnTo>
                          <a:pt x="408361" y="237077"/>
                        </a:lnTo>
                        <a:lnTo>
                          <a:pt x="407790" y="238125"/>
                        </a:lnTo>
                        <a:cubicBezTo>
                          <a:pt x="407790" y="238125"/>
                          <a:pt x="407980" y="239649"/>
                          <a:pt x="408075" y="240221"/>
                        </a:cubicBezTo>
                        <a:cubicBezTo>
                          <a:pt x="408170" y="240792"/>
                          <a:pt x="408933" y="244221"/>
                          <a:pt x="408933" y="244221"/>
                        </a:cubicBezTo>
                        <a:lnTo>
                          <a:pt x="409314" y="248031"/>
                        </a:lnTo>
                        <a:lnTo>
                          <a:pt x="419791" y="251841"/>
                        </a:lnTo>
                        <a:lnTo>
                          <a:pt x="425982" y="258509"/>
                        </a:lnTo>
                        <a:lnTo>
                          <a:pt x="427125" y="260604"/>
                        </a:lnTo>
                        <a:lnTo>
                          <a:pt x="429792" y="262318"/>
                        </a:lnTo>
                        <a:cubicBezTo>
                          <a:pt x="429792" y="262318"/>
                          <a:pt x="433031" y="265367"/>
                          <a:pt x="435412" y="267367"/>
                        </a:cubicBezTo>
                        <a:cubicBezTo>
                          <a:pt x="437793" y="269462"/>
                          <a:pt x="438936" y="270224"/>
                          <a:pt x="438936" y="270224"/>
                        </a:cubicBezTo>
                        <a:lnTo>
                          <a:pt x="441032" y="270034"/>
                        </a:lnTo>
                        <a:lnTo>
                          <a:pt x="442746" y="269176"/>
                        </a:lnTo>
                        <a:cubicBezTo>
                          <a:pt x="442746" y="269176"/>
                          <a:pt x="443127" y="270034"/>
                          <a:pt x="443985" y="269938"/>
                        </a:cubicBezTo>
                        <a:cubicBezTo>
                          <a:pt x="444842" y="269938"/>
                          <a:pt x="445223" y="269748"/>
                          <a:pt x="445604" y="269748"/>
                        </a:cubicBezTo>
                        <a:cubicBezTo>
                          <a:pt x="445890" y="269748"/>
                          <a:pt x="446556" y="269462"/>
                          <a:pt x="446937" y="269176"/>
                        </a:cubicBezTo>
                        <a:cubicBezTo>
                          <a:pt x="447318" y="268891"/>
                          <a:pt x="448652" y="268510"/>
                          <a:pt x="448652" y="268510"/>
                        </a:cubicBezTo>
                        <a:cubicBezTo>
                          <a:pt x="448652" y="268510"/>
                          <a:pt x="449033" y="269748"/>
                          <a:pt x="449604" y="269748"/>
                        </a:cubicBezTo>
                        <a:cubicBezTo>
                          <a:pt x="450176" y="269748"/>
                          <a:pt x="450938" y="269653"/>
                          <a:pt x="451224" y="269558"/>
                        </a:cubicBezTo>
                        <a:cubicBezTo>
                          <a:pt x="451414" y="269367"/>
                          <a:pt x="451986" y="268891"/>
                          <a:pt x="452271" y="269176"/>
                        </a:cubicBezTo>
                        <a:cubicBezTo>
                          <a:pt x="452557" y="269367"/>
                          <a:pt x="452652" y="269653"/>
                          <a:pt x="453128" y="269558"/>
                        </a:cubicBezTo>
                        <a:cubicBezTo>
                          <a:pt x="453605" y="269558"/>
                          <a:pt x="453986" y="269462"/>
                          <a:pt x="454653" y="269653"/>
                        </a:cubicBezTo>
                        <a:cubicBezTo>
                          <a:pt x="455224" y="269938"/>
                          <a:pt x="455891" y="269843"/>
                          <a:pt x="456272" y="269843"/>
                        </a:cubicBezTo>
                        <a:cubicBezTo>
                          <a:pt x="456653" y="269843"/>
                          <a:pt x="458082" y="270129"/>
                          <a:pt x="457986" y="270415"/>
                        </a:cubicBezTo>
                        <a:cubicBezTo>
                          <a:pt x="457891" y="270700"/>
                          <a:pt x="457605" y="271367"/>
                          <a:pt x="457510" y="271653"/>
                        </a:cubicBezTo>
                        <a:cubicBezTo>
                          <a:pt x="457415" y="271939"/>
                          <a:pt x="457415" y="272415"/>
                          <a:pt x="457701" y="272796"/>
                        </a:cubicBezTo>
                        <a:cubicBezTo>
                          <a:pt x="457986" y="273177"/>
                          <a:pt x="458462" y="273367"/>
                          <a:pt x="458939" y="273272"/>
                        </a:cubicBezTo>
                        <a:lnTo>
                          <a:pt x="459320" y="273367"/>
                        </a:lnTo>
                        <a:cubicBezTo>
                          <a:pt x="459224" y="273749"/>
                          <a:pt x="459034" y="273939"/>
                          <a:pt x="458558" y="274225"/>
                        </a:cubicBezTo>
                        <a:cubicBezTo>
                          <a:pt x="458082" y="274511"/>
                          <a:pt x="457891" y="274511"/>
                          <a:pt x="457605" y="274892"/>
                        </a:cubicBezTo>
                        <a:cubicBezTo>
                          <a:pt x="457320" y="275368"/>
                          <a:pt x="456843" y="275749"/>
                          <a:pt x="456272" y="276130"/>
                        </a:cubicBezTo>
                        <a:lnTo>
                          <a:pt x="455033" y="277559"/>
                        </a:lnTo>
                        <a:cubicBezTo>
                          <a:pt x="455033" y="277559"/>
                          <a:pt x="455033" y="278892"/>
                          <a:pt x="455510" y="279463"/>
                        </a:cubicBezTo>
                        <a:cubicBezTo>
                          <a:pt x="455986" y="280035"/>
                          <a:pt x="455986" y="280225"/>
                          <a:pt x="456843" y="280225"/>
                        </a:cubicBezTo>
                        <a:cubicBezTo>
                          <a:pt x="457701" y="280225"/>
                          <a:pt x="458367" y="280225"/>
                          <a:pt x="458748" y="280225"/>
                        </a:cubicBezTo>
                        <a:cubicBezTo>
                          <a:pt x="459129" y="280225"/>
                          <a:pt x="459796" y="280035"/>
                          <a:pt x="460082" y="279559"/>
                        </a:cubicBezTo>
                        <a:cubicBezTo>
                          <a:pt x="460368" y="279083"/>
                          <a:pt x="461511" y="278130"/>
                          <a:pt x="461891" y="278321"/>
                        </a:cubicBezTo>
                        <a:cubicBezTo>
                          <a:pt x="462273" y="278511"/>
                          <a:pt x="462558" y="278701"/>
                          <a:pt x="463035" y="278892"/>
                        </a:cubicBezTo>
                        <a:cubicBezTo>
                          <a:pt x="463511" y="279083"/>
                          <a:pt x="464844" y="279654"/>
                          <a:pt x="464940" y="280225"/>
                        </a:cubicBezTo>
                        <a:cubicBezTo>
                          <a:pt x="465035" y="280702"/>
                          <a:pt x="464844" y="281559"/>
                          <a:pt x="465320" y="281845"/>
                        </a:cubicBezTo>
                        <a:cubicBezTo>
                          <a:pt x="465797" y="282226"/>
                          <a:pt x="466464" y="282892"/>
                          <a:pt x="466559" y="283464"/>
                        </a:cubicBezTo>
                        <a:cubicBezTo>
                          <a:pt x="466654" y="284036"/>
                          <a:pt x="467321" y="284607"/>
                          <a:pt x="467226" y="284893"/>
                        </a:cubicBezTo>
                        <a:cubicBezTo>
                          <a:pt x="467130" y="285179"/>
                          <a:pt x="467226" y="285559"/>
                          <a:pt x="467702" y="285845"/>
                        </a:cubicBezTo>
                        <a:cubicBezTo>
                          <a:pt x="468178" y="286131"/>
                          <a:pt x="468654" y="285941"/>
                          <a:pt x="468654" y="286798"/>
                        </a:cubicBezTo>
                        <a:cubicBezTo>
                          <a:pt x="468654" y="287560"/>
                          <a:pt x="468464" y="288226"/>
                          <a:pt x="468845" y="288417"/>
                        </a:cubicBezTo>
                        <a:cubicBezTo>
                          <a:pt x="469226" y="288608"/>
                          <a:pt x="469893" y="288417"/>
                          <a:pt x="470083" y="288417"/>
                        </a:cubicBezTo>
                        <a:cubicBezTo>
                          <a:pt x="470274" y="288417"/>
                          <a:pt x="470845" y="288417"/>
                          <a:pt x="470845" y="288893"/>
                        </a:cubicBezTo>
                        <a:cubicBezTo>
                          <a:pt x="470845" y="289370"/>
                          <a:pt x="471036" y="289465"/>
                          <a:pt x="471416" y="289655"/>
                        </a:cubicBezTo>
                        <a:cubicBezTo>
                          <a:pt x="471798" y="289846"/>
                          <a:pt x="471798" y="289750"/>
                          <a:pt x="472083" y="289465"/>
                        </a:cubicBezTo>
                        <a:cubicBezTo>
                          <a:pt x="472369" y="289179"/>
                          <a:pt x="472560" y="288988"/>
                          <a:pt x="472941" y="289179"/>
                        </a:cubicBezTo>
                        <a:cubicBezTo>
                          <a:pt x="473322" y="289370"/>
                          <a:pt x="474560" y="290132"/>
                          <a:pt x="475227" y="290227"/>
                        </a:cubicBezTo>
                        <a:cubicBezTo>
                          <a:pt x="475798" y="290227"/>
                          <a:pt x="476751" y="290227"/>
                          <a:pt x="476751" y="290417"/>
                        </a:cubicBezTo>
                        <a:cubicBezTo>
                          <a:pt x="476751" y="290703"/>
                          <a:pt x="476846" y="291465"/>
                          <a:pt x="477227" y="292227"/>
                        </a:cubicBezTo>
                        <a:cubicBezTo>
                          <a:pt x="477608" y="292989"/>
                          <a:pt x="477512" y="293465"/>
                          <a:pt x="477512" y="293846"/>
                        </a:cubicBezTo>
                        <a:cubicBezTo>
                          <a:pt x="477417" y="294322"/>
                          <a:pt x="477322" y="295370"/>
                          <a:pt x="477608" y="295370"/>
                        </a:cubicBezTo>
                        <a:cubicBezTo>
                          <a:pt x="477894" y="295466"/>
                          <a:pt x="478179" y="294704"/>
                          <a:pt x="478656" y="295084"/>
                        </a:cubicBezTo>
                        <a:cubicBezTo>
                          <a:pt x="479132" y="295466"/>
                          <a:pt x="479227" y="295275"/>
                          <a:pt x="479608" y="295180"/>
                        </a:cubicBezTo>
                        <a:cubicBezTo>
                          <a:pt x="479894" y="295180"/>
                          <a:pt x="480084" y="295466"/>
                          <a:pt x="480561" y="295846"/>
                        </a:cubicBezTo>
                        <a:cubicBezTo>
                          <a:pt x="480941" y="296228"/>
                          <a:pt x="481418" y="296323"/>
                          <a:pt x="481323" y="296704"/>
                        </a:cubicBezTo>
                        <a:cubicBezTo>
                          <a:pt x="481227" y="297085"/>
                          <a:pt x="481799" y="297275"/>
                          <a:pt x="481799" y="297466"/>
                        </a:cubicBezTo>
                        <a:cubicBezTo>
                          <a:pt x="481799" y="297656"/>
                          <a:pt x="481703" y="298133"/>
                          <a:pt x="482180" y="298609"/>
                        </a:cubicBezTo>
                        <a:cubicBezTo>
                          <a:pt x="482656" y="299085"/>
                          <a:pt x="483513" y="299371"/>
                          <a:pt x="483513" y="299847"/>
                        </a:cubicBezTo>
                        <a:cubicBezTo>
                          <a:pt x="483513" y="300418"/>
                          <a:pt x="483418" y="301942"/>
                          <a:pt x="483132" y="302228"/>
                        </a:cubicBezTo>
                        <a:cubicBezTo>
                          <a:pt x="482847" y="302514"/>
                          <a:pt x="482656" y="302324"/>
                          <a:pt x="482275" y="302228"/>
                        </a:cubicBezTo>
                        <a:cubicBezTo>
                          <a:pt x="481894" y="302133"/>
                          <a:pt x="481323" y="301657"/>
                          <a:pt x="481227" y="302038"/>
                        </a:cubicBezTo>
                        <a:cubicBezTo>
                          <a:pt x="481132" y="302419"/>
                          <a:pt x="481037" y="302419"/>
                          <a:pt x="480751" y="302419"/>
                        </a:cubicBezTo>
                        <a:cubicBezTo>
                          <a:pt x="480465" y="302419"/>
                          <a:pt x="479894" y="302324"/>
                          <a:pt x="479799" y="302419"/>
                        </a:cubicBezTo>
                        <a:cubicBezTo>
                          <a:pt x="479703" y="302514"/>
                          <a:pt x="479037" y="302705"/>
                          <a:pt x="478751" y="303181"/>
                        </a:cubicBezTo>
                        <a:cubicBezTo>
                          <a:pt x="478465" y="303657"/>
                          <a:pt x="478274" y="304038"/>
                          <a:pt x="478465" y="304800"/>
                        </a:cubicBezTo>
                        <a:cubicBezTo>
                          <a:pt x="478656" y="305562"/>
                          <a:pt x="479037" y="305848"/>
                          <a:pt x="479227" y="305943"/>
                        </a:cubicBezTo>
                        <a:cubicBezTo>
                          <a:pt x="479418" y="306038"/>
                          <a:pt x="479322" y="306324"/>
                          <a:pt x="479322" y="306705"/>
                        </a:cubicBezTo>
                        <a:cubicBezTo>
                          <a:pt x="479227" y="307086"/>
                          <a:pt x="478941" y="307562"/>
                          <a:pt x="479418" y="307658"/>
                        </a:cubicBezTo>
                        <a:cubicBezTo>
                          <a:pt x="479894" y="307753"/>
                          <a:pt x="479894" y="308038"/>
                          <a:pt x="479989" y="308324"/>
                        </a:cubicBezTo>
                        <a:cubicBezTo>
                          <a:pt x="479989" y="308610"/>
                          <a:pt x="480179" y="308991"/>
                          <a:pt x="480465" y="308991"/>
                        </a:cubicBezTo>
                        <a:cubicBezTo>
                          <a:pt x="480751" y="308991"/>
                          <a:pt x="481037" y="309372"/>
                          <a:pt x="481037" y="309848"/>
                        </a:cubicBezTo>
                        <a:cubicBezTo>
                          <a:pt x="481132" y="310229"/>
                          <a:pt x="481418" y="310896"/>
                          <a:pt x="481227" y="310991"/>
                        </a:cubicBezTo>
                        <a:cubicBezTo>
                          <a:pt x="481037" y="311087"/>
                          <a:pt x="480179" y="311277"/>
                          <a:pt x="480465" y="311658"/>
                        </a:cubicBezTo>
                        <a:cubicBezTo>
                          <a:pt x="480751" y="312039"/>
                          <a:pt x="481323" y="312992"/>
                          <a:pt x="481703" y="312801"/>
                        </a:cubicBezTo>
                        <a:cubicBezTo>
                          <a:pt x="482085" y="312611"/>
                          <a:pt x="482561" y="312706"/>
                          <a:pt x="482751" y="312515"/>
                        </a:cubicBezTo>
                        <a:cubicBezTo>
                          <a:pt x="482942" y="312325"/>
                          <a:pt x="483037" y="312230"/>
                          <a:pt x="483323" y="312515"/>
                        </a:cubicBezTo>
                        <a:cubicBezTo>
                          <a:pt x="483608" y="312801"/>
                          <a:pt x="484942" y="313658"/>
                          <a:pt x="484942" y="314896"/>
                        </a:cubicBezTo>
                        <a:cubicBezTo>
                          <a:pt x="484942" y="316230"/>
                          <a:pt x="484561" y="316706"/>
                          <a:pt x="484752" y="316897"/>
                        </a:cubicBezTo>
                        <a:cubicBezTo>
                          <a:pt x="484942" y="317183"/>
                          <a:pt x="485418" y="316611"/>
                          <a:pt x="485799" y="316992"/>
                        </a:cubicBezTo>
                        <a:cubicBezTo>
                          <a:pt x="486180" y="317373"/>
                          <a:pt x="486085" y="317849"/>
                          <a:pt x="486180" y="318040"/>
                        </a:cubicBezTo>
                        <a:cubicBezTo>
                          <a:pt x="486180" y="318230"/>
                          <a:pt x="486276" y="319278"/>
                          <a:pt x="486466" y="319373"/>
                        </a:cubicBezTo>
                        <a:cubicBezTo>
                          <a:pt x="486752" y="319468"/>
                          <a:pt x="487133" y="319945"/>
                          <a:pt x="486847" y="320040"/>
                        </a:cubicBezTo>
                        <a:cubicBezTo>
                          <a:pt x="486561" y="320135"/>
                          <a:pt x="485895" y="320230"/>
                          <a:pt x="486371" y="320612"/>
                        </a:cubicBezTo>
                        <a:cubicBezTo>
                          <a:pt x="486847" y="320992"/>
                          <a:pt x="486942" y="322040"/>
                          <a:pt x="487704" y="322326"/>
                        </a:cubicBezTo>
                        <a:cubicBezTo>
                          <a:pt x="488371" y="322612"/>
                          <a:pt x="488466" y="322517"/>
                          <a:pt x="488562" y="322897"/>
                        </a:cubicBezTo>
                        <a:cubicBezTo>
                          <a:pt x="488657" y="323279"/>
                          <a:pt x="489704" y="324136"/>
                          <a:pt x="489228" y="324517"/>
                        </a:cubicBezTo>
                        <a:cubicBezTo>
                          <a:pt x="488752" y="324898"/>
                          <a:pt x="488657" y="324993"/>
                          <a:pt x="488752" y="325279"/>
                        </a:cubicBezTo>
                        <a:cubicBezTo>
                          <a:pt x="488752" y="325564"/>
                          <a:pt x="488752" y="326041"/>
                          <a:pt x="488657" y="326422"/>
                        </a:cubicBezTo>
                        <a:cubicBezTo>
                          <a:pt x="488562" y="326803"/>
                          <a:pt x="488466" y="327088"/>
                          <a:pt x="488943" y="327374"/>
                        </a:cubicBezTo>
                        <a:cubicBezTo>
                          <a:pt x="489419" y="327660"/>
                          <a:pt x="489800" y="328613"/>
                          <a:pt x="489800" y="328993"/>
                        </a:cubicBezTo>
                        <a:cubicBezTo>
                          <a:pt x="489800" y="329375"/>
                          <a:pt x="489895" y="329946"/>
                          <a:pt x="490181" y="330137"/>
                        </a:cubicBezTo>
                        <a:cubicBezTo>
                          <a:pt x="490466" y="330327"/>
                          <a:pt x="490752" y="330708"/>
                          <a:pt x="490562" y="331375"/>
                        </a:cubicBezTo>
                        <a:cubicBezTo>
                          <a:pt x="490371" y="331946"/>
                          <a:pt x="490086" y="333089"/>
                          <a:pt x="489609" y="333089"/>
                        </a:cubicBezTo>
                        <a:cubicBezTo>
                          <a:pt x="489228" y="333089"/>
                          <a:pt x="489133" y="333089"/>
                          <a:pt x="488847" y="332994"/>
                        </a:cubicBezTo>
                        <a:cubicBezTo>
                          <a:pt x="488562" y="332804"/>
                          <a:pt x="488181" y="332994"/>
                          <a:pt x="487990" y="332994"/>
                        </a:cubicBezTo>
                        <a:cubicBezTo>
                          <a:pt x="487799" y="332994"/>
                          <a:pt x="487419" y="332899"/>
                          <a:pt x="487133" y="333470"/>
                        </a:cubicBezTo>
                        <a:cubicBezTo>
                          <a:pt x="486847" y="334042"/>
                          <a:pt x="486657" y="334328"/>
                          <a:pt x="486466" y="334328"/>
                        </a:cubicBezTo>
                        <a:cubicBezTo>
                          <a:pt x="486180" y="334328"/>
                          <a:pt x="485990" y="334328"/>
                          <a:pt x="485704" y="334804"/>
                        </a:cubicBezTo>
                        <a:cubicBezTo>
                          <a:pt x="485418" y="335185"/>
                          <a:pt x="484752" y="335471"/>
                          <a:pt x="484847" y="335851"/>
                        </a:cubicBezTo>
                        <a:cubicBezTo>
                          <a:pt x="484942" y="336233"/>
                          <a:pt x="484942" y="336423"/>
                          <a:pt x="484561" y="336423"/>
                        </a:cubicBezTo>
                        <a:cubicBezTo>
                          <a:pt x="484180" y="336423"/>
                          <a:pt x="483894" y="336804"/>
                          <a:pt x="483894" y="336899"/>
                        </a:cubicBezTo>
                        <a:cubicBezTo>
                          <a:pt x="483894" y="336995"/>
                          <a:pt x="483799" y="337757"/>
                          <a:pt x="483704" y="338518"/>
                        </a:cubicBezTo>
                        <a:cubicBezTo>
                          <a:pt x="483704" y="339280"/>
                          <a:pt x="483704" y="340042"/>
                          <a:pt x="483608" y="340328"/>
                        </a:cubicBezTo>
                        <a:cubicBezTo>
                          <a:pt x="483513" y="340614"/>
                          <a:pt x="483323" y="340900"/>
                          <a:pt x="483608" y="341281"/>
                        </a:cubicBezTo>
                        <a:cubicBezTo>
                          <a:pt x="483894" y="341662"/>
                          <a:pt x="484275" y="342138"/>
                          <a:pt x="483990" y="342329"/>
                        </a:cubicBezTo>
                        <a:cubicBezTo>
                          <a:pt x="483704" y="342424"/>
                          <a:pt x="483323" y="342424"/>
                          <a:pt x="483513" y="342900"/>
                        </a:cubicBezTo>
                        <a:cubicBezTo>
                          <a:pt x="483704" y="343376"/>
                          <a:pt x="484085" y="343948"/>
                          <a:pt x="484370" y="343948"/>
                        </a:cubicBezTo>
                        <a:cubicBezTo>
                          <a:pt x="484656" y="343948"/>
                          <a:pt x="484942" y="344043"/>
                          <a:pt x="485228" y="344043"/>
                        </a:cubicBezTo>
                        <a:cubicBezTo>
                          <a:pt x="485514" y="344043"/>
                          <a:pt x="486276" y="344519"/>
                          <a:pt x="486276" y="344996"/>
                        </a:cubicBezTo>
                        <a:cubicBezTo>
                          <a:pt x="486276" y="345472"/>
                          <a:pt x="486180" y="345376"/>
                          <a:pt x="485895" y="345281"/>
                        </a:cubicBezTo>
                        <a:cubicBezTo>
                          <a:pt x="485609" y="345186"/>
                          <a:pt x="485514" y="345091"/>
                          <a:pt x="485228" y="345186"/>
                        </a:cubicBezTo>
                        <a:cubicBezTo>
                          <a:pt x="484942" y="345281"/>
                          <a:pt x="485228" y="345853"/>
                          <a:pt x="485228" y="346138"/>
                        </a:cubicBezTo>
                        <a:cubicBezTo>
                          <a:pt x="485228" y="346424"/>
                          <a:pt x="485323" y="346805"/>
                          <a:pt x="485323" y="347282"/>
                        </a:cubicBezTo>
                        <a:cubicBezTo>
                          <a:pt x="485323" y="347758"/>
                          <a:pt x="485704" y="348234"/>
                          <a:pt x="485799" y="347663"/>
                        </a:cubicBezTo>
                        <a:cubicBezTo>
                          <a:pt x="485990" y="347091"/>
                          <a:pt x="486276" y="346424"/>
                          <a:pt x="486657" y="346424"/>
                        </a:cubicBezTo>
                        <a:cubicBezTo>
                          <a:pt x="487037" y="346424"/>
                          <a:pt x="487323" y="346424"/>
                          <a:pt x="487419" y="346996"/>
                        </a:cubicBezTo>
                        <a:cubicBezTo>
                          <a:pt x="487419" y="347472"/>
                          <a:pt x="487323" y="348425"/>
                          <a:pt x="487799" y="348520"/>
                        </a:cubicBezTo>
                        <a:cubicBezTo>
                          <a:pt x="488276" y="348520"/>
                          <a:pt x="488371" y="348710"/>
                          <a:pt x="488371" y="349282"/>
                        </a:cubicBezTo>
                        <a:cubicBezTo>
                          <a:pt x="488371" y="349853"/>
                          <a:pt x="488085" y="350139"/>
                          <a:pt x="488562" y="350139"/>
                        </a:cubicBezTo>
                        <a:cubicBezTo>
                          <a:pt x="489038" y="350139"/>
                          <a:pt x="489038" y="350330"/>
                          <a:pt x="489133" y="350615"/>
                        </a:cubicBezTo>
                        <a:cubicBezTo>
                          <a:pt x="489228" y="350901"/>
                          <a:pt x="489990" y="351377"/>
                          <a:pt x="490181" y="351377"/>
                        </a:cubicBezTo>
                        <a:cubicBezTo>
                          <a:pt x="490371" y="351377"/>
                          <a:pt x="490752" y="351187"/>
                          <a:pt x="491133" y="351282"/>
                        </a:cubicBezTo>
                        <a:cubicBezTo>
                          <a:pt x="491514" y="351377"/>
                          <a:pt x="491800" y="350901"/>
                          <a:pt x="492181" y="350996"/>
                        </a:cubicBezTo>
                        <a:cubicBezTo>
                          <a:pt x="492562" y="351187"/>
                          <a:pt x="492562" y="351568"/>
                          <a:pt x="492467" y="352044"/>
                        </a:cubicBezTo>
                        <a:cubicBezTo>
                          <a:pt x="492372" y="352425"/>
                          <a:pt x="492467" y="352901"/>
                          <a:pt x="492753" y="352806"/>
                        </a:cubicBezTo>
                        <a:cubicBezTo>
                          <a:pt x="493038" y="352806"/>
                          <a:pt x="493038" y="352234"/>
                          <a:pt x="493038" y="351854"/>
                        </a:cubicBezTo>
                        <a:cubicBezTo>
                          <a:pt x="493038" y="351568"/>
                          <a:pt x="493515" y="351282"/>
                          <a:pt x="494086" y="351092"/>
                        </a:cubicBezTo>
                        <a:cubicBezTo>
                          <a:pt x="494658" y="350806"/>
                          <a:pt x="495229" y="350711"/>
                          <a:pt x="495515" y="350520"/>
                        </a:cubicBezTo>
                        <a:cubicBezTo>
                          <a:pt x="495801" y="350234"/>
                          <a:pt x="496562" y="349853"/>
                          <a:pt x="496753" y="350139"/>
                        </a:cubicBezTo>
                        <a:cubicBezTo>
                          <a:pt x="496944" y="350330"/>
                          <a:pt x="497039" y="350711"/>
                          <a:pt x="497420" y="350615"/>
                        </a:cubicBezTo>
                        <a:cubicBezTo>
                          <a:pt x="497896" y="350615"/>
                          <a:pt x="498277" y="350330"/>
                          <a:pt x="498468" y="350425"/>
                        </a:cubicBezTo>
                        <a:cubicBezTo>
                          <a:pt x="498753" y="350425"/>
                          <a:pt x="499134" y="351187"/>
                          <a:pt x="499325" y="351092"/>
                        </a:cubicBezTo>
                        <a:cubicBezTo>
                          <a:pt x="499611" y="350996"/>
                          <a:pt x="499706" y="350615"/>
                          <a:pt x="499991" y="350996"/>
                        </a:cubicBezTo>
                        <a:cubicBezTo>
                          <a:pt x="500277" y="351377"/>
                          <a:pt x="499611" y="351758"/>
                          <a:pt x="499515" y="352139"/>
                        </a:cubicBezTo>
                        <a:cubicBezTo>
                          <a:pt x="499420" y="352520"/>
                          <a:pt x="498944" y="352616"/>
                          <a:pt x="498849" y="352234"/>
                        </a:cubicBezTo>
                        <a:cubicBezTo>
                          <a:pt x="498753" y="351854"/>
                          <a:pt x="498944" y="351092"/>
                          <a:pt x="498563" y="351092"/>
                        </a:cubicBezTo>
                        <a:cubicBezTo>
                          <a:pt x="498182" y="351092"/>
                          <a:pt x="498277" y="351949"/>
                          <a:pt x="497801" y="352139"/>
                        </a:cubicBezTo>
                        <a:cubicBezTo>
                          <a:pt x="497324" y="352330"/>
                          <a:pt x="497134" y="352901"/>
                          <a:pt x="497420" y="353092"/>
                        </a:cubicBezTo>
                        <a:cubicBezTo>
                          <a:pt x="497706" y="353282"/>
                          <a:pt x="498658" y="353473"/>
                          <a:pt x="498658" y="353759"/>
                        </a:cubicBezTo>
                        <a:cubicBezTo>
                          <a:pt x="498658" y="354044"/>
                          <a:pt x="498087" y="354806"/>
                          <a:pt x="498468" y="355092"/>
                        </a:cubicBezTo>
                        <a:cubicBezTo>
                          <a:pt x="498849" y="355378"/>
                          <a:pt x="499134" y="355759"/>
                          <a:pt x="499420" y="355854"/>
                        </a:cubicBezTo>
                        <a:cubicBezTo>
                          <a:pt x="499706" y="356045"/>
                          <a:pt x="500087" y="355568"/>
                          <a:pt x="500277" y="355663"/>
                        </a:cubicBezTo>
                        <a:cubicBezTo>
                          <a:pt x="500468" y="355854"/>
                          <a:pt x="500373" y="356235"/>
                          <a:pt x="499991" y="356330"/>
                        </a:cubicBezTo>
                        <a:cubicBezTo>
                          <a:pt x="499706" y="356425"/>
                          <a:pt x="499420" y="356521"/>
                          <a:pt x="499801" y="356711"/>
                        </a:cubicBezTo>
                        <a:cubicBezTo>
                          <a:pt x="500087" y="356902"/>
                          <a:pt x="500753" y="357092"/>
                          <a:pt x="500944" y="357188"/>
                        </a:cubicBezTo>
                        <a:cubicBezTo>
                          <a:pt x="501135" y="357283"/>
                          <a:pt x="501230" y="357378"/>
                          <a:pt x="500944" y="357664"/>
                        </a:cubicBezTo>
                        <a:cubicBezTo>
                          <a:pt x="500753" y="357950"/>
                          <a:pt x="500944" y="358045"/>
                          <a:pt x="501325" y="358330"/>
                        </a:cubicBezTo>
                        <a:cubicBezTo>
                          <a:pt x="501706" y="358616"/>
                          <a:pt x="501706" y="358616"/>
                          <a:pt x="501992" y="358426"/>
                        </a:cubicBezTo>
                        <a:cubicBezTo>
                          <a:pt x="502278" y="358235"/>
                          <a:pt x="502658" y="358330"/>
                          <a:pt x="502658" y="358902"/>
                        </a:cubicBezTo>
                        <a:cubicBezTo>
                          <a:pt x="502658" y="359474"/>
                          <a:pt x="502373" y="359950"/>
                          <a:pt x="502754" y="359950"/>
                        </a:cubicBezTo>
                        <a:cubicBezTo>
                          <a:pt x="503135" y="359950"/>
                          <a:pt x="503135" y="360140"/>
                          <a:pt x="503135" y="360617"/>
                        </a:cubicBezTo>
                        <a:cubicBezTo>
                          <a:pt x="503135" y="361093"/>
                          <a:pt x="503040" y="362141"/>
                          <a:pt x="503325" y="362236"/>
                        </a:cubicBezTo>
                        <a:cubicBezTo>
                          <a:pt x="503611" y="362236"/>
                          <a:pt x="503992" y="361569"/>
                          <a:pt x="504087" y="361093"/>
                        </a:cubicBezTo>
                        <a:cubicBezTo>
                          <a:pt x="504183" y="360617"/>
                          <a:pt x="504278" y="359759"/>
                          <a:pt x="504564" y="359759"/>
                        </a:cubicBezTo>
                        <a:cubicBezTo>
                          <a:pt x="504849" y="359759"/>
                          <a:pt x="505421" y="359378"/>
                          <a:pt x="505802" y="359569"/>
                        </a:cubicBezTo>
                        <a:cubicBezTo>
                          <a:pt x="506183" y="359759"/>
                          <a:pt x="506754" y="360045"/>
                          <a:pt x="507326" y="360045"/>
                        </a:cubicBezTo>
                        <a:cubicBezTo>
                          <a:pt x="507993" y="360045"/>
                          <a:pt x="509136" y="360426"/>
                          <a:pt x="509421" y="360617"/>
                        </a:cubicBezTo>
                        <a:cubicBezTo>
                          <a:pt x="509707" y="360807"/>
                          <a:pt x="509993" y="360807"/>
                          <a:pt x="510183" y="360902"/>
                        </a:cubicBezTo>
                        <a:cubicBezTo>
                          <a:pt x="510374" y="360997"/>
                          <a:pt x="509707" y="361569"/>
                          <a:pt x="509993" y="361855"/>
                        </a:cubicBezTo>
                        <a:cubicBezTo>
                          <a:pt x="510278" y="362141"/>
                          <a:pt x="511136" y="361759"/>
                          <a:pt x="511612" y="361759"/>
                        </a:cubicBezTo>
                        <a:cubicBezTo>
                          <a:pt x="512088" y="361759"/>
                          <a:pt x="512183" y="361569"/>
                          <a:pt x="512660" y="361379"/>
                        </a:cubicBezTo>
                        <a:cubicBezTo>
                          <a:pt x="513136" y="361283"/>
                          <a:pt x="513612" y="361379"/>
                          <a:pt x="513327" y="361855"/>
                        </a:cubicBezTo>
                        <a:cubicBezTo>
                          <a:pt x="513136" y="362236"/>
                          <a:pt x="512183" y="362236"/>
                          <a:pt x="512183" y="362617"/>
                        </a:cubicBezTo>
                        <a:cubicBezTo>
                          <a:pt x="512183" y="362998"/>
                          <a:pt x="512183" y="364141"/>
                          <a:pt x="512279" y="364331"/>
                        </a:cubicBezTo>
                        <a:cubicBezTo>
                          <a:pt x="512374" y="364522"/>
                          <a:pt x="512755" y="364808"/>
                          <a:pt x="512755" y="365474"/>
                        </a:cubicBezTo>
                        <a:cubicBezTo>
                          <a:pt x="512755" y="366141"/>
                          <a:pt x="513327" y="366332"/>
                          <a:pt x="513422" y="366713"/>
                        </a:cubicBezTo>
                        <a:cubicBezTo>
                          <a:pt x="513517" y="367189"/>
                          <a:pt x="513612" y="368808"/>
                          <a:pt x="513993" y="368332"/>
                        </a:cubicBezTo>
                        <a:cubicBezTo>
                          <a:pt x="514374" y="367760"/>
                          <a:pt x="514089" y="367951"/>
                          <a:pt x="514374" y="367189"/>
                        </a:cubicBezTo>
                        <a:cubicBezTo>
                          <a:pt x="514660" y="366427"/>
                          <a:pt x="514755" y="366808"/>
                          <a:pt x="515136" y="366332"/>
                        </a:cubicBezTo>
                        <a:cubicBezTo>
                          <a:pt x="515517" y="365855"/>
                          <a:pt x="516184" y="365188"/>
                          <a:pt x="516279" y="364903"/>
                        </a:cubicBezTo>
                        <a:cubicBezTo>
                          <a:pt x="516374" y="364617"/>
                          <a:pt x="516851" y="365474"/>
                          <a:pt x="516946" y="365665"/>
                        </a:cubicBezTo>
                        <a:cubicBezTo>
                          <a:pt x="517041" y="365855"/>
                          <a:pt x="517041" y="365950"/>
                          <a:pt x="517518" y="365950"/>
                        </a:cubicBezTo>
                        <a:cubicBezTo>
                          <a:pt x="518089" y="365950"/>
                          <a:pt x="518851" y="365665"/>
                          <a:pt x="518946" y="366141"/>
                        </a:cubicBezTo>
                        <a:cubicBezTo>
                          <a:pt x="519041" y="366617"/>
                          <a:pt x="518851" y="367189"/>
                          <a:pt x="519041" y="367570"/>
                        </a:cubicBezTo>
                        <a:cubicBezTo>
                          <a:pt x="519232" y="367855"/>
                          <a:pt x="518946" y="368427"/>
                          <a:pt x="519232" y="368903"/>
                        </a:cubicBezTo>
                        <a:cubicBezTo>
                          <a:pt x="519518" y="369380"/>
                          <a:pt x="519613" y="369761"/>
                          <a:pt x="519994" y="369951"/>
                        </a:cubicBezTo>
                        <a:cubicBezTo>
                          <a:pt x="520280" y="370142"/>
                          <a:pt x="520756" y="370618"/>
                          <a:pt x="520851" y="370999"/>
                        </a:cubicBezTo>
                        <a:cubicBezTo>
                          <a:pt x="520947" y="371475"/>
                          <a:pt x="521423" y="371761"/>
                          <a:pt x="521708" y="371951"/>
                        </a:cubicBezTo>
                        <a:cubicBezTo>
                          <a:pt x="521994" y="372142"/>
                          <a:pt x="521994" y="372618"/>
                          <a:pt x="522280" y="372999"/>
                        </a:cubicBezTo>
                        <a:cubicBezTo>
                          <a:pt x="522566" y="373285"/>
                          <a:pt x="522661" y="373475"/>
                          <a:pt x="522947" y="373666"/>
                        </a:cubicBezTo>
                        <a:cubicBezTo>
                          <a:pt x="523328" y="373856"/>
                          <a:pt x="523518" y="374428"/>
                          <a:pt x="523899" y="374142"/>
                        </a:cubicBezTo>
                        <a:cubicBezTo>
                          <a:pt x="524185" y="373856"/>
                          <a:pt x="524280" y="373761"/>
                          <a:pt x="524090" y="373285"/>
                        </a:cubicBezTo>
                        <a:cubicBezTo>
                          <a:pt x="523899" y="372809"/>
                          <a:pt x="523804" y="372237"/>
                          <a:pt x="524280" y="372428"/>
                        </a:cubicBezTo>
                        <a:cubicBezTo>
                          <a:pt x="524757" y="372618"/>
                          <a:pt x="524852" y="372713"/>
                          <a:pt x="525328" y="372523"/>
                        </a:cubicBezTo>
                        <a:cubicBezTo>
                          <a:pt x="525804" y="372332"/>
                          <a:pt x="526185" y="372046"/>
                          <a:pt x="526281" y="371761"/>
                        </a:cubicBezTo>
                        <a:cubicBezTo>
                          <a:pt x="526376" y="371475"/>
                          <a:pt x="526947" y="371380"/>
                          <a:pt x="527233" y="371094"/>
                        </a:cubicBezTo>
                        <a:cubicBezTo>
                          <a:pt x="527614" y="370713"/>
                          <a:pt x="528471" y="370427"/>
                          <a:pt x="528566" y="369951"/>
                        </a:cubicBezTo>
                        <a:cubicBezTo>
                          <a:pt x="528662" y="369475"/>
                          <a:pt x="528376" y="369094"/>
                          <a:pt x="528852" y="368808"/>
                        </a:cubicBezTo>
                        <a:cubicBezTo>
                          <a:pt x="529233" y="368427"/>
                          <a:pt x="529329" y="368332"/>
                          <a:pt x="529138" y="367760"/>
                        </a:cubicBezTo>
                        <a:cubicBezTo>
                          <a:pt x="528948" y="367284"/>
                          <a:pt x="528757" y="366903"/>
                          <a:pt x="528948" y="366236"/>
                        </a:cubicBezTo>
                        <a:cubicBezTo>
                          <a:pt x="529138" y="365570"/>
                          <a:pt x="529043" y="364903"/>
                          <a:pt x="528757" y="364617"/>
                        </a:cubicBezTo>
                        <a:cubicBezTo>
                          <a:pt x="528471" y="364331"/>
                          <a:pt x="528376" y="364141"/>
                          <a:pt x="528471" y="363664"/>
                        </a:cubicBezTo>
                        <a:cubicBezTo>
                          <a:pt x="528566" y="363188"/>
                          <a:pt x="528757" y="362331"/>
                          <a:pt x="528376" y="362521"/>
                        </a:cubicBezTo>
                        <a:cubicBezTo>
                          <a:pt x="527995" y="362712"/>
                          <a:pt x="527519" y="362807"/>
                          <a:pt x="527519" y="362236"/>
                        </a:cubicBezTo>
                        <a:cubicBezTo>
                          <a:pt x="527519" y="361759"/>
                          <a:pt x="527328" y="361379"/>
                          <a:pt x="526947" y="360997"/>
                        </a:cubicBezTo>
                        <a:cubicBezTo>
                          <a:pt x="526566" y="360617"/>
                          <a:pt x="526662" y="360426"/>
                          <a:pt x="526852" y="359950"/>
                        </a:cubicBezTo>
                        <a:cubicBezTo>
                          <a:pt x="527043" y="359474"/>
                          <a:pt x="526947" y="357854"/>
                          <a:pt x="527424" y="357950"/>
                        </a:cubicBezTo>
                        <a:cubicBezTo>
                          <a:pt x="527900" y="358045"/>
                          <a:pt x="528090" y="358235"/>
                          <a:pt x="527900" y="357568"/>
                        </a:cubicBezTo>
                        <a:cubicBezTo>
                          <a:pt x="527709" y="356902"/>
                          <a:pt x="527138" y="355759"/>
                          <a:pt x="526852" y="355092"/>
                        </a:cubicBezTo>
                        <a:cubicBezTo>
                          <a:pt x="526662" y="354425"/>
                          <a:pt x="526090" y="352711"/>
                          <a:pt x="526376" y="352520"/>
                        </a:cubicBezTo>
                        <a:cubicBezTo>
                          <a:pt x="526662" y="352330"/>
                          <a:pt x="527328" y="351282"/>
                          <a:pt x="527709" y="351092"/>
                        </a:cubicBezTo>
                        <a:cubicBezTo>
                          <a:pt x="528090" y="350901"/>
                          <a:pt x="528471" y="350234"/>
                          <a:pt x="528852" y="350234"/>
                        </a:cubicBezTo>
                        <a:cubicBezTo>
                          <a:pt x="529233" y="350234"/>
                          <a:pt x="529519" y="350044"/>
                          <a:pt x="530091" y="350044"/>
                        </a:cubicBezTo>
                        <a:cubicBezTo>
                          <a:pt x="530662" y="350139"/>
                          <a:pt x="531233" y="349949"/>
                          <a:pt x="531519" y="350139"/>
                        </a:cubicBezTo>
                        <a:cubicBezTo>
                          <a:pt x="531805" y="350330"/>
                          <a:pt x="532472" y="350806"/>
                          <a:pt x="532472" y="350425"/>
                        </a:cubicBezTo>
                        <a:cubicBezTo>
                          <a:pt x="532472" y="350044"/>
                          <a:pt x="532186" y="349949"/>
                          <a:pt x="532567" y="349758"/>
                        </a:cubicBezTo>
                        <a:cubicBezTo>
                          <a:pt x="532948" y="349567"/>
                          <a:pt x="533520" y="349663"/>
                          <a:pt x="533520" y="350139"/>
                        </a:cubicBezTo>
                        <a:cubicBezTo>
                          <a:pt x="533520" y="350615"/>
                          <a:pt x="533805" y="351282"/>
                          <a:pt x="534186" y="351377"/>
                        </a:cubicBezTo>
                        <a:cubicBezTo>
                          <a:pt x="534662" y="351568"/>
                          <a:pt x="535425" y="351949"/>
                          <a:pt x="535425" y="351663"/>
                        </a:cubicBezTo>
                        <a:cubicBezTo>
                          <a:pt x="535425" y="351377"/>
                          <a:pt x="535139" y="350425"/>
                          <a:pt x="535710" y="350425"/>
                        </a:cubicBezTo>
                        <a:cubicBezTo>
                          <a:pt x="536187" y="350330"/>
                          <a:pt x="536377" y="351282"/>
                          <a:pt x="536758" y="351472"/>
                        </a:cubicBezTo>
                        <a:cubicBezTo>
                          <a:pt x="537139" y="351663"/>
                          <a:pt x="537329" y="352330"/>
                          <a:pt x="537711" y="352330"/>
                        </a:cubicBezTo>
                        <a:cubicBezTo>
                          <a:pt x="538091" y="352330"/>
                          <a:pt x="538758" y="352425"/>
                          <a:pt x="538568" y="351949"/>
                        </a:cubicBezTo>
                        <a:cubicBezTo>
                          <a:pt x="538377" y="351472"/>
                          <a:pt x="538282" y="351187"/>
                          <a:pt x="538473" y="350901"/>
                        </a:cubicBezTo>
                        <a:cubicBezTo>
                          <a:pt x="538663" y="350520"/>
                          <a:pt x="539044" y="350615"/>
                          <a:pt x="539520" y="350806"/>
                        </a:cubicBezTo>
                        <a:cubicBezTo>
                          <a:pt x="539901" y="350996"/>
                          <a:pt x="540282" y="351282"/>
                          <a:pt x="540663" y="351282"/>
                        </a:cubicBezTo>
                        <a:cubicBezTo>
                          <a:pt x="541044" y="351282"/>
                          <a:pt x="541330" y="350901"/>
                          <a:pt x="541235" y="350425"/>
                        </a:cubicBezTo>
                        <a:cubicBezTo>
                          <a:pt x="541140" y="349949"/>
                          <a:pt x="541140" y="349567"/>
                          <a:pt x="541521" y="349567"/>
                        </a:cubicBezTo>
                        <a:cubicBezTo>
                          <a:pt x="541997" y="349567"/>
                          <a:pt x="542854" y="350139"/>
                          <a:pt x="542854" y="349758"/>
                        </a:cubicBezTo>
                        <a:cubicBezTo>
                          <a:pt x="542949" y="349377"/>
                          <a:pt x="542759" y="348139"/>
                          <a:pt x="543140" y="348043"/>
                        </a:cubicBezTo>
                        <a:cubicBezTo>
                          <a:pt x="543616" y="348043"/>
                          <a:pt x="543426" y="348615"/>
                          <a:pt x="543902" y="348615"/>
                        </a:cubicBezTo>
                        <a:cubicBezTo>
                          <a:pt x="544378" y="348615"/>
                          <a:pt x="544664" y="348043"/>
                          <a:pt x="544664" y="347567"/>
                        </a:cubicBezTo>
                        <a:cubicBezTo>
                          <a:pt x="544664" y="347186"/>
                          <a:pt x="543426" y="346520"/>
                          <a:pt x="543997" y="346520"/>
                        </a:cubicBezTo>
                        <a:cubicBezTo>
                          <a:pt x="544569" y="346424"/>
                          <a:pt x="545140" y="346996"/>
                          <a:pt x="545045" y="346329"/>
                        </a:cubicBezTo>
                        <a:cubicBezTo>
                          <a:pt x="544950" y="345662"/>
                          <a:pt x="544854" y="345472"/>
                          <a:pt x="544473" y="345567"/>
                        </a:cubicBezTo>
                        <a:cubicBezTo>
                          <a:pt x="544092" y="345567"/>
                          <a:pt x="543807" y="345091"/>
                          <a:pt x="543616" y="344900"/>
                        </a:cubicBezTo>
                        <a:cubicBezTo>
                          <a:pt x="543426" y="344710"/>
                          <a:pt x="542949" y="344138"/>
                          <a:pt x="542949" y="343853"/>
                        </a:cubicBezTo>
                        <a:cubicBezTo>
                          <a:pt x="542949" y="343471"/>
                          <a:pt x="542283" y="343186"/>
                          <a:pt x="542378" y="342709"/>
                        </a:cubicBezTo>
                        <a:cubicBezTo>
                          <a:pt x="542378" y="342138"/>
                          <a:pt x="542473" y="342043"/>
                          <a:pt x="542949" y="341757"/>
                        </a:cubicBezTo>
                        <a:cubicBezTo>
                          <a:pt x="543426" y="341471"/>
                          <a:pt x="543521" y="341376"/>
                          <a:pt x="543902" y="341376"/>
                        </a:cubicBezTo>
                        <a:cubicBezTo>
                          <a:pt x="544283" y="341376"/>
                          <a:pt x="544283" y="341281"/>
                          <a:pt x="544283" y="340995"/>
                        </a:cubicBezTo>
                        <a:cubicBezTo>
                          <a:pt x="544378" y="340709"/>
                          <a:pt x="544854" y="340995"/>
                          <a:pt x="545235" y="340900"/>
                        </a:cubicBezTo>
                        <a:cubicBezTo>
                          <a:pt x="545616" y="340805"/>
                          <a:pt x="546283" y="339852"/>
                          <a:pt x="545521" y="339757"/>
                        </a:cubicBezTo>
                        <a:cubicBezTo>
                          <a:pt x="544759" y="339662"/>
                          <a:pt x="545140" y="340328"/>
                          <a:pt x="544950" y="340424"/>
                        </a:cubicBezTo>
                        <a:cubicBezTo>
                          <a:pt x="544759" y="340424"/>
                          <a:pt x="544187" y="340233"/>
                          <a:pt x="543902" y="339852"/>
                        </a:cubicBezTo>
                        <a:cubicBezTo>
                          <a:pt x="543616" y="339471"/>
                          <a:pt x="543616" y="338614"/>
                          <a:pt x="544092" y="338804"/>
                        </a:cubicBezTo>
                        <a:cubicBezTo>
                          <a:pt x="544473" y="338995"/>
                          <a:pt x="544378" y="339185"/>
                          <a:pt x="544473" y="339757"/>
                        </a:cubicBezTo>
                        <a:cubicBezTo>
                          <a:pt x="544569" y="340328"/>
                          <a:pt x="544664" y="339852"/>
                          <a:pt x="544759" y="339471"/>
                        </a:cubicBezTo>
                        <a:cubicBezTo>
                          <a:pt x="544854" y="339090"/>
                          <a:pt x="545045" y="338804"/>
                          <a:pt x="545235" y="338423"/>
                        </a:cubicBezTo>
                        <a:cubicBezTo>
                          <a:pt x="545426" y="338042"/>
                          <a:pt x="545902" y="338233"/>
                          <a:pt x="546093" y="337757"/>
                        </a:cubicBezTo>
                        <a:cubicBezTo>
                          <a:pt x="546283" y="337375"/>
                          <a:pt x="545997" y="337090"/>
                          <a:pt x="545426" y="336995"/>
                        </a:cubicBezTo>
                        <a:cubicBezTo>
                          <a:pt x="544854" y="336899"/>
                          <a:pt x="545235" y="336328"/>
                          <a:pt x="545331" y="335851"/>
                        </a:cubicBezTo>
                        <a:cubicBezTo>
                          <a:pt x="545521" y="335375"/>
                          <a:pt x="545521" y="335089"/>
                          <a:pt x="545521" y="334613"/>
                        </a:cubicBezTo>
                        <a:cubicBezTo>
                          <a:pt x="545521" y="334137"/>
                          <a:pt x="545807" y="333946"/>
                          <a:pt x="546188" y="333566"/>
                        </a:cubicBezTo>
                        <a:cubicBezTo>
                          <a:pt x="546569" y="333184"/>
                          <a:pt x="546188" y="332899"/>
                          <a:pt x="545616" y="332518"/>
                        </a:cubicBezTo>
                        <a:cubicBezTo>
                          <a:pt x="545045" y="332042"/>
                          <a:pt x="545712" y="331756"/>
                          <a:pt x="545616" y="331375"/>
                        </a:cubicBezTo>
                        <a:cubicBezTo>
                          <a:pt x="545521" y="330994"/>
                          <a:pt x="544854" y="331375"/>
                          <a:pt x="544569" y="331470"/>
                        </a:cubicBezTo>
                        <a:cubicBezTo>
                          <a:pt x="544378" y="331565"/>
                          <a:pt x="544187" y="330899"/>
                          <a:pt x="544187" y="330232"/>
                        </a:cubicBezTo>
                        <a:cubicBezTo>
                          <a:pt x="544187" y="329565"/>
                          <a:pt x="543807" y="329279"/>
                          <a:pt x="543521" y="329279"/>
                        </a:cubicBezTo>
                        <a:cubicBezTo>
                          <a:pt x="543235" y="329279"/>
                          <a:pt x="542759" y="328898"/>
                          <a:pt x="542568" y="328422"/>
                        </a:cubicBezTo>
                        <a:cubicBezTo>
                          <a:pt x="542378" y="327850"/>
                          <a:pt x="541902" y="327565"/>
                          <a:pt x="541521" y="327088"/>
                        </a:cubicBezTo>
                        <a:cubicBezTo>
                          <a:pt x="541140" y="326708"/>
                          <a:pt x="541140" y="326803"/>
                          <a:pt x="540568" y="327088"/>
                        </a:cubicBezTo>
                        <a:cubicBezTo>
                          <a:pt x="539997" y="327374"/>
                          <a:pt x="540092" y="327088"/>
                          <a:pt x="539711" y="326803"/>
                        </a:cubicBezTo>
                        <a:cubicBezTo>
                          <a:pt x="539330" y="326517"/>
                          <a:pt x="539139" y="326993"/>
                          <a:pt x="538854" y="327184"/>
                        </a:cubicBezTo>
                        <a:cubicBezTo>
                          <a:pt x="538568" y="327374"/>
                          <a:pt x="538187" y="326708"/>
                          <a:pt x="537711" y="326422"/>
                        </a:cubicBezTo>
                        <a:cubicBezTo>
                          <a:pt x="537329" y="326041"/>
                          <a:pt x="536663" y="326326"/>
                          <a:pt x="536282" y="326231"/>
                        </a:cubicBezTo>
                        <a:cubicBezTo>
                          <a:pt x="535806" y="326041"/>
                          <a:pt x="535710" y="324993"/>
                          <a:pt x="535425" y="324612"/>
                        </a:cubicBezTo>
                        <a:cubicBezTo>
                          <a:pt x="535139" y="324326"/>
                          <a:pt x="534472" y="325088"/>
                          <a:pt x="534186" y="325184"/>
                        </a:cubicBezTo>
                        <a:cubicBezTo>
                          <a:pt x="533901" y="325279"/>
                          <a:pt x="533329" y="324898"/>
                          <a:pt x="532853" y="324803"/>
                        </a:cubicBezTo>
                        <a:cubicBezTo>
                          <a:pt x="532377" y="324612"/>
                          <a:pt x="532662" y="323564"/>
                          <a:pt x="532281" y="323564"/>
                        </a:cubicBezTo>
                        <a:cubicBezTo>
                          <a:pt x="531900" y="323564"/>
                          <a:pt x="532186" y="324707"/>
                          <a:pt x="531900" y="324612"/>
                        </a:cubicBezTo>
                        <a:cubicBezTo>
                          <a:pt x="531615" y="324612"/>
                          <a:pt x="531329" y="323755"/>
                          <a:pt x="530853" y="323755"/>
                        </a:cubicBezTo>
                        <a:cubicBezTo>
                          <a:pt x="530376" y="323755"/>
                          <a:pt x="530853" y="325088"/>
                          <a:pt x="530472" y="325279"/>
                        </a:cubicBezTo>
                        <a:cubicBezTo>
                          <a:pt x="530091" y="325469"/>
                          <a:pt x="529614" y="325279"/>
                          <a:pt x="529043" y="324803"/>
                        </a:cubicBezTo>
                        <a:cubicBezTo>
                          <a:pt x="528471" y="324326"/>
                          <a:pt x="527900" y="324231"/>
                          <a:pt x="527614" y="323755"/>
                        </a:cubicBezTo>
                        <a:cubicBezTo>
                          <a:pt x="527328" y="323279"/>
                          <a:pt x="526947" y="322612"/>
                          <a:pt x="527519" y="322517"/>
                        </a:cubicBezTo>
                        <a:cubicBezTo>
                          <a:pt x="527995" y="322517"/>
                          <a:pt x="528090" y="323279"/>
                          <a:pt x="528566" y="323659"/>
                        </a:cubicBezTo>
                        <a:cubicBezTo>
                          <a:pt x="528948" y="324041"/>
                          <a:pt x="528948" y="323374"/>
                          <a:pt x="528566" y="322993"/>
                        </a:cubicBezTo>
                        <a:cubicBezTo>
                          <a:pt x="528186" y="322612"/>
                          <a:pt x="528376" y="322612"/>
                          <a:pt x="528471" y="322136"/>
                        </a:cubicBezTo>
                        <a:cubicBezTo>
                          <a:pt x="528662" y="321659"/>
                          <a:pt x="528471" y="321469"/>
                          <a:pt x="528376" y="320707"/>
                        </a:cubicBezTo>
                        <a:cubicBezTo>
                          <a:pt x="528281" y="319945"/>
                          <a:pt x="528852" y="319945"/>
                          <a:pt x="529138" y="319945"/>
                        </a:cubicBezTo>
                        <a:cubicBezTo>
                          <a:pt x="529424" y="319945"/>
                          <a:pt x="529519" y="319373"/>
                          <a:pt x="529233" y="318897"/>
                        </a:cubicBezTo>
                        <a:cubicBezTo>
                          <a:pt x="528948" y="318516"/>
                          <a:pt x="528090" y="318516"/>
                          <a:pt x="527709" y="318421"/>
                        </a:cubicBezTo>
                        <a:cubicBezTo>
                          <a:pt x="527328" y="318325"/>
                          <a:pt x="528471" y="317087"/>
                          <a:pt x="528376" y="316801"/>
                        </a:cubicBezTo>
                        <a:cubicBezTo>
                          <a:pt x="528281" y="316516"/>
                          <a:pt x="528948" y="316230"/>
                          <a:pt x="528948" y="315563"/>
                        </a:cubicBezTo>
                        <a:cubicBezTo>
                          <a:pt x="528948" y="314896"/>
                          <a:pt x="528948" y="314706"/>
                          <a:pt x="528281" y="314420"/>
                        </a:cubicBezTo>
                        <a:cubicBezTo>
                          <a:pt x="527709" y="314134"/>
                          <a:pt x="527233" y="314611"/>
                          <a:pt x="527233" y="314230"/>
                        </a:cubicBezTo>
                        <a:cubicBezTo>
                          <a:pt x="527233" y="313849"/>
                          <a:pt x="526566" y="313944"/>
                          <a:pt x="526090" y="313658"/>
                        </a:cubicBezTo>
                        <a:cubicBezTo>
                          <a:pt x="525614" y="313468"/>
                          <a:pt x="524947" y="312611"/>
                          <a:pt x="524852" y="312325"/>
                        </a:cubicBezTo>
                        <a:cubicBezTo>
                          <a:pt x="524757" y="312039"/>
                          <a:pt x="524376" y="311467"/>
                          <a:pt x="523614" y="311467"/>
                        </a:cubicBezTo>
                        <a:cubicBezTo>
                          <a:pt x="522947" y="311467"/>
                          <a:pt x="522852" y="310991"/>
                          <a:pt x="522756" y="310420"/>
                        </a:cubicBezTo>
                        <a:cubicBezTo>
                          <a:pt x="522661" y="309848"/>
                          <a:pt x="523233" y="310325"/>
                          <a:pt x="523518" y="310705"/>
                        </a:cubicBezTo>
                        <a:cubicBezTo>
                          <a:pt x="523804" y="311087"/>
                          <a:pt x="523899" y="310515"/>
                          <a:pt x="523995" y="310134"/>
                        </a:cubicBezTo>
                        <a:cubicBezTo>
                          <a:pt x="524090" y="309753"/>
                          <a:pt x="524376" y="310325"/>
                          <a:pt x="524852" y="310515"/>
                        </a:cubicBezTo>
                        <a:cubicBezTo>
                          <a:pt x="525233" y="310801"/>
                          <a:pt x="525804" y="310801"/>
                          <a:pt x="526185" y="310801"/>
                        </a:cubicBezTo>
                        <a:cubicBezTo>
                          <a:pt x="526566" y="310801"/>
                          <a:pt x="526947" y="309753"/>
                          <a:pt x="526757" y="309563"/>
                        </a:cubicBezTo>
                        <a:cubicBezTo>
                          <a:pt x="526662" y="309467"/>
                          <a:pt x="525900" y="309086"/>
                          <a:pt x="525900" y="308610"/>
                        </a:cubicBezTo>
                        <a:cubicBezTo>
                          <a:pt x="525900" y="308134"/>
                          <a:pt x="525900" y="307753"/>
                          <a:pt x="526376" y="307753"/>
                        </a:cubicBezTo>
                        <a:cubicBezTo>
                          <a:pt x="526852" y="307753"/>
                          <a:pt x="527424" y="307753"/>
                          <a:pt x="527709" y="307276"/>
                        </a:cubicBezTo>
                        <a:cubicBezTo>
                          <a:pt x="527995" y="306800"/>
                          <a:pt x="527519" y="305371"/>
                          <a:pt x="527519" y="305086"/>
                        </a:cubicBezTo>
                        <a:cubicBezTo>
                          <a:pt x="527424" y="304800"/>
                          <a:pt x="527709" y="304609"/>
                          <a:pt x="527995" y="304419"/>
                        </a:cubicBezTo>
                        <a:cubicBezTo>
                          <a:pt x="528281" y="304229"/>
                          <a:pt x="528852" y="304609"/>
                          <a:pt x="529043" y="304514"/>
                        </a:cubicBezTo>
                        <a:cubicBezTo>
                          <a:pt x="529233" y="304514"/>
                          <a:pt x="528662" y="303657"/>
                          <a:pt x="528566" y="303181"/>
                        </a:cubicBezTo>
                        <a:cubicBezTo>
                          <a:pt x="528566" y="302705"/>
                          <a:pt x="528852" y="302609"/>
                          <a:pt x="529424" y="302514"/>
                        </a:cubicBezTo>
                        <a:cubicBezTo>
                          <a:pt x="529995" y="302419"/>
                          <a:pt x="529805" y="302133"/>
                          <a:pt x="530281" y="301942"/>
                        </a:cubicBezTo>
                        <a:cubicBezTo>
                          <a:pt x="530662" y="301752"/>
                          <a:pt x="530662" y="301371"/>
                          <a:pt x="531138" y="301371"/>
                        </a:cubicBezTo>
                        <a:cubicBezTo>
                          <a:pt x="531710" y="301371"/>
                          <a:pt x="531710" y="301847"/>
                          <a:pt x="532281" y="302133"/>
                        </a:cubicBezTo>
                        <a:cubicBezTo>
                          <a:pt x="532758" y="302419"/>
                          <a:pt x="532853" y="302609"/>
                          <a:pt x="533234" y="302609"/>
                        </a:cubicBezTo>
                        <a:cubicBezTo>
                          <a:pt x="533615" y="302609"/>
                          <a:pt x="533424" y="302324"/>
                          <a:pt x="533139" y="301942"/>
                        </a:cubicBezTo>
                        <a:cubicBezTo>
                          <a:pt x="532853" y="301466"/>
                          <a:pt x="533139" y="301276"/>
                          <a:pt x="533139" y="300895"/>
                        </a:cubicBezTo>
                        <a:cubicBezTo>
                          <a:pt x="533139" y="300514"/>
                          <a:pt x="533329" y="300133"/>
                          <a:pt x="533329" y="299657"/>
                        </a:cubicBezTo>
                        <a:cubicBezTo>
                          <a:pt x="533424" y="299180"/>
                          <a:pt x="533520" y="298895"/>
                          <a:pt x="533901" y="298513"/>
                        </a:cubicBezTo>
                        <a:cubicBezTo>
                          <a:pt x="534186" y="298133"/>
                          <a:pt x="533901" y="297942"/>
                          <a:pt x="533615" y="297751"/>
                        </a:cubicBezTo>
                        <a:cubicBezTo>
                          <a:pt x="533329" y="297561"/>
                          <a:pt x="533329" y="297371"/>
                          <a:pt x="533329" y="296989"/>
                        </a:cubicBezTo>
                        <a:cubicBezTo>
                          <a:pt x="533424" y="296609"/>
                          <a:pt x="533329" y="296513"/>
                          <a:pt x="532948" y="296228"/>
                        </a:cubicBezTo>
                        <a:cubicBezTo>
                          <a:pt x="532567" y="295846"/>
                          <a:pt x="533329" y="295656"/>
                          <a:pt x="533234" y="295180"/>
                        </a:cubicBezTo>
                        <a:cubicBezTo>
                          <a:pt x="533139" y="294704"/>
                          <a:pt x="532662" y="294799"/>
                          <a:pt x="532377" y="294989"/>
                        </a:cubicBezTo>
                        <a:cubicBezTo>
                          <a:pt x="531996" y="295180"/>
                          <a:pt x="532091" y="295466"/>
                          <a:pt x="531805" y="294989"/>
                        </a:cubicBezTo>
                        <a:cubicBezTo>
                          <a:pt x="531519" y="294513"/>
                          <a:pt x="531805" y="294418"/>
                          <a:pt x="531996" y="293846"/>
                        </a:cubicBezTo>
                        <a:cubicBezTo>
                          <a:pt x="532186" y="293275"/>
                          <a:pt x="531043" y="293180"/>
                          <a:pt x="530567" y="292989"/>
                        </a:cubicBezTo>
                        <a:cubicBezTo>
                          <a:pt x="530091" y="292799"/>
                          <a:pt x="529614" y="292322"/>
                          <a:pt x="529710" y="291941"/>
                        </a:cubicBezTo>
                        <a:cubicBezTo>
                          <a:pt x="529805" y="291465"/>
                          <a:pt x="529233" y="291370"/>
                          <a:pt x="529233" y="290608"/>
                        </a:cubicBezTo>
                        <a:cubicBezTo>
                          <a:pt x="529233" y="289941"/>
                          <a:pt x="529900" y="290703"/>
                          <a:pt x="530281" y="291179"/>
                        </a:cubicBezTo>
                        <a:cubicBezTo>
                          <a:pt x="530662" y="291655"/>
                          <a:pt x="530662" y="291751"/>
                          <a:pt x="530472" y="292227"/>
                        </a:cubicBezTo>
                        <a:cubicBezTo>
                          <a:pt x="530376" y="292703"/>
                          <a:pt x="530853" y="292608"/>
                          <a:pt x="531233" y="292608"/>
                        </a:cubicBezTo>
                        <a:cubicBezTo>
                          <a:pt x="531615" y="292608"/>
                          <a:pt x="531329" y="292227"/>
                          <a:pt x="531329" y="291655"/>
                        </a:cubicBezTo>
                        <a:cubicBezTo>
                          <a:pt x="531233" y="291084"/>
                          <a:pt x="531233" y="290989"/>
                          <a:pt x="531615" y="291084"/>
                        </a:cubicBezTo>
                        <a:cubicBezTo>
                          <a:pt x="531900" y="291179"/>
                          <a:pt x="532186" y="291370"/>
                          <a:pt x="532853" y="291275"/>
                        </a:cubicBezTo>
                        <a:cubicBezTo>
                          <a:pt x="533520" y="291179"/>
                          <a:pt x="533234" y="290417"/>
                          <a:pt x="533234" y="289560"/>
                        </a:cubicBezTo>
                        <a:cubicBezTo>
                          <a:pt x="533234" y="288798"/>
                          <a:pt x="533424" y="289084"/>
                          <a:pt x="533805" y="288988"/>
                        </a:cubicBezTo>
                        <a:cubicBezTo>
                          <a:pt x="534186" y="288893"/>
                          <a:pt x="534282" y="288417"/>
                          <a:pt x="533901" y="288131"/>
                        </a:cubicBezTo>
                        <a:cubicBezTo>
                          <a:pt x="533520" y="287846"/>
                          <a:pt x="533520" y="287560"/>
                          <a:pt x="533424" y="286893"/>
                        </a:cubicBezTo>
                        <a:cubicBezTo>
                          <a:pt x="533234" y="286226"/>
                          <a:pt x="533043" y="285750"/>
                          <a:pt x="532758" y="285369"/>
                        </a:cubicBezTo>
                        <a:cubicBezTo>
                          <a:pt x="532472" y="284988"/>
                          <a:pt x="531996" y="283940"/>
                          <a:pt x="531805" y="283369"/>
                        </a:cubicBezTo>
                        <a:cubicBezTo>
                          <a:pt x="531710" y="282797"/>
                          <a:pt x="532186" y="282797"/>
                          <a:pt x="532567" y="283083"/>
                        </a:cubicBezTo>
                        <a:cubicBezTo>
                          <a:pt x="532948" y="283274"/>
                          <a:pt x="533424" y="283369"/>
                          <a:pt x="533805" y="283559"/>
                        </a:cubicBezTo>
                        <a:cubicBezTo>
                          <a:pt x="534186" y="283750"/>
                          <a:pt x="534282" y="284036"/>
                          <a:pt x="534662" y="283369"/>
                        </a:cubicBezTo>
                        <a:cubicBezTo>
                          <a:pt x="535044" y="282702"/>
                          <a:pt x="535234" y="283369"/>
                          <a:pt x="536091" y="283464"/>
                        </a:cubicBezTo>
                        <a:cubicBezTo>
                          <a:pt x="536853" y="283559"/>
                          <a:pt x="536472" y="283750"/>
                          <a:pt x="536472" y="284131"/>
                        </a:cubicBezTo>
                        <a:cubicBezTo>
                          <a:pt x="536472" y="284512"/>
                          <a:pt x="537139" y="284988"/>
                          <a:pt x="537520" y="285274"/>
                        </a:cubicBezTo>
                        <a:cubicBezTo>
                          <a:pt x="537901" y="285559"/>
                          <a:pt x="537806" y="284797"/>
                          <a:pt x="537806" y="284226"/>
                        </a:cubicBezTo>
                        <a:cubicBezTo>
                          <a:pt x="537806" y="283655"/>
                          <a:pt x="537996" y="283750"/>
                          <a:pt x="537996" y="283274"/>
                        </a:cubicBezTo>
                        <a:cubicBezTo>
                          <a:pt x="537996" y="282797"/>
                          <a:pt x="537711" y="282512"/>
                          <a:pt x="538091" y="281940"/>
                        </a:cubicBezTo>
                        <a:cubicBezTo>
                          <a:pt x="538473" y="281368"/>
                          <a:pt x="538758" y="281940"/>
                          <a:pt x="539235" y="282321"/>
                        </a:cubicBezTo>
                        <a:cubicBezTo>
                          <a:pt x="539616" y="282702"/>
                          <a:pt x="540187" y="282988"/>
                          <a:pt x="540758" y="283369"/>
                        </a:cubicBezTo>
                        <a:cubicBezTo>
                          <a:pt x="541330" y="283750"/>
                          <a:pt x="541616" y="283750"/>
                          <a:pt x="542092" y="284131"/>
                        </a:cubicBezTo>
                        <a:cubicBezTo>
                          <a:pt x="542664" y="284512"/>
                          <a:pt x="542664" y="284417"/>
                          <a:pt x="542949" y="284131"/>
                        </a:cubicBezTo>
                        <a:cubicBezTo>
                          <a:pt x="543235" y="283845"/>
                          <a:pt x="543426" y="283845"/>
                          <a:pt x="543521" y="283369"/>
                        </a:cubicBezTo>
                        <a:cubicBezTo>
                          <a:pt x="543616" y="282892"/>
                          <a:pt x="543140" y="282892"/>
                          <a:pt x="542854" y="282702"/>
                        </a:cubicBezTo>
                        <a:cubicBezTo>
                          <a:pt x="542568" y="282607"/>
                          <a:pt x="542664" y="282035"/>
                          <a:pt x="543140" y="282035"/>
                        </a:cubicBezTo>
                        <a:cubicBezTo>
                          <a:pt x="543616" y="281940"/>
                          <a:pt x="544187" y="282416"/>
                          <a:pt x="544569" y="282702"/>
                        </a:cubicBezTo>
                        <a:cubicBezTo>
                          <a:pt x="545045" y="283083"/>
                          <a:pt x="545331" y="283559"/>
                          <a:pt x="545902" y="283750"/>
                        </a:cubicBezTo>
                        <a:cubicBezTo>
                          <a:pt x="546474" y="283940"/>
                          <a:pt x="546664" y="283750"/>
                          <a:pt x="546474" y="283464"/>
                        </a:cubicBezTo>
                        <a:cubicBezTo>
                          <a:pt x="546283" y="283178"/>
                          <a:pt x="547331" y="283559"/>
                          <a:pt x="547902" y="283845"/>
                        </a:cubicBezTo>
                        <a:cubicBezTo>
                          <a:pt x="548474" y="284131"/>
                          <a:pt x="547902" y="283559"/>
                          <a:pt x="547807" y="282797"/>
                        </a:cubicBezTo>
                        <a:cubicBezTo>
                          <a:pt x="547616" y="282130"/>
                          <a:pt x="548093" y="282702"/>
                          <a:pt x="548760" y="282892"/>
                        </a:cubicBezTo>
                        <a:cubicBezTo>
                          <a:pt x="549426" y="283083"/>
                          <a:pt x="549426" y="282892"/>
                          <a:pt x="549712" y="282892"/>
                        </a:cubicBezTo>
                        <a:cubicBezTo>
                          <a:pt x="549998" y="282892"/>
                          <a:pt x="550474" y="283178"/>
                          <a:pt x="550855" y="283178"/>
                        </a:cubicBezTo>
                        <a:cubicBezTo>
                          <a:pt x="551236" y="283083"/>
                          <a:pt x="552093" y="282607"/>
                          <a:pt x="552760" y="282512"/>
                        </a:cubicBezTo>
                        <a:cubicBezTo>
                          <a:pt x="553332" y="282416"/>
                          <a:pt x="553903" y="282130"/>
                          <a:pt x="553903" y="282130"/>
                        </a:cubicBezTo>
                        <a:cubicBezTo>
                          <a:pt x="553903" y="282130"/>
                          <a:pt x="554284" y="282512"/>
                          <a:pt x="554760" y="282988"/>
                        </a:cubicBezTo>
                        <a:cubicBezTo>
                          <a:pt x="555237" y="283559"/>
                          <a:pt x="555522" y="283750"/>
                          <a:pt x="555903" y="283940"/>
                        </a:cubicBezTo>
                        <a:cubicBezTo>
                          <a:pt x="556284" y="284131"/>
                          <a:pt x="556570" y="283940"/>
                          <a:pt x="556856" y="284036"/>
                        </a:cubicBezTo>
                        <a:cubicBezTo>
                          <a:pt x="557237" y="284131"/>
                          <a:pt x="557427" y="284417"/>
                          <a:pt x="557427" y="284417"/>
                        </a:cubicBezTo>
                        <a:cubicBezTo>
                          <a:pt x="557427" y="284417"/>
                          <a:pt x="557618" y="285464"/>
                          <a:pt x="557618" y="285941"/>
                        </a:cubicBezTo>
                        <a:cubicBezTo>
                          <a:pt x="557713" y="286417"/>
                          <a:pt x="557618" y="287179"/>
                          <a:pt x="557808" y="287750"/>
                        </a:cubicBezTo>
                        <a:cubicBezTo>
                          <a:pt x="557999" y="288322"/>
                          <a:pt x="558189" y="290036"/>
                          <a:pt x="558475" y="291084"/>
                        </a:cubicBezTo>
                        <a:cubicBezTo>
                          <a:pt x="558761" y="292227"/>
                          <a:pt x="559428" y="292037"/>
                          <a:pt x="559808" y="292322"/>
                        </a:cubicBezTo>
                        <a:cubicBezTo>
                          <a:pt x="560285" y="292608"/>
                          <a:pt x="560380" y="293084"/>
                          <a:pt x="560666" y="293370"/>
                        </a:cubicBezTo>
                        <a:cubicBezTo>
                          <a:pt x="560952" y="293561"/>
                          <a:pt x="561999" y="293656"/>
                          <a:pt x="562476" y="293656"/>
                        </a:cubicBezTo>
                        <a:cubicBezTo>
                          <a:pt x="562952" y="293656"/>
                          <a:pt x="563523" y="293370"/>
                          <a:pt x="564476" y="293370"/>
                        </a:cubicBezTo>
                        <a:cubicBezTo>
                          <a:pt x="565428" y="293370"/>
                          <a:pt x="565428" y="293465"/>
                          <a:pt x="566000" y="293846"/>
                        </a:cubicBezTo>
                        <a:cubicBezTo>
                          <a:pt x="566571" y="294227"/>
                          <a:pt x="566666" y="294513"/>
                          <a:pt x="567048" y="294894"/>
                        </a:cubicBezTo>
                        <a:cubicBezTo>
                          <a:pt x="567429" y="295275"/>
                          <a:pt x="567524" y="296132"/>
                          <a:pt x="567619" y="296609"/>
                        </a:cubicBezTo>
                        <a:cubicBezTo>
                          <a:pt x="567714" y="297085"/>
                          <a:pt x="568000" y="296989"/>
                          <a:pt x="568572" y="296799"/>
                        </a:cubicBezTo>
                        <a:cubicBezTo>
                          <a:pt x="569143" y="296609"/>
                          <a:pt x="569333" y="296513"/>
                          <a:pt x="569905" y="296704"/>
                        </a:cubicBezTo>
                        <a:cubicBezTo>
                          <a:pt x="570477" y="296894"/>
                          <a:pt x="570477" y="297180"/>
                          <a:pt x="571143" y="297371"/>
                        </a:cubicBezTo>
                        <a:cubicBezTo>
                          <a:pt x="571810" y="297561"/>
                          <a:pt x="572286" y="296989"/>
                          <a:pt x="572762" y="296799"/>
                        </a:cubicBezTo>
                        <a:cubicBezTo>
                          <a:pt x="573239" y="296609"/>
                          <a:pt x="573810" y="297275"/>
                          <a:pt x="574001" y="297656"/>
                        </a:cubicBezTo>
                        <a:cubicBezTo>
                          <a:pt x="574191" y="298037"/>
                          <a:pt x="574763" y="298228"/>
                          <a:pt x="575144" y="297942"/>
                        </a:cubicBezTo>
                        <a:cubicBezTo>
                          <a:pt x="575525" y="297656"/>
                          <a:pt x="575715" y="297847"/>
                          <a:pt x="576191" y="297847"/>
                        </a:cubicBezTo>
                        <a:cubicBezTo>
                          <a:pt x="576668" y="297942"/>
                          <a:pt x="576954" y="298609"/>
                          <a:pt x="578001" y="298895"/>
                        </a:cubicBezTo>
                        <a:cubicBezTo>
                          <a:pt x="579049" y="299180"/>
                          <a:pt x="579049" y="298799"/>
                          <a:pt x="579335" y="298799"/>
                        </a:cubicBezTo>
                        <a:cubicBezTo>
                          <a:pt x="579716" y="298799"/>
                          <a:pt x="580383" y="299466"/>
                          <a:pt x="580764" y="300038"/>
                        </a:cubicBezTo>
                        <a:cubicBezTo>
                          <a:pt x="581145" y="300609"/>
                          <a:pt x="582002" y="300514"/>
                          <a:pt x="582287" y="300800"/>
                        </a:cubicBezTo>
                        <a:cubicBezTo>
                          <a:pt x="582573" y="301085"/>
                          <a:pt x="582573" y="301371"/>
                          <a:pt x="583145" y="302133"/>
                        </a:cubicBezTo>
                        <a:cubicBezTo>
                          <a:pt x="583812" y="302800"/>
                          <a:pt x="583907" y="303371"/>
                          <a:pt x="583716" y="304133"/>
                        </a:cubicBezTo>
                        <a:cubicBezTo>
                          <a:pt x="583526" y="304991"/>
                          <a:pt x="584002" y="304895"/>
                          <a:pt x="584002" y="304895"/>
                        </a:cubicBezTo>
                        <a:cubicBezTo>
                          <a:pt x="584002" y="304895"/>
                          <a:pt x="584669" y="304514"/>
                          <a:pt x="584954" y="304514"/>
                        </a:cubicBezTo>
                        <a:cubicBezTo>
                          <a:pt x="585336" y="304514"/>
                          <a:pt x="585431" y="304324"/>
                          <a:pt x="585431" y="304038"/>
                        </a:cubicBezTo>
                        <a:cubicBezTo>
                          <a:pt x="585431" y="303657"/>
                          <a:pt x="585716" y="303562"/>
                          <a:pt x="586288" y="303657"/>
                        </a:cubicBezTo>
                        <a:cubicBezTo>
                          <a:pt x="586955" y="303752"/>
                          <a:pt x="586955" y="304419"/>
                          <a:pt x="586955" y="304895"/>
                        </a:cubicBezTo>
                        <a:cubicBezTo>
                          <a:pt x="586955" y="305371"/>
                          <a:pt x="586479" y="305086"/>
                          <a:pt x="586288" y="305562"/>
                        </a:cubicBezTo>
                        <a:cubicBezTo>
                          <a:pt x="586098" y="306038"/>
                          <a:pt x="586574" y="306324"/>
                          <a:pt x="587050" y="306610"/>
                        </a:cubicBezTo>
                        <a:cubicBezTo>
                          <a:pt x="587431" y="306896"/>
                          <a:pt x="587336" y="306991"/>
                          <a:pt x="588003" y="307562"/>
                        </a:cubicBezTo>
                        <a:cubicBezTo>
                          <a:pt x="588765" y="308134"/>
                          <a:pt x="588479" y="307943"/>
                          <a:pt x="588574" y="307467"/>
                        </a:cubicBezTo>
                        <a:cubicBezTo>
                          <a:pt x="588669" y="306991"/>
                          <a:pt x="589146" y="306705"/>
                          <a:pt x="589241" y="306705"/>
                        </a:cubicBezTo>
                        <a:cubicBezTo>
                          <a:pt x="589431" y="306705"/>
                          <a:pt x="589622" y="306991"/>
                          <a:pt x="589717" y="307753"/>
                        </a:cubicBezTo>
                        <a:cubicBezTo>
                          <a:pt x="589717" y="308420"/>
                          <a:pt x="590193" y="308420"/>
                          <a:pt x="590765" y="308420"/>
                        </a:cubicBezTo>
                        <a:cubicBezTo>
                          <a:pt x="591336" y="308420"/>
                          <a:pt x="591146" y="307943"/>
                          <a:pt x="591527" y="308229"/>
                        </a:cubicBezTo>
                        <a:cubicBezTo>
                          <a:pt x="591812" y="308515"/>
                          <a:pt x="591527" y="308991"/>
                          <a:pt x="591908" y="309182"/>
                        </a:cubicBezTo>
                        <a:cubicBezTo>
                          <a:pt x="592289" y="309372"/>
                          <a:pt x="592575" y="309086"/>
                          <a:pt x="592765" y="308896"/>
                        </a:cubicBezTo>
                        <a:cubicBezTo>
                          <a:pt x="592956" y="308705"/>
                          <a:pt x="593146" y="308229"/>
                          <a:pt x="593241" y="307658"/>
                        </a:cubicBezTo>
                        <a:cubicBezTo>
                          <a:pt x="593337" y="307086"/>
                          <a:pt x="593432" y="306800"/>
                          <a:pt x="593813" y="306514"/>
                        </a:cubicBezTo>
                        <a:cubicBezTo>
                          <a:pt x="594099" y="306229"/>
                          <a:pt x="594289" y="305657"/>
                          <a:pt x="594479" y="305657"/>
                        </a:cubicBezTo>
                        <a:cubicBezTo>
                          <a:pt x="594765" y="305657"/>
                          <a:pt x="594765" y="305848"/>
                          <a:pt x="594479" y="306324"/>
                        </a:cubicBezTo>
                        <a:cubicBezTo>
                          <a:pt x="594194" y="306800"/>
                          <a:pt x="594194" y="307086"/>
                          <a:pt x="594194" y="307848"/>
                        </a:cubicBezTo>
                        <a:cubicBezTo>
                          <a:pt x="594194" y="308610"/>
                          <a:pt x="594861" y="308515"/>
                          <a:pt x="595241" y="308515"/>
                        </a:cubicBezTo>
                        <a:cubicBezTo>
                          <a:pt x="595623" y="308515"/>
                          <a:pt x="596289" y="309182"/>
                          <a:pt x="596385" y="308800"/>
                        </a:cubicBezTo>
                        <a:cubicBezTo>
                          <a:pt x="596480" y="308420"/>
                          <a:pt x="596766" y="308896"/>
                          <a:pt x="597242" y="309182"/>
                        </a:cubicBezTo>
                        <a:cubicBezTo>
                          <a:pt x="597623" y="309467"/>
                          <a:pt x="597528" y="309086"/>
                          <a:pt x="597718" y="308610"/>
                        </a:cubicBezTo>
                        <a:cubicBezTo>
                          <a:pt x="598004" y="308134"/>
                          <a:pt x="598194" y="308896"/>
                          <a:pt x="599147" y="309182"/>
                        </a:cubicBezTo>
                        <a:cubicBezTo>
                          <a:pt x="600099" y="309467"/>
                          <a:pt x="599814" y="309467"/>
                          <a:pt x="600099" y="310229"/>
                        </a:cubicBezTo>
                        <a:cubicBezTo>
                          <a:pt x="600385" y="310991"/>
                          <a:pt x="600671" y="310991"/>
                          <a:pt x="601242" y="311563"/>
                        </a:cubicBezTo>
                        <a:cubicBezTo>
                          <a:pt x="601814" y="312134"/>
                          <a:pt x="602100" y="313182"/>
                          <a:pt x="602100" y="313849"/>
                        </a:cubicBezTo>
                        <a:cubicBezTo>
                          <a:pt x="602100" y="314516"/>
                          <a:pt x="602862" y="314706"/>
                          <a:pt x="603433" y="314992"/>
                        </a:cubicBezTo>
                        <a:cubicBezTo>
                          <a:pt x="604004" y="315278"/>
                          <a:pt x="604766" y="315278"/>
                          <a:pt x="605148" y="315182"/>
                        </a:cubicBezTo>
                        <a:cubicBezTo>
                          <a:pt x="605529" y="315182"/>
                          <a:pt x="605529" y="315563"/>
                          <a:pt x="605910" y="315087"/>
                        </a:cubicBezTo>
                        <a:cubicBezTo>
                          <a:pt x="606386" y="314516"/>
                          <a:pt x="606005" y="313849"/>
                          <a:pt x="606005" y="313182"/>
                        </a:cubicBezTo>
                        <a:cubicBezTo>
                          <a:pt x="606005" y="312515"/>
                          <a:pt x="606767" y="313563"/>
                          <a:pt x="607243" y="314039"/>
                        </a:cubicBezTo>
                        <a:cubicBezTo>
                          <a:pt x="607719" y="314516"/>
                          <a:pt x="608386" y="314611"/>
                          <a:pt x="608862" y="314801"/>
                        </a:cubicBezTo>
                        <a:cubicBezTo>
                          <a:pt x="609434" y="314896"/>
                          <a:pt x="609624" y="315087"/>
                          <a:pt x="610005" y="314706"/>
                        </a:cubicBezTo>
                        <a:cubicBezTo>
                          <a:pt x="610386" y="314420"/>
                          <a:pt x="610482" y="314801"/>
                          <a:pt x="610767" y="315182"/>
                        </a:cubicBezTo>
                        <a:cubicBezTo>
                          <a:pt x="610958" y="315563"/>
                          <a:pt x="611053" y="315944"/>
                          <a:pt x="611434" y="316516"/>
                        </a:cubicBezTo>
                        <a:cubicBezTo>
                          <a:pt x="611815" y="317087"/>
                          <a:pt x="611434" y="317849"/>
                          <a:pt x="611434" y="318992"/>
                        </a:cubicBezTo>
                        <a:cubicBezTo>
                          <a:pt x="611434" y="320135"/>
                          <a:pt x="611720" y="320802"/>
                          <a:pt x="611910" y="321564"/>
                        </a:cubicBezTo>
                        <a:cubicBezTo>
                          <a:pt x="612101" y="322326"/>
                          <a:pt x="611910" y="322231"/>
                          <a:pt x="611815" y="322802"/>
                        </a:cubicBezTo>
                        <a:cubicBezTo>
                          <a:pt x="611815" y="323279"/>
                          <a:pt x="612006" y="323850"/>
                          <a:pt x="612101" y="324517"/>
                        </a:cubicBezTo>
                        <a:cubicBezTo>
                          <a:pt x="612196" y="325088"/>
                          <a:pt x="612672" y="325660"/>
                          <a:pt x="612958" y="326041"/>
                        </a:cubicBezTo>
                        <a:cubicBezTo>
                          <a:pt x="613244" y="326422"/>
                          <a:pt x="614006" y="327565"/>
                          <a:pt x="614291" y="328136"/>
                        </a:cubicBezTo>
                        <a:cubicBezTo>
                          <a:pt x="614577" y="328708"/>
                          <a:pt x="614482" y="328708"/>
                          <a:pt x="614101" y="329565"/>
                        </a:cubicBezTo>
                        <a:cubicBezTo>
                          <a:pt x="613720" y="330327"/>
                          <a:pt x="613911" y="330899"/>
                          <a:pt x="613625" y="331375"/>
                        </a:cubicBezTo>
                        <a:cubicBezTo>
                          <a:pt x="613339" y="331756"/>
                          <a:pt x="613244" y="332518"/>
                          <a:pt x="613434" y="333661"/>
                        </a:cubicBezTo>
                        <a:cubicBezTo>
                          <a:pt x="613720" y="334804"/>
                          <a:pt x="613434" y="335089"/>
                          <a:pt x="612863" y="335661"/>
                        </a:cubicBezTo>
                        <a:cubicBezTo>
                          <a:pt x="612291" y="336233"/>
                          <a:pt x="612768" y="336899"/>
                          <a:pt x="612672" y="337757"/>
                        </a:cubicBezTo>
                        <a:cubicBezTo>
                          <a:pt x="612577" y="338614"/>
                          <a:pt x="611148" y="338233"/>
                          <a:pt x="610291" y="338233"/>
                        </a:cubicBezTo>
                        <a:cubicBezTo>
                          <a:pt x="609434" y="338233"/>
                          <a:pt x="609243" y="338518"/>
                          <a:pt x="609148" y="339185"/>
                        </a:cubicBezTo>
                        <a:cubicBezTo>
                          <a:pt x="609053" y="339852"/>
                          <a:pt x="608481" y="339947"/>
                          <a:pt x="607815" y="340138"/>
                        </a:cubicBezTo>
                        <a:cubicBezTo>
                          <a:pt x="607148" y="340328"/>
                          <a:pt x="606767" y="341090"/>
                          <a:pt x="606767" y="341757"/>
                        </a:cubicBezTo>
                        <a:cubicBezTo>
                          <a:pt x="606767" y="342424"/>
                          <a:pt x="608100" y="343853"/>
                          <a:pt x="608100" y="344710"/>
                        </a:cubicBezTo>
                        <a:cubicBezTo>
                          <a:pt x="608100" y="345567"/>
                          <a:pt x="607815" y="346710"/>
                          <a:pt x="607910" y="347377"/>
                        </a:cubicBezTo>
                        <a:cubicBezTo>
                          <a:pt x="608100" y="348043"/>
                          <a:pt x="607815" y="349567"/>
                          <a:pt x="608196" y="350330"/>
                        </a:cubicBezTo>
                        <a:cubicBezTo>
                          <a:pt x="608481" y="351092"/>
                          <a:pt x="608005" y="351187"/>
                          <a:pt x="608005" y="351949"/>
                        </a:cubicBezTo>
                        <a:cubicBezTo>
                          <a:pt x="608005" y="352616"/>
                          <a:pt x="608672" y="353473"/>
                          <a:pt x="608862" y="354330"/>
                        </a:cubicBezTo>
                        <a:cubicBezTo>
                          <a:pt x="609053" y="355092"/>
                          <a:pt x="609434" y="354901"/>
                          <a:pt x="609910" y="355283"/>
                        </a:cubicBezTo>
                        <a:cubicBezTo>
                          <a:pt x="610482" y="355663"/>
                          <a:pt x="611434" y="356330"/>
                          <a:pt x="611720" y="356711"/>
                        </a:cubicBezTo>
                        <a:cubicBezTo>
                          <a:pt x="612006" y="357092"/>
                          <a:pt x="612291" y="358235"/>
                          <a:pt x="612101" y="358521"/>
                        </a:cubicBezTo>
                        <a:cubicBezTo>
                          <a:pt x="611910" y="358807"/>
                          <a:pt x="611720" y="359378"/>
                          <a:pt x="611720" y="359759"/>
                        </a:cubicBezTo>
                        <a:cubicBezTo>
                          <a:pt x="611720" y="360140"/>
                          <a:pt x="612387" y="361664"/>
                          <a:pt x="612387" y="362141"/>
                        </a:cubicBezTo>
                        <a:cubicBezTo>
                          <a:pt x="612482" y="362617"/>
                          <a:pt x="612672" y="363284"/>
                          <a:pt x="612958" y="363950"/>
                        </a:cubicBezTo>
                        <a:cubicBezTo>
                          <a:pt x="613339" y="364617"/>
                          <a:pt x="612387" y="364903"/>
                          <a:pt x="612196" y="365474"/>
                        </a:cubicBezTo>
                        <a:cubicBezTo>
                          <a:pt x="612006" y="366046"/>
                          <a:pt x="612196" y="367475"/>
                          <a:pt x="612196" y="367951"/>
                        </a:cubicBezTo>
                        <a:cubicBezTo>
                          <a:pt x="612196" y="368522"/>
                          <a:pt x="611625" y="368713"/>
                          <a:pt x="611053" y="369284"/>
                        </a:cubicBezTo>
                        <a:cubicBezTo>
                          <a:pt x="610482" y="369856"/>
                          <a:pt x="610196" y="369475"/>
                          <a:pt x="609624" y="369189"/>
                        </a:cubicBezTo>
                        <a:cubicBezTo>
                          <a:pt x="609053" y="368903"/>
                          <a:pt x="608767" y="369761"/>
                          <a:pt x="608100" y="370142"/>
                        </a:cubicBezTo>
                        <a:cubicBezTo>
                          <a:pt x="607433" y="370522"/>
                          <a:pt x="606576" y="370713"/>
                          <a:pt x="606005" y="370808"/>
                        </a:cubicBezTo>
                        <a:cubicBezTo>
                          <a:pt x="605433" y="370904"/>
                          <a:pt x="604100" y="370618"/>
                          <a:pt x="603814" y="370427"/>
                        </a:cubicBezTo>
                        <a:cubicBezTo>
                          <a:pt x="603528" y="370142"/>
                          <a:pt x="602766" y="370332"/>
                          <a:pt x="602481" y="370522"/>
                        </a:cubicBezTo>
                        <a:cubicBezTo>
                          <a:pt x="602195" y="370713"/>
                          <a:pt x="602195" y="370332"/>
                          <a:pt x="602004" y="369856"/>
                        </a:cubicBezTo>
                        <a:cubicBezTo>
                          <a:pt x="601909" y="369380"/>
                          <a:pt x="600861" y="370142"/>
                          <a:pt x="600576" y="370332"/>
                        </a:cubicBezTo>
                        <a:cubicBezTo>
                          <a:pt x="600290" y="370522"/>
                          <a:pt x="600480" y="370999"/>
                          <a:pt x="600004" y="371284"/>
                        </a:cubicBezTo>
                        <a:cubicBezTo>
                          <a:pt x="599528" y="371475"/>
                          <a:pt x="599147" y="371380"/>
                          <a:pt x="598766" y="371380"/>
                        </a:cubicBezTo>
                        <a:cubicBezTo>
                          <a:pt x="598385" y="371380"/>
                          <a:pt x="598385" y="371570"/>
                          <a:pt x="598194" y="372046"/>
                        </a:cubicBezTo>
                        <a:cubicBezTo>
                          <a:pt x="598004" y="372523"/>
                          <a:pt x="597813" y="371856"/>
                          <a:pt x="597337" y="371475"/>
                        </a:cubicBezTo>
                        <a:cubicBezTo>
                          <a:pt x="596956" y="371189"/>
                          <a:pt x="597242" y="370904"/>
                          <a:pt x="597051" y="370142"/>
                        </a:cubicBezTo>
                        <a:cubicBezTo>
                          <a:pt x="596766" y="369475"/>
                          <a:pt x="595432" y="369475"/>
                          <a:pt x="595432" y="369475"/>
                        </a:cubicBezTo>
                        <a:lnTo>
                          <a:pt x="594575" y="369665"/>
                        </a:lnTo>
                        <a:cubicBezTo>
                          <a:pt x="592575" y="370427"/>
                          <a:pt x="590479" y="371094"/>
                          <a:pt x="588955" y="372523"/>
                        </a:cubicBezTo>
                        <a:cubicBezTo>
                          <a:pt x="587526" y="373761"/>
                          <a:pt x="587526" y="374142"/>
                          <a:pt x="586955" y="374237"/>
                        </a:cubicBezTo>
                        <a:cubicBezTo>
                          <a:pt x="586955" y="374047"/>
                          <a:pt x="586955" y="373856"/>
                          <a:pt x="586955" y="373571"/>
                        </a:cubicBezTo>
                        <a:cubicBezTo>
                          <a:pt x="586764" y="372809"/>
                          <a:pt x="586955" y="371761"/>
                          <a:pt x="586288" y="371666"/>
                        </a:cubicBezTo>
                        <a:cubicBezTo>
                          <a:pt x="585621" y="371666"/>
                          <a:pt x="585621" y="372237"/>
                          <a:pt x="584383" y="372237"/>
                        </a:cubicBezTo>
                        <a:cubicBezTo>
                          <a:pt x="583240" y="372237"/>
                          <a:pt x="583812" y="372237"/>
                          <a:pt x="582764" y="372142"/>
                        </a:cubicBezTo>
                        <a:cubicBezTo>
                          <a:pt x="581716" y="371951"/>
                          <a:pt x="580668" y="371189"/>
                          <a:pt x="579716" y="370713"/>
                        </a:cubicBezTo>
                        <a:cubicBezTo>
                          <a:pt x="579335" y="370522"/>
                          <a:pt x="578954" y="370332"/>
                          <a:pt x="578763" y="370142"/>
                        </a:cubicBezTo>
                        <a:lnTo>
                          <a:pt x="578192" y="370046"/>
                        </a:lnTo>
                        <a:cubicBezTo>
                          <a:pt x="578001" y="370046"/>
                          <a:pt x="577811" y="370046"/>
                          <a:pt x="577525" y="370142"/>
                        </a:cubicBezTo>
                        <a:cubicBezTo>
                          <a:pt x="577049" y="370332"/>
                          <a:pt x="576763" y="370522"/>
                          <a:pt x="576954" y="370522"/>
                        </a:cubicBezTo>
                        <a:cubicBezTo>
                          <a:pt x="577239" y="370522"/>
                          <a:pt x="577430" y="370522"/>
                          <a:pt x="577811" y="370618"/>
                        </a:cubicBezTo>
                        <a:cubicBezTo>
                          <a:pt x="578192" y="370808"/>
                          <a:pt x="578097" y="371284"/>
                          <a:pt x="578097" y="371570"/>
                        </a:cubicBezTo>
                        <a:cubicBezTo>
                          <a:pt x="578097" y="371856"/>
                          <a:pt x="577239" y="371761"/>
                          <a:pt x="577049" y="372237"/>
                        </a:cubicBezTo>
                        <a:cubicBezTo>
                          <a:pt x="576954" y="372713"/>
                          <a:pt x="577430" y="372809"/>
                          <a:pt x="577239" y="372999"/>
                        </a:cubicBezTo>
                        <a:cubicBezTo>
                          <a:pt x="577144" y="373189"/>
                          <a:pt x="576858" y="372809"/>
                          <a:pt x="576382" y="372809"/>
                        </a:cubicBezTo>
                        <a:cubicBezTo>
                          <a:pt x="575906" y="372809"/>
                          <a:pt x="575620" y="372523"/>
                          <a:pt x="574953" y="372523"/>
                        </a:cubicBezTo>
                        <a:cubicBezTo>
                          <a:pt x="574287" y="372523"/>
                          <a:pt x="574858" y="373666"/>
                          <a:pt x="574953" y="373951"/>
                        </a:cubicBezTo>
                        <a:cubicBezTo>
                          <a:pt x="575049" y="374237"/>
                          <a:pt x="575239" y="374428"/>
                          <a:pt x="575715" y="374428"/>
                        </a:cubicBezTo>
                        <a:cubicBezTo>
                          <a:pt x="576096" y="374428"/>
                          <a:pt x="576191" y="375095"/>
                          <a:pt x="576668" y="375571"/>
                        </a:cubicBezTo>
                        <a:cubicBezTo>
                          <a:pt x="577144" y="375952"/>
                          <a:pt x="577144" y="376142"/>
                          <a:pt x="577239" y="376618"/>
                        </a:cubicBezTo>
                        <a:cubicBezTo>
                          <a:pt x="577335" y="377095"/>
                          <a:pt x="577525" y="377476"/>
                          <a:pt x="577620" y="377952"/>
                        </a:cubicBezTo>
                        <a:cubicBezTo>
                          <a:pt x="577716" y="378428"/>
                          <a:pt x="577430" y="378714"/>
                          <a:pt x="577525" y="379095"/>
                        </a:cubicBezTo>
                        <a:cubicBezTo>
                          <a:pt x="577620" y="379476"/>
                          <a:pt x="578097" y="379667"/>
                          <a:pt x="578668" y="380047"/>
                        </a:cubicBezTo>
                        <a:cubicBezTo>
                          <a:pt x="579240" y="380524"/>
                          <a:pt x="579049" y="380524"/>
                          <a:pt x="579049" y="380905"/>
                        </a:cubicBezTo>
                        <a:cubicBezTo>
                          <a:pt x="579049" y="381286"/>
                          <a:pt x="580002" y="382143"/>
                          <a:pt x="580478" y="382714"/>
                        </a:cubicBezTo>
                        <a:cubicBezTo>
                          <a:pt x="580954" y="383286"/>
                          <a:pt x="581430" y="383476"/>
                          <a:pt x="582192" y="383381"/>
                        </a:cubicBezTo>
                        <a:cubicBezTo>
                          <a:pt x="582954" y="383286"/>
                          <a:pt x="582383" y="383858"/>
                          <a:pt x="582383" y="384143"/>
                        </a:cubicBezTo>
                        <a:cubicBezTo>
                          <a:pt x="582383" y="384429"/>
                          <a:pt x="582383" y="384524"/>
                          <a:pt x="582954" y="384524"/>
                        </a:cubicBezTo>
                        <a:cubicBezTo>
                          <a:pt x="583526" y="384524"/>
                          <a:pt x="583335" y="385000"/>
                          <a:pt x="582954" y="385191"/>
                        </a:cubicBezTo>
                        <a:cubicBezTo>
                          <a:pt x="582669" y="385477"/>
                          <a:pt x="582002" y="385763"/>
                          <a:pt x="581240" y="385858"/>
                        </a:cubicBezTo>
                        <a:cubicBezTo>
                          <a:pt x="580478" y="385858"/>
                          <a:pt x="580192" y="386525"/>
                          <a:pt x="579621" y="386525"/>
                        </a:cubicBezTo>
                        <a:cubicBezTo>
                          <a:pt x="579049" y="386525"/>
                          <a:pt x="578287" y="386905"/>
                          <a:pt x="577620" y="387001"/>
                        </a:cubicBezTo>
                        <a:cubicBezTo>
                          <a:pt x="576858" y="387096"/>
                          <a:pt x="576858" y="387191"/>
                          <a:pt x="576287" y="387191"/>
                        </a:cubicBezTo>
                        <a:cubicBezTo>
                          <a:pt x="575715" y="387191"/>
                          <a:pt x="575144" y="387667"/>
                          <a:pt x="574953" y="387953"/>
                        </a:cubicBezTo>
                        <a:cubicBezTo>
                          <a:pt x="574763" y="388144"/>
                          <a:pt x="574477" y="388811"/>
                          <a:pt x="574096" y="388715"/>
                        </a:cubicBezTo>
                        <a:cubicBezTo>
                          <a:pt x="573715" y="388620"/>
                          <a:pt x="574096" y="388144"/>
                          <a:pt x="574191" y="387572"/>
                        </a:cubicBezTo>
                        <a:cubicBezTo>
                          <a:pt x="574287" y="387001"/>
                          <a:pt x="574191" y="386810"/>
                          <a:pt x="573620" y="386620"/>
                        </a:cubicBezTo>
                        <a:cubicBezTo>
                          <a:pt x="573048" y="386429"/>
                          <a:pt x="573048" y="386620"/>
                          <a:pt x="572953" y="387096"/>
                        </a:cubicBezTo>
                        <a:cubicBezTo>
                          <a:pt x="572858" y="387477"/>
                          <a:pt x="572286" y="386715"/>
                          <a:pt x="571905" y="386620"/>
                        </a:cubicBezTo>
                        <a:cubicBezTo>
                          <a:pt x="571429" y="386525"/>
                          <a:pt x="571048" y="387667"/>
                          <a:pt x="570762" y="387953"/>
                        </a:cubicBezTo>
                        <a:cubicBezTo>
                          <a:pt x="570477" y="388239"/>
                          <a:pt x="570000" y="388525"/>
                          <a:pt x="569905" y="389001"/>
                        </a:cubicBezTo>
                        <a:cubicBezTo>
                          <a:pt x="569905" y="389477"/>
                          <a:pt x="569524" y="389382"/>
                          <a:pt x="569048" y="389382"/>
                        </a:cubicBezTo>
                        <a:cubicBezTo>
                          <a:pt x="568476" y="389382"/>
                          <a:pt x="568286" y="388906"/>
                          <a:pt x="568000" y="389096"/>
                        </a:cubicBezTo>
                        <a:cubicBezTo>
                          <a:pt x="567714" y="389287"/>
                          <a:pt x="567238" y="389477"/>
                          <a:pt x="566857" y="389287"/>
                        </a:cubicBezTo>
                        <a:cubicBezTo>
                          <a:pt x="566476" y="389096"/>
                          <a:pt x="565809" y="388430"/>
                          <a:pt x="565238" y="388430"/>
                        </a:cubicBezTo>
                        <a:cubicBezTo>
                          <a:pt x="564762" y="388430"/>
                          <a:pt x="564285" y="388525"/>
                          <a:pt x="564000" y="389001"/>
                        </a:cubicBezTo>
                        <a:cubicBezTo>
                          <a:pt x="563714" y="389477"/>
                          <a:pt x="563714" y="389382"/>
                          <a:pt x="563428" y="388906"/>
                        </a:cubicBezTo>
                        <a:cubicBezTo>
                          <a:pt x="563142" y="388430"/>
                          <a:pt x="562761" y="388334"/>
                          <a:pt x="562380" y="388334"/>
                        </a:cubicBezTo>
                        <a:cubicBezTo>
                          <a:pt x="561999" y="388334"/>
                          <a:pt x="561428" y="388334"/>
                          <a:pt x="561047" y="388239"/>
                        </a:cubicBezTo>
                        <a:cubicBezTo>
                          <a:pt x="560666" y="388144"/>
                          <a:pt x="560380" y="389287"/>
                          <a:pt x="559999" y="389763"/>
                        </a:cubicBezTo>
                        <a:cubicBezTo>
                          <a:pt x="559618" y="390144"/>
                          <a:pt x="559523" y="390049"/>
                          <a:pt x="559428" y="390620"/>
                        </a:cubicBezTo>
                        <a:cubicBezTo>
                          <a:pt x="559332" y="391192"/>
                          <a:pt x="559142" y="391192"/>
                          <a:pt x="558856" y="391001"/>
                        </a:cubicBezTo>
                        <a:cubicBezTo>
                          <a:pt x="558570" y="390811"/>
                          <a:pt x="558380" y="390811"/>
                          <a:pt x="558189" y="391096"/>
                        </a:cubicBezTo>
                        <a:cubicBezTo>
                          <a:pt x="557999" y="391478"/>
                          <a:pt x="557618" y="391287"/>
                          <a:pt x="557046" y="391001"/>
                        </a:cubicBezTo>
                        <a:cubicBezTo>
                          <a:pt x="556570" y="390716"/>
                          <a:pt x="556570" y="390620"/>
                          <a:pt x="556570" y="390239"/>
                        </a:cubicBezTo>
                        <a:cubicBezTo>
                          <a:pt x="556570" y="389858"/>
                          <a:pt x="556570" y="389382"/>
                          <a:pt x="556094" y="388715"/>
                        </a:cubicBezTo>
                        <a:cubicBezTo>
                          <a:pt x="555522" y="388049"/>
                          <a:pt x="554570" y="388144"/>
                          <a:pt x="553998" y="387953"/>
                        </a:cubicBezTo>
                        <a:cubicBezTo>
                          <a:pt x="553427" y="387763"/>
                          <a:pt x="553046" y="386905"/>
                          <a:pt x="552665" y="386810"/>
                        </a:cubicBezTo>
                        <a:cubicBezTo>
                          <a:pt x="552284" y="386715"/>
                          <a:pt x="553046" y="385953"/>
                          <a:pt x="552855" y="385286"/>
                        </a:cubicBezTo>
                        <a:cubicBezTo>
                          <a:pt x="552665" y="384620"/>
                          <a:pt x="552189" y="384620"/>
                          <a:pt x="551712" y="384524"/>
                        </a:cubicBezTo>
                        <a:cubicBezTo>
                          <a:pt x="551236" y="384524"/>
                          <a:pt x="551236" y="384238"/>
                          <a:pt x="550950" y="383762"/>
                        </a:cubicBezTo>
                        <a:cubicBezTo>
                          <a:pt x="550760" y="383286"/>
                          <a:pt x="549998" y="384143"/>
                          <a:pt x="549617" y="384143"/>
                        </a:cubicBezTo>
                        <a:cubicBezTo>
                          <a:pt x="549236" y="384143"/>
                          <a:pt x="549331" y="383191"/>
                          <a:pt x="549141" y="382905"/>
                        </a:cubicBezTo>
                        <a:cubicBezTo>
                          <a:pt x="548950" y="382619"/>
                          <a:pt x="548474" y="382334"/>
                          <a:pt x="548093" y="382334"/>
                        </a:cubicBezTo>
                        <a:cubicBezTo>
                          <a:pt x="547712" y="382334"/>
                          <a:pt x="547331" y="382238"/>
                          <a:pt x="547045" y="382048"/>
                        </a:cubicBezTo>
                        <a:cubicBezTo>
                          <a:pt x="546854" y="381762"/>
                          <a:pt x="546569" y="381953"/>
                          <a:pt x="546093" y="381953"/>
                        </a:cubicBezTo>
                        <a:cubicBezTo>
                          <a:pt x="545616" y="381953"/>
                          <a:pt x="545331" y="381286"/>
                          <a:pt x="544950" y="381191"/>
                        </a:cubicBezTo>
                        <a:cubicBezTo>
                          <a:pt x="544569" y="381095"/>
                          <a:pt x="543521" y="381381"/>
                          <a:pt x="542949" y="381667"/>
                        </a:cubicBezTo>
                        <a:cubicBezTo>
                          <a:pt x="542378" y="381953"/>
                          <a:pt x="541997" y="381953"/>
                          <a:pt x="541521" y="381667"/>
                        </a:cubicBezTo>
                        <a:cubicBezTo>
                          <a:pt x="541044" y="381381"/>
                          <a:pt x="540568" y="381476"/>
                          <a:pt x="539901" y="381476"/>
                        </a:cubicBezTo>
                        <a:cubicBezTo>
                          <a:pt x="539235" y="381476"/>
                          <a:pt x="539139" y="381000"/>
                          <a:pt x="538663" y="381095"/>
                        </a:cubicBezTo>
                        <a:cubicBezTo>
                          <a:pt x="538187" y="381095"/>
                          <a:pt x="537711" y="381381"/>
                          <a:pt x="537425" y="381667"/>
                        </a:cubicBezTo>
                        <a:cubicBezTo>
                          <a:pt x="537139" y="381953"/>
                          <a:pt x="536853" y="382048"/>
                          <a:pt x="536377" y="382238"/>
                        </a:cubicBezTo>
                        <a:cubicBezTo>
                          <a:pt x="535806" y="382334"/>
                          <a:pt x="535139" y="382334"/>
                          <a:pt x="534567" y="382524"/>
                        </a:cubicBezTo>
                        <a:cubicBezTo>
                          <a:pt x="533996" y="382619"/>
                          <a:pt x="533901" y="382429"/>
                          <a:pt x="533520" y="382143"/>
                        </a:cubicBezTo>
                        <a:cubicBezTo>
                          <a:pt x="533139" y="381857"/>
                          <a:pt x="532186" y="381762"/>
                          <a:pt x="531805" y="381762"/>
                        </a:cubicBezTo>
                        <a:cubicBezTo>
                          <a:pt x="531329" y="381762"/>
                          <a:pt x="530948" y="382048"/>
                          <a:pt x="530948" y="382524"/>
                        </a:cubicBezTo>
                        <a:cubicBezTo>
                          <a:pt x="530948" y="383000"/>
                          <a:pt x="530757" y="383572"/>
                          <a:pt x="530472" y="384048"/>
                        </a:cubicBezTo>
                        <a:cubicBezTo>
                          <a:pt x="530186" y="384620"/>
                          <a:pt x="529995" y="384429"/>
                          <a:pt x="529424" y="384524"/>
                        </a:cubicBezTo>
                        <a:cubicBezTo>
                          <a:pt x="528948" y="384620"/>
                          <a:pt x="529138" y="385382"/>
                          <a:pt x="529233" y="385953"/>
                        </a:cubicBezTo>
                        <a:cubicBezTo>
                          <a:pt x="529329" y="386429"/>
                          <a:pt x="529233" y="386525"/>
                          <a:pt x="528948" y="386810"/>
                        </a:cubicBezTo>
                        <a:cubicBezTo>
                          <a:pt x="528662" y="387096"/>
                          <a:pt x="529138" y="387477"/>
                          <a:pt x="529043" y="388239"/>
                        </a:cubicBezTo>
                        <a:cubicBezTo>
                          <a:pt x="528948" y="389001"/>
                          <a:pt x="529424" y="389287"/>
                          <a:pt x="529900" y="389763"/>
                        </a:cubicBezTo>
                        <a:cubicBezTo>
                          <a:pt x="530376" y="390239"/>
                          <a:pt x="529995" y="390334"/>
                          <a:pt x="529995" y="390811"/>
                        </a:cubicBezTo>
                        <a:cubicBezTo>
                          <a:pt x="529995" y="391287"/>
                          <a:pt x="530186" y="391573"/>
                          <a:pt x="530662" y="391763"/>
                        </a:cubicBezTo>
                        <a:cubicBezTo>
                          <a:pt x="531138" y="391954"/>
                          <a:pt x="531424" y="392144"/>
                          <a:pt x="531710" y="392716"/>
                        </a:cubicBezTo>
                        <a:cubicBezTo>
                          <a:pt x="531996" y="393287"/>
                          <a:pt x="531996" y="393954"/>
                          <a:pt x="531615" y="394145"/>
                        </a:cubicBezTo>
                        <a:cubicBezTo>
                          <a:pt x="531329" y="394430"/>
                          <a:pt x="531900" y="395288"/>
                          <a:pt x="532281" y="395859"/>
                        </a:cubicBezTo>
                        <a:cubicBezTo>
                          <a:pt x="532662" y="396430"/>
                          <a:pt x="532662" y="396812"/>
                          <a:pt x="532281" y="397192"/>
                        </a:cubicBezTo>
                        <a:cubicBezTo>
                          <a:pt x="531805" y="397478"/>
                          <a:pt x="531424" y="397288"/>
                          <a:pt x="531519" y="397764"/>
                        </a:cubicBezTo>
                        <a:cubicBezTo>
                          <a:pt x="531519" y="398240"/>
                          <a:pt x="530472" y="398240"/>
                          <a:pt x="529900" y="398336"/>
                        </a:cubicBezTo>
                        <a:cubicBezTo>
                          <a:pt x="529329" y="398336"/>
                          <a:pt x="529614" y="398812"/>
                          <a:pt x="529424" y="399193"/>
                        </a:cubicBezTo>
                        <a:cubicBezTo>
                          <a:pt x="529329" y="399574"/>
                          <a:pt x="528757" y="399955"/>
                          <a:pt x="528186" y="400050"/>
                        </a:cubicBezTo>
                        <a:cubicBezTo>
                          <a:pt x="527614" y="400050"/>
                          <a:pt x="527804" y="400717"/>
                          <a:pt x="527614" y="401479"/>
                        </a:cubicBezTo>
                        <a:cubicBezTo>
                          <a:pt x="527424" y="402241"/>
                          <a:pt x="527614" y="402146"/>
                          <a:pt x="527995" y="402526"/>
                        </a:cubicBezTo>
                        <a:cubicBezTo>
                          <a:pt x="528281" y="402908"/>
                          <a:pt x="528471" y="403193"/>
                          <a:pt x="528281" y="403479"/>
                        </a:cubicBezTo>
                        <a:cubicBezTo>
                          <a:pt x="528090" y="403765"/>
                          <a:pt x="527424" y="403479"/>
                          <a:pt x="526852" y="403098"/>
                        </a:cubicBezTo>
                        <a:cubicBezTo>
                          <a:pt x="526281" y="402717"/>
                          <a:pt x="526376" y="403098"/>
                          <a:pt x="525804" y="403574"/>
                        </a:cubicBezTo>
                        <a:cubicBezTo>
                          <a:pt x="525233" y="404050"/>
                          <a:pt x="524471" y="404527"/>
                          <a:pt x="523804" y="405003"/>
                        </a:cubicBezTo>
                        <a:cubicBezTo>
                          <a:pt x="523137" y="405479"/>
                          <a:pt x="522756" y="405670"/>
                          <a:pt x="522185" y="406051"/>
                        </a:cubicBezTo>
                        <a:cubicBezTo>
                          <a:pt x="521613" y="406432"/>
                          <a:pt x="523137" y="406622"/>
                          <a:pt x="523423" y="407099"/>
                        </a:cubicBezTo>
                        <a:cubicBezTo>
                          <a:pt x="523709" y="407575"/>
                          <a:pt x="523423" y="409004"/>
                          <a:pt x="523423" y="409004"/>
                        </a:cubicBezTo>
                        <a:lnTo>
                          <a:pt x="523518" y="409289"/>
                        </a:lnTo>
                        <a:cubicBezTo>
                          <a:pt x="524852" y="409194"/>
                          <a:pt x="526281" y="409099"/>
                          <a:pt x="526947" y="408908"/>
                        </a:cubicBezTo>
                        <a:cubicBezTo>
                          <a:pt x="527804" y="408718"/>
                          <a:pt x="528757" y="408622"/>
                          <a:pt x="529805" y="409384"/>
                        </a:cubicBezTo>
                        <a:cubicBezTo>
                          <a:pt x="530853" y="410146"/>
                          <a:pt x="531900" y="410242"/>
                          <a:pt x="532758" y="411004"/>
                        </a:cubicBezTo>
                        <a:cubicBezTo>
                          <a:pt x="533234" y="411385"/>
                          <a:pt x="533615" y="411766"/>
                          <a:pt x="533996" y="412147"/>
                        </a:cubicBezTo>
                        <a:cubicBezTo>
                          <a:pt x="534377" y="412528"/>
                          <a:pt x="534662" y="412909"/>
                          <a:pt x="534758" y="413385"/>
                        </a:cubicBezTo>
                        <a:cubicBezTo>
                          <a:pt x="534948" y="414338"/>
                          <a:pt x="535234" y="415195"/>
                          <a:pt x="536187" y="415671"/>
                        </a:cubicBezTo>
                        <a:cubicBezTo>
                          <a:pt x="536758" y="415957"/>
                          <a:pt x="537711" y="416242"/>
                          <a:pt x="538568" y="416433"/>
                        </a:cubicBezTo>
                        <a:lnTo>
                          <a:pt x="538568" y="416719"/>
                        </a:lnTo>
                        <a:cubicBezTo>
                          <a:pt x="538473" y="417005"/>
                          <a:pt x="538187" y="417386"/>
                          <a:pt x="537615" y="417576"/>
                        </a:cubicBezTo>
                        <a:cubicBezTo>
                          <a:pt x="536853" y="417862"/>
                          <a:pt x="537520" y="418147"/>
                          <a:pt x="537806" y="418433"/>
                        </a:cubicBezTo>
                        <a:cubicBezTo>
                          <a:pt x="538091" y="418814"/>
                          <a:pt x="537901" y="420053"/>
                          <a:pt x="537711" y="420624"/>
                        </a:cubicBezTo>
                        <a:cubicBezTo>
                          <a:pt x="537520" y="421196"/>
                          <a:pt x="537520" y="421481"/>
                          <a:pt x="537139" y="421767"/>
                        </a:cubicBezTo>
                        <a:cubicBezTo>
                          <a:pt x="536758" y="422053"/>
                          <a:pt x="535520" y="422053"/>
                          <a:pt x="535044" y="421672"/>
                        </a:cubicBezTo>
                        <a:cubicBezTo>
                          <a:pt x="534662" y="421291"/>
                          <a:pt x="534186" y="421576"/>
                          <a:pt x="533710" y="421862"/>
                        </a:cubicBezTo>
                        <a:cubicBezTo>
                          <a:pt x="533329" y="422053"/>
                          <a:pt x="533234" y="421576"/>
                          <a:pt x="533139" y="421196"/>
                        </a:cubicBezTo>
                        <a:cubicBezTo>
                          <a:pt x="533043" y="420814"/>
                          <a:pt x="532853" y="420624"/>
                          <a:pt x="532377" y="420624"/>
                        </a:cubicBezTo>
                        <a:cubicBezTo>
                          <a:pt x="531900" y="420624"/>
                          <a:pt x="531805" y="420338"/>
                          <a:pt x="531329" y="420148"/>
                        </a:cubicBezTo>
                        <a:cubicBezTo>
                          <a:pt x="530853" y="419957"/>
                          <a:pt x="530281" y="420434"/>
                          <a:pt x="530281" y="420910"/>
                        </a:cubicBezTo>
                        <a:cubicBezTo>
                          <a:pt x="530281" y="421386"/>
                          <a:pt x="529614" y="421862"/>
                          <a:pt x="529614" y="422243"/>
                        </a:cubicBezTo>
                        <a:cubicBezTo>
                          <a:pt x="529614" y="422624"/>
                          <a:pt x="530376" y="422529"/>
                          <a:pt x="530567" y="422529"/>
                        </a:cubicBezTo>
                        <a:cubicBezTo>
                          <a:pt x="530757" y="422529"/>
                          <a:pt x="530948" y="422338"/>
                          <a:pt x="531043" y="421958"/>
                        </a:cubicBezTo>
                        <a:cubicBezTo>
                          <a:pt x="531138" y="421576"/>
                          <a:pt x="531615" y="422243"/>
                          <a:pt x="531805" y="422720"/>
                        </a:cubicBezTo>
                        <a:cubicBezTo>
                          <a:pt x="532091" y="423196"/>
                          <a:pt x="532472" y="423767"/>
                          <a:pt x="532472" y="424529"/>
                        </a:cubicBezTo>
                        <a:cubicBezTo>
                          <a:pt x="532472" y="425291"/>
                          <a:pt x="532853" y="425196"/>
                          <a:pt x="532853" y="425863"/>
                        </a:cubicBezTo>
                        <a:cubicBezTo>
                          <a:pt x="532948" y="426434"/>
                          <a:pt x="532948" y="426530"/>
                          <a:pt x="533329" y="426720"/>
                        </a:cubicBezTo>
                        <a:cubicBezTo>
                          <a:pt x="533710" y="426911"/>
                          <a:pt x="532853" y="428054"/>
                          <a:pt x="532758" y="428339"/>
                        </a:cubicBezTo>
                        <a:cubicBezTo>
                          <a:pt x="532662" y="428625"/>
                          <a:pt x="532472" y="428816"/>
                          <a:pt x="532186" y="428816"/>
                        </a:cubicBezTo>
                        <a:cubicBezTo>
                          <a:pt x="531900" y="428816"/>
                          <a:pt x="531138" y="428816"/>
                          <a:pt x="530376" y="428911"/>
                        </a:cubicBezTo>
                        <a:cubicBezTo>
                          <a:pt x="529614" y="429006"/>
                          <a:pt x="530376" y="430149"/>
                          <a:pt x="530472" y="430625"/>
                        </a:cubicBezTo>
                        <a:cubicBezTo>
                          <a:pt x="530472" y="431006"/>
                          <a:pt x="529710" y="432149"/>
                          <a:pt x="529329" y="432625"/>
                        </a:cubicBezTo>
                        <a:cubicBezTo>
                          <a:pt x="528852" y="433007"/>
                          <a:pt x="529138" y="433483"/>
                          <a:pt x="529329" y="434150"/>
                        </a:cubicBezTo>
                        <a:cubicBezTo>
                          <a:pt x="529614" y="434721"/>
                          <a:pt x="528948" y="435483"/>
                          <a:pt x="528948" y="435959"/>
                        </a:cubicBezTo>
                        <a:cubicBezTo>
                          <a:pt x="528948" y="436436"/>
                          <a:pt x="528186" y="436721"/>
                          <a:pt x="528186" y="437102"/>
                        </a:cubicBezTo>
                        <a:cubicBezTo>
                          <a:pt x="528186" y="437483"/>
                          <a:pt x="527804" y="437769"/>
                          <a:pt x="527233" y="438341"/>
                        </a:cubicBezTo>
                        <a:cubicBezTo>
                          <a:pt x="526662" y="438912"/>
                          <a:pt x="527043" y="438912"/>
                          <a:pt x="527138" y="439579"/>
                        </a:cubicBezTo>
                        <a:cubicBezTo>
                          <a:pt x="527138" y="440150"/>
                          <a:pt x="527043" y="440341"/>
                          <a:pt x="527424" y="440626"/>
                        </a:cubicBezTo>
                        <a:cubicBezTo>
                          <a:pt x="527804" y="440912"/>
                          <a:pt x="528376" y="440626"/>
                          <a:pt x="528757" y="440341"/>
                        </a:cubicBezTo>
                        <a:cubicBezTo>
                          <a:pt x="529138" y="440055"/>
                          <a:pt x="529233" y="440436"/>
                          <a:pt x="529614" y="440912"/>
                        </a:cubicBezTo>
                        <a:cubicBezTo>
                          <a:pt x="529995" y="441388"/>
                          <a:pt x="530281" y="441674"/>
                          <a:pt x="530186" y="442055"/>
                        </a:cubicBezTo>
                        <a:cubicBezTo>
                          <a:pt x="529995" y="442436"/>
                          <a:pt x="529710" y="442436"/>
                          <a:pt x="529233" y="442532"/>
                        </a:cubicBezTo>
                        <a:cubicBezTo>
                          <a:pt x="528662" y="442532"/>
                          <a:pt x="528852" y="443675"/>
                          <a:pt x="528948" y="444151"/>
                        </a:cubicBezTo>
                        <a:cubicBezTo>
                          <a:pt x="528948" y="444722"/>
                          <a:pt x="529233" y="444722"/>
                          <a:pt x="529614" y="444722"/>
                        </a:cubicBezTo>
                        <a:cubicBezTo>
                          <a:pt x="529995" y="444722"/>
                          <a:pt x="529995" y="445961"/>
                          <a:pt x="529995" y="446532"/>
                        </a:cubicBezTo>
                        <a:cubicBezTo>
                          <a:pt x="529995" y="447104"/>
                          <a:pt x="529900" y="447294"/>
                          <a:pt x="529900" y="447675"/>
                        </a:cubicBezTo>
                        <a:cubicBezTo>
                          <a:pt x="529900" y="448151"/>
                          <a:pt x="530186" y="448532"/>
                          <a:pt x="530948" y="448628"/>
                        </a:cubicBezTo>
                        <a:cubicBezTo>
                          <a:pt x="531710" y="448723"/>
                          <a:pt x="531900" y="449294"/>
                          <a:pt x="531996" y="449485"/>
                        </a:cubicBezTo>
                        <a:cubicBezTo>
                          <a:pt x="532091" y="449771"/>
                          <a:pt x="532662" y="450056"/>
                          <a:pt x="532662" y="450533"/>
                        </a:cubicBezTo>
                        <a:cubicBezTo>
                          <a:pt x="532662" y="451009"/>
                          <a:pt x="533234" y="451104"/>
                          <a:pt x="533615" y="451866"/>
                        </a:cubicBezTo>
                        <a:cubicBezTo>
                          <a:pt x="534091" y="452628"/>
                          <a:pt x="533901" y="453866"/>
                          <a:pt x="533901" y="454247"/>
                        </a:cubicBezTo>
                        <a:cubicBezTo>
                          <a:pt x="533901" y="454628"/>
                          <a:pt x="533615" y="454628"/>
                          <a:pt x="533043" y="454628"/>
                        </a:cubicBezTo>
                        <a:cubicBezTo>
                          <a:pt x="532472" y="454628"/>
                          <a:pt x="532948" y="455105"/>
                          <a:pt x="533043" y="455676"/>
                        </a:cubicBezTo>
                        <a:cubicBezTo>
                          <a:pt x="533234" y="456247"/>
                          <a:pt x="533139" y="456533"/>
                          <a:pt x="532948" y="457009"/>
                        </a:cubicBezTo>
                        <a:cubicBezTo>
                          <a:pt x="532758" y="457486"/>
                          <a:pt x="532186" y="457771"/>
                          <a:pt x="531615" y="457676"/>
                        </a:cubicBezTo>
                        <a:cubicBezTo>
                          <a:pt x="531043" y="457581"/>
                          <a:pt x="531043" y="457391"/>
                          <a:pt x="530662" y="456819"/>
                        </a:cubicBezTo>
                        <a:cubicBezTo>
                          <a:pt x="530281" y="456247"/>
                          <a:pt x="530091" y="457105"/>
                          <a:pt x="529710" y="457200"/>
                        </a:cubicBezTo>
                        <a:cubicBezTo>
                          <a:pt x="529329" y="457295"/>
                          <a:pt x="529329" y="456914"/>
                          <a:pt x="528948" y="456343"/>
                        </a:cubicBezTo>
                        <a:cubicBezTo>
                          <a:pt x="528566" y="455867"/>
                          <a:pt x="528852" y="454819"/>
                          <a:pt x="528662" y="454438"/>
                        </a:cubicBezTo>
                        <a:cubicBezTo>
                          <a:pt x="528566" y="454057"/>
                          <a:pt x="528566" y="453676"/>
                          <a:pt x="528471" y="453009"/>
                        </a:cubicBezTo>
                        <a:cubicBezTo>
                          <a:pt x="528376" y="452342"/>
                          <a:pt x="527614" y="452723"/>
                          <a:pt x="527233" y="452818"/>
                        </a:cubicBezTo>
                        <a:cubicBezTo>
                          <a:pt x="526852" y="452914"/>
                          <a:pt x="526471" y="452818"/>
                          <a:pt x="525995" y="452818"/>
                        </a:cubicBezTo>
                        <a:cubicBezTo>
                          <a:pt x="525519" y="452818"/>
                          <a:pt x="525614" y="453009"/>
                          <a:pt x="525614" y="453485"/>
                        </a:cubicBezTo>
                        <a:cubicBezTo>
                          <a:pt x="525614" y="453962"/>
                          <a:pt x="524947" y="453676"/>
                          <a:pt x="524757" y="454057"/>
                        </a:cubicBezTo>
                        <a:cubicBezTo>
                          <a:pt x="524471" y="454342"/>
                          <a:pt x="524280" y="454438"/>
                          <a:pt x="523995" y="454342"/>
                        </a:cubicBezTo>
                        <a:cubicBezTo>
                          <a:pt x="523709" y="454247"/>
                          <a:pt x="523328" y="454057"/>
                          <a:pt x="523328" y="453771"/>
                        </a:cubicBezTo>
                        <a:cubicBezTo>
                          <a:pt x="523328" y="453485"/>
                          <a:pt x="522566" y="453390"/>
                          <a:pt x="522090" y="453485"/>
                        </a:cubicBezTo>
                        <a:cubicBezTo>
                          <a:pt x="521613" y="453580"/>
                          <a:pt x="520851" y="454438"/>
                          <a:pt x="520470" y="454819"/>
                        </a:cubicBezTo>
                        <a:cubicBezTo>
                          <a:pt x="520089" y="455200"/>
                          <a:pt x="519899" y="455581"/>
                          <a:pt x="519232" y="455676"/>
                        </a:cubicBezTo>
                        <a:cubicBezTo>
                          <a:pt x="518661" y="455676"/>
                          <a:pt x="518470" y="456438"/>
                          <a:pt x="518184" y="456533"/>
                        </a:cubicBezTo>
                        <a:cubicBezTo>
                          <a:pt x="517899" y="456629"/>
                          <a:pt x="516946" y="456152"/>
                          <a:pt x="516470" y="455771"/>
                        </a:cubicBezTo>
                        <a:cubicBezTo>
                          <a:pt x="515994" y="455390"/>
                          <a:pt x="516660" y="455009"/>
                          <a:pt x="516374" y="454819"/>
                        </a:cubicBezTo>
                        <a:cubicBezTo>
                          <a:pt x="516089" y="454628"/>
                          <a:pt x="515612" y="455295"/>
                          <a:pt x="515232" y="455295"/>
                        </a:cubicBezTo>
                        <a:cubicBezTo>
                          <a:pt x="514946" y="455295"/>
                          <a:pt x="514755" y="455105"/>
                          <a:pt x="514755" y="455009"/>
                        </a:cubicBezTo>
                        <a:cubicBezTo>
                          <a:pt x="514755" y="455009"/>
                          <a:pt x="514565" y="454819"/>
                          <a:pt x="514565" y="454819"/>
                        </a:cubicBezTo>
                        <a:lnTo>
                          <a:pt x="515612" y="453866"/>
                        </a:lnTo>
                        <a:cubicBezTo>
                          <a:pt x="515517" y="453866"/>
                          <a:pt x="515232" y="453580"/>
                          <a:pt x="515136" y="453580"/>
                        </a:cubicBezTo>
                        <a:cubicBezTo>
                          <a:pt x="514851" y="453390"/>
                          <a:pt x="514374" y="453200"/>
                          <a:pt x="514184" y="453200"/>
                        </a:cubicBezTo>
                        <a:cubicBezTo>
                          <a:pt x="513612" y="453104"/>
                          <a:pt x="513231" y="453771"/>
                          <a:pt x="512755" y="453580"/>
                        </a:cubicBezTo>
                        <a:cubicBezTo>
                          <a:pt x="512279" y="453485"/>
                          <a:pt x="512279" y="453962"/>
                          <a:pt x="511803" y="454057"/>
                        </a:cubicBezTo>
                        <a:cubicBezTo>
                          <a:pt x="511326" y="454247"/>
                          <a:pt x="511326" y="453485"/>
                          <a:pt x="510755" y="453580"/>
                        </a:cubicBezTo>
                        <a:cubicBezTo>
                          <a:pt x="510183" y="453676"/>
                          <a:pt x="510278" y="453390"/>
                          <a:pt x="509707" y="453390"/>
                        </a:cubicBezTo>
                        <a:cubicBezTo>
                          <a:pt x="509231" y="453390"/>
                          <a:pt x="509136" y="453580"/>
                          <a:pt x="508945" y="453866"/>
                        </a:cubicBezTo>
                        <a:cubicBezTo>
                          <a:pt x="508754" y="454152"/>
                          <a:pt x="508659" y="454342"/>
                          <a:pt x="508374" y="454724"/>
                        </a:cubicBezTo>
                        <a:cubicBezTo>
                          <a:pt x="508088" y="455105"/>
                          <a:pt x="508278" y="455200"/>
                          <a:pt x="507802" y="455581"/>
                        </a:cubicBezTo>
                        <a:cubicBezTo>
                          <a:pt x="507326" y="455962"/>
                          <a:pt x="507326" y="455962"/>
                          <a:pt x="506849" y="455771"/>
                        </a:cubicBezTo>
                        <a:cubicBezTo>
                          <a:pt x="506278" y="455581"/>
                          <a:pt x="506373" y="456247"/>
                          <a:pt x="506278" y="456629"/>
                        </a:cubicBezTo>
                        <a:cubicBezTo>
                          <a:pt x="506183" y="456914"/>
                          <a:pt x="505707" y="457009"/>
                          <a:pt x="505611" y="457486"/>
                        </a:cubicBezTo>
                        <a:cubicBezTo>
                          <a:pt x="505611" y="457962"/>
                          <a:pt x="504754" y="458343"/>
                          <a:pt x="504278" y="459010"/>
                        </a:cubicBezTo>
                        <a:cubicBezTo>
                          <a:pt x="503802" y="459676"/>
                          <a:pt x="504373" y="460438"/>
                          <a:pt x="503802" y="460534"/>
                        </a:cubicBezTo>
                        <a:cubicBezTo>
                          <a:pt x="503230" y="460629"/>
                          <a:pt x="503897" y="461200"/>
                          <a:pt x="504087" y="461867"/>
                        </a:cubicBezTo>
                        <a:cubicBezTo>
                          <a:pt x="504183" y="462439"/>
                          <a:pt x="503802" y="463867"/>
                          <a:pt x="503706" y="464249"/>
                        </a:cubicBezTo>
                        <a:cubicBezTo>
                          <a:pt x="503516" y="464630"/>
                          <a:pt x="502278" y="464344"/>
                          <a:pt x="501897" y="464249"/>
                        </a:cubicBezTo>
                        <a:cubicBezTo>
                          <a:pt x="501516" y="464153"/>
                          <a:pt x="501135" y="464725"/>
                          <a:pt x="500849" y="464630"/>
                        </a:cubicBezTo>
                        <a:cubicBezTo>
                          <a:pt x="500468" y="464630"/>
                          <a:pt x="500182" y="464153"/>
                          <a:pt x="499991" y="463867"/>
                        </a:cubicBezTo>
                        <a:cubicBezTo>
                          <a:pt x="499801" y="463582"/>
                          <a:pt x="499039" y="463867"/>
                          <a:pt x="498849" y="464058"/>
                        </a:cubicBezTo>
                        <a:cubicBezTo>
                          <a:pt x="498563" y="464249"/>
                          <a:pt x="499325" y="464915"/>
                          <a:pt x="499801" y="465487"/>
                        </a:cubicBezTo>
                        <a:cubicBezTo>
                          <a:pt x="500277" y="466058"/>
                          <a:pt x="500468" y="466534"/>
                          <a:pt x="500753" y="467011"/>
                        </a:cubicBezTo>
                        <a:cubicBezTo>
                          <a:pt x="501039" y="467487"/>
                          <a:pt x="500849" y="467582"/>
                          <a:pt x="500563" y="467868"/>
                        </a:cubicBezTo>
                        <a:cubicBezTo>
                          <a:pt x="500277" y="468059"/>
                          <a:pt x="500373" y="468059"/>
                          <a:pt x="500563" y="468630"/>
                        </a:cubicBezTo>
                        <a:cubicBezTo>
                          <a:pt x="500658" y="469201"/>
                          <a:pt x="500753" y="469106"/>
                          <a:pt x="501516" y="469106"/>
                        </a:cubicBezTo>
                        <a:cubicBezTo>
                          <a:pt x="502278" y="469106"/>
                          <a:pt x="502278" y="469487"/>
                          <a:pt x="502373" y="469868"/>
                        </a:cubicBezTo>
                        <a:cubicBezTo>
                          <a:pt x="502563" y="470249"/>
                          <a:pt x="502849" y="470249"/>
                          <a:pt x="503706" y="470440"/>
                        </a:cubicBezTo>
                        <a:cubicBezTo>
                          <a:pt x="504468" y="470630"/>
                          <a:pt x="504564" y="471107"/>
                          <a:pt x="504945" y="471488"/>
                        </a:cubicBezTo>
                        <a:cubicBezTo>
                          <a:pt x="505326" y="471868"/>
                          <a:pt x="506087" y="471297"/>
                          <a:pt x="506754" y="471107"/>
                        </a:cubicBezTo>
                        <a:cubicBezTo>
                          <a:pt x="507421" y="470916"/>
                          <a:pt x="507993" y="471488"/>
                          <a:pt x="508278" y="471678"/>
                        </a:cubicBezTo>
                        <a:cubicBezTo>
                          <a:pt x="508564" y="471868"/>
                          <a:pt x="508754" y="472154"/>
                          <a:pt x="509136" y="472440"/>
                        </a:cubicBezTo>
                        <a:cubicBezTo>
                          <a:pt x="509516" y="472726"/>
                          <a:pt x="509421" y="473202"/>
                          <a:pt x="509516" y="473774"/>
                        </a:cubicBezTo>
                        <a:cubicBezTo>
                          <a:pt x="509612" y="474250"/>
                          <a:pt x="509898" y="475107"/>
                          <a:pt x="509707" y="475488"/>
                        </a:cubicBezTo>
                        <a:cubicBezTo>
                          <a:pt x="509516" y="475869"/>
                          <a:pt x="509040" y="475774"/>
                          <a:pt x="508754" y="475488"/>
                        </a:cubicBezTo>
                        <a:cubicBezTo>
                          <a:pt x="508469" y="475202"/>
                          <a:pt x="508659" y="474631"/>
                          <a:pt x="508659" y="474155"/>
                        </a:cubicBezTo>
                        <a:cubicBezTo>
                          <a:pt x="508659" y="473678"/>
                          <a:pt x="508659" y="473488"/>
                          <a:pt x="508278" y="473392"/>
                        </a:cubicBezTo>
                        <a:cubicBezTo>
                          <a:pt x="507897" y="473297"/>
                          <a:pt x="507802" y="473583"/>
                          <a:pt x="507707" y="474059"/>
                        </a:cubicBezTo>
                        <a:cubicBezTo>
                          <a:pt x="507612" y="474536"/>
                          <a:pt x="507707" y="474821"/>
                          <a:pt x="507421" y="475012"/>
                        </a:cubicBezTo>
                        <a:cubicBezTo>
                          <a:pt x="507135" y="475202"/>
                          <a:pt x="506564" y="475297"/>
                          <a:pt x="506754" y="475774"/>
                        </a:cubicBezTo>
                        <a:cubicBezTo>
                          <a:pt x="506945" y="476345"/>
                          <a:pt x="507421" y="475869"/>
                          <a:pt x="507707" y="475679"/>
                        </a:cubicBezTo>
                        <a:cubicBezTo>
                          <a:pt x="507993" y="475583"/>
                          <a:pt x="507707" y="476059"/>
                          <a:pt x="507516" y="476441"/>
                        </a:cubicBezTo>
                        <a:cubicBezTo>
                          <a:pt x="507326" y="476821"/>
                          <a:pt x="507802" y="476631"/>
                          <a:pt x="508088" y="476917"/>
                        </a:cubicBezTo>
                        <a:cubicBezTo>
                          <a:pt x="508374" y="477203"/>
                          <a:pt x="508088" y="477298"/>
                          <a:pt x="507612" y="477488"/>
                        </a:cubicBezTo>
                        <a:cubicBezTo>
                          <a:pt x="507231" y="477679"/>
                          <a:pt x="507421" y="478250"/>
                          <a:pt x="507707" y="478822"/>
                        </a:cubicBezTo>
                        <a:cubicBezTo>
                          <a:pt x="507993" y="479393"/>
                          <a:pt x="507612" y="479298"/>
                          <a:pt x="507326" y="479584"/>
                        </a:cubicBezTo>
                        <a:cubicBezTo>
                          <a:pt x="507040" y="479965"/>
                          <a:pt x="507516" y="480346"/>
                          <a:pt x="507707" y="480632"/>
                        </a:cubicBezTo>
                        <a:cubicBezTo>
                          <a:pt x="507993" y="480917"/>
                          <a:pt x="507421" y="481870"/>
                          <a:pt x="507612" y="482346"/>
                        </a:cubicBezTo>
                        <a:cubicBezTo>
                          <a:pt x="507707" y="482727"/>
                          <a:pt x="507516" y="482917"/>
                          <a:pt x="507040" y="483203"/>
                        </a:cubicBezTo>
                        <a:cubicBezTo>
                          <a:pt x="506564" y="483489"/>
                          <a:pt x="506373" y="484251"/>
                          <a:pt x="505802" y="484537"/>
                        </a:cubicBezTo>
                        <a:cubicBezTo>
                          <a:pt x="505326" y="484822"/>
                          <a:pt x="505516" y="485584"/>
                          <a:pt x="505040" y="485584"/>
                        </a:cubicBezTo>
                        <a:cubicBezTo>
                          <a:pt x="504659" y="485584"/>
                          <a:pt x="504278" y="485108"/>
                          <a:pt x="503897" y="485013"/>
                        </a:cubicBezTo>
                        <a:cubicBezTo>
                          <a:pt x="503420" y="484918"/>
                          <a:pt x="503325" y="485299"/>
                          <a:pt x="503135" y="485680"/>
                        </a:cubicBezTo>
                        <a:cubicBezTo>
                          <a:pt x="502944" y="485966"/>
                          <a:pt x="501992" y="485966"/>
                          <a:pt x="501516" y="486346"/>
                        </a:cubicBezTo>
                        <a:cubicBezTo>
                          <a:pt x="501135" y="486632"/>
                          <a:pt x="500468" y="486918"/>
                          <a:pt x="500087" y="487204"/>
                        </a:cubicBezTo>
                        <a:cubicBezTo>
                          <a:pt x="499706" y="487489"/>
                          <a:pt x="499325" y="487204"/>
                          <a:pt x="499039" y="487109"/>
                        </a:cubicBezTo>
                        <a:cubicBezTo>
                          <a:pt x="498658" y="487013"/>
                          <a:pt x="497229" y="487489"/>
                          <a:pt x="496944" y="487680"/>
                        </a:cubicBezTo>
                        <a:cubicBezTo>
                          <a:pt x="496562" y="487871"/>
                          <a:pt x="496372" y="488537"/>
                          <a:pt x="495896" y="488537"/>
                        </a:cubicBezTo>
                        <a:cubicBezTo>
                          <a:pt x="495420" y="488537"/>
                          <a:pt x="494848" y="488728"/>
                          <a:pt x="494277" y="488633"/>
                        </a:cubicBezTo>
                        <a:cubicBezTo>
                          <a:pt x="493705" y="488537"/>
                          <a:pt x="493800" y="488061"/>
                          <a:pt x="493515" y="487585"/>
                        </a:cubicBezTo>
                        <a:cubicBezTo>
                          <a:pt x="493229" y="487204"/>
                          <a:pt x="492753" y="487204"/>
                          <a:pt x="492467" y="487299"/>
                        </a:cubicBezTo>
                        <a:cubicBezTo>
                          <a:pt x="492181" y="487299"/>
                          <a:pt x="491895" y="487299"/>
                          <a:pt x="491705" y="486918"/>
                        </a:cubicBezTo>
                        <a:cubicBezTo>
                          <a:pt x="491514" y="486632"/>
                          <a:pt x="490752" y="486823"/>
                          <a:pt x="490371" y="487204"/>
                        </a:cubicBezTo>
                        <a:lnTo>
                          <a:pt x="490371" y="487204"/>
                        </a:lnTo>
                        <a:cubicBezTo>
                          <a:pt x="490371" y="487204"/>
                          <a:pt x="489990" y="486632"/>
                          <a:pt x="489514" y="486537"/>
                        </a:cubicBezTo>
                        <a:cubicBezTo>
                          <a:pt x="487323" y="486061"/>
                          <a:pt x="486561" y="489775"/>
                          <a:pt x="487514" y="493395"/>
                        </a:cubicBezTo>
                        <a:cubicBezTo>
                          <a:pt x="487609" y="493871"/>
                          <a:pt x="488466" y="493776"/>
                          <a:pt x="488847" y="494062"/>
                        </a:cubicBezTo>
                        <a:cubicBezTo>
                          <a:pt x="489228" y="494347"/>
                          <a:pt x="489133" y="494633"/>
                          <a:pt x="488847" y="494824"/>
                        </a:cubicBezTo>
                        <a:cubicBezTo>
                          <a:pt x="488657" y="495014"/>
                          <a:pt x="488562" y="495014"/>
                          <a:pt x="488562" y="495491"/>
                        </a:cubicBezTo>
                        <a:cubicBezTo>
                          <a:pt x="488562" y="495967"/>
                          <a:pt x="488085" y="495871"/>
                          <a:pt x="487799" y="495871"/>
                        </a:cubicBezTo>
                        <a:cubicBezTo>
                          <a:pt x="487514" y="495871"/>
                          <a:pt x="487133" y="496253"/>
                          <a:pt x="486752" y="496443"/>
                        </a:cubicBezTo>
                        <a:cubicBezTo>
                          <a:pt x="486276" y="496634"/>
                          <a:pt x="485895" y="496919"/>
                          <a:pt x="485418" y="496919"/>
                        </a:cubicBezTo>
                        <a:cubicBezTo>
                          <a:pt x="484942" y="496919"/>
                          <a:pt x="484656" y="497491"/>
                          <a:pt x="484561" y="497776"/>
                        </a:cubicBezTo>
                        <a:cubicBezTo>
                          <a:pt x="484370" y="498062"/>
                          <a:pt x="484275" y="498443"/>
                          <a:pt x="483704" y="498634"/>
                        </a:cubicBezTo>
                        <a:cubicBezTo>
                          <a:pt x="483228" y="498824"/>
                          <a:pt x="482847" y="499015"/>
                          <a:pt x="482466" y="499300"/>
                        </a:cubicBezTo>
                        <a:cubicBezTo>
                          <a:pt x="482085" y="499586"/>
                          <a:pt x="481894" y="499586"/>
                          <a:pt x="481418" y="499586"/>
                        </a:cubicBezTo>
                        <a:cubicBezTo>
                          <a:pt x="480941" y="499682"/>
                          <a:pt x="480846" y="499682"/>
                          <a:pt x="480465" y="499396"/>
                        </a:cubicBezTo>
                        <a:cubicBezTo>
                          <a:pt x="480084" y="499110"/>
                          <a:pt x="479703" y="499110"/>
                          <a:pt x="479227" y="499110"/>
                        </a:cubicBezTo>
                        <a:cubicBezTo>
                          <a:pt x="478751" y="499110"/>
                          <a:pt x="478846" y="500063"/>
                          <a:pt x="478941" y="500348"/>
                        </a:cubicBezTo>
                        <a:cubicBezTo>
                          <a:pt x="479037" y="500729"/>
                          <a:pt x="477512" y="501396"/>
                          <a:pt x="477036" y="501682"/>
                        </a:cubicBezTo>
                        <a:cubicBezTo>
                          <a:pt x="476655" y="501967"/>
                          <a:pt x="475608" y="502444"/>
                          <a:pt x="474845" y="502444"/>
                        </a:cubicBezTo>
                        <a:cubicBezTo>
                          <a:pt x="474083" y="502444"/>
                          <a:pt x="474179" y="501872"/>
                          <a:pt x="473798" y="501205"/>
                        </a:cubicBezTo>
                        <a:cubicBezTo>
                          <a:pt x="473417" y="500539"/>
                          <a:pt x="472655" y="500158"/>
                          <a:pt x="471893" y="500063"/>
                        </a:cubicBezTo>
                        <a:cubicBezTo>
                          <a:pt x="471131" y="499967"/>
                          <a:pt x="470750" y="500348"/>
                          <a:pt x="470178" y="500443"/>
                        </a:cubicBezTo>
                        <a:cubicBezTo>
                          <a:pt x="469607" y="500539"/>
                          <a:pt x="468845" y="501015"/>
                          <a:pt x="468369" y="501205"/>
                        </a:cubicBezTo>
                        <a:cubicBezTo>
                          <a:pt x="467892" y="501396"/>
                          <a:pt x="467987" y="501491"/>
                          <a:pt x="467511" y="501777"/>
                        </a:cubicBezTo>
                        <a:cubicBezTo>
                          <a:pt x="467035" y="502063"/>
                          <a:pt x="466178" y="502158"/>
                          <a:pt x="465702" y="502253"/>
                        </a:cubicBezTo>
                        <a:cubicBezTo>
                          <a:pt x="465225" y="502253"/>
                          <a:pt x="465225" y="501587"/>
                          <a:pt x="464940" y="501110"/>
                        </a:cubicBezTo>
                        <a:cubicBezTo>
                          <a:pt x="464558" y="500634"/>
                          <a:pt x="464178" y="499872"/>
                          <a:pt x="463511" y="499491"/>
                        </a:cubicBezTo>
                        <a:cubicBezTo>
                          <a:pt x="462939" y="499110"/>
                          <a:pt x="462939" y="499491"/>
                          <a:pt x="462749" y="499777"/>
                        </a:cubicBezTo>
                        <a:cubicBezTo>
                          <a:pt x="462463" y="500063"/>
                          <a:pt x="461606" y="500253"/>
                          <a:pt x="461129" y="500253"/>
                        </a:cubicBezTo>
                        <a:cubicBezTo>
                          <a:pt x="460653" y="500253"/>
                          <a:pt x="460368" y="500348"/>
                          <a:pt x="459987" y="500539"/>
                        </a:cubicBezTo>
                        <a:cubicBezTo>
                          <a:pt x="459606" y="500729"/>
                          <a:pt x="459415" y="500443"/>
                          <a:pt x="458939" y="500063"/>
                        </a:cubicBezTo>
                        <a:cubicBezTo>
                          <a:pt x="458462" y="499682"/>
                          <a:pt x="458558" y="498920"/>
                          <a:pt x="458177" y="498729"/>
                        </a:cubicBezTo>
                        <a:cubicBezTo>
                          <a:pt x="457796" y="498538"/>
                          <a:pt x="457129" y="499205"/>
                          <a:pt x="456843" y="499300"/>
                        </a:cubicBezTo>
                        <a:cubicBezTo>
                          <a:pt x="456462" y="499396"/>
                          <a:pt x="455891" y="499491"/>
                          <a:pt x="455605" y="499110"/>
                        </a:cubicBezTo>
                        <a:cubicBezTo>
                          <a:pt x="455319" y="498729"/>
                          <a:pt x="454843" y="498253"/>
                          <a:pt x="454367" y="497967"/>
                        </a:cubicBezTo>
                        <a:cubicBezTo>
                          <a:pt x="453891" y="497776"/>
                          <a:pt x="453605" y="497586"/>
                          <a:pt x="453414" y="497110"/>
                        </a:cubicBezTo>
                        <a:cubicBezTo>
                          <a:pt x="453224" y="496729"/>
                          <a:pt x="453319" y="496062"/>
                          <a:pt x="453033" y="496062"/>
                        </a:cubicBezTo>
                        <a:cubicBezTo>
                          <a:pt x="452748" y="495967"/>
                          <a:pt x="452176" y="495871"/>
                          <a:pt x="451795" y="496062"/>
                        </a:cubicBezTo>
                        <a:cubicBezTo>
                          <a:pt x="451319" y="496253"/>
                          <a:pt x="451128" y="496157"/>
                          <a:pt x="450938" y="495871"/>
                        </a:cubicBezTo>
                        <a:cubicBezTo>
                          <a:pt x="450652" y="495586"/>
                          <a:pt x="450843" y="495205"/>
                          <a:pt x="450462" y="494824"/>
                        </a:cubicBezTo>
                        <a:cubicBezTo>
                          <a:pt x="450081" y="494443"/>
                          <a:pt x="449509" y="494919"/>
                          <a:pt x="449128" y="495014"/>
                        </a:cubicBezTo>
                        <a:cubicBezTo>
                          <a:pt x="448747" y="495109"/>
                          <a:pt x="448461" y="495205"/>
                          <a:pt x="448176" y="494729"/>
                        </a:cubicBezTo>
                        <a:cubicBezTo>
                          <a:pt x="447890" y="494252"/>
                          <a:pt x="447128" y="494252"/>
                          <a:pt x="447128" y="493967"/>
                        </a:cubicBezTo>
                        <a:cubicBezTo>
                          <a:pt x="447033" y="493681"/>
                          <a:pt x="446556" y="493586"/>
                          <a:pt x="446080" y="493300"/>
                        </a:cubicBezTo>
                        <a:cubicBezTo>
                          <a:pt x="445604" y="493014"/>
                          <a:pt x="445413" y="492728"/>
                          <a:pt x="445032" y="492157"/>
                        </a:cubicBezTo>
                        <a:cubicBezTo>
                          <a:pt x="444556" y="491585"/>
                          <a:pt x="444366" y="491490"/>
                          <a:pt x="443889" y="491490"/>
                        </a:cubicBezTo>
                        <a:cubicBezTo>
                          <a:pt x="443413" y="491490"/>
                          <a:pt x="442937" y="491395"/>
                          <a:pt x="442556" y="491204"/>
                        </a:cubicBezTo>
                        <a:cubicBezTo>
                          <a:pt x="442079" y="491014"/>
                          <a:pt x="441889" y="490442"/>
                          <a:pt x="441794" y="489871"/>
                        </a:cubicBezTo>
                        <a:cubicBezTo>
                          <a:pt x="441699" y="489395"/>
                          <a:pt x="441603" y="488918"/>
                          <a:pt x="441318" y="488537"/>
                        </a:cubicBezTo>
                        <a:cubicBezTo>
                          <a:pt x="441032" y="488156"/>
                          <a:pt x="441318" y="487489"/>
                          <a:pt x="441413" y="486918"/>
                        </a:cubicBezTo>
                        <a:cubicBezTo>
                          <a:pt x="441508" y="486346"/>
                          <a:pt x="441603" y="485870"/>
                          <a:pt x="441889" y="485584"/>
                        </a:cubicBezTo>
                        <a:cubicBezTo>
                          <a:pt x="442175" y="485299"/>
                          <a:pt x="442651" y="485299"/>
                          <a:pt x="443223" y="485394"/>
                        </a:cubicBezTo>
                        <a:cubicBezTo>
                          <a:pt x="443794" y="485489"/>
                          <a:pt x="443794" y="485775"/>
                          <a:pt x="444270" y="485775"/>
                        </a:cubicBezTo>
                        <a:cubicBezTo>
                          <a:pt x="444747" y="485775"/>
                          <a:pt x="445032" y="485680"/>
                          <a:pt x="445223" y="485204"/>
                        </a:cubicBezTo>
                        <a:cubicBezTo>
                          <a:pt x="445413" y="484727"/>
                          <a:pt x="445318" y="484156"/>
                          <a:pt x="445413" y="483489"/>
                        </a:cubicBezTo>
                        <a:cubicBezTo>
                          <a:pt x="445508" y="482822"/>
                          <a:pt x="446080" y="482727"/>
                          <a:pt x="446556" y="482727"/>
                        </a:cubicBezTo>
                        <a:cubicBezTo>
                          <a:pt x="447033" y="482727"/>
                          <a:pt x="447223" y="482155"/>
                          <a:pt x="447223" y="481870"/>
                        </a:cubicBezTo>
                        <a:cubicBezTo>
                          <a:pt x="447223" y="481584"/>
                          <a:pt x="446652" y="481489"/>
                          <a:pt x="446175" y="481298"/>
                        </a:cubicBezTo>
                        <a:cubicBezTo>
                          <a:pt x="445699" y="481108"/>
                          <a:pt x="445508" y="481298"/>
                          <a:pt x="445223" y="481489"/>
                        </a:cubicBezTo>
                        <a:cubicBezTo>
                          <a:pt x="444937" y="481679"/>
                          <a:pt x="444366" y="481298"/>
                          <a:pt x="443603" y="481013"/>
                        </a:cubicBezTo>
                        <a:cubicBezTo>
                          <a:pt x="442841" y="480727"/>
                          <a:pt x="444270" y="480536"/>
                          <a:pt x="444366" y="479774"/>
                        </a:cubicBezTo>
                        <a:cubicBezTo>
                          <a:pt x="444461" y="479012"/>
                          <a:pt x="444270" y="478631"/>
                          <a:pt x="444270" y="478631"/>
                        </a:cubicBezTo>
                        <a:cubicBezTo>
                          <a:pt x="444270" y="478631"/>
                          <a:pt x="444366" y="478536"/>
                          <a:pt x="444556" y="478346"/>
                        </a:cubicBezTo>
                        <a:cubicBezTo>
                          <a:pt x="444747" y="478155"/>
                          <a:pt x="445413" y="477964"/>
                          <a:pt x="445318" y="477869"/>
                        </a:cubicBezTo>
                        <a:cubicBezTo>
                          <a:pt x="445223" y="477679"/>
                          <a:pt x="445032" y="477012"/>
                          <a:pt x="444747" y="476345"/>
                        </a:cubicBezTo>
                        <a:cubicBezTo>
                          <a:pt x="444366" y="475774"/>
                          <a:pt x="443889" y="473678"/>
                          <a:pt x="443699" y="473297"/>
                        </a:cubicBezTo>
                        <a:cubicBezTo>
                          <a:pt x="443508" y="472916"/>
                          <a:pt x="443032" y="472535"/>
                          <a:pt x="443223" y="471964"/>
                        </a:cubicBezTo>
                        <a:cubicBezTo>
                          <a:pt x="443413" y="471392"/>
                          <a:pt x="443223" y="471107"/>
                          <a:pt x="443223" y="470535"/>
                        </a:cubicBezTo>
                        <a:cubicBezTo>
                          <a:pt x="443223" y="469963"/>
                          <a:pt x="442841" y="469201"/>
                          <a:pt x="442556" y="468821"/>
                        </a:cubicBezTo>
                        <a:cubicBezTo>
                          <a:pt x="442175" y="468439"/>
                          <a:pt x="442746" y="468439"/>
                          <a:pt x="443032" y="468344"/>
                        </a:cubicBezTo>
                        <a:cubicBezTo>
                          <a:pt x="443318" y="468249"/>
                          <a:pt x="443889" y="468059"/>
                          <a:pt x="443985" y="468249"/>
                        </a:cubicBezTo>
                        <a:cubicBezTo>
                          <a:pt x="444175" y="468439"/>
                          <a:pt x="444270" y="468630"/>
                          <a:pt x="444842" y="468630"/>
                        </a:cubicBezTo>
                        <a:cubicBezTo>
                          <a:pt x="445413" y="468630"/>
                          <a:pt x="445604" y="468725"/>
                          <a:pt x="445985" y="469011"/>
                        </a:cubicBezTo>
                        <a:cubicBezTo>
                          <a:pt x="446461" y="469297"/>
                          <a:pt x="446747" y="469678"/>
                          <a:pt x="446842" y="469487"/>
                        </a:cubicBezTo>
                        <a:cubicBezTo>
                          <a:pt x="446937" y="469297"/>
                          <a:pt x="446175" y="468630"/>
                          <a:pt x="446080" y="468344"/>
                        </a:cubicBezTo>
                        <a:cubicBezTo>
                          <a:pt x="446080" y="468059"/>
                          <a:pt x="446556" y="467773"/>
                          <a:pt x="446842" y="467773"/>
                        </a:cubicBezTo>
                        <a:cubicBezTo>
                          <a:pt x="447128" y="467678"/>
                          <a:pt x="447890" y="467582"/>
                          <a:pt x="447699" y="467392"/>
                        </a:cubicBezTo>
                        <a:cubicBezTo>
                          <a:pt x="447509" y="467201"/>
                          <a:pt x="446937" y="467201"/>
                          <a:pt x="446652" y="467201"/>
                        </a:cubicBezTo>
                        <a:cubicBezTo>
                          <a:pt x="446366" y="467106"/>
                          <a:pt x="446175" y="466630"/>
                          <a:pt x="445508" y="466439"/>
                        </a:cubicBezTo>
                        <a:cubicBezTo>
                          <a:pt x="444842" y="466249"/>
                          <a:pt x="444366" y="466725"/>
                          <a:pt x="444175" y="467011"/>
                        </a:cubicBezTo>
                        <a:cubicBezTo>
                          <a:pt x="443985" y="467296"/>
                          <a:pt x="443603" y="467296"/>
                          <a:pt x="443318" y="467106"/>
                        </a:cubicBezTo>
                        <a:cubicBezTo>
                          <a:pt x="443032" y="466916"/>
                          <a:pt x="442841" y="467011"/>
                          <a:pt x="442461" y="467106"/>
                        </a:cubicBezTo>
                        <a:cubicBezTo>
                          <a:pt x="442079" y="467201"/>
                          <a:pt x="442079" y="466820"/>
                          <a:pt x="441889" y="466344"/>
                        </a:cubicBezTo>
                        <a:cubicBezTo>
                          <a:pt x="441699" y="465868"/>
                          <a:pt x="441699" y="465296"/>
                          <a:pt x="441318" y="465011"/>
                        </a:cubicBezTo>
                        <a:cubicBezTo>
                          <a:pt x="440841" y="464630"/>
                          <a:pt x="441318" y="464153"/>
                          <a:pt x="440556" y="463677"/>
                        </a:cubicBezTo>
                        <a:cubicBezTo>
                          <a:pt x="439794" y="463105"/>
                          <a:pt x="439984" y="463772"/>
                          <a:pt x="439508" y="463772"/>
                        </a:cubicBezTo>
                        <a:cubicBezTo>
                          <a:pt x="439032" y="463772"/>
                          <a:pt x="439222" y="463010"/>
                          <a:pt x="439222" y="462343"/>
                        </a:cubicBezTo>
                        <a:cubicBezTo>
                          <a:pt x="439222" y="461677"/>
                          <a:pt x="438746" y="461296"/>
                          <a:pt x="438174" y="461105"/>
                        </a:cubicBezTo>
                        <a:cubicBezTo>
                          <a:pt x="437603" y="460915"/>
                          <a:pt x="437793" y="459581"/>
                          <a:pt x="437508" y="459200"/>
                        </a:cubicBezTo>
                        <a:cubicBezTo>
                          <a:pt x="437222" y="458819"/>
                          <a:pt x="437222" y="458534"/>
                          <a:pt x="436936" y="457486"/>
                        </a:cubicBezTo>
                        <a:cubicBezTo>
                          <a:pt x="436650" y="456438"/>
                          <a:pt x="437127" y="456533"/>
                          <a:pt x="437222" y="456057"/>
                        </a:cubicBezTo>
                        <a:cubicBezTo>
                          <a:pt x="437317" y="455581"/>
                          <a:pt x="437889" y="455295"/>
                          <a:pt x="437698" y="454533"/>
                        </a:cubicBezTo>
                        <a:cubicBezTo>
                          <a:pt x="437508" y="453676"/>
                          <a:pt x="436841" y="453390"/>
                          <a:pt x="436460" y="453104"/>
                        </a:cubicBezTo>
                        <a:cubicBezTo>
                          <a:pt x="436079" y="452818"/>
                          <a:pt x="436079" y="452438"/>
                          <a:pt x="435317" y="451675"/>
                        </a:cubicBezTo>
                        <a:cubicBezTo>
                          <a:pt x="434555" y="450913"/>
                          <a:pt x="433507" y="450533"/>
                          <a:pt x="432936" y="450247"/>
                        </a:cubicBezTo>
                        <a:cubicBezTo>
                          <a:pt x="432269" y="449961"/>
                          <a:pt x="431412" y="450247"/>
                          <a:pt x="430745" y="450437"/>
                        </a:cubicBezTo>
                        <a:cubicBezTo>
                          <a:pt x="430078" y="450628"/>
                          <a:pt x="429126" y="450723"/>
                          <a:pt x="428554" y="450533"/>
                        </a:cubicBezTo>
                        <a:cubicBezTo>
                          <a:pt x="427983" y="450342"/>
                          <a:pt x="426363" y="450342"/>
                          <a:pt x="425887" y="450151"/>
                        </a:cubicBezTo>
                        <a:cubicBezTo>
                          <a:pt x="425411" y="449961"/>
                          <a:pt x="424553" y="450247"/>
                          <a:pt x="423982" y="450247"/>
                        </a:cubicBezTo>
                        <a:cubicBezTo>
                          <a:pt x="423411" y="450247"/>
                          <a:pt x="423029" y="450628"/>
                          <a:pt x="422744" y="450913"/>
                        </a:cubicBezTo>
                        <a:cubicBezTo>
                          <a:pt x="422458" y="451199"/>
                          <a:pt x="422172" y="451199"/>
                          <a:pt x="421696" y="451295"/>
                        </a:cubicBezTo>
                        <a:cubicBezTo>
                          <a:pt x="421124" y="451390"/>
                          <a:pt x="421315" y="451199"/>
                          <a:pt x="420934" y="451009"/>
                        </a:cubicBezTo>
                        <a:cubicBezTo>
                          <a:pt x="420648" y="450818"/>
                          <a:pt x="420077" y="450247"/>
                          <a:pt x="419601" y="450151"/>
                        </a:cubicBezTo>
                        <a:cubicBezTo>
                          <a:pt x="419124" y="450151"/>
                          <a:pt x="418648" y="449580"/>
                          <a:pt x="418362" y="449580"/>
                        </a:cubicBezTo>
                        <a:cubicBezTo>
                          <a:pt x="418077" y="449580"/>
                          <a:pt x="417981" y="449771"/>
                          <a:pt x="417600" y="449866"/>
                        </a:cubicBezTo>
                        <a:cubicBezTo>
                          <a:pt x="417219" y="449961"/>
                          <a:pt x="416933" y="449485"/>
                          <a:pt x="416838" y="449389"/>
                        </a:cubicBezTo>
                        <a:cubicBezTo>
                          <a:pt x="416648" y="449199"/>
                          <a:pt x="417029" y="448913"/>
                          <a:pt x="417410" y="448628"/>
                        </a:cubicBezTo>
                        <a:cubicBezTo>
                          <a:pt x="417791" y="448342"/>
                          <a:pt x="417124" y="448246"/>
                          <a:pt x="416933" y="448246"/>
                        </a:cubicBezTo>
                        <a:cubicBezTo>
                          <a:pt x="416648" y="448246"/>
                          <a:pt x="416457" y="448723"/>
                          <a:pt x="416172" y="448723"/>
                        </a:cubicBezTo>
                        <a:cubicBezTo>
                          <a:pt x="415791" y="448723"/>
                          <a:pt x="416267" y="448056"/>
                          <a:pt x="415981" y="447961"/>
                        </a:cubicBezTo>
                        <a:cubicBezTo>
                          <a:pt x="415695" y="447866"/>
                          <a:pt x="415600" y="448246"/>
                          <a:pt x="415600" y="448532"/>
                        </a:cubicBezTo>
                        <a:cubicBezTo>
                          <a:pt x="415600" y="448818"/>
                          <a:pt x="414743" y="448056"/>
                          <a:pt x="414552" y="448342"/>
                        </a:cubicBezTo>
                        <a:cubicBezTo>
                          <a:pt x="414362" y="448628"/>
                          <a:pt x="414171" y="448818"/>
                          <a:pt x="413790" y="449009"/>
                        </a:cubicBezTo>
                        <a:cubicBezTo>
                          <a:pt x="413409" y="449199"/>
                          <a:pt x="413124" y="449866"/>
                          <a:pt x="413028" y="450247"/>
                        </a:cubicBezTo>
                        <a:cubicBezTo>
                          <a:pt x="412933" y="450628"/>
                          <a:pt x="412552" y="450533"/>
                          <a:pt x="412266" y="450247"/>
                        </a:cubicBezTo>
                        <a:cubicBezTo>
                          <a:pt x="411981" y="449961"/>
                          <a:pt x="411790" y="449580"/>
                          <a:pt x="411981" y="449294"/>
                        </a:cubicBezTo>
                        <a:cubicBezTo>
                          <a:pt x="412171" y="449009"/>
                          <a:pt x="412647" y="448437"/>
                          <a:pt x="412743" y="447961"/>
                        </a:cubicBezTo>
                        <a:cubicBezTo>
                          <a:pt x="412838" y="447484"/>
                          <a:pt x="412838" y="447104"/>
                          <a:pt x="412552" y="447008"/>
                        </a:cubicBezTo>
                        <a:cubicBezTo>
                          <a:pt x="412171" y="446818"/>
                          <a:pt x="412266" y="446532"/>
                          <a:pt x="412362" y="446246"/>
                        </a:cubicBezTo>
                        <a:cubicBezTo>
                          <a:pt x="412457" y="445865"/>
                          <a:pt x="412362" y="445580"/>
                          <a:pt x="412266" y="445294"/>
                        </a:cubicBezTo>
                        <a:cubicBezTo>
                          <a:pt x="412171" y="445008"/>
                          <a:pt x="412076" y="444151"/>
                          <a:pt x="411695" y="443960"/>
                        </a:cubicBezTo>
                        <a:cubicBezTo>
                          <a:pt x="411314" y="443770"/>
                          <a:pt x="410361" y="443960"/>
                          <a:pt x="410076" y="443960"/>
                        </a:cubicBezTo>
                        <a:cubicBezTo>
                          <a:pt x="409790" y="443960"/>
                          <a:pt x="409599" y="444341"/>
                          <a:pt x="409504" y="444817"/>
                        </a:cubicBezTo>
                        <a:cubicBezTo>
                          <a:pt x="409409" y="445294"/>
                          <a:pt x="409028" y="445294"/>
                          <a:pt x="408647" y="445484"/>
                        </a:cubicBezTo>
                        <a:cubicBezTo>
                          <a:pt x="408266" y="445675"/>
                          <a:pt x="408742" y="446627"/>
                          <a:pt x="408361" y="446818"/>
                        </a:cubicBezTo>
                        <a:cubicBezTo>
                          <a:pt x="407980" y="447008"/>
                          <a:pt x="407218" y="446818"/>
                          <a:pt x="406647" y="446722"/>
                        </a:cubicBezTo>
                        <a:cubicBezTo>
                          <a:pt x="406075" y="446627"/>
                          <a:pt x="405599" y="447008"/>
                          <a:pt x="405218" y="447104"/>
                        </a:cubicBezTo>
                        <a:cubicBezTo>
                          <a:pt x="404741" y="447199"/>
                          <a:pt x="403789" y="446913"/>
                          <a:pt x="403503" y="446722"/>
                        </a:cubicBezTo>
                        <a:cubicBezTo>
                          <a:pt x="403218" y="446532"/>
                          <a:pt x="402551" y="445865"/>
                          <a:pt x="402360" y="445675"/>
                        </a:cubicBezTo>
                        <a:cubicBezTo>
                          <a:pt x="402074" y="445389"/>
                          <a:pt x="402360" y="444913"/>
                          <a:pt x="402265" y="444532"/>
                        </a:cubicBezTo>
                        <a:cubicBezTo>
                          <a:pt x="402170" y="444055"/>
                          <a:pt x="401694" y="443675"/>
                          <a:pt x="401312" y="443579"/>
                        </a:cubicBezTo>
                        <a:cubicBezTo>
                          <a:pt x="400932" y="443579"/>
                          <a:pt x="400551" y="443865"/>
                          <a:pt x="400265" y="444246"/>
                        </a:cubicBezTo>
                        <a:cubicBezTo>
                          <a:pt x="399979" y="444627"/>
                          <a:pt x="399693" y="444532"/>
                          <a:pt x="399217" y="444532"/>
                        </a:cubicBezTo>
                        <a:cubicBezTo>
                          <a:pt x="398741" y="444532"/>
                          <a:pt x="397883" y="444151"/>
                          <a:pt x="397407" y="443770"/>
                        </a:cubicBezTo>
                        <a:cubicBezTo>
                          <a:pt x="396836" y="443389"/>
                          <a:pt x="397693" y="442246"/>
                          <a:pt x="397693" y="441865"/>
                        </a:cubicBezTo>
                        <a:cubicBezTo>
                          <a:pt x="397693" y="441484"/>
                          <a:pt x="397788" y="441008"/>
                          <a:pt x="397883" y="440722"/>
                        </a:cubicBezTo>
                        <a:cubicBezTo>
                          <a:pt x="397979" y="440531"/>
                          <a:pt x="398265" y="439960"/>
                          <a:pt x="398455" y="439579"/>
                        </a:cubicBezTo>
                        <a:cubicBezTo>
                          <a:pt x="398645" y="439198"/>
                          <a:pt x="398169" y="438531"/>
                          <a:pt x="397979" y="438150"/>
                        </a:cubicBezTo>
                        <a:cubicBezTo>
                          <a:pt x="397788" y="437769"/>
                          <a:pt x="397503" y="437769"/>
                          <a:pt x="397312" y="437959"/>
                        </a:cubicBezTo>
                        <a:cubicBezTo>
                          <a:pt x="397122" y="438150"/>
                          <a:pt x="396741" y="438055"/>
                          <a:pt x="396455" y="437864"/>
                        </a:cubicBezTo>
                        <a:cubicBezTo>
                          <a:pt x="396169" y="437674"/>
                          <a:pt x="395978" y="436817"/>
                          <a:pt x="395978" y="436340"/>
                        </a:cubicBezTo>
                        <a:cubicBezTo>
                          <a:pt x="395978" y="435864"/>
                          <a:pt x="396741" y="435769"/>
                          <a:pt x="396836" y="435483"/>
                        </a:cubicBezTo>
                        <a:cubicBezTo>
                          <a:pt x="396931" y="435197"/>
                          <a:pt x="397122" y="435007"/>
                          <a:pt x="397503" y="434721"/>
                        </a:cubicBezTo>
                        <a:cubicBezTo>
                          <a:pt x="397883" y="434435"/>
                          <a:pt x="397503" y="433578"/>
                          <a:pt x="397312" y="433197"/>
                        </a:cubicBezTo>
                        <a:cubicBezTo>
                          <a:pt x="397122" y="432816"/>
                          <a:pt x="396931" y="432625"/>
                          <a:pt x="396360" y="432721"/>
                        </a:cubicBezTo>
                        <a:cubicBezTo>
                          <a:pt x="395788" y="432721"/>
                          <a:pt x="396264" y="432149"/>
                          <a:pt x="396455" y="431673"/>
                        </a:cubicBezTo>
                        <a:cubicBezTo>
                          <a:pt x="396550" y="431197"/>
                          <a:pt x="396836" y="431483"/>
                          <a:pt x="397122" y="431483"/>
                        </a:cubicBezTo>
                        <a:cubicBezTo>
                          <a:pt x="397407" y="431483"/>
                          <a:pt x="397788" y="431578"/>
                          <a:pt x="398265" y="431292"/>
                        </a:cubicBezTo>
                        <a:cubicBezTo>
                          <a:pt x="398741" y="431006"/>
                          <a:pt x="398074" y="430339"/>
                          <a:pt x="397883" y="430054"/>
                        </a:cubicBezTo>
                        <a:cubicBezTo>
                          <a:pt x="397693" y="429863"/>
                          <a:pt x="397503" y="429482"/>
                          <a:pt x="397026" y="429482"/>
                        </a:cubicBezTo>
                        <a:cubicBezTo>
                          <a:pt x="396455" y="429482"/>
                          <a:pt x="396455" y="428816"/>
                          <a:pt x="396455" y="428530"/>
                        </a:cubicBezTo>
                        <a:cubicBezTo>
                          <a:pt x="396455" y="428244"/>
                          <a:pt x="396455" y="427482"/>
                          <a:pt x="396455" y="426720"/>
                        </a:cubicBezTo>
                        <a:cubicBezTo>
                          <a:pt x="396455" y="425958"/>
                          <a:pt x="395216" y="425672"/>
                          <a:pt x="394931" y="425577"/>
                        </a:cubicBezTo>
                        <a:cubicBezTo>
                          <a:pt x="394550" y="425482"/>
                          <a:pt x="393883" y="425196"/>
                          <a:pt x="393597" y="425291"/>
                        </a:cubicBezTo>
                        <a:cubicBezTo>
                          <a:pt x="393312" y="425387"/>
                          <a:pt x="393121" y="425291"/>
                          <a:pt x="392454" y="425291"/>
                        </a:cubicBezTo>
                        <a:cubicBezTo>
                          <a:pt x="391787" y="425291"/>
                          <a:pt x="391121" y="425101"/>
                          <a:pt x="390740" y="424815"/>
                        </a:cubicBezTo>
                        <a:cubicBezTo>
                          <a:pt x="390359" y="424529"/>
                          <a:pt x="390645" y="423863"/>
                          <a:pt x="390645" y="423482"/>
                        </a:cubicBezTo>
                        <a:cubicBezTo>
                          <a:pt x="390645" y="423005"/>
                          <a:pt x="390454" y="422434"/>
                          <a:pt x="390168" y="422053"/>
                        </a:cubicBezTo>
                        <a:cubicBezTo>
                          <a:pt x="389883" y="421576"/>
                          <a:pt x="390073" y="421386"/>
                          <a:pt x="389883" y="420719"/>
                        </a:cubicBezTo>
                        <a:cubicBezTo>
                          <a:pt x="389787" y="420053"/>
                          <a:pt x="389502" y="419957"/>
                          <a:pt x="388549" y="419576"/>
                        </a:cubicBezTo>
                        <a:cubicBezTo>
                          <a:pt x="387597" y="419100"/>
                          <a:pt x="386644" y="419291"/>
                          <a:pt x="386263" y="419481"/>
                        </a:cubicBezTo>
                        <a:cubicBezTo>
                          <a:pt x="385977" y="419767"/>
                          <a:pt x="386073" y="420434"/>
                          <a:pt x="385882" y="420910"/>
                        </a:cubicBezTo>
                        <a:cubicBezTo>
                          <a:pt x="385691" y="421386"/>
                          <a:pt x="385215" y="421196"/>
                          <a:pt x="384929" y="421005"/>
                        </a:cubicBezTo>
                        <a:cubicBezTo>
                          <a:pt x="384644" y="420814"/>
                          <a:pt x="383787" y="421100"/>
                          <a:pt x="383501" y="421100"/>
                        </a:cubicBezTo>
                        <a:cubicBezTo>
                          <a:pt x="383215" y="421100"/>
                          <a:pt x="382929" y="422434"/>
                          <a:pt x="382834" y="422720"/>
                        </a:cubicBezTo>
                        <a:cubicBezTo>
                          <a:pt x="382739" y="423005"/>
                          <a:pt x="381405" y="422910"/>
                          <a:pt x="381024" y="422910"/>
                        </a:cubicBezTo>
                        <a:cubicBezTo>
                          <a:pt x="380643" y="422910"/>
                          <a:pt x="380548" y="423196"/>
                          <a:pt x="380453" y="423577"/>
                        </a:cubicBezTo>
                        <a:cubicBezTo>
                          <a:pt x="380358" y="423863"/>
                          <a:pt x="380072" y="424053"/>
                          <a:pt x="379786" y="424053"/>
                        </a:cubicBezTo>
                        <a:cubicBezTo>
                          <a:pt x="379500" y="424053"/>
                          <a:pt x="379595" y="424339"/>
                          <a:pt x="379691" y="424625"/>
                        </a:cubicBezTo>
                        <a:cubicBezTo>
                          <a:pt x="379786" y="424910"/>
                          <a:pt x="378643" y="424910"/>
                          <a:pt x="378262" y="425005"/>
                        </a:cubicBezTo>
                        <a:cubicBezTo>
                          <a:pt x="377881" y="425101"/>
                          <a:pt x="377310" y="425767"/>
                          <a:pt x="377024" y="425958"/>
                        </a:cubicBezTo>
                        <a:cubicBezTo>
                          <a:pt x="376643" y="426149"/>
                          <a:pt x="376262" y="426339"/>
                          <a:pt x="375976" y="426720"/>
                        </a:cubicBezTo>
                        <a:cubicBezTo>
                          <a:pt x="375595" y="427101"/>
                          <a:pt x="376071" y="427387"/>
                          <a:pt x="376452" y="427577"/>
                        </a:cubicBezTo>
                        <a:cubicBezTo>
                          <a:pt x="376833" y="427768"/>
                          <a:pt x="377024" y="427863"/>
                          <a:pt x="377024" y="428244"/>
                        </a:cubicBezTo>
                        <a:cubicBezTo>
                          <a:pt x="377024" y="428625"/>
                          <a:pt x="377405" y="428530"/>
                          <a:pt x="377786" y="428434"/>
                        </a:cubicBezTo>
                        <a:cubicBezTo>
                          <a:pt x="378167" y="428244"/>
                          <a:pt x="378262" y="428720"/>
                          <a:pt x="378262" y="429196"/>
                        </a:cubicBezTo>
                        <a:cubicBezTo>
                          <a:pt x="378262" y="429673"/>
                          <a:pt x="378072" y="429959"/>
                          <a:pt x="377976" y="430435"/>
                        </a:cubicBezTo>
                        <a:cubicBezTo>
                          <a:pt x="377881" y="430816"/>
                          <a:pt x="377595" y="430530"/>
                          <a:pt x="377405" y="430149"/>
                        </a:cubicBezTo>
                        <a:cubicBezTo>
                          <a:pt x="377214" y="429863"/>
                          <a:pt x="376738" y="429673"/>
                          <a:pt x="376452" y="429482"/>
                        </a:cubicBezTo>
                        <a:cubicBezTo>
                          <a:pt x="376262" y="429292"/>
                          <a:pt x="375404" y="429292"/>
                          <a:pt x="374833" y="429292"/>
                        </a:cubicBezTo>
                        <a:cubicBezTo>
                          <a:pt x="374262" y="429292"/>
                          <a:pt x="374452" y="429578"/>
                          <a:pt x="374262" y="429768"/>
                        </a:cubicBezTo>
                        <a:cubicBezTo>
                          <a:pt x="374071" y="429959"/>
                          <a:pt x="373309" y="429863"/>
                          <a:pt x="372642" y="429863"/>
                        </a:cubicBezTo>
                        <a:cubicBezTo>
                          <a:pt x="371976" y="429863"/>
                          <a:pt x="372071" y="430149"/>
                          <a:pt x="371785" y="430339"/>
                        </a:cubicBezTo>
                        <a:cubicBezTo>
                          <a:pt x="371404" y="430530"/>
                          <a:pt x="370737" y="430530"/>
                          <a:pt x="370261" y="430530"/>
                        </a:cubicBezTo>
                        <a:cubicBezTo>
                          <a:pt x="369785" y="430530"/>
                          <a:pt x="369785" y="429959"/>
                          <a:pt x="369404" y="429863"/>
                        </a:cubicBezTo>
                        <a:cubicBezTo>
                          <a:pt x="369023" y="429768"/>
                          <a:pt x="368547" y="431006"/>
                          <a:pt x="368451" y="431387"/>
                        </a:cubicBezTo>
                        <a:cubicBezTo>
                          <a:pt x="368356" y="431863"/>
                          <a:pt x="367785" y="432340"/>
                          <a:pt x="367689" y="432816"/>
                        </a:cubicBezTo>
                        <a:cubicBezTo>
                          <a:pt x="367499" y="433388"/>
                          <a:pt x="367118" y="434340"/>
                          <a:pt x="367118" y="434340"/>
                        </a:cubicBezTo>
                        <a:lnTo>
                          <a:pt x="366451" y="435102"/>
                        </a:lnTo>
                        <a:lnTo>
                          <a:pt x="365784" y="435197"/>
                        </a:lnTo>
                        <a:cubicBezTo>
                          <a:pt x="365403" y="434816"/>
                          <a:pt x="364356" y="434435"/>
                          <a:pt x="363784" y="434435"/>
                        </a:cubicBezTo>
                        <a:cubicBezTo>
                          <a:pt x="363308" y="434435"/>
                          <a:pt x="362260" y="434340"/>
                          <a:pt x="361879" y="434626"/>
                        </a:cubicBezTo>
                        <a:cubicBezTo>
                          <a:pt x="361498" y="434816"/>
                          <a:pt x="361022" y="435388"/>
                          <a:pt x="360545" y="435674"/>
                        </a:cubicBezTo>
                        <a:cubicBezTo>
                          <a:pt x="360069" y="435959"/>
                          <a:pt x="359783" y="435292"/>
                          <a:pt x="359212" y="434912"/>
                        </a:cubicBezTo>
                        <a:cubicBezTo>
                          <a:pt x="358641" y="434435"/>
                          <a:pt x="359307" y="435483"/>
                          <a:pt x="358831" y="435578"/>
                        </a:cubicBezTo>
                        <a:cubicBezTo>
                          <a:pt x="358545" y="435578"/>
                          <a:pt x="357783" y="436150"/>
                          <a:pt x="357402" y="436436"/>
                        </a:cubicBezTo>
                        <a:cubicBezTo>
                          <a:pt x="357974" y="436436"/>
                          <a:pt x="357307" y="435959"/>
                          <a:pt x="357974" y="436626"/>
                        </a:cubicBezTo>
                        <a:cubicBezTo>
                          <a:pt x="358831" y="437388"/>
                          <a:pt x="358926" y="437959"/>
                          <a:pt x="359593" y="438721"/>
                        </a:cubicBezTo>
                        <a:cubicBezTo>
                          <a:pt x="360355" y="439484"/>
                          <a:pt x="361022" y="440436"/>
                          <a:pt x="361498" y="441293"/>
                        </a:cubicBezTo>
                        <a:cubicBezTo>
                          <a:pt x="361974" y="442150"/>
                          <a:pt x="361689" y="442817"/>
                          <a:pt x="360831" y="443484"/>
                        </a:cubicBezTo>
                        <a:cubicBezTo>
                          <a:pt x="360069" y="444151"/>
                          <a:pt x="361308" y="444246"/>
                          <a:pt x="361879" y="444246"/>
                        </a:cubicBezTo>
                        <a:cubicBezTo>
                          <a:pt x="362546" y="444246"/>
                          <a:pt x="363117" y="444627"/>
                          <a:pt x="363403" y="444913"/>
                        </a:cubicBezTo>
                        <a:cubicBezTo>
                          <a:pt x="363689" y="445294"/>
                          <a:pt x="364070" y="445865"/>
                          <a:pt x="363403" y="446246"/>
                        </a:cubicBezTo>
                        <a:cubicBezTo>
                          <a:pt x="362736" y="446722"/>
                          <a:pt x="362165" y="447008"/>
                          <a:pt x="362641" y="447675"/>
                        </a:cubicBezTo>
                        <a:cubicBezTo>
                          <a:pt x="363117" y="448342"/>
                          <a:pt x="363403" y="447484"/>
                          <a:pt x="363974" y="446818"/>
                        </a:cubicBezTo>
                        <a:cubicBezTo>
                          <a:pt x="364546" y="446151"/>
                          <a:pt x="364641" y="447484"/>
                          <a:pt x="364356" y="447961"/>
                        </a:cubicBezTo>
                        <a:cubicBezTo>
                          <a:pt x="364070" y="448437"/>
                          <a:pt x="363879" y="448913"/>
                          <a:pt x="363689" y="449580"/>
                        </a:cubicBezTo>
                        <a:cubicBezTo>
                          <a:pt x="363498" y="450247"/>
                          <a:pt x="363879" y="451485"/>
                          <a:pt x="364260" y="452342"/>
                        </a:cubicBezTo>
                        <a:cubicBezTo>
                          <a:pt x="364641" y="453200"/>
                          <a:pt x="365022" y="452914"/>
                          <a:pt x="366070" y="453390"/>
                        </a:cubicBezTo>
                        <a:cubicBezTo>
                          <a:pt x="367118" y="453866"/>
                          <a:pt x="368451" y="454628"/>
                          <a:pt x="369023" y="454914"/>
                        </a:cubicBezTo>
                        <a:cubicBezTo>
                          <a:pt x="369690" y="455200"/>
                          <a:pt x="369118" y="456152"/>
                          <a:pt x="368832" y="456819"/>
                        </a:cubicBezTo>
                        <a:cubicBezTo>
                          <a:pt x="368547" y="457486"/>
                          <a:pt x="369023" y="458153"/>
                          <a:pt x="369023" y="458724"/>
                        </a:cubicBezTo>
                        <a:cubicBezTo>
                          <a:pt x="369023" y="459296"/>
                          <a:pt x="368928" y="459676"/>
                          <a:pt x="368451" y="460343"/>
                        </a:cubicBezTo>
                        <a:cubicBezTo>
                          <a:pt x="367975" y="461010"/>
                          <a:pt x="366641" y="462248"/>
                          <a:pt x="366070" y="462820"/>
                        </a:cubicBezTo>
                        <a:cubicBezTo>
                          <a:pt x="365499" y="463391"/>
                          <a:pt x="364356" y="463296"/>
                          <a:pt x="363689" y="463105"/>
                        </a:cubicBezTo>
                        <a:cubicBezTo>
                          <a:pt x="363117" y="462820"/>
                          <a:pt x="362165" y="462343"/>
                          <a:pt x="361498" y="462248"/>
                        </a:cubicBezTo>
                        <a:cubicBezTo>
                          <a:pt x="361022" y="462153"/>
                          <a:pt x="360450" y="462725"/>
                          <a:pt x="359879" y="463296"/>
                        </a:cubicBezTo>
                        <a:lnTo>
                          <a:pt x="359593" y="464344"/>
                        </a:lnTo>
                        <a:cubicBezTo>
                          <a:pt x="359498" y="464915"/>
                          <a:pt x="358831" y="465392"/>
                          <a:pt x="358450" y="465487"/>
                        </a:cubicBezTo>
                        <a:cubicBezTo>
                          <a:pt x="357974" y="465582"/>
                          <a:pt x="357974" y="465868"/>
                          <a:pt x="358260" y="466154"/>
                        </a:cubicBezTo>
                        <a:cubicBezTo>
                          <a:pt x="358545" y="466439"/>
                          <a:pt x="358641" y="466534"/>
                          <a:pt x="358641" y="466916"/>
                        </a:cubicBezTo>
                        <a:cubicBezTo>
                          <a:pt x="358641" y="467296"/>
                          <a:pt x="358736" y="467678"/>
                          <a:pt x="358831" y="468249"/>
                        </a:cubicBezTo>
                        <a:cubicBezTo>
                          <a:pt x="358926" y="468821"/>
                          <a:pt x="358926" y="469583"/>
                          <a:pt x="359022" y="470249"/>
                        </a:cubicBezTo>
                        <a:cubicBezTo>
                          <a:pt x="359117" y="470916"/>
                          <a:pt x="358641" y="471297"/>
                          <a:pt x="358450" y="471202"/>
                        </a:cubicBezTo>
                        <a:cubicBezTo>
                          <a:pt x="358260" y="471107"/>
                          <a:pt x="357593" y="470821"/>
                          <a:pt x="357307" y="470725"/>
                        </a:cubicBezTo>
                        <a:cubicBezTo>
                          <a:pt x="357021" y="470630"/>
                          <a:pt x="356545" y="470345"/>
                          <a:pt x="356450" y="469678"/>
                        </a:cubicBezTo>
                        <a:cubicBezTo>
                          <a:pt x="356354" y="469011"/>
                          <a:pt x="356069" y="468725"/>
                          <a:pt x="355688" y="468630"/>
                        </a:cubicBezTo>
                        <a:cubicBezTo>
                          <a:pt x="355307" y="468535"/>
                          <a:pt x="354831" y="467963"/>
                          <a:pt x="354831" y="467963"/>
                        </a:cubicBezTo>
                        <a:lnTo>
                          <a:pt x="354640" y="467963"/>
                        </a:lnTo>
                        <a:cubicBezTo>
                          <a:pt x="354354" y="468821"/>
                          <a:pt x="353973" y="470345"/>
                          <a:pt x="353878" y="471011"/>
                        </a:cubicBezTo>
                        <a:cubicBezTo>
                          <a:pt x="353783" y="471392"/>
                          <a:pt x="353592" y="471868"/>
                          <a:pt x="353497" y="472345"/>
                        </a:cubicBezTo>
                        <a:lnTo>
                          <a:pt x="353211" y="472440"/>
                        </a:lnTo>
                        <a:cubicBezTo>
                          <a:pt x="353211" y="472440"/>
                          <a:pt x="352164" y="472345"/>
                          <a:pt x="351878" y="472440"/>
                        </a:cubicBezTo>
                        <a:cubicBezTo>
                          <a:pt x="351497" y="472440"/>
                          <a:pt x="350830" y="472345"/>
                          <a:pt x="350449" y="472154"/>
                        </a:cubicBezTo>
                        <a:cubicBezTo>
                          <a:pt x="350068" y="471964"/>
                          <a:pt x="349401" y="472345"/>
                          <a:pt x="349211" y="472630"/>
                        </a:cubicBezTo>
                        <a:cubicBezTo>
                          <a:pt x="348925" y="472821"/>
                          <a:pt x="348735" y="472821"/>
                          <a:pt x="348258" y="472726"/>
                        </a:cubicBezTo>
                        <a:cubicBezTo>
                          <a:pt x="347782" y="472630"/>
                          <a:pt x="347687" y="473392"/>
                          <a:pt x="347496" y="473869"/>
                        </a:cubicBezTo>
                        <a:cubicBezTo>
                          <a:pt x="347306" y="474345"/>
                          <a:pt x="346925" y="474726"/>
                          <a:pt x="346258" y="474917"/>
                        </a:cubicBezTo>
                        <a:cubicBezTo>
                          <a:pt x="345591" y="475012"/>
                          <a:pt x="345496" y="475774"/>
                          <a:pt x="345306" y="476250"/>
                        </a:cubicBezTo>
                        <a:cubicBezTo>
                          <a:pt x="345115" y="476726"/>
                          <a:pt x="344639" y="476631"/>
                          <a:pt x="344353" y="476631"/>
                        </a:cubicBezTo>
                        <a:cubicBezTo>
                          <a:pt x="344067" y="476536"/>
                          <a:pt x="343305" y="476059"/>
                          <a:pt x="343115" y="475774"/>
                        </a:cubicBezTo>
                        <a:cubicBezTo>
                          <a:pt x="342924" y="475488"/>
                          <a:pt x="343401" y="475202"/>
                          <a:pt x="343591" y="474821"/>
                        </a:cubicBezTo>
                        <a:cubicBezTo>
                          <a:pt x="343877" y="474440"/>
                          <a:pt x="343782" y="473964"/>
                          <a:pt x="343782" y="473583"/>
                        </a:cubicBezTo>
                        <a:cubicBezTo>
                          <a:pt x="343782" y="473202"/>
                          <a:pt x="343972" y="472821"/>
                          <a:pt x="343877" y="472154"/>
                        </a:cubicBezTo>
                        <a:cubicBezTo>
                          <a:pt x="343686" y="471583"/>
                          <a:pt x="342639" y="470821"/>
                          <a:pt x="342162" y="470535"/>
                        </a:cubicBezTo>
                        <a:cubicBezTo>
                          <a:pt x="341686" y="470249"/>
                          <a:pt x="341305" y="469868"/>
                          <a:pt x="341210" y="469487"/>
                        </a:cubicBezTo>
                        <a:cubicBezTo>
                          <a:pt x="341019" y="469011"/>
                          <a:pt x="341210" y="468725"/>
                          <a:pt x="341495" y="468630"/>
                        </a:cubicBezTo>
                        <a:cubicBezTo>
                          <a:pt x="341781" y="468535"/>
                          <a:pt x="342258" y="468154"/>
                          <a:pt x="342639" y="467963"/>
                        </a:cubicBezTo>
                        <a:cubicBezTo>
                          <a:pt x="343020" y="467773"/>
                          <a:pt x="343210" y="468154"/>
                          <a:pt x="343401" y="468535"/>
                        </a:cubicBezTo>
                        <a:cubicBezTo>
                          <a:pt x="343686" y="468916"/>
                          <a:pt x="343686" y="468249"/>
                          <a:pt x="343877" y="467678"/>
                        </a:cubicBezTo>
                        <a:cubicBezTo>
                          <a:pt x="344162" y="467106"/>
                          <a:pt x="344353" y="467296"/>
                          <a:pt x="345020" y="466820"/>
                        </a:cubicBezTo>
                        <a:cubicBezTo>
                          <a:pt x="345687" y="466344"/>
                          <a:pt x="345591" y="466630"/>
                          <a:pt x="345496" y="466344"/>
                        </a:cubicBezTo>
                        <a:cubicBezTo>
                          <a:pt x="345401" y="466154"/>
                          <a:pt x="345591" y="465296"/>
                          <a:pt x="345687" y="464439"/>
                        </a:cubicBezTo>
                        <a:cubicBezTo>
                          <a:pt x="345877" y="463582"/>
                          <a:pt x="346353" y="463201"/>
                          <a:pt x="346639" y="462820"/>
                        </a:cubicBezTo>
                        <a:cubicBezTo>
                          <a:pt x="347020" y="462439"/>
                          <a:pt x="347306" y="462058"/>
                          <a:pt x="347211" y="461486"/>
                        </a:cubicBezTo>
                        <a:cubicBezTo>
                          <a:pt x="347115" y="460915"/>
                          <a:pt x="347973" y="460820"/>
                          <a:pt x="347973" y="460820"/>
                        </a:cubicBezTo>
                        <a:lnTo>
                          <a:pt x="348353" y="460534"/>
                        </a:lnTo>
                        <a:cubicBezTo>
                          <a:pt x="348258" y="460438"/>
                          <a:pt x="348068" y="460343"/>
                          <a:pt x="347973" y="460248"/>
                        </a:cubicBezTo>
                        <a:cubicBezTo>
                          <a:pt x="347401" y="459867"/>
                          <a:pt x="346829" y="459200"/>
                          <a:pt x="346829" y="458724"/>
                        </a:cubicBezTo>
                        <a:cubicBezTo>
                          <a:pt x="346829" y="458248"/>
                          <a:pt x="346734" y="456247"/>
                          <a:pt x="346734" y="455581"/>
                        </a:cubicBezTo>
                        <a:cubicBezTo>
                          <a:pt x="346734" y="454914"/>
                          <a:pt x="346449" y="454342"/>
                          <a:pt x="345972" y="454057"/>
                        </a:cubicBezTo>
                        <a:cubicBezTo>
                          <a:pt x="345687" y="453866"/>
                          <a:pt x="345306" y="453295"/>
                          <a:pt x="344829" y="452628"/>
                        </a:cubicBezTo>
                        <a:lnTo>
                          <a:pt x="344544" y="452818"/>
                        </a:lnTo>
                        <a:cubicBezTo>
                          <a:pt x="344258" y="452914"/>
                          <a:pt x="344162" y="453104"/>
                          <a:pt x="343972" y="453485"/>
                        </a:cubicBezTo>
                        <a:cubicBezTo>
                          <a:pt x="343877" y="453866"/>
                          <a:pt x="343972" y="454152"/>
                          <a:pt x="343972" y="454628"/>
                        </a:cubicBezTo>
                        <a:cubicBezTo>
                          <a:pt x="343972" y="455200"/>
                          <a:pt x="343401" y="455390"/>
                          <a:pt x="342924" y="455295"/>
                        </a:cubicBezTo>
                        <a:cubicBezTo>
                          <a:pt x="342448" y="455200"/>
                          <a:pt x="342353" y="454819"/>
                          <a:pt x="341972" y="455009"/>
                        </a:cubicBezTo>
                        <a:cubicBezTo>
                          <a:pt x="341495" y="455200"/>
                          <a:pt x="341115" y="455867"/>
                          <a:pt x="341019" y="456152"/>
                        </a:cubicBezTo>
                        <a:cubicBezTo>
                          <a:pt x="340924" y="456438"/>
                          <a:pt x="340733" y="456914"/>
                          <a:pt x="340353" y="457295"/>
                        </a:cubicBezTo>
                        <a:cubicBezTo>
                          <a:pt x="339972" y="457676"/>
                          <a:pt x="339400" y="457676"/>
                          <a:pt x="338924" y="457581"/>
                        </a:cubicBezTo>
                        <a:cubicBezTo>
                          <a:pt x="338352" y="457486"/>
                          <a:pt x="337400" y="457676"/>
                          <a:pt x="336924" y="457391"/>
                        </a:cubicBezTo>
                        <a:cubicBezTo>
                          <a:pt x="336352" y="457200"/>
                          <a:pt x="336352" y="457771"/>
                          <a:pt x="335971" y="457771"/>
                        </a:cubicBezTo>
                        <a:cubicBezTo>
                          <a:pt x="335590" y="457771"/>
                          <a:pt x="335399" y="457295"/>
                          <a:pt x="335304" y="456152"/>
                        </a:cubicBezTo>
                        <a:cubicBezTo>
                          <a:pt x="335209" y="455009"/>
                          <a:pt x="335590" y="454914"/>
                          <a:pt x="335399" y="454438"/>
                        </a:cubicBezTo>
                        <a:cubicBezTo>
                          <a:pt x="335114" y="453962"/>
                          <a:pt x="335209" y="453390"/>
                          <a:pt x="335209" y="453009"/>
                        </a:cubicBezTo>
                        <a:cubicBezTo>
                          <a:pt x="335209" y="452628"/>
                          <a:pt x="335304" y="452247"/>
                          <a:pt x="335209" y="451675"/>
                        </a:cubicBezTo>
                        <a:cubicBezTo>
                          <a:pt x="335019" y="451104"/>
                          <a:pt x="334733" y="450913"/>
                          <a:pt x="334447" y="450628"/>
                        </a:cubicBezTo>
                        <a:cubicBezTo>
                          <a:pt x="334066" y="450342"/>
                          <a:pt x="334447" y="449294"/>
                          <a:pt x="334447" y="449294"/>
                        </a:cubicBezTo>
                        <a:lnTo>
                          <a:pt x="334257" y="448818"/>
                        </a:lnTo>
                        <a:cubicBezTo>
                          <a:pt x="333971" y="448818"/>
                          <a:pt x="333780" y="448723"/>
                          <a:pt x="333590" y="448723"/>
                        </a:cubicBezTo>
                        <a:cubicBezTo>
                          <a:pt x="333018" y="448532"/>
                          <a:pt x="332352" y="447866"/>
                          <a:pt x="331780" y="447580"/>
                        </a:cubicBezTo>
                        <a:cubicBezTo>
                          <a:pt x="331208" y="447294"/>
                          <a:pt x="330828" y="447484"/>
                          <a:pt x="330447" y="447580"/>
                        </a:cubicBezTo>
                        <a:cubicBezTo>
                          <a:pt x="330066" y="447580"/>
                          <a:pt x="328923" y="448151"/>
                          <a:pt x="328161" y="448342"/>
                        </a:cubicBezTo>
                        <a:lnTo>
                          <a:pt x="328065" y="448913"/>
                        </a:lnTo>
                        <a:cubicBezTo>
                          <a:pt x="328065" y="448913"/>
                          <a:pt x="327970" y="449199"/>
                          <a:pt x="327875" y="449485"/>
                        </a:cubicBezTo>
                        <a:cubicBezTo>
                          <a:pt x="327779" y="449675"/>
                          <a:pt x="327303" y="449771"/>
                          <a:pt x="326732" y="449866"/>
                        </a:cubicBezTo>
                        <a:cubicBezTo>
                          <a:pt x="326160" y="449866"/>
                          <a:pt x="325874" y="449866"/>
                          <a:pt x="325589" y="449675"/>
                        </a:cubicBezTo>
                        <a:cubicBezTo>
                          <a:pt x="325303" y="449485"/>
                          <a:pt x="324160" y="449389"/>
                          <a:pt x="323684" y="449199"/>
                        </a:cubicBezTo>
                        <a:cubicBezTo>
                          <a:pt x="323208" y="449009"/>
                          <a:pt x="322827" y="449104"/>
                          <a:pt x="322255" y="448913"/>
                        </a:cubicBezTo>
                        <a:cubicBezTo>
                          <a:pt x="321588" y="448818"/>
                          <a:pt x="320922" y="448342"/>
                          <a:pt x="320636" y="447961"/>
                        </a:cubicBezTo>
                        <a:cubicBezTo>
                          <a:pt x="320350" y="447580"/>
                          <a:pt x="320064" y="447866"/>
                          <a:pt x="319778" y="448056"/>
                        </a:cubicBezTo>
                        <a:cubicBezTo>
                          <a:pt x="319493" y="448246"/>
                          <a:pt x="319207" y="448437"/>
                          <a:pt x="318636" y="448437"/>
                        </a:cubicBezTo>
                        <a:cubicBezTo>
                          <a:pt x="318064" y="448437"/>
                          <a:pt x="317874" y="449104"/>
                          <a:pt x="317588" y="448913"/>
                        </a:cubicBezTo>
                        <a:cubicBezTo>
                          <a:pt x="317302" y="448628"/>
                          <a:pt x="317778" y="448056"/>
                          <a:pt x="317778" y="447770"/>
                        </a:cubicBezTo>
                        <a:cubicBezTo>
                          <a:pt x="317778" y="447484"/>
                          <a:pt x="317493" y="446627"/>
                          <a:pt x="317493" y="446246"/>
                        </a:cubicBezTo>
                        <a:cubicBezTo>
                          <a:pt x="317493" y="445770"/>
                          <a:pt x="318540" y="444913"/>
                          <a:pt x="318540" y="444913"/>
                        </a:cubicBezTo>
                        <a:lnTo>
                          <a:pt x="318540" y="443198"/>
                        </a:lnTo>
                        <a:lnTo>
                          <a:pt x="318731" y="442722"/>
                        </a:lnTo>
                        <a:cubicBezTo>
                          <a:pt x="318159" y="442055"/>
                          <a:pt x="317493" y="441293"/>
                          <a:pt x="317302" y="440912"/>
                        </a:cubicBezTo>
                        <a:cubicBezTo>
                          <a:pt x="316826" y="440150"/>
                          <a:pt x="316921" y="439769"/>
                          <a:pt x="316159" y="439674"/>
                        </a:cubicBezTo>
                        <a:cubicBezTo>
                          <a:pt x="315397" y="439579"/>
                          <a:pt x="314445" y="439293"/>
                          <a:pt x="313683" y="438626"/>
                        </a:cubicBezTo>
                        <a:lnTo>
                          <a:pt x="312540" y="437959"/>
                        </a:lnTo>
                        <a:cubicBezTo>
                          <a:pt x="312540" y="437959"/>
                          <a:pt x="312349" y="437483"/>
                          <a:pt x="312063" y="437483"/>
                        </a:cubicBezTo>
                        <a:cubicBezTo>
                          <a:pt x="311778" y="437483"/>
                          <a:pt x="311111" y="437769"/>
                          <a:pt x="310920" y="437388"/>
                        </a:cubicBezTo>
                        <a:cubicBezTo>
                          <a:pt x="310730" y="436912"/>
                          <a:pt x="310349" y="435578"/>
                          <a:pt x="310063" y="435007"/>
                        </a:cubicBezTo>
                        <a:cubicBezTo>
                          <a:pt x="309777" y="434435"/>
                          <a:pt x="309206" y="433959"/>
                          <a:pt x="308825" y="433673"/>
                        </a:cubicBezTo>
                        <a:cubicBezTo>
                          <a:pt x="308444" y="433388"/>
                          <a:pt x="308539" y="433102"/>
                          <a:pt x="308634" y="432911"/>
                        </a:cubicBezTo>
                        <a:cubicBezTo>
                          <a:pt x="308825" y="432721"/>
                          <a:pt x="308539" y="432245"/>
                          <a:pt x="308158" y="431863"/>
                        </a:cubicBezTo>
                        <a:cubicBezTo>
                          <a:pt x="307777" y="431483"/>
                          <a:pt x="307587" y="430530"/>
                          <a:pt x="307301" y="430530"/>
                        </a:cubicBezTo>
                        <a:cubicBezTo>
                          <a:pt x="307015" y="430530"/>
                          <a:pt x="306729" y="430435"/>
                          <a:pt x="306729" y="429959"/>
                        </a:cubicBezTo>
                        <a:cubicBezTo>
                          <a:pt x="306729" y="429482"/>
                          <a:pt x="306539" y="429101"/>
                          <a:pt x="306444" y="428816"/>
                        </a:cubicBezTo>
                        <a:cubicBezTo>
                          <a:pt x="306348" y="428434"/>
                          <a:pt x="306539" y="428149"/>
                          <a:pt x="306158" y="427863"/>
                        </a:cubicBezTo>
                        <a:cubicBezTo>
                          <a:pt x="305777" y="427577"/>
                          <a:pt x="305491" y="427482"/>
                          <a:pt x="305396" y="426911"/>
                        </a:cubicBezTo>
                        <a:cubicBezTo>
                          <a:pt x="305301" y="426434"/>
                          <a:pt x="305205" y="425958"/>
                          <a:pt x="304729" y="425482"/>
                        </a:cubicBezTo>
                        <a:cubicBezTo>
                          <a:pt x="304348" y="425005"/>
                          <a:pt x="304348" y="424815"/>
                          <a:pt x="303872" y="424434"/>
                        </a:cubicBezTo>
                        <a:cubicBezTo>
                          <a:pt x="303395" y="424053"/>
                          <a:pt x="302348" y="423767"/>
                          <a:pt x="302538" y="423196"/>
                        </a:cubicBezTo>
                        <a:cubicBezTo>
                          <a:pt x="302729" y="422720"/>
                          <a:pt x="303681" y="421862"/>
                          <a:pt x="303777" y="421386"/>
                        </a:cubicBezTo>
                        <a:cubicBezTo>
                          <a:pt x="303872" y="420910"/>
                          <a:pt x="303967" y="420719"/>
                          <a:pt x="304158" y="420529"/>
                        </a:cubicBezTo>
                        <a:cubicBezTo>
                          <a:pt x="304348" y="420338"/>
                          <a:pt x="304253" y="420243"/>
                          <a:pt x="304158" y="419957"/>
                        </a:cubicBezTo>
                        <a:cubicBezTo>
                          <a:pt x="304062" y="419671"/>
                          <a:pt x="304158" y="419576"/>
                          <a:pt x="304348" y="419195"/>
                        </a:cubicBezTo>
                        <a:cubicBezTo>
                          <a:pt x="304539" y="418814"/>
                          <a:pt x="304253" y="418529"/>
                          <a:pt x="304539" y="418147"/>
                        </a:cubicBezTo>
                        <a:cubicBezTo>
                          <a:pt x="304824" y="417767"/>
                          <a:pt x="304920" y="416624"/>
                          <a:pt x="305396" y="416528"/>
                        </a:cubicBezTo>
                        <a:cubicBezTo>
                          <a:pt x="305872" y="416433"/>
                          <a:pt x="306920" y="416338"/>
                          <a:pt x="307206" y="416052"/>
                        </a:cubicBezTo>
                        <a:cubicBezTo>
                          <a:pt x="307396" y="415766"/>
                          <a:pt x="307968" y="415100"/>
                          <a:pt x="307968" y="414718"/>
                        </a:cubicBezTo>
                        <a:cubicBezTo>
                          <a:pt x="307968" y="414338"/>
                          <a:pt x="307968" y="414147"/>
                          <a:pt x="308539" y="414147"/>
                        </a:cubicBezTo>
                        <a:cubicBezTo>
                          <a:pt x="309015" y="414147"/>
                          <a:pt x="310253" y="413957"/>
                          <a:pt x="310444" y="414052"/>
                        </a:cubicBezTo>
                        <a:cubicBezTo>
                          <a:pt x="310635" y="414052"/>
                          <a:pt x="311016" y="414623"/>
                          <a:pt x="311301" y="414623"/>
                        </a:cubicBezTo>
                        <a:cubicBezTo>
                          <a:pt x="311492" y="414623"/>
                          <a:pt x="311778" y="414338"/>
                          <a:pt x="312158" y="414718"/>
                        </a:cubicBezTo>
                        <a:cubicBezTo>
                          <a:pt x="312540" y="415100"/>
                          <a:pt x="313111" y="416147"/>
                          <a:pt x="313587" y="416242"/>
                        </a:cubicBezTo>
                        <a:cubicBezTo>
                          <a:pt x="314064" y="416242"/>
                          <a:pt x="314349" y="416147"/>
                          <a:pt x="314445" y="416528"/>
                        </a:cubicBezTo>
                        <a:cubicBezTo>
                          <a:pt x="314540" y="416909"/>
                          <a:pt x="314349" y="416814"/>
                          <a:pt x="314921" y="416814"/>
                        </a:cubicBezTo>
                        <a:cubicBezTo>
                          <a:pt x="315492" y="416814"/>
                          <a:pt x="315873" y="417005"/>
                          <a:pt x="316254" y="417005"/>
                        </a:cubicBezTo>
                        <a:cubicBezTo>
                          <a:pt x="316635" y="416909"/>
                          <a:pt x="317112" y="417100"/>
                          <a:pt x="317588" y="417100"/>
                        </a:cubicBezTo>
                        <a:cubicBezTo>
                          <a:pt x="318064" y="417100"/>
                          <a:pt x="318064" y="416624"/>
                          <a:pt x="318445" y="416909"/>
                        </a:cubicBezTo>
                        <a:cubicBezTo>
                          <a:pt x="318826" y="417195"/>
                          <a:pt x="319112" y="417481"/>
                          <a:pt x="319398" y="417481"/>
                        </a:cubicBezTo>
                        <a:cubicBezTo>
                          <a:pt x="319588" y="417481"/>
                          <a:pt x="319778" y="417195"/>
                          <a:pt x="319778" y="417195"/>
                        </a:cubicBezTo>
                        <a:lnTo>
                          <a:pt x="319969" y="416814"/>
                        </a:lnTo>
                        <a:cubicBezTo>
                          <a:pt x="320160" y="417005"/>
                          <a:pt x="320541" y="416909"/>
                          <a:pt x="321017" y="417100"/>
                        </a:cubicBezTo>
                        <a:cubicBezTo>
                          <a:pt x="321779" y="417290"/>
                          <a:pt x="321779" y="418624"/>
                          <a:pt x="322160" y="419195"/>
                        </a:cubicBezTo>
                        <a:cubicBezTo>
                          <a:pt x="322636" y="419767"/>
                          <a:pt x="324065" y="420434"/>
                          <a:pt x="325398" y="420910"/>
                        </a:cubicBezTo>
                        <a:cubicBezTo>
                          <a:pt x="326637" y="421481"/>
                          <a:pt x="327208" y="421481"/>
                          <a:pt x="328541" y="422148"/>
                        </a:cubicBezTo>
                        <a:cubicBezTo>
                          <a:pt x="329875" y="422815"/>
                          <a:pt x="331590" y="423196"/>
                          <a:pt x="332733" y="423386"/>
                        </a:cubicBezTo>
                        <a:cubicBezTo>
                          <a:pt x="333876" y="423672"/>
                          <a:pt x="334542" y="423863"/>
                          <a:pt x="335399" y="424243"/>
                        </a:cubicBezTo>
                        <a:cubicBezTo>
                          <a:pt x="336257" y="424625"/>
                          <a:pt x="336828" y="425005"/>
                          <a:pt x="337495" y="425577"/>
                        </a:cubicBezTo>
                        <a:cubicBezTo>
                          <a:pt x="338162" y="426149"/>
                          <a:pt x="337971" y="426815"/>
                          <a:pt x="337971" y="427387"/>
                        </a:cubicBezTo>
                        <a:cubicBezTo>
                          <a:pt x="337876" y="427958"/>
                          <a:pt x="338448" y="428054"/>
                          <a:pt x="338828" y="428054"/>
                        </a:cubicBezTo>
                        <a:cubicBezTo>
                          <a:pt x="339210" y="428054"/>
                          <a:pt x="339686" y="428244"/>
                          <a:pt x="340162" y="428720"/>
                        </a:cubicBezTo>
                        <a:cubicBezTo>
                          <a:pt x="340543" y="429196"/>
                          <a:pt x="340543" y="429482"/>
                          <a:pt x="340924" y="429959"/>
                        </a:cubicBezTo>
                        <a:lnTo>
                          <a:pt x="341305" y="429768"/>
                        </a:lnTo>
                        <a:cubicBezTo>
                          <a:pt x="341305" y="429768"/>
                          <a:pt x="341877" y="429101"/>
                          <a:pt x="341972" y="428530"/>
                        </a:cubicBezTo>
                        <a:cubicBezTo>
                          <a:pt x="342067" y="427958"/>
                          <a:pt x="342353" y="427577"/>
                          <a:pt x="342829" y="427577"/>
                        </a:cubicBezTo>
                        <a:cubicBezTo>
                          <a:pt x="343305" y="427577"/>
                          <a:pt x="344067" y="427577"/>
                          <a:pt x="344544" y="427672"/>
                        </a:cubicBezTo>
                        <a:cubicBezTo>
                          <a:pt x="345115" y="427768"/>
                          <a:pt x="345687" y="427672"/>
                          <a:pt x="345687" y="427292"/>
                        </a:cubicBezTo>
                        <a:cubicBezTo>
                          <a:pt x="345687" y="426815"/>
                          <a:pt x="345401" y="426434"/>
                          <a:pt x="345782" y="426434"/>
                        </a:cubicBezTo>
                        <a:cubicBezTo>
                          <a:pt x="346163" y="426434"/>
                          <a:pt x="346449" y="426625"/>
                          <a:pt x="346544" y="427006"/>
                        </a:cubicBezTo>
                        <a:cubicBezTo>
                          <a:pt x="346734" y="427387"/>
                          <a:pt x="346639" y="427768"/>
                          <a:pt x="347020" y="427768"/>
                        </a:cubicBezTo>
                        <a:cubicBezTo>
                          <a:pt x="347401" y="427768"/>
                          <a:pt x="347211" y="427292"/>
                          <a:pt x="348163" y="427863"/>
                        </a:cubicBezTo>
                        <a:cubicBezTo>
                          <a:pt x="349116" y="428434"/>
                          <a:pt x="349782" y="429006"/>
                          <a:pt x="349878" y="428625"/>
                        </a:cubicBezTo>
                        <a:cubicBezTo>
                          <a:pt x="350068" y="428339"/>
                          <a:pt x="350258" y="426911"/>
                          <a:pt x="350163" y="426530"/>
                        </a:cubicBezTo>
                        <a:cubicBezTo>
                          <a:pt x="350068" y="426149"/>
                          <a:pt x="350258" y="425863"/>
                          <a:pt x="350735" y="425958"/>
                        </a:cubicBezTo>
                        <a:cubicBezTo>
                          <a:pt x="351211" y="426053"/>
                          <a:pt x="352164" y="426149"/>
                          <a:pt x="352259" y="425482"/>
                        </a:cubicBezTo>
                        <a:cubicBezTo>
                          <a:pt x="352354" y="424910"/>
                          <a:pt x="353021" y="424720"/>
                          <a:pt x="352926" y="424339"/>
                        </a:cubicBezTo>
                        <a:cubicBezTo>
                          <a:pt x="352830" y="423958"/>
                          <a:pt x="351878" y="423100"/>
                          <a:pt x="352830" y="423005"/>
                        </a:cubicBezTo>
                        <a:cubicBezTo>
                          <a:pt x="353783" y="422910"/>
                          <a:pt x="354259" y="423291"/>
                          <a:pt x="354259" y="422529"/>
                        </a:cubicBezTo>
                        <a:cubicBezTo>
                          <a:pt x="354259" y="421672"/>
                          <a:pt x="354259" y="420053"/>
                          <a:pt x="354735" y="420053"/>
                        </a:cubicBezTo>
                        <a:cubicBezTo>
                          <a:pt x="355212" y="420053"/>
                          <a:pt x="356164" y="420529"/>
                          <a:pt x="356545" y="420719"/>
                        </a:cubicBezTo>
                        <a:cubicBezTo>
                          <a:pt x="356926" y="420910"/>
                          <a:pt x="357402" y="421196"/>
                          <a:pt x="357783" y="420910"/>
                        </a:cubicBezTo>
                        <a:cubicBezTo>
                          <a:pt x="358164" y="420624"/>
                          <a:pt x="358641" y="419481"/>
                          <a:pt x="358736" y="418909"/>
                        </a:cubicBezTo>
                        <a:cubicBezTo>
                          <a:pt x="358831" y="418338"/>
                          <a:pt x="359212" y="417100"/>
                          <a:pt x="359593" y="417386"/>
                        </a:cubicBezTo>
                        <a:cubicBezTo>
                          <a:pt x="359974" y="417671"/>
                          <a:pt x="360450" y="418052"/>
                          <a:pt x="360927" y="418052"/>
                        </a:cubicBezTo>
                        <a:cubicBezTo>
                          <a:pt x="361308" y="418052"/>
                          <a:pt x="362070" y="417576"/>
                          <a:pt x="362070" y="417576"/>
                        </a:cubicBezTo>
                        <a:lnTo>
                          <a:pt x="361974" y="417100"/>
                        </a:lnTo>
                        <a:cubicBezTo>
                          <a:pt x="361593" y="416433"/>
                          <a:pt x="360450" y="414909"/>
                          <a:pt x="360165" y="414338"/>
                        </a:cubicBezTo>
                        <a:cubicBezTo>
                          <a:pt x="359974" y="414052"/>
                          <a:pt x="359783" y="413575"/>
                          <a:pt x="359593" y="413099"/>
                        </a:cubicBezTo>
                        <a:lnTo>
                          <a:pt x="359117" y="412433"/>
                        </a:lnTo>
                        <a:cubicBezTo>
                          <a:pt x="359117" y="412433"/>
                          <a:pt x="358831" y="411671"/>
                          <a:pt x="358831" y="411194"/>
                        </a:cubicBezTo>
                        <a:cubicBezTo>
                          <a:pt x="358736" y="410718"/>
                          <a:pt x="358450" y="409861"/>
                          <a:pt x="358450" y="409861"/>
                        </a:cubicBezTo>
                        <a:cubicBezTo>
                          <a:pt x="358450" y="409861"/>
                          <a:pt x="357878" y="410146"/>
                          <a:pt x="357688" y="409956"/>
                        </a:cubicBezTo>
                        <a:cubicBezTo>
                          <a:pt x="357498" y="409766"/>
                          <a:pt x="357783" y="409670"/>
                          <a:pt x="357116" y="409194"/>
                        </a:cubicBezTo>
                        <a:cubicBezTo>
                          <a:pt x="356450" y="408718"/>
                          <a:pt x="355497" y="408146"/>
                          <a:pt x="354926" y="408146"/>
                        </a:cubicBezTo>
                        <a:cubicBezTo>
                          <a:pt x="354449" y="408146"/>
                          <a:pt x="352354" y="408622"/>
                          <a:pt x="351687" y="407670"/>
                        </a:cubicBezTo>
                        <a:cubicBezTo>
                          <a:pt x="350925" y="406717"/>
                          <a:pt x="350925" y="406146"/>
                          <a:pt x="350735" y="406051"/>
                        </a:cubicBezTo>
                        <a:cubicBezTo>
                          <a:pt x="350544" y="405955"/>
                          <a:pt x="349782" y="405670"/>
                          <a:pt x="349687" y="405003"/>
                        </a:cubicBezTo>
                        <a:cubicBezTo>
                          <a:pt x="349592" y="404336"/>
                          <a:pt x="349306" y="402241"/>
                          <a:pt x="349497" y="401860"/>
                        </a:cubicBezTo>
                        <a:cubicBezTo>
                          <a:pt x="349687" y="401479"/>
                          <a:pt x="349878" y="401479"/>
                          <a:pt x="349687" y="400526"/>
                        </a:cubicBezTo>
                        <a:cubicBezTo>
                          <a:pt x="349497" y="399574"/>
                          <a:pt x="349497" y="396907"/>
                          <a:pt x="349497" y="396907"/>
                        </a:cubicBezTo>
                        <a:cubicBezTo>
                          <a:pt x="349497" y="396907"/>
                          <a:pt x="349497" y="395954"/>
                          <a:pt x="349782" y="395383"/>
                        </a:cubicBezTo>
                        <a:cubicBezTo>
                          <a:pt x="350068" y="394811"/>
                          <a:pt x="350163" y="393192"/>
                          <a:pt x="350068" y="393097"/>
                        </a:cubicBezTo>
                        <a:cubicBezTo>
                          <a:pt x="349973" y="392906"/>
                          <a:pt x="349497" y="392335"/>
                          <a:pt x="349782" y="391859"/>
                        </a:cubicBezTo>
                        <a:cubicBezTo>
                          <a:pt x="350163" y="391382"/>
                          <a:pt x="350544" y="391287"/>
                          <a:pt x="351020" y="391192"/>
                        </a:cubicBezTo>
                        <a:cubicBezTo>
                          <a:pt x="351497" y="391192"/>
                          <a:pt x="352259" y="390811"/>
                          <a:pt x="352640" y="390811"/>
                        </a:cubicBezTo>
                        <a:cubicBezTo>
                          <a:pt x="353021" y="390811"/>
                          <a:pt x="353592" y="390620"/>
                          <a:pt x="353973" y="391001"/>
                        </a:cubicBezTo>
                        <a:cubicBezTo>
                          <a:pt x="354354" y="391287"/>
                          <a:pt x="354640" y="391382"/>
                          <a:pt x="354926" y="391382"/>
                        </a:cubicBezTo>
                        <a:cubicBezTo>
                          <a:pt x="355212" y="391382"/>
                          <a:pt x="355402" y="391192"/>
                          <a:pt x="355402" y="391192"/>
                        </a:cubicBezTo>
                        <a:cubicBezTo>
                          <a:pt x="355402" y="391192"/>
                          <a:pt x="354545" y="390334"/>
                          <a:pt x="354926" y="389572"/>
                        </a:cubicBezTo>
                        <a:cubicBezTo>
                          <a:pt x="355307" y="388906"/>
                          <a:pt x="355783" y="388715"/>
                          <a:pt x="355878" y="388525"/>
                        </a:cubicBezTo>
                        <a:cubicBezTo>
                          <a:pt x="355974" y="388239"/>
                          <a:pt x="355974" y="387858"/>
                          <a:pt x="356450" y="387191"/>
                        </a:cubicBezTo>
                        <a:cubicBezTo>
                          <a:pt x="356926" y="386620"/>
                          <a:pt x="357974" y="385382"/>
                          <a:pt x="358355" y="385477"/>
                        </a:cubicBezTo>
                        <a:cubicBezTo>
                          <a:pt x="358736" y="385572"/>
                          <a:pt x="359212" y="385763"/>
                          <a:pt x="359403" y="385286"/>
                        </a:cubicBezTo>
                        <a:cubicBezTo>
                          <a:pt x="359688" y="384810"/>
                          <a:pt x="359688" y="384524"/>
                          <a:pt x="360450" y="384524"/>
                        </a:cubicBezTo>
                        <a:cubicBezTo>
                          <a:pt x="361212" y="384524"/>
                          <a:pt x="361498" y="384620"/>
                          <a:pt x="361498" y="384238"/>
                        </a:cubicBezTo>
                        <a:cubicBezTo>
                          <a:pt x="361498" y="383858"/>
                          <a:pt x="361403" y="383286"/>
                          <a:pt x="362165" y="383381"/>
                        </a:cubicBezTo>
                        <a:cubicBezTo>
                          <a:pt x="362927" y="383572"/>
                          <a:pt x="363879" y="383667"/>
                          <a:pt x="364356" y="383191"/>
                        </a:cubicBezTo>
                        <a:cubicBezTo>
                          <a:pt x="364832" y="382714"/>
                          <a:pt x="365213" y="381095"/>
                          <a:pt x="365403" y="380714"/>
                        </a:cubicBezTo>
                        <a:cubicBezTo>
                          <a:pt x="365594" y="380333"/>
                          <a:pt x="365403" y="379952"/>
                          <a:pt x="365879" y="379952"/>
                        </a:cubicBezTo>
                        <a:cubicBezTo>
                          <a:pt x="366261" y="379857"/>
                          <a:pt x="366641" y="379667"/>
                          <a:pt x="366737" y="379381"/>
                        </a:cubicBezTo>
                        <a:cubicBezTo>
                          <a:pt x="366832" y="379000"/>
                          <a:pt x="366927" y="378333"/>
                          <a:pt x="367499" y="378524"/>
                        </a:cubicBezTo>
                        <a:cubicBezTo>
                          <a:pt x="368166" y="378619"/>
                          <a:pt x="368451" y="378428"/>
                          <a:pt x="368832" y="378333"/>
                        </a:cubicBezTo>
                        <a:cubicBezTo>
                          <a:pt x="369213" y="378238"/>
                          <a:pt x="369499" y="377666"/>
                          <a:pt x="369213" y="377285"/>
                        </a:cubicBezTo>
                        <a:cubicBezTo>
                          <a:pt x="368928" y="376904"/>
                          <a:pt x="367975" y="375285"/>
                          <a:pt x="367975" y="374713"/>
                        </a:cubicBezTo>
                        <a:cubicBezTo>
                          <a:pt x="367975" y="374142"/>
                          <a:pt x="368166" y="373761"/>
                          <a:pt x="367689" y="373285"/>
                        </a:cubicBezTo>
                        <a:cubicBezTo>
                          <a:pt x="367213" y="372809"/>
                          <a:pt x="367213" y="372904"/>
                          <a:pt x="366737" y="372809"/>
                        </a:cubicBezTo>
                        <a:cubicBezTo>
                          <a:pt x="366356" y="372713"/>
                          <a:pt x="365594" y="372428"/>
                          <a:pt x="365213" y="372237"/>
                        </a:cubicBezTo>
                        <a:cubicBezTo>
                          <a:pt x="364832" y="372046"/>
                          <a:pt x="364356" y="371761"/>
                          <a:pt x="364832" y="371380"/>
                        </a:cubicBezTo>
                        <a:cubicBezTo>
                          <a:pt x="365308" y="370904"/>
                          <a:pt x="365689" y="371380"/>
                          <a:pt x="365879" y="370999"/>
                        </a:cubicBezTo>
                        <a:cubicBezTo>
                          <a:pt x="365975" y="370618"/>
                          <a:pt x="366165" y="369380"/>
                          <a:pt x="365689" y="369094"/>
                        </a:cubicBezTo>
                        <a:cubicBezTo>
                          <a:pt x="365213" y="368808"/>
                          <a:pt x="364927" y="368427"/>
                          <a:pt x="364927" y="367951"/>
                        </a:cubicBezTo>
                        <a:cubicBezTo>
                          <a:pt x="364927" y="367379"/>
                          <a:pt x="365308" y="366808"/>
                          <a:pt x="365308" y="366332"/>
                        </a:cubicBezTo>
                        <a:cubicBezTo>
                          <a:pt x="365308" y="365855"/>
                          <a:pt x="366165" y="365284"/>
                          <a:pt x="366641" y="365570"/>
                        </a:cubicBezTo>
                        <a:cubicBezTo>
                          <a:pt x="367213" y="365760"/>
                          <a:pt x="369023" y="366522"/>
                          <a:pt x="369404" y="366522"/>
                        </a:cubicBezTo>
                        <a:cubicBezTo>
                          <a:pt x="369785" y="366427"/>
                          <a:pt x="370261" y="366236"/>
                          <a:pt x="370737" y="366046"/>
                        </a:cubicBezTo>
                        <a:cubicBezTo>
                          <a:pt x="371214" y="365760"/>
                          <a:pt x="371690" y="365284"/>
                          <a:pt x="371499" y="364903"/>
                        </a:cubicBezTo>
                        <a:cubicBezTo>
                          <a:pt x="371309" y="364617"/>
                          <a:pt x="371118" y="364426"/>
                          <a:pt x="371309" y="363950"/>
                        </a:cubicBezTo>
                        <a:cubicBezTo>
                          <a:pt x="371499" y="363474"/>
                          <a:pt x="372071" y="363379"/>
                          <a:pt x="372071" y="362712"/>
                        </a:cubicBezTo>
                        <a:cubicBezTo>
                          <a:pt x="372166" y="362045"/>
                          <a:pt x="372737" y="361569"/>
                          <a:pt x="372928" y="361283"/>
                        </a:cubicBezTo>
                        <a:cubicBezTo>
                          <a:pt x="373119" y="360997"/>
                          <a:pt x="373309" y="360521"/>
                          <a:pt x="373499" y="359950"/>
                        </a:cubicBezTo>
                        <a:cubicBezTo>
                          <a:pt x="373690" y="359283"/>
                          <a:pt x="373499" y="358235"/>
                          <a:pt x="374166" y="358426"/>
                        </a:cubicBezTo>
                        <a:cubicBezTo>
                          <a:pt x="374833" y="358616"/>
                          <a:pt x="376071" y="359855"/>
                          <a:pt x="376357" y="360140"/>
                        </a:cubicBezTo>
                        <a:cubicBezTo>
                          <a:pt x="376643" y="360426"/>
                          <a:pt x="377310" y="360807"/>
                          <a:pt x="377881" y="360807"/>
                        </a:cubicBezTo>
                        <a:cubicBezTo>
                          <a:pt x="378453" y="360807"/>
                          <a:pt x="378833" y="360521"/>
                          <a:pt x="379119" y="360807"/>
                        </a:cubicBezTo>
                        <a:cubicBezTo>
                          <a:pt x="379500" y="361093"/>
                          <a:pt x="379977" y="361283"/>
                          <a:pt x="380453" y="361283"/>
                        </a:cubicBezTo>
                        <a:cubicBezTo>
                          <a:pt x="380834" y="361283"/>
                          <a:pt x="381310" y="361379"/>
                          <a:pt x="381882" y="361950"/>
                        </a:cubicBezTo>
                        <a:cubicBezTo>
                          <a:pt x="382453" y="362521"/>
                          <a:pt x="383215" y="363093"/>
                          <a:pt x="383501" y="362807"/>
                        </a:cubicBezTo>
                        <a:cubicBezTo>
                          <a:pt x="383691" y="362521"/>
                          <a:pt x="383596" y="362331"/>
                          <a:pt x="384168" y="362045"/>
                        </a:cubicBezTo>
                        <a:cubicBezTo>
                          <a:pt x="384739" y="361855"/>
                          <a:pt x="385025" y="361093"/>
                          <a:pt x="384549" y="361093"/>
                        </a:cubicBezTo>
                        <a:cubicBezTo>
                          <a:pt x="384168" y="361093"/>
                          <a:pt x="383596" y="361569"/>
                          <a:pt x="383215" y="361569"/>
                        </a:cubicBezTo>
                        <a:cubicBezTo>
                          <a:pt x="382834" y="361569"/>
                          <a:pt x="382453" y="361474"/>
                          <a:pt x="382834" y="361093"/>
                        </a:cubicBezTo>
                        <a:cubicBezTo>
                          <a:pt x="383215" y="360712"/>
                          <a:pt x="383501" y="360426"/>
                          <a:pt x="384072" y="360426"/>
                        </a:cubicBezTo>
                        <a:cubicBezTo>
                          <a:pt x="384644" y="360426"/>
                          <a:pt x="384644" y="360521"/>
                          <a:pt x="385025" y="360236"/>
                        </a:cubicBezTo>
                        <a:cubicBezTo>
                          <a:pt x="385406" y="359950"/>
                          <a:pt x="385977" y="359950"/>
                          <a:pt x="385691" y="359474"/>
                        </a:cubicBezTo>
                        <a:cubicBezTo>
                          <a:pt x="385311" y="358997"/>
                          <a:pt x="384358" y="358426"/>
                          <a:pt x="384358" y="357378"/>
                        </a:cubicBezTo>
                        <a:cubicBezTo>
                          <a:pt x="384358" y="356330"/>
                          <a:pt x="384549" y="355473"/>
                          <a:pt x="384168" y="355378"/>
                        </a:cubicBezTo>
                        <a:cubicBezTo>
                          <a:pt x="383882" y="355283"/>
                          <a:pt x="383310" y="354997"/>
                          <a:pt x="383120" y="354425"/>
                        </a:cubicBezTo>
                        <a:cubicBezTo>
                          <a:pt x="382929" y="353854"/>
                          <a:pt x="382929" y="353473"/>
                          <a:pt x="382358" y="352996"/>
                        </a:cubicBezTo>
                        <a:cubicBezTo>
                          <a:pt x="381786" y="352520"/>
                          <a:pt x="381596" y="351758"/>
                          <a:pt x="381596" y="351187"/>
                        </a:cubicBezTo>
                        <a:cubicBezTo>
                          <a:pt x="381596" y="350520"/>
                          <a:pt x="381215" y="349663"/>
                          <a:pt x="381310" y="349282"/>
                        </a:cubicBezTo>
                        <a:cubicBezTo>
                          <a:pt x="381501" y="348996"/>
                          <a:pt x="382358" y="347663"/>
                          <a:pt x="382358" y="347663"/>
                        </a:cubicBezTo>
                        <a:lnTo>
                          <a:pt x="382739" y="347091"/>
                        </a:lnTo>
                        <a:cubicBezTo>
                          <a:pt x="382929" y="347091"/>
                          <a:pt x="383120" y="346996"/>
                          <a:pt x="383406" y="346805"/>
                        </a:cubicBezTo>
                        <a:cubicBezTo>
                          <a:pt x="384453" y="346138"/>
                          <a:pt x="384739" y="345472"/>
                          <a:pt x="385501" y="345472"/>
                        </a:cubicBezTo>
                        <a:cubicBezTo>
                          <a:pt x="386263" y="345376"/>
                          <a:pt x="387787" y="345567"/>
                          <a:pt x="388740" y="345948"/>
                        </a:cubicBezTo>
                        <a:cubicBezTo>
                          <a:pt x="389311" y="346138"/>
                          <a:pt x="390454" y="346424"/>
                          <a:pt x="391311" y="346615"/>
                        </a:cubicBezTo>
                        <a:lnTo>
                          <a:pt x="391597" y="346234"/>
                        </a:lnTo>
                        <a:cubicBezTo>
                          <a:pt x="391597" y="346234"/>
                          <a:pt x="391978" y="345567"/>
                          <a:pt x="391787" y="344900"/>
                        </a:cubicBezTo>
                        <a:cubicBezTo>
                          <a:pt x="391597" y="344234"/>
                          <a:pt x="391502" y="341567"/>
                          <a:pt x="391787" y="340995"/>
                        </a:cubicBezTo>
                        <a:cubicBezTo>
                          <a:pt x="392073" y="340424"/>
                          <a:pt x="392835" y="339376"/>
                          <a:pt x="392359" y="338900"/>
                        </a:cubicBezTo>
                        <a:cubicBezTo>
                          <a:pt x="391883" y="338423"/>
                          <a:pt x="391787" y="337947"/>
                          <a:pt x="391978" y="337757"/>
                        </a:cubicBezTo>
                        <a:cubicBezTo>
                          <a:pt x="392169" y="337566"/>
                          <a:pt x="393216" y="337090"/>
                          <a:pt x="392264" y="336899"/>
                        </a:cubicBezTo>
                        <a:cubicBezTo>
                          <a:pt x="391311" y="336709"/>
                          <a:pt x="391311" y="336328"/>
                          <a:pt x="390835" y="336042"/>
                        </a:cubicBezTo>
                        <a:cubicBezTo>
                          <a:pt x="390359" y="335661"/>
                          <a:pt x="389025" y="335185"/>
                          <a:pt x="389311" y="334804"/>
                        </a:cubicBezTo>
                        <a:cubicBezTo>
                          <a:pt x="389597" y="334423"/>
                          <a:pt x="390264" y="334899"/>
                          <a:pt x="391026" y="334328"/>
                        </a:cubicBezTo>
                        <a:cubicBezTo>
                          <a:pt x="391787" y="333756"/>
                          <a:pt x="391883" y="332708"/>
                          <a:pt x="391883" y="332422"/>
                        </a:cubicBezTo>
                        <a:cubicBezTo>
                          <a:pt x="391883" y="332042"/>
                          <a:pt x="392549" y="331756"/>
                          <a:pt x="392835" y="331089"/>
                        </a:cubicBezTo>
                        <a:cubicBezTo>
                          <a:pt x="393121" y="330422"/>
                          <a:pt x="393502" y="329755"/>
                          <a:pt x="393978" y="329660"/>
                        </a:cubicBezTo>
                        <a:cubicBezTo>
                          <a:pt x="394454" y="329470"/>
                          <a:pt x="394550" y="329184"/>
                          <a:pt x="394931" y="329279"/>
                        </a:cubicBezTo>
                        <a:cubicBezTo>
                          <a:pt x="395312" y="329375"/>
                          <a:pt x="395788" y="329660"/>
                          <a:pt x="396169" y="329470"/>
                        </a:cubicBezTo>
                        <a:cubicBezTo>
                          <a:pt x="396550" y="329375"/>
                          <a:pt x="396741" y="329089"/>
                          <a:pt x="396741" y="329089"/>
                        </a:cubicBezTo>
                        <a:lnTo>
                          <a:pt x="396836" y="328803"/>
                        </a:lnTo>
                        <a:cubicBezTo>
                          <a:pt x="396074" y="328422"/>
                          <a:pt x="394931" y="327374"/>
                          <a:pt x="394359" y="326898"/>
                        </a:cubicBezTo>
                        <a:cubicBezTo>
                          <a:pt x="393693" y="326326"/>
                          <a:pt x="391978" y="325279"/>
                          <a:pt x="391502" y="324612"/>
                        </a:cubicBezTo>
                        <a:cubicBezTo>
                          <a:pt x="391026" y="323945"/>
                          <a:pt x="390168" y="323088"/>
                          <a:pt x="389502" y="322993"/>
                        </a:cubicBezTo>
                        <a:cubicBezTo>
                          <a:pt x="389025" y="322897"/>
                          <a:pt x="388454" y="322802"/>
                          <a:pt x="387978" y="322517"/>
                        </a:cubicBezTo>
                        <a:lnTo>
                          <a:pt x="387787" y="321945"/>
                        </a:lnTo>
                        <a:cubicBezTo>
                          <a:pt x="387787" y="321945"/>
                          <a:pt x="387692" y="321088"/>
                          <a:pt x="387501" y="320612"/>
                        </a:cubicBezTo>
                        <a:cubicBezTo>
                          <a:pt x="387311" y="320135"/>
                          <a:pt x="387501" y="319183"/>
                          <a:pt x="387216" y="318992"/>
                        </a:cubicBezTo>
                        <a:cubicBezTo>
                          <a:pt x="386930" y="318802"/>
                          <a:pt x="386073" y="318421"/>
                          <a:pt x="385977" y="317945"/>
                        </a:cubicBezTo>
                        <a:cubicBezTo>
                          <a:pt x="385882" y="317468"/>
                          <a:pt x="385311" y="316897"/>
                          <a:pt x="385215" y="316516"/>
                        </a:cubicBezTo>
                        <a:cubicBezTo>
                          <a:pt x="385120" y="316135"/>
                          <a:pt x="385882" y="315849"/>
                          <a:pt x="385977" y="315659"/>
                        </a:cubicBezTo>
                        <a:cubicBezTo>
                          <a:pt x="386073" y="315468"/>
                          <a:pt x="386168" y="314896"/>
                          <a:pt x="385787" y="314325"/>
                        </a:cubicBezTo>
                        <a:cubicBezTo>
                          <a:pt x="385311" y="313754"/>
                          <a:pt x="384453" y="313563"/>
                          <a:pt x="384358" y="312992"/>
                        </a:cubicBezTo>
                        <a:cubicBezTo>
                          <a:pt x="384263" y="312420"/>
                          <a:pt x="383882" y="311467"/>
                          <a:pt x="384263" y="311467"/>
                        </a:cubicBezTo>
                        <a:cubicBezTo>
                          <a:pt x="384644" y="311467"/>
                          <a:pt x="385120" y="311467"/>
                          <a:pt x="385120" y="311277"/>
                        </a:cubicBezTo>
                        <a:cubicBezTo>
                          <a:pt x="385120" y="311087"/>
                          <a:pt x="383406" y="310420"/>
                          <a:pt x="383406" y="310039"/>
                        </a:cubicBezTo>
                        <a:cubicBezTo>
                          <a:pt x="383406" y="309658"/>
                          <a:pt x="383787" y="309372"/>
                          <a:pt x="383310" y="309182"/>
                        </a:cubicBezTo>
                        <a:cubicBezTo>
                          <a:pt x="382834" y="308991"/>
                          <a:pt x="382072" y="309182"/>
                          <a:pt x="381691" y="308705"/>
                        </a:cubicBezTo>
                        <a:cubicBezTo>
                          <a:pt x="381310" y="308229"/>
                          <a:pt x="379977" y="307467"/>
                          <a:pt x="379500" y="306610"/>
                        </a:cubicBezTo>
                        <a:cubicBezTo>
                          <a:pt x="379024" y="305753"/>
                          <a:pt x="378643" y="303943"/>
                          <a:pt x="379215" y="303467"/>
                        </a:cubicBezTo>
                        <a:cubicBezTo>
                          <a:pt x="379786" y="302990"/>
                          <a:pt x="380453" y="303752"/>
                          <a:pt x="380643" y="303276"/>
                        </a:cubicBezTo>
                        <a:cubicBezTo>
                          <a:pt x="380834" y="302800"/>
                          <a:pt x="381120" y="302324"/>
                          <a:pt x="381310" y="302228"/>
                        </a:cubicBezTo>
                        <a:cubicBezTo>
                          <a:pt x="381501" y="302133"/>
                          <a:pt x="382358" y="301466"/>
                          <a:pt x="382644" y="301466"/>
                        </a:cubicBezTo>
                        <a:cubicBezTo>
                          <a:pt x="382929" y="301466"/>
                          <a:pt x="383215" y="301657"/>
                          <a:pt x="383215" y="301657"/>
                        </a:cubicBezTo>
                        <a:lnTo>
                          <a:pt x="383596" y="301657"/>
                        </a:lnTo>
                        <a:cubicBezTo>
                          <a:pt x="383024" y="300990"/>
                          <a:pt x="382358" y="300133"/>
                          <a:pt x="381691" y="299371"/>
                        </a:cubicBezTo>
                        <a:cubicBezTo>
                          <a:pt x="381501" y="299180"/>
                          <a:pt x="381405" y="298990"/>
                          <a:pt x="381215" y="298799"/>
                        </a:cubicBezTo>
                        <a:cubicBezTo>
                          <a:pt x="380072" y="297466"/>
                          <a:pt x="379881" y="297180"/>
                          <a:pt x="378929" y="296799"/>
                        </a:cubicBezTo>
                        <a:cubicBezTo>
                          <a:pt x="377976" y="296418"/>
                          <a:pt x="377595" y="295751"/>
                          <a:pt x="377405" y="294894"/>
                        </a:cubicBezTo>
                        <a:cubicBezTo>
                          <a:pt x="377119" y="294037"/>
                          <a:pt x="376928" y="293656"/>
                          <a:pt x="375214" y="292989"/>
                        </a:cubicBezTo>
                        <a:cubicBezTo>
                          <a:pt x="374547" y="292703"/>
                          <a:pt x="374071" y="292513"/>
                          <a:pt x="373785" y="292227"/>
                        </a:cubicBezTo>
                        <a:lnTo>
                          <a:pt x="373785" y="291846"/>
                        </a:lnTo>
                        <a:cubicBezTo>
                          <a:pt x="373785" y="291846"/>
                          <a:pt x="374071" y="290893"/>
                          <a:pt x="374357" y="290608"/>
                        </a:cubicBezTo>
                        <a:cubicBezTo>
                          <a:pt x="374738" y="290322"/>
                          <a:pt x="375690" y="289655"/>
                          <a:pt x="375595" y="289370"/>
                        </a:cubicBezTo>
                        <a:cubicBezTo>
                          <a:pt x="375500" y="289084"/>
                          <a:pt x="375214" y="288131"/>
                          <a:pt x="375119" y="287655"/>
                        </a:cubicBezTo>
                        <a:cubicBezTo>
                          <a:pt x="375024" y="287179"/>
                          <a:pt x="374833" y="286226"/>
                          <a:pt x="375595" y="286036"/>
                        </a:cubicBezTo>
                        <a:cubicBezTo>
                          <a:pt x="376357" y="285845"/>
                          <a:pt x="376928" y="285941"/>
                          <a:pt x="377310" y="285941"/>
                        </a:cubicBezTo>
                        <a:cubicBezTo>
                          <a:pt x="377691" y="285941"/>
                          <a:pt x="378738" y="285559"/>
                          <a:pt x="379119" y="285559"/>
                        </a:cubicBezTo>
                        <a:cubicBezTo>
                          <a:pt x="379500" y="285559"/>
                          <a:pt x="380739" y="285845"/>
                          <a:pt x="380929" y="285845"/>
                        </a:cubicBezTo>
                        <a:cubicBezTo>
                          <a:pt x="381120" y="285845"/>
                          <a:pt x="381024" y="285274"/>
                          <a:pt x="380643" y="284702"/>
                        </a:cubicBezTo>
                        <a:cubicBezTo>
                          <a:pt x="380262" y="284131"/>
                          <a:pt x="379595" y="282226"/>
                          <a:pt x="379405" y="282226"/>
                        </a:cubicBezTo>
                        <a:cubicBezTo>
                          <a:pt x="379215" y="282226"/>
                          <a:pt x="378738" y="282512"/>
                          <a:pt x="378453" y="282035"/>
                        </a:cubicBezTo>
                        <a:cubicBezTo>
                          <a:pt x="378072" y="281654"/>
                          <a:pt x="376833" y="280035"/>
                          <a:pt x="376357" y="280035"/>
                        </a:cubicBezTo>
                        <a:cubicBezTo>
                          <a:pt x="375786" y="279940"/>
                          <a:pt x="375214" y="279654"/>
                          <a:pt x="374928" y="279273"/>
                        </a:cubicBezTo>
                        <a:cubicBezTo>
                          <a:pt x="374643" y="278892"/>
                          <a:pt x="373881" y="277368"/>
                          <a:pt x="373404" y="277178"/>
                        </a:cubicBezTo>
                        <a:cubicBezTo>
                          <a:pt x="372928" y="276892"/>
                          <a:pt x="372547" y="276416"/>
                          <a:pt x="372642" y="276130"/>
                        </a:cubicBezTo>
                        <a:cubicBezTo>
                          <a:pt x="372737" y="275844"/>
                          <a:pt x="372833" y="275463"/>
                          <a:pt x="372833" y="275463"/>
                        </a:cubicBezTo>
                        <a:lnTo>
                          <a:pt x="369880" y="273939"/>
                        </a:lnTo>
                        <a:cubicBezTo>
                          <a:pt x="369880" y="273939"/>
                          <a:pt x="368166" y="272701"/>
                          <a:pt x="368166" y="272225"/>
                        </a:cubicBezTo>
                        <a:cubicBezTo>
                          <a:pt x="368166" y="271748"/>
                          <a:pt x="368261" y="271367"/>
                          <a:pt x="367689" y="271367"/>
                        </a:cubicBezTo>
                        <a:cubicBezTo>
                          <a:pt x="367118" y="271367"/>
                          <a:pt x="366927" y="271177"/>
                          <a:pt x="366641" y="270891"/>
                        </a:cubicBezTo>
                        <a:cubicBezTo>
                          <a:pt x="366356" y="270605"/>
                          <a:pt x="366165" y="270320"/>
                          <a:pt x="365499" y="270320"/>
                        </a:cubicBezTo>
                        <a:cubicBezTo>
                          <a:pt x="364832" y="270320"/>
                          <a:pt x="364070" y="270034"/>
                          <a:pt x="363974" y="269558"/>
                        </a:cubicBezTo>
                        <a:cubicBezTo>
                          <a:pt x="363879" y="268986"/>
                          <a:pt x="363689" y="268319"/>
                          <a:pt x="362832" y="267653"/>
                        </a:cubicBezTo>
                        <a:cubicBezTo>
                          <a:pt x="361974" y="266986"/>
                          <a:pt x="361974" y="266986"/>
                          <a:pt x="361403" y="266986"/>
                        </a:cubicBezTo>
                        <a:cubicBezTo>
                          <a:pt x="360927" y="266986"/>
                          <a:pt x="360545" y="266700"/>
                          <a:pt x="360927" y="266224"/>
                        </a:cubicBezTo>
                        <a:cubicBezTo>
                          <a:pt x="361212" y="265747"/>
                          <a:pt x="361498" y="265081"/>
                          <a:pt x="361593" y="264605"/>
                        </a:cubicBezTo>
                        <a:cubicBezTo>
                          <a:pt x="361689" y="264033"/>
                          <a:pt x="362260" y="264033"/>
                          <a:pt x="361784" y="263462"/>
                        </a:cubicBezTo>
                        <a:cubicBezTo>
                          <a:pt x="361308" y="262890"/>
                          <a:pt x="361212" y="262223"/>
                          <a:pt x="360736" y="262223"/>
                        </a:cubicBezTo>
                        <a:cubicBezTo>
                          <a:pt x="360165" y="262223"/>
                          <a:pt x="359879" y="262223"/>
                          <a:pt x="359688" y="261652"/>
                        </a:cubicBezTo>
                        <a:cubicBezTo>
                          <a:pt x="359498" y="261080"/>
                          <a:pt x="359593" y="260985"/>
                          <a:pt x="359117" y="260604"/>
                        </a:cubicBezTo>
                        <a:cubicBezTo>
                          <a:pt x="358641" y="260223"/>
                          <a:pt x="358545" y="260318"/>
                          <a:pt x="358641" y="259556"/>
                        </a:cubicBezTo>
                        <a:cubicBezTo>
                          <a:pt x="358736" y="258889"/>
                          <a:pt x="359212" y="258413"/>
                          <a:pt x="358926" y="258318"/>
                        </a:cubicBezTo>
                        <a:cubicBezTo>
                          <a:pt x="358545" y="258223"/>
                          <a:pt x="357878" y="257461"/>
                          <a:pt x="357878" y="256794"/>
                        </a:cubicBezTo>
                        <a:cubicBezTo>
                          <a:pt x="357878" y="256127"/>
                          <a:pt x="357498" y="255842"/>
                          <a:pt x="357307" y="255556"/>
                        </a:cubicBezTo>
                        <a:cubicBezTo>
                          <a:pt x="357116" y="255270"/>
                          <a:pt x="357021" y="254984"/>
                          <a:pt x="356354" y="254984"/>
                        </a:cubicBezTo>
                        <a:cubicBezTo>
                          <a:pt x="355593" y="254984"/>
                          <a:pt x="354735" y="255079"/>
                          <a:pt x="354354" y="255461"/>
                        </a:cubicBezTo>
                        <a:cubicBezTo>
                          <a:pt x="353973" y="255842"/>
                          <a:pt x="353307" y="256032"/>
                          <a:pt x="352926" y="256318"/>
                        </a:cubicBezTo>
                        <a:cubicBezTo>
                          <a:pt x="352545" y="256604"/>
                          <a:pt x="352640" y="256889"/>
                          <a:pt x="352259" y="257270"/>
                        </a:cubicBezTo>
                        <a:cubicBezTo>
                          <a:pt x="351783" y="257746"/>
                          <a:pt x="350449" y="258604"/>
                          <a:pt x="350163" y="258223"/>
                        </a:cubicBezTo>
                        <a:cubicBezTo>
                          <a:pt x="349878" y="257842"/>
                          <a:pt x="350354" y="256984"/>
                          <a:pt x="349973" y="256699"/>
                        </a:cubicBezTo>
                        <a:cubicBezTo>
                          <a:pt x="349592" y="256413"/>
                          <a:pt x="347877" y="255746"/>
                          <a:pt x="347306" y="255461"/>
                        </a:cubicBezTo>
                        <a:cubicBezTo>
                          <a:pt x="346734" y="255175"/>
                          <a:pt x="344353" y="254508"/>
                          <a:pt x="344353" y="254127"/>
                        </a:cubicBezTo>
                        <a:cubicBezTo>
                          <a:pt x="344448" y="253651"/>
                          <a:pt x="344829" y="253079"/>
                          <a:pt x="344258" y="252508"/>
                        </a:cubicBezTo>
                        <a:cubicBezTo>
                          <a:pt x="343686" y="251936"/>
                          <a:pt x="343305" y="251460"/>
                          <a:pt x="343115" y="250984"/>
                        </a:cubicBezTo>
                        <a:cubicBezTo>
                          <a:pt x="342924" y="250508"/>
                          <a:pt x="342162" y="249841"/>
                          <a:pt x="341781" y="249460"/>
                        </a:cubicBezTo>
                        <a:cubicBezTo>
                          <a:pt x="341400" y="249079"/>
                          <a:pt x="340924" y="249364"/>
                          <a:pt x="340353" y="249079"/>
                        </a:cubicBezTo>
                        <a:cubicBezTo>
                          <a:pt x="339781" y="248793"/>
                          <a:pt x="338733" y="248126"/>
                          <a:pt x="338257" y="248126"/>
                        </a:cubicBezTo>
                        <a:cubicBezTo>
                          <a:pt x="337781" y="248126"/>
                          <a:pt x="337495" y="248317"/>
                          <a:pt x="337209" y="248031"/>
                        </a:cubicBezTo>
                        <a:cubicBezTo>
                          <a:pt x="336924" y="247841"/>
                          <a:pt x="336828" y="247459"/>
                          <a:pt x="336447" y="247459"/>
                        </a:cubicBezTo>
                        <a:cubicBezTo>
                          <a:pt x="336066" y="247364"/>
                          <a:pt x="335590" y="248317"/>
                          <a:pt x="335209" y="248698"/>
                        </a:cubicBezTo>
                        <a:cubicBezTo>
                          <a:pt x="334733" y="249079"/>
                          <a:pt x="334066" y="249650"/>
                          <a:pt x="333876" y="250317"/>
                        </a:cubicBezTo>
                        <a:cubicBezTo>
                          <a:pt x="333685" y="250984"/>
                          <a:pt x="333209" y="251365"/>
                          <a:pt x="332923" y="250984"/>
                        </a:cubicBezTo>
                        <a:cubicBezTo>
                          <a:pt x="332637" y="250698"/>
                          <a:pt x="332066" y="250508"/>
                          <a:pt x="331399" y="250031"/>
                        </a:cubicBezTo>
                        <a:cubicBezTo>
                          <a:pt x="330732" y="249555"/>
                          <a:pt x="330351" y="248793"/>
                          <a:pt x="330066" y="248793"/>
                        </a:cubicBezTo>
                        <a:cubicBezTo>
                          <a:pt x="329780" y="248793"/>
                          <a:pt x="329494" y="249079"/>
                          <a:pt x="328827" y="248793"/>
                        </a:cubicBezTo>
                        <a:cubicBezTo>
                          <a:pt x="328161" y="248603"/>
                          <a:pt x="326541" y="247650"/>
                          <a:pt x="326160" y="247364"/>
                        </a:cubicBezTo>
                        <a:cubicBezTo>
                          <a:pt x="325779" y="247079"/>
                          <a:pt x="325303" y="246888"/>
                          <a:pt x="325398" y="246317"/>
                        </a:cubicBezTo>
                        <a:cubicBezTo>
                          <a:pt x="325494" y="245745"/>
                          <a:pt x="325494" y="245745"/>
                          <a:pt x="325112" y="245459"/>
                        </a:cubicBezTo>
                        <a:cubicBezTo>
                          <a:pt x="324732" y="245174"/>
                          <a:pt x="324255" y="244602"/>
                          <a:pt x="324065" y="244316"/>
                        </a:cubicBezTo>
                        <a:cubicBezTo>
                          <a:pt x="323874" y="244030"/>
                          <a:pt x="323874" y="243364"/>
                          <a:pt x="323493" y="243364"/>
                        </a:cubicBezTo>
                        <a:cubicBezTo>
                          <a:pt x="323112" y="243364"/>
                          <a:pt x="322922" y="243554"/>
                          <a:pt x="322541" y="243173"/>
                        </a:cubicBezTo>
                        <a:cubicBezTo>
                          <a:pt x="322160" y="242792"/>
                          <a:pt x="321398" y="242030"/>
                          <a:pt x="320826" y="241840"/>
                        </a:cubicBezTo>
                        <a:cubicBezTo>
                          <a:pt x="320255" y="241649"/>
                          <a:pt x="319588" y="240697"/>
                          <a:pt x="319207" y="240506"/>
                        </a:cubicBezTo>
                        <a:cubicBezTo>
                          <a:pt x="318826" y="240221"/>
                          <a:pt x="318350" y="240030"/>
                          <a:pt x="317874" y="240030"/>
                        </a:cubicBezTo>
                        <a:cubicBezTo>
                          <a:pt x="317397" y="240030"/>
                          <a:pt x="316540" y="240411"/>
                          <a:pt x="316540" y="240411"/>
                        </a:cubicBezTo>
                        <a:cubicBezTo>
                          <a:pt x="316540" y="240411"/>
                          <a:pt x="315683" y="240030"/>
                          <a:pt x="315683" y="239459"/>
                        </a:cubicBezTo>
                        <a:cubicBezTo>
                          <a:pt x="315683" y="238887"/>
                          <a:pt x="315873" y="238887"/>
                          <a:pt x="315683" y="238506"/>
                        </a:cubicBezTo>
                        <a:cubicBezTo>
                          <a:pt x="313111" y="233077"/>
                          <a:pt x="317874" y="238506"/>
                          <a:pt x="313397" y="232696"/>
                        </a:cubicBezTo>
                        <a:cubicBezTo>
                          <a:pt x="313016" y="232220"/>
                          <a:pt x="312920" y="231648"/>
                          <a:pt x="312444" y="231362"/>
                        </a:cubicBezTo>
                        <a:cubicBezTo>
                          <a:pt x="311968" y="231076"/>
                          <a:pt x="311301" y="229171"/>
                          <a:pt x="310635" y="228600"/>
                        </a:cubicBezTo>
                        <a:cubicBezTo>
                          <a:pt x="309873" y="228124"/>
                          <a:pt x="309396" y="227838"/>
                          <a:pt x="309396" y="227838"/>
                        </a:cubicBezTo>
                        <a:cubicBezTo>
                          <a:pt x="309396" y="227838"/>
                          <a:pt x="308825" y="228219"/>
                          <a:pt x="308063" y="227838"/>
                        </a:cubicBezTo>
                        <a:cubicBezTo>
                          <a:pt x="307301" y="227457"/>
                          <a:pt x="306062" y="226981"/>
                          <a:pt x="306062" y="226981"/>
                        </a:cubicBezTo>
                        <a:cubicBezTo>
                          <a:pt x="306062" y="226981"/>
                          <a:pt x="305586" y="227362"/>
                          <a:pt x="305205" y="227743"/>
                        </a:cubicBezTo>
                        <a:cubicBezTo>
                          <a:pt x="304824" y="228124"/>
                          <a:pt x="304253" y="227838"/>
                          <a:pt x="303967" y="227838"/>
                        </a:cubicBezTo>
                        <a:cubicBezTo>
                          <a:pt x="303681" y="227838"/>
                          <a:pt x="303205" y="227933"/>
                          <a:pt x="302919" y="227552"/>
                        </a:cubicBezTo>
                        <a:cubicBezTo>
                          <a:pt x="302633" y="227171"/>
                          <a:pt x="301967" y="226409"/>
                          <a:pt x="301491" y="226314"/>
                        </a:cubicBezTo>
                        <a:cubicBezTo>
                          <a:pt x="301014" y="226219"/>
                          <a:pt x="300633" y="225552"/>
                          <a:pt x="300348" y="226028"/>
                        </a:cubicBezTo>
                        <a:cubicBezTo>
                          <a:pt x="300062" y="226600"/>
                          <a:pt x="299776" y="226886"/>
                          <a:pt x="299204" y="226695"/>
                        </a:cubicBezTo>
                        <a:cubicBezTo>
                          <a:pt x="298633" y="226504"/>
                          <a:pt x="298919" y="226124"/>
                          <a:pt x="298919" y="225838"/>
                        </a:cubicBezTo>
                        <a:cubicBezTo>
                          <a:pt x="299014" y="225552"/>
                          <a:pt x="299109" y="225171"/>
                          <a:pt x="298728" y="224980"/>
                        </a:cubicBezTo>
                        <a:cubicBezTo>
                          <a:pt x="298347" y="224790"/>
                          <a:pt x="298062" y="224980"/>
                          <a:pt x="297776" y="225266"/>
                        </a:cubicBezTo>
                        <a:cubicBezTo>
                          <a:pt x="297490" y="225552"/>
                          <a:pt x="297014" y="225266"/>
                          <a:pt x="296919" y="224980"/>
                        </a:cubicBezTo>
                        <a:cubicBezTo>
                          <a:pt x="296728" y="224695"/>
                          <a:pt x="296919" y="224790"/>
                          <a:pt x="296347" y="224504"/>
                        </a:cubicBezTo>
                        <a:cubicBezTo>
                          <a:pt x="295776" y="224218"/>
                          <a:pt x="294252" y="223552"/>
                          <a:pt x="294728" y="223361"/>
                        </a:cubicBezTo>
                        <a:cubicBezTo>
                          <a:pt x="295204" y="223075"/>
                          <a:pt x="295204" y="222695"/>
                          <a:pt x="295014" y="222313"/>
                        </a:cubicBezTo>
                        <a:cubicBezTo>
                          <a:pt x="294823" y="221933"/>
                          <a:pt x="294156" y="220599"/>
                          <a:pt x="294156" y="220599"/>
                        </a:cubicBezTo>
                        <a:lnTo>
                          <a:pt x="292442" y="221551"/>
                        </a:lnTo>
                        <a:cubicBezTo>
                          <a:pt x="292442" y="221551"/>
                          <a:pt x="292251" y="221171"/>
                          <a:pt x="292251" y="220599"/>
                        </a:cubicBezTo>
                        <a:cubicBezTo>
                          <a:pt x="292251" y="220028"/>
                          <a:pt x="292442" y="217932"/>
                          <a:pt x="291585" y="217551"/>
                        </a:cubicBezTo>
                        <a:cubicBezTo>
                          <a:pt x="290823" y="217170"/>
                          <a:pt x="289394" y="217075"/>
                          <a:pt x="288822" y="216408"/>
                        </a:cubicBezTo>
                        <a:cubicBezTo>
                          <a:pt x="288251" y="215741"/>
                          <a:pt x="287774" y="215265"/>
                          <a:pt x="287203" y="215170"/>
                        </a:cubicBezTo>
                        <a:cubicBezTo>
                          <a:pt x="286727" y="215075"/>
                          <a:pt x="286251" y="215360"/>
                          <a:pt x="285870" y="214789"/>
                        </a:cubicBezTo>
                        <a:cubicBezTo>
                          <a:pt x="285489" y="214217"/>
                          <a:pt x="285393" y="213646"/>
                          <a:pt x="285203" y="213646"/>
                        </a:cubicBezTo>
                        <a:cubicBezTo>
                          <a:pt x="285012" y="213646"/>
                          <a:pt x="284917" y="214217"/>
                          <a:pt x="284536" y="214217"/>
                        </a:cubicBezTo>
                        <a:cubicBezTo>
                          <a:pt x="284250" y="214217"/>
                          <a:pt x="283869" y="214313"/>
                          <a:pt x="283679" y="214598"/>
                        </a:cubicBezTo>
                        <a:cubicBezTo>
                          <a:pt x="283488" y="214979"/>
                          <a:pt x="282917" y="216313"/>
                          <a:pt x="282917" y="216313"/>
                        </a:cubicBezTo>
                        <a:lnTo>
                          <a:pt x="282822" y="216599"/>
                        </a:lnTo>
                        <a:cubicBezTo>
                          <a:pt x="283488" y="217646"/>
                          <a:pt x="284536" y="218313"/>
                          <a:pt x="285108" y="218694"/>
                        </a:cubicBezTo>
                        <a:cubicBezTo>
                          <a:pt x="285870" y="219170"/>
                          <a:pt x="286441" y="219742"/>
                          <a:pt x="286727" y="220789"/>
                        </a:cubicBezTo>
                        <a:cubicBezTo>
                          <a:pt x="286917" y="221933"/>
                          <a:pt x="287394" y="222790"/>
                          <a:pt x="287965" y="223838"/>
                        </a:cubicBezTo>
                        <a:cubicBezTo>
                          <a:pt x="288537" y="224885"/>
                          <a:pt x="288441" y="225457"/>
                          <a:pt x="288727" y="226600"/>
                        </a:cubicBezTo>
                        <a:cubicBezTo>
                          <a:pt x="289013" y="227552"/>
                          <a:pt x="288918" y="228219"/>
                          <a:pt x="288727" y="228505"/>
                        </a:cubicBezTo>
                        <a:lnTo>
                          <a:pt x="288441" y="228505"/>
                        </a:lnTo>
                        <a:cubicBezTo>
                          <a:pt x="288441" y="228505"/>
                          <a:pt x="287108" y="228029"/>
                          <a:pt x="287012" y="227743"/>
                        </a:cubicBezTo>
                        <a:cubicBezTo>
                          <a:pt x="286917" y="227457"/>
                          <a:pt x="286632" y="226600"/>
                          <a:pt x="286251" y="226504"/>
                        </a:cubicBezTo>
                        <a:cubicBezTo>
                          <a:pt x="285870" y="226314"/>
                          <a:pt x="285584" y="225076"/>
                          <a:pt x="285203" y="225076"/>
                        </a:cubicBezTo>
                        <a:cubicBezTo>
                          <a:pt x="284822" y="225171"/>
                          <a:pt x="284060" y="225076"/>
                          <a:pt x="283869" y="224790"/>
                        </a:cubicBezTo>
                        <a:cubicBezTo>
                          <a:pt x="283583" y="224504"/>
                          <a:pt x="283012" y="223647"/>
                          <a:pt x="282345" y="223552"/>
                        </a:cubicBezTo>
                        <a:cubicBezTo>
                          <a:pt x="281678" y="223457"/>
                          <a:pt x="280916" y="223457"/>
                          <a:pt x="280631" y="222980"/>
                        </a:cubicBezTo>
                        <a:cubicBezTo>
                          <a:pt x="280440" y="222599"/>
                          <a:pt x="280726" y="222218"/>
                          <a:pt x="279964" y="222218"/>
                        </a:cubicBezTo>
                        <a:cubicBezTo>
                          <a:pt x="279202" y="222123"/>
                          <a:pt x="278631" y="221742"/>
                          <a:pt x="278249" y="221551"/>
                        </a:cubicBezTo>
                        <a:cubicBezTo>
                          <a:pt x="277869" y="221361"/>
                          <a:pt x="276345" y="220599"/>
                          <a:pt x="275868" y="220504"/>
                        </a:cubicBezTo>
                        <a:cubicBezTo>
                          <a:pt x="275392" y="220409"/>
                          <a:pt x="274344" y="218599"/>
                          <a:pt x="273678" y="218408"/>
                        </a:cubicBezTo>
                        <a:cubicBezTo>
                          <a:pt x="273106" y="218218"/>
                          <a:pt x="272916" y="218313"/>
                          <a:pt x="272344" y="218027"/>
                        </a:cubicBezTo>
                        <a:cubicBezTo>
                          <a:pt x="271868" y="217646"/>
                          <a:pt x="271582" y="217456"/>
                          <a:pt x="271106" y="217361"/>
                        </a:cubicBezTo>
                        <a:cubicBezTo>
                          <a:pt x="270629" y="217170"/>
                          <a:pt x="269677" y="216884"/>
                          <a:pt x="269772" y="216408"/>
                        </a:cubicBezTo>
                        <a:cubicBezTo>
                          <a:pt x="269868" y="215932"/>
                          <a:pt x="270153" y="215551"/>
                          <a:pt x="269201" y="215075"/>
                        </a:cubicBezTo>
                        <a:cubicBezTo>
                          <a:pt x="268248" y="214598"/>
                          <a:pt x="267391" y="213741"/>
                          <a:pt x="266629" y="213074"/>
                        </a:cubicBezTo>
                        <a:cubicBezTo>
                          <a:pt x="265867" y="212408"/>
                          <a:pt x="264724" y="211074"/>
                          <a:pt x="264724" y="210217"/>
                        </a:cubicBezTo>
                        <a:cubicBezTo>
                          <a:pt x="264724" y="209359"/>
                          <a:pt x="264819" y="208312"/>
                          <a:pt x="264343" y="208312"/>
                        </a:cubicBezTo>
                        <a:cubicBezTo>
                          <a:pt x="263867" y="208312"/>
                          <a:pt x="263581" y="208121"/>
                          <a:pt x="263295" y="208312"/>
                        </a:cubicBezTo>
                        <a:cubicBezTo>
                          <a:pt x="262914" y="208502"/>
                          <a:pt x="262248" y="208407"/>
                          <a:pt x="262057" y="208121"/>
                        </a:cubicBezTo>
                        <a:cubicBezTo>
                          <a:pt x="261771" y="207836"/>
                          <a:pt x="261771" y="207359"/>
                          <a:pt x="261771" y="206978"/>
                        </a:cubicBezTo>
                        <a:cubicBezTo>
                          <a:pt x="261771" y="206597"/>
                          <a:pt x="261486" y="205264"/>
                          <a:pt x="261009" y="205264"/>
                        </a:cubicBezTo>
                        <a:cubicBezTo>
                          <a:pt x="260533" y="205168"/>
                          <a:pt x="260057" y="204978"/>
                          <a:pt x="259866" y="204407"/>
                        </a:cubicBezTo>
                        <a:cubicBezTo>
                          <a:pt x="259676" y="203835"/>
                          <a:pt x="259676" y="203263"/>
                          <a:pt x="259485" y="202978"/>
                        </a:cubicBezTo>
                        <a:cubicBezTo>
                          <a:pt x="259295" y="202692"/>
                          <a:pt x="259295" y="202121"/>
                          <a:pt x="258819" y="202025"/>
                        </a:cubicBezTo>
                        <a:cubicBezTo>
                          <a:pt x="258342" y="201930"/>
                          <a:pt x="257961" y="201835"/>
                          <a:pt x="257771" y="201454"/>
                        </a:cubicBezTo>
                        <a:cubicBezTo>
                          <a:pt x="257580" y="201073"/>
                          <a:pt x="257580" y="200978"/>
                          <a:pt x="257199" y="200787"/>
                        </a:cubicBezTo>
                        <a:cubicBezTo>
                          <a:pt x="256723" y="200596"/>
                          <a:pt x="256056" y="199834"/>
                          <a:pt x="255580" y="199644"/>
                        </a:cubicBezTo>
                        <a:cubicBezTo>
                          <a:pt x="255104" y="199358"/>
                          <a:pt x="254342" y="198787"/>
                          <a:pt x="253580" y="198311"/>
                        </a:cubicBezTo>
                        <a:cubicBezTo>
                          <a:pt x="252818" y="197834"/>
                          <a:pt x="252341" y="197263"/>
                          <a:pt x="252151" y="196882"/>
                        </a:cubicBezTo>
                        <a:cubicBezTo>
                          <a:pt x="251865" y="196501"/>
                          <a:pt x="251103" y="195548"/>
                          <a:pt x="250627" y="195072"/>
                        </a:cubicBezTo>
                        <a:cubicBezTo>
                          <a:pt x="250151" y="194691"/>
                          <a:pt x="248912" y="193548"/>
                          <a:pt x="249008" y="193262"/>
                        </a:cubicBezTo>
                        <a:cubicBezTo>
                          <a:pt x="249103" y="192976"/>
                          <a:pt x="249484" y="192119"/>
                          <a:pt x="249865" y="191929"/>
                        </a:cubicBezTo>
                        <a:cubicBezTo>
                          <a:pt x="250246" y="191738"/>
                          <a:pt x="250913" y="191357"/>
                          <a:pt x="250627" y="191167"/>
                        </a:cubicBezTo>
                        <a:cubicBezTo>
                          <a:pt x="250437" y="190976"/>
                          <a:pt x="250056" y="190881"/>
                          <a:pt x="249674" y="190881"/>
                        </a:cubicBezTo>
                        <a:cubicBezTo>
                          <a:pt x="249294" y="190881"/>
                          <a:pt x="248912" y="190881"/>
                          <a:pt x="248627" y="190595"/>
                        </a:cubicBezTo>
                        <a:cubicBezTo>
                          <a:pt x="248341" y="190309"/>
                          <a:pt x="247674" y="189452"/>
                          <a:pt x="247293" y="189452"/>
                        </a:cubicBezTo>
                        <a:cubicBezTo>
                          <a:pt x="246912" y="189452"/>
                          <a:pt x="246436" y="189547"/>
                          <a:pt x="246055" y="189357"/>
                        </a:cubicBezTo>
                        <a:cubicBezTo>
                          <a:pt x="245674" y="189262"/>
                          <a:pt x="243769" y="188500"/>
                          <a:pt x="243198" y="187547"/>
                        </a:cubicBezTo>
                        <a:cubicBezTo>
                          <a:pt x="242721" y="186595"/>
                          <a:pt x="242436" y="186023"/>
                          <a:pt x="241769" y="185928"/>
                        </a:cubicBezTo>
                        <a:cubicBezTo>
                          <a:pt x="241007" y="185833"/>
                          <a:pt x="240245" y="185261"/>
                          <a:pt x="240245" y="184975"/>
                        </a:cubicBezTo>
                        <a:cubicBezTo>
                          <a:pt x="240245" y="184690"/>
                          <a:pt x="240149" y="183928"/>
                          <a:pt x="239578" y="183833"/>
                        </a:cubicBezTo>
                        <a:cubicBezTo>
                          <a:pt x="239007" y="183833"/>
                          <a:pt x="237578" y="183451"/>
                          <a:pt x="237387" y="184118"/>
                        </a:cubicBezTo>
                        <a:cubicBezTo>
                          <a:pt x="237197" y="184785"/>
                          <a:pt x="236911" y="185261"/>
                          <a:pt x="236435" y="185642"/>
                        </a:cubicBezTo>
                        <a:cubicBezTo>
                          <a:pt x="235958" y="186023"/>
                          <a:pt x="235006" y="187071"/>
                          <a:pt x="234435" y="187833"/>
                        </a:cubicBezTo>
                        <a:cubicBezTo>
                          <a:pt x="233863" y="188500"/>
                          <a:pt x="233482" y="188309"/>
                          <a:pt x="233006" y="188404"/>
                        </a:cubicBezTo>
                        <a:cubicBezTo>
                          <a:pt x="232625" y="188500"/>
                          <a:pt x="232053" y="188881"/>
                          <a:pt x="232339" y="189262"/>
                        </a:cubicBezTo>
                        <a:cubicBezTo>
                          <a:pt x="232625" y="189643"/>
                          <a:pt x="232911" y="190309"/>
                          <a:pt x="232149" y="190309"/>
                        </a:cubicBezTo>
                        <a:cubicBezTo>
                          <a:pt x="231387" y="190309"/>
                          <a:pt x="231482" y="190500"/>
                          <a:pt x="231291" y="190976"/>
                        </a:cubicBezTo>
                        <a:cubicBezTo>
                          <a:pt x="231101" y="191453"/>
                          <a:pt x="230720" y="190881"/>
                          <a:pt x="230434" y="190595"/>
                        </a:cubicBezTo>
                        <a:cubicBezTo>
                          <a:pt x="230053" y="190405"/>
                          <a:pt x="229482" y="189833"/>
                          <a:pt x="228910" y="189738"/>
                        </a:cubicBezTo>
                        <a:cubicBezTo>
                          <a:pt x="228339" y="189643"/>
                          <a:pt x="227577" y="189738"/>
                          <a:pt x="227291" y="189738"/>
                        </a:cubicBezTo>
                        <a:cubicBezTo>
                          <a:pt x="227005" y="189738"/>
                          <a:pt x="225386" y="188500"/>
                          <a:pt x="225576" y="188214"/>
                        </a:cubicBezTo>
                        <a:cubicBezTo>
                          <a:pt x="225767" y="187928"/>
                          <a:pt x="226053" y="187357"/>
                          <a:pt x="225576" y="187262"/>
                        </a:cubicBezTo>
                        <a:cubicBezTo>
                          <a:pt x="225195" y="187166"/>
                          <a:pt x="224528" y="187452"/>
                          <a:pt x="224528" y="186880"/>
                        </a:cubicBezTo>
                        <a:cubicBezTo>
                          <a:pt x="224528" y="186404"/>
                          <a:pt x="224719" y="185547"/>
                          <a:pt x="223576" y="185547"/>
                        </a:cubicBezTo>
                        <a:cubicBezTo>
                          <a:pt x="222433" y="185547"/>
                          <a:pt x="221957" y="185071"/>
                          <a:pt x="221671" y="185071"/>
                        </a:cubicBezTo>
                        <a:cubicBezTo>
                          <a:pt x="221385" y="185071"/>
                          <a:pt x="220433" y="184690"/>
                          <a:pt x="220337" y="185452"/>
                        </a:cubicBezTo>
                        <a:cubicBezTo>
                          <a:pt x="220242" y="186118"/>
                          <a:pt x="220147" y="187166"/>
                          <a:pt x="219671" y="188214"/>
                        </a:cubicBezTo>
                        <a:cubicBezTo>
                          <a:pt x="219099" y="189167"/>
                          <a:pt x="217956" y="190500"/>
                          <a:pt x="218242" y="190595"/>
                        </a:cubicBezTo>
                        <a:cubicBezTo>
                          <a:pt x="218528" y="190786"/>
                          <a:pt x="218814" y="191548"/>
                          <a:pt x="218623" y="192024"/>
                        </a:cubicBezTo>
                        <a:cubicBezTo>
                          <a:pt x="218432" y="192500"/>
                          <a:pt x="217670" y="192786"/>
                          <a:pt x="217480" y="192881"/>
                        </a:cubicBezTo>
                        <a:cubicBezTo>
                          <a:pt x="217194" y="192976"/>
                          <a:pt x="215575" y="194024"/>
                          <a:pt x="215289" y="194405"/>
                        </a:cubicBezTo>
                        <a:cubicBezTo>
                          <a:pt x="215003" y="194691"/>
                          <a:pt x="214146" y="195167"/>
                          <a:pt x="213861" y="195453"/>
                        </a:cubicBezTo>
                        <a:cubicBezTo>
                          <a:pt x="213575" y="195834"/>
                          <a:pt x="213575" y="195739"/>
                          <a:pt x="213384" y="196025"/>
                        </a:cubicBezTo>
                        <a:cubicBezTo>
                          <a:pt x="213099" y="196405"/>
                          <a:pt x="212337" y="196787"/>
                          <a:pt x="212241" y="196405"/>
                        </a:cubicBezTo>
                        <a:cubicBezTo>
                          <a:pt x="212051" y="196025"/>
                          <a:pt x="211670" y="194977"/>
                          <a:pt x="211289" y="194977"/>
                        </a:cubicBezTo>
                        <a:cubicBezTo>
                          <a:pt x="210908" y="194977"/>
                          <a:pt x="210336" y="194405"/>
                          <a:pt x="210241" y="193929"/>
                        </a:cubicBezTo>
                        <a:cubicBezTo>
                          <a:pt x="210146" y="193453"/>
                          <a:pt x="209860" y="193072"/>
                          <a:pt x="209193" y="192881"/>
                        </a:cubicBezTo>
                        <a:cubicBezTo>
                          <a:pt x="208527" y="192691"/>
                          <a:pt x="207193" y="192310"/>
                          <a:pt x="206145" y="191643"/>
                        </a:cubicBezTo>
                        <a:cubicBezTo>
                          <a:pt x="205193" y="190976"/>
                          <a:pt x="204526" y="190500"/>
                          <a:pt x="204240" y="190119"/>
                        </a:cubicBezTo>
                        <a:cubicBezTo>
                          <a:pt x="203954" y="189738"/>
                          <a:pt x="202716" y="188690"/>
                          <a:pt x="202240" y="188690"/>
                        </a:cubicBezTo>
                        <a:cubicBezTo>
                          <a:pt x="201764" y="188690"/>
                          <a:pt x="200621" y="188500"/>
                          <a:pt x="200145" y="187833"/>
                        </a:cubicBezTo>
                        <a:cubicBezTo>
                          <a:pt x="199668" y="187166"/>
                          <a:pt x="199382" y="187166"/>
                          <a:pt x="198811" y="187166"/>
                        </a:cubicBezTo>
                        <a:cubicBezTo>
                          <a:pt x="198240" y="187166"/>
                          <a:pt x="197668" y="186880"/>
                          <a:pt x="197763" y="186404"/>
                        </a:cubicBezTo>
                        <a:cubicBezTo>
                          <a:pt x="197858" y="185928"/>
                          <a:pt x="198335" y="185452"/>
                          <a:pt x="197287" y="184785"/>
                        </a:cubicBezTo>
                        <a:cubicBezTo>
                          <a:pt x="196239" y="184023"/>
                          <a:pt x="195001" y="183356"/>
                          <a:pt x="194429" y="182975"/>
                        </a:cubicBezTo>
                        <a:cubicBezTo>
                          <a:pt x="193858" y="182594"/>
                          <a:pt x="193191" y="181832"/>
                          <a:pt x="192715" y="181737"/>
                        </a:cubicBezTo>
                        <a:cubicBezTo>
                          <a:pt x="192239" y="181642"/>
                          <a:pt x="191001" y="181451"/>
                          <a:pt x="190905" y="180880"/>
                        </a:cubicBezTo>
                        <a:cubicBezTo>
                          <a:pt x="190810" y="180308"/>
                          <a:pt x="190429" y="179737"/>
                          <a:pt x="190143" y="179261"/>
                        </a:cubicBezTo>
                        <a:cubicBezTo>
                          <a:pt x="189857" y="178879"/>
                          <a:pt x="189762" y="179546"/>
                          <a:pt x="189286" y="179165"/>
                        </a:cubicBezTo>
                        <a:cubicBezTo>
                          <a:pt x="188810" y="178784"/>
                          <a:pt x="188619" y="178213"/>
                          <a:pt x="188238" y="177927"/>
                        </a:cubicBezTo>
                        <a:cubicBezTo>
                          <a:pt x="187857" y="177641"/>
                          <a:pt x="187286" y="177165"/>
                          <a:pt x="186905" y="177355"/>
                        </a:cubicBezTo>
                        <a:cubicBezTo>
                          <a:pt x="186524" y="177641"/>
                          <a:pt x="186238" y="177165"/>
                          <a:pt x="186238" y="176879"/>
                        </a:cubicBezTo>
                        <a:cubicBezTo>
                          <a:pt x="186143" y="176593"/>
                          <a:pt x="186048" y="176022"/>
                          <a:pt x="185381" y="176117"/>
                        </a:cubicBezTo>
                        <a:cubicBezTo>
                          <a:pt x="184619" y="176213"/>
                          <a:pt x="184524" y="176975"/>
                          <a:pt x="183381" y="176308"/>
                        </a:cubicBezTo>
                        <a:cubicBezTo>
                          <a:pt x="182237" y="175641"/>
                          <a:pt x="181380" y="175165"/>
                          <a:pt x="180237" y="174879"/>
                        </a:cubicBezTo>
                        <a:cubicBezTo>
                          <a:pt x="179094" y="174593"/>
                          <a:pt x="178808" y="174403"/>
                          <a:pt x="178142" y="174403"/>
                        </a:cubicBezTo>
                        <a:cubicBezTo>
                          <a:pt x="177475" y="174403"/>
                          <a:pt x="177094" y="174117"/>
                          <a:pt x="176427" y="174117"/>
                        </a:cubicBezTo>
                        <a:cubicBezTo>
                          <a:pt x="175761" y="174117"/>
                          <a:pt x="175189" y="173641"/>
                          <a:pt x="174713" y="173546"/>
                        </a:cubicBezTo>
                        <a:cubicBezTo>
                          <a:pt x="174237" y="173450"/>
                          <a:pt x="173760" y="173641"/>
                          <a:pt x="173379" y="173641"/>
                        </a:cubicBezTo>
                        <a:cubicBezTo>
                          <a:pt x="172903" y="173641"/>
                          <a:pt x="172141" y="173831"/>
                          <a:pt x="172141" y="173831"/>
                        </a:cubicBezTo>
                        <a:lnTo>
                          <a:pt x="171855" y="173926"/>
                        </a:lnTo>
                        <a:cubicBezTo>
                          <a:pt x="172141" y="175165"/>
                          <a:pt x="172808" y="175927"/>
                          <a:pt x="172998" y="176498"/>
                        </a:cubicBezTo>
                        <a:cubicBezTo>
                          <a:pt x="173094" y="176689"/>
                          <a:pt x="173094" y="176975"/>
                          <a:pt x="173189" y="177260"/>
                        </a:cubicBezTo>
                        <a:lnTo>
                          <a:pt x="172903" y="177546"/>
                        </a:lnTo>
                        <a:cubicBezTo>
                          <a:pt x="172903" y="177546"/>
                          <a:pt x="171760" y="178403"/>
                          <a:pt x="171760" y="178784"/>
                        </a:cubicBezTo>
                        <a:cubicBezTo>
                          <a:pt x="171760" y="179165"/>
                          <a:pt x="171379" y="179832"/>
                          <a:pt x="171189" y="180213"/>
                        </a:cubicBezTo>
                        <a:cubicBezTo>
                          <a:pt x="171093" y="180689"/>
                          <a:pt x="170998" y="181261"/>
                          <a:pt x="171093" y="181642"/>
                        </a:cubicBezTo>
                        <a:cubicBezTo>
                          <a:pt x="171189" y="182023"/>
                          <a:pt x="171379" y="182309"/>
                          <a:pt x="170712" y="183071"/>
                        </a:cubicBezTo>
                        <a:cubicBezTo>
                          <a:pt x="170045" y="183833"/>
                          <a:pt x="169760" y="184975"/>
                          <a:pt x="169950" y="185547"/>
                        </a:cubicBezTo>
                        <a:cubicBezTo>
                          <a:pt x="170141" y="186214"/>
                          <a:pt x="170045" y="186595"/>
                          <a:pt x="169855" y="186976"/>
                        </a:cubicBezTo>
                        <a:cubicBezTo>
                          <a:pt x="169665" y="187357"/>
                          <a:pt x="169950" y="188500"/>
                          <a:pt x="170522" y="188690"/>
                        </a:cubicBezTo>
                        <a:cubicBezTo>
                          <a:pt x="171093" y="188881"/>
                          <a:pt x="171665" y="188690"/>
                          <a:pt x="171570" y="189357"/>
                        </a:cubicBezTo>
                        <a:cubicBezTo>
                          <a:pt x="171474" y="190119"/>
                          <a:pt x="171474" y="191834"/>
                          <a:pt x="171284" y="192500"/>
                        </a:cubicBezTo>
                        <a:cubicBezTo>
                          <a:pt x="171093" y="193167"/>
                          <a:pt x="171189" y="194691"/>
                          <a:pt x="171474" y="194786"/>
                        </a:cubicBezTo>
                        <a:cubicBezTo>
                          <a:pt x="171760" y="194882"/>
                          <a:pt x="172427" y="194977"/>
                          <a:pt x="172236" y="195643"/>
                        </a:cubicBezTo>
                        <a:cubicBezTo>
                          <a:pt x="172046" y="196310"/>
                          <a:pt x="171474" y="197644"/>
                          <a:pt x="171760" y="198215"/>
                        </a:cubicBezTo>
                        <a:cubicBezTo>
                          <a:pt x="172141" y="198787"/>
                          <a:pt x="172427" y="198596"/>
                          <a:pt x="172808" y="198596"/>
                        </a:cubicBezTo>
                        <a:cubicBezTo>
                          <a:pt x="173189" y="198692"/>
                          <a:pt x="173474" y="198977"/>
                          <a:pt x="173189" y="199358"/>
                        </a:cubicBezTo>
                        <a:cubicBezTo>
                          <a:pt x="172903" y="199834"/>
                          <a:pt x="172808" y="200216"/>
                          <a:pt x="172808" y="200596"/>
                        </a:cubicBezTo>
                        <a:cubicBezTo>
                          <a:pt x="172808" y="200978"/>
                          <a:pt x="172903" y="202883"/>
                          <a:pt x="172903" y="202883"/>
                        </a:cubicBezTo>
                        <a:cubicBezTo>
                          <a:pt x="172903" y="202883"/>
                          <a:pt x="169283" y="204502"/>
                          <a:pt x="168998" y="204502"/>
                        </a:cubicBezTo>
                        <a:cubicBezTo>
                          <a:pt x="168712" y="204502"/>
                          <a:pt x="167760" y="204216"/>
                          <a:pt x="167378" y="203835"/>
                        </a:cubicBezTo>
                        <a:cubicBezTo>
                          <a:pt x="166902" y="203454"/>
                          <a:pt x="166998" y="203168"/>
                          <a:pt x="166426" y="203168"/>
                        </a:cubicBezTo>
                        <a:cubicBezTo>
                          <a:pt x="165854" y="203168"/>
                          <a:pt x="165664" y="202978"/>
                          <a:pt x="165188" y="202597"/>
                        </a:cubicBezTo>
                        <a:cubicBezTo>
                          <a:pt x="164712" y="202216"/>
                          <a:pt x="164045" y="201644"/>
                          <a:pt x="163664" y="201454"/>
                        </a:cubicBezTo>
                        <a:cubicBezTo>
                          <a:pt x="163283" y="201359"/>
                          <a:pt x="163092" y="201263"/>
                          <a:pt x="163092" y="201263"/>
                        </a:cubicBezTo>
                        <a:cubicBezTo>
                          <a:pt x="163092" y="201263"/>
                          <a:pt x="163854" y="203454"/>
                          <a:pt x="163569" y="203454"/>
                        </a:cubicBezTo>
                        <a:cubicBezTo>
                          <a:pt x="163283" y="203454"/>
                          <a:pt x="163283" y="203073"/>
                          <a:pt x="162711" y="203073"/>
                        </a:cubicBezTo>
                        <a:cubicBezTo>
                          <a:pt x="162140" y="203073"/>
                          <a:pt x="161282" y="203740"/>
                          <a:pt x="161568" y="204216"/>
                        </a:cubicBezTo>
                        <a:cubicBezTo>
                          <a:pt x="161854" y="204597"/>
                          <a:pt x="162997" y="204978"/>
                          <a:pt x="162521" y="205740"/>
                        </a:cubicBezTo>
                        <a:cubicBezTo>
                          <a:pt x="162045" y="206502"/>
                          <a:pt x="160902" y="206312"/>
                          <a:pt x="160235" y="206216"/>
                        </a:cubicBezTo>
                        <a:cubicBezTo>
                          <a:pt x="159568" y="206121"/>
                          <a:pt x="159378" y="206026"/>
                          <a:pt x="158997" y="206026"/>
                        </a:cubicBezTo>
                        <a:cubicBezTo>
                          <a:pt x="158616" y="206026"/>
                          <a:pt x="158044" y="206216"/>
                          <a:pt x="157663" y="206502"/>
                        </a:cubicBezTo>
                        <a:cubicBezTo>
                          <a:pt x="157377" y="206788"/>
                          <a:pt x="157377" y="206978"/>
                          <a:pt x="157758" y="207264"/>
                        </a:cubicBezTo>
                        <a:cubicBezTo>
                          <a:pt x="158235" y="207454"/>
                          <a:pt x="158997" y="208217"/>
                          <a:pt x="158806" y="208502"/>
                        </a:cubicBezTo>
                        <a:cubicBezTo>
                          <a:pt x="158616" y="208788"/>
                          <a:pt x="158330" y="210312"/>
                          <a:pt x="158330" y="210312"/>
                        </a:cubicBezTo>
                        <a:cubicBezTo>
                          <a:pt x="158330" y="210312"/>
                          <a:pt x="155663" y="212598"/>
                          <a:pt x="155663" y="213550"/>
                        </a:cubicBezTo>
                        <a:cubicBezTo>
                          <a:pt x="155663" y="214503"/>
                          <a:pt x="156329" y="215265"/>
                          <a:pt x="156520" y="216217"/>
                        </a:cubicBezTo>
                        <a:cubicBezTo>
                          <a:pt x="156711" y="217170"/>
                          <a:pt x="156711" y="219456"/>
                          <a:pt x="156711" y="219456"/>
                        </a:cubicBezTo>
                        <a:cubicBezTo>
                          <a:pt x="156711" y="219456"/>
                          <a:pt x="149091" y="216027"/>
                          <a:pt x="148233" y="215932"/>
                        </a:cubicBezTo>
                        <a:cubicBezTo>
                          <a:pt x="147376" y="215837"/>
                          <a:pt x="146804" y="215646"/>
                          <a:pt x="146233" y="215932"/>
                        </a:cubicBezTo>
                        <a:cubicBezTo>
                          <a:pt x="145566" y="216313"/>
                          <a:pt x="144709" y="216979"/>
                          <a:pt x="144423" y="217456"/>
                        </a:cubicBezTo>
                        <a:cubicBezTo>
                          <a:pt x="144137" y="217932"/>
                          <a:pt x="143185" y="219742"/>
                          <a:pt x="143185" y="220409"/>
                        </a:cubicBezTo>
                        <a:cubicBezTo>
                          <a:pt x="143185" y="220980"/>
                          <a:pt x="143566" y="221551"/>
                          <a:pt x="143090" y="221456"/>
                        </a:cubicBezTo>
                        <a:cubicBezTo>
                          <a:pt x="142614" y="221361"/>
                          <a:pt x="142328" y="221361"/>
                          <a:pt x="142137" y="221551"/>
                        </a:cubicBezTo>
                        <a:cubicBezTo>
                          <a:pt x="141947" y="221742"/>
                          <a:pt x="141566" y="222028"/>
                          <a:pt x="141280" y="221647"/>
                        </a:cubicBezTo>
                        <a:cubicBezTo>
                          <a:pt x="141090" y="221171"/>
                          <a:pt x="141090" y="220694"/>
                          <a:pt x="140518" y="220599"/>
                        </a:cubicBezTo>
                        <a:cubicBezTo>
                          <a:pt x="139947" y="220504"/>
                          <a:pt x="139661" y="220409"/>
                          <a:pt x="139661" y="220694"/>
                        </a:cubicBezTo>
                        <a:cubicBezTo>
                          <a:pt x="139661" y="220980"/>
                          <a:pt x="139756" y="221551"/>
                          <a:pt x="139280" y="221551"/>
                        </a:cubicBezTo>
                        <a:cubicBezTo>
                          <a:pt x="138899" y="221551"/>
                          <a:pt x="138137" y="220789"/>
                          <a:pt x="137756" y="220599"/>
                        </a:cubicBezTo>
                        <a:cubicBezTo>
                          <a:pt x="137375" y="220409"/>
                          <a:pt x="137279" y="220028"/>
                          <a:pt x="136613" y="219837"/>
                        </a:cubicBezTo>
                        <a:cubicBezTo>
                          <a:pt x="135946" y="219646"/>
                          <a:pt x="135565" y="219266"/>
                          <a:pt x="135279" y="219266"/>
                        </a:cubicBezTo>
                        <a:cubicBezTo>
                          <a:pt x="134898" y="219266"/>
                          <a:pt x="134517" y="219075"/>
                          <a:pt x="134232" y="219551"/>
                        </a:cubicBezTo>
                        <a:cubicBezTo>
                          <a:pt x="133946" y="219932"/>
                          <a:pt x="133565" y="219837"/>
                          <a:pt x="133184" y="219456"/>
                        </a:cubicBezTo>
                        <a:cubicBezTo>
                          <a:pt x="132803" y="219170"/>
                          <a:pt x="131945" y="218027"/>
                          <a:pt x="131279" y="217551"/>
                        </a:cubicBezTo>
                        <a:cubicBezTo>
                          <a:pt x="130612" y="217075"/>
                          <a:pt x="129374" y="216313"/>
                          <a:pt x="129183" y="215551"/>
                        </a:cubicBezTo>
                        <a:cubicBezTo>
                          <a:pt x="128993" y="214789"/>
                          <a:pt x="128421" y="213550"/>
                          <a:pt x="127754" y="213741"/>
                        </a:cubicBezTo>
                        <a:cubicBezTo>
                          <a:pt x="127088" y="213932"/>
                          <a:pt x="126611" y="214027"/>
                          <a:pt x="126421" y="213550"/>
                        </a:cubicBezTo>
                        <a:cubicBezTo>
                          <a:pt x="126135" y="213074"/>
                          <a:pt x="126421" y="210503"/>
                          <a:pt x="125564" y="210503"/>
                        </a:cubicBezTo>
                        <a:cubicBezTo>
                          <a:pt x="124707" y="210503"/>
                          <a:pt x="124230" y="210121"/>
                          <a:pt x="123659" y="209741"/>
                        </a:cubicBezTo>
                        <a:cubicBezTo>
                          <a:pt x="123087" y="209359"/>
                          <a:pt x="122325" y="209264"/>
                          <a:pt x="122040" y="208597"/>
                        </a:cubicBezTo>
                        <a:cubicBezTo>
                          <a:pt x="121754" y="207931"/>
                          <a:pt x="121563" y="207740"/>
                          <a:pt x="121087" y="207740"/>
                        </a:cubicBezTo>
                        <a:cubicBezTo>
                          <a:pt x="120611" y="207740"/>
                          <a:pt x="120230" y="208026"/>
                          <a:pt x="120039" y="208693"/>
                        </a:cubicBezTo>
                        <a:cubicBezTo>
                          <a:pt x="119944" y="209359"/>
                          <a:pt x="119944" y="209169"/>
                          <a:pt x="119563" y="209169"/>
                        </a:cubicBezTo>
                        <a:cubicBezTo>
                          <a:pt x="119182" y="209169"/>
                          <a:pt x="118991" y="209169"/>
                          <a:pt x="118706" y="209550"/>
                        </a:cubicBezTo>
                        <a:cubicBezTo>
                          <a:pt x="118325" y="209931"/>
                          <a:pt x="117944" y="210312"/>
                          <a:pt x="117468" y="210217"/>
                        </a:cubicBezTo>
                        <a:cubicBezTo>
                          <a:pt x="116991" y="210121"/>
                          <a:pt x="116801" y="209931"/>
                          <a:pt x="116515" y="210217"/>
                        </a:cubicBezTo>
                        <a:cubicBezTo>
                          <a:pt x="116229" y="210503"/>
                          <a:pt x="114801" y="211360"/>
                          <a:pt x="114515" y="211646"/>
                        </a:cubicBezTo>
                        <a:cubicBezTo>
                          <a:pt x="114229" y="212026"/>
                          <a:pt x="113753" y="212217"/>
                          <a:pt x="113657" y="211741"/>
                        </a:cubicBezTo>
                        <a:cubicBezTo>
                          <a:pt x="113562" y="211264"/>
                          <a:pt x="113467" y="211074"/>
                          <a:pt x="113181" y="211074"/>
                        </a:cubicBezTo>
                        <a:cubicBezTo>
                          <a:pt x="112895" y="211074"/>
                          <a:pt x="111753" y="212503"/>
                          <a:pt x="111372" y="211931"/>
                        </a:cubicBezTo>
                        <a:cubicBezTo>
                          <a:pt x="110991" y="211360"/>
                          <a:pt x="111562" y="210979"/>
                          <a:pt x="110705" y="210979"/>
                        </a:cubicBezTo>
                        <a:cubicBezTo>
                          <a:pt x="109848" y="210979"/>
                          <a:pt x="109371" y="211550"/>
                          <a:pt x="108800" y="211169"/>
                        </a:cubicBezTo>
                        <a:cubicBezTo>
                          <a:pt x="108228" y="210788"/>
                          <a:pt x="107943" y="210693"/>
                          <a:pt x="107371" y="210693"/>
                        </a:cubicBezTo>
                        <a:cubicBezTo>
                          <a:pt x="106799" y="210693"/>
                          <a:pt x="106609" y="209836"/>
                          <a:pt x="106037" y="210217"/>
                        </a:cubicBezTo>
                        <a:cubicBezTo>
                          <a:pt x="105466" y="210598"/>
                          <a:pt x="104704" y="211360"/>
                          <a:pt x="104323" y="210788"/>
                        </a:cubicBezTo>
                        <a:cubicBezTo>
                          <a:pt x="103942" y="210217"/>
                          <a:pt x="103466" y="209264"/>
                          <a:pt x="103085" y="209359"/>
                        </a:cubicBezTo>
                        <a:cubicBezTo>
                          <a:pt x="102608" y="209359"/>
                          <a:pt x="102132" y="209645"/>
                          <a:pt x="102132" y="208883"/>
                        </a:cubicBezTo>
                        <a:cubicBezTo>
                          <a:pt x="102132" y="208121"/>
                          <a:pt x="102132" y="207454"/>
                          <a:pt x="101561" y="206883"/>
                        </a:cubicBezTo>
                        <a:cubicBezTo>
                          <a:pt x="100989" y="206312"/>
                          <a:pt x="100418" y="206312"/>
                          <a:pt x="100132" y="205835"/>
                        </a:cubicBezTo>
                        <a:cubicBezTo>
                          <a:pt x="99846" y="205264"/>
                          <a:pt x="99751" y="204692"/>
                          <a:pt x="98894" y="205073"/>
                        </a:cubicBezTo>
                        <a:cubicBezTo>
                          <a:pt x="98036" y="205454"/>
                          <a:pt x="97656" y="205359"/>
                          <a:pt x="97274" y="204978"/>
                        </a:cubicBezTo>
                        <a:cubicBezTo>
                          <a:pt x="96989" y="204597"/>
                          <a:pt x="96322" y="204597"/>
                          <a:pt x="95941" y="204311"/>
                        </a:cubicBezTo>
                        <a:cubicBezTo>
                          <a:pt x="95560" y="204025"/>
                          <a:pt x="94703" y="204311"/>
                          <a:pt x="94322" y="203930"/>
                        </a:cubicBezTo>
                        <a:cubicBezTo>
                          <a:pt x="93941" y="203549"/>
                          <a:pt x="93750" y="203549"/>
                          <a:pt x="92988" y="203549"/>
                        </a:cubicBezTo>
                        <a:cubicBezTo>
                          <a:pt x="92226" y="203549"/>
                          <a:pt x="92322" y="203930"/>
                          <a:pt x="91750" y="203835"/>
                        </a:cubicBezTo>
                        <a:cubicBezTo>
                          <a:pt x="91083" y="203835"/>
                          <a:pt x="90607" y="203930"/>
                          <a:pt x="90416" y="204311"/>
                        </a:cubicBezTo>
                        <a:cubicBezTo>
                          <a:pt x="90226" y="204788"/>
                          <a:pt x="89274" y="204978"/>
                          <a:pt x="88416" y="204978"/>
                        </a:cubicBezTo>
                        <a:cubicBezTo>
                          <a:pt x="87559" y="204978"/>
                          <a:pt x="85082" y="204597"/>
                          <a:pt x="84511" y="204597"/>
                        </a:cubicBezTo>
                        <a:cubicBezTo>
                          <a:pt x="83844" y="204597"/>
                          <a:pt x="82606" y="204502"/>
                          <a:pt x="81939" y="204502"/>
                        </a:cubicBezTo>
                        <a:cubicBezTo>
                          <a:pt x="81273" y="204597"/>
                          <a:pt x="80511" y="204978"/>
                          <a:pt x="80034" y="204978"/>
                        </a:cubicBezTo>
                        <a:cubicBezTo>
                          <a:pt x="79558" y="204978"/>
                          <a:pt x="79082" y="204883"/>
                          <a:pt x="78510" y="205359"/>
                        </a:cubicBezTo>
                        <a:cubicBezTo>
                          <a:pt x="77939" y="205740"/>
                          <a:pt x="77844" y="205835"/>
                          <a:pt x="77844" y="205835"/>
                        </a:cubicBezTo>
                        <a:lnTo>
                          <a:pt x="77082" y="205073"/>
                        </a:lnTo>
                        <a:cubicBezTo>
                          <a:pt x="77082" y="205073"/>
                          <a:pt x="77558" y="202406"/>
                          <a:pt x="76796" y="200978"/>
                        </a:cubicBezTo>
                        <a:cubicBezTo>
                          <a:pt x="76034" y="199549"/>
                          <a:pt x="75462" y="196120"/>
                          <a:pt x="75462" y="196120"/>
                        </a:cubicBezTo>
                        <a:lnTo>
                          <a:pt x="74129" y="189929"/>
                        </a:lnTo>
                        <a:lnTo>
                          <a:pt x="73176" y="185452"/>
                        </a:lnTo>
                        <a:cubicBezTo>
                          <a:pt x="73176" y="185452"/>
                          <a:pt x="72224" y="185642"/>
                          <a:pt x="71462" y="185547"/>
                        </a:cubicBezTo>
                        <a:cubicBezTo>
                          <a:pt x="70700" y="185452"/>
                          <a:pt x="69938" y="185166"/>
                          <a:pt x="69081" y="185166"/>
                        </a:cubicBezTo>
                        <a:cubicBezTo>
                          <a:pt x="68223" y="185166"/>
                          <a:pt x="59174" y="185357"/>
                          <a:pt x="58508" y="185547"/>
                        </a:cubicBezTo>
                        <a:cubicBezTo>
                          <a:pt x="57841" y="185738"/>
                          <a:pt x="57270" y="186118"/>
                          <a:pt x="56698" y="185833"/>
                        </a:cubicBezTo>
                        <a:cubicBezTo>
                          <a:pt x="56031" y="185547"/>
                          <a:pt x="55079" y="185357"/>
                          <a:pt x="54603" y="185261"/>
                        </a:cubicBezTo>
                        <a:cubicBezTo>
                          <a:pt x="54126" y="185071"/>
                          <a:pt x="51459" y="183737"/>
                          <a:pt x="50888" y="181832"/>
                        </a:cubicBezTo>
                        <a:cubicBezTo>
                          <a:pt x="50316" y="179927"/>
                          <a:pt x="51078" y="180213"/>
                          <a:pt x="51459" y="180118"/>
                        </a:cubicBezTo>
                        <a:cubicBezTo>
                          <a:pt x="51745" y="180022"/>
                          <a:pt x="55555" y="180308"/>
                          <a:pt x="55555" y="180308"/>
                        </a:cubicBezTo>
                        <a:lnTo>
                          <a:pt x="55841" y="178308"/>
                        </a:lnTo>
                        <a:lnTo>
                          <a:pt x="53936" y="178117"/>
                        </a:lnTo>
                        <a:lnTo>
                          <a:pt x="50411" y="174974"/>
                        </a:lnTo>
                        <a:cubicBezTo>
                          <a:pt x="50411" y="174974"/>
                          <a:pt x="41553" y="174117"/>
                          <a:pt x="40886" y="174117"/>
                        </a:cubicBezTo>
                        <a:cubicBezTo>
                          <a:pt x="40220" y="174117"/>
                          <a:pt x="39077" y="174212"/>
                          <a:pt x="38601" y="174212"/>
                        </a:cubicBezTo>
                        <a:cubicBezTo>
                          <a:pt x="38124" y="174212"/>
                          <a:pt x="37743" y="174308"/>
                          <a:pt x="37267" y="174212"/>
                        </a:cubicBezTo>
                        <a:cubicBezTo>
                          <a:pt x="36695" y="174117"/>
                          <a:pt x="35362" y="174117"/>
                          <a:pt x="34981" y="174117"/>
                        </a:cubicBezTo>
                        <a:cubicBezTo>
                          <a:pt x="34600" y="174212"/>
                          <a:pt x="33648" y="174593"/>
                          <a:pt x="32981" y="174212"/>
                        </a:cubicBezTo>
                        <a:cubicBezTo>
                          <a:pt x="32314" y="173831"/>
                          <a:pt x="30695" y="172974"/>
                          <a:pt x="30504" y="172879"/>
                        </a:cubicBezTo>
                        <a:cubicBezTo>
                          <a:pt x="30219" y="172784"/>
                          <a:pt x="30028" y="172498"/>
                          <a:pt x="30123" y="172117"/>
                        </a:cubicBezTo>
                        <a:cubicBezTo>
                          <a:pt x="30219" y="171736"/>
                          <a:pt x="31457" y="166878"/>
                          <a:pt x="31361" y="166497"/>
                        </a:cubicBezTo>
                        <a:cubicBezTo>
                          <a:pt x="31266" y="166116"/>
                          <a:pt x="30790" y="165259"/>
                          <a:pt x="30599" y="164973"/>
                        </a:cubicBezTo>
                        <a:cubicBezTo>
                          <a:pt x="30409" y="164687"/>
                          <a:pt x="30314" y="164021"/>
                          <a:pt x="29742" y="163830"/>
                        </a:cubicBezTo>
                        <a:cubicBezTo>
                          <a:pt x="29171" y="163544"/>
                          <a:pt x="29076" y="163163"/>
                          <a:pt x="29171" y="162782"/>
                        </a:cubicBezTo>
                        <a:cubicBezTo>
                          <a:pt x="29361" y="162401"/>
                          <a:pt x="29647" y="161449"/>
                          <a:pt x="29742" y="161258"/>
                        </a:cubicBezTo>
                        <a:cubicBezTo>
                          <a:pt x="29837" y="161163"/>
                          <a:pt x="29933" y="160782"/>
                          <a:pt x="29742" y="160592"/>
                        </a:cubicBezTo>
                        <a:cubicBezTo>
                          <a:pt x="29647" y="160401"/>
                          <a:pt x="29171" y="159353"/>
                          <a:pt x="28218" y="160020"/>
                        </a:cubicBezTo>
                        <a:cubicBezTo>
                          <a:pt x="27266" y="160687"/>
                          <a:pt x="27075" y="160877"/>
                          <a:pt x="26599" y="160877"/>
                        </a:cubicBezTo>
                        <a:cubicBezTo>
                          <a:pt x="26123" y="160877"/>
                          <a:pt x="26028" y="160972"/>
                          <a:pt x="25551" y="160782"/>
                        </a:cubicBezTo>
                        <a:cubicBezTo>
                          <a:pt x="25075" y="160687"/>
                          <a:pt x="24503" y="160401"/>
                          <a:pt x="24123" y="160687"/>
                        </a:cubicBezTo>
                        <a:cubicBezTo>
                          <a:pt x="23741" y="160972"/>
                          <a:pt x="23361" y="160877"/>
                          <a:pt x="23361" y="160401"/>
                        </a:cubicBezTo>
                        <a:cubicBezTo>
                          <a:pt x="23265" y="159925"/>
                          <a:pt x="23265" y="159449"/>
                          <a:pt x="22313" y="159449"/>
                        </a:cubicBezTo>
                        <a:cubicBezTo>
                          <a:pt x="21360" y="159449"/>
                          <a:pt x="20122" y="159829"/>
                          <a:pt x="19932" y="160211"/>
                        </a:cubicBezTo>
                        <a:cubicBezTo>
                          <a:pt x="19741" y="160592"/>
                          <a:pt x="19741" y="160592"/>
                          <a:pt x="19265" y="160496"/>
                        </a:cubicBezTo>
                        <a:cubicBezTo>
                          <a:pt x="18789" y="160401"/>
                          <a:pt x="18693" y="160211"/>
                          <a:pt x="18217" y="160401"/>
                        </a:cubicBezTo>
                        <a:cubicBezTo>
                          <a:pt x="17741" y="160592"/>
                          <a:pt x="17550" y="160211"/>
                          <a:pt x="16979" y="160211"/>
                        </a:cubicBezTo>
                        <a:cubicBezTo>
                          <a:pt x="16407" y="160211"/>
                          <a:pt x="15455" y="160401"/>
                          <a:pt x="14883" y="160496"/>
                        </a:cubicBezTo>
                        <a:cubicBezTo>
                          <a:pt x="14312" y="160496"/>
                          <a:pt x="13740" y="160592"/>
                          <a:pt x="13264" y="160687"/>
                        </a:cubicBezTo>
                        <a:cubicBezTo>
                          <a:pt x="12788" y="160782"/>
                          <a:pt x="11835" y="161068"/>
                          <a:pt x="11549" y="160782"/>
                        </a:cubicBezTo>
                        <a:cubicBezTo>
                          <a:pt x="11264" y="160592"/>
                          <a:pt x="11359" y="160496"/>
                          <a:pt x="10787" y="160592"/>
                        </a:cubicBezTo>
                        <a:cubicBezTo>
                          <a:pt x="10216" y="160592"/>
                          <a:pt x="9740" y="160592"/>
                          <a:pt x="9073" y="160592"/>
                        </a:cubicBezTo>
                        <a:cubicBezTo>
                          <a:pt x="8406" y="160592"/>
                          <a:pt x="7454" y="160115"/>
                          <a:pt x="7358" y="160401"/>
                        </a:cubicBezTo>
                        <a:cubicBezTo>
                          <a:pt x="7263" y="160687"/>
                          <a:pt x="7644" y="160782"/>
                          <a:pt x="6882" y="160687"/>
                        </a:cubicBezTo>
                        <a:cubicBezTo>
                          <a:pt x="6025" y="160592"/>
                          <a:pt x="5644" y="160306"/>
                          <a:pt x="5168" y="160687"/>
                        </a:cubicBezTo>
                        <a:cubicBezTo>
                          <a:pt x="4691" y="161163"/>
                          <a:pt x="4406" y="161544"/>
                          <a:pt x="4215" y="162116"/>
                        </a:cubicBezTo>
                        <a:cubicBezTo>
                          <a:pt x="4025" y="162687"/>
                          <a:pt x="4120" y="163163"/>
                          <a:pt x="3644" y="163068"/>
                        </a:cubicBezTo>
                        <a:cubicBezTo>
                          <a:pt x="3072" y="162973"/>
                          <a:pt x="2786" y="162592"/>
                          <a:pt x="2501" y="162782"/>
                        </a:cubicBezTo>
                        <a:cubicBezTo>
                          <a:pt x="2215" y="162973"/>
                          <a:pt x="2310" y="163068"/>
                          <a:pt x="1929" y="163068"/>
                        </a:cubicBezTo>
                        <a:lnTo>
                          <a:pt x="2024" y="163068"/>
                        </a:lnTo>
                        <a:cubicBezTo>
                          <a:pt x="2024" y="163068"/>
                          <a:pt x="1644" y="162687"/>
                          <a:pt x="1548" y="162401"/>
                        </a:cubicBezTo>
                        <a:cubicBezTo>
                          <a:pt x="1453" y="162116"/>
                          <a:pt x="1072" y="162020"/>
                          <a:pt x="786" y="161925"/>
                        </a:cubicBezTo>
                        <a:cubicBezTo>
                          <a:pt x="501" y="161830"/>
                          <a:pt x="120" y="161734"/>
                          <a:pt x="24" y="161258"/>
                        </a:cubicBezTo>
                        <a:cubicBezTo>
                          <a:pt x="-71" y="160782"/>
                          <a:pt x="120" y="160592"/>
                          <a:pt x="501" y="160211"/>
                        </a:cubicBezTo>
                        <a:cubicBezTo>
                          <a:pt x="882" y="159925"/>
                          <a:pt x="501" y="159067"/>
                          <a:pt x="310" y="158305"/>
                        </a:cubicBezTo>
                        <a:cubicBezTo>
                          <a:pt x="120" y="157448"/>
                          <a:pt x="310" y="156305"/>
                          <a:pt x="405" y="155543"/>
                        </a:cubicBezTo>
                        <a:cubicBezTo>
                          <a:pt x="596" y="154876"/>
                          <a:pt x="691" y="154686"/>
                          <a:pt x="596" y="153829"/>
                        </a:cubicBezTo>
                        <a:cubicBezTo>
                          <a:pt x="501" y="152971"/>
                          <a:pt x="1072" y="152591"/>
                          <a:pt x="1453" y="152495"/>
                        </a:cubicBezTo>
                        <a:cubicBezTo>
                          <a:pt x="1834" y="152400"/>
                          <a:pt x="3358" y="151257"/>
                          <a:pt x="3358" y="151257"/>
                        </a:cubicBezTo>
                        <a:lnTo>
                          <a:pt x="8406" y="147542"/>
                        </a:lnTo>
                        <a:lnTo>
                          <a:pt x="13454" y="141161"/>
                        </a:lnTo>
                        <a:cubicBezTo>
                          <a:pt x="13740" y="140875"/>
                          <a:pt x="15360" y="136779"/>
                          <a:pt x="16407" y="133826"/>
                        </a:cubicBezTo>
                        <a:cubicBezTo>
                          <a:pt x="17550" y="130778"/>
                          <a:pt x="18693" y="127444"/>
                          <a:pt x="19741" y="124015"/>
                        </a:cubicBezTo>
                        <a:cubicBezTo>
                          <a:pt x="21551" y="118015"/>
                          <a:pt x="23075" y="111823"/>
                          <a:pt x="23075" y="111823"/>
                        </a:cubicBezTo>
                        <a:lnTo>
                          <a:pt x="28599" y="104489"/>
                        </a:lnTo>
                        <a:lnTo>
                          <a:pt x="30504" y="92392"/>
                        </a:lnTo>
                        <a:lnTo>
                          <a:pt x="51364" y="91345"/>
                        </a:lnTo>
                        <a:lnTo>
                          <a:pt x="61175" y="91631"/>
                        </a:lnTo>
                        <a:lnTo>
                          <a:pt x="64128" y="85725"/>
                        </a:lnTo>
                        <a:lnTo>
                          <a:pt x="64223" y="81725"/>
                        </a:lnTo>
                        <a:cubicBezTo>
                          <a:pt x="64223" y="81725"/>
                          <a:pt x="68985" y="76390"/>
                          <a:pt x="72319" y="72009"/>
                        </a:cubicBezTo>
                        <a:cubicBezTo>
                          <a:pt x="73272" y="70675"/>
                          <a:pt x="76796" y="67056"/>
                          <a:pt x="80225" y="64389"/>
                        </a:cubicBezTo>
                        <a:cubicBezTo>
                          <a:pt x="86416" y="59627"/>
                          <a:pt x="93845" y="54673"/>
                          <a:pt x="93845" y="54673"/>
                        </a:cubicBezTo>
                        <a:lnTo>
                          <a:pt x="101656" y="53816"/>
                        </a:lnTo>
                        <a:lnTo>
                          <a:pt x="104228" y="50197"/>
                        </a:lnTo>
                        <a:lnTo>
                          <a:pt x="106323" y="48101"/>
                        </a:lnTo>
                        <a:cubicBezTo>
                          <a:pt x="106323" y="48101"/>
                          <a:pt x="108324" y="46958"/>
                          <a:pt x="110324" y="46101"/>
                        </a:cubicBezTo>
                        <a:cubicBezTo>
                          <a:pt x="111086" y="45815"/>
                          <a:pt x="111562" y="45910"/>
                          <a:pt x="112324" y="45529"/>
                        </a:cubicBezTo>
                        <a:cubicBezTo>
                          <a:pt x="114324" y="44767"/>
                          <a:pt x="116134" y="43720"/>
                          <a:pt x="116515" y="44101"/>
                        </a:cubicBezTo>
                        <a:cubicBezTo>
                          <a:pt x="116706" y="44291"/>
                          <a:pt x="117658" y="46101"/>
                          <a:pt x="118229" y="47530"/>
                        </a:cubicBezTo>
                        <a:cubicBezTo>
                          <a:pt x="118801" y="48958"/>
                          <a:pt x="119087" y="50102"/>
                          <a:pt x="119658" y="51625"/>
                        </a:cubicBezTo>
                        <a:cubicBezTo>
                          <a:pt x="120420" y="53626"/>
                          <a:pt x="121563" y="54578"/>
                          <a:pt x="121563" y="54578"/>
                        </a:cubicBezTo>
                        <a:cubicBezTo>
                          <a:pt x="121563" y="54578"/>
                          <a:pt x="121563" y="54769"/>
                          <a:pt x="122516" y="52102"/>
                        </a:cubicBezTo>
                        <a:cubicBezTo>
                          <a:pt x="122706" y="51625"/>
                          <a:pt x="123087" y="50768"/>
                          <a:pt x="123849" y="50006"/>
                        </a:cubicBezTo>
                        <a:cubicBezTo>
                          <a:pt x="125087" y="48863"/>
                          <a:pt x="126993" y="47815"/>
                          <a:pt x="128802" y="46673"/>
                        </a:cubicBezTo>
                        <a:cubicBezTo>
                          <a:pt x="131374" y="45053"/>
                          <a:pt x="134136" y="43339"/>
                          <a:pt x="137470" y="43148"/>
                        </a:cubicBezTo>
                        <a:cubicBezTo>
                          <a:pt x="139185" y="43053"/>
                          <a:pt x="140899" y="43053"/>
                          <a:pt x="142423" y="42767"/>
                        </a:cubicBezTo>
                        <a:cubicBezTo>
                          <a:pt x="143947" y="42481"/>
                          <a:pt x="144709" y="42005"/>
                          <a:pt x="145947" y="41434"/>
                        </a:cubicBezTo>
                        <a:cubicBezTo>
                          <a:pt x="149091" y="40100"/>
                          <a:pt x="151948" y="38290"/>
                          <a:pt x="152996" y="36671"/>
                        </a:cubicBezTo>
                        <a:cubicBezTo>
                          <a:pt x="154806" y="33623"/>
                          <a:pt x="152043" y="29337"/>
                          <a:pt x="152043" y="29337"/>
                        </a:cubicBezTo>
                        <a:lnTo>
                          <a:pt x="155853" y="26289"/>
                        </a:lnTo>
                        <a:lnTo>
                          <a:pt x="151567" y="20574"/>
                        </a:lnTo>
                        <a:lnTo>
                          <a:pt x="151757" y="19240"/>
                        </a:lnTo>
                        <a:lnTo>
                          <a:pt x="152805" y="16478"/>
                        </a:lnTo>
                        <a:lnTo>
                          <a:pt x="149948" y="14954"/>
                        </a:lnTo>
                        <a:lnTo>
                          <a:pt x="151567" y="13049"/>
                        </a:lnTo>
                        <a:lnTo>
                          <a:pt x="151948" y="10192"/>
                        </a:lnTo>
                        <a:lnTo>
                          <a:pt x="153853" y="8954"/>
                        </a:lnTo>
                        <a:lnTo>
                          <a:pt x="154996" y="7525"/>
                        </a:lnTo>
                        <a:lnTo>
                          <a:pt x="158330" y="6287"/>
                        </a:lnTo>
                        <a:lnTo>
                          <a:pt x="165569" y="2477"/>
                        </a:lnTo>
                        <a:cubicBezTo>
                          <a:pt x="165569" y="2477"/>
                          <a:pt x="172712" y="2096"/>
                          <a:pt x="175761" y="2191"/>
                        </a:cubicBezTo>
                        <a:cubicBezTo>
                          <a:pt x="178808" y="2286"/>
                          <a:pt x="182428" y="2477"/>
                          <a:pt x="184428" y="2667"/>
                        </a:cubicBezTo>
                        <a:cubicBezTo>
                          <a:pt x="186428" y="2858"/>
                          <a:pt x="188048" y="2667"/>
                          <a:pt x="189857" y="2191"/>
                        </a:cubicBezTo>
                        <a:cubicBezTo>
                          <a:pt x="190810" y="476"/>
                          <a:pt x="192906" y="0"/>
                          <a:pt x="192906" y="0"/>
                        </a:cubicBezTo>
                        <a:lnTo>
                          <a:pt x="192906" y="0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29" name="任意多边形: 形状 1928"/>
                  <p:cNvSpPr/>
                  <p:nvPr/>
                </p:nvSpPr>
                <p:spPr>
                  <a:xfrm>
                    <a:off x="6172009" y="3467385"/>
                    <a:ext cx="128024" cy="199722"/>
                  </a:xfrm>
                  <a:custGeom>
                    <a:avLst/>
                    <a:gdLst>
                      <a:gd name="connsiteX0" fmla="*/ 114776 w 128024"/>
                      <a:gd name="connsiteY0" fmla="*/ 110014 h 199722"/>
                      <a:gd name="connsiteX1" fmla="*/ 114776 w 128024"/>
                      <a:gd name="connsiteY1" fmla="*/ 110014 h 199722"/>
                      <a:gd name="connsiteX2" fmla="*/ 114110 w 128024"/>
                      <a:gd name="connsiteY2" fmla="*/ 109538 h 199722"/>
                      <a:gd name="connsiteX3" fmla="*/ 113157 w 128024"/>
                      <a:gd name="connsiteY3" fmla="*/ 109442 h 199722"/>
                      <a:gd name="connsiteX4" fmla="*/ 112014 w 128024"/>
                      <a:gd name="connsiteY4" fmla="*/ 108490 h 199722"/>
                      <a:gd name="connsiteX5" fmla="*/ 111157 w 128024"/>
                      <a:gd name="connsiteY5" fmla="*/ 107633 h 199722"/>
                      <a:gd name="connsiteX6" fmla="*/ 110014 w 128024"/>
                      <a:gd name="connsiteY6" fmla="*/ 108013 h 199722"/>
                      <a:gd name="connsiteX7" fmla="*/ 108109 w 128024"/>
                      <a:gd name="connsiteY7" fmla="*/ 108680 h 199722"/>
                      <a:gd name="connsiteX8" fmla="*/ 106966 w 128024"/>
                      <a:gd name="connsiteY8" fmla="*/ 108395 h 199722"/>
                      <a:gd name="connsiteX9" fmla="*/ 106013 w 128024"/>
                      <a:gd name="connsiteY9" fmla="*/ 108395 h 199722"/>
                      <a:gd name="connsiteX10" fmla="*/ 105061 w 128024"/>
                      <a:gd name="connsiteY10" fmla="*/ 108299 h 199722"/>
                      <a:gd name="connsiteX11" fmla="*/ 105156 w 128024"/>
                      <a:gd name="connsiteY11" fmla="*/ 109347 h 199722"/>
                      <a:gd name="connsiteX12" fmla="*/ 103727 w 128024"/>
                      <a:gd name="connsiteY12" fmla="*/ 108966 h 199722"/>
                      <a:gd name="connsiteX13" fmla="*/ 103156 w 128024"/>
                      <a:gd name="connsiteY13" fmla="*/ 109252 h 199722"/>
                      <a:gd name="connsiteX14" fmla="*/ 101822 w 128024"/>
                      <a:gd name="connsiteY14" fmla="*/ 108204 h 199722"/>
                      <a:gd name="connsiteX15" fmla="*/ 100394 w 128024"/>
                      <a:gd name="connsiteY15" fmla="*/ 107537 h 199722"/>
                      <a:gd name="connsiteX16" fmla="*/ 100108 w 128024"/>
                      <a:gd name="connsiteY16" fmla="*/ 108204 h 199722"/>
                      <a:gd name="connsiteX17" fmla="*/ 100775 w 128024"/>
                      <a:gd name="connsiteY17" fmla="*/ 108871 h 199722"/>
                      <a:gd name="connsiteX18" fmla="*/ 100203 w 128024"/>
                      <a:gd name="connsiteY18" fmla="*/ 109633 h 199722"/>
                      <a:gd name="connsiteX19" fmla="*/ 99346 w 128024"/>
                      <a:gd name="connsiteY19" fmla="*/ 109633 h 199722"/>
                      <a:gd name="connsiteX20" fmla="*/ 98012 w 128024"/>
                      <a:gd name="connsiteY20" fmla="*/ 108871 h 199722"/>
                      <a:gd name="connsiteX21" fmla="*/ 96488 w 128024"/>
                      <a:gd name="connsiteY21" fmla="*/ 107823 h 199722"/>
                      <a:gd name="connsiteX22" fmla="*/ 95345 w 128024"/>
                      <a:gd name="connsiteY22" fmla="*/ 107442 h 199722"/>
                      <a:gd name="connsiteX23" fmla="*/ 95250 w 128024"/>
                      <a:gd name="connsiteY23" fmla="*/ 108775 h 199722"/>
                      <a:gd name="connsiteX24" fmla="*/ 95060 w 128024"/>
                      <a:gd name="connsiteY24" fmla="*/ 109728 h 199722"/>
                      <a:gd name="connsiteX25" fmla="*/ 94774 w 128024"/>
                      <a:gd name="connsiteY25" fmla="*/ 110776 h 199722"/>
                      <a:gd name="connsiteX26" fmla="*/ 93726 w 128024"/>
                      <a:gd name="connsiteY26" fmla="*/ 109633 h 199722"/>
                      <a:gd name="connsiteX27" fmla="*/ 93345 w 128024"/>
                      <a:gd name="connsiteY27" fmla="*/ 108966 h 199722"/>
                      <a:gd name="connsiteX28" fmla="*/ 91916 w 128024"/>
                      <a:gd name="connsiteY28" fmla="*/ 108871 h 199722"/>
                      <a:gd name="connsiteX29" fmla="*/ 91059 w 128024"/>
                      <a:gd name="connsiteY29" fmla="*/ 109061 h 199722"/>
                      <a:gd name="connsiteX30" fmla="*/ 89821 w 128024"/>
                      <a:gd name="connsiteY30" fmla="*/ 108585 h 199722"/>
                      <a:gd name="connsiteX31" fmla="*/ 89059 w 128024"/>
                      <a:gd name="connsiteY31" fmla="*/ 108871 h 199722"/>
                      <a:gd name="connsiteX32" fmla="*/ 90011 w 128024"/>
                      <a:gd name="connsiteY32" fmla="*/ 110871 h 199722"/>
                      <a:gd name="connsiteX33" fmla="*/ 90678 w 128024"/>
                      <a:gd name="connsiteY33" fmla="*/ 112395 h 199722"/>
                      <a:gd name="connsiteX34" fmla="*/ 91154 w 128024"/>
                      <a:gd name="connsiteY34" fmla="*/ 113633 h 199722"/>
                      <a:gd name="connsiteX35" fmla="*/ 91059 w 128024"/>
                      <a:gd name="connsiteY35" fmla="*/ 114491 h 199722"/>
                      <a:gd name="connsiteX36" fmla="*/ 90488 w 128024"/>
                      <a:gd name="connsiteY36" fmla="*/ 115062 h 199722"/>
                      <a:gd name="connsiteX37" fmla="*/ 90107 w 128024"/>
                      <a:gd name="connsiteY37" fmla="*/ 116776 h 199722"/>
                      <a:gd name="connsiteX38" fmla="*/ 88868 w 128024"/>
                      <a:gd name="connsiteY38" fmla="*/ 116586 h 199722"/>
                      <a:gd name="connsiteX39" fmla="*/ 88583 w 128024"/>
                      <a:gd name="connsiteY39" fmla="*/ 117158 h 199722"/>
                      <a:gd name="connsiteX40" fmla="*/ 88487 w 128024"/>
                      <a:gd name="connsiteY40" fmla="*/ 118110 h 199722"/>
                      <a:gd name="connsiteX41" fmla="*/ 87725 w 128024"/>
                      <a:gd name="connsiteY41" fmla="*/ 117729 h 199722"/>
                      <a:gd name="connsiteX42" fmla="*/ 87535 w 128024"/>
                      <a:gd name="connsiteY42" fmla="*/ 116681 h 199722"/>
                      <a:gd name="connsiteX43" fmla="*/ 86487 w 128024"/>
                      <a:gd name="connsiteY43" fmla="*/ 116110 h 199722"/>
                      <a:gd name="connsiteX44" fmla="*/ 86963 w 128024"/>
                      <a:gd name="connsiteY44" fmla="*/ 117443 h 199722"/>
                      <a:gd name="connsiteX45" fmla="*/ 87821 w 128024"/>
                      <a:gd name="connsiteY45" fmla="*/ 118491 h 199722"/>
                      <a:gd name="connsiteX46" fmla="*/ 89249 w 128024"/>
                      <a:gd name="connsiteY46" fmla="*/ 119348 h 199722"/>
                      <a:gd name="connsiteX47" fmla="*/ 89059 w 128024"/>
                      <a:gd name="connsiteY47" fmla="*/ 120491 h 199722"/>
                      <a:gd name="connsiteX48" fmla="*/ 89630 w 128024"/>
                      <a:gd name="connsiteY48" fmla="*/ 120491 h 199722"/>
                      <a:gd name="connsiteX49" fmla="*/ 90488 w 128024"/>
                      <a:gd name="connsiteY49" fmla="*/ 120682 h 199722"/>
                      <a:gd name="connsiteX50" fmla="*/ 90202 w 128024"/>
                      <a:gd name="connsiteY50" fmla="*/ 121729 h 199722"/>
                      <a:gd name="connsiteX51" fmla="*/ 90583 w 128024"/>
                      <a:gd name="connsiteY51" fmla="*/ 122492 h 199722"/>
                      <a:gd name="connsiteX52" fmla="*/ 90869 w 128024"/>
                      <a:gd name="connsiteY52" fmla="*/ 123254 h 199722"/>
                      <a:gd name="connsiteX53" fmla="*/ 91154 w 128024"/>
                      <a:gd name="connsiteY53" fmla="*/ 124016 h 199722"/>
                      <a:gd name="connsiteX54" fmla="*/ 90583 w 128024"/>
                      <a:gd name="connsiteY54" fmla="*/ 125158 h 199722"/>
                      <a:gd name="connsiteX55" fmla="*/ 90392 w 128024"/>
                      <a:gd name="connsiteY55" fmla="*/ 126397 h 199722"/>
                      <a:gd name="connsiteX56" fmla="*/ 90392 w 128024"/>
                      <a:gd name="connsiteY56" fmla="*/ 127445 h 199722"/>
                      <a:gd name="connsiteX57" fmla="*/ 90488 w 128024"/>
                      <a:gd name="connsiteY57" fmla="*/ 128111 h 199722"/>
                      <a:gd name="connsiteX58" fmla="*/ 89535 w 128024"/>
                      <a:gd name="connsiteY58" fmla="*/ 127635 h 199722"/>
                      <a:gd name="connsiteX59" fmla="*/ 88392 w 128024"/>
                      <a:gd name="connsiteY59" fmla="*/ 126873 h 199722"/>
                      <a:gd name="connsiteX60" fmla="*/ 87535 w 128024"/>
                      <a:gd name="connsiteY60" fmla="*/ 127445 h 199722"/>
                      <a:gd name="connsiteX61" fmla="*/ 86678 w 128024"/>
                      <a:gd name="connsiteY61" fmla="*/ 128016 h 199722"/>
                      <a:gd name="connsiteX62" fmla="*/ 85820 w 128024"/>
                      <a:gd name="connsiteY62" fmla="*/ 128683 h 199722"/>
                      <a:gd name="connsiteX63" fmla="*/ 86296 w 128024"/>
                      <a:gd name="connsiteY63" fmla="*/ 130016 h 199722"/>
                      <a:gd name="connsiteX64" fmla="*/ 85249 w 128024"/>
                      <a:gd name="connsiteY64" fmla="*/ 129921 h 199722"/>
                      <a:gd name="connsiteX65" fmla="*/ 84773 w 128024"/>
                      <a:gd name="connsiteY65" fmla="*/ 130588 h 199722"/>
                      <a:gd name="connsiteX66" fmla="*/ 84963 w 128024"/>
                      <a:gd name="connsiteY66" fmla="*/ 132779 h 199722"/>
                      <a:gd name="connsiteX67" fmla="*/ 83629 w 128024"/>
                      <a:gd name="connsiteY67" fmla="*/ 133255 h 199722"/>
                      <a:gd name="connsiteX68" fmla="*/ 83153 w 128024"/>
                      <a:gd name="connsiteY68" fmla="*/ 134112 h 199722"/>
                      <a:gd name="connsiteX69" fmla="*/ 84011 w 128024"/>
                      <a:gd name="connsiteY69" fmla="*/ 135065 h 199722"/>
                      <a:gd name="connsiteX70" fmla="*/ 83439 w 128024"/>
                      <a:gd name="connsiteY70" fmla="*/ 136303 h 199722"/>
                      <a:gd name="connsiteX71" fmla="*/ 82106 w 128024"/>
                      <a:gd name="connsiteY71" fmla="*/ 136017 h 199722"/>
                      <a:gd name="connsiteX72" fmla="*/ 81248 w 128024"/>
                      <a:gd name="connsiteY72" fmla="*/ 135636 h 199722"/>
                      <a:gd name="connsiteX73" fmla="*/ 80772 w 128024"/>
                      <a:gd name="connsiteY73" fmla="*/ 136208 h 199722"/>
                      <a:gd name="connsiteX74" fmla="*/ 80010 w 128024"/>
                      <a:gd name="connsiteY74" fmla="*/ 135922 h 199722"/>
                      <a:gd name="connsiteX75" fmla="*/ 80867 w 128024"/>
                      <a:gd name="connsiteY75" fmla="*/ 136970 h 199722"/>
                      <a:gd name="connsiteX76" fmla="*/ 82106 w 128024"/>
                      <a:gd name="connsiteY76" fmla="*/ 137827 h 199722"/>
                      <a:gd name="connsiteX77" fmla="*/ 83344 w 128024"/>
                      <a:gd name="connsiteY77" fmla="*/ 139160 h 199722"/>
                      <a:gd name="connsiteX78" fmla="*/ 84487 w 128024"/>
                      <a:gd name="connsiteY78" fmla="*/ 139732 h 199722"/>
                      <a:gd name="connsiteX79" fmla="*/ 85535 w 128024"/>
                      <a:gd name="connsiteY79" fmla="*/ 139922 h 199722"/>
                      <a:gd name="connsiteX80" fmla="*/ 86201 w 128024"/>
                      <a:gd name="connsiteY80" fmla="*/ 141065 h 199722"/>
                      <a:gd name="connsiteX81" fmla="*/ 85630 w 128024"/>
                      <a:gd name="connsiteY81" fmla="*/ 142304 h 199722"/>
                      <a:gd name="connsiteX82" fmla="*/ 84963 w 128024"/>
                      <a:gd name="connsiteY82" fmla="*/ 143923 h 199722"/>
                      <a:gd name="connsiteX83" fmla="*/ 86487 w 128024"/>
                      <a:gd name="connsiteY83" fmla="*/ 144399 h 199722"/>
                      <a:gd name="connsiteX84" fmla="*/ 86392 w 128024"/>
                      <a:gd name="connsiteY84" fmla="*/ 145447 h 199722"/>
                      <a:gd name="connsiteX85" fmla="*/ 85630 w 128024"/>
                      <a:gd name="connsiteY85" fmla="*/ 146209 h 199722"/>
                      <a:gd name="connsiteX86" fmla="*/ 85725 w 128024"/>
                      <a:gd name="connsiteY86" fmla="*/ 147638 h 199722"/>
                      <a:gd name="connsiteX87" fmla="*/ 85820 w 128024"/>
                      <a:gd name="connsiteY87" fmla="*/ 148495 h 199722"/>
                      <a:gd name="connsiteX88" fmla="*/ 85820 w 128024"/>
                      <a:gd name="connsiteY88" fmla="*/ 149162 h 199722"/>
                      <a:gd name="connsiteX89" fmla="*/ 84773 w 128024"/>
                      <a:gd name="connsiteY89" fmla="*/ 148019 h 199722"/>
                      <a:gd name="connsiteX90" fmla="*/ 84868 w 128024"/>
                      <a:gd name="connsiteY90" fmla="*/ 149257 h 199722"/>
                      <a:gd name="connsiteX91" fmla="*/ 86296 w 128024"/>
                      <a:gd name="connsiteY91" fmla="*/ 150304 h 199722"/>
                      <a:gd name="connsiteX92" fmla="*/ 87725 w 128024"/>
                      <a:gd name="connsiteY92" fmla="*/ 150781 h 199722"/>
                      <a:gd name="connsiteX93" fmla="*/ 88106 w 128024"/>
                      <a:gd name="connsiteY93" fmla="*/ 149257 h 199722"/>
                      <a:gd name="connsiteX94" fmla="*/ 89154 w 128024"/>
                      <a:gd name="connsiteY94" fmla="*/ 150114 h 199722"/>
                      <a:gd name="connsiteX95" fmla="*/ 89535 w 128024"/>
                      <a:gd name="connsiteY95" fmla="*/ 149066 h 199722"/>
                      <a:gd name="connsiteX96" fmla="*/ 90107 w 128024"/>
                      <a:gd name="connsiteY96" fmla="*/ 150304 h 199722"/>
                      <a:gd name="connsiteX97" fmla="*/ 91440 w 128024"/>
                      <a:gd name="connsiteY97" fmla="*/ 150686 h 199722"/>
                      <a:gd name="connsiteX98" fmla="*/ 92678 w 128024"/>
                      <a:gd name="connsiteY98" fmla="*/ 150114 h 199722"/>
                      <a:gd name="connsiteX99" fmla="*/ 93536 w 128024"/>
                      <a:gd name="connsiteY99" fmla="*/ 151733 h 199722"/>
                      <a:gd name="connsiteX100" fmla="*/ 94964 w 128024"/>
                      <a:gd name="connsiteY100" fmla="*/ 151924 h 199722"/>
                      <a:gd name="connsiteX101" fmla="*/ 96107 w 128024"/>
                      <a:gd name="connsiteY101" fmla="*/ 152686 h 199722"/>
                      <a:gd name="connsiteX102" fmla="*/ 96965 w 128024"/>
                      <a:gd name="connsiteY102" fmla="*/ 152305 h 199722"/>
                      <a:gd name="connsiteX103" fmla="*/ 97822 w 128024"/>
                      <a:gd name="connsiteY103" fmla="*/ 152591 h 199722"/>
                      <a:gd name="connsiteX104" fmla="*/ 98774 w 128024"/>
                      <a:gd name="connsiteY104" fmla="*/ 152591 h 199722"/>
                      <a:gd name="connsiteX105" fmla="*/ 99822 w 128024"/>
                      <a:gd name="connsiteY105" fmla="*/ 153924 h 199722"/>
                      <a:gd name="connsiteX106" fmla="*/ 100775 w 128024"/>
                      <a:gd name="connsiteY106" fmla="*/ 154781 h 199722"/>
                      <a:gd name="connsiteX107" fmla="*/ 101441 w 128024"/>
                      <a:gd name="connsiteY107" fmla="*/ 155734 h 199722"/>
                      <a:gd name="connsiteX108" fmla="*/ 101822 w 128024"/>
                      <a:gd name="connsiteY108" fmla="*/ 156972 h 199722"/>
                      <a:gd name="connsiteX109" fmla="*/ 102870 w 128024"/>
                      <a:gd name="connsiteY109" fmla="*/ 156877 h 199722"/>
                      <a:gd name="connsiteX110" fmla="*/ 102870 w 128024"/>
                      <a:gd name="connsiteY110" fmla="*/ 158020 h 199722"/>
                      <a:gd name="connsiteX111" fmla="*/ 103442 w 128024"/>
                      <a:gd name="connsiteY111" fmla="*/ 159067 h 199722"/>
                      <a:gd name="connsiteX112" fmla="*/ 102775 w 128024"/>
                      <a:gd name="connsiteY112" fmla="*/ 160115 h 199722"/>
                      <a:gd name="connsiteX113" fmla="*/ 102584 w 128024"/>
                      <a:gd name="connsiteY113" fmla="*/ 161354 h 199722"/>
                      <a:gd name="connsiteX114" fmla="*/ 102679 w 128024"/>
                      <a:gd name="connsiteY114" fmla="*/ 162496 h 199722"/>
                      <a:gd name="connsiteX115" fmla="*/ 103346 w 128024"/>
                      <a:gd name="connsiteY115" fmla="*/ 163259 h 199722"/>
                      <a:gd name="connsiteX116" fmla="*/ 102489 w 128024"/>
                      <a:gd name="connsiteY116" fmla="*/ 163925 h 199722"/>
                      <a:gd name="connsiteX117" fmla="*/ 102013 w 128024"/>
                      <a:gd name="connsiteY117" fmla="*/ 164973 h 199722"/>
                      <a:gd name="connsiteX118" fmla="*/ 101727 w 128024"/>
                      <a:gd name="connsiteY118" fmla="*/ 165259 h 199722"/>
                      <a:gd name="connsiteX119" fmla="*/ 101346 w 128024"/>
                      <a:gd name="connsiteY119" fmla="*/ 164306 h 199722"/>
                      <a:gd name="connsiteX120" fmla="*/ 101156 w 128024"/>
                      <a:gd name="connsiteY120" fmla="*/ 165354 h 199722"/>
                      <a:gd name="connsiteX121" fmla="*/ 102203 w 128024"/>
                      <a:gd name="connsiteY121" fmla="*/ 165925 h 199722"/>
                      <a:gd name="connsiteX122" fmla="*/ 102775 w 128024"/>
                      <a:gd name="connsiteY122" fmla="*/ 165259 h 199722"/>
                      <a:gd name="connsiteX123" fmla="*/ 102489 w 128024"/>
                      <a:gd name="connsiteY123" fmla="*/ 166402 h 199722"/>
                      <a:gd name="connsiteX124" fmla="*/ 101537 w 128024"/>
                      <a:gd name="connsiteY124" fmla="*/ 166497 h 199722"/>
                      <a:gd name="connsiteX125" fmla="*/ 101156 w 128024"/>
                      <a:gd name="connsiteY125" fmla="*/ 166878 h 199722"/>
                      <a:gd name="connsiteX126" fmla="*/ 100203 w 128024"/>
                      <a:gd name="connsiteY126" fmla="*/ 167259 h 199722"/>
                      <a:gd name="connsiteX127" fmla="*/ 99632 w 128024"/>
                      <a:gd name="connsiteY127" fmla="*/ 168212 h 199722"/>
                      <a:gd name="connsiteX128" fmla="*/ 100203 w 128024"/>
                      <a:gd name="connsiteY128" fmla="*/ 169354 h 199722"/>
                      <a:gd name="connsiteX129" fmla="*/ 100870 w 128024"/>
                      <a:gd name="connsiteY129" fmla="*/ 170402 h 199722"/>
                      <a:gd name="connsiteX130" fmla="*/ 101727 w 128024"/>
                      <a:gd name="connsiteY130" fmla="*/ 171069 h 199722"/>
                      <a:gd name="connsiteX131" fmla="*/ 102299 w 128024"/>
                      <a:gd name="connsiteY131" fmla="*/ 171831 h 199722"/>
                      <a:gd name="connsiteX132" fmla="*/ 101251 w 128024"/>
                      <a:gd name="connsiteY132" fmla="*/ 172021 h 199722"/>
                      <a:gd name="connsiteX133" fmla="*/ 101917 w 128024"/>
                      <a:gd name="connsiteY133" fmla="*/ 173069 h 199722"/>
                      <a:gd name="connsiteX134" fmla="*/ 101156 w 128024"/>
                      <a:gd name="connsiteY134" fmla="*/ 174117 h 199722"/>
                      <a:gd name="connsiteX135" fmla="*/ 100394 w 128024"/>
                      <a:gd name="connsiteY135" fmla="*/ 173546 h 199722"/>
                      <a:gd name="connsiteX136" fmla="*/ 100108 w 128024"/>
                      <a:gd name="connsiteY136" fmla="*/ 175260 h 199722"/>
                      <a:gd name="connsiteX137" fmla="*/ 98774 w 128024"/>
                      <a:gd name="connsiteY137" fmla="*/ 175070 h 199722"/>
                      <a:gd name="connsiteX138" fmla="*/ 98489 w 128024"/>
                      <a:gd name="connsiteY138" fmla="*/ 175927 h 199722"/>
                      <a:gd name="connsiteX139" fmla="*/ 97917 w 128024"/>
                      <a:gd name="connsiteY139" fmla="*/ 176784 h 199722"/>
                      <a:gd name="connsiteX140" fmla="*/ 96774 w 128024"/>
                      <a:gd name="connsiteY140" fmla="*/ 176308 h 199722"/>
                      <a:gd name="connsiteX141" fmla="*/ 95726 w 128024"/>
                      <a:gd name="connsiteY141" fmla="*/ 176403 h 199722"/>
                      <a:gd name="connsiteX142" fmla="*/ 95821 w 128024"/>
                      <a:gd name="connsiteY142" fmla="*/ 177451 h 199722"/>
                      <a:gd name="connsiteX143" fmla="*/ 94964 w 128024"/>
                      <a:gd name="connsiteY143" fmla="*/ 177832 h 199722"/>
                      <a:gd name="connsiteX144" fmla="*/ 94012 w 128024"/>
                      <a:gd name="connsiteY144" fmla="*/ 176975 h 199722"/>
                      <a:gd name="connsiteX145" fmla="*/ 92964 w 128024"/>
                      <a:gd name="connsiteY145" fmla="*/ 175927 h 199722"/>
                      <a:gd name="connsiteX146" fmla="*/ 92678 w 128024"/>
                      <a:gd name="connsiteY146" fmla="*/ 177165 h 199722"/>
                      <a:gd name="connsiteX147" fmla="*/ 91440 w 128024"/>
                      <a:gd name="connsiteY147" fmla="*/ 176879 h 199722"/>
                      <a:gd name="connsiteX148" fmla="*/ 90773 w 128024"/>
                      <a:gd name="connsiteY148" fmla="*/ 175641 h 199722"/>
                      <a:gd name="connsiteX149" fmla="*/ 89821 w 128024"/>
                      <a:gd name="connsiteY149" fmla="*/ 175260 h 199722"/>
                      <a:gd name="connsiteX150" fmla="*/ 89725 w 128024"/>
                      <a:gd name="connsiteY150" fmla="*/ 175927 h 199722"/>
                      <a:gd name="connsiteX151" fmla="*/ 88773 w 128024"/>
                      <a:gd name="connsiteY151" fmla="*/ 175641 h 199722"/>
                      <a:gd name="connsiteX152" fmla="*/ 87344 w 128024"/>
                      <a:gd name="connsiteY152" fmla="*/ 175546 h 199722"/>
                      <a:gd name="connsiteX153" fmla="*/ 86106 w 128024"/>
                      <a:gd name="connsiteY153" fmla="*/ 175736 h 199722"/>
                      <a:gd name="connsiteX154" fmla="*/ 84963 w 128024"/>
                      <a:gd name="connsiteY154" fmla="*/ 176594 h 199722"/>
                      <a:gd name="connsiteX155" fmla="*/ 83629 w 128024"/>
                      <a:gd name="connsiteY155" fmla="*/ 178022 h 199722"/>
                      <a:gd name="connsiteX156" fmla="*/ 84106 w 128024"/>
                      <a:gd name="connsiteY156" fmla="*/ 180594 h 199722"/>
                      <a:gd name="connsiteX157" fmla="*/ 85154 w 128024"/>
                      <a:gd name="connsiteY157" fmla="*/ 183071 h 199722"/>
                      <a:gd name="connsiteX158" fmla="*/ 84677 w 128024"/>
                      <a:gd name="connsiteY158" fmla="*/ 183451 h 199722"/>
                      <a:gd name="connsiteX159" fmla="*/ 84106 w 128024"/>
                      <a:gd name="connsiteY159" fmla="*/ 185452 h 199722"/>
                      <a:gd name="connsiteX160" fmla="*/ 84201 w 128024"/>
                      <a:gd name="connsiteY160" fmla="*/ 186500 h 199722"/>
                      <a:gd name="connsiteX161" fmla="*/ 84773 w 128024"/>
                      <a:gd name="connsiteY161" fmla="*/ 187738 h 199722"/>
                      <a:gd name="connsiteX162" fmla="*/ 85630 w 128024"/>
                      <a:gd name="connsiteY162" fmla="*/ 188024 h 199722"/>
                      <a:gd name="connsiteX163" fmla="*/ 85725 w 128024"/>
                      <a:gd name="connsiteY163" fmla="*/ 189167 h 199722"/>
                      <a:gd name="connsiteX164" fmla="*/ 86011 w 128024"/>
                      <a:gd name="connsiteY164" fmla="*/ 190119 h 199722"/>
                      <a:gd name="connsiteX165" fmla="*/ 86201 w 128024"/>
                      <a:gd name="connsiteY165" fmla="*/ 191738 h 199722"/>
                      <a:gd name="connsiteX166" fmla="*/ 86392 w 128024"/>
                      <a:gd name="connsiteY166" fmla="*/ 193262 h 199722"/>
                      <a:gd name="connsiteX167" fmla="*/ 86106 w 128024"/>
                      <a:gd name="connsiteY167" fmla="*/ 194310 h 199722"/>
                      <a:gd name="connsiteX168" fmla="*/ 85820 w 128024"/>
                      <a:gd name="connsiteY168" fmla="*/ 195453 h 199722"/>
                      <a:gd name="connsiteX169" fmla="*/ 84487 w 128024"/>
                      <a:gd name="connsiteY169" fmla="*/ 196596 h 199722"/>
                      <a:gd name="connsiteX170" fmla="*/ 83534 w 128024"/>
                      <a:gd name="connsiteY170" fmla="*/ 197263 h 199722"/>
                      <a:gd name="connsiteX171" fmla="*/ 82582 w 128024"/>
                      <a:gd name="connsiteY171" fmla="*/ 198025 h 199722"/>
                      <a:gd name="connsiteX172" fmla="*/ 81534 w 128024"/>
                      <a:gd name="connsiteY172" fmla="*/ 197929 h 199722"/>
                      <a:gd name="connsiteX173" fmla="*/ 81344 w 128024"/>
                      <a:gd name="connsiteY173" fmla="*/ 198787 h 199722"/>
                      <a:gd name="connsiteX174" fmla="*/ 81153 w 128024"/>
                      <a:gd name="connsiteY174" fmla="*/ 199644 h 199722"/>
                      <a:gd name="connsiteX175" fmla="*/ 80200 w 128024"/>
                      <a:gd name="connsiteY175" fmla="*/ 199168 h 199722"/>
                      <a:gd name="connsiteX176" fmla="*/ 79534 w 128024"/>
                      <a:gd name="connsiteY176" fmla="*/ 198501 h 199722"/>
                      <a:gd name="connsiteX177" fmla="*/ 78962 w 128024"/>
                      <a:gd name="connsiteY177" fmla="*/ 197453 h 199722"/>
                      <a:gd name="connsiteX178" fmla="*/ 78105 w 128024"/>
                      <a:gd name="connsiteY178" fmla="*/ 196501 h 199722"/>
                      <a:gd name="connsiteX179" fmla="*/ 77248 w 128024"/>
                      <a:gd name="connsiteY179" fmla="*/ 195453 h 199722"/>
                      <a:gd name="connsiteX180" fmla="*/ 76486 w 128024"/>
                      <a:gd name="connsiteY180" fmla="*/ 194405 h 199722"/>
                      <a:gd name="connsiteX181" fmla="*/ 76295 w 128024"/>
                      <a:gd name="connsiteY181" fmla="*/ 193072 h 199722"/>
                      <a:gd name="connsiteX182" fmla="*/ 76200 w 128024"/>
                      <a:gd name="connsiteY182" fmla="*/ 191643 h 199722"/>
                      <a:gd name="connsiteX183" fmla="*/ 74771 w 128024"/>
                      <a:gd name="connsiteY183" fmla="*/ 191453 h 199722"/>
                      <a:gd name="connsiteX184" fmla="*/ 74200 w 128024"/>
                      <a:gd name="connsiteY184" fmla="*/ 191167 h 199722"/>
                      <a:gd name="connsiteX185" fmla="*/ 73533 w 128024"/>
                      <a:gd name="connsiteY185" fmla="*/ 190405 h 199722"/>
                      <a:gd name="connsiteX186" fmla="*/ 72390 w 128024"/>
                      <a:gd name="connsiteY186" fmla="*/ 191834 h 199722"/>
                      <a:gd name="connsiteX187" fmla="*/ 71628 w 128024"/>
                      <a:gd name="connsiteY187" fmla="*/ 192691 h 199722"/>
                      <a:gd name="connsiteX188" fmla="*/ 71247 w 128024"/>
                      <a:gd name="connsiteY188" fmla="*/ 193834 h 199722"/>
                      <a:gd name="connsiteX189" fmla="*/ 70675 w 128024"/>
                      <a:gd name="connsiteY189" fmla="*/ 192215 h 199722"/>
                      <a:gd name="connsiteX190" fmla="*/ 70009 w 128024"/>
                      <a:gd name="connsiteY190" fmla="*/ 190976 h 199722"/>
                      <a:gd name="connsiteX191" fmla="*/ 69533 w 128024"/>
                      <a:gd name="connsiteY191" fmla="*/ 189833 h 199722"/>
                      <a:gd name="connsiteX192" fmla="*/ 69437 w 128024"/>
                      <a:gd name="connsiteY192" fmla="*/ 188119 h 199722"/>
                      <a:gd name="connsiteX193" fmla="*/ 70580 w 128024"/>
                      <a:gd name="connsiteY193" fmla="*/ 187357 h 199722"/>
                      <a:gd name="connsiteX194" fmla="*/ 69914 w 128024"/>
                      <a:gd name="connsiteY194" fmla="*/ 186880 h 199722"/>
                      <a:gd name="connsiteX195" fmla="*/ 68866 w 128024"/>
                      <a:gd name="connsiteY195" fmla="*/ 187262 h 199722"/>
                      <a:gd name="connsiteX196" fmla="*/ 67246 w 128024"/>
                      <a:gd name="connsiteY196" fmla="*/ 187357 h 199722"/>
                      <a:gd name="connsiteX197" fmla="*/ 67437 w 128024"/>
                      <a:gd name="connsiteY197" fmla="*/ 186404 h 199722"/>
                      <a:gd name="connsiteX198" fmla="*/ 66675 w 128024"/>
                      <a:gd name="connsiteY198" fmla="*/ 186119 h 199722"/>
                      <a:gd name="connsiteX199" fmla="*/ 64579 w 128024"/>
                      <a:gd name="connsiteY199" fmla="*/ 185547 h 199722"/>
                      <a:gd name="connsiteX200" fmla="*/ 63056 w 128024"/>
                      <a:gd name="connsiteY200" fmla="*/ 185071 h 199722"/>
                      <a:gd name="connsiteX201" fmla="*/ 61817 w 128024"/>
                      <a:gd name="connsiteY201" fmla="*/ 185261 h 199722"/>
                      <a:gd name="connsiteX202" fmla="*/ 61341 w 128024"/>
                      <a:gd name="connsiteY202" fmla="*/ 186595 h 199722"/>
                      <a:gd name="connsiteX203" fmla="*/ 60579 w 128024"/>
                      <a:gd name="connsiteY203" fmla="*/ 187738 h 199722"/>
                      <a:gd name="connsiteX204" fmla="*/ 60389 w 128024"/>
                      <a:gd name="connsiteY204" fmla="*/ 186119 h 199722"/>
                      <a:gd name="connsiteX205" fmla="*/ 60008 w 128024"/>
                      <a:gd name="connsiteY205" fmla="*/ 185452 h 199722"/>
                      <a:gd name="connsiteX206" fmla="*/ 59912 w 128024"/>
                      <a:gd name="connsiteY206" fmla="*/ 184404 h 199722"/>
                      <a:gd name="connsiteX207" fmla="*/ 59246 w 128024"/>
                      <a:gd name="connsiteY207" fmla="*/ 183928 h 199722"/>
                      <a:gd name="connsiteX208" fmla="*/ 58579 w 128024"/>
                      <a:gd name="connsiteY208" fmla="*/ 183833 h 199722"/>
                      <a:gd name="connsiteX209" fmla="*/ 58198 w 128024"/>
                      <a:gd name="connsiteY209" fmla="*/ 183166 h 199722"/>
                      <a:gd name="connsiteX210" fmla="*/ 58198 w 128024"/>
                      <a:gd name="connsiteY210" fmla="*/ 182690 h 199722"/>
                      <a:gd name="connsiteX211" fmla="*/ 57055 w 128024"/>
                      <a:gd name="connsiteY211" fmla="*/ 182213 h 199722"/>
                      <a:gd name="connsiteX212" fmla="*/ 57245 w 128024"/>
                      <a:gd name="connsiteY212" fmla="*/ 181832 h 199722"/>
                      <a:gd name="connsiteX213" fmla="*/ 57531 w 128024"/>
                      <a:gd name="connsiteY213" fmla="*/ 181166 h 199722"/>
                      <a:gd name="connsiteX214" fmla="*/ 56674 w 128024"/>
                      <a:gd name="connsiteY214" fmla="*/ 181356 h 199722"/>
                      <a:gd name="connsiteX215" fmla="*/ 55721 w 128024"/>
                      <a:gd name="connsiteY215" fmla="*/ 180594 h 199722"/>
                      <a:gd name="connsiteX216" fmla="*/ 55912 w 128024"/>
                      <a:gd name="connsiteY216" fmla="*/ 179261 h 199722"/>
                      <a:gd name="connsiteX217" fmla="*/ 54674 w 128024"/>
                      <a:gd name="connsiteY217" fmla="*/ 178594 h 199722"/>
                      <a:gd name="connsiteX218" fmla="*/ 55054 w 128024"/>
                      <a:gd name="connsiteY218" fmla="*/ 177641 h 199722"/>
                      <a:gd name="connsiteX219" fmla="*/ 55817 w 128024"/>
                      <a:gd name="connsiteY219" fmla="*/ 176594 h 199722"/>
                      <a:gd name="connsiteX220" fmla="*/ 56102 w 128024"/>
                      <a:gd name="connsiteY220" fmla="*/ 177737 h 199722"/>
                      <a:gd name="connsiteX221" fmla="*/ 56769 w 128024"/>
                      <a:gd name="connsiteY221" fmla="*/ 177641 h 199722"/>
                      <a:gd name="connsiteX222" fmla="*/ 57245 w 128024"/>
                      <a:gd name="connsiteY222" fmla="*/ 176498 h 199722"/>
                      <a:gd name="connsiteX223" fmla="*/ 56579 w 128024"/>
                      <a:gd name="connsiteY223" fmla="*/ 176594 h 199722"/>
                      <a:gd name="connsiteX224" fmla="*/ 55721 w 128024"/>
                      <a:gd name="connsiteY224" fmla="*/ 175927 h 199722"/>
                      <a:gd name="connsiteX225" fmla="*/ 54674 w 128024"/>
                      <a:gd name="connsiteY225" fmla="*/ 176117 h 199722"/>
                      <a:gd name="connsiteX226" fmla="*/ 54007 w 128024"/>
                      <a:gd name="connsiteY226" fmla="*/ 175641 h 199722"/>
                      <a:gd name="connsiteX227" fmla="*/ 52769 w 128024"/>
                      <a:gd name="connsiteY227" fmla="*/ 176022 h 199722"/>
                      <a:gd name="connsiteX228" fmla="*/ 51340 w 128024"/>
                      <a:gd name="connsiteY228" fmla="*/ 176594 h 199722"/>
                      <a:gd name="connsiteX229" fmla="*/ 50292 w 128024"/>
                      <a:gd name="connsiteY229" fmla="*/ 177355 h 199722"/>
                      <a:gd name="connsiteX230" fmla="*/ 50006 w 128024"/>
                      <a:gd name="connsiteY230" fmla="*/ 178308 h 199722"/>
                      <a:gd name="connsiteX231" fmla="*/ 49721 w 128024"/>
                      <a:gd name="connsiteY231" fmla="*/ 177546 h 199722"/>
                      <a:gd name="connsiteX232" fmla="*/ 49435 w 128024"/>
                      <a:gd name="connsiteY232" fmla="*/ 176498 h 199722"/>
                      <a:gd name="connsiteX233" fmla="*/ 48387 w 128024"/>
                      <a:gd name="connsiteY233" fmla="*/ 176784 h 199722"/>
                      <a:gd name="connsiteX234" fmla="*/ 47435 w 128024"/>
                      <a:gd name="connsiteY234" fmla="*/ 176879 h 199722"/>
                      <a:gd name="connsiteX235" fmla="*/ 46387 w 128024"/>
                      <a:gd name="connsiteY235" fmla="*/ 176117 h 199722"/>
                      <a:gd name="connsiteX236" fmla="*/ 45815 w 128024"/>
                      <a:gd name="connsiteY236" fmla="*/ 175641 h 199722"/>
                      <a:gd name="connsiteX237" fmla="*/ 45625 w 128024"/>
                      <a:gd name="connsiteY237" fmla="*/ 174784 h 199722"/>
                      <a:gd name="connsiteX238" fmla="*/ 45053 w 128024"/>
                      <a:gd name="connsiteY238" fmla="*/ 174022 h 199722"/>
                      <a:gd name="connsiteX239" fmla="*/ 44672 w 128024"/>
                      <a:gd name="connsiteY239" fmla="*/ 172498 h 199722"/>
                      <a:gd name="connsiteX240" fmla="*/ 43910 w 128024"/>
                      <a:gd name="connsiteY240" fmla="*/ 171926 h 199722"/>
                      <a:gd name="connsiteX241" fmla="*/ 43053 w 128024"/>
                      <a:gd name="connsiteY241" fmla="*/ 173165 h 199722"/>
                      <a:gd name="connsiteX242" fmla="*/ 42577 w 128024"/>
                      <a:gd name="connsiteY242" fmla="*/ 172784 h 199722"/>
                      <a:gd name="connsiteX243" fmla="*/ 42482 w 128024"/>
                      <a:gd name="connsiteY243" fmla="*/ 171641 h 199722"/>
                      <a:gd name="connsiteX244" fmla="*/ 42482 w 128024"/>
                      <a:gd name="connsiteY244" fmla="*/ 170688 h 199722"/>
                      <a:gd name="connsiteX245" fmla="*/ 43148 w 128024"/>
                      <a:gd name="connsiteY245" fmla="*/ 170783 h 199722"/>
                      <a:gd name="connsiteX246" fmla="*/ 43529 w 128024"/>
                      <a:gd name="connsiteY246" fmla="*/ 170497 h 199722"/>
                      <a:gd name="connsiteX247" fmla="*/ 42482 w 128024"/>
                      <a:gd name="connsiteY247" fmla="*/ 169545 h 199722"/>
                      <a:gd name="connsiteX248" fmla="*/ 41624 w 128024"/>
                      <a:gd name="connsiteY248" fmla="*/ 169450 h 199722"/>
                      <a:gd name="connsiteX249" fmla="*/ 40767 w 128024"/>
                      <a:gd name="connsiteY249" fmla="*/ 168402 h 199722"/>
                      <a:gd name="connsiteX250" fmla="*/ 41243 w 128024"/>
                      <a:gd name="connsiteY250" fmla="*/ 167830 h 199722"/>
                      <a:gd name="connsiteX251" fmla="*/ 40862 w 128024"/>
                      <a:gd name="connsiteY251" fmla="*/ 166783 h 199722"/>
                      <a:gd name="connsiteX252" fmla="*/ 40862 w 128024"/>
                      <a:gd name="connsiteY252" fmla="*/ 165830 h 199722"/>
                      <a:gd name="connsiteX253" fmla="*/ 40958 w 128024"/>
                      <a:gd name="connsiteY253" fmla="*/ 164021 h 199722"/>
                      <a:gd name="connsiteX254" fmla="*/ 41148 w 128024"/>
                      <a:gd name="connsiteY254" fmla="*/ 162401 h 199722"/>
                      <a:gd name="connsiteX255" fmla="*/ 41815 w 128024"/>
                      <a:gd name="connsiteY255" fmla="*/ 161925 h 199722"/>
                      <a:gd name="connsiteX256" fmla="*/ 42100 w 128024"/>
                      <a:gd name="connsiteY256" fmla="*/ 161354 h 199722"/>
                      <a:gd name="connsiteX257" fmla="*/ 42958 w 128024"/>
                      <a:gd name="connsiteY257" fmla="*/ 160306 h 199722"/>
                      <a:gd name="connsiteX258" fmla="*/ 43720 w 128024"/>
                      <a:gd name="connsiteY258" fmla="*/ 159829 h 199722"/>
                      <a:gd name="connsiteX259" fmla="*/ 44387 w 128024"/>
                      <a:gd name="connsiteY259" fmla="*/ 158972 h 199722"/>
                      <a:gd name="connsiteX260" fmla="*/ 45244 w 128024"/>
                      <a:gd name="connsiteY260" fmla="*/ 158496 h 199722"/>
                      <a:gd name="connsiteX261" fmla="*/ 46101 w 128024"/>
                      <a:gd name="connsiteY261" fmla="*/ 158496 h 199722"/>
                      <a:gd name="connsiteX262" fmla="*/ 46863 w 128024"/>
                      <a:gd name="connsiteY262" fmla="*/ 158591 h 199722"/>
                      <a:gd name="connsiteX263" fmla="*/ 47816 w 128024"/>
                      <a:gd name="connsiteY263" fmla="*/ 156877 h 199722"/>
                      <a:gd name="connsiteX264" fmla="*/ 47435 w 128024"/>
                      <a:gd name="connsiteY264" fmla="*/ 155638 h 199722"/>
                      <a:gd name="connsiteX265" fmla="*/ 47054 w 128024"/>
                      <a:gd name="connsiteY265" fmla="*/ 154496 h 199722"/>
                      <a:gd name="connsiteX266" fmla="*/ 46196 w 128024"/>
                      <a:gd name="connsiteY266" fmla="*/ 152876 h 199722"/>
                      <a:gd name="connsiteX267" fmla="*/ 45911 w 128024"/>
                      <a:gd name="connsiteY267" fmla="*/ 151924 h 199722"/>
                      <a:gd name="connsiteX268" fmla="*/ 46006 w 128024"/>
                      <a:gd name="connsiteY268" fmla="*/ 150781 h 199722"/>
                      <a:gd name="connsiteX269" fmla="*/ 46482 w 128024"/>
                      <a:gd name="connsiteY269" fmla="*/ 150019 h 199722"/>
                      <a:gd name="connsiteX270" fmla="*/ 45815 w 128024"/>
                      <a:gd name="connsiteY270" fmla="*/ 148400 h 199722"/>
                      <a:gd name="connsiteX271" fmla="*/ 44958 w 128024"/>
                      <a:gd name="connsiteY271" fmla="*/ 147828 h 199722"/>
                      <a:gd name="connsiteX272" fmla="*/ 43625 w 128024"/>
                      <a:gd name="connsiteY272" fmla="*/ 146113 h 199722"/>
                      <a:gd name="connsiteX273" fmla="*/ 44101 w 128024"/>
                      <a:gd name="connsiteY273" fmla="*/ 145542 h 199722"/>
                      <a:gd name="connsiteX274" fmla="*/ 43720 w 128024"/>
                      <a:gd name="connsiteY274" fmla="*/ 144875 h 199722"/>
                      <a:gd name="connsiteX275" fmla="*/ 43434 w 128024"/>
                      <a:gd name="connsiteY275" fmla="*/ 143542 h 199722"/>
                      <a:gd name="connsiteX276" fmla="*/ 43053 w 128024"/>
                      <a:gd name="connsiteY276" fmla="*/ 142494 h 199722"/>
                      <a:gd name="connsiteX277" fmla="*/ 42005 w 128024"/>
                      <a:gd name="connsiteY277" fmla="*/ 142399 h 199722"/>
                      <a:gd name="connsiteX278" fmla="*/ 42196 w 128024"/>
                      <a:gd name="connsiteY278" fmla="*/ 140399 h 199722"/>
                      <a:gd name="connsiteX279" fmla="*/ 40577 w 128024"/>
                      <a:gd name="connsiteY279" fmla="*/ 138017 h 199722"/>
                      <a:gd name="connsiteX280" fmla="*/ 40005 w 128024"/>
                      <a:gd name="connsiteY280" fmla="*/ 138017 h 199722"/>
                      <a:gd name="connsiteX281" fmla="*/ 38957 w 128024"/>
                      <a:gd name="connsiteY281" fmla="*/ 138303 h 199722"/>
                      <a:gd name="connsiteX282" fmla="*/ 37719 w 128024"/>
                      <a:gd name="connsiteY282" fmla="*/ 137160 h 199722"/>
                      <a:gd name="connsiteX283" fmla="*/ 38481 w 128024"/>
                      <a:gd name="connsiteY283" fmla="*/ 136493 h 199722"/>
                      <a:gd name="connsiteX284" fmla="*/ 38291 w 128024"/>
                      <a:gd name="connsiteY284" fmla="*/ 135350 h 199722"/>
                      <a:gd name="connsiteX285" fmla="*/ 37719 w 128024"/>
                      <a:gd name="connsiteY285" fmla="*/ 134493 h 199722"/>
                      <a:gd name="connsiteX286" fmla="*/ 37243 w 128024"/>
                      <a:gd name="connsiteY286" fmla="*/ 133826 h 199722"/>
                      <a:gd name="connsiteX287" fmla="*/ 36671 w 128024"/>
                      <a:gd name="connsiteY287" fmla="*/ 133159 h 199722"/>
                      <a:gd name="connsiteX288" fmla="*/ 36576 w 128024"/>
                      <a:gd name="connsiteY288" fmla="*/ 132207 h 199722"/>
                      <a:gd name="connsiteX289" fmla="*/ 36481 w 128024"/>
                      <a:gd name="connsiteY289" fmla="*/ 131445 h 199722"/>
                      <a:gd name="connsiteX290" fmla="*/ 35719 w 128024"/>
                      <a:gd name="connsiteY290" fmla="*/ 130302 h 199722"/>
                      <a:gd name="connsiteX291" fmla="*/ 36004 w 128024"/>
                      <a:gd name="connsiteY291" fmla="*/ 128683 h 199722"/>
                      <a:gd name="connsiteX292" fmla="*/ 37052 w 128024"/>
                      <a:gd name="connsiteY292" fmla="*/ 127921 h 199722"/>
                      <a:gd name="connsiteX293" fmla="*/ 38005 w 128024"/>
                      <a:gd name="connsiteY293" fmla="*/ 127921 h 199722"/>
                      <a:gd name="connsiteX294" fmla="*/ 38481 w 128024"/>
                      <a:gd name="connsiteY294" fmla="*/ 127540 h 199722"/>
                      <a:gd name="connsiteX295" fmla="*/ 39529 w 128024"/>
                      <a:gd name="connsiteY295" fmla="*/ 127730 h 199722"/>
                      <a:gd name="connsiteX296" fmla="*/ 40386 w 128024"/>
                      <a:gd name="connsiteY296" fmla="*/ 127730 h 199722"/>
                      <a:gd name="connsiteX297" fmla="*/ 40767 w 128024"/>
                      <a:gd name="connsiteY297" fmla="*/ 125349 h 199722"/>
                      <a:gd name="connsiteX298" fmla="*/ 39433 w 128024"/>
                      <a:gd name="connsiteY298" fmla="*/ 124111 h 199722"/>
                      <a:gd name="connsiteX299" fmla="*/ 39053 w 128024"/>
                      <a:gd name="connsiteY299" fmla="*/ 122968 h 199722"/>
                      <a:gd name="connsiteX300" fmla="*/ 38576 w 128024"/>
                      <a:gd name="connsiteY300" fmla="*/ 122206 h 199722"/>
                      <a:gd name="connsiteX301" fmla="*/ 37814 w 128024"/>
                      <a:gd name="connsiteY301" fmla="*/ 121349 h 199722"/>
                      <a:gd name="connsiteX302" fmla="*/ 36862 w 128024"/>
                      <a:gd name="connsiteY302" fmla="*/ 120682 h 199722"/>
                      <a:gd name="connsiteX303" fmla="*/ 35909 w 128024"/>
                      <a:gd name="connsiteY303" fmla="*/ 120587 h 199722"/>
                      <a:gd name="connsiteX304" fmla="*/ 34862 w 128024"/>
                      <a:gd name="connsiteY304" fmla="*/ 120872 h 199722"/>
                      <a:gd name="connsiteX305" fmla="*/ 34766 w 128024"/>
                      <a:gd name="connsiteY305" fmla="*/ 119348 h 199722"/>
                      <a:gd name="connsiteX306" fmla="*/ 34481 w 128024"/>
                      <a:gd name="connsiteY306" fmla="*/ 117729 h 199722"/>
                      <a:gd name="connsiteX307" fmla="*/ 34004 w 128024"/>
                      <a:gd name="connsiteY307" fmla="*/ 115919 h 199722"/>
                      <a:gd name="connsiteX308" fmla="*/ 32480 w 128024"/>
                      <a:gd name="connsiteY308" fmla="*/ 115729 h 199722"/>
                      <a:gd name="connsiteX309" fmla="*/ 30194 w 128024"/>
                      <a:gd name="connsiteY309" fmla="*/ 114681 h 199722"/>
                      <a:gd name="connsiteX310" fmla="*/ 29337 w 128024"/>
                      <a:gd name="connsiteY310" fmla="*/ 114967 h 199722"/>
                      <a:gd name="connsiteX311" fmla="*/ 28670 w 128024"/>
                      <a:gd name="connsiteY311" fmla="*/ 115157 h 199722"/>
                      <a:gd name="connsiteX312" fmla="*/ 28099 w 128024"/>
                      <a:gd name="connsiteY312" fmla="*/ 114395 h 199722"/>
                      <a:gd name="connsiteX313" fmla="*/ 27337 w 128024"/>
                      <a:gd name="connsiteY313" fmla="*/ 113919 h 199722"/>
                      <a:gd name="connsiteX314" fmla="*/ 26099 w 128024"/>
                      <a:gd name="connsiteY314" fmla="*/ 113919 h 199722"/>
                      <a:gd name="connsiteX315" fmla="*/ 25908 w 128024"/>
                      <a:gd name="connsiteY315" fmla="*/ 112300 h 199722"/>
                      <a:gd name="connsiteX316" fmla="*/ 24956 w 128024"/>
                      <a:gd name="connsiteY316" fmla="*/ 111347 h 199722"/>
                      <a:gd name="connsiteX317" fmla="*/ 24479 w 128024"/>
                      <a:gd name="connsiteY317" fmla="*/ 110395 h 199722"/>
                      <a:gd name="connsiteX318" fmla="*/ 23813 w 128024"/>
                      <a:gd name="connsiteY318" fmla="*/ 108966 h 199722"/>
                      <a:gd name="connsiteX319" fmla="*/ 22574 w 128024"/>
                      <a:gd name="connsiteY319" fmla="*/ 107347 h 199722"/>
                      <a:gd name="connsiteX320" fmla="*/ 22193 w 128024"/>
                      <a:gd name="connsiteY320" fmla="*/ 105728 h 199722"/>
                      <a:gd name="connsiteX321" fmla="*/ 20288 w 128024"/>
                      <a:gd name="connsiteY321" fmla="*/ 104394 h 199722"/>
                      <a:gd name="connsiteX322" fmla="*/ 19145 w 128024"/>
                      <a:gd name="connsiteY322" fmla="*/ 103822 h 199722"/>
                      <a:gd name="connsiteX323" fmla="*/ 17336 w 128024"/>
                      <a:gd name="connsiteY323" fmla="*/ 105061 h 199722"/>
                      <a:gd name="connsiteX324" fmla="*/ 16002 w 128024"/>
                      <a:gd name="connsiteY324" fmla="*/ 105728 h 199722"/>
                      <a:gd name="connsiteX325" fmla="*/ 14097 w 128024"/>
                      <a:gd name="connsiteY325" fmla="*/ 105728 h 199722"/>
                      <a:gd name="connsiteX326" fmla="*/ 12764 w 128024"/>
                      <a:gd name="connsiteY326" fmla="*/ 104966 h 199722"/>
                      <a:gd name="connsiteX327" fmla="*/ 12287 w 128024"/>
                      <a:gd name="connsiteY327" fmla="*/ 103061 h 199722"/>
                      <a:gd name="connsiteX328" fmla="*/ 13525 w 128024"/>
                      <a:gd name="connsiteY328" fmla="*/ 101632 h 199722"/>
                      <a:gd name="connsiteX329" fmla="*/ 14859 w 128024"/>
                      <a:gd name="connsiteY329" fmla="*/ 100394 h 199722"/>
                      <a:gd name="connsiteX330" fmla="*/ 15812 w 128024"/>
                      <a:gd name="connsiteY330" fmla="*/ 99727 h 199722"/>
                      <a:gd name="connsiteX331" fmla="*/ 16574 w 128024"/>
                      <a:gd name="connsiteY331" fmla="*/ 98870 h 199722"/>
                      <a:gd name="connsiteX332" fmla="*/ 16192 w 128024"/>
                      <a:gd name="connsiteY332" fmla="*/ 98774 h 199722"/>
                      <a:gd name="connsiteX333" fmla="*/ 14954 w 128024"/>
                      <a:gd name="connsiteY333" fmla="*/ 98298 h 199722"/>
                      <a:gd name="connsiteX334" fmla="*/ 14764 w 128024"/>
                      <a:gd name="connsiteY334" fmla="*/ 97155 h 199722"/>
                      <a:gd name="connsiteX335" fmla="*/ 15240 w 128024"/>
                      <a:gd name="connsiteY335" fmla="*/ 95917 h 199722"/>
                      <a:gd name="connsiteX336" fmla="*/ 13525 w 128024"/>
                      <a:gd name="connsiteY336" fmla="*/ 95345 h 199722"/>
                      <a:gd name="connsiteX337" fmla="*/ 11906 w 128024"/>
                      <a:gd name="connsiteY337" fmla="*/ 95155 h 199722"/>
                      <a:gd name="connsiteX338" fmla="*/ 10382 w 128024"/>
                      <a:gd name="connsiteY338" fmla="*/ 95059 h 199722"/>
                      <a:gd name="connsiteX339" fmla="*/ 9525 w 128024"/>
                      <a:gd name="connsiteY339" fmla="*/ 94679 h 199722"/>
                      <a:gd name="connsiteX340" fmla="*/ 8477 w 128024"/>
                      <a:gd name="connsiteY340" fmla="*/ 95059 h 199722"/>
                      <a:gd name="connsiteX341" fmla="*/ 6858 w 128024"/>
                      <a:gd name="connsiteY341" fmla="*/ 95250 h 199722"/>
                      <a:gd name="connsiteX342" fmla="*/ 5906 w 128024"/>
                      <a:gd name="connsiteY342" fmla="*/ 94012 h 199722"/>
                      <a:gd name="connsiteX343" fmla="*/ 4191 w 128024"/>
                      <a:gd name="connsiteY343" fmla="*/ 94679 h 199722"/>
                      <a:gd name="connsiteX344" fmla="*/ 2858 w 128024"/>
                      <a:gd name="connsiteY344" fmla="*/ 95250 h 199722"/>
                      <a:gd name="connsiteX345" fmla="*/ 1238 w 128024"/>
                      <a:gd name="connsiteY345" fmla="*/ 95441 h 199722"/>
                      <a:gd name="connsiteX346" fmla="*/ 0 w 128024"/>
                      <a:gd name="connsiteY346" fmla="*/ 94679 h 199722"/>
                      <a:gd name="connsiteX347" fmla="*/ 0 w 128024"/>
                      <a:gd name="connsiteY347" fmla="*/ 94774 h 199722"/>
                      <a:gd name="connsiteX348" fmla="*/ 1810 w 128024"/>
                      <a:gd name="connsiteY348" fmla="*/ 94012 h 199722"/>
                      <a:gd name="connsiteX349" fmla="*/ 3620 w 128024"/>
                      <a:gd name="connsiteY349" fmla="*/ 93345 h 199722"/>
                      <a:gd name="connsiteX350" fmla="*/ 4858 w 128024"/>
                      <a:gd name="connsiteY350" fmla="*/ 92583 h 199722"/>
                      <a:gd name="connsiteX351" fmla="*/ 5239 w 128024"/>
                      <a:gd name="connsiteY351" fmla="*/ 90678 h 199722"/>
                      <a:gd name="connsiteX352" fmla="*/ 13240 w 128024"/>
                      <a:gd name="connsiteY352" fmla="*/ 90392 h 199722"/>
                      <a:gd name="connsiteX353" fmla="*/ 19812 w 128024"/>
                      <a:gd name="connsiteY353" fmla="*/ 89535 h 199722"/>
                      <a:gd name="connsiteX354" fmla="*/ 23146 w 128024"/>
                      <a:gd name="connsiteY354" fmla="*/ 88201 h 199722"/>
                      <a:gd name="connsiteX355" fmla="*/ 25908 w 128024"/>
                      <a:gd name="connsiteY355" fmla="*/ 87821 h 199722"/>
                      <a:gd name="connsiteX356" fmla="*/ 29146 w 128024"/>
                      <a:gd name="connsiteY356" fmla="*/ 87058 h 199722"/>
                      <a:gd name="connsiteX357" fmla="*/ 33909 w 128024"/>
                      <a:gd name="connsiteY357" fmla="*/ 83629 h 199722"/>
                      <a:gd name="connsiteX358" fmla="*/ 36671 w 128024"/>
                      <a:gd name="connsiteY358" fmla="*/ 82867 h 199722"/>
                      <a:gd name="connsiteX359" fmla="*/ 41243 w 128024"/>
                      <a:gd name="connsiteY359" fmla="*/ 81153 h 199722"/>
                      <a:gd name="connsiteX360" fmla="*/ 44767 w 128024"/>
                      <a:gd name="connsiteY360" fmla="*/ 81820 h 199722"/>
                      <a:gd name="connsiteX361" fmla="*/ 50006 w 128024"/>
                      <a:gd name="connsiteY361" fmla="*/ 81534 h 199722"/>
                      <a:gd name="connsiteX362" fmla="*/ 50578 w 128024"/>
                      <a:gd name="connsiteY362" fmla="*/ 80772 h 199722"/>
                      <a:gd name="connsiteX363" fmla="*/ 50959 w 128024"/>
                      <a:gd name="connsiteY363" fmla="*/ 77915 h 199722"/>
                      <a:gd name="connsiteX364" fmla="*/ 52007 w 128024"/>
                      <a:gd name="connsiteY364" fmla="*/ 78010 h 199722"/>
                      <a:gd name="connsiteX365" fmla="*/ 52959 w 128024"/>
                      <a:gd name="connsiteY365" fmla="*/ 78200 h 199722"/>
                      <a:gd name="connsiteX366" fmla="*/ 55626 w 128024"/>
                      <a:gd name="connsiteY366" fmla="*/ 77057 h 199722"/>
                      <a:gd name="connsiteX367" fmla="*/ 56579 w 128024"/>
                      <a:gd name="connsiteY367" fmla="*/ 76771 h 199722"/>
                      <a:gd name="connsiteX368" fmla="*/ 56864 w 128024"/>
                      <a:gd name="connsiteY368" fmla="*/ 75247 h 199722"/>
                      <a:gd name="connsiteX369" fmla="*/ 57626 w 128024"/>
                      <a:gd name="connsiteY369" fmla="*/ 72485 h 199722"/>
                      <a:gd name="connsiteX370" fmla="*/ 57721 w 128024"/>
                      <a:gd name="connsiteY370" fmla="*/ 69151 h 199722"/>
                      <a:gd name="connsiteX371" fmla="*/ 58960 w 128024"/>
                      <a:gd name="connsiteY371" fmla="*/ 66675 h 199722"/>
                      <a:gd name="connsiteX372" fmla="*/ 56579 w 128024"/>
                      <a:gd name="connsiteY372" fmla="*/ 62579 h 199722"/>
                      <a:gd name="connsiteX373" fmla="*/ 56864 w 128024"/>
                      <a:gd name="connsiteY373" fmla="*/ 57150 h 199722"/>
                      <a:gd name="connsiteX374" fmla="*/ 58769 w 128024"/>
                      <a:gd name="connsiteY374" fmla="*/ 56197 h 199722"/>
                      <a:gd name="connsiteX375" fmla="*/ 59817 w 128024"/>
                      <a:gd name="connsiteY375" fmla="*/ 52959 h 199722"/>
                      <a:gd name="connsiteX376" fmla="*/ 58198 w 128024"/>
                      <a:gd name="connsiteY376" fmla="*/ 49625 h 199722"/>
                      <a:gd name="connsiteX377" fmla="*/ 58483 w 128024"/>
                      <a:gd name="connsiteY377" fmla="*/ 48101 h 199722"/>
                      <a:gd name="connsiteX378" fmla="*/ 58483 w 128024"/>
                      <a:gd name="connsiteY378" fmla="*/ 46292 h 199722"/>
                      <a:gd name="connsiteX379" fmla="*/ 58865 w 128024"/>
                      <a:gd name="connsiteY379" fmla="*/ 44101 h 199722"/>
                      <a:gd name="connsiteX380" fmla="*/ 59150 w 128024"/>
                      <a:gd name="connsiteY380" fmla="*/ 42482 h 199722"/>
                      <a:gd name="connsiteX381" fmla="*/ 59627 w 128024"/>
                      <a:gd name="connsiteY381" fmla="*/ 40672 h 199722"/>
                      <a:gd name="connsiteX382" fmla="*/ 59531 w 128024"/>
                      <a:gd name="connsiteY382" fmla="*/ 39338 h 199722"/>
                      <a:gd name="connsiteX383" fmla="*/ 59817 w 128024"/>
                      <a:gd name="connsiteY383" fmla="*/ 38386 h 199722"/>
                      <a:gd name="connsiteX384" fmla="*/ 59531 w 128024"/>
                      <a:gd name="connsiteY384" fmla="*/ 35814 h 199722"/>
                      <a:gd name="connsiteX385" fmla="*/ 60579 w 128024"/>
                      <a:gd name="connsiteY385" fmla="*/ 34290 h 199722"/>
                      <a:gd name="connsiteX386" fmla="*/ 60674 w 128024"/>
                      <a:gd name="connsiteY386" fmla="*/ 33338 h 199722"/>
                      <a:gd name="connsiteX387" fmla="*/ 60579 w 128024"/>
                      <a:gd name="connsiteY387" fmla="*/ 32290 h 199722"/>
                      <a:gd name="connsiteX388" fmla="*/ 60960 w 128024"/>
                      <a:gd name="connsiteY388" fmla="*/ 31337 h 199722"/>
                      <a:gd name="connsiteX389" fmla="*/ 61055 w 128024"/>
                      <a:gd name="connsiteY389" fmla="*/ 29146 h 199722"/>
                      <a:gd name="connsiteX390" fmla="*/ 62294 w 128024"/>
                      <a:gd name="connsiteY390" fmla="*/ 28289 h 199722"/>
                      <a:gd name="connsiteX391" fmla="*/ 63151 w 128024"/>
                      <a:gd name="connsiteY391" fmla="*/ 26861 h 199722"/>
                      <a:gd name="connsiteX392" fmla="*/ 64199 w 128024"/>
                      <a:gd name="connsiteY392" fmla="*/ 26003 h 199722"/>
                      <a:gd name="connsiteX393" fmla="*/ 64389 w 128024"/>
                      <a:gd name="connsiteY393" fmla="*/ 24955 h 199722"/>
                      <a:gd name="connsiteX394" fmla="*/ 63627 w 128024"/>
                      <a:gd name="connsiteY394" fmla="*/ 23717 h 199722"/>
                      <a:gd name="connsiteX395" fmla="*/ 64675 w 128024"/>
                      <a:gd name="connsiteY395" fmla="*/ 22479 h 199722"/>
                      <a:gd name="connsiteX396" fmla="*/ 65151 w 128024"/>
                      <a:gd name="connsiteY396" fmla="*/ 21241 h 199722"/>
                      <a:gd name="connsiteX397" fmla="*/ 66580 w 128024"/>
                      <a:gd name="connsiteY397" fmla="*/ 20574 h 199722"/>
                      <a:gd name="connsiteX398" fmla="*/ 67342 w 128024"/>
                      <a:gd name="connsiteY398" fmla="*/ 19336 h 199722"/>
                      <a:gd name="connsiteX399" fmla="*/ 67723 w 128024"/>
                      <a:gd name="connsiteY399" fmla="*/ 18002 h 199722"/>
                      <a:gd name="connsiteX400" fmla="*/ 67913 w 128024"/>
                      <a:gd name="connsiteY400" fmla="*/ 15716 h 199722"/>
                      <a:gd name="connsiteX401" fmla="*/ 68771 w 128024"/>
                      <a:gd name="connsiteY401" fmla="*/ 13811 h 199722"/>
                      <a:gd name="connsiteX402" fmla="*/ 69437 w 128024"/>
                      <a:gd name="connsiteY402" fmla="*/ 12478 h 199722"/>
                      <a:gd name="connsiteX403" fmla="*/ 70866 w 128024"/>
                      <a:gd name="connsiteY403" fmla="*/ 11335 h 199722"/>
                      <a:gd name="connsiteX404" fmla="*/ 72676 w 128024"/>
                      <a:gd name="connsiteY404" fmla="*/ 12383 h 199722"/>
                      <a:gd name="connsiteX405" fmla="*/ 74390 w 128024"/>
                      <a:gd name="connsiteY405" fmla="*/ 12478 h 199722"/>
                      <a:gd name="connsiteX406" fmla="*/ 75533 w 128024"/>
                      <a:gd name="connsiteY406" fmla="*/ 10763 h 199722"/>
                      <a:gd name="connsiteX407" fmla="*/ 75057 w 128024"/>
                      <a:gd name="connsiteY407" fmla="*/ 8763 h 199722"/>
                      <a:gd name="connsiteX408" fmla="*/ 74962 w 128024"/>
                      <a:gd name="connsiteY408" fmla="*/ 7144 h 199722"/>
                      <a:gd name="connsiteX409" fmla="*/ 75248 w 128024"/>
                      <a:gd name="connsiteY409" fmla="*/ 5525 h 199722"/>
                      <a:gd name="connsiteX410" fmla="*/ 78962 w 128024"/>
                      <a:gd name="connsiteY410" fmla="*/ 5144 h 199722"/>
                      <a:gd name="connsiteX411" fmla="*/ 80772 w 128024"/>
                      <a:gd name="connsiteY411" fmla="*/ 5048 h 199722"/>
                      <a:gd name="connsiteX412" fmla="*/ 83629 w 128024"/>
                      <a:gd name="connsiteY412" fmla="*/ 5334 h 199722"/>
                      <a:gd name="connsiteX413" fmla="*/ 85344 w 128024"/>
                      <a:gd name="connsiteY413" fmla="*/ 2858 h 199722"/>
                      <a:gd name="connsiteX414" fmla="*/ 86392 w 128024"/>
                      <a:gd name="connsiteY414" fmla="*/ 1524 h 199722"/>
                      <a:gd name="connsiteX415" fmla="*/ 86963 w 128024"/>
                      <a:gd name="connsiteY415" fmla="*/ 762 h 199722"/>
                      <a:gd name="connsiteX416" fmla="*/ 89059 w 128024"/>
                      <a:gd name="connsiteY416" fmla="*/ 1524 h 199722"/>
                      <a:gd name="connsiteX417" fmla="*/ 90488 w 128024"/>
                      <a:gd name="connsiteY417" fmla="*/ 953 h 199722"/>
                      <a:gd name="connsiteX418" fmla="*/ 91916 w 128024"/>
                      <a:gd name="connsiteY418" fmla="*/ 95 h 199722"/>
                      <a:gd name="connsiteX419" fmla="*/ 92297 w 128024"/>
                      <a:gd name="connsiteY419" fmla="*/ 0 h 199722"/>
                      <a:gd name="connsiteX420" fmla="*/ 92869 w 128024"/>
                      <a:gd name="connsiteY420" fmla="*/ 476 h 199722"/>
                      <a:gd name="connsiteX421" fmla="*/ 93821 w 128024"/>
                      <a:gd name="connsiteY421" fmla="*/ 1333 h 199722"/>
                      <a:gd name="connsiteX422" fmla="*/ 94298 w 128024"/>
                      <a:gd name="connsiteY422" fmla="*/ 4000 h 199722"/>
                      <a:gd name="connsiteX423" fmla="*/ 93821 w 128024"/>
                      <a:gd name="connsiteY423" fmla="*/ 6763 h 199722"/>
                      <a:gd name="connsiteX424" fmla="*/ 94774 w 128024"/>
                      <a:gd name="connsiteY424" fmla="*/ 8858 h 199722"/>
                      <a:gd name="connsiteX425" fmla="*/ 96012 w 128024"/>
                      <a:gd name="connsiteY425" fmla="*/ 11144 h 199722"/>
                      <a:gd name="connsiteX426" fmla="*/ 96107 w 128024"/>
                      <a:gd name="connsiteY426" fmla="*/ 13145 h 199722"/>
                      <a:gd name="connsiteX427" fmla="*/ 96583 w 128024"/>
                      <a:gd name="connsiteY427" fmla="*/ 14002 h 199722"/>
                      <a:gd name="connsiteX428" fmla="*/ 99632 w 128024"/>
                      <a:gd name="connsiteY428" fmla="*/ 14859 h 199722"/>
                      <a:gd name="connsiteX429" fmla="*/ 100775 w 128024"/>
                      <a:gd name="connsiteY429" fmla="*/ 17336 h 199722"/>
                      <a:gd name="connsiteX430" fmla="*/ 100298 w 128024"/>
                      <a:gd name="connsiteY430" fmla="*/ 20955 h 199722"/>
                      <a:gd name="connsiteX431" fmla="*/ 95441 w 128024"/>
                      <a:gd name="connsiteY431" fmla="*/ 26194 h 199722"/>
                      <a:gd name="connsiteX432" fmla="*/ 92964 w 128024"/>
                      <a:gd name="connsiteY432" fmla="*/ 30385 h 199722"/>
                      <a:gd name="connsiteX433" fmla="*/ 90964 w 128024"/>
                      <a:gd name="connsiteY433" fmla="*/ 32195 h 199722"/>
                      <a:gd name="connsiteX434" fmla="*/ 89535 w 128024"/>
                      <a:gd name="connsiteY434" fmla="*/ 37719 h 199722"/>
                      <a:gd name="connsiteX435" fmla="*/ 88964 w 128024"/>
                      <a:gd name="connsiteY435" fmla="*/ 44101 h 199722"/>
                      <a:gd name="connsiteX436" fmla="*/ 87154 w 128024"/>
                      <a:gd name="connsiteY436" fmla="*/ 47816 h 199722"/>
                      <a:gd name="connsiteX437" fmla="*/ 82772 w 128024"/>
                      <a:gd name="connsiteY437" fmla="*/ 51435 h 199722"/>
                      <a:gd name="connsiteX438" fmla="*/ 84106 w 128024"/>
                      <a:gd name="connsiteY438" fmla="*/ 52578 h 199722"/>
                      <a:gd name="connsiteX439" fmla="*/ 86392 w 128024"/>
                      <a:gd name="connsiteY439" fmla="*/ 54483 h 199722"/>
                      <a:gd name="connsiteX440" fmla="*/ 92488 w 128024"/>
                      <a:gd name="connsiteY440" fmla="*/ 57150 h 199722"/>
                      <a:gd name="connsiteX441" fmla="*/ 94583 w 128024"/>
                      <a:gd name="connsiteY441" fmla="*/ 58293 h 199722"/>
                      <a:gd name="connsiteX442" fmla="*/ 99441 w 128024"/>
                      <a:gd name="connsiteY442" fmla="*/ 59912 h 199722"/>
                      <a:gd name="connsiteX443" fmla="*/ 103632 w 128024"/>
                      <a:gd name="connsiteY443" fmla="*/ 60865 h 199722"/>
                      <a:gd name="connsiteX444" fmla="*/ 104585 w 128024"/>
                      <a:gd name="connsiteY444" fmla="*/ 60103 h 199722"/>
                      <a:gd name="connsiteX445" fmla="*/ 107156 w 128024"/>
                      <a:gd name="connsiteY445" fmla="*/ 59341 h 199722"/>
                      <a:gd name="connsiteX446" fmla="*/ 107823 w 128024"/>
                      <a:gd name="connsiteY446" fmla="*/ 58579 h 199722"/>
                      <a:gd name="connsiteX447" fmla="*/ 109728 w 128024"/>
                      <a:gd name="connsiteY447" fmla="*/ 58960 h 199722"/>
                      <a:gd name="connsiteX448" fmla="*/ 111919 w 128024"/>
                      <a:gd name="connsiteY448" fmla="*/ 60770 h 199722"/>
                      <a:gd name="connsiteX449" fmla="*/ 114395 w 128024"/>
                      <a:gd name="connsiteY449" fmla="*/ 61627 h 199722"/>
                      <a:gd name="connsiteX450" fmla="*/ 115633 w 128024"/>
                      <a:gd name="connsiteY450" fmla="*/ 62770 h 199722"/>
                      <a:gd name="connsiteX451" fmla="*/ 117062 w 128024"/>
                      <a:gd name="connsiteY451" fmla="*/ 64675 h 199722"/>
                      <a:gd name="connsiteX452" fmla="*/ 119158 w 128024"/>
                      <a:gd name="connsiteY452" fmla="*/ 66199 h 199722"/>
                      <a:gd name="connsiteX453" fmla="*/ 118300 w 128024"/>
                      <a:gd name="connsiteY453" fmla="*/ 68675 h 199722"/>
                      <a:gd name="connsiteX454" fmla="*/ 119825 w 128024"/>
                      <a:gd name="connsiteY454" fmla="*/ 68866 h 199722"/>
                      <a:gd name="connsiteX455" fmla="*/ 121444 w 128024"/>
                      <a:gd name="connsiteY455" fmla="*/ 68771 h 199722"/>
                      <a:gd name="connsiteX456" fmla="*/ 123920 w 128024"/>
                      <a:gd name="connsiteY456" fmla="*/ 70866 h 199722"/>
                      <a:gd name="connsiteX457" fmla="*/ 127254 w 128024"/>
                      <a:gd name="connsiteY457" fmla="*/ 72104 h 199722"/>
                      <a:gd name="connsiteX458" fmla="*/ 127349 w 128024"/>
                      <a:gd name="connsiteY458" fmla="*/ 72104 h 199722"/>
                      <a:gd name="connsiteX459" fmla="*/ 128016 w 128024"/>
                      <a:gd name="connsiteY459" fmla="*/ 73247 h 199722"/>
                      <a:gd name="connsiteX460" fmla="*/ 127540 w 128024"/>
                      <a:gd name="connsiteY460" fmla="*/ 74295 h 199722"/>
                      <a:gd name="connsiteX461" fmla="*/ 126873 w 128024"/>
                      <a:gd name="connsiteY461" fmla="*/ 75533 h 199722"/>
                      <a:gd name="connsiteX462" fmla="*/ 126492 w 128024"/>
                      <a:gd name="connsiteY462" fmla="*/ 76676 h 199722"/>
                      <a:gd name="connsiteX463" fmla="*/ 125825 w 128024"/>
                      <a:gd name="connsiteY463" fmla="*/ 76391 h 199722"/>
                      <a:gd name="connsiteX464" fmla="*/ 124968 w 128024"/>
                      <a:gd name="connsiteY464" fmla="*/ 75343 h 199722"/>
                      <a:gd name="connsiteX465" fmla="*/ 124682 w 128024"/>
                      <a:gd name="connsiteY465" fmla="*/ 75914 h 199722"/>
                      <a:gd name="connsiteX466" fmla="*/ 124396 w 128024"/>
                      <a:gd name="connsiteY466" fmla="*/ 76391 h 199722"/>
                      <a:gd name="connsiteX467" fmla="*/ 123063 w 128024"/>
                      <a:gd name="connsiteY467" fmla="*/ 76486 h 199722"/>
                      <a:gd name="connsiteX468" fmla="*/ 121444 w 128024"/>
                      <a:gd name="connsiteY468" fmla="*/ 77629 h 199722"/>
                      <a:gd name="connsiteX469" fmla="*/ 121253 w 128024"/>
                      <a:gd name="connsiteY469" fmla="*/ 79248 h 199722"/>
                      <a:gd name="connsiteX470" fmla="*/ 120206 w 128024"/>
                      <a:gd name="connsiteY470" fmla="*/ 80582 h 199722"/>
                      <a:gd name="connsiteX471" fmla="*/ 118872 w 128024"/>
                      <a:gd name="connsiteY471" fmla="*/ 80963 h 199722"/>
                      <a:gd name="connsiteX472" fmla="*/ 117443 w 128024"/>
                      <a:gd name="connsiteY472" fmla="*/ 80677 h 199722"/>
                      <a:gd name="connsiteX473" fmla="*/ 117539 w 128024"/>
                      <a:gd name="connsiteY473" fmla="*/ 81629 h 199722"/>
                      <a:gd name="connsiteX474" fmla="*/ 118872 w 128024"/>
                      <a:gd name="connsiteY474" fmla="*/ 82201 h 199722"/>
                      <a:gd name="connsiteX475" fmla="*/ 118396 w 128024"/>
                      <a:gd name="connsiteY475" fmla="*/ 82677 h 199722"/>
                      <a:gd name="connsiteX476" fmla="*/ 117443 w 128024"/>
                      <a:gd name="connsiteY476" fmla="*/ 82963 h 199722"/>
                      <a:gd name="connsiteX477" fmla="*/ 116205 w 128024"/>
                      <a:gd name="connsiteY477" fmla="*/ 84677 h 199722"/>
                      <a:gd name="connsiteX478" fmla="*/ 115157 w 128024"/>
                      <a:gd name="connsiteY478" fmla="*/ 84772 h 199722"/>
                      <a:gd name="connsiteX479" fmla="*/ 114586 w 128024"/>
                      <a:gd name="connsiteY479" fmla="*/ 84677 h 199722"/>
                      <a:gd name="connsiteX480" fmla="*/ 115729 w 128024"/>
                      <a:gd name="connsiteY480" fmla="*/ 86011 h 199722"/>
                      <a:gd name="connsiteX481" fmla="*/ 116967 w 128024"/>
                      <a:gd name="connsiteY481" fmla="*/ 86106 h 199722"/>
                      <a:gd name="connsiteX482" fmla="*/ 115443 w 128024"/>
                      <a:gd name="connsiteY482" fmla="*/ 89440 h 199722"/>
                      <a:gd name="connsiteX483" fmla="*/ 113729 w 128024"/>
                      <a:gd name="connsiteY483" fmla="*/ 90964 h 199722"/>
                      <a:gd name="connsiteX484" fmla="*/ 113729 w 128024"/>
                      <a:gd name="connsiteY484" fmla="*/ 93440 h 199722"/>
                      <a:gd name="connsiteX485" fmla="*/ 113157 w 128024"/>
                      <a:gd name="connsiteY485" fmla="*/ 95441 h 199722"/>
                      <a:gd name="connsiteX486" fmla="*/ 112967 w 128024"/>
                      <a:gd name="connsiteY486" fmla="*/ 97726 h 199722"/>
                      <a:gd name="connsiteX487" fmla="*/ 113062 w 128024"/>
                      <a:gd name="connsiteY487" fmla="*/ 98870 h 199722"/>
                      <a:gd name="connsiteX488" fmla="*/ 114681 w 128024"/>
                      <a:gd name="connsiteY488" fmla="*/ 100965 h 199722"/>
                      <a:gd name="connsiteX489" fmla="*/ 114871 w 128024"/>
                      <a:gd name="connsiteY489" fmla="*/ 102489 h 199722"/>
                      <a:gd name="connsiteX490" fmla="*/ 113348 w 128024"/>
                      <a:gd name="connsiteY490" fmla="*/ 102679 h 199722"/>
                      <a:gd name="connsiteX491" fmla="*/ 114300 w 128024"/>
                      <a:gd name="connsiteY491" fmla="*/ 103537 h 199722"/>
                      <a:gd name="connsiteX492" fmla="*/ 115919 w 128024"/>
                      <a:gd name="connsiteY492" fmla="*/ 104966 h 199722"/>
                      <a:gd name="connsiteX493" fmla="*/ 116015 w 128024"/>
                      <a:gd name="connsiteY493" fmla="*/ 107633 h 199722"/>
                      <a:gd name="connsiteX494" fmla="*/ 115062 w 128024"/>
                      <a:gd name="connsiteY494" fmla="*/ 108871 h 199722"/>
                      <a:gd name="connsiteX495" fmla="*/ 114014 w 128024"/>
                      <a:gd name="connsiteY495" fmla="*/ 107918 h 199722"/>
                      <a:gd name="connsiteX496" fmla="*/ 114205 w 128024"/>
                      <a:gd name="connsiteY496" fmla="*/ 108871 h 199722"/>
                      <a:gd name="connsiteX497" fmla="*/ 114776 w 128024"/>
                      <a:gd name="connsiteY497" fmla="*/ 110014 h 199722"/>
                      <a:gd name="connsiteX498" fmla="*/ 114776 w 128024"/>
                      <a:gd name="connsiteY498" fmla="*/ 110014 h 199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</a:cxnLst>
                    <a:rect l="l" t="t" r="r" b="b"/>
                    <a:pathLst>
                      <a:path w="128024" h="199722">
                        <a:moveTo>
                          <a:pt x="114776" y="110014"/>
                        </a:moveTo>
                        <a:lnTo>
                          <a:pt x="114776" y="110014"/>
                        </a:lnTo>
                        <a:cubicBezTo>
                          <a:pt x="114681" y="109919"/>
                          <a:pt x="114491" y="109633"/>
                          <a:pt x="114110" y="109538"/>
                        </a:cubicBezTo>
                        <a:cubicBezTo>
                          <a:pt x="113729" y="109442"/>
                          <a:pt x="113443" y="109633"/>
                          <a:pt x="113157" y="109442"/>
                        </a:cubicBezTo>
                        <a:cubicBezTo>
                          <a:pt x="112776" y="109252"/>
                          <a:pt x="112490" y="109061"/>
                          <a:pt x="112014" y="108490"/>
                        </a:cubicBezTo>
                        <a:cubicBezTo>
                          <a:pt x="111538" y="107918"/>
                          <a:pt x="111157" y="107633"/>
                          <a:pt x="111157" y="107633"/>
                        </a:cubicBezTo>
                        <a:cubicBezTo>
                          <a:pt x="111157" y="107633"/>
                          <a:pt x="110585" y="107918"/>
                          <a:pt x="110014" y="108013"/>
                        </a:cubicBezTo>
                        <a:cubicBezTo>
                          <a:pt x="109442" y="108109"/>
                          <a:pt x="108490" y="108585"/>
                          <a:pt x="108109" y="108680"/>
                        </a:cubicBezTo>
                        <a:cubicBezTo>
                          <a:pt x="107728" y="108775"/>
                          <a:pt x="107252" y="108395"/>
                          <a:pt x="106966" y="108395"/>
                        </a:cubicBezTo>
                        <a:cubicBezTo>
                          <a:pt x="106680" y="108395"/>
                          <a:pt x="106680" y="108585"/>
                          <a:pt x="106013" y="108395"/>
                        </a:cubicBezTo>
                        <a:cubicBezTo>
                          <a:pt x="105346" y="108204"/>
                          <a:pt x="104966" y="107633"/>
                          <a:pt x="105061" y="108299"/>
                        </a:cubicBezTo>
                        <a:cubicBezTo>
                          <a:pt x="105251" y="108966"/>
                          <a:pt x="105728" y="109538"/>
                          <a:pt x="105156" y="109347"/>
                        </a:cubicBezTo>
                        <a:cubicBezTo>
                          <a:pt x="104585" y="109061"/>
                          <a:pt x="103537" y="108680"/>
                          <a:pt x="103727" y="108966"/>
                        </a:cubicBezTo>
                        <a:cubicBezTo>
                          <a:pt x="103918" y="109252"/>
                          <a:pt x="103727" y="109442"/>
                          <a:pt x="103156" y="109252"/>
                        </a:cubicBezTo>
                        <a:cubicBezTo>
                          <a:pt x="102584" y="109061"/>
                          <a:pt x="102299" y="108490"/>
                          <a:pt x="101822" y="108204"/>
                        </a:cubicBezTo>
                        <a:cubicBezTo>
                          <a:pt x="101346" y="107823"/>
                          <a:pt x="100870" y="107442"/>
                          <a:pt x="100394" y="107537"/>
                        </a:cubicBezTo>
                        <a:cubicBezTo>
                          <a:pt x="99917" y="107633"/>
                          <a:pt x="99822" y="108109"/>
                          <a:pt x="100108" y="108204"/>
                        </a:cubicBezTo>
                        <a:cubicBezTo>
                          <a:pt x="100394" y="108299"/>
                          <a:pt x="100870" y="108395"/>
                          <a:pt x="100775" y="108871"/>
                        </a:cubicBezTo>
                        <a:cubicBezTo>
                          <a:pt x="100679" y="109347"/>
                          <a:pt x="100489" y="109347"/>
                          <a:pt x="100203" y="109633"/>
                        </a:cubicBezTo>
                        <a:cubicBezTo>
                          <a:pt x="99917" y="109919"/>
                          <a:pt x="99822" y="110014"/>
                          <a:pt x="99346" y="109633"/>
                        </a:cubicBezTo>
                        <a:cubicBezTo>
                          <a:pt x="98774" y="109252"/>
                          <a:pt x="98584" y="109252"/>
                          <a:pt x="98012" y="108871"/>
                        </a:cubicBezTo>
                        <a:cubicBezTo>
                          <a:pt x="97441" y="108490"/>
                          <a:pt x="96869" y="108204"/>
                          <a:pt x="96488" y="107823"/>
                        </a:cubicBezTo>
                        <a:cubicBezTo>
                          <a:pt x="96107" y="107442"/>
                          <a:pt x="95726" y="106871"/>
                          <a:pt x="95345" y="107442"/>
                        </a:cubicBezTo>
                        <a:cubicBezTo>
                          <a:pt x="94964" y="108013"/>
                          <a:pt x="95250" y="108299"/>
                          <a:pt x="95250" y="108775"/>
                        </a:cubicBezTo>
                        <a:cubicBezTo>
                          <a:pt x="95250" y="109252"/>
                          <a:pt x="95060" y="109157"/>
                          <a:pt x="95060" y="109728"/>
                        </a:cubicBezTo>
                        <a:cubicBezTo>
                          <a:pt x="95060" y="110300"/>
                          <a:pt x="95155" y="111062"/>
                          <a:pt x="94774" y="110776"/>
                        </a:cubicBezTo>
                        <a:cubicBezTo>
                          <a:pt x="94393" y="110490"/>
                          <a:pt x="93726" y="110014"/>
                          <a:pt x="93726" y="109633"/>
                        </a:cubicBezTo>
                        <a:cubicBezTo>
                          <a:pt x="93726" y="109252"/>
                          <a:pt x="94107" y="109061"/>
                          <a:pt x="93345" y="108966"/>
                        </a:cubicBezTo>
                        <a:cubicBezTo>
                          <a:pt x="92583" y="108871"/>
                          <a:pt x="92297" y="108204"/>
                          <a:pt x="91916" y="108871"/>
                        </a:cubicBezTo>
                        <a:cubicBezTo>
                          <a:pt x="91535" y="109538"/>
                          <a:pt x="91440" y="109252"/>
                          <a:pt x="91059" y="109061"/>
                        </a:cubicBezTo>
                        <a:cubicBezTo>
                          <a:pt x="90678" y="108871"/>
                          <a:pt x="90202" y="108775"/>
                          <a:pt x="89821" y="108585"/>
                        </a:cubicBezTo>
                        <a:cubicBezTo>
                          <a:pt x="89440" y="108395"/>
                          <a:pt x="88964" y="108395"/>
                          <a:pt x="89059" y="108871"/>
                        </a:cubicBezTo>
                        <a:cubicBezTo>
                          <a:pt x="89154" y="109442"/>
                          <a:pt x="89725" y="110490"/>
                          <a:pt x="90011" y="110871"/>
                        </a:cubicBezTo>
                        <a:cubicBezTo>
                          <a:pt x="90297" y="111252"/>
                          <a:pt x="90488" y="111728"/>
                          <a:pt x="90678" y="112395"/>
                        </a:cubicBezTo>
                        <a:cubicBezTo>
                          <a:pt x="90869" y="113062"/>
                          <a:pt x="90773" y="113252"/>
                          <a:pt x="91154" y="113633"/>
                        </a:cubicBezTo>
                        <a:cubicBezTo>
                          <a:pt x="91535" y="113919"/>
                          <a:pt x="91440" y="114395"/>
                          <a:pt x="91059" y="114491"/>
                        </a:cubicBezTo>
                        <a:cubicBezTo>
                          <a:pt x="90678" y="114586"/>
                          <a:pt x="90392" y="114205"/>
                          <a:pt x="90488" y="115062"/>
                        </a:cubicBezTo>
                        <a:cubicBezTo>
                          <a:pt x="90488" y="115824"/>
                          <a:pt x="90773" y="116681"/>
                          <a:pt x="90107" y="116776"/>
                        </a:cubicBezTo>
                        <a:cubicBezTo>
                          <a:pt x="89440" y="116872"/>
                          <a:pt x="89154" y="116681"/>
                          <a:pt x="88868" y="116586"/>
                        </a:cubicBezTo>
                        <a:cubicBezTo>
                          <a:pt x="88583" y="116491"/>
                          <a:pt x="88583" y="116586"/>
                          <a:pt x="88583" y="117158"/>
                        </a:cubicBezTo>
                        <a:cubicBezTo>
                          <a:pt x="88678" y="117729"/>
                          <a:pt x="88868" y="118110"/>
                          <a:pt x="88487" y="118110"/>
                        </a:cubicBezTo>
                        <a:cubicBezTo>
                          <a:pt x="88106" y="118110"/>
                          <a:pt x="87535" y="118205"/>
                          <a:pt x="87725" y="117729"/>
                        </a:cubicBezTo>
                        <a:cubicBezTo>
                          <a:pt x="87821" y="117253"/>
                          <a:pt x="87821" y="117158"/>
                          <a:pt x="87535" y="116681"/>
                        </a:cubicBezTo>
                        <a:cubicBezTo>
                          <a:pt x="87154" y="116205"/>
                          <a:pt x="86487" y="115443"/>
                          <a:pt x="86487" y="116110"/>
                        </a:cubicBezTo>
                        <a:cubicBezTo>
                          <a:pt x="86487" y="116776"/>
                          <a:pt x="87058" y="116967"/>
                          <a:pt x="86963" y="117443"/>
                        </a:cubicBezTo>
                        <a:cubicBezTo>
                          <a:pt x="86868" y="117920"/>
                          <a:pt x="87344" y="118300"/>
                          <a:pt x="87821" y="118491"/>
                        </a:cubicBezTo>
                        <a:cubicBezTo>
                          <a:pt x="88297" y="118682"/>
                          <a:pt x="89440" y="118777"/>
                          <a:pt x="89249" y="119348"/>
                        </a:cubicBezTo>
                        <a:cubicBezTo>
                          <a:pt x="89059" y="119920"/>
                          <a:pt x="88773" y="120015"/>
                          <a:pt x="89059" y="120491"/>
                        </a:cubicBezTo>
                        <a:cubicBezTo>
                          <a:pt x="89345" y="120967"/>
                          <a:pt x="89249" y="120682"/>
                          <a:pt x="89630" y="120491"/>
                        </a:cubicBezTo>
                        <a:cubicBezTo>
                          <a:pt x="90011" y="120301"/>
                          <a:pt x="90488" y="120205"/>
                          <a:pt x="90488" y="120682"/>
                        </a:cubicBezTo>
                        <a:cubicBezTo>
                          <a:pt x="90583" y="121158"/>
                          <a:pt x="89821" y="121444"/>
                          <a:pt x="90202" y="121729"/>
                        </a:cubicBezTo>
                        <a:cubicBezTo>
                          <a:pt x="90583" y="122111"/>
                          <a:pt x="90583" y="122111"/>
                          <a:pt x="90583" y="122492"/>
                        </a:cubicBezTo>
                        <a:cubicBezTo>
                          <a:pt x="90488" y="122872"/>
                          <a:pt x="90583" y="123063"/>
                          <a:pt x="90869" y="123254"/>
                        </a:cubicBezTo>
                        <a:cubicBezTo>
                          <a:pt x="91154" y="123444"/>
                          <a:pt x="91440" y="123634"/>
                          <a:pt x="91154" y="124016"/>
                        </a:cubicBezTo>
                        <a:cubicBezTo>
                          <a:pt x="90869" y="124396"/>
                          <a:pt x="90678" y="124682"/>
                          <a:pt x="90583" y="125158"/>
                        </a:cubicBezTo>
                        <a:cubicBezTo>
                          <a:pt x="90488" y="125635"/>
                          <a:pt x="90392" y="125921"/>
                          <a:pt x="90392" y="126397"/>
                        </a:cubicBezTo>
                        <a:cubicBezTo>
                          <a:pt x="90392" y="126778"/>
                          <a:pt x="90107" y="127063"/>
                          <a:pt x="90392" y="127445"/>
                        </a:cubicBezTo>
                        <a:cubicBezTo>
                          <a:pt x="90678" y="127921"/>
                          <a:pt x="90964" y="128111"/>
                          <a:pt x="90488" y="128111"/>
                        </a:cubicBezTo>
                        <a:cubicBezTo>
                          <a:pt x="90107" y="128111"/>
                          <a:pt x="90107" y="127921"/>
                          <a:pt x="89535" y="127635"/>
                        </a:cubicBezTo>
                        <a:cubicBezTo>
                          <a:pt x="89059" y="127349"/>
                          <a:pt x="88964" y="126873"/>
                          <a:pt x="88392" y="126873"/>
                        </a:cubicBezTo>
                        <a:cubicBezTo>
                          <a:pt x="87821" y="126873"/>
                          <a:pt x="87916" y="127254"/>
                          <a:pt x="87535" y="127445"/>
                        </a:cubicBezTo>
                        <a:cubicBezTo>
                          <a:pt x="87154" y="127635"/>
                          <a:pt x="87249" y="127921"/>
                          <a:pt x="86678" y="128016"/>
                        </a:cubicBezTo>
                        <a:cubicBezTo>
                          <a:pt x="86106" y="128111"/>
                          <a:pt x="85820" y="128207"/>
                          <a:pt x="85820" y="128683"/>
                        </a:cubicBezTo>
                        <a:cubicBezTo>
                          <a:pt x="85820" y="129159"/>
                          <a:pt x="86487" y="130016"/>
                          <a:pt x="86296" y="130016"/>
                        </a:cubicBezTo>
                        <a:cubicBezTo>
                          <a:pt x="86011" y="130016"/>
                          <a:pt x="85535" y="129730"/>
                          <a:pt x="85249" y="129921"/>
                        </a:cubicBezTo>
                        <a:cubicBezTo>
                          <a:pt x="84963" y="130112"/>
                          <a:pt x="84677" y="130302"/>
                          <a:pt x="84773" y="130588"/>
                        </a:cubicBezTo>
                        <a:cubicBezTo>
                          <a:pt x="84868" y="130874"/>
                          <a:pt x="85249" y="132302"/>
                          <a:pt x="84963" y="132779"/>
                        </a:cubicBezTo>
                        <a:cubicBezTo>
                          <a:pt x="84677" y="133255"/>
                          <a:pt x="84201" y="133255"/>
                          <a:pt x="83629" y="133255"/>
                        </a:cubicBezTo>
                        <a:cubicBezTo>
                          <a:pt x="83153" y="133255"/>
                          <a:pt x="83153" y="133636"/>
                          <a:pt x="83153" y="134112"/>
                        </a:cubicBezTo>
                        <a:cubicBezTo>
                          <a:pt x="83153" y="134588"/>
                          <a:pt x="83915" y="134969"/>
                          <a:pt x="84011" y="135065"/>
                        </a:cubicBezTo>
                        <a:cubicBezTo>
                          <a:pt x="84106" y="135160"/>
                          <a:pt x="83820" y="136303"/>
                          <a:pt x="83439" y="136303"/>
                        </a:cubicBezTo>
                        <a:cubicBezTo>
                          <a:pt x="83058" y="136303"/>
                          <a:pt x="82582" y="136303"/>
                          <a:pt x="82106" y="136017"/>
                        </a:cubicBezTo>
                        <a:cubicBezTo>
                          <a:pt x="81725" y="135731"/>
                          <a:pt x="81439" y="135255"/>
                          <a:pt x="81248" y="135636"/>
                        </a:cubicBezTo>
                        <a:cubicBezTo>
                          <a:pt x="81153" y="136017"/>
                          <a:pt x="81058" y="136588"/>
                          <a:pt x="80772" y="136208"/>
                        </a:cubicBezTo>
                        <a:cubicBezTo>
                          <a:pt x="80486" y="135826"/>
                          <a:pt x="79915" y="135350"/>
                          <a:pt x="80010" y="135922"/>
                        </a:cubicBezTo>
                        <a:cubicBezTo>
                          <a:pt x="80105" y="136493"/>
                          <a:pt x="80200" y="136970"/>
                          <a:pt x="80867" y="136970"/>
                        </a:cubicBezTo>
                        <a:cubicBezTo>
                          <a:pt x="81534" y="136970"/>
                          <a:pt x="81915" y="137541"/>
                          <a:pt x="82106" y="137827"/>
                        </a:cubicBezTo>
                        <a:cubicBezTo>
                          <a:pt x="82201" y="138113"/>
                          <a:pt x="82867" y="138970"/>
                          <a:pt x="83344" y="139160"/>
                        </a:cubicBezTo>
                        <a:cubicBezTo>
                          <a:pt x="83820" y="139351"/>
                          <a:pt x="84487" y="139351"/>
                          <a:pt x="84487" y="139732"/>
                        </a:cubicBezTo>
                        <a:cubicBezTo>
                          <a:pt x="84487" y="140113"/>
                          <a:pt x="84868" y="139637"/>
                          <a:pt x="85535" y="139922"/>
                        </a:cubicBezTo>
                        <a:cubicBezTo>
                          <a:pt x="86106" y="140208"/>
                          <a:pt x="86201" y="140399"/>
                          <a:pt x="86201" y="141065"/>
                        </a:cubicBezTo>
                        <a:cubicBezTo>
                          <a:pt x="86201" y="141732"/>
                          <a:pt x="85535" y="142018"/>
                          <a:pt x="85630" y="142304"/>
                        </a:cubicBezTo>
                        <a:cubicBezTo>
                          <a:pt x="85725" y="142589"/>
                          <a:pt x="84582" y="143828"/>
                          <a:pt x="84963" y="143923"/>
                        </a:cubicBezTo>
                        <a:cubicBezTo>
                          <a:pt x="85344" y="144018"/>
                          <a:pt x="86201" y="144018"/>
                          <a:pt x="86487" y="144399"/>
                        </a:cubicBezTo>
                        <a:cubicBezTo>
                          <a:pt x="86773" y="144780"/>
                          <a:pt x="86678" y="145447"/>
                          <a:pt x="86392" y="145447"/>
                        </a:cubicBezTo>
                        <a:cubicBezTo>
                          <a:pt x="86106" y="145447"/>
                          <a:pt x="85535" y="145447"/>
                          <a:pt x="85630" y="146209"/>
                        </a:cubicBezTo>
                        <a:cubicBezTo>
                          <a:pt x="85725" y="146971"/>
                          <a:pt x="85916" y="147161"/>
                          <a:pt x="85725" y="147638"/>
                        </a:cubicBezTo>
                        <a:cubicBezTo>
                          <a:pt x="85535" y="148114"/>
                          <a:pt x="85439" y="148114"/>
                          <a:pt x="85820" y="148495"/>
                        </a:cubicBezTo>
                        <a:cubicBezTo>
                          <a:pt x="86201" y="148876"/>
                          <a:pt x="86201" y="149638"/>
                          <a:pt x="85820" y="149162"/>
                        </a:cubicBezTo>
                        <a:cubicBezTo>
                          <a:pt x="85439" y="148780"/>
                          <a:pt x="85344" y="148019"/>
                          <a:pt x="84773" y="148019"/>
                        </a:cubicBezTo>
                        <a:cubicBezTo>
                          <a:pt x="84296" y="148019"/>
                          <a:pt x="84582" y="148780"/>
                          <a:pt x="84868" y="149257"/>
                        </a:cubicBezTo>
                        <a:cubicBezTo>
                          <a:pt x="85154" y="149733"/>
                          <a:pt x="85725" y="149828"/>
                          <a:pt x="86296" y="150304"/>
                        </a:cubicBezTo>
                        <a:cubicBezTo>
                          <a:pt x="86868" y="150781"/>
                          <a:pt x="87249" y="151067"/>
                          <a:pt x="87725" y="150781"/>
                        </a:cubicBezTo>
                        <a:cubicBezTo>
                          <a:pt x="88106" y="150590"/>
                          <a:pt x="87630" y="149257"/>
                          <a:pt x="88106" y="149257"/>
                        </a:cubicBezTo>
                        <a:cubicBezTo>
                          <a:pt x="88583" y="149257"/>
                          <a:pt x="88868" y="150019"/>
                          <a:pt x="89154" y="150114"/>
                        </a:cubicBezTo>
                        <a:cubicBezTo>
                          <a:pt x="89440" y="150114"/>
                          <a:pt x="89154" y="149066"/>
                          <a:pt x="89535" y="149066"/>
                        </a:cubicBezTo>
                        <a:cubicBezTo>
                          <a:pt x="89916" y="149066"/>
                          <a:pt x="89630" y="150114"/>
                          <a:pt x="90107" y="150304"/>
                        </a:cubicBezTo>
                        <a:cubicBezTo>
                          <a:pt x="90583" y="150495"/>
                          <a:pt x="91154" y="150781"/>
                          <a:pt x="91440" y="150686"/>
                        </a:cubicBezTo>
                        <a:cubicBezTo>
                          <a:pt x="91726" y="150590"/>
                          <a:pt x="92488" y="149828"/>
                          <a:pt x="92678" y="150114"/>
                        </a:cubicBezTo>
                        <a:cubicBezTo>
                          <a:pt x="92964" y="150400"/>
                          <a:pt x="93059" y="151543"/>
                          <a:pt x="93536" y="151733"/>
                        </a:cubicBezTo>
                        <a:cubicBezTo>
                          <a:pt x="94012" y="151924"/>
                          <a:pt x="94583" y="151638"/>
                          <a:pt x="94964" y="151924"/>
                        </a:cubicBezTo>
                        <a:cubicBezTo>
                          <a:pt x="95345" y="152305"/>
                          <a:pt x="95821" y="152876"/>
                          <a:pt x="96107" y="152686"/>
                        </a:cubicBezTo>
                        <a:cubicBezTo>
                          <a:pt x="96393" y="152495"/>
                          <a:pt x="96583" y="152114"/>
                          <a:pt x="96965" y="152305"/>
                        </a:cubicBezTo>
                        <a:cubicBezTo>
                          <a:pt x="97346" y="152591"/>
                          <a:pt x="97346" y="152876"/>
                          <a:pt x="97822" y="152591"/>
                        </a:cubicBezTo>
                        <a:cubicBezTo>
                          <a:pt x="98393" y="152305"/>
                          <a:pt x="98393" y="152209"/>
                          <a:pt x="98774" y="152591"/>
                        </a:cubicBezTo>
                        <a:cubicBezTo>
                          <a:pt x="99155" y="152971"/>
                          <a:pt x="99632" y="153353"/>
                          <a:pt x="99822" y="153924"/>
                        </a:cubicBezTo>
                        <a:cubicBezTo>
                          <a:pt x="100013" y="154496"/>
                          <a:pt x="100489" y="154781"/>
                          <a:pt x="100775" y="154781"/>
                        </a:cubicBezTo>
                        <a:cubicBezTo>
                          <a:pt x="101060" y="154781"/>
                          <a:pt x="101441" y="155067"/>
                          <a:pt x="101441" y="155734"/>
                        </a:cubicBezTo>
                        <a:cubicBezTo>
                          <a:pt x="101441" y="156400"/>
                          <a:pt x="101632" y="157067"/>
                          <a:pt x="101822" y="156972"/>
                        </a:cubicBezTo>
                        <a:cubicBezTo>
                          <a:pt x="102013" y="156877"/>
                          <a:pt x="102775" y="156496"/>
                          <a:pt x="102870" y="156877"/>
                        </a:cubicBezTo>
                        <a:cubicBezTo>
                          <a:pt x="102965" y="157258"/>
                          <a:pt x="102299" y="157544"/>
                          <a:pt x="102870" y="158020"/>
                        </a:cubicBezTo>
                        <a:cubicBezTo>
                          <a:pt x="103442" y="158496"/>
                          <a:pt x="103823" y="158687"/>
                          <a:pt x="103442" y="159067"/>
                        </a:cubicBezTo>
                        <a:cubicBezTo>
                          <a:pt x="103061" y="159449"/>
                          <a:pt x="102775" y="159639"/>
                          <a:pt x="102775" y="160115"/>
                        </a:cubicBezTo>
                        <a:cubicBezTo>
                          <a:pt x="102775" y="160592"/>
                          <a:pt x="102775" y="160877"/>
                          <a:pt x="102584" y="161354"/>
                        </a:cubicBezTo>
                        <a:cubicBezTo>
                          <a:pt x="102394" y="161830"/>
                          <a:pt x="102108" y="162401"/>
                          <a:pt x="102679" y="162496"/>
                        </a:cubicBezTo>
                        <a:cubicBezTo>
                          <a:pt x="103251" y="162592"/>
                          <a:pt x="103537" y="162878"/>
                          <a:pt x="103346" y="163259"/>
                        </a:cubicBezTo>
                        <a:cubicBezTo>
                          <a:pt x="103156" y="163640"/>
                          <a:pt x="102679" y="163449"/>
                          <a:pt x="102489" y="163925"/>
                        </a:cubicBezTo>
                        <a:cubicBezTo>
                          <a:pt x="102299" y="164306"/>
                          <a:pt x="102108" y="164592"/>
                          <a:pt x="102013" y="164973"/>
                        </a:cubicBezTo>
                        <a:cubicBezTo>
                          <a:pt x="101917" y="165354"/>
                          <a:pt x="101822" y="165830"/>
                          <a:pt x="101727" y="165259"/>
                        </a:cubicBezTo>
                        <a:cubicBezTo>
                          <a:pt x="101632" y="164687"/>
                          <a:pt x="101727" y="164497"/>
                          <a:pt x="101346" y="164306"/>
                        </a:cubicBezTo>
                        <a:cubicBezTo>
                          <a:pt x="100965" y="164116"/>
                          <a:pt x="100870" y="164878"/>
                          <a:pt x="101156" y="165354"/>
                        </a:cubicBezTo>
                        <a:cubicBezTo>
                          <a:pt x="101441" y="165735"/>
                          <a:pt x="102108" y="165925"/>
                          <a:pt x="102203" y="165925"/>
                        </a:cubicBezTo>
                        <a:cubicBezTo>
                          <a:pt x="102394" y="165925"/>
                          <a:pt x="102013" y="165163"/>
                          <a:pt x="102775" y="165259"/>
                        </a:cubicBezTo>
                        <a:cubicBezTo>
                          <a:pt x="103537" y="165354"/>
                          <a:pt x="102870" y="166307"/>
                          <a:pt x="102489" y="166402"/>
                        </a:cubicBezTo>
                        <a:cubicBezTo>
                          <a:pt x="102108" y="166497"/>
                          <a:pt x="101632" y="166211"/>
                          <a:pt x="101537" y="166497"/>
                        </a:cubicBezTo>
                        <a:cubicBezTo>
                          <a:pt x="101441" y="166783"/>
                          <a:pt x="101537" y="166878"/>
                          <a:pt x="101156" y="166878"/>
                        </a:cubicBezTo>
                        <a:cubicBezTo>
                          <a:pt x="100775" y="166878"/>
                          <a:pt x="100679" y="166973"/>
                          <a:pt x="100203" y="167259"/>
                        </a:cubicBezTo>
                        <a:cubicBezTo>
                          <a:pt x="99727" y="167450"/>
                          <a:pt x="99632" y="167640"/>
                          <a:pt x="99632" y="168212"/>
                        </a:cubicBezTo>
                        <a:cubicBezTo>
                          <a:pt x="99536" y="168688"/>
                          <a:pt x="100203" y="168974"/>
                          <a:pt x="100203" y="169354"/>
                        </a:cubicBezTo>
                        <a:cubicBezTo>
                          <a:pt x="100203" y="169736"/>
                          <a:pt x="100679" y="170212"/>
                          <a:pt x="100870" y="170402"/>
                        </a:cubicBezTo>
                        <a:cubicBezTo>
                          <a:pt x="101060" y="170593"/>
                          <a:pt x="101346" y="171069"/>
                          <a:pt x="101727" y="171069"/>
                        </a:cubicBezTo>
                        <a:cubicBezTo>
                          <a:pt x="102108" y="171069"/>
                          <a:pt x="102203" y="171259"/>
                          <a:pt x="102299" y="171831"/>
                        </a:cubicBezTo>
                        <a:cubicBezTo>
                          <a:pt x="102394" y="172498"/>
                          <a:pt x="101822" y="172021"/>
                          <a:pt x="101251" y="172021"/>
                        </a:cubicBezTo>
                        <a:cubicBezTo>
                          <a:pt x="100679" y="172117"/>
                          <a:pt x="101917" y="172688"/>
                          <a:pt x="101917" y="173069"/>
                        </a:cubicBezTo>
                        <a:cubicBezTo>
                          <a:pt x="101917" y="173450"/>
                          <a:pt x="101632" y="174117"/>
                          <a:pt x="101156" y="174117"/>
                        </a:cubicBezTo>
                        <a:cubicBezTo>
                          <a:pt x="100679" y="174117"/>
                          <a:pt x="100775" y="173546"/>
                          <a:pt x="100394" y="173546"/>
                        </a:cubicBezTo>
                        <a:cubicBezTo>
                          <a:pt x="99917" y="173546"/>
                          <a:pt x="100108" y="174784"/>
                          <a:pt x="100108" y="175260"/>
                        </a:cubicBezTo>
                        <a:cubicBezTo>
                          <a:pt x="100013" y="175641"/>
                          <a:pt x="99155" y="175165"/>
                          <a:pt x="98774" y="175070"/>
                        </a:cubicBezTo>
                        <a:cubicBezTo>
                          <a:pt x="98298" y="175070"/>
                          <a:pt x="98393" y="175450"/>
                          <a:pt x="98489" y="175927"/>
                        </a:cubicBezTo>
                        <a:cubicBezTo>
                          <a:pt x="98584" y="176403"/>
                          <a:pt x="98298" y="176784"/>
                          <a:pt x="97917" y="176784"/>
                        </a:cubicBezTo>
                        <a:cubicBezTo>
                          <a:pt x="97536" y="176784"/>
                          <a:pt x="97250" y="176498"/>
                          <a:pt x="96774" y="176308"/>
                        </a:cubicBezTo>
                        <a:cubicBezTo>
                          <a:pt x="96393" y="176117"/>
                          <a:pt x="95917" y="176022"/>
                          <a:pt x="95726" y="176403"/>
                        </a:cubicBezTo>
                        <a:cubicBezTo>
                          <a:pt x="95536" y="176784"/>
                          <a:pt x="95536" y="176975"/>
                          <a:pt x="95821" y="177451"/>
                        </a:cubicBezTo>
                        <a:cubicBezTo>
                          <a:pt x="96107" y="177927"/>
                          <a:pt x="95345" y="177927"/>
                          <a:pt x="94964" y="177832"/>
                        </a:cubicBezTo>
                        <a:cubicBezTo>
                          <a:pt x="94583" y="177832"/>
                          <a:pt x="94393" y="177070"/>
                          <a:pt x="94012" y="176975"/>
                        </a:cubicBezTo>
                        <a:cubicBezTo>
                          <a:pt x="93631" y="176784"/>
                          <a:pt x="93440" y="175927"/>
                          <a:pt x="92964" y="175927"/>
                        </a:cubicBezTo>
                        <a:cubicBezTo>
                          <a:pt x="92488" y="176022"/>
                          <a:pt x="92678" y="176879"/>
                          <a:pt x="92678" y="177165"/>
                        </a:cubicBezTo>
                        <a:cubicBezTo>
                          <a:pt x="92678" y="177451"/>
                          <a:pt x="91821" y="177070"/>
                          <a:pt x="91440" y="176879"/>
                        </a:cubicBezTo>
                        <a:cubicBezTo>
                          <a:pt x="90964" y="176689"/>
                          <a:pt x="90773" y="176117"/>
                          <a:pt x="90773" y="175641"/>
                        </a:cubicBezTo>
                        <a:cubicBezTo>
                          <a:pt x="90773" y="175165"/>
                          <a:pt x="90297" y="175070"/>
                          <a:pt x="89821" y="175260"/>
                        </a:cubicBezTo>
                        <a:cubicBezTo>
                          <a:pt x="89440" y="175450"/>
                          <a:pt x="89725" y="175546"/>
                          <a:pt x="89725" y="175927"/>
                        </a:cubicBezTo>
                        <a:cubicBezTo>
                          <a:pt x="89725" y="176308"/>
                          <a:pt x="89059" y="175832"/>
                          <a:pt x="88773" y="175641"/>
                        </a:cubicBezTo>
                        <a:cubicBezTo>
                          <a:pt x="88487" y="175450"/>
                          <a:pt x="87916" y="175546"/>
                          <a:pt x="87344" y="175546"/>
                        </a:cubicBezTo>
                        <a:cubicBezTo>
                          <a:pt x="86773" y="175450"/>
                          <a:pt x="86487" y="175736"/>
                          <a:pt x="86106" y="175736"/>
                        </a:cubicBezTo>
                        <a:cubicBezTo>
                          <a:pt x="85725" y="175736"/>
                          <a:pt x="85344" y="176403"/>
                          <a:pt x="84963" y="176594"/>
                        </a:cubicBezTo>
                        <a:cubicBezTo>
                          <a:pt x="84582" y="176784"/>
                          <a:pt x="83915" y="177832"/>
                          <a:pt x="83629" y="178022"/>
                        </a:cubicBezTo>
                        <a:cubicBezTo>
                          <a:pt x="83344" y="178213"/>
                          <a:pt x="83915" y="179927"/>
                          <a:pt x="84106" y="180594"/>
                        </a:cubicBezTo>
                        <a:cubicBezTo>
                          <a:pt x="84296" y="181261"/>
                          <a:pt x="84963" y="182404"/>
                          <a:pt x="85154" y="183071"/>
                        </a:cubicBezTo>
                        <a:cubicBezTo>
                          <a:pt x="85344" y="183737"/>
                          <a:pt x="85058" y="183547"/>
                          <a:pt x="84677" y="183451"/>
                        </a:cubicBezTo>
                        <a:cubicBezTo>
                          <a:pt x="84201" y="183356"/>
                          <a:pt x="84392" y="185071"/>
                          <a:pt x="84106" y="185452"/>
                        </a:cubicBezTo>
                        <a:cubicBezTo>
                          <a:pt x="83915" y="185928"/>
                          <a:pt x="83820" y="186119"/>
                          <a:pt x="84201" y="186500"/>
                        </a:cubicBezTo>
                        <a:cubicBezTo>
                          <a:pt x="84582" y="186880"/>
                          <a:pt x="84773" y="187262"/>
                          <a:pt x="84773" y="187738"/>
                        </a:cubicBezTo>
                        <a:cubicBezTo>
                          <a:pt x="84773" y="188214"/>
                          <a:pt x="85249" y="188119"/>
                          <a:pt x="85630" y="188024"/>
                        </a:cubicBezTo>
                        <a:cubicBezTo>
                          <a:pt x="86011" y="187833"/>
                          <a:pt x="85820" y="188786"/>
                          <a:pt x="85725" y="189167"/>
                        </a:cubicBezTo>
                        <a:cubicBezTo>
                          <a:pt x="85630" y="189643"/>
                          <a:pt x="85725" y="189738"/>
                          <a:pt x="86011" y="190119"/>
                        </a:cubicBezTo>
                        <a:cubicBezTo>
                          <a:pt x="86296" y="190405"/>
                          <a:pt x="86392" y="191071"/>
                          <a:pt x="86201" y="191738"/>
                        </a:cubicBezTo>
                        <a:cubicBezTo>
                          <a:pt x="86011" y="192405"/>
                          <a:pt x="86201" y="192691"/>
                          <a:pt x="86392" y="193262"/>
                        </a:cubicBezTo>
                        <a:cubicBezTo>
                          <a:pt x="86582" y="193738"/>
                          <a:pt x="86487" y="193929"/>
                          <a:pt x="86106" y="194310"/>
                        </a:cubicBezTo>
                        <a:cubicBezTo>
                          <a:pt x="85725" y="194691"/>
                          <a:pt x="86011" y="194977"/>
                          <a:pt x="85820" y="195453"/>
                        </a:cubicBezTo>
                        <a:cubicBezTo>
                          <a:pt x="85725" y="195929"/>
                          <a:pt x="84773" y="196215"/>
                          <a:pt x="84487" y="196596"/>
                        </a:cubicBezTo>
                        <a:cubicBezTo>
                          <a:pt x="84106" y="196977"/>
                          <a:pt x="83629" y="196977"/>
                          <a:pt x="83534" y="197263"/>
                        </a:cubicBezTo>
                        <a:cubicBezTo>
                          <a:pt x="83439" y="197549"/>
                          <a:pt x="83058" y="197834"/>
                          <a:pt x="82582" y="198025"/>
                        </a:cubicBezTo>
                        <a:cubicBezTo>
                          <a:pt x="82106" y="198215"/>
                          <a:pt x="82010" y="198120"/>
                          <a:pt x="81534" y="197929"/>
                        </a:cubicBezTo>
                        <a:cubicBezTo>
                          <a:pt x="81058" y="197739"/>
                          <a:pt x="81248" y="198311"/>
                          <a:pt x="81344" y="198787"/>
                        </a:cubicBezTo>
                        <a:cubicBezTo>
                          <a:pt x="81534" y="199263"/>
                          <a:pt x="81439" y="199358"/>
                          <a:pt x="81153" y="199644"/>
                        </a:cubicBezTo>
                        <a:cubicBezTo>
                          <a:pt x="80867" y="199930"/>
                          <a:pt x="80582" y="199358"/>
                          <a:pt x="80200" y="199168"/>
                        </a:cubicBezTo>
                        <a:cubicBezTo>
                          <a:pt x="79820" y="198977"/>
                          <a:pt x="79724" y="198787"/>
                          <a:pt x="79534" y="198501"/>
                        </a:cubicBezTo>
                        <a:cubicBezTo>
                          <a:pt x="79248" y="198215"/>
                          <a:pt x="79248" y="197644"/>
                          <a:pt x="78962" y="197453"/>
                        </a:cubicBezTo>
                        <a:cubicBezTo>
                          <a:pt x="78677" y="197263"/>
                          <a:pt x="78200" y="196977"/>
                          <a:pt x="78105" y="196501"/>
                        </a:cubicBezTo>
                        <a:cubicBezTo>
                          <a:pt x="78010" y="196025"/>
                          <a:pt x="77629" y="195548"/>
                          <a:pt x="77248" y="195453"/>
                        </a:cubicBezTo>
                        <a:cubicBezTo>
                          <a:pt x="76962" y="195263"/>
                          <a:pt x="76771" y="194977"/>
                          <a:pt x="76486" y="194405"/>
                        </a:cubicBezTo>
                        <a:cubicBezTo>
                          <a:pt x="76200" y="193929"/>
                          <a:pt x="76581" y="193453"/>
                          <a:pt x="76295" y="193072"/>
                        </a:cubicBezTo>
                        <a:cubicBezTo>
                          <a:pt x="76105" y="192786"/>
                          <a:pt x="76200" y="192119"/>
                          <a:pt x="76200" y="191643"/>
                        </a:cubicBezTo>
                        <a:cubicBezTo>
                          <a:pt x="76105" y="191167"/>
                          <a:pt x="75343" y="191453"/>
                          <a:pt x="74771" y="191453"/>
                        </a:cubicBezTo>
                        <a:cubicBezTo>
                          <a:pt x="74200" y="191453"/>
                          <a:pt x="74295" y="191453"/>
                          <a:pt x="74200" y="191167"/>
                        </a:cubicBezTo>
                        <a:cubicBezTo>
                          <a:pt x="74104" y="190881"/>
                          <a:pt x="73628" y="190119"/>
                          <a:pt x="73533" y="190405"/>
                        </a:cubicBezTo>
                        <a:cubicBezTo>
                          <a:pt x="73438" y="190691"/>
                          <a:pt x="72771" y="191357"/>
                          <a:pt x="72390" y="191834"/>
                        </a:cubicBezTo>
                        <a:cubicBezTo>
                          <a:pt x="72009" y="192310"/>
                          <a:pt x="72009" y="191929"/>
                          <a:pt x="71628" y="192691"/>
                        </a:cubicBezTo>
                        <a:cubicBezTo>
                          <a:pt x="71342" y="193453"/>
                          <a:pt x="71628" y="193262"/>
                          <a:pt x="71247" y="193834"/>
                        </a:cubicBezTo>
                        <a:cubicBezTo>
                          <a:pt x="70866" y="194405"/>
                          <a:pt x="70771" y="192691"/>
                          <a:pt x="70675" y="192215"/>
                        </a:cubicBezTo>
                        <a:cubicBezTo>
                          <a:pt x="70580" y="191738"/>
                          <a:pt x="70009" y="191643"/>
                          <a:pt x="70009" y="190976"/>
                        </a:cubicBezTo>
                        <a:cubicBezTo>
                          <a:pt x="70009" y="190309"/>
                          <a:pt x="69723" y="190024"/>
                          <a:pt x="69533" y="189833"/>
                        </a:cubicBezTo>
                        <a:cubicBezTo>
                          <a:pt x="69437" y="189643"/>
                          <a:pt x="69437" y="188500"/>
                          <a:pt x="69437" y="188119"/>
                        </a:cubicBezTo>
                        <a:cubicBezTo>
                          <a:pt x="69437" y="187738"/>
                          <a:pt x="70295" y="187738"/>
                          <a:pt x="70580" y="187357"/>
                        </a:cubicBezTo>
                        <a:cubicBezTo>
                          <a:pt x="70771" y="186976"/>
                          <a:pt x="70295" y="186785"/>
                          <a:pt x="69914" y="186880"/>
                        </a:cubicBezTo>
                        <a:cubicBezTo>
                          <a:pt x="69437" y="186976"/>
                          <a:pt x="69342" y="187262"/>
                          <a:pt x="68866" y="187262"/>
                        </a:cubicBezTo>
                        <a:cubicBezTo>
                          <a:pt x="68390" y="187262"/>
                          <a:pt x="67532" y="187642"/>
                          <a:pt x="67246" y="187357"/>
                        </a:cubicBezTo>
                        <a:cubicBezTo>
                          <a:pt x="66961" y="187071"/>
                          <a:pt x="67628" y="186595"/>
                          <a:pt x="67437" y="186404"/>
                        </a:cubicBezTo>
                        <a:cubicBezTo>
                          <a:pt x="67246" y="186309"/>
                          <a:pt x="66961" y="186309"/>
                          <a:pt x="66675" y="186119"/>
                        </a:cubicBezTo>
                        <a:cubicBezTo>
                          <a:pt x="66389" y="185928"/>
                          <a:pt x="65246" y="185547"/>
                          <a:pt x="64579" y="185547"/>
                        </a:cubicBezTo>
                        <a:cubicBezTo>
                          <a:pt x="63913" y="185547"/>
                          <a:pt x="63437" y="185261"/>
                          <a:pt x="63056" y="185071"/>
                        </a:cubicBezTo>
                        <a:cubicBezTo>
                          <a:pt x="62675" y="184880"/>
                          <a:pt x="62103" y="185261"/>
                          <a:pt x="61817" y="185261"/>
                        </a:cubicBezTo>
                        <a:cubicBezTo>
                          <a:pt x="61532" y="185261"/>
                          <a:pt x="61436" y="186023"/>
                          <a:pt x="61341" y="186595"/>
                        </a:cubicBezTo>
                        <a:cubicBezTo>
                          <a:pt x="61246" y="187071"/>
                          <a:pt x="60865" y="187833"/>
                          <a:pt x="60579" y="187738"/>
                        </a:cubicBezTo>
                        <a:cubicBezTo>
                          <a:pt x="60293" y="187738"/>
                          <a:pt x="60389" y="186690"/>
                          <a:pt x="60389" y="186119"/>
                        </a:cubicBezTo>
                        <a:cubicBezTo>
                          <a:pt x="60389" y="185547"/>
                          <a:pt x="60389" y="185452"/>
                          <a:pt x="60008" y="185452"/>
                        </a:cubicBezTo>
                        <a:cubicBezTo>
                          <a:pt x="59627" y="185452"/>
                          <a:pt x="59912" y="184880"/>
                          <a:pt x="59912" y="184404"/>
                        </a:cubicBezTo>
                        <a:cubicBezTo>
                          <a:pt x="59912" y="183833"/>
                          <a:pt x="59531" y="183737"/>
                          <a:pt x="59246" y="183928"/>
                        </a:cubicBezTo>
                        <a:cubicBezTo>
                          <a:pt x="58960" y="184118"/>
                          <a:pt x="58960" y="184118"/>
                          <a:pt x="58579" y="183833"/>
                        </a:cubicBezTo>
                        <a:cubicBezTo>
                          <a:pt x="58198" y="183547"/>
                          <a:pt x="58007" y="183451"/>
                          <a:pt x="58198" y="183166"/>
                        </a:cubicBezTo>
                        <a:cubicBezTo>
                          <a:pt x="58388" y="182880"/>
                          <a:pt x="58388" y="182785"/>
                          <a:pt x="58198" y="182690"/>
                        </a:cubicBezTo>
                        <a:cubicBezTo>
                          <a:pt x="58007" y="182594"/>
                          <a:pt x="57341" y="182404"/>
                          <a:pt x="57055" y="182213"/>
                        </a:cubicBezTo>
                        <a:cubicBezTo>
                          <a:pt x="56769" y="182023"/>
                          <a:pt x="56960" y="181832"/>
                          <a:pt x="57245" y="181832"/>
                        </a:cubicBezTo>
                        <a:cubicBezTo>
                          <a:pt x="57531" y="181737"/>
                          <a:pt x="57721" y="181261"/>
                          <a:pt x="57531" y="181166"/>
                        </a:cubicBezTo>
                        <a:cubicBezTo>
                          <a:pt x="57341" y="180975"/>
                          <a:pt x="56960" y="181451"/>
                          <a:pt x="56674" y="181356"/>
                        </a:cubicBezTo>
                        <a:cubicBezTo>
                          <a:pt x="56388" y="181166"/>
                          <a:pt x="56102" y="180880"/>
                          <a:pt x="55721" y="180594"/>
                        </a:cubicBezTo>
                        <a:cubicBezTo>
                          <a:pt x="55340" y="180308"/>
                          <a:pt x="55912" y="179546"/>
                          <a:pt x="55912" y="179261"/>
                        </a:cubicBezTo>
                        <a:cubicBezTo>
                          <a:pt x="55912" y="178975"/>
                          <a:pt x="54864" y="178784"/>
                          <a:pt x="54674" y="178594"/>
                        </a:cubicBezTo>
                        <a:cubicBezTo>
                          <a:pt x="54388" y="178403"/>
                          <a:pt x="54674" y="177832"/>
                          <a:pt x="55054" y="177641"/>
                        </a:cubicBezTo>
                        <a:cubicBezTo>
                          <a:pt x="55531" y="177451"/>
                          <a:pt x="55436" y="176689"/>
                          <a:pt x="55817" y="176594"/>
                        </a:cubicBezTo>
                        <a:cubicBezTo>
                          <a:pt x="56198" y="176594"/>
                          <a:pt x="56007" y="177260"/>
                          <a:pt x="56102" y="177737"/>
                        </a:cubicBezTo>
                        <a:cubicBezTo>
                          <a:pt x="56198" y="178117"/>
                          <a:pt x="56674" y="178022"/>
                          <a:pt x="56769" y="177641"/>
                        </a:cubicBezTo>
                        <a:cubicBezTo>
                          <a:pt x="56864" y="177260"/>
                          <a:pt x="57531" y="176879"/>
                          <a:pt x="57245" y="176498"/>
                        </a:cubicBezTo>
                        <a:cubicBezTo>
                          <a:pt x="56960" y="176117"/>
                          <a:pt x="56769" y="176498"/>
                          <a:pt x="56579" y="176594"/>
                        </a:cubicBezTo>
                        <a:cubicBezTo>
                          <a:pt x="56293" y="176689"/>
                          <a:pt x="56007" y="175927"/>
                          <a:pt x="55721" y="175927"/>
                        </a:cubicBezTo>
                        <a:cubicBezTo>
                          <a:pt x="55436" y="175927"/>
                          <a:pt x="55054" y="176117"/>
                          <a:pt x="54674" y="176117"/>
                        </a:cubicBezTo>
                        <a:cubicBezTo>
                          <a:pt x="54197" y="176117"/>
                          <a:pt x="54197" y="175832"/>
                          <a:pt x="54007" y="175641"/>
                        </a:cubicBezTo>
                        <a:cubicBezTo>
                          <a:pt x="53816" y="175450"/>
                          <a:pt x="53054" y="175832"/>
                          <a:pt x="52769" y="176022"/>
                        </a:cubicBezTo>
                        <a:cubicBezTo>
                          <a:pt x="52483" y="176308"/>
                          <a:pt x="51911" y="176403"/>
                          <a:pt x="51340" y="176594"/>
                        </a:cubicBezTo>
                        <a:cubicBezTo>
                          <a:pt x="50768" y="176879"/>
                          <a:pt x="50292" y="177070"/>
                          <a:pt x="50292" y="177355"/>
                        </a:cubicBezTo>
                        <a:cubicBezTo>
                          <a:pt x="50292" y="177641"/>
                          <a:pt x="50197" y="178213"/>
                          <a:pt x="50006" y="178308"/>
                        </a:cubicBezTo>
                        <a:cubicBezTo>
                          <a:pt x="49721" y="178308"/>
                          <a:pt x="49625" y="177927"/>
                          <a:pt x="49721" y="177546"/>
                        </a:cubicBezTo>
                        <a:cubicBezTo>
                          <a:pt x="49816" y="177165"/>
                          <a:pt x="49911" y="176689"/>
                          <a:pt x="49435" y="176498"/>
                        </a:cubicBezTo>
                        <a:cubicBezTo>
                          <a:pt x="49054" y="176308"/>
                          <a:pt x="48768" y="176879"/>
                          <a:pt x="48387" y="176784"/>
                        </a:cubicBezTo>
                        <a:cubicBezTo>
                          <a:pt x="48006" y="176689"/>
                          <a:pt x="47625" y="176879"/>
                          <a:pt x="47435" y="176879"/>
                        </a:cubicBezTo>
                        <a:cubicBezTo>
                          <a:pt x="47244" y="176879"/>
                          <a:pt x="46482" y="176403"/>
                          <a:pt x="46387" y="176117"/>
                        </a:cubicBezTo>
                        <a:cubicBezTo>
                          <a:pt x="46292" y="175832"/>
                          <a:pt x="46292" y="175546"/>
                          <a:pt x="45815" y="175641"/>
                        </a:cubicBezTo>
                        <a:cubicBezTo>
                          <a:pt x="45339" y="175641"/>
                          <a:pt x="45625" y="175355"/>
                          <a:pt x="45625" y="174784"/>
                        </a:cubicBezTo>
                        <a:cubicBezTo>
                          <a:pt x="45625" y="174212"/>
                          <a:pt x="45434" y="174117"/>
                          <a:pt x="45053" y="174022"/>
                        </a:cubicBezTo>
                        <a:cubicBezTo>
                          <a:pt x="44577" y="174022"/>
                          <a:pt x="44767" y="172974"/>
                          <a:pt x="44672" y="172498"/>
                        </a:cubicBezTo>
                        <a:cubicBezTo>
                          <a:pt x="44672" y="172021"/>
                          <a:pt x="44291" y="171926"/>
                          <a:pt x="43910" y="171926"/>
                        </a:cubicBezTo>
                        <a:cubicBezTo>
                          <a:pt x="43529" y="171926"/>
                          <a:pt x="43244" y="172593"/>
                          <a:pt x="43053" y="173165"/>
                        </a:cubicBezTo>
                        <a:cubicBezTo>
                          <a:pt x="42863" y="173736"/>
                          <a:pt x="42577" y="173260"/>
                          <a:pt x="42577" y="172784"/>
                        </a:cubicBezTo>
                        <a:cubicBezTo>
                          <a:pt x="42577" y="172307"/>
                          <a:pt x="42577" y="171926"/>
                          <a:pt x="42482" y="171641"/>
                        </a:cubicBezTo>
                        <a:cubicBezTo>
                          <a:pt x="42482" y="171355"/>
                          <a:pt x="42196" y="170879"/>
                          <a:pt x="42482" y="170688"/>
                        </a:cubicBezTo>
                        <a:cubicBezTo>
                          <a:pt x="42767" y="170593"/>
                          <a:pt x="42863" y="170688"/>
                          <a:pt x="43148" y="170783"/>
                        </a:cubicBezTo>
                        <a:cubicBezTo>
                          <a:pt x="43434" y="170879"/>
                          <a:pt x="43529" y="170879"/>
                          <a:pt x="43529" y="170497"/>
                        </a:cubicBezTo>
                        <a:cubicBezTo>
                          <a:pt x="43529" y="170021"/>
                          <a:pt x="42672" y="169640"/>
                          <a:pt x="42482" y="169545"/>
                        </a:cubicBezTo>
                        <a:cubicBezTo>
                          <a:pt x="42196" y="169545"/>
                          <a:pt x="42005" y="169450"/>
                          <a:pt x="41624" y="169450"/>
                        </a:cubicBezTo>
                        <a:cubicBezTo>
                          <a:pt x="41339" y="169450"/>
                          <a:pt x="40958" y="168878"/>
                          <a:pt x="40767" y="168402"/>
                        </a:cubicBezTo>
                        <a:cubicBezTo>
                          <a:pt x="40577" y="167926"/>
                          <a:pt x="40958" y="168021"/>
                          <a:pt x="41243" y="167830"/>
                        </a:cubicBezTo>
                        <a:cubicBezTo>
                          <a:pt x="41529" y="167735"/>
                          <a:pt x="41148" y="167164"/>
                          <a:pt x="40862" y="166783"/>
                        </a:cubicBezTo>
                        <a:cubicBezTo>
                          <a:pt x="40577" y="166402"/>
                          <a:pt x="40767" y="166116"/>
                          <a:pt x="40862" y="165830"/>
                        </a:cubicBezTo>
                        <a:cubicBezTo>
                          <a:pt x="40958" y="165545"/>
                          <a:pt x="40958" y="164878"/>
                          <a:pt x="40958" y="164021"/>
                        </a:cubicBezTo>
                        <a:cubicBezTo>
                          <a:pt x="40958" y="163259"/>
                          <a:pt x="41053" y="162496"/>
                          <a:pt x="41148" y="162401"/>
                        </a:cubicBezTo>
                        <a:cubicBezTo>
                          <a:pt x="41148" y="162306"/>
                          <a:pt x="41434" y="161925"/>
                          <a:pt x="41815" y="161925"/>
                        </a:cubicBezTo>
                        <a:cubicBezTo>
                          <a:pt x="42196" y="161925"/>
                          <a:pt x="42196" y="161734"/>
                          <a:pt x="42100" y="161354"/>
                        </a:cubicBezTo>
                        <a:cubicBezTo>
                          <a:pt x="42005" y="160972"/>
                          <a:pt x="42672" y="160687"/>
                          <a:pt x="42958" y="160306"/>
                        </a:cubicBezTo>
                        <a:cubicBezTo>
                          <a:pt x="43244" y="159925"/>
                          <a:pt x="43434" y="159829"/>
                          <a:pt x="43720" y="159829"/>
                        </a:cubicBezTo>
                        <a:cubicBezTo>
                          <a:pt x="44006" y="159829"/>
                          <a:pt x="44101" y="159544"/>
                          <a:pt x="44387" y="158972"/>
                        </a:cubicBezTo>
                        <a:cubicBezTo>
                          <a:pt x="44672" y="158401"/>
                          <a:pt x="45053" y="158496"/>
                          <a:pt x="45244" y="158496"/>
                        </a:cubicBezTo>
                        <a:cubicBezTo>
                          <a:pt x="45434" y="158496"/>
                          <a:pt x="45815" y="158401"/>
                          <a:pt x="46101" y="158496"/>
                        </a:cubicBezTo>
                        <a:cubicBezTo>
                          <a:pt x="46387" y="158687"/>
                          <a:pt x="46387" y="158591"/>
                          <a:pt x="46863" y="158591"/>
                        </a:cubicBezTo>
                        <a:cubicBezTo>
                          <a:pt x="47244" y="158591"/>
                          <a:pt x="47625" y="157448"/>
                          <a:pt x="47816" y="156877"/>
                        </a:cubicBezTo>
                        <a:cubicBezTo>
                          <a:pt x="48006" y="156305"/>
                          <a:pt x="47625" y="155924"/>
                          <a:pt x="47435" y="155638"/>
                        </a:cubicBezTo>
                        <a:cubicBezTo>
                          <a:pt x="47149" y="155448"/>
                          <a:pt x="47054" y="154876"/>
                          <a:pt x="47054" y="154496"/>
                        </a:cubicBezTo>
                        <a:cubicBezTo>
                          <a:pt x="47054" y="154115"/>
                          <a:pt x="46768" y="153162"/>
                          <a:pt x="46196" y="152876"/>
                        </a:cubicBezTo>
                        <a:cubicBezTo>
                          <a:pt x="45720" y="152591"/>
                          <a:pt x="45815" y="152305"/>
                          <a:pt x="45911" y="151924"/>
                        </a:cubicBezTo>
                        <a:cubicBezTo>
                          <a:pt x="46006" y="151543"/>
                          <a:pt x="46006" y="151162"/>
                          <a:pt x="46006" y="150781"/>
                        </a:cubicBezTo>
                        <a:cubicBezTo>
                          <a:pt x="46006" y="150495"/>
                          <a:pt x="46006" y="150400"/>
                          <a:pt x="46482" y="150019"/>
                        </a:cubicBezTo>
                        <a:cubicBezTo>
                          <a:pt x="46958" y="149638"/>
                          <a:pt x="45911" y="148780"/>
                          <a:pt x="45815" y="148400"/>
                        </a:cubicBezTo>
                        <a:cubicBezTo>
                          <a:pt x="45720" y="148019"/>
                          <a:pt x="45625" y="148019"/>
                          <a:pt x="44958" y="147828"/>
                        </a:cubicBezTo>
                        <a:cubicBezTo>
                          <a:pt x="44291" y="147542"/>
                          <a:pt x="44101" y="146495"/>
                          <a:pt x="43625" y="146113"/>
                        </a:cubicBezTo>
                        <a:cubicBezTo>
                          <a:pt x="43148" y="145733"/>
                          <a:pt x="43815" y="145637"/>
                          <a:pt x="44101" y="145542"/>
                        </a:cubicBezTo>
                        <a:cubicBezTo>
                          <a:pt x="44387" y="145447"/>
                          <a:pt x="44006" y="144971"/>
                          <a:pt x="43720" y="144875"/>
                        </a:cubicBezTo>
                        <a:cubicBezTo>
                          <a:pt x="43434" y="144780"/>
                          <a:pt x="43434" y="143828"/>
                          <a:pt x="43434" y="143542"/>
                        </a:cubicBezTo>
                        <a:cubicBezTo>
                          <a:pt x="43434" y="143351"/>
                          <a:pt x="43434" y="142780"/>
                          <a:pt x="43053" y="142494"/>
                        </a:cubicBezTo>
                        <a:cubicBezTo>
                          <a:pt x="42672" y="142208"/>
                          <a:pt x="42196" y="142684"/>
                          <a:pt x="42005" y="142399"/>
                        </a:cubicBezTo>
                        <a:cubicBezTo>
                          <a:pt x="41815" y="142113"/>
                          <a:pt x="42291" y="141637"/>
                          <a:pt x="42196" y="140399"/>
                        </a:cubicBezTo>
                        <a:cubicBezTo>
                          <a:pt x="42196" y="139065"/>
                          <a:pt x="40767" y="138303"/>
                          <a:pt x="40577" y="138017"/>
                        </a:cubicBezTo>
                        <a:cubicBezTo>
                          <a:pt x="40291" y="137732"/>
                          <a:pt x="40196" y="137732"/>
                          <a:pt x="40005" y="138017"/>
                        </a:cubicBezTo>
                        <a:cubicBezTo>
                          <a:pt x="39815" y="138208"/>
                          <a:pt x="39338" y="138113"/>
                          <a:pt x="38957" y="138303"/>
                        </a:cubicBezTo>
                        <a:cubicBezTo>
                          <a:pt x="38576" y="138494"/>
                          <a:pt x="38005" y="137541"/>
                          <a:pt x="37719" y="137160"/>
                        </a:cubicBezTo>
                        <a:cubicBezTo>
                          <a:pt x="37433" y="136779"/>
                          <a:pt x="38291" y="136588"/>
                          <a:pt x="38481" y="136493"/>
                        </a:cubicBezTo>
                        <a:cubicBezTo>
                          <a:pt x="38671" y="136398"/>
                          <a:pt x="38386" y="135731"/>
                          <a:pt x="38291" y="135350"/>
                        </a:cubicBezTo>
                        <a:cubicBezTo>
                          <a:pt x="38195" y="134969"/>
                          <a:pt x="37910" y="134493"/>
                          <a:pt x="37719" y="134493"/>
                        </a:cubicBezTo>
                        <a:cubicBezTo>
                          <a:pt x="37433" y="134493"/>
                          <a:pt x="37338" y="134207"/>
                          <a:pt x="37243" y="133826"/>
                        </a:cubicBezTo>
                        <a:cubicBezTo>
                          <a:pt x="37243" y="133541"/>
                          <a:pt x="37148" y="133255"/>
                          <a:pt x="36671" y="133159"/>
                        </a:cubicBezTo>
                        <a:cubicBezTo>
                          <a:pt x="36195" y="133064"/>
                          <a:pt x="36576" y="132588"/>
                          <a:pt x="36576" y="132207"/>
                        </a:cubicBezTo>
                        <a:cubicBezTo>
                          <a:pt x="36671" y="131826"/>
                          <a:pt x="36767" y="131540"/>
                          <a:pt x="36481" y="131445"/>
                        </a:cubicBezTo>
                        <a:cubicBezTo>
                          <a:pt x="36290" y="131350"/>
                          <a:pt x="35909" y="131064"/>
                          <a:pt x="35719" y="130302"/>
                        </a:cubicBezTo>
                        <a:cubicBezTo>
                          <a:pt x="35528" y="129540"/>
                          <a:pt x="35719" y="129159"/>
                          <a:pt x="36004" y="128683"/>
                        </a:cubicBezTo>
                        <a:cubicBezTo>
                          <a:pt x="36290" y="128207"/>
                          <a:pt x="36957" y="128016"/>
                          <a:pt x="37052" y="127921"/>
                        </a:cubicBezTo>
                        <a:cubicBezTo>
                          <a:pt x="37148" y="127825"/>
                          <a:pt x="37719" y="127921"/>
                          <a:pt x="38005" y="127921"/>
                        </a:cubicBezTo>
                        <a:cubicBezTo>
                          <a:pt x="38291" y="127921"/>
                          <a:pt x="38386" y="127921"/>
                          <a:pt x="38481" y="127540"/>
                        </a:cubicBezTo>
                        <a:cubicBezTo>
                          <a:pt x="38576" y="127159"/>
                          <a:pt x="39148" y="127635"/>
                          <a:pt x="39529" y="127730"/>
                        </a:cubicBezTo>
                        <a:cubicBezTo>
                          <a:pt x="39910" y="127825"/>
                          <a:pt x="40100" y="128016"/>
                          <a:pt x="40386" y="127730"/>
                        </a:cubicBezTo>
                        <a:cubicBezTo>
                          <a:pt x="40672" y="127445"/>
                          <a:pt x="40767" y="125825"/>
                          <a:pt x="40767" y="125349"/>
                        </a:cubicBezTo>
                        <a:cubicBezTo>
                          <a:pt x="40767" y="124778"/>
                          <a:pt x="39910" y="124587"/>
                          <a:pt x="39433" y="124111"/>
                        </a:cubicBezTo>
                        <a:cubicBezTo>
                          <a:pt x="38957" y="123634"/>
                          <a:pt x="39148" y="123158"/>
                          <a:pt x="39053" y="122968"/>
                        </a:cubicBezTo>
                        <a:cubicBezTo>
                          <a:pt x="39053" y="122777"/>
                          <a:pt x="38481" y="122587"/>
                          <a:pt x="38576" y="122206"/>
                        </a:cubicBezTo>
                        <a:cubicBezTo>
                          <a:pt x="38671" y="121825"/>
                          <a:pt x="38291" y="121729"/>
                          <a:pt x="37814" y="121349"/>
                        </a:cubicBezTo>
                        <a:cubicBezTo>
                          <a:pt x="37433" y="120967"/>
                          <a:pt x="37243" y="120682"/>
                          <a:pt x="36862" y="120682"/>
                        </a:cubicBezTo>
                        <a:cubicBezTo>
                          <a:pt x="36576" y="120682"/>
                          <a:pt x="36481" y="120967"/>
                          <a:pt x="35909" y="120587"/>
                        </a:cubicBezTo>
                        <a:cubicBezTo>
                          <a:pt x="35433" y="120205"/>
                          <a:pt x="35052" y="120967"/>
                          <a:pt x="34862" y="120872"/>
                        </a:cubicBezTo>
                        <a:cubicBezTo>
                          <a:pt x="34576" y="120777"/>
                          <a:pt x="34766" y="119825"/>
                          <a:pt x="34766" y="119348"/>
                        </a:cubicBezTo>
                        <a:cubicBezTo>
                          <a:pt x="34862" y="118872"/>
                          <a:pt x="34957" y="118491"/>
                          <a:pt x="34481" y="117729"/>
                        </a:cubicBezTo>
                        <a:cubicBezTo>
                          <a:pt x="34100" y="116967"/>
                          <a:pt x="34004" y="116205"/>
                          <a:pt x="34004" y="115919"/>
                        </a:cubicBezTo>
                        <a:cubicBezTo>
                          <a:pt x="34004" y="115633"/>
                          <a:pt x="33052" y="115729"/>
                          <a:pt x="32480" y="115729"/>
                        </a:cubicBezTo>
                        <a:cubicBezTo>
                          <a:pt x="31909" y="115729"/>
                          <a:pt x="30671" y="114967"/>
                          <a:pt x="30194" y="114681"/>
                        </a:cubicBezTo>
                        <a:cubicBezTo>
                          <a:pt x="29813" y="114491"/>
                          <a:pt x="29528" y="114681"/>
                          <a:pt x="29337" y="114967"/>
                        </a:cubicBezTo>
                        <a:cubicBezTo>
                          <a:pt x="29051" y="115253"/>
                          <a:pt x="29051" y="115348"/>
                          <a:pt x="28670" y="115157"/>
                        </a:cubicBezTo>
                        <a:cubicBezTo>
                          <a:pt x="28289" y="114967"/>
                          <a:pt x="28099" y="114871"/>
                          <a:pt x="28099" y="114395"/>
                        </a:cubicBezTo>
                        <a:cubicBezTo>
                          <a:pt x="28099" y="113919"/>
                          <a:pt x="27527" y="113919"/>
                          <a:pt x="27337" y="113919"/>
                        </a:cubicBezTo>
                        <a:cubicBezTo>
                          <a:pt x="27146" y="113919"/>
                          <a:pt x="26575" y="114109"/>
                          <a:pt x="26099" y="113919"/>
                        </a:cubicBezTo>
                        <a:cubicBezTo>
                          <a:pt x="25717" y="113729"/>
                          <a:pt x="25908" y="113157"/>
                          <a:pt x="25908" y="112300"/>
                        </a:cubicBezTo>
                        <a:cubicBezTo>
                          <a:pt x="25908" y="111442"/>
                          <a:pt x="25432" y="111633"/>
                          <a:pt x="24956" y="111347"/>
                        </a:cubicBezTo>
                        <a:cubicBezTo>
                          <a:pt x="24479" y="111062"/>
                          <a:pt x="24479" y="110776"/>
                          <a:pt x="24479" y="110395"/>
                        </a:cubicBezTo>
                        <a:cubicBezTo>
                          <a:pt x="24575" y="110109"/>
                          <a:pt x="23908" y="109442"/>
                          <a:pt x="23813" y="108966"/>
                        </a:cubicBezTo>
                        <a:cubicBezTo>
                          <a:pt x="23717" y="108395"/>
                          <a:pt x="23146" y="107728"/>
                          <a:pt x="22574" y="107347"/>
                        </a:cubicBezTo>
                        <a:cubicBezTo>
                          <a:pt x="22098" y="106966"/>
                          <a:pt x="22289" y="106204"/>
                          <a:pt x="22193" y="105728"/>
                        </a:cubicBezTo>
                        <a:cubicBezTo>
                          <a:pt x="22098" y="105251"/>
                          <a:pt x="20765" y="104584"/>
                          <a:pt x="20288" y="104394"/>
                        </a:cubicBezTo>
                        <a:cubicBezTo>
                          <a:pt x="19812" y="104204"/>
                          <a:pt x="19526" y="104013"/>
                          <a:pt x="19145" y="103822"/>
                        </a:cubicBezTo>
                        <a:cubicBezTo>
                          <a:pt x="18764" y="103632"/>
                          <a:pt x="17621" y="104680"/>
                          <a:pt x="17336" y="105061"/>
                        </a:cubicBezTo>
                        <a:cubicBezTo>
                          <a:pt x="17050" y="105537"/>
                          <a:pt x="16383" y="105728"/>
                          <a:pt x="16002" y="105728"/>
                        </a:cubicBezTo>
                        <a:cubicBezTo>
                          <a:pt x="15621" y="105728"/>
                          <a:pt x="14954" y="105728"/>
                          <a:pt x="14097" y="105728"/>
                        </a:cubicBezTo>
                        <a:cubicBezTo>
                          <a:pt x="13240" y="105728"/>
                          <a:pt x="13145" y="105442"/>
                          <a:pt x="12764" y="104966"/>
                        </a:cubicBezTo>
                        <a:cubicBezTo>
                          <a:pt x="12383" y="104489"/>
                          <a:pt x="12287" y="103061"/>
                          <a:pt x="12287" y="103061"/>
                        </a:cubicBezTo>
                        <a:lnTo>
                          <a:pt x="13525" y="101632"/>
                        </a:lnTo>
                        <a:cubicBezTo>
                          <a:pt x="14097" y="101346"/>
                          <a:pt x="14573" y="100870"/>
                          <a:pt x="14859" y="100394"/>
                        </a:cubicBezTo>
                        <a:cubicBezTo>
                          <a:pt x="15145" y="99917"/>
                          <a:pt x="15335" y="100013"/>
                          <a:pt x="15812" y="99727"/>
                        </a:cubicBezTo>
                        <a:cubicBezTo>
                          <a:pt x="16288" y="99441"/>
                          <a:pt x="16383" y="99250"/>
                          <a:pt x="16574" y="98870"/>
                        </a:cubicBezTo>
                        <a:lnTo>
                          <a:pt x="16192" y="98774"/>
                        </a:lnTo>
                        <a:cubicBezTo>
                          <a:pt x="15716" y="98774"/>
                          <a:pt x="15240" y="98679"/>
                          <a:pt x="14954" y="98298"/>
                        </a:cubicBezTo>
                        <a:cubicBezTo>
                          <a:pt x="14669" y="97917"/>
                          <a:pt x="14669" y="97441"/>
                          <a:pt x="14764" y="97155"/>
                        </a:cubicBezTo>
                        <a:cubicBezTo>
                          <a:pt x="14859" y="96869"/>
                          <a:pt x="15145" y="96203"/>
                          <a:pt x="15240" y="95917"/>
                        </a:cubicBezTo>
                        <a:cubicBezTo>
                          <a:pt x="15335" y="95631"/>
                          <a:pt x="14002" y="95345"/>
                          <a:pt x="13525" y="95345"/>
                        </a:cubicBezTo>
                        <a:cubicBezTo>
                          <a:pt x="13145" y="95345"/>
                          <a:pt x="12478" y="95441"/>
                          <a:pt x="11906" y="95155"/>
                        </a:cubicBezTo>
                        <a:cubicBezTo>
                          <a:pt x="11335" y="94869"/>
                          <a:pt x="10858" y="94964"/>
                          <a:pt x="10382" y="95059"/>
                        </a:cubicBezTo>
                        <a:cubicBezTo>
                          <a:pt x="9906" y="95059"/>
                          <a:pt x="9716" y="94869"/>
                          <a:pt x="9525" y="94679"/>
                        </a:cubicBezTo>
                        <a:cubicBezTo>
                          <a:pt x="9239" y="94488"/>
                          <a:pt x="8668" y="94964"/>
                          <a:pt x="8477" y="95059"/>
                        </a:cubicBezTo>
                        <a:cubicBezTo>
                          <a:pt x="8287" y="95250"/>
                          <a:pt x="7525" y="95250"/>
                          <a:pt x="6858" y="95250"/>
                        </a:cubicBezTo>
                        <a:cubicBezTo>
                          <a:pt x="6191" y="95250"/>
                          <a:pt x="5906" y="94012"/>
                          <a:pt x="5906" y="94012"/>
                        </a:cubicBezTo>
                        <a:cubicBezTo>
                          <a:pt x="5906" y="94012"/>
                          <a:pt x="4572" y="94393"/>
                          <a:pt x="4191" y="94679"/>
                        </a:cubicBezTo>
                        <a:cubicBezTo>
                          <a:pt x="3810" y="94964"/>
                          <a:pt x="3143" y="95250"/>
                          <a:pt x="2858" y="95250"/>
                        </a:cubicBezTo>
                        <a:cubicBezTo>
                          <a:pt x="2572" y="95250"/>
                          <a:pt x="2096" y="95441"/>
                          <a:pt x="1238" y="95441"/>
                        </a:cubicBezTo>
                        <a:cubicBezTo>
                          <a:pt x="381" y="95441"/>
                          <a:pt x="0" y="94679"/>
                          <a:pt x="0" y="94679"/>
                        </a:cubicBezTo>
                        <a:lnTo>
                          <a:pt x="0" y="94774"/>
                        </a:lnTo>
                        <a:cubicBezTo>
                          <a:pt x="0" y="94774"/>
                          <a:pt x="1143" y="94012"/>
                          <a:pt x="1810" y="94012"/>
                        </a:cubicBezTo>
                        <a:cubicBezTo>
                          <a:pt x="2477" y="94012"/>
                          <a:pt x="2762" y="93536"/>
                          <a:pt x="3620" y="93345"/>
                        </a:cubicBezTo>
                        <a:cubicBezTo>
                          <a:pt x="4477" y="93154"/>
                          <a:pt x="4858" y="93154"/>
                          <a:pt x="4858" y="92583"/>
                        </a:cubicBezTo>
                        <a:cubicBezTo>
                          <a:pt x="4953" y="92012"/>
                          <a:pt x="5239" y="90678"/>
                          <a:pt x="5239" y="90678"/>
                        </a:cubicBezTo>
                        <a:lnTo>
                          <a:pt x="13240" y="90392"/>
                        </a:lnTo>
                        <a:cubicBezTo>
                          <a:pt x="13240" y="90392"/>
                          <a:pt x="19526" y="89630"/>
                          <a:pt x="19812" y="89535"/>
                        </a:cubicBezTo>
                        <a:cubicBezTo>
                          <a:pt x="20098" y="89440"/>
                          <a:pt x="21717" y="88201"/>
                          <a:pt x="23146" y="88201"/>
                        </a:cubicBezTo>
                        <a:cubicBezTo>
                          <a:pt x="24575" y="88201"/>
                          <a:pt x="24384" y="87916"/>
                          <a:pt x="25908" y="87821"/>
                        </a:cubicBezTo>
                        <a:cubicBezTo>
                          <a:pt x="27432" y="87725"/>
                          <a:pt x="28575" y="87440"/>
                          <a:pt x="29146" y="87058"/>
                        </a:cubicBezTo>
                        <a:cubicBezTo>
                          <a:pt x="29718" y="86678"/>
                          <a:pt x="33242" y="83915"/>
                          <a:pt x="33909" y="83629"/>
                        </a:cubicBezTo>
                        <a:cubicBezTo>
                          <a:pt x="34576" y="83344"/>
                          <a:pt x="36100" y="83249"/>
                          <a:pt x="36671" y="82867"/>
                        </a:cubicBezTo>
                        <a:cubicBezTo>
                          <a:pt x="37243" y="82582"/>
                          <a:pt x="41243" y="81153"/>
                          <a:pt x="41243" y="81153"/>
                        </a:cubicBezTo>
                        <a:cubicBezTo>
                          <a:pt x="41243" y="81153"/>
                          <a:pt x="44291" y="81820"/>
                          <a:pt x="44767" y="81820"/>
                        </a:cubicBezTo>
                        <a:cubicBezTo>
                          <a:pt x="45244" y="81725"/>
                          <a:pt x="49340" y="81820"/>
                          <a:pt x="50006" y="81534"/>
                        </a:cubicBezTo>
                        <a:cubicBezTo>
                          <a:pt x="50673" y="81248"/>
                          <a:pt x="50578" y="80772"/>
                          <a:pt x="50578" y="80772"/>
                        </a:cubicBezTo>
                        <a:cubicBezTo>
                          <a:pt x="50578" y="80772"/>
                          <a:pt x="50673" y="77915"/>
                          <a:pt x="50959" y="77915"/>
                        </a:cubicBezTo>
                        <a:cubicBezTo>
                          <a:pt x="51245" y="77915"/>
                          <a:pt x="51625" y="77629"/>
                          <a:pt x="52007" y="78010"/>
                        </a:cubicBezTo>
                        <a:cubicBezTo>
                          <a:pt x="52388" y="78391"/>
                          <a:pt x="52292" y="78581"/>
                          <a:pt x="52959" y="78200"/>
                        </a:cubicBezTo>
                        <a:cubicBezTo>
                          <a:pt x="53626" y="77819"/>
                          <a:pt x="55245" y="77057"/>
                          <a:pt x="55626" y="77057"/>
                        </a:cubicBezTo>
                        <a:cubicBezTo>
                          <a:pt x="56007" y="77057"/>
                          <a:pt x="56579" y="77438"/>
                          <a:pt x="56579" y="76771"/>
                        </a:cubicBezTo>
                        <a:cubicBezTo>
                          <a:pt x="56579" y="76105"/>
                          <a:pt x="56579" y="75819"/>
                          <a:pt x="56864" y="75247"/>
                        </a:cubicBezTo>
                        <a:cubicBezTo>
                          <a:pt x="57245" y="74771"/>
                          <a:pt x="58007" y="73914"/>
                          <a:pt x="57626" y="72485"/>
                        </a:cubicBezTo>
                        <a:cubicBezTo>
                          <a:pt x="57245" y="71057"/>
                          <a:pt x="57341" y="69628"/>
                          <a:pt x="57721" y="69151"/>
                        </a:cubicBezTo>
                        <a:cubicBezTo>
                          <a:pt x="58103" y="68771"/>
                          <a:pt x="59341" y="67151"/>
                          <a:pt x="58960" y="66675"/>
                        </a:cubicBezTo>
                        <a:cubicBezTo>
                          <a:pt x="58579" y="66199"/>
                          <a:pt x="57055" y="64008"/>
                          <a:pt x="56579" y="62579"/>
                        </a:cubicBezTo>
                        <a:cubicBezTo>
                          <a:pt x="56102" y="61246"/>
                          <a:pt x="56483" y="57626"/>
                          <a:pt x="56864" y="57150"/>
                        </a:cubicBezTo>
                        <a:cubicBezTo>
                          <a:pt x="57245" y="56674"/>
                          <a:pt x="58483" y="56388"/>
                          <a:pt x="58769" y="56197"/>
                        </a:cubicBezTo>
                        <a:cubicBezTo>
                          <a:pt x="59055" y="55912"/>
                          <a:pt x="59817" y="53245"/>
                          <a:pt x="59817" y="52959"/>
                        </a:cubicBezTo>
                        <a:cubicBezTo>
                          <a:pt x="59817" y="52673"/>
                          <a:pt x="58007" y="50006"/>
                          <a:pt x="58198" y="49625"/>
                        </a:cubicBezTo>
                        <a:cubicBezTo>
                          <a:pt x="58388" y="49244"/>
                          <a:pt x="58579" y="48387"/>
                          <a:pt x="58483" y="48101"/>
                        </a:cubicBezTo>
                        <a:cubicBezTo>
                          <a:pt x="58388" y="47816"/>
                          <a:pt x="58388" y="46482"/>
                          <a:pt x="58483" y="46292"/>
                        </a:cubicBezTo>
                        <a:cubicBezTo>
                          <a:pt x="58579" y="46101"/>
                          <a:pt x="58579" y="44672"/>
                          <a:pt x="58865" y="44101"/>
                        </a:cubicBezTo>
                        <a:cubicBezTo>
                          <a:pt x="59150" y="43529"/>
                          <a:pt x="58960" y="42863"/>
                          <a:pt x="59150" y="42482"/>
                        </a:cubicBezTo>
                        <a:cubicBezTo>
                          <a:pt x="59341" y="42196"/>
                          <a:pt x="59817" y="41338"/>
                          <a:pt x="59627" y="40672"/>
                        </a:cubicBezTo>
                        <a:cubicBezTo>
                          <a:pt x="59341" y="40100"/>
                          <a:pt x="59150" y="39624"/>
                          <a:pt x="59531" y="39338"/>
                        </a:cubicBezTo>
                        <a:cubicBezTo>
                          <a:pt x="59817" y="39053"/>
                          <a:pt x="60293" y="39148"/>
                          <a:pt x="59817" y="38386"/>
                        </a:cubicBezTo>
                        <a:cubicBezTo>
                          <a:pt x="59341" y="37624"/>
                          <a:pt x="59150" y="36481"/>
                          <a:pt x="59531" y="35814"/>
                        </a:cubicBezTo>
                        <a:cubicBezTo>
                          <a:pt x="59912" y="35052"/>
                          <a:pt x="60389" y="34576"/>
                          <a:pt x="60579" y="34290"/>
                        </a:cubicBezTo>
                        <a:cubicBezTo>
                          <a:pt x="60770" y="34100"/>
                          <a:pt x="60770" y="33814"/>
                          <a:pt x="60674" y="33338"/>
                        </a:cubicBezTo>
                        <a:cubicBezTo>
                          <a:pt x="60579" y="32861"/>
                          <a:pt x="60293" y="32480"/>
                          <a:pt x="60579" y="32290"/>
                        </a:cubicBezTo>
                        <a:cubicBezTo>
                          <a:pt x="60865" y="32099"/>
                          <a:pt x="61246" y="32195"/>
                          <a:pt x="60960" y="31337"/>
                        </a:cubicBezTo>
                        <a:cubicBezTo>
                          <a:pt x="60674" y="30480"/>
                          <a:pt x="60579" y="29337"/>
                          <a:pt x="61055" y="29146"/>
                        </a:cubicBezTo>
                        <a:cubicBezTo>
                          <a:pt x="61532" y="28861"/>
                          <a:pt x="62198" y="28575"/>
                          <a:pt x="62294" y="28289"/>
                        </a:cubicBezTo>
                        <a:cubicBezTo>
                          <a:pt x="62389" y="28004"/>
                          <a:pt x="62579" y="27337"/>
                          <a:pt x="63151" y="26861"/>
                        </a:cubicBezTo>
                        <a:cubicBezTo>
                          <a:pt x="63722" y="26384"/>
                          <a:pt x="63913" y="26289"/>
                          <a:pt x="64199" y="26003"/>
                        </a:cubicBezTo>
                        <a:cubicBezTo>
                          <a:pt x="64484" y="25717"/>
                          <a:pt x="65056" y="24955"/>
                          <a:pt x="64389" y="24955"/>
                        </a:cubicBezTo>
                        <a:cubicBezTo>
                          <a:pt x="63722" y="24955"/>
                          <a:pt x="63246" y="24098"/>
                          <a:pt x="63627" y="23717"/>
                        </a:cubicBezTo>
                        <a:cubicBezTo>
                          <a:pt x="64008" y="23336"/>
                          <a:pt x="64675" y="22765"/>
                          <a:pt x="64675" y="22479"/>
                        </a:cubicBezTo>
                        <a:cubicBezTo>
                          <a:pt x="64675" y="22193"/>
                          <a:pt x="64675" y="21717"/>
                          <a:pt x="65151" y="21241"/>
                        </a:cubicBezTo>
                        <a:cubicBezTo>
                          <a:pt x="65723" y="20765"/>
                          <a:pt x="66294" y="20955"/>
                          <a:pt x="66580" y="20574"/>
                        </a:cubicBezTo>
                        <a:cubicBezTo>
                          <a:pt x="66866" y="20288"/>
                          <a:pt x="66961" y="19717"/>
                          <a:pt x="67342" y="19336"/>
                        </a:cubicBezTo>
                        <a:cubicBezTo>
                          <a:pt x="67723" y="18859"/>
                          <a:pt x="67913" y="18193"/>
                          <a:pt x="67723" y="18002"/>
                        </a:cubicBezTo>
                        <a:cubicBezTo>
                          <a:pt x="67532" y="17717"/>
                          <a:pt x="67818" y="16192"/>
                          <a:pt x="67913" y="15716"/>
                        </a:cubicBezTo>
                        <a:cubicBezTo>
                          <a:pt x="68008" y="15240"/>
                          <a:pt x="68771" y="14288"/>
                          <a:pt x="68771" y="13811"/>
                        </a:cubicBezTo>
                        <a:cubicBezTo>
                          <a:pt x="68771" y="13335"/>
                          <a:pt x="69342" y="12763"/>
                          <a:pt x="69437" y="12478"/>
                        </a:cubicBezTo>
                        <a:cubicBezTo>
                          <a:pt x="69533" y="12192"/>
                          <a:pt x="70390" y="10858"/>
                          <a:pt x="70866" y="11335"/>
                        </a:cubicBezTo>
                        <a:cubicBezTo>
                          <a:pt x="71342" y="11906"/>
                          <a:pt x="72295" y="12478"/>
                          <a:pt x="72676" y="12383"/>
                        </a:cubicBezTo>
                        <a:cubicBezTo>
                          <a:pt x="73057" y="12287"/>
                          <a:pt x="74104" y="12668"/>
                          <a:pt x="74390" y="12478"/>
                        </a:cubicBezTo>
                        <a:cubicBezTo>
                          <a:pt x="74581" y="12383"/>
                          <a:pt x="75629" y="11621"/>
                          <a:pt x="75533" y="10763"/>
                        </a:cubicBezTo>
                        <a:cubicBezTo>
                          <a:pt x="75438" y="10001"/>
                          <a:pt x="74867" y="9430"/>
                          <a:pt x="75057" y="8763"/>
                        </a:cubicBezTo>
                        <a:cubicBezTo>
                          <a:pt x="75248" y="8096"/>
                          <a:pt x="75152" y="7715"/>
                          <a:pt x="74962" y="7144"/>
                        </a:cubicBezTo>
                        <a:cubicBezTo>
                          <a:pt x="74771" y="6572"/>
                          <a:pt x="74676" y="5620"/>
                          <a:pt x="75248" y="5525"/>
                        </a:cubicBezTo>
                        <a:cubicBezTo>
                          <a:pt x="75819" y="5429"/>
                          <a:pt x="78677" y="5239"/>
                          <a:pt x="78962" y="5144"/>
                        </a:cubicBezTo>
                        <a:cubicBezTo>
                          <a:pt x="79248" y="5048"/>
                          <a:pt x="80772" y="5048"/>
                          <a:pt x="80772" y="5048"/>
                        </a:cubicBezTo>
                        <a:lnTo>
                          <a:pt x="83629" y="5334"/>
                        </a:lnTo>
                        <a:cubicBezTo>
                          <a:pt x="83629" y="5334"/>
                          <a:pt x="85154" y="3334"/>
                          <a:pt x="85344" y="2858"/>
                        </a:cubicBezTo>
                        <a:cubicBezTo>
                          <a:pt x="85630" y="2381"/>
                          <a:pt x="86392" y="1810"/>
                          <a:pt x="86392" y="1524"/>
                        </a:cubicBezTo>
                        <a:cubicBezTo>
                          <a:pt x="86392" y="1238"/>
                          <a:pt x="86963" y="762"/>
                          <a:pt x="86963" y="762"/>
                        </a:cubicBezTo>
                        <a:cubicBezTo>
                          <a:pt x="86963" y="762"/>
                          <a:pt x="88487" y="1524"/>
                          <a:pt x="89059" y="1524"/>
                        </a:cubicBezTo>
                        <a:cubicBezTo>
                          <a:pt x="89630" y="1524"/>
                          <a:pt x="90107" y="1143"/>
                          <a:pt x="90488" y="953"/>
                        </a:cubicBezTo>
                        <a:cubicBezTo>
                          <a:pt x="90869" y="762"/>
                          <a:pt x="91916" y="95"/>
                          <a:pt x="91916" y="95"/>
                        </a:cubicBezTo>
                        <a:lnTo>
                          <a:pt x="92297" y="0"/>
                        </a:lnTo>
                        <a:cubicBezTo>
                          <a:pt x="92488" y="286"/>
                          <a:pt x="92678" y="476"/>
                          <a:pt x="92869" y="476"/>
                        </a:cubicBezTo>
                        <a:cubicBezTo>
                          <a:pt x="93345" y="571"/>
                          <a:pt x="93631" y="857"/>
                          <a:pt x="93821" y="1333"/>
                        </a:cubicBezTo>
                        <a:cubicBezTo>
                          <a:pt x="94107" y="1905"/>
                          <a:pt x="94107" y="2667"/>
                          <a:pt x="94298" y="4000"/>
                        </a:cubicBezTo>
                        <a:cubicBezTo>
                          <a:pt x="94488" y="5334"/>
                          <a:pt x="93821" y="6096"/>
                          <a:pt x="93821" y="6763"/>
                        </a:cubicBezTo>
                        <a:cubicBezTo>
                          <a:pt x="93821" y="7334"/>
                          <a:pt x="94488" y="8287"/>
                          <a:pt x="94774" y="8858"/>
                        </a:cubicBezTo>
                        <a:cubicBezTo>
                          <a:pt x="95060" y="9525"/>
                          <a:pt x="95536" y="10478"/>
                          <a:pt x="96012" y="11144"/>
                        </a:cubicBezTo>
                        <a:cubicBezTo>
                          <a:pt x="96488" y="11811"/>
                          <a:pt x="96298" y="12573"/>
                          <a:pt x="96107" y="13145"/>
                        </a:cubicBezTo>
                        <a:lnTo>
                          <a:pt x="96583" y="14002"/>
                        </a:lnTo>
                        <a:cubicBezTo>
                          <a:pt x="96583" y="14002"/>
                          <a:pt x="99250" y="14573"/>
                          <a:pt x="99632" y="14859"/>
                        </a:cubicBezTo>
                        <a:cubicBezTo>
                          <a:pt x="100013" y="15145"/>
                          <a:pt x="100870" y="16669"/>
                          <a:pt x="100775" y="17336"/>
                        </a:cubicBezTo>
                        <a:cubicBezTo>
                          <a:pt x="100679" y="17907"/>
                          <a:pt x="100298" y="20955"/>
                          <a:pt x="100298" y="20955"/>
                        </a:cubicBezTo>
                        <a:lnTo>
                          <a:pt x="95441" y="26194"/>
                        </a:lnTo>
                        <a:lnTo>
                          <a:pt x="92964" y="30385"/>
                        </a:lnTo>
                        <a:lnTo>
                          <a:pt x="90964" y="32195"/>
                        </a:lnTo>
                        <a:cubicBezTo>
                          <a:pt x="90964" y="32195"/>
                          <a:pt x="89630" y="37529"/>
                          <a:pt x="89535" y="37719"/>
                        </a:cubicBezTo>
                        <a:cubicBezTo>
                          <a:pt x="89440" y="37909"/>
                          <a:pt x="88964" y="44101"/>
                          <a:pt x="88964" y="44101"/>
                        </a:cubicBezTo>
                        <a:lnTo>
                          <a:pt x="87154" y="47816"/>
                        </a:lnTo>
                        <a:lnTo>
                          <a:pt x="82772" y="51435"/>
                        </a:lnTo>
                        <a:cubicBezTo>
                          <a:pt x="82772" y="51435"/>
                          <a:pt x="83820" y="52292"/>
                          <a:pt x="84106" y="52578"/>
                        </a:cubicBezTo>
                        <a:cubicBezTo>
                          <a:pt x="84392" y="52864"/>
                          <a:pt x="85820" y="54197"/>
                          <a:pt x="86392" y="54483"/>
                        </a:cubicBezTo>
                        <a:cubicBezTo>
                          <a:pt x="87058" y="54769"/>
                          <a:pt x="91821" y="56579"/>
                          <a:pt x="92488" y="57150"/>
                        </a:cubicBezTo>
                        <a:cubicBezTo>
                          <a:pt x="93154" y="57721"/>
                          <a:pt x="93345" y="58103"/>
                          <a:pt x="94583" y="58293"/>
                        </a:cubicBezTo>
                        <a:cubicBezTo>
                          <a:pt x="95726" y="58483"/>
                          <a:pt x="98965" y="59817"/>
                          <a:pt x="99441" y="59912"/>
                        </a:cubicBezTo>
                        <a:cubicBezTo>
                          <a:pt x="99917" y="60008"/>
                          <a:pt x="103632" y="60865"/>
                          <a:pt x="103632" y="60865"/>
                        </a:cubicBezTo>
                        <a:cubicBezTo>
                          <a:pt x="103632" y="60865"/>
                          <a:pt x="103727" y="60388"/>
                          <a:pt x="104585" y="60103"/>
                        </a:cubicBezTo>
                        <a:cubicBezTo>
                          <a:pt x="105442" y="59817"/>
                          <a:pt x="107156" y="59341"/>
                          <a:pt x="107156" y="59341"/>
                        </a:cubicBezTo>
                        <a:cubicBezTo>
                          <a:pt x="107156" y="59341"/>
                          <a:pt x="107252" y="58674"/>
                          <a:pt x="107823" y="58579"/>
                        </a:cubicBezTo>
                        <a:cubicBezTo>
                          <a:pt x="108395" y="58483"/>
                          <a:pt x="109252" y="58483"/>
                          <a:pt x="109728" y="58960"/>
                        </a:cubicBezTo>
                        <a:cubicBezTo>
                          <a:pt x="110204" y="59436"/>
                          <a:pt x="110776" y="60293"/>
                          <a:pt x="111919" y="60770"/>
                        </a:cubicBezTo>
                        <a:cubicBezTo>
                          <a:pt x="113062" y="61341"/>
                          <a:pt x="113824" y="61436"/>
                          <a:pt x="114395" y="61627"/>
                        </a:cubicBezTo>
                        <a:cubicBezTo>
                          <a:pt x="114967" y="61722"/>
                          <a:pt x="115348" y="62008"/>
                          <a:pt x="115633" y="62770"/>
                        </a:cubicBezTo>
                        <a:cubicBezTo>
                          <a:pt x="115919" y="63532"/>
                          <a:pt x="116586" y="64294"/>
                          <a:pt x="117062" y="64675"/>
                        </a:cubicBezTo>
                        <a:cubicBezTo>
                          <a:pt x="117539" y="65056"/>
                          <a:pt x="119158" y="66199"/>
                          <a:pt x="119158" y="66199"/>
                        </a:cubicBezTo>
                        <a:cubicBezTo>
                          <a:pt x="119158" y="66199"/>
                          <a:pt x="117920" y="68294"/>
                          <a:pt x="118300" y="68675"/>
                        </a:cubicBezTo>
                        <a:cubicBezTo>
                          <a:pt x="118586" y="69056"/>
                          <a:pt x="119444" y="69151"/>
                          <a:pt x="119825" y="68866"/>
                        </a:cubicBezTo>
                        <a:cubicBezTo>
                          <a:pt x="120206" y="68675"/>
                          <a:pt x="120967" y="68199"/>
                          <a:pt x="121444" y="68771"/>
                        </a:cubicBezTo>
                        <a:cubicBezTo>
                          <a:pt x="121920" y="69342"/>
                          <a:pt x="123920" y="70866"/>
                          <a:pt x="123920" y="70866"/>
                        </a:cubicBezTo>
                        <a:lnTo>
                          <a:pt x="127254" y="72104"/>
                        </a:lnTo>
                        <a:lnTo>
                          <a:pt x="127349" y="72104"/>
                        </a:lnTo>
                        <a:cubicBezTo>
                          <a:pt x="127349" y="72104"/>
                          <a:pt x="128111" y="72771"/>
                          <a:pt x="128016" y="73247"/>
                        </a:cubicBezTo>
                        <a:cubicBezTo>
                          <a:pt x="127921" y="73724"/>
                          <a:pt x="127635" y="73914"/>
                          <a:pt x="127540" y="74295"/>
                        </a:cubicBezTo>
                        <a:cubicBezTo>
                          <a:pt x="127445" y="74676"/>
                          <a:pt x="126968" y="75152"/>
                          <a:pt x="126873" y="75533"/>
                        </a:cubicBezTo>
                        <a:cubicBezTo>
                          <a:pt x="126873" y="76009"/>
                          <a:pt x="126778" y="76581"/>
                          <a:pt x="126492" y="76676"/>
                        </a:cubicBezTo>
                        <a:cubicBezTo>
                          <a:pt x="126206" y="76771"/>
                          <a:pt x="126111" y="76771"/>
                          <a:pt x="125825" y="76391"/>
                        </a:cubicBezTo>
                        <a:cubicBezTo>
                          <a:pt x="125540" y="76009"/>
                          <a:pt x="125158" y="75343"/>
                          <a:pt x="124968" y="75343"/>
                        </a:cubicBezTo>
                        <a:cubicBezTo>
                          <a:pt x="124778" y="75343"/>
                          <a:pt x="124492" y="75629"/>
                          <a:pt x="124682" y="75914"/>
                        </a:cubicBezTo>
                        <a:cubicBezTo>
                          <a:pt x="124873" y="76200"/>
                          <a:pt x="124778" y="76200"/>
                          <a:pt x="124396" y="76391"/>
                        </a:cubicBezTo>
                        <a:cubicBezTo>
                          <a:pt x="124016" y="76581"/>
                          <a:pt x="123730" y="76486"/>
                          <a:pt x="123063" y="76486"/>
                        </a:cubicBezTo>
                        <a:cubicBezTo>
                          <a:pt x="122492" y="76486"/>
                          <a:pt x="121539" y="77057"/>
                          <a:pt x="121444" y="77629"/>
                        </a:cubicBezTo>
                        <a:cubicBezTo>
                          <a:pt x="121349" y="78200"/>
                          <a:pt x="121634" y="78772"/>
                          <a:pt x="121253" y="79248"/>
                        </a:cubicBezTo>
                        <a:cubicBezTo>
                          <a:pt x="120872" y="79724"/>
                          <a:pt x="120682" y="80391"/>
                          <a:pt x="120206" y="80582"/>
                        </a:cubicBezTo>
                        <a:cubicBezTo>
                          <a:pt x="119729" y="80772"/>
                          <a:pt x="119348" y="80963"/>
                          <a:pt x="118872" y="80963"/>
                        </a:cubicBezTo>
                        <a:cubicBezTo>
                          <a:pt x="118396" y="80963"/>
                          <a:pt x="117824" y="80486"/>
                          <a:pt x="117443" y="80677"/>
                        </a:cubicBezTo>
                        <a:cubicBezTo>
                          <a:pt x="117158" y="80867"/>
                          <a:pt x="117158" y="81534"/>
                          <a:pt x="117539" y="81629"/>
                        </a:cubicBezTo>
                        <a:cubicBezTo>
                          <a:pt x="117920" y="81725"/>
                          <a:pt x="118872" y="81915"/>
                          <a:pt x="118872" y="82201"/>
                        </a:cubicBezTo>
                        <a:cubicBezTo>
                          <a:pt x="118872" y="82487"/>
                          <a:pt x="118872" y="82677"/>
                          <a:pt x="118396" y="82677"/>
                        </a:cubicBezTo>
                        <a:cubicBezTo>
                          <a:pt x="117920" y="82677"/>
                          <a:pt x="117824" y="82391"/>
                          <a:pt x="117443" y="82963"/>
                        </a:cubicBezTo>
                        <a:cubicBezTo>
                          <a:pt x="117062" y="83534"/>
                          <a:pt x="116872" y="84487"/>
                          <a:pt x="116205" y="84677"/>
                        </a:cubicBezTo>
                        <a:cubicBezTo>
                          <a:pt x="115443" y="84868"/>
                          <a:pt x="115157" y="84772"/>
                          <a:pt x="115157" y="84772"/>
                        </a:cubicBezTo>
                        <a:lnTo>
                          <a:pt x="114586" y="84677"/>
                        </a:lnTo>
                        <a:cubicBezTo>
                          <a:pt x="114586" y="84677"/>
                          <a:pt x="115253" y="86011"/>
                          <a:pt x="115729" y="86011"/>
                        </a:cubicBezTo>
                        <a:cubicBezTo>
                          <a:pt x="116205" y="86011"/>
                          <a:pt x="117062" y="85439"/>
                          <a:pt x="116967" y="86106"/>
                        </a:cubicBezTo>
                        <a:cubicBezTo>
                          <a:pt x="116777" y="86773"/>
                          <a:pt x="116015" y="89154"/>
                          <a:pt x="115443" y="89440"/>
                        </a:cubicBezTo>
                        <a:cubicBezTo>
                          <a:pt x="114871" y="89725"/>
                          <a:pt x="113729" y="90202"/>
                          <a:pt x="113729" y="90964"/>
                        </a:cubicBezTo>
                        <a:cubicBezTo>
                          <a:pt x="113729" y="91821"/>
                          <a:pt x="113729" y="92964"/>
                          <a:pt x="113729" y="93440"/>
                        </a:cubicBezTo>
                        <a:cubicBezTo>
                          <a:pt x="113729" y="93917"/>
                          <a:pt x="113157" y="94869"/>
                          <a:pt x="113157" y="95441"/>
                        </a:cubicBezTo>
                        <a:cubicBezTo>
                          <a:pt x="113157" y="96012"/>
                          <a:pt x="113062" y="97346"/>
                          <a:pt x="112967" y="97726"/>
                        </a:cubicBezTo>
                        <a:cubicBezTo>
                          <a:pt x="112871" y="98108"/>
                          <a:pt x="112776" y="98584"/>
                          <a:pt x="113062" y="98870"/>
                        </a:cubicBezTo>
                        <a:cubicBezTo>
                          <a:pt x="113348" y="99060"/>
                          <a:pt x="114395" y="100203"/>
                          <a:pt x="114681" y="100965"/>
                        </a:cubicBezTo>
                        <a:cubicBezTo>
                          <a:pt x="114967" y="101727"/>
                          <a:pt x="115348" y="102489"/>
                          <a:pt x="114871" y="102489"/>
                        </a:cubicBezTo>
                        <a:cubicBezTo>
                          <a:pt x="114395" y="102489"/>
                          <a:pt x="113633" y="102394"/>
                          <a:pt x="113348" y="102679"/>
                        </a:cubicBezTo>
                        <a:cubicBezTo>
                          <a:pt x="113062" y="102965"/>
                          <a:pt x="113824" y="103156"/>
                          <a:pt x="114300" y="103537"/>
                        </a:cubicBezTo>
                        <a:cubicBezTo>
                          <a:pt x="114776" y="103918"/>
                          <a:pt x="115443" y="104394"/>
                          <a:pt x="115919" y="104966"/>
                        </a:cubicBezTo>
                        <a:cubicBezTo>
                          <a:pt x="116396" y="105537"/>
                          <a:pt x="116205" y="106871"/>
                          <a:pt x="116015" y="107633"/>
                        </a:cubicBezTo>
                        <a:cubicBezTo>
                          <a:pt x="115729" y="108395"/>
                          <a:pt x="115348" y="109252"/>
                          <a:pt x="115062" y="108871"/>
                        </a:cubicBezTo>
                        <a:cubicBezTo>
                          <a:pt x="114776" y="108490"/>
                          <a:pt x="114300" y="107537"/>
                          <a:pt x="114014" y="107918"/>
                        </a:cubicBezTo>
                        <a:cubicBezTo>
                          <a:pt x="113729" y="108204"/>
                          <a:pt x="113824" y="108490"/>
                          <a:pt x="114205" y="108871"/>
                        </a:cubicBezTo>
                        <a:cubicBezTo>
                          <a:pt x="115253" y="109728"/>
                          <a:pt x="115062" y="110014"/>
                          <a:pt x="114776" y="110014"/>
                        </a:cubicBezTo>
                        <a:lnTo>
                          <a:pt x="114776" y="110014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0" name="任意多边形: 形状 1929"/>
                  <p:cNvSpPr/>
                  <p:nvPr/>
                </p:nvSpPr>
                <p:spPr>
                  <a:xfrm>
                    <a:off x="6220080" y="3451222"/>
                    <a:ext cx="222165" cy="381567"/>
                  </a:xfrm>
                  <a:custGeom>
                    <a:avLst/>
                    <a:gdLst>
                      <a:gd name="connsiteX0" fmla="*/ 66705 w 222165"/>
                      <a:gd name="connsiteY0" fmla="*/ 126081 h 381567"/>
                      <a:gd name="connsiteX1" fmla="*/ 66705 w 222165"/>
                      <a:gd name="connsiteY1" fmla="*/ 126081 h 381567"/>
                      <a:gd name="connsiteX2" fmla="*/ 66800 w 222165"/>
                      <a:gd name="connsiteY2" fmla="*/ 125509 h 381567"/>
                      <a:gd name="connsiteX3" fmla="*/ 66610 w 222165"/>
                      <a:gd name="connsiteY3" fmla="*/ 124557 h 381567"/>
                      <a:gd name="connsiteX4" fmla="*/ 67657 w 222165"/>
                      <a:gd name="connsiteY4" fmla="*/ 125509 h 381567"/>
                      <a:gd name="connsiteX5" fmla="*/ 68610 w 222165"/>
                      <a:gd name="connsiteY5" fmla="*/ 124271 h 381567"/>
                      <a:gd name="connsiteX6" fmla="*/ 68515 w 222165"/>
                      <a:gd name="connsiteY6" fmla="*/ 121604 h 381567"/>
                      <a:gd name="connsiteX7" fmla="*/ 66895 w 222165"/>
                      <a:gd name="connsiteY7" fmla="*/ 120175 h 381567"/>
                      <a:gd name="connsiteX8" fmla="*/ 65943 w 222165"/>
                      <a:gd name="connsiteY8" fmla="*/ 119318 h 381567"/>
                      <a:gd name="connsiteX9" fmla="*/ 67467 w 222165"/>
                      <a:gd name="connsiteY9" fmla="*/ 119128 h 381567"/>
                      <a:gd name="connsiteX10" fmla="*/ 67276 w 222165"/>
                      <a:gd name="connsiteY10" fmla="*/ 117603 h 381567"/>
                      <a:gd name="connsiteX11" fmla="*/ 65657 w 222165"/>
                      <a:gd name="connsiteY11" fmla="*/ 115508 h 381567"/>
                      <a:gd name="connsiteX12" fmla="*/ 65562 w 222165"/>
                      <a:gd name="connsiteY12" fmla="*/ 114365 h 381567"/>
                      <a:gd name="connsiteX13" fmla="*/ 65752 w 222165"/>
                      <a:gd name="connsiteY13" fmla="*/ 112079 h 381567"/>
                      <a:gd name="connsiteX14" fmla="*/ 66324 w 222165"/>
                      <a:gd name="connsiteY14" fmla="*/ 110079 h 381567"/>
                      <a:gd name="connsiteX15" fmla="*/ 66324 w 222165"/>
                      <a:gd name="connsiteY15" fmla="*/ 107602 h 381567"/>
                      <a:gd name="connsiteX16" fmla="*/ 68038 w 222165"/>
                      <a:gd name="connsiteY16" fmla="*/ 106078 h 381567"/>
                      <a:gd name="connsiteX17" fmla="*/ 69562 w 222165"/>
                      <a:gd name="connsiteY17" fmla="*/ 102744 h 381567"/>
                      <a:gd name="connsiteX18" fmla="*/ 68324 w 222165"/>
                      <a:gd name="connsiteY18" fmla="*/ 102649 h 381567"/>
                      <a:gd name="connsiteX19" fmla="*/ 67181 w 222165"/>
                      <a:gd name="connsiteY19" fmla="*/ 101316 h 381567"/>
                      <a:gd name="connsiteX20" fmla="*/ 67753 w 222165"/>
                      <a:gd name="connsiteY20" fmla="*/ 101411 h 381567"/>
                      <a:gd name="connsiteX21" fmla="*/ 68800 w 222165"/>
                      <a:gd name="connsiteY21" fmla="*/ 101316 h 381567"/>
                      <a:gd name="connsiteX22" fmla="*/ 70039 w 222165"/>
                      <a:gd name="connsiteY22" fmla="*/ 99601 h 381567"/>
                      <a:gd name="connsiteX23" fmla="*/ 70991 w 222165"/>
                      <a:gd name="connsiteY23" fmla="*/ 99315 h 381567"/>
                      <a:gd name="connsiteX24" fmla="*/ 71467 w 222165"/>
                      <a:gd name="connsiteY24" fmla="*/ 98839 h 381567"/>
                      <a:gd name="connsiteX25" fmla="*/ 70134 w 222165"/>
                      <a:gd name="connsiteY25" fmla="*/ 98268 h 381567"/>
                      <a:gd name="connsiteX26" fmla="*/ 70039 w 222165"/>
                      <a:gd name="connsiteY26" fmla="*/ 97315 h 381567"/>
                      <a:gd name="connsiteX27" fmla="*/ 71467 w 222165"/>
                      <a:gd name="connsiteY27" fmla="*/ 97601 h 381567"/>
                      <a:gd name="connsiteX28" fmla="*/ 72801 w 222165"/>
                      <a:gd name="connsiteY28" fmla="*/ 97220 h 381567"/>
                      <a:gd name="connsiteX29" fmla="*/ 73849 w 222165"/>
                      <a:gd name="connsiteY29" fmla="*/ 95886 h 381567"/>
                      <a:gd name="connsiteX30" fmla="*/ 74039 w 222165"/>
                      <a:gd name="connsiteY30" fmla="*/ 94267 h 381567"/>
                      <a:gd name="connsiteX31" fmla="*/ 75658 w 222165"/>
                      <a:gd name="connsiteY31" fmla="*/ 93124 h 381567"/>
                      <a:gd name="connsiteX32" fmla="*/ 76992 w 222165"/>
                      <a:gd name="connsiteY32" fmla="*/ 93029 h 381567"/>
                      <a:gd name="connsiteX33" fmla="*/ 77278 w 222165"/>
                      <a:gd name="connsiteY33" fmla="*/ 92553 h 381567"/>
                      <a:gd name="connsiteX34" fmla="*/ 77563 w 222165"/>
                      <a:gd name="connsiteY34" fmla="*/ 91981 h 381567"/>
                      <a:gd name="connsiteX35" fmla="*/ 78421 w 222165"/>
                      <a:gd name="connsiteY35" fmla="*/ 93029 h 381567"/>
                      <a:gd name="connsiteX36" fmla="*/ 79087 w 222165"/>
                      <a:gd name="connsiteY36" fmla="*/ 93315 h 381567"/>
                      <a:gd name="connsiteX37" fmla="*/ 79468 w 222165"/>
                      <a:gd name="connsiteY37" fmla="*/ 92172 h 381567"/>
                      <a:gd name="connsiteX38" fmla="*/ 80135 w 222165"/>
                      <a:gd name="connsiteY38" fmla="*/ 90934 h 381567"/>
                      <a:gd name="connsiteX39" fmla="*/ 80611 w 222165"/>
                      <a:gd name="connsiteY39" fmla="*/ 89886 h 381567"/>
                      <a:gd name="connsiteX40" fmla="*/ 79945 w 222165"/>
                      <a:gd name="connsiteY40" fmla="*/ 88743 h 381567"/>
                      <a:gd name="connsiteX41" fmla="*/ 79849 w 222165"/>
                      <a:gd name="connsiteY41" fmla="*/ 88743 h 381567"/>
                      <a:gd name="connsiteX42" fmla="*/ 80992 w 222165"/>
                      <a:gd name="connsiteY42" fmla="*/ 88076 h 381567"/>
                      <a:gd name="connsiteX43" fmla="*/ 81564 w 222165"/>
                      <a:gd name="connsiteY43" fmla="*/ 87600 h 381567"/>
                      <a:gd name="connsiteX44" fmla="*/ 82421 w 222165"/>
                      <a:gd name="connsiteY44" fmla="*/ 88743 h 381567"/>
                      <a:gd name="connsiteX45" fmla="*/ 84707 w 222165"/>
                      <a:gd name="connsiteY45" fmla="*/ 89981 h 381567"/>
                      <a:gd name="connsiteX46" fmla="*/ 87565 w 222165"/>
                      <a:gd name="connsiteY46" fmla="*/ 90553 h 381567"/>
                      <a:gd name="connsiteX47" fmla="*/ 89089 w 222165"/>
                      <a:gd name="connsiteY47" fmla="*/ 91219 h 381567"/>
                      <a:gd name="connsiteX48" fmla="*/ 91279 w 222165"/>
                      <a:gd name="connsiteY48" fmla="*/ 91886 h 381567"/>
                      <a:gd name="connsiteX49" fmla="*/ 92803 w 222165"/>
                      <a:gd name="connsiteY49" fmla="*/ 92267 h 381567"/>
                      <a:gd name="connsiteX50" fmla="*/ 92994 w 222165"/>
                      <a:gd name="connsiteY50" fmla="*/ 93791 h 381567"/>
                      <a:gd name="connsiteX51" fmla="*/ 93565 w 222165"/>
                      <a:gd name="connsiteY51" fmla="*/ 94648 h 381567"/>
                      <a:gd name="connsiteX52" fmla="*/ 94232 w 222165"/>
                      <a:gd name="connsiteY52" fmla="*/ 95886 h 381567"/>
                      <a:gd name="connsiteX53" fmla="*/ 94518 w 222165"/>
                      <a:gd name="connsiteY53" fmla="*/ 97125 h 381567"/>
                      <a:gd name="connsiteX54" fmla="*/ 94137 w 222165"/>
                      <a:gd name="connsiteY54" fmla="*/ 97887 h 381567"/>
                      <a:gd name="connsiteX55" fmla="*/ 94613 w 222165"/>
                      <a:gd name="connsiteY55" fmla="*/ 98839 h 381567"/>
                      <a:gd name="connsiteX56" fmla="*/ 96042 w 222165"/>
                      <a:gd name="connsiteY56" fmla="*/ 98649 h 381567"/>
                      <a:gd name="connsiteX57" fmla="*/ 97756 w 222165"/>
                      <a:gd name="connsiteY57" fmla="*/ 99220 h 381567"/>
                      <a:gd name="connsiteX58" fmla="*/ 98709 w 222165"/>
                      <a:gd name="connsiteY58" fmla="*/ 99887 h 381567"/>
                      <a:gd name="connsiteX59" fmla="*/ 99661 w 222165"/>
                      <a:gd name="connsiteY59" fmla="*/ 99792 h 381567"/>
                      <a:gd name="connsiteX60" fmla="*/ 100519 w 222165"/>
                      <a:gd name="connsiteY60" fmla="*/ 99220 h 381567"/>
                      <a:gd name="connsiteX61" fmla="*/ 101376 w 222165"/>
                      <a:gd name="connsiteY61" fmla="*/ 98744 h 381567"/>
                      <a:gd name="connsiteX62" fmla="*/ 101852 w 222165"/>
                      <a:gd name="connsiteY62" fmla="*/ 97982 h 381567"/>
                      <a:gd name="connsiteX63" fmla="*/ 104614 w 222165"/>
                      <a:gd name="connsiteY63" fmla="*/ 97792 h 381567"/>
                      <a:gd name="connsiteX64" fmla="*/ 105091 w 222165"/>
                      <a:gd name="connsiteY64" fmla="*/ 98553 h 381567"/>
                      <a:gd name="connsiteX65" fmla="*/ 106805 w 222165"/>
                      <a:gd name="connsiteY65" fmla="*/ 98935 h 381567"/>
                      <a:gd name="connsiteX66" fmla="*/ 107662 w 222165"/>
                      <a:gd name="connsiteY66" fmla="*/ 98363 h 381567"/>
                      <a:gd name="connsiteX67" fmla="*/ 109663 w 222165"/>
                      <a:gd name="connsiteY67" fmla="*/ 98173 h 381567"/>
                      <a:gd name="connsiteX68" fmla="*/ 110901 w 222165"/>
                      <a:gd name="connsiteY68" fmla="*/ 97601 h 381567"/>
                      <a:gd name="connsiteX69" fmla="*/ 112901 w 222165"/>
                      <a:gd name="connsiteY69" fmla="*/ 96363 h 381567"/>
                      <a:gd name="connsiteX70" fmla="*/ 114139 w 222165"/>
                      <a:gd name="connsiteY70" fmla="*/ 95886 h 381567"/>
                      <a:gd name="connsiteX71" fmla="*/ 115854 w 222165"/>
                      <a:gd name="connsiteY71" fmla="*/ 96839 h 381567"/>
                      <a:gd name="connsiteX72" fmla="*/ 117568 w 222165"/>
                      <a:gd name="connsiteY72" fmla="*/ 97792 h 381567"/>
                      <a:gd name="connsiteX73" fmla="*/ 119378 w 222165"/>
                      <a:gd name="connsiteY73" fmla="*/ 97030 h 381567"/>
                      <a:gd name="connsiteX74" fmla="*/ 120521 w 222165"/>
                      <a:gd name="connsiteY74" fmla="*/ 96744 h 381567"/>
                      <a:gd name="connsiteX75" fmla="*/ 121188 w 222165"/>
                      <a:gd name="connsiteY75" fmla="*/ 95886 h 381567"/>
                      <a:gd name="connsiteX76" fmla="*/ 122331 w 222165"/>
                      <a:gd name="connsiteY76" fmla="*/ 95886 h 381567"/>
                      <a:gd name="connsiteX77" fmla="*/ 123093 w 222165"/>
                      <a:gd name="connsiteY77" fmla="*/ 96172 h 381567"/>
                      <a:gd name="connsiteX78" fmla="*/ 123950 w 222165"/>
                      <a:gd name="connsiteY78" fmla="*/ 94458 h 381567"/>
                      <a:gd name="connsiteX79" fmla="*/ 123379 w 222165"/>
                      <a:gd name="connsiteY79" fmla="*/ 92648 h 381567"/>
                      <a:gd name="connsiteX80" fmla="*/ 123855 w 222165"/>
                      <a:gd name="connsiteY80" fmla="*/ 91315 h 381567"/>
                      <a:gd name="connsiteX81" fmla="*/ 123855 w 222165"/>
                      <a:gd name="connsiteY81" fmla="*/ 89886 h 381567"/>
                      <a:gd name="connsiteX82" fmla="*/ 123569 w 222165"/>
                      <a:gd name="connsiteY82" fmla="*/ 87219 h 381567"/>
                      <a:gd name="connsiteX83" fmla="*/ 123569 w 222165"/>
                      <a:gd name="connsiteY83" fmla="*/ 84933 h 381567"/>
                      <a:gd name="connsiteX84" fmla="*/ 123760 w 222165"/>
                      <a:gd name="connsiteY84" fmla="*/ 83123 h 381567"/>
                      <a:gd name="connsiteX85" fmla="*/ 124617 w 222165"/>
                      <a:gd name="connsiteY85" fmla="*/ 81313 h 381567"/>
                      <a:gd name="connsiteX86" fmla="*/ 124236 w 222165"/>
                      <a:gd name="connsiteY86" fmla="*/ 80075 h 381567"/>
                      <a:gd name="connsiteX87" fmla="*/ 124522 w 222165"/>
                      <a:gd name="connsiteY87" fmla="*/ 79885 h 381567"/>
                      <a:gd name="connsiteX88" fmla="*/ 123093 w 222165"/>
                      <a:gd name="connsiteY88" fmla="*/ 78075 h 381567"/>
                      <a:gd name="connsiteX89" fmla="*/ 125284 w 222165"/>
                      <a:gd name="connsiteY89" fmla="*/ 78265 h 381567"/>
                      <a:gd name="connsiteX90" fmla="*/ 126712 w 222165"/>
                      <a:gd name="connsiteY90" fmla="*/ 79885 h 381567"/>
                      <a:gd name="connsiteX91" fmla="*/ 127379 w 222165"/>
                      <a:gd name="connsiteY91" fmla="*/ 81980 h 381567"/>
                      <a:gd name="connsiteX92" fmla="*/ 128332 w 222165"/>
                      <a:gd name="connsiteY92" fmla="*/ 82837 h 381567"/>
                      <a:gd name="connsiteX93" fmla="*/ 128617 w 222165"/>
                      <a:gd name="connsiteY93" fmla="*/ 83885 h 381567"/>
                      <a:gd name="connsiteX94" fmla="*/ 129379 w 222165"/>
                      <a:gd name="connsiteY94" fmla="*/ 84076 h 381567"/>
                      <a:gd name="connsiteX95" fmla="*/ 130046 w 222165"/>
                      <a:gd name="connsiteY95" fmla="*/ 83790 h 381567"/>
                      <a:gd name="connsiteX96" fmla="*/ 130427 w 222165"/>
                      <a:gd name="connsiteY96" fmla="*/ 82932 h 381567"/>
                      <a:gd name="connsiteX97" fmla="*/ 130999 w 222165"/>
                      <a:gd name="connsiteY97" fmla="*/ 81885 h 381567"/>
                      <a:gd name="connsiteX98" fmla="*/ 131856 w 222165"/>
                      <a:gd name="connsiteY98" fmla="*/ 81409 h 381567"/>
                      <a:gd name="connsiteX99" fmla="*/ 132332 w 222165"/>
                      <a:gd name="connsiteY99" fmla="*/ 80456 h 381567"/>
                      <a:gd name="connsiteX100" fmla="*/ 133094 w 222165"/>
                      <a:gd name="connsiteY100" fmla="*/ 79218 h 381567"/>
                      <a:gd name="connsiteX101" fmla="*/ 133570 w 222165"/>
                      <a:gd name="connsiteY101" fmla="*/ 78742 h 381567"/>
                      <a:gd name="connsiteX102" fmla="*/ 132904 w 222165"/>
                      <a:gd name="connsiteY102" fmla="*/ 77503 h 381567"/>
                      <a:gd name="connsiteX103" fmla="*/ 133570 w 222165"/>
                      <a:gd name="connsiteY103" fmla="*/ 75789 h 381567"/>
                      <a:gd name="connsiteX104" fmla="*/ 130808 w 222165"/>
                      <a:gd name="connsiteY104" fmla="*/ 73693 h 381567"/>
                      <a:gd name="connsiteX105" fmla="*/ 128903 w 222165"/>
                      <a:gd name="connsiteY105" fmla="*/ 72265 h 381567"/>
                      <a:gd name="connsiteX106" fmla="*/ 128808 w 222165"/>
                      <a:gd name="connsiteY106" fmla="*/ 70074 h 381567"/>
                      <a:gd name="connsiteX107" fmla="*/ 129665 w 222165"/>
                      <a:gd name="connsiteY107" fmla="*/ 68073 h 381567"/>
                      <a:gd name="connsiteX108" fmla="*/ 129856 w 222165"/>
                      <a:gd name="connsiteY108" fmla="*/ 66073 h 381567"/>
                      <a:gd name="connsiteX109" fmla="*/ 130427 w 222165"/>
                      <a:gd name="connsiteY109" fmla="*/ 64740 h 381567"/>
                      <a:gd name="connsiteX110" fmla="*/ 130999 w 222165"/>
                      <a:gd name="connsiteY110" fmla="*/ 62930 h 381567"/>
                      <a:gd name="connsiteX111" fmla="*/ 131761 w 222165"/>
                      <a:gd name="connsiteY111" fmla="*/ 62454 h 381567"/>
                      <a:gd name="connsiteX112" fmla="*/ 132808 w 222165"/>
                      <a:gd name="connsiteY112" fmla="*/ 60835 h 381567"/>
                      <a:gd name="connsiteX113" fmla="*/ 132427 w 222165"/>
                      <a:gd name="connsiteY113" fmla="*/ 59311 h 381567"/>
                      <a:gd name="connsiteX114" fmla="*/ 133761 w 222165"/>
                      <a:gd name="connsiteY114" fmla="*/ 58453 h 381567"/>
                      <a:gd name="connsiteX115" fmla="*/ 134523 w 222165"/>
                      <a:gd name="connsiteY115" fmla="*/ 57691 h 381567"/>
                      <a:gd name="connsiteX116" fmla="*/ 135285 w 222165"/>
                      <a:gd name="connsiteY116" fmla="*/ 57025 h 381567"/>
                      <a:gd name="connsiteX117" fmla="*/ 136428 w 222165"/>
                      <a:gd name="connsiteY117" fmla="*/ 55405 h 381567"/>
                      <a:gd name="connsiteX118" fmla="*/ 137190 w 222165"/>
                      <a:gd name="connsiteY118" fmla="*/ 55405 h 381567"/>
                      <a:gd name="connsiteX119" fmla="*/ 137285 w 222165"/>
                      <a:gd name="connsiteY119" fmla="*/ 54453 h 381567"/>
                      <a:gd name="connsiteX120" fmla="*/ 140333 w 222165"/>
                      <a:gd name="connsiteY120" fmla="*/ 50167 h 381567"/>
                      <a:gd name="connsiteX121" fmla="*/ 141476 w 222165"/>
                      <a:gd name="connsiteY121" fmla="*/ 50738 h 381567"/>
                      <a:gd name="connsiteX122" fmla="*/ 142524 w 222165"/>
                      <a:gd name="connsiteY122" fmla="*/ 50928 h 381567"/>
                      <a:gd name="connsiteX123" fmla="*/ 143572 w 222165"/>
                      <a:gd name="connsiteY123" fmla="*/ 49309 h 381567"/>
                      <a:gd name="connsiteX124" fmla="*/ 142048 w 222165"/>
                      <a:gd name="connsiteY124" fmla="*/ 47404 h 381567"/>
                      <a:gd name="connsiteX125" fmla="*/ 143000 w 222165"/>
                      <a:gd name="connsiteY125" fmla="*/ 46071 h 381567"/>
                      <a:gd name="connsiteX126" fmla="*/ 144810 w 222165"/>
                      <a:gd name="connsiteY126" fmla="*/ 44928 h 381567"/>
                      <a:gd name="connsiteX127" fmla="*/ 146715 w 222165"/>
                      <a:gd name="connsiteY127" fmla="*/ 41785 h 381567"/>
                      <a:gd name="connsiteX128" fmla="*/ 147763 w 222165"/>
                      <a:gd name="connsiteY128" fmla="*/ 40546 h 381567"/>
                      <a:gd name="connsiteX129" fmla="*/ 148810 w 222165"/>
                      <a:gd name="connsiteY129" fmla="*/ 39308 h 381567"/>
                      <a:gd name="connsiteX130" fmla="*/ 150430 w 222165"/>
                      <a:gd name="connsiteY130" fmla="*/ 40642 h 381567"/>
                      <a:gd name="connsiteX131" fmla="*/ 151668 w 222165"/>
                      <a:gd name="connsiteY131" fmla="*/ 39213 h 381567"/>
                      <a:gd name="connsiteX132" fmla="*/ 152430 w 222165"/>
                      <a:gd name="connsiteY132" fmla="*/ 38165 h 381567"/>
                      <a:gd name="connsiteX133" fmla="*/ 153001 w 222165"/>
                      <a:gd name="connsiteY133" fmla="*/ 38451 h 381567"/>
                      <a:gd name="connsiteX134" fmla="*/ 153764 w 222165"/>
                      <a:gd name="connsiteY134" fmla="*/ 36355 h 381567"/>
                      <a:gd name="connsiteX135" fmla="*/ 154811 w 222165"/>
                      <a:gd name="connsiteY135" fmla="*/ 34165 h 381567"/>
                      <a:gd name="connsiteX136" fmla="*/ 154811 w 222165"/>
                      <a:gd name="connsiteY136" fmla="*/ 32640 h 381567"/>
                      <a:gd name="connsiteX137" fmla="*/ 154144 w 222165"/>
                      <a:gd name="connsiteY137" fmla="*/ 31688 h 381567"/>
                      <a:gd name="connsiteX138" fmla="*/ 154621 w 222165"/>
                      <a:gd name="connsiteY138" fmla="*/ 31307 h 381567"/>
                      <a:gd name="connsiteX139" fmla="*/ 155192 w 222165"/>
                      <a:gd name="connsiteY139" fmla="*/ 31021 h 381567"/>
                      <a:gd name="connsiteX140" fmla="*/ 155573 w 222165"/>
                      <a:gd name="connsiteY140" fmla="*/ 30069 h 381567"/>
                      <a:gd name="connsiteX141" fmla="*/ 156430 w 222165"/>
                      <a:gd name="connsiteY141" fmla="*/ 29878 h 381567"/>
                      <a:gd name="connsiteX142" fmla="*/ 157954 w 222165"/>
                      <a:gd name="connsiteY142" fmla="*/ 27783 h 381567"/>
                      <a:gd name="connsiteX143" fmla="*/ 158907 w 222165"/>
                      <a:gd name="connsiteY143" fmla="*/ 27021 h 381567"/>
                      <a:gd name="connsiteX144" fmla="*/ 161002 w 222165"/>
                      <a:gd name="connsiteY144" fmla="*/ 24830 h 381567"/>
                      <a:gd name="connsiteX145" fmla="*/ 161955 w 222165"/>
                      <a:gd name="connsiteY145" fmla="*/ 25402 h 381567"/>
                      <a:gd name="connsiteX146" fmla="*/ 162431 w 222165"/>
                      <a:gd name="connsiteY146" fmla="*/ 25687 h 381567"/>
                      <a:gd name="connsiteX147" fmla="*/ 163289 w 222165"/>
                      <a:gd name="connsiteY147" fmla="*/ 25306 h 381567"/>
                      <a:gd name="connsiteX148" fmla="*/ 162622 w 222165"/>
                      <a:gd name="connsiteY148" fmla="*/ 24163 h 381567"/>
                      <a:gd name="connsiteX149" fmla="*/ 162431 w 222165"/>
                      <a:gd name="connsiteY149" fmla="*/ 23497 h 381567"/>
                      <a:gd name="connsiteX150" fmla="*/ 163098 w 222165"/>
                      <a:gd name="connsiteY150" fmla="*/ 22544 h 381567"/>
                      <a:gd name="connsiteX151" fmla="*/ 164146 w 222165"/>
                      <a:gd name="connsiteY151" fmla="*/ 22163 h 381567"/>
                      <a:gd name="connsiteX152" fmla="*/ 164622 w 222165"/>
                      <a:gd name="connsiteY152" fmla="*/ 21401 h 381567"/>
                      <a:gd name="connsiteX153" fmla="*/ 163384 w 222165"/>
                      <a:gd name="connsiteY153" fmla="*/ 20544 h 381567"/>
                      <a:gd name="connsiteX154" fmla="*/ 162050 w 222165"/>
                      <a:gd name="connsiteY154" fmla="*/ 19591 h 381567"/>
                      <a:gd name="connsiteX155" fmla="*/ 161098 w 222165"/>
                      <a:gd name="connsiteY155" fmla="*/ 18925 h 381567"/>
                      <a:gd name="connsiteX156" fmla="*/ 161574 w 222165"/>
                      <a:gd name="connsiteY156" fmla="*/ 18067 h 381567"/>
                      <a:gd name="connsiteX157" fmla="*/ 162526 w 222165"/>
                      <a:gd name="connsiteY157" fmla="*/ 17877 h 381567"/>
                      <a:gd name="connsiteX158" fmla="*/ 163860 w 222165"/>
                      <a:gd name="connsiteY158" fmla="*/ 19306 h 381567"/>
                      <a:gd name="connsiteX159" fmla="*/ 164812 w 222165"/>
                      <a:gd name="connsiteY159" fmla="*/ 20448 h 381567"/>
                      <a:gd name="connsiteX160" fmla="*/ 166241 w 222165"/>
                      <a:gd name="connsiteY160" fmla="*/ 20448 h 381567"/>
                      <a:gd name="connsiteX161" fmla="*/ 167575 w 222165"/>
                      <a:gd name="connsiteY161" fmla="*/ 19972 h 381567"/>
                      <a:gd name="connsiteX162" fmla="*/ 169003 w 222165"/>
                      <a:gd name="connsiteY162" fmla="*/ 19401 h 381567"/>
                      <a:gd name="connsiteX163" fmla="*/ 170147 w 222165"/>
                      <a:gd name="connsiteY163" fmla="*/ 18353 h 381567"/>
                      <a:gd name="connsiteX164" fmla="*/ 172242 w 222165"/>
                      <a:gd name="connsiteY164" fmla="*/ 17210 h 381567"/>
                      <a:gd name="connsiteX165" fmla="*/ 173956 w 222165"/>
                      <a:gd name="connsiteY165" fmla="*/ 16543 h 381567"/>
                      <a:gd name="connsiteX166" fmla="*/ 172814 w 222165"/>
                      <a:gd name="connsiteY166" fmla="*/ 13686 h 381567"/>
                      <a:gd name="connsiteX167" fmla="*/ 171289 w 222165"/>
                      <a:gd name="connsiteY167" fmla="*/ 11590 h 381567"/>
                      <a:gd name="connsiteX168" fmla="*/ 170242 w 222165"/>
                      <a:gd name="connsiteY168" fmla="*/ 10828 h 381567"/>
                      <a:gd name="connsiteX169" fmla="*/ 170242 w 222165"/>
                      <a:gd name="connsiteY169" fmla="*/ 9400 h 381567"/>
                      <a:gd name="connsiteX170" fmla="*/ 171004 w 222165"/>
                      <a:gd name="connsiteY170" fmla="*/ 8447 h 381567"/>
                      <a:gd name="connsiteX171" fmla="*/ 173290 w 222165"/>
                      <a:gd name="connsiteY171" fmla="*/ 9209 h 381567"/>
                      <a:gd name="connsiteX172" fmla="*/ 173956 w 222165"/>
                      <a:gd name="connsiteY172" fmla="*/ 9019 h 381567"/>
                      <a:gd name="connsiteX173" fmla="*/ 174718 w 222165"/>
                      <a:gd name="connsiteY173" fmla="*/ 9781 h 381567"/>
                      <a:gd name="connsiteX174" fmla="*/ 175861 w 222165"/>
                      <a:gd name="connsiteY174" fmla="*/ 9685 h 381567"/>
                      <a:gd name="connsiteX175" fmla="*/ 175480 w 222165"/>
                      <a:gd name="connsiteY175" fmla="*/ 10638 h 381567"/>
                      <a:gd name="connsiteX176" fmla="*/ 177100 w 222165"/>
                      <a:gd name="connsiteY176" fmla="*/ 12162 h 381567"/>
                      <a:gd name="connsiteX177" fmla="*/ 178528 w 222165"/>
                      <a:gd name="connsiteY177" fmla="*/ 13400 h 381567"/>
                      <a:gd name="connsiteX178" fmla="*/ 179767 w 222165"/>
                      <a:gd name="connsiteY178" fmla="*/ 14353 h 381567"/>
                      <a:gd name="connsiteX179" fmla="*/ 180433 w 222165"/>
                      <a:gd name="connsiteY179" fmla="*/ 14638 h 381567"/>
                      <a:gd name="connsiteX180" fmla="*/ 181576 w 222165"/>
                      <a:gd name="connsiteY180" fmla="*/ 13210 h 381567"/>
                      <a:gd name="connsiteX181" fmla="*/ 181195 w 222165"/>
                      <a:gd name="connsiteY181" fmla="*/ 12448 h 381567"/>
                      <a:gd name="connsiteX182" fmla="*/ 182148 w 222165"/>
                      <a:gd name="connsiteY182" fmla="*/ 11305 h 381567"/>
                      <a:gd name="connsiteX183" fmla="*/ 183291 w 222165"/>
                      <a:gd name="connsiteY183" fmla="*/ 11971 h 381567"/>
                      <a:gd name="connsiteX184" fmla="*/ 184339 w 222165"/>
                      <a:gd name="connsiteY184" fmla="*/ 12067 h 381567"/>
                      <a:gd name="connsiteX185" fmla="*/ 184624 w 222165"/>
                      <a:gd name="connsiteY185" fmla="*/ 11209 h 381567"/>
                      <a:gd name="connsiteX186" fmla="*/ 185577 w 222165"/>
                      <a:gd name="connsiteY186" fmla="*/ 11495 h 381567"/>
                      <a:gd name="connsiteX187" fmla="*/ 186625 w 222165"/>
                      <a:gd name="connsiteY187" fmla="*/ 12924 h 381567"/>
                      <a:gd name="connsiteX188" fmla="*/ 187006 w 222165"/>
                      <a:gd name="connsiteY188" fmla="*/ 13876 h 381567"/>
                      <a:gd name="connsiteX189" fmla="*/ 187958 w 222165"/>
                      <a:gd name="connsiteY189" fmla="*/ 15496 h 381567"/>
                      <a:gd name="connsiteX190" fmla="*/ 189577 w 222165"/>
                      <a:gd name="connsiteY190" fmla="*/ 16353 h 381567"/>
                      <a:gd name="connsiteX191" fmla="*/ 191006 w 222165"/>
                      <a:gd name="connsiteY191" fmla="*/ 15972 h 381567"/>
                      <a:gd name="connsiteX192" fmla="*/ 191959 w 222165"/>
                      <a:gd name="connsiteY192" fmla="*/ 16067 h 381567"/>
                      <a:gd name="connsiteX193" fmla="*/ 192625 w 222165"/>
                      <a:gd name="connsiteY193" fmla="*/ 14924 h 381567"/>
                      <a:gd name="connsiteX194" fmla="*/ 193006 w 222165"/>
                      <a:gd name="connsiteY194" fmla="*/ 13972 h 381567"/>
                      <a:gd name="connsiteX195" fmla="*/ 193102 w 222165"/>
                      <a:gd name="connsiteY195" fmla="*/ 12924 h 381567"/>
                      <a:gd name="connsiteX196" fmla="*/ 193959 w 222165"/>
                      <a:gd name="connsiteY196" fmla="*/ 11209 h 381567"/>
                      <a:gd name="connsiteX197" fmla="*/ 195292 w 222165"/>
                      <a:gd name="connsiteY197" fmla="*/ 9304 h 381567"/>
                      <a:gd name="connsiteX198" fmla="*/ 196054 w 222165"/>
                      <a:gd name="connsiteY198" fmla="*/ 8066 h 381567"/>
                      <a:gd name="connsiteX199" fmla="*/ 196816 w 222165"/>
                      <a:gd name="connsiteY199" fmla="*/ 6637 h 381567"/>
                      <a:gd name="connsiteX200" fmla="*/ 197578 w 222165"/>
                      <a:gd name="connsiteY200" fmla="*/ 5494 h 381567"/>
                      <a:gd name="connsiteX201" fmla="*/ 198435 w 222165"/>
                      <a:gd name="connsiteY201" fmla="*/ 4256 h 381567"/>
                      <a:gd name="connsiteX202" fmla="*/ 199674 w 222165"/>
                      <a:gd name="connsiteY202" fmla="*/ 4065 h 381567"/>
                      <a:gd name="connsiteX203" fmla="*/ 201007 w 222165"/>
                      <a:gd name="connsiteY203" fmla="*/ 3589 h 381567"/>
                      <a:gd name="connsiteX204" fmla="*/ 202055 w 222165"/>
                      <a:gd name="connsiteY204" fmla="*/ 2542 h 381567"/>
                      <a:gd name="connsiteX205" fmla="*/ 202722 w 222165"/>
                      <a:gd name="connsiteY205" fmla="*/ 1875 h 381567"/>
                      <a:gd name="connsiteX206" fmla="*/ 203198 w 222165"/>
                      <a:gd name="connsiteY206" fmla="*/ 1113 h 381567"/>
                      <a:gd name="connsiteX207" fmla="*/ 203770 w 222165"/>
                      <a:gd name="connsiteY207" fmla="*/ 922 h 381567"/>
                      <a:gd name="connsiteX208" fmla="*/ 203960 w 222165"/>
                      <a:gd name="connsiteY208" fmla="*/ 1684 h 381567"/>
                      <a:gd name="connsiteX209" fmla="*/ 205293 w 222165"/>
                      <a:gd name="connsiteY209" fmla="*/ 1398 h 381567"/>
                      <a:gd name="connsiteX210" fmla="*/ 206341 w 222165"/>
                      <a:gd name="connsiteY210" fmla="*/ 1208 h 381567"/>
                      <a:gd name="connsiteX211" fmla="*/ 206722 w 222165"/>
                      <a:gd name="connsiteY211" fmla="*/ 446 h 381567"/>
                      <a:gd name="connsiteX212" fmla="*/ 207484 w 222165"/>
                      <a:gd name="connsiteY212" fmla="*/ 160 h 381567"/>
                      <a:gd name="connsiteX213" fmla="*/ 208056 w 222165"/>
                      <a:gd name="connsiteY213" fmla="*/ 1208 h 381567"/>
                      <a:gd name="connsiteX214" fmla="*/ 207865 w 222165"/>
                      <a:gd name="connsiteY214" fmla="*/ 2637 h 381567"/>
                      <a:gd name="connsiteX215" fmla="*/ 207199 w 222165"/>
                      <a:gd name="connsiteY215" fmla="*/ 3303 h 381567"/>
                      <a:gd name="connsiteX216" fmla="*/ 206341 w 222165"/>
                      <a:gd name="connsiteY216" fmla="*/ 4447 h 381567"/>
                      <a:gd name="connsiteX217" fmla="*/ 206341 w 222165"/>
                      <a:gd name="connsiteY217" fmla="*/ 4923 h 381567"/>
                      <a:gd name="connsiteX218" fmla="*/ 206437 w 222165"/>
                      <a:gd name="connsiteY218" fmla="*/ 5399 h 381567"/>
                      <a:gd name="connsiteX219" fmla="*/ 205865 w 222165"/>
                      <a:gd name="connsiteY219" fmla="*/ 5685 h 381567"/>
                      <a:gd name="connsiteX220" fmla="*/ 205770 w 222165"/>
                      <a:gd name="connsiteY220" fmla="*/ 6352 h 381567"/>
                      <a:gd name="connsiteX221" fmla="*/ 204817 w 222165"/>
                      <a:gd name="connsiteY221" fmla="*/ 6732 h 381567"/>
                      <a:gd name="connsiteX222" fmla="*/ 205198 w 222165"/>
                      <a:gd name="connsiteY222" fmla="*/ 8638 h 381567"/>
                      <a:gd name="connsiteX223" fmla="*/ 206341 w 222165"/>
                      <a:gd name="connsiteY223" fmla="*/ 8638 h 381567"/>
                      <a:gd name="connsiteX224" fmla="*/ 206246 w 222165"/>
                      <a:gd name="connsiteY224" fmla="*/ 10257 h 381567"/>
                      <a:gd name="connsiteX225" fmla="*/ 207675 w 222165"/>
                      <a:gd name="connsiteY225" fmla="*/ 10447 h 381567"/>
                      <a:gd name="connsiteX226" fmla="*/ 208056 w 222165"/>
                      <a:gd name="connsiteY226" fmla="*/ 10066 h 381567"/>
                      <a:gd name="connsiteX227" fmla="*/ 209485 w 222165"/>
                      <a:gd name="connsiteY227" fmla="*/ 10352 h 381567"/>
                      <a:gd name="connsiteX228" fmla="*/ 209961 w 222165"/>
                      <a:gd name="connsiteY228" fmla="*/ 11495 h 381567"/>
                      <a:gd name="connsiteX229" fmla="*/ 210437 w 222165"/>
                      <a:gd name="connsiteY229" fmla="*/ 12733 h 381567"/>
                      <a:gd name="connsiteX230" fmla="*/ 211771 w 222165"/>
                      <a:gd name="connsiteY230" fmla="*/ 12828 h 381567"/>
                      <a:gd name="connsiteX231" fmla="*/ 212342 w 222165"/>
                      <a:gd name="connsiteY231" fmla="*/ 13590 h 381567"/>
                      <a:gd name="connsiteX232" fmla="*/ 211104 w 222165"/>
                      <a:gd name="connsiteY232" fmla="*/ 14543 h 381567"/>
                      <a:gd name="connsiteX233" fmla="*/ 211199 w 222165"/>
                      <a:gd name="connsiteY233" fmla="*/ 15972 h 381567"/>
                      <a:gd name="connsiteX234" fmla="*/ 210628 w 222165"/>
                      <a:gd name="connsiteY234" fmla="*/ 17591 h 381567"/>
                      <a:gd name="connsiteX235" fmla="*/ 209770 w 222165"/>
                      <a:gd name="connsiteY235" fmla="*/ 19877 h 381567"/>
                      <a:gd name="connsiteX236" fmla="*/ 209389 w 222165"/>
                      <a:gd name="connsiteY236" fmla="*/ 22925 h 381567"/>
                      <a:gd name="connsiteX237" fmla="*/ 208342 w 222165"/>
                      <a:gd name="connsiteY237" fmla="*/ 25687 h 381567"/>
                      <a:gd name="connsiteX238" fmla="*/ 206627 w 222165"/>
                      <a:gd name="connsiteY238" fmla="*/ 26926 h 381567"/>
                      <a:gd name="connsiteX239" fmla="*/ 204532 w 222165"/>
                      <a:gd name="connsiteY239" fmla="*/ 27878 h 381567"/>
                      <a:gd name="connsiteX240" fmla="*/ 203770 w 222165"/>
                      <a:gd name="connsiteY240" fmla="*/ 29593 h 381567"/>
                      <a:gd name="connsiteX241" fmla="*/ 204817 w 222165"/>
                      <a:gd name="connsiteY241" fmla="*/ 31974 h 381567"/>
                      <a:gd name="connsiteX242" fmla="*/ 205103 w 222165"/>
                      <a:gd name="connsiteY242" fmla="*/ 34736 h 381567"/>
                      <a:gd name="connsiteX243" fmla="*/ 204055 w 222165"/>
                      <a:gd name="connsiteY243" fmla="*/ 37784 h 381567"/>
                      <a:gd name="connsiteX244" fmla="*/ 203293 w 222165"/>
                      <a:gd name="connsiteY244" fmla="*/ 39784 h 381567"/>
                      <a:gd name="connsiteX245" fmla="*/ 202627 w 222165"/>
                      <a:gd name="connsiteY245" fmla="*/ 42165 h 381567"/>
                      <a:gd name="connsiteX246" fmla="*/ 201293 w 222165"/>
                      <a:gd name="connsiteY246" fmla="*/ 44547 h 381567"/>
                      <a:gd name="connsiteX247" fmla="*/ 201007 w 222165"/>
                      <a:gd name="connsiteY247" fmla="*/ 46738 h 381567"/>
                      <a:gd name="connsiteX248" fmla="*/ 201960 w 222165"/>
                      <a:gd name="connsiteY248" fmla="*/ 49023 h 381567"/>
                      <a:gd name="connsiteX249" fmla="*/ 201484 w 222165"/>
                      <a:gd name="connsiteY249" fmla="*/ 51310 h 381567"/>
                      <a:gd name="connsiteX250" fmla="*/ 200912 w 222165"/>
                      <a:gd name="connsiteY250" fmla="*/ 52453 h 381567"/>
                      <a:gd name="connsiteX251" fmla="*/ 200531 w 222165"/>
                      <a:gd name="connsiteY251" fmla="*/ 54834 h 381567"/>
                      <a:gd name="connsiteX252" fmla="*/ 199102 w 222165"/>
                      <a:gd name="connsiteY252" fmla="*/ 54739 h 381567"/>
                      <a:gd name="connsiteX253" fmla="*/ 197483 w 222165"/>
                      <a:gd name="connsiteY253" fmla="*/ 55215 h 381567"/>
                      <a:gd name="connsiteX254" fmla="*/ 196531 w 222165"/>
                      <a:gd name="connsiteY254" fmla="*/ 58072 h 381567"/>
                      <a:gd name="connsiteX255" fmla="*/ 195578 w 222165"/>
                      <a:gd name="connsiteY255" fmla="*/ 59501 h 381567"/>
                      <a:gd name="connsiteX256" fmla="*/ 194149 w 222165"/>
                      <a:gd name="connsiteY256" fmla="*/ 60835 h 381567"/>
                      <a:gd name="connsiteX257" fmla="*/ 192244 w 222165"/>
                      <a:gd name="connsiteY257" fmla="*/ 62454 h 381567"/>
                      <a:gd name="connsiteX258" fmla="*/ 190435 w 222165"/>
                      <a:gd name="connsiteY258" fmla="*/ 62454 h 381567"/>
                      <a:gd name="connsiteX259" fmla="*/ 189958 w 222165"/>
                      <a:gd name="connsiteY259" fmla="*/ 63978 h 381567"/>
                      <a:gd name="connsiteX260" fmla="*/ 189958 w 222165"/>
                      <a:gd name="connsiteY260" fmla="*/ 66264 h 381567"/>
                      <a:gd name="connsiteX261" fmla="*/ 188910 w 222165"/>
                      <a:gd name="connsiteY261" fmla="*/ 67121 h 381567"/>
                      <a:gd name="connsiteX262" fmla="*/ 187863 w 222165"/>
                      <a:gd name="connsiteY262" fmla="*/ 68550 h 381567"/>
                      <a:gd name="connsiteX263" fmla="*/ 188053 w 222165"/>
                      <a:gd name="connsiteY263" fmla="*/ 71407 h 381567"/>
                      <a:gd name="connsiteX264" fmla="*/ 188149 w 222165"/>
                      <a:gd name="connsiteY264" fmla="*/ 75122 h 381567"/>
                      <a:gd name="connsiteX265" fmla="*/ 188339 w 222165"/>
                      <a:gd name="connsiteY265" fmla="*/ 77884 h 381567"/>
                      <a:gd name="connsiteX266" fmla="*/ 189673 w 222165"/>
                      <a:gd name="connsiteY266" fmla="*/ 79694 h 381567"/>
                      <a:gd name="connsiteX267" fmla="*/ 192244 w 222165"/>
                      <a:gd name="connsiteY267" fmla="*/ 81409 h 381567"/>
                      <a:gd name="connsiteX268" fmla="*/ 193768 w 222165"/>
                      <a:gd name="connsiteY268" fmla="*/ 84171 h 381567"/>
                      <a:gd name="connsiteX269" fmla="*/ 195292 w 222165"/>
                      <a:gd name="connsiteY269" fmla="*/ 86838 h 381567"/>
                      <a:gd name="connsiteX270" fmla="*/ 197102 w 222165"/>
                      <a:gd name="connsiteY270" fmla="*/ 87695 h 381567"/>
                      <a:gd name="connsiteX271" fmla="*/ 198340 w 222165"/>
                      <a:gd name="connsiteY271" fmla="*/ 88648 h 381567"/>
                      <a:gd name="connsiteX272" fmla="*/ 197674 w 222165"/>
                      <a:gd name="connsiteY272" fmla="*/ 89600 h 381567"/>
                      <a:gd name="connsiteX273" fmla="*/ 196531 w 222165"/>
                      <a:gd name="connsiteY273" fmla="*/ 90553 h 381567"/>
                      <a:gd name="connsiteX274" fmla="*/ 197864 w 222165"/>
                      <a:gd name="connsiteY274" fmla="*/ 91600 h 381567"/>
                      <a:gd name="connsiteX275" fmla="*/ 199769 w 222165"/>
                      <a:gd name="connsiteY275" fmla="*/ 92172 h 381567"/>
                      <a:gd name="connsiteX276" fmla="*/ 200341 w 222165"/>
                      <a:gd name="connsiteY276" fmla="*/ 93029 h 381567"/>
                      <a:gd name="connsiteX277" fmla="*/ 199674 w 222165"/>
                      <a:gd name="connsiteY277" fmla="*/ 93696 h 381567"/>
                      <a:gd name="connsiteX278" fmla="*/ 199483 w 222165"/>
                      <a:gd name="connsiteY278" fmla="*/ 95315 h 381567"/>
                      <a:gd name="connsiteX279" fmla="*/ 200055 w 222165"/>
                      <a:gd name="connsiteY279" fmla="*/ 96934 h 381567"/>
                      <a:gd name="connsiteX280" fmla="*/ 199960 w 222165"/>
                      <a:gd name="connsiteY280" fmla="*/ 98363 h 381567"/>
                      <a:gd name="connsiteX281" fmla="*/ 199198 w 222165"/>
                      <a:gd name="connsiteY281" fmla="*/ 100554 h 381567"/>
                      <a:gd name="connsiteX282" fmla="*/ 198531 w 222165"/>
                      <a:gd name="connsiteY282" fmla="*/ 103126 h 381567"/>
                      <a:gd name="connsiteX283" fmla="*/ 196054 w 222165"/>
                      <a:gd name="connsiteY283" fmla="*/ 103697 h 381567"/>
                      <a:gd name="connsiteX284" fmla="*/ 195007 w 222165"/>
                      <a:gd name="connsiteY284" fmla="*/ 104459 h 381567"/>
                      <a:gd name="connsiteX285" fmla="*/ 194816 w 222165"/>
                      <a:gd name="connsiteY285" fmla="*/ 106840 h 381567"/>
                      <a:gd name="connsiteX286" fmla="*/ 196150 w 222165"/>
                      <a:gd name="connsiteY286" fmla="*/ 107888 h 381567"/>
                      <a:gd name="connsiteX287" fmla="*/ 197674 w 222165"/>
                      <a:gd name="connsiteY287" fmla="*/ 108269 h 381567"/>
                      <a:gd name="connsiteX288" fmla="*/ 197102 w 222165"/>
                      <a:gd name="connsiteY288" fmla="*/ 109603 h 381567"/>
                      <a:gd name="connsiteX289" fmla="*/ 196245 w 222165"/>
                      <a:gd name="connsiteY289" fmla="*/ 111412 h 381567"/>
                      <a:gd name="connsiteX290" fmla="*/ 195197 w 222165"/>
                      <a:gd name="connsiteY290" fmla="*/ 113889 h 381567"/>
                      <a:gd name="connsiteX291" fmla="*/ 193102 w 222165"/>
                      <a:gd name="connsiteY291" fmla="*/ 117032 h 381567"/>
                      <a:gd name="connsiteX292" fmla="*/ 191578 w 222165"/>
                      <a:gd name="connsiteY292" fmla="*/ 119413 h 381567"/>
                      <a:gd name="connsiteX293" fmla="*/ 190149 w 222165"/>
                      <a:gd name="connsiteY293" fmla="*/ 121890 h 381567"/>
                      <a:gd name="connsiteX294" fmla="*/ 189482 w 222165"/>
                      <a:gd name="connsiteY294" fmla="*/ 122747 h 381567"/>
                      <a:gd name="connsiteX295" fmla="*/ 187482 w 222165"/>
                      <a:gd name="connsiteY295" fmla="*/ 123604 h 381567"/>
                      <a:gd name="connsiteX296" fmla="*/ 185958 w 222165"/>
                      <a:gd name="connsiteY296" fmla="*/ 124461 h 381567"/>
                      <a:gd name="connsiteX297" fmla="*/ 186910 w 222165"/>
                      <a:gd name="connsiteY297" fmla="*/ 125128 h 381567"/>
                      <a:gd name="connsiteX298" fmla="*/ 188053 w 222165"/>
                      <a:gd name="connsiteY298" fmla="*/ 126462 h 381567"/>
                      <a:gd name="connsiteX299" fmla="*/ 188244 w 222165"/>
                      <a:gd name="connsiteY299" fmla="*/ 128176 h 381567"/>
                      <a:gd name="connsiteX300" fmla="*/ 187768 w 222165"/>
                      <a:gd name="connsiteY300" fmla="*/ 130177 h 381567"/>
                      <a:gd name="connsiteX301" fmla="*/ 187006 w 222165"/>
                      <a:gd name="connsiteY301" fmla="*/ 131605 h 381567"/>
                      <a:gd name="connsiteX302" fmla="*/ 188625 w 222165"/>
                      <a:gd name="connsiteY302" fmla="*/ 132748 h 381567"/>
                      <a:gd name="connsiteX303" fmla="*/ 188530 w 222165"/>
                      <a:gd name="connsiteY303" fmla="*/ 135225 h 381567"/>
                      <a:gd name="connsiteX304" fmla="*/ 188530 w 222165"/>
                      <a:gd name="connsiteY304" fmla="*/ 136653 h 381567"/>
                      <a:gd name="connsiteX305" fmla="*/ 189768 w 222165"/>
                      <a:gd name="connsiteY305" fmla="*/ 137797 h 381567"/>
                      <a:gd name="connsiteX306" fmla="*/ 189577 w 222165"/>
                      <a:gd name="connsiteY306" fmla="*/ 139035 h 381567"/>
                      <a:gd name="connsiteX307" fmla="*/ 189387 w 222165"/>
                      <a:gd name="connsiteY307" fmla="*/ 139987 h 381567"/>
                      <a:gd name="connsiteX308" fmla="*/ 188530 w 222165"/>
                      <a:gd name="connsiteY308" fmla="*/ 140464 h 381567"/>
                      <a:gd name="connsiteX309" fmla="*/ 187958 w 222165"/>
                      <a:gd name="connsiteY309" fmla="*/ 141226 h 381567"/>
                      <a:gd name="connsiteX310" fmla="*/ 189577 w 222165"/>
                      <a:gd name="connsiteY310" fmla="*/ 142654 h 381567"/>
                      <a:gd name="connsiteX311" fmla="*/ 191101 w 222165"/>
                      <a:gd name="connsiteY311" fmla="*/ 144559 h 381567"/>
                      <a:gd name="connsiteX312" fmla="*/ 192340 w 222165"/>
                      <a:gd name="connsiteY312" fmla="*/ 146178 h 381567"/>
                      <a:gd name="connsiteX313" fmla="*/ 192435 w 222165"/>
                      <a:gd name="connsiteY313" fmla="*/ 149131 h 381567"/>
                      <a:gd name="connsiteX314" fmla="*/ 191864 w 222165"/>
                      <a:gd name="connsiteY314" fmla="*/ 151132 h 381567"/>
                      <a:gd name="connsiteX315" fmla="*/ 191768 w 222165"/>
                      <a:gd name="connsiteY315" fmla="*/ 152370 h 381567"/>
                      <a:gd name="connsiteX316" fmla="*/ 192244 w 222165"/>
                      <a:gd name="connsiteY316" fmla="*/ 153799 h 381567"/>
                      <a:gd name="connsiteX317" fmla="*/ 191673 w 222165"/>
                      <a:gd name="connsiteY317" fmla="*/ 155418 h 381567"/>
                      <a:gd name="connsiteX318" fmla="*/ 191387 w 222165"/>
                      <a:gd name="connsiteY318" fmla="*/ 157037 h 381567"/>
                      <a:gd name="connsiteX319" fmla="*/ 191959 w 222165"/>
                      <a:gd name="connsiteY319" fmla="*/ 159418 h 381567"/>
                      <a:gd name="connsiteX320" fmla="*/ 192149 w 222165"/>
                      <a:gd name="connsiteY320" fmla="*/ 160942 h 381567"/>
                      <a:gd name="connsiteX321" fmla="*/ 191768 w 222165"/>
                      <a:gd name="connsiteY321" fmla="*/ 163419 h 381567"/>
                      <a:gd name="connsiteX322" fmla="*/ 191387 w 222165"/>
                      <a:gd name="connsiteY322" fmla="*/ 165705 h 381567"/>
                      <a:gd name="connsiteX323" fmla="*/ 191959 w 222165"/>
                      <a:gd name="connsiteY323" fmla="*/ 167991 h 381567"/>
                      <a:gd name="connsiteX324" fmla="*/ 192816 w 222165"/>
                      <a:gd name="connsiteY324" fmla="*/ 169610 h 381567"/>
                      <a:gd name="connsiteX325" fmla="*/ 193673 w 222165"/>
                      <a:gd name="connsiteY325" fmla="*/ 172372 h 381567"/>
                      <a:gd name="connsiteX326" fmla="*/ 194149 w 222165"/>
                      <a:gd name="connsiteY326" fmla="*/ 175706 h 381567"/>
                      <a:gd name="connsiteX327" fmla="*/ 194435 w 222165"/>
                      <a:gd name="connsiteY327" fmla="*/ 177706 h 381567"/>
                      <a:gd name="connsiteX328" fmla="*/ 195578 w 222165"/>
                      <a:gd name="connsiteY328" fmla="*/ 179135 h 381567"/>
                      <a:gd name="connsiteX329" fmla="*/ 196340 w 222165"/>
                      <a:gd name="connsiteY329" fmla="*/ 180088 h 381567"/>
                      <a:gd name="connsiteX330" fmla="*/ 196912 w 222165"/>
                      <a:gd name="connsiteY330" fmla="*/ 181802 h 381567"/>
                      <a:gd name="connsiteX331" fmla="*/ 197483 w 222165"/>
                      <a:gd name="connsiteY331" fmla="*/ 183898 h 381567"/>
                      <a:gd name="connsiteX332" fmla="*/ 197959 w 222165"/>
                      <a:gd name="connsiteY332" fmla="*/ 186946 h 381567"/>
                      <a:gd name="connsiteX333" fmla="*/ 198722 w 222165"/>
                      <a:gd name="connsiteY333" fmla="*/ 189232 h 381567"/>
                      <a:gd name="connsiteX334" fmla="*/ 198722 w 222165"/>
                      <a:gd name="connsiteY334" fmla="*/ 192851 h 381567"/>
                      <a:gd name="connsiteX335" fmla="*/ 196340 w 222165"/>
                      <a:gd name="connsiteY335" fmla="*/ 199519 h 381567"/>
                      <a:gd name="connsiteX336" fmla="*/ 194816 w 222165"/>
                      <a:gd name="connsiteY336" fmla="*/ 202471 h 381567"/>
                      <a:gd name="connsiteX337" fmla="*/ 193387 w 222165"/>
                      <a:gd name="connsiteY337" fmla="*/ 205996 h 381567"/>
                      <a:gd name="connsiteX338" fmla="*/ 191482 w 222165"/>
                      <a:gd name="connsiteY338" fmla="*/ 209901 h 381567"/>
                      <a:gd name="connsiteX339" fmla="*/ 190435 w 222165"/>
                      <a:gd name="connsiteY339" fmla="*/ 217426 h 381567"/>
                      <a:gd name="connsiteX340" fmla="*/ 188910 w 222165"/>
                      <a:gd name="connsiteY340" fmla="*/ 221807 h 381567"/>
                      <a:gd name="connsiteX341" fmla="*/ 186434 w 222165"/>
                      <a:gd name="connsiteY341" fmla="*/ 226093 h 381567"/>
                      <a:gd name="connsiteX342" fmla="*/ 187672 w 222165"/>
                      <a:gd name="connsiteY342" fmla="*/ 232189 h 381567"/>
                      <a:gd name="connsiteX343" fmla="*/ 187482 w 222165"/>
                      <a:gd name="connsiteY343" fmla="*/ 236190 h 381567"/>
                      <a:gd name="connsiteX344" fmla="*/ 187577 w 222165"/>
                      <a:gd name="connsiteY344" fmla="*/ 239238 h 381567"/>
                      <a:gd name="connsiteX345" fmla="*/ 190244 w 222165"/>
                      <a:gd name="connsiteY345" fmla="*/ 240667 h 381567"/>
                      <a:gd name="connsiteX346" fmla="*/ 192721 w 222165"/>
                      <a:gd name="connsiteY346" fmla="*/ 240762 h 381567"/>
                      <a:gd name="connsiteX347" fmla="*/ 192816 w 222165"/>
                      <a:gd name="connsiteY347" fmla="*/ 240952 h 381567"/>
                      <a:gd name="connsiteX348" fmla="*/ 192625 w 222165"/>
                      <a:gd name="connsiteY348" fmla="*/ 242572 h 381567"/>
                      <a:gd name="connsiteX349" fmla="*/ 194054 w 222165"/>
                      <a:gd name="connsiteY349" fmla="*/ 242667 h 381567"/>
                      <a:gd name="connsiteX350" fmla="*/ 192721 w 222165"/>
                      <a:gd name="connsiteY350" fmla="*/ 243810 h 381567"/>
                      <a:gd name="connsiteX351" fmla="*/ 192816 w 222165"/>
                      <a:gd name="connsiteY351" fmla="*/ 246001 h 381567"/>
                      <a:gd name="connsiteX352" fmla="*/ 194245 w 222165"/>
                      <a:gd name="connsiteY352" fmla="*/ 248477 h 381567"/>
                      <a:gd name="connsiteX353" fmla="*/ 195197 w 222165"/>
                      <a:gd name="connsiteY353" fmla="*/ 249811 h 381567"/>
                      <a:gd name="connsiteX354" fmla="*/ 196531 w 222165"/>
                      <a:gd name="connsiteY354" fmla="*/ 250096 h 381567"/>
                      <a:gd name="connsiteX355" fmla="*/ 197102 w 222165"/>
                      <a:gd name="connsiteY355" fmla="*/ 250001 h 381567"/>
                      <a:gd name="connsiteX356" fmla="*/ 197388 w 222165"/>
                      <a:gd name="connsiteY356" fmla="*/ 251811 h 381567"/>
                      <a:gd name="connsiteX357" fmla="*/ 198340 w 222165"/>
                      <a:gd name="connsiteY357" fmla="*/ 253144 h 381567"/>
                      <a:gd name="connsiteX358" fmla="*/ 197864 w 222165"/>
                      <a:gd name="connsiteY358" fmla="*/ 254192 h 381567"/>
                      <a:gd name="connsiteX359" fmla="*/ 197007 w 222165"/>
                      <a:gd name="connsiteY359" fmla="*/ 254573 h 381567"/>
                      <a:gd name="connsiteX360" fmla="*/ 196245 w 222165"/>
                      <a:gd name="connsiteY360" fmla="*/ 255716 h 381567"/>
                      <a:gd name="connsiteX361" fmla="*/ 195388 w 222165"/>
                      <a:gd name="connsiteY361" fmla="*/ 256288 h 381567"/>
                      <a:gd name="connsiteX362" fmla="*/ 196054 w 222165"/>
                      <a:gd name="connsiteY362" fmla="*/ 257526 h 381567"/>
                      <a:gd name="connsiteX363" fmla="*/ 197197 w 222165"/>
                      <a:gd name="connsiteY363" fmla="*/ 258193 h 381567"/>
                      <a:gd name="connsiteX364" fmla="*/ 198817 w 222165"/>
                      <a:gd name="connsiteY364" fmla="*/ 258955 h 381567"/>
                      <a:gd name="connsiteX365" fmla="*/ 200626 w 222165"/>
                      <a:gd name="connsiteY365" fmla="*/ 259431 h 381567"/>
                      <a:gd name="connsiteX366" fmla="*/ 201674 w 222165"/>
                      <a:gd name="connsiteY366" fmla="*/ 260383 h 381567"/>
                      <a:gd name="connsiteX367" fmla="*/ 203103 w 222165"/>
                      <a:gd name="connsiteY367" fmla="*/ 260764 h 381567"/>
                      <a:gd name="connsiteX368" fmla="*/ 204532 w 222165"/>
                      <a:gd name="connsiteY368" fmla="*/ 261812 h 381567"/>
                      <a:gd name="connsiteX369" fmla="*/ 203389 w 222165"/>
                      <a:gd name="connsiteY369" fmla="*/ 263622 h 381567"/>
                      <a:gd name="connsiteX370" fmla="*/ 202627 w 222165"/>
                      <a:gd name="connsiteY370" fmla="*/ 264955 h 381567"/>
                      <a:gd name="connsiteX371" fmla="*/ 202531 w 222165"/>
                      <a:gd name="connsiteY371" fmla="*/ 267432 h 381567"/>
                      <a:gd name="connsiteX372" fmla="*/ 203389 w 222165"/>
                      <a:gd name="connsiteY372" fmla="*/ 268194 h 381567"/>
                      <a:gd name="connsiteX373" fmla="*/ 204246 w 222165"/>
                      <a:gd name="connsiteY373" fmla="*/ 267718 h 381567"/>
                      <a:gd name="connsiteX374" fmla="*/ 205198 w 222165"/>
                      <a:gd name="connsiteY374" fmla="*/ 269718 h 381567"/>
                      <a:gd name="connsiteX375" fmla="*/ 205770 w 222165"/>
                      <a:gd name="connsiteY375" fmla="*/ 270670 h 381567"/>
                      <a:gd name="connsiteX376" fmla="*/ 206341 w 222165"/>
                      <a:gd name="connsiteY376" fmla="*/ 271718 h 381567"/>
                      <a:gd name="connsiteX377" fmla="*/ 205008 w 222165"/>
                      <a:gd name="connsiteY377" fmla="*/ 272385 h 381567"/>
                      <a:gd name="connsiteX378" fmla="*/ 204341 w 222165"/>
                      <a:gd name="connsiteY378" fmla="*/ 273528 h 381567"/>
                      <a:gd name="connsiteX379" fmla="*/ 202912 w 222165"/>
                      <a:gd name="connsiteY379" fmla="*/ 274385 h 381567"/>
                      <a:gd name="connsiteX380" fmla="*/ 204055 w 222165"/>
                      <a:gd name="connsiteY380" fmla="*/ 275909 h 381567"/>
                      <a:gd name="connsiteX381" fmla="*/ 204913 w 222165"/>
                      <a:gd name="connsiteY381" fmla="*/ 276576 h 381567"/>
                      <a:gd name="connsiteX382" fmla="*/ 206818 w 222165"/>
                      <a:gd name="connsiteY382" fmla="*/ 276671 h 381567"/>
                      <a:gd name="connsiteX383" fmla="*/ 208627 w 222165"/>
                      <a:gd name="connsiteY383" fmla="*/ 278195 h 381567"/>
                      <a:gd name="connsiteX384" fmla="*/ 210151 w 222165"/>
                      <a:gd name="connsiteY384" fmla="*/ 278671 h 381567"/>
                      <a:gd name="connsiteX385" fmla="*/ 211866 w 222165"/>
                      <a:gd name="connsiteY385" fmla="*/ 280195 h 381567"/>
                      <a:gd name="connsiteX386" fmla="*/ 213009 w 222165"/>
                      <a:gd name="connsiteY386" fmla="*/ 283339 h 381567"/>
                      <a:gd name="connsiteX387" fmla="*/ 213961 w 222165"/>
                      <a:gd name="connsiteY387" fmla="*/ 285053 h 381567"/>
                      <a:gd name="connsiteX388" fmla="*/ 216057 w 222165"/>
                      <a:gd name="connsiteY388" fmla="*/ 286291 h 381567"/>
                      <a:gd name="connsiteX389" fmla="*/ 218629 w 222165"/>
                      <a:gd name="connsiteY389" fmla="*/ 287339 h 381567"/>
                      <a:gd name="connsiteX390" fmla="*/ 220439 w 222165"/>
                      <a:gd name="connsiteY390" fmla="*/ 289149 h 381567"/>
                      <a:gd name="connsiteX391" fmla="*/ 220724 w 222165"/>
                      <a:gd name="connsiteY391" fmla="*/ 290863 h 381567"/>
                      <a:gd name="connsiteX392" fmla="*/ 221581 w 222165"/>
                      <a:gd name="connsiteY392" fmla="*/ 292578 h 381567"/>
                      <a:gd name="connsiteX393" fmla="*/ 221391 w 222165"/>
                      <a:gd name="connsiteY393" fmla="*/ 294388 h 381567"/>
                      <a:gd name="connsiteX394" fmla="*/ 220819 w 222165"/>
                      <a:gd name="connsiteY394" fmla="*/ 295626 h 381567"/>
                      <a:gd name="connsiteX395" fmla="*/ 221772 w 222165"/>
                      <a:gd name="connsiteY395" fmla="*/ 297721 h 381567"/>
                      <a:gd name="connsiteX396" fmla="*/ 222058 w 222165"/>
                      <a:gd name="connsiteY396" fmla="*/ 299722 h 381567"/>
                      <a:gd name="connsiteX397" fmla="*/ 221581 w 222165"/>
                      <a:gd name="connsiteY397" fmla="*/ 300579 h 381567"/>
                      <a:gd name="connsiteX398" fmla="*/ 221105 w 222165"/>
                      <a:gd name="connsiteY398" fmla="*/ 301627 h 381567"/>
                      <a:gd name="connsiteX399" fmla="*/ 220724 w 222165"/>
                      <a:gd name="connsiteY399" fmla="*/ 302960 h 381567"/>
                      <a:gd name="connsiteX400" fmla="*/ 220819 w 222165"/>
                      <a:gd name="connsiteY400" fmla="*/ 304008 h 381567"/>
                      <a:gd name="connsiteX401" fmla="*/ 220915 w 222165"/>
                      <a:gd name="connsiteY401" fmla="*/ 304103 h 381567"/>
                      <a:gd name="connsiteX402" fmla="*/ 220057 w 222165"/>
                      <a:gd name="connsiteY402" fmla="*/ 303913 h 381567"/>
                      <a:gd name="connsiteX403" fmla="*/ 219581 w 222165"/>
                      <a:gd name="connsiteY403" fmla="*/ 304389 h 381567"/>
                      <a:gd name="connsiteX404" fmla="*/ 219010 w 222165"/>
                      <a:gd name="connsiteY404" fmla="*/ 305341 h 381567"/>
                      <a:gd name="connsiteX405" fmla="*/ 218152 w 222165"/>
                      <a:gd name="connsiteY405" fmla="*/ 306580 h 381567"/>
                      <a:gd name="connsiteX406" fmla="*/ 217295 w 222165"/>
                      <a:gd name="connsiteY406" fmla="*/ 306484 h 381567"/>
                      <a:gd name="connsiteX407" fmla="*/ 215676 w 222165"/>
                      <a:gd name="connsiteY407" fmla="*/ 306484 h 381567"/>
                      <a:gd name="connsiteX408" fmla="*/ 214533 w 222165"/>
                      <a:gd name="connsiteY408" fmla="*/ 306675 h 381567"/>
                      <a:gd name="connsiteX409" fmla="*/ 213866 w 222165"/>
                      <a:gd name="connsiteY409" fmla="*/ 308294 h 381567"/>
                      <a:gd name="connsiteX410" fmla="*/ 214057 w 222165"/>
                      <a:gd name="connsiteY410" fmla="*/ 309247 h 381567"/>
                      <a:gd name="connsiteX411" fmla="*/ 213295 w 222165"/>
                      <a:gd name="connsiteY411" fmla="*/ 309247 h 381567"/>
                      <a:gd name="connsiteX412" fmla="*/ 212342 w 222165"/>
                      <a:gd name="connsiteY412" fmla="*/ 309437 h 381567"/>
                      <a:gd name="connsiteX413" fmla="*/ 211199 w 222165"/>
                      <a:gd name="connsiteY413" fmla="*/ 309818 h 381567"/>
                      <a:gd name="connsiteX414" fmla="*/ 210151 w 222165"/>
                      <a:gd name="connsiteY414" fmla="*/ 310866 h 381567"/>
                      <a:gd name="connsiteX415" fmla="*/ 209961 w 222165"/>
                      <a:gd name="connsiteY415" fmla="*/ 312199 h 381567"/>
                      <a:gd name="connsiteX416" fmla="*/ 208723 w 222165"/>
                      <a:gd name="connsiteY416" fmla="*/ 311437 h 381567"/>
                      <a:gd name="connsiteX417" fmla="*/ 207770 w 222165"/>
                      <a:gd name="connsiteY417" fmla="*/ 310199 h 381567"/>
                      <a:gd name="connsiteX418" fmla="*/ 207103 w 222165"/>
                      <a:gd name="connsiteY418" fmla="*/ 309151 h 381567"/>
                      <a:gd name="connsiteX419" fmla="*/ 206913 w 222165"/>
                      <a:gd name="connsiteY419" fmla="*/ 309818 h 381567"/>
                      <a:gd name="connsiteX420" fmla="*/ 206056 w 222165"/>
                      <a:gd name="connsiteY420" fmla="*/ 310104 h 381567"/>
                      <a:gd name="connsiteX421" fmla="*/ 204913 w 222165"/>
                      <a:gd name="connsiteY421" fmla="*/ 309628 h 381567"/>
                      <a:gd name="connsiteX422" fmla="*/ 204913 w 222165"/>
                      <a:gd name="connsiteY422" fmla="*/ 308199 h 381567"/>
                      <a:gd name="connsiteX423" fmla="*/ 204913 w 222165"/>
                      <a:gd name="connsiteY423" fmla="*/ 307056 h 381567"/>
                      <a:gd name="connsiteX424" fmla="*/ 204055 w 222165"/>
                      <a:gd name="connsiteY424" fmla="*/ 305532 h 381567"/>
                      <a:gd name="connsiteX425" fmla="*/ 202341 w 222165"/>
                      <a:gd name="connsiteY425" fmla="*/ 304960 h 381567"/>
                      <a:gd name="connsiteX426" fmla="*/ 202341 w 222165"/>
                      <a:gd name="connsiteY426" fmla="*/ 305913 h 381567"/>
                      <a:gd name="connsiteX427" fmla="*/ 201674 w 222165"/>
                      <a:gd name="connsiteY427" fmla="*/ 306103 h 381567"/>
                      <a:gd name="connsiteX428" fmla="*/ 201103 w 222165"/>
                      <a:gd name="connsiteY428" fmla="*/ 306770 h 381567"/>
                      <a:gd name="connsiteX429" fmla="*/ 200150 w 222165"/>
                      <a:gd name="connsiteY429" fmla="*/ 308294 h 381567"/>
                      <a:gd name="connsiteX430" fmla="*/ 199293 w 222165"/>
                      <a:gd name="connsiteY430" fmla="*/ 308865 h 381567"/>
                      <a:gd name="connsiteX431" fmla="*/ 198245 w 222165"/>
                      <a:gd name="connsiteY431" fmla="*/ 309056 h 381567"/>
                      <a:gd name="connsiteX432" fmla="*/ 197293 w 222165"/>
                      <a:gd name="connsiteY432" fmla="*/ 309151 h 381567"/>
                      <a:gd name="connsiteX433" fmla="*/ 196054 w 222165"/>
                      <a:gd name="connsiteY433" fmla="*/ 308865 h 381567"/>
                      <a:gd name="connsiteX434" fmla="*/ 195102 w 222165"/>
                      <a:gd name="connsiteY434" fmla="*/ 309342 h 381567"/>
                      <a:gd name="connsiteX435" fmla="*/ 194626 w 222165"/>
                      <a:gd name="connsiteY435" fmla="*/ 309913 h 381567"/>
                      <a:gd name="connsiteX436" fmla="*/ 193197 w 222165"/>
                      <a:gd name="connsiteY436" fmla="*/ 309628 h 381567"/>
                      <a:gd name="connsiteX437" fmla="*/ 191578 w 222165"/>
                      <a:gd name="connsiteY437" fmla="*/ 309818 h 381567"/>
                      <a:gd name="connsiteX438" fmla="*/ 190244 w 222165"/>
                      <a:gd name="connsiteY438" fmla="*/ 310199 h 381567"/>
                      <a:gd name="connsiteX439" fmla="*/ 189292 w 222165"/>
                      <a:gd name="connsiteY439" fmla="*/ 309628 h 381567"/>
                      <a:gd name="connsiteX440" fmla="*/ 188053 w 222165"/>
                      <a:gd name="connsiteY440" fmla="*/ 308770 h 381567"/>
                      <a:gd name="connsiteX441" fmla="*/ 187577 w 222165"/>
                      <a:gd name="connsiteY441" fmla="*/ 307818 h 381567"/>
                      <a:gd name="connsiteX442" fmla="*/ 185958 w 222165"/>
                      <a:gd name="connsiteY442" fmla="*/ 308580 h 381567"/>
                      <a:gd name="connsiteX443" fmla="*/ 184529 w 222165"/>
                      <a:gd name="connsiteY443" fmla="*/ 308294 h 381567"/>
                      <a:gd name="connsiteX444" fmla="*/ 183577 w 222165"/>
                      <a:gd name="connsiteY444" fmla="*/ 308675 h 381567"/>
                      <a:gd name="connsiteX445" fmla="*/ 182529 w 222165"/>
                      <a:gd name="connsiteY445" fmla="*/ 308961 h 381567"/>
                      <a:gd name="connsiteX446" fmla="*/ 181481 w 222165"/>
                      <a:gd name="connsiteY446" fmla="*/ 308199 h 381567"/>
                      <a:gd name="connsiteX447" fmla="*/ 180529 w 222165"/>
                      <a:gd name="connsiteY447" fmla="*/ 308770 h 381567"/>
                      <a:gd name="connsiteX448" fmla="*/ 178338 w 222165"/>
                      <a:gd name="connsiteY448" fmla="*/ 307723 h 381567"/>
                      <a:gd name="connsiteX449" fmla="*/ 175957 w 222165"/>
                      <a:gd name="connsiteY449" fmla="*/ 306770 h 381567"/>
                      <a:gd name="connsiteX450" fmla="*/ 172909 w 222165"/>
                      <a:gd name="connsiteY450" fmla="*/ 307246 h 381567"/>
                      <a:gd name="connsiteX451" fmla="*/ 170051 w 222165"/>
                      <a:gd name="connsiteY451" fmla="*/ 307532 h 381567"/>
                      <a:gd name="connsiteX452" fmla="*/ 168908 w 222165"/>
                      <a:gd name="connsiteY452" fmla="*/ 307151 h 381567"/>
                      <a:gd name="connsiteX453" fmla="*/ 168146 w 222165"/>
                      <a:gd name="connsiteY453" fmla="*/ 306484 h 381567"/>
                      <a:gd name="connsiteX454" fmla="*/ 167003 w 222165"/>
                      <a:gd name="connsiteY454" fmla="*/ 307056 h 381567"/>
                      <a:gd name="connsiteX455" fmla="*/ 166336 w 222165"/>
                      <a:gd name="connsiteY455" fmla="*/ 306008 h 381567"/>
                      <a:gd name="connsiteX456" fmla="*/ 165289 w 222165"/>
                      <a:gd name="connsiteY456" fmla="*/ 306294 h 381567"/>
                      <a:gd name="connsiteX457" fmla="*/ 165098 w 222165"/>
                      <a:gd name="connsiteY457" fmla="*/ 307342 h 381567"/>
                      <a:gd name="connsiteX458" fmla="*/ 163860 w 222165"/>
                      <a:gd name="connsiteY458" fmla="*/ 307723 h 381567"/>
                      <a:gd name="connsiteX459" fmla="*/ 161764 w 222165"/>
                      <a:gd name="connsiteY459" fmla="*/ 307532 h 381567"/>
                      <a:gd name="connsiteX460" fmla="*/ 161002 w 222165"/>
                      <a:gd name="connsiteY460" fmla="*/ 308580 h 381567"/>
                      <a:gd name="connsiteX461" fmla="*/ 160335 w 222165"/>
                      <a:gd name="connsiteY461" fmla="*/ 309342 h 381567"/>
                      <a:gd name="connsiteX462" fmla="*/ 160240 w 222165"/>
                      <a:gd name="connsiteY462" fmla="*/ 310104 h 381567"/>
                      <a:gd name="connsiteX463" fmla="*/ 159478 w 222165"/>
                      <a:gd name="connsiteY463" fmla="*/ 310771 h 381567"/>
                      <a:gd name="connsiteX464" fmla="*/ 158812 w 222165"/>
                      <a:gd name="connsiteY464" fmla="*/ 311914 h 381567"/>
                      <a:gd name="connsiteX465" fmla="*/ 159764 w 222165"/>
                      <a:gd name="connsiteY465" fmla="*/ 312485 h 381567"/>
                      <a:gd name="connsiteX466" fmla="*/ 162622 w 222165"/>
                      <a:gd name="connsiteY466" fmla="*/ 312771 h 381567"/>
                      <a:gd name="connsiteX467" fmla="*/ 164527 w 222165"/>
                      <a:gd name="connsiteY467" fmla="*/ 313247 h 381567"/>
                      <a:gd name="connsiteX468" fmla="*/ 165670 w 222165"/>
                      <a:gd name="connsiteY468" fmla="*/ 313819 h 381567"/>
                      <a:gd name="connsiteX469" fmla="*/ 166908 w 222165"/>
                      <a:gd name="connsiteY469" fmla="*/ 313438 h 381567"/>
                      <a:gd name="connsiteX470" fmla="*/ 168337 w 222165"/>
                      <a:gd name="connsiteY470" fmla="*/ 313342 h 381567"/>
                      <a:gd name="connsiteX471" fmla="*/ 169099 w 222165"/>
                      <a:gd name="connsiteY471" fmla="*/ 314009 h 381567"/>
                      <a:gd name="connsiteX472" fmla="*/ 170242 w 222165"/>
                      <a:gd name="connsiteY472" fmla="*/ 314390 h 381567"/>
                      <a:gd name="connsiteX473" fmla="*/ 171194 w 222165"/>
                      <a:gd name="connsiteY473" fmla="*/ 314961 h 381567"/>
                      <a:gd name="connsiteX474" fmla="*/ 172718 w 222165"/>
                      <a:gd name="connsiteY474" fmla="*/ 315343 h 381567"/>
                      <a:gd name="connsiteX475" fmla="*/ 172909 w 222165"/>
                      <a:gd name="connsiteY475" fmla="*/ 315914 h 381567"/>
                      <a:gd name="connsiteX476" fmla="*/ 172909 w 222165"/>
                      <a:gd name="connsiteY476" fmla="*/ 317343 h 381567"/>
                      <a:gd name="connsiteX477" fmla="*/ 172718 w 222165"/>
                      <a:gd name="connsiteY477" fmla="*/ 319057 h 381567"/>
                      <a:gd name="connsiteX478" fmla="*/ 172337 w 222165"/>
                      <a:gd name="connsiteY478" fmla="*/ 321439 h 381567"/>
                      <a:gd name="connsiteX479" fmla="*/ 171956 w 222165"/>
                      <a:gd name="connsiteY479" fmla="*/ 322677 h 381567"/>
                      <a:gd name="connsiteX480" fmla="*/ 171861 w 222165"/>
                      <a:gd name="connsiteY480" fmla="*/ 323058 h 381567"/>
                      <a:gd name="connsiteX481" fmla="*/ 172814 w 222165"/>
                      <a:gd name="connsiteY481" fmla="*/ 324010 h 381567"/>
                      <a:gd name="connsiteX482" fmla="*/ 174623 w 222165"/>
                      <a:gd name="connsiteY482" fmla="*/ 323820 h 381567"/>
                      <a:gd name="connsiteX483" fmla="*/ 177385 w 222165"/>
                      <a:gd name="connsiteY483" fmla="*/ 323058 h 381567"/>
                      <a:gd name="connsiteX484" fmla="*/ 180719 w 222165"/>
                      <a:gd name="connsiteY484" fmla="*/ 323915 h 381567"/>
                      <a:gd name="connsiteX485" fmla="*/ 183481 w 222165"/>
                      <a:gd name="connsiteY485" fmla="*/ 324868 h 381567"/>
                      <a:gd name="connsiteX486" fmla="*/ 186053 w 222165"/>
                      <a:gd name="connsiteY486" fmla="*/ 326392 h 381567"/>
                      <a:gd name="connsiteX487" fmla="*/ 187482 w 222165"/>
                      <a:gd name="connsiteY487" fmla="*/ 326963 h 381567"/>
                      <a:gd name="connsiteX488" fmla="*/ 187482 w 222165"/>
                      <a:gd name="connsiteY488" fmla="*/ 327439 h 381567"/>
                      <a:gd name="connsiteX489" fmla="*/ 187101 w 222165"/>
                      <a:gd name="connsiteY489" fmla="*/ 328201 h 381567"/>
                      <a:gd name="connsiteX490" fmla="*/ 187101 w 222165"/>
                      <a:gd name="connsiteY490" fmla="*/ 328868 h 381567"/>
                      <a:gd name="connsiteX491" fmla="*/ 188053 w 222165"/>
                      <a:gd name="connsiteY491" fmla="*/ 329059 h 381567"/>
                      <a:gd name="connsiteX492" fmla="*/ 188339 w 222165"/>
                      <a:gd name="connsiteY492" fmla="*/ 330011 h 381567"/>
                      <a:gd name="connsiteX493" fmla="*/ 188625 w 222165"/>
                      <a:gd name="connsiteY493" fmla="*/ 330964 h 381567"/>
                      <a:gd name="connsiteX494" fmla="*/ 188530 w 222165"/>
                      <a:gd name="connsiteY494" fmla="*/ 331821 h 381567"/>
                      <a:gd name="connsiteX495" fmla="*/ 188244 w 222165"/>
                      <a:gd name="connsiteY495" fmla="*/ 332869 h 381567"/>
                      <a:gd name="connsiteX496" fmla="*/ 188720 w 222165"/>
                      <a:gd name="connsiteY496" fmla="*/ 333631 h 381567"/>
                      <a:gd name="connsiteX497" fmla="*/ 189482 w 222165"/>
                      <a:gd name="connsiteY497" fmla="*/ 334393 h 381567"/>
                      <a:gd name="connsiteX498" fmla="*/ 190339 w 222165"/>
                      <a:gd name="connsiteY498" fmla="*/ 335059 h 381567"/>
                      <a:gd name="connsiteX499" fmla="*/ 189863 w 222165"/>
                      <a:gd name="connsiteY499" fmla="*/ 336012 h 381567"/>
                      <a:gd name="connsiteX500" fmla="*/ 188530 w 222165"/>
                      <a:gd name="connsiteY500" fmla="*/ 337345 h 381567"/>
                      <a:gd name="connsiteX501" fmla="*/ 188053 w 222165"/>
                      <a:gd name="connsiteY501" fmla="*/ 337250 h 381567"/>
                      <a:gd name="connsiteX502" fmla="*/ 187387 w 222165"/>
                      <a:gd name="connsiteY502" fmla="*/ 336488 h 381567"/>
                      <a:gd name="connsiteX503" fmla="*/ 185863 w 222165"/>
                      <a:gd name="connsiteY503" fmla="*/ 336393 h 381567"/>
                      <a:gd name="connsiteX504" fmla="*/ 185863 w 222165"/>
                      <a:gd name="connsiteY504" fmla="*/ 337440 h 381567"/>
                      <a:gd name="connsiteX505" fmla="*/ 185672 w 222165"/>
                      <a:gd name="connsiteY505" fmla="*/ 338107 h 381567"/>
                      <a:gd name="connsiteX506" fmla="*/ 184910 w 222165"/>
                      <a:gd name="connsiteY506" fmla="*/ 338584 h 381567"/>
                      <a:gd name="connsiteX507" fmla="*/ 184243 w 222165"/>
                      <a:gd name="connsiteY507" fmla="*/ 339250 h 381567"/>
                      <a:gd name="connsiteX508" fmla="*/ 183767 w 222165"/>
                      <a:gd name="connsiteY508" fmla="*/ 339917 h 381567"/>
                      <a:gd name="connsiteX509" fmla="*/ 181957 w 222165"/>
                      <a:gd name="connsiteY509" fmla="*/ 339822 h 381567"/>
                      <a:gd name="connsiteX510" fmla="*/ 181386 w 222165"/>
                      <a:gd name="connsiteY510" fmla="*/ 338774 h 381567"/>
                      <a:gd name="connsiteX511" fmla="*/ 180529 w 222165"/>
                      <a:gd name="connsiteY511" fmla="*/ 338965 h 381567"/>
                      <a:gd name="connsiteX512" fmla="*/ 179481 w 222165"/>
                      <a:gd name="connsiteY512" fmla="*/ 338203 h 381567"/>
                      <a:gd name="connsiteX513" fmla="*/ 178528 w 222165"/>
                      <a:gd name="connsiteY513" fmla="*/ 338107 h 381567"/>
                      <a:gd name="connsiteX514" fmla="*/ 177385 w 222165"/>
                      <a:gd name="connsiteY514" fmla="*/ 338203 h 381567"/>
                      <a:gd name="connsiteX515" fmla="*/ 176147 w 222165"/>
                      <a:gd name="connsiteY515" fmla="*/ 338584 h 381567"/>
                      <a:gd name="connsiteX516" fmla="*/ 175385 w 222165"/>
                      <a:gd name="connsiteY516" fmla="*/ 338965 h 381567"/>
                      <a:gd name="connsiteX517" fmla="*/ 173766 w 222165"/>
                      <a:gd name="connsiteY517" fmla="*/ 338869 h 381567"/>
                      <a:gd name="connsiteX518" fmla="*/ 172337 w 222165"/>
                      <a:gd name="connsiteY518" fmla="*/ 338584 h 381567"/>
                      <a:gd name="connsiteX519" fmla="*/ 171385 w 222165"/>
                      <a:gd name="connsiteY519" fmla="*/ 338012 h 381567"/>
                      <a:gd name="connsiteX520" fmla="*/ 170527 w 222165"/>
                      <a:gd name="connsiteY520" fmla="*/ 337917 h 381567"/>
                      <a:gd name="connsiteX521" fmla="*/ 169384 w 222165"/>
                      <a:gd name="connsiteY521" fmla="*/ 338203 h 381567"/>
                      <a:gd name="connsiteX522" fmla="*/ 167479 w 222165"/>
                      <a:gd name="connsiteY522" fmla="*/ 338298 h 381567"/>
                      <a:gd name="connsiteX523" fmla="*/ 167003 w 222165"/>
                      <a:gd name="connsiteY523" fmla="*/ 338679 h 381567"/>
                      <a:gd name="connsiteX524" fmla="*/ 167098 w 222165"/>
                      <a:gd name="connsiteY524" fmla="*/ 339727 h 381567"/>
                      <a:gd name="connsiteX525" fmla="*/ 167384 w 222165"/>
                      <a:gd name="connsiteY525" fmla="*/ 340298 h 381567"/>
                      <a:gd name="connsiteX526" fmla="*/ 167765 w 222165"/>
                      <a:gd name="connsiteY526" fmla="*/ 341060 h 381567"/>
                      <a:gd name="connsiteX527" fmla="*/ 167193 w 222165"/>
                      <a:gd name="connsiteY527" fmla="*/ 341917 h 381567"/>
                      <a:gd name="connsiteX528" fmla="*/ 166051 w 222165"/>
                      <a:gd name="connsiteY528" fmla="*/ 342298 h 381567"/>
                      <a:gd name="connsiteX529" fmla="*/ 165193 w 222165"/>
                      <a:gd name="connsiteY529" fmla="*/ 343632 h 381567"/>
                      <a:gd name="connsiteX530" fmla="*/ 164527 w 222165"/>
                      <a:gd name="connsiteY530" fmla="*/ 344775 h 381567"/>
                      <a:gd name="connsiteX531" fmla="*/ 163765 w 222165"/>
                      <a:gd name="connsiteY531" fmla="*/ 346108 h 381567"/>
                      <a:gd name="connsiteX532" fmla="*/ 163669 w 222165"/>
                      <a:gd name="connsiteY532" fmla="*/ 347537 h 381567"/>
                      <a:gd name="connsiteX533" fmla="*/ 162717 w 222165"/>
                      <a:gd name="connsiteY533" fmla="*/ 348299 h 381567"/>
                      <a:gd name="connsiteX534" fmla="*/ 163098 w 222165"/>
                      <a:gd name="connsiteY534" fmla="*/ 350395 h 381567"/>
                      <a:gd name="connsiteX535" fmla="*/ 163193 w 222165"/>
                      <a:gd name="connsiteY535" fmla="*/ 351633 h 381567"/>
                      <a:gd name="connsiteX536" fmla="*/ 162431 w 222165"/>
                      <a:gd name="connsiteY536" fmla="*/ 352966 h 381567"/>
                      <a:gd name="connsiteX537" fmla="*/ 163003 w 222165"/>
                      <a:gd name="connsiteY537" fmla="*/ 353538 h 381567"/>
                      <a:gd name="connsiteX538" fmla="*/ 163384 w 222165"/>
                      <a:gd name="connsiteY538" fmla="*/ 354109 h 381567"/>
                      <a:gd name="connsiteX539" fmla="*/ 163765 w 222165"/>
                      <a:gd name="connsiteY539" fmla="*/ 354586 h 381567"/>
                      <a:gd name="connsiteX540" fmla="*/ 164241 w 222165"/>
                      <a:gd name="connsiteY540" fmla="*/ 355252 h 381567"/>
                      <a:gd name="connsiteX541" fmla="*/ 164908 w 222165"/>
                      <a:gd name="connsiteY541" fmla="*/ 356300 h 381567"/>
                      <a:gd name="connsiteX542" fmla="*/ 166051 w 222165"/>
                      <a:gd name="connsiteY542" fmla="*/ 356681 h 381567"/>
                      <a:gd name="connsiteX543" fmla="*/ 167193 w 222165"/>
                      <a:gd name="connsiteY543" fmla="*/ 357253 h 381567"/>
                      <a:gd name="connsiteX544" fmla="*/ 166717 w 222165"/>
                      <a:gd name="connsiteY544" fmla="*/ 358491 h 381567"/>
                      <a:gd name="connsiteX545" fmla="*/ 166717 w 222165"/>
                      <a:gd name="connsiteY545" fmla="*/ 360110 h 381567"/>
                      <a:gd name="connsiteX546" fmla="*/ 167575 w 222165"/>
                      <a:gd name="connsiteY546" fmla="*/ 361444 h 381567"/>
                      <a:gd name="connsiteX547" fmla="*/ 167860 w 222165"/>
                      <a:gd name="connsiteY547" fmla="*/ 362301 h 381567"/>
                      <a:gd name="connsiteX548" fmla="*/ 167765 w 222165"/>
                      <a:gd name="connsiteY548" fmla="*/ 363063 h 381567"/>
                      <a:gd name="connsiteX549" fmla="*/ 167289 w 222165"/>
                      <a:gd name="connsiteY549" fmla="*/ 363825 h 381567"/>
                      <a:gd name="connsiteX550" fmla="*/ 166717 w 222165"/>
                      <a:gd name="connsiteY550" fmla="*/ 365825 h 381567"/>
                      <a:gd name="connsiteX551" fmla="*/ 167860 w 222165"/>
                      <a:gd name="connsiteY551" fmla="*/ 367825 h 381567"/>
                      <a:gd name="connsiteX552" fmla="*/ 168718 w 222165"/>
                      <a:gd name="connsiteY552" fmla="*/ 369921 h 381567"/>
                      <a:gd name="connsiteX553" fmla="*/ 167765 w 222165"/>
                      <a:gd name="connsiteY553" fmla="*/ 370873 h 381567"/>
                      <a:gd name="connsiteX554" fmla="*/ 167003 w 222165"/>
                      <a:gd name="connsiteY554" fmla="*/ 371921 h 381567"/>
                      <a:gd name="connsiteX555" fmla="*/ 167860 w 222165"/>
                      <a:gd name="connsiteY555" fmla="*/ 372683 h 381567"/>
                      <a:gd name="connsiteX556" fmla="*/ 168432 w 222165"/>
                      <a:gd name="connsiteY556" fmla="*/ 373826 h 381567"/>
                      <a:gd name="connsiteX557" fmla="*/ 169003 w 222165"/>
                      <a:gd name="connsiteY557" fmla="*/ 375255 h 381567"/>
                      <a:gd name="connsiteX558" fmla="*/ 169194 w 222165"/>
                      <a:gd name="connsiteY558" fmla="*/ 376493 h 381567"/>
                      <a:gd name="connsiteX559" fmla="*/ 168146 w 222165"/>
                      <a:gd name="connsiteY559" fmla="*/ 376493 h 381567"/>
                      <a:gd name="connsiteX560" fmla="*/ 167670 w 222165"/>
                      <a:gd name="connsiteY560" fmla="*/ 378398 h 381567"/>
                      <a:gd name="connsiteX561" fmla="*/ 168051 w 222165"/>
                      <a:gd name="connsiteY561" fmla="*/ 379255 h 381567"/>
                      <a:gd name="connsiteX562" fmla="*/ 167289 w 222165"/>
                      <a:gd name="connsiteY562" fmla="*/ 380113 h 381567"/>
                      <a:gd name="connsiteX563" fmla="*/ 167193 w 222165"/>
                      <a:gd name="connsiteY563" fmla="*/ 380113 h 381567"/>
                      <a:gd name="connsiteX564" fmla="*/ 166527 w 222165"/>
                      <a:gd name="connsiteY564" fmla="*/ 380303 h 381567"/>
                      <a:gd name="connsiteX565" fmla="*/ 165955 w 222165"/>
                      <a:gd name="connsiteY565" fmla="*/ 380208 h 381567"/>
                      <a:gd name="connsiteX566" fmla="*/ 164527 w 222165"/>
                      <a:gd name="connsiteY566" fmla="*/ 380589 h 381567"/>
                      <a:gd name="connsiteX567" fmla="*/ 163860 w 222165"/>
                      <a:gd name="connsiteY567" fmla="*/ 380779 h 381567"/>
                      <a:gd name="connsiteX568" fmla="*/ 163289 w 222165"/>
                      <a:gd name="connsiteY568" fmla="*/ 380589 h 381567"/>
                      <a:gd name="connsiteX569" fmla="*/ 162622 w 222165"/>
                      <a:gd name="connsiteY569" fmla="*/ 380970 h 381567"/>
                      <a:gd name="connsiteX570" fmla="*/ 162050 w 222165"/>
                      <a:gd name="connsiteY570" fmla="*/ 380684 h 381567"/>
                      <a:gd name="connsiteX571" fmla="*/ 160717 w 222165"/>
                      <a:gd name="connsiteY571" fmla="*/ 380779 h 381567"/>
                      <a:gd name="connsiteX572" fmla="*/ 160335 w 222165"/>
                      <a:gd name="connsiteY572" fmla="*/ 381256 h 381567"/>
                      <a:gd name="connsiteX573" fmla="*/ 159478 w 222165"/>
                      <a:gd name="connsiteY573" fmla="*/ 381541 h 381567"/>
                      <a:gd name="connsiteX574" fmla="*/ 158145 w 222165"/>
                      <a:gd name="connsiteY574" fmla="*/ 381446 h 381567"/>
                      <a:gd name="connsiteX575" fmla="*/ 156430 w 222165"/>
                      <a:gd name="connsiteY575" fmla="*/ 381541 h 381567"/>
                      <a:gd name="connsiteX576" fmla="*/ 155002 w 222165"/>
                      <a:gd name="connsiteY576" fmla="*/ 381256 h 381567"/>
                      <a:gd name="connsiteX577" fmla="*/ 154906 w 222165"/>
                      <a:gd name="connsiteY577" fmla="*/ 380494 h 381567"/>
                      <a:gd name="connsiteX578" fmla="*/ 154621 w 222165"/>
                      <a:gd name="connsiteY578" fmla="*/ 379636 h 381567"/>
                      <a:gd name="connsiteX579" fmla="*/ 153954 w 222165"/>
                      <a:gd name="connsiteY579" fmla="*/ 379255 h 381567"/>
                      <a:gd name="connsiteX580" fmla="*/ 153764 w 222165"/>
                      <a:gd name="connsiteY580" fmla="*/ 378874 h 381567"/>
                      <a:gd name="connsiteX581" fmla="*/ 154621 w 222165"/>
                      <a:gd name="connsiteY581" fmla="*/ 378398 h 381567"/>
                      <a:gd name="connsiteX582" fmla="*/ 154716 w 222165"/>
                      <a:gd name="connsiteY582" fmla="*/ 377922 h 381567"/>
                      <a:gd name="connsiteX583" fmla="*/ 154621 w 222165"/>
                      <a:gd name="connsiteY583" fmla="*/ 377255 h 381567"/>
                      <a:gd name="connsiteX584" fmla="*/ 153764 w 222165"/>
                      <a:gd name="connsiteY584" fmla="*/ 376779 h 381567"/>
                      <a:gd name="connsiteX585" fmla="*/ 152906 w 222165"/>
                      <a:gd name="connsiteY585" fmla="*/ 376684 h 381567"/>
                      <a:gd name="connsiteX586" fmla="*/ 152239 w 222165"/>
                      <a:gd name="connsiteY586" fmla="*/ 376398 h 381567"/>
                      <a:gd name="connsiteX587" fmla="*/ 151477 w 222165"/>
                      <a:gd name="connsiteY587" fmla="*/ 376303 h 381567"/>
                      <a:gd name="connsiteX588" fmla="*/ 151001 w 222165"/>
                      <a:gd name="connsiteY588" fmla="*/ 376017 h 381567"/>
                      <a:gd name="connsiteX589" fmla="*/ 151287 w 222165"/>
                      <a:gd name="connsiteY589" fmla="*/ 375255 h 381567"/>
                      <a:gd name="connsiteX590" fmla="*/ 150334 w 222165"/>
                      <a:gd name="connsiteY590" fmla="*/ 374112 h 381567"/>
                      <a:gd name="connsiteX591" fmla="*/ 149287 w 222165"/>
                      <a:gd name="connsiteY591" fmla="*/ 373350 h 381567"/>
                      <a:gd name="connsiteX592" fmla="*/ 148334 w 222165"/>
                      <a:gd name="connsiteY592" fmla="*/ 372969 h 381567"/>
                      <a:gd name="connsiteX593" fmla="*/ 147858 w 222165"/>
                      <a:gd name="connsiteY593" fmla="*/ 372588 h 381567"/>
                      <a:gd name="connsiteX594" fmla="*/ 146620 w 222165"/>
                      <a:gd name="connsiteY594" fmla="*/ 371445 h 381567"/>
                      <a:gd name="connsiteX595" fmla="*/ 145477 w 222165"/>
                      <a:gd name="connsiteY595" fmla="*/ 370683 h 381567"/>
                      <a:gd name="connsiteX596" fmla="*/ 144905 w 222165"/>
                      <a:gd name="connsiteY596" fmla="*/ 370016 h 381567"/>
                      <a:gd name="connsiteX597" fmla="*/ 144334 w 222165"/>
                      <a:gd name="connsiteY597" fmla="*/ 369826 h 381567"/>
                      <a:gd name="connsiteX598" fmla="*/ 142714 w 222165"/>
                      <a:gd name="connsiteY598" fmla="*/ 369064 h 381567"/>
                      <a:gd name="connsiteX599" fmla="*/ 141762 w 222165"/>
                      <a:gd name="connsiteY599" fmla="*/ 368778 h 381567"/>
                      <a:gd name="connsiteX600" fmla="*/ 141190 w 222165"/>
                      <a:gd name="connsiteY600" fmla="*/ 368968 h 381567"/>
                      <a:gd name="connsiteX601" fmla="*/ 140333 w 222165"/>
                      <a:gd name="connsiteY601" fmla="*/ 368492 h 381567"/>
                      <a:gd name="connsiteX602" fmla="*/ 139190 w 222165"/>
                      <a:gd name="connsiteY602" fmla="*/ 368682 h 381567"/>
                      <a:gd name="connsiteX603" fmla="*/ 137952 w 222165"/>
                      <a:gd name="connsiteY603" fmla="*/ 368206 h 381567"/>
                      <a:gd name="connsiteX604" fmla="*/ 136999 w 222165"/>
                      <a:gd name="connsiteY604" fmla="*/ 367254 h 381567"/>
                      <a:gd name="connsiteX605" fmla="*/ 136142 w 222165"/>
                      <a:gd name="connsiteY605" fmla="*/ 366397 h 381567"/>
                      <a:gd name="connsiteX606" fmla="*/ 134523 w 222165"/>
                      <a:gd name="connsiteY606" fmla="*/ 366111 h 381567"/>
                      <a:gd name="connsiteX607" fmla="*/ 133570 w 222165"/>
                      <a:gd name="connsiteY607" fmla="*/ 365539 h 381567"/>
                      <a:gd name="connsiteX608" fmla="*/ 132713 w 222165"/>
                      <a:gd name="connsiteY608" fmla="*/ 364968 h 381567"/>
                      <a:gd name="connsiteX609" fmla="*/ 132618 w 222165"/>
                      <a:gd name="connsiteY609" fmla="*/ 363825 h 381567"/>
                      <a:gd name="connsiteX610" fmla="*/ 131475 w 222165"/>
                      <a:gd name="connsiteY610" fmla="*/ 363349 h 381567"/>
                      <a:gd name="connsiteX611" fmla="*/ 129951 w 222165"/>
                      <a:gd name="connsiteY611" fmla="*/ 363539 h 381567"/>
                      <a:gd name="connsiteX612" fmla="*/ 129284 w 222165"/>
                      <a:gd name="connsiteY612" fmla="*/ 363349 h 381567"/>
                      <a:gd name="connsiteX613" fmla="*/ 128522 w 222165"/>
                      <a:gd name="connsiteY613" fmla="*/ 362682 h 381567"/>
                      <a:gd name="connsiteX614" fmla="*/ 127665 w 222165"/>
                      <a:gd name="connsiteY614" fmla="*/ 362015 h 381567"/>
                      <a:gd name="connsiteX615" fmla="*/ 126331 w 222165"/>
                      <a:gd name="connsiteY615" fmla="*/ 361063 h 381567"/>
                      <a:gd name="connsiteX616" fmla="*/ 125855 w 222165"/>
                      <a:gd name="connsiteY616" fmla="*/ 360491 h 381567"/>
                      <a:gd name="connsiteX617" fmla="*/ 124522 w 222165"/>
                      <a:gd name="connsiteY617" fmla="*/ 360110 h 381567"/>
                      <a:gd name="connsiteX618" fmla="*/ 123664 w 222165"/>
                      <a:gd name="connsiteY618" fmla="*/ 359824 h 381567"/>
                      <a:gd name="connsiteX619" fmla="*/ 122521 w 222165"/>
                      <a:gd name="connsiteY619" fmla="*/ 359062 h 381567"/>
                      <a:gd name="connsiteX620" fmla="*/ 122426 w 222165"/>
                      <a:gd name="connsiteY620" fmla="*/ 358777 h 381567"/>
                      <a:gd name="connsiteX621" fmla="*/ 122617 w 222165"/>
                      <a:gd name="connsiteY621" fmla="*/ 358300 h 381567"/>
                      <a:gd name="connsiteX622" fmla="*/ 122617 w 222165"/>
                      <a:gd name="connsiteY622" fmla="*/ 357729 h 381567"/>
                      <a:gd name="connsiteX623" fmla="*/ 122521 w 222165"/>
                      <a:gd name="connsiteY623" fmla="*/ 357253 h 381567"/>
                      <a:gd name="connsiteX624" fmla="*/ 122140 w 222165"/>
                      <a:gd name="connsiteY624" fmla="*/ 356967 h 381567"/>
                      <a:gd name="connsiteX625" fmla="*/ 121664 w 222165"/>
                      <a:gd name="connsiteY625" fmla="*/ 356872 h 381567"/>
                      <a:gd name="connsiteX626" fmla="*/ 121474 w 222165"/>
                      <a:gd name="connsiteY626" fmla="*/ 356395 h 381567"/>
                      <a:gd name="connsiteX627" fmla="*/ 120902 w 222165"/>
                      <a:gd name="connsiteY627" fmla="*/ 355919 h 381567"/>
                      <a:gd name="connsiteX628" fmla="*/ 120331 w 222165"/>
                      <a:gd name="connsiteY628" fmla="*/ 356490 h 381567"/>
                      <a:gd name="connsiteX629" fmla="*/ 119378 w 222165"/>
                      <a:gd name="connsiteY629" fmla="*/ 356300 h 381567"/>
                      <a:gd name="connsiteX630" fmla="*/ 118902 w 222165"/>
                      <a:gd name="connsiteY630" fmla="*/ 356776 h 381567"/>
                      <a:gd name="connsiteX631" fmla="*/ 118140 w 222165"/>
                      <a:gd name="connsiteY631" fmla="*/ 356395 h 381567"/>
                      <a:gd name="connsiteX632" fmla="*/ 117283 w 222165"/>
                      <a:gd name="connsiteY632" fmla="*/ 356681 h 381567"/>
                      <a:gd name="connsiteX633" fmla="*/ 116235 w 222165"/>
                      <a:gd name="connsiteY633" fmla="*/ 356776 h 381567"/>
                      <a:gd name="connsiteX634" fmla="*/ 115663 w 222165"/>
                      <a:gd name="connsiteY634" fmla="*/ 357634 h 381567"/>
                      <a:gd name="connsiteX635" fmla="*/ 114901 w 222165"/>
                      <a:gd name="connsiteY635" fmla="*/ 357919 h 381567"/>
                      <a:gd name="connsiteX636" fmla="*/ 113854 w 222165"/>
                      <a:gd name="connsiteY636" fmla="*/ 357443 h 381567"/>
                      <a:gd name="connsiteX637" fmla="*/ 112806 w 222165"/>
                      <a:gd name="connsiteY637" fmla="*/ 356967 h 381567"/>
                      <a:gd name="connsiteX638" fmla="*/ 112139 w 222165"/>
                      <a:gd name="connsiteY638" fmla="*/ 356205 h 381567"/>
                      <a:gd name="connsiteX639" fmla="*/ 111472 w 222165"/>
                      <a:gd name="connsiteY639" fmla="*/ 356395 h 381567"/>
                      <a:gd name="connsiteX640" fmla="*/ 111187 w 222165"/>
                      <a:gd name="connsiteY640" fmla="*/ 356872 h 381567"/>
                      <a:gd name="connsiteX641" fmla="*/ 110710 w 222165"/>
                      <a:gd name="connsiteY641" fmla="*/ 356967 h 381567"/>
                      <a:gd name="connsiteX642" fmla="*/ 110710 w 222165"/>
                      <a:gd name="connsiteY642" fmla="*/ 357348 h 381567"/>
                      <a:gd name="connsiteX643" fmla="*/ 110139 w 222165"/>
                      <a:gd name="connsiteY643" fmla="*/ 358015 h 381567"/>
                      <a:gd name="connsiteX644" fmla="*/ 109853 w 222165"/>
                      <a:gd name="connsiteY644" fmla="*/ 358491 h 381567"/>
                      <a:gd name="connsiteX645" fmla="*/ 109472 w 222165"/>
                      <a:gd name="connsiteY645" fmla="*/ 358872 h 381567"/>
                      <a:gd name="connsiteX646" fmla="*/ 109091 w 222165"/>
                      <a:gd name="connsiteY646" fmla="*/ 358491 h 381567"/>
                      <a:gd name="connsiteX647" fmla="*/ 108329 w 222165"/>
                      <a:gd name="connsiteY647" fmla="*/ 358015 h 381567"/>
                      <a:gd name="connsiteX648" fmla="*/ 107948 w 222165"/>
                      <a:gd name="connsiteY648" fmla="*/ 358777 h 381567"/>
                      <a:gd name="connsiteX649" fmla="*/ 107377 w 222165"/>
                      <a:gd name="connsiteY649" fmla="*/ 359062 h 381567"/>
                      <a:gd name="connsiteX650" fmla="*/ 106900 w 222165"/>
                      <a:gd name="connsiteY650" fmla="*/ 358967 h 381567"/>
                      <a:gd name="connsiteX651" fmla="*/ 106424 w 222165"/>
                      <a:gd name="connsiteY651" fmla="*/ 358872 h 381567"/>
                      <a:gd name="connsiteX652" fmla="*/ 105948 w 222165"/>
                      <a:gd name="connsiteY652" fmla="*/ 358586 h 381567"/>
                      <a:gd name="connsiteX653" fmla="*/ 105186 w 222165"/>
                      <a:gd name="connsiteY653" fmla="*/ 358586 h 381567"/>
                      <a:gd name="connsiteX654" fmla="*/ 104805 w 222165"/>
                      <a:gd name="connsiteY654" fmla="*/ 358491 h 381567"/>
                      <a:gd name="connsiteX655" fmla="*/ 104614 w 222165"/>
                      <a:gd name="connsiteY655" fmla="*/ 358967 h 381567"/>
                      <a:gd name="connsiteX656" fmla="*/ 103757 w 222165"/>
                      <a:gd name="connsiteY656" fmla="*/ 359443 h 381567"/>
                      <a:gd name="connsiteX657" fmla="*/ 103186 w 222165"/>
                      <a:gd name="connsiteY657" fmla="*/ 359157 h 381567"/>
                      <a:gd name="connsiteX658" fmla="*/ 103090 w 222165"/>
                      <a:gd name="connsiteY658" fmla="*/ 359824 h 381567"/>
                      <a:gd name="connsiteX659" fmla="*/ 102805 w 222165"/>
                      <a:gd name="connsiteY659" fmla="*/ 360301 h 381567"/>
                      <a:gd name="connsiteX660" fmla="*/ 102900 w 222165"/>
                      <a:gd name="connsiteY660" fmla="*/ 361253 h 381567"/>
                      <a:gd name="connsiteX661" fmla="*/ 102519 w 222165"/>
                      <a:gd name="connsiteY661" fmla="*/ 361634 h 381567"/>
                      <a:gd name="connsiteX662" fmla="*/ 102328 w 222165"/>
                      <a:gd name="connsiteY662" fmla="*/ 362110 h 381567"/>
                      <a:gd name="connsiteX663" fmla="*/ 101471 w 222165"/>
                      <a:gd name="connsiteY663" fmla="*/ 362777 h 381567"/>
                      <a:gd name="connsiteX664" fmla="*/ 100900 w 222165"/>
                      <a:gd name="connsiteY664" fmla="*/ 362396 h 381567"/>
                      <a:gd name="connsiteX665" fmla="*/ 100423 w 222165"/>
                      <a:gd name="connsiteY665" fmla="*/ 362015 h 381567"/>
                      <a:gd name="connsiteX666" fmla="*/ 100138 w 222165"/>
                      <a:gd name="connsiteY666" fmla="*/ 361825 h 381567"/>
                      <a:gd name="connsiteX667" fmla="*/ 99185 w 222165"/>
                      <a:gd name="connsiteY667" fmla="*/ 360682 h 381567"/>
                      <a:gd name="connsiteX668" fmla="*/ 98804 w 222165"/>
                      <a:gd name="connsiteY668" fmla="*/ 360301 h 381567"/>
                      <a:gd name="connsiteX669" fmla="*/ 97661 w 222165"/>
                      <a:gd name="connsiteY669" fmla="*/ 359539 h 381567"/>
                      <a:gd name="connsiteX670" fmla="*/ 96994 w 222165"/>
                      <a:gd name="connsiteY670" fmla="*/ 360205 h 381567"/>
                      <a:gd name="connsiteX671" fmla="*/ 96423 w 222165"/>
                      <a:gd name="connsiteY671" fmla="*/ 359920 h 381567"/>
                      <a:gd name="connsiteX672" fmla="*/ 96042 w 222165"/>
                      <a:gd name="connsiteY672" fmla="*/ 359634 h 381567"/>
                      <a:gd name="connsiteX673" fmla="*/ 95756 w 222165"/>
                      <a:gd name="connsiteY673" fmla="*/ 359348 h 381567"/>
                      <a:gd name="connsiteX674" fmla="*/ 95375 w 222165"/>
                      <a:gd name="connsiteY674" fmla="*/ 359157 h 381567"/>
                      <a:gd name="connsiteX675" fmla="*/ 94804 w 222165"/>
                      <a:gd name="connsiteY675" fmla="*/ 358586 h 381567"/>
                      <a:gd name="connsiteX676" fmla="*/ 94327 w 222165"/>
                      <a:gd name="connsiteY676" fmla="*/ 357729 h 381567"/>
                      <a:gd name="connsiteX677" fmla="*/ 93565 w 222165"/>
                      <a:gd name="connsiteY677" fmla="*/ 356681 h 381567"/>
                      <a:gd name="connsiteX678" fmla="*/ 92994 w 222165"/>
                      <a:gd name="connsiteY678" fmla="*/ 355538 h 381567"/>
                      <a:gd name="connsiteX679" fmla="*/ 92232 w 222165"/>
                      <a:gd name="connsiteY679" fmla="*/ 354586 h 381567"/>
                      <a:gd name="connsiteX680" fmla="*/ 91946 w 222165"/>
                      <a:gd name="connsiteY680" fmla="*/ 353824 h 381567"/>
                      <a:gd name="connsiteX681" fmla="*/ 90517 w 222165"/>
                      <a:gd name="connsiteY681" fmla="*/ 354300 h 381567"/>
                      <a:gd name="connsiteX682" fmla="*/ 89755 w 222165"/>
                      <a:gd name="connsiteY682" fmla="*/ 353633 h 381567"/>
                      <a:gd name="connsiteX683" fmla="*/ 89374 w 222165"/>
                      <a:gd name="connsiteY683" fmla="*/ 352300 h 381567"/>
                      <a:gd name="connsiteX684" fmla="*/ 88898 w 222165"/>
                      <a:gd name="connsiteY684" fmla="*/ 351252 h 381567"/>
                      <a:gd name="connsiteX685" fmla="*/ 88327 w 222165"/>
                      <a:gd name="connsiteY685" fmla="*/ 351061 h 381567"/>
                      <a:gd name="connsiteX686" fmla="*/ 87660 w 222165"/>
                      <a:gd name="connsiteY686" fmla="*/ 350395 h 381567"/>
                      <a:gd name="connsiteX687" fmla="*/ 86993 w 222165"/>
                      <a:gd name="connsiteY687" fmla="*/ 350395 h 381567"/>
                      <a:gd name="connsiteX688" fmla="*/ 86231 w 222165"/>
                      <a:gd name="connsiteY688" fmla="*/ 350490 h 381567"/>
                      <a:gd name="connsiteX689" fmla="*/ 85755 w 222165"/>
                      <a:gd name="connsiteY689" fmla="*/ 350299 h 381567"/>
                      <a:gd name="connsiteX690" fmla="*/ 84326 w 222165"/>
                      <a:gd name="connsiteY690" fmla="*/ 350871 h 381567"/>
                      <a:gd name="connsiteX691" fmla="*/ 83469 w 222165"/>
                      <a:gd name="connsiteY691" fmla="*/ 351157 h 381567"/>
                      <a:gd name="connsiteX692" fmla="*/ 82897 w 222165"/>
                      <a:gd name="connsiteY692" fmla="*/ 351728 h 381567"/>
                      <a:gd name="connsiteX693" fmla="*/ 81373 w 222165"/>
                      <a:gd name="connsiteY693" fmla="*/ 351157 h 381567"/>
                      <a:gd name="connsiteX694" fmla="*/ 80802 w 222165"/>
                      <a:gd name="connsiteY694" fmla="*/ 349632 h 381567"/>
                      <a:gd name="connsiteX695" fmla="*/ 80040 w 222165"/>
                      <a:gd name="connsiteY695" fmla="*/ 350109 h 381567"/>
                      <a:gd name="connsiteX696" fmla="*/ 79849 w 222165"/>
                      <a:gd name="connsiteY696" fmla="*/ 350014 h 381567"/>
                      <a:gd name="connsiteX697" fmla="*/ 78516 w 222165"/>
                      <a:gd name="connsiteY697" fmla="*/ 346775 h 381567"/>
                      <a:gd name="connsiteX698" fmla="*/ 78706 w 222165"/>
                      <a:gd name="connsiteY698" fmla="*/ 344299 h 381567"/>
                      <a:gd name="connsiteX699" fmla="*/ 78611 w 222165"/>
                      <a:gd name="connsiteY699" fmla="*/ 344299 h 381567"/>
                      <a:gd name="connsiteX700" fmla="*/ 76706 w 222165"/>
                      <a:gd name="connsiteY700" fmla="*/ 344108 h 381567"/>
                      <a:gd name="connsiteX701" fmla="*/ 76039 w 222165"/>
                      <a:gd name="connsiteY701" fmla="*/ 344394 h 381567"/>
                      <a:gd name="connsiteX702" fmla="*/ 75277 w 222165"/>
                      <a:gd name="connsiteY702" fmla="*/ 345537 h 381567"/>
                      <a:gd name="connsiteX703" fmla="*/ 73372 w 222165"/>
                      <a:gd name="connsiteY703" fmla="*/ 346585 h 381567"/>
                      <a:gd name="connsiteX704" fmla="*/ 73087 w 222165"/>
                      <a:gd name="connsiteY704" fmla="*/ 347251 h 381567"/>
                      <a:gd name="connsiteX705" fmla="*/ 72706 w 222165"/>
                      <a:gd name="connsiteY705" fmla="*/ 347823 h 381567"/>
                      <a:gd name="connsiteX706" fmla="*/ 72610 w 222165"/>
                      <a:gd name="connsiteY706" fmla="*/ 348394 h 381567"/>
                      <a:gd name="connsiteX707" fmla="*/ 72610 w 222165"/>
                      <a:gd name="connsiteY707" fmla="*/ 349823 h 381567"/>
                      <a:gd name="connsiteX708" fmla="*/ 71944 w 222165"/>
                      <a:gd name="connsiteY708" fmla="*/ 350014 h 381567"/>
                      <a:gd name="connsiteX709" fmla="*/ 72229 w 222165"/>
                      <a:gd name="connsiteY709" fmla="*/ 350680 h 381567"/>
                      <a:gd name="connsiteX710" fmla="*/ 71182 w 222165"/>
                      <a:gd name="connsiteY710" fmla="*/ 350680 h 381567"/>
                      <a:gd name="connsiteX711" fmla="*/ 70610 w 222165"/>
                      <a:gd name="connsiteY711" fmla="*/ 350299 h 381567"/>
                      <a:gd name="connsiteX712" fmla="*/ 69848 w 222165"/>
                      <a:gd name="connsiteY712" fmla="*/ 349442 h 381567"/>
                      <a:gd name="connsiteX713" fmla="*/ 69372 w 222165"/>
                      <a:gd name="connsiteY713" fmla="*/ 348490 h 381567"/>
                      <a:gd name="connsiteX714" fmla="*/ 68515 w 222165"/>
                      <a:gd name="connsiteY714" fmla="*/ 347442 h 381567"/>
                      <a:gd name="connsiteX715" fmla="*/ 67753 w 222165"/>
                      <a:gd name="connsiteY715" fmla="*/ 347442 h 381567"/>
                      <a:gd name="connsiteX716" fmla="*/ 66229 w 222165"/>
                      <a:gd name="connsiteY716" fmla="*/ 347347 h 381567"/>
                      <a:gd name="connsiteX717" fmla="*/ 65943 w 222165"/>
                      <a:gd name="connsiteY717" fmla="*/ 346870 h 381567"/>
                      <a:gd name="connsiteX718" fmla="*/ 65752 w 222165"/>
                      <a:gd name="connsiteY718" fmla="*/ 346489 h 381567"/>
                      <a:gd name="connsiteX719" fmla="*/ 65657 w 222165"/>
                      <a:gd name="connsiteY719" fmla="*/ 345918 h 381567"/>
                      <a:gd name="connsiteX720" fmla="*/ 65467 w 222165"/>
                      <a:gd name="connsiteY720" fmla="*/ 345632 h 381567"/>
                      <a:gd name="connsiteX721" fmla="*/ 63847 w 222165"/>
                      <a:gd name="connsiteY721" fmla="*/ 344870 h 381567"/>
                      <a:gd name="connsiteX722" fmla="*/ 64324 w 222165"/>
                      <a:gd name="connsiteY722" fmla="*/ 344203 h 381567"/>
                      <a:gd name="connsiteX723" fmla="*/ 64609 w 222165"/>
                      <a:gd name="connsiteY723" fmla="*/ 343346 h 381567"/>
                      <a:gd name="connsiteX724" fmla="*/ 64990 w 222165"/>
                      <a:gd name="connsiteY724" fmla="*/ 342013 h 381567"/>
                      <a:gd name="connsiteX725" fmla="*/ 64609 w 222165"/>
                      <a:gd name="connsiteY725" fmla="*/ 340393 h 381567"/>
                      <a:gd name="connsiteX726" fmla="*/ 64705 w 222165"/>
                      <a:gd name="connsiteY726" fmla="*/ 338584 h 381567"/>
                      <a:gd name="connsiteX727" fmla="*/ 63657 w 222165"/>
                      <a:gd name="connsiteY727" fmla="*/ 338012 h 381567"/>
                      <a:gd name="connsiteX728" fmla="*/ 63181 w 222165"/>
                      <a:gd name="connsiteY728" fmla="*/ 337536 h 381567"/>
                      <a:gd name="connsiteX729" fmla="*/ 63562 w 222165"/>
                      <a:gd name="connsiteY729" fmla="*/ 336488 h 381567"/>
                      <a:gd name="connsiteX730" fmla="*/ 62323 w 222165"/>
                      <a:gd name="connsiteY730" fmla="*/ 336107 h 381567"/>
                      <a:gd name="connsiteX731" fmla="*/ 61371 w 222165"/>
                      <a:gd name="connsiteY731" fmla="*/ 335440 h 381567"/>
                      <a:gd name="connsiteX732" fmla="*/ 60704 w 222165"/>
                      <a:gd name="connsiteY732" fmla="*/ 336012 h 381567"/>
                      <a:gd name="connsiteX733" fmla="*/ 59466 w 222165"/>
                      <a:gd name="connsiteY733" fmla="*/ 336012 h 381567"/>
                      <a:gd name="connsiteX734" fmla="*/ 58609 w 222165"/>
                      <a:gd name="connsiteY734" fmla="*/ 336202 h 381567"/>
                      <a:gd name="connsiteX735" fmla="*/ 57656 w 222165"/>
                      <a:gd name="connsiteY735" fmla="*/ 336488 h 381567"/>
                      <a:gd name="connsiteX736" fmla="*/ 56989 w 222165"/>
                      <a:gd name="connsiteY736" fmla="*/ 335821 h 381567"/>
                      <a:gd name="connsiteX737" fmla="*/ 56037 w 222165"/>
                      <a:gd name="connsiteY737" fmla="*/ 335726 h 381567"/>
                      <a:gd name="connsiteX738" fmla="*/ 55084 w 222165"/>
                      <a:gd name="connsiteY738" fmla="*/ 335631 h 381567"/>
                      <a:gd name="connsiteX739" fmla="*/ 54037 w 222165"/>
                      <a:gd name="connsiteY739" fmla="*/ 336298 h 381567"/>
                      <a:gd name="connsiteX740" fmla="*/ 53275 w 222165"/>
                      <a:gd name="connsiteY740" fmla="*/ 336107 h 381567"/>
                      <a:gd name="connsiteX741" fmla="*/ 52703 w 222165"/>
                      <a:gd name="connsiteY741" fmla="*/ 336678 h 381567"/>
                      <a:gd name="connsiteX742" fmla="*/ 52132 w 222165"/>
                      <a:gd name="connsiteY742" fmla="*/ 336583 h 381567"/>
                      <a:gd name="connsiteX743" fmla="*/ 52036 w 222165"/>
                      <a:gd name="connsiteY743" fmla="*/ 335155 h 381567"/>
                      <a:gd name="connsiteX744" fmla="*/ 51370 w 222165"/>
                      <a:gd name="connsiteY744" fmla="*/ 334869 h 381567"/>
                      <a:gd name="connsiteX745" fmla="*/ 50227 w 222165"/>
                      <a:gd name="connsiteY745" fmla="*/ 334869 h 381567"/>
                      <a:gd name="connsiteX746" fmla="*/ 48512 w 222165"/>
                      <a:gd name="connsiteY746" fmla="*/ 336012 h 381567"/>
                      <a:gd name="connsiteX747" fmla="*/ 47655 w 222165"/>
                      <a:gd name="connsiteY747" fmla="*/ 336964 h 381567"/>
                      <a:gd name="connsiteX748" fmla="*/ 46798 w 222165"/>
                      <a:gd name="connsiteY748" fmla="*/ 337345 h 381567"/>
                      <a:gd name="connsiteX749" fmla="*/ 46036 w 222165"/>
                      <a:gd name="connsiteY749" fmla="*/ 337536 h 381567"/>
                      <a:gd name="connsiteX750" fmla="*/ 44416 w 222165"/>
                      <a:gd name="connsiteY750" fmla="*/ 337345 h 381567"/>
                      <a:gd name="connsiteX751" fmla="*/ 43369 w 222165"/>
                      <a:gd name="connsiteY751" fmla="*/ 337917 h 381567"/>
                      <a:gd name="connsiteX752" fmla="*/ 42797 w 222165"/>
                      <a:gd name="connsiteY752" fmla="*/ 337917 h 381567"/>
                      <a:gd name="connsiteX753" fmla="*/ 41083 w 222165"/>
                      <a:gd name="connsiteY753" fmla="*/ 338584 h 381567"/>
                      <a:gd name="connsiteX754" fmla="*/ 40797 w 222165"/>
                      <a:gd name="connsiteY754" fmla="*/ 339155 h 381567"/>
                      <a:gd name="connsiteX755" fmla="*/ 39178 w 222165"/>
                      <a:gd name="connsiteY755" fmla="*/ 339060 h 381567"/>
                      <a:gd name="connsiteX756" fmla="*/ 38797 w 222165"/>
                      <a:gd name="connsiteY756" fmla="*/ 339536 h 381567"/>
                      <a:gd name="connsiteX757" fmla="*/ 37844 w 222165"/>
                      <a:gd name="connsiteY757" fmla="*/ 340774 h 381567"/>
                      <a:gd name="connsiteX758" fmla="*/ 36701 w 222165"/>
                      <a:gd name="connsiteY758" fmla="*/ 340965 h 381567"/>
                      <a:gd name="connsiteX759" fmla="*/ 36130 w 222165"/>
                      <a:gd name="connsiteY759" fmla="*/ 339917 h 381567"/>
                      <a:gd name="connsiteX760" fmla="*/ 34701 w 222165"/>
                      <a:gd name="connsiteY760" fmla="*/ 338393 h 381567"/>
                      <a:gd name="connsiteX761" fmla="*/ 32986 w 222165"/>
                      <a:gd name="connsiteY761" fmla="*/ 338298 h 381567"/>
                      <a:gd name="connsiteX762" fmla="*/ 31653 w 222165"/>
                      <a:gd name="connsiteY762" fmla="*/ 338393 h 381567"/>
                      <a:gd name="connsiteX763" fmla="*/ 31081 w 222165"/>
                      <a:gd name="connsiteY763" fmla="*/ 337345 h 381567"/>
                      <a:gd name="connsiteX764" fmla="*/ 30319 w 222165"/>
                      <a:gd name="connsiteY764" fmla="*/ 337440 h 381567"/>
                      <a:gd name="connsiteX765" fmla="*/ 29462 w 222165"/>
                      <a:gd name="connsiteY765" fmla="*/ 337155 h 381567"/>
                      <a:gd name="connsiteX766" fmla="*/ 28129 w 222165"/>
                      <a:gd name="connsiteY766" fmla="*/ 337345 h 381567"/>
                      <a:gd name="connsiteX767" fmla="*/ 27652 w 222165"/>
                      <a:gd name="connsiteY767" fmla="*/ 336774 h 381567"/>
                      <a:gd name="connsiteX768" fmla="*/ 27081 w 222165"/>
                      <a:gd name="connsiteY768" fmla="*/ 336774 h 381567"/>
                      <a:gd name="connsiteX769" fmla="*/ 26700 w 222165"/>
                      <a:gd name="connsiteY769" fmla="*/ 336298 h 381567"/>
                      <a:gd name="connsiteX770" fmla="*/ 25557 w 222165"/>
                      <a:gd name="connsiteY770" fmla="*/ 336107 h 381567"/>
                      <a:gd name="connsiteX771" fmla="*/ 24985 w 222165"/>
                      <a:gd name="connsiteY771" fmla="*/ 335440 h 381567"/>
                      <a:gd name="connsiteX772" fmla="*/ 24033 w 222165"/>
                      <a:gd name="connsiteY772" fmla="*/ 334774 h 381567"/>
                      <a:gd name="connsiteX773" fmla="*/ 23652 w 222165"/>
                      <a:gd name="connsiteY773" fmla="*/ 334297 h 381567"/>
                      <a:gd name="connsiteX774" fmla="*/ 23271 w 222165"/>
                      <a:gd name="connsiteY774" fmla="*/ 333535 h 381567"/>
                      <a:gd name="connsiteX775" fmla="*/ 24414 w 222165"/>
                      <a:gd name="connsiteY775" fmla="*/ 332773 h 381567"/>
                      <a:gd name="connsiteX776" fmla="*/ 24604 w 222165"/>
                      <a:gd name="connsiteY776" fmla="*/ 332011 h 381567"/>
                      <a:gd name="connsiteX777" fmla="*/ 24509 w 222165"/>
                      <a:gd name="connsiteY777" fmla="*/ 331345 h 381567"/>
                      <a:gd name="connsiteX778" fmla="*/ 23747 w 222165"/>
                      <a:gd name="connsiteY778" fmla="*/ 330964 h 381567"/>
                      <a:gd name="connsiteX779" fmla="*/ 22985 w 222165"/>
                      <a:gd name="connsiteY779" fmla="*/ 330392 h 381567"/>
                      <a:gd name="connsiteX780" fmla="*/ 22509 w 222165"/>
                      <a:gd name="connsiteY780" fmla="*/ 329249 h 381567"/>
                      <a:gd name="connsiteX781" fmla="*/ 21652 w 222165"/>
                      <a:gd name="connsiteY781" fmla="*/ 329440 h 381567"/>
                      <a:gd name="connsiteX782" fmla="*/ 21461 w 222165"/>
                      <a:gd name="connsiteY782" fmla="*/ 330106 h 381567"/>
                      <a:gd name="connsiteX783" fmla="*/ 21175 w 222165"/>
                      <a:gd name="connsiteY783" fmla="*/ 330678 h 381567"/>
                      <a:gd name="connsiteX784" fmla="*/ 20318 w 222165"/>
                      <a:gd name="connsiteY784" fmla="*/ 330868 h 381567"/>
                      <a:gd name="connsiteX785" fmla="*/ 19651 w 222165"/>
                      <a:gd name="connsiteY785" fmla="*/ 329916 h 381567"/>
                      <a:gd name="connsiteX786" fmla="*/ 18889 w 222165"/>
                      <a:gd name="connsiteY786" fmla="*/ 330202 h 381567"/>
                      <a:gd name="connsiteX787" fmla="*/ 17746 w 222165"/>
                      <a:gd name="connsiteY787" fmla="*/ 330964 h 381567"/>
                      <a:gd name="connsiteX788" fmla="*/ 16603 w 222165"/>
                      <a:gd name="connsiteY788" fmla="*/ 330392 h 381567"/>
                      <a:gd name="connsiteX789" fmla="*/ 14889 w 222165"/>
                      <a:gd name="connsiteY789" fmla="*/ 331154 h 381567"/>
                      <a:gd name="connsiteX790" fmla="*/ 13936 w 222165"/>
                      <a:gd name="connsiteY790" fmla="*/ 331059 h 381567"/>
                      <a:gd name="connsiteX791" fmla="*/ 13555 w 222165"/>
                      <a:gd name="connsiteY791" fmla="*/ 331535 h 381567"/>
                      <a:gd name="connsiteX792" fmla="*/ 13460 w 222165"/>
                      <a:gd name="connsiteY792" fmla="*/ 332488 h 381567"/>
                      <a:gd name="connsiteX793" fmla="*/ 13555 w 222165"/>
                      <a:gd name="connsiteY793" fmla="*/ 333154 h 381567"/>
                      <a:gd name="connsiteX794" fmla="*/ 13460 w 222165"/>
                      <a:gd name="connsiteY794" fmla="*/ 333631 h 381567"/>
                      <a:gd name="connsiteX795" fmla="*/ 13079 w 222165"/>
                      <a:gd name="connsiteY795" fmla="*/ 333821 h 381567"/>
                      <a:gd name="connsiteX796" fmla="*/ 12508 w 222165"/>
                      <a:gd name="connsiteY796" fmla="*/ 334393 h 381567"/>
                      <a:gd name="connsiteX797" fmla="*/ 12031 w 222165"/>
                      <a:gd name="connsiteY797" fmla="*/ 334774 h 381567"/>
                      <a:gd name="connsiteX798" fmla="*/ 11555 w 222165"/>
                      <a:gd name="connsiteY798" fmla="*/ 334011 h 381567"/>
                      <a:gd name="connsiteX799" fmla="*/ 10698 w 222165"/>
                      <a:gd name="connsiteY799" fmla="*/ 333821 h 381567"/>
                      <a:gd name="connsiteX800" fmla="*/ 10222 w 222165"/>
                      <a:gd name="connsiteY800" fmla="*/ 334583 h 381567"/>
                      <a:gd name="connsiteX801" fmla="*/ 9555 w 222165"/>
                      <a:gd name="connsiteY801" fmla="*/ 334393 h 381567"/>
                      <a:gd name="connsiteX802" fmla="*/ 9079 w 222165"/>
                      <a:gd name="connsiteY802" fmla="*/ 334678 h 381567"/>
                      <a:gd name="connsiteX803" fmla="*/ 8317 w 222165"/>
                      <a:gd name="connsiteY803" fmla="*/ 335155 h 381567"/>
                      <a:gd name="connsiteX804" fmla="*/ 7459 w 222165"/>
                      <a:gd name="connsiteY804" fmla="*/ 335917 h 381567"/>
                      <a:gd name="connsiteX805" fmla="*/ 6316 w 222165"/>
                      <a:gd name="connsiteY805" fmla="*/ 336678 h 381567"/>
                      <a:gd name="connsiteX806" fmla="*/ 5650 w 222165"/>
                      <a:gd name="connsiteY806" fmla="*/ 336964 h 381567"/>
                      <a:gd name="connsiteX807" fmla="*/ 4411 w 222165"/>
                      <a:gd name="connsiteY807" fmla="*/ 337060 h 381567"/>
                      <a:gd name="connsiteX808" fmla="*/ 4126 w 222165"/>
                      <a:gd name="connsiteY808" fmla="*/ 336012 h 381567"/>
                      <a:gd name="connsiteX809" fmla="*/ 3459 w 222165"/>
                      <a:gd name="connsiteY809" fmla="*/ 335821 h 381567"/>
                      <a:gd name="connsiteX810" fmla="*/ 2792 w 222165"/>
                      <a:gd name="connsiteY810" fmla="*/ 335345 h 381567"/>
                      <a:gd name="connsiteX811" fmla="*/ 3173 w 222165"/>
                      <a:gd name="connsiteY811" fmla="*/ 334488 h 381567"/>
                      <a:gd name="connsiteX812" fmla="*/ 2887 w 222165"/>
                      <a:gd name="connsiteY812" fmla="*/ 333631 h 381567"/>
                      <a:gd name="connsiteX813" fmla="*/ 2792 w 222165"/>
                      <a:gd name="connsiteY813" fmla="*/ 332583 h 381567"/>
                      <a:gd name="connsiteX814" fmla="*/ 2030 w 222165"/>
                      <a:gd name="connsiteY814" fmla="*/ 332678 h 381567"/>
                      <a:gd name="connsiteX815" fmla="*/ 1840 w 222165"/>
                      <a:gd name="connsiteY815" fmla="*/ 331630 h 381567"/>
                      <a:gd name="connsiteX816" fmla="*/ 1554 w 222165"/>
                      <a:gd name="connsiteY816" fmla="*/ 330773 h 381567"/>
                      <a:gd name="connsiteX817" fmla="*/ 1268 w 222165"/>
                      <a:gd name="connsiteY817" fmla="*/ 329725 h 381567"/>
                      <a:gd name="connsiteX818" fmla="*/ 125 w 222165"/>
                      <a:gd name="connsiteY818" fmla="*/ 328678 h 381567"/>
                      <a:gd name="connsiteX819" fmla="*/ 316 w 222165"/>
                      <a:gd name="connsiteY819" fmla="*/ 326963 h 381567"/>
                      <a:gd name="connsiteX820" fmla="*/ 1649 w 222165"/>
                      <a:gd name="connsiteY820" fmla="*/ 326677 h 381567"/>
                      <a:gd name="connsiteX821" fmla="*/ 2411 w 222165"/>
                      <a:gd name="connsiteY821" fmla="*/ 327058 h 381567"/>
                      <a:gd name="connsiteX822" fmla="*/ 3459 w 222165"/>
                      <a:gd name="connsiteY822" fmla="*/ 327344 h 381567"/>
                      <a:gd name="connsiteX823" fmla="*/ 4221 w 222165"/>
                      <a:gd name="connsiteY823" fmla="*/ 328392 h 381567"/>
                      <a:gd name="connsiteX824" fmla="*/ 5840 w 222165"/>
                      <a:gd name="connsiteY824" fmla="*/ 328297 h 381567"/>
                      <a:gd name="connsiteX825" fmla="*/ 6888 w 222165"/>
                      <a:gd name="connsiteY825" fmla="*/ 327439 h 381567"/>
                      <a:gd name="connsiteX826" fmla="*/ 8983 w 222165"/>
                      <a:gd name="connsiteY826" fmla="*/ 326868 h 381567"/>
                      <a:gd name="connsiteX827" fmla="*/ 10031 w 222165"/>
                      <a:gd name="connsiteY827" fmla="*/ 326963 h 381567"/>
                      <a:gd name="connsiteX828" fmla="*/ 11460 w 222165"/>
                      <a:gd name="connsiteY828" fmla="*/ 326106 h 381567"/>
                      <a:gd name="connsiteX829" fmla="*/ 13079 w 222165"/>
                      <a:gd name="connsiteY829" fmla="*/ 325439 h 381567"/>
                      <a:gd name="connsiteX830" fmla="*/ 13841 w 222165"/>
                      <a:gd name="connsiteY830" fmla="*/ 324772 h 381567"/>
                      <a:gd name="connsiteX831" fmla="*/ 14984 w 222165"/>
                      <a:gd name="connsiteY831" fmla="*/ 325344 h 381567"/>
                      <a:gd name="connsiteX832" fmla="*/ 15746 w 222165"/>
                      <a:gd name="connsiteY832" fmla="*/ 324296 h 381567"/>
                      <a:gd name="connsiteX833" fmla="*/ 16984 w 222165"/>
                      <a:gd name="connsiteY833" fmla="*/ 322963 h 381567"/>
                      <a:gd name="connsiteX834" fmla="*/ 17556 w 222165"/>
                      <a:gd name="connsiteY834" fmla="*/ 322105 h 381567"/>
                      <a:gd name="connsiteX835" fmla="*/ 17651 w 222165"/>
                      <a:gd name="connsiteY835" fmla="*/ 320391 h 381567"/>
                      <a:gd name="connsiteX836" fmla="*/ 17270 w 222165"/>
                      <a:gd name="connsiteY836" fmla="*/ 319343 h 381567"/>
                      <a:gd name="connsiteX837" fmla="*/ 17651 w 222165"/>
                      <a:gd name="connsiteY837" fmla="*/ 318581 h 381567"/>
                      <a:gd name="connsiteX838" fmla="*/ 17556 w 222165"/>
                      <a:gd name="connsiteY838" fmla="*/ 317248 h 381567"/>
                      <a:gd name="connsiteX839" fmla="*/ 18032 w 222165"/>
                      <a:gd name="connsiteY839" fmla="*/ 316676 h 381567"/>
                      <a:gd name="connsiteX840" fmla="*/ 17461 w 222165"/>
                      <a:gd name="connsiteY840" fmla="*/ 316200 h 381567"/>
                      <a:gd name="connsiteX841" fmla="*/ 17651 w 222165"/>
                      <a:gd name="connsiteY841" fmla="*/ 315438 h 381567"/>
                      <a:gd name="connsiteX842" fmla="*/ 16699 w 222165"/>
                      <a:gd name="connsiteY842" fmla="*/ 315533 h 381567"/>
                      <a:gd name="connsiteX843" fmla="*/ 17365 w 222165"/>
                      <a:gd name="connsiteY843" fmla="*/ 314771 h 381567"/>
                      <a:gd name="connsiteX844" fmla="*/ 17651 w 222165"/>
                      <a:gd name="connsiteY844" fmla="*/ 313819 h 381567"/>
                      <a:gd name="connsiteX845" fmla="*/ 18223 w 222165"/>
                      <a:gd name="connsiteY845" fmla="*/ 313152 h 381567"/>
                      <a:gd name="connsiteX846" fmla="*/ 18604 w 222165"/>
                      <a:gd name="connsiteY846" fmla="*/ 313914 h 381567"/>
                      <a:gd name="connsiteX847" fmla="*/ 18699 w 222165"/>
                      <a:gd name="connsiteY847" fmla="*/ 315247 h 381567"/>
                      <a:gd name="connsiteX848" fmla="*/ 19651 w 222165"/>
                      <a:gd name="connsiteY848" fmla="*/ 315247 h 381567"/>
                      <a:gd name="connsiteX849" fmla="*/ 19461 w 222165"/>
                      <a:gd name="connsiteY849" fmla="*/ 313533 h 381567"/>
                      <a:gd name="connsiteX850" fmla="*/ 19080 w 222165"/>
                      <a:gd name="connsiteY850" fmla="*/ 312199 h 381567"/>
                      <a:gd name="connsiteX851" fmla="*/ 18223 w 222165"/>
                      <a:gd name="connsiteY851" fmla="*/ 311437 h 381567"/>
                      <a:gd name="connsiteX852" fmla="*/ 16699 w 222165"/>
                      <a:gd name="connsiteY852" fmla="*/ 310866 h 381567"/>
                      <a:gd name="connsiteX853" fmla="*/ 14889 w 222165"/>
                      <a:gd name="connsiteY853" fmla="*/ 311247 h 381567"/>
                      <a:gd name="connsiteX854" fmla="*/ 13651 w 222165"/>
                      <a:gd name="connsiteY854" fmla="*/ 310199 h 381567"/>
                      <a:gd name="connsiteX855" fmla="*/ 12317 w 222165"/>
                      <a:gd name="connsiteY855" fmla="*/ 309628 h 381567"/>
                      <a:gd name="connsiteX856" fmla="*/ 11460 w 222165"/>
                      <a:gd name="connsiteY856" fmla="*/ 308865 h 381567"/>
                      <a:gd name="connsiteX857" fmla="*/ 10507 w 222165"/>
                      <a:gd name="connsiteY857" fmla="*/ 308389 h 381567"/>
                      <a:gd name="connsiteX858" fmla="*/ 10507 w 222165"/>
                      <a:gd name="connsiteY858" fmla="*/ 307627 h 381567"/>
                      <a:gd name="connsiteX859" fmla="*/ 10698 w 222165"/>
                      <a:gd name="connsiteY859" fmla="*/ 306770 h 381567"/>
                      <a:gd name="connsiteX860" fmla="*/ 9745 w 222165"/>
                      <a:gd name="connsiteY860" fmla="*/ 305246 h 381567"/>
                      <a:gd name="connsiteX861" fmla="*/ 8793 w 222165"/>
                      <a:gd name="connsiteY861" fmla="*/ 303817 h 381567"/>
                      <a:gd name="connsiteX862" fmla="*/ 9936 w 222165"/>
                      <a:gd name="connsiteY862" fmla="*/ 303627 h 381567"/>
                      <a:gd name="connsiteX863" fmla="*/ 10793 w 222165"/>
                      <a:gd name="connsiteY863" fmla="*/ 304389 h 381567"/>
                      <a:gd name="connsiteX864" fmla="*/ 11841 w 222165"/>
                      <a:gd name="connsiteY864" fmla="*/ 304008 h 381567"/>
                      <a:gd name="connsiteX865" fmla="*/ 13651 w 222165"/>
                      <a:gd name="connsiteY865" fmla="*/ 304008 h 381567"/>
                      <a:gd name="connsiteX866" fmla="*/ 14032 w 222165"/>
                      <a:gd name="connsiteY866" fmla="*/ 301627 h 381567"/>
                      <a:gd name="connsiteX867" fmla="*/ 13746 w 222165"/>
                      <a:gd name="connsiteY867" fmla="*/ 300293 h 381567"/>
                      <a:gd name="connsiteX868" fmla="*/ 14222 w 222165"/>
                      <a:gd name="connsiteY868" fmla="*/ 298769 h 381567"/>
                      <a:gd name="connsiteX869" fmla="*/ 15556 w 222165"/>
                      <a:gd name="connsiteY869" fmla="*/ 297245 h 381567"/>
                      <a:gd name="connsiteX870" fmla="*/ 16222 w 222165"/>
                      <a:gd name="connsiteY870" fmla="*/ 296388 h 381567"/>
                      <a:gd name="connsiteX871" fmla="*/ 16794 w 222165"/>
                      <a:gd name="connsiteY871" fmla="*/ 295531 h 381567"/>
                      <a:gd name="connsiteX872" fmla="*/ 17746 w 222165"/>
                      <a:gd name="connsiteY872" fmla="*/ 295340 h 381567"/>
                      <a:gd name="connsiteX873" fmla="*/ 18318 w 222165"/>
                      <a:gd name="connsiteY873" fmla="*/ 294483 h 381567"/>
                      <a:gd name="connsiteX874" fmla="*/ 18889 w 222165"/>
                      <a:gd name="connsiteY874" fmla="*/ 293626 h 381567"/>
                      <a:gd name="connsiteX875" fmla="*/ 19651 w 222165"/>
                      <a:gd name="connsiteY875" fmla="*/ 293149 h 381567"/>
                      <a:gd name="connsiteX876" fmla="*/ 20699 w 222165"/>
                      <a:gd name="connsiteY876" fmla="*/ 293340 h 381567"/>
                      <a:gd name="connsiteX877" fmla="*/ 21747 w 222165"/>
                      <a:gd name="connsiteY877" fmla="*/ 293816 h 381567"/>
                      <a:gd name="connsiteX878" fmla="*/ 22699 w 222165"/>
                      <a:gd name="connsiteY878" fmla="*/ 293340 h 381567"/>
                      <a:gd name="connsiteX879" fmla="*/ 24128 w 222165"/>
                      <a:gd name="connsiteY879" fmla="*/ 292959 h 381567"/>
                      <a:gd name="connsiteX880" fmla="*/ 25081 w 222165"/>
                      <a:gd name="connsiteY880" fmla="*/ 293340 h 381567"/>
                      <a:gd name="connsiteX881" fmla="*/ 25557 w 222165"/>
                      <a:gd name="connsiteY881" fmla="*/ 293626 h 381567"/>
                      <a:gd name="connsiteX882" fmla="*/ 24509 w 222165"/>
                      <a:gd name="connsiteY882" fmla="*/ 294578 h 381567"/>
                      <a:gd name="connsiteX883" fmla="*/ 24700 w 222165"/>
                      <a:gd name="connsiteY883" fmla="*/ 294769 h 381567"/>
                      <a:gd name="connsiteX884" fmla="*/ 25176 w 222165"/>
                      <a:gd name="connsiteY884" fmla="*/ 295054 h 381567"/>
                      <a:gd name="connsiteX885" fmla="*/ 26319 w 222165"/>
                      <a:gd name="connsiteY885" fmla="*/ 294578 h 381567"/>
                      <a:gd name="connsiteX886" fmla="*/ 26414 w 222165"/>
                      <a:gd name="connsiteY886" fmla="*/ 295531 h 381567"/>
                      <a:gd name="connsiteX887" fmla="*/ 28129 w 222165"/>
                      <a:gd name="connsiteY887" fmla="*/ 296293 h 381567"/>
                      <a:gd name="connsiteX888" fmla="*/ 29176 w 222165"/>
                      <a:gd name="connsiteY888" fmla="*/ 295435 h 381567"/>
                      <a:gd name="connsiteX889" fmla="*/ 30415 w 222165"/>
                      <a:gd name="connsiteY889" fmla="*/ 294578 h 381567"/>
                      <a:gd name="connsiteX890" fmla="*/ 32034 w 222165"/>
                      <a:gd name="connsiteY890" fmla="*/ 293245 h 381567"/>
                      <a:gd name="connsiteX891" fmla="*/ 33272 w 222165"/>
                      <a:gd name="connsiteY891" fmla="*/ 293530 h 381567"/>
                      <a:gd name="connsiteX892" fmla="*/ 33939 w 222165"/>
                      <a:gd name="connsiteY892" fmla="*/ 294102 h 381567"/>
                      <a:gd name="connsiteX893" fmla="*/ 34701 w 222165"/>
                      <a:gd name="connsiteY893" fmla="*/ 293816 h 381567"/>
                      <a:gd name="connsiteX894" fmla="*/ 35558 w 222165"/>
                      <a:gd name="connsiteY894" fmla="*/ 293245 h 381567"/>
                      <a:gd name="connsiteX895" fmla="*/ 35939 w 222165"/>
                      <a:gd name="connsiteY895" fmla="*/ 292578 h 381567"/>
                      <a:gd name="connsiteX896" fmla="*/ 37177 w 222165"/>
                      <a:gd name="connsiteY896" fmla="*/ 292578 h 381567"/>
                      <a:gd name="connsiteX897" fmla="*/ 38416 w 222165"/>
                      <a:gd name="connsiteY897" fmla="*/ 292768 h 381567"/>
                      <a:gd name="connsiteX898" fmla="*/ 38606 w 222165"/>
                      <a:gd name="connsiteY898" fmla="*/ 294197 h 381567"/>
                      <a:gd name="connsiteX899" fmla="*/ 38892 w 222165"/>
                      <a:gd name="connsiteY899" fmla="*/ 296102 h 381567"/>
                      <a:gd name="connsiteX900" fmla="*/ 39654 w 222165"/>
                      <a:gd name="connsiteY900" fmla="*/ 296959 h 381567"/>
                      <a:gd name="connsiteX901" fmla="*/ 40606 w 222165"/>
                      <a:gd name="connsiteY901" fmla="*/ 296578 h 381567"/>
                      <a:gd name="connsiteX902" fmla="*/ 41559 w 222165"/>
                      <a:gd name="connsiteY902" fmla="*/ 297436 h 381567"/>
                      <a:gd name="connsiteX903" fmla="*/ 42892 w 222165"/>
                      <a:gd name="connsiteY903" fmla="*/ 296769 h 381567"/>
                      <a:gd name="connsiteX904" fmla="*/ 42988 w 222165"/>
                      <a:gd name="connsiteY904" fmla="*/ 295435 h 381567"/>
                      <a:gd name="connsiteX905" fmla="*/ 42988 w 222165"/>
                      <a:gd name="connsiteY905" fmla="*/ 294388 h 381567"/>
                      <a:gd name="connsiteX906" fmla="*/ 43845 w 222165"/>
                      <a:gd name="connsiteY906" fmla="*/ 294007 h 381567"/>
                      <a:gd name="connsiteX907" fmla="*/ 43559 w 222165"/>
                      <a:gd name="connsiteY907" fmla="*/ 291625 h 381567"/>
                      <a:gd name="connsiteX908" fmla="*/ 42607 w 222165"/>
                      <a:gd name="connsiteY908" fmla="*/ 290292 h 381567"/>
                      <a:gd name="connsiteX909" fmla="*/ 41940 w 222165"/>
                      <a:gd name="connsiteY909" fmla="*/ 289244 h 381567"/>
                      <a:gd name="connsiteX910" fmla="*/ 40892 w 222165"/>
                      <a:gd name="connsiteY910" fmla="*/ 288387 h 381567"/>
                      <a:gd name="connsiteX911" fmla="*/ 39844 w 222165"/>
                      <a:gd name="connsiteY911" fmla="*/ 287434 h 381567"/>
                      <a:gd name="connsiteX912" fmla="*/ 39940 w 222165"/>
                      <a:gd name="connsiteY912" fmla="*/ 286291 h 381567"/>
                      <a:gd name="connsiteX913" fmla="*/ 39559 w 222165"/>
                      <a:gd name="connsiteY913" fmla="*/ 284482 h 381567"/>
                      <a:gd name="connsiteX914" fmla="*/ 38892 w 222165"/>
                      <a:gd name="connsiteY914" fmla="*/ 283910 h 381567"/>
                      <a:gd name="connsiteX915" fmla="*/ 39178 w 222165"/>
                      <a:gd name="connsiteY915" fmla="*/ 282291 h 381567"/>
                      <a:gd name="connsiteX916" fmla="*/ 40130 w 222165"/>
                      <a:gd name="connsiteY916" fmla="*/ 281815 h 381567"/>
                      <a:gd name="connsiteX917" fmla="*/ 39559 w 222165"/>
                      <a:gd name="connsiteY917" fmla="*/ 280672 h 381567"/>
                      <a:gd name="connsiteX918" fmla="*/ 38701 w 222165"/>
                      <a:gd name="connsiteY918" fmla="*/ 280100 h 381567"/>
                      <a:gd name="connsiteX919" fmla="*/ 37368 w 222165"/>
                      <a:gd name="connsiteY919" fmla="*/ 280386 h 381567"/>
                      <a:gd name="connsiteX920" fmla="*/ 37082 w 222165"/>
                      <a:gd name="connsiteY920" fmla="*/ 279338 h 381567"/>
                      <a:gd name="connsiteX921" fmla="*/ 37177 w 222165"/>
                      <a:gd name="connsiteY921" fmla="*/ 278100 h 381567"/>
                      <a:gd name="connsiteX922" fmla="*/ 38130 w 222165"/>
                      <a:gd name="connsiteY922" fmla="*/ 276861 h 381567"/>
                      <a:gd name="connsiteX923" fmla="*/ 38892 w 222165"/>
                      <a:gd name="connsiteY923" fmla="*/ 275719 h 381567"/>
                      <a:gd name="connsiteX924" fmla="*/ 39273 w 222165"/>
                      <a:gd name="connsiteY924" fmla="*/ 273909 h 381567"/>
                      <a:gd name="connsiteX925" fmla="*/ 39273 w 222165"/>
                      <a:gd name="connsiteY925" fmla="*/ 272385 h 381567"/>
                      <a:gd name="connsiteX926" fmla="*/ 40416 w 222165"/>
                      <a:gd name="connsiteY926" fmla="*/ 270385 h 381567"/>
                      <a:gd name="connsiteX927" fmla="*/ 40321 w 222165"/>
                      <a:gd name="connsiteY927" fmla="*/ 268670 h 381567"/>
                      <a:gd name="connsiteX928" fmla="*/ 42130 w 222165"/>
                      <a:gd name="connsiteY928" fmla="*/ 268575 h 381567"/>
                      <a:gd name="connsiteX929" fmla="*/ 42702 w 222165"/>
                      <a:gd name="connsiteY929" fmla="*/ 268099 h 381567"/>
                      <a:gd name="connsiteX930" fmla="*/ 43273 w 222165"/>
                      <a:gd name="connsiteY930" fmla="*/ 266479 h 381567"/>
                      <a:gd name="connsiteX931" fmla="*/ 42797 w 222165"/>
                      <a:gd name="connsiteY931" fmla="*/ 265622 h 381567"/>
                      <a:gd name="connsiteX932" fmla="*/ 42416 w 222165"/>
                      <a:gd name="connsiteY932" fmla="*/ 264289 h 381567"/>
                      <a:gd name="connsiteX933" fmla="*/ 41749 w 222165"/>
                      <a:gd name="connsiteY933" fmla="*/ 262479 h 381567"/>
                      <a:gd name="connsiteX934" fmla="*/ 40987 w 222165"/>
                      <a:gd name="connsiteY934" fmla="*/ 261717 h 381567"/>
                      <a:gd name="connsiteX935" fmla="*/ 40511 w 222165"/>
                      <a:gd name="connsiteY935" fmla="*/ 262288 h 381567"/>
                      <a:gd name="connsiteX936" fmla="*/ 39559 w 222165"/>
                      <a:gd name="connsiteY936" fmla="*/ 262003 h 381567"/>
                      <a:gd name="connsiteX937" fmla="*/ 40225 w 222165"/>
                      <a:gd name="connsiteY937" fmla="*/ 260669 h 381567"/>
                      <a:gd name="connsiteX938" fmla="*/ 41273 w 222165"/>
                      <a:gd name="connsiteY938" fmla="*/ 259907 h 381567"/>
                      <a:gd name="connsiteX939" fmla="*/ 42321 w 222165"/>
                      <a:gd name="connsiteY939" fmla="*/ 260383 h 381567"/>
                      <a:gd name="connsiteX940" fmla="*/ 43083 w 222165"/>
                      <a:gd name="connsiteY940" fmla="*/ 260955 h 381567"/>
                      <a:gd name="connsiteX941" fmla="*/ 43654 w 222165"/>
                      <a:gd name="connsiteY941" fmla="*/ 261622 h 381567"/>
                      <a:gd name="connsiteX942" fmla="*/ 44988 w 222165"/>
                      <a:gd name="connsiteY942" fmla="*/ 261431 h 381567"/>
                      <a:gd name="connsiteX943" fmla="*/ 47083 w 222165"/>
                      <a:gd name="connsiteY943" fmla="*/ 261526 h 381567"/>
                      <a:gd name="connsiteX944" fmla="*/ 47655 w 222165"/>
                      <a:gd name="connsiteY944" fmla="*/ 260383 h 381567"/>
                      <a:gd name="connsiteX945" fmla="*/ 47750 w 222165"/>
                      <a:gd name="connsiteY945" fmla="*/ 258193 h 381567"/>
                      <a:gd name="connsiteX946" fmla="*/ 47560 w 222165"/>
                      <a:gd name="connsiteY946" fmla="*/ 257335 h 381567"/>
                      <a:gd name="connsiteX947" fmla="*/ 48512 w 222165"/>
                      <a:gd name="connsiteY947" fmla="*/ 256478 h 381567"/>
                      <a:gd name="connsiteX948" fmla="*/ 48512 w 222165"/>
                      <a:gd name="connsiteY948" fmla="*/ 256192 h 381567"/>
                      <a:gd name="connsiteX949" fmla="*/ 46131 w 222165"/>
                      <a:gd name="connsiteY949" fmla="*/ 255430 h 381567"/>
                      <a:gd name="connsiteX950" fmla="*/ 44702 w 222165"/>
                      <a:gd name="connsiteY950" fmla="*/ 253144 h 381567"/>
                      <a:gd name="connsiteX951" fmla="*/ 43940 w 222165"/>
                      <a:gd name="connsiteY951" fmla="*/ 251906 h 381567"/>
                      <a:gd name="connsiteX952" fmla="*/ 42702 w 222165"/>
                      <a:gd name="connsiteY952" fmla="*/ 250763 h 381567"/>
                      <a:gd name="connsiteX953" fmla="*/ 39749 w 222165"/>
                      <a:gd name="connsiteY953" fmla="*/ 249144 h 381567"/>
                      <a:gd name="connsiteX954" fmla="*/ 36892 w 222165"/>
                      <a:gd name="connsiteY954" fmla="*/ 248668 h 381567"/>
                      <a:gd name="connsiteX955" fmla="*/ 33463 w 222165"/>
                      <a:gd name="connsiteY955" fmla="*/ 249049 h 381567"/>
                      <a:gd name="connsiteX956" fmla="*/ 33367 w 222165"/>
                      <a:gd name="connsiteY956" fmla="*/ 248763 h 381567"/>
                      <a:gd name="connsiteX957" fmla="*/ 33367 w 222165"/>
                      <a:gd name="connsiteY957" fmla="*/ 246858 h 381567"/>
                      <a:gd name="connsiteX958" fmla="*/ 32129 w 222165"/>
                      <a:gd name="connsiteY958" fmla="*/ 245810 h 381567"/>
                      <a:gd name="connsiteX959" fmla="*/ 33748 w 222165"/>
                      <a:gd name="connsiteY959" fmla="*/ 244762 h 381567"/>
                      <a:gd name="connsiteX960" fmla="*/ 35749 w 222165"/>
                      <a:gd name="connsiteY960" fmla="*/ 243334 h 381567"/>
                      <a:gd name="connsiteX961" fmla="*/ 36796 w 222165"/>
                      <a:gd name="connsiteY961" fmla="*/ 242857 h 381567"/>
                      <a:gd name="connsiteX962" fmla="*/ 38225 w 222165"/>
                      <a:gd name="connsiteY962" fmla="*/ 243238 h 381567"/>
                      <a:gd name="connsiteX963" fmla="*/ 37939 w 222165"/>
                      <a:gd name="connsiteY963" fmla="*/ 242286 h 381567"/>
                      <a:gd name="connsiteX964" fmla="*/ 37558 w 222165"/>
                      <a:gd name="connsiteY964" fmla="*/ 241238 h 381567"/>
                      <a:gd name="connsiteX965" fmla="*/ 38130 w 222165"/>
                      <a:gd name="connsiteY965" fmla="*/ 239809 h 381567"/>
                      <a:gd name="connsiteX966" fmla="*/ 39368 w 222165"/>
                      <a:gd name="connsiteY966" fmla="*/ 238952 h 381567"/>
                      <a:gd name="connsiteX967" fmla="*/ 39844 w 222165"/>
                      <a:gd name="connsiteY967" fmla="*/ 238095 h 381567"/>
                      <a:gd name="connsiteX968" fmla="*/ 41464 w 222165"/>
                      <a:gd name="connsiteY968" fmla="*/ 237523 h 381567"/>
                      <a:gd name="connsiteX969" fmla="*/ 42226 w 222165"/>
                      <a:gd name="connsiteY969" fmla="*/ 236952 h 381567"/>
                      <a:gd name="connsiteX970" fmla="*/ 42226 w 222165"/>
                      <a:gd name="connsiteY970" fmla="*/ 235618 h 381567"/>
                      <a:gd name="connsiteX971" fmla="*/ 41559 w 222165"/>
                      <a:gd name="connsiteY971" fmla="*/ 233904 h 381567"/>
                      <a:gd name="connsiteX972" fmla="*/ 41654 w 222165"/>
                      <a:gd name="connsiteY972" fmla="*/ 232475 h 381567"/>
                      <a:gd name="connsiteX973" fmla="*/ 40606 w 222165"/>
                      <a:gd name="connsiteY973" fmla="*/ 231523 h 381567"/>
                      <a:gd name="connsiteX974" fmla="*/ 39940 w 222165"/>
                      <a:gd name="connsiteY974" fmla="*/ 230570 h 381567"/>
                      <a:gd name="connsiteX975" fmla="*/ 39844 w 222165"/>
                      <a:gd name="connsiteY975" fmla="*/ 229522 h 381567"/>
                      <a:gd name="connsiteX976" fmla="*/ 38987 w 222165"/>
                      <a:gd name="connsiteY976" fmla="*/ 227998 h 381567"/>
                      <a:gd name="connsiteX977" fmla="*/ 38892 w 222165"/>
                      <a:gd name="connsiteY977" fmla="*/ 226569 h 381567"/>
                      <a:gd name="connsiteX978" fmla="*/ 39178 w 222165"/>
                      <a:gd name="connsiteY978" fmla="*/ 225712 h 381567"/>
                      <a:gd name="connsiteX979" fmla="*/ 39368 w 222165"/>
                      <a:gd name="connsiteY979" fmla="*/ 224284 h 381567"/>
                      <a:gd name="connsiteX980" fmla="*/ 40416 w 222165"/>
                      <a:gd name="connsiteY980" fmla="*/ 223807 h 381567"/>
                      <a:gd name="connsiteX981" fmla="*/ 40892 w 222165"/>
                      <a:gd name="connsiteY981" fmla="*/ 222283 h 381567"/>
                      <a:gd name="connsiteX982" fmla="*/ 41749 w 222165"/>
                      <a:gd name="connsiteY982" fmla="*/ 221521 h 381567"/>
                      <a:gd name="connsiteX983" fmla="*/ 43464 w 222165"/>
                      <a:gd name="connsiteY983" fmla="*/ 221902 h 381567"/>
                      <a:gd name="connsiteX984" fmla="*/ 44512 w 222165"/>
                      <a:gd name="connsiteY984" fmla="*/ 222283 h 381567"/>
                      <a:gd name="connsiteX985" fmla="*/ 46321 w 222165"/>
                      <a:gd name="connsiteY985" fmla="*/ 221998 h 381567"/>
                      <a:gd name="connsiteX986" fmla="*/ 47369 w 222165"/>
                      <a:gd name="connsiteY986" fmla="*/ 221426 h 381567"/>
                      <a:gd name="connsiteX987" fmla="*/ 48607 w 222165"/>
                      <a:gd name="connsiteY987" fmla="*/ 220855 h 381567"/>
                      <a:gd name="connsiteX988" fmla="*/ 49846 w 222165"/>
                      <a:gd name="connsiteY988" fmla="*/ 221236 h 381567"/>
                      <a:gd name="connsiteX989" fmla="*/ 51465 w 222165"/>
                      <a:gd name="connsiteY989" fmla="*/ 221426 h 381567"/>
                      <a:gd name="connsiteX990" fmla="*/ 52894 w 222165"/>
                      <a:gd name="connsiteY990" fmla="*/ 221426 h 381567"/>
                      <a:gd name="connsiteX991" fmla="*/ 54894 w 222165"/>
                      <a:gd name="connsiteY991" fmla="*/ 220950 h 381567"/>
                      <a:gd name="connsiteX992" fmla="*/ 56037 w 222165"/>
                      <a:gd name="connsiteY992" fmla="*/ 221712 h 381567"/>
                      <a:gd name="connsiteX993" fmla="*/ 56989 w 222165"/>
                      <a:gd name="connsiteY993" fmla="*/ 221807 h 381567"/>
                      <a:gd name="connsiteX994" fmla="*/ 58037 w 222165"/>
                      <a:gd name="connsiteY994" fmla="*/ 222093 h 381567"/>
                      <a:gd name="connsiteX995" fmla="*/ 59085 w 222165"/>
                      <a:gd name="connsiteY995" fmla="*/ 222664 h 381567"/>
                      <a:gd name="connsiteX996" fmla="*/ 59561 w 222165"/>
                      <a:gd name="connsiteY996" fmla="*/ 223903 h 381567"/>
                      <a:gd name="connsiteX997" fmla="*/ 60895 w 222165"/>
                      <a:gd name="connsiteY997" fmla="*/ 223522 h 381567"/>
                      <a:gd name="connsiteX998" fmla="*/ 61657 w 222165"/>
                      <a:gd name="connsiteY998" fmla="*/ 224284 h 381567"/>
                      <a:gd name="connsiteX999" fmla="*/ 62800 w 222165"/>
                      <a:gd name="connsiteY999" fmla="*/ 225046 h 381567"/>
                      <a:gd name="connsiteX1000" fmla="*/ 62609 w 222165"/>
                      <a:gd name="connsiteY1000" fmla="*/ 226569 h 381567"/>
                      <a:gd name="connsiteX1001" fmla="*/ 63943 w 222165"/>
                      <a:gd name="connsiteY1001" fmla="*/ 227713 h 381567"/>
                      <a:gd name="connsiteX1002" fmla="*/ 66038 w 222165"/>
                      <a:gd name="connsiteY1002" fmla="*/ 228475 h 381567"/>
                      <a:gd name="connsiteX1003" fmla="*/ 66514 w 222165"/>
                      <a:gd name="connsiteY1003" fmla="*/ 229999 h 381567"/>
                      <a:gd name="connsiteX1004" fmla="*/ 66991 w 222165"/>
                      <a:gd name="connsiteY1004" fmla="*/ 230761 h 381567"/>
                      <a:gd name="connsiteX1005" fmla="*/ 68134 w 222165"/>
                      <a:gd name="connsiteY1005" fmla="*/ 230856 h 381567"/>
                      <a:gd name="connsiteX1006" fmla="*/ 68800 w 222165"/>
                      <a:gd name="connsiteY1006" fmla="*/ 230761 h 381567"/>
                      <a:gd name="connsiteX1007" fmla="*/ 69372 w 222165"/>
                      <a:gd name="connsiteY1007" fmla="*/ 230380 h 381567"/>
                      <a:gd name="connsiteX1008" fmla="*/ 69943 w 222165"/>
                      <a:gd name="connsiteY1008" fmla="*/ 229522 h 381567"/>
                      <a:gd name="connsiteX1009" fmla="*/ 70991 w 222165"/>
                      <a:gd name="connsiteY1009" fmla="*/ 227998 h 381567"/>
                      <a:gd name="connsiteX1010" fmla="*/ 72325 w 222165"/>
                      <a:gd name="connsiteY1010" fmla="*/ 228094 h 381567"/>
                      <a:gd name="connsiteX1011" fmla="*/ 73372 w 222165"/>
                      <a:gd name="connsiteY1011" fmla="*/ 228665 h 381567"/>
                      <a:gd name="connsiteX1012" fmla="*/ 73944 w 222165"/>
                      <a:gd name="connsiteY1012" fmla="*/ 228760 h 381567"/>
                      <a:gd name="connsiteX1013" fmla="*/ 75182 w 222165"/>
                      <a:gd name="connsiteY1013" fmla="*/ 228189 h 381567"/>
                      <a:gd name="connsiteX1014" fmla="*/ 76801 w 222165"/>
                      <a:gd name="connsiteY1014" fmla="*/ 229046 h 381567"/>
                      <a:gd name="connsiteX1015" fmla="*/ 77944 w 222165"/>
                      <a:gd name="connsiteY1015" fmla="*/ 228856 h 381567"/>
                      <a:gd name="connsiteX1016" fmla="*/ 78992 w 222165"/>
                      <a:gd name="connsiteY1016" fmla="*/ 229141 h 381567"/>
                      <a:gd name="connsiteX1017" fmla="*/ 79849 w 222165"/>
                      <a:gd name="connsiteY1017" fmla="*/ 228760 h 381567"/>
                      <a:gd name="connsiteX1018" fmla="*/ 80707 w 222165"/>
                      <a:gd name="connsiteY1018" fmla="*/ 227713 h 381567"/>
                      <a:gd name="connsiteX1019" fmla="*/ 81850 w 222165"/>
                      <a:gd name="connsiteY1019" fmla="*/ 226379 h 381567"/>
                      <a:gd name="connsiteX1020" fmla="*/ 82897 w 222165"/>
                      <a:gd name="connsiteY1020" fmla="*/ 226855 h 381567"/>
                      <a:gd name="connsiteX1021" fmla="*/ 83564 w 222165"/>
                      <a:gd name="connsiteY1021" fmla="*/ 226379 h 381567"/>
                      <a:gd name="connsiteX1022" fmla="*/ 84136 w 222165"/>
                      <a:gd name="connsiteY1022" fmla="*/ 227332 h 381567"/>
                      <a:gd name="connsiteX1023" fmla="*/ 84040 w 222165"/>
                      <a:gd name="connsiteY1023" fmla="*/ 228475 h 381567"/>
                      <a:gd name="connsiteX1024" fmla="*/ 84898 w 222165"/>
                      <a:gd name="connsiteY1024" fmla="*/ 227713 h 381567"/>
                      <a:gd name="connsiteX1025" fmla="*/ 86231 w 222165"/>
                      <a:gd name="connsiteY1025" fmla="*/ 226951 h 381567"/>
                      <a:gd name="connsiteX1026" fmla="*/ 87565 w 222165"/>
                      <a:gd name="connsiteY1026" fmla="*/ 226760 h 381567"/>
                      <a:gd name="connsiteX1027" fmla="*/ 89565 w 222165"/>
                      <a:gd name="connsiteY1027" fmla="*/ 226284 h 381567"/>
                      <a:gd name="connsiteX1028" fmla="*/ 91184 w 222165"/>
                      <a:gd name="connsiteY1028" fmla="*/ 225617 h 381567"/>
                      <a:gd name="connsiteX1029" fmla="*/ 92899 w 222165"/>
                      <a:gd name="connsiteY1029" fmla="*/ 224950 h 381567"/>
                      <a:gd name="connsiteX1030" fmla="*/ 92899 w 222165"/>
                      <a:gd name="connsiteY1030" fmla="*/ 224284 h 381567"/>
                      <a:gd name="connsiteX1031" fmla="*/ 92327 w 222165"/>
                      <a:gd name="connsiteY1031" fmla="*/ 223903 h 381567"/>
                      <a:gd name="connsiteX1032" fmla="*/ 92137 w 222165"/>
                      <a:gd name="connsiteY1032" fmla="*/ 223140 h 381567"/>
                      <a:gd name="connsiteX1033" fmla="*/ 90422 w 222165"/>
                      <a:gd name="connsiteY1033" fmla="*/ 222474 h 381567"/>
                      <a:gd name="connsiteX1034" fmla="*/ 88993 w 222165"/>
                      <a:gd name="connsiteY1034" fmla="*/ 220664 h 381567"/>
                      <a:gd name="connsiteX1035" fmla="*/ 88612 w 222165"/>
                      <a:gd name="connsiteY1035" fmla="*/ 219807 h 381567"/>
                      <a:gd name="connsiteX1036" fmla="*/ 87469 w 222165"/>
                      <a:gd name="connsiteY1036" fmla="*/ 218854 h 381567"/>
                      <a:gd name="connsiteX1037" fmla="*/ 87565 w 222165"/>
                      <a:gd name="connsiteY1037" fmla="*/ 217711 h 381567"/>
                      <a:gd name="connsiteX1038" fmla="*/ 87184 w 222165"/>
                      <a:gd name="connsiteY1038" fmla="*/ 216378 h 381567"/>
                      <a:gd name="connsiteX1039" fmla="*/ 86612 w 222165"/>
                      <a:gd name="connsiteY1039" fmla="*/ 215330 h 381567"/>
                      <a:gd name="connsiteX1040" fmla="*/ 85660 w 222165"/>
                      <a:gd name="connsiteY1040" fmla="*/ 214187 h 381567"/>
                      <a:gd name="connsiteX1041" fmla="*/ 84898 w 222165"/>
                      <a:gd name="connsiteY1041" fmla="*/ 213711 h 381567"/>
                      <a:gd name="connsiteX1042" fmla="*/ 84898 w 222165"/>
                      <a:gd name="connsiteY1042" fmla="*/ 212282 h 381567"/>
                      <a:gd name="connsiteX1043" fmla="*/ 86326 w 222165"/>
                      <a:gd name="connsiteY1043" fmla="*/ 212568 h 381567"/>
                      <a:gd name="connsiteX1044" fmla="*/ 87184 w 222165"/>
                      <a:gd name="connsiteY1044" fmla="*/ 212758 h 381567"/>
                      <a:gd name="connsiteX1045" fmla="*/ 86993 w 222165"/>
                      <a:gd name="connsiteY1045" fmla="*/ 211996 h 381567"/>
                      <a:gd name="connsiteX1046" fmla="*/ 88041 w 222165"/>
                      <a:gd name="connsiteY1046" fmla="*/ 211330 h 381567"/>
                      <a:gd name="connsiteX1047" fmla="*/ 87755 w 222165"/>
                      <a:gd name="connsiteY1047" fmla="*/ 210377 h 381567"/>
                      <a:gd name="connsiteX1048" fmla="*/ 86898 w 222165"/>
                      <a:gd name="connsiteY1048" fmla="*/ 210282 h 381567"/>
                      <a:gd name="connsiteX1049" fmla="*/ 87469 w 222165"/>
                      <a:gd name="connsiteY1049" fmla="*/ 209901 h 381567"/>
                      <a:gd name="connsiteX1050" fmla="*/ 88136 w 222165"/>
                      <a:gd name="connsiteY1050" fmla="*/ 209806 h 381567"/>
                      <a:gd name="connsiteX1051" fmla="*/ 88708 w 222165"/>
                      <a:gd name="connsiteY1051" fmla="*/ 209901 h 381567"/>
                      <a:gd name="connsiteX1052" fmla="*/ 89660 w 222165"/>
                      <a:gd name="connsiteY1052" fmla="*/ 210472 h 381567"/>
                      <a:gd name="connsiteX1053" fmla="*/ 92708 w 222165"/>
                      <a:gd name="connsiteY1053" fmla="*/ 211901 h 381567"/>
                      <a:gd name="connsiteX1054" fmla="*/ 94327 w 222165"/>
                      <a:gd name="connsiteY1054" fmla="*/ 211996 h 381567"/>
                      <a:gd name="connsiteX1055" fmla="*/ 96232 w 222165"/>
                      <a:gd name="connsiteY1055" fmla="*/ 211425 h 381567"/>
                      <a:gd name="connsiteX1056" fmla="*/ 96899 w 222165"/>
                      <a:gd name="connsiteY1056" fmla="*/ 213330 h 381567"/>
                      <a:gd name="connsiteX1057" fmla="*/ 96899 w 222165"/>
                      <a:gd name="connsiteY1057" fmla="*/ 213997 h 381567"/>
                      <a:gd name="connsiteX1058" fmla="*/ 98899 w 222165"/>
                      <a:gd name="connsiteY1058" fmla="*/ 212282 h 381567"/>
                      <a:gd name="connsiteX1059" fmla="*/ 104519 w 222165"/>
                      <a:gd name="connsiteY1059" fmla="*/ 209425 h 381567"/>
                      <a:gd name="connsiteX1060" fmla="*/ 105376 w 222165"/>
                      <a:gd name="connsiteY1060" fmla="*/ 209234 h 381567"/>
                      <a:gd name="connsiteX1061" fmla="*/ 106996 w 222165"/>
                      <a:gd name="connsiteY1061" fmla="*/ 209901 h 381567"/>
                      <a:gd name="connsiteX1062" fmla="*/ 107281 w 222165"/>
                      <a:gd name="connsiteY1062" fmla="*/ 211234 h 381567"/>
                      <a:gd name="connsiteX1063" fmla="*/ 108139 w 222165"/>
                      <a:gd name="connsiteY1063" fmla="*/ 211806 h 381567"/>
                      <a:gd name="connsiteX1064" fmla="*/ 108710 w 222165"/>
                      <a:gd name="connsiteY1064" fmla="*/ 211139 h 381567"/>
                      <a:gd name="connsiteX1065" fmla="*/ 109948 w 222165"/>
                      <a:gd name="connsiteY1065" fmla="*/ 211044 h 381567"/>
                      <a:gd name="connsiteX1066" fmla="*/ 110520 w 222165"/>
                      <a:gd name="connsiteY1066" fmla="*/ 210091 h 381567"/>
                      <a:gd name="connsiteX1067" fmla="*/ 111949 w 222165"/>
                      <a:gd name="connsiteY1067" fmla="*/ 209615 h 381567"/>
                      <a:gd name="connsiteX1068" fmla="*/ 112425 w 222165"/>
                      <a:gd name="connsiteY1068" fmla="*/ 210282 h 381567"/>
                      <a:gd name="connsiteX1069" fmla="*/ 113758 w 222165"/>
                      <a:gd name="connsiteY1069" fmla="*/ 210186 h 381567"/>
                      <a:gd name="connsiteX1070" fmla="*/ 115949 w 222165"/>
                      <a:gd name="connsiteY1070" fmla="*/ 210568 h 381567"/>
                      <a:gd name="connsiteX1071" fmla="*/ 118045 w 222165"/>
                      <a:gd name="connsiteY1071" fmla="*/ 209901 h 381567"/>
                      <a:gd name="connsiteX1072" fmla="*/ 119569 w 222165"/>
                      <a:gd name="connsiteY1072" fmla="*/ 208948 h 381567"/>
                      <a:gd name="connsiteX1073" fmla="*/ 120997 w 222165"/>
                      <a:gd name="connsiteY1073" fmla="*/ 209044 h 381567"/>
                      <a:gd name="connsiteX1074" fmla="*/ 122140 w 222165"/>
                      <a:gd name="connsiteY1074" fmla="*/ 207710 h 381567"/>
                      <a:gd name="connsiteX1075" fmla="*/ 122140 w 222165"/>
                      <a:gd name="connsiteY1075" fmla="*/ 205234 h 381567"/>
                      <a:gd name="connsiteX1076" fmla="*/ 122902 w 222165"/>
                      <a:gd name="connsiteY1076" fmla="*/ 203710 h 381567"/>
                      <a:gd name="connsiteX1077" fmla="*/ 122331 w 222165"/>
                      <a:gd name="connsiteY1077" fmla="*/ 201900 h 381567"/>
                      <a:gd name="connsiteX1078" fmla="*/ 121664 w 222165"/>
                      <a:gd name="connsiteY1078" fmla="*/ 199519 h 381567"/>
                      <a:gd name="connsiteX1079" fmla="*/ 122045 w 222165"/>
                      <a:gd name="connsiteY1079" fmla="*/ 198280 h 381567"/>
                      <a:gd name="connsiteX1080" fmla="*/ 121664 w 222165"/>
                      <a:gd name="connsiteY1080" fmla="*/ 196471 h 381567"/>
                      <a:gd name="connsiteX1081" fmla="*/ 119854 w 222165"/>
                      <a:gd name="connsiteY1081" fmla="*/ 195042 h 381567"/>
                      <a:gd name="connsiteX1082" fmla="*/ 118807 w 222165"/>
                      <a:gd name="connsiteY1082" fmla="*/ 194089 h 381567"/>
                      <a:gd name="connsiteX1083" fmla="*/ 117949 w 222165"/>
                      <a:gd name="connsiteY1083" fmla="*/ 191708 h 381567"/>
                      <a:gd name="connsiteX1084" fmla="*/ 118140 w 222165"/>
                      <a:gd name="connsiteY1084" fmla="*/ 190089 h 381567"/>
                      <a:gd name="connsiteX1085" fmla="*/ 117854 w 222165"/>
                      <a:gd name="connsiteY1085" fmla="*/ 187136 h 381567"/>
                      <a:gd name="connsiteX1086" fmla="*/ 118045 w 222165"/>
                      <a:gd name="connsiteY1086" fmla="*/ 184469 h 381567"/>
                      <a:gd name="connsiteX1087" fmla="*/ 116711 w 222165"/>
                      <a:gd name="connsiteY1087" fmla="*/ 181516 h 381567"/>
                      <a:gd name="connsiteX1088" fmla="*/ 117759 w 222165"/>
                      <a:gd name="connsiteY1088" fmla="*/ 179897 h 381567"/>
                      <a:gd name="connsiteX1089" fmla="*/ 119092 w 222165"/>
                      <a:gd name="connsiteY1089" fmla="*/ 178944 h 381567"/>
                      <a:gd name="connsiteX1090" fmla="*/ 120235 w 222165"/>
                      <a:gd name="connsiteY1090" fmla="*/ 177992 h 381567"/>
                      <a:gd name="connsiteX1091" fmla="*/ 122617 w 222165"/>
                      <a:gd name="connsiteY1091" fmla="*/ 177516 h 381567"/>
                      <a:gd name="connsiteX1092" fmla="*/ 122807 w 222165"/>
                      <a:gd name="connsiteY1092" fmla="*/ 175420 h 381567"/>
                      <a:gd name="connsiteX1093" fmla="*/ 123379 w 222165"/>
                      <a:gd name="connsiteY1093" fmla="*/ 173420 h 381567"/>
                      <a:gd name="connsiteX1094" fmla="*/ 123569 w 222165"/>
                      <a:gd name="connsiteY1094" fmla="*/ 171134 h 381567"/>
                      <a:gd name="connsiteX1095" fmla="*/ 124045 w 222165"/>
                      <a:gd name="connsiteY1095" fmla="*/ 169324 h 381567"/>
                      <a:gd name="connsiteX1096" fmla="*/ 124236 w 222165"/>
                      <a:gd name="connsiteY1096" fmla="*/ 167896 h 381567"/>
                      <a:gd name="connsiteX1097" fmla="*/ 122902 w 222165"/>
                      <a:gd name="connsiteY1097" fmla="*/ 165800 h 381567"/>
                      <a:gd name="connsiteX1098" fmla="*/ 122045 w 222165"/>
                      <a:gd name="connsiteY1098" fmla="*/ 164276 h 381567"/>
                      <a:gd name="connsiteX1099" fmla="*/ 121759 w 222165"/>
                      <a:gd name="connsiteY1099" fmla="*/ 162561 h 381567"/>
                      <a:gd name="connsiteX1100" fmla="*/ 121855 w 222165"/>
                      <a:gd name="connsiteY1100" fmla="*/ 161323 h 381567"/>
                      <a:gd name="connsiteX1101" fmla="*/ 121378 w 222165"/>
                      <a:gd name="connsiteY1101" fmla="*/ 158752 h 381567"/>
                      <a:gd name="connsiteX1102" fmla="*/ 121378 w 222165"/>
                      <a:gd name="connsiteY1102" fmla="*/ 156275 h 381567"/>
                      <a:gd name="connsiteX1103" fmla="*/ 120712 w 222165"/>
                      <a:gd name="connsiteY1103" fmla="*/ 154942 h 381567"/>
                      <a:gd name="connsiteX1104" fmla="*/ 119950 w 222165"/>
                      <a:gd name="connsiteY1104" fmla="*/ 154465 h 381567"/>
                      <a:gd name="connsiteX1105" fmla="*/ 118807 w 222165"/>
                      <a:gd name="connsiteY1105" fmla="*/ 154561 h 381567"/>
                      <a:gd name="connsiteX1106" fmla="*/ 117187 w 222165"/>
                      <a:gd name="connsiteY1106" fmla="*/ 153799 h 381567"/>
                      <a:gd name="connsiteX1107" fmla="*/ 115949 w 222165"/>
                      <a:gd name="connsiteY1107" fmla="*/ 152941 h 381567"/>
                      <a:gd name="connsiteX1108" fmla="*/ 115854 w 222165"/>
                      <a:gd name="connsiteY1108" fmla="*/ 154846 h 381567"/>
                      <a:gd name="connsiteX1109" fmla="*/ 115092 w 222165"/>
                      <a:gd name="connsiteY1109" fmla="*/ 154942 h 381567"/>
                      <a:gd name="connsiteX1110" fmla="*/ 113377 w 222165"/>
                      <a:gd name="connsiteY1110" fmla="*/ 154751 h 381567"/>
                      <a:gd name="connsiteX1111" fmla="*/ 112044 w 222165"/>
                      <a:gd name="connsiteY1111" fmla="*/ 153608 h 381567"/>
                      <a:gd name="connsiteX1112" fmla="*/ 111187 w 222165"/>
                      <a:gd name="connsiteY1112" fmla="*/ 151322 h 381567"/>
                      <a:gd name="connsiteX1113" fmla="*/ 110044 w 222165"/>
                      <a:gd name="connsiteY1113" fmla="*/ 149989 h 381567"/>
                      <a:gd name="connsiteX1114" fmla="*/ 109091 w 222165"/>
                      <a:gd name="connsiteY1114" fmla="*/ 148941 h 381567"/>
                      <a:gd name="connsiteX1115" fmla="*/ 107662 w 222165"/>
                      <a:gd name="connsiteY1115" fmla="*/ 148369 h 381567"/>
                      <a:gd name="connsiteX1116" fmla="*/ 107186 w 222165"/>
                      <a:gd name="connsiteY1116" fmla="*/ 148941 h 381567"/>
                      <a:gd name="connsiteX1117" fmla="*/ 106329 w 222165"/>
                      <a:gd name="connsiteY1117" fmla="*/ 148560 h 381567"/>
                      <a:gd name="connsiteX1118" fmla="*/ 105186 w 222165"/>
                      <a:gd name="connsiteY1118" fmla="*/ 148274 h 381567"/>
                      <a:gd name="connsiteX1119" fmla="*/ 104138 w 222165"/>
                      <a:gd name="connsiteY1119" fmla="*/ 147607 h 381567"/>
                      <a:gd name="connsiteX1120" fmla="*/ 104424 w 222165"/>
                      <a:gd name="connsiteY1120" fmla="*/ 146083 h 381567"/>
                      <a:gd name="connsiteX1121" fmla="*/ 104424 w 222165"/>
                      <a:gd name="connsiteY1121" fmla="*/ 145417 h 381567"/>
                      <a:gd name="connsiteX1122" fmla="*/ 103757 w 222165"/>
                      <a:gd name="connsiteY1122" fmla="*/ 146274 h 381567"/>
                      <a:gd name="connsiteX1123" fmla="*/ 103186 w 222165"/>
                      <a:gd name="connsiteY1123" fmla="*/ 147417 h 381567"/>
                      <a:gd name="connsiteX1124" fmla="*/ 102709 w 222165"/>
                      <a:gd name="connsiteY1124" fmla="*/ 148655 h 381567"/>
                      <a:gd name="connsiteX1125" fmla="*/ 101852 w 222165"/>
                      <a:gd name="connsiteY1125" fmla="*/ 148941 h 381567"/>
                      <a:gd name="connsiteX1126" fmla="*/ 101471 w 222165"/>
                      <a:gd name="connsiteY1126" fmla="*/ 147988 h 381567"/>
                      <a:gd name="connsiteX1127" fmla="*/ 100709 w 222165"/>
                      <a:gd name="connsiteY1127" fmla="*/ 148179 h 381567"/>
                      <a:gd name="connsiteX1128" fmla="*/ 99661 w 222165"/>
                      <a:gd name="connsiteY1128" fmla="*/ 147512 h 381567"/>
                      <a:gd name="connsiteX1129" fmla="*/ 99185 w 222165"/>
                      <a:gd name="connsiteY1129" fmla="*/ 146464 h 381567"/>
                      <a:gd name="connsiteX1130" fmla="*/ 98518 w 222165"/>
                      <a:gd name="connsiteY1130" fmla="*/ 147226 h 381567"/>
                      <a:gd name="connsiteX1131" fmla="*/ 97947 w 222165"/>
                      <a:gd name="connsiteY1131" fmla="*/ 147322 h 381567"/>
                      <a:gd name="connsiteX1132" fmla="*/ 96994 w 222165"/>
                      <a:gd name="connsiteY1132" fmla="*/ 146369 h 381567"/>
                      <a:gd name="connsiteX1133" fmla="*/ 96232 w 222165"/>
                      <a:gd name="connsiteY1133" fmla="*/ 145321 h 381567"/>
                      <a:gd name="connsiteX1134" fmla="*/ 96899 w 222165"/>
                      <a:gd name="connsiteY1134" fmla="*/ 144655 h 381567"/>
                      <a:gd name="connsiteX1135" fmla="*/ 96232 w 222165"/>
                      <a:gd name="connsiteY1135" fmla="*/ 143416 h 381567"/>
                      <a:gd name="connsiteX1136" fmla="*/ 95375 w 222165"/>
                      <a:gd name="connsiteY1136" fmla="*/ 143797 h 381567"/>
                      <a:gd name="connsiteX1137" fmla="*/ 94899 w 222165"/>
                      <a:gd name="connsiteY1137" fmla="*/ 144274 h 381567"/>
                      <a:gd name="connsiteX1138" fmla="*/ 93946 w 222165"/>
                      <a:gd name="connsiteY1138" fmla="*/ 144655 h 381567"/>
                      <a:gd name="connsiteX1139" fmla="*/ 93661 w 222165"/>
                      <a:gd name="connsiteY1139" fmla="*/ 143893 h 381567"/>
                      <a:gd name="connsiteX1140" fmla="*/ 93089 w 222165"/>
                      <a:gd name="connsiteY1140" fmla="*/ 141892 h 381567"/>
                      <a:gd name="connsiteX1141" fmla="*/ 92232 w 222165"/>
                      <a:gd name="connsiteY1141" fmla="*/ 140559 h 381567"/>
                      <a:gd name="connsiteX1142" fmla="*/ 90708 w 222165"/>
                      <a:gd name="connsiteY1142" fmla="*/ 139797 h 381567"/>
                      <a:gd name="connsiteX1143" fmla="*/ 89279 w 222165"/>
                      <a:gd name="connsiteY1143" fmla="*/ 138559 h 381567"/>
                      <a:gd name="connsiteX1144" fmla="*/ 87946 w 222165"/>
                      <a:gd name="connsiteY1144" fmla="*/ 138654 h 381567"/>
                      <a:gd name="connsiteX1145" fmla="*/ 86136 w 222165"/>
                      <a:gd name="connsiteY1145" fmla="*/ 137606 h 381567"/>
                      <a:gd name="connsiteX1146" fmla="*/ 85088 w 222165"/>
                      <a:gd name="connsiteY1146" fmla="*/ 137701 h 381567"/>
                      <a:gd name="connsiteX1147" fmla="*/ 83945 w 222165"/>
                      <a:gd name="connsiteY1147" fmla="*/ 137415 h 381567"/>
                      <a:gd name="connsiteX1148" fmla="*/ 82707 w 222165"/>
                      <a:gd name="connsiteY1148" fmla="*/ 136558 h 381567"/>
                      <a:gd name="connsiteX1149" fmla="*/ 81088 w 222165"/>
                      <a:gd name="connsiteY1149" fmla="*/ 137130 h 381567"/>
                      <a:gd name="connsiteX1150" fmla="*/ 79849 w 222165"/>
                      <a:gd name="connsiteY1150" fmla="*/ 136463 h 381567"/>
                      <a:gd name="connsiteX1151" fmla="*/ 78516 w 222165"/>
                      <a:gd name="connsiteY1151" fmla="*/ 136558 h 381567"/>
                      <a:gd name="connsiteX1152" fmla="*/ 77563 w 222165"/>
                      <a:gd name="connsiteY1152" fmla="*/ 136368 h 381567"/>
                      <a:gd name="connsiteX1153" fmla="*/ 76992 w 222165"/>
                      <a:gd name="connsiteY1153" fmla="*/ 134653 h 381567"/>
                      <a:gd name="connsiteX1154" fmla="*/ 75944 w 222165"/>
                      <a:gd name="connsiteY1154" fmla="*/ 133606 h 381567"/>
                      <a:gd name="connsiteX1155" fmla="*/ 74420 w 222165"/>
                      <a:gd name="connsiteY1155" fmla="*/ 133129 h 381567"/>
                      <a:gd name="connsiteX1156" fmla="*/ 72420 w 222165"/>
                      <a:gd name="connsiteY1156" fmla="*/ 133415 h 381567"/>
                      <a:gd name="connsiteX1157" fmla="*/ 70610 w 222165"/>
                      <a:gd name="connsiteY1157" fmla="*/ 133129 h 381567"/>
                      <a:gd name="connsiteX1158" fmla="*/ 69753 w 222165"/>
                      <a:gd name="connsiteY1158" fmla="*/ 132082 h 381567"/>
                      <a:gd name="connsiteX1159" fmla="*/ 68419 w 222165"/>
                      <a:gd name="connsiteY1159" fmla="*/ 130843 h 381567"/>
                      <a:gd name="connsiteX1160" fmla="*/ 67753 w 222165"/>
                      <a:gd name="connsiteY1160" fmla="*/ 127510 h 381567"/>
                      <a:gd name="connsiteX1161" fmla="*/ 67562 w 222165"/>
                      <a:gd name="connsiteY1161" fmla="*/ 125700 h 381567"/>
                      <a:gd name="connsiteX1162" fmla="*/ 66705 w 222165"/>
                      <a:gd name="connsiteY1162" fmla="*/ 126081 h 381567"/>
                      <a:gd name="connsiteX1163" fmla="*/ 66705 w 222165"/>
                      <a:gd name="connsiteY1163" fmla="*/ 126081 h 38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</a:cxnLst>
                    <a:rect l="l" t="t" r="r" b="b"/>
                    <a:pathLst>
                      <a:path w="222165" h="381567">
                        <a:moveTo>
                          <a:pt x="66705" y="126081"/>
                        </a:moveTo>
                        <a:lnTo>
                          <a:pt x="66705" y="126081"/>
                        </a:lnTo>
                        <a:cubicBezTo>
                          <a:pt x="67086" y="126176"/>
                          <a:pt x="67181" y="125890"/>
                          <a:pt x="66800" y="125509"/>
                        </a:cubicBezTo>
                        <a:cubicBezTo>
                          <a:pt x="66419" y="125128"/>
                          <a:pt x="66419" y="124843"/>
                          <a:pt x="66610" y="124557"/>
                        </a:cubicBezTo>
                        <a:cubicBezTo>
                          <a:pt x="66895" y="124271"/>
                          <a:pt x="67372" y="125128"/>
                          <a:pt x="67657" y="125509"/>
                        </a:cubicBezTo>
                        <a:cubicBezTo>
                          <a:pt x="67943" y="125890"/>
                          <a:pt x="68419" y="125033"/>
                          <a:pt x="68610" y="124271"/>
                        </a:cubicBezTo>
                        <a:cubicBezTo>
                          <a:pt x="68800" y="123509"/>
                          <a:pt x="68991" y="122176"/>
                          <a:pt x="68515" y="121604"/>
                        </a:cubicBezTo>
                        <a:cubicBezTo>
                          <a:pt x="68038" y="121032"/>
                          <a:pt x="67467" y="120556"/>
                          <a:pt x="66895" y="120175"/>
                        </a:cubicBezTo>
                        <a:cubicBezTo>
                          <a:pt x="66419" y="119794"/>
                          <a:pt x="65657" y="119604"/>
                          <a:pt x="65943" y="119318"/>
                        </a:cubicBezTo>
                        <a:cubicBezTo>
                          <a:pt x="66229" y="119032"/>
                          <a:pt x="66895" y="119128"/>
                          <a:pt x="67467" y="119128"/>
                        </a:cubicBezTo>
                        <a:cubicBezTo>
                          <a:pt x="68038" y="119128"/>
                          <a:pt x="67657" y="118365"/>
                          <a:pt x="67276" y="117603"/>
                        </a:cubicBezTo>
                        <a:cubicBezTo>
                          <a:pt x="66991" y="116842"/>
                          <a:pt x="65943" y="115698"/>
                          <a:pt x="65657" y="115508"/>
                        </a:cubicBezTo>
                        <a:cubicBezTo>
                          <a:pt x="65371" y="115318"/>
                          <a:pt x="65467" y="114746"/>
                          <a:pt x="65562" y="114365"/>
                        </a:cubicBezTo>
                        <a:cubicBezTo>
                          <a:pt x="65657" y="113984"/>
                          <a:pt x="65752" y="112651"/>
                          <a:pt x="65752" y="112079"/>
                        </a:cubicBezTo>
                        <a:cubicBezTo>
                          <a:pt x="65752" y="111507"/>
                          <a:pt x="66324" y="110555"/>
                          <a:pt x="66324" y="110079"/>
                        </a:cubicBezTo>
                        <a:cubicBezTo>
                          <a:pt x="66324" y="109603"/>
                          <a:pt x="66324" y="108364"/>
                          <a:pt x="66324" y="107602"/>
                        </a:cubicBezTo>
                        <a:cubicBezTo>
                          <a:pt x="66324" y="106745"/>
                          <a:pt x="67562" y="106364"/>
                          <a:pt x="68038" y="106078"/>
                        </a:cubicBezTo>
                        <a:cubicBezTo>
                          <a:pt x="68610" y="105793"/>
                          <a:pt x="69372" y="103411"/>
                          <a:pt x="69562" y="102744"/>
                        </a:cubicBezTo>
                        <a:cubicBezTo>
                          <a:pt x="69753" y="102078"/>
                          <a:pt x="68800" y="102554"/>
                          <a:pt x="68324" y="102649"/>
                        </a:cubicBezTo>
                        <a:cubicBezTo>
                          <a:pt x="67848" y="102649"/>
                          <a:pt x="67181" y="101316"/>
                          <a:pt x="67181" y="101316"/>
                        </a:cubicBezTo>
                        <a:lnTo>
                          <a:pt x="67753" y="101411"/>
                        </a:lnTo>
                        <a:cubicBezTo>
                          <a:pt x="67753" y="101411"/>
                          <a:pt x="68038" y="101506"/>
                          <a:pt x="68800" y="101316"/>
                        </a:cubicBezTo>
                        <a:cubicBezTo>
                          <a:pt x="69467" y="101125"/>
                          <a:pt x="69658" y="100173"/>
                          <a:pt x="70039" y="99601"/>
                        </a:cubicBezTo>
                        <a:cubicBezTo>
                          <a:pt x="70420" y="99030"/>
                          <a:pt x="70610" y="99315"/>
                          <a:pt x="70991" y="99315"/>
                        </a:cubicBezTo>
                        <a:cubicBezTo>
                          <a:pt x="71372" y="99315"/>
                          <a:pt x="71467" y="99125"/>
                          <a:pt x="71467" y="98839"/>
                        </a:cubicBezTo>
                        <a:cubicBezTo>
                          <a:pt x="71467" y="98553"/>
                          <a:pt x="70610" y="98363"/>
                          <a:pt x="70134" y="98268"/>
                        </a:cubicBezTo>
                        <a:cubicBezTo>
                          <a:pt x="69753" y="98173"/>
                          <a:pt x="69753" y="97506"/>
                          <a:pt x="70039" y="97315"/>
                        </a:cubicBezTo>
                        <a:cubicBezTo>
                          <a:pt x="70324" y="97125"/>
                          <a:pt x="70991" y="97601"/>
                          <a:pt x="71467" y="97601"/>
                        </a:cubicBezTo>
                        <a:cubicBezTo>
                          <a:pt x="71944" y="97601"/>
                          <a:pt x="72325" y="97506"/>
                          <a:pt x="72801" y="97220"/>
                        </a:cubicBezTo>
                        <a:cubicBezTo>
                          <a:pt x="73277" y="97030"/>
                          <a:pt x="73372" y="96363"/>
                          <a:pt x="73849" y="95886"/>
                        </a:cubicBezTo>
                        <a:cubicBezTo>
                          <a:pt x="74230" y="95410"/>
                          <a:pt x="74039" y="94934"/>
                          <a:pt x="74039" y="94267"/>
                        </a:cubicBezTo>
                        <a:cubicBezTo>
                          <a:pt x="74134" y="93696"/>
                          <a:pt x="75087" y="93124"/>
                          <a:pt x="75658" y="93124"/>
                        </a:cubicBezTo>
                        <a:cubicBezTo>
                          <a:pt x="76230" y="93124"/>
                          <a:pt x="76611" y="93219"/>
                          <a:pt x="76992" y="93029"/>
                        </a:cubicBezTo>
                        <a:cubicBezTo>
                          <a:pt x="77373" y="92839"/>
                          <a:pt x="77468" y="92839"/>
                          <a:pt x="77278" y="92553"/>
                        </a:cubicBezTo>
                        <a:cubicBezTo>
                          <a:pt x="77087" y="92267"/>
                          <a:pt x="77373" y="91981"/>
                          <a:pt x="77563" y="91981"/>
                        </a:cubicBezTo>
                        <a:cubicBezTo>
                          <a:pt x="77754" y="91981"/>
                          <a:pt x="78135" y="92648"/>
                          <a:pt x="78421" y="93029"/>
                        </a:cubicBezTo>
                        <a:cubicBezTo>
                          <a:pt x="78611" y="93410"/>
                          <a:pt x="78802" y="93410"/>
                          <a:pt x="79087" y="93315"/>
                        </a:cubicBezTo>
                        <a:cubicBezTo>
                          <a:pt x="79373" y="93219"/>
                          <a:pt x="79468" y="92648"/>
                          <a:pt x="79468" y="92172"/>
                        </a:cubicBezTo>
                        <a:cubicBezTo>
                          <a:pt x="79468" y="91696"/>
                          <a:pt x="80040" y="91315"/>
                          <a:pt x="80135" y="90934"/>
                        </a:cubicBezTo>
                        <a:cubicBezTo>
                          <a:pt x="80230" y="90553"/>
                          <a:pt x="80516" y="90457"/>
                          <a:pt x="80611" y="89886"/>
                        </a:cubicBezTo>
                        <a:cubicBezTo>
                          <a:pt x="80707" y="89410"/>
                          <a:pt x="79945" y="88743"/>
                          <a:pt x="79945" y="88743"/>
                        </a:cubicBezTo>
                        <a:lnTo>
                          <a:pt x="79849" y="88743"/>
                        </a:lnTo>
                        <a:cubicBezTo>
                          <a:pt x="79849" y="88743"/>
                          <a:pt x="80897" y="88362"/>
                          <a:pt x="80992" y="88076"/>
                        </a:cubicBezTo>
                        <a:cubicBezTo>
                          <a:pt x="81088" y="87886"/>
                          <a:pt x="81278" y="87505"/>
                          <a:pt x="81564" y="87600"/>
                        </a:cubicBezTo>
                        <a:cubicBezTo>
                          <a:pt x="81850" y="87695"/>
                          <a:pt x="81945" y="88267"/>
                          <a:pt x="82421" y="88743"/>
                        </a:cubicBezTo>
                        <a:cubicBezTo>
                          <a:pt x="82802" y="89124"/>
                          <a:pt x="83278" y="89886"/>
                          <a:pt x="84707" y="89981"/>
                        </a:cubicBezTo>
                        <a:cubicBezTo>
                          <a:pt x="86136" y="90172"/>
                          <a:pt x="86803" y="90076"/>
                          <a:pt x="87565" y="90553"/>
                        </a:cubicBezTo>
                        <a:cubicBezTo>
                          <a:pt x="88327" y="90934"/>
                          <a:pt x="88803" y="91219"/>
                          <a:pt x="89089" y="91219"/>
                        </a:cubicBezTo>
                        <a:cubicBezTo>
                          <a:pt x="89374" y="91219"/>
                          <a:pt x="90898" y="91791"/>
                          <a:pt x="91279" y="91886"/>
                        </a:cubicBezTo>
                        <a:cubicBezTo>
                          <a:pt x="91660" y="91981"/>
                          <a:pt x="92803" y="91981"/>
                          <a:pt x="92803" y="92267"/>
                        </a:cubicBezTo>
                        <a:cubicBezTo>
                          <a:pt x="92803" y="92457"/>
                          <a:pt x="92708" y="93410"/>
                          <a:pt x="92994" y="93791"/>
                        </a:cubicBezTo>
                        <a:cubicBezTo>
                          <a:pt x="93280" y="94172"/>
                          <a:pt x="93280" y="94458"/>
                          <a:pt x="93565" y="94648"/>
                        </a:cubicBezTo>
                        <a:cubicBezTo>
                          <a:pt x="93756" y="94839"/>
                          <a:pt x="94137" y="95601"/>
                          <a:pt x="94232" y="95886"/>
                        </a:cubicBezTo>
                        <a:cubicBezTo>
                          <a:pt x="94327" y="96268"/>
                          <a:pt x="94708" y="96553"/>
                          <a:pt x="94518" y="97125"/>
                        </a:cubicBezTo>
                        <a:cubicBezTo>
                          <a:pt x="94232" y="97696"/>
                          <a:pt x="94137" y="97887"/>
                          <a:pt x="94137" y="97887"/>
                        </a:cubicBezTo>
                        <a:lnTo>
                          <a:pt x="94613" y="98839"/>
                        </a:lnTo>
                        <a:lnTo>
                          <a:pt x="96042" y="98649"/>
                        </a:lnTo>
                        <a:cubicBezTo>
                          <a:pt x="96042" y="98649"/>
                          <a:pt x="97280" y="99125"/>
                          <a:pt x="97756" y="99220"/>
                        </a:cubicBezTo>
                        <a:cubicBezTo>
                          <a:pt x="98233" y="99315"/>
                          <a:pt x="98328" y="99697"/>
                          <a:pt x="98709" y="99887"/>
                        </a:cubicBezTo>
                        <a:cubicBezTo>
                          <a:pt x="98995" y="100078"/>
                          <a:pt x="99471" y="100078"/>
                          <a:pt x="99661" y="99792"/>
                        </a:cubicBezTo>
                        <a:cubicBezTo>
                          <a:pt x="99852" y="99601"/>
                          <a:pt x="100138" y="99220"/>
                          <a:pt x="100519" y="99220"/>
                        </a:cubicBezTo>
                        <a:cubicBezTo>
                          <a:pt x="100804" y="99220"/>
                          <a:pt x="101281" y="99030"/>
                          <a:pt x="101376" y="98744"/>
                        </a:cubicBezTo>
                        <a:cubicBezTo>
                          <a:pt x="101471" y="98458"/>
                          <a:pt x="101471" y="98173"/>
                          <a:pt x="101852" y="97982"/>
                        </a:cubicBezTo>
                        <a:cubicBezTo>
                          <a:pt x="102233" y="97792"/>
                          <a:pt x="104043" y="97601"/>
                          <a:pt x="104614" y="97792"/>
                        </a:cubicBezTo>
                        <a:cubicBezTo>
                          <a:pt x="105186" y="98077"/>
                          <a:pt x="104900" y="98268"/>
                          <a:pt x="105091" y="98553"/>
                        </a:cubicBezTo>
                        <a:cubicBezTo>
                          <a:pt x="105281" y="98839"/>
                          <a:pt x="106519" y="99125"/>
                          <a:pt x="106805" y="98935"/>
                        </a:cubicBezTo>
                        <a:cubicBezTo>
                          <a:pt x="106996" y="98744"/>
                          <a:pt x="107186" y="98363"/>
                          <a:pt x="107662" y="98363"/>
                        </a:cubicBezTo>
                        <a:cubicBezTo>
                          <a:pt x="108139" y="98363"/>
                          <a:pt x="109091" y="98268"/>
                          <a:pt x="109663" y="98173"/>
                        </a:cubicBezTo>
                        <a:cubicBezTo>
                          <a:pt x="110234" y="97982"/>
                          <a:pt x="110615" y="97792"/>
                          <a:pt x="110901" y="97601"/>
                        </a:cubicBezTo>
                        <a:cubicBezTo>
                          <a:pt x="111187" y="97411"/>
                          <a:pt x="112330" y="96553"/>
                          <a:pt x="112901" y="96363"/>
                        </a:cubicBezTo>
                        <a:cubicBezTo>
                          <a:pt x="113473" y="96172"/>
                          <a:pt x="114139" y="95886"/>
                          <a:pt x="114139" y="95886"/>
                        </a:cubicBezTo>
                        <a:cubicBezTo>
                          <a:pt x="114139" y="95886"/>
                          <a:pt x="115282" y="96363"/>
                          <a:pt x="115854" y="96839"/>
                        </a:cubicBezTo>
                        <a:cubicBezTo>
                          <a:pt x="116425" y="97315"/>
                          <a:pt x="117568" y="97792"/>
                          <a:pt x="117568" y="97792"/>
                        </a:cubicBezTo>
                        <a:cubicBezTo>
                          <a:pt x="117568" y="97792"/>
                          <a:pt x="119092" y="97030"/>
                          <a:pt x="119378" y="97030"/>
                        </a:cubicBezTo>
                        <a:cubicBezTo>
                          <a:pt x="119664" y="97030"/>
                          <a:pt x="120521" y="96744"/>
                          <a:pt x="120521" y="96744"/>
                        </a:cubicBezTo>
                        <a:lnTo>
                          <a:pt x="121188" y="95886"/>
                        </a:lnTo>
                        <a:lnTo>
                          <a:pt x="122331" y="95886"/>
                        </a:lnTo>
                        <a:cubicBezTo>
                          <a:pt x="122331" y="95886"/>
                          <a:pt x="122712" y="96268"/>
                          <a:pt x="123093" y="96172"/>
                        </a:cubicBezTo>
                        <a:cubicBezTo>
                          <a:pt x="123474" y="96077"/>
                          <a:pt x="124236" y="95220"/>
                          <a:pt x="123950" y="94458"/>
                        </a:cubicBezTo>
                        <a:cubicBezTo>
                          <a:pt x="123664" y="93696"/>
                          <a:pt x="123379" y="93410"/>
                          <a:pt x="123379" y="92648"/>
                        </a:cubicBezTo>
                        <a:cubicBezTo>
                          <a:pt x="123379" y="91981"/>
                          <a:pt x="123569" y="91696"/>
                          <a:pt x="123855" y="91315"/>
                        </a:cubicBezTo>
                        <a:cubicBezTo>
                          <a:pt x="124141" y="90934"/>
                          <a:pt x="124141" y="90362"/>
                          <a:pt x="123855" y="89886"/>
                        </a:cubicBezTo>
                        <a:cubicBezTo>
                          <a:pt x="123569" y="89410"/>
                          <a:pt x="123569" y="87695"/>
                          <a:pt x="123569" y="87219"/>
                        </a:cubicBezTo>
                        <a:cubicBezTo>
                          <a:pt x="123569" y="86743"/>
                          <a:pt x="123569" y="85504"/>
                          <a:pt x="123569" y="84933"/>
                        </a:cubicBezTo>
                        <a:cubicBezTo>
                          <a:pt x="123569" y="84361"/>
                          <a:pt x="123474" y="83599"/>
                          <a:pt x="123760" y="83123"/>
                        </a:cubicBezTo>
                        <a:cubicBezTo>
                          <a:pt x="124045" y="82742"/>
                          <a:pt x="124617" y="81599"/>
                          <a:pt x="124617" y="81313"/>
                        </a:cubicBezTo>
                        <a:cubicBezTo>
                          <a:pt x="124617" y="81123"/>
                          <a:pt x="124236" y="80075"/>
                          <a:pt x="124236" y="80075"/>
                        </a:cubicBezTo>
                        <a:lnTo>
                          <a:pt x="124522" y="79885"/>
                        </a:lnTo>
                        <a:lnTo>
                          <a:pt x="123093" y="78075"/>
                        </a:lnTo>
                        <a:cubicBezTo>
                          <a:pt x="123093" y="78075"/>
                          <a:pt x="124617" y="77884"/>
                          <a:pt x="125284" y="78265"/>
                        </a:cubicBezTo>
                        <a:cubicBezTo>
                          <a:pt x="125855" y="78646"/>
                          <a:pt x="126617" y="79218"/>
                          <a:pt x="126712" y="79885"/>
                        </a:cubicBezTo>
                        <a:cubicBezTo>
                          <a:pt x="126808" y="80551"/>
                          <a:pt x="127189" y="81790"/>
                          <a:pt x="127379" y="81980"/>
                        </a:cubicBezTo>
                        <a:cubicBezTo>
                          <a:pt x="127570" y="82171"/>
                          <a:pt x="128332" y="82456"/>
                          <a:pt x="128332" y="82837"/>
                        </a:cubicBezTo>
                        <a:cubicBezTo>
                          <a:pt x="128332" y="83218"/>
                          <a:pt x="128522" y="83694"/>
                          <a:pt x="128617" y="83885"/>
                        </a:cubicBezTo>
                        <a:cubicBezTo>
                          <a:pt x="128713" y="84076"/>
                          <a:pt x="128998" y="84266"/>
                          <a:pt x="129379" y="84076"/>
                        </a:cubicBezTo>
                        <a:cubicBezTo>
                          <a:pt x="129760" y="83885"/>
                          <a:pt x="129856" y="83885"/>
                          <a:pt x="130046" y="83790"/>
                        </a:cubicBezTo>
                        <a:cubicBezTo>
                          <a:pt x="130237" y="83790"/>
                          <a:pt x="130427" y="83409"/>
                          <a:pt x="130427" y="82932"/>
                        </a:cubicBezTo>
                        <a:cubicBezTo>
                          <a:pt x="130427" y="82552"/>
                          <a:pt x="130522" y="81885"/>
                          <a:pt x="130999" y="81885"/>
                        </a:cubicBezTo>
                        <a:cubicBezTo>
                          <a:pt x="131475" y="81790"/>
                          <a:pt x="131856" y="81885"/>
                          <a:pt x="131856" y="81409"/>
                        </a:cubicBezTo>
                        <a:cubicBezTo>
                          <a:pt x="131856" y="80837"/>
                          <a:pt x="132142" y="80647"/>
                          <a:pt x="132332" y="80456"/>
                        </a:cubicBezTo>
                        <a:cubicBezTo>
                          <a:pt x="132523" y="80265"/>
                          <a:pt x="132713" y="79218"/>
                          <a:pt x="133094" y="79218"/>
                        </a:cubicBezTo>
                        <a:cubicBezTo>
                          <a:pt x="133380" y="79218"/>
                          <a:pt x="133666" y="78932"/>
                          <a:pt x="133570" y="78742"/>
                        </a:cubicBezTo>
                        <a:cubicBezTo>
                          <a:pt x="133380" y="78456"/>
                          <a:pt x="132904" y="77503"/>
                          <a:pt x="132904" y="77503"/>
                        </a:cubicBezTo>
                        <a:lnTo>
                          <a:pt x="133570" y="75789"/>
                        </a:lnTo>
                        <a:lnTo>
                          <a:pt x="130808" y="73693"/>
                        </a:lnTo>
                        <a:cubicBezTo>
                          <a:pt x="130808" y="73693"/>
                          <a:pt x="129094" y="72741"/>
                          <a:pt x="128903" y="72265"/>
                        </a:cubicBezTo>
                        <a:cubicBezTo>
                          <a:pt x="128713" y="71788"/>
                          <a:pt x="128617" y="70550"/>
                          <a:pt x="128808" y="70074"/>
                        </a:cubicBezTo>
                        <a:cubicBezTo>
                          <a:pt x="128998" y="69598"/>
                          <a:pt x="129760" y="68550"/>
                          <a:pt x="129665" y="68073"/>
                        </a:cubicBezTo>
                        <a:cubicBezTo>
                          <a:pt x="129475" y="67597"/>
                          <a:pt x="129475" y="66550"/>
                          <a:pt x="129856" y="66073"/>
                        </a:cubicBezTo>
                        <a:cubicBezTo>
                          <a:pt x="130141" y="65597"/>
                          <a:pt x="130427" y="65121"/>
                          <a:pt x="130427" y="64740"/>
                        </a:cubicBezTo>
                        <a:cubicBezTo>
                          <a:pt x="130522" y="64359"/>
                          <a:pt x="130618" y="63121"/>
                          <a:pt x="130999" y="62930"/>
                        </a:cubicBezTo>
                        <a:cubicBezTo>
                          <a:pt x="131284" y="62835"/>
                          <a:pt x="131475" y="62835"/>
                          <a:pt x="131761" y="62454"/>
                        </a:cubicBezTo>
                        <a:cubicBezTo>
                          <a:pt x="131951" y="62073"/>
                          <a:pt x="132808" y="61311"/>
                          <a:pt x="132808" y="60835"/>
                        </a:cubicBezTo>
                        <a:cubicBezTo>
                          <a:pt x="132808" y="60358"/>
                          <a:pt x="132237" y="59501"/>
                          <a:pt x="132427" y="59311"/>
                        </a:cubicBezTo>
                        <a:cubicBezTo>
                          <a:pt x="132618" y="59215"/>
                          <a:pt x="133380" y="58739"/>
                          <a:pt x="133761" y="58453"/>
                        </a:cubicBezTo>
                        <a:cubicBezTo>
                          <a:pt x="134047" y="58168"/>
                          <a:pt x="134237" y="57691"/>
                          <a:pt x="134523" y="57691"/>
                        </a:cubicBezTo>
                        <a:cubicBezTo>
                          <a:pt x="134809" y="57691"/>
                          <a:pt x="135094" y="57501"/>
                          <a:pt x="135285" y="57025"/>
                        </a:cubicBezTo>
                        <a:cubicBezTo>
                          <a:pt x="135475" y="56548"/>
                          <a:pt x="135952" y="55405"/>
                          <a:pt x="136428" y="55405"/>
                        </a:cubicBezTo>
                        <a:cubicBezTo>
                          <a:pt x="136904" y="55405"/>
                          <a:pt x="137190" y="55405"/>
                          <a:pt x="137190" y="55405"/>
                        </a:cubicBezTo>
                        <a:cubicBezTo>
                          <a:pt x="137190" y="55405"/>
                          <a:pt x="136999" y="54834"/>
                          <a:pt x="137285" y="54453"/>
                        </a:cubicBezTo>
                        <a:cubicBezTo>
                          <a:pt x="137571" y="54072"/>
                          <a:pt x="139571" y="50262"/>
                          <a:pt x="140333" y="50167"/>
                        </a:cubicBezTo>
                        <a:cubicBezTo>
                          <a:pt x="141095" y="50071"/>
                          <a:pt x="141190" y="50548"/>
                          <a:pt x="141476" y="50738"/>
                        </a:cubicBezTo>
                        <a:cubicBezTo>
                          <a:pt x="141762" y="50928"/>
                          <a:pt x="142238" y="51119"/>
                          <a:pt x="142524" y="50928"/>
                        </a:cubicBezTo>
                        <a:cubicBezTo>
                          <a:pt x="142714" y="50738"/>
                          <a:pt x="143857" y="49595"/>
                          <a:pt x="143572" y="49309"/>
                        </a:cubicBezTo>
                        <a:cubicBezTo>
                          <a:pt x="143381" y="49023"/>
                          <a:pt x="141857" y="47976"/>
                          <a:pt x="142048" y="47404"/>
                        </a:cubicBezTo>
                        <a:cubicBezTo>
                          <a:pt x="142238" y="46833"/>
                          <a:pt x="142333" y="46357"/>
                          <a:pt x="143000" y="46071"/>
                        </a:cubicBezTo>
                        <a:cubicBezTo>
                          <a:pt x="143667" y="45785"/>
                          <a:pt x="144619" y="45404"/>
                          <a:pt x="144810" y="44928"/>
                        </a:cubicBezTo>
                        <a:cubicBezTo>
                          <a:pt x="145000" y="44547"/>
                          <a:pt x="146524" y="42261"/>
                          <a:pt x="146715" y="41785"/>
                        </a:cubicBezTo>
                        <a:cubicBezTo>
                          <a:pt x="146905" y="41403"/>
                          <a:pt x="147382" y="40832"/>
                          <a:pt x="147763" y="40546"/>
                        </a:cubicBezTo>
                        <a:cubicBezTo>
                          <a:pt x="148144" y="40356"/>
                          <a:pt x="148810" y="39308"/>
                          <a:pt x="148810" y="39308"/>
                        </a:cubicBezTo>
                        <a:cubicBezTo>
                          <a:pt x="148810" y="39308"/>
                          <a:pt x="150049" y="40832"/>
                          <a:pt x="150430" y="40642"/>
                        </a:cubicBezTo>
                        <a:cubicBezTo>
                          <a:pt x="150811" y="40451"/>
                          <a:pt x="151668" y="39213"/>
                          <a:pt x="151668" y="39213"/>
                        </a:cubicBezTo>
                        <a:lnTo>
                          <a:pt x="152430" y="38165"/>
                        </a:lnTo>
                        <a:cubicBezTo>
                          <a:pt x="152430" y="38165"/>
                          <a:pt x="152811" y="38832"/>
                          <a:pt x="153001" y="38451"/>
                        </a:cubicBezTo>
                        <a:cubicBezTo>
                          <a:pt x="153097" y="38070"/>
                          <a:pt x="153478" y="36927"/>
                          <a:pt x="153764" y="36355"/>
                        </a:cubicBezTo>
                        <a:cubicBezTo>
                          <a:pt x="154049" y="35784"/>
                          <a:pt x="154716" y="34355"/>
                          <a:pt x="154811" y="34165"/>
                        </a:cubicBezTo>
                        <a:cubicBezTo>
                          <a:pt x="154906" y="33974"/>
                          <a:pt x="155097" y="32926"/>
                          <a:pt x="154811" y="32640"/>
                        </a:cubicBezTo>
                        <a:cubicBezTo>
                          <a:pt x="154525" y="32355"/>
                          <a:pt x="154049" y="31974"/>
                          <a:pt x="154144" y="31688"/>
                        </a:cubicBezTo>
                        <a:cubicBezTo>
                          <a:pt x="154240" y="31402"/>
                          <a:pt x="154335" y="31212"/>
                          <a:pt x="154621" y="31307"/>
                        </a:cubicBezTo>
                        <a:cubicBezTo>
                          <a:pt x="154906" y="31402"/>
                          <a:pt x="155097" y="31307"/>
                          <a:pt x="155192" y="31021"/>
                        </a:cubicBezTo>
                        <a:cubicBezTo>
                          <a:pt x="155287" y="30736"/>
                          <a:pt x="155287" y="30164"/>
                          <a:pt x="155573" y="30069"/>
                        </a:cubicBezTo>
                        <a:cubicBezTo>
                          <a:pt x="155859" y="29973"/>
                          <a:pt x="156240" y="30069"/>
                          <a:pt x="156430" y="29878"/>
                        </a:cubicBezTo>
                        <a:cubicBezTo>
                          <a:pt x="156621" y="29688"/>
                          <a:pt x="157668" y="28069"/>
                          <a:pt x="157954" y="27783"/>
                        </a:cubicBezTo>
                        <a:cubicBezTo>
                          <a:pt x="158335" y="27497"/>
                          <a:pt x="158621" y="27402"/>
                          <a:pt x="158907" y="27021"/>
                        </a:cubicBezTo>
                        <a:cubicBezTo>
                          <a:pt x="159193" y="26640"/>
                          <a:pt x="160622" y="24830"/>
                          <a:pt x="161002" y="24830"/>
                        </a:cubicBezTo>
                        <a:cubicBezTo>
                          <a:pt x="161383" y="24830"/>
                          <a:pt x="161955" y="25116"/>
                          <a:pt x="161955" y="25402"/>
                        </a:cubicBezTo>
                        <a:cubicBezTo>
                          <a:pt x="161955" y="25687"/>
                          <a:pt x="162050" y="25687"/>
                          <a:pt x="162431" y="25687"/>
                        </a:cubicBezTo>
                        <a:cubicBezTo>
                          <a:pt x="162812" y="25687"/>
                          <a:pt x="163574" y="25782"/>
                          <a:pt x="163289" y="25306"/>
                        </a:cubicBezTo>
                        <a:cubicBezTo>
                          <a:pt x="163098" y="24735"/>
                          <a:pt x="162812" y="24354"/>
                          <a:pt x="162622" y="24163"/>
                        </a:cubicBezTo>
                        <a:cubicBezTo>
                          <a:pt x="162431" y="23878"/>
                          <a:pt x="162241" y="23878"/>
                          <a:pt x="162431" y="23497"/>
                        </a:cubicBezTo>
                        <a:cubicBezTo>
                          <a:pt x="162622" y="23115"/>
                          <a:pt x="162717" y="22544"/>
                          <a:pt x="163098" y="22544"/>
                        </a:cubicBezTo>
                        <a:cubicBezTo>
                          <a:pt x="163479" y="22544"/>
                          <a:pt x="163860" y="22449"/>
                          <a:pt x="164146" y="22163"/>
                        </a:cubicBezTo>
                        <a:cubicBezTo>
                          <a:pt x="164336" y="21973"/>
                          <a:pt x="164622" y="21401"/>
                          <a:pt x="164622" y="21401"/>
                        </a:cubicBezTo>
                        <a:cubicBezTo>
                          <a:pt x="164622" y="21401"/>
                          <a:pt x="163669" y="20639"/>
                          <a:pt x="163384" y="20544"/>
                        </a:cubicBezTo>
                        <a:cubicBezTo>
                          <a:pt x="163098" y="20448"/>
                          <a:pt x="162431" y="19591"/>
                          <a:pt x="162050" y="19591"/>
                        </a:cubicBezTo>
                        <a:cubicBezTo>
                          <a:pt x="161669" y="19591"/>
                          <a:pt x="161098" y="19306"/>
                          <a:pt x="161098" y="18925"/>
                        </a:cubicBezTo>
                        <a:cubicBezTo>
                          <a:pt x="161098" y="18544"/>
                          <a:pt x="161383" y="18353"/>
                          <a:pt x="161574" y="18067"/>
                        </a:cubicBezTo>
                        <a:cubicBezTo>
                          <a:pt x="161764" y="17877"/>
                          <a:pt x="162336" y="17591"/>
                          <a:pt x="162526" y="17877"/>
                        </a:cubicBezTo>
                        <a:cubicBezTo>
                          <a:pt x="162717" y="18163"/>
                          <a:pt x="163574" y="18829"/>
                          <a:pt x="163860" y="19306"/>
                        </a:cubicBezTo>
                        <a:cubicBezTo>
                          <a:pt x="164146" y="19782"/>
                          <a:pt x="164336" y="20353"/>
                          <a:pt x="164812" y="20448"/>
                        </a:cubicBezTo>
                        <a:cubicBezTo>
                          <a:pt x="165289" y="20544"/>
                          <a:pt x="165955" y="20544"/>
                          <a:pt x="166241" y="20448"/>
                        </a:cubicBezTo>
                        <a:cubicBezTo>
                          <a:pt x="166527" y="20353"/>
                          <a:pt x="167193" y="20258"/>
                          <a:pt x="167575" y="19972"/>
                        </a:cubicBezTo>
                        <a:cubicBezTo>
                          <a:pt x="167956" y="19686"/>
                          <a:pt x="168622" y="19591"/>
                          <a:pt x="169003" y="19401"/>
                        </a:cubicBezTo>
                        <a:cubicBezTo>
                          <a:pt x="169384" y="19115"/>
                          <a:pt x="169575" y="18639"/>
                          <a:pt x="170147" y="18353"/>
                        </a:cubicBezTo>
                        <a:cubicBezTo>
                          <a:pt x="170718" y="18163"/>
                          <a:pt x="171956" y="17401"/>
                          <a:pt x="172242" y="17210"/>
                        </a:cubicBezTo>
                        <a:cubicBezTo>
                          <a:pt x="172432" y="17019"/>
                          <a:pt x="173956" y="16543"/>
                          <a:pt x="173956" y="16543"/>
                        </a:cubicBezTo>
                        <a:cubicBezTo>
                          <a:pt x="173956" y="16543"/>
                          <a:pt x="173099" y="14257"/>
                          <a:pt x="172814" y="13686"/>
                        </a:cubicBezTo>
                        <a:cubicBezTo>
                          <a:pt x="172528" y="13114"/>
                          <a:pt x="171956" y="11781"/>
                          <a:pt x="171289" y="11590"/>
                        </a:cubicBezTo>
                        <a:cubicBezTo>
                          <a:pt x="170623" y="11495"/>
                          <a:pt x="170242" y="11400"/>
                          <a:pt x="170242" y="10828"/>
                        </a:cubicBezTo>
                        <a:cubicBezTo>
                          <a:pt x="170242" y="10257"/>
                          <a:pt x="170051" y="9876"/>
                          <a:pt x="170242" y="9400"/>
                        </a:cubicBezTo>
                        <a:cubicBezTo>
                          <a:pt x="170337" y="8923"/>
                          <a:pt x="170242" y="8352"/>
                          <a:pt x="171004" y="8447"/>
                        </a:cubicBezTo>
                        <a:cubicBezTo>
                          <a:pt x="171766" y="8542"/>
                          <a:pt x="173004" y="9304"/>
                          <a:pt x="173290" y="9209"/>
                        </a:cubicBezTo>
                        <a:cubicBezTo>
                          <a:pt x="173575" y="9114"/>
                          <a:pt x="173480" y="8542"/>
                          <a:pt x="173956" y="9019"/>
                        </a:cubicBezTo>
                        <a:cubicBezTo>
                          <a:pt x="174337" y="9495"/>
                          <a:pt x="174242" y="9781"/>
                          <a:pt x="174718" y="9781"/>
                        </a:cubicBezTo>
                        <a:cubicBezTo>
                          <a:pt x="175195" y="9781"/>
                          <a:pt x="175671" y="9495"/>
                          <a:pt x="175861" y="9685"/>
                        </a:cubicBezTo>
                        <a:cubicBezTo>
                          <a:pt x="175957" y="9876"/>
                          <a:pt x="175099" y="10257"/>
                          <a:pt x="175480" y="10638"/>
                        </a:cubicBezTo>
                        <a:cubicBezTo>
                          <a:pt x="175861" y="11019"/>
                          <a:pt x="176814" y="11971"/>
                          <a:pt x="177100" y="12162"/>
                        </a:cubicBezTo>
                        <a:cubicBezTo>
                          <a:pt x="177481" y="12448"/>
                          <a:pt x="177957" y="13114"/>
                          <a:pt x="178528" y="13400"/>
                        </a:cubicBezTo>
                        <a:cubicBezTo>
                          <a:pt x="179100" y="13686"/>
                          <a:pt x="179576" y="13972"/>
                          <a:pt x="179767" y="14353"/>
                        </a:cubicBezTo>
                        <a:cubicBezTo>
                          <a:pt x="180052" y="14734"/>
                          <a:pt x="180148" y="14829"/>
                          <a:pt x="180433" y="14638"/>
                        </a:cubicBezTo>
                        <a:cubicBezTo>
                          <a:pt x="180814" y="14448"/>
                          <a:pt x="181767" y="13305"/>
                          <a:pt x="181576" y="13210"/>
                        </a:cubicBezTo>
                        <a:cubicBezTo>
                          <a:pt x="181386" y="13114"/>
                          <a:pt x="181195" y="12924"/>
                          <a:pt x="181195" y="12448"/>
                        </a:cubicBezTo>
                        <a:cubicBezTo>
                          <a:pt x="181195" y="11971"/>
                          <a:pt x="181481" y="11305"/>
                          <a:pt x="182148" y="11305"/>
                        </a:cubicBezTo>
                        <a:cubicBezTo>
                          <a:pt x="182815" y="11305"/>
                          <a:pt x="182910" y="11495"/>
                          <a:pt x="183291" y="11971"/>
                        </a:cubicBezTo>
                        <a:cubicBezTo>
                          <a:pt x="183672" y="12448"/>
                          <a:pt x="184053" y="12448"/>
                          <a:pt x="184339" y="12067"/>
                        </a:cubicBezTo>
                        <a:cubicBezTo>
                          <a:pt x="184624" y="11686"/>
                          <a:pt x="184434" y="11400"/>
                          <a:pt x="184624" y="11209"/>
                        </a:cubicBezTo>
                        <a:cubicBezTo>
                          <a:pt x="184910" y="11019"/>
                          <a:pt x="185101" y="11114"/>
                          <a:pt x="185577" y="11495"/>
                        </a:cubicBezTo>
                        <a:cubicBezTo>
                          <a:pt x="185958" y="11876"/>
                          <a:pt x="186625" y="12543"/>
                          <a:pt x="186625" y="12924"/>
                        </a:cubicBezTo>
                        <a:cubicBezTo>
                          <a:pt x="186625" y="13305"/>
                          <a:pt x="187101" y="13400"/>
                          <a:pt x="187006" y="13876"/>
                        </a:cubicBezTo>
                        <a:cubicBezTo>
                          <a:pt x="186910" y="14353"/>
                          <a:pt x="187482" y="14924"/>
                          <a:pt x="187958" y="15496"/>
                        </a:cubicBezTo>
                        <a:cubicBezTo>
                          <a:pt x="188434" y="16067"/>
                          <a:pt x="189006" y="16353"/>
                          <a:pt x="189577" y="16353"/>
                        </a:cubicBezTo>
                        <a:cubicBezTo>
                          <a:pt x="190149" y="16353"/>
                          <a:pt x="190530" y="15686"/>
                          <a:pt x="191006" y="15972"/>
                        </a:cubicBezTo>
                        <a:cubicBezTo>
                          <a:pt x="191387" y="16257"/>
                          <a:pt x="191578" y="16353"/>
                          <a:pt x="191959" y="16067"/>
                        </a:cubicBezTo>
                        <a:cubicBezTo>
                          <a:pt x="192340" y="15781"/>
                          <a:pt x="192340" y="15305"/>
                          <a:pt x="192625" y="14924"/>
                        </a:cubicBezTo>
                        <a:cubicBezTo>
                          <a:pt x="192911" y="14543"/>
                          <a:pt x="193197" y="14353"/>
                          <a:pt x="193006" y="13972"/>
                        </a:cubicBezTo>
                        <a:cubicBezTo>
                          <a:pt x="192816" y="13590"/>
                          <a:pt x="192911" y="13495"/>
                          <a:pt x="193102" y="12924"/>
                        </a:cubicBezTo>
                        <a:cubicBezTo>
                          <a:pt x="193292" y="12257"/>
                          <a:pt x="193578" y="11590"/>
                          <a:pt x="193959" y="11209"/>
                        </a:cubicBezTo>
                        <a:cubicBezTo>
                          <a:pt x="194340" y="10828"/>
                          <a:pt x="194816" y="9495"/>
                          <a:pt x="195292" y="9304"/>
                        </a:cubicBezTo>
                        <a:cubicBezTo>
                          <a:pt x="195768" y="9114"/>
                          <a:pt x="195768" y="8542"/>
                          <a:pt x="196054" y="8066"/>
                        </a:cubicBezTo>
                        <a:cubicBezTo>
                          <a:pt x="196340" y="7590"/>
                          <a:pt x="196912" y="7018"/>
                          <a:pt x="196816" y="6637"/>
                        </a:cubicBezTo>
                        <a:cubicBezTo>
                          <a:pt x="196626" y="6256"/>
                          <a:pt x="197578" y="5875"/>
                          <a:pt x="197578" y="5494"/>
                        </a:cubicBezTo>
                        <a:cubicBezTo>
                          <a:pt x="197578" y="5113"/>
                          <a:pt x="198245" y="4447"/>
                          <a:pt x="198435" y="4256"/>
                        </a:cubicBezTo>
                        <a:cubicBezTo>
                          <a:pt x="198722" y="4065"/>
                          <a:pt x="199198" y="4351"/>
                          <a:pt x="199674" y="4065"/>
                        </a:cubicBezTo>
                        <a:cubicBezTo>
                          <a:pt x="200150" y="3780"/>
                          <a:pt x="200626" y="3875"/>
                          <a:pt x="201007" y="3589"/>
                        </a:cubicBezTo>
                        <a:cubicBezTo>
                          <a:pt x="201389" y="3303"/>
                          <a:pt x="201865" y="2923"/>
                          <a:pt x="202055" y="2542"/>
                        </a:cubicBezTo>
                        <a:cubicBezTo>
                          <a:pt x="202150" y="2161"/>
                          <a:pt x="202246" y="1875"/>
                          <a:pt x="202722" y="1875"/>
                        </a:cubicBezTo>
                        <a:cubicBezTo>
                          <a:pt x="203198" y="1875"/>
                          <a:pt x="203198" y="1303"/>
                          <a:pt x="203198" y="1113"/>
                        </a:cubicBezTo>
                        <a:cubicBezTo>
                          <a:pt x="203198" y="922"/>
                          <a:pt x="203579" y="732"/>
                          <a:pt x="203770" y="922"/>
                        </a:cubicBezTo>
                        <a:cubicBezTo>
                          <a:pt x="203960" y="1208"/>
                          <a:pt x="203579" y="1684"/>
                          <a:pt x="203960" y="1684"/>
                        </a:cubicBezTo>
                        <a:cubicBezTo>
                          <a:pt x="204246" y="1684"/>
                          <a:pt x="204913" y="1208"/>
                          <a:pt x="205293" y="1398"/>
                        </a:cubicBezTo>
                        <a:cubicBezTo>
                          <a:pt x="205675" y="1589"/>
                          <a:pt x="206056" y="1398"/>
                          <a:pt x="206341" y="1208"/>
                        </a:cubicBezTo>
                        <a:cubicBezTo>
                          <a:pt x="206627" y="922"/>
                          <a:pt x="206627" y="636"/>
                          <a:pt x="206722" y="446"/>
                        </a:cubicBezTo>
                        <a:cubicBezTo>
                          <a:pt x="206818" y="160"/>
                          <a:pt x="207199" y="-221"/>
                          <a:pt x="207484" y="160"/>
                        </a:cubicBezTo>
                        <a:cubicBezTo>
                          <a:pt x="207770" y="541"/>
                          <a:pt x="208056" y="732"/>
                          <a:pt x="208056" y="1208"/>
                        </a:cubicBezTo>
                        <a:cubicBezTo>
                          <a:pt x="208056" y="1780"/>
                          <a:pt x="207960" y="2256"/>
                          <a:pt x="207865" y="2637"/>
                        </a:cubicBezTo>
                        <a:cubicBezTo>
                          <a:pt x="207675" y="3018"/>
                          <a:pt x="207484" y="3018"/>
                          <a:pt x="207199" y="3303"/>
                        </a:cubicBezTo>
                        <a:cubicBezTo>
                          <a:pt x="206913" y="3589"/>
                          <a:pt x="206532" y="4161"/>
                          <a:pt x="206341" y="4447"/>
                        </a:cubicBezTo>
                        <a:cubicBezTo>
                          <a:pt x="206151" y="4732"/>
                          <a:pt x="205960" y="4637"/>
                          <a:pt x="206341" y="4923"/>
                        </a:cubicBezTo>
                        <a:cubicBezTo>
                          <a:pt x="206722" y="5209"/>
                          <a:pt x="206722" y="5399"/>
                          <a:pt x="206437" y="5399"/>
                        </a:cubicBezTo>
                        <a:cubicBezTo>
                          <a:pt x="206151" y="5399"/>
                          <a:pt x="205770" y="5399"/>
                          <a:pt x="205865" y="5685"/>
                        </a:cubicBezTo>
                        <a:cubicBezTo>
                          <a:pt x="206056" y="6066"/>
                          <a:pt x="206151" y="6161"/>
                          <a:pt x="205770" y="6352"/>
                        </a:cubicBezTo>
                        <a:cubicBezTo>
                          <a:pt x="205389" y="6542"/>
                          <a:pt x="204817" y="6732"/>
                          <a:pt x="204817" y="6732"/>
                        </a:cubicBezTo>
                        <a:cubicBezTo>
                          <a:pt x="204817" y="6732"/>
                          <a:pt x="204722" y="8638"/>
                          <a:pt x="205198" y="8638"/>
                        </a:cubicBezTo>
                        <a:cubicBezTo>
                          <a:pt x="205675" y="8638"/>
                          <a:pt x="206341" y="7876"/>
                          <a:pt x="206341" y="8638"/>
                        </a:cubicBezTo>
                        <a:cubicBezTo>
                          <a:pt x="206341" y="9400"/>
                          <a:pt x="206056" y="9971"/>
                          <a:pt x="206246" y="10257"/>
                        </a:cubicBezTo>
                        <a:cubicBezTo>
                          <a:pt x="206437" y="10543"/>
                          <a:pt x="206913" y="11114"/>
                          <a:pt x="207675" y="10447"/>
                        </a:cubicBezTo>
                        <a:lnTo>
                          <a:pt x="208056" y="10066"/>
                        </a:lnTo>
                        <a:cubicBezTo>
                          <a:pt x="208627" y="10066"/>
                          <a:pt x="208913" y="9971"/>
                          <a:pt x="209485" y="10352"/>
                        </a:cubicBezTo>
                        <a:cubicBezTo>
                          <a:pt x="210056" y="10828"/>
                          <a:pt x="210151" y="10828"/>
                          <a:pt x="209961" y="11495"/>
                        </a:cubicBezTo>
                        <a:cubicBezTo>
                          <a:pt x="209770" y="12162"/>
                          <a:pt x="209866" y="12638"/>
                          <a:pt x="210437" y="12733"/>
                        </a:cubicBezTo>
                        <a:cubicBezTo>
                          <a:pt x="210914" y="12924"/>
                          <a:pt x="211294" y="12828"/>
                          <a:pt x="211771" y="12828"/>
                        </a:cubicBezTo>
                        <a:cubicBezTo>
                          <a:pt x="212247" y="12828"/>
                          <a:pt x="213104" y="13114"/>
                          <a:pt x="212342" y="13590"/>
                        </a:cubicBezTo>
                        <a:cubicBezTo>
                          <a:pt x="211580" y="14067"/>
                          <a:pt x="211104" y="14067"/>
                          <a:pt x="211104" y="14543"/>
                        </a:cubicBezTo>
                        <a:cubicBezTo>
                          <a:pt x="211199" y="15115"/>
                          <a:pt x="211294" y="15400"/>
                          <a:pt x="211199" y="15972"/>
                        </a:cubicBezTo>
                        <a:cubicBezTo>
                          <a:pt x="211199" y="16543"/>
                          <a:pt x="211199" y="16543"/>
                          <a:pt x="210628" y="17591"/>
                        </a:cubicBezTo>
                        <a:cubicBezTo>
                          <a:pt x="210056" y="18734"/>
                          <a:pt x="209866" y="19115"/>
                          <a:pt x="209770" y="19877"/>
                        </a:cubicBezTo>
                        <a:cubicBezTo>
                          <a:pt x="209580" y="20639"/>
                          <a:pt x="209485" y="22353"/>
                          <a:pt x="209389" y="22925"/>
                        </a:cubicBezTo>
                        <a:cubicBezTo>
                          <a:pt x="209294" y="23497"/>
                          <a:pt x="209104" y="24830"/>
                          <a:pt x="208342" y="25687"/>
                        </a:cubicBezTo>
                        <a:cubicBezTo>
                          <a:pt x="207580" y="26449"/>
                          <a:pt x="207675" y="26640"/>
                          <a:pt x="206627" y="26926"/>
                        </a:cubicBezTo>
                        <a:cubicBezTo>
                          <a:pt x="205579" y="27116"/>
                          <a:pt x="205008" y="27211"/>
                          <a:pt x="204532" y="27878"/>
                        </a:cubicBezTo>
                        <a:cubicBezTo>
                          <a:pt x="204055" y="28545"/>
                          <a:pt x="203389" y="28831"/>
                          <a:pt x="203770" y="29593"/>
                        </a:cubicBezTo>
                        <a:cubicBezTo>
                          <a:pt x="204151" y="30355"/>
                          <a:pt x="204817" y="31498"/>
                          <a:pt x="204817" y="31974"/>
                        </a:cubicBezTo>
                        <a:cubicBezTo>
                          <a:pt x="204817" y="32545"/>
                          <a:pt x="205293" y="33688"/>
                          <a:pt x="205103" y="34736"/>
                        </a:cubicBezTo>
                        <a:cubicBezTo>
                          <a:pt x="204913" y="35689"/>
                          <a:pt x="204627" y="36927"/>
                          <a:pt x="204055" y="37784"/>
                        </a:cubicBezTo>
                        <a:cubicBezTo>
                          <a:pt x="203484" y="38641"/>
                          <a:pt x="203389" y="38927"/>
                          <a:pt x="203293" y="39784"/>
                        </a:cubicBezTo>
                        <a:cubicBezTo>
                          <a:pt x="203198" y="40642"/>
                          <a:pt x="203008" y="41403"/>
                          <a:pt x="202627" y="42165"/>
                        </a:cubicBezTo>
                        <a:cubicBezTo>
                          <a:pt x="202341" y="42928"/>
                          <a:pt x="201960" y="43975"/>
                          <a:pt x="201293" y="44547"/>
                        </a:cubicBezTo>
                        <a:cubicBezTo>
                          <a:pt x="200626" y="45214"/>
                          <a:pt x="200817" y="46166"/>
                          <a:pt x="201007" y="46738"/>
                        </a:cubicBezTo>
                        <a:cubicBezTo>
                          <a:pt x="201198" y="47309"/>
                          <a:pt x="201960" y="47595"/>
                          <a:pt x="201960" y="49023"/>
                        </a:cubicBezTo>
                        <a:cubicBezTo>
                          <a:pt x="201960" y="50452"/>
                          <a:pt x="202150" y="51024"/>
                          <a:pt x="201484" y="51310"/>
                        </a:cubicBezTo>
                        <a:cubicBezTo>
                          <a:pt x="200817" y="51595"/>
                          <a:pt x="200817" y="51690"/>
                          <a:pt x="200912" y="52453"/>
                        </a:cubicBezTo>
                        <a:cubicBezTo>
                          <a:pt x="201007" y="53215"/>
                          <a:pt x="201389" y="54262"/>
                          <a:pt x="200531" y="54834"/>
                        </a:cubicBezTo>
                        <a:cubicBezTo>
                          <a:pt x="199769" y="55405"/>
                          <a:pt x="199579" y="54929"/>
                          <a:pt x="199102" y="54739"/>
                        </a:cubicBezTo>
                        <a:cubicBezTo>
                          <a:pt x="198626" y="54548"/>
                          <a:pt x="197959" y="54548"/>
                          <a:pt x="197483" y="55215"/>
                        </a:cubicBezTo>
                        <a:cubicBezTo>
                          <a:pt x="197007" y="55786"/>
                          <a:pt x="196816" y="57310"/>
                          <a:pt x="196531" y="58072"/>
                        </a:cubicBezTo>
                        <a:cubicBezTo>
                          <a:pt x="196245" y="58930"/>
                          <a:pt x="196340" y="59025"/>
                          <a:pt x="195578" y="59501"/>
                        </a:cubicBezTo>
                        <a:cubicBezTo>
                          <a:pt x="194816" y="59977"/>
                          <a:pt x="194530" y="60073"/>
                          <a:pt x="194149" y="60835"/>
                        </a:cubicBezTo>
                        <a:cubicBezTo>
                          <a:pt x="193768" y="61597"/>
                          <a:pt x="193197" y="62835"/>
                          <a:pt x="192244" y="62454"/>
                        </a:cubicBezTo>
                        <a:cubicBezTo>
                          <a:pt x="191387" y="62073"/>
                          <a:pt x="190625" y="62168"/>
                          <a:pt x="190435" y="62454"/>
                        </a:cubicBezTo>
                        <a:cubicBezTo>
                          <a:pt x="190244" y="62740"/>
                          <a:pt x="189863" y="62835"/>
                          <a:pt x="189958" y="63978"/>
                        </a:cubicBezTo>
                        <a:cubicBezTo>
                          <a:pt x="190054" y="65121"/>
                          <a:pt x="190149" y="65883"/>
                          <a:pt x="189958" y="66264"/>
                        </a:cubicBezTo>
                        <a:cubicBezTo>
                          <a:pt x="189768" y="66740"/>
                          <a:pt x="189387" y="67121"/>
                          <a:pt x="188910" y="67121"/>
                        </a:cubicBezTo>
                        <a:cubicBezTo>
                          <a:pt x="188434" y="67121"/>
                          <a:pt x="187863" y="67502"/>
                          <a:pt x="187863" y="68550"/>
                        </a:cubicBezTo>
                        <a:cubicBezTo>
                          <a:pt x="187768" y="69598"/>
                          <a:pt x="187958" y="70264"/>
                          <a:pt x="188053" y="71407"/>
                        </a:cubicBezTo>
                        <a:cubicBezTo>
                          <a:pt x="188053" y="72550"/>
                          <a:pt x="188149" y="74074"/>
                          <a:pt x="188149" y="75122"/>
                        </a:cubicBezTo>
                        <a:cubicBezTo>
                          <a:pt x="188149" y="76075"/>
                          <a:pt x="188339" y="77218"/>
                          <a:pt x="188339" y="77884"/>
                        </a:cubicBezTo>
                        <a:cubicBezTo>
                          <a:pt x="188339" y="78551"/>
                          <a:pt x="188910" y="79313"/>
                          <a:pt x="189673" y="79694"/>
                        </a:cubicBezTo>
                        <a:cubicBezTo>
                          <a:pt x="190435" y="80075"/>
                          <a:pt x="191864" y="80837"/>
                          <a:pt x="192244" y="81409"/>
                        </a:cubicBezTo>
                        <a:cubicBezTo>
                          <a:pt x="192625" y="81980"/>
                          <a:pt x="193387" y="83314"/>
                          <a:pt x="193768" y="84171"/>
                        </a:cubicBezTo>
                        <a:cubicBezTo>
                          <a:pt x="194149" y="85028"/>
                          <a:pt x="194911" y="86457"/>
                          <a:pt x="195292" y="86838"/>
                        </a:cubicBezTo>
                        <a:cubicBezTo>
                          <a:pt x="195768" y="87123"/>
                          <a:pt x="196531" y="87409"/>
                          <a:pt x="197102" y="87695"/>
                        </a:cubicBezTo>
                        <a:cubicBezTo>
                          <a:pt x="197674" y="87886"/>
                          <a:pt x="198245" y="88267"/>
                          <a:pt x="198340" y="88648"/>
                        </a:cubicBezTo>
                        <a:cubicBezTo>
                          <a:pt x="198435" y="89028"/>
                          <a:pt x="198626" y="89410"/>
                          <a:pt x="197674" y="89600"/>
                        </a:cubicBezTo>
                        <a:cubicBezTo>
                          <a:pt x="196721" y="89790"/>
                          <a:pt x="196531" y="89790"/>
                          <a:pt x="196531" y="90553"/>
                        </a:cubicBezTo>
                        <a:cubicBezTo>
                          <a:pt x="196531" y="91315"/>
                          <a:pt x="197578" y="91600"/>
                          <a:pt x="197864" y="91600"/>
                        </a:cubicBezTo>
                        <a:cubicBezTo>
                          <a:pt x="198150" y="91600"/>
                          <a:pt x="199388" y="91886"/>
                          <a:pt x="199769" y="92172"/>
                        </a:cubicBezTo>
                        <a:cubicBezTo>
                          <a:pt x="200055" y="92457"/>
                          <a:pt x="200341" y="92839"/>
                          <a:pt x="200341" y="93029"/>
                        </a:cubicBezTo>
                        <a:cubicBezTo>
                          <a:pt x="200341" y="93219"/>
                          <a:pt x="200245" y="93505"/>
                          <a:pt x="199674" y="93696"/>
                        </a:cubicBezTo>
                        <a:cubicBezTo>
                          <a:pt x="199102" y="93791"/>
                          <a:pt x="199388" y="94553"/>
                          <a:pt x="199483" y="95315"/>
                        </a:cubicBezTo>
                        <a:cubicBezTo>
                          <a:pt x="199579" y="96077"/>
                          <a:pt x="199769" y="96363"/>
                          <a:pt x="200055" y="96934"/>
                        </a:cubicBezTo>
                        <a:cubicBezTo>
                          <a:pt x="200341" y="97506"/>
                          <a:pt x="200341" y="97887"/>
                          <a:pt x="199960" y="98363"/>
                        </a:cubicBezTo>
                        <a:cubicBezTo>
                          <a:pt x="199483" y="98839"/>
                          <a:pt x="199198" y="99887"/>
                          <a:pt x="199198" y="100554"/>
                        </a:cubicBezTo>
                        <a:cubicBezTo>
                          <a:pt x="199198" y="101221"/>
                          <a:pt x="199198" y="102554"/>
                          <a:pt x="198531" y="103126"/>
                        </a:cubicBezTo>
                        <a:cubicBezTo>
                          <a:pt x="197769" y="103697"/>
                          <a:pt x="196626" y="103602"/>
                          <a:pt x="196054" y="103697"/>
                        </a:cubicBezTo>
                        <a:cubicBezTo>
                          <a:pt x="195483" y="103792"/>
                          <a:pt x="195102" y="103792"/>
                          <a:pt x="195007" y="104459"/>
                        </a:cubicBezTo>
                        <a:cubicBezTo>
                          <a:pt x="194911" y="105126"/>
                          <a:pt x="194626" y="106555"/>
                          <a:pt x="194816" y="106840"/>
                        </a:cubicBezTo>
                        <a:cubicBezTo>
                          <a:pt x="195007" y="107126"/>
                          <a:pt x="195102" y="107888"/>
                          <a:pt x="196150" y="107888"/>
                        </a:cubicBezTo>
                        <a:cubicBezTo>
                          <a:pt x="197102" y="107888"/>
                          <a:pt x="197674" y="107793"/>
                          <a:pt x="197674" y="108269"/>
                        </a:cubicBezTo>
                        <a:cubicBezTo>
                          <a:pt x="197674" y="108745"/>
                          <a:pt x="197674" y="109126"/>
                          <a:pt x="197102" y="109603"/>
                        </a:cubicBezTo>
                        <a:cubicBezTo>
                          <a:pt x="196435" y="110079"/>
                          <a:pt x="196435" y="110365"/>
                          <a:pt x="196245" y="111412"/>
                        </a:cubicBezTo>
                        <a:cubicBezTo>
                          <a:pt x="196054" y="112460"/>
                          <a:pt x="195768" y="113032"/>
                          <a:pt x="195197" y="113889"/>
                        </a:cubicBezTo>
                        <a:cubicBezTo>
                          <a:pt x="194626" y="114841"/>
                          <a:pt x="193673" y="116270"/>
                          <a:pt x="193102" y="117032"/>
                        </a:cubicBezTo>
                        <a:cubicBezTo>
                          <a:pt x="192530" y="117794"/>
                          <a:pt x="192340" y="117889"/>
                          <a:pt x="191578" y="119413"/>
                        </a:cubicBezTo>
                        <a:cubicBezTo>
                          <a:pt x="190720" y="120937"/>
                          <a:pt x="190530" y="121128"/>
                          <a:pt x="190149" y="121890"/>
                        </a:cubicBezTo>
                        <a:cubicBezTo>
                          <a:pt x="189958" y="122271"/>
                          <a:pt x="189768" y="122557"/>
                          <a:pt x="189482" y="122747"/>
                        </a:cubicBezTo>
                        <a:cubicBezTo>
                          <a:pt x="189197" y="122938"/>
                          <a:pt x="188244" y="123509"/>
                          <a:pt x="187482" y="123604"/>
                        </a:cubicBezTo>
                        <a:cubicBezTo>
                          <a:pt x="186720" y="123700"/>
                          <a:pt x="186053" y="124271"/>
                          <a:pt x="185958" y="124461"/>
                        </a:cubicBezTo>
                        <a:cubicBezTo>
                          <a:pt x="185863" y="124747"/>
                          <a:pt x="186148" y="124938"/>
                          <a:pt x="186910" y="125128"/>
                        </a:cubicBezTo>
                        <a:cubicBezTo>
                          <a:pt x="187672" y="125319"/>
                          <a:pt x="187958" y="125986"/>
                          <a:pt x="188053" y="126462"/>
                        </a:cubicBezTo>
                        <a:cubicBezTo>
                          <a:pt x="188149" y="126938"/>
                          <a:pt x="188339" y="127319"/>
                          <a:pt x="188244" y="128176"/>
                        </a:cubicBezTo>
                        <a:cubicBezTo>
                          <a:pt x="188149" y="128938"/>
                          <a:pt x="188149" y="129700"/>
                          <a:pt x="187768" y="130177"/>
                        </a:cubicBezTo>
                        <a:cubicBezTo>
                          <a:pt x="187291" y="130653"/>
                          <a:pt x="186148" y="131129"/>
                          <a:pt x="187006" y="131605"/>
                        </a:cubicBezTo>
                        <a:cubicBezTo>
                          <a:pt x="187863" y="132082"/>
                          <a:pt x="188434" y="131796"/>
                          <a:pt x="188625" y="132748"/>
                        </a:cubicBezTo>
                        <a:cubicBezTo>
                          <a:pt x="188720" y="133606"/>
                          <a:pt x="188815" y="134463"/>
                          <a:pt x="188530" y="135225"/>
                        </a:cubicBezTo>
                        <a:cubicBezTo>
                          <a:pt x="188244" y="135987"/>
                          <a:pt x="188053" y="136368"/>
                          <a:pt x="188530" y="136653"/>
                        </a:cubicBezTo>
                        <a:cubicBezTo>
                          <a:pt x="189006" y="136844"/>
                          <a:pt x="189577" y="137320"/>
                          <a:pt x="189768" y="137797"/>
                        </a:cubicBezTo>
                        <a:cubicBezTo>
                          <a:pt x="189863" y="138273"/>
                          <a:pt x="189863" y="138463"/>
                          <a:pt x="189577" y="139035"/>
                        </a:cubicBezTo>
                        <a:cubicBezTo>
                          <a:pt x="189292" y="139606"/>
                          <a:pt x="189387" y="139797"/>
                          <a:pt x="189387" y="139987"/>
                        </a:cubicBezTo>
                        <a:cubicBezTo>
                          <a:pt x="189387" y="140273"/>
                          <a:pt x="189577" y="141130"/>
                          <a:pt x="188530" y="140464"/>
                        </a:cubicBezTo>
                        <a:cubicBezTo>
                          <a:pt x="187482" y="139702"/>
                          <a:pt x="187577" y="140940"/>
                          <a:pt x="187958" y="141226"/>
                        </a:cubicBezTo>
                        <a:cubicBezTo>
                          <a:pt x="188339" y="141511"/>
                          <a:pt x="189197" y="141988"/>
                          <a:pt x="189577" y="142654"/>
                        </a:cubicBezTo>
                        <a:cubicBezTo>
                          <a:pt x="189958" y="143321"/>
                          <a:pt x="190530" y="144083"/>
                          <a:pt x="191101" y="144559"/>
                        </a:cubicBezTo>
                        <a:cubicBezTo>
                          <a:pt x="191768" y="145036"/>
                          <a:pt x="192244" y="145321"/>
                          <a:pt x="192340" y="146178"/>
                        </a:cubicBezTo>
                        <a:cubicBezTo>
                          <a:pt x="192435" y="147036"/>
                          <a:pt x="192530" y="148369"/>
                          <a:pt x="192435" y="149131"/>
                        </a:cubicBezTo>
                        <a:cubicBezTo>
                          <a:pt x="192340" y="149893"/>
                          <a:pt x="192340" y="150751"/>
                          <a:pt x="191864" y="151132"/>
                        </a:cubicBezTo>
                        <a:cubicBezTo>
                          <a:pt x="191387" y="151513"/>
                          <a:pt x="191292" y="151894"/>
                          <a:pt x="191768" y="152370"/>
                        </a:cubicBezTo>
                        <a:cubicBezTo>
                          <a:pt x="192244" y="152846"/>
                          <a:pt x="192340" y="153322"/>
                          <a:pt x="192244" y="153799"/>
                        </a:cubicBezTo>
                        <a:cubicBezTo>
                          <a:pt x="192149" y="154370"/>
                          <a:pt x="191864" y="155227"/>
                          <a:pt x="191673" y="155418"/>
                        </a:cubicBezTo>
                        <a:cubicBezTo>
                          <a:pt x="191482" y="155608"/>
                          <a:pt x="191197" y="156465"/>
                          <a:pt x="191387" y="157037"/>
                        </a:cubicBezTo>
                        <a:cubicBezTo>
                          <a:pt x="191482" y="157609"/>
                          <a:pt x="191673" y="159132"/>
                          <a:pt x="191959" y="159418"/>
                        </a:cubicBezTo>
                        <a:cubicBezTo>
                          <a:pt x="192244" y="159799"/>
                          <a:pt x="192149" y="160371"/>
                          <a:pt x="192149" y="160942"/>
                        </a:cubicBezTo>
                        <a:cubicBezTo>
                          <a:pt x="192149" y="161514"/>
                          <a:pt x="191959" y="162561"/>
                          <a:pt x="191768" y="163419"/>
                        </a:cubicBezTo>
                        <a:cubicBezTo>
                          <a:pt x="191578" y="164276"/>
                          <a:pt x="191387" y="164943"/>
                          <a:pt x="191387" y="165705"/>
                        </a:cubicBezTo>
                        <a:cubicBezTo>
                          <a:pt x="191387" y="166372"/>
                          <a:pt x="191673" y="167610"/>
                          <a:pt x="191959" y="167991"/>
                        </a:cubicBezTo>
                        <a:cubicBezTo>
                          <a:pt x="192244" y="168372"/>
                          <a:pt x="192530" y="168943"/>
                          <a:pt x="192816" y="169610"/>
                        </a:cubicBezTo>
                        <a:cubicBezTo>
                          <a:pt x="193102" y="170277"/>
                          <a:pt x="193387" y="171610"/>
                          <a:pt x="193673" y="172372"/>
                        </a:cubicBezTo>
                        <a:cubicBezTo>
                          <a:pt x="193864" y="173134"/>
                          <a:pt x="194054" y="174658"/>
                          <a:pt x="194149" y="175706"/>
                        </a:cubicBezTo>
                        <a:cubicBezTo>
                          <a:pt x="194245" y="176659"/>
                          <a:pt x="194340" y="177040"/>
                          <a:pt x="194435" y="177706"/>
                        </a:cubicBezTo>
                        <a:cubicBezTo>
                          <a:pt x="194626" y="178373"/>
                          <a:pt x="194911" y="179135"/>
                          <a:pt x="195578" y="179135"/>
                        </a:cubicBezTo>
                        <a:cubicBezTo>
                          <a:pt x="196245" y="179135"/>
                          <a:pt x="196340" y="179421"/>
                          <a:pt x="196340" y="180088"/>
                        </a:cubicBezTo>
                        <a:cubicBezTo>
                          <a:pt x="196340" y="180754"/>
                          <a:pt x="196626" y="181516"/>
                          <a:pt x="196912" y="181802"/>
                        </a:cubicBezTo>
                        <a:cubicBezTo>
                          <a:pt x="197102" y="182183"/>
                          <a:pt x="197388" y="182755"/>
                          <a:pt x="197483" y="183898"/>
                        </a:cubicBezTo>
                        <a:cubicBezTo>
                          <a:pt x="197674" y="185040"/>
                          <a:pt x="197864" y="186374"/>
                          <a:pt x="197959" y="186946"/>
                        </a:cubicBezTo>
                        <a:cubicBezTo>
                          <a:pt x="197959" y="187517"/>
                          <a:pt x="198340" y="188660"/>
                          <a:pt x="198722" y="189232"/>
                        </a:cubicBezTo>
                        <a:cubicBezTo>
                          <a:pt x="199102" y="189803"/>
                          <a:pt x="199864" y="190946"/>
                          <a:pt x="198722" y="192851"/>
                        </a:cubicBezTo>
                        <a:cubicBezTo>
                          <a:pt x="197578" y="194756"/>
                          <a:pt x="197578" y="197709"/>
                          <a:pt x="196340" y="199519"/>
                        </a:cubicBezTo>
                        <a:cubicBezTo>
                          <a:pt x="195102" y="201328"/>
                          <a:pt x="194816" y="201519"/>
                          <a:pt x="194816" y="202471"/>
                        </a:cubicBezTo>
                        <a:cubicBezTo>
                          <a:pt x="194816" y="203424"/>
                          <a:pt x="194626" y="204567"/>
                          <a:pt x="193387" y="205996"/>
                        </a:cubicBezTo>
                        <a:cubicBezTo>
                          <a:pt x="192244" y="207424"/>
                          <a:pt x="191673" y="208472"/>
                          <a:pt x="191482" y="209901"/>
                        </a:cubicBezTo>
                        <a:cubicBezTo>
                          <a:pt x="191292" y="211330"/>
                          <a:pt x="190530" y="216282"/>
                          <a:pt x="190435" y="217426"/>
                        </a:cubicBezTo>
                        <a:cubicBezTo>
                          <a:pt x="190339" y="218473"/>
                          <a:pt x="190244" y="220188"/>
                          <a:pt x="188910" y="221807"/>
                        </a:cubicBezTo>
                        <a:cubicBezTo>
                          <a:pt x="187672" y="223522"/>
                          <a:pt x="186339" y="224760"/>
                          <a:pt x="186434" y="226093"/>
                        </a:cubicBezTo>
                        <a:cubicBezTo>
                          <a:pt x="186529" y="227427"/>
                          <a:pt x="187482" y="231237"/>
                          <a:pt x="187672" y="232189"/>
                        </a:cubicBezTo>
                        <a:cubicBezTo>
                          <a:pt x="187768" y="233237"/>
                          <a:pt x="187672" y="235142"/>
                          <a:pt x="187482" y="236190"/>
                        </a:cubicBezTo>
                        <a:cubicBezTo>
                          <a:pt x="187291" y="237238"/>
                          <a:pt x="187006" y="238571"/>
                          <a:pt x="187577" y="239238"/>
                        </a:cubicBezTo>
                        <a:cubicBezTo>
                          <a:pt x="188244" y="239905"/>
                          <a:pt x="189768" y="240667"/>
                          <a:pt x="190244" y="240667"/>
                        </a:cubicBezTo>
                        <a:cubicBezTo>
                          <a:pt x="190720" y="240667"/>
                          <a:pt x="192721" y="240762"/>
                          <a:pt x="192721" y="240762"/>
                        </a:cubicBezTo>
                        <a:lnTo>
                          <a:pt x="192816" y="240952"/>
                        </a:lnTo>
                        <a:cubicBezTo>
                          <a:pt x="192816" y="240952"/>
                          <a:pt x="192149" y="242572"/>
                          <a:pt x="192625" y="242572"/>
                        </a:cubicBezTo>
                        <a:cubicBezTo>
                          <a:pt x="193102" y="242572"/>
                          <a:pt x="194054" y="242381"/>
                          <a:pt x="194054" y="242667"/>
                        </a:cubicBezTo>
                        <a:cubicBezTo>
                          <a:pt x="194054" y="242953"/>
                          <a:pt x="193197" y="243143"/>
                          <a:pt x="192721" y="243810"/>
                        </a:cubicBezTo>
                        <a:cubicBezTo>
                          <a:pt x="192244" y="244477"/>
                          <a:pt x="192435" y="245239"/>
                          <a:pt x="192816" y="246001"/>
                        </a:cubicBezTo>
                        <a:cubicBezTo>
                          <a:pt x="193292" y="246763"/>
                          <a:pt x="194245" y="247715"/>
                          <a:pt x="194245" y="248477"/>
                        </a:cubicBezTo>
                        <a:cubicBezTo>
                          <a:pt x="194245" y="249239"/>
                          <a:pt x="194721" y="249239"/>
                          <a:pt x="195197" y="249811"/>
                        </a:cubicBezTo>
                        <a:cubicBezTo>
                          <a:pt x="195768" y="250287"/>
                          <a:pt x="196150" y="250382"/>
                          <a:pt x="196531" y="250096"/>
                        </a:cubicBezTo>
                        <a:cubicBezTo>
                          <a:pt x="196816" y="249906"/>
                          <a:pt x="197102" y="249811"/>
                          <a:pt x="197102" y="250001"/>
                        </a:cubicBezTo>
                        <a:cubicBezTo>
                          <a:pt x="197102" y="250192"/>
                          <a:pt x="197102" y="251239"/>
                          <a:pt x="197388" y="251811"/>
                        </a:cubicBezTo>
                        <a:cubicBezTo>
                          <a:pt x="197674" y="252382"/>
                          <a:pt x="198340" y="252573"/>
                          <a:pt x="198340" y="253144"/>
                        </a:cubicBezTo>
                        <a:cubicBezTo>
                          <a:pt x="198340" y="253716"/>
                          <a:pt x="198435" y="254192"/>
                          <a:pt x="197864" y="254192"/>
                        </a:cubicBezTo>
                        <a:cubicBezTo>
                          <a:pt x="197293" y="254192"/>
                          <a:pt x="197197" y="254192"/>
                          <a:pt x="197007" y="254573"/>
                        </a:cubicBezTo>
                        <a:cubicBezTo>
                          <a:pt x="196816" y="254954"/>
                          <a:pt x="196721" y="255526"/>
                          <a:pt x="196245" y="255716"/>
                        </a:cubicBezTo>
                        <a:cubicBezTo>
                          <a:pt x="195768" y="255811"/>
                          <a:pt x="195197" y="255907"/>
                          <a:pt x="195388" y="256288"/>
                        </a:cubicBezTo>
                        <a:cubicBezTo>
                          <a:pt x="195578" y="256669"/>
                          <a:pt x="196054" y="256954"/>
                          <a:pt x="196054" y="257526"/>
                        </a:cubicBezTo>
                        <a:cubicBezTo>
                          <a:pt x="196054" y="258097"/>
                          <a:pt x="196435" y="258193"/>
                          <a:pt x="197197" y="258193"/>
                        </a:cubicBezTo>
                        <a:cubicBezTo>
                          <a:pt x="197959" y="258193"/>
                          <a:pt x="198340" y="258955"/>
                          <a:pt x="198817" y="258955"/>
                        </a:cubicBezTo>
                        <a:cubicBezTo>
                          <a:pt x="199293" y="258955"/>
                          <a:pt x="200531" y="258764"/>
                          <a:pt x="200626" y="259431"/>
                        </a:cubicBezTo>
                        <a:cubicBezTo>
                          <a:pt x="200722" y="260002"/>
                          <a:pt x="201389" y="260383"/>
                          <a:pt x="201674" y="260383"/>
                        </a:cubicBezTo>
                        <a:cubicBezTo>
                          <a:pt x="201960" y="260383"/>
                          <a:pt x="202722" y="260764"/>
                          <a:pt x="203103" y="260764"/>
                        </a:cubicBezTo>
                        <a:cubicBezTo>
                          <a:pt x="203484" y="260764"/>
                          <a:pt x="204532" y="261336"/>
                          <a:pt x="204532" y="261812"/>
                        </a:cubicBezTo>
                        <a:cubicBezTo>
                          <a:pt x="204532" y="262288"/>
                          <a:pt x="203770" y="263050"/>
                          <a:pt x="203389" y="263622"/>
                        </a:cubicBezTo>
                        <a:cubicBezTo>
                          <a:pt x="203103" y="264193"/>
                          <a:pt x="202531" y="264193"/>
                          <a:pt x="202627" y="264955"/>
                        </a:cubicBezTo>
                        <a:cubicBezTo>
                          <a:pt x="202722" y="265717"/>
                          <a:pt x="202531" y="266956"/>
                          <a:pt x="202531" y="267432"/>
                        </a:cubicBezTo>
                        <a:cubicBezTo>
                          <a:pt x="202531" y="267908"/>
                          <a:pt x="202817" y="268289"/>
                          <a:pt x="203389" y="268194"/>
                        </a:cubicBezTo>
                        <a:cubicBezTo>
                          <a:pt x="203960" y="268099"/>
                          <a:pt x="204055" y="267527"/>
                          <a:pt x="204246" y="267718"/>
                        </a:cubicBezTo>
                        <a:cubicBezTo>
                          <a:pt x="204436" y="267908"/>
                          <a:pt x="205198" y="269242"/>
                          <a:pt x="205198" y="269718"/>
                        </a:cubicBezTo>
                        <a:cubicBezTo>
                          <a:pt x="205198" y="270194"/>
                          <a:pt x="205198" y="270385"/>
                          <a:pt x="205770" y="270670"/>
                        </a:cubicBezTo>
                        <a:cubicBezTo>
                          <a:pt x="206341" y="270956"/>
                          <a:pt x="206532" y="271242"/>
                          <a:pt x="206341" y="271718"/>
                        </a:cubicBezTo>
                        <a:cubicBezTo>
                          <a:pt x="206151" y="272194"/>
                          <a:pt x="205389" y="271813"/>
                          <a:pt x="205008" y="272385"/>
                        </a:cubicBezTo>
                        <a:cubicBezTo>
                          <a:pt x="204722" y="272956"/>
                          <a:pt x="204436" y="273242"/>
                          <a:pt x="204341" y="273528"/>
                        </a:cubicBezTo>
                        <a:cubicBezTo>
                          <a:pt x="204246" y="273814"/>
                          <a:pt x="202817" y="274004"/>
                          <a:pt x="202912" y="274385"/>
                        </a:cubicBezTo>
                        <a:cubicBezTo>
                          <a:pt x="203008" y="274861"/>
                          <a:pt x="204055" y="275338"/>
                          <a:pt x="204055" y="275909"/>
                        </a:cubicBezTo>
                        <a:cubicBezTo>
                          <a:pt x="204055" y="276481"/>
                          <a:pt x="204436" y="276671"/>
                          <a:pt x="204913" y="276576"/>
                        </a:cubicBezTo>
                        <a:cubicBezTo>
                          <a:pt x="205484" y="276481"/>
                          <a:pt x="205675" y="276100"/>
                          <a:pt x="206818" y="276671"/>
                        </a:cubicBezTo>
                        <a:cubicBezTo>
                          <a:pt x="207960" y="277147"/>
                          <a:pt x="208247" y="277719"/>
                          <a:pt x="208627" y="278195"/>
                        </a:cubicBezTo>
                        <a:cubicBezTo>
                          <a:pt x="209104" y="278671"/>
                          <a:pt x="209485" y="278671"/>
                          <a:pt x="210151" y="278671"/>
                        </a:cubicBezTo>
                        <a:cubicBezTo>
                          <a:pt x="210914" y="278671"/>
                          <a:pt x="211675" y="279528"/>
                          <a:pt x="211866" y="280195"/>
                        </a:cubicBezTo>
                        <a:cubicBezTo>
                          <a:pt x="212056" y="280862"/>
                          <a:pt x="213199" y="282386"/>
                          <a:pt x="213009" y="283339"/>
                        </a:cubicBezTo>
                        <a:cubicBezTo>
                          <a:pt x="212818" y="284291"/>
                          <a:pt x="213580" y="284767"/>
                          <a:pt x="213961" y="285053"/>
                        </a:cubicBezTo>
                        <a:cubicBezTo>
                          <a:pt x="214342" y="285339"/>
                          <a:pt x="215676" y="286196"/>
                          <a:pt x="216057" y="286291"/>
                        </a:cubicBezTo>
                        <a:cubicBezTo>
                          <a:pt x="216533" y="286386"/>
                          <a:pt x="218152" y="287149"/>
                          <a:pt x="218629" y="287339"/>
                        </a:cubicBezTo>
                        <a:cubicBezTo>
                          <a:pt x="219105" y="287530"/>
                          <a:pt x="220248" y="288196"/>
                          <a:pt x="220439" y="289149"/>
                        </a:cubicBezTo>
                        <a:cubicBezTo>
                          <a:pt x="220534" y="290101"/>
                          <a:pt x="220153" y="290673"/>
                          <a:pt x="220724" y="290863"/>
                        </a:cubicBezTo>
                        <a:cubicBezTo>
                          <a:pt x="221296" y="291149"/>
                          <a:pt x="221391" y="292292"/>
                          <a:pt x="221581" y="292578"/>
                        </a:cubicBezTo>
                        <a:cubicBezTo>
                          <a:pt x="221772" y="292864"/>
                          <a:pt x="221581" y="293530"/>
                          <a:pt x="221391" y="294388"/>
                        </a:cubicBezTo>
                        <a:cubicBezTo>
                          <a:pt x="221200" y="295245"/>
                          <a:pt x="220629" y="295245"/>
                          <a:pt x="220819" y="295626"/>
                        </a:cubicBezTo>
                        <a:cubicBezTo>
                          <a:pt x="221010" y="296007"/>
                          <a:pt x="221010" y="297150"/>
                          <a:pt x="221772" y="297721"/>
                        </a:cubicBezTo>
                        <a:cubicBezTo>
                          <a:pt x="222439" y="298293"/>
                          <a:pt x="222058" y="299245"/>
                          <a:pt x="222058" y="299722"/>
                        </a:cubicBezTo>
                        <a:cubicBezTo>
                          <a:pt x="222058" y="300198"/>
                          <a:pt x="222153" y="300293"/>
                          <a:pt x="221581" y="300579"/>
                        </a:cubicBezTo>
                        <a:cubicBezTo>
                          <a:pt x="221010" y="300865"/>
                          <a:pt x="221105" y="301436"/>
                          <a:pt x="221105" y="301627"/>
                        </a:cubicBezTo>
                        <a:cubicBezTo>
                          <a:pt x="221105" y="301817"/>
                          <a:pt x="220819" y="302770"/>
                          <a:pt x="220724" y="302960"/>
                        </a:cubicBezTo>
                        <a:cubicBezTo>
                          <a:pt x="220629" y="303151"/>
                          <a:pt x="220629" y="303436"/>
                          <a:pt x="220819" y="304008"/>
                        </a:cubicBezTo>
                        <a:lnTo>
                          <a:pt x="220915" y="304103"/>
                        </a:lnTo>
                        <a:cubicBezTo>
                          <a:pt x="220915" y="304103"/>
                          <a:pt x="220439" y="303913"/>
                          <a:pt x="220057" y="303913"/>
                        </a:cubicBezTo>
                        <a:cubicBezTo>
                          <a:pt x="219676" y="303913"/>
                          <a:pt x="219676" y="304103"/>
                          <a:pt x="219581" y="304389"/>
                        </a:cubicBezTo>
                        <a:cubicBezTo>
                          <a:pt x="219391" y="304579"/>
                          <a:pt x="219105" y="305056"/>
                          <a:pt x="219010" y="305341"/>
                        </a:cubicBezTo>
                        <a:cubicBezTo>
                          <a:pt x="218914" y="305627"/>
                          <a:pt x="218438" y="306294"/>
                          <a:pt x="218152" y="306580"/>
                        </a:cubicBezTo>
                        <a:cubicBezTo>
                          <a:pt x="217867" y="306865"/>
                          <a:pt x="217581" y="306580"/>
                          <a:pt x="217295" y="306484"/>
                        </a:cubicBezTo>
                        <a:cubicBezTo>
                          <a:pt x="217009" y="306389"/>
                          <a:pt x="216343" y="306199"/>
                          <a:pt x="215676" y="306484"/>
                        </a:cubicBezTo>
                        <a:cubicBezTo>
                          <a:pt x="215009" y="306675"/>
                          <a:pt x="215009" y="306580"/>
                          <a:pt x="214533" y="306675"/>
                        </a:cubicBezTo>
                        <a:cubicBezTo>
                          <a:pt x="214057" y="306770"/>
                          <a:pt x="213866" y="307913"/>
                          <a:pt x="213866" y="308294"/>
                        </a:cubicBezTo>
                        <a:cubicBezTo>
                          <a:pt x="213866" y="308675"/>
                          <a:pt x="214438" y="309247"/>
                          <a:pt x="214057" y="309247"/>
                        </a:cubicBezTo>
                        <a:cubicBezTo>
                          <a:pt x="213771" y="309247"/>
                          <a:pt x="213485" y="309056"/>
                          <a:pt x="213295" y="309247"/>
                        </a:cubicBezTo>
                        <a:cubicBezTo>
                          <a:pt x="213104" y="309437"/>
                          <a:pt x="212628" y="309532"/>
                          <a:pt x="212342" y="309437"/>
                        </a:cubicBezTo>
                        <a:cubicBezTo>
                          <a:pt x="212152" y="309342"/>
                          <a:pt x="211580" y="309532"/>
                          <a:pt x="211199" y="309818"/>
                        </a:cubicBezTo>
                        <a:cubicBezTo>
                          <a:pt x="210818" y="310104"/>
                          <a:pt x="210247" y="310390"/>
                          <a:pt x="210151" y="310866"/>
                        </a:cubicBezTo>
                        <a:cubicBezTo>
                          <a:pt x="210056" y="311342"/>
                          <a:pt x="210247" y="312199"/>
                          <a:pt x="209961" y="312199"/>
                        </a:cubicBezTo>
                        <a:cubicBezTo>
                          <a:pt x="209675" y="312199"/>
                          <a:pt x="209008" y="311723"/>
                          <a:pt x="208723" y="311437"/>
                        </a:cubicBezTo>
                        <a:cubicBezTo>
                          <a:pt x="208437" y="311152"/>
                          <a:pt x="208151" y="310485"/>
                          <a:pt x="207770" y="310199"/>
                        </a:cubicBezTo>
                        <a:cubicBezTo>
                          <a:pt x="207389" y="309818"/>
                          <a:pt x="207484" y="309151"/>
                          <a:pt x="207103" y="309151"/>
                        </a:cubicBezTo>
                        <a:cubicBezTo>
                          <a:pt x="206722" y="309151"/>
                          <a:pt x="206818" y="309437"/>
                          <a:pt x="206913" y="309818"/>
                        </a:cubicBezTo>
                        <a:cubicBezTo>
                          <a:pt x="206913" y="310199"/>
                          <a:pt x="206627" y="310199"/>
                          <a:pt x="206056" y="310104"/>
                        </a:cubicBezTo>
                        <a:cubicBezTo>
                          <a:pt x="205484" y="310009"/>
                          <a:pt x="205008" y="309913"/>
                          <a:pt x="204913" y="309628"/>
                        </a:cubicBezTo>
                        <a:cubicBezTo>
                          <a:pt x="204817" y="309342"/>
                          <a:pt x="205103" y="308675"/>
                          <a:pt x="204913" y="308199"/>
                        </a:cubicBezTo>
                        <a:cubicBezTo>
                          <a:pt x="204722" y="307723"/>
                          <a:pt x="204913" y="307437"/>
                          <a:pt x="204913" y="307056"/>
                        </a:cubicBezTo>
                        <a:cubicBezTo>
                          <a:pt x="204913" y="306675"/>
                          <a:pt x="204341" y="305818"/>
                          <a:pt x="204055" y="305532"/>
                        </a:cubicBezTo>
                        <a:cubicBezTo>
                          <a:pt x="203865" y="305151"/>
                          <a:pt x="202817" y="304960"/>
                          <a:pt x="202341" y="304960"/>
                        </a:cubicBezTo>
                        <a:cubicBezTo>
                          <a:pt x="201865" y="304960"/>
                          <a:pt x="202341" y="305532"/>
                          <a:pt x="202341" y="305913"/>
                        </a:cubicBezTo>
                        <a:cubicBezTo>
                          <a:pt x="202341" y="306294"/>
                          <a:pt x="201865" y="306294"/>
                          <a:pt x="201674" y="306103"/>
                        </a:cubicBezTo>
                        <a:cubicBezTo>
                          <a:pt x="201484" y="306008"/>
                          <a:pt x="201198" y="306484"/>
                          <a:pt x="201103" y="306770"/>
                        </a:cubicBezTo>
                        <a:cubicBezTo>
                          <a:pt x="201007" y="307056"/>
                          <a:pt x="200341" y="308008"/>
                          <a:pt x="200150" y="308294"/>
                        </a:cubicBezTo>
                        <a:cubicBezTo>
                          <a:pt x="199960" y="308580"/>
                          <a:pt x="199864" y="309151"/>
                          <a:pt x="199293" y="308865"/>
                        </a:cubicBezTo>
                        <a:cubicBezTo>
                          <a:pt x="198817" y="308580"/>
                          <a:pt x="198626" y="308865"/>
                          <a:pt x="198245" y="309056"/>
                        </a:cubicBezTo>
                        <a:cubicBezTo>
                          <a:pt x="197864" y="309151"/>
                          <a:pt x="197769" y="309247"/>
                          <a:pt x="197293" y="309151"/>
                        </a:cubicBezTo>
                        <a:cubicBezTo>
                          <a:pt x="196816" y="309056"/>
                          <a:pt x="196435" y="309151"/>
                          <a:pt x="196054" y="308865"/>
                        </a:cubicBezTo>
                        <a:cubicBezTo>
                          <a:pt x="195673" y="308580"/>
                          <a:pt x="195673" y="309056"/>
                          <a:pt x="195102" y="309342"/>
                        </a:cubicBezTo>
                        <a:cubicBezTo>
                          <a:pt x="194530" y="309532"/>
                          <a:pt x="194626" y="309628"/>
                          <a:pt x="194626" y="309913"/>
                        </a:cubicBezTo>
                        <a:cubicBezTo>
                          <a:pt x="194626" y="310294"/>
                          <a:pt x="193483" y="309818"/>
                          <a:pt x="193197" y="309628"/>
                        </a:cubicBezTo>
                        <a:cubicBezTo>
                          <a:pt x="192816" y="309532"/>
                          <a:pt x="191959" y="309628"/>
                          <a:pt x="191578" y="309818"/>
                        </a:cubicBezTo>
                        <a:cubicBezTo>
                          <a:pt x="191197" y="310104"/>
                          <a:pt x="190530" y="310199"/>
                          <a:pt x="190244" y="310199"/>
                        </a:cubicBezTo>
                        <a:cubicBezTo>
                          <a:pt x="189958" y="310199"/>
                          <a:pt x="189482" y="310104"/>
                          <a:pt x="189292" y="309628"/>
                        </a:cubicBezTo>
                        <a:cubicBezTo>
                          <a:pt x="189197" y="309151"/>
                          <a:pt x="188530" y="308961"/>
                          <a:pt x="188053" y="308770"/>
                        </a:cubicBezTo>
                        <a:cubicBezTo>
                          <a:pt x="187577" y="308580"/>
                          <a:pt x="187863" y="308008"/>
                          <a:pt x="187577" y="307818"/>
                        </a:cubicBezTo>
                        <a:cubicBezTo>
                          <a:pt x="187291" y="307723"/>
                          <a:pt x="186434" y="308485"/>
                          <a:pt x="185958" y="308580"/>
                        </a:cubicBezTo>
                        <a:cubicBezTo>
                          <a:pt x="185482" y="308675"/>
                          <a:pt x="184720" y="308294"/>
                          <a:pt x="184529" y="308294"/>
                        </a:cubicBezTo>
                        <a:cubicBezTo>
                          <a:pt x="184339" y="308294"/>
                          <a:pt x="183767" y="308294"/>
                          <a:pt x="183577" y="308675"/>
                        </a:cubicBezTo>
                        <a:cubicBezTo>
                          <a:pt x="183386" y="309056"/>
                          <a:pt x="183100" y="308961"/>
                          <a:pt x="182529" y="308961"/>
                        </a:cubicBezTo>
                        <a:cubicBezTo>
                          <a:pt x="181957" y="308961"/>
                          <a:pt x="181767" y="308294"/>
                          <a:pt x="181481" y="308199"/>
                        </a:cubicBezTo>
                        <a:cubicBezTo>
                          <a:pt x="181195" y="308103"/>
                          <a:pt x="181005" y="308485"/>
                          <a:pt x="180529" y="308770"/>
                        </a:cubicBezTo>
                        <a:cubicBezTo>
                          <a:pt x="180148" y="309056"/>
                          <a:pt x="178909" y="308008"/>
                          <a:pt x="178338" y="307723"/>
                        </a:cubicBezTo>
                        <a:cubicBezTo>
                          <a:pt x="177766" y="307532"/>
                          <a:pt x="176718" y="307056"/>
                          <a:pt x="175957" y="306770"/>
                        </a:cubicBezTo>
                        <a:cubicBezTo>
                          <a:pt x="175195" y="306484"/>
                          <a:pt x="173575" y="307246"/>
                          <a:pt x="172909" y="307246"/>
                        </a:cubicBezTo>
                        <a:cubicBezTo>
                          <a:pt x="172242" y="307246"/>
                          <a:pt x="170623" y="307532"/>
                          <a:pt x="170051" y="307532"/>
                        </a:cubicBezTo>
                        <a:cubicBezTo>
                          <a:pt x="169384" y="307532"/>
                          <a:pt x="169099" y="307532"/>
                          <a:pt x="168908" y="307151"/>
                        </a:cubicBezTo>
                        <a:cubicBezTo>
                          <a:pt x="168813" y="306770"/>
                          <a:pt x="168908" y="306484"/>
                          <a:pt x="168146" y="306484"/>
                        </a:cubicBezTo>
                        <a:cubicBezTo>
                          <a:pt x="167479" y="306484"/>
                          <a:pt x="167289" y="307056"/>
                          <a:pt x="167003" y="307056"/>
                        </a:cubicBezTo>
                        <a:cubicBezTo>
                          <a:pt x="166717" y="306961"/>
                          <a:pt x="166527" y="306389"/>
                          <a:pt x="166336" y="306008"/>
                        </a:cubicBezTo>
                        <a:cubicBezTo>
                          <a:pt x="166146" y="305627"/>
                          <a:pt x="165574" y="306008"/>
                          <a:pt x="165289" y="306294"/>
                        </a:cubicBezTo>
                        <a:cubicBezTo>
                          <a:pt x="165003" y="306675"/>
                          <a:pt x="165098" y="306961"/>
                          <a:pt x="165098" y="307342"/>
                        </a:cubicBezTo>
                        <a:cubicBezTo>
                          <a:pt x="165098" y="307723"/>
                          <a:pt x="164622" y="307723"/>
                          <a:pt x="163860" y="307723"/>
                        </a:cubicBezTo>
                        <a:cubicBezTo>
                          <a:pt x="163098" y="307723"/>
                          <a:pt x="162145" y="307532"/>
                          <a:pt x="161764" y="307532"/>
                        </a:cubicBezTo>
                        <a:cubicBezTo>
                          <a:pt x="161383" y="307532"/>
                          <a:pt x="160812" y="308294"/>
                          <a:pt x="161002" y="308580"/>
                        </a:cubicBezTo>
                        <a:cubicBezTo>
                          <a:pt x="161193" y="308865"/>
                          <a:pt x="160717" y="309247"/>
                          <a:pt x="160335" y="309342"/>
                        </a:cubicBezTo>
                        <a:cubicBezTo>
                          <a:pt x="159955" y="309437"/>
                          <a:pt x="160240" y="309723"/>
                          <a:pt x="160240" y="310104"/>
                        </a:cubicBezTo>
                        <a:cubicBezTo>
                          <a:pt x="160240" y="310485"/>
                          <a:pt x="159955" y="310675"/>
                          <a:pt x="159478" y="310771"/>
                        </a:cubicBezTo>
                        <a:cubicBezTo>
                          <a:pt x="159097" y="310866"/>
                          <a:pt x="159002" y="311532"/>
                          <a:pt x="158812" y="311914"/>
                        </a:cubicBezTo>
                        <a:cubicBezTo>
                          <a:pt x="158621" y="312199"/>
                          <a:pt x="159097" y="312390"/>
                          <a:pt x="159764" y="312485"/>
                        </a:cubicBezTo>
                        <a:cubicBezTo>
                          <a:pt x="160431" y="312580"/>
                          <a:pt x="162050" y="312676"/>
                          <a:pt x="162622" y="312771"/>
                        </a:cubicBezTo>
                        <a:cubicBezTo>
                          <a:pt x="163193" y="312771"/>
                          <a:pt x="164146" y="313152"/>
                          <a:pt x="164527" y="313247"/>
                        </a:cubicBezTo>
                        <a:cubicBezTo>
                          <a:pt x="164908" y="313342"/>
                          <a:pt x="165193" y="313914"/>
                          <a:pt x="165670" y="313819"/>
                        </a:cubicBezTo>
                        <a:cubicBezTo>
                          <a:pt x="166146" y="313723"/>
                          <a:pt x="166432" y="313438"/>
                          <a:pt x="166908" y="313438"/>
                        </a:cubicBezTo>
                        <a:cubicBezTo>
                          <a:pt x="167384" y="313438"/>
                          <a:pt x="167956" y="313342"/>
                          <a:pt x="168337" y="313342"/>
                        </a:cubicBezTo>
                        <a:cubicBezTo>
                          <a:pt x="168718" y="313342"/>
                          <a:pt x="168908" y="313723"/>
                          <a:pt x="169099" y="314009"/>
                        </a:cubicBezTo>
                        <a:cubicBezTo>
                          <a:pt x="169289" y="314295"/>
                          <a:pt x="169860" y="314295"/>
                          <a:pt x="170242" y="314390"/>
                        </a:cubicBezTo>
                        <a:cubicBezTo>
                          <a:pt x="170718" y="314581"/>
                          <a:pt x="170908" y="314581"/>
                          <a:pt x="171194" y="314961"/>
                        </a:cubicBezTo>
                        <a:cubicBezTo>
                          <a:pt x="171480" y="315343"/>
                          <a:pt x="172242" y="315343"/>
                          <a:pt x="172718" y="315343"/>
                        </a:cubicBezTo>
                        <a:cubicBezTo>
                          <a:pt x="173194" y="315343"/>
                          <a:pt x="172909" y="315533"/>
                          <a:pt x="172909" y="315914"/>
                        </a:cubicBezTo>
                        <a:cubicBezTo>
                          <a:pt x="172909" y="316295"/>
                          <a:pt x="172909" y="317057"/>
                          <a:pt x="172909" y="317343"/>
                        </a:cubicBezTo>
                        <a:cubicBezTo>
                          <a:pt x="172909" y="317724"/>
                          <a:pt x="172909" y="318486"/>
                          <a:pt x="172718" y="319057"/>
                        </a:cubicBezTo>
                        <a:cubicBezTo>
                          <a:pt x="172623" y="319724"/>
                          <a:pt x="172432" y="320867"/>
                          <a:pt x="172337" y="321439"/>
                        </a:cubicBezTo>
                        <a:cubicBezTo>
                          <a:pt x="172337" y="321915"/>
                          <a:pt x="171956" y="322677"/>
                          <a:pt x="171956" y="322677"/>
                        </a:cubicBezTo>
                        <a:lnTo>
                          <a:pt x="171861" y="323058"/>
                        </a:lnTo>
                        <a:cubicBezTo>
                          <a:pt x="172337" y="323439"/>
                          <a:pt x="172528" y="323725"/>
                          <a:pt x="172814" y="324010"/>
                        </a:cubicBezTo>
                        <a:cubicBezTo>
                          <a:pt x="173194" y="324391"/>
                          <a:pt x="173671" y="324391"/>
                          <a:pt x="174623" y="323820"/>
                        </a:cubicBezTo>
                        <a:cubicBezTo>
                          <a:pt x="175576" y="323248"/>
                          <a:pt x="176623" y="322963"/>
                          <a:pt x="177385" y="323058"/>
                        </a:cubicBezTo>
                        <a:cubicBezTo>
                          <a:pt x="178147" y="323153"/>
                          <a:pt x="178909" y="323725"/>
                          <a:pt x="180719" y="323915"/>
                        </a:cubicBezTo>
                        <a:cubicBezTo>
                          <a:pt x="182529" y="324106"/>
                          <a:pt x="182529" y="324296"/>
                          <a:pt x="183481" y="324868"/>
                        </a:cubicBezTo>
                        <a:cubicBezTo>
                          <a:pt x="184434" y="325344"/>
                          <a:pt x="185577" y="325915"/>
                          <a:pt x="186053" y="326392"/>
                        </a:cubicBezTo>
                        <a:cubicBezTo>
                          <a:pt x="186339" y="326677"/>
                          <a:pt x="186815" y="326963"/>
                          <a:pt x="187482" y="326963"/>
                        </a:cubicBezTo>
                        <a:lnTo>
                          <a:pt x="187482" y="327439"/>
                        </a:lnTo>
                        <a:cubicBezTo>
                          <a:pt x="187482" y="327725"/>
                          <a:pt x="187387" y="328011"/>
                          <a:pt x="187101" y="328201"/>
                        </a:cubicBezTo>
                        <a:cubicBezTo>
                          <a:pt x="186815" y="328297"/>
                          <a:pt x="186910" y="328582"/>
                          <a:pt x="187101" y="328868"/>
                        </a:cubicBezTo>
                        <a:cubicBezTo>
                          <a:pt x="187387" y="329249"/>
                          <a:pt x="187577" y="329059"/>
                          <a:pt x="188053" y="329059"/>
                        </a:cubicBezTo>
                        <a:cubicBezTo>
                          <a:pt x="188530" y="329059"/>
                          <a:pt x="188339" y="329630"/>
                          <a:pt x="188339" y="330011"/>
                        </a:cubicBezTo>
                        <a:cubicBezTo>
                          <a:pt x="188339" y="330392"/>
                          <a:pt x="188530" y="330582"/>
                          <a:pt x="188625" y="330964"/>
                        </a:cubicBezTo>
                        <a:cubicBezTo>
                          <a:pt x="188720" y="331345"/>
                          <a:pt x="188625" y="331535"/>
                          <a:pt x="188530" y="331821"/>
                        </a:cubicBezTo>
                        <a:cubicBezTo>
                          <a:pt x="188434" y="332107"/>
                          <a:pt x="188244" y="332488"/>
                          <a:pt x="188244" y="332869"/>
                        </a:cubicBezTo>
                        <a:cubicBezTo>
                          <a:pt x="188244" y="333345"/>
                          <a:pt x="188434" y="333440"/>
                          <a:pt x="188720" y="333631"/>
                        </a:cubicBezTo>
                        <a:cubicBezTo>
                          <a:pt x="189006" y="333821"/>
                          <a:pt x="189292" y="334107"/>
                          <a:pt x="189482" y="334393"/>
                        </a:cubicBezTo>
                        <a:cubicBezTo>
                          <a:pt x="189673" y="334678"/>
                          <a:pt x="189958" y="334964"/>
                          <a:pt x="190339" y="335059"/>
                        </a:cubicBezTo>
                        <a:cubicBezTo>
                          <a:pt x="190720" y="335155"/>
                          <a:pt x="190244" y="335726"/>
                          <a:pt x="189863" y="336012"/>
                        </a:cubicBezTo>
                        <a:cubicBezTo>
                          <a:pt x="189482" y="336298"/>
                          <a:pt x="188815" y="337060"/>
                          <a:pt x="188530" y="337345"/>
                        </a:cubicBezTo>
                        <a:cubicBezTo>
                          <a:pt x="188244" y="337536"/>
                          <a:pt x="188053" y="337536"/>
                          <a:pt x="188053" y="337250"/>
                        </a:cubicBezTo>
                        <a:cubicBezTo>
                          <a:pt x="188053" y="336964"/>
                          <a:pt x="187672" y="336678"/>
                          <a:pt x="187387" y="336488"/>
                        </a:cubicBezTo>
                        <a:cubicBezTo>
                          <a:pt x="187101" y="336298"/>
                          <a:pt x="186148" y="336393"/>
                          <a:pt x="185863" y="336393"/>
                        </a:cubicBezTo>
                        <a:cubicBezTo>
                          <a:pt x="185482" y="336393"/>
                          <a:pt x="185672" y="337155"/>
                          <a:pt x="185863" y="337440"/>
                        </a:cubicBezTo>
                        <a:cubicBezTo>
                          <a:pt x="186053" y="337726"/>
                          <a:pt x="186053" y="338012"/>
                          <a:pt x="185672" y="338107"/>
                        </a:cubicBezTo>
                        <a:cubicBezTo>
                          <a:pt x="185386" y="338203"/>
                          <a:pt x="185101" y="338298"/>
                          <a:pt x="184910" y="338584"/>
                        </a:cubicBezTo>
                        <a:cubicBezTo>
                          <a:pt x="184720" y="338965"/>
                          <a:pt x="184529" y="339250"/>
                          <a:pt x="184243" y="339250"/>
                        </a:cubicBezTo>
                        <a:cubicBezTo>
                          <a:pt x="183958" y="339250"/>
                          <a:pt x="183958" y="339631"/>
                          <a:pt x="183767" y="339917"/>
                        </a:cubicBezTo>
                        <a:cubicBezTo>
                          <a:pt x="183577" y="340203"/>
                          <a:pt x="182434" y="339822"/>
                          <a:pt x="181957" y="339822"/>
                        </a:cubicBezTo>
                        <a:cubicBezTo>
                          <a:pt x="181481" y="339727"/>
                          <a:pt x="181576" y="338965"/>
                          <a:pt x="181386" y="338774"/>
                        </a:cubicBezTo>
                        <a:cubicBezTo>
                          <a:pt x="181195" y="338584"/>
                          <a:pt x="180910" y="338774"/>
                          <a:pt x="180529" y="338965"/>
                        </a:cubicBezTo>
                        <a:cubicBezTo>
                          <a:pt x="180148" y="339060"/>
                          <a:pt x="179672" y="338393"/>
                          <a:pt x="179481" y="338203"/>
                        </a:cubicBezTo>
                        <a:cubicBezTo>
                          <a:pt x="179385" y="337917"/>
                          <a:pt x="178814" y="338203"/>
                          <a:pt x="178528" y="338107"/>
                        </a:cubicBezTo>
                        <a:cubicBezTo>
                          <a:pt x="178243" y="338107"/>
                          <a:pt x="177766" y="338107"/>
                          <a:pt x="177385" y="338203"/>
                        </a:cubicBezTo>
                        <a:cubicBezTo>
                          <a:pt x="177004" y="338393"/>
                          <a:pt x="176528" y="338774"/>
                          <a:pt x="176147" y="338584"/>
                        </a:cubicBezTo>
                        <a:cubicBezTo>
                          <a:pt x="175766" y="338393"/>
                          <a:pt x="175861" y="338679"/>
                          <a:pt x="175385" y="338965"/>
                        </a:cubicBezTo>
                        <a:cubicBezTo>
                          <a:pt x="174909" y="339250"/>
                          <a:pt x="174147" y="338869"/>
                          <a:pt x="173766" y="338869"/>
                        </a:cubicBezTo>
                        <a:cubicBezTo>
                          <a:pt x="173385" y="338869"/>
                          <a:pt x="172718" y="338584"/>
                          <a:pt x="172337" y="338584"/>
                        </a:cubicBezTo>
                        <a:cubicBezTo>
                          <a:pt x="171956" y="338584"/>
                          <a:pt x="171480" y="338203"/>
                          <a:pt x="171385" y="338012"/>
                        </a:cubicBezTo>
                        <a:cubicBezTo>
                          <a:pt x="171194" y="337822"/>
                          <a:pt x="170908" y="337822"/>
                          <a:pt x="170527" y="337917"/>
                        </a:cubicBezTo>
                        <a:cubicBezTo>
                          <a:pt x="170147" y="338012"/>
                          <a:pt x="169765" y="338203"/>
                          <a:pt x="169384" y="338203"/>
                        </a:cubicBezTo>
                        <a:cubicBezTo>
                          <a:pt x="168908" y="338203"/>
                          <a:pt x="167860" y="338298"/>
                          <a:pt x="167479" y="338298"/>
                        </a:cubicBezTo>
                        <a:cubicBezTo>
                          <a:pt x="167098" y="338298"/>
                          <a:pt x="166908" y="338393"/>
                          <a:pt x="167003" y="338679"/>
                        </a:cubicBezTo>
                        <a:cubicBezTo>
                          <a:pt x="167098" y="338965"/>
                          <a:pt x="167193" y="339346"/>
                          <a:pt x="167098" y="339727"/>
                        </a:cubicBezTo>
                        <a:cubicBezTo>
                          <a:pt x="167003" y="340107"/>
                          <a:pt x="167098" y="340107"/>
                          <a:pt x="167384" y="340298"/>
                        </a:cubicBezTo>
                        <a:cubicBezTo>
                          <a:pt x="167670" y="340489"/>
                          <a:pt x="167765" y="340774"/>
                          <a:pt x="167765" y="341060"/>
                        </a:cubicBezTo>
                        <a:cubicBezTo>
                          <a:pt x="167670" y="341346"/>
                          <a:pt x="167479" y="341632"/>
                          <a:pt x="167193" y="341917"/>
                        </a:cubicBezTo>
                        <a:cubicBezTo>
                          <a:pt x="166813" y="342203"/>
                          <a:pt x="166622" y="342108"/>
                          <a:pt x="166051" y="342298"/>
                        </a:cubicBezTo>
                        <a:cubicBezTo>
                          <a:pt x="165479" y="342489"/>
                          <a:pt x="165384" y="343251"/>
                          <a:pt x="165193" y="343632"/>
                        </a:cubicBezTo>
                        <a:cubicBezTo>
                          <a:pt x="165003" y="344013"/>
                          <a:pt x="164622" y="344394"/>
                          <a:pt x="164527" y="344775"/>
                        </a:cubicBezTo>
                        <a:cubicBezTo>
                          <a:pt x="164431" y="345156"/>
                          <a:pt x="164241" y="345537"/>
                          <a:pt x="163765" y="346108"/>
                        </a:cubicBezTo>
                        <a:cubicBezTo>
                          <a:pt x="163289" y="346680"/>
                          <a:pt x="163574" y="346965"/>
                          <a:pt x="163669" y="347537"/>
                        </a:cubicBezTo>
                        <a:cubicBezTo>
                          <a:pt x="163765" y="348109"/>
                          <a:pt x="163098" y="348204"/>
                          <a:pt x="162717" y="348299"/>
                        </a:cubicBezTo>
                        <a:cubicBezTo>
                          <a:pt x="162336" y="348394"/>
                          <a:pt x="162907" y="349918"/>
                          <a:pt x="163098" y="350395"/>
                        </a:cubicBezTo>
                        <a:cubicBezTo>
                          <a:pt x="163289" y="350871"/>
                          <a:pt x="163289" y="351347"/>
                          <a:pt x="163193" y="351633"/>
                        </a:cubicBezTo>
                        <a:cubicBezTo>
                          <a:pt x="163098" y="351919"/>
                          <a:pt x="162622" y="352395"/>
                          <a:pt x="162431" y="352966"/>
                        </a:cubicBezTo>
                        <a:cubicBezTo>
                          <a:pt x="162241" y="353443"/>
                          <a:pt x="162812" y="353443"/>
                          <a:pt x="163003" y="353538"/>
                        </a:cubicBezTo>
                        <a:cubicBezTo>
                          <a:pt x="163193" y="353633"/>
                          <a:pt x="163384" y="353919"/>
                          <a:pt x="163384" y="354109"/>
                        </a:cubicBezTo>
                        <a:cubicBezTo>
                          <a:pt x="163384" y="354205"/>
                          <a:pt x="163479" y="354490"/>
                          <a:pt x="163765" y="354586"/>
                        </a:cubicBezTo>
                        <a:cubicBezTo>
                          <a:pt x="164050" y="354681"/>
                          <a:pt x="164146" y="354967"/>
                          <a:pt x="164241" y="355252"/>
                        </a:cubicBezTo>
                        <a:cubicBezTo>
                          <a:pt x="164241" y="355538"/>
                          <a:pt x="164717" y="356110"/>
                          <a:pt x="164908" y="356300"/>
                        </a:cubicBezTo>
                        <a:cubicBezTo>
                          <a:pt x="165098" y="356490"/>
                          <a:pt x="165670" y="356586"/>
                          <a:pt x="166051" y="356681"/>
                        </a:cubicBezTo>
                        <a:cubicBezTo>
                          <a:pt x="166432" y="356776"/>
                          <a:pt x="167193" y="357253"/>
                          <a:pt x="167193" y="357253"/>
                        </a:cubicBezTo>
                        <a:cubicBezTo>
                          <a:pt x="167193" y="357253"/>
                          <a:pt x="167098" y="357919"/>
                          <a:pt x="166717" y="358491"/>
                        </a:cubicBezTo>
                        <a:cubicBezTo>
                          <a:pt x="166432" y="359062"/>
                          <a:pt x="166717" y="359443"/>
                          <a:pt x="166717" y="360110"/>
                        </a:cubicBezTo>
                        <a:cubicBezTo>
                          <a:pt x="166717" y="360682"/>
                          <a:pt x="167289" y="361253"/>
                          <a:pt x="167575" y="361444"/>
                        </a:cubicBezTo>
                        <a:cubicBezTo>
                          <a:pt x="167860" y="361729"/>
                          <a:pt x="168051" y="362015"/>
                          <a:pt x="167860" y="362301"/>
                        </a:cubicBezTo>
                        <a:cubicBezTo>
                          <a:pt x="167765" y="362586"/>
                          <a:pt x="167765" y="362586"/>
                          <a:pt x="167765" y="363063"/>
                        </a:cubicBezTo>
                        <a:cubicBezTo>
                          <a:pt x="167765" y="363444"/>
                          <a:pt x="167670" y="363539"/>
                          <a:pt x="167289" y="363825"/>
                        </a:cubicBezTo>
                        <a:cubicBezTo>
                          <a:pt x="166908" y="364111"/>
                          <a:pt x="166717" y="364777"/>
                          <a:pt x="166717" y="365825"/>
                        </a:cubicBezTo>
                        <a:cubicBezTo>
                          <a:pt x="166622" y="366873"/>
                          <a:pt x="167384" y="367349"/>
                          <a:pt x="167860" y="367825"/>
                        </a:cubicBezTo>
                        <a:cubicBezTo>
                          <a:pt x="168337" y="368206"/>
                          <a:pt x="168718" y="369349"/>
                          <a:pt x="168718" y="369921"/>
                        </a:cubicBezTo>
                        <a:cubicBezTo>
                          <a:pt x="168718" y="370492"/>
                          <a:pt x="168146" y="370873"/>
                          <a:pt x="167765" y="370873"/>
                        </a:cubicBezTo>
                        <a:cubicBezTo>
                          <a:pt x="167384" y="370873"/>
                          <a:pt x="167098" y="371254"/>
                          <a:pt x="167003" y="371921"/>
                        </a:cubicBezTo>
                        <a:cubicBezTo>
                          <a:pt x="166908" y="372588"/>
                          <a:pt x="167479" y="372683"/>
                          <a:pt x="167860" y="372683"/>
                        </a:cubicBezTo>
                        <a:cubicBezTo>
                          <a:pt x="168241" y="372778"/>
                          <a:pt x="168432" y="373445"/>
                          <a:pt x="168432" y="373826"/>
                        </a:cubicBezTo>
                        <a:cubicBezTo>
                          <a:pt x="168432" y="374207"/>
                          <a:pt x="168622" y="374588"/>
                          <a:pt x="169003" y="375255"/>
                        </a:cubicBezTo>
                        <a:cubicBezTo>
                          <a:pt x="169384" y="375922"/>
                          <a:pt x="169384" y="376493"/>
                          <a:pt x="169194" y="376493"/>
                        </a:cubicBezTo>
                        <a:cubicBezTo>
                          <a:pt x="168908" y="376588"/>
                          <a:pt x="168432" y="376303"/>
                          <a:pt x="168146" y="376493"/>
                        </a:cubicBezTo>
                        <a:cubicBezTo>
                          <a:pt x="167860" y="376684"/>
                          <a:pt x="167670" y="378017"/>
                          <a:pt x="167670" y="378398"/>
                        </a:cubicBezTo>
                        <a:cubicBezTo>
                          <a:pt x="167670" y="378874"/>
                          <a:pt x="167956" y="379065"/>
                          <a:pt x="168051" y="379255"/>
                        </a:cubicBezTo>
                        <a:cubicBezTo>
                          <a:pt x="168146" y="379446"/>
                          <a:pt x="167289" y="380113"/>
                          <a:pt x="167289" y="380113"/>
                        </a:cubicBezTo>
                        <a:lnTo>
                          <a:pt x="167193" y="380113"/>
                        </a:lnTo>
                        <a:cubicBezTo>
                          <a:pt x="167193" y="380113"/>
                          <a:pt x="166908" y="380208"/>
                          <a:pt x="166527" y="380303"/>
                        </a:cubicBezTo>
                        <a:cubicBezTo>
                          <a:pt x="166146" y="380303"/>
                          <a:pt x="166051" y="380398"/>
                          <a:pt x="165955" y="380208"/>
                        </a:cubicBezTo>
                        <a:cubicBezTo>
                          <a:pt x="165860" y="380017"/>
                          <a:pt x="164717" y="380494"/>
                          <a:pt x="164527" y="380589"/>
                        </a:cubicBezTo>
                        <a:cubicBezTo>
                          <a:pt x="164336" y="380779"/>
                          <a:pt x="164050" y="380779"/>
                          <a:pt x="163860" y="380779"/>
                        </a:cubicBezTo>
                        <a:cubicBezTo>
                          <a:pt x="163669" y="380779"/>
                          <a:pt x="163669" y="380589"/>
                          <a:pt x="163289" y="380589"/>
                        </a:cubicBezTo>
                        <a:cubicBezTo>
                          <a:pt x="163003" y="380589"/>
                          <a:pt x="162812" y="380970"/>
                          <a:pt x="162622" y="380970"/>
                        </a:cubicBezTo>
                        <a:cubicBezTo>
                          <a:pt x="162336" y="380970"/>
                          <a:pt x="162145" y="380875"/>
                          <a:pt x="162050" y="380684"/>
                        </a:cubicBezTo>
                        <a:cubicBezTo>
                          <a:pt x="161955" y="380494"/>
                          <a:pt x="161002" y="380684"/>
                          <a:pt x="160717" y="380779"/>
                        </a:cubicBezTo>
                        <a:cubicBezTo>
                          <a:pt x="160431" y="380779"/>
                          <a:pt x="160431" y="381065"/>
                          <a:pt x="160335" y="381256"/>
                        </a:cubicBezTo>
                        <a:cubicBezTo>
                          <a:pt x="160335" y="381541"/>
                          <a:pt x="159955" y="381446"/>
                          <a:pt x="159478" y="381541"/>
                        </a:cubicBezTo>
                        <a:cubicBezTo>
                          <a:pt x="159002" y="381636"/>
                          <a:pt x="158526" y="381446"/>
                          <a:pt x="158145" y="381446"/>
                        </a:cubicBezTo>
                        <a:cubicBezTo>
                          <a:pt x="157764" y="381446"/>
                          <a:pt x="156907" y="381541"/>
                          <a:pt x="156430" y="381541"/>
                        </a:cubicBezTo>
                        <a:cubicBezTo>
                          <a:pt x="155954" y="381541"/>
                          <a:pt x="155287" y="381351"/>
                          <a:pt x="155002" y="381256"/>
                        </a:cubicBezTo>
                        <a:cubicBezTo>
                          <a:pt x="154716" y="381160"/>
                          <a:pt x="154811" y="380875"/>
                          <a:pt x="154906" y="380494"/>
                        </a:cubicBezTo>
                        <a:cubicBezTo>
                          <a:pt x="155002" y="380113"/>
                          <a:pt x="154811" y="379827"/>
                          <a:pt x="154621" y="379636"/>
                        </a:cubicBezTo>
                        <a:cubicBezTo>
                          <a:pt x="154430" y="379446"/>
                          <a:pt x="154144" y="379255"/>
                          <a:pt x="153954" y="379255"/>
                        </a:cubicBezTo>
                        <a:cubicBezTo>
                          <a:pt x="153668" y="379255"/>
                          <a:pt x="153668" y="379065"/>
                          <a:pt x="153764" y="378874"/>
                        </a:cubicBezTo>
                        <a:cubicBezTo>
                          <a:pt x="153859" y="378684"/>
                          <a:pt x="154335" y="378493"/>
                          <a:pt x="154621" y="378398"/>
                        </a:cubicBezTo>
                        <a:cubicBezTo>
                          <a:pt x="154906" y="378303"/>
                          <a:pt x="154716" y="378112"/>
                          <a:pt x="154716" y="377922"/>
                        </a:cubicBezTo>
                        <a:cubicBezTo>
                          <a:pt x="154621" y="377827"/>
                          <a:pt x="154525" y="377636"/>
                          <a:pt x="154621" y="377255"/>
                        </a:cubicBezTo>
                        <a:cubicBezTo>
                          <a:pt x="154716" y="376969"/>
                          <a:pt x="153954" y="376874"/>
                          <a:pt x="153764" y="376779"/>
                        </a:cubicBezTo>
                        <a:cubicBezTo>
                          <a:pt x="153573" y="376779"/>
                          <a:pt x="153192" y="376588"/>
                          <a:pt x="152906" y="376684"/>
                        </a:cubicBezTo>
                        <a:cubicBezTo>
                          <a:pt x="152716" y="376779"/>
                          <a:pt x="152430" y="376493"/>
                          <a:pt x="152239" y="376398"/>
                        </a:cubicBezTo>
                        <a:cubicBezTo>
                          <a:pt x="152049" y="376303"/>
                          <a:pt x="151668" y="376303"/>
                          <a:pt x="151477" y="376303"/>
                        </a:cubicBezTo>
                        <a:cubicBezTo>
                          <a:pt x="151287" y="376303"/>
                          <a:pt x="151096" y="376303"/>
                          <a:pt x="151001" y="376017"/>
                        </a:cubicBezTo>
                        <a:cubicBezTo>
                          <a:pt x="150906" y="375731"/>
                          <a:pt x="151287" y="375445"/>
                          <a:pt x="151287" y="375255"/>
                        </a:cubicBezTo>
                        <a:cubicBezTo>
                          <a:pt x="151382" y="375064"/>
                          <a:pt x="150715" y="374493"/>
                          <a:pt x="150334" y="374112"/>
                        </a:cubicBezTo>
                        <a:cubicBezTo>
                          <a:pt x="149953" y="373826"/>
                          <a:pt x="149477" y="373540"/>
                          <a:pt x="149287" y="373350"/>
                        </a:cubicBezTo>
                        <a:cubicBezTo>
                          <a:pt x="149096" y="373255"/>
                          <a:pt x="148620" y="372969"/>
                          <a:pt x="148334" y="372969"/>
                        </a:cubicBezTo>
                        <a:cubicBezTo>
                          <a:pt x="148048" y="372969"/>
                          <a:pt x="148048" y="372874"/>
                          <a:pt x="147858" y="372588"/>
                        </a:cubicBezTo>
                        <a:cubicBezTo>
                          <a:pt x="147667" y="372207"/>
                          <a:pt x="147286" y="372111"/>
                          <a:pt x="146620" y="371445"/>
                        </a:cubicBezTo>
                        <a:cubicBezTo>
                          <a:pt x="145953" y="370778"/>
                          <a:pt x="145667" y="370778"/>
                          <a:pt x="145477" y="370683"/>
                        </a:cubicBezTo>
                        <a:cubicBezTo>
                          <a:pt x="145286" y="370588"/>
                          <a:pt x="145096" y="370302"/>
                          <a:pt x="144905" y="370016"/>
                        </a:cubicBezTo>
                        <a:cubicBezTo>
                          <a:pt x="144715" y="369730"/>
                          <a:pt x="144619" y="369826"/>
                          <a:pt x="144334" y="369826"/>
                        </a:cubicBezTo>
                        <a:cubicBezTo>
                          <a:pt x="144048" y="369826"/>
                          <a:pt x="143095" y="369254"/>
                          <a:pt x="142714" y="369064"/>
                        </a:cubicBezTo>
                        <a:cubicBezTo>
                          <a:pt x="142333" y="368873"/>
                          <a:pt x="142238" y="368873"/>
                          <a:pt x="141762" y="368778"/>
                        </a:cubicBezTo>
                        <a:cubicBezTo>
                          <a:pt x="141286" y="368682"/>
                          <a:pt x="141381" y="368873"/>
                          <a:pt x="141190" y="368968"/>
                        </a:cubicBezTo>
                        <a:cubicBezTo>
                          <a:pt x="141000" y="369064"/>
                          <a:pt x="140905" y="368778"/>
                          <a:pt x="140333" y="368492"/>
                        </a:cubicBezTo>
                        <a:cubicBezTo>
                          <a:pt x="139857" y="368302"/>
                          <a:pt x="139571" y="368492"/>
                          <a:pt x="139190" y="368682"/>
                        </a:cubicBezTo>
                        <a:cubicBezTo>
                          <a:pt x="138809" y="368873"/>
                          <a:pt x="138523" y="368587"/>
                          <a:pt x="137952" y="368206"/>
                        </a:cubicBezTo>
                        <a:cubicBezTo>
                          <a:pt x="137380" y="367825"/>
                          <a:pt x="137285" y="367635"/>
                          <a:pt x="136999" y="367254"/>
                        </a:cubicBezTo>
                        <a:cubicBezTo>
                          <a:pt x="136714" y="366778"/>
                          <a:pt x="136428" y="366492"/>
                          <a:pt x="136142" y="366397"/>
                        </a:cubicBezTo>
                        <a:cubicBezTo>
                          <a:pt x="135856" y="366301"/>
                          <a:pt x="134904" y="366111"/>
                          <a:pt x="134523" y="366111"/>
                        </a:cubicBezTo>
                        <a:cubicBezTo>
                          <a:pt x="134047" y="366015"/>
                          <a:pt x="133761" y="365920"/>
                          <a:pt x="133570" y="365539"/>
                        </a:cubicBezTo>
                        <a:cubicBezTo>
                          <a:pt x="133380" y="365158"/>
                          <a:pt x="132999" y="365158"/>
                          <a:pt x="132713" y="364968"/>
                        </a:cubicBezTo>
                        <a:cubicBezTo>
                          <a:pt x="132523" y="364777"/>
                          <a:pt x="132713" y="364301"/>
                          <a:pt x="132618" y="363825"/>
                        </a:cubicBezTo>
                        <a:cubicBezTo>
                          <a:pt x="132523" y="363349"/>
                          <a:pt x="131761" y="363253"/>
                          <a:pt x="131475" y="363349"/>
                        </a:cubicBezTo>
                        <a:cubicBezTo>
                          <a:pt x="131189" y="363444"/>
                          <a:pt x="130141" y="363539"/>
                          <a:pt x="129951" y="363539"/>
                        </a:cubicBezTo>
                        <a:cubicBezTo>
                          <a:pt x="129760" y="363634"/>
                          <a:pt x="129379" y="363634"/>
                          <a:pt x="129284" y="363349"/>
                        </a:cubicBezTo>
                        <a:cubicBezTo>
                          <a:pt x="129189" y="363063"/>
                          <a:pt x="128713" y="362968"/>
                          <a:pt x="128522" y="362682"/>
                        </a:cubicBezTo>
                        <a:cubicBezTo>
                          <a:pt x="128332" y="362396"/>
                          <a:pt x="127855" y="362206"/>
                          <a:pt x="127665" y="362015"/>
                        </a:cubicBezTo>
                        <a:cubicBezTo>
                          <a:pt x="127474" y="361825"/>
                          <a:pt x="126712" y="361158"/>
                          <a:pt x="126331" y="361063"/>
                        </a:cubicBezTo>
                        <a:cubicBezTo>
                          <a:pt x="125950" y="360967"/>
                          <a:pt x="126046" y="360777"/>
                          <a:pt x="125855" y="360491"/>
                        </a:cubicBezTo>
                        <a:cubicBezTo>
                          <a:pt x="125760" y="360301"/>
                          <a:pt x="124807" y="360015"/>
                          <a:pt x="124522" y="360110"/>
                        </a:cubicBezTo>
                        <a:cubicBezTo>
                          <a:pt x="124236" y="360205"/>
                          <a:pt x="123855" y="360110"/>
                          <a:pt x="123664" y="359824"/>
                        </a:cubicBezTo>
                        <a:cubicBezTo>
                          <a:pt x="123474" y="359443"/>
                          <a:pt x="122521" y="359062"/>
                          <a:pt x="122521" y="359062"/>
                        </a:cubicBezTo>
                        <a:cubicBezTo>
                          <a:pt x="122521" y="359062"/>
                          <a:pt x="122426" y="358967"/>
                          <a:pt x="122426" y="358777"/>
                        </a:cubicBezTo>
                        <a:cubicBezTo>
                          <a:pt x="122426" y="358586"/>
                          <a:pt x="122426" y="358396"/>
                          <a:pt x="122617" y="358300"/>
                        </a:cubicBezTo>
                        <a:cubicBezTo>
                          <a:pt x="122712" y="358205"/>
                          <a:pt x="122712" y="357824"/>
                          <a:pt x="122617" y="357729"/>
                        </a:cubicBezTo>
                        <a:cubicBezTo>
                          <a:pt x="122521" y="357538"/>
                          <a:pt x="122521" y="357443"/>
                          <a:pt x="122521" y="357253"/>
                        </a:cubicBezTo>
                        <a:cubicBezTo>
                          <a:pt x="122521" y="357062"/>
                          <a:pt x="122426" y="356967"/>
                          <a:pt x="122140" y="356967"/>
                        </a:cubicBezTo>
                        <a:cubicBezTo>
                          <a:pt x="121855" y="356967"/>
                          <a:pt x="121855" y="357062"/>
                          <a:pt x="121664" y="356872"/>
                        </a:cubicBezTo>
                        <a:cubicBezTo>
                          <a:pt x="121474" y="356681"/>
                          <a:pt x="121474" y="356586"/>
                          <a:pt x="121474" y="356395"/>
                        </a:cubicBezTo>
                        <a:cubicBezTo>
                          <a:pt x="121474" y="356205"/>
                          <a:pt x="120902" y="355919"/>
                          <a:pt x="120902" y="355919"/>
                        </a:cubicBezTo>
                        <a:cubicBezTo>
                          <a:pt x="120902" y="355919"/>
                          <a:pt x="120712" y="356395"/>
                          <a:pt x="120331" y="356490"/>
                        </a:cubicBezTo>
                        <a:cubicBezTo>
                          <a:pt x="119950" y="356586"/>
                          <a:pt x="119664" y="356205"/>
                          <a:pt x="119378" y="356300"/>
                        </a:cubicBezTo>
                        <a:cubicBezTo>
                          <a:pt x="119092" y="356395"/>
                          <a:pt x="119092" y="356586"/>
                          <a:pt x="118902" y="356776"/>
                        </a:cubicBezTo>
                        <a:cubicBezTo>
                          <a:pt x="118711" y="356967"/>
                          <a:pt x="118426" y="356681"/>
                          <a:pt x="118140" y="356395"/>
                        </a:cubicBezTo>
                        <a:cubicBezTo>
                          <a:pt x="117854" y="356205"/>
                          <a:pt x="117664" y="356490"/>
                          <a:pt x="117283" y="356681"/>
                        </a:cubicBezTo>
                        <a:cubicBezTo>
                          <a:pt x="116902" y="356872"/>
                          <a:pt x="116425" y="356776"/>
                          <a:pt x="116235" y="356776"/>
                        </a:cubicBezTo>
                        <a:cubicBezTo>
                          <a:pt x="116044" y="356776"/>
                          <a:pt x="115759" y="357348"/>
                          <a:pt x="115663" y="357634"/>
                        </a:cubicBezTo>
                        <a:cubicBezTo>
                          <a:pt x="115568" y="357919"/>
                          <a:pt x="115282" y="357919"/>
                          <a:pt x="114901" y="357919"/>
                        </a:cubicBezTo>
                        <a:cubicBezTo>
                          <a:pt x="114425" y="357919"/>
                          <a:pt x="114044" y="357634"/>
                          <a:pt x="113854" y="357443"/>
                        </a:cubicBezTo>
                        <a:cubicBezTo>
                          <a:pt x="113663" y="357157"/>
                          <a:pt x="112901" y="356967"/>
                          <a:pt x="112806" y="356967"/>
                        </a:cubicBezTo>
                        <a:cubicBezTo>
                          <a:pt x="112711" y="356967"/>
                          <a:pt x="112425" y="356395"/>
                          <a:pt x="112139" y="356205"/>
                        </a:cubicBezTo>
                        <a:cubicBezTo>
                          <a:pt x="111853" y="356014"/>
                          <a:pt x="111663" y="356205"/>
                          <a:pt x="111472" y="356395"/>
                        </a:cubicBezTo>
                        <a:cubicBezTo>
                          <a:pt x="111282" y="356586"/>
                          <a:pt x="111377" y="356776"/>
                          <a:pt x="111187" y="356872"/>
                        </a:cubicBezTo>
                        <a:cubicBezTo>
                          <a:pt x="110996" y="356967"/>
                          <a:pt x="110901" y="357062"/>
                          <a:pt x="110710" y="356967"/>
                        </a:cubicBezTo>
                        <a:cubicBezTo>
                          <a:pt x="110520" y="356967"/>
                          <a:pt x="110615" y="357157"/>
                          <a:pt x="110710" y="357348"/>
                        </a:cubicBezTo>
                        <a:cubicBezTo>
                          <a:pt x="110806" y="357443"/>
                          <a:pt x="110520" y="357824"/>
                          <a:pt x="110139" y="358015"/>
                        </a:cubicBezTo>
                        <a:cubicBezTo>
                          <a:pt x="109853" y="358110"/>
                          <a:pt x="109853" y="358300"/>
                          <a:pt x="109853" y="358491"/>
                        </a:cubicBezTo>
                        <a:cubicBezTo>
                          <a:pt x="109853" y="358681"/>
                          <a:pt x="109853" y="358872"/>
                          <a:pt x="109472" y="358872"/>
                        </a:cubicBezTo>
                        <a:cubicBezTo>
                          <a:pt x="109091" y="358872"/>
                          <a:pt x="109091" y="358681"/>
                          <a:pt x="109091" y="358491"/>
                        </a:cubicBezTo>
                        <a:cubicBezTo>
                          <a:pt x="108996" y="358300"/>
                          <a:pt x="108520" y="358015"/>
                          <a:pt x="108329" y="358015"/>
                        </a:cubicBezTo>
                        <a:cubicBezTo>
                          <a:pt x="108139" y="357919"/>
                          <a:pt x="108043" y="358491"/>
                          <a:pt x="107948" y="358777"/>
                        </a:cubicBezTo>
                        <a:cubicBezTo>
                          <a:pt x="107853" y="359062"/>
                          <a:pt x="107567" y="359062"/>
                          <a:pt x="107377" y="359062"/>
                        </a:cubicBezTo>
                        <a:cubicBezTo>
                          <a:pt x="107186" y="359062"/>
                          <a:pt x="106996" y="359062"/>
                          <a:pt x="106900" y="358967"/>
                        </a:cubicBezTo>
                        <a:cubicBezTo>
                          <a:pt x="106805" y="358872"/>
                          <a:pt x="106710" y="358872"/>
                          <a:pt x="106424" y="358872"/>
                        </a:cubicBezTo>
                        <a:cubicBezTo>
                          <a:pt x="106138" y="358872"/>
                          <a:pt x="106043" y="358777"/>
                          <a:pt x="105948" y="358586"/>
                        </a:cubicBezTo>
                        <a:cubicBezTo>
                          <a:pt x="105853" y="358396"/>
                          <a:pt x="105472" y="358491"/>
                          <a:pt x="105186" y="358586"/>
                        </a:cubicBezTo>
                        <a:cubicBezTo>
                          <a:pt x="104900" y="358681"/>
                          <a:pt x="105091" y="358396"/>
                          <a:pt x="104805" y="358491"/>
                        </a:cubicBezTo>
                        <a:cubicBezTo>
                          <a:pt x="104614" y="358491"/>
                          <a:pt x="104614" y="358777"/>
                          <a:pt x="104614" y="358967"/>
                        </a:cubicBezTo>
                        <a:cubicBezTo>
                          <a:pt x="104614" y="359157"/>
                          <a:pt x="104043" y="359348"/>
                          <a:pt x="103757" y="359443"/>
                        </a:cubicBezTo>
                        <a:cubicBezTo>
                          <a:pt x="103471" y="359539"/>
                          <a:pt x="103376" y="359157"/>
                          <a:pt x="103186" y="359157"/>
                        </a:cubicBezTo>
                        <a:cubicBezTo>
                          <a:pt x="102995" y="359157"/>
                          <a:pt x="102995" y="359634"/>
                          <a:pt x="103090" y="359824"/>
                        </a:cubicBezTo>
                        <a:cubicBezTo>
                          <a:pt x="103090" y="360015"/>
                          <a:pt x="103090" y="360110"/>
                          <a:pt x="102805" y="360301"/>
                        </a:cubicBezTo>
                        <a:cubicBezTo>
                          <a:pt x="102519" y="360586"/>
                          <a:pt x="102805" y="360967"/>
                          <a:pt x="102900" y="361253"/>
                        </a:cubicBezTo>
                        <a:cubicBezTo>
                          <a:pt x="102995" y="361539"/>
                          <a:pt x="102709" y="361634"/>
                          <a:pt x="102519" y="361634"/>
                        </a:cubicBezTo>
                        <a:cubicBezTo>
                          <a:pt x="102328" y="361634"/>
                          <a:pt x="102328" y="361825"/>
                          <a:pt x="102328" y="362110"/>
                        </a:cubicBezTo>
                        <a:cubicBezTo>
                          <a:pt x="102233" y="362301"/>
                          <a:pt x="101757" y="362777"/>
                          <a:pt x="101471" y="362777"/>
                        </a:cubicBezTo>
                        <a:cubicBezTo>
                          <a:pt x="101185" y="362777"/>
                          <a:pt x="101090" y="362586"/>
                          <a:pt x="100900" y="362396"/>
                        </a:cubicBezTo>
                        <a:cubicBezTo>
                          <a:pt x="100709" y="362206"/>
                          <a:pt x="100614" y="362110"/>
                          <a:pt x="100423" y="362015"/>
                        </a:cubicBezTo>
                        <a:cubicBezTo>
                          <a:pt x="100233" y="361920"/>
                          <a:pt x="100233" y="362015"/>
                          <a:pt x="100138" y="361825"/>
                        </a:cubicBezTo>
                        <a:cubicBezTo>
                          <a:pt x="100042" y="361634"/>
                          <a:pt x="99376" y="360967"/>
                          <a:pt x="99185" y="360682"/>
                        </a:cubicBezTo>
                        <a:cubicBezTo>
                          <a:pt x="98995" y="360396"/>
                          <a:pt x="98899" y="360396"/>
                          <a:pt x="98804" y="360301"/>
                        </a:cubicBezTo>
                        <a:cubicBezTo>
                          <a:pt x="98709" y="360301"/>
                          <a:pt x="97661" y="359539"/>
                          <a:pt x="97661" y="359539"/>
                        </a:cubicBezTo>
                        <a:cubicBezTo>
                          <a:pt x="97661" y="359539"/>
                          <a:pt x="97280" y="360110"/>
                          <a:pt x="96994" y="360205"/>
                        </a:cubicBezTo>
                        <a:cubicBezTo>
                          <a:pt x="96709" y="360301"/>
                          <a:pt x="96518" y="360110"/>
                          <a:pt x="96423" y="359920"/>
                        </a:cubicBezTo>
                        <a:cubicBezTo>
                          <a:pt x="96328" y="359729"/>
                          <a:pt x="96232" y="359729"/>
                          <a:pt x="96042" y="359634"/>
                        </a:cubicBezTo>
                        <a:cubicBezTo>
                          <a:pt x="95851" y="359634"/>
                          <a:pt x="95756" y="359539"/>
                          <a:pt x="95756" y="359348"/>
                        </a:cubicBezTo>
                        <a:cubicBezTo>
                          <a:pt x="95661" y="359157"/>
                          <a:pt x="95566" y="359157"/>
                          <a:pt x="95375" y="359157"/>
                        </a:cubicBezTo>
                        <a:cubicBezTo>
                          <a:pt x="95185" y="359157"/>
                          <a:pt x="94994" y="358872"/>
                          <a:pt x="94804" y="358586"/>
                        </a:cubicBezTo>
                        <a:cubicBezTo>
                          <a:pt x="94518" y="358300"/>
                          <a:pt x="94423" y="358015"/>
                          <a:pt x="94327" y="357729"/>
                        </a:cubicBezTo>
                        <a:cubicBezTo>
                          <a:pt x="94232" y="357443"/>
                          <a:pt x="93851" y="357062"/>
                          <a:pt x="93565" y="356681"/>
                        </a:cubicBezTo>
                        <a:cubicBezTo>
                          <a:pt x="93375" y="356300"/>
                          <a:pt x="93184" y="356014"/>
                          <a:pt x="92994" y="355538"/>
                        </a:cubicBezTo>
                        <a:cubicBezTo>
                          <a:pt x="92803" y="355157"/>
                          <a:pt x="92518" y="354967"/>
                          <a:pt x="92232" y="354586"/>
                        </a:cubicBezTo>
                        <a:cubicBezTo>
                          <a:pt x="91946" y="354205"/>
                          <a:pt x="92232" y="353919"/>
                          <a:pt x="91946" y="353824"/>
                        </a:cubicBezTo>
                        <a:cubicBezTo>
                          <a:pt x="91756" y="353728"/>
                          <a:pt x="90898" y="354205"/>
                          <a:pt x="90517" y="354300"/>
                        </a:cubicBezTo>
                        <a:cubicBezTo>
                          <a:pt x="90136" y="354395"/>
                          <a:pt x="89851" y="354014"/>
                          <a:pt x="89755" y="353633"/>
                        </a:cubicBezTo>
                        <a:cubicBezTo>
                          <a:pt x="89660" y="353347"/>
                          <a:pt x="89374" y="352776"/>
                          <a:pt x="89374" y="352300"/>
                        </a:cubicBezTo>
                        <a:cubicBezTo>
                          <a:pt x="89374" y="351823"/>
                          <a:pt x="89089" y="351538"/>
                          <a:pt x="88898" y="351252"/>
                        </a:cubicBezTo>
                        <a:cubicBezTo>
                          <a:pt x="88708" y="350966"/>
                          <a:pt x="88517" y="351061"/>
                          <a:pt x="88327" y="351061"/>
                        </a:cubicBezTo>
                        <a:cubicBezTo>
                          <a:pt x="88136" y="351061"/>
                          <a:pt x="87850" y="350680"/>
                          <a:pt x="87660" y="350395"/>
                        </a:cubicBezTo>
                        <a:cubicBezTo>
                          <a:pt x="87469" y="350109"/>
                          <a:pt x="87279" y="350204"/>
                          <a:pt x="86993" y="350395"/>
                        </a:cubicBezTo>
                        <a:cubicBezTo>
                          <a:pt x="86707" y="350585"/>
                          <a:pt x="86517" y="350490"/>
                          <a:pt x="86231" y="350490"/>
                        </a:cubicBezTo>
                        <a:cubicBezTo>
                          <a:pt x="85945" y="350490"/>
                          <a:pt x="85945" y="350395"/>
                          <a:pt x="85755" y="350299"/>
                        </a:cubicBezTo>
                        <a:cubicBezTo>
                          <a:pt x="85564" y="350204"/>
                          <a:pt x="84517" y="350776"/>
                          <a:pt x="84326" y="350871"/>
                        </a:cubicBezTo>
                        <a:cubicBezTo>
                          <a:pt x="84136" y="351061"/>
                          <a:pt x="83850" y="351157"/>
                          <a:pt x="83469" y="351157"/>
                        </a:cubicBezTo>
                        <a:cubicBezTo>
                          <a:pt x="83183" y="351157"/>
                          <a:pt x="83183" y="351633"/>
                          <a:pt x="82897" y="351728"/>
                        </a:cubicBezTo>
                        <a:cubicBezTo>
                          <a:pt x="82612" y="351823"/>
                          <a:pt x="81754" y="351252"/>
                          <a:pt x="81373" y="351157"/>
                        </a:cubicBezTo>
                        <a:cubicBezTo>
                          <a:pt x="81088" y="350966"/>
                          <a:pt x="80802" y="349632"/>
                          <a:pt x="80802" y="349632"/>
                        </a:cubicBezTo>
                        <a:lnTo>
                          <a:pt x="80040" y="350109"/>
                        </a:lnTo>
                        <a:lnTo>
                          <a:pt x="79849" y="350014"/>
                        </a:lnTo>
                        <a:cubicBezTo>
                          <a:pt x="79564" y="348585"/>
                          <a:pt x="78992" y="347442"/>
                          <a:pt x="78516" y="346775"/>
                        </a:cubicBezTo>
                        <a:cubicBezTo>
                          <a:pt x="78230" y="346394"/>
                          <a:pt x="78421" y="345346"/>
                          <a:pt x="78706" y="344299"/>
                        </a:cubicBezTo>
                        <a:lnTo>
                          <a:pt x="78611" y="344299"/>
                        </a:lnTo>
                        <a:cubicBezTo>
                          <a:pt x="78516" y="344203"/>
                          <a:pt x="77087" y="344108"/>
                          <a:pt x="76706" y="344108"/>
                        </a:cubicBezTo>
                        <a:cubicBezTo>
                          <a:pt x="76325" y="344108"/>
                          <a:pt x="76135" y="344108"/>
                          <a:pt x="76039" y="344394"/>
                        </a:cubicBezTo>
                        <a:cubicBezTo>
                          <a:pt x="75944" y="344680"/>
                          <a:pt x="75849" y="345156"/>
                          <a:pt x="75277" y="345537"/>
                        </a:cubicBezTo>
                        <a:cubicBezTo>
                          <a:pt x="74706" y="345918"/>
                          <a:pt x="73658" y="346585"/>
                          <a:pt x="73372" y="346585"/>
                        </a:cubicBezTo>
                        <a:cubicBezTo>
                          <a:pt x="73087" y="346585"/>
                          <a:pt x="73087" y="346965"/>
                          <a:pt x="73087" y="347251"/>
                        </a:cubicBezTo>
                        <a:cubicBezTo>
                          <a:pt x="73087" y="347537"/>
                          <a:pt x="72991" y="347728"/>
                          <a:pt x="72706" y="347823"/>
                        </a:cubicBezTo>
                        <a:cubicBezTo>
                          <a:pt x="72515" y="347823"/>
                          <a:pt x="72515" y="348109"/>
                          <a:pt x="72610" y="348394"/>
                        </a:cubicBezTo>
                        <a:cubicBezTo>
                          <a:pt x="72706" y="348680"/>
                          <a:pt x="72610" y="349537"/>
                          <a:pt x="72610" y="349823"/>
                        </a:cubicBezTo>
                        <a:cubicBezTo>
                          <a:pt x="72515" y="350109"/>
                          <a:pt x="72134" y="349918"/>
                          <a:pt x="71944" y="350014"/>
                        </a:cubicBezTo>
                        <a:cubicBezTo>
                          <a:pt x="71753" y="350204"/>
                          <a:pt x="72134" y="350395"/>
                          <a:pt x="72229" y="350680"/>
                        </a:cubicBezTo>
                        <a:cubicBezTo>
                          <a:pt x="72420" y="350966"/>
                          <a:pt x="71467" y="350776"/>
                          <a:pt x="71182" y="350680"/>
                        </a:cubicBezTo>
                        <a:cubicBezTo>
                          <a:pt x="70896" y="350585"/>
                          <a:pt x="70610" y="350585"/>
                          <a:pt x="70610" y="350299"/>
                        </a:cubicBezTo>
                        <a:cubicBezTo>
                          <a:pt x="70610" y="350014"/>
                          <a:pt x="70229" y="349632"/>
                          <a:pt x="69848" y="349442"/>
                        </a:cubicBezTo>
                        <a:cubicBezTo>
                          <a:pt x="69467" y="349252"/>
                          <a:pt x="69467" y="348871"/>
                          <a:pt x="69372" y="348490"/>
                        </a:cubicBezTo>
                        <a:cubicBezTo>
                          <a:pt x="69277" y="348109"/>
                          <a:pt x="68991" y="347728"/>
                          <a:pt x="68515" y="347442"/>
                        </a:cubicBezTo>
                        <a:cubicBezTo>
                          <a:pt x="68038" y="347156"/>
                          <a:pt x="68038" y="347442"/>
                          <a:pt x="67753" y="347442"/>
                        </a:cubicBezTo>
                        <a:cubicBezTo>
                          <a:pt x="67562" y="347442"/>
                          <a:pt x="66705" y="347347"/>
                          <a:pt x="66229" y="347347"/>
                        </a:cubicBezTo>
                        <a:cubicBezTo>
                          <a:pt x="65848" y="347347"/>
                          <a:pt x="65848" y="347156"/>
                          <a:pt x="65943" y="346870"/>
                        </a:cubicBezTo>
                        <a:cubicBezTo>
                          <a:pt x="65943" y="346585"/>
                          <a:pt x="66038" y="346585"/>
                          <a:pt x="65752" y="346489"/>
                        </a:cubicBezTo>
                        <a:cubicBezTo>
                          <a:pt x="65467" y="346394"/>
                          <a:pt x="65562" y="346108"/>
                          <a:pt x="65657" y="345918"/>
                        </a:cubicBezTo>
                        <a:cubicBezTo>
                          <a:pt x="65848" y="345727"/>
                          <a:pt x="65848" y="345632"/>
                          <a:pt x="65467" y="345632"/>
                        </a:cubicBezTo>
                        <a:cubicBezTo>
                          <a:pt x="65181" y="345632"/>
                          <a:pt x="63943" y="345156"/>
                          <a:pt x="63847" y="344870"/>
                        </a:cubicBezTo>
                        <a:cubicBezTo>
                          <a:pt x="63657" y="344584"/>
                          <a:pt x="64038" y="344489"/>
                          <a:pt x="64324" y="344203"/>
                        </a:cubicBezTo>
                        <a:cubicBezTo>
                          <a:pt x="64609" y="343918"/>
                          <a:pt x="64609" y="343727"/>
                          <a:pt x="64609" y="343346"/>
                        </a:cubicBezTo>
                        <a:cubicBezTo>
                          <a:pt x="64609" y="343060"/>
                          <a:pt x="64895" y="342489"/>
                          <a:pt x="64990" y="342013"/>
                        </a:cubicBezTo>
                        <a:cubicBezTo>
                          <a:pt x="65086" y="341536"/>
                          <a:pt x="64990" y="341060"/>
                          <a:pt x="64609" y="340393"/>
                        </a:cubicBezTo>
                        <a:cubicBezTo>
                          <a:pt x="64228" y="339727"/>
                          <a:pt x="64800" y="339060"/>
                          <a:pt x="64705" y="338584"/>
                        </a:cubicBezTo>
                        <a:cubicBezTo>
                          <a:pt x="64609" y="338107"/>
                          <a:pt x="64038" y="338107"/>
                          <a:pt x="63657" y="338012"/>
                        </a:cubicBezTo>
                        <a:cubicBezTo>
                          <a:pt x="63276" y="337917"/>
                          <a:pt x="63181" y="337917"/>
                          <a:pt x="63181" y="337536"/>
                        </a:cubicBezTo>
                        <a:cubicBezTo>
                          <a:pt x="63181" y="337155"/>
                          <a:pt x="63562" y="336964"/>
                          <a:pt x="63562" y="336488"/>
                        </a:cubicBezTo>
                        <a:cubicBezTo>
                          <a:pt x="63562" y="336012"/>
                          <a:pt x="62609" y="336107"/>
                          <a:pt x="62323" y="336107"/>
                        </a:cubicBezTo>
                        <a:cubicBezTo>
                          <a:pt x="61942" y="336107"/>
                          <a:pt x="61657" y="335821"/>
                          <a:pt x="61371" y="335440"/>
                        </a:cubicBezTo>
                        <a:cubicBezTo>
                          <a:pt x="61085" y="335059"/>
                          <a:pt x="60895" y="335821"/>
                          <a:pt x="60704" y="336012"/>
                        </a:cubicBezTo>
                        <a:cubicBezTo>
                          <a:pt x="60418" y="336202"/>
                          <a:pt x="59847" y="336107"/>
                          <a:pt x="59466" y="336012"/>
                        </a:cubicBezTo>
                        <a:cubicBezTo>
                          <a:pt x="59180" y="335821"/>
                          <a:pt x="58799" y="336012"/>
                          <a:pt x="58609" y="336202"/>
                        </a:cubicBezTo>
                        <a:cubicBezTo>
                          <a:pt x="58418" y="336393"/>
                          <a:pt x="58037" y="336488"/>
                          <a:pt x="57656" y="336488"/>
                        </a:cubicBezTo>
                        <a:cubicBezTo>
                          <a:pt x="57275" y="336488"/>
                          <a:pt x="57085" y="336298"/>
                          <a:pt x="56989" y="335821"/>
                        </a:cubicBezTo>
                        <a:cubicBezTo>
                          <a:pt x="56894" y="335345"/>
                          <a:pt x="56418" y="335917"/>
                          <a:pt x="56037" y="335726"/>
                        </a:cubicBezTo>
                        <a:cubicBezTo>
                          <a:pt x="55656" y="335536"/>
                          <a:pt x="55465" y="335536"/>
                          <a:pt x="55084" y="335631"/>
                        </a:cubicBezTo>
                        <a:cubicBezTo>
                          <a:pt x="54703" y="335726"/>
                          <a:pt x="54513" y="336107"/>
                          <a:pt x="54037" y="336298"/>
                        </a:cubicBezTo>
                        <a:cubicBezTo>
                          <a:pt x="53560" y="336488"/>
                          <a:pt x="53656" y="336202"/>
                          <a:pt x="53275" y="336107"/>
                        </a:cubicBezTo>
                        <a:cubicBezTo>
                          <a:pt x="52894" y="336012"/>
                          <a:pt x="52989" y="336488"/>
                          <a:pt x="52703" y="336678"/>
                        </a:cubicBezTo>
                        <a:cubicBezTo>
                          <a:pt x="52417" y="336869"/>
                          <a:pt x="52227" y="336774"/>
                          <a:pt x="52132" y="336583"/>
                        </a:cubicBezTo>
                        <a:cubicBezTo>
                          <a:pt x="52036" y="336393"/>
                          <a:pt x="51941" y="335536"/>
                          <a:pt x="52036" y="335155"/>
                        </a:cubicBezTo>
                        <a:cubicBezTo>
                          <a:pt x="52132" y="334774"/>
                          <a:pt x="51655" y="334869"/>
                          <a:pt x="51370" y="334869"/>
                        </a:cubicBezTo>
                        <a:cubicBezTo>
                          <a:pt x="51084" y="334869"/>
                          <a:pt x="50512" y="334964"/>
                          <a:pt x="50227" y="334869"/>
                        </a:cubicBezTo>
                        <a:cubicBezTo>
                          <a:pt x="49941" y="334774"/>
                          <a:pt x="49179" y="335631"/>
                          <a:pt x="48512" y="336012"/>
                        </a:cubicBezTo>
                        <a:cubicBezTo>
                          <a:pt x="47845" y="336393"/>
                          <a:pt x="47845" y="336774"/>
                          <a:pt x="47655" y="336964"/>
                        </a:cubicBezTo>
                        <a:cubicBezTo>
                          <a:pt x="47464" y="337155"/>
                          <a:pt x="46988" y="337345"/>
                          <a:pt x="46798" y="337345"/>
                        </a:cubicBezTo>
                        <a:cubicBezTo>
                          <a:pt x="46607" y="337250"/>
                          <a:pt x="46417" y="337440"/>
                          <a:pt x="46036" y="337536"/>
                        </a:cubicBezTo>
                        <a:cubicBezTo>
                          <a:pt x="45655" y="337631"/>
                          <a:pt x="44702" y="337536"/>
                          <a:pt x="44416" y="337345"/>
                        </a:cubicBezTo>
                        <a:cubicBezTo>
                          <a:pt x="44131" y="337250"/>
                          <a:pt x="43750" y="337726"/>
                          <a:pt x="43369" y="337917"/>
                        </a:cubicBezTo>
                        <a:cubicBezTo>
                          <a:pt x="42988" y="338107"/>
                          <a:pt x="42988" y="338012"/>
                          <a:pt x="42797" y="337917"/>
                        </a:cubicBezTo>
                        <a:cubicBezTo>
                          <a:pt x="42607" y="337822"/>
                          <a:pt x="41273" y="338393"/>
                          <a:pt x="41083" y="338584"/>
                        </a:cubicBezTo>
                        <a:cubicBezTo>
                          <a:pt x="40797" y="338679"/>
                          <a:pt x="40797" y="338965"/>
                          <a:pt x="40797" y="339155"/>
                        </a:cubicBezTo>
                        <a:cubicBezTo>
                          <a:pt x="40797" y="339441"/>
                          <a:pt x="39559" y="339060"/>
                          <a:pt x="39178" y="339060"/>
                        </a:cubicBezTo>
                        <a:cubicBezTo>
                          <a:pt x="38797" y="339060"/>
                          <a:pt x="38797" y="339250"/>
                          <a:pt x="38797" y="339536"/>
                        </a:cubicBezTo>
                        <a:cubicBezTo>
                          <a:pt x="38797" y="339822"/>
                          <a:pt x="38130" y="340489"/>
                          <a:pt x="37844" y="340774"/>
                        </a:cubicBezTo>
                        <a:cubicBezTo>
                          <a:pt x="37558" y="340965"/>
                          <a:pt x="36987" y="340965"/>
                          <a:pt x="36701" y="340965"/>
                        </a:cubicBezTo>
                        <a:cubicBezTo>
                          <a:pt x="36415" y="340965"/>
                          <a:pt x="36130" y="340298"/>
                          <a:pt x="36130" y="339917"/>
                        </a:cubicBezTo>
                        <a:cubicBezTo>
                          <a:pt x="36130" y="339536"/>
                          <a:pt x="35177" y="338774"/>
                          <a:pt x="34701" y="338393"/>
                        </a:cubicBezTo>
                        <a:cubicBezTo>
                          <a:pt x="34129" y="338012"/>
                          <a:pt x="33272" y="338488"/>
                          <a:pt x="32986" y="338298"/>
                        </a:cubicBezTo>
                        <a:cubicBezTo>
                          <a:pt x="32701" y="338107"/>
                          <a:pt x="31843" y="338393"/>
                          <a:pt x="31653" y="338393"/>
                        </a:cubicBezTo>
                        <a:cubicBezTo>
                          <a:pt x="31462" y="338393"/>
                          <a:pt x="31367" y="337726"/>
                          <a:pt x="31081" y="337345"/>
                        </a:cubicBezTo>
                        <a:cubicBezTo>
                          <a:pt x="30700" y="336964"/>
                          <a:pt x="30605" y="337440"/>
                          <a:pt x="30319" y="337440"/>
                        </a:cubicBezTo>
                        <a:cubicBezTo>
                          <a:pt x="30034" y="337440"/>
                          <a:pt x="29557" y="337250"/>
                          <a:pt x="29462" y="337155"/>
                        </a:cubicBezTo>
                        <a:cubicBezTo>
                          <a:pt x="29367" y="337060"/>
                          <a:pt x="28414" y="337345"/>
                          <a:pt x="28129" y="337345"/>
                        </a:cubicBezTo>
                        <a:cubicBezTo>
                          <a:pt x="27748" y="337345"/>
                          <a:pt x="27652" y="337060"/>
                          <a:pt x="27652" y="336774"/>
                        </a:cubicBezTo>
                        <a:cubicBezTo>
                          <a:pt x="27652" y="336488"/>
                          <a:pt x="27271" y="336583"/>
                          <a:pt x="27081" y="336774"/>
                        </a:cubicBezTo>
                        <a:cubicBezTo>
                          <a:pt x="26795" y="336964"/>
                          <a:pt x="26700" y="336583"/>
                          <a:pt x="26700" y="336298"/>
                        </a:cubicBezTo>
                        <a:cubicBezTo>
                          <a:pt x="26700" y="335917"/>
                          <a:pt x="26033" y="336107"/>
                          <a:pt x="25557" y="336107"/>
                        </a:cubicBezTo>
                        <a:cubicBezTo>
                          <a:pt x="25081" y="336107"/>
                          <a:pt x="25081" y="335726"/>
                          <a:pt x="24985" y="335440"/>
                        </a:cubicBezTo>
                        <a:cubicBezTo>
                          <a:pt x="24890" y="335155"/>
                          <a:pt x="24223" y="334774"/>
                          <a:pt x="24033" y="334774"/>
                        </a:cubicBezTo>
                        <a:cubicBezTo>
                          <a:pt x="23842" y="334774"/>
                          <a:pt x="23557" y="334583"/>
                          <a:pt x="23652" y="334297"/>
                        </a:cubicBezTo>
                        <a:cubicBezTo>
                          <a:pt x="23652" y="334011"/>
                          <a:pt x="23461" y="333916"/>
                          <a:pt x="23271" y="333535"/>
                        </a:cubicBezTo>
                        <a:cubicBezTo>
                          <a:pt x="23080" y="333154"/>
                          <a:pt x="23842" y="332964"/>
                          <a:pt x="24414" y="332773"/>
                        </a:cubicBezTo>
                        <a:cubicBezTo>
                          <a:pt x="24985" y="332583"/>
                          <a:pt x="24795" y="332202"/>
                          <a:pt x="24604" y="332011"/>
                        </a:cubicBezTo>
                        <a:cubicBezTo>
                          <a:pt x="24509" y="331821"/>
                          <a:pt x="24414" y="331630"/>
                          <a:pt x="24509" y="331345"/>
                        </a:cubicBezTo>
                        <a:cubicBezTo>
                          <a:pt x="24604" y="330964"/>
                          <a:pt x="24128" y="330964"/>
                          <a:pt x="23747" y="330964"/>
                        </a:cubicBezTo>
                        <a:cubicBezTo>
                          <a:pt x="23366" y="330964"/>
                          <a:pt x="23176" y="330582"/>
                          <a:pt x="22985" y="330392"/>
                        </a:cubicBezTo>
                        <a:cubicBezTo>
                          <a:pt x="22795" y="330202"/>
                          <a:pt x="22509" y="329535"/>
                          <a:pt x="22509" y="329249"/>
                        </a:cubicBezTo>
                        <a:cubicBezTo>
                          <a:pt x="22509" y="328963"/>
                          <a:pt x="21842" y="329440"/>
                          <a:pt x="21652" y="329440"/>
                        </a:cubicBezTo>
                        <a:cubicBezTo>
                          <a:pt x="21366" y="329535"/>
                          <a:pt x="21556" y="330011"/>
                          <a:pt x="21461" y="330106"/>
                        </a:cubicBezTo>
                        <a:cubicBezTo>
                          <a:pt x="21461" y="330202"/>
                          <a:pt x="21366" y="330487"/>
                          <a:pt x="21175" y="330678"/>
                        </a:cubicBezTo>
                        <a:cubicBezTo>
                          <a:pt x="20985" y="330868"/>
                          <a:pt x="20318" y="330868"/>
                          <a:pt x="20318" y="330868"/>
                        </a:cubicBezTo>
                        <a:cubicBezTo>
                          <a:pt x="20318" y="330868"/>
                          <a:pt x="19842" y="330106"/>
                          <a:pt x="19651" y="329916"/>
                        </a:cubicBezTo>
                        <a:cubicBezTo>
                          <a:pt x="19461" y="329725"/>
                          <a:pt x="19270" y="329725"/>
                          <a:pt x="18889" y="330202"/>
                        </a:cubicBezTo>
                        <a:cubicBezTo>
                          <a:pt x="18508" y="330678"/>
                          <a:pt x="17746" y="330964"/>
                          <a:pt x="17746" y="330964"/>
                        </a:cubicBezTo>
                        <a:cubicBezTo>
                          <a:pt x="17746" y="330964"/>
                          <a:pt x="16984" y="330392"/>
                          <a:pt x="16603" y="330392"/>
                        </a:cubicBezTo>
                        <a:cubicBezTo>
                          <a:pt x="16222" y="330392"/>
                          <a:pt x="15079" y="330868"/>
                          <a:pt x="14889" y="331154"/>
                        </a:cubicBezTo>
                        <a:cubicBezTo>
                          <a:pt x="14698" y="331440"/>
                          <a:pt x="14317" y="331249"/>
                          <a:pt x="13936" y="331059"/>
                        </a:cubicBezTo>
                        <a:cubicBezTo>
                          <a:pt x="13555" y="330868"/>
                          <a:pt x="13555" y="331440"/>
                          <a:pt x="13555" y="331535"/>
                        </a:cubicBezTo>
                        <a:cubicBezTo>
                          <a:pt x="13555" y="331726"/>
                          <a:pt x="13460" y="332202"/>
                          <a:pt x="13460" y="332488"/>
                        </a:cubicBezTo>
                        <a:cubicBezTo>
                          <a:pt x="13460" y="332869"/>
                          <a:pt x="13460" y="332869"/>
                          <a:pt x="13555" y="333154"/>
                        </a:cubicBezTo>
                        <a:cubicBezTo>
                          <a:pt x="13651" y="333440"/>
                          <a:pt x="13651" y="333726"/>
                          <a:pt x="13460" y="333631"/>
                        </a:cubicBezTo>
                        <a:cubicBezTo>
                          <a:pt x="13270" y="333535"/>
                          <a:pt x="13079" y="333631"/>
                          <a:pt x="13079" y="333821"/>
                        </a:cubicBezTo>
                        <a:cubicBezTo>
                          <a:pt x="12984" y="333916"/>
                          <a:pt x="12698" y="334202"/>
                          <a:pt x="12508" y="334393"/>
                        </a:cubicBezTo>
                        <a:cubicBezTo>
                          <a:pt x="12317" y="334583"/>
                          <a:pt x="12031" y="334774"/>
                          <a:pt x="12031" y="334774"/>
                        </a:cubicBezTo>
                        <a:cubicBezTo>
                          <a:pt x="12031" y="334774"/>
                          <a:pt x="11650" y="334202"/>
                          <a:pt x="11555" y="334011"/>
                        </a:cubicBezTo>
                        <a:cubicBezTo>
                          <a:pt x="11460" y="333821"/>
                          <a:pt x="10888" y="333821"/>
                          <a:pt x="10698" y="333821"/>
                        </a:cubicBezTo>
                        <a:cubicBezTo>
                          <a:pt x="10507" y="333821"/>
                          <a:pt x="10222" y="334583"/>
                          <a:pt x="10222" y="334583"/>
                        </a:cubicBezTo>
                        <a:cubicBezTo>
                          <a:pt x="10222" y="334583"/>
                          <a:pt x="9745" y="334488"/>
                          <a:pt x="9555" y="334393"/>
                        </a:cubicBezTo>
                        <a:cubicBezTo>
                          <a:pt x="9364" y="334202"/>
                          <a:pt x="9269" y="334488"/>
                          <a:pt x="9079" y="334678"/>
                        </a:cubicBezTo>
                        <a:cubicBezTo>
                          <a:pt x="8888" y="334869"/>
                          <a:pt x="8602" y="335155"/>
                          <a:pt x="8317" y="335155"/>
                        </a:cubicBezTo>
                        <a:cubicBezTo>
                          <a:pt x="8031" y="335155"/>
                          <a:pt x="7840" y="335821"/>
                          <a:pt x="7459" y="335917"/>
                        </a:cubicBezTo>
                        <a:cubicBezTo>
                          <a:pt x="7078" y="336012"/>
                          <a:pt x="6507" y="336583"/>
                          <a:pt x="6316" y="336678"/>
                        </a:cubicBezTo>
                        <a:cubicBezTo>
                          <a:pt x="6126" y="336774"/>
                          <a:pt x="5840" y="336678"/>
                          <a:pt x="5650" y="336964"/>
                        </a:cubicBezTo>
                        <a:cubicBezTo>
                          <a:pt x="5459" y="337250"/>
                          <a:pt x="4697" y="337060"/>
                          <a:pt x="4411" y="337060"/>
                        </a:cubicBezTo>
                        <a:cubicBezTo>
                          <a:pt x="4126" y="337060"/>
                          <a:pt x="4316" y="336583"/>
                          <a:pt x="4126" y="336012"/>
                        </a:cubicBezTo>
                        <a:cubicBezTo>
                          <a:pt x="3935" y="335440"/>
                          <a:pt x="3745" y="335726"/>
                          <a:pt x="3459" y="335821"/>
                        </a:cubicBezTo>
                        <a:cubicBezTo>
                          <a:pt x="3173" y="335917"/>
                          <a:pt x="2983" y="335631"/>
                          <a:pt x="2792" y="335345"/>
                        </a:cubicBezTo>
                        <a:cubicBezTo>
                          <a:pt x="2697" y="335059"/>
                          <a:pt x="2792" y="334774"/>
                          <a:pt x="3173" y="334488"/>
                        </a:cubicBezTo>
                        <a:cubicBezTo>
                          <a:pt x="3554" y="334202"/>
                          <a:pt x="3173" y="333916"/>
                          <a:pt x="2887" y="333631"/>
                        </a:cubicBezTo>
                        <a:cubicBezTo>
                          <a:pt x="2602" y="333440"/>
                          <a:pt x="2792" y="332869"/>
                          <a:pt x="2792" y="332583"/>
                        </a:cubicBezTo>
                        <a:cubicBezTo>
                          <a:pt x="2792" y="332297"/>
                          <a:pt x="2316" y="332678"/>
                          <a:pt x="2030" y="332678"/>
                        </a:cubicBezTo>
                        <a:cubicBezTo>
                          <a:pt x="1744" y="332678"/>
                          <a:pt x="1649" y="331821"/>
                          <a:pt x="1840" y="331630"/>
                        </a:cubicBezTo>
                        <a:cubicBezTo>
                          <a:pt x="2030" y="331440"/>
                          <a:pt x="1554" y="330773"/>
                          <a:pt x="1554" y="330773"/>
                        </a:cubicBezTo>
                        <a:cubicBezTo>
                          <a:pt x="1554" y="330773"/>
                          <a:pt x="1554" y="330011"/>
                          <a:pt x="1268" y="329725"/>
                        </a:cubicBezTo>
                        <a:cubicBezTo>
                          <a:pt x="982" y="329440"/>
                          <a:pt x="316" y="328963"/>
                          <a:pt x="125" y="328678"/>
                        </a:cubicBezTo>
                        <a:cubicBezTo>
                          <a:pt x="-65" y="328392"/>
                          <a:pt x="-65" y="327249"/>
                          <a:pt x="316" y="326963"/>
                        </a:cubicBezTo>
                        <a:cubicBezTo>
                          <a:pt x="697" y="326582"/>
                          <a:pt x="1459" y="326392"/>
                          <a:pt x="1649" y="326677"/>
                        </a:cubicBezTo>
                        <a:cubicBezTo>
                          <a:pt x="1840" y="326963"/>
                          <a:pt x="2030" y="327058"/>
                          <a:pt x="2411" y="327058"/>
                        </a:cubicBezTo>
                        <a:cubicBezTo>
                          <a:pt x="2697" y="327058"/>
                          <a:pt x="3173" y="326963"/>
                          <a:pt x="3459" y="327344"/>
                        </a:cubicBezTo>
                        <a:cubicBezTo>
                          <a:pt x="3745" y="327725"/>
                          <a:pt x="3649" y="328297"/>
                          <a:pt x="4221" y="328392"/>
                        </a:cubicBezTo>
                        <a:cubicBezTo>
                          <a:pt x="4792" y="328487"/>
                          <a:pt x="5269" y="328297"/>
                          <a:pt x="5840" y="328297"/>
                        </a:cubicBezTo>
                        <a:cubicBezTo>
                          <a:pt x="6316" y="328297"/>
                          <a:pt x="6602" y="327630"/>
                          <a:pt x="6888" y="327439"/>
                        </a:cubicBezTo>
                        <a:cubicBezTo>
                          <a:pt x="7269" y="327249"/>
                          <a:pt x="8698" y="326773"/>
                          <a:pt x="8983" y="326868"/>
                        </a:cubicBezTo>
                        <a:cubicBezTo>
                          <a:pt x="9364" y="326963"/>
                          <a:pt x="9650" y="327249"/>
                          <a:pt x="10031" y="326963"/>
                        </a:cubicBezTo>
                        <a:cubicBezTo>
                          <a:pt x="10412" y="326677"/>
                          <a:pt x="10984" y="326392"/>
                          <a:pt x="11460" y="326106"/>
                        </a:cubicBezTo>
                        <a:cubicBezTo>
                          <a:pt x="11841" y="325820"/>
                          <a:pt x="12889" y="325820"/>
                          <a:pt x="13079" y="325439"/>
                        </a:cubicBezTo>
                        <a:cubicBezTo>
                          <a:pt x="13270" y="325153"/>
                          <a:pt x="13365" y="324677"/>
                          <a:pt x="13841" y="324772"/>
                        </a:cubicBezTo>
                        <a:cubicBezTo>
                          <a:pt x="14317" y="324868"/>
                          <a:pt x="14603" y="325344"/>
                          <a:pt x="14984" y="325344"/>
                        </a:cubicBezTo>
                        <a:cubicBezTo>
                          <a:pt x="15365" y="325344"/>
                          <a:pt x="15175" y="324582"/>
                          <a:pt x="15746" y="324296"/>
                        </a:cubicBezTo>
                        <a:cubicBezTo>
                          <a:pt x="16222" y="324010"/>
                          <a:pt x="16413" y="323248"/>
                          <a:pt x="16984" y="322963"/>
                        </a:cubicBezTo>
                        <a:cubicBezTo>
                          <a:pt x="17461" y="322677"/>
                          <a:pt x="17651" y="322582"/>
                          <a:pt x="17556" y="322105"/>
                        </a:cubicBezTo>
                        <a:cubicBezTo>
                          <a:pt x="17461" y="321724"/>
                          <a:pt x="17937" y="320772"/>
                          <a:pt x="17651" y="320391"/>
                        </a:cubicBezTo>
                        <a:cubicBezTo>
                          <a:pt x="17365" y="320105"/>
                          <a:pt x="16889" y="319629"/>
                          <a:pt x="17270" y="319343"/>
                        </a:cubicBezTo>
                        <a:cubicBezTo>
                          <a:pt x="17556" y="318962"/>
                          <a:pt x="18032" y="319057"/>
                          <a:pt x="17651" y="318581"/>
                        </a:cubicBezTo>
                        <a:cubicBezTo>
                          <a:pt x="17365" y="318010"/>
                          <a:pt x="17080" y="317438"/>
                          <a:pt x="17556" y="317248"/>
                        </a:cubicBezTo>
                        <a:cubicBezTo>
                          <a:pt x="17937" y="317057"/>
                          <a:pt x="18318" y="316962"/>
                          <a:pt x="18032" y="316676"/>
                        </a:cubicBezTo>
                        <a:cubicBezTo>
                          <a:pt x="17746" y="316390"/>
                          <a:pt x="17270" y="316581"/>
                          <a:pt x="17461" y="316200"/>
                        </a:cubicBezTo>
                        <a:cubicBezTo>
                          <a:pt x="17651" y="315819"/>
                          <a:pt x="17937" y="315343"/>
                          <a:pt x="17651" y="315438"/>
                        </a:cubicBezTo>
                        <a:cubicBezTo>
                          <a:pt x="17365" y="315533"/>
                          <a:pt x="16794" y="316009"/>
                          <a:pt x="16699" y="315533"/>
                        </a:cubicBezTo>
                        <a:cubicBezTo>
                          <a:pt x="16508" y="314961"/>
                          <a:pt x="17175" y="314961"/>
                          <a:pt x="17365" y="314771"/>
                        </a:cubicBezTo>
                        <a:cubicBezTo>
                          <a:pt x="17651" y="314581"/>
                          <a:pt x="17556" y="314295"/>
                          <a:pt x="17651" y="313819"/>
                        </a:cubicBezTo>
                        <a:cubicBezTo>
                          <a:pt x="17746" y="313342"/>
                          <a:pt x="17842" y="312961"/>
                          <a:pt x="18223" y="313152"/>
                        </a:cubicBezTo>
                        <a:cubicBezTo>
                          <a:pt x="18604" y="313342"/>
                          <a:pt x="18604" y="313533"/>
                          <a:pt x="18604" y="313914"/>
                        </a:cubicBezTo>
                        <a:cubicBezTo>
                          <a:pt x="18604" y="314295"/>
                          <a:pt x="18413" y="314961"/>
                          <a:pt x="18699" y="315247"/>
                        </a:cubicBezTo>
                        <a:cubicBezTo>
                          <a:pt x="18985" y="315533"/>
                          <a:pt x="19461" y="315628"/>
                          <a:pt x="19651" y="315247"/>
                        </a:cubicBezTo>
                        <a:cubicBezTo>
                          <a:pt x="19842" y="314866"/>
                          <a:pt x="19651" y="314104"/>
                          <a:pt x="19461" y="313533"/>
                        </a:cubicBezTo>
                        <a:cubicBezTo>
                          <a:pt x="19366" y="313057"/>
                          <a:pt x="19461" y="312485"/>
                          <a:pt x="19080" y="312199"/>
                        </a:cubicBezTo>
                        <a:cubicBezTo>
                          <a:pt x="18699" y="311914"/>
                          <a:pt x="18508" y="311628"/>
                          <a:pt x="18223" y="311437"/>
                        </a:cubicBezTo>
                        <a:cubicBezTo>
                          <a:pt x="17937" y="311247"/>
                          <a:pt x="17461" y="310580"/>
                          <a:pt x="16699" y="310866"/>
                        </a:cubicBezTo>
                        <a:cubicBezTo>
                          <a:pt x="16032" y="311056"/>
                          <a:pt x="15175" y="311628"/>
                          <a:pt x="14889" y="311247"/>
                        </a:cubicBezTo>
                        <a:cubicBezTo>
                          <a:pt x="14508" y="310866"/>
                          <a:pt x="14413" y="310390"/>
                          <a:pt x="13651" y="310199"/>
                        </a:cubicBezTo>
                        <a:cubicBezTo>
                          <a:pt x="12889" y="310009"/>
                          <a:pt x="12508" y="310009"/>
                          <a:pt x="12317" y="309628"/>
                        </a:cubicBezTo>
                        <a:cubicBezTo>
                          <a:pt x="12127" y="309247"/>
                          <a:pt x="12222" y="308961"/>
                          <a:pt x="11460" y="308865"/>
                        </a:cubicBezTo>
                        <a:cubicBezTo>
                          <a:pt x="10698" y="308865"/>
                          <a:pt x="10603" y="308865"/>
                          <a:pt x="10507" y="308389"/>
                        </a:cubicBezTo>
                        <a:cubicBezTo>
                          <a:pt x="10412" y="307818"/>
                          <a:pt x="10222" y="307818"/>
                          <a:pt x="10507" y="307627"/>
                        </a:cubicBezTo>
                        <a:cubicBezTo>
                          <a:pt x="10793" y="307437"/>
                          <a:pt x="10984" y="307342"/>
                          <a:pt x="10698" y="306770"/>
                        </a:cubicBezTo>
                        <a:cubicBezTo>
                          <a:pt x="10412" y="306294"/>
                          <a:pt x="10317" y="305913"/>
                          <a:pt x="9745" y="305246"/>
                        </a:cubicBezTo>
                        <a:cubicBezTo>
                          <a:pt x="9269" y="304675"/>
                          <a:pt x="8507" y="304008"/>
                          <a:pt x="8793" y="303817"/>
                        </a:cubicBezTo>
                        <a:cubicBezTo>
                          <a:pt x="9079" y="303627"/>
                          <a:pt x="9745" y="303341"/>
                          <a:pt x="9936" y="303627"/>
                        </a:cubicBezTo>
                        <a:cubicBezTo>
                          <a:pt x="10126" y="303913"/>
                          <a:pt x="10507" y="304389"/>
                          <a:pt x="10793" y="304389"/>
                        </a:cubicBezTo>
                        <a:cubicBezTo>
                          <a:pt x="11174" y="304389"/>
                          <a:pt x="11555" y="303913"/>
                          <a:pt x="11841" y="304008"/>
                        </a:cubicBezTo>
                        <a:cubicBezTo>
                          <a:pt x="12222" y="304103"/>
                          <a:pt x="13460" y="304389"/>
                          <a:pt x="13651" y="304008"/>
                        </a:cubicBezTo>
                        <a:cubicBezTo>
                          <a:pt x="13841" y="303627"/>
                          <a:pt x="14222" y="302198"/>
                          <a:pt x="14032" y="301627"/>
                        </a:cubicBezTo>
                        <a:cubicBezTo>
                          <a:pt x="13936" y="301055"/>
                          <a:pt x="13174" y="300484"/>
                          <a:pt x="13746" y="300293"/>
                        </a:cubicBezTo>
                        <a:cubicBezTo>
                          <a:pt x="14317" y="300198"/>
                          <a:pt x="13746" y="299436"/>
                          <a:pt x="14222" y="298769"/>
                        </a:cubicBezTo>
                        <a:cubicBezTo>
                          <a:pt x="14698" y="298102"/>
                          <a:pt x="15460" y="297721"/>
                          <a:pt x="15556" y="297245"/>
                        </a:cubicBezTo>
                        <a:cubicBezTo>
                          <a:pt x="15556" y="296769"/>
                          <a:pt x="16127" y="296674"/>
                          <a:pt x="16222" y="296388"/>
                        </a:cubicBezTo>
                        <a:cubicBezTo>
                          <a:pt x="16318" y="296102"/>
                          <a:pt x="16222" y="295435"/>
                          <a:pt x="16794" y="295531"/>
                        </a:cubicBezTo>
                        <a:cubicBezTo>
                          <a:pt x="17365" y="295721"/>
                          <a:pt x="17365" y="295721"/>
                          <a:pt x="17746" y="295340"/>
                        </a:cubicBezTo>
                        <a:cubicBezTo>
                          <a:pt x="18223" y="294959"/>
                          <a:pt x="17937" y="294864"/>
                          <a:pt x="18318" y="294483"/>
                        </a:cubicBezTo>
                        <a:cubicBezTo>
                          <a:pt x="18604" y="294102"/>
                          <a:pt x="18794" y="294007"/>
                          <a:pt x="18889" y="293626"/>
                        </a:cubicBezTo>
                        <a:cubicBezTo>
                          <a:pt x="19080" y="293340"/>
                          <a:pt x="19175" y="293054"/>
                          <a:pt x="19651" y="293149"/>
                        </a:cubicBezTo>
                        <a:cubicBezTo>
                          <a:pt x="20128" y="293149"/>
                          <a:pt x="20128" y="293435"/>
                          <a:pt x="20699" y="293340"/>
                        </a:cubicBezTo>
                        <a:cubicBezTo>
                          <a:pt x="21271" y="293245"/>
                          <a:pt x="21271" y="294007"/>
                          <a:pt x="21747" y="293816"/>
                        </a:cubicBezTo>
                        <a:cubicBezTo>
                          <a:pt x="22223" y="293626"/>
                          <a:pt x="22223" y="293149"/>
                          <a:pt x="22699" y="293340"/>
                        </a:cubicBezTo>
                        <a:cubicBezTo>
                          <a:pt x="23176" y="293435"/>
                          <a:pt x="23557" y="292864"/>
                          <a:pt x="24128" y="292959"/>
                        </a:cubicBezTo>
                        <a:cubicBezTo>
                          <a:pt x="24319" y="292959"/>
                          <a:pt x="24795" y="293149"/>
                          <a:pt x="25081" y="293340"/>
                        </a:cubicBezTo>
                        <a:cubicBezTo>
                          <a:pt x="25176" y="293435"/>
                          <a:pt x="25462" y="293626"/>
                          <a:pt x="25557" y="293626"/>
                        </a:cubicBezTo>
                        <a:lnTo>
                          <a:pt x="24509" y="294578"/>
                        </a:lnTo>
                        <a:cubicBezTo>
                          <a:pt x="24509" y="294578"/>
                          <a:pt x="24700" y="294769"/>
                          <a:pt x="24700" y="294769"/>
                        </a:cubicBezTo>
                        <a:cubicBezTo>
                          <a:pt x="24700" y="294864"/>
                          <a:pt x="24890" y="295054"/>
                          <a:pt x="25176" y="295054"/>
                        </a:cubicBezTo>
                        <a:cubicBezTo>
                          <a:pt x="25652" y="295054"/>
                          <a:pt x="26128" y="294388"/>
                          <a:pt x="26319" y="294578"/>
                        </a:cubicBezTo>
                        <a:cubicBezTo>
                          <a:pt x="26605" y="294769"/>
                          <a:pt x="25938" y="295150"/>
                          <a:pt x="26414" y="295531"/>
                        </a:cubicBezTo>
                        <a:cubicBezTo>
                          <a:pt x="26890" y="295911"/>
                          <a:pt x="27843" y="296388"/>
                          <a:pt x="28129" y="296293"/>
                        </a:cubicBezTo>
                        <a:cubicBezTo>
                          <a:pt x="28414" y="296197"/>
                          <a:pt x="28510" y="295435"/>
                          <a:pt x="29176" y="295435"/>
                        </a:cubicBezTo>
                        <a:cubicBezTo>
                          <a:pt x="29748" y="295435"/>
                          <a:pt x="30034" y="295054"/>
                          <a:pt x="30415" y="294578"/>
                        </a:cubicBezTo>
                        <a:cubicBezTo>
                          <a:pt x="30796" y="294197"/>
                          <a:pt x="31558" y="293340"/>
                          <a:pt x="32034" y="293245"/>
                        </a:cubicBezTo>
                        <a:cubicBezTo>
                          <a:pt x="32510" y="293149"/>
                          <a:pt x="33177" y="293149"/>
                          <a:pt x="33272" y="293530"/>
                        </a:cubicBezTo>
                        <a:cubicBezTo>
                          <a:pt x="33272" y="293816"/>
                          <a:pt x="33748" y="294007"/>
                          <a:pt x="33939" y="294102"/>
                        </a:cubicBezTo>
                        <a:cubicBezTo>
                          <a:pt x="34225" y="294197"/>
                          <a:pt x="34415" y="294102"/>
                          <a:pt x="34701" y="293816"/>
                        </a:cubicBezTo>
                        <a:cubicBezTo>
                          <a:pt x="34987" y="293530"/>
                          <a:pt x="35558" y="293721"/>
                          <a:pt x="35558" y="293245"/>
                        </a:cubicBezTo>
                        <a:cubicBezTo>
                          <a:pt x="35558" y="292768"/>
                          <a:pt x="35558" y="292578"/>
                          <a:pt x="35939" y="292578"/>
                        </a:cubicBezTo>
                        <a:cubicBezTo>
                          <a:pt x="36320" y="292578"/>
                          <a:pt x="36796" y="292673"/>
                          <a:pt x="37177" y="292578"/>
                        </a:cubicBezTo>
                        <a:cubicBezTo>
                          <a:pt x="37558" y="292482"/>
                          <a:pt x="38320" y="292102"/>
                          <a:pt x="38416" y="292768"/>
                        </a:cubicBezTo>
                        <a:cubicBezTo>
                          <a:pt x="38511" y="293435"/>
                          <a:pt x="38511" y="293816"/>
                          <a:pt x="38606" y="294197"/>
                        </a:cubicBezTo>
                        <a:cubicBezTo>
                          <a:pt x="38701" y="294578"/>
                          <a:pt x="38511" y="295626"/>
                          <a:pt x="38892" y="296102"/>
                        </a:cubicBezTo>
                        <a:cubicBezTo>
                          <a:pt x="39273" y="296578"/>
                          <a:pt x="39273" y="296959"/>
                          <a:pt x="39654" y="296959"/>
                        </a:cubicBezTo>
                        <a:cubicBezTo>
                          <a:pt x="40035" y="296959"/>
                          <a:pt x="40225" y="296007"/>
                          <a:pt x="40606" y="296578"/>
                        </a:cubicBezTo>
                        <a:cubicBezTo>
                          <a:pt x="40987" y="297150"/>
                          <a:pt x="40987" y="297340"/>
                          <a:pt x="41559" y="297436"/>
                        </a:cubicBezTo>
                        <a:cubicBezTo>
                          <a:pt x="42130" y="297531"/>
                          <a:pt x="42797" y="297245"/>
                          <a:pt x="42892" y="296769"/>
                        </a:cubicBezTo>
                        <a:cubicBezTo>
                          <a:pt x="43083" y="296293"/>
                          <a:pt x="43178" y="296102"/>
                          <a:pt x="42988" y="295435"/>
                        </a:cubicBezTo>
                        <a:cubicBezTo>
                          <a:pt x="42797" y="294864"/>
                          <a:pt x="42416" y="294388"/>
                          <a:pt x="42988" y="294388"/>
                        </a:cubicBezTo>
                        <a:cubicBezTo>
                          <a:pt x="43559" y="294388"/>
                          <a:pt x="43845" y="294292"/>
                          <a:pt x="43845" y="294007"/>
                        </a:cubicBezTo>
                        <a:cubicBezTo>
                          <a:pt x="43845" y="293721"/>
                          <a:pt x="44035" y="292387"/>
                          <a:pt x="43559" y="291625"/>
                        </a:cubicBezTo>
                        <a:cubicBezTo>
                          <a:pt x="43083" y="290863"/>
                          <a:pt x="42607" y="290768"/>
                          <a:pt x="42607" y="290292"/>
                        </a:cubicBezTo>
                        <a:cubicBezTo>
                          <a:pt x="42607" y="289815"/>
                          <a:pt x="42130" y="289530"/>
                          <a:pt x="41940" y="289244"/>
                        </a:cubicBezTo>
                        <a:cubicBezTo>
                          <a:pt x="41845" y="288958"/>
                          <a:pt x="41654" y="288482"/>
                          <a:pt x="40892" y="288387"/>
                        </a:cubicBezTo>
                        <a:cubicBezTo>
                          <a:pt x="40130" y="288292"/>
                          <a:pt x="39844" y="287911"/>
                          <a:pt x="39844" y="287434"/>
                        </a:cubicBezTo>
                        <a:cubicBezTo>
                          <a:pt x="39844" y="286958"/>
                          <a:pt x="39940" y="286863"/>
                          <a:pt x="39940" y="286291"/>
                        </a:cubicBezTo>
                        <a:cubicBezTo>
                          <a:pt x="39940" y="285720"/>
                          <a:pt x="39940" y="284482"/>
                          <a:pt x="39559" y="284482"/>
                        </a:cubicBezTo>
                        <a:cubicBezTo>
                          <a:pt x="39178" y="284482"/>
                          <a:pt x="38987" y="284482"/>
                          <a:pt x="38892" y="283910"/>
                        </a:cubicBezTo>
                        <a:cubicBezTo>
                          <a:pt x="38892" y="283339"/>
                          <a:pt x="38701" y="282291"/>
                          <a:pt x="39178" y="282291"/>
                        </a:cubicBezTo>
                        <a:cubicBezTo>
                          <a:pt x="39654" y="282291"/>
                          <a:pt x="40035" y="282196"/>
                          <a:pt x="40130" y="281815"/>
                        </a:cubicBezTo>
                        <a:cubicBezTo>
                          <a:pt x="40321" y="281434"/>
                          <a:pt x="39940" y="281148"/>
                          <a:pt x="39559" y="280672"/>
                        </a:cubicBezTo>
                        <a:cubicBezTo>
                          <a:pt x="39178" y="280195"/>
                          <a:pt x="39082" y="279814"/>
                          <a:pt x="38701" y="280100"/>
                        </a:cubicBezTo>
                        <a:cubicBezTo>
                          <a:pt x="38320" y="280386"/>
                          <a:pt x="37749" y="280672"/>
                          <a:pt x="37368" y="280386"/>
                        </a:cubicBezTo>
                        <a:cubicBezTo>
                          <a:pt x="36987" y="280100"/>
                          <a:pt x="37177" y="280005"/>
                          <a:pt x="37082" y="279338"/>
                        </a:cubicBezTo>
                        <a:cubicBezTo>
                          <a:pt x="37082" y="278767"/>
                          <a:pt x="36606" y="278767"/>
                          <a:pt x="37177" y="278100"/>
                        </a:cubicBezTo>
                        <a:cubicBezTo>
                          <a:pt x="37749" y="277528"/>
                          <a:pt x="38130" y="277243"/>
                          <a:pt x="38130" y="276861"/>
                        </a:cubicBezTo>
                        <a:cubicBezTo>
                          <a:pt x="38130" y="276481"/>
                          <a:pt x="38892" y="276100"/>
                          <a:pt x="38892" y="275719"/>
                        </a:cubicBezTo>
                        <a:cubicBezTo>
                          <a:pt x="38892" y="275242"/>
                          <a:pt x="39559" y="274576"/>
                          <a:pt x="39273" y="273909"/>
                        </a:cubicBezTo>
                        <a:cubicBezTo>
                          <a:pt x="38987" y="273337"/>
                          <a:pt x="38797" y="272861"/>
                          <a:pt x="39273" y="272385"/>
                        </a:cubicBezTo>
                        <a:cubicBezTo>
                          <a:pt x="39749" y="272004"/>
                          <a:pt x="40511" y="270765"/>
                          <a:pt x="40416" y="270385"/>
                        </a:cubicBezTo>
                        <a:cubicBezTo>
                          <a:pt x="40416" y="270003"/>
                          <a:pt x="39559" y="268765"/>
                          <a:pt x="40321" y="268670"/>
                        </a:cubicBezTo>
                        <a:cubicBezTo>
                          <a:pt x="41083" y="268575"/>
                          <a:pt x="41845" y="268575"/>
                          <a:pt x="42130" y="268575"/>
                        </a:cubicBezTo>
                        <a:cubicBezTo>
                          <a:pt x="42416" y="268575"/>
                          <a:pt x="42607" y="268384"/>
                          <a:pt x="42702" y="268099"/>
                        </a:cubicBezTo>
                        <a:cubicBezTo>
                          <a:pt x="42797" y="267813"/>
                          <a:pt x="43654" y="266670"/>
                          <a:pt x="43273" y="266479"/>
                        </a:cubicBezTo>
                        <a:cubicBezTo>
                          <a:pt x="42892" y="266289"/>
                          <a:pt x="42892" y="266194"/>
                          <a:pt x="42797" y="265622"/>
                        </a:cubicBezTo>
                        <a:cubicBezTo>
                          <a:pt x="42702" y="265051"/>
                          <a:pt x="42416" y="265051"/>
                          <a:pt x="42416" y="264289"/>
                        </a:cubicBezTo>
                        <a:cubicBezTo>
                          <a:pt x="42416" y="263527"/>
                          <a:pt x="42035" y="262955"/>
                          <a:pt x="41749" y="262479"/>
                        </a:cubicBezTo>
                        <a:cubicBezTo>
                          <a:pt x="41464" y="262003"/>
                          <a:pt x="41083" y="261336"/>
                          <a:pt x="40987" y="261717"/>
                        </a:cubicBezTo>
                        <a:cubicBezTo>
                          <a:pt x="40892" y="262098"/>
                          <a:pt x="40702" y="262288"/>
                          <a:pt x="40511" y="262288"/>
                        </a:cubicBezTo>
                        <a:cubicBezTo>
                          <a:pt x="40321" y="262288"/>
                          <a:pt x="39559" y="262288"/>
                          <a:pt x="39559" y="262003"/>
                        </a:cubicBezTo>
                        <a:cubicBezTo>
                          <a:pt x="39559" y="261622"/>
                          <a:pt x="40225" y="261145"/>
                          <a:pt x="40225" y="260669"/>
                        </a:cubicBezTo>
                        <a:cubicBezTo>
                          <a:pt x="40225" y="260193"/>
                          <a:pt x="40797" y="259812"/>
                          <a:pt x="41273" y="259907"/>
                        </a:cubicBezTo>
                        <a:cubicBezTo>
                          <a:pt x="41749" y="260098"/>
                          <a:pt x="41749" y="260383"/>
                          <a:pt x="42321" y="260383"/>
                        </a:cubicBezTo>
                        <a:cubicBezTo>
                          <a:pt x="42797" y="260383"/>
                          <a:pt x="42988" y="260478"/>
                          <a:pt x="43083" y="260955"/>
                        </a:cubicBezTo>
                        <a:cubicBezTo>
                          <a:pt x="43178" y="261431"/>
                          <a:pt x="43273" y="261907"/>
                          <a:pt x="43654" y="261622"/>
                        </a:cubicBezTo>
                        <a:cubicBezTo>
                          <a:pt x="44035" y="261431"/>
                          <a:pt x="44512" y="261050"/>
                          <a:pt x="44988" y="261431"/>
                        </a:cubicBezTo>
                        <a:cubicBezTo>
                          <a:pt x="45369" y="261812"/>
                          <a:pt x="46607" y="261812"/>
                          <a:pt x="47083" y="261526"/>
                        </a:cubicBezTo>
                        <a:cubicBezTo>
                          <a:pt x="47464" y="261240"/>
                          <a:pt x="47369" y="260955"/>
                          <a:pt x="47655" y="260383"/>
                        </a:cubicBezTo>
                        <a:cubicBezTo>
                          <a:pt x="47845" y="259812"/>
                          <a:pt x="48036" y="258478"/>
                          <a:pt x="47750" y="258193"/>
                        </a:cubicBezTo>
                        <a:cubicBezTo>
                          <a:pt x="47464" y="257811"/>
                          <a:pt x="46798" y="257621"/>
                          <a:pt x="47560" y="257335"/>
                        </a:cubicBezTo>
                        <a:cubicBezTo>
                          <a:pt x="48131" y="257050"/>
                          <a:pt x="48417" y="256764"/>
                          <a:pt x="48512" y="256478"/>
                        </a:cubicBezTo>
                        <a:lnTo>
                          <a:pt x="48512" y="256192"/>
                        </a:lnTo>
                        <a:cubicBezTo>
                          <a:pt x="47655" y="256002"/>
                          <a:pt x="46702" y="255716"/>
                          <a:pt x="46131" y="255430"/>
                        </a:cubicBezTo>
                        <a:cubicBezTo>
                          <a:pt x="45083" y="254954"/>
                          <a:pt x="44893" y="254097"/>
                          <a:pt x="44702" y="253144"/>
                        </a:cubicBezTo>
                        <a:cubicBezTo>
                          <a:pt x="44607" y="252668"/>
                          <a:pt x="44321" y="252287"/>
                          <a:pt x="43940" y="251906"/>
                        </a:cubicBezTo>
                        <a:cubicBezTo>
                          <a:pt x="43559" y="251525"/>
                          <a:pt x="43178" y="251144"/>
                          <a:pt x="42702" y="250763"/>
                        </a:cubicBezTo>
                        <a:cubicBezTo>
                          <a:pt x="41845" y="250001"/>
                          <a:pt x="40797" y="249906"/>
                          <a:pt x="39749" y="249144"/>
                        </a:cubicBezTo>
                        <a:cubicBezTo>
                          <a:pt x="38701" y="248382"/>
                          <a:pt x="37844" y="248572"/>
                          <a:pt x="36892" y="248668"/>
                        </a:cubicBezTo>
                        <a:cubicBezTo>
                          <a:pt x="36225" y="248763"/>
                          <a:pt x="34796" y="248953"/>
                          <a:pt x="33463" y="249049"/>
                        </a:cubicBezTo>
                        <a:lnTo>
                          <a:pt x="33367" y="248763"/>
                        </a:lnTo>
                        <a:cubicBezTo>
                          <a:pt x="33367" y="248763"/>
                          <a:pt x="33653" y="247334"/>
                          <a:pt x="33367" y="246858"/>
                        </a:cubicBezTo>
                        <a:cubicBezTo>
                          <a:pt x="33082" y="246382"/>
                          <a:pt x="31558" y="246286"/>
                          <a:pt x="32129" y="245810"/>
                        </a:cubicBezTo>
                        <a:cubicBezTo>
                          <a:pt x="32701" y="245429"/>
                          <a:pt x="33082" y="245239"/>
                          <a:pt x="33748" y="244762"/>
                        </a:cubicBezTo>
                        <a:cubicBezTo>
                          <a:pt x="34415" y="244286"/>
                          <a:pt x="35177" y="243810"/>
                          <a:pt x="35749" y="243334"/>
                        </a:cubicBezTo>
                        <a:cubicBezTo>
                          <a:pt x="36320" y="242857"/>
                          <a:pt x="36225" y="242476"/>
                          <a:pt x="36796" y="242857"/>
                        </a:cubicBezTo>
                        <a:cubicBezTo>
                          <a:pt x="37368" y="243238"/>
                          <a:pt x="38035" y="243524"/>
                          <a:pt x="38225" y="243238"/>
                        </a:cubicBezTo>
                        <a:cubicBezTo>
                          <a:pt x="38416" y="242953"/>
                          <a:pt x="38225" y="242572"/>
                          <a:pt x="37939" y="242286"/>
                        </a:cubicBezTo>
                        <a:cubicBezTo>
                          <a:pt x="37654" y="241905"/>
                          <a:pt x="37463" y="242000"/>
                          <a:pt x="37558" y="241238"/>
                        </a:cubicBezTo>
                        <a:cubicBezTo>
                          <a:pt x="37654" y="240476"/>
                          <a:pt x="37558" y="239809"/>
                          <a:pt x="38130" y="239809"/>
                        </a:cubicBezTo>
                        <a:cubicBezTo>
                          <a:pt x="38701" y="239809"/>
                          <a:pt x="39178" y="239428"/>
                          <a:pt x="39368" y="238952"/>
                        </a:cubicBezTo>
                        <a:cubicBezTo>
                          <a:pt x="39463" y="238571"/>
                          <a:pt x="39273" y="238095"/>
                          <a:pt x="39844" y="238095"/>
                        </a:cubicBezTo>
                        <a:cubicBezTo>
                          <a:pt x="40416" y="238095"/>
                          <a:pt x="41464" y="238000"/>
                          <a:pt x="41464" y="237523"/>
                        </a:cubicBezTo>
                        <a:cubicBezTo>
                          <a:pt x="41464" y="237047"/>
                          <a:pt x="41845" y="237333"/>
                          <a:pt x="42226" y="236952"/>
                        </a:cubicBezTo>
                        <a:cubicBezTo>
                          <a:pt x="42702" y="236666"/>
                          <a:pt x="42607" y="236190"/>
                          <a:pt x="42226" y="235618"/>
                        </a:cubicBezTo>
                        <a:cubicBezTo>
                          <a:pt x="41845" y="235047"/>
                          <a:pt x="41178" y="234190"/>
                          <a:pt x="41559" y="233904"/>
                        </a:cubicBezTo>
                        <a:cubicBezTo>
                          <a:pt x="41845" y="233618"/>
                          <a:pt x="41940" y="233047"/>
                          <a:pt x="41654" y="232475"/>
                        </a:cubicBezTo>
                        <a:cubicBezTo>
                          <a:pt x="41368" y="231903"/>
                          <a:pt x="40987" y="231713"/>
                          <a:pt x="40606" y="231523"/>
                        </a:cubicBezTo>
                        <a:cubicBezTo>
                          <a:pt x="40130" y="231332"/>
                          <a:pt x="39940" y="231046"/>
                          <a:pt x="39940" y="230570"/>
                        </a:cubicBezTo>
                        <a:cubicBezTo>
                          <a:pt x="39940" y="230094"/>
                          <a:pt x="40321" y="229999"/>
                          <a:pt x="39844" y="229522"/>
                        </a:cubicBezTo>
                        <a:cubicBezTo>
                          <a:pt x="39368" y="229046"/>
                          <a:pt x="38892" y="228760"/>
                          <a:pt x="38987" y="227998"/>
                        </a:cubicBezTo>
                        <a:cubicBezTo>
                          <a:pt x="39082" y="227236"/>
                          <a:pt x="38606" y="226855"/>
                          <a:pt x="38892" y="226569"/>
                        </a:cubicBezTo>
                        <a:cubicBezTo>
                          <a:pt x="39178" y="226284"/>
                          <a:pt x="39273" y="226189"/>
                          <a:pt x="39178" y="225712"/>
                        </a:cubicBezTo>
                        <a:cubicBezTo>
                          <a:pt x="39082" y="225236"/>
                          <a:pt x="38892" y="224379"/>
                          <a:pt x="39368" y="224284"/>
                        </a:cubicBezTo>
                        <a:cubicBezTo>
                          <a:pt x="39844" y="224188"/>
                          <a:pt x="40035" y="224379"/>
                          <a:pt x="40416" y="223807"/>
                        </a:cubicBezTo>
                        <a:cubicBezTo>
                          <a:pt x="40702" y="223236"/>
                          <a:pt x="40987" y="222664"/>
                          <a:pt x="40892" y="222283"/>
                        </a:cubicBezTo>
                        <a:cubicBezTo>
                          <a:pt x="40892" y="221807"/>
                          <a:pt x="41273" y="221521"/>
                          <a:pt x="41749" y="221521"/>
                        </a:cubicBezTo>
                        <a:cubicBezTo>
                          <a:pt x="42226" y="221521"/>
                          <a:pt x="43083" y="221617"/>
                          <a:pt x="43464" y="221902"/>
                        </a:cubicBezTo>
                        <a:cubicBezTo>
                          <a:pt x="43845" y="222188"/>
                          <a:pt x="44035" y="222378"/>
                          <a:pt x="44512" y="222283"/>
                        </a:cubicBezTo>
                        <a:cubicBezTo>
                          <a:pt x="45083" y="222188"/>
                          <a:pt x="45750" y="222188"/>
                          <a:pt x="46321" y="221998"/>
                        </a:cubicBezTo>
                        <a:cubicBezTo>
                          <a:pt x="46798" y="221902"/>
                          <a:pt x="47083" y="221807"/>
                          <a:pt x="47369" y="221426"/>
                        </a:cubicBezTo>
                        <a:cubicBezTo>
                          <a:pt x="47655" y="221140"/>
                          <a:pt x="48131" y="220855"/>
                          <a:pt x="48607" y="220855"/>
                        </a:cubicBezTo>
                        <a:cubicBezTo>
                          <a:pt x="49084" y="220855"/>
                          <a:pt x="49274" y="221236"/>
                          <a:pt x="49846" y="221236"/>
                        </a:cubicBezTo>
                        <a:cubicBezTo>
                          <a:pt x="50417" y="221236"/>
                          <a:pt x="50893" y="221236"/>
                          <a:pt x="51465" y="221426"/>
                        </a:cubicBezTo>
                        <a:cubicBezTo>
                          <a:pt x="51941" y="221712"/>
                          <a:pt x="52322" y="221712"/>
                          <a:pt x="52894" y="221426"/>
                        </a:cubicBezTo>
                        <a:cubicBezTo>
                          <a:pt x="53465" y="221140"/>
                          <a:pt x="54513" y="220855"/>
                          <a:pt x="54894" y="220950"/>
                        </a:cubicBezTo>
                        <a:cubicBezTo>
                          <a:pt x="55275" y="221045"/>
                          <a:pt x="55561" y="221712"/>
                          <a:pt x="56037" y="221712"/>
                        </a:cubicBezTo>
                        <a:cubicBezTo>
                          <a:pt x="56513" y="221712"/>
                          <a:pt x="56799" y="221617"/>
                          <a:pt x="56989" y="221807"/>
                        </a:cubicBezTo>
                        <a:cubicBezTo>
                          <a:pt x="57180" y="222093"/>
                          <a:pt x="57561" y="222188"/>
                          <a:pt x="58037" y="222093"/>
                        </a:cubicBezTo>
                        <a:cubicBezTo>
                          <a:pt x="58418" y="222093"/>
                          <a:pt x="58894" y="222378"/>
                          <a:pt x="59085" y="222664"/>
                        </a:cubicBezTo>
                        <a:cubicBezTo>
                          <a:pt x="59275" y="222950"/>
                          <a:pt x="59180" y="223903"/>
                          <a:pt x="59561" y="223903"/>
                        </a:cubicBezTo>
                        <a:cubicBezTo>
                          <a:pt x="59942" y="223903"/>
                          <a:pt x="60704" y="223045"/>
                          <a:pt x="60895" y="223522"/>
                        </a:cubicBezTo>
                        <a:cubicBezTo>
                          <a:pt x="61085" y="223998"/>
                          <a:pt x="61180" y="224284"/>
                          <a:pt x="61657" y="224284"/>
                        </a:cubicBezTo>
                        <a:cubicBezTo>
                          <a:pt x="62133" y="224284"/>
                          <a:pt x="62609" y="224379"/>
                          <a:pt x="62800" y="225046"/>
                        </a:cubicBezTo>
                        <a:cubicBezTo>
                          <a:pt x="62990" y="225712"/>
                          <a:pt x="62228" y="226474"/>
                          <a:pt x="62609" y="226569"/>
                        </a:cubicBezTo>
                        <a:cubicBezTo>
                          <a:pt x="62990" y="226665"/>
                          <a:pt x="63371" y="227522"/>
                          <a:pt x="63943" y="227713"/>
                        </a:cubicBezTo>
                        <a:cubicBezTo>
                          <a:pt x="64419" y="227903"/>
                          <a:pt x="65467" y="227808"/>
                          <a:pt x="66038" y="228475"/>
                        </a:cubicBezTo>
                        <a:cubicBezTo>
                          <a:pt x="66610" y="229141"/>
                          <a:pt x="66514" y="229522"/>
                          <a:pt x="66514" y="229999"/>
                        </a:cubicBezTo>
                        <a:cubicBezTo>
                          <a:pt x="66514" y="230380"/>
                          <a:pt x="66514" y="230570"/>
                          <a:pt x="66991" y="230761"/>
                        </a:cubicBezTo>
                        <a:cubicBezTo>
                          <a:pt x="67562" y="231046"/>
                          <a:pt x="67943" y="231142"/>
                          <a:pt x="68134" y="230856"/>
                        </a:cubicBezTo>
                        <a:cubicBezTo>
                          <a:pt x="68324" y="230475"/>
                          <a:pt x="68515" y="230570"/>
                          <a:pt x="68800" y="230761"/>
                        </a:cubicBezTo>
                        <a:cubicBezTo>
                          <a:pt x="69086" y="230951"/>
                          <a:pt x="69277" y="230856"/>
                          <a:pt x="69372" y="230380"/>
                        </a:cubicBezTo>
                        <a:cubicBezTo>
                          <a:pt x="69467" y="229808"/>
                          <a:pt x="69562" y="229999"/>
                          <a:pt x="69943" y="229522"/>
                        </a:cubicBezTo>
                        <a:cubicBezTo>
                          <a:pt x="70324" y="229141"/>
                          <a:pt x="70610" y="227903"/>
                          <a:pt x="70991" y="227998"/>
                        </a:cubicBezTo>
                        <a:cubicBezTo>
                          <a:pt x="71372" y="228094"/>
                          <a:pt x="71944" y="228094"/>
                          <a:pt x="72325" y="228094"/>
                        </a:cubicBezTo>
                        <a:cubicBezTo>
                          <a:pt x="72706" y="228094"/>
                          <a:pt x="73087" y="228189"/>
                          <a:pt x="73372" y="228665"/>
                        </a:cubicBezTo>
                        <a:cubicBezTo>
                          <a:pt x="73658" y="229141"/>
                          <a:pt x="73658" y="229141"/>
                          <a:pt x="73944" y="228760"/>
                        </a:cubicBezTo>
                        <a:cubicBezTo>
                          <a:pt x="74230" y="228379"/>
                          <a:pt x="74611" y="228189"/>
                          <a:pt x="75182" y="228189"/>
                        </a:cubicBezTo>
                        <a:cubicBezTo>
                          <a:pt x="75658" y="228189"/>
                          <a:pt x="76420" y="228856"/>
                          <a:pt x="76801" y="229046"/>
                        </a:cubicBezTo>
                        <a:cubicBezTo>
                          <a:pt x="77182" y="229236"/>
                          <a:pt x="77659" y="229046"/>
                          <a:pt x="77944" y="228856"/>
                        </a:cubicBezTo>
                        <a:cubicBezTo>
                          <a:pt x="78230" y="228665"/>
                          <a:pt x="78516" y="229236"/>
                          <a:pt x="78992" y="229141"/>
                        </a:cubicBezTo>
                        <a:cubicBezTo>
                          <a:pt x="79564" y="229141"/>
                          <a:pt x="79849" y="229236"/>
                          <a:pt x="79849" y="228760"/>
                        </a:cubicBezTo>
                        <a:cubicBezTo>
                          <a:pt x="79849" y="228284"/>
                          <a:pt x="80421" y="227998"/>
                          <a:pt x="80707" y="227713"/>
                        </a:cubicBezTo>
                        <a:cubicBezTo>
                          <a:pt x="80992" y="227427"/>
                          <a:pt x="81373" y="226284"/>
                          <a:pt x="81850" y="226379"/>
                        </a:cubicBezTo>
                        <a:cubicBezTo>
                          <a:pt x="82326" y="226474"/>
                          <a:pt x="82802" y="227332"/>
                          <a:pt x="82897" y="226855"/>
                        </a:cubicBezTo>
                        <a:cubicBezTo>
                          <a:pt x="82993" y="226474"/>
                          <a:pt x="82993" y="226189"/>
                          <a:pt x="83564" y="226379"/>
                        </a:cubicBezTo>
                        <a:cubicBezTo>
                          <a:pt x="84136" y="226569"/>
                          <a:pt x="84231" y="226760"/>
                          <a:pt x="84136" y="227332"/>
                        </a:cubicBezTo>
                        <a:cubicBezTo>
                          <a:pt x="84040" y="227903"/>
                          <a:pt x="83659" y="228284"/>
                          <a:pt x="84040" y="228475"/>
                        </a:cubicBezTo>
                        <a:cubicBezTo>
                          <a:pt x="84421" y="228570"/>
                          <a:pt x="84707" y="227998"/>
                          <a:pt x="84898" y="227713"/>
                        </a:cubicBezTo>
                        <a:cubicBezTo>
                          <a:pt x="85088" y="227522"/>
                          <a:pt x="85755" y="227046"/>
                          <a:pt x="86231" y="226951"/>
                        </a:cubicBezTo>
                        <a:cubicBezTo>
                          <a:pt x="86803" y="226951"/>
                          <a:pt x="86803" y="226855"/>
                          <a:pt x="87565" y="226760"/>
                        </a:cubicBezTo>
                        <a:cubicBezTo>
                          <a:pt x="88327" y="226665"/>
                          <a:pt x="89089" y="226284"/>
                          <a:pt x="89565" y="226284"/>
                        </a:cubicBezTo>
                        <a:cubicBezTo>
                          <a:pt x="90136" y="226284"/>
                          <a:pt x="90422" y="225712"/>
                          <a:pt x="91184" y="225617"/>
                        </a:cubicBezTo>
                        <a:cubicBezTo>
                          <a:pt x="91946" y="225617"/>
                          <a:pt x="92518" y="225236"/>
                          <a:pt x="92899" y="224950"/>
                        </a:cubicBezTo>
                        <a:cubicBezTo>
                          <a:pt x="93184" y="224665"/>
                          <a:pt x="93470" y="224284"/>
                          <a:pt x="92899" y="224284"/>
                        </a:cubicBezTo>
                        <a:cubicBezTo>
                          <a:pt x="92327" y="224284"/>
                          <a:pt x="92327" y="224188"/>
                          <a:pt x="92327" y="223903"/>
                        </a:cubicBezTo>
                        <a:cubicBezTo>
                          <a:pt x="92327" y="223617"/>
                          <a:pt x="92899" y="223045"/>
                          <a:pt x="92137" y="223140"/>
                        </a:cubicBezTo>
                        <a:cubicBezTo>
                          <a:pt x="91375" y="223236"/>
                          <a:pt x="90898" y="223140"/>
                          <a:pt x="90422" y="222474"/>
                        </a:cubicBezTo>
                        <a:cubicBezTo>
                          <a:pt x="89946" y="221902"/>
                          <a:pt x="88993" y="220950"/>
                          <a:pt x="88993" y="220664"/>
                        </a:cubicBezTo>
                        <a:cubicBezTo>
                          <a:pt x="88993" y="220283"/>
                          <a:pt x="89089" y="220283"/>
                          <a:pt x="88612" y="219807"/>
                        </a:cubicBezTo>
                        <a:cubicBezTo>
                          <a:pt x="88041" y="219331"/>
                          <a:pt x="87565" y="219235"/>
                          <a:pt x="87469" y="218854"/>
                        </a:cubicBezTo>
                        <a:cubicBezTo>
                          <a:pt x="87374" y="218473"/>
                          <a:pt x="87755" y="218188"/>
                          <a:pt x="87565" y="217711"/>
                        </a:cubicBezTo>
                        <a:cubicBezTo>
                          <a:pt x="87469" y="217235"/>
                          <a:pt x="87184" y="216854"/>
                          <a:pt x="87184" y="216378"/>
                        </a:cubicBezTo>
                        <a:cubicBezTo>
                          <a:pt x="87088" y="215902"/>
                          <a:pt x="87088" y="215711"/>
                          <a:pt x="86612" y="215330"/>
                        </a:cubicBezTo>
                        <a:cubicBezTo>
                          <a:pt x="86136" y="214949"/>
                          <a:pt x="86041" y="214187"/>
                          <a:pt x="85660" y="214187"/>
                        </a:cubicBezTo>
                        <a:cubicBezTo>
                          <a:pt x="85279" y="214187"/>
                          <a:pt x="84993" y="213997"/>
                          <a:pt x="84898" y="213711"/>
                        </a:cubicBezTo>
                        <a:cubicBezTo>
                          <a:pt x="84802" y="213425"/>
                          <a:pt x="84326" y="212282"/>
                          <a:pt x="84898" y="212282"/>
                        </a:cubicBezTo>
                        <a:cubicBezTo>
                          <a:pt x="85564" y="212282"/>
                          <a:pt x="85850" y="212473"/>
                          <a:pt x="86326" y="212568"/>
                        </a:cubicBezTo>
                        <a:cubicBezTo>
                          <a:pt x="86803" y="212568"/>
                          <a:pt x="86993" y="212949"/>
                          <a:pt x="87184" y="212758"/>
                        </a:cubicBezTo>
                        <a:cubicBezTo>
                          <a:pt x="87279" y="212568"/>
                          <a:pt x="86803" y="212473"/>
                          <a:pt x="86993" y="211996"/>
                        </a:cubicBezTo>
                        <a:cubicBezTo>
                          <a:pt x="87088" y="211520"/>
                          <a:pt x="87946" y="211615"/>
                          <a:pt x="88041" y="211330"/>
                        </a:cubicBezTo>
                        <a:cubicBezTo>
                          <a:pt x="88041" y="211044"/>
                          <a:pt x="88136" y="210568"/>
                          <a:pt x="87755" y="210377"/>
                        </a:cubicBezTo>
                        <a:cubicBezTo>
                          <a:pt x="87374" y="210186"/>
                          <a:pt x="87184" y="210282"/>
                          <a:pt x="86898" y="210282"/>
                        </a:cubicBezTo>
                        <a:cubicBezTo>
                          <a:pt x="86612" y="210282"/>
                          <a:pt x="86993" y="210091"/>
                          <a:pt x="87469" y="209901"/>
                        </a:cubicBezTo>
                        <a:cubicBezTo>
                          <a:pt x="87755" y="209806"/>
                          <a:pt x="87850" y="209710"/>
                          <a:pt x="88136" y="209806"/>
                        </a:cubicBezTo>
                        <a:lnTo>
                          <a:pt x="88708" y="209901"/>
                        </a:lnTo>
                        <a:cubicBezTo>
                          <a:pt x="88898" y="210091"/>
                          <a:pt x="89279" y="210282"/>
                          <a:pt x="89660" y="210472"/>
                        </a:cubicBezTo>
                        <a:cubicBezTo>
                          <a:pt x="90708" y="210949"/>
                          <a:pt x="91756" y="211711"/>
                          <a:pt x="92708" y="211901"/>
                        </a:cubicBezTo>
                        <a:cubicBezTo>
                          <a:pt x="93756" y="212092"/>
                          <a:pt x="93184" y="211996"/>
                          <a:pt x="94327" y="211996"/>
                        </a:cubicBezTo>
                        <a:cubicBezTo>
                          <a:pt x="95470" y="211996"/>
                          <a:pt x="95566" y="211330"/>
                          <a:pt x="96232" y="211425"/>
                        </a:cubicBezTo>
                        <a:cubicBezTo>
                          <a:pt x="96899" y="211425"/>
                          <a:pt x="96709" y="212568"/>
                          <a:pt x="96899" y="213330"/>
                        </a:cubicBezTo>
                        <a:cubicBezTo>
                          <a:pt x="96994" y="213615"/>
                          <a:pt x="96994" y="213806"/>
                          <a:pt x="96899" y="213997"/>
                        </a:cubicBezTo>
                        <a:cubicBezTo>
                          <a:pt x="97471" y="213901"/>
                          <a:pt x="97375" y="213520"/>
                          <a:pt x="98899" y="212282"/>
                        </a:cubicBezTo>
                        <a:cubicBezTo>
                          <a:pt x="100423" y="210949"/>
                          <a:pt x="102424" y="210186"/>
                          <a:pt x="104519" y="209425"/>
                        </a:cubicBezTo>
                        <a:lnTo>
                          <a:pt x="105376" y="209234"/>
                        </a:lnTo>
                        <a:cubicBezTo>
                          <a:pt x="105376" y="209234"/>
                          <a:pt x="106710" y="209139"/>
                          <a:pt x="106996" y="209901"/>
                        </a:cubicBezTo>
                        <a:cubicBezTo>
                          <a:pt x="107281" y="210568"/>
                          <a:pt x="106900" y="210853"/>
                          <a:pt x="107281" y="211234"/>
                        </a:cubicBezTo>
                        <a:cubicBezTo>
                          <a:pt x="107662" y="211520"/>
                          <a:pt x="107853" y="212282"/>
                          <a:pt x="108139" y="211806"/>
                        </a:cubicBezTo>
                        <a:cubicBezTo>
                          <a:pt x="108329" y="211330"/>
                          <a:pt x="108329" y="211139"/>
                          <a:pt x="108710" y="211139"/>
                        </a:cubicBezTo>
                        <a:cubicBezTo>
                          <a:pt x="109091" y="211139"/>
                          <a:pt x="109472" y="211234"/>
                          <a:pt x="109948" y="211044"/>
                        </a:cubicBezTo>
                        <a:cubicBezTo>
                          <a:pt x="110425" y="210758"/>
                          <a:pt x="110234" y="210282"/>
                          <a:pt x="110520" y="210091"/>
                        </a:cubicBezTo>
                        <a:cubicBezTo>
                          <a:pt x="110806" y="209901"/>
                          <a:pt x="111853" y="209139"/>
                          <a:pt x="111949" y="209615"/>
                        </a:cubicBezTo>
                        <a:cubicBezTo>
                          <a:pt x="112044" y="210091"/>
                          <a:pt x="112044" y="210472"/>
                          <a:pt x="112425" y="210282"/>
                        </a:cubicBezTo>
                        <a:cubicBezTo>
                          <a:pt x="112711" y="210091"/>
                          <a:pt x="113473" y="209901"/>
                          <a:pt x="113758" y="210186"/>
                        </a:cubicBezTo>
                        <a:cubicBezTo>
                          <a:pt x="114044" y="210472"/>
                          <a:pt x="115378" y="210758"/>
                          <a:pt x="115949" y="210568"/>
                        </a:cubicBezTo>
                        <a:cubicBezTo>
                          <a:pt x="116521" y="210472"/>
                          <a:pt x="117473" y="210282"/>
                          <a:pt x="118045" y="209901"/>
                        </a:cubicBezTo>
                        <a:cubicBezTo>
                          <a:pt x="118711" y="209520"/>
                          <a:pt x="118902" y="208663"/>
                          <a:pt x="119569" y="208948"/>
                        </a:cubicBezTo>
                        <a:cubicBezTo>
                          <a:pt x="120140" y="209234"/>
                          <a:pt x="120426" y="209615"/>
                          <a:pt x="120997" y="209044"/>
                        </a:cubicBezTo>
                        <a:cubicBezTo>
                          <a:pt x="121569" y="208472"/>
                          <a:pt x="122140" y="208282"/>
                          <a:pt x="122140" y="207710"/>
                        </a:cubicBezTo>
                        <a:cubicBezTo>
                          <a:pt x="122140" y="207139"/>
                          <a:pt x="121950" y="205710"/>
                          <a:pt x="122140" y="205234"/>
                        </a:cubicBezTo>
                        <a:cubicBezTo>
                          <a:pt x="122331" y="204662"/>
                          <a:pt x="123283" y="204376"/>
                          <a:pt x="122902" y="203710"/>
                        </a:cubicBezTo>
                        <a:cubicBezTo>
                          <a:pt x="122521" y="203043"/>
                          <a:pt x="122331" y="202376"/>
                          <a:pt x="122331" y="201900"/>
                        </a:cubicBezTo>
                        <a:cubicBezTo>
                          <a:pt x="122236" y="201424"/>
                          <a:pt x="121664" y="199900"/>
                          <a:pt x="121664" y="199519"/>
                        </a:cubicBezTo>
                        <a:cubicBezTo>
                          <a:pt x="121664" y="199138"/>
                          <a:pt x="121855" y="198566"/>
                          <a:pt x="122045" y="198280"/>
                        </a:cubicBezTo>
                        <a:cubicBezTo>
                          <a:pt x="122236" y="197994"/>
                          <a:pt x="121950" y="196852"/>
                          <a:pt x="121664" y="196471"/>
                        </a:cubicBezTo>
                        <a:cubicBezTo>
                          <a:pt x="121378" y="196090"/>
                          <a:pt x="120331" y="195423"/>
                          <a:pt x="119854" y="195042"/>
                        </a:cubicBezTo>
                        <a:cubicBezTo>
                          <a:pt x="119283" y="194661"/>
                          <a:pt x="118997" y="194947"/>
                          <a:pt x="118807" y="194089"/>
                        </a:cubicBezTo>
                        <a:cubicBezTo>
                          <a:pt x="118616" y="193327"/>
                          <a:pt x="117949" y="192375"/>
                          <a:pt x="117949" y="191708"/>
                        </a:cubicBezTo>
                        <a:cubicBezTo>
                          <a:pt x="117949" y="191041"/>
                          <a:pt x="118426" y="190946"/>
                          <a:pt x="118140" y="190089"/>
                        </a:cubicBezTo>
                        <a:cubicBezTo>
                          <a:pt x="117854" y="189327"/>
                          <a:pt x="118045" y="187803"/>
                          <a:pt x="117854" y="187136"/>
                        </a:cubicBezTo>
                        <a:cubicBezTo>
                          <a:pt x="117664" y="186469"/>
                          <a:pt x="118045" y="185326"/>
                          <a:pt x="118045" y="184469"/>
                        </a:cubicBezTo>
                        <a:cubicBezTo>
                          <a:pt x="118045" y="183612"/>
                          <a:pt x="116711" y="182183"/>
                          <a:pt x="116711" y="181516"/>
                        </a:cubicBezTo>
                        <a:cubicBezTo>
                          <a:pt x="116711" y="180850"/>
                          <a:pt x="117187" y="180088"/>
                          <a:pt x="117759" y="179897"/>
                        </a:cubicBezTo>
                        <a:cubicBezTo>
                          <a:pt x="118426" y="179611"/>
                          <a:pt x="118997" y="179611"/>
                          <a:pt x="119092" y="178944"/>
                        </a:cubicBezTo>
                        <a:cubicBezTo>
                          <a:pt x="119188" y="178278"/>
                          <a:pt x="119378" y="177992"/>
                          <a:pt x="120235" y="177992"/>
                        </a:cubicBezTo>
                        <a:cubicBezTo>
                          <a:pt x="121093" y="177992"/>
                          <a:pt x="122521" y="178373"/>
                          <a:pt x="122617" y="177516"/>
                        </a:cubicBezTo>
                        <a:cubicBezTo>
                          <a:pt x="122712" y="176659"/>
                          <a:pt x="122236" y="175897"/>
                          <a:pt x="122807" y="175420"/>
                        </a:cubicBezTo>
                        <a:cubicBezTo>
                          <a:pt x="123379" y="174849"/>
                          <a:pt x="123664" y="174563"/>
                          <a:pt x="123379" y="173420"/>
                        </a:cubicBezTo>
                        <a:cubicBezTo>
                          <a:pt x="123093" y="172277"/>
                          <a:pt x="123283" y="171610"/>
                          <a:pt x="123569" y="171134"/>
                        </a:cubicBezTo>
                        <a:cubicBezTo>
                          <a:pt x="123855" y="170753"/>
                          <a:pt x="123664" y="170086"/>
                          <a:pt x="124045" y="169324"/>
                        </a:cubicBezTo>
                        <a:cubicBezTo>
                          <a:pt x="124426" y="168562"/>
                          <a:pt x="124522" y="168467"/>
                          <a:pt x="124236" y="167896"/>
                        </a:cubicBezTo>
                        <a:cubicBezTo>
                          <a:pt x="123950" y="167324"/>
                          <a:pt x="123188" y="166276"/>
                          <a:pt x="122902" y="165800"/>
                        </a:cubicBezTo>
                        <a:cubicBezTo>
                          <a:pt x="122617" y="165419"/>
                          <a:pt x="122045" y="164848"/>
                          <a:pt x="122045" y="164276"/>
                        </a:cubicBezTo>
                        <a:cubicBezTo>
                          <a:pt x="121950" y="163705"/>
                          <a:pt x="121759" y="163133"/>
                          <a:pt x="121759" y="162561"/>
                        </a:cubicBezTo>
                        <a:cubicBezTo>
                          <a:pt x="121759" y="162085"/>
                          <a:pt x="122045" y="162085"/>
                          <a:pt x="121855" y="161323"/>
                        </a:cubicBezTo>
                        <a:cubicBezTo>
                          <a:pt x="121664" y="160561"/>
                          <a:pt x="121378" y="159990"/>
                          <a:pt x="121378" y="158752"/>
                        </a:cubicBezTo>
                        <a:cubicBezTo>
                          <a:pt x="121378" y="157513"/>
                          <a:pt x="121759" y="156847"/>
                          <a:pt x="121378" y="156275"/>
                        </a:cubicBezTo>
                        <a:cubicBezTo>
                          <a:pt x="120997" y="155703"/>
                          <a:pt x="120997" y="155323"/>
                          <a:pt x="120712" y="154942"/>
                        </a:cubicBezTo>
                        <a:cubicBezTo>
                          <a:pt x="120426" y="154561"/>
                          <a:pt x="120331" y="154180"/>
                          <a:pt x="119950" y="154465"/>
                        </a:cubicBezTo>
                        <a:cubicBezTo>
                          <a:pt x="119569" y="154751"/>
                          <a:pt x="119378" y="154656"/>
                          <a:pt x="118807" y="154561"/>
                        </a:cubicBezTo>
                        <a:cubicBezTo>
                          <a:pt x="118235" y="154465"/>
                          <a:pt x="117664" y="154275"/>
                          <a:pt x="117187" y="153799"/>
                        </a:cubicBezTo>
                        <a:cubicBezTo>
                          <a:pt x="116711" y="153322"/>
                          <a:pt x="115949" y="152275"/>
                          <a:pt x="115949" y="152941"/>
                        </a:cubicBezTo>
                        <a:cubicBezTo>
                          <a:pt x="115949" y="153608"/>
                          <a:pt x="116330" y="154275"/>
                          <a:pt x="115854" y="154846"/>
                        </a:cubicBezTo>
                        <a:cubicBezTo>
                          <a:pt x="115378" y="155418"/>
                          <a:pt x="115473" y="154942"/>
                          <a:pt x="115092" y="154942"/>
                        </a:cubicBezTo>
                        <a:cubicBezTo>
                          <a:pt x="114711" y="154942"/>
                          <a:pt x="113949" y="154942"/>
                          <a:pt x="113377" y="154751"/>
                        </a:cubicBezTo>
                        <a:cubicBezTo>
                          <a:pt x="112806" y="154465"/>
                          <a:pt x="112044" y="154370"/>
                          <a:pt x="112044" y="153608"/>
                        </a:cubicBezTo>
                        <a:cubicBezTo>
                          <a:pt x="112044" y="152941"/>
                          <a:pt x="111758" y="151798"/>
                          <a:pt x="111187" y="151322"/>
                        </a:cubicBezTo>
                        <a:cubicBezTo>
                          <a:pt x="110615" y="150751"/>
                          <a:pt x="110329" y="150751"/>
                          <a:pt x="110044" y="149989"/>
                        </a:cubicBezTo>
                        <a:cubicBezTo>
                          <a:pt x="109758" y="149227"/>
                          <a:pt x="110044" y="149227"/>
                          <a:pt x="109091" y="148941"/>
                        </a:cubicBezTo>
                        <a:cubicBezTo>
                          <a:pt x="108139" y="148655"/>
                          <a:pt x="107948" y="147988"/>
                          <a:pt x="107662" y="148369"/>
                        </a:cubicBezTo>
                        <a:cubicBezTo>
                          <a:pt x="107472" y="148846"/>
                          <a:pt x="107567" y="149227"/>
                          <a:pt x="107186" y="148941"/>
                        </a:cubicBezTo>
                        <a:cubicBezTo>
                          <a:pt x="106805" y="148655"/>
                          <a:pt x="106519" y="148179"/>
                          <a:pt x="106329" y="148560"/>
                        </a:cubicBezTo>
                        <a:cubicBezTo>
                          <a:pt x="106234" y="148941"/>
                          <a:pt x="105567" y="148274"/>
                          <a:pt x="105186" y="148274"/>
                        </a:cubicBezTo>
                        <a:cubicBezTo>
                          <a:pt x="104805" y="148274"/>
                          <a:pt x="104138" y="148369"/>
                          <a:pt x="104138" y="147607"/>
                        </a:cubicBezTo>
                        <a:cubicBezTo>
                          <a:pt x="104138" y="146845"/>
                          <a:pt x="104138" y="146560"/>
                          <a:pt x="104424" y="146083"/>
                        </a:cubicBezTo>
                        <a:cubicBezTo>
                          <a:pt x="104710" y="145607"/>
                          <a:pt x="104614" y="145417"/>
                          <a:pt x="104424" y="145417"/>
                        </a:cubicBezTo>
                        <a:cubicBezTo>
                          <a:pt x="104138" y="145417"/>
                          <a:pt x="104043" y="145988"/>
                          <a:pt x="103757" y="146274"/>
                        </a:cubicBezTo>
                        <a:cubicBezTo>
                          <a:pt x="103471" y="146560"/>
                          <a:pt x="103376" y="146845"/>
                          <a:pt x="103186" y="147417"/>
                        </a:cubicBezTo>
                        <a:cubicBezTo>
                          <a:pt x="103090" y="147988"/>
                          <a:pt x="102900" y="148465"/>
                          <a:pt x="102709" y="148655"/>
                        </a:cubicBezTo>
                        <a:cubicBezTo>
                          <a:pt x="102519" y="148846"/>
                          <a:pt x="102233" y="149131"/>
                          <a:pt x="101852" y="148941"/>
                        </a:cubicBezTo>
                        <a:cubicBezTo>
                          <a:pt x="101471" y="148750"/>
                          <a:pt x="101757" y="148274"/>
                          <a:pt x="101471" y="147988"/>
                        </a:cubicBezTo>
                        <a:cubicBezTo>
                          <a:pt x="101185" y="147703"/>
                          <a:pt x="101281" y="148179"/>
                          <a:pt x="100709" y="148179"/>
                        </a:cubicBezTo>
                        <a:cubicBezTo>
                          <a:pt x="100138" y="148179"/>
                          <a:pt x="99757" y="148274"/>
                          <a:pt x="99661" y="147512"/>
                        </a:cubicBezTo>
                        <a:cubicBezTo>
                          <a:pt x="99661" y="146750"/>
                          <a:pt x="99376" y="146464"/>
                          <a:pt x="99185" y="146464"/>
                        </a:cubicBezTo>
                        <a:cubicBezTo>
                          <a:pt x="98995" y="146464"/>
                          <a:pt x="98614" y="146655"/>
                          <a:pt x="98518" y="147226"/>
                        </a:cubicBezTo>
                        <a:cubicBezTo>
                          <a:pt x="98423" y="147703"/>
                          <a:pt x="98614" y="147798"/>
                          <a:pt x="97947" y="147322"/>
                        </a:cubicBezTo>
                        <a:cubicBezTo>
                          <a:pt x="97185" y="146750"/>
                          <a:pt x="97375" y="146655"/>
                          <a:pt x="96994" y="146369"/>
                        </a:cubicBezTo>
                        <a:cubicBezTo>
                          <a:pt x="96613" y="146083"/>
                          <a:pt x="96042" y="145798"/>
                          <a:pt x="96232" y="145321"/>
                        </a:cubicBezTo>
                        <a:cubicBezTo>
                          <a:pt x="96423" y="144845"/>
                          <a:pt x="96899" y="145131"/>
                          <a:pt x="96899" y="144655"/>
                        </a:cubicBezTo>
                        <a:cubicBezTo>
                          <a:pt x="96899" y="144178"/>
                          <a:pt x="96804" y="143416"/>
                          <a:pt x="96232" y="143416"/>
                        </a:cubicBezTo>
                        <a:cubicBezTo>
                          <a:pt x="95566" y="143321"/>
                          <a:pt x="95280" y="143511"/>
                          <a:pt x="95375" y="143797"/>
                        </a:cubicBezTo>
                        <a:cubicBezTo>
                          <a:pt x="95375" y="144178"/>
                          <a:pt x="95280" y="144274"/>
                          <a:pt x="94899" y="144274"/>
                        </a:cubicBezTo>
                        <a:cubicBezTo>
                          <a:pt x="94518" y="144274"/>
                          <a:pt x="93946" y="144655"/>
                          <a:pt x="93946" y="144655"/>
                        </a:cubicBezTo>
                        <a:cubicBezTo>
                          <a:pt x="93946" y="144655"/>
                          <a:pt x="93470" y="144750"/>
                          <a:pt x="93661" y="143893"/>
                        </a:cubicBezTo>
                        <a:cubicBezTo>
                          <a:pt x="93851" y="143035"/>
                          <a:pt x="93756" y="142559"/>
                          <a:pt x="93089" y="141892"/>
                        </a:cubicBezTo>
                        <a:cubicBezTo>
                          <a:pt x="92422" y="141226"/>
                          <a:pt x="92518" y="140844"/>
                          <a:pt x="92232" y="140559"/>
                        </a:cubicBezTo>
                        <a:cubicBezTo>
                          <a:pt x="91946" y="140273"/>
                          <a:pt x="91184" y="140368"/>
                          <a:pt x="90708" y="139797"/>
                        </a:cubicBezTo>
                        <a:cubicBezTo>
                          <a:pt x="90327" y="139225"/>
                          <a:pt x="89660" y="138559"/>
                          <a:pt x="89279" y="138559"/>
                        </a:cubicBezTo>
                        <a:cubicBezTo>
                          <a:pt x="88898" y="138559"/>
                          <a:pt x="88898" y="138844"/>
                          <a:pt x="87946" y="138654"/>
                        </a:cubicBezTo>
                        <a:cubicBezTo>
                          <a:pt x="86898" y="138368"/>
                          <a:pt x="86612" y="137701"/>
                          <a:pt x="86136" y="137606"/>
                        </a:cubicBezTo>
                        <a:cubicBezTo>
                          <a:pt x="85660" y="137511"/>
                          <a:pt x="85469" y="137320"/>
                          <a:pt x="85088" y="137701"/>
                        </a:cubicBezTo>
                        <a:cubicBezTo>
                          <a:pt x="84707" y="137987"/>
                          <a:pt x="84136" y="137797"/>
                          <a:pt x="83945" y="137415"/>
                        </a:cubicBezTo>
                        <a:cubicBezTo>
                          <a:pt x="83755" y="137035"/>
                          <a:pt x="83183" y="136368"/>
                          <a:pt x="82707" y="136558"/>
                        </a:cubicBezTo>
                        <a:cubicBezTo>
                          <a:pt x="82231" y="136749"/>
                          <a:pt x="81754" y="137320"/>
                          <a:pt x="81088" y="137130"/>
                        </a:cubicBezTo>
                        <a:cubicBezTo>
                          <a:pt x="80421" y="136939"/>
                          <a:pt x="80421" y="136653"/>
                          <a:pt x="79849" y="136463"/>
                        </a:cubicBezTo>
                        <a:cubicBezTo>
                          <a:pt x="79278" y="136177"/>
                          <a:pt x="79087" y="136368"/>
                          <a:pt x="78516" y="136558"/>
                        </a:cubicBezTo>
                        <a:cubicBezTo>
                          <a:pt x="77944" y="136749"/>
                          <a:pt x="77659" y="136844"/>
                          <a:pt x="77563" y="136368"/>
                        </a:cubicBezTo>
                        <a:cubicBezTo>
                          <a:pt x="77468" y="135892"/>
                          <a:pt x="77468" y="135034"/>
                          <a:pt x="76992" y="134653"/>
                        </a:cubicBezTo>
                        <a:cubicBezTo>
                          <a:pt x="76611" y="134272"/>
                          <a:pt x="76516" y="133986"/>
                          <a:pt x="75944" y="133606"/>
                        </a:cubicBezTo>
                        <a:cubicBezTo>
                          <a:pt x="75373" y="133225"/>
                          <a:pt x="75373" y="133129"/>
                          <a:pt x="74420" y="133129"/>
                        </a:cubicBezTo>
                        <a:cubicBezTo>
                          <a:pt x="73468" y="133129"/>
                          <a:pt x="72896" y="133415"/>
                          <a:pt x="72420" y="133415"/>
                        </a:cubicBezTo>
                        <a:cubicBezTo>
                          <a:pt x="71944" y="133415"/>
                          <a:pt x="70896" y="133320"/>
                          <a:pt x="70610" y="133129"/>
                        </a:cubicBezTo>
                        <a:cubicBezTo>
                          <a:pt x="70324" y="132939"/>
                          <a:pt x="70229" y="132367"/>
                          <a:pt x="69753" y="132082"/>
                        </a:cubicBezTo>
                        <a:cubicBezTo>
                          <a:pt x="69277" y="131796"/>
                          <a:pt x="68610" y="131986"/>
                          <a:pt x="68419" y="130843"/>
                        </a:cubicBezTo>
                        <a:cubicBezTo>
                          <a:pt x="68134" y="129700"/>
                          <a:pt x="67943" y="128081"/>
                          <a:pt x="67753" y="127510"/>
                        </a:cubicBezTo>
                        <a:cubicBezTo>
                          <a:pt x="67562" y="126938"/>
                          <a:pt x="67657" y="126176"/>
                          <a:pt x="67562" y="125700"/>
                        </a:cubicBezTo>
                        <a:cubicBezTo>
                          <a:pt x="66895" y="127128"/>
                          <a:pt x="66705" y="126081"/>
                          <a:pt x="66705" y="126081"/>
                        </a:cubicBezTo>
                        <a:lnTo>
                          <a:pt x="66705" y="126081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1" name="任意多边形: 形状 1930"/>
                  <p:cNvSpPr/>
                  <p:nvPr/>
                </p:nvSpPr>
                <p:spPr>
                  <a:xfrm>
                    <a:off x="6405163" y="3387661"/>
                    <a:ext cx="148196" cy="304895"/>
                  </a:xfrm>
                  <a:custGeom>
                    <a:avLst/>
                    <a:gdLst>
                      <a:gd name="connsiteX0" fmla="*/ 6781 w 148196"/>
                      <a:gd name="connsiteY0" fmla="*/ 304800 h 304895"/>
                      <a:gd name="connsiteX1" fmla="*/ 6876 w 148196"/>
                      <a:gd name="connsiteY1" fmla="*/ 304895 h 304895"/>
                      <a:gd name="connsiteX2" fmla="*/ 6781 w 148196"/>
                      <a:gd name="connsiteY2" fmla="*/ 304705 h 304895"/>
                      <a:gd name="connsiteX3" fmla="*/ 4304 w 148196"/>
                      <a:gd name="connsiteY3" fmla="*/ 304609 h 304895"/>
                      <a:gd name="connsiteX4" fmla="*/ 1637 w 148196"/>
                      <a:gd name="connsiteY4" fmla="*/ 303181 h 304895"/>
                      <a:gd name="connsiteX5" fmla="*/ 1542 w 148196"/>
                      <a:gd name="connsiteY5" fmla="*/ 300133 h 304895"/>
                      <a:gd name="connsiteX6" fmla="*/ 1732 w 148196"/>
                      <a:gd name="connsiteY6" fmla="*/ 296132 h 304895"/>
                      <a:gd name="connsiteX7" fmla="*/ 494 w 148196"/>
                      <a:gd name="connsiteY7" fmla="*/ 290036 h 304895"/>
                      <a:gd name="connsiteX8" fmla="*/ 2970 w 148196"/>
                      <a:gd name="connsiteY8" fmla="*/ 285750 h 304895"/>
                      <a:gd name="connsiteX9" fmla="*/ 4494 w 148196"/>
                      <a:gd name="connsiteY9" fmla="*/ 281368 h 304895"/>
                      <a:gd name="connsiteX10" fmla="*/ 5542 w 148196"/>
                      <a:gd name="connsiteY10" fmla="*/ 273844 h 304895"/>
                      <a:gd name="connsiteX11" fmla="*/ 7447 w 148196"/>
                      <a:gd name="connsiteY11" fmla="*/ 269938 h 304895"/>
                      <a:gd name="connsiteX12" fmla="*/ 8876 w 148196"/>
                      <a:gd name="connsiteY12" fmla="*/ 266414 h 304895"/>
                      <a:gd name="connsiteX13" fmla="*/ 10400 w 148196"/>
                      <a:gd name="connsiteY13" fmla="*/ 263462 h 304895"/>
                      <a:gd name="connsiteX14" fmla="*/ 12781 w 148196"/>
                      <a:gd name="connsiteY14" fmla="*/ 256794 h 304895"/>
                      <a:gd name="connsiteX15" fmla="*/ 12781 w 148196"/>
                      <a:gd name="connsiteY15" fmla="*/ 253175 h 304895"/>
                      <a:gd name="connsiteX16" fmla="*/ 12019 w 148196"/>
                      <a:gd name="connsiteY16" fmla="*/ 250888 h 304895"/>
                      <a:gd name="connsiteX17" fmla="*/ 11543 w 148196"/>
                      <a:gd name="connsiteY17" fmla="*/ 247840 h 304895"/>
                      <a:gd name="connsiteX18" fmla="*/ 10971 w 148196"/>
                      <a:gd name="connsiteY18" fmla="*/ 245745 h 304895"/>
                      <a:gd name="connsiteX19" fmla="*/ 10400 w 148196"/>
                      <a:gd name="connsiteY19" fmla="*/ 244030 h 304895"/>
                      <a:gd name="connsiteX20" fmla="*/ 9638 w 148196"/>
                      <a:gd name="connsiteY20" fmla="*/ 243078 h 304895"/>
                      <a:gd name="connsiteX21" fmla="*/ 8495 w 148196"/>
                      <a:gd name="connsiteY21" fmla="*/ 241649 h 304895"/>
                      <a:gd name="connsiteX22" fmla="*/ 8209 w 148196"/>
                      <a:gd name="connsiteY22" fmla="*/ 239649 h 304895"/>
                      <a:gd name="connsiteX23" fmla="*/ 7733 w 148196"/>
                      <a:gd name="connsiteY23" fmla="*/ 236315 h 304895"/>
                      <a:gd name="connsiteX24" fmla="*/ 6876 w 148196"/>
                      <a:gd name="connsiteY24" fmla="*/ 233553 h 304895"/>
                      <a:gd name="connsiteX25" fmla="*/ 6018 w 148196"/>
                      <a:gd name="connsiteY25" fmla="*/ 231934 h 304895"/>
                      <a:gd name="connsiteX26" fmla="*/ 5447 w 148196"/>
                      <a:gd name="connsiteY26" fmla="*/ 229648 h 304895"/>
                      <a:gd name="connsiteX27" fmla="*/ 5828 w 148196"/>
                      <a:gd name="connsiteY27" fmla="*/ 227362 h 304895"/>
                      <a:gd name="connsiteX28" fmla="*/ 6209 w 148196"/>
                      <a:gd name="connsiteY28" fmla="*/ 224885 h 304895"/>
                      <a:gd name="connsiteX29" fmla="*/ 6018 w 148196"/>
                      <a:gd name="connsiteY29" fmla="*/ 223361 h 304895"/>
                      <a:gd name="connsiteX30" fmla="*/ 5447 w 148196"/>
                      <a:gd name="connsiteY30" fmla="*/ 220980 h 304895"/>
                      <a:gd name="connsiteX31" fmla="*/ 5733 w 148196"/>
                      <a:gd name="connsiteY31" fmla="*/ 219361 h 304895"/>
                      <a:gd name="connsiteX32" fmla="*/ 6304 w 148196"/>
                      <a:gd name="connsiteY32" fmla="*/ 217742 h 304895"/>
                      <a:gd name="connsiteX33" fmla="*/ 5828 w 148196"/>
                      <a:gd name="connsiteY33" fmla="*/ 216313 h 304895"/>
                      <a:gd name="connsiteX34" fmla="*/ 5923 w 148196"/>
                      <a:gd name="connsiteY34" fmla="*/ 215075 h 304895"/>
                      <a:gd name="connsiteX35" fmla="*/ 6495 w 148196"/>
                      <a:gd name="connsiteY35" fmla="*/ 213074 h 304895"/>
                      <a:gd name="connsiteX36" fmla="*/ 6399 w 148196"/>
                      <a:gd name="connsiteY36" fmla="*/ 210121 h 304895"/>
                      <a:gd name="connsiteX37" fmla="*/ 5161 w 148196"/>
                      <a:gd name="connsiteY37" fmla="*/ 208502 h 304895"/>
                      <a:gd name="connsiteX38" fmla="*/ 3637 w 148196"/>
                      <a:gd name="connsiteY38" fmla="*/ 206597 h 304895"/>
                      <a:gd name="connsiteX39" fmla="*/ 2018 w 148196"/>
                      <a:gd name="connsiteY39" fmla="*/ 205168 h 304895"/>
                      <a:gd name="connsiteX40" fmla="*/ 2590 w 148196"/>
                      <a:gd name="connsiteY40" fmla="*/ 204406 h 304895"/>
                      <a:gd name="connsiteX41" fmla="*/ 3447 w 148196"/>
                      <a:gd name="connsiteY41" fmla="*/ 203930 h 304895"/>
                      <a:gd name="connsiteX42" fmla="*/ 3637 w 148196"/>
                      <a:gd name="connsiteY42" fmla="*/ 202978 h 304895"/>
                      <a:gd name="connsiteX43" fmla="*/ 3828 w 148196"/>
                      <a:gd name="connsiteY43" fmla="*/ 201739 h 304895"/>
                      <a:gd name="connsiteX44" fmla="*/ 2590 w 148196"/>
                      <a:gd name="connsiteY44" fmla="*/ 200596 h 304895"/>
                      <a:gd name="connsiteX45" fmla="*/ 2590 w 148196"/>
                      <a:gd name="connsiteY45" fmla="*/ 199168 h 304895"/>
                      <a:gd name="connsiteX46" fmla="*/ 2685 w 148196"/>
                      <a:gd name="connsiteY46" fmla="*/ 196691 h 304895"/>
                      <a:gd name="connsiteX47" fmla="*/ 1066 w 148196"/>
                      <a:gd name="connsiteY47" fmla="*/ 195548 h 304895"/>
                      <a:gd name="connsiteX48" fmla="*/ 1827 w 148196"/>
                      <a:gd name="connsiteY48" fmla="*/ 194119 h 304895"/>
                      <a:gd name="connsiteX49" fmla="*/ 2304 w 148196"/>
                      <a:gd name="connsiteY49" fmla="*/ 192119 h 304895"/>
                      <a:gd name="connsiteX50" fmla="*/ 2113 w 148196"/>
                      <a:gd name="connsiteY50" fmla="*/ 190405 h 304895"/>
                      <a:gd name="connsiteX51" fmla="*/ 970 w 148196"/>
                      <a:gd name="connsiteY51" fmla="*/ 189071 h 304895"/>
                      <a:gd name="connsiteX52" fmla="*/ 18 w 148196"/>
                      <a:gd name="connsiteY52" fmla="*/ 188404 h 304895"/>
                      <a:gd name="connsiteX53" fmla="*/ 1542 w 148196"/>
                      <a:gd name="connsiteY53" fmla="*/ 187547 h 304895"/>
                      <a:gd name="connsiteX54" fmla="*/ 3542 w 148196"/>
                      <a:gd name="connsiteY54" fmla="*/ 186690 h 304895"/>
                      <a:gd name="connsiteX55" fmla="*/ 4209 w 148196"/>
                      <a:gd name="connsiteY55" fmla="*/ 185833 h 304895"/>
                      <a:gd name="connsiteX56" fmla="*/ 5637 w 148196"/>
                      <a:gd name="connsiteY56" fmla="*/ 183356 h 304895"/>
                      <a:gd name="connsiteX57" fmla="*/ 7161 w 148196"/>
                      <a:gd name="connsiteY57" fmla="*/ 180975 h 304895"/>
                      <a:gd name="connsiteX58" fmla="*/ 9257 w 148196"/>
                      <a:gd name="connsiteY58" fmla="*/ 177832 h 304895"/>
                      <a:gd name="connsiteX59" fmla="*/ 10305 w 148196"/>
                      <a:gd name="connsiteY59" fmla="*/ 175355 h 304895"/>
                      <a:gd name="connsiteX60" fmla="*/ 11162 w 148196"/>
                      <a:gd name="connsiteY60" fmla="*/ 173546 h 304895"/>
                      <a:gd name="connsiteX61" fmla="*/ 11733 w 148196"/>
                      <a:gd name="connsiteY61" fmla="*/ 172212 h 304895"/>
                      <a:gd name="connsiteX62" fmla="*/ 10209 w 148196"/>
                      <a:gd name="connsiteY62" fmla="*/ 171831 h 304895"/>
                      <a:gd name="connsiteX63" fmla="*/ 8876 w 148196"/>
                      <a:gd name="connsiteY63" fmla="*/ 170783 h 304895"/>
                      <a:gd name="connsiteX64" fmla="*/ 9066 w 148196"/>
                      <a:gd name="connsiteY64" fmla="*/ 168402 h 304895"/>
                      <a:gd name="connsiteX65" fmla="*/ 10114 w 148196"/>
                      <a:gd name="connsiteY65" fmla="*/ 167640 h 304895"/>
                      <a:gd name="connsiteX66" fmla="*/ 12591 w 148196"/>
                      <a:gd name="connsiteY66" fmla="*/ 167068 h 304895"/>
                      <a:gd name="connsiteX67" fmla="*/ 13258 w 148196"/>
                      <a:gd name="connsiteY67" fmla="*/ 164497 h 304895"/>
                      <a:gd name="connsiteX68" fmla="*/ 14019 w 148196"/>
                      <a:gd name="connsiteY68" fmla="*/ 162306 h 304895"/>
                      <a:gd name="connsiteX69" fmla="*/ 14115 w 148196"/>
                      <a:gd name="connsiteY69" fmla="*/ 160877 h 304895"/>
                      <a:gd name="connsiteX70" fmla="*/ 13543 w 148196"/>
                      <a:gd name="connsiteY70" fmla="*/ 159258 h 304895"/>
                      <a:gd name="connsiteX71" fmla="*/ 13734 w 148196"/>
                      <a:gd name="connsiteY71" fmla="*/ 157639 h 304895"/>
                      <a:gd name="connsiteX72" fmla="*/ 14400 w 148196"/>
                      <a:gd name="connsiteY72" fmla="*/ 156972 h 304895"/>
                      <a:gd name="connsiteX73" fmla="*/ 13829 w 148196"/>
                      <a:gd name="connsiteY73" fmla="*/ 156115 h 304895"/>
                      <a:gd name="connsiteX74" fmla="*/ 11924 w 148196"/>
                      <a:gd name="connsiteY74" fmla="*/ 155543 h 304895"/>
                      <a:gd name="connsiteX75" fmla="*/ 10591 w 148196"/>
                      <a:gd name="connsiteY75" fmla="*/ 154496 h 304895"/>
                      <a:gd name="connsiteX76" fmla="*/ 11733 w 148196"/>
                      <a:gd name="connsiteY76" fmla="*/ 153543 h 304895"/>
                      <a:gd name="connsiteX77" fmla="*/ 12400 w 148196"/>
                      <a:gd name="connsiteY77" fmla="*/ 152590 h 304895"/>
                      <a:gd name="connsiteX78" fmla="*/ 11162 w 148196"/>
                      <a:gd name="connsiteY78" fmla="*/ 151638 h 304895"/>
                      <a:gd name="connsiteX79" fmla="*/ 9352 w 148196"/>
                      <a:gd name="connsiteY79" fmla="*/ 150781 h 304895"/>
                      <a:gd name="connsiteX80" fmla="*/ 7828 w 148196"/>
                      <a:gd name="connsiteY80" fmla="*/ 148114 h 304895"/>
                      <a:gd name="connsiteX81" fmla="*/ 6304 w 148196"/>
                      <a:gd name="connsiteY81" fmla="*/ 145351 h 304895"/>
                      <a:gd name="connsiteX82" fmla="*/ 3733 w 148196"/>
                      <a:gd name="connsiteY82" fmla="*/ 143637 h 304895"/>
                      <a:gd name="connsiteX83" fmla="*/ 2399 w 148196"/>
                      <a:gd name="connsiteY83" fmla="*/ 141827 h 304895"/>
                      <a:gd name="connsiteX84" fmla="*/ 2208 w 148196"/>
                      <a:gd name="connsiteY84" fmla="*/ 139065 h 304895"/>
                      <a:gd name="connsiteX85" fmla="*/ 2113 w 148196"/>
                      <a:gd name="connsiteY85" fmla="*/ 135350 h 304895"/>
                      <a:gd name="connsiteX86" fmla="*/ 1923 w 148196"/>
                      <a:gd name="connsiteY86" fmla="*/ 132493 h 304895"/>
                      <a:gd name="connsiteX87" fmla="*/ 2970 w 148196"/>
                      <a:gd name="connsiteY87" fmla="*/ 131064 h 304895"/>
                      <a:gd name="connsiteX88" fmla="*/ 4018 w 148196"/>
                      <a:gd name="connsiteY88" fmla="*/ 130207 h 304895"/>
                      <a:gd name="connsiteX89" fmla="*/ 4018 w 148196"/>
                      <a:gd name="connsiteY89" fmla="*/ 127921 h 304895"/>
                      <a:gd name="connsiteX90" fmla="*/ 4494 w 148196"/>
                      <a:gd name="connsiteY90" fmla="*/ 126397 h 304895"/>
                      <a:gd name="connsiteX91" fmla="*/ 6304 w 148196"/>
                      <a:gd name="connsiteY91" fmla="*/ 126397 h 304895"/>
                      <a:gd name="connsiteX92" fmla="*/ 8209 w 148196"/>
                      <a:gd name="connsiteY92" fmla="*/ 124777 h 304895"/>
                      <a:gd name="connsiteX93" fmla="*/ 9638 w 148196"/>
                      <a:gd name="connsiteY93" fmla="*/ 123444 h 304895"/>
                      <a:gd name="connsiteX94" fmla="*/ 10591 w 148196"/>
                      <a:gd name="connsiteY94" fmla="*/ 122015 h 304895"/>
                      <a:gd name="connsiteX95" fmla="*/ 11543 w 148196"/>
                      <a:gd name="connsiteY95" fmla="*/ 119158 h 304895"/>
                      <a:gd name="connsiteX96" fmla="*/ 13162 w 148196"/>
                      <a:gd name="connsiteY96" fmla="*/ 118681 h 304895"/>
                      <a:gd name="connsiteX97" fmla="*/ 14591 w 148196"/>
                      <a:gd name="connsiteY97" fmla="*/ 118777 h 304895"/>
                      <a:gd name="connsiteX98" fmla="*/ 14972 w 148196"/>
                      <a:gd name="connsiteY98" fmla="*/ 116396 h 304895"/>
                      <a:gd name="connsiteX99" fmla="*/ 15543 w 148196"/>
                      <a:gd name="connsiteY99" fmla="*/ 115252 h 304895"/>
                      <a:gd name="connsiteX100" fmla="*/ 16020 w 148196"/>
                      <a:gd name="connsiteY100" fmla="*/ 112967 h 304895"/>
                      <a:gd name="connsiteX101" fmla="*/ 15067 w 148196"/>
                      <a:gd name="connsiteY101" fmla="*/ 110680 h 304895"/>
                      <a:gd name="connsiteX102" fmla="*/ 15353 w 148196"/>
                      <a:gd name="connsiteY102" fmla="*/ 108490 h 304895"/>
                      <a:gd name="connsiteX103" fmla="*/ 16686 w 148196"/>
                      <a:gd name="connsiteY103" fmla="*/ 106108 h 304895"/>
                      <a:gd name="connsiteX104" fmla="*/ 17353 w 148196"/>
                      <a:gd name="connsiteY104" fmla="*/ 103727 h 304895"/>
                      <a:gd name="connsiteX105" fmla="*/ 18115 w 148196"/>
                      <a:gd name="connsiteY105" fmla="*/ 101727 h 304895"/>
                      <a:gd name="connsiteX106" fmla="*/ 19163 w 148196"/>
                      <a:gd name="connsiteY106" fmla="*/ 98679 h 304895"/>
                      <a:gd name="connsiteX107" fmla="*/ 18877 w 148196"/>
                      <a:gd name="connsiteY107" fmla="*/ 95917 h 304895"/>
                      <a:gd name="connsiteX108" fmla="*/ 17829 w 148196"/>
                      <a:gd name="connsiteY108" fmla="*/ 93535 h 304895"/>
                      <a:gd name="connsiteX109" fmla="*/ 18591 w 148196"/>
                      <a:gd name="connsiteY109" fmla="*/ 91821 h 304895"/>
                      <a:gd name="connsiteX110" fmla="*/ 20687 w 148196"/>
                      <a:gd name="connsiteY110" fmla="*/ 90868 h 304895"/>
                      <a:gd name="connsiteX111" fmla="*/ 22401 w 148196"/>
                      <a:gd name="connsiteY111" fmla="*/ 89630 h 304895"/>
                      <a:gd name="connsiteX112" fmla="*/ 23449 w 148196"/>
                      <a:gd name="connsiteY112" fmla="*/ 86868 h 304895"/>
                      <a:gd name="connsiteX113" fmla="*/ 23830 w 148196"/>
                      <a:gd name="connsiteY113" fmla="*/ 83820 h 304895"/>
                      <a:gd name="connsiteX114" fmla="*/ 24687 w 148196"/>
                      <a:gd name="connsiteY114" fmla="*/ 81534 h 304895"/>
                      <a:gd name="connsiteX115" fmla="*/ 25259 w 148196"/>
                      <a:gd name="connsiteY115" fmla="*/ 79915 h 304895"/>
                      <a:gd name="connsiteX116" fmla="*/ 25164 w 148196"/>
                      <a:gd name="connsiteY116" fmla="*/ 78486 h 304895"/>
                      <a:gd name="connsiteX117" fmla="*/ 26402 w 148196"/>
                      <a:gd name="connsiteY117" fmla="*/ 77533 h 304895"/>
                      <a:gd name="connsiteX118" fmla="*/ 25831 w 148196"/>
                      <a:gd name="connsiteY118" fmla="*/ 76771 h 304895"/>
                      <a:gd name="connsiteX119" fmla="*/ 24497 w 148196"/>
                      <a:gd name="connsiteY119" fmla="*/ 76676 h 304895"/>
                      <a:gd name="connsiteX120" fmla="*/ 24021 w 148196"/>
                      <a:gd name="connsiteY120" fmla="*/ 75438 h 304895"/>
                      <a:gd name="connsiteX121" fmla="*/ 23544 w 148196"/>
                      <a:gd name="connsiteY121" fmla="*/ 74295 h 304895"/>
                      <a:gd name="connsiteX122" fmla="*/ 22116 w 148196"/>
                      <a:gd name="connsiteY122" fmla="*/ 74009 h 304895"/>
                      <a:gd name="connsiteX123" fmla="*/ 21449 w 148196"/>
                      <a:gd name="connsiteY123" fmla="*/ 73342 h 304895"/>
                      <a:gd name="connsiteX124" fmla="*/ 22116 w 148196"/>
                      <a:gd name="connsiteY124" fmla="*/ 74009 h 304895"/>
                      <a:gd name="connsiteX125" fmla="*/ 21449 w 148196"/>
                      <a:gd name="connsiteY125" fmla="*/ 73342 h 304895"/>
                      <a:gd name="connsiteX126" fmla="*/ 22687 w 148196"/>
                      <a:gd name="connsiteY126" fmla="*/ 71914 h 304895"/>
                      <a:gd name="connsiteX127" fmla="*/ 25545 w 148196"/>
                      <a:gd name="connsiteY127" fmla="*/ 71056 h 304895"/>
                      <a:gd name="connsiteX128" fmla="*/ 28783 w 148196"/>
                      <a:gd name="connsiteY128" fmla="*/ 71438 h 304895"/>
                      <a:gd name="connsiteX129" fmla="*/ 30117 w 148196"/>
                      <a:gd name="connsiteY129" fmla="*/ 68866 h 304895"/>
                      <a:gd name="connsiteX130" fmla="*/ 31831 w 148196"/>
                      <a:gd name="connsiteY130" fmla="*/ 67342 h 304895"/>
                      <a:gd name="connsiteX131" fmla="*/ 32403 w 148196"/>
                      <a:gd name="connsiteY131" fmla="*/ 65627 h 304895"/>
                      <a:gd name="connsiteX132" fmla="*/ 32403 w 148196"/>
                      <a:gd name="connsiteY132" fmla="*/ 63913 h 304895"/>
                      <a:gd name="connsiteX133" fmla="*/ 32212 w 148196"/>
                      <a:gd name="connsiteY133" fmla="*/ 62293 h 304895"/>
                      <a:gd name="connsiteX134" fmla="*/ 32212 w 148196"/>
                      <a:gd name="connsiteY134" fmla="*/ 60960 h 304895"/>
                      <a:gd name="connsiteX135" fmla="*/ 32308 w 148196"/>
                      <a:gd name="connsiteY135" fmla="*/ 60484 h 304895"/>
                      <a:gd name="connsiteX136" fmla="*/ 33165 w 148196"/>
                      <a:gd name="connsiteY136" fmla="*/ 60103 h 304895"/>
                      <a:gd name="connsiteX137" fmla="*/ 35451 w 148196"/>
                      <a:gd name="connsiteY137" fmla="*/ 59531 h 304895"/>
                      <a:gd name="connsiteX138" fmla="*/ 37832 w 148196"/>
                      <a:gd name="connsiteY138" fmla="*/ 60293 h 304895"/>
                      <a:gd name="connsiteX139" fmla="*/ 39166 w 148196"/>
                      <a:gd name="connsiteY139" fmla="*/ 60388 h 304895"/>
                      <a:gd name="connsiteX140" fmla="*/ 40404 w 148196"/>
                      <a:gd name="connsiteY140" fmla="*/ 60103 h 304895"/>
                      <a:gd name="connsiteX141" fmla="*/ 42594 w 148196"/>
                      <a:gd name="connsiteY141" fmla="*/ 61341 h 304895"/>
                      <a:gd name="connsiteX142" fmla="*/ 45166 w 148196"/>
                      <a:gd name="connsiteY142" fmla="*/ 62008 h 304895"/>
                      <a:gd name="connsiteX143" fmla="*/ 47452 w 148196"/>
                      <a:gd name="connsiteY143" fmla="*/ 61913 h 304895"/>
                      <a:gd name="connsiteX144" fmla="*/ 49071 w 148196"/>
                      <a:gd name="connsiteY144" fmla="*/ 61913 h 304895"/>
                      <a:gd name="connsiteX145" fmla="*/ 50500 w 148196"/>
                      <a:gd name="connsiteY145" fmla="*/ 60293 h 304895"/>
                      <a:gd name="connsiteX146" fmla="*/ 50595 w 148196"/>
                      <a:gd name="connsiteY146" fmla="*/ 58960 h 304895"/>
                      <a:gd name="connsiteX147" fmla="*/ 50405 w 148196"/>
                      <a:gd name="connsiteY147" fmla="*/ 57531 h 304895"/>
                      <a:gd name="connsiteX148" fmla="*/ 51548 w 148196"/>
                      <a:gd name="connsiteY148" fmla="*/ 55150 h 304895"/>
                      <a:gd name="connsiteX149" fmla="*/ 51548 w 148196"/>
                      <a:gd name="connsiteY149" fmla="*/ 51530 h 304895"/>
                      <a:gd name="connsiteX150" fmla="*/ 53739 w 148196"/>
                      <a:gd name="connsiteY150" fmla="*/ 47625 h 304895"/>
                      <a:gd name="connsiteX151" fmla="*/ 54786 w 148196"/>
                      <a:gd name="connsiteY151" fmla="*/ 45434 h 304895"/>
                      <a:gd name="connsiteX152" fmla="*/ 56310 w 148196"/>
                      <a:gd name="connsiteY152" fmla="*/ 41910 h 304895"/>
                      <a:gd name="connsiteX153" fmla="*/ 57263 w 148196"/>
                      <a:gd name="connsiteY153" fmla="*/ 39624 h 304895"/>
                      <a:gd name="connsiteX154" fmla="*/ 58216 w 148196"/>
                      <a:gd name="connsiteY154" fmla="*/ 37624 h 304895"/>
                      <a:gd name="connsiteX155" fmla="*/ 58882 w 148196"/>
                      <a:gd name="connsiteY155" fmla="*/ 36385 h 304895"/>
                      <a:gd name="connsiteX156" fmla="*/ 59644 w 148196"/>
                      <a:gd name="connsiteY156" fmla="*/ 34195 h 304895"/>
                      <a:gd name="connsiteX157" fmla="*/ 60597 w 148196"/>
                      <a:gd name="connsiteY157" fmla="*/ 32385 h 304895"/>
                      <a:gd name="connsiteX158" fmla="*/ 61930 w 148196"/>
                      <a:gd name="connsiteY158" fmla="*/ 30575 h 304895"/>
                      <a:gd name="connsiteX159" fmla="*/ 62597 w 148196"/>
                      <a:gd name="connsiteY159" fmla="*/ 28670 h 304895"/>
                      <a:gd name="connsiteX160" fmla="*/ 64597 w 148196"/>
                      <a:gd name="connsiteY160" fmla="*/ 28099 h 304895"/>
                      <a:gd name="connsiteX161" fmla="*/ 66216 w 148196"/>
                      <a:gd name="connsiteY161" fmla="*/ 26670 h 304895"/>
                      <a:gd name="connsiteX162" fmla="*/ 68312 w 148196"/>
                      <a:gd name="connsiteY162" fmla="*/ 26575 h 304895"/>
                      <a:gd name="connsiteX163" fmla="*/ 69645 w 148196"/>
                      <a:gd name="connsiteY163" fmla="*/ 27622 h 304895"/>
                      <a:gd name="connsiteX164" fmla="*/ 72312 w 148196"/>
                      <a:gd name="connsiteY164" fmla="*/ 28384 h 304895"/>
                      <a:gd name="connsiteX165" fmla="*/ 74789 w 148196"/>
                      <a:gd name="connsiteY165" fmla="*/ 29432 h 304895"/>
                      <a:gd name="connsiteX166" fmla="*/ 77170 w 148196"/>
                      <a:gd name="connsiteY166" fmla="*/ 31242 h 304895"/>
                      <a:gd name="connsiteX167" fmla="*/ 78980 w 148196"/>
                      <a:gd name="connsiteY167" fmla="*/ 31813 h 304895"/>
                      <a:gd name="connsiteX168" fmla="*/ 80980 w 148196"/>
                      <a:gd name="connsiteY168" fmla="*/ 30575 h 304895"/>
                      <a:gd name="connsiteX169" fmla="*/ 82504 w 148196"/>
                      <a:gd name="connsiteY169" fmla="*/ 29337 h 304895"/>
                      <a:gd name="connsiteX170" fmla="*/ 83171 w 148196"/>
                      <a:gd name="connsiteY170" fmla="*/ 26003 h 304895"/>
                      <a:gd name="connsiteX171" fmla="*/ 83742 w 148196"/>
                      <a:gd name="connsiteY171" fmla="*/ 23527 h 304895"/>
                      <a:gd name="connsiteX172" fmla="*/ 88505 w 148196"/>
                      <a:gd name="connsiteY172" fmla="*/ 21431 h 304895"/>
                      <a:gd name="connsiteX173" fmla="*/ 92029 w 148196"/>
                      <a:gd name="connsiteY173" fmla="*/ 20288 h 304895"/>
                      <a:gd name="connsiteX174" fmla="*/ 95363 w 148196"/>
                      <a:gd name="connsiteY174" fmla="*/ 19050 h 304895"/>
                      <a:gd name="connsiteX175" fmla="*/ 96220 w 148196"/>
                      <a:gd name="connsiteY175" fmla="*/ 18383 h 304895"/>
                      <a:gd name="connsiteX176" fmla="*/ 97935 w 148196"/>
                      <a:gd name="connsiteY176" fmla="*/ 20955 h 304895"/>
                      <a:gd name="connsiteX177" fmla="*/ 98887 w 148196"/>
                      <a:gd name="connsiteY177" fmla="*/ 22669 h 304895"/>
                      <a:gd name="connsiteX178" fmla="*/ 101649 w 148196"/>
                      <a:gd name="connsiteY178" fmla="*/ 22669 h 304895"/>
                      <a:gd name="connsiteX179" fmla="*/ 105841 w 148196"/>
                      <a:gd name="connsiteY179" fmla="*/ 21336 h 304895"/>
                      <a:gd name="connsiteX180" fmla="*/ 108126 w 148196"/>
                      <a:gd name="connsiteY180" fmla="*/ 19812 h 304895"/>
                      <a:gd name="connsiteX181" fmla="*/ 110412 w 148196"/>
                      <a:gd name="connsiteY181" fmla="*/ 17335 h 304895"/>
                      <a:gd name="connsiteX182" fmla="*/ 111841 w 148196"/>
                      <a:gd name="connsiteY182" fmla="*/ 15335 h 304895"/>
                      <a:gd name="connsiteX183" fmla="*/ 113937 w 148196"/>
                      <a:gd name="connsiteY183" fmla="*/ 14002 h 304895"/>
                      <a:gd name="connsiteX184" fmla="*/ 124128 w 148196"/>
                      <a:gd name="connsiteY184" fmla="*/ 857 h 304895"/>
                      <a:gd name="connsiteX185" fmla="*/ 125271 w 148196"/>
                      <a:gd name="connsiteY185" fmla="*/ 190 h 304895"/>
                      <a:gd name="connsiteX186" fmla="*/ 126415 w 148196"/>
                      <a:gd name="connsiteY186" fmla="*/ 0 h 304895"/>
                      <a:gd name="connsiteX187" fmla="*/ 126319 w 148196"/>
                      <a:gd name="connsiteY187" fmla="*/ 0 h 304895"/>
                      <a:gd name="connsiteX188" fmla="*/ 127367 w 148196"/>
                      <a:gd name="connsiteY188" fmla="*/ 1048 h 304895"/>
                      <a:gd name="connsiteX189" fmla="*/ 128415 w 148196"/>
                      <a:gd name="connsiteY189" fmla="*/ 2762 h 304895"/>
                      <a:gd name="connsiteX190" fmla="*/ 129843 w 148196"/>
                      <a:gd name="connsiteY190" fmla="*/ 4763 h 304895"/>
                      <a:gd name="connsiteX191" fmla="*/ 130986 w 148196"/>
                      <a:gd name="connsiteY191" fmla="*/ 5905 h 304895"/>
                      <a:gd name="connsiteX192" fmla="*/ 132510 w 148196"/>
                      <a:gd name="connsiteY192" fmla="*/ 6382 h 304895"/>
                      <a:gd name="connsiteX193" fmla="*/ 132510 w 148196"/>
                      <a:gd name="connsiteY193" fmla="*/ 8382 h 304895"/>
                      <a:gd name="connsiteX194" fmla="*/ 133368 w 148196"/>
                      <a:gd name="connsiteY194" fmla="*/ 9334 h 304895"/>
                      <a:gd name="connsiteX195" fmla="*/ 132987 w 148196"/>
                      <a:gd name="connsiteY195" fmla="*/ 11335 h 304895"/>
                      <a:gd name="connsiteX196" fmla="*/ 133082 w 148196"/>
                      <a:gd name="connsiteY196" fmla="*/ 12859 h 304895"/>
                      <a:gd name="connsiteX197" fmla="*/ 133749 w 148196"/>
                      <a:gd name="connsiteY197" fmla="*/ 14097 h 304895"/>
                      <a:gd name="connsiteX198" fmla="*/ 133939 w 148196"/>
                      <a:gd name="connsiteY198" fmla="*/ 15335 h 304895"/>
                      <a:gd name="connsiteX199" fmla="*/ 134987 w 148196"/>
                      <a:gd name="connsiteY199" fmla="*/ 17240 h 304895"/>
                      <a:gd name="connsiteX200" fmla="*/ 137368 w 148196"/>
                      <a:gd name="connsiteY200" fmla="*/ 17431 h 304895"/>
                      <a:gd name="connsiteX201" fmla="*/ 138892 w 148196"/>
                      <a:gd name="connsiteY201" fmla="*/ 16764 h 304895"/>
                      <a:gd name="connsiteX202" fmla="*/ 140416 w 148196"/>
                      <a:gd name="connsiteY202" fmla="*/ 17145 h 304895"/>
                      <a:gd name="connsiteX203" fmla="*/ 141274 w 148196"/>
                      <a:gd name="connsiteY203" fmla="*/ 17335 h 304895"/>
                      <a:gd name="connsiteX204" fmla="*/ 142798 w 148196"/>
                      <a:gd name="connsiteY204" fmla="*/ 17812 h 304895"/>
                      <a:gd name="connsiteX205" fmla="*/ 141750 w 148196"/>
                      <a:gd name="connsiteY205" fmla="*/ 20860 h 304895"/>
                      <a:gd name="connsiteX206" fmla="*/ 140035 w 148196"/>
                      <a:gd name="connsiteY206" fmla="*/ 22193 h 304895"/>
                      <a:gd name="connsiteX207" fmla="*/ 138225 w 148196"/>
                      <a:gd name="connsiteY207" fmla="*/ 22860 h 304895"/>
                      <a:gd name="connsiteX208" fmla="*/ 135940 w 148196"/>
                      <a:gd name="connsiteY208" fmla="*/ 23146 h 304895"/>
                      <a:gd name="connsiteX209" fmla="*/ 134034 w 148196"/>
                      <a:gd name="connsiteY209" fmla="*/ 24098 h 304895"/>
                      <a:gd name="connsiteX210" fmla="*/ 132606 w 148196"/>
                      <a:gd name="connsiteY210" fmla="*/ 24670 h 304895"/>
                      <a:gd name="connsiteX211" fmla="*/ 131749 w 148196"/>
                      <a:gd name="connsiteY211" fmla="*/ 25908 h 304895"/>
                      <a:gd name="connsiteX212" fmla="*/ 130034 w 148196"/>
                      <a:gd name="connsiteY212" fmla="*/ 26479 h 304895"/>
                      <a:gd name="connsiteX213" fmla="*/ 128796 w 148196"/>
                      <a:gd name="connsiteY213" fmla="*/ 26765 h 304895"/>
                      <a:gd name="connsiteX214" fmla="*/ 127462 w 148196"/>
                      <a:gd name="connsiteY214" fmla="*/ 26575 h 304895"/>
                      <a:gd name="connsiteX215" fmla="*/ 127272 w 148196"/>
                      <a:gd name="connsiteY215" fmla="*/ 28003 h 304895"/>
                      <a:gd name="connsiteX216" fmla="*/ 128224 w 148196"/>
                      <a:gd name="connsiteY216" fmla="*/ 30670 h 304895"/>
                      <a:gd name="connsiteX217" fmla="*/ 128034 w 148196"/>
                      <a:gd name="connsiteY217" fmla="*/ 31813 h 304895"/>
                      <a:gd name="connsiteX218" fmla="*/ 126891 w 148196"/>
                      <a:gd name="connsiteY218" fmla="*/ 32671 h 304895"/>
                      <a:gd name="connsiteX219" fmla="*/ 126033 w 148196"/>
                      <a:gd name="connsiteY219" fmla="*/ 32385 h 304895"/>
                      <a:gd name="connsiteX220" fmla="*/ 125176 w 148196"/>
                      <a:gd name="connsiteY220" fmla="*/ 30861 h 304895"/>
                      <a:gd name="connsiteX221" fmla="*/ 123748 w 148196"/>
                      <a:gd name="connsiteY221" fmla="*/ 31051 h 304895"/>
                      <a:gd name="connsiteX222" fmla="*/ 123843 w 148196"/>
                      <a:gd name="connsiteY222" fmla="*/ 33528 h 304895"/>
                      <a:gd name="connsiteX223" fmla="*/ 122890 w 148196"/>
                      <a:gd name="connsiteY223" fmla="*/ 34766 h 304895"/>
                      <a:gd name="connsiteX224" fmla="*/ 121938 w 148196"/>
                      <a:gd name="connsiteY224" fmla="*/ 35623 h 304895"/>
                      <a:gd name="connsiteX225" fmla="*/ 124414 w 148196"/>
                      <a:gd name="connsiteY225" fmla="*/ 36004 h 304895"/>
                      <a:gd name="connsiteX226" fmla="*/ 126415 w 148196"/>
                      <a:gd name="connsiteY226" fmla="*/ 36766 h 304895"/>
                      <a:gd name="connsiteX227" fmla="*/ 127272 w 148196"/>
                      <a:gd name="connsiteY227" fmla="*/ 39338 h 304895"/>
                      <a:gd name="connsiteX228" fmla="*/ 129177 w 148196"/>
                      <a:gd name="connsiteY228" fmla="*/ 39719 h 304895"/>
                      <a:gd name="connsiteX229" fmla="*/ 132225 w 148196"/>
                      <a:gd name="connsiteY229" fmla="*/ 39910 h 304895"/>
                      <a:gd name="connsiteX230" fmla="*/ 133749 w 148196"/>
                      <a:gd name="connsiteY230" fmla="*/ 39243 h 304895"/>
                      <a:gd name="connsiteX231" fmla="*/ 133749 w 148196"/>
                      <a:gd name="connsiteY231" fmla="*/ 40195 h 304895"/>
                      <a:gd name="connsiteX232" fmla="*/ 133368 w 148196"/>
                      <a:gd name="connsiteY232" fmla="*/ 41243 h 304895"/>
                      <a:gd name="connsiteX233" fmla="*/ 134606 w 148196"/>
                      <a:gd name="connsiteY233" fmla="*/ 41624 h 304895"/>
                      <a:gd name="connsiteX234" fmla="*/ 136225 w 148196"/>
                      <a:gd name="connsiteY234" fmla="*/ 40957 h 304895"/>
                      <a:gd name="connsiteX235" fmla="*/ 137464 w 148196"/>
                      <a:gd name="connsiteY235" fmla="*/ 41148 h 304895"/>
                      <a:gd name="connsiteX236" fmla="*/ 140511 w 148196"/>
                      <a:gd name="connsiteY236" fmla="*/ 40767 h 304895"/>
                      <a:gd name="connsiteX237" fmla="*/ 140797 w 148196"/>
                      <a:gd name="connsiteY237" fmla="*/ 42481 h 304895"/>
                      <a:gd name="connsiteX238" fmla="*/ 140797 w 148196"/>
                      <a:gd name="connsiteY238" fmla="*/ 43529 h 304895"/>
                      <a:gd name="connsiteX239" fmla="*/ 141464 w 148196"/>
                      <a:gd name="connsiteY239" fmla="*/ 45815 h 304895"/>
                      <a:gd name="connsiteX240" fmla="*/ 141464 w 148196"/>
                      <a:gd name="connsiteY240" fmla="*/ 48863 h 304895"/>
                      <a:gd name="connsiteX241" fmla="*/ 142416 w 148196"/>
                      <a:gd name="connsiteY241" fmla="*/ 52006 h 304895"/>
                      <a:gd name="connsiteX242" fmla="*/ 143941 w 148196"/>
                      <a:gd name="connsiteY242" fmla="*/ 52578 h 304895"/>
                      <a:gd name="connsiteX243" fmla="*/ 145750 w 148196"/>
                      <a:gd name="connsiteY243" fmla="*/ 53150 h 304895"/>
                      <a:gd name="connsiteX244" fmla="*/ 146608 w 148196"/>
                      <a:gd name="connsiteY244" fmla="*/ 54578 h 304895"/>
                      <a:gd name="connsiteX245" fmla="*/ 148036 w 148196"/>
                      <a:gd name="connsiteY245" fmla="*/ 53721 h 304895"/>
                      <a:gd name="connsiteX246" fmla="*/ 147750 w 148196"/>
                      <a:gd name="connsiteY246" fmla="*/ 56102 h 304895"/>
                      <a:gd name="connsiteX247" fmla="*/ 147465 w 148196"/>
                      <a:gd name="connsiteY247" fmla="*/ 57436 h 304895"/>
                      <a:gd name="connsiteX248" fmla="*/ 146226 w 148196"/>
                      <a:gd name="connsiteY248" fmla="*/ 59150 h 304895"/>
                      <a:gd name="connsiteX249" fmla="*/ 145941 w 148196"/>
                      <a:gd name="connsiteY249" fmla="*/ 61341 h 304895"/>
                      <a:gd name="connsiteX250" fmla="*/ 145560 w 148196"/>
                      <a:gd name="connsiteY250" fmla="*/ 63913 h 304895"/>
                      <a:gd name="connsiteX251" fmla="*/ 145750 w 148196"/>
                      <a:gd name="connsiteY251" fmla="*/ 65342 h 304895"/>
                      <a:gd name="connsiteX252" fmla="*/ 144607 w 148196"/>
                      <a:gd name="connsiteY252" fmla="*/ 66865 h 304895"/>
                      <a:gd name="connsiteX253" fmla="*/ 144607 w 148196"/>
                      <a:gd name="connsiteY253" fmla="*/ 68961 h 304895"/>
                      <a:gd name="connsiteX254" fmla="*/ 144512 w 148196"/>
                      <a:gd name="connsiteY254" fmla="*/ 70199 h 304895"/>
                      <a:gd name="connsiteX255" fmla="*/ 145369 w 148196"/>
                      <a:gd name="connsiteY255" fmla="*/ 70866 h 304895"/>
                      <a:gd name="connsiteX256" fmla="*/ 146417 w 148196"/>
                      <a:gd name="connsiteY256" fmla="*/ 71723 h 304895"/>
                      <a:gd name="connsiteX257" fmla="*/ 145369 w 148196"/>
                      <a:gd name="connsiteY257" fmla="*/ 73438 h 304895"/>
                      <a:gd name="connsiteX258" fmla="*/ 143274 w 148196"/>
                      <a:gd name="connsiteY258" fmla="*/ 74104 h 304895"/>
                      <a:gd name="connsiteX259" fmla="*/ 142798 w 148196"/>
                      <a:gd name="connsiteY259" fmla="*/ 76105 h 304895"/>
                      <a:gd name="connsiteX260" fmla="*/ 142416 w 148196"/>
                      <a:gd name="connsiteY260" fmla="*/ 77914 h 304895"/>
                      <a:gd name="connsiteX261" fmla="*/ 141369 w 148196"/>
                      <a:gd name="connsiteY261" fmla="*/ 78772 h 304895"/>
                      <a:gd name="connsiteX262" fmla="*/ 139083 w 148196"/>
                      <a:gd name="connsiteY262" fmla="*/ 79153 h 304895"/>
                      <a:gd name="connsiteX263" fmla="*/ 137559 w 148196"/>
                      <a:gd name="connsiteY263" fmla="*/ 79915 h 304895"/>
                      <a:gd name="connsiteX264" fmla="*/ 136606 w 148196"/>
                      <a:gd name="connsiteY264" fmla="*/ 80296 h 304895"/>
                      <a:gd name="connsiteX265" fmla="*/ 135558 w 148196"/>
                      <a:gd name="connsiteY265" fmla="*/ 80105 h 304895"/>
                      <a:gd name="connsiteX266" fmla="*/ 133939 w 148196"/>
                      <a:gd name="connsiteY266" fmla="*/ 80391 h 304895"/>
                      <a:gd name="connsiteX267" fmla="*/ 132320 w 148196"/>
                      <a:gd name="connsiteY267" fmla="*/ 78676 h 304895"/>
                      <a:gd name="connsiteX268" fmla="*/ 131367 w 148196"/>
                      <a:gd name="connsiteY268" fmla="*/ 77724 h 304895"/>
                      <a:gd name="connsiteX269" fmla="*/ 130701 w 148196"/>
                      <a:gd name="connsiteY269" fmla="*/ 77152 h 304895"/>
                      <a:gd name="connsiteX270" fmla="*/ 129367 w 148196"/>
                      <a:gd name="connsiteY270" fmla="*/ 78010 h 304895"/>
                      <a:gd name="connsiteX271" fmla="*/ 128796 w 148196"/>
                      <a:gd name="connsiteY271" fmla="*/ 79058 h 304895"/>
                      <a:gd name="connsiteX272" fmla="*/ 127272 w 148196"/>
                      <a:gd name="connsiteY272" fmla="*/ 79438 h 304895"/>
                      <a:gd name="connsiteX273" fmla="*/ 126415 w 148196"/>
                      <a:gd name="connsiteY273" fmla="*/ 80581 h 304895"/>
                      <a:gd name="connsiteX274" fmla="*/ 125081 w 148196"/>
                      <a:gd name="connsiteY274" fmla="*/ 80963 h 304895"/>
                      <a:gd name="connsiteX275" fmla="*/ 123938 w 148196"/>
                      <a:gd name="connsiteY275" fmla="*/ 82963 h 304895"/>
                      <a:gd name="connsiteX276" fmla="*/ 123081 w 148196"/>
                      <a:gd name="connsiteY276" fmla="*/ 84010 h 304895"/>
                      <a:gd name="connsiteX277" fmla="*/ 121938 w 148196"/>
                      <a:gd name="connsiteY277" fmla="*/ 84487 h 304895"/>
                      <a:gd name="connsiteX278" fmla="*/ 121461 w 148196"/>
                      <a:gd name="connsiteY278" fmla="*/ 86106 h 304895"/>
                      <a:gd name="connsiteX279" fmla="*/ 122128 w 148196"/>
                      <a:gd name="connsiteY279" fmla="*/ 88868 h 304895"/>
                      <a:gd name="connsiteX280" fmla="*/ 123271 w 148196"/>
                      <a:gd name="connsiteY280" fmla="*/ 90964 h 304895"/>
                      <a:gd name="connsiteX281" fmla="*/ 125271 w 148196"/>
                      <a:gd name="connsiteY281" fmla="*/ 92392 h 304895"/>
                      <a:gd name="connsiteX282" fmla="*/ 124605 w 148196"/>
                      <a:gd name="connsiteY282" fmla="*/ 94297 h 304895"/>
                      <a:gd name="connsiteX283" fmla="*/ 124224 w 148196"/>
                      <a:gd name="connsiteY283" fmla="*/ 95536 h 304895"/>
                      <a:gd name="connsiteX284" fmla="*/ 123176 w 148196"/>
                      <a:gd name="connsiteY284" fmla="*/ 96298 h 304895"/>
                      <a:gd name="connsiteX285" fmla="*/ 122890 w 148196"/>
                      <a:gd name="connsiteY285" fmla="*/ 97726 h 304895"/>
                      <a:gd name="connsiteX286" fmla="*/ 122224 w 148196"/>
                      <a:gd name="connsiteY286" fmla="*/ 98584 h 304895"/>
                      <a:gd name="connsiteX287" fmla="*/ 121271 w 148196"/>
                      <a:gd name="connsiteY287" fmla="*/ 98298 h 304895"/>
                      <a:gd name="connsiteX288" fmla="*/ 120509 w 148196"/>
                      <a:gd name="connsiteY288" fmla="*/ 98679 h 304895"/>
                      <a:gd name="connsiteX289" fmla="*/ 120699 w 148196"/>
                      <a:gd name="connsiteY289" fmla="*/ 100775 h 304895"/>
                      <a:gd name="connsiteX290" fmla="*/ 119175 w 148196"/>
                      <a:gd name="connsiteY290" fmla="*/ 101251 h 304895"/>
                      <a:gd name="connsiteX291" fmla="*/ 117080 w 148196"/>
                      <a:gd name="connsiteY291" fmla="*/ 102013 h 304895"/>
                      <a:gd name="connsiteX292" fmla="*/ 117270 w 148196"/>
                      <a:gd name="connsiteY292" fmla="*/ 103727 h 304895"/>
                      <a:gd name="connsiteX293" fmla="*/ 116508 w 148196"/>
                      <a:gd name="connsiteY293" fmla="*/ 105061 h 304895"/>
                      <a:gd name="connsiteX294" fmla="*/ 115461 w 148196"/>
                      <a:gd name="connsiteY294" fmla="*/ 106966 h 304895"/>
                      <a:gd name="connsiteX295" fmla="*/ 115937 w 148196"/>
                      <a:gd name="connsiteY295" fmla="*/ 109347 h 304895"/>
                      <a:gd name="connsiteX296" fmla="*/ 117175 w 148196"/>
                      <a:gd name="connsiteY296" fmla="*/ 110776 h 304895"/>
                      <a:gd name="connsiteX297" fmla="*/ 116318 w 148196"/>
                      <a:gd name="connsiteY297" fmla="*/ 111728 h 304895"/>
                      <a:gd name="connsiteX298" fmla="*/ 115651 w 148196"/>
                      <a:gd name="connsiteY298" fmla="*/ 112776 h 304895"/>
                      <a:gd name="connsiteX299" fmla="*/ 115080 w 148196"/>
                      <a:gd name="connsiteY299" fmla="*/ 114871 h 304895"/>
                      <a:gd name="connsiteX300" fmla="*/ 116318 w 148196"/>
                      <a:gd name="connsiteY300" fmla="*/ 116014 h 304895"/>
                      <a:gd name="connsiteX301" fmla="*/ 116318 w 148196"/>
                      <a:gd name="connsiteY301" fmla="*/ 117443 h 304895"/>
                      <a:gd name="connsiteX302" fmla="*/ 116508 w 148196"/>
                      <a:gd name="connsiteY302" fmla="*/ 120301 h 304895"/>
                      <a:gd name="connsiteX303" fmla="*/ 119461 w 148196"/>
                      <a:gd name="connsiteY303" fmla="*/ 121444 h 304895"/>
                      <a:gd name="connsiteX304" fmla="*/ 121176 w 148196"/>
                      <a:gd name="connsiteY304" fmla="*/ 121825 h 304895"/>
                      <a:gd name="connsiteX305" fmla="*/ 123081 w 148196"/>
                      <a:gd name="connsiteY305" fmla="*/ 122301 h 304895"/>
                      <a:gd name="connsiteX306" fmla="*/ 123843 w 148196"/>
                      <a:gd name="connsiteY306" fmla="*/ 123349 h 304895"/>
                      <a:gd name="connsiteX307" fmla="*/ 124509 w 148196"/>
                      <a:gd name="connsiteY307" fmla="*/ 124015 h 304895"/>
                      <a:gd name="connsiteX308" fmla="*/ 126795 w 148196"/>
                      <a:gd name="connsiteY308" fmla="*/ 123920 h 304895"/>
                      <a:gd name="connsiteX309" fmla="*/ 127653 w 148196"/>
                      <a:gd name="connsiteY309" fmla="*/ 124492 h 304895"/>
                      <a:gd name="connsiteX310" fmla="*/ 127176 w 148196"/>
                      <a:gd name="connsiteY310" fmla="*/ 126587 h 304895"/>
                      <a:gd name="connsiteX311" fmla="*/ 128986 w 148196"/>
                      <a:gd name="connsiteY311" fmla="*/ 128397 h 304895"/>
                      <a:gd name="connsiteX312" fmla="*/ 129939 w 148196"/>
                      <a:gd name="connsiteY312" fmla="*/ 130112 h 304895"/>
                      <a:gd name="connsiteX313" fmla="*/ 130034 w 148196"/>
                      <a:gd name="connsiteY313" fmla="*/ 132017 h 304895"/>
                      <a:gd name="connsiteX314" fmla="*/ 131844 w 148196"/>
                      <a:gd name="connsiteY314" fmla="*/ 133636 h 304895"/>
                      <a:gd name="connsiteX315" fmla="*/ 132701 w 148196"/>
                      <a:gd name="connsiteY315" fmla="*/ 135064 h 304895"/>
                      <a:gd name="connsiteX316" fmla="*/ 134225 w 148196"/>
                      <a:gd name="connsiteY316" fmla="*/ 136969 h 304895"/>
                      <a:gd name="connsiteX317" fmla="*/ 134225 w 148196"/>
                      <a:gd name="connsiteY317" fmla="*/ 138875 h 304895"/>
                      <a:gd name="connsiteX318" fmla="*/ 135273 w 148196"/>
                      <a:gd name="connsiteY318" fmla="*/ 139827 h 304895"/>
                      <a:gd name="connsiteX319" fmla="*/ 136225 w 148196"/>
                      <a:gd name="connsiteY319" fmla="*/ 140589 h 304895"/>
                      <a:gd name="connsiteX320" fmla="*/ 137273 w 148196"/>
                      <a:gd name="connsiteY320" fmla="*/ 142780 h 304895"/>
                      <a:gd name="connsiteX321" fmla="*/ 135844 w 148196"/>
                      <a:gd name="connsiteY321" fmla="*/ 144018 h 304895"/>
                      <a:gd name="connsiteX322" fmla="*/ 136511 w 148196"/>
                      <a:gd name="connsiteY322" fmla="*/ 144685 h 304895"/>
                      <a:gd name="connsiteX323" fmla="*/ 138225 w 148196"/>
                      <a:gd name="connsiteY323" fmla="*/ 144018 h 304895"/>
                      <a:gd name="connsiteX324" fmla="*/ 141083 w 148196"/>
                      <a:gd name="connsiteY324" fmla="*/ 145447 h 304895"/>
                      <a:gd name="connsiteX325" fmla="*/ 141464 w 148196"/>
                      <a:gd name="connsiteY325" fmla="*/ 147828 h 304895"/>
                      <a:gd name="connsiteX326" fmla="*/ 140797 w 148196"/>
                      <a:gd name="connsiteY326" fmla="*/ 148876 h 304895"/>
                      <a:gd name="connsiteX327" fmla="*/ 141274 w 148196"/>
                      <a:gd name="connsiteY327" fmla="*/ 150209 h 304895"/>
                      <a:gd name="connsiteX328" fmla="*/ 140511 w 148196"/>
                      <a:gd name="connsiteY328" fmla="*/ 151924 h 304895"/>
                      <a:gd name="connsiteX329" fmla="*/ 139464 w 148196"/>
                      <a:gd name="connsiteY329" fmla="*/ 154210 h 304895"/>
                      <a:gd name="connsiteX330" fmla="*/ 138321 w 148196"/>
                      <a:gd name="connsiteY330" fmla="*/ 156877 h 304895"/>
                      <a:gd name="connsiteX331" fmla="*/ 137654 w 148196"/>
                      <a:gd name="connsiteY331" fmla="*/ 158591 h 304895"/>
                      <a:gd name="connsiteX332" fmla="*/ 136225 w 148196"/>
                      <a:gd name="connsiteY332" fmla="*/ 160115 h 304895"/>
                      <a:gd name="connsiteX333" fmla="*/ 136225 w 148196"/>
                      <a:gd name="connsiteY333" fmla="*/ 162211 h 304895"/>
                      <a:gd name="connsiteX334" fmla="*/ 135558 w 148196"/>
                      <a:gd name="connsiteY334" fmla="*/ 162687 h 304895"/>
                      <a:gd name="connsiteX335" fmla="*/ 134701 w 148196"/>
                      <a:gd name="connsiteY335" fmla="*/ 163259 h 304895"/>
                      <a:gd name="connsiteX336" fmla="*/ 134225 w 148196"/>
                      <a:gd name="connsiteY336" fmla="*/ 165449 h 304895"/>
                      <a:gd name="connsiteX337" fmla="*/ 133368 w 148196"/>
                      <a:gd name="connsiteY337" fmla="*/ 168021 h 304895"/>
                      <a:gd name="connsiteX338" fmla="*/ 132034 w 148196"/>
                      <a:gd name="connsiteY338" fmla="*/ 171259 h 304895"/>
                      <a:gd name="connsiteX339" fmla="*/ 131082 w 148196"/>
                      <a:gd name="connsiteY339" fmla="*/ 172307 h 304895"/>
                      <a:gd name="connsiteX340" fmla="*/ 130129 w 148196"/>
                      <a:gd name="connsiteY340" fmla="*/ 173164 h 304895"/>
                      <a:gd name="connsiteX341" fmla="*/ 130320 w 148196"/>
                      <a:gd name="connsiteY341" fmla="*/ 175165 h 304895"/>
                      <a:gd name="connsiteX342" fmla="*/ 130510 w 148196"/>
                      <a:gd name="connsiteY342" fmla="*/ 176975 h 304895"/>
                      <a:gd name="connsiteX343" fmla="*/ 131177 w 148196"/>
                      <a:gd name="connsiteY343" fmla="*/ 177737 h 304895"/>
                      <a:gd name="connsiteX344" fmla="*/ 130796 w 148196"/>
                      <a:gd name="connsiteY344" fmla="*/ 179451 h 304895"/>
                      <a:gd name="connsiteX345" fmla="*/ 131653 w 148196"/>
                      <a:gd name="connsiteY345" fmla="*/ 180213 h 304895"/>
                      <a:gd name="connsiteX346" fmla="*/ 130796 w 148196"/>
                      <a:gd name="connsiteY346" fmla="*/ 182118 h 304895"/>
                      <a:gd name="connsiteX347" fmla="*/ 131367 w 148196"/>
                      <a:gd name="connsiteY347" fmla="*/ 183356 h 304895"/>
                      <a:gd name="connsiteX348" fmla="*/ 132034 w 148196"/>
                      <a:gd name="connsiteY348" fmla="*/ 185261 h 304895"/>
                      <a:gd name="connsiteX349" fmla="*/ 131653 w 148196"/>
                      <a:gd name="connsiteY349" fmla="*/ 186309 h 304895"/>
                      <a:gd name="connsiteX350" fmla="*/ 130606 w 148196"/>
                      <a:gd name="connsiteY350" fmla="*/ 186976 h 304895"/>
                      <a:gd name="connsiteX351" fmla="*/ 129462 w 148196"/>
                      <a:gd name="connsiteY351" fmla="*/ 185642 h 304895"/>
                      <a:gd name="connsiteX352" fmla="*/ 128129 w 148196"/>
                      <a:gd name="connsiteY352" fmla="*/ 186309 h 304895"/>
                      <a:gd name="connsiteX353" fmla="*/ 127939 w 148196"/>
                      <a:gd name="connsiteY353" fmla="*/ 188119 h 304895"/>
                      <a:gd name="connsiteX354" fmla="*/ 128034 w 148196"/>
                      <a:gd name="connsiteY354" fmla="*/ 189738 h 304895"/>
                      <a:gd name="connsiteX355" fmla="*/ 126891 w 148196"/>
                      <a:gd name="connsiteY355" fmla="*/ 190595 h 304895"/>
                      <a:gd name="connsiteX356" fmla="*/ 125748 w 148196"/>
                      <a:gd name="connsiteY356" fmla="*/ 192024 h 304895"/>
                      <a:gd name="connsiteX357" fmla="*/ 124224 w 148196"/>
                      <a:gd name="connsiteY357" fmla="*/ 191834 h 304895"/>
                      <a:gd name="connsiteX358" fmla="*/ 123081 w 148196"/>
                      <a:gd name="connsiteY358" fmla="*/ 192500 h 304895"/>
                      <a:gd name="connsiteX359" fmla="*/ 122224 w 148196"/>
                      <a:gd name="connsiteY359" fmla="*/ 193358 h 304895"/>
                      <a:gd name="connsiteX360" fmla="*/ 120509 w 148196"/>
                      <a:gd name="connsiteY360" fmla="*/ 193929 h 304895"/>
                      <a:gd name="connsiteX361" fmla="*/ 120890 w 148196"/>
                      <a:gd name="connsiteY361" fmla="*/ 194977 h 304895"/>
                      <a:gd name="connsiteX362" fmla="*/ 122128 w 148196"/>
                      <a:gd name="connsiteY362" fmla="*/ 194881 h 304895"/>
                      <a:gd name="connsiteX363" fmla="*/ 121366 w 148196"/>
                      <a:gd name="connsiteY363" fmla="*/ 196501 h 304895"/>
                      <a:gd name="connsiteX364" fmla="*/ 121557 w 148196"/>
                      <a:gd name="connsiteY364" fmla="*/ 198215 h 304895"/>
                      <a:gd name="connsiteX365" fmla="*/ 123176 w 148196"/>
                      <a:gd name="connsiteY365" fmla="*/ 198596 h 304895"/>
                      <a:gd name="connsiteX366" fmla="*/ 123938 w 148196"/>
                      <a:gd name="connsiteY366" fmla="*/ 199263 h 304895"/>
                      <a:gd name="connsiteX367" fmla="*/ 123938 w 148196"/>
                      <a:gd name="connsiteY367" fmla="*/ 200406 h 304895"/>
                      <a:gd name="connsiteX368" fmla="*/ 125843 w 148196"/>
                      <a:gd name="connsiteY368" fmla="*/ 202216 h 304895"/>
                      <a:gd name="connsiteX369" fmla="*/ 124795 w 148196"/>
                      <a:gd name="connsiteY369" fmla="*/ 203168 h 304895"/>
                      <a:gd name="connsiteX370" fmla="*/ 124891 w 148196"/>
                      <a:gd name="connsiteY370" fmla="*/ 204978 h 304895"/>
                      <a:gd name="connsiteX371" fmla="*/ 126224 w 148196"/>
                      <a:gd name="connsiteY371" fmla="*/ 206312 h 304895"/>
                      <a:gd name="connsiteX372" fmla="*/ 127939 w 148196"/>
                      <a:gd name="connsiteY372" fmla="*/ 206502 h 304895"/>
                      <a:gd name="connsiteX373" fmla="*/ 129748 w 148196"/>
                      <a:gd name="connsiteY373" fmla="*/ 207740 h 304895"/>
                      <a:gd name="connsiteX374" fmla="*/ 131177 w 148196"/>
                      <a:gd name="connsiteY374" fmla="*/ 207835 h 304895"/>
                      <a:gd name="connsiteX375" fmla="*/ 132225 w 148196"/>
                      <a:gd name="connsiteY375" fmla="*/ 209645 h 304895"/>
                      <a:gd name="connsiteX376" fmla="*/ 132701 w 148196"/>
                      <a:gd name="connsiteY376" fmla="*/ 210502 h 304895"/>
                      <a:gd name="connsiteX377" fmla="*/ 132129 w 148196"/>
                      <a:gd name="connsiteY377" fmla="*/ 211741 h 304895"/>
                      <a:gd name="connsiteX378" fmla="*/ 132510 w 148196"/>
                      <a:gd name="connsiteY378" fmla="*/ 212693 h 304895"/>
                      <a:gd name="connsiteX379" fmla="*/ 131749 w 148196"/>
                      <a:gd name="connsiteY379" fmla="*/ 213836 h 304895"/>
                      <a:gd name="connsiteX380" fmla="*/ 131939 w 148196"/>
                      <a:gd name="connsiteY380" fmla="*/ 215455 h 304895"/>
                      <a:gd name="connsiteX381" fmla="*/ 131558 w 148196"/>
                      <a:gd name="connsiteY381" fmla="*/ 216217 h 304895"/>
                      <a:gd name="connsiteX382" fmla="*/ 131463 w 148196"/>
                      <a:gd name="connsiteY382" fmla="*/ 216884 h 304895"/>
                      <a:gd name="connsiteX383" fmla="*/ 130891 w 148196"/>
                      <a:gd name="connsiteY383" fmla="*/ 217646 h 304895"/>
                      <a:gd name="connsiteX384" fmla="*/ 131939 w 148196"/>
                      <a:gd name="connsiteY384" fmla="*/ 218027 h 304895"/>
                      <a:gd name="connsiteX385" fmla="*/ 131653 w 148196"/>
                      <a:gd name="connsiteY385" fmla="*/ 219170 h 304895"/>
                      <a:gd name="connsiteX386" fmla="*/ 130510 w 148196"/>
                      <a:gd name="connsiteY386" fmla="*/ 219551 h 304895"/>
                      <a:gd name="connsiteX387" fmla="*/ 130891 w 148196"/>
                      <a:gd name="connsiteY387" fmla="*/ 220218 h 304895"/>
                      <a:gd name="connsiteX388" fmla="*/ 132225 w 148196"/>
                      <a:gd name="connsiteY388" fmla="*/ 220885 h 304895"/>
                      <a:gd name="connsiteX389" fmla="*/ 131939 w 148196"/>
                      <a:gd name="connsiteY389" fmla="*/ 221647 h 304895"/>
                      <a:gd name="connsiteX390" fmla="*/ 130986 w 148196"/>
                      <a:gd name="connsiteY390" fmla="*/ 222313 h 304895"/>
                      <a:gd name="connsiteX391" fmla="*/ 130986 w 148196"/>
                      <a:gd name="connsiteY391" fmla="*/ 232124 h 304895"/>
                      <a:gd name="connsiteX392" fmla="*/ 131177 w 148196"/>
                      <a:gd name="connsiteY392" fmla="*/ 233648 h 304895"/>
                      <a:gd name="connsiteX393" fmla="*/ 130986 w 148196"/>
                      <a:gd name="connsiteY393" fmla="*/ 234791 h 304895"/>
                      <a:gd name="connsiteX394" fmla="*/ 131844 w 148196"/>
                      <a:gd name="connsiteY394" fmla="*/ 235267 h 304895"/>
                      <a:gd name="connsiteX395" fmla="*/ 131558 w 148196"/>
                      <a:gd name="connsiteY395" fmla="*/ 236315 h 304895"/>
                      <a:gd name="connsiteX396" fmla="*/ 130891 w 148196"/>
                      <a:gd name="connsiteY396" fmla="*/ 236315 h 304895"/>
                      <a:gd name="connsiteX397" fmla="*/ 130224 w 148196"/>
                      <a:gd name="connsiteY397" fmla="*/ 236220 h 304895"/>
                      <a:gd name="connsiteX398" fmla="*/ 129367 w 148196"/>
                      <a:gd name="connsiteY398" fmla="*/ 236887 h 304895"/>
                      <a:gd name="connsiteX399" fmla="*/ 129367 w 148196"/>
                      <a:gd name="connsiteY399" fmla="*/ 237649 h 304895"/>
                      <a:gd name="connsiteX400" fmla="*/ 129843 w 148196"/>
                      <a:gd name="connsiteY400" fmla="*/ 238125 h 304895"/>
                      <a:gd name="connsiteX401" fmla="*/ 129177 w 148196"/>
                      <a:gd name="connsiteY401" fmla="*/ 238601 h 304895"/>
                      <a:gd name="connsiteX402" fmla="*/ 130129 w 148196"/>
                      <a:gd name="connsiteY402" fmla="*/ 239554 h 304895"/>
                      <a:gd name="connsiteX403" fmla="*/ 129748 w 148196"/>
                      <a:gd name="connsiteY403" fmla="*/ 240601 h 304895"/>
                      <a:gd name="connsiteX404" fmla="*/ 130320 w 148196"/>
                      <a:gd name="connsiteY404" fmla="*/ 241935 h 304895"/>
                      <a:gd name="connsiteX405" fmla="*/ 130415 w 148196"/>
                      <a:gd name="connsiteY405" fmla="*/ 242983 h 304895"/>
                      <a:gd name="connsiteX406" fmla="*/ 131367 w 148196"/>
                      <a:gd name="connsiteY406" fmla="*/ 243935 h 304895"/>
                      <a:gd name="connsiteX407" fmla="*/ 131463 w 148196"/>
                      <a:gd name="connsiteY407" fmla="*/ 245078 h 304895"/>
                      <a:gd name="connsiteX408" fmla="*/ 130891 w 148196"/>
                      <a:gd name="connsiteY408" fmla="*/ 245745 h 304895"/>
                      <a:gd name="connsiteX409" fmla="*/ 129462 w 148196"/>
                      <a:gd name="connsiteY409" fmla="*/ 245650 h 304895"/>
                      <a:gd name="connsiteX410" fmla="*/ 128986 w 148196"/>
                      <a:gd name="connsiteY410" fmla="*/ 244983 h 304895"/>
                      <a:gd name="connsiteX411" fmla="*/ 128510 w 148196"/>
                      <a:gd name="connsiteY411" fmla="*/ 245269 h 304895"/>
                      <a:gd name="connsiteX412" fmla="*/ 128605 w 148196"/>
                      <a:gd name="connsiteY412" fmla="*/ 246697 h 304895"/>
                      <a:gd name="connsiteX413" fmla="*/ 128224 w 148196"/>
                      <a:gd name="connsiteY413" fmla="*/ 247840 h 304895"/>
                      <a:gd name="connsiteX414" fmla="*/ 127176 w 148196"/>
                      <a:gd name="connsiteY414" fmla="*/ 249174 h 304895"/>
                      <a:gd name="connsiteX415" fmla="*/ 127081 w 148196"/>
                      <a:gd name="connsiteY415" fmla="*/ 250793 h 304895"/>
                      <a:gd name="connsiteX416" fmla="*/ 127272 w 148196"/>
                      <a:gd name="connsiteY416" fmla="*/ 251746 h 304895"/>
                      <a:gd name="connsiteX417" fmla="*/ 125748 w 148196"/>
                      <a:gd name="connsiteY417" fmla="*/ 252222 h 304895"/>
                      <a:gd name="connsiteX418" fmla="*/ 123843 w 148196"/>
                      <a:gd name="connsiteY418" fmla="*/ 252698 h 304895"/>
                      <a:gd name="connsiteX419" fmla="*/ 123081 w 148196"/>
                      <a:gd name="connsiteY419" fmla="*/ 252793 h 304895"/>
                      <a:gd name="connsiteX420" fmla="*/ 122414 w 148196"/>
                      <a:gd name="connsiteY420" fmla="*/ 254127 h 304895"/>
                      <a:gd name="connsiteX421" fmla="*/ 121366 w 148196"/>
                      <a:gd name="connsiteY421" fmla="*/ 254698 h 304895"/>
                      <a:gd name="connsiteX422" fmla="*/ 120414 w 148196"/>
                      <a:gd name="connsiteY422" fmla="*/ 254508 h 304895"/>
                      <a:gd name="connsiteX423" fmla="*/ 119652 w 148196"/>
                      <a:gd name="connsiteY423" fmla="*/ 254413 h 304895"/>
                      <a:gd name="connsiteX424" fmla="*/ 119937 w 148196"/>
                      <a:gd name="connsiteY424" fmla="*/ 254889 h 304895"/>
                      <a:gd name="connsiteX425" fmla="*/ 120509 w 148196"/>
                      <a:gd name="connsiteY425" fmla="*/ 255556 h 304895"/>
                      <a:gd name="connsiteX426" fmla="*/ 119747 w 148196"/>
                      <a:gd name="connsiteY426" fmla="*/ 255651 h 304895"/>
                      <a:gd name="connsiteX427" fmla="*/ 119842 w 148196"/>
                      <a:gd name="connsiteY427" fmla="*/ 256984 h 304895"/>
                      <a:gd name="connsiteX428" fmla="*/ 118033 w 148196"/>
                      <a:gd name="connsiteY428" fmla="*/ 256318 h 304895"/>
                      <a:gd name="connsiteX429" fmla="*/ 116985 w 148196"/>
                      <a:gd name="connsiteY429" fmla="*/ 255937 h 304895"/>
                      <a:gd name="connsiteX430" fmla="*/ 115461 w 148196"/>
                      <a:gd name="connsiteY430" fmla="*/ 256508 h 304895"/>
                      <a:gd name="connsiteX431" fmla="*/ 115461 w 148196"/>
                      <a:gd name="connsiteY431" fmla="*/ 258032 h 304895"/>
                      <a:gd name="connsiteX432" fmla="*/ 114794 w 148196"/>
                      <a:gd name="connsiteY432" fmla="*/ 258318 h 304895"/>
                      <a:gd name="connsiteX433" fmla="*/ 114603 w 148196"/>
                      <a:gd name="connsiteY433" fmla="*/ 259366 h 304895"/>
                      <a:gd name="connsiteX434" fmla="*/ 114127 w 148196"/>
                      <a:gd name="connsiteY434" fmla="*/ 260604 h 304895"/>
                      <a:gd name="connsiteX435" fmla="*/ 113175 w 148196"/>
                      <a:gd name="connsiteY435" fmla="*/ 262033 h 304895"/>
                      <a:gd name="connsiteX436" fmla="*/ 111556 w 148196"/>
                      <a:gd name="connsiteY436" fmla="*/ 261747 h 304895"/>
                      <a:gd name="connsiteX437" fmla="*/ 110222 w 148196"/>
                      <a:gd name="connsiteY437" fmla="*/ 261080 h 304895"/>
                      <a:gd name="connsiteX438" fmla="*/ 108984 w 148196"/>
                      <a:gd name="connsiteY438" fmla="*/ 261080 h 304895"/>
                      <a:gd name="connsiteX439" fmla="*/ 107936 w 148196"/>
                      <a:gd name="connsiteY439" fmla="*/ 261461 h 304895"/>
                      <a:gd name="connsiteX440" fmla="*/ 107841 w 148196"/>
                      <a:gd name="connsiteY440" fmla="*/ 263462 h 304895"/>
                      <a:gd name="connsiteX441" fmla="*/ 108126 w 148196"/>
                      <a:gd name="connsiteY441" fmla="*/ 264890 h 304895"/>
                      <a:gd name="connsiteX442" fmla="*/ 106983 w 148196"/>
                      <a:gd name="connsiteY442" fmla="*/ 264605 h 304895"/>
                      <a:gd name="connsiteX443" fmla="*/ 106031 w 148196"/>
                      <a:gd name="connsiteY443" fmla="*/ 265367 h 304895"/>
                      <a:gd name="connsiteX444" fmla="*/ 105364 w 148196"/>
                      <a:gd name="connsiteY444" fmla="*/ 266890 h 304895"/>
                      <a:gd name="connsiteX445" fmla="*/ 103745 w 148196"/>
                      <a:gd name="connsiteY445" fmla="*/ 266986 h 304895"/>
                      <a:gd name="connsiteX446" fmla="*/ 102316 w 148196"/>
                      <a:gd name="connsiteY446" fmla="*/ 266605 h 304895"/>
                      <a:gd name="connsiteX447" fmla="*/ 101459 w 148196"/>
                      <a:gd name="connsiteY447" fmla="*/ 267176 h 304895"/>
                      <a:gd name="connsiteX448" fmla="*/ 100221 w 148196"/>
                      <a:gd name="connsiteY448" fmla="*/ 267843 h 304895"/>
                      <a:gd name="connsiteX449" fmla="*/ 99459 w 148196"/>
                      <a:gd name="connsiteY449" fmla="*/ 269367 h 304895"/>
                      <a:gd name="connsiteX450" fmla="*/ 98125 w 148196"/>
                      <a:gd name="connsiteY450" fmla="*/ 269367 h 304895"/>
                      <a:gd name="connsiteX451" fmla="*/ 97458 w 148196"/>
                      <a:gd name="connsiteY451" fmla="*/ 270034 h 304895"/>
                      <a:gd name="connsiteX452" fmla="*/ 96982 w 148196"/>
                      <a:gd name="connsiteY452" fmla="*/ 268891 h 304895"/>
                      <a:gd name="connsiteX453" fmla="*/ 96030 w 148196"/>
                      <a:gd name="connsiteY453" fmla="*/ 268319 h 304895"/>
                      <a:gd name="connsiteX454" fmla="*/ 95077 w 148196"/>
                      <a:gd name="connsiteY454" fmla="*/ 267652 h 304895"/>
                      <a:gd name="connsiteX455" fmla="*/ 94506 w 148196"/>
                      <a:gd name="connsiteY455" fmla="*/ 266890 h 304895"/>
                      <a:gd name="connsiteX456" fmla="*/ 93934 w 148196"/>
                      <a:gd name="connsiteY456" fmla="*/ 267176 h 304895"/>
                      <a:gd name="connsiteX457" fmla="*/ 94029 w 148196"/>
                      <a:gd name="connsiteY457" fmla="*/ 267938 h 304895"/>
                      <a:gd name="connsiteX458" fmla="*/ 94601 w 148196"/>
                      <a:gd name="connsiteY458" fmla="*/ 268605 h 304895"/>
                      <a:gd name="connsiteX459" fmla="*/ 93839 w 148196"/>
                      <a:gd name="connsiteY459" fmla="*/ 269081 h 304895"/>
                      <a:gd name="connsiteX460" fmla="*/ 92601 w 148196"/>
                      <a:gd name="connsiteY460" fmla="*/ 268986 h 304895"/>
                      <a:gd name="connsiteX461" fmla="*/ 91553 w 148196"/>
                      <a:gd name="connsiteY461" fmla="*/ 269653 h 304895"/>
                      <a:gd name="connsiteX462" fmla="*/ 90029 w 148196"/>
                      <a:gd name="connsiteY462" fmla="*/ 269367 h 304895"/>
                      <a:gd name="connsiteX463" fmla="*/ 88600 w 148196"/>
                      <a:gd name="connsiteY463" fmla="*/ 269081 h 304895"/>
                      <a:gd name="connsiteX464" fmla="*/ 86695 w 148196"/>
                      <a:gd name="connsiteY464" fmla="*/ 268891 h 304895"/>
                      <a:gd name="connsiteX465" fmla="*/ 84695 w 148196"/>
                      <a:gd name="connsiteY465" fmla="*/ 269176 h 304895"/>
                      <a:gd name="connsiteX466" fmla="*/ 83457 w 148196"/>
                      <a:gd name="connsiteY466" fmla="*/ 269843 h 304895"/>
                      <a:gd name="connsiteX467" fmla="*/ 81742 w 148196"/>
                      <a:gd name="connsiteY467" fmla="*/ 269938 h 304895"/>
                      <a:gd name="connsiteX468" fmla="*/ 80980 w 148196"/>
                      <a:gd name="connsiteY468" fmla="*/ 269843 h 304895"/>
                      <a:gd name="connsiteX469" fmla="*/ 81266 w 148196"/>
                      <a:gd name="connsiteY469" fmla="*/ 268510 h 304895"/>
                      <a:gd name="connsiteX470" fmla="*/ 79742 w 148196"/>
                      <a:gd name="connsiteY470" fmla="*/ 268891 h 304895"/>
                      <a:gd name="connsiteX471" fmla="*/ 78313 w 148196"/>
                      <a:gd name="connsiteY471" fmla="*/ 269367 h 304895"/>
                      <a:gd name="connsiteX472" fmla="*/ 76980 w 148196"/>
                      <a:gd name="connsiteY472" fmla="*/ 268414 h 304895"/>
                      <a:gd name="connsiteX473" fmla="*/ 74789 w 148196"/>
                      <a:gd name="connsiteY473" fmla="*/ 267938 h 304895"/>
                      <a:gd name="connsiteX474" fmla="*/ 73456 w 148196"/>
                      <a:gd name="connsiteY474" fmla="*/ 267843 h 304895"/>
                      <a:gd name="connsiteX475" fmla="*/ 71455 w 148196"/>
                      <a:gd name="connsiteY475" fmla="*/ 267938 h 304895"/>
                      <a:gd name="connsiteX476" fmla="*/ 72598 w 148196"/>
                      <a:gd name="connsiteY476" fmla="*/ 269367 h 304895"/>
                      <a:gd name="connsiteX477" fmla="*/ 72503 w 148196"/>
                      <a:gd name="connsiteY477" fmla="*/ 270796 h 304895"/>
                      <a:gd name="connsiteX478" fmla="*/ 71455 w 148196"/>
                      <a:gd name="connsiteY478" fmla="*/ 272129 h 304895"/>
                      <a:gd name="connsiteX479" fmla="*/ 72503 w 148196"/>
                      <a:gd name="connsiteY479" fmla="*/ 273939 h 304895"/>
                      <a:gd name="connsiteX480" fmla="*/ 72217 w 148196"/>
                      <a:gd name="connsiteY480" fmla="*/ 276034 h 304895"/>
                      <a:gd name="connsiteX481" fmla="*/ 72503 w 148196"/>
                      <a:gd name="connsiteY481" fmla="*/ 277177 h 304895"/>
                      <a:gd name="connsiteX482" fmla="*/ 72217 w 148196"/>
                      <a:gd name="connsiteY482" fmla="*/ 279083 h 304895"/>
                      <a:gd name="connsiteX483" fmla="*/ 71360 w 148196"/>
                      <a:gd name="connsiteY483" fmla="*/ 278892 h 304895"/>
                      <a:gd name="connsiteX484" fmla="*/ 71169 w 148196"/>
                      <a:gd name="connsiteY484" fmla="*/ 278511 h 304895"/>
                      <a:gd name="connsiteX485" fmla="*/ 68693 w 148196"/>
                      <a:gd name="connsiteY485" fmla="*/ 277559 h 304895"/>
                      <a:gd name="connsiteX486" fmla="*/ 65835 w 148196"/>
                      <a:gd name="connsiteY486" fmla="*/ 277844 h 304895"/>
                      <a:gd name="connsiteX487" fmla="*/ 62787 w 148196"/>
                      <a:gd name="connsiteY487" fmla="*/ 279178 h 304895"/>
                      <a:gd name="connsiteX488" fmla="*/ 61454 w 148196"/>
                      <a:gd name="connsiteY488" fmla="*/ 280797 h 304895"/>
                      <a:gd name="connsiteX489" fmla="*/ 58216 w 148196"/>
                      <a:gd name="connsiteY489" fmla="*/ 282226 h 304895"/>
                      <a:gd name="connsiteX490" fmla="*/ 57739 w 148196"/>
                      <a:gd name="connsiteY490" fmla="*/ 283559 h 304895"/>
                      <a:gd name="connsiteX491" fmla="*/ 57453 w 148196"/>
                      <a:gd name="connsiteY491" fmla="*/ 284893 h 304895"/>
                      <a:gd name="connsiteX492" fmla="*/ 56120 w 148196"/>
                      <a:gd name="connsiteY492" fmla="*/ 285655 h 304895"/>
                      <a:gd name="connsiteX493" fmla="*/ 54596 w 148196"/>
                      <a:gd name="connsiteY493" fmla="*/ 288608 h 304895"/>
                      <a:gd name="connsiteX494" fmla="*/ 53262 w 148196"/>
                      <a:gd name="connsiteY494" fmla="*/ 289465 h 304895"/>
                      <a:gd name="connsiteX495" fmla="*/ 51739 w 148196"/>
                      <a:gd name="connsiteY495" fmla="*/ 290131 h 304895"/>
                      <a:gd name="connsiteX496" fmla="*/ 49643 w 148196"/>
                      <a:gd name="connsiteY496" fmla="*/ 290703 h 304895"/>
                      <a:gd name="connsiteX497" fmla="*/ 47738 w 148196"/>
                      <a:gd name="connsiteY497" fmla="*/ 291179 h 304895"/>
                      <a:gd name="connsiteX498" fmla="*/ 45452 w 148196"/>
                      <a:gd name="connsiteY498" fmla="*/ 291465 h 304895"/>
                      <a:gd name="connsiteX499" fmla="*/ 44023 w 148196"/>
                      <a:gd name="connsiteY499" fmla="*/ 291751 h 304895"/>
                      <a:gd name="connsiteX500" fmla="*/ 40785 w 148196"/>
                      <a:gd name="connsiteY500" fmla="*/ 292513 h 304895"/>
                      <a:gd name="connsiteX501" fmla="*/ 37260 w 148196"/>
                      <a:gd name="connsiteY501" fmla="*/ 293275 h 304895"/>
                      <a:gd name="connsiteX502" fmla="*/ 34974 w 148196"/>
                      <a:gd name="connsiteY502" fmla="*/ 295561 h 304895"/>
                      <a:gd name="connsiteX503" fmla="*/ 31450 w 148196"/>
                      <a:gd name="connsiteY503" fmla="*/ 297085 h 304895"/>
                      <a:gd name="connsiteX504" fmla="*/ 29069 w 148196"/>
                      <a:gd name="connsiteY504" fmla="*/ 298799 h 304895"/>
                      <a:gd name="connsiteX505" fmla="*/ 25926 w 148196"/>
                      <a:gd name="connsiteY505" fmla="*/ 300323 h 304895"/>
                      <a:gd name="connsiteX506" fmla="*/ 20877 w 148196"/>
                      <a:gd name="connsiteY506" fmla="*/ 302133 h 304895"/>
                      <a:gd name="connsiteX507" fmla="*/ 17449 w 148196"/>
                      <a:gd name="connsiteY507" fmla="*/ 304324 h 304895"/>
                      <a:gd name="connsiteX508" fmla="*/ 13353 w 148196"/>
                      <a:gd name="connsiteY508" fmla="*/ 304133 h 304895"/>
                      <a:gd name="connsiteX509" fmla="*/ 10114 w 148196"/>
                      <a:gd name="connsiteY509" fmla="*/ 304133 h 304895"/>
                      <a:gd name="connsiteX510" fmla="*/ 6781 w 148196"/>
                      <a:gd name="connsiteY510" fmla="*/ 304800 h 304895"/>
                      <a:gd name="connsiteX511" fmla="*/ 6781 w 148196"/>
                      <a:gd name="connsiteY511" fmla="*/ 304800 h 304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</a:cxnLst>
                    <a:rect l="l" t="t" r="r" b="b"/>
                    <a:pathLst>
                      <a:path w="148196" h="304895">
                        <a:moveTo>
                          <a:pt x="6781" y="304800"/>
                        </a:moveTo>
                        <a:lnTo>
                          <a:pt x="6876" y="304895"/>
                        </a:lnTo>
                        <a:lnTo>
                          <a:pt x="6781" y="304705"/>
                        </a:lnTo>
                        <a:cubicBezTo>
                          <a:pt x="6781" y="304705"/>
                          <a:pt x="4875" y="304609"/>
                          <a:pt x="4304" y="304609"/>
                        </a:cubicBezTo>
                        <a:cubicBezTo>
                          <a:pt x="3828" y="304609"/>
                          <a:pt x="2304" y="303943"/>
                          <a:pt x="1637" y="303181"/>
                        </a:cubicBezTo>
                        <a:cubicBezTo>
                          <a:pt x="970" y="302514"/>
                          <a:pt x="1256" y="301180"/>
                          <a:pt x="1542" y="300133"/>
                        </a:cubicBezTo>
                        <a:cubicBezTo>
                          <a:pt x="1732" y="299085"/>
                          <a:pt x="1827" y="297180"/>
                          <a:pt x="1732" y="296132"/>
                        </a:cubicBezTo>
                        <a:cubicBezTo>
                          <a:pt x="1637" y="295084"/>
                          <a:pt x="589" y="291275"/>
                          <a:pt x="494" y="290036"/>
                        </a:cubicBezTo>
                        <a:cubicBezTo>
                          <a:pt x="494" y="288703"/>
                          <a:pt x="1732" y="287369"/>
                          <a:pt x="2970" y="285750"/>
                        </a:cubicBezTo>
                        <a:cubicBezTo>
                          <a:pt x="4209" y="284035"/>
                          <a:pt x="4304" y="282416"/>
                          <a:pt x="4494" y="281368"/>
                        </a:cubicBezTo>
                        <a:cubicBezTo>
                          <a:pt x="4590" y="280321"/>
                          <a:pt x="5352" y="275368"/>
                          <a:pt x="5542" y="273844"/>
                        </a:cubicBezTo>
                        <a:cubicBezTo>
                          <a:pt x="5733" y="272415"/>
                          <a:pt x="6304" y="271367"/>
                          <a:pt x="7447" y="269938"/>
                        </a:cubicBezTo>
                        <a:cubicBezTo>
                          <a:pt x="8590" y="268510"/>
                          <a:pt x="8876" y="267367"/>
                          <a:pt x="8876" y="266414"/>
                        </a:cubicBezTo>
                        <a:cubicBezTo>
                          <a:pt x="8876" y="265462"/>
                          <a:pt x="9162" y="265271"/>
                          <a:pt x="10400" y="263462"/>
                        </a:cubicBezTo>
                        <a:cubicBezTo>
                          <a:pt x="11638" y="261652"/>
                          <a:pt x="11543" y="258699"/>
                          <a:pt x="12781" y="256794"/>
                        </a:cubicBezTo>
                        <a:cubicBezTo>
                          <a:pt x="13924" y="254889"/>
                          <a:pt x="13258" y="253746"/>
                          <a:pt x="12781" y="253175"/>
                        </a:cubicBezTo>
                        <a:cubicBezTo>
                          <a:pt x="12305" y="252603"/>
                          <a:pt x="12019" y="251460"/>
                          <a:pt x="12019" y="250888"/>
                        </a:cubicBezTo>
                        <a:cubicBezTo>
                          <a:pt x="12019" y="250317"/>
                          <a:pt x="11733" y="248984"/>
                          <a:pt x="11543" y="247840"/>
                        </a:cubicBezTo>
                        <a:cubicBezTo>
                          <a:pt x="11352" y="246697"/>
                          <a:pt x="11162" y="246126"/>
                          <a:pt x="10971" y="245745"/>
                        </a:cubicBezTo>
                        <a:cubicBezTo>
                          <a:pt x="10781" y="245364"/>
                          <a:pt x="10400" y="244602"/>
                          <a:pt x="10400" y="244030"/>
                        </a:cubicBezTo>
                        <a:cubicBezTo>
                          <a:pt x="10400" y="243364"/>
                          <a:pt x="10305" y="243078"/>
                          <a:pt x="9638" y="243078"/>
                        </a:cubicBezTo>
                        <a:cubicBezTo>
                          <a:pt x="8971" y="243078"/>
                          <a:pt x="8685" y="242316"/>
                          <a:pt x="8495" y="241649"/>
                        </a:cubicBezTo>
                        <a:cubicBezTo>
                          <a:pt x="8304" y="240983"/>
                          <a:pt x="8304" y="240697"/>
                          <a:pt x="8209" y="239649"/>
                        </a:cubicBezTo>
                        <a:cubicBezTo>
                          <a:pt x="8114" y="238696"/>
                          <a:pt x="8019" y="237172"/>
                          <a:pt x="7733" y="236315"/>
                        </a:cubicBezTo>
                        <a:cubicBezTo>
                          <a:pt x="7542" y="235553"/>
                          <a:pt x="7161" y="234125"/>
                          <a:pt x="6876" y="233553"/>
                        </a:cubicBezTo>
                        <a:cubicBezTo>
                          <a:pt x="6590" y="232886"/>
                          <a:pt x="6304" y="232315"/>
                          <a:pt x="6018" y="231934"/>
                        </a:cubicBezTo>
                        <a:cubicBezTo>
                          <a:pt x="5733" y="231553"/>
                          <a:pt x="5447" y="230314"/>
                          <a:pt x="5447" y="229648"/>
                        </a:cubicBezTo>
                        <a:cubicBezTo>
                          <a:pt x="5447" y="228981"/>
                          <a:pt x="5637" y="228219"/>
                          <a:pt x="5828" y="227362"/>
                        </a:cubicBezTo>
                        <a:cubicBezTo>
                          <a:pt x="6018" y="226504"/>
                          <a:pt x="6209" y="225457"/>
                          <a:pt x="6209" y="224885"/>
                        </a:cubicBezTo>
                        <a:cubicBezTo>
                          <a:pt x="6209" y="224314"/>
                          <a:pt x="6209" y="223742"/>
                          <a:pt x="6018" y="223361"/>
                        </a:cubicBezTo>
                        <a:cubicBezTo>
                          <a:pt x="5733" y="222980"/>
                          <a:pt x="5542" y="221551"/>
                          <a:pt x="5447" y="220980"/>
                        </a:cubicBezTo>
                        <a:cubicBezTo>
                          <a:pt x="5352" y="220409"/>
                          <a:pt x="5542" y="219551"/>
                          <a:pt x="5733" y="219361"/>
                        </a:cubicBezTo>
                        <a:cubicBezTo>
                          <a:pt x="5923" y="219170"/>
                          <a:pt x="6209" y="218313"/>
                          <a:pt x="6304" y="217742"/>
                        </a:cubicBezTo>
                        <a:cubicBezTo>
                          <a:pt x="6399" y="217170"/>
                          <a:pt x="6304" y="216789"/>
                          <a:pt x="5828" y="216313"/>
                        </a:cubicBezTo>
                        <a:cubicBezTo>
                          <a:pt x="5352" y="215837"/>
                          <a:pt x="5447" y="215455"/>
                          <a:pt x="5923" y="215075"/>
                        </a:cubicBezTo>
                        <a:cubicBezTo>
                          <a:pt x="6399" y="214693"/>
                          <a:pt x="6304" y="213836"/>
                          <a:pt x="6495" y="213074"/>
                        </a:cubicBezTo>
                        <a:cubicBezTo>
                          <a:pt x="6590" y="212312"/>
                          <a:pt x="6495" y="210979"/>
                          <a:pt x="6399" y="210121"/>
                        </a:cubicBezTo>
                        <a:cubicBezTo>
                          <a:pt x="6304" y="209264"/>
                          <a:pt x="5828" y="208979"/>
                          <a:pt x="5161" y="208502"/>
                        </a:cubicBezTo>
                        <a:cubicBezTo>
                          <a:pt x="4494" y="208026"/>
                          <a:pt x="4018" y="207264"/>
                          <a:pt x="3637" y="206597"/>
                        </a:cubicBezTo>
                        <a:cubicBezTo>
                          <a:pt x="3256" y="205930"/>
                          <a:pt x="2399" y="205454"/>
                          <a:pt x="2018" y="205168"/>
                        </a:cubicBezTo>
                        <a:cubicBezTo>
                          <a:pt x="1637" y="204883"/>
                          <a:pt x="1542" y="203644"/>
                          <a:pt x="2590" y="204406"/>
                        </a:cubicBezTo>
                        <a:cubicBezTo>
                          <a:pt x="3637" y="205168"/>
                          <a:pt x="3447" y="204216"/>
                          <a:pt x="3447" y="203930"/>
                        </a:cubicBezTo>
                        <a:cubicBezTo>
                          <a:pt x="3447" y="203644"/>
                          <a:pt x="3351" y="203454"/>
                          <a:pt x="3637" y="202978"/>
                        </a:cubicBezTo>
                        <a:cubicBezTo>
                          <a:pt x="3923" y="202406"/>
                          <a:pt x="3923" y="202216"/>
                          <a:pt x="3828" y="201739"/>
                        </a:cubicBezTo>
                        <a:cubicBezTo>
                          <a:pt x="3733" y="201263"/>
                          <a:pt x="3066" y="200882"/>
                          <a:pt x="2590" y="200596"/>
                        </a:cubicBezTo>
                        <a:cubicBezTo>
                          <a:pt x="2113" y="200406"/>
                          <a:pt x="2208" y="200025"/>
                          <a:pt x="2590" y="199168"/>
                        </a:cubicBezTo>
                        <a:cubicBezTo>
                          <a:pt x="2875" y="198406"/>
                          <a:pt x="2875" y="197548"/>
                          <a:pt x="2685" y="196691"/>
                        </a:cubicBezTo>
                        <a:cubicBezTo>
                          <a:pt x="2590" y="195834"/>
                          <a:pt x="1923" y="196025"/>
                          <a:pt x="1066" y="195548"/>
                        </a:cubicBezTo>
                        <a:cubicBezTo>
                          <a:pt x="208" y="195072"/>
                          <a:pt x="1446" y="194596"/>
                          <a:pt x="1827" y="194119"/>
                        </a:cubicBezTo>
                        <a:cubicBezTo>
                          <a:pt x="2304" y="193643"/>
                          <a:pt x="2304" y="192976"/>
                          <a:pt x="2304" y="192119"/>
                        </a:cubicBezTo>
                        <a:cubicBezTo>
                          <a:pt x="2399" y="191357"/>
                          <a:pt x="2208" y="190881"/>
                          <a:pt x="2113" y="190405"/>
                        </a:cubicBezTo>
                        <a:cubicBezTo>
                          <a:pt x="2018" y="189929"/>
                          <a:pt x="1732" y="189357"/>
                          <a:pt x="970" y="189071"/>
                        </a:cubicBezTo>
                        <a:cubicBezTo>
                          <a:pt x="208" y="188881"/>
                          <a:pt x="-77" y="188595"/>
                          <a:pt x="18" y="188404"/>
                        </a:cubicBezTo>
                        <a:cubicBezTo>
                          <a:pt x="113" y="188119"/>
                          <a:pt x="780" y="187547"/>
                          <a:pt x="1542" y="187547"/>
                        </a:cubicBezTo>
                        <a:cubicBezTo>
                          <a:pt x="2304" y="187452"/>
                          <a:pt x="3256" y="186976"/>
                          <a:pt x="3542" y="186690"/>
                        </a:cubicBezTo>
                        <a:cubicBezTo>
                          <a:pt x="3828" y="186404"/>
                          <a:pt x="4018" y="186118"/>
                          <a:pt x="4209" y="185833"/>
                        </a:cubicBezTo>
                        <a:cubicBezTo>
                          <a:pt x="4494" y="185166"/>
                          <a:pt x="4780" y="184975"/>
                          <a:pt x="5637" y="183356"/>
                        </a:cubicBezTo>
                        <a:cubicBezTo>
                          <a:pt x="6495" y="181832"/>
                          <a:pt x="6590" y="181737"/>
                          <a:pt x="7161" y="180975"/>
                        </a:cubicBezTo>
                        <a:cubicBezTo>
                          <a:pt x="7733" y="180213"/>
                          <a:pt x="8685" y="178784"/>
                          <a:pt x="9257" y="177832"/>
                        </a:cubicBezTo>
                        <a:cubicBezTo>
                          <a:pt x="9828" y="176879"/>
                          <a:pt x="10114" y="176403"/>
                          <a:pt x="10305" y="175355"/>
                        </a:cubicBezTo>
                        <a:cubicBezTo>
                          <a:pt x="10495" y="174308"/>
                          <a:pt x="10591" y="174022"/>
                          <a:pt x="11162" y="173546"/>
                        </a:cubicBezTo>
                        <a:cubicBezTo>
                          <a:pt x="11829" y="173069"/>
                          <a:pt x="11733" y="172688"/>
                          <a:pt x="11733" y="172212"/>
                        </a:cubicBezTo>
                        <a:cubicBezTo>
                          <a:pt x="11733" y="171736"/>
                          <a:pt x="11162" y="171831"/>
                          <a:pt x="10209" y="171831"/>
                        </a:cubicBezTo>
                        <a:cubicBezTo>
                          <a:pt x="9257" y="171831"/>
                          <a:pt x="9066" y="171069"/>
                          <a:pt x="8876" y="170783"/>
                        </a:cubicBezTo>
                        <a:cubicBezTo>
                          <a:pt x="8685" y="170497"/>
                          <a:pt x="8876" y="169069"/>
                          <a:pt x="9066" y="168402"/>
                        </a:cubicBezTo>
                        <a:cubicBezTo>
                          <a:pt x="9162" y="167735"/>
                          <a:pt x="9543" y="167735"/>
                          <a:pt x="10114" y="167640"/>
                        </a:cubicBezTo>
                        <a:cubicBezTo>
                          <a:pt x="10686" y="167545"/>
                          <a:pt x="11829" y="167735"/>
                          <a:pt x="12591" y="167068"/>
                        </a:cubicBezTo>
                        <a:cubicBezTo>
                          <a:pt x="13353" y="166497"/>
                          <a:pt x="13258" y="165163"/>
                          <a:pt x="13258" y="164497"/>
                        </a:cubicBezTo>
                        <a:cubicBezTo>
                          <a:pt x="13258" y="163830"/>
                          <a:pt x="13543" y="162687"/>
                          <a:pt x="14019" y="162306"/>
                        </a:cubicBezTo>
                        <a:cubicBezTo>
                          <a:pt x="14496" y="161830"/>
                          <a:pt x="14400" y="161449"/>
                          <a:pt x="14115" y="160877"/>
                        </a:cubicBezTo>
                        <a:cubicBezTo>
                          <a:pt x="13829" y="160306"/>
                          <a:pt x="13639" y="160020"/>
                          <a:pt x="13543" y="159258"/>
                        </a:cubicBezTo>
                        <a:cubicBezTo>
                          <a:pt x="13448" y="158496"/>
                          <a:pt x="13162" y="157734"/>
                          <a:pt x="13734" y="157639"/>
                        </a:cubicBezTo>
                        <a:cubicBezTo>
                          <a:pt x="14305" y="157543"/>
                          <a:pt x="14400" y="157163"/>
                          <a:pt x="14400" y="156972"/>
                        </a:cubicBezTo>
                        <a:cubicBezTo>
                          <a:pt x="14400" y="156781"/>
                          <a:pt x="14210" y="156400"/>
                          <a:pt x="13829" y="156115"/>
                        </a:cubicBezTo>
                        <a:cubicBezTo>
                          <a:pt x="13543" y="155829"/>
                          <a:pt x="12210" y="155543"/>
                          <a:pt x="11924" y="155543"/>
                        </a:cubicBezTo>
                        <a:cubicBezTo>
                          <a:pt x="11638" y="155543"/>
                          <a:pt x="10591" y="155258"/>
                          <a:pt x="10591" y="154496"/>
                        </a:cubicBezTo>
                        <a:cubicBezTo>
                          <a:pt x="10591" y="153734"/>
                          <a:pt x="10781" y="153734"/>
                          <a:pt x="11733" y="153543"/>
                        </a:cubicBezTo>
                        <a:cubicBezTo>
                          <a:pt x="12686" y="153352"/>
                          <a:pt x="12495" y="152971"/>
                          <a:pt x="12400" y="152590"/>
                        </a:cubicBezTo>
                        <a:cubicBezTo>
                          <a:pt x="12305" y="152209"/>
                          <a:pt x="11733" y="151924"/>
                          <a:pt x="11162" y="151638"/>
                        </a:cubicBezTo>
                        <a:cubicBezTo>
                          <a:pt x="10591" y="151447"/>
                          <a:pt x="9828" y="151162"/>
                          <a:pt x="9352" y="150781"/>
                        </a:cubicBezTo>
                        <a:cubicBezTo>
                          <a:pt x="8876" y="150495"/>
                          <a:pt x="8114" y="148971"/>
                          <a:pt x="7828" y="148114"/>
                        </a:cubicBezTo>
                        <a:cubicBezTo>
                          <a:pt x="7447" y="147256"/>
                          <a:pt x="6685" y="146018"/>
                          <a:pt x="6304" y="145351"/>
                        </a:cubicBezTo>
                        <a:cubicBezTo>
                          <a:pt x="5923" y="144780"/>
                          <a:pt x="4399" y="143923"/>
                          <a:pt x="3733" y="143637"/>
                        </a:cubicBezTo>
                        <a:cubicBezTo>
                          <a:pt x="2970" y="143256"/>
                          <a:pt x="2399" y="142399"/>
                          <a:pt x="2399" y="141827"/>
                        </a:cubicBezTo>
                        <a:cubicBezTo>
                          <a:pt x="2399" y="141160"/>
                          <a:pt x="2208" y="140113"/>
                          <a:pt x="2208" y="139065"/>
                        </a:cubicBezTo>
                        <a:cubicBezTo>
                          <a:pt x="2208" y="138113"/>
                          <a:pt x="2113" y="136493"/>
                          <a:pt x="2113" y="135350"/>
                        </a:cubicBezTo>
                        <a:cubicBezTo>
                          <a:pt x="2113" y="134207"/>
                          <a:pt x="1923" y="133540"/>
                          <a:pt x="1923" y="132493"/>
                        </a:cubicBezTo>
                        <a:cubicBezTo>
                          <a:pt x="2018" y="131445"/>
                          <a:pt x="2590" y="131064"/>
                          <a:pt x="2970" y="131064"/>
                        </a:cubicBezTo>
                        <a:cubicBezTo>
                          <a:pt x="3447" y="131064"/>
                          <a:pt x="3828" y="130588"/>
                          <a:pt x="4018" y="130207"/>
                        </a:cubicBezTo>
                        <a:cubicBezTo>
                          <a:pt x="4209" y="129730"/>
                          <a:pt x="4114" y="129064"/>
                          <a:pt x="4018" y="127921"/>
                        </a:cubicBezTo>
                        <a:cubicBezTo>
                          <a:pt x="3923" y="126778"/>
                          <a:pt x="4304" y="126683"/>
                          <a:pt x="4494" y="126397"/>
                        </a:cubicBezTo>
                        <a:cubicBezTo>
                          <a:pt x="4685" y="126111"/>
                          <a:pt x="5352" y="126111"/>
                          <a:pt x="6304" y="126397"/>
                        </a:cubicBezTo>
                        <a:cubicBezTo>
                          <a:pt x="7161" y="126778"/>
                          <a:pt x="7733" y="125539"/>
                          <a:pt x="8209" y="124777"/>
                        </a:cubicBezTo>
                        <a:cubicBezTo>
                          <a:pt x="8590" y="124015"/>
                          <a:pt x="8876" y="123920"/>
                          <a:pt x="9638" y="123444"/>
                        </a:cubicBezTo>
                        <a:cubicBezTo>
                          <a:pt x="10400" y="122968"/>
                          <a:pt x="10305" y="122872"/>
                          <a:pt x="10591" y="122015"/>
                        </a:cubicBezTo>
                        <a:cubicBezTo>
                          <a:pt x="10876" y="121158"/>
                          <a:pt x="11067" y="119729"/>
                          <a:pt x="11543" y="119158"/>
                        </a:cubicBezTo>
                        <a:cubicBezTo>
                          <a:pt x="12019" y="118586"/>
                          <a:pt x="12686" y="118586"/>
                          <a:pt x="13162" y="118681"/>
                        </a:cubicBezTo>
                        <a:cubicBezTo>
                          <a:pt x="13639" y="118872"/>
                          <a:pt x="13829" y="119348"/>
                          <a:pt x="14591" y="118777"/>
                        </a:cubicBezTo>
                        <a:cubicBezTo>
                          <a:pt x="15353" y="118205"/>
                          <a:pt x="15067" y="117158"/>
                          <a:pt x="14972" y="116396"/>
                        </a:cubicBezTo>
                        <a:cubicBezTo>
                          <a:pt x="14877" y="115633"/>
                          <a:pt x="14877" y="115538"/>
                          <a:pt x="15543" y="115252"/>
                        </a:cubicBezTo>
                        <a:cubicBezTo>
                          <a:pt x="16210" y="114967"/>
                          <a:pt x="16020" y="114395"/>
                          <a:pt x="16020" y="112967"/>
                        </a:cubicBezTo>
                        <a:cubicBezTo>
                          <a:pt x="16020" y="111538"/>
                          <a:pt x="15258" y="111252"/>
                          <a:pt x="15067" y="110680"/>
                        </a:cubicBezTo>
                        <a:cubicBezTo>
                          <a:pt x="14877" y="110109"/>
                          <a:pt x="14686" y="109156"/>
                          <a:pt x="15353" y="108490"/>
                        </a:cubicBezTo>
                        <a:cubicBezTo>
                          <a:pt x="16020" y="107823"/>
                          <a:pt x="16401" y="106871"/>
                          <a:pt x="16686" y="106108"/>
                        </a:cubicBezTo>
                        <a:cubicBezTo>
                          <a:pt x="16972" y="105346"/>
                          <a:pt x="17163" y="104584"/>
                          <a:pt x="17353" y="103727"/>
                        </a:cubicBezTo>
                        <a:cubicBezTo>
                          <a:pt x="17449" y="102870"/>
                          <a:pt x="17544" y="102584"/>
                          <a:pt x="18115" y="101727"/>
                        </a:cubicBezTo>
                        <a:cubicBezTo>
                          <a:pt x="18687" y="100870"/>
                          <a:pt x="18973" y="99631"/>
                          <a:pt x="19163" y="98679"/>
                        </a:cubicBezTo>
                        <a:cubicBezTo>
                          <a:pt x="19353" y="97726"/>
                          <a:pt x="18973" y="96488"/>
                          <a:pt x="18877" y="95917"/>
                        </a:cubicBezTo>
                        <a:cubicBezTo>
                          <a:pt x="18877" y="95345"/>
                          <a:pt x="18115" y="94297"/>
                          <a:pt x="17829" y="93535"/>
                        </a:cubicBezTo>
                        <a:cubicBezTo>
                          <a:pt x="17449" y="92773"/>
                          <a:pt x="18115" y="92392"/>
                          <a:pt x="18591" y="91821"/>
                        </a:cubicBezTo>
                        <a:cubicBezTo>
                          <a:pt x="19068" y="91154"/>
                          <a:pt x="19639" y="91059"/>
                          <a:pt x="20687" y="90868"/>
                        </a:cubicBezTo>
                        <a:cubicBezTo>
                          <a:pt x="21735" y="90678"/>
                          <a:pt x="21640" y="90488"/>
                          <a:pt x="22401" y="89630"/>
                        </a:cubicBezTo>
                        <a:cubicBezTo>
                          <a:pt x="23164" y="88868"/>
                          <a:pt x="23354" y="87439"/>
                          <a:pt x="23449" y="86868"/>
                        </a:cubicBezTo>
                        <a:cubicBezTo>
                          <a:pt x="23544" y="86296"/>
                          <a:pt x="23640" y="84582"/>
                          <a:pt x="23830" y="83820"/>
                        </a:cubicBezTo>
                        <a:cubicBezTo>
                          <a:pt x="24021" y="83058"/>
                          <a:pt x="24116" y="82677"/>
                          <a:pt x="24687" y="81534"/>
                        </a:cubicBezTo>
                        <a:cubicBezTo>
                          <a:pt x="25259" y="80391"/>
                          <a:pt x="25259" y="80486"/>
                          <a:pt x="25259" y="79915"/>
                        </a:cubicBezTo>
                        <a:cubicBezTo>
                          <a:pt x="25259" y="79343"/>
                          <a:pt x="25164" y="78962"/>
                          <a:pt x="25164" y="78486"/>
                        </a:cubicBezTo>
                        <a:cubicBezTo>
                          <a:pt x="25068" y="77914"/>
                          <a:pt x="25640" y="78010"/>
                          <a:pt x="26402" y="77533"/>
                        </a:cubicBezTo>
                        <a:cubicBezTo>
                          <a:pt x="27164" y="77057"/>
                          <a:pt x="26211" y="76771"/>
                          <a:pt x="25831" y="76771"/>
                        </a:cubicBezTo>
                        <a:cubicBezTo>
                          <a:pt x="25354" y="76771"/>
                          <a:pt x="25068" y="76771"/>
                          <a:pt x="24497" y="76676"/>
                        </a:cubicBezTo>
                        <a:cubicBezTo>
                          <a:pt x="24021" y="76486"/>
                          <a:pt x="23925" y="76009"/>
                          <a:pt x="24021" y="75438"/>
                        </a:cubicBezTo>
                        <a:cubicBezTo>
                          <a:pt x="24211" y="74771"/>
                          <a:pt x="24116" y="74771"/>
                          <a:pt x="23544" y="74295"/>
                        </a:cubicBezTo>
                        <a:cubicBezTo>
                          <a:pt x="22973" y="73819"/>
                          <a:pt x="22783" y="74009"/>
                          <a:pt x="22116" y="74009"/>
                        </a:cubicBezTo>
                        <a:cubicBezTo>
                          <a:pt x="21544" y="74009"/>
                          <a:pt x="21354" y="73819"/>
                          <a:pt x="21449" y="73342"/>
                        </a:cubicBezTo>
                        <a:lnTo>
                          <a:pt x="22116" y="74009"/>
                        </a:lnTo>
                        <a:cubicBezTo>
                          <a:pt x="21544" y="74009"/>
                          <a:pt x="21354" y="73819"/>
                          <a:pt x="21449" y="73342"/>
                        </a:cubicBezTo>
                        <a:cubicBezTo>
                          <a:pt x="21449" y="72866"/>
                          <a:pt x="22211" y="72295"/>
                          <a:pt x="22687" y="71914"/>
                        </a:cubicBezTo>
                        <a:cubicBezTo>
                          <a:pt x="23164" y="71533"/>
                          <a:pt x="23830" y="71247"/>
                          <a:pt x="25545" y="71056"/>
                        </a:cubicBezTo>
                        <a:cubicBezTo>
                          <a:pt x="27354" y="70771"/>
                          <a:pt x="27354" y="71533"/>
                          <a:pt x="28783" y="71438"/>
                        </a:cubicBezTo>
                        <a:cubicBezTo>
                          <a:pt x="30212" y="71342"/>
                          <a:pt x="30021" y="69723"/>
                          <a:pt x="30117" y="68866"/>
                        </a:cubicBezTo>
                        <a:cubicBezTo>
                          <a:pt x="30212" y="68008"/>
                          <a:pt x="30879" y="67723"/>
                          <a:pt x="31831" y="67342"/>
                        </a:cubicBezTo>
                        <a:cubicBezTo>
                          <a:pt x="32784" y="66865"/>
                          <a:pt x="32593" y="66199"/>
                          <a:pt x="32403" y="65627"/>
                        </a:cubicBezTo>
                        <a:cubicBezTo>
                          <a:pt x="32212" y="64960"/>
                          <a:pt x="32212" y="64770"/>
                          <a:pt x="32403" y="63913"/>
                        </a:cubicBezTo>
                        <a:cubicBezTo>
                          <a:pt x="32593" y="63055"/>
                          <a:pt x="32403" y="62675"/>
                          <a:pt x="32212" y="62293"/>
                        </a:cubicBezTo>
                        <a:cubicBezTo>
                          <a:pt x="32022" y="61913"/>
                          <a:pt x="31926" y="61817"/>
                          <a:pt x="32212" y="60960"/>
                        </a:cubicBezTo>
                        <a:cubicBezTo>
                          <a:pt x="32308" y="60769"/>
                          <a:pt x="32308" y="60674"/>
                          <a:pt x="32308" y="60484"/>
                        </a:cubicBezTo>
                        <a:lnTo>
                          <a:pt x="33165" y="60103"/>
                        </a:lnTo>
                        <a:cubicBezTo>
                          <a:pt x="33165" y="60103"/>
                          <a:pt x="34022" y="59341"/>
                          <a:pt x="35451" y="59531"/>
                        </a:cubicBezTo>
                        <a:cubicBezTo>
                          <a:pt x="36879" y="59817"/>
                          <a:pt x="37070" y="60103"/>
                          <a:pt x="37832" y="60293"/>
                        </a:cubicBezTo>
                        <a:cubicBezTo>
                          <a:pt x="38594" y="60579"/>
                          <a:pt x="38594" y="60674"/>
                          <a:pt x="39166" y="60388"/>
                        </a:cubicBezTo>
                        <a:cubicBezTo>
                          <a:pt x="39832" y="60103"/>
                          <a:pt x="39451" y="59722"/>
                          <a:pt x="40404" y="60103"/>
                        </a:cubicBezTo>
                        <a:cubicBezTo>
                          <a:pt x="41356" y="60388"/>
                          <a:pt x="42214" y="61055"/>
                          <a:pt x="42594" y="61341"/>
                        </a:cubicBezTo>
                        <a:cubicBezTo>
                          <a:pt x="42975" y="61722"/>
                          <a:pt x="44309" y="62103"/>
                          <a:pt x="45166" y="62008"/>
                        </a:cubicBezTo>
                        <a:cubicBezTo>
                          <a:pt x="46024" y="61913"/>
                          <a:pt x="46595" y="61722"/>
                          <a:pt x="47452" y="61913"/>
                        </a:cubicBezTo>
                        <a:cubicBezTo>
                          <a:pt x="48309" y="62198"/>
                          <a:pt x="48691" y="62008"/>
                          <a:pt x="49071" y="61913"/>
                        </a:cubicBezTo>
                        <a:cubicBezTo>
                          <a:pt x="49452" y="61817"/>
                          <a:pt x="50215" y="60579"/>
                          <a:pt x="50500" y="60293"/>
                        </a:cubicBezTo>
                        <a:cubicBezTo>
                          <a:pt x="50786" y="60008"/>
                          <a:pt x="50691" y="59531"/>
                          <a:pt x="50595" y="58960"/>
                        </a:cubicBezTo>
                        <a:cubicBezTo>
                          <a:pt x="50500" y="58388"/>
                          <a:pt x="49833" y="58198"/>
                          <a:pt x="50405" y="57531"/>
                        </a:cubicBezTo>
                        <a:cubicBezTo>
                          <a:pt x="50976" y="56864"/>
                          <a:pt x="51643" y="56102"/>
                          <a:pt x="51548" y="55150"/>
                        </a:cubicBezTo>
                        <a:cubicBezTo>
                          <a:pt x="51548" y="54197"/>
                          <a:pt x="51167" y="52006"/>
                          <a:pt x="51548" y="51530"/>
                        </a:cubicBezTo>
                        <a:cubicBezTo>
                          <a:pt x="51929" y="50959"/>
                          <a:pt x="53643" y="48768"/>
                          <a:pt x="53739" y="47625"/>
                        </a:cubicBezTo>
                        <a:cubicBezTo>
                          <a:pt x="53834" y="46482"/>
                          <a:pt x="54406" y="46196"/>
                          <a:pt x="54786" y="45434"/>
                        </a:cubicBezTo>
                        <a:cubicBezTo>
                          <a:pt x="55167" y="44672"/>
                          <a:pt x="56120" y="42672"/>
                          <a:pt x="56310" y="41910"/>
                        </a:cubicBezTo>
                        <a:cubicBezTo>
                          <a:pt x="56501" y="41148"/>
                          <a:pt x="56787" y="40386"/>
                          <a:pt x="57263" y="39624"/>
                        </a:cubicBezTo>
                        <a:cubicBezTo>
                          <a:pt x="57739" y="38862"/>
                          <a:pt x="58216" y="38386"/>
                          <a:pt x="58216" y="37624"/>
                        </a:cubicBezTo>
                        <a:cubicBezTo>
                          <a:pt x="58216" y="36862"/>
                          <a:pt x="58501" y="37147"/>
                          <a:pt x="58882" y="36385"/>
                        </a:cubicBezTo>
                        <a:cubicBezTo>
                          <a:pt x="59263" y="35623"/>
                          <a:pt x="59644" y="34957"/>
                          <a:pt x="59644" y="34195"/>
                        </a:cubicBezTo>
                        <a:cubicBezTo>
                          <a:pt x="59549" y="33433"/>
                          <a:pt x="59644" y="32956"/>
                          <a:pt x="60597" y="32385"/>
                        </a:cubicBezTo>
                        <a:cubicBezTo>
                          <a:pt x="61454" y="31718"/>
                          <a:pt x="61835" y="31337"/>
                          <a:pt x="61930" y="30575"/>
                        </a:cubicBezTo>
                        <a:cubicBezTo>
                          <a:pt x="62025" y="29813"/>
                          <a:pt x="62216" y="28670"/>
                          <a:pt x="62597" y="28670"/>
                        </a:cubicBezTo>
                        <a:cubicBezTo>
                          <a:pt x="63073" y="28670"/>
                          <a:pt x="63835" y="28575"/>
                          <a:pt x="64597" y="28099"/>
                        </a:cubicBezTo>
                        <a:cubicBezTo>
                          <a:pt x="65264" y="27622"/>
                          <a:pt x="65550" y="26765"/>
                          <a:pt x="66216" y="26670"/>
                        </a:cubicBezTo>
                        <a:cubicBezTo>
                          <a:pt x="66883" y="26575"/>
                          <a:pt x="67741" y="26098"/>
                          <a:pt x="68312" y="26575"/>
                        </a:cubicBezTo>
                        <a:cubicBezTo>
                          <a:pt x="68979" y="27051"/>
                          <a:pt x="68788" y="27337"/>
                          <a:pt x="69645" y="27622"/>
                        </a:cubicBezTo>
                        <a:cubicBezTo>
                          <a:pt x="70408" y="27908"/>
                          <a:pt x="71646" y="28194"/>
                          <a:pt x="72312" y="28384"/>
                        </a:cubicBezTo>
                        <a:cubicBezTo>
                          <a:pt x="72979" y="28575"/>
                          <a:pt x="73836" y="28575"/>
                          <a:pt x="74789" y="29432"/>
                        </a:cubicBezTo>
                        <a:cubicBezTo>
                          <a:pt x="75741" y="30289"/>
                          <a:pt x="76789" y="30861"/>
                          <a:pt x="77170" y="31242"/>
                        </a:cubicBezTo>
                        <a:cubicBezTo>
                          <a:pt x="77551" y="31623"/>
                          <a:pt x="78123" y="32099"/>
                          <a:pt x="78980" y="31813"/>
                        </a:cubicBezTo>
                        <a:cubicBezTo>
                          <a:pt x="79933" y="31528"/>
                          <a:pt x="80314" y="30956"/>
                          <a:pt x="80980" y="30575"/>
                        </a:cubicBezTo>
                        <a:cubicBezTo>
                          <a:pt x="81647" y="30194"/>
                          <a:pt x="82218" y="29908"/>
                          <a:pt x="82504" y="29337"/>
                        </a:cubicBezTo>
                        <a:cubicBezTo>
                          <a:pt x="82790" y="28765"/>
                          <a:pt x="83076" y="26670"/>
                          <a:pt x="83171" y="26003"/>
                        </a:cubicBezTo>
                        <a:cubicBezTo>
                          <a:pt x="83266" y="25336"/>
                          <a:pt x="83076" y="24098"/>
                          <a:pt x="83742" y="23527"/>
                        </a:cubicBezTo>
                        <a:cubicBezTo>
                          <a:pt x="84409" y="22955"/>
                          <a:pt x="87457" y="21812"/>
                          <a:pt x="88505" y="21431"/>
                        </a:cubicBezTo>
                        <a:cubicBezTo>
                          <a:pt x="89553" y="21050"/>
                          <a:pt x="91362" y="20574"/>
                          <a:pt x="92029" y="20288"/>
                        </a:cubicBezTo>
                        <a:cubicBezTo>
                          <a:pt x="92696" y="20002"/>
                          <a:pt x="94791" y="19336"/>
                          <a:pt x="95363" y="19050"/>
                        </a:cubicBezTo>
                        <a:cubicBezTo>
                          <a:pt x="96030" y="18669"/>
                          <a:pt x="96220" y="18383"/>
                          <a:pt x="96220" y="18383"/>
                        </a:cubicBezTo>
                        <a:cubicBezTo>
                          <a:pt x="96220" y="18383"/>
                          <a:pt x="97649" y="20098"/>
                          <a:pt x="97935" y="20955"/>
                        </a:cubicBezTo>
                        <a:cubicBezTo>
                          <a:pt x="98125" y="21717"/>
                          <a:pt x="98220" y="22574"/>
                          <a:pt x="98887" y="22669"/>
                        </a:cubicBezTo>
                        <a:cubicBezTo>
                          <a:pt x="99554" y="22765"/>
                          <a:pt x="100792" y="22860"/>
                          <a:pt x="101649" y="22669"/>
                        </a:cubicBezTo>
                        <a:cubicBezTo>
                          <a:pt x="102507" y="22479"/>
                          <a:pt x="105555" y="21336"/>
                          <a:pt x="105841" y="21336"/>
                        </a:cubicBezTo>
                        <a:cubicBezTo>
                          <a:pt x="106126" y="21336"/>
                          <a:pt x="107460" y="20860"/>
                          <a:pt x="108126" y="19812"/>
                        </a:cubicBezTo>
                        <a:cubicBezTo>
                          <a:pt x="108793" y="18764"/>
                          <a:pt x="110127" y="17716"/>
                          <a:pt x="110412" y="17335"/>
                        </a:cubicBezTo>
                        <a:cubicBezTo>
                          <a:pt x="110698" y="16859"/>
                          <a:pt x="111365" y="15716"/>
                          <a:pt x="111841" y="15335"/>
                        </a:cubicBezTo>
                        <a:cubicBezTo>
                          <a:pt x="112317" y="14859"/>
                          <a:pt x="113460" y="14573"/>
                          <a:pt x="113937" y="14002"/>
                        </a:cubicBezTo>
                        <a:cubicBezTo>
                          <a:pt x="121366" y="6096"/>
                          <a:pt x="120033" y="5905"/>
                          <a:pt x="124128" y="857"/>
                        </a:cubicBezTo>
                        <a:cubicBezTo>
                          <a:pt x="124414" y="476"/>
                          <a:pt x="124509" y="190"/>
                          <a:pt x="125271" y="190"/>
                        </a:cubicBezTo>
                        <a:cubicBezTo>
                          <a:pt x="126033" y="190"/>
                          <a:pt x="126033" y="286"/>
                          <a:pt x="126415" y="0"/>
                        </a:cubicBezTo>
                        <a:lnTo>
                          <a:pt x="126319" y="0"/>
                        </a:lnTo>
                        <a:cubicBezTo>
                          <a:pt x="126700" y="381"/>
                          <a:pt x="127081" y="857"/>
                          <a:pt x="127367" y="1048"/>
                        </a:cubicBezTo>
                        <a:cubicBezTo>
                          <a:pt x="127748" y="1333"/>
                          <a:pt x="127843" y="1905"/>
                          <a:pt x="128415" y="2762"/>
                        </a:cubicBezTo>
                        <a:cubicBezTo>
                          <a:pt x="128986" y="3619"/>
                          <a:pt x="129843" y="3905"/>
                          <a:pt x="129843" y="4763"/>
                        </a:cubicBezTo>
                        <a:cubicBezTo>
                          <a:pt x="129843" y="5620"/>
                          <a:pt x="130510" y="5905"/>
                          <a:pt x="130986" y="5905"/>
                        </a:cubicBezTo>
                        <a:cubicBezTo>
                          <a:pt x="131463" y="5905"/>
                          <a:pt x="132225" y="5429"/>
                          <a:pt x="132510" y="6382"/>
                        </a:cubicBezTo>
                        <a:cubicBezTo>
                          <a:pt x="132796" y="7429"/>
                          <a:pt x="132320" y="8191"/>
                          <a:pt x="132510" y="8382"/>
                        </a:cubicBezTo>
                        <a:cubicBezTo>
                          <a:pt x="132701" y="8572"/>
                          <a:pt x="133558" y="8287"/>
                          <a:pt x="133368" y="9334"/>
                        </a:cubicBezTo>
                        <a:cubicBezTo>
                          <a:pt x="133177" y="10382"/>
                          <a:pt x="133273" y="10573"/>
                          <a:pt x="132987" y="11335"/>
                        </a:cubicBezTo>
                        <a:cubicBezTo>
                          <a:pt x="132701" y="12097"/>
                          <a:pt x="132606" y="12382"/>
                          <a:pt x="133082" y="12859"/>
                        </a:cubicBezTo>
                        <a:cubicBezTo>
                          <a:pt x="133558" y="13240"/>
                          <a:pt x="133749" y="13240"/>
                          <a:pt x="133749" y="14097"/>
                        </a:cubicBezTo>
                        <a:cubicBezTo>
                          <a:pt x="133749" y="14954"/>
                          <a:pt x="133653" y="14764"/>
                          <a:pt x="133939" y="15335"/>
                        </a:cubicBezTo>
                        <a:cubicBezTo>
                          <a:pt x="134225" y="16002"/>
                          <a:pt x="134225" y="17240"/>
                          <a:pt x="134987" y="17240"/>
                        </a:cubicBezTo>
                        <a:cubicBezTo>
                          <a:pt x="135749" y="17240"/>
                          <a:pt x="136892" y="17145"/>
                          <a:pt x="137368" y="17431"/>
                        </a:cubicBezTo>
                        <a:cubicBezTo>
                          <a:pt x="137940" y="17716"/>
                          <a:pt x="138130" y="17145"/>
                          <a:pt x="138892" y="16764"/>
                        </a:cubicBezTo>
                        <a:cubicBezTo>
                          <a:pt x="139654" y="16383"/>
                          <a:pt x="140035" y="16764"/>
                          <a:pt x="140416" y="17145"/>
                        </a:cubicBezTo>
                        <a:cubicBezTo>
                          <a:pt x="140797" y="17526"/>
                          <a:pt x="140797" y="17526"/>
                          <a:pt x="141274" y="17335"/>
                        </a:cubicBezTo>
                        <a:cubicBezTo>
                          <a:pt x="141750" y="17145"/>
                          <a:pt x="142893" y="16859"/>
                          <a:pt x="142798" y="17812"/>
                        </a:cubicBezTo>
                        <a:cubicBezTo>
                          <a:pt x="142798" y="18859"/>
                          <a:pt x="142035" y="20383"/>
                          <a:pt x="141750" y="20860"/>
                        </a:cubicBezTo>
                        <a:cubicBezTo>
                          <a:pt x="141464" y="21336"/>
                          <a:pt x="140892" y="21907"/>
                          <a:pt x="140035" y="22193"/>
                        </a:cubicBezTo>
                        <a:cubicBezTo>
                          <a:pt x="139178" y="22479"/>
                          <a:pt x="139178" y="22860"/>
                          <a:pt x="138225" y="22860"/>
                        </a:cubicBezTo>
                        <a:cubicBezTo>
                          <a:pt x="137178" y="22860"/>
                          <a:pt x="136797" y="22765"/>
                          <a:pt x="135940" y="23146"/>
                        </a:cubicBezTo>
                        <a:cubicBezTo>
                          <a:pt x="135082" y="23622"/>
                          <a:pt x="134511" y="23908"/>
                          <a:pt x="134034" y="24098"/>
                        </a:cubicBezTo>
                        <a:cubicBezTo>
                          <a:pt x="133463" y="24289"/>
                          <a:pt x="132987" y="23908"/>
                          <a:pt x="132606" y="24670"/>
                        </a:cubicBezTo>
                        <a:cubicBezTo>
                          <a:pt x="132225" y="25432"/>
                          <a:pt x="132796" y="25717"/>
                          <a:pt x="131749" y="25908"/>
                        </a:cubicBezTo>
                        <a:cubicBezTo>
                          <a:pt x="130606" y="26098"/>
                          <a:pt x="130510" y="26098"/>
                          <a:pt x="130034" y="26479"/>
                        </a:cubicBezTo>
                        <a:cubicBezTo>
                          <a:pt x="129653" y="26860"/>
                          <a:pt x="129367" y="27051"/>
                          <a:pt x="128796" y="26765"/>
                        </a:cubicBezTo>
                        <a:cubicBezTo>
                          <a:pt x="128224" y="26479"/>
                          <a:pt x="127748" y="26384"/>
                          <a:pt x="127462" y="26575"/>
                        </a:cubicBezTo>
                        <a:cubicBezTo>
                          <a:pt x="127081" y="26765"/>
                          <a:pt x="126795" y="26765"/>
                          <a:pt x="127272" y="28003"/>
                        </a:cubicBezTo>
                        <a:cubicBezTo>
                          <a:pt x="127748" y="29242"/>
                          <a:pt x="128415" y="30099"/>
                          <a:pt x="128224" y="30670"/>
                        </a:cubicBezTo>
                        <a:cubicBezTo>
                          <a:pt x="128034" y="31242"/>
                          <a:pt x="128224" y="31528"/>
                          <a:pt x="128034" y="31813"/>
                        </a:cubicBezTo>
                        <a:cubicBezTo>
                          <a:pt x="127939" y="32099"/>
                          <a:pt x="127176" y="32385"/>
                          <a:pt x="126891" y="32671"/>
                        </a:cubicBezTo>
                        <a:cubicBezTo>
                          <a:pt x="126605" y="32956"/>
                          <a:pt x="126319" y="32956"/>
                          <a:pt x="126033" y="32385"/>
                        </a:cubicBezTo>
                        <a:cubicBezTo>
                          <a:pt x="125748" y="31718"/>
                          <a:pt x="125843" y="31337"/>
                          <a:pt x="125176" y="30861"/>
                        </a:cubicBezTo>
                        <a:cubicBezTo>
                          <a:pt x="124414" y="30480"/>
                          <a:pt x="123652" y="30289"/>
                          <a:pt x="123748" y="31051"/>
                        </a:cubicBezTo>
                        <a:cubicBezTo>
                          <a:pt x="123843" y="31813"/>
                          <a:pt x="123938" y="32861"/>
                          <a:pt x="123843" y="33528"/>
                        </a:cubicBezTo>
                        <a:cubicBezTo>
                          <a:pt x="123748" y="34195"/>
                          <a:pt x="123557" y="34385"/>
                          <a:pt x="122890" y="34766"/>
                        </a:cubicBezTo>
                        <a:cubicBezTo>
                          <a:pt x="122224" y="35147"/>
                          <a:pt x="121652" y="35147"/>
                          <a:pt x="121938" y="35623"/>
                        </a:cubicBezTo>
                        <a:cubicBezTo>
                          <a:pt x="122224" y="36100"/>
                          <a:pt x="123652" y="35814"/>
                          <a:pt x="124414" y="36004"/>
                        </a:cubicBezTo>
                        <a:cubicBezTo>
                          <a:pt x="125176" y="36195"/>
                          <a:pt x="126224" y="36100"/>
                          <a:pt x="126415" y="36766"/>
                        </a:cubicBezTo>
                        <a:cubicBezTo>
                          <a:pt x="126605" y="37433"/>
                          <a:pt x="127272" y="39338"/>
                          <a:pt x="127272" y="39338"/>
                        </a:cubicBezTo>
                        <a:cubicBezTo>
                          <a:pt x="127272" y="39338"/>
                          <a:pt x="128510" y="39529"/>
                          <a:pt x="129177" y="39719"/>
                        </a:cubicBezTo>
                        <a:cubicBezTo>
                          <a:pt x="129748" y="39910"/>
                          <a:pt x="131272" y="40386"/>
                          <a:pt x="132225" y="39910"/>
                        </a:cubicBezTo>
                        <a:cubicBezTo>
                          <a:pt x="133273" y="39433"/>
                          <a:pt x="133082" y="39052"/>
                          <a:pt x="133749" y="39243"/>
                        </a:cubicBezTo>
                        <a:cubicBezTo>
                          <a:pt x="134511" y="39433"/>
                          <a:pt x="134130" y="39910"/>
                          <a:pt x="133749" y="40195"/>
                        </a:cubicBezTo>
                        <a:cubicBezTo>
                          <a:pt x="133368" y="40481"/>
                          <a:pt x="133082" y="40862"/>
                          <a:pt x="133368" y="41243"/>
                        </a:cubicBezTo>
                        <a:cubicBezTo>
                          <a:pt x="133653" y="41624"/>
                          <a:pt x="134225" y="41815"/>
                          <a:pt x="134606" y="41624"/>
                        </a:cubicBezTo>
                        <a:cubicBezTo>
                          <a:pt x="134987" y="41434"/>
                          <a:pt x="136130" y="40576"/>
                          <a:pt x="136225" y="40957"/>
                        </a:cubicBezTo>
                        <a:cubicBezTo>
                          <a:pt x="136225" y="41338"/>
                          <a:pt x="136892" y="41243"/>
                          <a:pt x="137464" y="41148"/>
                        </a:cubicBezTo>
                        <a:cubicBezTo>
                          <a:pt x="138035" y="41148"/>
                          <a:pt x="140226" y="40481"/>
                          <a:pt x="140511" y="40767"/>
                        </a:cubicBezTo>
                        <a:cubicBezTo>
                          <a:pt x="140702" y="41053"/>
                          <a:pt x="141083" y="42196"/>
                          <a:pt x="140797" y="42481"/>
                        </a:cubicBezTo>
                        <a:cubicBezTo>
                          <a:pt x="140511" y="42863"/>
                          <a:pt x="140511" y="43053"/>
                          <a:pt x="140797" y="43529"/>
                        </a:cubicBezTo>
                        <a:cubicBezTo>
                          <a:pt x="141083" y="44005"/>
                          <a:pt x="141464" y="45053"/>
                          <a:pt x="141464" y="45815"/>
                        </a:cubicBezTo>
                        <a:cubicBezTo>
                          <a:pt x="141464" y="46577"/>
                          <a:pt x="141274" y="48006"/>
                          <a:pt x="141464" y="48863"/>
                        </a:cubicBezTo>
                        <a:cubicBezTo>
                          <a:pt x="141654" y="49721"/>
                          <a:pt x="142035" y="51530"/>
                          <a:pt x="142416" y="52006"/>
                        </a:cubicBezTo>
                        <a:cubicBezTo>
                          <a:pt x="142798" y="52483"/>
                          <a:pt x="143178" y="52673"/>
                          <a:pt x="143941" y="52578"/>
                        </a:cubicBezTo>
                        <a:cubicBezTo>
                          <a:pt x="144702" y="52483"/>
                          <a:pt x="145655" y="52578"/>
                          <a:pt x="145750" y="53150"/>
                        </a:cubicBezTo>
                        <a:cubicBezTo>
                          <a:pt x="145845" y="53721"/>
                          <a:pt x="146036" y="54769"/>
                          <a:pt x="146608" y="54578"/>
                        </a:cubicBezTo>
                        <a:cubicBezTo>
                          <a:pt x="147084" y="54388"/>
                          <a:pt x="147655" y="53340"/>
                          <a:pt x="148036" y="53721"/>
                        </a:cubicBezTo>
                        <a:cubicBezTo>
                          <a:pt x="148417" y="54102"/>
                          <a:pt x="148036" y="55531"/>
                          <a:pt x="147750" y="56102"/>
                        </a:cubicBezTo>
                        <a:cubicBezTo>
                          <a:pt x="147465" y="56769"/>
                          <a:pt x="147560" y="56769"/>
                          <a:pt x="147465" y="57436"/>
                        </a:cubicBezTo>
                        <a:cubicBezTo>
                          <a:pt x="147274" y="58102"/>
                          <a:pt x="146226" y="58579"/>
                          <a:pt x="146226" y="59150"/>
                        </a:cubicBezTo>
                        <a:cubicBezTo>
                          <a:pt x="146226" y="59722"/>
                          <a:pt x="146512" y="60674"/>
                          <a:pt x="145941" y="61341"/>
                        </a:cubicBezTo>
                        <a:cubicBezTo>
                          <a:pt x="145369" y="62008"/>
                          <a:pt x="145560" y="63246"/>
                          <a:pt x="145560" y="63913"/>
                        </a:cubicBezTo>
                        <a:cubicBezTo>
                          <a:pt x="145560" y="64484"/>
                          <a:pt x="146226" y="64579"/>
                          <a:pt x="145750" y="65342"/>
                        </a:cubicBezTo>
                        <a:cubicBezTo>
                          <a:pt x="145274" y="66104"/>
                          <a:pt x="144798" y="66008"/>
                          <a:pt x="144607" y="66865"/>
                        </a:cubicBezTo>
                        <a:cubicBezTo>
                          <a:pt x="144417" y="67627"/>
                          <a:pt x="144417" y="68580"/>
                          <a:pt x="144607" y="68961"/>
                        </a:cubicBezTo>
                        <a:cubicBezTo>
                          <a:pt x="144798" y="69437"/>
                          <a:pt x="144607" y="69818"/>
                          <a:pt x="144512" y="70199"/>
                        </a:cubicBezTo>
                        <a:cubicBezTo>
                          <a:pt x="144417" y="70580"/>
                          <a:pt x="144988" y="70771"/>
                          <a:pt x="145369" y="70866"/>
                        </a:cubicBezTo>
                        <a:cubicBezTo>
                          <a:pt x="145845" y="71056"/>
                          <a:pt x="146417" y="70675"/>
                          <a:pt x="146417" y="71723"/>
                        </a:cubicBezTo>
                        <a:cubicBezTo>
                          <a:pt x="146417" y="72676"/>
                          <a:pt x="146226" y="73438"/>
                          <a:pt x="145369" y="73438"/>
                        </a:cubicBezTo>
                        <a:cubicBezTo>
                          <a:pt x="144512" y="73438"/>
                          <a:pt x="143655" y="73247"/>
                          <a:pt x="143274" y="74104"/>
                        </a:cubicBezTo>
                        <a:cubicBezTo>
                          <a:pt x="142988" y="74962"/>
                          <a:pt x="142512" y="75247"/>
                          <a:pt x="142798" y="76105"/>
                        </a:cubicBezTo>
                        <a:cubicBezTo>
                          <a:pt x="142988" y="76962"/>
                          <a:pt x="142702" y="77533"/>
                          <a:pt x="142416" y="77914"/>
                        </a:cubicBezTo>
                        <a:cubicBezTo>
                          <a:pt x="142226" y="78296"/>
                          <a:pt x="142226" y="78772"/>
                          <a:pt x="141369" y="78772"/>
                        </a:cubicBezTo>
                        <a:cubicBezTo>
                          <a:pt x="140511" y="78772"/>
                          <a:pt x="139654" y="78962"/>
                          <a:pt x="139083" y="79153"/>
                        </a:cubicBezTo>
                        <a:cubicBezTo>
                          <a:pt x="138416" y="79343"/>
                          <a:pt x="137844" y="79438"/>
                          <a:pt x="137559" y="79915"/>
                        </a:cubicBezTo>
                        <a:cubicBezTo>
                          <a:pt x="137368" y="80296"/>
                          <a:pt x="137083" y="80772"/>
                          <a:pt x="136606" y="80296"/>
                        </a:cubicBezTo>
                        <a:cubicBezTo>
                          <a:pt x="136130" y="79915"/>
                          <a:pt x="135940" y="79724"/>
                          <a:pt x="135558" y="80105"/>
                        </a:cubicBezTo>
                        <a:cubicBezTo>
                          <a:pt x="135273" y="80486"/>
                          <a:pt x="134606" y="81058"/>
                          <a:pt x="133939" y="80391"/>
                        </a:cubicBezTo>
                        <a:cubicBezTo>
                          <a:pt x="133273" y="79724"/>
                          <a:pt x="133368" y="78867"/>
                          <a:pt x="132320" y="78676"/>
                        </a:cubicBezTo>
                        <a:cubicBezTo>
                          <a:pt x="131272" y="78486"/>
                          <a:pt x="131463" y="78200"/>
                          <a:pt x="131367" y="77724"/>
                        </a:cubicBezTo>
                        <a:cubicBezTo>
                          <a:pt x="131272" y="77248"/>
                          <a:pt x="131082" y="77057"/>
                          <a:pt x="130701" y="77152"/>
                        </a:cubicBezTo>
                        <a:cubicBezTo>
                          <a:pt x="130320" y="77343"/>
                          <a:pt x="129367" y="77438"/>
                          <a:pt x="129367" y="78010"/>
                        </a:cubicBezTo>
                        <a:cubicBezTo>
                          <a:pt x="129367" y="78581"/>
                          <a:pt x="129462" y="79058"/>
                          <a:pt x="128796" y="79058"/>
                        </a:cubicBezTo>
                        <a:cubicBezTo>
                          <a:pt x="128129" y="79058"/>
                          <a:pt x="127558" y="79153"/>
                          <a:pt x="127272" y="79438"/>
                        </a:cubicBezTo>
                        <a:cubicBezTo>
                          <a:pt x="126986" y="79819"/>
                          <a:pt x="127176" y="80772"/>
                          <a:pt x="126415" y="80581"/>
                        </a:cubicBezTo>
                        <a:cubicBezTo>
                          <a:pt x="125652" y="80391"/>
                          <a:pt x="125462" y="80391"/>
                          <a:pt x="125081" y="80963"/>
                        </a:cubicBezTo>
                        <a:cubicBezTo>
                          <a:pt x="124700" y="81629"/>
                          <a:pt x="124509" y="82487"/>
                          <a:pt x="123938" y="82963"/>
                        </a:cubicBezTo>
                        <a:cubicBezTo>
                          <a:pt x="123366" y="83344"/>
                          <a:pt x="123081" y="83344"/>
                          <a:pt x="123081" y="84010"/>
                        </a:cubicBezTo>
                        <a:cubicBezTo>
                          <a:pt x="123081" y="84677"/>
                          <a:pt x="122509" y="84392"/>
                          <a:pt x="121938" y="84487"/>
                        </a:cubicBezTo>
                        <a:cubicBezTo>
                          <a:pt x="121366" y="84677"/>
                          <a:pt x="121081" y="85439"/>
                          <a:pt x="121461" y="86106"/>
                        </a:cubicBezTo>
                        <a:cubicBezTo>
                          <a:pt x="121747" y="86773"/>
                          <a:pt x="121747" y="87535"/>
                          <a:pt x="122128" y="88868"/>
                        </a:cubicBezTo>
                        <a:cubicBezTo>
                          <a:pt x="122414" y="90202"/>
                          <a:pt x="122700" y="90583"/>
                          <a:pt x="123271" y="90964"/>
                        </a:cubicBezTo>
                        <a:cubicBezTo>
                          <a:pt x="123843" y="91345"/>
                          <a:pt x="125271" y="91821"/>
                          <a:pt x="125271" y="92392"/>
                        </a:cubicBezTo>
                        <a:cubicBezTo>
                          <a:pt x="125271" y="92964"/>
                          <a:pt x="124414" y="93345"/>
                          <a:pt x="124605" y="94297"/>
                        </a:cubicBezTo>
                        <a:cubicBezTo>
                          <a:pt x="124795" y="95155"/>
                          <a:pt x="124605" y="95440"/>
                          <a:pt x="124224" y="95536"/>
                        </a:cubicBezTo>
                        <a:cubicBezTo>
                          <a:pt x="123843" y="95536"/>
                          <a:pt x="123557" y="95631"/>
                          <a:pt x="123176" y="96298"/>
                        </a:cubicBezTo>
                        <a:cubicBezTo>
                          <a:pt x="122795" y="96964"/>
                          <a:pt x="122890" y="97250"/>
                          <a:pt x="122890" y="97726"/>
                        </a:cubicBezTo>
                        <a:cubicBezTo>
                          <a:pt x="122890" y="98203"/>
                          <a:pt x="122700" y="98679"/>
                          <a:pt x="122224" y="98584"/>
                        </a:cubicBezTo>
                        <a:cubicBezTo>
                          <a:pt x="121747" y="98488"/>
                          <a:pt x="121557" y="98393"/>
                          <a:pt x="121271" y="98298"/>
                        </a:cubicBezTo>
                        <a:cubicBezTo>
                          <a:pt x="120985" y="98108"/>
                          <a:pt x="120414" y="97822"/>
                          <a:pt x="120509" y="98679"/>
                        </a:cubicBezTo>
                        <a:cubicBezTo>
                          <a:pt x="120604" y="99631"/>
                          <a:pt x="121081" y="100203"/>
                          <a:pt x="120699" y="100775"/>
                        </a:cubicBezTo>
                        <a:cubicBezTo>
                          <a:pt x="120318" y="101346"/>
                          <a:pt x="119937" y="101251"/>
                          <a:pt x="119175" y="101251"/>
                        </a:cubicBezTo>
                        <a:cubicBezTo>
                          <a:pt x="118414" y="101251"/>
                          <a:pt x="117366" y="101060"/>
                          <a:pt x="117080" y="102013"/>
                        </a:cubicBezTo>
                        <a:cubicBezTo>
                          <a:pt x="116794" y="102965"/>
                          <a:pt x="117080" y="103346"/>
                          <a:pt x="117270" y="103727"/>
                        </a:cubicBezTo>
                        <a:cubicBezTo>
                          <a:pt x="117461" y="104108"/>
                          <a:pt x="116890" y="104489"/>
                          <a:pt x="116508" y="105061"/>
                        </a:cubicBezTo>
                        <a:cubicBezTo>
                          <a:pt x="116127" y="105632"/>
                          <a:pt x="115461" y="106108"/>
                          <a:pt x="115461" y="106966"/>
                        </a:cubicBezTo>
                        <a:cubicBezTo>
                          <a:pt x="115461" y="107823"/>
                          <a:pt x="115746" y="108871"/>
                          <a:pt x="115937" y="109347"/>
                        </a:cubicBezTo>
                        <a:cubicBezTo>
                          <a:pt x="116127" y="109823"/>
                          <a:pt x="117366" y="110490"/>
                          <a:pt x="117175" y="110776"/>
                        </a:cubicBezTo>
                        <a:cubicBezTo>
                          <a:pt x="116985" y="111062"/>
                          <a:pt x="116318" y="111252"/>
                          <a:pt x="116318" y="111728"/>
                        </a:cubicBezTo>
                        <a:cubicBezTo>
                          <a:pt x="116318" y="112109"/>
                          <a:pt x="116032" y="112585"/>
                          <a:pt x="115651" y="112776"/>
                        </a:cubicBezTo>
                        <a:cubicBezTo>
                          <a:pt x="115366" y="113062"/>
                          <a:pt x="114984" y="114395"/>
                          <a:pt x="115080" y="114871"/>
                        </a:cubicBezTo>
                        <a:cubicBezTo>
                          <a:pt x="115175" y="115348"/>
                          <a:pt x="115651" y="115538"/>
                          <a:pt x="116318" y="116014"/>
                        </a:cubicBezTo>
                        <a:cubicBezTo>
                          <a:pt x="116985" y="116586"/>
                          <a:pt x="116508" y="116586"/>
                          <a:pt x="116318" y="117443"/>
                        </a:cubicBezTo>
                        <a:cubicBezTo>
                          <a:pt x="116223" y="118300"/>
                          <a:pt x="116127" y="120015"/>
                          <a:pt x="116508" y="120301"/>
                        </a:cubicBezTo>
                        <a:cubicBezTo>
                          <a:pt x="116890" y="120682"/>
                          <a:pt x="118890" y="121348"/>
                          <a:pt x="119461" y="121444"/>
                        </a:cubicBezTo>
                        <a:cubicBezTo>
                          <a:pt x="120033" y="121539"/>
                          <a:pt x="120604" y="121444"/>
                          <a:pt x="121176" y="121825"/>
                        </a:cubicBezTo>
                        <a:cubicBezTo>
                          <a:pt x="121747" y="122206"/>
                          <a:pt x="122604" y="121920"/>
                          <a:pt x="123081" y="122301"/>
                        </a:cubicBezTo>
                        <a:cubicBezTo>
                          <a:pt x="123462" y="122682"/>
                          <a:pt x="124414" y="122777"/>
                          <a:pt x="123843" y="123349"/>
                        </a:cubicBezTo>
                        <a:cubicBezTo>
                          <a:pt x="123176" y="123920"/>
                          <a:pt x="123462" y="124015"/>
                          <a:pt x="124509" y="124015"/>
                        </a:cubicBezTo>
                        <a:cubicBezTo>
                          <a:pt x="125557" y="124015"/>
                          <a:pt x="126033" y="124111"/>
                          <a:pt x="126795" y="123920"/>
                        </a:cubicBezTo>
                        <a:cubicBezTo>
                          <a:pt x="127558" y="123730"/>
                          <a:pt x="127843" y="124015"/>
                          <a:pt x="127653" y="124492"/>
                        </a:cubicBezTo>
                        <a:cubicBezTo>
                          <a:pt x="127462" y="124968"/>
                          <a:pt x="126795" y="126016"/>
                          <a:pt x="127176" y="126587"/>
                        </a:cubicBezTo>
                        <a:cubicBezTo>
                          <a:pt x="127558" y="127063"/>
                          <a:pt x="128700" y="128111"/>
                          <a:pt x="128986" y="128397"/>
                        </a:cubicBezTo>
                        <a:cubicBezTo>
                          <a:pt x="129272" y="128683"/>
                          <a:pt x="130034" y="129350"/>
                          <a:pt x="129939" y="130112"/>
                        </a:cubicBezTo>
                        <a:cubicBezTo>
                          <a:pt x="129843" y="130873"/>
                          <a:pt x="129367" y="131826"/>
                          <a:pt x="130034" y="132017"/>
                        </a:cubicBezTo>
                        <a:cubicBezTo>
                          <a:pt x="130701" y="132207"/>
                          <a:pt x="131653" y="133255"/>
                          <a:pt x="131844" y="133636"/>
                        </a:cubicBezTo>
                        <a:cubicBezTo>
                          <a:pt x="132034" y="134017"/>
                          <a:pt x="131939" y="134874"/>
                          <a:pt x="132701" y="135064"/>
                        </a:cubicBezTo>
                        <a:cubicBezTo>
                          <a:pt x="133368" y="135255"/>
                          <a:pt x="133653" y="136303"/>
                          <a:pt x="134225" y="136969"/>
                        </a:cubicBezTo>
                        <a:cubicBezTo>
                          <a:pt x="134701" y="137636"/>
                          <a:pt x="133939" y="138017"/>
                          <a:pt x="134225" y="138875"/>
                        </a:cubicBezTo>
                        <a:cubicBezTo>
                          <a:pt x="134511" y="139732"/>
                          <a:pt x="134796" y="139827"/>
                          <a:pt x="135273" y="139827"/>
                        </a:cubicBezTo>
                        <a:cubicBezTo>
                          <a:pt x="135844" y="139827"/>
                          <a:pt x="135749" y="140208"/>
                          <a:pt x="136225" y="140589"/>
                        </a:cubicBezTo>
                        <a:cubicBezTo>
                          <a:pt x="136701" y="140875"/>
                          <a:pt x="138035" y="142113"/>
                          <a:pt x="137273" y="142780"/>
                        </a:cubicBezTo>
                        <a:cubicBezTo>
                          <a:pt x="136511" y="143446"/>
                          <a:pt x="136130" y="143446"/>
                          <a:pt x="135844" y="144018"/>
                        </a:cubicBezTo>
                        <a:cubicBezTo>
                          <a:pt x="135558" y="144685"/>
                          <a:pt x="135844" y="144875"/>
                          <a:pt x="136511" y="144685"/>
                        </a:cubicBezTo>
                        <a:cubicBezTo>
                          <a:pt x="137178" y="144589"/>
                          <a:pt x="137464" y="143923"/>
                          <a:pt x="138225" y="144018"/>
                        </a:cubicBezTo>
                        <a:cubicBezTo>
                          <a:pt x="138987" y="144113"/>
                          <a:pt x="140797" y="144494"/>
                          <a:pt x="141083" y="145447"/>
                        </a:cubicBezTo>
                        <a:cubicBezTo>
                          <a:pt x="141369" y="146304"/>
                          <a:pt x="141940" y="147352"/>
                          <a:pt x="141464" y="147828"/>
                        </a:cubicBezTo>
                        <a:cubicBezTo>
                          <a:pt x="140892" y="148304"/>
                          <a:pt x="140416" y="148495"/>
                          <a:pt x="140797" y="148876"/>
                        </a:cubicBezTo>
                        <a:cubicBezTo>
                          <a:pt x="141178" y="149162"/>
                          <a:pt x="141464" y="149638"/>
                          <a:pt x="141274" y="150209"/>
                        </a:cubicBezTo>
                        <a:cubicBezTo>
                          <a:pt x="141083" y="150781"/>
                          <a:pt x="140797" y="150971"/>
                          <a:pt x="140511" y="151924"/>
                        </a:cubicBezTo>
                        <a:cubicBezTo>
                          <a:pt x="140321" y="152876"/>
                          <a:pt x="140035" y="153162"/>
                          <a:pt x="139464" y="154210"/>
                        </a:cubicBezTo>
                        <a:cubicBezTo>
                          <a:pt x="138892" y="155258"/>
                          <a:pt x="138321" y="155924"/>
                          <a:pt x="138321" y="156877"/>
                        </a:cubicBezTo>
                        <a:cubicBezTo>
                          <a:pt x="138321" y="157829"/>
                          <a:pt x="138416" y="158115"/>
                          <a:pt x="137654" y="158591"/>
                        </a:cubicBezTo>
                        <a:cubicBezTo>
                          <a:pt x="136892" y="159067"/>
                          <a:pt x="136416" y="159448"/>
                          <a:pt x="136225" y="160115"/>
                        </a:cubicBezTo>
                        <a:cubicBezTo>
                          <a:pt x="136035" y="160782"/>
                          <a:pt x="136225" y="161639"/>
                          <a:pt x="136225" y="162211"/>
                        </a:cubicBezTo>
                        <a:cubicBezTo>
                          <a:pt x="136225" y="162782"/>
                          <a:pt x="135940" y="163068"/>
                          <a:pt x="135558" y="162687"/>
                        </a:cubicBezTo>
                        <a:cubicBezTo>
                          <a:pt x="135177" y="162306"/>
                          <a:pt x="134987" y="162211"/>
                          <a:pt x="134701" y="163259"/>
                        </a:cubicBezTo>
                        <a:cubicBezTo>
                          <a:pt x="134320" y="164306"/>
                          <a:pt x="134225" y="164783"/>
                          <a:pt x="134225" y="165449"/>
                        </a:cubicBezTo>
                        <a:cubicBezTo>
                          <a:pt x="134225" y="166116"/>
                          <a:pt x="133749" y="166783"/>
                          <a:pt x="133368" y="168021"/>
                        </a:cubicBezTo>
                        <a:cubicBezTo>
                          <a:pt x="132987" y="169259"/>
                          <a:pt x="132510" y="170688"/>
                          <a:pt x="132034" y="171259"/>
                        </a:cubicBezTo>
                        <a:cubicBezTo>
                          <a:pt x="131558" y="171831"/>
                          <a:pt x="131558" y="172212"/>
                          <a:pt x="131082" y="172307"/>
                        </a:cubicBezTo>
                        <a:cubicBezTo>
                          <a:pt x="130606" y="172402"/>
                          <a:pt x="130034" y="172212"/>
                          <a:pt x="130129" y="173164"/>
                        </a:cubicBezTo>
                        <a:cubicBezTo>
                          <a:pt x="130224" y="174022"/>
                          <a:pt x="130510" y="174688"/>
                          <a:pt x="130320" y="175165"/>
                        </a:cubicBezTo>
                        <a:cubicBezTo>
                          <a:pt x="130129" y="175641"/>
                          <a:pt x="129843" y="176593"/>
                          <a:pt x="130510" y="176975"/>
                        </a:cubicBezTo>
                        <a:cubicBezTo>
                          <a:pt x="131177" y="177355"/>
                          <a:pt x="131653" y="176975"/>
                          <a:pt x="131177" y="177737"/>
                        </a:cubicBezTo>
                        <a:cubicBezTo>
                          <a:pt x="130701" y="178498"/>
                          <a:pt x="130224" y="179165"/>
                          <a:pt x="130796" y="179451"/>
                        </a:cubicBezTo>
                        <a:cubicBezTo>
                          <a:pt x="131367" y="179737"/>
                          <a:pt x="132320" y="179451"/>
                          <a:pt x="131653" y="180213"/>
                        </a:cubicBezTo>
                        <a:cubicBezTo>
                          <a:pt x="130986" y="180975"/>
                          <a:pt x="130796" y="181642"/>
                          <a:pt x="130796" y="182118"/>
                        </a:cubicBezTo>
                        <a:cubicBezTo>
                          <a:pt x="130796" y="182689"/>
                          <a:pt x="131082" y="182975"/>
                          <a:pt x="131367" y="183356"/>
                        </a:cubicBezTo>
                        <a:cubicBezTo>
                          <a:pt x="131653" y="183737"/>
                          <a:pt x="131844" y="184880"/>
                          <a:pt x="132034" y="185261"/>
                        </a:cubicBezTo>
                        <a:cubicBezTo>
                          <a:pt x="132225" y="185642"/>
                          <a:pt x="132034" y="185833"/>
                          <a:pt x="131653" y="186309"/>
                        </a:cubicBezTo>
                        <a:cubicBezTo>
                          <a:pt x="131272" y="186785"/>
                          <a:pt x="130986" y="187071"/>
                          <a:pt x="130606" y="186976"/>
                        </a:cubicBezTo>
                        <a:cubicBezTo>
                          <a:pt x="130224" y="186880"/>
                          <a:pt x="129939" y="185833"/>
                          <a:pt x="129462" y="185642"/>
                        </a:cubicBezTo>
                        <a:cubicBezTo>
                          <a:pt x="128986" y="185452"/>
                          <a:pt x="128319" y="185738"/>
                          <a:pt x="128129" y="186309"/>
                        </a:cubicBezTo>
                        <a:cubicBezTo>
                          <a:pt x="127939" y="186880"/>
                          <a:pt x="127843" y="187547"/>
                          <a:pt x="127939" y="188119"/>
                        </a:cubicBezTo>
                        <a:cubicBezTo>
                          <a:pt x="128034" y="188595"/>
                          <a:pt x="128129" y="189357"/>
                          <a:pt x="128034" y="189738"/>
                        </a:cubicBezTo>
                        <a:cubicBezTo>
                          <a:pt x="127939" y="190119"/>
                          <a:pt x="127367" y="189929"/>
                          <a:pt x="126891" y="190595"/>
                        </a:cubicBezTo>
                        <a:cubicBezTo>
                          <a:pt x="126319" y="191262"/>
                          <a:pt x="126510" y="191643"/>
                          <a:pt x="125748" y="192024"/>
                        </a:cubicBezTo>
                        <a:cubicBezTo>
                          <a:pt x="124986" y="192405"/>
                          <a:pt x="124986" y="191643"/>
                          <a:pt x="124224" y="191834"/>
                        </a:cubicBezTo>
                        <a:cubicBezTo>
                          <a:pt x="123462" y="192024"/>
                          <a:pt x="123271" y="192214"/>
                          <a:pt x="123081" y="192500"/>
                        </a:cubicBezTo>
                        <a:cubicBezTo>
                          <a:pt x="122890" y="192691"/>
                          <a:pt x="123176" y="193548"/>
                          <a:pt x="122224" y="193358"/>
                        </a:cubicBezTo>
                        <a:cubicBezTo>
                          <a:pt x="121366" y="193167"/>
                          <a:pt x="120985" y="193358"/>
                          <a:pt x="120509" y="193929"/>
                        </a:cubicBezTo>
                        <a:cubicBezTo>
                          <a:pt x="120033" y="194500"/>
                          <a:pt x="120318" y="194977"/>
                          <a:pt x="120890" y="194977"/>
                        </a:cubicBezTo>
                        <a:cubicBezTo>
                          <a:pt x="121461" y="194977"/>
                          <a:pt x="121747" y="194596"/>
                          <a:pt x="122128" y="194881"/>
                        </a:cubicBezTo>
                        <a:cubicBezTo>
                          <a:pt x="122509" y="195263"/>
                          <a:pt x="121938" y="195834"/>
                          <a:pt x="121366" y="196501"/>
                        </a:cubicBezTo>
                        <a:cubicBezTo>
                          <a:pt x="120795" y="197167"/>
                          <a:pt x="121176" y="198120"/>
                          <a:pt x="121557" y="198215"/>
                        </a:cubicBezTo>
                        <a:cubicBezTo>
                          <a:pt x="122033" y="198310"/>
                          <a:pt x="122604" y="198596"/>
                          <a:pt x="123176" y="198596"/>
                        </a:cubicBezTo>
                        <a:cubicBezTo>
                          <a:pt x="123748" y="198596"/>
                          <a:pt x="124033" y="198787"/>
                          <a:pt x="123938" y="199263"/>
                        </a:cubicBezTo>
                        <a:cubicBezTo>
                          <a:pt x="123843" y="199644"/>
                          <a:pt x="123366" y="199930"/>
                          <a:pt x="123938" y="200406"/>
                        </a:cubicBezTo>
                        <a:cubicBezTo>
                          <a:pt x="124509" y="200787"/>
                          <a:pt x="126224" y="201835"/>
                          <a:pt x="125843" y="202216"/>
                        </a:cubicBezTo>
                        <a:cubicBezTo>
                          <a:pt x="125462" y="202597"/>
                          <a:pt x="124891" y="202311"/>
                          <a:pt x="124795" y="203168"/>
                        </a:cubicBezTo>
                        <a:cubicBezTo>
                          <a:pt x="124700" y="204025"/>
                          <a:pt x="124414" y="204883"/>
                          <a:pt x="124891" y="204978"/>
                        </a:cubicBezTo>
                        <a:cubicBezTo>
                          <a:pt x="125367" y="205168"/>
                          <a:pt x="125557" y="206312"/>
                          <a:pt x="126224" y="206312"/>
                        </a:cubicBezTo>
                        <a:cubicBezTo>
                          <a:pt x="126891" y="206312"/>
                          <a:pt x="127558" y="205930"/>
                          <a:pt x="127939" y="206502"/>
                        </a:cubicBezTo>
                        <a:cubicBezTo>
                          <a:pt x="128319" y="207073"/>
                          <a:pt x="129082" y="207740"/>
                          <a:pt x="129748" y="207740"/>
                        </a:cubicBezTo>
                        <a:cubicBezTo>
                          <a:pt x="130415" y="207740"/>
                          <a:pt x="131177" y="207169"/>
                          <a:pt x="131177" y="207835"/>
                        </a:cubicBezTo>
                        <a:cubicBezTo>
                          <a:pt x="131177" y="208502"/>
                          <a:pt x="131939" y="209169"/>
                          <a:pt x="132225" y="209645"/>
                        </a:cubicBezTo>
                        <a:cubicBezTo>
                          <a:pt x="132510" y="210121"/>
                          <a:pt x="132701" y="210502"/>
                          <a:pt x="132701" y="210502"/>
                        </a:cubicBezTo>
                        <a:cubicBezTo>
                          <a:pt x="132701" y="210502"/>
                          <a:pt x="131844" y="211646"/>
                          <a:pt x="132129" y="211741"/>
                        </a:cubicBezTo>
                        <a:cubicBezTo>
                          <a:pt x="132415" y="211836"/>
                          <a:pt x="132606" y="212312"/>
                          <a:pt x="132510" y="212693"/>
                        </a:cubicBezTo>
                        <a:cubicBezTo>
                          <a:pt x="132320" y="213074"/>
                          <a:pt x="131749" y="213169"/>
                          <a:pt x="131749" y="213836"/>
                        </a:cubicBezTo>
                        <a:cubicBezTo>
                          <a:pt x="131749" y="214503"/>
                          <a:pt x="132320" y="215170"/>
                          <a:pt x="131939" y="215455"/>
                        </a:cubicBezTo>
                        <a:cubicBezTo>
                          <a:pt x="131558" y="215741"/>
                          <a:pt x="131272" y="215646"/>
                          <a:pt x="131558" y="216217"/>
                        </a:cubicBezTo>
                        <a:cubicBezTo>
                          <a:pt x="131844" y="216789"/>
                          <a:pt x="131749" y="216694"/>
                          <a:pt x="131463" y="216884"/>
                        </a:cubicBezTo>
                        <a:cubicBezTo>
                          <a:pt x="131082" y="217075"/>
                          <a:pt x="130224" y="217742"/>
                          <a:pt x="130891" y="217646"/>
                        </a:cubicBezTo>
                        <a:cubicBezTo>
                          <a:pt x="131558" y="217551"/>
                          <a:pt x="131939" y="217742"/>
                          <a:pt x="131939" y="218027"/>
                        </a:cubicBezTo>
                        <a:cubicBezTo>
                          <a:pt x="131939" y="218313"/>
                          <a:pt x="132225" y="218789"/>
                          <a:pt x="131653" y="219170"/>
                        </a:cubicBezTo>
                        <a:cubicBezTo>
                          <a:pt x="131082" y="219456"/>
                          <a:pt x="130701" y="219456"/>
                          <a:pt x="130510" y="219551"/>
                        </a:cubicBezTo>
                        <a:cubicBezTo>
                          <a:pt x="130320" y="219646"/>
                          <a:pt x="130415" y="219742"/>
                          <a:pt x="130891" y="220218"/>
                        </a:cubicBezTo>
                        <a:cubicBezTo>
                          <a:pt x="131272" y="220599"/>
                          <a:pt x="132129" y="220218"/>
                          <a:pt x="132225" y="220885"/>
                        </a:cubicBezTo>
                        <a:cubicBezTo>
                          <a:pt x="132320" y="221551"/>
                          <a:pt x="132510" y="221551"/>
                          <a:pt x="131939" y="221647"/>
                        </a:cubicBezTo>
                        <a:cubicBezTo>
                          <a:pt x="131367" y="221837"/>
                          <a:pt x="130796" y="221742"/>
                          <a:pt x="130986" y="222313"/>
                        </a:cubicBezTo>
                        <a:cubicBezTo>
                          <a:pt x="133082" y="227647"/>
                          <a:pt x="130986" y="227171"/>
                          <a:pt x="130986" y="232124"/>
                        </a:cubicBezTo>
                        <a:cubicBezTo>
                          <a:pt x="130986" y="232696"/>
                          <a:pt x="131463" y="233363"/>
                          <a:pt x="131177" y="233648"/>
                        </a:cubicBezTo>
                        <a:cubicBezTo>
                          <a:pt x="130891" y="233934"/>
                          <a:pt x="130701" y="234601"/>
                          <a:pt x="130986" y="234791"/>
                        </a:cubicBezTo>
                        <a:cubicBezTo>
                          <a:pt x="131272" y="235077"/>
                          <a:pt x="131653" y="234791"/>
                          <a:pt x="131844" y="235267"/>
                        </a:cubicBezTo>
                        <a:cubicBezTo>
                          <a:pt x="132034" y="235744"/>
                          <a:pt x="131939" y="236029"/>
                          <a:pt x="131558" y="236315"/>
                        </a:cubicBezTo>
                        <a:cubicBezTo>
                          <a:pt x="131177" y="236601"/>
                          <a:pt x="131082" y="236601"/>
                          <a:pt x="130891" y="236315"/>
                        </a:cubicBezTo>
                        <a:cubicBezTo>
                          <a:pt x="130606" y="236029"/>
                          <a:pt x="130510" y="235934"/>
                          <a:pt x="130224" y="236220"/>
                        </a:cubicBezTo>
                        <a:cubicBezTo>
                          <a:pt x="129939" y="236506"/>
                          <a:pt x="129558" y="236601"/>
                          <a:pt x="129367" y="236887"/>
                        </a:cubicBezTo>
                        <a:cubicBezTo>
                          <a:pt x="129272" y="237172"/>
                          <a:pt x="128891" y="237458"/>
                          <a:pt x="129367" y="237649"/>
                        </a:cubicBezTo>
                        <a:cubicBezTo>
                          <a:pt x="129843" y="237744"/>
                          <a:pt x="130320" y="238030"/>
                          <a:pt x="129843" y="238125"/>
                        </a:cubicBezTo>
                        <a:cubicBezTo>
                          <a:pt x="129367" y="238220"/>
                          <a:pt x="128605" y="238411"/>
                          <a:pt x="129177" y="238601"/>
                        </a:cubicBezTo>
                        <a:cubicBezTo>
                          <a:pt x="129748" y="238792"/>
                          <a:pt x="130320" y="239077"/>
                          <a:pt x="130129" y="239554"/>
                        </a:cubicBezTo>
                        <a:cubicBezTo>
                          <a:pt x="129843" y="240030"/>
                          <a:pt x="129462" y="240030"/>
                          <a:pt x="129748" y="240601"/>
                        </a:cubicBezTo>
                        <a:cubicBezTo>
                          <a:pt x="130034" y="241173"/>
                          <a:pt x="130320" y="241363"/>
                          <a:pt x="130320" y="241935"/>
                        </a:cubicBezTo>
                        <a:cubicBezTo>
                          <a:pt x="130320" y="242602"/>
                          <a:pt x="130034" y="242983"/>
                          <a:pt x="130415" y="242983"/>
                        </a:cubicBezTo>
                        <a:cubicBezTo>
                          <a:pt x="130796" y="243078"/>
                          <a:pt x="131367" y="243554"/>
                          <a:pt x="131367" y="243935"/>
                        </a:cubicBezTo>
                        <a:cubicBezTo>
                          <a:pt x="131367" y="244316"/>
                          <a:pt x="131463" y="244316"/>
                          <a:pt x="131463" y="245078"/>
                        </a:cubicBezTo>
                        <a:cubicBezTo>
                          <a:pt x="131463" y="245840"/>
                          <a:pt x="131463" y="245650"/>
                          <a:pt x="130891" y="245745"/>
                        </a:cubicBezTo>
                        <a:cubicBezTo>
                          <a:pt x="130415" y="245840"/>
                          <a:pt x="129653" y="245935"/>
                          <a:pt x="129462" y="245650"/>
                        </a:cubicBezTo>
                        <a:cubicBezTo>
                          <a:pt x="129272" y="245269"/>
                          <a:pt x="129177" y="245269"/>
                          <a:pt x="128986" y="244983"/>
                        </a:cubicBezTo>
                        <a:cubicBezTo>
                          <a:pt x="128700" y="244697"/>
                          <a:pt x="128319" y="244697"/>
                          <a:pt x="128510" y="245269"/>
                        </a:cubicBezTo>
                        <a:cubicBezTo>
                          <a:pt x="128605" y="245840"/>
                          <a:pt x="128891" y="246221"/>
                          <a:pt x="128605" y="246697"/>
                        </a:cubicBezTo>
                        <a:cubicBezTo>
                          <a:pt x="128415" y="247174"/>
                          <a:pt x="128510" y="247555"/>
                          <a:pt x="128224" y="247840"/>
                        </a:cubicBezTo>
                        <a:cubicBezTo>
                          <a:pt x="127843" y="248126"/>
                          <a:pt x="127176" y="248698"/>
                          <a:pt x="127176" y="249174"/>
                        </a:cubicBezTo>
                        <a:cubicBezTo>
                          <a:pt x="127176" y="249650"/>
                          <a:pt x="126891" y="250317"/>
                          <a:pt x="127081" y="250793"/>
                        </a:cubicBezTo>
                        <a:cubicBezTo>
                          <a:pt x="127272" y="251174"/>
                          <a:pt x="127843" y="251555"/>
                          <a:pt x="127272" y="251746"/>
                        </a:cubicBezTo>
                        <a:cubicBezTo>
                          <a:pt x="126795" y="251841"/>
                          <a:pt x="126510" y="252222"/>
                          <a:pt x="125748" y="252222"/>
                        </a:cubicBezTo>
                        <a:cubicBezTo>
                          <a:pt x="124986" y="252222"/>
                          <a:pt x="124128" y="252698"/>
                          <a:pt x="123843" y="252698"/>
                        </a:cubicBezTo>
                        <a:cubicBezTo>
                          <a:pt x="123557" y="252698"/>
                          <a:pt x="123748" y="252317"/>
                          <a:pt x="123081" y="252793"/>
                        </a:cubicBezTo>
                        <a:cubicBezTo>
                          <a:pt x="122414" y="253270"/>
                          <a:pt x="122700" y="253746"/>
                          <a:pt x="122414" y="254127"/>
                        </a:cubicBezTo>
                        <a:cubicBezTo>
                          <a:pt x="122128" y="254508"/>
                          <a:pt x="121938" y="254794"/>
                          <a:pt x="121366" y="254698"/>
                        </a:cubicBezTo>
                        <a:cubicBezTo>
                          <a:pt x="120795" y="254698"/>
                          <a:pt x="120699" y="254698"/>
                          <a:pt x="120414" y="254508"/>
                        </a:cubicBezTo>
                        <a:cubicBezTo>
                          <a:pt x="120128" y="254222"/>
                          <a:pt x="120033" y="254127"/>
                          <a:pt x="119652" y="254413"/>
                        </a:cubicBezTo>
                        <a:cubicBezTo>
                          <a:pt x="119271" y="254794"/>
                          <a:pt x="119271" y="254698"/>
                          <a:pt x="119937" y="254889"/>
                        </a:cubicBezTo>
                        <a:cubicBezTo>
                          <a:pt x="120509" y="255079"/>
                          <a:pt x="120795" y="255556"/>
                          <a:pt x="120509" y="255556"/>
                        </a:cubicBezTo>
                        <a:cubicBezTo>
                          <a:pt x="120223" y="255556"/>
                          <a:pt x="119747" y="255079"/>
                          <a:pt x="119747" y="255651"/>
                        </a:cubicBezTo>
                        <a:cubicBezTo>
                          <a:pt x="119747" y="256127"/>
                          <a:pt x="120223" y="257175"/>
                          <a:pt x="119842" y="256984"/>
                        </a:cubicBezTo>
                        <a:cubicBezTo>
                          <a:pt x="119461" y="256699"/>
                          <a:pt x="118604" y="256604"/>
                          <a:pt x="118033" y="256318"/>
                        </a:cubicBezTo>
                        <a:cubicBezTo>
                          <a:pt x="117461" y="256032"/>
                          <a:pt x="117556" y="255746"/>
                          <a:pt x="116985" y="255937"/>
                        </a:cubicBezTo>
                        <a:cubicBezTo>
                          <a:pt x="116413" y="256127"/>
                          <a:pt x="115556" y="255746"/>
                          <a:pt x="115461" y="256508"/>
                        </a:cubicBezTo>
                        <a:cubicBezTo>
                          <a:pt x="115461" y="257270"/>
                          <a:pt x="115842" y="257937"/>
                          <a:pt x="115461" y="258032"/>
                        </a:cubicBezTo>
                        <a:cubicBezTo>
                          <a:pt x="115175" y="258127"/>
                          <a:pt x="114603" y="257746"/>
                          <a:pt x="114794" y="258318"/>
                        </a:cubicBezTo>
                        <a:cubicBezTo>
                          <a:pt x="114984" y="258889"/>
                          <a:pt x="114699" y="259080"/>
                          <a:pt x="114603" y="259366"/>
                        </a:cubicBezTo>
                        <a:cubicBezTo>
                          <a:pt x="114508" y="259651"/>
                          <a:pt x="114318" y="260033"/>
                          <a:pt x="114127" y="260604"/>
                        </a:cubicBezTo>
                        <a:cubicBezTo>
                          <a:pt x="113937" y="261175"/>
                          <a:pt x="114127" y="262128"/>
                          <a:pt x="113175" y="262033"/>
                        </a:cubicBezTo>
                        <a:cubicBezTo>
                          <a:pt x="112222" y="261938"/>
                          <a:pt x="112127" y="262128"/>
                          <a:pt x="111556" y="261747"/>
                        </a:cubicBezTo>
                        <a:cubicBezTo>
                          <a:pt x="110984" y="261366"/>
                          <a:pt x="110603" y="261271"/>
                          <a:pt x="110222" y="261080"/>
                        </a:cubicBezTo>
                        <a:cubicBezTo>
                          <a:pt x="109841" y="260985"/>
                          <a:pt x="109650" y="261175"/>
                          <a:pt x="108984" y="261080"/>
                        </a:cubicBezTo>
                        <a:cubicBezTo>
                          <a:pt x="108317" y="260985"/>
                          <a:pt x="108222" y="260794"/>
                          <a:pt x="107936" y="261461"/>
                        </a:cubicBezTo>
                        <a:cubicBezTo>
                          <a:pt x="107650" y="262128"/>
                          <a:pt x="107650" y="262985"/>
                          <a:pt x="107841" y="263462"/>
                        </a:cubicBezTo>
                        <a:cubicBezTo>
                          <a:pt x="108031" y="263938"/>
                          <a:pt x="108412" y="264795"/>
                          <a:pt x="108126" y="264890"/>
                        </a:cubicBezTo>
                        <a:cubicBezTo>
                          <a:pt x="107841" y="264985"/>
                          <a:pt x="107460" y="264509"/>
                          <a:pt x="106983" y="264605"/>
                        </a:cubicBezTo>
                        <a:cubicBezTo>
                          <a:pt x="106507" y="264700"/>
                          <a:pt x="105936" y="264890"/>
                          <a:pt x="106031" y="265367"/>
                        </a:cubicBezTo>
                        <a:cubicBezTo>
                          <a:pt x="106221" y="265843"/>
                          <a:pt x="105841" y="266509"/>
                          <a:pt x="105364" y="266890"/>
                        </a:cubicBezTo>
                        <a:cubicBezTo>
                          <a:pt x="104888" y="267176"/>
                          <a:pt x="104412" y="267367"/>
                          <a:pt x="103745" y="266986"/>
                        </a:cubicBezTo>
                        <a:cubicBezTo>
                          <a:pt x="103078" y="266700"/>
                          <a:pt x="102792" y="266605"/>
                          <a:pt x="102316" y="266605"/>
                        </a:cubicBezTo>
                        <a:cubicBezTo>
                          <a:pt x="101840" y="266605"/>
                          <a:pt x="101649" y="266890"/>
                          <a:pt x="101459" y="267176"/>
                        </a:cubicBezTo>
                        <a:cubicBezTo>
                          <a:pt x="101268" y="267462"/>
                          <a:pt x="100221" y="267176"/>
                          <a:pt x="100221" y="267843"/>
                        </a:cubicBezTo>
                        <a:cubicBezTo>
                          <a:pt x="100221" y="268510"/>
                          <a:pt x="100125" y="269176"/>
                          <a:pt x="99459" y="269367"/>
                        </a:cubicBezTo>
                        <a:cubicBezTo>
                          <a:pt x="98792" y="269558"/>
                          <a:pt x="98411" y="268700"/>
                          <a:pt x="98125" y="269367"/>
                        </a:cubicBezTo>
                        <a:cubicBezTo>
                          <a:pt x="97840" y="270034"/>
                          <a:pt x="97744" y="270510"/>
                          <a:pt x="97458" y="270034"/>
                        </a:cubicBezTo>
                        <a:cubicBezTo>
                          <a:pt x="97173" y="269462"/>
                          <a:pt x="97363" y="269272"/>
                          <a:pt x="96982" y="268891"/>
                        </a:cubicBezTo>
                        <a:cubicBezTo>
                          <a:pt x="96601" y="268510"/>
                          <a:pt x="96601" y="268510"/>
                          <a:pt x="96030" y="268319"/>
                        </a:cubicBezTo>
                        <a:cubicBezTo>
                          <a:pt x="95458" y="268034"/>
                          <a:pt x="95173" y="268034"/>
                          <a:pt x="95077" y="267652"/>
                        </a:cubicBezTo>
                        <a:cubicBezTo>
                          <a:pt x="94982" y="267271"/>
                          <a:pt x="94791" y="267081"/>
                          <a:pt x="94506" y="266890"/>
                        </a:cubicBezTo>
                        <a:cubicBezTo>
                          <a:pt x="94220" y="266605"/>
                          <a:pt x="94220" y="266700"/>
                          <a:pt x="93934" y="267176"/>
                        </a:cubicBezTo>
                        <a:cubicBezTo>
                          <a:pt x="93649" y="267652"/>
                          <a:pt x="93649" y="267938"/>
                          <a:pt x="94029" y="267938"/>
                        </a:cubicBezTo>
                        <a:cubicBezTo>
                          <a:pt x="94506" y="267938"/>
                          <a:pt x="94696" y="268414"/>
                          <a:pt x="94601" y="268605"/>
                        </a:cubicBezTo>
                        <a:cubicBezTo>
                          <a:pt x="94506" y="268796"/>
                          <a:pt x="94410" y="269081"/>
                          <a:pt x="93839" y="269081"/>
                        </a:cubicBezTo>
                        <a:cubicBezTo>
                          <a:pt x="93267" y="269081"/>
                          <a:pt x="93172" y="268986"/>
                          <a:pt x="92601" y="268986"/>
                        </a:cubicBezTo>
                        <a:cubicBezTo>
                          <a:pt x="92029" y="268986"/>
                          <a:pt x="92220" y="269748"/>
                          <a:pt x="91553" y="269653"/>
                        </a:cubicBezTo>
                        <a:cubicBezTo>
                          <a:pt x="90886" y="269558"/>
                          <a:pt x="90791" y="269367"/>
                          <a:pt x="90029" y="269367"/>
                        </a:cubicBezTo>
                        <a:cubicBezTo>
                          <a:pt x="89267" y="269462"/>
                          <a:pt x="89648" y="269081"/>
                          <a:pt x="88600" y="269081"/>
                        </a:cubicBezTo>
                        <a:cubicBezTo>
                          <a:pt x="87552" y="269176"/>
                          <a:pt x="87552" y="268891"/>
                          <a:pt x="86695" y="268891"/>
                        </a:cubicBezTo>
                        <a:cubicBezTo>
                          <a:pt x="85933" y="268891"/>
                          <a:pt x="84981" y="268605"/>
                          <a:pt x="84695" y="269176"/>
                        </a:cubicBezTo>
                        <a:cubicBezTo>
                          <a:pt x="84409" y="269748"/>
                          <a:pt x="84028" y="269843"/>
                          <a:pt x="83457" y="269843"/>
                        </a:cubicBezTo>
                        <a:cubicBezTo>
                          <a:pt x="82981" y="269843"/>
                          <a:pt x="82218" y="269938"/>
                          <a:pt x="81742" y="269938"/>
                        </a:cubicBezTo>
                        <a:cubicBezTo>
                          <a:pt x="81361" y="269938"/>
                          <a:pt x="80790" y="270415"/>
                          <a:pt x="80980" y="269843"/>
                        </a:cubicBezTo>
                        <a:cubicBezTo>
                          <a:pt x="81171" y="269272"/>
                          <a:pt x="81647" y="268510"/>
                          <a:pt x="81266" y="268510"/>
                        </a:cubicBezTo>
                        <a:cubicBezTo>
                          <a:pt x="80885" y="268510"/>
                          <a:pt x="80123" y="268510"/>
                          <a:pt x="79742" y="268891"/>
                        </a:cubicBezTo>
                        <a:cubicBezTo>
                          <a:pt x="79361" y="269272"/>
                          <a:pt x="78885" y="269462"/>
                          <a:pt x="78313" y="269367"/>
                        </a:cubicBezTo>
                        <a:cubicBezTo>
                          <a:pt x="77742" y="269272"/>
                          <a:pt x="77646" y="268605"/>
                          <a:pt x="76980" y="268414"/>
                        </a:cubicBezTo>
                        <a:cubicBezTo>
                          <a:pt x="76313" y="268319"/>
                          <a:pt x="75456" y="267938"/>
                          <a:pt x="74789" y="267938"/>
                        </a:cubicBezTo>
                        <a:cubicBezTo>
                          <a:pt x="74122" y="267938"/>
                          <a:pt x="74217" y="267843"/>
                          <a:pt x="73456" y="267843"/>
                        </a:cubicBezTo>
                        <a:cubicBezTo>
                          <a:pt x="72693" y="267843"/>
                          <a:pt x="71455" y="267652"/>
                          <a:pt x="71455" y="267938"/>
                        </a:cubicBezTo>
                        <a:cubicBezTo>
                          <a:pt x="71455" y="268319"/>
                          <a:pt x="72503" y="268986"/>
                          <a:pt x="72598" y="269367"/>
                        </a:cubicBezTo>
                        <a:cubicBezTo>
                          <a:pt x="72693" y="269748"/>
                          <a:pt x="72979" y="270319"/>
                          <a:pt x="72503" y="270796"/>
                        </a:cubicBezTo>
                        <a:cubicBezTo>
                          <a:pt x="72027" y="271177"/>
                          <a:pt x="71074" y="271653"/>
                          <a:pt x="71455" y="272129"/>
                        </a:cubicBezTo>
                        <a:cubicBezTo>
                          <a:pt x="71836" y="272605"/>
                          <a:pt x="72503" y="273653"/>
                          <a:pt x="72503" y="273939"/>
                        </a:cubicBezTo>
                        <a:cubicBezTo>
                          <a:pt x="72503" y="274320"/>
                          <a:pt x="72217" y="275463"/>
                          <a:pt x="72217" y="276034"/>
                        </a:cubicBezTo>
                        <a:cubicBezTo>
                          <a:pt x="72217" y="276511"/>
                          <a:pt x="72312" y="276796"/>
                          <a:pt x="72503" y="277177"/>
                        </a:cubicBezTo>
                        <a:cubicBezTo>
                          <a:pt x="72598" y="277559"/>
                          <a:pt x="72598" y="278701"/>
                          <a:pt x="72217" y="279083"/>
                        </a:cubicBezTo>
                        <a:lnTo>
                          <a:pt x="71360" y="278892"/>
                        </a:lnTo>
                        <a:cubicBezTo>
                          <a:pt x="71265" y="278797"/>
                          <a:pt x="71169" y="278606"/>
                          <a:pt x="71169" y="278511"/>
                        </a:cubicBezTo>
                        <a:cubicBezTo>
                          <a:pt x="70884" y="277939"/>
                          <a:pt x="69455" y="277559"/>
                          <a:pt x="68693" y="277559"/>
                        </a:cubicBezTo>
                        <a:cubicBezTo>
                          <a:pt x="67931" y="277559"/>
                          <a:pt x="66502" y="277844"/>
                          <a:pt x="65835" y="277844"/>
                        </a:cubicBezTo>
                        <a:cubicBezTo>
                          <a:pt x="65169" y="277939"/>
                          <a:pt x="62883" y="278225"/>
                          <a:pt x="62787" y="279178"/>
                        </a:cubicBezTo>
                        <a:cubicBezTo>
                          <a:pt x="62692" y="280130"/>
                          <a:pt x="62025" y="280416"/>
                          <a:pt x="61454" y="280797"/>
                        </a:cubicBezTo>
                        <a:cubicBezTo>
                          <a:pt x="60883" y="281178"/>
                          <a:pt x="59168" y="281940"/>
                          <a:pt x="58216" y="282226"/>
                        </a:cubicBezTo>
                        <a:cubicBezTo>
                          <a:pt x="57358" y="282512"/>
                          <a:pt x="57453" y="283083"/>
                          <a:pt x="57739" y="283559"/>
                        </a:cubicBezTo>
                        <a:cubicBezTo>
                          <a:pt x="58025" y="284035"/>
                          <a:pt x="57644" y="284893"/>
                          <a:pt x="57453" y="284893"/>
                        </a:cubicBezTo>
                        <a:cubicBezTo>
                          <a:pt x="57168" y="284893"/>
                          <a:pt x="56596" y="285274"/>
                          <a:pt x="56120" y="285655"/>
                        </a:cubicBezTo>
                        <a:cubicBezTo>
                          <a:pt x="55644" y="286036"/>
                          <a:pt x="54882" y="287750"/>
                          <a:pt x="54596" y="288608"/>
                        </a:cubicBezTo>
                        <a:cubicBezTo>
                          <a:pt x="54310" y="289465"/>
                          <a:pt x="53739" y="289655"/>
                          <a:pt x="53262" y="289465"/>
                        </a:cubicBezTo>
                        <a:cubicBezTo>
                          <a:pt x="52786" y="289274"/>
                          <a:pt x="52691" y="289369"/>
                          <a:pt x="51739" y="290131"/>
                        </a:cubicBezTo>
                        <a:cubicBezTo>
                          <a:pt x="50786" y="290893"/>
                          <a:pt x="50119" y="290798"/>
                          <a:pt x="49643" y="290703"/>
                        </a:cubicBezTo>
                        <a:cubicBezTo>
                          <a:pt x="49167" y="290608"/>
                          <a:pt x="48500" y="290798"/>
                          <a:pt x="47738" y="291179"/>
                        </a:cubicBezTo>
                        <a:cubicBezTo>
                          <a:pt x="46976" y="291655"/>
                          <a:pt x="46214" y="291941"/>
                          <a:pt x="45452" y="291465"/>
                        </a:cubicBezTo>
                        <a:cubicBezTo>
                          <a:pt x="44690" y="291084"/>
                          <a:pt x="44023" y="291751"/>
                          <a:pt x="44023" y="291751"/>
                        </a:cubicBezTo>
                        <a:cubicBezTo>
                          <a:pt x="44023" y="291751"/>
                          <a:pt x="41737" y="292513"/>
                          <a:pt x="40785" y="292513"/>
                        </a:cubicBezTo>
                        <a:cubicBezTo>
                          <a:pt x="39832" y="292513"/>
                          <a:pt x="38023" y="292322"/>
                          <a:pt x="37260" y="293275"/>
                        </a:cubicBezTo>
                        <a:cubicBezTo>
                          <a:pt x="36499" y="294227"/>
                          <a:pt x="36117" y="295180"/>
                          <a:pt x="34974" y="295561"/>
                        </a:cubicBezTo>
                        <a:cubicBezTo>
                          <a:pt x="33832" y="295942"/>
                          <a:pt x="32498" y="296704"/>
                          <a:pt x="31450" y="297085"/>
                        </a:cubicBezTo>
                        <a:cubicBezTo>
                          <a:pt x="30498" y="297371"/>
                          <a:pt x="29641" y="298133"/>
                          <a:pt x="29069" y="298799"/>
                        </a:cubicBezTo>
                        <a:cubicBezTo>
                          <a:pt x="28498" y="299466"/>
                          <a:pt x="27164" y="300228"/>
                          <a:pt x="25926" y="300323"/>
                        </a:cubicBezTo>
                        <a:cubicBezTo>
                          <a:pt x="24592" y="300418"/>
                          <a:pt x="22116" y="300895"/>
                          <a:pt x="20877" y="302133"/>
                        </a:cubicBezTo>
                        <a:cubicBezTo>
                          <a:pt x="19734" y="303371"/>
                          <a:pt x="18687" y="304324"/>
                          <a:pt x="17449" y="304324"/>
                        </a:cubicBezTo>
                        <a:cubicBezTo>
                          <a:pt x="16210" y="304324"/>
                          <a:pt x="14115" y="304229"/>
                          <a:pt x="13353" y="304133"/>
                        </a:cubicBezTo>
                        <a:cubicBezTo>
                          <a:pt x="12495" y="304133"/>
                          <a:pt x="11067" y="304038"/>
                          <a:pt x="10114" y="304133"/>
                        </a:cubicBezTo>
                        <a:cubicBezTo>
                          <a:pt x="8400" y="304419"/>
                          <a:pt x="6781" y="304800"/>
                          <a:pt x="6781" y="304800"/>
                        </a:cubicBezTo>
                        <a:lnTo>
                          <a:pt x="6781" y="304800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2" name="任意多边形: 形状 1931"/>
                  <p:cNvSpPr/>
                  <p:nvPr/>
                </p:nvSpPr>
                <p:spPr>
                  <a:xfrm>
                    <a:off x="6583108" y="3361500"/>
                    <a:ext cx="71826" cy="77519"/>
                  </a:xfrm>
                  <a:custGeom>
                    <a:avLst/>
                    <a:gdLst>
                      <a:gd name="connsiteX0" fmla="*/ 64389 w 71826"/>
                      <a:gd name="connsiteY0" fmla="*/ 44068 h 77519"/>
                      <a:gd name="connsiteX1" fmla="*/ 64389 w 71826"/>
                      <a:gd name="connsiteY1" fmla="*/ 44068 h 77519"/>
                      <a:gd name="connsiteX2" fmla="*/ 64294 w 71826"/>
                      <a:gd name="connsiteY2" fmla="*/ 43592 h 77519"/>
                      <a:gd name="connsiteX3" fmla="*/ 65437 w 71826"/>
                      <a:gd name="connsiteY3" fmla="*/ 42353 h 77519"/>
                      <a:gd name="connsiteX4" fmla="*/ 66580 w 71826"/>
                      <a:gd name="connsiteY4" fmla="*/ 42258 h 77519"/>
                      <a:gd name="connsiteX5" fmla="*/ 67437 w 71826"/>
                      <a:gd name="connsiteY5" fmla="*/ 41306 h 77519"/>
                      <a:gd name="connsiteX6" fmla="*/ 68389 w 71826"/>
                      <a:gd name="connsiteY6" fmla="*/ 41020 h 77519"/>
                      <a:gd name="connsiteX7" fmla="*/ 69342 w 71826"/>
                      <a:gd name="connsiteY7" fmla="*/ 40448 h 77519"/>
                      <a:gd name="connsiteX8" fmla="*/ 69247 w 71826"/>
                      <a:gd name="connsiteY8" fmla="*/ 39210 h 77519"/>
                      <a:gd name="connsiteX9" fmla="*/ 69913 w 71826"/>
                      <a:gd name="connsiteY9" fmla="*/ 38639 h 77519"/>
                      <a:gd name="connsiteX10" fmla="*/ 70866 w 71826"/>
                      <a:gd name="connsiteY10" fmla="*/ 38353 h 77519"/>
                      <a:gd name="connsiteX11" fmla="*/ 70390 w 71826"/>
                      <a:gd name="connsiteY11" fmla="*/ 37781 h 77519"/>
                      <a:gd name="connsiteX12" fmla="*/ 70009 w 71826"/>
                      <a:gd name="connsiteY12" fmla="*/ 37115 h 77519"/>
                      <a:gd name="connsiteX13" fmla="*/ 70294 w 71826"/>
                      <a:gd name="connsiteY13" fmla="*/ 36257 h 77519"/>
                      <a:gd name="connsiteX14" fmla="*/ 70199 w 71826"/>
                      <a:gd name="connsiteY14" fmla="*/ 35876 h 77519"/>
                      <a:gd name="connsiteX15" fmla="*/ 68770 w 71826"/>
                      <a:gd name="connsiteY15" fmla="*/ 35972 h 77519"/>
                      <a:gd name="connsiteX16" fmla="*/ 67913 w 71826"/>
                      <a:gd name="connsiteY16" fmla="*/ 34257 h 77519"/>
                      <a:gd name="connsiteX17" fmla="*/ 66770 w 71826"/>
                      <a:gd name="connsiteY17" fmla="*/ 33971 h 77519"/>
                      <a:gd name="connsiteX18" fmla="*/ 65437 w 71826"/>
                      <a:gd name="connsiteY18" fmla="*/ 32733 h 77519"/>
                      <a:gd name="connsiteX19" fmla="*/ 64389 w 71826"/>
                      <a:gd name="connsiteY19" fmla="*/ 31114 h 77519"/>
                      <a:gd name="connsiteX20" fmla="*/ 63436 w 71826"/>
                      <a:gd name="connsiteY20" fmla="*/ 30066 h 77519"/>
                      <a:gd name="connsiteX21" fmla="*/ 63341 w 71826"/>
                      <a:gd name="connsiteY21" fmla="*/ 28352 h 77519"/>
                      <a:gd name="connsiteX22" fmla="*/ 63817 w 71826"/>
                      <a:gd name="connsiteY22" fmla="*/ 27209 h 77519"/>
                      <a:gd name="connsiteX23" fmla="*/ 63436 w 71826"/>
                      <a:gd name="connsiteY23" fmla="*/ 26161 h 77519"/>
                      <a:gd name="connsiteX24" fmla="*/ 61817 w 71826"/>
                      <a:gd name="connsiteY24" fmla="*/ 24161 h 77519"/>
                      <a:gd name="connsiteX25" fmla="*/ 63151 w 71826"/>
                      <a:gd name="connsiteY25" fmla="*/ 23113 h 77519"/>
                      <a:gd name="connsiteX26" fmla="*/ 63055 w 71826"/>
                      <a:gd name="connsiteY26" fmla="*/ 22160 h 77519"/>
                      <a:gd name="connsiteX27" fmla="*/ 63532 w 71826"/>
                      <a:gd name="connsiteY27" fmla="*/ 20922 h 77519"/>
                      <a:gd name="connsiteX28" fmla="*/ 65817 w 71826"/>
                      <a:gd name="connsiteY28" fmla="*/ 19589 h 77519"/>
                      <a:gd name="connsiteX29" fmla="*/ 67246 w 71826"/>
                      <a:gd name="connsiteY29" fmla="*/ 19970 h 77519"/>
                      <a:gd name="connsiteX30" fmla="*/ 68675 w 71826"/>
                      <a:gd name="connsiteY30" fmla="*/ 19684 h 77519"/>
                      <a:gd name="connsiteX31" fmla="*/ 68580 w 71826"/>
                      <a:gd name="connsiteY31" fmla="*/ 18541 h 77519"/>
                      <a:gd name="connsiteX32" fmla="*/ 68961 w 71826"/>
                      <a:gd name="connsiteY32" fmla="*/ 16922 h 77519"/>
                      <a:gd name="connsiteX33" fmla="*/ 69437 w 71826"/>
                      <a:gd name="connsiteY33" fmla="*/ 15874 h 77519"/>
                      <a:gd name="connsiteX34" fmla="*/ 70485 w 71826"/>
                      <a:gd name="connsiteY34" fmla="*/ 16160 h 77519"/>
                      <a:gd name="connsiteX35" fmla="*/ 71723 w 71826"/>
                      <a:gd name="connsiteY35" fmla="*/ 15683 h 77519"/>
                      <a:gd name="connsiteX36" fmla="*/ 70961 w 71826"/>
                      <a:gd name="connsiteY36" fmla="*/ 14445 h 77519"/>
                      <a:gd name="connsiteX37" fmla="*/ 68389 w 71826"/>
                      <a:gd name="connsiteY37" fmla="*/ 14445 h 77519"/>
                      <a:gd name="connsiteX38" fmla="*/ 65056 w 71826"/>
                      <a:gd name="connsiteY38" fmla="*/ 15874 h 77519"/>
                      <a:gd name="connsiteX39" fmla="*/ 62293 w 71826"/>
                      <a:gd name="connsiteY39" fmla="*/ 15302 h 77519"/>
                      <a:gd name="connsiteX40" fmla="*/ 58293 w 71826"/>
                      <a:gd name="connsiteY40" fmla="*/ 15017 h 77519"/>
                      <a:gd name="connsiteX41" fmla="*/ 56959 w 71826"/>
                      <a:gd name="connsiteY41" fmla="*/ 14636 h 77519"/>
                      <a:gd name="connsiteX42" fmla="*/ 53816 w 71826"/>
                      <a:gd name="connsiteY42" fmla="*/ 15874 h 77519"/>
                      <a:gd name="connsiteX43" fmla="*/ 51244 w 71826"/>
                      <a:gd name="connsiteY43" fmla="*/ 14731 h 77519"/>
                      <a:gd name="connsiteX44" fmla="*/ 49816 w 71826"/>
                      <a:gd name="connsiteY44" fmla="*/ 12731 h 77519"/>
                      <a:gd name="connsiteX45" fmla="*/ 48387 w 71826"/>
                      <a:gd name="connsiteY45" fmla="*/ 11397 h 77519"/>
                      <a:gd name="connsiteX46" fmla="*/ 46482 w 71826"/>
                      <a:gd name="connsiteY46" fmla="*/ 9683 h 77519"/>
                      <a:gd name="connsiteX47" fmla="*/ 44482 w 71826"/>
                      <a:gd name="connsiteY47" fmla="*/ 8730 h 77519"/>
                      <a:gd name="connsiteX48" fmla="*/ 41815 w 71826"/>
                      <a:gd name="connsiteY48" fmla="*/ 7397 h 77519"/>
                      <a:gd name="connsiteX49" fmla="*/ 40767 w 71826"/>
                      <a:gd name="connsiteY49" fmla="*/ 5587 h 77519"/>
                      <a:gd name="connsiteX50" fmla="*/ 39814 w 71826"/>
                      <a:gd name="connsiteY50" fmla="*/ 3206 h 77519"/>
                      <a:gd name="connsiteX51" fmla="*/ 40005 w 71826"/>
                      <a:gd name="connsiteY51" fmla="*/ 1110 h 77519"/>
                      <a:gd name="connsiteX52" fmla="*/ 38100 w 71826"/>
                      <a:gd name="connsiteY52" fmla="*/ 62 h 77519"/>
                      <a:gd name="connsiteX53" fmla="*/ 37052 w 71826"/>
                      <a:gd name="connsiteY53" fmla="*/ 1015 h 77519"/>
                      <a:gd name="connsiteX54" fmla="*/ 37528 w 71826"/>
                      <a:gd name="connsiteY54" fmla="*/ 3491 h 77519"/>
                      <a:gd name="connsiteX55" fmla="*/ 36290 w 71826"/>
                      <a:gd name="connsiteY55" fmla="*/ 4063 h 77519"/>
                      <a:gd name="connsiteX56" fmla="*/ 34671 w 71826"/>
                      <a:gd name="connsiteY56" fmla="*/ 4063 h 77519"/>
                      <a:gd name="connsiteX57" fmla="*/ 32575 w 71826"/>
                      <a:gd name="connsiteY57" fmla="*/ 4634 h 77519"/>
                      <a:gd name="connsiteX58" fmla="*/ 31432 w 71826"/>
                      <a:gd name="connsiteY58" fmla="*/ 5492 h 77519"/>
                      <a:gd name="connsiteX59" fmla="*/ 32766 w 71826"/>
                      <a:gd name="connsiteY59" fmla="*/ 8159 h 77519"/>
                      <a:gd name="connsiteX60" fmla="*/ 30956 w 71826"/>
                      <a:gd name="connsiteY60" fmla="*/ 8730 h 77519"/>
                      <a:gd name="connsiteX61" fmla="*/ 28861 w 71826"/>
                      <a:gd name="connsiteY61" fmla="*/ 7111 h 77519"/>
                      <a:gd name="connsiteX62" fmla="*/ 27717 w 71826"/>
                      <a:gd name="connsiteY62" fmla="*/ 8254 h 77519"/>
                      <a:gd name="connsiteX63" fmla="*/ 29432 w 71826"/>
                      <a:gd name="connsiteY63" fmla="*/ 10159 h 77519"/>
                      <a:gd name="connsiteX64" fmla="*/ 31337 w 71826"/>
                      <a:gd name="connsiteY64" fmla="*/ 12254 h 77519"/>
                      <a:gd name="connsiteX65" fmla="*/ 33242 w 71826"/>
                      <a:gd name="connsiteY65" fmla="*/ 14445 h 77519"/>
                      <a:gd name="connsiteX66" fmla="*/ 31623 w 71826"/>
                      <a:gd name="connsiteY66" fmla="*/ 14636 h 77519"/>
                      <a:gd name="connsiteX67" fmla="*/ 29623 w 71826"/>
                      <a:gd name="connsiteY67" fmla="*/ 14731 h 77519"/>
                      <a:gd name="connsiteX68" fmla="*/ 27813 w 71826"/>
                      <a:gd name="connsiteY68" fmla="*/ 15588 h 77519"/>
                      <a:gd name="connsiteX69" fmla="*/ 26860 w 71826"/>
                      <a:gd name="connsiteY69" fmla="*/ 15683 h 77519"/>
                      <a:gd name="connsiteX70" fmla="*/ 25432 w 71826"/>
                      <a:gd name="connsiteY70" fmla="*/ 14636 h 77519"/>
                      <a:gd name="connsiteX71" fmla="*/ 24098 w 71826"/>
                      <a:gd name="connsiteY71" fmla="*/ 17303 h 77519"/>
                      <a:gd name="connsiteX72" fmla="*/ 23336 w 71826"/>
                      <a:gd name="connsiteY72" fmla="*/ 19208 h 77519"/>
                      <a:gd name="connsiteX73" fmla="*/ 22765 w 71826"/>
                      <a:gd name="connsiteY73" fmla="*/ 21017 h 77519"/>
                      <a:gd name="connsiteX74" fmla="*/ 21431 w 71826"/>
                      <a:gd name="connsiteY74" fmla="*/ 21684 h 77519"/>
                      <a:gd name="connsiteX75" fmla="*/ 20859 w 71826"/>
                      <a:gd name="connsiteY75" fmla="*/ 23018 h 77519"/>
                      <a:gd name="connsiteX76" fmla="*/ 18955 w 71826"/>
                      <a:gd name="connsiteY76" fmla="*/ 24542 h 77519"/>
                      <a:gd name="connsiteX77" fmla="*/ 17431 w 71826"/>
                      <a:gd name="connsiteY77" fmla="*/ 25494 h 77519"/>
                      <a:gd name="connsiteX78" fmla="*/ 16383 w 71826"/>
                      <a:gd name="connsiteY78" fmla="*/ 24637 h 77519"/>
                      <a:gd name="connsiteX79" fmla="*/ 13811 w 71826"/>
                      <a:gd name="connsiteY79" fmla="*/ 24923 h 77519"/>
                      <a:gd name="connsiteX80" fmla="*/ 12097 w 71826"/>
                      <a:gd name="connsiteY80" fmla="*/ 25685 h 77519"/>
                      <a:gd name="connsiteX81" fmla="*/ 11239 w 71826"/>
                      <a:gd name="connsiteY81" fmla="*/ 27018 h 77519"/>
                      <a:gd name="connsiteX82" fmla="*/ 10192 w 71826"/>
                      <a:gd name="connsiteY82" fmla="*/ 27685 h 77519"/>
                      <a:gd name="connsiteX83" fmla="*/ 8667 w 71826"/>
                      <a:gd name="connsiteY83" fmla="*/ 30257 h 77519"/>
                      <a:gd name="connsiteX84" fmla="*/ 10096 w 71826"/>
                      <a:gd name="connsiteY84" fmla="*/ 30733 h 77519"/>
                      <a:gd name="connsiteX85" fmla="*/ 10096 w 71826"/>
                      <a:gd name="connsiteY85" fmla="*/ 32162 h 77519"/>
                      <a:gd name="connsiteX86" fmla="*/ 11239 w 71826"/>
                      <a:gd name="connsiteY86" fmla="*/ 33781 h 77519"/>
                      <a:gd name="connsiteX87" fmla="*/ 13716 w 71826"/>
                      <a:gd name="connsiteY87" fmla="*/ 36638 h 77519"/>
                      <a:gd name="connsiteX88" fmla="*/ 15526 w 71826"/>
                      <a:gd name="connsiteY88" fmla="*/ 36638 h 77519"/>
                      <a:gd name="connsiteX89" fmla="*/ 16859 w 71826"/>
                      <a:gd name="connsiteY89" fmla="*/ 38543 h 77519"/>
                      <a:gd name="connsiteX90" fmla="*/ 18097 w 71826"/>
                      <a:gd name="connsiteY90" fmla="*/ 40639 h 77519"/>
                      <a:gd name="connsiteX91" fmla="*/ 17431 w 71826"/>
                      <a:gd name="connsiteY91" fmla="*/ 41687 h 77519"/>
                      <a:gd name="connsiteX92" fmla="*/ 15621 w 71826"/>
                      <a:gd name="connsiteY92" fmla="*/ 43306 h 77519"/>
                      <a:gd name="connsiteX93" fmla="*/ 14764 w 71826"/>
                      <a:gd name="connsiteY93" fmla="*/ 45211 h 77519"/>
                      <a:gd name="connsiteX94" fmla="*/ 14859 w 71826"/>
                      <a:gd name="connsiteY94" fmla="*/ 46830 h 77519"/>
                      <a:gd name="connsiteX95" fmla="*/ 12382 w 71826"/>
                      <a:gd name="connsiteY95" fmla="*/ 46259 h 77519"/>
                      <a:gd name="connsiteX96" fmla="*/ 11049 w 71826"/>
                      <a:gd name="connsiteY96" fmla="*/ 47783 h 77519"/>
                      <a:gd name="connsiteX97" fmla="*/ 8667 w 71826"/>
                      <a:gd name="connsiteY97" fmla="*/ 48640 h 77519"/>
                      <a:gd name="connsiteX98" fmla="*/ 6286 w 71826"/>
                      <a:gd name="connsiteY98" fmla="*/ 49402 h 77519"/>
                      <a:gd name="connsiteX99" fmla="*/ 5524 w 71826"/>
                      <a:gd name="connsiteY99" fmla="*/ 50164 h 77519"/>
                      <a:gd name="connsiteX100" fmla="*/ 4381 w 71826"/>
                      <a:gd name="connsiteY100" fmla="*/ 50926 h 77519"/>
                      <a:gd name="connsiteX101" fmla="*/ 2572 w 71826"/>
                      <a:gd name="connsiteY101" fmla="*/ 52736 h 77519"/>
                      <a:gd name="connsiteX102" fmla="*/ 1143 w 71826"/>
                      <a:gd name="connsiteY102" fmla="*/ 54164 h 77519"/>
                      <a:gd name="connsiteX103" fmla="*/ 95 w 71826"/>
                      <a:gd name="connsiteY103" fmla="*/ 56736 h 77519"/>
                      <a:gd name="connsiteX104" fmla="*/ 0 w 71826"/>
                      <a:gd name="connsiteY104" fmla="*/ 57403 h 77519"/>
                      <a:gd name="connsiteX105" fmla="*/ 667 w 71826"/>
                      <a:gd name="connsiteY105" fmla="*/ 58070 h 77519"/>
                      <a:gd name="connsiteX106" fmla="*/ 1714 w 71826"/>
                      <a:gd name="connsiteY106" fmla="*/ 58355 h 77519"/>
                      <a:gd name="connsiteX107" fmla="*/ 3524 w 71826"/>
                      <a:gd name="connsiteY107" fmla="*/ 59689 h 77519"/>
                      <a:gd name="connsiteX108" fmla="*/ 4000 w 71826"/>
                      <a:gd name="connsiteY108" fmla="*/ 60832 h 77519"/>
                      <a:gd name="connsiteX109" fmla="*/ 4096 w 71826"/>
                      <a:gd name="connsiteY109" fmla="*/ 62546 h 77519"/>
                      <a:gd name="connsiteX110" fmla="*/ 5524 w 71826"/>
                      <a:gd name="connsiteY110" fmla="*/ 63785 h 77519"/>
                      <a:gd name="connsiteX111" fmla="*/ 6096 w 71826"/>
                      <a:gd name="connsiteY111" fmla="*/ 64451 h 77519"/>
                      <a:gd name="connsiteX112" fmla="*/ 4476 w 71826"/>
                      <a:gd name="connsiteY112" fmla="*/ 65309 h 77519"/>
                      <a:gd name="connsiteX113" fmla="*/ 3524 w 71826"/>
                      <a:gd name="connsiteY113" fmla="*/ 65309 h 77519"/>
                      <a:gd name="connsiteX114" fmla="*/ 2667 w 71826"/>
                      <a:gd name="connsiteY114" fmla="*/ 65499 h 77519"/>
                      <a:gd name="connsiteX115" fmla="*/ 1429 w 71826"/>
                      <a:gd name="connsiteY115" fmla="*/ 65975 h 77519"/>
                      <a:gd name="connsiteX116" fmla="*/ 1714 w 71826"/>
                      <a:gd name="connsiteY116" fmla="*/ 67214 h 77519"/>
                      <a:gd name="connsiteX117" fmla="*/ 3619 w 71826"/>
                      <a:gd name="connsiteY117" fmla="*/ 67785 h 77519"/>
                      <a:gd name="connsiteX118" fmla="*/ 4000 w 71826"/>
                      <a:gd name="connsiteY118" fmla="*/ 69500 h 77519"/>
                      <a:gd name="connsiteX119" fmla="*/ 4000 w 71826"/>
                      <a:gd name="connsiteY119" fmla="*/ 71119 h 77519"/>
                      <a:gd name="connsiteX120" fmla="*/ 4096 w 71826"/>
                      <a:gd name="connsiteY120" fmla="*/ 72071 h 77519"/>
                      <a:gd name="connsiteX121" fmla="*/ 5429 w 71826"/>
                      <a:gd name="connsiteY121" fmla="*/ 72548 h 77519"/>
                      <a:gd name="connsiteX122" fmla="*/ 5429 w 71826"/>
                      <a:gd name="connsiteY122" fmla="*/ 74643 h 77519"/>
                      <a:gd name="connsiteX123" fmla="*/ 6001 w 71826"/>
                      <a:gd name="connsiteY123" fmla="*/ 73786 h 77519"/>
                      <a:gd name="connsiteX124" fmla="*/ 7334 w 71826"/>
                      <a:gd name="connsiteY124" fmla="*/ 73976 h 77519"/>
                      <a:gd name="connsiteX125" fmla="*/ 8477 w 71826"/>
                      <a:gd name="connsiteY125" fmla="*/ 74072 h 77519"/>
                      <a:gd name="connsiteX126" fmla="*/ 10382 w 71826"/>
                      <a:gd name="connsiteY126" fmla="*/ 73691 h 77519"/>
                      <a:gd name="connsiteX127" fmla="*/ 11620 w 71826"/>
                      <a:gd name="connsiteY127" fmla="*/ 73405 h 77519"/>
                      <a:gd name="connsiteX128" fmla="*/ 12001 w 71826"/>
                      <a:gd name="connsiteY128" fmla="*/ 74738 h 77519"/>
                      <a:gd name="connsiteX129" fmla="*/ 13430 w 71826"/>
                      <a:gd name="connsiteY129" fmla="*/ 75977 h 77519"/>
                      <a:gd name="connsiteX130" fmla="*/ 14192 w 71826"/>
                      <a:gd name="connsiteY130" fmla="*/ 76643 h 77519"/>
                      <a:gd name="connsiteX131" fmla="*/ 15430 w 71826"/>
                      <a:gd name="connsiteY131" fmla="*/ 77405 h 77519"/>
                      <a:gd name="connsiteX132" fmla="*/ 17050 w 71826"/>
                      <a:gd name="connsiteY132" fmla="*/ 77405 h 77519"/>
                      <a:gd name="connsiteX133" fmla="*/ 17240 w 71826"/>
                      <a:gd name="connsiteY133" fmla="*/ 76643 h 77519"/>
                      <a:gd name="connsiteX134" fmla="*/ 17812 w 71826"/>
                      <a:gd name="connsiteY134" fmla="*/ 75310 h 77519"/>
                      <a:gd name="connsiteX135" fmla="*/ 19240 w 71826"/>
                      <a:gd name="connsiteY135" fmla="*/ 75215 h 77519"/>
                      <a:gd name="connsiteX136" fmla="*/ 20098 w 71826"/>
                      <a:gd name="connsiteY136" fmla="*/ 74167 h 77519"/>
                      <a:gd name="connsiteX137" fmla="*/ 20098 w 71826"/>
                      <a:gd name="connsiteY137" fmla="*/ 72833 h 77519"/>
                      <a:gd name="connsiteX138" fmla="*/ 21526 w 71826"/>
                      <a:gd name="connsiteY138" fmla="*/ 73691 h 77519"/>
                      <a:gd name="connsiteX139" fmla="*/ 22384 w 71826"/>
                      <a:gd name="connsiteY139" fmla="*/ 73976 h 77519"/>
                      <a:gd name="connsiteX140" fmla="*/ 22479 w 71826"/>
                      <a:gd name="connsiteY140" fmla="*/ 72738 h 77519"/>
                      <a:gd name="connsiteX141" fmla="*/ 23050 w 71826"/>
                      <a:gd name="connsiteY141" fmla="*/ 72643 h 77519"/>
                      <a:gd name="connsiteX142" fmla="*/ 23813 w 71826"/>
                      <a:gd name="connsiteY142" fmla="*/ 73024 h 77519"/>
                      <a:gd name="connsiteX143" fmla="*/ 25241 w 71826"/>
                      <a:gd name="connsiteY143" fmla="*/ 73214 h 77519"/>
                      <a:gd name="connsiteX144" fmla="*/ 26479 w 71826"/>
                      <a:gd name="connsiteY144" fmla="*/ 72833 h 77519"/>
                      <a:gd name="connsiteX145" fmla="*/ 27241 w 71826"/>
                      <a:gd name="connsiteY145" fmla="*/ 72929 h 77519"/>
                      <a:gd name="connsiteX146" fmla="*/ 28289 w 71826"/>
                      <a:gd name="connsiteY146" fmla="*/ 72929 h 77519"/>
                      <a:gd name="connsiteX147" fmla="*/ 29337 w 71826"/>
                      <a:gd name="connsiteY147" fmla="*/ 72167 h 77519"/>
                      <a:gd name="connsiteX148" fmla="*/ 30384 w 71826"/>
                      <a:gd name="connsiteY148" fmla="*/ 71786 h 77519"/>
                      <a:gd name="connsiteX149" fmla="*/ 31623 w 71826"/>
                      <a:gd name="connsiteY149" fmla="*/ 72357 h 77519"/>
                      <a:gd name="connsiteX150" fmla="*/ 32004 w 71826"/>
                      <a:gd name="connsiteY150" fmla="*/ 72643 h 77519"/>
                      <a:gd name="connsiteX151" fmla="*/ 32290 w 71826"/>
                      <a:gd name="connsiteY151" fmla="*/ 73310 h 77519"/>
                      <a:gd name="connsiteX152" fmla="*/ 33433 w 71826"/>
                      <a:gd name="connsiteY152" fmla="*/ 75596 h 77519"/>
                      <a:gd name="connsiteX153" fmla="*/ 35814 w 71826"/>
                      <a:gd name="connsiteY153" fmla="*/ 76739 h 77519"/>
                      <a:gd name="connsiteX154" fmla="*/ 37719 w 71826"/>
                      <a:gd name="connsiteY154" fmla="*/ 77405 h 77519"/>
                      <a:gd name="connsiteX155" fmla="*/ 39719 w 71826"/>
                      <a:gd name="connsiteY155" fmla="*/ 77501 h 77519"/>
                      <a:gd name="connsiteX156" fmla="*/ 40862 w 71826"/>
                      <a:gd name="connsiteY156" fmla="*/ 77310 h 77519"/>
                      <a:gd name="connsiteX157" fmla="*/ 40767 w 71826"/>
                      <a:gd name="connsiteY157" fmla="*/ 76929 h 77519"/>
                      <a:gd name="connsiteX158" fmla="*/ 40481 w 71826"/>
                      <a:gd name="connsiteY158" fmla="*/ 76167 h 77519"/>
                      <a:gd name="connsiteX159" fmla="*/ 39148 w 71826"/>
                      <a:gd name="connsiteY159" fmla="*/ 75500 h 77519"/>
                      <a:gd name="connsiteX160" fmla="*/ 38576 w 71826"/>
                      <a:gd name="connsiteY160" fmla="*/ 74453 h 77519"/>
                      <a:gd name="connsiteX161" fmla="*/ 38767 w 71826"/>
                      <a:gd name="connsiteY161" fmla="*/ 73786 h 77519"/>
                      <a:gd name="connsiteX162" fmla="*/ 39529 w 71826"/>
                      <a:gd name="connsiteY162" fmla="*/ 74453 h 77519"/>
                      <a:gd name="connsiteX163" fmla="*/ 39719 w 71826"/>
                      <a:gd name="connsiteY163" fmla="*/ 73976 h 77519"/>
                      <a:gd name="connsiteX164" fmla="*/ 40672 w 71826"/>
                      <a:gd name="connsiteY164" fmla="*/ 73405 h 77519"/>
                      <a:gd name="connsiteX165" fmla="*/ 40672 w 71826"/>
                      <a:gd name="connsiteY165" fmla="*/ 72357 h 77519"/>
                      <a:gd name="connsiteX166" fmla="*/ 41624 w 71826"/>
                      <a:gd name="connsiteY166" fmla="*/ 72167 h 77519"/>
                      <a:gd name="connsiteX167" fmla="*/ 42005 w 71826"/>
                      <a:gd name="connsiteY167" fmla="*/ 71500 h 77519"/>
                      <a:gd name="connsiteX168" fmla="*/ 42767 w 71826"/>
                      <a:gd name="connsiteY168" fmla="*/ 69976 h 77519"/>
                      <a:gd name="connsiteX169" fmla="*/ 43910 w 71826"/>
                      <a:gd name="connsiteY169" fmla="*/ 69119 h 77519"/>
                      <a:gd name="connsiteX170" fmla="*/ 44291 w 71826"/>
                      <a:gd name="connsiteY170" fmla="*/ 68452 h 77519"/>
                      <a:gd name="connsiteX171" fmla="*/ 45529 w 71826"/>
                      <a:gd name="connsiteY171" fmla="*/ 68357 h 77519"/>
                      <a:gd name="connsiteX172" fmla="*/ 46291 w 71826"/>
                      <a:gd name="connsiteY172" fmla="*/ 69023 h 77519"/>
                      <a:gd name="connsiteX173" fmla="*/ 48006 w 71826"/>
                      <a:gd name="connsiteY173" fmla="*/ 68833 h 77519"/>
                      <a:gd name="connsiteX174" fmla="*/ 48958 w 71826"/>
                      <a:gd name="connsiteY174" fmla="*/ 69309 h 77519"/>
                      <a:gd name="connsiteX175" fmla="*/ 49625 w 71826"/>
                      <a:gd name="connsiteY175" fmla="*/ 69404 h 77519"/>
                      <a:gd name="connsiteX176" fmla="*/ 49911 w 71826"/>
                      <a:gd name="connsiteY176" fmla="*/ 68928 h 77519"/>
                      <a:gd name="connsiteX177" fmla="*/ 49054 w 71826"/>
                      <a:gd name="connsiteY177" fmla="*/ 68357 h 77519"/>
                      <a:gd name="connsiteX178" fmla="*/ 49911 w 71826"/>
                      <a:gd name="connsiteY178" fmla="*/ 67880 h 77519"/>
                      <a:gd name="connsiteX179" fmla="*/ 50673 w 71826"/>
                      <a:gd name="connsiteY179" fmla="*/ 67785 h 77519"/>
                      <a:gd name="connsiteX180" fmla="*/ 51625 w 71826"/>
                      <a:gd name="connsiteY180" fmla="*/ 68357 h 77519"/>
                      <a:gd name="connsiteX181" fmla="*/ 52292 w 71826"/>
                      <a:gd name="connsiteY181" fmla="*/ 68738 h 77519"/>
                      <a:gd name="connsiteX182" fmla="*/ 52673 w 71826"/>
                      <a:gd name="connsiteY182" fmla="*/ 67785 h 77519"/>
                      <a:gd name="connsiteX183" fmla="*/ 53626 w 71826"/>
                      <a:gd name="connsiteY183" fmla="*/ 67404 h 77519"/>
                      <a:gd name="connsiteX184" fmla="*/ 53530 w 71826"/>
                      <a:gd name="connsiteY184" fmla="*/ 66833 h 77519"/>
                      <a:gd name="connsiteX185" fmla="*/ 53911 w 71826"/>
                      <a:gd name="connsiteY185" fmla="*/ 65880 h 77519"/>
                      <a:gd name="connsiteX186" fmla="*/ 54292 w 71826"/>
                      <a:gd name="connsiteY186" fmla="*/ 64928 h 77519"/>
                      <a:gd name="connsiteX187" fmla="*/ 55626 w 71826"/>
                      <a:gd name="connsiteY187" fmla="*/ 64547 h 77519"/>
                      <a:gd name="connsiteX188" fmla="*/ 56007 w 71826"/>
                      <a:gd name="connsiteY188" fmla="*/ 63880 h 77519"/>
                      <a:gd name="connsiteX189" fmla="*/ 56007 w 71826"/>
                      <a:gd name="connsiteY189" fmla="*/ 63785 h 77519"/>
                      <a:gd name="connsiteX190" fmla="*/ 55435 w 71826"/>
                      <a:gd name="connsiteY190" fmla="*/ 63689 h 77519"/>
                      <a:gd name="connsiteX191" fmla="*/ 55245 w 71826"/>
                      <a:gd name="connsiteY191" fmla="*/ 61975 h 77519"/>
                      <a:gd name="connsiteX192" fmla="*/ 55816 w 71826"/>
                      <a:gd name="connsiteY192" fmla="*/ 61118 h 77519"/>
                      <a:gd name="connsiteX193" fmla="*/ 55435 w 71826"/>
                      <a:gd name="connsiteY193" fmla="*/ 60070 h 77519"/>
                      <a:gd name="connsiteX194" fmla="*/ 56102 w 71826"/>
                      <a:gd name="connsiteY194" fmla="*/ 59117 h 77519"/>
                      <a:gd name="connsiteX195" fmla="*/ 56959 w 71826"/>
                      <a:gd name="connsiteY195" fmla="*/ 58641 h 77519"/>
                      <a:gd name="connsiteX196" fmla="*/ 55912 w 71826"/>
                      <a:gd name="connsiteY196" fmla="*/ 57308 h 77519"/>
                      <a:gd name="connsiteX197" fmla="*/ 55912 w 71826"/>
                      <a:gd name="connsiteY197" fmla="*/ 57022 h 77519"/>
                      <a:gd name="connsiteX198" fmla="*/ 52768 w 71826"/>
                      <a:gd name="connsiteY198" fmla="*/ 55784 h 77519"/>
                      <a:gd name="connsiteX199" fmla="*/ 50197 w 71826"/>
                      <a:gd name="connsiteY199" fmla="*/ 54069 h 77519"/>
                      <a:gd name="connsiteX200" fmla="*/ 49434 w 71826"/>
                      <a:gd name="connsiteY200" fmla="*/ 50640 h 77519"/>
                      <a:gd name="connsiteX201" fmla="*/ 48958 w 71826"/>
                      <a:gd name="connsiteY201" fmla="*/ 48545 h 77519"/>
                      <a:gd name="connsiteX202" fmla="*/ 49054 w 71826"/>
                      <a:gd name="connsiteY202" fmla="*/ 48068 h 77519"/>
                      <a:gd name="connsiteX203" fmla="*/ 49530 w 71826"/>
                      <a:gd name="connsiteY203" fmla="*/ 47687 h 77519"/>
                      <a:gd name="connsiteX204" fmla="*/ 50768 w 71826"/>
                      <a:gd name="connsiteY204" fmla="*/ 47592 h 77519"/>
                      <a:gd name="connsiteX205" fmla="*/ 51340 w 71826"/>
                      <a:gd name="connsiteY205" fmla="*/ 46544 h 77519"/>
                      <a:gd name="connsiteX206" fmla="*/ 52673 w 71826"/>
                      <a:gd name="connsiteY206" fmla="*/ 46925 h 77519"/>
                      <a:gd name="connsiteX207" fmla="*/ 54007 w 71826"/>
                      <a:gd name="connsiteY207" fmla="*/ 46163 h 77519"/>
                      <a:gd name="connsiteX208" fmla="*/ 56102 w 71826"/>
                      <a:gd name="connsiteY208" fmla="*/ 46068 h 77519"/>
                      <a:gd name="connsiteX209" fmla="*/ 56864 w 71826"/>
                      <a:gd name="connsiteY209" fmla="*/ 46640 h 77519"/>
                      <a:gd name="connsiteX210" fmla="*/ 58198 w 71826"/>
                      <a:gd name="connsiteY210" fmla="*/ 46449 h 77519"/>
                      <a:gd name="connsiteX211" fmla="*/ 59722 w 71826"/>
                      <a:gd name="connsiteY211" fmla="*/ 44544 h 77519"/>
                      <a:gd name="connsiteX212" fmla="*/ 61150 w 71826"/>
                      <a:gd name="connsiteY212" fmla="*/ 44258 h 77519"/>
                      <a:gd name="connsiteX213" fmla="*/ 62674 w 71826"/>
                      <a:gd name="connsiteY213" fmla="*/ 44163 h 77519"/>
                      <a:gd name="connsiteX214" fmla="*/ 63055 w 71826"/>
                      <a:gd name="connsiteY214" fmla="*/ 43877 h 77519"/>
                      <a:gd name="connsiteX215" fmla="*/ 63817 w 71826"/>
                      <a:gd name="connsiteY215" fmla="*/ 43401 h 77519"/>
                      <a:gd name="connsiteX216" fmla="*/ 64389 w 71826"/>
                      <a:gd name="connsiteY216" fmla="*/ 44068 h 77519"/>
                      <a:gd name="connsiteX217" fmla="*/ 64389 w 71826"/>
                      <a:gd name="connsiteY217" fmla="*/ 44068 h 7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</a:cxnLst>
                    <a:rect l="l" t="t" r="r" b="b"/>
                    <a:pathLst>
                      <a:path w="71826" h="77519">
                        <a:moveTo>
                          <a:pt x="64389" y="44068"/>
                        </a:moveTo>
                        <a:lnTo>
                          <a:pt x="64389" y="44068"/>
                        </a:lnTo>
                        <a:cubicBezTo>
                          <a:pt x="64294" y="43877"/>
                          <a:pt x="64294" y="43782"/>
                          <a:pt x="64294" y="43592"/>
                        </a:cubicBezTo>
                        <a:cubicBezTo>
                          <a:pt x="64294" y="43020"/>
                          <a:pt x="65151" y="42830"/>
                          <a:pt x="65437" y="42353"/>
                        </a:cubicBezTo>
                        <a:cubicBezTo>
                          <a:pt x="65722" y="41877"/>
                          <a:pt x="66294" y="42544"/>
                          <a:pt x="66580" y="42258"/>
                        </a:cubicBezTo>
                        <a:cubicBezTo>
                          <a:pt x="66865" y="41972"/>
                          <a:pt x="67246" y="41687"/>
                          <a:pt x="67437" y="41306"/>
                        </a:cubicBezTo>
                        <a:cubicBezTo>
                          <a:pt x="67532" y="40829"/>
                          <a:pt x="68104" y="41020"/>
                          <a:pt x="68389" y="41020"/>
                        </a:cubicBezTo>
                        <a:cubicBezTo>
                          <a:pt x="68675" y="41115"/>
                          <a:pt x="69056" y="40925"/>
                          <a:pt x="69342" y="40448"/>
                        </a:cubicBezTo>
                        <a:cubicBezTo>
                          <a:pt x="69532" y="40067"/>
                          <a:pt x="69437" y="39686"/>
                          <a:pt x="69247" y="39210"/>
                        </a:cubicBezTo>
                        <a:cubicBezTo>
                          <a:pt x="68961" y="38734"/>
                          <a:pt x="69532" y="38734"/>
                          <a:pt x="69913" y="38639"/>
                        </a:cubicBezTo>
                        <a:cubicBezTo>
                          <a:pt x="70294" y="38639"/>
                          <a:pt x="70485" y="38639"/>
                          <a:pt x="70866" y="38353"/>
                        </a:cubicBezTo>
                        <a:cubicBezTo>
                          <a:pt x="71247" y="37972"/>
                          <a:pt x="70866" y="37781"/>
                          <a:pt x="70390" y="37781"/>
                        </a:cubicBezTo>
                        <a:cubicBezTo>
                          <a:pt x="69913" y="37781"/>
                          <a:pt x="70009" y="37591"/>
                          <a:pt x="70009" y="37115"/>
                        </a:cubicBezTo>
                        <a:cubicBezTo>
                          <a:pt x="69913" y="36543"/>
                          <a:pt x="70294" y="36257"/>
                          <a:pt x="70294" y="36257"/>
                        </a:cubicBezTo>
                        <a:lnTo>
                          <a:pt x="70199" y="35876"/>
                        </a:lnTo>
                        <a:cubicBezTo>
                          <a:pt x="69723" y="35972"/>
                          <a:pt x="69342" y="35972"/>
                          <a:pt x="68770" y="35972"/>
                        </a:cubicBezTo>
                        <a:cubicBezTo>
                          <a:pt x="68199" y="35972"/>
                          <a:pt x="67913" y="34924"/>
                          <a:pt x="67913" y="34257"/>
                        </a:cubicBezTo>
                        <a:cubicBezTo>
                          <a:pt x="67913" y="33495"/>
                          <a:pt x="67532" y="33781"/>
                          <a:pt x="66770" y="33971"/>
                        </a:cubicBezTo>
                        <a:cubicBezTo>
                          <a:pt x="66008" y="34162"/>
                          <a:pt x="65722" y="33400"/>
                          <a:pt x="65437" y="32733"/>
                        </a:cubicBezTo>
                        <a:cubicBezTo>
                          <a:pt x="65151" y="32066"/>
                          <a:pt x="64770" y="31495"/>
                          <a:pt x="64389" y="31114"/>
                        </a:cubicBezTo>
                        <a:cubicBezTo>
                          <a:pt x="64103" y="30733"/>
                          <a:pt x="63817" y="30161"/>
                          <a:pt x="63436" y="30066"/>
                        </a:cubicBezTo>
                        <a:cubicBezTo>
                          <a:pt x="63055" y="30066"/>
                          <a:pt x="63436" y="28828"/>
                          <a:pt x="63341" y="28352"/>
                        </a:cubicBezTo>
                        <a:cubicBezTo>
                          <a:pt x="63246" y="27875"/>
                          <a:pt x="63436" y="27780"/>
                          <a:pt x="63817" y="27209"/>
                        </a:cubicBezTo>
                        <a:cubicBezTo>
                          <a:pt x="64198" y="26637"/>
                          <a:pt x="63913" y="26161"/>
                          <a:pt x="63436" y="26161"/>
                        </a:cubicBezTo>
                        <a:cubicBezTo>
                          <a:pt x="62960" y="26066"/>
                          <a:pt x="62293" y="24732"/>
                          <a:pt x="61817" y="24161"/>
                        </a:cubicBezTo>
                        <a:cubicBezTo>
                          <a:pt x="61341" y="23589"/>
                          <a:pt x="62579" y="23113"/>
                          <a:pt x="63151" y="23113"/>
                        </a:cubicBezTo>
                        <a:cubicBezTo>
                          <a:pt x="63722" y="23113"/>
                          <a:pt x="63341" y="22541"/>
                          <a:pt x="63055" y="22160"/>
                        </a:cubicBezTo>
                        <a:cubicBezTo>
                          <a:pt x="62770" y="21875"/>
                          <a:pt x="62865" y="21208"/>
                          <a:pt x="63532" y="20922"/>
                        </a:cubicBezTo>
                        <a:cubicBezTo>
                          <a:pt x="64198" y="20636"/>
                          <a:pt x="64960" y="20065"/>
                          <a:pt x="65817" y="19589"/>
                        </a:cubicBezTo>
                        <a:cubicBezTo>
                          <a:pt x="66580" y="19112"/>
                          <a:pt x="66770" y="19589"/>
                          <a:pt x="67246" y="19970"/>
                        </a:cubicBezTo>
                        <a:cubicBezTo>
                          <a:pt x="67723" y="20255"/>
                          <a:pt x="68199" y="19874"/>
                          <a:pt x="68675" y="19684"/>
                        </a:cubicBezTo>
                        <a:cubicBezTo>
                          <a:pt x="69151" y="19398"/>
                          <a:pt x="68866" y="18922"/>
                          <a:pt x="68580" y="18541"/>
                        </a:cubicBezTo>
                        <a:cubicBezTo>
                          <a:pt x="68294" y="18255"/>
                          <a:pt x="68580" y="17398"/>
                          <a:pt x="68961" y="16922"/>
                        </a:cubicBezTo>
                        <a:cubicBezTo>
                          <a:pt x="69437" y="16445"/>
                          <a:pt x="69437" y="16541"/>
                          <a:pt x="69437" y="15874"/>
                        </a:cubicBezTo>
                        <a:cubicBezTo>
                          <a:pt x="69437" y="15207"/>
                          <a:pt x="70104" y="15779"/>
                          <a:pt x="70485" y="16160"/>
                        </a:cubicBezTo>
                        <a:cubicBezTo>
                          <a:pt x="70866" y="16541"/>
                          <a:pt x="71247" y="16160"/>
                          <a:pt x="71723" y="15683"/>
                        </a:cubicBezTo>
                        <a:cubicBezTo>
                          <a:pt x="72104" y="15112"/>
                          <a:pt x="71342" y="14540"/>
                          <a:pt x="70961" y="14445"/>
                        </a:cubicBezTo>
                        <a:cubicBezTo>
                          <a:pt x="70580" y="14445"/>
                          <a:pt x="69342" y="14445"/>
                          <a:pt x="68389" y="14445"/>
                        </a:cubicBezTo>
                        <a:cubicBezTo>
                          <a:pt x="67437" y="14445"/>
                          <a:pt x="65817" y="15493"/>
                          <a:pt x="65056" y="15874"/>
                        </a:cubicBezTo>
                        <a:cubicBezTo>
                          <a:pt x="64294" y="16255"/>
                          <a:pt x="62865" y="15398"/>
                          <a:pt x="62293" y="15302"/>
                        </a:cubicBezTo>
                        <a:cubicBezTo>
                          <a:pt x="61722" y="15207"/>
                          <a:pt x="58293" y="15017"/>
                          <a:pt x="58293" y="15017"/>
                        </a:cubicBezTo>
                        <a:cubicBezTo>
                          <a:pt x="58293" y="15017"/>
                          <a:pt x="57436" y="14636"/>
                          <a:pt x="56959" y="14636"/>
                        </a:cubicBezTo>
                        <a:cubicBezTo>
                          <a:pt x="56483" y="14636"/>
                          <a:pt x="54673" y="15683"/>
                          <a:pt x="53816" y="15874"/>
                        </a:cubicBezTo>
                        <a:cubicBezTo>
                          <a:pt x="52959" y="16064"/>
                          <a:pt x="52006" y="15302"/>
                          <a:pt x="51244" y="14731"/>
                        </a:cubicBezTo>
                        <a:cubicBezTo>
                          <a:pt x="50482" y="14064"/>
                          <a:pt x="50006" y="13397"/>
                          <a:pt x="49816" y="12731"/>
                        </a:cubicBezTo>
                        <a:cubicBezTo>
                          <a:pt x="49530" y="12064"/>
                          <a:pt x="48673" y="11778"/>
                          <a:pt x="48387" y="11397"/>
                        </a:cubicBezTo>
                        <a:cubicBezTo>
                          <a:pt x="48101" y="11016"/>
                          <a:pt x="47434" y="9873"/>
                          <a:pt x="46482" y="9683"/>
                        </a:cubicBezTo>
                        <a:cubicBezTo>
                          <a:pt x="45529" y="9492"/>
                          <a:pt x="44958" y="9587"/>
                          <a:pt x="44482" y="8730"/>
                        </a:cubicBezTo>
                        <a:cubicBezTo>
                          <a:pt x="44005" y="7873"/>
                          <a:pt x="42672" y="7873"/>
                          <a:pt x="41815" y="7397"/>
                        </a:cubicBezTo>
                        <a:cubicBezTo>
                          <a:pt x="41053" y="6920"/>
                          <a:pt x="41434" y="6349"/>
                          <a:pt x="40767" y="5587"/>
                        </a:cubicBezTo>
                        <a:cubicBezTo>
                          <a:pt x="40100" y="4825"/>
                          <a:pt x="39814" y="3872"/>
                          <a:pt x="39814" y="3206"/>
                        </a:cubicBezTo>
                        <a:cubicBezTo>
                          <a:pt x="39814" y="2539"/>
                          <a:pt x="40195" y="1777"/>
                          <a:pt x="40005" y="1110"/>
                        </a:cubicBezTo>
                        <a:cubicBezTo>
                          <a:pt x="39814" y="539"/>
                          <a:pt x="38767" y="443"/>
                          <a:pt x="38100" y="62"/>
                        </a:cubicBezTo>
                        <a:cubicBezTo>
                          <a:pt x="37338" y="-223"/>
                          <a:pt x="37052" y="539"/>
                          <a:pt x="37052" y="1015"/>
                        </a:cubicBezTo>
                        <a:cubicBezTo>
                          <a:pt x="37052" y="1491"/>
                          <a:pt x="37528" y="2539"/>
                          <a:pt x="37528" y="3491"/>
                        </a:cubicBezTo>
                        <a:cubicBezTo>
                          <a:pt x="37528" y="4444"/>
                          <a:pt x="36766" y="4349"/>
                          <a:pt x="36290" y="4063"/>
                        </a:cubicBezTo>
                        <a:cubicBezTo>
                          <a:pt x="35814" y="3777"/>
                          <a:pt x="35433" y="3777"/>
                          <a:pt x="34671" y="4063"/>
                        </a:cubicBezTo>
                        <a:cubicBezTo>
                          <a:pt x="33909" y="4349"/>
                          <a:pt x="33433" y="4634"/>
                          <a:pt x="32575" y="4634"/>
                        </a:cubicBezTo>
                        <a:cubicBezTo>
                          <a:pt x="31718" y="4634"/>
                          <a:pt x="31528" y="4730"/>
                          <a:pt x="31432" y="5492"/>
                        </a:cubicBezTo>
                        <a:cubicBezTo>
                          <a:pt x="31337" y="6254"/>
                          <a:pt x="32480" y="7492"/>
                          <a:pt x="32766" y="8159"/>
                        </a:cubicBezTo>
                        <a:cubicBezTo>
                          <a:pt x="33051" y="8825"/>
                          <a:pt x="31909" y="8730"/>
                          <a:pt x="30956" y="8730"/>
                        </a:cubicBezTo>
                        <a:cubicBezTo>
                          <a:pt x="30004" y="8730"/>
                          <a:pt x="29432" y="7682"/>
                          <a:pt x="28861" y="7111"/>
                        </a:cubicBezTo>
                        <a:cubicBezTo>
                          <a:pt x="28289" y="6539"/>
                          <a:pt x="27717" y="7587"/>
                          <a:pt x="27717" y="8254"/>
                        </a:cubicBezTo>
                        <a:cubicBezTo>
                          <a:pt x="27717" y="8921"/>
                          <a:pt x="28765" y="9778"/>
                          <a:pt x="29432" y="10159"/>
                        </a:cubicBezTo>
                        <a:cubicBezTo>
                          <a:pt x="30099" y="10635"/>
                          <a:pt x="30766" y="11683"/>
                          <a:pt x="31337" y="12254"/>
                        </a:cubicBezTo>
                        <a:cubicBezTo>
                          <a:pt x="31909" y="12826"/>
                          <a:pt x="33528" y="13969"/>
                          <a:pt x="33242" y="14445"/>
                        </a:cubicBezTo>
                        <a:cubicBezTo>
                          <a:pt x="32956" y="14921"/>
                          <a:pt x="32194" y="14826"/>
                          <a:pt x="31623" y="14636"/>
                        </a:cubicBezTo>
                        <a:cubicBezTo>
                          <a:pt x="31051" y="14445"/>
                          <a:pt x="30480" y="14636"/>
                          <a:pt x="29623" y="14731"/>
                        </a:cubicBezTo>
                        <a:cubicBezTo>
                          <a:pt x="28861" y="14921"/>
                          <a:pt x="28099" y="15302"/>
                          <a:pt x="27813" y="15588"/>
                        </a:cubicBezTo>
                        <a:cubicBezTo>
                          <a:pt x="27527" y="15874"/>
                          <a:pt x="27432" y="15874"/>
                          <a:pt x="26860" y="15683"/>
                        </a:cubicBezTo>
                        <a:cubicBezTo>
                          <a:pt x="26384" y="15493"/>
                          <a:pt x="26194" y="14826"/>
                          <a:pt x="25432" y="14636"/>
                        </a:cubicBezTo>
                        <a:cubicBezTo>
                          <a:pt x="24670" y="14445"/>
                          <a:pt x="24670" y="16731"/>
                          <a:pt x="24098" y="17303"/>
                        </a:cubicBezTo>
                        <a:cubicBezTo>
                          <a:pt x="23526" y="17874"/>
                          <a:pt x="23336" y="18731"/>
                          <a:pt x="23336" y="19208"/>
                        </a:cubicBezTo>
                        <a:cubicBezTo>
                          <a:pt x="23336" y="19684"/>
                          <a:pt x="23146" y="21017"/>
                          <a:pt x="22765" y="21017"/>
                        </a:cubicBezTo>
                        <a:cubicBezTo>
                          <a:pt x="22384" y="21017"/>
                          <a:pt x="22003" y="21017"/>
                          <a:pt x="21431" y="21684"/>
                        </a:cubicBezTo>
                        <a:cubicBezTo>
                          <a:pt x="20859" y="22256"/>
                          <a:pt x="21431" y="23018"/>
                          <a:pt x="20859" y="23018"/>
                        </a:cubicBezTo>
                        <a:cubicBezTo>
                          <a:pt x="20193" y="23018"/>
                          <a:pt x="19336" y="24351"/>
                          <a:pt x="18955" y="24542"/>
                        </a:cubicBezTo>
                        <a:cubicBezTo>
                          <a:pt x="18574" y="24827"/>
                          <a:pt x="18288" y="25304"/>
                          <a:pt x="17431" y="25494"/>
                        </a:cubicBezTo>
                        <a:cubicBezTo>
                          <a:pt x="16573" y="25685"/>
                          <a:pt x="16573" y="25399"/>
                          <a:pt x="16383" y="24637"/>
                        </a:cubicBezTo>
                        <a:cubicBezTo>
                          <a:pt x="16192" y="23875"/>
                          <a:pt x="14383" y="24542"/>
                          <a:pt x="13811" y="24923"/>
                        </a:cubicBezTo>
                        <a:cubicBezTo>
                          <a:pt x="13144" y="25304"/>
                          <a:pt x="13049" y="25494"/>
                          <a:pt x="12097" y="25685"/>
                        </a:cubicBezTo>
                        <a:cubicBezTo>
                          <a:pt x="11049" y="25875"/>
                          <a:pt x="11239" y="26351"/>
                          <a:pt x="11239" y="27018"/>
                        </a:cubicBezTo>
                        <a:cubicBezTo>
                          <a:pt x="11239" y="27590"/>
                          <a:pt x="10954" y="27685"/>
                          <a:pt x="10192" y="27685"/>
                        </a:cubicBezTo>
                        <a:cubicBezTo>
                          <a:pt x="9430" y="27685"/>
                          <a:pt x="8667" y="29590"/>
                          <a:pt x="8667" y="30257"/>
                        </a:cubicBezTo>
                        <a:cubicBezTo>
                          <a:pt x="8667" y="30923"/>
                          <a:pt x="9430" y="30733"/>
                          <a:pt x="10096" y="30733"/>
                        </a:cubicBezTo>
                        <a:cubicBezTo>
                          <a:pt x="10763" y="30733"/>
                          <a:pt x="10096" y="31590"/>
                          <a:pt x="10096" y="32162"/>
                        </a:cubicBezTo>
                        <a:cubicBezTo>
                          <a:pt x="10096" y="32733"/>
                          <a:pt x="10668" y="33209"/>
                          <a:pt x="11239" y="33781"/>
                        </a:cubicBezTo>
                        <a:cubicBezTo>
                          <a:pt x="11811" y="34352"/>
                          <a:pt x="13049" y="35972"/>
                          <a:pt x="13716" y="36638"/>
                        </a:cubicBezTo>
                        <a:cubicBezTo>
                          <a:pt x="14383" y="37305"/>
                          <a:pt x="14954" y="36638"/>
                          <a:pt x="15526" y="36638"/>
                        </a:cubicBezTo>
                        <a:cubicBezTo>
                          <a:pt x="16097" y="36638"/>
                          <a:pt x="16669" y="37686"/>
                          <a:pt x="16859" y="38543"/>
                        </a:cubicBezTo>
                        <a:cubicBezTo>
                          <a:pt x="17145" y="39401"/>
                          <a:pt x="17621" y="40067"/>
                          <a:pt x="18097" y="40639"/>
                        </a:cubicBezTo>
                        <a:cubicBezTo>
                          <a:pt x="18478" y="41210"/>
                          <a:pt x="17812" y="41496"/>
                          <a:pt x="17431" y="41687"/>
                        </a:cubicBezTo>
                        <a:cubicBezTo>
                          <a:pt x="16954" y="41782"/>
                          <a:pt x="16002" y="42734"/>
                          <a:pt x="15621" y="43306"/>
                        </a:cubicBezTo>
                        <a:cubicBezTo>
                          <a:pt x="15335" y="43973"/>
                          <a:pt x="15240" y="44639"/>
                          <a:pt x="14764" y="45211"/>
                        </a:cubicBezTo>
                        <a:cubicBezTo>
                          <a:pt x="14288" y="45782"/>
                          <a:pt x="15335" y="45973"/>
                          <a:pt x="14859" y="46830"/>
                        </a:cubicBezTo>
                        <a:cubicBezTo>
                          <a:pt x="14383" y="47783"/>
                          <a:pt x="12763" y="46544"/>
                          <a:pt x="12382" y="46259"/>
                        </a:cubicBezTo>
                        <a:cubicBezTo>
                          <a:pt x="12001" y="45878"/>
                          <a:pt x="11049" y="47306"/>
                          <a:pt x="11049" y="47783"/>
                        </a:cubicBezTo>
                        <a:cubicBezTo>
                          <a:pt x="11049" y="48354"/>
                          <a:pt x="9334" y="48640"/>
                          <a:pt x="8667" y="48640"/>
                        </a:cubicBezTo>
                        <a:cubicBezTo>
                          <a:pt x="8001" y="48640"/>
                          <a:pt x="6953" y="49211"/>
                          <a:pt x="6286" y="49402"/>
                        </a:cubicBezTo>
                        <a:cubicBezTo>
                          <a:pt x="5524" y="49592"/>
                          <a:pt x="5715" y="49783"/>
                          <a:pt x="5524" y="50164"/>
                        </a:cubicBezTo>
                        <a:cubicBezTo>
                          <a:pt x="5334" y="50545"/>
                          <a:pt x="4953" y="50545"/>
                          <a:pt x="4381" y="50926"/>
                        </a:cubicBezTo>
                        <a:cubicBezTo>
                          <a:pt x="3810" y="51212"/>
                          <a:pt x="2953" y="52164"/>
                          <a:pt x="2572" y="52736"/>
                        </a:cubicBezTo>
                        <a:cubicBezTo>
                          <a:pt x="2095" y="53402"/>
                          <a:pt x="1714" y="53879"/>
                          <a:pt x="1143" y="54164"/>
                        </a:cubicBezTo>
                        <a:cubicBezTo>
                          <a:pt x="571" y="54450"/>
                          <a:pt x="95" y="56736"/>
                          <a:pt x="95" y="56736"/>
                        </a:cubicBezTo>
                        <a:lnTo>
                          <a:pt x="0" y="57403"/>
                        </a:lnTo>
                        <a:cubicBezTo>
                          <a:pt x="0" y="57784"/>
                          <a:pt x="286" y="58070"/>
                          <a:pt x="667" y="58070"/>
                        </a:cubicBezTo>
                        <a:cubicBezTo>
                          <a:pt x="1048" y="58070"/>
                          <a:pt x="1143" y="58070"/>
                          <a:pt x="1714" y="58355"/>
                        </a:cubicBezTo>
                        <a:cubicBezTo>
                          <a:pt x="2286" y="58641"/>
                          <a:pt x="2857" y="59308"/>
                          <a:pt x="3524" y="59689"/>
                        </a:cubicBezTo>
                        <a:cubicBezTo>
                          <a:pt x="4191" y="60070"/>
                          <a:pt x="4000" y="60641"/>
                          <a:pt x="4000" y="60832"/>
                        </a:cubicBezTo>
                        <a:cubicBezTo>
                          <a:pt x="4000" y="61022"/>
                          <a:pt x="4381" y="62070"/>
                          <a:pt x="4096" y="62546"/>
                        </a:cubicBezTo>
                        <a:cubicBezTo>
                          <a:pt x="3905" y="63023"/>
                          <a:pt x="5143" y="63594"/>
                          <a:pt x="5524" y="63785"/>
                        </a:cubicBezTo>
                        <a:cubicBezTo>
                          <a:pt x="5905" y="64070"/>
                          <a:pt x="6286" y="64166"/>
                          <a:pt x="6096" y="64451"/>
                        </a:cubicBezTo>
                        <a:cubicBezTo>
                          <a:pt x="5905" y="64832"/>
                          <a:pt x="5048" y="65023"/>
                          <a:pt x="4476" y="65309"/>
                        </a:cubicBezTo>
                        <a:cubicBezTo>
                          <a:pt x="3905" y="65594"/>
                          <a:pt x="3810" y="65594"/>
                          <a:pt x="3524" y="65309"/>
                        </a:cubicBezTo>
                        <a:cubicBezTo>
                          <a:pt x="3238" y="65023"/>
                          <a:pt x="3048" y="65213"/>
                          <a:pt x="2667" y="65499"/>
                        </a:cubicBezTo>
                        <a:cubicBezTo>
                          <a:pt x="2381" y="65785"/>
                          <a:pt x="1809" y="65785"/>
                          <a:pt x="1429" y="65975"/>
                        </a:cubicBezTo>
                        <a:cubicBezTo>
                          <a:pt x="952" y="66166"/>
                          <a:pt x="1429" y="66737"/>
                          <a:pt x="1714" y="67214"/>
                        </a:cubicBezTo>
                        <a:cubicBezTo>
                          <a:pt x="2000" y="67595"/>
                          <a:pt x="3143" y="67690"/>
                          <a:pt x="3619" y="67785"/>
                        </a:cubicBezTo>
                        <a:cubicBezTo>
                          <a:pt x="4000" y="67880"/>
                          <a:pt x="3810" y="68928"/>
                          <a:pt x="4000" y="69500"/>
                        </a:cubicBezTo>
                        <a:cubicBezTo>
                          <a:pt x="4191" y="70071"/>
                          <a:pt x="4096" y="70643"/>
                          <a:pt x="4000" y="71119"/>
                        </a:cubicBezTo>
                        <a:cubicBezTo>
                          <a:pt x="3905" y="71500"/>
                          <a:pt x="3715" y="72071"/>
                          <a:pt x="4096" y="72071"/>
                        </a:cubicBezTo>
                        <a:cubicBezTo>
                          <a:pt x="4476" y="72071"/>
                          <a:pt x="5143" y="72262"/>
                          <a:pt x="5429" y="72548"/>
                        </a:cubicBezTo>
                        <a:cubicBezTo>
                          <a:pt x="5715" y="72738"/>
                          <a:pt x="5239" y="74262"/>
                          <a:pt x="5429" y="74643"/>
                        </a:cubicBezTo>
                        <a:cubicBezTo>
                          <a:pt x="5620" y="75024"/>
                          <a:pt x="5810" y="74548"/>
                          <a:pt x="6001" y="73786"/>
                        </a:cubicBezTo>
                        <a:cubicBezTo>
                          <a:pt x="6191" y="73024"/>
                          <a:pt x="6953" y="73691"/>
                          <a:pt x="7334" y="73976"/>
                        </a:cubicBezTo>
                        <a:cubicBezTo>
                          <a:pt x="7620" y="74357"/>
                          <a:pt x="7906" y="74357"/>
                          <a:pt x="8477" y="74072"/>
                        </a:cubicBezTo>
                        <a:cubicBezTo>
                          <a:pt x="9049" y="73786"/>
                          <a:pt x="9715" y="73691"/>
                          <a:pt x="10382" y="73691"/>
                        </a:cubicBezTo>
                        <a:cubicBezTo>
                          <a:pt x="11049" y="73691"/>
                          <a:pt x="11239" y="73119"/>
                          <a:pt x="11620" y="73405"/>
                        </a:cubicBezTo>
                        <a:cubicBezTo>
                          <a:pt x="12001" y="73786"/>
                          <a:pt x="12001" y="74072"/>
                          <a:pt x="12001" y="74738"/>
                        </a:cubicBezTo>
                        <a:cubicBezTo>
                          <a:pt x="12001" y="75405"/>
                          <a:pt x="12954" y="75691"/>
                          <a:pt x="13430" y="75977"/>
                        </a:cubicBezTo>
                        <a:cubicBezTo>
                          <a:pt x="13906" y="76358"/>
                          <a:pt x="13906" y="76072"/>
                          <a:pt x="14192" y="76643"/>
                        </a:cubicBezTo>
                        <a:cubicBezTo>
                          <a:pt x="14478" y="77310"/>
                          <a:pt x="14668" y="77405"/>
                          <a:pt x="15430" y="77405"/>
                        </a:cubicBezTo>
                        <a:cubicBezTo>
                          <a:pt x="16192" y="77405"/>
                          <a:pt x="16288" y="77405"/>
                          <a:pt x="17050" y="77405"/>
                        </a:cubicBezTo>
                        <a:cubicBezTo>
                          <a:pt x="17716" y="77405"/>
                          <a:pt x="17526" y="77120"/>
                          <a:pt x="17240" y="76643"/>
                        </a:cubicBezTo>
                        <a:cubicBezTo>
                          <a:pt x="16859" y="76262"/>
                          <a:pt x="17145" y="75881"/>
                          <a:pt x="17812" y="75310"/>
                        </a:cubicBezTo>
                        <a:cubicBezTo>
                          <a:pt x="18478" y="74738"/>
                          <a:pt x="18669" y="75215"/>
                          <a:pt x="19240" y="75215"/>
                        </a:cubicBezTo>
                        <a:cubicBezTo>
                          <a:pt x="19812" y="75119"/>
                          <a:pt x="19717" y="74357"/>
                          <a:pt x="20098" y="74167"/>
                        </a:cubicBezTo>
                        <a:cubicBezTo>
                          <a:pt x="20479" y="73976"/>
                          <a:pt x="20098" y="73405"/>
                          <a:pt x="20098" y="72833"/>
                        </a:cubicBezTo>
                        <a:cubicBezTo>
                          <a:pt x="20098" y="72262"/>
                          <a:pt x="21050" y="73119"/>
                          <a:pt x="21526" y="73691"/>
                        </a:cubicBezTo>
                        <a:cubicBezTo>
                          <a:pt x="22003" y="74262"/>
                          <a:pt x="22098" y="74072"/>
                          <a:pt x="22384" y="73976"/>
                        </a:cubicBezTo>
                        <a:cubicBezTo>
                          <a:pt x="22669" y="73881"/>
                          <a:pt x="22574" y="73310"/>
                          <a:pt x="22479" y="72738"/>
                        </a:cubicBezTo>
                        <a:cubicBezTo>
                          <a:pt x="22384" y="72167"/>
                          <a:pt x="22955" y="72262"/>
                          <a:pt x="23050" y="72643"/>
                        </a:cubicBezTo>
                        <a:cubicBezTo>
                          <a:pt x="23146" y="73024"/>
                          <a:pt x="23431" y="72929"/>
                          <a:pt x="23813" y="73024"/>
                        </a:cubicBezTo>
                        <a:cubicBezTo>
                          <a:pt x="24289" y="73119"/>
                          <a:pt x="24765" y="73310"/>
                          <a:pt x="25241" y="73214"/>
                        </a:cubicBezTo>
                        <a:cubicBezTo>
                          <a:pt x="25813" y="73119"/>
                          <a:pt x="25908" y="73119"/>
                          <a:pt x="26479" y="72833"/>
                        </a:cubicBezTo>
                        <a:cubicBezTo>
                          <a:pt x="27146" y="72643"/>
                          <a:pt x="26956" y="72643"/>
                          <a:pt x="27241" y="72929"/>
                        </a:cubicBezTo>
                        <a:cubicBezTo>
                          <a:pt x="27527" y="73214"/>
                          <a:pt x="27908" y="73024"/>
                          <a:pt x="28289" y="72929"/>
                        </a:cubicBezTo>
                        <a:cubicBezTo>
                          <a:pt x="28670" y="72929"/>
                          <a:pt x="28861" y="72357"/>
                          <a:pt x="29337" y="72167"/>
                        </a:cubicBezTo>
                        <a:cubicBezTo>
                          <a:pt x="29908" y="71976"/>
                          <a:pt x="29908" y="71690"/>
                          <a:pt x="30384" y="71786"/>
                        </a:cubicBezTo>
                        <a:cubicBezTo>
                          <a:pt x="30861" y="71881"/>
                          <a:pt x="31623" y="72357"/>
                          <a:pt x="31623" y="72357"/>
                        </a:cubicBezTo>
                        <a:lnTo>
                          <a:pt x="32004" y="72643"/>
                        </a:lnTo>
                        <a:cubicBezTo>
                          <a:pt x="32099" y="72929"/>
                          <a:pt x="32194" y="73214"/>
                          <a:pt x="32290" y="73310"/>
                        </a:cubicBezTo>
                        <a:cubicBezTo>
                          <a:pt x="32385" y="73786"/>
                          <a:pt x="32480" y="75310"/>
                          <a:pt x="33433" y="75596"/>
                        </a:cubicBezTo>
                        <a:cubicBezTo>
                          <a:pt x="34480" y="75977"/>
                          <a:pt x="35623" y="76358"/>
                          <a:pt x="35814" y="76739"/>
                        </a:cubicBezTo>
                        <a:cubicBezTo>
                          <a:pt x="36004" y="77120"/>
                          <a:pt x="36766" y="77786"/>
                          <a:pt x="37719" y="77405"/>
                        </a:cubicBezTo>
                        <a:cubicBezTo>
                          <a:pt x="38671" y="77024"/>
                          <a:pt x="39148" y="77405"/>
                          <a:pt x="39719" y="77501"/>
                        </a:cubicBezTo>
                        <a:cubicBezTo>
                          <a:pt x="40005" y="77501"/>
                          <a:pt x="40481" y="77501"/>
                          <a:pt x="40862" y="77310"/>
                        </a:cubicBezTo>
                        <a:lnTo>
                          <a:pt x="40767" y="76929"/>
                        </a:lnTo>
                        <a:cubicBezTo>
                          <a:pt x="40767" y="76929"/>
                          <a:pt x="40767" y="76643"/>
                          <a:pt x="40481" y="76167"/>
                        </a:cubicBezTo>
                        <a:cubicBezTo>
                          <a:pt x="40195" y="75691"/>
                          <a:pt x="39338" y="75691"/>
                          <a:pt x="39148" y="75500"/>
                        </a:cubicBezTo>
                        <a:cubicBezTo>
                          <a:pt x="38957" y="75310"/>
                          <a:pt x="38957" y="74738"/>
                          <a:pt x="38576" y="74453"/>
                        </a:cubicBezTo>
                        <a:cubicBezTo>
                          <a:pt x="38290" y="74167"/>
                          <a:pt x="38386" y="73786"/>
                          <a:pt x="38767" y="73786"/>
                        </a:cubicBezTo>
                        <a:cubicBezTo>
                          <a:pt x="39148" y="73786"/>
                          <a:pt x="39243" y="74453"/>
                          <a:pt x="39529" y="74453"/>
                        </a:cubicBezTo>
                        <a:cubicBezTo>
                          <a:pt x="39814" y="74453"/>
                          <a:pt x="39909" y="74262"/>
                          <a:pt x="39719" y="73976"/>
                        </a:cubicBezTo>
                        <a:cubicBezTo>
                          <a:pt x="39529" y="73595"/>
                          <a:pt x="40195" y="73691"/>
                          <a:pt x="40672" y="73405"/>
                        </a:cubicBezTo>
                        <a:cubicBezTo>
                          <a:pt x="41148" y="73119"/>
                          <a:pt x="40672" y="72929"/>
                          <a:pt x="40672" y="72357"/>
                        </a:cubicBezTo>
                        <a:cubicBezTo>
                          <a:pt x="40672" y="71786"/>
                          <a:pt x="41148" y="72167"/>
                          <a:pt x="41624" y="72167"/>
                        </a:cubicBezTo>
                        <a:cubicBezTo>
                          <a:pt x="42005" y="72167"/>
                          <a:pt x="42005" y="71881"/>
                          <a:pt x="42005" y="71500"/>
                        </a:cubicBezTo>
                        <a:cubicBezTo>
                          <a:pt x="42005" y="71119"/>
                          <a:pt x="42481" y="70166"/>
                          <a:pt x="42767" y="69976"/>
                        </a:cubicBezTo>
                        <a:cubicBezTo>
                          <a:pt x="43053" y="69785"/>
                          <a:pt x="43720" y="69309"/>
                          <a:pt x="43910" y="69119"/>
                        </a:cubicBezTo>
                        <a:cubicBezTo>
                          <a:pt x="44101" y="68928"/>
                          <a:pt x="43910" y="68452"/>
                          <a:pt x="44291" y="68452"/>
                        </a:cubicBezTo>
                        <a:cubicBezTo>
                          <a:pt x="44672" y="68452"/>
                          <a:pt x="45244" y="68071"/>
                          <a:pt x="45529" y="68357"/>
                        </a:cubicBezTo>
                        <a:cubicBezTo>
                          <a:pt x="45815" y="68642"/>
                          <a:pt x="45910" y="68738"/>
                          <a:pt x="46291" y="69023"/>
                        </a:cubicBezTo>
                        <a:cubicBezTo>
                          <a:pt x="46767" y="69214"/>
                          <a:pt x="47625" y="68928"/>
                          <a:pt x="48006" y="68833"/>
                        </a:cubicBezTo>
                        <a:cubicBezTo>
                          <a:pt x="48387" y="68738"/>
                          <a:pt x="48577" y="69023"/>
                          <a:pt x="48958" y="69309"/>
                        </a:cubicBezTo>
                        <a:cubicBezTo>
                          <a:pt x="49244" y="69595"/>
                          <a:pt x="49339" y="69404"/>
                          <a:pt x="49625" y="69404"/>
                        </a:cubicBezTo>
                        <a:cubicBezTo>
                          <a:pt x="49911" y="69404"/>
                          <a:pt x="50006" y="69023"/>
                          <a:pt x="49911" y="68928"/>
                        </a:cubicBezTo>
                        <a:cubicBezTo>
                          <a:pt x="49720" y="68833"/>
                          <a:pt x="49434" y="68547"/>
                          <a:pt x="49054" y="68357"/>
                        </a:cubicBezTo>
                        <a:cubicBezTo>
                          <a:pt x="48673" y="68166"/>
                          <a:pt x="49530" y="67880"/>
                          <a:pt x="49911" y="67880"/>
                        </a:cubicBezTo>
                        <a:cubicBezTo>
                          <a:pt x="50292" y="67880"/>
                          <a:pt x="50197" y="67785"/>
                          <a:pt x="50673" y="67785"/>
                        </a:cubicBezTo>
                        <a:cubicBezTo>
                          <a:pt x="51149" y="67785"/>
                          <a:pt x="51244" y="67880"/>
                          <a:pt x="51625" y="68357"/>
                        </a:cubicBezTo>
                        <a:cubicBezTo>
                          <a:pt x="52006" y="68833"/>
                          <a:pt x="51911" y="68833"/>
                          <a:pt x="52292" y="68738"/>
                        </a:cubicBezTo>
                        <a:cubicBezTo>
                          <a:pt x="52673" y="68642"/>
                          <a:pt x="52578" y="67976"/>
                          <a:pt x="52673" y="67785"/>
                        </a:cubicBezTo>
                        <a:cubicBezTo>
                          <a:pt x="52768" y="67499"/>
                          <a:pt x="53245" y="67499"/>
                          <a:pt x="53626" y="67404"/>
                        </a:cubicBezTo>
                        <a:cubicBezTo>
                          <a:pt x="54007" y="67309"/>
                          <a:pt x="53816" y="67118"/>
                          <a:pt x="53530" y="66833"/>
                        </a:cubicBezTo>
                        <a:cubicBezTo>
                          <a:pt x="53245" y="66547"/>
                          <a:pt x="53626" y="66071"/>
                          <a:pt x="53911" y="65880"/>
                        </a:cubicBezTo>
                        <a:cubicBezTo>
                          <a:pt x="54197" y="65690"/>
                          <a:pt x="54007" y="65118"/>
                          <a:pt x="54292" y="64928"/>
                        </a:cubicBezTo>
                        <a:cubicBezTo>
                          <a:pt x="54578" y="64737"/>
                          <a:pt x="54959" y="64737"/>
                          <a:pt x="55626" y="64547"/>
                        </a:cubicBezTo>
                        <a:cubicBezTo>
                          <a:pt x="56292" y="64356"/>
                          <a:pt x="56007" y="64070"/>
                          <a:pt x="56007" y="63880"/>
                        </a:cubicBezTo>
                        <a:lnTo>
                          <a:pt x="56007" y="63785"/>
                        </a:lnTo>
                        <a:cubicBezTo>
                          <a:pt x="56007" y="63785"/>
                          <a:pt x="55531" y="64070"/>
                          <a:pt x="55435" y="63689"/>
                        </a:cubicBezTo>
                        <a:cubicBezTo>
                          <a:pt x="55340" y="63308"/>
                          <a:pt x="54673" y="62261"/>
                          <a:pt x="55245" y="61975"/>
                        </a:cubicBezTo>
                        <a:cubicBezTo>
                          <a:pt x="55816" y="61784"/>
                          <a:pt x="56102" y="61499"/>
                          <a:pt x="55816" y="61118"/>
                        </a:cubicBezTo>
                        <a:cubicBezTo>
                          <a:pt x="55626" y="60737"/>
                          <a:pt x="55150" y="60356"/>
                          <a:pt x="55435" y="60070"/>
                        </a:cubicBezTo>
                        <a:cubicBezTo>
                          <a:pt x="55816" y="59784"/>
                          <a:pt x="55531" y="59213"/>
                          <a:pt x="56102" y="59117"/>
                        </a:cubicBezTo>
                        <a:cubicBezTo>
                          <a:pt x="56578" y="59117"/>
                          <a:pt x="57245" y="58927"/>
                          <a:pt x="56959" y="58641"/>
                        </a:cubicBezTo>
                        <a:cubicBezTo>
                          <a:pt x="56674" y="58355"/>
                          <a:pt x="56007" y="57974"/>
                          <a:pt x="55912" y="57308"/>
                        </a:cubicBezTo>
                        <a:lnTo>
                          <a:pt x="55912" y="57022"/>
                        </a:lnTo>
                        <a:cubicBezTo>
                          <a:pt x="54959" y="56641"/>
                          <a:pt x="54007" y="56355"/>
                          <a:pt x="52768" y="55784"/>
                        </a:cubicBezTo>
                        <a:cubicBezTo>
                          <a:pt x="51054" y="55022"/>
                          <a:pt x="50482" y="54736"/>
                          <a:pt x="50197" y="54069"/>
                        </a:cubicBezTo>
                        <a:cubicBezTo>
                          <a:pt x="49911" y="53402"/>
                          <a:pt x="49720" y="51402"/>
                          <a:pt x="49434" y="50640"/>
                        </a:cubicBezTo>
                        <a:cubicBezTo>
                          <a:pt x="49244" y="50164"/>
                          <a:pt x="49244" y="49402"/>
                          <a:pt x="48958" y="48545"/>
                        </a:cubicBezTo>
                        <a:lnTo>
                          <a:pt x="49054" y="48068"/>
                        </a:lnTo>
                        <a:cubicBezTo>
                          <a:pt x="49054" y="48068"/>
                          <a:pt x="49054" y="47592"/>
                          <a:pt x="49530" y="47687"/>
                        </a:cubicBezTo>
                        <a:cubicBezTo>
                          <a:pt x="50006" y="47878"/>
                          <a:pt x="50768" y="47878"/>
                          <a:pt x="50768" y="47592"/>
                        </a:cubicBezTo>
                        <a:cubicBezTo>
                          <a:pt x="50768" y="47306"/>
                          <a:pt x="50959" y="46640"/>
                          <a:pt x="51340" y="46544"/>
                        </a:cubicBezTo>
                        <a:cubicBezTo>
                          <a:pt x="51721" y="46449"/>
                          <a:pt x="52292" y="47116"/>
                          <a:pt x="52673" y="46925"/>
                        </a:cubicBezTo>
                        <a:cubicBezTo>
                          <a:pt x="53054" y="46735"/>
                          <a:pt x="53340" y="46354"/>
                          <a:pt x="54007" y="46163"/>
                        </a:cubicBezTo>
                        <a:cubicBezTo>
                          <a:pt x="54673" y="45973"/>
                          <a:pt x="56007" y="45592"/>
                          <a:pt x="56102" y="46068"/>
                        </a:cubicBezTo>
                        <a:cubicBezTo>
                          <a:pt x="56197" y="46544"/>
                          <a:pt x="56292" y="46544"/>
                          <a:pt x="56864" y="46640"/>
                        </a:cubicBezTo>
                        <a:cubicBezTo>
                          <a:pt x="57436" y="46735"/>
                          <a:pt x="57912" y="46735"/>
                          <a:pt x="58198" y="46449"/>
                        </a:cubicBezTo>
                        <a:cubicBezTo>
                          <a:pt x="58483" y="46163"/>
                          <a:pt x="59341" y="44925"/>
                          <a:pt x="59722" y="44544"/>
                        </a:cubicBezTo>
                        <a:cubicBezTo>
                          <a:pt x="60103" y="44258"/>
                          <a:pt x="60484" y="44068"/>
                          <a:pt x="61150" y="44258"/>
                        </a:cubicBezTo>
                        <a:cubicBezTo>
                          <a:pt x="61817" y="44449"/>
                          <a:pt x="62389" y="44449"/>
                          <a:pt x="62674" y="44163"/>
                        </a:cubicBezTo>
                        <a:cubicBezTo>
                          <a:pt x="62865" y="43877"/>
                          <a:pt x="62579" y="43782"/>
                          <a:pt x="63055" y="43877"/>
                        </a:cubicBezTo>
                        <a:cubicBezTo>
                          <a:pt x="63532" y="43973"/>
                          <a:pt x="63532" y="43211"/>
                          <a:pt x="63817" y="43401"/>
                        </a:cubicBezTo>
                        <a:cubicBezTo>
                          <a:pt x="63817" y="44449"/>
                          <a:pt x="64389" y="44068"/>
                          <a:pt x="64389" y="44068"/>
                        </a:cubicBezTo>
                        <a:lnTo>
                          <a:pt x="64389" y="44068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3" name="任意多边形: 形状 1932"/>
                  <p:cNvSpPr/>
                  <p:nvPr/>
                </p:nvSpPr>
                <p:spPr>
                  <a:xfrm>
                    <a:off x="6634657" y="3396233"/>
                    <a:ext cx="49892" cy="81689"/>
                  </a:xfrm>
                  <a:custGeom>
                    <a:avLst/>
                    <a:gdLst>
                      <a:gd name="connsiteX0" fmla="*/ 49702 w 49892"/>
                      <a:gd name="connsiteY0" fmla="*/ 45434 h 81689"/>
                      <a:gd name="connsiteX1" fmla="*/ 49892 w 49892"/>
                      <a:gd name="connsiteY1" fmla="*/ 45625 h 81689"/>
                      <a:gd name="connsiteX2" fmla="*/ 47987 w 49892"/>
                      <a:gd name="connsiteY2" fmla="*/ 45815 h 81689"/>
                      <a:gd name="connsiteX3" fmla="*/ 43225 w 49892"/>
                      <a:gd name="connsiteY3" fmla="*/ 47911 h 81689"/>
                      <a:gd name="connsiteX4" fmla="*/ 39986 w 49892"/>
                      <a:gd name="connsiteY4" fmla="*/ 51435 h 81689"/>
                      <a:gd name="connsiteX5" fmla="*/ 38367 w 49892"/>
                      <a:gd name="connsiteY5" fmla="*/ 52959 h 81689"/>
                      <a:gd name="connsiteX6" fmla="*/ 38939 w 49892"/>
                      <a:gd name="connsiteY6" fmla="*/ 55436 h 81689"/>
                      <a:gd name="connsiteX7" fmla="*/ 40272 w 49892"/>
                      <a:gd name="connsiteY7" fmla="*/ 57817 h 81689"/>
                      <a:gd name="connsiteX8" fmla="*/ 39796 w 49892"/>
                      <a:gd name="connsiteY8" fmla="*/ 58960 h 81689"/>
                      <a:gd name="connsiteX9" fmla="*/ 37986 w 49892"/>
                      <a:gd name="connsiteY9" fmla="*/ 57912 h 81689"/>
                      <a:gd name="connsiteX10" fmla="*/ 37129 w 49892"/>
                      <a:gd name="connsiteY10" fmla="*/ 58674 h 81689"/>
                      <a:gd name="connsiteX11" fmla="*/ 38462 w 49892"/>
                      <a:gd name="connsiteY11" fmla="*/ 59246 h 81689"/>
                      <a:gd name="connsiteX12" fmla="*/ 37796 w 49892"/>
                      <a:gd name="connsiteY12" fmla="*/ 61532 h 81689"/>
                      <a:gd name="connsiteX13" fmla="*/ 35129 w 49892"/>
                      <a:gd name="connsiteY13" fmla="*/ 67532 h 81689"/>
                      <a:gd name="connsiteX14" fmla="*/ 34081 w 49892"/>
                      <a:gd name="connsiteY14" fmla="*/ 73533 h 81689"/>
                      <a:gd name="connsiteX15" fmla="*/ 35034 w 49892"/>
                      <a:gd name="connsiteY15" fmla="*/ 77343 h 81689"/>
                      <a:gd name="connsiteX16" fmla="*/ 35129 w 49892"/>
                      <a:gd name="connsiteY16" fmla="*/ 77438 h 81689"/>
                      <a:gd name="connsiteX17" fmla="*/ 34367 w 49892"/>
                      <a:gd name="connsiteY17" fmla="*/ 77438 h 81689"/>
                      <a:gd name="connsiteX18" fmla="*/ 34081 w 49892"/>
                      <a:gd name="connsiteY18" fmla="*/ 78010 h 81689"/>
                      <a:gd name="connsiteX19" fmla="*/ 33509 w 49892"/>
                      <a:gd name="connsiteY19" fmla="*/ 77819 h 81689"/>
                      <a:gd name="connsiteX20" fmla="*/ 32367 w 49892"/>
                      <a:gd name="connsiteY20" fmla="*/ 77629 h 81689"/>
                      <a:gd name="connsiteX21" fmla="*/ 30652 w 49892"/>
                      <a:gd name="connsiteY21" fmla="*/ 78391 h 81689"/>
                      <a:gd name="connsiteX22" fmla="*/ 29128 w 49892"/>
                      <a:gd name="connsiteY22" fmla="*/ 79534 h 81689"/>
                      <a:gd name="connsiteX23" fmla="*/ 28652 w 49892"/>
                      <a:gd name="connsiteY23" fmla="*/ 80391 h 81689"/>
                      <a:gd name="connsiteX24" fmla="*/ 27794 w 49892"/>
                      <a:gd name="connsiteY24" fmla="*/ 80105 h 81689"/>
                      <a:gd name="connsiteX25" fmla="*/ 27318 w 49892"/>
                      <a:gd name="connsiteY25" fmla="*/ 80963 h 81689"/>
                      <a:gd name="connsiteX26" fmla="*/ 26080 w 49892"/>
                      <a:gd name="connsiteY26" fmla="*/ 81344 h 81689"/>
                      <a:gd name="connsiteX27" fmla="*/ 25318 w 49892"/>
                      <a:gd name="connsiteY27" fmla="*/ 80963 h 81689"/>
                      <a:gd name="connsiteX28" fmla="*/ 24175 w 49892"/>
                      <a:gd name="connsiteY28" fmla="*/ 81629 h 81689"/>
                      <a:gd name="connsiteX29" fmla="*/ 23222 w 49892"/>
                      <a:gd name="connsiteY29" fmla="*/ 81153 h 81689"/>
                      <a:gd name="connsiteX30" fmla="*/ 23318 w 49892"/>
                      <a:gd name="connsiteY30" fmla="*/ 79534 h 81689"/>
                      <a:gd name="connsiteX31" fmla="*/ 22460 w 49892"/>
                      <a:gd name="connsiteY31" fmla="*/ 78677 h 81689"/>
                      <a:gd name="connsiteX32" fmla="*/ 21984 w 49892"/>
                      <a:gd name="connsiteY32" fmla="*/ 77629 h 81689"/>
                      <a:gd name="connsiteX33" fmla="*/ 21222 w 49892"/>
                      <a:gd name="connsiteY33" fmla="*/ 78677 h 81689"/>
                      <a:gd name="connsiteX34" fmla="*/ 19603 w 49892"/>
                      <a:gd name="connsiteY34" fmla="*/ 79438 h 81689"/>
                      <a:gd name="connsiteX35" fmla="*/ 17888 w 49892"/>
                      <a:gd name="connsiteY35" fmla="*/ 80963 h 81689"/>
                      <a:gd name="connsiteX36" fmla="*/ 16936 w 49892"/>
                      <a:gd name="connsiteY36" fmla="*/ 80296 h 81689"/>
                      <a:gd name="connsiteX37" fmla="*/ 15698 w 49892"/>
                      <a:gd name="connsiteY37" fmla="*/ 78772 h 81689"/>
                      <a:gd name="connsiteX38" fmla="*/ 15984 w 49892"/>
                      <a:gd name="connsiteY38" fmla="*/ 76867 h 81689"/>
                      <a:gd name="connsiteX39" fmla="*/ 14840 w 49892"/>
                      <a:gd name="connsiteY39" fmla="*/ 76391 h 81689"/>
                      <a:gd name="connsiteX40" fmla="*/ 14555 w 49892"/>
                      <a:gd name="connsiteY40" fmla="*/ 75629 h 81689"/>
                      <a:gd name="connsiteX41" fmla="*/ 13697 w 49892"/>
                      <a:gd name="connsiteY41" fmla="*/ 76295 h 81689"/>
                      <a:gd name="connsiteX42" fmla="*/ 12840 w 49892"/>
                      <a:gd name="connsiteY42" fmla="*/ 76486 h 81689"/>
                      <a:gd name="connsiteX43" fmla="*/ 11697 w 49892"/>
                      <a:gd name="connsiteY43" fmla="*/ 76962 h 81689"/>
                      <a:gd name="connsiteX44" fmla="*/ 10364 w 49892"/>
                      <a:gd name="connsiteY44" fmla="*/ 77248 h 81689"/>
                      <a:gd name="connsiteX45" fmla="*/ 9030 w 49892"/>
                      <a:gd name="connsiteY45" fmla="*/ 77724 h 81689"/>
                      <a:gd name="connsiteX46" fmla="*/ 8554 w 49892"/>
                      <a:gd name="connsiteY46" fmla="*/ 76867 h 81689"/>
                      <a:gd name="connsiteX47" fmla="*/ 8078 w 49892"/>
                      <a:gd name="connsiteY47" fmla="*/ 74867 h 81689"/>
                      <a:gd name="connsiteX48" fmla="*/ 6935 w 49892"/>
                      <a:gd name="connsiteY48" fmla="*/ 74962 h 81689"/>
                      <a:gd name="connsiteX49" fmla="*/ 5125 w 49892"/>
                      <a:gd name="connsiteY49" fmla="*/ 75343 h 81689"/>
                      <a:gd name="connsiteX50" fmla="*/ 3887 w 49892"/>
                      <a:gd name="connsiteY50" fmla="*/ 74962 h 81689"/>
                      <a:gd name="connsiteX51" fmla="*/ 3220 w 49892"/>
                      <a:gd name="connsiteY51" fmla="*/ 73533 h 81689"/>
                      <a:gd name="connsiteX52" fmla="*/ 3029 w 49892"/>
                      <a:gd name="connsiteY52" fmla="*/ 71723 h 81689"/>
                      <a:gd name="connsiteX53" fmla="*/ 2839 w 49892"/>
                      <a:gd name="connsiteY53" fmla="*/ 70295 h 81689"/>
                      <a:gd name="connsiteX54" fmla="*/ 2172 w 49892"/>
                      <a:gd name="connsiteY54" fmla="*/ 70199 h 81689"/>
                      <a:gd name="connsiteX55" fmla="*/ 1791 w 49892"/>
                      <a:gd name="connsiteY55" fmla="*/ 68485 h 81689"/>
                      <a:gd name="connsiteX56" fmla="*/ 1410 w 49892"/>
                      <a:gd name="connsiteY56" fmla="*/ 68199 h 81689"/>
                      <a:gd name="connsiteX57" fmla="*/ 934 w 49892"/>
                      <a:gd name="connsiteY57" fmla="*/ 67151 h 81689"/>
                      <a:gd name="connsiteX58" fmla="*/ 1315 w 49892"/>
                      <a:gd name="connsiteY58" fmla="*/ 65246 h 81689"/>
                      <a:gd name="connsiteX59" fmla="*/ 1696 w 49892"/>
                      <a:gd name="connsiteY59" fmla="*/ 64008 h 81689"/>
                      <a:gd name="connsiteX60" fmla="*/ 2172 w 49892"/>
                      <a:gd name="connsiteY60" fmla="*/ 62770 h 81689"/>
                      <a:gd name="connsiteX61" fmla="*/ 1886 w 49892"/>
                      <a:gd name="connsiteY61" fmla="*/ 61246 h 81689"/>
                      <a:gd name="connsiteX62" fmla="*/ 2839 w 49892"/>
                      <a:gd name="connsiteY62" fmla="*/ 60484 h 81689"/>
                      <a:gd name="connsiteX63" fmla="*/ 4077 w 49892"/>
                      <a:gd name="connsiteY63" fmla="*/ 60293 h 81689"/>
                      <a:gd name="connsiteX64" fmla="*/ 5411 w 49892"/>
                      <a:gd name="connsiteY64" fmla="*/ 60198 h 81689"/>
                      <a:gd name="connsiteX65" fmla="*/ 6077 w 49892"/>
                      <a:gd name="connsiteY65" fmla="*/ 59341 h 81689"/>
                      <a:gd name="connsiteX66" fmla="*/ 6935 w 49892"/>
                      <a:gd name="connsiteY66" fmla="*/ 58103 h 81689"/>
                      <a:gd name="connsiteX67" fmla="*/ 7601 w 49892"/>
                      <a:gd name="connsiteY67" fmla="*/ 56769 h 81689"/>
                      <a:gd name="connsiteX68" fmla="*/ 7601 w 49892"/>
                      <a:gd name="connsiteY68" fmla="*/ 55436 h 81689"/>
                      <a:gd name="connsiteX69" fmla="*/ 6077 w 49892"/>
                      <a:gd name="connsiteY69" fmla="*/ 54864 h 81689"/>
                      <a:gd name="connsiteX70" fmla="*/ 5315 w 49892"/>
                      <a:gd name="connsiteY70" fmla="*/ 54388 h 81689"/>
                      <a:gd name="connsiteX71" fmla="*/ 4744 w 49892"/>
                      <a:gd name="connsiteY71" fmla="*/ 52388 h 81689"/>
                      <a:gd name="connsiteX72" fmla="*/ 5506 w 49892"/>
                      <a:gd name="connsiteY72" fmla="*/ 51625 h 81689"/>
                      <a:gd name="connsiteX73" fmla="*/ 5315 w 49892"/>
                      <a:gd name="connsiteY73" fmla="*/ 50387 h 81689"/>
                      <a:gd name="connsiteX74" fmla="*/ 4744 w 49892"/>
                      <a:gd name="connsiteY74" fmla="*/ 48958 h 81689"/>
                      <a:gd name="connsiteX75" fmla="*/ 4934 w 49892"/>
                      <a:gd name="connsiteY75" fmla="*/ 47911 h 81689"/>
                      <a:gd name="connsiteX76" fmla="*/ 4839 w 49892"/>
                      <a:gd name="connsiteY76" fmla="*/ 46292 h 81689"/>
                      <a:gd name="connsiteX77" fmla="*/ 4077 w 49892"/>
                      <a:gd name="connsiteY77" fmla="*/ 45625 h 81689"/>
                      <a:gd name="connsiteX78" fmla="*/ 2934 w 49892"/>
                      <a:gd name="connsiteY78" fmla="*/ 46292 h 81689"/>
                      <a:gd name="connsiteX79" fmla="*/ 2363 w 49892"/>
                      <a:gd name="connsiteY79" fmla="*/ 45053 h 81689"/>
                      <a:gd name="connsiteX80" fmla="*/ 2553 w 49892"/>
                      <a:gd name="connsiteY80" fmla="*/ 43529 h 81689"/>
                      <a:gd name="connsiteX81" fmla="*/ 3410 w 49892"/>
                      <a:gd name="connsiteY81" fmla="*/ 42196 h 81689"/>
                      <a:gd name="connsiteX82" fmla="*/ 3125 w 49892"/>
                      <a:gd name="connsiteY82" fmla="*/ 41338 h 81689"/>
                      <a:gd name="connsiteX83" fmla="*/ 1791 w 49892"/>
                      <a:gd name="connsiteY83" fmla="*/ 41243 h 81689"/>
                      <a:gd name="connsiteX84" fmla="*/ 553 w 49892"/>
                      <a:gd name="connsiteY84" fmla="*/ 40767 h 81689"/>
                      <a:gd name="connsiteX85" fmla="*/ 1315 w 49892"/>
                      <a:gd name="connsiteY85" fmla="*/ 39624 h 81689"/>
                      <a:gd name="connsiteX86" fmla="*/ 1410 w 49892"/>
                      <a:gd name="connsiteY86" fmla="*/ 38100 h 81689"/>
                      <a:gd name="connsiteX87" fmla="*/ 1029 w 49892"/>
                      <a:gd name="connsiteY87" fmla="*/ 37338 h 81689"/>
                      <a:gd name="connsiteX88" fmla="*/ 77 w 49892"/>
                      <a:gd name="connsiteY88" fmla="*/ 36671 h 81689"/>
                      <a:gd name="connsiteX89" fmla="*/ 362 w 49892"/>
                      <a:gd name="connsiteY89" fmla="*/ 35433 h 81689"/>
                      <a:gd name="connsiteX90" fmla="*/ 172 w 49892"/>
                      <a:gd name="connsiteY90" fmla="*/ 34481 h 81689"/>
                      <a:gd name="connsiteX91" fmla="*/ 743 w 49892"/>
                      <a:gd name="connsiteY91" fmla="*/ 33909 h 81689"/>
                      <a:gd name="connsiteX92" fmla="*/ 458 w 49892"/>
                      <a:gd name="connsiteY92" fmla="*/ 33242 h 81689"/>
                      <a:gd name="connsiteX93" fmla="*/ 458 w 49892"/>
                      <a:gd name="connsiteY93" fmla="*/ 33147 h 81689"/>
                      <a:gd name="connsiteX94" fmla="*/ 1029 w 49892"/>
                      <a:gd name="connsiteY94" fmla="*/ 33052 h 81689"/>
                      <a:gd name="connsiteX95" fmla="*/ 934 w 49892"/>
                      <a:gd name="connsiteY95" fmla="*/ 32480 h 81689"/>
                      <a:gd name="connsiteX96" fmla="*/ 1315 w 49892"/>
                      <a:gd name="connsiteY96" fmla="*/ 31528 h 81689"/>
                      <a:gd name="connsiteX97" fmla="*/ 1696 w 49892"/>
                      <a:gd name="connsiteY97" fmla="*/ 30575 h 81689"/>
                      <a:gd name="connsiteX98" fmla="*/ 3029 w 49892"/>
                      <a:gd name="connsiteY98" fmla="*/ 30194 h 81689"/>
                      <a:gd name="connsiteX99" fmla="*/ 3410 w 49892"/>
                      <a:gd name="connsiteY99" fmla="*/ 29528 h 81689"/>
                      <a:gd name="connsiteX100" fmla="*/ 3696 w 49892"/>
                      <a:gd name="connsiteY100" fmla="*/ 28575 h 81689"/>
                      <a:gd name="connsiteX101" fmla="*/ 4649 w 49892"/>
                      <a:gd name="connsiteY101" fmla="*/ 28480 h 81689"/>
                      <a:gd name="connsiteX102" fmla="*/ 4839 w 49892"/>
                      <a:gd name="connsiteY102" fmla="*/ 28575 h 81689"/>
                      <a:gd name="connsiteX103" fmla="*/ 5220 w 49892"/>
                      <a:gd name="connsiteY103" fmla="*/ 30099 h 81689"/>
                      <a:gd name="connsiteX104" fmla="*/ 6363 w 49892"/>
                      <a:gd name="connsiteY104" fmla="*/ 31433 h 81689"/>
                      <a:gd name="connsiteX105" fmla="*/ 6744 w 49892"/>
                      <a:gd name="connsiteY105" fmla="*/ 31433 h 81689"/>
                      <a:gd name="connsiteX106" fmla="*/ 7983 w 49892"/>
                      <a:gd name="connsiteY106" fmla="*/ 30766 h 81689"/>
                      <a:gd name="connsiteX107" fmla="*/ 9602 w 49892"/>
                      <a:gd name="connsiteY107" fmla="*/ 31052 h 81689"/>
                      <a:gd name="connsiteX108" fmla="*/ 11602 w 49892"/>
                      <a:gd name="connsiteY108" fmla="*/ 31718 h 81689"/>
                      <a:gd name="connsiteX109" fmla="*/ 12935 w 49892"/>
                      <a:gd name="connsiteY109" fmla="*/ 30956 h 81689"/>
                      <a:gd name="connsiteX110" fmla="*/ 12935 w 49892"/>
                      <a:gd name="connsiteY110" fmla="*/ 29908 h 81689"/>
                      <a:gd name="connsiteX111" fmla="*/ 12840 w 49892"/>
                      <a:gd name="connsiteY111" fmla="*/ 27813 h 81689"/>
                      <a:gd name="connsiteX112" fmla="*/ 12554 w 49892"/>
                      <a:gd name="connsiteY112" fmla="*/ 26765 h 81689"/>
                      <a:gd name="connsiteX113" fmla="*/ 12364 w 49892"/>
                      <a:gd name="connsiteY113" fmla="*/ 25527 h 81689"/>
                      <a:gd name="connsiteX114" fmla="*/ 13412 w 49892"/>
                      <a:gd name="connsiteY114" fmla="*/ 24956 h 81689"/>
                      <a:gd name="connsiteX115" fmla="*/ 13221 w 49892"/>
                      <a:gd name="connsiteY115" fmla="*/ 24003 h 81689"/>
                      <a:gd name="connsiteX116" fmla="*/ 12554 w 49892"/>
                      <a:gd name="connsiteY116" fmla="*/ 23051 h 81689"/>
                      <a:gd name="connsiteX117" fmla="*/ 11697 w 49892"/>
                      <a:gd name="connsiteY117" fmla="*/ 22765 h 81689"/>
                      <a:gd name="connsiteX118" fmla="*/ 12269 w 49892"/>
                      <a:gd name="connsiteY118" fmla="*/ 21717 h 81689"/>
                      <a:gd name="connsiteX119" fmla="*/ 13697 w 49892"/>
                      <a:gd name="connsiteY119" fmla="*/ 21241 h 81689"/>
                      <a:gd name="connsiteX120" fmla="*/ 14936 w 49892"/>
                      <a:gd name="connsiteY120" fmla="*/ 20955 h 81689"/>
                      <a:gd name="connsiteX121" fmla="*/ 14936 w 49892"/>
                      <a:gd name="connsiteY121" fmla="*/ 19907 h 81689"/>
                      <a:gd name="connsiteX122" fmla="*/ 12935 w 49892"/>
                      <a:gd name="connsiteY122" fmla="*/ 19812 h 81689"/>
                      <a:gd name="connsiteX123" fmla="*/ 11126 w 49892"/>
                      <a:gd name="connsiteY123" fmla="*/ 18860 h 81689"/>
                      <a:gd name="connsiteX124" fmla="*/ 10650 w 49892"/>
                      <a:gd name="connsiteY124" fmla="*/ 17717 h 81689"/>
                      <a:gd name="connsiteX125" fmla="*/ 10650 w 49892"/>
                      <a:gd name="connsiteY125" fmla="*/ 16383 h 81689"/>
                      <a:gd name="connsiteX126" fmla="*/ 11411 w 49892"/>
                      <a:gd name="connsiteY126" fmla="*/ 15050 h 81689"/>
                      <a:gd name="connsiteX127" fmla="*/ 11888 w 49892"/>
                      <a:gd name="connsiteY127" fmla="*/ 13049 h 81689"/>
                      <a:gd name="connsiteX128" fmla="*/ 11030 w 49892"/>
                      <a:gd name="connsiteY128" fmla="*/ 10668 h 81689"/>
                      <a:gd name="connsiteX129" fmla="*/ 12269 w 49892"/>
                      <a:gd name="connsiteY129" fmla="*/ 10001 h 81689"/>
                      <a:gd name="connsiteX130" fmla="*/ 11792 w 49892"/>
                      <a:gd name="connsiteY130" fmla="*/ 8763 h 81689"/>
                      <a:gd name="connsiteX131" fmla="*/ 12935 w 49892"/>
                      <a:gd name="connsiteY131" fmla="*/ 7525 h 81689"/>
                      <a:gd name="connsiteX132" fmla="*/ 14078 w 49892"/>
                      <a:gd name="connsiteY132" fmla="*/ 7429 h 81689"/>
                      <a:gd name="connsiteX133" fmla="*/ 14936 w 49892"/>
                      <a:gd name="connsiteY133" fmla="*/ 6477 h 81689"/>
                      <a:gd name="connsiteX134" fmla="*/ 15888 w 49892"/>
                      <a:gd name="connsiteY134" fmla="*/ 6191 h 81689"/>
                      <a:gd name="connsiteX135" fmla="*/ 16841 w 49892"/>
                      <a:gd name="connsiteY135" fmla="*/ 5620 h 81689"/>
                      <a:gd name="connsiteX136" fmla="*/ 16745 w 49892"/>
                      <a:gd name="connsiteY136" fmla="*/ 4381 h 81689"/>
                      <a:gd name="connsiteX137" fmla="*/ 17412 w 49892"/>
                      <a:gd name="connsiteY137" fmla="*/ 3810 h 81689"/>
                      <a:gd name="connsiteX138" fmla="*/ 18365 w 49892"/>
                      <a:gd name="connsiteY138" fmla="*/ 3524 h 81689"/>
                      <a:gd name="connsiteX139" fmla="*/ 17888 w 49892"/>
                      <a:gd name="connsiteY139" fmla="*/ 2953 h 81689"/>
                      <a:gd name="connsiteX140" fmla="*/ 17508 w 49892"/>
                      <a:gd name="connsiteY140" fmla="*/ 2286 h 81689"/>
                      <a:gd name="connsiteX141" fmla="*/ 17793 w 49892"/>
                      <a:gd name="connsiteY141" fmla="*/ 1429 h 81689"/>
                      <a:gd name="connsiteX142" fmla="*/ 17698 w 49892"/>
                      <a:gd name="connsiteY142" fmla="*/ 1048 h 81689"/>
                      <a:gd name="connsiteX143" fmla="*/ 17793 w 49892"/>
                      <a:gd name="connsiteY143" fmla="*/ 1048 h 81689"/>
                      <a:gd name="connsiteX144" fmla="*/ 19127 w 49892"/>
                      <a:gd name="connsiteY144" fmla="*/ 0 h 81689"/>
                      <a:gd name="connsiteX145" fmla="*/ 21508 w 49892"/>
                      <a:gd name="connsiteY145" fmla="*/ 572 h 81689"/>
                      <a:gd name="connsiteX146" fmla="*/ 23699 w 49892"/>
                      <a:gd name="connsiteY146" fmla="*/ 476 h 81689"/>
                      <a:gd name="connsiteX147" fmla="*/ 24175 w 49892"/>
                      <a:gd name="connsiteY147" fmla="*/ 1524 h 81689"/>
                      <a:gd name="connsiteX148" fmla="*/ 25509 w 49892"/>
                      <a:gd name="connsiteY148" fmla="*/ 3048 h 81689"/>
                      <a:gd name="connsiteX149" fmla="*/ 27318 w 49892"/>
                      <a:gd name="connsiteY149" fmla="*/ 4477 h 81689"/>
                      <a:gd name="connsiteX150" fmla="*/ 28366 w 49892"/>
                      <a:gd name="connsiteY150" fmla="*/ 6191 h 81689"/>
                      <a:gd name="connsiteX151" fmla="*/ 30461 w 49892"/>
                      <a:gd name="connsiteY151" fmla="*/ 6477 h 81689"/>
                      <a:gd name="connsiteX152" fmla="*/ 32557 w 49892"/>
                      <a:gd name="connsiteY152" fmla="*/ 6953 h 81689"/>
                      <a:gd name="connsiteX153" fmla="*/ 32462 w 49892"/>
                      <a:gd name="connsiteY153" fmla="*/ 7810 h 81689"/>
                      <a:gd name="connsiteX154" fmla="*/ 31890 w 49892"/>
                      <a:gd name="connsiteY154" fmla="*/ 9239 h 81689"/>
                      <a:gd name="connsiteX155" fmla="*/ 33509 w 49892"/>
                      <a:gd name="connsiteY155" fmla="*/ 9239 h 81689"/>
                      <a:gd name="connsiteX156" fmla="*/ 33890 w 49892"/>
                      <a:gd name="connsiteY156" fmla="*/ 11240 h 81689"/>
                      <a:gd name="connsiteX157" fmla="*/ 32652 w 49892"/>
                      <a:gd name="connsiteY157" fmla="*/ 11621 h 81689"/>
                      <a:gd name="connsiteX158" fmla="*/ 30461 w 49892"/>
                      <a:gd name="connsiteY158" fmla="*/ 11430 h 81689"/>
                      <a:gd name="connsiteX159" fmla="*/ 27699 w 49892"/>
                      <a:gd name="connsiteY159" fmla="*/ 12192 h 81689"/>
                      <a:gd name="connsiteX160" fmla="*/ 26366 w 49892"/>
                      <a:gd name="connsiteY160" fmla="*/ 11335 h 81689"/>
                      <a:gd name="connsiteX161" fmla="*/ 24842 w 49892"/>
                      <a:gd name="connsiteY161" fmla="*/ 11906 h 81689"/>
                      <a:gd name="connsiteX162" fmla="*/ 24365 w 49892"/>
                      <a:gd name="connsiteY162" fmla="*/ 14383 h 81689"/>
                      <a:gd name="connsiteX163" fmla="*/ 24365 w 49892"/>
                      <a:gd name="connsiteY163" fmla="*/ 16478 h 81689"/>
                      <a:gd name="connsiteX164" fmla="*/ 26366 w 49892"/>
                      <a:gd name="connsiteY164" fmla="*/ 20383 h 81689"/>
                      <a:gd name="connsiteX165" fmla="*/ 26651 w 49892"/>
                      <a:gd name="connsiteY165" fmla="*/ 22574 h 81689"/>
                      <a:gd name="connsiteX166" fmla="*/ 26747 w 49892"/>
                      <a:gd name="connsiteY166" fmla="*/ 22765 h 81689"/>
                      <a:gd name="connsiteX167" fmla="*/ 28080 w 49892"/>
                      <a:gd name="connsiteY167" fmla="*/ 22955 h 81689"/>
                      <a:gd name="connsiteX168" fmla="*/ 28556 w 49892"/>
                      <a:gd name="connsiteY168" fmla="*/ 24194 h 81689"/>
                      <a:gd name="connsiteX169" fmla="*/ 30176 w 49892"/>
                      <a:gd name="connsiteY169" fmla="*/ 25241 h 81689"/>
                      <a:gd name="connsiteX170" fmla="*/ 31509 w 49892"/>
                      <a:gd name="connsiteY170" fmla="*/ 26479 h 81689"/>
                      <a:gd name="connsiteX171" fmla="*/ 31604 w 49892"/>
                      <a:gd name="connsiteY171" fmla="*/ 28194 h 81689"/>
                      <a:gd name="connsiteX172" fmla="*/ 30557 w 49892"/>
                      <a:gd name="connsiteY172" fmla="*/ 29718 h 81689"/>
                      <a:gd name="connsiteX173" fmla="*/ 30938 w 49892"/>
                      <a:gd name="connsiteY173" fmla="*/ 30194 h 81689"/>
                      <a:gd name="connsiteX174" fmla="*/ 32747 w 49892"/>
                      <a:gd name="connsiteY174" fmla="*/ 30385 h 81689"/>
                      <a:gd name="connsiteX175" fmla="*/ 33890 w 49892"/>
                      <a:gd name="connsiteY175" fmla="*/ 31242 h 81689"/>
                      <a:gd name="connsiteX176" fmla="*/ 34557 w 49892"/>
                      <a:gd name="connsiteY176" fmla="*/ 32861 h 81689"/>
                      <a:gd name="connsiteX177" fmla="*/ 34557 w 49892"/>
                      <a:gd name="connsiteY177" fmla="*/ 32861 h 81689"/>
                      <a:gd name="connsiteX178" fmla="*/ 35319 w 49892"/>
                      <a:gd name="connsiteY178" fmla="*/ 30099 h 81689"/>
                      <a:gd name="connsiteX179" fmla="*/ 35224 w 49892"/>
                      <a:gd name="connsiteY179" fmla="*/ 29908 h 81689"/>
                      <a:gd name="connsiteX180" fmla="*/ 35510 w 49892"/>
                      <a:gd name="connsiteY180" fmla="*/ 29813 h 81689"/>
                      <a:gd name="connsiteX181" fmla="*/ 38177 w 49892"/>
                      <a:gd name="connsiteY181" fmla="*/ 29337 h 81689"/>
                      <a:gd name="connsiteX182" fmla="*/ 40748 w 49892"/>
                      <a:gd name="connsiteY182" fmla="*/ 29147 h 81689"/>
                      <a:gd name="connsiteX183" fmla="*/ 41701 w 49892"/>
                      <a:gd name="connsiteY183" fmla="*/ 30194 h 81689"/>
                      <a:gd name="connsiteX184" fmla="*/ 41320 w 49892"/>
                      <a:gd name="connsiteY184" fmla="*/ 32290 h 81689"/>
                      <a:gd name="connsiteX185" fmla="*/ 41225 w 49892"/>
                      <a:gd name="connsiteY185" fmla="*/ 33814 h 81689"/>
                      <a:gd name="connsiteX186" fmla="*/ 40844 w 49892"/>
                      <a:gd name="connsiteY186" fmla="*/ 35052 h 81689"/>
                      <a:gd name="connsiteX187" fmla="*/ 40558 w 49892"/>
                      <a:gd name="connsiteY187" fmla="*/ 36290 h 81689"/>
                      <a:gd name="connsiteX188" fmla="*/ 40844 w 49892"/>
                      <a:gd name="connsiteY188" fmla="*/ 37624 h 81689"/>
                      <a:gd name="connsiteX189" fmla="*/ 40367 w 49892"/>
                      <a:gd name="connsiteY189" fmla="*/ 38291 h 81689"/>
                      <a:gd name="connsiteX190" fmla="*/ 40748 w 49892"/>
                      <a:gd name="connsiteY190" fmla="*/ 39529 h 81689"/>
                      <a:gd name="connsiteX191" fmla="*/ 39701 w 49892"/>
                      <a:gd name="connsiteY191" fmla="*/ 39529 h 81689"/>
                      <a:gd name="connsiteX192" fmla="*/ 39129 w 49892"/>
                      <a:gd name="connsiteY192" fmla="*/ 40577 h 81689"/>
                      <a:gd name="connsiteX193" fmla="*/ 40844 w 49892"/>
                      <a:gd name="connsiteY193" fmla="*/ 40577 h 81689"/>
                      <a:gd name="connsiteX194" fmla="*/ 41034 w 49892"/>
                      <a:gd name="connsiteY194" fmla="*/ 41624 h 81689"/>
                      <a:gd name="connsiteX195" fmla="*/ 44177 w 49892"/>
                      <a:gd name="connsiteY195" fmla="*/ 41910 h 81689"/>
                      <a:gd name="connsiteX196" fmla="*/ 45701 w 49892"/>
                      <a:gd name="connsiteY196" fmla="*/ 42577 h 81689"/>
                      <a:gd name="connsiteX197" fmla="*/ 47702 w 49892"/>
                      <a:gd name="connsiteY197" fmla="*/ 43339 h 81689"/>
                      <a:gd name="connsiteX198" fmla="*/ 49702 w 49892"/>
                      <a:gd name="connsiteY198" fmla="*/ 45434 h 81689"/>
                      <a:gd name="connsiteX199" fmla="*/ 49702 w 49892"/>
                      <a:gd name="connsiteY199" fmla="*/ 45434 h 81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</a:cxnLst>
                    <a:rect l="l" t="t" r="r" b="b"/>
                    <a:pathLst>
                      <a:path w="49892" h="81689">
                        <a:moveTo>
                          <a:pt x="49702" y="45434"/>
                        </a:moveTo>
                        <a:lnTo>
                          <a:pt x="49892" y="45625"/>
                        </a:lnTo>
                        <a:cubicBezTo>
                          <a:pt x="49226" y="45625"/>
                          <a:pt x="48559" y="45625"/>
                          <a:pt x="47987" y="45815"/>
                        </a:cubicBezTo>
                        <a:cubicBezTo>
                          <a:pt x="46844" y="46101"/>
                          <a:pt x="44368" y="47149"/>
                          <a:pt x="43225" y="47911"/>
                        </a:cubicBezTo>
                        <a:cubicBezTo>
                          <a:pt x="42082" y="48673"/>
                          <a:pt x="40463" y="50387"/>
                          <a:pt x="39986" y="51435"/>
                        </a:cubicBezTo>
                        <a:cubicBezTo>
                          <a:pt x="39510" y="52483"/>
                          <a:pt x="38843" y="52769"/>
                          <a:pt x="38367" y="52959"/>
                        </a:cubicBezTo>
                        <a:cubicBezTo>
                          <a:pt x="37891" y="53150"/>
                          <a:pt x="38272" y="54197"/>
                          <a:pt x="38939" y="55436"/>
                        </a:cubicBezTo>
                        <a:cubicBezTo>
                          <a:pt x="39605" y="56674"/>
                          <a:pt x="39701" y="57341"/>
                          <a:pt x="40272" y="57817"/>
                        </a:cubicBezTo>
                        <a:cubicBezTo>
                          <a:pt x="40939" y="58293"/>
                          <a:pt x="40177" y="58960"/>
                          <a:pt x="39796" y="58960"/>
                        </a:cubicBezTo>
                        <a:cubicBezTo>
                          <a:pt x="39415" y="58960"/>
                          <a:pt x="38367" y="58103"/>
                          <a:pt x="37986" y="57912"/>
                        </a:cubicBezTo>
                        <a:cubicBezTo>
                          <a:pt x="37605" y="57817"/>
                          <a:pt x="37129" y="58198"/>
                          <a:pt x="37129" y="58674"/>
                        </a:cubicBezTo>
                        <a:cubicBezTo>
                          <a:pt x="37129" y="59246"/>
                          <a:pt x="38081" y="58865"/>
                          <a:pt x="38462" y="59246"/>
                        </a:cubicBezTo>
                        <a:cubicBezTo>
                          <a:pt x="38843" y="59627"/>
                          <a:pt x="38462" y="60674"/>
                          <a:pt x="37796" y="61532"/>
                        </a:cubicBezTo>
                        <a:cubicBezTo>
                          <a:pt x="37129" y="62389"/>
                          <a:pt x="35605" y="66294"/>
                          <a:pt x="35129" y="67532"/>
                        </a:cubicBezTo>
                        <a:cubicBezTo>
                          <a:pt x="34748" y="68866"/>
                          <a:pt x="34176" y="71723"/>
                          <a:pt x="34081" y="73533"/>
                        </a:cubicBezTo>
                        <a:cubicBezTo>
                          <a:pt x="33986" y="75152"/>
                          <a:pt x="34367" y="75819"/>
                          <a:pt x="35034" y="77343"/>
                        </a:cubicBezTo>
                        <a:lnTo>
                          <a:pt x="35129" y="77438"/>
                        </a:lnTo>
                        <a:cubicBezTo>
                          <a:pt x="35129" y="77438"/>
                          <a:pt x="34748" y="77438"/>
                          <a:pt x="34367" y="77438"/>
                        </a:cubicBezTo>
                        <a:cubicBezTo>
                          <a:pt x="34081" y="77438"/>
                          <a:pt x="34176" y="77819"/>
                          <a:pt x="34081" y="78010"/>
                        </a:cubicBezTo>
                        <a:cubicBezTo>
                          <a:pt x="33986" y="78296"/>
                          <a:pt x="33700" y="78200"/>
                          <a:pt x="33509" y="77819"/>
                        </a:cubicBezTo>
                        <a:cubicBezTo>
                          <a:pt x="33319" y="77533"/>
                          <a:pt x="33224" y="77533"/>
                          <a:pt x="32367" y="77629"/>
                        </a:cubicBezTo>
                        <a:cubicBezTo>
                          <a:pt x="31509" y="77724"/>
                          <a:pt x="31223" y="78105"/>
                          <a:pt x="30652" y="78391"/>
                        </a:cubicBezTo>
                        <a:cubicBezTo>
                          <a:pt x="30080" y="78677"/>
                          <a:pt x="29414" y="79248"/>
                          <a:pt x="29128" y="79534"/>
                        </a:cubicBezTo>
                        <a:cubicBezTo>
                          <a:pt x="28842" y="79820"/>
                          <a:pt x="28937" y="80105"/>
                          <a:pt x="28652" y="80391"/>
                        </a:cubicBezTo>
                        <a:cubicBezTo>
                          <a:pt x="28366" y="80582"/>
                          <a:pt x="28080" y="80391"/>
                          <a:pt x="27794" y="80105"/>
                        </a:cubicBezTo>
                        <a:cubicBezTo>
                          <a:pt x="27509" y="79820"/>
                          <a:pt x="27509" y="80677"/>
                          <a:pt x="27318" y="80963"/>
                        </a:cubicBezTo>
                        <a:cubicBezTo>
                          <a:pt x="27128" y="81248"/>
                          <a:pt x="26366" y="81248"/>
                          <a:pt x="26080" y="81344"/>
                        </a:cubicBezTo>
                        <a:cubicBezTo>
                          <a:pt x="25794" y="81439"/>
                          <a:pt x="25604" y="81248"/>
                          <a:pt x="25318" y="80963"/>
                        </a:cubicBezTo>
                        <a:cubicBezTo>
                          <a:pt x="25032" y="80677"/>
                          <a:pt x="24746" y="81439"/>
                          <a:pt x="24175" y="81629"/>
                        </a:cubicBezTo>
                        <a:cubicBezTo>
                          <a:pt x="23699" y="81820"/>
                          <a:pt x="23508" y="81534"/>
                          <a:pt x="23222" y="81153"/>
                        </a:cubicBezTo>
                        <a:cubicBezTo>
                          <a:pt x="23032" y="80772"/>
                          <a:pt x="23032" y="80200"/>
                          <a:pt x="23318" y="79534"/>
                        </a:cubicBezTo>
                        <a:cubicBezTo>
                          <a:pt x="23603" y="78867"/>
                          <a:pt x="22842" y="78772"/>
                          <a:pt x="22460" y="78677"/>
                        </a:cubicBezTo>
                        <a:cubicBezTo>
                          <a:pt x="22079" y="78581"/>
                          <a:pt x="22365" y="77819"/>
                          <a:pt x="21984" y="77629"/>
                        </a:cubicBezTo>
                        <a:cubicBezTo>
                          <a:pt x="21603" y="77438"/>
                          <a:pt x="21603" y="78010"/>
                          <a:pt x="21222" y="78677"/>
                        </a:cubicBezTo>
                        <a:cubicBezTo>
                          <a:pt x="20841" y="79343"/>
                          <a:pt x="20270" y="79153"/>
                          <a:pt x="19603" y="79438"/>
                        </a:cubicBezTo>
                        <a:cubicBezTo>
                          <a:pt x="19031" y="79629"/>
                          <a:pt x="18269" y="80772"/>
                          <a:pt x="17888" y="80963"/>
                        </a:cubicBezTo>
                        <a:cubicBezTo>
                          <a:pt x="17412" y="81153"/>
                          <a:pt x="17412" y="80677"/>
                          <a:pt x="16936" y="80296"/>
                        </a:cubicBezTo>
                        <a:cubicBezTo>
                          <a:pt x="16460" y="80010"/>
                          <a:pt x="15984" y="79153"/>
                          <a:pt x="15698" y="78772"/>
                        </a:cubicBezTo>
                        <a:cubicBezTo>
                          <a:pt x="15412" y="78391"/>
                          <a:pt x="15888" y="77057"/>
                          <a:pt x="15984" y="76867"/>
                        </a:cubicBezTo>
                        <a:cubicBezTo>
                          <a:pt x="16079" y="76581"/>
                          <a:pt x="15317" y="76581"/>
                          <a:pt x="14840" y="76391"/>
                        </a:cubicBezTo>
                        <a:cubicBezTo>
                          <a:pt x="14459" y="76200"/>
                          <a:pt x="14936" y="75629"/>
                          <a:pt x="14555" y="75629"/>
                        </a:cubicBezTo>
                        <a:cubicBezTo>
                          <a:pt x="14174" y="75629"/>
                          <a:pt x="13983" y="75914"/>
                          <a:pt x="13697" y="76295"/>
                        </a:cubicBezTo>
                        <a:cubicBezTo>
                          <a:pt x="13412" y="76676"/>
                          <a:pt x="13507" y="76486"/>
                          <a:pt x="12840" y="76486"/>
                        </a:cubicBezTo>
                        <a:cubicBezTo>
                          <a:pt x="12173" y="76486"/>
                          <a:pt x="12078" y="76771"/>
                          <a:pt x="11697" y="76962"/>
                        </a:cubicBezTo>
                        <a:cubicBezTo>
                          <a:pt x="11316" y="77153"/>
                          <a:pt x="10840" y="77153"/>
                          <a:pt x="10364" y="77248"/>
                        </a:cubicBezTo>
                        <a:cubicBezTo>
                          <a:pt x="9887" y="77248"/>
                          <a:pt x="9411" y="77629"/>
                          <a:pt x="9030" y="77724"/>
                        </a:cubicBezTo>
                        <a:cubicBezTo>
                          <a:pt x="8649" y="77819"/>
                          <a:pt x="8649" y="77248"/>
                          <a:pt x="8554" y="76867"/>
                        </a:cubicBezTo>
                        <a:cubicBezTo>
                          <a:pt x="8459" y="76486"/>
                          <a:pt x="8268" y="75248"/>
                          <a:pt x="8078" y="74867"/>
                        </a:cubicBezTo>
                        <a:cubicBezTo>
                          <a:pt x="7887" y="74486"/>
                          <a:pt x="7125" y="74867"/>
                          <a:pt x="6935" y="74962"/>
                        </a:cubicBezTo>
                        <a:cubicBezTo>
                          <a:pt x="6744" y="74962"/>
                          <a:pt x="5696" y="75248"/>
                          <a:pt x="5125" y="75343"/>
                        </a:cubicBezTo>
                        <a:cubicBezTo>
                          <a:pt x="4553" y="75438"/>
                          <a:pt x="4458" y="75438"/>
                          <a:pt x="3887" y="74962"/>
                        </a:cubicBezTo>
                        <a:cubicBezTo>
                          <a:pt x="3410" y="74486"/>
                          <a:pt x="3410" y="74009"/>
                          <a:pt x="3220" y="73533"/>
                        </a:cubicBezTo>
                        <a:cubicBezTo>
                          <a:pt x="3029" y="73057"/>
                          <a:pt x="3029" y="72200"/>
                          <a:pt x="3029" y="71723"/>
                        </a:cubicBezTo>
                        <a:cubicBezTo>
                          <a:pt x="3029" y="71152"/>
                          <a:pt x="2839" y="70295"/>
                          <a:pt x="2839" y="70295"/>
                        </a:cubicBezTo>
                        <a:lnTo>
                          <a:pt x="2172" y="70199"/>
                        </a:lnTo>
                        <a:lnTo>
                          <a:pt x="1791" y="68485"/>
                        </a:lnTo>
                        <a:lnTo>
                          <a:pt x="1410" y="68199"/>
                        </a:lnTo>
                        <a:cubicBezTo>
                          <a:pt x="1410" y="68199"/>
                          <a:pt x="1220" y="67818"/>
                          <a:pt x="934" y="67151"/>
                        </a:cubicBezTo>
                        <a:cubicBezTo>
                          <a:pt x="648" y="66484"/>
                          <a:pt x="1315" y="66104"/>
                          <a:pt x="1315" y="65246"/>
                        </a:cubicBezTo>
                        <a:cubicBezTo>
                          <a:pt x="1315" y="64389"/>
                          <a:pt x="1315" y="64484"/>
                          <a:pt x="1696" y="64008"/>
                        </a:cubicBezTo>
                        <a:cubicBezTo>
                          <a:pt x="2077" y="63437"/>
                          <a:pt x="2172" y="63246"/>
                          <a:pt x="2172" y="62770"/>
                        </a:cubicBezTo>
                        <a:cubicBezTo>
                          <a:pt x="2172" y="62294"/>
                          <a:pt x="2077" y="61817"/>
                          <a:pt x="1886" y="61246"/>
                        </a:cubicBezTo>
                        <a:cubicBezTo>
                          <a:pt x="1696" y="60770"/>
                          <a:pt x="2363" y="60674"/>
                          <a:pt x="2839" y="60484"/>
                        </a:cubicBezTo>
                        <a:cubicBezTo>
                          <a:pt x="3315" y="60293"/>
                          <a:pt x="3601" y="60293"/>
                          <a:pt x="4077" y="60293"/>
                        </a:cubicBezTo>
                        <a:cubicBezTo>
                          <a:pt x="4553" y="60293"/>
                          <a:pt x="4839" y="60388"/>
                          <a:pt x="5411" y="60198"/>
                        </a:cubicBezTo>
                        <a:cubicBezTo>
                          <a:pt x="6077" y="60008"/>
                          <a:pt x="5982" y="59817"/>
                          <a:pt x="6077" y="59341"/>
                        </a:cubicBezTo>
                        <a:cubicBezTo>
                          <a:pt x="6173" y="58960"/>
                          <a:pt x="6649" y="58769"/>
                          <a:pt x="6935" y="58103"/>
                        </a:cubicBezTo>
                        <a:cubicBezTo>
                          <a:pt x="7220" y="57531"/>
                          <a:pt x="7125" y="57341"/>
                          <a:pt x="7601" y="56769"/>
                        </a:cubicBezTo>
                        <a:cubicBezTo>
                          <a:pt x="8078" y="56198"/>
                          <a:pt x="7887" y="56007"/>
                          <a:pt x="7601" y="55436"/>
                        </a:cubicBezTo>
                        <a:cubicBezTo>
                          <a:pt x="7316" y="54864"/>
                          <a:pt x="6744" y="54959"/>
                          <a:pt x="6077" y="54864"/>
                        </a:cubicBezTo>
                        <a:cubicBezTo>
                          <a:pt x="5411" y="54864"/>
                          <a:pt x="5315" y="54864"/>
                          <a:pt x="5315" y="54388"/>
                        </a:cubicBezTo>
                        <a:cubicBezTo>
                          <a:pt x="5315" y="53912"/>
                          <a:pt x="4934" y="53054"/>
                          <a:pt x="4744" y="52388"/>
                        </a:cubicBezTo>
                        <a:cubicBezTo>
                          <a:pt x="4553" y="51721"/>
                          <a:pt x="5315" y="52007"/>
                          <a:pt x="5506" y="51625"/>
                        </a:cubicBezTo>
                        <a:cubicBezTo>
                          <a:pt x="5696" y="51149"/>
                          <a:pt x="5601" y="50768"/>
                          <a:pt x="5315" y="50387"/>
                        </a:cubicBezTo>
                        <a:cubicBezTo>
                          <a:pt x="5030" y="50006"/>
                          <a:pt x="4839" y="49530"/>
                          <a:pt x="4744" y="48958"/>
                        </a:cubicBezTo>
                        <a:cubicBezTo>
                          <a:pt x="4649" y="48387"/>
                          <a:pt x="4553" y="48292"/>
                          <a:pt x="4934" y="47911"/>
                        </a:cubicBezTo>
                        <a:cubicBezTo>
                          <a:pt x="5315" y="47530"/>
                          <a:pt x="5030" y="46863"/>
                          <a:pt x="4839" y="46292"/>
                        </a:cubicBezTo>
                        <a:cubicBezTo>
                          <a:pt x="4649" y="45720"/>
                          <a:pt x="4363" y="45339"/>
                          <a:pt x="4077" y="45625"/>
                        </a:cubicBezTo>
                        <a:cubicBezTo>
                          <a:pt x="3887" y="45815"/>
                          <a:pt x="3601" y="46387"/>
                          <a:pt x="2934" y="46292"/>
                        </a:cubicBezTo>
                        <a:cubicBezTo>
                          <a:pt x="2267" y="46196"/>
                          <a:pt x="2553" y="45339"/>
                          <a:pt x="2363" y="45053"/>
                        </a:cubicBezTo>
                        <a:cubicBezTo>
                          <a:pt x="2172" y="44767"/>
                          <a:pt x="2458" y="44005"/>
                          <a:pt x="2553" y="43529"/>
                        </a:cubicBezTo>
                        <a:cubicBezTo>
                          <a:pt x="2553" y="43053"/>
                          <a:pt x="3125" y="42577"/>
                          <a:pt x="3410" y="42196"/>
                        </a:cubicBezTo>
                        <a:cubicBezTo>
                          <a:pt x="3696" y="41815"/>
                          <a:pt x="3506" y="41434"/>
                          <a:pt x="3125" y="41338"/>
                        </a:cubicBezTo>
                        <a:cubicBezTo>
                          <a:pt x="2744" y="41243"/>
                          <a:pt x="2267" y="41243"/>
                          <a:pt x="1791" y="41243"/>
                        </a:cubicBezTo>
                        <a:cubicBezTo>
                          <a:pt x="1220" y="41243"/>
                          <a:pt x="839" y="41338"/>
                          <a:pt x="553" y="40767"/>
                        </a:cubicBezTo>
                        <a:cubicBezTo>
                          <a:pt x="362" y="40196"/>
                          <a:pt x="839" y="40005"/>
                          <a:pt x="1315" y="39624"/>
                        </a:cubicBezTo>
                        <a:cubicBezTo>
                          <a:pt x="1791" y="39243"/>
                          <a:pt x="1315" y="38576"/>
                          <a:pt x="1410" y="38100"/>
                        </a:cubicBezTo>
                        <a:cubicBezTo>
                          <a:pt x="1505" y="37624"/>
                          <a:pt x="1410" y="37433"/>
                          <a:pt x="1029" y="37338"/>
                        </a:cubicBezTo>
                        <a:cubicBezTo>
                          <a:pt x="743" y="37243"/>
                          <a:pt x="362" y="36957"/>
                          <a:pt x="77" y="36671"/>
                        </a:cubicBezTo>
                        <a:cubicBezTo>
                          <a:pt x="-114" y="36385"/>
                          <a:pt x="77" y="36004"/>
                          <a:pt x="362" y="35433"/>
                        </a:cubicBezTo>
                        <a:cubicBezTo>
                          <a:pt x="553" y="34862"/>
                          <a:pt x="362" y="34862"/>
                          <a:pt x="172" y="34481"/>
                        </a:cubicBezTo>
                        <a:cubicBezTo>
                          <a:pt x="-19" y="34195"/>
                          <a:pt x="553" y="33909"/>
                          <a:pt x="743" y="33909"/>
                        </a:cubicBezTo>
                        <a:cubicBezTo>
                          <a:pt x="934" y="33909"/>
                          <a:pt x="458" y="33242"/>
                          <a:pt x="458" y="33242"/>
                        </a:cubicBezTo>
                        <a:lnTo>
                          <a:pt x="458" y="33147"/>
                        </a:lnTo>
                        <a:cubicBezTo>
                          <a:pt x="648" y="33147"/>
                          <a:pt x="839" y="33052"/>
                          <a:pt x="1029" y="33052"/>
                        </a:cubicBezTo>
                        <a:cubicBezTo>
                          <a:pt x="1410" y="32956"/>
                          <a:pt x="1220" y="32766"/>
                          <a:pt x="934" y="32480"/>
                        </a:cubicBezTo>
                        <a:cubicBezTo>
                          <a:pt x="648" y="32195"/>
                          <a:pt x="1029" y="31718"/>
                          <a:pt x="1315" y="31528"/>
                        </a:cubicBezTo>
                        <a:cubicBezTo>
                          <a:pt x="1601" y="31337"/>
                          <a:pt x="1410" y="30766"/>
                          <a:pt x="1696" y="30575"/>
                        </a:cubicBezTo>
                        <a:cubicBezTo>
                          <a:pt x="1982" y="30385"/>
                          <a:pt x="2363" y="30385"/>
                          <a:pt x="3029" y="30194"/>
                        </a:cubicBezTo>
                        <a:cubicBezTo>
                          <a:pt x="3696" y="30004"/>
                          <a:pt x="3410" y="29718"/>
                          <a:pt x="3410" y="29528"/>
                        </a:cubicBezTo>
                        <a:cubicBezTo>
                          <a:pt x="3410" y="29337"/>
                          <a:pt x="3601" y="28861"/>
                          <a:pt x="3696" y="28575"/>
                        </a:cubicBezTo>
                        <a:cubicBezTo>
                          <a:pt x="3792" y="28194"/>
                          <a:pt x="4649" y="28480"/>
                          <a:pt x="4649" y="28480"/>
                        </a:cubicBezTo>
                        <a:lnTo>
                          <a:pt x="4839" y="28575"/>
                        </a:lnTo>
                        <a:cubicBezTo>
                          <a:pt x="4934" y="29242"/>
                          <a:pt x="5125" y="29813"/>
                          <a:pt x="5220" y="30099"/>
                        </a:cubicBezTo>
                        <a:cubicBezTo>
                          <a:pt x="5411" y="30575"/>
                          <a:pt x="5887" y="30956"/>
                          <a:pt x="6363" y="31433"/>
                        </a:cubicBezTo>
                        <a:lnTo>
                          <a:pt x="6744" y="31433"/>
                        </a:lnTo>
                        <a:cubicBezTo>
                          <a:pt x="7316" y="31433"/>
                          <a:pt x="7220" y="30766"/>
                          <a:pt x="7983" y="30766"/>
                        </a:cubicBezTo>
                        <a:cubicBezTo>
                          <a:pt x="8744" y="30766"/>
                          <a:pt x="8935" y="30861"/>
                          <a:pt x="9602" y="31052"/>
                        </a:cubicBezTo>
                        <a:cubicBezTo>
                          <a:pt x="10268" y="31242"/>
                          <a:pt x="10554" y="31433"/>
                          <a:pt x="11602" y="31718"/>
                        </a:cubicBezTo>
                        <a:cubicBezTo>
                          <a:pt x="12554" y="32004"/>
                          <a:pt x="12554" y="31337"/>
                          <a:pt x="12935" y="30956"/>
                        </a:cubicBezTo>
                        <a:cubicBezTo>
                          <a:pt x="13317" y="30575"/>
                          <a:pt x="13507" y="30575"/>
                          <a:pt x="12935" y="29908"/>
                        </a:cubicBezTo>
                        <a:cubicBezTo>
                          <a:pt x="12364" y="29242"/>
                          <a:pt x="12840" y="28480"/>
                          <a:pt x="12840" y="27813"/>
                        </a:cubicBezTo>
                        <a:cubicBezTo>
                          <a:pt x="12840" y="27146"/>
                          <a:pt x="12935" y="27242"/>
                          <a:pt x="12554" y="26765"/>
                        </a:cubicBezTo>
                        <a:cubicBezTo>
                          <a:pt x="12173" y="26289"/>
                          <a:pt x="12364" y="25813"/>
                          <a:pt x="12364" y="25527"/>
                        </a:cubicBezTo>
                        <a:cubicBezTo>
                          <a:pt x="12364" y="25241"/>
                          <a:pt x="12935" y="25241"/>
                          <a:pt x="13412" y="24956"/>
                        </a:cubicBezTo>
                        <a:cubicBezTo>
                          <a:pt x="13983" y="24670"/>
                          <a:pt x="13507" y="24194"/>
                          <a:pt x="13221" y="24003"/>
                        </a:cubicBezTo>
                        <a:cubicBezTo>
                          <a:pt x="12840" y="23813"/>
                          <a:pt x="12650" y="23241"/>
                          <a:pt x="12554" y="23051"/>
                        </a:cubicBezTo>
                        <a:cubicBezTo>
                          <a:pt x="12459" y="22860"/>
                          <a:pt x="11792" y="23146"/>
                          <a:pt x="11697" y="22765"/>
                        </a:cubicBezTo>
                        <a:cubicBezTo>
                          <a:pt x="11602" y="22384"/>
                          <a:pt x="11888" y="21812"/>
                          <a:pt x="12269" y="21717"/>
                        </a:cubicBezTo>
                        <a:cubicBezTo>
                          <a:pt x="12650" y="21622"/>
                          <a:pt x="13031" y="21241"/>
                          <a:pt x="13697" y="21241"/>
                        </a:cubicBezTo>
                        <a:cubicBezTo>
                          <a:pt x="14364" y="21241"/>
                          <a:pt x="14364" y="21050"/>
                          <a:pt x="14936" y="20955"/>
                        </a:cubicBezTo>
                        <a:cubicBezTo>
                          <a:pt x="15412" y="20860"/>
                          <a:pt x="15221" y="20098"/>
                          <a:pt x="14936" y="19907"/>
                        </a:cubicBezTo>
                        <a:cubicBezTo>
                          <a:pt x="14650" y="19717"/>
                          <a:pt x="13697" y="19812"/>
                          <a:pt x="12935" y="19812"/>
                        </a:cubicBezTo>
                        <a:cubicBezTo>
                          <a:pt x="12173" y="19812"/>
                          <a:pt x="11126" y="19145"/>
                          <a:pt x="11126" y="18860"/>
                        </a:cubicBezTo>
                        <a:cubicBezTo>
                          <a:pt x="11126" y="18669"/>
                          <a:pt x="10840" y="17907"/>
                          <a:pt x="10650" y="17717"/>
                        </a:cubicBezTo>
                        <a:cubicBezTo>
                          <a:pt x="10459" y="17526"/>
                          <a:pt x="10650" y="16954"/>
                          <a:pt x="10650" y="16383"/>
                        </a:cubicBezTo>
                        <a:cubicBezTo>
                          <a:pt x="10650" y="15716"/>
                          <a:pt x="11316" y="15526"/>
                          <a:pt x="11411" y="15050"/>
                        </a:cubicBezTo>
                        <a:cubicBezTo>
                          <a:pt x="11507" y="14573"/>
                          <a:pt x="11888" y="13621"/>
                          <a:pt x="11888" y="13049"/>
                        </a:cubicBezTo>
                        <a:cubicBezTo>
                          <a:pt x="11792" y="12573"/>
                          <a:pt x="11126" y="11049"/>
                          <a:pt x="11030" y="10668"/>
                        </a:cubicBezTo>
                        <a:cubicBezTo>
                          <a:pt x="10935" y="10192"/>
                          <a:pt x="11983" y="10001"/>
                          <a:pt x="12269" y="10001"/>
                        </a:cubicBezTo>
                        <a:cubicBezTo>
                          <a:pt x="12554" y="10001"/>
                          <a:pt x="11792" y="9335"/>
                          <a:pt x="11792" y="8763"/>
                        </a:cubicBezTo>
                        <a:cubicBezTo>
                          <a:pt x="11792" y="8192"/>
                          <a:pt x="12650" y="8001"/>
                          <a:pt x="12935" y="7525"/>
                        </a:cubicBezTo>
                        <a:cubicBezTo>
                          <a:pt x="13221" y="7049"/>
                          <a:pt x="13793" y="7715"/>
                          <a:pt x="14078" y="7429"/>
                        </a:cubicBezTo>
                        <a:cubicBezTo>
                          <a:pt x="14364" y="7144"/>
                          <a:pt x="14745" y="6858"/>
                          <a:pt x="14936" y="6477"/>
                        </a:cubicBezTo>
                        <a:cubicBezTo>
                          <a:pt x="15031" y="6001"/>
                          <a:pt x="15602" y="6191"/>
                          <a:pt x="15888" y="6191"/>
                        </a:cubicBezTo>
                        <a:cubicBezTo>
                          <a:pt x="16174" y="6287"/>
                          <a:pt x="16555" y="6096"/>
                          <a:pt x="16841" y="5620"/>
                        </a:cubicBezTo>
                        <a:cubicBezTo>
                          <a:pt x="17031" y="5239"/>
                          <a:pt x="16936" y="4858"/>
                          <a:pt x="16745" y="4381"/>
                        </a:cubicBezTo>
                        <a:cubicBezTo>
                          <a:pt x="16460" y="3905"/>
                          <a:pt x="17031" y="3905"/>
                          <a:pt x="17412" y="3810"/>
                        </a:cubicBezTo>
                        <a:cubicBezTo>
                          <a:pt x="17793" y="3810"/>
                          <a:pt x="17984" y="3810"/>
                          <a:pt x="18365" y="3524"/>
                        </a:cubicBezTo>
                        <a:cubicBezTo>
                          <a:pt x="18746" y="3143"/>
                          <a:pt x="18365" y="2953"/>
                          <a:pt x="17888" y="2953"/>
                        </a:cubicBezTo>
                        <a:cubicBezTo>
                          <a:pt x="17412" y="2953"/>
                          <a:pt x="17508" y="2762"/>
                          <a:pt x="17508" y="2286"/>
                        </a:cubicBezTo>
                        <a:cubicBezTo>
                          <a:pt x="17412" y="1715"/>
                          <a:pt x="17793" y="1429"/>
                          <a:pt x="17793" y="1429"/>
                        </a:cubicBezTo>
                        <a:lnTo>
                          <a:pt x="17698" y="1048"/>
                        </a:lnTo>
                        <a:cubicBezTo>
                          <a:pt x="17698" y="1048"/>
                          <a:pt x="17793" y="1048"/>
                          <a:pt x="17793" y="1048"/>
                        </a:cubicBezTo>
                        <a:cubicBezTo>
                          <a:pt x="18269" y="857"/>
                          <a:pt x="18269" y="95"/>
                          <a:pt x="19127" y="0"/>
                        </a:cubicBezTo>
                        <a:cubicBezTo>
                          <a:pt x="19984" y="0"/>
                          <a:pt x="20746" y="381"/>
                          <a:pt x="21508" y="572"/>
                        </a:cubicBezTo>
                        <a:cubicBezTo>
                          <a:pt x="22270" y="762"/>
                          <a:pt x="23318" y="286"/>
                          <a:pt x="23699" y="476"/>
                        </a:cubicBezTo>
                        <a:cubicBezTo>
                          <a:pt x="24175" y="667"/>
                          <a:pt x="23984" y="1238"/>
                          <a:pt x="24175" y="1524"/>
                        </a:cubicBezTo>
                        <a:cubicBezTo>
                          <a:pt x="24365" y="1810"/>
                          <a:pt x="24746" y="2762"/>
                          <a:pt x="25509" y="3048"/>
                        </a:cubicBezTo>
                        <a:cubicBezTo>
                          <a:pt x="26270" y="3334"/>
                          <a:pt x="27318" y="3524"/>
                          <a:pt x="27318" y="4477"/>
                        </a:cubicBezTo>
                        <a:cubicBezTo>
                          <a:pt x="27318" y="5429"/>
                          <a:pt x="27794" y="5906"/>
                          <a:pt x="28366" y="6191"/>
                        </a:cubicBezTo>
                        <a:cubicBezTo>
                          <a:pt x="28937" y="6477"/>
                          <a:pt x="29700" y="6477"/>
                          <a:pt x="30461" y="6477"/>
                        </a:cubicBezTo>
                        <a:cubicBezTo>
                          <a:pt x="31223" y="6477"/>
                          <a:pt x="32176" y="6953"/>
                          <a:pt x="32557" y="6953"/>
                        </a:cubicBezTo>
                        <a:cubicBezTo>
                          <a:pt x="32843" y="7049"/>
                          <a:pt x="32938" y="7334"/>
                          <a:pt x="32462" y="7810"/>
                        </a:cubicBezTo>
                        <a:cubicBezTo>
                          <a:pt x="31985" y="8287"/>
                          <a:pt x="31604" y="8763"/>
                          <a:pt x="31890" y="9239"/>
                        </a:cubicBezTo>
                        <a:cubicBezTo>
                          <a:pt x="32176" y="9716"/>
                          <a:pt x="33224" y="8858"/>
                          <a:pt x="33509" y="9239"/>
                        </a:cubicBezTo>
                        <a:cubicBezTo>
                          <a:pt x="33795" y="9525"/>
                          <a:pt x="33890" y="10763"/>
                          <a:pt x="33890" y="11240"/>
                        </a:cubicBezTo>
                        <a:cubicBezTo>
                          <a:pt x="33890" y="11621"/>
                          <a:pt x="33414" y="11621"/>
                          <a:pt x="32652" y="11621"/>
                        </a:cubicBezTo>
                        <a:cubicBezTo>
                          <a:pt x="31890" y="11621"/>
                          <a:pt x="31223" y="11144"/>
                          <a:pt x="30461" y="11430"/>
                        </a:cubicBezTo>
                        <a:cubicBezTo>
                          <a:pt x="29700" y="11716"/>
                          <a:pt x="28176" y="12764"/>
                          <a:pt x="27699" y="12192"/>
                        </a:cubicBezTo>
                        <a:cubicBezTo>
                          <a:pt x="27223" y="11621"/>
                          <a:pt x="26747" y="11335"/>
                          <a:pt x="26366" y="11335"/>
                        </a:cubicBezTo>
                        <a:cubicBezTo>
                          <a:pt x="25985" y="11335"/>
                          <a:pt x="24842" y="11049"/>
                          <a:pt x="24842" y="11906"/>
                        </a:cubicBezTo>
                        <a:cubicBezTo>
                          <a:pt x="24937" y="12764"/>
                          <a:pt x="24556" y="13716"/>
                          <a:pt x="24365" y="14383"/>
                        </a:cubicBezTo>
                        <a:cubicBezTo>
                          <a:pt x="24175" y="15050"/>
                          <a:pt x="23889" y="14859"/>
                          <a:pt x="24365" y="16478"/>
                        </a:cubicBezTo>
                        <a:cubicBezTo>
                          <a:pt x="24842" y="18002"/>
                          <a:pt x="26270" y="19622"/>
                          <a:pt x="26366" y="20383"/>
                        </a:cubicBezTo>
                        <a:cubicBezTo>
                          <a:pt x="26366" y="21146"/>
                          <a:pt x="26651" y="22574"/>
                          <a:pt x="26651" y="22574"/>
                        </a:cubicBezTo>
                        <a:lnTo>
                          <a:pt x="26747" y="22765"/>
                        </a:lnTo>
                        <a:cubicBezTo>
                          <a:pt x="27223" y="22765"/>
                          <a:pt x="27794" y="22860"/>
                          <a:pt x="28080" y="22955"/>
                        </a:cubicBezTo>
                        <a:cubicBezTo>
                          <a:pt x="28747" y="23241"/>
                          <a:pt x="28556" y="23431"/>
                          <a:pt x="28556" y="24194"/>
                        </a:cubicBezTo>
                        <a:cubicBezTo>
                          <a:pt x="28556" y="24956"/>
                          <a:pt x="29318" y="24956"/>
                          <a:pt x="30176" y="25241"/>
                        </a:cubicBezTo>
                        <a:cubicBezTo>
                          <a:pt x="31033" y="25527"/>
                          <a:pt x="31033" y="25813"/>
                          <a:pt x="31509" y="26479"/>
                        </a:cubicBezTo>
                        <a:cubicBezTo>
                          <a:pt x="31985" y="27242"/>
                          <a:pt x="31700" y="27718"/>
                          <a:pt x="31604" y="28194"/>
                        </a:cubicBezTo>
                        <a:cubicBezTo>
                          <a:pt x="31509" y="28670"/>
                          <a:pt x="31033" y="29242"/>
                          <a:pt x="30557" y="29718"/>
                        </a:cubicBezTo>
                        <a:cubicBezTo>
                          <a:pt x="30080" y="30194"/>
                          <a:pt x="30271" y="30194"/>
                          <a:pt x="30938" y="30194"/>
                        </a:cubicBezTo>
                        <a:cubicBezTo>
                          <a:pt x="31604" y="30194"/>
                          <a:pt x="31890" y="30194"/>
                          <a:pt x="32747" y="30385"/>
                        </a:cubicBezTo>
                        <a:cubicBezTo>
                          <a:pt x="33509" y="30575"/>
                          <a:pt x="33795" y="30956"/>
                          <a:pt x="33890" y="31242"/>
                        </a:cubicBezTo>
                        <a:cubicBezTo>
                          <a:pt x="33986" y="31528"/>
                          <a:pt x="33986" y="32099"/>
                          <a:pt x="34557" y="32861"/>
                        </a:cubicBezTo>
                        <a:lnTo>
                          <a:pt x="34557" y="32861"/>
                        </a:lnTo>
                        <a:cubicBezTo>
                          <a:pt x="34843" y="32576"/>
                          <a:pt x="35891" y="31433"/>
                          <a:pt x="35319" y="30099"/>
                        </a:cubicBezTo>
                        <a:cubicBezTo>
                          <a:pt x="35319" y="30004"/>
                          <a:pt x="35224" y="30004"/>
                          <a:pt x="35224" y="29908"/>
                        </a:cubicBezTo>
                        <a:lnTo>
                          <a:pt x="35510" y="29813"/>
                        </a:lnTo>
                        <a:cubicBezTo>
                          <a:pt x="35510" y="29813"/>
                          <a:pt x="37605" y="29337"/>
                          <a:pt x="38177" y="29337"/>
                        </a:cubicBezTo>
                        <a:cubicBezTo>
                          <a:pt x="38748" y="29337"/>
                          <a:pt x="40177" y="29147"/>
                          <a:pt x="40748" y="29147"/>
                        </a:cubicBezTo>
                        <a:cubicBezTo>
                          <a:pt x="41320" y="29147"/>
                          <a:pt x="42082" y="29337"/>
                          <a:pt x="41701" y="30194"/>
                        </a:cubicBezTo>
                        <a:cubicBezTo>
                          <a:pt x="41225" y="31052"/>
                          <a:pt x="41225" y="31718"/>
                          <a:pt x="41320" y="32290"/>
                        </a:cubicBezTo>
                        <a:cubicBezTo>
                          <a:pt x="41510" y="32861"/>
                          <a:pt x="41225" y="33242"/>
                          <a:pt x="41225" y="33814"/>
                        </a:cubicBezTo>
                        <a:cubicBezTo>
                          <a:pt x="41225" y="34385"/>
                          <a:pt x="41225" y="34766"/>
                          <a:pt x="40844" y="35052"/>
                        </a:cubicBezTo>
                        <a:cubicBezTo>
                          <a:pt x="40463" y="35338"/>
                          <a:pt x="40367" y="36100"/>
                          <a:pt x="40558" y="36290"/>
                        </a:cubicBezTo>
                        <a:cubicBezTo>
                          <a:pt x="40748" y="36576"/>
                          <a:pt x="40844" y="37624"/>
                          <a:pt x="40844" y="37624"/>
                        </a:cubicBezTo>
                        <a:cubicBezTo>
                          <a:pt x="40844" y="37624"/>
                          <a:pt x="39986" y="37909"/>
                          <a:pt x="40367" y="38291"/>
                        </a:cubicBezTo>
                        <a:cubicBezTo>
                          <a:pt x="40748" y="38576"/>
                          <a:pt x="41225" y="39433"/>
                          <a:pt x="40748" y="39529"/>
                        </a:cubicBezTo>
                        <a:cubicBezTo>
                          <a:pt x="40272" y="39529"/>
                          <a:pt x="40367" y="39338"/>
                          <a:pt x="39701" y="39529"/>
                        </a:cubicBezTo>
                        <a:cubicBezTo>
                          <a:pt x="39034" y="39719"/>
                          <a:pt x="38367" y="40481"/>
                          <a:pt x="39129" y="40577"/>
                        </a:cubicBezTo>
                        <a:cubicBezTo>
                          <a:pt x="39891" y="40672"/>
                          <a:pt x="41034" y="39910"/>
                          <a:pt x="40844" y="40577"/>
                        </a:cubicBezTo>
                        <a:cubicBezTo>
                          <a:pt x="40653" y="41243"/>
                          <a:pt x="40272" y="41624"/>
                          <a:pt x="41034" y="41624"/>
                        </a:cubicBezTo>
                        <a:cubicBezTo>
                          <a:pt x="41796" y="41624"/>
                          <a:pt x="42844" y="41910"/>
                          <a:pt x="44177" y="41910"/>
                        </a:cubicBezTo>
                        <a:cubicBezTo>
                          <a:pt x="45511" y="41910"/>
                          <a:pt x="45320" y="41910"/>
                          <a:pt x="45701" y="42577"/>
                        </a:cubicBezTo>
                        <a:cubicBezTo>
                          <a:pt x="46083" y="43148"/>
                          <a:pt x="47321" y="42577"/>
                          <a:pt x="47702" y="43339"/>
                        </a:cubicBezTo>
                        <a:cubicBezTo>
                          <a:pt x="48654" y="44291"/>
                          <a:pt x="49702" y="44387"/>
                          <a:pt x="49702" y="45434"/>
                        </a:cubicBezTo>
                        <a:lnTo>
                          <a:pt x="49702" y="45434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4" name="任意多边形: 形状 1933"/>
                  <p:cNvSpPr/>
                  <p:nvPr/>
                </p:nvSpPr>
                <p:spPr>
                  <a:xfrm>
                    <a:off x="6757858" y="3070186"/>
                    <a:ext cx="350375" cy="242798"/>
                  </a:xfrm>
                  <a:custGeom>
                    <a:avLst/>
                    <a:gdLst>
                      <a:gd name="connsiteX0" fmla="*/ 188819 w 350375"/>
                      <a:gd name="connsiteY0" fmla="*/ 242798 h 242798"/>
                      <a:gd name="connsiteX1" fmla="*/ 188629 w 350375"/>
                      <a:gd name="connsiteY1" fmla="*/ 242798 h 242798"/>
                      <a:gd name="connsiteX2" fmla="*/ 188343 w 350375"/>
                      <a:gd name="connsiteY2" fmla="*/ 242417 h 242798"/>
                      <a:gd name="connsiteX3" fmla="*/ 187391 w 350375"/>
                      <a:gd name="connsiteY3" fmla="*/ 241465 h 242798"/>
                      <a:gd name="connsiteX4" fmla="*/ 184533 w 350375"/>
                      <a:gd name="connsiteY4" fmla="*/ 241846 h 242798"/>
                      <a:gd name="connsiteX5" fmla="*/ 183390 w 350375"/>
                      <a:gd name="connsiteY5" fmla="*/ 242417 h 242798"/>
                      <a:gd name="connsiteX6" fmla="*/ 183390 w 350375"/>
                      <a:gd name="connsiteY6" fmla="*/ 242036 h 242798"/>
                      <a:gd name="connsiteX7" fmla="*/ 184819 w 350375"/>
                      <a:gd name="connsiteY7" fmla="*/ 239846 h 242798"/>
                      <a:gd name="connsiteX8" fmla="*/ 185390 w 350375"/>
                      <a:gd name="connsiteY8" fmla="*/ 238131 h 242798"/>
                      <a:gd name="connsiteX9" fmla="*/ 186152 w 350375"/>
                      <a:gd name="connsiteY9" fmla="*/ 237179 h 242798"/>
                      <a:gd name="connsiteX10" fmla="*/ 186057 w 350375"/>
                      <a:gd name="connsiteY10" fmla="*/ 235464 h 242798"/>
                      <a:gd name="connsiteX11" fmla="*/ 187009 w 350375"/>
                      <a:gd name="connsiteY11" fmla="*/ 232797 h 242798"/>
                      <a:gd name="connsiteX12" fmla="*/ 186057 w 350375"/>
                      <a:gd name="connsiteY12" fmla="*/ 231749 h 242798"/>
                      <a:gd name="connsiteX13" fmla="*/ 186724 w 350375"/>
                      <a:gd name="connsiteY13" fmla="*/ 230225 h 242798"/>
                      <a:gd name="connsiteX14" fmla="*/ 187295 w 350375"/>
                      <a:gd name="connsiteY14" fmla="*/ 229273 h 242798"/>
                      <a:gd name="connsiteX15" fmla="*/ 187962 w 350375"/>
                      <a:gd name="connsiteY15" fmla="*/ 227749 h 242798"/>
                      <a:gd name="connsiteX16" fmla="*/ 185962 w 350375"/>
                      <a:gd name="connsiteY16" fmla="*/ 227368 h 242798"/>
                      <a:gd name="connsiteX17" fmla="*/ 186057 w 350375"/>
                      <a:gd name="connsiteY17" fmla="*/ 225082 h 242798"/>
                      <a:gd name="connsiteX18" fmla="*/ 184533 w 350375"/>
                      <a:gd name="connsiteY18" fmla="*/ 224510 h 242798"/>
                      <a:gd name="connsiteX19" fmla="*/ 183200 w 350375"/>
                      <a:gd name="connsiteY19" fmla="*/ 223558 h 242798"/>
                      <a:gd name="connsiteX20" fmla="*/ 182152 w 350375"/>
                      <a:gd name="connsiteY20" fmla="*/ 224034 h 242798"/>
                      <a:gd name="connsiteX21" fmla="*/ 181009 w 350375"/>
                      <a:gd name="connsiteY21" fmla="*/ 222320 h 242798"/>
                      <a:gd name="connsiteX22" fmla="*/ 180723 w 350375"/>
                      <a:gd name="connsiteY22" fmla="*/ 221367 h 242798"/>
                      <a:gd name="connsiteX23" fmla="*/ 180247 w 350375"/>
                      <a:gd name="connsiteY23" fmla="*/ 220034 h 242798"/>
                      <a:gd name="connsiteX24" fmla="*/ 178913 w 350375"/>
                      <a:gd name="connsiteY24" fmla="*/ 220034 h 242798"/>
                      <a:gd name="connsiteX25" fmla="*/ 178247 w 350375"/>
                      <a:gd name="connsiteY25" fmla="*/ 219272 h 242798"/>
                      <a:gd name="connsiteX26" fmla="*/ 177389 w 350375"/>
                      <a:gd name="connsiteY26" fmla="*/ 218510 h 242798"/>
                      <a:gd name="connsiteX27" fmla="*/ 176246 w 350375"/>
                      <a:gd name="connsiteY27" fmla="*/ 217557 h 242798"/>
                      <a:gd name="connsiteX28" fmla="*/ 175865 w 350375"/>
                      <a:gd name="connsiteY28" fmla="*/ 215271 h 242798"/>
                      <a:gd name="connsiteX29" fmla="*/ 174246 w 350375"/>
                      <a:gd name="connsiteY29" fmla="*/ 214033 h 242798"/>
                      <a:gd name="connsiteX30" fmla="*/ 174056 w 350375"/>
                      <a:gd name="connsiteY30" fmla="*/ 212890 h 242798"/>
                      <a:gd name="connsiteX31" fmla="*/ 173198 w 350375"/>
                      <a:gd name="connsiteY31" fmla="*/ 212318 h 242798"/>
                      <a:gd name="connsiteX32" fmla="*/ 171865 w 350375"/>
                      <a:gd name="connsiteY32" fmla="*/ 210413 h 242798"/>
                      <a:gd name="connsiteX33" fmla="*/ 171674 w 350375"/>
                      <a:gd name="connsiteY33" fmla="*/ 208318 h 242798"/>
                      <a:gd name="connsiteX34" fmla="*/ 170817 w 350375"/>
                      <a:gd name="connsiteY34" fmla="*/ 206794 h 242798"/>
                      <a:gd name="connsiteX35" fmla="*/ 169293 w 350375"/>
                      <a:gd name="connsiteY35" fmla="*/ 206127 h 242798"/>
                      <a:gd name="connsiteX36" fmla="*/ 167388 w 350375"/>
                      <a:gd name="connsiteY36" fmla="*/ 206984 h 242798"/>
                      <a:gd name="connsiteX37" fmla="*/ 165864 w 350375"/>
                      <a:gd name="connsiteY37" fmla="*/ 207461 h 242798"/>
                      <a:gd name="connsiteX38" fmla="*/ 165769 w 350375"/>
                      <a:gd name="connsiteY38" fmla="*/ 204889 h 242798"/>
                      <a:gd name="connsiteX39" fmla="*/ 164911 w 350375"/>
                      <a:gd name="connsiteY39" fmla="*/ 202412 h 242798"/>
                      <a:gd name="connsiteX40" fmla="*/ 163483 w 350375"/>
                      <a:gd name="connsiteY40" fmla="*/ 200126 h 242798"/>
                      <a:gd name="connsiteX41" fmla="*/ 162911 w 350375"/>
                      <a:gd name="connsiteY41" fmla="*/ 196221 h 242798"/>
                      <a:gd name="connsiteX42" fmla="*/ 164340 w 350375"/>
                      <a:gd name="connsiteY42" fmla="*/ 195173 h 242798"/>
                      <a:gd name="connsiteX43" fmla="*/ 162435 w 350375"/>
                      <a:gd name="connsiteY43" fmla="*/ 194316 h 242798"/>
                      <a:gd name="connsiteX44" fmla="*/ 162435 w 350375"/>
                      <a:gd name="connsiteY44" fmla="*/ 193459 h 242798"/>
                      <a:gd name="connsiteX45" fmla="*/ 163292 w 350375"/>
                      <a:gd name="connsiteY45" fmla="*/ 192316 h 242798"/>
                      <a:gd name="connsiteX46" fmla="*/ 163959 w 350375"/>
                      <a:gd name="connsiteY46" fmla="*/ 191173 h 242798"/>
                      <a:gd name="connsiteX47" fmla="*/ 164816 w 350375"/>
                      <a:gd name="connsiteY47" fmla="*/ 188982 h 242798"/>
                      <a:gd name="connsiteX48" fmla="*/ 164911 w 350375"/>
                      <a:gd name="connsiteY48" fmla="*/ 186982 h 242798"/>
                      <a:gd name="connsiteX49" fmla="*/ 165769 w 350375"/>
                      <a:gd name="connsiteY49" fmla="*/ 186506 h 242798"/>
                      <a:gd name="connsiteX50" fmla="*/ 166817 w 350375"/>
                      <a:gd name="connsiteY50" fmla="*/ 184982 h 242798"/>
                      <a:gd name="connsiteX51" fmla="*/ 166055 w 350375"/>
                      <a:gd name="connsiteY51" fmla="*/ 183839 h 242798"/>
                      <a:gd name="connsiteX52" fmla="*/ 164150 w 350375"/>
                      <a:gd name="connsiteY52" fmla="*/ 184124 h 242798"/>
                      <a:gd name="connsiteX53" fmla="*/ 162149 w 350375"/>
                      <a:gd name="connsiteY53" fmla="*/ 183267 h 242798"/>
                      <a:gd name="connsiteX54" fmla="*/ 162149 w 350375"/>
                      <a:gd name="connsiteY54" fmla="*/ 184505 h 242798"/>
                      <a:gd name="connsiteX55" fmla="*/ 160816 w 350375"/>
                      <a:gd name="connsiteY55" fmla="*/ 185363 h 242798"/>
                      <a:gd name="connsiteX56" fmla="*/ 160530 w 350375"/>
                      <a:gd name="connsiteY56" fmla="*/ 184220 h 242798"/>
                      <a:gd name="connsiteX57" fmla="*/ 160149 w 350375"/>
                      <a:gd name="connsiteY57" fmla="*/ 182505 h 242798"/>
                      <a:gd name="connsiteX58" fmla="*/ 159292 w 350375"/>
                      <a:gd name="connsiteY58" fmla="*/ 181743 h 242798"/>
                      <a:gd name="connsiteX59" fmla="*/ 158720 w 350375"/>
                      <a:gd name="connsiteY59" fmla="*/ 180886 h 242798"/>
                      <a:gd name="connsiteX60" fmla="*/ 158530 w 350375"/>
                      <a:gd name="connsiteY60" fmla="*/ 179457 h 242798"/>
                      <a:gd name="connsiteX61" fmla="*/ 157482 w 350375"/>
                      <a:gd name="connsiteY61" fmla="*/ 178219 h 242798"/>
                      <a:gd name="connsiteX62" fmla="*/ 156053 w 350375"/>
                      <a:gd name="connsiteY62" fmla="*/ 178409 h 242798"/>
                      <a:gd name="connsiteX63" fmla="*/ 154625 w 350375"/>
                      <a:gd name="connsiteY63" fmla="*/ 178790 h 242798"/>
                      <a:gd name="connsiteX64" fmla="*/ 153767 w 350375"/>
                      <a:gd name="connsiteY64" fmla="*/ 177171 h 242798"/>
                      <a:gd name="connsiteX65" fmla="*/ 154148 w 350375"/>
                      <a:gd name="connsiteY65" fmla="*/ 176219 h 242798"/>
                      <a:gd name="connsiteX66" fmla="*/ 154148 w 350375"/>
                      <a:gd name="connsiteY66" fmla="*/ 175361 h 242798"/>
                      <a:gd name="connsiteX67" fmla="*/ 153767 w 350375"/>
                      <a:gd name="connsiteY67" fmla="*/ 173837 h 242798"/>
                      <a:gd name="connsiteX68" fmla="*/ 151767 w 350375"/>
                      <a:gd name="connsiteY68" fmla="*/ 172218 h 242798"/>
                      <a:gd name="connsiteX69" fmla="*/ 150148 w 350375"/>
                      <a:gd name="connsiteY69" fmla="*/ 171266 h 242798"/>
                      <a:gd name="connsiteX70" fmla="*/ 148909 w 350375"/>
                      <a:gd name="connsiteY70" fmla="*/ 170027 h 242798"/>
                      <a:gd name="connsiteX71" fmla="*/ 148338 w 350375"/>
                      <a:gd name="connsiteY71" fmla="*/ 169075 h 242798"/>
                      <a:gd name="connsiteX72" fmla="*/ 148243 w 350375"/>
                      <a:gd name="connsiteY72" fmla="*/ 167265 h 242798"/>
                      <a:gd name="connsiteX73" fmla="*/ 148148 w 350375"/>
                      <a:gd name="connsiteY73" fmla="*/ 164979 h 242798"/>
                      <a:gd name="connsiteX74" fmla="*/ 146624 w 350375"/>
                      <a:gd name="connsiteY74" fmla="*/ 164884 h 242798"/>
                      <a:gd name="connsiteX75" fmla="*/ 145576 w 350375"/>
                      <a:gd name="connsiteY75" fmla="*/ 165170 h 242798"/>
                      <a:gd name="connsiteX76" fmla="*/ 145004 w 350375"/>
                      <a:gd name="connsiteY76" fmla="*/ 163836 h 242798"/>
                      <a:gd name="connsiteX77" fmla="*/ 144242 w 350375"/>
                      <a:gd name="connsiteY77" fmla="*/ 162979 h 242798"/>
                      <a:gd name="connsiteX78" fmla="*/ 143385 w 350375"/>
                      <a:gd name="connsiteY78" fmla="*/ 162407 h 242798"/>
                      <a:gd name="connsiteX79" fmla="*/ 143004 w 350375"/>
                      <a:gd name="connsiteY79" fmla="*/ 161264 h 242798"/>
                      <a:gd name="connsiteX80" fmla="*/ 143194 w 350375"/>
                      <a:gd name="connsiteY80" fmla="*/ 160217 h 242798"/>
                      <a:gd name="connsiteX81" fmla="*/ 142433 w 350375"/>
                      <a:gd name="connsiteY81" fmla="*/ 157740 h 242798"/>
                      <a:gd name="connsiteX82" fmla="*/ 140242 w 350375"/>
                      <a:gd name="connsiteY82" fmla="*/ 156311 h 242798"/>
                      <a:gd name="connsiteX83" fmla="*/ 139670 w 350375"/>
                      <a:gd name="connsiteY83" fmla="*/ 157835 h 242798"/>
                      <a:gd name="connsiteX84" fmla="*/ 138051 w 350375"/>
                      <a:gd name="connsiteY84" fmla="*/ 157835 h 242798"/>
                      <a:gd name="connsiteX85" fmla="*/ 136813 w 350375"/>
                      <a:gd name="connsiteY85" fmla="*/ 154406 h 242798"/>
                      <a:gd name="connsiteX86" fmla="*/ 136622 w 350375"/>
                      <a:gd name="connsiteY86" fmla="*/ 150882 h 242798"/>
                      <a:gd name="connsiteX87" fmla="*/ 135193 w 350375"/>
                      <a:gd name="connsiteY87" fmla="*/ 147453 h 242798"/>
                      <a:gd name="connsiteX88" fmla="*/ 135479 w 350375"/>
                      <a:gd name="connsiteY88" fmla="*/ 145453 h 242798"/>
                      <a:gd name="connsiteX89" fmla="*/ 135575 w 350375"/>
                      <a:gd name="connsiteY89" fmla="*/ 143834 h 242798"/>
                      <a:gd name="connsiteX90" fmla="*/ 135575 w 350375"/>
                      <a:gd name="connsiteY90" fmla="*/ 142119 h 242798"/>
                      <a:gd name="connsiteX91" fmla="*/ 134527 w 350375"/>
                      <a:gd name="connsiteY91" fmla="*/ 142691 h 242798"/>
                      <a:gd name="connsiteX92" fmla="*/ 133003 w 350375"/>
                      <a:gd name="connsiteY92" fmla="*/ 143072 h 242798"/>
                      <a:gd name="connsiteX93" fmla="*/ 132050 w 350375"/>
                      <a:gd name="connsiteY93" fmla="*/ 144024 h 242798"/>
                      <a:gd name="connsiteX94" fmla="*/ 131288 w 350375"/>
                      <a:gd name="connsiteY94" fmla="*/ 145262 h 242798"/>
                      <a:gd name="connsiteX95" fmla="*/ 130241 w 350375"/>
                      <a:gd name="connsiteY95" fmla="*/ 146215 h 242798"/>
                      <a:gd name="connsiteX96" fmla="*/ 129478 w 350375"/>
                      <a:gd name="connsiteY96" fmla="*/ 149358 h 242798"/>
                      <a:gd name="connsiteX97" fmla="*/ 128812 w 350375"/>
                      <a:gd name="connsiteY97" fmla="*/ 151073 h 242798"/>
                      <a:gd name="connsiteX98" fmla="*/ 127955 w 350375"/>
                      <a:gd name="connsiteY98" fmla="*/ 153263 h 242798"/>
                      <a:gd name="connsiteX99" fmla="*/ 127097 w 350375"/>
                      <a:gd name="connsiteY99" fmla="*/ 155168 h 242798"/>
                      <a:gd name="connsiteX100" fmla="*/ 126050 w 350375"/>
                      <a:gd name="connsiteY100" fmla="*/ 156883 h 242798"/>
                      <a:gd name="connsiteX101" fmla="*/ 124335 w 350375"/>
                      <a:gd name="connsiteY101" fmla="*/ 158026 h 242798"/>
                      <a:gd name="connsiteX102" fmla="*/ 124144 w 350375"/>
                      <a:gd name="connsiteY102" fmla="*/ 159550 h 242798"/>
                      <a:gd name="connsiteX103" fmla="*/ 123668 w 350375"/>
                      <a:gd name="connsiteY103" fmla="*/ 159645 h 242798"/>
                      <a:gd name="connsiteX104" fmla="*/ 122811 w 350375"/>
                      <a:gd name="connsiteY104" fmla="*/ 157931 h 242798"/>
                      <a:gd name="connsiteX105" fmla="*/ 120430 w 350375"/>
                      <a:gd name="connsiteY105" fmla="*/ 157835 h 242798"/>
                      <a:gd name="connsiteX106" fmla="*/ 120239 w 350375"/>
                      <a:gd name="connsiteY106" fmla="*/ 156311 h 242798"/>
                      <a:gd name="connsiteX107" fmla="*/ 121858 w 350375"/>
                      <a:gd name="connsiteY107" fmla="*/ 154787 h 242798"/>
                      <a:gd name="connsiteX108" fmla="*/ 121287 w 350375"/>
                      <a:gd name="connsiteY108" fmla="*/ 153263 h 242798"/>
                      <a:gd name="connsiteX109" fmla="*/ 119668 w 350375"/>
                      <a:gd name="connsiteY109" fmla="*/ 153644 h 242798"/>
                      <a:gd name="connsiteX110" fmla="*/ 118239 w 350375"/>
                      <a:gd name="connsiteY110" fmla="*/ 153073 h 242798"/>
                      <a:gd name="connsiteX111" fmla="*/ 118430 w 350375"/>
                      <a:gd name="connsiteY111" fmla="*/ 151358 h 242798"/>
                      <a:gd name="connsiteX112" fmla="*/ 119668 w 350375"/>
                      <a:gd name="connsiteY112" fmla="*/ 148691 h 242798"/>
                      <a:gd name="connsiteX113" fmla="*/ 117382 w 350375"/>
                      <a:gd name="connsiteY113" fmla="*/ 146786 h 242798"/>
                      <a:gd name="connsiteX114" fmla="*/ 114905 w 350375"/>
                      <a:gd name="connsiteY114" fmla="*/ 145739 h 242798"/>
                      <a:gd name="connsiteX115" fmla="*/ 113762 w 350375"/>
                      <a:gd name="connsiteY115" fmla="*/ 144215 h 242798"/>
                      <a:gd name="connsiteX116" fmla="*/ 113476 w 350375"/>
                      <a:gd name="connsiteY116" fmla="*/ 142405 h 242798"/>
                      <a:gd name="connsiteX117" fmla="*/ 113381 w 350375"/>
                      <a:gd name="connsiteY117" fmla="*/ 142119 h 242798"/>
                      <a:gd name="connsiteX118" fmla="*/ 112333 w 350375"/>
                      <a:gd name="connsiteY118" fmla="*/ 141929 h 242798"/>
                      <a:gd name="connsiteX119" fmla="*/ 107761 w 350375"/>
                      <a:gd name="connsiteY119" fmla="*/ 142405 h 242798"/>
                      <a:gd name="connsiteX120" fmla="*/ 107571 w 350375"/>
                      <a:gd name="connsiteY120" fmla="*/ 142405 h 242798"/>
                      <a:gd name="connsiteX121" fmla="*/ 107095 w 350375"/>
                      <a:gd name="connsiteY121" fmla="*/ 140976 h 242798"/>
                      <a:gd name="connsiteX122" fmla="*/ 104428 w 350375"/>
                      <a:gd name="connsiteY122" fmla="*/ 141357 h 242798"/>
                      <a:gd name="connsiteX123" fmla="*/ 102047 w 350375"/>
                      <a:gd name="connsiteY123" fmla="*/ 140024 h 242798"/>
                      <a:gd name="connsiteX124" fmla="*/ 99475 w 350375"/>
                      <a:gd name="connsiteY124" fmla="*/ 138881 h 242798"/>
                      <a:gd name="connsiteX125" fmla="*/ 98903 w 350375"/>
                      <a:gd name="connsiteY125" fmla="*/ 138023 h 242798"/>
                      <a:gd name="connsiteX126" fmla="*/ 97093 w 350375"/>
                      <a:gd name="connsiteY126" fmla="*/ 136976 h 242798"/>
                      <a:gd name="connsiteX127" fmla="*/ 97093 w 350375"/>
                      <a:gd name="connsiteY127" fmla="*/ 134785 h 242798"/>
                      <a:gd name="connsiteX128" fmla="*/ 94903 w 350375"/>
                      <a:gd name="connsiteY128" fmla="*/ 133928 h 242798"/>
                      <a:gd name="connsiteX129" fmla="*/ 93665 w 350375"/>
                      <a:gd name="connsiteY129" fmla="*/ 134213 h 242798"/>
                      <a:gd name="connsiteX130" fmla="*/ 93283 w 350375"/>
                      <a:gd name="connsiteY130" fmla="*/ 134213 h 242798"/>
                      <a:gd name="connsiteX131" fmla="*/ 93283 w 350375"/>
                      <a:gd name="connsiteY131" fmla="*/ 134499 h 242798"/>
                      <a:gd name="connsiteX132" fmla="*/ 92426 w 350375"/>
                      <a:gd name="connsiteY132" fmla="*/ 136880 h 242798"/>
                      <a:gd name="connsiteX133" fmla="*/ 92426 w 350375"/>
                      <a:gd name="connsiteY133" fmla="*/ 139738 h 242798"/>
                      <a:gd name="connsiteX134" fmla="*/ 92331 w 350375"/>
                      <a:gd name="connsiteY134" fmla="*/ 139833 h 242798"/>
                      <a:gd name="connsiteX135" fmla="*/ 89664 w 350375"/>
                      <a:gd name="connsiteY135" fmla="*/ 140595 h 242798"/>
                      <a:gd name="connsiteX136" fmla="*/ 87664 w 350375"/>
                      <a:gd name="connsiteY136" fmla="*/ 139738 h 242798"/>
                      <a:gd name="connsiteX137" fmla="*/ 86140 w 350375"/>
                      <a:gd name="connsiteY137" fmla="*/ 139738 h 242798"/>
                      <a:gd name="connsiteX138" fmla="*/ 84425 w 350375"/>
                      <a:gd name="connsiteY138" fmla="*/ 138119 h 242798"/>
                      <a:gd name="connsiteX139" fmla="*/ 83282 w 350375"/>
                      <a:gd name="connsiteY139" fmla="*/ 138309 h 242798"/>
                      <a:gd name="connsiteX140" fmla="*/ 82520 w 350375"/>
                      <a:gd name="connsiteY140" fmla="*/ 139738 h 242798"/>
                      <a:gd name="connsiteX141" fmla="*/ 80615 w 350375"/>
                      <a:gd name="connsiteY141" fmla="*/ 137928 h 242798"/>
                      <a:gd name="connsiteX142" fmla="*/ 78710 w 350375"/>
                      <a:gd name="connsiteY142" fmla="*/ 137166 h 242798"/>
                      <a:gd name="connsiteX143" fmla="*/ 77853 w 350375"/>
                      <a:gd name="connsiteY143" fmla="*/ 136118 h 242798"/>
                      <a:gd name="connsiteX144" fmla="*/ 76900 w 350375"/>
                      <a:gd name="connsiteY144" fmla="*/ 134690 h 242798"/>
                      <a:gd name="connsiteX145" fmla="*/ 78234 w 350375"/>
                      <a:gd name="connsiteY145" fmla="*/ 133166 h 242798"/>
                      <a:gd name="connsiteX146" fmla="*/ 81282 w 350375"/>
                      <a:gd name="connsiteY146" fmla="*/ 133261 h 242798"/>
                      <a:gd name="connsiteX147" fmla="*/ 82044 w 350375"/>
                      <a:gd name="connsiteY147" fmla="*/ 132689 h 242798"/>
                      <a:gd name="connsiteX148" fmla="*/ 81092 w 350375"/>
                      <a:gd name="connsiteY148" fmla="*/ 131832 h 242798"/>
                      <a:gd name="connsiteX149" fmla="*/ 80234 w 350375"/>
                      <a:gd name="connsiteY149" fmla="*/ 130784 h 242798"/>
                      <a:gd name="connsiteX150" fmla="*/ 80425 w 350375"/>
                      <a:gd name="connsiteY150" fmla="*/ 130308 h 242798"/>
                      <a:gd name="connsiteX151" fmla="*/ 81092 w 350375"/>
                      <a:gd name="connsiteY151" fmla="*/ 130880 h 242798"/>
                      <a:gd name="connsiteX152" fmla="*/ 82234 w 350375"/>
                      <a:gd name="connsiteY152" fmla="*/ 130975 h 242798"/>
                      <a:gd name="connsiteX153" fmla="*/ 83282 w 350375"/>
                      <a:gd name="connsiteY153" fmla="*/ 130689 h 242798"/>
                      <a:gd name="connsiteX154" fmla="*/ 83663 w 350375"/>
                      <a:gd name="connsiteY154" fmla="*/ 127927 h 242798"/>
                      <a:gd name="connsiteX155" fmla="*/ 82139 w 350375"/>
                      <a:gd name="connsiteY155" fmla="*/ 124784 h 242798"/>
                      <a:gd name="connsiteX156" fmla="*/ 81187 w 350375"/>
                      <a:gd name="connsiteY156" fmla="*/ 124212 h 242798"/>
                      <a:gd name="connsiteX157" fmla="*/ 81092 w 350375"/>
                      <a:gd name="connsiteY157" fmla="*/ 123831 h 242798"/>
                      <a:gd name="connsiteX158" fmla="*/ 80996 w 350375"/>
                      <a:gd name="connsiteY158" fmla="*/ 122593 h 242798"/>
                      <a:gd name="connsiteX159" fmla="*/ 79949 w 350375"/>
                      <a:gd name="connsiteY159" fmla="*/ 121164 h 242798"/>
                      <a:gd name="connsiteX160" fmla="*/ 79091 w 350375"/>
                      <a:gd name="connsiteY160" fmla="*/ 119164 h 242798"/>
                      <a:gd name="connsiteX161" fmla="*/ 77282 w 350375"/>
                      <a:gd name="connsiteY161" fmla="*/ 116116 h 242798"/>
                      <a:gd name="connsiteX162" fmla="*/ 75662 w 350375"/>
                      <a:gd name="connsiteY162" fmla="*/ 114687 h 242798"/>
                      <a:gd name="connsiteX163" fmla="*/ 75472 w 350375"/>
                      <a:gd name="connsiteY163" fmla="*/ 113544 h 242798"/>
                      <a:gd name="connsiteX164" fmla="*/ 72805 w 350375"/>
                      <a:gd name="connsiteY164" fmla="*/ 111449 h 242798"/>
                      <a:gd name="connsiteX165" fmla="*/ 72328 w 350375"/>
                      <a:gd name="connsiteY165" fmla="*/ 109829 h 242798"/>
                      <a:gd name="connsiteX166" fmla="*/ 72709 w 350375"/>
                      <a:gd name="connsiteY166" fmla="*/ 107162 h 242798"/>
                      <a:gd name="connsiteX167" fmla="*/ 73376 w 350375"/>
                      <a:gd name="connsiteY167" fmla="*/ 105067 h 242798"/>
                      <a:gd name="connsiteX168" fmla="*/ 70424 w 350375"/>
                      <a:gd name="connsiteY168" fmla="*/ 104019 h 242798"/>
                      <a:gd name="connsiteX169" fmla="*/ 68804 w 350375"/>
                      <a:gd name="connsiteY169" fmla="*/ 101162 h 242798"/>
                      <a:gd name="connsiteX170" fmla="*/ 65185 w 350375"/>
                      <a:gd name="connsiteY170" fmla="*/ 97733 h 242798"/>
                      <a:gd name="connsiteX171" fmla="*/ 62518 w 350375"/>
                      <a:gd name="connsiteY171" fmla="*/ 96971 h 242798"/>
                      <a:gd name="connsiteX172" fmla="*/ 62327 w 350375"/>
                      <a:gd name="connsiteY172" fmla="*/ 95066 h 242798"/>
                      <a:gd name="connsiteX173" fmla="*/ 62327 w 350375"/>
                      <a:gd name="connsiteY173" fmla="*/ 94018 h 242798"/>
                      <a:gd name="connsiteX174" fmla="*/ 61565 w 350375"/>
                      <a:gd name="connsiteY174" fmla="*/ 92399 h 242798"/>
                      <a:gd name="connsiteX175" fmla="*/ 61280 w 350375"/>
                      <a:gd name="connsiteY175" fmla="*/ 90398 h 242798"/>
                      <a:gd name="connsiteX176" fmla="*/ 58898 w 350375"/>
                      <a:gd name="connsiteY176" fmla="*/ 90875 h 242798"/>
                      <a:gd name="connsiteX177" fmla="*/ 54422 w 350375"/>
                      <a:gd name="connsiteY177" fmla="*/ 95923 h 242798"/>
                      <a:gd name="connsiteX178" fmla="*/ 50516 w 350375"/>
                      <a:gd name="connsiteY178" fmla="*/ 98971 h 242798"/>
                      <a:gd name="connsiteX179" fmla="*/ 48325 w 350375"/>
                      <a:gd name="connsiteY179" fmla="*/ 103352 h 242798"/>
                      <a:gd name="connsiteX180" fmla="*/ 45087 w 350375"/>
                      <a:gd name="connsiteY180" fmla="*/ 105448 h 242798"/>
                      <a:gd name="connsiteX181" fmla="*/ 42134 w 350375"/>
                      <a:gd name="connsiteY181" fmla="*/ 107448 h 242798"/>
                      <a:gd name="connsiteX182" fmla="*/ 37467 w 350375"/>
                      <a:gd name="connsiteY182" fmla="*/ 108496 h 242798"/>
                      <a:gd name="connsiteX183" fmla="*/ 34705 w 350375"/>
                      <a:gd name="connsiteY183" fmla="*/ 108020 h 242798"/>
                      <a:gd name="connsiteX184" fmla="*/ 34705 w 350375"/>
                      <a:gd name="connsiteY184" fmla="*/ 106019 h 242798"/>
                      <a:gd name="connsiteX185" fmla="*/ 34133 w 350375"/>
                      <a:gd name="connsiteY185" fmla="*/ 101543 h 242798"/>
                      <a:gd name="connsiteX186" fmla="*/ 32990 w 350375"/>
                      <a:gd name="connsiteY186" fmla="*/ 97447 h 242798"/>
                      <a:gd name="connsiteX187" fmla="*/ 31561 w 350375"/>
                      <a:gd name="connsiteY187" fmla="*/ 97828 h 242798"/>
                      <a:gd name="connsiteX188" fmla="*/ 30609 w 350375"/>
                      <a:gd name="connsiteY188" fmla="*/ 96685 h 242798"/>
                      <a:gd name="connsiteX189" fmla="*/ 29847 w 350375"/>
                      <a:gd name="connsiteY189" fmla="*/ 94780 h 242798"/>
                      <a:gd name="connsiteX190" fmla="*/ 28037 w 350375"/>
                      <a:gd name="connsiteY190" fmla="*/ 93827 h 242798"/>
                      <a:gd name="connsiteX191" fmla="*/ 26990 w 350375"/>
                      <a:gd name="connsiteY191" fmla="*/ 93065 h 242798"/>
                      <a:gd name="connsiteX192" fmla="*/ 25561 w 350375"/>
                      <a:gd name="connsiteY192" fmla="*/ 90875 h 242798"/>
                      <a:gd name="connsiteX193" fmla="*/ 25370 w 350375"/>
                      <a:gd name="connsiteY193" fmla="*/ 88493 h 242798"/>
                      <a:gd name="connsiteX194" fmla="*/ 26132 w 350375"/>
                      <a:gd name="connsiteY194" fmla="*/ 87255 h 242798"/>
                      <a:gd name="connsiteX195" fmla="*/ 26323 w 350375"/>
                      <a:gd name="connsiteY195" fmla="*/ 85922 h 242798"/>
                      <a:gd name="connsiteX196" fmla="*/ 24894 w 350375"/>
                      <a:gd name="connsiteY196" fmla="*/ 86303 h 242798"/>
                      <a:gd name="connsiteX197" fmla="*/ 24418 w 350375"/>
                      <a:gd name="connsiteY197" fmla="*/ 85445 h 242798"/>
                      <a:gd name="connsiteX198" fmla="*/ 25561 w 350375"/>
                      <a:gd name="connsiteY198" fmla="*/ 85064 h 242798"/>
                      <a:gd name="connsiteX199" fmla="*/ 26418 w 350375"/>
                      <a:gd name="connsiteY199" fmla="*/ 84398 h 242798"/>
                      <a:gd name="connsiteX200" fmla="*/ 24989 w 350375"/>
                      <a:gd name="connsiteY200" fmla="*/ 84207 h 242798"/>
                      <a:gd name="connsiteX201" fmla="*/ 23942 w 350375"/>
                      <a:gd name="connsiteY201" fmla="*/ 83921 h 242798"/>
                      <a:gd name="connsiteX202" fmla="*/ 23656 w 350375"/>
                      <a:gd name="connsiteY202" fmla="*/ 82397 h 242798"/>
                      <a:gd name="connsiteX203" fmla="*/ 22513 w 350375"/>
                      <a:gd name="connsiteY203" fmla="*/ 80111 h 242798"/>
                      <a:gd name="connsiteX204" fmla="*/ 21275 w 350375"/>
                      <a:gd name="connsiteY204" fmla="*/ 78968 h 242798"/>
                      <a:gd name="connsiteX205" fmla="*/ 22132 w 350375"/>
                      <a:gd name="connsiteY205" fmla="*/ 78111 h 242798"/>
                      <a:gd name="connsiteX206" fmla="*/ 22227 w 350375"/>
                      <a:gd name="connsiteY206" fmla="*/ 76206 h 242798"/>
                      <a:gd name="connsiteX207" fmla="*/ 21275 w 350375"/>
                      <a:gd name="connsiteY207" fmla="*/ 73825 h 242798"/>
                      <a:gd name="connsiteX208" fmla="*/ 21751 w 350375"/>
                      <a:gd name="connsiteY208" fmla="*/ 72968 h 242798"/>
                      <a:gd name="connsiteX209" fmla="*/ 22036 w 350375"/>
                      <a:gd name="connsiteY209" fmla="*/ 70015 h 242798"/>
                      <a:gd name="connsiteX210" fmla="*/ 21084 w 350375"/>
                      <a:gd name="connsiteY210" fmla="*/ 67062 h 242798"/>
                      <a:gd name="connsiteX211" fmla="*/ 21846 w 350375"/>
                      <a:gd name="connsiteY211" fmla="*/ 64871 h 242798"/>
                      <a:gd name="connsiteX212" fmla="*/ 23180 w 350375"/>
                      <a:gd name="connsiteY212" fmla="*/ 64681 h 242798"/>
                      <a:gd name="connsiteX213" fmla="*/ 24513 w 350375"/>
                      <a:gd name="connsiteY213" fmla="*/ 63347 h 242798"/>
                      <a:gd name="connsiteX214" fmla="*/ 24227 w 350375"/>
                      <a:gd name="connsiteY214" fmla="*/ 59823 h 242798"/>
                      <a:gd name="connsiteX215" fmla="*/ 21084 w 350375"/>
                      <a:gd name="connsiteY215" fmla="*/ 59442 h 242798"/>
                      <a:gd name="connsiteX216" fmla="*/ 20322 w 350375"/>
                      <a:gd name="connsiteY216" fmla="*/ 56394 h 242798"/>
                      <a:gd name="connsiteX217" fmla="*/ 20989 w 350375"/>
                      <a:gd name="connsiteY217" fmla="*/ 53918 h 242798"/>
                      <a:gd name="connsiteX218" fmla="*/ 20417 w 350375"/>
                      <a:gd name="connsiteY218" fmla="*/ 52775 h 242798"/>
                      <a:gd name="connsiteX219" fmla="*/ 19274 w 350375"/>
                      <a:gd name="connsiteY219" fmla="*/ 52298 h 242798"/>
                      <a:gd name="connsiteX220" fmla="*/ 15274 w 350375"/>
                      <a:gd name="connsiteY220" fmla="*/ 51155 h 242798"/>
                      <a:gd name="connsiteX221" fmla="*/ 13655 w 350375"/>
                      <a:gd name="connsiteY221" fmla="*/ 48679 h 242798"/>
                      <a:gd name="connsiteX222" fmla="*/ 12416 w 350375"/>
                      <a:gd name="connsiteY222" fmla="*/ 47060 h 242798"/>
                      <a:gd name="connsiteX223" fmla="*/ 13178 w 350375"/>
                      <a:gd name="connsiteY223" fmla="*/ 46107 h 242798"/>
                      <a:gd name="connsiteX224" fmla="*/ 12607 w 350375"/>
                      <a:gd name="connsiteY224" fmla="*/ 44202 h 242798"/>
                      <a:gd name="connsiteX225" fmla="*/ 11940 w 350375"/>
                      <a:gd name="connsiteY225" fmla="*/ 42678 h 242798"/>
                      <a:gd name="connsiteX226" fmla="*/ 11083 w 350375"/>
                      <a:gd name="connsiteY226" fmla="*/ 41345 h 242798"/>
                      <a:gd name="connsiteX227" fmla="*/ 9368 w 350375"/>
                      <a:gd name="connsiteY227" fmla="*/ 41154 h 242798"/>
                      <a:gd name="connsiteX228" fmla="*/ 7082 w 350375"/>
                      <a:gd name="connsiteY228" fmla="*/ 41535 h 242798"/>
                      <a:gd name="connsiteX229" fmla="*/ 6130 w 350375"/>
                      <a:gd name="connsiteY229" fmla="*/ 42678 h 242798"/>
                      <a:gd name="connsiteX230" fmla="*/ 5368 w 350375"/>
                      <a:gd name="connsiteY230" fmla="*/ 43059 h 242798"/>
                      <a:gd name="connsiteX231" fmla="*/ 3844 w 350375"/>
                      <a:gd name="connsiteY231" fmla="*/ 43059 h 242798"/>
                      <a:gd name="connsiteX232" fmla="*/ 1653 w 350375"/>
                      <a:gd name="connsiteY232" fmla="*/ 42583 h 242798"/>
                      <a:gd name="connsiteX233" fmla="*/ 796 w 350375"/>
                      <a:gd name="connsiteY233" fmla="*/ 41630 h 242798"/>
                      <a:gd name="connsiteX234" fmla="*/ 34 w 350375"/>
                      <a:gd name="connsiteY234" fmla="*/ 40583 h 242798"/>
                      <a:gd name="connsiteX235" fmla="*/ 1177 w 350375"/>
                      <a:gd name="connsiteY235" fmla="*/ 40202 h 242798"/>
                      <a:gd name="connsiteX236" fmla="*/ 1653 w 350375"/>
                      <a:gd name="connsiteY236" fmla="*/ 39821 h 242798"/>
                      <a:gd name="connsiteX237" fmla="*/ 2510 w 350375"/>
                      <a:gd name="connsiteY237" fmla="*/ 38868 h 242798"/>
                      <a:gd name="connsiteX238" fmla="*/ 3272 w 350375"/>
                      <a:gd name="connsiteY238" fmla="*/ 38011 h 242798"/>
                      <a:gd name="connsiteX239" fmla="*/ 3177 w 350375"/>
                      <a:gd name="connsiteY239" fmla="*/ 36392 h 242798"/>
                      <a:gd name="connsiteX240" fmla="*/ 3939 w 350375"/>
                      <a:gd name="connsiteY240" fmla="*/ 34677 h 242798"/>
                      <a:gd name="connsiteX241" fmla="*/ 4225 w 350375"/>
                      <a:gd name="connsiteY241" fmla="*/ 33629 h 242798"/>
                      <a:gd name="connsiteX242" fmla="*/ 4034 w 350375"/>
                      <a:gd name="connsiteY242" fmla="*/ 32486 h 242798"/>
                      <a:gd name="connsiteX243" fmla="*/ 3653 w 350375"/>
                      <a:gd name="connsiteY243" fmla="*/ 31724 h 242798"/>
                      <a:gd name="connsiteX244" fmla="*/ 3177 w 350375"/>
                      <a:gd name="connsiteY244" fmla="*/ 29819 h 242798"/>
                      <a:gd name="connsiteX245" fmla="*/ 1653 w 350375"/>
                      <a:gd name="connsiteY245" fmla="*/ 29057 h 242798"/>
                      <a:gd name="connsiteX246" fmla="*/ 2225 w 350375"/>
                      <a:gd name="connsiteY246" fmla="*/ 27819 h 242798"/>
                      <a:gd name="connsiteX247" fmla="*/ 3653 w 350375"/>
                      <a:gd name="connsiteY247" fmla="*/ 26867 h 242798"/>
                      <a:gd name="connsiteX248" fmla="*/ 4796 w 350375"/>
                      <a:gd name="connsiteY248" fmla="*/ 27819 h 242798"/>
                      <a:gd name="connsiteX249" fmla="*/ 5844 w 350375"/>
                      <a:gd name="connsiteY249" fmla="*/ 27343 h 242798"/>
                      <a:gd name="connsiteX250" fmla="*/ 6701 w 350375"/>
                      <a:gd name="connsiteY250" fmla="*/ 27533 h 242798"/>
                      <a:gd name="connsiteX251" fmla="*/ 7558 w 350375"/>
                      <a:gd name="connsiteY251" fmla="*/ 27914 h 242798"/>
                      <a:gd name="connsiteX252" fmla="*/ 8701 w 350375"/>
                      <a:gd name="connsiteY252" fmla="*/ 28295 h 242798"/>
                      <a:gd name="connsiteX253" fmla="*/ 9559 w 350375"/>
                      <a:gd name="connsiteY253" fmla="*/ 27914 h 242798"/>
                      <a:gd name="connsiteX254" fmla="*/ 10702 w 350375"/>
                      <a:gd name="connsiteY254" fmla="*/ 28772 h 242798"/>
                      <a:gd name="connsiteX255" fmla="*/ 12035 w 350375"/>
                      <a:gd name="connsiteY255" fmla="*/ 29724 h 242798"/>
                      <a:gd name="connsiteX256" fmla="*/ 12988 w 350375"/>
                      <a:gd name="connsiteY256" fmla="*/ 31248 h 242798"/>
                      <a:gd name="connsiteX257" fmla="*/ 14702 w 350375"/>
                      <a:gd name="connsiteY257" fmla="*/ 32296 h 242798"/>
                      <a:gd name="connsiteX258" fmla="*/ 17179 w 350375"/>
                      <a:gd name="connsiteY258" fmla="*/ 32582 h 242798"/>
                      <a:gd name="connsiteX259" fmla="*/ 18703 w 350375"/>
                      <a:gd name="connsiteY259" fmla="*/ 33629 h 242798"/>
                      <a:gd name="connsiteX260" fmla="*/ 19560 w 350375"/>
                      <a:gd name="connsiteY260" fmla="*/ 34772 h 242798"/>
                      <a:gd name="connsiteX261" fmla="*/ 20703 w 350375"/>
                      <a:gd name="connsiteY261" fmla="*/ 34106 h 242798"/>
                      <a:gd name="connsiteX262" fmla="*/ 21656 w 350375"/>
                      <a:gd name="connsiteY262" fmla="*/ 32105 h 242798"/>
                      <a:gd name="connsiteX263" fmla="*/ 22799 w 350375"/>
                      <a:gd name="connsiteY263" fmla="*/ 31439 h 242798"/>
                      <a:gd name="connsiteX264" fmla="*/ 22036 w 350375"/>
                      <a:gd name="connsiteY264" fmla="*/ 28867 h 242798"/>
                      <a:gd name="connsiteX265" fmla="*/ 24703 w 350375"/>
                      <a:gd name="connsiteY265" fmla="*/ 28105 h 242798"/>
                      <a:gd name="connsiteX266" fmla="*/ 26513 w 350375"/>
                      <a:gd name="connsiteY266" fmla="*/ 30010 h 242798"/>
                      <a:gd name="connsiteX267" fmla="*/ 27656 w 350375"/>
                      <a:gd name="connsiteY267" fmla="*/ 32867 h 242798"/>
                      <a:gd name="connsiteX268" fmla="*/ 28418 w 350375"/>
                      <a:gd name="connsiteY268" fmla="*/ 33725 h 242798"/>
                      <a:gd name="connsiteX269" fmla="*/ 29847 w 350375"/>
                      <a:gd name="connsiteY269" fmla="*/ 34391 h 242798"/>
                      <a:gd name="connsiteX270" fmla="*/ 33752 w 350375"/>
                      <a:gd name="connsiteY270" fmla="*/ 35249 h 242798"/>
                      <a:gd name="connsiteX271" fmla="*/ 34133 w 350375"/>
                      <a:gd name="connsiteY271" fmla="*/ 36773 h 242798"/>
                      <a:gd name="connsiteX272" fmla="*/ 36515 w 350375"/>
                      <a:gd name="connsiteY272" fmla="*/ 36201 h 242798"/>
                      <a:gd name="connsiteX273" fmla="*/ 36515 w 350375"/>
                      <a:gd name="connsiteY273" fmla="*/ 34868 h 242798"/>
                      <a:gd name="connsiteX274" fmla="*/ 37562 w 350375"/>
                      <a:gd name="connsiteY274" fmla="*/ 32867 h 242798"/>
                      <a:gd name="connsiteX275" fmla="*/ 37086 w 350375"/>
                      <a:gd name="connsiteY275" fmla="*/ 32105 h 242798"/>
                      <a:gd name="connsiteX276" fmla="*/ 36229 w 350375"/>
                      <a:gd name="connsiteY276" fmla="*/ 30105 h 242798"/>
                      <a:gd name="connsiteX277" fmla="*/ 36991 w 350375"/>
                      <a:gd name="connsiteY277" fmla="*/ 28676 h 242798"/>
                      <a:gd name="connsiteX278" fmla="*/ 37562 w 350375"/>
                      <a:gd name="connsiteY278" fmla="*/ 26295 h 242798"/>
                      <a:gd name="connsiteX279" fmla="*/ 34609 w 350375"/>
                      <a:gd name="connsiteY279" fmla="*/ 18485 h 242798"/>
                      <a:gd name="connsiteX280" fmla="*/ 42706 w 350375"/>
                      <a:gd name="connsiteY280" fmla="*/ 15532 h 242798"/>
                      <a:gd name="connsiteX281" fmla="*/ 43087 w 350375"/>
                      <a:gd name="connsiteY281" fmla="*/ 14770 h 242798"/>
                      <a:gd name="connsiteX282" fmla="*/ 44325 w 350375"/>
                      <a:gd name="connsiteY282" fmla="*/ 13817 h 242798"/>
                      <a:gd name="connsiteX283" fmla="*/ 43944 w 350375"/>
                      <a:gd name="connsiteY283" fmla="*/ 12198 h 242798"/>
                      <a:gd name="connsiteX284" fmla="*/ 44420 w 350375"/>
                      <a:gd name="connsiteY284" fmla="*/ 11531 h 242798"/>
                      <a:gd name="connsiteX285" fmla="*/ 44230 w 350375"/>
                      <a:gd name="connsiteY285" fmla="*/ 9912 h 242798"/>
                      <a:gd name="connsiteX286" fmla="*/ 45087 w 350375"/>
                      <a:gd name="connsiteY286" fmla="*/ 7912 h 242798"/>
                      <a:gd name="connsiteX287" fmla="*/ 45087 w 350375"/>
                      <a:gd name="connsiteY287" fmla="*/ 8007 h 242798"/>
                      <a:gd name="connsiteX288" fmla="*/ 46040 w 350375"/>
                      <a:gd name="connsiteY288" fmla="*/ 6959 h 242798"/>
                      <a:gd name="connsiteX289" fmla="*/ 47754 w 350375"/>
                      <a:gd name="connsiteY289" fmla="*/ 6102 h 242798"/>
                      <a:gd name="connsiteX290" fmla="*/ 48992 w 350375"/>
                      <a:gd name="connsiteY290" fmla="*/ 6674 h 242798"/>
                      <a:gd name="connsiteX291" fmla="*/ 50421 w 350375"/>
                      <a:gd name="connsiteY291" fmla="*/ 6483 h 242798"/>
                      <a:gd name="connsiteX292" fmla="*/ 51659 w 350375"/>
                      <a:gd name="connsiteY292" fmla="*/ 7436 h 242798"/>
                      <a:gd name="connsiteX293" fmla="*/ 52421 w 350375"/>
                      <a:gd name="connsiteY293" fmla="*/ 6769 h 242798"/>
                      <a:gd name="connsiteX294" fmla="*/ 53564 w 350375"/>
                      <a:gd name="connsiteY294" fmla="*/ 6197 h 242798"/>
                      <a:gd name="connsiteX295" fmla="*/ 55183 w 350375"/>
                      <a:gd name="connsiteY295" fmla="*/ 5912 h 242798"/>
                      <a:gd name="connsiteX296" fmla="*/ 56326 w 350375"/>
                      <a:gd name="connsiteY296" fmla="*/ 4959 h 242798"/>
                      <a:gd name="connsiteX297" fmla="*/ 58422 w 350375"/>
                      <a:gd name="connsiteY297" fmla="*/ 5816 h 242798"/>
                      <a:gd name="connsiteX298" fmla="*/ 59470 w 350375"/>
                      <a:gd name="connsiteY298" fmla="*/ 4292 h 242798"/>
                      <a:gd name="connsiteX299" fmla="*/ 61946 w 350375"/>
                      <a:gd name="connsiteY299" fmla="*/ 3721 h 242798"/>
                      <a:gd name="connsiteX300" fmla="*/ 64232 w 350375"/>
                      <a:gd name="connsiteY300" fmla="*/ 2864 h 242798"/>
                      <a:gd name="connsiteX301" fmla="*/ 65470 w 350375"/>
                      <a:gd name="connsiteY301" fmla="*/ 1816 h 242798"/>
                      <a:gd name="connsiteX302" fmla="*/ 66233 w 350375"/>
                      <a:gd name="connsiteY302" fmla="*/ 863 h 242798"/>
                      <a:gd name="connsiteX303" fmla="*/ 66614 w 350375"/>
                      <a:gd name="connsiteY303" fmla="*/ 197 h 242798"/>
                      <a:gd name="connsiteX304" fmla="*/ 67280 w 350375"/>
                      <a:gd name="connsiteY304" fmla="*/ 197 h 242798"/>
                      <a:gd name="connsiteX305" fmla="*/ 68709 w 350375"/>
                      <a:gd name="connsiteY305" fmla="*/ 768 h 242798"/>
                      <a:gd name="connsiteX306" fmla="*/ 69566 w 350375"/>
                      <a:gd name="connsiteY306" fmla="*/ 1530 h 242798"/>
                      <a:gd name="connsiteX307" fmla="*/ 70233 w 350375"/>
                      <a:gd name="connsiteY307" fmla="*/ 6 h 242798"/>
                      <a:gd name="connsiteX308" fmla="*/ 70614 w 350375"/>
                      <a:gd name="connsiteY308" fmla="*/ 959 h 242798"/>
                      <a:gd name="connsiteX309" fmla="*/ 71376 w 350375"/>
                      <a:gd name="connsiteY309" fmla="*/ 4197 h 242798"/>
                      <a:gd name="connsiteX310" fmla="*/ 72900 w 350375"/>
                      <a:gd name="connsiteY310" fmla="*/ 5721 h 242798"/>
                      <a:gd name="connsiteX311" fmla="*/ 73852 w 350375"/>
                      <a:gd name="connsiteY311" fmla="*/ 7340 h 242798"/>
                      <a:gd name="connsiteX312" fmla="*/ 74043 w 350375"/>
                      <a:gd name="connsiteY312" fmla="*/ 9150 h 242798"/>
                      <a:gd name="connsiteX313" fmla="*/ 75376 w 350375"/>
                      <a:gd name="connsiteY313" fmla="*/ 10579 h 242798"/>
                      <a:gd name="connsiteX314" fmla="*/ 75472 w 350375"/>
                      <a:gd name="connsiteY314" fmla="*/ 12579 h 242798"/>
                      <a:gd name="connsiteX315" fmla="*/ 74424 w 350375"/>
                      <a:gd name="connsiteY315" fmla="*/ 13436 h 242798"/>
                      <a:gd name="connsiteX316" fmla="*/ 74424 w 350375"/>
                      <a:gd name="connsiteY316" fmla="*/ 16675 h 242798"/>
                      <a:gd name="connsiteX317" fmla="*/ 76615 w 350375"/>
                      <a:gd name="connsiteY317" fmla="*/ 18199 h 242798"/>
                      <a:gd name="connsiteX318" fmla="*/ 78329 w 350375"/>
                      <a:gd name="connsiteY318" fmla="*/ 19437 h 242798"/>
                      <a:gd name="connsiteX319" fmla="*/ 78996 w 350375"/>
                      <a:gd name="connsiteY319" fmla="*/ 21247 h 242798"/>
                      <a:gd name="connsiteX320" fmla="*/ 78425 w 350375"/>
                      <a:gd name="connsiteY320" fmla="*/ 23152 h 242798"/>
                      <a:gd name="connsiteX321" fmla="*/ 77567 w 350375"/>
                      <a:gd name="connsiteY321" fmla="*/ 24676 h 242798"/>
                      <a:gd name="connsiteX322" fmla="*/ 78996 w 350375"/>
                      <a:gd name="connsiteY322" fmla="*/ 25057 h 242798"/>
                      <a:gd name="connsiteX323" fmla="*/ 80425 w 350375"/>
                      <a:gd name="connsiteY323" fmla="*/ 25724 h 242798"/>
                      <a:gd name="connsiteX324" fmla="*/ 82711 w 350375"/>
                      <a:gd name="connsiteY324" fmla="*/ 28105 h 242798"/>
                      <a:gd name="connsiteX325" fmla="*/ 83092 w 350375"/>
                      <a:gd name="connsiteY325" fmla="*/ 29534 h 242798"/>
                      <a:gd name="connsiteX326" fmla="*/ 84520 w 350375"/>
                      <a:gd name="connsiteY326" fmla="*/ 30486 h 242798"/>
                      <a:gd name="connsiteX327" fmla="*/ 85568 w 350375"/>
                      <a:gd name="connsiteY327" fmla="*/ 30010 h 242798"/>
                      <a:gd name="connsiteX328" fmla="*/ 86616 w 350375"/>
                      <a:gd name="connsiteY328" fmla="*/ 29819 h 242798"/>
                      <a:gd name="connsiteX329" fmla="*/ 87950 w 350375"/>
                      <a:gd name="connsiteY329" fmla="*/ 32391 h 242798"/>
                      <a:gd name="connsiteX330" fmla="*/ 90235 w 350375"/>
                      <a:gd name="connsiteY330" fmla="*/ 32963 h 242798"/>
                      <a:gd name="connsiteX331" fmla="*/ 91855 w 350375"/>
                      <a:gd name="connsiteY331" fmla="*/ 33153 h 242798"/>
                      <a:gd name="connsiteX332" fmla="*/ 91855 w 350375"/>
                      <a:gd name="connsiteY332" fmla="*/ 34201 h 242798"/>
                      <a:gd name="connsiteX333" fmla="*/ 92426 w 350375"/>
                      <a:gd name="connsiteY333" fmla="*/ 35915 h 242798"/>
                      <a:gd name="connsiteX334" fmla="*/ 94617 w 350375"/>
                      <a:gd name="connsiteY334" fmla="*/ 36582 h 242798"/>
                      <a:gd name="connsiteX335" fmla="*/ 96808 w 350375"/>
                      <a:gd name="connsiteY335" fmla="*/ 36201 h 242798"/>
                      <a:gd name="connsiteX336" fmla="*/ 99380 w 350375"/>
                      <a:gd name="connsiteY336" fmla="*/ 37249 h 242798"/>
                      <a:gd name="connsiteX337" fmla="*/ 99951 w 350375"/>
                      <a:gd name="connsiteY337" fmla="*/ 36201 h 242798"/>
                      <a:gd name="connsiteX338" fmla="*/ 100618 w 350375"/>
                      <a:gd name="connsiteY338" fmla="*/ 35439 h 242798"/>
                      <a:gd name="connsiteX339" fmla="*/ 102808 w 350375"/>
                      <a:gd name="connsiteY339" fmla="*/ 35344 h 242798"/>
                      <a:gd name="connsiteX340" fmla="*/ 102808 w 350375"/>
                      <a:gd name="connsiteY340" fmla="*/ 35249 h 242798"/>
                      <a:gd name="connsiteX341" fmla="*/ 104714 w 350375"/>
                      <a:gd name="connsiteY341" fmla="*/ 33820 h 242798"/>
                      <a:gd name="connsiteX342" fmla="*/ 107857 w 350375"/>
                      <a:gd name="connsiteY342" fmla="*/ 33725 h 242798"/>
                      <a:gd name="connsiteX343" fmla="*/ 109667 w 350375"/>
                      <a:gd name="connsiteY343" fmla="*/ 32486 h 242798"/>
                      <a:gd name="connsiteX344" fmla="*/ 109571 w 350375"/>
                      <a:gd name="connsiteY344" fmla="*/ 29724 h 242798"/>
                      <a:gd name="connsiteX345" fmla="*/ 111095 w 350375"/>
                      <a:gd name="connsiteY345" fmla="*/ 29343 h 242798"/>
                      <a:gd name="connsiteX346" fmla="*/ 112619 w 350375"/>
                      <a:gd name="connsiteY346" fmla="*/ 30391 h 242798"/>
                      <a:gd name="connsiteX347" fmla="*/ 114524 w 350375"/>
                      <a:gd name="connsiteY347" fmla="*/ 31058 h 242798"/>
                      <a:gd name="connsiteX348" fmla="*/ 116334 w 350375"/>
                      <a:gd name="connsiteY348" fmla="*/ 33915 h 242798"/>
                      <a:gd name="connsiteX349" fmla="*/ 119001 w 350375"/>
                      <a:gd name="connsiteY349" fmla="*/ 32867 h 242798"/>
                      <a:gd name="connsiteX350" fmla="*/ 122049 w 350375"/>
                      <a:gd name="connsiteY350" fmla="*/ 31915 h 242798"/>
                      <a:gd name="connsiteX351" fmla="*/ 125192 w 350375"/>
                      <a:gd name="connsiteY351" fmla="*/ 31915 h 242798"/>
                      <a:gd name="connsiteX352" fmla="*/ 127097 w 350375"/>
                      <a:gd name="connsiteY352" fmla="*/ 30486 h 242798"/>
                      <a:gd name="connsiteX353" fmla="*/ 128526 w 350375"/>
                      <a:gd name="connsiteY353" fmla="*/ 28010 h 242798"/>
                      <a:gd name="connsiteX354" fmla="*/ 130907 w 350375"/>
                      <a:gd name="connsiteY354" fmla="*/ 26486 h 242798"/>
                      <a:gd name="connsiteX355" fmla="*/ 133955 w 350375"/>
                      <a:gd name="connsiteY355" fmla="*/ 24295 h 242798"/>
                      <a:gd name="connsiteX356" fmla="*/ 135765 w 350375"/>
                      <a:gd name="connsiteY356" fmla="*/ 23723 h 242798"/>
                      <a:gd name="connsiteX357" fmla="*/ 136241 w 350375"/>
                      <a:gd name="connsiteY357" fmla="*/ 25819 h 242798"/>
                      <a:gd name="connsiteX358" fmla="*/ 137670 w 350375"/>
                      <a:gd name="connsiteY358" fmla="*/ 30486 h 242798"/>
                      <a:gd name="connsiteX359" fmla="*/ 139575 w 350375"/>
                      <a:gd name="connsiteY359" fmla="*/ 33058 h 242798"/>
                      <a:gd name="connsiteX360" fmla="*/ 142623 w 350375"/>
                      <a:gd name="connsiteY360" fmla="*/ 35058 h 242798"/>
                      <a:gd name="connsiteX361" fmla="*/ 145576 w 350375"/>
                      <a:gd name="connsiteY361" fmla="*/ 36487 h 242798"/>
                      <a:gd name="connsiteX362" fmla="*/ 147671 w 350375"/>
                      <a:gd name="connsiteY362" fmla="*/ 36582 h 242798"/>
                      <a:gd name="connsiteX363" fmla="*/ 149672 w 350375"/>
                      <a:gd name="connsiteY363" fmla="*/ 36487 h 242798"/>
                      <a:gd name="connsiteX364" fmla="*/ 152624 w 350375"/>
                      <a:gd name="connsiteY364" fmla="*/ 37439 h 242798"/>
                      <a:gd name="connsiteX365" fmla="*/ 155386 w 350375"/>
                      <a:gd name="connsiteY365" fmla="*/ 37344 h 242798"/>
                      <a:gd name="connsiteX366" fmla="*/ 158244 w 350375"/>
                      <a:gd name="connsiteY366" fmla="*/ 36011 h 242798"/>
                      <a:gd name="connsiteX367" fmla="*/ 160340 w 350375"/>
                      <a:gd name="connsiteY367" fmla="*/ 34772 h 242798"/>
                      <a:gd name="connsiteX368" fmla="*/ 162435 w 350375"/>
                      <a:gd name="connsiteY368" fmla="*/ 32010 h 242798"/>
                      <a:gd name="connsiteX369" fmla="*/ 165578 w 350375"/>
                      <a:gd name="connsiteY369" fmla="*/ 30105 h 242798"/>
                      <a:gd name="connsiteX370" fmla="*/ 168150 w 350375"/>
                      <a:gd name="connsiteY370" fmla="*/ 29343 h 242798"/>
                      <a:gd name="connsiteX371" fmla="*/ 171103 w 350375"/>
                      <a:gd name="connsiteY371" fmla="*/ 30200 h 242798"/>
                      <a:gd name="connsiteX372" fmla="*/ 173293 w 350375"/>
                      <a:gd name="connsiteY372" fmla="*/ 30772 h 242798"/>
                      <a:gd name="connsiteX373" fmla="*/ 175580 w 350375"/>
                      <a:gd name="connsiteY373" fmla="*/ 31058 h 242798"/>
                      <a:gd name="connsiteX374" fmla="*/ 177675 w 350375"/>
                      <a:gd name="connsiteY374" fmla="*/ 31629 h 242798"/>
                      <a:gd name="connsiteX375" fmla="*/ 180628 w 350375"/>
                      <a:gd name="connsiteY375" fmla="*/ 30962 h 242798"/>
                      <a:gd name="connsiteX376" fmla="*/ 182342 w 350375"/>
                      <a:gd name="connsiteY376" fmla="*/ 31724 h 242798"/>
                      <a:gd name="connsiteX377" fmla="*/ 183295 w 350375"/>
                      <a:gd name="connsiteY377" fmla="*/ 34106 h 242798"/>
                      <a:gd name="connsiteX378" fmla="*/ 187391 w 350375"/>
                      <a:gd name="connsiteY378" fmla="*/ 37820 h 242798"/>
                      <a:gd name="connsiteX379" fmla="*/ 188819 w 350375"/>
                      <a:gd name="connsiteY379" fmla="*/ 39725 h 242798"/>
                      <a:gd name="connsiteX380" fmla="*/ 188724 w 350375"/>
                      <a:gd name="connsiteY380" fmla="*/ 40392 h 242798"/>
                      <a:gd name="connsiteX381" fmla="*/ 188057 w 350375"/>
                      <a:gd name="connsiteY381" fmla="*/ 40964 h 242798"/>
                      <a:gd name="connsiteX382" fmla="*/ 186343 w 350375"/>
                      <a:gd name="connsiteY382" fmla="*/ 42583 h 242798"/>
                      <a:gd name="connsiteX383" fmla="*/ 186628 w 350375"/>
                      <a:gd name="connsiteY383" fmla="*/ 44774 h 242798"/>
                      <a:gd name="connsiteX384" fmla="*/ 187391 w 350375"/>
                      <a:gd name="connsiteY384" fmla="*/ 47441 h 242798"/>
                      <a:gd name="connsiteX385" fmla="*/ 188915 w 350375"/>
                      <a:gd name="connsiteY385" fmla="*/ 49346 h 242798"/>
                      <a:gd name="connsiteX386" fmla="*/ 189772 w 350375"/>
                      <a:gd name="connsiteY386" fmla="*/ 50870 h 242798"/>
                      <a:gd name="connsiteX387" fmla="*/ 190153 w 350375"/>
                      <a:gd name="connsiteY387" fmla="*/ 52679 h 242798"/>
                      <a:gd name="connsiteX388" fmla="*/ 190819 w 350375"/>
                      <a:gd name="connsiteY388" fmla="*/ 54013 h 242798"/>
                      <a:gd name="connsiteX389" fmla="*/ 190819 w 350375"/>
                      <a:gd name="connsiteY389" fmla="*/ 55537 h 242798"/>
                      <a:gd name="connsiteX390" fmla="*/ 191867 w 350375"/>
                      <a:gd name="connsiteY390" fmla="*/ 56966 h 242798"/>
                      <a:gd name="connsiteX391" fmla="*/ 192629 w 350375"/>
                      <a:gd name="connsiteY391" fmla="*/ 55251 h 242798"/>
                      <a:gd name="connsiteX392" fmla="*/ 193010 w 350375"/>
                      <a:gd name="connsiteY392" fmla="*/ 54299 h 242798"/>
                      <a:gd name="connsiteX393" fmla="*/ 194725 w 350375"/>
                      <a:gd name="connsiteY393" fmla="*/ 53727 h 242798"/>
                      <a:gd name="connsiteX394" fmla="*/ 195392 w 350375"/>
                      <a:gd name="connsiteY394" fmla="*/ 52203 h 242798"/>
                      <a:gd name="connsiteX395" fmla="*/ 196820 w 350375"/>
                      <a:gd name="connsiteY395" fmla="*/ 52108 h 242798"/>
                      <a:gd name="connsiteX396" fmla="*/ 197297 w 350375"/>
                      <a:gd name="connsiteY396" fmla="*/ 52870 h 242798"/>
                      <a:gd name="connsiteX397" fmla="*/ 198535 w 350375"/>
                      <a:gd name="connsiteY397" fmla="*/ 52394 h 242798"/>
                      <a:gd name="connsiteX398" fmla="*/ 198820 w 350375"/>
                      <a:gd name="connsiteY398" fmla="*/ 51441 h 242798"/>
                      <a:gd name="connsiteX399" fmla="*/ 201488 w 350375"/>
                      <a:gd name="connsiteY399" fmla="*/ 51155 h 242798"/>
                      <a:gd name="connsiteX400" fmla="*/ 203011 w 350375"/>
                      <a:gd name="connsiteY400" fmla="*/ 50774 h 242798"/>
                      <a:gd name="connsiteX401" fmla="*/ 203964 w 350375"/>
                      <a:gd name="connsiteY401" fmla="*/ 51441 h 242798"/>
                      <a:gd name="connsiteX402" fmla="*/ 208441 w 350375"/>
                      <a:gd name="connsiteY402" fmla="*/ 52679 h 242798"/>
                      <a:gd name="connsiteX403" fmla="*/ 209298 w 350375"/>
                      <a:gd name="connsiteY403" fmla="*/ 53156 h 242798"/>
                      <a:gd name="connsiteX404" fmla="*/ 209203 w 350375"/>
                      <a:gd name="connsiteY404" fmla="*/ 53346 h 242798"/>
                      <a:gd name="connsiteX405" fmla="*/ 208822 w 350375"/>
                      <a:gd name="connsiteY405" fmla="*/ 54394 h 242798"/>
                      <a:gd name="connsiteX406" fmla="*/ 208155 w 350375"/>
                      <a:gd name="connsiteY406" fmla="*/ 54870 h 242798"/>
                      <a:gd name="connsiteX407" fmla="*/ 206917 w 350375"/>
                      <a:gd name="connsiteY407" fmla="*/ 55061 h 242798"/>
                      <a:gd name="connsiteX408" fmla="*/ 206536 w 350375"/>
                      <a:gd name="connsiteY408" fmla="*/ 56204 h 242798"/>
                      <a:gd name="connsiteX409" fmla="*/ 207202 w 350375"/>
                      <a:gd name="connsiteY409" fmla="*/ 58013 h 242798"/>
                      <a:gd name="connsiteX410" fmla="*/ 208726 w 350375"/>
                      <a:gd name="connsiteY410" fmla="*/ 59061 h 242798"/>
                      <a:gd name="connsiteX411" fmla="*/ 208441 w 350375"/>
                      <a:gd name="connsiteY411" fmla="*/ 61061 h 242798"/>
                      <a:gd name="connsiteX412" fmla="*/ 210155 w 350375"/>
                      <a:gd name="connsiteY412" fmla="*/ 62109 h 242798"/>
                      <a:gd name="connsiteX413" fmla="*/ 212727 w 350375"/>
                      <a:gd name="connsiteY413" fmla="*/ 64300 h 242798"/>
                      <a:gd name="connsiteX414" fmla="*/ 214537 w 350375"/>
                      <a:gd name="connsiteY414" fmla="*/ 65633 h 242798"/>
                      <a:gd name="connsiteX415" fmla="*/ 214537 w 350375"/>
                      <a:gd name="connsiteY415" fmla="*/ 66872 h 242798"/>
                      <a:gd name="connsiteX416" fmla="*/ 214537 w 350375"/>
                      <a:gd name="connsiteY416" fmla="*/ 68586 h 242798"/>
                      <a:gd name="connsiteX417" fmla="*/ 215870 w 350375"/>
                      <a:gd name="connsiteY417" fmla="*/ 69729 h 242798"/>
                      <a:gd name="connsiteX418" fmla="*/ 217204 w 350375"/>
                      <a:gd name="connsiteY418" fmla="*/ 69824 h 242798"/>
                      <a:gd name="connsiteX419" fmla="*/ 218156 w 350375"/>
                      <a:gd name="connsiteY419" fmla="*/ 69729 h 242798"/>
                      <a:gd name="connsiteX420" fmla="*/ 218633 w 350375"/>
                      <a:gd name="connsiteY420" fmla="*/ 68300 h 242798"/>
                      <a:gd name="connsiteX421" fmla="*/ 219394 w 350375"/>
                      <a:gd name="connsiteY421" fmla="*/ 70586 h 242798"/>
                      <a:gd name="connsiteX422" fmla="*/ 220538 w 350375"/>
                      <a:gd name="connsiteY422" fmla="*/ 73158 h 242798"/>
                      <a:gd name="connsiteX423" fmla="*/ 222442 w 350375"/>
                      <a:gd name="connsiteY423" fmla="*/ 73730 h 242798"/>
                      <a:gd name="connsiteX424" fmla="*/ 223300 w 350375"/>
                      <a:gd name="connsiteY424" fmla="*/ 72968 h 242798"/>
                      <a:gd name="connsiteX425" fmla="*/ 224728 w 350375"/>
                      <a:gd name="connsiteY425" fmla="*/ 73158 h 242798"/>
                      <a:gd name="connsiteX426" fmla="*/ 225872 w 350375"/>
                      <a:gd name="connsiteY426" fmla="*/ 73158 h 242798"/>
                      <a:gd name="connsiteX427" fmla="*/ 227110 w 350375"/>
                      <a:gd name="connsiteY427" fmla="*/ 72396 h 242798"/>
                      <a:gd name="connsiteX428" fmla="*/ 228062 w 350375"/>
                      <a:gd name="connsiteY428" fmla="*/ 71348 h 242798"/>
                      <a:gd name="connsiteX429" fmla="*/ 229682 w 350375"/>
                      <a:gd name="connsiteY429" fmla="*/ 70586 h 242798"/>
                      <a:gd name="connsiteX430" fmla="*/ 231015 w 350375"/>
                      <a:gd name="connsiteY430" fmla="*/ 69539 h 242798"/>
                      <a:gd name="connsiteX431" fmla="*/ 231872 w 350375"/>
                      <a:gd name="connsiteY431" fmla="*/ 67919 h 242798"/>
                      <a:gd name="connsiteX432" fmla="*/ 231110 w 350375"/>
                      <a:gd name="connsiteY432" fmla="*/ 66967 h 242798"/>
                      <a:gd name="connsiteX433" fmla="*/ 230539 w 350375"/>
                      <a:gd name="connsiteY433" fmla="*/ 66205 h 242798"/>
                      <a:gd name="connsiteX434" fmla="*/ 231110 w 350375"/>
                      <a:gd name="connsiteY434" fmla="*/ 65252 h 242798"/>
                      <a:gd name="connsiteX435" fmla="*/ 230920 w 350375"/>
                      <a:gd name="connsiteY435" fmla="*/ 63538 h 242798"/>
                      <a:gd name="connsiteX436" fmla="*/ 230158 w 350375"/>
                      <a:gd name="connsiteY436" fmla="*/ 62871 h 242798"/>
                      <a:gd name="connsiteX437" fmla="*/ 229205 w 350375"/>
                      <a:gd name="connsiteY437" fmla="*/ 62395 h 242798"/>
                      <a:gd name="connsiteX438" fmla="*/ 229967 w 350375"/>
                      <a:gd name="connsiteY438" fmla="*/ 61157 h 242798"/>
                      <a:gd name="connsiteX439" fmla="*/ 229110 w 350375"/>
                      <a:gd name="connsiteY439" fmla="*/ 60014 h 242798"/>
                      <a:gd name="connsiteX440" fmla="*/ 228158 w 350375"/>
                      <a:gd name="connsiteY440" fmla="*/ 59061 h 242798"/>
                      <a:gd name="connsiteX441" fmla="*/ 228158 w 350375"/>
                      <a:gd name="connsiteY441" fmla="*/ 57061 h 242798"/>
                      <a:gd name="connsiteX442" fmla="*/ 229491 w 350375"/>
                      <a:gd name="connsiteY442" fmla="*/ 57537 h 242798"/>
                      <a:gd name="connsiteX443" fmla="*/ 230920 w 350375"/>
                      <a:gd name="connsiteY443" fmla="*/ 57156 h 242798"/>
                      <a:gd name="connsiteX444" fmla="*/ 231777 w 350375"/>
                      <a:gd name="connsiteY444" fmla="*/ 56966 h 242798"/>
                      <a:gd name="connsiteX445" fmla="*/ 231872 w 350375"/>
                      <a:gd name="connsiteY445" fmla="*/ 54489 h 242798"/>
                      <a:gd name="connsiteX446" fmla="*/ 232349 w 350375"/>
                      <a:gd name="connsiteY446" fmla="*/ 52203 h 242798"/>
                      <a:gd name="connsiteX447" fmla="*/ 233396 w 350375"/>
                      <a:gd name="connsiteY447" fmla="*/ 51155 h 242798"/>
                      <a:gd name="connsiteX448" fmla="*/ 234063 w 350375"/>
                      <a:gd name="connsiteY448" fmla="*/ 50298 h 242798"/>
                      <a:gd name="connsiteX449" fmla="*/ 235016 w 350375"/>
                      <a:gd name="connsiteY449" fmla="*/ 48869 h 242798"/>
                      <a:gd name="connsiteX450" fmla="*/ 236540 w 350375"/>
                      <a:gd name="connsiteY450" fmla="*/ 47822 h 242798"/>
                      <a:gd name="connsiteX451" fmla="*/ 237968 w 350375"/>
                      <a:gd name="connsiteY451" fmla="*/ 48869 h 242798"/>
                      <a:gd name="connsiteX452" fmla="*/ 239873 w 350375"/>
                      <a:gd name="connsiteY452" fmla="*/ 50298 h 242798"/>
                      <a:gd name="connsiteX453" fmla="*/ 240350 w 350375"/>
                      <a:gd name="connsiteY453" fmla="*/ 51632 h 242798"/>
                      <a:gd name="connsiteX454" fmla="*/ 241683 w 350375"/>
                      <a:gd name="connsiteY454" fmla="*/ 53156 h 242798"/>
                      <a:gd name="connsiteX455" fmla="*/ 241778 w 350375"/>
                      <a:gd name="connsiteY455" fmla="*/ 54680 h 242798"/>
                      <a:gd name="connsiteX456" fmla="*/ 241302 w 350375"/>
                      <a:gd name="connsiteY456" fmla="*/ 55346 h 242798"/>
                      <a:gd name="connsiteX457" fmla="*/ 242350 w 350375"/>
                      <a:gd name="connsiteY457" fmla="*/ 56680 h 242798"/>
                      <a:gd name="connsiteX458" fmla="*/ 242445 w 350375"/>
                      <a:gd name="connsiteY458" fmla="*/ 58871 h 242798"/>
                      <a:gd name="connsiteX459" fmla="*/ 243017 w 350375"/>
                      <a:gd name="connsiteY459" fmla="*/ 60299 h 242798"/>
                      <a:gd name="connsiteX460" fmla="*/ 243588 w 350375"/>
                      <a:gd name="connsiteY460" fmla="*/ 62300 h 242798"/>
                      <a:gd name="connsiteX461" fmla="*/ 246160 w 350375"/>
                      <a:gd name="connsiteY461" fmla="*/ 64681 h 242798"/>
                      <a:gd name="connsiteX462" fmla="*/ 247779 w 350375"/>
                      <a:gd name="connsiteY462" fmla="*/ 66110 h 242798"/>
                      <a:gd name="connsiteX463" fmla="*/ 249589 w 350375"/>
                      <a:gd name="connsiteY463" fmla="*/ 68681 h 242798"/>
                      <a:gd name="connsiteX464" fmla="*/ 251303 w 350375"/>
                      <a:gd name="connsiteY464" fmla="*/ 71063 h 242798"/>
                      <a:gd name="connsiteX465" fmla="*/ 252732 w 350375"/>
                      <a:gd name="connsiteY465" fmla="*/ 72491 h 242798"/>
                      <a:gd name="connsiteX466" fmla="*/ 253399 w 350375"/>
                      <a:gd name="connsiteY466" fmla="*/ 74206 h 242798"/>
                      <a:gd name="connsiteX467" fmla="*/ 255304 w 350375"/>
                      <a:gd name="connsiteY467" fmla="*/ 73444 h 242798"/>
                      <a:gd name="connsiteX468" fmla="*/ 257685 w 350375"/>
                      <a:gd name="connsiteY468" fmla="*/ 74682 h 242798"/>
                      <a:gd name="connsiteX469" fmla="*/ 257018 w 350375"/>
                      <a:gd name="connsiteY469" fmla="*/ 77063 h 242798"/>
                      <a:gd name="connsiteX470" fmla="*/ 258257 w 350375"/>
                      <a:gd name="connsiteY470" fmla="*/ 77921 h 242798"/>
                      <a:gd name="connsiteX471" fmla="*/ 259304 w 350375"/>
                      <a:gd name="connsiteY471" fmla="*/ 79445 h 242798"/>
                      <a:gd name="connsiteX472" fmla="*/ 258352 w 350375"/>
                      <a:gd name="connsiteY472" fmla="*/ 80492 h 242798"/>
                      <a:gd name="connsiteX473" fmla="*/ 259400 w 350375"/>
                      <a:gd name="connsiteY473" fmla="*/ 80778 h 242798"/>
                      <a:gd name="connsiteX474" fmla="*/ 260447 w 350375"/>
                      <a:gd name="connsiteY474" fmla="*/ 81350 h 242798"/>
                      <a:gd name="connsiteX475" fmla="*/ 262257 w 350375"/>
                      <a:gd name="connsiteY475" fmla="*/ 83731 h 242798"/>
                      <a:gd name="connsiteX476" fmla="*/ 264067 w 350375"/>
                      <a:gd name="connsiteY476" fmla="*/ 86684 h 242798"/>
                      <a:gd name="connsiteX477" fmla="*/ 265400 w 350375"/>
                      <a:gd name="connsiteY477" fmla="*/ 87922 h 242798"/>
                      <a:gd name="connsiteX478" fmla="*/ 266734 w 350375"/>
                      <a:gd name="connsiteY478" fmla="*/ 88303 h 242798"/>
                      <a:gd name="connsiteX479" fmla="*/ 267496 w 350375"/>
                      <a:gd name="connsiteY479" fmla="*/ 87541 h 242798"/>
                      <a:gd name="connsiteX480" fmla="*/ 268734 w 350375"/>
                      <a:gd name="connsiteY480" fmla="*/ 87446 h 242798"/>
                      <a:gd name="connsiteX481" fmla="*/ 270353 w 350375"/>
                      <a:gd name="connsiteY481" fmla="*/ 87922 h 242798"/>
                      <a:gd name="connsiteX482" fmla="*/ 271210 w 350375"/>
                      <a:gd name="connsiteY482" fmla="*/ 87446 h 242798"/>
                      <a:gd name="connsiteX483" fmla="*/ 273401 w 350375"/>
                      <a:gd name="connsiteY483" fmla="*/ 86017 h 242798"/>
                      <a:gd name="connsiteX484" fmla="*/ 274925 w 350375"/>
                      <a:gd name="connsiteY484" fmla="*/ 84588 h 242798"/>
                      <a:gd name="connsiteX485" fmla="*/ 276544 w 350375"/>
                      <a:gd name="connsiteY485" fmla="*/ 83731 h 242798"/>
                      <a:gd name="connsiteX486" fmla="*/ 277211 w 350375"/>
                      <a:gd name="connsiteY486" fmla="*/ 81921 h 242798"/>
                      <a:gd name="connsiteX487" fmla="*/ 276354 w 350375"/>
                      <a:gd name="connsiteY487" fmla="*/ 80111 h 242798"/>
                      <a:gd name="connsiteX488" fmla="*/ 275687 w 350375"/>
                      <a:gd name="connsiteY488" fmla="*/ 77825 h 242798"/>
                      <a:gd name="connsiteX489" fmla="*/ 275211 w 350375"/>
                      <a:gd name="connsiteY489" fmla="*/ 76397 h 242798"/>
                      <a:gd name="connsiteX490" fmla="*/ 274354 w 350375"/>
                      <a:gd name="connsiteY490" fmla="*/ 73349 h 242798"/>
                      <a:gd name="connsiteX491" fmla="*/ 275687 w 350375"/>
                      <a:gd name="connsiteY491" fmla="*/ 71920 h 242798"/>
                      <a:gd name="connsiteX492" fmla="*/ 276735 w 350375"/>
                      <a:gd name="connsiteY492" fmla="*/ 72396 h 242798"/>
                      <a:gd name="connsiteX493" fmla="*/ 277878 w 350375"/>
                      <a:gd name="connsiteY493" fmla="*/ 71539 h 242798"/>
                      <a:gd name="connsiteX494" fmla="*/ 279974 w 350375"/>
                      <a:gd name="connsiteY494" fmla="*/ 70682 h 242798"/>
                      <a:gd name="connsiteX495" fmla="*/ 280164 w 350375"/>
                      <a:gd name="connsiteY495" fmla="*/ 69253 h 242798"/>
                      <a:gd name="connsiteX496" fmla="*/ 281402 w 350375"/>
                      <a:gd name="connsiteY496" fmla="*/ 68300 h 242798"/>
                      <a:gd name="connsiteX497" fmla="*/ 282259 w 350375"/>
                      <a:gd name="connsiteY497" fmla="*/ 66967 h 242798"/>
                      <a:gd name="connsiteX498" fmla="*/ 284355 w 350375"/>
                      <a:gd name="connsiteY498" fmla="*/ 66491 h 242798"/>
                      <a:gd name="connsiteX499" fmla="*/ 286546 w 350375"/>
                      <a:gd name="connsiteY499" fmla="*/ 65348 h 242798"/>
                      <a:gd name="connsiteX500" fmla="*/ 288451 w 350375"/>
                      <a:gd name="connsiteY500" fmla="*/ 64967 h 242798"/>
                      <a:gd name="connsiteX501" fmla="*/ 290451 w 350375"/>
                      <a:gd name="connsiteY501" fmla="*/ 64300 h 242798"/>
                      <a:gd name="connsiteX502" fmla="*/ 290832 w 350375"/>
                      <a:gd name="connsiteY502" fmla="*/ 63443 h 242798"/>
                      <a:gd name="connsiteX503" fmla="*/ 291594 w 350375"/>
                      <a:gd name="connsiteY503" fmla="*/ 62776 h 242798"/>
                      <a:gd name="connsiteX504" fmla="*/ 291213 w 350375"/>
                      <a:gd name="connsiteY504" fmla="*/ 61442 h 242798"/>
                      <a:gd name="connsiteX505" fmla="*/ 291118 w 350375"/>
                      <a:gd name="connsiteY505" fmla="*/ 59918 h 242798"/>
                      <a:gd name="connsiteX506" fmla="*/ 292356 w 350375"/>
                      <a:gd name="connsiteY506" fmla="*/ 58013 h 242798"/>
                      <a:gd name="connsiteX507" fmla="*/ 293309 w 350375"/>
                      <a:gd name="connsiteY507" fmla="*/ 56966 h 242798"/>
                      <a:gd name="connsiteX508" fmla="*/ 294451 w 350375"/>
                      <a:gd name="connsiteY508" fmla="*/ 56108 h 242798"/>
                      <a:gd name="connsiteX509" fmla="*/ 296166 w 350375"/>
                      <a:gd name="connsiteY509" fmla="*/ 55727 h 242798"/>
                      <a:gd name="connsiteX510" fmla="*/ 297404 w 350375"/>
                      <a:gd name="connsiteY510" fmla="*/ 56585 h 242798"/>
                      <a:gd name="connsiteX511" fmla="*/ 297785 w 350375"/>
                      <a:gd name="connsiteY511" fmla="*/ 57728 h 242798"/>
                      <a:gd name="connsiteX512" fmla="*/ 299119 w 350375"/>
                      <a:gd name="connsiteY512" fmla="*/ 59156 h 242798"/>
                      <a:gd name="connsiteX513" fmla="*/ 299214 w 350375"/>
                      <a:gd name="connsiteY513" fmla="*/ 61061 h 242798"/>
                      <a:gd name="connsiteX514" fmla="*/ 300548 w 350375"/>
                      <a:gd name="connsiteY514" fmla="*/ 62871 h 242798"/>
                      <a:gd name="connsiteX515" fmla="*/ 301976 w 350375"/>
                      <a:gd name="connsiteY515" fmla="*/ 63252 h 242798"/>
                      <a:gd name="connsiteX516" fmla="*/ 303215 w 350375"/>
                      <a:gd name="connsiteY516" fmla="*/ 62109 h 242798"/>
                      <a:gd name="connsiteX517" fmla="*/ 303310 w 350375"/>
                      <a:gd name="connsiteY517" fmla="*/ 60966 h 242798"/>
                      <a:gd name="connsiteX518" fmla="*/ 304072 w 350375"/>
                      <a:gd name="connsiteY518" fmla="*/ 59823 h 242798"/>
                      <a:gd name="connsiteX519" fmla="*/ 304167 w 350375"/>
                      <a:gd name="connsiteY519" fmla="*/ 58013 h 242798"/>
                      <a:gd name="connsiteX520" fmla="*/ 305882 w 350375"/>
                      <a:gd name="connsiteY520" fmla="*/ 56775 h 242798"/>
                      <a:gd name="connsiteX521" fmla="*/ 306739 w 350375"/>
                      <a:gd name="connsiteY521" fmla="*/ 55823 h 242798"/>
                      <a:gd name="connsiteX522" fmla="*/ 307120 w 350375"/>
                      <a:gd name="connsiteY522" fmla="*/ 54299 h 242798"/>
                      <a:gd name="connsiteX523" fmla="*/ 307406 w 350375"/>
                      <a:gd name="connsiteY523" fmla="*/ 52489 h 242798"/>
                      <a:gd name="connsiteX524" fmla="*/ 308263 w 350375"/>
                      <a:gd name="connsiteY524" fmla="*/ 50774 h 242798"/>
                      <a:gd name="connsiteX525" fmla="*/ 309120 w 350375"/>
                      <a:gd name="connsiteY525" fmla="*/ 51917 h 242798"/>
                      <a:gd name="connsiteX526" fmla="*/ 309596 w 350375"/>
                      <a:gd name="connsiteY526" fmla="*/ 53537 h 242798"/>
                      <a:gd name="connsiteX527" fmla="*/ 309501 w 350375"/>
                      <a:gd name="connsiteY527" fmla="*/ 55442 h 242798"/>
                      <a:gd name="connsiteX528" fmla="*/ 311311 w 350375"/>
                      <a:gd name="connsiteY528" fmla="*/ 57251 h 242798"/>
                      <a:gd name="connsiteX529" fmla="*/ 311501 w 350375"/>
                      <a:gd name="connsiteY529" fmla="*/ 58680 h 242798"/>
                      <a:gd name="connsiteX530" fmla="*/ 311882 w 350375"/>
                      <a:gd name="connsiteY530" fmla="*/ 59728 h 242798"/>
                      <a:gd name="connsiteX531" fmla="*/ 312359 w 350375"/>
                      <a:gd name="connsiteY531" fmla="*/ 61061 h 242798"/>
                      <a:gd name="connsiteX532" fmla="*/ 313978 w 350375"/>
                      <a:gd name="connsiteY532" fmla="*/ 63538 h 242798"/>
                      <a:gd name="connsiteX533" fmla="*/ 315121 w 350375"/>
                      <a:gd name="connsiteY533" fmla="*/ 64871 h 242798"/>
                      <a:gd name="connsiteX534" fmla="*/ 315025 w 350375"/>
                      <a:gd name="connsiteY534" fmla="*/ 66967 h 242798"/>
                      <a:gd name="connsiteX535" fmla="*/ 316645 w 350375"/>
                      <a:gd name="connsiteY535" fmla="*/ 68586 h 242798"/>
                      <a:gd name="connsiteX536" fmla="*/ 317788 w 350375"/>
                      <a:gd name="connsiteY536" fmla="*/ 67729 h 242798"/>
                      <a:gd name="connsiteX537" fmla="*/ 318931 w 350375"/>
                      <a:gd name="connsiteY537" fmla="*/ 68110 h 242798"/>
                      <a:gd name="connsiteX538" fmla="*/ 320931 w 350375"/>
                      <a:gd name="connsiteY538" fmla="*/ 68396 h 242798"/>
                      <a:gd name="connsiteX539" fmla="*/ 322265 w 350375"/>
                      <a:gd name="connsiteY539" fmla="*/ 68300 h 242798"/>
                      <a:gd name="connsiteX540" fmla="*/ 323979 w 350375"/>
                      <a:gd name="connsiteY540" fmla="*/ 68110 h 242798"/>
                      <a:gd name="connsiteX541" fmla="*/ 324265 w 350375"/>
                      <a:gd name="connsiteY541" fmla="*/ 69443 h 242798"/>
                      <a:gd name="connsiteX542" fmla="*/ 325789 w 350375"/>
                      <a:gd name="connsiteY542" fmla="*/ 69539 h 242798"/>
                      <a:gd name="connsiteX543" fmla="*/ 327789 w 350375"/>
                      <a:gd name="connsiteY543" fmla="*/ 69824 h 242798"/>
                      <a:gd name="connsiteX544" fmla="*/ 329503 w 350375"/>
                      <a:gd name="connsiteY544" fmla="*/ 70586 h 242798"/>
                      <a:gd name="connsiteX545" fmla="*/ 331123 w 350375"/>
                      <a:gd name="connsiteY545" fmla="*/ 71253 h 242798"/>
                      <a:gd name="connsiteX546" fmla="*/ 332170 w 350375"/>
                      <a:gd name="connsiteY546" fmla="*/ 72206 h 242798"/>
                      <a:gd name="connsiteX547" fmla="*/ 334075 w 350375"/>
                      <a:gd name="connsiteY547" fmla="*/ 74015 h 242798"/>
                      <a:gd name="connsiteX548" fmla="*/ 335504 w 350375"/>
                      <a:gd name="connsiteY548" fmla="*/ 73539 h 242798"/>
                      <a:gd name="connsiteX549" fmla="*/ 336552 w 350375"/>
                      <a:gd name="connsiteY549" fmla="*/ 70967 h 242798"/>
                      <a:gd name="connsiteX550" fmla="*/ 338933 w 350375"/>
                      <a:gd name="connsiteY550" fmla="*/ 69158 h 242798"/>
                      <a:gd name="connsiteX551" fmla="*/ 341981 w 350375"/>
                      <a:gd name="connsiteY551" fmla="*/ 71063 h 242798"/>
                      <a:gd name="connsiteX552" fmla="*/ 343791 w 350375"/>
                      <a:gd name="connsiteY552" fmla="*/ 71634 h 242798"/>
                      <a:gd name="connsiteX553" fmla="*/ 344839 w 350375"/>
                      <a:gd name="connsiteY553" fmla="*/ 70682 h 242798"/>
                      <a:gd name="connsiteX554" fmla="*/ 345410 w 350375"/>
                      <a:gd name="connsiteY554" fmla="*/ 69920 h 242798"/>
                      <a:gd name="connsiteX555" fmla="*/ 346458 w 350375"/>
                      <a:gd name="connsiteY555" fmla="*/ 68491 h 242798"/>
                      <a:gd name="connsiteX556" fmla="*/ 347982 w 350375"/>
                      <a:gd name="connsiteY556" fmla="*/ 68015 h 242798"/>
                      <a:gd name="connsiteX557" fmla="*/ 348649 w 350375"/>
                      <a:gd name="connsiteY557" fmla="*/ 67729 h 242798"/>
                      <a:gd name="connsiteX558" fmla="*/ 348649 w 350375"/>
                      <a:gd name="connsiteY558" fmla="*/ 69824 h 242798"/>
                      <a:gd name="connsiteX559" fmla="*/ 349601 w 350375"/>
                      <a:gd name="connsiteY559" fmla="*/ 71539 h 242798"/>
                      <a:gd name="connsiteX560" fmla="*/ 348744 w 350375"/>
                      <a:gd name="connsiteY560" fmla="*/ 72968 h 242798"/>
                      <a:gd name="connsiteX561" fmla="*/ 349316 w 350375"/>
                      <a:gd name="connsiteY561" fmla="*/ 76111 h 242798"/>
                      <a:gd name="connsiteX562" fmla="*/ 349411 w 350375"/>
                      <a:gd name="connsiteY562" fmla="*/ 78492 h 242798"/>
                      <a:gd name="connsiteX563" fmla="*/ 348553 w 350375"/>
                      <a:gd name="connsiteY563" fmla="*/ 79730 h 242798"/>
                      <a:gd name="connsiteX564" fmla="*/ 348744 w 350375"/>
                      <a:gd name="connsiteY564" fmla="*/ 81254 h 242798"/>
                      <a:gd name="connsiteX565" fmla="*/ 349982 w 350375"/>
                      <a:gd name="connsiteY565" fmla="*/ 83445 h 242798"/>
                      <a:gd name="connsiteX566" fmla="*/ 349506 w 350375"/>
                      <a:gd name="connsiteY566" fmla="*/ 85731 h 242798"/>
                      <a:gd name="connsiteX567" fmla="*/ 349220 w 350375"/>
                      <a:gd name="connsiteY567" fmla="*/ 87160 h 242798"/>
                      <a:gd name="connsiteX568" fmla="*/ 349506 w 350375"/>
                      <a:gd name="connsiteY568" fmla="*/ 87922 h 242798"/>
                      <a:gd name="connsiteX569" fmla="*/ 348363 w 350375"/>
                      <a:gd name="connsiteY569" fmla="*/ 88493 h 242798"/>
                      <a:gd name="connsiteX570" fmla="*/ 347982 w 350375"/>
                      <a:gd name="connsiteY570" fmla="*/ 89255 h 242798"/>
                      <a:gd name="connsiteX571" fmla="*/ 347982 w 350375"/>
                      <a:gd name="connsiteY571" fmla="*/ 90113 h 242798"/>
                      <a:gd name="connsiteX572" fmla="*/ 347887 w 350375"/>
                      <a:gd name="connsiteY572" fmla="*/ 91541 h 242798"/>
                      <a:gd name="connsiteX573" fmla="*/ 348553 w 350375"/>
                      <a:gd name="connsiteY573" fmla="*/ 92018 h 242798"/>
                      <a:gd name="connsiteX574" fmla="*/ 348839 w 350375"/>
                      <a:gd name="connsiteY574" fmla="*/ 92780 h 242798"/>
                      <a:gd name="connsiteX575" fmla="*/ 349506 w 350375"/>
                      <a:gd name="connsiteY575" fmla="*/ 93446 h 242798"/>
                      <a:gd name="connsiteX576" fmla="*/ 350363 w 350375"/>
                      <a:gd name="connsiteY576" fmla="*/ 93542 h 242798"/>
                      <a:gd name="connsiteX577" fmla="*/ 350363 w 350375"/>
                      <a:gd name="connsiteY577" fmla="*/ 94494 h 242798"/>
                      <a:gd name="connsiteX578" fmla="*/ 350077 w 350375"/>
                      <a:gd name="connsiteY578" fmla="*/ 95161 h 242798"/>
                      <a:gd name="connsiteX579" fmla="*/ 349411 w 350375"/>
                      <a:gd name="connsiteY579" fmla="*/ 96209 h 242798"/>
                      <a:gd name="connsiteX580" fmla="*/ 348173 w 350375"/>
                      <a:gd name="connsiteY580" fmla="*/ 96304 h 242798"/>
                      <a:gd name="connsiteX581" fmla="*/ 347506 w 350375"/>
                      <a:gd name="connsiteY581" fmla="*/ 96399 h 242798"/>
                      <a:gd name="connsiteX582" fmla="*/ 346839 w 350375"/>
                      <a:gd name="connsiteY582" fmla="*/ 96590 h 242798"/>
                      <a:gd name="connsiteX583" fmla="*/ 346934 w 350375"/>
                      <a:gd name="connsiteY583" fmla="*/ 97828 h 242798"/>
                      <a:gd name="connsiteX584" fmla="*/ 348077 w 350375"/>
                      <a:gd name="connsiteY584" fmla="*/ 99161 h 242798"/>
                      <a:gd name="connsiteX585" fmla="*/ 345886 w 350375"/>
                      <a:gd name="connsiteY585" fmla="*/ 100019 h 242798"/>
                      <a:gd name="connsiteX586" fmla="*/ 344077 w 350375"/>
                      <a:gd name="connsiteY586" fmla="*/ 100019 h 242798"/>
                      <a:gd name="connsiteX587" fmla="*/ 342839 w 350375"/>
                      <a:gd name="connsiteY587" fmla="*/ 101162 h 242798"/>
                      <a:gd name="connsiteX588" fmla="*/ 341505 w 350375"/>
                      <a:gd name="connsiteY588" fmla="*/ 100685 h 242798"/>
                      <a:gd name="connsiteX589" fmla="*/ 339791 w 350375"/>
                      <a:gd name="connsiteY589" fmla="*/ 100971 h 242798"/>
                      <a:gd name="connsiteX590" fmla="*/ 339505 w 350375"/>
                      <a:gd name="connsiteY590" fmla="*/ 102019 h 242798"/>
                      <a:gd name="connsiteX591" fmla="*/ 339124 w 350375"/>
                      <a:gd name="connsiteY591" fmla="*/ 103352 h 242798"/>
                      <a:gd name="connsiteX592" fmla="*/ 338171 w 350375"/>
                      <a:gd name="connsiteY592" fmla="*/ 103543 h 242798"/>
                      <a:gd name="connsiteX593" fmla="*/ 337505 w 350375"/>
                      <a:gd name="connsiteY593" fmla="*/ 103733 h 242798"/>
                      <a:gd name="connsiteX594" fmla="*/ 335409 w 350375"/>
                      <a:gd name="connsiteY594" fmla="*/ 104114 h 242798"/>
                      <a:gd name="connsiteX595" fmla="*/ 333694 w 350375"/>
                      <a:gd name="connsiteY595" fmla="*/ 106305 h 242798"/>
                      <a:gd name="connsiteX596" fmla="*/ 332361 w 350375"/>
                      <a:gd name="connsiteY596" fmla="*/ 106686 h 242798"/>
                      <a:gd name="connsiteX597" fmla="*/ 331409 w 350375"/>
                      <a:gd name="connsiteY597" fmla="*/ 108496 h 242798"/>
                      <a:gd name="connsiteX598" fmla="*/ 330551 w 350375"/>
                      <a:gd name="connsiteY598" fmla="*/ 109258 h 242798"/>
                      <a:gd name="connsiteX599" fmla="*/ 329884 w 350375"/>
                      <a:gd name="connsiteY599" fmla="*/ 109829 h 242798"/>
                      <a:gd name="connsiteX600" fmla="*/ 329123 w 350375"/>
                      <a:gd name="connsiteY600" fmla="*/ 111163 h 242798"/>
                      <a:gd name="connsiteX601" fmla="*/ 328932 w 350375"/>
                      <a:gd name="connsiteY601" fmla="*/ 111925 h 242798"/>
                      <a:gd name="connsiteX602" fmla="*/ 328456 w 350375"/>
                      <a:gd name="connsiteY602" fmla="*/ 112211 h 242798"/>
                      <a:gd name="connsiteX603" fmla="*/ 329313 w 350375"/>
                      <a:gd name="connsiteY603" fmla="*/ 112782 h 242798"/>
                      <a:gd name="connsiteX604" fmla="*/ 330551 w 350375"/>
                      <a:gd name="connsiteY604" fmla="*/ 113068 h 242798"/>
                      <a:gd name="connsiteX605" fmla="*/ 331218 w 350375"/>
                      <a:gd name="connsiteY605" fmla="*/ 113449 h 242798"/>
                      <a:gd name="connsiteX606" fmla="*/ 333218 w 350375"/>
                      <a:gd name="connsiteY606" fmla="*/ 112020 h 242798"/>
                      <a:gd name="connsiteX607" fmla="*/ 335600 w 350375"/>
                      <a:gd name="connsiteY607" fmla="*/ 112687 h 242798"/>
                      <a:gd name="connsiteX608" fmla="*/ 336933 w 350375"/>
                      <a:gd name="connsiteY608" fmla="*/ 114306 h 242798"/>
                      <a:gd name="connsiteX609" fmla="*/ 338362 w 350375"/>
                      <a:gd name="connsiteY609" fmla="*/ 116116 h 242798"/>
                      <a:gd name="connsiteX610" fmla="*/ 338171 w 350375"/>
                      <a:gd name="connsiteY610" fmla="*/ 118307 h 242798"/>
                      <a:gd name="connsiteX611" fmla="*/ 337505 w 350375"/>
                      <a:gd name="connsiteY611" fmla="*/ 118021 h 242798"/>
                      <a:gd name="connsiteX612" fmla="*/ 336933 w 350375"/>
                      <a:gd name="connsiteY612" fmla="*/ 118497 h 242798"/>
                      <a:gd name="connsiteX613" fmla="*/ 337219 w 350375"/>
                      <a:gd name="connsiteY613" fmla="*/ 119450 h 242798"/>
                      <a:gd name="connsiteX614" fmla="*/ 337505 w 350375"/>
                      <a:gd name="connsiteY614" fmla="*/ 120878 h 242798"/>
                      <a:gd name="connsiteX615" fmla="*/ 338743 w 350375"/>
                      <a:gd name="connsiteY615" fmla="*/ 121069 h 242798"/>
                      <a:gd name="connsiteX616" fmla="*/ 339409 w 350375"/>
                      <a:gd name="connsiteY616" fmla="*/ 123260 h 242798"/>
                      <a:gd name="connsiteX617" fmla="*/ 340838 w 350375"/>
                      <a:gd name="connsiteY617" fmla="*/ 123641 h 242798"/>
                      <a:gd name="connsiteX618" fmla="*/ 340648 w 350375"/>
                      <a:gd name="connsiteY618" fmla="*/ 124117 h 242798"/>
                      <a:gd name="connsiteX619" fmla="*/ 340172 w 350375"/>
                      <a:gd name="connsiteY619" fmla="*/ 123926 h 242798"/>
                      <a:gd name="connsiteX620" fmla="*/ 338457 w 350375"/>
                      <a:gd name="connsiteY620" fmla="*/ 124117 h 242798"/>
                      <a:gd name="connsiteX621" fmla="*/ 337981 w 350375"/>
                      <a:gd name="connsiteY621" fmla="*/ 122117 h 242798"/>
                      <a:gd name="connsiteX622" fmla="*/ 337409 w 350375"/>
                      <a:gd name="connsiteY622" fmla="*/ 121640 h 242798"/>
                      <a:gd name="connsiteX623" fmla="*/ 336838 w 350375"/>
                      <a:gd name="connsiteY623" fmla="*/ 121069 h 242798"/>
                      <a:gd name="connsiteX624" fmla="*/ 336171 w 350375"/>
                      <a:gd name="connsiteY624" fmla="*/ 119926 h 242798"/>
                      <a:gd name="connsiteX625" fmla="*/ 335600 w 350375"/>
                      <a:gd name="connsiteY625" fmla="*/ 118878 h 242798"/>
                      <a:gd name="connsiteX626" fmla="*/ 335695 w 350375"/>
                      <a:gd name="connsiteY626" fmla="*/ 117354 h 242798"/>
                      <a:gd name="connsiteX627" fmla="*/ 334457 w 350375"/>
                      <a:gd name="connsiteY627" fmla="*/ 116783 h 242798"/>
                      <a:gd name="connsiteX628" fmla="*/ 333599 w 350375"/>
                      <a:gd name="connsiteY628" fmla="*/ 116021 h 242798"/>
                      <a:gd name="connsiteX629" fmla="*/ 332456 w 350375"/>
                      <a:gd name="connsiteY629" fmla="*/ 117354 h 242798"/>
                      <a:gd name="connsiteX630" fmla="*/ 333409 w 350375"/>
                      <a:gd name="connsiteY630" fmla="*/ 118783 h 242798"/>
                      <a:gd name="connsiteX631" fmla="*/ 332551 w 350375"/>
                      <a:gd name="connsiteY631" fmla="*/ 120116 h 242798"/>
                      <a:gd name="connsiteX632" fmla="*/ 331313 w 350375"/>
                      <a:gd name="connsiteY632" fmla="*/ 119259 h 242798"/>
                      <a:gd name="connsiteX633" fmla="*/ 329027 w 350375"/>
                      <a:gd name="connsiteY633" fmla="*/ 117354 h 242798"/>
                      <a:gd name="connsiteX634" fmla="*/ 327122 w 350375"/>
                      <a:gd name="connsiteY634" fmla="*/ 116497 h 242798"/>
                      <a:gd name="connsiteX635" fmla="*/ 325408 w 350375"/>
                      <a:gd name="connsiteY635" fmla="*/ 114782 h 242798"/>
                      <a:gd name="connsiteX636" fmla="*/ 323789 w 350375"/>
                      <a:gd name="connsiteY636" fmla="*/ 114401 h 242798"/>
                      <a:gd name="connsiteX637" fmla="*/ 322741 w 350375"/>
                      <a:gd name="connsiteY637" fmla="*/ 113068 h 242798"/>
                      <a:gd name="connsiteX638" fmla="*/ 322455 w 350375"/>
                      <a:gd name="connsiteY638" fmla="*/ 111830 h 242798"/>
                      <a:gd name="connsiteX639" fmla="*/ 321979 w 350375"/>
                      <a:gd name="connsiteY639" fmla="*/ 110306 h 242798"/>
                      <a:gd name="connsiteX640" fmla="*/ 321788 w 350375"/>
                      <a:gd name="connsiteY640" fmla="*/ 108020 h 242798"/>
                      <a:gd name="connsiteX641" fmla="*/ 321884 w 350375"/>
                      <a:gd name="connsiteY641" fmla="*/ 106210 h 242798"/>
                      <a:gd name="connsiteX642" fmla="*/ 321407 w 350375"/>
                      <a:gd name="connsiteY642" fmla="*/ 105448 h 242798"/>
                      <a:gd name="connsiteX643" fmla="*/ 320550 w 350375"/>
                      <a:gd name="connsiteY643" fmla="*/ 105638 h 242798"/>
                      <a:gd name="connsiteX644" fmla="*/ 319121 w 350375"/>
                      <a:gd name="connsiteY644" fmla="*/ 105924 h 242798"/>
                      <a:gd name="connsiteX645" fmla="*/ 317788 w 350375"/>
                      <a:gd name="connsiteY645" fmla="*/ 106115 h 242798"/>
                      <a:gd name="connsiteX646" fmla="*/ 316740 w 350375"/>
                      <a:gd name="connsiteY646" fmla="*/ 106591 h 242798"/>
                      <a:gd name="connsiteX647" fmla="*/ 315788 w 350375"/>
                      <a:gd name="connsiteY647" fmla="*/ 105734 h 242798"/>
                      <a:gd name="connsiteX648" fmla="*/ 315978 w 350375"/>
                      <a:gd name="connsiteY648" fmla="*/ 104781 h 242798"/>
                      <a:gd name="connsiteX649" fmla="*/ 316168 w 350375"/>
                      <a:gd name="connsiteY649" fmla="*/ 104114 h 242798"/>
                      <a:gd name="connsiteX650" fmla="*/ 316264 w 350375"/>
                      <a:gd name="connsiteY650" fmla="*/ 103067 h 242798"/>
                      <a:gd name="connsiteX651" fmla="*/ 314835 w 350375"/>
                      <a:gd name="connsiteY651" fmla="*/ 103067 h 242798"/>
                      <a:gd name="connsiteX652" fmla="*/ 313692 w 350375"/>
                      <a:gd name="connsiteY652" fmla="*/ 104305 h 242798"/>
                      <a:gd name="connsiteX653" fmla="*/ 312549 w 350375"/>
                      <a:gd name="connsiteY653" fmla="*/ 104686 h 242798"/>
                      <a:gd name="connsiteX654" fmla="*/ 310930 w 350375"/>
                      <a:gd name="connsiteY654" fmla="*/ 104781 h 242798"/>
                      <a:gd name="connsiteX655" fmla="*/ 309787 w 350375"/>
                      <a:gd name="connsiteY655" fmla="*/ 104591 h 242798"/>
                      <a:gd name="connsiteX656" fmla="*/ 309215 w 350375"/>
                      <a:gd name="connsiteY656" fmla="*/ 103448 h 242798"/>
                      <a:gd name="connsiteX657" fmla="*/ 307786 w 350375"/>
                      <a:gd name="connsiteY657" fmla="*/ 104210 h 242798"/>
                      <a:gd name="connsiteX658" fmla="*/ 306929 w 350375"/>
                      <a:gd name="connsiteY658" fmla="*/ 106686 h 242798"/>
                      <a:gd name="connsiteX659" fmla="*/ 307120 w 350375"/>
                      <a:gd name="connsiteY659" fmla="*/ 107543 h 242798"/>
                      <a:gd name="connsiteX660" fmla="*/ 307310 w 350375"/>
                      <a:gd name="connsiteY660" fmla="*/ 108305 h 242798"/>
                      <a:gd name="connsiteX661" fmla="*/ 307025 w 350375"/>
                      <a:gd name="connsiteY661" fmla="*/ 108972 h 242798"/>
                      <a:gd name="connsiteX662" fmla="*/ 307215 w 350375"/>
                      <a:gd name="connsiteY662" fmla="*/ 110877 h 242798"/>
                      <a:gd name="connsiteX663" fmla="*/ 306929 w 350375"/>
                      <a:gd name="connsiteY663" fmla="*/ 112115 h 242798"/>
                      <a:gd name="connsiteX664" fmla="*/ 306929 w 350375"/>
                      <a:gd name="connsiteY664" fmla="*/ 113354 h 242798"/>
                      <a:gd name="connsiteX665" fmla="*/ 307025 w 350375"/>
                      <a:gd name="connsiteY665" fmla="*/ 114306 h 242798"/>
                      <a:gd name="connsiteX666" fmla="*/ 307406 w 350375"/>
                      <a:gd name="connsiteY666" fmla="*/ 115259 h 242798"/>
                      <a:gd name="connsiteX667" fmla="*/ 307025 w 350375"/>
                      <a:gd name="connsiteY667" fmla="*/ 116211 h 242798"/>
                      <a:gd name="connsiteX668" fmla="*/ 307120 w 350375"/>
                      <a:gd name="connsiteY668" fmla="*/ 117545 h 242798"/>
                      <a:gd name="connsiteX669" fmla="*/ 307120 w 350375"/>
                      <a:gd name="connsiteY669" fmla="*/ 119450 h 242798"/>
                      <a:gd name="connsiteX670" fmla="*/ 308644 w 350375"/>
                      <a:gd name="connsiteY670" fmla="*/ 120402 h 242798"/>
                      <a:gd name="connsiteX671" fmla="*/ 307977 w 350375"/>
                      <a:gd name="connsiteY671" fmla="*/ 121355 h 242798"/>
                      <a:gd name="connsiteX672" fmla="*/ 307691 w 350375"/>
                      <a:gd name="connsiteY672" fmla="*/ 122021 h 242798"/>
                      <a:gd name="connsiteX673" fmla="*/ 307501 w 350375"/>
                      <a:gd name="connsiteY673" fmla="*/ 122593 h 242798"/>
                      <a:gd name="connsiteX674" fmla="*/ 307882 w 350375"/>
                      <a:gd name="connsiteY674" fmla="*/ 123355 h 242798"/>
                      <a:gd name="connsiteX675" fmla="*/ 308072 w 350375"/>
                      <a:gd name="connsiteY675" fmla="*/ 123831 h 242798"/>
                      <a:gd name="connsiteX676" fmla="*/ 308930 w 350375"/>
                      <a:gd name="connsiteY676" fmla="*/ 123831 h 242798"/>
                      <a:gd name="connsiteX677" fmla="*/ 308358 w 350375"/>
                      <a:gd name="connsiteY677" fmla="*/ 124688 h 242798"/>
                      <a:gd name="connsiteX678" fmla="*/ 308167 w 350375"/>
                      <a:gd name="connsiteY678" fmla="*/ 126308 h 242798"/>
                      <a:gd name="connsiteX679" fmla="*/ 308834 w 350375"/>
                      <a:gd name="connsiteY679" fmla="*/ 127546 h 242798"/>
                      <a:gd name="connsiteX680" fmla="*/ 308834 w 350375"/>
                      <a:gd name="connsiteY680" fmla="*/ 128308 h 242798"/>
                      <a:gd name="connsiteX681" fmla="*/ 309025 w 350375"/>
                      <a:gd name="connsiteY681" fmla="*/ 129165 h 242798"/>
                      <a:gd name="connsiteX682" fmla="*/ 309406 w 350375"/>
                      <a:gd name="connsiteY682" fmla="*/ 130118 h 242798"/>
                      <a:gd name="connsiteX683" fmla="*/ 309692 w 350375"/>
                      <a:gd name="connsiteY683" fmla="*/ 130975 h 242798"/>
                      <a:gd name="connsiteX684" fmla="*/ 308739 w 350375"/>
                      <a:gd name="connsiteY684" fmla="*/ 133261 h 242798"/>
                      <a:gd name="connsiteX685" fmla="*/ 307501 w 350375"/>
                      <a:gd name="connsiteY685" fmla="*/ 133451 h 242798"/>
                      <a:gd name="connsiteX686" fmla="*/ 306643 w 350375"/>
                      <a:gd name="connsiteY686" fmla="*/ 133547 h 242798"/>
                      <a:gd name="connsiteX687" fmla="*/ 305310 w 350375"/>
                      <a:gd name="connsiteY687" fmla="*/ 132594 h 242798"/>
                      <a:gd name="connsiteX688" fmla="*/ 304548 w 350375"/>
                      <a:gd name="connsiteY688" fmla="*/ 133451 h 242798"/>
                      <a:gd name="connsiteX689" fmla="*/ 305500 w 350375"/>
                      <a:gd name="connsiteY689" fmla="*/ 133642 h 242798"/>
                      <a:gd name="connsiteX690" fmla="*/ 305405 w 350375"/>
                      <a:gd name="connsiteY690" fmla="*/ 134499 h 242798"/>
                      <a:gd name="connsiteX691" fmla="*/ 305215 w 350375"/>
                      <a:gd name="connsiteY691" fmla="*/ 135071 h 242798"/>
                      <a:gd name="connsiteX692" fmla="*/ 304739 w 350375"/>
                      <a:gd name="connsiteY692" fmla="*/ 135452 h 242798"/>
                      <a:gd name="connsiteX693" fmla="*/ 304548 w 350375"/>
                      <a:gd name="connsiteY693" fmla="*/ 136309 h 242798"/>
                      <a:gd name="connsiteX694" fmla="*/ 304643 w 350375"/>
                      <a:gd name="connsiteY694" fmla="*/ 136785 h 242798"/>
                      <a:gd name="connsiteX695" fmla="*/ 304453 w 350375"/>
                      <a:gd name="connsiteY695" fmla="*/ 137357 h 242798"/>
                      <a:gd name="connsiteX696" fmla="*/ 304072 w 350375"/>
                      <a:gd name="connsiteY696" fmla="*/ 137738 h 242798"/>
                      <a:gd name="connsiteX697" fmla="*/ 302929 w 350375"/>
                      <a:gd name="connsiteY697" fmla="*/ 136595 h 242798"/>
                      <a:gd name="connsiteX698" fmla="*/ 302167 w 350375"/>
                      <a:gd name="connsiteY698" fmla="*/ 136214 h 242798"/>
                      <a:gd name="connsiteX699" fmla="*/ 301405 w 350375"/>
                      <a:gd name="connsiteY699" fmla="*/ 135833 h 242798"/>
                      <a:gd name="connsiteX700" fmla="*/ 300452 w 350375"/>
                      <a:gd name="connsiteY700" fmla="*/ 135452 h 242798"/>
                      <a:gd name="connsiteX701" fmla="*/ 299500 w 350375"/>
                      <a:gd name="connsiteY701" fmla="*/ 135166 h 242798"/>
                      <a:gd name="connsiteX702" fmla="*/ 298928 w 350375"/>
                      <a:gd name="connsiteY702" fmla="*/ 135452 h 242798"/>
                      <a:gd name="connsiteX703" fmla="*/ 297785 w 350375"/>
                      <a:gd name="connsiteY703" fmla="*/ 135452 h 242798"/>
                      <a:gd name="connsiteX704" fmla="*/ 297690 w 350375"/>
                      <a:gd name="connsiteY704" fmla="*/ 136499 h 242798"/>
                      <a:gd name="connsiteX705" fmla="*/ 297023 w 350375"/>
                      <a:gd name="connsiteY705" fmla="*/ 136309 h 242798"/>
                      <a:gd name="connsiteX706" fmla="*/ 296833 w 350375"/>
                      <a:gd name="connsiteY706" fmla="*/ 135261 h 242798"/>
                      <a:gd name="connsiteX707" fmla="*/ 295975 w 350375"/>
                      <a:gd name="connsiteY707" fmla="*/ 136023 h 242798"/>
                      <a:gd name="connsiteX708" fmla="*/ 296833 w 350375"/>
                      <a:gd name="connsiteY708" fmla="*/ 136976 h 242798"/>
                      <a:gd name="connsiteX709" fmla="*/ 296547 w 350375"/>
                      <a:gd name="connsiteY709" fmla="*/ 137642 h 242798"/>
                      <a:gd name="connsiteX710" fmla="*/ 296071 w 350375"/>
                      <a:gd name="connsiteY710" fmla="*/ 137166 h 242798"/>
                      <a:gd name="connsiteX711" fmla="*/ 295690 w 350375"/>
                      <a:gd name="connsiteY711" fmla="*/ 136976 h 242798"/>
                      <a:gd name="connsiteX712" fmla="*/ 295309 w 350375"/>
                      <a:gd name="connsiteY712" fmla="*/ 137452 h 242798"/>
                      <a:gd name="connsiteX713" fmla="*/ 295214 w 350375"/>
                      <a:gd name="connsiteY713" fmla="*/ 138309 h 242798"/>
                      <a:gd name="connsiteX714" fmla="*/ 295785 w 350375"/>
                      <a:gd name="connsiteY714" fmla="*/ 138595 h 242798"/>
                      <a:gd name="connsiteX715" fmla="*/ 295880 w 350375"/>
                      <a:gd name="connsiteY715" fmla="*/ 138976 h 242798"/>
                      <a:gd name="connsiteX716" fmla="*/ 295309 w 350375"/>
                      <a:gd name="connsiteY716" fmla="*/ 139166 h 242798"/>
                      <a:gd name="connsiteX717" fmla="*/ 294833 w 350375"/>
                      <a:gd name="connsiteY717" fmla="*/ 139357 h 242798"/>
                      <a:gd name="connsiteX718" fmla="*/ 294356 w 350375"/>
                      <a:gd name="connsiteY718" fmla="*/ 139643 h 242798"/>
                      <a:gd name="connsiteX719" fmla="*/ 293975 w 350375"/>
                      <a:gd name="connsiteY719" fmla="*/ 139928 h 242798"/>
                      <a:gd name="connsiteX720" fmla="*/ 293404 w 350375"/>
                      <a:gd name="connsiteY720" fmla="*/ 140214 h 242798"/>
                      <a:gd name="connsiteX721" fmla="*/ 293594 w 350375"/>
                      <a:gd name="connsiteY721" fmla="*/ 141452 h 242798"/>
                      <a:gd name="connsiteX722" fmla="*/ 294737 w 350375"/>
                      <a:gd name="connsiteY722" fmla="*/ 142214 h 242798"/>
                      <a:gd name="connsiteX723" fmla="*/ 293975 w 350375"/>
                      <a:gd name="connsiteY723" fmla="*/ 142786 h 242798"/>
                      <a:gd name="connsiteX724" fmla="*/ 293118 w 350375"/>
                      <a:gd name="connsiteY724" fmla="*/ 143357 h 242798"/>
                      <a:gd name="connsiteX725" fmla="*/ 293785 w 350375"/>
                      <a:gd name="connsiteY725" fmla="*/ 143453 h 242798"/>
                      <a:gd name="connsiteX726" fmla="*/ 294356 w 350375"/>
                      <a:gd name="connsiteY726" fmla="*/ 143453 h 242798"/>
                      <a:gd name="connsiteX727" fmla="*/ 293499 w 350375"/>
                      <a:gd name="connsiteY727" fmla="*/ 144596 h 242798"/>
                      <a:gd name="connsiteX728" fmla="*/ 293975 w 350375"/>
                      <a:gd name="connsiteY728" fmla="*/ 144881 h 242798"/>
                      <a:gd name="connsiteX729" fmla="*/ 294356 w 350375"/>
                      <a:gd name="connsiteY729" fmla="*/ 145072 h 242798"/>
                      <a:gd name="connsiteX730" fmla="*/ 293499 w 350375"/>
                      <a:gd name="connsiteY730" fmla="*/ 145834 h 242798"/>
                      <a:gd name="connsiteX731" fmla="*/ 292927 w 350375"/>
                      <a:gd name="connsiteY731" fmla="*/ 146310 h 242798"/>
                      <a:gd name="connsiteX732" fmla="*/ 293309 w 350375"/>
                      <a:gd name="connsiteY732" fmla="*/ 147167 h 242798"/>
                      <a:gd name="connsiteX733" fmla="*/ 293975 w 350375"/>
                      <a:gd name="connsiteY733" fmla="*/ 146977 h 242798"/>
                      <a:gd name="connsiteX734" fmla="*/ 294166 w 350375"/>
                      <a:gd name="connsiteY734" fmla="*/ 147929 h 242798"/>
                      <a:gd name="connsiteX735" fmla="*/ 294928 w 350375"/>
                      <a:gd name="connsiteY735" fmla="*/ 148025 h 242798"/>
                      <a:gd name="connsiteX736" fmla="*/ 294451 w 350375"/>
                      <a:gd name="connsiteY736" fmla="*/ 148406 h 242798"/>
                      <a:gd name="connsiteX737" fmla="*/ 293975 w 350375"/>
                      <a:gd name="connsiteY737" fmla="*/ 148787 h 242798"/>
                      <a:gd name="connsiteX738" fmla="*/ 293785 w 350375"/>
                      <a:gd name="connsiteY738" fmla="*/ 149453 h 242798"/>
                      <a:gd name="connsiteX739" fmla="*/ 293213 w 350375"/>
                      <a:gd name="connsiteY739" fmla="*/ 149834 h 242798"/>
                      <a:gd name="connsiteX740" fmla="*/ 293499 w 350375"/>
                      <a:gd name="connsiteY740" fmla="*/ 150787 h 242798"/>
                      <a:gd name="connsiteX741" fmla="*/ 292547 w 350375"/>
                      <a:gd name="connsiteY741" fmla="*/ 151263 h 242798"/>
                      <a:gd name="connsiteX742" fmla="*/ 292261 w 350375"/>
                      <a:gd name="connsiteY742" fmla="*/ 152025 h 242798"/>
                      <a:gd name="connsiteX743" fmla="*/ 291213 w 350375"/>
                      <a:gd name="connsiteY743" fmla="*/ 152311 h 242798"/>
                      <a:gd name="connsiteX744" fmla="*/ 290737 w 350375"/>
                      <a:gd name="connsiteY744" fmla="*/ 151835 h 242798"/>
                      <a:gd name="connsiteX745" fmla="*/ 290737 w 350375"/>
                      <a:gd name="connsiteY745" fmla="*/ 152501 h 242798"/>
                      <a:gd name="connsiteX746" fmla="*/ 290356 w 350375"/>
                      <a:gd name="connsiteY746" fmla="*/ 152978 h 242798"/>
                      <a:gd name="connsiteX747" fmla="*/ 289880 w 350375"/>
                      <a:gd name="connsiteY747" fmla="*/ 153930 h 242798"/>
                      <a:gd name="connsiteX748" fmla="*/ 289975 w 350375"/>
                      <a:gd name="connsiteY748" fmla="*/ 154502 h 242798"/>
                      <a:gd name="connsiteX749" fmla="*/ 289689 w 350375"/>
                      <a:gd name="connsiteY749" fmla="*/ 155073 h 242798"/>
                      <a:gd name="connsiteX750" fmla="*/ 289308 w 350375"/>
                      <a:gd name="connsiteY750" fmla="*/ 155264 h 242798"/>
                      <a:gd name="connsiteX751" fmla="*/ 288736 w 350375"/>
                      <a:gd name="connsiteY751" fmla="*/ 155645 h 242798"/>
                      <a:gd name="connsiteX752" fmla="*/ 287784 w 350375"/>
                      <a:gd name="connsiteY752" fmla="*/ 156026 h 242798"/>
                      <a:gd name="connsiteX753" fmla="*/ 287593 w 350375"/>
                      <a:gd name="connsiteY753" fmla="*/ 157264 h 242798"/>
                      <a:gd name="connsiteX754" fmla="*/ 288070 w 350375"/>
                      <a:gd name="connsiteY754" fmla="*/ 158216 h 242798"/>
                      <a:gd name="connsiteX755" fmla="*/ 288070 w 350375"/>
                      <a:gd name="connsiteY755" fmla="*/ 159359 h 242798"/>
                      <a:gd name="connsiteX756" fmla="*/ 287308 w 350375"/>
                      <a:gd name="connsiteY756" fmla="*/ 159931 h 242798"/>
                      <a:gd name="connsiteX757" fmla="*/ 286355 w 350375"/>
                      <a:gd name="connsiteY757" fmla="*/ 160217 h 242798"/>
                      <a:gd name="connsiteX758" fmla="*/ 285879 w 350375"/>
                      <a:gd name="connsiteY758" fmla="*/ 160026 h 242798"/>
                      <a:gd name="connsiteX759" fmla="*/ 285022 w 350375"/>
                      <a:gd name="connsiteY759" fmla="*/ 160121 h 242798"/>
                      <a:gd name="connsiteX760" fmla="*/ 283688 w 350375"/>
                      <a:gd name="connsiteY760" fmla="*/ 160217 h 242798"/>
                      <a:gd name="connsiteX761" fmla="*/ 282736 w 350375"/>
                      <a:gd name="connsiteY761" fmla="*/ 160026 h 242798"/>
                      <a:gd name="connsiteX762" fmla="*/ 282164 w 350375"/>
                      <a:gd name="connsiteY762" fmla="*/ 160407 h 242798"/>
                      <a:gd name="connsiteX763" fmla="*/ 281498 w 350375"/>
                      <a:gd name="connsiteY763" fmla="*/ 160502 h 242798"/>
                      <a:gd name="connsiteX764" fmla="*/ 280355 w 350375"/>
                      <a:gd name="connsiteY764" fmla="*/ 160502 h 242798"/>
                      <a:gd name="connsiteX765" fmla="*/ 279688 w 350375"/>
                      <a:gd name="connsiteY765" fmla="*/ 161931 h 242798"/>
                      <a:gd name="connsiteX766" fmla="*/ 278068 w 350375"/>
                      <a:gd name="connsiteY766" fmla="*/ 162407 h 242798"/>
                      <a:gd name="connsiteX767" fmla="*/ 277116 w 350375"/>
                      <a:gd name="connsiteY767" fmla="*/ 161931 h 242798"/>
                      <a:gd name="connsiteX768" fmla="*/ 276259 w 350375"/>
                      <a:gd name="connsiteY768" fmla="*/ 162407 h 242798"/>
                      <a:gd name="connsiteX769" fmla="*/ 276164 w 350375"/>
                      <a:gd name="connsiteY769" fmla="*/ 163169 h 242798"/>
                      <a:gd name="connsiteX770" fmla="*/ 275783 w 350375"/>
                      <a:gd name="connsiteY770" fmla="*/ 163931 h 242798"/>
                      <a:gd name="connsiteX771" fmla="*/ 275020 w 350375"/>
                      <a:gd name="connsiteY771" fmla="*/ 164312 h 242798"/>
                      <a:gd name="connsiteX772" fmla="*/ 274068 w 350375"/>
                      <a:gd name="connsiteY772" fmla="*/ 164408 h 242798"/>
                      <a:gd name="connsiteX773" fmla="*/ 272639 w 350375"/>
                      <a:gd name="connsiteY773" fmla="*/ 164598 h 242798"/>
                      <a:gd name="connsiteX774" fmla="*/ 271306 w 350375"/>
                      <a:gd name="connsiteY774" fmla="*/ 164217 h 242798"/>
                      <a:gd name="connsiteX775" fmla="*/ 270544 w 350375"/>
                      <a:gd name="connsiteY775" fmla="*/ 164503 h 242798"/>
                      <a:gd name="connsiteX776" fmla="*/ 270163 w 350375"/>
                      <a:gd name="connsiteY776" fmla="*/ 164598 h 242798"/>
                      <a:gd name="connsiteX777" fmla="*/ 269877 w 350375"/>
                      <a:gd name="connsiteY777" fmla="*/ 164598 h 242798"/>
                      <a:gd name="connsiteX778" fmla="*/ 264638 w 350375"/>
                      <a:gd name="connsiteY778" fmla="*/ 165551 h 242798"/>
                      <a:gd name="connsiteX779" fmla="*/ 258638 w 350375"/>
                      <a:gd name="connsiteY779" fmla="*/ 167456 h 242798"/>
                      <a:gd name="connsiteX780" fmla="*/ 256733 w 350375"/>
                      <a:gd name="connsiteY780" fmla="*/ 168980 h 242798"/>
                      <a:gd name="connsiteX781" fmla="*/ 258352 w 350375"/>
                      <a:gd name="connsiteY781" fmla="*/ 169932 h 242798"/>
                      <a:gd name="connsiteX782" fmla="*/ 259876 w 350375"/>
                      <a:gd name="connsiteY782" fmla="*/ 170789 h 242798"/>
                      <a:gd name="connsiteX783" fmla="*/ 259971 w 350375"/>
                      <a:gd name="connsiteY783" fmla="*/ 171075 h 242798"/>
                      <a:gd name="connsiteX784" fmla="*/ 260352 w 350375"/>
                      <a:gd name="connsiteY784" fmla="*/ 172790 h 242798"/>
                      <a:gd name="connsiteX785" fmla="*/ 260828 w 350375"/>
                      <a:gd name="connsiteY785" fmla="*/ 175076 h 242798"/>
                      <a:gd name="connsiteX786" fmla="*/ 261590 w 350375"/>
                      <a:gd name="connsiteY786" fmla="*/ 177171 h 242798"/>
                      <a:gd name="connsiteX787" fmla="*/ 262257 w 350375"/>
                      <a:gd name="connsiteY787" fmla="*/ 178219 h 242798"/>
                      <a:gd name="connsiteX788" fmla="*/ 263305 w 350375"/>
                      <a:gd name="connsiteY788" fmla="*/ 178600 h 242798"/>
                      <a:gd name="connsiteX789" fmla="*/ 264067 w 350375"/>
                      <a:gd name="connsiteY789" fmla="*/ 180124 h 242798"/>
                      <a:gd name="connsiteX790" fmla="*/ 265019 w 350375"/>
                      <a:gd name="connsiteY790" fmla="*/ 181267 h 242798"/>
                      <a:gd name="connsiteX791" fmla="*/ 266067 w 350375"/>
                      <a:gd name="connsiteY791" fmla="*/ 181457 h 242798"/>
                      <a:gd name="connsiteX792" fmla="*/ 267400 w 350375"/>
                      <a:gd name="connsiteY792" fmla="*/ 182219 h 242798"/>
                      <a:gd name="connsiteX793" fmla="*/ 268353 w 350375"/>
                      <a:gd name="connsiteY793" fmla="*/ 182219 h 242798"/>
                      <a:gd name="connsiteX794" fmla="*/ 269306 w 350375"/>
                      <a:gd name="connsiteY794" fmla="*/ 183267 h 242798"/>
                      <a:gd name="connsiteX795" fmla="*/ 269972 w 350375"/>
                      <a:gd name="connsiteY795" fmla="*/ 183934 h 242798"/>
                      <a:gd name="connsiteX796" fmla="*/ 270449 w 350375"/>
                      <a:gd name="connsiteY796" fmla="*/ 184505 h 242798"/>
                      <a:gd name="connsiteX797" fmla="*/ 270830 w 350375"/>
                      <a:gd name="connsiteY797" fmla="*/ 185077 h 242798"/>
                      <a:gd name="connsiteX798" fmla="*/ 271496 w 350375"/>
                      <a:gd name="connsiteY798" fmla="*/ 185744 h 242798"/>
                      <a:gd name="connsiteX799" fmla="*/ 271210 w 350375"/>
                      <a:gd name="connsiteY799" fmla="*/ 186791 h 242798"/>
                      <a:gd name="connsiteX800" fmla="*/ 271401 w 350375"/>
                      <a:gd name="connsiteY800" fmla="*/ 187744 h 242798"/>
                      <a:gd name="connsiteX801" fmla="*/ 271306 w 350375"/>
                      <a:gd name="connsiteY801" fmla="*/ 188506 h 242798"/>
                      <a:gd name="connsiteX802" fmla="*/ 270639 w 350375"/>
                      <a:gd name="connsiteY802" fmla="*/ 189744 h 242798"/>
                      <a:gd name="connsiteX803" fmla="*/ 270163 w 350375"/>
                      <a:gd name="connsiteY803" fmla="*/ 190887 h 242798"/>
                      <a:gd name="connsiteX804" fmla="*/ 270258 w 350375"/>
                      <a:gd name="connsiteY804" fmla="*/ 192506 h 242798"/>
                      <a:gd name="connsiteX805" fmla="*/ 270258 w 350375"/>
                      <a:gd name="connsiteY805" fmla="*/ 193364 h 242798"/>
                      <a:gd name="connsiteX806" fmla="*/ 269877 w 350375"/>
                      <a:gd name="connsiteY806" fmla="*/ 194888 h 242798"/>
                      <a:gd name="connsiteX807" fmla="*/ 268734 w 350375"/>
                      <a:gd name="connsiteY807" fmla="*/ 196126 h 242798"/>
                      <a:gd name="connsiteX808" fmla="*/ 267782 w 350375"/>
                      <a:gd name="connsiteY808" fmla="*/ 197269 h 242798"/>
                      <a:gd name="connsiteX809" fmla="*/ 267115 w 350375"/>
                      <a:gd name="connsiteY809" fmla="*/ 197936 h 242798"/>
                      <a:gd name="connsiteX810" fmla="*/ 266639 w 350375"/>
                      <a:gd name="connsiteY810" fmla="*/ 197459 h 242798"/>
                      <a:gd name="connsiteX811" fmla="*/ 266734 w 350375"/>
                      <a:gd name="connsiteY811" fmla="*/ 196602 h 242798"/>
                      <a:gd name="connsiteX812" fmla="*/ 266067 w 350375"/>
                      <a:gd name="connsiteY812" fmla="*/ 197078 h 242798"/>
                      <a:gd name="connsiteX813" fmla="*/ 265781 w 350375"/>
                      <a:gd name="connsiteY813" fmla="*/ 197459 h 242798"/>
                      <a:gd name="connsiteX814" fmla="*/ 265115 w 350375"/>
                      <a:gd name="connsiteY814" fmla="*/ 197174 h 242798"/>
                      <a:gd name="connsiteX815" fmla="*/ 264448 w 350375"/>
                      <a:gd name="connsiteY815" fmla="*/ 196983 h 242798"/>
                      <a:gd name="connsiteX816" fmla="*/ 263972 w 350375"/>
                      <a:gd name="connsiteY816" fmla="*/ 196412 h 242798"/>
                      <a:gd name="connsiteX817" fmla="*/ 263305 w 350375"/>
                      <a:gd name="connsiteY817" fmla="*/ 196221 h 242798"/>
                      <a:gd name="connsiteX818" fmla="*/ 262448 w 350375"/>
                      <a:gd name="connsiteY818" fmla="*/ 195364 h 242798"/>
                      <a:gd name="connsiteX819" fmla="*/ 262257 w 350375"/>
                      <a:gd name="connsiteY819" fmla="*/ 196602 h 242798"/>
                      <a:gd name="connsiteX820" fmla="*/ 261590 w 350375"/>
                      <a:gd name="connsiteY820" fmla="*/ 195840 h 242798"/>
                      <a:gd name="connsiteX821" fmla="*/ 260352 w 350375"/>
                      <a:gd name="connsiteY821" fmla="*/ 195364 h 242798"/>
                      <a:gd name="connsiteX822" fmla="*/ 259876 w 350375"/>
                      <a:gd name="connsiteY822" fmla="*/ 195650 h 242798"/>
                      <a:gd name="connsiteX823" fmla="*/ 259781 w 350375"/>
                      <a:gd name="connsiteY823" fmla="*/ 196316 h 242798"/>
                      <a:gd name="connsiteX824" fmla="*/ 258828 w 350375"/>
                      <a:gd name="connsiteY824" fmla="*/ 196697 h 242798"/>
                      <a:gd name="connsiteX825" fmla="*/ 258066 w 350375"/>
                      <a:gd name="connsiteY825" fmla="*/ 196602 h 242798"/>
                      <a:gd name="connsiteX826" fmla="*/ 258352 w 350375"/>
                      <a:gd name="connsiteY826" fmla="*/ 198221 h 242798"/>
                      <a:gd name="connsiteX827" fmla="*/ 257209 w 350375"/>
                      <a:gd name="connsiteY827" fmla="*/ 197745 h 242798"/>
                      <a:gd name="connsiteX828" fmla="*/ 255970 w 350375"/>
                      <a:gd name="connsiteY828" fmla="*/ 198031 h 242798"/>
                      <a:gd name="connsiteX829" fmla="*/ 254923 w 350375"/>
                      <a:gd name="connsiteY829" fmla="*/ 198317 h 242798"/>
                      <a:gd name="connsiteX830" fmla="*/ 253970 w 350375"/>
                      <a:gd name="connsiteY830" fmla="*/ 198507 h 242798"/>
                      <a:gd name="connsiteX831" fmla="*/ 252923 w 350375"/>
                      <a:gd name="connsiteY831" fmla="*/ 198983 h 242798"/>
                      <a:gd name="connsiteX832" fmla="*/ 251780 w 350375"/>
                      <a:gd name="connsiteY832" fmla="*/ 199364 h 242798"/>
                      <a:gd name="connsiteX833" fmla="*/ 251303 w 350375"/>
                      <a:gd name="connsiteY833" fmla="*/ 199650 h 242798"/>
                      <a:gd name="connsiteX834" fmla="*/ 250922 w 350375"/>
                      <a:gd name="connsiteY834" fmla="*/ 200031 h 242798"/>
                      <a:gd name="connsiteX835" fmla="*/ 249970 w 350375"/>
                      <a:gd name="connsiteY835" fmla="*/ 199745 h 242798"/>
                      <a:gd name="connsiteX836" fmla="*/ 248922 w 350375"/>
                      <a:gd name="connsiteY836" fmla="*/ 199460 h 242798"/>
                      <a:gd name="connsiteX837" fmla="*/ 246636 w 350375"/>
                      <a:gd name="connsiteY837" fmla="*/ 199079 h 242798"/>
                      <a:gd name="connsiteX838" fmla="*/ 245969 w 350375"/>
                      <a:gd name="connsiteY838" fmla="*/ 197936 h 242798"/>
                      <a:gd name="connsiteX839" fmla="*/ 245017 w 350375"/>
                      <a:gd name="connsiteY839" fmla="*/ 198412 h 242798"/>
                      <a:gd name="connsiteX840" fmla="*/ 243778 w 350375"/>
                      <a:gd name="connsiteY840" fmla="*/ 198412 h 242798"/>
                      <a:gd name="connsiteX841" fmla="*/ 243398 w 350375"/>
                      <a:gd name="connsiteY841" fmla="*/ 198031 h 242798"/>
                      <a:gd name="connsiteX842" fmla="*/ 243207 w 350375"/>
                      <a:gd name="connsiteY842" fmla="*/ 199269 h 242798"/>
                      <a:gd name="connsiteX843" fmla="*/ 242350 w 350375"/>
                      <a:gd name="connsiteY843" fmla="*/ 199364 h 242798"/>
                      <a:gd name="connsiteX844" fmla="*/ 241302 w 350375"/>
                      <a:gd name="connsiteY844" fmla="*/ 199460 h 242798"/>
                      <a:gd name="connsiteX845" fmla="*/ 240445 w 350375"/>
                      <a:gd name="connsiteY845" fmla="*/ 198793 h 242798"/>
                      <a:gd name="connsiteX846" fmla="*/ 239588 w 350375"/>
                      <a:gd name="connsiteY846" fmla="*/ 199745 h 242798"/>
                      <a:gd name="connsiteX847" fmla="*/ 238349 w 350375"/>
                      <a:gd name="connsiteY847" fmla="*/ 199745 h 242798"/>
                      <a:gd name="connsiteX848" fmla="*/ 237111 w 350375"/>
                      <a:gd name="connsiteY848" fmla="*/ 199745 h 242798"/>
                      <a:gd name="connsiteX849" fmla="*/ 235873 w 350375"/>
                      <a:gd name="connsiteY849" fmla="*/ 199841 h 242798"/>
                      <a:gd name="connsiteX850" fmla="*/ 236825 w 350375"/>
                      <a:gd name="connsiteY850" fmla="*/ 198698 h 242798"/>
                      <a:gd name="connsiteX851" fmla="*/ 235777 w 350375"/>
                      <a:gd name="connsiteY851" fmla="*/ 198507 h 242798"/>
                      <a:gd name="connsiteX852" fmla="*/ 235111 w 350375"/>
                      <a:gd name="connsiteY852" fmla="*/ 198983 h 242798"/>
                      <a:gd name="connsiteX853" fmla="*/ 234539 w 350375"/>
                      <a:gd name="connsiteY853" fmla="*/ 198412 h 242798"/>
                      <a:gd name="connsiteX854" fmla="*/ 233492 w 350375"/>
                      <a:gd name="connsiteY854" fmla="*/ 198031 h 242798"/>
                      <a:gd name="connsiteX855" fmla="*/ 232349 w 350375"/>
                      <a:gd name="connsiteY855" fmla="*/ 198317 h 242798"/>
                      <a:gd name="connsiteX856" fmla="*/ 231301 w 350375"/>
                      <a:gd name="connsiteY856" fmla="*/ 198317 h 242798"/>
                      <a:gd name="connsiteX857" fmla="*/ 230063 w 350375"/>
                      <a:gd name="connsiteY857" fmla="*/ 198412 h 242798"/>
                      <a:gd name="connsiteX858" fmla="*/ 229872 w 350375"/>
                      <a:gd name="connsiteY858" fmla="*/ 198031 h 242798"/>
                      <a:gd name="connsiteX859" fmla="*/ 230348 w 350375"/>
                      <a:gd name="connsiteY859" fmla="*/ 197174 h 242798"/>
                      <a:gd name="connsiteX860" fmla="*/ 230825 w 350375"/>
                      <a:gd name="connsiteY860" fmla="*/ 196507 h 242798"/>
                      <a:gd name="connsiteX861" fmla="*/ 231301 w 350375"/>
                      <a:gd name="connsiteY861" fmla="*/ 196031 h 242798"/>
                      <a:gd name="connsiteX862" fmla="*/ 231872 w 350375"/>
                      <a:gd name="connsiteY862" fmla="*/ 195269 h 242798"/>
                      <a:gd name="connsiteX863" fmla="*/ 230348 w 350375"/>
                      <a:gd name="connsiteY863" fmla="*/ 195459 h 242798"/>
                      <a:gd name="connsiteX864" fmla="*/ 229777 w 350375"/>
                      <a:gd name="connsiteY864" fmla="*/ 194888 h 242798"/>
                      <a:gd name="connsiteX865" fmla="*/ 229110 w 350375"/>
                      <a:gd name="connsiteY865" fmla="*/ 194507 h 242798"/>
                      <a:gd name="connsiteX866" fmla="*/ 228443 w 350375"/>
                      <a:gd name="connsiteY866" fmla="*/ 194507 h 242798"/>
                      <a:gd name="connsiteX867" fmla="*/ 228158 w 350375"/>
                      <a:gd name="connsiteY867" fmla="*/ 193840 h 242798"/>
                      <a:gd name="connsiteX868" fmla="*/ 227491 w 350375"/>
                      <a:gd name="connsiteY868" fmla="*/ 193459 h 242798"/>
                      <a:gd name="connsiteX869" fmla="*/ 226633 w 350375"/>
                      <a:gd name="connsiteY869" fmla="*/ 192887 h 242798"/>
                      <a:gd name="connsiteX870" fmla="*/ 225872 w 350375"/>
                      <a:gd name="connsiteY870" fmla="*/ 192411 h 242798"/>
                      <a:gd name="connsiteX871" fmla="*/ 226443 w 350375"/>
                      <a:gd name="connsiteY871" fmla="*/ 191649 h 242798"/>
                      <a:gd name="connsiteX872" fmla="*/ 227110 w 350375"/>
                      <a:gd name="connsiteY872" fmla="*/ 190982 h 242798"/>
                      <a:gd name="connsiteX873" fmla="*/ 225872 w 350375"/>
                      <a:gd name="connsiteY873" fmla="*/ 190601 h 242798"/>
                      <a:gd name="connsiteX874" fmla="*/ 224919 w 350375"/>
                      <a:gd name="connsiteY874" fmla="*/ 189363 h 242798"/>
                      <a:gd name="connsiteX875" fmla="*/ 223776 w 350375"/>
                      <a:gd name="connsiteY875" fmla="*/ 189268 h 242798"/>
                      <a:gd name="connsiteX876" fmla="*/ 223300 w 350375"/>
                      <a:gd name="connsiteY876" fmla="*/ 188601 h 242798"/>
                      <a:gd name="connsiteX877" fmla="*/ 222061 w 350375"/>
                      <a:gd name="connsiteY877" fmla="*/ 188506 h 242798"/>
                      <a:gd name="connsiteX878" fmla="*/ 220918 w 350375"/>
                      <a:gd name="connsiteY878" fmla="*/ 188220 h 242798"/>
                      <a:gd name="connsiteX879" fmla="*/ 220918 w 350375"/>
                      <a:gd name="connsiteY879" fmla="*/ 187077 h 242798"/>
                      <a:gd name="connsiteX880" fmla="*/ 219871 w 350375"/>
                      <a:gd name="connsiteY880" fmla="*/ 187553 h 242798"/>
                      <a:gd name="connsiteX881" fmla="*/ 218537 w 350375"/>
                      <a:gd name="connsiteY881" fmla="*/ 190220 h 242798"/>
                      <a:gd name="connsiteX882" fmla="*/ 218347 w 350375"/>
                      <a:gd name="connsiteY882" fmla="*/ 192030 h 242798"/>
                      <a:gd name="connsiteX883" fmla="*/ 217775 w 350375"/>
                      <a:gd name="connsiteY883" fmla="*/ 191744 h 242798"/>
                      <a:gd name="connsiteX884" fmla="*/ 216918 w 350375"/>
                      <a:gd name="connsiteY884" fmla="*/ 191268 h 242798"/>
                      <a:gd name="connsiteX885" fmla="*/ 216823 w 350375"/>
                      <a:gd name="connsiteY885" fmla="*/ 192411 h 242798"/>
                      <a:gd name="connsiteX886" fmla="*/ 217013 w 350375"/>
                      <a:gd name="connsiteY886" fmla="*/ 193554 h 242798"/>
                      <a:gd name="connsiteX887" fmla="*/ 216251 w 350375"/>
                      <a:gd name="connsiteY887" fmla="*/ 193078 h 242798"/>
                      <a:gd name="connsiteX888" fmla="*/ 215489 w 350375"/>
                      <a:gd name="connsiteY888" fmla="*/ 192316 h 242798"/>
                      <a:gd name="connsiteX889" fmla="*/ 215203 w 350375"/>
                      <a:gd name="connsiteY889" fmla="*/ 192411 h 242798"/>
                      <a:gd name="connsiteX890" fmla="*/ 214060 w 350375"/>
                      <a:gd name="connsiteY890" fmla="*/ 191935 h 242798"/>
                      <a:gd name="connsiteX891" fmla="*/ 213299 w 350375"/>
                      <a:gd name="connsiteY891" fmla="*/ 192316 h 242798"/>
                      <a:gd name="connsiteX892" fmla="*/ 214727 w 350375"/>
                      <a:gd name="connsiteY892" fmla="*/ 192792 h 242798"/>
                      <a:gd name="connsiteX893" fmla="*/ 214823 w 350375"/>
                      <a:gd name="connsiteY893" fmla="*/ 193554 h 242798"/>
                      <a:gd name="connsiteX894" fmla="*/ 214156 w 350375"/>
                      <a:gd name="connsiteY894" fmla="*/ 194697 h 242798"/>
                      <a:gd name="connsiteX895" fmla="*/ 213775 w 350375"/>
                      <a:gd name="connsiteY895" fmla="*/ 195840 h 242798"/>
                      <a:gd name="connsiteX896" fmla="*/ 213108 w 350375"/>
                      <a:gd name="connsiteY896" fmla="*/ 196602 h 242798"/>
                      <a:gd name="connsiteX897" fmla="*/ 211870 w 350375"/>
                      <a:gd name="connsiteY897" fmla="*/ 196602 h 242798"/>
                      <a:gd name="connsiteX898" fmla="*/ 211679 w 350375"/>
                      <a:gd name="connsiteY898" fmla="*/ 197459 h 242798"/>
                      <a:gd name="connsiteX899" fmla="*/ 211489 w 350375"/>
                      <a:gd name="connsiteY899" fmla="*/ 198698 h 242798"/>
                      <a:gd name="connsiteX900" fmla="*/ 210632 w 350375"/>
                      <a:gd name="connsiteY900" fmla="*/ 199269 h 242798"/>
                      <a:gd name="connsiteX901" fmla="*/ 210727 w 350375"/>
                      <a:gd name="connsiteY901" fmla="*/ 200222 h 242798"/>
                      <a:gd name="connsiteX902" fmla="*/ 212346 w 350375"/>
                      <a:gd name="connsiteY902" fmla="*/ 201365 h 242798"/>
                      <a:gd name="connsiteX903" fmla="*/ 212822 w 350375"/>
                      <a:gd name="connsiteY903" fmla="*/ 202127 h 242798"/>
                      <a:gd name="connsiteX904" fmla="*/ 213489 w 350375"/>
                      <a:gd name="connsiteY904" fmla="*/ 202889 h 242798"/>
                      <a:gd name="connsiteX905" fmla="*/ 213013 w 350375"/>
                      <a:gd name="connsiteY905" fmla="*/ 203079 h 242798"/>
                      <a:gd name="connsiteX906" fmla="*/ 212346 w 350375"/>
                      <a:gd name="connsiteY906" fmla="*/ 202222 h 242798"/>
                      <a:gd name="connsiteX907" fmla="*/ 211965 w 350375"/>
                      <a:gd name="connsiteY907" fmla="*/ 201746 h 242798"/>
                      <a:gd name="connsiteX908" fmla="*/ 211298 w 350375"/>
                      <a:gd name="connsiteY908" fmla="*/ 202412 h 242798"/>
                      <a:gd name="connsiteX909" fmla="*/ 211393 w 350375"/>
                      <a:gd name="connsiteY909" fmla="*/ 204032 h 242798"/>
                      <a:gd name="connsiteX910" fmla="*/ 211489 w 350375"/>
                      <a:gd name="connsiteY910" fmla="*/ 205175 h 242798"/>
                      <a:gd name="connsiteX911" fmla="*/ 210822 w 350375"/>
                      <a:gd name="connsiteY911" fmla="*/ 206889 h 242798"/>
                      <a:gd name="connsiteX912" fmla="*/ 210917 w 350375"/>
                      <a:gd name="connsiteY912" fmla="*/ 208604 h 242798"/>
                      <a:gd name="connsiteX913" fmla="*/ 211203 w 350375"/>
                      <a:gd name="connsiteY913" fmla="*/ 209842 h 242798"/>
                      <a:gd name="connsiteX914" fmla="*/ 211298 w 350375"/>
                      <a:gd name="connsiteY914" fmla="*/ 210699 h 242798"/>
                      <a:gd name="connsiteX915" fmla="*/ 211298 w 350375"/>
                      <a:gd name="connsiteY915" fmla="*/ 210794 h 242798"/>
                      <a:gd name="connsiteX916" fmla="*/ 212251 w 350375"/>
                      <a:gd name="connsiteY916" fmla="*/ 211366 h 242798"/>
                      <a:gd name="connsiteX917" fmla="*/ 211489 w 350375"/>
                      <a:gd name="connsiteY917" fmla="*/ 212223 h 242798"/>
                      <a:gd name="connsiteX918" fmla="*/ 210536 w 350375"/>
                      <a:gd name="connsiteY918" fmla="*/ 212318 h 242798"/>
                      <a:gd name="connsiteX919" fmla="*/ 210727 w 350375"/>
                      <a:gd name="connsiteY919" fmla="*/ 211461 h 242798"/>
                      <a:gd name="connsiteX920" fmla="*/ 209393 w 350375"/>
                      <a:gd name="connsiteY920" fmla="*/ 212318 h 242798"/>
                      <a:gd name="connsiteX921" fmla="*/ 208726 w 350375"/>
                      <a:gd name="connsiteY921" fmla="*/ 213271 h 242798"/>
                      <a:gd name="connsiteX922" fmla="*/ 207965 w 350375"/>
                      <a:gd name="connsiteY922" fmla="*/ 214604 h 242798"/>
                      <a:gd name="connsiteX923" fmla="*/ 207488 w 350375"/>
                      <a:gd name="connsiteY923" fmla="*/ 216605 h 242798"/>
                      <a:gd name="connsiteX924" fmla="*/ 207202 w 350375"/>
                      <a:gd name="connsiteY924" fmla="*/ 218224 h 242798"/>
                      <a:gd name="connsiteX925" fmla="*/ 206536 w 350375"/>
                      <a:gd name="connsiteY925" fmla="*/ 219272 h 242798"/>
                      <a:gd name="connsiteX926" fmla="*/ 206059 w 350375"/>
                      <a:gd name="connsiteY926" fmla="*/ 220510 h 242798"/>
                      <a:gd name="connsiteX927" fmla="*/ 205869 w 350375"/>
                      <a:gd name="connsiteY927" fmla="*/ 221653 h 242798"/>
                      <a:gd name="connsiteX928" fmla="*/ 205583 w 350375"/>
                      <a:gd name="connsiteY928" fmla="*/ 222605 h 242798"/>
                      <a:gd name="connsiteX929" fmla="*/ 205107 w 350375"/>
                      <a:gd name="connsiteY929" fmla="*/ 223748 h 242798"/>
                      <a:gd name="connsiteX930" fmla="*/ 203964 w 350375"/>
                      <a:gd name="connsiteY930" fmla="*/ 224891 h 242798"/>
                      <a:gd name="connsiteX931" fmla="*/ 203297 w 350375"/>
                      <a:gd name="connsiteY931" fmla="*/ 225653 h 242798"/>
                      <a:gd name="connsiteX932" fmla="*/ 202154 w 350375"/>
                      <a:gd name="connsiteY932" fmla="*/ 227273 h 242798"/>
                      <a:gd name="connsiteX933" fmla="*/ 201011 w 350375"/>
                      <a:gd name="connsiteY933" fmla="*/ 228035 h 242798"/>
                      <a:gd name="connsiteX934" fmla="*/ 200535 w 350375"/>
                      <a:gd name="connsiteY934" fmla="*/ 228797 h 242798"/>
                      <a:gd name="connsiteX935" fmla="*/ 201297 w 350375"/>
                      <a:gd name="connsiteY935" fmla="*/ 229844 h 242798"/>
                      <a:gd name="connsiteX936" fmla="*/ 200821 w 350375"/>
                      <a:gd name="connsiteY936" fmla="*/ 230797 h 242798"/>
                      <a:gd name="connsiteX937" fmla="*/ 200249 w 350375"/>
                      <a:gd name="connsiteY937" fmla="*/ 231083 h 242798"/>
                      <a:gd name="connsiteX938" fmla="*/ 199964 w 350375"/>
                      <a:gd name="connsiteY938" fmla="*/ 231749 h 242798"/>
                      <a:gd name="connsiteX939" fmla="*/ 199868 w 350375"/>
                      <a:gd name="connsiteY939" fmla="*/ 232511 h 242798"/>
                      <a:gd name="connsiteX940" fmla="*/ 200059 w 350375"/>
                      <a:gd name="connsiteY940" fmla="*/ 233369 h 242798"/>
                      <a:gd name="connsiteX941" fmla="*/ 200249 w 350375"/>
                      <a:gd name="connsiteY941" fmla="*/ 234226 h 242798"/>
                      <a:gd name="connsiteX942" fmla="*/ 199773 w 350375"/>
                      <a:gd name="connsiteY942" fmla="*/ 234988 h 242798"/>
                      <a:gd name="connsiteX943" fmla="*/ 199201 w 350375"/>
                      <a:gd name="connsiteY943" fmla="*/ 235940 h 242798"/>
                      <a:gd name="connsiteX944" fmla="*/ 198725 w 350375"/>
                      <a:gd name="connsiteY944" fmla="*/ 236321 h 242798"/>
                      <a:gd name="connsiteX945" fmla="*/ 197773 w 350375"/>
                      <a:gd name="connsiteY945" fmla="*/ 236702 h 242798"/>
                      <a:gd name="connsiteX946" fmla="*/ 197773 w 350375"/>
                      <a:gd name="connsiteY946" fmla="*/ 237464 h 242798"/>
                      <a:gd name="connsiteX947" fmla="*/ 199011 w 350375"/>
                      <a:gd name="connsiteY947" fmla="*/ 237179 h 242798"/>
                      <a:gd name="connsiteX948" fmla="*/ 199201 w 350375"/>
                      <a:gd name="connsiteY948" fmla="*/ 237845 h 242798"/>
                      <a:gd name="connsiteX949" fmla="*/ 198535 w 350375"/>
                      <a:gd name="connsiteY949" fmla="*/ 238226 h 242798"/>
                      <a:gd name="connsiteX950" fmla="*/ 197773 w 350375"/>
                      <a:gd name="connsiteY950" fmla="*/ 238607 h 242798"/>
                      <a:gd name="connsiteX951" fmla="*/ 197011 w 350375"/>
                      <a:gd name="connsiteY951" fmla="*/ 239655 h 242798"/>
                      <a:gd name="connsiteX952" fmla="*/ 195487 w 350375"/>
                      <a:gd name="connsiteY952" fmla="*/ 239179 h 242798"/>
                      <a:gd name="connsiteX953" fmla="*/ 194534 w 350375"/>
                      <a:gd name="connsiteY953" fmla="*/ 238703 h 242798"/>
                      <a:gd name="connsiteX954" fmla="*/ 193963 w 350375"/>
                      <a:gd name="connsiteY954" fmla="*/ 239465 h 242798"/>
                      <a:gd name="connsiteX955" fmla="*/ 193201 w 350375"/>
                      <a:gd name="connsiteY955" fmla="*/ 240417 h 242798"/>
                      <a:gd name="connsiteX956" fmla="*/ 192153 w 350375"/>
                      <a:gd name="connsiteY956" fmla="*/ 241179 h 242798"/>
                      <a:gd name="connsiteX957" fmla="*/ 191391 w 350375"/>
                      <a:gd name="connsiteY957" fmla="*/ 240322 h 242798"/>
                      <a:gd name="connsiteX958" fmla="*/ 190629 w 350375"/>
                      <a:gd name="connsiteY958" fmla="*/ 240893 h 242798"/>
                      <a:gd name="connsiteX959" fmla="*/ 189391 w 350375"/>
                      <a:gd name="connsiteY959" fmla="*/ 241751 h 242798"/>
                      <a:gd name="connsiteX960" fmla="*/ 188819 w 350375"/>
                      <a:gd name="connsiteY960" fmla="*/ 242798 h 242798"/>
                      <a:gd name="connsiteX961" fmla="*/ 188819 w 350375"/>
                      <a:gd name="connsiteY961" fmla="*/ 242798 h 242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</a:cxnLst>
                    <a:rect l="l" t="t" r="r" b="b"/>
                    <a:pathLst>
                      <a:path w="350375" h="242798">
                        <a:moveTo>
                          <a:pt x="188819" y="242798"/>
                        </a:moveTo>
                        <a:lnTo>
                          <a:pt x="188629" y="242798"/>
                        </a:lnTo>
                        <a:cubicBezTo>
                          <a:pt x="188533" y="242703"/>
                          <a:pt x="188438" y="242608"/>
                          <a:pt x="188343" y="242417"/>
                        </a:cubicBezTo>
                        <a:cubicBezTo>
                          <a:pt x="188248" y="242227"/>
                          <a:pt x="187867" y="241941"/>
                          <a:pt x="187391" y="241465"/>
                        </a:cubicBezTo>
                        <a:cubicBezTo>
                          <a:pt x="186343" y="240512"/>
                          <a:pt x="185676" y="241084"/>
                          <a:pt x="184533" y="241846"/>
                        </a:cubicBezTo>
                        <a:cubicBezTo>
                          <a:pt x="183866" y="242322"/>
                          <a:pt x="183676" y="242417"/>
                          <a:pt x="183390" y="242417"/>
                        </a:cubicBezTo>
                        <a:lnTo>
                          <a:pt x="183390" y="242036"/>
                        </a:lnTo>
                        <a:cubicBezTo>
                          <a:pt x="183390" y="240703"/>
                          <a:pt x="184152" y="240036"/>
                          <a:pt x="184819" y="239846"/>
                        </a:cubicBezTo>
                        <a:cubicBezTo>
                          <a:pt x="185485" y="239655"/>
                          <a:pt x="185009" y="238703"/>
                          <a:pt x="185390" y="238131"/>
                        </a:cubicBezTo>
                        <a:cubicBezTo>
                          <a:pt x="185771" y="237655"/>
                          <a:pt x="186343" y="237750"/>
                          <a:pt x="186152" y="237179"/>
                        </a:cubicBezTo>
                        <a:cubicBezTo>
                          <a:pt x="186057" y="236607"/>
                          <a:pt x="185771" y="236226"/>
                          <a:pt x="186057" y="235464"/>
                        </a:cubicBezTo>
                        <a:cubicBezTo>
                          <a:pt x="186438" y="234797"/>
                          <a:pt x="186724" y="234035"/>
                          <a:pt x="187009" y="232797"/>
                        </a:cubicBezTo>
                        <a:cubicBezTo>
                          <a:pt x="187200" y="231559"/>
                          <a:pt x="186628" y="231845"/>
                          <a:pt x="186057" y="231749"/>
                        </a:cubicBezTo>
                        <a:cubicBezTo>
                          <a:pt x="185581" y="231654"/>
                          <a:pt x="186343" y="230606"/>
                          <a:pt x="186724" y="230225"/>
                        </a:cubicBezTo>
                        <a:cubicBezTo>
                          <a:pt x="187105" y="229844"/>
                          <a:pt x="187295" y="229749"/>
                          <a:pt x="187295" y="229273"/>
                        </a:cubicBezTo>
                        <a:cubicBezTo>
                          <a:pt x="187295" y="228797"/>
                          <a:pt x="187962" y="228130"/>
                          <a:pt x="187962" y="227749"/>
                        </a:cubicBezTo>
                        <a:cubicBezTo>
                          <a:pt x="187962" y="227463"/>
                          <a:pt x="186438" y="227844"/>
                          <a:pt x="185962" y="227368"/>
                        </a:cubicBezTo>
                        <a:cubicBezTo>
                          <a:pt x="185485" y="226987"/>
                          <a:pt x="185962" y="225939"/>
                          <a:pt x="186057" y="225082"/>
                        </a:cubicBezTo>
                        <a:cubicBezTo>
                          <a:pt x="186057" y="224225"/>
                          <a:pt x="185390" y="224510"/>
                          <a:pt x="184533" y="224510"/>
                        </a:cubicBezTo>
                        <a:cubicBezTo>
                          <a:pt x="183676" y="224510"/>
                          <a:pt x="183581" y="224129"/>
                          <a:pt x="183200" y="223558"/>
                        </a:cubicBezTo>
                        <a:cubicBezTo>
                          <a:pt x="182818" y="222986"/>
                          <a:pt x="182818" y="223748"/>
                          <a:pt x="182152" y="224034"/>
                        </a:cubicBezTo>
                        <a:cubicBezTo>
                          <a:pt x="181580" y="224320"/>
                          <a:pt x="181485" y="222796"/>
                          <a:pt x="181009" y="222320"/>
                        </a:cubicBezTo>
                        <a:cubicBezTo>
                          <a:pt x="180533" y="221843"/>
                          <a:pt x="180533" y="221748"/>
                          <a:pt x="180723" y="221367"/>
                        </a:cubicBezTo>
                        <a:cubicBezTo>
                          <a:pt x="180914" y="221081"/>
                          <a:pt x="180818" y="220510"/>
                          <a:pt x="180247" y="220034"/>
                        </a:cubicBezTo>
                        <a:cubicBezTo>
                          <a:pt x="179675" y="219557"/>
                          <a:pt x="179390" y="219938"/>
                          <a:pt x="178913" y="220034"/>
                        </a:cubicBezTo>
                        <a:cubicBezTo>
                          <a:pt x="178437" y="220224"/>
                          <a:pt x="178247" y="219748"/>
                          <a:pt x="178247" y="219272"/>
                        </a:cubicBezTo>
                        <a:cubicBezTo>
                          <a:pt x="178247" y="218795"/>
                          <a:pt x="177961" y="218510"/>
                          <a:pt x="177389" y="218510"/>
                        </a:cubicBezTo>
                        <a:cubicBezTo>
                          <a:pt x="176913" y="218510"/>
                          <a:pt x="176723" y="218319"/>
                          <a:pt x="176246" y="217557"/>
                        </a:cubicBezTo>
                        <a:cubicBezTo>
                          <a:pt x="175770" y="216890"/>
                          <a:pt x="176056" y="215747"/>
                          <a:pt x="175865" y="215271"/>
                        </a:cubicBezTo>
                        <a:cubicBezTo>
                          <a:pt x="175675" y="214700"/>
                          <a:pt x="174627" y="214604"/>
                          <a:pt x="174246" y="214033"/>
                        </a:cubicBezTo>
                        <a:cubicBezTo>
                          <a:pt x="173865" y="213461"/>
                          <a:pt x="173770" y="213366"/>
                          <a:pt x="174056" y="212890"/>
                        </a:cubicBezTo>
                        <a:cubicBezTo>
                          <a:pt x="174246" y="212414"/>
                          <a:pt x="173675" y="212318"/>
                          <a:pt x="173198" y="212318"/>
                        </a:cubicBezTo>
                        <a:cubicBezTo>
                          <a:pt x="172627" y="212318"/>
                          <a:pt x="172436" y="211461"/>
                          <a:pt x="171865" y="210413"/>
                        </a:cubicBezTo>
                        <a:cubicBezTo>
                          <a:pt x="171293" y="209366"/>
                          <a:pt x="171484" y="208794"/>
                          <a:pt x="171674" y="208318"/>
                        </a:cubicBezTo>
                        <a:cubicBezTo>
                          <a:pt x="171865" y="207842"/>
                          <a:pt x="171103" y="207365"/>
                          <a:pt x="170817" y="206794"/>
                        </a:cubicBezTo>
                        <a:cubicBezTo>
                          <a:pt x="170531" y="206222"/>
                          <a:pt x="169769" y="206413"/>
                          <a:pt x="169293" y="206127"/>
                        </a:cubicBezTo>
                        <a:cubicBezTo>
                          <a:pt x="168817" y="205746"/>
                          <a:pt x="167864" y="206699"/>
                          <a:pt x="167388" y="206984"/>
                        </a:cubicBezTo>
                        <a:cubicBezTo>
                          <a:pt x="166912" y="207270"/>
                          <a:pt x="165864" y="207461"/>
                          <a:pt x="165864" y="207461"/>
                        </a:cubicBezTo>
                        <a:cubicBezTo>
                          <a:pt x="165864" y="207461"/>
                          <a:pt x="165769" y="205651"/>
                          <a:pt x="165769" y="204889"/>
                        </a:cubicBezTo>
                        <a:cubicBezTo>
                          <a:pt x="165769" y="204127"/>
                          <a:pt x="165959" y="203079"/>
                          <a:pt x="164911" y="202412"/>
                        </a:cubicBezTo>
                        <a:cubicBezTo>
                          <a:pt x="163864" y="201746"/>
                          <a:pt x="163864" y="201174"/>
                          <a:pt x="163483" y="200126"/>
                        </a:cubicBezTo>
                        <a:cubicBezTo>
                          <a:pt x="163102" y="199079"/>
                          <a:pt x="163007" y="196983"/>
                          <a:pt x="162911" y="196221"/>
                        </a:cubicBezTo>
                        <a:cubicBezTo>
                          <a:pt x="162816" y="195364"/>
                          <a:pt x="164340" y="195554"/>
                          <a:pt x="164340" y="195173"/>
                        </a:cubicBezTo>
                        <a:cubicBezTo>
                          <a:pt x="164340" y="194792"/>
                          <a:pt x="163007" y="194602"/>
                          <a:pt x="162435" y="194316"/>
                        </a:cubicBezTo>
                        <a:cubicBezTo>
                          <a:pt x="161864" y="194030"/>
                          <a:pt x="161959" y="193840"/>
                          <a:pt x="162435" y="193459"/>
                        </a:cubicBezTo>
                        <a:cubicBezTo>
                          <a:pt x="162816" y="192983"/>
                          <a:pt x="163102" y="192983"/>
                          <a:pt x="163292" y="192316"/>
                        </a:cubicBezTo>
                        <a:cubicBezTo>
                          <a:pt x="163483" y="191649"/>
                          <a:pt x="164054" y="191840"/>
                          <a:pt x="163959" y="191173"/>
                        </a:cubicBezTo>
                        <a:cubicBezTo>
                          <a:pt x="163864" y="190506"/>
                          <a:pt x="164435" y="189935"/>
                          <a:pt x="164816" y="188982"/>
                        </a:cubicBezTo>
                        <a:cubicBezTo>
                          <a:pt x="165292" y="188030"/>
                          <a:pt x="165388" y="187363"/>
                          <a:pt x="164911" y="186982"/>
                        </a:cubicBezTo>
                        <a:cubicBezTo>
                          <a:pt x="164435" y="186601"/>
                          <a:pt x="165102" y="186506"/>
                          <a:pt x="165769" y="186506"/>
                        </a:cubicBezTo>
                        <a:cubicBezTo>
                          <a:pt x="166435" y="186506"/>
                          <a:pt x="166435" y="185553"/>
                          <a:pt x="166817" y="184982"/>
                        </a:cubicBezTo>
                        <a:cubicBezTo>
                          <a:pt x="167198" y="184410"/>
                          <a:pt x="166721" y="184220"/>
                          <a:pt x="166055" y="183839"/>
                        </a:cubicBezTo>
                        <a:cubicBezTo>
                          <a:pt x="165388" y="183458"/>
                          <a:pt x="164721" y="184124"/>
                          <a:pt x="164150" y="184124"/>
                        </a:cubicBezTo>
                        <a:cubicBezTo>
                          <a:pt x="163578" y="184124"/>
                          <a:pt x="162435" y="183077"/>
                          <a:pt x="162149" y="183267"/>
                        </a:cubicBezTo>
                        <a:cubicBezTo>
                          <a:pt x="161864" y="183553"/>
                          <a:pt x="161768" y="183743"/>
                          <a:pt x="162149" y="184505"/>
                        </a:cubicBezTo>
                        <a:cubicBezTo>
                          <a:pt x="162530" y="185172"/>
                          <a:pt x="161292" y="185363"/>
                          <a:pt x="160816" y="185363"/>
                        </a:cubicBezTo>
                        <a:cubicBezTo>
                          <a:pt x="160340" y="185363"/>
                          <a:pt x="160625" y="184791"/>
                          <a:pt x="160530" y="184220"/>
                        </a:cubicBezTo>
                        <a:cubicBezTo>
                          <a:pt x="160530" y="183648"/>
                          <a:pt x="160435" y="183172"/>
                          <a:pt x="160149" y="182505"/>
                        </a:cubicBezTo>
                        <a:cubicBezTo>
                          <a:pt x="159958" y="181838"/>
                          <a:pt x="159673" y="181838"/>
                          <a:pt x="159292" y="181743"/>
                        </a:cubicBezTo>
                        <a:cubicBezTo>
                          <a:pt x="158911" y="181648"/>
                          <a:pt x="158720" y="181457"/>
                          <a:pt x="158720" y="180886"/>
                        </a:cubicBezTo>
                        <a:cubicBezTo>
                          <a:pt x="158720" y="180314"/>
                          <a:pt x="158339" y="180029"/>
                          <a:pt x="158530" y="179457"/>
                        </a:cubicBezTo>
                        <a:cubicBezTo>
                          <a:pt x="158720" y="178886"/>
                          <a:pt x="158244" y="178600"/>
                          <a:pt x="157482" y="178219"/>
                        </a:cubicBezTo>
                        <a:cubicBezTo>
                          <a:pt x="156815" y="177838"/>
                          <a:pt x="156339" y="178028"/>
                          <a:pt x="156053" y="178409"/>
                        </a:cubicBezTo>
                        <a:cubicBezTo>
                          <a:pt x="155863" y="178790"/>
                          <a:pt x="155482" y="178886"/>
                          <a:pt x="154625" y="178790"/>
                        </a:cubicBezTo>
                        <a:cubicBezTo>
                          <a:pt x="153767" y="178695"/>
                          <a:pt x="153958" y="177838"/>
                          <a:pt x="153767" y="177171"/>
                        </a:cubicBezTo>
                        <a:cubicBezTo>
                          <a:pt x="153577" y="176504"/>
                          <a:pt x="153767" y="176504"/>
                          <a:pt x="154148" y="176219"/>
                        </a:cubicBezTo>
                        <a:cubicBezTo>
                          <a:pt x="154529" y="175933"/>
                          <a:pt x="154625" y="175742"/>
                          <a:pt x="154148" y="175361"/>
                        </a:cubicBezTo>
                        <a:cubicBezTo>
                          <a:pt x="153672" y="174980"/>
                          <a:pt x="153767" y="174599"/>
                          <a:pt x="153767" y="173837"/>
                        </a:cubicBezTo>
                        <a:cubicBezTo>
                          <a:pt x="153672" y="173171"/>
                          <a:pt x="152053" y="172694"/>
                          <a:pt x="151767" y="172218"/>
                        </a:cubicBezTo>
                        <a:cubicBezTo>
                          <a:pt x="151386" y="171742"/>
                          <a:pt x="150719" y="171551"/>
                          <a:pt x="150148" y="171266"/>
                        </a:cubicBezTo>
                        <a:cubicBezTo>
                          <a:pt x="149576" y="170980"/>
                          <a:pt x="148528" y="170599"/>
                          <a:pt x="148909" y="170027"/>
                        </a:cubicBezTo>
                        <a:cubicBezTo>
                          <a:pt x="149291" y="169551"/>
                          <a:pt x="148909" y="169551"/>
                          <a:pt x="148338" y="169075"/>
                        </a:cubicBezTo>
                        <a:cubicBezTo>
                          <a:pt x="147767" y="168599"/>
                          <a:pt x="148148" y="168027"/>
                          <a:pt x="148243" y="167265"/>
                        </a:cubicBezTo>
                        <a:cubicBezTo>
                          <a:pt x="148433" y="166598"/>
                          <a:pt x="148148" y="165836"/>
                          <a:pt x="148148" y="164979"/>
                        </a:cubicBezTo>
                        <a:cubicBezTo>
                          <a:pt x="148148" y="164122"/>
                          <a:pt x="147100" y="164598"/>
                          <a:pt x="146624" y="164884"/>
                        </a:cubicBezTo>
                        <a:cubicBezTo>
                          <a:pt x="146147" y="165170"/>
                          <a:pt x="146052" y="165455"/>
                          <a:pt x="145576" y="165170"/>
                        </a:cubicBezTo>
                        <a:cubicBezTo>
                          <a:pt x="145100" y="164884"/>
                          <a:pt x="145004" y="164217"/>
                          <a:pt x="145004" y="163836"/>
                        </a:cubicBezTo>
                        <a:cubicBezTo>
                          <a:pt x="145004" y="163455"/>
                          <a:pt x="144623" y="163169"/>
                          <a:pt x="144242" y="162979"/>
                        </a:cubicBezTo>
                        <a:cubicBezTo>
                          <a:pt x="143861" y="162788"/>
                          <a:pt x="143004" y="162884"/>
                          <a:pt x="143385" y="162407"/>
                        </a:cubicBezTo>
                        <a:cubicBezTo>
                          <a:pt x="143766" y="162026"/>
                          <a:pt x="143385" y="161741"/>
                          <a:pt x="143004" y="161264"/>
                        </a:cubicBezTo>
                        <a:cubicBezTo>
                          <a:pt x="142623" y="160788"/>
                          <a:pt x="142909" y="160693"/>
                          <a:pt x="143194" y="160217"/>
                        </a:cubicBezTo>
                        <a:cubicBezTo>
                          <a:pt x="143480" y="159740"/>
                          <a:pt x="143004" y="158407"/>
                          <a:pt x="142433" y="157740"/>
                        </a:cubicBezTo>
                        <a:cubicBezTo>
                          <a:pt x="141956" y="157169"/>
                          <a:pt x="141194" y="156216"/>
                          <a:pt x="140242" y="156311"/>
                        </a:cubicBezTo>
                        <a:cubicBezTo>
                          <a:pt x="139289" y="156407"/>
                          <a:pt x="140051" y="157169"/>
                          <a:pt x="139670" y="157835"/>
                        </a:cubicBezTo>
                        <a:cubicBezTo>
                          <a:pt x="139384" y="158502"/>
                          <a:pt x="138432" y="158312"/>
                          <a:pt x="138051" y="157835"/>
                        </a:cubicBezTo>
                        <a:cubicBezTo>
                          <a:pt x="137670" y="157359"/>
                          <a:pt x="137003" y="155645"/>
                          <a:pt x="136813" y="154406"/>
                        </a:cubicBezTo>
                        <a:cubicBezTo>
                          <a:pt x="136622" y="153263"/>
                          <a:pt x="136622" y="152501"/>
                          <a:pt x="136622" y="150882"/>
                        </a:cubicBezTo>
                        <a:cubicBezTo>
                          <a:pt x="136527" y="149263"/>
                          <a:pt x="135670" y="148025"/>
                          <a:pt x="135193" y="147453"/>
                        </a:cubicBezTo>
                        <a:cubicBezTo>
                          <a:pt x="134717" y="146977"/>
                          <a:pt x="135289" y="146215"/>
                          <a:pt x="135479" y="145453"/>
                        </a:cubicBezTo>
                        <a:cubicBezTo>
                          <a:pt x="135670" y="144786"/>
                          <a:pt x="135860" y="144215"/>
                          <a:pt x="135575" y="143834"/>
                        </a:cubicBezTo>
                        <a:cubicBezTo>
                          <a:pt x="135193" y="143453"/>
                          <a:pt x="135765" y="142405"/>
                          <a:pt x="135575" y="142119"/>
                        </a:cubicBezTo>
                        <a:cubicBezTo>
                          <a:pt x="135384" y="141738"/>
                          <a:pt x="134717" y="142595"/>
                          <a:pt x="134527" y="142691"/>
                        </a:cubicBezTo>
                        <a:cubicBezTo>
                          <a:pt x="134336" y="142786"/>
                          <a:pt x="133479" y="142786"/>
                          <a:pt x="133003" y="143072"/>
                        </a:cubicBezTo>
                        <a:cubicBezTo>
                          <a:pt x="132526" y="143357"/>
                          <a:pt x="132050" y="143453"/>
                          <a:pt x="132050" y="144024"/>
                        </a:cubicBezTo>
                        <a:cubicBezTo>
                          <a:pt x="132050" y="144596"/>
                          <a:pt x="131574" y="144881"/>
                          <a:pt x="131288" y="145262"/>
                        </a:cubicBezTo>
                        <a:cubicBezTo>
                          <a:pt x="131002" y="145739"/>
                          <a:pt x="131383" y="145834"/>
                          <a:pt x="130241" y="146215"/>
                        </a:cubicBezTo>
                        <a:cubicBezTo>
                          <a:pt x="129098" y="146596"/>
                          <a:pt x="129383" y="148596"/>
                          <a:pt x="129478" y="149358"/>
                        </a:cubicBezTo>
                        <a:cubicBezTo>
                          <a:pt x="129574" y="150120"/>
                          <a:pt x="129574" y="150692"/>
                          <a:pt x="128812" y="151073"/>
                        </a:cubicBezTo>
                        <a:cubicBezTo>
                          <a:pt x="128050" y="151454"/>
                          <a:pt x="128240" y="152978"/>
                          <a:pt x="127955" y="153263"/>
                        </a:cubicBezTo>
                        <a:cubicBezTo>
                          <a:pt x="127764" y="153549"/>
                          <a:pt x="127574" y="154406"/>
                          <a:pt x="127097" y="155168"/>
                        </a:cubicBezTo>
                        <a:cubicBezTo>
                          <a:pt x="126621" y="156026"/>
                          <a:pt x="126431" y="156407"/>
                          <a:pt x="126050" y="156883"/>
                        </a:cubicBezTo>
                        <a:cubicBezTo>
                          <a:pt x="125668" y="157359"/>
                          <a:pt x="124907" y="157454"/>
                          <a:pt x="124335" y="158026"/>
                        </a:cubicBezTo>
                        <a:cubicBezTo>
                          <a:pt x="123764" y="158597"/>
                          <a:pt x="124144" y="158978"/>
                          <a:pt x="124144" y="159550"/>
                        </a:cubicBezTo>
                        <a:cubicBezTo>
                          <a:pt x="124144" y="160026"/>
                          <a:pt x="123668" y="160026"/>
                          <a:pt x="123668" y="159645"/>
                        </a:cubicBezTo>
                        <a:cubicBezTo>
                          <a:pt x="123668" y="159264"/>
                          <a:pt x="123287" y="158502"/>
                          <a:pt x="122811" y="157931"/>
                        </a:cubicBezTo>
                        <a:cubicBezTo>
                          <a:pt x="122335" y="157359"/>
                          <a:pt x="120906" y="158026"/>
                          <a:pt x="120430" y="157835"/>
                        </a:cubicBezTo>
                        <a:cubicBezTo>
                          <a:pt x="119858" y="157740"/>
                          <a:pt x="119953" y="156692"/>
                          <a:pt x="120239" y="156311"/>
                        </a:cubicBezTo>
                        <a:cubicBezTo>
                          <a:pt x="120525" y="155930"/>
                          <a:pt x="121382" y="155359"/>
                          <a:pt x="121858" y="154787"/>
                        </a:cubicBezTo>
                        <a:cubicBezTo>
                          <a:pt x="122335" y="154216"/>
                          <a:pt x="121954" y="153740"/>
                          <a:pt x="121287" y="153263"/>
                        </a:cubicBezTo>
                        <a:cubicBezTo>
                          <a:pt x="120620" y="152787"/>
                          <a:pt x="120239" y="153454"/>
                          <a:pt x="119668" y="153644"/>
                        </a:cubicBezTo>
                        <a:cubicBezTo>
                          <a:pt x="119096" y="153740"/>
                          <a:pt x="118810" y="153454"/>
                          <a:pt x="118239" y="153073"/>
                        </a:cubicBezTo>
                        <a:cubicBezTo>
                          <a:pt x="117667" y="152692"/>
                          <a:pt x="118239" y="151739"/>
                          <a:pt x="118430" y="151358"/>
                        </a:cubicBezTo>
                        <a:cubicBezTo>
                          <a:pt x="118715" y="150882"/>
                          <a:pt x="119668" y="149263"/>
                          <a:pt x="119668" y="148691"/>
                        </a:cubicBezTo>
                        <a:cubicBezTo>
                          <a:pt x="119668" y="148120"/>
                          <a:pt x="117953" y="146977"/>
                          <a:pt x="117382" y="146786"/>
                        </a:cubicBezTo>
                        <a:cubicBezTo>
                          <a:pt x="116810" y="146596"/>
                          <a:pt x="115477" y="145834"/>
                          <a:pt x="114905" y="145739"/>
                        </a:cubicBezTo>
                        <a:cubicBezTo>
                          <a:pt x="114334" y="145643"/>
                          <a:pt x="113858" y="144596"/>
                          <a:pt x="113762" y="144215"/>
                        </a:cubicBezTo>
                        <a:cubicBezTo>
                          <a:pt x="113667" y="143834"/>
                          <a:pt x="113476" y="142405"/>
                          <a:pt x="113476" y="142405"/>
                        </a:cubicBezTo>
                        <a:lnTo>
                          <a:pt x="113381" y="142119"/>
                        </a:lnTo>
                        <a:cubicBezTo>
                          <a:pt x="113095" y="142024"/>
                          <a:pt x="112715" y="141929"/>
                          <a:pt x="112333" y="141929"/>
                        </a:cubicBezTo>
                        <a:cubicBezTo>
                          <a:pt x="110809" y="142024"/>
                          <a:pt x="108619" y="142024"/>
                          <a:pt x="107761" y="142405"/>
                        </a:cubicBezTo>
                        <a:lnTo>
                          <a:pt x="107571" y="142405"/>
                        </a:lnTo>
                        <a:cubicBezTo>
                          <a:pt x="107571" y="142405"/>
                          <a:pt x="107571" y="141452"/>
                          <a:pt x="107095" y="140976"/>
                        </a:cubicBezTo>
                        <a:cubicBezTo>
                          <a:pt x="106618" y="140500"/>
                          <a:pt x="105190" y="141357"/>
                          <a:pt x="104428" y="141357"/>
                        </a:cubicBezTo>
                        <a:cubicBezTo>
                          <a:pt x="103666" y="141357"/>
                          <a:pt x="102808" y="140786"/>
                          <a:pt x="102047" y="140024"/>
                        </a:cubicBezTo>
                        <a:cubicBezTo>
                          <a:pt x="101189" y="139262"/>
                          <a:pt x="100237" y="138881"/>
                          <a:pt x="99475" y="138881"/>
                        </a:cubicBezTo>
                        <a:cubicBezTo>
                          <a:pt x="98713" y="138881"/>
                          <a:pt x="98903" y="138404"/>
                          <a:pt x="98903" y="138023"/>
                        </a:cubicBezTo>
                        <a:cubicBezTo>
                          <a:pt x="98903" y="137738"/>
                          <a:pt x="97570" y="137452"/>
                          <a:pt x="97093" y="136976"/>
                        </a:cubicBezTo>
                        <a:cubicBezTo>
                          <a:pt x="96617" y="136595"/>
                          <a:pt x="96998" y="135356"/>
                          <a:pt x="97093" y="134785"/>
                        </a:cubicBezTo>
                        <a:cubicBezTo>
                          <a:pt x="97189" y="134213"/>
                          <a:pt x="95569" y="134118"/>
                          <a:pt x="94903" y="133928"/>
                        </a:cubicBezTo>
                        <a:cubicBezTo>
                          <a:pt x="94236" y="133737"/>
                          <a:pt x="93665" y="134213"/>
                          <a:pt x="93665" y="134213"/>
                        </a:cubicBezTo>
                        <a:lnTo>
                          <a:pt x="93283" y="134213"/>
                        </a:lnTo>
                        <a:cubicBezTo>
                          <a:pt x="93283" y="134309"/>
                          <a:pt x="93283" y="134404"/>
                          <a:pt x="93283" y="134499"/>
                        </a:cubicBezTo>
                        <a:cubicBezTo>
                          <a:pt x="93188" y="135166"/>
                          <a:pt x="92617" y="135928"/>
                          <a:pt x="92426" y="136880"/>
                        </a:cubicBezTo>
                        <a:cubicBezTo>
                          <a:pt x="92236" y="137833"/>
                          <a:pt x="92331" y="138976"/>
                          <a:pt x="92426" y="139738"/>
                        </a:cubicBezTo>
                        <a:lnTo>
                          <a:pt x="92331" y="139833"/>
                        </a:lnTo>
                        <a:cubicBezTo>
                          <a:pt x="92331" y="139833"/>
                          <a:pt x="90331" y="140500"/>
                          <a:pt x="89664" y="140595"/>
                        </a:cubicBezTo>
                        <a:cubicBezTo>
                          <a:pt x="89092" y="140690"/>
                          <a:pt x="88331" y="140309"/>
                          <a:pt x="87664" y="139738"/>
                        </a:cubicBezTo>
                        <a:cubicBezTo>
                          <a:pt x="86997" y="139166"/>
                          <a:pt x="86616" y="139738"/>
                          <a:pt x="86140" y="139738"/>
                        </a:cubicBezTo>
                        <a:cubicBezTo>
                          <a:pt x="85664" y="139738"/>
                          <a:pt x="84711" y="138404"/>
                          <a:pt x="84425" y="138119"/>
                        </a:cubicBezTo>
                        <a:cubicBezTo>
                          <a:pt x="84140" y="137833"/>
                          <a:pt x="83854" y="138023"/>
                          <a:pt x="83282" y="138309"/>
                        </a:cubicBezTo>
                        <a:cubicBezTo>
                          <a:pt x="82711" y="138595"/>
                          <a:pt x="83092" y="139262"/>
                          <a:pt x="82520" y="139738"/>
                        </a:cubicBezTo>
                        <a:cubicBezTo>
                          <a:pt x="82044" y="140214"/>
                          <a:pt x="81092" y="138785"/>
                          <a:pt x="80615" y="137928"/>
                        </a:cubicBezTo>
                        <a:cubicBezTo>
                          <a:pt x="80139" y="136976"/>
                          <a:pt x="79377" y="137166"/>
                          <a:pt x="78710" y="137166"/>
                        </a:cubicBezTo>
                        <a:cubicBezTo>
                          <a:pt x="78043" y="137166"/>
                          <a:pt x="77853" y="136976"/>
                          <a:pt x="77853" y="136118"/>
                        </a:cubicBezTo>
                        <a:cubicBezTo>
                          <a:pt x="77853" y="135261"/>
                          <a:pt x="77282" y="135166"/>
                          <a:pt x="76900" y="134690"/>
                        </a:cubicBezTo>
                        <a:cubicBezTo>
                          <a:pt x="76519" y="134213"/>
                          <a:pt x="77758" y="133356"/>
                          <a:pt x="78234" y="133166"/>
                        </a:cubicBezTo>
                        <a:cubicBezTo>
                          <a:pt x="78710" y="132975"/>
                          <a:pt x="80330" y="133261"/>
                          <a:pt x="81282" y="133261"/>
                        </a:cubicBezTo>
                        <a:cubicBezTo>
                          <a:pt x="82234" y="133261"/>
                          <a:pt x="82044" y="133261"/>
                          <a:pt x="82044" y="132689"/>
                        </a:cubicBezTo>
                        <a:cubicBezTo>
                          <a:pt x="82044" y="132213"/>
                          <a:pt x="81663" y="132118"/>
                          <a:pt x="81092" y="131832"/>
                        </a:cubicBezTo>
                        <a:cubicBezTo>
                          <a:pt x="80520" y="131642"/>
                          <a:pt x="80234" y="130784"/>
                          <a:pt x="80234" y="130784"/>
                        </a:cubicBezTo>
                        <a:lnTo>
                          <a:pt x="80425" y="130308"/>
                        </a:lnTo>
                        <a:cubicBezTo>
                          <a:pt x="80425" y="130308"/>
                          <a:pt x="80901" y="130594"/>
                          <a:pt x="81092" y="130880"/>
                        </a:cubicBezTo>
                        <a:cubicBezTo>
                          <a:pt x="81377" y="131165"/>
                          <a:pt x="81949" y="131070"/>
                          <a:pt x="82234" y="130975"/>
                        </a:cubicBezTo>
                        <a:cubicBezTo>
                          <a:pt x="82520" y="130880"/>
                          <a:pt x="83282" y="130689"/>
                          <a:pt x="83282" y="130689"/>
                        </a:cubicBezTo>
                        <a:cubicBezTo>
                          <a:pt x="83282" y="130689"/>
                          <a:pt x="83663" y="128594"/>
                          <a:pt x="83663" y="127927"/>
                        </a:cubicBezTo>
                        <a:cubicBezTo>
                          <a:pt x="83663" y="127260"/>
                          <a:pt x="82806" y="125450"/>
                          <a:pt x="82139" y="124784"/>
                        </a:cubicBezTo>
                        <a:cubicBezTo>
                          <a:pt x="81853" y="124498"/>
                          <a:pt x="81568" y="124307"/>
                          <a:pt x="81187" y="124212"/>
                        </a:cubicBezTo>
                        <a:lnTo>
                          <a:pt x="81092" y="123831"/>
                        </a:lnTo>
                        <a:cubicBezTo>
                          <a:pt x="80996" y="123545"/>
                          <a:pt x="80996" y="123164"/>
                          <a:pt x="80996" y="122593"/>
                        </a:cubicBezTo>
                        <a:cubicBezTo>
                          <a:pt x="80996" y="121640"/>
                          <a:pt x="80806" y="121736"/>
                          <a:pt x="79949" y="121164"/>
                        </a:cubicBezTo>
                        <a:cubicBezTo>
                          <a:pt x="79091" y="120593"/>
                          <a:pt x="79091" y="119735"/>
                          <a:pt x="79091" y="119164"/>
                        </a:cubicBezTo>
                        <a:cubicBezTo>
                          <a:pt x="79091" y="118592"/>
                          <a:pt x="77663" y="116878"/>
                          <a:pt x="77282" y="116116"/>
                        </a:cubicBezTo>
                        <a:cubicBezTo>
                          <a:pt x="76900" y="115354"/>
                          <a:pt x="76424" y="114973"/>
                          <a:pt x="75662" y="114687"/>
                        </a:cubicBezTo>
                        <a:cubicBezTo>
                          <a:pt x="74900" y="114401"/>
                          <a:pt x="75186" y="113925"/>
                          <a:pt x="75472" y="113544"/>
                        </a:cubicBezTo>
                        <a:cubicBezTo>
                          <a:pt x="75758" y="113163"/>
                          <a:pt x="73281" y="111544"/>
                          <a:pt x="72805" y="111449"/>
                        </a:cubicBezTo>
                        <a:cubicBezTo>
                          <a:pt x="72328" y="111353"/>
                          <a:pt x="72519" y="110401"/>
                          <a:pt x="72328" y="109829"/>
                        </a:cubicBezTo>
                        <a:cubicBezTo>
                          <a:pt x="72138" y="109163"/>
                          <a:pt x="72709" y="107639"/>
                          <a:pt x="72709" y="107162"/>
                        </a:cubicBezTo>
                        <a:cubicBezTo>
                          <a:pt x="72709" y="106686"/>
                          <a:pt x="73472" y="105353"/>
                          <a:pt x="73376" y="105067"/>
                        </a:cubicBezTo>
                        <a:cubicBezTo>
                          <a:pt x="73281" y="104686"/>
                          <a:pt x="71471" y="104972"/>
                          <a:pt x="70424" y="104019"/>
                        </a:cubicBezTo>
                        <a:cubicBezTo>
                          <a:pt x="69376" y="103067"/>
                          <a:pt x="68804" y="101162"/>
                          <a:pt x="68804" y="101162"/>
                        </a:cubicBezTo>
                        <a:cubicBezTo>
                          <a:pt x="68804" y="101162"/>
                          <a:pt x="65947" y="98209"/>
                          <a:pt x="65185" y="97733"/>
                        </a:cubicBezTo>
                        <a:cubicBezTo>
                          <a:pt x="64423" y="97256"/>
                          <a:pt x="62803" y="97256"/>
                          <a:pt x="62518" y="96971"/>
                        </a:cubicBezTo>
                        <a:cubicBezTo>
                          <a:pt x="62232" y="96685"/>
                          <a:pt x="61946" y="95447"/>
                          <a:pt x="62327" y="95066"/>
                        </a:cubicBezTo>
                        <a:cubicBezTo>
                          <a:pt x="62708" y="94589"/>
                          <a:pt x="62708" y="94399"/>
                          <a:pt x="62327" y="94018"/>
                        </a:cubicBezTo>
                        <a:cubicBezTo>
                          <a:pt x="62042" y="93637"/>
                          <a:pt x="61660" y="92970"/>
                          <a:pt x="61565" y="92399"/>
                        </a:cubicBezTo>
                        <a:cubicBezTo>
                          <a:pt x="61470" y="91827"/>
                          <a:pt x="61660" y="90875"/>
                          <a:pt x="61280" y="90398"/>
                        </a:cubicBezTo>
                        <a:cubicBezTo>
                          <a:pt x="60899" y="89922"/>
                          <a:pt x="59565" y="90779"/>
                          <a:pt x="58898" y="90875"/>
                        </a:cubicBezTo>
                        <a:cubicBezTo>
                          <a:pt x="58327" y="91065"/>
                          <a:pt x="55183" y="94970"/>
                          <a:pt x="54422" y="95923"/>
                        </a:cubicBezTo>
                        <a:cubicBezTo>
                          <a:pt x="53755" y="96875"/>
                          <a:pt x="52040" y="98018"/>
                          <a:pt x="50516" y="98971"/>
                        </a:cubicBezTo>
                        <a:cubicBezTo>
                          <a:pt x="49088" y="99923"/>
                          <a:pt x="48516" y="102876"/>
                          <a:pt x="48325" y="103352"/>
                        </a:cubicBezTo>
                        <a:cubicBezTo>
                          <a:pt x="48135" y="103829"/>
                          <a:pt x="46040" y="104972"/>
                          <a:pt x="45087" y="105448"/>
                        </a:cubicBezTo>
                        <a:cubicBezTo>
                          <a:pt x="44134" y="105924"/>
                          <a:pt x="42420" y="107258"/>
                          <a:pt x="42134" y="107448"/>
                        </a:cubicBezTo>
                        <a:cubicBezTo>
                          <a:pt x="41753" y="107639"/>
                          <a:pt x="38991" y="108115"/>
                          <a:pt x="37467" y="108496"/>
                        </a:cubicBezTo>
                        <a:cubicBezTo>
                          <a:pt x="35943" y="108877"/>
                          <a:pt x="35372" y="108496"/>
                          <a:pt x="34705" y="108020"/>
                        </a:cubicBezTo>
                        <a:cubicBezTo>
                          <a:pt x="34133" y="107543"/>
                          <a:pt x="34514" y="106877"/>
                          <a:pt x="34705" y="106019"/>
                        </a:cubicBezTo>
                        <a:cubicBezTo>
                          <a:pt x="34895" y="105162"/>
                          <a:pt x="34514" y="103352"/>
                          <a:pt x="34133" y="101543"/>
                        </a:cubicBezTo>
                        <a:cubicBezTo>
                          <a:pt x="33752" y="99733"/>
                          <a:pt x="32990" y="97447"/>
                          <a:pt x="32990" y="97447"/>
                        </a:cubicBezTo>
                        <a:cubicBezTo>
                          <a:pt x="32990" y="97447"/>
                          <a:pt x="32038" y="97828"/>
                          <a:pt x="31561" y="97828"/>
                        </a:cubicBezTo>
                        <a:cubicBezTo>
                          <a:pt x="31085" y="97828"/>
                          <a:pt x="30514" y="97161"/>
                          <a:pt x="30609" y="96685"/>
                        </a:cubicBezTo>
                        <a:cubicBezTo>
                          <a:pt x="30704" y="96209"/>
                          <a:pt x="30418" y="95447"/>
                          <a:pt x="29847" y="94780"/>
                        </a:cubicBezTo>
                        <a:cubicBezTo>
                          <a:pt x="29275" y="94208"/>
                          <a:pt x="28514" y="93923"/>
                          <a:pt x="28037" y="93827"/>
                        </a:cubicBezTo>
                        <a:cubicBezTo>
                          <a:pt x="27561" y="93732"/>
                          <a:pt x="26990" y="93732"/>
                          <a:pt x="26990" y="93065"/>
                        </a:cubicBezTo>
                        <a:cubicBezTo>
                          <a:pt x="26990" y="92494"/>
                          <a:pt x="26037" y="92018"/>
                          <a:pt x="25561" y="90875"/>
                        </a:cubicBezTo>
                        <a:cubicBezTo>
                          <a:pt x="25084" y="89636"/>
                          <a:pt x="25370" y="89255"/>
                          <a:pt x="25370" y="88493"/>
                        </a:cubicBezTo>
                        <a:cubicBezTo>
                          <a:pt x="25275" y="87731"/>
                          <a:pt x="25751" y="87541"/>
                          <a:pt x="26132" y="87255"/>
                        </a:cubicBezTo>
                        <a:cubicBezTo>
                          <a:pt x="26513" y="86969"/>
                          <a:pt x="26608" y="86303"/>
                          <a:pt x="26323" y="85922"/>
                        </a:cubicBezTo>
                        <a:cubicBezTo>
                          <a:pt x="26132" y="85541"/>
                          <a:pt x="25275" y="86112"/>
                          <a:pt x="24894" y="86303"/>
                        </a:cubicBezTo>
                        <a:cubicBezTo>
                          <a:pt x="24418" y="86398"/>
                          <a:pt x="24227" y="85922"/>
                          <a:pt x="24418" y="85445"/>
                        </a:cubicBezTo>
                        <a:cubicBezTo>
                          <a:pt x="24513" y="84969"/>
                          <a:pt x="25180" y="84969"/>
                          <a:pt x="25561" y="85064"/>
                        </a:cubicBezTo>
                        <a:cubicBezTo>
                          <a:pt x="25942" y="85160"/>
                          <a:pt x="26418" y="84683"/>
                          <a:pt x="26418" y="84398"/>
                        </a:cubicBezTo>
                        <a:cubicBezTo>
                          <a:pt x="26418" y="84017"/>
                          <a:pt x="25656" y="84112"/>
                          <a:pt x="24989" y="84207"/>
                        </a:cubicBezTo>
                        <a:cubicBezTo>
                          <a:pt x="24323" y="84302"/>
                          <a:pt x="24037" y="84302"/>
                          <a:pt x="23942" y="83921"/>
                        </a:cubicBezTo>
                        <a:cubicBezTo>
                          <a:pt x="23846" y="83540"/>
                          <a:pt x="23846" y="83064"/>
                          <a:pt x="23656" y="82397"/>
                        </a:cubicBezTo>
                        <a:cubicBezTo>
                          <a:pt x="23560" y="81731"/>
                          <a:pt x="22799" y="80492"/>
                          <a:pt x="22513" y="80111"/>
                        </a:cubicBezTo>
                        <a:cubicBezTo>
                          <a:pt x="22132" y="79730"/>
                          <a:pt x="21465" y="79540"/>
                          <a:pt x="21275" y="78968"/>
                        </a:cubicBezTo>
                        <a:cubicBezTo>
                          <a:pt x="21084" y="78397"/>
                          <a:pt x="21846" y="78302"/>
                          <a:pt x="22132" y="78111"/>
                        </a:cubicBezTo>
                        <a:cubicBezTo>
                          <a:pt x="22322" y="78016"/>
                          <a:pt x="22227" y="76206"/>
                          <a:pt x="22227" y="76206"/>
                        </a:cubicBezTo>
                        <a:lnTo>
                          <a:pt x="21275" y="73825"/>
                        </a:lnTo>
                        <a:cubicBezTo>
                          <a:pt x="21275" y="73825"/>
                          <a:pt x="21465" y="73444"/>
                          <a:pt x="21751" y="72968"/>
                        </a:cubicBezTo>
                        <a:cubicBezTo>
                          <a:pt x="22132" y="72491"/>
                          <a:pt x="22036" y="70777"/>
                          <a:pt x="22036" y="70015"/>
                        </a:cubicBezTo>
                        <a:cubicBezTo>
                          <a:pt x="22036" y="69348"/>
                          <a:pt x="21084" y="67062"/>
                          <a:pt x="21084" y="67062"/>
                        </a:cubicBezTo>
                        <a:lnTo>
                          <a:pt x="21846" y="64871"/>
                        </a:lnTo>
                        <a:cubicBezTo>
                          <a:pt x="21846" y="64871"/>
                          <a:pt x="22703" y="64681"/>
                          <a:pt x="23180" y="64681"/>
                        </a:cubicBezTo>
                        <a:cubicBezTo>
                          <a:pt x="23656" y="64681"/>
                          <a:pt x="24132" y="64586"/>
                          <a:pt x="24513" y="63347"/>
                        </a:cubicBezTo>
                        <a:cubicBezTo>
                          <a:pt x="24894" y="62109"/>
                          <a:pt x="24227" y="59823"/>
                          <a:pt x="24227" y="59823"/>
                        </a:cubicBezTo>
                        <a:lnTo>
                          <a:pt x="21084" y="59442"/>
                        </a:lnTo>
                        <a:cubicBezTo>
                          <a:pt x="21084" y="59442"/>
                          <a:pt x="20417" y="57251"/>
                          <a:pt x="20322" y="56394"/>
                        </a:cubicBezTo>
                        <a:cubicBezTo>
                          <a:pt x="20227" y="55537"/>
                          <a:pt x="20989" y="53918"/>
                          <a:pt x="20989" y="53918"/>
                        </a:cubicBezTo>
                        <a:cubicBezTo>
                          <a:pt x="20989" y="53918"/>
                          <a:pt x="20798" y="53156"/>
                          <a:pt x="20417" y="52775"/>
                        </a:cubicBezTo>
                        <a:cubicBezTo>
                          <a:pt x="20036" y="52394"/>
                          <a:pt x="19655" y="52298"/>
                          <a:pt x="19274" y="52298"/>
                        </a:cubicBezTo>
                        <a:cubicBezTo>
                          <a:pt x="18798" y="52298"/>
                          <a:pt x="16226" y="51346"/>
                          <a:pt x="15274" y="51155"/>
                        </a:cubicBezTo>
                        <a:cubicBezTo>
                          <a:pt x="14321" y="51060"/>
                          <a:pt x="13750" y="49250"/>
                          <a:pt x="13655" y="48679"/>
                        </a:cubicBezTo>
                        <a:cubicBezTo>
                          <a:pt x="13464" y="48107"/>
                          <a:pt x="12797" y="47726"/>
                          <a:pt x="12416" y="47060"/>
                        </a:cubicBezTo>
                        <a:cubicBezTo>
                          <a:pt x="12035" y="46393"/>
                          <a:pt x="12797" y="46202"/>
                          <a:pt x="13178" y="46107"/>
                        </a:cubicBezTo>
                        <a:cubicBezTo>
                          <a:pt x="13559" y="46012"/>
                          <a:pt x="13083" y="44488"/>
                          <a:pt x="12607" y="44202"/>
                        </a:cubicBezTo>
                        <a:cubicBezTo>
                          <a:pt x="12226" y="43916"/>
                          <a:pt x="12226" y="43154"/>
                          <a:pt x="11940" y="42678"/>
                        </a:cubicBezTo>
                        <a:cubicBezTo>
                          <a:pt x="11654" y="42202"/>
                          <a:pt x="11559" y="41726"/>
                          <a:pt x="11083" y="41345"/>
                        </a:cubicBezTo>
                        <a:cubicBezTo>
                          <a:pt x="10607" y="40964"/>
                          <a:pt x="9844" y="41059"/>
                          <a:pt x="9368" y="41154"/>
                        </a:cubicBezTo>
                        <a:cubicBezTo>
                          <a:pt x="8892" y="41249"/>
                          <a:pt x="7654" y="41249"/>
                          <a:pt x="7082" y="41535"/>
                        </a:cubicBezTo>
                        <a:cubicBezTo>
                          <a:pt x="6511" y="41821"/>
                          <a:pt x="6225" y="42107"/>
                          <a:pt x="6130" y="42678"/>
                        </a:cubicBezTo>
                        <a:cubicBezTo>
                          <a:pt x="6034" y="43345"/>
                          <a:pt x="5844" y="43059"/>
                          <a:pt x="5368" y="43059"/>
                        </a:cubicBezTo>
                        <a:cubicBezTo>
                          <a:pt x="4892" y="43059"/>
                          <a:pt x="4415" y="43059"/>
                          <a:pt x="3844" y="43059"/>
                        </a:cubicBezTo>
                        <a:cubicBezTo>
                          <a:pt x="3272" y="43059"/>
                          <a:pt x="2129" y="42773"/>
                          <a:pt x="1653" y="42583"/>
                        </a:cubicBezTo>
                        <a:cubicBezTo>
                          <a:pt x="1177" y="42392"/>
                          <a:pt x="1082" y="41821"/>
                          <a:pt x="796" y="41630"/>
                        </a:cubicBezTo>
                        <a:cubicBezTo>
                          <a:pt x="510" y="41440"/>
                          <a:pt x="-157" y="41154"/>
                          <a:pt x="34" y="40583"/>
                        </a:cubicBezTo>
                        <a:cubicBezTo>
                          <a:pt x="129" y="40011"/>
                          <a:pt x="700" y="40106"/>
                          <a:pt x="1177" y="40202"/>
                        </a:cubicBezTo>
                        <a:cubicBezTo>
                          <a:pt x="1653" y="40297"/>
                          <a:pt x="1558" y="40106"/>
                          <a:pt x="1653" y="39821"/>
                        </a:cubicBezTo>
                        <a:cubicBezTo>
                          <a:pt x="1843" y="39535"/>
                          <a:pt x="2129" y="39154"/>
                          <a:pt x="2510" y="38868"/>
                        </a:cubicBezTo>
                        <a:cubicBezTo>
                          <a:pt x="2891" y="38678"/>
                          <a:pt x="3272" y="38582"/>
                          <a:pt x="3272" y="38011"/>
                        </a:cubicBezTo>
                        <a:cubicBezTo>
                          <a:pt x="3272" y="37535"/>
                          <a:pt x="3272" y="36963"/>
                          <a:pt x="3177" y="36392"/>
                        </a:cubicBezTo>
                        <a:cubicBezTo>
                          <a:pt x="3082" y="35820"/>
                          <a:pt x="3367" y="35249"/>
                          <a:pt x="3939" y="34677"/>
                        </a:cubicBezTo>
                        <a:cubicBezTo>
                          <a:pt x="4510" y="34106"/>
                          <a:pt x="4320" y="33820"/>
                          <a:pt x="4225" y="33629"/>
                        </a:cubicBezTo>
                        <a:cubicBezTo>
                          <a:pt x="4130" y="33344"/>
                          <a:pt x="3939" y="32963"/>
                          <a:pt x="4034" y="32486"/>
                        </a:cubicBezTo>
                        <a:cubicBezTo>
                          <a:pt x="4130" y="32010"/>
                          <a:pt x="4034" y="31915"/>
                          <a:pt x="3653" y="31724"/>
                        </a:cubicBezTo>
                        <a:cubicBezTo>
                          <a:pt x="3272" y="31534"/>
                          <a:pt x="3272" y="30105"/>
                          <a:pt x="3177" y="29819"/>
                        </a:cubicBezTo>
                        <a:cubicBezTo>
                          <a:pt x="3082" y="29534"/>
                          <a:pt x="2129" y="29248"/>
                          <a:pt x="1653" y="29057"/>
                        </a:cubicBezTo>
                        <a:cubicBezTo>
                          <a:pt x="1177" y="28867"/>
                          <a:pt x="1653" y="28105"/>
                          <a:pt x="2225" y="27819"/>
                        </a:cubicBezTo>
                        <a:cubicBezTo>
                          <a:pt x="2796" y="27438"/>
                          <a:pt x="3272" y="26676"/>
                          <a:pt x="3653" y="26867"/>
                        </a:cubicBezTo>
                        <a:cubicBezTo>
                          <a:pt x="4034" y="27057"/>
                          <a:pt x="4606" y="27533"/>
                          <a:pt x="4796" y="27819"/>
                        </a:cubicBezTo>
                        <a:cubicBezTo>
                          <a:pt x="4987" y="28010"/>
                          <a:pt x="5558" y="27629"/>
                          <a:pt x="5844" y="27343"/>
                        </a:cubicBezTo>
                        <a:cubicBezTo>
                          <a:pt x="6034" y="27152"/>
                          <a:pt x="6416" y="27248"/>
                          <a:pt x="6701" y="27533"/>
                        </a:cubicBezTo>
                        <a:cubicBezTo>
                          <a:pt x="6987" y="27914"/>
                          <a:pt x="7082" y="27914"/>
                          <a:pt x="7558" y="27914"/>
                        </a:cubicBezTo>
                        <a:cubicBezTo>
                          <a:pt x="8035" y="27914"/>
                          <a:pt x="7940" y="28105"/>
                          <a:pt x="8701" y="28295"/>
                        </a:cubicBezTo>
                        <a:cubicBezTo>
                          <a:pt x="9464" y="28391"/>
                          <a:pt x="9273" y="27533"/>
                          <a:pt x="9559" y="27914"/>
                        </a:cubicBezTo>
                        <a:cubicBezTo>
                          <a:pt x="9749" y="28295"/>
                          <a:pt x="10130" y="28772"/>
                          <a:pt x="10702" y="28772"/>
                        </a:cubicBezTo>
                        <a:cubicBezTo>
                          <a:pt x="11273" y="28772"/>
                          <a:pt x="11273" y="29438"/>
                          <a:pt x="12035" y="29724"/>
                        </a:cubicBezTo>
                        <a:cubicBezTo>
                          <a:pt x="12702" y="30010"/>
                          <a:pt x="12797" y="30296"/>
                          <a:pt x="12988" y="31248"/>
                        </a:cubicBezTo>
                        <a:cubicBezTo>
                          <a:pt x="13178" y="32201"/>
                          <a:pt x="14226" y="32201"/>
                          <a:pt x="14702" y="32296"/>
                        </a:cubicBezTo>
                        <a:cubicBezTo>
                          <a:pt x="15178" y="32391"/>
                          <a:pt x="16512" y="32486"/>
                          <a:pt x="17179" y="32582"/>
                        </a:cubicBezTo>
                        <a:cubicBezTo>
                          <a:pt x="17750" y="32677"/>
                          <a:pt x="18226" y="33344"/>
                          <a:pt x="18703" y="33629"/>
                        </a:cubicBezTo>
                        <a:cubicBezTo>
                          <a:pt x="19179" y="33915"/>
                          <a:pt x="19179" y="34296"/>
                          <a:pt x="19560" y="34772"/>
                        </a:cubicBezTo>
                        <a:cubicBezTo>
                          <a:pt x="19941" y="35249"/>
                          <a:pt x="20417" y="34487"/>
                          <a:pt x="20703" y="34106"/>
                        </a:cubicBezTo>
                        <a:cubicBezTo>
                          <a:pt x="20989" y="33725"/>
                          <a:pt x="21465" y="32867"/>
                          <a:pt x="21656" y="32105"/>
                        </a:cubicBezTo>
                        <a:cubicBezTo>
                          <a:pt x="21941" y="31439"/>
                          <a:pt x="22417" y="31534"/>
                          <a:pt x="22799" y="31439"/>
                        </a:cubicBezTo>
                        <a:cubicBezTo>
                          <a:pt x="23180" y="31343"/>
                          <a:pt x="22132" y="29629"/>
                          <a:pt x="22036" y="28867"/>
                        </a:cubicBezTo>
                        <a:cubicBezTo>
                          <a:pt x="21941" y="28200"/>
                          <a:pt x="24418" y="28105"/>
                          <a:pt x="24703" y="28105"/>
                        </a:cubicBezTo>
                        <a:cubicBezTo>
                          <a:pt x="24989" y="28105"/>
                          <a:pt x="25942" y="29343"/>
                          <a:pt x="26513" y="30010"/>
                        </a:cubicBezTo>
                        <a:cubicBezTo>
                          <a:pt x="27180" y="30677"/>
                          <a:pt x="27561" y="32486"/>
                          <a:pt x="27656" y="32867"/>
                        </a:cubicBezTo>
                        <a:cubicBezTo>
                          <a:pt x="27751" y="33248"/>
                          <a:pt x="27656" y="33725"/>
                          <a:pt x="28418" y="33725"/>
                        </a:cubicBezTo>
                        <a:cubicBezTo>
                          <a:pt x="29180" y="33725"/>
                          <a:pt x="29180" y="34201"/>
                          <a:pt x="29847" y="34391"/>
                        </a:cubicBezTo>
                        <a:cubicBezTo>
                          <a:pt x="30514" y="34582"/>
                          <a:pt x="33752" y="35249"/>
                          <a:pt x="33752" y="35249"/>
                        </a:cubicBezTo>
                        <a:lnTo>
                          <a:pt x="34133" y="36773"/>
                        </a:lnTo>
                        <a:lnTo>
                          <a:pt x="36515" y="36201"/>
                        </a:lnTo>
                        <a:cubicBezTo>
                          <a:pt x="36515" y="36201"/>
                          <a:pt x="36515" y="35344"/>
                          <a:pt x="36515" y="34868"/>
                        </a:cubicBezTo>
                        <a:cubicBezTo>
                          <a:pt x="36515" y="34391"/>
                          <a:pt x="37562" y="32867"/>
                          <a:pt x="37562" y="32867"/>
                        </a:cubicBezTo>
                        <a:cubicBezTo>
                          <a:pt x="37562" y="32867"/>
                          <a:pt x="37086" y="32391"/>
                          <a:pt x="37086" y="32105"/>
                        </a:cubicBezTo>
                        <a:cubicBezTo>
                          <a:pt x="36991" y="31820"/>
                          <a:pt x="36324" y="30581"/>
                          <a:pt x="36229" y="30105"/>
                        </a:cubicBezTo>
                        <a:cubicBezTo>
                          <a:pt x="36133" y="29629"/>
                          <a:pt x="36705" y="28772"/>
                          <a:pt x="36991" y="28676"/>
                        </a:cubicBezTo>
                        <a:cubicBezTo>
                          <a:pt x="37372" y="28581"/>
                          <a:pt x="37562" y="26676"/>
                          <a:pt x="37562" y="26295"/>
                        </a:cubicBezTo>
                        <a:cubicBezTo>
                          <a:pt x="37562" y="25914"/>
                          <a:pt x="34609" y="18485"/>
                          <a:pt x="34609" y="18485"/>
                        </a:cubicBezTo>
                        <a:lnTo>
                          <a:pt x="42706" y="15532"/>
                        </a:lnTo>
                        <a:cubicBezTo>
                          <a:pt x="42706" y="15532"/>
                          <a:pt x="42992" y="15246"/>
                          <a:pt x="43087" y="14770"/>
                        </a:cubicBezTo>
                        <a:cubicBezTo>
                          <a:pt x="43277" y="14294"/>
                          <a:pt x="43753" y="14198"/>
                          <a:pt x="44325" y="13817"/>
                        </a:cubicBezTo>
                        <a:cubicBezTo>
                          <a:pt x="44897" y="13436"/>
                          <a:pt x="44039" y="12770"/>
                          <a:pt x="43944" y="12198"/>
                        </a:cubicBezTo>
                        <a:cubicBezTo>
                          <a:pt x="43849" y="11627"/>
                          <a:pt x="44039" y="11817"/>
                          <a:pt x="44420" y="11531"/>
                        </a:cubicBezTo>
                        <a:cubicBezTo>
                          <a:pt x="44801" y="11246"/>
                          <a:pt x="44230" y="10484"/>
                          <a:pt x="44230" y="9912"/>
                        </a:cubicBezTo>
                        <a:cubicBezTo>
                          <a:pt x="44134" y="9341"/>
                          <a:pt x="45087" y="8198"/>
                          <a:pt x="45087" y="7912"/>
                        </a:cubicBezTo>
                        <a:lnTo>
                          <a:pt x="45087" y="8007"/>
                        </a:lnTo>
                        <a:cubicBezTo>
                          <a:pt x="45087" y="8007"/>
                          <a:pt x="45754" y="7340"/>
                          <a:pt x="46040" y="6959"/>
                        </a:cubicBezTo>
                        <a:cubicBezTo>
                          <a:pt x="46420" y="6578"/>
                          <a:pt x="47183" y="6102"/>
                          <a:pt x="47754" y="6102"/>
                        </a:cubicBezTo>
                        <a:cubicBezTo>
                          <a:pt x="48230" y="6102"/>
                          <a:pt x="48516" y="6674"/>
                          <a:pt x="48992" y="6674"/>
                        </a:cubicBezTo>
                        <a:cubicBezTo>
                          <a:pt x="49564" y="6674"/>
                          <a:pt x="49754" y="6197"/>
                          <a:pt x="50421" y="6483"/>
                        </a:cubicBezTo>
                        <a:cubicBezTo>
                          <a:pt x="51088" y="6769"/>
                          <a:pt x="50897" y="7436"/>
                          <a:pt x="51659" y="7436"/>
                        </a:cubicBezTo>
                        <a:cubicBezTo>
                          <a:pt x="52421" y="7436"/>
                          <a:pt x="52135" y="7245"/>
                          <a:pt x="52421" y="6769"/>
                        </a:cubicBezTo>
                        <a:cubicBezTo>
                          <a:pt x="52707" y="6293"/>
                          <a:pt x="53088" y="6197"/>
                          <a:pt x="53564" y="6197"/>
                        </a:cubicBezTo>
                        <a:cubicBezTo>
                          <a:pt x="54041" y="6197"/>
                          <a:pt x="54898" y="6388"/>
                          <a:pt x="55183" y="5912"/>
                        </a:cubicBezTo>
                        <a:cubicBezTo>
                          <a:pt x="55469" y="5435"/>
                          <a:pt x="55850" y="4769"/>
                          <a:pt x="56326" y="4959"/>
                        </a:cubicBezTo>
                        <a:cubicBezTo>
                          <a:pt x="56898" y="5150"/>
                          <a:pt x="57946" y="6293"/>
                          <a:pt x="58422" y="5816"/>
                        </a:cubicBezTo>
                        <a:cubicBezTo>
                          <a:pt x="58898" y="5435"/>
                          <a:pt x="58898" y="4483"/>
                          <a:pt x="59470" y="4292"/>
                        </a:cubicBezTo>
                        <a:cubicBezTo>
                          <a:pt x="59946" y="4102"/>
                          <a:pt x="61375" y="3911"/>
                          <a:pt x="61946" y="3721"/>
                        </a:cubicBezTo>
                        <a:cubicBezTo>
                          <a:pt x="62518" y="3530"/>
                          <a:pt x="63851" y="3054"/>
                          <a:pt x="64232" y="2864"/>
                        </a:cubicBezTo>
                        <a:cubicBezTo>
                          <a:pt x="64613" y="2673"/>
                          <a:pt x="65185" y="2197"/>
                          <a:pt x="65470" y="1816"/>
                        </a:cubicBezTo>
                        <a:cubicBezTo>
                          <a:pt x="65756" y="1435"/>
                          <a:pt x="66233" y="863"/>
                          <a:pt x="66233" y="863"/>
                        </a:cubicBezTo>
                        <a:lnTo>
                          <a:pt x="66614" y="197"/>
                        </a:lnTo>
                        <a:cubicBezTo>
                          <a:pt x="66804" y="292"/>
                          <a:pt x="66994" y="292"/>
                          <a:pt x="67280" y="197"/>
                        </a:cubicBezTo>
                        <a:cubicBezTo>
                          <a:pt x="68138" y="-89"/>
                          <a:pt x="68614" y="-184"/>
                          <a:pt x="68709" y="768"/>
                        </a:cubicBezTo>
                        <a:cubicBezTo>
                          <a:pt x="68709" y="1625"/>
                          <a:pt x="69281" y="2387"/>
                          <a:pt x="69566" y="1530"/>
                        </a:cubicBezTo>
                        <a:cubicBezTo>
                          <a:pt x="69757" y="673"/>
                          <a:pt x="69852" y="6"/>
                          <a:pt x="70233" y="6"/>
                        </a:cubicBezTo>
                        <a:cubicBezTo>
                          <a:pt x="70614" y="6"/>
                          <a:pt x="70614" y="387"/>
                          <a:pt x="70614" y="959"/>
                        </a:cubicBezTo>
                        <a:cubicBezTo>
                          <a:pt x="70614" y="1530"/>
                          <a:pt x="70900" y="3721"/>
                          <a:pt x="71376" y="4197"/>
                        </a:cubicBezTo>
                        <a:cubicBezTo>
                          <a:pt x="71852" y="4769"/>
                          <a:pt x="72424" y="5531"/>
                          <a:pt x="72900" y="5721"/>
                        </a:cubicBezTo>
                        <a:cubicBezTo>
                          <a:pt x="73376" y="5912"/>
                          <a:pt x="73948" y="6674"/>
                          <a:pt x="73852" y="7340"/>
                        </a:cubicBezTo>
                        <a:cubicBezTo>
                          <a:pt x="73757" y="8007"/>
                          <a:pt x="73091" y="9055"/>
                          <a:pt x="74043" y="9150"/>
                        </a:cubicBezTo>
                        <a:cubicBezTo>
                          <a:pt x="74995" y="9245"/>
                          <a:pt x="74995" y="10007"/>
                          <a:pt x="75376" y="10579"/>
                        </a:cubicBezTo>
                        <a:cubicBezTo>
                          <a:pt x="75758" y="11150"/>
                          <a:pt x="76519" y="12579"/>
                          <a:pt x="75472" y="12579"/>
                        </a:cubicBezTo>
                        <a:cubicBezTo>
                          <a:pt x="74424" y="12579"/>
                          <a:pt x="74615" y="12865"/>
                          <a:pt x="74424" y="13436"/>
                        </a:cubicBezTo>
                        <a:cubicBezTo>
                          <a:pt x="74233" y="14008"/>
                          <a:pt x="73662" y="16103"/>
                          <a:pt x="74424" y="16675"/>
                        </a:cubicBezTo>
                        <a:cubicBezTo>
                          <a:pt x="75186" y="17246"/>
                          <a:pt x="75662" y="18104"/>
                          <a:pt x="76615" y="18199"/>
                        </a:cubicBezTo>
                        <a:cubicBezTo>
                          <a:pt x="77472" y="18294"/>
                          <a:pt x="78043" y="19056"/>
                          <a:pt x="78329" y="19437"/>
                        </a:cubicBezTo>
                        <a:cubicBezTo>
                          <a:pt x="78615" y="19818"/>
                          <a:pt x="78901" y="20390"/>
                          <a:pt x="78996" y="21247"/>
                        </a:cubicBezTo>
                        <a:cubicBezTo>
                          <a:pt x="79091" y="22104"/>
                          <a:pt x="79282" y="22390"/>
                          <a:pt x="78425" y="23152"/>
                        </a:cubicBezTo>
                        <a:cubicBezTo>
                          <a:pt x="77567" y="23914"/>
                          <a:pt x="77377" y="23723"/>
                          <a:pt x="77567" y="24676"/>
                        </a:cubicBezTo>
                        <a:cubicBezTo>
                          <a:pt x="77758" y="25533"/>
                          <a:pt x="78520" y="25057"/>
                          <a:pt x="78996" y="25057"/>
                        </a:cubicBezTo>
                        <a:cubicBezTo>
                          <a:pt x="79567" y="25057"/>
                          <a:pt x="79853" y="25057"/>
                          <a:pt x="80425" y="25724"/>
                        </a:cubicBezTo>
                        <a:cubicBezTo>
                          <a:pt x="80996" y="26390"/>
                          <a:pt x="82330" y="27343"/>
                          <a:pt x="82711" y="28105"/>
                        </a:cubicBezTo>
                        <a:cubicBezTo>
                          <a:pt x="83092" y="28867"/>
                          <a:pt x="83092" y="28962"/>
                          <a:pt x="83092" y="29534"/>
                        </a:cubicBezTo>
                        <a:cubicBezTo>
                          <a:pt x="83092" y="30010"/>
                          <a:pt x="84044" y="30486"/>
                          <a:pt x="84520" y="30486"/>
                        </a:cubicBezTo>
                        <a:cubicBezTo>
                          <a:pt x="84997" y="30486"/>
                          <a:pt x="85092" y="30486"/>
                          <a:pt x="85568" y="30010"/>
                        </a:cubicBezTo>
                        <a:cubicBezTo>
                          <a:pt x="85949" y="29438"/>
                          <a:pt x="86616" y="28772"/>
                          <a:pt x="86616" y="29819"/>
                        </a:cubicBezTo>
                        <a:cubicBezTo>
                          <a:pt x="86616" y="30867"/>
                          <a:pt x="87378" y="32105"/>
                          <a:pt x="87950" y="32391"/>
                        </a:cubicBezTo>
                        <a:cubicBezTo>
                          <a:pt x="88521" y="32677"/>
                          <a:pt x="89664" y="33248"/>
                          <a:pt x="90235" y="32963"/>
                        </a:cubicBezTo>
                        <a:cubicBezTo>
                          <a:pt x="90807" y="32582"/>
                          <a:pt x="91474" y="32296"/>
                          <a:pt x="91855" y="33153"/>
                        </a:cubicBezTo>
                        <a:cubicBezTo>
                          <a:pt x="92236" y="33915"/>
                          <a:pt x="92141" y="33629"/>
                          <a:pt x="91855" y="34201"/>
                        </a:cubicBezTo>
                        <a:cubicBezTo>
                          <a:pt x="91569" y="34868"/>
                          <a:pt x="91855" y="35153"/>
                          <a:pt x="92426" y="35915"/>
                        </a:cubicBezTo>
                        <a:cubicBezTo>
                          <a:pt x="92998" y="36677"/>
                          <a:pt x="94045" y="37344"/>
                          <a:pt x="94617" y="36582"/>
                        </a:cubicBezTo>
                        <a:cubicBezTo>
                          <a:pt x="95189" y="35915"/>
                          <a:pt x="96236" y="35630"/>
                          <a:pt x="96808" y="36201"/>
                        </a:cubicBezTo>
                        <a:cubicBezTo>
                          <a:pt x="97379" y="36773"/>
                          <a:pt x="98903" y="37535"/>
                          <a:pt x="99380" y="37249"/>
                        </a:cubicBezTo>
                        <a:cubicBezTo>
                          <a:pt x="99951" y="36963"/>
                          <a:pt x="100142" y="36582"/>
                          <a:pt x="99951" y="36201"/>
                        </a:cubicBezTo>
                        <a:cubicBezTo>
                          <a:pt x="99760" y="35820"/>
                          <a:pt x="99570" y="35153"/>
                          <a:pt x="100618" y="35439"/>
                        </a:cubicBezTo>
                        <a:cubicBezTo>
                          <a:pt x="101666" y="35725"/>
                          <a:pt x="102237" y="35630"/>
                          <a:pt x="102808" y="35344"/>
                        </a:cubicBezTo>
                        <a:lnTo>
                          <a:pt x="102808" y="35249"/>
                        </a:lnTo>
                        <a:cubicBezTo>
                          <a:pt x="102999" y="34582"/>
                          <a:pt x="103761" y="33820"/>
                          <a:pt x="104714" y="33820"/>
                        </a:cubicBezTo>
                        <a:cubicBezTo>
                          <a:pt x="105761" y="33820"/>
                          <a:pt x="106714" y="33820"/>
                          <a:pt x="107857" y="33725"/>
                        </a:cubicBezTo>
                        <a:cubicBezTo>
                          <a:pt x="109000" y="33629"/>
                          <a:pt x="110048" y="33534"/>
                          <a:pt x="109667" y="32486"/>
                        </a:cubicBezTo>
                        <a:cubicBezTo>
                          <a:pt x="109285" y="31439"/>
                          <a:pt x="109571" y="30677"/>
                          <a:pt x="109571" y="29724"/>
                        </a:cubicBezTo>
                        <a:cubicBezTo>
                          <a:pt x="109571" y="28772"/>
                          <a:pt x="110428" y="28486"/>
                          <a:pt x="111095" y="29343"/>
                        </a:cubicBezTo>
                        <a:cubicBezTo>
                          <a:pt x="111762" y="30200"/>
                          <a:pt x="111572" y="30391"/>
                          <a:pt x="112619" y="30391"/>
                        </a:cubicBezTo>
                        <a:cubicBezTo>
                          <a:pt x="113572" y="30391"/>
                          <a:pt x="114143" y="30105"/>
                          <a:pt x="114524" y="31058"/>
                        </a:cubicBezTo>
                        <a:cubicBezTo>
                          <a:pt x="114810" y="32010"/>
                          <a:pt x="115763" y="33915"/>
                          <a:pt x="116334" y="33915"/>
                        </a:cubicBezTo>
                        <a:cubicBezTo>
                          <a:pt x="116906" y="33915"/>
                          <a:pt x="118239" y="33344"/>
                          <a:pt x="119001" y="32867"/>
                        </a:cubicBezTo>
                        <a:cubicBezTo>
                          <a:pt x="119763" y="32391"/>
                          <a:pt x="121192" y="31915"/>
                          <a:pt x="122049" y="31915"/>
                        </a:cubicBezTo>
                        <a:cubicBezTo>
                          <a:pt x="122906" y="31915"/>
                          <a:pt x="124335" y="32105"/>
                          <a:pt x="125192" y="31915"/>
                        </a:cubicBezTo>
                        <a:cubicBezTo>
                          <a:pt x="126050" y="31724"/>
                          <a:pt x="126716" y="31629"/>
                          <a:pt x="127097" y="30486"/>
                        </a:cubicBezTo>
                        <a:cubicBezTo>
                          <a:pt x="127478" y="29438"/>
                          <a:pt x="128240" y="28581"/>
                          <a:pt x="128526" y="28010"/>
                        </a:cubicBezTo>
                        <a:cubicBezTo>
                          <a:pt x="128812" y="27438"/>
                          <a:pt x="130145" y="27057"/>
                          <a:pt x="130907" y="26486"/>
                        </a:cubicBezTo>
                        <a:cubicBezTo>
                          <a:pt x="131669" y="26009"/>
                          <a:pt x="132622" y="24581"/>
                          <a:pt x="133955" y="24295"/>
                        </a:cubicBezTo>
                        <a:lnTo>
                          <a:pt x="135765" y="23723"/>
                        </a:lnTo>
                        <a:cubicBezTo>
                          <a:pt x="135765" y="23723"/>
                          <a:pt x="136051" y="24962"/>
                          <a:pt x="136241" y="25819"/>
                        </a:cubicBezTo>
                        <a:cubicBezTo>
                          <a:pt x="136432" y="26676"/>
                          <a:pt x="137480" y="29915"/>
                          <a:pt x="137670" y="30486"/>
                        </a:cubicBezTo>
                        <a:cubicBezTo>
                          <a:pt x="137860" y="31058"/>
                          <a:pt x="138242" y="32391"/>
                          <a:pt x="139575" y="33058"/>
                        </a:cubicBezTo>
                        <a:cubicBezTo>
                          <a:pt x="140908" y="33725"/>
                          <a:pt x="141385" y="34772"/>
                          <a:pt x="142623" y="35058"/>
                        </a:cubicBezTo>
                        <a:cubicBezTo>
                          <a:pt x="143766" y="35249"/>
                          <a:pt x="144909" y="36011"/>
                          <a:pt x="145576" y="36487"/>
                        </a:cubicBezTo>
                        <a:cubicBezTo>
                          <a:pt x="146242" y="36963"/>
                          <a:pt x="147195" y="36868"/>
                          <a:pt x="147671" y="36582"/>
                        </a:cubicBezTo>
                        <a:cubicBezTo>
                          <a:pt x="148148" y="36296"/>
                          <a:pt x="149005" y="36201"/>
                          <a:pt x="149672" y="36487"/>
                        </a:cubicBezTo>
                        <a:cubicBezTo>
                          <a:pt x="150338" y="36773"/>
                          <a:pt x="151576" y="37439"/>
                          <a:pt x="152624" y="37439"/>
                        </a:cubicBezTo>
                        <a:cubicBezTo>
                          <a:pt x="153672" y="37439"/>
                          <a:pt x="154910" y="37535"/>
                          <a:pt x="155386" y="37344"/>
                        </a:cubicBezTo>
                        <a:cubicBezTo>
                          <a:pt x="155863" y="37058"/>
                          <a:pt x="157482" y="36392"/>
                          <a:pt x="158244" y="36011"/>
                        </a:cubicBezTo>
                        <a:cubicBezTo>
                          <a:pt x="159006" y="35630"/>
                          <a:pt x="159577" y="35439"/>
                          <a:pt x="160340" y="34772"/>
                        </a:cubicBezTo>
                        <a:cubicBezTo>
                          <a:pt x="161006" y="34106"/>
                          <a:pt x="161768" y="32582"/>
                          <a:pt x="162435" y="32010"/>
                        </a:cubicBezTo>
                        <a:cubicBezTo>
                          <a:pt x="163007" y="31439"/>
                          <a:pt x="164435" y="30581"/>
                          <a:pt x="165578" y="30105"/>
                        </a:cubicBezTo>
                        <a:cubicBezTo>
                          <a:pt x="166721" y="29534"/>
                          <a:pt x="167007" y="29343"/>
                          <a:pt x="168150" y="29343"/>
                        </a:cubicBezTo>
                        <a:cubicBezTo>
                          <a:pt x="169198" y="29343"/>
                          <a:pt x="170436" y="29724"/>
                          <a:pt x="171103" y="30200"/>
                        </a:cubicBezTo>
                        <a:cubicBezTo>
                          <a:pt x="171674" y="30772"/>
                          <a:pt x="172341" y="31058"/>
                          <a:pt x="173293" y="30772"/>
                        </a:cubicBezTo>
                        <a:cubicBezTo>
                          <a:pt x="174246" y="30486"/>
                          <a:pt x="175008" y="30581"/>
                          <a:pt x="175580" y="31058"/>
                        </a:cubicBezTo>
                        <a:cubicBezTo>
                          <a:pt x="176246" y="31534"/>
                          <a:pt x="176627" y="31724"/>
                          <a:pt x="177675" y="31629"/>
                        </a:cubicBezTo>
                        <a:cubicBezTo>
                          <a:pt x="178723" y="31629"/>
                          <a:pt x="180342" y="31058"/>
                          <a:pt x="180628" y="30962"/>
                        </a:cubicBezTo>
                        <a:cubicBezTo>
                          <a:pt x="180914" y="30867"/>
                          <a:pt x="181771" y="30677"/>
                          <a:pt x="182342" y="31724"/>
                        </a:cubicBezTo>
                        <a:cubicBezTo>
                          <a:pt x="182914" y="32772"/>
                          <a:pt x="183009" y="33725"/>
                          <a:pt x="183295" y="34106"/>
                        </a:cubicBezTo>
                        <a:cubicBezTo>
                          <a:pt x="183581" y="34487"/>
                          <a:pt x="186248" y="36677"/>
                          <a:pt x="187391" y="37820"/>
                        </a:cubicBezTo>
                        <a:cubicBezTo>
                          <a:pt x="188152" y="38678"/>
                          <a:pt x="188533" y="39154"/>
                          <a:pt x="188819" y="39725"/>
                        </a:cubicBezTo>
                        <a:lnTo>
                          <a:pt x="188724" y="40392"/>
                        </a:lnTo>
                        <a:cubicBezTo>
                          <a:pt x="188724" y="40392"/>
                          <a:pt x="188629" y="40773"/>
                          <a:pt x="188057" y="40964"/>
                        </a:cubicBezTo>
                        <a:cubicBezTo>
                          <a:pt x="187581" y="41154"/>
                          <a:pt x="186533" y="41821"/>
                          <a:pt x="186343" y="42583"/>
                        </a:cubicBezTo>
                        <a:cubicBezTo>
                          <a:pt x="186248" y="43345"/>
                          <a:pt x="186724" y="44107"/>
                          <a:pt x="186628" y="44774"/>
                        </a:cubicBezTo>
                        <a:cubicBezTo>
                          <a:pt x="186533" y="45440"/>
                          <a:pt x="186819" y="46298"/>
                          <a:pt x="187391" y="47441"/>
                        </a:cubicBezTo>
                        <a:cubicBezTo>
                          <a:pt x="187962" y="48584"/>
                          <a:pt x="188438" y="49060"/>
                          <a:pt x="188915" y="49346"/>
                        </a:cubicBezTo>
                        <a:cubicBezTo>
                          <a:pt x="189295" y="49631"/>
                          <a:pt x="189772" y="50108"/>
                          <a:pt x="189772" y="50870"/>
                        </a:cubicBezTo>
                        <a:cubicBezTo>
                          <a:pt x="189772" y="51536"/>
                          <a:pt x="189772" y="52108"/>
                          <a:pt x="190153" y="52679"/>
                        </a:cubicBezTo>
                        <a:cubicBezTo>
                          <a:pt x="190534" y="53156"/>
                          <a:pt x="190629" y="53537"/>
                          <a:pt x="190819" y="54013"/>
                        </a:cubicBezTo>
                        <a:cubicBezTo>
                          <a:pt x="191010" y="54489"/>
                          <a:pt x="190819" y="55156"/>
                          <a:pt x="190819" y="55537"/>
                        </a:cubicBezTo>
                        <a:cubicBezTo>
                          <a:pt x="190915" y="55918"/>
                          <a:pt x="191486" y="57632"/>
                          <a:pt x="191867" y="56966"/>
                        </a:cubicBezTo>
                        <a:cubicBezTo>
                          <a:pt x="192248" y="56299"/>
                          <a:pt x="192629" y="55918"/>
                          <a:pt x="192629" y="55251"/>
                        </a:cubicBezTo>
                        <a:cubicBezTo>
                          <a:pt x="192629" y="54680"/>
                          <a:pt x="192439" y="54299"/>
                          <a:pt x="193010" y="54299"/>
                        </a:cubicBezTo>
                        <a:cubicBezTo>
                          <a:pt x="193582" y="54299"/>
                          <a:pt x="194344" y="54584"/>
                          <a:pt x="194725" y="53727"/>
                        </a:cubicBezTo>
                        <a:cubicBezTo>
                          <a:pt x="195106" y="52870"/>
                          <a:pt x="194915" y="52584"/>
                          <a:pt x="195392" y="52203"/>
                        </a:cubicBezTo>
                        <a:cubicBezTo>
                          <a:pt x="195868" y="51822"/>
                          <a:pt x="197011" y="51917"/>
                          <a:pt x="196820" y="52108"/>
                        </a:cubicBezTo>
                        <a:cubicBezTo>
                          <a:pt x="196630" y="52394"/>
                          <a:pt x="196725" y="52775"/>
                          <a:pt x="197297" y="52870"/>
                        </a:cubicBezTo>
                        <a:cubicBezTo>
                          <a:pt x="197868" y="53060"/>
                          <a:pt x="198535" y="52870"/>
                          <a:pt x="198535" y="52394"/>
                        </a:cubicBezTo>
                        <a:cubicBezTo>
                          <a:pt x="198535" y="51917"/>
                          <a:pt x="198344" y="51536"/>
                          <a:pt x="198820" y="51441"/>
                        </a:cubicBezTo>
                        <a:cubicBezTo>
                          <a:pt x="199201" y="51346"/>
                          <a:pt x="201202" y="51251"/>
                          <a:pt x="201488" y="51155"/>
                        </a:cubicBezTo>
                        <a:cubicBezTo>
                          <a:pt x="201773" y="51060"/>
                          <a:pt x="202916" y="50774"/>
                          <a:pt x="203011" y="50774"/>
                        </a:cubicBezTo>
                        <a:cubicBezTo>
                          <a:pt x="203297" y="51155"/>
                          <a:pt x="203583" y="51441"/>
                          <a:pt x="203964" y="51441"/>
                        </a:cubicBezTo>
                        <a:cubicBezTo>
                          <a:pt x="205012" y="51441"/>
                          <a:pt x="207774" y="52298"/>
                          <a:pt x="208441" y="52679"/>
                        </a:cubicBezTo>
                        <a:cubicBezTo>
                          <a:pt x="208726" y="52870"/>
                          <a:pt x="209012" y="52965"/>
                          <a:pt x="209298" y="53156"/>
                        </a:cubicBezTo>
                        <a:lnTo>
                          <a:pt x="209203" y="53346"/>
                        </a:lnTo>
                        <a:cubicBezTo>
                          <a:pt x="209203" y="53346"/>
                          <a:pt x="208822" y="54013"/>
                          <a:pt x="208822" y="54394"/>
                        </a:cubicBezTo>
                        <a:cubicBezTo>
                          <a:pt x="208822" y="54775"/>
                          <a:pt x="208631" y="54870"/>
                          <a:pt x="208155" y="54870"/>
                        </a:cubicBezTo>
                        <a:cubicBezTo>
                          <a:pt x="207679" y="54870"/>
                          <a:pt x="207202" y="54870"/>
                          <a:pt x="206917" y="55061"/>
                        </a:cubicBezTo>
                        <a:cubicBezTo>
                          <a:pt x="206536" y="55251"/>
                          <a:pt x="206250" y="55727"/>
                          <a:pt x="206536" y="56204"/>
                        </a:cubicBezTo>
                        <a:cubicBezTo>
                          <a:pt x="206822" y="56680"/>
                          <a:pt x="206726" y="57537"/>
                          <a:pt x="207202" y="58013"/>
                        </a:cubicBezTo>
                        <a:cubicBezTo>
                          <a:pt x="207679" y="58490"/>
                          <a:pt x="208726" y="58490"/>
                          <a:pt x="208726" y="59061"/>
                        </a:cubicBezTo>
                        <a:cubicBezTo>
                          <a:pt x="208726" y="59633"/>
                          <a:pt x="208060" y="60966"/>
                          <a:pt x="208441" y="61061"/>
                        </a:cubicBezTo>
                        <a:cubicBezTo>
                          <a:pt x="208822" y="61157"/>
                          <a:pt x="209869" y="61538"/>
                          <a:pt x="210155" y="62109"/>
                        </a:cubicBezTo>
                        <a:cubicBezTo>
                          <a:pt x="210346" y="62585"/>
                          <a:pt x="211965" y="63919"/>
                          <a:pt x="212727" y="64300"/>
                        </a:cubicBezTo>
                        <a:cubicBezTo>
                          <a:pt x="213584" y="64681"/>
                          <a:pt x="214537" y="65252"/>
                          <a:pt x="214537" y="65633"/>
                        </a:cubicBezTo>
                        <a:cubicBezTo>
                          <a:pt x="214537" y="66014"/>
                          <a:pt x="214727" y="66395"/>
                          <a:pt x="214537" y="66872"/>
                        </a:cubicBezTo>
                        <a:cubicBezTo>
                          <a:pt x="214346" y="67348"/>
                          <a:pt x="214251" y="67919"/>
                          <a:pt x="214537" y="68586"/>
                        </a:cubicBezTo>
                        <a:cubicBezTo>
                          <a:pt x="214918" y="69158"/>
                          <a:pt x="215394" y="69729"/>
                          <a:pt x="215870" y="69729"/>
                        </a:cubicBezTo>
                        <a:cubicBezTo>
                          <a:pt x="216347" y="69729"/>
                          <a:pt x="216727" y="69539"/>
                          <a:pt x="217204" y="69824"/>
                        </a:cubicBezTo>
                        <a:cubicBezTo>
                          <a:pt x="217585" y="70110"/>
                          <a:pt x="217870" y="70396"/>
                          <a:pt x="218156" y="69729"/>
                        </a:cubicBezTo>
                        <a:cubicBezTo>
                          <a:pt x="218442" y="69062"/>
                          <a:pt x="218347" y="68300"/>
                          <a:pt x="218633" y="68300"/>
                        </a:cubicBezTo>
                        <a:cubicBezTo>
                          <a:pt x="218918" y="68300"/>
                          <a:pt x="219014" y="70015"/>
                          <a:pt x="219394" y="70586"/>
                        </a:cubicBezTo>
                        <a:cubicBezTo>
                          <a:pt x="219775" y="71158"/>
                          <a:pt x="220252" y="72777"/>
                          <a:pt x="220538" y="73158"/>
                        </a:cubicBezTo>
                        <a:cubicBezTo>
                          <a:pt x="220823" y="73444"/>
                          <a:pt x="222157" y="73825"/>
                          <a:pt x="222442" y="73730"/>
                        </a:cubicBezTo>
                        <a:cubicBezTo>
                          <a:pt x="222824" y="73730"/>
                          <a:pt x="222824" y="72968"/>
                          <a:pt x="223300" y="72968"/>
                        </a:cubicBezTo>
                        <a:cubicBezTo>
                          <a:pt x="223871" y="72968"/>
                          <a:pt x="224252" y="72872"/>
                          <a:pt x="224728" y="73158"/>
                        </a:cubicBezTo>
                        <a:cubicBezTo>
                          <a:pt x="225205" y="73444"/>
                          <a:pt x="225491" y="73349"/>
                          <a:pt x="225872" y="73158"/>
                        </a:cubicBezTo>
                        <a:cubicBezTo>
                          <a:pt x="226252" y="73063"/>
                          <a:pt x="226919" y="72777"/>
                          <a:pt x="227110" y="72396"/>
                        </a:cubicBezTo>
                        <a:cubicBezTo>
                          <a:pt x="227300" y="72015"/>
                          <a:pt x="227491" y="71634"/>
                          <a:pt x="228062" y="71348"/>
                        </a:cubicBezTo>
                        <a:cubicBezTo>
                          <a:pt x="228634" y="71063"/>
                          <a:pt x="228824" y="71063"/>
                          <a:pt x="229682" y="70586"/>
                        </a:cubicBezTo>
                        <a:cubicBezTo>
                          <a:pt x="230539" y="70205"/>
                          <a:pt x="230729" y="69824"/>
                          <a:pt x="231015" y="69539"/>
                        </a:cubicBezTo>
                        <a:cubicBezTo>
                          <a:pt x="231301" y="69158"/>
                          <a:pt x="232063" y="68396"/>
                          <a:pt x="231872" y="67919"/>
                        </a:cubicBezTo>
                        <a:cubicBezTo>
                          <a:pt x="231682" y="67443"/>
                          <a:pt x="231586" y="67253"/>
                          <a:pt x="231110" y="66967"/>
                        </a:cubicBezTo>
                        <a:cubicBezTo>
                          <a:pt x="230539" y="66776"/>
                          <a:pt x="230158" y="66586"/>
                          <a:pt x="230539" y="66205"/>
                        </a:cubicBezTo>
                        <a:cubicBezTo>
                          <a:pt x="230920" y="65824"/>
                          <a:pt x="231110" y="65824"/>
                          <a:pt x="231110" y="65252"/>
                        </a:cubicBezTo>
                        <a:cubicBezTo>
                          <a:pt x="231110" y="64681"/>
                          <a:pt x="231206" y="64109"/>
                          <a:pt x="230920" y="63538"/>
                        </a:cubicBezTo>
                        <a:cubicBezTo>
                          <a:pt x="230539" y="62966"/>
                          <a:pt x="230729" y="62871"/>
                          <a:pt x="230158" y="62871"/>
                        </a:cubicBezTo>
                        <a:cubicBezTo>
                          <a:pt x="229586" y="62871"/>
                          <a:pt x="229110" y="62871"/>
                          <a:pt x="229205" y="62395"/>
                        </a:cubicBezTo>
                        <a:cubicBezTo>
                          <a:pt x="229300" y="61919"/>
                          <a:pt x="229967" y="61633"/>
                          <a:pt x="229967" y="61157"/>
                        </a:cubicBezTo>
                        <a:cubicBezTo>
                          <a:pt x="229967" y="60680"/>
                          <a:pt x="229586" y="60395"/>
                          <a:pt x="229110" y="60014"/>
                        </a:cubicBezTo>
                        <a:cubicBezTo>
                          <a:pt x="228634" y="59633"/>
                          <a:pt x="228348" y="59728"/>
                          <a:pt x="228158" y="59061"/>
                        </a:cubicBezTo>
                        <a:cubicBezTo>
                          <a:pt x="227967" y="58394"/>
                          <a:pt x="227681" y="57061"/>
                          <a:pt x="228158" y="57061"/>
                        </a:cubicBezTo>
                        <a:cubicBezTo>
                          <a:pt x="228634" y="57061"/>
                          <a:pt x="229015" y="57537"/>
                          <a:pt x="229491" y="57537"/>
                        </a:cubicBezTo>
                        <a:cubicBezTo>
                          <a:pt x="229967" y="57537"/>
                          <a:pt x="230539" y="57156"/>
                          <a:pt x="230920" y="57156"/>
                        </a:cubicBezTo>
                        <a:cubicBezTo>
                          <a:pt x="231301" y="57251"/>
                          <a:pt x="231586" y="57347"/>
                          <a:pt x="231777" y="56966"/>
                        </a:cubicBezTo>
                        <a:cubicBezTo>
                          <a:pt x="232063" y="56585"/>
                          <a:pt x="231872" y="55156"/>
                          <a:pt x="231872" y="54489"/>
                        </a:cubicBezTo>
                        <a:cubicBezTo>
                          <a:pt x="231872" y="53822"/>
                          <a:pt x="231872" y="52394"/>
                          <a:pt x="232349" y="52203"/>
                        </a:cubicBezTo>
                        <a:cubicBezTo>
                          <a:pt x="232825" y="52013"/>
                          <a:pt x="232920" y="51536"/>
                          <a:pt x="233396" y="51155"/>
                        </a:cubicBezTo>
                        <a:cubicBezTo>
                          <a:pt x="233777" y="50774"/>
                          <a:pt x="233777" y="50870"/>
                          <a:pt x="234063" y="50298"/>
                        </a:cubicBezTo>
                        <a:cubicBezTo>
                          <a:pt x="234349" y="49631"/>
                          <a:pt x="234634" y="49250"/>
                          <a:pt x="235016" y="48869"/>
                        </a:cubicBezTo>
                        <a:cubicBezTo>
                          <a:pt x="235397" y="48488"/>
                          <a:pt x="235873" y="47250"/>
                          <a:pt x="236540" y="47822"/>
                        </a:cubicBezTo>
                        <a:cubicBezTo>
                          <a:pt x="237206" y="48393"/>
                          <a:pt x="237301" y="48679"/>
                          <a:pt x="237968" y="48869"/>
                        </a:cubicBezTo>
                        <a:cubicBezTo>
                          <a:pt x="238635" y="49155"/>
                          <a:pt x="239588" y="50108"/>
                          <a:pt x="239873" y="50298"/>
                        </a:cubicBezTo>
                        <a:cubicBezTo>
                          <a:pt x="240159" y="50489"/>
                          <a:pt x="240350" y="51346"/>
                          <a:pt x="240350" y="51632"/>
                        </a:cubicBezTo>
                        <a:cubicBezTo>
                          <a:pt x="240350" y="52013"/>
                          <a:pt x="241683" y="52679"/>
                          <a:pt x="241683" y="53156"/>
                        </a:cubicBezTo>
                        <a:cubicBezTo>
                          <a:pt x="241683" y="53632"/>
                          <a:pt x="242159" y="54584"/>
                          <a:pt x="241778" y="54680"/>
                        </a:cubicBezTo>
                        <a:cubicBezTo>
                          <a:pt x="241397" y="54775"/>
                          <a:pt x="240731" y="55061"/>
                          <a:pt x="241302" y="55346"/>
                        </a:cubicBezTo>
                        <a:cubicBezTo>
                          <a:pt x="241778" y="55632"/>
                          <a:pt x="242350" y="55632"/>
                          <a:pt x="242350" y="56680"/>
                        </a:cubicBezTo>
                        <a:cubicBezTo>
                          <a:pt x="242350" y="57823"/>
                          <a:pt x="241969" y="58585"/>
                          <a:pt x="242445" y="58871"/>
                        </a:cubicBezTo>
                        <a:cubicBezTo>
                          <a:pt x="242921" y="59156"/>
                          <a:pt x="243207" y="59728"/>
                          <a:pt x="243017" y="60299"/>
                        </a:cubicBezTo>
                        <a:cubicBezTo>
                          <a:pt x="242826" y="60871"/>
                          <a:pt x="243398" y="61823"/>
                          <a:pt x="243588" y="62300"/>
                        </a:cubicBezTo>
                        <a:cubicBezTo>
                          <a:pt x="243874" y="62776"/>
                          <a:pt x="245112" y="64109"/>
                          <a:pt x="246160" y="64681"/>
                        </a:cubicBezTo>
                        <a:cubicBezTo>
                          <a:pt x="247208" y="65157"/>
                          <a:pt x="247303" y="65729"/>
                          <a:pt x="247779" y="66110"/>
                        </a:cubicBezTo>
                        <a:cubicBezTo>
                          <a:pt x="248255" y="66586"/>
                          <a:pt x="249208" y="67919"/>
                          <a:pt x="249589" y="68681"/>
                        </a:cubicBezTo>
                        <a:cubicBezTo>
                          <a:pt x="249970" y="69443"/>
                          <a:pt x="250446" y="70586"/>
                          <a:pt x="251303" y="71063"/>
                        </a:cubicBezTo>
                        <a:cubicBezTo>
                          <a:pt x="252160" y="71539"/>
                          <a:pt x="252827" y="71825"/>
                          <a:pt x="252732" y="72491"/>
                        </a:cubicBezTo>
                        <a:cubicBezTo>
                          <a:pt x="252637" y="73063"/>
                          <a:pt x="252923" y="74206"/>
                          <a:pt x="253399" y="74206"/>
                        </a:cubicBezTo>
                        <a:cubicBezTo>
                          <a:pt x="253875" y="74206"/>
                          <a:pt x="254827" y="73444"/>
                          <a:pt x="255304" y="73444"/>
                        </a:cubicBezTo>
                        <a:cubicBezTo>
                          <a:pt x="255780" y="73444"/>
                          <a:pt x="257685" y="73730"/>
                          <a:pt x="257685" y="74682"/>
                        </a:cubicBezTo>
                        <a:cubicBezTo>
                          <a:pt x="257685" y="75635"/>
                          <a:pt x="256637" y="76778"/>
                          <a:pt x="257018" y="77063"/>
                        </a:cubicBezTo>
                        <a:cubicBezTo>
                          <a:pt x="257399" y="77349"/>
                          <a:pt x="257875" y="77349"/>
                          <a:pt x="258257" y="77921"/>
                        </a:cubicBezTo>
                        <a:cubicBezTo>
                          <a:pt x="258638" y="78492"/>
                          <a:pt x="259685" y="79159"/>
                          <a:pt x="259304" y="79445"/>
                        </a:cubicBezTo>
                        <a:cubicBezTo>
                          <a:pt x="258828" y="79730"/>
                          <a:pt x="258066" y="80207"/>
                          <a:pt x="258352" y="80492"/>
                        </a:cubicBezTo>
                        <a:cubicBezTo>
                          <a:pt x="258733" y="80778"/>
                          <a:pt x="259114" y="80873"/>
                          <a:pt x="259400" y="80778"/>
                        </a:cubicBezTo>
                        <a:cubicBezTo>
                          <a:pt x="259685" y="80683"/>
                          <a:pt x="260066" y="80683"/>
                          <a:pt x="260447" y="81350"/>
                        </a:cubicBezTo>
                        <a:cubicBezTo>
                          <a:pt x="260828" y="81921"/>
                          <a:pt x="261876" y="83159"/>
                          <a:pt x="262257" y="83731"/>
                        </a:cubicBezTo>
                        <a:cubicBezTo>
                          <a:pt x="262638" y="84207"/>
                          <a:pt x="263686" y="86303"/>
                          <a:pt x="264067" y="86684"/>
                        </a:cubicBezTo>
                        <a:cubicBezTo>
                          <a:pt x="264448" y="87065"/>
                          <a:pt x="265019" y="87636"/>
                          <a:pt x="265400" y="87922"/>
                        </a:cubicBezTo>
                        <a:cubicBezTo>
                          <a:pt x="265781" y="88208"/>
                          <a:pt x="266162" y="88493"/>
                          <a:pt x="266734" y="88303"/>
                        </a:cubicBezTo>
                        <a:cubicBezTo>
                          <a:pt x="267305" y="88112"/>
                          <a:pt x="267210" y="87922"/>
                          <a:pt x="267496" y="87541"/>
                        </a:cubicBezTo>
                        <a:cubicBezTo>
                          <a:pt x="267782" y="87160"/>
                          <a:pt x="268163" y="87065"/>
                          <a:pt x="268734" y="87446"/>
                        </a:cubicBezTo>
                        <a:cubicBezTo>
                          <a:pt x="269306" y="87827"/>
                          <a:pt x="269877" y="87731"/>
                          <a:pt x="270353" y="87922"/>
                        </a:cubicBezTo>
                        <a:cubicBezTo>
                          <a:pt x="270734" y="88208"/>
                          <a:pt x="270734" y="87827"/>
                          <a:pt x="271210" y="87446"/>
                        </a:cubicBezTo>
                        <a:cubicBezTo>
                          <a:pt x="271592" y="87065"/>
                          <a:pt x="273116" y="86303"/>
                          <a:pt x="273401" y="86017"/>
                        </a:cubicBezTo>
                        <a:cubicBezTo>
                          <a:pt x="273687" y="85636"/>
                          <a:pt x="274068" y="84874"/>
                          <a:pt x="274925" y="84588"/>
                        </a:cubicBezTo>
                        <a:cubicBezTo>
                          <a:pt x="275687" y="84302"/>
                          <a:pt x="276259" y="84112"/>
                          <a:pt x="276544" y="83731"/>
                        </a:cubicBezTo>
                        <a:cubicBezTo>
                          <a:pt x="276830" y="83445"/>
                          <a:pt x="277402" y="82778"/>
                          <a:pt x="277211" y="81921"/>
                        </a:cubicBezTo>
                        <a:cubicBezTo>
                          <a:pt x="277021" y="81064"/>
                          <a:pt x="276830" y="80588"/>
                          <a:pt x="276354" y="80111"/>
                        </a:cubicBezTo>
                        <a:cubicBezTo>
                          <a:pt x="275878" y="79730"/>
                          <a:pt x="275592" y="78302"/>
                          <a:pt x="275687" y="77825"/>
                        </a:cubicBezTo>
                        <a:cubicBezTo>
                          <a:pt x="275783" y="77444"/>
                          <a:pt x="275401" y="77159"/>
                          <a:pt x="275211" y="76397"/>
                        </a:cubicBezTo>
                        <a:cubicBezTo>
                          <a:pt x="275020" y="75539"/>
                          <a:pt x="274068" y="74111"/>
                          <a:pt x="274354" y="73349"/>
                        </a:cubicBezTo>
                        <a:cubicBezTo>
                          <a:pt x="274640" y="72587"/>
                          <a:pt x="275116" y="71825"/>
                          <a:pt x="275687" y="71920"/>
                        </a:cubicBezTo>
                        <a:cubicBezTo>
                          <a:pt x="276259" y="72110"/>
                          <a:pt x="276068" y="72491"/>
                          <a:pt x="276735" y="72396"/>
                        </a:cubicBezTo>
                        <a:cubicBezTo>
                          <a:pt x="277402" y="72301"/>
                          <a:pt x="276925" y="71444"/>
                          <a:pt x="277878" y="71539"/>
                        </a:cubicBezTo>
                        <a:cubicBezTo>
                          <a:pt x="278831" y="71729"/>
                          <a:pt x="279688" y="71253"/>
                          <a:pt x="279974" y="70682"/>
                        </a:cubicBezTo>
                        <a:cubicBezTo>
                          <a:pt x="280259" y="70110"/>
                          <a:pt x="279783" y="69634"/>
                          <a:pt x="280164" y="69253"/>
                        </a:cubicBezTo>
                        <a:cubicBezTo>
                          <a:pt x="280545" y="68777"/>
                          <a:pt x="280926" y="69253"/>
                          <a:pt x="281402" y="68300"/>
                        </a:cubicBezTo>
                        <a:cubicBezTo>
                          <a:pt x="281878" y="67348"/>
                          <a:pt x="281783" y="67253"/>
                          <a:pt x="282259" y="66967"/>
                        </a:cubicBezTo>
                        <a:cubicBezTo>
                          <a:pt x="282736" y="66681"/>
                          <a:pt x="283688" y="66681"/>
                          <a:pt x="284355" y="66491"/>
                        </a:cubicBezTo>
                        <a:cubicBezTo>
                          <a:pt x="285022" y="66300"/>
                          <a:pt x="285879" y="65443"/>
                          <a:pt x="286546" y="65348"/>
                        </a:cubicBezTo>
                        <a:cubicBezTo>
                          <a:pt x="287117" y="65252"/>
                          <a:pt x="287689" y="65252"/>
                          <a:pt x="288451" y="64967"/>
                        </a:cubicBezTo>
                        <a:cubicBezTo>
                          <a:pt x="289213" y="64586"/>
                          <a:pt x="290546" y="64871"/>
                          <a:pt x="290451" y="64300"/>
                        </a:cubicBezTo>
                        <a:cubicBezTo>
                          <a:pt x="290356" y="63728"/>
                          <a:pt x="290260" y="63443"/>
                          <a:pt x="290832" y="63443"/>
                        </a:cubicBezTo>
                        <a:cubicBezTo>
                          <a:pt x="291403" y="63443"/>
                          <a:pt x="291784" y="63443"/>
                          <a:pt x="291594" y="62776"/>
                        </a:cubicBezTo>
                        <a:cubicBezTo>
                          <a:pt x="291403" y="62204"/>
                          <a:pt x="291308" y="62014"/>
                          <a:pt x="291213" y="61442"/>
                        </a:cubicBezTo>
                        <a:cubicBezTo>
                          <a:pt x="291118" y="60871"/>
                          <a:pt x="290451" y="60490"/>
                          <a:pt x="291118" y="59918"/>
                        </a:cubicBezTo>
                        <a:cubicBezTo>
                          <a:pt x="291784" y="59347"/>
                          <a:pt x="291975" y="58585"/>
                          <a:pt x="292356" y="58013"/>
                        </a:cubicBezTo>
                        <a:cubicBezTo>
                          <a:pt x="292737" y="57442"/>
                          <a:pt x="292832" y="56680"/>
                          <a:pt x="293309" y="56966"/>
                        </a:cubicBezTo>
                        <a:cubicBezTo>
                          <a:pt x="293785" y="57156"/>
                          <a:pt x="293975" y="56108"/>
                          <a:pt x="294451" y="56108"/>
                        </a:cubicBezTo>
                        <a:cubicBezTo>
                          <a:pt x="294833" y="56108"/>
                          <a:pt x="295594" y="55537"/>
                          <a:pt x="296166" y="55727"/>
                        </a:cubicBezTo>
                        <a:cubicBezTo>
                          <a:pt x="296738" y="55918"/>
                          <a:pt x="297214" y="56299"/>
                          <a:pt x="297404" y="56585"/>
                        </a:cubicBezTo>
                        <a:cubicBezTo>
                          <a:pt x="297595" y="56870"/>
                          <a:pt x="297118" y="57251"/>
                          <a:pt x="297785" y="57728"/>
                        </a:cubicBezTo>
                        <a:cubicBezTo>
                          <a:pt x="298452" y="58109"/>
                          <a:pt x="298928" y="58394"/>
                          <a:pt x="299119" y="59156"/>
                        </a:cubicBezTo>
                        <a:cubicBezTo>
                          <a:pt x="299309" y="59918"/>
                          <a:pt x="299214" y="60395"/>
                          <a:pt x="299214" y="61061"/>
                        </a:cubicBezTo>
                        <a:cubicBezTo>
                          <a:pt x="299214" y="61728"/>
                          <a:pt x="300167" y="62871"/>
                          <a:pt x="300548" y="62871"/>
                        </a:cubicBezTo>
                        <a:cubicBezTo>
                          <a:pt x="300928" y="62871"/>
                          <a:pt x="301214" y="63443"/>
                          <a:pt x="301976" y="63252"/>
                        </a:cubicBezTo>
                        <a:cubicBezTo>
                          <a:pt x="302643" y="63062"/>
                          <a:pt x="303310" y="62776"/>
                          <a:pt x="303215" y="62109"/>
                        </a:cubicBezTo>
                        <a:cubicBezTo>
                          <a:pt x="303119" y="61442"/>
                          <a:pt x="302834" y="61061"/>
                          <a:pt x="303310" y="60966"/>
                        </a:cubicBezTo>
                        <a:cubicBezTo>
                          <a:pt x="303691" y="60871"/>
                          <a:pt x="304167" y="60490"/>
                          <a:pt x="304072" y="59823"/>
                        </a:cubicBezTo>
                        <a:cubicBezTo>
                          <a:pt x="303976" y="59156"/>
                          <a:pt x="303786" y="58871"/>
                          <a:pt x="304167" y="58013"/>
                        </a:cubicBezTo>
                        <a:cubicBezTo>
                          <a:pt x="304548" y="57156"/>
                          <a:pt x="305215" y="56775"/>
                          <a:pt x="305882" y="56775"/>
                        </a:cubicBezTo>
                        <a:cubicBezTo>
                          <a:pt x="306453" y="56775"/>
                          <a:pt x="306548" y="56394"/>
                          <a:pt x="306739" y="55823"/>
                        </a:cubicBezTo>
                        <a:cubicBezTo>
                          <a:pt x="306929" y="55251"/>
                          <a:pt x="307025" y="54775"/>
                          <a:pt x="307120" y="54299"/>
                        </a:cubicBezTo>
                        <a:cubicBezTo>
                          <a:pt x="307310" y="53822"/>
                          <a:pt x="307406" y="53060"/>
                          <a:pt x="307406" y="52489"/>
                        </a:cubicBezTo>
                        <a:cubicBezTo>
                          <a:pt x="307406" y="51917"/>
                          <a:pt x="307786" y="50774"/>
                          <a:pt x="308263" y="50774"/>
                        </a:cubicBezTo>
                        <a:cubicBezTo>
                          <a:pt x="308739" y="50679"/>
                          <a:pt x="308834" y="51346"/>
                          <a:pt x="309120" y="51917"/>
                        </a:cubicBezTo>
                        <a:cubicBezTo>
                          <a:pt x="309406" y="52394"/>
                          <a:pt x="309596" y="52775"/>
                          <a:pt x="309596" y="53537"/>
                        </a:cubicBezTo>
                        <a:cubicBezTo>
                          <a:pt x="309596" y="54299"/>
                          <a:pt x="309120" y="55156"/>
                          <a:pt x="309501" y="55442"/>
                        </a:cubicBezTo>
                        <a:cubicBezTo>
                          <a:pt x="309882" y="55823"/>
                          <a:pt x="311406" y="56680"/>
                          <a:pt x="311311" y="57251"/>
                        </a:cubicBezTo>
                        <a:cubicBezTo>
                          <a:pt x="311216" y="57823"/>
                          <a:pt x="311025" y="58204"/>
                          <a:pt x="311501" y="58680"/>
                        </a:cubicBezTo>
                        <a:cubicBezTo>
                          <a:pt x="311977" y="59156"/>
                          <a:pt x="312168" y="59347"/>
                          <a:pt x="311882" y="59728"/>
                        </a:cubicBezTo>
                        <a:cubicBezTo>
                          <a:pt x="311597" y="60109"/>
                          <a:pt x="312073" y="60585"/>
                          <a:pt x="312359" y="61061"/>
                        </a:cubicBezTo>
                        <a:cubicBezTo>
                          <a:pt x="312740" y="61633"/>
                          <a:pt x="313216" y="63157"/>
                          <a:pt x="313978" y="63538"/>
                        </a:cubicBezTo>
                        <a:cubicBezTo>
                          <a:pt x="314644" y="63919"/>
                          <a:pt x="315121" y="63919"/>
                          <a:pt x="315121" y="64871"/>
                        </a:cubicBezTo>
                        <a:cubicBezTo>
                          <a:pt x="315025" y="65824"/>
                          <a:pt x="314644" y="66014"/>
                          <a:pt x="315025" y="66967"/>
                        </a:cubicBezTo>
                        <a:cubicBezTo>
                          <a:pt x="315407" y="68015"/>
                          <a:pt x="316073" y="68586"/>
                          <a:pt x="316645" y="68586"/>
                        </a:cubicBezTo>
                        <a:cubicBezTo>
                          <a:pt x="317216" y="68586"/>
                          <a:pt x="317502" y="68110"/>
                          <a:pt x="317788" y="67729"/>
                        </a:cubicBezTo>
                        <a:cubicBezTo>
                          <a:pt x="318169" y="67348"/>
                          <a:pt x="318359" y="67824"/>
                          <a:pt x="318931" y="68110"/>
                        </a:cubicBezTo>
                        <a:cubicBezTo>
                          <a:pt x="319502" y="68491"/>
                          <a:pt x="320359" y="68491"/>
                          <a:pt x="320931" y="68396"/>
                        </a:cubicBezTo>
                        <a:cubicBezTo>
                          <a:pt x="321502" y="68300"/>
                          <a:pt x="321979" y="68300"/>
                          <a:pt x="322265" y="68300"/>
                        </a:cubicBezTo>
                        <a:cubicBezTo>
                          <a:pt x="322550" y="68396"/>
                          <a:pt x="323693" y="67062"/>
                          <a:pt x="323979" y="68110"/>
                        </a:cubicBezTo>
                        <a:cubicBezTo>
                          <a:pt x="324265" y="69158"/>
                          <a:pt x="323693" y="69443"/>
                          <a:pt x="324265" y="69443"/>
                        </a:cubicBezTo>
                        <a:cubicBezTo>
                          <a:pt x="324741" y="69443"/>
                          <a:pt x="325313" y="69253"/>
                          <a:pt x="325789" y="69539"/>
                        </a:cubicBezTo>
                        <a:cubicBezTo>
                          <a:pt x="326170" y="69824"/>
                          <a:pt x="327313" y="69824"/>
                          <a:pt x="327789" y="69824"/>
                        </a:cubicBezTo>
                        <a:cubicBezTo>
                          <a:pt x="328265" y="69824"/>
                          <a:pt x="328551" y="70110"/>
                          <a:pt x="329503" y="70586"/>
                        </a:cubicBezTo>
                        <a:cubicBezTo>
                          <a:pt x="330456" y="71063"/>
                          <a:pt x="330742" y="70967"/>
                          <a:pt x="331123" y="71253"/>
                        </a:cubicBezTo>
                        <a:cubicBezTo>
                          <a:pt x="331504" y="71539"/>
                          <a:pt x="331885" y="71634"/>
                          <a:pt x="332170" y="72206"/>
                        </a:cubicBezTo>
                        <a:cubicBezTo>
                          <a:pt x="332456" y="72682"/>
                          <a:pt x="333599" y="74015"/>
                          <a:pt x="334075" y="74015"/>
                        </a:cubicBezTo>
                        <a:cubicBezTo>
                          <a:pt x="334647" y="74015"/>
                          <a:pt x="335218" y="74301"/>
                          <a:pt x="335504" y="73539"/>
                        </a:cubicBezTo>
                        <a:cubicBezTo>
                          <a:pt x="335790" y="72872"/>
                          <a:pt x="336266" y="71348"/>
                          <a:pt x="336552" y="70967"/>
                        </a:cubicBezTo>
                        <a:cubicBezTo>
                          <a:pt x="336838" y="70586"/>
                          <a:pt x="338076" y="68777"/>
                          <a:pt x="338933" y="69158"/>
                        </a:cubicBezTo>
                        <a:cubicBezTo>
                          <a:pt x="339791" y="69539"/>
                          <a:pt x="341410" y="70777"/>
                          <a:pt x="341981" y="71063"/>
                        </a:cubicBezTo>
                        <a:cubicBezTo>
                          <a:pt x="342648" y="71348"/>
                          <a:pt x="343219" y="72110"/>
                          <a:pt x="343791" y="71634"/>
                        </a:cubicBezTo>
                        <a:cubicBezTo>
                          <a:pt x="344363" y="71158"/>
                          <a:pt x="344267" y="70872"/>
                          <a:pt x="344839" y="70682"/>
                        </a:cubicBezTo>
                        <a:cubicBezTo>
                          <a:pt x="345410" y="70491"/>
                          <a:pt x="345029" y="70205"/>
                          <a:pt x="345410" y="69920"/>
                        </a:cubicBezTo>
                        <a:cubicBezTo>
                          <a:pt x="345791" y="69634"/>
                          <a:pt x="345791" y="68396"/>
                          <a:pt x="346458" y="68491"/>
                        </a:cubicBezTo>
                        <a:cubicBezTo>
                          <a:pt x="347125" y="68586"/>
                          <a:pt x="347982" y="68586"/>
                          <a:pt x="347982" y="68015"/>
                        </a:cubicBezTo>
                        <a:cubicBezTo>
                          <a:pt x="347982" y="66872"/>
                          <a:pt x="348268" y="67824"/>
                          <a:pt x="348649" y="67729"/>
                        </a:cubicBezTo>
                        <a:cubicBezTo>
                          <a:pt x="348553" y="68491"/>
                          <a:pt x="348458" y="69348"/>
                          <a:pt x="348649" y="69824"/>
                        </a:cubicBezTo>
                        <a:cubicBezTo>
                          <a:pt x="348934" y="70396"/>
                          <a:pt x="349697" y="70872"/>
                          <a:pt x="349601" y="71539"/>
                        </a:cubicBezTo>
                        <a:cubicBezTo>
                          <a:pt x="349506" y="72206"/>
                          <a:pt x="348744" y="72301"/>
                          <a:pt x="348744" y="72968"/>
                        </a:cubicBezTo>
                        <a:cubicBezTo>
                          <a:pt x="348744" y="73634"/>
                          <a:pt x="349316" y="76111"/>
                          <a:pt x="349316" y="76111"/>
                        </a:cubicBezTo>
                        <a:cubicBezTo>
                          <a:pt x="349316" y="76111"/>
                          <a:pt x="349506" y="78016"/>
                          <a:pt x="349411" y="78492"/>
                        </a:cubicBezTo>
                        <a:cubicBezTo>
                          <a:pt x="349220" y="78968"/>
                          <a:pt x="348649" y="79445"/>
                          <a:pt x="348553" y="79730"/>
                        </a:cubicBezTo>
                        <a:cubicBezTo>
                          <a:pt x="348458" y="80016"/>
                          <a:pt x="348458" y="80873"/>
                          <a:pt x="348744" y="81254"/>
                        </a:cubicBezTo>
                        <a:cubicBezTo>
                          <a:pt x="349030" y="81635"/>
                          <a:pt x="349982" y="82493"/>
                          <a:pt x="349982" y="83445"/>
                        </a:cubicBezTo>
                        <a:cubicBezTo>
                          <a:pt x="349982" y="84398"/>
                          <a:pt x="349887" y="85160"/>
                          <a:pt x="349506" y="85731"/>
                        </a:cubicBezTo>
                        <a:cubicBezTo>
                          <a:pt x="349125" y="86303"/>
                          <a:pt x="349030" y="86684"/>
                          <a:pt x="349220" y="87160"/>
                        </a:cubicBezTo>
                        <a:cubicBezTo>
                          <a:pt x="349506" y="87636"/>
                          <a:pt x="349506" y="87922"/>
                          <a:pt x="349506" y="87922"/>
                        </a:cubicBezTo>
                        <a:cubicBezTo>
                          <a:pt x="349506" y="87922"/>
                          <a:pt x="348553" y="88398"/>
                          <a:pt x="348363" y="88493"/>
                        </a:cubicBezTo>
                        <a:cubicBezTo>
                          <a:pt x="348077" y="88589"/>
                          <a:pt x="347792" y="88970"/>
                          <a:pt x="347982" y="89255"/>
                        </a:cubicBezTo>
                        <a:cubicBezTo>
                          <a:pt x="348173" y="89446"/>
                          <a:pt x="348268" y="89636"/>
                          <a:pt x="347982" y="90113"/>
                        </a:cubicBezTo>
                        <a:cubicBezTo>
                          <a:pt x="347792" y="90589"/>
                          <a:pt x="347601" y="91256"/>
                          <a:pt x="347887" y="91541"/>
                        </a:cubicBezTo>
                        <a:cubicBezTo>
                          <a:pt x="348268" y="91732"/>
                          <a:pt x="348553" y="92018"/>
                          <a:pt x="348553" y="92018"/>
                        </a:cubicBezTo>
                        <a:cubicBezTo>
                          <a:pt x="348553" y="92018"/>
                          <a:pt x="348839" y="92399"/>
                          <a:pt x="348839" y="92780"/>
                        </a:cubicBezTo>
                        <a:cubicBezTo>
                          <a:pt x="348839" y="93161"/>
                          <a:pt x="349220" y="93351"/>
                          <a:pt x="349506" y="93446"/>
                        </a:cubicBezTo>
                        <a:cubicBezTo>
                          <a:pt x="349792" y="93542"/>
                          <a:pt x="350459" y="93161"/>
                          <a:pt x="350363" y="93542"/>
                        </a:cubicBezTo>
                        <a:cubicBezTo>
                          <a:pt x="350268" y="93923"/>
                          <a:pt x="350268" y="94208"/>
                          <a:pt x="350363" y="94494"/>
                        </a:cubicBezTo>
                        <a:cubicBezTo>
                          <a:pt x="350459" y="94780"/>
                          <a:pt x="349982" y="94875"/>
                          <a:pt x="350077" y="95161"/>
                        </a:cubicBezTo>
                        <a:cubicBezTo>
                          <a:pt x="350077" y="95351"/>
                          <a:pt x="349982" y="96113"/>
                          <a:pt x="349411" y="96209"/>
                        </a:cubicBezTo>
                        <a:cubicBezTo>
                          <a:pt x="348839" y="96304"/>
                          <a:pt x="348363" y="96113"/>
                          <a:pt x="348173" y="96304"/>
                        </a:cubicBezTo>
                        <a:cubicBezTo>
                          <a:pt x="347982" y="96494"/>
                          <a:pt x="347696" y="96399"/>
                          <a:pt x="347506" y="96399"/>
                        </a:cubicBezTo>
                        <a:cubicBezTo>
                          <a:pt x="347220" y="96304"/>
                          <a:pt x="346934" y="96304"/>
                          <a:pt x="346839" y="96590"/>
                        </a:cubicBezTo>
                        <a:cubicBezTo>
                          <a:pt x="346744" y="96875"/>
                          <a:pt x="346649" y="97542"/>
                          <a:pt x="346934" y="97828"/>
                        </a:cubicBezTo>
                        <a:cubicBezTo>
                          <a:pt x="347220" y="98209"/>
                          <a:pt x="348077" y="99161"/>
                          <a:pt x="348077" y="99161"/>
                        </a:cubicBezTo>
                        <a:cubicBezTo>
                          <a:pt x="348077" y="99161"/>
                          <a:pt x="346553" y="100209"/>
                          <a:pt x="345886" y="100019"/>
                        </a:cubicBezTo>
                        <a:cubicBezTo>
                          <a:pt x="345220" y="99828"/>
                          <a:pt x="344458" y="99542"/>
                          <a:pt x="344077" y="100019"/>
                        </a:cubicBezTo>
                        <a:cubicBezTo>
                          <a:pt x="343791" y="100495"/>
                          <a:pt x="343505" y="101162"/>
                          <a:pt x="342839" y="101162"/>
                        </a:cubicBezTo>
                        <a:cubicBezTo>
                          <a:pt x="342172" y="101162"/>
                          <a:pt x="341695" y="100876"/>
                          <a:pt x="341505" y="100685"/>
                        </a:cubicBezTo>
                        <a:cubicBezTo>
                          <a:pt x="341315" y="100495"/>
                          <a:pt x="340172" y="100590"/>
                          <a:pt x="339791" y="100971"/>
                        </a:cubicBezTo>
                        <a:cubicBezTo>
                          <a:pt x="339409" y="101352"/>
                          <a:pt x="339505" y="101257"/>
                          <a:pt x="339505" y="102019"/>
                        </a:cubicBezTo>
                        <a:cubicBezTo>
                          <a:pt x="339505" y="102686"/>
                          <a:pt x="339695" y="103352"/>
                          <a:pt x="339124" y="103352"/>
                        </a:cubicBezTo>
                        <a:cubicBezTo>
                          <a:pt x="338648" y="103352"/>
                          <a:pt x="338362" y="103257"/>
                          <a:pt x="338171" y="103543"/>
                        </a:cubicBezTo>
                        <a:cubicBezTo>
                          <a:pt x="337981" y="103829"/>
                          <a:pt x="337981" y="104019"/>
                          <a:pt x="337505" y="103733"/>
                        </a:cubicBezTo>
                        <a:cubicBezTo>
                          <a:pt x="337028" y="103448"/>
                          <a:pt x="335885" y="103543"/>
                          <a:pt x="335409" y="104114"/>
                        </a:cubicBezTo>
                        <a:cubicBezTo>
                          <a:pt x="334933" y="104781"/>
                          <a:pt x="333694" y="106305"/>
                          <a:pt x="333694" y="106305"/>
                        </a:cubicBezTo>
                        <a:cubicBezTo>
                          <a:pt x="333694" y="106305"/>
                          <a:pt x="332456" y="106019"/>
                          <a:pt x="332361" y="106686"/>
                        </a:cubicBezTo>
                        <a:cubicBezTo>
                          <a:pt x="332266" y="107353"/>
                          <a:pt x="331790" y="108210"/>
                          <a:pt x="331409" y="108496"/>
                        </a:cubicBezTo>
                        <a:cubicBezTo>
                          <a:pt x="331027" y="108782"/>
                          <a:pt x="330837" y="109163"/>
                          <a:pt x="330551" y="109258"/>
                        </a:cubicBezTo>
                        <a:cubicBezTo>
                          <a:pt x="330266" y="109353"/>
                          <a:pt x="330075" y="109448"/>
                          <a:pt x="329884" y="109829"/>
                        </a:cubicBezTo>
                        <a:cubicBezTo>
                          <a:pt x="329694" y="110210"/>
                          <a:pt x="329218" y="110782"/>
                          <a:pt x="329123" y="111163"/>
                        </a:cubicBezTo>
                        <a:cubicBezTo>
                          <a:pt x="329123" y="111544"/>
                          <a:pt x="329123" y="111830"/>
                          <a:pt x="328932" y="111925"/>
                        </a:cubicBezTo>
                        <a:cubicBezTo>
                          <a:pt x="328742" y="112020"/>
                          <a:pt x="328456" y="112211"/>
                          <a:pt x="328456" y="112211"/>
                        </a:cubicBezTo>
                        <a:cubicBezTo>
                          <a:pt x="328456" y="112211"/>
                          <a:pt x="328932" y="112592"/>
                          <a:pt x="329313" y="112782"/>
                        </a:cubicBezTo>
                        <a:cubicBezTo>
                          <a:pt x="329694" y="112877"/>
                          <a:pt x="330266" y="112782"/>
                          <a:pt x="330551" y="113068"/>
                        </a:cubicBezTo>
                        <a:cubicBezTo>
                          <a:pt x="330837" y="113354"/>
                          <a:pt x="331027" y="113639"/>
                          <a:pt x="331218" y="113449"/>
                        </a:cubicBezTo>
                        <a:cubicBezTo>
                          <a:pt x="331409" y="113258"/>
                          <a:pt x="332456" y="112211"/>
                          <a:pt x="333218" y="112020"/>
                        </a:cubicBezTo>
                        <a:cubicBezTo>
                          <a:pt x="333980" y="111830"/>
                          <a:pt x="335409" y="112592"/>
                          <a:pt x="335600" y="112687"/>
                        </a:cubicBezTo>
                        <a:cubicBezTo>
                          <a:pt x="335790" y="112782"/>
                          <a:pt x="336742" y="113925"/>
                          <a:pt x="336933" y="114306"/>
                        </a:cubicBezTo>
                        <a:cubicBezTo>
                          <a:pt x="337124" y="114592"/>
                          <a:pt x="338362" y="116116"/>
                          <a:pt x="338362" y="116116"/>
                        </a:cubicBezTo>
                        <a:lnTo>
                          <a:pt x="338171" y="118307"/>
                        </a:lnTo>
                        <a:cubicBezTo>
                          <a:pt x="338171" y="118307"/>
                          <a:pt x="337790" y="118021"/>
                          <a:pt x="337505" y="118021"/>
                        </a:cubicBezTo>
                        <a:cubicBezTo>
                          <a:pt x="337124" y="118021"/>
                          <a:pt x="336838" y="118211"/>
                          <a:pt x="336933" y="118497"/>
                        </a:cubicBezTo>
                        <a:cubicBezTo>
                          <a:pt x="336933" y="118783"/>
                          <a:pt x="337219" y="119259"/>
                          <a:pt x="337219" y="119450"/>
                        </a:cubicBezTo>
                        <a:cubicBezTo>
                          <a:pt x="337314" y="119640"/>
                          <a:pt x="337505" y="120878"/>
                          <a:pt x="337505" y="120878"/>
                        </a:cubicBezTo>
                        <a:lnTo>
                          <a:pt x="338743" y="121069"/>
                        </a:lnTo>
                        <a:cubicBezTo>
                          <a:pt x="338743" y="121069"/>
                          <a:pt x="339219" y="123164"/>
                          <a:pt x="339409" y="123260"/>
                        </a:cubicBezTo>
                        <a:cubicBezTo>
                          <a:pt x="339505" y="123260"/>
                          <a:pt x="340362" y="123355"/>
                          <a:pt x="340838" y="123641"/>
                        </a:cubicBezTo>
                        <a:lnTo>
                          <a:pt x="340648" y="124117"/>
                        </a:lnTo>
                        <a:cubicBezTo>
                          <a:pt x="340457" y="124022"/>
                          <a:pt x="340267" y="124022"/>
                          <a:pt x="340172" y="123926"/>
                        </a:cubicBezTo>
                        <a:cubicBezTo>
                          <a:pt x="339695" y="123831"/>
                          <a:pt x="338838" y="124117"/>
                          <a:pt x="338457" y="124117"/>
                        </a:cubicBezTo>
                        <a:cubicBezTo>
                          <a:pt x="338076" y="124117"/>
                          <a:pt x="337981" y="122498"/>
                          <a:pt x="337981" y="122117"/>
                        </a:cubicBezTo>
                        <a:cubicBezTo>
                          <a:pt x="337981" y="121736"/>
                          <a:pt x="337695" y="121640"/>
                          <a:pt x="337409" y="121640"/>
                        </a:cubicBezTo>
                        <a:cubicBezTo>
                          <a:pt x="337124" y="121640"/>
                          <a:pt x="336838" y="121355"/>
                          <a:pt x="336838" y="121069"/>
                        </a:cubicBezTo>
                        <a:cubicBezTo>
                          <a:pt x="336838" y="120783"/>
                          <a:pt x="336457" y="120212"/>
                          <a:pt x="336171" y="119926"/>
                        </a:cubicBezTo>
                        <a:cubicBezTo>
                          <a:pt x="335885" y="119640"/>
                          <a:pt x="335695" y="119259"/>
                          <a:pt x="335600" y="118878"/>
                        </a:cubicBezTo>
                        <a:cubicBezTo>
                          <a:pt x="335504" y="118497"/>
                          <a:pt x="335981" y="117449"/>
                          <a:pt x="335695" y="117354"/>
                        </a:cubicBezTo>
                        <a:cubicBezTo>
                          <a:pt x="335409" y="117164"/>
                          <a:pt x="334457" y="117164"/>
                          <a:pt x="334457" y="116783"/>
                        </a:cubicBezTo>
                        <a:cubicBezTo>
                          <a:pt x="334457" y="116402"/>
                          <a:pt x="334171" y="116021"/>
                          <a:pt x="333599" y="116021"/>
                        </a:cubicBezTo>
                        <a:cubicBezTo>
                          <a:pt x="333028" y="116021"/>
                          <a:pt x="332551" y="116783"/>
                          <a:pt x="332456" y="117354"/>
                        </a:cubicBezTo>
                        <a:cubicBezTo>
                          <a:pt x="332361" y="117926"/>
                          <a:pt x="333123" y="118307"/>
                          <a:pt x="333409" y="118783"/>
                        </a:cubicBezTo>
                        <a:cubicBezTo>
                          <a:pt x="333599" y="119259"/>
                          <a:pt x="333028" y="120116"/>
                          <a:pt x="332551" y="120116"/>
                        </a:cubicBezTo>
                        <a:cubicBezTo>
                          <a:pt x="332075" y="120116"/>
                          <a:pt x="331599" y="119640"/>
                          <a:pt x="331313" y="119259"/>
                        </a:cubicBezTo>
                        <a:cubicBezTo>
                          <a:pt x="329313" y="116211"/>
                          <a:pt x="330456" y="119450"/>
                          <a:pt x="329027" y="117354"/>
                        </a:cubicBezTo>
                        <a:cubicBezTo>
                          <a:pt x="328742" y="116878"/>
                          <a:pt x="328075" y="116973"/>
                          <a:pt x="327122" y="116497"/>
                        </a:cubicBezTo>
                        <a:cubicBezTo>
                          <a:pt x="326170" y="116021"/>
                          <a:pt x="325884" y="115259"/>
                          <a:pt x="325408" y="114782"/>
                        </a:cubicBezTo>
                        <a:cubicBezTo>
                          <a:pt x="324932" y="114306"/>
                          <a:pt x="324169" y="114687"/>
                          <a:pt x="323789" y="114401"/>
                        </a:cubicBezTo>
                        <a:cubicBezTo>
                          <a:pt x="323408" y="114116"/>
                          <a:pt x="322741" y="113354"/>
                          <a:pt x="322741" y="113068"/>
                        </a:cubicBezTo>
                        <a:cubicBezTo>
                          <a:pt x="322741" y="112687"/>
                          <a:pt x="322645" y="112496"/>
                          <a:pt x="322455" y="111830"/>
                        </a:cubicBezTo>
                        <a:cubicBezTo>
                          <a:pt x="322265" y="111163"/>
                          <a:pt x="321979" y="110877"/>
                          <a:pt x="321979" y="110306"/>
                        </a:cubicBezTo>
                        <a:cubicBezTo>
                          <a:pt x="321979" y="109639"/>
                          <a:pt x="321884" y="108877"/>
                          <a:pt x="321788" y="108020"/>
                        </a:cubicBezTo>
                        <a:cubicBezTo>
                          <a:pt x="321788" y="107162"/>
                          <a:pt x="321884" y="106781"/>
                          <a:pt x="321884" y="106210"/>
                        </a:cubicBezTo>
                        <a:cubicBezTo>
                          <a:pt x="321884" y="105638"/>
                          <a:pt x="321407" y="105448"/>
                          <a:pt x="321407" y="105448"/>
                        </a:cubicBezTo>
                        <a:cubicBezTo>
                          <a:pt x="321407" y="105448"/>
                          <a:pt x="321026" y="105448"/>
                          <a:pt x="320550" y="105638"/>
                        </a:cubicBezTo>
                        <a:cubicBezTo>
                          <a:pt x="320074" y="105924"/>
                          <a:pt x="319598" y="105924"/>
                          <a:pt x="319121" y="105924"/>
                        </a:cubicBezTo>
                        <a:cubicBezTo>
                          <a:pt x="318645" y="105829"/>
                          <a:pt x="318074" y="105734"/>
                          <a:pt x="317788" y="106115"/>
                        </a:cubicBezTo>
                        <a:cubicBezTo>
                          <a:pt x="317502" y="106496"/>
                          <a:pt x="317502" y="106781"/>
                          <a:pt x="316740" y="106591"/>
                        </a:cubicBezTo>
                        <a:cubicBezTo>
                          <a:pt x="315978" y="106400"/>
                          <a:pt x="315502" y="106019"/>
                          <a:pt x="315788" y="105734"/>
                        </a:cubicBezTo>
                        <a:cubicBezTo>
                          <a:pt x="316073" y="105448"/>
                          <a:pt x="316073" y="104972"/>
                          <a:pt x="315978" y="104781"/>
                        </a:cubicBezTo>
                        <a:cubicBezTo>
                          <a:pt x="315883" y="104591"/>
                          <a:pt x="315978" y="104495"/>
                          <a:pt x="316168" y="104114"/>
                        </a:cubicBezTo>
                        <a:cubicBezTo>
                          <a:pt x="316359" y="103733"/>
                          <a:pt x="316454" y="103162"/>
                          <a:pt x="316264" y="103067"/>
                        </a:cubicBezTo>
                        <a:cubicBezTo>
                          <a:pt x="316073" y="102971"/>
                          <a:pt x="315121" y="102686"/>
                          <a:pt x="314835" y="103067"/>
                        </a:cubicBezTo>
                        <a:cubicBezTo>
                          <a:pt x="314549" y="103352"/>
                          <a:pt x="313978" y="104114"/>
                          <a:pt x="313692" y="104305"/>
                        </a:cubicBezTo>
                        <a:cubicBezTo>
                          <a:pt x="313406" y="104495"/>
                          <a:pt x="313025" y="104591"/>
                          <a:pt x="312549" y="104686"/>
                        </a:cubicBezTo>
                        <a:cubicBezTo>
                          <a:pt x="312073" y="104781"/>
                          <a:pt x="311406" y="104781"/>
                          <a:pt x="310930" y="104781"/>
                        </a:cubicBezTo>
                        <a:cubicBezTo>
                          <a:pt x="310453" y="104781"/>
                          <a:pt x="310073" y="105162"/>
                          <a:pt x="309787" y="104591"/>
                        </a:cubicBezTo>
                        <a:cubicBezTo>
                          <a:pt x="309501" y="104114"/>
                          <a:pt x="309406" y="103448"/>
                          <a:pt x="309215" y="103448"/>
                        </a:cubicBezTo>
                        <a:cubicBezTo>
                          <a:pt x="309025" y="103448"/>
                          <a:pt x="308167" y="103829"/>
                          <a:pt x="307786" y="104210"/>
                        </a:cubicBezTo>
                        <a:cubicBezTo>
                          <a:pt x="307501" y="104591"/>
                          <a:pt x="306929" y="106496"/>
                          <a:pt x="306929" y="106686"/>
                        </a:cubicBezTo>
                        <a:cubicBezTo>
                          <a:pt x="306929" y="106972"/>
                          <a:pt x="306929" y="107258"/>
                          <a:pt x="307120" y="107543"/>
                        </a:cubicBezTo>
                        <a:cubicBezTo>
                          <a:pt x="307310" y="107829"/>
                          <a:pt x="307596" y="108115"/>
                          <a:pt x="307310" y="108305"/>
                        </a:cubicBezTo>
                        <a:cubicBezTo>
                          <a:pt x="307120" y="108496"/>
                          <a:pt x="306929" y="108686"/>
                          <a:pt x="307025" y="108972"/>
                        </a:cubicBezTo>
                        <a:cubicBezTo>
                          <a:pt x="307025" y="109258"/>
                          <a:pt x="307310" y="110401"/>
                          <a:pt x="307215" y="110877"/>
                        </a:cubicBezTo>
                        <a:cubicBezTo>
                          <a:pt x="307215" y="111353"/>
                          <a:pt x="307025" y="111830"/>
                          <a:pt x="306929" y="112115"/>
                        </a:cubicBezTo>
                        <a:cubicBezTo>
                          <a:pt x="306834" y="112401"/>
                          <a:pt x="307025" y="112973"/>
                          <a:pt x="306929" y="113354"/>
                        </a:cubicBezTo>
                        <a:cubicBezTo>
                          <a:pt x="306834" y="113735"/>
                          <a:pt x="306834" y="114020"/>
                          <a:pt x="307025" y="114306"/>
                        </a:cubicBezTo>
                        <a:cubicBezTo>
                          <a:pt x="307215" y="114592"/>
                          <a:pt x="307501" y="114782"/>
                          <a:pt x="307406" y="115259"/>
                        </a:cubicBezTo>
                        <a:cubicBezTo>
                          <a:pt x="307310" y="115735"/>
                          <a:pt x="307025" y="116211"/>
                          <a:pt x="307025" y="116211"/>
                        </a:cubicBezTo>
                        <a:cubicBezTo>
                          <a:pt x="307025" y="116211"/>
                          <a:pt x="307120" y="117164"/>
                          <a:pt x="307120" y="117545"/>
                        </a:cubicBezTo>
                        <a:cubicBezTo>
                          <a:pt x="307120" y="117926"/>
                          <a:pt x="306548" y="118783"/>
                          <a:pt x="307120" y="119450"/>
                        </a:cubicBezTo>
                        <a:cubicBezTo>
                          <a:pt x="307691" y="120116"/>
                          <a:pt x="308739" y="120307"/>
                          <a:pt x="308644" y="120402"/>
                        </a:cubicBezTo>
                        <a:cubicBezTo>
                          <a:pt x="308549" y="120497"/>
                          <a:pt x="307977" y="120974"/>
                          <a:pt x="307977" y="121355"/>
                        </a:cubicBezTo>
                        <a:cubicBezTo>
                          <a:pt x="307977" y="121736"/>
                          <a:pt x="307882" y="121926"/>
                          <a:pt x="307691" y="122021"/>
                        </a:cubicBezTo>
                        <a:cubicBezTo>
                          <a:pt x="307501" y="122117"/>
                          <a:pt x="307215" y="122307"/>
                          <a:pt x="307501" y="122593"/>
                        </a:cubicBezTo>
                        <a:cubicBezTo>
                          <a:pt x="307691" y="122783"/>
                          <a:pt x="307977" y="123069"/>
                          <a:pt x="307882" y="123355"/>
                        </a:cubicBezTo>
                        <a:cubicBezTo>
                          <a:pt x="307786" y="123641"/>
                          <a:pt x="307786" y="123831"/>
                          <a:pt x="308072" y="123831"/>
                        </a:cubicBezTo>
                        <a:cubicBezTo>
                          <a:pt x="308358" y="123831"/>
                          <a:pt x="308834" y="123641"/>
                          <a:pt x="308930" y="123831"/>
                        </a:cubicBezTo>
                        <a:cubicBezTo>
                          <a:pt x="309025" y="124022"/>
                          <a:pt x="308549" y="124212"/>
                          <a:pt x="308358" y="124688"/>
                        </a:cubicBezTo>
                        <a:cubicBezTo>
                          <a:pt x="308072" y="125165"/>
                          <a:pt x="307977" y="125927"/>
                          <a:pt x="308167" y="126308"/>
                        </a:cubicBezTo>
                        <a:cubicBezTo>
                          <a:pt x="308263" y="126689"/>
                          <a:pt x="308834" y="127165"/>
                          <a:pt x="308834" y="127546"/>
                        </a:cubicBezTo>
                        <a:cubicBezTo>
                          <a:pt x="308834" y="127927"/>
                          <a:pt x="308739" y="127927"/>
                          <a:pt x="308834" y="128308"/>
                        </a:cubicBezTo>
                        <a:cubicBezTo>
                          <a:pt x="308930" y="128689"/>
                          <a:pt x="309025" y="128784"/>
                          <a:pt x="309025" y="129165"/>
                        </a:cubicBezTo>
                        <a:cubicBezTo>
                          <a:pt x="309025" y="129546"/>
                          <a:pt x="309215" y="129737"/>
                          <a:pt x="309406" y="130118"/>
                        </a:cubicBezTo>
                        <a:cubicBezTo>
                          <a:pt x="309692" y="130403"/>
                          <a:pt x="309787" y="130499"/>
                          <a:pt x="309692" y="130975"/>
                        </a:cubicBezTo>
                        <a:cubicBezTo>
                          <a:pt x="309596" y="131451"/>
                          <a:pt x="309215" y="133166"/>
                          <a:pt x="308739" y="133261"/>
                        </a:cubicBezTo>
                        <a:cubicBezTo>
                          <a:pt x="308263" y="133356"/>
                          <a:pt x="307786" y="133261"/>
                          <a:pt x="307501" y="133451"/>
                        </a:cubicBezTo>
                        <a:cubicBezTo>
                          <a:pt x="307215" y="133642"/>
                          <a:pt x="306834" y="133737"/>
                          <a:pt x="306643" y="133547"/>
                        </a:cubicBezTo>
                        <a:cubicBezTo>
                          <a:pt x="306453" y="133356"/>
                          <a:pt x="305596" y="132308"/>
                          <a:pt x="305310" y="132594"/>
                        </a:cubicBezTo>
                        <a:cubicBezTo>
                          <a:pt x="305024" y="132975"/>
                          <a:pt x="304358" y="133356"/>
                          <a:pt x="304548" y="133451"/>
                        </a:cubicBezTo>
                        <a:cubicBezTo>
                          <a:pt x="304739" y="133547"/>
                          <a:pt x="305500" y="133451"/>
                          <a:pt x="305500" y="133642"/>
                        </a:cubicBezTo>
                        <a:cubicBezTo>
                          <a:pt x="305500" y="133928"/>
                          <a:pt x="305310" y="134309"/>
                          <a:pt x="305405" y="134499"/>
                        </a:cubicBezTo>
                        <a:cubicBezTo>
                          <a:pt x="305405" y="134690"/>
                          <a:pt x="305500" y="134975"/>
                          <a:pt x="305215" y="135071"/>
                        </a:cubicBezTo>
                        <a:cubicBezTo>
                          <a:pt x="304929" y="135071"/>
                          <a:pt x="304834" y="135261"/>
                          <a:pt x="304739" y="135452"/>
                        </a:cubicBezTo>
                        <a:cubicBezTo>
                          <a:pt x="304643" y="135642"/>
                          <a:pt x="304358" y="136118"/>
                          <a:pt x="304548" y="136309"/>
                        </a:cubicBezTo>
                        <a:cubicBezTo>
                          <a:pt x="304643" y="136499"/>
                          <a:pt x="304929" y="136595"/>
                          <a:pt x="304643" y="136785"/>
                        </a:cubicBezTo>
                        <a:cubicBezTo>
                          <a:pt x="304358" y="137071"/>
                          <a:pt x="304262" y="137071"/>
                          <a:pt x="304453" y="137357"/>
                        </a:cubicBezTo>
                        <a:cubicBezTo>
                          <a:pt x="304548" y="137642"/>
                          <a:pt x="304453" y="138023"/>
                          <a:pt x="304072" y="137738"/>
                        </a:cubicBezTo>
                        <a:cubicBezTo>
                          <a:pt x="303691" y="137452"/>
                          <a:pt x="303310" y="136690"/>
                          <a:pt x="302929" y="136595"/>
                        </a:cubicBezTo>
                        <a:cubicBezTo>
                          <a:pt x="302548" y="136499"/>
                          <a:pt x="302357" y="136404"/>
                          <a:pt x="302167" y="136214"/>
                        </a:cubicBezTo>
                        <a:cubicBezTo>
                          <a:pt x="301976" y="136023"/>
                          <a:pt x="301786" y="135833"/>
                          <a:pt x="301405" y="135833"/>
                        </a:cubicBezTo>
                        <a:cubicBezTo>
                          <a:pt x="301024" y="135833"/>
                          <a:pt x="300738" y="135642"/>
                          <a:pt x="300452" y="135452"/>
                        </a:cubicBezTo>
                        <a:cubicBezTo>
                          <a:pt x="300262" y="135261"/>
                          <a:pt x="299690" y="134880"/>
                          <a:pt x="299500" y="135166"/>
                        </a:cubicBezTo>
                        <a:cubicBezTo>
                          <a:pt x="299309" y="135452"/>
                          <a:pt x="299214" y="135547"/>
                          <a:pt x="298928" y="135452"/>
                        </a:cubicBezTo>
                        <a:cubicBezTo>
                          <a:pt x="298547" y="135356"/>
                          <a:pt x="297785" y="135071"/>
                          <a:pt x="297785" y="135452"/>
                        </a:cubicBezTo>
                        <a:cubicBezTo>
                          <a:pt x="297785" y="135833"/>
                          <a:pt x="297881" y="136404"/>
                          <a:pt x="297690" y="136499"/>
                        </a:cubicBezTo>
                        <a:cubicBezTo>
                          <a:pt x="297500" y="136595"/>
                          <a:pt x="297023" y="136690"/>
                          <a:pt x="297023" y="136309"/>
                        </a:cubicBezTo>
                        <a:cubicBezTo>
                          <a:pt x="297023" y="135928"/>
                          <a:pt x="297118" y="135356"/>
                          <a:pt x="296833" y="135261"/>
                        </a:cubicBezTo>
                        <a:cubicBezTo>
                          <a:pt x="296452" y="135166"/>
                          <a:pt x="295880" y="135547"/>
                          <a:pt x="295975" y="136023"/>
                        </a:cubicBezTo>
                        <a:cubicBezTo>
                          <a:pt x="296166" y="136499"/>
                          <a:pt x="296833" y="136690"/>
                          <a:pt x="296833" y="136976"/>
                        </a:cubicBezTo>
                        <a:cubicBezTo>
                          <a:pt x="296833" y="137261"/>
                          <a:pt x="296738" y="137642"/>
                          <a:pt x="296547" y="137642"/>
                        </a:cubicBezTo>
                        <a:cubicBezTo>
                          <a:pt x="296357" y="137642"/>
                          <a:pt x="296166" y="137261"/>
                          <a:pt x="296071" y="137166"/>
                        </a:cubicBezTo>
                        <a:cubicBezTo>
                          <a:pt x="295975" y="136976"/>
                          <a:pt x="295975" y="136880"/>
                          <a:pt x="295690" y="136976"/>
                        </a:cubicBezTo>
                        <a:cubicBezTo>
                          <a:pt x="295404" y="137166"/>
                          <a:pt x="295309" y="137261"/>
                          <a:pt x="295309" y="137452"/>
                        </a:cubicBezTo>
                        <a:cubicBezTo>
                          <a:pt x="295309" y="137738"/>
                          <a:pt x="295214" y="138119"/>
                          <a:pt x="295214" y="138309"/>
                        </a:cubicBezTo>
                        <a:cubicBezTo>
                          <a:pt x="295214" y="138500"/>
                          <a:pt x="295594" y="138500"/>
                          <a:pt x="295785" y="138595"/>
                        </a:cubicBezTo>
                        <a:cubicBezTo>
                          <a:pt x="295975" y="138690"/>
                          <a:pt x="296071" y="138881"/>
                          <a:pt x="295880" y="138976"/>
                        </a:cubicBezTo>
                        <a:cubicBezTo>
                          <a:pt x="295690" y="139071"/>
                          <a:pt x="295499" y="139071"/>
                          <a:pt x="295309" y="139166"/>
                        </a:cubicBezTo>
                        <a:cubicBezTo>
                          <a:pt x="295118" y="139262"/>
                          <a:pt x="295023" y="139357"/>
                          <a:pt x="294833" y="139357"/>
                        </a:cubicBezTo>
                        <a:cubicBezTo>
                          <a:pt x="294737" y="139357"/>
                          <a:pt x="294547" y="139357"/>
                          <a:pt x="294356" y="139643"/>
                        </a:cubicBezTo>
                        <a:cubicBezTo>
                          <a:pt x="294166" y="139928"/>
                          <a:pt x="294166" y="139928"/>
                          <a:pt x="293975" y="139928"/>
                        </a:cubicBezTo>
                        <a:cubicBezTo>
                          <a:pt x="293785" y="139928"/>
                          <a:pt x="293404" y="139833"/>
                          <a:pt x="293404" y="140214"/>
                        </a:cubicBezTo>
                        <a:cubicBezTo>
                          <a:pt x="293404" y="140595"/>
                          <a:pt x="293309" y="141262"/>
                          <a:pt x="293594" y="141452"/>
                        </a:cubicBezTo>
                        <a:cubicBezTo>
                          <a:pt x="293880" y="141643"/>
                          <a:pt x="294737" y="141738"/>
                          <a:pt x="294737" y="142214"/>
                        </a:cubicBezTo>
                        <a:cubicBezTo>
                          <a:pt x="294737" y="142595"/>
                          <a:pt x="294261" y="142786"/>
                          <a:pt x="293975" y="142786"/>
                        </a:cubicBezTo>
                        <a:cubicBezTo>
                          <a:pt x="293594" y="142786"/>
                          <a:pt x="293023" y="142976"/>
                          <a:pt x="293118" y="143357"/>
                        </a:cubicBezTo>
                        <a:cubicBezTo>
                          <a:pt x="293118" y="143643"/>
                          <a:pt x="293594" y="143453"/>
                          <a:pt x="293785" y="143453"/>
                        </a:cubicBezTo>
                        <a:cubicBezTo>
                          <a:pt x="293975" y="143453"/>
                          <a:pt x="294451" y="142976"/>
                          <a:pt x="294356" y="143453"/>
                        </a:cubicBezTo>
                        <a:cubicBezTo>
                          <a:pt x="294261" y="143834"/>
                          <a:pt x="293404" y="144215"/>
                          <a:pt x="293499" y="144596"/>
                        </a:cubicBezTo>
                        <a:cubicBezTo>
                          <a:pt x="293499" y="144977"/>
                          <a:pt x="293690" y="144881"/>
                          <a:pt x="293975" y="144881"/>
                        </a:cubicBezTo>
                        <a:cubicBezTo>
                          <a:pt x="294261" y="144881"/>
                          <a:pt x="294451" y="144786"/>
                          <a:pt x="294356" y="145072"/>
                        </a:cubicBezTo>
                        <a:cubicBezTo>
                          <a:pt x="294261" y="145358"/>
                          <a:pt x="293785" y="145739"/>
                          <a:pt x="293499" y="145834"/>
                        </a:cubicBezTo>
                        <a:cubicBezTo>
                          <a:pt x="293213" y="145929"/>
                          <a:pt x="292927" y="145929"/>
                          <a:pt x="292927" y="146310"/>
                        </a:cubicBezTo>
                        <a:cubicBezTo>
                          <a:pt x="292927" y="146691"/>
                          <a:pt x="293118" y="147167"/>
                          <a:pt x="293309" y="147167"/>
                        </a:cubicBezTo>
                        <a:cubicBezTo>
                          <a:pt x="293499" y="147167"/>
                          <a:pt x="293880" y="146596"/>
                          <a:pt x="293975" y="146977"/>
                        </a:cubicBezTo>
                        <a:cubicBezTo>
                          <a:pt x="293975" y="147358"/>
                          <a:pt x="293975" y="147834"/>
                          <a:pt x="294166" y="147929"/>
                        </a:cubicBezTo>
                        <a:cubicBezTo>
                          <a:pt x="294356" y="148025"/>
                          <a:pt x="294833" y="147739"/>
                          <a:pt x="294928" y="148025"/>
                        </a:cubicBezTo>
                        <a:cubicBezTo>
                          <a:pt x="294928" y="148310"/>
                          <a:pt x="294737" y="148406"/>
                          <a:pt x="294451" y="148406"/>
                        </a:cubicBezTo>
                        <a:cubicBezTo>
                          <a:pt x="294166" y="148406"/>
                          <a:pt x="293785" y="148501"/>
                          <a:pt x="293975" y="148787"/>
                        </a:cubicBezTo>
                        <a:cubicBezTo>
                          <a:pt x="294070" y="149072"/>
                          <a:pt x="294070" y="149358"/>
                          <a:pt x="293785" y="149453"/>
                        </a:cubicBezTo>
                        <a:cubicBezTo>
                          <a:pt x="293499" y="149644"/>
                          <a:pt x="293213" y="149644"/>
                          <a:pt x="293213" y="149834"/>
                        </a:cubicBezTo>
                        <a:cubicBezTo>
                          <a:pt x="293213" y="150120"/>
                          <a:pt x="293785" y="150596"/>
                          <a:pt x="293499" y="150787"/>
                        </a:cubicBezTo>
                        <a:cubicBezTo>
                          <a:pt x="293213" y="150977"/>
                          <a:pt x="292547" y="150977"/>
                          <a:pt x="292547" y="151263"/>
                        </a:cubicBezTo>
                        <a:cubicBezTo>
                          <a:pt x="292547" y="151549"/>
                          <a:pt x="292451" y="151835"/>
                          <a:pt x="292261" y="152025"/>
                        </a:cubicBezTo>
                        <a:cubicBezTo>
                          <a:pt x="292070" y="152216"/>
                          <a:pt x="291403" y="152501"/>
                          <a:pt x="291213" y="152311"/>
                        </a:cubicBezTo>
                        <a:cubicBezTo>
                          <a:pt x="291023" y="152120"/>
                          <a:pt x="291023" y="151644"/>
                          <a:pt x="290737" y="151835"/>
                        </a:cubicBezTo>
                        <a:cubicBezTo>
                          <a:pt x="290451" y="152025"/>
                          <a:pt x="290737" y="152311"/>
                          <a:pt x="290737" y="152501"/>
                        </a:cubicBezTo>
                        <a:cubicBezTo>
                          <a:pt x="290737" y="152692"/>
                          <a:pt x="290546" y="152882"/>
                          <a:pt x="290356" y="152978"/>
                        </a:cubicBezTo>
                        <a:cubicBezTo>
                          <a:pt x="290165" y="153073"/>
                          <a:pt x="289689" y="153644"/>
                          <a:pt x="289880" y="153930"/>
                        </a:cubicBezTo>
                        <a:cubicBezTo>
                          <a:pt x="290070" y="154216"/>
                          <a:pt x="290070" y="154121"/>
                          <a:pt x="289975" y="154502"/>
                        </a:cubicBezTo>
                        <a:cubicBezTo>
                          <a:pt x="289880" y="154883"/>
                          <a:pt x="289880" y="155073"/>
                          <a:pt x="289689" y="155073"/>
                        </a:cubicBezTo>
                        <a:cubicBezTo>
                          <a:pt x="289499" y="155073"/>
                          <a:pt x="289308" y="154978"/>
                          <a:pt x="289308" y="155264"/>
                        </a:cubicBezTo>
                        <a:cubicBezTo>
                          <a:pt x="289308" y="155549"/>
                          <a:pt x="289117" y="155645"/>
                          <a:pt x="288736" y="155645"/>
                        </a:cubicBezTo>
                        <a:cubicBezTo>
                          <a:pt x="288356" y="155645"/>
                          <a:pt x="287975" y="155740"/>
                          <a:pt x="287784" y="156026"/>
                        </a:cubicBezTo>
                        <a:cubicBezTo>
                          <a:pt x="287593" y="156311"/>
                          <a:pt x="287308" y="156692"/>
                          <a:pt x="287593" y="157264"/>
                        </a:cubicBezTo>
                        <a:cubicBezTo>
                          <a:pt x="287879" y="157835"/>
                          <a:pt x="288165" y="157835"/>
                          <a:pt x="288070" y="158216"/>
                        </a:cubicBezTo>
                        <a:cubicBezTo>
                          <a:pt x="287975" y="158597"/>
                          <a:pt x="288356" y="159074"/>
                          <a:pt x="288070" y="159359"/>
                        </a:cubicBezTo>
                        <a:cubicBezTo>
                          <a:pt x="287784" y="159550"/>
                          <a:pt x="287498" y="159645"/>
                          <a:pt x="287308" y="159931"/>
                        </a:cubicBezTo>
                        <a:cubicBezTo>
                          <a:pt x="287213" y="160217"/>
                          <a:pt x="286641" y="160312"/>
                          <a:pt x="286355" y="160217"/>
                        </a:cubicBezTo>
                        <a:cubicBezTo>
                          <a:pt x="286165" y="160026"/>
                          <a:pt x="286165" y="159931"/>
                          <a:pt x="285879" y="160026"/>
                        </a:cubicBezTo>
                        <a:cubicBezTo>
                          <a:pt x="285498" y="160121"/>
                          <a:pt x="285403" y="160217"/>
                          <a:pt x="285022" y="160121"/>
                        </a:cubicBezTo>
                        <a:cubicBezTo>
                          <a:pt x="284641" y="160026"/>
                          <a:pt x="283974" y="160312"/>
                          <a:pt x="283688" y="160217"/>
                        </a:cubicBezTo>
                        <a:cubicBezTo>
                          <a:pt x="283402" y="160026"/>
                          <a:pt x="283022" y="160026"/>
                          <a:pt x="282736" y="160026"/>
                        </a:cubicBezTo>
                        <a:cubicBezTo>
                          <a:pt x="282545" y="160026"/>
                          <a:pt x="282164" y="160121"/>
                          <a:pt x="282164" y="160407"/>
                        </a:cubicBezTo>
                        <a:cubicBezTo>
                          <a:pt x="282164" y="160693"/>
                          <a:pt x="281688" y="160598"/>
                          <a:pt x="281498" y="160502"/>
                        </a:cubicBezTo>
                        <a:cubicBezTo>
                          <a:pt x="281307" y="160407"/>
                          <a:pt x="280545" y="159931"/>
                          <a:pt x="280355" y="160502"/>
                        </a:cubicBezTo>
                        <a:cubicBezTo>
                          <a:pt x="280164" y="161074"/>
                          <a:pt x="279974" y="161550"/>
                          <a:pt x="279688" y="161931"/>
                        </a:cubicBezTo>
                        <a:cubicBezTo>
                          <a:pt x="279497" y="162217"/>
                          <a:pt x="278450" y="162788"/>
                          <a:pt x="278068" y="162407"/>
                        </a:cubicBezTo>
                        <a:cubicBezTo>
                          <a:pt x="277688" y="162026"/>
                          <a:pt x="277497" y="161836"/>
                          <a:pt x="277116" y="161931"/>
                        </a:cubicBezTo>
                        <a:cubicBezTo>
                          <a:pt x="276735" y="162122"/>
                          <a:pt x="276544" y="162217"/>
                          <a:pt x="276259" y="162407"/>
                        </a:cubicBezTo>
                        <a:cubicBezTo>
                          <a:pt x="275973" y="162598"/>
                          <a:pt x="276164" y="162884"/>
                          <a:pt x="276164" y="163169"/>
                        </a:cubicBezTo>
                        <a:cubicBezTo>
                          <a:pt x="276164" y="163360"/>
                          <a:pt x="276068" y="163741"/>
                          <a:pt x="275783" y="163931"/>
                        </a:cubicBezTo>
                        <a:cubicBezTo>
                          <a:pt x="275497" y="164122"/>
                          <a:pt x="275306" y="164312"/>
                          <a:pt x="275020" y="164312"/>
                        </a:cubicBezTo>
                        <a:cubicBezTo>
                          <a:pt x="274640" y="164312"/>
                          <a:pt x="274449" y="164217"/>
                          <a:pt x="274068" y="164408"/>
                        </a:cubicBezTo>
                        <a:cubicBezTo>
                          <a:pt x="273592" y="164598"/>
                          <a:pt x="273020" y="164693"/>
                          <a:pt x="272639" y="164598"/>
                        </a:cubicBezTo>
                        <a:cubicBezTo>
                          <a:pt x="272258" y="164503"/>
                          <a:pt x="271496" y="164122"/>
                          <a:pt x="271306" y="164217"/>
                        </a:cubicBezTo>
                        <a:cubicBezTo>
                          <a:pt x="271115" y="164312"/>
                          <a:pt x="270925" y="164503"/>
                          <a:pt x="270544" y="164503"/>
                        </a:cubicBezTo>
                        <a:cubicBezTo>
                          <a:pt x="270353" y="164503"/>
                          <a:pt x="270258" y="164503"/>
                          <a:pt x="270163" y="164598"/>
                        </a:cubicBezTo>
                        <a:lnTo>
                          <a:pt x="269877" y="164598"/>
                        </a:lnTo>
                        <a:cubicBezTo>
                          <a:pt x="269877" y="164598"/>
                          <a:pt x="265495" y="165265"/>
                          <a:pt x="264638" y="165551"/>
                        </a:cubicBezTo>
                        <a:cubicBezTo>
                          <a:pt x="263781" y="165836"/>
                          <a:pt x="258638" y="167456"/>
                          <a:pt x="258638" y="167456"/>
                        </a:cubicBezTo>
                        <a:lnTo>
                          <a:pt x="256733" y="168980"/>
                        </a:lnTo>
                        <a:cubicBezTo>
                          <a:pt x="256733" y="168980"/>
                          <a:pt x="257685" y="169742"/>
                          <a:pt x="258352" y="169932"/>
                        </a:cubicBezTo>
                        <a:cubicBezTo>
                          <a:pt x="259018" y="170123"/>
                          <a:pt x="259876" y="170789"/>
                          <a:pt x="259876" y="170789"/>
                        </a:cubicBezTo>
                        <a:lnTo>
                          <a:pt x="259971" y="171075"/>
                        </a:lnTo>
                        <a:cubicBezTo>
                          <a:pt x="259971" y="171456"/>
                          <a:pt x="260066" y="172409"/>
                          <a:pt x="260352" y="172790"/>
                        </a:cubicBezTo>
                        <a:cubicBezTo>
                          <a:pt x="260638" y="173075"/>
                          <a:pt x="260828" y="174218"/>
                          <a:pt x="260828" y="175076"/>
                        </a:cubicBezTo>
                        <a:cubicBezTo>
                          <a:pt x="260828" y="175933"/>
                          <a:pt x="261495" y="176885"/>
                          <a:pt x="261590" y="177171"/>
                        </a:cubicBezTo>
                        <a:cubicBezTo>
                          <a:pt x="261685" y="177362"/>
                          <a:pt x="261971" y="178219"/>
                          <a:pt x="262257" y="178219"/>
                        </a:cubicBezTo>
                        <a:cubicBezTo>
                          <a:pt x="262543" y="178219"/>
                          <a:pt x="263209" y="178028"/>
                          <a:pt x="263305" y="178600"/>
                        </a:cubicBezTo>
                        <a:cubicBezTo>
                          <a:pt x="263400" y="179171"/>
                          <a:pt x="263972" y="179838"/>
                          <a:pt x="264067" y="180124"/>
                        </a:cubicBezTo>
                        <a:cubicBezTo>
                          <a:pt x="264162" y="180410"/>
                          <a:pt x="264543" y="181172"/>
                          <a:pt x="265019" y="181267"/>
                        </a:cubicBezTo>
                        <a:cubicBezTo>
                          <a:pt x="265495" y="181362"/>
                          <a:pt x="265591" y="181076"/>
                          <a:pt x="266067" y="181457"/>
                        </a:cubicBezTo>
                        <a:cubicBezTo>
                          <a:pt x="266448" y="181838"/>
                          <a:pt x="267019" y="182219"/>
                          <a:pt x="267400" y="182219"/>
                        </a:cubicBezTo>
                        <a:cubicBezTo>
                          <a:pt x="267782" y="182219"/>
                          <a:pt x="267877" y="181934"/>
                          <a:pt x="268353" y="182219"/>
                        </a:cubicBezTo>
                        <a:cubicBezTo>
                          <a:pt x="268829" y="182410"/>
                          <a:pt x="269115" y="182791"/>
                          <a:pt x="269306" y="183267"/>
                        </a:cubicBezTo>
                        <a:cubicBezTo>
                          <a:pt x="269591" y="183743"/>
                          <a:pt x="269782" y="183934"/>
                          <a:pt x="269972" y="183934"/>
                        </a:cubicBezTo>
                        <a:cubicBezTo>
                          <a:pt x="270258" y="183934"/>
                          <a:pt x="270449" y="184124"/>
                          <a:pt x="270449" y="184505"/>
                        </a:cubicBezTo>
                        <a:cubicBezTo>
                          <a:pt x="270449" y="184886"/>
                          <a:pt x="270449" y="184886"/>
                          <a:pt x="270830" y="185077"/>
                        </a:cubicBezTo>
                        <a:cubicBezTo>
                          <a:pt x="271210" y="185267"/>
                          <a:pt x="271401" y="185553"/>
                          <a:pt x="271496" y="185744"/>
                        </a:cubicBezTo>
                        <a:cubicBezTo>
                          <a:pt x="271592" y="185934"/>
                          <a:pt x="271592" y="186315"/>
                          <a:pt x="271210" y="186791"/>
                        </a:cubicBezTo>
                        <a:cubicBezTo>
                          <a:pt x="270830" y="187268"/>
                          <a:pt x="271210" y="187553"/>
                          <a:pt x="271401" y="187744"/>
                        </a:cubicBezTo>
                        <a:cubicBezTo>
                          <a:pt x="271592" y="187934"/>
                          <a:pt x="271496" y="188125"/>
                          <a:pt x="271306" y="188506"/>
                        </a:cubicBezTo>
                        <a:cubicBezTo>
                          <a:pt x="271115" y="188887"/>
                          <a:pt x="270830" y="189554"/>
                          <a:pt x="270639" y="189744"/>
                        </a:cubicBezTo>
                        <a:cubicBezTo>
                          <a:pt x="270449" y="189935"/>
                          <a:pt x="270163" y="190411"/>
                          <a:pt x="270163" y="190887"/>
                        </a:cubicBezTo>
                        <a:cubicBezTo>
                          <a:pt x="270163" y="191363"/>
                          <a:pt x="270163" y="192221"/>
                          <a:pt x="270258" y="192506"/>
                        </a:cubicBezTo>
                        <a:cubicBezTo>
                          <a:pt x="270353" y="192792"/>
                          <a:pt x="270544" y="192887"/>
                          <a:pt x="270258" y="193364"/>
                        </a:cubicBezTo>
                        <a:cubicBezTo>
                          <a:pt x="269972" y="193840"/>
                          <a:pt x="270163" y="194697"/>
                          <a:pt x="269877" y="194888"/>
                        </a:cubicBezTo>
                        <a:cubicBezTo>
                          <a:pt x="269591" y="195078"/>
                          <a:pt x="268734" y="195269"/>
                          <a:pt x="268734" y="196126"/>
                        </a:cubicBezTo>
                        <a:cubicBezTo>
                          <a:pt x="268734" y="196888"/>
                          <a:pt x="268067" y="197078"/>
                          <a:pt x="267782" y="197269"/>
                        </a:cubicBezTo>
                        <a:cubicBezTo>
                          <a:pt x="267496" y="197555"/>
                          <a:pt x="267400" y="197936"/>
                          <a:pt x="267115" y="197936"/>
                        </a:cubicBezTo>
                        <a:cubicBezTo>
                          <a:pt x="266829" y="197936"/>
                          <a:pt x="266543" y="197745"/>
                          <a:pt x="266639" y="197459"/>
                        </a:cubicBezTo>
                        <a:cubicBezTo>
                          <a:pt x="266639" y="197269"/>
                          <a:pt x="267019" y="196602"/>
                          <a:pt x="266734" y="196602"/>
                        </a:cubicBezTo>
                        <a:cubicBezTo>
                          <a:pt x="266353" y="196602"/>
                          <a:pt x="266067" y="196793"/>
                          <a:pt x="266067" y="197078"/>
                        </a:cubicBezTo>
                        <a:cubicBezTo>
                          <a:pt x="266067" y="197364"/>
                          <a:pt x="266067" y="197555"/>
                          <a:pt x="265781" y="197459"/>
                        </a:cubicBezTo>
                        <a:cubicBezTo>
                          <a:pt x="265591" y="197364"/>
                          <a:pt x="265400" y="197174"/>
                          <a:pt x="265115" y="197174"/>
                        </a:cubicBezTo>
                        <a:cubicBezTo>
                          <a:pt x="264829" y="197174"/>
                          <a:pt x="264638" y="197174"/>
                          <a:pt x="264448" y="196983"/>
                        </a:cubicBezTo>
                        <a:cubicBezTo>
                          <a:pt x="264257" y="196793"/>
                          <a:pt x="264257" y="196602"/>
                          <a:pt x="263972" y="196412"/>
                        </a:cubicBezTo>
                        <a:cubicBezTo>
                          <a:pt x="263781" y="196221"/>
                          <a:pt x="263591" y="196412"/>
                          <a:pt x="263305" y="196221"/>
                        </a:cubicBezTo>
                        <a:cubicBezTo>
                          <a:pt x="262924" y="196031"/>
                          <a:pt x="262733" y="195364"/>
                          <a:pt x="262448" y="195364"/>
                        </a:cubicBezTo>
                        <a:cubicBezTo>
                          <a:pt x="262162" y="195364"/>
                          <a:pt x="262543" y="196602"/>
                          <a:pt x="262257" y="196602"/>
                        </a:cubicBezTo>
                        <a:cubicBezTo>
                          <a:pt x="261971" y="196602"/>
                          <a:pt x="261876" y="195935"/>
                          <a:pt x="261590" y="195840"/>
                        </a:cubicBezTo>
                        <a:cubicBezTo>
                          <a:pt x="261305" y="195745"/>
                          <a:pt x="260733" y="195459"/>
                          <a:pt x="260352" y="195364"/>
                        </a:cubicBezTo>
                        <a:cubicBezTo>
                          <a:pt x="259971" y="195269"/>
                          <a:pt x="259781" y="195459"/>
                          <a:pt x="259876" y="195650"/>
                        </a:cubicBezTo>
                        <a:cubicBezTo>
                          <a:pt x="259876" y="195935"/>
                          <a:pt x="259971" y="196221"/>
                          <a:pt x="259781" y="196316"/>
                        </a:cubicBezTo>
                        <a:cubicBezTo>
                          <a:pt x="259590" y="196507"/>
                          <a:pt x="259114" y="196697"/>
                          <a:pt x="258828" y="196697"/>
                        </a:cubicBezTo>
                        <a:cubicBezTo>
                          <a:pt x="258542" y="196697"/>
                          <a:pt x="258352" y="196221"/>
                          <a:pt x="258066" y="196602"/>
                        </a:cubicBezTo>
                        <a:cubicBezTo>
                          <a:pt x="257875" y="196888"/>
                          <a:pt x="258638" y="197936"/>
                          <a:pt x="258352" y="198221"/>
                        </a:cubicBezTo>
                        <a:cubicBezTo>
                          <a:pt x="258066" y="198507"/>
                          <a:pt x="257399" y="197745"/>
                          <a:pt x="257209" y="197745"/>
                        </a:cubicBezTo>
                        <a:cubicBezTo>
                          <a:pt x="257018" y="197745"/>
                          <a:pt x="256256" y="197840"/>
                          <a:pt x="255970" y="198031"/>
                        </a:cubicBezTo>
                        <a:cubicBezTo>
                          <a:pt x="255685" y="198126"/>
                          <a:pt x="255208" y="198317"/>
                          <a:pt x="254923" y="198317"/>
                        </a:cubicBezTo>
                        <a:cubicBezTo>
                          <a:pt x="254637" y="198412"/>
                          <a:pt x="254447" y="198412"/>
                          <a:pt x="253970" y="198507"/>
                        </a:cubicBezTo>
                        <a:cubicBezTo>
                          <a:pt x="253494" y="198602"/>
                          <a:pt x="253399" y="198888"/>
                          <a:pt x="252923" y="198983"/>
                        </a:cubicBezTo>
                        <a:cubicBezTo>
                          <a:pt x="252542" y="199079"/>
                          <a:pt x="251875" y="199174"/>
                          <a:pt x="251780" y="199364"/>
                        </a:cubicBezTo>
                        <a:cubicBezTo>
                          <a:pt x="251589" y="199555"/>
                          <a:pt x="251494" y="199555"/>
                          <a:pt x="251303" y="199650"/>
                        </a:cubicBezTo>
                        <a:lnTo>
                          <a:pt x="250922" y="200031"/>
                        </a:lnTo>
                        <a:cubicBezTo>
                          <a:pt x="250636" y="200317"/>
                          <a:pt x="250256" y="199936"/>
                          <a:pt x="249970" y="199745"/>
                        </a:cubicBezTo>
                        <a:cubicBezTo>
                          <a:pt x="249684" y="199555"/>
                          <a:pt x="249208" y="199364"/>
                          <a:pt x="248922" y="199460"/>
                        </a:cubicBezTo>
                        <a:cubicBezTo>
                          <a:pt x="248541" y="199555"/>
                          <a:pt x="247017" y="199841"/>
                          <a:pt x="246636" y="199079"/>
                        </a:cubicBezTo>
                        <a:cubicBezTo>
                          <a:pt x="246255" y="198317"/>
                          <a:pt x="246350" y="197840"/>
                          <a:pt x="245969" y="197936"/>
                        </a:cubicBezTo>
                        <a:cubicBezTo>
                          <a:pt x="245588" y="198031"/>
                          <a:pt x="245207" y="198412"/>
                          <a:pt x="245017" y="198412"/>
                        </a:cubicBezTo>
                        <a:cubicBezTo>
                          <a:pt x="244731" y="198412"/>
                          <a:pt x="243874" y="198698"/>
                          <a:pt x="243778" y="198412"/>
                        </a:cubicBezTo>
                        <a:cubicBezTo>
                          <a:pt x="243683" y="198126"/>
                          <a:pt x="243588" y="197936"/>
                          <a:pt x="243398" y="198031"/>
                        </a:cubicBezTo>
                        <a:cubicBezTo>
                          <a:pt x="243207" y="198221"/>
                          <a:pt x="243493" y="198983"/>
                          <a:pt x="243207" y="199269"/>
                        </a:cubicBezTo>
                        <a:cubicBezTo>
                          <a:pt x="242921" y="199555"/>
                          <a:pt x="242731" y="199364"/>
                          <a:pt x="242350" y="199364"/>
                        </a:cubicBezTo>
                        <a:cubicBezTo>
                          <a:pt x="241969" y="199460"/>
                          <a:pt x="241588" y="199841"/>
                          <a:pt x="241302" y="199460"/>
                        </a:cubicBezTo>
                        <a:cubicBezTo>
                          <a:pt x="241111" y="199174"/>
                          <a:pt x="240826" y="198793"/>
                          <a:pt x="240445" y="198793"/>
                        </a:cubicBezTo>
                        <a:cubicBezTo>
                          <a:pt x="240064" y="198793"/>
                          <a:pt x="239778" y="199364"/>
                          <a:pt x="239588" y="199745"/>
                        </a:cubicBezTo>
                        <a:cubicBezTo>
                          <a:pt x="239397" y="200031"/>
                          <a:pt x="238730" y="199745"/>
                          <a:pt x="238349" y="199745"/>
                        </a:cubicBezTo>
                        <a:cubicBezTo>
                          <a:pt x="237968" y="199745"/>
                          <a:pt x="237683" y="199460"/>
                          <a:pt x="237111" y="199745"/>
                        </a:cubicBezTo>
                        <a:cubicBezTo>
                          <a:pt x="236540" y="200031"/>
                          <a:pt x="235873" y="200126"/>
                          <a:pt x="235873" y="199841"/>
                        </a:cubicBezTo>
                        <a:cubicBezTo>
                          <a:pt x="235873" y="199555"/>
                          <a:pt x="237016" y="198983"/>
                          <a:pt x="236825" y="198698"/>
                        </a:cubicBezTo>
                        <a:cubicBezTo>
                          <a:pt x="236730" y="198412"/>
                          <a:pt x="236158" y="198031"/>
                          <a:pt x="235777" y="198507"/>
                        </a:cubicBezTo>
                        <a:cubicBezTo>
                          <a:pt x="235492" y="198983"/>
                          <a:pt x="235301" y="199269"/>
                          <a:pt x="235111" y="198983"/>
                        </a:cubicBezTo>
                        <a:cubicBezTo>
                          <a:pt x="234920" y="198698"/>
                          <a:pt x="235016" y="198317"/>
                          <a:pt x="234539" y="198412"/>
                        </a:cubicBezTo>
                        <a:cubicBezTo>
                          <a:pt x="234063" y="198412"/>
                          <a:pt x="233777" y="198126"/>
                          <a:pt x="233492" y="198031"/>
                        </a:cubicBezTo>
                        <a:cubicBezTo>
                          <a:pt x="233206" y="197936"/>
                          <a:pt x="232920" y="198412"/>
                          <a:pt x="232349" y="198317"/>
                        </a:cubicBezTo>
                        <a:cubicBezTo>
                          <a:pt x="231967" y="198221"/>
                          <a:pt x="231777" y="198221"/>
                          <a:pt x="231301" y="198317"/>
                        </a:cubicBezTo>
                        <a:cubicBezTo>
                          <a:pt x="230825" y="198412"/>
                          <a:pt x="230443" y="198602"/>
                          <a:pt x="230063" y="198412"/>
                        </a:cubicBezTo>
                        <a:cubicBezTo>
                          <a:pt x="229682" y="198221"/>
                          <a:pt x="229682" y="198317"/>
                          <a:pt x="229872" y="198031"/>
                        </a:cubicBezTo>
                        <a:cubicBezTo>
                          <a:pt x="230063" y="197840"/>
                          <a:pt x="229967" y="197459"/>
                          <a:pt x="230348" y="197174"/>
                        </a:cubicBezTo>
                        <a:cubicBezTo>
                          <a:pt x="230634" y="196888"/>
                          <a:pt x="230825" y="196793"/>
                          <a:pt x="230825" y="196507"/>
                        </a:cubicBezTo>
                        <a:cubicBezTo>
                          <a:pt x="230825" y="196221"/>
                          <a:pt x="230825" y="196031"/>
                          <a:pt x="231301" y="196031"/>
                        </a:cubicBezTo>
                        <a:cubicBezTo>
                          <a:pt x="231682" y="196031"/>
                          <a:pt x="232158" y="195554"/>
                          <a:pt x="231872" y="195269"/>
                        </a:cubicBezTo>
                        <a:cubicBezTo>
                          <a:pt x="231586" y="194983"/>
                          <a:pt x="230920" y="195459"/>
                          <a:pt x="230348" y="195459"/>
                        </a:cubicBezTo>
                        <a:cubicBezTo>
                          <a:pt x="229777" y="195459"/>
                          <a:pt x="229777" y="195269"/>
                          <a:pt x="229777" y="194888"/>
                        </a:cubicBezTo>
                        <a:cubicBezTo>
                          <a:pt x="229777" y="194507"/>
                          <a:pt x="229491" y="194316"/>
                          <a:pt x="229110" y="194507"/>
                        </a:cubicBezTo>
                        <a:cubicBezTo>
                          <a:pt x="228729" y="194697"/>
                          <a:pt x="228539" y="194792"/>
                          <a:pt x="228443" y="194507"/>
                        </a:cubicBezTo>
                        <a:cubicBezTo>
                          <a:pt x="228348" y="194316"/>
                          <a:pt x="228348" y="194126"/>
                          <a:pt x="228158" y="193840"/>
                        </a:cubicBezTo>
                        <a:cubicBezTo>
                          <a:pt x="227967" y="193554"/>
                          <a:pt x="227872" y="193745"/>
                          <a:pt x="227491" y="193459"/>
                        </a:cubicBezTo>
                        <a:cubicBezTo>
                          <a:pt x="227110" y="193173"/>
                          <a:pt x="227015" y="192887"/>
                          <a:pt x="226633" y="192887"/>
                        </a:cubicBezTo>
                        <a:cubicBezTo>
                          <a:pt x="226348" y="192887"/>
                          <a:pt x="225872" y="192983"/>
                          <a:pt x="225872" y="192411"/>
                        </a:cubicBezTo>
                        <a:cubicBezTo>
                          <a:pt x="225872" y="191935"/>
                          <a:pt x="226157" y="191649"/>
                          <a:pt x="226443" y="191649"/>
                        </a:cubicBezTo>
                        <a:cubicBezTo>
                          <a:pt x="226729" y="191649"/>
                          <a:pt x="227205" y="191268"/>
                          <a:pt x="227110" y="190982"/>
                        </a:cubicBezTo>
                        <a:cubicBezTo>
                          <a:pt x="227015" y="190697"/>
                          <a:pt x="225967" y="191078"/>
                          <a:pt x="225872" y="190601"/>
                        </a:cubicBezTo>
                        <a:cubicBezTo>
                          <a:pt x="225776" y="190125"/>
                          <a:pt x="225586" y="188982"/>
                          <a:pt x="224919" y="189363"/>
                        </a:cubicBezTo>
                        <a:cubicBezTo>
                          <a:pt x="224252" y="189744"/>
                          <a:pt x="223967" y="189554"/>
                          <a:pt x="223776" y="189268"/>
                        </a:cubicBezTo>
                        <a:cubicBezTo>
                          <a:pt x="223585" y="188982"/>
                          <a:pt x="223681" y="188792"/>
                          <a:pt x="223300" y="188601"/>
                        </a:cubicBezTo>
                        <a:cubicBezTo>
                          <a:pt x="222919" y="188506"/>
                          <a:pt x="222538" y="188315"/>
                          <a:pt x="222061" y="188506"/>
                        </a:cubicBezTo>
                        <a:cubicBezTo>
                          <a:pt x="221585" y="188696"/>
                          <a:pt x="220918" y="188792"/>
                          <a:pt x="220918" y="188220"/>
                        </a:cubicBezTo>
                        <a:cubicBezTo>
                          <a:pt x="220918" y="187649"/>
                          <a:pt x="221490" y="187363"/>
                          <a:pt x="220918" y="187077"/>
                        </a:cubicBezTo>
                        <a:cubicBezTo>
                          <a:pt x="220347" y="186791"/>
                          <a:pt x="220157" y="187172"/>
                          <a:pt x="219871" y="187553"/>
                        </a:cubicBezTo>
                        <a:cubicBezTo>
                          <a:pt x="219585" y="187934"/>
                          <a:pt x="218537" y="189554"/>
                          <a:pt x="218537" y="190220"/>
                        </a:cubicBezTo>
                        <a:cubicBezTo>
                          <a:pt x="218537" y="190792"/>
                          <a:pt x="218633" y="191935"/>
                          <a:pt x="218347" y="192030"/>
                        </a:cubicBezTo>
                        <a:cubicBezTo>
                          <a:pt x="217966" y="192125"/>
                          <a:pt x="217966" y="191935"/>
                          <a:pt x="217775" y="191744"/>
                        </a:cubicBezTo>
                        <a:cubicBezTo>
                          <a:pt x="217585" y="191554"/>
                          <a:pt x="217108" y="190887"/>
                          <a:pt x="216918" y="191268"/>
                        </a:cubicBezTo>
                        <a:cubicBezTo>
                          <a:pt x="216727" y="191649"/>
                          <a:pt x="216632" y="191935"/>
                          <a:pt x="216823" y="192411"/>
                        </a:cubicBezTo>
                        <a:cubicBezTo>
                          <a:pt x="217013" y="192792"/>
                          <a:pt x="217299" y="193459"/>
                          <a:pt x="217013" y="193554"/>
                        </a:cubicBezTo>
                        <a:cubicBezTo>
                          <a:pt x="216727" y="193745"/>
                          <a:pt x="216537" y="193459"/>
                          <a:pt x="216251" y="193078"/>
                        </a:cubicBezTo>
                        <a:cubicBezTo>
                          <a:pt x="215966" y="192792"/>
                          <a:pt x="215489" y="192316"/>
                          <a:pt x="215489" y="192316"/>
                        </a:cubicBezTo>
                        <a:lnTo>
                          <a:pt x="215203" y="192411"/>
                        </a:lnTo>
                        <a:cubicBezTo>
                          <a:pt x="214918" y="192411"/>
                          <a:pt x="214346" y="192030"/>
                          <a:pt x="214060" y="191935"/>
                        </a:cubicBezTo>
                        <a:cubicBezTo>
                          <a:pt x="213775" y="191840"/>
                          <a:pt x="213203" y="192030"/>
                          <a:pt x="213299" y="192316"/>
                        </a:cubicBezTo>
                        <a:cubicBezTo>
                          <a:pt x="213394" y="192602"/>
                          <a:pt x="214442" y="192697"/>
                          <a:pt x="214727" y="192792"/>
                        </a:cubicBezTo>
                        <a:cubicBezTo>
                          <a:pt x="215013" y="192983"/>
                          <a:pt x="215013" y="193173"/>
                          <a:pt x="214823" y="193554"/>
                        </a:cubicBezTo>
                        <a:cubicBezTo>
                          <a:pt x="214632" y="193935"/>
                          <a:pt x="214442" y="194316"/>
                          <a:pt x="214156" y="194697"/>
                        </a:cubicBezTo>
                        <a:cubicBezTo>
                          <a:pt x="213870" y="195078"/>
                          <a:pt x="213965" y="195554"/>
                          <a:pt x="213775" y="195840"/>
                        </a:cubicBezTo>
                        <a:cubicBezTo>
                          <a:pt x="213584" y="196126"/>
                          <a:pt x="213299" y="196412"/>
                          <a:pt x="213108" y="196602"/>
                        </a:cubicBezTo>
                        <a:cubicBezTo>
                          <a:pt x="212822" y="196793"/>
                          <a:pt x="212536" y="196793"/>
                          <a:pt x="211870" y="196602"/>
                        </a:cubicBezTo>
                        <a:cubicBezTo>
                          <a:pt x="211298" y="196507"/>
                          <a:pt x="211489" y="197078"/>
                          <a:pt x="211679" y="197459"/>
                        </a:cubicBezTo>
                        <a:cubicBezTo>
                          <a:pt x="211775" y="197745"/>
                          <a:pt x="211298" y="198412"/>
                          <a:pt x="211489" y="198698"/>
                        </a:cubicBezTo>
                        <a:cubicBezTo>
                          <a:pt x="211584" y="198983"/>
                          <a:pt x="211013" y="199079"/>
                          <a:pt x="210632" y="199269"/>
                        </a:cubicBezTo>
                        <a:cubicBezTo>
                          <a:pt x="210250" y="199460"/>
                          <a:pt x="210441" y="199650"/>
                          <a:pt x="210727" y="200222"/>
                        </a:cubicBezTo>
                        <a:cubicBezTo>
                          <a:pt x="211013" y="200793"/>
                          <a:pt x="212060" y="201269"/>
                          <a:pt x="212346" y="201365"/>
                        </a:cubicBezTo>
                        <a:cubicBezTo>
                          <a:pt x="212632" y="201460"/>
                          <a:pt x="212727" y="201650"/>
                          <a:pt x="212822" y="202127"/>
                        </a:cubicBezTo>
                        <a:cubicBezTo>
                          <a:pt x="212917" y="202508"/>
                          <a:pt x="213203" y="202603"/>
                          <a:pt x="213489" y="202889"/>
                        </a:cubicBezTo>
                        <a:cubicBezTo>
                          <a:pt x="213775" y="203174"/>
                          <a:pt x="213299" y="203365"/>
                          <a:pt x="213013" y="203079"/>
                        </a:cubicBezTo>
                        <a:cubicBezTo>
                          <a:pt x="212727" y="202889"/>
                          <a:pt x="212346" y="202508"/>
                          <a:pt x="212346" y="202222"/>
                        </a:cubicBezTo>
                        <a:cubicBezTo>
                          <a:pt x="212346" y="201936"/>
                          <a:pt x="212156" y="201746"/>
                          <a:pt x="211965" y="201746"/>
                        </a:cubicBezTo>
                        <a:cubicBezTo>
                          <a:pt x="211775" y="201746"/>
                          <a:pt x="211393" y="202127"/>
                          <a:pt x="211298" y="202412"/>
                        </a:cubicBezTo>
                        <a:cubicBezTo>
                          <a:pt x="211108" y="202698"/>
                          <a:pt x="211298" y="203555"/>
                          <a:pt x="211393" y="204032"/>
                        </a:cubicBezTo>
                        <a:cubicBezTo>
                          <a:pt x="211393" y="204508"/>
                          <a:pt x="211393" y="204698"/>
                          <a:pt x="211489" y="205175"/>
                        </a:cubicBezTo>
                        <a:cubicBezTo>
                          <a:pt x="211489" y="205651"/>
                          <a:pt x="211013" y="206222"/>
                          <a:pt x="210822" y="206889"/>
                        </a:cubicBezTo>
                        <a:cubicBezTo>
                          <a:pt x="210536" y="207556"/>
                          <a:pt x="211013" y="208318"/>
                          <a:pt x="210917" y="208604"/>
                        </a:cubicBezTo>
                        <a:cubicBezTo>
                          <a:pt x="210822" y="208889"/>
                          <a:pt x="211108" y="209366"/>
                          <a:pt x="211203" y="209842"/>
                        </a:cubicBezTo>
                        <a:cubicBezTo>
                          <a:pt x="211203" y="210223"/>
                          <a:pt x="211393" y="210509"/>
                          <a:pt x="211298" y="210699"/>
                        </a:cubicBezTo>
                        <a:lnTo>
                          <a:pt x="211298" y="210794"/>
                        </a:lnTo>
                        <a:cubicBezTo>
                          <a:pt x="211584" y="210890"/>
                          <a:pt x="212251" y="211080"/>
                          <a:pt x="212251" y="211366"/>
                        </a:cubicBezTo>
                        <a:cubicBezTo>
                          <a:pt x="212251" y="211747"/>
                          <a:pt x="211679" y="212128"/>
                          <a:pt x="211489" y="212223"/>
                        </a:cubicBezTo>
                        <a:cubicBezTo>
                          <a:pt x="211298" y="212318"/>
                          <a:pt x="210346" y="212795"/>
                          <a:pt x="210536" y="212318"/>
                        </a:cubicBezTo>
                        <a:cubicBezTo>
                          <a:pt x="210727" y="211842"/>
                          <a:pt x="211108" y="211461"/>
                          <a:pt x="210727" y="211461"/>
                        </a:cubicBezTo>
                        <a:cubicBezTo>
                          <a:pt x="210346" y="211461"/>
                          <a:pt x="209774" y="211842"/>
                          <a:pt x="209393" y="212318"/>
                        </a:cubicBezTo>
                        <a:cubicBezTo>
                          <a:pt x="209012" y="212795"/>
                          <a:pt x="208726" y="212890"/>
                          <a:pt x="208726" y="213271"/>
                        </a:cubicBezTo>
                        <a:cubicBezTo>
                          <a:pt x="208726" y="213652"/>
                          <a:pt x="208155" y="213938"/>
                          <a:pt x="207965" y="214604"/>
                        </a:cubicBezTo>
                        <a:cubicBezTo>
                          <a:pt x="207774" y="215176"/>
                          <a:pt x="207774" y="215843"/>
                          <a:pt x="207488" y="216605"/>
                        </a:cubicBezTo>
                        <a:cubicBezTo>
                          <a:pt x="207202" y="217271"/>
                          <a:pt x="207202" y="217843"/>
                          <a:pt x="207202" y="218224"/>
                        </a:cubicBezTo>
                        <a:cubicBezTo>
                          <a:pt x="207202" y="218605"/>
                          <a:pt x="206822" y="218986"/>
                          <a:pt x="206536" y="219272"/>
                        </a:cubicBezTo>
                        <a:cubicBezTo>
                          <a:pt x="206250" y="219557"/>
                          <a:pt x="206059" y="220034"/>
                          <a:pt x="206059" y="220510"/>
                        </a:cubicBezTo>
                        <a:cubicBezTo>
                          <a:pt x="206059" y="220986"/>
                          <a:pt x="206345" y="221462"/>
                          <a:pt x="205869" y="221653"/>
                        </a:cubicBezTo>
                        <a:cubicBezTo>
                          <a:pt x="205393" y="221843"/>
                          <a:pt x="205583" y="222320"/>
                          <a:pt x="205583" y="222605"/>
                        </a:cubicBezTo>
                        <a:cubicBezTo>
                          <a:pt x="205583" y="222891"/>
                          <a:pt x="205869" y="223367"/>
                          <a:pt x="205107" y="223748"/>
                        </a:cubicBezTo>
                        <a:cubicBezTo>
                          <a:pt x="204345" y="224129"/>
                          <a:pt x="203964" y="224415"/>
                          <a:pt x="203964" y="224891"/>
                        </a:cubicBezTo>
                        <a:cubicBezTo>
                          <a:pt x="203964" y="225368"/>
                          <a:pt x="203488" y="225463"/>
                          <a:pt x="203297" y="225653"/>
                        </a:cubicBezTo>
                        <a:cubicBezTo>
                          <a:pt x="203107" y="225844"/>
                          <a:pt x="202440" y="226987"/>
                          <a:pt x="202154" y="227273"/>
                        </a:cubicBezTo>
                        <a:cubicBezTo>
                          <a:pt x="201868" y="227558"/>
                          <a:pt x="201297" y="227844"/>
                          <a:pt x="201011" y="228035"/>
                        </a:cubicBezTo>
                        <a:cubicBezTo>
                          <a:pt x="200725" y="228130"/>
                          <a:pt x="200344" y="228320"/>
                          <a:pt x="200535" y="228797"/>
                        </a:cubicBezTo>
                        <a:cubicBezTo>
                          <a:pt x="200821" y="229273"/>
                          <a:pt x="201297" y="229463"/>
                          <a:pt x="201297" y="229844"/>
                        </a:cubicBezTo>
                        <a:cubicBezTo>
                          <a:pt x="201202" y="230225"/>
                          <a:pt x="201107" y="230797"/>
                          <a:pt x="200821" y="230797"/>
                        </a:cubicBezTo>
                        <a:cubicBezTo>
                          <a:pt x="200535" y="230797"/>
                          <a:pt x="200440" y="230892"/>
                          <a:pt x="200249" y="231083"/>
                        </a:cubicBezTo>
                        <a:cubicBezTo>
                          <a:pt x="200154" y="231273"/>
                          <a:pt x="200059" y="231368"/>
                          <a:pt x="199964" y="231749"/>
                        </a:cubicBezTo>
                        <a:cubicBezTo>
                          <a:pt x="199868" y="232130"/>
                          <a:pt x="199964" y="232130"/>
                          <a:pt x="199868" y="232511"/>
                        </a:cubicBezTo>
                        <a:cubicBezTo>
                          <a:pt x="199773" y="232892"/>
                          <a:pt x="199678" y="233083"/>
                          <a:pt x="200059" y="233369"/>
                        </a:cubicBezTo>
                        <a:cubicBezTo>
                          <a:pt x="200440" y="233750"/>
                          <a:pt x="200535" y="234035"/>
                          <a:pt x="200249" y="234226"/>
                        </a:cubicBezTo>
                        <a:cubicBezTo>
                          <a:pt x="199964" y="234416"/>
                          <a:pt x="199773" y="234416"/>
                          <a:pt x="199773" y="234988"/>
                        </a:cubicBezTo>
                        <a:cubicBezTo>
                          <a:pt x="199773" y="235559"/>
                          <a:pt x="199392" y="235655"/>
                          <a:pt x="199201" y="235940"/>
                        </a:cubicBezTo>
                        <a:cubicBezTo>
                          <a:pt x="199011" y="236226"/>
                          <a:pt x="199011" y="236321"/>
                          <a:pt x="198725" y="236321"/>
                        </a:cubicBezTo>
                        <a:cubicBezTo>
                          <a:pt x="198344" y="236321"/>
                          <a:pt x="197963" y="236417"/>
                          <a:pt x="197773" y="236702"/>
                        </a:cubicBezTo>
                        <a:cubicBezTo>
                          <a:pt x="197582" y="236988"/>
                          <a:pt x="197392" y="237369"/>
                          <a:pt x="197773" y="237464"/>
                        </a:cubicBezTo>
                        <a:cubicBezTo>
                          <a:pt x="198154" y="237560"/>
                          <a:pt x="198820" y="236988"/>
                          <a:pt x="199011" y="237179"/>
                        </a:cubicBezTo>
                        <a:cubicBezTo>
                          <a:pt x="199201" y="237464"/>
                          <a:pt x="199392" y="237750"/>
                          <a:pt x="199201" y="237845"/>
                        </a:cubicBezTo>
                        <a:cubicBezTo>
                          <a:pt x="199011" y="238036"/>
                          <a:pt x="198535" y="238226"/>
                          <a:pt x="198535" y="238226"/>
                        </a:cubicBezTo>
                        <a:cubicBezTo>
                          <a:pt x="198344" y="238322"/>
                          <a:pt x="197773" y="238322"/>
                          <a:pt x="197773" y="238607"/>
                        </a:cubicBezTo>
                        <a:cubicBezTo>
                          <a:pt x="197677" y="238893"/>
                          <a:pt x="197297" y="239369"/>
                          <a:pt x="197011" y="239655"/>
                        </a:cubicBezTo>
                        <a:cubicBezTo>
                          <a:pt x="196725" y="239941"/>
                          <a:pt x="195868" y="239750"/>
                          <a:pt x="195487" y="239179"/>
                        </a:cubicBezTo>
                        <a:cubicBezTo>
                          <a:pt x="195201" y="238703"/>
                          <a:pt x="194915" y="238703"/>
                          <a:pt x="194534" y="238703"/>
                        </a:cubicBezTo>
                        <a:cubicBezTo>
                          <a:pt x="194249" y="238703"/>
                          <a:pt x="194058" y="239084"/>
                          <a:pt x="193963" y="239465"/>
                        </a:cubicBezTo>
                        <a:cubicBezTo>
                          <a:pt x="193867" y="239846"/>
                          <a:pt x="193486" y="240036"/>
                          <a:pt x="193201" y="240417"/>
                        </a:cubicBezTo>
                        <a:cubicBezTo>
                          <a:pt x="193010" y="240798"/>
                          <a:pt x="192534" y="241179"/>
                          <a:pt x="192153" y="241179"/>
                        </a:cubicBezTo>
                        <a:cubicBezTo>
                          <a:pt x="191677" y="241084"/>
                          <a:pt x="191867" y="240608"/>
                          <a:pt x="191391" y="240322"/>
                        </a:cubicBezTo>
                        <a:cubicBezTo>
                          <a:pt x="190915" y="240036"/>
                          <a:pt x="190724" y="240512"/>
                          <a:pt x="190629" y="240893"/>
                        </a:cubicBezTo>
                        <a:cubicBezTo>
                          <a:pt x="190534" y="241274"/>
                          <a:pt x="189772" y="241465"/>
                          <a:pt x="189391" y="241751"/>
                        </a:cubicBezTo>
                        <a:cubicBezTo>
                          <a:pt x="189010" y="242513"/>
                          <a:pt x="188915" y="242703"/>
                          <a:pt x="188819" y="242798"/>
                        </a:cubicBezTo>
                        <a:lnTo>
                          <a:pt x="188819" y="242798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5" name="任意多边形: 形状 1934"/>
                  <p:cNvSpPr/>
                  <p:nvPr/>
                </p:nvSpPr>
                <p:spPr>
                  <a:xfrm>
                    <a:off x="6678828" y="2731388"/>
                    <a:ext cx="469596" cy="427914"/>
                  </a:xfrm>
                  <a:custGeom>
                    <a:avLst/>
                    <a:gdLst>
                      <a:gd name="connsiteX0" fmla="*/ 426250 w 469596"/>
                      <a:gd name="connsiteY0" fmla="*/ 407575 h 427914"/>
                      <a:gd name="connsiteX1" fmla="*/ 424726 w 469596"/>
                      <a:gd name="connsiteY1" fmla="*/ 408051 h 427914"/>
                      <a:gd name="connsiteX2" fmla="*/ 423678 w 469596"/>
                      <a:gd name="connsiteY2" fmla="*/ 409480 h 427914"/>
                      <a:gd name="connsiteX3" fmla="*/ 423106 w 469596"/>
                      <a:gd name="connsiteY3" fmla="*/ 410242 h 427914"/>
                      <a:gd name="connsiteX4" fmla="*/ 422059 w 469596"/>
                      <a:gd name="connsiteY4" fmla="*/ 411194 h 427914"/>
                      <a:gd name="connsiteX5" fmla="*/ 420249 w 469596"/>
                      <a:gd name="connsiteY5" fmla="*/ 410623 h 427914"/>
                      <a:gd name="connsiteX6" fmla="*/ 417201 w 469596"/>
                      <a:gd name="connsiteY6" fmla="*/ 408718 h 427914"/>
                      <a:gd name="connsiteX7" fmla="*/ 414820 w 469596"/>
                      <a:gd name="connsiteY7" fmla="*/ 410528 h 427914"/>
                      <a:gd name="connsiteX8" fmla="*/ 413772 w 469596"/>
                      <a:gd name="connsiteY8" fmla="*/ 413099 h 427914"/>
                      <a:gd name="connsiteX9" fmla="*/ 412343 w 469596"/>
                      <a:gd name="connsiteY9" fmla="*/ 413576 h 427914"/>
                      <a:gd name="connsiteX10" fmla="*/ 410438 w 469596"/>
                      <a:gd name="connsiteY10" fmla="*/ 411766 h 427914"/>
                      <a:gd name="connsiteX11" fmla="*/ 409391 w 469596"/>
                      <a:gd name="connsiteY11" fmla="*/ 410813 h 427914"/>
                      <a:gd name="connsiteX12" fmla="*/ 407771 w 469596"/>
                      <a:gd name="connsiteY12" fmla="*/ 410147 h 427914"/>
                      <a:gd name="connsiteX13" fmla="*/ 406057 w 469596"/>
                      <a:gd name="connsiteY13" fmla="*/ 409385 h 427914"/>
                      <a:gd name="connsiteX14" fmla="*/ 404056 w 469596"/>
                      <a:gd name="connsiteY14" fmla="*/ 409099 h 427914"/>
                      <a:gd name="connsiteX15" fmla="*/ 402532 w 469596"/>
                      <a:gd name="connsiteY15" fmla="*/ 409004 h 427914"/>
                      <a:gd name="connsiteX16" fmla="*/ 402247 w 469596"/>
                      <a:gd name="connsiteY16" fmla="*/ 407670 h 427914"/>
                      <a:gd name="connsiteX17" fmla="*/ 400532 w 469596"/>
                      <a:gd name="connsiteY17" fmla="*/ 407861 h 427914"/>
                      <a:gd name="connsiteX18" fmla="*/ 399199 w 469596"/>
                      <a:gd name="connsiteY18" fmla="*/ 407956 h 427914"/>
                      <a:gd name="connsiteX19" fmla="*/ 397199 w 469596"/>
                      <a:gd name="connsiteY19" fmla="*/ 407670 h 427914"/>
                      <a:gd name="connsiteX20" fmla="*/ 396055 w 469596"/>
                      <a:gd name="connsiteY20" fmla="*/ 407289 h 427914"/>
                      <a:gd name="connsiteX21" fmla="*/ 394912 w 469596"/>
                      <a:gd name="connsiteY21" fmla="*/ 408146 h 427914"/>
                      <a:gd name="connsiteX22" fmla="*/ 393293 w 469596"/>
                      <a:gd name="connsiteY22" fmla="*/ 406527 h 427914"/>
                      <a:gd name="connsiteX23" fmla="*/ 393388 w 469596"/>
                      <a:gd name="connsiteY23" fmla="*/ 404432 h 427914"/>
                      <a:gd name="connsiteX24" fmla="*/ 392245 w 469596"/>
                      <a:gd name="connsiteY24" fmla="*/ 403098 h 427914"/>
                      <a:gd name="connsiteX25" fmla="*/ 390626 w 469596"/>
                      <a:gd name="connsiteY25" fmla="*/ 400622 h 427914"/>
                      <a:gd name="connsiteX26" fmla="*/ 390150 w 469596"/>
                      <a:gd name="connsiteY26" fmla="*/ 399288 h 427914"/>
                      <a:gd name="connsiteX27" fmla="*/ 389769 w 469596"/>
                      <a:gd name="connsiteY27" fmla="*/ 398240 h 427914"/>
                      <a:gd name="connsiteX28" fmla="*/ 389578 w 469596"/>
                      <a:gd name="connsiteY28" fmla="*/ 396812 h 427914"/>
                      <a:gd name="connsiteX29" fmla="*/ 387769 w 469596"/>
                      <a:gd name="connsiteY29" fmla="*/ 395002 h 427914"/>
                      <a:gd name="connsiteX30" fmla="*/ 387864 w 469596"/>
                      <a:gd name="connsiteY30" fmla="*/ 393097 h 427914"/>
                      <a:gd name="connsiteX31" fmla="*/ 387387 w 469596"/>
                      <a:gd name="connsiteY31" fmla="*/ 391478 h 427914"/>
                      <a:gd name="connsiteX32" fmla="*/ 386530 w 469596"/>
                      <a:gd name="connsiteY32" fmla="*/ 390335 h 427914"/>
                      <a:gd name="connsiteX33" fmla="*/ 385673 w 469596"/>
                      <a:gd name="connsiteY33" fmla="*/ 392049 h 427914"/>
                      <a:gd name="connsiteX34" fmla="*/ 385387 w 469596"/>
                      <a:gd name="connsiteY34" fmla="*/ 393859 h 427914"/>
                      <a:gd name="connsiteX35" fmla="*/ 385006 w 469596"/>
                      <a:gd name="connsiteY35" fmla="*/ 395383 h 427914"/>
                      <a:gd name="connsiteX36" fmla="*/ 384149 w 469596"/>
                      <a:gd name="connsiteY36" fmla="*/ 396335 h 427914"/>
                      <a:gd name="connsiteX37" fmla="*/ 382435 w 469596"/>
                      <a:gd name="connsiteY37" fmla="*/ 397574 h 427914"/>
                      <a:gd name="connsiteX38" fmla="*/ 382339 w 469596"/>
                      <a:gd name="connsiteY38" fmla="*/ 399383 h 427914"/>
                      <a:gd name="connsiteX39" fmla="*/ 381577 w 469596"/>
                      <a:gd name="connsiteY39" fmla="*/ 400526 h 427914"/>
                      <a:gd name="connsiteX40" fmla="*/ 381482 w 469596"/>
                      <a:gd name="connsiteY40" fmla="*/ 401669 h 427914"/>
                      <a:gd name="connsiteX41" fmla="*/ 380244 w 469596"/>
                      <a:gd name="connsiteY41" fmla="*/ 402812 h 427914"/>
                      <a:gd name="connsiteX42" fmla="*/ 378815 w 469596"/>
                      <a:gd name="connsiteY42" fmla="*/ 402431 h 427914"/>
                      <a:gd name="connsiteX43" fmla="*/ 377482 w 469596"/>
                      <a:gd name="connsiteY43" fmla="*/ 400622 h 427914"/>
                      <a:gd name="connsiteX44" fmla="*/ 377386 w 469596"/>
                      <a:gd name="connsiteY44" fmla="*/ 398717 h 427914"/>
                      <a:gd name="connsiteX45" fmla="*/ 376053 w 469596"/>
                      <a:gd name="connsiteY45" fmla="*/ 397288 h 427914"/>
                      <a:gd name="connsiteX46" fmla="*/ 375672 w 469596"/>
                      <a:gd name="connsiteY46" fmla="*/ 396145 h 427914"/>
                      <a:gd name="connsiteX47" fmla="*/ 374434 w 469596"/>
                      <a:gd name="connsiteY47" fmla="*/ 395288 h 427914"/>
                      <a:gd name="connsiteX48" fmla="*/ 372719 w 469596"/>
                      <a:gd name="connsiteY48" fmla="*/ 395669 h 427914"/>
                      <a:gd name="connsiteX49" fmla="*/ 371576 w 469596"/>
                      <a:gd name="connsiteY49" fmla="*/ 396526 h 427914"/>
                      <a:gd name="connsiteX50" fmla="*/ 370624 w 469596"/>
                      <a:gd name="connsiteY50" fmla="*/ 397574 h 427914"/>
                      <a:gd name="connsiteX51" fmla="*/ 369385 w 469596"/>
                      <a:gd name="connsiteY51" fmla="*/ 399479 h 427914"/>
                      <a:gd name="connsiteX52" fmla="*/ 369481 w 469596"/>
                      <a:gd name="connsiteY52" fmla="*/ 401003 h 427914"/>
                      <a:gd name="connsiteX53" fmla="*/ 369862 w 469596"/>
                      <a:gd name="connsiteY53" fmla="*/ 402336 h 427914"/>
                      <a:gd name="connsiteX54" fmla="*/ 369100 w 469596"/>
                      <a:gd name="connsiteY54" fmla="*/ 403003 h 427914"/>
                      <a:gd name="connsiteX55" fmla="*/ 368719 w 469596"/>
                      <a:gd name="connsiteY55" fmla="*/ 403860 h 427914"/>
                      <a:gd name="connsiteX56" fmla="*/ 366718 w 469596"/>
                      <a:gd name="connsiteY56" fmla="*/ 404527 h 427914"/>
                      <a:gd name="connsiteX57" fmla="*/ 364813 w 469596"/>
                      <a:gd name="connsiteY57" fmla="*/ 404908 h 427914"/>
                      <a:gd name="connsiteX58" fmla="*/ 362623 w 469596"/>
                      <a:gd name="connsiteY58" fmla="*/ 406051 h 427914"/>
                      <a:gd name="connsiteX59" fmla="*/ 360527 w 469596"/>
                      <a:gd name="connsiteY59" fmla="*/ 406527 h 427914"/>
                      <a:gd name="connsiteX60" fmla="*/ 359670 w 469596"/>
                      <a:gd name="connsiteY60" fmla="*/ 407861 h 427914"/>
                      <a:gd name="connsiteX61" fmla="*/ 358432 w 469596"/>
                      <a:gd name="connsiteY61" fmla="*/ 408813 h 427914"/>
                      <a:gd name="connsiteX62" fmla="*/ 358241 w 469596"/>
                      <a:gd name="connsiteY62" fmla="*/ 410242 h 427914"/>
                      <a:gd name="connsiteX63" fmla="*/ 356146 w 469596"/>
                      <a:gd name="connsiteY63" fmla="*/ 411099 h 427914"/>
                      <a:gd name="connsiteX64" fmla="*/ 355003 w 469596"/>
                      <a:gd name="connsiteY64" fmla="*/ 411956 h 427914"/>
                      <a:gd name="connsiteX65" fmla="*/ 353955 w 469596"/>
                      <a:gd name="connsiteY65" fmla="*/ 411480 h 427914"/>
                      <a:gd name="connsiteX66" fmla="*/ 352621 w 469596"/>
                      <a:gd name="connsiteY66" fmla="*/ 412909 h 427914"/>
                      <a:gd name="connsiteX67" fmla="*/ 353479 w 469596"/>
                      <a:gd name="connsiteY67" fmla="*/ 415957 h 427914"/>
                      <a:gd name="connsiteX68" fmla="*/ 353955 w 469596"/>
                      <a:gd name="connsiteY68" fmla="*/ 417386 h 427914"/>
                      <a:gd name="connsiteX69" fmla="*/ 354622 w 469596"/>
                      <a:gd name="connsiteY69" fmla="*/ 419672 h 427914"/>
                      <a:gd name="connsiteX70" fmla="*/ 355479 w 469596"/>
                      <a:gd name="connsiteY70" fmla="*/ 421481 h 427914"/>
                      <a:gd name="connsiteX71" fmla="*/ 354812 w 469596"/>
                      <a:gd name="connsiteY71" fmla="*/ 423291 h 427914"/>
                      <a:gd name="connsiteX72" fmla="*/ 353193 w 469596"/>
                      <a:gd name="connsiteY72" fmla="*/ 424148 h 427914"/>
                      <a:gd name="connsiteX73" fmla="*/ 351669 w 469596"/>
                      <a:gd name="connsiteY73" fmla="*/ 425577 h 427914"/>
                      <a:gd name="connsiteX74" fmla="*/ 349478 w 469596"/>
                      <a:gd name="connsiteY74" fmla="*/ 427006 h 427914"/>
                      <a:gd name="connsiteX75" fmla="*/ 348621 w 469596"/>
                      <a:gd name="connsiteY75" fmla="*/ 427482 h 427914"/>
                      <a:gd name="connsiteX76" fmla="*/ 347002 w 469596"/>
                      <a:gd name="connsiteY76" fmla="*/ 427006 h 427914"/>
                      <a:gd name="connsiteX77" fmla="*/ 345763 w 469596"/>
                      <a:gd name="connsiteY77" fmla="*/ 427101 h 427914"/>
                      <a:gd name="connsiteX78" fmla="*/ 345001 w 469596"/>
                      <a:gd name="connsiteY78" fmla="*/ 427863 h 427914"/>
                      <a:gd name="connsiteX79" fmla="*/ 343668 w 469596"/>
                      <a:gd name="connsiteY79" fmla="*/ 427482 h 427914"/>
                      <a:gd name="connsiteX80" fmla="*/ 342334 w 469596"/>
                      <a:gd name="connsiteY80" fmla="*/ 426244 h 427914"/>
                      <a:gd name="connsiteX81" fmla="*/ 340525 w 469596"/>
                      <a:gd name="connsiteY81" fmla="*/ 423291 h 427914"/>
                      <a:gd name="connsiteX82" fmla="*/ 338715 w 469596"/>
                      <a:gd name="connsiteY82" fmla="*/ 420910 h 427914"/>
                      <a:gd name="connsiteX83" fmla="*/ 337667 w 469596"/>
                      <a:gd name="connsiteY83" fmla="*/ 420338 h 427914"/>
                      <a:gd name="connsiteX84" fmla="*/ 336619 w 469596"/>
                      <a:gd name="connsiteY84" fmla="*/ 420053 h 427914"/>
                      <a:gd name="connsiteX85" fmla="*/ 337572 w 469596"/>
                      <a:gd name="connsiteY85" fmla="*/ 419005 h 427914"/>
                      <a:gd name="connsiteX86" fmla="*/ 336524 w 469596"/>
                      <a:gd name="connsiteY86" fmla="*/ 417481 h 427914"/>
                      <a:gd name="connsiteX87" fmla="*/ 335286 w 469596"/>
                      <a:gd name="connsiteY87" fmla="*/ 416624 h 427914"/>
                      <a:gd name="connsiteX88" fmla="*/ 335953 w 469596"/>
                      <a:gd name="connsiteY88" fmla="*/ 414242 h 427914"/>
                      <a:gd name="connsiteX89" fmla="*/ 333571 w 469596"/>
                      <a:gd name="connsiteY89" fmla="*/ 413004 h 427914"/>
                      <a:gd name="connsiteX90" fmla="*/ 331666 w 469596"/>
                      <a:gd name="connsiteY90" fmla="*/ 413766 h 427914"/>
                      <a:gd name="connsiteX91" fmla="*/ 331000 w 469596"/>
                      <a:gd name="connsiteY91" fmla="*/ 412051 h 427914"/>
                      <a:gd name="connsiteX92" fmla="*/ 329571 w 469596"/>
                      <a:gd name="connsiteY92" fmla="*/ 410623 h 427914"/>
                      <a:gd name="connsiteX93" fmla="*/ 327856 w 469596"/>
                      <a:gd name="connsiteY93" fmla="*/ 408242 h 427914"/>
                      <a:gd name="connsiteX94" fmla="*/ 326047 w 469596"/>
                      <a:gd name="connsiteY94" fmla="*/ 405670 h 427914"/>
                      <a:gd name="connsiteX95" fmla="*/ 324427 w 469596"/>
                      <a:gd name="connsiteY95" fmla="*/ 404241 h 427914"/>
                      <a:gd name="connsiteX96" fmla="*/ 321856 w 469596"/>
                      <a:gd name="connsiteY96" fmla="*/ 401860 h 427914"/>
                      <a:gd name="connsiteX97" fmla="*/ 321284 w 469596"/>
                      <a:gd name="connsiteY97" fmla="*/ 399860 h 427914"/>
                      <a:gd name="connsiteX98" fmla="*/ 320712 w 469596"/>
                      <a:gd name="connsiteY98" fmla="*/ 398431 h 427914"/>
                      <a:gd name="connsiteX99" fmla="*/ 320617 w 469596"/>
                      <a:gd name="connsiteY99" fmla="*/ 396240 h 427914"/>
                      <a:gd name="connsiteX100" fmla="*/ 319570 w 469596"/>
                      <a:gd name="connsiteY100" fmla="*/ 394907 h 427914"/>
                      <a:gd name="connsiteX101" fmla="*/ 320046 w 469596"/>
                      <a:gd name="connsiteY101" fmla="*/ 394240 h 427914"/>
                      <a:gd name="connsiteX102" fmla="*/ 319951 w 469596"/>
                      <a:gd name="connsiteY102" fmla="*/ 392716 h 427914"/>
                      <a:gd name="connsiteX103" fmla="*/ 318617 w 469596"/>
                      <a:gd name="connsiteY103" fmla="*/ 391192 h 427914"/>
                      <a:gd name="connsiteX104" fmla="*/ 318141 w 469596"/>
                      <a:gd name="connsiteY104" fmla="*/ 389858 h 427914"/>
                      <a:gd name="connsiteX105" fmla="*/ 316236 w 469596"/>
                      <a:gd name="connsiteY105" fmla="*/ 388430 h 427914"/>
                      <a:gd name="connsiteX106" fmla="*/ 314807 w 469596"/>
                      <a:gd name="connsiteY106" fmla="*/ 387382 h 427914"/>
                      <a:gd name="connsiteX107" fmla="*/ 313283 w 469596"/>
                      <a:gd name="connsiteY107" fmla="*/ 388430 h 427914"/>
                      <a:gd name="connsiteX108" fmla="*/ 312331 w 469596"/>
                      <a:gd name="connsiteY108" fmla="*/ 389858 h 427914"/>
                      <a:gd name="connsiteX109" fmla="*/ 311664 w 469596"/>
                      <a:gd name="connsiteY109" fmla="*/ 390716 h 427914"/>
                      <a:gd name="connsiteX110" fmla="*/ 310616 w 469596"/>
                      <a:gd name="connsiteY110" fmla="*/ 391763 h 427914"/>
                      <a:gd name="connsiteX111" fmla="*/ 310140 w 469596"/>
                      <a:gd name="connsiteY111" fmla="*/ 394049 h 427914"/>
                      <a:gd name="connsiteX112" fmla="*/ 310045 w 469596"/>
                      <a:gd name="connsiteY112" fmla="*/ 396526 h 427914"/>
                      <a:gd name="connsiteX113" fmla="*/ 309187 w 469596"/>
                      <a:gd name="connsiteY113" fmla="*/ 396716 h 427914"/>
                      <a:gd name="connsiteX114" fmla="*/ 307759 w 469596"/>
                      <a:gd name="connsiteY114" fmla="*/ 397097 h 427914"/>
                      <a:gd name="connsiteX115" fmla="*/ 306425 w 469596"/>
                      <a:gd name="connsiteY115" fmla="*/ 396621 h 427914"/>
                      <a:gd name="connsiteX116" fmla="*/ 306425 w 469596"/>
                      <a:gd name="connsiteY116" fmla="*/ 398621 h 427914"/>
                      <a:gd name="connsiteX117" fmla="*/ 307378 w 469596"/>
                      <a:gd name="connsiteY117" fmla="*/ 399574 h 427914"/>
                      <a:gd name="connsiteX118" fmla="*/ 308235 w 469596"/>
                      <a:gd name="connsiteY118" fmla="*/ 400717 h 427914"/>
                      <a:gd name="connsiteX119" fmla="*/ 307473 w 469596"/>
                      <a:gd name="connsiteY119" fmla="*/ 401955 h 427914"/>
                      <a:gd name="connsiteX120" fmla="*/ 308425 w 469596"/>
                      <a:gd name="connsiteY120" fmla="*/ 402431 h 427914"/>
                      <a:gd name="connsiteX121" fmla="*/ 309187 w 469596"/>
                      <a:gd name="connsiteY121" fmla="*/ 403098 h 427914"/>
                      <a:gd name="connsiteX122" fmla="*/ 309378 w 469596"/>
                      <a:gd name="connsiteY122" fmla="*/ 404813 h 427914"/>
                      <a:gd name="connsiteX123" fmla="*/ 308806 w 469596"/>
                      <a:gd name="connsiteY123" fmla="*/ 405765 h 427914"/>
                      <a:gd name="connsiteX124" fmla="*/ 309378 w 469596"/>
                      <a:gd name="connsiteY124" fmla="*/ 406527 h 427914"/>
                      <a:gd name="connsiteX125" fmla="*/ 310140 w 469596"/>
                      <a:gd name="connsiteY125" fmla="*/ 407480 h 427914"/>
                      <a:gd name="connsiteX126" fmla="*/ 309283 w 469596"/>
                      <a:gd name="connsiteY126" fmla="*/ 409099 h 427914"/>
                      <a:gd name="connsiteX127" fmla="*/ 307949 w 469596"/>
                      <a:gd name="connsiteY127" fmla="*/ 410147 h 427914"/>
                      <a:gd name="connsiteX128" fmla="*/ 306330 w 469596"/>
                      <a:gd name="connsiteY128" fmla="*/ 410909 h 427914"/>
                      <a:gd name="connsiteX129" fmla="*/ 305377 w 469596"/>
                      <a:gd name="connsiteY129" fmla="*/ 411956 h 427914"/>
                      <a:gd name="connsiteX130" fmla="*/ 304139 w 469596"/>
                      <a:gd name="connsiteY130" fmla="*/ 412718 h 427914"/>
                      <a:gd name="connsiteX131" fmla="*/ 302996 w 469596"/>
                      <a:gd name="connsiteY131" fmla="*/ 412718 h 427914"/>
                      <a:gd name="connsiteX132" fmla="*/ 301567 w 469596"/>
                      <a:gd name="connsiteY132" fmla="*/ 412528 h 427914"/>
                      <a:gd name="connsiteX133" fmla="*/ 300710 w 469596"/>
                      <a:gd name="connsiteY133" fmla="*/ 413290 h 427914"/>
                      <a:gd name="connsiteX134" fmla="*/ 298805 w 469596"/>
                      <a:gd name="connsiteY134" fmla="*/ 412718 h 427914"/>
                      <a:gd name="connsiteX135" fmla="*/ 297662 w 469596"/>
                      <a:gd name="connsiteY135" fmla="*/ 410147 h 427914"/>
                      <a:gd name="connsiteX136" fmla="*/ 296900 w 469596"/>
                      <a:gd name="connsiteY136" fmla="*/ 407861 h 427914"/>
                      <a:gd name="connsiteX137" fmla="*/ 296424 w 469596"/>
                      <a:gd name="connsiteY137" fmla="*/ 409289 h 427914"/>
                      <a:gd name="connsiteX138" fmla="*/ 295471 w 469596"/>
                      <a:gd name="connsiteY138" fmla="*/ 409385 h 427914"/>
                      <a:gd name="connsiteX139" fmla="*/ 294138 w 469596"/>
                      <a:gd name="connsiteY139" fmla="*/ 409289 h 427914"/>
                      <a:gd name="connsiteX140" fmla="*/ 292804 w 469596"/>
                      <a:gd name="connsiteY140" fmla="*/ 408146 h 427914"/>
                      <a:gd name="connsiteX141" fmla="*/ 292804 w 469596"/>
                      <a:gd name="connsiteY141" fmla="*/ 406432 h 427914"/>
                      <a:gd name="connsiteX142" fmla="*/ 292804 w 469596"/>
                      <a:gd name="connsiteY142" fmla="*/ 405194 h 427914"/>
                      <a:gd name="connsiteX143" fmla="*/ 290995 w 469596"/>
                      <a:gd name="connsiteY143" fmla="*/ 403860 h 427914"/>
                      <a:gd name="connsiteX144" fmla="*/ 288423 w 469596"/>
                      <a:gd name="connsiteY144" fmla="*/ 401669 h 427914"/>
                      <a:gd name="connsiteX145" fmla="*/ 286708 w 469596"/>
                      <a:gd name="connsiteY145" fmla="*/ 400622 h 427914"/>
                      <a:gd name="connsiteX146" fmla="*/ 286994 w 469596"/>
                      <a:gd name="connsiteY146" fmla="*/ 398621 h 427914"/>
                      <a:gd name="connsiteX147" fmla="*/ 285470 w 469596"/>
                      <a:gd name="connsiteY147" fmla="*/ 397574 h 427914"/>
                      <a:gd name="connsiteX148" fmla="*/ 284803 w 469596"/>
                      <a:gd name="connsiteY148" fmla="*/ 395764 h 427914"/>
                      <a:gd name="connsiteX149" fmla="*/ 285184 w 469596"/>
                      <a:gd name="connsiteY149" fmla="*/ 394621 h 427914"/>
                      <a:gd name="connsiteX150" fmla="*/ 286423 w 469596"/>
                      <a:gd name="connsiteY150" fmla="*/ 394430 h 427914"/>
                      <a:gd name="connsiteX151" fmla="*/ 287089 w 469596"/>
                      <a:gd name="connsiteY151" fmla="*/ 393954 h 427914"/>
                      <a:gd name="connsiteX152" fmla="*/ 287470 w 469596"/>
                      <a:gd name="connsiteY152" fmla="*/ 392906 h 427914"/>
                      <a:gd name="connsiteX153" fmla="*/ 287566 w 469596"/>
                      <a:gd name="connsiteY153" fmla="*/ 392716 h 427914"/>
                      <a:gd name="connsiteX154" fmla="*/ 286708 w 469596"/>
                      <a:gd name="connsiteY154" fmla="*/ 392240 h 427914"/>
                      <a:gd name="connsiteX155" fmla="*/ 282232 w 469596"/>
                      <a:gd name="connsiteY155" fmla="*/ 391001 h 427914"/>
                      <a:gd name="connsiteX156" fmla="*/ 281279 w 469596"/>
                      <a:gd name="connsiteY156" fmla="*/ 390335 h 427914"/>
                      <a:gd name="connsiteX157" fmla="*/ 279755 w 469596"/>
                      <a:gd name="connsiteY157" fmla="*/ 390716 h 427914"/>
                      <a:gd name="connsiteX158" fmla="*/ 277088 w 469596"/>
                      <a:gd name="connsiteY158" fmla="*/ 391001 h 427914"/>
                      <a:gd name="connsiteX159" fmla="*/ 276802 w 469596"/>
                      <a:gd name="connsiteY159" fmla="*/ 391954 h 427914"/>
                      <a:gd name="connsiteX160" fmla="*/ 275564 w 469596"/>
                      <a:gd name="connsiteY160" fmla="*/ 392430 h 427914"/>
                      <a:gd name="connsiteX161" fmla="*/ 275088 w 469596"/>
                      <a:gd name="connsiteY161" fmla="*/ 391668 h 427914"/>
                      <a:gd name="connsiteX162" fmla="*/ 273659 w 469596"/>
                      <a:gd name="connsiteY162" fmla="*/ 391763 h 427914"/>
                      <a:gd name="connsiteX163" fmla="*/ 272992 w 469596"/>
                      <a:gd name="connsiteY163" fmla="*/ 393287 h 427914"/>
                      <a:gd name="connsiteX164" fmla="*/ 271278 w 469596"/>
                      <a:gd name="connsiteY164" fmla="*/ 393859 h 427914"/>
                      <a:gd name="connsiteX165" fmla="*/ 270897 w 469596"/>
                      <a:gd name="connsiteY165" fmla="*/ 394811 h 427914"/>
                      <a:gd name="connsiteX166" fmla="*/ 270135 w 469596"/>
                      <a:gd name="connsiteY166" fmla="*/ 396526 h 427914"/>
                      <a:gd name="connsiteX167" fmla="*/ 269087 w 469596"/>
                      <a:gd name="connsiteY167" fmla="*/ 395097 h 427914"/>
                      <a:gd name="connsiteX168" fmla="*/ 269087 w 469596"/>
                      <a:gd name="connsiteY168" fmla="*/ 393573 h 427914"/>
                      <a:gd name="connsiteX169" fmla="*/ 268420 w 469596"/>
                      <a:gd name="connsiteY169" fmla="*/ 392240 h 427914"/>
                      <a:gd name="connsiteX170" fmla="*/ 268039 w 469596"/>
                      <a:gd name="connsiteY170" fmla="*/ 390430 h 427914"/>
                      <a:gd name="connsiteX171" fmla="*/ 267182 w 469596"/>
                      <a:gd name="connsiteY171" fmla="*/ 388906 h 427914"/>
                      <a:gd name="connsiteX172" fmla="*/ 265658 w 469596"/>
                      <a:gd name="connsiteY172" fmla="*/ 387001 h 427914"/>
                      <a:gd name="connsiteX173" fmla="*/ 264896 w 469596"/>
                      <a:gd name="connsiteY173" fmla="*/ 384334 h 427914"/>
                      <a:gd name="connsiteX174" fmla="*/ 264610 w 469596"/>
                      <a:gd name="connsiteY174" fmla="*/ 382143 h 427914"/>
                      <a:gd name="connsiteX175" fmla="*/ 266325 w 469596"/>
                      <a:gd name="connsiteY175" fmla="*/ 380524 h 427914"/>
                      <a:gd name="connsiteX176" fmla="*/ 266992 w 469596"/>
                      <a:gd name="connsiteY176" fmla="*/ 379952 h 427914"/>
                      <a:gd name="connsiteX177" fmla="*/ 267087 w 469596"/>
                      <a:gd name="connsiteY177" fmla="*/ 379286 h 427914"/>
                      <a:gd name="connsiteX178" fmla="*/ 265658 w 469596"/>
                      <a:gd name="connsiteY178" fmla="*/ 377381 h 427914"/>
                      <a:gd name="connsiteX179" fmla="*/ 261562 w 469596"/>
                      <a:gd name="connsiteY179" fmla="*/ 373666 h 427914"/>
                      <a:gd name="connsiteX180" fmla="*/ 260610 w 469596"/>
                      <a:gd name="connsiteY180" fmla="*/ 371285 h 427914"/>
                      <a:gd name="connsiteX181" fmla="*/ 258895 w 469596"/>
                      <a:gd name="connsiteY181" fmla="*/ 370523 h 427914"/>
                      <a:gd name="connsiteX182" fmla="*/ 255943 w 469596"/>
                      <a:gd name="connsiteY182" fmla="*/ 371189 h 427914"/>
                      <a:gd name="connsiteX183" fmla="*/ 253847 w 469596"/>
                      <a:gd name="connsiteY183" fmla="*/ 370618 h 427914"/>
                      <a:gd name="connsiteX184" fmla="*/ 251561 w 469596"/>
                      <a:gd name="connsiteY184" fmla="*/ 370332 h 427914"/>
                      <a:gd name="connsiteX185" fmla="*/ 249370 w 469596"/>
                      <a:gd name="connsiteY185" fmla="*/ 369761 h 427914"/>
                      <a:gd name="connsiteX186" fmla="*/ 246418 w 469596"/>
                      <a:gd name="connsiteY186" fmla="*/ 368903 h 427914"/>
                      <a:gd name="connsiteX187" fmla="*/ 243846 w 469596"/>
                      <a:gd name="connsiteY187" fmla="*/ 369665 h 427914"/>
                      <a:gd name="connsiteX188" fmla="*/ 240703 w 469596"/>
                      <a:gd name="connsiteY188" fmla="*/ 371570 h 427914"/>
                      <a:gd name="connsiteX189" fmla="*/ 238607 w 469596"/>
                      <a:gd name="connsiteY189" fmla="*/ 374333 h 427914"/>
                      <a:gd name="connsiteX190" fmla="*/ 236512 w 469596"/>
                      <a:gd name="connsiteY190" fmla="*/ 375571 h 427914"/>
                      <a:gd name="connsiteX191" fmla="*/ 233654 w 469596"/>
                      <a:gd name="connsiteY191" fmla="*/ 376904 h 427914"/>
                      <a:gd name="connsiteX192" fmla="*/ 230892 w 469596"/>
                      <a:gd name="connsiteY192" fmla="*/ 376999 h 427914"/>
                      <a:gd name="connsiteX193" fmla="*/ 227939 w 469596"/>
                      <a:gd name="connsiteY193" fmla="*/ 376047 h 427914"/>
                      <a:gd name="connsiteX194" fmla="*/ 225939 w 469596"/>
                      <a:gd name="connsiteY194" fmla="*/ 376142 h 427914"/>
                      <a:gd name="connsiteX195" fmla="*/ 223843 w 469596"/>
                      <a:gd name="connsiteY195" fmla="*/ 376047 h 427914"/>
                      <a:gd name="connsiteX196" fmla="*/ 220891 w 469596"/>
                      <a:gd name="connsiteY196" fmla="*/ 374618 h 427914"/>
                      <a:gd name="connsiteX197" fmla="*/ 217843 w 469596"/>
                      <a:gd name="connsiteY197" fmla="*/ 372618 h 427914"/>
                      <a:gd name="connsiteX198" fmla="*/ 215937 w 469596"/>
                      <a:gd name="connsiteY198" fmla="*/ 370046 h 427914"/>
                      <a:gd name="connsiteX199" fmla="*/ 214509 w 469596"/>
                      <a:gd name="connsiteY199" fmla="*/ 365379 h 427914"/>
                      <a:gd name="connsiteX200" fmla="*/ 214033 w 469596"/>
                      <a:gd name="connsiteY200" fmla="*/ 363284 h 427914"/>
                      <a:gd name="connsiteX201" fmla="*/ 212223 w 469596"/>
                      <a:gd name="connsiteY201" fmla="*/ 363855 h 427914"/>
                      <a:gd name="connsiteX202" fmla="*/ 209175 w 469596"/>
                      <a:gd name="connsiteY202" fmla="*/ 366046 h 427914"/>
                      <a:gd name="connsiteX203" fmla="*/ 206794 w 469596"/>
                      <a:gd name="connsiteY203" fmla="*/ 367570 h 427914"/>
                      <a:gd name="connsiteX204" fmla="*/ 205365 w 469596"/>
                      <a:gd name="connsiteY204" fmla="*/ 370046 h 427914"/>
                      <a:gd name="connsiteX205" fmla="*/ 203460 w 469596"/>
                      <a:gd name="connsiteY205" fmla="*/ 371475 h 427914"/>
                      <a:gd name="connsiteX206" fmla="*/ 200317 w 469596"/>
                      <a:gd name="connsiteY206" fmla="*/ 371475 h 427914"/>
                      <a:gd name="connsiteX207" fmla="*/ 197269 w 469596"/>
                      <a:gd name="connsiteY207" fmla="*/ 372428 h 427914"/>
                      <a:gd name="connsiteX208" fmla="*/ 194602 w 469596"/>
                      <a:gd name="connsiteY208" fmla="*/ 373475 h 427914"/>
                      <a:gd name="connsiteX209" fmla="*/ 192792 w 469596"/>
                      <a:gd name="connsiteY209" fmla="*/ 370618 h 427914"/>
                      <a:gd name="connsiteX210" fmla="*/ 190887 w 469596"/>
                      <a:gd name="connsiteY210" fmla="*/ 369951 h 427914"/>
                      <a:gd name="connsiteX211" fmla="*/ 189363 w 469596"/>
                      <a:gd name="connsiteY211" fmla="*/ 368903 h 427914"/>
                      <a:gd name="connsiteX212" fmla="*/ 187839 w 469596"/>
                      <a:gd name="connsiteY212" fmla="*/ 369284 h 427914"/>
                      <a:gd name="connsiteX213" fmla="*/ 187934 w 469596"/>
                      <a:gd name="connsiteY213" fmla="*/ 372047 h 427914"/>
                      <a:gd name="connsiteX214" fmla="*/ 186124 w 469596"/>
                      <a:gd name="connsiteY214" fmla="*/ 373285 h 427914"/>
                      <a:gd name="connsiteX215" fmla="*/ 182981 w 469596"/>
                      <a:gd name="connsiteY215" fmla="*/ 373380 h 427914"/>
                      <a:gd name="connsiteX216" fmla="*/ 181076 w 469596"/>
                      <a:gd name="connsiteY216" fmla="*/ 374809 h 427914"/>
                      <a:gd name="connsiteX217" fmla="*/ 181076 w 469596"/>
                      <a:gd name="connsiteY217" fmla="*/ 374904 h 427914"/>
                      <a:gd name="connsiteX218" fmla="*/ 178885 w 469596"/>
                      <a:gd name="connsiteY218" fmla="*/ 374999 h 427914"/>
                      <a:gd name="connsiteX219" fmla="*/ 178219 w 469596"/>
                      <a:gd name="connsiteY219" fmla="*/ 375761 h 427914"/>
                      <a:gd name="connsiteX220" fmla="*/ 177647 w 469596"/>
                      <a:gd name="connsiteY220" fmla="*/ 376809 h 427914"/>
                      <a:gd name="connsiteX221" fmla="*/ 175075 w 469596"/>
                      <a:gd name="connsiteY221" fmla="*/ 375761 h 427914"/>
                      <a:gd name="connsiteX222" fmla="*/ 172885 w 469596"/>
                      <a:gd name="connsiteY222" fmla="*/ 376142 h 427914"/>
                      <a:gd name="connsiteX223" fmla="*/ 170694 w 469596"/>
                      <a:gd name="connsiteY223" fmla="*/ 375476 h 427914"/>
                      <a:gd name="connsiteX224" fmla="*/ 170122 w 469596"/>
                      <a:gd name="connsiteY224" fmla="*/ 373761 h 427914"/>
                      <a:gd name="connsiteX225" fmla="*/ 170122 w 469596"/>
                      <a:gd name="connsiteY225" fmla="*/ 372713 h 427914"/>
                      <a:gd name="connsiteX226" fmla="*/ 168503 w 469596"/>
                      <a:gd name="connsiteY226" fmla="*/ 372523 h 427914"/>
                      <a:gd name="connsiteX227" fmla="*/ 166217 w 469596"/>
                      <a:gd name="connsiteY227" fmla="*/ 371951 h 427914"/>
                      <a:gd name="connsiteX228" fmla="*/ 164884 w 469596"/>
                      <a:gd name="connsiteY228" fmla="*/ 369380 h 427914"/>
                      <a:gd name="connsiteX229" fmla="*/ 163836 w 469596"/>
                      <a:gd name="connsiteY229" fmla="*/ 369570 h 427914"/>
                      <a:gd name="connsiteX230" fmla="*/ 162788 w 469596"/>
                      <a:gd name="connsiteY230" fmla="*/ 370046 h 427914"/>
                      <a:gd name="connsiteX231" fmla="*/ 161359 w 469596"/>
                      <a:gd name="connsiteY231" fmla="*/ 369094 h 427914"/>
                      <a:gd name="connsiteX232" fmla="*/ 160978 w 469596"/>
                      <a:gd name="connsiteY232" fmla="*/ 367665 h 427914"/>
                      <a:gd name="connsiteX233" fmla="*/ 158692 w 469596"/>
                      <a:gd name="connsiteY233" fmla="*/ 365284 h 427914"/>
                      <a:gd name="connsiteX234" fmla="*/ 157264 w 469596"/>
                      <a:gd name="connsiteY234" fmla="*/ 364617 h 427914"/>
                      <a:gd name="connsiteX235" fmla="*/ 155835 w 469596"/>
                      <a:gd name="connsiteY235" fmla="*/ 364236 h 427914"/>
                      <a:gd name="connsiteX236" fmla="*/ 156692 w 469596"/>
                      <a:gd name="connsiteY236" fmla="*/ 362712 h 427914"/>
                      <a:gd name="connsiteX237" fmla="*/ 157264 w 469596"/>
                      <a:gd name="connsiteY237" fmla="*/ 360807 h 427914"/>
                      <a:gd name="connsiteX238" fmla="*/ 156597 w 469596"/>
                      <a:gd name="connsiteY238" fmla="*/ 358997 h 427914"/>
                      <a:gd name="connsiteX239" fmla="*/ 154882 w 469596"/>
                      <a:gd name="connsiteY239" fmla="*/ 357759 h 427914"/>
                      <a:gd name="connsiteX240" fmla="*/ 152692 w 469596"/>
                      <a:gd name="connsiteY240" fmla="*/ 356235 h 427914"/>
                      <a:gd name="connsiteX241" fmla="*/ 152692 w 469596"/>
                      <a:gd name="connsiteY241" fmla="*/ 352997 h 427914"/>
                      <a:gd name="connsiteX242" fmla="*/ 153739 w 469596"/>
                      <a:gd name="connsiteY242" fmla="*/ 352139 h 427914"/>
                      <a:gd name="connsiteX243" fmla="*/ 153644 w 469596"/>
                      <a:gd name="connsiteY243" fmla="*/ 350139 h 427914"/>
                      <a:gd name="connsiteX244" fmla="*/ 152311 w 469596"/>
                      <a:gd name="connsiteY244" fmla="*/ 348710 h 427914"/>
                      <a:gd name="connsiteX245" fmla="*/ 152120 w 469596"/>
                      <a:gd name="connsiteY245" fmla="*/ 346901 h 427914"/>
                      <a:gd name="connsiteX246" fmla="*/ 151168 w 469596"/>
                      <a:gd name="connsiteY246" fmla="*/ 345281 h 427914"/>
                      <a:gd name="connsiteX247" fmla="*/ 149644 w 469596"/>
                      <a:gd name="connsiteY247" fmla="*/ 343757 h 427914"/>
                      <a:gd name="connsiteX248" fmla="*/ 148882 w 469596"/>
                      <a:gd name="connsiteY248" fmla="*/ 340519 h 427914"/>
                      <a:gd name="connsiteX249" fmla="*/ 148501 w 469596"/>
                      <a:gd name="connsiteY249" fmla="*/ 339566 h 427914"/>
                      <a:gd name="connsiteX250" fmla="*/ 147834 w 469596"/>
                      <a:gd name="connsiteY250" fmla="*/ 341090 h 427914"/>
                      <a:gd name="connsiteX251" fmla="*/ 146977 w 469596"/>
                      <a:gd name="connsiteY251" fmla="*/ 340328 h 427914"/>
                      <a:gd name="connsiteX252" fmla="*/ 145548 w 469596"/>
                      <a:gd name="connsiteY252" fmla="*/ 339757 h 427914"/>
                      <a:gd name="connsiteX253" fmla="*/ 144881 w 469596"/>
                      <a:gd name="connsiteY253" fmla="*/ 339757 h 427914"/>
                      <a:gd name="connsiteX254" fmla="*/ 144500 w 469596"/>
                      <a:gd name="connsiteY254" fmla="*/ 340424 h 427914"/>
                      <a:gd name="connsiteX255" fmla="*/ 143738 w 469596"/>
                      <a:gd name="connsiteY255" fmla="*/ 341376 h 427914"/>
                      <a:gd name="connsiteX256" fmla="*/ 142500 w 469596"/>
                      <a:gd name="connsiteY256" fmla="*/ 342424 h 427914"/>
                      <a:gd name="connsiteX257" fmla="*/ 140214 w 469596"/>
                      <a:gd name="connsiteY257" fmla="*/ 343281 h 427914"/>
                      <a:gd name="connsiteX258" fmla="*/ 137737 w 469596"/>
                      <a:gd name="connsiteY258" fmla="*/ 343853 h 427914"/>
                      <a:gd name="connsiteX259" fmla="*/ 136690 w 469596"/>
                      <a:gd name="connsiteY259" fmla="*/ 345376 h 427914"/>
                      <a:gd name="connsiteX260" fmla="*/ 134594 w 469596"/>
                      <a:gd name="connsiteY260" fmla="*/ 344519 h 427914"/>
                      <a:gd name="connsiteX261" fmla="*/ 133451 w 469596"/>
                      <a:gd name="connsiteY261" fmla="*/ 345472 h 427914"/>
                      <a:gd name="connsiteX262" fmla="*/ 131832 w 469596"/>
                      <a:gd name="connsiteY262" fmla="*/ 345758 h 427914"/>
                      <a:gd name="connsiteX263" fmla="*/ 130689 w 469596"/>
                      <a:gd name="connsiteY263" fmla="*/ 346329 h 427914"/>
                      <a:gd name="connsiteX264" fmla="*/ 129927 w 469596"/>
                      <a:gd name="connsiteY264" fmla="*/ 346996 h 427914"/>
                      <a:gd name="connsiteX265" fmla="*/ 128689 w 469596"/>
                      <a:gd name="connsiteY265" fmla="*/ 346043 h 427914"/>
                      <a:gd name="connsiteX266" fmla="*/ 127260 w 469596"/>
                      <a:gd name="connsiteY266" fmla="*/ 346234 h 427914"/>
                      <a:gd name="connsiteX267" fmla="*/ 126022 w 469596"/>
                      <a:gd name="connsiteY267" fmla="*/ 345662 h 427914"/>
                      <a:gd name="connsiteX268" fmla="*/ 124307 w 469596"/>
                      <a:gd name="connsiteY268" fmla="*/ 346520 h 427914"/>
                      <a:gd name="connsiteX269" fmla="*/ 123355 w 469596"/>
                      <a:gd name="connsiteY269" fmla="*/ 347567 h 427914"/>
                      <a:gd name="connsiteX270" fmla="*/ 123355 w 469596"/>
                      <a:gd name="connsiteY270" fmla="*/ 347472 h 427914"/>
                      <a:gd name="connsiteX271" fmla="*/ 121640 w 469596"/>
                      <a:gd name="connsiteY271" fmla="*/ 344805 h 427914"/>
                      <a:gd name="connsiteX272" fmla="*/ 116116 w 469596"/>
                      <a:gd name="connsiteY272" fmla="*/ 339185 h 427914"/>
                      <a:gd name="connsiteX273" fmla="*/ 115925 w 469596"/>
                      <a:gd name="connsiteY273" fmla="*/ 337661 h 427914"/>
                      <a:gd name="connsiteX274" fmla="*/ 114782 w 469596"/>
                      <a:gd name="connsiteY274" fmla="*/ 333566 h 427914"/>
                      <a:gd name="connsiteX275" fmla="*/ 115830 w 469596"/>
                      <a:gd name="connsiteY275" fmla="*/ 332518 h 427914"/>
                      <a:gd name="connsiteX276" fmla="*/ 115925 w 469596"/>
                      <a:gd name="connsiteY276" fmla="*/ 331470 h 427914"/>
                      <a:gd name="connsiteX277" fmla="*/ 116211 w 469596"/>
                      <a:gd name="connsiteY277" fmla="*/ 330422 h 427914"/>
                      <a:gd name="connsiteX278" fmla="*/ 116878 w 469596"/>
                      <a:gd name="connsiteY278" fmla="*/ 331089 h 427914"/>
                      <a:gd name="connsiteX279" fmla="*/ 117544 w 469596"/>
                      <a:gd name="connsiteY279" fmla="*/ 330994 h 427914"/>
                      <a:gd name="connsiteX280" fmla="*/ 119735 w 469596"/>
                      <a:gd name="connsiteY280" fmla="*/ 329946 h 427914"/>
                      <a:gd name="connsiteX281" fmla="*/ 120878 w 469596"/>
                      <a:gd name="connsiteY281" fmla="*/ 330708 h 427914"/>
                      <a:gd name="connsiteX282" fmla="*/ 122116 w 469596"/>
                      <a:gd name="connsiteY282" fmla="*/ 330327 h 427914"/>
                      <a:gd name="connsiteX283" fmla="*/ 122974 w 469596"/>
                      <a:gd name="connsiteY283" fmla="*/ 329279 h 427914"/>
                      <a:gd name="connsiteX284" fmla="*/ 122593 w 469596"/>
                      <a:gd name="connsiteY284" fmla="*/ 327470 h 427914"/>
                      <a:gd name="connsiteX285" fmla="*/ 123355 w 469596"/>
                      <a:gd name="connsiteY285" fmla="*/ 326612 h 427914"/>
                      <a:gd name="connsiteX286" fmla="*/ 124593 w 469596"/>
                      <a:gd name="connsiteY286" fmla="*/ 326136 h 427914"/>
                      <a:gd name="connsiteX287" fmla="*/ 126688 w 469596"/>
                      <a:gd name="connsiteY287" fmla="*/ 325088 h 427914"/>
                      <a:gd name="connsiteX288" fmla="*/ 130784 w 469596"/>
                      <a:gd name="connsiteY288" fmla="*/ 323850 h 427914"/>
                      <a:gd name="connsiteX289" fmla="*/ 132880 w 469596"/>
                      <a:gd name="connsiteY289" fmla="*/ 323183 h 427914"/>
                      <a:gd name="connsiteX290" fmla="*/ 133261 w 469596"/>
                      <a:gd name="connsiteY290" fmla="*/ 321374 h 427914"/>
                      <a:gd name="connsiteX291" fmla="*/ 133070 w 469596"/>
                      <a:gd name="connsiteY291" fmla="*/ 320326 h 427914"/>
                      <a:gd name="connsiteX292" fmla="*/ 132499 w 469596"/>
                      <a:gd name="connsiteY292" fmla="*/ 317754 h 427914"/>
                      <a:gd name="connsiteX293" fmla="*/ 132403 w 469596"/>
                      <a:gd name="connsiteY293" fmla="*/ 317468 h 427914"/>
                      <a:gd name="connsiteX294" fmla="*/ 131832 w 469596"/>
                      <a:gd name="connsiteY294" fmla="*/ 317564 h 427914"/>
                      <a:gd name="connsiteX295" fmla="*/ 130975 w 469596"/>
                      <a:gd name="connsiteY295" fmla="*/ 316040 h 427914"/>
                      <a:gd name="connsiteX296" fmla="*/ 130975 w 469596"/>
                      <a:gd name="connsiteY296" fmla="*/ 314135 h 427914"/>
                      <a:gd name="connsiteX297" fmla="*/ 129927 w 469596"/>
                      <a:gd name="connsiteY297" fmla="*/ 314325 h 427914"/>
                      <a:gd name="connsiteX298" fmla="*/ 130308 w 469596"/>
                      <a:gd name="connsiteY298" fmla="*/ 316421 h 427914"/>
                      <a:gd name="connsiteX299" fmla="*/ 128879 w 469596"/>
                      <a:gd name="connsiteY299" fmla="*/ 317373 h 427914"/>
                      <a:gd name="connsiteX300" fmla="*/ 127355 w 469596"/>
                      <a:gd name="connsiteY300" fmla="*/ 316897 h 427914"/>
                      <a:gd name="connsiteX301" fmla="*/ 127450 w 469596"/>
                      <a:gd name="connsiteY301" fmla="*/ 314706 h 427914"/>
                      <a:gd name="connsiteX302" fmla="*/ 127641 w 469596"/>
                      <a:gd name="connsiteY302" fmla="*/ 311658 h 427914"/>
                      <a:gd name="connsiteX303" fmla="*/ 127641 w 469596"/>
                      <a:gd name="connsiteY303" fmla="*/ 311468 h 427914"/>
                      <a:gd name="connsiteX304" fmla="*/ 125831 w 469596"/>
                      <a:gd name="connsiteY304" fmla="*/ 311753 h 427914"/>
                      <a:gd name="connsiteX305" fmla="*/ 125545 w 469596"/>
                      <a:gd name="connsiteY305" fmla="*/ 311944 h 427914"/>
                      <a:gd name="connsiteX306" fmla="*/ 124593 w 469596"/>
                      <a:gd name="connsiteY306" fmla="*/ 312992 h 427914"/>
                      <a:gd name="connsiteX307" fmla="*/ 124212 w 469596"/>
                      <a:gd name="connsiteY307" fmla="*/ 315087 h 427914"/>
                      <a:gd name="connsiteX308" fmla="*/ 123831 w 469596"/>
                      <a:gd name="connsiteY308" fmla="*/ 317564 h 427914"/>
                      <a:gd name="connsiteX309" fmla="*/ 123069 w 469596"/>
                      <a:gd name="connsiteY309" fmla="*/ 318326 h 427914"/>
                      <a:gd name="connsiteX310" fmla="*/ 123069 w 469596"/>
                      <a:gd name="connsiteY310" fmla="*/ 318326 h 427914"/>
                      <a:gd name="connsiteX311" fmla="*/ 122878 w 469596"/>
                      <a:gd name="connsiteY311" fmla="*/ 318421 h 427914"/>
                      <a:gd name="connsiteX312" fmla="*/ 122116 w 469596"/>
                      <a:gd name="connsiteY312" fmla="*/ 317754 h 427914"/>
                      <a:gd name="connsiteX313" fmla="*/ 120402 w 469596"/>
                      <a:gd name="connsiteY313" fmla="*/ 317183 h 427914"/>
                      <a:gd name="connsiteX314" fmla="*/ 119068 w 469596"/>
                      <a:gd name="connsiteY314" fmla="*/ 319278 h 427914"/>
                      <a:gd name="connsiteX315" fmla="*/ 118116 w 469596"/>
                      <a:gd name="connsiteY315" fmla="*/ 322898 h 427914"/>
                      <a:gd name="connsiteX316" fmla="*/ 115925 w 469596"/>
                      <a:gd name="connsiteY316" fmla="*/ 324326 h 427914"/>
                      <a:gd name="connsiteX317" fmla="*/ 112496 w 469596"/>
                      <a:gd name="connsiteY317" fmla="*/ 324231 h 427914"/>
                      <a:gd name="connsiteX318" fmla="*/ 110782 w 469596"/>
                      <a:gd name="connsiteY318" fmla="*/ 323088 h 427914"/>
                      <a:gd name="connsiteX319" fmla="*/ 109162 w 469596"/>
                      <a:gd name="connsiteY319" fmla="*/ 322040 h 427914"/>
                      <a:gd name="connsiteX320" fmla="*/ 108400 w 469596"/>
                      <a:gd name="connsiteY320" fmla="*/ 319849 h 427914"/>
                      <a:gd name="connsiteX321" fmla="*/ 107829 w 469596"/>
                      <a:gd name="connsiteY321" fmla="*/ 318230 h 427914"/>
                      <a:gd name="connsiteX322" fmla="*/ 107448 w 469596"/>
                      <a:gd name="connsiteY322" fmla="*/ 315373 h 427914"/>
                      <a:gd name="connsiteX323" fmla="*/ 106210 w 469596"/>
                      <a:gd name="connsiteY323" fmla="*/ 316040 h 427914"/>
                      <a:gd name="connsiteX324" fmla="*/ 104590 w 469596"/>
                      <a:gd name="connsiteY324" fmla="*/ 316801 h 427914"/>
                      <a:gd name="connsiteX325" fmla="*/ 103924 w 469596"/>
                      <a:gd name="connsiteY325" fmla="*/ 315849 h 427914"/>
                      <a:gd name="connsiteX326" fmla="*/ 103162 w 469596"/>
                      <a:gd name="connsiteY326" fmla="*/ 314325 h 427914"/>
                      <a:gd name="connsiteX327" fmla="*/ 104590 w 469596"/>
                      <a:gd name="connsiteY327" fmla="*/ 311658 h 427914"/>
                      <a:gd name="connsiteX328" fmla="*/ 104876 w 469596"/>
                      <a:gd name="connsiteY328" fmla="*/ 310896 h 427914"/>
                      <a:gd name="connsiteX329" fmla="*/ 104400 w 469596"/>
                      <a:gd name="connsiteY329" fmla="*/ 310801 h 427914"/>
                      <a:gd name="connsiteX330" fmla="*/ 99923 w 469596"/>
                      <a:gd name="connsiteY330" fmla="*/ 310134 h 427914"/>
                      <a:gd name="connsiteX331" fmla="*/ 98018 w 469596"/>
                      <a:gd name="connsiteY331" fmla="*/ 309753 h 427914"/>
                      <a:gd name="connsiteX332" fmla="*/ 96208 w 469596"/>
                      <a:gd name="connsiteY332" fmla="*/ 308801 h 427914"/>
                      <a:gd name="connsiteX333" fmla="*/ 94684 w 469596"/>
                      <a:gd name="connsiteY333" fmla="*/ 307848 h 427914"/>
                      <a:gd name="connsiteX334" fmla="*/ 93351 w 469596"/>
                      <a:gd name="connsiteY334" fmla="*/ 306610 h 427914"/>
                      <a:gd name="connsiteX335" fmla="*/ 90493 w 469596"/>
                      <a:gd name="connsiteY335" fmla="*/ 303181 h 427914"/>
                      <a:gd name="connsiteX336" fmla="*/ 88398 w 469596"/>
                      <a:gd name="connsiteY336" fmla="*/ 300609 h 427914"/>
                      <a:gd name="connsiteX337" fmla="*/ 88112 w 469596"/>
                      <a:gd name="connsiteY337" fmla="*/ 300323 h 427914"/>
                      <a:gd name="connsiteX338" fmla="*/ 88112 w 469596"/>
                      <a:gd name="connsiteY338" fmla="*/ 300038 h 427914"/>
                      <a:gd name="connsiteX339" fmla="*/ 90398 w 469596"/>
                      <a:gd name="connsiteY339" fmla="*/ 296894 h 427914"/>
                      <a:gd name="connsiteX340" fmla="*/ 90493 w 469596"/>
                      <a:gd name="connsiteY340" fmla="*/ 295180 h 427914"/>
                      <a:gd name="connsiteX341" fmla="*/ 90779 w 469596"/>
                      <a:gd name="connsiteY341" fmla="*/ 293180 h 427914"/>
                      <a:gd name="connsiteX342" fmla="*/ 91065 w 469596"/>
                      <a:gd name="connsiteY342" fmla="*/ 290513 h 427914"/>
                      <a:gd name="connsiteX343" fmla="*/ 93637 w 469596"/>
                      <a:gd name="connsiteY343" fmla="*/ 287846 h 427914"/>
                      <a:gd name="connsiteX344" fmla="*/ 96589 w 469596"/>
                      <a:gd name="connsiteY344" fmla="*/ 284798 h 427914"/>
                      <a:gd name="connsiteX345" fmla="*/ 98685 w 469596"/>
                      <a:gd name="connsiteY345" fmla="*/ 281749 h 427914"/>
                      <a:gd name="connsiteX346" fmla="*/ 100209 w 469596"/>
                      <a:gd name="connsiteY346" fmla="*/ 280607 h 427914"/>
                      <a:gd name="connsiteX347" fmla="*/ 103638 w 469596"/>
                      <a:gd name="connsiteY347" fmla="*/ 277368 h 427914"/>
                      <a:gd name="connsiteX348" fmla="*/ 107353 w 469596"/>
                      <a:gd name="connsiteY348" fmla="*/ 274606 h 427914"/>
                      <a:gd name="connsiteX349" fmla="*/ 109258 w 469596"/>
                      <a:gd name="connsiteY349" fmla="*/ 270320 h 427914"/>
                      <a:gd name="connsiteX350" fmla="*/ 109734 w 469596"/>
                      <a:gd name="connsiteY350" fmla="*/ 266129 h 427914"/>
                      <a:gd name="connsiteX351" fmla="*/ 112115 w 469596"/>
                      <a:gd name="connsiteY351" fmla="*/ 264128 h 427914"/>
                      <a:gd name="connsiteX352" fmla="*/ 116116 w 469596"/>
                      <a:gd name="connsiteY352" fmla="*/ 261271 h 427914"/>
                      <a:gd name="connsiteX353" fmla="*/ 118211 w 469596"/>
                      <a:gd name="connsiteY353" fmla="*/ 258794 h 427914"/>
                      <a:gd name="connsiteX354" fmla="*/ 121354 w 469596"/>
                      <a:gd name="connsiteY354" fmla="*/ 251841 h 427914"/>
                      <a:gd name="connsiteX355" fmla="*/ 122974 w 469596"/>
                      <a:gd name="connsiteY355" fmla="*/ 248793 h 427914"/>
                      <a:gd name="connsiteX356" fmla="*/ 124688 w 469596"/>
                      <a:gd name="connsiteY356" fmla="*/ 246031 h 427914"/>
                      <a:gd name="connsiteX357" fmla="*/ 127165 w 469596"/>
                      <a:gd name="connsiteY357" fmla="*/ 241554 h 427914"/>
                      <a:gd name="connsiteX358" fmla="*/ 129546 w 469596"/>
                      <a:gd name="connsiteY358" fmla="*/ 237458 h 427914"/>
                      <a:gd name="connsiteX359" fmla="*/ 130975 w 469596"/>
                      <a:gd name="connsiteY359" fmla="*/ 235934 h 427914"/>
                      <a:gd name="connsiteX360" fmla="*/ 134118 w 469596"/>
                      <a:gd name="connsiteY360" fmla="*/ 231458 h 427914"/>
                      <a:gd name="connsiteX361" fmla="*/ 134404 w 469596"/>
                      <a:gd name="connsiteY361" fmla="*/ 231458 h 427914"/>
                      <a:gd name="connsiteX362" fmla="*/ 136118 w 469596"/>
                      <a:gd name="connsiteY362" fmla="*/ 232982 h 427914"/>
                      <a:gd name="connsiteX363" fmla="*/ 136880 w 469596"/>
                      <a:gd name="connsiteY363" fmla="*/ 234410 h 427914"/>
                      <a:gd name="connsiteX364" fmla="*/ 137452 w 469596"/>
                      <a:gd name="connsiteY364" fmla="*/ 236601 h 427914"/>
                      <a:gd name="connsiteX365" fmla="*/ 137547 w 469596"/>
                      <a:gd name="connsiteY365" fmla="*/ 238887 h 427914"/>
                      <a:gd name="connsiteX366" fmla="*/ 139737 w 469596"/>
                      <a:gd name="connsiteY366" fmla="*/ 241649 h 427914"/>
                      <a:gd name="connsiteX367" fmla="*/ 142214 w 469596"/>
                      <a:gd name="connsiteY367" fmla="*/ 244412 h 427914"/>
                      <a:gd name="connsiteX368" fmla="*/ 144024 w 469596"/>
                      <a:gd name="connsiteY368" fmla="*/ 246602 h 427914"/>
                      <a:gd name="connsiteX369" fmla="*/ 144500 w 469596"/>
                      <a:gd name="connsiteY369" fmla="*/ 249174 h 427914"/>
                      <a:gd name="connsiteX370" fmla="*/ 144024 w 469596"/>
                      <a:gd name="connsiteY370" fmla="*/ 251174 h 427914"/>
                      <a:gd name="connsiteX371" fmla="*/ 145357 w 469596"/>
                      <a:gd name="connsiteY371" fmla="*/ 249841 h 427914"/>
                      <a:gd name="connsiteX372" fmla="*/ 146405 w 469596"/>
                      <a:gd name="connsiteY372" fmla="*/ 247460 h 427914"/>
                      <a:gd name="connsiteX373" fmla="*/ 146691 w 469596"/>
                      <a:gd name="connsiteY373" fmla="*/ 244221 h 427914"/>
                      <a:gd name="connsiteX374" fmla="*/ 146405 w 469596"/>
                      <a:gd name="connsiteY374" fmla="*/ 241173 h 427914"/>
                      <a:gd name="connsiteX375" fmla="*/ 145167 w 469596"/>
                      <a:gd name="connsiteY375" fmla="*/ 238601 h 427914"/>
                      <a:gd name="connsiteX376" fmla="*/ 143738 w 469596"/>
                      <a:gd name="connsiteY376" fmla="*/ 235649 h 427914"/>
                      <a:gd name="connsiteX377" fmla="*/ 143167 w 469596"/>
                      <a:gd name="connsiteY377" fmla="*/ 232982 h 427914"/>
                      <a:gd name="connsiteX378" fmla="*/ 143071 w 469596"/>
                      <a:gd name="connsiteY378" fmla="*/ 231839 h 427914"/>
                      <a:gd name="connsiteX379" fmla="*/ 142119 w 469596"/>
                      <a:gd name="connsiteY379" fmla="*/ 229743 h 427914"/>
                      <a:gd name="connsiteX380" fmla="*/ 141928 w 469596"/>
                      <a:gd name="connsiteY380" fmla="*/ 228219 h 427914"/>
                      <a:gd name="connsiteX381" fmla="*/ 142976 w 469596"/>
                      <a:gd name="connsiteY381" fmla="*/ 226409 h 427914"/>
                      <a:gd name="connsiteX382" fmla="*/ 143357 w 469596"/>
                      <a:gd name="connsiteY382" fmla="*/ 224409 h 427914"/>
                      <a:gd name="connsiteX383" fmla="*/ 143262 w 469596"/>
                      <a:gd name="connsiteY383" fmla="*/ 221551 h 427914"/>
                      <a:gd name="connsiteX384" fmla="*/ 142595 w 469596"/>
                      <a:gd name="connsiteY384" fmla="*/ 219647 h 427914"/>
                      <a:gd name="connsiteX385" fmla="*/ 142976 w 469596"/>
                      <a:gd name="connsiteY385" fmla="*/ 217837 h 427914"/>
                      <a:gd name="connsiteX386" fmla="*/ 143071 w 469596"/>
                      <a:gd name="connsiteY386" fmla="*/ 216884 h 427914"/>
                      <a:gd name="connsiteX387" fmla="*/ 142690 w 469596"/>
                      <a:gd name="connsiteY387" fmla="*/ 215646 h 427914"/>
                      <a:gd name="connsiteX388" fmla="*/ 143548 w 469596"/>
                      <a:gd name="connsiteY388" fmla="*/ 214313 h 427914"/>
                      <a:gd name="connsiteX389" fmla="*/ 143738 w 469596"/>
                      <a:gd name="connsiteY389" fmla="*/ 211265 h 427914"/>
                      <a:gd name="connsiteX390" fmla="*/ 144595 w 469596"/>
                      <a:gd name="connsiteY390" fmla="*/ 209836 h 427914"/>
                      <a:gd name="connsiteX391" fmla="*/ 144214 w 469596"/>
                      <a:gd name="connsiteY391" fmla="*/ 207931 h 427914"/>
                      <a:gd name="connsiteX392" fmla="*/ 144786 w 469596"/>
                      <a:gd name="connsiteY392" fmla="*/ 205740 h 427914"/>
                      <a:gd name="connsiteX393" fmla="*/ 145357 w 469596"/>
                      <a:gd name="connsiteY393" fmla="*/ 203073 h 427914"/>
                      <a:gd name="connsiteX394" fmla="*/ 144500 w 469596"/>
                      <a:gd name="connsiteY394" fmla="*/ 201073 h 427914"/>
                      <a:gd name="connsiteX395" fmla="*/ 144691 w 469596"/>
                      <a:gd name="connsiteY395" fmla="*/ 200120 h 427914"/>
                      <a:gd name="connsiteX396" fmla="*/ 145262 w 469596"/>
                      <a:gd name="connsiteY396" fmla="*/ 198787 h 427914"/>
                      <a:gd name="connsiteX397" fmla="*/ 145643 w 469596"/>
                      <a:gd name="connsiteY397" fmla="*/ 197168 h 427914"/>
                      <a:gd name="connsiteX398" fmla="*/ 147358 w 469596"/>
                      <a:gd name="connsiteY398" fmla="*/ 196691 h 427914"/>
                      <a:gd name="connsiteX399" fmla="*/ 148501 w 469596"/>
                      <a:gd name="connsiteY399" fmla="*/ 196882 h 427914"/>
                      <a:gd name="connsiteX400" fmla="*/ 149739 w 469596"/>
                      <a:gd name="connsiteY400" fmla="*/ 196215 h 427914"/>
                      <a:gd name="connsiteX401" fmla="*/ 150787 w 469596"/>
                      <a:gd name="connsiteY401" fmla="*/ 196310 h 427914"/>
                      <a:gd name="connsiteX402" fmla="*/ 152406 w 469596"/>
                      <a:gd name="connsiteY402" fmla="*/ 197168 h 427914"/>
                      <a:gd name="connsiteX403" fmla="*/ 153835 w 469596"/>
                      <a:gd name="connsiteY403" fmla="*/ 196977 h 427914"/>
                      <a:gd name="connsiteX404" fmla="*/ 154311 w 469596"/>
                      <a:gd name="connsiteY404" fmla="*/ 195644 h 427914"/>
                      <a:gd name="connsiteX405" fmla="*/ 155549 w 469596"/>
                      <a:gd name="connsiteY405" fmla="*/ 194310 h 427914"/>
                      <a:gd name="connsiteX406" fmla="*/ 155930 w 469596"/>
                      <a:gd name="connsiteY406" fmla="*/ 193072 h 427914"/>
                      <a:gd name="connsiteX407" fmla="*/ 155073 w 469596"/>
                      <a:gd name="connsiteY407" fmla="*/ 191167 h 427914"/>
                      <a:gd name="connsiteX408" fmla="*/ 155644 w 469596"/>
                      <a:gd name="connsiteY408" fmla="*/ 188881 h 427914"/>
                      <a:gd name="connsiteX409" fmla="*/ 156120 w 469596"/>
                      <a:gd name="connsiteY409" fmla="*/ 187357 h 427914"/>
                      <a:gd name="connsiteX410" fmla="*/ 154978 w 469596"/>
                      <a:gd name="connsiteY410" fmla="*/ 184595 h 427914"/>
                      <a:gd name="connsiteX411" fmla="*/ 154501 w 469596"/>
                      <a:gd name="connsiteY411" fmla="*/ 181642 h 427914"/>
                      <a:gd name="connsiteX412" fmla="*/ 153073 w 469596"/>
                      <a:gd name="connsiteY412" fmla="*/ 179832 h 427914"/>
                      <a:gd name="connsiteX413" fmla="*/ 152501 w 469596"/>
                      <a:gd name="connsiteY413" fmla="*/ 177355 h 427914"/>
                      <a:gd name="connsiteX414" fmla="*/ 150882 w 469596"/>
                      <a:gd name="connsiteY414" fmla="*/ 174689 h 427914"/>
                      <a:gd name="connsiteX415" fmla="*/ 149072 w 469596"/>
                      <a:gd name="connsiteY415" fmla="*/ 174117 h 427914"/>
                      <a:gd name="connsiteX416" fmla="*/ 147834 w 469596"/>
                      <a:gd name="connsiteY416" fmla="*/ 172022 h 427914"/>
                      <a:gd name="connsiteX417" fmla="*/ 149072 w 469596"/>
                      <a:gd name="connsiteY417" fmla="*/ 171545 h 427914"/>
                      <a:gd name="connsiteX418" fmla="*/ 150310 w 469596"/>
                      <a:gd name="connsiteY418" fmla="*/ 171641 h 427914"/>
                      <a:gd name="connsiteX419" fmla="*/ 150025 w 469596"/>
                      <a:gd name="connsiteY419" fmla="*/ 168974 h 427914"/>
                      <a:gd name="connsiteX420" fmla="*/ 149834 w 469596"/>
                      <a:gd name="connsiteY420" fmla="*/ 167926 h 427914"/>
                      <a:gd name="connsiteX421" fmla="*/ 149358 w 469596"/>
                      <a:gd name="connsiteY421" fmla="*/ 165354 h 427914"/>
                      <a:gd name="connsiteX422" fmla="*/ 147739 w 469596"/>
                      <a:gd name="connsiteY422" fmla="*/ 164306 h 427914"/>
                      <a:gd name="connsiteX423" fmla="*/ 148405 w 469596"/>
                      <a:gd name="connsiteY423" fmla="*/ 163449 h 427914"/>
                      <a:gd name="connsiteX424" fmla="*/ 149072 w 469596"/>
                      <a:gd name="connsiteY424" fmla="*/ 162592 h 427914"/>
                      <a:gd name="connsiteX425" fmla="*/ 148405 w 469596"/>
                      <a:gd name="connsiteY425" fmla="*/ 160687 h 427914"/>
                      <a:gd name="connsiteX426" fmla="*/ 146786 w 469596"/>
                      <a:gd name="connsiteY426" fmla="*/ 158687 h 427914"/>
                      <a:gd name="connsiteX427" fmla="*/ 147072 w 469596"/>
                      <a:gd name="connsiteY427" fmla="*/ 157448 h 427914"/>
                      <a:gd name="connsiteX428" fmla="*/ 147643 w 469596"/>
                      <a:gd name="connsiteY428" fmla="*/ 156591 h 427914"/>
                      <a:gd name="connsiteX429" fmla="*/ 148310 w 469596"/>
                      <a:gd name="connsiteY429" fmla="*/ 155448 h 427914"/>
                      <a:gd name="connsiteX430" fmla="*/ 148977 w 469596"/>
                      <a:gd name="connsiteY430" fmla="*/ 154400 h 427914"/>
                      <a:gd name="connsiteX431" fmla="*/ 147929 w 469596"/>
                      <a:gd name="connsiteY431" fmla="*/ 153543 h 427914"/>
                      <a:gd name="connsiteX432" fmla="*/ 147453 w 469596"/>
                      <a:gd name="connsiteY432" fmla="*/ 152972 h 427914"/>
                      <a:gd name="connsiteX433" fmla="*/ 149072 w 469596"/>
                      <a:gd name="connsiteY433" fmla="*/ 152781 h 427914"/>
                      <a:gd name="connsiteX434" fmla="*/ 148691 w 469596"/>
                      <a:gd name="connsiteY434" fmla="*/ 151828 h 427914"/>
                      <a:gd name="connsiteX435" fmla="*/ 147358 w 469596"/>
                      <a:gd name="connsiteY435" fmla="*/ 151352 h 427914"/>
                      <a:gd name="connsiteX436" fmla="*/ 147358 w 469596"/>
                      <a:gd name="connsiteY436" fmla="*/ 149352 h 427914"/>
                      <a:gd name="connsiteX437" fmla="*/ 148024 w 469596"/>
                      <a:gd name="connsiteY437" fmla="*/ 148495 h 427914"/>
                      <a:gd name="connsiteX438" fmla="*/ 149549 w 469596"/>
                      <a:gd name="connsiteY438" fmla="*/ 148209 h 427914"/>
                      <a:gd name="connsiteX439" fmla="*/ 149167 w 469596"/>
                      <a:gd name="connsiteY439" fmla="*/ 146780 h 427914"/>
                      <a:gd name="connsiteX440" fmla="*/ 149834 w 469596"/>
                      <a:gd name="connsiteY440" fmla="*/ 145351 h 427914"/>
                      <a:gd name="connsiteX441" fmla="*/ 151072 w 469596"/>
                      <a:gd name="connsiteY441" fmla="*/ 144399 h 427914"/>
                      <a:gd name="connsiteX442" fmla="*/ 150691 w 469596"/>
                      <a:gd name="connsiteY442" fmla="*/ 142399 h 427914"/>
                      <a:gd name="connsiteX443" fmla="*/ 150501 w 469596"/>
                      <a:gd name="connsiteY443" fmla="*/ 140780 h 427914"/>
                      <a:gd name="connsiteX444" fmla="*/ 151453 w 469596"/>
                      <a:gd name="connsiteY444" fmla="*/ 139732 h 427914"/>
                      <a:gd name="connsiteX445" fmla="*/ 151549 w 469596"/>
                      <a:gd name="connsiteY445" fmla="*/ 138589 h 427914"/>
                      <a:gd name="connsiteX446" fmla="*/ 152120 w 469596"/>
                      <a:gd name="connsiteY446" fmla="*/ 136970 h 427914"/>
                      <a:gd name="connsiteX447" fmla="*/ 151739 w 469596"/>
                      <a:gd name="connsiteY447" fmla="*/ 135636 h 427914"/>
                      <a:gd name="connsiteX448" fmla="*/ 150977 w 469596"/>
                      <a:gd name="connsiteY448" fmla="*/ 134303 h 427914"/>
                      <a:gd name="connsiteX449" fmla="*/ 151549 w 469596"/>
                      <a:gd name="connsiteY449" fmla="*/ 133922 h 427914"/>
                      <a:gd name="connsiteX450" fmla="*/ 152692 w 469596"/>
                      <a:gd name="connsiteY450" fmla="*/ 134398 h 427914"/>
                      <a:gd name="connsiteX451" fmla="*/ 152120 w 469596"/>
                      <a:gd name="connsiteY451" fmla="*/ 133160 h 427914"/>
                      <a:gd name="connsiteX452" fmla="*/ 153168 w 469596"/>
                      <a:gd name="connsiteY452" fmla="*/ 131540 h 427914"/>
                      <a:gd name="connsiteX453" fmla="*/ 154216 w 469596"/>
                      <a:gd name="connsiteY453" fmla="*/ 130493 h 427914"/>
                      <a:gd name="connsiteX454" fmla="*/ 155263 w 469596"/>
                      <a:gd name="connsiteY454" fmla="*/ 128778 h 427914"/>
                      <a:gd name="connsiteX455" fmla="*/ 156883 w 469596"/>
                      <a:gd name="connsiteY455" fmla="*/ 126682 h 427914"/>
                      <a:gd name="connsiteX456" fmla="*/ 158026 w 469596"/>
                      <a:gd name="connsiteY456" fmla="*/ 124682 h 427914"/>
                      <a:gd name="connsiteX457" fmla="*/ 156120 w 469596"/>
                      <a:gd name="connsiteY457" fmla="*/ 121349 h 427914"/>
                      <a:gd name="connsiteX458" fmla="*/ 156311 w 469596"/>
                      <a:gd name="connsiteY458" fmla="*/ 119158 h 427914"/>
                      <a:gd name="connsiteX459" fmla="*/ 155073 w 469596"/>
                      <a:gd name="connsiteY459" fmla="*/ 117920 h 427914"/>
                      <a:gd name="connsiteX460" fmla="*/ 153835 w 469596"/>
                      <a:gd name="connsiteY460" fmla="*/ 116491 h 427914"/>
                      <a:gd name="connsiteX461" fmla="*/ 155454 w 469596"/>
                      <a:gd name="connsiteY461" fmla="*/ 115729 h 427914"/>
                      <a:gd name="connsiteX462" fmla="*/ 155740 w 469596"/>
                      <a:gd name="connsiteY462" fmla="*/ 114776 h 427914"/>
                      <a:gd name="connsiteX463" fmla="*/ 156025 w 469596"/>
                      <a:gd name="connsiteY463" fmla="*/ 114014 h 427914"/>
                      <a:gd name="connsiteX464" fmla="*/ 156978 w 469596"/>
                      <a:gd name="connsiteY464" fmla="*/ 113157 h 427914"/>
                      <a:gd name="connsiteX465" fmla="*/ 157454 w 469596"/>
                      <a:gd name="connsiteY465" fmla="*/ 112109 h 427914"/>
                      <a:gd name="connsiteX466" fmla="*/ 157740 w 469596"/>
                      <a:gd name="connsiteY466" fmla="*/ 110871 h 427914"/>
                      <a:gd name="connsiteX467" fmla="*/ 157930 w 469596"/>
                      <a:gd name="connsiteY467" fmla="*/ 108776 h 427914"/>
                      <a:gd name="connsiteX468" fmla="*/ 158787 w 469596"/>
                      <a:gd name="connsiteY468" fmla="*/ 108776 h 427914"/>
                      <a:gd name="connsiteX469" fmla="*/ 159454 w 469596"/>
                      <a:gd name="connsiteY469" fmla="*/ 109252 h 427914"/>
                      <a:gd name="connsiteX470" fmla="*/ 159264 w 469596"/>
                      <a:gd name="connsiteY470" fmla="*/ 107347 h 427914"/>
                      <a:gd name="connsiteX471" fmla="*/ 160407 w 469596"/>
                      <a:gd name="connsiteY471" fmla="*/ 105251 h 427914"/>
                      <a:gd name="connsiteX472" fmla="*/ 159359 w 469596"/>
                      <a:gd name="connsiteY472" fmla="*/ 103537 h 427914"/>
                      <a:gd name="connsiteX473" fmla="*/ 158883 w 469596"/>
                      <a:gd name="connsiteY473" fmla="*/ 101632 h 427914"/>
                      <a:gd name="connsiteX474" fmla="*/ 157454 w 469596"/>
                      <a:gd name="connsiteY474" fmla="*/ 100298 h 427914"/>
                      <a:gd name="connsiteX475" fmla="*/ 156311 w 469596"/>
                      <a:gd name="connsiteY475" fmla="*/ 98870 h 427914"/>
                      <a:gd name="connsiteX476" fmla="*/ 156216 w 469596"/>
                      <a:gd name="connsiteY476" fmla="*/ 97631 h 427914"/>
                      <a:gd name="connsiteX477" fmla="*/ 155359 w 469596"/>
                      <a:gd name="connsiteY477" fmla="*/ 98298 h 427914"/>
                      <a:gd name="connsiteX478" fmla="*/ 154406 w 469596"/>
                      <a:gd name="connsiteY478" fmla="*/ 97917 h 427914"/>
                      <a:gd name="connsiteX479" fmla="*/ 152977 w 469596"/>
                      <a:gd name="connsiteY479" fmla="*/ 97726 h 427914"/>
                      <a:gd name="connsiteX480" fmla="*/ 151834 w 469596"/>
                      <a:gd name="connsiteY480" fmla="*/ 96488 h 427914"/>
                      <a:gd name="connsiteX481" fmla="*/ 151168 w 469596"/>
                      <a:gd name="connsiteY481" fmla="*/ 94869 h 427914"/>
                      <a:gd name="connsiteX482" fmla="*/ 150691 w 469596"/>
                      <a:gd name="connsiteY482" fmla="*/ 94488 h 427914"/>
                      <a:gd name="connsiteX483" fmla="*/ 148882 w 469596"/>
                      <a:gd name="connsiteY483" fmla="*/ 94488 h 427914"/>
                      <a:gd name="connsiteX484" fmla="*/ 147929 w 469596"/>
                      <a:gd name="connsiteY484" fmla="*/ 93726 h 427914"/>
                      <a:gd name="connsiteX485" fmla="*/ 145738 w 469596"/>
                      <a:gd name="connsiteY485" fmla="*/ 91059 h 427914"/>
                      <a:gd name="connsiteX486" fmla="*/ 144024 w 469596"/>
                      <a:gd name="connsiteY486" fmla="*/ 89726 h 427914"/>
                      <a:gd name="connsiteX487" fmla="*/ 142119 w 469596"/>
                      <a:gd name="connsiteY487" fmla="*/ 88202 h 427914"/>
                      <a:gd name="connsiteX488" fmla="*/ 140024 w 469596"/>
                      <a:gd name="connsiteY488" fmla="*/ 85820 h 427914"/>
                      <a:gd name="connsiteX489" fmla="*/ 138309 w 469596"/>
                      <a:gd name="connsiteY489" fmla="*/ 84201 h 427914"/>
                      <a:gd name="connsiteX490" fmla="*/ 133165 w 469596"/>
                      <a:gd name="connsiteY490" fmla="*/ 80963 h 427914"/>
                      <a:gd name="connsiteX491" fmla="*/ 132022 w 469596"/>
                      <a:gd name="connsiteY491" fmla="*/ 79343 h 427914"/>
                      <a:gd name="connsiteX492" fmla="*/ 130784 w 469596"/>
                      <a:gd name="connsiteY492" fmla="*/ 79534 h 427914"/>
                      <a:gd name="connsiteX493" fmla="*/ 129546 w 469596"/>
                      <a:gd name="connsiteY493" fmla="*/ 79153 h 427914"/>
                      <a:gd name="connsiteX494" fmla="*/ 126974 w 469596"/>
                      <a:gd name="connsiteY494" fmla="*/ 79724 h 427914"/>
                      <a:gd name="connsiteX495" fmla="*/ 125069 w 469596"/>
                      <a:gd name="connsiteY495" fmla="*/ 79915 h 427914"/>
                      <a:gd name="connsiteX496" fmla="*/ 124212 w 469596"/>
                      <a:gd name="connsiteY496" fmla="*/ 78772 h 427914"/>
                      <a:gd name="connsiteX497" fmla="*/ 123164 w 469596"/>
                      <a:gd name="connsiteY497" fmla="*/ 81534 h 427914"/>
                      <a:gd name="connsiteX498" fmla="*/ 124212 w 469596"/>
                      <a:gd name="connsiteY498" fmla="*/ 83820 h 427914"/>
                      <a:gd name="connsiteX499" fmla="*/ 123069 w 469596"/>
                      <a:gd name="connsiteY499" fmla="*/ 85725 h 427914"/>
                      <a:gd name="connsiteX500" fmla="*/ 121450 w 469596"/>
                      <a:gd name="connsiteY500" fmla="*/ 87344 h 427914"/>
                      <a:gd name="connsiteX501" fmla="*/ 120497 w 469596"/>
                      <a:gd name="connsiteY501" fmla="*/ 88297 h 427914"/>
                      <a:gd name="connsiteX502" fmla="*/ 121259 w 469596"/>
                      <a:gd name="connsiteY502" fmla="*/ 89630 h 427914"/>
                      <a:gd name="connsiteX503" fmla="*/ 121164 w 469596"/>
                      <a:gd name="connsiteY503" fmla="*/ 90583 h 427914"/>
                      <a:gd name="connsiteX504" fmla="*/ 120402 w 469596"/>
                      <a:gd name="connsiteY504" fmla="*/ 92393 h 427914"/>
                      <a:gd name="connsiteX505" fmla="*/ 120116 w 469596"/>
                      <a:gd name="connsiteY505" fmla="*/ 93821 h 427914"/>
                      <a:gd name="connsiteX506" fmla="*/ 117640 w 469596"/>
                      <a:gd name="connsiteY506" fmla="*/ 93726 h 427914"/>
                      <a:gd name="connsiteX507" fmla="*/ 116973 w 469596"/>
                      <a:gd name="connsiteY507" fmla="*/ 95250 h 427914"/>
                      <a:gd name="connsiteX508" fmla="*/ 115068 w 469596"/>
                      <a:gd name="connsiteY508" fmla="*/ 97060 h 427914"/>
                      <a:gd name="connsiteX509" fmla="*/ 113734 w 469596"/>
                      <a:gd name="connsiteY509" fmla="*/ 97822 h 427914"/>
                      <a:gd name="connsiteX510" fmla="*/ 111925 w 469596"/>
                      <a:gd name="connsiteY510" fmla="*/ 96488 h 427914"/>
                      <a:gd name="connsiteX511" fmla="*/ 109258 w 469596"/>
                      <a:gd name="connsiteY511" fmla="*/ 96107 h 427914"/>
                      <a:gd name="connsiteX512" fmla="*/ 108019 w 469596"/>
                      <a:gd name="connsiteY512" fmla="*/ 97346 h 427914"/>
                      <a:gd name="connsiteX513" fmla="*/ 107829 w 469596"/>
                      <a:gd name="connsiteY513" fmla="*/ 99917 h 427914"/>
                      <a:gd name="connsiteX514" fmla="*/ 107638 w 469596"/>
                      <a:gd name="connsiteY514" fmla="*/ 101251 h 427914"/>
                      <a:gd name="connsiteX515" fmla="*/ 106114 w 469596"/>
                      <a:gd name="connsiteY515" fmla="*/ 101632 h 427914"/>
                      <a:gd name="connsiteX516" fmla="*/ 104686 w 469596"/>
                      <a:gd name="connsiteY516" fmla="*/ 101632 h 427914"/>
                      <a:gd name="connsiteX517" fmla="*/ 103543 w 469596"/>
                      <a:gd name="connsiteY517" fmla="*/ 100870 h 427914"/>
                      <a:gd name="connsiteX518" fmla="*/ 101542 w 469596"/>
                      <a:gd name="connsiteY518" fmla="*/ 99441 h 427914"/>
                      <a:gd name="connsiteX519" fmla="*/ 100399 w 469596"/>
                      <a:gd name="connsiteY519" fmla="*/ 99822 h 427914"/>
                      <a:gd name="connsiteX520" fmla="*/ 98304 w 469596"/>
                      <a:gd name="connsiteY520" fmla="*/ 100108 h 427914"/>
                      <a:gd name="connsiteX521" fmla="*/ 96970 w 469596"/>
                      <a:gd name="connsiteY521" fmla="*/ 101918 h 427914"/>
                      <a:gd name="connsiteX522" fmla="*/ 94684 w 469596"/>
                      <a:gd name="connsiteY522" fmla="*/ 102203 h 427914"/>
                      <a:gd name="connsiteX523" fmla="*/ 93446 w 469596"/>
                      <a:gd name="connsiteY523" fmla="*/ 103346 h 427914"/>
                      <a:gd name="connsiteX524" fmla="*/ 91732 w 469596"/>
                      <a:gd name="connsiteY524" fmla="*/ 102870 h 427914"/>
                      <a:gd name="connsiteX525" fmla="*/ 90112 w 469596"/>
                      <a:gd name="connsiteY525" fmla="*/ 101346 h 427914"/>
                      <a:gd name="connsiteX526" fmla="*/ 88588 w 469596"/>
                      <a:gd name="connsiteY526" fmla="*/ 101537 h 427914"/>
                      <a:gd name="connsiteX527" fmla="*/ 86398 w 469596"/>
                      <a:gd name="connsiteY527" fmla="*/ 100679 h 427914"/>
                      <a:gd name="connsiteX528" fmla="*/ 85445 w 469596"/>
                      <a:gd name="connsiteY528" fmla="*/ 101632 h 427914"/>
                      <a:gd name="connsiteX529" fmla="*/ 85159 w 469596"/>
                      <a:gd name="connsiteY529" fmla="*/ 103918 h 427914"/>
                      <a:gd name="connsiteX530" fmla="*/ 83921 w 469596"/>
                      <a:gd name="connsiteY530" fmla="*/ 105061 h 427914"/>
                      <a:gd name="connsiteX531" fmla="*/ 83159 w 469596"/>
                      <a:gd name="connsiteY531" fmla="*/ 105918 h 427914"/>
                      <a:gd name="connsiteX532" fmla="*/ 82111 w 469596"/>
                      <a:gd name="connsiteY532" fmla="*/ 106871 h 427914"/>
                      <a:gd name="connsiteX533" fmla="*/ 80111 w 469596"/>
                      <a:gd name="connsiteY533" fmla="*/ 107156 h 427914"/>
                      <a:gd name="connsiteX534" fmla="*/ 79730 w 469596"/>
                      <a:gd name="connsiteY534" fmla="*/ 107918 h 427914"/>
                      <a:gd name="connsiteX535" fmla="*/ 78016 w 469596"/>
                      <a:gd name="connsiteY535" fmla="*/ 108585 h 427914"/>
                      <a:gd name="connsiteX536" fmla="*/ 76777 w 469596"/>
                      <a:gd name="connsiteY536" fmla="*/ 108871 h 427914"/>
                      <a:gd name="connsiteX537" fmla="*/ 74968 w 469596"/>
                      <a:gd name="connsiteY537" fmla="*/ 110299 h 427914"/>
                      <a:gd name="connsiteX538" fmla="*/ 73444 w 469596"/>
                      <a:gd name="connsiteY538" fmla="*/ 109823 h 427914"/>
                      <a:gd name="connsiteX539" fmla="*/ 71062 w 469596"/>
                      <a:gd name="connsiteY539" fmla="*/ 109157 h 427914"/>
                      <a:gd name="connsiteX540" fmla="*/ 68110 w 469596"/>
                      <a:gd name="connsiteY540" fmla="*/ 108680 h 427914"/>
                      <a:gd name="connsiteX541" fmla="*/ 66586 w 469596"/>
                      <a:gd name="connsiteY541" fmla="*/ 109061 h 427914"/>
                      <a:gd name="connsiteX542" fmla="*/ 65347 w 469596"/>
                      <a:gd name="connsiteY542" fmla="*/ 109061 h 427914"/>
                      <a:gd name="connsiteX543" fmla="*/ 64109 w 469596"/>
                      <a:gd name="connsiteY543" fmla="*/ 106966 h 427914"/>
                      <a:gd name="connsiteX544" fmla="*/ 63824 w 469596"/>
                      <a:gd name="connsiteY544" fmla="*/ 105632 h 427914"/>
                      <a:gd name="connsiteX545" fmla="*/ 62204 w 469596"/>
                      <a:gd name="connsiteY545" fmla="*/ 105156 h 427914"/>
                      <a:gd name="connsiteX546" fmla="*/ 61537 w 469596"/>
                      <a:gd name="connsiteY546" fmla="*/ 103823 h 427914"/>
                      <a:gd name="connsiteX547" fmla="*/ 60490 w 469596"/>
                      <a:gd name="connsiteY547" fmla="*/ 103251 h 427914"/>
                      <a:gd name="connsiteX548" fmla="*/ 60204 w 469596"/>
                      <a:gd name="connsiteY548" fmla="*/ 101632 h 427914"/>
                      <a:gd name="connsiteX549" fmla="*/ 60013 w 469596"/>
                      <a:gd name="connsiteY549" fmla="*/ 100584 h 427914"/>
                      <a:gd name="connsiteX550" fmla="*/ 59537 w 469596"/>
                      <a:gd name="connsiteY550" fmla="*/ 99917 h 427914"/>
                      <a:gd name="connsiteX551" fmla="*/ 59918 w 469596"/>
                      <a:gd name="connsiteY551" fmla="*/ 98679 h 427914"/>
                      <a:gd name="connsiteX552" fmla="*/ 58299 w 469596"/>
                      <a:gd name="connsiteY552" fmla="*/ 97917 h 427914"/>
                      <a:gd name="connsiteX553" fmla="*/ 58489 w 469596"/>
                      <a:gd name="connsiteY553" fmla="*/ 96488 h 427914"/>
                      <a:gd name="connsiteX554" fmla="*/ 57442 w 469596"/>
                      <a:gd name="connsiteY554" fmla="*/ 95441 h 427914"/>
                      <a:gd name="connsiteX555" fmla="*/ 56108 w 469596"/>
                      <a:gd name="connsiteY555" fmla="*/ 93345 h 427914"/>
                      <a:gd name="connsiteX556" fmla="*/ 54394 w 469596"/>
                      <a:gd name="connsiteY556" fmla="*/ 90869 h 427914"/>
                      <a:gd name="connsiteX557" fmla="*/ 54012 w 469596"/>
                      <a:gd name="connsiteY557" fmla="*/ 89345 h 427914"/>
                      <a:gd name="connsiteX558" fmla="*/ 52679 w 469596"/>
                      <a:gd name="connsiteY558" fmla="*/ 86678 h 427914"/>
                      <a:gd name="connsiteX559" fmla="*/ 51441 w 469596"/>
                      <a:gd name="connsiteY559" fmla="*/ 84296 h 427914"/>
                      <a:gd name="connsiteX560" fmla="*/ 50965 w 469596"/>
                      <a:gd name="connsiteY560" fmla="*/ 83058 h 427914"/>
                      <a:gd name="connsiteX561" fmla="*/ 50774 w 469596"/>
                      <a:gd name="connsiteY561" fmla="*/ 80486 h 427914"/>
                      <a:gd name="connsiteX562" fmla="*/ 49250 w 469596"/>
                      <a:gd name="connsiteY562" fmla="*/ 79915 h 427914"/>
                      <a:gd name="connsiteX563" fmla="*/ 47917 w 469596"/>
                      <a:gd name="connsiteY563" fmla="*/ 77248 h 427914"/>
                      <a:gd name="connsiteX564" fmla="*/ 46869 w 469596"/>
                      <a:gd name="connsiteY564" fmla="*/ 75343 h 427914"/>
                      <a:gd name="connsiteX565" fmla="*/ 46583 w 469596"/>
                      <a:gd name="connsiteY565" fmla="*/ 73057 h 427914"/>
                      <a:gd name="connsiteX566" fmla="*/ 47726 w 469596"/>
                      <a:gd name="connsiteY566" fmla="*/ 72295 h 427914"/>
                      <a:gd name="connsiteX567" fmla="*/ 48964 w 469596"/>
                      <a:gd name="connsiteY567" fmla="*/ 71438 h 427914"/>
                      <a:gd name="connsiteX568" fmla="*/ 49441 w 469596"/>
                      <a:gd name="connsiteY568" fmla="*/ 70485 h 427914"/>
                      <a:gd name="connsiteX569" fmla="*/ 49822 w 469596"/>
                      <a:gd name="connsiteY569" fmla="*/ 69152 h 427914"/>
                      <a:gd name="connsiteX570" fmla="*/ 49060 w 469596"/>
                      <a:gd name="connsiteY570" fmla="*/ 67628 h 427914"/>
                      <a:gd name="connsiteX571" fmla="*/ 49822 w 469596"/>
                      <a:gd name="connsiteY571" fmla="*/ 66580 h 427914"/>
                      <a:gd name="connsiteX572" fmla="*/ 48964 w 469596"/>
                      <a:gd name="connsiteY572" fmla="*/ 66008 h 427914"/>
                      <a:gd name="connsiteX573" fmla="*/ 47440 w 469596"/>
                      <a:gd name="connsiteY573" fmla="*/ 66485 h 427914"/>
                      <a:gd name="connsiteX574" fmla="*/ 46678 w 469596"/>
                      <a:gd name="connsiteY574" fmla="*/ 66104 h 427914"/>
                      <a:gd name="connsiteX575" fmla="*/ 45726 w 469596"/>
                      <a:gd name="connsiteY575" fmla="*/ 65723 h 427914"/>
                      <a:gd name="connsiteX576" fmla="*/ 44487 w 469596"/>
                      <a:gd name="connsiteY576" fmla="*/ 66580 h 427914"/>
                      <a:gd name="connsiteX577" fmla="*/ 43345 w 469596"/>
                      <a:gd name="connsiteY577" fmla="*/ 66485 h 427914"/>
                      <a:gd name="connsiteX578" fmla="*/ 41440 w 469596"/>
                      <a:gd name="connsiteY578" fmla="*/ 66104 h 427914"/>
                      <a:gd name="connsiteX579" fmla="*/ 39916 w 469596"/>
                      <a:gd name="connsiteY579" fmla="*/ 65532 h 427914"/>
                      <a:gd name="connsiteX580" fmla="*/ 39725 w 469596"/>
                      <a:gd name="connsiteY580" fmla="*/ 63722 h 427914"/>
                      <a:gd name="connsiteX581" fmla="*/ 38392 w 469596"/>
                      <a:gd name="connsiteY581" fmla="*/ 61913 h 427914"/>
                      <a:gd name="connsiteX582" fmla="*/ 37630 w 469596"/>
                      <a:gd name="connsiteY582" fmla="*/ 62484 h 427914"/>
                      <a:gd name="connsiteX583" fmla="*/ 36106 w 469596"/>
                      <a:gd name="connsiteY583" fmla="*/ 61627 h 427914"/>
                      <a:gd name="connsiteX584" fmla="*/ 34677 w 469596"/>
                      <a:gd name="connsiteY584" fmla="*/ 60579 h 427914"/>
                      <a:gd name="connsiteX585" fmla="*/ 33629 w 469596"/>
                      <a:gd name="connsiteY585" fmla="*/ 58769 h 427914"/>
                      <a:gd name="connsiteX586" fmla="*/ 32486 w 469596"/>
                      <a:gd name="connsiteY586" fmla="*/ 58769 h 427914"/>
                      <a:gd name="connsiteX587" fmla="*/ 30962 w 469596"/>
                      <a:gd name="connsiteY587" fmla="*/ 59150 h 427914"/>
                      <a:gd name="connsiteX588" fmla="*/ 29343 w 469596"/>
                      <a:gd name="connsiteY588" fmla="*/ 58484 h 427914"/>
                      <a:gd name="connsiteX589" fmla="*/ 28390 w 469596"/>
                      <a:gd name="connsiteY589" fmla="*/ 57436 h 427914"/>
                      <a:gd name="connsiteX590" fmla="*/ 28200 w 469596"/>
                      <a:gd name="connsiteY590" fmla="*/ 59246 h 427914"/>
                      <a:gd name="connsiteX591" fmla="*/ 27343 w 469596"/>
                      <a:gd name="connsiteY591" fmla="*/ 61055 h 427914"/>
                      <a:gd name="connsiteX592" fmla="*/ 27343 w 469596"/>
                      <a:gd name="connsiteY592" fmla="*/ 62198 h 427914"/>
                      <a:gd name="connsiteX593" fmla="*/ 26295 w 469596"/>
                      <a:gd name="connsiteY593" fmla="*/ 62960 h 427914"/>
                      <a:gd name="connsiteX594" fmla="*/ 26581 w 469596"/>
                      <a:gd name="connsiteY594" fmla="*/ 63913 h 427914"/>
                      <a:gd name="connsiteX595" fmla="*/ 24961 w 469596"/>
                      <a:gd name="connsiteY595" fmla="*/ 67342 h 427914"/>
                      <a:gd name="connsiteX596" fmla="*/ 24580 w 469596"/>
                      <a:gd name="connsiteY596" fmla="*/ 69056 h 427914"/>
                      <a:gd name="connsiteX597" fmla="*/ 22580 w 469596"/>
                      <a:gd name="connsiteY597" fmla="*/ 69914 h 427914"/>
                      <a:gd name="connsiteX598" fmla="*/ 20580 w 469596"/>
                      <a:gd name="connsiteY598" fmla="*/ 69818 h 427914"/>
                      <a:gd name="connsiteX599" fmla="*/ 18389 w 469596"/>
                      <a:gd name="connsiteY599" fmla="*/ 69533 h 427914"/>
                      <a:gd name="connsiteX600" fmla="*/ 17437 w 469596"/>
                      <a:gd name="connsiteY600" fmla="*/ 67818 h 427914"/>
                      <a:gd name="connsiteX601" fmla="*/ 15722 w 469596"/>
                      <a:gd name="connsiteY601" fmla="*/ 66294 h 427914"/>
                      <a:gd name="connsiteX602" fmla="*/ 15341 w 469596"/>
                      <a:gd name="connsiteY602" fmla="*/ 64199 h 427914"/>
                      <a:gd name="connsiteX603" fmla="*/ 13817 w 469596"/>
                      <a:gd name="connsiteY603" fmla="*/ 63818 h 427914"/>
                      <a:gd name="connsiteX604" fmla="*/ 12484 w 469596"/>
                      <a:gd name="connsiteY604" fmla="*/ 63627 h 427914"/>
                      <a:gd name="connsiteX605" fmla="*/ 11245 w 469596"/>
                      <a:gd name="connsiteY605" fmla="*/ 63722 h 427914"/>
                      <a:gd name="connsiteX606" fmla="*/ 10102 w 469596"/>
                      <a:gd name="connsiteY606" fmla="*/ 62865 h 427914"/>
                      <a:gd name="connsiteX607" fmla="*/ 7912 w 469596"/>
                      <a:gd name="connsiteY607" fmla="*/ 62579 h 427914"/>
                      <a:gd name="connsiteX608" fmla="*/ 7054 w 469596"/>
                      <a:gd name="connsiteY608" fmla="*/ 61627 h 427914"/>
                      <a:gd name="connsiteX609" fmla="*/ 5530 w 469596"/>
                      <a:gd name="connsiteY609" fmla="*/ 61151 h 427914"/>
                      <a:gd name="connsiteX610" fmla="*/ 4102 w 469596"/>
                      <a:gd name="connsiteY610" fmla="*/ 59817 h 427914"/>
                      <a:gd name="connsiteX611" fmla="*/ 2673 w 469596"/>
                      <a:gd name="connsiteY611" fmla="*/ 59246 h 427914"/>
                      <a:gd name="connsiteX612" fmla="*/ 1435 w 469596"/>
                      <a:gd name="connsiteY612" fmla="*/ 59817 h 427914"/>
                      <a:gd name="connsiteX613" fmla="*/ 101 w 469596"/>
                      <a:gd name="connsiteY613" fmla="*/ 59436 h 427914"/>
                      <a:gd name="connsiteX614" fmla="*/ 482 w 469596"/>
                      <a:gd name="connsiteY614" fmla="*/ 58293 h 427914"/>
                      <a:gd name="connsiteX615" fmla="*/ 1816 w 469596"/>
                      <a:gd name="connsiteY615" fmla="*/ 56674 h 427914"/>
                      <a:gd name="connsiteX616" fmla="*/ 2387 w 469596"/>
                      <a:gd name="connsiteY616" fmla="*/ 55340 h 427914"/>
                      <a:gd name="connsiteX617" fmla="*/ 3911 w 469596"/>
                      <a:gd name="connsiteY617" fmla="*/ 54293 h 427914"/>
                      <a:gd name="connsiteX618" fmla="*/ 5626 w 469596"/>
                      <a:gd name="connsiteY618" fmla="*/ 52007 h 427914"/>
                      <a:gd name="connsiteX619" fmla="*/ 6292 w 469596"/>
                      <a:gd name="connsiteY619" fmla="*/ 50006 h 427914"/>
                      <a:gd name="connsiteX620" fmla="*/ 7150 w 469596"/>
                      <a:gd name="connsiteY620" fmla="*/ 49149 h 427914"/>
                      <a:gd name="connsiteX621" fmla="*/ 7626 w 469596"/>
                      <a:gd name="connsiteY621" fmla="*/ 48387 h 427914"/>
                      <a:gd name="connsiteX622" fmla="*/ 9245 w 469596"/>
                      <a:gd name="connsiteY622" fmla="*/ 46006 h 427914"/>
                      <a:gd name="connsiteX623" fmla="*/ 9721 w 469596"/>
                      <a:gd name="connsiteY623" fmla="*/ 44577 h 427914"/>
                      <a:gd name="connsiteX624" fmla="*/ 9150 w 469596"/>
                      <a:gd name="connsiteY624" fmla="*/ 43434 h 427914"/>
                      <a:gd name="connsiteX625" fmla="*/ 10007 w 469596"/>
                      <a:gd name="connsiteY625" fmla="*/ 42291 h 427914"/>
                      <a:gd name="connsiteX626" fmla="*/ 10578 w 469596"/>
                      <a:gd name="connsiteY626" fmla="*/ 40196 h 427914"/>
                      <a:gd name="connsiteX627" fmla="*/ 10960 w 469596"/>
                      <a:gd name="connsiteY627" fmla="*/ 37719 h 427914"/>
                      <a:gd name="connsiteX628" fmla="*/ 12674 w 469596"/>
                      <a:gd name="connsiteY628" fmla="*/ 36100 h 427914"/>
                      <a:gd name="connsiteX629" fmla="*/ 13150 w 469596"/>
                      <a:gd name="connsiteY629" fmla="*/ 34100 h 427914"/>
                      <a:gd name="connsiteX630" fmla="*/ 12198 w 469596"/>
                      <a:gd name="connsiteY630" fmla="*/ 32957 h 427914"/>
                      <a:gd name="connsiteX631" fmla="*/ 11817 w 469596"/>
                      <a:gd name="connsiteY631" fmla="*/ 32099 h 427914"/>
                      <a:gd name="connsiteX632" fmla="*/ 10960 w 469596"/>
                      <a:gd name="connsiteY632" fmla="*/ 30861 h 427914"/>
                      <a:gd name="connsiteX633" fmla="*/ 9912 w 469596"/>
                      <a:gd name="connsiteY633" fmla="*/ 30385 h 427914"/>
                      <a:gd name="connsiteX634" fmla="*/ 7531 w 469596"/>
                      <a:gd name="connsiteY634" fmla="*/ 29242 h 427914"/>
                      <a:gd name="connsiteX635" fmla="*/ 7721 w 469596"/>
                      <a:gd name="connsiteY635" fmla="*/ 28004 h 427914"/>
                      <a:gd name="connsiteX636" fmla="*/ 7150 w 469596"/>
                      <a:gd name="connsiteY636" fmla="*/ 25908 h 427914"/>
                      <a:gd name="connsiteX637" fmla="*/ 5911 w 469596"/>
                      <a:gd name="connsiteY637" fmla="*/ 25622 h 427914"/>
                      <a:gd name="connsiteX638" fmla="*/ 4483 w 469596"/>
                      <a:gd name="connsiteY638" fmla="*/ 24670 h 427914"/>
                      <a:gd name="connsiteX639" fmla="*/ 2768 w 469596"/>
                      <a:gd name="connsiteY639" fmla="*/ 23717 h 427914"/>
                      <a:gd name="connsiteX640" fmla="*/ 1435 w 469596"/>
                      <a:gd name="connsiteY640" fmla="*/ 22955 h 427914"/>
                      <a:gd name="connsiteX641" fmla="*/ 1530 w 469596"/>
                      <a:gd name="connsiteY641" fmla="*/ 22860 h 427914"/>
                      <a:gd name="connsiteX642" fmla="*/ 3149 w 469596"/>
                      <a:gd name="connsiteY642" fmla="*/ 21908 h 427914"/>
                      <a:gd name="connsiteX643" fmla="*/ 5149 w 469596"/>
                      <a:gd name="connsiteY643" fmla="*/ 20479 h 427914"/>
                      <a:gd name="connsiteX644" fmla="*/ 7340 w 469596"/>
                      <a:gd name="connsiteY644" fmla="*/ 18860 h 427914"/>
                      <a:gd name="connsiteX645" fmla="*/ 9055 w 469596"/>
                      <a:gd name="connsiteY645" fmla="*/ 18288 h 427914"/>
                      <a:gd name="connsiteX646" fmla="*/ 11626 w 469596"/>
                      <a:gd name="connsiteY646" fmla="*/ 16288 h 427914"/>
                      <a:gd name="connsiteX647" fmla="*/ 13722 w 469596"/>
                      <a:gd name="connsiteY647" fmla="*/ 15907 h 427914"/>
                      <a:gd name="connsiteX648" fmla="*/ 16008 w 469596"/>
                      <a:gd name="connsiteY648" fmla="*/ 15526 h 427914"/>
                      <a:gd name="connsiteX649" fmla="*/ 18389 w 469596"/>
                      <a:gd name="connsiteY649" fmla="*/ 14859 h 427914"/>
                      <a:gd name="connsiteX650" fmla="*/ 20008 w 469596"/>
                      <a:gd name="connsiteY650" fmla="*/ 12383 h 427914"/>
                      <a:gd name="connsiteX651" fmla="*/ 22104 w 469596"/>
                      <a:gd name="connsiteY651" fmla="*/ 12287 h 427914"/>
                      <a:gd name="connsiteX652" fmla="*/ 23152 w 469596"/>
                      <a:gd name="connsiteY652" fmla="*/ 10763 h 427914"/>
                      <a:gd name="connsiteX653" fmla="*/ 24390 w 469596"/>
                      <a:gd name="connsiteY653" fmla="*/ 10097 h 427914"/>
                      <a:gd name="connsiteX654" fmla="*/ 25533 w 469596"/>
                      <a:gd name="connsiteY654" fmla="*/ 11335 h 427914"/>
                      <a:gd name="connsiteX655" fmla="*/ 27724 w 469596"/>
                      <a:gd name="connsiteY655" fmla="*/ 12002 h 427914"/>
                      <a:gd name="connsiteX656" fmla="*/ 29152 w 469596"/>
                      <a:gd name="connsiteY656" fmla="*/ 11049 h 427914"/>
                      <a:gd name="connsiteX657" fmla="*/ 30867 w 469596"/>
                      <a:gd name="connsiteY657" fmla="*/ 10668 h 427914"/>
                      <a:gd name="connsiteX658" fmla="*/ 34486 w 469596"/>
                      <a:gd name="connsiteY658" fmla="*/ 9811 h 427914"/>
                      <a:gd name="connsiteX659" fmla="*/ 38106 w 469596"/>
                      <a:gd name="connsiteY659" fmla="*/ 8954 h 427914"/>
                      <a:gd name="connsiteX660" fmla="*/ 40582 w 469596"/>
                      <a:gd name="connsiteY660" fmla="*/ 7906 h 427914"/>
                      <a:gd name="connsiteX661" fmla="*/ 42297 w 469596"/>
                      <a:gd name="connsiteY661" fmla="*/ 6477 h 427914"/>
                      <a:gd name="connsiteX662" fmla="*/ 44392 w 469596"/>
                      <a:gd name="connsiteY662" fmla="*/ 5429 h 427914"/>
                      <a:gd name="connsiteX663" fmla="*/ 46393 w 469596"/>
                      <a:gd name="connsiteY663" fmla="*/ 5239 h 427914"/>
                      <a:gd name="connsiteX664" fmla="*/ 47631 w 469596"/>
                      <a:gd name="connsiteY664" fmla="*/ 4096 h 427914"/>
                      <a:gd name="connsiteX665" fmla="*/ 49631 w 469596"/>
                      <a:gd name="connsiteY665" fmla="*/ 1619 h 427914"/>
                      <a:gd name="connsiteX666" fmla="*/ 52679 w 469596"/>
                      <a:gd name="connsiteY666" fmla="*/ 1810 h 427914"/>
                      <a:gd name="connsiteX667" fmla="*/ 54489 w 469596"/>
                      <a:gd name="connsiteY667" fmla="*/ 1715 h 427914"/>
                      <a:gd name="connsiteX668" fmla="*/ 57156 w 469596"/>
                      <a:gd name="connsiteY668" fmla="*/ 953 h 427914"/>
                      <a:gd name="connsiteX669" fmla="*/ 58775 w 469596"/>
                      <a:gd name="connsiteY669" fmla="*/ 857 h 427914"/>
                      <a:gd name="connsiteX670" fmla="*/ 59632 w 469596"/>
                      <a:gd name="connsiteY670" fmla="*/ 0 h 427914"/>
                      <a:gd name="connsiteX671" fmla="*/ 61252 w 469596"/>
                      <a:gd name="connsiteY671" fmla="*/ 857 h 427914"/>
                      <a:gd name="connsiteX672" fmla="*/ 64109 w 469596"/>
                      <a:gd name="connsiteY672" fmla="*/ 1619 h 427914"/>
                      <a:gd name="connsiteX673" fmla="*/ 66109 w 469596"/>
                      <a:gd name="connsiteY673" fmla="*/ 1619 h 427914"/>
                      <a:gd name="connsiteX674" fmla="*/ 68300 w 469596"/>
                      <a:gd name="connsiteY674" fmla="*/ 1715 h 427914"/>
                      <a:gd name="connsiteX675" fmla="*/ 71062 w 469596"/>
                      <a:gd name="connsiteY675" fmla="*/ 3239 h 427914"/>
                      <a:gd name="connsiteX676" fmla="*/ 72777 w 469596"/>
                      <a:gd name="connsiteY676" fmla="*/ 4572 h 427914"/>
                      <a:gd name="connsiteX677" fmla="*/ 73920 w 469596"/>
                      <a:gd name="connsiteY677" fmla="*/ 4191 h 427914"/>
                      <a:gd name="connsiteX678" fmla="*/ 74872 w 469596"/>
                      <a:gd name="connsiteY678" fmla="*/ 5429 h 427914"/>
                      <a:gd name="connsiteX679" fmla="*/ 76206 w 469596"/>
                      <a:gd name="connsiteY679" fmla="*/ 6096 h 427914"/>
                      <a:gd name="connsiteX680" fmla="*/ 78111 w 469596"/>
                      <a:gd name="connsiteY680" fmla="*/ 4477 h 427914"/>
                      <a:gd name="connsiteX681" fmla="*/ 79825 w 469596"/>
                      <a:gd name="connsiteY681" fmla="*/ 4667 h 427914"/>
                      <a:gd name="connsiteX682" fmla="*/ 82016 w 469596"/>
                      <a:gd name="connsiteY682" fmla="*/ 6191 h 427914"/>
                      <a:gd name="connsiteX683" fmla="*/ 83635 w 469596"/>
                      <a:gd name="connsiteY683" fmla="*/ 7906 h 427914"/>
                      <a:gd name="connsiteX684" fmla="*/ 84683 w 469596"/>
                      <a:gd name="connsiteY684" fmla="*/ 9049 h 427914"/>
                      <a:gd name="connsiteX685" fmla="*/ 85731 w 469596"/>
                      <a:gd name="connsiteY685" fmla="*/ 9525 h 427914"/>
                      <a:gd name="connsiteX686" fmla="*/ 87160 w 469596"/>
                      <a:gd name="connsiteY686" fmla="*/ 10097 h 427914"/>
                      <a:gd name="connsiteX687" fmla="*/ 89350 w 469596"/>
                      <a:gd name="connsiteY687" fmla="*/ 10478 h 427914"/>
                      <a:gd name="connsiteX688" fmla="*/ 92494 w 469596"/>
                      <a:gd name="connsiteY688" fmla="*/ 9430 h 427914"/>
                      <a:gd name="connsiteX689" fmla="*/ 94780 w 469596"/>
                      <a:gd name="connsiteY689" fmla="*/ 10097 h 427914"/>
                      <a:gd name="connsiteX690" fmla="*/ 94875 w 469596"/>
                      <a:gd name="connsiteY690" fmla="*/ 11335 h 427914"/>
                      <a:gd name="connsiteX691" fmla="*/ 96494 w 469596"/>
                      <a:gd name="connsiteY691" fmla="*/ 11621 h 427914"/>
                      <a:gd name="connsiteX692" fmla="*/ 98685 w 469596"/>
                      <a:gd name="connsiteY692" fmla="*/ 11335 h 427914"/>
                      <a:gd name="connsiteX693" fmla="*/ 99637 w 469596"/>
                      <a:gd name="connsiteY693" fmla="*/ 12573 h 427914"/>
                      <a:gd name="connsiteX694" fmla="*/ 100780 w 469596"/>
                      <a:gd name="connsiteY694" fmla="*/ 12383 h 427914"/>
                      <a:gd name="connsiteX695" fmla="*/ 100399 w 469596"/>
                      <a:gd name="connsiteY695" fmla="*/ 11240 h 427914"/>
                      <a:gd name="connsiteX696" fmla="*/ 99733 w 469596"/>
                      <a:gd name="connsiteY696" fmla="*/ 9620 h 427914"/>
                      <a:gd name="connsiteX697" fmla="*/ 101066 w 469596"/>
                      <a:gd name="connsiteY697" fmla="*/ 8382 h 427914"/>
                      <a:gd name="connsiteX698" fmla="*/ 102876 w 469596"/>
                      <a:gd name="connsiteY698" fmla="*/ 7239 h 427914"/>
                      <a:gd name="connsiteX699" fmla="*/ 104876 w 469596"/>
                      <a:gd name="connsiteY699" fmla="*/ 6477 h 427914"/>
                      <a:gd name="connsiteX700" fmla="*/ 107353 w 469596"/>
                      <a:gd name="connsiteY700" fmla="*/ 6096 h 427914"/>
                      <a:gd name="connsiteX701" fmla="*/ 109829 w 469596"/>
                      <a:gd name="connsiteY701" fmla="*/ 6572 h 427914"/>
                      <a:gd name="connsiteX702" fmla="*/ 111829 w 469596"/>
                      <a:gd name="connsiteY702" fmla="*/ 7525 h 427914"/>
                      <a:gd name="connsiteX703" fmla="*/ 113639 w 469596"/>
                      <a:gd name="connsiteY703" fmla="*/ 7906 h 427914"/>
                      <a:gd name="connsiteX704" fmla="*/ 115068 w 469596"/>
                      <a:gd name="connsiteY704" fmla="*/ 8001 h 427914"/>
                      <a:gd name="connsiteX705" fmla="*/ 116687 w 469596"/>
                      <a:gd name="connsiteY705" fmla="*/ 8573 h 427914"/>
                      <a:gd name="connsiteX706" fmla="*/ 121640 w 469596"/>
                      <a:gd name="connsiteY706" fmla="*/ 8954 h 427914"/>
                      <a:gd name="connsiteX707" fmla="*/ 122878 w 469596"/>
                      <a:gd name="connsiteY707" fmla="*/ 10668 h 427914"/>
                      <a:gd name="connsiteX708" fmla="*/ 124593 w 469596"/>
                      <a:gd name="connsiteY708" fmla="*/ 11716 h 427914"/>
                      <a:gd name="connsiteX709" fmla="*/ 126022 w 469596"/>
                      <a:gd name="connsiteY709" fmla="*/ 12287 h 427914"/>
                      <a:gd name="connsiteX710" fmla="*/ 126022 w 469596"/>
                      <a:gd name="connsiteY710" fmla="*/ 13716 h 427914"/>
                      <a:gd name="connsiteX711" fmla="*/ 125641 w 469596"/>
                      <a:gd name="connsiteY711" fmla="*/ 15145 h 427914"/>
                      <a:gd name="connsiteX712" fmla="*/ 124688 w 469596"/>
                      <a:gd name="connsiteY712" fmla="*/ 16288 h 427914"/>
                      <a:gd name="connsiteX713" fmla="*/ 125260 w 469596"/>
                      <a:gd name="connsiteY713" fmla="*/ 18288 h 427914"/>
                      <a:gd name="connsiteX714" fmla="*/ 126212 w 469596"/>
                      <a:gd name="connsiteY714" fmla="*/ 18002 h 427914"/>
                      <a:gd name="connsiteX715" fmla="*/ 127260 w 469596"/>
                      <a:gd name="connsiteY715" fmla="*/ 17240 h 427914"/>
                      <a:gd name="connsiteX716" fmla="*/ 128403 w 469596"/>
                      <a:gd name="connsiteY716" fmla="*/ 16193 h 427914"/>
                      <a:gd name="connsiteX717" fmla="*/ 130212 w 469596"/>
                      <a:gd name="connsiteY717" fmla="*/ 16097 h 427914"/>
                      <a:gd name="connsiteX718" fmla="*/ 131737 w 469596"/>
                      <a:gd name="connsiteY718" fmla="*/ 18098 h 427914"/>
                      <a:gd name="connsiteX719" fmla="*/ 133451 w 469596"/>
                      <a:gd name="connsiteY719" fmla="*/ 19526 h 427914"/>
                      <a:gd name="connsiteX720" fmla="*/ 134880 w 469596"/>
                      <a:gd name="connsiteY720" fmla="*/ 20955 h 427914"/>
                      <a:gd name="connsiteX721" fmla="*/ 135928 w 469596"/>
                      <a:gd name="connsiteY721" fmla="*/ 20860 h 427914"/>
                      <a:gd name="connsiteX722" fmla="*/ 136690 w 469596"/>
                      <a:gd name="connsiteY722" fmla="*/ 19050 h 427914"/>
                      <a:gd name="connsiteX723" fmla="*/ 138023 w 469596"/>
                      <a:gd name="connsiteY723" fmla="*/ 19241 h 427914"/>
                      <a:gd name="connsiteX724" fmla="*/ 139452 w 469596"/>
                      <a:gd name="connsiteY724" fmla="*/ 20384 h 427914"/>
                      <a:gd name="connsiteX725" fmla="*/ 137737 w 469596"/>
                      <a:gd name="connsiteY725" fmla="*/ 21908 h 427914"/>
                      <a:gd name="connsiteX726" fmla="*/ 138880 w 469596"/>
                      <a:gd name="connsiteY726" fmla="*/ 23717 h 427914"/>
                      <a:gd name="connsiteX727" fmla="*/ 138309 w 469596"/>
                      <a:gd name="connsiteY727" fmla="*/ 24765 h 427914"/>
                      <a:gd name="connsiteX728" fmla="*/ 136594 w 469596"/>
                      <a:gd name="connsiteY728" fmla="*/ 25622 h 427914"/>
                      <a:gd name="connsiteX729" fmla="*/ 137737 w 469596"/>
                      <a:gd name="connsiteY729" fmla="*/ 28575 h 427914"/>
                      <a:gd name="connsiteX730" fmla="*/ 139452 w 469596"/>
                      <a:gd name="connsiteY730" fmla="*/ 29432 h 427914"/>
                      <a:gd name="connsiteX731" fmla="*/ 140024 w 469596"/>
                      <a:gd name="connsiteY731" fmla="*/ 28575 h 427914"/>
                      <a:gd name="connsiteX732" fmla="*/ 140690 w 469596"/>
                      <a:gd name="connsiteY732" fmla="*/ 27908 h 427914"/>
                      <a:gd name="connsiteX733" fmla="*/ 143738 w 469596"/>
                      <a:gd name="connsiteY733" fmla="*/ 29337 h 427914"/>
                      <a:gd name="connsiteX734" fmla="*/ 145072 w 469596"/>
                      <a:gd name="connsiteY734" fmla="*/ 30861 h 427914"/>
                      <a:gd name="connsiteX735" fmla="*/ 145262 w 469596"/>
                      <a:gd name="connsiteY735" fmla="*/ 33242 h 427914"/>
                      <a:gd name="connsiteX736" fmla="*/ 146500 w 469596"/>
                      <a:gd name="connsiteY736" fmla="*/ 32766 h 427914"/>
                      <a:gd name="connsiteX737" fmla="*/ 148024 w 469596"/>
                      <a:gd name="connsiteY737" fmla="*/ 32861 h 427914"/>
                      <a:gd name="connsiteX738" fmla="*/ 150787 w 469596"/>
                      <a:gd name="connsiteY738" fmla="*/ 35909 h 427914"/>
                      <a:gd name="connsiteX739" fmla="*/ 150977 w 469596"/>
                      <a:gd name="connsiteY739" fmla="*/ 37814 h 427914"/>
                      <a:gd name="connsiteX740" fmla="*/ 150882 w 469596"/>
                      <a:gd name="connsiteY740" fmla="*/ 39434 h 427914"/>
                      <a:gd name="connsiteX741" fmla="*/ 152025 w 469596"/>
                      <a:gd name="connsiteY741" fmla="*/ 39719 h 427914"/>
                      <a:gd name="connsiteX742" fmla="*/ 154311 w 469596"/>
                      <a:gd name="connsiteY742" fmla="*/ 39719 h 427914"/>
                      <a:gd name="connsiteX743" fmla="*/ 154025 w 469596"/>
                      <a:gd name="connsiteY743" fmla="*/ 40577 h 427914"/>
                      <a:gd name="connsiteX744" fmla="*/ 152406 w 469596"/>
                      <a:gd name="connsiteY744" fmla="*/ 42005 h 427914"/>
                      <a:gd name="connsiteX745" fmla="*/ 151739 w 469596"/>
                      <a:gd name="connsiteY745" fmla="*/ 44196 h 427914"/>
                      <a:gd name="connsiteX746" fmla="*/ 153739 w 469596"/>
                      <a:gd name="connsiteY746" fmla="*/ 45149 h 427914"/>
                      <a:gd name="connsiteX747" fmla="*/ 155930 w 469596"/>
                      <a:gd name="connsiteY747" fmla="*/ 45434 h 427914"/>
                      <a:gd name="connsiteX748" fmla="*/ 158026 w 469596"/>
                      <a:gd name="connsiteY748" fmla="*/ 45434 h 427914"/>
                      <a:gd name="connsiteX749" fmla="*/ 160216 w 469596"/>
                      <a:gd name="connsiteY749" fmla="*/ 46387 h 427914"/>
                      <a:gd name="connsiteX750" fmla="*/ 160216 w 469596"/>
                      <a:gd name="connsiteY750" fmla="*/ 48578 h 427914"/>
                      <a:gd name="connsiteX751" fmla="*/ 160121 w 469596"/>
                      <a:gd name="connsiteY751" fmla="*/ 50387 h 427914"/>
                      <a:gd name="connsiteX752" fmla="*/ 159550 w 469596"/>
                      <a:gd name="connsiteY752" fmla="*/ 51149 h 427914"/>
                      <a:gd name="connsiteX753" fmla="*/ 158502 w 469596"/>
                      <a:gd name="connsiteY753" fmla="*/ 52578 h 427914"/>
                      <a:gd name="connsiteX754" fmla="*/ 159645 w 469596"/>
                      <a:gd name="connsiteY754" fmla="*/ 54674 h 427914"/>
                      <a:gd name="connsiteX755" fmla="*/ 160502 w 469596"/>
                      <a:gd name="connsiteY755" fmla="*/ 56007 h 427914"/>
                      <a:gd name="connsiteX756" fmla="*/ 162883 w 469596"/>
                      <a:gd name="connsiteY756" fmla="*/ 57912 h 427914"/>
                      <a:gd name="connsiteX757" fmla="*/ 164217 w 469596"/>
                      <a:gd name="connsiteY757" fmla="*/ 59817 h 427914"/>
                      <a:gd name="connsiteX758" fmla="*/ 166217 w 469596"/>
                      <a:gd name="connsiteY758" fmla="*/ 62198 h 427914"/>
                      <a:gd name="connsiteX759" fmla="*/ 167932 w 469596"/>
                      <a:gd name="connsiteY759" fmla="*/ 63437 h 427914"/>
                      <a:gd name="connsiteX760" fmla="*/ 169170 w 469596"/>
                      <a:gd name="connsiteY760" fmla="*/ 64103 h 427914"/>
                      <a:gd name="connsiteX761" fmla="*/ 170122 w 469596"/>
                      <a:gd name="connsiteY761" fmla="*/ 64199 h 427914"/>
                      <a:gd name="connsiteX762" fmla="*/ 170503 w 469596"/>
                      <a:gd name="connsiteY762" fmla="*/ 65246 h 427914"/>
                      <a:gd name="connsiteX763" fmla="*/ 170884 w 469596"/>
                      <a:gd name="connsiteY763" fmla="*/ 66675 h 427914"/>
                      <a:gd name="connsiteX764" fmla="*/ 171456 w 469596"/>
                      <a:gd name="connsiteY764" fmla="*/ 68294 h 427914"/>
                      <a:gd name="connsiteX765" fmla="*/ 170408 w 469596"/>
                      <a:gd name="connsiteY765" fmla="*/ 70009 h 427914"/>
                      <a:gd name="connsiteX766" fmla="*/ 172123 w 469596"/>
                      <a:gd name="connsiteY766" fmla="*/ 71247 h 427914"/>
                      <a:gd name="connsiteX767" fmla="*/ 175075 w 469596"/>
                      <a:gd name="connsiteY767" fmla="*/ 71628 h 427914"/>
                      <a:gd name="connsiteX768" fmla="*/ 176028 w 469596"/>
                      <a:gd name="connsiteY768" fmla="*/ 72676 h 427914"/>
                      <a:gd name="connsiteX769" fmla="*/ 175456 w 469596"/>
                      <a:gd name="connsiteY769" fmla="*/ 75438 h 427914"/>
                      <a:gd name="connsiteX770" fmla="*/ 176314 w 469596"/>
                      <a:gd name="connsiteY770" fmla="*/ 77343 h 427914"/>
                      <a:gd name="connsiteX771" fmla="*/ 179266 w 469596"/>
                      <a:gd name="connsiteY771" fmla="*/ 77438 h 427914"/>
                      <a:gd name="connsiteX772" fmla="*/ 180314 w 469596"/>
                      <a:gd name="connsiteY772" fmla="*/ 78486 h 427914"/>
                      <a:gd name="connsiteX773" fmla="*/ 180219 w 469596"/>
                      <a:gd name="connsiteY773" fmla="*/ 80296 h 427914"/>
                      <a:gd name="connsiteX774" fmla="*/ 178695 w 469596"/>
                      <a:gd name="connsiteY774" fmla="*/ 80677 h 427914"/>
                      <a:gd name="connsiteX775" fmla="*/ 178124 w 469596"/>
                      <a:gd name="connsiteY775" fmla="*/ 82201 h 427914"/>
                      <a:gd name="connsiteX776" fmla="*/ 179552 w 469596"/>
                      <a:gd name="connsiteY776" fmla="*/ 84677 h 427914"/>
                      <a:gd name="connsiteX777" fmla="*/ 180124 w 469596"/>
                      <a:gd name="connsiteY777" fmla="*/ 83915 h 427914"/>
                      <a:gd name="connsiteX778" fmla="*/ 179552 w 469596"/>
                      <a:gd name="connsiteY778" fmla="*/ 82391 h 427914"/>
                      <a:gd name="connsiteX779" fmla="*/ 179933 w 469596"/>
                      <a:gd name="connsiteY779" fmla="*/ 81725 h 427914"/>
                      <a:gd name="connsiteX780" fmla="*/ 180981 w 469596"/>
                      <a:gd name="connsiteY780" fmla="*/ 80963 h 427914"/>
                      <a:gd name="connsiteX781" fmla="*/ 182791 w 469596"/>
                      <a:gd name="connsiteY781" fmla="*/ 80677 h 427914"/>
                      <a:gd name="connsiteX782" fmla="*/ 182791 w 469596"/>
                      <a:gd name="connsiteY782" fmla="*/ 83058 h 427914"/>
                      <a:gd name="connsiteX783" fmla="*/ 182124 w 469596"/>
                      <a:gd name="connsiteY783" fmla="*/ 86582 h 427914"/>
                      <a:gd name="connsiteX784" fmla="*/ 182981 w 469596"/>
                      <a:gd name="connsiteY784" fmla="*/ 89154 h 427914"/>
                      <a:gd name="connsiteX785" fmla="*/ 184219 w 469596"/>
                      <a:gd name="connsiteY785" fmla="*/ 92107 h 427914"/>
                      <a:gd name="connsiteX786" fmla="*/ 185077 w 469596"/>
                      <a:gd name="connsiteY786" fmla="*/ 93536 h 427914"/>
                      <a:gd name="connsiteX787" fmla="*/ 186886 w 469596"/>
                      <a:gd name="connsiteY787" fmla="*/ 94678 h 427914"/>
                      <a:gd name="connsiteX788" fmla="*/ 188029 w 469596"/>
                      <a:gd name="connsiteY788" fmla="*/ 95441 h 427914"/>
                      <a:gd name="connsiteX789" fmla="*/ 189839 w 469596"/>
                      <a:gd name="connsiteY789" fmla="*/ 97346 h 427914"/>
                      <a:gd name="connsiteX790" fmla="*/ 192887 w 469596"/>
                      <a:gd name="connsiteY790" fmla="*/ 98489 h 427914"/>
                      <a:gd name="connsiteX791" fmla="*/ 195649 w 469596"/>
                      <a:gd name="connsiteY791" fmla="*/ 101727 h 427914"/>
                      <a:gd name="connsiteX792" fmla="*/ 197459 w 469596"/>
                      <a:gd name="connsiteY792" fmla="*/ 103918 h 427914"/>
                      <a:gd name="connsiteX793" fmla="*/ 198983 w 469596"/>
                      <a:gd name="connsiteY793" fmla="*/ 104680 h 427914"/>
                      <a:gd name="connsiteX794" fmla="*/ 200126 w 469596"/>
                      <a:gd name="connsiteY794" fmla="*/ 105823 h 427914"/>
                      <a:gd name="connsiteX795" fmla="*/ 200602 w 469596"/>
                      <a:gd name="connsiteY795" fmla="*/ 108299 h 427914"/>
                      <a:gd name="connsiteX796" fmla="*/ 202031 w 469596"/>
                      <a:gd name="connsiteY796" fmla="*/ 110014 h 427914"/>
                      <a:gd name="connsiteX797" fmla="*/ 203365 w 469596"/>
                      <a:gd name="connsiteY797" fmla="*/ 111538 h 427914"/>
                      <a:gd name="connsiteX798" fmla="*/ 204222 w 469596"/>
                      <a:gd name="connsiteY798" fmla="*/ 112776 h 427914"/>
                      <a:gd name="connsiteX799" fmla="*/ 204222 w 469596"/>
                      <a:gd name="connsiteY799" fmla="*/ 114395 h 427914"/>
                      <a:gd name="connsiteX800" fmla="*/ 203460 w 469596"/>
                      <a:gd name="connsiteY800" fmla="*/ 115538 h 427914"/>
                      <a:gd name="connsiteX801" fmla="*/ 203460 w 469596"/>
                      <a:gd name="connsiteY801" fmla="*/ 117253 h 427914"/>
                      <a:gd name="connsiteX802" fmla="*/ 203841 w 469596"/>
                      <a:gd name="connsiteY802" fmla="*/ 118586 h 427914"/>
                      <a:gd name="connsiteX803" fmla="*/ 205174 w 469596"/>
                      <a:gd name="connsiteY803" fmla="*/ 118872 h 427914"/>
                      <a:gd name="connsiteX804" fmla="*/ 206127 w 469596"/>
                      <a:gd name="connsiteY804" fmla="*/ 119634 h 427914"/>
                      <a:gd name="connsiteX805" fmla="*/ 206127 w 469596"/>
                      <a:gd name="connsiteY805" fmla="*/ 122492 h 427914"/>
                      <a:gd name="connsiteX806" fmla="*/ 206412 w 469596"/>
                      <a:gd name="connsiteY806" fmla="*/ 124111 h 427914"/>
                      <a:gd name="connsiteX807" fmla="*/ 207841 w 469596"/>
                      <a:gd name="connsiteY807" fmla="*/ 125444 h 427914"/>
                      <a:gd name="connsiteX808" fmla="*/ 209842 w 469596"/>
                      <a:gd name="connsiteY808" fmla="*/ 126016 h 427914"/>
                      <a:gd name="connsiteX809" fmla="*/ 212413 w 469596"/>
                      <a:gd name="connsiteY809" fmla="*/ 126301 h 427914"/>
                      <a:gd name="connsiteX810" fmla="*/ 214128 w 469596"/>
                      <a:gd name="connsiteY810" fmla="*/ 126397 h 427914"/>
                      <a:gd name="connsiteX811" fmla="*/ 215842 w 469596"/>
                      <a:gd name="connsiteY811" fmla="*/ 126778 h 427914"/>
                      <a:gd name="connsiteX812" fmla="*/ 216319 w 469596"/>
                      <a:gd name="connsiteY812" fmla="*/ 128683 h 427914"/>
                      <a:gd name="connsiteX813" fmla="*/ 216319 w 469596"/>
                      <a:gd name="connsiteY813" fmla="*/ 130683 h 427914"/>
                      <a:gd name="connsiteX814" fmla="*/ 215747 w 469596"/>
                      <a:gd name="connsiteY814" fmla="*/ 132493 h 427914"/>
                      <a:gd name="connsiteX815" fmla="*/ 215080 w 469596"/>
                      <a:gd name="connsiteY815" fmla="*/ 134684 h 427914"/>
                      <a:gd name="connsiteX816" fmla="*/ 215080 w 469596"/>
                      <a:gd name="connsiteY816" fmla="*/ 136779 h 427914"/>
                      <a:gd name="connsiteX817" fmla="*/ 215842 w 469596"/>
                      <a:gd name="connsiteY817" fmla="*/ 138874 h 427914"/>
                      <a:gd name="connsiteX818" fmla="*/ 217938 w 469596"/>
                      <a:gd name="connsiteY818" fmla="*/ 141446 h 427914"/>
                      <a:gd name="connsiteX819" fmla="*/ 218319 w 469596"/>
                      <a:gd name="connsiteY819" fmla="*/ 145066 h 427914"/>
                      <a:gd name="connsiteX820" fmla="*/ 219652 w 469596"/>
                      <a:gd name="connsiteY820" fmla="*/ 146971 h 427914"/>
                      <a:gd name="connsiteX821" fmla="*/ 222034 w 469596"/>
                      <a:gd name="connsiteY821" fmla="*/ 147542 h 427914"/>
                      <a:gd name="connsiteX822" fmla="*/ 224034 w 469596"/>
                      <a:gd name="connsiteY822" fmla="*/ 148209 h 427914"/>
                      <a:gd name="connsiteX823" fmla="*/ 224701 w 469596"/>
                      <a:gd name="connsiteY823" fmla="*/ 150400 h 427914"/>
                      <a:gd name="connsiteX824" fmla="*/ 226415 w 469596"/>
                      <a:gd name="connsiteY824" fmla="*/ 152400 h 427914"/>
                      <a:gd name="connsiteX825" fmla="*/ 228606 w 469596"/>
                      <a:gd name="connsiteY825" fmla="*/ 153162 h 427914"/>
                      <a:gd name="connsiteX826" fmla="*/ 229558 w 469596"/>
                      <a:gd name="connsiteY826" fmla="*/ 154210 h 427914"/>
                      <a:gd name="connsiteX827" fmla="*/ 230892 w 469596"/>
                      <a:gd name="connsiteY827" fmla="*/ 154686 h 427914"/>
                      <a:gd name="connsiteX828" fmla="*/ 232892 w 469596"/>
                      <a:gd name="connsiteY828" fmla="*/ 154591 h 427914"/>
                      <a:gd name="connsiteX829" fmla="*/ 234035 w 469596"/>
                      <a:gd name="connsiteY829" fmla="*/ 153829 h 427914"/>
                      <a:gd name="connsiteX830" fmla="*/ 234797 w 469596"/>
                      <a:gd name="connsiteY830" fmla="*/ 153448 h 427914"/>
                      <a:gd name="connsiteX831" fmla="*/ 236321 w 469596"/>
                      <a:gd name="connsiteY831" fmla="*/ 153734 h 427914"/>
                      <a:gd name="connsiteX832" fmla="*/ 238131 w 469596"/>
                      <a:gd name="connsiteY832" fmla="*/ 154305 h 427914"/>
                      <a:gd name="connsiteX833" fmla="*/ 240131 w 469596"/>
                      <a:gd name="connsiteY833" fmla="*/ 154305 h 427914"/>
                      <a:gd name="connsiteX834" fmla="*/ 242227 w 469596"/>
                      <a:gd name="connsiteY834" fmla="*/ 154019 h 427914"/>
                      <a:gd name="connsiteX835" fmla="*/ 243274 w 469596"/>
                      <a:gd name="connsiteY835" fmla="*/ 153162 h 427914"/>
                      <a:gd name="connsiteX836" fmla="*/ 244417 w 469596"/>
                      <a:gd name="connsiteY836" fmla="*/ 152305 h 427914"/>
                      <a:gd name="connsiteX837" fmla="*/ 245656 w 469596"/>
                      <a:gd name="connsiteY837" fmla="*/ 152495 h 427914"/>
                      <a:gd name="connsiteX838" fmla="*/ 247084 w 469596"/>
                      <a:gd name="connsiteY838" fmla="*/ 152400 h 427914"/>
                      <a:gd name="connsiteX839" fmla="*/ 247275 w 469596"/>
                      <a:gd name="connsiteY839" fmla="*/ 150876 h 427914"/>
                      <a:gd name="connsiteX840" fmla="*/ 248513 w 469596"/>
                      <a:gd name="connsiteY840" fmla="*/ 149733 h 427914"/>
                      <a:gd name="connsiteX841" fmla="*/ 250799 w 469596"/>
                      <a:gd name="connsiteY841" fmla="*/ 149066 h 427914"/>
                      <a:gd name="connsiteX842" fmla="*/ 252418 w 469596"/>
                      <a:gd name="connsiteY842" fmla="*/ 148209 h 427914"/>
                      <a:gd name="connsiteX843" fmla="*/ 253942 w 469596"/>
                      <a:gd name="connsiteY843" fmla="*/ 148304 h 427914"/>
                      <a:gd name="connsiteX844" fmla="*/ 255466 w 469596"/>
                      <a:gd name="connsiteY844" fmla="*/ 148399 h 427914"/>
                      <a:gd name="connsiteX845" fmla="*/ 257276 w 469596"/>
                      <a:gd name="connsiteY845" fmla="*/ 148495 h 427914"/>
                      <a:gd name="connsiteX846" fmla="*/ 258229 w 469596"/>
                      <a:gd name="connsiteY846" fmla="*/ 148019 h 427914"/>
                      <a:gd name="connsiteX847" fmla="*/ 258800 w 469596"/>
                      <a:gd name="connsiteY847" fmla="*/ 146971 h 427914"/>
                      <a:gd name="connsiteX848" fmla="*/ 260515 w 469596"/>
                      <a:gd name="connsiteY848" fmla="*/ 147638 h 427914"/>
                      <a:gd name="connsiteX849" fmla="*/ 260515 w 469596"/>
                      <a:gd name="connsiteY849" fmla="*/ 149447 h 427914"/>
                      <a:gd name="connsiteX850" fmla="*/ 259753 w 469596"/>
                      <a:gd name="connsiteY850" fmla="*/ 151543 h 427914"/>
                      <a:gd name="connsiteX851" fmla="*/ 260895 w 469596"/>
                      <a:gd name="connsiteY851" fmla="*/ 152495 h 427914"/>
                      <a:gd name="connsiteX852" fmla="*/ 262515 w 469596"/>
                      <a:gd name="connsiteY852" fmla="*/ 151638 h 427914"/>
                      <a:gd name="connsiteX853" fmla="*/ 264039 w 469596"/>
                      <a:gd name="connsiteY853" fmla="*/ 150876 h 427914"/>
                      <a:gd name="connsiteX854" fmla="*/ 265944 w 469596"/>
                      <a:gd name="connsiteY854" fmla="*/ 151543 h 427914"/>
                      <a:gd name="connsiteX855" fmla="*/ 267658 w 469596"/>
                      <a:gd name="connsiteY855" fmla="*/ 151543 h 427914"/>
                      <a:gd name="connsiteX856" fmla="*/ 269087 w 469596"/>
                      <a:gd name="connsiteY856" fmla="*/ 152400 h 427914"/>
                      <a:gd name="connsiteX857" fmla="*/ 270230 w 469596"/>
                      <a:gd name="connsiteY857" fmla="*/ 154210 h 427914"/>
                      <a:gd name="connsiteX858" fmla="*/ 271754 w 469596"/>
                      <a:gd name="connsiteY858" fmla="*/ 155353 h 427914"/>
                      <a:gd name="connsiteX859" fmla="*/ 273659 w 469596"/>
                      <a:gd name="connsiteY859" fmla="*/ 154686 h 427914"/>
                      <a:gd name="connsiteX860" fmla="*/ 274516 w 469596"/>
                      <a:gd name="connsiteY860" fmla="*/ 152876 h 427914"/>
                      <a:gd name="connsiteX861" fmla="*/ 275850 w 469596"/>
                      <a:gd name="connsiteY861" fmla="*/ 152210 h 427914"/>
                      <a:gd name="connsiteX862" fmla="*/ 277850 w 469596"/>
                      <a:gd name="connsiteY862" fmla="*/ 152876 h 427914"/>
                      <a:gd name="connsiteX863" fmla="*/ 279469 w 469596"/>
                      <a:gd name="connsiteY863" fmla="*/ 153353 h 427914"/>
                      <a:gd name="connsiteX864" fmla="*/ 280231 w 469596"/>
                      <a:gd name="connsiteY864" fmla="*/ 152114 h 427914"/>
                      <a:gd name="connsiteX865" fmla="*/ 279755 w 469596"/>
                      <a:gd name="connsiteY865" fmla="*/ 150209 h 427914"/>
                      <a:gd name="connsiteX866" fmla="*/ 280612 w 469596"/>
                      <a:gd name="connsiteY866" fmla="*/ 148780 h 427914"/>
                      <a:gd name="connsiteX867" fmla="*/ 282327 w 469596"/>
                      <a:gd name="connsiteY867" fmla="*/ 148399 h 427914"/>
                      <a:gd name="connsiteX868" fmla="*/ 284232 w 469596"/>
                      <a:gd name="connsiteY868" fmla="*/ 148685 h 427914"/>
                      <a:gd name="connsiteX869" fmla="*/ 285470 w 469596"/>
                      <a:gd name="connsiteY869" fmla="*/ 150305 h 427914"/>
                      <a:gd name="connsiteX870" fmla="*/ 286518 w 469596"/>
                      <a:gd name="connsiteY870" fmla="*/ 153067 h 427914"/>
                      <a:gd name="connsiteX871" fmla="*/ 287756 w 469596"/>
                      <a:gd name="connsiteY871" fmla="*/ 154591 h 427914"/>
                      <a:gd name="connsiteX872" fmla="*/ 289185 w 469596"/>
                      <a:gd name="connsiteY872" fmla="*/ 154305 h 427914"/>
                      <a:gd name="connsiteX873" fmla="*/ 290899 w 469596"/>
                      <a:gd name="connsiteY873" fmla="*/ 153162 h 427914"/>
                      <a:gd name="connsiteX874" fmla="*/ 292900 w 469596"/>
                      <a:gd name="connsiteY874" fmla="*/ 153638 h 427914"/>
                      <a:gd name="connsiteX875" fmla="*/ 293757 w 469596"/>
                      <a:gd name="connsiteY875" fmla="*/ 154972 h 427914"/>
                      <a:gd name="connsiteX876" fmla="*/ 294519 w 469596"/>
                      <a:gd name="connsiteY876" fmla="*/ 156972 h 427914"/>
                      <a:gd name="connsiteX877" fmla="*/ 296233 w 469596"/>
                      <a:gd name="connsiteY877" fmla="*/ 157544 h 427914"/>
                      <a:gd name="connsiteX878" fmla="*/ 297567 w 469596"/>
                      <a:gd name="connsiteY878" fmla="*/ 157163 h 427914"/>
                      <a:gd name="connsiteX879" fmla="*/ 298234 w 469596"/>
                      <a:gd name="connsiteY879" fmla="*/ 158972 h 427914"/>
                      <a:gd name="connsiteX880" fmla="*/ 299281 w 469596"/>
                      <a:gd name="connsiteY880" fmla="*/ 159925 h 427914"/>
                      <a:gd name="connsiteX881" fmla="*/ 301091 w 469596"/>
                      <a:gd name="connsiteY881" fmla="*/ 160306 h 427914"/>
                      <a:gd name="connsiteX882" fmla="*/ 301377 w 469596"/>
                      <a:gd name="connsiteY882" fmla="*/ 161353 h 427914"/>
                      <a:gd name="connsiteX883" fmla="*/ 301758 w 469596"/>
                      <a:gd name="connsiteY883" fmla="*/ 162497 h 427914"/>
                      <a:gd name="connsiteX884" fmla="*/ 303758 w 469596"/>
                      <a:gd name="connsiteY884" fmla="*/ 162878 h 427914"/>
                      <a:gd name="connsiteX885" fmla="*/ 305377 w 469596"/>
                      <a:gd name="connsiteY885" fmla="*/ 163259 h 427914"/>
                      <a:gd name="connsiteX886" fmla="*/ 306616 w 469596"/>
                      <a:gd name="connsiteY886" fmla="*/ 164497 h 427914"/>
                      <a:gd name="connsiteX887" fmla="*/ 308330 w 469596"/>
                      <a:gd name="connsiteY887" fmla="*/ 165164 h 427914"/>
                      <a:gd name="connsiteX888" fmla="*/ 310711 w 469596"/>
                      <a:gd name="connsiteY888" fmla="*/ 166021 h 427914"/>
                      <a:gd name="connsiteX889" fmla="*/ 312140 w 469596"/>
                      <a:gd name="connsiteY889" fmla="*/ 166878 h 427914"/>
                      <a:gd name="connsiteX890" fmla="*/ 313378 w 469596"/>
                      <a:gd name="connsiteY890" fmla="*/ 167926 h 427914"/>
                      <a:gd name="connsiteX891" fmla="*/ 315188 w 469596"/>
                      <a:gd name="connsiteY891" fmla="*/ 167735 h 427914"/>
                      <a:gd name="connsiteX892" fmla="*/ 316903 w 469596"/>
                      <a:gd name="connsiteY892" fmla="*/ 166211 h 427914"/>
                      <a:gd name="connsiteX893" fmla="*/ 318808 w 469596"/>
                      <a:gd name="connsiteY893" fmla="*/ 164592 h 427914"/>
                      <a:gd name="connsiteX894" fmla="*/ 320808 w 469596"/>
                      <a:gd name="connsiteY894" fmla="*/ 164497 h 427914"/>
                      <a:gd name="connsiteX895" fmla="*/ 321760 w 469596"/>
                      <a:gd name="connsiteY895" fmla="*/ 165830 h 427914"/>
                      <a:gd name="connsiteX896" fmla="*/ 323284 w 469596"/>
                      <a:gd name="connsiteY896" fmla="*/ 165830 h 427914"/>
                      <a:gd name="connsiteX897" fmla="*/ 324427 w 469596"/>
                      <a:gd name="connsiteY897" fmla="*/ 164687 h 427914"/>
                      <a:gd name="connsiteX898" fmla="*/ 326047 w 469596"/>
                      <a:gd name="connsiteY898" fmla="*/ 163544 h 427914"/>
                      <a:gd name="connsiteX899" fmla="*/ 327571 w 469596"/>
                      <a:gd name="connsiteY899" fmla="*/ 164687 h 427914"/>
                      <a:gd name="connsiteX900" fmla="*/ 326904 w 469596"/>
                      <a:gd name="connsiteY900" fmla="*/ 166783 h 427914"/>
                      <a:gd name="connsiteX901" fmla="*/ 326523 w 469596"/>
                      <a:gd name="connsiteY901" fmla="*/ 168783 h 427914"/>
                      <a:gd name="connsiteX902" fmla="*/ 326523 w 469596"/>
                      <a:gd name="connsiteY902" fmla="*/ 171736 h 427914"/>
                      <a:gd name="connsiteX903" fmla="*/ 326428 w 469596"/>
                      <a:gd name="connsiteY903" fmla="*/ 174784 h 427914"/>
                      <a:gd name="connsiteX904" fmla="*/ 326142 w 469596"/>
                      <a:gd name="connsiteY904" fmla="*/ 176308 h 427914"/>
                      <a:gd name="connsiteX905" fmla="*/ 326999 w 469596"/>
                      <a:gd name="connsiteY905" fmla="*/ 177451 h 427914"/>
                      <a:gd name="connsiteX906" fmla="*/ 328904 w 469596"/>
                      <a:gd name="connsiteY906" fmla="*/ 177641 h 427914"/>
                      <a:gd name="connsiteX907" fmla="*/ 329857 w 469596"/>
                      <a:gd name="connsiteY907" fmla="*/ 179737 h 427914"/>
                      <a:gd name="connsiteX908" fmla="*/ 330904 w 469596"/>
                      <a:gd name="connsiteY908" fmla="*/ 181832 h 427914"/>
                      <a:gd name="connsiteX909" fmla="*/ 332143 w 469596"/>
                      <a:gd name="connsiteY909" fmla="*/ 181642 h 427914"/>
                      <a:gd name="connsiteX910" fmla="*/ 333191 w 469596"/>
                      <a:gd name="connsiteY910" fmla="*/ 180594 h 427914"/>
                      <a:gd name="connsiteX911" fmla="*/ 334714 w 469596"/>
                      <a:gd name="connsiteY911" fmla="*/ 180023 h 427914"/>
                      <a:gd name="connsiteX912" fmla="*/ 335476 w 469596"/>
                      <a:gd name="connsiteY912" fmla="*/ 181166 h 427914"/>
                      <a:gd name="connsiteX913" fmla="*/ 335191 w 469596"/>
                      <a:gd name="connsiteY913" fmla="*/ 183166 h 427914"/>
                      <a:gd name="connsiteX914" fmla="*/ 336429 w 469596"/>
                      <a:gd name="connsiteY914" fmla="*/ 184976 h 427914"/>
                      <a:gd name="connsiteX915" fmla="*/ 337572 w 469596"/>
                      <a:gd name="connsiteY915" fmla="*/ 186690 h 427914"/>
                      <a:gd name="connsiteX916" fmla="*/ 339286 w 469596"/>
                      <a:gd name="connsiteY916" fmla="*/ 187357 h 427914"/>
                      <a:gd name="connsiteX917" fmla="*/ 340144 w 469596"/>
                      <a:gd name="connsiteY917" fmla="*/ 188405 h 427914"/>
                      <a:gd name="connsiteX918" fmla="*/ 340239 w 469596"/>
                      <a:gd name="connsiteY918" fmla="*/ 189452 h 427914"/>
                      <a:gd name="connsiteX919" fmla="*/ 339858 w 469596"/>
                      <a:gd name="connsiteY919" fmla="*/ 190881 h 427914"/>
                      <a:gd name="connsiteX920" fmla="*/ 339096 w 469596"/>
                      <a:gd name="connsiteY920" fmla="*/ 192024 h 427914"/>
                      <a:gd name="connsiteX921" fmla="*/ 339382 w 469596"/>
                      <a:gd name="connsiteY921" fmla="*/ 194024 h 427914"/>
                      <a:gd name="connsiteX922" fmla="*/ 339096 w 469596"/>
                      <a:gd name="connsiteY922" fmla="*/ 195453 h 427914"/>
                      <a:gd name="connsiteX923" fmla="*/ 337762 w 469596"/>
                      <a:gd name="connsiteY923" fmla="*/ 198120 h 427914"/>
                      <a:gd name="connsiteX924" fmla="*/ 338048 w 469596"/>
                      <a:gd name="connsiteY924" fmla="*/ 199930 h 427914"/>
                      <a:gd name="connsiteX925" fmla="*/ 338905 w 469596"/>
                      <a:gd name="connsiteY925" fmla="*/ 200978 h 427914"/>
                      <a:gd name="connsiteX926" fmla="*/ 339953 w 469596"/>
                      <a:gd name="connsiteY926" fmla="*/ 202121 h 427914"/>
                      <a:gd name="connsiteX927" fmla="*/ 341191 w 469596"/>
                      <a:gd name="connsiteY927" fmla="*/ 202311 h 427914"/>
                      <a:gd name="connsiteX928" fmla="*/ 342525 w 469596"/>
                      <a:gd name="connsiteY928" fmla="*/ 203549 h 427914"/>
                      <a:gd name="connsiteX929" fmla="*/ 344049 w 469596"/>
                      <a:gd name="connsiteY929" fmla="*/ 204121 h 427914"/>
                      <a:gd name="connsiteX930" fmla="*/ 347192 w 469596"/>
                      <a:gd name="connsiteY930" fmla="*/ 205645 h 427914"/>
                      <a:gd name="connsiteX931" fmla="*/ 349097 w 469596"/>
                      <a:gd name="connsiteY931" fmla="*/ 207645 h 427914"/>
                      <a:gd name="connsiteX932" fmla="*/ 350907 w 469596"/>
                      <a:gd name="connsiteY932" fmla="*/ 209741 h 427914"/>
                      <a:gd name="connsiteX933" fmla="*/ 351574 w 469596"/>
                      <a:gd name="connsiteY933" fmla="*/ 211550 h 427914"/>
                      <a:gd name="connsiteX934" fmla="*/ 352336 w 469596"/>
                      <a:gd name="connsiteY934" fmla="*/ 213646 h 427914"/>
                      <a:gd name="connsiteX935" fmla="*/ 353860 w 469596"/>
                      <a:gd name="connsiteY935" fmla="*/ 214884 h 427914"/>
                      <a:gd name="connsiteX936" fmla="*/ 356431 w 469596"/>
                      <a:gd name="connsiteY936" fmla="*/ 214884 h 427914"/>
                      <a:gd name="connsiteX937" fmla="*/ 358336 w 469596"/>
                      <a:gd name="connsiteY937" fmla="*/ 214027 h 427914"/>
                      <a:gd name="connsiteX938" fmla="*/ 359765 w 469596"/>
                      <a:gd name="connsiteY938" fmla="*/ 213265 h 427914"/>
                      <a:gd name="connsiteX939" fmla="*/ 360718 w 469596"/>
                      <a:gd name="connsiteY939" fmla="*/ 211646 h 427914"/>
                      <a:gd name="connsiteX940" fmla="*/ 362623 w 469596"/>
                      <a:gd name="connsiteY940" fmla="*/ 210598 h 427914"/>
                      <a:gd name="connsiteX941" fmla="*/ 364337 w 469596"/>
                      <a:gd name="connsiteY941" fmla="*/ 210217 h 427914"/>
                      <a:gd name="connsiteX942" fmla="*/ 366052 w 469596"/>
                      <a:gd name="connsiteY942" fmla="*/ 209455 h 427914"/>
                      <a:gd name="connsiteX943" fmla="*/ 367385 w 469596"/>
                      <a:gd name="connsiteY943" fmla="*/ 208312 h 427914"/>
                      <a:gd name="connsiteX944" fmla="*/ 369100 w 469596"/>
                      <a:gd name="connsiteY944" fmla="*/ 208217 h 427914"/>
                      <a:gd name="connsiteX945" fmla="*/ 370624 w 469596"/>
                      <a:gd name="connsiteY945" fmla="*/ 208217 h 427914"/>
                      <a:gd name="connsiteX946" fmla="*/ 371767 w 469596"/>
                      <a:gd name="connsiteY946" fmla="*/ 210026 h 427914"/>
                      <a:gd name="connsiteX947" fmla="*/ 373195 w 469596"/>
                      <a:gd name="connsiteY947" fmla="*/ 210884 h 427914"/>
                      <a:gd name="connsiteX948" fmla="*/ 374529 w 469596"/>
                      <a:gd name="connsiteY948" fmla="*/ 210122 h 427914"/>
                      <a:gd name="connsiteX949" fmla="*/ 375196 w 469596"/>
                      <a:gd name="connsiteY949" fmla="*/ 208598 h 427914"/>
                      <a:gd name="connsiteX950" fmla="*/ 376243 w 469596"/>
                      <a:gd name="connsiteY950" fmla="*/ 207550 h 427914"/>
                      <a:gd name="connsiteX951" fmla="*/ 378529 w 469596"/>
                      <a:gd name="connsiteY951" fmla="*/ 207836 h 427914"/>
                      <a:gd name="connsiteX952" fmla="*/ 380434 w 469596"/>
                      <a:gd name="connsiteY952" fmla="*/ 207836 h 427914"/>
                      <a:gd name="connsiteX953" fmla="*/ 382339 w 469596"/>
                      <a:gd name="connsiteY953" fmla="*/ 206883 h 427914"/>
                      <a:gd name="connsiteX954" fmla="*/ 384244 w 469596"/>
                      <a:gd name="connsiteY954" fmla="*/ 206883 h 427914"/>
                      <a:gd name="connsiteX955" fmla="*/ 384911 w 469596"/>
                      <a:gd name="connsiteY955" fmla="*/ 205454 h 427914"/>
                      <a:gd name="connsiteX956" fmla="*/ 385483 w 469596"/>
                      <a:gd name="connsiteY956" fmla="*/ 204121 h 427914"/>
                      <a:gd name="connsiteX957" fmla="*/ 387483 w 469596"/>
                      <a:gd name="connsiteY957" fmla="*/ 204121 h 427914"/>
                      <a:gd name="connsiteX958" fmla="*/ 389293 w 469596"/>
                      <a:gd name="connsiteY958" fmla="*/ 203264 h 427914"/>
                      <a:gd name="connsiteX959" fmla="*/ 390912 w 469596"/>
                      <a:gd name="connsiteY959" fmla="*/ 202311 h 427914"/>
                      <a:gd name="connsiteX960" fmla="*/ 392722 w 469596"/>
                      <a:gd name="connsiteY960" fmla="*/ 201740 h 427914"/>
                      <a:gd name="connsiteX961" fmla="*/ 393293 w 469596"/>
                      <a:gd name="connsiteY961" fmla="*/ 199835 h 427914"/>
                      <a:gd name="connsiteX962" fmla="*/ 394817 w 469596"/>
                      <a:gd name="connsiteY962" fmla="*/ 198596 h 427914"/>
                      <a:gd name="connsiteX963" fmla="*/ 396436 w 469596"/>
                      <a:gd name="connsiteY963" fmla="*/ 198787 h 427914"/>
                      <a:gd name="connsiteX964" fmla="*/ 398818 w 469596"/>
                      <a:gd name="connsiteY964" fmla="*/ 199168 h 427914"/>
                      <a:gd name="connsiteX965" fmla="*/ 401389 w 469596"/>
                      <a:gd name="connsiteY965" fmla="*/ 198787 h 427914"/>
                      <a:gd name="connsiteX966" fmla="*/ 402532 w 469596"/>
                      <a:gd name="connsiteY966" fmla="*/ 196405 h 427914"/>
                      <a:gd name="connsiteX967" fmla="*/ 401770 w 469596"/>
                      <a:gd name="connsiteY967" fmla="*/ 194310 h 427914"/>
                      <a:gd name="connsiteX968" fmla="*/ 402342 w 469596"/>
                      <a:gd name="connsiteY968" fmla="*/ 191738 h 427914"/>
                      <a:gd name="connsiteX969" fmla="*/ 402628 w 469596"/>
                      <a:gd name="connsiteY969" fmla="*/ 189071 h 427914"/>
                      <a:gd name="connsiteX970" fmla="*/ 401580 w 469596"/>
                      <a:gd name="connsiteY970" fmla="*/ 186785 h 427914"/>
                      <a:gd name="connsiteX971" fmla="*/ 403009 w 469596"/>
                      <a:gd name="connsiteY971" fmla="*/ 185642 h 427914"/>
                      <a:gd name="connsiteX972" fmla="*/ 405295 w 469596"/>
                      <a:gd name="connsiteY972" fmla="*/ 186214 h 427914"/>
                      <a:gd name="connsiteX973" fmla="*/ 406437 w 469596"/>
                      <a:gd name="connsiteY973" fmla="*/ 185166 h 427914"/>
                      <a:gd name="connsiteX974" fmla="*/ 407295 w 469596"/>
                      <a:gd name="connsiteY974" fmla="*/ 181737 h 427914"/>
                      <a:gd name="connsiteX975" fmla="*/ 409200 w 469596"/>
                      <a:gd name="connsiteY975" fmla="*/ 180118 h 427914"/>
                      <a:gd name="connsiteX976" fmla="*/ 410343 w 469596"/>
                      <a:gd name="connsiteY976" fmla="*/ 178308 h 427914"/>
                      <a:gd name="connsiteX977" fmla="*/ 410343 w 469596"/>
                      <a:gd name="connsiteY977" fmla="*/ 175927 h 427914"/>
                      <a:gd name="connsiteX978" fmla="*/ 412057 w 469596"/>
                      <a:gd name="connsiteY978" fmla="*/ 173831 h 427914"/>
                      <a:gd name="connsiteX979" fmla="*/ 415105 w 469596"/>
                      <a:gd name="connsiteY979" fmla="*/ 172879 h 427914"/>
                      <a:gd name="connsiteX980" fmla="*/ 417772 w 469596"/>
                      <a:gd name="connsiteY980" fmla="*/ 172879 h 427914"/>
                      <a:gd name="connsiteX981" fmla="*/ 419296 w 469596"/>
                      <a:gd name="connsiteY981" fmla="*/ 172498 h 427914"/>
                      <a:gd name="connsiteX982" fmla="*/ 421201 w 469596"/>
                      <a:gd name="connsiteY982" fmla="*/ 171260 h 427914"/>
                      <a:gd name="connsiteX983" fmla="*/ 422916 w 469596"/>
                      <a:gd name="connsiteY983" fmla="*/ 170974 h 427914"/>
                      <a:gd name="connsiteX984" fmla="*/ 424821 w 469596"/>
                      <a:gd name="connsiteY984" fmla="*/ 170117 h 427914"/>
                      <a:gd name="connsiteX985" fmla="*/ 425487 w 469596"/>
                      <a:gd name="connsiteY985" fmla="*/ 168116 h 427914"/>
                      <a:gd name="connsiteX986" fmla="*/ 425392 w 469596"/>
                      <a:gd name="connsiteY986" fmla="*/ 166211 h 427914"/>
                      <a:gd name="connsiteX987" fmla="*/ 427488 w 469596"/>
                      <a:gd name="connsiteY987" fmla="*/ 165640 h 427914"/>
                      <a:gd name="connsiteX988" fmla="*/ 428821 w 469596"/>
                      <a:gd name="connsiteY988" fmla="*/ 164592 h 427914"/>
                      <a:gd name="connsiteX989" fmla="*/ 428917 w 469596"/>
                      <a:gd name="connsiteY989" fmla="*/ 162592 h 427914"/>
                      <a:gd name="connsiteX990" fmla="*/ 429964 w 469596"/>
                      <a:gd name="connsiteY990" fmla="*/ 161353 h 427914"/>
                      <a:gd name="connsiteX991" fmla="*/ 431107 w 469596"/>
                      <a:gd name="connsiteY991" fmla="*/ 160115 h 427914"/>
                      <a:gd name="connsiteX992" fmla="*/ 432441 w 469596"/>
                      <a:gd name="connsiteY992" fmla="*/ 159068 h 427914"/>
                      <a:gd name="connsiteX993" fmla="*/ 433774 w 469596"/>
                      <a:gd name="connsiteY993" fmla="*/ 157924 h 427914"/>
                      <a:gd name="connsiteX994" fmla="*/ 434822 w 469596"/>
                      <a:gd name="connsiteY994" fmla="*/ 157163 h 427914"/>
                      <a:gd name="connsiteX995" fmla="*/ 436156 w 469596"/>
                      <a:gd name="connsiteY995" fmla="*/ 156210 h 427914"/>
                      <a:gd name="connsiteX996" fmla="*/ 437489 w 469596"/>
                      <a:gd name="connsiteY996" fmla="*/ 154115 h 427914"/>
                      <a:gd name="connsiteX997" fmla="*/ 439394 w 469596"/>
                      <a:gd name="connsiteY997" fmla="*/ 153829 h 427914"/>
                      <a:gd name="connsiteX998" fmla="*/ 440251 w 469596"/>
                      <a:gd name="connsiteY998" fmla="*/ 152114 h 427914"/>
                      <a:gd name="connsiteX999" fmla="*/ 441394 w 469596"/>
                      <a:gd name="connsiteY999" fmla="*/ 150686 h 427914"/>
                      <a:gd name="connsiteX1000" fmla="*/ 443585 w 469596"/>
                      <a:gd name="connsiteY1000" fmla="*/ 150019 h 427914"/>
                      <a:gd name="connsiteX1001" fmla="*/ 445395 w 469596"/>
                      <a:gd name="connsiteY1001" fmla="*/ 149733 h 427914"/>
                      <a:gd name="connsiteX1002" fmla="*/ 446919 w 469596"/>
                      <a:gd name="connsiteY1002" fmla="*/ 148114 h 427914"/>
                      <a:gd name="connsiteX1003" fmla="*/ 448919 w 469596"/>
                      <a:gd name="connsiteY1003" fmla="*/ 146304 h 427914"/>
                      <a:gd name="connsiteX1004" fmla="*/ 450729 w 469596"/>
                      <a:gd name="connsiteY1004" fmla="*/ 145828 h 427914"/>
                      <a:gd name="connsiteX1005" fmla="*/ 452824 w 469596"/>
                      <a:gd name="connsiteY1005" fmla="*/ 145351 h 427914"/>
                      <a:gd name="connsiteX1006" fmla="*/ 454729 w 469596"/>
                      <a:gd name="connsiteY1006" fmla="*/ 144494 h 427914"/>
                      <a:gd name="connsiteX1007" fmla="*/ 456634 w 469596"/>
                      <a:gd name="connsiteY1007" fmla="*/ 144875 h 427914"/>
                      <a:gd name="connsiteX1008" fmla="*/ 458349 w 469596"/>
                      <a:gd name="connsiteY1008" fmla="*/ 145161 h 427914"/>
                      <a:gd name="connsiteX1009" fmla="*/ 460063 w 469596"/>
                      <a:gd name="connsiteY1009" fmla="*/ 143828 h 427914"/>
                      <a:gd name="connsiteX1010" fmla="*/ 460540 w 469596"/>
                      <a:gd name="connsiteY1010" fmla="*/ 141446 h 427914"/>
                      <a:gd name="connsiteX1011" fmla="*/ 462064 w 469596"/>
                      <a:gd name="connsiteY1011" fmla="*/ 139827 h 427914"/>
                      <a:gd name="connsiteX1012" fmla="*/ 464826 w 469596"/>
                      <a:gd name="connsiteY1012" fmla="*/ 139446 h 427914"/>
                      <a:gd name="connsiteX1013" fmla="*/ 465207 w 469596"/>
                      <a:gd name="connsiteY1013" fmla="*/ 138303 h 427914"/>
                      <a:gd name="connsiteX1014" fmla="*/ 465207 w 469596"/>
                      <a:gd name="connsiteY1014" fmla="*/ 138208 h 427914"/>
                      <a:gd name="connsiteX1015" fmla="*/ 466826 w 469596"/>
                      <a:gd name="connsiteY1015" fmla="*/ 138970 h 427914"/>
                      <a:gd name="connsiteX1016" fmla="*/ 466731 w 469596"/>
                      <a:gd name="connsiteY1016" fmla="*/ 141542 h 427914"/>
                      <a:gd name="connsiteX1017" fmla="*/ 465016 w 469596"/>
                      <a:gd name="connsiteY1017" fmla="*/ 143542 h 427914"/>
                      <a:gd name="connsiteX1018" fmla="*/ 463302 w 469596"/>
                      <a:gd name="connsiteY1018" fmla="*/ 144971 h 427914"/>
                      <a:gd name="connsiteX1019" fmla="*/ 460540 w 469596"/>
                      <a:gd name="connsiteY1019" fmla="*/ 147638 h 427914"/>
                      <a:gd name="connsiteX1020" fmla="*/ 459682 w 469596"/>
                      <a:gd name="connsiteY1020" fmla="*/ 149066 h 427914"/>
                      <a:gd name="connsiteX1021" fmla="*/ 457968 w 469596"/>
                      <a:gd name="connsiteY1021" fmla="*/ 151162 h 427914"/>
                      <a:gd name="connsiteX1022" fmla="*/ 457587 w 469596"/>
                      <a:gd name="connsiteY1022" fmla="*/ 152876 h 427914"/>
                      <a:gd name="connsiteX1023" fmla="*/ 458730 w 469596"/>
                      <a:gd name="connsiteY1023" fmla="*/ 155829 h 427914"/>
                      <a:gd name="connsiteX1024" fmla="*/ 458730 w 469596"/>
                      <a:gd name="connsiteY1024" fmla="*/ 157829 h 427914"/>
                      <a:gd name="connsiteX1025" fmla="*/ 458539 w 469596"/>
                      <a:gd name="connsiteY1025" fmla="*/ 159449 h 427914"/>
                      <a:gd name="connsiteX1026" fmla="*/ 457873 w 469596"/>
                      <a:gd name="connsiteY1026" fmla="*/ 161639 h 427914"/>
                      <a:gd name="connsiteX1027" fmla="*/ 457777 w 469596"/>
                      <a:gd name="connsiteY1027" fmla="*/ 163830 h 427914"/>
                      <a:gd name="connsiteX1028" fmla="*/ 459016 w 469596"/>
                      <a:gd name="connsiteY1028" fmla="*/ 165545 h 427914"/>
                      <a:gd name="connsiteX1029" fmla="*/ 460921 w 469596"/>
                      <a:gd name="connsiteY1029" fmla="*/ 167259 h 427914"/>
                      <a:gd name="connsiteX1030" fmla="*/ 461778 w 469596"/>
                      <a:gd name="connsiteY1030" fmla="*/ 168307 h 427914"/>
                      <a:gd name="connsiteX1031" fmla="*/ 463492 w 469596"/>
                      <a:gd name="connsiteY1031" fmla="*/ 168402 h 427914"/>
                      <a:gd name="connsiteX1032" fmla="*/ 464254 w 469596"/>
                      <a:gd name="connsiteY1032" fmla="*/ 170117 h 427914"/>
                      <a:gd name="connsiteX1033" fmla="*/ 465683 w 469596"/>
                      <a:gd name="connsiteY1033" fmla="*/ 171831 h 427914"/>
                      <a:gd name="connsiteX1034" fmla="*/ 468445 w 469596"/>
                      <a:gd name="connsiteY1034" fmla="*/ 173069 h 427914"/>
                      <a:gd name="connsiteX1035" fmla="*/ 469588 w 469596"/>
                      <a:gd name="connsiteY1035" fmla="*/ 174879 h 427914"/>
                      <a:gd name="connsiteX1036" fmla="*/ 469017 w 469596"/>
                      <a:gd name="connsiteY1036" fmla="*/ 178022 h 427914"/>
                      <a:gd name="connsiteX1037" fmla="*/ 468255 w 469596"/>
                      <a:gd name="connsiteY1037" fmla="*/ 180403 h 427914"/>
                      <a:gd name="connsiteX1038" fmla="*/ 468826 w 469596"/>
                      <a:gd name="connsiteY1038" fmla="*/ 181928 h 427914"/>
                      <a:gd name="connsiteX1039" fmla="*/ 468160 w 469596"/>
                      <a:gd name="connsiteY1039" fmla="*/ 183451 h 427914"/>
                      <a:gd name="connsiteX1040" fmla="*/ 467493 w 469596"/>
                      <a:gd name="connsiteY1040" fmla="*/ 185547 h 427914"/>
                      <a:gd name="connsiteX1041" fmla="*/ 466921 w 469596"/>
                      <a:gd name="connsiteY1041" fmla="*/ 186785 h 427914"/>
                      <a:gd name="connsiteX1042" fmla="*/ 466921 w 469596"/>
                      <a:gd name="connsiteY1042" fmla="*/ 188786 h 427914"/>
                      <a:gd name="connsiteX1043" fmla="*/ 465969 w 469596"/>
                      <a:gd name="connsiteY1043" fmla="*/ 190024 h 427914"/>
                      <a:gd name="connsiteX1044" fmla="*/ 464921 w 469596"/>
                      <a:gd name="connsiteY1044" fmla="*/ 190976 h 427914"/>
                      <a:gd name="connsiteX1045" fmla="*/ 463397 w 469596"/>
                      <a:gd name="connsiteY1045" fmla="*/ 191834 h 427914"/>
                      <a:gd name="connsiteX1046" fmla="*/ 461206 w 469596"/>
                      <a:gd name="connsiteY1046" fmla="*/ 192691 h 427914"/>
                      <a:gd name="connsiteX1047" fmla="*/ 459778 w 469596"/>
                      <a:gd name="connsiteY1047" fmla="*/ 194024 h 427914"/>
                      <a:gd name="connsiteX1048" fmla="*/ 459492 w 469596"/>
                      <a:gd name="connsiteY1048" fmla="*/ 196024 h 427914"/>
                      <a:gd name="connsiteX1049" fmla="*/ 459111 w 469596"/>
                      <a:gd name="connsiteY1049" fmla="*/ 197930 h 427914"/>
                      <a:gd name="connsiteX1050" fmla="*/ 457968 w 469596"/>
                      <a:gd name="connsiteY1050" fmla="*/ 199739 h 427914"/>
                      <a:gd name="connsiteX1051" fmla="*/ 458254 w 469596"/>
                      <a:gd name="connsiteY1051" fmla="*/ 201740 h 427914"/>
                      <a:gd name="connsiteX1052" fmla="*/ 458825 w 469596"/>
                      <a:gd name="connsiteY1052" fmla="*/ 203549 h 427914"/>
                      <a:gd name="connsiteX1053" fmla="*/ 461111 w 469596"/>
                      <a:gd name="connsiteY1053" fmla="*/ 204978 h 427914"/>
                      <a:gd name="connsiteX1054" fmla="*/ 462254 w 469596"/>
                      <a:gd name="connsiteY1054" fmla="*/ 206597 h 427914"/>
                      <a:gd name="connsiteX1055" fmla="*/ 462921 w 469596"/>
                      <a:gd name="connsiteY1055" fmla="*/ 208598 h 427914"/>
                      <a:gd name="connsiteX1056" fmla="*/ 462349 w 469596"/>
                      <a:gd name="connsiteY1056" fmla="*/ 209931 h 427914"/>
                      <a:gd name="connsiteX1057" fmla="*/ 460540 w 469596"/>
                      <a:gd name="connsiteY1057" fmla="*/ 211265 h 427914"/>
                      <a:gd name="connsiteX1058" fmla="*/ 460635 w 469596"/>
                      <a:gd name="connsiteY1058" fmla="*/ 213455 h 427914"/>
                      <a:gd name="connsiteX1059" fmla="*/ 460635 w 469596"/>
                      <a:gd name="connsiteY1059" fmla="*/ 215170 h 427914"/>
                      <a:gd name="connsiteX1060" fmla="*/ 460349 w 469596"/>
                      <a:gd name="connsiteY1060" fmla="*/ 216122 h 427914"/>
                      <a:gd name="connsiteX1061" fmla="*/ 460444 w 469596"/>
                      <a:gd name="connsiteY1061" fmla="*/ 217551 h 427914"/>
                      <a:gd name="connsiteX1062" fmla="*/ 461111 w 469596"/>
                      <a:gd name="connsiteY1062" fmla="*/ 219361 h 427914"/>
                      <a:gd name="connsiteX1063" fmla="*/ 461016 w 469596"/>
                      <a:gd name="connsiteY1063" fmla="*/ 220980 h 427914"/>
                      <a:gd name="connsiteX1064" fmla="*/ 461397 w 469596"/>
                      <a:gd name="connsiteY1064" fmla="*/ 223361 h 427914"/>
                      <a:gd name="connsiteX1065" fmla="*/ 461587 w 469596"/>
                      <a:gd name="connsiteY1065" fmla="*/ 225076 h 427914"/>
                      <a:gd name="connsiteX1066" fmla="*/ 462921 w 469596"/>
                      <a:gd name="connsiteY1066" fmla="*/ 226409 h 427914"/>
                      <a:gd name="connsiteX1067" fmla="*/ 462826 w 469596"/>
                      <a:gd name="connsiteY1067" fmla="*/ 228219 h 427914"/>
                      <a:gd name="connsiteX1068" fmla="*/ 463587 w 469596"/>
                      <a:gd name="connsiteY1068" fmla="*/ 230315 h 427914"/>
                      <a:gd name="connsiteX1069" fmla="*/ 464064 w 469596"/>
                      <a:gd name="connsiteY1069" fmla="*/ 232886 h 427914"/>
                      <a:gd name="connsiteX1070" fmla="*/ 463111 w 469596"/>
                      <a:gd name="connsiteY1070" fmla="*/ 234505 h 427914"/>
                      <a:gd name="connsiteX1071" fmla="*/ 461683 w 469596"/>
                      <a:gd name="connsiteY1071" fmla="*/ 236792 h 427914"/>
                      <a:gd name="connsiteX1072" fmla="*/ 461873 w 469596"/>
                      <a:gd name="connsiteY1072" fmla="*/ 238697 h 427914"/>
                      <a:gd name="connsiteX1073" fmla="*/ 461873 w 469596"/>
                      <a:gd name="connsiteY1073" fmla="*/ 240125 h 427914"/>
                      <a:gd name="connsiteX1074" fmla="*/ 461587 w 469596"/>
                      <a:gd name="connsiteY1074" fmla="*/ 241840 h 427914"/>
                      <a:gd name="connsiteX1075" fmla="*/ 462064 w 469596"/>
                      <a:gd name="connsiteY1075" fmla="*/ 243649 h 427914"/>
                      <a:gd name="connsiteX1076" fmla="*/ 463302 w 469596"/>
                      <a:gd name="connsiteY1076" fmla="*/ 243173 h 427914"/>
                      <a:gd name="connsiteX1077" fmla="*/ 464921 w 469596"/>
                      <a:gd name="connsiteY1077" fmla="*/ 243935 h 427914"/>
                      <a:gd name="connsiteX1078" fmla="*/ 465778 w 469596"/>
                      <a:gd name="connsiteY1078" fmla="*/ 245555 h 427914"/>
                      <a:gd name="connsiteX1079" fmla="*/ 464731 w 469596"/>
                      <a:gd name="connsiteY1079" fmla="*/ 246983 h 427914"/>
                      <a:gd name="connsiteX1080" fmla="*/ 464350 w 469596"/>
                      <a:gd name="connsiteY1080" fmla="*/ 248126 h 427914"/>
                      <a:gd name="connsiteX1081" fmla="*/ 465302 w 469596"/>
                      <a:gd name="connsiteY1081" fmla="*/ 248507 h 427914"/>
                      <a:gd name="connsiteX1082" fmla="*/ 466159 w 469596"/>
                      <a:gd name="connsiteY1082" fmla="*/ 248507 h 427914"/>
                      <a:gd name="connsiteX1083" fmla="*/ 466350 w 469596"/>
                      <a:gd name="connsiteY1083" fmla="*/ 249841 h 427914"/>
                      <a:gd name="connsiteX1084" fmla="*/ 466921 w 469596"/>
                      <a:gd name="connsiteY1084" fmla="*/ 250793 h 427914"/>
                      <a:gd name="connsiteX1085" fmla="*/ 464445 w 469596"/>
                      <a:gd name="connsiteY1085" fmla="*/ 254127 h 427914"/>
                      <a:gd name="connsiteX1086" fmla="*/ 464159 w 469596"/>
                      <a:gd name="connsiteY1086" fmla="*/ 255365 h 427914"/>
                      <a:gd name="connsiteX1087" fmla="*/ 463492 w 469596"/>
                      <a:gd name="connsiteY1087" fmla="*/ 257461 h 427914"/>
                      <a:gd name="connsiteX1088" fmla="*/ 461778 w 469596"/>
                      <a:gd name="connsiteY1088" fmla="*/ 258985 h 427914"/>
                      <a:gd name="connsiteX1089" fmla="*/ 462921 w 469596"/>
                      <a:gd name="connsiteY1089" fmla="*/ 260795 h 427914"/>
                      <a:gd name="connsiteX1090" fmla="*/ 464826 w 469596"/>
                      <a:gd name="connsiteY1090" fmla="*/ 262414 h 427914"/>
                      <a:gd name="connsiteX1091" fmla="*/ 464540 w 469596"/>
                      <a:gd name="connsiteY1091" fmla="*/ 264414 h 427914"/>
                      <a:gd name="connsiteX1092" fmla="*/ 463969 w 469596"/>
                      <a:gd name="connsiteY1092" fmla="*/ 266414 h 427914"/>
                      <a:gd name="connsiteX1093" fmla="*/ 464350 w 469596"/>
                      <a:gd name="connsiteY1093" fmla="*/ 268891 h 427914"/>
                      <a:gd name="connsiteX1094" fmla="*/ 462635 w 469596"/>
                      <a:gd name="connsiteY1094" fmla="*/ 269653 h 427914"/>
                      <a:gd name="connsiteX1095" fmla="*/ 463016 w 469596"/>
                      <a:gd name="connsiteY1095" fmla="*/ 270891 h 427914"/>
                      <a:gd name="connsiteX1096" fmla="*/ 463016 w 469596"/>
                      <a:gd name="connsiteY1096" fmla="*/ 272034 h 427914"/>
                      <a:gd name="connsiteX1097" fmla="*/ 462635 w 469596"/>
                      <a:gd name="connsiteY1097" fmla="*/ 273272 h 427914"/>
                      <a:gd name="connsiteX1098" fmla="*/ 461397 w 469596"/>
                      <a:gd name="connsiteY1098" fmla="*/ 272510 h 427914"/>
                      <a:gd name="connsiteX1099" fmla="*/ 460159 w 469596"/>
                      <a:gd name="connsiteY1099" fmla="*/ 273272 h 427914"/>
                      <a:gd name="connsiteX1100" fmla="*/ 460063 w 469596"/>
                      <a:gd name="connsiteY1100" fmla="*/ 274320 h 427914"/>
                      <a:gd name="connsiteX1101" fmla="*/ 459968 w 469596"/>
                      <a:gd name="connsiteY1101" fmla="*/ 274987 h 427914"/>
                      <a:gd name="connsiteX1102" fmla="*/ 460063 w 469596"/>
                      <a:gd name="connsiteY1102" fmla="*/ 275844 h 427914"/>
                      <a:gd name="connsiteX1103" fmla="*/ 460730 w 469596"/>
                      <a:gd name="connsiteY1103" fmla="*/ 281559 h 427914"/>
                      <a:gd name="connsiteX1104" fmla="*/ 462921 w 469596"/>
                      <a:gd name="connsiteY1104" fmla="*/ 283940 h 427914"/>
                      <a:gd name="connsiteX1105" fmla="*/ 460730 w 469596"/>
                      <a:gd name="connsiteY1105" fmla="*/ 289179 h 427914"/>
                      <a:gd name="connsiteX1106" fmla="*/ 459778 w 469596"/>
                      <a:gd name="connsiteY1106" fmla="*/ 290227 h 427914"/>
                      <a:gd name="connsiteX1107" fmla="*/ 458539 w 469596"/>
                      <a:gd name="connsiteY1107" fmla="*/ 291941 h 427914"/>
                      <a:gd name="connsiteX1108" fmla="*/ 456444 w 469596"/>
                      <a:gd name="connsiteY1108" fmla="*/ 295561 h 427914"/>
                      <a:gd name="connsiteX1109" fmla="*/ 456539 w 469596"/>
                      <a:gd name="connsiteY1109" fmla="*/ 299752 h 427914"/>
                      <a:gd name="connsiteX1110" fmla="*/ 456634 w 469596"/>
                      <a:gd name="connsiteY1110" fmla="*/ 302895 h 427914"/>
                      <a:gd name="connsiteX1111" fmla="*/ 456825 w 469596"/>
                      <a:gd name="connsiteY1111" fmla="*/ 304229 h 427914"/>
                      <a:gd name="connsiteX1112" fmla="*/ 457016 w 469596"/>
                      <a:gd name="connsiteY1112" fmla="*/ 305943 h 427914"/>
                      <a:gd name="connsiteX1113" fmla="*/ 457777 w 469596"/>
                      <a:gd name="connsiteY1113" fmla="*/ 307562 h 427914"/>
                      <a:gd name="connsiteX1114" fmla="*/ 458825 w 469596"/>
                      <a:gd name="connsiteY1114" fmla="*/ 308610 h 427914"/>
                      <a:gd name="connsiteX1115" fmla="*/ 459492 w 469596"/>
                      <a:gd name="connsiteY1115" fmla="*/ 310420 h 427914"/>
                      <a:gd name="connsiteX1116" fmla="*/ 459873 w 469596"/>
                      <a:gd name="connsiteY1116" fmla="*/ 311753 h 427914"/>
                      <a:gd name="connsiteX1117" fmla="*/ 460159 w 469596"/>
                      <a:gd name="connsiteY1117" fmla="*/ 312325 h 427914"/>
                      <a:gd name="connsiteX1118" fmla="*/ 459397 w 469596"/>
                      <a:gd name="connsiteY1118" fmla="*/ 313087 h 427914"/>
                      <a:gd name="connsiteX1119" fmla="*/ 458920 w 469596"/>
                      <a:gd name="connsiteY1119" fmla="*/ 314135 h 427914"/>
                      <a:gd name="connsiteX1120" fmla="*/ 458444 w 469596"/>
                      <a:gd name="connsiteY1120" fmla="*/ 315278 h 427914"/>
                      <a:gd name="connsiteX1121" fmla="*/ 457968 w 469596"/>
                      <a:gd name="connsiteY1121" fmla="*/ 316897 h 427914"/>
                      <a:gd name="connsiteX1122" fmla="*/ 456825 w 469596"/>
                      <a:gd name="connsiteY1122" fmla="*/ 317945 h 427914"/>
                      <a:gd name="connsiteX1123" fmla="*/ 456920 w 469596"/>
                      <a:gd name="connsiteY1123" fmla="*/ 318516 h 427914"/>
                      <a:gd name="connsiteX1124" fmla="*/ 456253 w 469596"/>
                      <a:gd name="connsiteY1124" fmla="*/ 319088 h 427914"/>
                      <a:gd name="connsiteX1125" fmla="*/ 455015 w 469596"/>
                      <a:gd name="connsiteY1125" fmla="*/ 318802 h 427914"/>
                      <a:gd name="connsiteX1126" fmla="*/ 453872 w 469596"/>
                      <a:gd name="connsiteY1126" fmla="*/ 318611 h 427914"/>
                      <a:gd name="connsiteX1127" fmla="*/ 452253 w 469596"/>
                      <a:gd name="connsiteY1127" fmla="*/ 318230 h 427914"/>
                      <a:gd name="connsiteX1128" fmla="*/ 422440 w 469596"/>
                      <a:gd name="connsiteY1128" fmla="*/ 318326 h 427914"/>
                      <a:gd name="connsiteX1129" fmla="*/ 421678 w 469596"/>
                      <a:gd name="connsiteY1129" fmla="*/ 317564 h 427914"/>
                      <a:gd name="connsiteX1130" fmla="*/ 420630 w 469596"/>
                      <a:gd name="connsiteY1130" fmla="*/ 317373 h 427914"/>
                      <a:gd name="connsiteX1131" fmla="*/ 419201 w 469596"/>
                      <a:gd name="connsiteY1131" fmla="*/ 316992 h 427914"/>
                      <a:gd name="connsiteX1132" fmla="*/ 418153 w 469596"/>
                      <a:gd name="connsiteY1132" fmla="*/ 315182 h 427914"/>
                      <a:gd name="connsiteX1133" fmla="*/ 416629 w 469596"/>
                      <a:gd name="connsiteY1133" fmla="*/ 315468 h 427914"/>
                      <a:gd name="connsiteX1134" fmla="*/ 416534 w 469596"/>
                      <a:gd name="connsiteY1134" fmla="*/ 316135 h 427914"/>
                      <a:gd name="connsiteX1135" fmla="*/ 415962 w 469596"/>
                      <a:gd name="connsiteY1135" fmla="*/ 316801 h 427914"/>
                      <a:gd name="connsiteX1136" fmla="*/ 415582 w 469596"/>
                      <a:gd name="connsiteY1136" fmla="*/ 316992 h 427914"/>
                      <a:gd name="connsiteX1137" fmla="*/ 415867 w 469596"/>
                      <a:gd name="connsiteY1137" fmla="*/ 318135 h 427914"/>
                      <a:gd name="connsiteX1138" fmla="*/ 415296 w 469596"/>
                      <a:gd name="connsiteY1138" fmla="*/ 320612 h 427914"/>
                      <a:gd name="connsiteX1139" fmla="*/ 415677 w 469596"/>
                      <a:gd name="connsiteY1139" fmla="*/ 321659 h 427914"/>
                      <a:gd name="connsiteX1140" fmla="*/ 415486 w 469596"/>
                      <a:gd name="connsiteY1140" fmla="*/ 322231 h 427914"/>
                      <a:gd name="connsiteX1141" fmla="*/ 413962 w 469596"/>
                      <a:gd name="connsiteY1141" fmla="*/ 322136 h 427914"/>
                      <a:gd name="connsiteX1142" fmla="*/ 413010 w 469596"/>
                      <a:gd name="connsiteY1142" fmla="*/ 322707 h 427914"/>
                      <a:gd name="connsiteX1143" fmla="*/ 412438 w 469596"/>
                      <a:gd name="connsiteY1143" fmla="*/ 323183 h 427914"/>
                      <a:gd name="connsiteX1144" fmla="*/ 412153 w 469596"/>
                      <a:gd name="connsiteY1144" fmla="*/ 324326 h 427914"/>
                      <a:gd name="connsiteX1145" fmla="*/ 412248 w 469596"/>
                      <a:gd name="connsiteY1145" fmla="*/ 326136 h 427914"/>
                      <a:gd name="connsiteX1146" fmla="*/ 413296 w 469596"/>
                      <a:gd name="connsiteY1146" fmla="*/ 326231 h 427914"/>
                      <a:gd name="connsiteX1147" fmla="*/ 413772 w 469596"/>
                      <a:gd name="connsiteY1147" fmla="*/ 326993 h 427914"/>
                      <a:gd name="connsiteX1148" fmla="*/ 413962 w 469596"/>
                      <a:gd name="connsiteY1148" fmla="*/ 327565 h 427914"/>
                      <a:gd name="connsiteX1149" fmla="*/ 412724 w 469596"/>
                      <a:gd name="connsiteY1149" fmla="*/ 330041 h 427914"/>
                      <a:gd name="connsiteX1150" fmla="*/ 412343 w 469596"/>
                      <a:gd name="connsiteY1150" fmla="*/ 331756 h 427914"/>
                      <a:gd name="connsiteX1151" fmla="*/ 411772 w 469596"/>
                      <a:gd name="connsiteY1151" fmla="*/ 332423 h 427914"/>
                      <a:gd name="connsiteX1152" fmla="*/ 410724 w 469596"/>
                      <a:gd name="connsiteY1152" fmla="*/ 333661 h 427914"/>
                      <a:gd name="connsiteX1153" fmla="*/ 409676 w 469596"/>
                      <a:gd name="connsiteY1153" fmla="*/ 334709 h 427914"/>
                      <a:gd name="connsiteX1154" fmla="*/ 409200 w 469596"/>
                      <a:gd name="connsiteY1154" fmla="*/ 335566 h 427914"/>
                      <a:gd name="connsiteX1155" fmla="*/ 409676 w 469596"/>
                      <a:gd name="connsiteY1155" fmla="*/ 336614 h 427914"/>
                      <a:gd name="connsiteX1156" fmla="*/ 408438 w 469596"/>
                      <a:gd name="connsiteY1156" fmla="*/ 336995 h 427914"/>
                      <a:gd name="connsiteX1157" fmla="*/ 407295 w 469596"/>
                      <a:gd name="connsiteY1157" fmla="*/ 336804 h 427914"/>
                      <a:gd name="connsiteX1158" fmla="*/ 406342 w 469596"/>
                      <a:gd name="connsiteY1158" fmla="*/ 336709 h 427914"/>
                      <a:gd name="connsiteX1159" fmla="*/ 405866 w 469596"/>
                      <a:gd name="connsiteY1159" fmla="*/ 337185 h 427914"/>
                      <a:gd name="connsiteX1160" fmla="*/ 404818 w 469596"/>
                      <a:gd name="connsiteY1160" fmla="*/ 337090 h 427914"/>
                      <a:gd name="connsiteX1161" fmla="*/ 404056 w 469596"/>
                      <a:gd name="connsiteY1161" fmla="*/ 338614 h 427914"/>
                      <a:gd name="connsiteX1162" fmla="*/ 403866 w 469596"/>
                      <a:gd name="connsiteY1162" fmla="*/ 339376 h 427914"/>
                      <a:gd name="connsiteX1163" fmla="*/ 403104 w 469596"/>
                      <a:gd name="connsiteY1163" fmla="*/ 340900 h 427914"/>
                      <a:gd name="connsiteX1164" fmla="*/ 402437 w 469596"/>
                      <a:gd name="connsiteY1164" fmla="*/ 340805 h 427914"/>
                      <a:gd name="connsiteX1165" fmla="*/ 401008 w 469596"/>
                      <a:gd name="connsiteY1165" fmla="*/ 341852 h 427914"/>
                      <a:gd name="connsiteX1166" fmla="*/ 399961 w 469596"/>
                      <a:gd name="connsiteY1166" fmla="*/ 341567 h 427914"/>
                      <a:gd name="connsiteX1167" fmla="*/ 399103 w 469596"/>
                      <a:gd name="connsiteY1167" fmla="*/ 341090 h 427914"/>
                      <a:gd name="connsiteX1168" fmla="*/ 398437 w 469596"/>
                      <a:gd name="connsiteY1168" fmla="*/ 341376 h 427914"/>
                      <a:gd name="connsiteX1169" fmla="*/ 398056 w 469596"/>
                      <a:gd name="connsiteY1169" fmla="*/ 342043 h 427914"/>
                      <a:gd name="connsiteX1170" fmla="*/ 397484 w 469596"/>
                      <a:gd name="connsiteY1170" fmla="*/ 342805 h 427914"/>
                      <a:gd name="connsiteX1171" fmla="*/ 397865 w 469596"/>
                      <a:gd name="connsiteY1171" fmla="*/ 343948 h 427914"/>
                      <a:gd name="connsiteX1172" fmla="*/ 397199 w 469596"/>
                      <a:gd name="connsiteY1172" fmla="*/ 344424 h 427914"/>
                      <a:gd name="connsiteX1173" fmla="*/ 396532 w 469596"/>
                      <a:gd name="connsiteY1173" fmla="*/ 345376 h 427914"/>
                      <a:gd name="connsiteX1174" fmla="*/ 395674 w 469596"/>
                      <a:gd name="connsiteY1174" fmla="*/ 345853 h 427914"/>
                      <a:gd name="connsiteX1175" fmla="*/ 394341 w 469596"/>
                      <a:gd name="connsiteY1175" fmla="*/ 346615 h 427914"/>
                      <a:gd name="connsiteX1176" fmla="*/ 394150 w 469596"/>
                      <a:gd name="connsiteY1176" fmla="*/ 348329 h 427914"/>
                      <a:gd name="connsiteX1177" fmla="*/ 395103 w 469596"/>
                      <a:gd name="connsiteY1177" fmla="*/ 348615 h 427914"/>
                      <a:gd name="connsiteX1178" fmla="*/ 396341 w 469596"/>
                      <a:gd name="connsiteY1178" fmla="*/ 349187 h 427914"/>
                      <a:gd name="connsiteX1179" fmla="*/ 396912 w 469596"/>
                      <a:gd name="connsiteY1179" fmla="*/ 350139 h 427914"/>
                      <a:gd name="connsiteX1180" fmla="*/ 398056 w 469596"/>
                      <a:gd name="connsiteY1180" fmla="*/ 349568 h 427914"/>
                      <a:gd name="connsiteX1181" fmla="*/ 398818 w 469596"/>
                      <a:gd name="connsiteY1181" fmla="*/ 350615 h 427914"/>
                      <a:gd name="connsiteX1182" fmla="*/ 400723 w 469596"/>
                      <a:gd name="connsiteY1182" fmla="*/ 352520 h 427914"/>
                      <a:gd name="connsiteX1183" fmla="*/ 416915 w 469596"/>
                      <a:gd name="connsiteY1183" fmla="*/ 381095 h 427914"/>
                      <a:gd name="connsiteX1184" fmla="*/ 416439 w 469596"/>
                      <a:gd name="connsiteY1184" fmla="*/ 381286 h 427914"/>
                      <a:gd name="connsiteX1185" fmla="*/ 415582 w 469596"/>
                      <a:gd name="connsiteY1185" fmla="*/ 381476 h 427914"/>
                      <a:gd name="connsiteX1186" fmla="*/ 415582 w 469596"/>
                      <a:gd name="connsiteY1186" fmla="*/ 382810 h 427914"/>
                      <a:gd name="connsiteX1187" fmla="*/ 415772 w 469596"/>
                      <a:gd name="connsiteY1187" fmla="*/ 384429 h 427914"/>
                      <a:gd name="connsiteX1188" fmla="*/ 415772 w 469596"/>
                      <a:gd name="connsiteY1188" fmla="*/ 385286 h 427914"/>
                      <a:gd name="connsiteX1189" fmla="*/ 416534 w 469596"/>
                      <a:gd name="connsiteY1189" fmla="*/ 386239 h 427914"/>
                      <a:gd name="connsiteX1190" fmla="*/ 417296 w 469596"/>
                      <a:gd name="connsiteY1190" fmla="*/ 387382 h 427914"/>
                      <a:gd name="connsiteX1191" fmla="*/ 417201 w 469596"/>
                      <a:gd name="connsiteY1191" fmla="*/ 389287 h 427914"/>
                      <a:gd name="connsiteX1192" fmla="*/ 417106 w 469596"/>
                      <a:gd name="connsiteY1192" fmla="*/ 390239 h 427914"/>
                      <a:gd name="connsiteX1193" fmla="*/ 417106 w 469596"/>
                      <a:gd name="connsiteY1193" fmla="*/ 391287 h 427914"/>
                      <a:gd name="connsiteX1194" fmla="*/ 416915 w 469596"/>
                      <a:gd name="connsiteY1194" fmla="*/ 392335 h 427914"/>
                      <a:gd name="connsiteX1195" fmla="*/ 417487 w 469596"/>
                      <a:gd name="connsiteY1195" fmla="*/ 392906 h 427914"/>
                      <a:gd name="connsiteX1196" fmla="*/ 417487 w 469596"/>
                      <a:gd name="connsiteY1196" fmla="*/ 394240 h 427914"/>
                      <a:gd name="connsiteX1197" fmla="*/ 417963 w 469596"/>
                      <a:gd name="connsiteY1197" fmla="*/ 394716 h 427914"/>
                      <a:gd name="connsiteX1198" fmla="*/ 418249 w 469596"/>
                      <a:gd name="connsiteY1198" fmla="*/ 395097 h 427914"/>
                      <a:gd name="connsiteX1199" fmla="*/ 418630 w 469596"/>
                      <a:gd name="connsiteY1199" fmla="*/ 395669 h 427914"/>
                      <a:gd name="connsiteX1200" fmla="*/ 418439 w 469596"/>
                      <a:gd name="connsiteY1200" fmla="*/ 396716 h 427914"/>
                      <a:gd name="connsiteX1201" fmla="*/ 418820 w 469596"/>
                      <a:gd name="connsiteY1201" fmla="*/ 397669 h 427914"/>
                      <a:gd name="connsiteX1202" fmla="*/ 419582 w 469596"/>
                      <a:gd name="connsiteY1202" fmla="*/ 398812 h 427914"/>
                      <a:gd name="connsiteX1203" fmla="*/ 420058 w 469596"/>
                      <a:gd name="connsiteY1203" fmla="*/ 399479 h 427914"/>
                      <a:gd name="connsiteX1204" fmla="*/ 420154 w 469596"/>
                      <a:gd name="connsiteY1204" fmla="*/ 400431 h 427914"/>
                      <a:gd name="connsiteX1205" fmla="*/ 420154 w 469596"/>
                      <a:gd name="connsiteY1205" fmla="*/ 401479 h 427914"/>
                      <a:gd name="connsiteX1206" fmla="*/ 420439 w 469596"/>
                      <a:gd name="connsiteY1206" fmla="*/ 402241 h 427914"/>
                      <a:gd name="connsiteX1207" fmla="*/ 421297 w 469596"/>
                      <a:gd name="connsiteY1207" fmla="*/ 402241 h 427914"/>
                      <a:gd name="connsiteX1208" fmla="*/ 421106 w 469596"/>
                      <a:gd name="connsiteY1208" fmla="*/ 403003 h 427914"/>
                      <a:gd name="connsiteX1209" fmla="*/ 420439 w 469596"/>
                      <a:gd name="connsiteY1209" fmla="*/ 403003 h 427914"/>
                      <a:gd name="connsiteX1210" fmla="*/ 420344 w 469596"/>
                      <a:gd name="connsiteY1210" fmla="*/ 403670 h 427914"/>
                      <a:gd name="connsiteX1211" fmla="*/ 420630 w 469596"/>
                      <a:gd name="connsiteY1211" fmla="*/ 404336 h 427914"/>
                      <a:gd name="connsiteX1212" fmla="*/ 420439 w 469596"/>
                      <a:gd name="connsiteY1212" fmla="*/ 404813 h 427914"/>
                      <a:gd name="connsiteX1213" fmla="*/ 420820 w 469596"/>
                      <a:gd name="connsiteY1213" fmla="*/ 405479 h 427914"/>
                      <a:gd name="connsiteX1214" fmla="*/ 421201 w 469596"/>
                      <a:gd name="connsiteY1214" fmla="*/ 406051 h 427914"/>
                      <a:gd name="connsiteX1215" fmla="*/ 422249 w 469596"/>
                      <a:gd name="connsiteY1215" fmla="*/ 406337 h 427914"/>
                      <a:gd name="connsiteX1216" fmla="*/ 423678 w 469596"/>
                      <a:gd name="connsiteY1216" fmla="*/ 406718 h 427914"/>
                      <a:gd name="connsiteX1217" fmla="*/ 426250 w 469596"/>
                      <a:gd name="connsiteY1217" fmla="*/ 407575 h 427914"/>
                      <a:gd name="connsiteX1218" fmla="*/ 426250 w 469596"/>
                      <a:gd name="connsiteY1218" fmla="*/ 407575 h 427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</a:cxnLst>
                    <a:rect l="l" t="t" r="r" b="b"/>
                    <a:pathLst>
                      <a:path w="469596" h="427914">
                        <a:moveTo>
                          <a:pt x="426250" y="407575"/>
                        </a:moveTo>
                        <a:cubicBezTo>
                          <a:pt x="426250" y="408432"/>
                          <a:pt x="425392" y="408146"/>
                          <a:pt x="424726" y="408051"/>
                        </a:cubicBezTo>
                        <a:cubicBezTo>
                          <a:pt x="424059" y="407956"/>
                          <a:pt x="424059" y="409194"/>
                          <a:pt x="423678" y="409480"/>
                        </a:cubicBezTo>
                        <a:cubicBezTo>
                          <a:pt x="423297" y="409766"/>
                          <a:pt x="423678" y="410051"/>
                          <a:pt x="423106" y="410242"/>
                        </a:cubicBezTo>
                        <a:cubicBezTo>
                          <a:pt x="422535" y="410432"/>
                          <a:pt x="422725" y="410718"/>
                          <a:pt x="422059" y="411194"/>
                        </a:cubicBezTo>
                        <a:cubicBezTo>
                          <a:pt x="421487" y="411671"/>
                          <a:pt x="420820" y="410909"/>
                          <a:pt x="420249" y="410623"/>
                        </a:cubicBezTo>
                        <a:cubicBezTo>
                          <a:pt x="419582" y="410337"/>
                          <a:pt x="418058" y="409099"/>
                          <a:pt x="417201" y="408718"/>
                        </a:cubicBezTo>
                        <a:cubicBezTo>
                          <a:pt x="416344" y="408337"/>
                          <a:pt x="415010" y="410147"/>
                          <a:pt x="414820" y="410528"/>
                        </a:cubicBezTo>
                        <a:cubicBezTo>
                          <a:pt x="414629" y="410909"/>
                          <a:pt x="414153" y="412433"/>
                          <a:pt x="413772" y="413099"/>
                        </a:cubicBezTo>
                        <a:cubicBezTo>
                          <a:pt x="413486" y="413766"/>
                          <a:pt x="412915" y="413576"/>
                          <a:pt x="412343" y="413576"/>
                        </a:cubicBezTo>
                        <a:cubicBezTo>
                          <a:pt x="411772" y="413576"/>
                          <a:pt x="410629" y="412242"/>
                          <a:pt x="410438" y="411766"/>
                        </a:cubicBezTo>
                        <a:cubicBezTo>
                          <a:pt x="410152" y="411290"/>
                          <a:pt x="409867" y="411099"/>
                          <a:pt x="409391" y="410813"/>
                        </a:cubicBezTo>
                        <a:cubicBezTo>
                          <a:pt x="409009" y="410528"/>
                          <a:pt x="408724" y="410623"/>
                          <a:pt x="407771" y="410147"/>
                        </a:cubicBezTo>
                        <a:cubicBezTo>
                          <a:pt x="406819" y="409670"/>
                          <a:pt x="406533" y="409385"/>
                          <a:pt x="406057" y="409385"/>
                        </a:cubicBezTo>
                        <a:cubicBezTo>
                          <a:pt x="405580" y="409385"/>
                          <a:pt x="404437" y="409385"/>
                          <a:pt x="404056" y="409099"/>
                        </a:cubicBezTo>
                        <a:cubicBezTo>
                          <a:pt x="403675" y="408813"/>
                          <a:pt x="403104" y="409099"/>
                          <a:pt x="402532" y="409004"/>
                        </a:cubicBezTo>
                        <a:cubicBezTo>
                          <a:pt x="402056" y="409004"/>
                          <a:pt x="402532" y="408623"/>
                          <a:pt x="402247" y="407670"/>
                        </a:cubicBezTo>
                        <a:cubicBezTo>
                          <a:pt x="401961" y="406622"/>
                          <a:pt x="400913" y="407956"/>
                          <a:pt x="400532" y="407861"/>
                        </a:cubicBezTo>
                        <a:cubicBezTo>
                          <a:pt x="400246" y="407765"/>
                          <a:pt x="399770" y="407765"/>
                          <a:pt x="399199" y="407956"/>
                        </a:cubicBezTo>
                        <a:cubicBezTo>
                          <a:pt x="398627" y="408051"/>
                          <a:pt x="397865" y="408051"/>
                          <a:pt x="397199" y="407670"/>
                        </a:cubicBezTo>
                        <a:cubicBezTo>
                          <a:pt x="396627" y="407289"/>
                          <a:pt x="396341" y="406908"/>
                          <a:pt x="396055" y="407289"/>
                        </a:cubicBezTo>
                        <a:cubicBezTo>
                          <a:pt x="395674" y="407670"/>
                          <a:pt x="395389" y="408146"/>
                          <a:pt x="394912" y="408146"/>
                        </a:cubicBezTo>
                        <a:cubicBezTo>
                          <a:pt x="394341" y="408146"/>
                          <a:pt x="393674" y="407575"/>
                          <a:pt x="393293" y="406527"/>
                        </a:cubicBezTo>
                        <a:cubicBezTo>
                          <a:pt x="392912" y="405479"/>
                          <a:pt x="393293" y="405384"/>
                          <a:pt x="393388" y="404432"/>
                        </a:cubicBezTo>
                        <a:cubicBezTo>
                          <a:pt x="393484" y="403479"/>
                          <a:pt x="393007" y="403479"/>
                          <a:pt x="392245" y="403098"/>
                        </a:cubicBezTo>
                        <a:cubicBezTo>
                          <a:pt x="391579" y="402717"/>
                          <a:pt x="391007" y="401193"/>
                          <a:pt x="390626" y="400622"/>
                        </a:cubicBezTo>
                        <a:cubicBezTo>
                          <a:pt x="390245" y="400050"/>
                          <a:pt x="389769" y="399669"/>
                          <a:pt x="390150" y="399288"/>
                        </a:cubicBezTo>
                        <a:cubicBezTo>
                          <a:pt x="390436" y="398907"/>
                          <a:pt x="390245" y="398717"/>
                          <a:pt x="389769" y="398240"/>
                        </a:cubicBezTo>
                        <a:cubicBezTo>
                          <a:pt x="389293" y="397764"/>
                          <a:pt x="389483" y="397383"/>
                          <a:pt x="389578" y="396812"/>
                        </a:cubicBezTo>
                        <a:cubicBezTo>
                          <a:pt x="389674" y="396240"/>
                          <a:pt x="388245" y="395288"/>
                          <a:pt x="387769" y="395002"/>
                        </a:cubicBezTo>
                        <a:cubicBezTo>
                          <a:pt x="387387" y="394621"/>
                          <a:pt x="387864" y="393859"/>
                          <a:pt x="387864" y="393097"/>
                        </a:cubicBezTo>
                        <a:cubicBezTo>
                          <a:pt x="387864" y="392335"/>
                          <a:pt x="387674" y="391954"/>
                          <a:pt x="387387" y="391478"/>
                        </a:cubicBezTo>
                        <a:cubicBezTo>
                          <a:pt x="387102" y="391001"/>
                          <a:pt x="387007" y="390335"/>
                          <a:pt x="386530" y="390335"/>
                        </a:cubicBezTo>
                        <a:cubicBezTo>
                          <a:pt x="386054" y="390430"/>
                          <a:pt x="385673" y="391478"/>
                          <a:pt x="385673" y="392049"/>
                        </a:cubicBezTo>
                        <a:cubicBezTo>
                          <a:pt x="385673" y="392621"/>
                          <a:pt x="385578" y="393287"/>
                          <a:pt x="385387" y="393859"/>
                        </a:cubicBezTo>
                        <a:cubicBezTo>
                          <a:pt x="385197" y="394335"/>
                          <a:pt x="385102" y="394811"/>
                          <a:pt x="385006" y="395383"/>
                        </a:cubicBezTo>
                        <a:cubicBezTo>
                          <a:pt x="384816" y="395954"/>
                          <a:pt x="384721" y="396335"/>
                          <a:pt x="384149" y="396335"/>
                        </a:cubicBezTo>
                        <a:cubicBezTo>
                          <a:pt x="383578" y="396335"/>
                          <a:pt x="382911" y="396716"/>
                          <a:pt x="382435" y="397574"/>
                        </a:cubicBezTo>
                        <a:cubicBezTo>
                          <a:pt x="382054" y="398431"/>
                          <a:pt x="382244" y="398717"/>
                          <a:pt x="382339" y="399383"/>
                        </a:cubicBezTo>
                        <a:cubicBezTo>
                          <a:pt x="382435" y="400050"/>
                          <a:pt x="381958" y="400431"/>
                          <a:pt x="381577" y="400526"/>
                        </a:cubicBezTo>
                        <a:cubicBezTo>
                          <a:pt x="381196" y="400622"/>
                          <a:pt x="381387" y="401003"/>
                          <a:pt x="381482" y="401669"/>
                        </a:cubicBezTo>
                        <a:cubicBezTo>
                          <a:pt x="381577" y="402336"/>
                          <a:pt x="381006" y="402717"/>
                          <a:pt x="380244" y="402812"/>
                        </a:cubicBezTo>
                        <a:cubicBezTo>
                          <a:pt x="379577" y="403003"/>
                          <a:pt x="379196" y="402431"/>
                          <a:pt x="378815" y="402431"/>
                        </a:cubicBezTo>
                        <a:cubicBezTo>
                          <a:pt x="378434" y="402431"/>
                          <a:pt x="377482" y="401288"/>
                          <a:pt x="377482" y="400622"/>
                        </a:cubicBezTo>
                        <a:cubicBezTo>
                          <a:pt x="377482" y="399955"/>
                          <a:pt x="377577" y="399479"/>
                          <a:pt x="377386" y="398717"/>
                        </a:cubicBezTo>
                        <a:cubicBezTo>
                          <a:pt x="377196" y="397955"/>
                          <a:pt x="376720" y="397669"/>
                          <a:pt x="376053" y="397288"/>
                        </a:cubicBezTo>
                        <a:cubicBezTo>
                          <a:pt x="375386" y="396907"/>
                          <a:pt x="375862" y="396431"/>
                          <a:pt x="375672" y="396145"/>
                        </a:cubicBezTo>
                        <a:cubicBezTo>
                          <a:pt x="375481" y="395859"/>
                          <a:pt x="375005" y="395478"/>
                          <a:pt x="374434" y="395288"/>
                        </a:cubicBezTo>
                        <a:cubicBezTo>
                          <a:pt x="373862" y="395097"/>
                          <a:pt x="373100" y="395669"/>
                          <a:pt x="372719" y="395669"/>
                        </a:cubicBezTo>
                        <a:cubicBezTo>
                          <a:pt x="372338" y="395669"/>
                          <a:pt x="372052" y="396716"/>
                          <a:pt x="371576" y="396526"/>
                        </a:cubicBezTo>
                        <a:cubicBezTo>
                          <a:pt x="371100" y="396335"/>
                          <a:pt x="371005" y="397002"/>
                          <a:pt x="370624" y="397574"/>
                        </a:cubicBezTo>
                        <a:cubicBezTo>
                          <a:pt x="370243" y="398145"/>
                          <a:pt x="370052" y="398907"/>
                          <a:pt x="369385" y="399479"/>
                        </a:cubicBezTo>
                        <a:cubicBezTo>
                          <a:pt x="368719" y="400050"/>
                          <a:pt x="369385" y="400431"/>
                          <a:pt x="369481" y="401003"/>
                        </a:cubicBezTo>
                        <a:cubicBezTo>
                          <a:pt x="369576" y="401574"/>
                          <a:pt x="369671" y="401765"/>
                          <a:pt x="369862" y="402336"/>
                        </a:cubicBezTo>
                        <a:cubicBezTo>
                          <a:pt x="370052" y="402908"/>
                          <a:pt x="369671" y="403003"/>
                          <a:pt x="369100" y="403003"/>
                        </a:cubicBezTo>
                        <a:cubicBezTo>
                          <a:pt x="368528" y="403003"/>
                          <a:pt x="368624" y="403384"/>
                          <a:pt x="368719" y="403860"/>
                        </a:cubicBezTo>
                        <a:cubicBezTo>
                          <a:pt x="368814" y="404432"/>
                          <a:pt x="367480" y="404241"/>
                          <a:pt x="366718" y="404527"/>
                        </a:cubicBezTo>
                        <a:cubicBezTo>
                          <a:pt x="365956" y="404908"/>
                          <a:pt x="365385" y="404908"/>
                          <a:pt x="364813" y="404908"/>
                        </a:cubicBezTo>
                        <a:cubicBezTo>
                          <a:pt x="364242" y="405003"/>
                          <a:pt x="363289" y="405860"/>
                          <a:pt x="362623" y="406051"/>
                        </a:cubicBezTo>
                        <a:cubicBezTo>
                          <a:pt x="361956" y="406241"/>
                          <a:pt x="361003" y="406241"/>
                          <a:pt x="360527" y="406527"/>
                        </a:cubicBezTo>
                        <a:cubicBezTo>
                          <a:pt x="360051" y="406813"/>
                          <a:pt x="360146" y="406908"/>
                          <a:pt x="359670" y="407861"/>
                        </a:cubicBezTo>
                        <a:cubicBezTo>
                          <a:pt x="359194" y="408813"/>
                          <a:pt x="358812" y="408337"/>
                          <a:pt x="358432" y="408813"/>
                        </a:cubicBezTo>
                        <a:cubicBezTo>
                          <a:pt x="358051" y="409289"/>
                          <a:pt x="358432" y="409670"/>
                          <a:pt x="358241" y="410242"/>
                        </a:cubicBezTo>
                        <a:cubicBezTo>
                          <a:pt x="357955" y="410813"/>
                          <a:pt x="357098" y="411290"/>
                          <a:pt x="356146" y="411099"/>
                        </a:cubicBezTo>
                        <a:cubicBezTo>
                          <a:pt x="355193" y="410909"/>
                          <a:pt x="355669" y="411861"/>
                          <a:pt x="355003" y="411956"/>
                        </a:cubicBezTo>
                        <a:cubicBezTo>
                          <a:pt x="354336" y="412051"/>
                          <a:pt x="354526" y="411575"/>
                          <a:pt x="353955" y="411480"/>
                        </a:cubicBezTo>
                        <a:cubicBezTo>
                          <a:pt x="353383" y="411290"/>
                          <a:pt x="352907" y="412051"/>
                          <a:pt x="352621" y="412909"/>
                        </a:cubicBezTo>
                        <a:cubicBezTo>
                          <a:pt x="352336" y="413671"/>
                          <a:pt x="353288" y="415195"/>
                          <a:pt x="353479" y="415957"/>
                        </a:cubicBezTo>
                        <a:cubicBezTo>
                          <a:pt x="353669" y="416814"/>
                          <a:pt x="354050" y="417005"/>
                          <a:pt x="353955" y="417386"/>
                        </a:cubicBezTo>
                        <a:cubicBezTo>
                          <a:pt x="353860" y="417767"/>
                          <a:pt x="354145" y="419195"/>
                          <a:pt x="354622" y="419672"/>
                        </a:cubicBezTo>
                        <a:cubicBezTo>
                          <a:pt x="355098" y="420053"/>
                          <a:pt x="355288" y="420624"/>
                          <a:pt x="355479" y="421481"/>
                        </a:cubicBezTo>
                        <a:cubicBezTo>
                          <a:pt x="355669" y="422339"/>
                          <a:pt x="355098" y="423005"/>
                          <a:pt x="354812" y="423291"/>
                        </a:cubicBezTo>
                        <a:cubicBezTo>
                          <a:pt x="354526" y="423577"/>
                          <a:pt x="353955" y="423863"/>
                          <a:pt x="353193" y="424148"/>
                        </a:cubicBezTo>
                        <a:cubicBezTo>
                          <a:pt x="352431" y="424434"/>
                          <a:pt x="351955" y="425196"/>
                          <a:pt x="351669" y="425577"/>
                        </a:cubicBezTo>
                        <a:cubicBezTo>
                          <a:pt x="351383" y="425958"/>
                          <a:pt x="349954" y="426625"/>
                          <a:pt x="349478" y="427006"/>
                        </a:cubicBezTo>
                        <a:cubicBezTo>
                          <a:pt x="349097" y="427387"/>
                          <a:pt x="349097" y="427768"/>
                          <a:pt x="348621" y="427482"/>
                        </a:cubicBezTo>
                        <a:cubicBezTo>
                          <a:pt x="348240" y="427196"/>
                          <a:pt x="347573" y="427387"/>
                          <a:pt x="347002" y="427006"/>
                        </a:cubicBezTo>
                        <a:cubicBezTo>
                          <a:pt x="346430" y="426625"/>
                          <a:pt x="346049" y="426720"/>
                          <a:pt x="345763" y="427101"/>
                        </a:cubicBezTo>
                        <a:cubicBezTo>
                          <a:pt x="345478" y="427482"/>
                          <a:pt x="345573" y="427673"/>
                          <a:pt x="345001" y="427863"/>
                        </a:cubicBezTo>
                        <a:cubicBezTo>
                          <a:pt x="344430" y="428054"/>
                          <a:pt x="344049" y="427673"/>
                          <a:pt x="343668" y="427482"/>
                        </a:cubicBezTo>
                        <a:cubicBezTo>
                          <a:pt x="343287" y="427196"/>
                          <a:pt x="342716" y="426720"/>
                          <a:pt x="342334" y="426244"/>
                        </a:cubicBezTo>
                        <a:cubicBezTo>
                          <a:pt x="341953" y="425863"/>
                          <a:pt x="340906" y="423767"/>
                          <a:pt x="340525" y="423291"/>
                        </a:cubicBezTo>
                        <a:cubicBezTo>
                          <a:pt x="340144" y="422815"/>
                          <a:pt x="339191" y="421576"/>
                          <a:pt x="338715" y="420910"/>
                        </a:cubicBezTo>
                        <a:cubicBezTo>
                          <a:pt x="338334" y="420338"/>
                          <a:pt x="337953" y="420243"/>
                          <a:pt x="337667" y="420338"/>
                        </a:cubicBezTo>
                        <a:cubicBezTo>
                          <a:pt x="337381" y="420434"/>
                          <a:pt x="337000" y="420338"/>
                          <a:pt x="336619" y="420053"/>
                        </a:cubicBezTo>
                        <a:cubicBezTo>
                          <a:pt x="336238" y="419767"/>
                          <a:pt x="337096" y="419291"/>
                          <a:pt x="337572" y="419005"/>
                        </a:cubicBezTo>
                        <a:cubicBezTo>
                          <a:pt x="338048" y="418719"/>
                          <a:pt x="337000" y="417957"/>
                          <a:pt x="336524" y="417481"/>
                        </a:cubicBezTo>
                        <a:cubicBezTo>
                          <a:pt x="336143" y="416909"/>
                          <a:pt x="335667" y="416909"/>
                          <a:pt x="335286" y="416624"/>
                        </a:cubicBezTo>
                        <a:cubicBezTo>
                          <a:pt x="334905" y="416338"/>
                          <a:pt x="335953" y="415290"/>
                          <a:pt x="335953" y="414242"/>
                        </a:cubicBezTo>
                        <a:cubicBezTo>
                          <a:pt x="335953" y="413290"/>
                          <a:pt x="334048" y="413004"/>
                          <a:pt x="333571" y="413004"/>
                        </a:cubicBezTo>
                        <a:cubicBezTo>
                          <a:pt x="333095" y="413004"/>
                          <a:pt x="332143" y="413766"/>
                          <a:pt x="331666" y="413766"/>
                        </a:cubicBezTo>
                        <a:cubicBezTo>
                          <a:pt x="331190" y="413766"/>
                          <a:pt x="330904" y="412623"/>
                          <a:pt x="331000" y="412051"/>
                        </a:cubicBezTo>
                        <a:cubicBezTo>
                          <a:pt x="331095" y="411480"/>
                          <a:pt x="330524" y="411194"/>
                          <a:pt x="329571" y="410623"/>
                        </a:cubicBezTo>
                        <a:cubicBezTo>
                          <a:pt x="328714" y="410147"/>
                          <a:pt x="328237" y="408908"/>
                          <a:pt x="327856" y="408242"/>
                        </a:cubicBezTo>
                        <a:cubicBezTo>
                          <a:pt x="327475" y="407575"/>
                          <a:pt x="326523" y="406146"/>
                          <a:pt x="326047" y="405670"/>
                        </a:cubicBezTo>
                        <a:cubicBezTo>
                          <a:pt x="325570" y="405194"/>
                          <a:pt x="325475" y="404717"/>
                          <a:pt x="324427" y="404241"/>
                        </a:cubicBezTo>
                        <a:cubicBezTo>
                          <a:pt x="323380" y="403765"/>
                          <a:pt x="322141" y="402431"/>
                          <a:pt x="321856" y="401860"/>
                        </a:cubicBezTo>
                        <a:cubicBezTo>
                          <a:pt x="321570" y="401384"/>
                          <a:pt x="321094" y="400431"/>
                          <a:pt x="321284" y="399860"/>
                        </a:cubicBezTo>
                        <a:cubicBezTo>
                          <a:pt x="321475" y="399288"/>
                          <a:pt x="321189" y="398717"/>
                          <a:pt x="320712" y="398431"/>
                        </a:cubicBezTo>
                        <a:cubicBezTo>
                          <a:pt x="320236" y="398145"/>
                          <a:pt x="320617" y="397383"/>
                          <a:pt x="320617" y="396240"/>
                        </a:cubicBezTo>
                        <a:cubicBezTo>
                          <a:pt x="320617" y="395192"/>
                          <a:pt x="320046" y="395192"/>
                          <a:pt x="319570" y="394907"/>
                        </a:cubicBezTo>
                        <a:cubicBezTo>
                          <a:pt x="319093" y="394621"/>
                          <a:pt x="319665" y="394240"/>
                          <a:pt x="320046" y="394240"/>
                        </a:cubicBezTo>
                        <a:cubicBezTo>
                          <a:pt x="320427" y="394145"/>
                          <a:pt x="319951" y="393287"/>
                          <a:pt x="319951" y="392716"/>
                        </a:cubicBezTo>
                        <a:cubicBezTo>
                          <a:pt x="319951" y="392240"/>
                          <a:pt x="318712" y="391573"/>
                          <a:pt x="318617" y="391192"/>
                        </a:cubicBezTo>
                        <a:cubicBezTo>
                          <a:pt x="318617" y="390811"/>
                          <a:pt x="318427" y="390049"/>
                          <a:pt x="318141" y="389858"/>
                        </a:cubicBezTo>
                        <a:cubicBezTo>
                          <a:pt x="317855" y="389668"/>
                          <a:pt x="316903" y="388715"/>
                          <a:pt x="316236" y="388430"/>
                        </a:cubicBezTo>
                        <a:cubicBezTo>
                          <a:pt x="315569" y="388144"/>
                          <a:pt x="315474" y="387953"/>
                          <a:pt x="314807" y="387382"/>
                        </a:cubicBezTo>
                        <a:cubicBezTo>
                          <a:pt x="314141" y="386810"/>
                          <a:pt x="313664" y="388049"/>
                          <a:pt x="313283" y="388430"/>
                        </a:cubicBezTo>
                        <a:cubicBezTo>
                          <a:pt x="312902" y="388811"/>
                          <a:pt x="312616" y="389192"/>
                          <a:pt x="312331" y="389858"/>
                        </a:cubicBezTo>
                        <a:cubicBezTo>
                          <a:pt x="312045" y="390525"/>
                          <a:pt x="312140" y="390335"/>
                          <a:pt x="311664" y="390716"/>
                        </a:cubicBezTo>
                        <a:cubicBezTo>
                          <a:pt x="311283" y="391097"/>
                          <a:pt x="311187" y="391573"/>
                          <a:pt x="310616" y="391763"/>
                        </a:cubicBezTo>
                        <a:cubicBezTo>
                          <a:pt x="310140" y="391954"/>
                          <a:pt x="310140" y="393383"/>
                          <a:pt x="310140" y="394049"/>
                        </a:cubicBezTo>
                        <a:cubicBezTo>
                          <a:pt x="310140" y="394716"/>
                          <a:pt x="310235" y="396145"/>
                          <a:pt x="310045" y="396526"/>
                        </a:cubicBezTo>
                        <a:cubicBezTo>
                          <a:pt x="309759" y="396907"/>
                          <a:pt x="309568" y="396812"/>
                          <a:pt x="309187" y="396716"/>
                        </a:cubicBezTo>
                        <a:cubicBezTo>
                          <a:pt x="308806" y="396621"/>
                          <a:pt x="308235" y="397097"/>
                          <a:pt x="307759" y="397097"/>
                        </a:cubicBezTo>
                        <a:cubicBezTo>
                          <a:pt x="307282" y="397097"/>
                          <a:pt x="306997" y="396621"/>
                          <a:pt x="306425" y="396621"/>
                        </a:cubicBezTo>
                        <a:cubicBezTo>
                          <a:pt x="305949" y="396621"/>
                          <a:pt x="306235" y="398050"/>
                          <a:pt x="306425" y="398621"/>
                        </a:cubicBezTo>
                        <a:cubicBezTo>
                          <a:pt x="306616" y="399288"/>
                          <a:pt x="306901" y="399098"/>
                          <a:pt x="307378" y="399574"/>
                        </a:cubicBezTo>
                        <a:cubicBezTo>
                          <a:pt x="307854" y="399955"/>
                          <a:pt x="308235" y="400241"/>
                          <a:pt x="308235" y="400717"/>
                        </a:cubicBezTo>
                        <a:cubicBezTo>
                          <a:pt x="308235" y="401193"/>
                          <a:pt x="307568" y="401479"/>
                          <a:pt x="307473" y="401955"/>
                        </a:cubicBezTo>
                        <a:cubicBezTo>
                          <a:pt x="307378" y="402431"/>
                          <a:pt x="307854" y="402431"/>
                          <a:pt x="308425" y="402431"/>
                        </a:cubicBezTo>
                        <a:cubicBezTo>
                          <a:pt x="308997" y="402431"/>
                          <a:pt x="308806" y="402622"/>
                          <a:pt x="309187" y="403098"/>
                        </a:cubicBezTo>
                        <a:cubicBezTo>
                          <a:pt x="309568" y="403670"/>
                          <a:pt x="309378" y="404336"/>
                          <a:pt x="309378" y="404813"/>
                        </a:cubicBezTo>
                        <a:cubicBezTo>
                          <a:pt x="309378" y="405289"/>
                          <a:pt x="309092" y="405289"/>
                          <a:pt x="308806" y="405765"/>
                        </a:cubicBezTo>
                        <a:cubicBezTo>
                          <a:pt x="308425" y="406146"/>
                          <a:pt x="308806" y="406337"/>
                          <a:pt x="309378" y="406527"/>
                        </a:cubicBezTo>
                        <a:cubicBezTo>
                          <a:pt x="309949" y="406718"/>
                          <a:pt x="309949" y="406908"/>
                          <a:pt x="310140" y="407480"/>
                        </a:cubicBezTo>
                        <a:cubicBezTo>
                          <a:pt x="310330" y="407956"/>
                          <a:pt x="309664" y="408813"/>
                          <a:pt x="309283" y="409099"/>
                        </a:cubicBezTo>
                        <a:cubicBezTo>
                          <a:pt x="308997" y="409480"/>
                          <a:pt x="308806" y="409766"/>
                          <a:pt x="307949" y="410147"/>
                        </a:cubicBezTo>
                        <a:cubicBezTo>
                          <a:pt x="307092" y="410528"/>
                          <a:pt x="306901" y="410623"/>
                          <a:pt x="306330" y="410909"/>
                        </a:cubicBezTo>
                        <a:cubicBezTo>
                          <a:pt x="305758" y="411194"/>
                          <a:pt x="305568" y="411575"/>
                          <a:pt x="305377" y="411956"/>
                        </a:cubicBezTo>
                        <a:cubicBezTo>
                          <a:pt x="305187" y="412337"/>
                          <a:pt x="304520" y="412528"/>
                          <a:pt x="304139" y="412718"/>
                        </a:cubicBezTo>
                        <a:cubicBezTo>
                          <a:pt x="303758" y="412814"/>
                          <a:pt x="303377" y="413004"/>
                          <a:pt x="302996" y="412718"/>
                        </a:cubicBezTo>
                        <a:cubicBezTo>
                          <a:pt x="302520" y="412433"/>
                          <a:pt x="302139" y="412528"/>
                          <a:pt x="301567" y="412528"/>
                        </a:cubicBezTo>
                        <a:cubicBezTo>
                          <a:pt x="300996" y="412528"/>
                          <a:pt x="301091" y="413290"/>
                          <a:pt x="300710" y="413290"/>
                        </a:cubicBezTo>
                        <a:cubicBezTo>
                          <a:pt x="300329" y="413290"/>
                          <a:pt x="299091" y="413004"/>
                          <a:pt x="298805" y="412718"/>
                        </a:cubicBezTo>
                        <a:cubicBezTo>
                          <a:pt x="298519" y="412433"/>
                          <a:pt x="298043" y="410813"/>
                          <a:pt x="297662" y="410147"/>
                        </a:cubicBezTo>
                        <a:cubicBezTo>
                          <a:pt x="297281" y="409575"/>
                          <a:pt x="297186" y="407861"/>
                          <a:pt x="296900" y="407861"/>
                        </a:cubicBezTo>
                        <a:cubicBezTo>
                          <a:pt x="296614" y="407861"/>
                          <a:pt x="296710" y="408718"/>
                          <a:pt x="296424" y="409289"/>
                        </a:cubicBezTo>
                        <a:cubicBezTo>
                          <a:pt x="296138" y="409956"/>
                          <a:pt x="295852" y="409670"/>
                          <a:pt x="295471" y="409385"/>
                        </a:cubicBezTo>
                        <a:cubicBezTo>
                          <a:pt x="295091" y="409099"/>
                          <a:pt x="294709" y="409289"/>
                          <a:pt x="294138" y="409289"/>
                        </a:cubicBezTo>
                        <a:cubicBezTo>
                          <a:pt x="293662" y="409289"/>
                          <a:pt x="293090" y="408718"/>
                          <a:pt x="292804" y="408146"/>
                        </a:cubicBezTo>
                        <a:cubicBezTo>
                          <a:pt x="292424" y="407575"/>
                          <a:pt x="292614" y="406908"/>
                          <a:pt x="292804" y="406432"/>
                        </a:cubicBezTo>
                        <a:cubicBezTo>
                          <a:pt x="292995" y="405956"/>
                          <a:pt x="292804" y="405574"/>
                          <a:pt x="292804" y="405194"/>
                        </a:cubicBezTo>
                        <a:cubicBezTo>
                          <a:pt x="292804" y="404813"/>
                          <a:pt x="291852" y="404146"/>
                          <a:pt x="290995" y="403860"/>
                        </a:cubicBezTo>
                        <a:cubicBezTo>
                          <a:pt x="290137" y="403479"/>
                          <a:pt x="288613" y="402146"/>
                          <a:pt x="288423" y="401669"/>
                        </a:cubicBezTo>
                        <a:cubicBezTo>
                          <a:pt x="288232" y="401193"/>
                          <a:pt x="287089" y="400812"/>
                          <a:pt x="286708" y="400622"/>
                        </a:cubicBezTo>
                        <a:cubicBezTo>
                          <a:pt x="286327" y="400526"/>
                          <a:pt x="286994" y="399193"/>
                          <a:pt x="286994" y="398621"/>
                        </a:cubicBezTo>
                        <a:cubicBezTo>
                          <a:pt x="286994" y="398050"/>
                          <a:pt x="286042" y="397955"/>
                          <a:pt x="285470" y="397574"/>
                        </a:cubicBezTo>
                        <a:cubicBezTo>
                          <a:pt x="284994" y="397097"/>
                          <a:pt x="285089" y="396240"/>
                          <a:pt x="284803" y="395764"/>
                        </a:cubicBezTo>
                        <a:cubicBezTo>
                          <a:pt x="284518" y="395288"/>
                          <a:pt x="284899" y="394811"/>
                          <a:pt x="285184" y="394621"/>
                        </a:cubicBezTo>
                        <a:cubicBezTo>
                          <a:pt x="285566" y="394430"/>
                          <a:pt x="285946" y="394335"/>
                          <a:pt x="286423" y="394430"/>
                        </a:cubicBezTo>
                        <a:cubicBezTo>
                          <a:pt x="286899" y="394430"/>
                          <a:pt x="287089" y="394430"/>
                          <a:pt x="287089" y="393954"/>
                        </a:cubicBezTo>
                        <a:cubicBezTo>
                          <a:pt x="287089" y="393573"/>
                          <a:pt x="287470" y="392906"/>
                          <a:pt x="287470" y="392906"/>
                        </a:cubicBezTo>
                        <a:lnTo>
                          <a:pt x="287566" y="392716"/>
                        </a:lnTo>
                        <a:cubicBezTo>
                          <a:pt x="287280" y="392525"/>
                          <a:pt x="286994" y="392430"/>
                          <a:pt x="286708" y="392240"/>
                        </a:cubicBezTo>
                        <a:cubicBezTo>
                          <a:pt x="286137" y="391859"/>
                          <a:pt x="283279" y="391001"/>
                          <a:pt x="282232" y="391001"/>
                        </a:cubicBezTo>
                        <a:cubicBezTo>
                          <a:pt x="281851" y="391001"/>
                          <a:pt x="281565" y="390716"/>
                          <a:pt x="281279" y="390335"/>
                        </a:cubicBezTo>
                        <a:cubicBezTo>
                          <a:pt x="281279" y="390335"/>
                          <a:pt x="280041" y="390620"/>
                          <a:pt x="279755" y="390716"/>
                        </a:cubicBezTo>
                        <a:cubicBezTo>
                          <a:pt x="279469" y="390811"/>
                          <a:pt x="277469" y="390906"/>
                          <a:pt x="277088" y="391001"/>
                        </a:cubicBezTo>
                        <a:cubicBezTo>
                          <a:pt x="276707" y="391097"/>
                          <a:pt x="276802" y="391382"/>
                          <a:pt x="276802" y="391954"/>
                        </a:cubicBezTo>
                        <a:cubicBezTo>
                          <a:pt x="276802" y="392525"/>
                          <a:pt x="276136" y="392621"/>
                          <a:pt x="275564" y="392430"/>
                        </a:cubicBezTo>
                        <a:cubicBezTo>
                          <a:pt x="274993" y="392240"/>
                          <a:pt x="274897" y="391859"/>
                          <a:pt x="275088" y="391668"/>
                        </a:cubicBezTo>
                        <a:cubicBezTo>
                          <a:pt x="275278" y="391382"/>
                          <a:pt x="274231" y="391287"/>
                          <a:pt x="273659" y="391763"/>
                        </a:cubicBezTo>
                        <a:cubicBezTo>
                          <a:pt x="273183" y="392144"/>
                          <a:pt x="273278" y="392525"/>
                          <a:pt x="272992" y="393287"/>
                        </a:cubicBezTo>
                        <a:cubicBezTo>
                          <a:pt x="272611" y="394145"/>
                          <a:pt x="271945" y="393859"/>
                          <a:pt x="271278" y="393859"/>
                        </a:cubicBezTo>
                        <a:cubicBezTo>
                          <a:pt x="270706" y="393859"/>
                          <a:pt x="270897" y="394145"/>
                          <a:pt x="270897" y="394811"/>
                        </a:cubicBezTo>
                        <a:cubicBezTo>
                          <a:pt x="270897" y="395383"/>
                          <a:pt x="270421" y="395859"/>
                          <a:pt x="270135" y="396526"/>
                        </a:cubicBezTo>
                        <a:cubicBezTo>
                          <a:pt x="269754" y="397193"/>
                          <a:pt x="269182" y="395383"/>
                          <a:pt x="269087" y="395097"/>
                        </a:cubicBezTo>
                        <a:cubicBezTo>
                          <a:pt x="268992" y="394716"/>
                          <a:pt x="269278" y="394049"/>
                          <a:pt x="269087" y="393573"/>
                        </a:cubicBezTo>
                        <a:cubicBezTo>
                          <a:pt x="268897" y="393097"/>
                          <a:pt x="268801" y="392716"/>
                          <a:pt x="268420" y="392240"/>
                        </a:cubicBezTo>
                        <a:cubicBezTo>
                          <a:pt x="268039" y="391763"/>
                          <a:pt x="268039" y="391192"/>
                          <a:pt x="268039" y="390430"/>
                        </a:cubicBezTo>
                        <a:cubicBezTo>
                          <a:pt x="268039" y="389763"/>
                          <a:pt x="267563" y="389192"/>
                          <a:pt x="267182" y="388906"/>
                        </a:cubicBezTo>
                        <a:cubicBezTo>
                          <a:pt x="266801" y="388620"/>
                          <a:pt x="266230" y="388144"/>
                          <a:pt x="265658" y="387001"/>
                        </a:cubicBezTo>
                        <a:cubicBezTo>
                          <a:pt x="265087" y="385858"/>
                          <a:pt x="264801" y="385001"/>
                          <a:pt x="264896" y="384334"/>
                        </a:cubicBezTo>
                        <a:cubicBezTo>
                          <a:pt x="264991" y="383667"/>
                          <a:pt x="264515" y="383000"/>
                          <a:pt x="264610" y="382143"/>
                        </a:cubicBezTo>
                        <a:cubicBezTo>
                          <a:pt x="264706" y="381381"/>
                          <a:pt x="265753" y="380714"/>
                          <a:pt x="266325" y="380524"/>
                        </a:cubicBezTo>
                        <a:cubicBezTo>
                          <a:pt x="266801" y="380333"/>
                          <a:pt x="266992" y="379952"/>
                          <a:pt x="266992" y="379952"/>
                        </a:cubicBezTo>
                        <a:lnTo>
                          <a:pt x="267087" y="379286"/>
                        </a:lnTo>
                        <a:cubicBezTo>
                          <a:pt x="266896" y="378714"/>
                          <a:pt x="266420" y="378238"/>
                          <a:pt x="265658" y="377381"/>
                        </a:cubicBezTo>
                        <a:cubicBezTo>
                          <a:pt x="264515" y="376238"/>
                          <a:pt x="261943" y="374047"/>
                          <a:pt x="261562" y="373666"/>
                        </a:cubicBezTo>
                        <a:cubicBezTo>
                          <a:pt x="261277" y="373285"/>
                          <a:pt x="261181" y="372428"/>
                          <a:pt x="260610" y="371285"/>
                        </a:cubicBezTo>
                        <a:cubicBezTo>
                          <a:pt x="260038" y="370237"/>
                          <a:pt x="259181" y="370427"/>
                          <a:pt x="258895" y="370523"/>
                        </a:cubicBezTo>
                        <a:cubicBezTo>
                          <a:pt x="258610" y="370618"/>
                          <a:pt x="256895" y="371189"/>
                          <a:pt x="255943" y="371189"/>
                        </a:cubicBezTo>
                        <a:cubicBezTo>
                          <a:pt x="254895" y="371189"/>
                          <a:pt x="254514" y="371094"/>
                          <a:pt x="253847" y="370618"/>
                        </a:cubicBezTo>
                        <a:cubicBezTo>
                          <a:pt x="253180" y="370142"/>
                          <a:pt x="252514" y="370046"/>
                          <a:pt x="251561" y="370332"/>
                        </a:cubicBezTo>
                        <a:cubicBezTo>
                          <a:pt x="250609" y="370618"/>
                          <a:pt x="250037" y="370237"/>
                          <a:pt x="249370" y="369761"/>
                        </a:cubicBezTo>
                        <a:cubicBezTo>
                          <a:pt x="248799" y="369189"/>
                          <a:pt x="247561" y="368808"/>
                          <a:pt x="246418" y="368903"/>
                        </a:cubicBezTo>
                        <a:cubicBezTo>
                          <a:pt x="245370" y="368903"/>
                          <a:pt x="244989" y="369189"/>
                          <a:pt x="243846" y="369665"/>
                        </a:cubicBezTo>
                        <a:cubicBezTo>
                          <a:pt x="242703" y="370237"/>
                          <a:pt x="241369" y="371094"/>
                          <a:pt x="240703" y="371570"/>
                        </a:cubicBezTo>
                        <a:cubicBezTo>
                          <a:pt x="240131" y="372142"/>
                          <a:pt x="239369" y="373571"/>
                          <a:pt x="238607" y="374333"/>
                        </a:cubicBezTo>
                        <a:cubicBezTo>
                          <a:pt x="237940" y="374999"/>
                          <a:pt x="237274" y="375190"/>
                          <a:pt x="236512" y="375571"/>
                        </a:cubicBezTo>
                        <a:cubicBezTo>
                          <a:pt x="235750" y="375952"/>
                          <a:pt x="234130" y="376619"/>
                          <a:pt x="233654" y="376904"/>
                        </a:cubicBezTo>
                        <a:cubicBezTo>
                          <a:pt x="233178" y="377190"/>
                          <a:pt x="231940" y="376999"/>
                          <a:pt x="230892" y="376999"/>
                        </a:cubicBezTo>
                        <a:cubicBezTo>
                          <a:pt x="229844" y="376999"/>
                          <a:pt x="228511" y="376333"/>
                          <a:pt x="227939" y="376047"/>
                        </a:cubicBezTo>
                        <a:cubicBezTo>
                          <a:pt x="227272" y="375761"/>
                          <a:pt x="226415" y="375857"/>
                          <a:pt x="225939" y="376142"/>
                        </a:cubicBezTo>
                        <a:cubicBezTo>
                          <a:pt x="225462" y="376428"/>
                          <a:pt x="224510" y="376523"/>
                          <a:pt x="223843" y="376047"/>
                        </a:cubicBezTo>
                        <a:cubicBezTo>
                          <a:pt x="223177" y="375571"/>
                          <a:pt x="222034" y="374809"/>
                          <a:pt x="220891" y="374618"/>
                        </a:cubicBezTo>
                        <a:cubicBezTo>
                          <a:pt x="219748" y="374428"/>
                          <a:pt x="219176" y="373380"/>
                          <a:pt x="217843" y="372618"/>
                        </a:cubicBezTo>
                        <a:cubicBezTo>
                          <a:pt x="216509" y="371951"/>
                          <a:pt x="216128" y="370523"/>
                          <a:pt x="215937" y="370046"/>
                        </a:cubicBezTo>
                        <a:cubicBezTo>
                          <a:pt x="215747" y="369475"/>
                          <a:pt x="214699" y="366236"/>
                          <a:pt x="214509" y="365379"/>
                        </a:cubicBezTo>
                        <a:cubicBezTo>
                          <a:pt x="214318" y="364522"/>
                          <a:pt x="214033" y="363284"/>
                          <a:pt x="214033" y="363284"/>
                        </a:cubicBezTo>
                        <a:lnTo>
                          <a:pt x="212223" y="363855"/>
                        </a:lnTo>
                        <a:cubicBezTo>
                          <a:pt x="210889" y="364141"/>
                          <a:pt x="209937" y="365474"/>
                          <a:pt x="209175" y="366046"/>
                        </a:cubicBezTo>
                        <a:cubicBezTo>
                          <a:pt x="208413" y="366522"/>
                          <a:pt x="206984" y="366998"/>
                          <a:pt x="206794" y="367570"/>
                        </a:cubicBezTo>
                        <a:cubicBezTo>
                          <a:pt x="206508" y="368141"/>
                          <a:pt x="205841" y="368999"/>
                          <a:pt x="205365" y="370046"/>
                        </a:cubicBezTo>
                        <a:cubicBezTo>
                          <a:pt x="204984" y="371094"/>
                          <a:pt x="204317" y="371285"/>
                          <a:pt x="203460" y="371475"/>
                        </a:cubicBezTo>
                        <a:cubicBezTo>
                          <a:pt x="202603" y="371666"/>
                          <a:pt x="201174" y="371475"/>
                          <a:pt x="200317" y="371475"/>
                        </a:cubicBezTo>
                        <a:cubicBezTo>
                          <a:pt x="199459" y="371475"/>
                          <a:pt x="198031" y="371856"/>
                          <a:pt x="197269" y="372428"/>
                        </a:cubicBezTo>
                        <a:cubicBezTo>
                          <a:pt x="196507" y="372904"/>
                          <a:pt x="195173" y="373475"/>
                          <a:pt x="194602" y="373475"/>
                        </a:cubicBezTo>
                        <a:cubicBezTo>
                          <a:pt x="194030" y="373475"/>
                          <a:pt x="193078" y="371570"/>
                          <a:pt x="192792" y="370618"/>
                        </a:cubicBezTo>
                        <a:cubicBezTo>
                          <a:pt x="192506" y="369665"/>
                          <a:pt x="191839" y="369951"/>
                          <a:pt x="190887" y="369951"/>
                        </a:cubicBezTo>
                        <a:cubicBezTo>
                          <a:pt x="189934" y="369951"/>
                          <a:pt x="190125" y="369665"/>
                          <a:pt x="189363" y="368903"/>
                        </a:cubicBezTo>
                        <a:cubicBezTo>
                          <a:pt x="188601" y="368141"/>
                          <a:pt x="187839" y="368427"/>
                          <a:pt x="187839" y="369284"/>
                        </a:cubicBezTo>
                        <a:cubicBezTo>
                          <a:pt x="187839" y="370237"/>
                          <a:pt x="187553" y="370904"/>
                          <a:pt x="187934" y="372047"/>
                        </a:cubicBezTo>
                        <a:cubicBezTo>
                          <a:pt x="188315" y="373094"/>
                          <a:pt x="187267" y="373190"/>
                          <a:pt x="186124" y="373285"/>
                        </a:cubicBezTo>
                        <a:cubicBezTo>
                          <a:pt x="184981" y="373380"/>
                          <a:pt x="184029" y="373380"/>
                          <a:pt x="182981" y="373380"/>
                        </a:cubicBezTo>
                        <a:cubicBezTo>
                          <a:pt x="182029" y="373380"/>
                          <a:pt x="181267" y="374142"/>
                          <a:pt x="181076" y="374809"/>
                        </a:cubicBezTo>
                        <a:lnTo>
                          <a:pt x="181076" y="374904"/>
                        </a:lnTo>
                        <a:cubicBezTo>
                          <a:pt x="180505" y="375190"/>
                          <a:pt x="179933" y="375285"/>
                          <a:pt x="178885" y="374999"/>
                        </a:cubicBezTo>
                        <a:cubicBezTo>
                          <a:pt x="177837" y="374714"/>
                          <a:pt x="178028" y="375380"/>
                          <a:pt x="178219" y="375761"/>
                        </a:cubicBezTo>
                        <a:cubicBezTo>
                          <a:pt x="178409" y="376142"/>
                          <a:pt x="178219" y="376523"/>
                          <a:pt x="177647" y="376809"/>
                        </a:cubicBezTo>
                        <a:cubicBezTo>
                          <a:pt x="177076" y="377095"/>
                          <a:pt x="175552" y="376428"/>
                          <a:pt x="175075" y="375761"/>
                        </a:cubicBezTo>
                        <a:cubicBezTo>
                          <a:pt x="174504" y="375190"/>
                          <a:pt x="173456" y="375380"/>
                          <a:pt x="172885" y="376142"/>
                        </a:cubicBezTo>
                        <a:cubicBezTo>
                          <a:pt x="172313" y="376809"/>
                          <a:pt x="171265" y="376238"/>
                          <a:pt x="170694" y="375476"/>
                        </a:cubicBezTo>
                        <a:cubicBezTo>
                          <a:pt x="170122" y="374714"/>
                          <a:pt x="169837" y="374428"/>
                          <a:pt x="170122" y="373761"/>
                        </a:cubicBezTo>
                        <a:cubicBezTo>
                          <a:pt x="170408" y="373094"/>
                          <a:pt x="170503" y="373475"/>
                          <a:pt x="170122" y="372713"/>
                        </a:cubicBezTo>
                        <a:cubicBezTo>
                          <a:pt x="169741" y="371951"/>
                          <a:pt x="169075" y="372237"/>
                          <a:pt x="168503" y="372523"/>
                        </a:cubicBezTo>
                        <a:cubicBezTo>
                          <a:pt x="167932" y="372904"/>
                          <a:pt x="166789" y="372332"/>
                          <a:pt x="166217" y="371951"/>
                        </a:cubicBezTo>
                        <a:cubicBezTo>
                          <a:pt x="165645" y="371666"/>
                          <a:pt x="164884" y="370427"/>
                          <a:pt x="164884" y="369380"/>
                        </a:cubicBezTo>
                        <a:cubicBezTo>
                          <a:pt x="164884" y="368332"/>
                          <a:pt x="164217" y="368999"/>
                          <a:pt x="163836" y="369570"/>
                        </a:cubicBezTo>
                        <a:cubicBezTo>
                          <a:pt x="163455" y="370142"/>
                          <a:pt x="163264" y="370046"/>
                          <a:pt x="162788" y="370046"/>
                        </a:cubicBezTo>
                        <a:cubicBezTo>
                          <a:pt x="162312" y="370046"/>
                          <a:pt x="161359" y="369570"/>
                          <a:pt x="161359" y="369094"/>
                        </a:cubicBezTo>
                        <a:cubicBezTo>
                          <a:pt x="161359" y="368618"/>
                          <a:pt x="161359" y="368427"/>
                          <a:pt x="160978" y="367665"/>
                        </a:cubicBezTo>
                        <a:cubicBezTo>
                          <a:pt x="160597" y="366903"/>
                          <a:pt x="159264" y="365855"/>
                          <a:pt x="158692" y="365284"/>
                        </a:cubicBezTo>
                        <a:cubicBezTo>
                          <a:pt x="158121" y="364617"/>
                          <a:pt x="157835" y="364617"/>
                          <a:pt x="157264" y="364617"/>
                        </a:cubicBezTo>
                        <a:cubicBezTo>
                          <a:pt x="156692" y="364617"/>
                          <a:pt x="156025" y="365093"/>
                          <a:pt x="155835" y="364236"/>
                        </a:cubicBezTo>
                        <a:cubicBezTo>
                          <a:pt x="155644" y="363379"/>
                          <a:pt x="155835" y="363474"/>
                          <a:pt x="156692" y="362712"/>
                        </a:cubicBezTo>
                        <a:cubicBezTo>
                          <a:pt x="157549" y="361950"/>
                          <a:pt x="157264" y="361664"/>
                          <a:pt x="157264" y="360807"/>
                        </a:cubicBezTo>
                        <a:cubicBezTo>
                          <a:pt x="157168" y="359950"/>
                          <a:pt x="156883" y="359378"/>
                          <a:pt x="156597" y="358997"/>
                        </a:cubicBezTo>
                        <a:cubicBezTo>
                          <a:pt x="156311" y="358616"/>
                          <a:pt x="155835" y="357854"/>
                          <a:pt x="154882" y="357759"/>
                        </a:cubicBezTo>
                        <a:cubicBezTo>
                          <a:pt x="154025" y="357664"/>
                          <a:pt x="153454" y="356807"/>
                          <a:pt x="152692" y="356235"/>
                        </a:cubicBezTo>
                        <a:cubicBezTo>
                          <a:pt x="151930" y="355664"/>
                          <a:pt x="152501" y="353568"/>
                          <a:pt x="152692" y="352997"/>
                        </a:cubicBezTo>
                        <a:cubicBezTo>
                          <a:pt x="152882" y="352425"/>
                          <a:pt x="152787" y="352139"/>
                          <a:pt x="153739" y="352139"/>
                        </a:cubicBezTo>
                        <a:cubicBezTo>
                          <a:pt x="154787" y="352139"/>
                          <a:pt x="153930" y="350615"/>
                          <a:pt x="153644" y="350139"/>
                        </a:cubicBezTo>
                        <a:cubicBezTo>
                          <a:pt x="153263" y="349568"/>
                          <a:pt x="153263" y="348806"/>
                          <a:pt x="152311" y="348710"/>
                        </a:cubicBezTo>
                        <a:cubicBezTo>
                          <a:pt x="151358" y="348615"/>
                          <a:pt x="152025" y="347663"/>
                          <a:pt x="152120" y="346901"/>
                        </a:cubicBezTo>
                        <a:cubicBezTo>
                          <a:pt x="152215" y="346234"/>
                          <a:pt x="151549" y="345472"/>
                          <a:pt x="151168" y="345281"/>
                        </a:cubicBezTo>
                        <a:cubicBezTo>
                          <a:pt x="150787" y="345091"/>
                          <a:pt x="150120" y="344329"/>
                          <a:pt x="149644" y="343757"/>
                        </a:cubicBezTo>
                        <a:cubicBezTo>
                          <a:pt x="149167" y="343186"/>
                          <a:pt x="148882" y="341090"/>
                          <a:pt x="148882" y="340519"/>
                        </a:cubicBezTo>
                        <a:cubicBezTo>
                          <a:pt x="148882" y="339947"/>
                          <a:pt x="148882" y="339566"/>
                          <a:pt x="148501" y="339566"/>
                        </a:cubicBezTo>
                        <a:cubicBezTo>
                          <a:pt x="148120" y="339566"/>
                          <a:pt x="148024" y="340233"/>
                          <a:pt x="147834" y="341090"/>
                        </a:cubicBezTo>
                        <a:cubicBezTo>
                          <a:pt x="147643" y="341948"/>
                          <a:pt x="147072" y="341281"/>
                          <a:pt x="146977" y="340328"/>
                        </a:cubicBezTo>
                        <a:cubicBezTo>
                          <a:pt x="146977" y="339471"/>
                          <a:pt x="146405" y="339471"/>
                          <a:pt x="145548" y="339757"/>
                        </a:cubicBezTo>
                        <a:cubicBezTo>
                          <a:pt x="145262" y="339852"/>
                          <a:pt x="144976" y="339852"/>
                          <a:pt x="144881" y="339757"/>
                        </a:cubicBezTo>
                        <a:lnTo>
                          <a:pt x="144500" y="340424"/>
                        </a:lnTo>
                        <a:cubicBezTo>
                          <a:pt x="144500" y="340424"/>
                          <a:pt x="144024" y="340995"/>
                          <a:pt x="143738" y="341376"/>
                        </a:cubicBezTo>
                        <a:cubicBezTo>
                          <a:pt x="143452" y="341757"/>
                          <a:pt x="142976" y="342233"/>
                          <a:pt x="142500" y="342424"/>
                        </a:cubicBezTo>
                        <a:cubicBezTo>
                          <a:pt x="142119" y="342614"/>
                          <a:pt x="140785" y="343091"/>
                          <a:pt x="140214" y="343281"/>
                        </a:cubicBezTo>
                        <a:cubicBezTo>
                          <a:pt x="139642" y="343472"/>
                          <a:pt x="138214" y="343662"/>
                          <a:pt x="137737" y="343853"/>
                        </a:cubicBezTo>
                        <a:cubicBezTo>
                          <a:pt x="137261" y="344043"/>
                          <a:pt x="137166" y="344900"/>
                          <a:pt x="136690" y="345376"/>
                        </a:cubicBezTo>
                        <a:cubicBezTo>
                          <a:pt x="136213" y="345758"/>
                          <a:pt x="135166" y="344710"/>
                          <a:pt x="134594" y="344519"/>
                        </a:cubicBezTo>
                        <a:cubicBezTo>
                          <a:pt x="134023" y="344329"/>
                          <a:pt x="133642" y="344996"/>
                          <a:pt x="133451" y="345472"/>
                        </a:cubicBezTo>
                        <a:cubicBezTo>
                          <a:pt x="133165" y="345948"/>
                          <a:pt x="132308" y="345758"/>
                          <a:pt x="131832" y="345758"/>
                        </a:cubicBezTo>
                        <a:cubicBezTo>
                          <a:pt x="131356" y="345758"/>
                          <a:pt x="130975" y="345853"/>
                          <a:pt x="130689" y="346329"/>
                        </a:cubicBezTo>
                        <a:cubicBezTo>
                          <a:pt x="130403" y="346805"/>
                          <a:pt x="130689" y="346996"/>
                          <a:pt x="129927" y="346996"/>
                        </a:cubicBezTo>
                        <a:cubicBezTo>
                          <a:pt x="129165" y="346996"/>
                          <a:pt x="129260" y="346329"/>
                          <a:pt x="128689" y="346043"/>
                        </a:cubicBezTo>
                        <a:cubicBezTo>
                          <a:pt x="128117" y="345758"/>
                          <a:pt x="127831" y="346234"/>
                          <a:pt x="127260" y="346234"/>
                        </a:cubicBezTo>
                        <a:cubicBezTo>
                          <a:pt x="126688" y="346234"/>
                          <a:pt x="126498" y="345662"/>
                          <a:pt x="126022" y="345662"/>
                        </a:cubicBezTo>
                        <a:cubicBezTo>
                          <a:pt x="125545" y="345662"/>
                          <a:pt x="124688" y="346139"/>
                          <a:pt x="124307" y="346520"/>
                        </a:cubicBezTo>
                        <a:cubicBezTo>
                          <a:pt x="123926" y="346901"/>
                          <a:pt x="123355" y="347567"/>
                          <a:pt x="123355" y="347567"/>
                        </a:cubicBezTo>
                        <a:lnTo>
                          <a:pt x="123355" y="347472"/>
                        </a:lnTo>
                        <a:cubicBezTo>
                          <a:pt x="123355" y="347091"/>
                          <a:pt x="121640" y="344805"/>
                          <a:pt x="121640" y="344805"/>
                        </a:cubicBezTo>
                        <a:lnTo>
                          <a:pt x="116116" y="339185"/>
                        </a:lnTo>
                        <a:cubicBezTo>
                          <a:pt x="116116" y="339185"/>
                          <a:pt x="115925" y="338328"/>
                          <a:pt x="115925" y="337661"/>
                        </a:cubicBezTo>
                        <a:cubicBezTo>
                          <a:pt x="115925" y="336995"/>
                          <a:pt x="114973" y="334328"/>
                          <a:pt x="114782" y="333566"/>
                        </a:cubicBezTo>
                        <a:cubicBezTo>
                          <a:pt x="114496" y="332804"/>
                          <a:pt x="115354" y="332708"/>
                          <a:pt x="115830" y="332518"/>
                        </a:cubicBezTo>
                        <a:cubicBezTo>
                          <a:pt x="116306" y="332423"/>
                          <a:pt x="116020" y="332137"/>
                          <a:pt x="115925" y="331470"/>
                        </a:cubicBezTo>
                        <a:cubicBezTo>
                          <a:pt x="115830" y="330803"/>
                          <a:pt x="115735" y="330422"/>
                          <a:pt x="116211" y="330422"/>
                        </a:cubicBezTo>
                        <a:cubicBezTo>
                          <a:pt x="116687" y="330422"/>
                          <a:pt x="116592" y="330613"/>
                          <a:pt x="116878" y="331089"/>
                        </a:cubicBezTo>
                        <a:cubicBezTo>
                          <a:pt x="117163" y="331470"/>
                          <a:pt x="117544" y="331470"/>
                          <a:pt x="117544" y="330994"/>
                        </a:cubicBezTo>
                        <a:cubicBezTo>
                          <a:pt x="117544" y="330613"/>
                          <a:pt x="119068" y="330137"/>
                          <a:pt x="119735" y="329946"/>
                        </a:cubicBezTo>
                        <a:cubicBezTo>
                          <a:pt x="120307" y="329756"/>
                          <a:pt x="120497" y="330327"/>
                          <a:pt x="120878" y="330708"/>
                        </a:cubicBezTo>
                        <a:cubicBezTo>
                          <a:pt x="121354" y="331089"/>
                          <a:pt x="121926" y="330708"/>
                          <a:pt x="122116" y="330327"/>
                        </a:cubicBezTo>
                        <a:cubicBezTo>
                          <a:pt x="122307" y="329946"/>
                          <a:pt x="122497" y="329660"/>
                          <a:pt x="122974" y="329279"/>
                        </a:cubicBezTo>
                        <a:cubicBezTo>
                          <a:pt x="123355" y="328898"/>
                          <a:pt x="122783" y="327851"/>
                          <a:pt x="122593" y="327470"/>
                        </a:cubicBezTo>
                        <a:cubicBezTo>
                          <a:pt x="122497" y="327089"/>
                          <a:pt x="122878" y="326803"/>
                          <a:pt x="123355" y="326612"/>
                        </a:cubicBezTo>
                        <a:cubicBezTo>
                          <a:pt x="123926" y="326517"/>
                          <a:pt x="124307" y="326422"/>
                          <a:pt x="124593" y="326136"/>
                        </a:cubicBezTo>
                        <a:cubicBezTo>
                          <a:pt x="124974" y="325755"/>
                          <a:pt x="126022" y="325469"/>
                          <a:pt x="126688" y="325088"/>
                        </a:cubicBezTo>
                        <a:cubicBezTo>
                          <a:pt x="127355" y="324707"/>
                          <a:pt x="129927" y="324041"/>
                          <a:pt x="130784" y="323850"/>
                        </a:cubicBezTo>
                        <a:cubicBezTo>
                          <a:pt x="131641" y="323660"/>
                          <a:pt x="132880" y="323183"/>
                          <a:pt x="132880" y="323183"/>
                        </a:cubicBezTo>
                        <a:lnTo>
                          <a:pt x="133261" y="321374"/>
                        </a:lnTo>
                        <a:cubicBezTo>
                          <a:pt x="133261" y="321374"/>
                          <a:pt x="133356" y="320993"/>
                          <a:pt x="133070" y="320326"/>
                        </a:cubicBezTo>
                        <a:cubicBezTo>
                          <a:pt x="132784" y="319659"/>
                          <a:pt x="132499" y="317754"/>
                          <a:pt x="132499" y="317754"/>
                        </a:cubicBezTo>
                        <a:lnTo>
                          <a:pt x="132403" y="317468"/>
                        </a:lnTo>
                        <a:cubicBezTo>
                          <a:pt x="132308" y="317564"/>
                          <a:pt x="132213" y="317564"/>
                          <a:pt x="131832" y="317564"/>
                        </a:cubicBezTo>
                        <a:cubicBezTo>
                          <a:pt x="130975" y="317564"/>
                          <a:pt x="130975" y="316516"/>
                          <a:pt x="130975" y="316040"/>
                        </a:cubicBezTo>
                        <a:cubicBezTo>
                          <a:pt x="130975" y="315468"/>
                          <a:pt x="131070" y="314801"/>
                          <a:pt x="130975" y="314135"/>
                        </a:cubicBezTo>
                        <a:cubicBezTo>
                          <a:pt x="130879" y="313468"/>
                          <a:pt x="129927" y="313849"/>
                          <a:pt x="129927" y="314325"/>
                        </a:cubicBezTo>
                        <a:cubicBezTo>
                          <a:pt x="129832" y="314801"/>
                          <a:pt x="130117" y="315468"/>
                          <a:pt x="130308" y="316421"/>
                        </a:cubicBezTo>
                        <a:cubicBezTo>
                          <a:pt x="130499" y="317373"/>
                          <a:pt x="129641" y="317278"/>
                          <a:pt x="128879" y="317373"/>
                        </a:cubicBezTo>
                        <a:cubicBezTo>
                          <a:pt x="128117" y="317468"/>
                          <a:pt x="127641" y="317373"/>
                          <a:pt x="127355" y="316897"/>
                        </a:cubicBezTo>
                        <a:cubicBezTo>
                          <a:pt x="126974" y="316421"/>
                          <a:pt x="127165" y="315659"/>
                          <a:pt x="127450" y="314706"/>
                        </a:cubicBezTo>
                        <a:cubicBezTo>
                          <a:pt x="127736" y="313754"/>
                          <a:pt x="127450" y="312801"/>
                          <a:pt x="127641" y="311658"/>
                        </a:cubicBezTo>
                        <a:cubicBezTo>
                          <a:pt x="127641" y="311563"/>
                          <a:pt x="127641" y="311563"/>
                          <a:pt x="127641" y="311468"/>
                        </a:cubicBezTo>
                        <a:lnTo>
                          <a:pt x="125831" y="311753"/>
                        </a:lnTo>
                        <a:lnTo>
                          <a:pt x="125545" y="311944"/>
                        </a:lnTo>
                        <a:cubicBezTo>
                          <a:pt x="125545" y="311944"/>
                          <a:pt x="124879" y="312706"/>
                          <a:pt x="124593" y="312992"/>
                        </a:cubicBezTo>
                        <a:cubicBezTo>
                          <a:pt x="124307" y="313277"/>
                          <a:pt x="124212" y="314516"/>
                          <a:pt x="124212" y="315087"/>
                        </a:cubicBezTo>
                        <a:cubicBezTo>
                          <a:pt x="124212" y="315754"/>
                          <a:pt x="123831" y="317564"/>
                          <a:pt x="123831" y="317564"/>
                        </a:cubicBezTo>
                        <a:lnTo>
                          <a:pt x="123069" y="318326"/>
                        </a:lnTo>
                        <a:lnTo>
                          <a:pt x="123069" y="318326"/>
                        </a:lnTo>
                        <a:lnTo>
                          <a:pt x="122878" y="318421"/>
                        </a:lnTo>
                        <a:cubicBezTo>
                          <a:pt x="122593" y="318230"/>
                          <a:pt x="122402" y="318040"/>
                          <a:pt x="122116" y="317754"/>
                        </a:cubicBezTo>
                        <a:cubicBezTo>
                          <a:pt x="121354" y="316992"/>
                          <a:pt x="121069" y="317183"/>
                          <a:pt x="120402" y="317183"/>
                        </a:cubicBezTo>
                        <a:cubicBezTo>
                          <a:pt x="119735" y="317183"/>
                          <a:pt x="119164" y="318516"/>
                          <a:pt x="119068" y="319278"/>
                        </a:cubicBezTo>
                        <a:cubicBezTo>
                          <a:pt x="118973" y="320040"/>
                          <a:pt x="118402" y="322231"/>
                          <a:pt x="118116" y="322898"/>
                        </a:cubicBezTo>
                        <a:cubicBezTo>
                          <a:pt x="117830" y="323660"/>
                          <a:pt x="116973" y="324326"/>
                          <a:pt x="115925" y="324326"/>
                        </a:cubicBezTo>
                        <a:cubicBezTo>
                          <a:pt x="115068" y="324326"/>
                          <a:pt x="113544" y="324326"/>
                          <a:pt x="112496" y="324231"/>
                        </a:cubicBezTo>
                        <a:cubicBezTo>
                          <a:pt x="112210" y="323564"/>
                          <a:pt x="111449" y="323374"/>
                          <a:pt x="110782" y="323088"/>
                        </a:cubicBezTo>
                        <a:cubicBezTo>
                          <a:pt x="110210" y="322802"/>
                          <a:pt x="109924" y="322802"/>
                          <a:pt x="109162" y="322040"/>
                        </a:cubicBezTo>
                        <a:cubicBezTo>
                          <a:pt x="108305" y="321278"/>
                          <a:pt x="108781" y="320326"/>
                          <a:pt x="108400" y="319849"/>
                        </a:cubicBezTo>
                        <a:cubicBezTo>
                          <a:pt x="108019" y="319373"/>
                          <a:pt x="107829" y="318802"/>
                          <a:pt x="107829" y="318230"/>
                        </a:cubicBezTo>
                        <a:cubicBezTo>
                          <a:pt x="107829" y="317659"/>
                          <a:pt x="107638" y="316135"/>
                          <a:pt x="107448" y="315373"/>
                        </a:cubicBezTo>
                        <a:cubicBezTo>
                          <a:pt x="107257" y="314611"/>
                          <a:pt x="106495" y="315659"/>
                          <a:pt x="106210" y="316040"/>
                        </a:cubicBezTo>
                        <a:cubicBezTo>
                          <a:pt x="105924" y="316421"/>
                          <a:pt x="105352" y="316801"/>
                          <a:pt x="104590" y="316801"/>
                        </a:cubicBezTo>
                        <a:cubicBezTo>
                          <a:pt x="103828" y="316801"/>
                          <a:pt x="104305" y="316040"/>
                          <a:pt x="103924" y="315849"/>
                        </a:cubicBezTo>
                        <a:cubicBezTo>
                          <a:pt x="103543" y="315563"/>
                          <a:pt x="103257" y="315468"/>
                          <a:pt x="103162" y="314325"/>
                        </a:cubicBezTo>
                        <a:cubicBezTo>
                          <a:pt x="103066" y="313182"/>
                          <a:pt x="104209" y="312039"/>
                          <a:pt x="104590" y="311658"/>
                        </a:cubicBezTo>
                        <a:cubicBezTo>
                          <a:pt x="104781" y="311468"/>
                          <a:pt x="104876" y="311182"/>
                          <a:pt x="104876" y="310896"/>
                        </a:cubicBezTo>
                        <a:lnTo>
                          <a:pt x="104400" y="310801"/>
                        </a:lnTo>
                        <a:cubicBezTo>
                          <a:pt x="102781" y="310801"/>
                          <a:pt x="101447" y="310420"/>
                          <a:pt x="99923" y="310134"/>
                        </a:cubicBezTo>
                        <a:cubicBezTo>
                          <a:pt x="98399" y="309944"/>
                          <a:pt x="98018" y="309753"/>
                          <a:pt x="98018" y="309753"/>
                        </a:cubicBezTo>
                        <a:cubicBezTo>
                          <a:pt x="98018" y="309753"/>
                          <a:pt x="98018" y="309753"/>
                          <a:pt x="96208" y="308801"/>
                        </a:cubicBezTo>
                        <a:cubicBezTo>
                          <a:pt x="95446" y="308420"/>
                          <a:pt x="94970" y="308134"/>
                          <a:pt x="94684" y="307848"/>
                        </a:cubicBezTo>
                        <a:cubicBezTo>
                          <a:pt x="94303" y="307562"/>
                          <a:pt x="94018" y="307181"/>
                          <a:pt x="93351" y="306610"/>
                        </a:cubicBezTo>
                        <a:cubicBezTo>
                          <a:pt x="92208" y="305562"/>
                          <a:pt x="91446" y="304324"/>
                          <a:pt x="90493" y="303181"/>
                        </a:cubicBezTo>
                        <a:cubicBezTo>
                          <a:pt x="89636" y="302038"/>
                          <a:pt x="89065" y="301466"/>
                          <a:pt x="88398" y="300609"/>
                        </a:cubicBezTo>
                        <a:cubicBezTo>
                          <a:pt x="88303" y="300514"/>
                          <a:pt x="88207" y="300323"/>
                          <a:pt x="88112" y="300323"/>
                        </a:cubicBezTo>
                        <a:lnTo>
                          <a:pt x="88112" y="300038"/>
                        </a:lnTo>
                        <a:cubicBezTo>
                          <a:pt x="87922" y="299466"/>
                          <a:pt x="90398" y="296894"/>
                          <a:pt x="90398" y="296894"/>
                        </a:cubicBezTo>
                        <a:cubicBezTo>
                          <a:pt x="90398" y="296894"/>
                          <a:pt x="90493" y="295847"/>
                          <a:pt x="90493" y="295180"/>
                        </a:cubicBezTo>
                        <a:cubicBezTo>
                          <a:pt x="90493" y="294513"/>
                          <a:pt x="90779" y="293846"/>
                          <a:pt x="90779" y="293180"/>
                        </a:cubicBezTo>
                        <a:cubicBezTo>
                          <a:pt x="90779" y="292418"/>
                          <a:pt x="90779" y="291751"/>
                          <a:pt x="91065" y="290513"/>
                        </a:cubicBezTo>
                        <a:cubicBezTo>
                          <a:pt x="91351" y="289370"/>
                          <a:pt x="92779" y="288512"/>
                          <a:pt x="93637" y="287846"/>
                        </a:cubicBezTo>
                        <a:cubicBezTo>
                          <a:pt x="94589" y="287179"/>
                          <a:pt x="96589" y="284798"/>
                          <a:pt x="96589" y="284798"/>
                        </a:cubicBezTo>
                        <a:lnTo>
                          <a:pt x="98685" y="281749"/>
                        </a:lnTo>
                        <a:lnTo>
                          <a:pt x="100209" y="280607"/>
                        </a:lnTo>
                        <a:cubicBezTo>
                          <a:pt x="100209" y="280607"/>
                          <a:pt x="102876" y="278225"/>
                          <a:pt x="103638" y="277368"/>
                        </a:cubicBezTo>
                        <a:cubicBezTo>
                          <a:pt x="104400" y="276511"/>
                          <a:pt x="106591" y="275368"/>
                          <a:pt x="107353" y="274606"/>
                        </a:cubicBezTo>
                        <a:cubicBezTo>
                          <a:pt x="108115" y="273939"/>
                          <a:pt x="108877" y="271367"/>
                          <a:pt x="109258" y="270320"/>
                        </a:cubicBezTo>
                        <a:cubicBezTo>
                          <a:pt x="109639" y="269272"/>
                          <a:pt x="109734" y="266986"/>
                          <a:pt x="109734" y="266129"/>
                        </a:cubicBezTo>
                        <a:cubicBezTo>
                          <a:pt x="109734" y="265271"/>
                          <a:pt x="112115" y="264128"/>
                          <a:pt x="112115" y="264128"/>
                        </a:cubicBezTo>
                        <a:cubicBezTo>
                          <a:pt x="112115" y="264128"/>
                          <a:pt x="115258" y="261842"/>
                          <a:pt x="116116" y="261271"/>
                        </a:cubicBezTo>
                        <a:cubicBezTo>
                          <a:pt x="116973" y="260699"/>
                          <a:pt x="117735" y="259556"/>
                          <a:pt x="118211" y="258794"/>
                        </a:cubicBezTo>
                        <a:cubicBezTo>
                          <a:pt x="118687" y="258032"/>
                          <a:pt x="121354" y="251841"/>
                          <a:pt x="121354" y="251841"/>
                        </a:cubicBezTo>
                        <a:lnTo>
                          <a:pt x="122974" y="248793"/>
                        </a:lnTo>
                        <a:lnTo>
                          <a:pt x="124688" y="246031"/>
                        </a:lnTo>
                        <a:lnTo>
                          <a:pt x="127165" y="241554"/>
                        </a:lnTo>
                        <a:lnTo>
                          <a:pt x="129546" y="237458"/>
                        </a:lnTo>
                        <a:lnTo>
                          <a:pt x="130975" y="235934"/>
                        </a:lnTo>
                        <a:lnTo>
                          <a:pt x="134118" y="231458"/>
                        </a:lnTo>
                        <a:cubicBezTo>
                          <a:pt x="134213" y="231458"/>
                          <a:pt x="134308" y="231458"/>
                          <a:pt x="134404" y="231458"/>
                        </a:cubicBezTo>
                        <a:cubicBezTo>
                          <a:pt x="135166" y="231648"/>
                          <a:pt x="135547" y="232220"/>
                          <a:pt x="136118" y="232982"/>
                        </a:cubicBezTo>
                        <a:cubicBezTo>
                          <a:pt x="136594" y="233744"/>
                          <a:pt x="136499" y="233648"/>
                          <a:pt x="136880" y="234410"/>
                        </a:cubicBezTo>
                        <a:cubicBezTo>
                          <a:pt x="137261" y="235172"/>
                          <a:pt x="137642" y="235553"/>
                          <a:pt x="137452" y="236601"/>
                        </a:cubicBezTo>
                        <a:cubicBezTo>
                          <a:pt x="137356" y="237744"/>
                          <a:pt x="137070" y="238220"/>
                          <a:pt x="137547" y="238887"/>
                        </a:cubicBezTo>
                        <a:cubicBezTo>
                          <a:pt x="137928" y="239554"/>
                          <a:pt x="139166" y="241078"/>
                          <a:pt x="139737" y="241649"/>
                        </a:cubicBezTo>
                        <a:cubicBezTo>
                          <a:pt x="140309" y="242221"/>
                          <a:pt x="141738" y="243459"/>
                          <a:pt x="142214" y="244412"/>
                        </a:cubicBezTo>
                        <a:cubicBezTo>
                          <a:pt x="142786" y="245269"/>
                          <a:pt x="143738" y="246031"/>
                          <a:pt x="144024" y="246602"/>
                        </a:cubicBezTo>
                        <a:cubicBezTo>
                          <a:pt x="144405" y="247269"/>
                          <a:pt x="144691" y="248126"/>
                          <a:pt x="144500" y="249174"/>
                        </a:cubicBezTo>
                        <a:cubicBezTo>
                          <a:pt x="144310" y="250317"/>
                          <a:pt x="144024" y="251174"/>
                          <a:pt x="144024" y="251174"/>
                        </a:cubicBezTo>
                        <a:cubicBezTo>
                          <a:pt x="144310" y="250793"/>
                          <a:pt x="144786" y="250603"/>
                          <a:pt x="145357" y="249841"/>
                        </a:cubicBezTo>
                        <a:cubicBezTo>
                          <a:pt x="146119" y="248888"/>
                          <a:pt x="146024" y="248317"/>
                          <a:pt x="146405" y="247460"/>
                        </a:cubicBezTo>
                        <a:cubicBezTo>
                          <a:pt x="146786" y="246602"/>
                          <a:pt x="146691" y="245459"/>
                          <a:pt x="146691" y="244221"/>
                        </a:cubicBezTo>
                        <a:cubicBezTo>
                          <a:pt x="146691" y="242983"/>
                          <a:pt x="146405" y="242126"/>
                          <a:pt x="146405" y="241173"/>
                        </a:cubicBezTo>
                        <a:cubicBezTo>
                          <a:pt x="146405" y="240316"/>
                          <a:pt x="145643" y="239363"/>
                          <a:pt x="145167" y="238601"/>
                        </a:cubicBezTo>
                        <a:cubicBezTo>
                          <a:pt x="144691" y="237839"/>
                          <a:pt x="144119" y="236696"/>
                          <a:pt x="143738" y="235649"/>
                        </a:cubicBezTo>
                        <a:cubicBezTo>
                          <a:pt x="143357" y="234601"/>
                          <a:pt x="143071" y="233744"/>
                          <a:pt x="143167" y="232982"/>
                        </a:cubicBezTo>
                        <a:cubicBezTo>
                          <a:pt x="143262" y="232220"/>
                          <a:pt x="143262" y="232029"/>
                          <a:pt x="143071" y="231839"/>
                        </a:cubicBezTo>
                        <a:cubicBezTo>
                          <a:pt x="142881" y="231648"/>
                          <a:pt x="142405" y="230600"/>
                          <a:pt x="142119" y="229743"/>
                        </a:cubicBezTo>
                        <a:cubicBezTo>
                          <a:pt x="141833" y="228886"/>
                          <a:pt x="141643" y="229076"/>
                          <a:pt x="141928" y="228219"/>
                        </a:cubicBezTo>
                        <a:cubicBezTo>
                          <a:pt x="142214" y="227362"/>
                          <a:pt x="142595" y="226981"/>
                          <a:pt x="142976" y="226409"/>
                        </a:cubicBezTo>
                        <a:cubicBezTo>
                          <a:pt x="143357" y="225838"/>
                          <a:pt x="143262" y="225076"/>
                          <a:pt x="143357" y="224409"/>
                        </a:cubicBezTo>
                        <a:cubicBezTo>
                          <a:pt x="143452" y="223742"/>
                          <a:pt x="143357" y="222123"/>
                          <a:pt x="143262" y="221551"/>
                        </a:cubicBezTo>
                        <a:cubicBezTo>
                          <a:pt x="143262" y="220980"/>
                          <a:pt x="142786" y="220504"/>
                          <a:pt x="142595" y="219647"/>
                        </a:cubicBezTo>
                        <a:cubicBezTo>
                          <a:pt x="142405" y="218789"/>
                          <a:pt x="142690" y="218218"/>
                          <a:pt x="142976" y="217837"/>
                        </a:cubicBezTo>
                        <a:cubicBezTo>
                          <a:pt x="143357" y="217456"/>
                          <a:pt x="143262" y="217170"/>
                          <a:pt x="143071" y="216884"/>
                        </a:cubicBezTo>
                        <a:cubicBezTo>
                          <a:pt x="142881" y="216599"/>
                          <a:pt x="142690" y="216408"/>
                          <a:pt x="142690" y="215646"/>
                        </a:cubicBezTo>
                        <a:cubicBezTo>
                          <a:pt x="142690" y="214884"/>
                          <a:pt x="142881" y="214503"/>
                          <a:pt x="143548" y="214313"/>
                        </a:cubicBezTo>
                        <a:cubicBezTo>
                          <a:pt x="144214" y="214122"/>
                          <a:pt x="143643" y="212408"/>
                          <a:pt x="143738" y="211265"/>
                        </a:cubicBezTo>
                        <a:cubicBezTo>
                          <a:pt x="143833" y="210217"/>
                          <a:pt x="144310" y="210407"/>
                          <a:pt x="144595" y="209836"/>
                        </a:cubicBezTo>
                        <a:cubicBezTo>
                          <a:pt x="144881" y="209264"/>
                          <a:pt x="144405" y="208693"/>
                          <a:pt x="144214" y="207931"/>
                        </a:cubicBezTo>
                        <a:cubicBezTo>
                          <a:pt x="144024" y="207169"/>
                          <a:pt x="144595" y="206502"/>
                          <a:pt x="144786" y="205740"/>
                        </a:cubicBezTo>
                        <a:cubicBezTo>
                          <a:pt x="144976" y="204978"/>
                          <a:pt x="145262" y="204121"/>
                          <a:pt x="145357" y="203073"/>
                        </a:cubicBezTo>
                        <a:cubicBezTo>
                          <a:pt x="145453" y="202025"/>
                          <a:pt x="145167" y="201644"/>
                          <a:pt x="144500" y="201073"/>
                        </a:cubicBezTo>
                        <a:cubicBezTo>
                          <a:pt x="143833" y="200501"/>
                          <a:pt x="144310" y="200311"/>
                          <a:pt x="144691" y="200120"/>
                        </a:cubicBezTo>
                        <a:cubicBezTo>
                          <a:pt x="145072" y="199930"/>
                          <a:pt x="145262" y="199453"/>
                          <a:pt x="145262" y="198787"/>
                        </a:cubicBezTo>
                        <a:cubicBezTo>
                          <a:pt x="145262" y="198120"/>
                          <a:pt x="145357" y="197739"/>
                          <a:pt x="145643" y="197168"/>
                        </a:cubicBezTo>
                        <a:cubicBezTo>
                          <a:pt x="145929" y="196596"/>
                          <a:pt x="146881" y="196405"/>
                          <a:pt x="147358" y="196691"/>
                        </a:cubicBezTo>
                        <a:cubicBezTo>
                          <a:pt x="147929" y="196977"/>
                          <a:pt x="147929" y="196882"/>
                          <a:pt x="148501" y="196882"/>
                        </a:cubicBezTo>
                        <a:cubicBezTo>
                          <a:pt x="149072" y="196882"/>
                          <a:pt x="149262" y="196596"/>
                          <a:pt x="149739" y="196215"/>
                        </a:cubicBezTo>
                        <a:cubicBezTo>
                          <a:pt x="150215" y="195834"/>
                          <a:pt x="150501" y="195453"/>
                          <a:pt x="150787" y="196310"/>
                        </a:cubicBezTo>
                        <a:cubicBezTo>
                          <a:pt x="150977" y="197168"/>
                          <a:pt x="151644" y="196977"/>
                          <a:pt x="152406" y="197168"/>
                        </a:cubicBezTo>
                        <a:cubicBezTo>
                          <a:pt x="153073" y="197453"/>
                          <a:pt x="153739" y="197358"/>
                          <a:pt x="153835" y="196977"/>
                        </a:cubicBezTo>
                        <a:cubicBezTo>
                          <a:pt x="153930" y="196596"/>
                          <a:pt x="154025" y="196310"/>
                          <a:pt x="154311" y="195644"/>
                        </a:cubicBezTo>
                        <a:cubicBezTo>
                          <a:pt x="154692" y="194977"/>
                          <a:pt x="154692" y="194882"/>
                          <a:pt x="155549" y="194310"/>
                        </a:cubicBezTo>
                        <a:cubicBezTo>
                          <a:pt x="156311" y="193739"/>
                          <a:pt x="156120" y="193453"/>
                          <a:pt x="155930" y="193072"/>
                        </a:cubicBezTo>
                        <a:cubicBezTo>
                          <a:pt x="155740" y="192786"/>
                          <a:pt x="155359" y="191643"/>
                          <a:pt x="155073" y="191167"/>
                        </a:cubicBezTo>
                        <a:cubicBezTo>
                          <a:pt x="154787" y="190691"/>
                          <a:pt x="155073" y="189928"/>
                          <a:pt x="155644" y="188881"/>
                        </a:cubicBezTo>
                        <a:cubicBezTo>
                          <a:pt x="156216" y="187833"/>
                          <a:pt x="156025" y="188119"/>
                          <a:pt x="156120" y="187357"/>
                        </a:cubicBezTo>
                        <a:cubicBezTo>
                          <a:pt x="156216" y="186690"/>
                          <a:pt x="155359" y="185547"/>
                          <a:pt x="154978" y="184595"/>
                        </a:cubicBezTo>
                        <a:cubicBezTo>
                          <a:pt x="154597" y="183642"/>
                          <a:pt x="154406" y="182594"/>
                          <a:pt x="154501" y="181642"/>
                        </a:cubicBezTo>
                        <a:cubicBezTo>
                          <a:pt x="154501" y="180689"/>
                          <a:pt x="153549" y="180118"/>
                          <a:pt x="153073" y="179832"/>
                        </a:cubicBezTo>
                        <a:cubicBezTo>
                          <a:pt x="152596" y="179546"/>
                          <a:pt x="152501" y="178213"/>
                          <a:pt x="152501" y="177355"/>
                        </a:cubicBezTo>
                        <a:cubicBezTo>
                          <a:pt x="152501" y="176498"/>
                          <a:pt x="151358" y="175165"/>
                          <a:pt x="150882" y="174689"/>
                        </a:cubicBezTo>
                        <a:cubicBezTo>
                          <a:pt x="150406" y="174212"/>
                          <a:pt x="149453" y="174117"/>
                          <a:pt x="149072" y="174117"/>
                        </a:cubicBezTo>
                        <a:cubicBezTo>
                          <a:pt x="148691" y="174117"/>
                          <a:pt x="147739" y="172593"/>
                          <a:pt x="147834" y="172022"/>
                        </a:cubicBezTo>
                        <a:cubicBezTo>
                          <a:pt x="147834" y="171450"/>
                          <a:pt x="148501" y="171260"/>
                          <a:pt x="149072" y="171545"/>
                        </a:cubicBezTo>
                        <a:cubicBezTo>
                          <a:pt x="149644" y="171831"/>
                          <a:pt x="149739" y="171926"/>
                          <a:pt x="150310" y="171641"/>
                        </a:cubicBezTo>
                        <a:cubicBezTo>
                          <a:pt x="150882" y="171355"/>
                          <a:pt x="150215" y="169831"/>
                          <a:pt x="150025" y="168974"/>
                        </a:cubicBezTo>
                        <a:cubicBezTo>
                          <a:pt x="149929" y="168688"/>
                          <a:pt x="149929" y="168307"/>
                          <a:pt x="149834" y="167926"/>
                        </a:cubicBezTo>
                        <a:cubicBezTo>
                          <a:pt x="149644" y="167069"/>
                          <a:pt x="149453" y="165926"/>
                          <a:pt x="149358" y="165354"/>
                        </a:cubicBezTo>
                        <a:cubicBezTo>
                          <a:pt x="149167" y="164497"/>
                          <a:pt x="148405" y="164687"/>
                          <a:pt x="147739" y="164306"/>
                        </a:cubicBezTo>
                        <a:cubicBezTo>
                          <a:pt x="147072" y="163925"/>
                          <a:pt x="147929" y="163640"/>
                          <a:pt x="148405" y="163449"/>
                        </a:cubicBezTo>
                        <a:cubicBezTo>
                          <a:pt x="148977" y="163259"/>
                          <a:pt x="148977" y="163068"/>
                          <a:pt x="149072" y="162592"/>
                        </a:cubicBezTo>
                        <a:cubicBezTo>
                          <a:pt x="149262" y="162020"/>
                          <a:pt x="148691" y="160973"/>
                          <a:pt x="148405" y="160687"/>
                        </a:cubicBezTo>
                        <a:cubicBezTo>
                          <a:pt x="148215" y="160401"/>
                          <a:pt x="148215" y="159353"/>
                          <a:pt x="146786" y="158687"/>
                        </a:cubicBezTo>
                        <a:cubicBezTo>
                          <a:pt x="145262" y="158020"/>
                          <a:pt x="146310" y="157448"/>
                          <a:pt x="147072" y="157448"/>
                        </a:cubicBezTo>
                        <a:cubicBezTo>
                          <a:pt x="147834" y="157448"/>
                          <a:pt x="147929" y="157163"/>
                          <a:pt x="147643" y="156591"/>
                        </a:cubicBezTo>
                        <a:cubicBezTo>
                          <a:pt x="147453" y="155924"/>
                          <a:pt x="147643" y="155639"/>
                          <a:pt x="148310" y="155448"/>
                        </a:cubicBezTo>
                        <a:cubicBezTo>
                          <a:pt x="148882" y="155258"/>
                          <a:pt x="148882" y="154972"/>
                          <a:pt x="148977" y="154400"/>
                        </a:cubicBezTo>
                        <a:cubicBezTo>
                          <a:pt x="148977" y="153829"/>
                          <a:pt x="148501" y="153543"/>
                          <a:pt x="147929" y="153543"/>
                        </a:cubicBezTo>
                        <a:cubicBezTo>
                          <a:pt x="147358" y="153543"/>
                          <a:pt x="146977" y="153543"/>
                          <a:pt x="147453" y="152972"/>
                        </a:cubicBezTo>
                        <a:cubicBezTo>
                          <a:pt x="147929" y="152400"/>
                          <a:pt x="148215" y="152972"/>
                          <a:pt x="149072" y="152781"/>
                        </a:cubicBezTo>
                        <a:cubicBezTo>
                          <a:pt x="149929" y="152591"/>
                          <a:pt x="149453" y="151733"/>
                          <a:pt x="148691" y="151828"/>
                        </a:cubicBezTo>
                        <a:cubicBezTo>
                          <a:pt x="147929" y="151924"/>
                          <a:pt x="148024" y="151828"/>
                          <a:pt x="147358" y="151352"/>
                        </a:cubicBezTo>
                        <a:cubicBezTo>
                          <a:pt x="146691" y="150876"/>
                          <a:pt x="146977" y="150019"/>
                          <a:pt x="147358" y="149352"/>
                        </a:cubicBezTo>
                        <a:cubicBezTo>
                          <a:pt x="147739" y="148685"/>
                          <a:pt x="147739" y="148495"/>
                          <a:pt x="148024" y="148495"/>
                        </a:cubicBezTo>
                        <a:cubicBezTo>
                          <a:pt x="148310" y="148495"/>
                          <a:pt x="148977" y="148495"/>
                          <a:pt x="149549" y="148209"/>
                        </a:cubicBezTo>
                        <a:cubicBezTo>
                          <a:pt x="150120" y="147828"/>
                          <a:pt x="149072" y="147638"/>
                          <a:pt x="149167" y="146780"/>
                        </a:cubicBezTo>
                        <a:cubicBezTo>
                          <a:pt x="149167" y="145923"/>
                          <a:pt x="149453" y="145447"/>
                          <a:pt x="149834" y="145351"/>
                        </a:cubicBezTo>
                        <a:cubicBezTo>
                          <a:pt x="150215" y="145161"/>
                          <a:pt x="150406" y="145256"/>
                          <a:pt x="151072" y="144399"/>
                        </a:cubicBezTo>
                        <a:cubicBezTo>
                          <a:pt x="151739" y="143542"/>
                          <a:pt x="150977" y="142780"/>
                          <a:pt x="150691" y="142399"/>
                        </a:cubicBezTo>
                        <a:cubicBezTo>
                          <a:pt x="150406" y="142018"/>
                          <a:pt x="150310" y="141446"/>
                          <a:pt x="150501" y="140780"/>
                        </a:cubicBezTo>
                        <a:cubicBezTo>
                          <a:pt x="150691" y="140113"/>
                          <a:pt x="150787" y="140113"/>
                          <a:pt x="151453" y="139732"/>
                        </a:cubicBezTo>
                        <a:cubicBezTo>
                          <a:pt x="152120" y="139351"/>
                          <a:pt x="152120" y="139160"/>
                          <a:pt x="151549" y="138589"/>
                        </a:cubicBezTo>
                        <a:cubicBezTo>
                          <a:pt x="150977" y="138017"/>
                          <a:pt x="151739" y="137351"/>
                          <a:pt x="152120" y="136970"/>
                        </a:cubicBezTo>
                        <a:cubicBezTo>
                          <a:pt x="152501" y="136589"/>
                          <a:pt x="152120" y="136112"/>
                          <a:pt x="151739" y="135636"/>
                        </a:cubicBezTo>
                        <a:cubicBezTo>
                          <a:pt x="151358" y="135160"/>
                          <a:pt x="151168" y="134779"/>
                          <a:pt x="150977" y="134303"/>
                        </a:cubicBezTo>
                        <a:cubicBezTo>
                          <a:pt x="150787" y="133826"/>
                          <a:pt x="151549" y="133922"/>
                          <a:pt x="151549" y="133922"/>
                        </a:cubicBezTo>
                        <a:cubicBezTo>
                          <a:pt x="151549" y="133922"/>
                          <a:pt x="152406" y="134398"/>
                          <a:pt x="152692" y="134398"/>
                        </a:cubicBezTo>
                        <a:cubicBezTo>
                          <a:pt x="152977" y="134398"/>
                          <a:pt x="152882" y="134017"/>
                          <a:pt x="152120" y="133160"/>
                        </a:cubicBezTo>
                        <a:cubicBezTo>
                          <a:pt x="151453" y="132302"/>
                          <a:pt x="152406" y="132112"/>
                          <a:pt x="153168" y="131540"/>
                        </a:cubicBezTo>
                        <a:cubicBezTo>
                          <a:pt x="153930" y="131064"/>
                          <a:pt x="154025" y="130969"/>
                          <a:pt x="154216" y="130493"/>
                        </a:cubicBezTo>
                        <a:cubicBezTo>
                          <a:pt x="154501" y="130016"/>
                          <a:pt x="154978" y="129540"/>
                          <a:pt x="155263" y="128778"/>
                        </a:cubicBezTo>
                        <a:cubicBezTo>
                          <a:pt x="155740" y="127730"/>
                          <a:pt x="155835" y="127159"/>
                          <a:pt x="156883" y="126682"/>
                        </a:cubicBezTo>
                        <a:cubicBezTo>
                          <a:pt x="157930" y="126301"/>
                          <a:pt x="158121" y="125635"/>
                          <a:pt x="158026" y="124682"/>
                        </a:cubicBezTo>
                        <a:cubicBezTo>
                          <a:pt x="157930" y="123730"/>
                          <a:pt x="156787" y="122396"/>
                          <a:pt x="156120" y="121349"/>
                        </a:cubicBezTo>
                        <a:cubicBezTo>
                          <a:pt x="155454" y="120301"/>
                          <a:pt x="155644" y="119729"/>
                          <a:pt x="156311" y="119158"/>
                        </a:cubicBezTo>
                        <a:cubicBezTo>
                          <a:pt x="156978" y="118586"/>
                          <a:pt x="155740" y="118110"/>
                          <a:pt x="155073" y="117920"/>
                        </a:cubicBezTo>
                        <a:cubicBezTo>
                          <a:pt x="154406" y="117729"/>
                          <a:pt x="153835" y="116872"/>
                          <a:pt x="153835" y="116491"/>
                        </a:cubicBezTo>
                        <a:cubicBezTo>
                          <a:pt x="153930" y="116110"/>
                          <a:pt x="154311" y="115157"/>
                          <a:pt x="155454" y="115729"/>
                        </a:cubicBezTo>
                        <a:cubicBezTo>
                          <a:pt x="156597" y="116300"/>
                          <a:pt x="156120" y="115157"/>
                          <a:pt x="155740" y="114776"/>
                        </a:cubicBezTo>
                        <a:cubicBezTo>
                          <a:pt x="155359" y="114395"/>
                          <a:pt x="155549" y="114205"/>
                          <a:pt x="156025" y="114014"/>
                        </a:cubicBezTo>
                        <a:cubicBezTo>
                          <a:pt x="156406" y="113824"/>
                          <a:pt x="156597" y="114014"/>
                          <a:pt x="156978" y="113157"/>
                        </a:cubicBezTo>
                        <a:cubicBezTo>
                          <a:pt x="157168" y="112776"/>
                          <a:pt x="157359" y="112490"/>
                          <a:pt x="157454" y="112109"/>
                        </a:cubicBezTo>
                        <a:cubicBezTo>
                          <a:pt x="157549" y="111728"/>
                          <a:pt x="157645" y="111443"/>
                          <a:pt x="157740" y="110871"/>
                        </a:cubicBezTo>
                        <a:cubicBezTo>
                          <a:pt x="157930" y="109919"/>
                          <a:pt x="157930" y="109728"/>
                          <a:pt x="157930" y="108776"/>
                        </a:cubicBezTo>
                        <a:cubicBezTo>
                          <a:pt x="157930" y="107823"/>
                          <a:pt x="158502" y="108299"/>
                          <a:pt x="158787" y="108776"/>
                        </a:cubicBezTo>
                        <a:cubicBezTo>
                          <a:pt x="159074" y="109347"/>
                          <a:pt x="159169" y="109347"/>
                          <a:pt x="159454" y="109252"/>
                        </a:cubicBezTo>
                        <a:cubicBezTo>
                          <a:pt x="159740" y="109252"/>
                          <a:pt x="159264" y="108109"/>
                          <a:pt x="159264" y="107347"/>
                        </a:cubicBezTo>
                        <a:cubicBezTo>
                          <a:pt x="159264" y="106585"/>
                          <a:pt x="159550" y="106204"/>
                          <a:pt x="160407" y="105251"/>
                        </a:cubicBezTo>
                        <a:cubicBezTo>
                          <a:pt x="161264" y="104299"/>
                          <a:pt x="159931" y="103632"/>
                          <a:pt x="159359" y="103537"/>
                        </a:cubicBezTo>
                        <a:cubicBezTo>
                          <a:pt x="158787" y="103346"/>
                          <a:pt x="158787" y="102489"/>
                          <a:pt x="158883" y="101632"/>
                        </a:cubicBezTo>
                        <a:cubicBezTo>
                          <a:pt x="158978" y="100774"/>
                          <a:pt x="157645" y="100394"/>
                          <a:pt x="157454" y="100298"/>
                        </a:cubicBezTo>
                        <a:cubicBezTo>
                          <a:pt x="157264" y="100108"/>
                          <a:pt x="156025" y="99917"/>
                          <a:pt x="156311" y="98870"/>
                        </a:cubicBezTo>
                        <a:cubicBezTo>
                          <a:pt x="156597" y="97822"/>
                          <a:pt x="156406" y="97631"/>
                          <a:pt x="156216" y="97631"/>
                        </a:cubicBezTo>
                        <a:cubicBezTo>
                          <a:pt x="156025" y="97631"/>
                          <a:pt x="155644" y="97726"/>
                          <a:pt x="155359" y="98298"/>
                        </a:cubicBezTo>
                        <a:cubicBezTo>
                          <a:pt x="155073" y="98870"/>
                          <a:pt x="154501" y="98393"/>
                          <a:pt x="154406" y="97917"/>
                        </a:cubicBezTo>
                        <a:cubicBezTo>
                          <a:pt x="154311" y="97346"/>
                          <a:pt x="153644" y="97536"/>
                          <a:pt x="152977" y="97726"/>
                        </a:cubicBezTo>
                        <a:cubicBezTo>
                          <a:pt x="152311" y="97917"/>
                          <a:pt x="151930" y="96965"/>
                          <a:pt x="151834" y="96488"/>
                        </a:cubicBezTo>
                        <a:cubicBezTo>
                          <a:pt x="151644" y="96012"/>
                          <a:pt x="151834" y="95822"/>
                          <a:pt x="151168" y="94869"/>
                        </a:cubicBezTo>
                        <a:lnTo>
                          <a:pt x="150691" y="94488"/>
                        </a:lnTo>
                        <a:cubicBezTo>
                          <a:pt x="150215" y="94107"/>
                          <a:pt x="149834" y="94393"/>
                          <a:pt x="148882" y="94488"/>
                        </a:cubicBezTo>
                        <a:cubicBezTo>
                          <a:pt x="147929" y="94583"/>
                          <a:pt x="147929" y="94202"/>
                          <a:pt x="147929" y="93726"/>
                        </a:cubicBezTo>
                        <a:cubicBezTo>
                          <a:pt x="147929" y="93250"/>
                          <a:pt x="146215" y="91631"/>
                          <a:pt x="145738" y="91059"/>
                        </a:cubicBezTo>
                        <a:cubicBezTo>
                          <a:pt x="145262" y="90488"/>
                          <a:pt x="144786" y="90297"/>
                          <a:pt x="144024" y="89726"/>
                        </a:cubicBezTo>
                        <a:cubicBezTo>
                          <a:pt x="143262" y="89154"/>
                          <a:pt x="142690" y="88868"/>
                          <a:pt x="142119" y="88202"/>
                        </a:cubicBezTo>
                        <a:cubicBezTo>
                          <a:pt x="141547" y="87440"/>
                          <a:pt x="140500" y="86678"/>
                          <a:pt x="140024" y="85820"/>
                        </a:cubicBezTo>
                        <a:cubicBezTo>
                          <a:pt x="139547" y="84963"/>
                          <a:pt x="139166" y="84963"/>
                          <a:pt x="138309" y="84201"/>
                        </a:cubicBezTo>
                        <a:cubicBezTo>
                          <a:pt x="137452" y="83439"/>
                          <a:pt x="133832" y="81248"/>
                          <a:pt x="133165" y="80963"/>
                        </a:cubicBezTo>
                        <a:cubicBezTo>
                          <a:pt x="132499" y="80677"/>
                          <a:pt x="132403" y="80010"/>
                          <a:pt x="132022" y="79343"/>
                        </a:cubicBezTo>
                        <a:cubicBezTo>
                          <a:pt x="131641" y="78772"/>
                          <a:pt x="131070" y="79248"/>
                          <a:pt x="130784" y="79534"/>
                        </a:cubicBezTo>
                        <a:cubicBezTo>
                          <a:pt x="130499" y="79820"/>
                          <a:pt x="130022" y="79534"/>
                          <a:pt x="129546" y="79153"/>
                        </a:cubicBezTo>
                        <a:cubicBezTo>
                          <a:pt x="129070" y="78772"/>
                          <a:pt x="127641" y="79724"/>
                          <a:pt x="126974" y="79724"/>
                        </a:cubicBezTo>
                        <a:cubicBezTo>
                          <a:pt x="126307" y="79724"/>
                          <a:pt x="125736" y="79915"/>
                          <a:pt x="125069" y="79915"/>
                        </a:cubicBezTo>
                        <a:cubicBezTo>
                          <a:pt x="124402" y="79915"/>
                          <a:pt x="124688" y="78772"/>
                          <a:pt x="124212" y="78772"/>
                        </a:cubicBezTo>
                        <a:cubicBezTo>
                          <a:pt x="123736" y="78772"/>
                          <a:pt x="123164" y="80582"/>
                          <a:pt x="123164" y="81534"/>
                        </a:cubicBezTo>
                        <a:cubicBezTo>
                          <a:pt x="123164" y="82487"/>
                          <a:pt x="123926" y="83344"/>
                          <a:pt x="124212" y="83820"/>
                        </a:cubicBezTo>
                        <a:cubicBezTo>
                          <a:pt x="124498" y="84201"/>
                          <a:pt x="123926" y="85725"/>
                          <a:pt x="123069" y="85725"/>
                        </a:cubicBezTo>
                        <a:cubicBezTo>
                          <a:pt x="122116" y="85725"/>
                          <a:pt x="122307" y="86963"/>
                          <a:pt x="121450" y="87344"/>
                        </a:cubicBezTo>
                        <a:cubicBezTo>
                          <a:pt x="120592" y="87725"/>
                          <a:pt x="120497" y="87725"/>
                          <a:pt x="120497" y="88297"/>
                        </a:cubicBezTo>
                        <a:cubicBezTo>
                          <a:pt x="120497" y="88868"/>
                          <a:pt x="120974" y="89154"/>
                          <a:pt x="121259" y="89630"/>
                        </a:cubicBezTo>
                        <a:cubicBezTo>
                          <a:pt x="121640" y="90107"/>
                          <a:pt x="121450" y="90202"/>
                          <a:pt x="121164" y="90583"/>
                        </a:cubicBezTo>
                        <a:cubicBezTo>
                          <a:pt x="120878" y="90964"/>
                          <a:pt x="120592" y="91631"/>
                          <a:pt x="120402" y="92393"/>
                        </a:cubicBezTo>
                        <a:cubicBezTo>
                          <a:pt x="120211" y="93155"/>
                          <a:pt x="120592" y="93440"/>
                          <a:pt x="120116" y="93821"/>
                        </a:cubicBezTo>
                        <a:cubicBezTo>
                          <a:pt x="119735" y="94202"/>
                          <a:pt x="118402" y="93726"/>
                          <a:pt x="117640" y="93726"/>
                        </a:cubicBezTo>
                        <a:cubicBezTo>
                          <a:pt x="116878" y="93726"/>
                          <a:pt x="116878" y="94774"/>
                          <a:pt x="116973" y="95250"/>
                        </a:cubicBezTo>
                        <a:cubicBezTo>
                          <a:pt x="117068" y="95726"/>
                          <a:pt x="115544" y="96774"/>
                          <a:pt x="115068" y="97060"/>
                        </a:cubicBezTo>
                        <a:cubicBezTo>
                          <a:pt x="114592" y="97441"/>
                          <a:pt x="114115" y="97536"/>
                          <a:pt x="113734" y="97822"/>
                        </a:cubicBezTo>
                        <a:cubicBezTo>
                          <a:pt x="113353" y="98107"/>
                          <a:pt x="112306" y="96965"/>
                          <a:pt x="111925" y="96488"/>
                        </a:cubicBezTo>
                        <a:cubicBezTo>
                          <a:pt x="111544" y="96012"/>
                          <a:pt x="110020" y="96203"/>
                          <a:pt x="109258" y="96107"/>
                        </a:cubicBezTo>
                        <a:cubicBezTo>
                          <a:pt x="108495" y="96012"/>
                          <a:pt x="108877" y="96965"/>
                          <a:pt x="108019" y="97346"/>
                        </a:cubicBezTo>
                        <a:cubicBezTo>
                          <a:pt x="107162" y="97726"/>
                          <a:pt x="107829" y="99346"/>
                          <a:pt x="107829" y="99917"/>
                        </a:cubicBezTo>
                        <a:cubicBezTo>
                          <a:pt x="107924" y="100489"/>
                          <a:pt x="107829" y="100774"/>
                          <a:pt x="107638" y="101251"/>
                        </a:cubicBezTo>
                        <a:cubicBezTo>
                          <a:pt x="107448" y="101727"/>
                          <a:pt x="106781" y="101632"/>
                          <a:pt x="106114" y="101632"/>
                        </a:cubicBezTo>
                        <a:cubicBezTo>
                          <a:pt x="105448" y="101632"/>
                          <a:pt x="105352" y="101537"/>
                          <a:pt x="104686" y="101632"/>
                        </a:cubicBezTo>
                        <a:cubicBezTo>
                          <a:pt x="104019" y="101727"/>
                          <a:pt x="103924" y="101251"/>
                          <a:pt x="103543" y="100870"/>
                        </a:cubicBezTo>
                        <a:cubicBezTo>
                          <a:pt x="103066" y="100489"/>
                          <a:pt x="102019" y="99632"/>
                          <a:pt x="101542" y="99441"/>
                        </a:cubicBezTo>
                        <a:cubicBezTo>
                          <a:pt x="101066" y="99346"/>
                          <a:pt x="100876" y="99632"/>
                          <a:pt x="100399" y="99822"/>
                        </a:cubicBezTo>
                        <a:cubicBezTo>
                          <a:pt x="99923" y="100108"/>
                          <a:pt x="98875" y="99822"/>
                          <a:pt x="98304" y="100108"/>
                        </a:cubicBezTo>
                        <a:cubicBezTo>
                          <a:pt x="97732" y="100298"/>
                          <a:pt x="97447" y="101727"/>
                          <a:pt x="96970" y="101918"/>
                        </a:cubicBezTo>
                        <a:cubicBezTo>
                          <a:pt x="96399" y="102108"/>
                          <a:pt x="95351" y="102013"/>
                          <a:pt x="94684" y="102203"/>
                        </a:cubicBezTo>
                        <a:cubicBezTo>
                          <a:pt x="94018" y="102394"/>
                          <a:pt x="93637" y="102870"/>
                          <a:pt x="93446" y="103346"/>
                        </a:cubicBezTo>
                        <a:cubicBezTo>
                          <a:pt x="93160" y="103823"/>
                          <a:pt x="92112" y="103251"/>
                          <a:pt x="91732" y="102870"/>
                        </a:cubicBezTo>
                        <a:cubicBezTo>
                          <a:pt x="91351" y="102489"/>
                          <a:pt x="90589" y="101727"/>
                          <a:pt x="90112" y="101346"/>
                        </a:cubicBezTo>
                        <a:cubicBezTo>
                          <a:pt x="89636" y="101060"/>
                          <a:pt x="89065" y="101537"/>
                          <a:pt x="88588" y="101537"/>
                        </a:cubicBezTo>
                        <a:cubicBezTo>
                          <a:pt x="88017" y="101632"/>
                          <a:pt x="86779" y="101060"/>
                          <a:pt x="86398" y="100679"/>
                        </a:cubicBezTo>
                        <a:cubicBezTo>
                          <a:pt x="86017" y="100298"/>
                          <a:pt x="85636" y="100965"/>
                          <a:pt x="85445" y="101632"/>
                        </a:cubicBezTo>
                        <a:cubicBezTo>
                          <a:pt x="85255" y="102394"/>
                          <a:pt x="85445" y="102965"/>
                          <a:pt x="85159" y="103918"/>
                        </a:cubicBezTo>
                        <a:cubicBezTo>
                          <a:pt x="84874" y="104870"/>
                          <a:pt x="84397" y="104775"/>
                          <a:pt x="83921" y="105061"/>
                        </a:cubicBezTo>
                        <a:cubicBezTo>
                          <a:pt x="83540" y="105347"/>
                          <a:pt x="83159" y="105442"/>
                          <a:pt x="83159" y="105918"/>
                        </a:cubicBezTo>
                        <a:cubicBezTo>
                          <a:pt x="83159" y="106394"/>
                          <a:pt x="82683" y="106585"/>
                          <a:pt x="82111" y="106871"/>
                        </a:cubicBezTo>
                        <a:cubicBezTo>
                          <a:pt x="81540" y="107156"/>
                          <a:pt x="80492" y="107061"/>
                          <a:pt x="80111" y="107156"/>
                        </a:cubicBezTo>
                        <a:cubicBezTo>
                          <a:pt x="79730" y="107251"/>
                          <a:pt x="79730" y="107442"/>
                          <a:pt x="79730" y="107918"/>
                        </a:cubicBezTo>
                        <a:cubicBezTo>
                          <a:pt x="79730" y="108395"/>
                          <a:pt x="78492" y="108299"/>
                          <a:pt x="78016" y="108585"/>
                        </a:cubicBezTo>
                        <a:cubicBezTo>
                          <a:pt x="77539" y="108871"/>
                          <a:pt x="77444" y="109061"/>
                          <a:pt x="76777" y="108871"/>
                        </a:cubicBezTo>
                        <a:cubicBezTo>
                          <a:pt x="76111" y="108680"/>
                          <a:pt x="75253" y="110014"/>
                          <a:pt x="74968" y="110299"/>
                        </a:cubicBezTo>
                        <a:cubicBezTo>
                          <a:pt x="74682" y="110585"/>
                          <a:pt x="74015" y="109919"/>
                          <a:pt x="73444" y="109823"/>
                        </a:cubicBezTo>
                        <a:cubicBezTo>
                          <a:pt x="72872" y="109633"/>
                          <a:pt x="72015" y="109252"/>
                          <a:pt x="71062" y="109157"/>
                        </a:cubicBezTo>
                        <a:cubicBezTo>
                          <a:pt x="70205" y="108966"/>
                          <a:pt x="68586" y="108680"/>
                          <a:pt x="68110" y="108680"/>
                        </a:cubicBezTo>
                        <a:cubicBezTo>
                          <a:pt x="67633" y="108680"/>
                          <a:pt x="66776" y="108490"/>
                          <a:pt x="66586" y="109061"/>
                        </a:cubicBezTo>
                        <a:cubicBezTo>
                          <a:pt x="66490" y="109538"/>
                          <a:pt x="65728" y="109442"/>
                          <a:pt x="65347" y="109061"/>
                        </a:cubicBezTo>
                        <a:cubicBezTo>
                          <a:pt x="64966" y="108680"/>
                          <a:pt x="64204" y="107632"/>
                          <a:pt x="64109" y="106966"/>
                        </a:cubicBezTo>
                        <a:cubicBezTo>
                          <a:pt x="64109" y="106394"/>
                          <a:pt x="64109" y="105918"/>
                          <a:pt x="63824" y="105632"/>
                        </a:cubicBezTo>
                        <a:cubicBezTo>
                          <a:pt x="63537" y="105347"/>
                          <a:pt x="62871" y="105251"/>
                          <a:pt x="62204" y="105156"/>
                        </a:cubicBezTo>
                        <a:cubicBezTo>
                          <a:pt x="61537" y="105061"/>
                          <a:pt x="61537" y="104394"/>
                          <a:pt x="61537" y="103823"/>
                        </a:cubicBezTo>
                        <a:cubicBezTo>
                          <a:pt x="61537" y="103251"/>
                          <a:pt x="60870" y="103442"/>
                          <a:pt x="60490" y="103251"/>
                        </a:cubicBezTo>
                        <a:cubicBezTo>
                          <a:pt x="60109" y="102965"/>
                          <a:pt x="60109" y="102203"/>
                          <a:pt x="60204" y="101632"/>
                        </a:cubicBezTo>
                        <a:cubicBezTo>
                          <a:pt x="60299" y="101155"/>
                          <a:pt x="60394" y="100679"/>
                          <a:pt x="60013" y="100584"/>
                        </a:cubicBezTo>
                        <a:cubicBezTo>
                          <a:pt x="59632" y="100489"/>
                          <a:pt x="59251" y="100298"/>
                          <a:pt x="59537" y="99917"/>
                        </a:cubicBezTo>
                        <a:cubicBezTo>
                          <a:pt x="59823" y="99441"/>
                          <a:pt x="60109" y="99060"/>
                          <a:pt x="59918" y="98679"/>
                        </a:cubicBezTo>
                        <a:cubicBezTo>
                          <a:pt x="59823" y="98298"/>
                          <a:pt x="58966" y="98489"/>
                          <a:pt x="58299" y="97917"/>
                        </a:cubicBezTo>
                        <a:cubicBezTo>
                          <a:pt x="57632" y="97346"/>
                          <a:pt x="58299" y="97060"/>
                          <a:pt x="58489" y="96488"/>
                        </a:cubicBezTo>
                        <a:cubicBezTo>
                          <a:pt x="58680" y="96012"/>
                          <a:pt x="58013" y="95726"/>
                          <a:pt x="57442" y="95441"/>
                        </a:cubicBezTo>
                        <a:cubicBezTo>
                          <a:pt x="56870" y="95059"/>
                          <a:pt x="56680" y="94202"/>
                          <a:pt x="56108" y="93345"/>
                        </a:cubicBezTo>
                        <a:cubicBezTo>
                          <a:pt x="55537" y="92488"/>
                          <a:pt x="54870" y="91345"/>
                          <a:pt x="54394" y="90869"/>
                        </a:cubicBezTo>
                        <a:cubicBezTo>
                          <a:pt x="53917" y="90488"/>
                          <a:pt x="53822" y="90202"/>
                          <a:pt x="54012" y="89345"/>
                        </a:cubicBezTo>
                        <a:cubicBezTo>
                          <a:pt x="54203" y="88487"/>
                          <a:pt x="52965" y="87154"/>
                          <a:pt x="52679" y="86678"/>
                        </a:cubicBezTo>
                        <a:cubicBezTo>
                          <a:pt x="52393" y="86201"/>
                          <a:pt x="51631" y="84582"/>
                          <a:pt x="51441" y="84296"/>
                        </a:cubicBezTo>
                        <a:cubicBezTo>
                          <a:pt x="51250" y="84011"/>
                          <a:pt x="50679" y="83820"/>
                          <a:pt x="50965" y="83058"/>
                        </a:cubicBezTo>
                        <a:cubicBezTo>
                          <a:pt x="51250" y="82296"/>
                          <a:pt x="50869" y="81629"/>
                          <a:pt x="50774" y="80486"/>
                        </a:cubicBezTo>
                        <a:cubicBezTo>
                          <a:pt x="50679" y="79343"/>
                          <a:pt x="49631" y="80105"/>
                          <a:pt x="49250" y="79915"/>
                        </a:cubicBezTo>
                        <a:cubicBezTo>
                          <a:pt x="48869" y="79724"/>
                          <a:pt x="48107" y="78296"/>
                          <a:pt x="47917" y="77248"/>
                        </a:cubicBezTo>
                        <a:cubicBezTo>
                          <a:pt x="47631" y="76105"/>
                          <a:pt x="46583" y="75914"/>
                          <a:pt x="46869" y="75343"/>
                        </a:cubicBezTo>
                        <a:cubicBezTo>
                          <a:pt x="47250" y="74771"/>
                          <a:pt x="46869" y="73724"/>
                          <a:pt x="46583" y="73057"/>
                        </a:cubicBezTo>
                        <a:cubicBezTo>
                          <a:pt x="46297" y="72390"/>
                          <a:pt x="47155" y="72390"/>
                          <a:pt x="47726" y="72295"/>
                        </a:cubicBezTo>
                        <a:cubicBezTo>
                          <a:pt x="48298" y="72104"/>
                          <a:pt x="48583" y="71628"/>
                          <a:pt x="48964" y="71438"/>
                        </a:cubicBezTo>
                        <a:cubicBezTo>
                          <a:pt x="49345" y="71247"/>
                          <a:pt x="49345" y="70771"/>
                          <a:pt x="49441" y="70485"/>
                        </a:cubicBezTo>
                        <a:cubicBezTo>
                          <a:pt x="49631" y="70104"/>
                          <a:pt x="49917" y="69723"/>
                          <a:pt x="49822" y="69152"/>
                        </a:cubicBezTo>
                        <a:cubicBezTo>
                          <a:pt x="49822" y="68485"/>
                          <a:pt x="49536" y="68009"/>
                          <a:pt x="49060" y="67628"/>
                        </a:cubicBezTo>
                        <a:cubicBezTo>
                          <a:pt x="48583" y="67247"/>
                          <a:pt x="49726" y="66961"/>
                          <a:pt x="49822" y="66580"/>
                        </a:cubicBezTo>
                        <a:cubicBezTo>
                          <a:pt x="49917" y="66199"/>
                          <a:pt x="49536" y="66008"/>
                          <a:pt x="48964" y="66008"/>
                        </a:cubicBezTo>
                        <a:cubicBezTo>
                          <a:pt x="48393" y="66008"/>
                          <a:pt x="47821" y="66294"/>
                          <a:pt x="47440" y="66485"/>
                        </a:cubicBezTo>
                        <a:cubicBezTo>
                          <a:pt x="47059" y="66675"/>
                          <a:pt x="46678" y="66485"/>
                          <a:pt x="46678" y="66104"/>
                        </a:cubicBezTo>
                        <a:cubicBezTo>
                          <a:pt x="46678" y="65723"/>
                          <a:pt x="46202" y="65723"/>
                          <a:pt x="45726" y="65723"/>
                        </a:cubicBezTo>
                        <a:cubicBezTo>
                          <a:pt x="45250" y="65723"/>
                          <a:pt x="44964" y="66294"/>
                          <a:pt x="44487" y="66580"/>
                        </a:cubicBezTo>
                        <a:cubicBezTo>
                          <a:pt x="44011" y="66866"/>
                          <a:pt x="43535" y="66770"/>
                          <a:pt x="43345" y="66485"/>
                        </a:cubicBezTo>
                        <a:cubicBezTo>
                          <a:pt x="43154" y="66199"/>
                          <a:pt x="41916" y="66104"/>
                          <a:pt x="41440" y="66104"/>
                        </a:cubicBezTo>
                        <a:cubicBezTo>
                          <a:pt x="40868" y="66104"/>
                          <a:pt x="40011" y="65913"/>
                          <a:pt x="39916" y="65532"/>
                        </a:cubicBezTo>
                        <a:cubicBezTo>
                          <a:pt x="39916" y="65151"/>
                          <a:pt x="39820" y="64199"/>
                          <a:pt x="39725" y="63722"/>
                        </a:cubicBezTo>
                        <a:cubicBezTo>
                          <a:pt x="39630" y="63246"/>
                          <a:pt x="38868" y="62484"/>
                          <a:pt x="38392" y="61913"/>
                        </a:cubicBezTo>
                        <a:cubicBezTo>
                          <a:pt x="38011" y="61436"/>
                          <a:pt x="37915" y="62198"/>
                          <a:pt x="37630" y="62484"/>
                        </a:cubicBezTo>
                        <a:cubicBezTo>
                          <a:pt x="37249" y="62865"/>
                          <a:pt x="36582" y="62103"/>
                          <a:pt x="36106" y="61627"/>
                        </a:cubicBezTo>
                        <a:cubicBezTo>
                          <a:pt x="35725" y="61151"/>
                          <a:pt x="35153" y="60960"/>
                          <a:pt x="34677" y="60579"/>
                        </a:cubicBezTo>
                        <a:cubicBezTo>
                          <a:pt x="34201" y="60198"/>
                          <a:pt x="34105" y="59150"/>
                          <a:pt x="33629" y="58769"/>
                        </a:cubicBezTo>
                        <a:cubicBezTo>
                          <a:pt x="33248" y="58388"/>
                          <a:pt x="32962" y="58484"/>
                          <a:pt x="32486" y="58769"/>
                        </a:cubicBezTo>
                        <a:cubicBezTo>
                          <a:pt x="32010" y="59055"/>
                          <a:pt x="31724" y="59150"/>
                          <a:pt x="30962" y="59150"/>
                        </a:cubicBezTo>
                        <a:cubicBezTo>
                          <a:pt x="30200" y="59150"/>
                          <a:pt x="29628" y="58865"/>
                          <a:pt x="29343" y="58484"/>
                        </a:cubicBezTo>
                        <a:cubicBezTo>
                          <a:pt x="29057" y="58103"/>
                          <a:pt x="28867" y="57436"/>
                          <a:pt x="28390" y="57436"/>
                        </a:cubicBezTo>
                        <a:cubicBezTo>
                          <a:pt x="28009" y="57436"/>
                          <a:pt x="28200" y="58674"/>
                          <a:pt x="28200" y="59246"/>
                        </a:cubicBezTo>
                        <a:cubicBezTo>
                          <a:pt x="28200" y="59912"/>
                          <a:pt x="27628" y="60865"/>
                          <a:pt x="27343" y="61055"/>
                        </a:cubicBezTo>
                        <a:cubicBezTo>
                          <a:pt x="27057" y="61246"/>
                          <a:pt x="27343" y="62198"/>
                          <a:pt x="27343" y="62198"/>
                        </a:cubicBezTo>
                        <a:lnTo>
                          <a:pt x="26295" y="62960"/>
                        </a:lnTo>
                        <a:cubicBezTo>
                          <a:pt x="26295" y="62960"/>
                          <a:pt x="26485" y="63627"/>
                          <a:pt x="26581" y="63913"/>
                        </a:cubicBezTo>
                        <a:cubicBezTo>
                          <a:pt x="26676" y="64199"/>
                          <a:pt x="25437" y="66770"/>
                          <a:pt x="24961" y="67342"/>
                        </a:cubicBezTo>
                        <a:cubicBezTo>
                          <a:pt x="24485" y="67913"/>
                          <a:pt x="24771" y="68390"/>
                          <a:pt x="24580" y="69056"/>
                        </a:cubicBezTo>
                        <a:cubicBezTo>
                          <a:pt x="24485" y="69723"/>
                          <a:pt x="23056" y="69914"/>
                          <a:pt x="22580" y="69914"/>
                        </a:cubicBezTo>
                        <a:cubicBezTo>
                          <a:pt x="22104" y="69914"/>
                          <a:pt x="21247" y="70104"/>
                          <a:pt x="20580" y="69818"/>
                        </a:cubicBezTo>
                        <a:cubicBezTo>
                          <a:pt x="19913" y="69533"/>
                          <a:pt x="18770" y="69533"/>
                          <a:pt x="18389" y="69533"/>
                        </a:cubicBezTo>
                        <a:cubicBezTo>
                          <a:pt x="18008" y="69533"/>
                          <a:pt x="17722" y="68390"/>
                          <a:pt x="17437" y="67818"/>
                        </a:cubicBezTo>
                        <a:cubicBezTo>
                          <a:pt x="17151" y="67247"/>
                          <a:pt x="15912" y="66580"/>
                          <a:pt x="15722" y="66294"/>
                        </a:cubicBezTo>
                        <a:cubicBezTo>
                          <a:pt x="15532" y="66008"/>
                          <a:pt x="15817" y="64675"/>
                          <a:pt x="15341" y="64199"/>
                        </a:cubicBezTo>
                        <a:cubicBezTo>
                          <a:pt x="14960" y="63722"/>
                          <a:pt x="14674" y="63532"/>
                          <a:pt x="13817" y="63818"/>
                        </a:cubicBezTo>
                        <a:cubicBezTo>
                          <a:pt x="12960" y="64103"/>
                          <a:pt x="12769" y="64008"/>
                          <a:pt x="12484" y="63627"/>
                        </a:cubicBezTo>
                        <a:cubicBezTo>
                          <a:pt x="12103" y="63246"/>
                          <a:pt x="11817" y="63437"/>
                          <a:pt x="11245" y="63722"/>
                        </a:cubicBezTo>
                        <a:cubicBezTo>
                          <a:pt x="10674" y="64103"/>
                          <a:pt x="10388" y="62960"/>
                          <a:pt x="10102" y="62865"/>
                        </a:cubicBezTo>
                        <a:cubicBezTo>
                          <a:pt x="9817" y="62770"/>
                          <a:pt x="8388" y="62579"/>
                          <a:pt x="7912" y="62579"/>
                        </a:cubicBezTo>
                        <a:cubicBezTo>
                          <a:pt x="7435" y="62579"/>
                          <a:pt x="7054" y="62103"/>
                          <a:pt x="7054" y="61627"/>
                        </a:cubicBezTo>
                        <a:cubicBezTo>
                          <a:pt x="7054" y="61151"/>
                          <a:pt x="6102" y="61151"/>
                          <a:pt x="5530" y="61151"/>
                        </a:cubicBezTo>
                        <a:cubicBezTo>
                          <a:pt x="5054" y="61151"/>
                          <a:pt x="4197" y="60293"/>
                          <a:pt x="4102" y="59817"/>
                        </a:cubicBezTo>
                        <a:cubicBezTo>
                          <a:pt x="4006" y="59341"/>
                          <a:pt x="3340" y="59341"/>
                          <a:pt x="2673" y="59246"/>
                        </a:cubicBezTo>
                        <a:cubicBezTo>
                          <a:pt x="2006" y="59150"/>
                          <a:pt x="1816" y="59627"/>
                          <a:pt x="1435" y="59817"/>
                        </a:cubicBezTo>
                        <a:cubicBezTo>
                          <a:pt x="1053" y="60008"/>
                          <a:pt x="387" y="59817"/>
                          <a:pt x="101" y="59436"/>
                        </a:cubicBezTo>
                        <a:cubicBezTo>
                          <a:pt x="-185" y="59055"/>
                          <a:pt x="196" y="58388"/>
                          <a:pt x="482" y="58293"/>
                        </a:cubicBezTo>
                        <a:cubicBezTo>
                          <a:pt x="768" y="58103"/>
                          <a:pt x="1339" y="57150"/>
                          <a:pt x="1816" y="56674"/>
                        </a:cubicBezTo>
                        <a:cubicBezTo>
                          <a:pt x="2292" y="56293"/>
                          <a:pt x="2292" y="55721"/>
                          <a:pt x="2387" y="55340"/>
                        </a:cubicBezTo>
                        <a:cubicBezTo>
                          <a:pt x="2482" y="54864"/>
                          <a:pt x="3244" y="54578"/>
                          <a:pt x="3911" y="54293"/>
                        </a:cubicBezTo>
                        <a:cubicBezTo>
                          <a:pt x="4578" y="54007"/>
                          <a:pt x="4959" y="52769"/>
                          <a:pt x="5626" y="52007"/>
                        </a:cubicBezTo>
                        <a:cubicBezTo>
                          <a:pt x="6197" y="51245"/>
                          <a:pt x="6292" y="50387"/>
                          <a:pt x="6292" y="50006"/>
                        </a:cubicBezTo>
                        <a:cubicBezTo>
                          <a:pt x="6292" y="49530"/>
                          <a:pt x="6769" y="49149"/>
                          <a:pt x="7150" y="49149"/>
                        </a:cubicBezTo>
                        <a:cubicBezTo>
                          <a:pt x="7531" y="49149"/>
                          <a:pt x="7435" y="48768"/>
                          <a:pt x="7626" y="48387"/>
                        </a:cubicBezTo>
                        <a:cubicBezTo>
                          <a:pt x="7912" y="48006"/>
                          <a:pt x="8769" y="46577"/>
                          <a:pt x="9245" y="46006"/>
                        </a:cubicBezTo>
                        <a:cubicBezTo>
                          <a:pt x="9721" y="45434"/>
                          <a:pt x="9721" y="44768"/>
                          <a:pt x="9721" y="44577"/>
                        </a:cubicBezTo>
                        <a:cubicBezTo>
                          <a:pt x="9721" y="44387"/>
                          <a:pt x="9150" y="43815"/>
                          <a:pt x="9150" y="43434"/>
                        </a:cubicBezTo>
                        <a:cubicBezTo>
                          <a:pt x="9150" y="42958"/>
                          <a:pt x="9436" y="42672"/>
                          <a:pt x="10007" y="42291"/>
                        </a:cubicBezTo>
                        <a:cubicBezTo>
                          <a:pt x="10483" y="41815"/>
                          <a:pt x="10578" y="40958"/>
                          <a:pt x="10578" y="40196"/>
                        </a:cubicBezTo>
                        <a:cubicBezTo>
                          <a:pt x="10578" y="39338"/>
                          <a:pt x="10960" y="38005"/>
                          <a:pt x="10960" y="37719"/>
                        </a:cubicBezTo>
                        <a:cubicBezTo>
                          <a:pt x="10960" y="37433"/>
                          <a:pt x="12484" y="36481"/>
                          <a:pt x="12674" y="36100"/>
                        </a:cubicBezTo>
                        <a:cubicBezTo>
                          <a:pt x="12865" y="35719"/>
                          <a:pt x="12865" y="34766"/>
                          <a:pt x="13150" y="34100"/>
                        </a:cubicBezTo>
                        <a:cubicBezTo>
                          <a:pt x="13436" y="33528"/>
                          <a:pt x="12674" y="33338"/>
                          <a:pt x="12198" y="32957"/>
                        </a:cubicBezTo>
                        <a:cubicBezTo>
                          <a:pt x="11722" y="32576"/>
                          <a:pt x="11817" y="32671"/>
                          <a:pt x="11817" y="32099"/>
                        </a:cubicBezTo>
                        <a:cubicBezTo>
                          <a:pt x="11817" y="31528"/>
                          <a:pt x="11341" y="31147"/>
                          <a:pt x="10960" y="30861"/>
                        </a:cubicBezTo>
                        <a:cubicBezTo>
                          <a:pt x="10578" y="30480"/>
                          <a:pt x="10293" y="30385"/>
                          <a:pt x="9912" y="30385"/>
                        </a:cubicBezTo>
                        <a:cubicBezTo>
                          <a:pt x="9531" y="30385"/>
                          <a:pt x="8007" y="29623"/>
                          <a:pt x="7531" y="29242"/>
                        </a:cubicBezTo>
                        <a:cubicBezTo>
                          <a:pt x="7054" y="28861"/>
                          <a:pt x="7531" y="28480"/>
                          <a:pt x="7721" y="28004"/>
                        </a:cubicBezTo>
                        <a:cubicBezTo>
                          <a:pt x="7912" y="27527"/>
                          <a:pt x="7626" y="26480"/>
                          <a:pt x="7150" y="25908"/>
                        </a:cubicBezTo>
                        <a:cubicBezTo>
                          <a:pt x="6674" y="25336"/>
                          <a:pt x="6483" y="25622"/>
                          <a:pt x="5911" y="25622"/>
                        </a:cubicBezTo>
                        <a:cubicBezTo>
                          <a:pt x="5340" y="25622"/>
                          <a:pt x="4864" y="24956"/>
                          <a:pt x="4483" y="24670"/>
                        </a:cubicBezTo>
                        <a:cubicBezTo>
                          <a:pt x="4102" y="24384"/>
                          <a:pt x="3340" y="23908"/>
                          <a:pt x="2768" y="23717"/>
                        </a:cubicBezTo>
                        <a:cubicBezTo>
                          <a:pt x="2197" y="23527"/>
                          <a:pt x="1435" y="22955"/>
                          <a:pt x="1435" y="22955"/>
                        </a:cubicBezTo>
                        <a:lnTo>
                          <a:pt x="1530" y="22860"/>
                        </a:lnTo>
                        <a:cubicBezTo>
                          <a:pt x="2197" y="22479"/>
                          <a:pt x="2863" y="22098"/>
                          <a:pt x="3149" y="21908"/>
                        </a:cubicBezTo>
                        <a:cubicBezTo>
                          <a:pt x="3530" y="21622"/>
                          <a:pt x="4768" y="20955"/>
                          <a:pt x="5149" y="20479"/>
                        </a:cubicBezTo>
                        <a:cubicBezTo>
                          <a:pt x="5530" y="20098"/>
                          <a:pt x="6483" y="18860"/>
                          <a:pt x="7340" y="18860"/>
                        </a:cubicBezTo>
                        <a:cubicBezTo>
                          <a:pt x="8197" y="18955"/>
                          <a:pt x="8388" y="18764"/>
                          <a:pt x="9055" y="18288"/>
                        </a:cubicBezTo>
                        <a:cubicBezTo>
                          <a:pt x="9626" y="17812"/>
                          <a:pt x="11055" y="16383"/>
                          <a:pt x="11626" y="16288"/>
                        </a:cubicBezTo>
                        <a:cubicBezTo>
                          <a:pt x="12198" y="16193"/>
                          <a:pt x="13245" y="16193"/>
                          <a:pt x="13722" y="15907"/>
                        </a:cubicBezTo>
                        <a:cubicBezTo>
                          <a:pt x="14198" y="15621"/>
                          <a:pt x="15341" y="15526"/>
                          <a:pt x="16008" y="15526"/>
                        </a:cubicBezTo>
                        <a:cubicBezTo>
                          <a:pt x="16675" y="15526"/>
                          <a:pt x="17722" y="15716"/>
                          <a:pt x="18389" y="14859"/>
                        </a:cubicBezTo>
                        <a:cubicBezTo>
                          <a:pt x="19056" y="14002"/>
                          <a:pt x="18770" y="12383"/>
                          <a:pt x="20008" y="12383"/>
                        </a:cubicBezTo>
                        <a:cubicBezTo>
                          <a:pt x="21247" y="12383"/>
                          <a:pt x="21532" y="12954"/>
                          <a:pt x="22104" y="12287"/>
                        </a:cubicBezTo>
                        <a:cubicBezTo>
                          <a:pt x="22770" y="11716"/>
                          <a:pt x="22866" y="11049"/>
                          <a:pt x="23152" y="10763"/>
                        </a:cubicBezTo>
                        <a:cubicBezTo>
                          <a:pt x="23437" y="10478"/>
                          <a:pt x="23914" y="9811"/>
                          <a:pt x="24390" y="10097"/>
                        </a:cubicBezTo>
                        <a:cubicBezTo>
                          <a:pt x="24866" y="10382"/>
                          <a:pt x="25342" y="11144"/>
                          <a:pt x="25533" y="11335"/>
                        </a:cubicBezTo>
                        <a:cubicBezTo>
                          <a:pt x="25724" y="11525"/>
                          <a:pt x="27057" y="12287"/>
                          <a:pt x="27724" y="12002"/>
                        </a:cubicBezTo>
                        <a:cubicBezTo>
                          <a:pt x="28390" y="11811"/>
                          <a:pt x="28390" y="11049"/>
                          <a:pt x="29152" y="11049"/>
                        </a:cubicBezTo>
                        <a:cubicBezTo>
                          <a:pt x="29914" y="11049"/>
                          <a:pt x="30295" y="10954"/>
                          <a:pt x="30867" y="10668"/>
                        </a:cubicBezTo>
                        <a:cubicBezTo>
                          <a:pt x="31438" y="10382"/>
                          <a:pt x="33629" y="10001"/>
                          <a:pt x="34486" y="9811"/>
                        </a:cubicBezTo>
                        <a:cubicBezTo>
                          <a:pt x="35344" y="9620"/>
                          <a:pt x="37534" y="9049"/>
                          <a:pt x="38106" y="8954"/>
                        </a:cubicBezTo>
                        <a:cubicBezTo>
                          <a:pt x="38773" y="8858"/>
                          <a:pt x="40106" y="8573"/>
                          <a:pt x="40582" y="7906"/>
                        </a:cubicBezTo>
                        <a:cubicBezTo>
                          <a:pt x="41059" y="7239"/>
                          <a:pt x="41630" y="6858"/>
                          <a:pt x="42297" y="6477"/>
                        </a:cubicBezTo>
                        <a:cubicBezTo>
                          <a:pt x="42964" y="6096"/>
                          <a:pt x="43726" y="5525"/>
                          <a:pt x="44392" y="5429"/>
                        </a:cubicBezTo>
                        <a:cubicBezTo>
                          <a:pt x="45059" y="5334"/>
                          <a:pt x="45916" y="5239"/>
                          <a:pt x="46393" y="5239"/>
                        </a:cubicBezTo>
                        <a:cubicBezTo>
                          <a:pt x="46869" y="5239"/>
                          <a:pt x="47440" y="4763"/>
                          <a:pt x="47631" y="4096"/>
                        </a:cubicBezTo>
                        <a:cubicBezTo>
                          <a:pt x="47821" y="3334"/>
                          <a:pt x="48774" y="2000"/>
                          <a:pt x="49631" y="1619"/>
                        </a:cubicBezTo>
                        <a:cubicBezTo>
                          <a:pt x="50488" y="1334"/>
                          <a:pt x="51917" y="1810"/>
                          <a:pt x="52679" y="1810"/>
                        </a:cubicBezTo>
                        <a:cubicBezTo>
                          <a:pt x="53441" y="1810"/>
                          <a:pt x="54299" y="1715"/>
                          <a:pt x="54489" y="1715"/>
                        </a:cubicBezTo>
                        <a:cubicBezTo>
                          <a:pt x="55537" y="1715"/>
                          <a:pt x="56394" y="1048"/>
                          <a:pt x="57156" y="953"/>
                        </a:cubicBezTo>
                        <a:cubicBezTo>
                          <a:pt x="58108" y="762"/>
                          <a:pt x="58775" y="1048"/>
                          <a:pt x="58775" y="857"/>
                        </a:cubicBezTo>
                        <a:cubicBezTo>
                          <a:pt x="58775" y="476"/>
                          <a:pt x="58870" y="0"/>
                          <a:pt x="59632" y="0"/>
                        </a:cubicBezTo>
                        <a:cubicBezTo>
                          <a:pt x="60394" y="0"/>
                          <a:pt x="60775" y="667"/>
                          <a:pt x="61252" y="857"/>
                        </a:cubicBezTo>
                        <a:cubicBezTo>
                          <a:pt x="63347" y="2000"/>
                          <a:pt x="61918" y="1619"/>
                          <a:pt x="64109" y="1619"/>
                        </a:cubicBezTo>
                        <a:cubicBezTo>
                          <a:pt x="64585" y="1619"/>
                          <a:pt x="65538" y="1810"/>
                          <a:pt x="66109" y="1619"/>
                        </a:cubicBezTo>
                        <a:cubicBezTo>
                          <a:pt x="66681" y="1429"/>
                          <a:pt x="67443" y="1334"/>
                          <a:pt x="68300" y="1715"/>
                        </a:cubicBezTo>
                        <a:cubicBezTo>
                          <a:pt x="69157" y="2191"/>
                          <a:pt x="70491" y="2762"/>
                          <a:pt x="71062" y="3239"/>
                        </a:cubicBezTo>
                        <a:cubicBezTo>
                          <a:pt x="71634" y="3810"/>
                          <a:pt x="72301" y="4572"/>
                          <a:pt x="72777" y="4572"/>
                        </a:cubicBezTo>
                        <a:cubicBezTo>
                          <a:pt x="73253" y="4572"/>
                          <a:pt x="73444" y="3905"/>
                          <a:pt x="73920" y="4191"/>
                        </a:cubicBezTo>
                        <a:cubicBezTo>
                          <a:pt x="74491" y="4382"/>
                          <a:pt x="74491" y="5239"/>
                          <a:pt x="74872" y="5429"/>
                        </a:cubicBezTo>
                        <a:cubicBezTo>
                          <a:pt x="75253" y="5715"/>
                          <a:pt x="75539" y="6286"/>
                          <a:pt x="76206" y="6096"/>
                        </a:cubicBezTo>
                        <a:cubicBezTo>
                          <a:pt x="76777" y="5906"/>
                          <a:pt x="77254" y="4858"/>
                          <a:pt x="78111" y="4477"/>
                        </a:cubicBezTo>
                        <a:cubicBezTo>
                          <a:pt x="78968" y="4096"/>
                          <a:pt x="79349" y="4286"/>
                          <a:pt x="79825" y="4667"/>
                        </a:cubicBezTo>
                        <a:cubicBezTo>
                          <a:pt x="80397" y="4953"/>
                          <a:pt x="81635" y="5810"/>
                          <a:pt x="82016" y="6191"/>
                        </a:cubicBezTo>
                        <a:cubicBezTo>
                          <a:pt x="82397" y="6572"/>
                          <a:pt x="83350" y="7620"/>
                          <a:pt x="83635" y="7906"/>
                        </a:cubicBezTo>
                        <a:cubicBezTo>
                          <a:pt x="83921" y="8192"/>
                          <a:pt x="84112" y="8954"/>
                          <a:pt x="84683" y="9049"/>
                        </a:cubicBezTo>
                        <a:cubicBezTo>
                          <a:pt x="85255" y="9144"/>
                          <a:pt x="85255" y="9049"/>
                          <a:pt x="85731" y="9525"/>
                        </a:cubicBezTo>
                        <a:cubicBezTo>
                          <a:pt x="86207" y="10001"/>
                          <a:pt x="86588" y="10097"/>
                          <a:pt x="87160" y="10097"/>
                        </a:cubicBezTo>
                        <a:cubicBezTo>
                          <a:pt x="87731" y="10192"/>
                          <a:pt x="88493" y="10668"/>
                          <a:pt x="89350" y="10478"/>
                        </a:cubicBezTo>
                        <a:cubicBezTo>
                          <a:pt x="90208" y="10287"/>
                          <a:pt x="91255" y="9525"/>
                          <a:pt x="92494" y="9430"/>
                        </a:cubicBezTo>
                        <a:cubicBezTo>
                          <a:pt x="93732" y="9430"/>
                          <a:pt x="94684" y="9620"/>
                          <a:pt x="94780" y="10097"/>
                        </a:cubicBezTo>
                        <a:cubicBezTo>
                          <a:pt x="94875" y="10573"/>
                          <a:pt x="94399" y="11144"/>
                          <a:pt x="94875" y="11335"/>
                        </a:cubicBezTo>
                        <a:cubicBezTo>
                          <a:pt x="95256" y="11621"/>
                          <a:pt x="95732" y="11811"/>
                          <a:pt x="96494" y="11621"/>
                        </a:cubicBezTo>
                        <a:cubicBezTo>
                          <a:pt x="97256" y="11335"/>
                          <a:pt x="98304" y="10859"/>
                          <a:pt x="98685" y="11335"/>
                        </a:cubicBezTo>
                        <a:cubicBezTo>
                          <a:pt x="99066" y="11811"/>
                          <a:pt x="99352" y="12287"/>
                          <a:pt x="99637" y="12573"/>
                        </a:cubicBezTo>
                        <a:cubicBezTo>
                          <a:pt x="99828" y="12859"/>
                          <a:pt x="100590" y="12764"/>
                          <a:pt x="100780" y="12383"/>
                        </a:cubicBezTo>
                        <a:cubicBezTo>
                          <a:pt x="100971" y="12097"/>
                          <a:pt x="100685" y="11525"/>
                          <a:pt x="100399" y="11240"/>
                        </a:cubicBezTo>
                        <a:cubicBezTo>
                          <a:pt x="100209" y="10954"/>
                          <a:pt x="99352" y="10382"/>
                          <a:pt x="99733" y="9620"/>
                        </a:cubicBezTo>
                        <a:cubicBezTo>
                          <a:pt x="100018" y="8954"/>
                          <a:pt x="100590" y="8573"/>
                          <a:pt x="101066" y="8382"/>
                        </a:cubicBezTo>
                        <a:cubicBezTo>
                          <a:pt x="101542" y="8192"/>
                          <a:pt x="102304" y="7525"/>
                          <a:pt x="102876" y="7239"/>
                        </a:cubicBezTo>
                        <a:cubicBezTo>
                          <a:pt x="103447" y="6953"/>
                          <a:pt x="104400" y="6668"/>
                          <a:pt x="104876" y="6477"/>
                        </a:cubicBezTo>
                        <a:cubicBezTo>
                          <a:pt x="105352" y="6382"/>
                          <a:pt x="106781" y="6096"/>
                          <a:pt x="107353" y="6096"/>
                        </a:cubicBezTo>
                        <a:cubicBezTo>
                          <a:pt x="107924" y="6096"/>
                          <a:pt x="109353" y="6382"/>
                          <a:pt x="109829" y="6572"/>
                        </a:cubicBezTo>
                        <a:cubicBezTo>
                          <a:pt x="110305" y="6763"/>
                          <a:pt x="111258" y="7239"/>
                          <a:pt x="111829" y="7525"/>
                        </a:cubicBezTo>
                        <a:cubicBezTo>
                          <a:pt x="112401" y="7811"/>
                          <a:pt x="112877" y="7906"/>
                          <a:pt x="113639" y="7906"/>
                        </a:cubicBezTo>
                        <a:cubicBezTo>
                          <a:pt x="114401" y="7906"/>
                          <a:pt x="114592" y="7715"/>
                          <a:pt x="115068" y="8001"/>
                        </a:cubicBezTo>
                        <a:cubicBezTo>
                          <a:pt x="115544" y="8287"/>
                          <a:pt x="116116" y="8573"/>
                          <a:pt x="116687" y="8573"/>
                        </a:cubicBezTo>
                        <a:cubicBezTo>
                          <a:pt x="117449" y="8573"/>
                          <a:pt x="120783" y="8287"/>
                          <a:pt x="121640" y="8954"/>
                        </a:cubicBezTo>
                        <a:cubicBezTo>
                          <a:pt x="122497" y="9620"/>
                          <a:pt x="122497" y="10382"/>
                          <a:pt x="122878" y="10668"/>
                        </a:cubicBezTo>
                        <a:cubicBezTo>
                          <a:pt x="123259" y="10859"/>
                          <a:pt x="123926" y="11621"/>
                          <a:pt x="124593" y="11716"/>
                        </a:cubicBezTo>
                        <a:cubicBezTo>
                          <a:pt x="125260" y="11811"/>
                          <a:pt x="126022" y="11811"/>
                          <a:pt x="126022" y="12287"/>
                        </a:cubicBezTo>
                        <a:cubicBezTo>
                          <a:pt x="126022" y="12764"/>
                          <a:pt x="125831" y="13049"/>
                          <a:pt x="126022" y="13716"/>
                        </a:cubicBezTo>
                        <a:cubicBezTo>
                          <a:pt x="126212" y="14383"/>
                          <a:pt x="125926" y="14859"/>
                          <a:pt x="125641" y="15145"/>
                        </a:cubicBezTo>
                        <a:cubicBezTo>
                          <a:pt x="125355" y="15431"/>
                          <a:pt x="124593" y="15716"/>
                          <a:pt x="124688" y="16288"/>
                        </a:cubicBezTo>
                        <a:cubicBezTo>
                          <a:pt x="124688" y="16859"/>
                          <a:pt x="125069" y="18098"/>
                          <a:pt x="125260" y="18288"/>
                        </a:cubicBezTo>
                        <a:cubicBezTo>
                          <a:pt x="125450" y="18574"/>
                          <a:pt x="125926" y="18479"/>
                          <a:pt x="126212" y="18002"/>
                        </a:cubicBezTo>
                        <a:cubicBezTo>
                          <a:pt x="126498" y="17526"/>
                          <a:pt x="127069" y="17526"/>
                          <a:pt x="127260" y="17240"/>
                        </a:cubicBezTo>
                        <a:cubicBezTo>
                          <a:pt x="127450" y="16859"/>
                          <a:pt x="127641" y="16288"/>
                          <a:pt x="128403" y="16193"/>
                        </a:cubicBezTo>
                        <a:cubicBezTo>
                          <a:pt x="129070" y="16002"/>
                          <a:pt x="130022" y="15621"/>
                          <a:pt x="130212" y="16097"/>
                        </a:cubicBezTo>
                        <a:cubicBezTo>
                          <a:pt x="130403" y="16574"/>
                          <a:pt x="131260" y="17812"/>
                          <a:pt x="131737" y="18098"/>
                        </a:cubicBezTo>
                        <a:cubicBezTo>
                          <a:pt x="132213" y="18383"/>
                          <a:pt x="132975" y="18955"/>
                          <a:pt x="133451" y="19526"/>
                        </a:cubicBezTo>
                        <a:cubicBezTo>
                          <a:pt x="134023" y="20098"/>
                          <a:pt x="134499" y="20669"/>
                          <a:pt x="134880" y="20955"/>
                        </a:cubicBezTo>
                        <a:cubicBezTo>
                          <a:pt x="135261" y="21241"/>
                          <a:pt x="135642" y="21336"/>
                          <a:pt x="135928" y="20860"/>
                        </a:cubicBezTo>
                        <a:cubicBezTo>
                          <a:pt x="136118" y="20384"/>
                          <a:pt x="136404" y="19336"/>
                          <a:pt x="136690" y="19050"/>
                        </a:cubicBezTo>
                        <a:cubicBezTo>
                          <a:pt x="136975" y="18860"/>
                          <a:pt x="137356" y="18955"/>
                          <a:pt x="138023" y="19241"/>
                        </a:cubicBezTo>
                        <a:cubicBezTo>
                          <a:pt x="138785" y="19526"/>
                          <a:pt x="139642" y="20003"/>
                          <a:pt x="139452" y="20384"/>
                        </a:cubicBezTo>
                        <a:cubicBezTo>
                          <a:pt x="139261" y="20765"/>
                          <a:pt x="137642" y="21336"/>
                          <a:pt x="137737" y="21908"/>
                        </a:cubicBezTo>
                        <a:cubicBezTo>
                          <a:pt x="137833" y="22479"/>
                          <a:pt x="138785" y="23336"/>
                          <a:pt x="138880" y="23717"/>
                        </a:cubicBezTo>
                        <a:cubicBezTo>
                          <a:pt x="138976" y="24098"/>
                          <a:pt x="138785" y="24670"/>
                          <a:pt x="138309" y="24765"/>
                        </a:cubicBezTo>
                        <a:cubicBezTo>
                          <a:pt x="137833" y="24860"/>
                          <a:pt x="136785" y="24765"/>
                          <a:pt x="136594" y="25622"/>
                        </a:cubicBezTo>
                        <a:cubicBezTo>
                          <a:pt x="136404" y="26480"/>
                          <a:pt x="137070" y="27718"/>
                          <a:pt x="137737" y="28575"/>
                        </a:cubicBezTo>
                        <a:cubicBezTo>
                          <a:pt x="138404" y="29432"/>
                          <a:pt x="139071" y="29623"/>
                          <a:pt x="139452" y="29432"/>
                        </a:cubicBezTo>
                        <a:cubicBezTo>
                          <a:pt x="139833" y="29242"/>
                          <a:pt x="140024" y="28956"/>
                          <a:pt x="140024" y="28575"/>
                        </a:cubicBezTo>
                        <a:cubicBezTo>
                          <a:pt x="139928" y="28194"/>
                          <a:pt x="139928" y="27623"/>
                          <a:pt x="140690" y="27908"/>
                        </a:cubicBezTo>
                        <a:cubicBezTo>
                          <a:pt x="141452" y="28194"/>
                          <a:pt x="143357" y="29242"/>
                          <a:pt x="143738" y="29337"/>
                        </a:cubicBezTo>
                        <a:cubicBezTo>
                          <a:pt x="144119" y="29528"/>
                          <a:pt x="145072" y="30099"/>
                          <a:pt x="145072" y="30861"/>
                        </a:cubicBezTo>
                        <a:cubicBezTo>
                          <a:pt x="145072" y="31528"/>
                          <a:pt x="144976" y="32957"/>
                          <a:pt x="145262" y="33242"/>
                        </a:cubicBezTo>
                        <a:cubicBezTo>
                          <a:pt x="145548" y="33528"/>
                          <a:pt x="146119" y="33052"/>
                          <a:pt x="146500" y="32766"/>
                        </a:cubicBezTo>
                        <a:cubicBezTo>
                          <a:pt x="146881" y="32576"/>
                          <a:pt x="147739" y="32385"/>
                          <a:pt x="148024" y="32861"/>
                        </a:cubicBezTo>
                        <a:cubicBezTo>
                          <a:pt x="148310" y="33338"/>
                          <a:pt x="150406" y="35052"/>
                          <a:pt x="150787" y="35909"/>
                        </a:cubicBezTo>
                        <a:cubicBezTo>
                          <a:pt x="151168" y="36767"/>
                          <a:pt x="151263" y="37243"/>
                          <a:pt x="150977" y="37814"/>
                        </a:cubicBezTo>
                        <a:cubicBezTo>
                          <a:pt x="150691" y="38386"/>
                          <a:pt x="150596" y="39053"/>
                          <a:pt x="150882" y="39434"/>
                        </a:cubicBezTo>
                        <a:cubicBezTo>
                          <a:pt x="151168" y="39815"/>
                          <a:pt x="151358" y="39719"/>
                          <a:pt x="152025" y="39719"/>
                        </a:cubicBezTo>
                        <a:cubicBezTo>
                          <a:pt x="152692" y="39719"/>
                          <a:pt x="154025" y="39434"/>
                          <a:pt x="154311" y="39719"/>
                        </a:cubicBezTo>
                        <a:cubicBezTo>
                          <a:pt x="154597" y="40005"/>
                          <a:pt x="154692" y="40196"/>
                          <a:pt x="154025" y="40577"/>
                        </a:cubicBezTo>
                        <a:cubicBezTo>
                          <a:pt x="153358" y="40862"/>
                          <a:pt x="152787" y="41529"/>
                          <a:pt x="152406" y="42005"/>
                        </a:cubicBezTo>
                        <a:cubicBezTo>
                          <a:pt x="152025" y="42482"/>
                          <a:pt x="151453" y="43339"/>
                          <a:pt x="151739" y="44196"/>
                        </a:cubicBezTo>
                        <a:cubicBezTo>
                          <a:pt x="152025" y="45149"/>
                          <a:pt x="152977" y="45149"/>
                          <a:pt x="153739" y="45149"/>
                        </a:cubicBezTo>
                        <a:cubicBezTo>
                          <a:pt x="154406" y="45149"/>
                          <a:pt x="155549" y="45244"/>
                          <a:pt x="155930" y="45434"/>
                        </a:cubicBezTo>
                        <a:cubicBezTo>
                          <a:pt x="156311" y="45625"/>
                          <a:pt x="157454" y="45434"/>
                          <a:pt x="158026" y="45434"/>
                        </a:cubicBezTo>
                        <a:cubicBezTo>
                          <a:pt x="158597" y="45434"/>
                          <a:pt x="159931" y="46101"/>
                          <a:pt x="160216" y="46387"/>
                        </a:cubicBezTo>
                        <a:cubicBezTo>
                          <a:pt x="160502" y="46673"/>
                          <a:pt x="160216" y="48006"/>
                          <a:pt x="160216" y="48578"/>
                        </a:cubicBezTo>
                        <a:cubicBezTo>
                          <a:pt x="160216" y="49149"/>
                          <a:pt x="160121" y="50006"/>
                          <a:pt x="160121" y="50387"/>
                        </a:cubicBezTo>
                        <a:cubicBezTo>
                          <a:pt x="160121" y="50768"/>
                          <a:pt x="160026" y="50959"/>
                          <a:pt x="159550" y="51149"/>
                        </a:cubicBezTo>
                        <a:cubicBezTo>
                          <a:pt x="159074" y="51340"/>
                          <a:pt x="158311" y="51721"/>
                          <a:pt x="158502" y="52578"/>
                        </a:cubicBezTo>
                        <a:cubicBezTo>
                          <a:pt x="158692" y="53531"/>
                          <a:pt x="159645" y="54102"/>
                          <a:pt x="159645" y="54674"/>
                        </a:cubicBezTo>
                        <a:cubicBezTo>
                          <a:pt x="159645" y="55245"/>
                          <a:pt x="160026" y="55817"/>
                          <a:pt x="160502" y="56007"/>
                        </a:cubicBezTo>
                        <a:cubicBezTo>
                          <a:pt x="160883" y="56293"/>
                          <a:pt x="162502" y="57341"/>
                          <a:pt x="162883" y="57912"/>
                        </a:cubicBezTo>
                        <a:cubicBezTo>
                          <a:pt x="163360" y="58484"/>
                          <a:pt x="163741" y="59150"/>
                          <a:pt x="164217" y="59817"/>
                        </a:cubicBezTo>
                        <a:cubicBezTo>
                          <a:pt x="164693" y="60484"/>
                          <a:pt x="165836" y="61817"/>
                          <a:pt x="166217" y="62198"/>
                        </a:cubicBezTo>
                        <a:cubicBezTo>
                          <a:pt x="166503" y="62579"/>
                          <a:pt x="167646" y="62675"/>
                          <a:pt x="167932" y="63437"/>
                        </a:cubicBezTo>
                        <a:cubicBezTo>
                          <a:pt x="168217" y="64199"/>
                          <a:pt x="168789" y="64103"/>
                          <a:pt x="169170" y="64103"/>
                        </a:cubicBezTo>
                        <a:cubicBezTo>
                          <a:pt x="169551" y="64103"/>
                          <a:pt x="169932" y="63818"/>
                          <a:pt x="170122" y="64199"/>
                        </a:cubicBezTo>
                        <a:cubicBezTo>
                          <a:pt x="170313" y="64580"/>
                          <a:pt x="170503" y="64865"/>
                          <a:pt x="170503" y="65246"/>
                        </a:cubicBezTo>
                        <a:cubicBezTo>
                          <a:pt x="170503" y="65627"/>
                          <a:pt x="170599" y="66199"/>
                          <a:pt x="170884" y="66675"/>
                        </a:cubicBezTo>
                        <a:cubicBezTo>
                          <a:pt x="171170" y="67151"/>
                          <a:pt x="171551" y="67818"/>
                          <a:pt x="171456" y="68294"/>
                        </a:cubicBezTo>
                        <a:cubicBezTo>
                          <a:pt x="171361" y="68866"/>
                          <a:pt x="170408" y="69247"/>
                          <a:pt x="170408" y="70009"/>
                        </a:cubicBezTo>
                        <a:cubicBezTo>
                          <a:pt x="170408" y="70771"/>
                          <a:pt x="171170" y="71247"/>
                          <a:pt x="172123" y="71247"/>
                        </a:cubicBezTo>
                        <a:cubicBezTo>
                          <a:pt x="173075" y="71247"/>
                          <a:pt x="174504" y="71533"/>
                          <a:pt x="175075" y="71628"/>
                        </a:cubicBezTo>
                        <a:cubicBezTo>
                          <a:pt x="175647" y="71723"/>
                          <a:pt x="175933" y="72200"/>
                          <a:pt x="176028" y="72676"/>
                        </a:cubicBezTo>
                        <a:cubicBezTo>
                          <a:pt x="176028" y="73152"/>
                          <a:pt x="175647" y="74771"/>
                          <a:pt x="175456" y="75438"/>
                        </a:cubicBezTo>
                        <a:cubicBezTo>
                          <a:pt x="175266" y="76105"/>
                          <a:pt x="175170" y="77248"/>
                          <a:pt x="176314" y="77343"/>
                        </a:cubicBezTo>
                        <a:cubicBezTo>
                          <a:pt x="177457" y="77534"/>
                          <a:pt x="178504" y="77153"/>
                          <a:pt x="179266" y="77438"/>
                        </a:cubicBezTo>
                        <a:cubicBezTo>
                          <a:pt x="180028" y="77724"/>
                          <a:pt x="180028" y="77915"/>
                          <a:pt x="180314" y="78486"/>
                        </a:cubicBezTo>
                        <a:cubicBezTo>
                          <a:pt x="180600" y="79153"/>
                          <a:pt x="180600" y="80105"/>
                          <a:pt x="180219" y="80296"/>
                        </a:cubicBezTo>
                        <a:cubicBezTo>
                          <a:pt x="179838" y="80486"/>
                          <a:pt x="178885" y="80486"/>
                          <a:pt x="178695" y="80677"/>
                        </a:cubicBezTo>
                        <a:cubicBezTo>
                          <a:pt x="178409" y="80867"/>
                          <a:pt x="177933" y="81058"/>
                          <a:pt x="178124" y="82201"/>
                        </a:cubicBezTo>
                        <a:cubicBezTo>
                          <a:pt x="178314" y="83344"/>
                          <a:pt x="178790" y="84392"/>
                          <a:pt x="179552" y="84677"/>
                        </a:cubicBezTo>
                        <a:cubicBezTo>
                          <a:pt x="180314" y="84868"/>
                          <a:pt x="179743" y="84296"/>
                          <a:pt x="180124" y="83915"/>
                        </a:cubicBezTo>
                        <a:cubicBezTo>
                          <a:pt x="180505" y="83534"/>
                          <a:pt x="179933" y="82677"/>
                          <a:pt x="179552" y="82391"/>
                        </a:cubicBezTo>
                        <a:cubicBezTo>
                          <a:pt x="179266" y="82106"/>
                          <a:pt x="179838" y="82296"/>
                          <a:pt x="179933" y="81725"/>
                        </a:cubicBezTo>
                        <a:cubicBezTo>
                          <a:pt x="180028" y="81153"/>
                          <a:pt x="180695" y="81248"/>
                          <a:pt x="180981" y="80963"/>
                        </a:cubicBezTo>
                        <a:cubicBezTo>
                          <a:pt x="181267" y="80677"/>
                          <a:pt x="182410" y="80201"/>
                          <a:pt x="182791" y="80677"/>
                        </a:cubicBezTo>
                        <a:cubicBezTo>
                          <a:pt x="183172" y="81248"/>
                          <a:pt x="183076" y="81915"/>
                          <a:pt x="182791" y="83058"/>
                        </a:cubicBezTo>
                        <a:cubicBezTo>
                          <a:pt x="182410" y="84201"/>
                          <a:pt x="182029" y="85725"/>
                          <a:pt x="182124" y="86582"/>
                        </a:cubicBezTo>
                        <a:cubicBezTo>
                          <a:pt x="182219" y="87440"/>
                          <a:pt x="182600" y="88106"/>
                          <a:pt x="182981" y="89154"/>
                        </a:cubicBezTo>
                        <a:cubicBezTo>
                          <a:pt x="183267" y="90202"/>
                          <a:pt x="184124" y="91250"/>
                          <a:pt x="184219" y="92107"/>
                        </a:cubicBezTo>
                        <a:cubicBezTo>
                          <a:pt x="184315" y="92869"/>
                          <a:pt x="184410" y="93250"/>
                          <a:pt x="185077" y="93536"/>
                        </a:cubicBezTo>
                        <a:cubicBezTo>
                          <a:pt x="185648" y="93726"/>
                          <a:pt x="186410" y="94202"/>
                          <a:pt x="186886" y="94678"/>
                        </a:cubicBezTo>
                        <a:cubicBezTo>
                          <a:pt x="187267" y="95059"/>
                          <a:pt x="188029" y="95441"/>
                          <a:pt x="188029" y="95441"/>
                        </a:cubicBezTo>
                        <a:cubicBezTo>
                          <a:pt x="188029" y="95441"/>
                          <a:pt x="189172" y="97060"/>
                          <a:pt x="189839" y="97346"/>
                        </a:cubicBezTo>
                        <a:cubicBezTo>
                          <a:pt x="190506" y="97631"/>
                          <a:pt x="192220" y="97726"/>
                          <a:pt x="192887" y="98489"/>
                        </a:cubicBezTo>
                        <a:cubicBezTo>
                          <a:pt x="193554" y="99251"/>
                          <a:pt x="195364" y="101251"/>
                          <a:pt x="195649" y="101727"/>
                        </a:cubicBezTo>
                        <a:cubicBezTo>
                          <a:pt x="196030" y="102203"/>
                          <a:pt x="197174" y="103632"/>
                          <a:pt x="197459" y="103918"/>
                        </a:cubicBezTo>
                        <a:cubicBezTo>
                          <a:pt x="197745" y="104299"/>
                          <a:pt x="198412" y="104584"/>
                          <a:pt x="198983" y="104680"/>
                        </a:cubicBezTo>
                        <a:cubicBezTo>
                          <a:pt x="199555" y="104775"/>
                          <a:pt x="200221" y="104775"/>
                          <a:pt x="200126" y="105823"/>
                        </a:cubicBezTo>
                        <a:cubicBezTo>
                          <a:pt x="200031" y="106871"/>
                          <a:pt x="200221" y="107442"/>
                          <a:pt x="200602" y="108299"/>
                        </a:cubicBezTo>
                        <a:cubicBezTo>
                          <a:pt x="200888" y="109157"/>
                          <a:pt x="201460" y="109442"/>
                          <a:pt x="202031" y="110014"/>
                        </a:cubicBezTo>
                        <a:cubicBezTo>
                          <a:pt x="202603" y="110585"/>
                          <a:pt x="202793" y="111252"/>
                          <a:pt x="203365" y="111538"/>
                        </a:cubicBezTo>
                        <a:cubicBezTo>
                          <a:pt x="203841" y="111824"/>
                          <a:pt x="204127" y="112300"/>
                          <a:pt x="204222" y="112776"/>
                        </a:cubicBezTo>
                        <a:cubicBezTo>
                          <a:pt x="204317" y="113348"/>
                          <a:pt x="204698" y="113919"/>
                          <a:pt x="204222" y="114395"/>
                        </a:cubicBezTo>
                        <a:cubicBezTo>
                          <a:pt x="203745" y="114872"/>
                          <a:pt x="203460" y="114776"/>
                          <a:pt x="203460" y="115538"/>
                        </a:cubicBezTo>
                        <a:cubicBezTo>
                          <a:pt x="203460" y="116300"/>
                          <a:pt x="203555" y="116776"/>
                          <a:pt x="203460" y="117253"/>
                        </a:cubicBezTo>
                        <a:cubicBezTo>
                          <a:pt x="203365" y="117729"/>
                          <a:pt x="203365" y="118301"/>
                          <a:pt x="203841" y="118586"/>
                        </a:cubicBezTo>
                        <a:cubicBezTo>
                          <a:pt x="204317" y="118872"/>
                          <a:pt x="204793" y="118872"/>
                          <a:pt x="205174" y="118872"/>
                        </a:cubicBezTo>
                        <a:cubicBezTo>
                          <a:pt x="205555" y="118872"/>
                          <a:pt x="205936" y="118967"/>
                          <a:pt x="206127" y="119634"/>
                        </a:cubicBezTo>
                        <a:cubicBezTo>
                          <a:pt x="206317" y="120301"/>
                          <a:pt x="206317" y="121634"/>
                          <a:pt x="206127" y="122492"/>
                        </a:cubicBezTo>
                        <a:cubicBezTo>
                          <a:pt x="205936" y="123349"/>
                          <a:pt x="206032" y="123730"/>
                          <a:pt x="206412" y="124111"/>
                        </a:cubicBezTo>
                        <a:cubicBezTo>
                          <a:pt x="206794" y="124492"/>
                          <a:pt x="207460" y="125159"/>
                          <a:pt x="207841" y="125444"/>
                        </a:cubicBezTo>
                        <a:cubicBezTo>
                          <a:pt x="208222" y="125730"/>
                          <a:pt x="209270" y="126016"/>
                          <a:pt x="209842" y="126016"/>
                        </a:cubicBezTo>
                        <a:cubicBezTo>
                          <a:pt x="210413" y="126016"/>
                          <a:pt x="211937" y="126301"/>
                          <a:pt x="212413" y="126301"/>
                        </a:cubicBezTo>
                        <a:cubicBezTo>
                          <a:pt x="212890" y="126301"/>
                          <a:pt x="213747" y="126397"/>
                          <a:pt x="214128" y="126397"/>
                        </a:cubicBezTo>
                        <a:cubicBezTo>
                          <a:pt x="214509" y="126397"/>
                          <a:pt x="215747" y="126301"/>
                          <a:pt x="215842" y="126778"/>
                        </a:cubicBezTo>
                        <a:cubicBezTo>
                          <a:pt x="215937" y="127254"/>
                          <a:pt x="216224" y="128111"/>
                          <a:pt x="216319" y="128683"/>
                        </a:cubicBezTo>
                        <a:cubicBezTo>
                          <a:pt x="216414" y="129254"/>
                          <a:pt x="216319" y="130207"/>
                          <a:pt x="216319" y="130683"/>
                        </a:cubicBezTo>
                        <a:cubicBezTo>
                          <a:pt x="216319" y="131159"/>
                          <a:pt x="215937" y="132207"/>
                          <a:pt x="215747" y="132493"/>
                        </a:cubicBezTo>
                        <a:cubicBezTo>
                          <a:pt x="215652" y="132778"/>
                          <a:pt x="215176" y="134303"/>
                          <a:pt x="215080" y="134684"/>
                        </a:cubicBezTo>
                        <a:cubicBezTo>
                          <a:pt x="215080" y="135065"/>
                          <a:pt x="214985" y="136398"/>
                          <a:pt x="215080" y="136779"/>
                        </a:cubicBezTo>
                        <a:cubicBezTo>
                          <a:pt x="215176" y="137160"/>
                          <a:pt x="214985" y="137732"/>
                          <a:pt x="215842" y="138874"/>
                        </a:cubicBezTo>
                        <a:cubicBezTo>
                          <a:pt x="216795" y="140018"/>
                          <a:pt x="217843" y="140589"/>
                          <a:pt x="217938" y="141446"/>
                        </a:cubicBezTo>
                        <a:cubicBezTo>
                          <a:pt x="218033" y="142303"/>
                          <a:pt x="218128" y="144399"/>
                          <a:pt x="218319" y="145066"/>
                        </a:cubicBezTo>
                        <a:cubicBezTo>
                          <a:pt x="218414" y="145733"/>
                          <a:pt x="218605" y="146209"/>
                          <a:pt x="219652" y="146971"/>
                        </a:cubicBezTo>
                        <a:cubicBezTo>
                          <a:pt x="220700" y="147733"/>
                          <a:pt x="221462" y="147542"/>
                          <a:pt x="222034" y="147542"/>
                        </a:cubicBezTo>
                        <a:cubicBezTo>
                          <a:pt x="222605" y="147542"/>
                          <a:pt x="223558" y="147161"/>
                          <a:pt x="224034" y="148209"/>
                        </a:cubicBezTo>
                        <a:cubicBezTo>
                          <a:pt x="224510" y="149257"/>
                          <a:pt x="224510" y="149828"/>
                          <a:pt x="224701" y="150400"/>
                        </a:cubicBezTo>
                        <a:cubicBezTo>
                          <a:pt x="224891" y="150971"/>
                          <a:pt x="225462" y="151828"/>
                          <a:pt x="226415" y="152400"/>
                        </a:cubicBezTo>
                        <a:cubicBezTo>
                          <a:pt x="227368" y="152876"/>
                          <a:pt x="228034" y="152781"/>
                          <a:pt x="228606" y="153162"/>
                        </a:cubicBezTo>
                        <a:cubicBezTo>
                          <a:pt x="229177" y="153543"/>
                          <a:pt x="229368" y="153924"/>
                          <a:pt x="229558" y="154210"/>
                        </a:cubicBezTo>
                        <a:cubicBezTo>
                          <a:pt x="229749" y="154496"/>
                          <a:pt x="230225" y="154686"/>
                          <a:pt x="230892" y="154686"/>
                        </a:cubicBezTo>
                        <a:cubicBezTo>
                          <a:pt x="231654" y="154686"/>
                          <a:pt x="232320" y="154686"/>
                          <a:pt x="232892" y="154591"/>
                        </a:cubicBezTo>
                        <a:cubicBezTo>
                          <a:pt x="233368" y="154591"/>
                          <a:pt x="233845" y="154019"/>
                          <a:pt x="234035" y="153829"/>
                        </a:cubicBezTo>
                        <a:cubicBezTo>
                          <a:pt x="234226" y="153543"/>
                          <a:pt x="234321" y="153353"/>
                          <a:pt x="234797" y="153448"/>
                        </a:cubicBezTo>
                        <a:cubicBezTo>
                          <a:pt x="235178" y="153543"/>
                          <a:pt x="235654" y="153543"/>
                          <a:pt x="236321" y="153734"/>
                        </a:cubicBezTo>
                        <a:cubicBezTo>
                          <a:pt x="236988" y="153829"/>
                          <a:pt x="237559" y="154210"/>
                          <a:pt x="238131" y="154305"/>
                        </a:cubicBezTo>
                        <a:cubicBezTo>
                          <a:pt x="238702" y="154305"/>
                          <a:pt x="239655" y="154305"/>
                          <a:pt x="240131" y="154305"/>
                        </a:cubicBezTo>
                        <a:cubicBezTo>
                          <a:pt x="240607" y="154305"/>
                          <a:pt x="241750" y="154305"/>
                          <a:pt x="242227" y="154019"/>
                        </a:cubicBezTo>
                        <a:cubicBezTo>
                          <a:pt x="242703" y="153734"/>
                          <a:pt x="242893" y="153543"/>
                          <a:pt x="243274" y="153162"/>
                        </a:cubicBezTo>
                        <a:cubicBezTo>
                          <a:pt x="243655" y="152781"/>
                          <a:pt x="244036" y="152495"/>
                          <a:pt x="244417" y="152305"/>
                        </a:cubicBezTo>
                        <a:cubicBezTo>
                          <a:pt x="244799" y="152114"/>
                          <a:pt x="245084" y="152210"/>
                          <a:pt x="245656" y="152495"/>
                        </a:cubicBezTo>
                        <a:cubicBezTo>
                          <a:pt x="246227" y="152781"/>
                          <a:pt x="246703" y="152781"/>
                          <a:pt x="247084" y="152400"/>
                        </a:cubicBezTo>
                        <a:cubicBezTo>
                          <a:pt x="247465" y="152019"/>
                          <a:pt x="247180" y="151352"/>
                          <a:pt x="247275" y="150876"/>
                        </a:cubicBezTo>
                        <a:cubicBezTo>
                          <a:pt x="247370" y="150400"/>
                          <a:pt x="247942" y="150019"/>
                          <a:pt x="248513" y="149733"/>
                        </a:cubicBezTo>
                        <a:cubicBezTo>
                          <a:pt x="248989" y="149447"/>
                          <a:pt x="250228" y="149352"/>
                          <a:pt x="250799" y="149066"/>
                        </a:cubicBezTo>
                        <a:cubicBezTo>
                          <a:pt x="251370" y="148780"/>
                          <a:pt x="251942" y="148209"/>
                          <a:pt x="252418" y="148209"/>
                        </a:cubicBezTo>
                        <a:cubicBezTo>
                          <a:pt x="252895" y="148209"/>
                          <a:pt x="253466" y="148304"/>
                          <a:pt x="253942" y="148304"/>
                        </a:cubicBezTo>
                        <a:cubicBezTo>
                          <a:pt x="254419" y="148304"/>
                          <a:pt x="254704" y="148304"/>
                          <a:pt x="255466" y="148399"/>
                        </a:cubicBezTo>
                        <a:cubicBezTo>
                          <a:pt x="256228" y="148495"/>
                          <a:pt x="256800" y="148495"/>
                          <a:pt x="257276" y="148495"/>
                        </a:cubicBezTo>
                        <a:cubicBezTo>
                          <a:pt x="257752" y="148495"/>
                          <a:pt x="258229" y="148495"/>
                          <a:pt x="258229" y="148019"/>
                        </a:cubicBezTo>
                        <a:cubicBezTo>
                          <a:pt x="258229" y="147542"/>
                          <a:pt x="258229" y="146971"/>
                          <a:pt x="258800" y="146971"/>
                        </a:cubicBezTo>
                        <a:cubicBezTo>
                          <a:pt x="259372" y="146971"/>
                          <a:pt x="260229" y="147257"/>
                          <a:pt x="260515" y="147638"/>
                        </a:cubicBezTo>
                        <a:cubicBezTo>
                          <a:pt x="260800" y="148019"/>
                          <a:pt x="260895" y="148876"/>
                          <a:pt x="260515" y="149447"/>
                        </a:cubicBezTo>
                        <a:cubicBezTo>
                          <a:pt x="260134" y="149924"/>
                          <a:pt x="259753" y="150971"/>
                          <a:pt x="259753" y="151543"/>
                        </a:cubicBezTo>
                        <a:cubicBezTo>
                          <a:pt x="259753" y="152114"/>
                          <a:pt x="260324" y="152400"/>
                          <a:pt x="260895" y="152495"/>
                        </a:cubicBezTo>
                        <a:cubicBezTo>
                          <a:pt x="261467" y="152591"/>
                          <a:pt x="262229" y="151924"/>
                          <a:pt x="262515" y="151638"/>
                        </a:cubicBezTo>
                        <a:cubicBezTo>
                          <a:pt x="262896" y="151352"/>
                          <a:pt x="263372" y="150781"/>
                          <a:pt x="264039" y="150876"/>
                        </a:cubicBezTo>
                        <a:cubicBezTo>
                          <a:pt x="264706" y="150876"/>
                          <a:pt x="265372" y="151448"/>
                          <a:pt x="265944" y="151543"/>
                        </a:cubicBezTo>
                        <a:cubicBezTo>
                          <a:pt x="266420" y="151543"/>
                          <a:pt x="267277" y="151543"/>
                          <a:pt x="267658" y="151543"/>
                        </a:cubicBezTo>
                        <a:cubicBezTo>
                          <a:pt x="268039" y="151543"/>
                          <a:pt x="268706" y="151733"/>
                          <a:pt x="269087" y="152400"/>
                        </a:cubicBezTo>
                        <a:cubicBezTo>
                          <a:pt x="269468" y="153067"/>
                          <a:pt x="269849" y="153829"/>
                          <a:pt x="270230" y="154210"/>
                        </a:cubicBezTo>
                        <a:cubicBezTo>
                          <a:pt x="270516" y="154591"/>
                          <a:pt x="271183" y="155258"/>
                          <a:pt x="271754" y="155353"/>
                        </a:cubicBezTo>
                        <a:cubicBezTo>
                          <a:pt x="272326" y="155448"/>
                          <a:pt x="273374" y="155258"/>
                          <a:pt x="273659" y="154686"/>
                        </a:cubicBezTo>
                        <a:cubicBezTo>
                          <a:pt x="274040" y="154115"/>
                          <a:pt x="274135" y="153162"/>
                          <a:pt x="274516" y="152876"/>
                        </a:cubicBezTo>
                        <a:cubicBezTo>
                          <a:pt x="274802" y="152495"/>
                          <a:pt x="275183" y="152210"/>
                          <a:pt x="275850" y="152210"/>
                        </a:cubicBezTo>
                        <a:cubicBezTo>
                          <a:pt x="276421" y="152210"/>
                          <a:pt x="277469" y="152591"/>
                          <a:pt x="277850" y="152876"/>
                        </a:cubicBezTo>
                        <a:cubicBezTo>
                          <a:pt x="278326" y="153162"/>
                          <a:pt x="278898" y="153448"/>
                          <a:pt x="279469" y="153353"/>
                        </a:cubicBezTo>
                        <a:cubicBezTo>
                          <a:pt x="280041" y="153257"/>
                          <a:pt x="280327" y="152686"/>
                          <a:pt x="280231" y="152114"/>
                        </a:cubicBezTo>
                        <a:cubicBezTo>
                          <a:pt x="280231" y="151543"/>
                          <a:pt x="279755" y="150590"/>
                          <a:pt x="279755" y="150209"/>
                        </a:cubicBezTo>
                        <a:cubicBezTo>
                          <a:pt x="279755" y="149828"/>
                          <a:pt x="279946" y="149162"/>
                          <a:pt x="280612" y="148780"/>
                        </a:cubicBezTo>
                        <a:cubicBezTo>
                          <a:pt x="281184" y="148399"/>
                          <a:pt x="282041" y="148399"/>
                          <a:pt x="282327" y="148399"/>
                        </a:cubicBezTo>
                        <a:cubicBezTo>
                          <a:pt x="282612" y="148399"/>
                          <a:pt x="283756" y="148590"/>
                          <a:pt x="284232" y="148685"/>
                        </a:cubicBezTo>
                        <a:cubicBezTo>
                          <a:pt x="284708" y="148780"/>
                          <a:pt x="285184" y="149638"/>
                          <a:pt x="285470" y="150305"/>
                        </a:cubicBezTo>
                        <a:cubicBezTo>
                          <a:pt x="285756" y="150971"/>
                          <a:pt x="286423" y="152686"/>
                          <a:pt x="286518" y="153067"/>
                        </a:cubicBezTo>
                        <a:cubicBezTo>
                          <a:pt x="286613" y="153448"/>
                          <a:pt x="287280" y="154400"/>
                          <a:pt x="287756" y="154591"/>
                        </a:cubicBezTo>
                        <a:cubicBezTo>
                          <a:pt x="288232" y="154781"/>
                          <a:pt x="288899" y="154591"/>
                          <a:pt x="289185" y="154305"/>
                        </a:cubicBezTo>
                        <a:cubicBezTo>
                          <a:pt x="289471" y="154019"/>
                          <a:pt x="290328" y="153353"/>
                          <a:pt x="290899" y="153162"/>
                        </a:cubicBezTo>
                        <a:cubicBezTo>
                          <a:pt x="291471" y="152972"/>
                          <a:pt x="292328" y="153162"/>
                          <a:pt x="292900" y="153638"/>
                        </a:cubicBezTo>
                        <a:cubicBezTo>
                          <a:pt x="293376" y="154115"/>
                          <a:pt x="293566" y="154496"/>
                          <a:pt x="293757" y="154972"/>
                        </a:cubicBezTo>
                        <a:cubicBezTo>
                          <a:pt x="293947" y="155448"/>
                          <a:pt x="294043" y="156591"/>
                          <a:pt x="294519" y="156972"/>
                        </a:cubicBezTo>
                        <a:cubicBezTo>
                          <a:pt x="294900" y="157353"/>
                          <a:pt x="295757" y="157639"/>
                          <a:pt x="296233" y="157544"/>
                        </a:cubicBezTo>
                        <a:cubicBezTo>
                          <a:pt x="296710" y="157448"/>
                          <a:pt x="297281" y="156972"/>
                          <a:pt x="297567" y="157163"/>
                        </a:cubicBezTo>
                        <a:cubicBezTo>
                          <a:pt x="297853" y="157353"/>
                          <a:pt x="298234" y="158020"/>
                          <a:pt x="298234" y="158972"/>
                        </a:cubicBezTo>
                        <a:cubicBezTo>
                          <a:pt x="298234" y="159830"/>
                          <a:pt x="298900" y="159925"/>
                          <a:pt x="299281" y="159925"/>
                        </a:cubicBezTo>
                        <a:cubicBezTo>
                          <a:pt x="299758" y="159925"/>
                          <a:pt x="300901" y="160020"/>
                          <a:pt x="301091" y="160306"/>
                        </a:cubicBezTo>
                        <a:cubicBezTo>
                          <a:pt x="301282" y="160592"/>
                          <a:pt x="301567" y="160877"/>
                          <a:pt x="301377" y="161353"/>
                        </a:cubicBezTo>
                        <a:cubicBezTo>
                          <a:pt x="301091" y="161830"/>
                          <a:pt x="301282" y="162116"/>
                          <a:pt x="301758" y="162497"/>
                        </a:cubicBezTo>
                        <a:cubicBezTo>
                          <a:pt x="302139" y="162782"/>
                          <a:pt x="303282" y="162878"/>
                          <a:pt x="303758" y="162878"/>
                        </a:cubicBezTo>
                        <a:cubicBezTo>
                          <a:pt x="304234" y="162878"/>
                          <a:pt x="305187" y="162973"/>
                          <a:pt x="305377" y="163259"/>
                        </a:cubicBezTo>
                        <a:cubicBezTo>
                          <a:pt x="305568" y="163544"/>
                          <a:pt x="306330" y="164211"/>
                          <a:pt x="306616" y="164497"/>
                        </a:cubicBezTo>
                        <a:cubicBezTo>
                          <a:pt x="306901" y="164783"/>
                          <a:pt x="307854" y="165068"/>
                          <a:pt x="308330" y="165164"/>
                        </a:cubicBezTo>
                        <a:cubicBezTo>
                          <a:pt x="308806" y="165259"/>
                          <a:pt x="310235" y="165735"/>
                          <a:pt x="310711" y="166021"/>
                        </a:cubicBezTo>
                        <a:cubicBezTo>
                          <a:pt x="311187" y="166307"/>
                          <a:pt x="311664" y="166592"/>
                          <a:pt x="312140" y="166878"/>
                        </a:cubicBezTo>
                        <a:cubicBezTo>
                          <a:pt x="312616" y="167164"/>
                          <a:pt x="313093" y="167640"/>
                          <a:pt x="313378" y="167926"/>
                        </a:cubicBezTo>
                        <a:cubicBezTo>
                          <a:pt x="313759" y="168212"/>
                          <a:pt x="314521" y="168212"/>
                          <a:pt x="315188" y="167735"/>
                        </a:cubicBezTo>
                        <a:cubicBezTo>
                          <a:pt x="315855" y="167259"/>
                          <a:pt x="316522" y="166497"/>
                          <a:pt x="316903" y="166211"/>
                        </a:cubicBezTo>
                        <a:cubicBezTo>
                          <a:pt x="317284" y="165926"/>
                          <a:pt x="318522" y="164783"/>
                          <a:pt x="318808" y="164592"/>
                        </a:cubicBezTo>
                        <a:cubicBezTo>
                          <a:pt x="319189" y="164401"/>
                          <a:pt x="320427" y="164211"/>
                          <a:pt x="320808" y="164497"/>
                        </a:cubicBezTo>
                        <a:cubicBezTo>
                          <a:pt x="321189" y="164783"/>
                          <a:pt x="321284" y="165640"/>
                          <a:pt x="321760" y="165830"/>
                        </a:cubicBezTo>
                        <a:cubicBezTo>
                          <a:pt x="322237" y="166021"/>
                          <a:pt x="322903" y="166116"/>
                          <a:pt x="323284" y="165830"/>
                        </a:cubicBezTo>
                        <a:cubicBezTo>
                          <a:pt x="323666" y="165545"/>
                          <a:pt x="324142" y="165068"/>
                          <a:pt x="324427" y="164687"/>
                        </a:cubicBezTo>
                        <a:cubicBezTo>
                          <a:pt x="324713" y="164306"/>
                          <a:pt x="325380" y="163544"/>
                          <a:pt x="326047" y="163544"/>
                        </a:cubicBezTo>
                        <a:cubicBezTo>
                          <a:pt x="326713" y="163544"/>
                          <a:pt x="327571" y="163925"/>
                          <a:pt x="327571" y="164687"/>
                        </a:cubicBezTo>
                        <a:cubicBezTo>
                          <a:pt x="327571" y="165449"/>
                          <a:pt x="327094" y="166116"/>
                          <a:pt x="326904" y="166783"/>
                        </a:cubicBezTo>
                        <a:cubicBezTo>
                          <a:pt x="326713" y="167449"/>
                          <a:pt x="326523" y="168307"/>
                          <a:pt x="326523" y="168783"/>
                        </a:cubicBezTo>
                        <a:cubicBezTo>
                          <a:pt x="326523" y="169259"/>
                          <a:pt x="326523" y="171069"/>
                          <a:pt x="326523" y="171736"/>
                        </a:cubicBezTo>
                        <a:cubicBezTo>
                          <a:pt x="326523" y="172403"/>
                          <a:pt x="326523" y="174212"/>
                          <a:pt x="326428" y="174784"/>
                        </a:cubicBezTo>
                        <a:cubicBezTo>
                          <a:pt x="326332" y="175355"/>
                          <a:pt x="326142" y="175832"/>
                          <a:pt x="326142" y="176308"/>
                        </a:cubicBezTo>
                        <a:cubicBezTo>
                          <a:pt x="326142" y="176784"/>
                          <a:pt x="326332" y="177451"/>
                          <a:pt x="326999" y="177451"/>
                        </a:cubicBezTo>
                        <a:cubicBezTo>
                          <a:pt x="327666" y="177451"/>
                          <a:pt x="328618" y="177355"/>
                          <a:pt x="328904" y="177641"/>
                        </a:cubicBezTo>
                        <a:cubicBezTo>
                          <a:pt x="329285" y="177927"/>
                          <a:pt x="329666" y="179070"/>
                          <a:pt x="329857" y="179737"/>
                        </a:cubicBezTo>
                        <a:cubicBezTo>
                          <a:pt x="330047" y="180403"/>
                          <a:pt x="330619" y="181642"/>
                          <a:pt x="330904" y="181832"/>
                        </a:cubicBezTo>
                        <a:cubicBezTo>
                          <a:pt x="331285" y="182023"/>
                          <a:pt x="331762" y="181928"/>
                          <a:pt x="332143" y="181642"/>
                        </a:cubicBezTo>
                        <a:cubicBezTo>
                          <a:pt x="332428" y="181356"/>
                          <a:pt x="332809" y="180880"/>
                          <a:pt x="333191" y="180594"/>
                        </a:cubicBezTo>
                        <a:cubicBezTo>
                          <a:pt x="333571" y="180308"/>
                          <a:pt x="334048" y="179832"/>
                          <a:pt x="334714" y="180023"/>
                        </a:cubicBezTo>
                        <a:cubicBezTo>
                          <a:pt x="335381" y="180308"/>
                          <a:pt x="335572" y="180594"/>
                          <a:pt x="335476" y="181166"/>
                        </a:cubicBezTo>
                        <a:cubicBezTo>
                          <a:pt x="335476" y="181737"/>
                          <a:pt x="335191" y="182785"/>
                          <a:pt x="335191" y="183166"/>
                        </a:cubicBezTo>
                        <a:cubicBezTo>
                          <a:pt x="335191" y="183547"/>
                          <a:pt x="336143" y="184595"/>
                          <a:pt x="336429" y="184976"/>
                        </a:cubicBezTo>
                        <a:cubicBezTo>
                          <a:pt x="336715" y="185357"/>
                          <a:pt x="337191" y="186595"/>
                          <a:pt x="337572" y="186690"/>
                        </a:cubicBezTo>
                        <a:cubicBezTo>
                          <a:pt x="337953" y="186785"/>
                          <a:pt x="338905" y="186976"/>
                          <a:pt x="339286" y="187357"/>
                        </a:cubicBezTo>
                        <a:cubicBezTo>
                          <a:pt x="339572" y="187738"/>
                          <a:pt x="339953" y="188119"/>
                          <a:pt x="340144" y="188405"/>
                        </a:cubicBezTo>
                        <a:cubicBezTo>
                          <a:pt x="340334" y="188595"/>
                          <a:pt x="340429" y="189071"/>
                          <a:pt x="340239" y="189452"/>
                        </a:cubicBezTo>
                        <a:cubicBezTo>
                          <a:pt x="340144" y="189833"/>
                          <a:pt x="340049" y="190786"/>
                          <a:pt x="339858" y="190881"/>
                        </a:cubicBezTo>
                        <a:cubicBezTo>
                          <a:pt x="339572" y="190976"/>
                          <a:pt x="339096" y="191357"/>
                          <a:pt x="339096" y="192024"/>
                        </a:cubicBezTo>
                        <a:cubicBezTo>
                          <a:pt x="339096" y="192596"/>
                          <a:pt x="339286" y="193548"/>
                          <a:pt x="339382" y="194024"/>
                        </a:cubicBezTo>
                        <a:cubicBezTo>
                          <a:pt x="339477" y="194405"/>
                          <a:pt x="339667" y="194882"/>
                          <a:pt x="339096" y="195453"/>
                        </a:cubicBezTo>
                        <a:cubicBezTo>
                          <a:pt x="338620" y="196120"/>
                          <a:pt x="337953" y="197644"/>
                          <a:pt x="337762" y="198120"/>
                        </a:cubicBezTo>
                        <a:cubicBezTo>
                          <a:pt x="337572" y="198501"/>
                          <a:pt x="337477" y="199358"/>
                          <a:pt x="338048" y="199930"/>
                        </a:cubicBezTo>
                        <a:cubicBezTo>
                          <a:pt x="338620" y="200501"/>
                          <a:pt x="338810" y="200501"/>
                          <a:pt x="338905" y="200978"/>
                        </a:cubicBezTo>
                        <a:cubicBezTo>
                          <a:pt x="339001" y="201454"/>
                          <a:pt x="339382" y="202025"/>
                          <a:pt x="339953" y="202121"/>
                        </a:cubicBezTo>
                        <a:cubicBezTo>
                          <a:pt x="340525" y="202216"/>
                          <a:pt x="341001" y="202121"/>
                          <a:pt x="341191" y="202311"/>
                        </a:cubicBezTo>
                        <a:cubicBezTo>
                          <a:pt x="341382" y="202597"/>
                          <a:pt x="342049" y="203168"/>
                          <a:pt x="342525" y="203549"/>
                        </a:cubicBezTo>
                        <a:cubicBezTo>
                          <a:pt x="343001" y="203835"/>
                          <a:pt x="343858" y="204026"/>
                          <a:pt x="344049" y="204121"/>
                        </a:cubicBezTo>
                        <a:cubicBezTo>
                          <a:pt x="344335" y="204216"/>
                          <a:pt x="346716" y="205169"/>
                          <a:pt x="347192" y="205645"/>
                        </a:cubicBezTo>
                        <a:cubicBezTo>
                          <a:pt x="347668" y="206121"/>
                          <a:pt x="348526" y="207169"/>
                          <a:pt x="349097" y="207645"/>
                        </a:cubicBezTo>
                        <a:cubicBezTo>
                          <a:pt x="349574" y="208121"/>
                          <a:pt x="350716" y="209264"/>
                          <a:pt x="350907" y="209741"/>
                        </a:cubicBezTo>
                        <a:cubicBezTo>
                          <a:pt x="351097" y="210217"/>
                          <a:pt x="351478" y="210979"/>
                          <a:pt x="351574" y="211550"/>
                        </a:cubicBezTo>
                        <a:cubicBezTo>
                          <a:pt x="351669" y="212122"/>
                          <a:pt x="352050" y="213360"/>
                          <a:pt x="352336" y="213646"/>
                        </a:cubicBezTo>
                        <a:cubicBezTo>
                          <a:pt x="352621" y="213932"/>
                          <a:pt x="353002" y="214694"/>
                          <a:pt x="353860" y="214884"/>
                        </a:cubicBezTo>
                        <a:cubicBezTo>
                          <a:pt x="354717" y="215074"/>
                          <a:pt x="355860" y="214979"/>
                          <a:pt x="356431" y="214884"/>
                        </a:cubicBezTo>
                        <a:cubicBezTo>
                          <a:pt x="357003" y="214789"/>
                          <a:pt x="357955" y="214313"/>
                          <a:pt x="358336" y="214027"/>
                        </a:cubicBezTo>
                        <a:cubicBezTo>
                          <a:pt x="358717" y="213741"/>
                          <a:pt x="359479" y="213551"/>
                          <a:pt x="359765" y="213265"/>
                        </a:cubicBezTo>
                        <a:cubicBezTo>
                          <a:pt x="360051" y="212979"/>
                          <a:pt x="360337" y="212122"/>
                          <a:pt x="360718" y="211646"/>
                        </a:cubicBezTo>
                        <a:cubicBezTo>
                          <a:pt x="361099" y="211169"/>
                          <a:pt x="362051" y="210788"/>
                          <a:pt x="362623" y="210598"/>
                        </a:cubicBezTo>
                        <a:cubicBezTo>
                          <a:pt x="363194" y="210407"/>
                          <a:pt x="363956" y="210312"/>
                          <a:pt x="364337" y="210217"/>
                        </a:cubicBezTo>
                        <a:cubicBezTo>
                          <a:pt x="364718" y="210122"/>
                          <a:pt x="365671" y="209931"/>
                          <a:pt x="366052" y="209455"/>
                        </a:cubicBezTo>
                        <a:cubicBezTo>
                          <a:pt x="366433" y="209074"/>
                          <a:pt x="367004" y="208502"/>
                          <a:pt x="367385" y="208312"/>
                        </a:cubicBezTo>
                        <a:cubicBezTo>
                          <a:pt x="367766" y="208217"/>
                          <a:pt x="368624" y="208217"/>
                          <a:pt x="369100" y="208217"/>
                        </a:cubicBezTo>
                        <a:cubicBezTo>
                          <a:pt x="369576" y="208217"/>
                          <a:pt x="369862" y="207931"/>
                          <a:pt x="370624" y="208217"/>
                        </a:cubicBezTo>
                        <a:cubicBezTo>
                          <a:pt x="371386" y="208502"/>
                          <a:pt x="371576" y="209455"/>
                          <a:pt x="371767" y="210026"/>
                        </a:cubicBezTo>
                        <a:cubicBezTo>
                          <a:pt x="371957" y="210598"/>
                          <a:pt x="372719" y="210884"/>
                          <a:pt x="373195" y="210884"/>
                        </a:cubicBezTo>
                        <a:cubicBezTo>
                          <a:pt x="373767" y="210979"/>
                          <a:pt x="374338" y="210312"/>
                          <a:pt x="374529" y="210122"/>
                        </a:cubicBezTo>
                        <a:cubicBezTo>
                          <a:pt x="374815" y="209836"/>
                          <a:pt x="375196" y="209169"/>
                          <a:pt x="375196" y="208598"/>
                        </a:cubicBezTo>
                        <a:cubicBezTo>
                          <a:pt x="375196" y="208026"/>
                          <a:pt x="375672" y="207645"/>
                          <a:pt x="376243" y="207550"/>
                        </a:cubicBezTo>
                        <a:cubicBezTo>
                          <a:pt x="376910" y="207455"/>
                          <a:pt x="378053" y="207836"/>
                          <a:pt x="378529" y="207836"/>
                        </a:cubicBezTo>
                        <a:cubicBezTo>
                          <a:pt x="379006" y="207836"/>
                          <a:pt x="379863" y="208026"/>
                          <a:pt x="380434" y="207836"/>
                        </a:cubicBezTo>
                        <a:cubicBezTo>
                          <a:pt x="381006" y="207550"/>
                          <a:pt x="381768" y="206978"/>
                          <a:pt x="382339" y="206883"/>
                        </a:cubicBezTo>
                        <a:cubicBezTo>
                          <a:pt x="382911" y="206883"/>
                          <a:pt x="383673" y="207169"/>
                          <a:pt x="384244" y="206883"/>
                        </a:cubicBezTo>
                        <a:cubicBezTo>
                          <a:pt x="384816" y="206693"/>
                          <a:pt x="384911" y="205835"/>
                          <a:pt x="384911" y="205454"/>
                        </a:cubicBezTo>
                        <a:cubicBezTo>
                          <a:pt x="384911" y="204978"/>
                          <a:pt x="384816" y="204216"/>
                          <a:pt x="385483" y="204121"/>
                        </a:cubicBezTo>
                        <a:cubicBezTo>
                          <a:pt x="386054" y="204026"/>
                          <a:pt x="386911" y="204407"/>
                          <a:pt x="387483" y="204121"/>
                        </a:cubicBezTo>
                        <a:cubicBezTo>
                          <a:pt x="388054" y="203835"/>
                          <a:pt x="388816" y="203549"/>
                          <a:pt x="389293" y="203264"/>
                        </a:cubicBezTo>
                        <a:cubicBezTo>
                          <a:pt x="389769" y="202978"/>
                          <a:pt x="390245" y="202501"/>
                          <a:pt x="390912" y="202311"/>
                        </a:cubicBezTo>
                        <a:cubicBezTo>
                          <a:pt x="391483" y="202216"/>
                          <a:pt x="392341" y="202216"/>
                          <a:pt x="392722" y="201740"/>
                        </a:cubicBezTo>
                        <a:cubicBezTo>
                          <a:pt x="393103" y="201263"/>
                          <a:pt x="393007" y="200501"/>
                          <a:pt x="393293" y="199835"/>
                        </a:cubicBezTo>
                        <a:cubicBezTo>
                          <a:pt x="393579" y="199168"/>
                          <a:pt x="394436" y="198596"/>
                          <a:pt x="394817" y="198596"/>
                        </a:cubicBezTo>
                        <a:cubicBezTo>
                          <a:pt x="395198" y="198596"/>
                          <a:pt x="396055" y="198787"/>
                          <a:pt x="396436" y="198787"/>
                        </a:cubicBezTo>
                        <a:cubicBezTo>
                          <a:pt x="396817" y="198787"/>
                          <a:pt x="398151" y="199073"/>
                          <a:pt x="398818" y="199168"/>
                        </a:cubicBezTo>
                        <a:cubicBezTo>
                          <a:pt x="399484" y="199168"/>
                          <a:pt x="400913" y="199073"/>
                          <a:pt x="401389" y="198787"/>
                        </a:cubicBezTo>
                        <a:cubicBezTo>
                          <a:pt x="401866" y="198501"/>
                          <a:pt x="402628" y="197072"/>
                          <a:pt x="402532" y="196405"/>
                        </a:cubicBezTo>
                        <a:cubicBezTo>
                          <a:pt x="402532" y="195834"/>
                          <a:pt x="401770" y="195167"/>
                          <a:pt x="401770" y="194310"/>
                        </a:cubicBezTo>
                        <a:cubicBezTo>
                          <a:pt x="401770" y="193453"/>
                          <a:pt x="401866" y="192500"/>
                          <a:pt x="402342" y="191738"/>
                        </a:cubicBezTo>
                        <a:cubicBezTo>
                          <a:pt x="402818" y="190976"/>
                          <a:pt x="402913" y="189357"/>
                          <a:pt x="402628" y="189071"/>
                        </a:cubicBezTo>
                        <a:cubicBezTo>
                          <a:pt x="402437" y="188690"/>
                          <a:pt x="401485" y="187643"/>
                          <a:pt x="401580" y="186785"/>
                        </a:cubicBezTo>
                        <a:cubicBezTo>
                          <a:pt x="401675" y="186023"/>
                          <a:pt x="402532" y="185738"/>
                          <a:pt x="403009" y="185642"/>
                        </a:cubicBezTo>
                        <a:cubicBezTo>
                          <a:pt x="403485" y="185642"/>
                          <a:pt x="404628" y="186214"/>
                          <a:pt x="405295" y="186214"/>
                        </a:cubicBezTo>
                        <a:cubicBezTo>
                          <a:pt x="405961" y="186214"/>
                          <a:pt x="406247" y="185833"/>
                          <a:pt x="406437" y="185166"/>
                        </a:cubicBezTo>
                        <a:cubicBezTo>
                          <a:pt x="406724" y="184499"/>
                          <a:pt x="406819" y="182404"/>
                          <a:pt x="407295" y="181737"/>
                        </a:cubicBezTo>
                        <a:cubicBezTo>
                          <a:pt x="407771" y="181070"/>
                          <a:pt x="408914" y="180594"/>
                          <a:pt x="409200" y="180118"/>
                        </a:cubicBezTo>
                        <a:cubicBezTo>
                          <a:pt x="409581" y="179642"/>
                          <a:pt x="410248" y="178975"/>
                          <a:pt x="410343" y="178308"/>
                        </a:cubicBezTo>
                        <a:cubicBezTo>
                          <a:pt x="410343" y="177641"/>
                          <a:pt x="410057" y="176784"/>
                          <a:pt x="410343" y="175927"/>
                        </a:cubicBezTo>
                        <a:cubicBezTo>
                          <a:pt x="410629" y="175070"/>
                          <a:pt x="411581" y="174212"/>
                          <a:pt x="412057" y="173831"/>
                        </a:cubicBezTo>
                        <a:cubicBezTo>
                          <a:pt x="412534" y="173450"/>
                          <a:pt x="414534" y="172974"/>
                          <a:pt x="415105" y="172879"/>
                        </a:cubicBezTo>
                        <a:cubicBezTo>
                          <a:pt x="415677" y="172784"/>
                          <a:pt x="417106" y="172879"/>
                          <a:pt x="417772" y="172879"/>
                        </a:cubicBezTo>
                        <a:cubicBezTo>
                          <a:pt x="418439" y="172879"/>
                          <a:pt x="418916" y="172974"/>
                          <a:pt x="419296" y="172498"/>
                        </a:cubicBezTo>
                        <a:cubicBezTo>
                          <a:pt x="419677" y="172022"/>
                          <a:pt x="420725" y="171260"/>
                          <a:pt x="421201" y="171260"/>
                        </a:cubicBezTo>
                        <a:cubicBezTo>
                          <a:pt x="421678" y="171260"/>
                          <a:pt x="422344" y="171450"/>
                          <a:pt x="422916" y="170974"/>
                        </a:cubicBezTo>
                        <a:cubicBezTo>
                          <a:pt x="423487" y="170498"/>
                          <a:pt x="424345" y="170688"/>
                          <a:pt x="424821" y="170117"/>
                        </a:cubicBezTo>
                        <a:cubicBezTo>
                          <a:pt x="425297" y="169545"/>
                          <a:pt x="425583" y="168688"/>
                          <a:pt x="425487" y="168116"/>
                        </a:cubicBezTo>
                        <a:cubicBezTo>
                          <a:pt x="425487" y="167640"/>
                          <a:pt x="425011" y="166783"/>
                          <a:pt x="425392" y="166211"/>
                        </a:cubicBezTo>
                        <a:cubicBezTo>
                          <a:pt x="425774" y="165640"/>
                          <a:pt x="427012" y="165640"/>
                          <a:pt x="427488" y="165640"/>
                        </a:cubicBezTo>
                        <a:cubicBezTo>
                          <a:pt x="427964" y="165640"/>
                          <a:pt x="428536" y="165259"/>
                          <a:pt x="428821" y="164592"/>
                        </a:cubicBezTo>
                        <a:cubicBezTo>
                          <a:pt x="429012" y="163925"/>
                          <a:pt x="428917" y="163163"/>
                          <a:pt x="428917" y="162592"/>
                        </a:cubicBezTo>
                        <a:cubicBezTo>
                          <a:pt x="428917" y="161925"/>
                          <a:pt x="429488" y="161544"/>
                          <a:pt x="429964" y="161353"/>
                        </a:cubicBezTo>
                        <a:cubicBezTo>
                          <a:pt x="430441" y="161068"/>
                          <a:pt x="430726" y="160496"/>
                          <a:pt x="431107" y="160115"/>
                        </a:cubicBezTo>
                        <a:cubicBezTo>
                          <a:pt x="431488" y="159734"/>
                          <a:pt x="432060" y="159544"/>
                          <a:pt x="432441" y="159068"/>
                        </a:cubicBezTo>
                        <a:cubicBezTo>
                          <a:pt x="432822" y="158591"/>
                          <a:pt x="433489" y="158305"/>
                          <a:pt x="433774" y="157924"/>
                        </a:cubicBezTo>
                        <a:cubicBezTo>
                          <a:pt x="434060" y="157544"/>
                          <a:pt x="434346" y="157353"/>
                          <a:pt x="434822" y="157163"/>
                        </a:cubicBezTo>
                        <a:cubicBezTo>
                          <a:pt x="435203" y="156972"/>
                          <a:pt x="435965" y="156686"/>
                          <a:pt x="436156" y="156210"/>
                        </a:cubicBezTo>
                        <a:cubicBezTo>
                          <a:pt x="436346" y="155829"/>
                          <a:pt x="436822" y="154305"/>
                          <a:pt x="437489" y="154115"/>
                        </a:cubicBezTo>
                        <a:cubicBezTo>
                          <a:pt x="438156" y="153924"/>
                          <a:pt x="438632" y="154305"/>
                          <a:pt x="439394" y="153829"/>
                        </a:cubicBezTo>
                        <a:cubicBezTo>
                          <a:pt x="440061" y="153257"/>
                          <a:pt x="440156" y="152686"/>
                          <a:pt x="440251" y="152114"/>
                        </a:cubicBezTo>
                        <a:cubicBezTo>
                          <a:pt x="440347" y="151543"/>
                          <a:pt x="440918" y="150876"/>
                          <a:pt x="441394" y="150686"/>
                        </a:cubicBezTo>
                        <a:cubicBezTo>
                          <a:pt x="441871" y="150495"/>
                          <a:pt x="442918" y="150019"/>
                          <a:pt x="443585" y="150019"/>
                        </a:cubicBezTo>
                        <a:cubicBezTo>
                          <a:pt x="444252" y="150019"/>
                          <a:pt x="445014" y="150114"/>
                          <a:pt x="445395" y="149733"/>
                        </a:cubicBezTo>
                        <a:cubicBezTo>
                          <a:pt x="445776" y="149352"/>
                          <a:pt x="446347" y="148590"/>
                          <a:pt x="446919" y="148114"/>
                        </a:cubicBezTo>
                        <a:cubicBezTo>
                          <a:pt x="447491" y="147638"/>
                          <a:pt x="448633" y="146780"/>
                          <a:pt x="448919" y="146304"/>
                        </a:cubicBezTo>
                        <a:cubicBezTo>
                          <a:pt x="449205" y="145923"/>
                          <a:pt x="449967" y="145828"/>
                          <a:pt x="450729" y="145828"/>
                        </a:cubicBezTo>
                        <a:cubicBezTo>
                          <a:pt x="451491" y="145733"/>
                          <a:pt x="452443" y="145542"/>
                          <a:pt x="452824" y="145351"/>
                        </a:cubicBezTo>
                        <a:cubicBezTo>
                          <a:pt x="453205" y="145161"/>
                          <a:pt x="454349" y="144685"/>
                          <a:pt x="454729" y="144494"/>
                        </a:cubicBezTo>
                        <a:cubicBezTo>
                          <a:pt x="455110" y="144304"/>
                          <a:pt x="455968" y="144780"/>
                          <a:pt x="456634" y="144875"/>
                        </a:cubicBezTo>
                        <a:cubicBezTo>
                          <a:pt x="457301" y="144971"/>
                          <a:pt x="457587" y="145256"/>
                          <a:pt x="458349" y="145161"/>
                        </a:cubicBezTo>
                        <a:cubicBezTo>
                          <a:pt x="459016" y="145066"/>
                          <a:pt x="459873" y="144399"/>
                          <a:pt x="460063" y="143828"/>
                        </a:cubicBezTo>
                        <a:cubicBezTo>
                          <a:pt x="460254" y="143256"/>
                          <a:pt x="460254" y="142018"/>
                          <a:pt x="460540" y="141446"/>
                        </a:cubicBezTo>
                        <a:cubicBezTo>
                          <a:pt x="460825" y="140780"/>
                          <a:pt x="461397" y="140113"/>
                          <a:pt x="462064" y="139827"/>
                        </a:cubicBezTo>
                        <a:cubicBezTo>
                          <a:pt x="462635" y="139541"/>
                          <a:pt x="464350" y="139637"/>
                          <a:pt x="464826" y="139446"/>
                        </a:cubicBezTo>
                        <a:cubicBezTo>
                          <a:pt x="465207" y="139255"/>
                          <a:pt x="465397" y="138589"/>
                          <a:pt x="465207" y="138303"/>
                        </a:cubicBezTo>
                        <a:lnTo>
                          <a:pt x="465207" y="138208"/>
                        </a:lnTo>
                        <a:cubicBezTo>
                          <a:pt x="465207" y="138208"/>
                          <a:pt x="466445" y="138303"/>
                          <a:pt x="466826" y="138970"/>
                        </a:cubicBezTo>
                        <a:cubicBezTo>
                          <a:pt x="467207" y="139637"/>
                          <a:pt x="467588" y="140494"/>
                          <a:pt x="466731" y="141542"/>
                        </a:cubicBezTo>
                        <a:cubicBezTo>
                          <a:pt x="465969" y="142494"/>
                          <a:pt x="465493" y="143161"/>
                          <a:pt x="465016" y="143542"/>
                        </a:cubicBezTo>
                        <a:cubicBezTo>
                          <a:pt x="464540" y="143923"/>
                          <a:pt x="463683" y="144780"/>
                          <a:pt x="463302" y="144971"/>
                        </a:cubicBezTo>
                        <a:cubicBezTo>
                          <a:pt x="462921" y="145161"/>
                          <a:pt x="460825" y="146876"/>
                          <a:pt x="460540" y="147638"/>
                        </a:cubicBezTo>
                        <a:cubicBezTo>
                          <a:pt x="460254" y="148399"/>
                          <a:pt x="460063" y="148780"/>
                          <a:pt x="459682" y="149066"/>
                        </a:cubicBezTo>
                        <a:cubicBezTo>
                          <a:pt x="459301" y="149352"/>
                          <a:pt x="458254" y="150781"/>
                          <a:pt x="457968" y="151162"/>
                        </a:cubicBezTo>
                        <a:cubicBezTo>
                          <a:pt x="457777" y="151543"/>
                          <a:pt x="457396" y="152019"/>
                          <a:pt x="457587" y="152876"/>
                        </a:cubicBezTo>
                        <a:cubicBezTo>
                          <a:pt x="457777" y="153829"/>
                          <a:pt x="458444" y="154972"/>
                          <a:pt x="458730" y="155829"/>
                        </a:cubicBezTo>
                        <a:cubicBezTo>
                          <a:pt x="459016" y="156686"/>
                          <a:pt x="458825" y="157353"/>
                          <a:pt x="458730" y="157829"/>
                        </a:cubicBezTo>
                        <a:cubicBezTo>
                          <a:pt x="458635" y="158305"/>
                          <a:pt x="458635" y="158877"/>
                          <a:pt x="458539" y="159449"/>
                        </a:cubicBezTo>
                        <a:cubicBezTo>
                          <a:pt x="458539" y="160020"/>
                          <a:pt x="457968" y="160877"/>
                          <a:pt x="457873" y="161639"/>
                        </a:cubicBezTo>
                        <a:cubicBezTo>
                          <a:pt x="457777" y="162401"/>
                          <a:pt x="457587" y="162687"/>
                          <a:pt x="457777" y="163830"/>
                        </a:cubicBezTo>
                        <a:cubicBezTo>
                          <a:pt x="457968" y="164973"/>
                          <a:pt x="458444" y="165545"/>
                          <a:pt x="459016" y="165545"/>
                        </a:cubicBezTo>
                        <a:cubicBezTo>
                          <a:pt x="459587" y="165640"/>
                          <a:pt x="460730" y="166973"/>
                          <a:pt x="460921" y="167259"/>
                        </a:cubicBezTo>
                        <a:cubicBezTo>
                          <a:pt x="461111" y="167640"/>
                          <a:pt x="460825" y="168307"/>
                          <a:pt x="461778" y="168307"/>
                        </a:cubicBezTo>
                        <a:cubicBezTo>
                          <a:pt x="462635" y="168307"/>
                          <a:pt x="463111" y="167926"/>
                          <a:pt x="463492" y="168402"/>
                        </a:cubicBezTo>
                        <a:cubicBezTo>
                          <a:pt x="463874" y="168878"/>
                          <a:pt x="464064" y="169450"/>
                          <a:pt x="464254" y="170117"/>
                        </a:cubicBezTo>
                        <a:cubicBezTo>
                          <a:pt x="464540" y="170783"/>
                          <a:pt x="464826" y="171450"/>
                          <a:pt x="465683" y="171831"/>
                        </a:cubicBezTo>
                        <a:cubicBezTo>
                          <a:pt x="466541" y="172212"/>
                          <a:pt x="467969" y="172688"/>
                          <a:pt x="468445" y="173069"/>
                        </a:cubicBezTo>
                        <a:cubicBezTo>
                          <a:pt x="468922" y="173450"/>
                          <a:pt x="469684" y="173736"/>
                          <a:pt x="469588" y="174879"/>
                        </a:cubicBezTo>
                        <a:cubicBezTo>
                          <a:pt x="469493" y="176022"/>
                          <a:pt x="469303" y="177260"/>
                          <a:pt x="469017" y="178022"/>
                        </a:cubicBezTo>
                        <a:cubicBezTo>
                          <a:pt x="468731" y="178689"/>
                          <a:pt x="468160" y="179737"/>
                          <a:pt x="468255" y="180403"/>
                        </a:cubicBezTo>
                        <a:cubicBezTo>
                          <a:pt x="468445" y="181070"/>
                          <a:pt x="469017" y="181451"/>
                          <a:pt x="468826" y="181928"/>
                        </a:cubicBezTo>
                        <a:cubicBezTo>
                          <a:pt x="468636" y="182404"/>
                          <a:pt x="468350" y="183071"/>
                          <a:pt x="468160" y="183451"/>
                        </a:cubicBezTo>
                        <a:cubicBezTo>
                          <a:pt x="467969" y="183833"/>
                          <a:pt x="467683" y="185261"/>
                          <a:pt x="467493" y="185547"/>
                        </a:cubicBezTo>
                        <a:cubicBezTo>
                          <a:pt x="467302" y="185833"/>
                          <a:pt x="466921" y="186214"/>
                          <a:pt x="466921" y="186785"/>
                        </a:cubicBezTo>
                        <a:cubicBezTo>
                          <a:pt x="466921" y="187357"/>
                          <a:pt x="467588" y="188309"/>
                          <a:pt x="466921" y="188786"/>
                        </a:cubicBezTo>
                        <a:cubicBezTo>
                          <a:pt x="466255" y="189262"/>
                          <a:pt x="466064" y="189643"/>
                          <a:pt x="465969" y="190024"/>
                        </a:cubicBezTo>
                        <a:cubicBezTo>
                          <a:pt x="465874" y="190405"/>
                          <a:pt x="465397" y="190881"/>
                          <a:pt x="464921" y="190976"/>
                        </a:cubicBezTo>
                        <a:cubicBezTo>
                          <a:pt x="464350" y="191072"/>
                          <a:pt x="463874" y="191357"/>
                          <a:pt x="463397" y="191834"/>
                        </a:cubicBezTo>
                        <a:cubicBezTo>
                          <a:pt x="462921" y="192310"/>
                          <a:pt x="461683" y="192500"/>
                          <a:pt x="461206" y="192691"/>
                        </a:cubicBezTo>
                        <a:cubicBezTo>
                          <a:pt x="460825" y="192881"/>
                          <a:pt x="459778" y="193453"/>
                          <a:pt x="459778" y="194024"/>
                        </a:cubicBezTo>
                        <a:cubicBezTo>
                          <a:pt x="459682" y="194596"/>
                          <a:pt x="459492" y="195263"/>
                          <a:pt x="459492" y="196024"/>
                        </a:cubicBezTo>
                        <a:cubicBezTo>
                          <a:pt x="459492" y="196691"/>
                          <a:pt x="459682" y="197168"/>
                          <a:pt x="459111" y="197930"/>
                        </a:cubicBezTo>
                        <a:cubicBezTo>
                          <a:pt x="458444" y="198596"/>
                          <a:pt x="457968" y="198882"/>
                          <a:pt x="457968" y="199739"/>
                        </a:cubicBezTo>
                        <a:cubicBezTo>
                          <a:pt x="457968" y="200597"/>
                          <a:pt x="458254" y="201073"/>
                          <a:pt x="458254" y="201740"/>
                        </a:cubicBezTo>
                        <a:cubicBezTo>
                          <a:pt x="458254" y="202406"/>
                          <a:pt x="458158" y="202978"/>
                          <a:pt x="458825" y="203549"/>
                        </a:cubicBezTo>
                        <a:cubicBezTo>
                          <a:pt x="459492" y="204121"/>
                          <a:pt x="460635" y="204597"/>
                          <a:pt x="461111" y="204978"/>
                        </a:cubicBezTo>
                        <a:cubicBezTo>
                          <a:pt x="461492" y="205359"/>
                          <a:pt x="462254" y="205835"/>
                          <a:pt x="462254" y="206597"/>
                        </a:cubicBezTo>
                        <a:cubicBezTo>
                          <a:pt x="462254" y="207359"/>
                          <a:pt x="462921" y="208312"/>
                          <a:pt x="462921" y="208598"/>
                        </a:cubicBezTo>
                        <a:cubicBezTo>
                          <a:pt x="462921" y="208978"/>
                          <a:pt x="462921" y="209550"/>
                          <a:pt x="462349" y="209931"/>
                        </a:cubicBezTo>
                        <a:cubicBezTo>
                          <a:pt x="461778" y="210312"/>
                          <a:pt x="460635" y="210693"/>
                          <a:pt x="460540" y="211265"/>
                        </a:cubicBezTo>
                        <a:cubicBezTo>
                          <a:pt x="460444" y="211931"/>
                          <a:pt x="460635" y="212789"/>
                          <a:pt x="460635" y="213455"/>
                        </a:cubicBezTo>
                        <a:cubicBezTo>
                          <a:pt x="460635" y="214122"/>
                          <a:pt x="460635" y="214694"/>
                          <a:pt x="460635" y="215170"/>
                        </a:cubicBezTo>
                        <a:cubicBezTo>
                          <a:pt x="460635" y="215551"/>
                          <a:pt x="460635" y="215741"/>
                          <a:pt x="460349" y="216122"/>
                        </a:cubicBezTo>
                        <a:cubicBezTo>
                          <a:pt x="460063" y="216503"/>
                          <a:pt x="459873" y="216884"/>
                          <a:pt x="460444" y="217551"/>
                        </a:cubicBezTo>
                        <a:cubicBezTo>
                          <a:pt x="461016" y="218123"/>
                          <a:pt x="461206" y="218694"/>
                          <a:pt x="461111" y="219361"/>
                        </a:cubicBezTo>
                        <a:cubicBezTo>
                          <a:pt x="461016" y="220028"/>
                          <a:pt x="461111" y="220409"/>
                          <a:pt x="461016" y="220980"/>
                        </a:cubicBezTo>
                        <a:cubicBezTo>
                          <a:pt x="460921" y="221551"/>
                          <a:pt x="461492" y="222885"/>
                          <a:pt x="461397" y="223361"/>
                        </a:cubicBezTo>
                        <a:cubicBezTo>
                          <a:pt x="461302" y="223838"/>
                          <a:pt x="461111" y="224695"/>
                          <a:pt x="461587" y="225076"/>
                        </a:cubicBezTo>
                        <a:cubicBezTo>
                          <a:pt x="462159" y="225457"/>
                          <a:pt x="462921" y="225743"/>
                          <a:pt x="462921" y="226409"/>
                        </a:cubicBezTo>
                        <a:cubicBezTo>
                          <a:pt x="462921" y="227076"/>
                          <a:pt x="462730" y="227552"/>
                          <a:pt x="462826" y="228219"/>
                        </a:cubicBezTo>
                        <a:cubicBezTo>
                          <a:pt x="462826" y="228791"/>
                          <a:pt x="463492" y="229553"/>
                          <a:pt x="463587" y="230315"/>
                        </a:cubicBezTo>
                        <a:cubicBezTo>
                          <a:pt x="463683" y="230981"/>
                          <a:pt x="464064" y="232315"/>
                          <a:pt x="464064" y="232886"/>
                        </a:cubicBezTo>
                        <a:cubicBezTo>
                          <a:pt x="464064" y="233458"/>
                          <a:pt x="463492" y="233934"/>
                          <a:pt x="463111" y="234505"/>
                        </a:cubicBezTo>
                        <a:cubicBezTo>
                          <a:pt x="462730" y="235077"/>
                          <a:pt x="461683" y="235934"/>
                          <a:pt x="461683" y="236792"/>
                        </a:cubicBezTo>
                        <a:cubicBezTo>
                          <a:pt x="461683" y="237649"/>
                          <a:pt x="461873" y="238220"/>
                          <a:pt x="461873" y="238697"/>
                        </a:cubicBezTo>
                        <a:cubicBezTo>
                          <a:pt x="461873" y="239173"/>
                          <a:pt x="461968" y="239649"/>
                          <a:pt x="461873" y="240125"/>
                        </a:cubicBezTo>
                        <a:cubicBezTo>
                          <a:pt x="461778" y="240697"/>
                          <a:pt x="461683" y="241459"/>
                          <a:pt x="461587" y="241840"/>
                        </a:cubicBezTo>
                        <a:cubicBezTo>
                          <a:pt x="461492" y="242221"/>
                          <a:pt x="461683" y="243364"/>
                          <a:pt x="462064" y="243649"/>
                        </a:cubicBezTo>
                        <a:cubicBezTo>
                          <a:pt x="462540" y="243840"/>
                          <a:pt x="463016" y="243173"/>
                          <a:pt x="463302" y="243173"/>
                        </a:cubicBezTo>
                        <a:cubicBezTo>
                          <a:pt x="463587" y="243173"/>
                          <a:pt x="464540" y="243554"/>
                          <a:pt x="464921" y="243935"/>
                        </a:cubicBezTo>
                        <a:cubicBezTo>
                          <a:pt x="465207" y="244316"/>
                          <a:pt x="465969" y="244793"/>
                          <a:pt x="465778" y="245555"/>
                        </a:cubicBezTo>
                        <a:cubicBezTo>
                          <a:pt x="465588" y="246317"/>
                          <a:pt x="465016" y="246698"/>
                          <a:pt x="464731" y="246983"/>
                        </a:cubicBezTo>
                        <a:cubicBezTo>
                          <a:pt x="464445" y="247269"/>
                          <a:pt x="464254" y="247745"/>
                          <a:pt x="464350" y="248126"/>
                        </a:cubicBezTo>
                        <a:cubicBezTo>
                          <a:pt x="464540" y="248412"/>
                          <a:pt x="464826" y="248603"/>
                          <a:pt x="465302" y="248507"/>
                        </a:cubicBezTo>
                        <a:cubicBezTo>
                          <a:pt x="465683" y="248412"/>
                          <a:pt x="466159" y="247936"/>
                          <a:pt x="466159" y="248507"/>
                        </a:cubicBezTo>
                        <a:cubicBezTo>
                          <a:pt x="466159" y="249079"/>
                          <a:pt x="466159" y="249460"/>
                          <a:pt x="466350" y="249841"/>
                        </a:cubicBezTo>
                        <a:cubicBezTo>
                          <a:pt x="466541" y="250222"/>
                          <a:pt x="466826" y="250508"/>
                          <a:pt x="466921" y="250793"/>
                        </a:cubicBezTo>
                        <a:cubicBezTo>
                          <a:pt x="467874" y="253460"/>
                          <a:pt x="464635" y="254032"/>
                          <a:pt x="464445" y="254127"/>
                        </a:cubicBezTo>
                        <a:cubicBezTo>
                          <a:pt x="463778" y="254413"/>
                          <a:pt x="464159" y="254794"/>
                          <a:pt x="464159" y="255365"/>
                        </a:cubicBezTo>
                        <a:cubicBezTo>
                          <a:pt x="464159" y="255937"/>
                          <a:pt x="464159" y="256699"/>
                          <a:pt x="463492" y="257461"/>
                        </a:cubicBezTo>
                        <a:cubicBezTo>
                          <a:pt x="462826" y="258128"/>
                          <a:pt x="461873" y="258032"/>
                          <a:pt x="461778" y="258985"/>
                        </a:cubicBezTo>
                        <a:cubicBezTo>
                          <a:pt x="461683" y="259937"/>
                          <a:pt x="462445" y="260318"/>
                          <a:pt x="462921" y="260795"/>
                        </a:cubicBezTo>
                        <a:cubicBezTo>
                          <a:pt x="463397" y="261271"/>
                          <a:pt x="464635" y="261842"/>
                          <a:pt x="464826" y="262414"/>
                        </a:cubicBezTo>
                        <a:cubicBezTo>
                          <a:pt x="465016" y="263081"/>
                          <a:pt x="464635" y="263747"/>
                          <a:pt x="464540" y="264414"/>
                        </a:cubicBezTo>
                        <a:cubicBezTo>
                          <a:pt x="464445" y="265081"/>
                          <a:pt x="463969" y="265652"/>
                          <a:pt x="463969" y="266414"/>
                        </a:cubicBezTo>
                        <a:cubicBezTo>
                          <a:pt x="464064" y="267176"/>
                          <a:pt x="464731" y="268605"/>
                          <a:pt x="464350" y="268891"/>
                        </a:cubicBezTo>
                        <a:cubicBezTo>
                          <a:pt x="464064" y="269176"/>
                          <a:pt x="462635" y="269081"/>
                          <a:pt x="462635" y="269653"/>
                        </a:cubicBezTo>
                        <a:cubicBezTo>
                          <a:pt x="462540" y="270224"/>
                          <a:pt x="462921" y="270510"/>
                          <a:pt x="463016" y="270891"/>
                        </a:cubicBezTo>
                        <a:cubicBezTo>
                          <a:pt x="463111" y="271272"/>
                          <a:pt x="463111" y="271748"/>
                          <a:pt x="463016" y="272034"/>
                        </a:cubicBezTo>
                        <a:cubicBezTo>
                          <a:pt x="462921" y="272320"/>
                          <a:pt x="463207" y="273272"/>
                          <a:pt x="462635" y="273272"/>
                        </a:cubicBezTo>
                        <a:cubicBezTo>
                          <a:pt x="462064" y="273272"/>
                          <a:pt x="461968" y="272606"/>
                          <a:pt x="461397" y="272510"/>
                        </a:cubicBezTo>
                        <a:cubicBezTo>
                          <a:pt x="460921" y="272415"/>
                          <a:pt x="460254" y="272796"/>
                          <a:pt x="460159" y="273272"/>
                        </a:cubicBezTo>
                        <a:cubicBezTo>
                          <a:pt x="460063" y="273749"/>
                          <a:pt x="460254" y="274130"/>
                          <a:pt x="460063" y="274320"/>
                        </a:cubicBezTo>
                        <a:cubicBezTo>
                          <a:pt x="459873" y="274511"/>
                          <a:pt x="459682" y="274511"/>
                          <a:pt x="459968" y="274987"/>
                        </a:cubicBezTo>
                        <a:cubicBezTo>
                          <a:pt x="460159" y="275368"/>
                          <a:pt x="460254" y="275463"/>
                          <a:pt x="460063" y="275844"/>
                        </a:cubicBezTo>
                        <a:cubicBezTo>
                          <a:pt x="459873" y="276225"/>
                          <a:pt x="460730" y="281083"/>
                          <a:pt x="460730" y="281559"/>
                        </a:cubicBezTo>
                        <a:cubicBezTo>
                          <a:pt x="460730" y="282702"/>
                          <a:pt x="463778" y="282797"/>
                          <a:pt x="462921" y="283940"/>
                        </a:cubicBezTo>
                        <a:cubicBezTo>
                          <a:pt x="460730" y="286798"/>
                          <a:pt x="462540" y="286893"/>
                          <a:pt x="460730" y="289179"/>
                        </a:cubicBezTo>
                        <a:cubicBezTo>
                          <a:pt x="460254" y="289751"/>
                          <a:pt x="460159" y="289751"/>
                          <a:pt x="459778" y="290227"/>
                        </a:cubicBezTo>
                        <a:cubicBezTo>
                          <a:pt x="459397" y="290798"/>
                          <a:pt x="458920" y="291560"/>
                          <a:pt x="458539" y="291941"/>
                        </a:cubicBezTo>
                        <a:cubicBezTo>
                          <a:pt x="456349" y="294323"/>
                          <a:pt x="457301" y="292703"/>
                          <a:pt x="456444" y="295561"/>
                        </a:cubicBezTo>
                        <a:cubicBezTo>
                          <a:pt x="456063" y="296990"/>
                          <a:pt x="456158" y="298323"/>
                          <a:pt x="456539" y="299752"/>
                        </a:cubicBezTo>
                        <a:cubicBezTo>
                          <a:pt x="456634" y="300038"/>
                          <a:pt x="456730" y="302705"/>
                          <a:pt x="456634" y="302895"/>
                        </a:cubicBezTo>
                        <a:cubicBezTo>
                          <a:pt x="456444" y="303467"/>
                          <a:pt x="456730" y="303752"/>
                          <a:pt x="456825" y="304229"/>
                        </a:cubicBezTo>
                        <a:cubicBezTo>
                          <a:pt x="456825" y="304610"/>
                          <a:pt x="456730" y="305276"/>
                          <a:pt x="457016" y="305943"/>
                        </a:cubicBezTo>
                        <a:cubicBezTo>
                          <a:pt x="457206" y="306610"/>
                          <a:pt x="457301" y="307086"/>
                          <a:pt x="457777" y="307562"/>
                        </a:cubicBezTo>
                        <a:cubicBezTo>
                          <a:pt x="458349" y="307943"/>
                          <a:pt x="458539" y="307943"/>
                          <a:pt x="458825" y="308610"/>
                        </a:cubicBezTo>
                        <a:cubicBezTo>
                          <a:pt x="459206" y="309277"/>
                          <a:pt x="459492" y="309658"/>
                          <a:pt x="459492" y="310420"/>
                        </a:cubicBezTo>
                        <a:cubicBezTo>
                          <a:pt x="459587" y="311087"/>
                          <a:pt x="459682" y="311753"/>
                          <a:pt x="459873" y="311753"/>
                        </a:cubicBezTo>
                        <a:cubicBezTo>
                          <a:pt x="460063" y="311753"/>
                          <a:pt x="460444" y="312039"/>
                          <a:pt x="460159" y="312325"/>
                        </a:cubicBezTo>
                        <a:cubicBezTo>
                          <a:pt x="459873" y="312515"/>
                          <a:pt x="459397" y="312706"/>
                          <a:pt x="459397" y="313087"/>
                        </a:cubicBezTo>
                        <a:cubicBezTo>
                          <a:pt x="459397" y="313563"/>
                          <a:pt x="459301" y="313849"/>
                          <a:pt x="458920" y="314135"/>
                        </a:cubicBezTo>
                        <a:cubicBezTo>
                          <a:pt x="458539" y="314420"/>
                          <a:pt x="458539" y="314706"/>
                          <a:pt x="458444" y="315278"/>
                        </a:cubicBezTo>
                        <a:cubicBezTo>
                          <a:pt x="458349" y="315849"/>
                          <a:pt x="458349" y="316421"/>
                          <a:pt x="457968" y="316897"/>
                        </a:cubicBezTo>
                        <a:cubicBezTo>
                          <a:pt x="457682" y="317373"/>
                          <a:pt x="457016" y="317849"/>
                          <a:pt x="456825" y="317945"/>
                        </a:cubicBezTo>
                        <a:cubicBezTo>
                          <a:pt x="456634" y="318135"/>
                          <a:pt x="456920" y="318230"/>
                          <a:pt x="456920" y="318516"/>
                        </a:cubicBezTo>
                        <a:cubicBezTo>
                          <a:pt x="456920" y="318802"/>
                          <a:pt x="456634" y="318992"/>
                          <a:pt x="456253" y="319088"/>
                        </a:cubicBezTo>
                        <a:cubicBezTo>
                          <a:pt x="455872" y="319278"/>
                          <a:pt x="455491" y="318897"/>
                          <a:pt x="455015" y="318802"/>
                        </a:cubicBezTo>
                        <a:cubicBezTo>
                          <a:pt x="454539" y="318707"/>
                          <a:pt x="454349" y="318707"/>
                          <a:pt x="453872" y="318611"/>
                        </a:cubicBezTo>
                        <a:cubicBezTo>
                          <a:pt x="453396" y="318516"/>
                          <a:pt x="453110" y="318135"/>
                          <a:pt x="452253" y="318230"/>
                        </a:cubicBezTo>
                        <a:lnTo>
                          <a:pt x="422440" y="318326"/>
                        </a:lnTo>
                        <a:cubicBezTo>
                          <a:pt x="422440" y="318326"/>
                          <a:pt x="421868" y="317659"/>
                          <a:pt x="421678" y="317564"/>
                        </a:cubicBezTo>
                        <a:cubicBezTo>
                          <a:pt x="421487" y="317468"/>
                          <a:pt x="420916" y="317373"/>
                          <a:pt x="420630" y="317373"/>
                        </a:cubicBezTo>
                        <a:cubicBezTo>
                          <a:pt x="420344" y="317373"/>
                          <a:pt x="419487" y="317564"/>
                          <a:pt x="419201" y="316992"/>
                        </a:cubicBezTo>
                        <a:cubicBezTo>
                          <a:pt x="418916" y="316421"/>
                          <a:pt x="418534" y="315182"/>
                          <a:pt x="418153" y="315182"/>
                        </a:cubicBezTo>
                        <a:cubicBezTo>
                          <a:pt x="417772" y="315182"/>
                          <a:pt x="416725" y="315278"/>
                          <a:pt x="416629" y="315468"/>
                        </a:cubicBezTo>
                        <a:cubicBezTo>
                          <a:pt x="416534" y="315659"/>
                          <a:pt x="416820" y="315944"/>
                          <a:pt x="416534" y="316135"/>
                        </a:cubicBezTo>
                        <a:cubicBezTo>
                          <a:pt x="416344" y="316325"/>
                          <a:pt x="416153" y="316801"/>
                          <a:pt x="415962" y="316801"/>
                        </a:cubicBezTo>
                        <a:cubicBezTo>
                          <a:pt x="415772" y="316897"/>
                          <a:pt x="415582" y="316992"/>
                          <a:pt x="415582" y="316992"/>
                        </a:cubicBezTo>
                        <a:cubicBezTo>
                          <a:pt x="415582" y="316992"/>
                          <a:pt x="415962" y="317849"/>
                          <a:pt x="415867" y="318135"/>
                        </a:cubicBezTo>
                        <a:cubicBezTo>
                          <a:pt x="415772" y="318421"/>
                          <a:pt x="415296" y="320040"/>
                          <a:pt x="415296" y="320612"/>
                        </a:cubicBezTo>
                        <a:cubicBezTo>
                          <a:pt x="415296" y="321183"/>
                          <a:pt x="415582" y="321564"/>
                          <a:pt x="415677" y="321659"/>
                        </a:cubicBezTo>
                        <a:cubicBezTo>
                          <a:pt x="415772" y="321755"/>
                          <a:pt x="415867" y="322136"/>
                          <a:pt x="415486" y="322231"/>
                        </a:cubicBezTo>
                        <a:cubicBezTo>
                          <a:pt x="415105" y="322231"/>
                          <a:pt x="414248" y="322136"/>
                          <a:pt x="413962" y="322136"/>
                        </a:cubicBezTo>
                        <a:cubicBezTo>
                          <a:pt x="413677" y="322136"/>
                          <a:pt x="413200" y="322421"/>
                          <a:pt x="413010" y="322707"/>
                        </a:cubicBezTo>
                        <a:cubicBezTo>
                          <a:pt x="412915" y="322993"/>
                          <a:pt x="412629" y="322993"/>
                          <a:pt x="412438" y="323183"/>
                        </a:cubicBezTo>
                        <a:cubicBezTo>
                          <a:pt x="412248" y="323374"/>
                          <a:pt x="412248" y="323945"/>
                          <a:pt x="412153" y="324326"/>
                        </a:cubicBezTo>
                        <a:cubicBezTo>
                          <a:pt x="412057" y="324612"/>
                          <a:pt x="412057" y="326041"/>
                          <a:pt x="412248" y="326136"/>
                        </a:cubicBezTo>
                        <a:cubicBezTo>
                          <a:pt x="412438" y="326231"/>
                          <a:pt x="413105" y="326231"/>
                          <a:pt x="413296" y="326231"/>
                        </a:cubicBezTo>
                        <a:cubicBezTo>
                          <a:pt x="413486" y="326231"/>
                          <a:pt x="413772" y="326803"/>
                          <a:pt x="413772" y="326993"/>
                        </a:cubicBezTo>
                        <a:cubicBezTo>
                          <a:pt x="413867" y="327184"/>
                          <a:pt x="413962" y="327565"/>
                          <a:pt x="413962" y="327565"/>
                        </a:cubicBezTo>
                        <a:cubicBezTo>
                          <a:pt x="413962" y="327565"/>
                          <a:pt x="412724" y="329756"/>
                          <a:pt x="412724" y="330041"/>
                        </a:cubicBezTo>
                        <a:cubicBezTo>
                          <a:pt x="412724" y="330327"/>
                          <a:pt x="412629" y="331470"/>
                          <a:pt x="412343" y="331756"/>
                        </a:cubicBezTo>
                        <a:cubicBezTo>
                          <a:pt x="412057" y="332042"/>
                          <a:pt x="411772" y="332423"/>
                          <a:pt x="411772" y="332423"/>
                        </a:cubicBezTo>
                        <a:cubicBezTo>
                          <a:pt x="411772" y="332423"/>
                          <a:pt x="411010" y="333375"/>
                          <a:pt x="410724" y="333661"/>
                        </a:cubicBezTo>
                        <a:cubicBezTo>
                          <a:pt x="410343" y="333947"/>
                          <a:pt x="409867" y="334328"/>
                          <a:pt x="409676" y="334709"/>
                        </a:cubicBezTo>
                        <a:cubicBezTo>
                          <a:pt x="409486" y="335090"/>
                          <a:pt x="408819" y="335090"/>
                          <a:pt x="409200" y="335566"/>
                        </a:cubicBezTo>
                        <a:cubicBezTo>
                          <a:pt x="409581" y="336042"/>
                          <a:pt x="410152" y="336328"/>
                          <a:pt x="409676" y="336614"/>
                        </a:cubicBezTo>
                        <a:cubicBezTo>
                          <a:pt x="409295" y="336899"/>
                          <a:pt x="408819" y="336995"/>
                          <a:pt x="408438" y="336995"/>
                        </a:cubicBezTo>
                        <a:cubicBezTo>
                          <a:pt x="408057" y="336995"/>
                          <a:pt x="407771" y="336899"/>
                          <a:pt x="407295" y="336804"/>
                        </a:cubicBezTo>
                        <a:cubicBezTo>
                          <a:pt x="406819" y="336614"/>
                          <a:pt x="406628" y="336518"/>
                          <a:pt x="406342" y="336709"/>
                        </a:cubicBezTo>
                        <a:cubicBezTo>
                          <a:pt x="406057" y="336995"/>
                          <a:pt x="405866" y="337185"/>
                          <a:pt x="405866" y="337185"/>
                        </a:cubicBezTo>
                        <a:cubicBezTo>
                          <a:pt x="405866" y="337185"/>
                          <a:pt x="404914" y="336709"/>
                          <a:pt x="404818" y="337090"/>
                        </a:cubicBezTo>
                        <a:cubicBezTo>
                          <a:pt x="404628" y="337471"/>
                          <a:pt x="404247" y="338423"/>
                          <a:pt x="404056" y="338614"/>
                        </a:cubicBezTo>
                        <a:cubicBezTo>
                          <a:pt x="403771" y="338804"/>
                          <a:pt x="403866" y="339090"/>
                          <a:pt x="403866" y="339376"/>
                        </a:cubicBezTo>
                        <a:cubicBezTo>
                          <a:pt x="403866" y="339662"/>
                          <a:pt x="403390" y="340995"/>
                          <a:pt x="403104" y="340900"/>
                        </a:cubicBezTo>
                        <a:cubicBezTo>
                          <a:pt x="402913" y="340805"/>
                          <a:pt x="402628" y="340519"/>
                          <a:pt x="402437" y="340805"/>
                        </a:cubicBezTo>
                        <a:cubicBezTo>
                          <a:pt x="402151" y="341090"/>
                          <a:pt x="401389" y="342138"/>
                          <a:pt x="401008" y="341852"/>
                        </a:cubicBezTo>
                        <a:cubicBezTo>
                          <a:pt x="400627" y="341567"/>
                          <a:pt x="400342" y="341281"/>
                          <a:pt x="399961" y="341567"/>
                        </a:cubicBezTo>
                        <a:cubicBezTo>
                          <a:pt x="399580" y="341757"/>
                          <a:pt x="399294" y="341090"/>
                          <a:pt x="399103" y="341090"/>
                        </a:cubicBezTo>
                        <a:cubicBezTo>
                          <a:pt x="398913" y="341090"/>
                          <a:pt x="398627" y="341090"/>
                          <a:pt x="398437" y="341376"/>
                        </a:cubicBezTo>
                        <a:cubicBezTo>
                          <a:pt x="398246" y="341662"/>
                          <a:pt x="398341" y="342043"/>
                          <a:pt x="398056" y="342043"/>
                        </a:cubicBezTo>
                        <a:cubicBezTo>
                          <a:pt x="397770" y="342043"/>
                          <a:pt x="397294" y="342424"/>
                          <a:pt x="397484" y="342805"/>
                        </a:cubicBezTo>
                        <a:cubicBezTo>
                          <a:pt x="397675" y="343186"/>
                          <a:pt x="397865" y="343757"/>
                          <a:pt x="397865" y="343948"/>
                        </a:cubicBezTo>
                        <a:cubicBezTo>
                          <a:pt x="397865" y="344138"/>
                          <a:pt x="397294" y="344234"/>
                          <a:pt x="397199" y="344424"/>
                        </a:cubicBezTo>
                        <a:cubicBezTo>
                          <a:pt x="397103" y="344710"/>
                          <a:pt x="396817" y="345281"/>
                          <a:pt x="396532" y="345376"/>
                        </a:cubicBezTo>
                        <a:cubicBezTo>
                          <a:pt x="396246" y="345472"/>
                          <a:pt x="395865" y="345567"/>
                          <a:pt x="395674" y="345853"/>
                        </a:cubicBezTo>
                        <a:cubicBezTo>
                          <a:pt x="395579" y="346043"/>
                          <a:pt x="394627" y="346139"/>
                          <a:pt x="394341" y="346615"/>
                        </a:cubicBezTo>
                        <a:cubicBezTo>
                          <a:pt x="394055" y="346996"/>
                          <a:pt x="393769" y="347567"/>
                          <a:pt x="394150" y="348329"/>
                        </a:cubicBezTo>
                        <a:cubicBezTo>
                          <a:pt x="394627" y="349091"/>
                          <a:pt x="394912" y="348710"/>
                          <a:pt x="395103" y="348615"/>
                        </a:cubicBezTo>
                        <a:cubicBezTo>
                          <a:pt x="395293" y="348615"/>
                          <a:pt x="396246" y="348710"/>
                          <a:pt x="396341" y="349187"/>
                        </a:cubicBezTo>
                        <a:cubicBezTo>
                          <a:pt x="396436" y="349663"/>
                          <a:pt x="396532" y="350139"/>
                          <a:pt x="396912" y="350139"/>
                        </a:cubicBezTo>
                        <a:cubicBezTo>
                          <a:pt x="397294" y="350139"/>
                          <a:pt x="398056" y="349568"/>
                          <a:pt x="398056" y="349568"/>
                        </a:cubicBezTo>
                        <a:cubicBezTo>
                          <a:pt x="398056" y="349568"/>
                          <a:pt x="398627" y="350520"/>
                          <a:pt x="398818" y="350615"/>
                        </a:cubicBezTo>
                        <a:cubicBezTo>
                          <a:pt x="399389" y="350901"/>
                          <a:pt x="400532" y="352139"/>
                          <a:pt x="400723" y="352520"/>
                        </a:cubicBezTo>
                        <a:lnTo>
                          <a:pt x="416915" y="381095"/>
                        </a:lnTo>
                        <a:lnTo>
                          <a:pt x="416439" y="381286"/>
                        </a:lnTo>
                        <a:cubicBezTo>
                          <a:pt x="416439" y="381286"/>
                          <a:pt x="415677" y="381191"/>
                          <a:pt x="415582" y="381476"/>
                        </a:cubicBezTo>
                        <a:cubicBezTo>
                          <a:pt x="415486" y="381762"/>
                          <a:pt x="415486" y="382238"/>
                          <a:pt x="415582" y="382810"/>
                        </a:cubicBezTo>
                        <a:cubicBezTo>
                          <a:pt x="415677" y="383286"/>
                          <a:pt x="415962" y="384239"/>
                          <a:pt x="415772" y="384429"/>
                        </a:cubicBezTo>
                        <a:cubicBezTo>
                          <a:pt x="415582" y="384620"/>
                          <a:pt x="415772" y="384905"/>
                          <a:pt x="415772" y="385286"/>
                        </a:cubicBezTo>
                        <a:cubicBezTo>
                          <a:pt x="415772" y="385763"/>
                          <a:pt x="416249" y="386048"/>
                          <a:pt x="416534" y="386239"/>
                        </a:cubicBezTo>
                        <a:cubicBezTo>
                          <a:pt x="416725" y="386429"/>
                          <a:pt x="417201" y="386715"/>
                          <a:pt x="417296" y="387382"/>
                        </a:cubicBezTo>
                        <a:cubicBezTo>
                          <a:pt x="417296" y="388049"/>
                          <a:pt x="417296" y="388811"/>
                          <a:pt x="417201" y="389287"/>
                        </a:cubicBezTo>
                        <a:cubicBezTo>
                          <a:pt x="417106" y="389763"/>
                          <a:pt x="417010" y="389858"/>
                          <a:pt x="417106" y="390239"/>
                        </a:cubicBezTo>
                        <a:cubicBezTo>
                          <a:pt x="417201" y="390716"/>
                          <a:pt x="417296" y="391001"/>
                          <a:pt x="417106" y="391287"/>
                        </a:cubicBezTo>
                        <a:cubicBezTo>
                          <a:pt x="416915" y="391573"/>
                          <a:pt x="416725" y="392240"/>
                          <a:pt x="416915" y="392335"/>
                        </a:cubicBezTo>
                        <a:cubicBezTo>
                          <a:pt x="417010" y="392430"/>
                          <a:pt x="417487" y="392335"/>
                          <a:pt x="417487" y="392906"/>
                        </a:cubicBezTo>
                        <a:cubicBezTo>
                          <a:pt x="417487" y="393573"/>
                          <a:pt x="417296" y="394145"/>
                          <a:pt x="417487" y="394240"/>
                        </a:cubicBezTo>
                        <a:cubicBezTo>
                          <a:pt x="417772" y="394335"/>
                          <a:pt x="417963" y="394526"/>
                          <a:pt x="417963" y="394716"/>
                        </a:cubicBezTo>
                        <a:cubicBezTo>
                          <a:pt x="417963" y="394907"/>
                          <a:pt x="418058" y="394907"/>
                          <a:pt x="418249" y="395097"/>
                        </a:cubicBezTo>
                        <a:cubicBezTo>
                          <a:pt x="418439" y="395192"/>
                          <a:pt x="418630" y="395288"/>
                          <a:pt x="418630" y="395669"/>
                        </a:cubicBezTo>
                        <a:cubicBezTo>
                          <a:pt x="418630" y="396049"/>
                          <a:pt x="418249" y="396526"/>
                          <a:pt x="418439" y="396716"/>
                        </a:cubicBezTo>
                        <a:cubicBezTo>
                          <a:pt x="418630" y="397002"/>
                          <a:pt x="418630" y="397288"/>
                          <a:pt x="418820" y="397669"/>
                        </a:cubicBezTo>
                        <a:cubicBezTo>
                          <a:pt x="418916" y="398050"/>
                          <a:pt x="419296" y="398621"/>
                          <a:pt x="419582" y="398812"/>
                        </a:cubicBezTo>
                        <a:cubicBezTo>
                          <a:pt x="419868" y="399002"/>
                          <a:pt x="420058" y="399002"/>
                          <a:pt x="420058" y="399479"/>
                        </a:cubicBezTo>
                        <a:cubicBezTo>
                          <a:pt x="420058" y="399860"/>
                          <a:pt x="420154" y="400241"/>
                          <a:pt x="420154" y="400431"/>
                        </a:cubicBezTo>
                        <a:cubicBezTo>
                          <a:pt x="420154" y="400717"/>
                          <a:pt x="420154" y="401288"/>
                          <a:pt x="420154" y="401479"/>
                        </a:cubicBezTo>
                        <a:cubicBezTo>
                          <a:pt x="420154" y="401669"/>
                          <a:pt x="420154" y="402241"/>
                          <a:pt x="420439" y="402241"/>
                        </a:cubicBezTo>
                        <a:cubicBezTo>
                          <a:pt x="420725" y="402241"/>
                          <a:pt x="421201" y="401860"/>
                          <a:pt x="421297" y="402241"/>
                        </a:cubicBezTo>
                        <a:cubicBezTo>
                          <a:pt x="421297" y="402717"/>
                          <a:pt x="421392" y="402812"/>
                          <a:pt x="421106" y="403003"/>
                        </a:cubicBezTo>
                        <a:cubicBezTo>
                          <a:pt x="420820" y="403098"/>
                          <a:pt x="420630" y="402622"/>
                          <a:pt x="420439" y="403003"/>
                        </a:cubicBezTo>
                        <a:cubicBezTo>
                          <a:pt x="420249" y="403384"/>
                          <a:pt x="420154" y="403479"/>
                          <a:pt x="420344" y="403670"/>
                        </a:cubicBezTo>
                        <a:cubicBezTo>
                          <a:pt x="420439" y="403860"/>
                          <a:pt x="420916" y="404146"/>
                          <a:pt x="420630" y="404336"/>
                        </a:cubicBezTo>
                        <a:cubicBezTo>
                          <a:pt x="420344" y="404622"/>
                          <a:pt x="420154" y="404622"/>
                          <a:pt x="420439" y="404813"/>
                        </a:cubicBezTo>
                        <a:cubicBezTo>
                          <a:pt x="420725" y="405003"/>
                          <a:pt x="420820" y="405289"/>
                          <a:pt x="420820" y="405479"/>
                        </a:cubicBezTo>
                        <a:cubicBezTo>
                          <a:pt x="420820" y="405670"/>
                          <a:pt x="421011" y="406051"/>
                          <a:pt x="421201" y="406051"/>
                        </a:cubicBezTo>
                        <a:cubicBezTo>
                          <a:pt x="421487" y="406146"/>
                          <a:pt x="421963" y="406241"/>
                          <a:pt x="422249" y="406337"/>
                        </a:cubicBezTo>
                        <a:cubicBezTo>
                          <a:pt x="422535" y="406432"/>
                          <a:pt x="423487" y="406718"/>
                          <a:pt x="423678" y="406718"/>
                        </a:cubicBezTo>
                        <a:cubicBezTo>
                          <a:pt x="426440" y="406622"/>
                          <a:pt x="426250" y="406813"/>
                          <a:pt x="426250" y="407575"/>
                        </a:cubicBezTo>
                        <a:lnTo>
                          <a:pt x="426250" y="407575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6" name="任意多边形: 形状 1935"/>
                  <p:cNvSpPr/>
                  <p:nvPr/>
                </p:nvSpPr>
                <p:spPr>
                  <a:xfrm>
                    <a:off x="5922224" y="2754057"/>
                    <a:ext cx="928837" cy="809244"/>
                  </a:xfrm>
                  <a:custGeom>
                    <a:avLst/>
                    <a:gdLst>
                      <a:gd name="connsiteX0" fmla="*/ 758706 w 928837"/>
                      <a:gd name="connsiteY0" fmla="*/ 0 h 809244"/>
                      <a:gd name="connsiteX1" fmla="*/ 758896 w 928837"/>
                      <a:gd name="connsiteY1" fmla="*/ 0 h 809244"/>
                      <a:gd name="connsiteX2" fmla="*/ 760230 w 928837"/>
                      <a:gd name="connsiteY2" fmla="*/ 762 h 809244"/>
                      <a:gd name="connsiteX3" fmla="*/ 761944 w 928837"/>
                      <a:gd name="connsiteY3" fmla="*/ 1715 h 809244"/>
                      <a:gd name="connsiteX4" fmla="*/ 763373 w 928837"/>
                      <a:gd name="connsiteY4" fmla="*/ 2667 h 809244"/>
                      <a:gd name="connsiteX5" fmla="*/ 764611 w 928837"/>
                      <a:gd name="connsiteY5" fmla="*/ 2953 h 809244"/>
                      <a:gd name="connsiteX6" fmla="*/ 765183 w 928837"/>
                      <a:gd name="connsiteY6" fmla="*/ 5048 h 809244"/>
                      <a:gd name="connsiteX7" fmla="*/ 764992 w 928837"/>
                      <a:gd name="connsiteY7" fmla="*/ 6286 h 809244"/>
                      <a:gd name="connsiteX8" fmla="*/ 767374 w 928837"/>
                      <a:gd name="connsiteY8" fmla="*/ 7429 h 809244"/>
                      <a:gd name="connsiteX9" fmla="*/ 768421 w 928837"/>
                      <a:gd name="connsiteY9" fmla="*/ 7906 h 809244"/>
                      <a:gd name="connsiteX10" fmla="*/ 769278 w 928837"/>
                      <a:gd name="connsiteY10" fmla="*/ 9144 h 809244"/>
                      <a:gd name="connsiteX11" fmla="*/ 769659 w 928837"/>
                      <a:gd name="connsiteY11" fmla="*/ 10001 h 809244"/>
                      <a:gd name="connsiteX12" fmla="*/ 770612 w 928837"/>
                      <a:gd name="connsiteY12" fmla="*/ 11144 h 809244"/>
                      <a:gd name="connsiteX13" fmla="*/ 770136 w 928837"/>
                      <a:gd name="connsiteY13" fmla="*/ 13145 h 809244"/>
                      <a:gd name="connsiteX14" fmla="*/ 768421 w 928837"/>
                      <a:gd name="connsiteY14" fmla="*/ 14764 h 809244"/>
                      <a:gd name="connsiteX15" fmla="*/ 768040 w 928837"/>
                      <a:gd name="connsiteY15" fmla="*/ 17240 h 809244"/>
                      <a:gd name="connsiteX16" fmla="*/ 767469 w 928837"/>
                      <a:gd name="connsiteY16" fmla="*/ 19336 h 809244"/>
                      <a:gd name="connsiteX17" fmla="*/ 766611 w 928837"/>
                      <a:gd name="connsiteY17" fmla="*/ 20479 h 809244"/>
                      <a:gd name="connsiteX18" fmla="*/ 767183 w 928837"/>
                      <a:gd name="connsiteY18" fmla="*/ 21622 h 809244"/>
                      <a:gd name="connsiteX19" fmla="*/ 766707 w 928837"/>
                      <a:gd name="connsiteY19" fmla="*/ 23051 h 809244"/>
                      <a:gd name="connsiteX20" fmla="*/ 765087 w 928837"/>
                      <a:gd name="connsiteY20" fmla="*/ 25432 h 809244"/>
                      <a:gd name="connsiteX21" fmla="*/ 764611 w 928837"/>
                      <a:gd name="connsiteY21" fmla="*/ 26194 h 809244"/>
                      <a:gd name="connsiteX22" fmla="*/ 763754 w 928837"/>
                      <a:gd name="connsiteY22" fmla="*/ 27051 h 809244"/>
                      <a:gd name="connsiteX23" fmla="*/ 763087 w 928837"/>
                      <a:gd name="connsiteY23" fmla="*/ 29051 h 809244"/>
                      <a:gd name="connsiteX24" fmla="*/ 761373 w 928837"/>
                      <a:gd name="connsiteY24" fmla="*/ 31337 h 809244"/>
                      <a:gd name="connsiteX25" fmla="*/ 759849 w 928837"/>
                      <a:gd name="connsiteY25" fmla="*/ 32385 h 809244"/>
                      <a:gd name="connsiteX26" fmla="*/ 759277 w 928837"/>
                      <a:gd name="connsiteY26" fmla="*/ 33719 h 809244"/>
                      <a:gd name="connsiteX27" fmla="*/ 757944 w 928837"/>
                      <a:gd name="connsiteY27" fmla="*/ 35338 h 809244"/>
                      <a:gd name="connsiteX28" fmla="*/ 757563 w 928837"/>
                      <a:gd name="connsiteY28" fmla="*/ 36481 h 809244"/>
                      <a:gd name="connsiteX29" fmla="*/ 758896 w 928837"/>
                      <a:gd name="connsiteY29" fmla="*/ 36862 h 809244"/>
                      <a:gd name="connsiteX30" fmla="*/ 760134 w 928837"/>
                      <a:gd name="connsiteY30" fmla="*/ 36290 h 809244"/>
                      <a:gd name="connsiteX31" fmla="*/ 761563 w 928837"/>
                      <a:gd name="connsiteY31" fmla="*/ 36862 h 809244"/>
                      <a:gd name="connsiteX32" fmla="*/ 762992 w 928837"/>
                      <a:gd name="connsiteY32" fmla="*/ 38195 h 809244"/>
                      <a:gd name="connsiteX33" fmla="*/ 764516 w 928837"/>
                      <a:gd name="connsiteY33" fmla="*/ 38672 h 809244"/>
                      <a:gd name="connsiteX34" fmla="*/ 765373 w 928837"/>
                      <a:gd name="connsiteY34" fmla="*/ 39624 h 809244"/>
                      <a:gd name="connsiteX35" fmla="*/ 767564 w 928837"/>
                      <a:gd name="connsiteY35" fmla="*/ 39910 h 809244"/>
                      <a:gd name="connsiteX36" fmla="*/ 768707 w 928837"/>
                      <a:gd name="connsiteY36" fmla="*/ 40767 h 809244"/>
                      <a:gd name="connsiteX37" fmla="*/ 769945 w 928837"/>
                      <a:gd name="connsiteY37" fmla="*/ 40672 h 809244"/>
                      <a:gd name="connsiteX38" fmla="*/ 771279 w 928837"/>
                      <a:gd name="connsiteY38" fmla="*/ 40862 h 809244"/>
                      <a:gd name="connsiteX39" fmla="*/ 772803 w 928837"/>
                      <a:gd name="connsiteY39" fmla="*/ 41243 h 809244"/>
                      <a:gd name="connsiteX40" fmla="*/ 773184 w 928837"/>
                      <a:gd name="connsiteY40" fmla="*/ 43339 h 809244"/>
                      <a:gd name="connsiteX41" fmla="*/ 774898 w 928837"/>
                      <a:gd name="connsiteY41" fmla="*/ 44863 h 809244"/>
                      <a:gd name="connsiteX42" fmla="*/ 775851 w 928837"/>
                      <a:gd name="connsiteY42" fmla="*/ 46577 h 809244"/>
                      <a:gd name="connsiteX43" fmla="*/ 778042 w 928837"/>
                      <a:gd name="connsiteY43" fmla="*/ 46863 h 809244"/>
                      <a:gd name="connsiteX44" fmla="*/ 780042 w 928837"/>
                      <a:gd name="connsiteY44" fmla="*/ 46958 h 809244"/>
                      <a:gd name="connsiteX45" fmla="*/ 782042 w 928837"/>
                      <a:gd name="connsiteY45" fmla="*/ 46101 h 809244"/>
                      <a:gd name="connsiteX46" fmla="*/ 782423 w 928837"/>
                      <a:gd name="connsiteY46" fmla="*/ 44387 h 809244"/>
                      <a:gd name="connsiteX47" fmla="*/ 784042 w 928837"/>
                      <a:gd name="connsiteY47" fmla="*/ 40957 h 809244"/>
                      <a:gd name="connsiteX48" fmla="*/ 783757 w 928837"/>
                      <a:gd name="connsiteY48" fmla="*/ 40005 h 809244"/>
                      <a:gd name="connsiteX49" fmla="*/ 784804 w 928837"/>
                      <a:gd name="connsiteY49" fmla="*/ 39243 h 809244"/>
                      <a:gd name="connsiteX50" fmla="*/ 784804 w 928837"/>
                      <a:gd name="connsiteY50" fmla="*/ 38100 h 809244"/>
                      <a:gd name="connsiteX51" fmla="*/ 785661 w 928837"/>
                      <a:gd name="connsiteY51" fmla="*/ 36290 h 809244"/>
                      <a:gd name="connsiteX52" fmla="*/ 785852 w 928837"/>
                      <a:gd name="connsiteY52" fmla="*/ 34480 h 809244"/>
                      <a:gd name="connsiteX53" fmla="*/ 786804 w 928837"/>
                      <a:gd name="connsiteY53" fmla="*/ 35528 h 809244"/>
                      <a:gd name="connsiteX54" fmla="*/ 788424 w 928837"/>
                      <a:gd name="connsiteY54" fmla="*/ 36195 h 809244"/>
                      <a:gd name="connsiteX55" fmla="*/ 789948 w 928837"/>
                      <a:gd name="connsiteY55" fmla="*/ 35814 h 809244"/>
                      <a:gd name="connsiteX56" fmla="*/ 791091 w 928837"/>
                      <a:gd name="connsiteY56" fmla="*/ 35814 h 809244"/>
                      <a:gd name="connsiteX57" fmla="*/ 792139 w 928837"/>
                      <a:gd name="connsiteY57" fmla="*/ 37624 h 809244"/>
                      <a:gd name="connsiteX58" fmla="*/ 793567 w 928837"/>
                      <a:gd name="connsiteY58" fmla="*/ 38672 h 809244"/>
                      <a:gd name="connsiteX59" fmla="*/ 795091 w 928837"/>
                      <a:gd name="connsiteY59" fmla="*/ 39529 h 809244"/>
                      <a:gd name="connsiteX60" fmla="*/ 795853 w 928837"/>
                      <a:gd name="connsiteY60" fmla="*/ 38957 h 809244"/>
                      <a:gd name="connsiteX61" fmla="*/ 797187 w 928837"/>
                      <a:gd name="connsiteY61" fmla="*/ 40767 h 809244"/>
                      <a:gd name="connsiteX62" fmla="*/ 797377 w 928837"/>
                      <a:gd name="connsiteY62" fmla="*/ 42577 h 809244"/>
                      <a:gd name="connsiteX63" fmla="*/ 798901 w 928837"/>
                      <a:gd name="connsiteY63" fmla="*/ 43148 h 809244"/>
                      <a:gd name="connsiteX64" fmla="*/ 800806 w 928837"/>
                      <a:gd name="connsiteY64" fmla="*/ 43529 h 809244"/>
                      <a:gd name="connsiteX65" fmla="*/ 801949 w 928837"/>
                      <a:gd name="connsiteY65" fmla="*/ 43625 h 809244"/>
                      <a:gd name="connsiteX66" fmla="*/ 803187 w 928837"/>
                      <a:gd name="connsiteY66" fmla="*/ 42767 h 809244"/>
                      <a:gd name="connsiteX67" fmla="*/ 804140 w 928837"/>
                      <a:gd name="connsiteY67" fmla="*/ 43148 h 809244"/>
                      <a:gd name="connsiteX68" fmla="*/ 804902 w 928837"/>
                      <a:gd name="connsiteY68" fmla="*/ 43529 h 809244"/>
                      <a:gd name="connsiteX69" fmla="*/ 806426 w 928837"/>
                      <a:gd name="connsiteY69" fmla="*/ 43053 h 809244"/>
                      <a:gd name="connsiteX70" fmla="*/ 807283 w 928837"/>
                      <a:gd name="connsiteY70" fmla="*/ 43625 h 809244"/>
                      <a:gd name="connsiteX71" fmla="*/ 806521 w 928837"/>
                      <a:gd name="connsiteY71" fmla="*/ 44672 h 809244"/>
                      <a:gd name="connsiteX72" fmla="*/ 807283 w 928837"/>
                      <a:gd name="connsiteY72" fmla="*/ 46196 h 809244"/>
                      <a:gd name="connsiteX73" fmla="*/ 806902 w 928837"/>
                      <a:gd name="connsiteY73" fmla="*/ 47530 h 809244"/>
                      <a:gd name="connsiteX74" fmla="*/ 806426 w 928837"/>
                      <a:gd name="connsiteY74" fmla="*/ 48482 h 809244"/>
                      <a:gd name="connsiteX75" fmla="*/ 805188 w 928837"/>
                      <a:gd name="connsiteY75" fmla="*/ 49340 h 809244"/>
                      <a:gd name="connsiteX76" fmla="*/ 804045 w 928837"/>
                      <a:gd name="connsiteY76" fmla="*/ 50102 h 809244"/>
                      <a:gd name="connsiteX77" fmla="*/ 804331 w 928837"/>
                      <a:gd name="connsiteY77" fmla="*/ 52388 h 809244"/>
                      <a:gd name="connsiteX78" fmla="*/ 805378 w 928837"/>
                      <a:gd name="connsiteY78" fmla="*/ 54293 h 809244"/>
                      <a:gd name="connsiteX79" fmla="*/ 806712 w 928837"/>
                      <a:gd name="connsiteY79" fmla="*/ 56959 h 809244"/>
                      <a:gd name="connsiteX80" fmla="*/ 808236 w 928837"/>
                      <a:gd name="connsiteY80" fmla="*/ 57531 h 809244"/>
                      <a:gd name="connsiteX81" fmla="*/ 808426 w 928837"/>
                      <a:gd name="connsiteY81" fmla="*/ 60103 h 809244"/>
                      <a:gd name="connsiteX82" fmla="*/ 808902 w 928837"/>
                      <a:gd name="connsiteY82" fmla="*/ 61341 h 809244"/>
                      <a:gd name="connsiteX83" fmla="*/ 810141 w 928837"/>
                      <a:gd name="connsiteY83" fmla="*/ 63722 h 809244"/>
                      <a:gd name="connsiteX84" fmla="*/ 811474 w 928837"/>
                      <a:gd name="connsiteY84" fmla="*/ 66389 h 809244"/>
                      <a:gd name="connsiteX85" fmla="*/ 811855 w 928837"/>
                      <a:gd name="connsiteY85" fmla="*/ 67913 h 809244"/>
                      <a:gd name="connsiteX86" fmla="*/ 813570 w 928837"/>
                      <a:gd name="connsiteY86" fmla="*/ 70390 h 809244"/>
                      <a:gd name="connsiteX87" fmla="*/ 814903 w 928837"/>
                      <a:gd name="connsiteY87" fmla="*/ 72485 h 809244"/>
                      <a:gd name="connsiteX88" fmla="*/ 815951 w 928837"/>
                      <a:gd name="connsiteY88" fmla="*/ 73533 h 809244"/>
                      <a:gd name="connsiteX89" fmla="*/ 815760 w 928837"/>
                      <a:gd name="connsiteY89" fmla="*/ 74962 h 809244"/>
                      <a:gd name="connsiteX90" fmla="*/ 817380 w 928837"/>
                      <a:gd name="connsiteY90" fmla="*/ 75724 h 809244"/>
                      <a:gd name="connsiteX91" fmla="*/ 816999 w 928837"/>
                      <a:gd name="connsiteY91" fmla="*/ 76962 h 809244"/>
                      <a:gd name="connsiteX92" fmla="*/ 817475 w 928837"/>
                      <a:gd name="connsiteY92" fmla="*/ 77629 h 809244"/>
                      <a:gd name="connsiteX93" fmla="*/ 817666 w 928837"/>
                      <a:gd name="connsiteY93" fmla="*/ 78677 h 809244"/>
                      <a:gd name="connsiteX94" fmla="*/ 817951 w 928837"/>
                      <a:gd name="connsiteY94" fmla="*/ 80296 h 809244"/>
                      <a:gd name="connsiteX95" fmla="*/ 818999 w 928837"/>
                      <a:gd name="connsiteY95" fmla="*/ 80867 h 809244"/>
                      <a:gd name="connsiteX96" fmla="*/ 819666 w 928837"/>
                      <a:gd name="connsiteY96" fmla="*/ 82201 h 809244"/>
                      <a:gd name="connsiteX97" fmla="*/ 821285 w 928837"/>
                      <a:gd name="connsiteY97" fmla="*/ 82677 h 809244"/>
                      <a:gd name="connsiteX98" fmla="*/ 821476 w 928837"/>
                      <a:gd name="connsiteY98" fmla="*/ 84106 h 809244"/>
                      <a:gd name="connsiteX99" fmla="*/ 822714 w 928837"/>
                      <a:gd name="connsiteY99" fmla="*/ 86201 h 809244"/>
                      <a:gd name="connsiteX100" fmla="*/ 823952 w 928837"/>
                      <a:gd name="connsiteY100" fmla="*/ 86201 h 809244"/>
                      <a:gd name="connsiteX101" fmla="*/ 825476 w 928837"/>
                      <a:gd name="connsiteY101" fmla="*/ 85820 h 809244"/>
                      <a:gd name="connsiteX102" fmla="*/ 828429 w 928837"/>
                      <a:gd name="connsiteY102" fmla="*/ 86296 h 809244"/>
                      <a:gd name="connsiteX103" fmla="*/ 830810 w 928837"/>
                      <a:gd name="connsiteY103" fmla="*/ 86963 h 809244"/>
                      <a:gd name="connsiteX104" fmla="*/ 832334 w 928837"/>
                      <a:gd name="connsiteY104" fmla="*/ 87440 h 809244"/>
                      <a:gd name="connsiteX105" fmla="*/ 834144 w 928837"/>
                      <a:gd name="connsiteY105" fmla="*/ 86011 h 809244"/>
                      <a:gd name="connsiteX106" fmla="*/ 835382 w 928837"/>
                      <a:gd name="connsiteY106" fmla="*/ 85725 h 809244"/>
                      <a:gd name="connsiteX107" fmla="*/ 837097 w 928837"/>
                      <a:gd name="connsiteY107" fmla="*/ 85058 h 809244"/>
                      <a:gd name="connsiteX108" fmla="*/ 837477 w 928837"/>
                      <a:gd name="connsiteY108" fmla="*/ 84296 h 809244"/>
                      <a:gd name="connsiteX109" fmla="*/ 839478 w 928837"/>
                      <a:gd name="connsiteY109" fmla="*/ 84011 h 809244"/>
                      <a:gd name="connsiteX110" fmla="*/ 840526 w 928837"/>
                      <a:gd name="connsiteY110" fmla="*/ 83058 h 809244"/>
                      <a:gd name="connsiteX111" fmla="*/ 841287 w 928837"/>
                      <a:gd name="connsiteY111" fmla="*/ 82201 h 809244"/>
                      <a:gd name="connsiteX112" fmla="*/ 842526 w 928837"/>
                      <a:gd name="connsiteY112" fmla="*/ 81058 h 809244"/>
                      <a:gd name="connsiteX113" fmla="*/ 842811 w 928837"/>
                      <a:gd name="connsiteY113" fmla="*/ 78772 h 809244"/>
                      <a:gd name="connsiteX114" fmla="*/ 843764 w 928837"/>
                      <a:gd name="connsiteY114" fmla="*/ 77819 h 809244"/>
                      <a:gd name="connsiteX115" fmla="*/ 845955 w 928837"/>
                      <a:gd name="connsiteY115" fmla="*/ 78677 h 809244"/>
                      <a:gd name="connsiteX116" fmla="*/ 847479 w 928837"/>
                      <a:gd name="connsiteY116" fmla="*/ 78486 h 809244"/>
                      <a:gd name="connsiteX117" fmla="*/ 849098 w 928837"/>
                      <a:gd name="connsiteY117" fmla="*/ 80010 h 809244"/>
                      <a:gd name="connsiteX118" fmla="*/ 850812 w 928837"/>
                      <a:gd name="connsiteY118" fmla="*/ 80486 h 809244"/>
                      <a:gd name="connsiteX119" fmla="*/ 852051 w 928837"/>
                      <a:gd name="connsiteY119" fmla="*/ 79343 h 809244"/>
                      <a:gd name="connsiteX120" fmla="*/ 854337 w 928837"/>
                      <a:gd name="connsiteY120" fmla="*/ 79058 h 809244"/>
                      <a:gd name="connsiteX121" fmla="*/ 855670 w 928837"/>
                      <a:gd name="connsiteY121" fmla="*/ 77248 h 809244"/>
                      <a:gd name="connsiteX122" fmla="*/ 857766 w 928837"/>
                      <a:gd name="connsiteY122" fmla="*/ 76962 h 809244"/>
                      <a:gd name="connsiteX123" fmla="*/ 858909 w 928837"/>
                      <a:gd name="connsiteY123" fmla="*/ 76581 h 809244"/>
                      <a:gd name="connsiteX124" fmla="*/ 860909 w 928837"/>
                      <a:gd name="connsiteY124" fmla="*/ 78010 h 809244"/>
                      <a:gd name="connsiteX125" fmla="*/ 862052 w 928837"/>
                      <a:gd name="connsiteY125" fmla="*/ 78772 h 809244"/>
                      <a:gd name="connsiteX126" fmla="*/ 863481 w 928837"/>
                      <a:gd name="connsiteY126" fmla="*/ 78772 h 809244"/>
                      <a:gd name="connsiteX127" fmla="*/ 865005 w 928837"/>
                      <a:gd name="connsiteY127" fmla="*/ 78391 h 809244"/>
                      <a:gd name="connsiteX128" fmla="*/ 865195 w 928837"/>
                      <a:gd name="connsiteY128" fmla="*/ 77057 h 809244"/>
                      <a:gd name="connsiteX129" fmla="*/ 865386 w 928837"/>
                      <a:gd name="connsiteY129" fmla="*/ 74486 h 809244"/>
                      <a:gd name="connsiteX130" fmla="*/ 866624 w 928837"/>
                      <a:gd name="connsiteY130" fmla="*/ 73247 h 809244"/>
                      <a:gd name="connsiteX131" fmla="*/ 869291 w 928837"/>
                      <a:gd name="connsiteY131" fmla="*/ 73628 h 809244"/>
                      <a:gd name="connsiteX132" fmla="*/ 871101 w 928837"/>
                      <a:gd name="connsiteY132" fmla="*/ 74962 h 809244"/>
                      <a:gd name="connsiteX133" fmla="*/ 872434 w 928837"/>
                      <a:gd name="connsiteY133" fmla="*/ 74200 h 809244"/>
                      <a:gd name="connsiteX134" fmla="*/ 874339 w 928837"/>
                      <a:gd name="connsiteY134" fmla="*/ 72390 h 809244"/>
                      <a:gd name="connsiteX135" fmla="*/ 875006 w 928837"/>
                      <a:gd name="connsiteY135" fmla="*/ 70866 h 809244"/>
                      <a:gd name="connsiteX136" fmla="*/ 877483 w 928837"/>
                      <a:gd name="connsiteY136" fmla="*/ 70961 h 809244"/>
                      <a:gd name="connsiteX137" fmla="*/ 877768 w 928837"/>
                      <a:gd name="connsiteY137" fmla="*/ 69532 h 809244"/>
                      <a:gd name="connsiteX138" fmla="*/ 878530 w 928837"/>
                      <a:gd name="connsiteY138" fmla="*/ 67723 h 809244"/>
                      <a:gd name="connsiteX139" fmla="*/ 878626 w 928837"/>
                      <a:gd name="connsiteY139" fmla="*/ 66770 h 809244"/>
                      <a:gd name="connsiteX140" fmla="*/ 877864 w 928837"/>
                      <a:gd name="connsiteY140" fmla="*/ 65437 h 809244"/>
                      <a:gd name="connsiteX141" fmla="*/ 878816 w 928837"/>
                      <a:gd name="connsiteY141" fmla="*/ 64484 h 809244"/>
                      <a:gd name="connsiteX142" fmla="*/ 880435 w 928837"/>
                      <a:gd name="connsiteY142" fmla="*/ 62865 h 809244"/>
                      <a:gd name="connsiteX143" fmla="*/ 881578 w 928837"/>
                      <a:gd name="connsiteY143" fmla="*/ 60960 h 809244"/>
                      <a:gd name="connsiteX144" fmla="*/ 880531 w 928837"/>
                      <a:gd name="connsiteY144" fmla="*/ 58674 h 809244"/>
                      <a:gd name="connsiteX145" fmla="*/ 881578 w 928837"/>
                      <a:gd name="connsiteY145" fmla="*/ 55912 h 809244"/>
                      <a:gd name="connsiteX146" fmla="*/ 882435 w 928837"/>
                      <a:gd name="connsiteY146" fmla="*/ 57055 h 809244"/>
                      <a:gd name="connsiteX147" fmla="*/ 884341 w 928837"/>
                      <a:gd name="connsiteY147" fmla="*/ 56864 h 809244"/>
                      <a:gd name="connsiteX148" fmla="*/ 886912 w 928837"/>
                      <a:gd name="connsiteY148" fmla="*/ 56293 h 809244"/>
                      <a:gd name="connsiteX149" fmla="*/ 888151 w 928837"/>
                      <a:gd name="connsiteY149" fmla="*/ 56674 h 809244"/>
                      <a:gd name="connsiteX150" fmla="*/ 889389 w 928837"/>
                      <a:gd name="connsiteY150" fmla="*/ 56483 h 809244"/>
                      <a:gd name="connsiteX151" fmla="*/ 890532 w 928837"/>
                      <a:gd name="connsiteY151" fmla="*/ 58103 h 809244"/>
                      <a:gd name="connsiteX152" fmla="*/ 895675 w 928837"/>
                      <a:gd name="connsiteY152" fmla="*/ 61341 h 809244"/>
                      <a:gd name="connsiteX153" fmla="*/ 897390 w 928837"/>
                      <a:gd name="connsiteY153" fmla="*/ 62960 h 809244"/>
                      <a:gd name="connsiteX154" fmla="*/ 899485 w 928837"/>
                      <a:gd name="connsiteY154" fmla="*/ 65342 h 809244"/>
                      <a:gd name="connsiteX155" fmla="*/ 901390 w 928837"/>
                      <a:gd name="connsiteY155" fmla="*/ 66866 h 809244"/>
                      <a:gd name="connsiteX156" fmla="*/ 903105 w 928837"/>
                      <a:gd name="connsiteY156" fmla="*/ 68199 h 809244"/>
                      <a:gd name="connsiteX157" fmla="*/ 905295 w 928837"/>
                      <a:gd name="connsiteY157" fmla="*/ 70866 h 809244"/>
                      <a:gd name="connsiteX158" fmla="*/ 906248 w 928837"/>
                      <a:gd name="connsiteY158" fmla="*/ 71628 h 809244"/>
                      <a:gd name="connsiteX159" fmla="*/ 908058 w 928837"/>
                      <a:gd name="connsiteY159" fmla="*/ 71628 h 809244"/>
                      <a:gd name="connsiteX160" fmla="*/ 908534 w 928837"/>
                      <a:gd name="connsiteY160" fmla="*/ 72009 h 809244"/>
                      <a:gd name="connsiteX161" fmla="*/ 909201 w 928837"/>
                      <a:gd name="connsiteY161" fmla="*/ 73628 h 809244"/>
                      <a:gd name="connsiteX162" fmla="*/ 910344 w 928837"/>
                      <a:gd name="connsiteY162" fmla="*/ 74867 h 809244"/>
                      <a:gd name="connsiteX163" fmla="*/ 911773 w 928837"/>
                      <a:gd name="connsiteY163" fmla="*/ 75057 h 809244"/>
                      <a:gd name="connsiteX164" fmla="*/ 912725 w 928837"/>
                      <a:gd name="connsiteY164" fmla="*/ 75438 h 809244"/>
                      <a:gd name="connsiteX165" fmla="*/ 913582 w 928837"/>
                      <a:gd name="connsiteY165" fmla="*/ 74771 h 809244"/>
                      <a:gd name="connsiteX166" fmla="*/ 913677 w 928837"/>
                      <a:gd name="connsiteY166" fmla="*/ 76010 h 809244"/>
                      <a:gd name="connsiteX167" fmla="*/ 914820 w 928837"/>
                      <a:gd name="connsiteY167" fmla="*/ 77438 h 809244"/>
                      <a:gd name="connsiteX168" fmla="*/ 916249 w 928837"/>
                      <a:gd name="connsiteY168" fmla="*/ 78772 h 809244"/>
                      <a:gd name="connsiteX169" fmla="*/ 916726 w 928837"/>
                      <a:gd name="connsiteY169" fmla="*/ 80677 h 809244"/>
                      <a:gd name="connsiteX170" fmla="*/ 917773 w 928837"/>
                      <a:gd name="connsiteY170" fmla="*/ 82391 h 809244"/>
                      <a:gd name="connsiteX171" fmla="*/ 916630 w 928837"/>
                      <a:gd name="connsiteY171" fmla="*/ 84487 h 809244"/>
                      <a:gd name="connsiteX172" fmla="*/ 916821 w 928837"/>
                      <a:gd name="connsiteY172" fmla="*/ 86392 h 809244"/>
                      <a:gd name="connsiteX173" fmla="*/ 916154 w 928837"/>
                      <a:gd name="connsiteY173" fmla="*/ 85916 h 809244"/>
                      <a:gd name="connsiteX174" fmla="*/ 915297 w 928837"/>
                      <a:gd name="connsiteY174" fmla="*/ 85916 h 809244"/>
                      <a:gd name="connsiteX175" fmla="*/ 915106 w 928837"/>
                      <a:gd name="connsiteY175" fmla="*/ 88011 h 809244"/>
                      <a:gd name="connsiteX176" fmla="*/ 914820 w 928837"/>
                      <a:gd name="connsiteY176" fmla="*/ 89249 h 809244"/>
                      <a:gd name="connsiteX177" fmla="*/ 914344 w 928837"/>
                      <a:gd name="connsiteY177" fmla="*/ 90297 h 809244"/>
                      <a:gd name="connsiteX178" fmla="*/ 913392 w 928837"/>
                      <a:gd name="connsiteY178" fmla="*/ 91154 h 809244"/>
                      <a:gd name="connsiteX179" fmla="*/ 913106 w 928837"/>
                      <a:gd name="connsiteY179" fmla="*/ 91916 h 809244"/>
                      <a:gd name="connsiteX180" fmla="*/ 912820 w 928837"/>
                      <a:gd name="connsiteY180" fmla="*/ 92869 h 809244"/>
                      <a:gd name="connsiteX181" fmla="*/ 911201 w 928837"/>
                      <a:gd name="connsiteY181" fmla="*/ 93631 h 809244"/>
                      <a:gd name="connsiteX182" fmla="*/ 912439 w 928837"/>
                      <a:gd name="connsiteY182" fmla="*/ 95060 h 809244"/>
                      <a:gd name="connsiteX183" fmla="*/ 913677 w 928837"/>
                      <a:gd name="connsiteY183" fmla="*/ 96298 h 809244"/>
                      <a:gd name="connsiteX184" fmla="*/ 913487 w 928837"/>
                      <a:gd name="connsiteY184" fmla="*/ 98489 h 809244"/>
                      <a:gd name="connsiteX185" fmla="*/ 915392 w 928837"/>
                      <a:gd name="connsiteY185" fmla="*/ 101822 h 809244"/>
                      <a:gd name="connsiteX186" fmla="*/ 914249 w 928837"/>
                      <a:gd name="connsiteY186" fmla="*/ 103823 h 809244"/>
                      <a:gd name="connsiteX187" fmla="*/ 912630 w 928837"/>
                      <a:gd name="connsiteY187" fmla="*/ 105918 h 809244"/>
                      <a:gd name="connsiteX188" fmla="*/ 911582 w 928837"/>
                      <a:gd name="connsiteY188" fmla="*/ 107633 h 809244"/>
                      <a:gd name="connsiteX189" fmla="*/ 910534 w 928837"/>
                      <a:gd name="connsiteY189" fmla="*/ 108680 h 809244"/>
                      <a:gd name="connsiteX190" fmla="*/ 909486 w 928837"/>
                      <a:gd name="connsiteY190" fmla="*/ 110300 h 809244"/>
                      <a:gd name="connsiteX191" fmla="*/ 910058 w 928837"/>
                      <a:gd name="connsiteY191" fmla="*/ 111538 h 809244"/>
                      <a:gd name="connsiteX192" fmla="*/ 908915 w 928837"/>
                      <a:gd name="connsiteY192" fmla="*/ 111062 h 809244"/>
                      <a:gd name="connsiteX193" fmla="*/ 908343 w 928837"/>
                      <a:gd name="connsiteY193" fmla="*/ 111442 h 809244"/>
                      <a:gd name="connsiteX194" fmla="*/ 909106 w 928837"/>
                      <a:gd name="connsiteY194" fmla="*/ 112776 h 809244"/>
                      <a:gd name="connsiteX195" fmla="*/ 909486 w 928837"/>
                      <a:gd name="connsiteY195" fmla="*/ 114110 h 809244"/>
                      <a:gd name="connsiteX196" fmla="*/ 908915 w 928837"/>
                      <a:gd name="connsiteY196" fmla="*/ 115729 h 809244"/>
                      <a:gd name="connsiteX197" fmla="*/ 908820 w 928837"/>
                      <a:gd name="connsiteY197" fmla="*/ 116872 h 809244"/>
                      <a:gd name="connsiteX198" fmla="*/ 907867 w 928837"/>
                      <a:gd name="connsiteY198" fmla="*/ 117919 h 809244"/>
                      <a:gd name="connsiteX199" fmla="*/ 908058 w 928837"/>
                      <a:gd name="connsiteY199" fmla="*/ 119539 h 809244"/>
                      <a:gd name="connsiteX200" fmla="*/ 908439 w 928837"/>
                      <a:gd name="connsiteY200" fmla="*/ 121539 h 809244"/>
                      <a:gd name="connsiteX201" fmla="*/ 907201 w 928837"/>
                      <a:gd name="connsiteY201" fmla="*/ 122492 h 809244"/>
                      <a:gd name="connsiteX202" fmla="*/ 906534 w 928837"/>
                      <a:gd name="connsiteY202" fmla="*/ 123920 h 809244"/>
                      <a:gd name="connsiteX203" fmla="*/ 906915 w 928837"/>
                      <a:gd name="connsiteY203" fmla="*/ 125349 h 809244"/>
                      <a:gd name="connsiteX204" fmla="*/ 905391 w 928837"/>
                      <a:gd name="connsiteY204" fmla="*/ 125635 h 809244"/>
                      <a:gd name="connsiteX205" fmla="*/ 904724 w 928837"/>
                      <a:gd name="connsiteY205" fmla="*/ 126492 h 809244"/>
                      <a:gd name="connsiteX206" fmla="*/ 904724 w 928837"/>
                      <a:gd name="connsiteY206" fmla="*/ 128492 h 809244"/>
                      <a:gd name="connsiteX207" fmla="*/ 906058 w 928837"/>
                      <a:gd name="connsiteY207" fmla="*/ 128969 h 809244"/>
                      <a:gd name="connsiteX208" fmla="*/ 906439 w 928837"/>
                      <a:gd name="connsiteY208" fmla="*/ 129921 h 809244"/>
                      <a:gd name="connsiteX209" fmla="*/ 904819 w 928837"/>
                      <a:gd name="connsiteY209" fmla="*/ 130112 h 809244"/>
                      <a:gd name="connsiteX210" fmla="*/ 905295 w 928837"/>
                      <a:gd name="connsiteY210" fmla="*/ 130683 h 809244"/>
                      <a:gd name="connsiteX211" fmla="*/ 906343 w 928837"/>
                      <a:gd name="connsiteY211" fmla="*/ 131540 h 809244"/>
                      <a:gd name="connsiteX212" fmla="*/ 905676 w 928837"/>
                      <a:gd name="connsiteY212" fmla="*/ 132588 h 809244"/>
                      <a:gd name="connsiteX213" fmla="*/ 905010 w 928837"/>
                      <a:gd name="connsiteY213" fmla="*/ 133731 h 809244"/>
                      <a:gd name="connsiteX214" fmla="*/ 904438 w 928837"/>
                      <a:gd name="connsiteY214" fmla="*/ 134588 h 809244"/>
                      <a:gd name="connsiteX215" fmla="*/ 904152 w 928837"/>
                      <a:gd name="connsiteY215" fmla="*/ 135827 h 809244"/>
                      <a:gd name="connsiteX216" fmla="*/ 905772 w 928837"/>
                      <a:gd name="connsiteY216" fmla="*/ 137827 h 809244"/>
                      <a:gd name="connsiteX217" fmla="*/ 906439 w 928837"/>
                      <a:gd name="connsiteY217" fmla="*/ 139732 h 809244"/>
                      <a:gd name="connsiteX218" fmla="*/ 905772 w 928837"/>
                      <a:gd name="connsiteY218" fmla="*/ 140589 h 809244"/>
                      <a:gd name="connsiteX219" fmla="*/ 905105 w 928837"/>
                      <a:gd name="connsiteY219" fmla="*/ 141446 h 809244"/>
                      <a:gd name="connsiteX220" fmla="*/ 906724 w 928837"/>
                      <a:gd name="connsiteY220" fmla="*/ 142494 h 809244"/>
                      <a:gd name="connsiteX221" fmla="*/ 907201 w 928837"/>
                      <a:gd name="connsiteY221" fmla="*/ 145066 h 809244"/>
                      <a:gd name="connsiteX222" fmla="*/ 907391 w 928837"/>
                      <a:gd name="connsiteY222" fmla="*/ 146114 h 809244"/>
                      <a:gd name="connsiteX223" fmla="*/ 907677 w 928837"/>
                      <a:gd name="connsiteY223" fmla="*/ 148781 h 809244"/>
                      <a:gd name="connsiteX224" fmla="*/ 906439 w 928837"/>
                      <a:gd name="connsiteY224" fmla="*/ 148685 h 809244"/>
                      <a:gd name="connsiteX225" fmla="*/ 905200 w 928837"/>
                      <a:gd name="connsiteY225" fmla="*/ 149162 h 809244"/>
                      <a:gd name="connsiteX226" fmla="*/ 906439 w 928837"/>
                      <a:gd name="connsiteY226" fmla="*/ 151257 h 809244"/>
                      <a:gd name="connsiteX227" fmla="*/ 908248 w 928837"/>
                      <a:gd name="connsiteY227" fmla="*/ 151829 h 809244"/>
                      <a:gd name="connsiteX228" fmla="*/ 909867 w 928837"/>
                      <a:gd name="connsiteY228" fmla="*/ 154496 h 809244"/>
                      <a:gd name="connsiteX229" fmla="*/ 910439 w 928837"/>
                      <a:gd name="connsiteY229" fmla="*/ 156972 h 809244"/>
                      <a:gd name="connsiteX230" fmla="*/ 911868 w 928837"/>
                      <a:gd name="connsiteY230" fmla="*/ 158782 h 809244"/>
                      <a:gd name="connsiteX231" fmla="*/ 912344 w 928837"/>
                      <a:gd name="connsiteY231" fmla="*/ 161735 h 809244"/>
                      <a:gd name="connsiteX232" fmla="*/ 913487 w 928837"/>
                      <a:gd name="connsiteY232" fmla="*/ 164497 h 809244"/>
                      <a:gd name="connsiteX233" fmla="*/ 913011 w 928837"/>
                      <a:gd name="connsiteY233" fmla="*/ 166021 h 809244"/>
                      <a:gd name="connsiteX234" fmla="*/ 912439 w 928837"/>
                      <a:gd name="connsiteY234" fmla="*/ 168307 h 809244"/>
                      <a:gd name="connsiteX235" fmla="*/ 913297 w 928837"/>
                      <a:gd name="connsiteY235" fmla="*/ 170212 h 809244"/>
                      <a:gd name="connsiteX236" fmla="*/ 912916 w 928837"/>
                      <a:gd name="connsiteY236" fmla="*/ 171450 h 809244"/>
                      <a:gd name="connsiteX237" fmla="*/ 911677 w 928837"/>
                      <a:gd name="connsiteY237" fmla="*/ 172784 h 809244"/>
                      <a:gd name="connsiteX238" fmla="*/ 911201 w 928837"/>
                      <a:gd name="connsiteY238" fmla="*/ 174117 h 809244"/>
                      <a:gd name="connsiteX239" fmla="*/ 909772 w 928837"/>
                      <a:gd name="connsiteY239" fmla="*/ 174308 h 809244"/>
                      <a:gd name="connsiteX240" fmla="*/ 908153 w 928837"/>
                      <a:gd name="connsiteY240" fmla="*/ 173450 h 809244"/>
                      <a:gd name="connsiteX241" fmla="*/ 907105 w 928837"/>
                      <a:gd name="connsiteY241" fmla="*/ 173355 h 809244"/>
                      <a:gd name="connsiteX242" fmla="*/ 905867 w 928837"/>
                      <a:gd name="connsiteY242" fmla="*/ 174022 h 809244"/>
                      <a:gd name="connsiteX243" fmla="*/ 904724 w 928837"/>
                      <a:gd name="connsiteY243" fmla="*/ 173831 h 809244"/>
                      <a:gd name="connsiteX244" fmla="*/ 903009 w 928837"/>
                      <a:gd name="connsiteY244" fmla="*/ 174308 h 809244"/>
                      <a:gd name="connsiteX245" fmla="*/ 902628 w 928837"/>
                      <a:gd name="connsiteY245" fmla="*/ 175927 h 809244"/>
                      <a:gd name="connsiteX246" fmla="*/ 902057 w 928837"/>
                      <a:gd name="connsiteY246" fmla="*/ 177260 h 809244"/>
                      <a:gd name="connsiteX247" fmla="*/ 901867 w 928837"/>
                      <a:gd name="connsiteY247" fmla="*/ 178213 h 809244"/>
                      <a:gd name="connsiteX248" fmla="*/ 902724 w 928837"/>
                      <a:gd name="connsiteY248" fmla="*/ 180213 h 809244"/>
                      <a:gd name="connsiteX249" fmla="*/ 902152 w 928837"/>
                      <a:gd name="connsiteY249" fmla="*/ 182880 h 809244"/>
                      <a:gd name="connsiteX250" fmla="*/ 901581 w 928837"/>
                      <a:gd name="connsiteY250" fmla="*/ 185071 h 809244"/>
                      <a:gd name="connsiteX251" fmla="*/ 901962 w 928837"/>
                      <a:gd name="connsiteY251" fmla="*/ 186976 h 809244"/>
                      <a:gd name="connsiteX252" fmla="*/ 901104 w 928837"/>
                      <a:gd name="connsiteY252" fmla="*/ 188404 h 809244"/>
                      <a:gd name="connsiteX253" fmla="*/ 900914 w 928837"/>
                      <a:gd name="connsiteY253" fmla="*/ 191452 h 809244"/>
                      <a:gd name="connsiteX254" fmla="*/ 900057 w 928837"/>
                      <a:gd name="connsiteY254" fmla="*/ 192786 h 809244"/>
                      <a:gd name="connsiteX255" fmla="*/ 900438 w 928837"/>
                      <a:gd name="connsiteY255" fmla="*/ 194024 h 809244"/>
                      <a:gd name="connsiteX256" fmla="*/ 900342 w 928837"/>
                      <a:gd name="connsiteY256" fmla="*/ 194977 h 809244"/>
                      <a:gd name="connsiteX257" fmla="*/ 899961 w 928837"/>
                      <a:gd name="connsiteY257" fmla="*/ 196787 h 809244"/>
                      <a:gd name="connsiteX258" fmla="*/ 900628 w 928837"/>
                      <a:gd name="connsiteY258" fmla="*/ 198692 h 809244"/>
                      <a:gd name="connsiteX259" fmla="*/ 900724 w 928837"/>
                      <a:gd name="connsiteY259" fmla="*/ 201549 h 809244"/>
                      <a:gd name="connsiteX260" fmla="*/ 900342 w 928837"/>
                      <a:gd name="connsiteY260" fmla="*/ 203549 h 809244"/>
                      <a:gd name="connsiteX261" fmla="*/ 899295 w 928837"/>
                      <a:gd name="connsiteY261" fmla="*/ 205359 h 809244"/>
                      <a:gd name="connsiteX262" fmla="*/ 899485 w 928837"/>
                      <a:gd name="connsiteY262" fmla="*/ 206883 h 809244"/>
                      <a:gd name="connsiteX263" fmla="*/ 900438 w 928837"/>
                      <a:gd name="connsiteY263" fmla="*/ 208979 h 809244"/>
                      <a:gd name="connsiteX264" fmla="*/ 900533 w 928837"/>
                      <a:gd name="connsiteY264" fmla="*/ 210121 h 809244"/>
                      <a:gd name="connsiteX265" fmla="*/ 901104 w 928837"/>
                      <a:gd name="connsiteY265" fmla="*/ 212789 h 809244"/>
                      <a:gd name="connsiteX266" fmla="*/ 902533 w 928837"/>
                      <a:gd name="connsiteY266" fmla="*/ 215741 h 809244"/>
                      <a:gd name="connsiteX267" fmla="*/ 903772 w 928837"/>
                      <a:gd name="connsiteY267" fmla="*/ 218313 h 809244"/>
                      <a:gd name="connsiteX268" fmla="*/ 904057 w 928837"/>
                      <a:gd name="connsiteY268" fmla="*/ 221361 h 809244"/>
                      <a:gd name="connsiteX269" fmla="*/ 903772 w 928837"/>
                      <a:gd name="connsiteY269" fmla="*/ 224600 h 809244"/>
                      <a:gd name="connsiteX270" fmla="*/ 902724 w 928837"/>
                      <a:gd name="connsiteY270" fmla="*/ 226981 h 809244"/>
                      <a:gd name="connsiteX271" fmla="*/ 901390 w 928837"/>
                      <a:gd name="connsiteY271" fmla="*/ 228314 h 809244"/>
                      <a:gd name="connsiteX272" fmla="*/ 901867 w 928837"/>
                      <a:gd name="connsiteY272" fmla="*/ 226314 h 809244"/>
                      <a:gd name="connsiteX273" fmla="*/ 901390 w 928837"/>
                      <a:gd name="connsiteY273" fmla="*/ 223742 h 809244"/>
                      <a:gd name="connsiteX274" fmla="*/ 899581 w 928837"/>
                      <a:gd name="connsiteY274" fmla="*/ 221552 h 809244"/>
                      <a:gd name="connsiteX275" fmla="*/ 897104 w 928837"/>
                      <a:gd name="connsiteY275" fmla="*/ 218789 h 809244"/>
                      <a:gd name="connsiteX276" fmla="*/ 894913 w 928837"/>
                      <a:gd name="connsiteY276" fmla="*/ 216027 h 809244"/>
                      <a:gd name="connsiteX277" fmla="*/ 894818 w 928837"/>
                      <a:gd name="connsiteY277" fmla="*/ 213741 h 809244"/>
                      <a:gd name="connsiteX278" fmla="*/ 894247 w 928837"/>
                      <a:gd name="connsiteY278" fmla="*/ 211550 h 809244"/>
                      <a:gd name="connsiteX279" fmla="*/ 893484 w 928837"/>
                      <a:gd name="connsiteY279" fmla="*/ 210121 h 809244"/>
                      <a:gd name="connsiteX280" fmla="*/ 891770 w 928837"/>
                      <a:gd name="connsiteY280" fmla="*/ 208598 h 809244"/>
                      <a:gd name="connsiteX281" fmla="*/ 891484 w 928837"/>
                      <a:gd name="connsiteY281" fmla="*/ 208598 h 809244"/>
                      <a:gd name="connsiteX282" fmla="*/ 888341 w 928837"/>
                      <a:gd name="connsiteY282" fmla="*/ 213074 h 809244"/>
                      <a:gd name="connsiteX283" fmla="*/ 886912 w 928837"/>
                      <a:gd name="connsiteY283" fmla="*/ 214598 h 809244"/>
                      <a:gd name="connsiteX284" fmla="*/ 884531 w 928837"/>
                      <a:gd name="connsiteY284" fmla="*/ 218694 h 809244"/>
                      <a:gd name="connsiteX285" fmla="*/ 882054 w 928837"/>
                      <a:gd name="connsiteY285" fmla="*/ 223171 h 809244"/>
                      <a:gd name="connsiteX286" fmla="*/ 880340 w 928837"/>
                      <a:gd name="connsiteY286" fmla="*/ 225933 h 809244"/>
                      <a:gd name="connsiteX287" fmla="*/ 878626 w 928837"/>
                      <a:gd name="connsiteY287" fmla="*/ 229076 h 809244"/>
                      <a:gd name="connsiteX288" fmla="*/ 875482 w 928837"/>
                      <a:gd name="connsiteY288" fmla="*/ 236029 h 809244"/>
                      <a:gd name="connsiteX289" fmla="*/ 873387 w 928837"/>
                      <a:gd name="connsiteY289" fmla="*/ 238506 h 809244"/>
                      <a:gd name="connsiteX290" fmla="*/ 869386 w 928837"/>
                      <a:gd name="connsiteY290" fmla="*/ 241364 h 809244"/>
                      <a:gd name="connsiteX291" fmla="*/ 867005 w 928837"/>
                      <a:gd name="connsiteY291" fmla="*/ 243364 h 809244"/>
                      <a:gd name="connsiteX292" fmla="*/ 866529 w 928837"/>
                      <a:gd name="connsiteY292" fmla="*/ 247555 h 809244"/>
                      <a:gd name="connsiteX293" fmla="*/ 864624 w 928837"/>
                      <a:gd name="connsiteY293" fmla="*/ 251841 h 809244"/>
                      <a:gd name="connsiteX294" fmla="*/ 860909 w 928837"/>
                      <a:gd name="connsiteY294" fmla="*/ 254603 h 809244"/>
                      <a:gd name="connsiteX295" fmla="*/ 857480 w 928837"/>
                      <a:gd name="connsiteY295" fmla="*/ 257842 h 809244"/>
                      <a:gd name="connsiteX296" fmla="*/ 855956 w 928837"/>
                      <a:gd name="connsiteY296" fmla="*/ 258985 h 809244"/>
                      <a:gd name="connsiteX297" fmla="*/ 853860 w 928837"/>
                      <a:gd name="connsiteY297" fmla="*/ 262033 h 809244"/>
                      <a:gd name="connsiteX298" fmla="*/ 850908 w 928837"/>
                      <a:gd name="connsiteY298" fmla="*/ 265081 h 809244"/>
                      <a:gd name="connsiteX299" fmla="*/ 848336 w 928837"/>
                      <a:gd name="connsiteY299" fmla="*/ 267748 h 809244"/>
                      <a:gd name="connsiteX300" fmla="*/ 848050 w 928837"/>
                      <a:gd name="connsiteY300" fmla="*/ 270415 h 809244"/>
                      <a:gd name="connsiteX301" fmla="*/ 847765 w 928837"/>
                      <a:gd name="connsiteY301" fmla="*/ 272415 h 809244"/>
                      <a:gd name="connsiteX302" fmla="*/ 847669 w 928837"/>
                      <a:gd name="connsiteY302" fmla="*/ 274130 h 809244"/>
                      <a:gd name="connsiteX303" fmla="*/ 845383 w 928837"/>
                      <a:gd name="connsiteY303" fmla="*/ 277273 h 809244"/>
                      <a:gd name="connsiteX304" fmla="*/ 845383 w 928837"/>
                      <a:gd name="connsiteY304" fmla="*/ 277559 h 809244"/>
                      <a:gd name="connsiteX305" fmla="*/ 845669 w 928837"/>
                      <a:gd name="connsiteY305" fmla="*/ 277844 h 809244"/>
                      <a:gd name="connsiteX306" fmla="*/ 847765 w 928837"/>
                      <a:gd name="connsiteY306" fmla="*/ 280416 h 809244"/>
                      <a:gd name="connsiteX307" fmla="*/ 850622 w 928837"/>
                      <a:gd name="connsiteY307" fmla="*/ 283845 h 809244"/>
                      <a:gd name="connsiteX308" fmla="*/ 851956 w 928837"/>
                      <a:gd name="connsiteY308" fmla="*/ 285083 h 809244"/>
                      <a:gd name="connsiteX309" fmla="*/ 853479 w 928837"/>
                      <a:gd name="connsiteY309" fmla="*/ 286036 h 809244"/>
                      <a:gd name="connsiteX310" fmla="*/ 855289 w 928837"/>
                      <a:gd name="connsiteY310" fmla="*/ 286988 h 809244"/>
                      <a:gd name="connsiteX311" fmla="*/ 857194 w 928837"/>
                      <a:gd name="connsiteY311" fmla="*/ 287369 h 809244"/>
                      <a:gd name="connsiteX312" fmla="*/ 861671 w 928837"/>
                      <a:gd name="connsiteY312" fmla="*/ 288036 h 809244"/>
                      <a:gd name="connsiteX313" fmla="*/ 862147 w 928837"/>
                      <a:gd name="connsiteY313" fmla="*/ 288131 h 809244"/>
                      <a:gd name="connsiteX314" fmla="*/ 861861 w 928837"/>
                      <a:gd name="connsiteY314" fmla="*/ 288893 h 809244"/>
                      <a:gd name="connsiteX315" fmla="*/ 860433 w 928837"/>
                      <a:gd name="connsiteY315" fmla="*/ 291560 h 809244"/>
                      <a:gd name="connsiteX316" fmla="*/ 861195 w 928837"/>
                      <a:gd name="connsiteY316" fmla="*/ 293084 h 809244"/>
                      <a:gd name="connsiteX317" fmla="*/ 861861 w 928837"/>
                      <a:gd name="connsiteY317" fmla="*/ 294037 h 809244"/>
                      <a:gd name="connsiteX318" fmla="*/ 863481 w 928837"/>
                      <a:gd name="connsiteY318" fmla="*/ 293275 h 809244"/>
                      <a:gd name="connsiteX319" fmla="*/ 864719 w 928837"/>
                      <a:gd name="connsiteY319" fmla="*/ 292608 h 809244"/>
                      <a:gd name="connsiteX320" fmla="*/ 865100 w 928837"/>
                      <a:gd name="connsiteY320" fmla="*/ 295466 h 809244"/>
                      <a:gd name="connsiteX321" fmla="*/ 865672 w 928837"/>
                      <a:gd name="connsiteY321" fmla="*/ 297085 h 809244"/>
                      <a:gd name="connsiteX322" fmla="*/ 866434 w 928837"/>
                      <a:gd name="connsiteY322" fmla="*/ 299275 h 809244"/>
                      <a:gd name="connsiteX323" fmla="*/ 868053 w 928837"/>
                      <a:gd name="connsiteY323" fmla="*/ 300323 h 809244"/>
                      <a:gd name="connsiteX324" fmla="*/ 869767 w 928837"/>
                      <a:gd name="connsiteY324" fmla="*/ 301466 h 809244"/>
                      <a:gd name="connsiteX325" fmla="*/ 873196 w 928837"/>
                      <a:gd name="connsiteY325" fmla="*/ 301562 h 809244"/>
                      <a:gd name="connsiteX326" fmla="*/ 875387 w 928837"/>
                      <a:gd name="connsiteY326" fmla="*/ 300133 h 809244"/>
                      <a:gd name="connsiteX327" fmla="*/ 876340 w 928837"/>
                      <a:gd name="connsiteY327" fmla="*/ 296513 h 809244"/>
                      <a:gd name="connsiteX328" fmla="*/ 877673 w 928837"/>
                      <a:gd name="connsiteY328" fmla="*/ 294418 h 809244"/>
                      <a:gd name="connsiteX329" fmla="*/ 879387 w 928837"/>
                      <a:gd name="connsiteY329" fmla="*/ 294989 h 809244"/>
                      <a:gd name="connsiteX330" fmla="*/ 880150 w 928837"/>
                      <a:gd name="connsiteY330" fmla="*/ 295656 h 809244"/>
                      <a:gd name="connsiteX331" fmla="*/ 880340 w 928837"/>
                      <a:gd name="connsiteY331" fmla="*/ 295561 h 809244"/>
                      <a:gd name="connsiteX332" fmla="*/ 880340 w 928837"/>
                      <a:gd name="connsiteY332" fmla="*/ 295561 h 809244"/>
                      <a:gd name="connsiteX333" fmla="*/ 881102 w 928837"/>
                      <a:gd name="connsiteY333" fmla="*/ 294799 h 809244"/>
                      <a:gd name="connsiteX334" fmla="*/ 881483 w 928837"/>
                      <a:gd name="connsiteY334" fmla="*/ 292322 h 809244"/>
                      <a:gd name="connsiteX335" fmla="*/ 881864 w 928837"/>
                      <a:gd name="connsiteY335" fmla="*/ 290227 h 809244"/>
                      <a:gd name="connsiteX336" fmla="*/ 882817 w 928837"/>
                      <a:gd name="connsiteY336" fmla="*/ 289179 h 809244"/>
                      <a:gd name="connsiteX337" fmla="*/ 883102 w 928837"/>
                      <a:gd name="connsiteY337" fmla="*/ 288989 h 809244"/>
                      <a:gd name="connsiteX338" fmla="*/ 884912 w 928837"/>
                      <a:gd name="connsiteY338" fmla="*/ 288703 h 809244"/>
                      <a:gd name="connsiteX339" fmla="*/ 884912 w 928837"/>
                      <a:gd name="connsiteY339" fmla="*/ 288893 h 809244"/>
                      <a:gd name="connsiteX340" fmla="*/ 884722 w 928837"/>
                      <a:gd name="connsiteY340" fmla="*/ 291941 h 809244"/>
                      <a:gd name="connsiteX341" fmla="*/ 884626 w 928837"/>
                      <a:gd name="connsiteY341" fmla="*/ 294132 h 809244"/>
                      <a:gd name="connsiteX342" fmla="*/ 886150 w 928837"/>
                      <a:gd name="connsiteY342" fmla="*/ 294608 h 809244"/>
                      <a:gd name="connsiteX343" fmla="*/ 887579 w 928837"/>
                      <a:gd name="connsiteY343" fmla="*/ 293656 h 809244"/>
                      <a:gd name="connsiteX344" fmla="*/ 887198 w 928837"/>
                      <a:gd name="connsiteY344" fmla="*/ 291560 h 809244"/>
                      <a:gd name="connsiteX345" fmla="*/ 888246 w 928837"/>
                      <a:gd name="connsiteY345" fmla="*/ 291370 h 809244"/>
                      <a:gd name="connsiteX346" fmla="*/ 888246 w 928837"/>
                      <a:gd name="connsiteY346" fmla="*/ 293275 h 809244"/>
                      <a:gd name="connsiteX347" fmla="*/ 889103 w 928837"/>
                      <a:gd name="connsiteY347" fmla="*/ 294799 h 809244"/>
                      <a:gd name="connsiteX348" fmla="*/ 889675 w 928837"/>
                      <a:gd name="connsiteY348" fmla="*/ 294704 h 809244"/>
                      <a:gd name="connsiteX349" fmla="*/ 889770 w 928837"/>
                      <a:gd name="connsiteY349" fmla="*/ 294989 h 809244"/>
                      <a:gd name="connsiteX350" fmla="*/ 890341 w 928837"/>
                      <a:gd name="connsiteY350" fmla="*/ 297561 h 809244"/>
                      <a:gd name="connsiteX351" fmla="*/ 890532 w 928837"/>
                      <a:gd name="connsiteY351" fmla="*/ 298609 h 809244"/>
                      <a:gd name="connsiteX352" fmla="*/ 890151 w 928837"/>
                      <a:gd name="connsiteY352" fmla="*/ 300419 h 809244"/>
                      <a:gd name="connsiteX353" fmla="*/ 888055 w 928837"/>
                      <a:gd name="connsiteY353" fmla="*/ 301085 h 809244"/>
                      <a:gd name="connsiteX354" fmla="*/ 883959 w 928837"/>
                      <a:gd name="connsiteY354" fmla="*/ 302323 h 809244"/>
                      <a:gd name="connsiteX355" fmla="*/ 881864 w 928837"/>
                      <a:gd name="connsiteY355" fmla="*/ 303371 h 809244"/>
                      <a:gd name="connsiteX356" fmla="*/ 880626 w 928837"/>
                      <a:gd name="connsiteY356" fmla="*/ 303848 h 809244"/>
                      <a:gd name="connsiteX357" fmla="*/ 879864 w 928837"/>
                      <a:gd name="connsiteY357" fmla="*/ 304705 h 809244"/>
                      <a:gd name="connsiteX358" fmla="*/ 880245 w 928837"/>
                      <a:gd name="connsiteY358" fmla="*/ 306515 h 809244"/>
                      <a:gd name="connsiteX359" fmla="*/ 879387 w 928837"/>
                      <a:gd name="connsiteY359" fmla="*/ 307562 h 809244"/>
                      <a:gd name="connsiteX360" fmla="*/ 878149 w 928837"/>
                      <a:gd name="connsiteY360" fmla="*/ 307943 h 809244"/>
                      <a:gd name="connsiteX361" fmla="*/ 877006 w 928837"/>
                      <a:gd name="connsiteY361" fmla="*/ 307181 h 809244"/>
                      <a:gd name="connsiteX362" fmla="*/ 874816 w 928837"/>
                      <a:gd name="connsiteY362" fmla="*/ 308229 h 809244"/>
                      <a:gd name="connsiteX363" fmla="*/ 874149 w 928837"/>
                      <a:gd name="connsiteY363" fmla="*/ 308324 h 809244"/>
                      <a:gd name="connsiteX364" fmla="*/ 873482 w 928837"/>
                      <a:gd name="connsiteY364" fmla="*/ 307658 h 809244"/>
                      <a:gd name="connsiteX365" fmla="*/ 873196 w 928837"/>
                      <a:gd name="connsiteY365" fmla="*/ 308705 h 809244"/>
                      <a:gd name="connsiteX366" fmla="*/ 873101 w 928837"/>
                      <a:gd name="connsiteY366" fmla="*/ 309753 h 809244"/>
                      <a:gd name="connsiteX367" fmla="*/ 872053 w 928837"/>
                      <a:gd name="connsiteY367" fmla="*/ 310801 h 809244"/>
                      <a:gd name="connsiteX368" fmla="*/ 873196 w 928837"/>
                      <a:gd name="connsiteY368" fmla="*/ 314896 h 809244"/>
                      <a:gd name="connsiteX369" fmla="*/ 873387 w 928837"/>
                      <a:gd name="connsiteY369" fmla="*/ 316421 h 809244"/>
                      <a:gd name="connsiteX370" fmla="*/ 878911 w 928837"/>
                      <a:gd name="connsiteY370" fmla="*/ 322040 h 809244"/>
                      <a:gd name="connsiteX371" fmla="*/ 880626 w 928837"/>
                      <a:gd name="connsiteY371" fmla="*/ 324707 h 809244"/>
                      <a:gd name="connsiteX372" fmla="*/ 879768 w 928837"/>
                      <a:gd name="connsiteY372" fmla="*/ 326708 h 809244"/>
                      <a:gd name="connsiteX373" fmla="*/ 879959 w 928837"/>
                      <a:gd name="connsiteY373" fmla="*/ 328327 h 809244"/>
                      <a:gd name="connsiteX374" fmla="*/ 879483 w 928837"/>
                      <a:gd name="connsiteY374" fmla="*/ 328994 h 809244"/>
                      <a:gd name="connsiteX375" fmla="*/ 879864 w 928837"/>
                      <a:gd name="connsiteY375" fmla="*/ 330613 h 809244"/>
                      <a:gd name="connsiteX376" fmla="*/ 878626 w 928837"/>
                      <a:gd name="connsiteY376" fmla="*/ 331565 h 809244"/>
                      <a:gd name="connsiteX377" fmla="*/ 878244 w 928837"/>
                      <a:gd name="connsiteY377" fmla="*/ 332327 h 809244"/>
                      <a:gd name="connsiteX378" fmla="*/ 870148 w 928837"/>
                      <a:gd name="connsiteY378" fmla="*/ 335280 h 809244"/>
                      <a:gd name="connsiteX379" fmla="*/ 873101 w 928837"/>
                      <a:gd name="connsiteY379" fmla="*/ 343091 h 809244"/>
                      <a:gd name="connsiteX380" fmla="*/ 872529 w 928837"/>
                      <a:gd name="connsiteY380" fmla="*/ 345472 h 809244"/>
                      <a:gd name="connsiteX381" fmla="*/ 871767 w 928837"/>
                      <a:gd name="connsiteY381" fmla="*/ 346900 h 809244"/>
                      <a:gd name="connsiteX382" fmla="*/ 872625 w 928837"/>
                      <a:gd name="connsiteY382" fmla="*/ 348901 h 809244"/>
                      <a:gd name="connsiteX383" fmla="*/ 873101 w 928837"/>
                      <a:gd name="connsiteY383" fmla="*/ 349663 h 809244"/>
                      <a:gd name="connsiteX384" fmla="*/ 872053 w 928837"/>
                      <a:gd name="connsiteY384" fmla="*/ 351663 h 809244"/>
                      <a:gd name="connsiteX385" fmla="*/ 872053 w 928837"/>
                      <a:gd name="connsiteY385" fmla="*/ 352996 h 809244"/>
                      <a:gd name="connsiteX386" fmla="*/ 869672 w 928837"/>
                      <a:gd name="connsiteY386" fmla="*/ 353568 h 809244"/>
                      <a:gd name="connsiteX387" fmla="*/ 869291 w 928837"/>
                      <a:gd name="connsiteY387" fmla="*/ 352044 h 809244"/>
                      <a:gd name="connsiteX388" fmla="*/ 865386 w 928837"/>
                      <a:gd name="connsiteY388" fmla="*/ 351187 h 809244"/>
                      <a:gd name="connsiteX389" fmla="*/ 863957 w 928837"/>
                      <a:gd name="connsiteY389" fmla="*/ 350520 h 809244"/>
                      <a:gd name="connsiteX390" fmla="*/ 863195 w 928837"/>
                      <a:gd name="connsiteY390" fmla="*/ 349663 h 809244"/>
                      <a:gd name="connsiteX391" fmla="*/ 862052 w 928837"/>
                      <a:gd name="connsiteY391" fmla="*/ 346805 h 809244"/>
                      <a:gd name="connsiteX392" fmla="*/ 860242 w 928837"/>
                      <a:gd name="connsiteY392" fmla="*/ 344900 h 809244"/>
                      <a:gd name="connsiteX393" fmla="*/ 857575 w 928837"/>
                      <a:gd name="connsiteY393" fmla="*/ 345662 h 809244"/>
                      <a:gd name="connsiteX394" fmla="*/ 858337 w 928837"/>
                      <a:gd name="connsiteY394" fmla="*/ 348234 h 809244"/>
                      <a:gd name="connsiteX395" fmla="*/ 857194 w 928837"/>
                      <a:gd name="connsiteY395" fmla="*/ 348901 h 809244"/>
                      <a:gd name="connsiteX396" fmla="*/ 856242 w 928837"/>
                      <a:gd name="connsiteY396" fmla="*/ 350901 h 809244"/>
                      <a:gd name="connsiteX397" fmla="*/ 855099 w 928837"/>
                      <a:gd name="connsiteY397" fmla="*/ 351568 h 809244"/>
                      <a:gd name="connsiteX398" fmla="*/ 854242 w 928837"/>
                      <a:gd name="connsiteY398" fmla="*/ 350425 h 809244"/>
                      <a:gd name="connsiteX399" fmla="*/ 852717 w 928837"/>
                      <a:gd name="connsiteY399" fmla="*/ 349377 h 809244"/>
                      <a:gd name="connsiteX400" fmla="*/ 850241 w 928837"/>
                      <a:gd name="connsiteY400" fmla="*/ 349091 h 809244"/>
                      <a:gd name="connsiteX401" fmla="*/ 848526 w 928837"/>
                      <a:gd name="connsiteY401" fmla="*/ 348044 h 809244"/>
                      <a:gd name="connsiteX402" fmla="*/ 847574 w 928837"/>
                      <a:gd name="connsiteY402" fmla="*/ 346519 h 809244"/>
                      <a:gd name="connsiteX403" fmla="*/ 846241 w 928837"/>
                      <a:gd name="connsiteY403" fmla="*/ 345567 h 809244"/>
                      <a:gd name="connsiteX404" fmla="*/ 845098 w 928837"/>
                      <a:gd name="connsiteY404" fmla="*/ 344710 h 809244"/>
                      <a:gd name="connsiteX405" fmla="*/ 844240 w 928837"/>
                      <a:gd name="connsiteY405" fmla="*/ 345091 h 809244"/>
                      <a:gd name="connsiteX406" fmla="*/ 843097 w 928837"/>
                      <a:gd name="connsiteY406" fmla="*/ 344710 h 809244"/>
                      <a:gd name="connsiteX407" fmla="*/ 842240 w 928837"/>
                      <a:gd name="connsiteY407" fmla="*/ 344329 h 809244"/>
                      <a:gd name="connsiteX408" fmla="*/ 841383 w 928837"/>
                      <a:gd name="connsiteY408" fmla="*/ 344138 h 809244"/>
                      <a:gd name="connsiteX409" fmla="*/ 840335 w 928837"/>
                      <a:gd name="connsiteY409" fmla="*/ 344615 h 809244"/>
                      <a:gd name="connsiteX410" fmla="*/ 839192 w 928837"/>
                      <a:gd name="connsiteY410" fmla="*/ 343662 h 809244"/>
                      <a:gd name="connsiteX411" fmla="*/ 837763 w 928837"/>
                      <a:gd name="connsiteY411" fmla="*/ 344615 h 809244"/>
                      <a:gd name="connsiteX412" fmla="*/ 837192 w 928837"/>
                      <a:gd name="connsiteY412" fmla="*/ 345853 h 809244"/>
                      <a:gd name="connsiteX413" fmla="*/ 838716 w 928837"/>
                      <a:gd name="connsiteY413" fmla="*/ 346615 h 809244"/>
                      <a:gd name="connsiteX414" fmla="*/ 839192 w 928837"/>
                      <a:gd name="connsiteY414" fmla="*/ 348520 h 809244"/>
                      <a:gd name="connsiteX415" fmla="*/ 839573 w 928837"/>
                      <a:gd name="connsiteY415" fmla="*/ 349282 h 809244"/>
                      <a:gd name="connsiteX416" fmla="*/ 839764 w 928837"/>
                      <a:gd name="connsiteY416" fmla="*/ 350425 h 809244"/>
                      <a:gd name="connsiteX417" fmla="*/ 839478 w 928837"/>
                      <a:gd name="connsiteY417" fmla="*/ 351473 h 809244"/>
                      <a:gd name="connsiteX418" fmla="*/ 838716 w 928837"/>
                      <a:gd name="connsiteY418" fmla="*/ 353187 h 809244"/>
                      <a:gd name="connsiteX419" fmla="*/ 838811 w 928837"/>
                      <a:gd name="connsiteY419" fmla="*/ 354806 h 809244"/>
                      <a:gd name="connsiteX420" fmla="*/ 838049 w 928837"/>
                      <a:gd name="connsiteY420" fmla="*/ 355664 h 809244"/>
                      <a:gd name="connsiteX421" fmla="*/ 837192 w 928837"/>
                      <a:gd name="connsiteY421" fmla="*/ 356616 h 809244"/>
                      <a:gd name="connsiteX422" fmla="*/ 836716 w 928837"/>
                      <a:gd name="connsiteY422" fmla="*/ 356997 h 809244"/>
                      <a:gd name="connsiteX423" fmla="*/ 835573 w 928837"/>
                      <a:gd name="connsiteY423" fmla="*/ 357378 h 809244"/>
                      <a:gd name="connsiteX424" fmla="*/ 836334 w 928837"/>
                      <a:gd name="connsiteY424" fmla="*/ 358426 h 809244"/>
                      <a:gd name="connsiteX425" fmla="*/ 837192 w 928837"/>
                      <a:gd name="connsiteY425" fmla="*/ 359378 h 809244"/>
                      <a:gd name="connsiteX426" fmla="*/ 839383 w 928837"/>
                      <a:gd name="connsiteY426" fmla="*/ 359855 h 809244"/>
                      <a:gd name="connsiteX427" fmla="*/ 840907 w 928837"/>
                      <a:gd name="connsiteY427" fmla="*/ 359855 h 809244"/>
                      <a:gd name="connsiteX428" fmla="*/ 841668 w 928837"/>
                      <a:gd name="connsiteY428" fmla="*/ 359473 h 809244"/>
                      <a:gd name="connsiteX429" fmla="*/ 842621 w 928837"/>
                      <a:gd name="connsiteY429" fmla="*/ 358331 h 809244"/>
                      <a:gd name="connsiteX430" fmla="*/ 844907 w 928837"/>
                      <a:gd name="connsiteY430" fmla="*/ 357950 h 809244"/>
                      <a:gd name="connsiteX431" fmla="*/ 846622 w 928837"/>
                      <a:gd name="connsiteY431" fmla="*/ 358140 h 809244"/>
                      <a:gd name="connsiteX432" fmla="*/ 847479 w 928837"/>
                      <a:gd name="connsiteY432" fmla="*/ 359473 h 809244"/>
                      <a:gd name="connsiteX433" fmla="*/ 848145 w 928837"/>
                      <a:gd name="connsiteY433" fmla="*/ 360998 h 809244"/>
                      <a:gd name="connsiteX434" fmla="*/ 848717 w 928837"/>
                      <a:gd name="connsiteY434" fmla="*/ 362903 h 809244"/>
                      <a:gd name="connsiteX435" fmla="*/ 847955 w 928837"/>
                      <a:gd name="connsiteY435" fmla="*/ 363855 h 809244"/>
                      <a:gd name="connsiteX436" fmla="*/ 849193 w 928837"/>
                      <a:gd name="connsiteY436" fmla="*/ 365474 h 809244"/>
                      <a:gd name="connsiteX437" fmla="*/ 850812 w 928837"/>
                      <a:gd name="connsiteY437" fmla="*/ 367951 h 809244"/>
                      <a:gd name="connsiteX438" fmla="*/ 854813 w 928837"/>
                      <a:gd name="connsiteY438" fmla="*/ 369094 h 809244"/>
                      <a:gd name="connsiteX439" fmla="*/ 855956 w 928837"/>
                      <a:gd name="connsiteY439" fmla="*/ 369570 h 809244"/>
                      <a:gd name="connsiteX440" fmla="*/ 856527 w 928837"/>
                      <a:gd name="connsiteY440" fmla="*/ 370713 h 809244"/>
                      <a:gd name="connsiteX441" fmla="*/ 855861 w 928837"/>
                      <a:gd name="connsiteY441" fmla="*/ 373190 h 809244"/>
                      <a:gd name="connsiteX442" fmla="*/ 856623 w 928837"/>
                      <a:gd name="connsiteY442" fmla="*/ 376238 h 809244"/>
                      <a:gd name="connsiteX443" fmla="*/ 859766 w 928837"/>
                      <a:gd name="connsiteY443" fmla="*/ 376619 h 809244"/>
                      <a:gd name="connsiteX444" fmla="*/ 860052 w 928837"/>
                      <a:gd name="connsiteY444" fmla="*/ 380143 h 809244"/>
                      <a:gd name="connsiteX445" fmla="*/ 858718 w 928837"/>
                      <a:gd name="connsiteY445" fmla="*/ 381476 h 809244"/>
                      <a:gd name="connsiteX446" fmla="*/ 857385 w 928837"/>
                      <a:gd name="connsiteY446" fmla="*/ 381667 h 809244"/>
                      <a:gd name="connsiteX447" fmla="*/ 856623 w 928837"/>
                      <a:gd name="connsiteY447" fmla="*/ 383858 h 809244"/>
                      <a:gd name="connsiteX448" fmla="*/ 857575 w 928837"/>
                      <a:gd name="connsiteY448" fmla="*/ 386810 h 809244"/>
                      <a:gd name="connsiteX449" fmla="*/ 857290 w 928837"/>
                      <a:gd name="connsiteY449" fmla="*/ 389763 h 809244"/>
                      <a:gd name="connsiteX450" fmla="*/ 856813 w 928837"/>
                      <a:gd name="connsiteY450" fmla="*/ 390620 h 809244"/>
                      <a:gd name="connsiteX451" fmla="*/ 857766 w 928837"/>
                      <a:gd name="connsiteY451" fmla="*/ 393002 h 809244"/>
                      <a:gd name="connsiteX452" fmla="*/ 857670 w 928837"/>
                      <a:gd name="connsiteY452" fmla="*/ 394907 h 809244"/>
                      <a:gd name="connsiteX453" fmla="*/ 856813 w 928837"/>
                      <a:gd name="connsiteY453" fmla="*/ 395764 h 809244"/>
                      <a:gd name="connsiteX454" fmla="*/ 858051 w 928837"/>
                      <a:gd name="connsiteY454" fmla="*/ 396907 h 809244"/>
                      <a:gd name="connsiteX455" fmla="*/ 859194 w 928837"/>
                      <a:gd name="connsiteY455" fmla="*/ 399193 h 809244"/>
                      <a:gd name="connsiteX456" fmla="*/ 859480 w 928837"/>
                      <a:gd name="connsiteY456" fmla="*/ 400717 h 809244"/>
                      <a:gd name="connsiteX457" fmla="*/ 860528 w 928837"/>
                      <a:gd name="connsiteY457" fmla="*/ 401003 h 809244"/>
                      <a:gd name="connsiteX458" fmla="*/ 861957 w 928837"/>
                      <a:gd name="connsiteY458" fmla="*/ 401193 h 809244"/>
                      <a:gd name="connsiteX459" fmla="*/ 861100 w 928837"/>
                      <a:gd name="connsiteY459" fmla="*/ 401860 h 809244"/>
                      <a:gd name="connsiteX460" fmla="*/ 859957 w 928837"/>
                      <a:gd name="connsiteY460" fmla="*/ 402241 h 809244"/>
                      <a:gd name="connsiteX461" fmla="*/ 860433 w 928837"/>
                      <a:gd name="connsiteY461" fmla="*/ 403098 h 809244"/>
                      <a:gd name="connsiteX462" fmla="*/ 861861 w 928837"/>
                      <a:gd name="connsiteY462" fmla="*/ 402717 h 809244"/>
                      <a:gd name="connsiteX463" fmla="*/ 861671 w 928837"/>
                      <a:gd name="connsiteY463" fmla="*/ 404050 h 809244"/>
                      <a:gd name="connsiteX464" fmla="*/ 860909 w 928837"/>
                      <a:gd name="connsiteY464" fmla="*/ 405289 h 809244"/>
                      <a:gd name="connsiteX465" fmla="*/ 861100 w 928837"/>
                      <a:gd name="connsiteY465" fmla="*/ 407670 h 809244"/>
                      <a:gd name="connsiteX466" fmla="*/ 862528 w 928837"/>
                      <a:gd name="connsiteY466" fmla="*/ 409861 h 809244"/>
                      <a:gd name="connsiteX467" fmla="*/ 863576 w 928837"/>
                      <a:gd name="connsiteY467" fmla="*/ 410623 h 809244"/>
                      <a:gd name="connsiteX468" fmla="*/ 865386 w 928837"/>
                      <a:gd name="connsiteY468" fmla="*/ 411575 h 809244"/>
                      <a:gd name="connsiteX469" fmla="*/ 866148 w 928837"/>
                      <a:gd name="connsiteY469" fmla="*/ 413480 h 809244"/>
                      <a:gd name="connsiteX470" fmla="*/ 867100 w 928837"/>
                      <a:gd name="connsiteY470" fmla="*/ 414623 h 809244"/>
                      <a:gd name="connsiteX471" fmla="*/ 868529 w 928837"/>
                      <a:gd name="connsiteY471" fmla="*/ 414242 h 809244"/>
                      <a:gd name="connsiteX472" fmla="*/ 869672 w 928837"/>
                      <a:gd name="connsiteY472" fmla="*/ 418338 h 809244"/>
                      <a:gd name="connsiteX473" fmla="*/ 870243 w 928837"/>
                      <a:gd name="connsiteY473" fmla="*/ 422815 h 809244"/>
                      <a:gd name="connsiteX474" fmla="*/ 870243 w 928837"/>
                      <a:gd name="connsiteY474" fmla="*/ 424815 h 809244"/>
                      <a:gd name="connsiteX475" fmla="*/ 873006 w 928837"/>
                      <a:gd name="connsiteY475" fmla="*/ 425291 h 809244"/>
                      <a:gd name="connsiteX476" fmla="*/ 877673 w 928837"/>
                      <a:gd name="connsiteY476" fmla="*/ 424244 h 809244"/>
                      <a:gd name="connsiteX477" fmla="*/ 880626 w 928837"/>
                      <a:gd name="connsiteY477" fmla="*/ 422243 h 809244"/>
                      <a:gd name="connsiteX478" fmla="*/ 883864 w 928837"/>
                      <a:gd name="connsiteY478" fmla="*/ 420148 h 809244"/>
                      <a:gd name="connsiteX479" fmla="*/ 886055 w 928837"/>
                      <a:gd name="connsiteY479" fmla="*/ 415766 h 809244"/>
                      <a:gd name="connsiteX480" fmla="*/ 889960 w 928837"/>
                      <a:gd name="connsiteY480" fmla="*/ 412718 h 809244"/>
                      <a:gd name="connsiteX481" fmla="*/ 894437 w 928837"/>
                      <a:gd name="connsiteY481" fmla="*/ 407670 h 809244"/>
                      <a:gd name="connsiteX482" fmla="*/ 896818 w 928837"/>
                      <a:gd name="connsiteY482" fmla="*/ 407194 h 809244"/>
                      <a:gd name="connsiteX483" fmla="*/ 897104 w 928837"/>
                      <a:gd name="connsiteY483" fmla="*/ 409194 h 809244"/>
                      <a:gd name="connsiteX484" fmla="*/ 897866 w 928837"/>
                      <a:gd name="connsiteY484" fmla="*/ 410813 h 809244"/>
                      <a:gd name="connsiteX485" fmla="*/ 897866 w 928837"/>
                      <a:gd name="connsiteY485" fmla="*/ 411861 h 809244"/>
                      <a:gd name="connsiteX486" fmla="*/ 898057 w 928837"/>
                      <a:gd name="connsiteY486" fmla="*/ 413766 h 809244"/>
                      <a:gd name="connsiteX487" fmla="*/ 900724 w 928837"/>
                      <a:gd name="connsiteY487" fmla="*/ 414528 h 809244"/>
                      <a:gd name="connsiteX488" fmla="*/ 904343 w 928837"/>
                      <a:gd name="connsiteY488" fmla="*/ 417957 h 809244"/>
                      <a:gd name="connsiteX489" fmla="*/ 905962 w 928837"/>
                      <a:gd name="connsiteY489" fmla="*/ 420815 h 809244"/>
                      <a:gd name="connsiteX490" fmla="*/ 908915 w 928837"/>
                      <a:gd name="connsiteY490" fmla="*/ 421862 h 809244"/>
                      <a:gd name="connsiteX491" fmla="*/ 908248 w 928837"/>
                      <a:gd name="connsiteY491" fmla="*/ 423958 h 809244"/>
                      <a:gd name="connsiteX492" fmla="*/ 907867 w 928837"/>
                      <a:gd name="connsiteY492" fmla="*/ 426625 h 809244"/>
                      <a:gd name="connsiteX493" fmla="*/ 908343 w 928837"/>
                      <a:gd name="connsiteY493" fmla="*/ 428244 h 809244"/>
                      <a:gd name="connsiteX494" fmla="*/ 911010 w 928837"/>
                      <a:gd name="connsiteY494" fmla="*/ 430340 h 809244"/>
                      <a:gd name="connsiteX495" fmla="*/ 911201 w 928837"/>
                      <a:gd name="connsiteY495" fmla="*/ 431483 h 809244"/>
                      <a:gd name="connsiteX496" fmla="*/ 912820 w 928837"/>
                      <a:gd name="connsiteY496" fmla="*/ 432911 h 809244"/>
                      <a:gd name="connsiteX497" fmla="*/ 914630 w 928837"/>
                      <a:gd name="connsiteY497" fmla="*/ 435959 h 809244"/>
                      <a:gd name="connsiteX498" fmla="*/ 915487 w 928837"/>
                      <a:gd name="connsiteY498" fmla="*/ 437960 h 809244"/>
                      <a:gd name="connsiteX499" fmla="*/ 916535 w 928837"/>
                      <a:gd name="connsiteY499" fmla="*/ 439388 h 809244"/>
                      <a:gd name="connsiteX500" fmla="*/ 916630 w 928837"/>
                      <a:gd name="connsiteY500" fmla="*/ 440627 h 809244"/>
                      <a:gd name="connsiteX501" fmla="*/ 916726 w 928837"/>
                      <a:gd name="connsiteY501" fmla="*/ 441008 h 809244"/>
                      <a:gd name="connsiteX502" fmla="*/ 917678 w 928837"/>
                      <a:gd name="connsiteY502" fmla="*/ 441579 h 809244"/>
                      <a:gd name="connsiteX503" fmla="*/ 919202 w 928837"/>
                      <a:gd name="connsiteY503" fmla="*/ 444722 h 809244"/>
                      <a:gd name="connsiteX504" fmla="*/ 918821 w 928837"/>
                      <a:gd name="connsiteY504" fmla="*/ 447485 h 809244"/>
                      <a:gd name="connsiteX505" fmla="*/ 917773 w 928837"/>
                      <a:gd name="connsiteY505" fmla="*/ 447770 h 809244"/>
                      <a:gd name="connsiteX506" fmla="*/ 916630 w 928837"/>
                      <a:gd name="connsiteY506" fmla="*/ 447675 h 809244"/>
                      <a:gd name="connsiteX507" fmla="*/ 915964 w 928837"/>
                      <a:gd name="connsiteY507" fmla="*/ 447104 h 809244"/>
                      <a:gd name="connsiteX508" fmla="*/ 915773 w 928837"/>
                      <a:gd name="connsiteY508" fmla="*/ 447580 h 809244"/>
                      <a:gd name="connsiteX509" fmla="*/ 916630 w 928837"/>
                      <a:gd name="connsiteY509" fmla="*/ 448628 h 809244"/>
                      <a:gd name="connsiteX510" fmla="*/ 917583 w 928837"/>
                      <a:gd name="connsiteY510" fmla="*/ 449485 h 809244"/>
                      <a:gd name="connsiteX511" fmla="*/ 916821 w 928837"/>
                      <a:gd name="connsiteY511" fmla="*/ 450056 h 809244"/>
                      <a:gd name="connsiteX512" fmla="*/ 913773 w 928837"/>
                      <a:gd name="connsiteY512" fmla="*/ 449961 h 809244"/>
                      <a:gd name="connsiteX513" fmla="*/ 912439 w 928837"/>
                      <a:gd name="connsiteY513" fmla="*/ 451485 h 809244"/>
                      <a:gd name="connsiteX514" fmla="*/ 913392 w 928837"/>
                      <a:gd name="connsiteY514" fmla="*/ 452914 h 809244"/>
                      <a:gd name="connsiteX515" fmla="*/ 914249 w 928837"/>
                      <a:gd name="connsiteY515" fmla="*/ 453962 h 809244"/>
                      <a:gd name="connsiteX516" fmla="*/ 916154 w 928837"/>
                      <a:gd name="connsiteY516" fmla="*/ 454723 h 809244"/>
                      <a:gd name="connsiteX517" fmla="*/ 918059 w 928837"/>
                      <a:gd name="connsiteY517" fmla="*/ 456533 h 809244"/>
                      <a:gd name="connsiteX518" fmla="*/ 918821 w 928837"/>
                      <a:gd name="connsiteY518" fmla="*/ 455105 h 809244"/>
                      <a:gd name="connsiteX519" fmla="*/ 919964 w 928837"/>
                      <a:gd name="connsiteY519" fmla="*/ 454914 h 809244"/>
                      <a:gd name="connsiteX520" fmla="*/ 921678 w 928837"/>
                      <a:gd name="connsiteY520" fmla="*/ 456533 h 809244"/>
                      <a:gd name="connsiteX521" fmla="*/ 923202 w 928837"/>
                      <a:gd name="connsiteY521" fmla="*/ 456533 h 809244"/>
                      <a:gd name="connsiteX522" fmla="*/ 925203 w 928837"/>
                      <a:gd name="connsiteY522" fmla="*/ 457391 h 809244"/>
                      <a:gd name="connsiteX523" fmla="*/ 927870 w 928837"/>
                      <a:gd name="connsiteY523" fmla="*/ 456629 h 809244"/>
                      <a:gd name="connsiteX524" fmla="*/ 927965 w 928837"/>
                      <a:gd name="connsiteY524" fmla="*/ 456533 h 809244"/>
                      <a:gd name="connsiteX525" fmla="*/ 928822 w 928837"/>
                      <a:gd name="connsiteY525" fmla="*/ 459010 h 809244"/>
                      <a:gd name="connsiteX526" fmla="*/ 928441 w 928837"/>
                      <a:gd name="connsiteY526" fmla="*/ 460534 h 809244"/>
                      <a:gd name="connsiteX527" fmla="*/ 928441 w 928837"/>
                      <a:gd name="connsiteY527" fmla="*/ 462248 h 809244"/>
                      <a:gd name="connsiteX528" fmla="*/ 928536 w 928837"/>
                      <a:gd name="connsiteY528" fmla="*/ 464153 h 809244"/>
                      <a:gd name="connsiteX529" fmla="*/ 928441 w 928837"/>
                      <a:gd name="connsiteY529" fmla="*/ 468535 h 809244"/>
                      <a:gd name="connsiteX530" fmla="*/ 928060 w 928837"/>
                      <a:gd name="connsiteY530" fmla="*/ 471011 h 809244"/>
                      <a:gd name="connsiteX531" fmla="*/ 927679 w 928837"/>
                      <a:gd name="connsiteY531" fmla="*/ 473488 h 809244"/>
                      <a:gd name="connsiteX532" fmla="*/ 927393 w 928837"/>
                      <a:gd name="connsiteY532" fmla="*/ 474821 h 809244"/>
                      <a:gd name="connsiteX533" fmla="*/ 927203 w 928837"/>
                      <a:gd name="connsiteY533" fmla="*/ 474821 h 809244"/>
                      <a:gd name="connsiteX534" fmla="*/ 926536 w 928837"/>
                      <a:gd name="connsiteY534" fmla="*/ 474821 h 809244"/>
                      <a:gd name="connsiteX535" fmla="*/ 925584 w 928837"/>
                      <a:gd name="connsiteY535" fmla="*/ 474726 h 809244"/>
                      <a:gd name="connsiteX536" fmla="*/ 924441 w 928837"/>
                      <a:gd name="connsiteY536" fmla="*/ 474345 h 809244"/>
                      <a:gd name="connsiteX537" fmla="*/ 922536 w 928837"/>
                      <a:gd name="connsiteY537" fmla="*/ 474250 h 809244"/>
                      <a:gd name="connsiteX538" fmla="*/ 919869 w 928837"/>
                      <a:gd name="connsiteY538" fmla="*/ 476060 h 809244"/>
                      <a:gd name="connsiteX539" fmla="*/ 917487 w 928837"/>
                      <a:gd name="connsiteY539" fmla="*/ 477203 h 809244"/>
                      <a:gd name="connsiteX540" fmla="*/ 915964 w 928837"/>
                      <a:gd name="connsiteY540" fmla="*/ 478536 h 809244"/>
                      <a:gd name="connsiteX541" fmla="*/ 914725 w 928837"/>
                      <a:gd name="connsiteY541" fmla="*/ 480917 h 809244"/>
                      <a:gd name="connsiteX542" fmla="*/ 915106 w 928837"/>
                      <a:gd name="connsiteY542" fmla="*/ 483298 h 809244"/>
                      <a:gd name="connsiteX543" fmla="*/ 915297 w 928837"/>
                      <a:gd name="connsiteY543" fmla="*/ 484918 h 809244"/>
                      <a:gd name="connsiteX544" fmla="*/ 917011 w 928837"/>
                      <a:gd name="connsiteY544" fmla="*/ 485585 h 809244"/>
                      <a:gd name="connsiteX545" fmla="*/ 915011 w 928837"/>
                      <a:gd name="connsiteY545" fmla="*/ 486728 h 809244"/>
                      <a:gd name="connsiteX546" fmla="*/ 912725 w 928837"/>
                      <a:gd name="connsiteY546" fmla="*/ 488252 h 809244"/>
                      <a:gd name="connsiteX547" fmla="*/ 911106 w 928837"/>
                      <a:gd name="connsiteY547" fmla="*/ 489490 h 809244"/>
                      <a:gd name="connsiteX548" fmla="*/ 908915 w 928837"/>
                      <a:gd name="connsiteY548" fmla="*/ 489775 h 809244"/>
                      <a:gd name="connsiteX549" fmla="*/ 908248 w 928837"/>
                      <a:gd name="connsiteY549" fmla="*/ 490633 h 809244"/>
                      <a:gd name="connsiteX550" fmla="*/ 906819 w 928837"/>
                      <a:gd name="connsiteY550" fmla="*/ 490061 h 809244"/>
                      <a:gd name="connsiteX551" fmla="*/ 905772 w 928837"/>
                      <a:gd name="connsiteY551" fmla="*/ 491395 h 809244"/>
                      <a:gd name="connsiteX552" fmla="*/ 905391 w 928837"/>
                      <a:gd name="connsiteY552" fmla="*/ 493300 h 809244"/>
                      <a:gd name="connsiteX553" fmla="*/ 904343 w 928837"/>
                      <a:gd name="connsiteY553" fmla="*/ 492823 h 809244"/>
                      <a:gd name="connsiteX554" fmla="*/ 903009 w 928837"/>
                      <a:gd name="connsiteY554" fmla="*/ 492062 h 809244"/>
                      <a:gd name="connsiteX555" fmla="*/ 901390 w 928837"/>
                      <a:gd name="connsiteY555" fmla="*/ 491585 h 809244"/>
                      <a:gd name="connsiteX556" fmla="*/ 900724 w 928837"/>
                      <a:gd name="connsiteY556" fmla="*/ 491204 h 809244"/>
                      <a:gd name="connsiteX557" fmla="*/ 899485 w 928837"/>
                      <a:gd name="connsiteY557" fmla="*/ 491014 h 809244"/>
                      <a:gd name="connsiteX558" fmla="*/ 897009 w 928837"/>
                      <a:gd name="connsiteY558" fmla="*/ 491776 h 809244"/>
                      <a:gd name="connsiteX559" fmla="*/ 894913 w 928837"/>
                      <a:gd name="connsiteY559" fmla="*/ 491014 h 809244"/>
                      <a:gd name="connsiteX560" fmla="*/ 894247 w 928837"/>
                      <a:gd name="connsiteY560" fmla="*/ 489775 h 809244"/>
                      <a:gd name="connsiteX561" fmla="*/ 891865 w 928837"/>
                      <a:gd name="connsiteY561" fmla="*/ 489775 h 809244"/>
                      <a:gd name="connsiteX562" fmla="*/ 886817 w 928837"/>
                      <a:gd name="connsiteY562" fmla="*/ 491490 h 809244"/>
                      <a:gd name="connsiteX563" fmla="*/ 888246 w 928837"/>
                      <a:gd name="connsiteY563" fmla="*/ 493490 h 809244"/>
                      <a:gd name="connsiteX564" fmla="*/ 891103 w 928837"/>
                      <a:gd name="connsiteY564" fmla="*/ 493300 h 809244"/>
                      <a:gd name="connsiteX565" fmla="*/ 890817 w 928837"/>
                      <a:gd name="connsiteY565" fmla="*/ 494633 h 809244"/>
                      <a:gd name="connsiteX566" fmla="*/ 889675 w 928837"/>
                      <a:gd name="connsiteY566" fmla="*/ 496824 h 809244"/>
                      <a:gd name="connsiteX567" fmla="*/ 889484 w 928837"/>
                      <a:gd name="connsiteY567" fmla="*/ 497681 h 809244"/>
                      <a:gd name="connsiteX568" fmla="*/ 887769 w 928837"/>
                      <a:gd name="connsiteY568" fmla="*/ 498539 h 809244"/>
                      <a:gd name="connsiteX569" fmla="*/ 886436 w 928837"/>
                      <a:gd name="connsiteY569" fmla="*/ 498158 h 809244"/>
                      <a:gd name="connsiteX570" fmla="*/ 884817 w 928837"/>
                      <a:gd name="connsiteY570" fmla="*/ 497777 h 809244"/>
                      <a:gd name="connsiteX571" fmla="*/ 883293 w 928837"/>
                      <a:gd name="connsiteY571" fmla="*/ 496729 h 809244"/>
                      <a:gd name="connsiteX572" fmla="*/ 882912 w 928837"/>
                      <a:gd name="connsiteY572" fmla="*/ 497396 h 809244"/>
                      <a:gd name="connsiteX573" fmla="*/ 882912 w 928837"/>
                      <a:gd name="connsiteY573" fmla="*/ 498824 h 809244"/>
                      <a:gd name="connsiteX574" fmla="*/ 882054 w 928837"/>
                      <a:gd name="connsiteY574" fmla="*/ 498729 h 809244"/>
                      <a:gd name="connsiteX575" fmla="*/ 878626 w 928837"/>
                      <a:gd name="connsiteY575" fmla="*/ 498158 h 809244"/>
                      <a:gd name="connsiteX576" fmla="*/ 875673 w 928837"/>
                      <a:gd name="connsiteY576" fmla="*/ 499300 h 809244"/>
                      <a:gd name="connsiteX577" fmla="*/ 873673 w 928837"/>
                      <a:gd name="connsiteY577" fmla="*/ 503777 h 809244"/>
                      <a:gd name="connsiteX578" fmla="*/ 872529 w 928837"/>
                      <a:gd name="connsiteY578" fmla="*/ 508444 h 809244"/>
                      <a:gd name="connsiteX579" fmla="*/ 869958 w 928837"/>
                      <a:gd name="connsiteY579" fmla="*/ 511016 h 809244"/>
                      <a:gd name="connsiteX580" fmla="*/ 869101 w 928837"/>
                      <a:gd name="connsiteY580" fmla="*/ 511588 h 809244"/>
                      <a:gd name="connsiteX581" fmla="*/ 869101 w 928837"/>
                      <a:gd name="connsiteY581" fmla="*/ 512445 h 809244"/>
                      <a:gd name="connsiteX582" fmla="*/ 868434 w 928837"/>
                      <a:gd name="connsiteY582" fmla="*/ 513302 h 809244"/>
                      <a:gd name="connsiteX583" fmla="*/ 868053 w 928837"/>
                      <a:gd name="connsiteY583" fmla="*/ 513969 h 809244"/>
                      <a:gd name="connsiteX584" fmla="*/ 866815 w 928837"/>
                      <a:gd name="connsiteY584" fmla="*/ 514064 h 809244"/>
                      <a:gd name="connsiteX585" fmla="*/ 865767 w 928837"/>
                      <a:gd name="connsiteY585" fmla="*/ 513398 h 809244"/>
                      <a:gd name="connsiteX586" fmla="*/ 864909 w 928837"/>
                      <a:gd name="connsiteY586" fmla="*/ 512445 h 809244"/>
                      <a:gd name="connsiteX587" fmla="*/ 863957 w 928837"/>
                      <a:gd name="connsiteY587" fmla="*/ 511683 h 809244"/>
                      <a:gd name="connsiteX588" fmla="*/ 863481 w 928837"/>
                      <a:gd name="connsiteY588" fmla="*/ 511397 h 809244"/>
                      <a:gd name="connsiteX589" fmla="*/ 863290 w 928837"/>
                      <a:gd name="connsiteY589" fmla="*/ 511112 h 809244"/>
                      <a:gd name="connsiteX590" fmla="*/ 860623 w 928837"/>
                      <a:gd name="connsiteY590" fmla="*/ 512445 h 809244"/>
                      <a:gd name="connsiteX591" fmla="*/ 857956 w 928837"/>
                      <a:gd name="connsiteY591" fmla="*/ 513398 h 809244"/>
                      <a:gd name="connsiteX592" fmla="*/ 857575 w 928837"/>
                      <a:gd name="connsiteY592" fmla="*/ 513874 h 809244"/>
                      <a:gd name="connsiteX593" fmla="*/ 856623 w 928837"/>
                      <a:gd name="connsiteY593" fmla="*/ 514541 h 809244"/>
                      <a:gd name="connsiteX594" fmla="*/ 855384 w 928837"/>
                      <a:gd name="connsiteY594" fmla="*/ 515303 h 809244"/>
                      <a:gd name="connsiteX595" fmla="*/ 854242 w 928837"/>
                      <a:gd name="connsiteY595" fmla="*/ 516922 h 809244"/>
                      <a:gd name="connsiteX596" fmla="*/ 853670 w 928837"/>
                      <a:gd name="connsiteY596" fmla="*/ 519113 h 809244"/>
                      <a:gd name="connsiteX597" fmla="*/ 852146 w 928837"/>
                      <a:gd name="connsiteY597" fmla="*/ 520160 h 809244"/>
                      <a:gd name="connsiteX598" fmla="*/ 850622 w 928837"/>
                      <a:gd name="connsiteY598" fmla="*/ 521589 h 809244"/>
                      <a:gd name="connsiteX599" fmla="*/ 849955 w 928837"/>
                      <a:gd name="connsiteY599" fmla="*/ 523304 h 809244"/>
                      <a:gd name="connsiteX600" fmla="*/ 848431 w 928837"/>
                      <a:gd name="connsiteY600" fmla="*/ 525209 h 809244"/>
                      <a:gd name="connsiteX601" fmla="*/ 847288 w 928837"/>
                      <a:gd name="connsiteY601" fmla="*/ 525971 h 809244"/>
                      <a:gd name="connsiteX602" fmla="*/ 845859 w 928837"/>
                      <a:gd name="connsiteY602" fmla="*/ 527399 h 809244"/>
                      <a:gd name="connsiteX603" fmla="*/ 843954 w 928837"/>
                      <a:gd name="connsiteY603" fmla="*/ 526828 h 809244"/>
                      <a:gd name="connsiteX604" fmla="*/ 841478 w 928837"/>
                      <a:gd name="connsiteY604" fmla="*/ 526828 h 809244"/>
                      <a:gd name="connsiteX605" fmla="*/ 841097 w 928837"/>
                      <a:gd name="connsiteY605" fmla="*/ 527971 h 809244"/>
                      <a:gd name="connsiteX606" fmla="*/ 840430 w 928837"/>
                      <a:gd name="connsiteY606" fmla="*/ 528257 h 809244"/>
                      <a:gd name="connsiteX607" fmla="*/ 838906 w 928837"/>
                      <a:gd name="connsiteY607" fmla="*/ 528257 h 809244"/>
                      <a:gd name="connsiteX608" fmla="*/ 838049 w 928837"/>
                      <a:gd name="connsiteY608" fmla="*/ 529304 h 809244"/>
                      <a:gd name="connsiteX609" fmla="*/ 836811 w 928837"/>
                      <a:gd name="connsiteY609" fmla="*/ 530257 h 809244"/>
                      <a:gd name="connsiteX610" fmla="*/ 835763 w 928837"/>
                      <a:gd name="connsiteY610" fmla="*/ 530828 h 809244"/>
                      <a:gd name="connsiteX611" fmla="*/ 834525 w 928837"/>
                      <a:gd name="connsiteY611" fmla="*/ 532067 h 809244"/>
                      <a:gd name="connsiteX612" fmla="*/ 832429 w 928837"/>
                      <a:gd name="connsiteY612" fmla="*/ 533972 h 809244"/>
                      <a:gd name="connsiteX613" fmla="*/ 830905 w 928837"/>
                      <a:gd name="connsiteY613" fmla="*/ 534448 h 809244"/>
                      <a:gd name="connsiteX614" fmla="*/ 829381 w 928837"/>
                      <a:gd name="connsiteY614" fmla="*/ 535686 h 809244"/>
                      <a:gd name="connsiteX615" fmla="*/ 827667 w 928837"/>
                      <a:gd name="connsiteY615" fmla="*/ 537782 h 809244"/>
                      <a:gd name="connsiteX616" fmla="*/ 828715 w 928837"/>
                      <a:gd name="connsiteY616" fmla="*/ 538163 h 809244"/>
                      <a:gd name="connsiteX617" fmla="*/ 828524 w 928837"/>
                      <a:gd name="connsiteY617" fmla="*/ 539306 h 809244"/>
                      <a:gd name="connsiteX618" fmla="*/ 827476 w 928837"/>
                      <a:gd name="connsiteY618" fmla="*/ 539972 h 809244"/>
                      <a:gd name="connsiteX619" fmla="*/ 827952 w 928837"/>
                      <a:gd name="connsiteY619" fmla="*/ 541782 h 809244"/>
                      <a:gd name="connsiteX620" fmla="*/ 826714 w 928837"/>
                      <a:gd name="connsiteY620" fmla="*/ 542830 h 809244"/>
                      <a:gd name="connsiteX621" fmla="*/ 826048 w 928837"/>
                      <a:gd name="connsiteY621" fmla="*/ 543401 h 809244"/>
                      <a:gd name="connsiteX622" fmla="*/ 824809 w 928837"/>
                      <a:gd name="connsiteY622" fmla="*/ 543973 h 809244"/>
                      <a:gd name="connsiteX623" fmla="*/ 823761 w 928837"/>
                      <a:gd name="connsiteY623" fmla="*/ 545306 h 809244"/>
                      <a:gd name="connsiteX624" fmla="*/ 822904 w 928837"/>
                      <a:gd name="connsiteY624" fmla="*/ 546830 h 809244"/>
                      <a:gd name="connsiteX625" fmla="*/ 822428 w 928837"/>
                      <a:gd name="connsiteY625" fmla="*/ 548259 h 809244"/>
                      <a:gd name="connsiteX626" fmla="*/ 823666 w 928837"/>
                      <a:gd name="connsiteY626" fmla="*/ 549021 h 809244"/>
                      <a:gd name="connsiteX627" fmla="*/ 821571 w 928837"/>
                      <a:gd name="connsiteY627" fmla="*/ 549974 h 809244"/>
                      <a:gd name="connsiteX628" fmla="*/ 820237 w 928837"/>
                      <a:gd name="connsiteY628" fmla="*/ 551879 h 809244"/>
                      <a:gd name="connsiteX629" fmla="*/ 819380 w 928837"/>
                      <a:gd name="connsiteY629" fmla="*/ 554165 h 809244"/>
                      <a:gd name="connsiteX630" fmla="*/ 818618 w 928837"/>
                      <a:gd name="connsiteY630" fmla="*/ 555879 h 809244"/>
                      <a:gd name="connsiteX631" fmla="*/ 818999 w 928837"/>
                      <a:gd name="connsiteY631" fmla="*/ 557784 h 809244"/>
                      <a:gd name="connsiteX632" fmla="*/ 817380 w 928837"/>
                      <a:gd name="connsiteY632" fmla="*/ 559213 h 809244"/>
                      <a:gd name="connsiteX633" fmla="*/ 815665 w 928837"/>
                      <a:gd name="connsiteY633" fmla="*/ 558641 h 809244"/>
                      <a:gd name="connsiteX634" fmla="*/ 815475 w 928837"/>
                      <a:gd name="connsiteY634" fmla="*/ 556832 h 809244"/>
                      <a:gd name="connsiteX635" fmla="*/ 815284 w 928837"/>
                      <a:gd name="connsiteY635" fmla="*/ 554927 h 809244"/>
                      <a:gd name="connsiteX636" fmla="*/ 815094 w 928837"/>
                      <a:gd name="connsiteY636" fmla="*/ 553403 h 809244"/>
                      <a:gd name="connsiteX637" fmla="*/ 814046 w 928837"/>
                      <a:gd name="connsiteY637" fmla="*/ 553307 h 809244"/>
                      <a:gd name="connsiteX638" fmla="*/ 812617 w 928837"/>
                      <a:gd name="connsiteY638" fmla="*/ 550069 h 809244"/>
                      <a:gd name="connsiteX639" fmla="*/ 811093 w 928837"/>
                      <a:gd name="connsiteY639" fmla="*/ 548545 h 809244"/>
                      <a:gd name="connsiteX640" fmla="*/ 810712 w 928837"/>
                      <a:gd name="connsiteY640" fmla="*/ 546640 h 809244"/>
                      <a:gd name="connsiteX641" fmla="*/ 809379 w 928837"/>
                      <a:gd name="connsiteY641" fmla="*/ 545402 h 809244"/>
                      <a:gd name="connsiteX642" fmla="*/ 807378 w 928837"/>
                      <a:gd name="connsiteY642" fmla="*/ 542925 h 809244"/>
                      <a:gd name="connsiteX643" fmla="*/ 805664 w 928837"/>
                      <a:gd name="connsiteY643" fmla="*/ 540544 h 809244"/>
                      <a:gd name="connsiteX644" fmla="*/ 805378 w 928837"/>
                      <a:gd name="connsiteY644" fmla="*/ 539115 h 809244"/>
                      <a:gd name="connsiteX645" fmla="*/ 805664 w 928837"/>
                      <a:gd name="connsiteY645" fmla="*/ 537020 h 809244"/>
                      <a:gd name="connsiteX646" fmla="*/ 804140 w 928837"/>
                      <a:gd name="connsiteY646" fmla="*/ 536162 h 809244"/>
                      <a:gd name="connsiteX647" fmla="*/ 802140 w 928837"/>
                      <a:gd name="connsiteY647" fmla="*/ 536543 h 809244"/>
                      <a:gd name="connsiteX648" fmla="*/ 799759 w 928837"/>
                      <a:gd name="connsiteY648" fmla="*/ 536162 h 809244"/>
                      <a:gd name="connsiteX649" fmla="*/ 796520 w 928837"/>
                      <a:gd name="connsiteY649" fmla="*/ 535305 h 809244"/>
                      <a:gd name="connsiteX650" fmla="*/ 795472 w 928837"/>
                      <a:gd name="connsiteY650" fmla="*/ 534162 h 809244"/>
                      <a:gd name="connsiteX651" fmla="*/ 793662 w 928837"/>
                      <a:gd name="connsiteY651" fmla="*/ 533591 h 809244"/>
                      <a:gd name="connsiteX652" fmla="*/ 794329 w 928837"/>
                      <a:gd name="connsiteY652" fmla="*/ 530924 h 809244"/>
                      <a:gd name="connsiteX653" fmla="*/ 792805 w 928837"/>
                      <a:gd name="connsiteY653" fmla="*/ 530257 h 809244"/>
                      <a:gd name="connsiteX654" fmla="*/ 791662 w 928837"/>
                      <a:gd name="connsiteY654" fmla="*/ 529590 h 809244"/>
                      <a:gd name="connsiteX655" fmla="*/ 791281 w 928837"/>
                      <a:gd name="connsiteY655" fmla="*/ 530352 h 809244"/>
                      <a:gd name="connsiteX656" fmla="*/ 790424 w 928837"/>
                      <a:gd name="connsiteY656" fmla="*/ 532257 h 809244"/>
                      <a:gd name="connsiteX657" fmla="*/ 788328 w 928837"/>
                      <a:gd name="connsiteY657" fmla="*/ 533876 h 809244"/>
                      <a:gd name="connsiteX658" fmla="*/ 786138 w 928837"/>
                      <a:gd name="connsiteY658" fmla="*/ 535115 h 809244"/>
                      <a:gd name="connsiteX659" fmla="*/ 784518 w 928837"/>
                      <a:gd name="connsiteY659" fmla="*/ 536924 h 809244"/>
                      <a:gd name="connsiteX660" fmla="*/ 783852 w 928837"/>
                      <a:gd name="connsiteY660" fmla="*/ 538829 h 809244"/>
                      <a:gd name="connsiteX661" fmla="*/ 783947 w 928837"/>
                      <a:gd name="connsiteY661" fmla="*/ 540258 h 809244"/>
                      <a:gd name="connsiteX662" fmla="*/ 785185 w 928837"/>
                      <a:gd name="connsiteY662" fmla="*/ 540925 h 809244"/>
                      <a:gd name="connsiteX663" fmla="*/ 786424 w 928837"/>
                      <a:gd name="connsiteY663" fmla="*/ 542639 h 809244"/>
                      <a:gd name="connsiteX664" fmla="*/ 786804 w 928837"/>
                      <a:gd name="connsiteY664" fmla="*/ 543020 h 809244"/>
                      <a:gd name="connsiteX665" fmla="*/ 788043 w 928837"/>
                      <a:gd name="connsiteY665" fmla="*/ 543306 h 809244"/>
                      <a:gd name="connsiteX666" fmla="*/ 789281 w 928837"/>
                      <a:gd name="connsiteY666" fmla="*/ 544163 h 809244"/>
                      <a:gd name="connsiteX667" fmla="*/ 789948 w 928837"/>
                      <a:gd name="connsiteY667" fmla="*/ 546545 h 809244"/>
                      <a:gd name="connsiteX668" fmla="*/ 788805 w 928837"/>
                      <a:gd name="connsiteY668" fmla="*/ 549688 h 809244"/>
                      <a:gd name="connsiteX669" fmla="*/ 788805 w 928837"/>
                      <a:gd name="connsiteY669" fmla="*/ 551879 h 809244"/>
                      <a:gd name="connsiteX670" fmla="*/ 788995 w 928837"/>
                      <a:gd name="connsiteY670" fmla="*/ 554069 h 809244"/>
                      <a:gd name="connsiteX671" fmla="*/ 789091 w 928837"/>
                      <a:gd name="connsiteY671" fmla="*/ 555879 h 809244"/>
                      <a:gd name="connsiteX672" fmla="*/ 789091 w 928837"/>
                      <a:gd name="connsiteY672" fmla="*/ 556546 h 809244"/>
                      <a:gd name="connsiteX673" fmla="*/ 788900 w 928837"/>
                      <a:gd name="connsiteY673" fmla="*/ 558737 h 809244"/>
                      <a:gd name="connsiteX674" fmla="*/ 789091 w 928837"/>
                      <a:gd name="connsiteY674" fmla="*/ 559975 h 809244"/>
                      <a:gd name="connsiteX675" fmla="*/ 789948 w 928837"/>
                      <a:gd name="connsiteY675" fmla="*/ 561308 h 809244"/>
                      <a:gd name="connsiteX676" fmla="*/ 789567 w 928837"/>
                      <a:gd name="connsiteY676" fmla="*/ 562928 h 809244"/>
                      <a:gd name="connsiteX677" fmla="*/ 790138 w 928837"/>
                      <a:gd name="connsiteY677" fmla="*/ 564452 h 809244"/>
                      <a:gd name="connsiteX678" fmla="*/ 790043 w 928837"/>
                      <a:gd name="connsiteY678" fmla="*/ 565118 h 809244"/>
                      <a:gd name="connsiteX679" fmla="*/ 790234 w 928837"/>
                      <a:gd name="connsiteY679" fmla="*/ 565595 h 809244"/>
                      <a:gd name="connsiteX680" fmla="*/ 791376 w 928837"/>
                      <a:gd name="connsiteY680" fmla="*/ 566928 h 809244"/>
                      <a:gd name="connsiteX681" fmla="*/ 792901 w 928837"/>
                      <a:gd name="connsiteY681" fmla="*/ 567690 h 809244"/>
                      <a:gd name="connsiteX682" fmla="*/ 794710 w 928837"/>
                      <a:gd name="connsiteY682" fmla="*/ 568643 h 809244"/>
                      <a:gd name="connsiteX683" fmla="*/ 794425 w 928837"/>
                      <a:gd name="connsiteY683" fmla="*/ 569595 h 809244"/>
                      <a:gd name="connsiteX684" fmla="*/ 792901 w 928837"/>
                      <a:gd name="connsiteY684" fmla="*/ 569976 h 809244"/>
                      <a:gd name="connsiteX685" fmla="*/ 793853 w 928837"/>
                      <a:gd name="connsiteY685" fmla="*/ 571500 h 809244"/>
                      <a:gd name="connsiteX686" fmla="*/ 794901 w 928837"/>
                      <a:gd name="connsiteY686" fmla="*/ 573024 h 809244"/>
                      <a:gd name="connsiteX687" fmla="*/ 793948 w 928837"/>
                      <a:gd name="connsiteY687" fmla="*/ 574643 h 809244"/>
                      <a:gd name="connsiteX688" fmla="*/ 794139 w 928837"/>
                      <a:gd name="connsiteY688" fmla="*/ 576548 h 809244"/>
                      <a:gd name="connsiteX689" fmla="*/ 792424 w 928837"/>
                      <a:gd name="connsiteY689" fmla="*/ 577406 h 809244"/>
                      <a:gd name="connsiteX690" fmla="*/ 792901 w 928837"/>
                      <a:gd name="connsiteY690" fmla="*/ 578834 h 809244"/>
                      <a:gd name="connsiteX691" fmla="*/ 793186 w 928837"/>
                      <a:gd name="connsiteY691" fmla="*/ 580644 h 809244"/>
                      <a:gd name="connsiteX692" fmla="*/ 791758 w 928837"/>
                      <a:gd name="connsiteY692" fmla="*/ 581311 h 809244"/>
                      <a:gd name="connsiteX693" fmla="*/ 790329 w 928837"/>
                      <a:gd name="connsiteY693" fmla="*/ 581787 h 809244"/>
                      <a:gd name="connsiteX694" fmla="*/ 790519 w 928837"/>
                      <a:gd name="connsiteY694" fmla="*/ 582263 h 809244"/>
                      <a:gd name="connsiteX695" fmla="*/ 790329 w 928837"/>
                      <a:gd name="connsiteY695" fmla="*/ 582263 h 809244"/>
                      <a:gd name="connsiteX696" fmla="*/ 789567 w 928837"/>
                      <a:gd name="connsiteY696" fmla="*/ 582930 h 809244"/>
                      <a:gd name="connsiteX697" fmla="*/ 788709 w 928837"/>
                      <a:gd name="connsiteY697" fmla="*/ 583692 h 809244"/>
                      <a:gd name="connsiteX698" fmla="*/ 787090 w 928837"/>
                      <a:gd name="connsiteY698" fmla="*/ 583502 h 809244"/>
                      <a:gd name="connsiteX699" fmla="*/ 785281 w 928837"/>
                      <a:gd name="connsiteY699" fmla="*/ 583978 h 809244"/>
                      <a:gd name="connsiteX700" fmla="*/ 783185 w 928837"/>
                      <a:gd name="connsiteY700" fmla="*/ 584073 h 809244"/>
                      <a:gd name="connsiteX701" fmla="*/ 781185 w 928837"/>
                      <a:gd name="connsiteY701" fmla="*/ 584073 h 809244"/>
                      <a:gd name="connsiteX702" fmla="*/ 779756 w 928837"/>
                      <a:gd name="connsiteY702" fmla="*/ 584168 h 809244"/>
                      <a:gd name="connsiteX703" fmla="*/ 777184 w 928837"/>
                      <a:gd name="connsiteY703" fmla="*/ 584454 h 809244"/>
                      <a:gd name="connsiteX704" fmla="*/ 776327 w 928837"/>
                      <a:gd name="connsiteY704" fmla="*/ 583406 h 809244"/>
                      <a:gd name="connsiteX705" fmla="*/ 775851 w 928837"/>
                      <a:gd name="connsiteY705" fmla="*/ 582073 h 809244"/>
                      <a:gd name="connsiteX706" fmla="*/ 775565 w 928837"/>
                      <a:gd name="connsiteY706" fmla="*/ 581216 h 809244"/>
                      <a:gd name="connsiteX707" fmla="*/ 774232 w 928837"/>
                      <a:gd name="connsiteY707" fmla="*/ 582359 h 809244"/>
                      <a:gd name="connsiteX708" fmla="*/ 773184 w 928837"/>
                      <a:gd name="connsiteY708" fmla="*/ 583692 h 809244"/>
                      <a:gd name="connsiteX709" fmla="*/ 771755 w 928837"/>
                      <a:gd name="connsiteY709" fmla="*/ 584549 h 809244"/>
                      <a:gd name="connsiteX710" fmla="*/ 770231 w 928837"/>
                      <a:gd name="connsiteY710" fmla="*/ 583692 h 809244"/>
                      <a:gd name="connsiteX711" fmla="*/ 768612 w 928837"/>
                      <a:gd name="connsiteY711" fmla="*/ 583883 h 809244"/>
                      <a:gd name="connsiteX712" fmla="*/ 766135 w 928837"/>
                      <a:gd name="connsiteY712" fmla="*/ 583978 h 809244"/>
                      <a:gd name="connsiteX713" fmla="*/ 764326 w 928837"/>
                      <a:gd name="connsiteY713" fmla="*/ 584359 h 809244"/>
                      <a:gd name="connsiteX714" fmla="*/ 762611 w 928837"/>
                      <a:gd name="connsiteY714" fmla="*/ 584930 h 809244"/>
                      <a:gd name="connsiteX715" fmla="*/ 760801 w 928837"/>
                      <a:gd name="connsiteY715" fmla="*/ 585788 h 809244"/>
                      <a:gd name="connsiteX716" fmla="*/ 760134 w 928837"/>
                      <a:gd name="connsiteY716" fmla="*/ 586931 h 809244"/>
                      <a:gd name="connsiteX717" fmla="*/ 758706 w 928837"/>
                      <a:gd name="connsiteY717" fmla="*/ 585883 h 809244"/>
                      <a:gd name="connsiteX718" fmla="*/ 758134 w 928837"/>
                      <a:gd name="connsiteY718" fmla="*/ 583216 h 809244"/>
                      <a:gd name="connsiteX719" fmla="*/ 757658 w 928837"/>
                      <a:gd name="connsiteY719" fmla="*/ 581406 h 809244"/>
                      <a:gd name="connsiteX720" fmla="*/ 756420 w 928837"/>
                      <a:gd name="connsiteY720" fmla="*/ 580644 h 809244"/>
                      <a:gd name="connsiteX721" fmla="*/ 754610 w 928837"/>
                      <a:gd name="connsiteY721" fmla="*/ 579882 h 809244"/>
                      <a:gd name="connsiteX722" fmla="*/ 755658 w 928837"/>
                      <a:gd name="connsiteY722" fmla="*/ 578930 h 809244"/>
                      <a:gd name="connsiteX723" fmla="*/ 756039 w 928837"/>
                      <a:gd name="connsiteY723" fmla="*/ 577596 h 809244"/>
                      <a:gd name="connsiteX724" fmla="*/ 755467 w 928837"/>
                      <a:gd name="connsiteY724" fmla="*/ 576072 h 809244"/>
                      <a:gd name="connsiteX725" fmla="*/ 755277 w 928837"/>
                      <a:gd name="connsiteY725" fmla="*/ 575215 h 809244"/>
                      <a:gd name="connsiteX726" fmla="*/ 753658 w 928837"/>
                      <a:gd name="connsiteY726" fmla="*/ 575120 h 809244"/>
                      <a:gd name="connsiteX727" fmla="*/ 751752 w 928837"/>
                      <a:gd name="connsiteY727" fmla="*/ 574072 h 809244"/>
                      <a:gd name="connsiteX728" fmla="*/ 751372 w 928837"/>
                      <a:gd name="connsiteY728" fmla="*/ 572167 h 809244"/>
                      <a:gd name="connsiteX729" fmla="*/ 749848 w 928837"/>
                      <a:gd name="connsiteY729" fmla="*/ 570929 h 809244"/>
                      <a:gd name="connsiteX730" fmla="*/ 748324 w 928837"/>
                      <a:gd name="connsiteY730" fmla="*/ 568833 h 809244"/>
                      <a:gd name="connsiteX731" fmla="*/ 747847 w 928837"/>
                      <a:gd name="connsiteY731" fmla="*/ 567023 h 809244"/>
                      <a:gd name="connsiteX732" fmla="*/ 748895 w 928837"/>
                      <a:gd name="connsiteY732" fmla="*/ 564071 h 809244"/>
                      <a:gd name="connsiteX733" fmla="*/ 750800 w 928837"/>
                      <a:gd name="connsiteY733" fmla="*/ 564166 h 809244"/>
                      <a:gd name="connsiteX734" fmla="*/ 752229 w 928837"/>
                      <a:gd name="connsiteY734" fmla="*/ 566166 h 809244"/>
                      <a:gd name="connsiteX735" fmla="*/ 753562 w 928837"/>
                      <a:gd name="connsiteY735" fmla="*/ 564547 h 809244"/>
                      <a:gd name="connsiteX736" fmla="*/ 754039 w 928837"/>
                      <a:gd name="connsiteY736" fmla="*/ 561213 h 809244"/>
                      <a:gd name="connsiteX737" fmla="*/ 753181 w 928837"/>
                      <a:gd name="connsiteY737" fmla="*/ 560070 h 809244"/>
                      <a:gd name="connsiteX738" fmla="*/ 751181 w 928837"/>
                      <a:gd name="connsiteY738" fmla="*/ 558165 h 809244"/>
                      <a:gd name="connsiteX739" fmla="*/ 752134 w 928837"/>
                      <a:gd name="connsiteY739" fmla="*/ 556927 h 809244"/>
                      <a:gd name="connsiteX740" fmla="*/ 751752 w 928837"/>
                      <a:gd name="connsiteY740" fmla="*/ 554641 h 809244"/>
                      <a:gd name="connsiteX741" fmla="*/ 750228 w 928837"/>
                      <a:gd name="connsiteY741" fmla="*/ 554355 h 809244"/>
                      <a:gd name="connsiteX742" fmla="*/ 749848 w 928837"/>
                      <a:gd name="connsiteY742" fmla="*/ 553879 h 809244"/>
                      <a:gd name="connsiteX743" fmla="*/ 750991 w 928837"/>
                      <a:gd name="connsiteY743" fmla="*/ 552355 h 809244"/>
                      <a:gd name="connsiteX744" fmla="*/ 749467 w 928837"/>
                      <a:gd name="connsiteY744" fmla="*/ 550545 h 809244"/>
                      <a:gd name="connsiteX745" fmla="*/ 748228 w 928837"/>
                      <a:gd name="connsiteY745" fmla="*/ 551402 h 809244"/>
                      <a:gd name="connsiteX746" fmla="*/ 748133 w 928837"/>
                      <a:gd name="connsiteY746" fmla="*/ 553117 h 809244"/>
                      <a:gd name="connsiteX747" fmla="*/ 746609 w 928837"/>
                      <a:gd name="connsiteY747" fmla="*/ 553974 h 809244"/>
                      <a:gd name="connsiteX748" fmla="*/ 745180 w 928837"/>
                      <a:gd name="connsiteY748" fmla="*/ 553498 h 809244"/>
                      <a:gd name="connsiteX749" fmla="*/ 746133 w 928837"/>
                      <a:gd name="connsiteY749" fmla="*/ 552069 h 809244"/>
                      <a:gd name="connsiteX750" fmla="*/ 745371 w 928837"/>
                      <a:gd name="connsiteY750" fmla="*/ 550831 h 809244"/>
                      <a:gd name="connsiteX751" fmla="*/ 743466 w 928837"/>
                      <a:gd name="connsiteY751" fmla="*/ 549974 h 809244"/>
                      <a:gd name="connsiteX752" fmla="*/ 743561 w 928837"/>
                      <a:gd name="connsiteY752" fmla="*/ 547497 h 809244"/>
                      <a:gd name="connsiteX753" fmla="*/ 741466 w 928837"/>
                      <a:gd name="connsiteY753" fmla="*/ 546735 h 809244"/>
                      <a:gd name="connsiteX754" fmla="*/ 739560 w 928837"/>
                      <a:gd name="connsiteY754" fmla="*/ 545687 h 809244"/>
                      <a:gd name="connsiteX755" fmla="*/ 738417 w 928837"/>
                      <a:gd name="connsiteY755" fmla="*/ 544640 h 809244"/>
                      <a:gd name="connsiteX756" fmla="*/ 740323 w 928837"/>
                      <a:gd name="connsiteY756" fmla="*/ 543211 h 809244"/>
                      <a:gd name="connsiteX757" fmla="*/ 740989 w 928837"/>
                      <a:gd name="connsiteY757" fmla="*/ 541496 h 809244"/>
                      <a:gd name="connsiteX758" fmla="*/ 739370 w 928837"/>
                      <a:gd name="connsiteY758" fmla="*/ 540734 h 809244"/>
                      <a:gd name="connsiteX759" fmla="*/ 738989 w 928837"/>
                      <a:gd name="connsiteY759" fmla="*/ 538829 h 809244"/>
                      <a:gd name="connsiteX760" fmla="*/ 738608 w 928837"/>
                      <a:gd name="connsiteY760" fmla="*/ 536829 h 809244"/>
                      <a:gd name="connsiteX761" fmla="*/ 736893 w 928837"/>
                      <a:gd name="connsiteY761" fmla="*/ 535972 h 809244"/>
                      <a:gd name="connsiteX762" fmla="*/ 735560 w 928837"/>
                      <a:gd name="connsiteY762" fmla="*/ 534734 h 809244"/>
                      <a:gd name="connsiteX763" fmla="*/ 734608 w 928837"/>
                      <a:gd name="connsiteY763" fmla="*/ 533686 h 809244"/>
                      <a:gd name="connsiteX764" fmla="*/ 732702 w 928837"/>
                      <a:gd name="connsiteY764" fmla="*/ 532352 h 809244"/>
                      <a:gd name="connsiteX765" fmla="*/ 731274 w 928837"/>
                      <a:gd name="connsiteY765" fmla="*/ 530543 h 809244"/>
                      <a:gd name="connsiteX766" fmla="*/ 729654 w 928837"/>
                      <a:gd name="connsiteY766" fmla="*/ 529019 h 809244"/>
                      <a:gd name="connsiteX767" fmla="*/ 729750 w 928837"/>
                      <a:gd name="connsiteY767" fmla="*/ 527876 h 809244"/>
                      <a:gd name="connsiteX768" fmla="*/ 728416 w 928837"/>
                      <a:gd name="connsiteY768" fmla="*/ 528542 h 809244"/>
                      <a:gd name="connsiteX769" fmla="*/ 726321 w 928837"/>
                      <a:gd name="connsiteY769" fmla="*/ 529876 h 809244"/>
                      <a:gd name="connsiteX770" fmla="*/ 724225 w 928837"/>
                      <a:gd name="connsiteY770" fmla="*/ 529971 h 809244"/>
                      <a:gd name="connsiteX771" fmla="*/ 722416 w 928837"/>
                      <a:gd name="connsiteY771" fmla="*/ 529590 h 809244"/>
                      <a:gd name="connsiteX772" fmla="*/ 720320 w 928837"/>
                      <a:gd name="connsiteY772" fmla="*/ 529971 h 809244"/>
                      <a:gd name="connsiteX773" fmla="*/ 718701 w 928837"/>
                      <a:gd name="connsiteY773" fmla="*/ 530352 h 809244"/>
                      <a:gd name="connsiteX774" fmla="*/ 717462 w 928837"/>
                      <a:gd name="connsiteY774" fmla="*/ 530924 h 809244"/>
                      <a:gd name="connsiteX775" fmla="*/ 716796 w 928837"/>
                      <a:gd name="connsiteY775" fmla="*/ 532924 h 809244"/>
                      <a:gd name="connsiteX776" fmla="*/ 716034 w 928837"/>
                      <a:gd name="connsiteY776" fmla="*/ 534543 h 809244"/>
                      <a:gd name="connsiteX777" fmla="*/ 716701 w 928837"/>
                      <a:gd name="connsiteY777" fmla="*/ 535400 h 809244"/>
                      <a:gd name="connsiteX778" fmla="*/ 716701 w 928837"/>
                      <a:gd name="connsiteY778" fmla="*/ 536448 h 809244"/>
                      <a:gd name="connsiteX779" fmla="*/ 716510 w 928837"/>
                      <a:gd name="connsiteY779" fmla="*/ 536639 h 809244"/>
                      <a:gd name="connsiteX780" fmla="*/ 716034 w 928837"/>
                      <a:gd name="connsiteY780" fmla="*/ 537115 h 809244"/>
                      <a:gd name="connsiteX781" fmla="*/ 715081 w 928837"/>
                      <a:gd name="connsiteY781" fmla="*/ 537305 h 809244"/>
                      <a:gd name="connsiteX782" fmla="*/ 715081 w 928837"/>
                      <a:gd name="connsiteY782" fmla="*/ 537305 h 809244"/>
                      <a:gd name="connsiteX783" fmla="*/ 712986 w 928837"/>
                      <a:gd name="connsiteY783" fmla="*/ 537020 h 809244"/>
                      <a:gd name="connsiteX784" fmla="*/ 710033 w 928837"/>
                      <a:gd name="connsiteY784" fmla="*/ 537401 h 809244"/>
                      <a:gd name="connsiteX785" fmla="*/ 706985 w 928837"/>
                      <a:gd name="connsiteY785" fmla="*/ 537972 h 809244"/>
                      <a:gd name="connsiteX786" fmla="*/ 704509 w 928837"/>
                      <a:gd name="connsiteY786" fmla="*/ 538544 h 809244"/>
                      <a:gd name="connsiteX787" fmla="*/ 700889 w 928837"/>
                      <a:gd name="connsiteY787" fmla="*/ 541782 h 809244"/>
                      <a:gd name="connsiteX788" fmla="*/ 700127 w 928837"/>
                      <a:gd name="connsiteY788" fmla="*/ 542258 h 809244"/>
                      <a:gd name="connsiteX789" fmla="*/ 699651 w 928837"/>
                      <a:gd name="connsiteY789" fmla="*/ 543020 h 809244"/>
                      <a:gd name="connsiteX790" fmla="*/ 699460 w 928837"/>
                      <a:gd name="connsiteY790" fmla="*/ 545211 h 809244"/>
                      <a:gd name="connsiteX791" fmla="*/ 700699 w 928837"/>
                      <a:gd name="connsiteY791" fmla="*/ 548164 h 809244"/>
                      <a:gd name="connsiteX792" fmla="*/ 701079 w 928837"/>
                      <a:gd name="connsiteY792" fmla="*/ 550259 h 809244"/>
                      <a:gd name="connsiteX793" fmla="*/ 701556 w 928837"/>
                      <a:gd name="connsiteY793" fmla="*/ 552164 h 809244"/>
                      <a:gd name="connsiteX794" fmla="*/ 700317 w 928837"/>
                      <a:gd name="connsiteY794" fmla="*/ 552450 h 809244"/>
                      <a:gd name="connsiteX795" fmla="*/ 698603 w 928837"/>
                      <a:gd name="connsiteY795" fmla="*/ 552450 h 809244"/>
                      <a:gd name="connsiteX796" fmla="*/ 696889 w 928837"/>
                      <a:gd name="connsiteY796" fmla="*/ 552450 h 809244"/>
                      <a:gd name="connsiteX797" fmla="*/ 698793 w 928837"/>
                      <a:gd name="connsiteY797" fmla="*/ 554546 h 809244"/>
                      <a:gd name="connsiteX798" fmla="*/ 699746 w 928837"/>
                      <a:gd name="connsiteY798" fmla="*/ 554927 h 809244"/>
                      <a:gd name="connsiteX799" fmla="*/ 700984 w 928837"/>
                      <a:gd name="connsiteY799" fmla="*/ 556355 h 809244"/>
                      <a:gd name="connsiteX800" fmla="*/ 701175 w 928837"/>
                      <a:gd name="connsiteY800" fmla="*/ 558451 h 809244"/>
                      <a:gd name="connsiteX801" fmla="*/ 701460 w 928837"/>
                      <a:gd name="connsiteY801" fmla="*/ 560546 h 809244"/>
                      <a:gd name="connsiteX802" fmla="*/ 700603 w 928837"/>
                      <a:gd name="connsiteY802" fmla="*/ 561594 h 809244"/>
                      <a:gd name="connsiteX803" fmla="*/ 698793 w 928837"/>
                      <a:gd name="connsiteY803" fmla="*/ 563023 h 809244"/>
                      <a:gd name="connsiteX804" fmla="*/ 697841 w 928837"/>
                      <a:gd name="connsiteY804" fmla="*/ 562928 h 809244"/>
                      <a:gd name="connsiteX805" fmla="*/ 696984 w 928837"/>
                      <a:gd name="connsiteY805" fmla="*/ 562832 h 809244"/>
                      <a:gd name="connsiteX806" fmla="*/ 696031 w 928837"/>
                      <a:gd name="connsiteY806" fmla="*/ 564737 h 809244"/>
                      <a:gd name="connsiteX807" fmla="*/ 694031 w 928837"/>
                      <a:gd name="connsiteY807" fmla="*/ 565404 h 809244"/>
                      <a:gd name="connsiteX808" fmla="*/ 692412 w 928837"/>
                      <a:gd name="connsiteY808" fmla="*/ 566071 h 809244"/>
                      <a:gd name="connsiteX809" fmla="*/ 690411 w 928837"/>
                      <a:gd name="connsiteY809" fmla="*/ 566357 h 809244"/>
                      <a:gd name="connsiteX810" fmla="*/ 688697 w 928837"/>
                      <a:gd name="connsiteY810" fmla="*/ 564833 h 809244"/>
                      <a:gd name="connsiteX811" fmla="*/ 687364 w 928837"/>
                      <a:gd name="connsiteY811" fmla="*/ 565023 h 809244"/>
                      <a:gd name="connsiteX812" fmla="*/ 685744 w 928837"/>
                      <a:gd name="connsiteY812" fmla="*/ 566547 h 809244"/>
                      <a:gd name="connsiteX813" fmla="*/ 684792 w 928837"/>
                      <a:gd name="connsiteY813" fmla="*/ 565976 h 809244"/>
                      <a:gd name="connsiteX814" fmla="*/ 684982 w 928837"/>
                      <a:gd name="connsiteY814" fmla="*/ 563975 h 809244"/>
                      <a:gd name="connsiteX815" fmla="*/ 682887 w 928837"/>
                      <a:gd name="connsiteY815" fmla="*/ 563309 h 809244"/>
                      <a:gd name="connsiteX816" fmla="*/ 681458 w 928837"/>
                      <a:gd name="connsiteY816" fmla="*/ 564642 h 809244"/>
                      <a:gd name="connsiteX817" fmla="*/ 680315 w 928837"/>
                      <a:gd name="connsiteY817" fmla="*/ 566261 h 809244"/>
                      <a:gd name="connsiteX818" fmla="*/ 678601 w 928837"/>
                      <a:gd name="connsiteY818" fmla="*/ 568452 h 809244"/>
                      <a:gd name="connsiteX819" fmla="*/ 678029 w 928837"/>
                      <a:gd name="connsiteY819" fmla="*/ 571024 h 809244"/>
                      <a:gd name="connsiteX820" fmla="*/ 676695 w 928837"/>
                      <a:gd name="connsiteY820" fmla="*/ 571310 h 809244"/>
                      <a:gd name="connsiteX821" fmla="*/ 675076 w 928837"/>
                      <a:gd name="connsiteY821" fmla="*/ 571976 h 809244"/>
                      <a:gd name="connsiteX822" fmla="*/ 675648 w 928837"/>
                      <a:gd name="connsiteY822" fmla="*/ 573500 h 809244"/>
                      <a:gd name="connsiteX823" fmla="*/ 675743 w 928837"/>
                      <a:gd name="connsiteY823" fmla="*/ 574548 h 809244"/>
                      <a:gd name="connsiteX824" fmla="*/ 674791 w 928837"/>
                      <a:gd name="connsiteY824" fmla="*/ 575786 h 809244"/>
                      <a:gd name="connsiteX825" fmla="*/ 672885 w 928837"/>
                      <a:gd name="connsiteY825" fmla="*/ 575786 h 809244"/>
                      <a:gd name="connsiteX826" fmla="*/ 671647 w 928837"/>
                      <a:gd name="connsiteY826" fmla="*/ 574834 h 809244"/>
                      <a:gd name="connsiteX827" fmla="*/ 670218 w 928837"/>
                      <a:gd name="connsiteY827" fmla="*/ 572167 h 809244"/>
                      <a:gd name="connsiteX828" fmla="*/ 668504 w 928837"/>
                      <a:gd name="connsiteY828" fmla="*/ 569595 h 809244"/>
                      <a:gd name="connsiteX829" fmla="*/ 667933 w 928837"/>
                      <a:gd name="connsiteY829" fmla="*/ 568357 h 809244"/>
                      <a:gd name="connsiteX830" fmla="*/ 666313 w 928837"/>
                      <a:gd name="connsiteY830" fmla="*/ 569024 h 809244"/>
                      <a:gd name="connsiteX831" fmla="*/ 664599 w 928837"/>
                      <a:gd name="connsiteY831" fmla="*/ 569500 h 809244"/>
                      <a:gd name="connsiteX832" fmla="*/ 663742 w 928837"/>
                      <a:gd name="connsiteY832" fmla="*/ 570643 h 809244"/>
                      <a:gd name="connsiteX833" fmla="*/ 662599 w 928837"/>
                      <a:gd name="connsiteY833" fmla="*/ 571881 h 809244"/>
                      <a:gd name="connsiteX834" fmla="*/ 661551 w 928837"/>
                      <a:gd name="connsiteY834" fmla="*/ 572072 h 809244"/>
                      <a:gd name="connsiteX835" fmla="*/ 660789 w 928837"/>
                      <a:gd name="connsiteY835" fmla="*/ 573405 h 809244"/>
                      <a:gd name="connsiteX836" fmla="*/ 654312 w 928837"/>
                      <a:gd name="connsiteY836" fmla="*/ 578930 h 809244"/>
                      <a:gd name="connsiteX837" fmla="*/ 650407 w 928837"/>
                      <a:gd name="connsiteY837" fmla="*/ 581216 h 809244"/>
                      <a:gd name="connsiteX838" fmla="*/ 647835 w 928837"/>
                      <a:gd name="connsiteY838" fmla="*/ 582930 h 809244"/>
                      <a:gd name="connsiteX839" fmla="*/ 649549 w 928837"/>
                      <a:gd name="connsiteY839" fmla="*/ 584073 h 809244"/>
                      <a:gd name="connsiteX840" fmla="*/ 649359 w 928837"/>
                      <a:gd name="connsiteY840" fmla="*/ 585978 h 809244"/>
                      <a:gd name="connsiteX841" fmla="*/ 650407 w 928837"/>
                      <a:gd name="connsiteY841" fmla="*/ 587312 h 809244"/>
                      <a:gd name="connsiteX842" fmla="*/ 647930 w 928837"/>
                      <a:gd name="connsiteY842" fmla="*/ 587597 h 809244"/>
                      <a:gd name="connsiteX843" fmla="*/ 646882 w 928837"/>
                      <a:gd name="connsiteY843" fmla="*/ 586550 h 809244"/>
                      <a:gd name="connsiteX844" fmla="*/ 646501 w 928837"/>
                      <a:gd name="connsiteY844" fmla="*/ 587502 h 809244"/>
                      <a:gd name="connsiteX845" fmla="*/ 645549 w 928837"/>
                      <a:gd name="connsiteY845" fmla="*/ 588740 h 809244"/>
                      <a:gd name="connsiteX846" fmla="*/ 644406 w 928837"/>
                      <a:gd name="connsiteY846" fmla="*/ 589121 h 809244"/>
                      <a:gd name="connsiteX847" fmla="*/ 644025 w 928837"/>
                      <a:gd name="connsiteY847" fmla="*/ 587788 h 809244"/>
                      <a:gd name="connsiteX848" fmla="*/ 642310 w 928837"/>
                      <a:gd name="connsiteY848" fmla="*/ 587788 h 809244"/>
                      <a:gd name="connsiteX849" fmla="*/ 641167 w 928837"/>
                      <a:gd name="connsiteY849" fmla="*/ 587502 h 809244"/>
                      <a:gd name="connsiteX850" fmla="*/ 639929 w 928837"/>
                      <a:gd name="connsiteY850" fmla="*/ 587597 h 809244"/>
                      <a:gd name="connsiteX851" fmla="*/ 638881 w 928837"/>
                      <a:gd name="connsiteY851" fmla="*/ 588550 h 809244"/>
                      <a:gd name="connsiteX852" fmla="*/ 637452 w 928837"/>
                      <a:gd name="connsiteY852" fmla="*/ 588169 h 809244"/>
                      <a:gd name="connsiteX853" fmla="*/ 635452 w 928837"/>
                      <a:gd name="connsiteY853" fmla="*/ 588359 h 809244"/>
                      <a:gd name="connsiteX854" fmla="*/ 633166 w 928837"/>
                      <a:gd name="connsiteY854" fmla="*/ 588836 h 809244"/>
                      <a:gd name="connsiteX855" fmla="*/ 632309 w 928837"/>
                      <a:gd name="connsiteY855" fmla="*/ 589026 h 809244"/>
                      <a:gd name="connsiteX856" fmla="*/ 633166 w 928837"/>
                      <a:gd name="connsiteY856" fmla="*/ 587026 h 809244"/>
                      <a:gd name="connsiteX857" fmla="*/ 632785 w 928837"/>
                      <a:gd name="connsiteY857" fmla="*/ 583787 h 809244"/>
                      <a:gd name="connsiteX858" fmla="*/ 632023 w 928837"/>
                      <a:gd name="connsiteY858" fmla="*/ 580454 h 809244"/>
                      <a:gd name="connsiteX859" fmla="*/ 631166 w 928837"/>
                      <a:gd name="connsiteY859" fmla="*/ 579120 h 809244"/>
                      <a:gd name="connsiteX860" fmla="*/ 632881 w 928837"/>
                      <a:gd name="connsiteY860" fmla="*/ 578072 h 809244"/>
                      <a:gd name="connsiteX861" fmla="*/ 633071 w 928837"/>
                      <a:gd name="connsiteY861" fmla="*/ 576929 h 809244"/>
                      <a:gd name="connsiteX862" fmla="*/ 632214 w 928837"/>
                      <a:gd name="connsiteY862" fmla="*/ 575786 h 809244"/>
                      <a:gd name="connsiteX863" fmla="*/ 632214 w 928837"/>
                      <a:gd name="connsiteY863" fmla="*/ 574167 h 809244"/>
                      <a:gd name="connsiteX864" fmla="*/ 632118 w 928837"/>
                      <a:gd name="connsiteY864" fmla="*/ 572834 h 809244"/>
                      <a:gd name="connsiteX865" fmla="*/ 631737 w 928837"/>
                      <a:gd name="connsiteY865" fmla="*/ 571024 h 809244"/>
                      <a:gd name="connsiteX866" fmla="*/ 630880 w 928837"/>
                      <a:gd name="connsiteY866" fmla="*/ 569405 h 809244"/>
                      <a:gd name="connsiteX867" fmla="*/ 630023 w 928837"/>
                      <a:gd name="connsiteY867" fmla="*/ 567690 h 809244"/>
                      <a:gd name="connsiteX868" fmla="*/ 629356 w 928837"/>
                      <a:gd name="connsiteY868" fmla="*/ 566166 h 809244"/>
                      <a:gd name="connsiteX869" fmla="*/ 628499 w 928837"/>
                      <a:gd name="connsiteY869" fmla="*/ 564642 h 809244"/>
                      <a:gd name="connsiteX870" fmla="*/ 627927 w 928837"/>
                      <a:gd name="connsiteY870" fmla="*/ 563785 h 809244"/>
                      <a:gd name="connsiteX871" fmla="*/ 627166 w 928837"/>
                      <a:gd name="connsiteY871" fmla="*/ 563118 h 809244"/>
                      <a:gd name="connsiteX872" fmla="*/ 626499 w 928837"/>
                      <a:gd name="connsiteY872" fmla="*/ 563880 h 809244"/>
                      <a:gd name="connsiteX873" fmla="*/ 625260 w 928837"/>
                      <a:gd name="connsiteY873" fmla="*/ 564833 h 809244"/>
                      <a:gd name="connsiteX874" fmla="*/ 623546 w 928837"/>
                      <a:gd name="connsiteY874" fmla="*/ 565023 h 809244"/>
                      <a:gd name="connsiteX875" fmla="*/ 622308 w 928837"/>
                      <a:gd name="connsiteY875" fmla="*/ 565404 h 809244"/>
                      <a:gd name="connsiteX876" fmla="*/ 621069 w 928837"/>
                      <a:gd name="connsiteY876" fmla="*/ 565595 h 809244"/>
                      <a:gd name="connsiteX877" fmla="*/ 618879 w 928837"/>
                      <a:gd name="connsiteY877" fmla="*/ 564928 h 809244"/>
                      <a:gd name="connsiteX878" fmla="*/ 616783 w 928837"/>
                      <a:gd name="connsiteY878" fmla="*/ 566357 h 809244"/>
                      <a:gd name="connsiteX879" fmla="*/ 616402 w 928837"/>
                      <a:gd name="connsiteY879" fmla="*/ 568547 h 809244"/>
                      <a:gd name="connsiteX880" fmla="*/ 615545 w 928837"/>
                      <a:gd name="connsiteY880" fmla="*/ 569786 h 809244"/>
                      <a:gd name="connsiteX881" fmla="*/ 616307 w 928837"/>
                      <a:gd name="connsiteY881" fmla="*/ 571119 h 809244"/>
                      <a:gd name="connsiteX882" fmla="*/ 617545 w 928837"/>
                      <a:gd name="connsiteY882" fmla="*/ 572357 h 809244"/>
                      <a:gd name="connsiteX883" fmla="*/ 616307 w 928837"/>
                      <a:gd name="connsiteY883" fmla="*/ 573500 h 809244"/>
                      <a:gd name="connsiteX884" fmla="*/ 614878 w 928837"/>
                      <a:gd name="connsiteY884" fmla="*/ 574167 h 809244"/>
                      <a:gd name="connsiteX885" fmla="*/ 613354 w 928837"/>
                      <a:gd name="connsiteY885" fmla="*/ 574072 h 809244"/>
                      <a:gd name="connsiteX886" fmla="*/ 611830 w 928837"/>
                      <a:gd name="connsiteY886" fmla="*/ 574262 h 809244"/>
                      <a:gd name="connsiteX887" fmla="*/ 611068 w 928837"/>
                      <a:gd name="connsiteY887" fmla="*/ 575596 h 809244"/>
                      <a:gd name="connsiteX888" fmla="*/ 610497 w 928837"/>
                      <a:gd name="connsiteY888" fmla="*/ 577406 h 809244"/>
                      <a:gd name="connsiteX889" fmla="*/ 609163 w 928837"/>
                      <a:gd name="connsiteY889" fmla="*/ 579501 h 809244"/>
                      <a:gd name="connsiteX890" fmla="*/ 607925 w 928837"/>
                      <a:gd name="connsiteY890" fmla="*/ 581692 h 809244"/>
                      <a:gd name="connsiteX891" fmla="*/ 607353 w 928837"/>
                      <a:gd name="connsiteY891" fmla="*/ 583216 h 809244"/>
                      <a:gd name="connsiteX892" fmla="*/ 607925 w 928837"/>
                      <a:gd name="connsiteY892" fmla="*/ 585692 h 809244"/>
                      <a:gd name="connsiteX893" fmla="*/ 608687 w 928837"/>
                      <a:gd name="connsiteY893" fmla="*/ 586740 h 809244"/>
                      <a:gd name="connsiteX894" fmla="*/ 608497 w 928837"/>
                      <a:gd name="connsiteY894" fmla="*/ 588264 h 809244"/>
                      <a:gd name="connsiteX895" fmla="*/ 610020 w 928837"/>
                      <a:gd name="connsiteY895" fmla="*/ 590264 h 809244"/>
                      <a:gd name="connsiteX896" fmla="*/ 609068 w 928837"/>
                      <a:gd name="connsiteY896" fmla="*/ 591122 h 809244"/>
                      <a:gd name="connsiteX897" fmla="*/ 609068 w 928837"/>
                      <a:gd name="connsiteY897" fmla="*/ 593217 h 809244"/>
                      <a:gd name="connsiteX898" fmla="*/ 609354 w 928837"/>
                      <a:gd name="connsiteY898" fmla="*/ 595789 h 809244"/>
                      <a:gd name="connsiteX899" fmla="*/ 606496 w 928837"/>
                      <a:gd name="connsiteY899" fmla="*/ 595217 h 809244"/>
                      <a:gd name="connsiteX900" fmla="*/ 604115 w 928837"/>
                      <a:gd name="connsiteY900" fmla="*/ 595217 h 809244"/>
                      <a:gd name="connsiteX901" fmla="*/ 602115 w 928837"/>
                      <a:gd name="connsiteY901" fmla="*/ 596075 h 809244"/>
                      <a:gd name="connsiteX902" fmla="*/ 600495 w 928837"/>
                      <a:gd name="connsiteY902" fmla="*/ 597122 h 809244"/>
                      <a:gd name="connsiteX903" fmla="*/ 599734 w 928837"/>
                      <a:gd name="connsiteY903" fmla="*/ 598170 h 809244"/>
                      <a:gd name="connsiteX904" fmla="*/ 598876 w 928837"/>
                      <a:gd name="connsiteY904" fmla="*/ 598932 h 809244"/>
                      <a:gd name="connsiteX905" fmla="*/ 598019 w 928837"/>
                      <a:gd name="connsiteY905" fmla="*/ 600266 h 809244"/>
                      <a:gd name="connsiteX906" fmla="*/ 597543 w 928837"/>
                      <a:gd name="connsiteY906" fmla="*/ 601790 h 809244"/>
                      <a:gd name="connsiteX907" fmla="*/ 599734 w 928837"/>
                      <a:gd name="connsiteY907" fmla="*/ 602456 h 809244"/>
                      <a:gd name="connsiteX908" fmla="*/ 599638 w 928837"/>
                      <a:gd name="connsiteY908" fmla="*/ 604266 h 809244"/>
                      <a:gd name="connsiteX909" fmla="*/ 598972 w 928837"/>
                      <a:gd name="connsiteY909" fmla="*/ 606076 h 809244"/>
                      <a:gd name="connsiteX910" fmla="*/ 599257 w 928837"/>
                      <a:gd name="connsiteY910" fmla="*/ 607409 h 809244"/>
                      <a:gd name="connsiteX911" fmla="*/ 600686 w 928837"/>
                      <a:gd name="connsiteY911" fmla="*/ 607600 h 809244"/>
                      <a:gd name="connsiteX912" fmla="*/ 601353 w 928837"/>
                      <a:gd name="connsiteY912" fmla="*/ 609505 h 809244"/>
                      <a:gd name="connsiteX913" fmla="*/ 602210 w 928837"/>
                      <a:gd name="connsiteY913" fmla="*/ 608267 h 809244"/>
                      <a:gd name="connsiteX914" fmla="*/ 602972 w 928837"/>
                      <a:gd name="connsiteY914" fmla="*/ 610743 h 809244"/>
                      <a:gd name="connsiteX915" fmla="*/ 602591 w 928837"/>
                      <a:gd name="connsiteY915" fmla="*/ 612172 h 809244"/>
                      <a:gd name="connsiteX916" fmla="*/ 601543 w 928837"/>
                      <a:gd name="connsiteY916" fmla="*/ 612839 h 809244"/>
                      <a:gd name="connsiteX917" fmla="*/ 600305 w 928837"/>
                      <a:gd name="connsiteY917" fmla="*/ 612934 h 809244"/>
                      <a:gd name="connsiteX918" fmla="*/ 599543 w 928837"/>
                      <a:gd name="connsiteY918" fmla="*/ 613696 h 809244"/>
                      <a:gd name="connsiteX919" fmla="*/ 599257 w 928837"/>
                      <a:gd name="connsiteY919" fmla="*/ 614934 h 809244"/>
                      <a:gd name="connsiteX920" fmla="*/ 598686 w 928837"/>
                      <a:gd name="connsiteY920" fmla="*/ 615791 h 809244"/>
                      <a:gd name="connsiteX921" fmla="*/ 597543 w 928837"/>
                      <a:gd name="connsiteY921" fmla="*/ 616458 h 809244"/>
                      <a:gd name="connsiteX922" fmla="*/ 597257 w 928837"/>
                      <a:gd name="connsiteY922" fmla="*/ 617411 h 809244"/>
                      <a:gd name="connsiteX923" fmla="*/ 598876 w 928837"/>
                      <a:gd name="connsiteY923" fmla="*/ 618268 h 809244"/>
                      <a:gd name="connsiteX924" fmla="*/ 600876 w 928837"/>
                      <a:gd name="connsiteY924" fmla="*/ 620268 h 809244"/>
                      <a:gd name="connsiteX925" fmla="*/ 603067 w 928837"/>
                      <a:gd name="connsiteY925" fmla="*/ 621792 h 809244"/>
                      <a:gd name="connsiteX926" fmla="*/ 603353 w 928837"/>
                      <a:gd name="connsiteY926" fmla="*/ 623983 h 809244"/>
                      <a:gd name="connsiteX927" fmla="*/ 604877 w 928837"/>
                      <a:gd name="connsiteY927" fmla="*/ 624173 h 809244"/>
                      <a:gd name="connsiteX928" fmla="*/ 605829 w 928837"/>
                      <a:gd name="connsiteY928" fmla="*/ 624554 h 809244"/>
                      <a:gd name="connsiteX929" fmla="*/ 606020 w 928837"/>
                      <a:gd name="connsiteY929" fmla="*/ 626174 h 809244"/>
                      <a:gd name="connsiteX930" fmla="*/ 606877 w 928837"/>
                      <a:gd name="connsiteY930" fmla="*/ 628174 h 809244"/>
                      <a:gd name="connsiteX931" fmla="*/ 606496 w 928837"/>
                      <a:gd name="connsiteY931" fmla="*/ 629412 h 809244"/>
                      <a:gd name="connsiteX932" fmla="*/ 607734 w 928837"/>
                      <a:gd name="connsiteY932" fmla="*/ 630650 h 809244"/>
                      <a:gd name="connsiteX933" fmla="*/ 608401 w 928837"/>
                      <a:gd name="connsiteY933" fmla="*/ 631127 h 809244"/>
                      <a:gd name="connsiteX934" fmla="*/ 608877 w 928837"/>
                      <a:gd name="connsiteY934" fmla="*/ 632460 h 809244"/>
                      <a:gd name="connsiteX935" fmla="*/ 609640 w 928837"/>
                      <a:gd name="connsiteY935" fmla="*/ 633127 h 809244"/>
                      <a:gd name="connsiteX936" fmla="*/ 609640 w 928837"/>
                      <a:gd name="connsiteY936" fmla="*/ 633032 h 809244"/>
                      <a:gd name="connsiteX937" fmla="*/ 608497 w 928837"/>
                      <a:gd name="connsiteY937" fmla="*/ 633222 h 809244"/>
                      <a:gd name="connsiteX938" fmla="*/ 607353 w 928837"/>
                      <a:gd name="connsiteY938" fmla="*/ 633889 h 809244"/>
                      <a:gd name="connsiteX939" fmla="*/ 607639 w 928837"/>
                      <a:gd name="connsiteY939" fmla="*/ 635984 h 809244"/>
                      <a:gd name="connsiteX940" fmla="*/ 607258 w 928837"/>
                      <a:gd name="connsiteY940" fmla="*/ 639128 h 809244"/>
                      <a:gd name="connsiteX941" fmla="*/ 597162 w 928837"/>
                      <a:gd name="connsiteY941" fmla="*/ 647033 h 809244"/>
                      <a:gd name="connsiteX942" fmla="*/ 595066 w 928837"/>
                      <a:gd name="connsiteY942" fmla="*/ 648367 h 809244"/>
                      <a:gd name="connsiteX943" fmla="*/ 593637 w 928837"/>
                      <a:gd name="connsiteY943" fmla="*/ 650367 h 809244"/>
                      <a:gd name="connsiteX944" fmla="*/ 591351 w 928837"/>
                      <a:gd name="connsiteY944" fmla="*/ 652844 h 809244"/>
                      <a:gd name="connsiteX945" fmla="*/ 589066 w 928837"/>
                      <a:gd name="connsiteY945" fmla="*/ 654368 h 809244"/>
                      <a:gd name="connsiteX946" fmla="*/ 584875 w 928837"/>
                      <a:gd name="connsiteY946" fmla="*/ 655701 h 809244"/>
                      <a:gd name="connsiteX947" fmla="*/ 582112 w 928837"/>
                      <a:gd name="connsiteY947" fmla="*/ 655701 h 809244"/>
                      <a:gd name="connsiteX948" fmla="*/ 581160 w 928837"/>
                      <a:gd name="connsiteY948" fmla="*/ 653987 h 809244"/>
                      <a:gd name="connsiteX949" fmla="*/ 579445 w 928837"/>
                      <a:gd name="connsiteY949" fmla="*/ 651415 h 809244"/>
                      <a:gd name="connsiteX950" fmla="*/ 578588 w 928837"/>
                      <a:gd name="connsiteY950" fmla="*/ 652082 h 809244"/>
                      <a:gd name="connsiteX951" fmla="*/ 575254 w 928837"/>
                      <a:gd name="connsiteY951" fmla="*/ 653320 h 809244"/>
                      <a:gd name="connsiteX952" fmla="*/ 571730 w 928837"/>
                      <a:gd name="connsiteY952" fmla="*/ 654463 h 809244"/>
                      <a:gd name="connsiteX953" fmla="*/ 566967 w 928837"/>
                      <a:gd name="connsiteY953" fmla="*/ 656558 h 809244"/>
                      <a:gd name="connsiteX954" fmla="*/ 566396 w 928837"/>
                      <a:gd name="connsiteY954" fmla="*/ 659035 h 809244"/>
                      <a:gd name="connsiteX955" fmla="*/ 565729 w 928837"/>
                      <a:gd name="connsiteY955" fmla="*/ 662369 h 809244"/>
                      <a:gd name="connsiteX956" fmla="*/ 564205 w 928837"/>
                      <a:gd name="connsiteY956" fmla="*/ 663607 h 809244"/>
                      <a:gd name="connsiteX957" fmla="*/ 562205 w 928837"/>
                      <a:gd name="connsiteY957" fmla="*/ 664845 h 809244"/>
                      <a:gd name="connsiteX958" fmla="*/ 560395 w 928837"/>
                      <a:gd name="connsiteY958" fmla="*/ 664274 h 809244"/>
                      <a:gd name="connsiteX959" fmla="*/ 558014 w 928837"/>
                      <a:gd name="connsiteY959" fmla="*/ 662464 h 809244"/>
                      <a:gd name="connsiteX960" fmla="*/ 555537 w 928837"/>
                      <a:gd name="connsiteY960" fmla="*/ 661416 h 809244"/>
                      <a:gd name="connsiteX961" fmla="*/ 552870 w 928837"/>
                      <a:gd name="connsiteY961" fmla="*/ 660654 h 809244"/>
                      <a:gd name="connsiteX962" fmla="*/ 551537 w 928837"/>
                      <a:gd name="connsiteY962" fmla="*/ 659606 h 809244"/>
                      <a:gd name="connsiteX963" fmla="*/ 549442 w 928837"/>
                      <a:gd name="connsiteY963" fmla="*/ 659702 h 809244"/>
                      <a:gd name="connsiteX964" fmla="*/ 547822 w 928837"/>
                      <a:gd name="connsiteY964" fmla="*/ 661130 h 809244"/>
                      <a:gd name="connsiteX965" fmla="*/ 545822 w 928837"/>
                      <a:gd name="connsiteY965" fmla="*/ 661702 h 809244"/>
                      <a:gd name="connsiteX966" fmla="*/ 545155 w 928837"/>
                      <a:gd name="connsiteY966" fmla="*/ 663607 h 809244"/>
                      <a:gd name="connsiteX967" fmla="*/ 543822 w 928837"/>
                      <a:gd name="connsiteY967" fmla="*/ 665417 h 809244"/>
                      <a:gd name="connsiteX968" fmla="*/ 542869 w 928837"/>
                      <a:gd name="connsiteY968" fmla="*/ 667226 h 809244"/>
                      <a:gd name="connsiteX969" fmla="*/ 542107 w 928837"/>
                      <a:gd name="connsiteY969" fmla="*/ 669417 h 809244"/>
                      <a:gd name="connsiteX970" fmla="*/ 541441 w 928837"/>
                      <a:gd name="connsiteY970" fmla="*/ 670655 h 809244"/>
                      <a:gd name="connsiteX971" fmla="*/ 540488 w 928837"/>
                      <a:gd name="connsiteY971" fmla="*/ 672656 h 809244"/>
                      <a:gd name="connsiteX972" fmla="*/ 539535 w 928837"/>
                      <a:gd name="connsiteY972" fmla="*/ 674942 h 809244"/>
                      <a:gd name="connsiteX973" fmla="*/ 538011 w 928837"/>
                      <a:gd name="connsiteY973" fmla="*/ 678466 h 809244"/>
                      <a:gd name="connsiteX974" fmla="*/ 536964 w 928837"/>
                      <a:gd name="connsiteY974" fmla="*/ 680657 h 809244"/>
                      <a:gd name="connsiteX975" fmla="*/ 534773 w 928837"/>
                      <a:gd name="connsiteY975" fmla="*/ 684562 h 809244"/>
                      <a:gd name="connsiteX976" fmla="*/ 534773 w 928837"/>
                      <a:gd name="connsiteY976" fmla="*/ 688181 h 809244"/>
                      <a:gd name="connsiteX977" fmla="*/ 533630 w 928837"/>
                      <a:gd name="connsiteY977" fmla="*/ 690563 h 809244"/>
                      <a:gd name="connsiteX978" fmla="*/ 533820 w 928837"/>
                      <a:gd name="connsiteY978" fmla="*/ 691991 h 809244"/>
                      <a:gd name="connsiteX979" fmla="*/ 533725 w 928837"/>
                      <a:gd name="connsiteY979" fmla="*/ 693325 h 809244"/>
                      <a:gd name="connsiteX980" fmla="*/ 532297 w 928837"/>
                      <a:gd name="connsiteY980" fmla="*/ 694563 h 809244"/>
                      <a:gd name="connsiteX981" fmla="*/ 530677 w 928837"/>
                      <a:gd name="connsiteY981" fmla="*/ 694563 h 809244"/>
                      <a:gd name="connsiteX982" fmla="*/ 528391 w 928837"/>
                      <a:gd name="connsiteY982" fmla="*/ 694944 h 809244"/>
                      <a:gd name="connsiteX983" fmla="*/ 525819 w 928837"/>
                      <a:gd name="connsiteY983" fmla="*/ 694277 h 809244"/>
                      <a:gd name="connsiteX984" fmla="*/ 523629 w 928837"/>
                      <a:gd name="connsiteY984" fmla="*/ 693039 h 809244"/>
                      <a:gd name="connsiteX985" fmla="*/ 522391 w 928837"/>
                      <a:gd name="connsiteY985" fmla="*/ 693325 h 809244"/>
                      <a:gd name="connsiteX986" fmla="*/ 521057 w 928837"/>
                      <a:gd name="connsiteY986" fmla="*/ 693230 h 809244"/>
                      <a:gd name="connsiteX987" fmla="*/ 518676 w 928837"/>
                      <a:gd name="connsiteY987" fmla="*/ 692468 h 809244"/>
                      <a:gd name="connsiteX988" fmla="*/ 516390 w 928837"/>
                      <a:gd name="connsiteY988" fmla="*/ 693039 h 809244"/>
                      <a:gd name="connsiteX989" fmla="*/ 515533 w 928837"/>
                      <a:gd name="connsiteY989" fmla="*/ 693420 h 809244"/>
                      <a:gd name="connsiteX990" fmla="*/ 515437 w 928837"/>
                      <a:gd name="connsiteY990" fmla="*/ 693896 h 809244"/>
                      <a:gd name="connsiteX991" fmla="*/ 515437 w 928837"/>
                      <a:gd name="connsiteY991" fmla="*/ 695230 h 809244"/>
                      <a:gd name="connsiteX992" fmla="*/ 515628 w 928837"/>
                      <a:gd name="connsiteY992" fmla="*/ 696849 h 809244"/>
                      <a:gd name="connsiteX993" fmla="*/ 515628 w 928837"/>
                      <a:gd name="connsiteY993" fmla="*/ 698563 h 809244"/>
                      <a:gd name="connsiteX994" fmla="*/ 515056 w 928837"/>
                      <a:gd name="connsiteY994" fmla="*/ 700278 h 809244"/>
                      <a:gd name="connsiteX995" fmla="*/ 513342 w 928837"/>
                      <a:gd name="connsiteY995" fmla="*/ 701802 h 809244"/>
                      <a:gd name="connsiteX996" fmla="*/ 512008 w 928837"/>
                      <a:gd name="connsiteY996" fmla="*/ 704374 h 809244"/>
                      <a:gd name="connsiteX997" fmla="*/ 508770 w 928837"/>
                      <a:gd name="connsiteY997" fmla="*/ 703993 h 809244"/>
                      <a:gd name="connsiteX998" fmla="*/ 505912 w 928837"/>
                      <a:gd name="connsiteY998" fmla="*/ 704850 h 809244"/>
                      <a:gd name="connsiteX999" fmla="*/ 504674 w 928837"/>
                      <a:gd name="connsiteY999" fmla="*/ 706279 h 809244"/>
                      <a:gd name="connsiteX1000" fmla="*/ 504960 w 928837"/>
                      <a:gd name="connsiteY1000" fmla="*/ 707326 h 809244"/>
                      <a:gd name="connsiteX1001" fmla="*/ 503531 w 928837"/>
                      <a:gd name="connsiteY1001" fmla="*/ 707136 h 809244"/>
                      <a:gd name="connsiteX1002" fmla="*/ 503626 w 928837"/>
                      <a:gd name="connsiteY1002" fmla="*/ 705517 h 809244"/>
                      <a:gd name="connsiteX1003" fmla="*/ 502483 w 928837"/>
                      <a:gd name="connsiteY1003" fmla="*/ 705517 h 809244"/>
                      <a:gd name="connsiteX1004" fmla="*/ 502102 w 928837"/>
                      <a:gd name="connsiteY1004" fmla="*/ 703612 h 809244"/>
                      <a:gd name="connsiteX1005" fmla="*/ 503055 w 928837"/>
                      <a:gd name="connsiteY1005" fmla="*/ 703231 h 809244"/>
                      <a:gd name="connsiteX1006" fmla="*/ 503150 w 928837"/>
                      <a:gd name="connsiteY1006" fmla="*/ 702564 h 809244"/>
                      <a:gd name="connsiteX1007" fmla="*/ 503722 w 928837"/>
                      <a:gd name="connsiteY1007" fmla="*/ 702278 h 809244"/>
                      <a:gd name="connsiteX1008" fmla="*/ 503626 w 928837"/>
                      <a:gd name="connsiteY1008" fmla="*/ 701802 h 809244"/>
                      <a:gd name="connsiteX1009" fmla="*/ 503626 w 928837"/>
                      <a:gd name="connsiteY1009" fmla="*/ 701326 h 809244"/>
                      <a:gd name="connsiteX1010" fmla="*/ 504484 w 928837"/>
                      <a:gd name="connsiteY1010" fmla="*/ 700183 h 809244"/>
                      <a:gd name="connsiteX1011" fmla="*/ 505150 w 928837"/>
                      <a:gd name="connsiteY1011" fmla="*/ 699516 h 809244"/>
                      <a:gd name="connsiteX1012" fmla="*/ 505341 w 928837"/>
                      <a:gd name="connsiteY1012" fmla="*/ 698087 h 809244"/>
                      <a:gd name="connsiteX1013" fmla="*/ 504769 w 928837"/>
                      <a:gd name="connsiteY1013" fmla="*/ 697040 h 809244"/>
                      <a:gd name="connsiteX1014" fmla="*/ 504007 w 928837"/>
                      <a:gd name="connsiteY1014" fmla="*/ 697325 h 809244"/>
                      <a:gd name="connsiteX1015" fmla="*/ 503626 w 928837"/>
                      <a:gd name="connsiteY1015" fmla="*/ 698087 h 809244"/>
                      <a:gd name="connsiteX1016" fmla="*/ 502578 w 928837"/>
                      <a:gd name="connsiteY1016" fmla="*/ 698278 h 809244"/>
                      <a:gd name="connsiteX1017" fmla="*/ 501245 w 928837"/>
                      <a:gd name="connsiteY1017" fmla="*/ 698563 h 809244"/>
                      <a:gd name="connsiteX1018" fmla="*/ 501054 w 928837"/>
                      <a:gd name="connsiteY1018" fmla="*/ 697801 h 809244"/>
                      <a:gd name="connsiteX1019" fmla="*/ 500483 w 928837"/>
                      <a:gd name="connsiteY1019" fmla="*/ 697992 h 809244"/>
                      <a:gd name="connsiteX1020" fmla="*/ 500007 w 928837"/>
                      <a:gd name="connsiteY1020" fmla="*/ 698754 h 809244"/>
                      <a:gd name="connsiteX1021" fmla="*/ 499340 w 928837"/>
                      <a:gd name="connsiteY1021" fmla="*/ 699421 h 809244"/>
                      <a:gd name="connsiteX1022" fmla="*/ 498292 w 928837"/>
                      <a:gd name="connsiteY1022" fmla="*/ 700468 h 809244"/>
                      <a:gd name="connsiteX1023" fmla="*/ 496959 w 928837"/>
                      <a:gd name="connsiteY1023" fmla="*/ 700945 h 809244"/>
                      <a:gd name="connsiteX1024" fmla="*/ 495720 w 928837"/>
                      <a:gd name="connsiteY1024" fmla="*/ 701135 h 809244"/>
                      <a:gd name="connsiteX1025" fmla="*/ 494863 w 928837"/>
                      <a:gd name="connsiteY1025" fmla="*/ 702374 h 809244"/>
                      <a:gd name="connsiteX1026" fmla="*/ 494101 w 928837"/>
                      <a:gd name="connsiteY1026" fmla="*/ 703517 h 809244"/>
                      <a:gd name="connsiteX1027" fmla="*/ 493339 w 928837"/>
                      <a:gd name="connsiteY1027" fmla="*/ 704945 h 809244"/>
                      <a:gd name="connsiteX1028" fmla="*/ 492577 w 928837"/>
                      <a:gd name="connsiteY1028" fmla="*/ 706184 h 809244"/>
                      <a:gd name="connsiteX1029" fmla="*/ 491244 w 928837"/>
                      <a:gd name="connsiteY1029" fmla="*/ 708088 h 809244"/>
                      <a:gd name="connsiteX1030" fmla="*/ 490386 w 928837"/>
                      <a:gd name="connsiteY1030" fmla="*/ 709803 h 809244"/>
                      <a:gd name="connsiteX1031" fmla="*/ 490291 w 928837"/>
                      <a:gd name="connsiteY1031" fmla="*/ 710851 h 809244"/>
                      <a:gd name="connsiteX1032" fmla="*/ 489910 w 928837"/>
                      <a:gd name="connsiteY1032" fmla="*/ 711803 h 809244"/>
                      <a:gd name="connsiteX1033" fmla="*/ 489243 w 928837"/>
                      <a:gd name="connsiteY1033" fmla="*/ 712946 h 809244"/>
                      <a:gd name="connsiteX1034" fmla="*/ 488291 w 928837"/>
                      <a:gd name="connsiteY1034" fmla="*/ 712851 h 809244"/>
                      <a:gd name="connsiteX1035" fmla="*/ 486862 w 928837"/>
                      <a:gd name="connsiteY1035" fmla="*/ 713232 h 809244"/>
                      <a:gd name="connsiteX1036" fmla="*/ 485243 w 928837"/>
                      <a:gd name="connsiteY1036" fmla="*/ 712375 h 809244"/>
                      <a:gd name="connsiteX1037" fmla="*/ 484291 w 928837"/>
                      <a:gd name="connsiteY1037" fmla="*/ 710755 h 809244"/>
                      <a:gd name="connsiteX1038" fmla="*/ 483909 w 928837"/>
                      <a:gd name="connsiteY1038" fmla="*/ 709803 h 809244"/>
                      <a:gd name="connsiteX1039" fmla="*/ 482862 w 928837"/>
                      <a:gd name="connsiteY1039" fmla="*/ 708374 h 809244"/>
                      <a:gd name="connsiteX1040" fmla="*/ 481909 w 928837"/>
                      <a:gd name="connsiteY1040" fmla="*/ 708088 h 809244"/>
                      <a:gd name="connsiteX1041" fmla="*/ 481624 w 928837"/>
                      <a:gd name="connsiteY1041" fmla="*/ 708946 h 809244"/>
                      <a:gd name="connsiteX1042" fmla="*/ 480576 w 928837"/>
                      <a:gd name="connsiteY1042" fmla="*/ 708851 h 809244"/>
                      <a:gd name="connsiteX1043" fmla="*/ 479433 w 928837"/>
                      <a:gd name="connsiteY1043" fmla="*/ 708184 h 809244"/>
                      <a:gd name="connsiteX1044" fmla="*/ 478480 w 928837"/>
                      <a:gd name="connsiteY1044" fmla="*/ 709327 h 809244"/>
                      <a:gd name="connsiteX1045" fmla="*/ 478861 w 928837"/>
                      <a:gd name="connsiteY1045" fmla="*/ 710089 h 809244"/>
                      <a:gd name="connsiteX1046" fmla="*/ 477718 w 928837"/>
                      <a:gd name="connsiteY1046" fmla="*/ 711518 h 809244"/>
                      <a:gd name="connsiteX1047" fmla="*/ 477051 w 928837"/>
                      <a:gd name="connsiteY1047" fmla="*/ 711232 h 809244"/>
                      <a:gd name="connsiteX1048" fmla="*/ 475813 w 928837"/>
                      <a:gd name="connsiteY1048" fmla="*/ 710279 h 809244"/>
                      <a:gd name="connsiteX1049" fmla="*/ 474384 w 928837"/>
                      <a:gd name="connsiteY1049" fmla="*/ 709041 h 809244"/>
                      <a:gd name="connsiteX1050" fmla="*/ 472765 w 928837"/>
                      <a:gd name="connsiteY1050" fmla="*/ 707517 h 809244"/>
                      <a:gd name="connsiteX1051" fmla="*/ 473146 w 928837"/>
                      <a:gd name="connsiteY1051" fmla="*/ 706565 h 809244"/>
                      <a:gd name="connsiteX1052" fmla="*/ 472003 w 928837"/>
                      <a:gd name="connsiteY1052" fmla="*/ 706660 h 809244"/>
                      <a:gd name="connsiteX1053" fmla="*/ 471241 w 928837"/>
                      <a:gd name="connsiteY1053" fmla="*/ 705898 h 809244"/>
                      <a:gd name="connsiteX1054" fmla="*/ 470575 w 928837"/>
                      <a:gd name="connsiteY1054" fmla="*/ 706088 h 809244"/>
                      <a:gd name="connsiteX1055" fmla="*/ 468289 w 928837"/>
                      <a:gd name="connsiteY1055" fmla="*/ 705326 h 809244"/>
                      <a:gd name="connsiteX1056" fmla="*/ 467526 w 928837"/>
                      <a:gd name="connsiteY1056" fmla="*/ 706279 h 809244"/>
                      <a:gd name="connsiteX1057" fmla="*/ 467526 w 928837"/>
                      <a:gd name="connsiteY1057" fmla="*/ 707708 h 809244"/>
                      <a:gd name="connsiteX1058" fmla="*/ 468574 w 928837"/>
                      <a:gd name="connsiteY1058" fmla="*/ 708470 h 809244"/>
                      <a:gd name="connsiteX1059" fmla="*/ 470098 w 928837"/>
                      <a:gd name="connsiteY1059" fmla="*/ 710565 h 809244"/>
                      <a:gd name="connsiteX1060" fmla="*/ 471241 w 928837"/>
                      <a:gd name="connsiteY1060" fmla="*/ 713422 h 809244"/>
                      <a:gd name="connsiteX1061" fmla="*/ 469527 w 928837"/>
                      <a:gd name="connsiteY1061" fmla="*/ 714089 h 809244"/>
                      <a:gd name="connsiteX1062" fmla="*/ 467431 w 928837"/>
                      <a:gd name="connsiteY1062" fmla="*/ 715232 h 809244"/>
                      <a:gd name="connsiteX1063" fmla="*/ 466288 w 928837"/>
                      <a:gd name="connsiteY1063" fmla="*/ 716280 h 809244"/>
                      <a:gd name="connsiteX1064" fmla="*/ 464859 w 928837"/>
                      <a:gd name="connsiteY1064" fmla="*/ 716851 h 809244"/>
                      <a:gd name="connsiteX1065" fmla="*/ 463526 w 928837"/>
                      <a:gd name="connsiteY1065" fmla="*/ 717328 h 809244"/>
                      <a:gd name="connsiteX1066" fmla="*/ 462097 w 928837"/>
                      <a:gd name="connsiteY1066" fmla="*/ 717328 h 809244"/>
                      <a:gd name="connsiteX1067" fmla="*/ 461145 w 928837"/>
                      <a:gd name="connsiteY1067" fmla="*/ 716185 h 809244"/>
                      <a:gd name="connsiteX1068" fmla="*/ 459811 w 928837"/>
                      <a:gd name="connsiteY1068" fmla="*/ 714756 h 809244"/>
                      <a:gd name="connsiteX1069" fmla="*/ 458859 w 928837"/>
                      <a:gd name="connsiteY1069" fmla="*/ 714947 h 809244"/>
                      <a:gd name="connsiteX1070" fmla="*/ 458383 w 928837"/>
                      <a:gd name="connsiteY1070" fmla="*/ 715804 h 809244"/>
                      <a:gd name="connsiteX1071" fmla="*/ 459335 w 928837"/>
                      <a:gd name="connsiteY1071" fmla="*/ 716471 h 809244"/>
                      <a:gd name="connsiteX1072" fmla="*/ 460668 w 928837"/>
                      <a:gd name="connsiteY1072" fmla="*/ 717423 h 809244"/>
                      <a:gd name="connsiteX1073" fmla="*/ 461907 w 928837"/>
                      <a:gd name="connsiteY1073" fmla="*/ 718280 h 809244"/>
                      <a:gd name="connsiteX1074" fmla="*/ 461431 w 928837"/>
                      <a:gd name="connsiteY1074" fmla="*/ 719042 h 809244"/>
                      <a:gd name="connsiteX1075" fmla="*/ 460383 w 928837"/>
                      <a:gd name="connsiteY1075" fmla="*/ 719423 h 809244"/>
                      <a:gd name="connsiteX1076" fmla="*/ 459716 w 928837"/>
                      <a:gd name="connsiteY1076" fmla="*/ 720376 h 809244"/>
                      <a:gd name="connsiteX1077" fmla="*/ 459907 w 928837"/>
                      <a:gd name="connsiteY1077" fmla="*/ 721043 h 809244"/>
                      <a:gd name="connsiteX1078" fmla="*/ 460573 w 928837"/>
                      <a:gd name="connsiteY1078" fmla="*/ 722186 h 809244"/>
                      <a:gd name="connsiteX1079" fmla="*/ 459716 w 928837"/>
                      <a:gd name="connsiteY1079" fmla="*/ 722567 h 809244"/>
                      <a:gd name="connsiteX1080" fmla="*/ 459240 w 928837"/>
                      <a:gd name="connsiteY1080" fmla="*/ 722281 h 809244"/>
                      <a:gd name="connsiteX1081" fmla="*/ 458287 w 928837"/>
                      <a:gd name="connsiteY1081" fmla="*/ 721709 h 809244"/>
                      <a:gd name="connsiteX1082" fmla="*/ 456192 w 928837"/>
                      <a:gd name="connsiteY1082" fmla="*/ 723900 h 809244"/>
                      <a:gd name="connsiteX1083" fmla="*/ 455239 w 928837"/>
                      <a:gd name="connsiteY1083" fmla="*/ 724662 h 809244"/>
                      <a:gd name="connsiteX1084" fmla="*/ 453715 w 928837"/>
                      <a:gd name="connsiteY1084" fmla="*/ 726758 h 809244"/>
                      <a:gd name="connsiteX1085" fmla="*/ 452858 w 928837"/>
                      <a:gd name="connsiteY1085" fmla="*/ 726948 h 809244"/>
                      <a:gd name="connsiteX1086" fmla="*/ 452477 w 928837"/>
                      <a:gd name="connsiteY1086" fmla="*/ 727901 h 809244"/>
                      <a:gd name="connsiteX1087" fmla="*/ 451906 w 928837"/>
                      <a:gd name="connsiteY1087" fmla="*/ 728186 h 809244"/>
                      <a:gd name="connsiteX1088" fmla="*/ 451429 w 928837"/>
                      <a:gd name="connsiteY1088" fmla="*/ 728567 h 809244"/>
                      <a:gd name="connsiteX1089" fmla="*/ 452096 w 928837"/>
                      <a:gd name="connsiteY1089" fmla="*/ 729520 h 809244"/>
                      <a:gd name="connsiteX1090" fmla="*/ 452096 w 928837"/>
                      <a:gd name="connsiteY1090" fmla="*/ 731044 h 809244"/>
                      <a:gd name="connsiteX1091" fmla="*/ 451048 w 928837"/>
                      <a:gd name="connsiteY1091" fmla="*/ 733234 h 809244"/>
                      <a:gd name="connsiteX1092" fmla="*/ 450286 w 928837"/>
                      <a:gd name="connsiteY1092" fmla="*/ 735330 h 809244"/>
                      <a:gd name="connsiteX1093" fmla="*/ 449715 w 928837"/>
                      <a:gd name="connsiteY1093" fmla="*/ 735044 h 809244"/>
                      <a:gd name="connsiteX1094" fmla="*/ 448953 w 928837"/>
                      <a:gd name="connsiteY1094" fmla="*/ 736092 h 809244"/>
                      <a:gd name="connsiteX1095" fmla="*/ 447714 w 928837"/>
                      <a:gd name="connsiteY1095" fmla="*/ 737521 h 809244"/>
                      <a:gd name="connsiteX1096" fmla="*/ 446095 w 928837"/>
                      <a:gd name="connsiteY1096" fmla="*/ 736187 h 809244"/>
                      <a:gd name="connsiteX1097" fmla="*/ 445047 w 928837"/>
                      <a:gd name="connsiteY1097" fmla="*/ 737426 h 809244"/>
                      <a:gd name="connsiteX1098" fmla="*/ 444000 w 928837"/>
                      <a:gd name="connsiteY1098" fmla="*/ 738664 h 809244"/>
                      <a:gd name="connsiteX1099" fmla="*/ 442095 w 928837"/>
                      <a:gd name="connsiteY1099" fmla="*/ 741807 h 809244"/>
                      <a:gd name="connsiteX1100" fmla="*/ 440285 w 928837"/>
                      <a:gd name="connsiteY1100" fmla="*/ 742950 h 809244"/>
                      <a:gd name="connsiteX1101" fmla="*/ 439333 w 928837"/>
                      <a:gd name="connsiteY1101" fmla="*/ 744284 h 809244"/>
                      <a:gd name="connsiteX1102" fmla="*/ 440856 w 928837"/>
                      <a:gd name="connsiteY1102" fmla="*/ 746188 h 809244"/>
                      <a:gd name="connsiteX1103" fmla="*/ 439809 w 928837"/>
                      <a:gd name="connsiteY1103" fmla="*/ 747808 h 809244"/>
                      <a:gd name="connsiteX1104" fmla="*/ 438761 w 928837"/>
                      <a:gd name="connsiteY1104" fmla="*/ 747617 h 809244"/>
                      <a:gd name="connsiteX1105" fmla="*/ 437618 w 928837"/>
                      <a:gd name="connsiteY1105" fmla="*/ 747046 h 809244"/>
                      <a:gd name="connsiteX1106" fmla="*/ 434570 w 928837"/>
                      <a:gd name="connsiteY1106" fmla="*/ 751332 h 809244"/>
                      <a:gd name="connsiteX1107" fmla="*/ 434475 w 928837"/>
                      <a:gd name="connsiteY1107" fmla="*/ 752284 h 809244"/>
                      <a:gd name="connsiteX1108" fmla="*/ 433713 w 928837"/>
                      <a:gd name="connsiteY1108" fmla="*/ 752284 h 809244"/>
                      <a:gd name="connsiteX1109" fmla="*/ 432570 w 928837"/>
                      <a:gd name="connsiteY1109" fmla="*/ 753904 h 809244"/>
                      <a:gd name="connsiteX1110" fmla="*/ 431808 w 928837"/>
                      <a:gd name="connsiteY1110" fmla="*/ 754571 h 809244"/>
                      <a:gd name="connsiteX1111" fmla="*/ 431046 w 928837"/>
                      <a:gd name="connsiteY1111" fmla="*/ 755333 h 809244"/>
                      <a:gd name="connsiteX1112" fmla="*/ 429712 w 928837"/>
                      <a:gd name="connsiteY1112" fmla="*/ 756190 h 809244"/>
                      <a:gd name="connsiteX1113" fmla="*/ 430093 w 928837"/>
                      <a:gd name="connsiteY1113" fmla="*/ 757714 h 809244"/>
                      <a:gd name="connsiteX1114" fmla="*/ 429046 w 928837"/>
                      <a:gd name="connsiteY1114" fmla="*/ 759333 h 809244"/>
                      <a:gd name="connsiteX1115" fmla="*/ 428284 w 928837"/>
                      <a:gd name="connsiteY1115" fmla="*/ 759809 h 809244"/>
                      <a:gd name="connsiteX1116" fmla="*/ 427712 w 928837"/>
                      <a:gd name="connsiteY1116" fmla="*/ 761619 h 809244"/>
                      <a:gd name="connsiteX1117" fmla="*/ 427141 w 928837"/>
                      <a:gd name="connsiteY1117" fmla="*/ 762953 h 809244"/>
                      <a:gd name="connsiteX1118" fmla="*/ 426950 w 928837"/>
                      <a:gd name="connsiteY1118" fmla="*/ 764953 h 809244"/>
                      <a:gd name="connsiteX1119" fmla="*/ 426093 w 928837"/>
                      <a:gd name="connsiteY1119" fmla="*/ 766953 h 809244"/>
                      <a:gd name="connsiteX1120" fmla="*/ 426188 w 928837"/>
                      <a:gd name="connsiteY1120" fmla="*/ 769144 h 809244"/>
                      <a:gd name="connsiteX1121" fmla="*/ 428093 w 928837"/>
                      <a:gd name="connsiteY1121" fmla="*/ 770572 h 809244"/>
                      <a:gd name="connsiteX1122" fmla="*/ 430855 w 928837"/>
                      <a:gd name="connsiteY1122" fmla="*/ 772668 h 809244"/>
                      <a:gd name="connsiteX1123" fmla="*/ 430188 w 928837"/>
                      <a:gd name="connsiteY1123" fmla="*/ 774383 h 809244"/>
                      <a:gd name="connsiteX1124" fmla="*/ 430855 w 928837"/>
                      <a:gd name="connsiteY1124" fmla="*/ 775621 h 809244"/>
                      <a:gd name="connsiteX1125" fmla="*/ 430379 w 928837"/>
                      <a:gd name="connsiteY1125" fmla="*/ 776097 h 809244"/>
                      <a:gd name="connsiteX1126" fmla="*/ 429617 w 928837"/>
                      <a:gd name="connsiteY1126" fmla="*/ 777335 h 809244"/>
                      <a:gd name="connsiteX1127" fmla="*/ 429141 w 928837"/>
                      <a:gd name="connsiteY1127" fmla="*/ 778288 h 809244"/>
                      <a:gd name="connsiteX1128" fmla="*/ 428284 w 928837"/>
                      <a:gd name="connsiteY1128" fmla="*/ 778764 h 809244"/>
                      <a:gd name="connsiteX1129" fmla="*/ 427712 w 928837"/>
                      <a:gd name="connsiteY1129" fmla="*/ 779812 h 809244"/>
                      <a:gd name="connsiteX1130" fmla="*/ 427331 w 928837"/>
                      <a:gd name="connsiteY1130" fmla="*/ 780669 h 809244"/>
                      <a:gd name="connsiteX1131" fmla="*/ 426664 w 928837"/>
                      <a:gd name="connsiteY1131" fmla="*/ 780955 h 809244"/>
                      <a:gd name="connsiteX1132" fmla="*/ 425902 w 928837"/>
                      <a:gd name="connsiteY1132" fmla="*/ 780764 h 809244"/>
                      <a:gd name="connsiteX1133" fmla="*/ 425617 w 928837"/>
                      <a:gd name="connsiteY1133" fmla="*/ 779717 h 809244"/>
                      <a:gd name="connsiteX1134" fmla="*/ 424664 w 928837"/>
                      <a:gd name="connsiteY1134" fmla="*/ 778859 h 809244"/>
                      <a:gd name="connsiteX1135" fmla="*/ 423997 w 928837"/>
                      <a:gd name="connsiteY1135" fmla="*/ 776764 h 809244"/>
                      <a:gd name="connsiteX1136" fmla="*/ 422568 w 928837"/>
                      <a:gd name="connsiteY1136" fmla="*/ 775145 h 809244"/>
                      <a:gd name="connsiteX1137" fmla="*/ 420378 w 928837"/>
                      <a:gd name="connsiteY1137" fmla="*/ 774954 h 809244"/>
                      <a:gd name="connsiteX1138" fmla="*/ 421806 w 928837"/>
                      <a:gd name="connsiteY1138" fmla="*/ 776764 h 809244"/>
                      <a:gd name="connsiteX1139" fmla="*/ 421521 w 928837"/>
                      <a:gd name="connsiteY1139" fmla="*/ 776954 h 809244"/>
                      <a:gd name="connsiteX1140" fmla="*/ 421902 w 928837"/>
                      <a:gd name="connsiteY1140" fmla="*/ 778193 h 809244"/>
                      <a:gd name="connsiteX1141" fmla="*/ 421045 w 928837"/>
                      <a:gd name="connsiteY1141" fmla="*/ 780002 h 809244"/>
                      <a:gd name="connsiteX1142" fmla="*/ 420854 w 928837"/>
                      <a:gd name="connsiteY1142" fmla="*/ 781812 h 809244"/>
                      <a:gd name="connsiteX1143" fmla="*/ 420854 w 928837"/>
                      <a:gd name="connsiteY1143" fmla="*/ 784098 h 809244"/>
                      <a:gd name="connsiteX1144" fmla="*/ 421140 w 928837"/>
                      <a:gd name="connsiteY1144" fmla="*/ 786765 h 809244"/>
                      <a:gd name="connsiteX1145" fmla="*/ 421140 w 928837"/>
                      <a:gd name="connsiteY1145" fmla="*/ 788194 h 809244"/>
                      <a:gd name="connsiteX1146" fmla="*/ 420663 w 928837"/>
                      <a:gd name="connsiteY1146" fmla="*/ 789527 h 809244"/>
                      <a:gd name="connsiteX1147" fmla="*/ 421235 w 928837"/>
                      <a:gd name="connsiteY1147" fmla="*/ 791337 h 809244"/>
                      <a:gd name="connsiteX1148" fmla="*/ 420378 w 928837"/>
                      <a:gd name="connsiteY1148" fmla="*/ 793051 h 809244"/>
                      <a:gd name="connsiteX1149" fmla="*/ 419616 w 928837"/>
                      <a:gd name="connsiteY1149" fmla="*/ 792766 h 809244"/>
                      <a:gd name="connsiteX1150" fmla="*/ 418473 w 928837"/>
                      <a:gd name="connsiteY1150" fmla="*/ 792766 h 809244"/>
                      <a:gd name="connsiteX1151" fmla="*/ 417806 w 928837"/>
                      <a:gd name="connsiteY1151" fmla="*/ 793623 h 809244"/>
                      <a:gd name="connsiteX1152" fmla="*/ 416663 w 928837"/>
                      <a:gd name="connsiteY1152" fmla="*/ 793909 h 809244"/>
                      <a:gd name="connsiteX1153" fmla="*/ 414853 w 928837"/>
                      <a:gd name="connsiteY1153" fmla="*/ 794671 h 809244"/>
                      <a:gd name="connsiteX1154" fmla="*/ 413139 w 928837"/>
                      <a:gd name="connsiteY1154" fmla="*/ 793718 h 809244"/>
                      <a:gd name="connsiteX1155" fmla="*/ 411424 w 928837"/>
                      <a:gd name="connsiteY1155" fmla="*/ 792766 h 809244"/>
                      <a:gd name="connsiteX1156" fmla="*/ 410186 w 928837"/>
                      <a:gd name="connsiteY1156" fmla="*/ 793242 h 809244"/>
                      <a:gd name="connsiteX1157" fmla="*/ 408186 w 928837"/>
                      <a:gd name="connsiteY1157" fmla="*/ 794480 h 809244"/>
                      <a:gd name="connsiteX1158" fmla="*/ 406947 w 928837"/>
                      <a:gd name="connsiteY1158" fmla="*/ 795052 h 809244"/>
                      <a:gd name="connsiteX1159" fmla="*/ 404947 w 928837"/>
                      <a:gd name="connsiteY1159" fmla="*/ 795242 h 809244"/>
                      <a:gd name="connsiteX1160" fmla="*/ 404090 w 928837"/>
                      <a:gd name="connsiteY1160" fmla="*/ 795814 h 809244"/>
                      <a:gd name="connsiteX1161" fmla="*/ 402375 w 928837"/>
                      <a:gd name="connsiteY1161" fmla="*/ 795433 h 809244"/>
                      <a:gd name="connsiteX1162" fmla="*/ 401899 w 928837"/>
                      <a:gd name="connsiteY1162" fmla="*/ 794671 h 809244"/>
                      <a:gd name="connsiteX1163" fmla="*/ 399137 w 928837"/>
                      <a:gd name="connsiteY1163" fmla="*/ 794861 h 809244"/>
                      <a:gd name="connsiteX1164" fmla="*/ 398661 w 928837"/>
                      <a:gd name="connsiteY1164" fmla="*/ 795623 h 809244"/>
                      <a:gd name="connsiteX1165" fmla="*/ 397804 w 928837"/>
                      <a:gd name="connsiteY1165" fmla="*/ 796100 h 809244"/>
                      <a:gd name="connsiteX1166" fmla="*/ 396946 w 928837"/>
                      <a:gd name="connsiteY1166" fmla="*/ 796671 h 809244"/>
                      <a:gd name="connsiteX1167" fmla="*/ 395994 w 928837"/>
                      <a:gd name="connsiteY1167" fmla="*/ 796766 h 809244"/>
                      <a:gd name="connsiteX1168" fmla="*/ 395041 w 928837"/>
                      <a:gd name="connsiteY1168" fmla="*/ 796100 h 809244"/>
                      <a:gd name="connsiteX1169" fmla="*/ 393327 w 928837"/>
                      <a:gd name="connsiteY1169" fmla="*/ 795528 h 809244"/>
                      <a:gd name="connsiteX1170" fmla="*/ 391898 w 928837"/>
                      <a:gd name="connsiteY1170" fmla="*/ 795718 h 809244"/>
                      <a:gd name="connsiteX1171" fmla="*/ 391422 w 928837"/>
                      <a:gd name="connsiteY1171" fmla="*/ 794766 h 809244"/>
                      <a:gd name="connsiteX1172" fmla="*/ 391803 w 928837"/>
                      <a:gd name="connsiteY1172" fmla="*/ 794004 h 809244"/>
                      <a:gd name="connsiteX1173" fmla="*/ 391517 w 928837"/>
                      <a:gd name="connsiteY1173" fmla="*/ 792766 h 809244"/>
                      <a:gd name="connsiteX1174" fmla="*/ 390850 w 928837"/>
                      <a:gd name="connsiteY1174" fmla="*/ 791528 h 809244"/>
                      <a:gd name="connsiteX1175" fmla="*/ 390279 w 928837"/>
                      <a:gd name="connsiteY1175" fmla="*/ 790670 h 809244"/>
                      <a:gd name="connsiteX1176" fmla="*/ 390088 w 928837"/>
                      <a:gd name="connsiteY1176" fmla="*/ 789146 h 809244"/>
                      <a:gd name="connsiteX1177" fmla="*/ 388564 w 928837"/>
                      <a:gd name="connsiteY1177" fmla="*/ 788765 h 809244"/>
                      <a:gd name="connsiteX1178" fmla="*/ 386374 w 928837"/>
                      <a:gd name="connsiteY1178" fmla="*/ 788099 h 809244"/>
                      <a:gd name="connsiteX1179" fmla="*/ 384850 w 928837"/>
                      <a:gd name="connsiteY1179" fmla="*/ 787432 h 809244"/>
                      <a:gd name="connsiteX1180" fmla="*/ 381992 w 928837"/>
                      <a:gd name="connsiteY1180" fmla="*/ 786860 h 809244"/>
                      <a:gd name="connsiteX1181" fmla="*/ 379706 w 928837"/>
                      <a:gd name="connsiteY1181" fmla="*/ 785622 h 809244"/>
                      <a:gd name="connsiteX1182" fmla="*/ 378849 w 928837"/>
                      <a:gd name="connsiteY1182" fmla="*/ 784479 h 809244"/>
                      <a:gd name="connsiteX1183" fmla="*/ 378277 w 928837"/>
                      <a:gd name="connsiteY1183" fmla="*/ 784955 h 809244"/>
                      <a:gd name="connsiteX1184" fmla="*/ 377134 w 928837"/>
                      <a:gd name="connsiteY1184" fmla="*/ 785622 h 809244"/>
                      <a:gd name="connsiteX1185" fmla="*/ 373800 w 928837"/>
                      <a:gd name="connsiteY1185" fmla="*/ 784384 h 809244"/>
                      <a:gd name="connsiteX1186" fmla="*/ 371324 w 928837"/>
                      <a:gd name="connsiteY1186" fmla="*/ 782288 h 809244"/>
                      <a:gd name="connsiteX1187" fmla="*/ 369705 w 928837"/>
                      <a:gd name="connsiteY1187" fmla="*/ 782384 h 809244"/>
                      <a:gd name="connsiteX1188" fmla="*/ 368181 w 928837"/>
                      <a:gd name="connsiteY1188" fmla="*/ 782193 h 809244"/>
                      <a:gd name="connsiteX1189" fmla="*/ 369038 w 928837"/>
                      <a:gd name="connsiteY1189" fmla="*/ 779717 h 809244"/>
                      <a:gd name="connsiteX1190" fmla="*/ 366942 w 928837"/>
                      <a:gd name="connsiteY1190" fmla="*/ 778193 h 809244"/>
                      <a:gd name="connsiteX1191" fmla="*/ 365514 w 928837"/>
                      <a:gd name="connsiteY1191" fmla="*/ 776288 h 809244"/>
                      <a:gd name="connsiteX1192" fmla="*/ 364275 w 928837"/>
                      <a:gd name="connsiteY1192" fmla="*/ 775145 h 809244"/>
                      <a:gd name="connsiteX1193" fmla="*/ 361799 w 928837"/>
                      <a:gd name="connsiteY1193" fmla="*/ 774287 h 809244"/>
                      <a:gd name="connsiteX1194" fmla="*/ 359608 w 928837"/>
                      <a:gd name="connsiteY1194" fmla="*/ 772478 h 809244"/>
                      <a:gd name="connsiteX1195" fmla="*/ 357703 w 928837"/>
                      <a:gd name="connsiteY1195" fmla="*/ 772097 h 809244"/>
                      <a:gd name="connsiteX1196" fmla="*/ 357037 w 928837"/>
                      <a:gd name="connsiteY1196" fmla="*/ 772859 h 809244"/>
                      <a:gd name="connsiteX1197" fmla="*/ 354465 w 928837"/>
                      <a:gd name="connsiteY1197" fmla="*/ 773621 h 809244"/>
                      <a:gd name="connsiteX1198" fmla="*/ 353512 w 928837"/>
                      <a:gd name="connsiteY1198" fmla="*/ 774383 h 809244"/>
                      <a:gd name="connsiteX1199" fmla="*/ 349321 w 928837"/>
                      <a:gd name="connsiteY1199" fmla="*/ 773430 h 809244"/>
                      <a:gd name="connsiteX1200" fmla="*/ 344463 w 928837"/>
                      <a:gd name="connsiteY1200" fmla="*/ 771811 h 809244"/>
                      <a:gd name="connsiteX1201" fmla="*/ 342368 w 928837"/>
                      <a:gd name="connsiteY1201" fmla="*/ 770668 h 809244"/>
                      <a:gd name="connsiteX1202" fmla="*/ 336272 w 928837"/>
                      <a:gd name="connsiteY1202" fmla="*/ 768001 h 809244"/>
                      <a:gd name="connsiteX1203" fmla="*/ 333986 w 928837"/>
                      <a:gd name="connsiteY1203" fmla="*/ 766096 h 809244"/>
                      <a:gd name="connsiteX1204" fmla="*/ 332652 w 928837"/>
                      <a:gd name="connsiteY1204" fmla="*/ 764953 h 809244"/>
                      <a:gd name="connsiteX1205" fmla="*/ 337034 w 928837"/>
                      <a:gd name="connsiteY1205" fmla="*/ 761333 h 809244"/>
                      <a:gd name="connsiteX1206" fmla="*/ 338844 w 928837"/>
                      <a:gd name="connsiteY1206" fmla="*/ 757618 h 809244"/>
                      <a:gd name="connsiteX1207" fmla="*/ 339415 w 928837"/>
                      <a:gd name="connsiteY1207" fmla="*/ 751237 h 809244"/>
                      <a:gd name="connsiteX1208" fmla="*/ 340844 w 928837"/>
                      <a:gd name="connsiteY1208" fmla="*/ 745712 h 809244"/>
                      <a:gd name="connsiteX1209" fmla="*/ 342844 w 928837"/>
                      <a:gd name="connsiteY1209" fmla="*/ 743903 h 809244"/>
                      <a:gd name="connsiteX1210" fmla="*/ 345321 w 928837"/>
                      <a:gd name="connsiteY1210" fmla="*/ 739712 h 809244"/>
                      <a:gd name="connsiteX1211" fmla="*/ 350179 w 928837"/>
                      <a:gd name="connsiteY1211" fmla="*/ 734473 h 809244"/>
                      <a:gd name="connsiteX1212" fmla="*/ 350655 w 928837"/>
                      <a:gd name="connsiteY1212" fmla="*/ 730853 h 809244"/>
                      <a:gd name="connsiteX1213" fmla="*/ 349512 w 928837"/>
                      <a:gd name="connsiteY1213" fmla="*/ 728377 h 809244"/>
                      <a:gd name="connsiteX1214" fmla="*/ 346464 w 928837"/>
                      <a:gd name="connsiteY1214" fmla="*/ 727520 h 809244"/>
                      <a:gd name="connsiteX1215" fmla="*/ 345988 w 928837"/>
                      <a:gd name="connsiteY1215" fmla="*/ 726662 h 809244"/>
                      <a:gd name="connsiteX1216" fmla="*/ 345892 w 928837"/>
                      <a:gd name="connsiteY1216" fmla="*/ 724662 h 809244"/>
                      <a:gd name="connsiteX1217" fmla="*/ 344654 w 928837"/>
                      <a:gd name="connsiteY1217" fmla="*/ 722376 h 809244"/>
                      <a:gd name="connsiteX1218" fmla="*/ 343701 w 928837"/>
                      <a:gd name="connsiteY1218" fmla="*/ 720280 h 809244"/>
                      <a:gd name="connsiteX1219" fmla="*/ 344178 w 928837"/>
                      <a:gd name="connsiteY1219" fmla="*/ 717518 h 809244"/>
                      <a:gd name="connsiteX1220" fmla="*/ 343701 w 928837"/>
                      <a:gd name="connsiteY1220" fmla="*/ 714851 h 809244"/>
                      <a:gd name="connsiteX1221" fmla="*/ 342749 w 928837"/>
                      <a:gd name="connsiteY1221" fmla="*/ 713994 h 809244"/>
                      <a:gd name="connsiteX1222" fmla="*/ 342177 w 928837"/>
                      <a:gd name="connsiteY1222" fmla="*/ 713518 h 809244"/>
                      <a:gd name="connsiteX1223" fmla="*/ 341796 w 928837"/>
                      <a:gd name="connsiteY1223" fmla="*/ 713613 h 809244"/>
                      <a:gd name="connsiteX1224" fmla="*/ 340368 w 928837"/>
                      <a:gd name="connsiteY1224" fmla="*/ 714470 h 809244"/>
                      <a:gd name="connsiteX1225" fmla="*/ 338939 w 928837"/>
                      <a:gd name="connsiteY1225" fmla="*/ 715042 h 809244"/>
                      <a:gd name="connsiteX1226" fmla="*/ 336843 w 928837"/>
                      <a:gd name="connsiteY1226" fmla="*/ 714280 h 809244"/>
                      <a:gd name="connsiteX1227" fmla="*/ 336272 w 928837"/>
                      <a:gd name="connsiteY1227" fmla="*/ 715042 h 809244"/>
                      <a:gd name="connsiteX1228" fmla="*/ 335224 w 928837"/>
                      <a:gd name="connsiteY1228" fmla="*/ 716375 h 809244"/>
                      <a:gd name="connsiteX1229" fmla="*/ 333510 w 928837"/>
                      <a:gd name="connsiteY1229" fmla="*/ 718852 h 809244"/>
                      <a:gd name="connsiteX1230" fmla="*/ 330652 w 928837"/>
                      <a:gd name="connsiteY1230" fmla="*/ 718566 h 809244"/>
                      <a:gd name="connsiteX1231" fmla="*/ 328842 w 928837"/>
                      <a:gd name="connsiteY1231" fmla="*/ 718661 h 809244"/>
                      <a:gd name="connsiteX1232" fmla="*/ 325128 w 928837"/>
                      <a:gd name="connsiteY1232" fmla="*/ 719042 h 809244"/>
                      <a:gd name="connsiteX1233" fmla="*/ 324842 w 928837"/>
                      <a:gd name="connsiteY1233" fmla="*/ 720662 h 809244"/>
                      <a:gd name="connsiteX1234" fmla="*/ 324937 w 928837"/>
                      <a:gd name="connsiteY1234" fmla="*/ 722281 h 809244"/>
                      <a:gd name="connsiteX1235" fmla="*/ 325413 w 928837"/>
                      <a:gd name="connsiteY1235" fmla="*/ 724281 h 809244"/>
                      <a:gd name="connsiteX1236" fmla="*/ 324271 w 928837"/>
                      <a:gd name="connsiteY1236" fmla="*/ 725996 h 809244"/>
                      <a:gd name="connsiteX1237" fmla="*/ 322556 w 928837"/>
                      <a:gd name="connsiteY1237" fmla="*/ 725900 h 809244"/>
                      <a:gd name="connsiteX1238" fmla="*/ 320746 w 928837"/>
                      <a:gd name="connsiteY1238" fmla="*/ 724853 h 809244"/>
                      <a:gd name="connsiteX1239" fmla="*/ 319317 w 928837"/>
                      <a:gd name="connsiteY1239" fmla="*/ 725996 h 809244"/>
                      <a:gd name="connsiteX1240" fmla="*/ 318651 w 928837"/>
                      <a:gd name="connsiteY1240" fmla="*/ 727329 h 809244"/>
                      <a:gd name="connsiteX1241" fmla="*/ 317793 w 928837"/>
                      <a:gd name="connsiteY1241" fmla="*/ 729234 h 809244"/>
                      <a:gd name="connsiteX1242" fmla="*/ 317603 w 928837"/>
                      <a:gd name="connsiteY1242" fmla="*/ 731520 h 809244"/>
                      <a:gd name="connsiteX1243" fmla="*/ 317222 w 928837"/>
                      <a:gd name="connsiteY1243" fmla="*/ 732854 h 809244"/>
                      <a:gd name="connsiteX1244" fmla="*/ 316460 w 928837"/>
                      <a:gd name="connsiteY1244" fmla="*/ 734092 h 809244"/>
                      <a:gd name="connsiteX1245" fmla="*/ 315031 w 928837"/>
                      <a:gd name="connsiteY1245" fmla="*/ 734759 h 809244"/>
                      <a:gd name="connsiteX1246" fmla="*/ 314555 w 928837"/>
                      <a:gd name="connsiteY1246" fmla="*/ 735997 h 809244"/>
                      <a:gd name="connsiteX1247" fmla="*/ 313507 w 928837"/>
                      <a:gd name="connsiteY1247" fmla="*/ 737235 h 809244"/>
                      <a:gd name="connsiteX1248" fmla="*/ 314269 w 928837"/>
                      <a:gd name="connsiteY1248" fmla="*/ 738473 h 809244"/>
                      <a:gd name="connsiteX1249" fmla="*/ 314079 w 928837"/>
                      <a:gd name="connsiteY1249" fmla="*/ 739521 h 809244"/>
                      <a:gd name="connsiteX1250" fmla="*/ 313031 w 928837"/>
                      <a:gd name="connsiteY1250" fmla="*/ 740378 h 809244"/>
                      <a:gd name="connsiteX1251" fmla="*/ 312174 w 928837"/>
                      <a:gd name="connsiteY1251" fmla="*/ 741807 h 809244"/>
                      <a:gd name="connsiteX1252" fmla="*/ 310935 w 928837"/>
                      <a:gd name="connsiteY1252" fmla="*/ 742664 h 809244"/>
                      <a:gd name="connsiteX1253" fmla="*/ 310840 w 928837"/>
                      <a:gd name="connsiteY1253" fmla="*/ 744855 h 809244"/>
                      <a:gd name="connsiteX1254" fmla="*/ 310459 w 928837"/>
                      <a:gd name="connsiteY1254" fmla="*/ 745808 h 809244"/>
                      <a:gd name="connsiteX1255" fmla="*/ 310554 w 928837"/>
                      <a:gd name="connsiteY1255" fmla="*/ 746855 h 809244"/>
                      <a:gd name="connsiteX1256" fmla="*/ 310459 w 928837"/>
                      <a:gd name="connsiteY1256" fmla="*/ 747808 h 809244"/>
                      <a:gd name="connsiteX1257" fmla="*/ 309412 w 928837"/>
                      <a:gd name="connsiteY1257" fmla="*/ 749332 h 809244"/>
                      <a:gd name="connsiteX1258" fmla="*/ 309697 w 928837"/>
                      <a:gd name="connsiteY1258" fmla="*/ 751904 h 809244"/>
                      <a:gd name="connsiteX1259" fmla="*/ 309412 w 928837"/>
                      <a:gd name="connsiteY1259" fmla="*/ 752856 h 809244"/>
                      <a:gd name="connsiteX1260" fmla="*/ 309507 w 928837"/>
                      <a:gd name="connsiteY1260" fmla="*/ 754190 h 809244"/>
                      <a:gd name="connsiteX1261" fmla="*/ 309030 w 928837"/>
                      <a:gd name="connsiteY1261" fmla="*/ 755999 h 809244"/>
                      <a:gd name="connsiteX1262" fmla="*/ 308745 w 928837"/>
                      <a:gd name="connsiteY1262" fmla="*/ 757618 h 809244"/>
                      <a:gd name="connsiteX1263" fmla="*/ 308364 w 928837"/>
                      <a:gd name="connsiteY1263" fmla="*/ 759809 h 809244"/>
                      <a:gd name="connsiteX1264" fmla="*/ 308364 w 928837"/>
                      <a:gd name="connsiteY1264" fmla="*/ 761619 h 809244"/>
                      <a:gd name="connsiteX1265" fmla="*/ 308078 w 928837"/>
                      <a:gd name="connsiteY1265" fmla="*/ 763143 h 809244"/>
                      <a:gd name="connsiteX1266" fmla="*/ 309697 w 928837"/>
                      <a:gd name="connsiteY1266" fmla="*/ 766477 h 809244"/>
                      <a:gd name="connsiteX1267" fmla="*/ 308650 w 928837"/>
                      <a:gd name="connsiteY1267" fmla="*/ 769715 h 809244"/>
                      <a:gd name="connsiteX1268" fmla="*/ 306745 w 928837"/>
                      <a:gd name="connsiteY1268" fmla="*/ 770668 h 809244"/>
                      <a:gd name="connsiteX1269" fmla="*/ 306459 w 928837"/>
                      <a:gd name="connsiteY1269" fmla="*/ 776097 h 809244"/>
                      <a:gd name="connsiteX1270" fmla="*/ 308840 w 928837"/>
                      <a:gd name="connsiteY1270" fmla="*/ 780193 h 809244"/>
                      <a:gd name="connsiteX1271" fmla="*/ 307602 w 928837"/>
                      <a:gd name="connsiteY1271" fmla="*/ 782669 h 809244"/>
                      <a:gd name="connsiteX1272" fmla="*/ 307506 w 928837"/>
                      <a:gd name="connsiteY1272" fmla="*/ 786003 h 809244"/>
                      <a:gd name="connsiteX1273" fmla="*/ 306745 w 928837"/>
                      <a:gd name="connsiteY1273" fmla="*/ 788765 h 809244"/>
                      <a:gd name="connsiteX1274" fmla="*/ 306459 w 928837"/>
                      <a:gd name="connsiteY1274" fmla="*/ 790289 h 809244"/>
                      <a:gd name="connsiteX1275" fmla="*/ 305506 w 928837"/>
                      <a:gd name="connsiteY1275" fmla="*/ 790575 h 809244"/>
                      <a:gd name="connsiteX1276" fmla="*/ 302839 w 928837"/>
                      <a:gd name="connsiteY1276" fmla="*/ 791718 h 809244"/>
                      <a:gd name="connsiteX1277" fmla="*/ 301887 w 928837"/>
                      <a:gd name="connsiteY1277" fmla="*/ 791528 h 809244"/>
                      <a:gd name="connsiteX1278" fmla="*/ 300839 w 928837"/>
                      <a:gd name="connsiteY1278" fmla="*/ 791432 h 809244"/>
                      <a:gd name="connsiteX1279" fmla="*/ 300458 w 928837"/>
                      <a:gd name="connsiteY1279" fmla="*/ 794290 h 809244"/>
                      <a:gd name="connsiteX1280" fmla="*/ 299887 w 928837"/>
                      <a:gd name="connsiteY1280" fmla="*/ 795052 h 809244"/>
                      <a:gd name="connsiteX1281" fmla="*/ 294648 w 928837"/>
                      <a:gd name="connsiteY1281" fmla="*/ 795338 h 809244"/>
                      <a:gd name="connsiteX1282" fmla="*/ 291124 w 928837"/>
                      <a:gd name="connsiteY1282" fmla="*/ 794671 h 809244"/>
                      <a:gd name="connsiteX1283" fmla="*/ 286551 w 928837"/>
                      <a:gd name="connsiteY1283" fmla="*/ 796385 h 809244"/>
                      <a:gd name="connsiteX1284" fmla="*/ 283789 w 928837"/>
                      <a:gd name="connsiteY1284" fmla="*/ 797147 h 809244"/>
                      <a:gd name="connsiteX1285" fmla="*/ 279027 w 928837"/>
                      <a:gd name="connsiteY1285" fmla="*/ 800576 h 809244"/>
                      <a:gd name="connsiteX1286" fmla="*/ 275788 w 928837"/>
                      <a:gd name="connsiteY1286" fmla="*/ 801338 h 809244"/>
                      <a:gd name="connsiteX1287" fmla="*/ 273026 w 928837"/>
                      <a:gd name="connsiteY1287" fmla="*/ 801719 h 809244"/>
                      <a:gd name="connsiteX1288" fmla="*/ 269692 w 928837"/>
                      <a:gd name="connsiteY1288" fmla="*/ 803053 h 809244"/>
                      <a:gd name="connsiteX1289" fmla="*/ 263120 w 928837"/>
                      <a:gd name="connsiteY1289" fmla="*/ 803910 h 809244"/>
                      <a:gd name="connsiteX1290" fmla="*/ 255119 w 928837"/>
                      <a:gd name="connsiteY1290" fmla="*/ 804196 h 809244"/>
                      <a:gd name="connsiteX1291" fmla="*/ 254738 w 928837"/>
                      <a:gd name="connsiteY1291" fmla="*/ 806101 h 809244"/>
                      <a:gd name="connsiteX1292" fmla="*/ 253500 w 928837"/>
                      <a:gd name="connsiteY1292" fmla="*/ 806863 h 809244"/>
                      <a:gd name="connsiteX1293" fmla="*/ 251690 w 928837"/>
                      <a:gd name="connsiteY1293" fmla="*/ 807530 h 809244"/>
                      <a:gd name="connsiteX1294" fmla="*/ 249880 w 928837"/>
                      <a:gd name="connsiteY1294" fmla="*/ 808292 h 809244"/>
                      <a:gd name="connsiteX1295" fmla="*/ 249880 w 928837"/>
                      <a:gd name="connsiteY1295" fmla="*/ 808196 h 809244"/>
                      <a:gd name="connsiteX1296" fmla="*/ 248166 w 928837"/>
                      <a:gd name="connsiteY1296" fmla="*/ 809054 h 809244"/>
                      <a:gd name="connsiteX1297" fmla="*/ 246070 w 928837"/>
                      <a:gd name="connsiteY1297" fmla="*/ 809244 h 809244"/>
                      <a:gd name="connsiteX1298" fmla="*/ 242546 w 928837"/>
                      <a:gd name="connsiteY1298" fmla="*/ 806387 h 809244"/>
                      <a:gd name="connsiteX1299" fmla="*/ 236926 w 928837"/>
                      <a:gd name="connsiteY1299" fmla="*/ 801338 h 809244"/>
                      <a:gd name="connsiteX1300" fmla="*/ 234259 w 928837"/>
                      <a:gd name="connsiteY1300" fmla="*/ 799624 h 809244"/>
                      <a:gd name="connsiteX1301" fmla="*/ 233116 w 928837"/>
                      <a:gd name="connsiteY1301" fmla="*/ 797528 h 809244"/>
                      <a:gd name="connsiteX1302" fmla="*/ 226925 w 928837"/>
                      <a:gd name="connsiteY1302" fmla="*/ 790861 h 809244"/>
                      <a:gd name="connsiteX1303" fmla="*/ 216447 w 928837"/>
                      <a:gd name="connsiteY1303" fmla="*/ 787051 h 809244"/>
                      <a:gd name="connsiteX1304" fmla="*/ 216067 w 928837"/>
                      <a:gd name="connsiteY1304" fmla="*/ 783241 h 809244"/>
                      <a:gd name="connsiteX1305" fmla="*/ 215209 w 928837"/>
                      <a:gd name="connsiteY1305" fmla="*/ 779240 h 809244"/>
                      <a:gd name="connsiteX1306" fmla="*/ 214924 w 928837"/>
                      <a:gd name="connsiteY1306" fmla="*/ 777145 h 809244"/>
                      <a:gd name="connsiteX1307" fmla="*/ 215495 w 928837"/>
                      <a:gd name="connsiteY1307" fmla="*/ 776097 h 809244"/>
                      <a:gd name="connsiteX1308" fmla="*/ 222448 w 928837"/>
                      <a:gd name="connsiteY1308" fmla="*/ 772859 h 809244"/>
                      <a:gd name="connsiteX1309" fmla="*/ 219400 w 928837"/>
                      <a:gd name="connsiteY1309" fmla="*/ 763810 h 809244"/>
                      <a:gd name="connsiteX1310" fmla="*/ 218067 w 928837"/>
                      <a:gd name="connsiteY1310" fmla="*/ 761714 h 809244"/>
                      <a:gd name="connsiteX1311" fmla="*/ 217400 w 928837"/>
                      <a:gd name="connsiteY1311" fmla="*/ 761047 h 809244"/>
                      <a:gd name="connsiteX1312" fmla="*/ 221020 w 928837"/>
                      <a:gd name="connsiteY1312" fmla="*/ 758666 h 809244"/>
                      <a:gd name="connsiteX1313" fmla="*/ 234450 w 928837"/>
                      <a:gd name="connsiteY1313" fmla="*/ 749618 h 809244"/>
                      <a:gd name="connsiteX1314" fmla="*/ 241022 w 928837"/>
                      <a:gd name="connsiteY1314" fmla="*/ 737997 h 809244"/>
                      <a:gd name="connsiteX1315" fmla="*/ 246261 w 928837"/>
                      <a:gd name="connsiteY1315" fmla="*/ 735711 h 809244"/>
                      <a:gd name="connsiteX1316" fmla="*/ 247213 w 928837"/>
                      <a:gd name="connsiteY1316" fmla="*/ 733425 h 809244"/>
                      <a:gd name="connsiteX1317" fmla="*/ 247023 w 928837"/>
                      <a:gd name="connsiteY1317" fmla="*/ 730568 h 809244"/>
                      <a:gd name="connsiteX1318" fmla="*/ 247499 w 928837"/>
                      <a:gd name="connsiteY1318" fmla="*/ 728663 h 809244"/>
                      <a:gd name="connsiteX1319" fmla="*/ 246642 w 928837"/>
                      <a:gd name="connsiteY1319" fmla="*/ 725329 h 809244"/>
                      <a:gd name="connsiteX1320" fmla="*/ 241784 w 928837"/>
                      <a:gd name="connsiteY1320" fmla="*/ 718280 h 809244"/>
                      <a:gd name="connsiteX1321" fmla="*/ 243499 w 928837"/>
                      <a:gd name="connsiteY1321" fmla="*/ 712470 h 809244"/>
                      <a:gd name="connsiteX1322" fmla="*/ 238450 w 928837"/>
                      <a:gd name="connsiteY1322" fmla="*/ 710470 h 809244"/>
                      <a:gd name="connsiteX1323" fmla="*/ 234640 w 928837"/>
                      <a:gd name="connsiteY1323" fmla="*/ 710375 h 809244"/>
                      <a:gd name="connsiteX1324" fmla="*/ 224163 w 928837"/>
                      <a:gd name="connsiteY1324" fmla="*/ 713708 h 809244"/>
                      <a:gd name="connsiteX1325" fmla="*/ 215781 w 928837"/>
                      <a:gd name="connsiteY1325" fmla="*/ 716375 h 809244"/>
                      <a:gd name="connsiteX1326" fmla="*/ 212542 w 928837"/>
                      <a:gd name="connsiteY1326" fmla="*/ 719423 h 809244"/>
                      <a:gd name="connsiteX1327" fmla="*/ 209208 w 928837"/>
                      <a:gd name="connsiteY1327" fmla="*/ 722186 h 809244"/>
                      <a:gd name="connsiteX1328" fmla="*/ 207970 w 928837"/>
                      <a:gd name="connsiteY1328" fmla="*/ 722567 h 809244"/>
                      <a:gd name="connsiteX1329" fmla="*/ 203017 w 928837"/>
                      <a:gd name="connsiteY1329" fmla="*/ 727329 h 809244"/>
                      <a:gd name="connsiteX1330" fmla="*/ 195492 w 928837"/>
                      <a:gd name="connsiteY1330" fmla="*/ 725138 h 809244"/>
                      <a:gd name="connsiteX1331" fmla="*/ 187968 w 928837"/>
                      <a:gd name="connsiteY1331" fmla="*/ 723424 h 809244"/>
                      <a:gd name="connsiteX1332" fmla="*/ 182443 w 928837"/>
                      <a:gd name="connsiteY1332" fmla="*/ 719328 h 809244"/>
                      <a:gd name="connsiteX1333" fmla="*/ 178633 w 928837"/>
                      <a:gd name="connsiteY1333" fmla="*/ 720376 h 809244"/>
                      <a:gd name="connsiteX1334" fmla="*/ 176062 w 928837"/>
                      <a:gd name="connsiteY1334" fmla="*/ 722186 h 809244"/>
                      <a:gd name="connsiteX1335" fmla="*/ 170918 w 928837"/>
                      <a:gd name="connsiteY1335" fmla="*/ 723519 h 809244"/>
                      <a:gd name="connsiteX1336" fmla="*/ 159964 w 928837"/>
                      <a:gd name="connsiteY1336" fmla="*/ 726281 h 809244"/>
                      <a:gd name="connsiteX1337" fmla="*/ 158917 w 928837"/>
                      <a:gd name="connsiteY1337" fmla="*/ 726376 h 809244"/>
                      <a:gd name="connsiteX1338" fmla="*/ 159297 w 928837"/>
                      <a:gd name="connsiteY1338" fmla="*/ 727043 h 809244"/>
                      <a:gd name="connsiteX1339" fmla="*/ 163965 w 928837"/>
                      <a:gd name="connsiteY1339" fmla="*/ 732377 h 809244"/>
                      <a:gd name="connsiteX1340" fmla="*/ 167679 w 928837"/>
                      <a:gd name="connsiteY1340" fmla="*/ 736473 h 809244"/>
                      <a:gd name="connsiteX1341" fmla="*/ 162726 w 928837"/>
                      <a:gd name="connsiteY1341" fmla="*/ 739902 h 809244"/>
                      <a:gd name="connsiteX1342" fmla="*/ 159297 w 928837"/>
                      <a:gd name="connsiteY1342" fmla="*/ 744569 h 809244"/>
                      <a:gd name="connsiteX1343" fmla="*/ 156154 w 928837"/>
                      <a:gd name="connsiteY1343" fmla="*/ 747332 h 809244"/>
                      <a:gd name="connsiteX1344" fmla="*/ 155678 w 928837"/>
                      <a:gd name="connsiteY1344" fmla="*/ 746760 h 809244"/>
                      <a:gd name="connsiteX1345" fmla="*/ 154535 w 928837"/>
                      <a:gd name="connsiteY1345" fmla="*/ 746379 h 809244"/>
                      <a:gd name="connsiteX1346" fmla="*/ 152439 w 928837"/>
                      <a:gd name="connsiteY1346" fmla="*/ 745712 h 809244"/>
                      <a:gd name="connsiteX1347" fmla="*/ 150916 w 928837"/>
                      <a:gd name="connsiteY1347" fmla="*/ 746570 h 809244"/>
                      <a:gd name="connsiteX1348" fmla="*/ 149868 w 928837"/>
                      <a:gd name="connsiteY1348" fmla="*/ 747713 h 809244"/>
                      <a:gd name="connsiteX1349" fmla="*/ 148249 w 928837"/>
                      <a:gd name="connsiteY1349" fmla="*/ 744569 h 809244"/>
                      <a:gd name="connsiteX1350" fmla="*/ 145867 w 928837"/>
                      <a:gd name="connsiteY1350" fmla="*/ 743522 h 809244"/>
                      <a:gd name="connsiteX1351" fmla="*/ 142629 w 928837"/>
                      <a:gd name="connsiteY1351" fmla="*/ 741712 h 809244"/>
                      <a:gd name="connsiteX1352" fmla="*/ 141105 w 928837"/>
                      <a:gd name="connsiteY1352" fmla="*/ 741426 h 809244"/>
                      <a:gd name="connsiteX1353" fmla="*/ 139295 w 928837"/>
                      <a:gd name="connsiteY1353" fmla="*/ 740759 h 809244"/>
                      <a:gd name="connsiteX1354" fmla="*/ 139200 w 928837"/>
                      <a:gd name="connsiteY1354" fmla="*/ 739997 h 809244"/>
                      <a:gd name="connsiteX1355" fmla="*/ 140152 w 928837"/>
                      <a:gd name="connsiteY1355" fmla="*/ 739235 h 809244"/>
                      <a:gd name="connsiteX1356" fmla="*/ 140343 w 928837"/>
                      <a:gd name="connsiteY1356" fmla="*/ 737997 h 809244"/>
                      <a:gd name="connsiteX1357" fmla="*/ 138628 w 928837"/>
                      <a:gd name="connsiteY1357" fmla="*/ 737426 h 809244"/>
                      <a:gd name="connsiteX1358" fmla="*/ 136628 w 928837"/>
                      <a:gd name="connsiteY1358" fmla="*/ 736949 h 809244"/>
                      <a:gd name="connsiteX1359" fmla="*/ 136533 w 928837"/>
                      <a:gd name="connsiteY1359" fmla="*/ 734663 h 809244"/>
                      <a:gd name="connsiteX1360" fmla="*/ 135295 w 928837"/>
                      <a:gd name="connsiteY1360" fmla="*/ 732568 h 809244"/>
                      <a:gd name="connsiteX1361" fmla="*/ 136437 w 928837"/>
                      <a:gd name="connsiteY1361" fmla="*/ 729043 h 809244"/>
                      <a:gd name="connsiteX1362" fmla="*/ 132913 w 928837"/>
                      <a:gd name="connsiteY1362" fmla="*/ 731044 h 809244"/>
                      <a:gd name="connsiteX1363" fmla="*/ 126436 w 928837"/>
                      <a:gd name="connsiteY1363" fmla="*/ 732472 h 809244"/>
                      <a:gd name="connsiteX1364" fmla="*/ 126627 w 928837"/>
                      <a:gd name="connsiteY1364" fmla="*/ 731520 h 809244"/>
                      <a:gd name="connsiteX1365" fmla="*/ 126627 w 928837"/>
                      <a:gd name="connsiteY1365" fmla="*/ 729615 h 809244"/>
                      <a:gd name="connsiteX1366" fmla="*/ 124341 w 928837"/>
                      <a:gd name="connsiteY1366" fmla="*/ 728186 h 809244"/>
                      <a:gd name="connsiteX1367" fmla="*/ 123483 w 928837"/>
                      <a:gd name="connsiteY1367" fmla="*/ 729805 h 809244"/>
                      <a:gd name="connsiteX1368" fmla="*/ 121769 w 928837"/>
                      <a:gd name="connsiteY1368" fmla="*/ 728282 h 809244"/>
                      <a:gd name="connsiteX1369" fmla="*/ 121674 w 928837"/>
                      <a:gd name="connsiteY1369" fmla="*/ 725996 h 809244"/>
                      <a:gd name="connsiteX1370" fmla="*/ 123102 w 928837"/>
                      <a:gd name="connsiteY1370" fmla="*/ 724281 h 809244"/>
                      <a:gd name="connsiteX1371" fmla="*/ 122912 w 928837"/>
                      <a:gd name="connsiteY1371" fmla="*/ 722757 h 809244"/>
                      <a:gd name="connsiteX1372" fmla="*/ 122341 w 928837"/>
                      <a:gd name="connsiteY1372" fmla="*/ 719900 h 809244"/>
                      <a:gd name="connsiteX1373" fmla="*/ 122341 w 928837"/>
                      <a:gd name="connsiteY1373" fmla="*/ 710089 h 809244"/>
                      <a:gd name="connsiteX1374" fmla="*/ 118054 w 928837"/>
                      <a:gd name="connsiteY1374" fmla="*/ 709898 h 809244"/>
                      <a:gd name="connsiteX1375" fmla="*/ 115483 w 928837"/>
                      <a:gd name="connsiteY1375" fmla="*/ 710470 h 809244"/>
                      <a:gd name="connsiteX1376" fmla="*/ 112816 w 928837"/>
                      <a:gd name="connsiteY1376" fmla="*/ 710184 h 809244"/>
                      <a:gd name="connsiteX1377" fmla="*/ 110149 w 928837"/>
                      <a:gd name="connsiteY1377" fmla="*/ 709803 h 809244"/>
                      <a:gd name="connsiteX1378" fmla="*/ 110244 w 928837"/>
                      <a:gd name="connsiteY1378" fmla="*/ 705898 h 809244"/>
                      <a:gd name="connsiteX1379" fmla="*/ 108529 w 928837"/>
                      <a:gd name="connsiteY1379" fmla="*/ 705707 h 809244"/>
                      <a:gd name="connsiteX1380" fmla="*/ 103957 w 928837"/>
                      <a:gd name="connsiteY1380" fmla="*/ 704279 h 809244"/>
                      <a:gd name="connsiteX1381" fmla="*/ 103005 w 928837"/>
                      <a:gd name="connsiteY1381" fmla="*/ 701230 h 809244"/>
                      <a:gd name="connsiteX1382" fmla="*/ 103671 w 928837"/>
                      <a:gd name="connsiteY1382" fmla="*/ 699421 h 809244"/>
                      <a:gd name="connsiteX1383" fmla="*/ 102052 w 928837"/>
                      <a:gd name="connsiteY1383" fmla="*/ 696087 h 809244"/>
                      <a:gd name="connsiteX1384" fmla="*/ 96623 w 928837"/>
                      <a:gd name="connsiteY1384" fmla="*/ 694468 h 809244"/>
                      <a:gd name="connsiteX1385" fmla="*/ 93670 w 928837"/>
                      <a:gd name="connsiteY1385" fmla="*/ 691801 h 809244"/>
                      <a:gd name="connsiteX1386" fmla="*/ 91575 w 928837"/>
                      <a:gd name="connsiteY1386" fmla="*/ 691134 h 809244"/>
                      <a:gd name="connsiteX1387" fmla="*/ 88908 w 928837"/>
                      <a:gd name="connsiteY1387" fmla="*/ 689991 h 809244"/>
                      <a:gd name="connsiteX1388" fmla="*/ 86336 w 928837"/>
                      <a:gd name="connsiteY1388" fmla="*/ 686657 h 809244"/>
                      <a:gd name="connsiteX1389" fmla="*/ 84431 w 928837"/>
                      <a:gd name="connsiteY1389" fmla="*/ 685800 h 809244"/>
                      <a:gd name="connsiteX1390" fmla="*/ 81478 w 928837"/>
                      <a:gd name="connsiteY1390" fmla="*/ 684847 h 809244"/>
                      <a:gd name="connsiteX1391" fmla="*/ 76144 w 928837"/>
                      <a:gd name="connsiteY1391" fmla="*/ 684752 h 809244"/>
                      <a:gd name="connsiteX1392" fmla="*/ 73096 w 928837"/>
                      <a:gd name="connsiteY1392" fmla="*/ 684847 h 809244"/>
                      <a:gd name="connsiteX1393" fmla="*/ 72429 w 928837"/>
                      <a:gd name="connsiteY1393" fmla="*/ 683990 h 809244"/>
                      <a:gd name="connsiteX1394" fmla="*/ 73954 w 928837"/>
                      <a:gd name="connsiteY1394" fmla="*/ 684276 h 809244"/>
                      <a:gd name="connsiteX1395" fmla="*/ 75763 w 928837"/>
                      <a:gd name="connsiteY1395" fmla="*/ 684086 h 809244"/>
                      <a:gd name="connsiteX1396" fmla="*/ 77478 w 928837"/>
                      <a:gd name="connsiteY1396" fmla="*/ 683228 h 809244"/>
                      <a:gd name="connsiteX1397" fmla="*/ 79764 w 928837"/>
                      <a:gd name="connsiteY1397" fmla="*/ 682276 h 809244"/>
                      <a:gd name="connsiteX1398" fmla="*/ 81954 w 928837"/>
                      <a:gd name="connsiteY1398" fmla="*/ 681133 h 809244"/>
                      <a:gd name="connsiteX1399" fmla="*/ 83764 w 928837"/>
                      <a:gd name="connsiteY1399" fmla="*/ 679323 h 809244"/>
                      <a:gd name="connsiteX1400" fmla="*/ 87003 w 928837"/>
                      <a:gd name="connsiteY1400" fmla="*/ 679133 h 809244"/>
                      <a:gd name="connsiteX1401" fmla="*/ 90432 w 928837"/>
                      <a:gd name="connsiteY1401" fmla="*/ 677037 h 809244"/>
                      <a:gd name="connsiteX1402" fmla="*/ 91384 w 928837"/>
                      <a:gd name="connsiteY1402" fmla="*/ 673894 h 809244"/>
                      <a:gd name="connsiteX1403" fmla="*/ 93099 w 928837"/>
                      <a:gd name="connsiteY1403" fmla="*/ 670941 h 809244"/>
                      <a:gd name="connsiteX1404" fmla="*/ 99957 w 928837"/>
                      <a:gd name="connsiteY1404" fmla="*/ 666941 h 809244"/>
                      <a:gd name="connsiteX1405" fmla="*/ 100338 w 928837"/>
                      <a:gd name="connsiteY1405" fmla="*/ 655225 h 809244"/>
                      <a:gd name="connsiteX1406" fmla="*/ 103481 w 928837"/>
                      <a:gd name="connsiteY1406" fmla="*/ 651320 h 809244"/>
                      <a:gd name="connsiteX1407" fmla="*/ 103291 w 928837"/>
                      <a:gd name="connsiteY1407" fmla="*/ 645795 h 809244"/>
                      <a:gd name="connsiteX1408" fmla="*/ 99100 w 928837"/>
                      <a:gd name="connsiteY1408" fmla="*/ 637985 h 809244"/>
                      <a:gd name="connsiteX1409" fmla="*/ 95575 w 928837"/>
                      <a:gd name="connsiteY1409" fmla="*/ 636556 h 809244"/>
                      <a:gd name="connsiteX1410" fmla="*/ 89479 w 928837"/>
                      <a:gd name="connsiteY1410" fmla="*/ 635699 h 809244"/>
                      <a:gd name="connsiteX1411" fmla="*/ 83383 w 928837"/>
                      <a:gd name="connsiteY1411" fmla="*/ 634651 h 809244"/>
                      <a:gd name="connsiteX1412" fmla="*/ 79383 w 928837"/>
                      <a:gd name="connsiteY1412" fmla="*/ 638556 h 809244"/>
                      <a:gd name="connsiteX1413" fmla="*/ 75858 w 928837"/>
                      <a:gd name="connsiteY1413" fmla="*/ 638270 h 809244"/>
                      <a:gd name="connsiteX1414" fmla="*/ 65762 w 928837"/>
                      <a:gd name="connsiteY1414" fmla="*/ 636937 h 809244"/>
                      <a:gd name="connsiteX1415" fmla="*/ 65095 w 928837"/>
                      <a:gd name="connsiteY1415" fmla="*/ 637032 h 809244"/>
                      <a:gd name="connsiteX1416" fmla="*/ 64905 w 928837"/>
                      <a:gd name="connsiteY1416" fmla="*/ 637508 h 809244"/>
                      <a:gd name="connsiteX1417" fmla="*/ 64714 w 928837"/>
                      <a:gd name="connsiteY1417" fmla="*/ 642271 h 809244"/>
                      <a:gd name="connsiteX1418" fmla="*/ 62809 w 928837"/>
                      <a:gd name="connsiteY1418" fmla="*/ 643890 h 809244"/>
                      <a:gd name="connsiteX1419" fmla="*/ 61857 w 928837"/>
                      <a:gd name="connsiteY1419" fmla="*/ 645700 h 809244"/>
                      <a:gd name="connsiteX1420" fmla="*/ 59666 w 928837"/>
                      <a:gd name="connsiteY1420" fmla="*/ 644652 h 809244"/>
                      <a:gd name="connsiteX1421" fmla="*/ 57856 w 928837"/>
                      <a:gd name="connsiteY1421" fmla="*/ 640271 h 809244"/>
                      <a:gd name="connsiteX1422" fmla="*/ 50617 w 928837"/>
                      <a:gd name="connsiteY1422" fmla="*/ 643509 h 809244"/>
                      <a:gd name="connsiteX1423" fmla="*/ 50427 w 928837"/>
                      <a:gd name="connsiteY1423" fmla="*/ 644747 h 809244"/>
                      <a:gd name="connsiteX1424" fmla="*/ 50808 w 928837"/>
                      <a:gd name="connsiteY1424" fmla="*/ 646271 h 809244"/>
                      <a:gd name="connsiteX1425" fmla="*/ 50617 w 928837"/>
                      <a:gd name="connsiteY1425" fmla="*/ 648367 h 809244"/>
                      <a:gd name="connsiteX1426" fmla="*/ 49379 w 928837"/>
                      <a:gd name="connsiteY1426" fmla="*/ 646843 h 809244"/>
                      <a:gd name="connsiteX1427" fmla="*/ 47474 w 928837"/>
                      <a:gd name="connsiteY1427" fmla="*/ 645224 h 809244"/>
                      <a:gd name="connsiteX1428" fmla="*/ 46521 w 928837"/>
                      <a:gd name="connsiteY1428" fmla="*/ 642176 h 809244"/>
                      <a:gd name="connsiteX1429" fmla="*/ 46236 w 928837"/>
                      <a:gd name="connsiteY1429" fmla="*/ 640080 h 809244"/>
                      <a:gd name="connsiteX1430" fmla="*/ 42521 w 928837"/>
                      <a:gd name="connsiteY1430" fmla="*/ 641033 h 809244"/>
                      <a:gd name="connsiteX1431" fmla="*/ 44521 w 928837"/>
                      <a:gd name="connsiteY1431" fmla="*/ 644557 h 809244"/>
                      <a:gd name="connsiteX1432" fmla="*/ 33758 w 928837"/>
                      <a:gd name="connsiteY1432" fmla="*/ 649129 h 809244"/>
                      <a:gd name="connsiteX1433" fmla="*/ 34520 w 928837"/>
                      <a:gd name="connsiteY1433" fmla="*/ 632270 h 809244"/>
                      <a:gd name="connsiteX1434" fmla="*/ 33282 w 928837"/>
                      <a:gd name="connsiteY1434" fmla="*/ 631603 h 809244"/>
                      <a:gd name="connsiteX1435" fmla="*/ 31567 w 928837"/>
                      <a:gd name="connsiteY1435" fmla="*/ 631031 h 809244"/>
                      <a:gd name="connsiteX1436" fmla="*/ 29376 w 928837"/>
                      <a:gd name="connsiteY1436" fmla="*/ 628745 h 809244"/>
                      <a:gd name="connsiteX1437" fmla="*/ 27757 w 928837"/>
                      <a:gd name="connsiteY1437" fmla="*/ 627793 h 809244"/>
                      <a:gd name="connsiteX1438" fmla="*/ 22042 w 928837"/>
                      <a:gd name="connsiteY1438" fmla="*/ 622840 h 809244"/>
                      <a:gd name="connsiteX1439" fmla="*/ 10898 w 928837"/>
                      <a:gd name="connsiteY1439" fmla="*/ 605409 h 809244"/>
                      <a:gd name="connsiteX1440" fmla="*/ 11088 w 928837"/>
                      <a:gd name="connsiteY1440" fmla="*/ 604838 h 809244"/>
                      <a:gd name="connsiteX1441" fmla="*/ 10612 w 928837"/>
                      <a:gd name="connsiteY1441" fmla="*/ 604171 h 809244"/>
                      <a:gd name="connsiteX1442" fmla="*/ 10517 w 928837"/>
                      <a:gd name="connsiteY1442" fmla="*/ 603599 h 809244"/>
                      <a:gd name="connsiteX1443" fmla="*/ 19661 w 928837"/>
                      <a:gd name="connsiteY1443" fmla="*/ 595598 h 809244"/>
                      <a:gd name="connsiteX1444" fmla="*/ 5850 w 928837"/>
                      <a:gd name="connsiteY1444" fmla="*/ 556165 h 809244"/>
                      <a:gd name="connsiteX1445" fmla="*/ 611 w 928837"/>
                      <a:gd name="connsiteY1445" fmla="*/ 540734 h 809244"/>
                      <a:gd name="connsiteX1446" fmla="*/ 897 w 928837"/>
                      <a:gd name="connsiteY1446" fmla="*/ 539401 h 809244"/>
                      <a:gd name="connsiteX1447" fmla="*/ 24804 w 928837"/>
                      <a:gd name="connsiteY1447" fmla="*/ 545878 h 809244"/>
                      <a:gd name="connsiteX1448" fmla="*/ 35663 w 928837"/>
                      <a:gd name="connsiteY1448" fmla="*/ 548831 h 809244"/>
                      <a:gd name="connsiteX1449" fmla="*/ 48046 w 928837"/>
                      <a:gd name="connsiteY1449" fmla="*/ 550355 h 809244"/>
                      <a:gd name="connsiteX1450" fmla="*/ 51855 w 928837"/>
                      <a:gd name="connsiteY1450" fmla="*/ 550926 h 809244"/>
                      <a:gd name="connsiteX1451" fmla="*/ 59856 w 928837"/>
                      <a:gd name="connsiteY1451" fmla="*/ 552260 h 809244"/>
                      <a:gd name="connsiteX1452" fmla="*/ 64047 w 928837"/>
                      <a:gd name="connsiteY1452" fmla="*/ 552831 h 809244"/>
                      <a:gd name="connsiteX1453" fmla="*/ 76525 w 928837"/>
                      <a:gd name="connsiteY1453" fmla="*/ 554641 h 809244"/>
                      <a:gd name="connsiteX1454" fmla="*/ 81954 w 928837"/>
                      <a:gd name="connsiteY1454" fmla="*/ 555498 h 809244"/>
                      <a:gd name="connsiteX1455" fmla="*/ 98623 w 928837"/>
                      <a:gd name="connsiteY1455" fmla="*/ 552450 h 809244"/>
                      <a:gd name="connsiteX1456" fmla="*/ 109196 w 928837"/>
                      <a:gd name="connsiteY1456" fmla="*/ 553498 h 809244"/>
                      <a:gd name="connsiteX1457" fmla="*/ 111292 w 928837"/>
                      <a:gd name="connsiteY1457" fmla="*/ 550926 h 809244"/>
                      <a:gd name="connsiteX1458" fmla="*/ 125293 w 928837"/>
                      <a:gd name="connsiteY1458" fmla="*/ 552069 h 809244"/>
                      <a:gd name="connsiteX1459" fmla="*/ 125293 w 928837"/>
                      <a:gd name="connsiteY1459" fmla="*/ 552069 h 809244"/>
                      <a:gd name="connsiteX1460" fmla="*/ 130056 w 928837"/>
                      <a:gd name="connsiteY1460" fmla="*/ 552450 h 809244"/>
                      <a:gd name="connsiteX1461" fmla="*/ 155202 w 928837"/>
                      <a:gd name="connsiteY1461" fmla="*/ 560451 h 809244"/>
                      <a:gd name="connsiteX1462" fmla="*/ 163584 w 928837"/>
                      <a:gd name="connsiteY1462" fmla="*/ 561880 h 809244"/>
                      <a:gd name="connsiteX1463" fmla="*/ 172728 w 928837"/>
                      <a:gd name="connsiteY1463" fmla="*/ 575596 h 809244"/>
                      <a:gd name="connsiteX1464" fmla="*/ 186063 w 928837"/>
                      <a:gd name="connsiteY1464" fmla="*/ 579882 h 809244"/>
                      <a:gd name="connsiteX1465" fmla="*/ 189492 w 928837"/>
                      <a:gd name="connsiteY1465" fmla="*/ 579215 h 809244"/>
                      <a:gd name="connsiteX1466" fmla="*/ 193111 w 928837"/>
                      <a:gd name="connsiteY1466" fmla="*/ 579787 h 809244"/>
                      <a:gd name="connsiteX1467" fmla="*/ 195588 w 928837"/>
                      <a:gd name="connsiteY1467" fmla="*/ 579787 h 809244"/>
                      <a:gd name="connsiteX1468" fmla="*/ 205589 w 928837"/>
                      <a:gd name="connsiteY1468" fmla="*/ 585692 h 809244"/>
                      <a:gd name="connsiteX1469" fmla="*/ 220543 w 928837"/>
                      <a:gd name="connsiteY1469" fmla="*/ 593408 h 809244"/>
                      <a:gd name="connsiteX1470" fmla="*/ 232545 w 928837"/>
                      <a:gd name="connsiteY1470" fmla="*/ 596170 h 809244"/>
                      <a:gd name="connsiteX1471" fmla="*/ 236450 w 928837"/>
                      <a:gd name="connsiteY1471" fmla="*/ 597313 h 809244"/>
                      <a:gd name="connsiteX1472" fmla="*/ 244356 w 928837"/>
                      <a:gd name="connsiteY1472" fmla="*/ 597313 h 809244"/>
                      <a:gd name="connsiteX1473" fmla="*/ 252547 w 928837"/>
                      <a:gd name="connsiteY1473" fmla="*/ 595598 h 809244"/>
                      <a:gd name="connsiteX1474" fmla="*/ 260548 w 928837"/>
                      <a:gd name="connsiteY1474" fmla="*/ 594170 h 809244"/>
                      <a:gd name="connsiteX1475" fmla="*/ 260262 w 928837"/>
                      <a:gd name="connsiteY1475" fmla="*/ 604457 h 809244"/>
                      <a:gd name="connsiteX1476" fmla="*/ 266359 w 928837"/>
                      <a:gd name="connsiteY1476" fmla="*/ 605314 h 809244"/>
                      <a:gd name="connsiteX1477" fmla="*/ 274741 w 928837"/>
                      <a:gd name="connsiteY1477" fmla="*/ 604838 h 809244"/>
                      <a:gd name="connsiteX1478" fmla="*/ 277979 w 928837"/>
                      <a:gd name="connsiteY1478" fmla="*/ 608267 h 809244"/>
                      <a:gd name="connsiteX1479" fmla="*/ 285980 w 928837"/>
                      <a:gd name="connsiteY1479" fmla="*/ 600170 h 809244"/>
                      <a:gd name="connsiteX1480" fmla="*/ 288075 w 928837"/>
                      <a:gd name="connsiteY1480" fmla="*/ 600266 h 809244"/>
                      <a:gd name="connsiteX1481" fmla="*/ 290742 w 928837"/>
                      <a:gd name="connsiteY1481" fmla="*/ 598837 h 809244"/>
                      <a:gd name="connsiteX1482" fmla="*/ 291504 w 928837"/>
                      <a:gd name="connsiteY1482" fmla="*/ 597980 h 809244"/>
                      <a:gd name="connsiteX1483" fmla="*/ 295124 w 928837"/>
                      <a:gd name="connsiteY1483" fmla="*/ 595979 h 809244"/>
                      <a:gd name="connsiteX1484" fmla="*/ 298839 w 928837"/>
                      <a:gd name="connsiteY1484" fmla="*/ 593598 h 809244"/>
                      <a:gd name="connsiteX1485" fmla="*/ 303601 w 928837"/>
                      <a:gd name="connsiteY1485" fmla="*/ 591026 h 809244"/>
                      <a:gd name="connsiteX1486" fmla="*/ 309602 w 928837"/>
                      <a:gd name="connsiteY1486" fmla="*/ 588550 h 809244"/>
                      <a:gd name="connsiteX1487" fmla="*/ 316365 w 928837"/>
                      <a:gd name="connsiteY1487" fmla="*/ 585502 h 809244"/>
                      <a:gd name="connsiteX1488" fmla="*/ 326842 w 928837"/>
                      <a:gd name="connsiteY1488" fmla="*/ 580263 h 809244"/>
                      <a:gd name="connsiteX1489" fmla="*/ 335320 w 928837"/>
                      <a:gd name="connsiteY1489" fmla="*/ 576263 h 809244"/>
                      <a:gd name="connsiteX1490" fmla="*/ 341796 w 928837"/>
                      <a:gd name="connsiteY1490" fmla="*/ 573596 h 809244"/>
                      <a:gd name="connsiteX1491" fmla="*/ 351131 w 928837"/>
                      <a:gd name="connsiteY1491" fmla="*/ 572167 h 809244"/>
                      <a:gd name="connsiteX1492" fmla="*/ 359037 w 928837"/>
                      <a:gd name="connsiteY1492" fmla="*/ 569786 h 809244"/>
                      <a:gd name="connsiteX1493" fmla="*/ 359704 w 928837"/>
                      <a:gd name="connsiteY1493" fmla="*/ 567595 h 809244"/>
                      <a:gd name="connsiteX1494" fmla="*/ 365704 w 928837"/>
                      <a:gd name="connsiteY1494" fmla="*/ 565118 h 809244"/>
                      <a:gd name="connsiteX1495" fmla="*/ 366942 w 928837"/>
                      <a:gd name="connsiteY1495" fmla="*/ 565214 h 809244"/>
                      <a:gd name="connsiteX1496" fmla="*/ 369609 w 928837"/>
                      <a:gd name="connsiteY1496" fmla="*/ 567309 h 809244"/>
                      <a:gd name="connsiteX1497" fmla="*/ 375420 w 928837"/>
                      <a:gd name="connsiteY1497" fmla="*/ 567023 h 809244"/>
                      <a:gd name="connsiteX1498" fmla="*/ 382659 w 928837"/>
                      <a:gd name="connsiteY1498" fmla="*/ 567404 h 809244"/>
                      <a:gd name="connsiteX1499" fmla="*/ 383516 w 928837"/>
                      <a:gd name="connsiteY1499" fmla="*/ 566928 h 809244"/>
                      <a:gd name="connsiteX1500" fmla="*/ 384373 w 928837"/>
                      <a:gd name="connsiteY1500" fmla="*/ 566928 h 809244"/>
                      <a:gd name="connsiteX1501" fmla="*/ 385707 w 928837"/>
                      <a:gd name="connsiteY1501" fmla="*/ 565785 h 809244"/>
                      <a:gd name="connsiteX1502" fmla="*/ 387993 w 928837"/>
                      <a:gd name="connsiteY1502" fmla="*/ 565690 h 809244"/>
                      <a:gd name="connsiteX1503" fmla="*/ 393517 w 928837"/>
                      <a:gd name="connsiteY1503" fmla="*/ 564261 h 809244"/>
                      <a:gd name="connsiteX1504" fmla="*/ 395422 w 928837"/>
                      <a:gd name="connsiteY1504" fmla="*/ 565404 h 809244"/>
                      <a:gd name="connsiteX1505" fmla="*/ 402280 w 928837"/>
                      <a:gd name="connsiteY1505" fmla="*/ 564928 h 809244"/>
                      <a:gd name="connsiteX1506" fmla="*/ 403709 w 928837"/>
                      <a:gd name="connsiteY1506" fmla="*/ 564833 h 809244"/>
                      <a:gd name="connsiteX1507" fmla="*/ 409805 w 928837"/>
                      <a:gd name="connsiteY1507" fmla="*/ 566071 h 809244"/>
                      <a:gd name="connsiteX1508" fmla="*/ 413043 w 928837"/>
                      <a:gd name="connsiteY1508" fmla="*/ 565880 h 809244"/>
                      <a:gd name="connsiteX1509" fmla="*/ 414663 w 928837"/>
                      <a:gd name="connsiteY1509" fmla="*/ 566452 h 809244"/>
                      <a:gd name="connsiteX1510" fmla="*/ 414949 w 928837"/>
                      <a:gd name="connsiteY1510" fmla="*/ 566833 h 809244"/>
                      <a:gd name="connsiteX1511" fmla="*/ 420187 w 928837"/>
                      <a:gd name="connsiteY1511" fmla="*/ 563785 h 809244"/>
                      <a:gd name="connsiteX1512" fmla="*/ 420663 w 928837"/>
                      <a:gd name="connsiteY1512" fmla="*/ 564071 h 809244"/>
                      <a:gd name="connsiteX1513" fmla="*/ 421140 w 928837"/>
                      <a:gd name="connsiteY1513" fmla="*/ 563499 h 809244"/>
                      <a:gd name="connsiteX1514" fmla="*/ 430570 w 928837"/>
                      <a:gd name="connsiteY1514" fmla="*/ 564261 h 809244"/>
                      <a:gd name="connsiteX1515" fmla="*/ 431331 w 928837"/>
                      <a:gd name="connsiteY1515" fmla="*/ 563880 h 809244"/>
                      <a:gd name="connsiteX1516" fmla="*/ 437427 w 928837"/>
                      <a:gd name="connsiteY1516" fmla="*/ 562832 h 809244"/>
                      <a:gd name="connsiteX1517" fmla="*/ 437904 w 928837"/>
                      <a:gd name="connsiteY1517" fmla="*/ 562261 h 809244"/>
                      <a:gd name="connsiteX1518" fmla="*/ 439333 w 928837"/>
                      <a:gd name="connsiteY1518" fmla="*/ 562166 h 809244"/>
                      <a:gd name="connsiteX1519" fmla="*/ 444190 w 928837"/>
                      <a:gd name="connsiteY1519" fmla="*/ 557594 h 809244"/>
                      <a:gd name="connsiteX1520" fmla="*/ 451810 w 928837"/>
                      <a:gd name="connsiteY1520" fmla="*/ 553688 h 809244"/>
                      <a:gd name="connsiteX1521" fmla="*/ 458954 w 928837"/>
                      <a:gd name="connsiteY1521" fmla="*/ 553022 h 809244"/>
                      <a:gd name="connsiteX1522" fmla="*/ 459907 w 928837"/>
                      <a:gd name="connsiteY1522" fmla="*/ 551402 h 809244"/>
                      <a:gd name="connsiteX1523" fmla="*/ 466860 w 928837"/>
                      <a:gd name="connsiteY1523" fmla="*/ 547973 h 809244"/>
                      <a:gd name="connsiteX1524" fmla="*/ 470193 w 928837"/>
                      <a:gd name="connsiteY1524" fmla="*/ 545687 h 809244"/>
                      <a:gd name="connsiteX1525" fmla="*/ 471146 w 928837"/>
                      <a:gd name="connsiteY1525" fmla="*/ 542830 h 809244"/>
                      <a:gd name="connsiteX1526" fmla="*/ 476575 w 928837"/>
                      <a:gd name="connsiteY1526" fmla="*/ 537686 h 809244"/>
                      <a:gd name="connsiteX1527" fmla="*/ 478385 w 928837"/>
                      <a:gd name="connsiteY1527" fmla="*/ 533495 h 809244"/>
                      <a:gd name="connsiteX1528" fmla="*/ 478385 w 928837"/>
                      <a:gd name="connsiteY1528" fmla="*/ 532638 h 809244"/>
                      <a:gd name="connsiteX1529" fmla="*/ 479909 w 928837"/>
                      <a:gd name="connsiteY1529" fmla="*/ 530162 h 809244"/>
                      <a:gd name="connsiteX1530" fmla="*/ 481052 w 928837"/>
                      <a:gd name="connsiteY1530" fmla="*/ 529590 h 809244"/>
                      <a:gd name="connsiteX1531" fmla="*/ 483433 w 928837"/>
                      <a:gd name="connsiteY1531" fmla="*/ 526161 h 809244"/>
                      <a:gd name="connsiteX1532" fmla="*/ 487434 w 928837"/>
                      <a:gd name="connsiteY1532" fmla="*/ 520351 h 809244"/>
                      <a:gd name="connsiteX1533" fmla="*/ 488958 w 928837"/>
                      <a:gd name="connsiteY1533" fmla="*/ 518160 h 809244"/>
                      <a:gd name="connsiteX1534" fmla="*/ 490386 w 928837"/>
                      <a:gd name="connsiteY1534" fmla="*/ 517112 h 809244"/>
                      <a:gd name="connsiteX1535" fmla="*/ 490577 w 928837"/>
                      <a:gd name="connsiteY1535" fmla="*/ 516731 h 809244"/>
                      <a:gd name="connsiteX1536" fmla="*/ 493434 w 928837"/>
                      <a:gd name="connsiteY1536" fmla="*/ 515493 h 809244"/>
                      <a:gd name="connsiteX1537" fmla="*/ 494387 w 928837"/>
                      <a:gd name="connsiteY1537" fmla="*/ 514826 h 809244"/>
                      <a:gd name="connsiteX1538" fmla="*/ 496387 w 928837"/>
                      <a:gd name="connsiteY1538" fmla="*/ 513969 h 809244"/>
                      <a:gd name="connsiteX1539" fmla="*/ 500388 w 928837"/>
                      <a:gd name="connsiteY1539" fmla="*/ 512350 h 809244"/>
                      <a:gd name="connsiteX1540" fmla="*/ 501817 w 928837"/>
                      <a:gd name="connsiteY1540" fmla="*/ 510540 h 809244"/>
                      <a:gd name="connsiteX1541" fmla="*/ 503722 w 928837"/>
                      <a:gd name="connsiteY1541" fmla="*/ 509492 h 809244"/>
                      <a:gd name="connsiteX1542" fmla="*/ 505531 w 928837"/>
                      <a:gd name="connsiteY1542" fmla="*/ 509588 h 809244"/>
                      <a:gd name="connsiteX1543" fmla="*/ 507532 w 928837"/>
                      <a:gd name="connsiteY1543" fmla="*/ 509397 h 809244"/>
                      <a:gd name="connsiteX1544" fmla="*/ 508865 w 928837"/>
                      <a:gd name="connsiteY1544" fmla="*/ 508159 h 809244"/>
                      <a:gd name="connsiteX1545" fmla="*/ 514961 w 928837"/>
                      <a:gd name="connsiteY1545" fmla="*/ 500063 h 809244"/>
                      <a:gd name="connsiteX1546" fmla="*/ 518295 w 928837"/>
                      <a:gd name="connsiteY1546" fmla="*/ 499777 h 809244"/>
                      <a:gd name="connsiteX1547" fmla="*/ 519247 w 928837"/>
                      <a:gd name="connsiteY1547" fmla="*/ 499110 h 809244"/>
                      <a:gd name="connsiteX1548" fmla="*/ 520390 w 928837"/>
                      <a:gd name="connsiteY1548" fmla="*/ 498634 h 809244"/>
                      <a:gd name="connsiteX1549" fmla="*/ 520867 w 928837"/>
                      <a:gd name="connsiteY1549" fmla="*/ 495871 h 809244"/>
                      <a:gd name="connsiteX1550" fmla="*/ 520581 w 928837"/>
                      <a:gd name="connsiteY1550" fmla="*/ 493490 h 809244"/>
                      <a:gd name="connsiteX1551" fmla="*/ 520295 w 928837"/>
                      <a:gd name="connsiteY1551" fmla="*/ 492347 h 809244"/>
                      <a:gd name="connsiteX1552" fmla="*/ 516866 w 928837"/>
                      <a:gd name="connsiteY1552" fmla="*/ 487013 h 809244"/>
                      <a:gd name="connsiteX1553" fmla="*/ 513532 w 928837"/>
                      <a:gd name="connsiteY1553" fmla="*/ 484061 h 809244"/>
                      <a:gd name="connsiteX1554" fmla="*/ 512580 w 928837"/>
                      <a:gd name="connsiteY1554" fmla="*/ 483775 h 809244"/>
                      <a:gd name="connsiteX1555" fmla="*/ 509913 w 928837"/>
                      <a:gd name="connsiteY1555" fmla="*/ 482537 h 809244"/>
                      <a:gd name="connsiteX1556" fmla="*/ 507436 w 928837"/>
                      <a:gd name="connsiteY1556" fmla="*/ 479965 h 809244"/>
                      <a:gd name="connsiteX1557" fmla="*/ 506579 w 928837"/>
                      <a:gd name="connsiteY1557" fmla="*/ 478727 h 809244"/>
                      <a:gd name="connsiteX1558" fmla="*/ 505722 w 928837"/>
                      <a:gd name="connsiteY1558" fmla="*/ 477679 h 809244"/>
                      <a:gd name="connsiteX1559" fmla="*/ 504484 w 928837"/>
                      <a:gd name="connsiteY1559" fmla="*/ 475869 h 809244"/>
                      <a:gd name="connsiteX1560" fmla="*/ 503817 w 928837"/>
                      <a:gd name="connsiteY1560" fmla="*/ 473583 h 809244"/>
                      <a:gd name="connsiteX1561" fmla="*/ 503626 w 928837"/>
                      <a:gd name="connsiteY1561" fmla="*/ 472059 h 809244"/>
                      <a:gd name="connsiteX1562" fmla="*/ 502007 w 928837"/>
                      <a:gd name="connsiteY1562" fmla="*/ 470630 h 809244"/>
                      <a:gd name="connsiteX1563" fmla="*/ 500007 w 928837"/>
                      <a:gd name="connsiteY1563" fmla="*/ 469964 h 809244"/>
                      <a:gd name="connsiteX1564" fmla="*/ 499340 w 928837"/>
                      <a:gd name="connsiteY1564" fmla="*/ 468344 h 809244"/>
                      <a:gd name="connsiteX1565" fmla="*/ 499626 w 928837"/>
                      <a:gd name="connsiteY1565" fmla="*/ 466535 h 809244"/>
                      <a:gd name="connsiteX1566" fmla="*/ 501054 w 928837"/>
                      <a:gd name="connsiteY1566" fmla="*/ 461867 h 809244"/>
                      <a:gd name="connsiteX1567" fmla="*/ 502293 w 928837"/>
                      <a:gd name="connsiteY1567" fmla="*/ 460724 h 809244"/>
                      <a:gd name="connsiteX1568" fmla="*/ 502674 w 928837"/>
                      <a:gd name="connsiteY1568" fmla="*/ 458629 h 809244"/>
                      <a:gd name="connsiteX1569" fmla="*/ 503436 w 928837"/>
                      <a:gd name="connsiteY1569" fmla="*/ 458057 h 809244"/>
                      <a:gd name="connsiteX1570" fmla="*/ 503912 w 928837"/>
                      <a:gd name="connsiteY1570" fmla="*/ 457295 h 809244"/>
                      <a:gd name="connsiteX1571" fmla="*/ 503341 w 928837"/>
                      <a:gd name="connsiteY1571" fmla="*/ 454152 h 809244"/>
                      <a:gd name="connsiteX1572" fmla="*/ 503912 w 928837"/>
                      <a:gd name="connsiteY1572" fmla="*/ 451390 h 809244"/>
                      <a:gd name="connsiteX1573" fmla="*/ 504769 w 928837"/>
                      <a:gd name="connsiteY1573" fmla="*/ 448628 h 809244"/>
                      <a:gd name="connsiteX1574" fmla="*/ 505817 w 928837"/>
                      <a:gd name="connsiteY1574" fmla="*/ 446056 h 809244"/>
                      <a:gd name="connsiteX1575" fmla="*/ 506484 w 928837"/>
                      <a:gd name="connsiteY1575" fmla="*/ 444627 h 809244"/>
                      <a:gd name="connsiteX1576" fmla="*/ 506960 w 928837"/>
                      <a:gd name="connsiteY1576" fmla="*/ 443675 h 809244"/>
                      <a:gd name="connsiteX1577" fmla="*/ 507627 w 928837"/>
                      <a:gd name="connsiteY1577" fmla="*/ 441865 h 809244"/>
                      <a:gd name="connsiteX1578" fmla="*/ 508198 w 928837"/>
                      <a:gd name="connsiteY1578" fmla="*/ 440055 h 809244"/>
                      <a:gd name="connsiteX1579" fmla="*/ 509341 w 928837"/>
                      <a:gd name="connsiteY1579" fmla="*/ 437674 h 809244"/>
                      <a:gd name="connsiteX1580" fmla="*/ 513056 w 928837"/>
                      <a:gd name="connsiteY1580" fmla="*/ 434150 h 809244"/>
                      <a:gd name="connsiteX1581" fmla="*/ 516866 w 928837"/>
                      <a:gd name="connsiteY1581" fmla="*/ 431578 h 809244"/>
                      <a:gd name="connsiteX1582" fmla="*/ 519152 w 928837"/>
                      <a:gd name="connsiteY1582" fmla="*/ 431292 h 809244"/>
                      <a:gd name="connsiteX1583" fmla="*/ 520676 w 928837"/>
                      <a:gd name="connsiteY1583" fmla="*/ 432244 h 809244"/>
                      <a:gd name="connsiteX1584" fmla="*/ 530392 w 928837"/>
                      <a:gd name="connsiteY1584" fmla="*/ 431959 h 809244"/>
                      <a:gd name="connsiteX1585" fmla="*/ 531534 w 928837"/>
                      <a:gd name="connsiteY1585" fmla="*/ 431292 h 809244"/>
                      <a:gd name="connsiteX1586" fmla="*/ 535630 w 928837"/>
                      <a:gd name="connsiteY1586" fmla="*/ 434626 h 809244"/>
                      <a:gd name="connsiteX1587" fmla="*/ 537916 w 928837"/>
                      <a:gd name="connsiteY1587" fmla="*/ 437864 h 809244"/>
                      <a:gd name="connsiteX1588" fmla="*/ 541822 w 928837"/>
                      <a:gd name="connsiteY1588" fmla="*/ 439960 h 809244"/>
                      <a:gd name="connsiteX1589" fmla="*/ 546870 w 928837"/>
                      <a:gd name="connsiteY1589" fmla="*/ 441389 h 809244"/>
                      <a:gd name="connsiteX1590" fmla="*/ 549632 w 928837"/>
                      <a:gd name="connsiteY1590" fmla="*/ 441198 h 809244"/>
                      <a:gd name="connsiteX1591" fmla="*/ 552109 w 928837"/>
                      <a:gd name="connsiteY1591" fmla="*/ 441674 h 809244"/>
                      <a:gd name="connsiteX1592" fmla="*/ 552490 w 928837"/>
                      <a:gd name="connsiteY1592" fmla="*/ 441579 h 809244"/>
                      <a:gd name="connsiteX1593" fmla="*/ 556204 w 928837"/>
                      <a:gd name="connsiteY1593" fmla="*/ 442627 h 809244"/>
                      <a:gd name="connsiteX1594" fmla="*/ 569444 w 928837"/>
                      <a:gd name="connsiteY1594" fmla="*/ 442341 h 809244"/>
                      <a:gd name="connsiteX1595" fmla="*/ 569825 w 928837"/>
                      <a:gd name="connsiteY1595" fmla="*/ 442532 h 809244"/>
                      <a:gd name="connsiteX1596" fmla="*/ 570587 w 928837"/>
                      <a:gd name="connsiteY1596" fmla="*/ 443008 h 809244"/>
                      <a:gd name="connsiteX1597" fmla="*/ 573635 w 928837"/>
                      <a:gd name="connsiteY1597" fmla="*/ 443484 h 809244"/>
                      <a:gd name="connsiteX1598" fmla="*/ 575826 w 928837"/>
                      <a:gd name="connsiteY1598" fmla="*/ 441674 h 809244"/>
                      <a:gd name="connsiteX1599" fmla="*/ 579064 w 928837"/>
                      <a:gd name="connsiteY1599" fmla="*/ 437864 h 809244"/>
                      <a:gd name="connsiteX1600" fmla="*/ 580112 w 928837"/>
                      <a:gd name="connsiteY1600" fmla="*/ 437388 h 809244"/>
                      <a:gd name="connsiteX1601" fmla="*/ 580874 w 928837"/>
                      <a:gd name="connsiteY1601" fmla="*/ 437198 h 809244"/>
                      <a:gd name="connsiteX1602" fmla="*/ 581065 w 928837"/>
                      <a:gd name="connsiteY1602" fmla="*/ 436817 h 809244"/>
                      <a:gd name="connsiteX1603" fmla="*/ 581731 w 928837"/>
                      <a:gd name="connsiteY1603" fmla="*/ 436340 h 809244"/>
                      <a:gd name="connsiteX1604" fmla="*/ 581826 w 928837"/>
                      <a:gd name="connsiteY1604" fmla="*/ 435673 h 809244"/>
                      <a:gd name="connsiteX1605" fmla="*/ 582303 w 928837"/>
                      <a:gd name="connsiteY1605" fmla="*/ 435197 h 809244"/>
                      <a:gd name="connsiteX1606" fmla="*/ 582303 w 928837"/>
                      <a:gd name="connsiteY1606" fmla="*/ 434531 h 809244"/>
                      <a:gd name="connsiteX1607" fmla="*/ 583541 w 928837"/>
                      <a:gd name="connsiteY1607" fmla="*/ 434340 h 809244"/>
                      <a:gd name="connsiteX1608" fmla="*/ 584303 w 928837"/>
                      <a:gd name="connsiteY1608" fmla="*/ 433959 h 809244"/>
                      <a:gd name="connsiteX1609" fmla="*/ 585065 w 928837"/>
                      <a:gd name="connsiteY1609" fmla="*/ 433769 h 809244"/>
                      <a:gd name="connsiteX1610" fmla="*/ 585732 w 928837"/>
                      <a:gd name="connsiteY1610" fmla="*/ 433483 h 809244"/>
                      <a:gd name="connsiteX1611" fmla="*/ 587637 w 928837"/>
                      <a:gd name="connsiteY1611" fmla="*/ 433102 h 809244"/>
                      <a:gd name="connsiteX1612" fmla="*/ 589256 w 928837"/>
                      <a:gd name="connsiteY1612" fmla="*/ 431673 h 809244"/>
                      <a:gd name="connsiteX1613" fmla="*/ 590399 w 928837"/>
                      <a:gd name="connsiteY1613" fmla="*/ 429959 h 809244"/>
                      <a:gd name="connsiteX1614" fmla="*/ 590590 w 928837"/>
                      <a:gd name="connsiteY1614" fmla="*/ 429387 h 809244"/>
                      <a:gd name="connsiteX1615" fmla="*/ 590970 w 928837"/>
                      <a:gd name="connsiteY1615" fmla="*/ 427673 h 809244"/>
                      <a:gd name="connsiteX1616" fmla="*/ 591447 w 928837"/>
                      <a:gd name="connsiteY1616" fmla="*/ 427673 h 809244"/>
                      <a:gd name="connsiteX1617" fmla="*/ 595733 w 928837"/>
                      <a:gd name="connsiteY1617" fmla="*/ 423386 h 809244"/>
                      <a:gd name="connsiteX1618" fmla="*/ 596304 w 928837"/>
                      <a:gd name="connsiteY1618" fmla="*/ 423196 h 809244"/>
                      <a:gd name="connsiteX1619" fmla="*/ 597257 w 928837"/>
                      <a:gd name="connsiteY1619" fmla="*/ 421481 h 809244"/>
                      <a:gd name="connsiteX1620" fmla="*/ 598305 w 928837"/>
                      <a:gd name="connsiteY1620" fmla="*/ 419862 h 809244"/>
                      <a:gd name="connsiteX1621" fmla="*/ 599734 w 928837"/>
                      <a:gd name="connsiteY1621" fmla="*/ 418148 h 809244"/>
                      <a:gd name="connsiteX1622" fmla="*/ 601353 w 928837"/>
                      <a:gd name="connsiteY1622" fmla="*/ 414433 h 809244"/>
                      <a:gd name="connsiteX1623" fmla="*/ 601829 w 928837"/>
                      <a:gd name="connsiteY1623" fmla="*/ 412337 h 809244"/>
                      <a:gd name="connsiteX1624" fmla="*/ 601734 w 928837"/>
                      <a:gd name="connsiteY1624" fmla="*/ 409575 h 809244"/>
                      <a:gd name="connsiteX1625" fmla="*/ 603258 w 928837"/>
                      <a:gd name="connsiteY1625" fmla="*/ 408623 h 809244"/>
                      <a:gd name="connsiteX1626" fmla="*/ 605163 w 928837"/>
                      <a:gd name="connsiteY1626" fmla="*/ 407956 h 809244"/>
                      <a:gd name="connsiteX1627" fmla="*/ 607925 w 928837"/>
                      <a:gd name="connsiteY1627" fmla="*/ 406432 h 809244"/>
                      <a:gd name="connsiteX1628" fmla="*/ 614592 w 928837"/>
                      <a:gd name="connsiteY1628" fmla="*/ 408432 h 809244"/>
                      <a:gd name="connsiteX1629" fmla="*/ 616021 w 928837"/>
                      <a:gd name="connsiteY1629" fmla="*/ 408527 h 809244"/>
                      <a:gd name="connsiteX1630" fmla="*/ 617164 w 928837"/>
                      <a:gd name="connsiteY1630" fmla="*/ 408146 h 809244"/>
                      <a:gd name="connsiteX1631" fmla="*/ 617641 w 928837"/>
                      <a:gd name="connsiteY1631" fmla="*/ 408051 h 809244"/>
                      <a:gd name="connsiteX1632" fmla="*/ 622308 w 928837"/>
                      <a:gd name="connsiteY1632" fmla="*/ 406908 h 809244"/>
                      <a:gd name="connsiteX1633" fmla="*/ 629070 w 928837"/>
                      <a:gd name="connsiteY1633" fmla="*/ 406241 h 809244"/>
                      <a:gd name="connsiteX1634" fmla="*/ 635262 w 928837"/>
                      <a:gd name="connsiteY1634" fmla="*/ 403574 h 809244"/>
                      <a:gd name="connsiteX1635" fmla="*/ 640024 w 928837"/>
                      <a:gd name="connsiteY1635" fmla="*/ 401669 h 809244"/>
                      <a:gd name="connsiteX1636" fmla="*/ 645263 w 928837"/>
                      <a:gd name="connsiteY1636" fmla="*/ 395097 h 809244"/>
                      <a:gd name="connsiteX1637" fmla="*/ 646882 w 928837"/>
                      <a:gd name="connsiteY1637" fmla="*/ 392430 h 809244"/>
                      <a:gd name="connsiteX1638" fmla="*/ 649073 w 928837"/>
                      <a:gd name="connsiteY1638" fmla="*/ 391192 h 809244"/>
                      <a:gd name="connsiteX1639" fmla="*/ 649644 w 928837"/>
                      <a:gd name="connsiteY1639" fmla="*/ 390811 h 809244"/>
                      <a:gd name="connsiteX1640" fmla="*/ 649835 w 928837"/>
                      <a:gd name="connsiteY1640" fmla="*/ 389573 h 809244"/>
                      <a:gd name="connsiteX1641" fmla="*/ 650787 w 928837"/>
                      <a:gd name="connsiteY1641" fmla="*/ 389287 h 809244"/>
                      <a:gd name="connsiteX1642" fmla="*/ 651835 w 928837"/>
                      <a:gd name="connsiteY1642" fmla="*/ 389287 h 809244"/>
                      <a:gd name="connsiteX1643" fmla="*/ 652311 w 928837"/>
                      <a:gd name="connsiteY1643" fmla="*/ 389477 h 809244"/>
                      <a:gd name="connsiteX1644" fmla="*/ 652978 w 928837"/>
                      <a:gd name="connsiteY1644" fmla="*/ 389382 h 809244"/>
                      <a:gd name="connsiteX1645" fmla="*/ 653359 w 928837"/>
                      <a:gd name="connsiteY1645" fmla="*/ 388906 h 809244"/>
                      <a:gd name="connsiteX1646" fmla="*/ 654502 w 928837"/>
                      <a:gd name="connsiteY1646" fmla="*/ 388811 h 809244"/>
                      <a:gd name="connsiteX1647" fmla="*/ 655741 w 928837"/>
                      <a:gd name="connsiteY1647" fmla="*/ 386906 h 809244"/>
                      <a:gd name="connsiteX1648" fmla="*/ 655741 w 928837"/>
                      <a:gd name="connsiteY1648" fmla="*/ 385763 h 809244"/>
                      <a:gd name="connsiteX1649" fmla="*/ 656979 w 928837"/>
                      <a:gd name="connsiteY1649" fmla="*/ 384239 h 809244"/>
                      <a:gd name="connsiteX1650" fmla="*/ 657741 w 928837"/>
                      <a:gd name="connsiteY1650" fmla="*/ 383953 h 809244"/>
                      <a:gd name="connsiteX1651" fmla="*/ 657169 w 928837"/>
                      <a:gd name="connsiteY1651" fmla="*/ 381571 h 809244"/>
                      <a:gd name="connsiteX1652" fmla="*/ 657360 w 928837"/>
                      <a:gd name="connsiteY1652" fmla="*/ 381095 h 809244"/>
                      <a:gd name="connsiteX1653" fmla="*/ 656502 w 928837"/>
                      <a:gd name="connsiteY1653" fmla="*/ 379857 h 809244"/>
                      <a:gd name="connsiteX1654" fmla="*/ 655645 w 928837"/>
                      <a:gd name="connsiteY1654" fmla="*/ 379476 h 809244"/>
                      <a:gd name="connsiteX1655" fmla="*/ 655645 w 928837"/>
                      <a:gd name="connsiteY1655" fmla="*/ 378809 h 809244"/>
                      <a:gd name="connsiteX1656" fmla="*/ 655836 w 928837"/>
                      <a:gd name="connsiteY1656" fmla="*/ 377571 h 809244"/>
                      <a:gd name="connsiteX1657" fmla="*/ 656122 w 928837"/>
                      <a:gd name="connsiteY1657" fmla="*/ 375190 h 809244"/>
                      <a:gd name="connsiteX1658" fmla="*/ 659836 w 928837"/>
                      <a:gd name="connsiteY1658" fmla="*/ 366713 h 809244"/>
                      <a:gd name="connsiteX1659" fmla="*/ 660598 w 928837"/>
                      <a:gd name="connsiteY1659" fmla="*/ 366332 h 809244"/>
                      <a:gd name="connsiteX1660" fmla="*/ 662503 w 928837"/>
                      <a:gd name="connsiteY1660" fmla="*/ 362903 h 809244"/>
                      <a:gd name="connsiteX1661" fmla="*/ 663265 w 928837"/>
                      <a:gd name="connsiteY1661" fmla="*/ 361569 h 809244"/>
                      <a:gd name="connsiteX1662" fmla="*/ 664218 w 928837"/>
                      <a:gd name="connsiteY1662" fmla="*/ 360140 h 809244"/>
                      <a:gd name="connsiteX1663" fmla="*/ 664408 w 928837"/>
                      <a:gd name="connsiteY1663" fmla="*/ 359378 h 809244"/>
                      <a:gd name="connsiteX1664" fmla="*/ 664789 w 928837"/>
                      <a:gd name="connsiteY1664" fmla="*/ 358235 h 809244"/>
                      <a:gd name="connsiteX1665" fmla="*/ 666409 w 928837"/>
                      <a:gd name="connsiteY1665" fmla="*/ 357092 h 809244"/>
                      <a:gd name="connsiteX1666" fmla="*/ 667170 w 928837"/>
                      <a:gd name="connsiteY1666" fmla="*/ 356616 h 809244"/>
                      <a:gd name="connsiteX1667" fmla="*/ 668790 w 928837"/>
                      <a:gd name="connsiteY1667" fmla="*/ 356235 h 809244"/>
                      <a:gd name="connsiteX1668" fmla="*/ 669933 w 928837"/>
                      <a:gd name="connsiteY1668" fmla="*/ 355854 h 809244"/>
                      <a:gd name="connsiteX1669" fmla="*/ 670409 w 928837"/>
                      <a:gd name="connsiteY1669" fmla="*/ 355092 h 809244"/>
                      <a:gd name="connsiteX1670" fmla="*/ 671076 w 928837"/>
                      <a:gd name="connsiteY1670" fmla="*/ 354711 h 809244"/>
                      <a:gd name="connsiteX1671" fmla="*/ 671552 w 928837"/>
                      <a:gd name="connsiteY1671" fmla="*/ 354235 h 809244"/>
                      <a:gd name="connsiteX1672" fmla="*/ 671742 w 928837"/>
                      <a:gd name="connsiteY1672" fmla="*/ 353187 h 809244"/>
                      <a:gd name="connsiteX1673" fmla="*/ 672885 w 928837"/>
                      <a:gd name="connsiteY1673" fmla="*/ 353092 h 809244"/>
                      <a:gd name="connsiteX1674" fmla="*/ 673838 w 928837"/>
                      <a:gd name="connsiteY1674" fmla="*/ 353187 h 809244"/>
                      <a:gd name="connsiteX1675" fmla="*/ 675267 w 928837"/>
                      <a:gd name="connsiteY1675" fmla="*/ 353092 h 809244"/>
                      <a:gd name="connsiteX1676" fmla="*/ 678505 w 928837"/>
                      <a:gd name="connsiteY1676" fmla="*/ 352996 h 809244"/>
                      <a:gd name="connsiteX1677" fmla="*/ 680696 w 928837"/>
                      <a:gd name="connsiteY1677" fmla="*/ 353092 h 809244"/>
                      <a:gd name="connsiteX1678" fmla="*/ 685649 w 928837"/>
                      <a:gd name="connsiteY1678" fmla="*/ 351949 h 809244"/>
                      <a:gd name="connsiteX1679" fmla="*/ 689840 w 928837"/>
                      <a:gd name="connsiteY1679" fmla="*/ 351663 h 809244"/>
                      <a:gd name="connsiteX1680" fmla="*/ 690031 w 928837"/>
                      <a:gd name="connsiteY1680" fmla="*/ 349948 h 809244"/>
                      <a:gd name="connsiteX1681" fmla="*/ 689650 w 928837"/>
                      <a:gd name="connsiteY1681" fmla="*/ 348996 h 809244"/>
                      <a:gd name="connsiteX1682" fmla="*/ 689935 w 928837"/>
                      <a:gd name="connsiteY1682" fmla="*/ 346424 h 809244"/>
                      <a:gd name="connsiteX1683" fmla="*/ 690602 w 928837"/>
                      <a:gd name="connsiteY1683" fmla="*/ 344805 h 809244"/>
                      <a:gd name="connsiteX1684" fmla="*/ 691174 w 928837"/>
                      <a:gd name="connsiteY1684" fmla="*/ 343376 h 809244"/>
                      <a:gd name="connsiteX1685" fmla="*/ 689745 w 928837"/>
                      <a:gd name="connsiteY1685" fmla="*/ 341376 h 809244"/>
                      <a:gd name="connsiteX1686" fmla="*/ 692317 w 928837"/>
                      <a:gd name="connsiteY1686" fmla="*/ 339757 h 809244"/>
                      <a:gd name="connsiteX1687" fmla="*/ 692793 w 928837"/>
                      <a:gd name="connsiteY1687" fmla="*/ 339757 h 809244"/>
                      <a:gd name="connsiteX1688" fmla="*/ 693174 w 928837"/>
                      <a:gd name="connsiteY1688" fmla="*/ 339662 h 809244"/>
                      <a:gd name="connsiteX1689" fmla="*/ 694412 w 928837"/>
                      <a:gd name="connsiteY1689" fmla="*/ 339376 h 809244"/>
                      <a:gd name="connsiteX1690" fmla="*/ 695269 w 928837"/>
                      <a:gd name="connsiteY1690" fmla="*/ 339662 h 809244"/>
                      <a:gd name="connsiteX1691" fmla="*/ 695650 w 928837"/>
                      <a:gd name="connsiteY1691" fmla="*/ 338995 h 809244"/>
                      <a:gd name="connsiteX1692" fmla="*/ 696508 w 928837"/>
                      <a:gd name="connsiteY1692" fmla="*/ 339281 h 809244"/>
                      <a:gd name="connsiteX1693" fmla="*/ 697269 w 928837"/>
                      <a:gd name="connsiteY1693" fmla="*/ 339947 h 809244"/>
                      <a:gd name="connsiteX1694" fmla="*/ 697555 w 928837"/>
                      <a:gd name="connsiteY1694" fmla="*/ 340995 h 809244"/>
                      <a:gd name="connsiteX1695" fmla="*/ 698603 w 928837"/>
                      <a:gd name="connsiteY1695" fmla="*/ 342043 h 809244"/>
                      <a:gd name="connsiteX1696" fmla="*/ 699841 w 928837"/>
                      <a:gd name="connsiteY1696" fmla="*/ 342614 h 809244"/>
                      <a:gd name="connsiteX1697" fmla="*/ 701270 w 928837"/>
                      <a:gd name="connsiteY1697" fmla="*/ 342138 h 809244"/>
                      <a:gd name="connsiteX1698" fmla="*/ 701842 w 928837"/>
                      <a:gd name="connsiteY1698" fmla="*/ 341376 h 809244"/>
                      <a:gd name="connsiteX1699" fmla="*/ 703080 w 928837"/>
                      <a:gd name="connsiteY1699" fmla="*/ 341376 h 809244"/>
                      <a:gd name="connsiteX1700" fmla="*/ 704509 w 928837"/>
                      <a:gd name="connsiteY1700" fmla="*/ 340805 h 809244"/>
                      <a:gd name="connsiteX1701" fmla="*/ 705080 w 928837"/>
                      <a:gd name="connsiteY1701" fmla="*/ 340233 h 809244"/>
                      <a:gd name="connsiteX1702" fmla="*/ 704890 w 928837"/>
                      <a:gd name="connsiteY1702" fmla="*/ 339947 h 809244"/>
                      <a:gd name="connsiteX1703" fmla="*/ 704699 w 928837"/>
                      <a:gd name="connsiteY1703" fmla="*/ 339281 h 809244"/>
                      <a:gd name="connsiteX1704" fmla="*/ 705556 w 928837"/>
                      <a:gd name="connsiteY1704" fmla="*/ 338614 h 809244"/>
                      <a:gd name="connsiteX1705" fmla="*/ 705937 w 928837"/>
                      <a:gd name="connsiteY1705" fmla="*/ 337566 h 809244"/>
                      <a:gd name="connsiteX1706" fmla="*/ 706699 w 928837"/>
                      <a:gd name="connsiteY1706" fmla="*/ 336804 h 809244"/>
                      <a:gd name="connsiteX1707" fmla="*/ 707652 w 928837"/>
                      <a:gd name="connsiteY1707" fmla="*/ 336614 h 809244"/>
                      <a:gd name="connsiteX1708" fmla="*/ 708414 w 928837"/>
                      <a:gd name="connsiteY1708" fmla="*/ 336423 h 809244"/>
                      <a:gd name="connsiteX1709" fmla="*/ 708604 w 928837"/>
                      <a:gd name="connsiteY1709" fmla="*/ 335756 h 809244"/>
                      <a:gd name="connsiteX1710" fmla="*/ 709081 w 928837"/>
                      <a:gd name="connsiteY1710" fmla="*/ 335661 h 809244"/>
                      <a:gd name="connsiteX1711" fmla="*/ 710414 w 928837"/>
                      <a:gd name="connsiteY1711" fmla="*/ 335471 h 809244"/>
                      <a:gd name="connsiteX1712" fmla="*/ 711081 w 928837"/>
                      <a:gd name="connsiteY1712" fmla="*/ 334804 h 809244"/>
                      <a:gd name="connsiteX1713" fmla="*/ 712509 w 928837"/>
                      <a:gd name="connsiteY1713" fmla="*/ 332994 h 809244"/>
                      <a:gd name="connsiteX1714" fmla="*/ 713843 w 928837"/>
                      <a:gd name="connsiteY1714" fmla="*/ 332518 h 809244"/>
                      <a:gd name="connsiteX1715" fmla="*/ 715176 w 928837"/>
                      <a:gd name="connsiteY1715" fmla="*/ 332042 h 809244"/>
                      <a:gd name="connsiteX1716" fmla="*/ 715748 w 928837"/>
                      <a:gd name="connsiteY1716" fmla="*/ 331089 h 809244"/>
                      <a:gd name="connsiteX1717" fmla="*/ 716319 w 928837"/>
                      <a:gd name="connsiteY1717" fmla="*/ 330708 h 809244"/>
                      <a:gd name="connsiteX1718" fmla="*/ 717272 w 928837"/>
                      <a:gd name="connsiteY1718" fmla="*/ 330137 h 809244"/>
                      <a:gd name="connsiteX1719" fmla="*/ 718225 w 928837"/>
                      <a:gd name="connsiteY1719" fmla="*/ 329089 h 809244"/>
                      <a:gd name="connsiteX1720" fmla="*/ 721463 w 928837"/>
                      <a:gd name="connsiteY1720" fmla="*/ 329184 h 809244"/>
                      <a:gd name="connsiteX1721" fmla="*/ 722701 w 928837"/>
                      <a:gd name="connsiteY1721" fmla="*/ 330137 h 809244"/>
                      <a:gd name="connsiteX1722" fmla="*/ 724892 w 928837"/>
                      <a:gd name="connsiteY1722" fmla="*/ 330041 h 809244"/>
                      <a:gd name="connsiteX1723" fmla="*/ 727559 w 928837"/>
                      <a:gd name="connsiteY1723" fmla="*/ 329946 h 809244"/>
                      <a:gd name="connsiteX1724" fmla="*/ 728797 w 928837"/>
                      <a:gd name="connsiteY1724" fmla="*/ 328613 h 809244"/>
                      <a:gd name="connsiteX1725" fmla="*/ 729750 w 928837"/>
                      <a:gd name="connsiteY1725" fmla="*/ 328327 h 809244"/>
                      <a:gd name="connsiteX1726" fmla="*/ 730512 w 928837"/>
                      <a:gd name="connsiteY1726" fmla="*/ 329279 h 809244"/>
                      <a:gd name="connsiteX1727" fmla="*/ 731941 w 928837"/>
                      <a:gd name="connsiteY1727" fmla="*/ 329089 h 809244"/>
                      <a:gd name="connsiteX1728" fmla="*/ 733941 w 928837"/>
                      <a:gd name="connsiteY1728" fmla="*/ 329184 h 809244"/>
                      <a:gd name="connsiteX1729" fmla="*/ 734512 w 928837"/>
                      <a:gd name="connsiteY1729" fmla="*/ 328994 h 809244"/>
                      <a:gd name="connsiteX1730" fmla="*/ 734322 w 928837"/>
                      <a:gd name="connsiteY1730" fmla="*/ 328327 h 809244"/>
                      <a:gd name="connsiteX1731" fmla="*/ 734036 w 928837"/>
                      <a:gd name="connsiteY1731" fmla="*/ 327755 h 809244"/>
                      <a:gd name="connsiteX1732" fmla="*/ 734608 w 928837"/>
                      <a:gd name="connsiteY1732" fmla="*/ 326517 h 809244"/>
                      <a:gd name="connsiteX1733" fmla="*/ 735465 w 928837"/>
                      <a:gd name="connsiteY1733" fmla="*/ 324707 h 809244"/>
                      <a:gd name="connsiteX1734" fmla="*/ 736417 w 928837"/>
                      <a:gd name="connsiteY1734" fmla="*/ 324707 h 809244"/>
                      <a:gd name="connsiteX1735" fmla="*/ 736893 w 928837"/>
                      <a:gd name="connsiteY1735" fmla="*/ 324517 h 809244"/>
                      <a:gd name="connsiteX1736" fmla="*/ 737656 w 928837"/>
                      <a:gd name="connsiteY1736" fmla="*/ 324231 h 809244"/>
                      <a:gd name="connsiteX1737" fmla="*/ 737846 w 928837"/>
                      <a:gd name="connsiteY1737" fmla="*/ 324517 h 809244"/>
                      <a:gd name="connsiteX1738" fmla="*/ 738132 w 928837"/>
                      <a:gd name="connsiteY1738" fmla="*/ 325850 h 809244"/>
                      <a:gd name="connsiteX1739" fmla="*/ 738036 w 928837"/>
                      <a:gd name="connsiteY1739" fmla="*/ 326327 h 809244"/>
                      <a:gd name="connsiteX1740" fmla="*/ 738513 w 928837"/>
                      <a:gd name="connsiteY1740" fmla="*/ 326612 h 809244"/>
                      <a:gd name="connsiteX1741" fmla="*/ 738894 w 928837"/>
                      <a:gd name="connsiteY1741" fmla="*/ 326612 h 809244"/>
                      <a:gd name="connsiteX1742" fmla="*/ 739370 w 928837"/>
                      <a:gd name="connsiteY1742" fmla="*/ 326708 h 809244"/>
                      <a:gd name="connsiteX1743" fmla="*/ 739751 w 928837"/>
                      <a:gd name="connsiteY1743" fmla="*/ 326136 h 809244"/>
                      <a:gd name="connsiteX1744" fmla="*/ 740513 w 928837"/>
                      <a:gd name="connsiteY1744" fmla="*/ 325565 h 809244"/>
                      <a:gd name="connsiteX1745" fmla="*/ 741084 w 928837"/>
                      <a:gd name="connsiteY1745" fmla="*/ 325279 h 809244"/>
                      <a:gd name="connsiteX1746" fmla="*/ 741847 w 928837"/>
                      <a:gd name="connsiteY1746" fmla="*/ 326231 h 809244"/>
                      <a:gd name="connsiteX1747" fmla="*/ 743561 w 928837"/>
                      <a:gd name="connsiteY1747" fmla="*/ 328136 h 809244"/>
                      <a:gd name="connsiteX1748" fmla="*/ 744894 w 928837"/>
                      <a:gd name="connsiteY1748" fmla="*/ 329279 h 809244"/>
                      <a:gd name="connsiteX1749" fmla="*/ 745085 w 928837"/>
                      <a:gd name="connsiteY1749" fmla="*/ 329756 h 809244"/>
                      <a:gd name="connsiteX1750" fmla="*/ 745561 w 928837"/>
                      <a:gd name="connsiteY1750" fmla="*/ 329660 h 809244"/>
                      <a:gd name="connsiteX1751" fmla="*/ 745847 w 928837"/>
                      <a:gd name="connsiteY1751" fmla="*/ 329375 h 809244"/>
                      <a:gd name="connsiteX1752" fmla="*/ 746133 w 928837"/>
                      <a:gd name="connsiteY1752" fmla="*/ 329089 h 809244"/>
                      <a:gd name="connsiteX1753" fmla="*/ 746514 w 928837"/>
                      <a:gd name="connsiteY1753" fmla="*/ 328803 h 809244"/>
                      <a:gd name="connsiteX1754" fmla="*/ 747181 w 928837"/>
                      <a:gd name="connsiteY1754" fmla="*/ 328708 h 809244"/>
                      <a:gd name="connsiteX1755" fmla="*/ 748228 w 928837"/>
                      <a:gd name="connsiteY1755" fmla="*/ 328994 h 809244"/>
                      <a:gd name="connsiteX1756" fmla="*/ 749181 w 928837"/>
                      <a:gd name="connsiteY1756" fmla="*/ 328613 h 809244"/>
                      <a:gd name="connsiteX1757" fmla="*/ 750228 w 928837"/>
                      <a:gd name="connsiteY1757" fmla="*/ 328613 h 809244"/>
                      <a:gd name="connsiteX1758" fmla="*/ 750324 w 928837"/>
                      <a:gd name="connsiteY1758" fmla="*/ 328994 h 809244"/>
                      <a:gd name="connsiteX1759" fmla="*/ 751086 w 928837"/>
                      <a:gd name="connsiteY1759" fmla="*/ 329375 h 809244"/>
                      <a:gd name="connsiteX1760" fmla="*/ 752229 w 928837"/>
                      <a:gd name="connsiteY1760" fmla="*/ 330232 h 809244"/>
                      <a:gd name="connsiteX1761" fmla="*/ 752515 w 928837"/>
                      <a:gd name="connsiteY1761" fmla="*/ 330327 h 809244"/>
                      <a:gd name="connsiteX1762" fmla="*/ 753562 w 928837"/>
                      <a:gd name="connsiteY1762" fmla="*/ 329470 h 809244"/>
                      <a:gd name="connsiteX1763" fmla="*/ 754229 w 928837"/>
                      <a:gd name="connsiteY1763" fmla="*/ 330137 h 809244"/>
                      <a:gd name="connsiteX1764" fmla="*/ 755848 w 928837"/>
                      <a:gd name="connsiteY1764" fmla="*/ 328136 h 809244"/>
                      <a:gd name="connsiteX1765" fmla="*/ 757849 w 928837"/>
                      <a:gd name="connsiteY1765" fmla="*/ 328136 h 809244"/>
                      <a:gd name="connsiteX1766" fmla="*/ 758325 w 928837"/>
                      <a:gd name="connsiteY1766" fmla="*/ 327946 h 809244"/>
                      <a:gd name="connsiteX1767" fmla="*/ 759277 w 928837"/>
                      <a:gd name="connsiteY1767" fmla="*/ 327660 h 809244"/>
                      <a:gd name="connsiteX1768" fmla="*/ 760611 w 928837"/>
                      <a:gd name="connsiteY1768" fmla="*/ 327850 h 809244"/>
                      <a:gd name="connsiteX1769" fmla="*/ 762135 w 928837"/>
                      <a:gd name="connsiteY1769" fmla="*/ 327850 h 809244"/>
                      <a:gd name="connsiteX1770" fmla="*/ 763373 w 928837"/>
                      <a:gd name="connsiteY1770" fmla="*/ 327469 h 809244"/>
                      <a:gd name="connsiteX1771" fmla="*/ 764326 w 928837"/>
                      <a:gd name="connsiteY1771" fmla="*/ 328232 h 809244"/>
                      <a:gd name="connsiteX1772" fmla="*/ 764516 w 928837"/>
                      <a:gd name="connsiteY1772" fmla="*/ 329279 h 809244"/>
                      <a:gd name="connsiteX1773" fmla="*/ 764802 w 928837"/>
                      <a:gd name="connsiteY1773" fmla="*/ 328994 h 809244"/>
                      <a:gd name="connsiteX1774" fmla="*/ 765468 w 928837"/>
                      <a:gd name="connsiteY1774" fmla="*/ 328517 h 809244"/>
                      <a:gd name="connsiteX1775" fmla="*/ 765850 w 928837"/>
                      <a:gd name="connsiteY1775" fmla="*/ 327946 h 809244"/>
                      <a:gd name="connsiteX1776" fmla="*/ 766516 w 928837"/>
                      <a:gd name="connsiteY1776" fmla="*/ 327469 h 809244"/>
                      <a:gd name="connsiteX1777" fmla="*/ 767278 w 928837"/>
                      <a:gd name="connsiteY1777" fmla="*/ 327184 h 809244"/>
                      <a:gd name="connsiteX1778" fmla="*/ 767850 w 928837"/>
                      <a:gd name="connsiteY1778" fmla="*/ 326136 h 809244"/>
                      <a:gd name="connsiteX1779" fmla="*/ 768326 w 928837"/>
                      <a:gd name="connsiteY1779" fmla="*/ 324898 h 809244"/>
                      <a:gd name="connsiteX1780" fmla="*/ 768040 w 928837"/>
                      <a:gd name="connsiteY1780" fmla="*/ 324041 h 809244"/>
                      <a:gd name="connsiteX1781" fmla="*/ 769564 w 928837"/>
                      <a:gd name="connsiteY1781" fmla="*/ 324326 h 809244"/>
                      <a:gd name="connsiteX1782" fmla="*/ 771088 w 928837"/>
                      <a:gd name="connsiteY1782" fmla="*/ 324231 h 809244"/>
                      <a:gd name="connsiteX1783" fmla="*/ 771660 w 928837"/>
                      <a:gd name="connsiteY1783" fmla="*/ 324041 h 809244"/>
                      <a:gd name="connsiteX1784" fmla="*/ 771469 w 928837"/>
                      <a:gd name="connsiteY1784" fmla="*/ 323374 h 809244"/>
                      <a:gd name="connsiteX1785" fmla="*/ 771565 w 928837"/>
                      <a:gd name="connsiteY1785" fmla="*/ 322707 h 809244"/>
                      <a:gd name="connsiteX1786" fmla="*/ 772041 w 928837"/>
                      <a:gd name="connsiteY1786" fmla="*/ 321850 h 809244"/>
                      <a:gd name="connsiteX1787" fmla="*/ 771469 w 928837"/>
                      <a:gd name="connsiteY1787" fmla="*/ 320992 h 809244"/>
                      <a:gd name="connsiteX1788" fmla="*/ 770612 w 928837"/>
                      <a:gd name="connsiteY1788" fmla="*/ 319469 h 809244"/>
                      <a:gd name="connsiteX1789" fmla="*/ 771279 w 928837"/>
                      <a:gd name="connsiteY1789" fmla="*/ 318230 h 809244"/>
                      <a:gd name="connsiteX1790" fmla="*/ 770802 w 928837"/>
                      <a:gd name="connsiteY1790" fmla="*/ 316992 h 809244"/>
                      <a:gd name="connsiteX1791" fmla="*/ 770517 w 928837"/>
                      <a:gd name="connsiteY1791" fmla="*/ 315849 h 809244"/>
                      <a:gd name="connsiteX1792" fmla="*/ 770802 w 928837"/>
                      <a:gd name="connsiteY1792" fmla="*/ 315468 h 809244"/>
                      <a:gd name="connsiteX1793" fmla="*/ 770041 w 928837"/>
                      <a:gd name="connsiteY1793" fmla="*/ 315278 h 809244"/>
                      <a:gd name="connsiteX1794" fmla="*/ 769755 w 928837"/>
                      <a:gd name="connsiteY1794" fmla="*/ 313468 h 809244"/>
                      <a:gd name="connsiteX1795" fmla="*/ 769850 w 928837"/>
                      <a:gd name="connsiteY1795" fmla="*/ 312896 h 809244"/>
                      <a:gd name="connsiteX1796" fmla="*/ 767564 w 928837"/>
                      <a:gd name="connsiteY1796" fmla="*/ 312611 h 809244"/>
                      <a:gd name="connsiteX1797" fmla="*/ 764230 w 928837"/>
                      <a:gd name="connsiteY1797" fmla="*/ 309086 h 809244"/>
                      <a:gd name="connsiteX1798" fmla="*/ 764516 w 928837"/>
                      <a:gd name="connsiteY1798" fmla="*/ 307658 h 809244"/>
                      <a:gd name="connsiteX1799" fmla="*/ 764326 w 928837"/>
                      <a:gd name="connsiteY1799" fmla="*/ 307181 h 809244"/>
                      <a:gd name="connsiteX1800" fmla="*/ 764802 w 928837"/>
                      <a:gd name="connsiteY1800" fmla="*/ 306419 h 809244"/>
                      <a:gd name="connsiteX1801" fmla="*/ 762897 w 928837"/>
                      <a:gd name="connsiteY1801" fmla="*/ 303276 h 809244"/>
                      <a:gd name="connsiteX1802" fmla="*/ 760801 w 928837"/>
                      <a:gd name="connsiteY1802" fmla="*/ 300704 h 809244"/>
                      <a:gd name="connsiteX1803" fmla="*/ 760801 w 928837"/>
                      <a:gd name="connsiteY1803" fmla="*/ 300704 h 809244"/>
                      <a:gd name="connsiteX1804" fmla="*/ 760420 w 928837"/>
                      <a:gd name="connsiteY1804" fmla="*/ 300419 h 809244"/>
                      <a:gd name="connsiteX1805" fmla="*/ 759182 w 928837"/>
                      <a:gd name="connsiteY1805" fmla="*/ 299657 h 809244"/>
                      <a:gd name="connsiteX1806" fmla="*/ 757658 w 928837"/>
                      <a:gd name="connsiteY1806" fmla="*/ 298228 h 809244"/>
                      <a:gd name="connsiteX1807" fmla="*/ 756229 w 928837"/>
                      <a:gd name="connsiteY1807" fmla="*/ 298514 h 809244"/>
                      <a:gd name="connsiteX1808" fmla="*/ 754896 w 928837"/>
                      <a:gd name="connsiteY1808" fmla="*/ 298704 h 809244"/>
                      <a:gd name="connsiteX1809" fmla="*/ 754515 w 928837"/>
                      <a:gd name="connsiteY1809" fmla="*/ 298418 h 809244"/>
                      <a:gd name="connsiteX1810" fmla="*/ 754515 w 928837"/>
                      <a:gd name="connsiteY1810" fmla="*/ 297466 h 809244"/>
                      <a:gd name="connsiteX1811" fmla="*/ 754229 w 928837"/>
                      <a:gd name="connsiteY1811" fmla="*/ 297275 h 809244"/>
                      <a:gd name="connsiteX1812" fmla="*/ 754134 w 928837"/>
                      <a:gd name="connsiteY1812" fmla="*/ 296990 h 809244"/>
                      <a:gd name="connsiteX1813" fmla="*/ 754039 w 928837"/>
                      <a:gd name="connsiteY1813" fmla="*/ 296704 h 809244"/>
                      <a:gd name="connsiteX1814" fmla="*/ 753943 w 928837"/>
                      <a:gd name="connsiteY1814" fmla="*/ 296418 h 809244"/>
                      <a:gd name="connsiteX1815" fmla="*/ 753562 w 928837"/>
                      <a:gd name="connsiteY1815" fmla="*/ 296132 h 809244"/>
                      <a:gd name="connsiteX1816" fmla="*/ 752991 w 928837"/>
                      <a:gd name="connsiteY1816" fmla="*/ 296037 h 809244"/>
                      <a:gd name="connsiteX1817" fmla="*/ 752515 w 928837"/>
                      <a:gd name="connsiteY1817" fmla="*/ 295466 h 809244"/>
                      <a:gd name="connsiteX1818" fmla="*/ 752038 w 928837"/>
                      <a:gd name="connsiteY1818" fmla="*/ 295370 h 809244"/>
                      <a:gd name="connsiteX1819" fmla="*/ 751943 w 928837"/>
                      <a:gd name="connsiteY1819" fmla="*/ 295085 h 809244"/>
                      <a:gd name="connsiteX1820" fmla="*/ 751657 w 928837"/>
                      <a:gd name="connsiteY1820" fmla="*/ 295275 h 809244"/>
                      <a:gd name="connsiteX1821" fmla="*/ 751276 w 928837"/>
                      <a:gd name="connsiteY1821" fmla="*/ 295370 h 809244"/>
                      <a:gd name="connsiteX1822" fmla="*/ 751181 w 928837"/>
                      <a:gd name="connsiteY1822" fmla="*/ 294989 h 809244"/>
                      <a:gd name="connsiteX1823" fmla="*/ 751086 w 928837"/>
                      <a:gd name="connsiteY1823" fmla="*/ 294799 h 809244"/>
                      <a:gd name="connsiteX1824" fmla="*/ 750800 w 928837"/>
                      <a:gd name="connsiteY1824" fmla="*/ 294894 h 809244"/>
                      <a:gd name="connsiteX1825" fmla="*/ 750514 w 928837"/>
                      <a:gd name="connsiteY1825" fmla="*/ 294608 h 809244"/>
                      <a:gd name="connsiteX1826" fmla="*/ 750228 w 928837"/>
                      <a:gd name="connsiteY1826" fmla="*/ 294418 h 809244"/>
                      <a:gd name="connsiteX1827" fmla="*/ 750038 w 928837"/>
                      <a:gd name="connsiteY1827" fmla="*/ 294227 h 809244"/>
                      <a:gd name="connsiteX1828" fmla="*/ 749752 w 928837"/>
                      <a:gd name="connsiteY1828" fmla="*/ 293942 h 809244"/>
                      <a:gd name="connsiteX1829" fmla="*/ 749657 w 928837"/>
                      <a:gd name="connsiteY1829" fmla="*/ 293370 h 809244"/>
                      <a:gd name="connsiteX1830" fmla="*/ 749181 w 928837"/>
                      <a:gd name="connsiteY1830" fmla="*/ 293084 h 809244"/>
                      <a:gd name="connsiteX1831" fmla="*/ 748704 w 928837"/>
                      <a:gd name="connsiteY1831" fmla="*/ 292989 h 809244"/>
                      <a:gd name="connsiteX1832" fmla="*/ 748228 w 928837"/>
                      <a:gd name="connsiteY1832" fmla="*/ 292798 h 809244"/>
                      <a:gd name="connsiteX1833" fmla="*/ 747942 w 928837"/>
                      <a:gd name="connsiteY1833" fmla="*/ 292513 h 809244"/>
                      <a:gd name="connsiteX1834" fmla="*/ 747466 w 928837"/>
                      <a:gd name="connsiteY1834" fmla="*/ 292322 h 809244"/>
                      <a:gd name="connsiteX1835" fmla="*/ 746800 w 928837"/>
                      <a:gd name="connsiteY1835" fmla="*/ 291560 h 809244"/>
                      <a:gd name="connsiteX1836" fmla="*/ 746418 w 928837"/>
                      <a:gd name="connsiteY1836" fmla="*/ 291370 h 809244"/>
                      <a:gd name="connsiteX1837" fmla="*/ 745942 w 928837"/>
                      <a:gd name="connsiteY1837" fmla="*/ 290989 h 809244"/>
                      <a:gd name="connsiteX1838" fmla="*/ 745657 w 928837"/>
                      <a:gd name="connsiteY1838" fmla="*/ 291179 h 809244"/>
                      <a:gd name="connsiteX1839" fmla="*/ 745276 w 928837"/>
                      <a:gd name="connsiteY1839" fmla="*/ 291370 h 809244"/>
                      <a:gd name="connsiteX1840" fmla="*/ 745180 w 928837"/>
                      <a:gd name="connsiteY1840" fmla="*/ 291370 h 809244"/>
                      <a:gd name="connsiteX1841" fmla="*/ 746133 w 928837"/>
                      <a:gd name="connsiteY1841" fmla="*/ 288703 h 809244"/>
                      <a:gd name="connsiteX1842" fmla="*/ 740418 w 928837"/>
                      <a:gd name="connsiteY1842" fmla="*/ 287274 h 809244"/>
                      <a:gd name="connsiteX1843" fmla="*/ 738703 w 928837"/>
                      <a:gd name="connsiteY1843" fmla="*/ 286607 h 809244"/>
                      <a:gd name="connsiteX1844" fmla="*/ 737084 w 928837"/>
                      <a:gd name="connsiteY1844" fmla="*/ 280988 h 809244"/>
                      <a:gd name="connsiteX1845" fmla="*/ 724892 w 928837"/>
                      <a:gd name="connsiteY1845" fmla="*/ 277940 h 809244"/>
                      <a:gd name="connsiteX1846" fmla="*/ 716605 w 928837"/>
                      <a:gd name="connsiteY1846" fmla="*/ 268319 h 809244"/>
                      <a:gd name="connsiteX1847" fmla="*/ 712986 w 928837"/>
                      <a:gd name="connsiteY1847" fmla="*/ 268700 h 809244"/>
                      <a:gd name="connsiteX1848" fmla="*/ 712795 w 928837"/>
                      <a:gd name="connsiteY1848" fmla="*/ 268700 h 809244"/>
                      <a:gd name="connsiteX1849" fmla="*/ 712319 w 928837"/>
                      <a:gd name="connsiteY1849" fmla="*/ 268510 h 809244"/>
                      <a:gd name="connsiteX1850" fmla="*/ 711938 w 928837"/>
                      <a:gd name="connsiteY1850" fmla="*/ 267938 h 809244"/>
                      <a:gd name="connsiteX1851" fmla="*/ 711081 w 928837"/>
                      <a:gd name="connsiteY1851" fmla="*/ 268129 h 809244"/>
                      <a:gd name="connsiteX1852" fmla="*/ 710319 w 928837"/>
                      <a:gd name="connsiteY1852" fmla="*/ 268129 h 809244"/>
                      <a:gd name="connsiteX1853" fmla="*/ 709557 w 928837"/>
                      <a:gd name="connsiteY1853" fmla="*/ 268510 h 809244"/>
                      <a:gd name="connsiteX1854" fmla="*/ 708604 w 928837"/>
                      <a:gd name="connsiteY1854" fmla="*/ 268510 h 809244"/>
                      <a:gd name="connsiteX1855" fmla="*/ 708033 w 928837"/>
                      <a:gd name="connsiteY1855" fmla="*/ 268796 h 809244"/>
                      <a:gd name="connsiteX1856" fmla="*/ 707366 w 928837"/>
                      <a:gd name="connsiteY1856" fmla="*/ 268700 h 809244"/>
                      <a:gd name="connsiteX1857" fmla="*/ 706985 w 928837"/>
                      <a:gd name="connsiteY1857" fmla="*/ 268415 h 809244"/>
                      <a:gd name="connsiteX1858" fmla="*/ 706318 w 928837"/>
                      <a:gd name="connsiteY1858" fmla="*/ 268224 h 809244"/>
                      <a:gd name="connsiteX1859" fmla="*/ 705651 w 928837"/>
                      <a:gd name="connsiteY1859" fmla="*/ 267557 h 809244"/>
                      <a:gd name="connsiteX1860" fmla="*/ 704413 w 928837"/>
                      <a:gd name="connsiteY1860" fmla="*/ 267653 h 809244"/>
                      <a:gd name="connsiteX1861" fmla="*/ 703747 w 928837"/>
                      <a:gd name="connsiteY1861" fmla="*/ 267462 h 809244"/>
                      <a:gd name="connsiteX1862" fmla="*/ 702794 w 928837"/>
                      <a:gd name="connsiteY1862" fmla="*/ 268224 h 809244"/>
                      <a:gd name="connsiteX1863" fmla="*/ 701842 w 928837"/>
                      <a:gd name="connsiteY1863" fmla="*/ 267843 h 809244"/>
                      <a:gd name="connsiteX1864" fmla="*/ 701365 w 928837"/>
                      <a:gd name="connsiteY1864" fmla="*/ 268319 h 809244"/>
                      <a:gd name="connsiteX1865" fmla="*/ 700889 w 928837"/>
                      <a:gd name="connsiteY1865" fmla="*/ 268891 h 809244"/>
                      <a:gd name="connsiteX1866" fmla="*/ 699936 w 928837"/>
                      <a:gd name="connsiteY1866" fmla="*/ 269272 h 809244"/>
                      <a:gd name="connsiteX1867" fmla="*/ 699556 w 928837"/>
                      <a:gd name="connsiteY1867" fmla="*/ 269653 h 809244"/>
                      <a:gd name="connsiteX1868" fmla="*/ 698984 w 928837"/>
                      <a:gd name="connsiteY1868" fmla="*/ 269843 h 809244"/>
                      <a:gd name="connsiteX1869" fmla="*/ 698412 w 928837"/>
                      <a:gd name="connsiteY1869" fmla="*/ 270034 h 809244"/>
                      <a:gd name="connsiteX1870" fmla="*/ 697746 w 928837"/>
                      <a:gd name="connsiteY1870" fmla="*/ 269939 h 809244"/>
                      <a:gd name="connsiteX1871" fmla="*/ 696793 w 928837"/>
                      <a:gd name="connsiteY1871" fmla="*/ 270034 h 809244"/>
                      <a:gd name="connsiteX1872" fmla="*/ 696126 w 928837"/>
                      <a:gd name="connsiteY1872" fmla="*/ 270034 h 809244"/>
                      <a:gd name="connsiteX1873" fmla="*/ 695460 w 928837"/>
                      <a:gd name="connsiteY1873" fmla="*/ 270034 h 809244"/>
                      <a:gd name="connsiteX1874" fmla="*/ 695460 w 928837"/>
                      <a:gd name="connsiteY1874" fmla="*/ 270986 h 809244"/>
                      <a:gd name="connsiteX1875" fmla="*/ 694793 w 928837"/>
                      <a:gd name="connsiteY1875" fmla="*/ 270700 h 809244"/>
                      <a:gd name="connsiteX1876" fmla="*/ 692317 w 928837"/>
                      <a:gd name="connsiteY1876" fmla="*/ 271653 h 809244"/>
                      <a:gd name="connsiteX1877" fmla="*/ 689745 w 928837"/>
                      <a:gd name="connsiteY1877" fmla="*/ 273558 h 809244"/>
                      <a:gd name="connsiteX1878" fmla="*/ 684411 w 928837"/>
                      <a:gd name="connsiteY1878" fmla="*/ 280988 h 809244"/>
                      <a:gd name="connsiteX1879" fmla="*/ 684601 w 928837"/>
                      <a:gd name="connsiteY1879" fmla="*/ 283178 h 809244"/>
                      <a:gd name="connsiteX1880" fmla="*/ 684697 w 928837"/>
                      <a:gd name="connsiteY1880" fmla="*/ 283940 h 809244"/>
                      <a:gd name="connsiteX1881" fmla="*/ 683649 w 928837"/>
                      <a:gd name="connsiteY1881" fmla="*/ 284417 h 809244"/>
                      <a:gd name="connsiteX1882" fmla="*/ 680982 w 928837"/>
                      <a:gd name="connsiteY1882" fmla="*/ 290513 h 809244"/>
                      <a:gd name="connsiteX1883" fmla="*/ 670409 w 928837"/>
                      <a:gd name="connsiteY1883" fmla="*/ 283178 h 809244"/>
                      <a:gd name="connsiteX1884" fmla="*/ 662789 w 928837"/>
                      <a:gd name="connsiteY1884" fmla="*/ 280702 h 809244"/>
                      <a:gd name="connsiteX1885" fmla="*/ 659741 w 928837"/>
                      <a:gd name="connsiteY1885" fmla="*/ 280988 h 809244"/>
                      <a:gd name="connsiteX1886" fmla="*/ 656217 w 928837"/>
                      <a:gd name="connsiteY1886" fmla="*/ 281750 h 809244"/>
                      <a:gd name="connsiteX1887" fmla="*/ 649549 w 928837"/>
                      <a:gd name="connsiteY1887" fmla="*/ 285179 h 809244"/>
                      <a:gd name="connsiteX1888" fmla="*/ 643453 w 928837"/>
                      <a:gd name="connsiteY1888" fmla="*/ 284036 h 809244"/>
                      <a:gd name="connsiteX1889" fmla="*/ 638976 w 928837"/>
                      <a:gd name="connsiteY1889" fmla="*/ 287560 h 809244"/>
                      <a:gd name="connsiteX1890" fmla="*/ 634976 w 928837"/>
                      <a:gd name="connsiteY1890" fmla="*/ 294132 h 809244"/>
                      <a:gd name="connsiteX1891" fmla="*/ 633928 w 928837"/>
                      <a:gd name="connsiteY1891" fmla="*/ 294513 h 809244"/>
                      <a:gd name="connsiteX1892" fmla="*/ 621260 w 928837"/>
                      <a:gd name="connsiteY1892" fmla="*/ 284607 h 809244"/>
                      <a:gd name="connsiteX1893" fmla="*/ 618974 w 928837"/>
                      <a:gd name="connsiteY1893" fmla="*/ 276225 h 809244"/>
                      <a:gd name="connsiteX1894" fmla="*/ 618593 w 928837"/>
                      <a:gd name="connsiteY1894" fmla="*/ 276035 h 809244"/>
                      <a:gd name="connsiteX1895" fmla="*/ 618974 w 928837"/>
                      <a:gd name="connsiteY1895" fmla="*/ 275177 h 809244"/>
                      <a:gd name="connsiteX1896" fmla="*/ 618688 w 928837"/>
                      <a:gd name="connsiteY1896" fmla="*/ 274511 h 809244"/>
                      <a:gd name="connsiteX1897" fmla="*/ 618498 w 928837"/>
                      <a:gd name="connsiteY1897" fmla="*/ 274415 h 809244"/>
                      <a:gd name="connsiteX1898" fmla="*/ 618402 w 928837"/>
                      <a:gd name="connsiteY1898" fmla="*/ 273939 h 809244"/>
                      <a:gd name="connsiteX1899" fmla="*/ 626784 w 928837"/>
                      <a:gd name="connsiteY1899" fmla="*/ 267367 h 809244"/>
                      <a:gd name="connsiteX1900" fmla="*/ 624403 w 928837"/>
                      <a:gd name="connsiteY1900" fmla="*/ 255270 h 809244"/>
                      <a:gd name="connsiteX1901" fmla="*/ 631452 w 928837"/>
                      <a:gd name="connsiteY1901" fmla="*/ 239840 h 809244"/>
                      <a:gd name="connsiteX1902" fmla="*/ 630214 w 928837"/>
                      <a:gd name="connsiteY1902" fmla="*/ 237554 h 809244"/>
                      <a:gd name="connsiteX1903" fmla="*/ 632118 w 928837"/>
                      <a:gd name="connsiteY1903" fmla="*/ 230886 h 809244"/>
                      <a:gd name="connsiteX1904" fmla="*/ 640310 w 928837"/>
                      <a:gd name="connsiteY1904" fmla="*/ 203835 h 809244"/>
                      <a:gd name="connsiteX1905" fmla="*/ 644882 w 928837"/>
                      <a:gd name="connsiteY1905" fmla="*/ 188119 h 809244"/>
                      <a:gd name="connsiteX1906" fmla="*/ 656407 w 928837"/>
                      <a:gd name="connsiteY1906" fmla="*/ 194119 h 809244"/>
                      <a:gd name="connsiteX1907" fmla="*/ 663551 w 928837"/>
                      <a:gd name="connsiteY1907" fmla="*/ 196025 h 809244"/>
                      <a:gd name="connsiteX1908" fmla="*/ 669933 w 928837"/>
                      <a:gd name="connsiteY1908" fmla="*/ 195263 h 809244"/>
                      <a:gd name="connsiteX1909" fmla="*/ 675172 w 928837"/>
                      <a:gd name="connsiteY1909" fmla="*/ 197263 h 809244"/>
                      <a:gd name="connsiteX1910" fmla="*/ 680982 w 928837"/>
                      <a:gd name="connsiteY1910" fmla="*/ 199168 h 809244"/>
                      <a:gd name="connsiteX1911" fmla="*/ 681077 w 928837"/>
                      <a:gd name="connsiteY1911" fmla="*/ 198692 h 809244"/>
                      <a:gd name="connsiteX1912" fmla="*/ 681934 w 928837"/>
                      <a:gd name="connsiteY1912" fmla="*/ 197167 h 809244"/>
                      <a:gd name="connsiteX1913" fmla="*/ 682506 w 928837"/>
                      <a:gd name="connsiteY1913" fmla="*/ 195167 h 809244"/>
                      <a:gd name="connsiteX1914" fmla="*/ 684411 w 928837"/>
                      <a:gd name="connsiteY1914" fmla="*/ 194691 h 809244"/>
                      <a:gd name="connsiteX1915" fmla="*/ 686030 w 928837"/>
                      <a:gd name="connsiteY1915" fmla="*/ 193453 h 809244"/>
                      <a:gd name="connsiteX1916" fmla="*/ 688792 w 928837"/>
                      <a:gd name="connsiteY1916" fmla="*/ 192977 h 809244"/>
                      <a:gd name="connsiteX1917" fmla="*/ 689554 w 928837"/>
                      <a:gd name="connsiteY1917" fmla="*/ 190691 h 809244"/>
                      <a:gd name="connsiteX1918" fmla="*/ 690983 w 928837"/>
                      <a:gd name="connsiteY1918" fmla="*/ 190500 h 809244"/>
                      <a:gd name="connsiteX1919" fmla="*/ 691840 w 928837"/>
                      <a:gd name="connsiteY1919" fmla="*/ 189262 h 809244"/>
                      <a:gd name="connsiteX1920" fmla="*/ 692888 w 928837"/>
                      <a:gd name="connsiteY1920" fmla="*/ 186785 h 809244"/>
                      <a:gd name="connsiteX1921" fmla="*/ 695174 w 928837"/>
                      <a:gd name="connsiteY1921" fmla="*/ 184690 h 809244"/>
                      <a:gd name="connsiteX1922" fmla="*/ 696603 w 928837"/>
                      <a:gd name="connsiteY1922" fmla="*/ 183356 h 809244"/>
                      <a:gd name="connsiteX1923" fmla="*/ 696793 w 928837"/>
                      <a:gd name="connsiteY1923" fmla="*/ 182309 h 809244"/>
                      <a:gd name="connsiteX1924" fmla="*/ 697460 w 928837"/>
                      <a:gd name="connsiteY1924" fmla="*/ 181546 h 809244"/>
                      <a:gd name="connsiteX1925" fmla="*/ 698412 w 928837"/>
                      <a:gd name="connsiteY1925" fmla="*/ 181070 h 809244"/>
                      <a:gd name="connsiteX1926" fmla="*/ 699460 w 928837"/>
                      <a:gd name="connsiteY1926" fmla="*/ 181070 h 809244"/>
                      <a:gd name="connsiteX1927" fmla="*/ 699460 w 928837"/>
                      <a:gd name="connsiteY1927" fmla="*/ 179737 h 809244"/>
                      <a:gd name="connsiteX1928" fmla="*/ 700032 w 928837"/>
                      <a:gd name="connsiteY1928" fmla="*/ 178689 h 809244"/>
                      <a:gd name="connsiteX1929" fmla="*/ 700984 w 928837"/>
                      <a:gd name="connsiteY1929" fmla="*/ 177356 h 809244"/>
                      <a:gd name="connsiteX1930" fmla="*/ 701365 w 928837"/>
                      <a:gd name="connsiteY1930" fmla="*/ 175927 h 809244"/>
                      <a:gd name="connsiteX1931" fmla="*/ 702699 w 928837"/>
                      <a:gd name="connsiteY1931" fmla="*/ 175355 h 809244"/>
                      <a:gd name="connsiteX1932" fmla="*/ 704127 w 928837"/>
                      <a:gd name="connsiteY1932" fmla="*/ 174403 h 809244"/>
                      <a:gd name="connsiteX1933" fmla="*/ 706414 w 928837"/>
                      <a:gd name="connsiteY1933" fmla="*/ 174212 h 809244"/>
                      <a:gd name="connsiteX1934" fmla="*/ 707461 w 928837"/>
                      <a:gd name="connsiteY1934" fmla="*/ 173641 h 809244"/>
                      <a:gd name="connsiteX1935" fmla="*/ 708604 w 928837"/>
                      <a:gd name="connsiteY1935" fmla="*/ 173069 h 809244"/>
                      <a:gd name="connsiteX1936" fmla="*/ 710224 w 928837"/>
                      <a:gd name="connsiteY1936" fmla="*/ 172498 h 809244"/>
                      <a:gd name="connsiteX1937" fmla="*/ 711176 w 928837"/>
                      <a:gd name="connsiteY1937" fmla="*/ 171926 h 809244"/>
                      <a:gd name="connsiteX1938" fmla="*/ 712509 w 928837"/>
                      <a:gd name="connsiteY1938" fmla="*/ 171355 h 809244"/>
                      <a:gd name="connsiteX1939" fmla="*/ 713748 w 928837"/>
                      <a:gd name="connsiteY1939" fmla="*/ 171545 h 809244"/>
                      <a:gd name="connsiteX1940" fmla="*/ 716129 w 928837"/>
                      <a:gd name="connsiteY1940" fmla="*/ 170879 h 809244"/>
                      <a:gd name="connsiteX1941" fmla="*/ 717462 w 928837"/>
                      <a:gd name="connsiteY1941" fmla="*/ 169736 h 809244"/>
                      <a:gd name="connsiteX1942" fmla="*/ 718225 w 928837"/>
                      <a:gd name="connsiteY1942" fmla="*/ 168497 h 809244"/>
                      <a:gd name="connsiteX1943" fmla="*/ 718891 w 928837"/>
                      <a:gd name="connsiteY1943" fmla="*/ 167259 h 809244"/>
                      <a:gd name="connsiteX1944" fmla="*/ 719082 w 928837"/>
                      <a:gd name="connsiteY1944" fmla="*/ 166116 h 809244"/>
                      <a:gd name="connsiteX1945" fmla="*/ 719749 w 928837"/>
                      <a:gd name="connsiteY1945" fmla="*/ 165640 h 809244"/>
                      <a:gd name="connsiteX1946" fmla="*/ 720510 w 928837"/>
                      <a:gd name="connsiteY1946" fmla="*/ 165544 h 809244"/>
                      <a:gd name="connsiteX1947" fmla="*/ 721082 w 928837"/>
                      <a:gd name="connsiteY1947" fmla="*/ 164402 h 809244"/>
                      <a:gd name="connsiteX1948" fmla="*/ 721939 w 928837"/>
                      <a:gd name="connsiteY1948" fmla="*/ 163544 h 809244"/>
                      <a:gd name="connsiteX1949" fmla="*/ 722130 w 928837"/>
                      <a:gd name="connsiteY1949" fmla="*/ 162496 h 809244"/>
                      <a:gd name="connsiteX1950" fmla="*/ 722987 w 928837"/>
                      <a:gd name="connsiteY1950" fmla="*/ 161258 h 809244"/>
                      <a:gd name="connsiteX1951" fmla="*/ 722797 w 928837"/>
                      <a:gd name="connsiteY1951" fmla="*/ 160306 h 809244"/>
                      <a:gd name="connsiteX1952" fmla="*/ 722892 w 928837"/>
                      <a:gd name="connsiteY1952" fmla="*/ 159544 h 809244"/>
                      <a:gd name="connsiteX1953" fmla="*/ 721749 w 928837"/>
                      <a:gd name="connsiteY1953" fmla="*/ 158210 h 809244"/>
                      <a:gd name="connsiteX1954" fmla="*/ 722130 w 928837"/>
                      <a:gd name="connsiteY1954" fmla="*/ 156877 h 809244"/>
                      <a:gd name="connsiteX1955" fmla="*/ 721844 w 928837"/>
                      <a:gd name="connsiteY1955" fmla="*/ 155734 h 809244"/>
                      <a:gd name="connsiteX1956" fmla="*/ 722511 w 928837"/>
                      <a:gd name="connsiteY1956" fmla="*/ 154400 h 809244"/>
                      <a:gd name="connsiteX1957" fmla="*/ 722892 w 928837"/>
                      <a:gd name="connsiteY1957" fmla="*/ 153543 h 809244"/>
                      <a:gd name="connsiteX1958" fmla="*/ 721939 w 928837"/>
                      <a:gd name="connsiteY1958" fmla="*/ 152210 h 809244"/>
                      <a:gd name="connsiteX1959" fmla="*/ 720796 w 928837"/>
                      <a:gd name="connsiteY1959" fmla="*/ 152400 h 809244"/>
                      <a:gd name="connsiteX1960" fmla="*/ 719653 w 928837"/>
                      <a:gd name="connsiteY1960" fmla="*/ 152305 h 809244"/>
                      <a:gd name="connsiteX1961" fmla="*/ 719082 w 928837"/>
                      <a:gd name="connsiteY1961" fmla="*/ 153067 h 809244"/>
                      <a:gd name="connsiteX1962" fmla="*/ 718320 w 928837"/>
                      <a:gd name="connsiteY1962" fmla="*/ 153257 h 809244"/>
                      <a:gd name="connsiteX1963" fmla="*/ 717653 w 928837"/>
                      <a:gd name="connsiteY1963" fmla="*/ 152591 h 809244"/>
                      <a:gd name="connsiteX1964" fmla="*/ 715939 w 928837"/>
                      <a:gd name="connsiteY1964" fmla="*/ 152876 h 809244"/>
                      <a:gd name="connsiteX1965" fmla="*/ 715462 w 928837"/>
                      <a:gd name="connsiteY1965" fmla="*/ 151924 h 809244"/>
                      <a:gd name="connsiteX1966" fmla="*/ 715176 w 928837"/>
                      <a:gd name="connsiteY1966" fmla="*/ 150876 h 809244"/>
                      <a:gd name="connsiteX1967" fmla="*/ 716415 w 928837"/>
                      <a:gd name="connsiteY1967" fmla="*/ 150114 h 809244"/>
                      <a:gd name="connsiteX1968" fmla="*/ 717177 w 928837"/>
                      <a:gd name="connsiteY1968" fmla="*/ 149542 h 809244"/>
                      <a:gd name="connsiteX1969" fmla="*/ 717462 w 928837"/>
                      <a:gd name="connsiteY1969" fmla="*/ 148209 h 809244"/>
                      <a:gd name="connsiteX1970" fmla="*/ 718034 w 928837"/>
                      <a:gd name="connsiteY1970" fmla="*/ 146685 h 809244"/>
                      <a:gd name="connsiteX1971" fmla="*/ 717558 w 928837"/>
                      <a:gd name="connsiteY1971" fmla="*/ 145542 h 809244"/>
                      <a:gd name="connsiteX1972" fmla="*/ 717939 w 928837"/>
                      <a:gd name="connsiteY1972" fmla="*/ 143351 h 809244"/>
                      <a:gd name="connsiteX1973" fmla="*/ 718320 w 928837"/>
                      <a:gd name="connsiteY1973" fmla="*/ 141827 h 809244"/>
                      <a:gd name="connsiteX1974" fmla="*/ 718034 w 928837"/>
                      <a:gd name="connsiteY1974" fmla="*/ 140113 h 809244"/>
                      <a:gd name="connsiteX1975" fmla="*/ 719177 w 928837"/>
                      <a:gd name="connsiteY1975" fmla="*/ 139160 h 809244"/>
                      <a:gd name="connsiteX1976" fmla="*/ 720034 w 928837"/>
                      <a:gd name="connsiteY1976" fmla="*/ 138017 h 809244"/>
                      <a:gd name="connsiteX1977" fmla="*/ 720225 w 928837"/>
                      <a:gd name="connsiteY1977" fmla="*/ 136874 h 809244"/>
                      <a:gd name="connsiteX1978" fmla="*/ 720892 w 928837"/>
                      <a:gd name="connsiteY1978" fmla="*/ 136112 h 809244"/>
                      <a:gd name="connsiteX1979" fmla="*/ 722034 w 928837"/>
                      <a:gd name="connsiteY1979" fmla="*/ 135350 h 809244"/>
                      <a:gd name="connsiteX1980" fmla="*/ 722416 w 928837"/>
                      <a:gd name="connsiteY1980" fmla="*/ 133445 h 809244"/>
                      <a:gd name="connsiteX1981" fmla="*/ 723082 w 928837"/>
                      <a:gd name="connsiteY1981" fmla="*/ 131731 h 809244"/>
                      <a:gd name="connsiteX1982" fmla="*/ 722892 w 928837"/>
                      <a:gd name="connsiteY1982" fmla="*/ 129445 h 809244"/>
                      <a:gd name="connsiteX1983" fmla="*/ 722225 w 928837"/>
                      <a:gd name="connsiteY1983" fmla="*/ 128111 h 809244"/>
                      <a:gd name="connsiteX1984" fmla="*/ 722130 w 928837"/>
                      <a:gd name="connsiteY1984" fmla="*/ 126016 h 809244"/>
                      <a:gd name="connsiteX1985" fmla="*/ 723463 w 928837"/>
                      <a:gd name="connsiteY1985" fmla="*/ 123825 h 809244"/>
                      <a:gd name="connsiteX1986" fmla="*/ 724035 w 928837"/>
                      <a:gd name="connsiteY1986" fmla="*/ 121634 h 809244"/>
                      <a:gd name="connsiteX1987" fmla="*/ 724606 w 928837"/>
                      <a:gd name="connsiteY1987" fmla="*/ 120491 h 809244"/>
                      <a:gd name="connsiteX1988" fmla="*/ 725178 w 928837"/>
                      <a:gd name="connsiteY1988" fmla="*/ 119444 h 809244"/>
                      <a:gd name="connsiteX1989" fmla="*/ 726511 w 928837"/>
                      <a:gd name="connsiteY1989" fmla="*/ 118586 h 809244"/>
                      <a:gd name="connsiteX1990" fmla="*/ 726797 w 928837"/>
                      <a:gd name="connsiteY1990" fmla="*/ 117634 h 809244"/>
                      <a:gd name="connsiteX1991" fmla="*/ 727273 w 928837"/>
                      <a:gd name="connsiteY1991" fmla="*/ 116681 h 809244"/>
                      <a:gd name="connsiteX1992" fmla="*/ 727750 w 928837"/>
                      <a:gd name="connsiteY1992" fmla="*/ 115443 h 809244"/>
                      <a:gd name="connsiteX1993" fmla="*/ 727845 w 928837"/>
                      <a:gd name="connsiteY1993" fmla="*/ 114395 h 809244"/>
                      <a:gd name="connsiteX1994" fmla="*/ 727654 w 928837"/>
                      <a:gd name="connsiteY1994" fmla="*/ 113538 h 809244"/>
                      <a:gd name="connsiteX1995" fmla="*/ 728035 w 928837"/>
                      <a:gd name="connsiteY1995" fmla="*/ 112014 h 809244"/>
                      <a:gd name="connsiteX1996" fmla="*/ 727845 w 928837"/>
                      <a:gd name="connsiteY1996" fmla="*/ 110681 h 809244"/>
                      <a:gd name="connsiteX1997" fmla="*/ 727273 w 928837"/>
                      <a:gd name="connsiteY1997" fmla="*/ 108680 h 809244"/>
                      <a:gd name="connsiteX1998" fmla="*/ 728416 w 928837"/>
                      <a:gd name="connsiteY1998" fmla="*/ 108966 h 809244"/>
                      <a:gd name="connsiteX1999" fmla="*/ 728607 w 928837"/>
                      <a:gd name="connsiteY1999" fmla="*/ 108204 h 809244"/>
                      <a:gd name="connsiteX2000" fmla="*/ 727940 w 928837"/>
                      <a:gd name="connsiteY2000" fmla="*/ 107252 h 809244"/>
                      <a:gd name="connsiteX2001" fmla="*/ 728035 w 928837"/>
                      <a:gd name="connsiteY2001" fmla="*/ 106204 h 809244"/>
                      <a:gd name="connsiteX2002" fmla="*/ 728511 w 928837"/>
                      <a:gd name="connsiteY2002" fmla="*/ 105156 h 809244"/>
                      <a:gd name="connsiteX2003" fmla="*/ 729845 w 928837"/>
                      <a:gd name="connsiteY2003" fmla="*/ 104013 h 809244"/>
                      <a:gd name="connsiteX2004" fmla="*/ 729845 w 928837"/>
                      <a:gd name="connsiteY2004" fmla="*/ 102298 h 809244"/>
                      <a:gd name="connsiteX2005" fmla="*/ 730702 w 928837"/>
                      <a:gd name="connsiteY2005" fmla="*/ 100965 h 809244"/>
                      <a:gd name="connsiteX2006" fmla="*/ 730131 w 928837"/>
                      <a:gd name="connsiteY2006" fmla="*/ 99822 h 809244"/>
                      <a:gd name="connsiteX2007" fmla="*/ 731655 w 928837"/>
                      <a:gd name="connsiteY2007" fmla="*/ 98965 h 809244"/>
                      <a:gd name="connsiteX2008" fmla="*/ 731274 w 928837"/>
                      <a:gd name="connsiteY2008" fmla="*/ 97441 h 809244"/>
                      <a:gd name="connsiteX2009" fmla="*/ 731655 w 928837"/>
                      <a:gd name="connsiteY2009" fmla="*/ 96012 h 809244"/>
                      <a:gd name="connsiteX2010" fmla="*/ 730988 w 928837"/>
                      <a:gd name="connsiteY2010" fmla="*/ 94298 h 809244"/>
                      <a:gd name="connsiteX2011" fmla="*/ 732131 w 928837"/>
                      <a:gd name="connsiteY2011" fmla="*/ 92583 h 809244"/>
                      <a:gd name="connsiteX2012" fmla="*/ 732322 w 928837"/>
                      <a:gd name="connsiteY2012" fmla="*/ 90106 h 809244"/>
                      <a:gd name="connsiteX2013" fmla="*/ 732036 w 928837"/>
                      <a:gd name="connsiteY2013" fmla="*/ 88106 h 809244"/>
                      <a:gd name="connsiteX2014" fmla="*/ 732702 w 928837"/>
                      <a:gd name="connsiteY2014" fmla="*/ 86677 h 809244"/>
                      <a:gd name="connsiteX2015" fmla="*/ 732798 w 928837"/>
                      <a:gd name="connsiteY2015" fmla="*/ 85725 h 809244"/>
                      <a:gd name="connsiteX2016" fmla="*/ 732988 w 928837"/>
                      <a:gd name="connsiteY2016" fmla="*/ 84963 h 809244"/>
                      <a:gd name="connsiteX2017" fmla="*/ 735274 w 928837"/>
                      <a:gd name="connsiteY2017" fmla="*/ 84677 h 809244"/>
                      <a:gd name="connsiteX2018" fmla="*/ 736132 w 928837"/>
                      <a:gd name="connsiteY2018" fmla="*/ 83248 h 809244"/>
                      <a:gd name="connsiteX2019" fmla="*/ 736798 w 928837"/>
                      <a:gd name="connsiteY2019" fmla="*/ 82106 h 809244"/>
                      <a:gd name="connsiteX2020" fmla="*/ 737656 w 928837"/>
                      <a:gd name="connsiteY2020" fmla="*/ 80867 h 809244"/>
                      <a:gd name="connsiteX2021" fmla="*/ 738132 w 928837"/>
                      <a:gd name="connsiteY2021" fmla="*/ 80010 h 809244"/>
                      <a:gd name="connsiteX2022" fmla="*/ 738799 w 928837"/>
                      <a:gd name="connsiteY2022" fmla="*/ 78772 h 809244"/>
                      <a:gd name="connsiteX2023" fmla="*/ 739751 w 928837"/>
                      <a:gd name="connsiteY2023" fmla="*/ 78010 h 809244"/>
                      <a:gd name="connsiteX2024" fmla="*/ 740608 w 928837"/>
                      <a:gd name="connsiteY2024" fmla="*/ 76962 h 809244"/>
                      <a:gd name="connsiteX2025" fmla="*/ 740894 w 928837"/>
                      <a:gd name="connsiteY2025" fmla="*/ 75819 h 809244"/>
                      <a:gd name="connsiteX2026" fmla="*/ 742418 w 928837"/>
                      <a:gd name="connsiteY2026" fmla="*/ 74581 h 809244"/>
                      <a:gd name="connsiteX2027" fmla="*/ 742799 w 928837"/>
                      <a:gd name="connsiteY2027" fmla="*/ 73247 h 809244"/>
                      <a:gd name="connsiteX2028" fmla="*/ 744323 w 928837"/>
                      <a:gd name="connsiteY2028" fmla="*/ 72866 h 809244"/>
                      <a:gd name="connsiteX2029" fmla="*/ 744609 w 928837"/>
                      <a:gd name="connsiteY2029" fmla="*/ 71723 h 809244"/>
                      <a:gd name="connsiteX2030" fmla="*/ 747085 w 928837"/>
                      <a:gd name="connsiteY2030" fmla="*/ 70104 h 809244"/>
                      <a:gd name="connsiteX2031" fmla="*/ 747466 w 928837"/>
                      <a:gd name="connsiteY2031" fmla="*/ 68485 h 809244"/>
                      <a:gd name="connsiteX2032" fmla="*/ 747657 w 928837"/>
                      <a:gd name="connsiteY2032" fmla="*/ 66008 h 809244"/>
                      <a:gd name="connsiteX2033" fmla="*/ 747085 w 928837"/>
                      <a:gd name="connsiteY2033" fmla="*/ 63818 h 809244"/>
                      <a:gd name="connsiteX2034" fmla="*/ 748038 w 928837"/>
                      <a:gd name="connsiteY2034" fmla="*/ 61913 h 809244"/>
                      <a:gd name="connsiteX2035" fmla="*/ 748228 w 928837"/>
                      <a:gd name="connsiteY2035" fmla="*/ 60389 h 809244"/>
                      <a:gd name="connsiteX2036" fmla="*/ 748133 w 928837"/>
                      <a:gd name="connsiteY2036" fmla="*/ 59341 h 809244"/>
                      <a:gd name="connsiteX2037" fmla="*/ 748038 w 928837"/>
                      <a:gd name="connsiteY2037" fmla="*/ 58103 h 809244"/>
                      <a:gd name="connsiteX2038" fmla="*/ 746609 w 928837"/>
                      <a:gd name="connsiteY2038" fmla="*/ 55626 h 809244"/>
                      <a:gd name="connsiteX2039" fmla="*/ 746228 w 928837"/>
                      <a:gd name="connsiteY2039" fmla="*/ 54388 h 809244"/>
                      <a:gd name="connsiteX2040" fmla="*/ 744894 w 928837"/>
                      <a:gd name="connsiteY2040" fmla="*/ 53626 h 809244"/>
                      <a:gd name="connsiteX2041" fmla="*/ 743370 w 928837"/>
                      <a:gd name="connsiteY2041" fmla="*/ 52864 h 809244"/>
                      <a:gd name="connsiteX2042" fmla="*/ 742227 w 928837"/>
                      <a:gd name="connsiteY2042" fmla="*/ 51340 h 809244"/>
                      <a:gd name="connsiteX2043" fmla="*/ 742037 w 928837"/>
                      <a:gd name="connsiteY2043" fmla="*/ 50292 h 809244"/>
                      <a:gd name="connsiteX2044" fmla="*/ 742513 w 928837"/>
                      <a:gd name="connsiteY2044" fmla="*/ 48673 h 809244"/>
                      <a:gd name="connsiteX2045" fmla="*/ 742894 w 928837"/>
                      <a:gd name="connsiteY2045" fmla="*/ 45815 h 809244"/>
                      <a:gd name="connsiteX2046" fmla="*/ 742894 w 928837"/>
                      <a:gd name="connsiteY2046" fmla="*/ 44291 h 809244"/>
                      <a:gd name="connsiteX2047" fmla="*/ 742894 w 928837"/>
                      <a:gd name="connsiteY2047" fmla="*/ 43434 h 809244"/>
                      <a:gd name="connsiteX2048" fmla="*/ 742609 w 928837"/>
                      <a:gd name="connsiteY2048" fmla="*/ 42386 h 809244"/>
                      <a:gd name="connsiteX2049" fmla="*/ 743466 w 928837"/>
                      <a:gd name="connsiteY2049" fmla="*/ 40957 h 809244"/>
                      <a:gd name="connsiteX2050" fmla="*/ 742323 w 928837"/>
                      <a:gd name="connsiteY2050" fmla="*/ 40957 h 809244"/>
                      <a:gd name="connsiteX2051" fmla="*/ 741084 w 928837"/>
                      <a:gd name="connsiteY2051" fmla="*/ 40291 h 809244"/>
                      <a:gd name="connsiteX2052" fmla="*/ 739751 w 928837"/>
                      <a:gd name="connsiteY2052" fmla="*/ 39910 h 809244"/>
                      <a:gd name="connsiteX2053" fmla="*/ 738894 w 928837"/>
                      <a:gd name="connsiteY2053" fmla="*/ 39529 h 809244"/>
                      <a:gd name="connsiteX2054" fmla="*/ 736989 w 928837"/>
                      <a:gd name="connsiteY2054" fmla="*/ 38957 h 809244"/>
                      <a:gd name="connsiteX2055" fmla="*/ 734226 w 928837"/>
                      <a:gd name="connsiteY2055" fmla="*/ 38005 h 809244"/>
                      <a:gd name="connsiteX2056" fmla="*/ 732607 w 928837"/>
                      <a:gd name="connsiteY2056" fmla="*/ 39338 h 809244"/>
                      <a:gd name="connsiteX2057" fmla="*/ 729274 w 928837"/>
                      <a:gd name="connsiteY2057" fmla="*/ 40100 h 809244"/>
                      <a:gd name="connsiteX2058" fmla="*/ 727273 w 928837"/>
                      <a:gd name="connsiteY2058" fmla="*/ 42005 h 809244"/>
                      <a:gd name="connsiteX2059" fmla="*/ 725083 w 928837"/>
                      <a:gd name="connsiteY2059" fmla="*/ 42101 h 809244"/>
                      <a:gd name="connsiteX2060" fmla="*/ 722987 w 928837"/>
                      <a:gd name="connsiteY2060" fmla="*/ 41529 h 809244"/>
                      <a:gd name="connsiteX2061" fmla="*/ 722320 w 928837"/>
                      <a:gd name="connsiteY2061" fmla="*/ 38195 h 809244"/>
                      <a:gd name="connsiteX2062" fmla="*/ 722320 w 928837"/>
                      <a:gd name="connsiteY2062" fmla="*/ 35909 h 809244"/>
                      <a:gd name="connsiteX2063" fmla="*/ 721273 w 928837"/>
                      <a:gd name="connsiteY2063" fmla="*/ 33623 h 809244"/>
                      <a:gd name="connsiteX2064" fmla="*/ 722987 w 928837"/>
                      <a:gd name="connsiteY2064" fmla="*/ 32861 h 809244"/>
                      <a:gd name="connsiteX2065" fmla="*/ 724320 w 928837"/>
                      <a:gd name="connsiteY2065" fmla="*/ 31432 h 809244"/>
                      <a:gd name="connsiteX2066" fmla="*/ 725368 w 928837"/>
                      <a:gd name="connsiteY2066" fmla="*/ 30956 h 809244"/>
                      <a:gd name="connsiteX2067" fmla="*/ 726511 w 928837"/>
                      <a:gd name="connsiteY2067" fmla="*/ 29147 h 809244"/>
                      <a:gd name="connsiteX2068" fmla="*/ 727559 w 928837"/>
                      <a:gd name="connsiteY2068" fmla="*/ 27718 h 809244"/>
                      <a:gd name="connsiteX2069" fmla="*/ 727940 w 928837"/>
                      <a:gd name="connsiteY2069" fmla="*/ 26670 h 809244"/>
                      <a:gd name="connsiteX2070" fmla="*/ 728797 w 928837"/>
                      <a:gd name="connsiteY2070" fmla="*/ 25622 h 809244"/>
                      <a:gd name="connsiteX2071" fmla="*/ 729083 w 928837"/>
                      <a:gd name="connsiteY2071" fmla="*/ 24098 h 809244"/>
                      <a:gd name="connsiteX2072" fmla="*/ 730321 w 928837"/>
                      <a:gd name="connsiteY2072" fmla="*/ 22479 h 809244"/>
                      <a:gd name="connsiteX2073" fmla="*/ 731655 w 928837"/>
                      <a:gd name="connsiteY2073" fmla="*/ 20193 h 809244"/>
                      <a:gd name="connsiteX2074" fmla="*/ 732798 w 928837"/>
                      <a:gd name="connsiteY2074" fmla="*/ 17907 h 809244"/>
                      <a:gd name="connsiteX2075" fmla="*/ 733941 w 928837"/>
                      <a:gd name="connsiteY2075" fmla="*/ 16193 h 809244"/>
                      <a:gd name="connsiteX2076" fmla="*/ 735465 w 928837"/>
                      <a:gd name="connsiteY2076" fmla="*/ 14859 h 809244"/>
                      <a:gd name="connsiteX2077" fmla="*/ 736036 w 928837"/>
                      <a:gd name="connsiteY2077" fmla="*/ 13335 h 809244"/>
                      <a:gd name="connsiteX2078" fmla="*/ 736608 w 928837"/>
                      <a:gd name="connsiteY2078" fmla="*/ 12097 h 809244"/>
                      <a:gd name="connsiteX2079" fmla="*/ 736798 w 928837"/>
                      <a:gd name="connsiteY2079" fmla="*/ 10858 h 809244"/>
                      <a:gd name="connsiteX2080" fmla="*/ 737846 w 928837"/>
                      <a:gd name="connsiteY2080" fmla="*/ 9525 h 809244"/>
                      <a:gd name="connsiteX2081" fmla="*/ 738894 w 928837"/>
                      <a:gd name="connsiteY2081" fmla="*/ 8477 h 809244"/>
                      <a:gd name="connsiteX2082" fmla="*/ 739275 w 928837"/>
                      <a:gd name="connsiteY2082" fmla="*/ 6953 h 809244"/>
                      <a:gd name="connsiteX2083" fmla="*/ 739560 w 928837"/>
                      <a:gd name="connsiteY2083" fmla="*/ 6096 h 809244"/>
                      <a:gd name="connsiteX2084" fmla="*/ 741084 w 928837"/>
                      <a:gd name="connsiteY2084" fmla="*/ 5048 h 809244"/>
                      <a:gd name="connsiteX2085" fmla="*/ 743085 w 928837"/>
                      <a:gd name="connsiteY2085" fmla="*/ 4381 h 809244"/>
                      <a:gd name="connsiteX2086" fmla="*/ 745371 w 928837"/>
                      <a:gd name="connsiteY2086" fmla="*/ 4191 h 809244"/>
                      <a:gd name="connsiteX2087" fmla="*/ 746514 w 928837"/>
                      <a:gd name="connsiteY2087" fmla="*/ 3143 h 809244"/>
                      <a:gd name="connsiteX2088" fmla="*/ 747466 w 928837"/>
                      <a:gd name="connsiteY2088" fmla="*/ 4001 h 809244"/>
                      <a:gd name="connsiteX2089" fmla="*/ 748228 w 928837"/>
                      <a:gd name="connsiteY2089" fmla="*/ 4096 h 809244"/>
                      <a:gd name="connsiteX2090" fmla="*/ 749752 w 928837"/>
                      <a:gd name="connsiteY2090" fmla="*/ 3810 h 809244"/>
                      <a:gd name="connsiteX2091" fmla="*/ 751086 w 928837"/>
                      <a:gd name="connsiteY2091" fmla="*/ 3429 h 809244"/>
                      <a:gd name="connsiteX2092" fmla="*/ 752038 w 928837"/>
                      <a:gd name="connsiteY2092" fmla="*/ 2857 h 809244"/>
                      <a:gd name="connsiteX2093" fmla="*/ 752800 w 928837"/>
                      <a:gd name="connsiteY2093" fmla="*/ 1715 h 809244"/>
                      <a:gd name="connsiteX2094" fmla="*/ 753943 w 928837"/>
                      <a:gd name="connsiteY2094" fmla="*/ 857 h 809244"/>
                      <a:gd name="connsiteX2095" fmla="*/ 756515 w 928837"/>
                      <a:gd name="connsiteY2095" fmla="*/ 191 h 809244"/>
                      <a:gd name="connsiteX2096" fmla="*/ 758706 w 928837"/>
                      <a:gd name="connsiteY2096" fmla="*/ 0 h 809244"/>
                      <a:gd name="connsiteX2097" fmla="*/ 758706 w 928837"/>
                      <a:gd name="connsiteY2097" fmla="*/ 0 h 809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  <a:cxn ang="0">
                        <a:pos x="connsiteX1776" y="connsiteY1776"/>
                      </a:cxn>
                      <a:cxn ang="0">
                        <a:pos x="connsiteX1777" y="connsiteY1777"/>
                      </a:cxn>
                      <a:cxn ang="0">
                        <a:pos x="connsiteX1778" y="connsiteY1778"/>
                      </a:cxn>
                      <a:cxn ang="0">
                        <a:pos x="connsiteX1779" y="connsiteY1779"/>
                      </a:cxn>
                      <a:cxn ang="0">
                        <a:pos x="connsiteX1780" y="connsiteY1780"/>
                      </a:cxn>
                      <a:cxn ang="0">
                        <a:pos x="connsiteX1781" y="connsiteY1781"/>
                      </a:cxn>
                      <a:cxn ang="0">
                        <a:pos x="connsiteX1782" y="connsiteY1782"/>
                      </a:cxn>
                      <a:cxn ang="0">
                        <a:pos x="connsiteX1783" y="connsiteY1783"/>
                      </a:cxn>
                      <a:cxn ang="0">
                        <a:pos x="connsiteX1784" y="connsiteY1784"/>
                      </a:cxn>
                      <a:cxn ang="0">
                        <a:pos x="connsiteX1785" y="connsiteY1785"/>
                      </a:cxn>
                      <a:cxn ang="0">
                        <a:pos x="connsiteX1786" y="connsiteY1786"/>
                      </a:cxn>
                      <a:cxn ang="0">
                        <a:pos x="connsiteX1787" y="connsiteY1787"/>
                      </a:cxn>
                      <a:cxn ang="0">
                        <a:pos x="connsiteX1788" y="connsiteY1788"/>
                      </a:cxn>
                      <a:cxn ang="0">
                        <a:pos x="connsiteX1789" y="connsiteY1789"/>
                      </a:cxn>
                      <a:cxn ang="0">
                        <a:pos x="connsiteX1790" y="connsiteY1790"/>
                      </a:cxn>
                      <a:cxn ang="0">
                        <a:pos x="connsiteX1791" y="connsiteY1791"/>
                      </a:cxn>
                      <a:cxn ang="0">
                        <a:pos x="connsiteX1792" y="connsiteY1792"/>
                      </a:cxn>
                      <a:cxn ang="0">
                        <a:pos x="connsiteX1793" y="connsiteY1793"/>
                      </a:cxn>
                      <a:cxn ang="0">
                        <a:pos x="connsiteX1794" y="connsiteY1794"/>
                      </a:cxn>
                      <a:cxn ang="0">
                        <a:pos x="connsiteX1795" y="connsiteY1795"/>
                      </a:cxn>
                      <a:cxn ang="0">
                        <a:pos x="connsiteX1796" y="connsiteY1796"/>
                      </a:cxn>
                      <a:cxn ang="0">
                        <a:pos x="connsiteX1797" y="connsiteY1797"/>
                      </a:cxn>
                      <a:cxn ang="0">
                        <a:pos x="connsiteX1798" y="connsiteY1798"/>
                      </a:cxn>
                      <a:cxn ang="0">
                        <a:pos x="connsiteX1799" y="connsiteY1799"/>
                      </a:cxn>
                      <a:cxn ang="0">
                        <a:pos x="connsiteX1800" y="connsiteY1800"/>
                      </a:cxn>
                      <a:cxn ang="0">
                        <a:pos x="connsiteX1801" y="connsiteY1801"/>
                      </a:cxn>
                      <a:cxn ang="0">
                        <a:pos x="connsiteX1802" y="connsiteY1802"/>
                      </a:cxn>
                      <a:cxn ang="0">
                        <a:pos x="connsiteX1803" y="connsiteY1803"/>
                      </a:cxn>
                      <a:cxn ang="0">
                        <a:pos x="connsiteX1804" y="connsiteY1804"/>
                      </a:cxn>
                      <a:cxn ang="0">
                        <a:pos x="connsiteX1805" y="connsiteY1805"/>
                      </a:cxn>
                      <a:cxn ang="0">
                        <a:pos x="connsiteX1806" y="connsiteY1806"/>
                      </a:cxn>
                      <a:cxn ang="0">
                        <a:pos x="connsiteX1807" y="connsiteY1807"/>
                      </a:cxn>
                      <a:cxn ang="0">
                        <a:pos x="connsiteX1808" y="connsiteY1808"/>
                      </a:cxn>
                      <a:cxn ang="0">
                        <a:pos x="connsiteX1809" y="connsiteY1809"/>
                      </a:cxn>
                      <a:cxn ang="0">
                        <a:pos x="connsiteX1810" y="connsiteY1810"/>
                      </a:cxn>
                      <a:cxn ang="0">
                        <a:pos x="connsiteX1811" y="connsiteY1811"/>
                      </a:cxn>
                      <a:cxn ang="0">
                        <a:pos x="connsiteX1812" y="connsiteY1812"/>
                      </a:cxn>
                      <a:cxn ang="0">
                        <a:pos x="connsiteX1813" y="connsiteY1813"/>
                      </a:cxn>
                      <a:cxn ang="0">
                        <a:pos x="connsiteX1814" y="connsiteY1814"/>
                      </a:cxn>
                      <a:cxn ang="0">
                        <a:pos x="connsiteX1815" y="connsiteY1815"/>
                      </a:cxn>
                      <a:cxn ang="0">
                        <a:pos x="connsiteX1816" y="connsiteY1816"/>
                      </a:cxn>
                      <a:cxn ang="0">
                        <a:pos x="connsiteX1817" y="connsiteY1817"/>
                      </a:cxn>
                      <a:cxn ang="0">
                        <a:pos x="connsiteX1818" y="connsiteY1818"/>
                      </a:cxn>
                      <a:cxn ang="0">
                        <a:pos x="connsiteX1819" y="connsiteY1819"/>
                      </a:cxn>
                      <a:cxn ang="0">
                        <a:pos x="connsiteX1820" y="connsiteY1820"/>
                      </a:cxn>
                      <a:cxn ang="0">
                        <a:pos x="connsiteX1821" y="connsiteY1821"/>
                      </a:cxn>
                      <a:cxn ang="0">
                        <a:pos x="connsiteX1822" y="connsiteY1822"/>
                      </a:cxn>
                      <a:cxn ang="0">
                        <a:pos x="connsiteX1823" y="connsiteY1823"/>
                      </a:cxn>
                      <a:cxn ang="0">
                        <a:pos x="connsiteX1824" y="connsiteY1824"/>
                      </a:cxn>
                      <a:cxn ang="0">
                        <a:pos x="connsiteX1825" y="connsiteY1825"/>
                      </a:cxn>
                      <a:cxn ang="0">
                        <a:pos x="connsiteX1826" y="connsiteY1826"/>
                      </a:cxn>
                      <a:cxn ang="0">
                        <a:pos x="connsiteX1827" y="connsiteY1827"/>
                      </a:cxn>
                      <a:cxn ang="0">
                        <a:pos x="connsiteX1828" y="connsiteY1828"/>
                      </a:cxn>
                      <a:cxn ang="0">
                        <a:pos x="connsiteX1829" y="connsiteY1829"/>
                      </a:cxn>
                      <a:cxn ang="0">
                        <a:pos x="connsiteX1830" y="connsiteY1830"/>
                      </a:cxn>
                      <a:cxn ang="0">
                        <a:pos x="connsiteX1831" y="connsiteY1831"/>
                      </a:cxn>
                      <a:cxn ang="0">
                        <a:pos x="connsiteX1832" y="connsiteY1832"/>
                      </a:cxn>
                      <a:cxn ang="0">
                        <a:pos x="connsiteX1833" y="connsiteY1833"/>
                      </a:cxn>
                      <a:cxn ang="0">
                        <a:pos x="connsiteX1834" y="connsiteY1834"/>
                      </a:cxn>
                      <a:cxn ang="0">
                        <a:pos x="connsiteX1835" y="connsiteY1835"/>
                      </a:cxn>
                      <a:cxn ang="0">
                        <a:pos x="connsiteX1836" y="connsiteY1836"/>
                      </a:cxn>
                      <a:cxn ang="0">
                        <a:pos x="connsiteX1837" y="connsiteY1837"/>
                      </a:cxn>
                      <a:cxn ang="0">
                        <a:pos x="connsiteX1838" y="connsiteY1838"/>
                      </a:cxn>
                      <a:cxn ang="0">
                        <a:pos x="connsiteX1839" y="connsiteY1839"/>
                      </a:cxn>
                      <a:cxn ang="0">
                        <a:pos x="connsiteX1840" y="connsiteY1840"/>
                      </a:cxn>
                      <a:cxn ang="0">
                        <a:pos x="connsiteX1841" y="connsiteY1841"/>
                      </a:cxn>
                      <a:cxn ang="0">
                        <a:pos x="connsiteX1842" y="connsiteY1842"/>
                      </a:cxn>
                      <a:cxn ang="0">
                        <a:pos x="connsiteX1843" y="connsiteY1843"/>
                      </a:cxn>
                      <a:cxn ang="0">
                        <a:pos x="connsiteX1844" y="connsiteY1844"/>
                      </a:cxn>
                      <a:cxn ang="0">
                        <a:pos x="connsiteX1845" y="connsiteY1845"/>
                      </a:cxn>
                      <a:cxn ang="0">
                        <a:pos x="connsiteX1846" y="connsiteY1846"/>
                      </a:cxn>
                      <a:cxn ang="0">
                        <a:pos x="connsiteX1847" y="connsiteY1847"/>
                      </a:cxn>
                      <a:cxn ang="0">
                        <a:pos x="connsiteX1848" y="connsiteY1848"/>
                      </a:cxn>
                      <a:cxn ang="0">
                        <a:pos x="connsiteX1849" y="connsiteY1849"/>
                      </a:cxn>
                      <a:cxn ang="0">
                        <a:pos x="connsiteX1850" y="connsiteY1850"/>
                      </a:cxn>
                      <a:cxn ang="0">
                        <a:pos x="connsiteX1851" y="connsiteY1851"/>
                      </a:cxn>
                      <a:cxn ang="0">
                        <a:pos x="connsiteX1852" y="connsiteY1852"/>
                      </a:cxn>
                      <a:cxn ang="0">
                        <a:pos x="connsiteX1853" y="connsiteY1853"/>
                      </a:cxn>
                      <a:cxn ang="0">
                        <a:pos x="connsiteX1854" y="connsiteY1854"/>
                      </a:cxn>
                      <a:cxn ang="0">
                        <a:pos x="connsiteX1855" y="connsiteY1855"/>
                      </a:cxn>
                      <a:cxn ang="0">
                        <a:pos x="connsiteX1856" y="connsiteY1856"/>
                      </a:cxn>
                      <a:cxn ang="0">
                        <a:pos x="connsiteX1857" y="connsiteY1857"/>
                      </a:cxn>
                      <a:cxn ang="0">
                        <a:pos x="connsiteX1858" y="connsiteY1858"/>
                      </a:cxn>
                      <a:cxn ang="0">
                        <a:pos x="connsiteX1859" y="connsiteY1859"/>
                      </a:cxn>
                      <a:cxn ang="0">
                        <a:pos x="connsiteX1860" y="connsiteY1860"/>
                      </a:cxn>
                      <a:cxn ang="0">
                        <a:pos x="connsiteX1861" y="connsiteY1861"/>
                      </a:cxn>
                      <a:cxn ang="0">
                        <a:pos x="connsiteX1862" y="connsiteY1862"/>
                      </a:cxn>
                      <a:cxn ang="0">
                        <a:pos x="connsiteX1863" y="connsiteY1863"/>
                      </a:cxn>
                      <a:cxn ang="0">
                        <a:pos x="connsiteX1864" y="connsiteY1864"/>
                      </a:cxn>
                      <a:cxn ang="0">
                        <a:pos x="connsiteX1865" y="connsiteY1865"/>
                      </a:cxn>
                      <a:cxn ang="0">
                        <a:pos x="connsiteX1866" y="connsiteY1866"/>
                      </a:cxn>
                      <a:cxn ang="0">
                        <a:pos x="connsiteX1867" y="connsiteY1867"/>
                      </a:cxn>
                      <a:cxn ang="0">
                        <a:pos x="connsiteX1868" y="connsiteY1868"/>
                      </a:cxn>
                      <a:cxn ang="0">
                        <a:pos x="connsiteX1869" y="connsiteY1869"/>
                      </a:cxn>
                      <a:cxn ang="0">
                        <a:pos x="connsiteX1870" y="connsiteY1870"/>
                      </a:cxn>
                      <a:cxn ang="0">
                        <a:pos x="connsiteX1871" y="connsiteY1871"/>
                      </a:cxn>
                      <a:cxn ang="0">
                        <a:pos x="connsiteX1872" y="connsiteY1872"/>
                      </a:cxn>
                      <a:cxn ang="0">
                        <a:pos x="connsiteX1873" y="connsiteY1873"/>
                      </a:cxn>
                      <a:cxn ang="0">
                        <a:pos x="connsiteX1874" y="connsiteY1874"/>
                      </a:cxn>
                      <a:cxn ang="0">
                        <a:pos x="connsiteX1875" y="connsiteY1875"/>
                      </a:cxn>
                      <a:cxn ang="0">
                        <a:pos x="connsiteX1876" y="connsiteY1876"/>
                      </a:cxn>
                      <a:cxn ang="0">
                        <a:pos x="connsiteX1877" y="connsiteY1877"/>
                      </a:cxn>
                      <a:cxn ang="0">
                        <a:pos x="connsiteX1878" y="connsiteY1878"/>
                      </a:cxn>
                      <a:cxn ang="0">
                        <a:pos x="connsiteX1879" y="connsiteY1879"/>
                      </a:cxn>
                      <a:cxn ang="0">
                        <a:pos x="connsiteX1880" y="connsiteY1880"/>
                      </a:cxn>
                      <a:cxn ang="0">
                        <a:pos x="connsiteX1881" y="connsiteY1881"/>
                      </a:cxn>
                      <a:cxn ang="0">
                        <a:pos x="connsiteX1882" y="connsiteY1882"/>
                      </a:cxn>
                      <a:cxn ang="0">
                        <a:pos x="connsiteX1883" y="connsiteY1883"/>
                      </a:cxn>
                      <a:cxn ang="0">
                        <a:pos x="connsiteX1884" y="connsiteY1884"/>
                      </a:cxn>
                      <a:cxn ang="0">
                        <a:pos x="connsiteX1885" y="connsiteY1885"/>
                      </a:cxn>
                      <a:cxn ang="0">
                        <a:pos x="connsiteX1886" y="connsiteY1886"/>
                      </a:cxn>
                      <a:cxn ang="0">
                        <a:pos x="connsiteX1887" y="connsiteY1887"/>
                      </a:cxn>
                      <a:cxn ang="0">
                        <a:pos x="connsiteX1888" y="connsiteY1888"/>
                      </a:cxn>
                      <a:cxn ang="0">
                        <a:pos x="connsiteX1889" y="connsiteY1889"/>
                      </a:cxn>
                      <a:cxn ang="0">
                        <a:pos x="connsiteX1890" y="connsiteY1890"/>
                      </a:cxn>
                      <a:cxn ang="0">
                        <a:pos x="connsiteX1891" y="connsiteY1891"/>
                      </a:cxn>
                      <a:cxn ang="0">
                        <a:pos x="connsiteX1892" y="connsiteY1892"/>
                      </a:cxn>
                      <a:cxn ang="0">
                        <a:pos x="connsiteX1893" y="connsiteY1893"/>
                      </a:cxn>
                      <a:cxn ang="0">
                        <a:pos x="connsiteX1894" y="connsiteY1894"/>
                      </a:cxn>
                      <a:cxn ang="0">
                        <a:pos x="connsiteX1895" y="connsiteY1895"/>
                      </a:cxn>
                      <a:cxn ang="0">
                        <a:pos x="connsiteX1896" y="connsiteY1896"/>
                      </a:cxn>
                      <a:cxn ang="0">
                        <a:pos x="connsiteX1897" y="connsiteY1897"/>
                      </a:cxn>
                      <a:cxn ang="0">
                        <a:pos x="connsiteX1898" y="connsiteY1898"/>
                      </a:cxn>
                      <a:cxn ang="0">
                        <a:pos x="connsiteX1899" y="connsiteY1899"/>
                      </a:cxn>
                      <a:cxn ang="0">
                        <a:pos x="connsiteX1900" y="connsiteY1900"/>
                      </a:cxn>
                      <a:cxn ang="0">
                        <a:pos x="connsiteX1901" y="connsiteY1901"/>
                      </a:cxn>
                      <a:cxn ang="0">
                        <a:pos x="connsiteX1902" y="connsiteY1902"/>
                      </a:cxn>
                      <a:cxn ang="0">
                        <a:pos x="connsiteX1903" y="connsiteY1903"/>
                      </a:cxn>
                      <a:cxn ang="0">
                        <a:pos x="connsiteX1904" y="connsiteY1904"/>
                      </a:cxn>
                      <a:cxn ang="0">
                        <a:pos x="connsiteX1905" y="connsiteY1905"/>
                      </a:cxn>
                      <a:cxn ang="0">
                        <a:pos x="connsiteX1906" y="connsiteY1906"/>
                      </a:cxn>
                      <a:cxn ang="0">
                        <a:pos x="connsiteX1907" y="connsiteY1907"/>
                      </a:cxn>
                      <a:cxn ang="0">
                        <a:pos x="connsiteX1908" y="connsiteY1908"/>
                      </a:cxn>
                      <a:cxn ang="0">
                        <a:pos x="connsiteX1909" y="connsiteY1909"/>
                      </a:cxn>
                      <a:cxn ang="0">
                        <a:pos x="connsiteX1910" y="connsiteY1910"/>
                      </a:cxn>
                      <a:cxn ang="0">
                        <a:pos x="connsiteX1911" y="connsiteY1911"/>
                      </a:cxn>
                      <a:cxn ang="0">
                        <a:pos x="connsiteX1912" y="connsiteY1912"/>
                      </a:cxn>
                      <a:cxn ang="0">
                        <a:pos x="connsiteX1913" y="connsiteY1913"/>
                      </a:cxn>
                      <a:cxn ang="0">
                        <a:pos x="connsiteX1914" y="connsiteY1914"/>
                      </a:cxn>
                      <a:cxn ang="0">
                        <a:pos x="connsiteX1915" y="connsiteY1915"/>
                      </a:cxn>
                      <a:cxn ang="0">
                        <a:pos x="connsiteX1916" y="connsiteY1916"/>
                      </a:cxn>
                      <a:cxn ang="0">
                        <a:pos x="connsiteX1917" y="connsiteY1917"/>
                      </a:cxn>
                      <a:cxn ang="0">
                        <a:pos x="connsiteX1918" y="connsiteY1918"/>
                      </a:cxn>
                      <a:cxn ang="0">
                        <a:pos x="connsiteX1919" y="connsiteY1919"/>
                      </a:cxn>
                      <a:cxn ang="0">
                        <a:pos x="connsiteX1920" y="connsiteY1920"/>
                      </a:cxn>
                      <a:cxn ang="0">
                        <a:pos x="connsiteX1921" y="connsiteY1921"/>
                      </a:cxn>
                      <a:cxn ang="0">
                        <a:pos x="connsiteX1922" y="connsiteY1922"/>
                      </a:cxn>
                      <a:cxn ang="0">
                        <a:pos x="connsiteX1923" y="connsiteY1923"/>
                      </a:cxn>
                      <a:cxn ang="0">
                        <a:pos x="connsiteX1924" y="connsiteY1924"/>
                      </a:cxn>
                      <a:cxn ang="0">
                        <a:pos x="connsiteX1925" y="connsiteY1925"/>
                      </a:cxn>
                      <a:cxn ang="0">
                        <a:pos x="connsiteX1926" y="connsiteY1926"/>
                      </a:cxn>
                      <a:cxn ang="0">
                        <a:pos x="connsiteX1927" y="connsiteY1927"/>
                      </a:cxn>
                      <a:cxn ang="0">
                        <a:pos x="connsiteX1928" y="connsiteY1928"/>
                      </a:cxn>
                      <a:cxn ang="0">
                        <a:pos x="connsiteX1929" y="connsiteY1929"/>
                      </a:cxn>
                      <a:cxn ang="0">
                        <a:pos x="connsiteX1930" y="connsiteY1930"/>
                      </a:cxn>
                      <a:cxn ang="0">
                        <a:pos x="connsiteX1931" y="connsiteY1931"/>
                      </a:cxn>
                      <a:cxn ang="0">
                        <a:pos x="connsiteX1932" y="connsiteY1932"/>
                      </a:cxn>
                      <a:cxn ang="0">
                        <a:pos x="connsiteX1933" y="connsiteY1933"/>
                      </a:cxn>
                      <a:cxn ang="0">
                        <a:pos x="connsiteX1934" y="connsiteY1934"/>
                      </a:cxn>
                      <a:cxn ang="0">
                        <a:pos x="connsiteX1935" y="connsiteY1935"/>
                      </a:cxn>
                      <a:cxn ang="0">
                        <a:pos x="connsiteX1936" y="connsiteY1936"/>
                      </a:cxn>
                      <a:cxn ang="0">
                        <a:pos x="connsiteX1937" y="connsiteY1937"/>
                      </a:cxn>
                      <a:cxn ang="0">
                        <a:pos x="connsiteX1938" y="connsiteY1938"/>
                      </a:cxn>
                      <a:cxn ang="0">
                        <a:pos x="connsiteX1939" y="connsiteY1939"/>
                      </a:cxn>
                      <a:cxn ang="0">
                        <a:pos x="connsiteX1940" y="connsiteY1940"/>
                      </a:cxn>
                      <a:cxn ang="0">
                        <a:pos x="connsiteX1941" y="connsiteY1941"/>
                      </a:cxn>
                      <a:cxn ang="0">
                        <a:pos x="connsiteX1942" y="connsiteY1942"/>
                      </a:cxn>
                      <a:cxn ang="0">
                        <a:pos x="connsiteX1943" y="connsiteY1943"/>
                      </a:cxn>
                      <a:cxn ang="0">
                        <a:pos x="connsiteX1944" y="connsiteY1944"/>
                      </a:cxn>
                      <a:cxn ang="0">
                        <a:pos x="connsiteX1945" y="connsiteY1945"/>
                      </a:cxn>
                      <a:cxn ang="0">
                        <a:pos x="connsiteX1946" y="connsiteY1946"/>
                      </a:cxn>
                      <a:cxn ang="0">
                        <a:pos x="connsiteX1947" y="connsiteY1947"/>
                      </a:cxn>
                      <a:cxn ang="0">
                        <a:pos x="connsiteX1948" y="connsiteY1948"/>
                      </a:cxn>
                      <a:cxn ang="0">
                        <a:pos x="connsiteX1949" y="connsiteY1949"/>
                      </a:cxn>
                      <a:cxn ang="0">
                        <a:pos x="connsiteX1950" y="connsiteY1950"/>
                      </a:cxn>
                      <a:cxn ang="0">
                        <a:pos x="connsiteX1951" y="connsiteY1951"/>
                      </a:cxn>
                      <a:cxn ang="0">
                        <a:pos x="connsiteX1952" y="connsiteY1952"/>
                      </a:cxn>
                      <a:cxn ang="0">
                        <a:pos x="connsiteX1953" y="connsiteY1953"/>
                      </a:cxn>
                      <a:cxn ang="0">
                        <a:pos x="connsiteX1954" y="connsiteY1954"/>
                      </a:cxn>
                      <a:cxn ang="0">
                        <a:pos x="connsiteX1955" y="connsiteY1955"/>
                      </a:cxn>
                      <a:cxn ang="0">
                        <a:pos x="connsiteX1956" y="connsiteY1956"/>
                      </a:cxn>
                      <a:cxn ang="0">
                        <a:pos x="connsiteX1957" y="connsiteY1957"/>
                      </a:cxn>
                      <a:cxn ang="0">
                        <a:pos x="connsiteX1958" y="connsiteY1958"/>
                      </a:cxn>
                      <a:cxn ang="0">
                        <a:pos x="connsiteX1959" y="connsiteY1959"/>
                      </a:cxn>
                      <a:cxn ang="0">
                        <a:pos x="connsiteX1960" y="connsiteY1960"/>
                      </a:cxn>
                      <a:cxn ang="0">
                        <a:pos x="connsiteX1961" y="connsiteY1961"/>
                      </a:cxn>
                      <a:cxn ang="0">
                        <a:pos x="connsiteX1962" y="connsiteY1962"/>
                      </a:cxn>
                      <a:cxn ang="0">
                        <a:pos x="connsiteX1963" y="connsiteY1963"/>
                      </a:cxn>
                      <a:cxn ang="0">
                        <a:pos x="connsiteX1964" y="connsiteY1964"/>
                      </a:cxn>
                      <a:cxn ang="0">
                        <a:pos x="connsiteX1965" y="connsiteY1965"/>
                      </a:cxn>
                      <a:cxn ang="0">
                        <a:pos x="connsiteX1966" y="connsiteY1966"/>
                      </a:cxn>
                      <a:cxn ang="0">
                        <a:pos x="connsiteX1967" y="connsiteY1967"/>
                      </a:cxn>
                      <a:cxn ang="0">
                        <a:pos x="connsiteX1968" y="connsiteY1968"/>
                      </a:cxn>
                      <a:cxn ang="0">
                        <a:pos x="connsiteX1969" y="connsiteY1969"/>
                      </a:cxn>
                      <a:cxn ang="0">
                        <a:pos x="connsiteX1970" y="connsiteY1970"/>
                      </a:cxn>
                      <a:cxn ang="0">
                        <a:pos x="connsiteX1971" y="connsiteY1971"/>
                      </a:cxn>
                      <a:cxn ang="0">
                        <a:pos x="connsiteX1972" y="connsiteY1972"/>
                      </a:cxn>
                      <a:cxn ang="0">
                        <a:pos x="connsiteX1973" y="connsiteY1973"/>
                      </a:cxn>
                      <a:cxn ang="0">
                        <a:pos x="connsiteX1974" y="connsiteY1974"/>
                      </a:cxn>
                      <a:cxn ang="0">
                        <a:pos x="connsiteX1975" y="connsiteY1975"/>
                      </a:cxn>
                      <a:cxn ang="0">
                        <a:pos x="connsiteX1976" y="connsiteY1976"/>
                      </a:cxn>
                      <a:cxn ang="0">
                        <a:pos x="connsiteX1977" y="connsiteY1977"/>
                      </a:cxn>
                      <a:cxn ang="0">
                        <a:pos x="connsiteX1978" y="connsiteY1978"/>
                      </a:cxn>
                      <a:cxn ang="0">
                        <a:pos x="connsiteX1979" y="connsiteY1979"/>
                      </a:cxn>
                      <a:cxn ang="0">
                        <a:pos x="connsiteX1980" y="connsiteY1980"/>
                      </a:cxn>
                      <a:cxn ang="0">
                        <a:pos x="connsiteX1981" y="connsiteY1981"/>
                      </a:cxn>
                      <a:cxn ang="0">
                        <a:pos x="connsiteX1982" y="connsiteY1982"/>
                      </a:cxn>
                      <a:cxn ang="0">
                        <a:pos x="connsiteX1983" y="connsiteY1983"/>
                      </a:cxn>
                      <a:cxn ang="0">
                        <a:pos x="connsiteX1984" y="connsiteY1984"/>
                      </a:cxn>
                      <a:cxn ang="0">
                        <a:pos x="connsiteX1985" y="connsiteY1985"/>
                      </a:cxn>
                      <a:cxn ang="0">
                        <a:pos x="connsiteX1986" y="connsiteY1986"/>
                      </a:cxn>
                      <a:cxn ang="0">
                        <a:pos x="connsiteX1987" y="connsiteY1987"/>
                      </a:cxn>
                      <a:cxn ang="0">
                        <a:pos x="connsiteX1988" y="connsiteY1988"/>
                      </a:cxn>
                      <a:cxn ang="0">
                        <a:pos x="connsiteX1989" y="connsiteY1989"/>
                      </a:cxn>
                      <a:cxn ang="0">
                        <a:pos x="connsiteX1990" y="connsiteY1990"/>
                      </a:cxn>
                      <a:cxn ang="0">
                        <a:pos x="connsiteX1991" y="connsiteY1991"/>
                      </a:cxn>
                      <a:cxn ang="0">
                        <a:pos x="connsiteX1992" y="connsiteY1992"/>
                      </a:cxn>
                      <a:cxn ang="0">
                        <a:pos x="connsiteX1993" y="connsiteY1993"/>
                      </a:cxn>
                      <a:cxn ang="0">
                        <a:pos x="connsiteX1994" y="connsiteY1994"/>
                      </a:cxn>
                      <a:cxn ang="0">
                        <a:pos x="connsiteX1995" y="connsiteY1995"/>
                      </a:cxn>
                      <a:cxn ang="0">
                        <a:pos x="connsiteX1996" y="connsiteY1996"/>
                      </a:cxn>
                      <a:cxn ang="0">
                        <a:pos x="connsiteX1997" y="connsiteY1997"/>
                      </a:cxn>
                      <a:cxn ang="0">
                        <a:pos x="connsiteX1998" y="connsiteY1998"/>
                      </a:cxn>
                      <a:cxn ang="0">
                        <a:pos x="connsiteX1999" y="connsiteY1999"/>
                      </a:cxn>
                      <a:cxn ang="0">
                        <a:pos x="connsiteX2000" y="connsiteY2000"/>
                      </a:cxn>
                      <a:cxn ang="0">
                        <a:pos x="connsiteX2001" y="connsiteY2001"/>
                      </a:cxn>
                      <a:cxn ang="0">
                        <a:pos x="connsiteX2002" y="connsiteY2002"/>
                      </a:cxn>
                      <a:cxn ang="0">
                        <a:pos x="connsiteX2003" y="connsiteY2003"/>
                      </a:cxn>
                      <a:cxn ang="0">
                        <a:pos x="connsiteX2004" y="connsiteY2004"/>
                      </a:cxn>
                      <a:cxn ang="0">
                        <a:pos x="connsiteX2005" y="connsiteY2005"/>
                      </a:cxn>
                      <a:cxn ang="0">
                        <a:pos x="connsiteX2006" y="connsiteY2006"/>
                      </a:cxn>
                      <a:cxn ang="0">
                        <a:pos x="connsiteX2007" y="connsiteY2007"/>
                      </a:cxn>
                      <a:cxn ang="0">
                        <a:pos x="connsiteX2008" y="connsiteY2008"/>
                      </a:cxn>
                      <a:cxn ang="0">
                        <a:pos x="connsiteX2009" y="connsiteY2009"/>
                      </a:cxn>
                      <a:cxn ang="0">
                        <a:pos x="connsiteX2010" y="connsiteY2010"/>
                      </a:cxn>
                      <a:cxn ang="0">
                        <a:pos x="connsiteX2011" y="connsiteY2011"/>
                      </a:cxn>
                      <a:cxn ang="0">
                        <a:pos x="connsiteX2012" y="connsiteY2012"/>
                      </a:cxn>
                      <a:cxn ang="0">
                        <a:pos x="connsiteX2013" y="connsiteY2013"/>
                      </a:cxn>
                      <a:cxn ang="0">
                        <a:pos x="connsiteX2014" y="connsiteY2014"/>
                      </a:cxn>
                      <a:cxn ang="0">
                        <a:pos x="connsiteX2015" y="connsiteY2015"/>
                      </a:cxn>
                      <a:cxn ang="0">
                        <a:pos x="connsiteX2016" y="connsiteY2016"/>
                      </a:cxn>
                      <a:cxn ang="0">
                        <a:pos x="connsiteX2017" y="connsiteY2017"/>
                      </a:cxn>
                      <a:cxn ang="0">
                        <a:pos x="connsiteX2018" y="connsiteY2018"/>
                      </a:cxn>
                      <a:cxn ang="0">
                        <a:pos x="connsiteX2019" y="connsiteY2019"/>
                      </a:cxn>
                      <a:cxn ang="0">
                        <a:pos x="connsiteX2020" y="connsiteY2020"/>
                      </a:cxn>
                      <a:cxn ang="0">
                        <a:pos x="connsiteX2021" y="connsiteY2021"/>
                      </a:cxn>
                      <a:cxn ang="0">
                        <a:pos x="connsiteX2022" y="connsiteY2022"/>
                      </a:cxn>
                      <a:cxn ang="0">
                        <a:pos x="connsiteX2023" y="connsiteY2023"/>
                      </a:cxn>
                      <a:cxn ang="0">
                        <a:pos x="connsiteX2024" y="connsiteY2024"/>
                      </a:cxn>
                      <a:cxn ang="0">
                        <a:pos x="connsiteX2025" y="connsiteY2025"/>
                      </a:cxn>
                      <a:cxn ang="0">
                        <a:pos x="connsiteX2026" y="connsiteY2026"/>
                      </a:cxn>
                      <a:cxn ang="0">
                        <a:pos x="connsiteX2027" y="connsiteY2027"/>
                      </a:cxn>
                      <a:cxn ang="0">
                        <a:pos x="connsiteX2028" y="connsiteY2028"/>
                      </a:cxn>
                      <a:cxn ang="0">
                        <a:pos x="connsiteX2029" y="connsiteY2029"/>
                      </a:cxn>
                      <a:cxn ang="0">
                        <a:pos x="connsiteX2030" y="connsiteY2030"/>
                      </a:cxn>
                      <a:cxn ang="0">
                        <a:pos x="connsiteX2031" y="connsiteY2031"/>
                      </a:cxn>
                      <a:cxn ang="0">
                        <a:pos x="connsiteX2032" y="connsiteY2032"/>
                      </a:cxn>
                      <a:cxn ang="0">
                        <a:pos x="connsiteX2033" y="connsiteY2033"/>
                      </a:cxn>
                      <a:cxn ang="0">
                        <a:pos x="connsiteX2034" y="connsiteY2034"/>
                      </a:cxn>
                      <a:cxn ang="0">
                        <a:pos x="connsiteX2035" y="connsiteY2035"/>
                      </a:cxn>
                      <a:cxn ang="0">
                        <a:pos x="connsiteX2036" y="connsiteY2036"/>
                      </a:cxn>
                      <a:cxn ang="0">
                        <a:pos x="connsiteX2037" y="connsiteY2037"/>
                      </a:cxn>
                      <a:cxn ang="0">
                        <a:pos x="connsiteX2038" y="connsiteY2038"/>
                      </a:cxn>
                      <a:cxn ang="0">
                        <a:pos x="connsiteX2039" y="connsiteY2039"/>
                      </a:cxn>
                      <a:cxn ang="0">
                        <a:pos x="connsiteX2040" y="connsiteY2040"/>
                      </a:cxn>
                      <a:cxn ang="0">
                        <a:pos x="connsiteX2041" y="connsiteY2041"/>
                      </a:cxn>
                      <a:cxn ang="0">
                        <a:pos x="connsiteX2042" y="connsiteY2042"/>
                      </a:cxn>
                      <a:cxn ang="0">
                        <a:pos x="connsiteX2043" y="connsiteY2043"/>
                      </a:cxn>
                      <a:cxn ang="0">
                        <a:pos x="connsiteX2044" y="connsiteY2044"/>
                      </a:cxn>
                      <a:cxn ang="0">
                        <a:pos x="connsiteX2045" y="connsiteY2045"/>
                      </a:cxn>
                      <a:cxn ang="0">
                        <a:pos x="connsiteX2046" y="connsiteY2046"/>
                      </a:cxn>
                      <a:cxn ang="0">
                        <a:pos x="connsiteX2047" y="connsiteY2047"/>
                      </a:cxn>
                      <a:cxn ang="0">
                        <a:pos x="connsiteX2048" y="connsiteY2048"/>
                      </a:cxn>
                      <a:cxn ang="0">
                        <a:pos x="connsiteX2049" y="connsiteY2049"/>
                      </a:cxn>
                      <a:cxn ang="0">
                        <a:pos x="connsiteX2050" y="connsiteY2050"/>
                      </a:cxn>
                      <a:cxn ang="0">
                        <a:pos x="connsiteX2051" y="connsiteY2051"/>
                      </a:cxn>
                      <a:cxn ang="0">
                        <a:pos x="connsiteX2052" y="connsiteY2052"/>
                      </a:cxn>
                      <a:cxn ang="0">
                        <a:pos x="connsiteX2053" y="connsiteY2053"/>
                      </a:cxn>
                      <a:cxn ang="0">
                        <a:pos x="connsiteX2054" y="connsiteY2054"/>
                      </a:cxn>
                      <a:cxn ang="0">
                        <a:pos x="connsiteX2055" y="connsiteY2055"/>
                      </a:cxn>
                      <a:cxn ang="0">
                        <a:pos x="connsiteX2056" y="connsiteY2056"/>
                      </a:cxn>
                      <a:cxn ang="0">
                        <a:pos x="connsiteX2057" y="connsiteY2057"/>
                      </a:cxn>
                      <a:cxn ang="0">
                        <a:pos x="connsiteX2058" y="connsiteY2058"/>
                      </a:cxn>
                      <a:cxn ang="0">
                        <a:pos x="connsiteX2059" y="connsiteY2059"/>
                      </a:cxn>
                      <a:cxn ang="0">
                        <a:pos x="connsiteX2060" y="connsiteY2060"/>
                      </a:cxn>
                      <a:cxn ang="0">
                        <a:pos x="connsiteX2061" y="connsiteY2061"/>
                      </a:cxn>
                      <a:cxn ang="0">
                        <a:pos x="connsiteX2062" y="connsiteY2062"/>
                      </a:cxn>
                      <a:cxn ang="0">
                        <a:pos x="connsiteX2063" y="connsiteY2063"/>
                      </a:cxn>
                      <a:cxn ang="0">
                        <a:pos x="connsiteX2064" y="connsiteY2064"/>
                      </a:cxn>
                      <a:cxn ang="0">
                        <a:pos x="connsiteX2065" y="connsiteY2065"/>
                      </a:cxn>
                      <a:cxn ang="0">
                        <a:pos x="connsiteX2066" y="connsiteY2066"/>
                      </a:cxn>
                      <a:cxn ang="0">
                        <a:pos x="connsiteX2067" y="connsiteY2067"/>
                      </a:cxn>
                      <a:cxn ang="0">
                        <a:pos x="connsiteX2068" y="connsiteY2068"/>
                      </a:cxn>
                      <a:cxn ang="0">
                        <a:pos x="connsiteX2069" y="connsiteY2069"/>
                      </a:cxn>
                      <a:cxn ang="0">
                        <a:pos x="connsiteX2070" y="connsiteY2070"/>
                      </a:cxn>
                      <a:cxn ang="0">
                        <a:pos x="connsiteX2071" y="connsiteY2071"/>
                      </a:cxn>
                      <a:cxn ang="0">
                        <a:pos x="connsiteX2072" y="connsiteY2072"/>
                      </a:cxn>
                      <a:cxn ang="0">
                        <a:pos x="connsiteX2073" y="connsiteY2073"/>
                      </a:cxn>
                      <a:cxn ang="0">
                        <a:pos x="connsiteX2074" y="connsiteY2074"/>
                      </a:cxn>
                      <a:cxn ang="0">
                        <a:pos x="connsiteX2075" y="connsiteY2075"/>
                      </a:cxn>
                      <a:cxn ang="0">
                        <a:pos x="connsiteX2076" y="connsiteY2076"/>
                      </a:cxn>
                      <a:cxn ang="0">
                        <a:pos x="connsiteX2077" y="connsiteY2077"/>
                      </a:cxn>
                      <a:cxn ang="0">
                        <a:pos x="connsiteX2078" y="connsiteY2078"/>
                      </a:cxn>
                      <a:cxn ang="0">
                        <a:pos x="connsiteX2079" y="connsiteY2079"/>
                      </a:cxn>
                      <a:cxn ang="0">
                        <a:pos x="connsiteX2080" y="connsiteY2080"/>
                      </a:cxn>
                      <a:cxn ang="0">
                        <a:pos x="connsiteX2081" y="connsiteY2081"/>
                      </a:cxn>
                      <a:cxn ang="0">
                        <a:pos x="connsiteX2082" y="connsiteY2082"/>
                      </a:cxn>
                      <a:cxn ang="0">
                        <a:pos x="connsiteX2083" y="connsiteY2083"/>
                      </a:cxn>
                      <a:cxn ang="0">
                        <a:pos x="connsiteX2084" y="connsiteY2084"/>
                      </a:cxn>
                      <a:cxn ang="0">
                        <a:pos x="connsiteX2085" y="connsiteY2085"/>
                      </a:cxn>
                      <a:cxn ang="0">
                        <a:pos x="connsiteX2086" y="connsiteY2086"/>
                      </a:cxn>
                      <a:cxn ang="0">
                        <a:pos x="connsiteX2087" y="connsiteY2087"/>
                      </a:cxn>
                      <a:cxn ang="0">
                        <a:pos x="connsiteX2088" y="connsiteY2088"/>
                      </a:cxn>
                      <a:cxn ang="0">
                        <a:pos x="connsiteX2089" y="connsiteY2089"/>
                      </a:cxn>
                      <a:cxn ang="0">
                        <a:pos x="connsiteX2090" y="connsiteY2090"/>
                      </a:cxn>
                      <a:cxn ang="0">
                        <a:pos x="connsiteX2091" y="connsiteY2091"/>
                      </a:cxn>
                      <a:cxn ang="0">
                        <a:pos x="connsiteX2092" y="connsiteY2092"/>
                      </a:cxn>
                      <a:cxn ang="0">
                        <a:pos x="connsiteX2093" y="connsiteY2093"/>
                      </a:cxn>
                      <a:cxn ang="0">
                        <a:pos x="connsiteX2094" y="connsiteY2094"/>
                      </a:cxn>
                      <a:cxn ang="0">
                        <a:pos x="connsiteX2095" y="connsiteY2095"/>
                      </a:cxn>
                      <a:cxn ang="0">
                        <a:pos x="connsiteX2096" y="connsiteY2096"/>
                      </a:cxn>
                      <a:cxn ang="0">
                        <a:pos x="connsiteX2097" y="connsiteY2097"/>
                      </a:cxn>
                    </a:cxnLst>
                    <a:rect l="l" t="t" r="r" b="b"/>
                    <a:pathLst>
                      <a:path w="928837" h="809244">
                        <a:moveTo>
                          <a:pt x="758706" y="0"/>
                        </a:moveTo>
                        <a:lnTo>
                          <a:pt x="758896" y="0"/>
                        </a:lnTo>
                        <a:cubicBezTo>
                          <a:pt x="758896" y="0"/>
                          <a:pt x="759658" y="572"/>
                          <a:pt x="760230" y="762"/>
                        </a:cubicBezTo>
                        <a:cubicBezTo>
                          <a:pt x="760801" y="953"/>
                          <a:pt x="761563" y="1429"/>
                          <a:pt x="761944" y="1715"/>
                        </a:cubicBezTo>
                        <a:cubicBezTo>
                          <a:pt x="762325" y="2000"/>
                          <a:pt x="762801" y="2762"/>
                          <a:pt x="763373" y="2667"/>
                        </a:cubicBezTo>
                        <a:cubicBezTo>
                          <a:pt x="763944" y="2667"/>
                          <a:pt x="764135" y="2286"/>
                          <a:pt x="764611" y="2953"/>
                        </a:cubicBezTo>
                        <a:cubicBezTo>
                          <a:pt x="765087" y="3524"/>
                          <a:pt x="765278" y="4572"/>
                          <a:pt x="765183" y="5048"/>
                        </a:cubicBezTo>
                        <a:cubicBezTo>
                          <a:pt x="764992" y="5525"/>
                          <a:pt x="764611" y="5810"/>
                          <a:pt x="764992" y="6286"/>
                        </a:cubicBezTo>
                        <a:cubicBezTo>
                          <a:pt x="765373" y="6763"/>
                          <a:pt x="766897" y="7429"/>
                          <a:pt x="767374" y="7429"/>
                        </a:cubicBezTo>
                        <a:cubicBezTo>
                          <a:pt x="767754" y="7429"/>
                          <a:pt x="768135" y="7525"/>
                          <a:pt x="768421" y="7906"/>
                        </a:cubicBezTo>
                        <a:cubicBezTo>
                          <a:pt x="768802" y="8287"/>
                          <a:pt x="769183" y="8573"/>
                          <a:pt x="769278" y="9144"/>
                        </a:cubicBezTo>
                        <a:cubicBezTo>
                          <a:pt x="769278" y="9716"/>
                          <a:pt x="769183" y="9620"/>
                          <a:pt x="769659" y="10001"/>
                        </a:cubicBezTo>
                        <a:cubicBezTo>
                          <a:pt x="770136" y="10382"/>
                          <a:pt x="770898" y="10573"/>
                          <a:pt x="770612" y="11144"/>
                        </a:cubicBezTo>
                        <a:cubicBezTo>
                          <a:pt x="770326" y="11716"/>
                          <a:pt x="770326" y="12668"/>
                          <a:pt x="770136" y="13145"/>
                        </a:cubicBezTo>
                        <a:cubicBezTo>
                          <a:pt x="769945" y="13526"/>
                          <a:pt x="768421" y="14478"/>
                          <a:pt x="768421" y="14764"/>
                        </a:cubicBezTo>
                        <a:cubicBezTo>
                          <a:pt x="768421" y="15050"/>
                          <a:pt x="768040" y="16383"/>
                          <a:pt x="768040" y="17240"/>
                        </a:cubicBezTo>
                        <a:cubicBezTo>
                          <a:pt x="768040" y="18098"/>
                          <a:pt x="767945" y="18955"/>
                          <a:pt x="767469" y="19336"/>
                        </a:cubicBezTo>
                        <a:cubicBezTo>
                          <a:pt x="766992" y="19812"/>
                          <a:pt x="766611" y="20098"/>
                          <a:pt x="766611" y="20479"/>
                        </a:cubicBezTo>
                        <a:cubicBezTo>
                          <a:pt x="766611" y="20955"/>
                          <a:pt x="767088" y="21431"/>
                          <a:pt x="767183" y="21622"/>
                        </a:cubicBezTo>
                        <a:cubicBezTo>
                          <a:pt x="767183" y="21812"/>
                          <a:pt x="767183" y="22479"/>
                          <a:pt x="766707" y="23051"/>
                        </a:cubicBezTo>
                        <a:cubicBezTo>
                          <a:pt x="766231" y="23622"/>
                          <a:pt x="765278" y="25051"/>
                          <a:pt x="765087" y="25432"/>
                        </a:cubicBezTo>
                        <a:cubicBezTo>
                          <a:pt x="764802" y="25813"/>
                          <a:pt x="764992" y="26194"/>
                          <a:pt x="764611" y="26194"/>
                        </a:cubicBezTo>
                        <a:cubicBezTo>
                          <a:pt x="764230" y="26194"/>
                          <a:pt x="763754" y="26575"/>
                          <a:pt x="763754" y="27051"/>
                        </a:cubicBezTo>
                        <a:cubicBezTo>
                          <a:pt x="763754" y="27527"/>
                          <a:pt x="763659" y="28289"/>
                          <a:pt x="763087" y="29051"/>
                        </a:cubicBezTo>
                        <a:cubicBezTo>
                          <a:pt x="762516" y="29813"/>
                          <a:pt x="762040" y="31052"/>
                          <a:pt x="761373" y="31337"/>
                        </a:cubicBezTo>
                        <a:cubicBezTo>
                          <a:pt x="760706" y="31623"/>
                          <a:pt x="759944" y="31909"/>
                          <a:pt x="759849" y="32385"/>
                        </a:cubicBezTo>
                        <a:cubicBezTo>
                          <a:pt x="759753" y="32861"/>
                          <a:pt x="759753" y="33338"/>
                          <a:pt x="759277" y="33719"/>
                        </a:cubicBezTo>
                        <a:cubicBezTo>
                          <a:pt x="758801" y="34100"/>
                          <a:pt x="758229" y="35147"/>
                          <a:pt x="757944" y="35338"/>
                        </a:cubicBezTo>
                        <a:cubicBezTo>
                          <a:pt x="757658" y="35528"/>
                          <a:pt x="757182" y="36100"/>
                          <a:pt x="757563" y="36481"/>
                        </a:cubicBezTo>
                        <a:cubicBezTo>
                          <a:pt x="757849" y="36862"/>
                          <a:pt x="758515" y="36957"/>
                          <a:pt x="758896" y="36862"/>
                        </a:cubicBezTo>
                        <a:cubicBezTo>
                          <a:pt x="759277" y="36671"/>
                          <a:pt x="759563" y="36195"/>
                          <a:pt x="760134" y="36290"/>
                        </a:cubicBezTo>
                        <a:cubicBezTo>
                          <a:pt x="760801" y="36385"/>
                          <a:pt x="761468" y="36385"/>
                          <a:pt x="761563" y="36862"/>
                        </a:cubicBezTo>
                        <a:cubicBezTo>
                          <a:pt x="761659" y="37338"/>
                          <a:pt x="762420" y="38195"/>
                          <a:pt x="762992" y="38195"/>
                        </a:cubicBezTo>
                        <a:cubicBezTo>
                          <a:pt x="763468" y="38195"/>
                          <a:pt x="764421" y="38291"/>
                          <a:pt x="764516" y="38672"/>
                        </a:cubicBezTo>
                        <a:cubicBezTo>
                          <a:pt x="764516" y="39148"/>
                          <a:pt x="764897" y="39624"/>
                          <a:pt x="765373" y="39624"/>
                        </a:cubicBezTo>
                        <a:cubicBezTo>
                          <a:pt x="765850" y="39624"/>
                          <a:pt x="767183" y="39815"/>
                          <a:pt x="767564" y="39910"/>
                        </a:cubicBezTo>
                        <a:cubicBezTo>
                          <a:pt x="767945" y="40005"/>
                          <a:pt x="768231" y="41148"/>
                          <a:pt x="768707" y="40767"/>
                        </a:cubicBezTo>
                        <a:cubicBezTo>
                          <a:pt x="769278" y="40386"/>
                          <a:pt x="769659" y="40291"/>
                          <a:pt x="769945" y="40672"/>
                        </a:cubicBezTo>
                        <a:cubicBezTo>
                          <a:pt x="770326" y="41053"/>
                          <a:pt x="770517" y="41053"/>
                          <a:pt x="771279" y="40862"/>
                        </a:cubicBezTo>
                        <a:cubicBezTo>
                          <a:pt x="772136" y="40577"/>
                          <a:pt x="772422" y="40767"/>
                          <a:pt x="772803" y="41243"/>
                        </a:cubicBezTo>
                        <a:cubicBezTo>
                          <a:pt x="773184" y="41720"/>
                          <a:pt x="772898" y="43053"/>
                          <a:pt x="773184" y="43339"/>
                        </a:cubicBezTo>
                        <a:cubicBezTo>
                          <a:pt x="773374" y="43625"/>
                          <a:pt x="774708" y="44291"/>
                          <a:pt x="774898" y="44863"/>
                        </a:cubicBezTo>
                        <a:cubicBezTo>
                          <a:pt x="775184" y="45434"/>
                          <a:pt x="775470" y="46577"/>
                          <a:pt x="775851" y="46577"/>
                        </a:cubicBezTo>
                        <a:cubicBezTo>
                          <a:pt x="776232" y="46577"/>
                          <a:pt x="777375" y="46577"/>
                          <a:pt x="778042" y="46863"/>
                        </a:cubicBezTo>
                        <a:cubicBezTo>
                          <a:pt x="778708" y="47149"/>
                          <a:pt x="779566" y="46958"/>
                          <a:pt x="780042" y="46958"/>
                        </a:cubicBezTo>
                        <a:cubicBezTo>
                          <a:pt x="780518" y="46958"/>
                          <a:pt x="781947" y="46768"/>
                          <a:pt x="782042" y="46101"/>
                        </a:cubicBezTo>
                        <a:cubicBezTo>
                          <a:pt x="782137" y="45434"/>
                          <a:pt x="781947" y="44958"/>
                          <a:pt x="782423" y="44387"/>
                        </a:cubicBezTo>
                        <a:cubicBezTo>
                          <a:pt x="782899" y="43815"/>
                          <a:pt x="784137" y="41243"/>
                          <a:pt x="784042" y="40957"/>
                        </a:cubicBezTo>
                        <a:cubicBezTo>
                          <a:pt x="783947" y="40672"/>
                          <a:pt x="783757" y="40005"/>
                          <a:pt x="783757" y="40005"/>
                        </a:cubicBezTo>
                        <a:lnTo>
                          <a:pt x="784804" y="39243"/>
                        </a:lnTo>
                        <a:cubicBezTo>
                          <a:pt x="784804" y="39243"/>
                          <a:pt x="784518" y="38291"/>
                          <a:pt x="784804" y="38100"/>
                        </a:cubicBezTo>
                        <a:cubicBezTo>
                          <a:pt x="785090" y="37909"/>
                          <a:pt x="785661" y="36957"/>
                          <a:pt x="785661" y="36290"/>
                        </a:cubicBezTo>
                        <a:cubicBezTo>
                          <a:pt x="785661" y="35624"/>
                          <a:pt x="785471" y="34480"/>
                          <a:pt x="785852" y="34480"/>
                        </a:cubicBezTo>
                        <a:cubicBezTo>
                          <a:pt x="786233" y="34480"/>
                          <a:pt x="786519" y="35243"/>
                          <a:pt x="786804" y="35528"/>
                        </a:cubicBezTo>
                        <a:cubicBezTo>
                          <a:pt x="787090" y="35909"/>
                          <a:pt x="787662" y="36195"/>
                          <a:pt x="788424" y="36195"/>
                        </a:cubicBezTo>
                        <a:cubicBezTo>
                          <a:pt x="789186" y="36195"/>
                          <a:pt x="789472" y="36100"/>
                          <a:pt x="789948" y="35814"/>
                        </a:cubicBezTo>
                        <a:cubicBezTo>
                          <a:pt x="790424" y="35528"/>
                          <a:pt x="790710" y="35433"/>
                          <a:pt x="791091" y="35814"/>
                        </a:cubicBezTo>
                        <a:cubicBezTo>
                          <a:pt x="791472" y="36195"/>
                          <a:pt x="791567" y="37243"/>
                          <a:pt x="792139" y="37624"/>
                        </a:cubicBezTo>
                        <a:cubicBezTo>
                          <a:pt x="792615" y="38005"/>
                          <a:pt x="793186" y="38195"/>
                          <a:pt x="793567" y="38672"/>
                        </a:cubicBezTo>
                        <a:cubicBezTo>
                          <a:pt x="793948" y="39148"/>
                          <a:pt x="794710" y="39815"/>
                          <a:pt x="795091" y="39529"/>
                        </a:cubicBezTo>
                        <a:cubicBezTo>
                          <a:pt x="795472" y="39148"/>
                          <a:pt x="795472" y="38386"/>
                          <a:pt x="795853" y="38957"/>
                        </a:cubicBezTo>
                        <a:cubicBezTo>
                          <a:pt x="796234" y="39433"/>
                          <a:pt x="797092" y="40291"/>
                          <a:pt x="797187" y="40767"/>
                        </a:cubicBezTo>
                        <a:cubicBezTo>
                          <a:pt x="797282" y="41243"/>
                          <a:pt x="797377" y="42196"/>
                          <a:pt x="797377" y="42577"/>
                        </a:cubicBezTo>
                        <a:cubicBezTo>
                          <a:pt x="797377" y="42958"/>
                          <a:pt x="798330" y="43148"/>
                          <a:pt x="798901" y="43148"/>
                        </a:cubicBezTo>
                        <a:cubicBezTo>
                          <a:pt x="799473" y="43148"/>
                          <a:pt x="800616" y="43244"/>
                          <a:pt x="800806" y="43529"/>
                        </a:cubicBezTo>
                        <a:cubicBezTo>
                          <a:pt x="800997" y="43815"/>
                          <a:pt x="801473" y="43815"/>
                          <a:pt x="801949" y="43625"/>
                        </a:cubicBezTo>
                        <a:cubicBezTo>
                          <a:pt x="802426" y="43339"/>
                          <a:pt x="802807" y="42767"/>
                          <a:pt x="803187" y="42767"/>
                        </a:cubicBezTo>
                        <a:cubicBezTo>
                          <a:pt x="803568" y="42767"/>
                          <a:pt x="804140" y="42767"/>
                          <a:pt x="804140" y="43148"/>
                        </a:cubicBezTo>
                        <a:cubicBezTo>
                          <a:pt x="804140" y="43529"/>
                          <a:pt x="804521" y="43720"/>
                          <a:pt x="804902" y="43529"/>
                        </a:cubicBezTo>
                        <a:cubicBezTo>
                          <a:pt x="805283" y="43339"/>
                          <a:pt x="805950" y="42958"/>
                          <a:pt x="806426" y="43053"/>
                        </a:cubicBezTo>
                        <a:cubicBezTo>
                          <a:pt x="806902" y="43148"/>
                          <a:pt x="807283" y="43339"/>
                          <a:pt x="807283" y="43625"/>
                        </a:cubicBezTo>
                        <a:cubicBezTo>
                          <a:pt x="807188" y="44005"/>
                          <a:pt x="806045" y="44196"/>
                          <a:pt x="806521" y="44672"/>
                        </a:cubicBezTo>
                        <a:cubicBezTo>
                          <a:pt x="806998" y="45053"/>
                          <a:pt x="807283" y="45529"/>
                          <a:pt x="807283" y="46196"/>
                        </a:cubicBezTo>
                        <a:cubicBezTo>
                          <a:pt x="807283" y="46863"/>
                          <a:pt x="806998" y="47244"/>
                          <a:pt x="806902" y="47530"/>
                        </a:cubicBezTo>
                        <a:cubicBezTo>
                          <a:pt x="806712" y="47911"/>
                          <a:pt x="806712" y="48292"/>
                          <a:pt x="806426" y="48482"/>
                        </a:cubicBezTo>
                        <a:cubicBezTo>
                          <a:pt x="806045" y="48673"/>
                          <a:pt x="805759" y="49149"/>
                          <a:pt x="805188" y="49340"/>
                        </a:cubicBezTo>
                        <a:cubicBezTo>
                          <a:pt x="804616" y="49530"/>
                          <a:pt x="803854" y="49435"/>
                          <a:pt x="804045" y="50102"/>
                        </a:cubicBezTo>
                        <a:cubicBezTo>
                          <a:pt x="804331" y="50768"/>
                          <a:pt x="804616" y="51816"/>
                          <a:pt x="804331" y="52388"/>
                        </a:cubicBezTo>
                        <a:cubicBezTo>
                          <a:pt x="803950" y="52959"/>
                          <a:pt x="805092" y="53150"/>
                          <a:pt x="805378" y="54293"/>
                        </a:cubicBezTo>
                        <a:cubicBezTo>
                          <a:pt x="805664" y="55435"/>
                          <a:pt x="806426" y="56864"/>
                          <a:pt x="806712" y="56959"/>
                        </a:cubicBezTo>
                        <a:cubicBezTo>
                          <a:pt x="807093" y="57150"/>
                          <a:pt x="808141" y="56293"/>
                          <a:pt x="808236" y="57531"/>
                        </a:cubicBezTo>
                        <a:cubicBezTo>
                          <a:pt x="808331" y="58674"/>
                          <a:pt x="808712" y="59341"/>
                          <a:pt x="808426" y="60103"/>
                        </a:cubicBezTo>
                        <a:cubicBezTo>
                          <a:pt x="808141" y="60865"/>
                          <a:pt x="808712" y="61055"/>
                          <a:pt x="808902" y="61341"/>
                        </a:cubicBezTo>
                        <a:cubicBezTo>
                          <a:pt x="809093" y="61627"/>
                          <a:pt x="809855" y="63151"/>
                          <a:pt x="810141" y="63722"/>
                        </a:cubicBezTo>
                        <a:cubicBezTo>
                          <a:pt x="810426" y="64199"/>
                          <a:pt x="811665" y="65627"/>
                          <a:pt x="811474" y="66389"/>
                        </a:cubicBezTo>
                        <a:cubicBezTo>
                          <a:pt x="811284" y="67247"/>
                          <a:pt x="811379" y="67532"/>
                          <a:pt x="811855" y="67913"/>
                        </a:cubicBezTo>
                        <a:cubicBezTo>
                          <a:pt x="812332" y="68294"/>
                          <a:pt x="812903" y="69532"/>
                          <a:pt x="813570" y="70390"/>
                        </a:cubicBezTo>
                        <a:cubicBezTo>
                          <a:pt x="814141" y="71247"/>
                          <a:pt x="814332" y="72104"/>
                          <a:pt x="814903" y="72485"/>
                        </a:cubicBezTo>
                        <a:cubicBezTo>
                          <a:pt x="815475" y="72866"/>
                          <a:pt x="816142" y="73057"/>
                          <a:pt x="815951" y="73533"/>
                        </a:cubicBezTo>
                        <a:cubicBezTo>
                          <a:pt x="815760" y="74009"/>
                          <a:pt x="814999" y="74390"/>
                          <a:pt x="815760" y="74962"/>
                        </a:cubicBezTo>
                        <a:cubicBezTo>
                          <a:pt x="816427" y="75533"/>
                          <a:pt x="817284" y="75248"/>
                          <a:pt x="817380" y="75724"/>
                        </a:cubicBezTo>
                        <a:cubicBezTo>
                          <a:pt x="817475" y="76105"/>
                          <a:pt x="817189" y="76581"/>
                          <a:pt x="816999" y="76962"/>
                        </a:cubicBezTo>
                        <a:cubicBezTo>
                          <a:pt x="816713" y="77438"/>
                          <a:pt x="817094" y="77629"/>
                          <a:pt x="817475" y="77629"/>
                        </a:cubicBezTo>
                        <a:cubicBezTo>
                          <a:pt x="817856" y="77724"/>
                          <a:pt x="817761" y="78105"/>
                          <a:pt x="817666" y="78677"/>
                        </a:cubicBezTo>
                        <a:cubicBezTo>
                          <a:pt x="817570" y="79153"/>
                          <a:pt x="817570" y="80010"/>
                          <a:pt x="817951" y="80296"/>
                        </a:cubicBezTo>
                        <a:cubicBezTo>
                          <a:pt x="818332" y="80581"/>
                          <a:pt x="818999" y="80296"/>
                          <a:pt x="818999" y="80867"/>
                        </a:cubicBezTo>
                        <a:cubicBezTo>
                          <a:pt x="818999" y="81439"/>
                          <a:pt x="818999" y="82106"/>
                          <a:pt x="819666" y="82201"/>
                        </a:cubicBezTo>
                        <a:cubicBezTo>
                          <a:pt x="820333" y="82296"/>
                          <a:pt x="820999" y="82487"/>
                          <a:pt x="821285" y="82677"/>
                        </a:cubicBezTo>
                        <a:cubicBezTo>
                          <a:pt x="821476" y="83058"/>
                          <a:pt x="821476" y="83439"/>
                          <a:pt x="821476" y="84106"/>
                        </a:cubicBezTo>
                        <a:cubicBezTo>
                          <a:pt x="821476" y="84677"/>
                          <a:pt x="822333" y="85820"/>
                          <a:pt x="822714" y="86201"/>
                        </a:cubicBezTo>
                        <a:cubicBezTo>
                          <a:pt x="823095" y="86582"/>
                          <a:pt x="823857" y="86677"/>
                          <a:pt x="823952" y="86201"/>
                        </a:cubicBezTo>
                        <a:cubicBezTo>
                          <a:pt x="824047" y="85725"/>
                          <a:pt x="825000" y="85820"/>
                          <a:pt x="825476" y="85820"/>
                        </a:cubicBezTo>
                        <a:cubicBezTo>
                          <a:pt x="825952" y="85820"/>
                          <a:pt x="827476" y="86201"/>
                          <a:pt x="828429" y="86296"/>
                        </a:cubicBezTo>
                        <a:cubicBezTo>
                          <a:pt x="829286" y="86487"/>
                          <a:pt x="830143" y="86868"/>
                          <a:pt x="830810" y="86963"/>
                        </a:cubicBezTo>
                        <a:cubicBezTo>
                          <a:pt x="831382" y="87154"/>
                          <a:pt x="832048" y="87725"/>
                          <a:pt x="832334" y="87440"/>
                        </a:cubicBezTo>
                        <a:cubicBezTo>
                          <a:pt x="832620" y="87154"/>
                          <a:pt x="833477" y="85820"/>
                          <a:pt x="834144" y="86011"/>
                        </a:cubicBezTo>
                        <a:cubicBezTo>
                          <a:pt x="834810" y="86201"/>
                          <a:pt x="834906" y="86011"/>
                          <a:pt x="835382" y="85725"/>
                        </a:cubicBezTo>
                        <a:cubicBezTo>
                          <a:pt x="835858" y="85439"/>
                          <a:pt x="837097" y="85535"/>
                          <a:pt x="837097" y="85058"/>
                        </a:cubicBezTo>
                        <a:cubicBezTo>
                          <a:pt x="837097" y="84582"/>
                          <a:pt x="837097" y="84392"/>
                          <a:pt x="837477" y="84296"/>
                        </a:cubicBezTo>
                        <a:cubicBezTo>
                          <a:pt x="837859" y="84201"/>
                          <a:pt x="839001" y="84392"/>
                          <a:pt x="839478" y="84011"/>
                        </a:cubicBezTo>
                        <a:cubicBezTo>
                          <a:pt x="840049" y="83725"/>
                          <a:pt x="840526" y="83534"/>
                          <a:pt x="840526" y="83058"/>
                        </a:cubicBezTo>
                        <a:cubicBezTo>
                          <a:pt x="840526" y="82582"/>
                          <a:pt x="840907" y="82487"/>
                          <a:pt x="841287" y="82201"/>
                        </a:cubicBezTo>
                        <a:cubicBezTo>
                          <a:pt x="841668" y="81915"/>
                          <a:pt x="842240" y="82010"/>
                          <a:pt x="842526" y="81058"/>
                        </a:cubicBezTo>
                        <a:cubicBezTo>
                          <a:pt x="842811" y="80105"/>
                          <a:pt x="842621" y="79534"/>
                          <a:pt x="842811" y="78772"/>
                        </a:cubicBezTo>
                        <a:cubicBezTo>
                          <a:pt x="843002" y="78010"/>
                          <a:pt x="843288" y="77438"/>
                          <a:pt x="843764" y="77819"/>
                        </a:cubicBezTo>
                        <a:cubicBezTo>
                          <a:pt x="844145" y="78200"/>
                          <a:pt x="845478" y="78772"/>
                          <a:pt x="845955" y="78677"/>
                        </a:cubicBezTo>
                        <a:cubicBezTo>
                          <a:pt x="846526" y="78581"/>
                          <a:pt x="847002" y="78200"/>
                          <a:pt x="847479" y="78486"/>
                        </a:cubicBezTo>
                        <a:cubicBezTo>
                          <a:pt x="847955" y="78772"/>
                          <a:pt x="848717" y="79629"/>
                          <a:pt x="849098" y="80010"/>
                        </a:cubicBezTo>
                        <a:cubicBezTo>
                          <a:pt x="849479" y="80391"/>
                          <a:pt x="850622" y="80963"/>
                          <a:pt x="850812" y="80486"/>
                        </a:cubicBezTo>
                        <a:cubicBezTo>
                          <a:pt x="851098" y="80010"/>
                          <a:pt x="851479" y="79629"/>
                          <a:pt x="852051" y="79343"/>
                        </a:cubicBezTo>
                        <a:cubicBezTo>
                          <a:pt x="852717" y="79153"/>
                          <a:pt x="853765" y="79248"/>
                          <a:pt x="854337" y="79058"/>
                        </a:cubicBezTo>
                        <a:cubicBezTo>
                          <a:pt x="854908" y="78867"/>
                          <a:pt x="855099" y="77533"/>
                          <a:pt x="855670" y="77248"/>
                        </a:cubicBezTo>
                        <a:cubicBezTo>
                          <a:pt x="856242" y="77057"/>
                          <a:pt x="857290" y="77248"/>
                          <a:pt x="857766" y="76962"/>
                        </a:cubicBezTo>
                        <a:cubicBezTo>
                          <a:pt x="858242" y="76676"/>
                          <a:pt x="858433" y="76391"/>
                          <a:pt x="858909" y="76581"/>
                        </a:cubicBezTo>
                        <a:cubicBezTo>
                          <a:pt x="859385" y="76676"/>
                          <a:pt x="860433" y="77629"/>
                          <a:pt x="860909" y="78010"/>
                        </a:cubicBezTo>
                        <a:cubicBezTo>
                          <a:pt x="861385" y="78391"/>
                          <a:pt x="861385" y="78867"/>
                          <a:pt x="862052" y="78772"/>
                        </a:cubicBezTo>
                        <a:cubicBezTo>
                          <a:pt x="862719" y="78677"/>
                          <a:pt x="862814" y="78772"/>
                          <a:pt x="863481" y="78772"/>
                        </a:cubicBezTo>
                        <a:cubicBezTo>
                          <a:pt x="864148" y="78772"/>
                          <a:pt x="864719" y="78867"/>
                          <a:pt x="865005" y="78391"/>
                        </a:cubicBezTo>
                        <a:cubicBezTo>
                          <a:pt x="865291" y="77915"/>
                          <a:pt x="865291" y="77629"/>
                          <a:pt x="865195" y="77057"/>
                        </a:cubicBezTo>
                        <a:cubicBezTo>
                          <a:pt x="865100" y="76486"/>
                          <a:pt x="864528" y="74867"/>
                          <a:pt x="865386" y="74486"/>
                        </a:cubicBezTo>
                        <a:cubicBezTo>
                          <a:pt x="866243" y="74104"/>
                          <a:pt x="865862" y="73152"/>
                          <a:pt x="866624" y="73247"/>
                        </a:cubicBezTo>
                        <a:cubicBezTo>
                          <a:pt x="867386" y="73342"/>
                          <a:pt x="869005" y="73057"/>
                          <a:pt x="869291" y="73628"/>
                        </a:cubicBezTo>
                        <a:cubicBezTo>
                          <a:pt x="869672" y="74104"/>
                          <a:pt x="870720" y="75248"/>
                          <a:pt x="871101" y="74962"/>
                        </a:cubicBezTo>
                        <a:cubicBezTo>
                          <a:pt x="871482" y="74676"/>
                          <a:pt x="871958" y="74486"/>
                          <a:pt x="872434" y="74200"/>
                        </a:cubicBezTo>
                        <a:cubicBezTo>
                          <a:pt x="872910" y="73819"/>
                          <a:pt x="874339" y="72866"/>
                          <a:pt x="874339" y="72390"/>
                        </a:cubicBezTo>
                        <a:cubicBezTo>
                          <a:pt x="874244" y="71914"/>
                          <a:pt x="874244" y="70866"/>
                          <a:pt x="875006" y="70866"/>
                        </a:cubicBezTo>
                        <a:cubicBezTo>
                          <a:pt x="875768" y="70866"/>
                          <a:pt x="877006" y="71247"/>
                          <a:pt x="877483" y="70961"/>
                        </a:cubicBezTo>
                        <a:cubicBezTo>
                          <a:pt x="877864" y="70580"/>
                          <a:pt x="877578" y="70390"/>
                          <a:pt x="877768" y="69532"/>
                        </a:cubicBezTo>
                        <a:cubicBezTo>
                          <a:pt x="877959" y="68771"/>
                          <a:pt x="878244" y="68199"/>
                          <a:pt x="878530" y="67723"/>
                        </a:cubicBezTo>
                        <a:cubicBezTo>
                          <a:pt x="878816" y="67342"/>
                          <a:pt x="878911" y="67247"/>
                          <a:pt x="878626" y="66770"/>
                        </a:cubicBezTo>
                        <a:cubicBezTo>
                          <a:pt x="878244" y="66294"/>
                          <a:pt x="877864" y="65913"/>
                          <a:pt x="877864" y="65437"/>
                        </a:cubicBezTo>
                        <a:cubicBezTo>
                          <a:pt x="877864" y="64865"/>
                          <a:pt x="877959" y="64865"/>
                          <a:pt x="878816" y="64484"/>
                        </a:cubicBezTo>
                        <a:cubicBezTo>
                          <a:pt x="879673" y="64103"/>
                          <a:pt x="879483" y="62865"/>
                          <a:pt x="880435" y="62865"/>
                        </a:cubicBezTo>
                        <a:cubicBezTo>
                          <a:pt x="881388" y="62865"/>
                          <a:pt x="881864" y="61341"/>
                          <a:pt x="881578" y="60960"/>
                        </a:cubicBezTo>
                        <a:cubicBezTo>
                          <a:pt x="881292" y="60579"/>
                          <a:pt x="880531" y="59627"/>
                          <a:pt x="880531" y="58674"/>
                        </a:cubicBezTo>
                        <a:cubicBezTo>
                          <a:pt x="880531" y="57722"/>
                          <a:pt x="881102" y="55912"/>
                          <a:pt x="881578" y="55912"/>
                        </a:cubicBezTo>
                        <a:cubicBezTo>
                          <a:pt x="882054" y="55912"/>
                          <a:pt x="881864" y="57055"/>
                          <a:pt x="882435" y="57055"/>
                        </a:cubicBezTo>
                        <a:cubicBezTo>
                          <a:pt x="883102" y="57055"/>
                          <a:pt x="883674" y="56864"/>
                          <a:pt x="884341" y="56864"/>
                        </a:cubicBezTo>
                        <a:cubicBezTo>
                          <a:pt x="885007" y="56864"/>
                          <a:pt x="886341" y="55912"/>
                          <a:pt x="886912" y="56293"/>
                        </a:cubicBezTo>
                        <a:cubicBezTo>
                          <a:pt x="887389" y="56674"/>
                          <a:pt x="887865" y="56959"/>
                          <a:pt x="888151" y="56674"/>
                        </a:cubicBezTo>
                        <a:cubicBezTo>
                          <a:pt x="888436" y="56388"/>
                          <a:pt x="889008" y="55817"/>
                          <a:pt x="889389" y="56483"/>
                        </a:cubicBezTo>
                        <a:cubicBezTo>
                          <a:pt x="889770" y="57055"/>
                          <a:pt x="889865" y="57722"/>
                          <a:pt x="890532" y="58103"/>
                        </a:cubicBezTo>
                        <a:cubicBezTo>
                          <a:pt x="891199" y="58388"/>
                          <a:pt x="894913" y="60674"/>
                          <a:pt x="895675" y="61341"/>
                        </a:cubicBezTo>
                        <a:cubicBezTo>
                          <a:pt x="896533" y="62103"/>
                          <a:pt x="896818" y="62103"/>
                          <a:pt x="897390" y="62960"/>
                        </a:cubicBezTo>
                        <a:cubicBezTo>
                          <a:pt x="897866" y="63818"/>
                          <a:pt x="898914" y="64579"/>
                          <a:pt x="899485" y="65342"/>
                        </a:cubicBezTo>
                        <a:cubicBezTo>
                          <a:pt x="900057" y="66104"/>
                          <a:pt x="900628" y="66389"/>
                          <a:pt x="901390" y="66866"/>
                        </a:cubicBezTo>
                        <a:cubicBezTo>
                          <a:pt x="902152" y="67437"/>
                          <a:pt x="902628" y="67532"/>
                          <a:pt x="903105" y="68199"/>
                        </a:cubicBezTo>
                        <a:cubicBezTo>
                          <a:pt x="903581" y="68771"/>
                          <a:pt x="905295" y="70390"/>
                          <a:pt x="905295" y="70866"/>
                        </a:cubicBezTo>
                        <a:cubicBezTo>
                          <a:pt x="905295" y="71342"/>
                          <a:pt x="905295" y="71723"/>
                          <a:pt x="906248" y="71628"/>
                        </a:cubicBezTo>
                        <a:cubicBezTo>
                          <a:pt x="907201" y="71533"/>
                          <a:pt x="907486" y="71247"/>
                          <a:pt x="908058" y="71628"/>
                        </a:cubicBezTo>
                        <a:lnTo>
                          <a:pt x="908534" y="72009"/>
                        </a:lnTo>
                        <a:cubicBezTo>
                          <a:pt x="909201" y="72962"/>
                          <a:pt x="909106" y="73152"/>
                          <a:pt x="909201" y="73628"/>
                        </a:cubicBezTo>
                        <a:cubicBezTo>
                          <a:pt x="909391" y="74104"/>
                          <a:pt x="909772" y="75057"/>
                          <a:pt x="910344" y="74867"/>
                        </a:cubicBezTo>
                        <a:cubicBezTo>
                          <a:pt x="911010" y="74676"/>
                          <a:pt x="911677" y="74486"/>
                          <a:pt x="911773" y="75057"/>
                        </a:cubicBezTo>
                        <a:cubicBezTo>
                          <a:pt x="911868" y="75629"/>
                          <a:pt x="912439" y="76105"/>
                          <a:pt x="912725" y="75438"/>
                        </a:cubicBezTo>
                        <a:cubicBezTo>
                          <a:pt x="913011" y="74867"/>
                          <a:pt x="913392" y="74771"/>
                          <a:pt x="913582" y="74771"/>
                        </a:cubicBezTo>
                        <a:cubicBezTo>
                          <a:pt x="913773" y="74771"/>
                          <a:pt x="913963" y="74962"/>
                          <a:pt x="913677" y="76010"/>
                        </a:cubicBezTo>
                        <a:cubicBezTo>
                          <a:pt x="913392" y="77057"/>
                          <a:pt x="914630" y="77343"/>
                          <a:pt x="914820" y="77438"/>
                        </a:cubicBezTo>
                        <a:cubicBezTo>
                          <a:pt x="915011" y="77629"/>
                          <a:pt x="916440" y="77915"/>
                          <a:pt x="916249" y="78772"/>
                        </a:cubicBezTo>
                        <a:cubicBezTo>
                          <a:pt x="916154" y="79629"/>
                          <a:pt x="916154" y="80486"/>
                          <a:pt x="916726" y="80677"/>
                        </a:cubicBezTo>
                        <a:cubicBezTo>
                          <a:pt x="917297" y="80867"/>
                          <a:pt x="918535" y="81534"/>
                          <a:pt x="917773" y="82391"/>
                        </a:cubicBezTo>
                        <a:cubicBezTo>
                          <a:pt x="916916" y="83344"/>
                          <a:pt x="916630" y="83725"/>
                          <a:pt x="916630" y="84487"/>
                        </a:cubicBezTo>
                        <a:cubicBezTo>
                          <a:pt x="916630" y="85249"/>
                          <a:pt x="917107" y="86392"/>
                          <a:pt x="916821" y="86392"/>
                        </a:cubicBezTo>
                        <a:cubicBezTo>
                          <a:pt x="916535" y="86392"/>
                          <a:pt x="916440" y="86392"/>
                          <a:pt x="916154" y="85916"/>
                        </a:cubicBezTo>
                        <a:cubicBezTo>
                          <a:pt x="915868" y="85344"/>
                          <a:pt x="915297" y="84868"/>
                          <a:pt x="915297" y="85916"/>
                        </a:cubicBezTo>
                        <a:cubicBezTo>
                          <a:pt x="915297" y="86868"/>
                          <a:pt x="915297" y="87058"/>
                          <a:pt x="915106" y="88011"/>
                        </a:cubicBezTo>
                        <a:cubicBezTo>
                          <a:pt x="915011" y="88487"/>
                          <a:pt x="914916" y="88868"/>
                          <a:pt x="914820" y="89249"/>
                        </a:cubicBezTo>
                        <a:cubicBezTo>
                          <a:pt x="914725" y="89630"/>
                          <a:pt x="914535" y="89916"/>
                          <a:pt x="914344" y="90297"/>
                        </a:cubicBezTo>
                        <a:cubicBezTo>
                          <a:pt x="913963" y="91059"/>
                          <a:pt x="913773" y="90964"/>
                          <a:pt x="913392" y="91154"/>
                        </a:cubicBezTo>
                        <a:cubicBezTo>
                          <a:pt x="913011" y="91345"/>
                          <a:pt x="912725" y="91535"/>
                          <a:pt x="913106" y="91916"/>
                        </a:cubicBezTo>
                        <a:cubicBezTo>
                          <a:pt x="913487" y="92297"/>
                          <a:pt x="913963" y="93440"/>
                          <a:pt x="912820" y="92869"/>
                        </a:cubicBezTo>
                        <a:cubicBezTo>
                          <a:pt x="911677" y="92297"/>
                          <a:pt x="911296" y="93250"/>
                          <a:pt x="911201" y="93631"/>
                        </a:cubicBezTo>
                        <a:cubicBezTo>
                          <a:pt x="911106" y="94012"/>
                          <a:pt x="911773" y="94964"/>
                          <a:pt x="912439" y="95060"/>
                        </a:cubicBezTo>
                        <a:cubicBezTo>
                          <a:pt x="913106" y="95250"/>
                          <a:pt x="914249" y="95726"/>
                          <a:pt x="913677" y="96298"/>
                        </a:cubicBezTo>
                        <a:cubicBezTo>
                          <a:pt x="913011" y="96869"/>
                          <a:pt x="912820" y="97441"/>
                          <a:pt x="913487" y="98489"/>
                        </a:cubicBezTo>
                        <a:cubicBezTo>
                          <a:pt x="914154" y="99536"/>
                          <a:pt x="915297" y="100870"/>
                          <a:pt x="915392" y="101822"/>
                        </a:cubicBezTo>
                        <a:cubicBezTo>
                          <a:pt x="915487" y="102775"/>
                          <a:pt x="915297" y="103442"/>
                          <a:pt x="914249" y="103823"/>
                        </a:cubicBezTo>
                        <a:cubicBezTo>
                          <a:pt x="913201" y="104204"/>
                          <a:pt x="913106" y="104870"/>
                          <a:pt x="912630" y="105918"/>
                        </a:cubicBezTo>
                        <a:cubicBezTo>
                          <a:pt x="912249" y="106680"/>
                          <a:pt x="911773" y="107156"/>
                          <a:pt x="911582" y="107633"/>
                        </a:cubicBezTo>
                        <a:cubicBezTo>
                          <a:pt x="911296" y="108109"/>
                          <a:pt x="911201" y="108204"/>
                          <a:pt x="910534" y="108680"/>
                        </a:cubicBezTo>
                        <a:cubicBezTo>
                          <a:pt x="909772" y="109156"/>
                          <a:pt x="908725" y="109347"/>
                          <a:pt x="909486" y="110300"/>
                        </a:cubicBezTo>
                        <a:cubicBezTo>
                          <a:pt x="910153" y="111157"/>
                          <a:pt x="910344" y="111538"/>
                          <a:pt x="910058" y="111538"/>
                        </a:cubicBezTo>
                        <a:cubicBezTo>
                          <a:pt x="909772" y="111538"/>
                          <a:pt x="908915" y="111062"/>
                          <a:pt x="908915" y="111062"/>
                        </a:cubicBezTo>
                        <a:cubicBezTo>
                          <a:pt x="908915" y="111062"/>
                          <a:pt x="908153" y="110966"/>
                          <a:pt x="908343" y="111442"/>
                        </a:cubicBezTo>
                        <a:cubicBezTo>
                          <a:pt x="908534" y="111919"/>
                          <a:pt x="908820" y="112300"/>
                          <a:pt x="909106" y="112776"/>
                        </a:cubicBezTo>
                        <a:cubicBezTo>
                          <a:pt x="909486" y="113252"/>
                          <a:pt x="909867" y="113824"/>
                          <a:pt x="909486" y="114110"/>
                        </a:cubicBezTo>
                        <a:cubicBezTo>
                          <a:pt x="909106" y="114491"/>
                          <a:pt x="908439" y="115157"/>
                          <a:pt x="908915" y="115729"/>
                        </a:cubicBezTo>
                        <a:cubicBezTo>
                          <a:pt x="909486" y="116300"/>
                          <a:pt x="909486" y="116396"/>
                          <a:pt x="908820" y="116872"/>
                        </a:cubicBezTo>
                        <a:cubicBezTo>
                          <a:pt x="908153" y="117253"/>
                          <a:pt x="908058" y="117348"/>
                          <a:pt x="907867" y="117919"/>
                        </a:cubicBezTo>
                        <a:cubicBezTo>
                          <a:pt x="907677" y="118586"/>
                          <a:pt x="907677" y="119158"/>
                          <a:pt x="908058" y="119539"/>
                        </a:cubicBezTo>
                        <a:cubicBezTo>
                          <a:pt x="908343" y="119920"/>
                          <a:pt x="909106" y="120587"/>
                          <a:pt x="908439" y="121539"/>
                        </a:cubicBezTo>
                        <a:cubicBezTo>
                          <a:pt x="907772" y="122396"/>
                          <a:pt x="907582" y="122396"/>
                          <a:pt x="907201" y="122492"/>
                        </a:cubicBezTo>
                        <a:cubicBezTo>
                          <a:pt x="906819" y="122682"/>
                          <a:pt x="906534" y="123063"/>
                          <a:pt x="906534" y="123920"/>
                        </a:cubicBezTo>
                        <a:cubicBezTo>
                          <a:pt x="906534" y="124777"/>
                          <a:pt x="907582" y="124968"/>
                          <a:pt x="906915" y="125349"/>
                        </a:cubicBezTo>
                        <a:cubicBezTo>
                          <a:pt x="906343" y="125730"/>
                          <a:pt x="905676" y="125635"/>
                          <a:pt x="905391" y="125635"/>
                        </a:cubicBezTo>
                        <a:cubicBezTo>
                          <a:pt x="905105" y="125635"/>
                          <a:pt x="905010" y="125825"/>
                          <a:pt x="904724" y="126492"/>
                        </a:cubicBezTo>
                        <a:cubicBezTo>
                          <a:pt x="904343" y="127159"/>
                          <a:pt x="904057" y="128016"/>
                          <a:pt x="904724" y="128492"/>
                        </a:cubicBezTo>
                        <a:cubicBezTo>
                          <a:pt x="905391" y="128969"/>
                          <a:pt x="905295" y="129064"/>
                          <a:pt x="906058" y="128969"/>
                        </a:cubicBezTo>
                        <a:cubicBezTo>
                          <a:pt x="906819" y="128873"/>
                          <a:pt x="907391" y="129635"/>
                          <a:pt x="906439" y="129921"/>
                        </a:cubicBezTo>
                        <a:cubicBezTo>
                          <a:pt x="905581" y="130112"/>
                          <a:pt x="905295" y="129635"/>
                          <a:pt x="904819" y="130112"/>
                        </a:cubicBezTo>
                        <a:cubicBezTo>
                          <a:pt x="904343" y="130588"/>
                          <a:pt x="904629" y="130683"/>
                          <a:pt x="905295" y="130683"/>
                        </a:cubicBezTo>
                        <a:cubicBezTo>
                          <a:pt x="905867" y="130683"/>
                          <a:pt x="906439" y="131064"/>
                          <a:pt x="906343" y="131540"/>
                        </a:cubicBezTo>
                        <a:cubicBezTo>
                          <a:pt x="906343" y="132112"/>
                          <a:pt x="906343" y="132398"/>
                          <a:pt x="905676" y="132588"/>
                        </a:cubicBezTo>
                        <a:cubicBezTo>
                          <a:pt x="905105" y="132779"/>
                          <a:pt x="904819" y="133064"/>
                          <a:pt x="905010" y="133731"/>
                        </a:cubicBezTo>
                        <a:cubicBezTo>
                          <a:pt x="905200" y="134398"/>
                          <a:pt x="905200" y="134588"/>
                          <a:pt x="904438" y="134588"/>
                        </a:cubicBezTo>
                        <a:cubicBezTo>
                          <a:pt x="903676" y="134588"/>
                          <a:pt x="902628" y="135160"/>
                          <a:pt x="904152" y="135827"/>
                        </a:cubicBezTo>
                        <a:cubicBezTo>
                          <a:pt x="905676" y="136493"/>
                          <a:pt x="905581" y="137541"/>
                          <a:pt x="905772" y="137827"/>
                        </a:cubicBezTo>
                        <a:cubicBezTo>
                          <a:pt x="905962" y="138113"/>
                          <a:pt x="906534" y="139256"/>
                          <a:pt x="906439" y="139732"/>
                        </a:cubicBezTo>
                        <a:cubicBezTo>
                          <a:pt x="906248" y="140303"/>
                          <a:pt x="906248" y="140494"/>
                          <a:pt x="905772" y="140589"/>
                        </a:cubicBezTo>
                        <a:cubicBezTo>
                          <a:pt x="905200" y="140779"/>
                          <a:pt x="904343" y="141065"/>
                          <a:pt x="905105" y="141446"/>
                        </a:cubicBezTo>
                        <a:cubicBezTo>
                          <a:pt x="905772" y="141827"/>
                          <a:pt x="906629" y="141637"/>
                          <a:pt x="906724" y="142494"/>
                        </a:cubicBezTo>
                        <a:cubicBezTo>
                          <a:pt x="906819" y="143066"/>
                          <a:pt x="907010" y="144209"/>
                          <a:pt x="907201" y="145066"/>
                        </a:cubicBezTo>
                        <a:cubicBezTo>
                          <a:pt x="907296" y="145447"/>
                          <a:pt x="907391" y="145828"/>
                          <a:pt x="907391" y="146114"/>
                        </a:cubicBezTo>
                        <a:cubicBezTo>
                          <a:pt x="907582" y="146971"/>
                          <a:pt x="908248" y="148495"/>
                          <a:pt x="907677" y="148781"/>
                        </a:cubicBezTo>
                        <a:cubicBezTo>
                          <a:pt x="907105" y="149066"/>
                          <a:pt x="907010" y="148971"/>
                          <a:pt x="906439" y="148685"/>
                        </a:cubicBezTo>
                        <a:cubicBezTo>
                          <a:pt x="905867" y="148400"/>
                          <a:pt x="905295" y="148495"/>
                          <a:pt x="905200" y="149162"/>
                        </a:cubicBezTo>
                        <a:cubicBezTo>
                          <a:pt x="905200" y="149733"/>
                          <a:pt x="906058" y="151257"/>
                          <a:pt x="906439" y="151257"/>
                        </a:cubicBezTo>
                        <a:cubicBezTo>
                          <a:pt x="906819" y="151257"/>
                          <a:pt x="907772" y="151448"/>
                          <a:pt x="908248" y="151829"/>
                        </a:cubicBezTo>
                        <a:cubicBezTo>
                          <a:pt x="908725" y="152305"/>
                          <a:pt x="909867" y="153638"/>
                          <a:pt x="909867" y="154496"/>
                        </a:cubicBezTo>
                        <a:cubicBezTo>
                          <a:pt x="909867" y="155353"/>
                          <a:pt x="909963" y="156591"/>
                          <a:pt x="910439" y="156972"/>
                        </a:cubicBezTo>
                        <a:cubicBezTo>
                          <a:pt x="910915" y="157258"/>
                          <a:pt x="911868" y="157829"/>
                          <a:pt x="911868" y="158782"/>
                        </a:cubicBezTo>
                        <a:cubicBezTo>
                          <a:pt x="911868" y="159734"/>
                          <a:pt x="912058" y="160782"/>
                          <a:pt x="912344" y="161735"/>
                        </a:cubicBezTo>
                        <a:cubicBezTo>
                          <a:pt x="912725" y="162687"/>
                          <a:pt x="913582" y="163830"/>
                          <a:pt x="913487" y="164497"/>
                        </a:cubicBezTo>
                        <a:cubicBezTo>
                          <a:pt x="913392" y="165164"/>
                          <a:pt x="913582" y="164973"/>
                          <a:pt x="913011" y="166021"/>
                        </a:cubicBezTo>
                        <a:cubicBezTo>
                          <a:pt x="912439" y="167069"/>
                          <a:pt x="912153" y="167831"/>
                          <a:pt x="912439" y="168307"/>
                        </a:cubicBezTo>
                        <a:cubicBezTo>
                          <a:pt x="912725" y="168783"/>
                          <a:pt x="913106" y="169926"/>
                          <a:pt x="913297" y="170212"/>
                        </a:cubicBezTo>
                        <a:cubicBezTo>
                          <a:pt x="913487" y="170498"/>
                          <a:pt x="913773" y="170879"/>
                          <a:pt x="912916" y="171450"/>
                        </a:cubicBezTo>
                        <a:cubicBezTo>
                          <a:pt x="912153" y="172021"/>
                          <a:pt x="912058" y="172117"/>
                          <a:pt x="911677" y="172784"/>
                        </a:cubicBezTo>
                        <a:cubicBezTo>
                          <a:pt x="911296" y="173450"/>
                          <a:pt x="911296" y="173736"/>
                          <a:pt x="911201" y="174117"/>
                        </a:cubicBezTo>
                        <a:cubicBezTo>
                          <a:pt x="911106" y="174498"/>
                          <a:pt x="910534" y="174498"/>
                          <a:pt x="909772" y="174308"/>
                        </a:cubicBezTo>
                        <a:cubicBezTo>
                          <a:pt x="909106" y="174022"/>
                          <a:pt x="908343" y="174308"/>
                          <a:pt x="908153" y="173450"/>
                        </a:cubicBezTo>
                        <a:cubicBezTo>
                          <a:pt x="907962" y="172593"/>
                          <a:pt x="907582" y="172879"/>
                          <a:pt x="907105" y="173355"/>
                        </a:cubicBezTo>
                        <a:cubicBezTo>
                          <a:pt x="906629" y="173736"/>
                          <a:pt x="906439" y="174022"/>
                          <a:pt x="905867" y="174022"/>
                        </a:cubicBezTo>
                        <a:cubicBezTo>
                          <a:pt x="905295" y="174022"/>
                          <a:pt x="905295" y="174117"/>
                          <a:pt x="904724" y="173831"/>
                        </a:cubicBezTo>
                        <a:cubicBezTo>
                          <a:pt x="904152" y="173546"/>
                          <a:pt x="903295" y="173641"/>
                          <a:pt x="903009" y="174308"/>
                        </a:cubicBezTo>
                        <a:cubicBezTo>
                          <a:pt x="902724" y="174879"/>
                          <a:pt x="902628" y="175260"/>
                          <a:pt x="902628" y="175927"/>
                        </a:cubicBezTo>
                        <a:cubicBezTo>
                          <a:pt x="902628" y="176594"/>
                          <a:pt x="902438" y="177070"/>
                          <a:pt x="902057" y="177260"/>
                        </a:cubicBezTo>
                        <a:cubicBezTo>
                          <a:pt x="901676" y="177451"/>
                          <a:pt x="901200" y="177641"/>
                          <a:pt x="901867" y="178213"/>
                        </a:cubicBezTo>
                        <a:cubicBezTo>
                          <a:pt x="902533" y="178784"/>
                          <a:pt x="902819" y="179165"/>
                          <a:pt x="902724" y="180213"/>
                        </a:cubicBezTo>
                        <a:cubicBezTo>
                          <a:pt x="902628" y="181261"/>
                          <a:pt x="902343" y="182118"/>
                          <a:pt x="902152" y="182880"/>
                        </a:cubicBezTo>
                        <a:cubicBezTo>
                          <a:pt x="901962" y="183642"/>
                          <a:pt x="901390" y="184309"/>
                          <a:pt x="901581" y="185071"/>
                        </a:cubicBezTo>
                        <a:cubicBezTo>
                          <a:pt x="901771" y="185833"/>
                          <a:pt x="902248" y="186404"/>
                          <a:pt x="901962" y="186976"/>
                        </a:cubicBezTo>
                        <a:cubicBezTo>
                          <a:pt x="901676" y="187547"/>
                          <a:pt x="901200" y="187357"/>
                          <a:pt x="901104" y="188404"/>
                        </a:cubicBezTo>
                        <a:cubicBezTo>
                          <a:pt x="901009" y="189452"/>
                          <a:pt x="901581" y="191262"/>
                          <a:pt x="900914" y="191452"/>
                        </a:cubicBezTo>
                        <a:cubicBezTo>
                          <a:pt x="900247" y="191643"/>
                          <a:pt x="900057" y="192024"/>
                          <a:pt x="900057" y="192786"/>
                        </a:cubicBezTo>
                        <a:cubicBezTo>
                          <a:pt x="900057" y="193548"/>
                          <a:pt x="900247" y="193643"/>
                          <a:pt x="900438" y="194024"/>
                        </a:cubicBezTo>
                        <a:cubicBezTo>
                          <a:pt x="900628" y="194310"/>
                          <a:pt x="900724" y="194596"/>
                          <a:pt x="900342" y="194977"/>
                        </a:cubicBezTo>
                        <a:cubicBezTo>
                          <a:pt x="899961" y="195358"/>
                          <a:pt x="899771" y="195834"/>
                          <a:pt x="899961" y="196787"/>
                        </a:cubicBezTo>
                        <a:cubicBezTo>
                          <a:pt x="900152" y="197644"/>
                          <a:pt x="900533" y="198025"/>
                          <a:pt x="900628" y="198692"/>
                        </a:cubicBezTo>
                        <a:cubicBezTo>
                          <a:pt x="900628" y="199263"/>
                          <a:pt x="900819" y="200882"/>
                          <a:pt x="900724" y="201549"/>
                        </a:cubicBezTo>
                        <a:cubicBezTo>
                          <a:pt x="900628" y="202216"/>
                          <a:pt x="900724" y="202978"/>
                          <a:pt x="900342" y="203549"/>
                        </a:cubicBezTo>
                        <a:cubicBezTo>
                          <a:pt x="899961" y="204121"/>
                          <a:pt x="899581" y="204597"/>
                          <a:pt x="899295" y="205359"/>
                        </a:cubicBezTo>
                        <a:cubicBezTo>
                          <a:pt x="899009" y="206121"/>
                          <a:pt x="899104" y="206026"/>
                          <a:pt x="899485" y="206883"/>
                        </a:cubicBezTo>
                        <a:cubicBezTo>
                          <a:pt x="899771" y="207740"/>
                          <a:pt x="900342" y="208788"/>
                          <a:pt x="900438" y="208979"/>
                        </a:cubicBezTo>
                        <a:cubicBezTo>
                          <a:pt x="900628" y="209169"/>
                          <a:pt x="900628" y="209360"/>
                          <a:pt x="900533" y="210121"/>
                        </a:cubicBezTo>
                        <a:cubicBezTo>
                          <a:pt x="900438" y="210884"/>
                          <a:pt x="900724" y="211741"/>
                          <a:pt x="901104" y="212789"/>
                        </a:cubicBezTo>
                        <a:cubicBezTo>
                          <a:pt x="901485" y="213836"/>
                          <a:pt x="901962" y="214979"/>
                          <a:pt x="902533" y="215741"/>
                        </a:cubicBezTo>
                        <a:cubicBezTo>
                          <a:pt x="903009" y="216503"/>
                          <a:pt x="903772" y="217456"/>
                          <a:pt x="903772" y="218313"/>
                        </a:cubicBezTo>
                        <a:cubicBezTo>
                          <a:pt x="903772" y="219170"/>
                          <a:pt x="904057" y="220027"/>
                          <a:pt x="904057" y="221361"/>
                        </a:cubicBezTo>
                        <a:cubicBezTo>
                          <a:pt x="904057" y="222599"/>
                          <a:pt x="904152" y="223742"/>
                          <a:pt x="903772" y="224600"/>
                        </a:cubicBezTo>
                        <a:cubicBezTo>
                          <a:pt x="903391" y="225457"/>
                          <a:pt x="903486" y="226028"/>
                          <a:pt x="902724" y="226981"/>
                        </a:cubicBezTo>
                        <a:cubicBezTo>
                          <a:pt x="902152" y="227743"/>
                          <a:pt x="901676" y="227933"/>
                          <a:pt x="901390" y="228314"/>
                        </a:cubicBezTo>
                        <a:cubicBezTo>
                          <a:pt x="901390" y="228314"/>
                          <a:pt x="901676" y="227457"/>
                          <a:pt x="901867" y="226314"/>
                        </a:cubicBezTo>
                        <a:cubicBezTo>
                          <a:pt x="902057" y="225171"/>
                          <a:pt x="901676" y="224314"/>
                          <a:pt x="901390" y="223742"/>
                        </a:cubicBezTo>
                        <a:cubicBezTo>
                          <a:pt x="901009" y="223075"/>
                          <a:pt x="900057" y="222409"/>
                          <a:pt x="899581" y="221552"/>
                        </a:cubicBezTo>
                        <a:cubicBezTo>
                          <a:pt x="899009" y="220694"/>
                          <a:pt x="897676" y="219361"/>
                          <a:pt x="897104" y="218789"/>
                        </a:cubicBezTo>
                        <a:cubicBezTo>
                          <a:pt x="896533" y="218218"/>
                          <a:pt x="895294" y="216694"/>
                          <a:pt x="894913" y="216027"/>
                        </a:cubicBezTo>
                        <a:cubicBezTo>
                          <a:pt x="894532" y="215360"/>
                          <a:pt x="894723" y="214789"/>
                          <a:pt x="894818" y="213741"/>
                        </a:cubicBezTo>
                        <a:cubicBezTo>
                          <a:pt x="894913" y="212598"/>
                          <a:pt x="894532" y="212217"/>
                          <a:pt x="894247" y="211550"/>
                        </a:cubicBezTo>
                        <a:cubicBezTo>
                          <a:pt x="893866" y="210788"/>
                          <a:pt x="894056" y="210884"/>
                          <a:pt x="893484" y="210121"/>
                        </a:cubicBezTo>
                        <a:cubicBezTo>
                          <a:pt x="893008" y="209360"/>
                          <a:pt x="892532" y="208788"/>
                          <a:pt x="891770" y="208598"/>
                        </a:cubicBezTo>
                        <a:cubicBezTo>
                          <a:pt x="891675" y="208598"/>
                          <a:pt x="891579" y="208502"/>
                          <a:pt x="891484" y="208598"/>
                        </a:cubicBezTo>
                        <a:lnTo>
                          <a:pt x="888341" y="213074"/>
                        </a:lnTo>
                        <a:lnTo>
                          <a:pt x="886912" y="214598"/>
                        </a:lnTo>
                        <a:lnTo>
                          <a:pt x="884531" y="218694"/>
                        </a:lnTo>
                        <a:lnTo>
                          <a:pt x="882054" y="223171"/>
                        </a:lnTo>
                        <a:lnTo>
                          <a:pt x="880340" y="225933"/>
                        </a:lnTo>
                        <a:lnTo>
                          <a:pt x="878626" y="229076"/>
                        </a:lnTo>
                        <a:cubicBezTo>
                          <a:pt x="878626" y="229076"/>
                          <a:pt x="875863" y="235267"/>
                          <a:pt x="875482" y="236029"/>
                        </a:cubicBezTo>
                        <a:cubicBezTo>
                          <a:pt x="875101" y="236792"/>
                          <a:pt x="874244" y="237839"/>
                          <a:pt x="873387" y="238506"/>
                        </a:cubicBezTo>
                        <a:cubicBezTo>
                          <a:pt x="872529" y="239077"/>
                          <a:pt x="869386" y="241364"/>
                          <a:pt x="869386" y="241364"/>
                        </a:cubicBezTo>
                        <a:cubicBezTo>
                          <a:pt x="869386" y="241364"/>
                          <a:pt x="867005" y="242506"/>
                          <a:pt x="867005" y="243364"/>
                        </a:cubicBezTo>
                        <a:cubicBezTo>
                          <a:pt x="867005" y="244221"/>
                          <a:pt x="866910" y="246507"/>
                          <a:pt x="866529" y="247555"/>
                        </a:cubicBezTo>
                        <a:cubicBezTo>
                          <a:pt x="866148" y="248602"/>
                          <a:pt x="865386" y="251174"/>
                          <a:pt x="864624" y="251841"/>
                        </a:cubicBezTo>
                        <a:cubicBezTo>
                          <a:pt x="863862" y="252508"/>
                          <a:pt x="861671" y="253746"/>
                          <a:pt x="860909" y="254603"/>
                        </a:cubicBezTo>
                        <a:cubicBezTo>
                          <a:pt x="860147" y="255461"/>
                          <a:pt x="857480" y="257842"/>
                          <a:pt x="857480" y="257842"/>
                        </a:cubicBezTo>
                        <a:lnTo>
                          <a:pt x="855956" y="258985"/>
                        </a:lnTo>
                        <a:lnTo>
                          <a:pt x="853860" y="262033"/>
                        </a:lnTo>
                        <a:cubicBezTo>
                          <a:pt x="853860" y="262033"/>
                          <a:pt x="851860" y="264414"/>
                          <a:pt x="850908" y="265081"/>
                        </a:cubicBezTo>
                        <a:cubicBezTo>
                          <a:pt x="849955" y="265748"/>
                          <a:pt x="848622" y="266605"/>
                          <a:pt x="848336" y="267748"/>
                        </a:cubicBezTo>
                        <a:cubicBezTo>
                          <a:pt x="848050" y="268891"/>
                          <a:pt x="848050" y="269653"/>
                          <a:pt x="848050" y="270415"/>
                        </a:cubicBezTo>
                        <a:cubicBezTo>
                          <a:pt x="848050" y="271177"/>
                          <a:pt x="847765" y="271748"/>
                          <a:pt x="847765" y="272415"/>
                        </a:cubicBezTo>
                        <a:cubicBezTo>
                          <a:pt x="847765" y="273082"/>
                          <a:pt x="847669" y="274130"/>
                          <a:pt x="847669" y="274130"/>
                        </a:cubicBezTo>
                        <a:cubicBezTo>
                          <a:pt x="847669" y="274130"/>
                          <a:pt x="845288" y="276701"/>
                          <a:pt x="845383" y="277273"/>
                        </a:cubicBezTo>
                        <a:lnTo>
                          <a:pt x="845383" y="277559"/>
                        </a:lnTo>
                        <a:cubicBezTo>
                          <a:pt x="845478" y="277654"/>
                          <a:pt x="845574" y="277749"/>
                          <a:pt x="845669" y="277844"/>
                        </a:cubicBezTo>
                        <a:cubicBezTo>
                          <a:pt x="846336" y="278702"/>
                          <a:pt x="846907" y="279273"/>
                          <a:pt x="847765" y="280416"/>
                        </a:cubicBezTo>
                        <a:cubicBezTo>
                          <a:pt x="848622" y="281559"/>
                          <a:pt x="849479" y="282797"/>
                          <a:pt x="850622" y="283845"/>
                        </a:cubicBezTo>
                        <a:cubicBezTo>
                          <a:pt x="851289" y="284417"/>
                          <a:pt x="851479" y="284702"/>
                          <a:pt x="851956" y="285083"/>
                        </a:cubicBezTo>
                        <a:cubicBezTo>
                          <a:pt x="852241" y="285369"/>
                          <a:pt x="852717" y="285655"/>
                          <a:pt x="853479" y="286036"/>
                        </a:cubicBezTo>
                        <a:cubicBezTo>
                          <a:pt x="855289" y="286988"/>
                          <a:pt x="855289" y="286988"/>
                          <a:pt x="855289" y="286988"/>
                        </a:cubicBezTo>
                        <a:cubicBezTo>
                          <a:pt x="855289" y="286988"/>
                          <a:pt x="855670" y="287179"/>
                          <a:pt x="857194" y="287369"/>
                        </a:cubicBezTo>
                        <a:cubicBezTo>
                          <a:pt x="858718" y="287560"/>
                          <a:pt x="860052" y="287941"/>
                          <a:pt x="861671" y="288036"/>
                        </a:cubicBezTo>
                        <a:lnTo>
                          <a:pt x="862147" y="288131"/>
                        </a:lnTo>
                        <a:cubicBezTo>
                          <a:pt x="862052" y="288417"/>
                          <a:pt x="861957" y="288703"/>
                          <a:pt x="861861" y="288893"/>
                        </a:cubicBezTo>
                        <a:cubicBezTo>
                          <a:pt x="861481" y="289274"/>
                          <a:pt x="860337" y="290417"/>
                          <a:pt x="860433" y="291560"/>
                        </a:cubicBezTo>
                        <a:cubicBezTo>
                          <a:pt x="860528" y="292703"/>
                          <a:pt x="860814" y="292798"/>
                          <a:pt x="861195" y="293084"/>
                        </a:cubicBezTo>
                        <a:cubicBezTo>
                          <a:pt x="861576" y="293370"/>
                          <a:pt x="861100" y="294037"/>
                          <a:pt x="861861" y="294037"/>
                        </a:cubicBezTo>
                        <a:cubicBezTo>
                          <a:pt x="862624" y="294037"/>
                          <a:pt x="863195" y="293656"/>
                          <a:pt x="863481" y="293275"/>
                        </a:cubicBezTo>
                        <a:cubicBezTo>
                          <a:pt x="863767" y="292894"/>
                          <a:pt x="864528" y="291846"/>
                          <a:pt x="864719" y="292608"/>
                        </a:cubicBezTo>
                        <a:cubicBezTo>
                          <a:pt x="864909" y="293370"/>
                          <a:pt x="865100" y="294894"/>
                          <a:pt x="865100" y="295466"/>
                        </a:cubicBezTo>
                        <a:cubicBezTo>
                          <a:pt x="865100" y="296037"/>
                          <a:pt x="865386" y="296513"/>
                          <a:pt x="865672" y="297085"/>
                        </a:cubicBezTo>
                        <a:cubicBezTo>
                          <a:pt x="866052" y="297561"/>
                          <a:pt x="865576" y="298514"/>
                          <a:pt x="866434" y="299275"/>
                        </a:cubicBezTo>
                        <a:cubicBezTo>
                          <a:pt x="867291" y="300038"/>
                          <a:pt x="867481" y="300038"/>
                          <a:pt x="868053" y="300323"/>
                        </a:cubicBezTo>
                        <a:cubicBezTo>
                          <a:pt x="868624" y="300609"/>
                          <a:pt x="869386" y="300800"/>
                          <a:pt x="869767" y="301466"/>
                        </a:cubicBezTo>
                        <a:cubicBezTo>
                          <a:pt x="870815" y="301657"/>
                          <a:pt x="872339" y="301657"/>
                          <a:pt x="873196" y="301562"/>
                        </a:cubicBezTo>
                        <a:cubicBezTo>
                          <a:pt x="874244" y="301562"/>
                          <a:pt x="875101" y="300800"/>
                          <a:pt x="875387" y="300133"/>
                        </a:cubicBezTo>
                        <a:cubicBezTo>
                          <a:pt x="875673" y="299371"/>
                          <a:pt x="876244" y="297275"/>
                          <a:pt x="876340" y="296513"/>
                        </a:cubicBezTo>
                        <a:cubicBezTo>
                          <a:pt x="876435" y="295751"/>
                          <a:pt x="877101" y="294418"/>
                          <a:pt x="877673" y="294418"/>
                        </a:cubicBezTo>
                        <a:cubicBezTo>
                          <a:pt x="878340" y="294418"/>
                          <a:pt x="878626" y="294227"/>
                          <a:pt x="879387" y="294989"/>
                        </a:cubicBezTo>
                        <a:cubicBezTo>
                          <a:pt x="879673" y="295275"/>
                          <a:pt x="879959" y="295466"/>
                          <a:pt x="880150" y="295656"/>
                        </a:cubicBezTo>
                        <a:lnTo>
                          <a:pt x="880340" y="295561"/>
                        </a:lnTo>
                        <a:lnTo>
                          <a:pt x="880340" y="295561"/>
                        </a:lnTo>
                        <a:lnTo>
                          <a:pt x="881102" y="294799"/>
                        </a:lnTo>
                        <a:cubicBezTo>
                          <a:pt x="881102" y="294799"/>
                          <a:pt x="881483" y="292989"/>
                          <a:pt x="881483" y="292322"/>
                        </a:cubicBezTo>
                        <a:cubicBezTo>
                          <a:pt x="881483" y="291656"/>
                          <a:pt x="881578" y="290513"/>
                          <a:pt x="881864" y="290227"/>
                        </a:cubicBezTo>
                        <a:cubicBezTo>
                          <a:pt x="882150" y="289941"/>
                          <a:pt x="882817" y="289179"/>
                          <a:pt x="882817" y="289179"/>
                        </a:cubicBezTo>
                        <a:lnTo>
                          <a:pt x="883102" y="288989"/>
                        </a:lnTo>
                        <a:lnTo>
                          <a:pt x="884912" y="288703"/>
                        </a:lnTo>
                        <a:cubicBezTo>
                          <a:pt x="884912" y="288798"/>
                          <a:pt x="884912" y="288798"/>
                          <a:pt x="884912" y="288893"/>
                        </a:cubicBezTo>
                        <a:cubicBezTo>
                          <a:pt x="884722" y="290036"/>
                          <a:pt x="885007" y="290989"/>
                          <a:pt x="884722" y="291941"/>
                        </a:cubicBezTo>
                        <a:cubicBezTo>
                          <a:pt x="884436" y="292894"/>
                          <a:pt x="884341" y="293656"/>
                          <a:pt x="884626" y="294132"/>
                        </a:cubicBezTo>
                        <a:cubicBezTo>
                          <a:pt x="885007" y="294608"/>
                          <a:pt x="885388" y="294704"/>
                          <a:pt x="886150" y="294608"/>
                        </a:cubicBezTo>
                        <a:cubicBezTo>
                          <a:pt x="886912" y="294513"/>
                          <a:pt x="887769" y="294608"/>
                          <a:pt x="887579" y="293656"/>
                        </a:cubicBezTo>
                        <a:cubicBezTo>
                          <a:pt x="887389" y="292703"/>
                          <a:pt x="887103" y="292037"/>
                          <a:pt x="887198" y="291560"/>
                        </a:cubicBezTo>
                        <a:cubicBezTo>
                          <a:pt x="887293" y="291084"/>
                          <a:pt x="888151" y="290608"/>
                          <a:pt x="888246" y="291370"/>
                        </a:cubicBezTo>
                        <a:cubicBezTo>
                          <a:pt x="888341" y="292037"/>
                          <a:pt x="888246" y="292798"/>
                          <a:pt x="888246" y="293275"/>
                        </a:cubicBezTo>
                        <a:cubicBezTo>
                          <a:pt x="888246" y="293846"/>
                          <a:pt x="888246" y="294894"/>
                          <a:pt x="889103" y="294799"/>
                        </a:cubicBezTo>
                        <a:cubicBezTo>
                          <a:pt x="889389" y="294799"/>
                          <a:pt x="889579" y="294704"/>
                          <a:pt x="889675" y="294704"/>
                        </a:cubicBezTo>
                        <a:lnTo>
                          <a:pt x="889770" y="294989"/>
                        </a:lnTo>
                        <a:cubicBezTo>
                          <a:pt x="889770" y="294989"/>
                          <a:pt x="890056" y="296894"/>
                          <a:pt x="890341" y="297561"/>
                        </a:cubicBezTo>
                        <a:cubicBezTo>
                          <a:pt x="890627" y="298228"/>
                          <a:pt x="890532" y="298609"/>
                          <a:pt x="890532" y="298609"/>
                        </a:cubicBezTo>
                        <a:lnTo>
                          <a:pt x="890151" y="300419"/>
                        </a:lnTo>
                        <a:cubicBezTo>
                          <a:pt x="890151" y="300419"/>
                          <a:pt x="888912" y="300895"/>
                          <a:pt x="888055" y="301085"/>
                        </a:cubicBezTo>
                        <a:cubicBezTo>
                          <a:pt x="887198" y="301276"/>
                          <a:pt x="884626" y="301942"/>
                          <a:pt x="883959" y="302323"/>
                        </a:cubicBezTo>
                        <a:cubicBezTo>
                          <a:pt x="883293" y="302705"/>
                          <a:pt x="882150" y="302990"/>
                          <a:pt x="881864" y="303371"/>
                        </a:cubicBezTo>
                        <a:cubicBezTo>
                          <a:pt x="881483" y="303752"/>
                          <a:pt x="881197" y="303752"/>
                          <a:pt x="880626" y="303848"/>
                        </a:cubicBezTo>
                        <a:cubicBezTo>
                          <a:pt x="880054" y="303943"/>
                          <a:pt x="879673" y="304324"/>
                          <a:pt x="879864" y="304705"/>
                        </a:cubicBezTo>
                        <a:cubicBezTo>
                          <a:pt x="879959" y="305086"/>
                          <a:pt x="880626" y="306134"/>
                          <a:pt x="880245" y="306515"/>
                        </a:cubicBezTo>
                        <a:cubicBezTo>
                          <a:pt x="879864" y="306896"/>
                          <a:pt x="879578" y="307086"/>
                          <a:pt x="879387" y="307562"/>
                        </a:cubicBezTo>
                        <a:cubicBezTo>
                          <a:pt x="879197" y="307943"/>
                          <a:pt x="878626" y="308324"/>
                          <a:pt x="878149" y="307943"/>
                        </a:cubicBezTo>
                        <a:cubicBezTo>
                          <a:pt x="877673" y="307562"/>
                          <a:pt x="877578" y="307086"/>
                          <a:pt x="877006" y="307181"/>
                        </a:cubicBezTo>
                        <a:cubicBezTo>
                          <a:pt x="876435" y="307372"/>
                          <a:pt x="874911" y="307848"/>
                          <a:pt x="874816" y="308229"/>
                        </a:cubicBezTo>
                        <a:cubicBezTo>
                          <a:pt x="874816" y="308610"/>
                          <a:pt x="874434" y="308705"/>
                          <a:pt x="874149" y="308324"/>
                        </a:cubicBezTo>
                        <a:cubicBezTo>
                          <a:pt x="873863" y="307943"/>
                          <a:pt x="873863" y="307658"/>
                          <a:pt x="873482" y="307658"/>
                        </a:cubicBezTo>
                        <a:cubicBezTo>
                          <a:pt x="873006" y="307658"/>
                          <a:pt x="873101" y="308039"/>
                          <a:pt x="873196" y="308705"/>
                        </a:cubicBezTo>
                        <a:cubicBezTo>
                          <a:pt x="873292" y="309372"/>
                          <a:pt x="873577" y="309563"/>
                          <a:pt x="873101" y="309753"/>
                        </a:cubicBezTo>
                        <a:cubicBezTo>
                          <a:pt x="872625" y="309848"/>
                          <a:pt x="871767" y="309944"/>
                          <a:pt x="872053" y="310801"/>
                        </a:cubicBezTo>
                        <a:cubicBezTo>
                          <a:pt x="872339" y="311563"/>
                          <a:pt x="873196" y="314230"/>
                          <a:pt x="873196" y="314896"/>
                        </a:cubicBezTo>
                        <a:cubicBezTo>
                          <a:pt x="873196" y="315563"/>
                          <a:pt x="873387" y="316421"/>
                          <a:pt x="873387" y="316421"/>
                        </a:cubicBezTo>
                        <a:lnTo>
                          <a:pt x="878911" y="322040"/>
                        </a:lnTo>
                        <a:cubicBezTo>
                          <a:pt x="878911" y="322040"/>
                          <a:pt x="880626" y="324421"/>
                          <a:pt x="880626" y="324707"/>
                        </a:cubicBezTo>
                        <a:cubicBezTo>
                          <a:pt x="880626" y="325088"/>
                          <a:pt x="879673" y="326136"/>
                          <a:pt x="879768" y="326708"/>
                        </a:cubicBezTo>
                        <a:cubicBezTo>
                          <a:pt x="879864" y="327279"/>
                          <a:pt x="880340" y="328041"/>
                          <a:pt x="879959" y="328327"/>
                        </a:cubicBezTo>
                        <a:cubicBezTo>
                          <a:pt x="879578" y="328613"/>
                          <a:pt x="879387" y="328422"/>
                          <a:pt x="879483" y="328994"/>
                        </a:cubicBezTo>
                        <a:cubicBezTo>
                          <a:pt x="879578" y="329565"/>
                          <a:pt x="880340" y="330232"/>
                          <a:pt x="879864" y="330613"/>
                        </a:cubicBezTo>
                        <a:cubicBezTo>
                          <a:pt x="879292" y="330994"/>
                          <a:pt x="878816" y="331089"/>
                          <a:pt x="878626" y="331565"/>
                        </a:cubicBezTo>
                        <a:cubicBezTo>
                          <a:pt x="878435" y="332042"/>
                          <a:pt x="878244" y="332327"/>
                          <a:pt x="878244" y="332327"/>
                        </a:cubicBezTo>
                        <a:lnTo>
                          <a:pt x="870148" y="335280"/>
                        </a:lnTo>
                        <a:cubicBezTo>
                          <a:pt x="870148" y="335280"/>
                          <a:pt x="873101" y="342805"/>
                          <a:pt x="873101" y="343091"/>
                        </a:cubicBezTo>
                        <a:cubicBezTo>
                          <a:pt x="873101" y="343471"/>
                          <a:pt x="872910" y="345377"/>
                          <a:pt x="872529" y="345472"/>
                        </a:cubicBezTo>
                        <a:cubicBezTo>
                          <a:pt x="872149" y="345567"/>
                          <a:pt x="871672" y="346424"/>
                          <a:pt x="871767" y="346900"/>
                        </a:cubicBezTo>
                        <a:cubicBezTo>
                          <a:pt x="871863" y="347377"/>
                          <a:pt x="872625" y="348615"/>
                          <a:pt x="872625" y="348901"/>
                        </a:cubicBezTo>
                        <a:cubicBezTo>
                          <a:pt x="872720" y="349187"/>
                          <a:pt x="873101" y="349663"/>
                          <a:pt x="873101" y="349663"/>
                        </a:cubicBezTo>
                        <a:cubicBezTo>
                          <a:pt x="873101" y="349663"/>
                          <a:pt x="872053" y="351187"/>
                          <a:pt x="872053" y="351663"/>
                        </a:cubicBezTo>
                        <a:cubicBezTo>
                          <a:pt x="872053" y="352139"/>
                          <a:pt x="872053" y="352996"/>
                          <a:pt x="872053" y="352996"/>
                        </a:cubicBezTo>
                        <a:lnTo>
                          <a:pt x="869672" y="353568"/>
                        </a:lnTo>
                        <a:lnTo>
                          <a:pt x="869291" y="352044"/>
                        </a:lnTo>
                        <a:cubicBezTo>
                          <a:pt x="869291" y="352044"/>
                          <a:pt x="865957" y="351377"/>
                          <a:pt x="865386" y="351187"/>
                        </a:cubicBezTo>
                        <a:cubicBezTo>
                          <a:pt x="864719" y="350996"/>
                          <a:pt x="864719" y="350520"/>
                          <a:pt x="863957" y="350520"/>
                        </a:cubicBezTo>
                        <a:cubicBezTo>
                          <a:pt x="863195" y="350520"/>
                          <a:pt x="863290" y="350139"/>
                          <a:pt x="863195" y="349663"/>
                        </a:cubicBezTo>
                        <a:cubicBezTo>
                          <a:pt x="863100" y="349282"/>
                          <a:pt x="862719" y="347472"/>
                          <a:pt x="862052" y="346805"/>
                        </a:cubicBezTo>
                        <a:cubicBezTo>
                          <a:pt x="861385" y="346139"/>
                          <a:pt x="860528" y="344900"/>
                          <a:pt x="860242" y="344900"/>
                        </a:cubicBezTo>
                        <a:cubicBezTo>
                          <a:pt x="859957" y="344900"/>
                          <a:pt x="857480" y="344996"/>
                          <a:pt x="857575" y="345662"/>
                        </a:cubicBezTo>
                        <a:cubicBezTo>
                          <a:pt x="857670" y="346329"/>
                          <a:pt x="858623" y="348139"/>
                          <a:pt x="858337" y="348234"/>
                        </a:cubicBezTo>
                        <a:cubicBezTo>
                          <a:pt x="857956" y="348329"/>
                          <a:pt x="857480" y="348234"/>
                          <a:pt x="857194" y="348901"/>
                        </a:cubicBezTo>
                        <a:cubicBezTo>
                          <a:pt x="856909" y="349567"/>
                          <a:pt x="856527" y="350520"/>
                          <a:pt x="856242" y="350901"/>
                        </a:cubicBezTo>
                        <a:cubicBezTo>
                          <a:pt x="855956" y="351282"/>
                          <a:pt x="855480" y="352044"/>
                          <a:pt x="855099" y="351568"/>
                        </a:cubicBezTo>
                        <a:cubicBezTo>
                          <a:pt x="854718" y="351092"/>
                          <a:pt x="854718" y="350711"/>
                          <a:pt x="854242" y="350425"/>
                        </a:cubicBezTo>
                        <a:cubicBezTo>
                          <a:pt x="853765" y="350139"/>
                          <a:pt x="853289" y="349472"/>
                          <a:pt x="852717" y="349377"/>
                        </a:cubicBezTo>
                        <a:cubicBezTo>
                          <a:pt x="852146" y="349282"/>
                          <a:pt x="850812" y="349091"/>
                          <a:pt x="850241" y="349091"/>
                        </a:cubicBezTo>
                        <a:cubicBezTo>
                          <a:pt x="849765" y="348996"/>
                          <a:pt x="848717" y="349091"/>
                          <a:pt x="848526" y="348044"/>
                        </a:cubicBezTo>
                        <a:cubicBezTo>
                          <a:pt x="848336" y="347091"/>
                          <a:pt x="848241" y="346805"/>
                          <a:pt x="847574" y="346519"/>
                        </a:cubicBezTo>
                        <a:cubicBezTo>
                          <a:pt x="846907" y="346234"/>
                          <a:pt x="846907" y="345567"/>
                          <a:pt x="846241" y="345567"/>
                        </a:cubicBezTo>
                        <a:cubicBezTo>
                          <a:pt x="845669" y="345567"/>
                          <a:pt x="845288" y="344996"/>
                          <a:pt x="845098" y="344710"/>
                        </a:cubicBezTo>
                        <a:cubicBezTo>
                          <a:pt x="844907" y="344329"/>
                          <a:pt x="845002" y="345281"/>
                          <a:pt x="844240" y="345091"/>
                        </a:cubicBezTo>
                        <a:cubicBezTo>
                          <a:pt x="843478" y="344996"/>
                          <a:pt x="843574" y="344805"/>
                          <a:pt x="843097" y="344710"/>
                        </a:cubicBezTo>
                        <a:cubicBezTo>
                          <a:pt x="842621" y="344710"/>
                          <a:pt x="842526" y="344710"/>
                          <a:pt x="842240" y="344329"/>
                        </a:cubicBezTo>
                        <a:cubicBezTo>
                          <a:pt x="841954" y="343948"/>
                          <a:pt x="841668" y="343853"/>
                          <a:pt x="841383" y="344138"/>
                        </a:cubicBezTo>
                        <a:cubicBezTo>
                          <a:pt x="841192" y="344329"/>
                          <a:pt x="840621" y="344805"/>
                          <a:pt x="840335" y="344615"/>
                        </a:cubicBezTo>
                        <a:cubicBezTo>
                          <a:pt x="840144" y="344424"/>
                          <a:pt x="839573" y="343948"/>
                          <a:pt x="839192" y="343662"/>
                        </a:cubicBezTo>
                        <a:cubicBezTo>
                          <a:pt x="838811" y="343471"/>
                          <a:pt x="838335" y="344234"/>
                          <a:pt x="837763" y="344615"/>
                        </a:cubicBezTo>
                        <a:cubicBezTo>
                          <a:pt x="837192" y="344996"/>
                          <a:pt x="836716" y="345662"/>
                          <a:pt x="837192" y="345853"/>
                        </a:cubicBezTo>
                        <a:cubicBezTo>
                          <a:pt x="837668" y="346043"/>
                          <a:pt x="838620" y="346329"/>
                          <a:pt x="838716" y="346615"/>
                        </a:cubicBezTo>
                        <a:cubicBezTo>
                          <a:pt x="838811" y="346900"/>
                          <a:pt x="838811" y="348425"/>
                          <a:pt x="839192" y="348520"/>
                        </a:cubicBezTo>
                        <a:cubicBezTo>
                          <a:pt x="839573" y="348710"/>
                          <a:pt x="839668" y="348806"/>
                          <a:pt x="839573" y="349282"/>
                        </a:cubicBezTo>
                        <a:cubicBezTo>
                          <a:pt x="839478" y="349758"/>
                          <a:pt x="839668" y="350139"/>
                          <a:pt x="839764" y="350425"/>
                        </a:cubicBezTo>
                        <a:cubicBezTo>
                          <a:pt x="839859" y="350711"/>
                          <a:pt x="840049" y="350996"/>
                          <a:pt x="839478" y="351473"/>
                        </a:cubicBezTo>
                        <a:cubicBezTo>
                          <a:pt x="838906" y="352044"/>
                          <a:pt x="838620" y="352616"/>
                          <a:pt x="838716" y="353187"/>
                        </a:cubicBezTo>
                        <a:cubicBezTo>
                          <a:pt x="838811" y="353759"/>
                          <a:pt x="838811" y="354330"/>
                          <a:pt x="838811" y="354806"/>
                        </a:cubicBezTo>
                        <a:cubicBezTo>
                          <a:pt x="838811" y="355283"/>
                          <a:pt x="838430" y="355378"/>
                          <a:pt x="838049" y="355664"/>
                        </a:cubicBezTo>
                        <a:cubicBezTo>
                          <a:pt x="837668" y="355854"/>
                          <a:pt x="837382" y="356330"/>
                          <a:pt x="837192" y="356616"/>
                        </a:cubicBezTo>
                        <a:cubicBezTo>
                          <a:pt x="837001" y="356902"/>
                          <a:pt x="837097" y="357092"/>
                          <a:pt x="836716" y="356997"/>
                        </a:cubicBezTo>
                        <a:cubicBezTo>
                          <a:pt x="836239" y="356902"/>
                          <a:pt x="835668" y="356807"/>
                          <a:pt x="835573" y="357378"/>
                        </a:cubicBezTo>
                        <a:cubicBezTo>
                          <a:pt x="835477" y="357950"/>
                          <a:pt x="836049" y="358331"/>
                          <a:pt x="836334" y="358426"/>
                        </a:cubicBezTo>
                        <a:cubicBezTo>
                          <a:pt x="836620" y="358616"/>
                          <a:pt x="836620" y="359092"/>
                          <a:pt x="837192" y="359378"/>
                        </a:cubicBezTo>
                        <a:cubicBezTo>
                          <a:pt x="837668" y="359569"/>
                          <a:pt x="838906" y="359855"/>
                          <a:pt x="839383" y="359855"/>
                        </a:cubicBezTo>
                        <a:cubicBezTo>
                          <a:pt x="839859" y="359855"/>
                          <a:pt x="840430" y="359855"/>
                          <a:pt x="840907" y="359855"/>
                        </a:cubicBezTo>
                        <a:cubicBezTo>
                          <a:pt x="841383" y="359855"/>
                          <a:pt x="841573" y="360140"/>
                          <a:pt x="841668" y="359473"/>
                        </a:cubicBezTo>
                        <a:cubicBezTo>
                          <a:pt x="841764" y="358807"/>
                          <a:pt x="842050" y="358616"/>
                          <a:pt x="842621" y="358331"/>
                        </a:cubicBezTo>
                        <a:cubicBezTo>
                          <a:pt x="843192" y="358045"/>
                          <a:pt x="844526" y="357950"/>
                          <a:pt x="844907" y="357950"/>
                        </a:cubicBezTo>
                        <a:cubicBezTo>
                          <a:pt x="845383" y="357854"/>
                          <a:pt x="846145" y="357854"/>
                          <a:pt x="846622" y="358140"/>
                        </a:cubicBezTo>
                        <a:cubicBezTo>
                          <a:pt x="847098" y="358521"/>
                          <a:pt x="847193" y="358997"/>
                          <a:pt x="847479" y="359473"/>
                        </a:cubicBezTo>
                        <a:cubicBezTo>
                          <a:pt x="847765" y="359950"/>
                          <a:pt x="847765" y="360712"/>
                          <a:pt x="848145" y="360998"/>
                        </a:cubicBezTo>
                        <a:cubicBezTo>
                          <a:pt x="848526" y="361283"/>
                          <a:pt x="849098" y="362712"/>
                          <a:pt x="848717" y="362903"/>
                        </a:cubicBezTo>
                        <a:cubicBezTo>
                          <a:pt x="848336" y="362998"/>
                          <a:pt x="847574" y="363093"/>
                          <a:pt x="847955" y="363855"/>
                        </a:cubicBezTo>
                        <a:cubicBezTo>
                          <a:pt x="848336" y="364522"/>
                          <a:pt x="849003" y="364903"/>
                          <a:pt x="849193" y="365474"/>
                        </a:cubicBezTo>
                        <a:cubicBezTo>
                          <a:pt x="849384" y="366046"/>
                          <a:pt x="849860" y="367856"/>
                          <a:pt x="850812" y="367951"/>
                        </a:cubicBezTo>
                        <a:cubicBezTo>
                          <a:pt x="851765" y="368046"/>
                          <a:pt x="854337" y="369094"/>
                          <a:pt x="854813" y="369094"/>
                        </a:cubicBezTo>
                        <a:cubicBezTo>
                          <a:pt x="855289" y="369094"/>
                          <a:pt x="855670" y="369094"/>
                          <a:pt x="855956" y="369570"/>
                        </a:cubicBezTo>
                        <a:cubicBezTo>
                          <a:pt x="856337" y="369951"/>
                          <a:pt x="856527" y="370713"/>
                          <a:pt x="856527" y="370713"/>
                        </a:cubicBezTo>
                        <a:cubicBezTo>
                          <a:pt x="856527" y="370713"/>
                          <a:pt x="855670" y="372332"/>
                          <a:pt x="855861" y="373190"/>
                        </a:cubicBezTo>
                        <a:cubicBezTo>
                          <a:pt x="855956" y="374047"/>
                          <a:pt x="856623" y="376238"/>
                          <a:pt x="856623" y="376238"/>
                        </a:cubicBezTo>
                        <a:lnTo>
                          <a:pt x="859766" y="376619"/>
                        </a:lnTo>
                        <a:cubicBezTo>
                          <a:pt x="859766" y="376619"/>
                          <a:pt x="860337" y="378905"/>
                          <a:pt x="860052" y="380143"/>
                        </a:cubicBezTo>
                        <a:cubicBezTo>
                          <a:pt x="859671" y="381381"/>
                          <a:pt x="859290" y="381476"/>
                          <a:pt x="858718" y="381476"/>
                        </a:cubicBezTo>
                        <a:cubicBezTo>
                          <a:pt x="858242" y="381476"/>
                          <a:pt x="857385" y="381667"/>
                          <a:pt x="857385" y="381667"/>
                        </a:cubicBezTo>
                        <a:lnTo>
                          <a:pt x="856623" y="383858"/>
                        </a:lnTo>
                        <a:cubicBezTo>
                          <a:pt x="856623" y="383858"/>
                          <a:pt x="857575" y="386048"/>
                          <a:pt x="857575" y="386810"/>
                        </a:cubicBezTo>
                        <a:cubicBezTo>
                          <a:pt x="857575" y="387477"/>
                          <a:pt x="857670" y="389287"/>
                          <a:pt x="857290" y="389763"/>
                        </a:cubicBezTo>
                        <a:cubicBezTo>
                          <a:pt x="856909" y="390239"/>
                          <a:pt x="856813" y="390620"/>
                          <a:pt x="856813" y="390620"/>
                        </a:cubicBezTo>
                        <a:lnTo>
                          <a:pt x="857766" y="393002"/>
                        </a:lnTo>
                        <a:cubicBezTo>
                          <a:pt x="857766" y="393002"/>
                          <a:pt x="857956" y="394716"/>
                          <a:pt x="857670" y="394907"/>
                        </a:cubicBezTo>
                        <a:cubicBezTo>
                          <a:pt x="857480" y="395002"/>
                          <a:pt x="856623" y="395097"/>
                          <a:pt x="856813" y="395764"/>
                        </a:cubicBezTo>
                        <a:cubicBezTo>
                          <a:pt x="857004" y="396335"/>
                          <a:pt x="857670" y="396526"/>
                          <a:pt x="858051" y="396907"/>
                        </a:cubicBezTo>
                        <a:cubicBezTo>
                          <a:pt x="858433" y="397288"/>
                          <a:pt x="859099" y="398526"/>
                          <a:pt x="859194" y="399193"/>
                        </a:cubicBezTo>
                        <a:cubicBezTo>
                          <a:pt x="859290" y="399860"/>
                          <a:pt x="859290" y="400336"/>
                          <a:pt x="859480" y="400717"/>
                        </a:cubicBezTo>
                        <a:cubicBezTo>
                          <a:pt x="859576" y="401098"/>
                          <a:pt x="859861" y="401098"/>
                          <a:pt x="860528" y="401003"/>
                        </a:cubicBezTo>
                        <a:cubicBezTo>
                          <a:pt x="861195" y="400907"/>
                          <a:pt x="862052" y="400907"/>
                          <a:pt x="861957" y="401193"/>
                        </a:cubicBezTo>
                        <a:cubicBezTo>
                          <a:pt x="861957" y="401574"/>
                          <a:pt x="861481" y="402050"/>
                          <a:pt x="861100" y="401860"/>
                        </a:cubicBezTo>
                        <a:cubicBezTo>
                          <a:pt x="860718" y="401765"/>
                          <a:pt x="860147" y="401765"/>
                          <a:pt x="859957" y="402241"/>
                        </a:cubicBezTo>
                        <a:cubicBezTo>
                          <a:pt x="859861" y="402717"/>
                          <a:pt x="860052" y="403193"/>
                          <a:pt x="860433" y="403098"/>
                        </a:cubicBezTo>
                        <a:cubicBezTo>
                          <a:pt x="860909" y="403003"/>
                          <a:pt x="861671" y="402336"/>
                          <a:pt x="861861" y="402717"/>
                        </a:cubicBezTo>
                        <a:cubicBezTo>
                          <a:pt x="862052" y="403098"/>
                          <a:pt x="861957" y="403765"/>
                          <a:pt x="861671" y="404050"/>
                        </a:cubicBezTo>
                        <a:cubicBezTo>
                          <a:pt x="861290" y="404336"/>
                          <a:pt x="860814" y="404527"/>
                          <a:pt x="860909" y="405289"/>
                        </a:cubicBezTo>
                        <a:cubicBezTo>
                          <a:pt x="861004" y="406051"/>
                          <a:pt x="860718" y="406432"/>
                          <a:pt x="861100" y="407670"/>
                        </a:cubicBezTo>
                        <a:cubicBezTo>
                          <a:pt x="861576" y="408908"/>
                          <a:pt x="862528" y="409289"/>
                          <a:pt x="862528" y="409861"/>
                        </a:cubicBezTo>
                        <a:cubicBezTo>
                          <a:pt x="862528" y="410432"/>
                          <a:pt x="863100" y="410432"/>
                          <a:pt x="863576" y="410623"/>
                        </a:cubicBezTo>
                        <a:cubicBezTo>
                          <a:pt x="864052" y="410718"/>
                          <a:pt x="864814" y="411004"/>
                          <a:pt x="865386" y="411575"/>
                        </a:cubicBezTo>
                        <a:cubicBezTo>
                          <a:pt x="865957" y="412147"/>
                          <a:pt x="866243" y="413004"/>
                          <a:pt x="866148" y="413480"/>
                        </a:cubicBezTo>
                        <a:cubicBezTo>
                          <a:pt x="866052" y="413957"/>
                          <a:pt x="866719" y="414623"/>
                          <a:pt x="867100" y="414623"/>
                        </a:cubicBezTo>
                        <a:cubicBezTo>
                          <a:pt x="867576" y="414623"/>
                          <a:pt x="868529" y="414242"/>
                          <a:pt x="868529" y="414242"/>
                        </a:cubicBezTo>
                        <a:cubicBezTo>
                          <a:pt x="868529" y="414242"/>
                          <a:pt x="869386" y="416528"/>
                          <a:pt x="869672" y="418338"/>
                        </a:cubicBezTo>
                        <a:cubicBezTo>
                          <a:pt x="870053" y="420148"/>
                          <a:pt x="870529" y="421958"/>
                          <a:pt x="870243" y="422815"/>
                        </a:cubicBezTo>
                        <a:cubicBezTo>
                          <a:pt x="870053" y="423672"/>
                          <a:pt x="869577" y="424339"/>
                          <a:pt x="870243" y="424815"/>
                        </a:cubicBezTo>
                        <a:cubicBezTo>
                          <a:pt x="870815" y="425291"/>
                          <a:pt x="871482" y="425672"/>
                          <a:pt x="873006" y="425291"/>
                        </a:cubicBezTo>
                        <a:cubicBezTo>
                          <a:pt x="874530" y="424910"/>
                          <a:pt x="877387" y="424434"/>
                          <a:pt x="877673" y="424244"/>
                        </a:cubicBezTo>
                        <a:cubicBezTo>
                          <a:pt x="878054" y="424053"/>
                          <a:pt x="879768" y="422719"/>
                          <a:pt x="880626" y="422243"/>
                        </a:cubicBezTo>
                        <a:cubicBezTo>
                          <a:pt x="881578" y="421767"/>
                          <a:pt x="883578" y="420624"/>
                          <a:pt x="883864" y="420148"/>
                        </a:cubicBezTo>
                        <a:cubicBezTo>
                          <a:pt x="884055" y="419671"/>
                          <a:pt x="884626" y="416719"/>
                          <a:pt x="886055" y="415766"/>
                        </a:cubicBezTo>
                        <a:cubicBezTo>
                          <a:pt x="887484" y="414814"/>
                          <a:pt x="889198" y="413671"/>
                          <a:pt x="889960" y="412718"/>
                        </a:cubicBezTo>
                        <a:cubicBezTo>
                          <a:pt x="890627" y="411766"/>
                          <a:pt x="893866" y="407861"/>
                          <a:pt x="894437" y="407670"/>
                        </a:cubicBezTo>
                        <a:cubicBezTo>
                          <a:pt x="895009" y="407480"/>
                          <a:pt x="896437" y="406622"/>
                          <a:pt x="896818" y="407194"/>
                        </a:cubicBezTo>
                        <a:cubicBezTo>
                          <a:pt x="897199" y="407670"/>
                          <a:pt x="897009" y="408623"/>
                          <a:pt x="897104" y="409194"/>
                        </a:cubicBezTo>
                        <a:cubicBezTo>
                          <a:pt x="897199" y="409766"/>
                          <a:pt x="897580" y="410337"/>
                          <a:pt x="897866" y="410813"/>
                        </a:cubicBezTo>
                        <a:cubicBezTo>
                          <a:pt x="898152" y="411194"/>
                          <a:pt x="898247" y="411480"/>
                          <a:pt x="897866" y="411861"/>
                        </a:cubicBezTo>
                        <a:cubicBezTo>
                          <a:pt x="897485" y="412337"/>
                          <a:pt x="897771" y="413480"/>
                          <a:pt x="898057" y="413766"/>
                        </a:cubicBezTo>
                        <a:cubicBezTo>
                          <a:pt x="898342" y="414052"/>
                          <a:pt x="899961" y="414052"/>
                          <a:pt x="900724" y="414528"/>
                        </a:cubicBezTo>
                        <a:cubicBezTo>
                          <a:pt x="901485" y="415004"/>
                          <a:pt x="904343" y="417957"/>
                          <a:pt x="904343" y="417957"/>
                        </a:cubicBezTo>
                        <a:cubicBezTo>
                          <a:pt x="904343" y="417957"/>
                          <a:pt x="904915" y="419862"/>
                          <a:pt x="905962" y="420815"/>
                        </a:cubicBezTo>
                        <a:cubicBezTo>
                          <a:pt x="907010" y="421767"/>
                          <a:pt x="908820" y="421481"/>
                          <a:pt x="908915" y="421862"/>
                        </a:cubicBezTo>
                        <a:cubicBezTo>
                          <a:pt x="909010" y="422243"/>
                          <a:pt x="908248" y="423577"/>
                          <a:pt x="908248" y="423958"/>
                        </a:cubicBezTo>
                        <a:cubicBezTo>
                          <a:pt x="908248" y="424434"/>
                          <a:pt x="907677" y="425958"/>
                          <a:pt x="907867" y="426625"/>
                        </a:cubicBezTo>
                        <a:cubicBezTo>
                          <a:pt x="908058" y="427292"/>
                          <a:pt x="907867" y="428244"/>
                          <a:pt x="908343" y="428244"/>
                        </a:cubicBezTo>
                        <a:cubicBezTo>
                          <a:pt x="908820" y="428339"/>
                          <a:pt x="911296" y="429863"/>
                          <a:pt x="911010" y="430340"/>
                        </a:cubicBezTo>
                        <a:cubicBezTo>
                          <a:pt x="910725" y="430721"/>
                          <a:pt x="910439" y="431292"/>
                          <a:pt x="911201" y="431483"/>
                        </a:cubicBezTo>
                        <a:cubicBezTo>
                          <a:pt x="911963" y="431768"/>
                          <a:pt x="912439" y="432149"/>
                          <a:pt x="912820" y="432911"/>
                        </a:cubicBezTo>
                        <a:cubicBezTo>
                          <a:pt x="913201" y="433673"/>
                          <a:pt x="914630" y="435388"/>
                          <a:pt x="914630" y="435959"/>
                        </a:cubicBezTo>
                        <a:cubicBezTo>
                          <a:pt x="914630" y="436531"/>
                          <a:pt x="914630" y="437293"/>
                          <a:pt x="915487" y="437960"/>
                        </a:cubicBezTo>
                        <a:cubicBezTo>
                          <a:pt x="916344" y="438531"/>
                          <a:pt x="916535" y="438436"/>
                          <a:pt x="916535" y="439388"/>
                        </a:cubicBezTo>
                        <a:cubicBezTo>
                          <a:pt x="916535" y="439865"/>
                          <a:pt x="916535" y="440246"/>
                          <a:pt x="916630" y="440627"/>
                        </a:cubicBezTo>
                        <a:lnTo>
                          <a:pt x="916726" y="441008"/>
                        </a:lnTo>
                        <a:cubicBezTo>
                          <a:pt x="917107" y="441103"/>
                          <a:pt x="917392" y="441293"/>
                          <a:pt x="917678" y="441579"/>
                        </a:cubicBezTo>
                        <a:cubicBezTo>
                          <a:pt x="918250" y="442246"/>
                          <a:pt x="919202" y="444056"/>
                          <a:pt x="919202" y="444722"/>
                        </a:cubicBezTo>
                        <a:cubicBezTo>
                          <a:pt x="919202" y="445389"/>
                          <a:pt x="918821" y="447485"/>
                          <a:pt x="918821" y="447485"/>
                        </a:cubicBezTo>
                        <a:cubicBezTo>
                          <a:pt x="918821" y="447485"/>
                          <a:pt x="918059" y="447675"/>
                          <a:pt x="917773" y="447770"/>
                        </a:cubicBezTo>
                        <a:cubicBezTo>
                          <a:pt x="917487" y="447866"/>
                          <a:pt x="916916" y="447961"/>
                          <a:pt x="916630" y="447675"/>
                        </a:cubicBezTo>
                        <a:cubicBezTo>
                          <a:pt x="916344" y="447389"/>
                          <a:pt x="915964" y="447104"/>
                          <a:pt x="915964" y="447104"/>
                        </a:cubicBezTo>
                        <a:lnTo>
                          <a:pt x="915773" y="447580"/>
                        </a:lnTo>
                        <a:cubicBezTo>
                          <a:pt x="915773" y="447580"/>
                          <a:pt x="915964" y="448437"/>
                          <a:pt x="916630" y="448628"/>
                        </a:cubicBezTo>
                        <a:cubicBezTo>
                          <a:pt x="917202" y="448818"/>
                          <a:pt x="917583" y="448913"/>
                          <a:pt x="917583" y="449485"/>
                        </a:cubicBezTo>
                        <a:cubicBezTo>
                          <a:pt x="917583" y="449961"/>
                          <a:pt x="917773" y="450056"/>
                          <a:pt x="916821" y="450056"/>
                        </a:cubicBezTo>
                        <a:cubicBezTo>
                          <a:pt x="915868" y="450056"/>
                          <a:pt x="914249" y="449771"/>
                          <a:pt x="913773" y="449961"/>
                        </a:cubicBezTo>
                        <a:cubicBezTo>
                          <a:pt x="913297" y="450152"/>
                          <a:pt x="912153" y="451009"/>
                          <a:pt x="912439" y="451485"/>
                        </a:cubicBezTo>
                        <a:cubicBezTo>
                          <a:pt x="912820" y="451961"/>
                          <a:pt x="913392" y="451961"/>
                          <a:pt x="913392" y="452914"/>
                        </a:cubicBezTo>
                        <a:cubicBezTo>
                          <a:pt x="913392" y="453771"/>
                          <a:pt x="913487" y="453962"/>
                          <a:pt x="914249" y="453962"/>
                        </a:cubicBezTo>
                        <a:cubicBezTo>
                          <a:pt x="914916" y="453962"/>
                          <a:pt x="915678" y="453771"/>
                          <a:pt x="916154" y="454723"/>
                        </a:cubicBezTo>
                        <a:cubicBezTo>
                          <a:pt x="916630" y="455676"/>
                          <a:pt x="917583" y="457105"/>
                          <a:pt x="918059" y="456533"/>
                        </a:cubicBezTo>
                        <a:cubicBezTo>
                          <a:pt x="918535" y="456057"/>
                          <a:pt x="918250" y="455390"/>
                          <a:pt x="918821" y="455105"/>
                        </a:cubicBezTo>
                        <a:cubicBezTo>
                          <a:pt x="919392" y="454819"/>
                          <a:pt x="919678" y="454628"/>
                          <a:pt x="919964" y="454914"/>
                        </a:cubicBezTo>
                        <a:cubicBezTo>
                          <a:pt x="920250" y="455200"/>
                          <a:pt x="921202" y="456533"/>
                          <a:pt x="921678" y="456533"/>
                        </a:cubicBezTo>
                        <a:cubicBezTo>
                          <a:pt x="922155" y="456533"/>
                          <a:pt x="922536" y="455962"/>
                          <a:pt x="923202" y="456533"/>
                        </a:cubicBezTo>
                        <a:cubicBezTo>
                          <a:pt x="923869" y="457105"/>
                          <a:pt x="924631" y="457581"/>
                          <a:pt x="925203" y="457391"/>
                        </a:cubicBezTo>
                        <a:cubicBezTo>
                          <a:pt x="925774" y="457295"/>
                          <a:pt x="927870" y="456629"/>
                          <a:pt x="927870" y="456629"/>
                        </a:cubicBezTo>
                        <a:lnTo>
                          <a:pt x="927965" y="456533"/>
                        </a:lnTo>
                        <a:cubicBezTo>
                          <a:pt x="928060" y="457200"/>
                          <a:pt x="928727" y="458343"/>
                          <a:pt x="928822" y="459010"/>
                        </a:cubicBezTo>
                        <a:cubicBezTo>
                          <a:pt x="928917" y="459677"/>
                          <a:pt x="928536" y="460153"/>
                          <a:pt x="928441" y="460534"/>
                        </a:cubicBezTo>
                        <a:cubicBezTo>
                          <a:pt x="928251" y="461010"/>
                          <a:pt x="928346" y="461486"/>
                          <a:pt x="928441" y="462248"/>
                        </a:cubicBezTo>
                        <a:cubicBezTo>
                          <a:pt x="928441" y="463010"/>
                          <a:pt x="928536" y="463391"/>
                          <a:pt x="928536" y="464153"/>
                        </a:cubicBezTo>
                        <a:cubicBezTo>
                          <a:pt x="928536" y="464915"/>
                          <a:pt x="928441" y="467582"/>
                          <a:pt x="928441" y="468535"/>
                        </a:cubicBezTo>
                        <a:cubicBezTo>
                          <a:pt x="928441" y="469487"/>
                          <a:pt x="928441" y="470725"/>
                          <a:pt x="928060" y="471011"/>
                        </a:cubicBezTo>
                        <a:cubicBezTo>
                          <a:pt x="927679" y="471297"/>
                          <a:pt x="927775" y="472345"/>
                          <a:pt x="927679" y="473488"/>
                        </a:cubicBezTo>
                        <a:cubicBezTo>
                          <a:pt x="927679" y="473964"/>
                          <a:pt x="927489" y="474345"/>
                          <a:pt x="927393" y="474821"/>
                        </a:cubicBezTo>
                        <a:lnTo>
                          <a:pt x="927203" y="474821"/>
                        </a:lnTo>
                        <a:cubicBezTo>
                          <a:pt x="927203" y="474821"/>
                          <a:pt x="926917" y="474821"/>
                          <a:pt x="926536" y="474821"/>
                        </a:cubicBezTo>
                        <a:cubicBezTo>
                          <a:pt x="926155" y="474821"/>
                          <a:pt x="925965" y="475012"/>
                          <a:pt x="925584" y="474726"/>
                        </a:cubicBezTo>
                        <a:cubicBezTo>
                          <a:pt x="925203" y="474345"/>
                          <a:pt x="924917" y="474345"/>
                          <a:pt x="924441" y="474345"/>
                        </a:cubicBezTo>
                        <a:cubicBezTo>
                          <a:pt x="923965" y="474250"/>
                          <a:pt x="923869" y="473392"/>
                          <a:pt x="922536" y="474250"/>
                        </a:cubicBezTo>
                        <a:cubicBezTo>
                          <a:pt x="921202" y="475107"/>
                          <a:pt x="920726" y="475774"/>
                          <a:pt x="919869" y="476060"/>
                        </a:cubicBezTo>
                        <a:cubicBezTo>
                          <a:pt x="919011" y="476345"/>
                          <a:pt x="917964" y="477107"/>
                          <a:pt x="917487" y="477203"/>
                        </a:cubicBezTo>
                        <a:cubicBezTo>
                          <a:pt x="917011" y="477393"/>
                          <a:pt x="916249" y="477584"/>
                          <a:pt x="915964" y="478536"/>
                        </a:cubicBezTo>
                        <a:cubicBezTo>
                          <a:pt x="915678" y="479489"/>
                          <a:pt x="914820" y="480155"/>
                          <a:pt x="914725" y="480917"/>
                        </a:cubicBezTo>
                        <a:cubicBezTo>
                          <a:pt x="914630" y="481679"/>
                          <a:pt x="915297" y="482632"/>
                          <a:pt x="915106" y="483298"/>
                        </a:cubicBezTo>
                        <a:cubicBezTo>
                          <a:pt x="914916" y="483965"/>
                          <a:pt x="914630" y="484823"/>
                          <a:pt x="915297" y="484918"/>
                        </a:cubicBezTo>
                        <a:cubicBezTo>
                          <a:pt x="915964" y="485013"/>
                          <a:pt x="917107" y="485204"/>
                          <a:pt x="917011" y="485585"/>
                        </a:cubicBezTo>
                        <a:cubicBezTo>
                          <a:pt x="916916" y="485966"/>
                          <a:pt x="915773" y="485870"/>
                          <a:pt x="915011" y="486728"/>
                        </a:cubicBezTo>
                        <a:cubicBezTo>
                          <a:pt x="914154" y="487585"/>
                          <a:pt x="913392" y="487490"/>
                          <a:pt x="912725" y="488252"/>
                        </a:cubicBezTo>
                        <a:cubicBezTo>
                          <a:pt x="912058" y="489014"/>
                          <a:pt x="911868" y="489490"/>
                          <a:pt x="911106" y="489490"/>
                        </a:cubicBezTo>
                        <a:cubicBezTo>
                          <a:pt x="910344" y="489490"/>
                          <a:pt x="909010" y="489204"/>
                          <a:pt x="908915" y="489775"/>
                        </a:cubicBezTo>
                        <a:cubicBezTo>
                          <a:pt x="908820" y="490347"/>
                          <a:pt x="908915" y="490633"/>
                          <a:pt x="908248" y="490633"/>
                        </a:cubicBezTo>
                        <a:cubicBezTo>
                          <a:pt x="907677" y="490633"/>
                          <a:pt x="907296" y="489966"/>
                          <a:pt x="906819" y="490061"/>
                        </a:cubicBezTo>
                        <a:cubicBezTo>
                          <a:pt x="906439" y="490157"/>
                          <a:pt x="905772" y="490728"/>
                          <a:pt x="905772" y="491395"/>
                        </a:cubicBezTo>
                        <a:cubicBezTo>
                          <a:pt x="905772" y="492062"/>
                          <a:pt x="905581" y="493109"/>
                          <a:pt x="905391" y="493300"/>
                        </a:cubicBezTo>
                        <a:cubicBezTo>
                          <a:pt x="905200" y="493490"/>
                          <a:pt x="904915" y="493300"/>
                          <a:pt x="904343" y="492823"/>
                        </a:cubicBezTo>
                        <a:cubicBezTo>
                          <a:pt x="903676" y="492347"/>
                          <a:pt x="903486" y="492347"/>
                          <a:pt x="903009" y="492062"/>
                        </a:cubicBezTo>
                        <a:cubicBezTo>
                          <a:pt x="902533" y="491776"/>
                          <a:pt x="901962" y="491776"/>
                          <a:pt x="901390" y="491585"/>
                        </a:cubicBezTo>
                        <a:cubicBezTo>
                          <a:pt x="900914" y="491395"/>
                          <a:pt x="901200" y="491585"/>
                          <a:pt x="900724" y="491204"/>
                        </a:cubicBezTo>
                        <a:cubicBezTo>
                          <a:pt x="900247" y="490919"/>
                          <a:pt x="900438" y="490728"/>
                          <a:pt x="899485" y="491014"/>
                        </a:cubicBezTo>
                        <a:cubicBezTo>
                          <a:pt x="898533" y="491300"/>
                          <a:pt x="897771" y="491681"/>
                          <a:pt x="897009" y="491776"/>
                        </a:cubicBezTo>
                        <a:cubicBezTo>
                          <a:pt x="896247" y="491966"/>
                          <a:pt x="895294" y="491585"/>
                          <a:pt x="894913" y="491014"/>
                        </a:cubicBezTo>
                        <a:cubicBezTo>
                          <a:pt x="894532" y="490538"/>
                          <a:pt x="894818" y="489775"/>
                          <a:pt x="894247" y="489775"/>
                        </a:cubicBezTo>
                        <a:cubicBezTo>
                          <a:pt x="893675" y="489775"/>
                          <a:pt x="893008" y="489775"/>
                          <a:pt x="891865" y="489775"/>
                        </a:cubicBezTo>
                        <a:cubicBezTo>
                          <a:pt x="890722" y="489775"/>
                          <a:pt x="886531" y="490442"/>
                          <a:pt x="886817" y="491490"/>
                        </a:cubicBezTo>
                        <a:cubicBezTo>
                          <a:pt x="887198" y="492538"/>
                          <a:pt x="887484" y="493490"/>
                          <a:pt x="888246" y="493490"/>
                        </a:cubicBezTo>
                        <a:cubicBezTo>
                          <a:pt x="889008" y="493490"/>
                          <a:pt x="890722" y="493014"/>
                          <a:pt x="891103" y="493300"/>
                        </a:cubicBezTo>
                        <a:cubicBezTo>
                          <a:pt x="891484" y="493586"/>
                          <a:pt x="891294" y="493681"/>
                          <a:pt x="890817" y="494633"/>
                        </a:cubicBezTo>
                        <a:cubicBezTo>
                          <a:pt x="890341" y="495586"/>
                          <a:pt x="889293" y="496253"/>
                          <a:pt x="889675" y="496824"/>
                        </a:cubicBezTo>
                        <a:cubicBezTo>
                          <a:pt x="890056" y="497491"/>
                          <a:pt x="889960" y="497396"/>
                          <a:pt x="889484" y="497681"/>
                        </a:cubicBezTo>
                        <a:cubicBezTo>
                          <a:pt x="888912" y="497967"/>
                          <a:pt x="888341" y="498539"/>
                          <a:pt x="887769" y="498539"/>
                        </a:cubicBezTo>
                        <a:cubicBezTo>
                          <a:pt x="887198" y="498539"/>
                          <a:pt x="887008" y="498158"/>
                          <a:pt x="886436" y="498158"/>
                        </a:cubicBezTo>
                        <a:cubicBezTo>
                          <a:pt x="885865" y="498158"/>
                          <a:pt x="885293" y="498158"/>
                          <a:pt x="884817" y="497777"/>
                        </a:cubicBezTo>
                        <a:cubicBezTo>
                          <a:pt x="884341" y="497491"/>
                          <a:pt x="883864" y="496824"/>
                          <a:pt x="883293" y="496729"/>
                        </a:cubicBezTo>
                        <a:cubicBezTo>
                          <a:pt x="882721" y="496634"/>
                          <a:pt x="882817" y="496919"/>
                          <a:pt x="882912" y="497396"/>
                        </a:cubicBezTo>
                        <a:cubicBezTo>
                          <a:pt x="882912" y="497872"/>
                          <a:pt x="883198" y="498824"/>
                          <a:pt x="882912" y="498824"/>
                        </a:cubicBezTo>
                        <a:cubicBezTo>
                          <a:pt x="882626" y="498729"/>
                          <a:pt x="882340" y="498634"/>
                          <a:pt x="882054" y="498729"/>
                        </a:cubicBezTo>
                        <a:cubicBezTo>
                          <a:pt x="880911" y="499015"/>
                          <a:pt x="879102" y="498348"/>
                          <a:pt x="878626" y="498158"/>
                        </a:cubicBezTo>
                        <a:cubicBezTo>
                          <a:pt x="878149" y="498062"/>
                          <a:pt x="876911" y="498158"/>
                          <a:pt x="875673" y="499300"/>
                        </a:cubicBezTo>
                        <a:cubicBezTo>
                          <a:pt x="874434" y="500348"/>
                          <a:pt x="873577" y="501587"/>
                          <a:pt x="873673" y="503777"/>
                        </a:cubicBezTo>
                        <a:cubicBezTo>
                          <a:pt x="873673" y="505968"/>
                          <a:pt x="873958" y="507016"/>
                          <a:pt x="872529" y="508444"/>
                        </a:cubicBezTo>
                        <a:cubicBezTo>
                          <a:pt x="871101" y="509873"/>
                          <a:pt x="869958" y="511016"/>
                          <a:pt x="869958" y="511016"/>
                        </a:cubicBezTo>
                        <a:cubicBezTo>
                          <a:pt x="869958" y="511016"/>
                          <a:pt x="869672" y="511397"/>
                          <a:pt x="869101" y="511588"/>
                        </a:cubicBezTo>
                        <a:lnTo>
                          <a:pt x="869101" y="512445"/>
                        </a:lnTo>
                        <a:cubicBezTo>
                          <a:pt x="869101" y="512445"/>
                          <a:pt x="869101" y="512445"/>
                          <a:pt x="868434" y="513302"/>
                        </a:cubicBezTo>
                        <a:cubicBezTo>
                          <a:pt x="868243" y="513493"/>
                          <a:pt x="868148" y="513779"/>
                          <a:pt x="868053" y="513969"/>
                        </a:cubicBezTo>
                        <a:cubicBezTo>
                          <a:pt x="868053" y="513969"/>
                          <a:pt x="867386" y="514064"/>
                          <a:pt x="866815" y="514064"/>
                        </a:cubicBezTo>
                        <a:cubicBezTo>
                          <a:pt x="866148" y="513969"/>
                          <a:pt x="866148" y="513969"/>
                          <a:pt x="865767" y="513398"/>
                        </a:cubicBezTo>
                        <a:cubicBezTo>
                          <a:pt x="865386" y="512731"/>
                          <a:pt x="865481" y="512731"/>
                          <a:pt x="864909" y="512445"/>
                        </a:cubicBezTo>
                        <a:cubicBezTo>
                          <a:pt x="864433" y="512159"/>
                          <a:pt x="864148" y="511778"/>
                          <a:pt x="863957" y="511683"/>
                        </a:cubicBezTo>
                        <a:cubicBezTo>
                          <a:pt x="863767" y="511588"/>
                          <a:pt x="863481" y="511397"/>
                          <a:pt x="863481" y="511397"/>
                        </a:cubicBezTo>
                        <a:lnTo>
                          <a:pt x="863290" y="511112"/>
                        </a:lnTo>
                        <a:cubicBezTo>
                          <a:pt x="862624" y="511588"/>
                          <a:pt x="862052" y="512064"/>
                          <a:pt x="860623" y="512445"/>
                        </a:cubicBezTo>
                        <a:cubicBezTo>
                          <a:pt x="859385" y="512826"/>
                          <a:pt x="858623" y="513207"/>
                          <a:pt x="857956" y="513398"/>
                        </a:cubicBezTo>
                        <a:lnTo>
                          <a:pt x="857575" y="513874"/>
                        </a:lnTo>
                        <a:cubicBezTo>
                          <a:pt x="857575" y="513874"/>
                          <a:pt x="857099" y="514255"/>
                          <a:pt x="856623" y="514541"/>
                        </a:cubicBezTo>
                        <a:cubicBezTo>
                          <a:pt x="856147" y="514826"/>
                          <a:pt x="855956" y="514826"/>
                          <a:pt x="855384" y="515303"/>
                        </a:cubicBezTo>
                        <a:cubicBezTo>
                          <a:pt x="854813" y="515684"/>
                          <a:pt x="854242" y="516350"/>
                          <a:pt x="854242" y="516922"/>
                        </a:cubicBezTo>
                        <a:cubicBezTo>
                          <a:pt x="854242" y="517493"/>
                          <a:pt x="854146" y="518636"/>
                          <a:pt x="853670" y="519113"/>
                        </a:cubicBezTo>
                        <a:cubicBezTo>
                          <a:pt x="853194" y="519494"/>
                          <a:pt x="852717" y="519970"/>
                          <a:pt x="852146" y="520160"/>
                        </a:cubicBezTo>
                        <a:cubicBezTo>
                          <a:pt x="851575" y="520351"/>
                          <a:pt x="850622" y="521017"/>
                          <a:pt x="850622" y="521589"/>
                        </a:cubicBezTo>
                        <a:cubicBezTo>
                          <a:pt x="850622" y="522161"/>
                          <a:pt x="850241" y="522827"/>
                          <a:pt x="849955" y="523304"/>
                        </a:cubicBezTo>
                        <a:cubicBezTo>
                          <a:pt x="849669" y="523685"/>
                          <a:pt x="849098" y="525209"/>
                          <a:pt x="848431" y="525209"/>
                        </a:cubicBezTo>
                        <a:cubicBezTo>
                          <a:pt x="847765" y="525304"/>
                          <a:pt x="847765" y="525494"/>
                          <a:pt x="847288" y="525971"/>
                        </a:cubicBezTo>
                        <a:cubicBezTo>
                          <a:pt x="846907" y="526447"/>
                          <a:pt x="845859" y="527399"/>
                          <a:pt x="845859" y="527399"/>
                        </a:cubicBezTo>
                        <a:cubicBezTo>
                          <a:pt x="845859" y="527399"/>
                          <a:pt x="844812" y="526923"/>
                          <a:pt x="843954" y="526828"/>
                        </a:cubicBezTo>
                        <a:cubicBezTo>
                          <a:pt x="843097" y="526828"/>
                          <a:pt x="843097" y="526161"/>
                          <a:pt x="841478" y="526828"/>
                        </a:cubicBezTo>
                        <a:cubicBezTo>
                          <a:pt x="839954" y="527495"/>
                          <a:pt x="840907" y="527590"/>
                          <a:pt x="841097" y="527971"/>
                        </a:cubicBezTo>
                        <a:cubicBezTo>
                          <a:pt x="841287" y="528352"/>
                          <a:pt x="840811" y="528352"/>
                          <a:pt x="840430" y="528257"/>
                        </a:cubicBezTo>
                        <a:cubicBezTo>
                          <a:pt x="840049" y="528161"/>
                          <a:pt x="839001" y="527876"/>
                          <a:pt x="838906" y="528257"/>
                        </a:cubicBezTo>
                        <a:cubicBezTo>
                          <a:pt x="838906" y="528638"/>
                          <a:pt x="838525" y="528923"/>
                          <a:pt x="838049" y="529304"/>
                        </a:cubicBezTo>
                        <a:cubicBezTo>
                          <a:pt x="837573" y="529685"/>
                          <a:pt x="837668" y="530162"/>
                          <a:pt x="836811" y="530257"/>
                        </a:cubicBezTo>
                        <a:cubicBezTo>
                          <a:pt x="835953" y="530257"/>
                          <a:pt x="836049" y="530066"/>
                          <a:pt x="835763" y="530828"/>
                        </a:cubicBezTo>
                        <a:cubicBezTo>
                          <a:pt x="835477" y="531495"/>
                          <a:pt x="835096" y="531209"/>
                          <a:pt x="834525" y="532067"/>
                        </a:cubicBezTo>
                        <a:cubicBezTo>
                          <a:pt x="833953" y="532924"/>
                          <a:pt x="833286" y="533781"/>
                          <a:pt x="832429" y="533972"/>
                        </a:cubicBezTo>
                        <a:cubicBezTo>
                          <a:pt x="831572" y="534162"/>
                          <a:pt x="831382" y="533781"/>
                          <a:pt x="830905" y="534448"/>
                        </a:cubicBezTo>
                        <a:cubicBezTo>
                          <a:pt x="830429" y="535115"/>
                          <a:pt x="829858" y="535115"/>
                          <a:pt x="829381" y="535686"/>
                        </a:cubicBezTo>
                        <a:cubicBezTo>
                          <a:pt x="828810" y="536258"/>
                          <a:pt x="827476" y="537305"/>
                          <a:pt x="827667" y="537782"/>
                        </a:cubicBezTo>
                        <a:cubicBezTo>
                          <a:pt x="827857" y="538258"/>
                          <a:pt x="828429" y="537972"/>
                          <a:pt x="828715" y="538163"/>
                        </a:cubicBezTo>
                        <a:cubicBezTo>
                          <a:pt x="829000" y="538353"/>
                          <a:pt x="828905" y="539306"/>
                          <a:pt x="828524" y="539306"/>
                        </a:cubicBezTo>
                        <a:cubicBezTo>
                          <a:pt x="828048" y="539306"/>
                          <a:pt x="827381" y="539591"/>
                          <a:pt x="827476" y="539972"/>
                        </a:cubicBezTo>
                        <a:cubicBezTo>
                          <a:pt x="827572" y="540353"/>
                          <a:pt x="828048" y="541306"/>
                          <a:pt x="827952" y="541782"/>
                        </a:cubicBezTo>
                        <a:cubicBezTo>
                          <a:pt x="827857" y="542258"/>
                          <a:pt x="826809" y="542354"/>
                          <a:pt x="826714" y="542830"/>
                        </a:cubicBezTo>
                        <a:cubicBezTo>
                          <a:pt x="826619" y="543306"/>
                          <a:pt x="826714" y="543401"/>
                          <a:pt x="826048" y="543401"/>
                        </a:cubicBezTo>
                        <a:cubicBezTo>
                          <a:pt x="825381" y="543401"/>
                          <a:pt x="825285" y="543592"/>
                          <a:pt x="824809" y="543973"/>
                        </a:cubicBezTo>
                        <a:cubicBezTo>
                          <a:pt x="824333" y="544354"/>
                          <a:pt x="824047" y="544735"/>
                          <a:pt x="823761" y="545306"/>
                        </a:cubicBezTo>
                        <a:cubicBezTo>
                          <a:pt x="823476" y="545878"/>
                          <a:pt x="823285" y="546354"/>
                          <a:pt x="822904" y="546830"/>
                        </a:cubicBezTo>
                        <a:cubicBezTo>
                          <a:pt x="822523" y="547211"/>
                          <a:pt x="821761" y="547973"/>
                          <a:pt x="822428" y="548259"/>
                        </a:cubicBezTo>
                        <a:cubicBezTo>
                          <a:pt x="823095" y="548545"/>
                          <a:pt x="824142" y="548545"/>
                          <a:pt x="823666" y="549021"/>
                        </a:cubicBezTo>
                        <a:cubicBezTo>
                          <a:pt x="823190" y="549402"/>
                          <a:pt x="822428" y="548926"/>
                          <a:pt x="821571" y="549974"/>
                        </a:cubicBezTo>
                        <a:cubicBezTo>
                          <a:pt x="820714" y="551021"/>
                          <a:pt x="820237" y="551212"/>
                          <a:pt x="820237" y="551879"/>
                        </a:cubicBezTo>
                        <a:cubicBezTo>
                          <a:pt x="820237" y="552545"/>
                          <a:pt x="819666" y="553593"/>
                          <a:pt x="819380" y="554165"/>
                        </a:cubicBezTo>
                        <a:cubicBezTo>
                          <a:pt x="819094" y="554736"/>
                          <a:pt x="818618" y="555308"/>
                          <a:pt x="818618" y="555879"/>
                        </a:cubicBezTo>
                        <a:cubicBezTo>
                          <a:pt x="818618" y="556451"/>
                          <a:pt x="819475" y="557213"/>
                          <a:pt x="818999" y="557784"/>
                        </a:cubicBezTo>
                        <a:cubicBezTo>
                          <a:pt x="818523" y="558356"/>
                          <a:pt x="818332" y="559213"/>
                          <a:pt x="817380" y="559213"/>
                        </a:cubicBezTo>
                        <a:cubicBezTo>
                          <a:pt x="816332" y="559213"/>
                          <a:pt x="816142" y="559213"/>
                          <a:pt x="815665" y="558641"/>
                        </a:cubicBezTo>
                        <a:cubicBezTo>
                          <a:pt x="815284" y="557975"/>
                          <a:pt x="815475" y="558070"/>
                          <a:pt x="815475" y="556832"/>
                        </a:cubicBezTo>
                        <a:cubicBezTo>
                          <a:pt x="815475" y="555593"/>
                          <a:pt x="815379" y="555784"/>
                          <a:pt x="815284" y="554927"/>
                        </a:cubicBezTo>
                        <a:cubicBezTo>
                          <a:pt x="815189" y="554069"/>
                          <a:pt x="815379" y="553117"/>
                          <a:pt x="815094" y="553403"/>
                        </a:cubicBezTo>
                        <a:cubicBezTo>
                          <a:pt x="814713" y="553688"/>
                          <a:pt x="814713" y="554069"/>
                          <a:pt x="814046" y="553307"/>
                        </a:cubicBezTo>
                        <a:cubicBezTo>
                          <a:pt x="813379" y="552450"/>
                          <a:pt x="813475" y="550736"/>
                          <a:pt x="812617" y="550069"/>
                        </a:cubicBezTo>
                        <a:cubicBezTo>
                          <a:pt x="811760" y="549402"/>
                          <a:pt x="810998" y="549307"/>
                          <a:pt x="811093" y="548545"/>
                        </a:cubicBezTo>
                        <a:cubicBezTo>
                          <a:pt x="811189" y="547783"/>
                          <a:pt x="811284" y="547116"/>
                          <a:pt x="810712" y="546640"/>
                        </a:cubicBezTo>
                        <a:cubicBezTo>
                          <a:pt x="810141" y="546164"/>
                          <a:pt x="810141" y="546068"/>
                          <a:pt x="809379" y="545402"/>
                        </a:cubicBezTo>
                        <a:cubicBezTo>
                          <a:pt x="808617" y="544735"/>
                          <a:pt x="807855" y="543497"/>
                          <a:pt x="807378" y="542925"/>
                        </a:cubicBezTo>
                        <a:cubicBezTo>
                          <a:pt x="806998" y="542258"/>
                          <a:pt x="805950" y="541115"/>
                          <a:pt x="805664" y="540544"/>
                        </a:cubicBezTo>
                        <a:cubicBezTo>
                          <a:pt x="805378" y="539972"/>
                          <a:pt x="805092" y="540163"/>
                          <a:pt x="805378" y="539115"/>
                        </a:cubicBezTo>
                        <a:cubicBezTo>
                          <a:pt x="805664" y="538163"/>
                          <a:pt x="806045" y="537782"/>
                          <a:pt x="805664" y="537020"/>
                        </a:cubicBezTo>
                        <a:cubicBezTo>
                          <a:pt x="805283" y="536258"/>
                          <a:pt x="805188" y="536067"/>
                          <a:pt x="804140" y="536162"/>
                        </a:cubicBezTo>
                        <a:cubicBezTo>
                          <a:pt x="803092" y="536258"/>
                          <a:pt x="802997" y="536543"/>
                          <a:pt x="802140" y="536543"/>
                        </a:cubicBezTo>
                        <a:cubicBezTo>
                          <a:pt x="801283" y="536543"/>
                          <a:pt x="800425" y="536448"/>
                          <a:pt x="799759" y="536162"/>
                        </a:cubicBezTo>
                        <a:cubicBezTo>
                          <a:pt x="799092" y="535877"/>
                          <a:pt x="796996" y="536067"/>
                          <a:pt x="796520" y="535305"/>
                        </a:cubicBezTo>
                        <a:cubicBezTo>
                          <a:pt x="796139" y="534543"/>
                          <a:pt x="796425" y="534448"/>
                          <a:pt x="795472" y="534162"/>
                        </a:cubicBezTo>
                        <a:cubicBezTo>
                          <a:pt x="794615" y="533876"/>
                          <a:pt x="793662" y="534162"/>
                          <a:pt x="793662" y="533591"/>
                        </a:cubicBezTo>
                        <a:cubicBezTo>
                          <a:pt x="793662" y="533019"/>
                          <a:pt x="794615" y="531495"/>
                          <a:pt x="794329" y="530924"/>
                        </a:cubicBezTo>
                        <a:cubicBezTo>
                          <a:pt x="794043" y="530352"/>
                          <a:pt x="793282" y="530543"/>
                          <a:pt x="792805" y="530257"/>
                        </a:cubicBezTo>
                        <a:cubicBezTo>
                          <a:pt x="792329" y="529971"/>
                          <a:pt x="791662" y="529590"/>
                          <a:pt x="791662" y="529590"/>
                        </a:cubicBezTo>
                        <a:lnTo>
                          <a:pt x="791281" y="530352"/>
                        </a:lnTo>
                        <a:cubicBezTo>
                          <a:pt x="791091" y="531019"/>
                          <a:pt x="790805" y="531781"/>
                          <a:pt x="790424" y="532257"/>
                        </a:cubicBezTo>
                        <a:cubicBezTo>
                          <a:pt x="789852" y="532924"/>
                          <a:pt x="789091" y="533686"/>
                          <a:pt x="788328" y="533876"/>
                        </a:cubicBezTo>
                        <a:cubicBezTo>
                          <a:pt x="787662" y="534162"/>
                          <a:pt x="786900" y="534638"/>
                          <a:pt x="786138" y="535115"/>
                        </a:cubicBezTo>
                        <a:cubicBezTo>
                          <a:pt x="785376" y="535591"/>
                          <a:pt x="784614" y="536543"/>
                          <a:pt x="784518" y="536924"/>
                        </a:cubicBezTo>
                        <a:cubicBezTo>
                          <a:pt x="784423" y="537401"/>
                          <a:pt x="784137" y="538258"/>
                          <a:pt x="783852" y="538829"/>
                        </a:cubicBezTo>
                        <a:cubicBezTo>
                          <a:pt x="783471" y="539401"/>
                          <a:pt x="783757" y="540068"/>
                          <a:pt x="783947" y="540258"/>
                        </a:cubicBezTo>
                        <a:cubicBezTo>
                          <a:pt x="784233" y="540449"/>
                          <a:pt x="784900" y="540734"/>
                          <a:pt x="785185" y="540925"/>
                        </a:cubicBezTo>
                        <a:cubicBezTo>
                          <a:pt x="785471" y="541115"/>
                          <a:pt x="785852" y="541877"/>
                          <a:pt x="786424" y="542639"/>
                        </a:cubicBezTo>
                        <a:cubicBezTo>
                          <a:pt x="786519" y="542830"/>
                          <a:pt x="786709" y="542925"/>
                          <a:pt x="786804" y="543020"/>
                        </a:cubicBezTo>
                        <a:cubicBezTo>
                          <a:pt x="787185" y="543306"/>
                          <a:pt x="787567" y="543306"/>
                          <a:pt x="788043" y="543306"/>
                        </a:cubicBezTo>
                        <a:cubicBezTo>
                          <a:pt x="788709" y="543306"/>
                          <a:pt x="788805" y="543497"/>
                          <a:pt x="789281" y="544163"/>
                        </a:cubicBezTo>
                        <a:cubicBezTo>
                          <a:pt x="789757" y="544735"/>
                          <a:pt x="789757" y="546068"/>
                          <a:pt x="789948" y="546545"/>
                        </a:cubicBezTo>
                        <a:cubicBezTo>
                          <a:pt x="790043" y="547021"/>
                          <a:pt x="789376" y="549307"/>
                          <a:pt x="788805" y="549688"/>
                        </a:cubicBezTo>
                        <a:cubicBezTo>
                          <a:pt x="788233" y="550164"/>
                          <a:pt x="788424" y="551307"/>
                          <a:pt x="788805" y="551879"/>
                        </a:cubicBezTo>
                        <a:cubicBezTo>
                          <a:pt x="789186" y="552450"/>
                          <a:pt x="789186" y="553403"/>
                          <a:pt x="788995" y="554069"/>
                        </a:cubicBezTo>
                        <a:cubicBezTo>
                          <a:pt x="788900" y="554546"/>
                          <a:pt x="788995" y="555212"/>
                          <a:pt x="789091" y="555879"/>
                        </a:cubicBezTo>
                        <a:cubicBezTo>
                          <a:pt x="789091" y="556070"/>
                          <a:pt x="789091" y="556260"/>
                          <a:pt x="789091" y="556546"/>
                        </a:cubicBezTo>
                        <a:cubicBezTo>
                          <a:pt x="789091" y="557308"/>
                          <a:pt x="789281" y="557975"/>
                          <a:pt x="788900" y="558737"/>
                        </a:cubicBezTo>
                        <a:cubicBezTo>
                          <a:pt x="788519" y="559594"/>
                          <a:pt x="788805" y="559689"/>
                          <a:pt x="789091" y="559975"/>
                        </a:cubicBezTo>
                        <a:cubicBezTo>
                          <a:pt x="789472" y="560165"/>
                          <a:pt x="789757" y="560642"/>
                          <a:pt x="789948" y="561308"/>
                        </a:cubicBezTo>
                        <a:cubicBezTo>
                          <a:pt x="790043" y="561880"/>
                          <a:pt x="789567" y="562166"/>
                          <a:pt x="789567" y="562928"/>
                        </a:cubicBezTo>
                        <a:cubicBezTo>
                          <a:pt x="789567" y="563594"/>
                          <a:pt x="790138" y="563880"/>
                          <a:pt x="790138" y="564452"/>
                        </a:cubicBezTo>
                        <a:cubicBezTo>
                          <a:pt x="790138" y="564642"/>
                          <a:pt x="790138" y="564833"/>
                          <a:pt x="790043" y="565118"/>
                        </a:cubicBezTo>
                        <a:lnTo>
                          <a:pt x="790234" y="565595"/>
                        </a:lnTo>
                        <a:cubicBezTo>
                          <a:pt x="790234" y="565595"/>
                          <a:pt x="791091" y="566642"/>
                          <a:pt x="791376" y="566928"/>
                        </a:cubicBezTo>
                        <a:cubicBezTo>
                          <a:pt x="791662" y="567214"/>
                          <a:pt x="792329" y="567595"/>
                          <a:pt x="792901" y="567690"/>
                        </a:cubicBezTo>
                        <a:cubicBezTo>
                          <a:pt x="793472" y="567785"/>
                          <a:pt x="794615" y="568071"/>
                          <a:pt x="794710" y="568643"/>
                        </a:cubicBezTo>
                        <a:cubicBezTo>
                          <a:pt x="794806" y="569214"/>
                          <a:pt x="794806" y="569500"/>
                          <a:pt x="794425" y="569595"/>
                        </a:cubicBezTo>
                        <a:cubicBezTo>
                          <a:pt x="794043" y="569595"/>
                          <a:pt x="792805" y="569595"/>
                          <a:pt x="792901" y="569976"/>
                        </a:cubicBezTo>
                        <a:cubicBezTo>
                          <a:pt x="792996" y="570357"/>
                          <a:pt x="793091" y="571119"/>
                          <a:pt x="793853" y="571500"/>
                        </a:cubicBezTo>
                        <a:cubicBezTo>
                          <a:pt x="794615" y="571881"/>
                          <a:pt x="794901" y="572453"/>
                          <a:pt x="794901" y="573024"/>
                        </a:cubicBezTo>
                        <a:cubicBezTo>
                          <a:pt x="794901" y="573596"/>
                          <a:pt x="793948" y="573881"/>
                          <a:pt x="793948" y="574643"/>
                        </a:cubicBezTo>
                        <a:cubicBezTo>
                          <a:pt x="793948" y="575310"/>
                          <a:pt x="794615" y="576072"/>
                          <a:pt x="794139" y="576548"/>
                        </a:cubicBezTo>
                        <a:cubicBezTo>
                          <a:pt x="793662" y="577025"/>
                          <a:pt x="792615" y="576929"/>
                          <a:pt x="792424" y="577406"/>
                        </a:cubicBezTo>
                        <a:cubicBezTo>
                          <a:pt x="792234" y="577882"/>
                          <a:pt x="792710" y="578263"/>
                          <a:pt x="792901" y="578834"/>
                        </a:cubicBezTo>
                        <a:cubicBezTo>
                          <a:pt x="793091" y="579406"/>
                          <a:pt x="793567" y="580168"/>
                          <a:pt x="793186" y="580644"/>
                        </a:cubicBezTo>
                        <a:cubicBezTo>
                          <a:pt x="792805" y="581120"/>
                          <a:pt x="792329" y="581216"/>
                          <a:pt x="791758" y="581311"/>
                        </a:cubicBezTo>
                        <a:cubicBezTo>
                          <a:pt x="791091" y="581406"/>
                          <a:pt x="790138" y="581406"/>
                          <a:pt x="790329" y="581787"/>
                        </a:cubicBezTo>
                        <a:cubicBezTo>
                          <a:pt x="790424" y="581882"/>
                          <a:pt x="790424" y="582073"/>
                          <a:pt x="790519" y="582263"/>
                        </a:cubicBezTo>
                        <a:lnTo>
                          <a:pt x="790329" y="582263"/>
                        </a:lnTo>
                        <a:cubicBezTo>
                          <a:pt x="790329" y="582263"/>
                          <a:pt x="789757" y="582454"/>
                          <a:pt x="789567" y="582930"/>
                        </a:cubicBezTo>
                        <a:cubicBezTo>
                          <a:pt x="789376" y="583406"/>
                          <a:pt x="789472" y="583883"/>
                          <a:pt x="788709" y="583692"/>
                        </a:cubicBezTo>
                        <a:cubicBezTo>
                          <a:pt x="787948" y="583502"/>
                          <a:pt x="787757" y="583406"/>
                          <a:pt x="787090" y="583502"/>
                        </a:cubicBezTo>
                        <a:cubicBezTo>
                          <a:pt x="786424" y="583502"/>
                          <a:pt x="786138" y="583883"/>
                          <a:pt x="785281" y="583978"/>
                        </a:cubicBezTo>
                        <a:cubicBezTo>
                          <a:pt x="784423" y="584073"/>
                          <a:pt x="784042" y="584168"/>
                          <a:pt x="783185" y="584073"/>
                        </a:cubicBezTo>
                        <a:cubicBezTo>
                          <a:pt x="782328" y="583978"/>
                          <a:pt x="781947" y="584073"/>
                          <a:pt x="781185" y="584073"/>
                        </a:cubicBezTo>
                        <a:cubicBezTo>
                          <a:pt x="780518" y="584073"/>
                          <a:pt x="780327" y="583883"/>
                          <a:pt x="779756" y="584168"/>
                        </a:cubicBezTo>
                        <a:cubicBezTo>
                          <a:pt x="779184" y="584454"/>
                          <a:pt x="777660" y="584740"/>
                          <a:pt x="777184" y="584454"/>
                        </a:cubicBezTo>
                        <a:cubicBezTo>
                          <a:pt x="776708" y="584264"/>
                          <a:pt x="776517" y="583978"/>
                          <a:pt x="776327" y="583406"/>
                        </a:cubicBezTo>
                        <a:cubicBezTo>
                          <a:pt x="776136" y="582835"/>
                          <a:pt x="775851" y="582549"/>
                          <a:pt x="775851" y="582073"/>
                        </a:cubicBezTo>
                        <a:cubicBezTo>
                          <a:pt x="775851" y="581692"/>
                          <a:pt x="776041" y="580835"/>
                          <a:pt x="775565" y="581216"/>
                        </a:cubicBezTo>
                        <a:cubicBezTo>
                          <a:pt x="775184" y="581692"/>
                          <a:pt x="774708" y="582073"/>
                          <a:pt x="774232" y="582359"/>
                        </a:cubicBezTo>
                        <a:cubicBezTo>
                          <a:pt x="773755" y="582644"/>
                          <a:pt x="773374" y="583216"/>
                          <a:pt x="773184" y="583692"/>
                        </a:cubicBezTo>
                        <a:cubicBezTo>
                          <a:pt x="772993" y="584168"/>
                          <a:pt x="772422" y="584549"/>
                          <a:pt x="771755" y="584549"/>
                        </a:cubicBezTo>
                        <a:cubicBezTo>
                          <a:pt x="771088" y="584454"/>
                          <a:pt x="770898" y="584073"/>
                          <a:pt x="770231" y="583692"/>
                        </a:cubicBezTo>
                        <a:cubicBezTo>
                          <a:pt x="769564" y="583406"/>
                          <a:pt x="769564" y="583883"/>
                          <a:pt x="768612" y="583883"/>
                        </a:cubicBezTo>
                        <a:cubicBezTo>
                          <a:pt x="767659" y="583883"/>
                          <a:pt x="766897" y="583787"/>
                          <a:pt x="766135" y="583978"/>
                        </a:cubicBezTo>
                        <a:cubicBezTo>
                          <a:pt x="765373" y="584168"/>
                          <a:pt x="764611" y="584073"/>
                          <a:pt x="764326" y="584359"/>
                        </a:cubicBezTo>
                        <a:cubicBezTo>
                          <a:pt x="764040" y="584645"/>
                          <a:pt x="763468" y="584740"/>
                          <a:pt x="762611" y="584930"/>
                        </a:cubicBezTo>
                        <a:cubicBezTo>
                          <a:pt x="761754" y="585121"/>
                          <a:pt x="760992" y="585121"/>
                          <a:pt x="760801" y="585788"/>
                        </a:cubicBezTo>
                        <a:cubicBezTo>
                          <a:pt x="760611" y="586454"/>
                          <a:pt x="760611" y="586931"/>
                          <a:pt x="760134" y="586931"/>
                        </a:cubicBezTo>
                        <a:cubicBezTo>
                          <a:pt x="759658" y="586931"/>
                          <a:pt x="758992" y="586550"/>
                          <a:pt x="758706" y="585883"/>
                        </a:cubicBezTo>
                        <a:cubicBezTo>
                          <a:pt x="758420" y="585121"/>
                          <a:pt x="758229" y="583787"/>
                          <a:pt x="758134" y="583216"/>
                        </a:cubicBezTo>
                        <a:cubicBezTo>
                          <a:pt x="758134" y="582644"/>
                          <a:pt x="757944" y="581787"/>
                          <a:pt x="757658" y="581406"/>
                        </a:cubicBezTo>
                        <a:cubicBezTo>
                          <a:pt x="757372" y="581025"/>
                          <a:pt x="757467" y="580739"/>
                          <a:pt x="756420" y="580644"/>
                        </a:cubicBezTo>
                        <a:cubicBezTo>
                          <a:pt x="755372" y="580454"/>
                          <a:pt x="754515" y="580263"/>
                          <a:pt x="754610" y="579882"/>
                        </a:cubicBezTo>
                        <a:cubicBezTo>
                          <a:pt x="754705" y="579501"/>
                          <a:pt x="755467" y="579501"/>
                          <a:pt x="755658" y="578930"/>
                        </a:cubicBezTo>
                        <a:cubicBezTo>
                          <a:pt x="755848" y="578358"/>
                          <a:pt x="756134" y="577977"/>
                          <a:pt x="756039" y="577596"/>
                        </a:cubicBezTo>
                        <a:cubicBezTo>
                          <a:pt x="756039" y="577215"/>
                          <a:pt x="755372" y="576644"/>
                          <a:pt x="755467" y="576072"/>
                        </a:cubicBezTo>
                        <a:cubicBezTo>
                          <a:pt x="755562" y="575501"/>
                          <a:pt x="755658" y="575310"/>
                          <a:pt x="755277" y="575215"/>
                        </a:cubicBezTo>
                        <a:cubicBezTo>
                          <a:pt x="754896" y="575120"/>
                          <a:pt x="754419" y="575405"/>
                          <a:pt x="753658" y="575120"/>
                        </a:cubicBezTo>
                        <a:cubicBezTo>
                          <a:pt x="752895" y="574834"/>
                          <a:pt x="752324" y="574929"/>
                          <a:pt x="751752" y="574072"/>
                        </a:cubicBezTo>
                        <a:cubicBezTo>
                          <a:pt x="751181" y="573215"/>
                          <a:pt x="751467" y="572357"/>
                          <a:pt x="751372" y="572167"/>
                        </a:cubicBezTo>
                        <a:cubicBezTo>
                          <a:pt x="751276" y="571976"/>
                          <a:pt x="750324" y="571500"/>
                          <a:pt x="749848" y="570929"/>
                        </a:cubicBezTo>
                        <a:cubicBezTo>
                          <a:pt x="749371" y="570357"/>
                          <a:pt x="748800" y="569405"/>
                          <a:pt x="748324" y="568833"/>
                        </a:cubicBezTo>
                        <a:cubicBezTo>
                          <a:pt x="747942" y="568262"/>
                          <a:pt x="747847" y="567785"/>
                          <a:pt x="747847" y="567023"/>
                        </a:cubicBezTo>
                        <a:cubicBezTo>
                          <a:pt x="747847" y="566261"/>
                          <a:pt x="748038" y="564071"/>
                          <a:pt x="748895" y="564071"/>
                        </a:cubicBezTo>
                        <a:cubicBezTo>
                          <a:pt x="749848" y="564071"/>
                          <a:pt x="750228" y="563785"/>
                          <a:pt x="750800" y="564166"/>
                        </a:cubicBezTo>
                        <a:cubicBezTo>
                          <a:pt x="751372" y="564547"/>
                          <a:pt x="751657" y="566166"/>
                          <a:pt x="752229" y="566166"/>
                        </a:cubicBezTo>
                        <a:cubicBezTo>
                          <a:pt x="752800" y="566166"/>
                          <a:pt x="753276" y="565404"/>
                          <a:pt x="753562" y="564547"/>
                        </a:cubicBezTo>
                        <a:cubicBezTo>
                          <a:pt x="753848" y="563690"/>
                          <a:pt x="754039" y="562070"/>
                          <a:pt x="754039" y="561213"/>
                        </a:cubicBezTo>
                        <a:cubicBezTo>
                          <a:pt x="754039" y="560356"/>
                          <a:pt x="753943" y="560642"/>
                          <a:pt x="753181" y="560070"/>
                        </a:cubicBezTo>
                        <a:cubicBezTo>
                          <a:pt x="752419" y="559499"/>
                          <a:pt x="750419" y="558356"/>
                          <a:pt x="751181" y="558165"/>
                        </a:cubicBezTo>
                        <a:cubicBezTo>
                          <a:pt x="751943" y="557975"/>
                          <a:pt x="752134" y="557689"/>
                          <a:pt x="752134" y="556927"/>
                        </a:cubicBezTo>
                        <a:cubicBezTo>
                          <a:pt x="752134" y="556165"/>
                          <a:pt x="752610" y="555212"/>
                          <a:pt x="751752" y="554641"/>
                        </a:cubicBezTo>
                        <a:cubicBezTo>
                          <a:pt x="750895" y="554069"/>
                          <a:pt x="750991" y="554355"/>
                          <a:pt x="750228" y="554355"/>
                        </a:cubicBezTo>
                        <a:cubicBezTo>
                          <a:pt x="749467" y="554355"/>
                          <a:pt x="749276" y="554260"/>
                          <a:pt x="749848" y="553879"/>
                        </a:cubicBezTo>
                        <a:cubicBezTo>
                          <a:pt x="750514" y="553498"/>
                          <a:pt x="750895" y="553117"/>
                          <a:pt x="750991" y="552355"/>
                        </a:cubicBezTo>
                        <a:cubicBezTo>
                          <a:pt x="750991" y="551593"/>
                          <a:pt x="750324" y="550736"/>
                          <a:pt x="749467" y="550545"/>
                        </a:cubicBezTo>
                        <a:cubicBezTo>
                          <a:pt x="748609" y="550355"/>
                          <a:pt x="748228" y="550736"/>
                          <a:pt x="748228" y="551402"/>
                        </a:cubicBezTo>
                        <a:cubicBezTo>
                          <a:pt x="748228" y="552069"/>
                          <a:pt x="748609" y="552355"/>
                          <a:pt x="748133" y="553117"/>
                        </a:cubicBezTo>
                        <a:cubicBezTo>
                          <a:pt x="747657" y="553879"/>
                          <a:pt x="747276" y="553974"/>
                          <a:pt x="746609" y="553974"/>
                        </a:cubicBezTo>
                        <a:cubicBezTo>
                          <a:pt x="745847" y="553974"/>
                          <a:pt x="744609" y="553974"/>
                          <a:pt x="745180" y="553498"/>
                        </a:cubicBezTo>
                        <a:cubicBezTo>
                          <a:pt x="745752" y="553022"/>
                          <a:pt x="746228" y="552641"/>
                          <a:pt x="746133" y="552069"/>
                        </a:cubicBezTo>
                        <a:cubicBezTo>
                          <a:pt x="746037" y="551498"/>
                          <a:pt x="746133" y="550831"/>
                          <a:pt x="745371" y="550831"/>
                        </a:cubicBezTo>
                        <a:cubicBezTo>
                          <a:pt x="744609" y="550831"/>
                          <a:pt x="743466" y="551021"/>
                          <a:pt x="743466" y="549974"/>
                        </a:cubicBezTo>
                        <a:cubicBezTo>
                          <a:pt x="743466" y="548831"/>
                          <a:pt x="743942" y="547878"/>
                          <a:pt x="743561" y="547497"/>
                        </a:cubicBezTo>
                        <a:cubicBezTo>
                          <a:pt x="743180" y="547116"/>
                          <a:pt x="742227" y="547116"/>
                          <a:pt x="741466" y="546735"/>
                        </a:cubicBezTo>
                        <a:cubicBezTo>
                          <a:pt x="740703" y="546449"/>
                          <a:pt x="740227" y="546068"/>
                          <a:pt x="739560" y="545687"/>
                        </a:cubicBezTo>
                        <a:cubicBezTo>
                          <a:pt x="738894" y="545306"/>
                          <a:pt x="738036" y="545116"/>
                          <a:pt x="738417" y="544640"/>
                        </a:cubicBezTo>
                        <a:cubicBezTo>
                          <a:pt x="738799" y="544163"/>
                          <a:pt x="739942" y="543687"/>
                          <a:pt x="740323" y="543211"/>
                        </a:cubicBezTo>
                        <a:cubicBezTo>
                          <a:pt x="740703" y="542735"/>
                          <a:pt x="741275" y="541973"/>
                          <a:pt x="740989" y="541496"/>
                        </a:cubicBezTo>
                        <a:cubicBezTo>
                          <a:pt x="740703" y="541115"/>
                          <a:pt x="739751" y="541306"/>
                          <a:pt x="739370" y="540734"/>
                        </a:cubicBezTo>
                        <a:cubicBezTo>
                          <a:pt x="738989" y="540163"/>
                          <a:pt x="738799" y="539687"/>
                          <a:pt x="738989" y="538829"/>
                        </a:cubicBezTo>
                        <a:cubicBezTo>
                          <a:pt x="739179" y="537972"/>
                          <a:pt x="739275" y="537305"/>
                          <a:pt x="738608" y="536829"/>
                        </a:cubicBezTo>
                        <a:cubicBezTo>
                          <a:pt x="737941" y="536353"/>
                          <a:pt x="737465" y="536067"/>
                          <a:pt x="736893" y="535972"/>
                        </a:cubicBezTo>
                        <a:cubicBezTo>
                          <a:pt x="736322" y="535781"/>
                          <a:pt x="735846" y="535305"/>
                          <a:pt x="735560" y="534734"/>
                        </a:cubicBezTo>
                        <a:cubicBezTo>
                          <a:pt x="735274" y="534162"/>
                          <a:pt x="735655" y="534162"/>
                          <a:pt x="734608" y="533686"/>
                        </a:cubicBezTo>
                        <a:cubicBezTo>
                          <a:pt x="733560" y="533305"/>
                          <a:pt x="733084" y="533019"/>
                          <a:pt x="732702" y="532352"/>
                        </a:cubicBezTo>
                        <a:cubicBezTo>
                          <a:pt x="732322" y="531590"/>
                          <a:pt x="731750" y="531019"/>
                          <a:pt x="731274" y="530543"/>
                        </a:cubicBezTo>
                        <a:cubicBezTo>
                          <a:pt x="730798" y="530162"/>
                          <a:pt x="729654" y="529495"/>
                          <a:pt x="729654" y="529019"/>
                        </a:cubicBezTo>
                        <a:cubicBezTo>
                          <a:pt x="729654" y="528542"/>
                          <a:pt x="730035" y="527971"/>
                          <a:pt x="729750" y="527876"/>
                        </a:cubicBezTo>
                        <a:cubicBezTo>
                          <a:pt x="729464" y="527876"/>
                          <a:pt x="729083" y="528352"/>
                          <a:pt x="728416" y="528542"/>
                        </a:cubicBezTo>
                        <a:cubicBezTo>
                          <a:pt x="727750" y="528733"/>
                          <a:pt x="726987" y="529685"/>
                          <a:pt x="726321" y="529876"/>
                        </a:cubicBezTo>
                        <a:cubicBezTo>
                          <a:pt x="725654" y="530066"/>
                          <a:pt x="725083" y="530066"/>
                          <a:pt x="724225" y="529971"/>
                        </a:cubicBezTo>
                        <a:cubicBezTo>
                          <a:pt x="723368" y="529876"/>
                          <a:pt x="723368" y="529590"/>
                          <a:pt x="722416" y="529590"/>
                        </a:cubicBezTo>
                        <a:cubicBezTo>
                          <a:pt x="721463" y="529590"/>
                          <a:pt x="720796" y="529590"/>
                          <a:pt x="720320" y="529971"/>
                        </a:cubicBezTo>
                        <a:cubicBezTo>
                          <a:pt x="719844" y="530352"/>
                          <a:pt x="719272" y="530352"/>
                          <a:pt x="718701" y="530352"/>
                        </a:cubicBezTo>
                        <a:cubicBezTo>
                          <a:pt x="718129" y="530352"/>
                          <a:pt x="717843" y="530543"/>
                          <a:pt x="717462" y="530924"/>
                        </a:cubicBezTo>
                        <a:cubicBezTo>
                          <a:pt x="717082" y="531305"/>
                          <a:pt x="717272" y="532162"/>
                          <a:pt x="716796" y="532924"/>
                        </a:cubicBezTo>
                        <a:cubicBezTo>
                          <a:pt x="716319" y="533686"/>
                          <a:pt x="715272" y="534448"/>
                          <a:pt x="716034" y="534543"/>
                        </a:cubicBezTo>
                        <a:cubicBezTo>
                          <a:pt x="716796" y="534638"/>
                          <a:pt x="716701" y="534543"/>
                          <a:pt x="716701" y="535400"/>
                        </a:cubicBezTo>
                        <a:cubicBezTo>
                          <a:pt x="716701" y="535877"/>
                          <a:pt x="716796" y="536258"/>
                          <a:pt x="716701" y="536448"/>
                        </a:cubicBezTo>
                        <a:lnTo>
                          <a:pt x="716510" y="536639"/>
                        </a:lnTo>
                        <a:cubicBezTo>
                          <a:pt x="716415" y="536829"/>
                          <a:pt x="716224" y="537020"/>
                          <a:pt x="716034" y="537115"/>
                        </a:cubicBezTo>
                        <a:cubicBezTo>
                          <a:pt x="715748" y="537210"/>
                          <a:pt x="715462" y="537305"/>
                          <a:pt x="715081" y="537305"/>
                        </a:cubicBezTo>
                        <a:lnTo>
                          <a:pt x="715081" y="537305"/>
                        </a:lnTo>
                        <a:cubicBezTo>
                          <a:pt x="714319" y="537401"/>
                          <a:pt x="713462" y="537210"/>
                          <a:pt x="712986" y="537020"/>
                        </a:cubicBezTo>
                        <a:cubicBezTo>
                          <a:pt x="712319" y="536734"/>
                          <a:pt x="711367" y="536829"/>
                          <a:pt x="710033" y="537401"/>
                        </a:cubicBezTo>
                        <a:cubicBezTo>
                          <a:pt x="708700" y="537972"/>
                          <a:pt x="707557" y="538163"/>
                          <a:pt x="706985" y="537972"/>
                        </a:cubicBezTo>
                        <a:cubicBezTo>
                          <a:pt x="706414" y="537782"/>
                          <a:pt x="706128" y="537020"/>
                          <a:pt x="704509" y="538544"/>
                        </a:cubicBezTo>
                        <a:cubicBezTo>
                          <a:pt x="702794" y="540068"/>
                          <a:pt x="701842" y="541211"/>
                          <a:pt x="700889" y="541782"/>
                        </a:cubicBezTo>
                        <a:cubicBezTo>
                          <a:pt x="700603" y="541973"/>
                          <a:pt x="700317" y="542068"/>
                          <a:pt x="700127" y="542258"/>
                        </a:cubicBezTo>
                        <a:lnTo>
                          <a:pt x="699651" y="543020"/>
                        </a:lnTo>
                        <a:cubicBezTo>
                          <a:pt x="699651" y="543020"/>
                          <a:pt x="699079" y="544544"/>
                          <a:pt x="699460" y="545211"/>
                        </a:cubicBezTo>
                        <a:cubicBezTo>
                          <a:pt x="699841" y="545878"/>
                          <a:pt x="700699" y="547402"/>
                          <a:pt x="700699" y="548164"/>
                        </a:cubicBezTo>
                        <a:cubicBezTo>
                          <a:pt x="700699" y="548926"/>
                          <a:pt x="700699" y="549878"/>
                          <a:pt x="701079" y="550259"/>
                        </a:cubicBezTo>
                        <a:cubicBezTo>
                          <a:pt x="701460" y="550640"/>
                          <a:pt x="701651" y="551688"/>
                          <a:pt x="701556" y="552164"/>
                        </a:cubicBezTo>
                        <a:cubicBezTo>
                          <a:pt x="701460" y="552545"/>
                          <a:pt x="700984" y="552450"/>
                          <a:pt x="700317" y="552450"/>
                        </a:cubicBezTo>
                        <a:cubicBezTo>
                          <a:pt x="699556" y="552450"/>
                          <a:pt x="699079" y="552450"/>
                          <a:pt x="698603" y="552450"/>
                        </a:cubicBezTo>
                        <a:cubicBezTo>
                          <a:pt x="698032" y="552450"/>
                          <a:pt x="696603" y="552164"/>
                          <a:pt x="696889" y="552450"/>
                        </a:cubicBezTo>
                        <a:cubicBezTo>
                          <a:pt x="697174" y="552736"/>
                          <a:pt x="698412" y="554546"/>
                          <a:pt x="698793" y="554546"/>
                        </a:cubicBezTo>
                        <a:cubicBezTo>
                          <a:pt x="699175" y="554546"/>
                          <a:pt x="699556" y="554546"/>
                          <a:pt x="699746" y="554927"/>
                        </a:cubicBezTo>
                        <a:cubicBezTo>
                          <a:pt x="699936" y="555308"/>
                          <a:pt x="700603" y="555879"/>
                          <a:pt x="700984" y="556355"/>
                        </a:cubicBezTo>
                        <a:cubicBezTo>
                          <a:pt x="701365" y="556832"/>
                          <a:pt x="701079" y="557689"/>
                          <a:pt x="701175" y="558451"/>
                        </a:cubicBezTo>
                        <a:cubicBezTo>
                          <a:pt x="701365" y="559213"/>
                          <a:pt x="701365" y="560070"/>
                          <a:pt x="701460" y="560546"/>
                        </a:cubicBezTo>
                        <a:cubicBezTo>
                          <a:pt x="701556" y="560927"/>
                          <a:pt x="701270" y="561404"/>
                          <a:pt x="700603" y="561594"/>
                        </a:cubicBezTo>
                        <a:cubicBezTo>
                          <a:pt x="700032" y="561785"/>
                          <a:pt x="699175" y="562737"/>
                          <a:pt x="698793" y="563023"/>
                        </a:cubicBezTo>
                        <a:cubicBezTo>
                          <a:pt x="698412" y="563309"/>
                          <a:pt x="698127" y="563404"/>
                          <a:pt x="697841" y="562928"/>
                        </a:cubicBezTo>
                        <a:cubicBezTo>
                          <a:pt x="697555" y="562451"/>
                          <a:pt x="697365" y="562166"/>
                          <a:pt x="696984" y="562832"/>
                        </a:cubicBezTo>
                        <a:cubicBezTo>
                          <a:pt x="696603" y="563499"/>
                          <a:pt x="696412" y="564642"/>
                          <a:pt x="696031" y="564737"/>
                        </a:cubicBezTo>
                        <a:cubicBezTo>
                          <a:pt x="695650" y="564833"/>
                          <a:pt x="694793" y="564928"/>
                          <a:pt x="694031" y="565404"/>
                        </a:cubicBezTo>
                        <a:cubicBezTo>
                          <a:pt x="693364" y="565785"/>
                          <a:pt x="692793" y="566071"/>
                          <a:pt x="692412" y="566071"/>
                        </a:cubicBezTo>
                        <a:cubicBezTo>
                          <a:pt x="692031" y="566071"/>
                          <a:pt x="691364" y="566738"/>
                          <a:pt x="690411" y="566357"/>
                        </a:cubicBezTo>
                        <a:cubicBezTo>
                          <a:pt x="689459" y="565976"/>
                          <a:pt x="689173" y="565118"/>
                          <a:pt x="688697" y="564833"/>
                        </a:cubicBezTo>
                        <a:cubicBezTo>
                          <a:pt x="688221" y="564547"/>
                          <a:pt x="688030" y="564261"/>
                          <a:pt x="687364" y="565023"/>
                        </a:cubicBezTo>
                        <a:cubicBezTo>
                          <a:pt x="686697" y="565785"/>
                          <a:pt x="686411" y="566547"/>
                          <a:pt x="685744" y="566547"/>
                        </a:cubicBezTo>
                        <a:cubicBezTo>
                          <a:pt x="685077" y="566547"/>
                          <a:pt x="684506" y="566738"/>
                          <a:pt x="684792" y="565976"/>
                        </a:cubicBezTo>
                        <a:cubicBezTo>
                          <a:pt x="685077" y="565214"/>
                          <a:pt x="685744" y="564452"/>
                          <a:pt x="684982" y="563975"/>
                        </a:cubicBezTo>
                        <a:cubicBezTo>
                          <a:pt x="684220" y="563499"/>
                          <a:pt x="683839" y="563118"/>
                          <a:pt x="682887" y="563309"/>
                        </a:cubicBezTo>
                        <a:cubicBezTo>
                          <a:pt x="681934" y="563499"/>
                          <a:pt x="681649" y="563975"/>
                          <a:pt x="681458" y="564642"/>
                        </a:cubicBezTo>
                        <a:cubicBezTo>
                          <a:pt x="681267" y="565309"/>
                          <a:pt x="680982" y="565690"/>
                          <a:pt x="680315" y="566261"/>
                        </a:cubicBezTo>
                        <a:cubicBezTo>
                          <a:pt x="679648" y="566928"/>
                          <a:pt x="679172" y="567214"/>
                          <a:pt x="678601" y="568452"/>
                        </a:cubicBezTo>
                        <a:cubicBezTo>
                          <a:pt x="678029" y="569690"/>
                          <a:pt x="678696" y="570833"/>
                          <a:pt x="678029" y="571024"/>
                        </a:cubicBezTo>
                        <a:cubicBezTo>
                          <a:pt x="677362" y="571214"/>
                          <a:pt x="677172" y="571405"/>
                          <a:pt x="676695" y="571310"/>
                        </a:cubicBezTo>
                        <a:cubicBezTo>
                          <a:pt x="676124" y="571214"/>
                          <a:pt x="675076" y="571214"/>
                          <a:pt x="675076" y="571976"/>
                        </a:cubicBezTo>
                        <a:cubicBezTo>
                          <a:pt x="675076" y="572834"/>
                          <a:pt x="675076" y="572929"/>
                          <a:pt x="675648" y="573500"/>
                        </a:cubicBezTo>
                        <a:cubicBezTo>
                          <a:pt x="676219" y="574072"/>
                          <a:pt x="675934" y="573977"/>
                          <a:pt x="675743" y="574548"/>
                        </a:cubicBezTo>
                        <a:cubicBezTo>
                          <a:pt x="675552" y="575215"/>
                          <a:pt x="675552" y="575786"/>
                          <a:pt x="674791" y="575786"/>
                        </a:cubicBezTo>
                        <a:cubicBezTo>
                          <a:pt x="674028" y="575786"/>
                          <a:pt x="673457" y="575786"/>
                          <a:pt x="672885" y="575786"/>
                        </a:cubicBezTo>
                        <a:cubicBezTo>
                          <a:pt x="672314" y="575786"/>
                          <a:pt x="672028" y="575596"/>
                          <a:pt x="671647" y="574834"/>
                        </a:cubicBezTo>
                        <a:cubicBezTo>
                          <a:pt x="671171" y="573977"/>
                          <a:pt x="670790" y="573024"/>
                          <a:pt x="670218" y="572167"/>
                        </a:cubicBezTo>
                        <a:cubicBezTo>
                          <a:pt x="669552" y="571310"/>
                          <a:pt x="668885" y="570167"/>
                          <a:pt x="668504" y="569595"/>
                        </a:cubicBezTo>
                        <a:cubicBezTo>
                          <a:pt x="668123" y="569024"/>
                          <a:pt x="667933" y="568357"/>
                          <a:pt x="667933" y="568357"/>
                        </a:cubicBezTo>
                        <a:cubicBezTo>
                          <a:pt x="667933" y="568357"/>
                          <a:pt x="666980" y="568928"/>
                          <a:pt x="666313" y="569024"/>
                        </a:cubicBezTo>
                        <a:cubicBezTo>
                          <a:pt x="665647" y="569119"/>
                          <a:pt x="664694" y="568928"/>
                          <a:pt x="664599" y="569500"/>
                        </a:cubicBezTo>
                        <a:cubicBezTo>
                          <a:pt x="664408" y="570071"/>
                          <a:pt x="663932" y="570167"/>
                          <a:pt x="663742" y="570643"/>
                        </a:cubicBezTo>
                        <a:cubicBezTo>
                          <a:pt x="663551" y="571119"/>
                          <a:pt x="663265" y="571881"/>
                          <a:pt x="662599" y="571881"/>
                        </a:cubicBezTo>
                        <a:cubicBezTo>
                          <a:pt x="661932" y="571881"/>
                          <a:pt x="661456" y="571310"/>
                          <a:pt x="661551" y="572072"/>
                        </a:cubicBezTo>
                        <a:cubicBezTo>
                          <a:pt x="661646" y="572738"/>
                          <a:pt x="661360" y="572834"/>
                          <a:pt x="660789" y="573405"/>
                        </a:cubicBezTo>
                        <a:cubicBezTo>
                          <a:pt x="660217" y="573977"/>
                          <a:pt x="655550" y="578263"/>
                          <a:pt x="654312" y="578930"/>
                        </a:cubicBezTo>
                        <a:cubicBezTo>
                          <a:pt x="653074" y="579596"/>
                          <a:pt x="651359" y="580739"/>
                          <a:pt x="650407" y="581216"/>
                        </a:cubicBezTo>
                        <a:cubicBezTo>
                          <a:pt x="649549" y="581692"/>
                          <a:pt x="647168" y="582168"/>
                          <a:pt x="647835" y="582930"/>
                        </a:cubicBezTo>
                        <a:cubicBezTo>
                          <a:pt x="648501" y="583692"/>
                          <a:pt x="649549" y="583597"/>
                          <a:pt x="649549" y="584073"/>
                        </a:cubicBezTo>
                        <a:cubicBezTo>
                          <a:pt x="649549" y="584549"/>
                          <a:pt x="648978" y="585597"/>
                          <a:pt x="649359" y="585978"/>
                        </a:cubicBezTo>
                        <a:cubicBezTo>
                          <a:pt x="649740" y="586359"/>
                          <a:pt x="650692" y="587216"/>
                          <a:pt x="650407" y="587312"/>
                        </a:cubicBezTo>
                        <a:cubicBezTo>
                          <a:pt x="650121" y="587407"/>
                          <a:pt x="648311" y="587978"/>
                          <a:pt x="647930" y="587597"/>
                        </a:cubicBezTo>
                        <a:cubicBezTo>
                          <a:pt x="647644" y="587216"/>
                          <a:pt x="647454" y="586550"/>
                          <a:pt x="646882" y="586550"/>
                        </a:cubicBezTo>
                        <a:cubicBezTo>
                          <a:pt x="646311" y="586550"/>
                          <a:pt x="646501" y="587026"/>
                          <a:pt x="646501" y="587502"/>
                        </a:cubicBezTo>
                        <a:cubicBezTo>
                          <a:pt x="646501" y="587883"/>
                          <a:pt x="646406" y="588455"/>
                          <a:pt x="645549" y="588740"/>
                        </a:cubicBezTo>
                        <a:cubicBezTo>
                          <a:pt x="644692" y="589026"/>
                          <a:pt x="644406" y="589121"/>
                          <a:pt x="644406" y="589121"/>
                        </a:cubicBezTo>
                        <a:cubicBezTo>
                          <a:pt x="644406" y="589121"/>
                          <a:pt x="644596" y="587788"/>
                          <a:pt x="644025" y="587788"/>
                        </a:cubicBezTo>
                        <a:cubicBezTo>
                          <a:pt x="643358" y="587788"/>
                          <a:pt x="643072" y="588074"/>
                          <a:pt x="642310" y="587788"/>
                        </a:cubicBezTo>
                        <a:cubicBezTo>
                          <a:pt x="641643" y="587502"/>
                          <a:pt x="641834" y="587502"/>
                          <a:pt x="641167" y="587502"/>
                        </a:cubicBezTo>
                        <a:cubicBezTo>
                          <a:pt x="640501" y="587502"/>
                          <a:pt x="640215" y="587121"/>
                          <a:pt x="639929" y="587597"/>
                        </a:cubicBezTo>
                        <a:cubicBezTo>
                          <a:pt x="639643" y="587978"/>
                          <a:pt x="639358" y="588455"/>
                          <a:pt x="638881" y="588550"/>
                        </a:cubicBezTo>
                        <a:cubicBezTo>
                          <a:pt x="638405" y="588645"/>
                          <a:pt x="638119" y="588169"/>
                          <a:pt x="637452" y="588169"/>
                        </a:cubicBezTo>
                        <a:cubicBezTo>
                          <a:pt x="636786" y="588169"/>
                          <a:pt x="636119" y="588359"/>
                          <a:pt x="635452" y="588359"/>
                        </a:cubicBezTo>
                        <a:cubicBezTo>
                          <a:pt x="634785" y="588455"/>
                          <a:pt x="633642" y="588645"/>
                          <a:pt x="633166" y="588836"/>
                        </a:cubicBezTo>
                        <a:cubicBezTo>
                          <a:pt x="632690" y="588931"/>
                          <a:pt x="632309" y="589026"/>
                          <a:pt x="632309" y="589026"/>
                        </a:cubicBezTo>
                        <a:cubicBezTo>
                          <a:pt x="632309" y="589026"/>
                          <a:pt x="633357" y="587788"/>
                          <a:pt x="633166" y="587026"/>
                        </a:cubicBezTo>
                        <a:cubicBezTo>
                          <a:pt x="632976" y="586169"/>
                          <a:pt x="632976" y="584549"/>
                          <a:pt x="632785" y="583787"/>
                        </a:cubicBezTo>
                        <a:cubicBezTo>
                          <a:pt x="632595" y="583025"/>
                          <a:pt x="632595" y="580930"/>
                          <a:pt x="632023" y="580454"/>
                        </a:cubicBezTo>
                        <a:cubicBezTo>
                          <a:pt x="631452" y="579977"/>
                          <a:pt x="630594" y="579120"/>
                          <a:pt x="631166" y="579120"/>
                        </a:cubicBezTo>
                        <a:cubicBezTo>
                          <a:pt x="631737" y="579120"/>
                          <a:pt x="632690" y="578453"/>
                          <a:pt x="632881" y="578072"/>
                        </a:cubicBezTo>
                        <a:cubicBezTo>
                          <a:pt x="633071" y="577691"/>
                          <a:pt x="633642" y="577025"/>
                          <a:pt x="633071" y="576929"/>
                        </a:cubicBezTo>
                        <a:cubicBezTo>
                          <a:pt x="632595" y="576929"/>
                          <a:pt x="632309" y="576453"/>
                          <a:pt x="632214" y="575786"/>
                        </a:cubicBezTo>
                        <a:cubicBezTo>
                          <a:pt x="632214" y="575120"/>
                          <a:pt x="632404" y="574834"/>
                          <a:pt x="632214" y="574167"/>
                        </a:cubicBezTo>
                        <a:cubicBezTo>
                          <a:pt x="632023" y="573500"/>
                          <a:pt x="632023" y="573405"/>
                          <a:pt x="632118" y="572834"/>
                        </a:cubicBezTo>
                        <a:cubicBezTo>
                          <a:pt x="632214" y="572262"/>
                          <a:pt x="631833" y="571595"/>
                          <a:pt x="631737" y="571024"/>
                        </a:cubicBezTo>
                        <a:cubicBezTo>
                          <a:pt x="631737" y="570452"/>
                          <a:pt x="631166" y="569976"/>
                          <a:pt x="630880" y="569405"/>
                        </a:cubicBezTo>
                        <a:cubicBezTo>
                          <a:pt x="630499" y="568833"/>
                          <a:pt x="630499" y="568262"/>
                          <a:pt x="630023" y="567690"/>
                        </a:cubicBezTo>
                        <a:cubicBezTo>
                          <a:pt x="629547" y="567214"/>
                          <a:pt x="629356" y="566928"/>
                          <a:pt x="629356" y="566166"/>
                        </a:cubicBezTo>
                        <a:cubicBezTo>
                          <a:pt x="629261" y="565404"/>
                          <a:pt x="629070" y="564928"/>
                          <a:pt x="628499" y="564642"/>
                        </a:cubicBezTo>
                        <a:cubicBezTo>
                          <a:pt x="628023" y="564356"/>
                          <a:pt x="627927" y="564261"/>
                          <a:pt x="627927" y="563785"/>
                        </a:cubicBezTo>
                        <a:cubicBezTo>
                          <a:pt x="627927" y="563309"/>
                          <a:pt x="627642" y="563118"/>
                          <a:pt x="627166" y="563118"/>
                        </a:cubicBezTo>
                        <a:cubicBezTo>
                          <a:pt x="626689" y="563118"/>
                          <a:pt x="626784" y="563499"/>
                          <a:pt x="626499" y="563880"/>
                        </a:cubicBezTo>
                        <a:cubicBezTo>
                          <a:pt x="626308" y="564261"/>
                          <a:pt x="626118" y="564642"/>
                          <a:pt x="625260" y="564833"/>
                        </a:cubicBezTo>
                        <a:cubicBezTo>
                          <a:pt x="624403" y="565023"/>
                          <a:pt x="623927" y="565023"/>
                          <a:pt x="623546" y="565023"/>
                        </a:cubicBezTo>
                        <a:cubicBezTo>
                          <a:pt x="623165" y="565023"/>
                          <a:pt x="622784" y="565214"/>
                          <a:pt x="622308" y="565404"/>
                        </a:cubicBezTo>
                        <a:cubicBezTo>
                          <a:pt x="621927" y="565595"/>
                          <a:pt x="621546" y="566166"/>
                          <a:pt x="621069" y="565595"/>
                        </a:cubicBezTo>
                        <a:cubicBezTo>
                          <a:pt x="620498" y="564928"/>
                          <a:pt x="619736" y="564737"/>
                          <a:pt x="618879" y="564928"/>
                        </a:cubicBezTo>
                        <a:cubicBezTo>
                          <a:pt x="618022" y="565214"/>
                          <a:pt x="616974" y="565118"/>
                          <a:pt x="616783" y="566357"/>
                        </a:cubicBezTo>
                        <a:cubicBezTo>
                          <a:pt x="616593" y="567595"/>
                          <a:pt x="616783" y="568547"/>
                          <a:pt x="616402" y="568547"/>
                        </a:cubicBezTo>
                        <a:cubicBezTo>
                          <a:pt x="616021" y="568547"/>
                          <a:pt x="615545" y="569214"/>
                          <a:pt x="615545" y="569786"/>
                        </a:cubicBezTo>
                        <a:cubicBezTo>
                          <a:pt x="615545" y="570452"/>
                          <a:pt x="616117" y="570643"/>
                          <a:pt x="616307" y="571119"/>
                        </a:cubicBezTo>
                        <a:cubicBezTo>
                          <a:pt x="616498" y="571595"/>
                          <a:pt x="617545" y="571976"/>
                          <a:pt x="617545" y="572357"/>
                        </a:cubicBezTo>
                        <a:cubicBezTo>
                          <a:pt x="617545" y="572738"/>
                          <a:pt x="616498" y="573024"/>
                          <a:pt x="616307" y="573500"/>
                        </a:cubicBezTo>
                        <a:cubicBezTo>
                          <a:pt x="616117" y="573977"/>
                          <a:pt x="615450" y="573881"/>
                          <a:pt x="614878" y="574167"/>
                        </a:cubicBezTo>
                        <a:cubicBezTo>
                          <a:pt x="614307" y="574453"/>
                          <a:pt x="614021" y="574167"/>
                          <a:pt x="613354" y="574072"/>
                        </a:cubicBezTo>
                        <a:cubicBezTo>
                          <a:pt x="612687" y="573977"/>
                          <a:pt x="612116" y="573881"/>
                          <a:pt x="611830" y="574262"/>
                        </a:cubicBezTo>
                        <a:cubicBezTo>
                          <a:pt x="611544" y="574643"/>
                          <a:pt x="611068" y="575215"/>
                          <a:pt x="611068" y="575596"/>
                        </a:cubicBezTo>
                        <a:cubicBezTo>
                          <a:pt x="611068" y="575977"/>
                          <a:pt x="611068" y="576834"/>
                          <a:pt x="610497" y="577406"/>
                        </a:cubicBezTo>
                        <a:cubicBezTo>
                          <a:pt x="609925" y="577977"/>
                          <a:pt x="609830" y="579120"/>
                          <a:pt x="609163" y="579501"/>
                        </a:cubicBezTo>
                        <a:cubicBezTo>
                          <a:pt x="608497" y="579882"/>
                          <a:pt x="608497" y="581120"/>
                          <a:pt x="607925" y="581692"/>
                        </a:cubicBezTo>
                        <a:cubicBezTo>
                          <a:pt x="607353" y="582263"/>
                          <a:pt x="606877" y="582073"/>
                          <a:pt x="607353" y="583216"/>
                        </a:cubicBezTo>
                        <a:cubicBezTo>
                          <a:pt x="607830" y="584359"/>
                          <a:pt x="607639" y="584930"/>
                          <a:pt x="607925" y="585692"/>
                        </a:cubicBezTo>
                        <a:cubicBezTo>
                          <a:pt x="608116" y="586454"/>
                          <a:pt x="609068" y="586550"/>
                          <a:pt x="608687" y="586740"/>
                        </a:cubicBezTo>
                        <a:cubicBezTo>
                          <a:pt x="608306" y="587026"/>
                          <a:pt x="608020" y="587597"/>
                          <a:pt x="608497" y="588264"/>
                        </a:cubicBezTo>
                        <a:cubicBezTo>
                          <a:pt x="609068" y="588931"/>
                          <a:pt x="610592" y="590264"/>
                          <a:pt x="610020" y="590264"/>
                        </a:cubicBezTo>
                        <a:cubicBezTo>
                          <a:pt x="609354" y="590264"/>
                          <a:pt x="608687" y="590550"/>
                          <a:pt x="609068" y="591122"/>
                        </a:cubicBezTo>
                        <a:cubicBezTo>
                          <a:pt x="609449" y="591598"/>
                          <a:pt x="608687" y="592265"/>
                          <a:pt x="609068" y="593217"/>
                        </a:cubicBezTo>
                        <a:cubicBezTo>
                          <a:pt x="609449" y="594074"/>
                          <a:pt x="609925" y="595789"/>
                          <a:pt x="609354" y="595789"/>
                        </a:cubicBezTo>
                        <a:cubicBezTo>
                          <a:pt x="608782" y="595789"/>
                          <a:pt x="607258" y="595217"/>
                          <a:pt x="606496" y="595217"/>
                        </a:cubicBezTo>
                        <a:cubicBezTo>
                          <a:pt x="605639" y="595217"/>
                          <a:pt x="605067" y="594836"/>
                          <a:pt x="604115" y="595217"/>
                        </a:cubicBezTo>
                        <a:cubicBezTo>
                          <a:pt x="603162" y="595598"/>
                          <a:pt x="602782" y="595884"/>
                          <a:pt x="602115" y="596075"/>
                        </a:cubicBezTo>
                        <a:cubicBezTo>
                          <a:pt x="601448" y="596265"/>
                          <a:pt x="601067" y="596646"/>
                          <a:pt x="600495" y="597122"/>
                        </a:cubicBezTo>
                        <a:cubicBezTo>
                          <a:pt x="599924" y="597599"/>
                          <a:pt x="600305" y="598075"/>
                          <a:pt x="599734" y="598170"/>
                        </a:cubicBezTo>
                        <a:cubicBezTo>
                          <a:pt x="599162" y="598265"/>
                          <a:pt x="598876" y="598170"/>
                          <a:pt x="598876" y="598932"/>
                        </a:cubicBezTo>
                        <a:cubicBezTo>
                          <a:pt x="598876" y="599694"/>
                          <a:pt x="599067" y="599694"/>
                          <a:pt x="598019" y="600266"/>
                        </a:cubicBezTo>
                        <a:cubicBezTo>
                          <a:pt x="596971" y="600932"/>
                          <a:pt x="596781" y="601504"/>
                          <a:pt x="597543" y="601790"/>
                        </a:cubicBezTo>
                        <a:cubicBezTo>
                          <a:pt x="598305" y="602075"/>
                          <a:pt x="599543" y="602361"/>
                          <a:pt x="599734" y="602456"/>
                        </a:cubicBezTo>
                        <a:cubicBezTo>
                          <a:pt x="599924" y="602647"/>
                          <a:pt x="599734" y="603409"/>
                          <a:pt x="599638" y="604266"/>
                        </a:cubicBezTo>
                        <a:cubicBezTo>
                          <a:pt x="599543" y="605123"/>
                          <a:pt x="599352" y="605600"/>
                          <a:pt x="598972" y="606076"/>
                        </a:cubicBezTo>
                        <a:cubicBezTo>
                          <a:pt x="598591" y="606552"/>
                          <a:pt x="598876" y="607314"/>
                          <a:pt x="599257" y="607409"/>
                        </a:cubicBezTo>
                        <a:cubicBezTo>
                          <a:pt x="599638" y="607505"/>
                          <a:pt x="600591" y="606743"/>
                          <a:pt x="600686" y="607600"/>
                        </a:cubicBezTo>
                        <a:cubicBezTo>
                          <a:pt x="600686" y="608457"/>
                          <a:pt x="600876" y="609505"/>
                          <a:pt x="601353" y="609505"/>
                        </a:cubicBezTo>
                        <a:cubicBezTo>
                          <a:pt x="601829" y="609505"/>
                          <a:pt x="601448" y="607600"/>
                          <a:pt x="602210" y="608267"/>
                        </a:cubicBezTo>
                        <a:cubicBezTo>
                          <a:pt x="603067" y="608933"/>
                          <a:pt x="602972" y="610172"/>
                          <a:pt x="602972" y="610743"/>
                        </a:cubicBezTo>
                        <a:cubicBezTo>
                          <a:pt x="602972" y="611315"/>
                          <a:pt x="603353" y="611981"/>
                          <a:pt x="602591" y="612172"/>
                        </a:cubicBezTo>
                        <a:cubicBezTo>
                          <a:pt x="601829" y="612362"/>
                          <a:pt x="602210" y="612934"/>
                          <a:pt x="601543" y="612839"/>
                        </a:cubicBezTo>
                        <a:cubicBezTo>
                          <a:pt x="600876" y="612743"/>
                          <a:pt x="600972" y="612743"/>
                          <a:pt x="600305" y="612934"/>
                        </a:cubicBezTo>
                        <a:cubicBezTo>
                          <a:pt x="599638" y="613124"/>
                          <a:pt x="599448" y="612934"/>
                          <a:pt x="599543" y="613696"/>
                        </a:cubicBezTo>
                        <a:cubicBezTo>
                          <a:pt x="599638" y="614458"/>
                          <a:pt x="599734" y="614553"/>
                          <a:pt x="599257" y="614934"/>
                        </a:cubicBezTo>
                        <a:cubicBezTo>
                          <a:pt x="598781" y="615315"/>
                          <a:pt x="599257" y="615220"/>
                          <a:pt x="598686" y="615791"/>
                        </a:cubicBezTo>
                        <a:cubicBezTo>
                          <a:pt x="598114" y="616363"/>
                          <a:pt x="598019" y="616268"/>
                          <a:pt x="597543" y="616458"/>
                        </a:cubicBezTo>
                        <a:cubicBezTo>
                          <a:pt x="597067" y="616649"/>
                          <a:pt x="596685" y="616839"/>
                          <a:pt x="597257" y="617411"/>
                        </a:cubicBezTo>
                        <a:cubicBezTo>
                          <a:pt x="597733" y="617982"/>
                          <a:pt x="598400" y="617601"/>
                          <a:pt x="598876" y="618268"/>
                        </a:cubicBezTo>
                        <a:cubicBezTo>
                          <a:pt x="599257" y="618839"/>
                          <a:pt x="600210" y="619506"/>
                          <a:pt x="600876" y="620268"/>
                        </a:cubicBezTo>
                        <a:cubicBezTo>
                          <a:pt x="601543" y="621030"/>
                          <a:pt x="602972" y="621221"/>
                          <a:pt x="603067" y="621792"/>
                        </a:cubicBezTo>
                        <a:cubicBezTo>
                          <a:pt x="603162" y="622364"/>
                          <a:pt x="602877" y="623792"/>
                          <a:pt x="603353" y="623983"/>
                        </a:cubicBezTo>
                        <a:cubicBezTo>
                          <a:pt x="603925" y="624173"/>
                          <a:pt x="604496" y="624269"/>
                          <a:pt x="604877" y="624173"/>
                        </a:cubicBezTo>
                        <a:cubicBezTo>
                          <a:pt x="605258" y="624173"/>
                          <a:pt x="606210" y="623983"/>
                          <a:pt x="605829" y="624554"/>
                        </a:cubicBezTo>
                        <a:cubicBezTo>
                          <a:pt x="605449" y="625221"/>
                          <a:pt x="605829" y="625412"/>
                          <a:pt x="606020" y="626174"/>
                        </a:cubicBezTo>
                        <a:cubicBezTo>
                          <a:pt x="606210" y="627031"/>
                          <a:pt x="607163" y="627888"/>
                          <a:pt x="606877" y="628174"/>
                        </a:cubicBezTo>
                        <a:cubicBezTo>
                          <a:pt x="606592" y="628364"/>
                          <a:pt x="606115" y="628650"/>
                          <a:pt x="606496" y="629412"/>
                        </a:cubicBezTo>
                        <a:cubicBezTo>
                          <a:pt x="606877" y="630174"/>
                          <a:pt x="607449" y="630650"/>
                          <a:pt x="607734" y="630650"/>
                        </a:cubicBezTo>
                        <a:cubicBezTo>
                          <a:pt x="608020" y="630650"/>
                          <a:pt x="608306" y="630650"/>
                          <a:pt x="608401" y="631127"/>
                        </a:cubicBezTo>
                        <a:cubicBezTo>
                          <a:pt x="608497" y="631698"/>
                          <a:pt x="608497" y="632174"/>
                          <a:pt x="608877" y="632460"/>
                        </a:cubicBezTo>
                        <a:cubicBezTo>
                          <a:pt x="609068" y="632555"/>
                          <a:pt x="609354" y="632841"/>
                          <a:pt x="609640" y="633127"/>
                        </a:cubicBezTo>
                        <a:lnTo>
                          <a:pt x="609640" y="633032"/>
                        </a:lnTo>
                        <a:cubicBezTo>
                          <a:pt x="609259" y="633317"/>
                          <a:pt x="609259" y="633317"/>
                          <a:pt x="608497" y="633222"/>
                        </a:cubicBezTo>
                        <a:cubicBezTo>
                          <a:pt x="607734" y="633222"/>
                          <a:pt x="607639" y="633508"/>
                          <a:pt x="607353" y="633889"/>
                        </a:cubicBezTo>
                        <a:cubicBezTo>
                          <a:pt x="607068" y="634270"/>
                          <a:pt x="607353" y="635222"/>
                          <a:pt x="607639" y="635984"/>
                        </a:cubicBezTo>
                        <a:cubicBezTo>
                          <a:pt x="607925" y="636746"/>
                          <a:pt x="607734" y="638366"/>
                          <a:pt x="607258" y="639128"/>
                        </a:cubicBezTo>
                        <a:cubicBezTo>
                          <a:pt x="601448" y="647033"/>
                          <a:pt x="600210" y="643795"/>
                          <a:pt x="597162" y="647033"/>
                        </a:cubicBezTo>
                        <a:cubicBezTo>
                          <a:pt x="596685" y="647605"/>
                          <a:pt x="595542" y="647891"/>
                          <a:pt x="595066" y="648367"/>
                        </a:cubicBezTo>
                        <a:cubicBezTo>
                          <a:pt x="594495" y="648843"/>
                          <a:pt x="593923" y="649891"/>
                          <a:pt x="593637" y="650367"/>
                        </a:cubicBezTo>
                        <a:cubicBezTo>
                          <a:pt x="593352" y="650843"/>
                          <a:pt x="592018" y="651891"/>
                          <a:pt x="591351" y="652844"/>
                        </a:cubicBezTo>
                        <a:cubicBezTo>
                          <a:pt x="590685" y="653891"/>
                          <a:pt x="589351" y="654368"/>
                          <a:pt x="589066" y="654368"/>
                        </a:cubicBezTo>
                        <a:cubicBezTo>
                          <a:pt x="588780" y="654368"/>
                          <a:pt x="585636" y="655511"/>
                          <a:pt x="584875" y="655701"/>
                        </a:cubicBezTo>
                        <a:cubicBezTo>
                          <a:pt x="584017" y="655892"/>
                          <a:pt x="582779" y="655796"/>
                          <a:pt x="582112" y="655701"/>
                        </a:cubicBezTo>
                        <a:cubicBezTo>
                          <a:pt x="581445" y="655606"/>
                          <a:pt x="581350" y="654749"/>
                          <a:pt x="581160" y="653987"/>
                        </a:cubicBezTo>
                        <a:cubicBezTo>
                          <a:pt x="580969" y="653225"/>
                          <a:pt x="579445" y="651415"/>
                          <a:pt x="579445" y="651415"/>
                        </a:cubicBezTo>
                        <a:cubicBezTo>
                          <a:pt x="579445" y="651415"/>
                          <a:pt x="579159" y="651701"/>
                          <a:pt x="578588" y="652082"/>
                        </a:cubicBezTo>
                        <a:cubicBezTo>
                          <a:pt x="577921" y="652463"/>
                          <a:pt x="575826" y="653034"/>
                          <a:pt x="575254" y="653320"/>
                        </a:cubicBezTo>
                        <a:cubicBezTo>
                          <a:pt x="574587" y="653606"/>
                          <a:pt x="572778" y="654082"/>
                          <a:pt x="571730" y="654463"/>
                        </a:cubicBezTo>
                        <a:cubicBezTo>
                          <a:pt x="570682" y="654844"/>
                          <a:pt x="567634" y="655987"/>
                          <a:pt x="566967" y="656558"/>
                        </a:cubicBezTo>
                        <a:cubicBezTo>
                          <a:pt x="566301" y="657130"/>
                          <a:pt x="566491" y="658273"/>
                          <a:pt x="566396" y="659035"/>
                        </a:cubicBezTo>
                        <a:cubicBezTo>
                          <a:pt x="566301" y="659702"/>
                          <a:pt x="566015" y="661797"/>
                          <a:pt x="565729" y="662369"/>
                        </a:cubicBezTo>
                        <a:cubicBezTo>
                          <a:pt x="565443" y="662940"/>
                          <a:pt x="564967" y="663226"/>
                          <a:pt x="564205" y="663607"/>
                        </a:cubicBezTo>
                        <a:cubicBezTo>
                          <a:pt x="563539" y="663988"/>
                          <a:pt x="563062" y="664559"/>
                          <a:pt x="562205" y="664845"/>
                        </a:cubicBezTo>
                        <a:cubicBezTo>
                          <a:pt x="561252" y="665131"/>
                          <a:pt x="560776" y="664655"/>
                          <a:pt x="560395" y="664274"/>
                        </a:cubicBezTo>
                        <a:cubicBezTo>
                          <a:pt x="560014" y="663893"/>
                          <a:pt x="558967" y="663321"/>
                          <a:pt x="558014" y="662464"/>
                        </a:cubicBezTo>
                        <a:cubicBezTo>
                          <a:pt x="557061" y="661607"/>
                          <a:pt x="556204" y="661607"/>
                          <a:pt x="555537" y="661416"/>
                        </a:cubicBezTo>
                        <a:cubicBezTo>
                          <a:pt x="554871" y="661226"/>
                          <a:pt x="553633" y="660940"/>
                          <a:pt x="552870" y="660654"/>
                        </a:cubicBezTo>
                        <a:cubicBezTo>
                          <a:pt x="552109" y="660368"/>
                          <a:pt x="552204" y="660083"/>
                          <a:pt x="551537" y="659606"/>
                        </a:cubicBezTo>
                        <a:cubicBezTo>
                          <a:pt x="550870" y="659130"/>
                          <a:pt x="550108" y="659606"/>
                          <a:pt x="549442" y="659702"/>
                        </a:cubicBezTo>
                        <a:cubicBezTo>
                          <a:pt x="548775" y="659797"/>
                          <a:pt x="548489" y="660654"/>
                          <a:pt x="547822" y="661130"/>
                        </a:cubicBezTo>
                        <a:cubicBezTo>
                          <a:pt x="547156" y="661607"/>
                          <a:pt x="546298" y="661702"/>
                          <a:pt x="545822" y="661702"/>
                        </a:cubicBezTo>
                        <a:cubicBezTo>
                          <a:pt x="545346" y="661702"/>
                          <a:pt x="545155" y="662750"/>
                          <a:pt x="545155" y="663607"/>
                        </a:cubicBezTo>
                        <a:cubicBezTo>
                          <a:pt x="545155" y="664464"/>
                          <a:pt x="544679" y="664750"/>
                          <a:pt x="543822" y="665417"/>
                        </a:cubicBezTo>
                        <a:cubicBezTo>
                          <a:pt x="542965" y="666083"/>
                          <a:pt x="542869" y="666464"/>
                          <a:pt x="542869" y="667226"/>
                        </a:cubicBezTo>
                        <a:cubicBezTo>
                          <a:pt x="542965" y="667988"/>
                          <a:pt x="542584" y="668655"/>
                          <a:pt x="542107" y="669417"/>
                        </a:cubicBezTo>
                        <a:cubicBezTo>
                          <a:pt x="541726" y="670179"/>
                          <a:pt x="541441" y="669989"/>
                          <a:pt x="541441" y="670655"/>
                        </a:cubicBezTo>
                        <a:cubicBezTo>
                          <a:pt x="541441" y="671417"/>
                          <a:pt x="540964" y="671894"/>
                          <a:pt x="540488" y="672656"/>
                        </a:cubicBezTo>
                        <a:cubicBezTo>
                          <a:pt x="540012" y="673418"/>
                          <a:pt x="539821" y="674180"/>
                          <a:pt x="539535" y="674942"/>
                        </a:cubicBezTo>
                        <a:cubicBezTo>
                          <a:pt x="539345" y="675704"/>
                          <a:pt x="538488" y="677609"/>
                          <a:pt x="538011" y="678466"/>
                        </a:cubicBezTo>
                        <a:cubicBezTo>
                          <a:pt x="537631" y="679228"/>
                          <a:pt x="536964" y="679514"/>
                          <a:pt x="536964" y="680657"/>
                        </a:cubicBezTo>
                        <a:cubicBezTo>
                          <a:pt x="536868" y="681800"/>
                          <a:pt x="535154" y="684086"/>
                          <a:pt x="534773" y="684562"/>
                        </a:cubicBezTo>
                        <a:cubicBezTo>
                          <a:pt x="534392" y="685038"/>
                          <a:pt x="534773" y="687229"/>
                          <a:pt x="534773" y="688181"/>
                        </a:cubicBezTo>
                        <a:cubicBezTo>
                          <a:pt x="534773" y="689134"/>
                          <a:pt x="534106" y="689896"/>
                          <a:pt x="533630" y="690563"/>
                        </a:cubicBezTo>
                        <a:cubicBezTo>
                          <a:pt x="533059" y="691229"/>
                          <a:pt x="533630" y="691515"/>
                          <a:pt x="533820" y="691991"/>
                        </a:cubicBezTo>
                        <a:cubicBezTo>
                          <a:pt x="533916" y="692563"/>
                          <a:pt x="534011" y="693039"/>
                          <a:pt x="533725" y="693325"/>
                        </a:cubicBezTo>
                        <a:cubicBezTo>
                          <a:pt x="533440" y="693611"/>
                          <a:pt x="532677" y="694468"/>
                          <a:pt x="532297" y="694563"/>
                        </a:cubicBezTo>
                        <a:cubicBezTo>
                          <a:pt x="531916" y="694658"/>
                          <a:pt x="531534" y="694754"/>
                          <a:pt x="530677" y="694563"/>
                        </a:cubicBezTo>
                        <a:cubicBezTo>
                          <a:pt x="529820" y="694277"/>
                          <a:pt x="529249" y="694849"/>
                          <a:pt x="528391" y="694944"/>
                        </a:cubicBezTo>
                        <a:cubicBezTo>
                          <a:pt x="527534" y="695039"/>
                          <a:pt x="526201" y="694658"/>
                          <a:pt x="525819" y="694277"/>
                        </a:cubicBezTo>
                        <a:cubicBezTo>
                          <a:pt x="525439" y="693896"/>
                          <a:pt x="524581" y="693325"/>
                          <a:pt x="523629" y="693039"/>
                        </a:cubicBezTo>
                        <a:cubicBezTo>
                          <a:pt x="522676" y="692753"/>
                          <a:pt x="523057" y="693134"/>
                          <a:pt x="522391" y="693325"/>
                        </a:cubicBezTo>
                        <a:cubicBezTo>
                          <a:pt x="521724" y="693611"/>
                          <a:pt x="521819" y="693420"/>
                          <a:pt x="521057" y="693230"/>
                        </a:cubicBezTo>
                        <a:cubicBezTo>
                          <a:pt x="520295" y="692944"/>
                          <a:pt x="520104" y="692753"/>
                          <a:pt x="518676" y="692468"/>
                        </a:cubicBezTo>
                        <a:cubicBezTo>
                          <a:pt x="517247" y="692182"/>
                          <a:pt x="516390" y="693039"/>
                          <a:pt x="516390" y="693039"/>
                        </a:cubicBezTo>
                        <a:lnTo>
                          <a:pt x="515533" y="693420"/>
                        </a:lnTo>
                        <a:cubicBezTo>
                          <a:pt x="515533" y="693515"/>
                          <a:pt x="515437" y="693706"/>
                          <a:pt x="515437" y="693896"/>
                        </a:cubicBezTo>
                        <a:cubicBezTo>
                          <a:pt x="515151" y="694754"/>
                          <a:pt x="515247" y="694754"/>
                          <a:pt x="515437" y="695230"/>
                        </a:cubicBezTo>
                        <a:cubicBezTo>
                          <a:pt x="515628" y="695706"/>
                          <a:pt x="515723" y="696087"/>
                          <a:pt x="515628" y="696849"/>
                        </a:cubicBezTo>
                        <a:cubicBezTo>
                          <a:pt x="515437" y="697706"/>
                          <a:pt x="515437" y="697897"/>
                          <a:pt x="515628" y="698563"/>
                        </a:cubicBezTo>
                        <a:cubicBezTo>
                          <a:pt x="515818" y="699230"/>
                          <a:pt x="516009" y="699897"/>
                          <a:pt x="515056" y="700278"/>
                        </a:cubicBezTo>
                        <a:cubicBezTo>
                          <a:pt x="514104" y="700754"/>
                          <a:pt x="513437" y="700945"/>
                          <a:pt x="513342" y="701802"/>
                        </a:cubicBezTo>
                        <a:cubicBezTo>
                          <a:pt x="513247" y="702659"/>
                          <a:pt x="513532" y="704279"/>
                          <a:pt x="512008" y="704374"/>
                        </a:cubicBezTo>
                        <a:cubicBezTo>
                          <a:pt x="510579" y="704469"/>
                          <a:pt x="510579" y="703707"/>
                          <a:pt x="508770" y="703993"/>
                        </a:cubicBezTo>
                        <a:cubicBezTo>
                          <a:pt x="506960" y="704279"/>
                          <a:pt x="506389" y="704469"/>
                          <a:pt x="505912" y="704850"/>
                        </a:cubicBezTo>
                        <a:cubicBezTo>
                          <a:pt x="505436" y="705231"/>
                          <a:pt x="504674" y="705803"/>
                          <a:pt x="504674" y="706279"/>
                        </a:cubicBezTo>
                        <a:lnTo>
                          <a:pt x="504960" y="707326"/>
                        </a:lnTo>
                        <a:cubicBezTo>
                          <a:pt x="504198" y="707993"/>
                          <a:pt x="503722" y="707422"/>
                          <a:pt x="503531" y="707136"/>
                        </a:cubicBezTo>
                        <a:cubicBezTo>
                          <a:pt x="503341" y="706850"/>
                          <a:pt x="503626" y="706184"/>
                          <a:pt x="503626" y="705517"/>
                        </a:cubicBezTo>
                        <a:cubicBezTo>
                          <a:pt x="503626" y="704755"/>
                          <a:pt x="502959" y="705517"/>
                          <a:pt x="502483" y="705517"/>
                        </a:cubicBezTo>
                        <a:cubicBezTo>
                          <a:pt x="502007" y="705517"/>
                          <a:pt x="502102" y="703612"/>
                          <a:pt x="502102" y="703612"/>
                        </a:cubicBezTo>
                        <a:cubicBezTo>
                          <a:pt x="502102" y="703612"/>
                          <a:pt x="502674" y="703421"/>
                          <a:pt x="503055" y="703231"/>
                        </a:cubicBezTo>
                        <a:cubicBezTo>
                          <a:pt x="503436" y="703040"/>
                          <a:pt x="503341" y="702945"/>
                          <a:pt x="503150" y="702564"/>
                        </a:cubicBezTo>
                        <a:cubicBezTo>
                          <a:pt x="502959" y="702183"/>
                          <a:pt x="503341" y="702278"/>
                          <a:pt x="503722" y="702278"/>
                        </a:cubicBezTo>
                        <a:cubicBezTo>
                          <a:pt x="504007" y="702278"/>
                          <a:pt x="504007" y="702088"/>
                          <a:pt x="503626" y="701802"/>
                        </a:cubicBezTo>
                        <a:cubicBezTo>
                          <a:pt x="503245" y="701516"/>
                          <a:pt x="503436" y="701612"/>
                          <a:pt x="503626" y="701326"/>
                        </a:cubicBezTo>
                        <a:cubicBezTo>
                          <a:pt x="503817" y="701040"/>
                          <a:pt x="504198" y="700468"/>
                          <a:pt x="504484" y="700183"/>
                        </a:cubicBezTo>
                        <a:cubicBezTo>
                          <a:pt x="504769" y="699897"/>
                          <a:pt x="504960" y="699897"/>
                          <a:pt x="505150" y="699516"/>
                        </a:cubicBezTo>
                        <a:cubicBezTo>
                          <a:pt x="505341" y="699135"/>
                          <a:pt x="505341" y="698563"/>
                          <a:pt x="505341" y="698087"/>
                        </a:cubicBezTo>
                        <a:cubicBezTo>
                          <a:pt x="505341" y="697516"/>
                          <a:pt x="504960" y="697325"/>
                          <a:pt x="504769" y="697040"/>
                        </a:cubicBezTo>
                        <a:cubicBezTo>
                          <a:pt x="504484" y="696659"/>
                          <a:pt x="504198" y="697040"/>
                          <a:pt x="504007" y="697325"/>
                        </a:cubicBezTo>
                        <a:cubicBezTo>
                          <a:pt x="503912" y="697611"/>
                          <a:pt x="503912" y="697897"/>
                          <a:pt x="503626" y="698087"/>
                        </a:cubicBezTo>
                        <a:cubicBezTo>
                          <a:pt x="503341" y="698373"/>
                          <a:pt x="502959" y="698468"/>
                          <a:pt x="502578" y="698278"/>
                        </a:cubicBezTo>
                        <a:cubicBezTo>
                          <a:pt x="502198" y="698087"/>
                          <a:pt x="501626" y="698563"/>
                          <a:pt x="501245" y="698563"/>
                        </a:cubicBezTo>
                        <a:cubicBezTo>
                          <a:pt x="500959" y="698563"/>
                          <a:pt x="501340" y="698087"/>
                          <a:pt x="501054" y="697801"/>
                        </a:cubicBezTo>
                        <a:cubicBezTo>
                          <a:pt x="500864" y="697516"/>
                          <a:pt x="500483" y="697801"/>
                          <a:pt x="500483" y="697992"/>
                        </a:cubicBezTo>
                        <a:cubicBezTo>
                          <a:pt x="500483" y="698183"/>
                          <a:pt x="500483" y="698754"/>
                          <a:pt x="500007" y="698754"/>
                        </a:cubicBezTo>
                        <a:cubicBezTo>
                          <a:pt x="499531" y="698754"/>
                          <a:pt x="499531" y="699040"/>
                          <a:pt x="499340" y="699421"/>
                        </a:cubicBezTo>
                        <a:cubicBezTo>
                          <a:pt x="499245" y="699802"/>
                          <a:pt x="498768" y="700183"/>
                          <a:pt x="498292" y="700468"/>
                        </a:cubicBezTo>
                        <a:cubicBezTo>
                          <a:pt x="497911" y="700754"/>
                          <a:pt x="497435" y="700659"/>
                          <a:pt x="496959" y="700945"/>
                        </a:cubicBezTo>
                        <a:cubicBezTo>
                          <a:pt x="496483" y="701230"/>
                          <a:pt x="496006" y="700945"/>
                          <a:pt x="495720" y="701135"/>
                        </a:cubicBezTo>
                        <a:cubicBezTo>
                          <a:pt x="495435" y="701326"/>
                          <a:pt x="494863" y="702088"/>
                          <a:pt x="494863" y="702374"/>
                        </a:cubicBezTo>
                        <a:cubicBezTo>
                          <a:pt x="494863" y="702755"/>
                          <a:pt x="493911" y="703136"/>
                          <a:pt x="494101" y="703517"/>
                        </a:cubicBezTo>
                        <a:cubicBezTo>
                          <a:pt x="494292" y="703897"/>
                          <a:pt x="493625" y="704469"/>
                          <a:pt x="493339" y="704945"/>
                        </a:cubicBezTo>
                        <a:cubicBezTo>
                          <a:pt x="493053" y="705422"/>
                          <a:pt x="493053" y="705993"/>
                          <a:pt x="492577" y="706184"/>
                        </a:cubicBezTo>
                        <a:cubicBezTo>
                          <a:pt x="492101" y="706374"/>
                          <a:pt x="491625" y="707708"/>
                          <a:pt x="491244" y="708088"/>
                        </a:cubicBezTo>
                        <a:cubicBezTo>
                          <a:pt x="490863" y="708470"/>
                          <a:pt x="490577" y="709136"/>
                          <a:pt x="490386" y="709803"/>
                        </a:cubicBezTo>
                        <a:cubicBezTo>
                          <a:pt x="490196" y="710470"/>
                          <a:pt x="490101" y="710470"/>
                          <a:pt x="490291" y="710851"/>
                        </a:cubicBezTo>
                        <a:cubicBezTo>
                          <a:pt x="490482" y="711232"/>
                          <a:pt x="490196" y="711422"/>
                          <a:pt x="489910" y="711803"/>
                        </a:cubicBezTo>
                        <a:cubicBezTo>
                          <a:pt x="489625" y="712184"/>
                          <a:pt x="489625" y="712756"/>
                          <a:pt x="489243" y="712946"/>
                        </a:cubicBezTo>
                        <a:cubicBezTo>
                          <a:pt x="488862" y="713232"/>
                          <a:pt x="488767" y="713137"/>
                          <a:pt x="488291" y="712851"/>
                        </a:cubicBezTo>
                        <a:cubicBezTo>
                          <a:pt x="487910" y="712565"/>
                          <a:pt x="487434" y="713232"/>
                          <a:pt x="486862" y="713232"/>
                        </a:cubicBezTo>
                        <a:cubicBezTo>
                          <a:pt x="486291" y="713232"/>
                          <a:pt x="485719" y="712946"/>
                          <a:pt x="485243" y="712375"/>
                        </a:cubicBezTo>
                        <a:cubicBezTo>
                          <a:pt x="484767" y="711803"/>
                          <a:pt x="484291" y="711232"/>
                          <a:pt x="484291" y="710755"/>
                        </a:cubicBezTo>
                        <a:cubicBezTo>
                          <a:pt x="484386" y="710279"/>
                          <a:pt x="483909" y="710184"/>
                          <a:pt x="483909" y="709803"/>
                        </a:cubicBezTo>
                        <a:cubicBezTo>
                          <a:pt x="483909" y="709422"/>
                          <a:pt x="483243" y="708755"/>
                          <a:pt x="482862" y="708374"/>
                        </a:cubicBezTo>
                        <a:cubicBezTo>
                          <a:pt x="482481" y="707993"/>
                          <a:pt x="482195" y="707803"/>
                          <a:pt x="481909" y="708088"/>
                        </a:cubicBezTo>
                        <a:cubicBezTo>
                          <a:pt x="481624" y="708279"/>
                          <a:pt x="481909" y="708565"/>
                          <a:pt x="481624" y="708946"/>
                        </a:cubicBezTo>
                        <a:cubicBezTo>
                          <a:pt x="481338" y="709327"/>
                          <a:pt x="480957" y="709327"/>
                          <a:pt x="480576" y="708851"/>
                        </a:cubicBezTo>
                        <a:cubicBezTo>
                          <a:pt x="480195" y="708374"/>
                          <a:pt x="480195" y="708279"/>
                          <a:pt x="479433" y="708184"/>
                        </a:cubicBezTo>
                        <a:cubicBezTo>
                          <a:pt x="478766" y="708184"/>
                          <a:pt x="478480" y="708851"/>
                          <a:pt x="478480" y="709327"/>
                        </a:cubicBezTo>
                        <a:cubicBezTo>
                          <a:pt x="478480" y="709803"/>
                          <a:pt x="478671" y="709898"/>
                          <a:pt x="478861" y="710089"/>
                        </a:cubicBezTo>
                        <a:cubicBezTo>
                          <a:pt x="479052" y="710184"/>
                          <a:pt x="478099" y="711327"/>
                          <a:pt x="477718" y="711518"/>
                        </a:cubicBezTo>
                        <a:cubicBezTo>
                          <a:pt x="477337" y="711708"/>
                          <a:pt x="477242" y="711708"/>
                          <a:pt x="477051" y="711232"/>
                        </a:cubicBezTo>
                        <a:cubicBezTo>
                          <a:pt x="476766" y="710851"/>
                          <a:pt x="476290" y="710565"/>
                          <a:pt x="475813" y="710279"/>
                        </a:cubicBezTo>
                        <a:cubicBezTo>
                          <a:pt x="475242" y="709993"/>
                          <a:pt x="474766" y="709327"/>
                          <a:pt x="474384" y="709041"/>
                        </a:cubicBezTo>
                        <a:cubicBezTo>
                          <a:pt x="474003" y="708755"/>
                          <a:pt x="473146" y="707898"/>
                          <a:pt x="472765" y="707517"/>
                        </a:cubicBezTo>
                        <a:cubicBezTo>
                          <a:pt x="472384" y="707136"/>
                          <a:pt x="473242" y="706755"/>
                          <a:pt x="473146" y="706565"/>
                        </a:cubicBezTo>
                        <a:cubicBezTo>
                          <a:pt x="473051" y="706374"/>
                          <a:pt x="472479" y="706660"/>
                          <a:pt x="472003" y="706660"/>
                        </a:cubicBezTo>
                        <a:cubicBezTo>
                          <a:pt x="471527" y="706660"/>
                          <a:pt x="471717" y="706374"/>
                          <a:pt x="471241" y="705898"/>
                        </a:cubicBezTo>
                        <a:cubicBezTo>
                          <a:pt x="470860" y="705422"/>
                          <a:pt x="470860" y="705993"/>
                          <a:pt x="470575" y="706088"/>
                        </a:cubicBezTo>
                        <a:cubicBezTo>
                          <a:pt x="470289" y="706184"/>
                          <a:pt x="469050" y="705422"/>
                          <a:pt x="468289" y="705326"/>
                        </a:cubicBezTo>
                        <a:cubicBezTo>
                          <a:pt x="467526" y="705231"/>
                          <a:pt x="467622" y="705898"/>
                          <a:pt x="467526" y="706279"/>
                        </a:cubicBezTo>
                        <a:cubicBezTo>
                          <a:pt x="467431" y="706755"/>
                          <a:pt x="467526" y="707136"/>
                          <a:pt x="467526" y="707708"/>
                        </a:cubicBezTo>
                        <a:cubicBezTo>
                          <a:pt x="467526" y="708279"/>
                          <a:pt x="467908" y="708279"/>
                          <a:pt x="468574" y="708470"/>
                        </a:cubicBezTo>
                        <a:cubicBezTo>
                          <a:pt x="469241" y="708565"/>
                          <a:pt x="469812" y="709993"/>
                          <a:pt x="470098" y="710565"/>
                        </a:cubicBezTo>
                        <a:cubicBezTo>
                          <a:pt x="470384" y="711137"/>
                          <a:pt x="471241" y="713422"/>
                          <a:pt x="471241" y="713422"/>
                        </a:cubicBezTo>
                        <a:cubicBezTo>
                          <a:pt x="471241" y="713422"/>
                          <a:pt x="469717" y="713804"/>
                          <a:pt x="469527" y="714089"/>
                        </a:cubicBezTo>
                        <a:cubicBezTo>
                          <a:pt x="469336" y="714280"/>
                          <a:pt x="468098" y="715042"/>
                          <a:pt x="467431" y="715232"/>
                        </a:cubicBezTo>
                        <a:cubicBezTo>
                          <a:pt x="466860" y="715423"/>
                          <a:pt x="466669" y="715994"/>
                          <a:pt x="466288" y="716280"/>
                        </a:cubicBezTo>
                        <a:cubicBezTo>
                          <a:pt x="465907" y="716566"/>
                          <a:pt x="465241" y="716566"/>
                          <a:pt x="464859" y="716851"/>
                        </a:cubicBezTo>
                        <a:cubicBezTo>
                          <a:pt x="464478" y="717137"/>
                          <a:pt x="463907" y="717233"/>
                          <a:pt x="463526" y="717328"/>
                        </a:cubicBezTo>
                        <a:cubicBezTo>
                          <a:pt x="463240" y="717423"/>
                          <a:pt x="462574" y="717423"/>
                          <a:pt x="462097" y="717328"/>
                        </a:cubicBezTo>
                        <a:cubicBezTo>
                          <a:pt x="461621" y="717233"/>
                          <a:pt x="461431" y="716661"/>
                          <a:pt x="461145" y="716185"/>
                        </a:cubicBezTo>
                        <a:cubicBezTo>
                          <a:pt x="460859" y="715709"/>
                          <a:pt x="460002" y="715042"/>
                          <a:pt x="459811" y="714756"/>
                        </a:cubicBezTo>
                        <a:cubicBezTo>
                          <a:pt x="459621" y="714470"/>
                          <a:pt x="459049" y="714756"/>
                          <a:pt x="458859" y="714947"/>
                        </a:cubicBezTo>
                        <a:cubicBezTo>
                          <a:pt x="458668" y="715137"/>
                          <a:pt x="458383" y="715423"/>
                          <a:pt x="458383" y="715804"/>
                        </a:cubicBezTo>
                        <a:cubicBezTo>
                          <a:pt x="458383" y="716185"/>
                          <a:pt x="458954" y="716471"/>
                          <a:pt x="459335" y="716471"/>
                        </a:cubicBezTo>
                        <a:cubicBezTo>
                          <a:pt x="459716" y="716471"/>
                          <a:pt x="460383" y="717328"/>
                          <a:pt x="460668" y="717423"/>
                        </a:cubicBezTo>
                        <a:cubicBezTo>
                          <a:pt x="460954" y="717518"/>
                          <a:pt x="461907" y="718280"/>
                          <a:pt x="461907" y="718280"/>
                        </a:cubicBezTo>
                        <a:cubicBezTo>
                          <a:pt x="461907" y="718280"/>
                          <a:pt x="461716" y="718757"/>
                          <a:pt x="461431" y="719042"/>
                        </a:cubicBezTo>
                        <a:cubicBezTo>
                          <a:pt x="461240" y="719233"/>
                          <a:pt x="460764" y="719328"/>
                          <a:pt x="460383" y="719423"/>
                        </a:cubicBezTo>
                        <a:cubicBezTo>
                          <a:pt x="460002" y="719423"/>
                          <a:pt x="459907" y="719995"/>
                          <a:pt x="459716" y="720376"/>
                        </a:cubicBezTo>
                        <a:cubicBezTo>
                          <a:pt x="459525" y="720757"/>
                          <a:pt x="459716" y="720757"/>
                          <a:pt x="459907" y="721043"/>
                        </a:cubicBezTo>
                        <a:cubicBezTo>
                          <a:pt x="460097" y="721328"/>
                          <a:pt x="460383" y="721709"/>
                          <a:pt x="460573" y="722186"/>
                        </a:cubicBezTo>
                        <a:cubicBezTo>
                          <a:pt x="460764" y="722757"/>
                          <a:pt x="460002" y="722662"/>
                          <a:pt x="459716" y="722567"/>
                        </a:cubicBezTo>
                        <a:cubicBezTo>
                          <a:pt x="459335" y="722567"/>
                          <a:pt x="459240" y="722567"/>
                          <a:pt x="459240" y="722281"/>
                        </a:cubicBezTo>
                        <a:cubicBezTo>
                          <a:pt x="459240" y="721995"/>
                          <a:pt x="458764" y="721709"/>
                          <a:pt x="458287" y="721709"/>
                        </a:cubicBezTo>
                        <a:cubicBezTo>
                          <a:pt x="457906" y="721709"/>
                          <a:pt x="456382" y="723614"/>
                          <a:pt x="456192" y="723900"/>
                        </a:cubicBezTo>
                        <a:cubicBezTo>
                          <a:pt x="455906" y="724281"/>
                          <a:pt x="455620" y="724376"/>
                          <a:pt x="455239" y="724662"/>
                        </a:cubicBezTo>
                        <a:cubicBezTo>
                          <a:pt x="454858" y="724948"/>
                          <a:pt x="453906" y="726567"/>
                          <a:pt x="453715" y="726758"/>
                        </a:cubicBezTo>
                        <a:cubicBezTo>
                          <a:pt x="453525" y="726948"/>
                          <a:pt x="453144" y="726853"/>
                          <a:pt x="452858" y="726948"/>
                        </a:cubicBezTo>
                        <a:cubicBezTo>
                          <a:pt x="452572" y="727043"/>
                          <a:pt x="452667" y="727615"/>
                          <a:pt x="452477" y="727901"/>
                        </a:cubicBezTo>
                        <a:cubicBezTo>
                          <a:pt x="452382" y="728186"/>
                          <a:pt x="452191" y="728282"/>
                          <a:pt x="451906" y="728186"/>
                        </a:cubicBezTo>
                        <a:cubicBezTo>
                          <a:pt x="451620" y="728091"/>
                          <a:pt x="451525" y="728282"/>
                          <a:pt x="451429" y="728567"/>
                        </a:cubicBezTo>
                        <a:cubicBezTo>
                          <a:pt x="451334" y="728853"/>
                          <a:pt x="451810" y="729234"/>
                          <a:pt x="452096" y="729520"/>
                        </a:cubicBezTo>
                        <a:cubicBezTo>
                          <a:pt x="452382" y="729805"/>
                          <a:pt x="452191" y="730758"/>
                          <a:pt x="452096" y="731044"/>
                        </a:cubicBezTo>
                        <a:cubicBezTo>
                          <a:pt x="452001" y="731330"/>
                          <a:pt x="451334" y="732663"/>
                          <a:pt x="451048" y="733234"/>
                        </a:cubicBezTo>
                        <a:cubicBezTo>
                          <a:pt x="450762" y="733806"/>
                          <a:pt x="450382" y="734949"/>
                          <a:pt x="450286" y="735330"/>
                        </a:cubicBezTo>
                        <a:cubicBezTo>
                          <a:pt x="450191" y="735711"/>
                          <a:pt x="449715" y="735044"/>
                          <a:pt x="449715" y="735044"/>
                        </a:cubicBezTo>
                        <a:lnTo>
                          <a:pt x="448953" y="736092"/>
                        </a:lnTo>
                        <a:cubicBezTo>
                          <a:pt x="448953" y="736092"/>
                          <a:pt x="448096" y="737330"/>
                          <a:pt x="447714" y="737521"/>
                        </a:cubicBezTo>
                        <a:cubicBezTo>
                          <a:pt x="447334" y="737711"/>
                          <a:pt x="446095" y="736187"/>
                          <a:pt x="446095" y="736187"/>
                        </a:cubicBezTo>
                        <a:cubicBezTo>
                          <a:pt x="446095" y="736187"/>
                          <a:pt x="445429" y="737140"/>
                          <a:pt x="445047" y="737426"/>
                        </a:cubicBezTo>
                        <a:cubicBezTo>
                          <a:pt x="444667" y="737616"/>
                          <a:pt x="444285" y="738188"/>
                          <a:pt x="444000" y="738664"/>
                        </a:cubicBezTo>
                        <a:cubicBezTo>
                          <a:pt x="443809" y="739045"/>
                          <a:pt x="442285" y="741331"/>
                          <a:pt x="442095" y="741807"/>
                        </a:cubicBezTo>
                        <a:cubicBezTo>
                          <a:pt x="441904" y="742188"/>
                          <a:pt x="440952" y="742569"/>
                          <a:pt x="440285" y="742950"/>
                        </a:cubicBezTo>
                        <a:cubicBezTo>
                          <a:pt x="439618" y="743236"/>
                          <a:pt x="439523" y="743712"/>
                          <a:pt x="439333" y="744284"/>
                        </a:cubicBezTo>
                        <a:cubicBezTo>
                          <a:pt x="439142" y="744855"/>
                          <a:pt x="440666" y="745903"/>
                          <a:pt x="440856" y="746188"/>
                        </a:cubicBezTo>
                        <a:cubicBezTo>
                          <a:pt x="441047" y="746474"/>
                          <a:pt x="439999" y="747617"/>
                          <a:pt x="439809" y="747808"/>
                        </a:cubicBezTo>
                        <a:cubicBezTo>
                          <a:pt x="439618" y="747998"/>
                          <a:pt x="439047" y="747903"/>
                          <a:pt x="438761" y="747617"/>
                        </a:cubicBezTo>
                        <a:cubicBezTo>
                          <a:pt x="438475" y="747427"/>
                          <a:pt x="438380" y="746855"/>
                          <a:pt x="437618" y="747046"/>
                        </a:cubicBezTo>
                        <a:cubicBezTo>
                          <a:pt x="436856" y="747141"/>
                          <a:pt x="434856" y="750951"/>
                          <a:pt x="434570" y="751332"/>
                        </a:cubicBezTo>
                        <a:cubicBezTo>
                          <a:pt x="434284" y="751713"/>
                          <a:pt x="434475" y="752284"/>
                          <a:pt x="434475" y="752284"/>
                        </a:cubicBezTo>
                        <a:cubicBezTo>
                          <a:pt x="434475" y="752284"/>
                          <a:pt x="434284" y="752284"/>
                          <a:pt x="433713" y="752284"/>
                        </a:cubicBezTo>
                        <a:cubicBezTo>
                          <a:pt x="433237" y="752284"/>
                          <a:pt x="432760" y="753523"/>
                          <a:pt x="432570" y="753904"/>
                        </a:cubicBezTo>
                        <a:cubicBezTo>
                          <a:pt x="432379" y="754380"/>
                          <a:pt x="432093" y="754475"/>
                          <a:pt x="431808" y="754571"/>
                        </a:cubicBezTo>
                        <a:cubicBezTo>
                          <a:pt x="431522" y="754571"/>
                          <a:pt x="431331" y="754951"/>
                          <a:pt x="431046" y="755333"/>
                        </a:cubicBezTo>
                        <a:cubicBezTo>
                          <a:pt x="430760" y="755618"/>
                          <a:pt x="429998" y="756095"/>
                          <a:pt x="429712" y="756190"/>
                        </a:cubicBezTo>
                        <a:cubicBezTo>
                          <a:pt x="429522" y="756285"/>
                          <a:pt x="430093" y="757238"/>
                          <a:pt x="430093" y="757714"/>
                        </a:cubicBezTo>
                        <a:cubicBezTo>
                          <a:pt x="430093" y="758190"/>
                          <a:pt x="429331" y="758952"/>
                          <a:pt x="429046" y="759333"/>
                        </a:cubicBezTo>
                        <a:cubicBezTo>
                          <a:pt x="428855" y="759714"/>
                          <a:pt x="428664" y="759714"/>
                          <a:pt x="428284" y="759809"/>
                        </a:cubicBezTo>
                        <a:cubicBezTo>
                          <a:pt x="427998" y="759905"/>
                          <a:pt x="427807" y="761238"/>
                          <a:pt x="427712" y="761619"/>
                        </a:cubicBezTo>
                        <a:cubicBezTo>
                          <a:pt x="427617" y="762000"/>
                          <a:pt x="427426" y="762476"/>
                          <a:pt x="427141" y="762953"/>
                        </a:cubicBezTo>
                        <a:cubicBezTo>
                          <a:pt x="426855" y="763429"/>
                          <a:pt x="426855" y="764381"/>
                          <a:pt x="426950" y="764953"/>
                        </a:cubicBezTo>
                        <a:cubicBezTo>
                          <a:pt x="427141" y="765429"/>
                          <a:pt x="426379" y="766477"/>
                          <a:pt x="426093" y="766953"/>
                        </a:cubicBezTo>
                        <a:cubicBezTo>
                          <a:pt x="425902" y="767429"/>
                          <a:pt x="425997" y="768668"/>
                          <a:pt x="426188" y="769144"/>
                        </a:cubicBezTo>
                        <a:cubicBezTo>
                          <a:pt x="426379" y="769620"/>
                          <a:pt x="428093" y="770572"/>
                          <a:pt x="428093" y="770572"/>
                        </a:cubicBezTo>
                        <a:lnTo>
                          <a:pt x="430855" y="772668"/>
                        </a:lnTo>
                        <a:lnTo>
                          <a:pt x="430188" y="774383"/>
                        </a:lnTo>
                        <a:cubicBezTo>
                          <a:pt x="430188" y="774383"/>
                          <a:pt x="430760" y="775335"/>
                          <a:pt x="430855" y="775621"/>
                        </a:cubicBezTo>
                        <a:cubicBezTo>
                          <a:pt x="431046" y="775907"/>
                          <a:pt x="430760" y="776097"/>
                          <a:pt x="430379" y="776097"/>
                        </a:cubicBezTo>
                        <a:cubicBezTo>
                          <a:pt x="430093" y="776097"/>
                          <a:pt x="429808" y="777145"/>
                          <a:pt x="429617" y="777335"/>
                        </a:cubicBezTo>
                        <a:cubicBezTo>
                          <a:pt x="429426" y="777526"/>
                          <a:pt x="429046" y="777812"/>
                          <a:pt x="429141" y="778288"/>
                        </a:cubicBezTo>
                        <a:cubicBezTo>
                          <a:pt x="429141" y="778859"/>
                          <a:pt x="428760" y="778669"/>
                          <a:pt x="428284" y="778764"/>
                        </a:cubicBezTo>
                        <a:cubicBezTo>
                          <a:pt x="427807" y="778859"/>
                          <a:pt x="427712" y="779431"/>
                          <a:pt x="427712" y="779812"/>
                        </a:cubicBezTo>
                        <a:cubicBezTo>
                          <a:pt x="427712" y="780193"/>
                          <a:pt x="427521" y="780574"/>
                          <a:pt x="427331" y="780669"/>
                        </a:cubicBezTo>
                        <a:cubicBezTo>
                          <a:pt x="427141" y="780669"/>
                          <a:pt x="427045" y="780764"/>
                          <a:pt x="426664" y="780955"/>
                        </a:cubicBezTo>
                        <a:cubicBezTo>
                          <a:pt x="426283" y="781145"/>
                          <a:pt x="425997" y="780955"/>
                          <a:pt x="425902" y="780764"/>
                        </a:cubicBezTo>
                        <a:cubicBezTo>
                          <a:pt x="425807" y="780574"/>
                          <a:pt x="425617" y="780002"/>
                          <a:pt x="425617" y="779717"/>
                        </a:cubicBezTo>
                        <a:cubicBezTo>
                          <a:pt x="425617" y="779431"/>
                          <a:pt x="424950" y="779145"/>
                          <a:pt x="424664" y="778859"/>
                        </a:cubicBezTo>
                        <a:cubicBezTo>
                          <a:pt x="424474" y="778669"/>
                          <a:pt x="424092" y="777430"/>
                          <a:pt x="423997" y="776764"/>
                        </a:cubicBezTo>
                        <a:cubicBezTo>
                          <a:pt x="423902" y="776097"/>
                          <a:pt x="423140" y="775526"/>
                          <a:pt x="422568" y="775145"/>
                        </a:cubicBezTo>
                        <a:cubicBezTo>
                          <a:pt x="421997" y="774763"/>
                          <a:pt x="420378" y="774954"/>
                          <a:pt x="420378" y="774954"/>
                        </a:cubicBezTo>
                        <a:lnTo>
                          <a:pt x="421806" y="776764"/>
                        </a:lnTo>
                        <a:lnTo>
                          <a:pt x="421521" y="776954"/>
                        </a:lnTo>
                        <a:cubicBezTo>
                          <a:pt x="421521" y="776954"/>
                          <a:pt x="421902" y="777907"/>
                          <a:pt x="421902" y="778193"/>
                        </a:cubicBezTo>
                        <a:cubicBezTo>
                          <a:pt x="421902" y="778383"/>
                          <a:pt x="421330" y="779526"/>
                          <a:pt x="421045" y="780002"/>
                        </a:cubicBezTo>
                        <a:cubicBezTo>
                          <a:pt x="420759" y="780383"/>
                          <a:pt x="420854" y="781241"/>
                          <a:pt x="420854" y="781812"/>
                        </a:cubicBezTo>
                        <a:cubicBezTo>
                          <a:pt x="420854" y="782384"/>
                          <a:pt x="420854" y="783622"/>
                          <a:pt x="420854" y="784098"/>
                        </a:cubicBezTo>
                        <a:cubicBezTo>
                          <a:pt x="420854" y="784574"/>
                          <a:pt x="420854" y="786289"/>
                          <a:pt x="421140" y="786765"/>
                        </a:cubicBezTo>
                        <a:cubicBezTo>
                          <a:pt x="421425" y="787241"/>
                          <a:pt x="421330" y="787813"/>
                          <a:pt x="421140" y="788194"/>
                        </a:cubicBezTo>
                        <a:cubicBezTo>
                          <a:pt x="420854" y="788575"/>
                          <a:pt x="420663" y="788765"/>
                          <a:pt x="420663" y="789527"/>
                        </a:cubicBezTo>
                        <a:cubicBezTo>
                          <a:pt x="420663" y="790194"/>
                          <a:pt x="420949" y="790575"/>
                          <a:pt x="421235" y="791337"/>
                        </a:cubicBezTo>
                        <a:cubicBezTo>
                          <a:pt x="421521" y="792099"/>
                          <a:pt x="420663" y="793051"/>
                          <a:pt x="420378" y="793051"/>
                        </a:cubicBezTo>
                        <a:cubicBezTo>
                          <a:pt x="420092" y="793051"/>
                          <a:pt x="419616" y="792766"/>
                          <a:pt x="419616" y="792766"/>
                        </a:cubicBezTo>
                        <a:lnTo>
                          <a:pt x="418473" y="792766"/>
                        </a:lnTo>
                        <a:lnTo>
                          <a:pt x="417806" y="793623"/>
                        </a:lnTo>
                        <a:cubicBezTo>
                          <a:pt x="417806" y="793623"/>
                          <a:pt x="416949" y="793909"/>
                          <a:pt x="416663" y="793909"/>
                        </a:cubicBezTo>
                        <a:cubicBezTo>
                          <a:pt x="416377" y="793909"/>
                          <a:pt x="414853" y="794671"/>
                          <a:pt x="414853" y="794671"/>
                        </a:cubicBezTo>
                        <a:cubicBezTo>
                          <a:pt x="414853" y="794671"/>
                          <a:pt x="413615" y="794195"/>
                          <a:pt x="413139" y="793718"/>
                        </a:cubicBezTo>
                        <a:cubicBezTo>
                          <a:pt x="412567" y="793242"/>
                          <a:pt x="411424" y="792766"/>
                          <a:pt x="411424" y="792766"/>
                        </a:cubicBezTo>
                        <a:cubicBezTo>
                          <a:pt x="411424" y="792766"/>
                          <a:pt x="410758" y="793051"/>
                          <a:pt x="410186" y="793242"/>
                        </a:cubicBezTo>
                        <a:cubicBezTo>
                          <a:pt x="409614" y="793433"/>
                          <a:pt x="408471" y="794195"/>
                          <a:pt x="408186" y="794480"/>
                        </a:cubicBezTo>
                        <a:cubicBezTo>
                          <a:pt x="407900" y="794671"/>
                          <a:pt x="407519" y="794861"/>
                          <a:pt x="406947" y="795052"/>
                        </a:cubicBezTo>
                        <a:cubicBezTo>
                          <a:pt x="406376" y="795242"/>
                          <a:pt x="405424" y="795242"/>
                          <a:pt x="404947" y="795242"/>
                        </a:cubicBezTo>
                        <a:cubicBezTo>
                          <a:pt x="404471" y="795242"/>
                          <a:pt x="404376" y="795528"/>
                          <a:pt x="404090" y="795814"/>
                        </a:cubicBezTo>
                        <a:cubicBezTo>
                          <a:pt x="403900" y="796004"/>
                          <a:pt x="402566" y="795718"/>
                          <a:pt x="402375" y="795433"/>
                        </a:cubicBezTo>
                        <a:cubicBezTo>
                          <a:pt x="402185" y="795147"/>
                          <a:pt x="402471" y="794861"/>
                          <a:pt x="401899" y="794671"/>
                        </a:cubicBezTo>
                        <a:cubicBezTo>
                          <a:pt x="401328" y="794385"/>
                          <a:pt x="399423" y="794671"/>
                          <a:pt x="399137" y="794861"/>
                        </a:cubicBezTo>
                        <a:cubicBezTo>
                          <a:pt x="398756" y="795052"/>
                          <a:pt x="398756" y="795338"/>
                          <a:pt x="398661" y="795623"/>
                        </a:cubicBezTo>
                        <a:cubicBezTo>
                          <a:pt x="398566" y="795909"/>
                          <a:pt x="398089" y="796100"/>
                          <a:pt x="397804" y="796100"/>
                        </a:cubicBezTo>
                        <a:cubicBezTo>
                          <a:pt x="397518" y="796100"/>
                          <a:pt x="397137" y="796385"/>
                          <a:pt x="396946" y="796671"/>
                        </a:cubicBezTo>
                        <a:cubicBezTo>
                          <a:pt x="396756" y="796862"/>
                          <a:pt x="396375" y="796957"/>
                          <a:pt x="395994" y="796766"/>
                        </a:cubicBezTo>
                        <a:cubicBezTo>
                          <a:pt x="395708" y="796576"/>
                          <a:pt x="395517" y="796195"/>
                          <a:pt x="395041" y="796100"/>
                        </a:cubicBezTo>
                        <a:cubicBezTo>
                          <a:pt x="394565" y="796004"/>
                          <a:pt x="393327" y="795528"/>
                          <a:pt x="393327" y="795528"/>
                        </a:cubicBezTo>
                        <a:lnTo>
                          <a:pt x="391898" y="795718"/>
                        </a:lnTo>
                        <a:lnTo>
                          <a:pt x="391422" y="794766"/>
                        </a:lnTo>
                        <a:cubicBezTo>
                          <a:pt x="391422" y="794766"/>
                          <a:pt x="391517" y="794576"/>
                          <a:pt x="391803" y="794004"/>
                        </a:cubicBezTo>
                        <a:cubicBezTo>
                          <a:pt x="392088" y="793433"/>
                          <a:pt x="391708" y="793147"/>
                          <a:pt x="391517" y="792766"/>
                        </a:cubicBezTo>
                        <a:cubicBezTo>
                          <a:pt x="391422" y="792385"/>
                          <a:pt x="391041" y="791623"/>
                          <a:pt x="390850" y="791528"/>
                        </a:cubicBezTo>
                        <a:cubicBezTo>
                          <a:pt x="390660" y="791337"/>
                          <a:pt x="390564" y="790956"/>
                          <a:pt x="390279" y="790670"/>
                        </a:cubicBezTo>
                        <a:cubicBezTo>
                          <a:pt x="389993" y="790289"/>
                          <a:pt x="390088" y="789432"/>
                          <a:pt x="390088" y="789146"/>
                        </a:cubicBezTo>
                        <a:cubicBezTo>
                          <a:pt x="390088" y="788956"/>
                          <a:pt x="388850" y="788861"/>
                          <a:pt x="388564" y="788765"/>
                        </a:cubicBezTo>
                        <a:cubicBezTo>
                          <a:pt x="388183" y="788670"/>
                          <a:pt x="386659" y="788099"/>
                          <a:pt x="386374" y="788099"/>
                        </a:cubicBezTo>
                        <a:cubicBezTo>
                          <a:pt x="386088" y="788099"/>
                          <a:pt x="385612" y="787813"/>
                          <a:pt x="384850" y="787432"/>
                        </a:cubicBezTo>
                        <a:cubicBezTo>
                          <a:pt x="384088" y="787051"/>
                          <a:pt x="383421" y="787051"/>
                          <a:pt x="381992" y="786860"/>
                        </a:cubicBezTo>
                        <a:cubicBezTo>
                          <a:pt x="380563" y="786670"/>
                          <a:pt x="380182" y="786003"/>
                          <a:pt x="379706" y="785622"/>
                        </a:cubicBezTo>
                        <a:cubicBezTo>
                          <a:pt x="379325" y="785241"/>
                          <a:pt x="379134" y="784574"/>
                          <a:pt x="378849" y="784479"/>
                        </a:cubicBezTo>
                        <a:cubicBezTo>
                          <a:pt x="378563" y="784384"/>
                          <a:pt x="378372" y="784765"/>
                          <a:pt x="378277" y="784955"/>
                        </a:cubicBezTo>
                        <a:cubicBezTo>
                          <a:pt x="378182" y="785146"/>
                          <a:pt x="377134" y="785622"/>
                          <a:pt x="377134" y="785622"/>
                        </a:cubicBezTo>
                        <a:lnTo>
                          <a:pt x="373800" y="784384"/>
                        </a:lnTo>
                        <a:cubicBezTo>
                          <a:pt x="373800" y="784384"/>
                          <a:pt x="371896" y="782765"/>
                          <a:pt x="371324" y="782288"/>
                        </a:cubicBezTo>
                        <a:cubicBezTo>
                          <a:pt x="370848" y="781717"/>
                          <a:pt x="370086" y="782193"/>
                          <a:pt x="369705" y="782384"/>
                        </a:cubicBezTo>
                        <a:cubicBezTo>
                          <a:pt x="369324" y="782574"/>
                          <a:pt x="368467" y="782479"/>
                          <a:pt x="368181" y="782193"/>
                        </a:cubicBezTo>
                        <a:cubicBezTo>
                          <a:pt x="367895" y="781812"/>
                          <a:pt x="369038" y="779717"/>
                          <a:pt x="369038" y="779717"/>
                        </a:cubicBezTo>
                        <a:cubicBezTo>
                          <a:pt x="369038" y="779717"/>
                          <a:pt x="367419" y="778574"/>
                          <a:pt x="366942" y="778193"/>
                        </a:cubicBezTo>
                        <a:cubicBezTo>
                          <a:pt x="366466" y="777812"/>
                          <a:pt x="365800" y="777145"/>
                          <a:pt x="365514" y="776288"/>
                        </a:cubicBezTo>
                        <a:cubicBezTo>
                          <a:pt x="365228" y="775526"/>
                          <a:pt x="364942" y="775240"/>
                          <a:pt x="364275" y="775145"/>
                        </a:cubicBezTo>
                        <a:cubicBezTo>
                          <a:pt x="363704" y="775049"/>
                          <a:pt x="362942" y="774859"/>
                          <a:pt x="361799" y="774287"/>
                        </a:cubicBezTo>
                        <a:cubicBezTo>
                          <a:pt x="360656" y="773716"/>
                          <a:pt x="360084" y="772954"/>
                          <a:pt x="359608" y="772478"/>
                        </a:cubicBezTo>
                        <a:cubicBezTo>
                          <a:pt x="359132" y="772001"/>
                          <a:pt x="358275" y="772001"/>
                          <a:pt x="357703" y="772097"/>
                        </a:cubicBezTo>
                        <a:cubicBezTo>
                          <a:pt x="357132" y="772192"/>
                          <a:pt x="357037" y="772859"/>
                          <a:pt x="357037" y="772859"/>
                        </a:cubicBezTo>
                        <a:cubicBezTo>
                          <a:pt x="357037" y="772859"/>
                          <a:pt x="355322" y="773335"/>
                          <a:pt x="354465" y="773621"/>
                        </a:cubicBezTo>
                        <a:cubicBezTo>
                          <a:pt x="353608" y="773906"/>
                          <a:pt x="353512" y="774383"/>
                          <a:pt x="353512" y="774383"/>
                        </a:cubicBezTo>
                        <a:cubicBezTo>
                          <a:pt x="353512" y="774383"/>
                          <a:pt x="349797" y="773525"/>
                          <a:pt x="349321" y="773430"/>
                        </a:cubicBezTo>
                        <a:cubicBezTo>
                          <a:pt x="348845" y="773335"/>
                          <a:pt x="345702" y="772097"/>
                          <a:pt x="344463" y="771811"/>
                        </a:cubicBezTo>
                        <a:cubicBezTo>
                          <a:pt x="343225" y="771525"/>
                          <a:pt x="343035" y="771239"/>
                          <a:pt x="342368" y="770668"/>
                        </a:cubicBezTo>
                        <a:cubicBezTo>
                          <a:pt x="341701" y="770096"/>
                          <a:pt x="336939" y="768287"/>
                          <a:pt x="336272" y="768001"/>
                        </a:cubicBezTo>
                        <a:cubicBezTo>
                          <a:pt x="335605" y="767715"/>
                          <a:pt x="334272" y="766382"/>
                          <a:pt x="333986" y="766096"/>
                        </a:cubicBezTo>
                        <a:cubicBezTo>
                          <a:pt x="333700" y="765810"/>
                          <a:pt x="332652" y="764953"/>
                          <a:pt x="332652" y="764953"/>
                        </a:cubicBezTo>
                        <a:lnTo>
                          <a:pt x="337034" y="761333"/>
                        </a:lnTo>
                        <a:lnTo>
                          <a:pt x="338844" y="757618"/>
                        </a:lnTo>
                        <a:cubicBezTo>
                          <a:pt x="338844" y="757618"/>
                          <a:pt x="339320" y="751427"/>
                          <a:pt x="339415" y="751237"/>
                        </a:cubicBezTo>
                        <a:cubicBezTo>
                          <a:pt x="339510" y="751046"/>
                          <a:pt x="340844" y="745712"/>
                          <a:pt x="340844" y="745712"/>
                        </a:cubicBezTo>
                        <a:lnTo>
                          <a:pt x="342844" y="743903"/>
                        </a:lnTo>
                        <a:lnTo>
                          <a:pt x="345321" y="739712"/>
                        </a:lnTo>
                        <a:lnTo>
                          <a:pt x="350179" y="734473"/>
                        </a:lnTo>
                        <a:cubicBezTo>
                          <a:pt x="350179" y="734473"/>
                          <a:pt x="350559" y="731520"/>
                          <a:pt x="350655" y="730853"/>
                        </a:cubicBezTo>
                        <a:cubicBezTo>
                          <a:pt x="350750" y="730282"/>
                          <a:pt x="349893" y="728758"/>
                          <a:pt x="349512" y="728377"/>
                        </a:cubicBezTo>
                        <a:cubicBezTo>
                          <a:pt x="349131" y="727996"/>
                          <a:pt x="346464" y="727520"/>
                          <a:pt x="346464" y="727520"/>
                        </a:cubicBezTo>
                        <a:lnTo>
                          <a:pt x="345988" y="726662"/>
                        </a:lnTo>
                        <a:cubicBezTo>
                          <a:pt x="346178" y="725996"/>
                          <a:pt x="346273" y="725329"/>
                          <a:pt x="345892" y="724662"/>
                        </a:cubicBezTo>
                        <a:cubicBezTo>
                          <a:pt x="345416" y="723995"/>
                          <a:pt x="344940" y="722947"/>
                          <a:pt x="344654" y="722376"/>
                        </a:cubicBezTo>
                        <a:cubicBezTo>
                          <a:pt x="344368" y="721709"/>
                          <a:pt x="343701" y="720852"/>
                          <a:pt x="343701" y="720280"/>
                        </a:cubicBezTo>
                        <a:cubicBezTo>
                          <a:pt x="343701" y="719709"/>
                          <a:pt x="344368" y="718852"/>
                          <a:pt x="344178" y="717518"/>
                        </a:cubicBezTo>
                        <a:cubicBezTo>
                          <a:pt x="343987" y="716185"/>
                          <a:pt x="343987" y="715423"/>
                          <a:pt x="343701" y="714851"/>
                        </a:cubicBezTo>
                        <a:cubicBezTo>
                          <a:pt x="343416" y="714280"/>
                          <a:pt x="343130" y="713994"/>
                          <a:pt x="342749" y="713994"/>
                        </a:cubicBezTo>
                        <a:cubicBezTo>
                          <a:pt x="342559" y="713994"/>
                          <a:pt x="342368" y="713804"/>
                          <a:pt x="342177" y="713518"/>
                        </a:cubicBezTo>
                        <a:lnTo>
                          <a:pt x="341796" y="713613"/>
                        </a:lnTo>
                        <a:cubicBezTo>
                          <a:pt x="341796" y="713613"/>
                          <a:pt x="340749" y="714280"/>
                          <a:pt x="340368" y="714470"/>
                        </a:cubicBezTo>
                        <a:cubicBezTo>
                          <a:pt x="339987" y="714661"/>
                          <a:pt x="339510" y="715042"/>
                          <a:pt x="338939" y="715042"/>
                        </a:cubicBezTo>
                        <a:cubicBezTo>
                          <a:pt x="338367" y="715042"/>
                          <a:pt x="336843" y="714280"/>
                          <a:pt x="336843" y="714280"/>
                        </a:cubicBezTo>
                        <a:cubicBezTo>
                          <a:pt x="336843" y="714280"/>
                          <a:pt x="336272" y="714756"/>
                          <a:pt x="336272" y="715042"/>
                        </a:cubicBezTo>
                        <a:cubicBezTo>
                          <a:pt x="336272" y="715328"/>
                          <a:pt x="335415" y="715994"/>
                          <a:pt x="335224" y="716375"/>
                        </a:cubicBezTo>
                        <a:cubicBezTo>
                          <a:pt x="335034" y="716851"/>
                          <a:pt x="333510" y="718852"/>
                          <a:pt x="333510" y="718852"/>
                        </a:cubicBezTo>
                        <a:lnTo>
                          <a:pt x="330652" y="718566"/>
                        </a:lnTo>
                        <a:cubicBezTo>
                          <a:pt x="330652" y="718566"/>
                          <a:pt x="329128" y="718566"/>
                          <a:pt x="328842" y="718661"/>
                        </a:cubicBezTo>
                        <a:cubicBezTo>
                          <a:pt x="328557" y="718757"/>
                          <a:pt x="325795" y="719042"/>
                          <a:pt x="325128" y="719042"/>
                        </a:cubicBezTo>
                        <a:cubicBezTo>
                          <a:pt x="324556" y="719138"/>
                          <a:pt x="324651" y="720090"/>
                          <a:pt x="324842" y="720662"/>
                        </a:cubicBezTo>
                        <a:cubicBezTo>
                          <a:pt x="325033" y="721233"/>
                          <a:pt x="325128" y="721709"/>
                          <a:pt x="324937" y="722281"/>
                        </a:cubicBezTo>
                        <a:cubicBezTo>
                          <a:pt x="324747" y="722852"/>
                          <a:pt x="325318" y="723424"/>
                          <a:pt x="325413" y="724281"/>
                        </a:cubicBezTo>
                        <a:cubicBezTo>
                          <a:pt x="325509" y="725043"/>
                          <a:pt x="324461" y="725805"/>
                          <a:pt x="324271" y="725996"/>
                        </a:cubicBezTo>
                        <a:cubicBezTo>
                          <a:pt x="324080" y="726091"/>
                          <a:pt x="323032" y="725805"/>
                          <a:pt x="322556" y="725900"/>
                        </a:cubicBezTo>
                        <a:cubicBezTo>
                          <a:pt x="322175" y="725996"/>
                          <a:pt x="321222" y="725424"/>
                          <a:pt x="320746" y="724853"/>
                        </a:cubicBezTo>
                        <a:cubicBezTo>
                          <a:pt x="320270" y="724281"/>
                          <a:pt x="319413" y="725710"/>
                          <a:pt x="319317" y="725996"/>
                        </a:cubicBezTo>
                        <a:cubicBezTo>
                          <a:pt x="319222" y="726281"/>
                          <a:pt x="318651" y="726853"/>
                          <a:pt x="318651" y="727329"/>
                        </a:cubicBezTo>
                        <a:cubicBezTo>
                          <a:pt x="318651" y="727805"/>
                          <a:pt x="317984" y="728758"/>
                          <a:pt x="317793" y="729234"/>
                        </a:cubicBezTo>
                        <a:cubicBezTo>
                          <a:pt x="317698" y="729710"/>
                          <a:pt x="317413" y="731234"/>
                          <a:pt x="317603" y="731520"/>
                        </a:cubicBezTo>
                        <a:cubicBezTo>
                          <a:pt x="317793" y="731711"/>
                          <a:pt x="317508" y="732472"/>
                          <a:pt x="317222" y="732854"/>
                        </a:cubicBezTo>
                        <a:cubicBezTo>
                          <a:pt x="316841" y="733330"/>
                          <a:pt x="316650" y="733806"/>
                          <a:pt x="316460" y="734092"/>
                        </a:cubicBezTo>
                        <a:cubicBezTo>
                          <a:pt x="316270" y="734378"/>
                          <a:pt x="315603" y="734282"/>
                          <a:pt x="315031" y="734759"/>
                        </a:cubicBezTo>
                        <a:cubicBezTo>
                          <a:pt x="314460" y="735235"/>
                          <a:pt x="314555" y="735711"/>
                          <a:pt x="314555" y="735997"/>
                        </a:cubicBezTo>
                        <a:cubicBezTo>
                          <a:pt x="314555" y="736283"/>
                          <a:pt x="313793" y="736854"/>
                          <a:pt x="313507" y="737235"/>
                        </a:cubicBezTo>
                        <a:cubicBezTo>
                          <a:pt x="313126" y="737616"/>
                          <a:pt x="313602" y="738473"/>
                          <a:pt x="314269" y="738473"/>
                        </a:cubicBezTo>
                        <a:cubicBezTo>
                          <a:pt x="314936" y="738473"/>
                          <a:pt x="314364" y="739235"/>
                          <a:pt x="314079" y="739521"/>
                        </a:cubicBezTo>
                        <a:cubicBezTo>
                          <a:pt x="313793" y="739807"/>
                          <a:pt x="313602" y="739902"/>
                          <a:pt x="313031" y="740378"/>
                        </a:cubicBezTo>
                        <a:cubicBezTo>
                          <a:pt x="312459" y="740855"/>
                          <a:pt x="312269" y="741521"/>
                          <a:pt x="312174" y="741807"/>
                        </a:cubicBezTo>
                        <a:cubicBezTo>
                          <a:pt x="312079" y="742093"/>
                          <a:pt x="311317" y="742379"/>
                          <a:pt x="310935" y="742664"/>
                        </a:cubicBezTo>
                        <a:cubicBezTo>
                          <a:pt x="310459" y="742950"/>
                          <a:pt x="310650" y="743998"/>
                          <a:pt x="310840" y="744855"/>
                        </a:cubicBezTo>
                        <a:cubicBezTo>
                          <a:pt x="311126" y="745712"/>
                          <a:pt x="310745" y="745617"/>
                          <a:pt x="310459" y="745808"/>
                        </a:cubicBezTo>
                        <a:cubicBezTo>
                          <a:pt x="310174" y="745998"/>
                          <a:pt x="310364" y="746379"/>
                          <a:pt x="310554" y="746855"/>
                        </a:cubicBezTo>
                        <a:cubicBezTo>
                          <a:pt x="310650" y="747332"/>
                          <a:pt x="310650" y="747522"/>
                          <a:pt x="310459" y="747808"/>
                        </a:cubicBezTo>
                        <a:cubicBezTo>
                          <a:pt x="310269" y="747998"/>
                          <a:pt x="309792" y="748570"/>
                          <a:pt x="309412" y="749332"/>
                        </a:cubicBezTo>
                        <a:cubicBezTo>
                          <a:pt x="309030" y="750094"/>
                          <a:pt x="309221" y="751142"/>
                          <a:pt x="309697" y="751904"/>
                        </a:cubicBezTo>
                        <a:cubicBezTo>
                          <a:pt x="310174" y="752666"/>
                          <a:pt x="309697" y="752570"/>
                          <a:pt x="309412" y="752856"/>
                        </a:cubicBezTo>
                        <a:cubicBezTo>
                          <a:pt x="309126" y="753142"/>
                          <a:pt x="309316" y="753618"/>
                          <a:pt x="309507" y="754190"/>
                        </a:cubicBezTo>
                        <a:cubicBezTo>
                          <a:pt x="309792" y="754761"/>
                          <a:pt x="309221" y="755713"/>
                          <a:pt x="309030" y="755999"/>
                        </a:cubicBezTo>
                        <a:cubicBezTo>
                          <a:pt x="308840" y="756285"/>
                          <a:pt x="309030" y="756952"/>
                          <a:pt x="308745" y="757618"/>
                        </a:cubicBezTo>
                        <a:cubicBezTo>
                          <a:pt x="308459" y="758190"/>
                          <a:pt x="308459" y="759619"/>
                          <a:pt x="308364" y="759809"/>
                        </a:cubicBezTo>
                        <a:cubicBezTo>
                          <a:pt x="308268" y="760000"/>
                          <a:pt x="308268" y="761333"/>
                          <a:pt x="308364" y="761619"/>
                        </a:cubicBezTo>
                        <a:cubicBezTo>
                          <a:pt x="308459" y="762000"/>
                          <a:pt x="308364" y="762762"/>
                          <a:pt x="308078" y="763143"/>
                        </a:cubicBezTo>
                        <a:cubicBezTo>
                          <a:pt x="307888" y="763524"/>
                          <a:pt x="309697" y="766191"/>
                          <a:pt x="309697" y="766477"/>
                        </a:cubicBezTo>
                        <a:cubicBezTo>
                          <a:pt x="309697" y="766763"/>
                          <a:pt x="308935" y="769430"/>
                          <a:pt x="308650" y="769715"/>
                        </a:cubicBezTo>
                        <a:cubicBezTo>
                          <a:pt x="308364" y="770001"/>
                          <a:pt x="307125" y="770192"/>
                          <a:pt x="306745" y="770668"/>
                        </a:cubicBezTo>
                        <a:cubicBezTo>
                          <a:pt x="306363" y="771144"/>
                          <a:pt x="305983" y="774763"/>
                          <a:pt x="306459" y="776097"/>
                        </a:cubicBezTo>
                        <a:cubicBezTo>
                          <a:pt x="306935" y="777430"/>
                          <a:pt x="308554" y="779621"/>
                          <a:pt x="308840" y="780193"/>
                        </a:cubicBezTo>
                        <a:cubicBezTo>
                          <a:pt x="309126" y="780669"/>
                          <a:pt x="307983" y="782193"/>
                          <a:pt x="307602" y="782669"/>
                        </a:cubicBezTo>
                        <a:cubicBezTo>
                          <a:pt x="307221" y="783050"/>
                          <a:pt x="307125" y="784574"/>
                          <a:pt x="307506" y="786003"/>
                        </a:cubicBezTo>
                        <a:cubicBezTo>
                          <a:pt x="307888" y="787432"/>
                          <a:pt x="307125" y="788289"/>
                          <a:pt x="306745" y="788765"/>
                        </a:cubicBezTo>
                        <a:cubicBezTo>
                          <a:pt x="306363" y="789242"/>
                          <a:pt x="306459" y="789527"/>
                          <a:pt x="306459" y="790289"/>
                        </a:cubicBezTo>
                        <a:cubicBezTo>
                          <a:pt x="306459" y="790956"/>
                          <a:pt x="305887" y="790575"/>
                          <a:pt x="305506" y="790575"/>
                        </a:cubicBezTo>
                        <a:cubicBezTo>
                          <a:pt x="305125" y="790575"/>
                          <a:pt x="303506" y="791242"/>
                          <a:pt x="302839" y="791718"/>
                        </a:cubicBezTo>
                        <a:cubicBezTo>
                          <a:pt x="302172" y="792099"/>
                          <a:pt x="302172" y="791909"/>
                          <a:pt x="301887" y="791528"/>
                        </a:cubicBezTo>
                        <a:cubicBezTo>
                          <a:pt x="301601" y="791147"/>
                          <a:pt x="301125" y="791432"/>
                          <a:pt x="300839" y="791432"/>
                        </a:cubicBezTo>
                        <a:cubicBezTo>
                          <a:pt x="300553" y="791432"/>
                          <a:pt x="300458" y="794290"/>
                          <a:pt x="300458" y="794290"/>
                        </a:cubicBezTo>
                        <a:cubicBezTo>
                          <a:pt x="300458" y="794290"/>
                          <a:pt x="300553" y="794671"/>
                          <a:pt x="299887" y="795052"/>
                        </a:cubicBezTo>
                        <a:cubicBezTo>
                          <a:pt x="299220" y="795433"/>
                          <a:pt x="295124" y="795338"/>
                          <a:pt x="294648" y="795338"/>
                        </a:cubicBezTo>
                        <a:cubicBezTo>
                          <a:pt x="294171" y="795433"/>
                          <a:pt x="291124" y="794671"/>
                          <a:pt x="291124" y="794671"/>
                        </a:cubicBezTo>
                        <a:cubicBezTo>
                          <a:pt x="291124" y="794671"/>
                          <a:pt x="287123" y="796100"/>
                          <a:pt x="286551" y="796385"/>
                        </a:cubicBezTo>
                        <a:cubicBezTo>
                          <a:pt x="285980" y="796671"/>
                          <a:pt x="284456" y="796862"/>
                          <a:pt x="283789" y="797147"/>
                        </a:cubicBezTo>
                        <a:cubicBezTo>
                          <a:pt x="283122" y="797433"/>
                          <a:pt x="279598" y="800100"/>
                          <a:pt x="279027" y="800576"/>
                        </a:cubicBezTo>
                        <a:cubicBezTo>
                          <a:pt x="278455" y="800957"/>
                          <a:pt x="277312" y="801243"/>
                          <a:pt x="275788" y="801338"/>
                        </a:cubicBezTo>
                        <a:cubicBezTo>
                          <a:pt x="274264" y="801434"/>
                          <a:pt x="274455" y="801719"/>
                          <a:pt x="273026" y="801719"/>
                        </a:cubicBezTo>
                        <a:cubicBezTo>
                          <a:pt x="271597" y="801719"/>
                          <a:pt x="269978" y="802958"/>
                          <a:pt x="269692" y="803053"/>
                        </a:cubicBezTo>
                        <a:cubicBezTo>
                          <a:pt x="269406" y="803148"/>
                          <a:pt x="263120" y="803910"/>
                          <a:pt x="263120" y="803910"/>
                        </a:cubicBezTo>
                        <a:lnTo>
                          <a:pt x="255119" y="804196"/>
                        </a:lnTo>
                        <a:cubicBezTo>
                          <a:pt x="255119" y="804196"/>
                          <a:pt x="254738" y="805434"/>
                          <a:pt x="254738" y="806101"/>
                        </a:cubicBezTo>
                        <a:cubicBezTo>
                          <a:pt x="254643" y="806672"/>
                          <a:pt x="254357" y="806672"/>
                          <a:pt x="253500" y="806863"/>
                        </a:cubicBezTo>
                        <a:cubicBezTo>
                          <a:pt x="252642" y="807053"/>
                          <a:pt x="252357" y="807530"/>
                          <a:pt x="251690" y="807530"/>
                        </a:cubicBezTo>
                        <a:cubicBezTo>
                          <a:pt x="251023" y="807530"/>
                          <a:pt x="249880" y="808292"/>
                          <a:pt x="249880" y="808292"/>
                        </a:cubicBezTo>
                        <a:lnTo>
                          <a:pt x="249880" y="808196"/>
                        </a:lnTo>
                        <a:lnTo>
                          <a:pt x="248166" y="809054"/>
                        </a:lnTo>
                        <a:lnTo>
                          <a:pt x="246070" y="809244"/>
                        </a:lnTo>
                        <a:cubicBezTo>
                          <a:pt x="246070" y="809244"/>
                          <a:pt x="244927" y="808482"/>
                          <a:pt x="242546" y="806387"/>
                        </a:cubicBezTo>
                        <a:cubicBezTo>
                          <a:pt x="240165" y="804291"/>
                          <a:pt x="236926" y="801338"/>
                          <a:pt x="236926" y="801338"/>
                        </a:cubicBezTo>
                        <a:lnTo>
                          <a:pt x="234259" y="799624"/>
                        </a:lnTo>
                        <a:lnTo>
                          <a:pt x="233116" y="797528"/>
                        </a:lnTo>
                        <a:lnTo>
                          <a:pt x="226925" y="790861"/>
                        </a:lnTo>
                        <a:lnTo>
                          <a:pt x="216447" y="787051"/>
                        </a:lnTo>
                        <a:lnTo>
                          <a:pt x="216067" y="783241"/>
                        </a:lnTo>
                        <a:cubicBezTo>
                          <a:pt x="216067" y="783241"/>
                          <a:pt x="215400" y="779717"/>
                          <a:pt x="215209" y="779240"/>
                        </a:cubicBezTo>
                        <a:cubicBezTo>
                          <a:pt x="215114" y="778669"/>
                          <a:pt x="214924" y="777145"/>
                          <a:pt x="214924" y="777145"/>
                        </a:cubicBezTo>
                        <a:lnTo>
                          <a:pt x="215495" y="776097"/>
                        </a:lnTo>
                        <a:lnTo>
                          <a:pt x="222448" y="772859"/>
                        </a:lnTo>
                        <a:lnTo>
                          <a:pt x="219400" y="763810"/>
                        </a:lnTo>
                        <a:lnTo>
                          <a:pt x="218067" y="761714"/>
                        </a:lnTo>
                        <a:lnTo>
                          <a:pt x="217400" y="761047"/>
                        </a:lnTo>
                        <a:lnTo>
                          <a:pt x="221020" y="758666"/>
                        </a:lnTo>
                        <a:lnTo>
                          <a:pt x="234450" y="749618"/>
                        </a:lnTo>
                        <a:lnTo>
                          <a:pt x="241022" y="737997"/>
                        </a:lnTo>
                        <a:lnTo>
                          <a:pt x="246261" y="735711"/>
                        </a:lnTo>
                        <a:lnTo>
                          <a:pt x="247213" y="733425"/>
                        </a:lnTo>
                        <a:lnTo>
                          <a:pt x="247023" y="730568"/>
                        </a:lnTo>
                        <a:lnTo>
                          <a:pt x="247499" y="728663"/>
                        </a:lnTo>
                        <a:lnTo>
                          <a:pt x="246642" y="725329"/>
                        </a:lnTo>
                        <a:lnTo>
                          <a:pt x="241784" y="718280"/>
                        </a:lnTo>
                        <a:lnTo>
                          <a:pt x="243499" y="712470"/>
                        </a:lnTo>
                        <a:lnTo>
                          <a:pt x="238450" y="710470"/>
                        </a:lnTo>
                        <a:lnTo>
                          <a:pt x="234640" y="710375"/>
                        </a:lnTo>
                        <a:lnTo>
                          <a:pt x="224163" y="713708"/>
                        </a:lnTo>
                        <a:lnTo>
                          <a:pt x="215781" y="716375"/>
                        </a:lnTo>
                        <a:lnTo>
                          <a:pt x="212542" y="719423"/>
                        </a:lnTo>
                        <a:lnTo>
                          <a:pt x="209208" y="722186"/>
                        </a:lnTo>
                        <a:lnTo>
                          <a:pt x="207970" y="722567"/>
                        </a:lnTo>
                        <a:lnTo>
                          <a:pt x="203017" y="727329"/>
                        </a:lnTo>
                        <a:lnTo>
                          <a:pt x="195492" y="725138"/>
                        </a:lnTo>
                        <a:lnTo>
                          <a:pt x="187968" y="723424"/>
                        </a:lnTo>
                        <a:lnTo>
                          <a:pt x="182443" y="719328"/>
                        </a:lnTo>
                        <a:lnTo>
                          <a:pt x="178633" y="720376"/>
                        </a:lnTo>
                        <a:lnTo>
                          <a:pt x="176062" y="722186"/>
                        </a:lnTo>
                        <a:lnTo>
                          <a:pt x="170918" y="723519"/>
                        </a:lnTo>
                        <a:lnTo>
                          <a:pt x="159964" y="726281"/>
                        </a:lnTo>
                        <a:lnTo>
                          <a:pt x="158917" y="726376"/>
                        </a:lnTo>
                        <a:lnTo>
                          <a:pt x="159297" y="727043"/>
                        </a:lnTo>
                        <a:lnTo>
                          <a:pt x="163965" y="732377"/>
                        </a:lnTo>
                        <a:lnTo>
                          <a:pt x="167679" y="736473"/>
                        </a:lnTo>
                        <a:cubicBezTo>
                          <a:pt x="167679" y="736473"/>
                          <a:pt x="163012" y="739712"/>
                          <a:pt x="162726" y="739902"/>
                        </a:cubicBezTo>
                        <a:cubicBezTo>
                          <a:pt x="162441" y="740093"/>
                          <a:pt x="159297" y="744569"/>
                          <a:pt x="159297" y="744569"/>
                        </a:cubicBezTo>
                        <a:lnTo>
                          <a:pt x="156154" y="747332"/>
                        </a:lnTo>
                        <a:cubicBezTo>
                          <a:pt x="156154" y="747332"/>
                          <a:pt x="155773" y="746951"/>
                          <a:pt x="155678" y="746760"/>
                        </a:cubicBezTo>
                        <a:cubicBezTo>
                          <a:pt x="155487" y="746665"/>
                          <a:pt x="155106" y="746379"/>
                          <a:pt x="154535" y="746379"/>
                        </a:cubicBezTo>
                        <a:cubicBezTo>
                          <a:pt x="153963" y="746379"/>
                          <a:pt x="153106" y="745808"/>
                          <a:pt x="152439" y="745712"/>
                        </a:cubicBezTo>
                        <a:cubicBezTo>
                          <a:pt x="151773" y="745617"/>
                          <a:pt x="151106" y="746284"/>
                          <a:pt x="150916" y="746570"/>
                        </a:cubicBezTo>
                        <a:cubicBezTo>
                          <a:pt x="150725" y="746855"/>
                          <a:pt x="149868" y="747713"/>
                          <a:pt x="149868" y="747713"/>
                        </a:cubicBezTo>
                        <a:lnTo>
                          <a:pt x="148249" y="744569"/>
                        </a:lnTo>
                        <a:cubicBezTo>
                          <a:pt x="148249" y="744569"/>
                          <a:pt x="146058" y="743522"/>
                          <a:pt x="145867" y="743522"/>
                        </a:cubicBezTo>
                        <a:cubicBezTo>
                          <a:pt x="145677" y="743522"/>
                          <a:pt x="143200" y="742093"/>
                          <a:pt x="142629" y="741712"/>
                        </a:cubicBezTo>
                        <a:cubicBezTo>
                          <a:pt x="142057" y="741236"/>
                          <a:pt x="141486" y="741521"/>
                          <a:pt x="141105" y="741426"/>
                        </a:cubicBezTo>
                        <a:cubicBezTo>
                          <a:pt x="140629" y="741426"/>
                          <a:pt x="139771" y="741140"/>
                          <a:pt x="139295" y="740759"/>
                        </a:cubicBezTo>
                        <a:cubicBezTo>
                          <a:pt x="138819" y="740474"/>
                          <a:pt x="139009" y="740093"/>
                          <a:pt x="139200" y="739997"/>
                        </a:cubicBezTo>
                        <a:cubicBezTo>
                          <a:pt x="139295" y="739902"/>
                          <a:pt x="139962" y="739616"/>
                          <a:pt x="140152" y="739235"/>
                        </a:cubicBezTo>
                        <a:cubicBezTo>
                          <a:pt x="140343" y="738950"/>
                          <a:pt x="140438" y="738283"/>
                          <a:pt x="140343" y="737997"/>
                        </a:cubicBezTo>
                        <a:cubicBezTo>
                          <a:pt x="140247" y="737711"/>
                          <a:pt x="139009" y="737426"/>
                          <a:pt x="138628" y="737426"/>
                        </a:cubicBezTo>
                        <a:cubicBezTo>
                          <a:pt x="138247" y="737426"/>
                          <a:pt x="136628" y="736949"/>
                          <a:pt x="136628" y="736949"/>
                        </a:cubicBezTo>
                        <a:lnTo>
                          <a:pt x="136533" y="734663"/>
                        </a:lnTo>
                        <a:lnTo>
                          <a:pt x="135295" y="732568"/>
                        </a:lnTo>
                        <a:lnTo>
                          <a:pt x="136437" y="729043"/>
                        </a:lnTo>
                        <a:cubicBezTo>
                          <a:pt x="136437" y="729043"/>
                          <a:pt x="133294" y="730758"/>
                          <a:pt x="132913" y="731044"/>
                        </a:cubicBezTo>
                        <a:cubicBezTo>
                          <a:pt x="132532" y="731234"/>
                          <a:pt x="126436" y="732472"/>
                          <a:pt x="126436" y="732472"/>
                        </a:cubicBezTo>
                        <a:cubicBezTo>
                          <a:pt x="126436" y="732472"/>
                          <a:pt x="126627" y="731901"/>
                          <a:pt x="126627" y="731520"/>
                        </a:cubicBezTo>
                        <a:cubicBezTo>
                          <a:pt x="126627" y="731139"/>
                          <a:pt x="126627" y="729615"/>
                          <a:pt x="126627" y="729615"/>
                        </a:cubicBezTo>
                        <a:lnTo>
                          <a:pt x="124341" y="728186"/>
                        </a:lnTo>
                        <a:lnTo>
                          <a:pt x="123483" y="729805"/>
                        </a:lnTo>
                        <a:lnTo>
                          <a:pt x="121769" y="728282"/>
                        </a:lnTo>
                        <a:lnTo>
                          <a:pt x="121674" y="725996"/>
                        </a:lnTo>
                        <a:lnTo>
                          <a:pt x="123102" y="724281"/>
                        </a:lnTo>
                        <a:cubicBezTo>
                          <a:pt x="123102" y="724281"/>
                          <a:pt x="123007" y="723233"/>
                          <a:pt x="122912" y="722757"/>
                        </a:cubicBezTo>
                        <a:cubicBezTo>
                          <a:pt x="122817" y="722281"/>
                          <a:pt x="122531" y="720757"/>
                          <a:pt x="122341" y="719900"/>
                        </a:cubicBezTo>
                        <a:cubicBezTo>
                          <a:pt x="122245" y="718947"/>
                          <a:pt x="122341" y="710089"/>
                          <a:pt x="122341" y="710089"/>
                        </a:cubicBezTo>
                        <a:cubicBezTo>
                          <a:pt x="122341" y="710089"/>
                          <a:pt x="118435" y="709898"/>
                          <a:pt x="118054" y="709898"/>
                        </a:cubicBezTo>
                        <a:cubicBezTo>
                          <a:pt x="117673" y="709898"/>
                          <a:pt x="116435" y="710375"/>
                          <a:pt x="115483" y="710470"/>
                        </a:cubicBezTo>
                        <a:cubicBezTo>
                          <a:pt x="114435" y="710565"/>
                          <a:pt x="113482" y="710375"/>
                          <a:pt x="112816" y="710184"/>
                        </a:cubicBezTo>
                        <a:cubicBezTo>
                          <a:pt x="112149" y="709993"/>
                          <a:pt x="110149" y="709803"/>
                          <a:pt x="110149" y="709803"/>
                        </a:cubicBezTo>
                        <a:lnTo>
                          <a:pt x="110244" y="705898"/>
                        </a:lnTo>
                        <a:lnTo>
                          <a:pt x="108529" y="705707"/>
                        </a:lnTo>
                        <a:lnTo>
                          <a:pt x="103957" y="704279"/>
                        </a:lnTo>
                        <a:lnTo>
                          <a:pt x="103005" y="701230"/>
                        </a:lnTo>
                        <a:lnTo>
                          <a:pt x="103671" y="699421"/>
                        </a:lnTo>
                        <a:lnTo>
                          <a:pt x="102052" y="696087"/>
                        </a:lnTo>
                        <a:lnTo>
                          <a:pt x="96623" y="694468"/>
                        </a:lnTo>
                        <a:lnTo>
                          <a:pt x="93670" y="691801"/>
                        </a:lnTo>
                        <a:cubicBezTo>
                          <a:pt x="93670" y="691801"/>
                          <a:pt x="92242" y="691420"/>
                          <a:pt x="91575" y="691134"/>
                        </a:cubicBezTo>
                        <a:cubicBezTo>
                          <a:pt x="91003" y="690943"/>
                          <a:pt x="88908" y="689991"/>
                          <a:pt x="88908" y="689991"/>
                        </a:cubicBezTo>
                        <a:cubicBezTo>
                          <a:pt x="88908" y="689991"/>
                          <a:pt x="86622" y="687134"/>
                          <a:pt x="86336" y="686657"/>
                        </a:cubicBezTo>
                        <a:cubicBezTo>
                          <a:pt x="86050" y="686181"/>
                          <a:pt x="85098" y="685800"/>
                          <a:pt x="84431" y="685800"/>
                        </a:cubicBezTo>
                        <a:cubicBezTo>
                          <a:pt x="83764" y="685800"/>
                          <a:pt x="82526" y="685229"/>
                          <a:pt x="81478" y="684847"/>
                        </a:cubicBezTo>
                        <a:cubicBezTo>
                          <a:pt x="80430" y="684467"/>
                          <a:pt x="76716" y="684752"/>
                          <a:pt x="76144" y="684752"/>
                        </a:cubicBezTo>
                        <a:cubicBezTo>
                          <a:pt x="75573" y="684752"/>
                          <a:pt x="73477" y="684847"/>
                          <a:pt x="73096" y="684847"/>
                        </a:cubicBezTo>
                        <a:cubicBezTo>
                          <a:pt x="72715" y="684847"/>
                          <a:pt x="71858" y="684276"/>
                          <a:pt x="72429" y="683990"/>
                        </a:cubicBezTo>
                        <a:cubicBezTo>
                          <a:pt x="73001" y="683705"/>
                          <a:pt x="73192" y="684086"/>
                          <a:pt x="73954" y="684276"/>
                        </a:cubicBezTo>
                        <a:cubicBezTo>
                          <a:pt x="74716" y="684562"/>
                          <a:pt x="75382" y="684181"/>
                          <a:pt x="75763" y="684086"/>
                        </a:cubicBezTo>
                        <a:cubicBezTo>
                          <a:pt x="76144" y="683895"/>
                          <a:pt x="77001" y="683324"/>
                          <a:pt x="77478" y="683228"/>
                        </a:cubicBezTo>
                        <a:cubicBezTo>
                          <a:pt x="77954" y="683038"/>
                          <a:pt x="79287" y="682371"/>
                          <a:pt x="79764" y="682276"/>
                        </a:cubicBezTo>
                        <a:cubicBezTo>
                          <a:pt x="80240" y="682085"/>
                          <a:pt x="80812" y="681800"/>
                          <a:pt x="81954" y="681133"/>
                        </a:cubicBezTo>
                        <a:cubicBezTo>
                          <a:pt x="83097" y="680466"/>
                          <a:pt x="83764" y="679323"/>
                          <a:pt x="83764" y="679323"/>
                        </a:cubicBezTo>
                        <a:cubicBezTo>
                          <a:pt x="83764" y="679323"/>
                          <a:pt x="86146" y="679228"/>
                          <a:pt x="87003" y="679133"/>
                        </a:cubicBezTo>
                        <a:cubicBezTo>
                          <a:pt x="87860" y="679037"/>
                          <a:pt x="90241" y="677228"/>
                          <a:pt x="90432" y="677037"/>
                        </a:cubicBezTo>
                        <a:cubicBezTo>
                          <a:pt x="90622" y="676847"/>
                          <a:pt x="91099" y="674942"/>
                          <a:pt x="91384" y="673894"/>
                        </a:cubicBezTo>
                        <a:cubicBezTo>
                          <a:pt x="91670" y="672846"/>
                          <a:pt x="91956" y="671894"/>
                          <a:pt x="93099" y="670941"/>
                        </a:cubicBezTo>
                        <a:cubicBezTo>
                          <a:pt x="94242" y="669989"/>
                          <a:pt x="99957" y="666941"/>
                          <a:pt x="99957" y="666941"/>
                        </a:cubicBezTo>
                        <a:lnTo>
                          <a:pt x="100338" y="655225"/>
                        </a:lnTo>
                        <a:lnTo>
                          <a:pt x="103481" y="651320"/>
                        </a:lnTo>
                        <a:lnTo>
                          <a:pt x="103291" y="645795"/>
                        </a:lnTo>
                        <a:lnTo>
                          <a:pt x="99100" y="637985"/>
                        </a:lnTo>
                        <a:lnTo>
                          <a:pt x="95575" y="636556"/>
                        </a:lnTo>
                        <a:lnTo>
                          <a:pt x="89479" y="635699"/>
                        </a:lnTo>
                        <a:lnTo>
                          <a:pt x="83383" y="634651"/>
                        </a:lnTo>
                        <a:lnTo>
                          <a:pt x="79383" y="638556"/>
                        </a:lnTo>
                        <a:lnTo>
                          <a:pt x="75858" y="638270"/>
                        </a:lnTo>
                        <a:lnTo>
                          <a:pt x="65762" y="636937"/>
                        </a:lnTo>
                        <a:lnTo>
                          <a:pt x="65095" y="637032"/>
                        </a:lnTo>
                        <a:lnTo>
                          <a:pt x="64905" y="637508"/>
                        </a:lnTo>
                        <a:lnTo>
                          <a:pt x="64714" y="642271"/>
                        </a:lnTo>
                        <a:lnTo>
                          <a:pt x="62809" y="643890"/>
                        </a:lnTo>
                        <a:lnTo>
                          <a:pt x="61857" y="645700"/>
                        </a:lnTo>
                        <a:lnTo>
                          <a:pt x="59666" y="644652"/>
                        </a:lnTo>
                        <a:lnTo>
                          <a:pt x="57856" y="640271"/>
                        </a:lnTo>
                        <a:lnTo>
                          <a:pt x="50617" y="643509"/>
                        </a:lnTo>
                        <a:cubicBezTo>
                          <a:pt x="50617" y="643509"/>
                          <a:pt x="50331" y="644081"/>
                          <a:pt x="50427" y="644747"/>
                        </a:cubicBezTo>
                        <a:cubicBezTo>
                          <a:pt x="50522" y="645319"/>
                          <a:pt x="51189" y="645605"/>
                          <a:pt x="50808" y="646271"/>
                        </a:cubicBezTo>
                        <a:cubicBezTo>
                          <a:pt x="50427" y="646938"/>
                          <a:pt x="50617" y="648367"/>
                          <a:pt x="50617" y="648367"/>
                        </a:cubicBezTo>
                        <a:cubicBezTo>
                          <a:pt x="50617" y="648367"/>
                          <a:pt x="50141" y="647605"/>
                          <a:pt x="49379" y="646843"/>
                        </a:cubicBezTo>
                        <a:cubicBezTo>
                          <a:pt x="48808" y="646271"/>
                          <a:pt x="48046" y="645700"/>
                          <a:pt x="47474" y="645224"/>
                        </a:cubicBezTo>
                        <a:cubicBezTo>
                          <a:pt x="46902" y="644652"/>
                          <a:pt x="46712" y="643319"/>
                          <a:pt x="46521" y="642176"/>
                        </a:cubicBezTo>
                        <a:cubicBezTo>
                          <a:pt x="46331" y="641033"/>
                          <a:pt x="46236" y="640080"/>
                          <a:pt x="46236" y="640080"/>
                        </a:cubicBezTo>
                        <a:lnTo>
                          <a:pt x="42521" y="641033"/>
                        </a:lnTo>
                        <a:lnTo>
                          <a:pt x="44521" y="644557"/>
                        </a:lnTo>
                        <a:lnTo>
                          <a:pt x="33758" y="649129"/>
                        </a:lnTo>
                        <a:lnTo>
                          <a:pt x="34520" y="632270"/>
                        </a:lnTo>
                        <a:lnTo>
                          <a:pt x="33282" y="631603"/>
                        </a:lnTo>
                        <a:lnTo>
                          <a:pt x="31567" y="631031"/>
                        </a:lnTo>
                        <a:lnTo>
                          <a:pt x="29376" y="628745"/>
                        </a:lnTo>
                        <a:lnTo>
                          <a:pt x="27757" y="627793"/>
                        </a:lnTo>
                        <a:lnTo>
                          <a:pt x="22042" y="622840"/>
                        </a:lnTo>
                        <a:lnTo>
                          <a:pt x="10898" y="605409"/>
                        </a:lnTo>
                        <a:lnTo>
                          <a:pt x="11088" y="604838"/>
                        </a:lnTo>
                        <a:lnTo>
                          <a:pt x="10612" y="604171"/>
                        </a:lnTo>
                        <a:lnTo>
                          <a:pt x="10517" y="603599"/>
                        </a:lnTo>
                        <a:lnTo>
                          <a:pt x="19661" y="595598"/>
                        </a:lnTo>
                        <a:lnTo>
                          <a:pt x="5850" y="556165"/>
                        </a:lnTo>
                        <a:lnTo>
                          <a:pt x="611" y="540734"/>
                        </a:lnTo>
                        <a:cubicBezTo>
                          <a:pt x="39" y="538925"/>
                          <a:pt x="-532" y="539020"/>
                          <a:pt x="897" y="539401"/>
                        </a:cubicBezTo>
                        <a:lnTo>
                          <a:pt x="24804" y="545878"/>
                        </a:lnTo>
                        <a:lnTo>
                          <a:pt x="35663" y="548831"/>
                        </a:lnTo>
                        <a:lnTo>
                          <a:pt x="48046" y="550355"/>
                        </a:lnTo>
                        <a:lnTo>
                          <a:pt x="51855" y="550926"/>
                        </a:lnTo>
                        <a:lnTo>
                          <a:pt x="59856" y="552260"/>
                        </a:lnTo>
                        <a:lnTo>
                          <a:pt x="64047" y="552831"/>
                        </a:lnTo>
                        <a:lnTo>
                          <a:pt x="76525" y="554641"/>
                        </a:lnTo>
                        <a:lnTo>
                          <a:pt x="81954" y="555498"/>
                        </a:lnTo>
                        <a:lnTo>
                          <a:pt x="98623" y="552450"/>
                        </a:lnTo>
                        <a:lnTo>
                          <a:pt x="109196" y="553498"/>
                        </a:lnTo>
                        <a:lnTo>
                          <a:pt x="111292" y="550926"/>
                        </a:lnTo>
                        <a:lnTo>
                          <a:pt x="125293" y="552069"/>
                        </a:lnTo>
                        <a:lnTo>
                          <a:pt x="125293" y="552069"/>
                        </a:lnTo>
                        <a:lnTo>
                          <a:pt x="130056" y="552450"/>
                        </a:lnTo>
                        <a:lnTo>
                          <a:pt x="155202" y="560451"/>
                        </a:lnTo>
                        <a:lnTo>
                          <a:pt x="163584" y="561880"/>
                        </a:lnTo>
                        <a:lnTo>
                          <a:pt x="172728" y="575596"/>
                        </a:lnTo>
                        <a:lnTo>
                          <a:pt x="186063" y="579882"/>
                        </a:lnTo>
                        <a:lnTo>
                          <a:pt x="189492" y="579215"/>
                        </a:lnTo>
                        <a:lnTo>
                          <a:pt x="193111" y="579787"/>
                        </a:lnTo>
                        <a:lnTo>
                          <a:pt x="195588" y="579787"/>
                        </a:lnTo>
                        <a:lnTo>
                          <a:pt x="205589" y="585692"/>
                        </a:lnTo>
                        <a:lnTo>
                          <a:pt x="220543" y="593408"/>
                        </a:lnTo>
                        <a:lnTo>
                          <a:pt x="232545" y="596170"/>
                        </a:lnTo>
                        <a:lnTo>
                          <a:pt x="236450" y="597313"/>
                        </a:lnTo>
                        <a:lnTo>
                          <a:pt x="244356" y="597313"/>
                        </a:lnTo>
                        <a:lnTo>
                          <a:pt x="252547" y="595598"/>
                        </a:lnTo>
                        <a:lnTo>
                          <a:pt x="260548" y="594170"/>
                        </a:lnTo>
                        <a:lnTo>
                          <a:pt x="260262" y="604457"/>
                        </a:lnTo>
                        <a:lnTo>
                          <a:pt x="266359" y="605314"/>
                        </a:lnTo>
                        <a:lnTo>
                          <a:pt x="274741" y="604838"/>
                        </a:lnTo>
                        <a:lnTo>
                          <a:pt x="277979" y="608267"/>
                        </a:lnTo>
                        <a:lnTo>
                          <a:pt x="285980" y="600170"/>
                        </a:lnTo>
                        <a:lnTo>
                          <a:pt x="288075" y="600266"/>
                        </a:lnTo>
                        <a:lnTo>
                          <a:pt x="290742" y="598837"/>
                        </a:lnTo>
                        <a:lnTo>
                          <a:pt x="291504" y="597980"/>
                        </a:lnTo>
                        <a:lnTo>
                          <a:pt x="295124" y="595979"/>
                        </a:lnTo>
                        <a:lnTo>
                          <a:pt x="298839" y="593598"/>
                        </a:lnTo>
                        <a:lnTo>
                          <a:pt x="303601" y="591026"/>
                        </a:lnTo>
                        <a:lnTo>
                          <a:pt x="309602" y="588550"/>
                        </a:lnTo>
                        <a:lnTo>
                          <a:pt x="316365" y="585502"/>
                        </a:lnTo>
                        <a:lnTo>
                          <a:pt x="326842" y="580263"/>
                        </a:lnTo>
                        <a:lnTo>
                          <a:pt x="335320" y="576263"/>
                        </a:lnTo>
                        <a:lnTo>
                          <a:pt x="341796" y="573596"/>
                        </a:lnTo>
                        <a:lnTo>
                          <a:pt x="351131" y="572167"/>
                        </a:lnTo>
                        <a:lnTo>
                          <a:pt x="359037" y="569786"/>
                        </a:lnTo>
                        <a:lnTo>
                          <a:pt x="359704" y="567595"/>
                        </a:lnTo>
                        <a:lnTo>
                          <a:pt x="365704" y="565118"/>
                        </a:lnTo>
                        <a:lnTo>
                          <a:pt x="366942" y="565214"/>
                        </a:lnTo>
                        <a:lnTo>
                          <a:pt x="369609" y="567309"/>
                        </a:lnTo>
                        <a:lnTo>
                          <a:pt x="375420" y="567023"/>
                        </a:lnTo>
                        <a:lnTo>
                          <a:pt x="382659" y="567404"/>
                        </a:lnTo>
                        <a:lnTo>
                          <a:pt x="383516" y="566928"/>
                        </a:lnTo>
                        <a:lnTo>
                          <a:pt x="384373" y="566928"/>
                        </a:lnTo>
                        <a:lnTo>
                          <a:pt x="385707" y="565785"/>
                        </a:lnTo>
                        <a:lnTo>
                          <a:pt x="387993" y="565690"/>
                        </a:lnTo>
                        <a:lnTo>
                          <a:pt x="393517" y="564261"/>
                        </a:lnTo>
                        <a:lnTo>
                          <a:pt x="395422" y="565404"/>
                        </a:lnTo>
                        <a:cubicBezTo>
                          <a:pt x="395422" y="565404"/>
                          <a:pt x="401899" y="564928"/>
                          <a:pt x="402280" y="564928"/>
                        </a:cubicBezTo>
                        <a:cubicBezTo>
                          <a:pt x="402661" y="564928"/>
                          <a:pt x="403709" y="564833"/>
                          <a:pt x="403709" y="564833"/>
                        </a:cubicBezTo>
                        <a:lnTo>
                          <a:pt x="409805" y="566071"/>
                        </a:lnTo>
                        <a:lnTo>
                          <a:pt x="413043" y="565880"/>
                        </a:lnTo>
                        <a:lnTo>
                          <a:pt x="414663" y="566452"/>
                        </a:lnTo>
                        <a:lnTo>
                          <a:pt x="414949" y="566833"/>
                        </a:lnTo>
                        <a:lnTo>
                          <a:pt x="420187" y="563785"/>
                        </a:lnTo>
                        <a:lnTo>
                          <a:pt x="420663" y="564071"/>
                        </a:lnTo>
                        <a:lnTo>
                          <a:pt x="421140" y="563499"/>
                        </a:lnTo>
                        <a:lnTo>
                          <a:pt x="430570" y="564261"/>
                        </a:lnTo>
                        <a:lnTo>
                          <a:pt x="431331" y="563880"/>
                        </a:lnTo>
                        <a:lnTo>
                          <a:pt x="437427" y="562832"/>
                        </a:lnTo>
                        <a:lnTo>
                          <a:pt x="437904" y="562261"/>
                        </a:lnTo>
                        <a:lnTo>
                          <a:pt x="439333" y="562166"/>
                        </a:lnTo>
                        <a:lnTo>
                          <a:pt x="444190" y="557594"/>
                        </a:lnTo>
                        <a:lnTo>
                          <a:pt x="451810" y="553688"/>
                        </a:lnTo>
                        <a:lnTo>
                          <a:pt x="458954" y="553022"/>
                        </a:lnTo>
                        <a:lnTo>
                          <a:pt x="459907" y="551402"/>
                        </a:lnTo>
                        <a:lnTo>
                          <a:pt x="466860" y="547973"/>
                        </a:lnTo>
                        <a:lnTo>
                          <a:pt x="470193" y="545687"/>
                        </a:lnTo>
                        <a:lnTo>
                          <a:pt x="471146" y="542830"/>
                        </a:lnTo>
                        <a:lnTo>
                          <a:pt x="476575" y="537686"/>
                        </a:lnTo>
                        <a:lnTo>
                          <a:pt x="478385" y="533495"/>
                        </a:lnTo>
                        <a:lnTo>
                          <a:pt x="478385" y="532638"/>
                        </a:lnTo>
                        <a:lnTo>
                          <a:pt x="479909" y="530162"/>
                        </a:lnTo>
                        <a:lnTo>
                          <a:pt x="481052" y="529590"/>
                        </a:lnTo>
                        <a:lnTo>
                          <a:pt x="483433" y="526161"/>
                        </a:lnTo>
                        <a:lnTo>
                          <a:pt x="487434" y="520351"/>
                        </a:lnTo>
                        <a:lnTo>
                          <a:pt x="488958" y="518160"/>
                        </a:lnTo>
                        <a:lnTo>
                          <a:pt x="490386" y="517112"/>
                        </a:lnTo>
                        <a:lnTo>
                          <a:pt x="490577" y="516731"/>
                        </a:lnTo>
                        <a:lnTo>
                          <a:pt x="493434" y="515493"/>
                        </a:lnTo>
                        <a:lnTo>
                          <a:pt x="494387" y="514826"/>
                        </a:lnTo>
                        <a:cubicBezTo>
                          <a:pt x="494387" y="514826"/>
                          <a:pt x="494959" y="514541"/>
                          <a:pt x="496387" y="513969"/>
                        </a:cubicBezTo>
                        <a:cubicBezTo>
                          <a:pt x="497816" y="513302"/>
                          <a:pt x="500388" y="512350"/>
                          <a:pt x="500388" y="512350"/>
                        </a:cubicBezTo>
                        <a:lnTo>
                          <a:pt x="501817" y="510540"/>
                        </a:lnTo>
                        <a:lnTo>
                          <a:pt x="503722" y="509492"/>
                        </a:lnTo>
                        <a:lnTo>
                          <a:pt x="505531" y="509588"/>
                        </a:lnTo>
                        <a:lnTo>
                          <a:pt x="507532" y="509397"/>
                        </a:lnTo>
                        <a:lnTo>
                          <a:pt x="508865" y="508159"/>
                        </a:lnTo>
                        <a:lnTo>
                          <a:pt x="514961" y="500063"/>
                        </a:lnTo>
                        <a:lnTo>
                          <a:pt x="518295" y="499777"/>
                        </a:lnTo>
                        <a:cubicBezTo>
                          <a:pt x="518295" y="499777"/>
                          <a:pt x="518961" y="499396"/>
                          <a:pt x="519247" y="499110"/>
                        </a:cubicBezTo>
                        <a:cubicBezTo>
                          <a:pt x="519628" y="498824"/>
                          <a:pt x="520390" y="498634"/>
                          <a:pt x="520390" y="498634"/>
                        </a:cubicBezTo>
                        <a:lnTo>
                          <a:pt x="520867" y="495871"/>
                        </a:lnTo>
                        <a:lnTo>
                          <a:pt x="520581" y="493490"/>
                        </a:lnTo>
                        <a:lnTo>
                          <a:pt x="520295" y="492347"/>
                        </a:lnTo>
                        <a:lnTo>
                          <a:pt x="516866" y="487013"/>
                        </a:lnTo>
                        <a:lnTo>
                          <a:pt x="513532" y="484061"/>
                        </a:lnTo>
                        <a:cubicBezTo>
                          <a:pt x="513532" y="484061"/>
                          <a:pt x="513342" y="483965"/>
                          <a:pt x="512580" y="483775"/>
                        </a:cubicBezTo>
                        <a:cubicBezTo>
                          <a:pt x="511818" y="483584"/>
                          <a:pt x="510579" y="482822"/>
                          <a:pt x="509913" y="482537"/>
                        </a:cubicBezTo>
                        <a:cubicBezTo>
                          <a:pt x="509246" y="482156"/>
                          <a:pt x="507627" y="480060"/>
                          <a:pt x="507436" y="479965"/>
                        </a:cubicBezTo>
                        <a:cubicBezTo>
                          <a:pt x="507246" y="479774"/>
                          <a:pt x="506579" y="479108"/>
                          <a:pt x="506579" y="478727"/>
                        </a:cubicBezTo>
                        <a:cubicBezTo>
                          <a:pt x="506484" y="478346"/>
                          <a:pt x="506103" y="477869"/>
                          <a:pt x="505722" y="477679"/>
                        </a:cubicBezTo>
                        <a:cubicBezTo>
                          <a:pt x="505436" y="477488"/>
                          <a:pt x="504579" y="476060"/>
                          <a:pt x="504484" y="475869"/>
                        </a:cubicBezTo>
                        <a:cubicBezTo>
                          <a:pt x="504388" y="475583"/>
                          <a:pt x="503912" y="473773"/>
                          <a:pt x="503817" y="473583"/>
                        </a:cubicBezTo>
                        <a:cubicBezTo>
                          <a:pt x="503722" y="473297"/>
                          <a:pt x="503817" y="472631"/>
                          <a:pt x="503626" y="472059"/>
                        </a:cubicBezTo>
                        <a:cubicBezTo>
                          <a:pt x="503436" y="471392"/>
                          <a:pt x="502007" y="470630"/>
                          <a:pt x="502007" y="470630"/>
                        </a:cubicBezTo>
                        <a:lnTo>
                          <a:pt x="500007" y="469964"/>
                        </a:lnTo>
                        <a:lnTo>
                          <a:pt x="499340" y="468344"/>
                        </a:lnTo>
                        <a:lnTo>
                          <a:pt x="499626" y="466535"/>
                        </a:lnTo>
                        <a:lnTo>
                          <a:pt x="501054" y="461867"/>
                        </a:lnTo>
                        <a:lnTo>
                          <a:pt x="502293" y="460724"/>
                        </a:lnTo>
                        <a:lnTo>
                          <a:pt x="502674" y="458629"/>
                        </a:lnTo>
                        <a:cubicBezTo>
                          <a:pt x="502674" y="458629"/>
                          <a:pt x="503150" y="458343"/>
                          <a:pt x="503436" y="458057"/>
                        </a:cubicBezTo>
                        <a:cubicBezTo>
                          <a:pt x="503722" y="457771"/>
                          <a:pt x="503912" y="457295"/>
                          <a:pt x="503912" y="457295"/>
                        </a:cubicBezTo>
                        <a:lnTo>
                          <a:pt x="503341" y="454152"/>
                        </a:lnTo>
                        <a:cubicBezTo>
                          <a:pt x="503341" y="454152"/>
                          <a:pt x="503817" y="452247"/>
                          <a:pt x="503912" y="451390"/>
                        </a:cubicBezTo>
                        <a:cubicBezTo>
                          <a:pt x="504007" y="450533"/>
                          <a:pt x="504198" y="450342"/>
                          <a:pt x="504769" y="448628"/>
                        </a:cubicBezTo>
                        <a:cubicBezTo>
                          <a:pt x="505245" y="446818"/>
                          <a:pt x="505817" y="446056"/>
                          <a:pt x="505817" y="446056"/>
                        </a:cubicBezTo>
                        <a:lnTo>
                          <a:pt x="506484" y="444627"/>
                        </a:lnTo>
                        <a:cubicBezTo>
                          <a:pt x="506484" y="444627"/>
                          <a:pt x="506769" y="444246"/>
                          <a:pt x="506960" y="443675"/>
                        </a:cubicBezTo>
                        <a:cubicBezTo>
                          <a:pt x="507246" y="443103"/>
                          <a:pt x="507436" y="442532"/>
                          <a:pt x="507627" y="441865"/>
                        </a:cubicBezTo>
                        <a:cubicBezTo>
                          <a:pt x="507817" y="441198"/>
                          <a:pt x="508103" y="440436"/>
                          <a:pt x="508198" y="440055"/>
                        </a:cubicBezTo>
                        <a:cubicBezTo>
                          <a:pt x="508293" y="439674"/>
                          <a:pt x="509341" y="437674"/>
                          <a:pt x="509341" y="437674"/>
                        </a:cubicBezTo>
                        <a:lnTo>
                          <a:pt x="513056" y="434150"/>
                        </a:lnTo>
                        <a:lnTo>
                          <a:pt x="516866" y="431578"/>
                        </a:lnTo>
                        <a:lnTo>
                          <a:pt x="519152" y="431292"/>
                        </a:lnTo>
                        <a:lnTo>
                          <a:pt x="520676" y="432244"/>
                        </a:lnTo>
                        <a:lnTo>
                          <a:pt x="530392" y="431959"/>
                        </a:lnTo>
                        <a:lnTo>
                          <a:pt x="531534" y="431292"/>
                        </a:lnTo>
                        <a:lnTo>
                          <a:pt x="535630" y="434626"/>
                        </a:lnTo>
                        <a:lnTo>
                          <a:pt x="537916" y="437864"/>
                        </a:lnTo>
                        <a:lnTo>
                          <a:pt x="541822" y="439960"/>
                        </a:lnTo>
                        <a:lnTo>
                          <a:pt x="546870" y="441389"/>
                        </a:lnTo>
                        <a:lnTo>
                          <a:pt x="549632" y="441198"/>
                        </a:lnTo>
                        <a:lnTo>
                          <a:pt x="552109" y="441674"/>
                        </a:lnTo>
                        <a:lnTo>
                          <a:pt x="552490" y="441579"/>
                        </a:lnTo>
                        <a:lnTo>
                          <a:pt x="556204" y="442627"/>
                        </a:lnTo>
                        <a:lnTo>
                          <a:pt x="569444" y="442341"/>
                        </a:lnTo>
                        <a:cubicBezTo>
                          <a:pt x="569444" y="442341"/>
                          <a:pt x="569730" y="442532"/>
                          <a:pt x="569825" y="442532"/>
                        </a:cubicBezTo>
                        <a:cubicBezTo>
                          <a:pt x="570016" y="442627"/>
                          <a:pt x="570587" y="443008"/>
                          <a:pt x="570587" y="443008"/>
                        </a:cubicBezTo>
                        <a:lnTo>
                          <a:pt x="573635" y="443484"/>
                        </a:lnTo>
                        <a:lnTo>
                          <a:pt x="575826" y="441674"/>
                        </a:lnTo>
                        <a:lnTo>
                          <a:pt x="579064" y="437864"/>
                        </a:lnTo>
                        <a:lnTo>
                          <a:pt x="580112" y="437388"/>
                        </a:lnTo>
                        <a:cubicBezTo>
                          <a:pt x="580112" y="437388"/>
                          <a:pt x="580684" y="437198"/>
                          <a:pt x="580874" y="437198"/>
                        </a:cubicBezTo>
                        <a:cubicBezTo>
                          <a:pt x="581065" y="437198"/>
                          <a:pt x="581065" y="437007"/>
                          <a:pt x="581065" y="436817"/>
                        </a:cubicBezTo>
                        <a:cubicBezTo>
                          <a:pt x="581065" y="436626"/>
                          <a:pt x="581731" y="436340"/>
                          <a:pt x="581731" y="436340"/>
                        </a:cubicBezTo>
                        <a:cubicBezTo>
                          <a:pt x="581731" y="436340"/>
                          <a:pt x="581826" y="435959"/>
                          <a:pt x="581826" y="435673"/>
                        </a:cubicBezTo>
                        <a:cubicBezTo>
                          <a:pt x="581826" y="435388"/>
                          <a:pt x="582303" y="435197"/>
                          <a:pt x="582303" y="435197"/>
                        </a:cubicBezTo>
                        <a:cubicBezTo>
                          <a:pt x="582303" y="435197"/>
                          <a:pt x="582303" y="434721"/>
                          <a:pt x="582303" y="434531"/>
                        </a:cubicBezTo>
                        <a:cubicBezTo>
                          <a:pt x="582303" y="434340"/>
                          <a:pt x="583255" y="434340"/>
                          <a:pt x="583541" y="434340"/>
                        </a:cubicBezTo>
                        <a:cubicBezTo>
                          <a:pt x="583827" y="434340"/>
                          <a:pt x="584208" y="434054"/>
                          <a:pt x="584303" y="433959"/>
                        </a:cubicBezTo>
                        <a:cubicBezTo>
                          <a:pt x="584398" y="433864"/>
                          <a:pt x="584875" y="433769"/>
                          <a:pt x="585065" y="433769"/>
                        </a:cubicBezTo>
                        <a:cubicBezTo>
                          <a:pt x="585256" y="433769"/>
                          <a:pt x="585732" y="433483"/>
                          <a:pt x="585732" y="433483"/>
                        </a:cubicBezTo>
                        <a:lnTo>
                          <a:pt x="587637" y="433102"/>
                        </a:lnTo>
                        <a:lnTo>
                          <a:pt x="589256" y="431673"/>
                        </a:lnTo>
                        <a:lnTo>
                          <a:pt x="590399" y="429959"/>
                        </a:lnTo>
                        <a:lnTo>
                          <a:pt x="590590" y="429387"/>
                        </a:lnTo>
                        <a:lnTo>
                          <a:pt x="590970" y="427673"/>
                        </a:lnTo>
                        <a:lnTo>
                          <a:pt x="591447" y="427673"/>
                        </a:lnTo>
                        <a:lnTo>
                          <a:pt x="595733" y="423386"/>
                        </a:lnTo>
                        <a:lnTo>
                          <a:pt x="596304" y="423196"/>
                        </a:lnTo>
                        <a:cubicBezTo>
                          <a:pt x="596304" y="423196"/>
                          <a:pt x="596590" y="422719"/>
                          <a:pt x="597257" y="421481"/>
                        </a:cubicBezTo>
                        <a:cubicBezTo>
                          <a:pt x="597924" y="420338"/>
                          <a:pt x="598305" y="419862"/>
                          <a:pt x="598305" y="419862"/>
                        </a:cubicBezTo>
                        <a:lnTo>
                          <a:pt x="599734" y="418148"/>
                        </a:lnTo>
                        <a:lnTo>
                          <a:pt x="601353" y="414433"/>
                        </a:lnTo>
                        <a:lnTo>
                          <a:pt x="601829" y="412337"/>
                        </a:lnTo>
                        <a:lnTo>
                          <a:pt x="601734" y="409575"/>
                        </a:lnTo>
                        <a:lnTo>
                          <a:pt x="603258" y="408623"/>
                        </a:lnTo>
                        <a:lnTo>
                          <a:pt x="605163" y="407956"/>
                        </a:lnTo>
                        <a:lnTo>
                          <a:pt x="607925" y="406432"/>
                        </a:lnTo>
                        <a:lnTo>
                          <a:pt x="614592" y="408432"/>
                        </a:lnTo>
                        <a:lnTo>
                          <a:pt x="616021" y="408527"/>
                        </a:lnTo>
                        <a:lnTo>
                          <a:pt x="617164" y="408146"/>
                        </a:lnTo>
                        <a:lnTo>
                          <a:pt x="617641" y="408051"/>
                        </a:lnTo>
                        <a:lnTo>
                          <a:pt x="622308" y="406908"/>
                        </a:lnTo>
                        <a:lnTo>
                          <a:pt x="629070" y="406241"/>
                        </a:lnTo>
                        <a:lnTo>
                          <a:pt x="635262" y="403574"/>
                        </a:lnTo>
                        <a:lnTo>
                          <a:pt x="640024" y="401669"/>
                        </a:lnTo>
                        <a:lnTo>
                          <a:pt x="645263" y="395097"/>
                        </a:lnTo>
                        <a:lnTo>
                          <a:pt x="646882" y="392430"/>
                        </a:lnTo>
                        <a:lnTo>
                          <a:pt x="649073" y="391192"/>
                        </a:lnTo>
                        <a:lnTo>
                          <a:pt x="649644" y="390811"/>
                        </a:lnTo>
                        <a:cubicBezTo>
                          <a:pt x="649644" y="390811"/>
                          <a:pt x="649740" y="389858"/>
                          <a:pt x="649835" y="389573"/>
                        </a:cubicBezTo>
                        <a:cubicBezTo>
                          <a:pt x="649930" y="389382"/>
                          <a:pt x="650502" y="389382"/>
                          <a:pt x="650787" y="389287"/>
                        </a:cubicBezTo>
                        <a:cubicBezTo>
                          <a:pt x="651168" y="389287"/>
                          <a:pt x="651550" y="389192"/>
                          <a:pt x="651835" y="389287"/>
                        </a:cubicBezTo>
                        <a:cubicBezTo>
                          <a:pt x="652026" y="389287"/>
                          <a:pt x="652216" y="389382"/>
                          <a:pt x="652311" y="389477"/>
                        </a:cubicBezTo>
                        <a:cubicBezTo>
                          <a:pt x="652407" y="389573"/>
                          <a:pt x="652978" y="389382"/>
                          <a:pt x="652978" y="389382"/>
                        </a:cubicBezTo>
                        <a:lnTo>
                          <a:pt x="653359" y="388906"/>
                        </a:lnTo>
                        <a:lnTo>
                          <a:pt x="654502" y="388811"/>
                        </a:lnTo>
                        <a:lnTo>
                          <a:pt x="655741" y="386906"/>
                        </a:lnTo>
                        <a:lnTo>
                          <a:pt x="655741" y="385763"/>
                        </a:lnTo>
                        <a:lnTo>
                          <a:pt x="656979" y="384239"/>
                        </a:lnTo>
                        <a:lnTo>
                          <a:pt x="657741" y="383953"/>
                        </a:lnTo>
                        <a:lnTo>
                          <a:pt x="657169" y="381571"/>
                        </a:lnTo>
                        <a:lnTo>
                          <a:pt x="657360" y="381095"/>
                        </a:lnTo>
                        <a:lnTo>
                          <a:pt x="656502" y="379857"/>
                        </a:lnTo>
                        <a:lnTo>
                          <a:pt x="655645" y="379476"/>
                        </a:lnTo>
                        <a:lnTo>
                          <a:pt x="655645" y="378809"/>
                        </a:lnTo>
                        <a:lnTo>
                          <a:pt x="655836" y="377571"/>
                        </a:lnTo>
                        <a:lnTo>
                          <a:pt x="656122" y="375190"/>
                        </a:lnTo>
                        <a:lnTo>
                          <a:pt x="659836" y="366713"/>
                        </a:lnTo>
                        <a:lnTo>
                          <a:pt x="660598" y="366332"/>
                        </a:lnTo>
                        <a:lnTo>
                          <a:pt x="662503" y="362903"/>
                        </a:lnTo>
                        <a:lnTo>
                          <a:pt x="663265" y="361569"/>
                        </a:lnTo>
                        <a:cubicBezTo>
                          <a:pt x="663265" y="361569"/>
                          <a:pt x="664123" y="360426"/>
                          <a:pt x="664218" y="360140"/>
                        </a:cubicBezTo>
                        <a:cubicBezTo>
                          <a:pt x="664313" y="359855"/>
                          <a:pt x="664408" y="359473"/>
                          <a:pt x="664408" y="359378"/>
                        </a:cubicBezTo>
                        <a:cubicBezTo>
                          <a:pt x="664408" y="359188"/>
                          <a:pt x="664408" y="358712"/>
                          <a:pt x="664789" y="358235"/>
                        </a:cubicBezTo>
                        <a:cubicBezTo>
                          <a:pt x="665075" y="357854"/>
                          <a:pt x="666218" y="357188"/>
                          <a:pt x="666409" y="357092"/>
                        </a:cubicBezTo>
                        <a:cubicBezTo>
                          <a:pt x="666694" y="356902"/>
                          <a:pt x="667075" y="356711"/>
                          <a:pt x="667170" y="356616"/>
                        </a:cubicBezTo>
                        <a:cubicBezTo>
                          <a:pt x="667361" y="356521"/>
                          <a:pt x="668409" y="356330"/>
                          <a:pt x="668790" y="356235"/>
                        </a:cubicBezTo>
                        <a:cubicBezTo>
                          <a:pt x="669171" y="356140"/>
                          <a:pt x="669742" y="355949"/>
                          <a:pt x="669933" y="355854"/>
                        </a:cubicBezTo>
                        <a:cubicBezTo>
                          <a:pt x="670123" y="355759"/>
                          <a:pt x="670314" y="355378"/>
                          <a:pt x="670409" y="355092"/>
                        </a:cubicBezTo>
                        <a:cubicBezTo>
                          <a:pt x="670504" y="354806"/>
                          <a:pt x="670790" y="354711"/>
                          <a:pt x="671076" y="354711"/>
                        </a:cubicBezTo>
                        <a:cubicBezTo>
                          <a:pt x="671361" y="354616"/>
                          <a:pt x="671552" y="354521"/>
                          <a:pt x="671552" y="354235"/>
                        </a:cubicBezTo>
                        <a:cubicBezTo>
                          <a:pt x="671552" y="353949"/>
                          <a:pt x="671647" y="353378"/>
                          <a:pt x="671742" y="353187"/>
                        </a:cubicBezTo>
                        <a:cubicBezTo>
                          <a:pt x="671838" y="352996"/>
                          <a:pt x="672600" y="352996"/>
                          <a:pt x="672885" y="353092"/>
                        </a:cubicBezTo>
                        <a:cubicBezTo>
                          <a:pt x="673171" y="353187"/>
                          <a:pt x="673552" y="353187"/>
                          <a:pt x="673838" y="353187"/>
                        </a:cubicBezTo>
                        <a:cubicBezTo>
                          <a:pt x="674028" y="353187"/>
                          <a:pt x="675076" y="353092"/>
                          <a:pt x="675267" y="353092"/>
                        </a:cubicBezTo>
                        <a:cubicBezTo>
                          <a:pt x="676315" y="353092"/>
                          <a:pt x="677362" y="352996"/>
                          <a:pt x="678505" y="352996"/>
                        </a:cubicBezTo>
                        <a:lnTo>
                          <a:pt x="680696" y="353092"/>
                        </a:lnTo>
                        <a:lnTo>
                          <a:pt x="685649" y="351949"/>
                        </a:lnTo>
                        <a:lnTo>
                          <a:pt x="689840" y="351663"/>
                        </a:lnTo>
                        <a:lnTo>
                          <a:pt x="690031" y="349948"/>
                        </a:lnTo>
                        <a:lnTo>
                          <a:pt x="689650" y="348996"/>
                        </a:lnTo>
                        <a:lnTo>
                          <a:pt x="689935" y="346424"/>
                        </a:lnTo>
                        <a:lnTo>
                          <a:pt x="690602" y="344805"/>
                        </a:lnTo>
                        <a:lnTo>
                          <a:pt x="691174" y="343376"/>
                        </a:lnTo>
                        <a:cubicBezTo>
                          <a:pt x="690792" y="342710"/>
                          <a:pt x="689745" y="341948"/>
                          <a:pt x="689745" y="341376"/>
                        </a:cubicBezTo>
                        <a:cubicBezTo>
                          <a:pt x="689650" y="340519"/>
                          <a:pt x="690792" y="340042"/>
                          <a:pt x="692317" y="339757"/>
                        </a:cubicBezTo>
                        <a:cubicBezTo>
                          <a:pt x="692412" y="339757"/>
                          <a:pt x="692793" y="339757"/>
                          <a:pt x="692793" y="339757"/>
                        </a:cubicBezTo>
                        <a:cubicBezTo>
                          <a:pt x="692793" y="339757"/>
                          <a:pt x="693078" y="339757"/>
                          <a:pt x="693174" y="339662"/>
                        </a:cubicBezTo>
                        <a:cubicBezTo>
                          <a:pt x="693364" y="339662"/>
                          <a:pt x="694412" y="339376"/>
                          <a:pt x="694412" y="339376"/>
                        </a:cubicBezTo>
                        <a:lnTo>
                          <a:pt x="695269" y="339662"/>
                        </a:lnTo>
                        <a:lnTo>
                          <a:pt x="695650" y="338995"/>
                        </a:lnTo>
                        <a:cubicBezTo>
                          <a:pt x="695650" y="338995"/>
                          <a:pt x="696031" y="339090"/>
                          <a:pt x="696508" y="339281"/>
                        </a:cubicBezTo>
                        <a:cubicBezTo>
                          <a:pt x="696889" y="339471"/>
                          <a:pt x="697079" y="339662"/>
                          <a:pt x="697269" y="339947"/>
                        </a:cubicBezTo>
                        <a:cubicBezTo>
                          <a:pt x="697460" y="340233"/>
                          <a:pt x="697365" y="340709"/>
                          <a:pt x="697555" y="340995"/>
                        </a:cubicBezTo>
                        <a:cubicBezTo>
                          <a:pt x="697746" y="341281"/>
                          <a:pt x="698508" y="341948"/>
                          <a:pt x="698603" y="342043"/>
                        </a:cubicBezTo>
                        <a:cubicBezTo>
                          <a:pt x="698793" y="342138"/>
                          <a:pt x="699651" y="342614"/>
                          <a:pt x="699841" y="342614"/>
                        </a:cubicBezTo>
                        <a:cubicBezTo>
                          <a:pt x="700127" y="342614"/>
                          <a:pt x="700889" y="342329"/>
                          <a:pt x="701270" y="342138"/>
                        </a:cubicBezTo>
                        <a:cubicBezTo>
                          <a:pt x="701556" y="341948"/>
                          <a:pt x="701746" y="341662"/>
                          <a:pt x="701842" y="341376"/>
                        </a:cubicBezTo>
                        <a:cubicBezTo>
                          <a:pt x="701937" y="341186"/>
                          <a:pt x="702794" y="341376"/>
                          <a:pt x="703080" y="341376"/>
                        </a:cubicBezTo>
                        <a:cubicBezTo>
                          <a:pt x="703366" y="341376"/>
                          <a:pt x="704127" y="341090"/>
                          <a:pt x="704509" y="340805"/>
                        </a:cubicBezTo>
                        <a:cubicBezTo>
                          <a:pt x="704890" y="340519"/>
                          <a:pt x="705080" y="340233"/>
                          <a:pt x="705080" y="340233"/>
                        </a:cubicBezTo>
                        <a:cubicBezTo>
                          <a:pt x="705080" y="340233"/>
                          <a:pt x="704985" y="340042"/>
                          <a:pt x="704890" y="339947"/>
                        </a:cubicBezTo>
                        <a:cubicBezTo>
                          <a:pt x="704890" y="339757"/>
                          <a:pt x="704699" y="339566"/>
                          <a:pt x="704699" y="339281"/>
                        </a:cubicBezTo>
                        <a:cubicBezTo>
                          <a:pt x="704699" y="338995"/>
                          <a:pt x="705366" y="338709"/>
                          <a:pt x="705556" y="338614"/>
                        </a:cubicBezTo>
                        <a:cubicBezTo>
                          <a:pt x="705651" y="338519"/>
                          <a:pt x="705842" y="338042"/>
                          <a:pt x="705937" y="337566"/>
                        </a:cubicBezTo>
                        <a:cubicBezTo>
                          <a:pt x="706128" y="337090"/>
                          <a:pt x="706414" y="336899"/>
                          <a:pt x="706699" y="336804"/>
                        </a:cubicBezTo>
                        <a:cubicBezTo>
                          <a:pt x="706985" y="336709"/>
                          <a:pt x="707366" y="336614"/>
                          <a:pt x="707652" y="336614"/>
                        </a:cubicBezTo>
                        <a:cubicBezTo>
                          <a:pt x="707937" y="336614"/>
                          <a:pt x="708318" y="336518"/>
                          <a:pt x="708414" y="336423"/>
                        </a:cubicBezTo>
                        <a:cubicBezTo>
                          <a:pt x="708509" y="336328"/>
                          <a:pt x="708509" y="335852"/>
                          <a:pt x="708604" y="335756"/>
                        </a:cubicBezTo>
                        <a:cubicBezTo>
                          <a:pt x="708700" y="335661"/>
                          <a:pt x="709081" y="335661"/>
                          <a:pt x="709081" y="335661"/>
                        </a:cubicBezTo>
                        <a:cubicBezTo>
                          <a:pt x="709081" y="335661"/>
                          <a:pt x="710033" y="335661"/>
                          <a:pt x="710414" y="335471"/>
                        </a:cubicBezTo>
                        <a:cubicBezTo>
                          <a:pt x="710890" y="335280"/>
                          <a:pt x="710795" y="335280"/>
                          <a:pt x="711081" y="334804"/>
                        </a:cubicBezTo>
                        <a:cubicBezTo>
                          <a:pt x="711367" y="334328"/>
                          <a:pt x="712224" y="333185"/>
                          <a:pt x="712509" y="332994"/>
                        </a:cubicBezTo>
                        <a:cubicBezTo>
                          <a:pt x="712795" y="332708"/>
                          <a:pt x="713367" y="332613"/>
                          <a:pt x="713843" y="332518"/>
                        </a:cubicBezTo>
                        <a:cubicBezTo>
                          <a:pt x="714319" y="332518"/>
                          <a:pt x="714986" y="332232"/>
                          <a:pt x="715176" y="332042"/>
                        </a:cubicBezTo>
                        <a:cubicBezTo>
                          <a:pt x="715462" y="331851"/>
                          <a:pt x="715653" y="331375"/>
                          <a:pt x="715748" y="331089"/>
                        </a:cubicBezTo>
                        <a:cubicBezTo>
                          <a:pt x="715843" y="330803"/>
                          <a:pt x="716129" y="330708"/>
                          <a:pt x="716319" y="330708"/>
                        </a:cubicBezTo>
                        <a:cubicBezTo>
                          <a:pt x="716510" y="330708"/>
                          <a:pt x="716986" y="330422"/>
                          <a:pt x="717272" y="330137"/>
                        </a:cubicBezTo>
                        <a:cubicBezTo>
                          <a:pt x="717558" y="329851"/>
                          <a:pt x="718225" y="329089"/>
                          <a:pt x="718225" y="329089"/>
                        </a:cubicBezTo>
                        <a:lnTo>
                          <a:pt x="721463" y="329184"/>
                        </a:lnTo>
                        <a:lnTo>
                          <a:pt x="722701" y="330137"/>
                        </a:lnTo>
                        <a:lnTo>
                          <a:pt x="724892" y="330041"/>
                        </a:lnTo>
                        <a:cubicBezTo>
                          <a:pt x="724892" y="330041"/>
                          <a:pt x="727368" y="329946"/>
                          <a:pt x="727559" y="329946"/>
                        </a:cubicBezTo>
                        <a:cubicBezTo>
                          <a:pt x="727654" y="329946"/>
                          <a:pt x="728321" y="329089"/>
                          <a:pt x="728797" y="328613"/>
                        </a:cubicBezTo>
                        <a:cubicBezTo>
                          <a:pt x="729178" y="328136"/>
                          <a:pt x="729464" y="328232"/>
                          <a:pt x="729750" y="328327"/>
                        </a:cubicBezTo>
                        <a:cubicBezTo>
                          <a:pt x="730035" y="328422"/>
                          <a:pt x="730512" y="329279"/>
                          <a:pt x="730512" y="329279"/>
                        </a:cubicBezTo>
                        <a:cubicBezTo>
                          <a:pt x="730512" y="329279"/>
                          <a:pt x="731750" y="329089"/>
                          <a:pt x="731941" y="329089"/>
                        </a:cubicBezTo>
                        <a:cubicBezTo>
                          <a:pt x="732131" y="329089"/>
                          <a:pt x="733750" y="329184"/>
                          <a:pt x="733941" y="329184"/>
                        </a:cubicBezTo>
                        <a:cubicBezTo>
                          <a:pt x="734226" y="329184"/>
                          <a:pt x="734417" y="329184"/>
                          <a:pt x="734512" y="328994"/>
                        </a:cubicBezTo>
                        <a:cubicBezTo>
                          <a:pt x="734608" y="328803"/>
                          <a:pt x="734417" y="328422"/>
                          <a:pt x="734322" y="328327"/>
                        </a:cubicBezTo>
                        <a:cubicBezTo>
                          <a:pt x="734226" y="328232"/>
                          <a:pt x="734036" y="327946"/>
                          <a:pt x="734036" y="327755"/>
                        </a:cubicBezTo>
                        <a:cubicBezTo>
                          <a:pt x="734036" y="327565"/>
                          <a:pt x="734417" y="326898"/>
                          <a:pt x="734608" y="326517"/>
                        </a:cubicBezTo>
                        <a:cubicBezTo>
                          <a:pt x="734798" y="326136"/>
                          <a:pt x="735465" y="324707"/>
                          <a:pt x="735465" y="324707"/>
                        </a:cubicBezTo>
                        <a:lnTo>
                          <a:pt x="736417" y="324707"/>
                        </a:lnTo>
                        <a:cubicBezTo>
                          <a:pt x="736417" y="324707"/>
                          <a:pt x="736512" y="324612"/>
                          <a:pt x="736893" y="324517"/>
                        </a:cubicBezTo>
                        <a:cubicBezTo>
                          <a:pt x="737275" y="324326"/>
                          <a:pt x="737656" y="324231"/>
                          <a:pt x="737656" y="324231"/>
                        </a:cubicBezTo>
                        <a:cubicBezTo>
                          <a:pt x="737656" y="324231"/>
                          <a:pt x="737751" y="324326"/>
                          <a:pt x="737846" y="324517"/>
                        </a:cubicBezTo>
                        <a:cubicBezTo>
                          <a:pt x="737941" y="324707"/>
                          <a:pt x="738132" y="325565"/>
                          <a:pt x="738132" y="325850"/>
                        </a:cubicBezTo>
                        <a:cubicBezTo>
                          <a:pt x="738132" y="326041"/>
                          <a:pt x="737941" y="326327"/>
                          <a:pt x="738036" y="326327"/>
                        </a:cubicBezTo>
                        <a:cubicBezTo>
                          <a:pt x="738132" y="326327"/>
                          <a:pt x="738513" y="326612"/>
                          <a:pt x="738513" y="326612"/>
                        </a:cubicBezTo>
                        <a:cubicBezTo>
                          <a:pt x="738513" y="326612"/>
                          <a:pt x="738608" y="326612"/>
                          <a:pt x="738894" y="326612"/>
                        </a:cubicBezTo>
                        <a:cubicBezTo>
                          <a:pt x="739084" y="326612"/>
                          <a:pt x="739370" y="326708"/>
                          <a:pt x="739370" y="326708"/>
                        </a:cubicBezTo>
                        <a:cubicBezTo>
                          <a:pt x="739370" y="326708"/>
                          <a:pt x="739560" y="326327"/>
                          <a:pt x="739751" y="326136"/>
                        </a:cubicBezTo>
                        <a:cubicBezTo>
                          <a:pt x="739942" y="325850"/>
                          <a:pt x="740227" y="325755"/>
                          <a:pt x="740513" y="325565"/>
                        </a:cubicBezTo>
                        <a:cubicBezTo>
                          <a:pt x="740799" y="325374"/>
                          <a:pt x="741084" y="325279"/>
                          <a:pt x="741084" y="325279"/>
                        </a:cubicBezTo>
                        <a:cubicBezTo>
                          <a:pt x="741084" y="325279"/>
                          <a:pt x="741561" y="325946"/>
                          <a:pt x="741847" y="326231"/>
                        </a:cubicBezTo>
                        <a:cubicBezTo>
                          <a:pt x="742037" y="326517"/>
                          <a:pt x="743180" y="327755"/>
                          <a:pt x="743561" y="328136"/>
                        </a:cubicBezTo>
                        <a:cubicBezTo>
                          <a:pt x="743942" y="328517"/>
                          <a:pt x="744894" y="329279"/>
                          <a:pt x="744894" y="329279"/>
                        </a:cubicBezTo>
                        <a:lnTo>
                          <a:pt x="745085" y="329756"/>
                        </a:lnTo>
                        <a:cubicBezTo>
                          <a:pt x="745085" y="329756"/>
                          <a:pt x="745466" y="329660"/>
                          <a:pt x="745561" y="329660"/>
                        </a:cubicBezTo>
                        <a:cubicBezTo>
                          <a:pt x="745657" y="329660"/>
                          <a:pt x="745752" y="329470"/>
                          <a:pt x="745847" y="329375"/>
                        </a:cubicBezTo>
                        <a:cubicBezTo>
                          <a:pt x="745847" y="329279"/>
                          <a:pt x="745942" y="329089"/>
                          <a:pt x="746133" y="329089"/>
                        </a:cubicBezTo>
                        <a:cubicBezTo>
                          <a:pt x="746323" y="329089"/>
                          <a:pt x="746418" y="328898"/>
                          <a:pt x="746514" y="328803"/>
                        </a:cubicBezTo>
                        <a:cubicBezTo>
                          <a:pt x="746609" y="328708"/>
                          <a:pt x="746800" y="328708"/>
                          <a:pt x="747181" y="328708"/>
                        </a:cubicBezTo>
                        <a:cubicBezTo>
                          <a:pt x="747561" y="328708"/>
                          <a:pt x="747942" y="328994"/>
                          <a:pt x="748228" y="328994"/>
                        </a:cubicBezTo>
                        <a:cubicBezTo>
                          <a:pt x="748514" y="328994"/>
                          <a:pt x="748990" y="328613"/>
                          <a:pt x="749181" y="328613"/>
                        </a:cubicBezTo>
                        <a:cubicBezTo>
                          <a:pt x="749371" y="328613"/>
                          <a:pt x="750228" y="328613"/>
                          <a:pt x="750228" y="328613"/>
                        </a:cubicBezTo>
                        <a:lnTo>
                          <a:pt x="750324" y="328994"/>
                        </a:lnTo>
                        <a:cubicBezTo>
                          <a:pt x="750324" y="328994"/>
                          <a:pt x="750895" y="329279"/>
                          <a:pt x="751086" y="329375"/>
                        </a:cubicBezTo>
                        <a:cubicBezTo>
                          <a:pt x="751276" y="329470"/>
                          <a:pt x="752229" y="330232"/>
                          <a:pt x="752229" y="330232"/>
                        </a:cubicBezTo>
                        <a:lnTo>
                          <a:pt x="752515" y="330327"/>
                        </a:lnTo>
                        <a:lnTo>
                          <a:pt x="753562" y="329470"/>
                        </a:lnTo>
                        <a:lnTo>
                          <a:pt x="754229" y="330137"/>
                        </a:lnTo>
                        <a:lnTo>
                          <a:pt x="755848" y="328136"/>
                        </a:lnTo>
                        <a:cubicBezTo>
                          <a:pt x="755848" y="328136"/>
                          <a:pt x="757658" y="328136"/>
                          <a:pt x="757849" y="328136"/>
                        </a:cubicBezTo>
                        <a:cubicBezTo>
                          <a:pt x="758134" y="328136"/>
                          <a:pt x="758325" y="327946"/>
                          <a:pt x="758325" y="327946"/>
                        </a:cubicBezTo>
                        <a:cubicBezTo>
                          <a:pt x="758325" y="327946"/>
                          <a:pt x="758515" y="327755"/>
                          <a:pt x="759277" y="327660"/>
                        </a:cubicBezTo>
                        <a:cubicBezTo>
                          <a:pt x="759944" y="327565"/>
                          <a:pt x="760230" y="327660"/>
                          <a:pt x="760611" y="327850"/>
                        </a:cubicBezTo>
                        <a:cubicBezTo>
                          <a:pt x="760992" y="328041"/>
                          <a:pt x="761563" y="328136"/>
                          <a:pt x="762135" y="327850"/>
                        </a:cubicBezTo>
                        <a:cubicBezTo>
                          <a:pt x="762706" y="327469"/>
                          <a:pt x="763087" y="327374"/>
                          <a:pt x="763373" y="327469"/>
                        </a:cubicBezTo>
                        <a:cubicBezTo>
                          <a:pt x="763754" y="327469"/>
                          <a:pt x="764135" y="327850"/>
                          <a:pt x="764326" y="328232"/>
                        </a:cubicBezTo>
                        <a:cubicBezTo>
                          <a:pt x="764516" y="328613"/>
                          <a:pt x="764516" y="329279"/>
                          <a:pt x="764516" y="329279"/>
                        </a:cubicBezTo>
                        <a:cubicBezTo>
                          <a:pt x="764516" y="329279"/>
                          <a:pt x="764707" y="329184"/>
                          <a:pt x="764802" y="328994"/>
                        </a:cubicBezTo>
                        <a:cubicBezTo>
                          <a:pt x="764992" y="328803"/>
                          <a:pt x="765183" y="328613"/>
                          <a:pt x="765468" y="328517"/>
                        </a:cubicBezTo>
                        <a:cubicBezTo>
                          <a:pt x="765754" y="328327"/>
                          <a:pt x="765754" y="328327"/>
                          <a:pt x="765850" y="327946"/>
                        </a:cubicBezTo>
                        <a:cubicBezTo>
                          <a:pt x="766040" y="327565"/>
                          <a:pt x="766326" y="327469"/>
                          <a:pt x="766516" y="327469"/>
                        </a:cubicBezTo>
                        <a:cubicBezTo>
                          <a:pt x="766707" y="327469"/>
                          <a:pt x="766802" y="327374"/>
                          <a:pt x="767278" y="327184"/>
                        </a:cubicBezTo>
                        <a:cubicBezTo>
                          <a:pt x="767659" y="326898"/>
                          <a:pt x="767850" y="326422"/>
                          <a:pt x="767850" y="326136"/>
                        </a:cubicBezTo>
                        <a:cubicBezTo>
                          <a:pt x="767850" y="325850"/>
                          <a:pt x="768231" y="325184"/>
                          <a:pt x="768326" y="324898"/>
                        </a:cubicBezTo>
                        <a:cubicBezTo>
                          <a:pt x="768421" y="324612"/>
                          <a:pt x="768040" y="324041"/>
                          <a:pt x="768040" y="324041"/>
                        </a:cubicBezTo>
                        <a:cubicBezTo>
                          <a:pt x="768040" y="324041"/>
                          <a:pt x="769278" y="324326"/>
                          <a:pt x="769564" y="324326"/>
                        </a:cubicBezTo>
                        <a:cubicBezTo>
                          <a:pt x="769850" y="324326"/>
                          <a:pt x="770707" y="324231"/>
                          <a:pt x="771088" y="324231"/>
                        </a:cubicBezTo>
                        <a:cubicBezTo>
                          <a:pt x="771469" y="324136"/>
                          <a:pt x="771660" y="324041"/>
                          <a:pt x="771660" y="324041"/>
                        </a:cubicBezTo>
                        <a:cubicBezTo>
                          <a:pt x="771660" y="324041"/>
                          <a:pt x="771565" y="323564"/>
                          <a:pt x="771469" y="323374"/>
                        </a:cubicBezTo>
                        <a:cubicBezTo>
                          <a:pt x="771469" y="323183"/>
                          <a:pt x="771374" y="322993"/>
                          <a:pt x="771565" y="322707"/>
                        </a:cubicBezTo>
                        <a:cubicBezTo>
                          <a:pt x="771755" y="322421"/>
                          <a:pt x="772041" y="321850"/>
                          <a:pt x="772041" y="321850"/>
                        </a:cubicBezTo>
                        <a:cubicBezTo>
                          <a:pt x="772041" y="321850"/>
                          <a:pt x="771565" y="321183"/>
                          <a:pt x="771469" y="320992"/>
                        </a:cubicBezTo>
                        <a:cubicBezTo>
                          <a:pt x="771374" y="320802"/>
                          <a:pt x="770612" y="319469"/>
                          <a:pt x="770612" y="319469"/>
                        </a:cubicBezTo>
                        <a:cubicBezTo>
                          <a:pt x="770612" y="319469"/>
                          <a:pt x="771088" y="318802"/>
                          <a:pt x="771279" y="318230"/>
                        </a:cubicBezTo>
                        <a:cubicBezTo>
                          <a:pt x="771469" y="317659"/>
                          <a:pt x="771088" y="317278"/>
                          <a:pt x="770802" y="316992"/>
                        </a:cubicBezTo>
                        <a:cubicBezTo>
                          <a:pt x="770517" y="316802"/>
                          <a:pt x="770517" y="315849"/>
                          <a:pt x="770517" y="315849"/>
                        </a:cubicBezTo>
                        <a:lnTo>
                          <a:pt x="770802" y="315468"/>
                        </a:lnTo>
                        <a:lnTo>
                          <a:pt x="770041" y="315278"/>
                        </a:lnTo>
                        <a:lnTo>
                          <a:pt x="769755" y="313468"/>
                        </a:lnTo>
                        <a:lnTo>
                          <a:pt x="769850" y="312896"/>
                        </a:lnTo>
                        <a:lnTo>
                          <a:pt x="767564" y="312611"/>
                        </a:lnTo>
                        <a:cubicBezTo>
                          <a:pt x="766516" y="309848"/>
                          <a:pt x="766040" y="311563"/>
                          <a:pt x="764230" y="309086"/>
                        </a:cubicBezTo>
                        <a:cubicBezTo>
                          <a:pt x="763944" y="308610"/>
                          <a:pt x="764516" y="307658"/>
                          <a:pt x="764516" y="307658"/>
                        </a:cubicBezTo>
                        <a:cubicBezTo>
                          <a:pt x="764516" y="307658"/>
                          <a:pt x="764421" y="307467"/>
                          <a:pt x="764326" y="307181"/>
                        </a:cubicBezTo>
                        <a:cubicBezTo>
                          <a:pt x="764230" y="306991"/>
                          <a:pt x="764802" y="306419"/>
                          <a:pt x="764802" y="306419"/>
                        </a:cubicBezTo>
                        <a:lnTo>
                          <a:pt x="762897" y="303276"/>
                        </a:lnTo>
                        <a:lnTo>
                          <a:pt x="760801" y="300704"/>
                        </a:lnTo>
                        <a:lnTo>
                          <a:pt x="760801" y="300704"/>
                        </a:lnTo>
                        <a:cubicBezTo>
                          <a:pt x="760706" y="300609"/>
                          <a:pt x="760611" y="300514"/>
                          <a:pt x="760420" y="300419"/>
                        </a:cubicBezTo>
                        <a:cubicBezTo>
                          <a:pt x="760134" y="300419"/>
                          <a:pt x="759658" y="300133"/>
                          <a:pt x="759182" y="299657"/>
                        </a:cubicBezTo>
                        <a:cubicBezTo>
                          <a:pt x="758801" y="299180"/>
                          <a:pt x="757944" y="298514"/>
                          <a:pt x="757658" y="298228"/>
                        </a:cubicBezTo>
                        <a:cubicBezTo>
                          <a:pt x="757277" y="297942"/>
                          <a:pt x="756420" y="298418"/>
                          <a:pt x="756229" y="298514"/>
                        </a:cubicBezTo>
                        <a:cubicBezTo>
                          <a:pt x="756039" y="298609"/>
                          <a:pt x="754896" y="298704"/>
                          <a:pt x="754896" y="298704"/>
                        </a:cubicBezTo>
                        <a:cubicBezTo>
                          <a:pt x="754801" y="298609"/>
                          <a:pt x="754705" y="298514"/>
                          <a:pt x="754515" y="298418"/>
                        </a:cubicBezTo>
                        <a:cubicBezTo>
                          <a:pt x="754324" y="298323"/>
                          <a:pt x="754515" y="297656"/>
                          <a:pt x="754515" y="297466"/>
                        </a:cubicBezTo>
                        <a:cubicBezTo>
                          <a:pt x="754515" y="297275"/>
                          <a:pt x="754419" y="297275"/>
                          <a:pt x="754229" y="297275"/>
                        </a:cubicBezTo>
                        <a:cubicBezTo>
                          <a:pt x="754134" y="297275"/>
                          <a:pt x="754039" y="297085"/>
                          <a:pt x="754134" y="296990"/>
                        </a:cubicBezTo>
                        <a:cubicBezTo>
                          <a:pt x="754229" y="296894"/>
                          <a:pt x="754229" y="296799"/>
                          <a:pt x="754039" y="296704"/>
                        </a:cubicBezTo>
                        <a:cubicBezTo>
                          <a:pt x="753848" y="296609"/>
                          <a:pt x="753943" y="296609"/>
                          <a:pt x="753943" y="296418"/>
                        </a:cubicBezTo>
                        <a:cubicBezTo>
                          <a:pt x="753943" y="296228"/>
                          <a:pt x="753848" y="296132"/>
                          <a:pt x="753562" y="296132"/>
                        </a:cubicBezTo>
                        <a:cubicBezTo>
                          <a:pt x="753372" y="296132"/>
                          <a:pt x="753181" y="296132"/>
                          <a:pt x="752991" y="296037"/>
                        </a:cubicBezTo>
                        <a:cubicBezTo>
                          <a:pt x="752800" y="295942"/>
                          <a:pt x="752705" y="295656"/>
                          <a:pt x="752515" y="295466"/>
                        </a:cubicBezTo>
                        <a:cubicBezTo>
                          <a:pt x="752324" y="295275"/>
                          <a:pt x="752229" y="295370"/>
                          <a:pt x="752038" y="295370"/>
                        </a:cubicBezTo>
                        <a:cubicBezTo>
                          <a:pt x="751943" y="295370"/>
                          <a:pt x="751943" y="295085"/>
                          <a:pt x="751943" y="295085"/>
                        </a:cubicBezTo>
                        <a:cubicBezTo>
                          <a:pt x="751943" y="295085"/>
                          <a:pt x="751848" y="295180"/>
                          <a:pt x="751657" y="295275"/>
                        </a:cubicBezTo>
                        <a:cubicBezTo>
                          <a:pt x="751467" y="295370"/>
                          <a:pt x="751372" y="295370"/>
                          <a:pt x="751276" y="295370"/>
                        </a:cubicBezTo>
                        <a:cubicBezTo>
                          <a:pt x="751086" y="295370"/>
                          <a:pt x="751181" y="295085"/>
                          <a:pt x="751181" y="294989"/>
                        </a:cubicBezTo>
                        <a:cubicBezTo>
                          <a:pt x="751181" y="294894"/>
                          <a:pt x="751181" y="294894"/>
                          <a:pt x="751086" y="294799"/>
                        </a:cubicBezTo>
                        <a:cubicBezTo>
                          <a:pt x="751086" y="294799"/>
                          <a:pt x="750991" y="294894"/>
                          <a:pt x="750800" y="294894"/>
                        </a:cubicBezTo>
                        <a:cubicBezTo>
                          <a:pt x="750609" y="294894"/>
                          <a:pt x="750514" y="294799"/>
                          <a:pt x="750514" y="294608"/>
                        </a:cubicBezTo>
                        <a:cubicBezTo>
                          <a:pt x="750419" y="294418"/>
                          <a:pt x="750324" y="294418"/>
                          <a:pt x="750228" y="294418"/>
                        </a:cubicBezTo>
                        <a:cubicBezTo>
                          <a:pt x="750133" y="294418"/>
                          <a:pt x="749943" y="294418"/>
                          <a:pt x="750038" y="294227"/>
                        </a:cubicBezTo>
                        <a:cubicBezTo>
                          <a:pt x="750038" y="294037"/>
                          <a:pt x="749943" y="294037"/>
                          <a:pt x="749752" y="293942"/>
                        </a:cubicBezTo>
                        <a:cubicBezTo>
                          <a:pt x="749562" y="293846"/>
                          <a:pt x="749657" y="293465"/>
                          <a:pt x="749657" y="293370"/>
                        </a:cubicBezTo>
                        <a:cubicBezTo>
                          <a:pt x="749467" y="293275"/>
                          <a:pt x="749276" y="293180"/>
                          <a:pt x="749181" y="293084"/>
                        </a:cubicBezTo>
                        <a:cubicBezTo>
                          <a:pt x="748990" y="292989"/>
                          <a:pt x="748895" y="292989"/>
                          <a:pt x="748704" y="292989"/>
                        </a:cubicBezTo>
                        <a:cubicBezTo>
                          <a:pt x="748514" y="293084"/>
                          <a:pt x="748419" y="292894"/>
                          <a:pt x="748228" y="292798"/>
                        </a:cubicBezTo>
                        <a:cubicBezTo>
                          <a:pt x="748038" y="292703"/>
                          <a:pt x="747942" y="292798"/>
                          <a:pt x="747942" y="292513"/>
                        </a:cubicBezTo>
                        <a:cubicBezTo>
                          <a:pt x="747942" y="292322"/>
                          <a:pt x="747752" y="292417"/>
                          <a:pt x="747466" y="292322"/>
                        </a:cubicBezTo>
                        <a:cubicBezTo>
                          <a:pt x="747181" y="292227"/>
                          <a:pt x="746990" y="291846"/>
                          <a:pt x="746800" y="291560"/>
                        </a:cubicBezTo>
                        <a:cubicBezTo>
                          <a:pt x="746609" y="291275"/>
                          <a:pt x="746609" y="291370"/>
                          <a:pt x="746418" y="291370"/>
                        </a:cubicBezTo>
                        <a:cubicBezTo>
                          <a:pt x="746228" y="291370"/>
                          <a:pt x="746133" y="291179"/>
                          <a:pt x="745942" y="290989"/>
                        </a:cubicBezTo>
                        <a:cubicBezTo>
                          <a:pt x="745752" y="290798"/>
                          <a:pt x="745752" y="291084"/>
                          <a:pt x="745657" y="291179"/>
                        </a:cubicBezTo>
                        <a:cubicBezTo>
                          <a:pt x="745561" y="291275"/>
                          <a:pt x="745466" y="291370"/>
                          <a:pt x="745276" y="291370"/>
                        </a:cubicBezTo>
                        <a:cubicBezTo>
                          <a:pt x="745276" y="291370"/>
                          <a:pt x="745276" y="291370"/>
                          <a:pt x="745180" y="291370"/>
                        </a:cubicBezTo>
                        <a:lnTo>
                          <a:pt x="746133" y="288703"/>
                        </a:lnTo>
                        <a:lnTo>
                          <a:pt x="740418" y="287274"/>
                        </a:lnTo>
                        <a:lnTo>
                          <a:pt x="738703" y="286607"/>
                        </a:lnTo>
                        <a:lnTo>
                          <a:pt x="737084" y="280988"/>
                        </a:lnTo>
                        <a:lnTo>
                          <a:pt x="724892" y="277940"/>
                        </a:lnTo>
                        <a:lnTo>
                          <a:pt x="716605" y="268319"/>
                        </a:lnTo>
                        <a:lnTo>
                          <a:pt x="712986" y="268700"/>
                        </a:lnTo>
                        <a:lnTo>
                          <a:pt x="712795" y="268700"/>
                        </a:lnTo>
                        <a:cubicBezTo>
                          <a:pt x="712605" y="268605"/>
                          <a:pt x="712319" y="268510"/>
                          <a:pt x="712319" y="268510"/>
                        </a:cubicBezTo>
                        <a:cubicBezTo>
                          <a:pt x="712319" y="268510"/>
                          <a:pt x="712128" y="268224"/>
                          <a:pt x="711938" y="267938"/>
                        </a:cubicBezTo>
                        <a:cubicBezTo>
                          <a:pt x="711748" y="267653"/>
                          <a:pt x="711271" y="267938"/>
                          <a:pt x="711081" y="268129"/>
                        </a:cubicBezTo>
                        <a:cubicBezTo>
                          <a:pt x="710890" y="268319"/>
                          <a:pt x="710604" y="268224"/>
                          <a:pt x="710319" y="268129"/>
                        </a:cubicBezTo>
                        <a:cubicBezTo>
                          <a:pt x="710033" y="267938"/>
                          <a:pt x="709938" y="268319"/>
                          <a:pt x="709557" y="268510"/>
                        </a:cubicBezTo>
                        <a:cubicBezTo>
                          <a:pt x="709176" y="268700"/>
                          <a:pt x="708985" y="268605"/>
                          <a:pt x="708604" y="268510"/>
                        </a:cubicBezTo>
                        <a:cubicBezTo>
                          <a:pt x="708223" y="268415"/>
                          <a:pt x="708223" y="268700"/>
                          <a:pt x="708033" y="268796"/>
                        </a:cubicBezTo>
                        <a:cubicBezTo>
                          <a:pt x="707842" y="268986"/>
                          <a:pt x="707652" y="268700"/>
                          <a:pt x="707366" y="268700"/>
                        </a:cubicBezTo>
                        <a:cubicBezTo>
                          <a:pt x="707176" y="268700"/>
                          <a:pt x="707080" y="268700"/>
                          <a:pt x="706985" y="268415"/>
                        </a:cubicBezTo>
                        <a:cubicBezTo>
                          <a:pt x="706890" y="268129"/>
                          <a:pt x="706604" y="268224"/>
                          <a:pt x="706318" y="268224"/>
                        </a:cubicBezTo>
                        <a:cubicBezTo>
                          <a:pt x="706033" y="268224"/>
                          <a:pt x="705747" y="267653"/>
                          <a:pt x="705651" y="267557"/>
                        </a:cubicBezTo>
                        <a:cubicBezTo>
                          <a:pt x="705556" y="267367"/>
                          <a:pt x="704794" y="267557"/>
                          <a:pt x="704413" y="267653"/>
                        </a:cubicBezTo>
                        <a:cubicBezTo>
                          <a:pt x="704127" y="267748"/>
                          <a:pt x="704032" y="267557"/>
                          <a:pt x="703747" y="267462"/>
                        </a:cubicBezTo>
                        <a:cubicBezTo>
                          <a:pt x="703461" y="267462"/>
                          <a:pt x="703080" y="268034"/>
                          <a:pt x="702794" y="268224"/>
                        </a:cubicBezTo>
                        <a:cubicBezTo>
                          <a:pt x="702603" y="268415"/>
                          <a:pt x="702127" y="268034"/>
                          <a:pt x="701842" y="267843"/>
                        </a:cubicBezTo>
                        <a:cubicBezTo>
                          <a:pt x="701556" y="267748"/>
                          <a:pt x="701460" y="268129"/>
                          <a:pt x="701365" y="268319"/>
                        </a:cubicBezTo>
                        <a:cubicBezTo>
                          <a:pt x="701365" y="268415"/>
                          <a:pt x="700984" y="268700"/>
                          <a:pt x="700889" y="268891"/>
                        </a:cubicBezTo>
                        <a:cubicBezTo>
                          <a:pt x="700794" y="269081"/>
                          <a:pt x="700222" y="269272"/>
                          <a:pt x="699936" y="269272"/>
                        </a:cubicBezTo>
                        <a:cubicBezTo>
                          <a:pt x="699651" y="269272"/>
                          <a:pt x="699460" y="269367"/>
                          <a:pt x="699556" y="269653"/>
                        </a:cubicBezTo>
                        <a:cubicBezTo>
                          <a:pt x="699651" y="269843"/>
                          <a:pt x="699365" y="269843"/>
                          <a:pt x="698984" y="269843"/>
                        </a:cubicBezTo>
                        <a:cubicBezTo>
                          <a:pt x="698698" y="269843"/>
                          <a:pt x="698603" y="269939"/>
                          <a:pt x="698412" y="270034"/>
                        </a:cubicBezTo>
                        <a:cubicBezTo>
                          <a:pt x="698317" y="270129"/>
                          <a:pt x="698127" y="270129"/>
                          <a:pt x="697746" y="269939"/>
                        </a:cubicBezTo>
                        <a:cubicBezTo>
                          <a:pt x="697365" y="269748"/>
                          <a:pt x="697079" y="269939"/>
                          <a:pt x="696793" y="270034"/>
                        </a:cubicBezTo>
                        <a:cubicBezTo>
                          <a:pt x="696508" y="270129"/>
                          <a:pt x="696317" y="270224"/>
                          <a:pt x="696126" y="270034"/>
                        </a:cubicBezTo>
                        <a:cubicBezTo>
                          <a:pt x="695936" y="269843"/>
                          <a:pt x="695650" y="270129"/>
                          <a:pt x="695460" y="270034"/>
                        </a:cubicBezTo>
                        <a:cubicBezTo>
                          <a:pt x="695269" y="269939"/>
                          <a:pt x="695650" y="270986"/>
                          <a:pt x="695460" y="270986"/>
                        </a:cubicBezTo>
                        <a:cubicBezTo>
                          <a:pt x="695365" y="270986"/>
                          <a:pt x="695079" y="270891"/>
                          <a:pt x="694793" y="270700"/>
                        </a:cubicBezTo>
                        <a:lnTo>
                          <a:pt x="692317" y="271653"/>
                        </a:lnTo>
                        <a:lnTo>
                          <a:pt x="689745" y="273558"/>
                        </a:lnTo>
                        <a:lnTo>
                          <a:pt x="684411" y="280988"/>
                        </a:lnTo>
                        <a:lnTo>
                          <a:pt x="684601" y="283178"/>
                        </a:lnTo>
                        <a:cubicBezTo>
                          <a:pt x="684601" y="283178"/>
                          <a:pt x="684697" y="283655"/>
                          <a:pt x="684697" y="283940"/>
                        </a:cubicBezTo>
                        <a:cubicBezTo>
                          <a:pt x="684697" y="284226"/>
                          <a:pt x="683649" y="284417"/>
                          <a:pt x="683649" y="284417"/>
                        </a:cubicBezTo>
                        <a:lnTo>
                          <a:pt x="680982" y="290513"/>
                        </a:lnTo>
                        <a:lnTo>
                          <a:pt x="670409" y="283178"/>
                        </a:lnTo>
                        <a:lnTo>
                          <a:pt x="662789" y="280702"/>
                        </a:lnTo>
                        <a:lnTo>
                          <a:pt x="659741" y="280988"/>
                        </a:lnTo>
                        <a:lnTo>
                          <a:pt x="656217" y="281750"/>
                        </a:lnTo>
                        <a:lnTo>
                          <a:pt x="649549" y="285179"/>
                        </a:lnTo>
                        <a:lnTo>
                          <a:pt x="643453" y="284036"/>
                        </a:lnTo>
                        <a:lnTo>
                          <a:pt x="638976" y="287560"/>
                        </a:lnTo>
                        <a:lnTo>
                          <a:pt x="634976" y="294132"/>
                        </a:lnTo>
                        <a:lnTo>
                          <a:pt x="633928" y="294513"/>
                        </a:lnTo>
                        <a:lnTo>
                          <a:pt x="621260" y="284607"/>
                        </a:lnTo>
                        <a:lnTo>
                          <a:pt x="618974" y="276225"/>
                        </a:lnTo>
                        <a:cubicBezTo>
                          <a:pt x="618784" y="276130"/>
                          <a:pt x="618593" y="276130"/>
                          <a:pt x="618593" y="276035"/>
                        </a:cubicBezTo>
                        <a:cubicBezTo>
                          <a:pt x="618498" y="275939"/>
                          <a:pt x="618784" y="275368"/>
                          <a:pt x="618974" y="275177"/>
                        </a:cubicBezTo>
                        <a:cubicBezTo>
                          <a:pt x="619165" y="274987"/>
                          <a:pt x="618974" y="274606"/>
                          <a:pt x="618688" y="274511"/>
                        </a:cubicBezTo>
                        <a:cubicBezTo>
                          <a:pt x="618688" y="274511"/>
                          <a:pt x="618593" y="274511"/>
                          <a:pt x="618498" y="274415"/>
                        </a:cubicBezTo>
                        <a:lnTo>
                          <a:pt x="618402" y="273939"/>
                        </a:lnTo>
                        <a:lnTo>
                          <a:pt x="626784" y="267367"/>
                        </a:lnTo>
                        <a:lnTo>
                          <a:pt x="624403" y="255270"/>
                        </a:lnTo>
                        <a:lnTo>
                          <a:pt x="631452" y="239840"/>
                        </a:lnTo>
                        <a:lnTo>
                          <a:pt x="630214" y="237554"/>
                        </a:lnTo>
                        <a:lnTo>
                          <a:pt x="632118" y="230886"/>
                        </a:lnTo>
                        <a:lnTo>
                          <a:pt x="640310" y="203835"/>
                        </a:lnTo>
                        <a:lnTo>
                          <a:pt x="644882" y="188119"/>
                        </a:lnTo>
                        <a:lnTo>
                          <a:pt x="656407" y="194119"/>
                        </a:lnTo>
                        <a:lnTo>
                          <a:pt x="663551" y="196025"/>
                        </a:lnTo>
                        <a:lnTo>
                          <a:pt x="669933" y="195263"/>
                        </a:lnTo>
                        <a:lnTo>
                          <a:pt x="675172" y="197263"/>
                        </a:lnTo>
                        <a:lnTo>
                          <a:pt x="680982" y="199168"/>
                        </a:lnTo>
                        <a:cubicBezTo>
                          <a:pt x="681077" y="199073"/>
                          <a:pt x="681077" y="198882"/>
                          <a:pt x="681077" y="198692"/>
                        </a:cubicBezTo>
                        <a:cubicBezTo>
                          <a:pt x="681267" y="198120"/>
                          <a:pt x="681934" y="197644"/>
                          <a:pt x="681934" y="197167"/>
                        </a:cubicBezTo>
                        <a:cubicBezTo>
                          <a:pt x="681934" y="196691"/>
                          <a:pt x="682029" y="195453"/>
                          <a:pt x="682506" y="195167"/>
                        </a:cubicBezTo>
                        <a:cubicBezTo>
                          <a:pt x="682982" y="194786"/>
                          <a:pt x="684030" y="194977"/>
                          <a:pt x="684411" y="194691"/>
                        </a:cubicBezTo>
                        <a:cubicBezTo>
                          <a:pt x="684792" y="194405"/>
                          <a:pt x="685554" y="193453"/>
                          <a:pt x="686030" y="193453"/>
                        </a:cubicBezTo>
                        <a:cubicBezTo>
                          <a:pt x="686506" y="193453"/>
                          <a:pt x="688507" y="193453"/>
                          <a:pt x="688792" y="192977"/>
                        </a:cubicBezTo>
                        <a:cubicBezTo>
                          <a:pt x="689078" y="192500"/>
                          <a:pt x="689268" y="190881"/>
                          <a:pt x="689554" y="190691"/>
                        </a:cubicBezTo>
                        <a:cubicBezTo>
                          <a:pt x="689840" y="190500"/>
                          <a:pt x="690697" y="190976"/>
                          <a:pt x="690983" y="190500"/>
                        </a:cubicBezTo>
                        <a:cubicBezTo>
                          <a:pt x="691269" y="190024"/>
                          <a:pt x="691554" y="189452"/>
                          <a:pt x="691840" y="189262"/>
                        </a:cubicBezTo>
                        <a:cubicBezTo>
                          <a:pt x="692126" y="189071"/>
                          <a:pt x="692221" y="187357"/>
                          <a:pt x="692888" y="186785"/>
                        </a:cubicBezTo>
                        <a:cubicBezTo>
                          <a:pt x="693650" y="186214"/>
                          <a:pt x="694793" y="185166"/>
                          <a:pt x="695174" y="184690"/>
                        </a:cubicBezTo>
                        <a:cubicBezTo>
                          <a:pt x="695555" y="184214"/>
                          <a:pt x="696412" y="183833"/>
                          <a:pt x="696603" y="183356"/>
                        </a:cubicBezTo>
                        <a:cubicBezTo>
                          <a:pt x="696793" y="182880"/>
                          <a:pt x="696889" y="182690"/>
                          <a:pt x="696793" y="182309"/>
                        </a:cubicBezTo>
                        <a:cubicBezTo>
                          <a:pt x="696698" y="181927"/>
                          <a:pt x="696984" y="181546"/>
                          <a:pt x="697460" y="181546"/>
                        </a:cubicBezTo>
                        <a:cubicBezTo>
                          <a:pt x="697936" y="181546"/>
                          <a:pt x="697936" y="180975"/>
                          <a:pt x="698412" y="181070"/>
                        </a:cubicBezTo>
                        <a:cubicBezTo>
                          <a:pt x="698889" y="181166"/>
                          <a:pt x="699270" y="181356"/>
                          <a:pt x="699460" y="181070"/>
                        </a:cubicBezTo>
                        <a:cubicBezTo>
                          <a:pt x="699556" y="180785"/>
                          <a:pt x="699460" y="180118"/>
                          <a:pt x="699460" y="179737"/>
                        </a:cubicBezTo>
                        <a:cubicBezTo>
                          <a:pt x="699460" y="179356"/>
                          <a:pt x="699270" y="178975"/>
                          <a:pt x="700032" y="178689"/>
                        </a:cubicBezTo>
                        <a:cubicBezTo>
                          <a:pt x="700794" y="178403"/>
                          <a:pt x="700889" y="177641"/>
                          <a:pt x="700984" y="177356"/>
                        </a:cubicBezTo>
                        <a:cubicBezTo>
                          <a:pt x="701079" y="177070"/>
                          <a:pt x="700984" y="175927"/>
                          <a:pt x="701365" y="175927"/>
                        </a:cubicBezTo>
                        <a:cubicBezTo>
                          <a:pt x="701746" y="175927"/>
                          <a:pt x="702413" y="175736"/>
                          <a:pt x="702699" y="175355"/>
                        </a:cubicBezTo>
                        <a:cubicBezTo>
                          <a:pt x="702984" y="175069"/>
                          <a:pt x="703461" y="174403"/>
                          <a:pt x="704127" y="174403"/>
                        </a:cubicBezTo>
                        <a:cubicBezTo>
                          <a:pt x="704794" y="174403"/>
                          <a:pt x="706128" y="174403"/>
                          <a:pt x="706414" y="174212"/>
                        </a:cubicBezTo>
                        <a:cubicBezTo>
                          <a:pt x="706794" y="174022"/>
                          <a:pt x="707080" y="173927"/>
                          <a:pt x="707461" y="173641"/>
                        </a:cubicBezTo>
                        <a:cubicBezTo>
                          <a:pt x="707842" y="173355"/>
                          <a:pt x="708033" y="173165"/>
                          <a:pt x="708604" y="173069"/>
                        </a:cubicBezTo>
                        <a:cubicBezTo>
                          <a:pt x="709176" y="173069"/>
                          <a:pt x="709938" y="172688"/>
                          <a:pt x="710224" y="172498"/>
                        </a:cubicBezTo>
                        <a:cubicBezTo>
                          <a:pt x="710509" y="172307"/>
                          <a:pt x="710890" y="172212"/>
                          <a:pt x="711176" y="171926"/>
                        </a:cubicBezTo>
                        <a:cubicBezTo>
                          <a:pt x="711462" y="171641"/>
                          <a:pt x="712128" y="171355"/>
                          <a:pt x="712509" y="171355"/>
                        </a:cubicBezTo>
                        <a:cubicBezTo>
                          <a:pt x="712891" y="171355"/>
                          <a:pt x="713367" y="171545"/>
                          <a:pt x="713748" y="171545"/>
                        </a:cubicBezTo>
                        <a:cubicBezTo>
                          <a:pt x="714224" y="171545"/>
                          <a:pt x="715748" y="171069"/>
                          <a:pt x="716129" y="170879"/>
                        </a:cubicBezTo>
                        <a:cubicBezTo>
                          <a:pt x="716510" y="170688"/>
                          <a:pt x="717082" y="170117"/>
                          <a:pt x="717462" y="169736"/>
                        </a:cubicBezTo>
                        <a:cubicBezTo>
                          <a:pt x="717843" y="169354"/>
                          <a:pt x="717843" y="168878"/>
                          <a:pt x="718225" y="168497"/>
                        </a:cubicBezTo>
                        <a:cubicBezTo>
                          <a:pt x="718606" y="168116"/>
                          <a:pt x="718701" y="167640"/>
                          <a:pt x="718891" y="167259"/>
                        </a:cubicBezTo>
                        <a:cubicBezTo>
                          <a:pt x="719082" y="166878"/>
                          <a:pt x="719082" y="166497"/>
                          <a:pt x="719082" y="166116"/>
                        </a:cubicBezTo>
                        <a:cubicBezTo>
                          <a:pt x="719082" y="165830"/>
                          <a:pt x="719367" y="165544"/>
                          <a:pt x="719749" y="165640"/>
                        </a:cubicBezTo>
                        <a:cubicBezTo>
                          <a:pt x="720225" y="165735"/>
                          <a:pt x="720415" y="165925"/>
                          <a:pt x="720510" y="165544"/>
                        </a:cubicBezTo>
                        <a:cubicBezTo>
                          <a:pt x="720606" y="165164"/>
                          <a:pt x="720892" y="164687"/>
                          <a:pt x="721082" y="164402"/>
                        </a:cubicBezTo>
                        <a:cubicBezTo>
                          <a:pt x="721273" y="164021"/>
                          <a:pt x="721939" y="164116"/>
                          <a:pt x="721939" y="163544"/>
                        </a:cubicBezTo>
                        <a:cubicBezTo>
                          <a:pt x="721939" y="163068"/>
                          <a:pt x="721844" y="162973"/>
                          <a:pt x="722130" y="162496"/>
                        </a:cubicBezTo>
                        <a:cubicBezTo>
                          <a:pt x="722416" y="162020"/>
                          <a:pt x="722606" y="161354"/>
                          <a:pt x="722987" y="161258"/>
                        </a:cubicBezTo>
                        <a:cubicBezTo>
                          <a:pt x="723368" y="161068"/>
                          <a:pt x="722511" y="160687"/>
                          <a:pt x="722797" y="160306"/>
                        </a:cubicBezTo>
                        <a:cubicBezTo>
                          <a:pt x="722987" y="159925"/>
                          <a:pt x="723368" y="159829"/>
                          <a:pt x="722892" y="159544"/>
                        </a:cubicBezTo>
                        <a:cubicBezTo>
                          <a:pt x="722416" y="159258"/>
                          <a:pt x="721749" y="158591"/>
                          <a:pt x="721749" y="158210"/>
                        </a:cubicBezTo>
                        <a:cubicBezTo>
                          <a:pt x="721749" y="157829"/>
                          <a:pt x="722320" y="157448"/>
                          <a:pt x="722130" y="156877"/>
                        </a:cubicBezTo>
                        <a:cubicBezTo>
                          <a:pt x="721939" y="156400"/>
                          <a:pt x="721749" y="156115"/>
                          <a:pt x="721844" y="155734"/>
                        </a:cubicBezTo>
                        <a:cubicBezTo>
                          <a:pt x="721939" y="155353"/>
                          <a:pt x="722320" y="154686"/>
                          <a:pt x="722511" y="154400"/>
                        </a:cubicBezTo>
                        <a:cubicBezTo>
                          <a:pt x="722797" y="154115"/>
                          <a:pt x="723368" y="153734"/>
                          <a:pt x="722892" y="153543"/>
                        </a:cubicBezTo>
                        <a:cubicBezTo>
                          <a:pt x="722416" y="153352"/>
                          <a:pt x="722416" y="152495"/>
                          <a:pt x="721939" y="152210"/>
                        </a:cubicBezTo>
                        <a:cubicBezTo>
                          <a:pt x="721463" y="151924"/>
                          <a:pt x="721082" y="152210"/>
                          <a:pt x="720796" y="152400"/>
                        </a:cubicBezTo>
                        <a:cubicBezTo>
                          <a:pt x="720510" y="152495"/>
                          <a:pt x="719749" y="152305"/>
                          <a:pt x="719653" y="152305"/>
                        </a:cubicBezTo>
                        <a:cubicBezTo>
                          <a:pt x="719558" y="152305"/>
                          <a:pt x="719177" y="152686"/>
                          <a:pt x="719082" y="153067"/>
                        </a:cubicBezTo>
                        <a:cubicBezTo>
                          <a:pt x="718986" y="153352"/>
                          <a:pt x="718510" y="153448"/>
                          <a:pt x="718320" y="153257"/>
                        </a:cubicBezTo>
                        <a:cubicBezTo>
                          <a:pt x="718129" y="153067"/>
                          <a:pt x="718225" y="152305"/>
                          <a:pt x="717653" y="152591"/>
                        </a:cubicBezTo>
                        <a:cubicBezTo>
                          <a:pt x="717082" y="152876"/>
                          <a:pt x="716319" y="153067"/>
                          <a:pt x="715939" y="152876"/>
                        </a:cubicBezTo>
                        <a:cubicBezTo>
                          <a:pt x="715558" y="152686"/>
                          <a:pt x="715843" y="152019"/>
                          <a:pt x="715462" y="151924"/>
                        </a:cubicBezTo>
                        <a:cubicBezTo>
                          <a:pt x="715081" y="151733"/>
                          <a:pt x="714986" y="151352"/>
                          <a:pt x="715176" y="150876"/>
                        </a:cubicBezTo>
                        <a:cubicBezTo>
                          <a:pt x="715462" y="150400"/>
                          <a:pt x="715939" y="150114"/>
                          <a:pt x="716415" y="150114"/>
                        </a:cubicBezTo>
                        <a:cubicBezTo>
                          <a:pt x="716796" y="150114"/>
                          <a:pt x="716986" y="149923"/>
                          <a:pt x="717177" y="149542"/>
                        </a:cubicBezTo>
                        <a:cubicBezTo>
                          <a:pt x="717272" y="149257"/>
                          <a:pt x="717177" y="148685"/>
                          <a:pt x="717462" y="148209"/>
                        </a:cubicBezTo>
                        <a:cubicBezTo>
                          <a:pt x="717748" y="147828"/>
                          <a:pt x="718320" y="147066"/>
                          <a:pt x="718034" y="146685"/>
                        </a:cubicBezTo>
                        <a:cubicBezTo>
                          <a:pt x="717748" y="146304"/>
                          <a:pt x="717367" y="146114"/>
                          <a:pt x="717558" y="145542"/>
                        </a:cubicBezTo>
                        <a:cubicBezTo>
                          <a:pt x="717748" y="145066"/>
                          <a:pt x="717939" y="143923"/>
                          <a:pt x="717939" y="143351"/>
                        </a:cubicBezTo>
                        <a:cubicBezTo>
                          <a:pt x="717939" y="142875"/>
                          <a:pt x="718415" y="142304"/>
                          <a:pt x="718320" y="141827"/>
                        </a:cubicBezTo>
                        <a:cubicBezTo>
                          <a:pt x="718225" y="141351"/>
                          <a:pt x="717653" y="140494"/>
                          <a:pt x="718034" y="140113"/>
                        </a:cubicBezTo>
                        <a:cubicBezTo>
                          <a:pt x="718415" y="139732"/>
                          <a:pt x="718701" y="139256"/>
                          <a:pt x="719177" y="139160"/>
                        </a:cubicBezTo>
                        <a:cubicBezTo>
                          <a:pt x="719653" y="139065"/>
                          <a:pt x="719844" y="138303"/>
                          <a:pt x="720034" y="138017"/>
                        </a:cubicBezTo>
                        <a:cubicBezTo>
                          <a:pt x="720225" y="137731"/>
                          <a:pt x="720415" y="137446"/>
                          <a:pt x="720225" y="136874"/>
                        </a:cubicBezTo>
                        <a:cubicBezTo>
                          <a:pt x="720034" y="136398"/>
                          <a:pt x="720701" y="136208"/>
                          <a:pt x="720892" y="136112"/>
                        </a:cubicBezTo>
                        <a:cubicBezTo>
                          <a:pt x="721177" y="136017"/>
                          <a:pt x="722034" y="135827"/>
                          <a:pt x="722034" y="135350"/>
                        </a:cubicBezTo>
                        <a:cubicBezTo>
                          <a:pt x="722034" y="134874"/>
                          <a:pt x="722320" y="133826"/>
                          <a:pt x="722416" y="133445"/>
                        </a:cubicBezTo>
                        <a:cubicBezTo>
                          <a:pt x="722511" y="133160"/>
                          <a:pt x="723177" y="132398"/>
                          <a:pt x="723082" y="131731"/>
                        </a:cubicBezTo>
                        <a:cubicBezTo>
                          <a:pt x="722987" y="131064"/>
                          <a:pt x="723082" y="129826"/>
                          <a:pt x="722892" y="129445"/>
                        </a:cubicBezTo>
                        <a:cubicBezTo>
                          <a:pt x="722701" y="129064"/>
                          <a:pt x="722320" y="128683"/>
                          <a:pt x="722225" y="128111"/>
                        </a:cubicBezTo>
                        <a:cubicBezTo>
                          <a:pt x="722130" y="127635"/>
                          <a:pt x="721749" y="126492"/>
                          <a:pt x="722130" y="126016"/>
                        </a:cubicBezTo>
                        <a:cubicBezTo>
                          <a:pt x="722511" y="125540"/>
                          <a:pt x="723177" y="124301"/>
                          <a:pt x="723463" y="123825"/>
                        </a:cubicBezTo>
                        <a:cubicBezTo>
                          <a:pt x="723654" y="123349"/>
                          <a:pt x="724035" y="122111"/>
                          <a:pt x="724035" y="121634"/>
                        </a:cubicBezTo>
                        <a:cubicBezTo>
                          <a:pt x="724035" y="121158"/>
                          <a:pt x="724416" y="120777"/>
                          <a:pt x="724606" y="120491"/>
                        </a:cubicBezTo>
                        <a:cubicBezTo>
                          <a:pt x="724797" y="120206"/>
                          <a:pt x="724797" y="119634"/>
                          <a:pt x="725178" y="119444"/>
                        </a:cubicBezTo>
                        <a:cubicBezTo>
                          <a:pt x="725559" y="119348"/>
                          <a:pt x="726702" y="118967"/>
                          <a:pt x="726511" y="118586"/>
                        </a:cubicBezTo>
                        <a:cubicBezTo>
                          <a:pt x="726416" y="118205"/>
                          <a:pt x="726702" y="118015"/>
                          <a:pt x="726797" y="117634"/>
                        </a:cubicBezTo>
                        <a:cubicBezTo>
                          <a:pt x="726987" y="117253"/>
                          <a:pt x="727273" y="117062"/>
                          <a:pt x="727273" y="116681"/>
                        </a:cubicBezTo>
                        <a:cubicBezTo>
                          <a:pt x="727273" y="116300"/>
                          <a:pt x="727464" y="115633"/>
                          <a:pt x="727750" y="115443"/>
                        </a:cubicBezTo>
                        <a:cubicBezTo>
                          <a:pt x="728035" y="115252"/>
                          <a:pt x="728035" y="114681"/>
                          <a:pt x="727845" y="114395"/>
                        </a:cubicBezTo>
                        <a:cubicBezTo>
                          <a:pt x="727654" y="114110"/>
                          <a:pt x="727654" y="113824"/>
                          <a:pt x="727654" y="113538"/>
                        </a:cubicBezTo>
                        <a:cubicBezTo>
                          <a:pt x="727750" y="113252"/>
                          <a:pt x="728226" y="112395"/>
                          <a:pt x="728035" y="112014"/>
                        </a:cubicBezTo>
                        <a:cubicBezTo>
                          <a:pt x="727940" y="111633"/>
                          <a:pt x="728226" y="111347"/>
                          <a:pt x="727845" y="110681"/>
                        </a:cubicBezTo>
                        <a:cubicBezTo>
                          <a:pt x="727464" y="110014"/>
                          <a:pt x="726892" y="109156"/>
                          <a:pt x="727273" y="108680"/>
                        </a:cubicBezTo>
                        <a:cubicBezTo>
                          <a:pt x="727654" y="108299"/>
                          <a:pt x="728131" y="108966"/>
                          <a:pt x="728416" y="108966"/>
                        </a:cubicBezTo>
                        <a:cubicBezTo>
                          <a:pt x="728702" y="108966"/>
                          <a:pt x="728797" y="108394"/>
                          <a:pt x="728607" y="108204"/>
                        </a:cubicBezTo>
                        <a:cubicBezTo>
                          <a:pt x="728416" y="108014"/>
                          <a:pt x="727845" y="107633"/>
                          <a:pt x="727940" y="107252"/>
                        </a:cubicBezTo>
                        <a:cubicBezTo>
                          <a:pt x="728035" y="106871"/>
                          <a:pt x="728226" y="106585"/>
                          <a:pt x="728035" y="106204"/>
                        </a:cubicBezTo>
                        <a:cubicBezTo>
                          <a:pt x="727845" y="105823"/>
                          <a:pt x="728131" y="105346"/>
                          <a:pt x="728511" y="105156"/>
                        </a:cubicBezTo>
                        <a:cubicBezTo>
                          <a:pt x="728797" y="104966"/>
                          <a:pt x="730035" y="104680"/>
                          <a:pt x="729845" y="104013"/>
                        </a:cubicBezTo>
                        <a:cubicBezTo>
                          <a:pt x="729654" y="103346"/>
                          <a:pt x="729464" y="102775"/>
                          <a:pt x="729845" y="102298"/>
                        </a:cubicBezTo>
                        <a:cubicBezTo>
                          <a:pt x="730226" y="101917"/>
                          <a:pt x="731464" y="101346"/>
                          <a:pt x="730702" y="100965"/>
                        </a:cubicBezTo>
                        <a:cubicBezTo>
                          <a:pt x="729940" y="100584"/>
                          <a:pt x="729750" y="100298"/>
                          <a:pt x="730131" y="99822"/>
                        </a:cubicBezTo>
                        <a:cubicBezTo>
                          <a:pt x="730512" y="99250"/>
                          <a:pt x="731464" y="99631"/>
                          <a:pt x="731655" y="98965"/>
                        </a:cubicBezTo>
                        <a:cubicBezTo>
                          <a:pt x="731845" y="98393"/>
                          <a:pt x="731178" y="98012"/>
                          <a:pt x="731274" y="97441"/>
                        </a:cubicBezTo>
                        <a:cubicBezTo>
                          <a:pt x="731464" y="96869"/>
                          <a:pt x="732036" y="96298"/>
                          <a:pt x="731655" y="96012"/>
                        </a:cubicBezTo>
                        <a:cubicBezTo>
                          <a:pt x="731369" y="95726"/>
                          <a:pt x="730893" y="94964"/>
                          <a:pt x="730988" y="94298"/>
                        </a:cubicBezTo>
                        <a:cubicBezTo>
                          <a:pt x="731083" y="93726"/>
                          <a:pt x="732036" y="92964"/>
                          <a:pt x="732131" y="92583"/>
                        </a:cubicBezTo>
                        <a:cubicBezTo>
                          <a:pt x="732226" y="92202"/>
                          <a:pt x="732607" y="90583"/>
                          <a:pt x="732322" y="90106"/>
                        </a:cubicBezTo>
                        <a:cubicBezTo>
                          <a:pt x="732131" y="89630"/>
                          <a:pt x="732036" y="88868"/>
                          <a:pt x="732036" y="88106"/>
                        </a:cubicBezTo>
                        <a:cubicBezTo>
                          <a:pt x="732131" y="87344"/>
                          <a:pt x="732417" y="86963"/>
                          <a:pt x="732702" y="86677"/>
                        </a:cubicBezTo>
                        <a:cubicBezTo>
                          <a:pt x="732988" y="86392"/>
                          <a:pt x="732893" y="86106"/>
                          <a:pt x="732798" y="85725"/>
                        </a:cubicBezTo>
                        <a:cubicBezTo>
                          <a:pt x="732702" y="85344"/>
                          <a:pt x="732417" y="84963"/>
                          <a:pt x="732988" y="84963"/>
                        </a:cubicBezTo>
                        <a:cubicBezTo>
                          <a:pt x="733560" y="84963"/>
                          <a:pt x="734798" y="85154"/>
                          <a:pt x="735274" y="84677"/>
                        </a:cubicBezTo>
                        <a:cubicBezTo>
                          <a:pt x="735751" y="84201"/>
                          <a:pt x="736036" y="83439"/>
                          <a:pt x="736132" y="83248"/>
                        </a:cubicBezTo>
                        <a:cubicBezTo>
                          <a:pt x="736227" y="82963"/>
                          <a:pt x="736417" y="82487"/>
                          <a:pt x="736798" y="82106"/>
                        </a:cubicBezTo>
                        <a:cubicBezTo>
                          <a:pt x="737179" y="81725"/>
                          <a:pt x="737370" y="81058"/>
                          <a:pt x="737656" y="80867"/>
                        </a:cubicBezTo>
                        <a:cubicBezTo>
                          <a:pt x="737941" y="80677"/>
                          <a:pt x="738132" y="80486"/>
                          <a:pt x="738132" y="80010"/>
                        </a:cubicBezTo>
                        <a:cubicBezTo>
                          <a:pt x="738132" y="79534"/>
                          <a:pt x="738322" y="79153"/>
                          <a:pt x="738799" y="78772"/>
                        </a:cubicBezTo>
                        <a:cubicBezTo>
                          <a:pt x="739370" y="78391"/>
                          <a:pt x="739656" y="78296"/>
                          <a:pt x="739751" y="78010"/>
                        </a:cubicBezTo>
                        <a:cubicBezTo>
                          <a:pt x="739942" y="77724"/>
                          <a:pt x="740608" y="77248"/>
                          <a:pt x="740608" y="76962"/>
                        </a:cubicBezTo>
                        <a:cubicBezTo>
                          <a:pt x="740608" y="76676"/>
                          <a:pt x="740323" y="76200"/>
                          <a:pt x="740894" y="75819"/>
                        </a:cubicBezTo>
                        <a:cubicBezTo>
                          <a:pt x="741466" y="75438"/>
                          <a:pt x="742418" y="75438"/>
                          <a:pt x="742418" y="74581"/>
                        </a:cubicBezTo>
                        <a:cubicBezTo>
                          <a:pt x="742418" y="73723"/>
                          <a:pt x="741656" y="73342"/>
                          <a:pt x="742799" y="73247"/>
                        </a:cubicBezTo>
                        <a:cubicBezTo>
                          <a:pt x="743942" y="73057"/>
                          <a:pt x="744323" y="73342"/>
                          <a:pt x="744323" y="72866"/>
                        </a:cubicBezTo>
                        <a:cubicBezTo>
                          <a:pt x="744323" y="72390"/>
                          <a:pt x="743942" y="71819"/>
                          <a:pt x="744609" y="71723"/>
                        </a:cubicBezTo>
                        <a:cubicBezTo>
                          <a:pt x="745276" y="71628"/>
                          <a:pt x="746895" y="70580"/>
                          <a:pt x="747085" y="70104"/>
                        </a:cubicBezTo>
                        <a:cubicBezTo>
                          <a:pt x="747276" y="69628"/>
                          <a:pt x="746800" y="69152"/>
                          <a:pt x="747466" y="68485"/>
                        </a:cubicBezTo>
                        <a:cubicBezTo>
                          <a:pt x="748133" y="67818"/>
                          <a:pt x="748419" y="66866"/>
                          <a:pt x="747657" y="66008"/>
                        </a:cubicBezTo>
                        <a:cubicBezTo>
                          <a:pt x="746895" y="65151"/>
                          <a:pt x="746609" y="64484"/>
                          <a:pt x="747085" y="63818"/>
                        </a:cubicBezTo>
                        <a:cubicBezTo>
                          <a:pt x="747561" y="63151"/>
                          <a:pt x="747752" y="62389"/>
                          <a:pt x="748038" y="61913"/>
                        </a:cubicBezTo>
                        <a:cubicBezTo>
                          <a:pt x="748419" y="61436"/>
                          <a:pt x="748609" y="60865"/>
                          <a:pt x="748228" y="60389"/>
                        </a:cubicBezTo>
                        <a:cubicBezTo>
                          <a:pt x="747942" y="59912"/>
                          <a:pt x="747942" y="59722"/>
                          <a:pt x="748133" y="59341"/>
                        </a:cubicBezTo>
                        <a:cubicBezTo>
                          <a:pt x="748324" y="58960"/>
                          <a:pt x="748419" y="58483"/>
                          <a:pt x="748038" y="58103"/>
                        </a:cubicBezTo>
                        <a:cubicBezTo>
                          <a:pt x="747657" y="57722"/>
                          <a:pt x="746418" y="56579"/>
                          <a:pt x="746609" y="55626"/>
                        </a:cubicBezTo>
                        <a:cubicBezTo>
                          <a:pt x="746800" y="54674"/>
                          <a:pt x="746800" y="54388"/>
                          <a:pt x="746228" y="54388"/>
                        </a:cubicBezTo>
                        <a:cubicBezTo>
                          <a:pt x="745752" y="54388"/>
                          <a:pt x="745085" y="54102"/>
                          <a:pt x="744894" y="53626"/>
                        </a:cubicBezTo>
                        <a:cubicBezTo>
                          <a:pt x="744609" y="53150"/>
                          <a:pt x="743656" y="53054"/>
                          <a:pt x="743370" y="52864"/>
                        </a:cubicBezTo>
                        <a:cubicBezTo>
                          <a:pt x="743085" y="52673"/>
                          <a:pt x="742418" y="51911"/>
                          <a:pt x="742227" y="51340"/>
                        </a:cubicBezTo>
                        <a:cubicBezTo>
                          <a:pt x="742037" y="50768"/>
                          <a:pt x="741942" y="50673"/>
                          <a:pt x="742037" y="50292"/>
                        </a:cubicBezTo>
                        <a:cubicBezTo>
                          <a:pt x="742132" y="50006"/>
                          <a:pt x="742418" y="48958"/>
                          <a:pt x="742513" y="48673"/>
                        </a:cubicBezTo>
                        <a:cubicBezTo>
                          <a:pt x="742513" y="48387"/>
                          <a:pt x="743466" y="46863"/>
                          <a:pt x="742894" y="45815"/>
                        </a:cubicBezTo>
                        <a:cubicBezTo>
                          <a:pt x="742323" y="44768"/>
                          <a:pt x="742799" y="44672"/>
                          <a:pt x="742894" y="44291"/>
                        </a:cubicBezTo>
                        <a:cubicBezTo>
                          <a:pt x="742990" y="44005"/>
                          <a:pt x="743085" y="43625"/>
                          <a:pt x="742894" y="43434"/>
                        </a:cubicBezTo>
                        <a:cubicBezTo>
                          <a:pt x="742799" y="43148"/>
                          <a:pt x="742227" y="42958"/>
                          <a:pt x="742609" y="42386"/>
                        </a:cubicBezTo>
                        <a:cubicBezTo>
                          <a:pt x="742990" y="41815"/>
                          <a:pt x="743561" y="41434"/>
                          <a:pt x="743466" y="40957"/>
                        </a:cubicBezTo>
                        <a:cubicBezTo>
                          <a:pt x="743275" y="40481"/>
                          <a:pt x="742609" y="40957"/>
                          <a:pt x="742323" y="40957"/>
                        </a:cubicBezTo>
                        <a:cubicBezTo>
                          <a:pt x="742037" y="40957"/>
                          <a:pt x="741561" y="40291"/>
                          <a:pt x="741084" y="40291"/>
                        </a:cubicBezTo>
                        <a:cubicBezTo>
                          <a:pt x="740513" y="40291"/>
                          <a:pt x="740037" y="40100"/>
                          <a:pt x="739751" y="39910"/>
                        </a:cubicBezTo>
                        <a:cubicBezTo>
                          <a:pt x="739465" y="39624"/>
                          <a:pt x="739275" y="39529"/>
                          <a:pt x="738894" y="39529"/>
                        </a:cubicBezTo>
                        <a:cubicBezTo>
                          <a:pt x="738513" y="39529"/>
                          <a:pt x="737560" y="39243"/>
                          <a:pt x="736989" y="38957"/>
                        </a:cubicBezTo>
                        <a:cubicBezTo>
                          <a:pt x="736417" y="38672"/>
                          <a:pt x="734798" y="37433"/>
                          <a:pt x="734226" y="38005"/>
                        </a:cubicBezTo>
                        <a:cubicBezTo>
                          <a:pt x="733750" y="38576"/>
                          <a:pt x="733179" y="39338"/>
                          <a:pt x="732607" y="39338"/>
                        </a:cubicBezTo>
                        <a:cubicBezTo>
                          <a:pt x="732036" y="39338"/>
                          <a:pt x="729845" y="39243"/>
                          <a:pt x="729274" y="40100"/>
                        </a:cubicBezTo>
                        <a:cubicBezTo>
                          <a:pt x="728607" y="40957"/>
                          <a:pt x="727940" y="41910"/>
                          <a:pt x="727273" y="42005"/>
                        </a:cubicBezTo>
                        <a:cubicBezTo>
                          <a:pt x="726607" y="42101"/>
                          <a:pt x="726035" y="41910"/>
                          <a:pt x="725083" y="42101"/>
                        </a:cubicBezTo>
                        <a:cubicBezTo>
                          <a:pt x="724035" y="42291"/>
                          <a:pt x="723273" y="42386"/>
                          <a:pt x="722987" y="41529"/>
                        </a:cubicBezTo>
                        <a:cubicBezTo>
                          <a:pt x="722701" y="40672"/>
                          <a:pt x="722225" y="38767"/>
                          <a:pt x="722320" y="38195"/>
                        </a:cubicBezTo>
                        <a:cubicBezTo>
                          <a:pt x="722416" y="37624"/>
                          <a:pt x="722797" y="36576"/>
                          <a:pt x="722320" y="35909"/>
                        </a:cubicBezTo>
                        <a:cubicBezTo>
                          <a:pt x="721844" y="35147"/>
                          <a:pt x="720701" y="34004"/>
                          <a:pt x="721273" y="33623"/>
                        </a:cubicBezTo>
                        <a:cubicBezTo>
                          <a:pt x="721844" y="33242"/>
                          <a:pt x="722797" y="33338"/>
                          <a:pt x="722987" y="32861"/>
                        </a:cubicBezTo>
                        <a:cubicBezTo>
                          <a:pt x="723177" y="32385"/>
                          <a:pt x="723844" y="31528"/>
                          <a:pt x="724320" y="31432"/>
                        </a:cubicBezTo>
                        <a:cubicBezTo>
                          <a:pt x="724797" y="31337"/>
                          <a:pt x="725178" y="31242"/>
                          <a:pt x="725368" y="30956"/>
                        </a:cubicBezTo>
                        <a:cubicBezTo>
                          <a:pt x="725559" y="30575"/>
                          <a:pt x="725940" y="29528"/>
                          <a:pt x="726511" y="29147"/>
                        </a:cubicBezTo>
                        <a:cubicBezTo>
                          <a:pt x="727083" y="28766"/>
                          <a:pt x="727559" y="28289"/>
                          <a:pt x="727559" y="27718"/>
                        </a:cubicBezTo>
                        <a:cubicBezTo>
                          <a:pt x="727559" y="27051"/>
                          <a:pt x="727368" y="26860"/>
                          <a:pt x="727940" y="26670"/>
                        </a:cubicBezTo>
                        <a:cubicBezTo>
                          <a:pt x="728511" y="26479"/>
                          <a:pt x="728797" y="26194"/>
                          <a:pt x="728797" y="25622"/>
                        </a:cubicBezTo>
                        <a:cubicBezTo>
                          <a:pt x="728797" y="25051"/>
                          <a:pt x="728607" y="24384"/>
                          <a:pt x="729083" y="24098"/>
                        </a:cubicBezTo>
                        <a:cubicBezTo>
                          <a:pt x="729559" y="23813"/>
                          <a:pt x="729940" y="23527"/>
                          <a:pt x="730321" y="22479"/>
                        </a:cubicBezTo>
                        <a:cubicBezTo>
                          <a:pt x="730702" y="21431"/>
                          <a:pt x="731178" y="20669"/>
                          <a:pt x="731655" y="20193"/>
                        </a:cubicBezTo>
                        <a:cubicBezTo>
                          <a:pt x="732036" y="19717"/>
                          <a:pt x="732702" y="18479"/>
                          <a:pt x="732798" y="17907"/>
                        </a:cubicBezTo>
                        <a:cubicBezTo>
                          <a:pt x="732893" y="17335"/>
                          <a:pt x="733465" y="16669"/>
                          <a:pt x="733941" y="16193"/>
                        </a:cubicBezTo>
                        <a:cubicBezTo>
                          <a:pt x="734512" y="15716"/>
                          <a:pt x="735274" y="15335"/>
                          <a:pt x="735465" y="14859"/>
                        </a:cubicBezTo>
                        <a:cubicBezTo>
                          <a:pt x="735560" y="14383"/>
                          <a:pt x="735560" y="13811"/>
                          <a:pt x="736036" y="13335"/>
                        </a:cubicBezTo>
                        <a:cubicBezTo>
                          <a:pt x="736512" y="12859"/>
                          <a:pt x="736608" y="12573"/>
                          <a:pt x="736608" y="12097"/>
                        </a:cubicBezTo>
                        <a:cubicBezTo>
                          <a:pt x="736608" y="11621"/>
                          <a:pt x="736417" y="11525"/>
                          <a:pt x="736798" y="10858"/>
                        </a:cubicBezTo>
                        <a:cubicBezTo>
                          <a:pt x="737179" y="10192"/>
                          <a:pt x="737370" y="9716"/>
                          <a:pt x="737846" y="9525"/>
                        </a:cubicBezTo>
                        <a:cubicBezTo>
                          <a:pt x="738417" y="9239"/>
                          <a:pt x="738894" y="8858"/>
                          <a:pt x="738894" y="8477"/>
                        </a:cubicBezTo>
                        <a:cubicBezTo>
                          <a:pt x="738989" y="8096"/>
                          <a:pt x="739370" y="7429"/>
                          <a:pt x="739275" y="6953"/>
                        </a:cubicBezTo>
                        <a:cubicBezTo>
                          <a:pt x="739179" y="6572"/>
                          <a:pt x="738989" y="6477"/>
                          <a:pt x="739560" y="6096"/>
                        </a:cubicBezTo>
                        <a:cubicBezTo>
                          <a:pt x="740132" y="5715"/>
                          <a:pt x="740323" y="5048"/>
                          <a:pt x="741084" y="5048"/>
                        </a:cubicBezTo>
                        <a:cubicBezTo>
                          <a:pt x="741847" y="5048"/>
                          <a:pt x="742513" y="4477"/>
                          <a:pt x="743085" y="4381"/>
                        </a:cubicBezTo>
                        <a:cubicBezTo>
                          <a:pt x="743561" y="4286"/>
                          <a:pt x="744894" y="4667"/>
                          <a:pt x="745371" y="4191"/>
                        </a:cubicBezTo>
                        <a:cubicBezTo>
                          <a:pt x="745847" y="3715"/>
                          <a:pt x="746037" y="3143"/>
                          <a:pt x="746514" y="3143"/>
                        </a:cubicBezTo>
                        <a:cubicBezTo>
                          <a:pt x="747085" y="3239"/>
                          <a:pt x="747276" y="3715"/>
                          <a:pt x="747466" y="4001"/>
                        </a:cubicBezTo>
                        <a:cubicBezTo>
                          <a:pt x="747657" y="4286"/>
                          <a:pt x="747847" y="4286"/>
                          <a:pt x="748228" y="4096"/>
                        </a:cubicBezTo>
                        <a:cubicBezTo>
                          <a:pt x="748609" y="3905"/>
                          <a:pt x="749371" y="3810"/>
                          <a:pt x="749752" y="3810"/>
                        </a:cubicBezTo>
                        <a:cubicBezTo>
                          <a:pt x="750133" y="3810"/>
                          <a:pt x="750800" y="3620"/>
                          <a:pt x="751086" y="3429"/>
                        </a:cubicBezTo>
                        <a:cubicBezTo>
                          <a:pt x="751467" y="3239"/>
                          <a:pt x="751657" y="3048"/>
                          <a:pt x="752038" y="2857"/>
                        </a:cubicBezTo>
                        <a:cubicBezTo>
                          <a:pt x="752419" y="2667"/>
                          <a:pt x="752515" y="2191"/>
                          <a:pt x="752800" y="1715"/>
                        </a:cubicBezTo>
                        <a:cubicBezTo>
                          <a:pt x="753086" y="1333"/>
                          <a:pt x="752895" y="857"/>
                          <a:pt x="753943" y="857"/>
                        </a:cubicBezTo>
                        <a:cubicBezTo>
                          <a:pt x="754991" y="857"/>
                          <a:pt x="755658" y="572"/>
                          <a:pt x="756515" y="191"/>
                        </a:cubicBezTo>
                        <a:cubicBezTo>
                          <a:pt x="758134" y="286"/>
                          <a:pt x="758420" y="95"/>
                          <a:pt x="758706" y="0"/>
                        </a:cubicBezTo>
                        <a:lnTo>
                          <a:pt x="758706" y="0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7" name="任意多边形: 形状 1936"/>
                  <p:cNvSpPr/>
                  <p:nvPr/>
                </p:nvSpPr>
                <p:spPr>
                  <a:xfrm>
                    <a:off x="6596538" y="4260341"/>
                    <a:ext cx="21864" cy="14467"/>
                  </a:xfrm>
                  <a:custGeom>
                    <a:avLst/>
                    <a:gdLst>
                      <a:gd name="connsiteX0" fmla="*/ 13621 w 21864"/>
                      <a:gd name="connsiteY0" fmla="*/ 381 h 14467"/>
                      <a:gd name="connsiteX1" fmla="*/ 15145 w 21864"/>
                      <a:gd name="connsiteY1" fmla="*/ 0 h 14467"/>
                      <a:gd name="connsiteX2" fmla="*/ 13621 w 21864"/>
                      <a:gd name="connsiteY2" fmla="*/ 1333 h 14467"/>
                      <a:gd name="connsiteX3" fmla="*/ 13526 w 21864"/>
                      <a:gd name="connsiteY3" fmla="*/ 2286 h 14467"/>
                      <a:gd name="connsiteX4" fmla="*/ 14669 w 21864"/>
                      <a:gd name="connsiteY4" fmla="*/ 1429 h 14467"/>
                      <a:gd name="connsiteX5" fmla="*/ 15812 w 21864"/>
                      <a:gd name="connsiteY5" fmla="*/ 1619 h 14467"/>
                      <a:gd name="connsiteX6" fmla="*/ 16574 w 21864"/>
                      <a:gd name="connsiteY6" fmla="*/ 2762 h 14467"/>
                      <a:gd name="connsiteX7" fmla="*/ 17621 w 21864"/>
                      <a:gd name="connsiteY7" fmla="*/ 3048 h 14467"/>
                      <a:gd name="connsiteX8" fmla="*/ 18860 w 21864"/>
                      <a:gd name="connsiteY8" fmla="*/ 2572 h 14467"/>
                      <a:gd name="connsiteX9" fmla="*/ 18479 w 21864"/>
                      <a:gd name="connsiteY9" fmla="*/ 3334 h 14467"/>
                      <a:gd name="connsiteX10" fmla="*/ 16478 w 21864"/>
                      <a:gd name="connsiteY10" fmla="*/ 4858 h 14467"/>
                      <a:gd name="connsiteX11" fmla="*/ 15526 w 21864"/>
                      <a:gd name="connsiteY11" fmla="*/ 5715 h 14467"/>
                      <a:gd name="connsiteX12" fmla="*/ 14383 w 21864"/>
                      <a:gd name="connsiteY12" fmla="*/ 5048 h 14467"/>
                      <a:gd name="connsiteX13" fmla="*/ 13526 w 21864"/>
                      <a:gd name="connsiteY13" fmla="*/ 5429 h 14467"/>
                      <a:gd name="connsiteX14" fmla="*/ 12668 w 21864"/>
                      <a:gd name="connsiteY14" fmla="*/ 5810 h 14467"/>
                      <a:gd name="connsiteX15" fmla="*/ 12383 w 21864"/>
                      <a:gd name="connsiteY15" fmla="*/ 6287 h 14467"/>
                      <a:gd name="connsiteX16" fmla="*/ 13716 w 21864"/>
                      <a:gd name="connsiteY16" fmla="*/ 7144 h 14467"/>
                      <a:gd name="connsiteX17" fmla="*/ 14097 w 21864"/>
                      <a:gd name="connsiteY17" fmla="*/ 7906 h 14467"/>
                      <a:gd name="connsiteX18" fmla="*/ 14478 w 21864"/>
                      <a:gd name="connsiteY18" fmla="*/ 6953 h 14467"/>
                      <a:gd name="connsiteX19" fmla="*/ 15716 w 21864"/>
                      <a:gd name="connsiteY19" fmla="*/ 6572 h 14467"/>
                      <a:gd name="connsiteX20" fmla="*/ 16193 w 21864"/>
                      <a:gd name="connsiteY20" fmla="*/ 7144 h 14467"/>
                      <a:gd name="connsiteX21" fmla="*/ 16859 w 21864"/>
                      <a:gd name="connsiteY21" fmla="*/ 7049 h 14467"/>
                      <a:gd name="connsiteX22" fmla="*/ 16764 w 21864"/>
                      <a:gd name="connsiteY22" fmla="*/ 5905 h 14467"/>
                      <a:gd name="connsiteX23" fmla="*/ 17812 w 21864"/>
                      <a:gd name="connsiteY23" fmla="*/ 4667 h 14467"/>
                      <a:gd name="connsiteX24" fmla="*/ 19050 w 21864"/>
                      <a:gd name="connsiteY24" fmla="*/ 4477 h 14467"/>
                      <a:gd name="connsiteX25" fmla="*/ 19431 w 21864"/>
                      <a:gd name="connsiteY25" fmla="*/ 4858 h 14467"/>
                      <a:gd name="connsiteX26" fmla="*/ 19336 w 21864"/>
                      <a:gd name="connsiteY26" fmla="*/ 6382 h 14467"/>
                      <a:gd name="connsiteX27" fmla="*/ 19812 w 21864"/>
                      <a:gd name="connsiteY27" fmla="*/ 6667 h 14467"/>
                      <a:gd name="connsiteX28" fmla="*/ 19908 w 21864"/>
                      <a:gd name="connsiteY28" fmla="*/ 5429 h 14467"/>
                      <a:gd name="connsiteX29" fmla="*/ 20193 w 21864"/>
                      <a:gd name="connsiteY29" fmla="*/ 4953 h 14467"/>
                      <a:gd name="connsiteX30" fmla="*/ 20669 w 21864"/>
                      <a:gd name="connsiteY30" fmla="*/ 5905 h 14467"/>
                      <a:gd name="connsiteX31" fmla="*/ 21812 w 21864"/>
                      <a:gd name="connsiteY31" fmla="*/ 6096 h 14467"/>
                      <a:gd name="connsiteX32" fmla="*/ 21431 w 21864"/>
                      <a:gd name="connsiteY32" fmla="*/ 6667 h 14467"/>
                      <a:gd name="connsiteX33" fmla="*/ 20860 w 21864"/>
                      <a:gd name="connsiteY33" fmla="*/ 7429 h 14467"/>
                      <a:gd name="connsiteX34" fmla="*/ 21622 w 21864"/>
                      <a:gd name="connsiteY34" fmla="*/ 8192 h 14467"/>
                      <a:gd name="connsiteX35" fmla="*/ 21241 w 21864"/>
                      <a:gd name="connsiteY35" fmla="*/ 9144 h 14467"/>
                      <a:gd name="connsiteX36" fmla="*/ 20765 w 21864"/>
                      <a:gd name="connsiteY36" fmla="*/ 10096 h 14467"/>
                      <a:gd name="connsiteX37" fmla="*/ 20193 w 21864"/>
                      <a:gd name="connsiteY37" fmla="*/ 10382 h 14467"/>
                      <a:gd name="connsiteX38" fmla="*/ 19431 w 21864"/>
                      <a:gd name="connsiteY38" fmla="*/ 9430 h 14467"/>
                      <a:gd name="connsiteX39" fmla="*/ 18383 w 21864"/>
                      <a:gd name="connsiteY39" fmla="*/ 8382 h 14467"/>
                      <a:gd name="connsiteX40" fmla="*/ 16859 w 21864"/>
                      <a:gd name="connsiteY40" fmla="*/ 8096 h 14467"/>
                      <a:gd name="connsiteX41" fmla="*/ 16478 w 21864"/>
                      <a:gd name="connsiteY41" fmla="*/ 9144 h 14467"/>
                      <a:gd name="connsiteX42" fmla="*/ 15907 w 21864"/>
                      <a:gd name="connsiteY42" fmla="*/ 9811 h 14467"/>
                      <a:gd name="connsiteX43" fmla="*/ 16288 w 21864"/>
                      <a:gd name="connsiteY43" fmla="*/ 10858 h 14467"/>
                      <a:gd name="connsiteX44" fmla="*/ 17145 w 21864"/>
                      <a:gd name="connsiteY44" fmla="*/ 11811 h 14467"/>
                      <a:gd name="connsiteX45" fmla="*/ 18383 w 21864"/>
                      <a:gd name="connsiteY45" fmla="*/ 12668 h 14467"/>
                      <a:gd name="connsiteX46" fmla="*/ 17621 w 21864"/>
                      <a:gd name="connsiteY46" fmla="*/ 13430 h 14467"/>
                      <a:gd name="connsiteX47" fmla="*/ 18098 w 21864"/>
                      <a:gd name="connsiteY47" fmla="*/ 14288 h 14467"/>
                      <a:gd name="connsiteX48" fmla="*/ 16859 w 21864"/>
                      <a:gd name="connsiteY48" fmla="*/ 14288 h 14467"/>
                      <a:gd name="connsiteX49" fmla="*/ 16669 w 21864"/>
                      <a:gd name="connsiteY49" fmla="*/ 13049 h 14467"/>
                      <a:gd name="connsiteX50" fmla="*/ 15907 w 21864"/>
                      <a:gd name="connsiteY50" fmla="*/ 12954 h 14467"/>
                      <a:gd name="connsiteX51" fmla="*/ 15145 w 21864"/>
                      <a:gd name="connsiteY51" fmla="*/ 13335 h 14467"/>
                      <a:gd name="connsiteX52" fmla="*/ 13716 w 21864"/>
                      <a:gd name="connsiteY52" fmla="*/ 12097 h 14467"/>
                      <a:gd name="connsiteX53" fmla="*/ 12668 w 21864"/>
                      <a:gd name="connsiteY53" fmla="*/ 13049 h 14467"/>
                      <a:gd name="connsiteX54" fmla="*/ 11716 w 21864"/>
                      <a:gd name="connsiteY54" fmla="*/ 12573 h 14467"/>
                      <a:gd name="connsiteX55" fmla="*/ 10478 w 21864"/>
                      <a:gd name="connsiteY55" fmla="*/ 12192 h 14467"/>
                      <a:gd name="connsiteX56" fmla="*/ 9811 w 21864"/>
                      <a:gd name="connsiteY56" fmla="*/ 10954 h 14467"/>
                      <a:gd name="connsiteX57" fmla="*/ 8763 w 21864"/>
                      <a:gd name="connsiteY57" fmla="*/ 9811 h 14467"/>
                      <a:gd name="connsiteX58" fmla="*/ 5810 w 21864"/>
                      <a:gd name="connsiteY58" fmla="*/ 10763 h 14467"/>
                      <a:gd name="connsiteX59" fmla="*/ 3810 w 21864"/>
                      <a:gd name="connsiteY59" fmla="*/ 10001 h 14467"/>
                      <a:gd name="connsiteX60" fmla="*/ 2096 w 21864"/>
                      <a:gd name="connsiteY60" fmla="*/ 10573 h 14467"/>
                      <a:gd name="connsiteX61" fmla="*/ 667 w 21864"/>
                      <a:gd name="connsiteY61" fmla="*/ 10287 h 14467"/>
                      <a:gd name="connsiteX62" fmla="*/ 0 w 21864"/>
                      <a:gd name="connsiteY62" fmla="*/ 8477 h 14467"/>
                      <a:gd name="connsiteX63" fmla="*/ 1810 w 21864"/>
                      <a:gd name="connsiteY63" fmla="*/ 6667 h 14467"/>
                      <a:gd name="connsiteX64" fmla="*/ 3715 w 21864"/>
                      <a:gd name="connsiteY64" fmla="*/ 4572 h 14467"/>
                      <a:gd name="connsiteX65" fmla="*/ 5239 w 21864"/>
                      <a:gd name="connsiteY65" fmla="*/ 4191 h 14467"/>
                      <a:gd name="connsiteX66" fmla="*/ 5334 w 21864"/>
                      <a:gd name="connsiteY66" fmla="*/ 3334 h 14467"/>
                      <a:gd name="connsiteX67" fmla="*/ 6572 w 21864"/>
                      <a:gd name="connsiteY67" fmla="*/ 2667 h 14467"/>
                      <a:gd name="connsiteX68" fmla="*/ 8954 w 21864"/>
                      <a:gd name="connsiteY68" fmla="*/ 1619 h 14467"/>
                      <a:gd name="connsiteX69" fmla="*/ 11811 w 21864"/>
                      <a:gd name="connsiteY69" fmla="*/ 476 h 14467"/>
                      <a:gd name="connsiteX70" fmla="*/ 13621 w 21864"/>
                      <a:gd name="connsiteY70" fmla="*/ 381 h 14467"/>
                      <a:gd name="connsiteX71" fmla="*/ 13621 w 21864"/>
                      <a:gd name="connsiteY71" fmla="*/ 381 h 14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21864" h="14467">
                        <a:moveTo>
                          <a:pt x="13621" y="381"/>
                        </a:moveTo>
                        <a:lnTo>
                          <a:pt x="15145" y="0"/>
                        </a:lnTo>
                        <a:cubicBezTo>
                          <a:pt x="14764" y="476"/>
                          <a:pt x="13907" y="1143"/>
                          <a:pt x="13621" y="1333"/>
                        </a:cubicBezTo>
                        <a:cubicBezTo>
                          <a:pt x="13335" y="1524"/>
                          <a:pt x="13240" y="2096"/>
                          <a:pt x="13526" y="2286"/>
                        </a:cubicBezTo>
                        <a:cubicBezTo>
                          <a:pt x="13811" y="2381"/>
                          <a:pt x="14383" y="1810"/>
                          <a:pt x="14669" y="1429"/>
                        </a:cubicBezTo>
                        <a:cubicBezTo>
                          <a:pt x="14859" y="1048"/>
                          <a:pt x="15526" y="1238"/>
                          <a:pt x="15812" y="1619"/>
                        </a:cubicBezTo>
                        <a:cubicBezTo>
                          <a:pt x="16097" y="2000"/>
                          <a:pt x="16193" y="2286"/>
                          <a:pt x="16574" y="2762"/>
                        </a:cubicBezTo>
                        <a:cubicBezTo>
                          <a:pt x="16954" y="3143"/>
                          <a:pt x="17240" y="3048"/>
                          <a:pt x="17621" y="3048"/>
                        </a:cubicBezTo>
                        <a:cubicBezTo>
                          <a:pt x="18002" y="3048"/>
                          <a:pt x="18669" y="2476"/>
                          <a:pt x="18860" y="2572"/>
                        </a:cubicBezTo>
                        <a:cubicBezTo>
                          <a:pt x="19050" y="2572"/>
                          <a:pt x="18860" y="2953"/>
                          <a:pt x="18479" y="3334"/>
                        </a:cubicBezTo>
                        <a:cubicBezTo>
                          <a:pt x="18098" y="3620"/>
                          <a:pt x="17050" y="4477"/>
                          <a:pt x="16478" y="4858"/>
                        </a:cubicBezTo>
                        <a:cubicBezTo>
                          <a:pt x="15907" y="5239"/>
                          <a:pt x="15907" y="5525"/>
                          <a:pt x="15526" y="5715"/>
                        </a:cubicBezTo>
                        <a:cubicBezTo>
                          <a:pt x="15145" y="5810"/>
                          <a:pt x="14764" y="5239"/>
                          <a:pt x="14383" y="5048"/>
                        </a:cubicBezTo>
                        <a:cubicBezTo>
                          <a:pt x="14002" y="4858"/>
                          <a:pt x="13621" y="5048"/>
                          <a:pt x="13526" y="5429"/>
                        </a:cubicBezTo>
                        <a:cubicBezTo>
                          <a:pt x="13430" y="5810"/>
                          <a:pt x="13145" y="5715"/>
                          <a:pt x="12668" y="5810"/>
                        </a:cubicBezTo>
                        <a:cubicBezTo>
                          <a:pt x="12287" y="5905"/>
                          <a:pt x="12002" y="6096"/>
                          <a:pt x="12383" y="6287"/>
                        </a:cubicBezTo>
                        <a:cubicBezTo>
                          <a:pt x="12764" y="6477"/>
                          <a:pt x="13335" y="6667"/>
                          <a:pt x="13716" y="7144"/>
                        </a:cubicBezTo>
                        <a:cubicBezTo>
                          <a:pt x="14097" y="7525"/>
                          <a:pt x="13907" y="7811"/>
                          <a:pt x="14097" y="7906"/>
                        </a:cubicBezTo>
                        <a:cubicBezTo>
                          <a:pt x="14288" y="7906"/>
                          <a:pt x="14478" y="6953"/>
                          <a:pt x="14478" y="6953"/>
                        </a:cubicBezTo>
                        <a:cubicBezTo>
                          <a:pt x="14478" y="6953"/>
                          <a:pt x="15240" y="6572"/>
                          <a:pt x="15716" y="6572"/>
                        </a:cubicBezTo>
                        <a:cubicBezTo>
                          <a:pt x="16193" y="6572"/>
                          <a:pt x="16097" y="6572"/>
                          <a:pt x="16193" y="7144"/>
                        </a:cubicBezTo>
                        <a:cubicBezTo>
                          <a:pt x="16288" y="7715"/>
                          <a:pt x="16669" y="7334"/>
                          <a:pt x="16859" y="7049"/>
                        </a:cubicBezTo>
                        <a:cubicBezTo>
                          <a:pt x="17050" y="6667"/>
                          <a:pt x="16859" y="6096"/>
                          <a:pt x="16764" y="5905"/>
                        </a:cubicBezTo>
                        <a:cubicBezTo>
                          <a:pt x="16669" y="5715"/>
                          <a:pt x="17526" y="5048"/>
                          <a:pt x="17812" y="4667"/>
                        </a:cubicBezTo>
                        <a:cubicBezTo>
                          <a:pt x="18098" y="4286"/>
                          <a:pt x="18574" y="4477"/>
                          <a:pt x="19050" y="4477"/>
                        </a:cubicBezTo>
                        <a:cubicBezTo>
                          <a:pt x="19526" y="4477"/>
                          <a:pt x="19431" y="4858"/>
                          <a:pt x="19431" y="4858"/>
                        </a:cubicBezTo>
                        <a:cubicBezTo>
                          <a:pt x="19431" y="4858"/>
                          <a:pt x="19336" y="5810"/>
                          <a:pt x="19336" y="6382"/>
                        </a:cubicBezTo>
                        <a:cubicBezTo>
                          <a:pt x="19336" y="6953"/>
                          <a:pt x="19621" y="6667"/>
                          <a:pt x="19812" y="6667"/>
                        </a:cubicBezTo>
                        <a:cubicBezTo>
                          <a:pt x="20003" y="6667"/>
                          <a:pt x="19908" y="5810"/>
                          <a:pt x="19908" y="5429"/>
                        </a:cubicBezTo>
                        <a:cubicBezTo>
                          <a:pt x="19908" y="5048"/>
                          <a:pt x="20003" y="4953"/>
                          <a:pt x="20193" y="4953"/>
                        </a:cubicBezTo>
                        <a:cubicBezTo>
                          <a:pt x="20384" y="4953"/>
                          <a:pt x="20384" y="5620"/>
                          <a:pt x="20669" y="5905"/>
                        </a:cubicBezTo>
                        <a:cubicBezTo>
                          <a:pt x="20955" y="6191"/>
                          <a:pt x="21622" y="5810"/>
                          <a:pt x="21812" y="6096"/>
                        </a:cubicBezTo>
                        <a:cubicBezTo>
                          <a:pt x="22003" y="6382"/>
                          <a:pt x="21622" y="6667"/>
                          <a:pt x="21431" y="6667"/>
                        </a:cubicBezTo>
                        <a:cubicBezTo>
                          <a:pt x="21241" y="6667"/>
                          <a:pt x="20860" y="6953"/>
                          <a:pt x="20860" y="7429"/>
                        </a:cubicBezTo>
                        <a:cubicBezTo>
                          <a:pt x="20860" y="7906"/>
                          <a:pt x="21241" y="8001"/>
                          <a:pt x="21622" y="8192"/>
                        </a:cubicBezTo>
                        <a:cubicBezTo>
                          <a:pt x="21908" y="8382"/>
                          <a:pt x="21622" y="8763"/>
                          <a:pt x="21241" y="9144"/>
                        </a:cubicBezTo>
                        <a:cubicBezTo>
                          <a:pt x="20860" y="9525"/>
                          <a:pt x="20860" y="9716"/>
                          <a:pt x="20765" y="10096"/>
                        </a:cubicBezTo>
                        <a:cubicBezTo>
                          <a:pt x="20669" y="10478"/>
                          <a:pt x="20384" y="10478"/>
                          <a:pt x="20193" y="10382"/>
                        </a:cubicBezTo>
                        <a:cubicBezTo>
                          <a:pt x="20003" y="10287"/>
                          <a:pt x="19717" y="10001"/>
                          <a:pt x="19431" y="9430"/>
                        </a:cubicBezTo>
                        <a:cubicBezTo>
                          <a:pt x="19241" y="8954"/>
                          <a:pt x="18860" y="8572"/>
                          <a:pt x="18383" y="8382"/>
                        </a:cubicBezTo>
                        <a:cubicBezTo>
                          <a:pt x="17907" y="8192"/>
                          <a:pt x="17145" y="8096"/>
                          <a:pt x="16859" y="8096"/>
                        </a:cubicBezTo>
                        <a:cubicBezTo>
                          <a:pt x="16574" y="8096"/>
                          <a:pt x="16574" y="8763"/>
                          <a:pt x="16478" y="9144"/>
                        </a:cubicBezTo>
                        <a:cubicBezTo>
                          <a:pt x="16478" y="9525"/>
                          <a:pt x="16193" y="9525"/>
                          <a:pt x="15907" y="9811"/>
                        </a:cubicBezTo>
                        <a:cubicBezTo>
                          <a:pt x="15716" y="10096"/>
                          <a:pt x="16097" y="10478"/>
                          <a:pt x="16288" y="10858"/>
                        </a:cubicBezTo>
                        <a:cubicBezTo>
                          <a:pt x="16478" y="11240"/>
                          <a:pt x="16764" y="11621"/>
                          <a:pt x="17145" y="11811"/>
                        </a:cubicBezTo>
                        <a:cubicBezTo>
                          <a:pt x="17526" y="11906"/>
                          <a:pt x="18098" y="12287"/>
                          <a:pt x="18383" y="12668"/>
                        </a:cubicBezTo>
                        <a:cubicBezTo>
                          <a:pt x="18669" y="13049"/>
                          <a:pt x="17907" y="13145"/>
                          <a:pt x="17621" y="13430"/>
                        </a:cubicBezTo>
                        <a:cubicBezTo>
                          <a:pt x="17336" y="13716"/>
                          <a:pt x="17812" y="13907"/>
                          <a:pt x="18098" y="14288"/>
                        </a:cubicBezTo>
                        <a:cubicBezTo>
                          <a:pt x="18383" y="14573"/>
                          <a:pt x="17145" y="14478"/>
                          <a:pt x="16859" y="14288"/>
                        </a:cubicBezTo>
                        <a:cubicBezTo>
                          <a:pt x="16574" y="14097"/>
                          <a:pt x="16669" y="13525"/>
                          <a:pt x="16669" y="13049"/>
                        </a:cubicBezTo>
                        <a:cubicBezTo>
                          <a:pt x="16669" y="12573"/>
                          <a:pt x="16002" y="12573"/>
                          <a:pt x="15907" y="12954"/>
                        </a:cubicBezTo>
                        <a:cubicBezTo>
                          <a:pt x="15812" y="13335"/>
                          <a:pt x="15431" y="13525"/>
                          <a:pt x="15145" y="13335"/>
                        </a:cubicBezTo>
                        <a:cubicBezTo>
                          <a:pt x="14859" y="13145"/>
                          <a:pt x="14288" y="12478"/>
                          <a:pt x="13716" y="12097"/>
                        </a:cubicBezTo>
                        <a:cubicBezTo>
                          <a:pt x="13145" y="11716"/>
                          <a:pt x="13049" y="12859"/>
                          <a:pt x="12668" y="13049"/>
                        </a:cubicBezTo>
                        <a:cubicBezTo>
                          <a:pt x="12192" y="13240"/>
                          <a:pt x="12097" y="13049"/>
                          <a:pt x="11716" y="12573"/>
                        </a:cubicBezTo>
                        <a:cubicBezTo>
                          <a:pt x="11335" y="12097"/>
                          <a:pt x="10954" y="12097"/>
                          <a:pt x="10478" y="12192"/>
                        </a:cubicBezTo>
                        <a:cubicBezTo>
                          <a:pt x="10001" y="12287"/>
                          <a:pt x="10192" y="11525"/>
                          <a:pt x="9811" y="10954"/>
                        </a:cubicBezTo>
                        <a:cubicBezTo>
                          <a:pt x="9525" y="10287"/>
                          <a:pt x="9049" y="9906"/>
                          <a:pt x="8763" y="9811"/>
                        </a:cubicBezTo>
                        <a:cubicBezTo>
                          <a:pt x="8477" y="9716"/>
                          <a:pt x="6477" y="10478"/>
                          <a:pt x="5810" y="10763"/>
                        </a:cubicBezTo>
                        <a:cubicBezTo>
                          <a:pt x="5144" y="11049"/>
                          <a:pt x="4382" y="10573"/>
                          <a:pt x="3810" y="10001"/>
                        </a:cubicBezTo>
                        <a:cubicBezTo>
                          <a:pt x="3334" y="9525"/>
                          <a:pt x="2667" y="10096"/>
                          <a:pt x="2096" y="10573"/>
                        </a:cubicBezTo>
                        <a:cubicBezTo>
                          <a:pt x="1524" y="10954"/>
                          <a:pt x="1143" y="10573"/>
                          <a:pt x="667" y="10287"/>
                        </a:cubicBezTo>
                        <a:cubicBezTo>
                          <a:pt x="286" y="10001"/>
                          <a:pt x="0" y="8668"/>
                          <a:pt x="0" y="8477"/>
                        </a:cubicBezTo>
                        <a:cubicBezTo>
                          <a:pt x="0" y="8287"/>
                          <a:pt x="1143" y="7525"/>
                          <a:pt x="1810" y="6667"/>
                        </a:cubicBezTo>
                        <a:cubicBezTo>
                          <a:pt x="2477" y="5810"/>
                          <a:pt x="3334" y="4858"/>
                          <a:pt x="3715" y="4572"/>
                        </a:cubicBezTo>
                        <a:cubicBezTo>
                          <a:pt x="4096" y="4286"/>
                          <a:pt x="4953" y="4858"/>
                          <a:pt x="5239" y="4191"/>
                        </a:cubicBezTo>
                        <a:cubicBezTo>
                          <a:pt x="5429" y="3810"/>
                          <a:pt x="5429" y="3524"/>
                          <a:pt x="5334" y="3334"/>
                        </a:cubicBezTo>
                        <a:cubicBezTo>
                          <a:pt x="5239" y="3048"/>
                          <a:pt x="6287" y="2762"/>
                          <a:pt x="6572" y="2667"/>
                        </a:cubicBezTo>
                        <a:cubicBezTo>
                          <a:pt x="6858" y="2572"/>
                          <a:pt x="8573" y="1715"/>
                          <a:pt x="8954" y="1619"/>
                        </a:cubicBezTo>
                        <a:cubicBezTo>
                          <a:pt x="9239" y="1429"/>
                          <a:pt x="11525" y="571"/>
                          <a:pt x="11811" y="476"/>
                        </a:cubicBezTo>
                        <a:cubicBezTo>
                          <a:pt x="12097" y="381"/>
                          <a:pt x="13240" y="381"/>
                          <a:pt x="13621" y="381"/>
                        </a:cubicBezTo>
                        <a:lnTo>
                          <a:pt x="13621" y="381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8" name="任意多边形: 形状 1937"/>
                  <p:cNvSpPr/>
                  <p:nvPr/>
                </p:nvSpPr>
                <p:spPr>
                  <a:xfrm>
                    <a:off x="6384427" y="4345007"/>
                    <a:ext cx="2689" cy="3179"/>
                  </a:xfrm>
                  <a:custGeom>
                    <a:avLst/>
                    <a:gdLst>
                      <a:gd name="connsiteX0" fmla="*/ 1228 w 2689"/>
                      <a:gd name="connsiteY0" fmla="*/ 202 h 3179"/>
                      <a:gd name="connsiteX1" fmla="*/ 2180 w 2689"/>
                      <a:gd name="connsiteY1" fmla="*/ 106 h 3179"/>
                      <a:gd name="connsiteX2" fmla="*/ 2656 w 2689"/>
                      <a:gd name="connsiteY2" fmla="*/ 1249 h 3179"/>
                      <a:gd name="connsiteX3" fmla="*/ 1704 w 2689"/>
                      <a:gd name="connsiteY3" fmla="*/ 2487 h 3179"/>
                      <a:gd name="connsiteX4" fmla="*/ 847 w 2689"/>
                      <a:gd name="connsiteY4" fmla="*/ 2202 h 3179"/>
                      <a:gd name="connsiteX5" fmla="*/ 751 w 2689"/>
                      <a:gd name="connsiteY5" fmla="*/ 2773 h 3179"/>
                      <a:gd name="connsiteX6" fmla="*/ 561 w 2689"/>
                      <a:gd name="connsiteY6" fmla="*/ 3154 h 3179"/>
                      <a:gd name="connsiteX7" fmla="*/ 85 w 2689"/>
                      <a:gd name="connsiteY7" fmla="*/ 2487 h 3179"/>
                      <a:gd name="connsiteX8" fmla="*/ 85 w 2689"/>
                      <a:gd name="connsiteY8" fmla="*/ 1059 h 3179"/>
                      <a:gd name="connsiteX9" fmla="*/ 1228 w 2689"/>
                      <a:gd name="connsiteY9" fmla="*/ 202 h 3179"/>
                      <a:gd name="connsiteX10" fmla="*/ 1228 w 2689"/>
                      <a:gd name="connsiteY10" fmla="*/ 202 h 3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689" h="3179">
                        <a:moveTo>
                          <a:pt x="1228" y="202"/>
                        </a:moveTo>
                        <a:cubicBezTo>
                          <a:pt x="1228" y="202"/>
                          <a:pt x="1704" y="-179"/>
                          <a:pt x="2180" y="106"/>
                        </a:cubicBezTo>
                        <a:cubicBezTo>
                          <a:pt x="2656" y="392"/>
                          <a:pt x="2752" y="678"/>
                          <a:pt x="2656" y="1249"/>
                        </a:cubicBezTo>
                        <a:cubicBezTo>
                          <a:pt x="2466" y="1821"/>
                          <a:pt x="2180" y="2678"/>
                          <a:pt x="1704" y="2487"/>
                        </a:cubicBezTo>
                        <a:cubicBezTo>
                          <a:pt x="1323" y="2297"/>
                          <a:pt x="1037" y="2011"/>
                          <a:pt x="847" y="2202"/>
                        </a:cubicBezTo>
                        <a:cubicBezTo>
                          <a:pt x="656" y="2392"/>
                          <a:pt x="561" y="2487"/>
                          <a:pt x="751" y="2773"/>
                        </a:cubicBezTo>
                        <a:cubicBezTo>
                          <a:pt x="942" y="3059"/>
                          <a:pt x="847" y="3250"/>
                          <a:pt x="561" y="3154"/>
                        </a:cubicBezTo>
                        <a:cubicBezTo>
                          <a:pt x="275" y="3059"/>
                          <a:pt x="85" y="2869"/>
                          <a:pt x="85" y="2487"/>
                        </a:cubicBezTo>
                        <a:cubicBezTo>
                          <a:pt x="85" y="2107"/>
                          <a:pt x="-106" y="1249"/>
                          <a:pt x="85" y="1059"/>
                        </a:cubicBezTo>
                        <a:cubicBezTo>
                          <a:pt x="466" y="773"/>
                          <a:pt x="1228" y="202"/>
                          <a:pt x="1228" y="202"/>
                        </a:cubicBezTo>
                        <a:lnTo>
                          <a:pt x="1228" y="20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39" name="任意多边形: 形状 1938"/>
                  <p:cNvSpPr/>
                  <p:nvPr/>
                </p:nvSpPr>
                <p:spPr>
                  <a:xfrm>
                    <a:off x="6390237" y="4352543"/>
                    <a:ext cx="785" cy="838"/>
                  </a:xfrm>
                  <a:custGeom>
                    <a:avLst/>
                    <a:gdLst>
                      <a:gd name="connsiteX0" fmla="*/ 85 w 785"/>
                      <a:gd name="connsiteY0" fmla="*/ 571 h 838"/>
                      <a:gd name="connsiteX1" fmla="*/ 85 w 785"/>
                      <a:gd name="connsiteY1" fmla="*/ 0 h 838"/>
                      <a:gd name="connsiteX2" fmla="*/ 751 w 785"/>
                      <a:gd name="connsiteY2" fmla="*/ 476 h 838"/>
                      <a:gd name="connsiteX3" fmla="*/ 370 w 785"/>
                      <a:gd name="connsiteY3" fmla="*/ 762 h 838"/>
                      <a:gd name="connsiteX4" fmla="*/ 85 w 785"/>
                      <a:gd name="connsiteY4" fmla="*/ 571 h 838"/>
                      <a:gd name="connsiteX5" fmla="*/ 85 w 785"/>
                      <a:gd name="connsiteY5" fmla="*/ 571 h 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" h="838">
                        <a:moveTo>
                          <a:pt x="85" y="571"/>
                        </a:moveTo>
                        <a:cubicBezTo>
                          <a:pt x="85" y="571"/>
                          <a:pt x="-106" y="0"/>
                          <a:pt x="85" y="0"/>
                        </a:cubicBezTo>
                        <a:cubicBezTo>
                          <a:pt x="275" y="0"/>
                          <a:pt x="942" y="95"/>
                          <a:pt x="751" y="476"/>
                        </a:cubicBezTo>
                        <a:cubicBezTo>
                          <a:pt x="561" y="762"/>
                          <a:pt x="466" y="952"/>
                          <a:pt x="370" y="762"/>
                        </a:cubicBezTo>
                        <a:cubicBezTo>
                          <a:pt x="180" y="667"/>
                          <a:pt x="85" y="571"/>
                          <a:pt x="85" y="571"/>
                        </a:cubicBezTo>
                        <a:lnTo>
                          <a:pt x="85" y="5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0" name="任意多边形: 形状 1939"/>
                  <p:cNvSpPr/>
                  <p:nvPr/>
                </p:nvSpPr>
                <p:spPr>
                  <a:xfrm>
                    <a:off x="6359461" y="4315967"/>
                    <a:ext cx="1152" cy="1455"/>
                  </a:xfrm>
                  <a:custGeom>
                    <a:avLst/>
                    <a:gdLst>
                      <a:gd name="connsiteX0" fmla="*/ 381 w 1152"/>
                      <a:gd name="connsiteY0" fmla="*/ 1333 h 1455"/>
                      <a:gd name="connsiteX1" fmla="*/ 0 w 1152"/>
                      <a:gd name="connsiteY1" fmla="*/ 667 h 1455"/>
                      <a:gd name="connsiteX2" fmla="*/ 286 w 1152"/>
                      <a:gd name="connsiteY2" fmla="*/ 0 h 1455"/>
                      <a:gd name="connsiteX3" fmla="*/ 1143 w 1152"/>
                      <a:gd name="connsiteY3" fmla="*/ 476 h 1455"/>
                      <a:gd name="connsiteX4" fmla="*/ 952 w 1152"/>
                      <a:gd name="connsiteY4" fmla="*/ 1429 h 1455"/>
                      <a:gd name="connsiteX5" fmla="*/ 381 w 1152"/>
                      <a:gd name="connsiteY5" fmla="*/ 1333 h 1455"/>
                      <a:gd name="connsiteX6" fmla="*/ 381 w 1152"/>
                      <a:gd name="connsiteY6" fmla="*/ 1333 h 1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2" h="1455">
                        <a:moveTo>
                          <a:pt x="381" y="1333"/>
                        </a:moveTo>
                        <a:cubicBezTo>
                          <a:pt x="381" y="1333"/>
                          <a:pt x="0" y="1143"/>
                          <a:pt x="0" y="667"/>
                        </a:cubicBezTo>
                        <a:cubicBezTo>
                          <a:pt x="0" y="286"/>
                          <a:pt x="0" y="95"/>
                          <a:pt x="286" y="0"/>
                        </a:cubicBezTo>
                        <a:cubicBezTo>
                          <a:pt x="571" y="0"/>
                          <a:pt x="1238" y="95"/>
                          <a:pt x="1143" y="476"/>
                        </a:cubicBezTo>
                        <a:cubicBezTo>
                          <a:pt x="952" y="953"/>
                          <a:pt x="1143" y="1429"/>
                          <a:pt x="952" y="1429"/>
                        </a:cubicBezTo>
                        <a:cubicBezTo>
                          <a:pt x="667" y="1524"/>
                          <a:pt x="381" y="1333"/>
                          <a:pt x="381" y="1333"/>
                        </a:cubicBezTo>
                        <a:lnTo>
                          <a:pt x="381" y="133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1" name="任意多边形: 形状 1940"/>
                  <p:cNvSpPr/>
                  <p:nvPr/>
                </p:nvSpPr>
                <p:spPr>
                  <a:xfrm>
                    <a:off x="6360480" y="4306512"/>
                    <a:ext cx="2117" cy="2133"/>
                  </a:xfrm>
                  <a:custGeom>
                    <a:avLst/>
                    <a:gdLst>
                      <a:gd name="connsiteX0" fmla="*/ 219 w 2117"/>
                      <a:gd name="connsiteY0" fmla="*/ 1073 h 2133"/>
                      <a:gd name="connsiteX1" fmla="*/ 124 w 2117"/>
                      <a:gd name="connsiteY1" fmla="*/ 597 h 2133"/>
                      <a:gd name="connsiteX2" fmla="*/ 981 w 2117"/>
                      <a:gd name="connsiteY2" fmla="*/ 311 h 2133"/>
                      <a:gd name="connsiteX3" fmla="*/ 1648 w 2117"/>
                      <a:gd name="connsiteY3" fmla="*/ 25 h 2133"/>
                      <a:gd name="connsiteX4" fmla="*/ 2029 w 2117"/>
                      <a:gd name="connsiteY4" fmla="*/ 692 h 2133"/>
                      <a:gd name="connsiteX5" fmla="*/ 1076 w 2117"/>
                      <a:gd name="connsiteY5" fmla="*/ 1454 h 2133"/>
                      <a:gd name="connsiteX6" fmla="*/ 505 w 2117"/>
                      <a:gd name="connsiteY6" fmla="*/ 2121 h 2133"/>
                      <a:gd name="connsiteX7" fmla="*/ 600 w 2117"/>
                      <a:gd name="connsiteY7" fmla="*/ 1645 h 2133"/>
                      <a:gd name="connsiteX8" fmla="*/ 695 w 2117"/>
                      <a:gd name="connsiteY8" fmla="*/ 1073 h 2133"/>
                      <a:gd name="connsiteX9" fmla="*/ 219 w 2117"/>
                      <a:gd name="connsiteY9" fmla="*/ 1073 h 2133"/>
                      <a:gd name="connsiteX10" fmla="*/ 219 w 2117"/>
                      <a:gd name="connsiteY10" fmla="*/ 1073 h 2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17" h="2133">
                        <a:moveTo>
                          <a:pt x="219" y="1073"/>
                        </a:moveTo>
                        <a:cubicBezTo>
                          <a:pt x="124" y="978"/>
                          <a:pt x="-162" y="692"/>
                          <a:pt x="124" y="597"/>
                        </a:cubicBezTo>
                        <a:cubicBezTo>
                          <a:pt x="314" y="502"/>
                          <a:pt x="791" y="502"/>
                          <a:pt x="981" y="311"/>
                        </a:cubicBezTo>
                        <a:cubicBezTo>
                          <a:pt x="1171" y="121"/>
                          <a:pt x="1457" y="-70"/>
                          <a:pt x="1648" y="25"/>
                        </a:cubicBezTo>
                        <a:cubicBezTo>
                          <a:pt x="1838" y="121"/>
                          <a:pt x="2314" y="406"/>
                          <a:pt x="2029" y="692"/>
                        </a:cubicBezTo>
                        <a:cubicBezTo>
                          <a:pt x="1743" y="978"/>
                          <a:pt x="1267" y="1073"/>
                          <a:pt x="1076" y="1454"/>
                        </a:cubicBezTo>
                        <a:cubicBezTo>
                          <a:pt x="886" y="1740"/>
                          <a:pt x="695" y="2216"/>
                          <a:pt x="505" y="2121"/>
                        </a:cubicBezTo>
                        <a:cubicBezTo>
                          <a:pt x="314" y="2026"/>
                          <a:pt x="409" y="2026"/>
                          <a:pt x="600" y="1645"/>
                        </a:cubicBezTo>
                        <a:cubicBezTo>
                          <a:pt x="695" y="1264"/>
                          <a:pt x="886" y="978"/>
                          <a:pt x="695" y="1073"/>
                        </a:cubicBezTo>
                        <a:cubicBezTo>
                          <a:pt x="505" y="1168"/>
                          <a:pt x="314" y="1168"/>
                          <a:pt x="219" y="1073"/>
                        </a:cubicBezTo>
                        <a:lnTo>
                          <a:pt x="219" y="107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2" name="任意多边形: 形状 1941"/>
                  <p:cNvSpPr/>
                  <p:nvPr/>
                </p:nvSpPr>
                <p:spPr>
                  <a:xfrm>
                    <a:off x="6371653" y="4310387"/>
                    <a:ext cx="1047" cy="1165"/>
                  </a:xfrm>
                  <a:custGeom>
                    <a:avLst/>
                    <a:gdLst>
                      <a:gd name="connsiteX0" fmla="*/ 381 w 1047"/>
                      <a:gd name="connsiteY0" fmla="*/ 627 h 1165"/>
                      <a:gd name="connsiteX1" fmla="*/ 0 w 1047"/>
                      <a:gd name="connsiteY1" fmla="*/ 151 h 1165"/>
                      <a:gd name="connsiteX2" fmla="*/ 476 w 1047"/>
                      <a:gd name="connsiteY2" fmla="*/ 151 h 1165"/>
                      <a:gd name="connsiteX3" fmla="*/ 1048 w 1047"/>
                      <a:gd name="connsiteY3" fmla="*/ 722 h 1165"/>
                      <a:gd name="connsiteX4" fmla="*/ 857 w 1047"/>
                      <a:gd name="connsiteY4" fmla="*/ 1103 h 1165"/>
                      <a:gd name="connsiteX5" fmla="*/ 381 w 1047"/>
                      <a:gd name="connsiteY5" fmla="*/ 627 h 1165"/>
                      <a:gd name="connsiteX6" fmla="*/ 381 w 1047"/>
                      <a:gd name="connsiteY6" fmla="*/ 627 h 1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47" h="1165">
                        <a:moveTo>
                          <a:pt x="381" y="627"/>
                        </a:moveTo>
                        <a:cubicBezTo>
                          <a:pt x="381" y="627"/>
                          <a:pt x="0" y="341"/>
                          <a:pt x="0" y="151"/>
                        </a:cubicBezTo>
                        <a:cubicBezTo>
                          <a:pt x="0" y="56"/>
                          <a:pt x="95" y="-135"/>
                          <a:pt x="476" y="151"/>
                        </a:cubicBezTo>
                        <a:cubicBezTo>
                          <a:pt x="762" y="437"/>
                          <a:pt x="1048" y="437"/>
                          <a:pt x="1048" y="722"/>
                        </a:cubicBezTo>
                        <a:cubicBezTo>
                          <a:pt x="1048" y="1008"/>
                          <a:pt x="1048" y="1294"/>
                          <a:pt x="857" y="1103"/>
                        </a:cubicBezTo>
                        <a:cubicBezTo>
                          <a:pt x="667" y="913"/>
                          <a:pt x="381" y="627"/>
                          <a:pt x="381" y="627"/>
                        </a:cubicBezTo>
                        <a:lnTo>
                          <a:pt x="381" y="62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3" name="任意多边形: 形状 1942"/>
                  <p:cNvSpPr/>
                  <p:nvPr/>
                </p:nvSpPr>
                <p:spPr>
                  <a:xfrm>
                    <a:off x="6423640" y="4384333"/>
                    <a:ext cx="511" cy="470"/>
                  </a:xfrm>
                  <a:custGeom>
                    <a:avLst/>
                    <a:gdLst>
                      <a:gd name="connsiteX0" fmla="*/ 400 w 511"/>
                      <a:gd name="connsiteY0" fmla="*/ 310 h 470"/>
                      <a:gd name="connsiteX1" fmla="*/ 19 w 511"/>
                      <a:gd name="connsiteY1" fmla="*/ 405 h 470"/>
                      <a:gd name="connsiteX2" fmla="*/ 210 w 511"/>
                      <a:gd name="connsiteY2" fmla="*/ 24 h 470"/>
                      <a:gd name="connsiteX3" fmla="*/ 496 w 511"/>
                      <a:gd name="connsiteY3" fmla="*/ 119 h 470"/>
                      <a:gd name="connsiteX4" fmla="*/ 400 w 511"/>
                      <a:gd name="connsiteY4" fmla="*/ 310 h 470"/>
                      <a:gd name="connsiteX5" fmla="*/ 400 w 511"/>
                      <a:gd name="connsiteY5" fmla="*/ 310 h 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1" h="470">
                        <a:moveTo>
                          <a:pt x="400" y="310"/>
                        </a:moveTo>
                        <a:cubicBezTo>
                          <a:pt x="400" y="310"/>
                          <a:pt x="115" y="595"/>
                          <a:pt x="19" y="405"/>
                        </a:cubicBezTo>
                        <a:cubicBezTo>
                          <a:pt x="-76" y="214"/>
                          <a:pt x="210" y="24"/>
                          <a:pt x="210" y="24"/>
                        </a:cubicBezTo>
                        <a:cubicBezTo>
                          <a:pt x="210" y="24"/>
                          <a:pt x="591" y="-71"/>
                          <a:pt x="496" y="119"/>
                        </a:cubicBezTo>
                        <a:cubicBezTo>
                          <a:pt x="496" y="310"/>
                          <a:pt x="400" y="310"/>
                          <a:pt x="400" y="310"/>
                        </a:cubicBezTo>
                        <a:lnTo>
                          <a:pt x="400" y="31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4" name="任意多边形: 形状 1943"/>
                  <p:cNvSpPr/>
                  <p:nvPr/>
                </p:nvSpPr>
                <p:spPr>
                  <a:xfrm>
                    <a:off x="6434518" y="4348423"/>
                    <a:ext cx="2285" cy="895"/>
                  </a:xfrm>
                  <a:custGeom>
                    <a:avLst/>
                    <a:gdLst>
                      <a:gd name="connsiteX0" fmla="*/ 95 w 2285"/>
                      <a:gd name="connsiteY0" fmla="*/ 786 h 895"/>
                      <a:gd name="connsiteX1" fmla="*/ 190 w 2285"/>
                      <a:gd name="connsiteY1" fmla="*/ 214 h 895"/>
                      <a:gd name="connsiteX2" fmla="*/ 1524 w 2285"/>
                      <a:gd name="connsiteY2" fmla="*/ 119 h 895"/>
                      <a:gd name="connsiteX3" fmla="*/ 2286 w 2285"/>
                      <a:gd name="connsiteY3" fmla="*/ 24 h 895"/>
                      <a:gd name="connsiteX4" fmla="*/ 1619 w 2285"/>
                      <a:gd name="connsiteY4" fmla="*/ 405 h 895"/>
                      <a:gd name="connsiteX5" fmla="*/ 857 w 2285"/>
                      <a:gd name="connsiteY5" fmla="*/ 786 h 895"/>
                      <a:gd name="connsiteX6" fmla="*/ 95 w 2285"/>
                      <a:gd name="connsiteY6" fmla="*/ 786 h 895"/>
                      <a:gd name="connsiteX7" fmla="*/ 95 w 2285"/>
                      <a:gd name="connsiteY7" fmla="*/ 786 h 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85" h="895">
                        <a:moveTo>
                          <a:pt x="95" y="786"/>
                        </a:moveTo>
                        <a:cubicBezTo>
                          <a:pt x="0" y="691"/>
                          <a:pt x="-95" y="310"/>
                          <a:pt x="190" y="214"/>
                        </a:cubicBezTo>
                        <a:cubicBezTo>
                          <a:pt x="476" y="214"/>
                          <a:pt x="1048" y="214"/>
                          <a:pt x="1524" y="119"/>
                        </a:cubicBezTo>
                        <a:cubicBezTo>
                          <a:pt x="1905" y="-71"/>
                          <a:pt x="2286" y="24"/>
                          <a:pt x="2286" y="24"/>
                        </a:cubicBezTo>
                        <a:cubicBezTo>
                          <a:pt x="2286" y="24"/>
                          <a:pt x="2096" y="310"/>
                          <a:pt x="1619" y="405"/>
                        </a:cubicBezTo>
                        <a:cubicBezTo>
                          <a:pt x="1143" y="500"/>
                          <a:pt x="1048" y="595"/>
                          <a:pt x="857" y="786"/>
                        </a:cubicBezTo>
                        <a:cubicBezTo>
                          <a:pt x="572" y="976"/>
                          <a:pt x="190" y="881"/>
                          <a:pt x="95" y="786"/>
                        </a:cubicBezTo>
                        <a:lnTo>
                          <a:pt x="95" y="78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5" name="任意多边形: 形状 1944"/>
                  <p:cNvSpPr/>
                  <p:nvPr/>
                </p:nvSpPr>
                <p:spPr>
                  <a:xfrm>
                    <a:off x="6581358" y="4282096"/>
                    <a:ext cx="2281" cy="2819"/>
                  </a:xfrm>
                  <a:custGeom>
                    <a:avLst/>
                    <a:gdLst>
                      <a:gd name="connsiteX0" fmla="*/ 512 w 2281"/>
                      <a:gd name="connsiteY0" fmla="*/ 1771 h 2819"/>
                      <a:gd name="connsiteX1" fmla="*/ 416 w 2281"/>
                      <a:gd name="connsiteY1" fmla="*/ 914 h 2819"/>
                      <a:gd name="connsiteX2" fmla="*/ 226 w 2281"/>
                      <a:gd name="connsiteY2" fmla="*/ 57 h 2819"/>
                      <a:gd name="connsiteX3" fmla="*/ 2131 w 2281"/>
                      <a:gd name="connsiteY3" fmla="*/ 247 h 2819"/>
                      <a:gd name="connsiteX4" fmla="*/ 2131 w 2281"/>
                      <a:gd name="connsiteY4" fmla="*/ 914 h 2819"/>
                      <a:gd name="connsiteX5" fmla="*/ 1083 w 2281"/>
                      <a:gd name="connsiteY5" fmla="*/ 819 h 2819"/>
                      <a:gd name="connsiteX6" fmla="*/ 1274 w 2281"/>
                      <a:gd name="connsiteY6" fmla="*/ 1486 h 2819"/>
                      <a:gd name="connsiteX7" fmla="*/ 2226 w 2281"/>
                      <a:gd name="connsiteY7" fmla="*/ 1771 h 2819"/>
                      <a:gd name="connsiteX8" fmla="*/ 1464 w 2281"/>
                      <a:gd name="connsiteY8" fmla="*/ 2438 h 2819"/>
                      <a:gd name="connsiteX9" fmla="*/ 988 w 2281"/>
                      <a:gd name="connsiteY9" fmla="*/ 2819 h 2819"/>
                      <a:gd name="connsiteX10" fmla="*/ 607 w 2281"/>
                      <a:gd name="connsiteY10" fmla="*/ 2438 h 2819"/>
                      <a:gd name="connsiteX11" fmla="*/ 512 w 2281"/>
                      <a:gd name="connsiteY11" fmla="*/ 1771 h 2819"/>
                      <a:gd name="connsiteX12" fmla="*/ 512 w 2281"/>
                      <a:gd name="connsiteY12" fmla="*/ 1771 h 2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81" h="2819">
                        <a:moveTo>
                          <a:pt x="512" y="1771"/>
                        </a:moveTo>
                        <a:cubicBezTo>
                          <a:pt x="512" y="1771"/>
                          <a:pt x="702" y="1295"/>
                          <a:pt x="416" y="914"/>
                        </a:cubicBezTo>
                        <a:cubicBezTo>
                          <a:pt x="131" y="533"/>
                          <a:pt x="-250" y="247"/>
                          <a:pt x="226" y="57"/>
                        </a:cubicBezTo>
                        <a:cubicBezTo>
                          <a:pt x="607" y="-38"/>
                          <a:pt x="1940" y="-38"/>
                          <a:pt x="2131" y="247"/>
                        </a:cubicBezTo>
                        <a:cubicBezTo>
                          <a:pt x="2226" y="533"/>
                          <a:pt x="2417" y="1009"/>
                          <a:pt x="2131" y="914"/>
                        </a:cubicBezTo>
                        <a:cubicBezTo>
                          <a:pt x="1845" y="819"/>
                          <a:pt x="1369" y="438"/>
                          <a:pt x="1083" y="819"/>
                        </a:cubicBezTo>
                        <a:cubicBezTo>
                          <a:pt x="893" y="1200"/>
                          <a:pt x="988" y="1581"/>
                          <a:pt x="1274" y="1486"/>
                        </a:cubicBezTo>
                        <a:cubicBezTo>
                          <a:pt x="1559" y="1391"/>
                          <a:pt x="2322" y="1486"/>
                          <a:pt x="2226" y="1771"/>
                        </a:cubicBezTo>
                        <a:cubicBezTo>
                          <a:pt x="2131" y="1962"/>
                          <a:pt x="1464" y="2152"/>
                          <a:pt x="1464" y="2438"/>
                        </a:cubicBezTo>
                        <a:cubicBezTo>
                          <a:pt x="1464" y="2724"/>
                          <a:pt x="1178" y="2819"/>
                          <a:pt x="988" y="2819"/>
                        </a:cubicBezTo>
                        <a:cubicBezTo>
                          <a:pt x="798" y="2819"/>
                          <a:pt x="607" y="2724"/>
                          <a:pt x="607" y="2438"/>
                        </a:cubicBezTo>
                        <a:cubicBezTo>
                          <a:pt x="512" y="1962"/>
                          <a:pt x="512" y="1771"/>
                          <a:pt x="512" y="1771"/>
                        </a:cubicBezTo>
                        <a:lnTo>
                          <a:pt x="512" y="17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6" name="任意多边形: 形状 1945"/>
                  <p:cNvSpPr/>
                  <p:nvPr/>
                </p:nvSpPr>
                <p:spPr>
                  <a:xfrm>
                    <a:off x="6580727" y="4279772"/>
                    <a:ext cx="1275" cy="1714"/>
                  </a:xfrm>
                  <a:custGeom>
                    <a:avLst/>
                    <a:gdLst>
                      <a:gd name="connsiteX0" fmla="*/ 762 w 1275"/>
                      <a:gd name="connsiteY0" fmla="*/ 1429 h 1714"/>
                      <a:gd name="connsiteX1" fmla="*/ 190 w 1275"/>
                      <a:gd name="connsiteY1" fmla="*/ 1714 h 1714"/>
                      <a:gd name="connsiteX2" fmla="*/ 0 w 1275"/>
                      <a:gd name="connsiteY2" fmla="*/ 1238 h 1714"/>
                      <a:gd name="connsiteX3" fmla="*/ 286 w 1275"/>
                      <a:gd name="connsiteY3" fmla="*/ 381 h 1714"/>
                      <a:gd name="connsiteX4" fmla="*/ 1048 w 1275"/>
                      <a:gd name="connsiteY4" fmla="*/ 0 h 1714"/>
                      <a:gd name="connsiteX5" fmla="*/ 1238 w 1275"/>
                      <a:gd name="connsiteY5" fmla="*/ 667 h 1714"/>
                      <a:gd name="connsiteX6" fmla="*/ 762 w 1275"/>
                      <a:gd name="connsiteY6" fmla="*/ 1429 h 1714"/>
                      <a:gd name="connsiteX7" fmla="*/ 762 w 1275"/>
                      <a:gd name="connsiteY7" fmla="*/ 1429 h 1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5" h="1714">
                        <a:moveTo>
                          <a:pt x="762" y="1429"/>
                        </a:moveTo>
                        <a:cubicBezTo>
                          <a:pt x="762" y="1429"/>
                          <a:pt x="381" y="1714"/>
                          <a:pt x="190" y="1714"/>
                        </a:cubicBezTo>
                        <a:cubicBezTo>
                          <a:pt x="0" y="1714"/>
                          <a:pt x="0" y="1429"/>
                          <a:pt x="0" y="1238"/>
                        </a:cubicBezTo>
                        <a:cubicBezTo>
                          <a:pt x="95" y="1048"/>
                          <a:pt x="190" y="571"/>
                          <a:pt x="286" y="381"/>
                        </a:cubicBezTo>
                        <a:cubicBezTo>
                          <a:pt x="381" y="190"/>
                          <a:pt x="857" y="0"/>
                          <a:pt x="1048" y="0"/>
                        </a:cubicBezTo>
                        <a:cubicBezTo>
                          <a:pt x="1238" y="95"/>
                          <a:pt x="1333" y="381"/>
                          <a:pt x="1238" y="667"/>
                        </a:cubicBezTo>
                        <a:cubicBezTo>
                          <a:pt x="1238" y="1048"/>
                          <a:pt x="762" y="1429"/>
                          <a:pt x="762" y="1429"/>
                        </a:cubicBezTo>
                        <a:lnTo>
                          <a:pt x="762" y="142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7" name="任意多边形: 形状 1946"/>
                  <p:cNvSpPr/>
                  <p:nvPr/>
                </p:nvSpPr>
                <p:spPr>
                  <a:xfrm>
                    <a:off x="6606436" y="4273832"/>
                    <a:ext cx="6564" cy="4606"/>
                  </a:xfrm>
                  <a:custGeom>
                    <a:avLst/>
                    <a:gdLst>
                      <a:gd name="connsiteX0" fmla="*/ 675 w 6564"/>
                      <a:gd name="connsiteY0" fmla="*/ 2034 h 4606"/>
                      <a:gd name="connsiteX1" fmla="*/ 8 w 6564"/>
                      <a:gd name="connsiteY1" fmla="*/ 987 h 4606"/>
                      <a:gd name="connsiteX2" fmla="*/ 1056 w 6564"/>
                      <a:gd name="connsiteY2" fmla="*/ 320 h 4606"/>
                      <a:gd name="connsiteX3" fmla="*/ 2675 w 6564"/>
                      <a:gd name="connsiteY3" fmla="*/ 606 h 4606"/>
                      <a:gd name="connsiteX4" fmla="*/ 4199 w 6564"/>
                      <a:gd name="connsiteY4" fmla="*/ 34 h 4606"/>
                      <a:gd name="connsiteX5" fmla="*/ 6009 w 6564"/>
                      <a:gd name="connsiteY5" fmla="*/ 1082 h 4606"/>
                      <a:gd name="connsiteX6" fmla="*/ 6104 w 6564"/>
                      <a:gd name="connsiteY6" fmla="*/ 2034 h 4606"/>
                      <a:gd name="connsiteX7" fmla="*/ 6295 w 6564"/>
                      <a:gd name="connsiteY7" fmla="*/ 3082 h 4606"/>
                      <a:gd name="connsiteX8" fmla="*/ 6485 w 6564"/>
                      <a:gd name="connsiteY8" fmla="*/ 3939 h 4606"/>
                      <a:gd name="connsiteX9" fmla="*/ 5628 w 6564"/>
                      <a:gd name="connsiteY9" fmla="*/ 3463 h 4606"/>
                      <a:gd name="connsiteX10" fmla="*/ 5247 w 6564"/>
                      <a:gd name="connsiteY10" fmla="*/ 2130 h 4606"/>
                      <a:gd name="connsiteX11" fmla="*/ 4866 w 6564"/>
                      <a:gd name="connsiteY11" fmla="*/ 2606 h 4606"/>
                      <a:gd name="connsiteX12" fmla="*/ 4771 w 6564"/>
                      <a:gd name="connsiteY12" fmla="*/ 3654 h 4606"/>
                      <a:gd name="connsiteX13" fmla="*/ 4866 w 6564"/>
                      <a:gd name="connsiteY13" fmla="*/ 4606 h 4606"/>
                      <a:gd name="connsiteX14" fmla="*/ 4390 w 6564"/>
                      <a:gd name="connsiteY14" fmla="*/ 4225 h 4606"/>
                      <a:gd name="connsiteX15" fmla="*/ 4009 w 6564"/>
                      <a:gd name="connsiteY15" fmla="*/ 3654 h 4606"/>
                      <a:gd name="connsiteX16" fmla="*/ 3723 w 6564"/>
                      <a:gd name="connsiteY16" fmla="*/ 2987 h 4606"/>
                      <a:gd name="connsiteX17" fmla="*/ 3152 w 6564"/>
                      <a:gd name="connsiteY17" fmla="*/ 2511 h 4606"/>
                      <a:gd name="connsiteX18" fmla="*/ 2771 w 6564"/>
                      <a:gd name="connsiteY18" fmla="*/ 3082 h 4606"/>
                      <a:gd name="connsiteX19" fmla="*/ 2390 w 6564"/>
                      <a:gd name="connsiteY19" fmla="*/ 3177 h 4606"/>
                      <a:gd name="connsiteX20" fmla="*/ 2008 w 6564"/>
                      <a:gd name="connsiteY20" fmla="*/ 2415 h 4606"/>
                      <a:gd name="connsiteX21" fmla="*/ 1056 w 6564"/>
                      <a:gd name="connsiteY21" fmla="*/ 2415 h 4606"/>
                      <a:gd name="connsiteX22" fmla="*/ 675 w 6564"/>
                      <a:gd name="connsiteY22" fmla="*/ 2034 h 4606"/>
                      <a:gd name="connsiteX23" fmla="*/ 675 w 6564"/>
                      <a:gd name="connsiteY23" fmla="*/ 2034 h 4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6564" h="4606">
                        <a:moveTo>
                          <a:pt x="675" y="2034"/>
                        </a:moveTo>
                        <a:cubicBezTo>
                          <a:pt x="675" y="2034"/>
                          <a:pt x="-87" y="1272"/>
                          <a:pt x="8" y="987"/>
                        </a:cubicBezTo>
                        <a:cubicBezTo>
                          <a:pt x="104" y="701"/>
                          <a:pt x="770" y="320"/>
                          <a:pt x="1056" y="320"/>
                        </a:cubicBezTo>
                        <a:cubicBezTo>
                          <a:pt x="1342" y="320"/>
                          <a:pt x="2294" y="701"/>
                          <a:pt x="2675" y="606"/>
                        </a:cubicBezTo>
                        <a:cubicBezTo>
                          <a:pt x="3056" y="510"/>
                          <a:pt x="3723" y="-156"/>
                          <a:pt x="4199" y="34"/>
                        </a:cubicBezTo>
                        <a:cubicBezTo>
                          <a:pt x="4675" y="320"/>
                          <a:pt x="5628" y="415"/>
                          <a:pt x="6009" y="1082"/>
                        </a:cubicBezTo>
                        <a:cubicBezTo>
                          <a:pt x="6390" y="1749"/>
                          <a:pt x="6104" y="1844"/>
                          <a:pt x="6104" y="2034"/>
                        </a:cubicBezTo>
                        <a:cubicBezTo>
                          <a:pt x="6104" y="2225"/>
                          <a:pt x="6104" y="2606"/>
                          <a:pt x="6295" y="3082"/>
                        </a:cubicBezTo>
                        <a:cubicBezTo>
                          <a:pt x="6485" y="3558"/>
                          <a:pt x="6676" y="3844"/>
                          <a:pt x="6485" y="3939"/>
                        </a:cubicBezTo>
                        <a:cubicBezTo>
                          <a:pt x="6199" y="4035"/>
                          <a:pt x="5723" y="4035"/>
                          <a:pt x="5628" y="3463"/>
                        </a:cubicBezTo>
                        <a:cubicBezTo>
                          <a:pt x="5533" y="2892"/>
                          <a:pt x="5533" y="2225"/>
                          <a:pt x="5247" y="2130"/>
                        </a:cubicBezTo>
                        <a:cubicBezTo>
                          <a:pt x="4961" y="2034"/>
                          <a:pt x="4961" y="2225"/>
                          <a:pt x="4866" y="2606"/>
                        </a:cubicBezTo>
                        <a:cubicBezTo>
                          <a:pt x="4771" y="2987"/>
                          <a:pt x="4771" y="3273"/>
                          <a:pt x="4771" y="3654"/>
                        </a:cubicBezTo>
                        <a:cubicBezTo>
                          <a:pt x="4866" y="4035"/>
                          <a:pt x="5152" y="4606"/>
                          <a:pt x="4866" y="4606"/>
                        </a:cubicBezTo>
                        <a:cubicBezTo>
                          <a:pt x="4580" y="4606"/>
                          <a:pt x="4485" y="4511"/>
                          <a:pt x="4390" y="4225"/>
                        </a:cubicBezTo>
                        <a:cubicBezTo>
                          <a:pt x="4390" y="3844"/>
                          <a:pt x="4295" y="3844"/>
                          <a:pt x="4009" y="3654"/>
                        </a:cubicBezTo>
                        <a:cubicBezTo>
                          <a:pt x="3628" y="3368"/>
                          <a:pt x="3818" y="3273"/>
                          <a:pt x="3723" y="2987"/>
                        </a:cubicBezTo>
                        <a:cubicBezTo>
                          <a:pt x="3628" y="2701"/>
                          <a:pt x="3437" y="2415"/>
                          <a:pt x="3152" y="2511"/>
                        </a:cubicBezTo>
                        <a:cubicBezTo>
                          <a:pt x="2866" y="2606"/>
                          <a:pt x="2771" y="2796"/>
                          <a:pt x="2771" y="3082"/>
                        </a:cubicBezTo>
                        <a:cubicBezTo>
                          <a:pt x="2771" y="3368"/>
                          <a:pt x="2485" y="3558"/>
                          <a:pt x="2390" y="3177"/>
                        </a:cubicBezTo>
                        <a:cubicBezTo>
                          <a:pt x="2294" y="2892"/>
                          <a:pt x="2390" y="2415"/>
                          <a:pt x="2008" y="2415"/>
                        </a:cubicBezTo>
                        <a:cubicBezTo>
                          <a:pt x="1628" y="2415"/>
                          <a:pt x="1247" y="2511"/>
                          <a:pt x="1056" y="2415"/>
                        </a:cubicBezTo>
                        <a:cubicBezTo>
                          <a:pt x="961" y="2225"/>
                          <a:pt x="675" y="2034"/>
                          <a:pt x="675" y="2034"/>
                        </a:cubicBezTo>
                        <a:lnTo>
                          <a:pt x="675" y="2034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8" name="任意多边形: 形状 1947"/>
                  <p:cNvSpPr/>
                  <p:nvPr/>
                </p:nvSpPr>
                <p:spPr>
                  <a:xfrm>
                    <a:off x="6594328" y="4271958"/>
                    <a:ext cx="9391" cy="7793"/>
                  </a:xfrm>
                  <a:custGeom>
                    <a:avLst/>
                    <a:gdLst>
                      <a:gd name="connsiteX0" fmla="*/ 210 w 9391"/>
                      <a:gd name="connsiteY0" fmla="*/ 7148 h 7793"/>
                      <a:gd name="connsiteX1" fmla="*/ 19 w 9391"/>
                      <a:gd name="connsiteY1" fmla="*/ 6195 h 7793"/>
                      <a:gd name="connsiteX2" fmla="*/ 781 w 9391"/>
                      <a:gd name="connsiteY2" fmla="*/ 5243 h 7793"/>
                      <a:gd name="connsiteX3" fmla="*/ 1448 w 9391"/>
                      <a:gd name="connsiteY3" fmla="*/ 4100 h 7793"/>
                      <a:gd name="connsiteX4" fmla="*/ 2210 w 9391"/>
                      <a:gd name="connsiteY4" fmla="*/ 3338 h 7793"/>
                      <a:gd name="connsiteX5" fmla="*/ 2305 w 9391"/>
                      <a:gd name="connsiteY5" fmla="*/ 1909 h 7793"/>
                      <a:gd name="connsiteX6" fmla="*/ 4306 w 9391"/>
                      <a:gd name="connsiteY6" fmla="*/ 1242 h 7793"/>
                      <a:gd name="connsiteX7" fmla="*/ 4210 w 9391"/>
                      <a:gd name="connsiteY7" fmla="*/ 2480 h 7793"/>
                      <a:gd name="connsiteX8" fmla="*/ 4782 w 9391"/>
                      <a:gd name="connsiteY8" fmla="*/ 2671 h 7793"/>
                      <a:gd name="connsiteX9" fmla="*/ 6782 w 9391"/>
                      <a:gd name="connsiteY9" fmla="*/ 1433 h 7793"/>
                      <a:gd name="connsiteX10" fmla="*/ 8497 w 9391"/>
                      <a:gd name="connsiteY10" fmla="*/ 290 h 7793"/>
                      <a:gd name="connsiteX11" fmla="*/ 9163 w 9391"/>
                      <a:gd name="connsiteY11" fmla="*/ 99 h 7793"/>
                      <a:gd name="connsiteX12" fmla="*/ 9259 w 9391"/>
                      <a:gd name="connsiteY12" fmla="*/ 861 h 7793"/>
                      <a:gd name="connsiteX13" fmla="*/ 8306 w 9391"/>
                      <a:gd name="connsiteY13" fmla="*/ 1623 h 7793"/>
                      <a:gd name="connsiteX14" fmla="*/ 7544 w 9391"/>
                      <a:gd name="connsiteY14" fmla="*/ 2099 h 7793"/>
                      <a:gd name="connsiteX15" fmla="*/ 7925 w 9391"/>
                      <a:gd name="connsiteY15" fmla="*/ 3433 h 7793"/>
                      <a:gd name="connsiteX16" fmla="*/ 7449 w 9391"/>
                      <a:gd name="connsiteY16" fmla="*/ 3909 h 7793"/>
                      <a:gd name="connsiteX17" fmla="*/ 6973 w 9391"/>
                      <a:gd name="connsiteY17" fmla="*/ 4100 h 7793"/>
                      <a:gd name="connsiteX18" fmla="*/ 7354 w 9391"/>
                      <a:gd name="connsiteY18" fmla="*/ 4766 h 7793"/>
                      <a:gd name="connsiteX19" fmla="*/ 6973 w 9391"/>
                      <a:gd name="connsiteY19" fmla="*/ 5338 h 7793"/>
                      <a:gd name="connsiteX20" fmla="*/ 7925 w 9391"/>
                      <a:gd name="connsiteY20" fmla="*/ 5814 h 7793"/>
                      <a:gd name="connsiteX21" fmla="*/ 6687 w 9391"/>
                      <a:gd name="connsiteY21" fmla="*/ 6576 h 7793"/>
                      <a:gd name="connsiteX22" fmla="*/ 6211 w 9391"/>
                      <a:gd name="connsiteY22" fmla="*/ 6005 h 7793"/>
                      <a:gd name="connsiteX23" fmla="*/ 6020 w 9391"/>
                      <a:gd name="connsiteY23" fmla="*/ 5338 h 7793"/>
                      <a:gd name="connsiteX24" fmla="*/ 3829 w 9391"/>
                      <a:gd name="connsiteY24" fmla="*/ 6290 h 7793"/>
                      <a:gd name="connsiteX25" fmla="*/ 3734 w 9391"/>
                      <a:gd name="connsiteY25" fmla="*/ 6671 h 7793"/>
                      <a:gd name="connsiteX26" fmla="*/ 3734 w 9391"/>
                      <a:gd name="connsiteY26" fmla="*/ 7052 h 7793"/>
                      <a:gd name="connsiteX27" fmla="*/ 2782 w 9391"/>
                      <a:gd name="connsiteY27" fmla="*/ 7052 h 7793"/>
                      <a:gd name="connsiteX28" fmla="*/ 2210 w 9391"/>
                      <a:gd name="connsiteY28" fmla="*/ 6576 h 7793"/>
                      <a:gd name="connsiteX29" fmla="*/ 1258 w 9391"/>
                      <a:gd name="connsiteY29" fmla="*/ 7338 h 7793"/>
                      <a:gd name="connsiteX30" fmla="*/ 400 w 9391"/>
                      <a:gd name="connsiteY30" fmla="*/ 7719 h 7793"/>
                      <a:gd name="connsiteX31" fmla="*/ 210 w 9391"/>
                      <a:gd name="connsiteY31" fmla="*/ 7148 h 7793"/>
                      <a:gd name="connsiteX32" fmla="*/ 210 w 9391"/>
                      <a:gd name="connsiteY32" fmla="*/ 7148 h 7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9391" h="7793">
                        <a:moveTo>
                          <a:pt x="210" y="7148"/>
                        </a:moveTo>
                        <a:cubicBezTo>
                          <a:pt x="210" y="7052"/>
                          <a:pt x="-76" y="6671"/>
                          <a:pt x="19" y="6195"/>
                        </a:cubicBezTo>
                        <a:cubicBezTo>
                          <a:pt x="115" y="5719"/>
                          <a:pt x="686" y="5528"/>
                          <a:pt x="781" y="5243"/>
                        </a:cubicBezTo>
                        <a:cubicBezTo>
                          <a:pt x="877" y="4957"/>
                          <a:pt x="1067" y="4290"/>
                          <a:pt x="1448" y="4100"/>
                        </a:cubicBezTo>
                        <a:cubicBezTo>
                          <a:pt x="1829" y="3814"/>
                          <a:pt x="2115" y="3814"/>
                          <a:pt x="2210" y="3338"/>
                        </a:cubicBezTo>
                        <a:cubicBezTo>
                          <a:pt x="2305" y="2861"/>
                          <a:pt x="2020" y="2195"/>
                          <a:pt x="2305" y="1909"/>
                        </a:cubicBezTo>
                        <a:cubicBezTo>
                          <a:pt x="2496" y="1718"/>
                          <a:pt x="3734" y="956"/>
                          <a:pt x="4306" y="1242"/>
                        </a:cubicBezTo>
                        <a:cubicBezTo>
                          <a:pt x="4496" y="1337"/>
                          <a:pt x="4115" y="2099"/>
                          <a:pt x="4210" y="2480"/>
                        </a:cubicBezTo>
                        <a:cubicBezTo>
                          <a:pt x="4210" y="2861"/>
                          <a:pt x="4687" y="2766"/>
                          <a:pt x="4782" y="2671"/>
                        </a:cubicBezTo>
                        <a:cubicBezTo>
                          <a:pt x="5544" y="2290"/>
                          <a:pt x="6211" y="1909"/>
                          <a:pt x="6782" y="1433"/>
                        </a:cubicBezTo>
                        <a:cubicBezTo>
                          <a:pt x="7449" y="956"/>
                          <a:pt x="8211" y="575"/>
                          <a:pt x="8497" y="290"/>
                        </a:cubicBezTo>
                        <a:cubicBezTo>
                          <a:pt x="8782" y="4"/>
                          <a:pt x="8878" y="-91"/>
                          <a:pt x="9163" y="99"/>
                        </a:cubicBezTo>
                        <a:cubicBezTo>
                          <a:pt x="9449" y="194"/>
                          <a:pt x="9449" y="575"/>
                          <a:pt x="9259" y="861"/>
                        </a:cubicBezTo>
                        <a:cubicBezTo>
                          <a:pt x="9163" y="1147"/>
                          <a:pt x="8687" y="1623"/>
                          <a:pt x="8306" y="1623"/>
                        </a:cubicBezTo>
                        <a:cubicBezTo>
                          <a:pt x="7925" y="1623"/>
                          <a:pt x="7544" y="1814"/>
                          <a:pt x="7544" y="2099"/>
                        </a:cubicBezTo>
                        <a:cubicBezTo>
                          <a:pt x="7544" y="2385"/>
                          <a:pt x="7830" y="3147"/>
                          <a:pt x="7925" y="3433"/>
                        </a:cubicBezTo>
                        <a:cubicBezTo>
                          <a:pt x="8020" y="3719"/>
                          <a:pt x="7735" y="4195"/>
                          <a:pt x="7449" y="3909"/>
                        </a:cubicBezTo>
                        <a:cubicBezTo>
                          <a:pt x="7163" y="3623"/>
                          <a:pt x="6592" y="3719"/>
                          <a:pt x="6973" y="4100"/>
                        </a:cubicBezTo>
                        <a:cubicBezTo>
                          <a:pt x="7258" y="4481"/>
                          <a:pt x="7735" y="4576"/>
                          <a:pt x="7354" y="4766"/>
                        </a:cubicBezTo>
                        <a:cubicBezTo>
                          <a:pt x="6973" y="4957"/>
                          <a:pt x="6687" y="5147"/>
                          <a:pt x="6973" y="5338"/>
                        </a:cubicBezTo>
                        <a:cubicBezTo>
                          <a:pt x="7258" y="5433"/>
                          <a:pt x="8116" y="5624"/>
                          <a:pt x="7925" y="5814"/>
                        </a:cubicBezTo>
                        <a:cubicBezTo>
                          <a:pt x="7735" y="6100"/>
                          <a:pt x="6877" y="6576"/>
                          <a:pt x="6687" y="6576"/>
                        </a:cubicBezTo>
                        <a:cubicBezTo>
                          <a:pt x="6496" y="6481"/>
                          <a:pt x="6211" y="6290"/>
                          <a:pt x="6211" y="6005"/>
                        </a:cubicBezTo>
                        <a:cubicBezTo>
                          <a:pt x="6211" y="5719"/>
                          <a:pt x="6306" y="5243"/>
                          <a:pt x="6020" y="5338"/>
                        </a:cubicBezTo>
                        <a:cubicBezTo>
                          <a:pt x="5639" y="5433"/>
                          <a:pt x="4020" y="6100"/>
                          <a:pt x="3829" y="6290"/>
                        </a:cubicBezTo>
                        <a:cubicBezTo>
                          <a:pt x="3639" y="6386"/>
                          <a:pt x="3448" y="6481"/>
                          <a:pt x="3734" y="6671"/>
                        </a:cubicBezTo>
                        <a:cubicBezTo>
                          <a:pt x="4020" y="6862"/>
                          <a:pt x="4020" y="6957"/>
                          <a:pt x="3734" y="7052"/>
                        </a:cubicBezTo>
                        <a:cubicBezTo>
                          <a:pt x="3448" y="7148"/>
                          <a:pt x="3068" y="7243"/>
                          <a:pt x="2782" y="7052"/>
                        </a:cubicBezTo>
                        <a:cubicBezTo>
                          <a:pt x="2496" y="6767"/>
                          <a:pt x="2496" y="6481"/>
                          <a:pt x="2210" y="6576"/>
                        </a:cubicBezTo>
                        <a:cubicBezTo>
                          <a:pt x="1924" y="6671"/>
                          <a:pt x="1734" y="6957"/>
                          <a:pt x="1258" y="7338"/>
                        </a:cubicBezTo>
                        <a:cubicBezTo>
                          <a:pt x="877" y="7719"/>
                          <a:pt x="591" y="7910"/>
                          <a:pt x="400" y="7719"/>
                        </a:cubicBezTo>
                        <a:cubicBezTo>
                          <a:pt x="305" y="7338"/>
                          <a:pt x="305" y="7243"/>
                          <a:pt x="210" y="7148"/>
                        </a:cubicBezTo>
                        <a:lnTo>
                          <a:pt x="210" y="7148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49" name="任意多边形: 形状 1948"/>
                  <p:cNvSpPr/>
                  <p:nvPr/>
                </p:nvSpPr>
                <p:spPr>
                  <a:xfrm>
                    <a:off x="6444590" y="4335812"/>
                    <a:ext cx="9176" cy="5968"/>
                  </a:xfrm>
                  <a:custGeom>
                    <a:avLst/>
                    <a:gdLst>
                      <a:gd name="connsiteX0" fmla="*/ 1643 w 9176"/>
                      <a:gd name="connsiteY0" fmla="*/ 3206 h 5968"/>
                      <a:gd name="connsiteX1" fmla="*/ 1072 w 9176"/>
                      <a:gd name="connsiteY1" fmla="*/ 2634 h 5968"/>
                      <a:gd name="connsiteX2" fmla="*/ 596 w 9176"/>
                      <a:gd name="connsiteY2" fmla="*/ 2253 h 5968"/>
                      <a:gd name="connsiteX3" fmla="*/ 24 w 9176"/>
                      <a:gd name="connsiteY3" fmla="*/ 1968 h 5968"/>
                      <a:gd name="connsiteX4" fmla="*/ 500 w 9176"/>
                      <a:gd name="connsiteY4" fmla="*/ 1682 h 5968"/>
                      <a:gd name="connsiteX5" fmla="*/ 1548 w 9176"/>
                      <a:gd name="connsiteY5" fmla="*/ 1206 h 5968"/>
                      <a:gd name="connsiteX6" fmla="*/ 2215 w 9176"/>
                      <a:gd name="connsiteY6" fmla="*/ 729 h 5968"/>
                      <a:gd name="connsiteX7" fmla="*/ 3263 w 9176"/>
                      <a:gd name="connsiteY7" fmla="*/ 444 h 5968"/>
                      <a:gd name="connsiteX8" fmla="*/ 4025 w 9176"/>
                      <a:gd name="connsiteY8" fmla="*/ 1301 h 5968"/>
                      <a:gd name="connsiteX9" fmla="*/ 5454 w 9176"/>
                      <a:gd name="connsiteY9" fmla="*/ 729 h 5968"/>
                      <a:gd name="connsiteX10" fmla="*/ 6311 w 9176"/>
                      <a:gd name="connsiteY10" fmla="*/ 1110 h 5968"/>
                      <a:gd name="connsiteX11" fmla="*/ 7073 w 9176"/>
                      <a:gd name="connsiteY11" fmla="*/ 1301 h 5968"/>
                      <a:gd name="connsiteX12" fmla="*/ 8216 w 9176"/>
                      <a:gd name="connsiteY12" fmla="*/ 539 h 5968"/>
                      <a:gd name="connsiteX13" fmla="*/ 9168 w 9176"/>
                      <a:gd name="connsiteY13" fmla="*/ 158 h 5968"/>
                      <a:gd name="connsiteX14" fmla="*/ 8311 w 9176"/>
                      <a:gd name="connsiteY14" fmla="*/ 1206 h 5968"/>
                      <a:gd name="connsiteX15" fmla="*/ 7263 w 9176"/>
                      <a:gd name="connsiteY15" fmla="*/ 3492 h 5968"/>
                      <a:gd name="connsiteX16" fmla="*/ 5454 w 9176"/>
                      <a:gd name="connsiteY16" fmla="*/ 5968 h 5968"/>
                      <a:gd name="connsiteX17" fmla="*/ 4501 w 9176"/>
                      <a:gd name="connsiteY17" fmla="*/ 5587 h 5968"/>
                      <a:gd name="connsiteX18" fmla="*/ 4406 w 9176"/>
                      <a:gd name="connsiteY18" fmla="*/ 4825 h 5968"/>
                      <a:gd name="connsiteX19" fmla="*/ 4025 w 9176"/>
                      <a:gd name="connsiteY19" fmla="*/ 4158 h 5968"/>
                      <a:gd name="connsiteX20" fmla="*/ 4215 w 9176"/>
                      <a:gd name="connsiteY20" fmla="*/ 2825 h 5968"/>
                      <a:gd name="connsiteX21" fmla="*/ 3358 w 9176"/>
                      <a:gd name="connsiteY21" fmla="*/ 2730 h 5968"/>
                      <a:gd name="connsiteX22" fmla="*/ 2310 w 9176"/>
                      <a:gd name="connsiteY22" fmla="*/ 3492 h 5968"/>
                      <a:gd name="connsiteX23" fmla="*/ 1643 w 9176"/>
                      <a:gd name="connsiteY23" fmla="*/ 3206 h 5968"/>
                      <a:gd name="connsiteX24" fmla="*/ 1643 w 9176"/>
                      <a:gd name="connsiteY24" fmla="*/ 3206 h 5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9176" h="5968">
                        <a:moveTo>
                          <a:pt x="1643" y="3206"/>
                        </a:moveTo>
                        <a:cubicBezTo>
                          <a:pt x="1643" y="3206"/>
                          <a:pt x="1167" y="3015"/>
                          <a:pt x="1072" y="2634"/>
                        </a:cubicBezTo>
                        <a:cubicBezTo>
                          <a:pt x="1072" y="2253"/>
                          <a:pt x="882" y="2158"/>
                          <a:pt x="596" y="2253"/>
                        </a:cubicBezTo>
                        <a:cubicBezTo>
                          <a:pt x="310" y="2253"/>
                          <a:pt x="24" y="2253"/>
                          <a:pt x="24" y="1968"/>
                        </a:cubicBezTo>
                        <a:cubicBezTo>
                          <a:pt x="-71" y="1682"/>
                          <a:pt x="119" y="1682"/>
                          <a:pt x="500" y="1682"/>
                        </a:cubicBezTo>
                        <a:cubicBezTo>
                          <a:pt x="882" y="1682"/>
                          <a:pt x="1358" y="1396"/>
                          <a:pt x="1548" y="1206"/>
                        </a:cubicBezTo>
                        <a:cubicBezTo>
                          <a:pt x="1643" y="920"/>
                          <a:pt x="1929" y="920"/>
                          <a:pt x="2215" y="729"/>
                        </a:cubicBezTo>
                        <a:cubicBezTo>
                          <a:pt x="2501" y="444"/>
                          <a:pt x="2977" y="158"/>
                          <a:pt x="3263" y="444"/>
                        </a:cubicBezTo>
                        <a:cubicBezTo>
                          <a:pt x="3549" y="729"/>
                          <a:pt x="3834" y="1396"/>
                          <a:pt x="4025" y="1301"/>
                        </a:cubicBezTo>
                        <a:cubicBezTo>
                          <a:pt x="4215" y="1206"/>
                          <a:pt x="5073" y="729"/>
                          <a:pt x="5454" y="729"/>
                        </a:cubicBezTo>
                        <a:cubicBezTo>
                          <a:pt x="5834" y="729"/>
                          <a:pt x="6120" y="729"/>
                          <a:pt x="6311" y="1110"/>
                        </a:cubicBezTo>
                        <a:cubicBezTo>
                          <a:pt x="6501" y="1491"/>
                          <a:pt x="6692" y="1491"/>
                          <a:pt x="7073" y="1301"/>
                        </a:cubicBezTo>
                        <a:cubicBezTo>
                          <a:pt x="7454" y="1110"/>
                          <a:pt x="7835" y="920"/>
                          <a:pt x="8216" y="539"/>
                        </a:cubicBezTo>
                        <a:cubicBezTo>
                          <a:pt x="8501" y="158"/>
                          <a:pt x="9264" y="-223"/>
                          <a:pt x="9168" y="158"/>
                        </a:cubicBezTo>
                        <a:cubicBezTo>
                          <a:pt x="9073" y="539"/>
                          <a:pt x="8597" y="825"/>
                          <a:pt x="8311" y="1206"/>
                        </a:cubicBezTo>
                        <a:cubicBezTo>
                          <a:pt x="8025" y="1491"/>
                          <a:pt x="7549" y="2634"/>
                          <a:pt x="7263" y="3492"/>
                        </a:cubicBezTo>
                        <a:cubicBezTo>
                          <a:pt x="6977" y="4349"/>
                          <a:pt x="6501" y="5968"/>
                          <a:pt x="5454" y="5968"/>
                        </a:cubicBezTo>
                        <a:cubicBezTo>
                          <a:pt x="4406" y="5968"/>
                          <a:pt x="4501" y="5873"/>
                          <a:pt x="4501" y="5587"/>
                        </a:cubicBezTo>
                        <a:cubicBezTo>
                          <a:pt x="4501" y="5301"/>
                          <a:pt x="4596" y="5111"/>
                          <a:pt x="4406" y="4825"/>
                        </a:cubicBezTo>
                        <a:cubicBezTo>
                          <a:pt x="4215" y="4539"/>
                          <a:pt x="3930" y="4539"/>
                          <a:pt x="4025" y="4158"/>
                        </a:cubicBezTo>
                        <a:cubicBezTo>
                          <a:pt x="4120" y="3777"/>
                          <a:pt x="4310" y="3111"/>
                          <a:pt x="4215" y="2825"/>
                        </a:cubicBezTo>
                        <a:cubicBezTo>
                          <a:pt x="4025" y="2539"/>
                          <a:pt x="3644" y="2539"/>
                          <a:pt x="3358" y="2730"/>
                        </a:cubicBezTo>
                        <a:cubicBezTo>
                          <a:pt x="3072" y="2920"/>
                          <a:pt x="2596" y="3587"/>
                          <a:pt x="2310" y="3492"/>
                        </a:cubicBezTo>
                        <a:cubicBezTo>
                          <a:pt x="2215" y="3396"/>
                          <a:pt x="1643" y="3206"/>
                          <a:pt x="1643" y="3206"/>
                        </a:cubicBezTo>
                        <a:lnTo>
                          <a:pt x="1643" y="3206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0" name="任意多边形: 形状 1949"/>
                  <p:cNvSpPr/>
                  <p:nvPr/>
                </p:nvSpPr>
                <p:spPr>
                  <a:xfrm>
                    <a:off x="6485081" y="4393500"/>
                    <a:ext cx="590" cy="770"/>
                  </a:xfrm>
                  <a:custGeom>
                    <a:avLst/>
                    <a:gdLst>
                      <a:gd name="connsiteX0" fmla="*/ 15 w 590"/>
                      <a:gd name="connsiteY0" fmla="*/ 572 h 770"/>
                      <a:gd name="connsiteX1" fmla="*/ 301 w 590"/>
                      <a:gd name="connsiteY1" fmla="*/ 0 h 770"/>
                      <a:gd name="connsiteX2" fmla="*/ 491 w 590"/>
                      <a:gd name="connsiteY2" fmla="*/ 667 h 770"/>
                      <a:gd name="connsiteX3" fmla="*/ 15 w 590"/>
                      <a:gd name="connsiteY3" fmla="*/ 572 h 770"/>
                      <a:gd name="connsiteX4" fmla="*/ 15 w 590"/>
                      <a:gd name="connsiteY4" fmla="*/ 572 h 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0" h="770">
                        <a:moveTo>
                          <a:pt x="15" y="572"/>
                        </a:moveTo>
                        <a:cubicBezTo>
                          <a:pt x="15" y="381"/>
                          <a:pt x="15" y="0"/>
                          <a:pt x="301" y="0"/>
                        </a:cubicBezTo>
                        <a:cubicBezTo>
                          <a:pt x="587" y="0"/>
                          <a:pt x="682" y="476"/>
                          <a:pt x="491" y="667"/>
                        </a:cubicBezTo>
                        <a:cubicBezTo>
                          <a:pt x="301" y="857"/>
                          <a:pt x="-80" y="762"/>
                          <a:pt x="15" y="572"/>
                        </a:cubicBezTo>
                        <a:lnTo>
                          <a:pt x="15" y="57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1" name="任意多边形: 形状 1950"/>
                  <p:cNvSpPr/>
                  <p:nvPr/>
                </p:nvSpPr>
                <p:spPr>
                  <a:xfrm>
                    <a:off x="6444744" y="4362481"/>
                    <a:ext cx="3430" cy="3887"/>
                  </a:xfrm>
                  <a:custGeom>
                    <a:avLst/>
                    <a:gdLst>
                      <a:gd name="connsiteX0" fmla="*/ 1871 w 3430"/>
                      <a:gd name="connsiteY0" fmla="*/ 3397 h 3887"/>
                      <a:gd name="connsiteX1" fmla="*/ 1585 w 3430"/>
                      <a:gd name="connsiteY1" fmla="*/ 2444 h 3887"/>
                      <a:gd name="connsiteX2" fmla="*/ 1394 w 3430"/>
                      <a:gd name="connsiteY2" fmla="*/ 1492 h 3887"/>
                      <a:gd name="connsiteX3" fmla="*/ 251 w 3430"/>
                      <a:gd name="connsiteY3" fmla="*/ 1015 h 3887"/>
                      <a:gd name="connsiteX4" fmla="*/ 251 w 3430"/>
                      <a:gd name="connsiteY4" fmla="*/ 349 h 3887"/>
                      <a:gd name="connsiteX5" fmla="*/ 1585 w 3430"/>
                      <a:gd name="connsiteY5" fmla="*/ 63 h 3887"/>
                      <a:gd name="connsiteX6" fmla="*/ 3109 w 3430"/>
                      <a:gd name="connsiteY6" fmla="*/ 920 h 3887"/>
                      <a:gd name="connsiteX7" fmla="*/ 3395 w 3430"/>
                      <a:gd name="connsiteY7" fmla="*/ 2444 h 3887"/>
                      <a:gd name="connsiteX8" fmla="*/ 3013 w 3430"/>
                      <a:gd name="connsiteY8" fmla="*/ 3778 h 3887"/>
                      <a:gd name="connsiteX9" fmla="*/ 2061 w 3430"/>
                      <a:gd name="connsiteY9" fmla="*/ 3778 h 3887"/>
                      <a:gd name="connsiteX10" fmla="*/ 1871 w 3430"/>
                      <a:gd name="connsiteY10" fmla="*/ 3397 h 3887"/>
                      <a:gd name="connsiteX11" fmla="*/ 1871 w 3430"/>
                      <a:gd name="connsiteY11" fmla="*/ 3397 h 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430" h="3887">
                        <a:moveTo>
                          <a:pt x="1871" y="3397"/>
                        </a:moveTo>
                        <a:cubicBezTo>
                          <a:pt x="1871" y="3397"/>
                          <a:pt x="1489" y="2920"/>
                          <a:pt x="1585" y="2444"/>
                        </a:cubicBezTo>
                        <a:cubicBezTo>
                          <a:pt x="1585" y="1968"/>
                          <a:pt x="1585" y="1587"/>
                          <a:pt x="1394" y="1492"/>
                        </a:cubicBezTo>
                        <a:cubicBezTo>
                          <a:pt x="1204" y="1396"/>
                          <a:pt x="537" y="1301"/>
                          <a:pt x="251" y="1015"/>
                        </a:cubicBezTo>
                        <a:cubicBezTo>
                          <a:pt x="-35" y="825"/>
                          <a:pt x="-130" y="539"/>
                          <a:pt x="251" y="349"/>
                        </a:cubicBezTo>
                        <a:cubicBezTo>
                          <a:pt x="537" y="158"/>
                          <a:pt x="1204" y="-128"/>
                          <a:pt x="1585" y="63"/>
                        </a:cubicBezTo>
                        <a:cubicBezTo>
                          <a:pt x="1966" y="253"/>
                          <a:pt x="2823" y="444"/>
                          <a:pt x="3109" y="920"/>
                        </a:cubicBezTo>
                        <a:cubicBezTo>
                          <a:pt x="3395" y="1396"/>
                          <a:pt x="3490" y="1968"/>
                          <a:pt x="3395" y="2444"/>
                        </a:cubicBezTo>
                        <a:cubicBezTo>
                          <a:pt x="3299" y="2920"/>
                          <a:pt x="3680" y="3682"/>
                          <a:pt x="3013" y="3778"/>
                        </a:cubicBezTo>
                        <a:cubicBezTo>
                          <a:pt x="2442" y="3873"/>
                          <a:pt x="2156" y="3968"/>
                          <a:pt x="2061" y="3778"/>
                        </a:cubicBezTo>
                        <a:cubicBezTo>
                          <a:pt x="1966" y="3587"/>
                          <a:pt x="1871" y="3397"/>
                          <a:pt x="1871" y="3397"/>
                        </a:cubicBezTo>
                        <a:lnTo>
                          <a:pt x="1871" y="339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2" name="任意多边形: 形状 1951"/>
                  <p:cNvSpPr/>
                  <p:nvPr/>
                </p:nvSpPr>
                <p:spPr>
                  <a:xfrm>
                    <a:off x="6450665" y="4348385"/>
                    <a:ext cx="3715" cy="3756"/>
                  </a:xfrm>
                  <a:custGeom>
                    <a:avLst/>
                    <a:gdLst>
                      <a:gd name="connsiteX0" fmla="*/ 331 w 3715"/>
                      <a:gd name="connsiteY0" fmla="*/ 2825 h 3756"/>
                      <a:gd name="connsiteX1" fmla="*/ 45 w 3715"/>
                      <a:gd name="connsiteY1" fmla="*/ 2063 h 3756"/>
                      <a:gd name="connsiteX2" fmla="*/ 902 w 3715"/>
                      <a:gd name="connsiteY2" fmla="*/ 1301 h 3756"/>
                      <a:gd name="connsiteX3" fmla="*/ 1474 w 3715"/>
                      <a:gd name="connsiteY3" fmla="*/ 158 h 3756"/>
                      <a:gd name="connsiteX4" fmla="*/ 2331 w 3715"/>
                      <a:gd name="connsiteY4" fmla="*/ 63 h 3756"/>
                      <a:gd name="connsiteX5" fmla="*/ 3093 w 3715"/>
                      <a:gd name="connsiteY5" fmla="*/ 253 h 3756"/>
                      <a:gd name="connsiteX6" fmla="*/ 3664 w 3715"/>
                      <a:gd name="connsiteY6" fmla="*/ 1110 h 3756"/>
                      <a:gd name="connsiteX7" fmla="*/ 3283 w 3715"/>
                      <a:gd name="connsiteY7" fmla="*/ 1872 h 3756"/>
                      <a:gd name="connsiteX8" fmla="*/ 2807 w 3715"/>
                      <a:gd name="connsiteY8" fmla="*/ 3301 h 3756"/>
                      <a:gd name="connsiteX9" fmla="*/ 2045 w 3715"/>
                      <a:gd name="connsiteY9" fmla="*/ 3682 h 3756"/>
                      <a:gd name="connsiteX10" fmla="*/ 1283 w 3715"/>
                      <a:gd name="connsiteY10" fmla="*/ 3587 h 3756"/>
                      <a:gd name="connsiteX11" fmla="*/ 616 w 3715"/>
                      <a:gd name="connsiteY11" fmla="*/ 3492 h 3756"/>
                      <a:gd name="connsiteX12" fmla="*/ 331 w 3715"/>
                      <a:gd name="connsiteY12" fmla="*/ 2825 h 3756"/>
                      <a:gd name="connsiteX13" fmla="*/ 331 w 3715"/>
                      <a:gd name="connsiteY13" fmla="*/ 2825 h 3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15" h="3756">
                        <a:moveTo>
                          <a:pt x="331" y="2825"/>
                        </a:moveTo>
                        <a:cubicBezTo>
                          <a:pt x="331" y="2825"/>
                          <a:pt x="-145" y="2253"/>
                          <a:pt x="45" y="2063"/>
                        </a:cubicBezTo>
                        <a:cubicBezTo>
                          <a:pt x="236" y="1968"/>
                          <a:pt x="712" y="1587"/>
                          <a:pt x="902" y="1301"/>
                        </a:cubicBezTo>
                        <a:cubicBezTo>
                          <a:pt x="1093" y="1015"/>
                          <a:pt x="1188" y="444"/>
                          <a:pt x="1474" y="158"/>
                        </a:cubicBezTo>
                        <a:cubicBezTo>
                          <a:pt x="1760" y="-33"/>
                          <a:pt x="2140" y="-33"/>
                          <a:pt x="2331" y="63"/>
                        </a:cubicBezTo>
                        <a:cubicBezTo>
                          <a:pt x="2522" y="253"/>
                          <a:pt x="2712" y="253"/>
                          <a:pt x="3093" y="253"/>
                        </a:cubicBezTo>
                        <a:cubicBezTo>
                          <a:pt x="3474" y="253"/>
                          <a:pt x="3855" y="634"/>
                          <a:pt x="3664" y="1110"/>
                        </a:cubicBezTo>
                        <a:cubicBezTo>
                          <a:pt x="3474" y="1587"/>
                          <a:pt x="3283" y="1491"/>
                          <a:pt x="3283" y="1872"/>
                        </a:cubicBezTo>
                        <a:cubicBezTo>
                          <a:pt x="3283" y="2253"/>
                          <a:pt x="3093" y="2920"/>
                          <a:pt x="2807" y="3301"/>
                        </a:cubicBezTo>
                        <a:cubicBezTo>
                          <a:pt x="2522" y="3682"/>
                          <a:pt x="2331" y="3872"/>
                          <a:pt x="2045" y="3682"/>
                        </a:cubicBezTo>
                        <a:cubicBezTo>
                          <a:pt x="1760" y="3587"/>
                          <a:pt x="1664" y="3492"/>
                          <a:pt x="1283" y="3587"/>
                        </a:cubicBezTo>
                        <a:cubicBezTo>
                          <a:pt x="902" y="3777"/>
                          <a:pt x="807" y="3777"/>
                          <a:pt x="616" y="3492"/>
                        </a:cubicBezTo>
                        <a:cubicBezTo>
                          <a:pt x="521" y="3492"/>
                          <a:pt x="331" y="2825"/>
                          <a:pt x="331" y="2825"/>
                        </a:cubicBezTo>
                        <a:lnTo>
                          <a:pt x="331" y="2825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3" name="任意多边形: 形状 1952"/>
                  <p:cNvSpPr/>
                  <p:nvPr/>
                </p:nvSpPr>
                <p:spPr>
                  <a:xfrm>
                    <a:off x="6451934" y="4375273"/>
                    <a:ext cx="1824" cy="3047"/>
                  </a:xfrm>
                  <a:custGeom>
                    <a:avLst/>
                    <a:gdLst>
                      <a:gd name="connsiteX0" fmla="*/ 1444 w 1824"/>
                      <a:gd name="connsiteY0" fmla="*/ 1654 h 3047"/>
                      <a:gd name="connsiteX1" fmla="*/ 586 w 1824"/>
                      <a:gd name="connsiteY1" fmla="*/ 2797 h 3047"/>
                      <a:gd name="connsiteX2" fmla="*/ 15 w 1824"/>
                      <a:gd name="connsiteY2" fmla="*/ 2797 h 3047"/>
                      <a:gd name="connsiteX3" fmla="*/ 777 w 1824"/>
                      <a:gd name="connsiteY3" fmla="*/ 1749 h 3047"/>
                      <a:gd name="connsiteX4" fmla="*/ 1158 w 1824"/>
                      <a:gd name="connsiteY4" fmla="*/ 415 h 3047"/>
                      <a:gd name="connsiteX5" fmla="*/ 1539 w 1824"/>
                      <a:gd name="connsiteY5" fmla="*/ 34 h 3047"/>
                      <a:gd name="connsiteX6" fmla="*/ 1825 w 1824"/>
                      <a:gd name="connsiteY6" fmla="*/ 892 h 3047"/>
                      <a:gd name="connsiteX7" fmla="*/ 1444 w 1824"/>
                      <a:gd name="connsiteY7" fmla="*/ 1654 h 3047"/>
                      <a:gd name="connsiteX8" fmla="*/ 1444 w 1824"/>
                      <a:gd name="connsiteY8" fmla="*/ 1654 h 3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24" h="3047">
                        <a:moveTo>
                          <a:pt x="1444" y="1654"/>
                        </a:moveTo>
                        <a:cubicBezTo>
                          <a:pt x="1444" y="1654"/>
                          <a:pt x="967" y="2511"/>
                          <a:pt x="586" y="2797"/>
                        </a:cubicBezTo>
                        <a:cubicBezTo>
                          <a:pt x="301" y="3082"/>
                          <a:pt x="-80" y="3178"/>
                          <a:pt x="15" y="2797"/>
                        </a:cubicBezTo>
                        <a:cubicBezTo>
                          <a:pt x="110" y="2416"/>
                          <a:pt x="682" y="2320"/>
                          <a:pt x="777" y="1749"/>
                        </a:cubicBezTo>
                        <a:cubicBezTo>
                          <a:pt x="872" y="1273"/>
                          <a:pt x="1253" y="701"/>
                          <a:pt x="1158" y="415"/>
                        </a:cubicBezTo>
                        <a:cubicBezTo>
                          <a:pt x="1063" y="34"/>
                          <a:pt x="1349" y="-61"/>
                          <a:pt x="1539" y="34"/>
                        </a:cubicBezTo>
                        <a:cubicBezTo>
                          <a:pt x="1729" y="225"/>
                          <a:pt x="1825" y="511"/>
                          <a:pt x="1825" y="892"/>
                        </a:cubicBezTo>
                        <a:cubicBezTo>
                          <a:pt x="1634" y="1273"/>
                          <a:pt x="1444" y="1654"/>
                          <a:pt x="1444" y="1654"/>
                        </a:cubicBezTo>
                        <a:lnTo>
                          <a:pt x="1444" y="165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4" name="任意多边形: 形状 1953"/>
                  <p:cNvSpPr/>
                  <p:nvPr/>
                </p:nvSpPr>
                <p:spPr>
                  <a:xfrm>
                    <a:off x="6537529" y="4306513"/>
                    <a:ext cx="6121" cy="6553"/>
                  </a:xfrm>
                  <a:custGeom>
                    <a:avLst/>
                    <a:gdLst>
                      <a:gd name="connsiteX0" fmla="*/ 1574 w 6121"/>
                      <a:gd name="connsiteY0" fmla="*/ 2977 h 6553"/>
                      <a:gd name="connsiteX1" fmla="*/ 1288 w 6121"/>
                      <a:gd name="connsiteY1" fmla="*/ 2501 h 6553"/>
                      <a:gd name="connsiteX2" fmla="*/ 2812 w 6121"/>
                      <a:gd name="connsiteY2" fmla="*/ 1834 h 6553"/>
                      <a:gd name="connsiteX3" fmla="*/ 2907 w 6121"/>
                      <a:gd name="connsiteY3" fmla="*/ 1072 h 6553"/>
                      <a:gd name="connsiteX4" fmla="*/ 5003 w 6121"/>
                      <a:gd name="connsiteY4" fmla="*/ 24 h 6553"/>
                      <a:gd name="connsiteX5" fmla="*/ 6050 w 6121"/>
                      <a:gd name="connsiteY5" fmla="*/ 500 h 6553"/>
                      <a:gd name="connsiteX6" fmla="*/ 5479 w 6121"/>
                      <a:gd name="connsiteY6" fmla="*/ 1739 h 6553"/>
                      <a:gd name="connsiteX7" fmla="*/ 4812 w 6121"/>
                      <a:gd name="connsiteY7" fmla="*/ 2977 h 6553"/>
                      <a:gd name="connsiteX8" fmla="*/ 5574 w 6121"/>
                      <a:gd name="connsiteY8" fmla="*/ 3263 h 6553"/>
                      <a:gd name="connsiteX9" fmla="*/ 5955 w 6121"/>
                      <a:gd name="connsiteY9" fmla="*/ 3644 h 6553"/>
                      <a:gd name="connsiteX10" fmla="*/ 5384 w 6121"/>
                      <a:gd name="connsiteY10" fmla="*/ 4025 h 6553"/>
                      <a:gd name="connsiteX11" fmla="*/ 4336 w 6121"/>
                      <a:gd name="connsiteY11" fmla="*/ 4691 h 6553"/>
                      <a:gd name="connsiteX12" fmla="*/ 3193 w 6121"/>
                      <a:gd name="connsiteY12" fmla="*/ 4882 h 6553"/>
                      <a:gd name="connsiteX13" fmla="*/ 1383 w 6121"/>
                      <a:gd name="connsiteY13" fmla="*/ 5073 h 6553"/>
                      <a:gd name="connsiteX14" fmla="*/ 1193 w 6121"/>
                      <a:gd name="connsiteY14" fmla="*/ 5835 h 6553"/>
                      <a:gd name="connsiteX15" fmla="*/ 1288 w 6121"/>
                      <a:gd name="connsiteY15" fmla="*/ 6406 h 6553"/>
                      <a:gd name="connsiteX16" fmla="*/ 50 w 6121"/>
                      <a:gd name="connsiteY16" fmla="*/ 6120 h 6553"/>
                      <a:gd name="connsiteX17" fmla="*/ 431 w 6121"/>
                      <a:gd name="connsiteY17" fmla="*/ 4406 h 6553"/>
                      <a:gd name="connsiteX18" fmla="*/ 1669 w 6121"/>
                      <a:gd name="connsiteY18" fmla="*/ 3739 h 6553"/>
                      <a:gd name="connsiteX19" fmla="*/ 2240 w 6121"/>
                      <a:gd name="connsiteY19" fmla="*/ 2977 h 6553"/>
                      <a:gd name="connsiteX20" fmla="*/ 1574 w 6121"/>
                      <a:gd name="connsiteY20" fmla="*/ 2977 h 6553"/>
                      <a:gd name="connsiteX21" fmla="*/ 1574 w 6121"/>
                      <a:gd name="connsiteY21" fmla="*/ 2977 h 6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6121" h="6553">
                        <a:moveTo>
                          <a:pt x="1574" y="2977"/>
                        </a:moveTo>
                        <a:cubicBezTo>
                          <a:pt x="1574" y="2977"/>
                          <a:pt x="907" y="2596"/>
                          <a:pt x="1288" y="2501"/>
                        </a:cubicBezTo>
                        <a:cubicBezTo>
                          <a:pt x="1669" y="2406"/>
                          <a:pt x="3098" y="2120"/>
                          <a:pt x="2812" y="1834"/>
                        </a:cubicBezTo>
                        <a:cubicBezTo>
                          <a:pt x="2526" y="1548"/>
                          <a:pt x="2145" y="1358"/>
                          <a:pt x="2907" y="1072"/>
                        </a:cubicBezTo>
                        <a:cubicBezTo>
                          <a:pt x="3669" y="691"/>
                          <a:pt x="4526" y="120"/>
                          <a:pt x="5003" y="24"/>
                        </a:cubicBezTo>
                        <a:cubicBezTo>
                          <a:pt x="5384" y="-71"/>
                          <a:pt x="5860" y="120"/>
                          <a:pt x="6050" y="500"/>
                        </a:cubicBezTo>
                        <a:cubicBezTo>
                          <a:pt x="6241" y="882"/>
                          <a:pt x="6050" y="1453"/>
                          <a:pt x="5479" y="1739"/>
                        </a:cubicBezTo>
                        <a:cubicBezTo>
                          <a:pt x="4907" y="2024"/>
                          <a:pt x="4526" y="2691"/>
                          <a:pt x="4812" y="2977"/>
                        </a:cubicBezTo>
                        <a:cubicBezTo>
                          <a:pt x="5098" y="3263"/>
                          <a:pt x="5098" y="3263"/>
                          <a:pt x="5574" y="3263"/>
                        </a:cubicBezTo>
                        <a:cubicBezTo>
                          <a:pt x="6050" y="3263"/>
                          <a:pt x="6050" y="3358"/>
                          <a:pt x="5955" y="3644"/>
                        </a:cubicBezTo>
                        <a:cubicBezTo>
                          <a:pt x="5860" y="3929"/>
                          <a:pt x="5860" y="4025"/>
                          <a:pt x="5384" y="4025"/>
                        </a:cubicBezTo>
                        <a:cubicBezTo>
                          <a:pt x="4907" y="4025"/>
                          <a:pt x="4526" y="4406"/>
                          <a:pt x="4336" y="4691"/>
                        </a:cubicBezTo>
                        <a:cubicBezTo>
                          <a:pt x="4146" y="4977"/>
                          <a:pt x="3955" y="4977"/>
                          <a:pt x="3193" y="4882"/>
                        </a:cubicBezTo>
                        <a:cubicBezTo>
                          <a:pt x="2431" y="4787"/>
                          <a:pt x="1764" y="4787"/>
                          <a:pt x="1383" y="5073"/>
                        </a:cubicBezTo>
                        <a:cubicBezTo>
                          <a:pt x="907" y="5358"/>
                          <a:pt x="716" y="5644"/>
                          <a:pt x="1193" y="5835"/>
                        </a:cubicBezTo>
                        <a:cubicBezTo>
                          <a:pt x="1669" y="6120"/>
                          <a:pt x="1955" y="6216"/>
                          <a:pt x="1288" y="6406"/>
                        </a:cubicBezTo>
                        <a:cubicBezTo>
                          <a:pt x="621" y="6597"/>
                          <a:pt x="145" y="6692"/>
                          <a:pt x="50" y="6120"/>
                        </a:cubicBezTo>
                        <a:cubicBezTo>
                          <a:pt x="-45" y="5644"/>
                          <a:pt x="-45" y="4882"/>
                          <a:pt x="431" y="4406"/>
                        </a:cubicBezTo>
                        <a:cubicBezTo>
                          <a:pt x="907" y="4025"/>
                          <a:pt x="1193" y="3929"/>
                          <a:pt x="1669" y="3739"/>
                        </a:cubicBezTo>
                        <a:cubicBezTo>
                          <a:pt x="2145" y="3549"/>
                          <a:pt x="2622" y="2977"/>
                          <a:pt x="2240" y="2977"/>
                        </a:cubicBezTo>
                        <a:cubicBezTo>
                          <a:pt x="1859" y="2977"/>
                          <a:pt x="1574" y="2977"/>
                          <a:pt x="1574" y="2977"/>
                        </a:cubicBezTo>
                        <a:lnTo>
                          <a:pt x="1574" y="2977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5" name="任意多边形: 形状 1954"/>
                  <p:cNvSpPr/>
                  <p:nvPr/>
                </p:nvSpPr>
                <p:spPr>
                  <a:xfrm>
                    <a:off x="6545315" y="4303013"/>
                    <a:ext cx="7610" cy="10440"/>
                  </a:xfrm>
                  <a:custGeom>
                    <a:avLst/>
                    <a:gdLst>
                      <a:gd name="connsiteX0" fmla="*/ 2932 w 7610"/>
                      <a:gd name="connsiteY0" fmla="*/ 4572 h 10440"/>
                      <a:gd name="connsiteX1" fmla="*/ 2074 w 7610"/>
                      <a:gd name="connsiteY1" fmla="*/ 4858 h 10440"/>
                      <a:gd name="connsiteX2" fmla="*/ 645 w 7610"/>
                      <a:gd name="connsiteY2" fmla="*/ 5144 h 10440"/>
                      <a:gd name="connsiteX3" fmla="*/ 265 w 7610"/>
                      <a:gd name="connsiteY3" fmla="*/ 3620 h 10440"/>
                      <a:gd name="connsiteX4" fmla="*/ 2074 w 7610"/>
                      <a:gd name="connsiteY4" fmla="*/ 2381 h 10440"/>
                      <a:gd name="connsiteX5" fmla="*/ 2741 w 7610"/>
                      <a:gd name="connsiteY5" fmla="*/ 2762 h 10440"/>
                      <a:gd name="connsiteX6" fmla="*/ 3408 w 7610"/>
                      <a:gd name="connsiteY6" fmla="*/ 1619 h 10440"/>
                      <a:gd name="connsiteX7" fmla="*/ 2836 w 7610"/>
                      <a:gd name="connsiteY7" fmla="*/ 953 h 10440"/>
                      <a:gd name="connsiteX8" fmla="*/ 3503 w 7610"/>
                      <a:gd name="connsiteY8" fmla="*/ 572 h 10440"/>
                      <a:gd name="connsiteX9" fmla="*/ 4456 w 7610"/>
                      <a:gd name="connsiteY9" fmla="*/ 667 h 10440"/>
                      <a:gd name="connsiteX10" fmla="*/ 6551 w 7610"/>
                      <a:gd name="connsiteY10" fmla="*/ 0 h 10440"/>
                      <a:gd name="connsiteX11" fmla="*/ 7599 w 7610"/>
                      <a:gd name="connsiteY11" fmla="*/ 667 h 10440"/>
                      <a:gd name="connsiteX12" fmla="*/ 6170 w 7610"/>
                      <a:gd name="connsiteY12" fmla="*/ 1810 h 10440"/>
                      <a:gd name="connsiteX13" fmla="*/ 5027 w 7610"/>
                      <a:gd name="connsiteY13" fmla="*/ 2667 h 10440"/>
                      <a:gd name="connsiteX14" fmla="*/ 4646 w 7610"/>
                      <a:gd name="connsiteY14" fmla="*/ 4667 h 10440"/>
                      <a:gd name="connsiteX15" fmla="*/ 5122 w 7610"/>
                      <a:gd name="connsiteY15" fmla="*/ 5906 h 10440"/>
                      <a:gd name="connsiteX16" fmla="*/ 4360 w 7610"/>
                      <a:gd name="connsiteY16" fmla="*/ 7715 h 10440"/>
                      <a:gd name="connsiteX17" fmla="*/ 5122 w 7610"/>
                      <a:gd name="connsiteY17" fmla="*/ 9144 h 10440"/>
                      <a:gd name="connsiteX18" fmla="*/ 4360 w 7610"/>
                      <a:gd name="connsiteY18" fmla="*/ 9620 h 10440"/>
                      <a:gd name="connsiteX19" fmla="*/ 3408 w 7610"/>
                      <a:gd name="connsiteY19" fmla="*/ 10382 h 10440"/>
                      <a:gd name="connsiteX20" fmla="*/ 2360 w 7610"/>
                      <a:gd name="connsiteY20" fmla="*/ 9335 h 10440"/>
                      <a:gd name="connsiteX21" fmla="*/ 2836 w 7610"/>
                      <a:gd name="connsiteY21" fmla="*/ 8001 h 10440"/>
                      <a:gd name="connsiteX22" fmla="*/ 2169 w 7610"/>
                      <a:gd name="connsiteY22" fmla="*/ 8192 h 10440"/>
                      <a:gd name="connsiteX23" fmla="*/ 1408 w 7610"/>
                      <a:gd name="connsiteY23" fmla="*/ 8382 h 10440"/>
                      <a:gd name="connsiteX24" fmla="*/ 2360 w 7610"/>
                      <a:gd name="connsiteY24" fmla="*/ 6191 h 10440"/>
                      <a:gd name="connsiteX25" fmla="*/ 3408 w 7610"/>
                      <a:gd name="connsiteY25" fmla="*/ 5715 h 10440"/>
                      <a:gd name="connsiteX26" fmla="*/ 3598 w 7610"/>
                      <a:gd name="connsiteY26" fmla="*/ 4667 h 10440"/>
                      <a:gd name="connsiteX27" fmla="*/ 2932 w 7610"/>
                      <a:gd name="connsiteY27" fmla="*/ 4572 h 10440"/>
                      <a:gd name="connsiteX28" fmla="*/ 2932 w 7610"/>
                      <a:gd name="connsiteY28" fmla="*/ 4572 h 10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7610" h="10440">
                        <a:moveTo>
                          <a:pt x="2932" y="4572"/>
                        </a:moveTo>
                        <a:cubicBezTo>
                          <a:pt x="2932" y="4572"/>
                          <a:pt x="2169" y="4572"/>
                          <a:pt x="2074" y="4858"/>
                        </a:cubicBezTo>
                        <a:cubicBezTo>
                          <a:pt x="1979" y="5239"/>
                          <a:pt x="1312" y="5620"/>
                          <a:pt x="645" y="5144"/>
                        </a:cubicBezTo>
                        <a:cubicBezTo>
                          <a:pt x="-21" y="4667"/>
                          <a:pt x="-212" y="4286"/>
                          <a:pt x="265" y="3620"/>
                        </a:cubicBezTo>
                        <a:cubicBezTo>
                          <a:pt x="741" y="2953"/>
                          <a:pt x="1598" y="2286"/>
                          <a:pt x="2074" y="2381"/>
                        </a:cubicBezTo>
                        <a:cubicBezTo>
                          <a:pt x="2551" y="2477"/>
                          <a:pt x="2360" y="3048"/>
                          <a:pt x="2741" y="2762"/>
                        </a:cubicBezTo>
                        <a:cubicBezTo>
                          <a:pt x="3122" y="2477"/>
                          <a:pt x="3789" y="1810"/>
                          <a:pt x="3408" y="1619"/>
                        </a:cubicBezTo>
                        <a:cubicBezTo>
                          <a:pt x="3027" y="1429"/>
                          <a:pt x="2741" y="1429"/>
                          <a:pt x="2836" y="953"/>
                        </a:cubicBezTo>
                        <a:cubicBezTo>
                          <a:pt x="2932" y="476"/>
                          <a:pt x="3312" y="286"/>
                          <a:pt x="3503" y="572"/>
                        </a:cubicBezTo>
                        <a:cubicBezTo>
                          <a:pt x="3598" y="857"/>
                          <a:pt x="3789" y="1048"/>
                          <a:pt x="4456" y="667"/>
                        </a:cubicBezTo>
                        <a:cubicBezTo>
                          <a:pt x="5122" y="286"/>
                          <a:pt x="5884" y="0"/>
                          <a:pt x="6551" y="0"/>
                        </a:cubicBezTo>
                        <a:cubicBezTo>
                          <a:pt x="7218" y="0"/>
                          <a:pt x="7694" y="191"/>
                          <a:pt x="7599" y="667"/>
                        </a:cubicBezTo>
                        <a:cubicBezTo>
                          <a:pt x="7503" y="1143"/>
                          <a:pt x="6932" y="1619"/>
                          <a:pt x="6170" y="1810"/>
                        </a:cubicBezTo>
                        <a:cubicBezTo>
                          <a:pt x="5408" y="2000"/>
                          <a:pt x="5313" y="2096"/>
                          <a:pt x="5027" y="2667"/>
                        </a:cubicBezTo>
                        <a:cubicBezTo>
                          <a:pt x="4741" y="3334"/>
                          <a:pt x="4170" y="4191"/>
                          <a:pt x="4646" y="4667"/>
                        </a:cubicBezTo>
                        <a:cubicBezTo>
                          <a:pt x="5027" y="5144"/>
                          <a:pt x="5408" y="5525"/>
                          <a:pt x="5122" y="5906"/>
                        </a:cubicBezTo>
                        <a:cubicBezTo>
                          <a:pt x="4836" y="6287"/>
                          <a:pt x="4265" y="7334"/>
                          <a:pt x="4360" y="7715"/>
                        </a:cubicBezTo>
                        <a:cubicBezTo>
                          <a:pt x="4456" y="8096"/>
                          <a:pt x="5408" y="8763"/>
                          <a:pt x="5122" y="9144"/>
                        </a:cubicBezTo>
                        <a:cubicBezTo>
                          <a:pt x="4932" y="9525"/>
                          <a:pt x="4741" y="9525"/>
                          <a:pt x="4360" y="9620"/>
                        </a:cubicBezTo>
                        <a:cubicBezTo>
                          <a:pt x="4075" y="9811"/>
                          <a:pt x="3693" y="10668"/>
                          <a:pt x="3408" y="10382"/>
                        </a:cubicBezTo>
                        <a:cubicBezTo>
                          <a:pt x="3122" y="10097"/>
                          <a:pt x="2360" y="9716"/>
                          <a:pt x="2360" y="9335"/>
                        </a:cubicBezTo>
                        <a:cubicBezTo>
                          <a:pt x="2360" y="8954"/>
                          <a:pt x="3217" y="8096"/>
                          <a:pt x="2836" y="8001"/>
                        </a:cubicBezTo>
                        <a:cubicBezTo>
                          <a:pt x="2551" y="7906"/>
                          <a:pt x="2360" y="7811"/>
                          <a:pt x="2169" y="8192"/>
                        </a:cubicBezTo>
                        <a:cubicBezTo>
                          <a:pt x="1979" y="8573"/>
                          <a:pt x="1408" y="8763"/>
                          <a:pt x="1408" y="8382"/>
                        </a:cubicBezTo>
                        <a:cubicBezTo>
                          <a:pt x="1408" y="8001"/>
                          <a:pt x="1979" y="6191"/>
                          <a:pt x="2360" y="6191"/>
                        </a:cubicBezTo>
                        <a:cubicBezTo>
                          <a:pt x="2741" y="6191"/>
                          <a:pt x="3217" y="6191"/>
                          <a:pt x="3408" y="5715"/>
                        </a:cubicBezTo>
                        <a:cubicBezTo>
                          <a:pt x="3693" y="5239"/>
                          <a:pt x="3789" y="4667"/>
                          <a:pt x="3598" y="4667"/>
                        </a:cubicBezTo>
                        <a:cubicBezTo>
                          <a:pt x="3408" y="4572"/>
                          <a:pt x="2932" y="4572"/>
                          <a:pt x="2932" y="4572"/>
                        </a:cubicBezTo>
                        <a:lnTo>
                          <a:pt x="2932" y="4572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6" name="任意多边形: 形状 1955"/>
                  <p:cNvSpPr/>
                  <p:nvPr/>
                </p:nvSpPr>
                <p:spPr>
                  <a:xfrm>
                    <a:off x="6558142" y="4297203"/>
                    <a:ext cx="1877" cy="1981"/>
                  </a:xfrm>
                  <a:custGeom>
                    <a:avLst/>
                    <a:gdLst>
                      <a:gd name="connsiteX0" fmla="*/ 487 w 1877"/>
                      <a:gd name="connsiteY0" fmla="*/ 1238 h 1981"/>
                      <a:gd name="connsiteX1" fmla="*/ 11 w 1877"/>
                      <a:gd name="connsiteY1" fmla="*/ 667 h 1981"/>
                      <a:gd name="connsiteX2" fmla="*/ 963 w 1877"/>
                      <a:gd name="connsiteY2" fmla="*/ 0 h 1981"/>
                      <a:gd name="connsiteX3" fmla="*/ 1820 w 1877"/>
                      <a:gd name="connsiteY3" fmla="*/ 476 h 1981"/>
                      <a:gd name="connsiteX4" fmla="*/ 1630 w 1877"/>
                      <a:gd name="connsiteY4" fmla="*/ 1429 h 1981"/>
                      <a:gd name="connsiteX5" fmla="*/ 963 w 1877"/>
                      <a:gd name="connsiteY5" fmla="*/ 1619 h 1981"/>
                      <a:gd name="connsiteX6" fmla="*/ 582 w 1877"/>
                      <a:gd name="connsiteY6" fmla="*/ 1905 h 1981"/>
                      <a:gd name="connsiteX7" fmla="*/ 487 w 1877"/>
                      <a:gd name="connsiteY7" fmla="*/ 1238 h 1981"/>
                      <a:gd name="connsiteX8" fmla="*/ 487 w 1877"/>
                      <a:gd name="connsiteY8" fmla="*/ 1238 h 1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77" h="1981">
                        <a:moveTo>
                          <a:pt x="487" y="1238"/>
                        </a:moveTo>
                        <a:cubicBezTo>
                          <a:pt x="487" y="1238"/>
                          <a:pt x="-84" y="953"/>
                          <a:pt x="11" y="667"/>
                        </a:cubicBezTo>
                        <a:cubicBezTo>
                          <a:pt x="106" y="476"/>
                          <a:pt x="773" y="0"/>
                          <a:pt x="963" y="0"/>
                        </a:cubicBezTo>
                        <a:cubicBezTo>
                          <a:pt x="1249" y="0"/>
                          <a:pt x="1725" y="0"/>
                          <a:pt x="1820" y="476"/>
                        </a:cubicBezTo>
                        <a:cubicBezTo>
                          <a:pt x="1916" y="953"/>
                          <a:pt x="1916" y="1429"/>
                          <a:pt x="1630" y="1429"/>
                        </a:cubicBezTo>
                        <a:cubicBezTo>
                          <a:pt x="1249" y="1429"/>
                          <a:pt x="1059" y="1333"/>
                          <a:pt x="963" y="1619"/>
                        </a:cubicBezTo>
                        <a:cubicBezTo>
                          <a:pt x="868" y="1905"/>
                          <a:pt x="677" y="2096"/>
                          <a:pt x="582" y="1905"/>
                        </a:cubicBezTo>
                        <a:cubicBezTo>
                          <a:pt x="582" y="1619"/>
                          <a:pt x="487" y="1238"/>
                          <a:pt x="487" y="1238"/>
                        </a:cubicBezTo>
                        <a:lnTo>
                          <a:pt x="487" y="1238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7" name="任意多边形: 形状 1956"/>
                  <p:cNvSpPr/>
                  <p:nvPr/>
                </p:nvSpPr>
                <p:spPr>
                  <a:xfrm>
                    <a:off x="6563906" y="4297191"/>
                    <a:ext cx="2914" cy="2012"/>
                  </a:xfrm>
                  <a:custGeom>
                    <a:avLst/>
                    <a:gdLst>
                      <a:gd name="connsiteX0" fmla="*/ 57 w 2914"/>
                      <a:gd name="connsiteY0" fmla="*/ 1250 h 2012"/>
                      <a:gd name="connsiteX1" fmla="*/ 247 w 2914"/>
                      <a:gd name="connsiteY1" fmla="*/ 202 h 2012"/>
                      <a:gd name="connsiteX2" fmla="*/ 1010 w 2914"/>
                      <a:gd name="connsiteY2" fmla="*/ 298 h 2012"/>
                      <a:gd name="connsiteX3" fmla="*/ 1676 w 2914"/>
                      <a:gd name="connsiteY3" fmla="*/ 202 h 2012"/>
                      <a:gd name="connsiteX4" fmla="*/ 2248 w 2914"/>
                      <a:gd name="connsiteY4" fmla="*/ 488 h 2012"/>
                      <a:gd name="connsiteX5" fmla="*/ 2914 w 2914"/>
                      <a:gd name="connsiteY5" fmla="*/ 202 h 2012"/>
                      <a:gd name="connsiteX6" fmla="*/ 2534 w 2914"/>
                      <a:gd name="connsiteY6" fmla="*/ 1250 h 2012"/>
                      <a:gd name="connsiteX7" fmla="*/ 1295 w 2914"/>
                      <a:gd name="connsiteY7" fmla="*/ 1060 h 2012"/>
                      <a:gd name="connsiteX8" fmla="*/ 533 w 2914"/>
                      <a:gd name="connsiteY8" fmla="*/ 2012 h 2012"/>
                      <a:gd name="connsiteX9" fmla="*/ 57 w 2914"/>
                      <a:gd name="connsiteY9" fmla="*/ 1250 h 2012"/>
                      <a:gd name="connsiteX10" fmla="*/ 57 w 2914"/>
                      <a:gd name="connsiteY10" fmla="*/ 1250 h 2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14" h="2012">
                        <a:moveTo>
                          <a:pt x="57" y="1250"/>
                        </a:moveTo>
                        <a:cubicBezTo>
                          <a:pt x="-38" y="964"/>
                          <a:pt x="-38" y="-83"/>
                          <a:pt x="247" y="202"/>
                        </a:cubicBezTo>
                        <a:cubicBezTo>
                          <a:pt x="533" y="488"/>
                          <a:pt x="819" y="583"/>
                          <a:pt x="1010" y="298"/>
                        </a:cubicBezTo>
                        <a:cubicBezTo>
                          <a:pt x="1200" y="107"/>
                          <a:pt x="1676" y="-179"/>
                          <a:pt x="1676" y="202"/>
                        </a:cubicBezTo>
                        <a:cubicBezTo>
                          <a:pt x="1676" y="583"/>
                          <a:pt x="1962" y="774"/>
                          <a:pt x="2248" y="488"/>
                        </a:cubicBezTo>
                        <a:cubicBezTo>
                          <a:pt x="2534" y="202"/>
                          <a:pt x="2914" y="-274"/>
                          <a:pt x="2914" y="202"/>
                        </a:cubicBezTo>
                        <a:cubicBezTo>
                          <a:pt x="2914" y="774"/>
                          <a:pt x="2914" y="1250"/>
                          <a:pt x="2534" y="1250"/>
                        </a:cubicBezTo>
                        <a:cubicBezTo>
                          <a:pt x="2153" y="1250"/>
                          <a:pt x="1486" y="869"/>
                          <a:pt x="1295" y="1060"/>
                        </a:cubicBezTo>
                        <a:cubicBezTo>
                          <a:pt x="1010" y="1250"/>
                          <a:pt x="819" y="2012"/>
                          <a:pt x="533" y="2012"/>
                        </a:cubicBezTo>
                        <a:cubicBezTo>
                          <a:pt x="247" y="1917"/>
                          <a:pt x="247" y="1536"/>
                          <a:pt x="57" y="1250"/>
                        </a:cubicBezTo>
                        <a:lnTo>
                          <a:pt x="57" y="1250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8" name="任意多边形: 形状 1957"/>
                  <p:cNvSpPr/>
                  <p:nvPr/>
                </p:nvSpPr>
                <p:spPr>
                  <a:xfrm>
                    <a:off x="6563296" y="4294212"/>
                    <a:ext cx="1439" cy="1816"/>
                  </a:xfrm>
                  <a:custGeom>
                    <a:avLst/>
                    <a:gdLst>
                      <a:gd name="connsiteX0" fmla="*/ 1429 w 1439"/>
                      <a:gd name="connsiteY0" fmla="*/ 705 h 1816"/>
                      <a:gd name="connsiteX1" fmla="*/ 1143 w 1439"/>
                      <a:gd name="connsiteY1" fmla="*/ 1181 h 1816"/>
                      <a:gd name="connsiteX2" fmla="*/ 0 w 1439"/>
                      <a:gd name="connsiteY2" fmla="*/ 1753 h 1816"/>
                      <a:gd name="connsiteX3" fmla="*/ 286 w 1439"/>
                      <a:gd name="connsiteY3" fmla="*/ 1086 h 1816"/>
                      <a:gd name="connsiteX4" fmla="*/ 571 w 1439"/>
                      <a:gd name="connsiteY4" fmla="*/ 610 h 1816"/>
                      <a:gd name="connsiteX5" fmla="*/ 1143 w 1439"/>
                      <a:gd name="connsiteY5" fmla="*/ 38 h 1816"/>
                      <a:gd name="connsiteX6" fmla="*/ 1429 w 1439"/>
                      <a:gd name="connsiteY6" fmla="*/ 705 h 1816"/>
                      <a:gd name="connsiteX7" fmla="*/ 1429 w 1439"/>
                      <a:gd name="connsiteY7" fmla="*/ 705 h 1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39" h="1816">
                        <a:moveTo>
                          <a:pt x="1429" y="705"/>
                        </a:moveTo>
                        <a:cubicBezTo>
                          <a:pt x="1429" y="991"/>
                          <a:pt x="1524" y="1086"/>
                          <a:pt x="1143" y="1181"/>
                        </a:cubicBezTo>
                        <a:cubicBezTo>
                          <a:pt x="762" y="1277"/>
                          <a:pt x="0" y="2039"/>
                          <a:pt x="0" y="1753"/>
                        </a:cubicBezTo>
                        <a:cubicBezTo>
                          <a:pt x="0" y="1467"/>
                          <a:pt x="95" y="1277"/>
                          <a:pt x="286" y="1086"/>
                        </a:cubicBezTo>
                        <a:cubicBezTo>
                          <a:pt x="571" y="896"/>
                          <a:pt x="571" y="800"/>
                          <a:pt x="571" y="610"/>
                        </a:cubicBezTo>
                        <a:cubicBezTo>
                          <a:pt x="571" y="419"/>
                          <a:pt x="953" y="-152"/>
                          <a:pt x="1143" y="38"/>
                        </a:cubicBezTo>
                        <a:cubicBezTo>
                          <a:pt x="1334" y="229"/>
                          <a:pt x="1429" y="515"/>
                          <a:pt x="1429" y="705"/>
                        </a:cubicBezTo>
                        <a:lnTo>
                          <a:pt x="1429" y="705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59" name="任意多边形: 形状 1958"/>
                  <p:cNvSpPr/>
                  <p:nvPr/>
                </p:nvSpPr>
                <p:spPr>
                  <a:xfrm>
                    <a:off x="6576662" y="4282240"/>
                    <a:ext cx="5600" cy="4054"/>
                  </a:xfrm>
                  <a:custGeom>
                    <a:avLst/>
                    <a:gdLst>
                      <a:gd name="connsiteX0" fmla="*/ 1112 w 5600"/>
                      <a:gd name="connsiteY0" fmla="*/ 2866 h 4054"/>
                      <a:gd name="connsiteX1" fmla="*/ 65 w 5600"/>
                      <a:gd name="connsiteY1" fmla="*/ 294 h 4054"/>
                      <a:gd name="connsiteX2" fmla="*/ 1684 w 5600"/>
                      <a:gd name="connsiteY2" fmla="*/ 770 h 4054"/>
                      <a:gd name="connsiteX3" fmla="*/ 4256 w 5600"/>
                      <a:gd name="connsiteY3" fmla="*/ 8 h 4054"/>
                      <a:gd name="connsiteX4" fmla="*/ 5018 w 5600"/>
                      <a:gd name="connsiteY4" fmla="*/ 1532 h 4054"/>
                      <a:gd name="connsiteX5" fmla="*/ 5113 w 5600"/>
                      <a:gd name="connsiteY5" fmla="*/ 3056 h 4054"/>
                      <a:gd name="connsiteX6" fmla="*/ 5399 w 5600"/>
                      <a:gd name="connsiteY6" fmla="*/ 3628 h 4054"/>
                      <a:gd name="connsiteX7" fmla="*/ 3779 w 5600"/>
                      <a:gd name="connsiteY7" fmla="*/ 3723 h 4054"/>
                      <a:gd name="connsiteX8" fmla="*/ 2827 w 5600"/>
                      <a:gd name="connsiteY8" fmla="*/ 3913 h 4054"/>
                      <a:gd name="connsiteX9" fmla="*/ 1779 w 5600"/>
                      <a:gd name="connsiteY9" fmla="*/ 3247 h 4054"/>
                      <a:gd name="connsiteX10" fmla="*/ 1112 w 5600"/>
                      <a:gd name="connsiteY10" fmla="*/ 2866 h 4054"/>
                      <a:gd name="connsiteX11" fmla="*/ 1112 w 5600"/>
                      <a:gd name="connsiteY11" fmla="*/ 2866 h 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600" h="4054">
                        <a:moveTo>
                          <a:pt x="1112" y="2866"/>
                        </a:moveTo>
                        <a:cubicBezTo>
                          <a:pt x="1112" y="2866"/>
                          <a:pt x="-316" y="103"/>
                          <a:pt x="65" y="294"/>
                        </a:cubicBezTo>
                        <a:cubicBezTo>
                          <a:pt x="446" y="484"/>
                          <a:pt x="1112" y="865"/>
                          <a:pt x="1684" y="770"/>
                        </a:cubicBezTo>
                        <a:cubicBezTo>
                          <a:pt x="2160" y="675"/>
                          <a:pt x="3970" y="-87"/>
                          <a:pt x="4256" y="8"/>
                        </a:cubicBezTo>
                        <a:cubicBezTo>
                          <a:pt x="4541" y="103"/>
                          <a:pt x="4922" y="770"/>
                          <a:pt x="5018" y="1532"/>
                        </a:cubicBezTo>
                        <a:cubicBezTo>
                          <a:pt x="5018" y="2199"/>
                          <a:pt x="4922" y="2961"/>
                          <a:pt x="5113" y="3056"/>
                        </a:cubicBezTo>
                        <a:cubicBezTo>
                          <a:pt x="5399" y="3151"/>
                          <a:pt x="5875" y="3628"/>
                          <a:pt x="5399" y="3628"/>
                        </a:cubicBezTo>
                        <a:cubicBezTo>
                          <a:pt x="4827" y="3628"/>
                          <a:pt x="4065" y="3532"/>
                          <a:pt x="3779" y="3723"/>
                        </a:cubicBezTo>
                        <a:cubicBezTo>
                          <a:pt x="3589" y="4009"/>
                          <a:pt x="3398" y="4199"/>
                          <a:pt x="2827" y="3913"/>
                        </a:cubicBezTo>
                        <a:cubicBezTo>
                          <a:pt x="2255" y="3532"/>
                          <a:pt x="2160" y="3532"/>
                          <a:pt x="1779" y="3247"/>
                        </a:cubicBezTo>
                        <a:cubicBezTo>
                          <a:pt x="1303" y="3151"/>
                          <a:pt x="1112" y="2866"/>
                          <a:pt x="1112" y="2866"/>
                        </a:cubicBezTo>
                        <a:lnTo>
                          <a:pt x="1112" y="2866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0" name="任意多边形: 形状 1959"/>
                  <p:cNvSpPr/>
                  <p:nvPr/>
                </p:nvSpPr>
                <p:spPr>
                  <a:xfrm>
                    <a:off x="6583628" y="4268440"/>
                    <a:ext cx="2147" cy="2430"/>
                  </a:xfrm>
                  <a:custGeom>
                    <a:avLst/>
                    <a:gdLst>
                      <a:gd name="connsiteX0" fmla="*/ 1290 w 2147"/>
                      <a:gd name="connsiteY0" fmla="*/ 2188 h 2430"/>
                      <a:gd name="connsiteX1" fmla="*/ 338 w 2147"/>
                      <a:gd name="connsiteY1" fmla="*/ 2283 h 2430"/>
                      <a:gd name="connsiteX2" fmla="*/ 242 w 2147"/>
                      <a:gd name="connsiteY2" fmla="*/ 1425 h 2430"/>
                      <a:gd name="connsiteX3" fmla="*/ 1195 w 2147"/>
                      <a:gd name="connsiteY3" fmla="*/ 92 h 2430"/>
                      <a:gd name="connsiteX4" fmla="*/ 2147 w 2147"/>
                      <a:gd name="connsiteY4" fmla="*/ 473 h 2430"/>
                      <a:gd name="connsiteX5" fmla="*/ 1862 w 2147"/>
                      <a:gd name="connsiteY5" fmla="*/ 1235 h 2430"/>
                      <a:gd name="connsiteX6" fmla="*/ 1576 w 2147"/>
                      <a:gd name="connsiteY6" fmla="*/ 1807 h 2430"/>
                      <a:gd name="connsiteX7" fmla="*/ 1290 w 2147"/>
                      <a:gd name="connsiteY7" fmla="*/ 2188 h 2430"/>
                      <a:gd name="connsiteX8" fmla="*/ 1290 w 2147"/>
                      <a:gd name="connsiteY8" fmla="*/ 2188 h 2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47" h="2430">
                        <a:moveTo>
                          <a:pt x="1290" y="2188"/>
                        </a:moveTo>
                        <a:cubicBezTo>
                          <a:pt x="1290" y="2188"/>
                          <a:pt x="909" y="2664"/>
                          <a:pt x="338" y="2283"/>
                        </a:cubicBezTo>
                        <a:cubicBezTo>
                          <a:pt x="-234" y="1902"/>
                          <a:pt x="52" y="1711"/>
                          <a:pt x="242" y="1425"/>
                        </a:cubicBezTo>
                        <a:cubicBezTo>
                          <a:pt x="433" y="1140"/>
                          <a:pt x="814" y="283"/>
                          <a:pt x="1195" y="92"/>
                        </a:cubicBezTo>
                        <a:cubicBezTo>
                          <a:pt x="1576" y="-99"/>
                          <a:pt x="2147" y="-3"/>
                          <a:pt x="2147" y="473"/>
                        </a:cubicBezTo>
                        <a:cubicBezTo>
                          <a:pt x="2147" y="949"/>
                          <a:pt x="2147" y="1140"/>
                          <a:pt x="1862" y="1235"/>
                        </a:cubicBezTo>
                        <a:cubicBezTo>
                          <a:pt x="1576" y="1330"/>
                          <a:pt x="1671" y="1521"/>
                          <a:pt x="1576" y="1807"/>
                        </a:cubicBezTo>
                        <a:cubicBezTo>
                          <a:pt x="1481" y="1997"/>
                          <a:pt x="1290" y="2188"/>
                          <a:pt x="1290" y="2188"/>
                        </a:cubicBezTo>
                        <a:lnTo>
                          <a:pt x="1290" y="2188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1" name="任意多边形: 形状 1960"/>
                  <p:cNvSpPr/>
                  <p:nvPr/>
                </p:nvSpPr>
                <p:spPr>
                  <a:xfrm>
                    <a:off x="6591071" y="4268781"/>
                    <a:ext cx="1885" cy="1275"/>
                  </a:xfrm>
                  <a:custGeom>
                    <a:avLst/>
                    <a:gdLst>
                      <a:gd name="connsiteX0" fmla="*/ 1086 w 1885"/>
                      <a:gd name="connsiteY0" fmla="*/ 1085 h 1275"/>
                      <a:gd name="connsiteX1" fmla="*/ 610 w 1885"/>
                      <a:gd name="connsiteY1" fmla="*/ 704 h 1275"/>
                      <a:gd name="connsiteX2" fmla="*/ 38 w 1885"/>
                      <a:gd name="connsiteY2" fmla="*/ 228 h 1275"/>
                      <a:gd name="connsiteX3" fmla="*/ 515 w 1885"/>
                      <a:gd name="connsiteY3" fmla="*/ 37 h 1275"/>
                      <a:gd name="connsiteX4" fmla="*/ 1657 w 1885"/>
                      <a:gd name="connsiteY4" fmla="*/ 228 h 1275"/>
                      <a:gd name="connsiteX5" fmla="*/ 1753 w 1885"/>
                      <a:gd name="connsiteY5" fmla="*/ 895 h 1275"/>
                      <a:gd name="connsiteX6" fmla="*/ 1657 w 1885"/>
                      <a:gd name="connsiteY6" fmla="*/ 1276 h 1275"/>
                      <a:gd name="connsiteX7" fmla="*/ 1086 w 1885"/>
                      <a:gd name="connsiteY7" fmla="*/ 1085 h 1275"/>
                      <a:gd name="connsiteX8" fmla="*/ 1086 w 1885"/>
                      <a:gd name="connsiteY8" fmla="*/ 1085 h 1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5" h="1275">
                        <a:moveTo>
                          <a:pt x="1086" y="1085"/>
                        </a:moveTo>
                        <a:cubicBezTo>
                          <a:pt x="991" y="990"/>
                          <a:pt x="800" y="799"/>
                          <a:pt x="610" y="704"/>
                        </a:cubicBezTo>
                        <a:cubicBezTo>
                          <a:pt x="419" y="609"/>
                          <a:pt x="-152" y="323"/>
                          <a:pt x="38" y="228"/>
                        </a:cubicBezTo>
                        <a:cubicBezTo>
                          <a:pt x="133" y="37"/>
                          <a:pt x="133" y="-58"/>
                          <a:pt x="515" y="37"/>
                        </a:cubicBezTo>
                        <a:cubicBezTo>
                          <a:pt x="896" y="37"/>
                          <a:pt x="1657" y="-58"/>
                          <a:pt x="1657" y="228"/>
                        </a:cubicBezTo>
                        <a:cubicBezTo>
                          <a:pt x="1657" y="514"/>
                          <a:pt x="1657" y="704"/>
                          <a:pt x="1753" y="895"/>
                        </a:cubicBezTo>
                        <a:cubicBezTo>
                          <a:pt x="1943" y="1085"/>
                          <a:pt x="1943" y="1276"/>
                          <a:pt x="1657" y="1276"/>
                        </a:cubicBezTo>
                        <a:cubicBezTo>
                          <a:pt x="1467" y="1276"/>
                          <a:pt x="1181" y="1180"/>
                          <a:pt x="1086" y="1085"/>
                        </a:cubicBezTo>
                        <a:lnTo>
                          <a:pt x="1086" y="108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2" name="任意多边形: 形状 1961"/>
                  <p:cNvSpPr/>
                  <p:nvPr/>
                </p:nvSpPr>
                <p:spPr>
                  <a:xfrm>
                    <a:off x="6628076" y="4263548"/>
                    <a:ext cx="1729" cy="1068"/>
                  </a:xfrm>
                  <a:custGeom>
                    <a:avLst/>
                    <a:gdLst>
                      <a:gd name="connsiteX0" fmla="*/ 752 w 1729"/>
                      <a:gd name="connsiteY0" fmla="*/ 984 h 1068"/>
                      <a:gd name="connsiteX1" fmla="*/ 180 w 1729"/>
                      <a:gd name="connsiteY1" fmla="*/ 984 h 1068"/>
                      <a:gd name="connsiteX2" fmla="*/ 180 w 1729"/>
                      <a:gd name="connsiteY2" fmla="*/ 127 h 1068"/>
                      <a:gd name="connsiteX3" fmla="*/ 1704 w 1729"/>
                      <a:gd name="connsiteY3" fmla="*/ 127 h 1068"/>
                      <a:gd name="connsiteX4" fmla="*/ 1419 w 1729"/>
                      <a:gd name="connsiteY4" fmla="*/ 698 h 1068"/>
                      <a:gd name="connsiteX5" fmla="*/ 752 w 1729"/>
                      <a:gd name="connsiteY5" fmla="*/ 984 h 1068"/>
                      <a:gd name="connsiteX6" fmla="*/ 752 w 1729"/>
                      <a:gd name="connsiteY6" fmla="*/ 984 h 1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29" h="1068">
                        <a:moveTo>
                          <a:pt x="752" y="984"/>
                        </a:moveTo>
                        <a:cubicBezTo>
                          <a:pt x="752" y="984"/>
                          <a:pt x="371" y="1175"/>
                          <a:pt x="180" y="984"/>
                        </a:cubicBezTo>
                        <a:cubicBezTo>
                          <a:pt x="-10" y="794"/>
                          <a:pt x="-105" y="222"/>
                          <a:pt x="180" y="127"/>
                        </a:cubicBezTo>
                        <a:cubicBezTo>
                          <a:pt x="466" y="127"/>
                          <a:pt x="1609" y="-159"/>
                          <a:pt x="1704" y="127"/>
                        </a:cubicBezTo>
                        <a:cubicBezTo>
                          <a:pt x="1799" y="317"/>
                          <a:pt x="1609" y="603"/>
                          <a:pt x="1419" y="698"/>
                        </a:cubicBezTo>
                        <a:cubicBezTo>
                          <a:pt x="1228" y="794"/>
                          <a:pt x="752" y="984"/>
                          <a:pt x="752" y="984"/>
                        </a:cubicBezTo>
                        <a:lnTo>
                          <a:pt x="752" y="98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3" name="任意多边形: 形状 1962"/>
                  <p:cNvSpPr/>
                  <p:nvPr/>
                </p:nvSpPr>
                <p:spPr>
                  <a:xfrm>
                    <a:off x="6477546" y="4325810"/>
                    <a:ext cx="787" cy="853"/>
                  </a:xfrm>
                  <a:custGeom>
                    <a:avLst/>
                    <a:gdLst>
                      <a:gd name="connsiteX0" fmla="*/ 597 w 787"/>
                      <a:gd name="connsiteY0" fmla="*/ 634 h 853"/>
                      <a:gd name="connsiteX1" fmla="*/ 25 w 787"/>
                      <a:gd name="connsiteY1" fmla="*/ 729 h 853"/>
                      <a:gd name="connsiteX2" fmla="*/ 311 w 787"/>
                      <a:gd name="connsiteY2" fmla="*/ 63 h 853"/>
                      <a:gd name="connsiteX3" fmla="*/ 788 w 787"/>
                      <a:gd name="connsiteY3" fmla="*/ 158 h 853"/>
                      <a:gd name="connsiteX4" fmla="*/ 597 w 787"/>
                      <a:gd name="connsiteY4" fmla="*/ 634 h 853"/>
                      <a:gd name="connsiteX5" fmla="*/ 597 w 787"/>
                      <a:gd name="connsiteY5" fmla="*/ 634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7" h="853">
                        <a:moveTo>
                          <a:pt x="597" y="634"/>
                        </a:moveTo>
                        <a:cubicBezTo>
                          <a:pt x="406" y="729"/>
                          <a:pt x="121" y="1015"/>
                          <a:pt x="25" y="729"/>
                        </a:cubicBezTo>
                        <a:cubicBezTo>
                          <a:pt x="-70" y="444"/>
                          <a:pt x="121" y="158"/>
                          <a:pt x="311" y="63"/>
                        </a:cubicBezTo>
                        <a:cubicBezTo>
                          <a:pt x="501" y="-33"/>
                          <a:pt x="788" y="-33"/>
                          <a:pt x="788" y="158"/>
                        </a:cubicBezTo>
                        <a:cubicBezTo>
                          <a:pt x="788" y="253"/>
                          <a:pt x="692" y="539"/>
                          <a:pt x="597" y="634"/>
                        </a:cubicBezTo>
                        <a:lnTo>
                          <a:pt x="597" y="63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4" name="任意多边形: 形状 1963"/>
                  <p:cNvSpPr/>
                  <p:nvPr/>
                </p:nvSpPr>
                <p:spPr>
                  <a:xfrm>
                    <a:off x="6533258" y="4308243"/>
                    <a:ext cx="1367" cy="1757"/>
                  </a:xfrm>
                  <a:custGeom>
                    <a:avLst/>
                    <a:gdLst>
                      <a:gd name="connsiteX0" fmla="*/ 34 w 1367"/>
                      <a:gd name="connsiteY0" fmla="*/ 1247 h 1757"/>
                      <a:gd name="connsiteX1" fmla="*/ 320 w 1367"/>
                      <a:gd name="connsiteY1" fmla="*/ 771 h 1757"/>
                      <a:gd name="connsiteX2" fmla="*/ 796 w 1367"/>
                      <a:gd name="connsiteY2" fmla="*/ 199 h 1757"/>
                      <a:gd name="connsiteX3" fmla="*/ 1273 w 1367"/>
                      <a:gd name="connsiteY3" fmla="*/ 104 h 1757"/>
                      <a:gd name="connsiteX4" fmla="*/ 1177 w 1367"/>
                      <a:gd name="connsiteY4" fmla="*/ 1342 h 1757"/>
                      <a:gd name="connsiteX5" fmla="*/ 415 w 1367"/>
                      <a:gd name="connsiteY5" fmla="*/ 1723 h 1757"/>
                      <a:gd name="connsiteX6" fmla="*/ 34 w 1367"/>
                      <a:gd name="connsiteY6" fmla="*/ 1247 h 1757"/>
                      <a:gd name="connsiteX7" fmla="*/ 34 w 1367"/>
                      <a:gd name="connsiteY7" fmla="*/ 1247 h 1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67" h="1757">
                        <a:moveTo>
                          <a:pt x="34" y="1247"/>
                        </a:moveTo>
                        <a:cubicBezTo>
                          <a:pt x="130" y="1056"/>
                          <a:pt x="34" y="961"/>
                          <a:pt x="320" y="771"/>
                        </a:cubicBezTo>
                        <a:cubicBezTo>
                          <a:pt x="606" y="485"/>
                          <a:pt x="796" y="390"/>
                          <a:pt x="796" y="199"/>
                        </a:cubicBezTo>
                        <a:cubicBezTo>
                          <a:pt x="892" y="9"/>
                          <a:pt x="1177" y="-87"/>
                          <a:pt x="1273" y="104"/>
                        </a:cubicBezTo>
                        <a:cubicBezTo>
                          <a:pt x="1368" y="294"/>
                          <a:pt x="1463" y="961"/>
                          <a:pt x="1177" y="1342"/>
                        </a:cubicBezTo>
                        <a:cubicBezTo>
                          <a:pt x="892" y="1723"/>
                          <a:pt x="796" y="1818"/>
                          <a:pt x="415" y="1723"/>
                        </a:cubicBezTo>
                        <a:cubicBezTo>
                          <a:pt x="34" y="1628"/>
                          <a:pt x="-61" y="1533"/>
                          <a:pt x="34" y="1247"/>
                        </a:cubicBezTo>
                        <a:lnTo>
                          <a:pt x="34" y="124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5" name="任意多边形: 形状 1964"/>
                  <p:cNvSpPr/>
                  <p:nvPr/>
                </p:nvSpPr>
                <p:spPr>
                  <a:xfrm>
                    <a:off x="6539761" y="4311919"/>
                    <a:ext cx="1151" cy="776"/>
                  </a:xfrm>
                  <a:custGeom>
                    <a:avLst/>
                    <a:gdLst>
                      <a:gd name="connsiteX0" fmla="*/ 675 w 1151"/>
                      <a:gd name="connsiteY0" fmla="*/ 714 h 776"/>
                      <a:gd name="connsiteX1" fmla="*/ 104 w 1151"/>
                      <a:gd name="connsiteY1" fmla="*/ 619 h 776"/>
                      <a:gd name="connsiteX2" fmla="*/ 199 w 1151"/>
                      <a:gd name="connsiteY2" fmla="*/ 143 h 776"/>
                      <a:gd name="connsiteX3" fmla="*/ 1057 w 1151"/>
                      <a:gd name="connsiteY3" fmla="*/ 143 h 776"/>
                      <a:gd name="connsiteX4" fmla="*/ 961 w 1151"/>
                      <a:gd name="connsiteY4" fmla="*/ 619 h 776"/>
                      <a:gd name="connsiteX5" fmla="*/ 675 w 1151"/>
                      <a:gd name="connsiteY5" fmla="*/ 714 h 776"/>
                      <a:gd name="connsiteX6" fmla="*/ 675 w 1151"/>
                      <a:gd name="connsiteY6" fmla="*/ 714 h 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1" h="776">
                        <a:moveTo>
                          <a:pt x="675" y="714"/>
                        </a:moveTo>
                        <a:cubicBezTo>
                          <a:pt x="675" y="714"/>
                          <a:pt x="294" y="905"/>
                          <a:pt x="104" y="619"/>
                        </a:cubicBezTo>
                        <a:cubicBezTo>
                          <a:pt x="-87" y="333"/>
                          <a:pt x="9" y="238"/>
                          <a:pt x="199" y="143"/>
                        </a:cubicBezTo>
                        <a:cubicBezTo>
                          <a:pt x="390" y="-48"/>
                          <a:pt x="961" y="-48"/>
                          <a:pt x="1057" y="143"/>
                        </a:cubicBezTo>
                        <a:cubicBezTo>
                          <a:pt x="1152" y="333"/>
                          <a:pt x="1247" y="524"/>
                          <a:pt x="961" y="619"/>
                        </a:cubicBezTo>
                        <a:cubicBezTo>
                          <a:pt x="771" y="619"/>
                          <a:pt x="675" y="714"/>
                          <a:pt x="675" y="714"/>
                        </a:cubicBezTo>
                        <a:lnTo>
                          <a:pt x="675" y="71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6" name="任意多边形: 形状 1965"/>
                  <p:cNvSpPr/>
                  <p:nvPr/>
                </p:nvSpPr>
                <p:spPr>
                  <a:xfrm>
                    <a:off x="6552589" y="4310417"/>
                    <a:ext cx="1696" cy="1073"/>
                  </a:xfrm>
                  <a:custGeom>
                    <a:avLst/>
                    <a:gdLst>
                      <a:gd name="connsiteX0" fmla="*/ 992 w 1696"/>
                      <a:gd name="connsiteY0" fmla="*/ 1074 h 1073"/>
                      <a:gd name="connsiteX1" fmla="*/ 135 w 1696"/>
                      <a:gd name="connsiteY1" fmla="*/ 883 h 1073"/>
                      <a:gd name="connsiteX2" fmla="*/ 39 w 1696"/>
                      <a:gd name="connsiteY2" fmla="*/ 216 h 1073"/>
                      <a:gd name="connsiteX3" fmla="*/ 1087 w 1696"/>
                      <a:gd name="connsiteY3" fmla="*/ 26 h 1073"/>
                      <a:gd name="connsiteX4" fmla="*/ 1659 w 1696"/>
                      <a:gd name="connsiteY4" fmla="*/ 598 h 1073"/>
                      <a:gd name="connsiteX5" fmla="*/ 1278 w 1696"/>
                      <a:gd name="connsiteY5" fmla="*/ 978 h 1073"/>
                      <a:gd name="connsiteX6" fmla="*/ 992 w 1696"/>
                      <a:gd name="connsiteY6" fmla="*/ 1074 h 1073"/>
                      <a:gd name="connsiteX7" fmla="*/ 992 w 1696"/>
                      <a:gd name="connsiteY7" fmla="*/ 1074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96" h="1073">
                        <a:moveTo>
                          <a:pt x="992" y="1074"/>
                        </a:moveTo>
                        <a:cubicBezTo>
                          <a:pt x="992" y="1074"/>
                          <a:pt x="325" y="1074"/>
                          <a:pt x="135" y="883"/>
                        </a:cubicBezTo>
                        <a:cubicBezTo>
                          <a:pt x="39" y="693"/>
                          <a:pt x="-56" y="312"/>
                          <a:pt x="39" y="216"/>
                        </a:cubicBezTo>
                        <a:cubicBezTo>
                          <a:pt x="135" y="121"/>
                          <a:pt x="897" y="-69"/>
                          <a:pt x="1087" y="26"/>
                        </a:cubicBezTo>
                        <a:cubicBezTo>
                          <a:pt x="1278" y="121"/>
                          <a:pt x="1849" y="121"/>
                          <a:pt x="1659" y="598"/>
                        </a:cubicBezTo>
                        <a:cubicBezTo>
                          <a:pt x="1564" y="978"/>
                          <a:pt x="1468" y="978"/>
                          <a:pt x="1278" y="978"/>
                        </a:cubicBezTo>
                        <a:cubicBezTo>
                          <a:pt x="1182" y="1074"/>
                          <a:pt x="992" y="1074"/>
                          <a:pt x="992" y="1074"/>
                        </a:cubicBezTo>
                        <a:lnTo>
                          <a:pt x="992" y="107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7" name="任意多边形: 形状 1966"/>
                  <p:cNvSpPr/>
                  <p:nvPr/>
                </p:nvSpPr>
                <p:spPr>
                  <a:xfrm>
                    <a:off x="6575716" y="4254277"/>
                    <a:ext cx="9014" cy="7468"/>
                  </a:xfrm>
                  <a:custGeom>
                    <a:avLst/>
                    <a:gdLst>
                      <a:gd name="connsiteX0" fmla="*/ 5106 w 9014"/>
                      <a:gd name="connsiteY0" fmla="*/ 4254 h 7468"/>
                      <a:gd name="connsiteX1" fmla="*/ 2629 w 9014"/>
                      <a:gd name="connsiteY1" fmla="*/ 2635 h 7468"/>
                      <a:gd name="connsiteX2" fmla="*/ 1486 w 9014"/>
                      <a:gd name="connsiteY2" fmla="*/ 1968 h 7468"/>
                      <a:gd name="connsiteX3" fmla="*/ 915 w 9014"/>
                      <a:gd name="connsiteY3" fmla="*/ 1492 h 7468"/>
                      <a:gd name="connsiteX4" fmla="*/ 58 w 9014"/>
                      <a:gd name="connsiteY4" fmla="*/ 1015 h 7468"/>
                      <a:gd name="connsiteX5" fmla="*/ 1296 w 9014"/>
                      <a:gd name="connsiteY5" fmla="*/ 1015 h 7468"/>
                      <a:gd name="connsiteX6" fmla="*/ 2629 w 9014"/>
                      <a:gd name="connsiteY6" fmla="*/ 349 h 7468"/>
                      <a:gd name="connsiteX7" fmla="*/ 3867 w 9014"/>
                      <a:gd name="connsiteY7" fmla="*/ 63 h 7468"/>
                      <a:gd name="connsiteX8" fmla="*/ 4915 w 9014"/>
                      <a:gd name="connsiteY8" fmla="*/ 1206 h 7468"/>
                      <a:gd name="connsiteX9" fmla="*/ 5011 w 9014"/>
                      <a:gd name="connsiteY9" fmla="*/ 1682 h 7468"/>
                      <a:gd name="connsiteX10" fmla="*/ 7201 w 9014"/>
                      <a:gd name="connsiteY10" fmla="*/ 3682 h 7468"/>
                      <a:gd name="connsiteX11" fmla="*/ 7868 w 9014"/>
                      <a:gd name="connsiteY11" fmla="*/ 5587 h 7468"/>
                      <a:gd name="connsiteX12" fmla="*/ 8725 w 9014"/>
                      <a:gd name="connsiteY12" fmla="*/ 6254 h 7468"/>
                      <a:gd name="connsiteX13" fmla="*/ 8916 w 9014"/>
                      <a:gd name="connsiteY13" fmla="*/ 6826 h 7468"/>
                      <a:gd name="connsiteX14" fmla="*/ 7678 w 9014"/>
                      <a:gd name="connsiteY14" fmla="*/ 7302 h 7468"/>
                      <a:gd name="connsiteX15" fmla="*/ 5868 w 9014"/>
                      <a:gd name="connsiteY15" fmla="*/ 5111 h 7468"/>
                      <a:gd name="connsiteX16" fmla="*/ 5106 w 9014"/>
                      <a:gd name="connsiteY16" fmla="*/ 4254 h 7468"/>
                      <a:gd name="connsiteX17" fmla="*/ 5106 w 9014"/>
                      <a:gd name="connsiteY17" fmla="*/ 4254 h 7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014" h="7468">
                        <a:moveTo>
                          <a:pt x="5106" y="4254"/>
                        </a:moveTo>
                        <a:cubicBezTo>
                          <a:pt x="5106" y="4254"/>
                          <a:pt x="3391" y="3016"/>
                          <a:pt x="2629" y="2635"/>
                        </a:cubicBezTo>
                        <a:cubicBezTo>
                          <a:pt x="1963" y="2349"/>
                          <a:pt x="1677" y="2254"/>
                          <a:pt x="1486" y="1968"/>
                        </a:cubicBezTo>
                        <a:cubicBezTo>
                          <a:pt x="1296" y="1682"/>
                          <a:pt x="1200" y="1587"/>
                          <a:pt x="915" y="1492"/>
                        </a:cubicBezTo>
                        <a:cubicBezTo>
                          <a:pt x="629" y="1396"/>
                          <a:pt x="-228" y="1111"/>
                          <a:pt x="58" y="1015"/>
                        </a:cubicBezTo>
                        <a:cubicBezTo>
                          <a:pt x="343" y="920"/>
                          <a:pt x="1010" y="1015"/>
                          <a:pt x="1296" y="1015"/>
                        </a:cubicBezTo>
                        <a:cubicBezTo>
                          <a:pt x="1582" y="920"/>
                          <a:pt x="2248" y="539"/>
                          <a:pt x="2629" y="349"/>
                        </a:cubicBezTo>
                        <a:cubicBezTo>
                          <a:pt x="3010" y="158"/>
                          <a:pt x="3487" y="-128"/>
                          <a:pt x="3867" y="63"/>
                        </a:cubicBezTo>
                        <a:cubicBezTo>
                          <a:pt x="4249" y="253"/>
                          <a:pt x="5106" y="920"/>
                          <a:pt x="4915" y="1206"/>
                        </a:cubicBezTo>
                        <a:cubicBezTo>
                          <a:pt x="4725" y="1396"/>
                          <a:pt x="4725" y="1492"/>
                          <a:pt x="5011" y="1682"/>
                        </a:cubicBezTo>
                        <a:cubicBezTo>
                          <a:pt x="5296" y="1873"/>
                          <a:pt x="7106" y="3492"/>
                          <a:pt x="7201" y="3682"/>
                        </a:cubicBezTo>
                        <a:cubicBezTo>
                          <a:pt x="7297" y="3873"/>
                          <a:pt x="7582" y="5397"/>
                          <a:pt x="7868" y="5587"/>
                        </a:cubicBezTo>
                        <a:cubicBezTo>
                          <a:pt x="8154" y="5778"/>
                          <a:pt x="8440" y="6254"/>
                          <a:pt x="8725" y="6254"/>
                        </a:cubicBezTo>
                        <a:cubicBezTo>
                          <a:pt x="9011" y="6254"/>
                          <a:pt x="9106" y="6540"/>
                          <a:pt x="8916" y="6826"/>
                        </a:cubicBezTo>
                        <a:cubicBezTo>
                          <a:pt x="8725" y="7111"/>
                          <a:pt x="8344" y="7778"/>
                          <a:pt x="7678" y="7302"/>
                        </a:cubicBezTo>
                        <a:cubicBezTo>
                          <a:pt x="7106" y="6730"/>
                          <a:pt x="6344" y="5683"/>
                          <a:pt x="5868" y="5111"/>
                        </a:cubicBezTo>
                        <a:cubicBezTo>
                          <a:pt x="5391" y="4635"/>
                          <a:pt x="5106" y="4254"/>
                          <a:pt x="5106" y="4254"/>
                        </a:cubicBezTo>
                        <a:lnTo>
                          <a:pt x="5106" y="425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8" name="任意多边形: 形状 1967"/>
                  <p:cNvSpPr/>
                  <p:nvPr/>
                </p:nvSpPr>
                <p:spPr>
                  <a:xfrm>
                    <a:off x="6581438" y="4254092"/>
                    <a:ext cx="3707" cy="3944"/>
                  </a:xfrm>
                  <a:custGeom>
                    <a:avLst/>
                    <a:gdLst>
                      <a:gd name="connsiteX0" fmla="*/ 1670 w 3707"/>
                      <a:gd name="connsiteY0" fmla="*/ 3106 h 3944"/>
                      <a:gd name="connsiteX1" fmla="*/ 622 w 3707"/>
                      <a:gd name="connsiteY1" fmla="*/ 1963 h 3944"/>
                      <a:gd name="connsiteX2" fmla="*/ 51 w 3707"/>
                      <a:gd name="connsiteY2" fmla="*/ 725 h 3944"/>
                      <a:gd name="connsiteX3" fmla="*/ 2146 w 3707"/>
                      <a:gd name="connsiteY3" fmla="*/ 58 h 3944"/>
                      <a:gd name="connsiteX4" fmla="*/ 3575 w 3707"/>
                      <a:gd name="connsiteY4" fmla="*/ 2534 h 3944"/>
                      <a:gd name="connsiteX5" fmla="*/ 3480 w 3707"/>
                      <a:gd name="connsiteY5" fmla="*/ 3582 h 3944"/>
                      <a:gd name="connsiteX6" fmla="*/ 2813 w 3707"/>
                      <a:gd name="connsiteY6" fmla="*/ 3868 h 3944"/>
                      <a:gd name="connsiteX7" fmla="*/ 1670 w 3707"/>
                      <a:gd name="connsiteY7" fmla="*/ 3106 h 3944"/>
                      <a:gd name="connsiteX8" fmla="*/ 1670 w 3707"/>
                      <a:gd name="connsiteY8" fmla="*/ 3106 h 3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707" h="3944">
                        <a:moveTo>
                          <a:pt x="1670" y="3106"/>
                        </a:moveTo>
                        <a:cubicBezTo>
                          <a:pt x="1670" y="3106"/>
                          <a:pt x="908" y="2534"/>
                          <a:pt x="622" y="1963"/>
                        </a:cubicBezTo>
                        <a:cubicBezTo>
                          <a:pt x="241" y="1392"/>
                          <a:pt x="-140" y="820"/>
                          <a:pt x="51" y="725"/>
                        </a:cubicBezTo>
                        <a:cubicBezTo>
                          <a:pt x="241" y="630"/>
                          <a:pt x="1860" y="-228"/>
                          <a:pt x="2146" y="58"/>
                        </a:cubicBezTo>
                        <a:cubicBezTo>
                          <a:pt x="2432" y="344"/>
                          <a:pt x="3480" y="1677"/>
                          <a:pt x="3575" y="2534"/>
                        </a:cubicBezTo>
                        <a:cubicBezTo>
                          <a:pt x="3765" y="3392"/>
                          <a:pt x="3765" y="3297"/>
                          <a:pt x="3480" y="3582"/>
                        </a:cubicBezTo>
                        <a:cubicBezTo>
                          <a:pt x="3194" y="3868"/>
                          <a:pt x="3099" y="4059"/>
                          <a:pt x="2813" y="3868"/>
                        </a:cubicBezTo>
                        <a:cubicBezTo>
                          <a:pt x="2432" y="3677"/>
                          <a:pt x="1670" y="3106"/>
                          <a:pt x="1670" y="3106"/>
                        </a:cubicBezTo>
                        <a:lnTo>
                          <a:pt x="1670" y="310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69" name="任意多边形: 形状 1968"/>
                  <p:cNvSpPr/>
                  <p:nvPr/>
                </p:nvSpPr>
                <p:spPr>
                  <a:xfrm>
                    <a:off x="6577187" y="4243196"/>
                    <a:ext cx="2491" cy="5063"/>
                  </a:xfrm>
                  <a:custGeom>
                    <a:avLst/>
                    <a:gdLst>
                      <a:gd name="connsiteX0" fmla="*/ 1444 w 2491"/>
                      <a:gd name="connsiteY0" fmla="*/ 4572 h 5063"/>
                      <a:gd name="connsiteX1" fmla="*/ 491 w 2491"/>
                      <a:gd name="connsiteY1" fmla="*/ 3334 h 5063"/>
                      <a:gd name="connsiteX2" fmla="*/ 15 w 2491"/>
                      <a:gd name="connsiteY2" fmla="*/ 1238 h 5063"/>
                      <a:gd name="connsiteX3" fmla="*/ 682 w 2491"/>
                      <a:gd name="connsiteY3" fmla="*/ 0 h 5063"/>
                      <a:gd name="connsiteX4" fmla="*/ 968 w 2491"/>
                      <a:gd name="connsiteY4" fmla="*/ 953 h 5063"/>
                      <a:gd name="connsiteX5" fmla="*/ 1539 w 2491"/>
                      <a:gd name="connsiteY5" fmla="*/ 2096 h 5063"/>
                      <a:gd name="connsiteX6" fmla="*/ 2492 w 2491"/>
                      <a:gd name="connsiteY6" fmla="*/ 3905 h 5063"/>
                      <a:gd name="connsiteX7" fmla="*/ 2301 w 2491"/>
                      <a:gd name="connsiteY7" fmla="*/ 5048 h 5063"/>
                      <a:gd name="connsiteX8" fmla="*/ 1730 w 2491"/>
                      <a:gd name="connsiteY8" fmla="*/ 4858 h 5063"/>
                      <a:gd name="connsiteX9" fmla="*/ 1444 w 2491"/>
                      <a:gd name="connsiteY9" fmla="*/ 4572 h 5063"/>
                      <a:gd name="connsiteX10" fmla="*/ 1444 w 2491"/>
                      <a:gd name="connsiteY10" fmla="*/ 4572 h 5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1" h="5063">
                        <a:moveTo>
                          <a:pt x="1444" y="4572"/>
                        </a:moveTo>
                        <a:cubicBezTo>
                          <a:pt x="1444" y="4572"/>
                          <a:pt x="682" y="3810"/>
                          <a:pt x="491" y="3334"/>
                        </a:cubicBezTo>
                        <a:cubicBezTo>
                          <a:pt x="301" y="2858"/>
                          <a:pt x="-80" y="1905"/>
                          <a:pt x="15" y="1238"/>
                        </a:cubicBezTo>
                        <a:cubicBezTo>
                          <a:pt x="110" y="571"/>
                          <a:pt x="491" y="0"/>
                          <a:pt x="682" y="0"/>
                        </a:cubicBezTo>
                        <a:cubicBezTo>
                          <a:pt x="872" y="0"/>
                          <a:pt x="968" y="476"/>
                          <a:pt x="968" y="953"/>
                        </a:cubicBezTo>
                        <a:cubicBezTo>
                          <a:pt x="968" y="1429"/>
                          <a:pt x="1253" y="1715"/>
                          <a:pt x="1539" y="2096"/>
                        </a:cubicBezTo>
                        <a:cubicBezTo>
                          <a:pt x="1825" y="2477"/>
                          <a:pt x="2492" y="3620"/>
                          <a:pt x="2492" y="3905"/>
                        </a:cubicBezTo>
                        <a:cubicBezTo>
                          <a:pt x="2492" y="4191"/>
                          <a:pt x="2492" y="5048"/>
                          <a:pt x="2301" y="5048"/>
                        </a:cubicBezTo>
                        <a:cubicBezTo>
                          <a:pt x="2110" y="5048"/>
                          <a:pt x="2015" y="5144"/>
                          <a:pt x="1730" y="4858"/>
                        </a:cubicBezTo>
                        <a:cubicBezTo>
                          <a:pt x="1444" y="4572"/>
                          <a:pt x="1444" y="4572"/>
                          <a:pt x="1444" y="4572"/>
                        </a:cubicBezTo>
                        <a:lnTo>
                          <a:pt x="1444" y="457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0" name="任意多边形: 形状 1969"/>
                  <p:cNvSpPr/>
                  <p:nvPr/>
                </p:nvSpPr>
                <p:spPr>
                  <a:xfrm>
                    <a:off x="6602895" y="4283043"/>
                    <a:ext cx="1230" cy="1027"/>
                  </a:xfrm>
                  <a:custGeom>
                    <a:avLst/>
                    <a:gdLst>
                      <a:gd name="connsiteX0" fmla="*/ 1072 w 1230"/>
                      <a:gd name="connsiteY0" fmla="*/ 1015 h 1027"/>
                      <a:gd name="connsiteX1" fmla="*/ 406 w 1230"/>
                      <a:gd name="connsiteY1" fmla="*/ 730 h 1027"/>
                      <a:gd name="connsiteX2" fmla="*/ 25 w 1230"/>
                      <a:gd name="connsiteY2" fmla="*/ 634 h 1027"/>
                      <a:gd name="connsiteX3" fmla="*/ 406 w 1230"/>
                      <a:gd name="connsiteY3" fmla="*/ 63 h 1027"/>
                      <a:gd name="connsiteX4" fmla="*/ 1168 w 1230"/>
                      <a:gd name="connsiteY4" fmla="*/ 349 h 1027"/>
                      <a:gd name="connsiteX5" fmla="*/ 1072 w 1230"/>
                      <a:gd name="connsiteY5" fmla="*/ 1015 h 1027"/>
                      <a:gd name="connsiteX6" fmla="*/ 1072 w 1230"/>
                      <a:gd name="connsiteY6" fmla="*/ 1015 h 1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0" h="1027">
                        <a:moveTo>
                          <a:pt x="1072" y="1015"/>
                        </a:moveTo>
                        <a:lnTo>
                          <a:pt x="406" y="730"/>
                        </a:lnTo>
                        <a:cubicBezTo>
                          <a:pt x="406" y="730"/>
                          <a:pt x="120" y="825"/>
                          <a:pt x="25" y="634"/>
                        </a:cubicBezTo>
                        <a:cubicBezTo>
                          <a:pt x="-71" y="444"/>
                          <a:pt x="120" y="253"/>
                          <a:pt x="406" y="63"/>
                        </a:cubicBezTo>
                        <a:cubicBezTo>
                          <a:pt x="692" y="-128"/>
                          <a:pt x="1168" y="158"/>
                          <a:pt x="1168" y="349"/>
                        </a:cubicBezTo>
                        <a:cubicBezTo>
                          <a:pt x="1263" y="634"/>
                          <a:pt x="1263" y="1111"/>
                          <a:pt x="1072" y="1015"/>
                        </a:cubicBezTo>
                        <a:lnTo>
                          <a:pt x="1072" y="101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1" name="任意多边形: 形状 1970"/>
                  <p:cNvSpPr/>
                  <p:nvPr/>
                </p:nvSpPr>
                <p:spPr>
                  <a:xfrm>
                    <a:off x="6629098" y="4264795"/>
                    <a:ext cx="586" cy="785"/>
                  </a:xfrm>
                  <a:custGeom>
                    <a:avLst/>
                    <a:gdLst>
                      <a:gd name="connsiteX0" fmla="*/ 301 w 586"/>
                      <a:gd name="connsiteY0" fmla="*/ 785 h 785"/>
                      <a:gd name="connsiteX1" fmla="*/ 15 w 586"/>
                      <a:gd name="connsiteY1" fmla="*/ 404 h 785"/>
                      <a:gd name="connsiteX2" fmla="*/ 587 w 586"/>
                      <a:gd name="connsiteY2" fmla="*/ 118 h 785"/>
                      <a:gd name="connsiteX3" fmla="*/ 587 w 586"/>
                      <a:gd name="connsiteY3" fmla="*/ 690 h 785"/>
                      <a:gd name="connsiteX4" fmla="*/ 301 w 586"/>
                      <a:gd name="connsiteY4" fmla="*/ 785 h 785"/>
                      <a:gd name="connsiteX5" fmla="*/ 301 w 586"/>
                      <a:gd name="connsiteY5" fmla="*/ 785 h 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6" h="785">
                        <a:moveTo>
                          <a:pt x="301" y="785"/>
                        </a:moveTo>
                        <a:cubicBezTo>
                          <a:pt x="301" y="785"/>
                          <a:pt x="-80" y="690"/>
                          <a:pt x="15" y="404"/>
                        </a:cubicBezTo>
                        <a:cubicBezTo>
                          <a:pt x="111" y="118"/>
                          <a:pt x="587" y="-167"/>
                          <a:pt x="587" y="118"/>
                        </a:cubicBezTo>
                        <a:cubicBezTo>
                          <a:pt x="587" y="404"/>
                          <a:pt x="587" y="690"/>
                          <a:pt x="587" y="690"/>
                        </a:cubicBezTo>
                        <a:lnTo>
                          <a:pt x="301" y="785"/>
                        </a:lnTo>
                        <a:lnTo>
                          <a:pt x="301" y="78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2" name="任意多边形: 形状 1971"/>
                  <p:cNvSpPr/>
                  <p:nvPr/>
                </p:nvSpPr>
                <p:spPr>
                  <a:xfrm>
                    <a:off x="6521862" y="4315148"/>
                    <a:ext cx="1337" cy="749"/>
                  </a:xfrm>
                  <a:custGeom>
                    <a:avLst/>
                    <a:gdLst>
                      <a:gd name="connsiteX0" fmla="*/ 0 w 1337"/>
                      <a:gd name="connsiteY0" fmla="*/ 629 h 749"/>
                      <a:gd name="connsiteX1" fmla="*/ 191 w 1337"/>
                      <a:gd name="connsiteY1" fmla="*/ 57 h 749"/>
                      <a:gd name="connsiteX2" fmla="*/ 1238 w 1337"/>
                      <a:gd name="connsiteY2" fmla="*/ 247 h 749"/>
                      <a:gd name="connsiteX3" fmla="*/ 1048 w 1337"/>
                      <a:gd name="connsiteY3" fmla="*/ 533 h 749"/>
                      <a:gd name="connsiteX4" fmla="*/ 191 w 1337"/>
                      <a:gd name="connsiteY4" fmla="*/ 724 h 749"/>
                      <a:gd name="connsiteX5" fmla="*/ 0 w 1337"/>
                      <a:gd name="connsiteY5" fmla="*/ 629 h 749"/>
                      <a:gd name="connsiteX6" fmla="*/ 0 w 1337"/>
                      <a:gd name="connsiteY6" fmla="*/ 629 h 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37" h="749">
                        <a:moveTo>
                          <a:pt x="0" y="629"/>
                        </a:moveTo>
                        <a:cubicBezTo>
                          <a:pt x="0" y="629"/>
                          <a:pt x="0" y="152"/>
                          <a:pt x="191" y="57"/>
                        </a:cubicBezTo>
                        <a:cubicBezTo>
                          <a:pt x="476" y="-38"/>
                          <a:pt x="1048" y="-38"/>
                          <a:pt x="1238" y="247"/>
                        </a:cubicBezTo>
                        <a:cubicBezTo>
                          <a:pt x="1429" y="533"/>
                          <a:pt x="1334" y="533"/>
                          <a:pt x="1048" y="533"/>
                        </a:cubicBezTo>
                        <a:cubicBezTo>
                          <a:pt x="762" y="629"/>
                          <a:pt x="286" y="819"/>
                          <a:pt x="191" y="724"/>
                        </a:cubicBezTo>
                        <a:cubicBezTo>
                          <a:pt x="0" y="724"/>
                          <a:pt x="0" y="629"/>
                          <a:pt x="0" y="629"/>
                        </a:cubicBezTo>
                        <a:lnTo>
                          <a:pt x="0" y="62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3" name="任意多边形: 形状 1972"/>
                  <p:cNvSpPr/>
                  <p:nvPr/>
                </p:nvSpPr>
                <p:spPr>
                  <a:xfrm>
                    <a:off x="6518814" y="4311109"/>
                    <a:ext cx="869" cy="476"/>
                  </a:xfrm>
                  <a:custGeom>
                    <a:avLst/>
                    <a:gdLst>
                      <a:gd name="connsiteX0" fmla="*/ 286 w 869"/>
                      <a:gd name="connsiteY0" fmla="*/ 476 h 476"/>
                      <a:gd name="connsiteX1" fmla="*/ 0 w 869"/>
                      <a:gd name="connsiteY1" fmla="*/ 286 h 476"/>
                      <a:gd name="connsiteX2" fmla="*/ 286 w 869"/>
                      <a:gd name="connsiteY2" fmla="*/ 0 h 476"/>
                      <a:gd name="connsiteX3" fmla="*/ 857 w 869"/>
                      <a:gd name="connsiteY3" fmla="*/ 286 h 476"/>
                      <a:gd name="connsiteX4" fmla="*/ 286 w 869"/>
                      <a:gd name="connsiteY4" fmla="*/ 476 h 476"/>
                      <a:gd name="connsiteX5" fmla="*/ 286 w 869"/>
                      <a:gd name="connsiteY5" fmla="*/ 476 h 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9" h="476">
                        <a:moveTo>
                          <a:pt x="286" y="476"/>
                        </a:moveTo>
                        <a:cubicBezTo>
                          <a:pt x="286" y="476"/>
                          <a:pt x="0" y="476"/>
                          <a:pt x="0" y="286"/>
                        </a:cubicBezTo>
                        <a:cubicBezTo>
                          <a:pt x="0" y="95"/>
                          <a:pt x="0" y="0"/>
                          <a:pt x="286" y="0"/>
                        </a:cubicBezTo>
                        <a:cubicBezTo>
                          <a:pt x="476" y="0"/>
                          <a:pt x="952" y="95"/>
                          <a:pt x="857" y="286"/>
                        </a:cubicBezTo>
                        <a:cubicBezTo>
                          <a:pt x="667" y="476"/>
                          <a:pt x="286" y="476"/>
                          <a:pt x="286" y="476"/>
                        </a:cubicBezTo>
                        <a:lnTo>
                          <a:pt x="286" y="47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4" name="任意多边形: 形状 1973"/>
                  <p:cNvSpPr/>
                  <p:nvPr/>
                </p:nvSpPr>
                <p:spPr>
                  <a:xfrm>
                    <a:off x="6587966" y="4291297"/>
                    <a:ext cx="1238" cy="1071"/>
                  </a:xfrm>
                  <a:custGeom>
                    <a:avLst/>
                    <a:gdLst>
                      <a:gd name="connsiteX0" fmla="*/ 95 w 1238"/>
                      <a:gd name="connsiteY0" fmla="*/ 476 h 1071"/>
                      <a:gd name="connsiteX1" fmla="*/ 667 w 1238"/>
                      <a:gd name="connsiteY1" fmla="*/ 0 h 1071"/>
                      <a:gd name="connsiteX2" fmla="*/ 1238 w 1238"/>
                      <a:gd name="connsiteY2" fmla="*/ 476 h 1071"/>
                      <a:gd name="connsiteX3" fmla="*/ 857 w 1238"/>
                      <a:gd name="connsiteY3" fmla="*/ 1048 h 1071"/>
                      <a:gd name="connsiteX4" fmla="*/ 0 w 1238"/>
                      <a:gd name="connsiteY4" fmla="*/ 953 h 1071"/>
                      <a:gd name="connsiteX5" fmla="*/ 95 w 1238"/>
                      <a:gd name="connsiteY5" fmla="*/ 476 h 1071"/>
                      <a:gd name="connsiteX6" fmla="*/ 95 w 1238"/>
                      <a:gd name="connsiteY6" fmla="*/ 476 h 1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" h="1071">
                        <a:moveTo>
                          <a:pt x="95" y="476"/>
                        </a:moveTo>
                        <a:cubicBezTo>
                          <a:pt x="95" y="476"/>
                          <a:pt x="191" y="0"/>
                          <a:pt x="667" y="0"/>
                        </a:cubicBezTo>
                        <a:cubicBezTo>
                          <a:pt x="1143" y="95"/>
                          <a:pt x="1238" y="95"/>
                          <a:pt x="1238" y="476"/>
                        </a:cubicBezTo>
                        <a:cubicBezTo>
                          <a:pt x="1238" y="857"/>
                          <a:pt x="1143" y="953"/>
                          <a:pt x="857" y="1048"/>
                        </a:cubicBezTo>
                        <a:cubicBezTo>
                          <a:pt x="571" y="1048"/>
                          <a:pt x="0" y="1143"/>
                          <a:pt x="0" y="953"/>
                        </a:cubicBezTo>
                        <a:cubicBezTo>
                          <a:pt x="0" y="762"/>
                          <a:pt x="95" y="476"/>
                          <a:pt x="95" y="476"/>
                        </a:cubicBezTo>
                        <a:lnTo>
                          <a:pt x="95" y="47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5" name="任意多边形: 形状 1974"/>
                  <p:cNvSpPr/>
                  <p:nvPr/>
                </p:nvSpPr>
                <p:spPr>
                  <a:xfrm>
                    <a:off x="6589474" y="4291616"/>
                    <a:ext cx="1945" cy="1681"/>
                  </a:xfrm>
                  <a:custGeom>
                    <a:avLst/>
                    <a:gdLst>
                      <a:gd name="connsiteX0" fmla="*/ 15 w 1945"/>
                      <a:gd name="connsiteY0" fmla="*/ 634 h 1681"/>
                      <a:gd name="connsiteX1" fmla="*/ 206 w 1945"/>
                      <a:gd name="connsiteY1" fmla="*/ 63 h 1681"/>
                      <a:gd name="connsiteX2" fmla="*/ 1635 w 1945"/>
                      <a:gd name="connsiteY2" fmla="*/ 158 h 1681"/>
                      <a:gd name="connsiteX3" fmla="*/ 1825 w 1945"/>
                      <a:gd name="connsiteY3" fmla="*/ 920 h 1681"/>
                      <a:gd name="connsiteX4" fmla="*/ 968 w 1945"/>
                      <a:gd name="connsiteY4" fmla="*/ 1587 h 1681"/>
                      <a:gd name="connsiteX5" fmla="*/ 301 w 1945"/>
                      <a:gd name="connsiteY5" fmla="*/ 1491 h 1681"/>
                      <a:gd name="connsiteX6" fmla="*/ 15 w 1945"/>
                      <a:gd name="connsiteY6" fmla="*/ 634 h 1681"/>
                      <a:gd name="connsiteX7" fmla="*/ 15 w 1945"/>
                      <a:gd name="connsiteY7" fmla="*/ 634 h 1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45" h="1681">
                        <a:moveTo>
                          <a:pt x="15" y="634"/>
                        </a:moveTo>
                        <a:cubicBezTo>
                          <a:pt x="15" y="634"/>
                          <a:pt x="-80" y="158"/>
                          <a:pt x="206" y="63"/>
                        </a:cubicBezTo>
                        <a:cubicBezTo>
                          <a:pt x="491" y="-33"/>
                          <a:pt x="1349" y="-33"/>
                          <a:pt x="1635" y="158"/>
                        </a:cubicBezTo>
                        <a:cubicBezTo>
                          <a:pt x="1825" y="348"/>
                          <a:pt x="2111" y="444"/>
                          <a:pt x="1825" y="920"/>
                        </a:cubicBezTo>
                        <a:cubicBezTo>
                          <a:pt x="1444" y="1301"/>
                          <a:pt x="1349" y="1491"/>
                          <a:pt x="968" y="1587"/>
                        </a:cubicBezTo>
                        <a:cubicBezTo>
                          <a:pt x="587" y="1682"/>
                          <a:pt x="301" y="1777"/>
                          <a:pt x="301" y="1491"/>
                        </a:cubicBezTo>
                        <a:cubicBezTo>
                          <a:pt x="206" y="1110"/>
                          <a:pt x="15" y="634"/>
                          <a:pt x="15" y="634"/>
                        </a:cubicBezTo>
                        <a:lnTo>
                          <a:pt x="15" y="63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6" name="任意多边形: 形状 1975"/>
                  <p:cNvSpPr/>
                  <p:nvPr/>
                </p:nvSpPr>
                <p:spPr>
                  <a:xfrm>
                    <a:off x="6590622" y="4289473"/>
                    <a:ext cx="1630" cy="1729"/>
                  </a:xfrm>
                  <a:custGeom>
                    <a:avLst/>
                    <a:gdLst>
                      <a:gd name="connsiteX0" fmla="*/ 202 w 1630"/>
                      <a:gd name="connsiteY0" fmla="*/ 777 h 1729"/>
                      <a:gd name="connsiteX1" fmla="*/ 106 w 1630"/>
                      <a:gd name="connsiteY1" fmla="*/ 300 h 1729"/>
                      <a:gd name="connsiteX2" fmla="*/ 963 w 1630"/>
                      <a:gd name="connsiteY2" fmla="*/ 110 h 1729"/>
                      <a:gd name="connsiteX3" fmla="*/ 1630 w 1630"/>
                      <a:gd name="connsiteY3" fmla="*/ 110 h 1729"/>
                      <a:gd name="connsiteX4" fmla="*/ 1440 w 1630"/>
                      <a:gd name="connsiteY4" fmla="*/ 1348 h 1729"/>
                      <a:gd name="connsiteX5" fmla="*/ 1059 w 1630"/>
                      <a:gd name="connsiteY5" fmla="*/ 1729 h 1729"/>
                      <a:gd name="connsiteX6" fmla="*/ 582 w 1630"/>
                      <a:gd name="connsiteY6" fmla="*/ 1348 h 1729"/>
                      <a:gd name="connsiteX7" fmla="*/ 202 w 1630"/>
                      <a:gd name="connsiteY7" fmla="*/ 777 h 1729"/>
                      <a:gd name="connsiteX8" fmla="*/ 202 w 1630"/>
                      <a:gd name="connsiteY8" fmla="*/ 777 h 1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" h="1729">
                        <a:moveTo>
                          <a:pt x="202" y="777"/>
                        </a:moveTo>
                        <a:cubicBezTo>
                          <a:pt x="202" y="777"/>
                          <a:pt x="-179" y="396"/>
                          <a:pt x="106" y="300"/>
                        </a:cubicBezTo>
                        <a:cubicBezTo>
                          <a:pt x="392" y="205"/>
                          <a:pt x="678" y="205"/>
                          <a:pt x="963" y="110"/>
                        </a:cubicBezTo>
                        <a:cubicBezTo>
                          <a:pt x="1154" y="15"/>
                          <a:pt x="1630" y="-81"/>
                          <a:pt x="1630" y="110"/>
                        </a:cubicBezTo>
                        <a:cubicBezTo>
                          <a:pt x="1630" y="300"/>
                          <a:pt x="1630" y="967"/>
                          <a:pt x="1440" y="1348"/>
                        </a:cubicBezTo>
                        <a:cubicBezTo>
                          <a:pt x="1249" y="1729"/>
                          <a:pt x="1249" y="1729"/>
                          <a:pt x="1059" y="1729"/>
                        </a:cubicBezTo>
                        <a:cubicBezTo>
                          <a:pt x="773" y="1729"/>
                          <a:pt x="678" y="1539"/>
                          <a:pt x="582" y="1348"/>
                        </a:cubicBezTo>
                        <a:cubicBezTo>
                          <a:pt x="297" y="1062"/>
                          <a:pt x="202" y="777"/>
                          <a:pt x="202" y="777"/>
                        </a:cubicBezTo>
                        <a:lnTo>
                          <a:pt x="202" y="77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7" name="任意多边形: 形状 1976"/>
                  <p:cNvSpPr/>
                  <p:nvPr/>
                </p:nvSpPr>
                <p:spPr>
                  <a:xfrm>
                    <a:off x="6588475" y="4288044"/>
                    <a:ext cx="1377" cy="1087"/>
                  </a:xfrm>
                  <a:custGeom>
                    <a:avLst/>
                    <a:gdLst>
                      <a:gd name="connsiteX0" fmla="*/ 62 w 1377"/>
                      <a:gd name="connsiteY0" fmla="*/ 491 h 1087"/>
                      <a:gd name="connsiteX1" fmla="*/ 157 w 1377"/>
                      <a:gd name="connsiteY1" fmla="*/ 110 h 1087"/>
                      <a:gd name="connsiteX2" fmla="*/ 1110 w 1377"/>
                      <a:gd name="connsiteY2" fmla="*/ 110 h 1087"/>
                      <a:gd name="connsiteX3" fmla="*/ 1205 w 1377"/>
                      <a:gd name="connsiteY3" fmla="*/ 777 h 1087"/>
                      <a:gd name="connsiteX4" fmla="*/ 253 w 1377"/>
                      <a:gd name="connsiteY4" fmla="*/ 1063 h 1087"/>
                      <a:gd name="connsiteX5" fmla="*/ 62 w 1377"/>
                      <a:gd name="connsiteY5" fmla="*/ 491 h 1087"/>
                      <a:gd name="connsiteX6" fmla="*/ 62 w 1377"/>
                      <a:gd name="connsiteY6" fmla="*/ 491 h 1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77" h="1087">
                        <a:moveTo>
                          <a:pt x="62" y="491"/>
                        </a:moveTo>
                        <a:cubicBezTo>
                          <a:pt x="62" y="491"/>
                          <a:pt x="-128" y="205"/>
                          <a:pt x="157" y="110"/>
                        </a:cubicBezTo>
                        <a:cubicBezTo>
                          <a:pt x="443" y="15"/>
                          <a:pt x="919" y="-81"/>
                          <a:pt x="1110" y="110"/>
                        </a:cubicBezTo>
                        <a:cubicBezTo>
                          <a:pt x="1396" y="301"/>
                          <a:pt x="1491" y="491"/>
                          <a:pt x="1205" y="777"/>
                        </a:cubicBezTo>
                        <a:cubicBezTo>
                          <a:pt x="919" y="967"/>
                          <a:pt x="443" y="1158"/>
                          <a:pt x="253" y="1063"/>
                        </a:cubicBezTo>
                        <a:cubicBezTo>
                          <a:pt x="157" y="872"/>
                          <a:pt x="62" y="491"/>
                          <a:pt x="62" y="491"/>
                        </a:cubicBezTo>
                        <a:lnTo>
                          <a:pt x="62" y="49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8" name="任意多边形: 形状 1977"/>
                  <p:cNvSpPr/>
                  <p:nvPr/>
                </p:nvSpPr>
                <p:spPr>
                  <a:xfrm>
                    <a:off x="6594133" y="4288630"/>
                    <a:ext cx="960" cy="1142"/>
                  </a:xfrm>
                  <a:custGeom>
                    <a:avLst/>
                    <a:gdLst>
                      <a:gd name="connsiteX0" fmla="*/ 24 w 960"/>
                      <a:gd name="connsiteY0" fmla="*/ 857 h 1142"/>
                      <a:gd name="connsiteX1" fmla="*/ 119 w 960"/>
                      <a:gd name="connsiteY1" fmla="*/ 0 h 1142"/>
                      <a:gd name="connsiteX2" fmla="*/ 691 w 960"/>
                      <a:gd name="connsiteY2" fmla="*/ 381 h 1142"/>
                      <a:gd name="connsiteX3" fmla="*/ 881 w 960"/>
                      <a:gd name="connsiteY3" fmla="*/ 857 h 1142"/>
                      <a:gd name="connsiteX4" fmla="*/ 309 w 960"/>
                      <a:gd name="connsiteY4" fmla="*/ 1143 h 1142"/>
                      <a:gd name="connsiteX5" fmla="*/ 24 w 960"/>
                      <a:gd name="connsiteY5" fmla="*/ 857 h 1142"/>
                      <a:gd name="connsiteX6" fmla="*/ 24 w 960"/>
                      <a:gd name="connsiteY6" fmla="*/ 857 h 1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60" h="1142">
                        <a:moveTo>
                          <a:pt x="24" y="857"/>
                        </a:moveTo>
                        <a:cubicBezTo>
                          <a:pt x="24" y="857"/>
                          <a:pt x="-71" y="0"/>
                          <a:pt x="119" y="0"/>
                        </a:cubicBezTo>
                        <a:cubicBezTo>
                          <a:pt x="309" y="0"/>
                          <a:pt x="500" y="381"/>
                          <a:pt x="691" y="381"/>
                        </a:cubicBezTo>
                        <a:cubicBezTo>
                          <a:pt x="881" y="381"/>
                          <a:pt x="1072" y="571"/>
                          <a:pt x="881" y="857"/>
                        </a:cubicBezTo>
                        <a:cubicBezTo>
                          <a:pt x="691" y="1143"/>
                          <a:pt x="500" y="1143"/>
                          <a:pt x="309" y="1143"/>
                        </a:cubicBezTo>
                        <a:cubicBezTo>
                          <a:pt x="214" y="1048"/>
                          <a:pt x="24" y="857"/>
                          <a:pt x="24" y="857"/>
                        </a:cubicBezTo>
                        <a:lnTo>
                          <a:pt x="24" y="85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79" name="任意多边形: 形状 1978"/>
                  <p:cNvSpPr/>
                  <p:nvPr/>
                </p:nvSpPr>
                <p:spPr>
                  <a:xfrm>
                    <a:off x="6588232" y="4284377"/>
                    <a:ext cx="971" cy="776"/>
                  </a:xfrm>
                  <a:custGeom>
                    <a:avLst/>
                    <a:gdLst>
                      <a:gd name="connsiteX0" fmla="*/ 210 w 971"/>
                      <a:gd name="connsiteY0" fmla="*/ 634 h 776"/>
                      <a:gd name="connsiteX1" fmla="*/ 19 w 971"/>
                      <a:gd name="connsiteY1" fmla="*/ 158 h 776"/>
                      <a:gd name="connsiteX2" fmla="*/ 496 w 971"/>
                      <a:gd name="connsiteY2" fmla="*/ 63 h 776"/>
                      <a:gd name="connsiteX3" fmla="*/ 972 w 971"/>
                      <a:gd name="connsiteY3" fmla="*/ 539 h 776"/>
                      <a:gd name="connsiteX4" fmla="*/ 591 w 971"/>
                      <a:gd name="connsiteY4" fmla="*/ 729 h 776"/>
                      <a:gd name="connsiteX5" fmla="*/ 210 w 971"/>
                      <a:gd name="connsiteY5" fmla="*/ 634 h 776"/>
                      <a:gd name="connsiteX6" fmla="*/ 210 w 971"/>
                      <a:gd name="connsiteY6" fmla="*/ 634 h 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71" h="776">
                        <a:moveTo>
                          <a:pt x="210" y="634"/>
                        </a:moveTo>
                        <a:cubicBezTo>
                          <a:pt x="210" y="634"/>
                          <a:pt x="-76" y="348"/>
                          <a:pt x="19" y="158"/>
                        </a:cubicBezTo>
                        <a:cubicBezTo>
                          <a:pt x="115" y="-33"/>
                          <a:pt x="210" y="-33"/>
                          <a:pt x="496" y="63"/>
                        </a:cubicBezTo>
                        <a:cubicBezTo>
                          <a:pt x="686" y="158"/>
                          <a:pt x="972" y="158"/>
                          <a:pt x="972" y="539"/>
                        </a:cubicBezTo>
                        <a:cubicBezTo>
                          <a:pt x="972" y="920"/>
                          <a:pt x="686" y="729"/>
                          <a:pt x="591" y="729"/>
                        </a:cubicBezTo>
                        <a:cubicBezTo>
                          <a:pt x="400" y="825"/>
                          <a:pt x="210" y="634"/>
                          <a:pt x="210" y="634"/>
                        </a:cubicBezTo>
                        <a:lnTo>
                          <a:pt x="210" y="63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0" name="任意多边形: 形状 1979"/>
                  <p:cNvSpPr/>
                  <p:nvPr/>
                </p:nvSpPr>
                <p:spPr>
                  <a:xfrm>
                    <a:off x="6612231" y="4284379"/>
                    <a:ext cx="4042" cy="2391"/>
                  </a:xfrm>
                  <a:custGeom>
                    <a:avLst/>
                    <a:gdLst>
                      <a:gd name="connsiteX0" fmla="*/ 786 w 4042"/>
                      <a:gd name="connsiteY0" fmla="*/ 2061 h 2391"/>
                      <a:gd name="connsiteX1" fmla="*/ 24 w 4042"/>
                      <a:gd name="connsiteY1" fmla="*/ 2347 h 2391"/>
                      <a:gd name="connsiteX2" fmla="*/ 595 w 4042"/>
                      <a:gd name="connsiteY2" fmla="*/ 1680 h 2391"/>
                      <a:gd name="connsiteX3" fmla="*/ 2596 w 4042"/>
                      <a:gd name="connsiteY3" fmla="*/ 537 h 2391"/>
                      <a:gd name="connsiteX4" fmla="*/ 4024 w 4042"/>
                      <a:gd name="connsiteY4" fmla="*/ 61 h 2391"/>
                      <a:gd name="connsiteX5" fmla="*/ 3453 w 4042"/>
                      <a:gd name="connsiteY5" fmla="*/ 823 h 2391"/>
                      <a:gd name="connsiteX6" fmla="*/ 1738 w 4042"/>
                      <a:gd name="connsiteY6" fmla="*/ 1680 h 2391"/>
                      <a:gd name="connsiteX7" fmla="*/ 786 w 4042"/>
                      <a:gd name="connsiteY7" fmla="*/ 2061 h 2391"/>
                      <a:gd name="connsiteX8" fmla="*/ 786 w 4042"/>
                      <a:gd name="connsiteY8" fmla="*/ 2061 h 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42" h="2391">
                        <a:moveTo>
                          <a:pt x="786" y="2061"/>
                        </a:moveTo>
                        <a:cubicBezTo>
                          <a:pt x="786" y="2061"/>
                          <a:pt x="119" y="2537"/>
                          <a:pt x="24" y="2347"/>
                        </a:cubicBezTo>
                        <a:cubicBezTo>
                          <a:pt x="-71" y="2156"/>
                          <a:pt x="119" y="1966"/>
                          <a:pt x="595" y="1680"/>
                        </a:cubicBezTo>
                        <a:cubicBezTo>
                          <a:pt x="1071" y="1394"/>
                          <a:pt x="2024" y="918"/>
                          <a:pt x="2596" y="537"/>
                        </a:cubicBezTo>
                        <a:cubicBezTo>
                          <a:pt x="3262" y="156"/>
                          <a:pt x="3929" y="-130"/>
                          <a:pt x="4024" y="61"/>
                        </a:cubicBezTo>
                        <a:cubicBezTo>
                          <a:pt x="4120" y="346"/>
                          <a:pt x="3834" y="537"/>
                          <a:pt x="3453" y="823"/>
                        </a:cubicBezTo>
                        <a:cubicBezTo>
                          <a:pt x="3072" y="1108"/>
                          <a:pt x="2310" y="1489"/>
                          <a:pt x="1738" y="1680"/>
                        </a:cubicBezTo>
                        <a:cubicBezTo>
                          <a:pt x="1357" y="1870"/>
                          <a:pt x="786" y="2061"/>
                          <a:pt x="786" y="2061"/>
                        </a:cubicBezTo>
                        <a:lnTo>
                          <a:pt x="786" y="206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1" name="任意多边形: 形状 1980"/>
                  <p:cNvSpPr/>
                  <p:nvPr/>
                </p:nvSpPr>
                <p:spPr>
                  <a:xfrm>
                    <a:off x="6607778" y="4288154"/>
                    <a:ext cx="1843" cy="872"/>
                  </a:xfrm>
                  <a:custGeom>
                    <a:avLst/>
                    <a:gdLst>
                      <a:gd name="connsiteX0" fmla="*/ 381 w 1843"/>
                      <a:gd name="connsiteY0" fmla="*/ 857 h 872"/>
                      <a:gd name="connsiteX1" fmla="*/ 0 w 1843"/>
                      <a:gd name="connsiteY1" fmla="*/ 667 h 872"/>
                      <a:gd name="connsiteX2" fmla="*/ 952 w 1843"/>
                      <a:gd name="connsiteY2" fmla="*/ 95 h 872"/>
                      <a:gd name="connsiteX3" fmla="*/ 1810 w 1843"/>
                      <a:gd name="connsiteY3" fmla="*/ 191 h 872"/>
                      <a:gd name="connsiteX4" fmla="*/ 1238 w 1843"/>
                      <a:gd name="connsiteY4" fmla="*/ 762 h 872"/>
                      <a:gd name="connsiteX5" fmla="*/ 381 w 1843"/>
                      <a:gd name="connsiteY5" fmla="*/ 857 h 872"/>
                      <a:gd name="connsiteX6" fmla="*/ 381 w 1843"/>
                      <a:gd name="connsiteY6" fmla="*/ 857 h 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3" h="872">
                        <a:moveTo>
                          <a:pt x="381" y="857"/>
                        </a:moveTo>
                        <a:cubicBezTo>
                          <a:pt x="381" y="857"/>
                          <a:pt x="0" y="953"/>
                          <a:pt x="0" y="667"/>
                        </a:cubicBezTo>
                        <a:cubicBezTo>
                          <a:pt x="0" y="381"/>
                          <a:pt x="571" y="191"/>
                          <a:pt x="952" y="95"/>
                        </a:cubicBezTo>
                        <a:cubicBezTo>
                          <a:pt x="1333" y="0"/>
                          <a:pt x="2000" y="-95"/>
                          <a:pt x="1810" y="191"/>
                        </a:cubicBezTo>
                        <a:cubicBezTo>
                          <a:pt x="1714" y="571"/>
                          <a:pt x="1524" y="667"/>
                          <a:pt x="1238" y="762"/>
                        </a:cubicBezTo>
                        <a:cubicBezTo>
                          <a:pt x="857" y="857"/>
                          <a:pt x="381" y="857"/>
                          <a:pt x="381" y="857"/>
                        </a:cubicBezTo>
                        <a:lnTo>
                          <a:pt x="381" y="85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2" name="任意多边形: 形状 1981"/>
                  <p:cNvSpPr/>
                  <p:nvPr/>
                </p:nvSpPr>
                <p:spPr>
                  <a:xfrm>
                    <a:off x="6604133" y="4292718"/>
                    <a:ext cx="1542" cy="1341"/>
                  </a:xfrm>
                  <a:custGeom>
                    <a:avLst/>
                    <a:gdLst>
                      <a:gd name="connsiteX0" fmla="*/ 215 w 1542"/>
                      <a:gd name="connsiteY0" fmla="*/ 675 h 1341"/>
                      <a:gd name="connsiteX1" fmla="*/ 1072 w 1542"/>
                      <a:gd name="connsiteY1" fmla="*/ 8 h 1341"/>
                      <a:gd name="connsiteX2" fmla="*/ 1454 w 1542"/>
                      <a:gd name="connsiteY2" fmla="*/ 675 h 1341"/>
                      <a:gd name="connsiteX3" fmla="*/ 406 w 1542"/>
                      <a:gd name="connsiteY3" fmla="*/ 1342 h 1341"/>
                      <a:gd name="connsiteX4" fmla="*/ 25 w 1542"/>
                      <a:gd name="connsiteY4" fmla="*/ 1056 h 1341"/>
                      <a:gd name="connsiteX5" fmla="*/ 215 w 1542"/>
                      <a:gd name="connsiteY5" fmla="*/ 675 h 1341"/>
                      <a:gd name="connsiteX6" fmla="*/ 215 w 1542"/>
                      <a:gd name="connsiteY6" fmla="*/ 675 h 1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42" h="1341">
                        <a:moveTo>
                          <a:pt x="215" y="675"/>
                        </a:moveTo>
                        <a:cubicBezTo>
                          <a:pt x="215" y="675"/>
                          <a:pt x="882" y="-87"/>
                          <a:pt x="1072" y="8"/>
                        </a:cubicBezTo>
                        <a:cubicBezTo>
                          <a:pt x="1263" y="104"/>
                          <a:pt x="1739" y="580"/>
                          <a:pt x="1454" y="675"/>
                        </a:cubicBezTo>
                        <a:cubicBezTo>
                          <a:pt x="1072" y="770"/>
                          <a:pt x="692" y="1342"/>
                          <a:pt x="406" y="1342"/>
                        </a:cubicBezTo>
                        <a:cubicBezTo>
                          <a:pt x="120" y="1342"/>
                          <a:pt x="-71" y="1247"/>
                          <a:pt x="25" y="1056"/>
                        </a:cubicBezTo>
                        <a:cubicBezTo>
                          <a:pt x="25" y="866"/>
                          <a:pt x="215" y="675"/>
                          <a:pt x="215" y="675"/>
                        </a:cubicBezTo>
                        <a:lnTo>
                          <a:pt x="215" y="67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3" name="任意多边形: 形状 1982"/>
                  <p:cNvSpPr/>
                  <p:nvPr/>
                </p:nvSpPr>
                <p:spPr>
                  <a:xfrm>
                    <a:off x="6601121" y="4297616"/>
                    <a:ext cx="432" cy="557"/>
                  </a:xfrm>
                  <a:custGeom>
                    <a:avLst/>
                    <a:gdLst>
                      <a:gd name="connsiteX0" fmla="*/ 85 w 432"/>
                      <a:gd name="connsiteY0" fmla="*/ 348 h 557"/>
                      <a:gd name="connsiteX1" fmla="*/ 85 w 432"/>
                      <a:gd name="connsiteY1" fmla="*/ 63 h 557"/>
                      <a:gd name="connsiteX2" fmla="*/ 370 w 432"/>
                      <a:gd name="connsiteY2" fmla="*/ 158 h 557"/>
                      <a:gd name="connsiteX3" fmla="*/ 275 w 432"/>
                      <a:gd name="connsiteY3" fmla="*/ 539 h 557"/>
                      <a:gd name="connsiteX4" fmla="*/ 85 w 432"/>
                      <a:gd name="connsiteY4" fmla="*/ 348 h 557"/>
                      <a:gd name="connsiteX5" fmla="*/ 85 w 432"/>
                      <a:gd name="connsiteY5" fmla="*/ 348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2" h="557">
                        <a:moveTo>
                          <a:pt x="85" y="348"/>
                        </a:moveTo>
                        <a:cubicBezTo>
                          <a:pt x="85" y="348"/>
                          <a:pt x="-106" y="158"/>
                          <a:pt x="85" y="63"/>
                        </a:cubicBezTo>
                        <a:cubicBezTo>
                          <a:pt x="275" y="-33"/>
                          <a:pt x="370" y="-33"/>
                          <a:pt x="370" y="158"/>
                        </a:cubicBezTo>
                        <a:cubicBezTo>
                          <a:pt x="466" y="348"/>
                          <a:pt x="466" y="634"/>
                          <a:pt x="275" y="539"/>
                        </a:cubicBezTo>
                        <a:cubicBezTo>
                          <a:pt x="180" y="539"/>
                          <a:pt x="85" y="348"/>
                          <a:pt x="85" y="348"/>
                        </a:cubicBezTo>
                        <a:lnTo>
                          <a:pt x="85" y="348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4" name="任意多边形: 形状 1983"/>
                  <p:cNvSpPr/>
                  <p:nvPr/>
                </p:nvSpPr>
                <p:spPr>
                  <a:xfrm>
                    <a:off x="6588456" y="4282344"/>
                    <a:ext cx="748" cy="518"/>
                  </a:xfrm>
                  <a:custGeom>
                    <a:avLst/>
                    <a:gdLst>
                      <a:gd name="connsiteX0" fmla="*/ 463 w 748"/>
                      <a:gd name="connsiteY0" fmla="*/ 476 h 518"/>
                      <a:gd name="connsiteX1" fmla="*/ 177 w 748"/>
                      <a:gd name="connsiteY1" fmla="*/ 476 h 518"/>
                      <a:gd name="connsiteX2" fmla="*/ 81 w 748"/>
                      <a:gd name="connsiteY2" fmla="*/ 0 h 518"/>
                      <a:gd name="connsiteX3" fmla="*/ 748 w 748"/>
                      <a:gd name="connsiteY3" fmla="*/ 191 h 518"/>
                      <a:gd name="connsiteX4" fmla="*/ 463 w 748"/>
                      <a:gd name="connsiteY4" fmla="*/ 476 h 518"/>
                      <a:gd name="connsiteX5" fmla="*/ 463 w 748"/>
                      <a:gd name="connsiteY5" fmla="*/ 476 h 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8" h="518">
                        <a:moveTo>
                          <a:pt x="463" y="476"/>
                        </a:moveTo>
                        <a:cubicBezTo>
                          <a:pt x="463" y="476"/>
                          <a:pt x="272" y="571"/>
                          <a:pt x="177" y="476"/>
                        </a:cubicBezTo>
                        <a:cubicBezTo>
                          <a:pt x="81" y="381"/>
                          <a:pt x="-109" y="0"/>
                          <a:pt x="81" y="0"/>
                        </a:cubicBezTo>
                        <a:cubicBezTo>
                          <a:pt x="272" y="0"/>
                          <a:pt x="748" y="0"/>
                          <a:pt x="748" y="191"/>
                        </a:cubicBezTo>
                        <a:cubicBezTo>
                          <a:pt x="748" y="381"/>
                          <a:pt x="463" y="476"/>
                          <a:pt x="463" y="476"/>
                        </a:cubicBezTo>
                        <a:lnTo>
                          <a:pt x="463" y="47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5" name="任意多边形: 形状 1984"/>
                  <p:cNvSpPr/>
                  <p:nvPr/>
                </p:nvSpPr>
                <p:spPr>
                  <a:xfrm>
                    <a:off x="6519922" y="4312647"/>
                    <a:ext cx="479" cy="462"/>
                  </a:xfrm>
                  <a:custGeom>
                    <a:avLst/>
                    <a:gdLst>
                      <a:gd name="connsiteX0" fmla="*/ 36 w 479"/>
                      <a:gd name="connsiteY0" fmla="*/ 177 h 462"/>
                      <a:gd name="connsiteX1" fmla="*/ 417 w 479"/>
                      <a:gd name="connsiteY1" fmla="*/ 82 h 462"/>
                      <a:gd name="connsiteX2" fmla="*/ 321 w 479"/>
                      <a:gd name="connsiteY2" fmla="*/ 463 h 462"/>
                      <a:gd name="connsiteX3" fmla="*/ 36 w 479"/>
                      <a:gd name="connsiteY3" fmla="*/ 177 h 462"/>
                      <a:gd name="connsiteX4" fmla="*/ 36 w 479"/>
                      <a:gd name="connsiteY4" fmla="*/ 177 h 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9" h="462">
                        <a:moveTo>
                          <a:pt x="36" y="177"/>
                        </a:moveTo>
                        <a:cubicBezTo>
                          <a:pt x="36" y="82"/>
                          <a:pt x="321" y="-109"/>
                          <a:pt x="417" y="82"/>
                        </a:cubicBezTo>
                        <a:cubicBezTo>
                          <a:pt x="512" y="272"/>
                          <a:pt x="512" y="463"/>
                          <a:pt x="321" y="463"/>
                        </a:cubicBezTo>
                        <a:cubicBezTo>
                          <a:pt x="36" y="463"/>
                          <a:pt x="-60" y="272"/>
                          <a:pt x="36" y="177"/>
                        </a:cubicBezTo>
                        <a:lnTo>
                          <a:pt x="36" y="17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6" name="任意多边形: 形状 1985"/>
                  <p:cNvSpPr/>
                  <p:nvPr/>
                </p:nvSpPr>
                <p:spPr>
                  <a:xfrm>
                    <a:off x="6567945" y="4272514"/>
                    <a:ext cx="8720" cy="17835"/>
                  </a:xfrm>
                  <a:custGeom>
                    <a:avLst/>
                    <a:gdLst>
                      <a:gd name="connsiteX0" fmla="*/ 3352 w 8720"/>
                      <a:gd name="connsiteY0" fmla="*/ 15831 h 17835"/>
                      <a:gd name="connsiteX1" fmla="*/ 2780 w 8720"/>
                      <a:gd name="connsiteY1" fmla="*/ 14593 h 17835"/>
                      <a:gd name="connsiteX2" fmla="*/ 2209 w 8720"/>
                      <a:gd name="connsiteY2" fmla="*/ 11830 h 17835"/>
                      <a:gd name="connsiteX3" fmla="*/ 3161 w 8720"/>
                      <a:gd name="connsiteY3" fmla="*/ 8306 h 17835"/>
                      <a:gd name="connsiteX4" fmla="*/ 1827 w 8720"/>
                      <a:gd name="connsiteY4" fmla="*/ 6020 h 17835"/>
                      <a:gd name="connsiteX5" fmla="*/ 303 w 8720"/>
                      <a:gd name="connsiteY5" fmla="*/ 3163 h 17835"/>
                      <a:gd name="connsiteX6" fmla="*/ 208 w 8720"/>
                      <a:gd name="connsiteY6" fmla="*/ 210 h 17835"/>
                      <a:gd name="connsiteX7" fmla="*/ 1161 w 8720"/>
                      <a:gd name="connsiteY7" fmla="*/ 591 h 17835"/>
                      <a:gd name="connsiteX8" fmla="*/ 2970 w 8720"/>
                      <a:gd name="connsiteY8" fmla="*/ 4020 h 17835"/>
                      <a:gd name="connsiteX9" fmla="*/ 5352 w 8720"/>
                      <a:gd name="connsiteY9" fmla="*/ 6782 h 17835"/>
                      <a:gd name="connsiteX10" fmla="*/ 6781 w 8720"/>
                      <a:gd name="connsiteY10" fmla="*/ 9735 h 17835"/>
                      <a:gd name="connsiteX11" fmla="*/ 7638 w 8720"/>
                      <a:gd name="connsiteY11" fmla="*/ 13735 h 17835"/>
                      <a:gd name="connsiteX12" fmla="*/ 8590 w 8720"/>
                      <a:gd name="connsiteY12" fmla="*/ 15259 h 17835"/>
                      <a:gd name="connsiteX13" fmla="*/ 7828 w 8720"/>
                      <a:gd name="connsiteY13" fmla="*/ 17736 h 17835"/>
                      <a:gd name="connsiteX14" fmla="*/ 5257 w 8720"/>
                      <a:gd name="connsiteY14" fmla="*/ 17641 h 17835"/>
                      <a:gd name="connsiteX15" fmla="*/ 3828 w 8720"/>
                      <a:gd name="connsiteY15" fmla="*/ 17450 h 17835"/>
                      <a:gd name="connsiteX16" fmla="*/ 3352 w 8720"/>
                      <a:gd name="connsiteY16" fmla="*/ 15831 h 17835"/>
                      <a:gd name="connsiteX17" fmla="*/ 3352 w 8720"/>
                      <a:gd name="connsiteY17" fmla="*/ 15831 h 17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20" h="17835">
                        <a:moveTo>
                          <a:pt x="3352" y="15831"/>
                        </a:moveTo>
                        <a:cubicBezTo>
                          <a:pt x="3352" y="15831"/>
                          <a:pt x="3447" y="14878"/>
                          <a:pt x="2780" y="14593"/>
                        </a:cubicBezTo>
                        <a:cubicBezTo>
                          <a:pt x="2209" y="14212"/>
                          <a:pt x="1827" y="12592"/>
                          <a:pt x="2209" y="11830"/>
                        </a:cubicBezTo>
                        <a:cubicBezTo>
                          <a:pt x="2590" y="10973"/>
                          <a:pt x="3542" y="9354"/>
                          <a:pt x="3161" y="8306"/>
                        </a:cubicBezTo>
                        <a:cubicBezTo>
                          <a:pt x="2780" y="7259"/>
                          <a:pt x="2399" y="6496"/>
                          <a:pt x="1827" y="6020"/>
                        </a:cubicBezTo>
                        <a:cubicBezTo>
                          <a:pt x="1256" y="5544"/>
                          <a:pt x="399" y="4115"/>
                          <a:pt x="303" y="3163"/>
                        </a:cubicBezTo>
                        <a:cubicBezTo>
                          <a:pt x="208" y="2210"/>
                          <a:pt x="-268" y="496"/>
                          <a:pt x="208" y="210"/>
                        </a:cubicBezTo>
                        <a:cubicBezTo>
                          <a:pt x="780" y="-76"/>
                          <a:pt x="589" y="-171"/>
                          <a:pt x="1161" y="591"/>
                        </a:cubicBezTo>
                        <a:cubicBezTo>
                          <a:pt x="1732" y="1353"/>
                          <a:pt x="2399" y="3258"/>
                          <a:pt x="2970" y="4020"/>
                        </a:cubicBezTo>
                        <a:cubicBezTo>
                          <a:pt x="3542" y="4877"/>
                          <a:pt x="4399" y="5925"/>
                          <a:pt x="5352" y="6782"/>
                        </a:cubicBezTo>
                        <a:cubicBezTo>
                          <a:pt x="6304" y="7639"/>
                          <a:pt x="6685" y="8497"/>
                          <a:pt x="6781" y="9735"/>
                        </a:cubicBezTo>
                        <a:cubicBezTo>
                          <a:pt x="6876" y="10973"/>
                          <a:pt x="6971" y="13259"/>
                          <a:pt x="7638" y="13735"/>
                        </a:cubicBezTo>
                        <a:cubicBezTo>
                          <a:pt x="8400" y="14116"/>
                          <a:pt x="8495" y="14402"/>
                          <a:pt x="8590" y="15259"/>
                        </a:cubicBezTo>
                        <a:cubicBezTo>
                          <a:pt x="8685" y="16212"/>
                          <a:pt x="9067" y="17545"/>
                          <a:pt x="7828" y="17736"/>
                        </a:cubicBezTo>
                        <a:cubicBezTo>
                          <a:pt x="6590" y="17926"/>
                          <a:pt x="6209" y="17355"/>
                          <a:pt x="5257" y="17641"/>
                        </a:cubicBezTo>
                        <a:cubicBezTo>
                          <a:pt x="4304" y="17926"/>
                          <a:pt x="3923" y="17926"/>
                          <a:pt x="3828" y="17450"/>
                        </a:cubicBezTo>
                        <a:cubicBezTo>
                          <a:pt x="3733" y="17069"/>
                          <a:pt x="3352" y="15831"/>
                          <a:pt x="3352" y="15831"/>
                        </a:cubicBezTo>
                        <a:lnTo>
                          <a:pt x="3352" y="15831"/>
                        </a:lnTo>
                        <a:close/>
                      </a:path>
                    </a:pathLst>
                  </a:custGeom>
                  <a:solidFill>
                    <a:srgbClr val="DB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7" name="任意多边形: 形状 1986"/>
                  <p:cNvSpPr/>
                  <p:nvPr/>
                </p:nvSpPr>
                <p:spPr>
                  <a:xfrm>
                    <a:off x="6559043" y="4270985"/>
                    <a:ext cx="505" cy="1122"/>
                  </a:xfrm>
                  <a:custGeom>
                    <a:avLst/>
                    <a:gdLst>
                      <a:gd name="connsiteX0" fmla="*/ 62 w 505"/>
                      <a:gd name="connsiteY0" fmla="*/ 501 h 1122"/>
                      <a:gd name="connsiteX1" fmla="*/ 157 w 505"/>
                      <a:gd name="connsiteY1" fmla="*/ 24 h 1122"/>
                      <a:gd name="connsiteX2" fmla="*/ 443 w 505"/>
                      <a:gd name="connsiteY2" fmla="*/ 1072 h 1122"/>
                      <a:gd name="connsiteX3" fmla="*/ 62 w 505"/>
                      <a:gd name="connsiteY3" fmla="*/ 501 h 1122"/>
                      <a:gd name="connsiteX4" fmla="*/ 62 w 505"/>
                      <a:gd name="connsiteY4" fmla="*/ 501 h 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5" h="1122">
                        <a:moveTo>
                          <a:pt x="62" y="501"/>
                        </a:moveTo>
                        <a:cubicBezTo>
                          <a:pt x="62" y="120"/>
                          <a:pt x="-128" y="-71"/>
                          <a:pt x="157" y="24"/>
                        </a:cubicBezTo>
                        <a:cubicBezTo>
                          <a:pt x="348" y="120"/>
                          <a:pt x="634" y="977"/>
                          <a:pt x="443" y="1072"/>
                        </a:cubicBezTo>
                        <a:cubicBezTo>
                          <a:pt x="348" y="1263"/>
                          <a:pt x="62" y="882"/>
                          <a:pt x="62" y="501"/>
                        </a:cubicBezTo>
                        <a:lnTo>
                          <a:pt x="62" y="50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8" name="任意多边形: 形状 1987"/>
                  <p:cNvSpPr/>
                  <p:nvPr/>
                </p:nvSpPr>
                <p:spPr>
                  <a:xfrm>
                    <a:off x="6518867" y="4315380"/>
                    <a:ext cx="390" cy="396"/>
                  </a:xfrm>
                  <a:custGeom>
                    <a:avLst/>
                    <a:gdLst>
                      <a:gd name="connsiteX0" fmla="*/ 42 w 390"/>
                      <a:gd name="connsiteY0" fmla="*/ 301 h 396"/>
                      <a:gd name="connsiteX1" fmla="*/ 42 w 390"/>
                      <a:gd name="connsiteY1" fmla="*/ 15 h 396"/>
                      <a:gd name="connsiteX2" fmla="*/ 328 w 390"/>
                      <a:gd name="connsiteY2" fmla="*/ 396 h 396"/>
                      <a:gd name="connsiteX3" fmla="*/ 42 w 390"/>
                      <a:gd name="connsiteY3" fmla="*/ 301 h 396"/>
                      <a:gd name="connsiteX4" fmla="*/ 42 w 390"/>
                      <a:gd name="connsiteY4" fmla="*/ 301 h 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" h="396">
                        <a:moveTo>
                          <a:pt x="42" y="301"/>
                        </a:moveTo>
                        <a:cubicBezTo>
                          <a:pt x="42" y="301"/>
                          <a:pt x="-53" y="-80"/>
                          <a:pt x="42" y="15"/>
                        </a:cubicBezTo>
                        <a:cubicBezTo>
                          <a:pt x="233" y="15"/>
                          <a:pt x="519" y="206"/>
                          <a:pt x="328" y="396"/>
                        </a:cubicBezTo>
                        <a:cubicBezTo>
                          <a:pt x="328" y="396"/>
                          <a:pt x="42" y="301"/>
                          <a:pt x="42" y="301"/>
                        </a:cubicBezTo>
                        <a:lnTo>
                          <a:pt x="42" y="30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89" name="任意多边形: 形状 1988"/>
                  <p:cNvSpPr/>
                  <p:nvPr/>
                </p:nvSpPr>
                <p:spPr>
                  <a:xfrm>
                    <a:off x="6857928" y="4031275"/>
                    <a:ext cx="833" cy="709"/>
                  </a:xfrm>
                  <a:custGeom>
                    <a:avLst/>
                    <a:gdLst>
                      <a:gd name="connsiteX0" fmla="*/ 548 w 833"/>
                      <a:gd name="connsiteY0" fmla="*/ 466 h 709"/>
                      <a:gd name="connsiteX1" fmla="*/ 167 w 833"/>
                      <a:gd name="connsiteY1" fmla="*/ 656 h 709"/>
                      <a:gd name="connsiteX2" fmla="*/ 262 w 833"/>
                      <a:gd name="connsiteY2" fmla="*/ 85 h 709"/>
                      <a:gd name="connsiteX3" fmla="*/ 833 w 833"/>
                      <a:gd name="connsiteY3" fmla="*/ 85 h 709"/>
                      <a:gd name="connsiteX4" fmla="*/ 738 w 833"/>
                      <a:gd name="connsiteY4" fmla="*/ 370 h 709"/>
                      <a:gd name="connsiteX5" fmla="*/ 548 w 833"/>
                      <a:gd name="connsiteY5" fmla="*/ 466 h 709"/>
                      <a:gd name="connsiteX6" fmla="*/ 548 w 833"/>
                      <a:gd name="connsiteY6" fmla="*/ 466 h 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3" h="709">
                        <a:moveTo>
                          <a:pt x="548" y="466"/>
                        </a:moveTo>
                        <a:cubicBezTo>
                          <a:pt x="548" y="466"/>
                          <a:pt x="357" y="847"/>
                          <a:pt x="167" y="656"/>
                        </a:cubicBezTo>
                        <a:cubicBezTo>
                          <a:pt x="-24" y="370"/>
                          <a:pt x="-119" y="180"/>
                          <a:pt x="262" y="85"/>
                        </a:cubicBezTo>
                        <a:cubicBezTo>
                          <a:pt x="643" y="-106"/>
                          <a:pt x="833" y="85"/>
                          <a:pt x="833" y="85"/>
                        </a:cubicBezTo>
                        <a:cubicBezTo>
                          <a:pt x="833" y="85"/>
                          <a:pt x="833" y="370"/>
                          <a:pt x="738" y="370"/>
                        </a:cubicBezTo>
                        <a:cubicBezTo>
                          <a:pt x="643" y="370"/>
                          <a:pt x="548" y="466"/>
                          <a:pt x="548" y="466"/>
                        </a:cubicBezTo>
                        <a:lnTo>
                          <a:pt x="548" y="46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0" name="任意多边形: 形状 1989"/>
                  <p:cNvSpPr/>
                  <p:nvPr/>
                </p:nvSpPr>
                <p:spPr>
                  <a:xfrm>
                    <a:off x="6861238" y="4048014"/>
                    <a:ext cx="938" cy="1306"/>
                  </a:xfrm>
                  <a:custGeom>
                    <a:avLst/>
                    <a:gdLst>
                      <a:gd name="connsiteX0" fmla="*/ 572 w 938"/>
                      <a:gd name="connsiteY0" fmla="*/ 1063 h 1306"/>
                      <a:gd name="connsiteX1" fmla="*/ 95 w 938"/>
                      <a:gd name="connsiteY1" fmla="*/ 1253 h 1306"/>
                      <a:gd name="connsiteX2" fmla="*/ 190 w 938"/>
                      <a:gd name="connsiteY2" fmla="*/ 586 h 1306"/>
                      <a:gd name="connsiteX3" fmla="*/ 762 w 938"/>
                      <a:gd name="connsiteY3" fmla="*/ 15 h 1306"/>
                      <a:gd name="connsiteX4" fmla="*/ 857 w 938"/>
                      <a:gd name="connsiteY4" fmla="*/ 586 h 1306"/>
                      <a:gd name="connsiteX5" fmla="*/ 572 w 938"/>
                      <a:gd name="connsiteY5" fmla="*/ 1063 h 1306"/>
                      <a:gd name="connsiteX6" fmla="*/ 572 w 938"/>
                      <a:gd name="connsiteY6" fmla="*/ 1063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8" h="1306">
                        <a:moveTo>
                          <a:pt x="572" y="1063"/>
                        </a:moveTo>
                        <a:cubicBezTo>
                          <a:pt x="572" y="1063"/>
                          <a:pt x="190" y="1444"/>
                          <a:pt x="95" y="1253"/>
                        </a:cubicBezTo>
                        <a:cubicBezTo>
                          <a:pt x="0" y="1063"/>
                          <a:pt x="-95" y="872"/>
                          <a:pt x="190" y="586"/>
                        </a:cubicBezTo>
                        <a:cubicBezTo>
                          <a:pt x="381" y="301"/>
                          <a:pt x="667" y="-80"/>
                          <a:pt x="762" y="15"/>
                        </a:cubicBezTo>
                        <a:cubicBezTo>
                          <a:pt x="857" y="110"/>
                          <a:pt x="1048" y="301"/>
                          <a:pt x="857" y="586"/>
                        </a:cubicBezTo>
                        <a:cubicBezTo>
                          <a:pt x="667" y="967"/>
                          <a:pt x="572" y="1063"/>
                          <a:pt x="572" y="1063"/>
                        </a:cubicBezTo>
                        <a:lnTo>
                          <a:pt x="572" y="106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1" name="任意多边形: 形状 1990"/>
                  <p:cNvSpPr/>
                  <p:nvPr/>
                </p:nvSpPr>
                <p:spPr>
                  <a:xfrm>
                    <a:off x="6859675" y="4032027"/>
                    <a:ext cx="404" cy="635"/>
                  </a:xfrm>
                  <a:custGeom>
                    <a:avLst/>
                    <a:gdLst>
                      <a:gd name="connsiteX0" fmla="*/ 39 w 404"/>
                      <a:gd name="connsiteY0" fmla="*/ 381 h 635"/>
                      <a:gd name="connsiteX1" fmla="*/ 135 w 404"/>
                      <a:gd name="connsiteY1" fmla="*/ 0 h 635"/>
                      <a:gd name="connsiteX2" fmla="*/ 325 w 404"/>
                      <a:gd name="connsiteY2" fmla="*/ 571 h 635"/>
                      <a:gd name="connsiteX3" fmla="*/ 39 w 404"/>
                      <a:gd name="connsiteY3" fmla="*/ 381 h 635"/>
                      <a:gd name="connsiteX4" fmla="*/ 39 w 404"/>
                      <a:gd name="connsiteY4" fmla="*/ 381 h 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4" h="635">
                        <a:moveTo>
                          <a:pt x="39" y="381"/>
                        </a:moveTo>
                        <a:cubicBezTo>
                          <a:pt x="-56" y="286"/>
                          <a:pt x="39" y="0"/>
                          <a:pt x="135" y="0"/>
                        </a:cubicBezTo>
                        <a:cubicBezTo>
                          <a:pt x="325" y="0"/>
                          <a:pt x="516" y="476"/>
                          <a:pt x="325" y="571"/>
                        </a:cubicBezTo>
                        <a:cubicBezTo>
                          <a:pt x="39" y="762"/>
                          <a:pt x="39" y="476"/>
                          <a:pt x="39" y="381"/>
                        </a:cubicBezTo>
                        <a:lnTo>
                          <a:pt x="39" y="38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2" name="任意多边形: 形状 1991"/>
                  <p:cNvSpPr/>
                  <p:nvPr/>
                </p:nvSpPr>
                <p:spPr>
                  <a:xfrm>
                    <a:off x="6858613" y="4034234"/>
                    <a:ext cx="624" cy="388"/>
                  </a:xfrm>
                  <a:custGeom>
                    <a:avLst/>
                    <a:gdLst>
                      <a:gd name="connsiteX0" fmla="*/ 244 w 624"/>
                      <a:gd name="connsiteY0" fmla="*/ 365 h 388"/>
                      <a:gd name="connsiteX1" fmla="*/ 53 w 624"/>
                      <a:gd name="connsiteY1" fmla="*/ 79 h 388"/>
                      <a:gd name="connsiteX2" fmla="*/ 625 w 624"/>
                      <a:gd name="connsiteY2" fmla="*/ 269 h 388"/>
                      <a:gd name="connsiteX3" fmla="*/ 244 w 624"/>
                      <a:gd name="connsiteY3" fmla="*/ 365 h 388"/>
                      <a:gd name="connsiteX4" fmla="*/ 244 w 624"/>
                      <a:gd name="connsiteY4" fmla="*/ 365 h 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4" h="388">
                        <a:moveTo>
                          <a:pt x="244" y="365"/>
                        </a:moveTo>
                        <a:cubicBezTo>
                          <a:pt x="244" y="365"/>
                          <a:pt x="-137" y="269"/>
                          <a:pt x="53" y="79"/>
                        </a:cubicBezTo>
                        <a:cubicBezTo>
                          <a:pt x="339" y="-112"/>
                          <a:pt x="625" y="79"/>
                          <a:pt x="625" y="269"/>
                        </a:cubicBezTo>
                        <a:cubicBezTo>
                          <a:pt x="625" y="460"/>
                          <a:pt x="244" y="365"/>
                          <a:pt x="244" y="365"/>
                        </a:cubicBezTo>
                        <a:lnTo>
                          <a:pt x="244" y="36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3" name="任意多边形: 形状 1992"/>
                  <p:cNvSpPr/>
                  <p:nvPr/>
                </p:nvSpPr>
                <p:spPr>
                  <a:xfrm>
                    <a:off x="6857032" y="4034027"/>
                    <a:ext cx="396" cy="412"/>
                  </a:xfrm>
                  <a:custGeom>
                    <a:avLst/>
                    <a:gdLst>
                      <a:gd name="connsiteX0" fmla="*/ 396 w 396"/>
                      <a:gd name="connsiteY0" fmla="*/ 286 h 412"/>
                      <a:gd name="connsiteX1" fmla="*/ 15 w 396"/>
                      <a:gd name="connsiteY1" fmla="*/ 286 h 412"/>
                      <a:gd name="connsiteX2" fmla="*/ 301 w 396"/>
                      <a:gd name="connsiteY2" fmla="*/ 0 h 412"/>
                      <a:gd name="connsiteX3" fmla="*/ 396 w 396"/>
                      <a:gd name="connsiteY3" fmla="*/ 286 h 412"/>
                      <a:gd name="connsiteX4" fmla="*/ 396 w 396"/>
                      <a:gd name="connsiteY4" fmla="*/ 286 h 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" h="412">
                        <a:moveTo>
                          <a:pt x="396" y="286"/>
                        </a:moveTo>
                        <a:cubicBezTo>
                          <a:pt x="396" y="286"/>
                          <a:pt x="111" y="571"/>
                          <a:pt x="15" y="286"/>
                        </a:cubicBezTo>
                        <a:cubicBezTo>
                          <a:pt x="-80" y="0"/>
                          <a:pt x="301" y="0"/>
                          <a:pt x="301" y="0"/>
                        </a:cubicBezTo>
                        <a:lnTo>
                          <a:pt x="396" y="286"/>
                        </a:lnTo>
                        <a:lnTo>
                          <a:pt x="396" y="28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4" name="任意多边形: 形状 1993"/>
                  <p:cNvSpPr/>
                  <p:nvPr/>
                </p:nvSpPr>
                <p:spPr>
                  <a:xfrm>
                    <a:off x="6870287" y="4014596"/>
                    <a:ext cx="702" cy="740"/>
                  </a:xfrm>
                  <a:custGeom>
                    <a:avLst/>
                    <a:gdLst>
                      <a:gd name="connsiteX0" fmla="*/ 476 w 702"/>
                      <a:gd name="connsiteY0" fmla="*/ 571 h 740"/>
                      <a:gd name="connsiteX1" fmla="*/ 0 w 702"/>
                      <a:gd name="connsiteY1" fmla="*/ 571 h 740"/>
                      <a:gd name="connsiteX2" fmla="*/ 381 w 702"/>
                      <a:gd name="connsiteY2" fmla="*/ 0 h 740"/>
                      <a:gd name="connsiteX3" fmla="*/ 667 w 702"/>
                      <a:gd name="connsiteY3" fmla="*/ 191 h 740"/>
                      <a:gd name="connsiteX4" fmla="*/ 476 w 702"/>
                      <a:gd name="connsiteY4" fmla="*/ 571 h 740"/>
                      <a:gd name="connsiteX5" fmla="*/ 476 w 702"/>
                      <a:gd name="connsiteY5" fmla="*/ 571 h 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2" h="740">
                        <a:moveTo>
                          <a:pt x="476" y="571"/>
                        </a:moveTo>
                        <a:cubicBezTo>
                          <a:pt x="476" y="571"/>
                          <a:pt x="0" y="953"/>
                          <a:pt x="0" y="571"/>
                        </a:cubicBezTo>
                        <a:cubicBezTo>
                          <a:pt x="0" y="191"/>
                          <a:pt x="0" y="95"/>
                          <a:pt x="381" y="0"/>
                        </a:cubicBezTo>
                        <a:cubicBezTo>
                          <a:pt x="667" y="0"/>
                          <a:pt x="762" y="0"/>
                          <a:pt x="667" y="191"/>
                        </a:cubicBezTo>
                        <a:cubicBezTo>
                          <a:pt x="571" y="476"/>
                          <a:pt x="476" y="571"/>
                          <a:pt x="476" y="571"/>
                        </a:cubicBezTo>
                        <a:lnTo>
                          <a:pt x="476" y="57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5" name="任意多边形: 形状 1994"/>
                  <p:cNvSpPr/>
                  <p:nvPr/>
                </p:nvSpPr>
                <p:spPr>
                  <a:xfrm>
                    <a:off x="6871755" y="4014977"/>
                    <a:ext cx="678" cy="675"/>
                  </a:xfrm>
                  <a:custGeom>
                    <a:avLst/>
                    <a:gdLst>
                      <a:gd name="connsiteX0" fmla="*/ 151 w 678"/>
                      <a:gd name="connsiteY0" fmla="*/ 476 h 675"/>
                      <a:gd name="connsiteX1" fmla="*/ 151 w 678"/>
                      <a:gd name="connsiteY1" fmla="*/ 0 h 675"/>
                      <a:gd name="connsiteX2" fmla="*/ 627 w 678"/>
                      <a:gd name="connsiteY2" fmla="*/ 571 h 675"/>
                      <a:gd name="connsiteX3" fmla="*/ 151 w 678"/>
                      <a:gd name="connsiteY3" fmla="*/ 476 h 675"/>
                      <a:gd name="connsiteX4" fmla="*/ 151 w 678"/>
                      <a:gd name="connsiteY4" fmla="*/ 476 h 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8" h="675">
                        <a:moveTo>
                          <a:pt x="151" y="476"/>
                        </a:moveTo>
                        <a:cubicBezTo>
                          <a:pt x="56" y="286"/>
                          <a:pt x="-135" y="0"/>
                          <a:pt x="151" y="0"/>
                        </a:cubicBezTo>
                        <a:cubicBezTo>
                          <a:pt x="437" y="0"/>
                          <a:pt x="818" y="286"/>
                          <a:pt x="627" y="571"/>
                        </a:cubicBezTo>
                        <a:cubicBezTo>
                          <a:pt x="342" y="762"/>
                          <a:pt x="342" y="667"/>
                          <a:pt x="151" y="476"/>
                        </a:cubicBezTo>
                        <a:lnTo>
                          <a:pt x="151" y="47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6" name="任意多边形: 形状 1995"/>
                  <p:cNvSpPr/>
                  <p:nvPr/>
                </p:nvSpPr>
                <p:spPr>
                  <a:xfrm>
                    <a:off x="6851031" y="4003889"/>
                    <a:ext cx="649" cy="743"/>
                  </a:xfrm>
                  <a:custGeom>
                    <a:avLst/>
                    <a:gdLst>
                      <a:gd name="connsiteX0" fmla="*/ 301 w 649"/>
                      <a:gd name="connsiteY0" fmla="*/ 135 h 743"/>
                      <a:gd name="connsiteX1" fmla="*/ 586 w 649"/>
                      <a:gd name="connsiteY1" fmla="*/ 39 h 743"/>
                      <a:gd name="connsiteX2" fmla="*/ 491 w 649"/>
                      <a:gd name="connsiteY2" fmla="*/ 516 h 743"/>
                      <a:gd name="connsiteX3" fmla="*/ 15 w 649"/>
                      <a:gd name="connsiteY3" fmla="*/ 611 h 743"/>
                      <a:gd name="connsiteX4" fmla="*/ 301 w 649"/>
                      <a:gd name="connsiteY4" fmla="*/ 135 h 743"/>
                      <a:gd name="connsiteX5" fmla="*/ 301 w 649"/>
                      <a:gd name="connsiteY5" fmla="*/ 135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9" h="743">
                        <a:moveTo>
                          <a:pt x="301" y="135"/>
                        </a:moveTo>
                        <a:cubicBezTo>
                          <a:pt x="396" y="39"/>
                          <a:pt x="491" y="-56"/>
                          <a:pt x="586" y="39"/>
                        </a:cubicBezTo>
                        <a:cubicBezTo>
                          <a:pt x="682" y="135"/>
                          <a:pt x="682" y="325"/>
                          <a:pt x="491" y="516"/>
                        </a:cubicBezTo>
                        <a:cubicBezTo>
                          <a:pt x="301" y="801"/>
                          <a:pt x="-80" y="801"/>
                          <a:pt x="15" y="611"/>
                        </a:cubicBezTo>
                        <a:cubicBezTo>
                          <a:pt x="15" y="420"/>
                          <a:pt x="206" y="230"/>
                          <a:pt x="301" y="135"/>
                        </a:cubicBezTo>
                        <a:lnTo>
                          <a:pt x="301" y="13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7" name="任意多边形: 形状 1996"/>
                  <p:cNvSpPr/>
                  <p:nvPr/>
                </p:nvSpPr>
                <p:spPr>
                  <a:xfrm>
                    <a:off x="6851222" y="4004706"/>
                    <a:ext cx="833" cy="617"/>
                  </a:xfrm>
                  <a:custGeom>
                    <a:avLst/>
                    <a:gdLst>
                      <a:gd name="connsiteX0" fmla="*/ 110 w 833"/>
                      <a:gd name="connsiteY0" fmla="*/ 555 h 617"/>
                      <a:gd name="connsiteX1" fmla="*/ 110 w 833"/>
                      <a:gd name="connsiteY1" fmla="*/ 269 h 617"/>
                      <a:gd name="connsiteX2" fmla="*/ 777 w 833"/>
                      <a:gd name="connsiteY2" fmla="*/ 79 h 617"/>
                      <a:gd name="connsiteX3" fmla="*/ 586 w 833"/>
                      <a:gd name="connsiteY3" fmla="*/ 460 h 617"/>
                      <a:gd name="connsiteX4" fmla="*/ 110 w 833"/>
                      <a:gd name="connsiteY4" fmla="*/ 555 h 617"/>
                      <a:gd name="connsiteX5" fmla="*/ 110 w 833"/>
                      <a:gd name="connsiteY5" fmla="*/ 555 h 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3" h="617">
                        <a:moveTo>
                          <a:pt x="110" y="555"/>
                        </a:moveTo>
                        <a:cubicBezTo>
                          <a:pt x="15" y="460"/>
                          <a:pt x="-81" y="460"/>
                          <a:pt x="110" y="269"/>
                        </a:cubicBezTo>
                        <a:cubicBezTo>
                          <a:pt x="301" y="79"/>
                          <a:pt x="681" y="-112"/>
                          <a:pt x="777" y="79"/>
                        </a:cubicBezTo>
                        <a:cubicBezTo>
                          <a:pt x="872" y="269"/>
                          <a:pt x="872" y="269"/>
                          <a:pt x="586" y="460"/>
                        </a:cubicBezTo>
                        <a:cubicBezTo>
                          <a:pt x="301" y="650"/>
                          <a:pt x="205" y="650"/>
                          <a:pt x="110" y="555"/>
                        </a:cubicBezTo>
                        <a:lnTo>
                          <a:pt x="110" y="55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8" name="任意多边形: 形状 1997"/>
                  <p:cNvSpPr/>
                  <p:nvPr/>
                </p:nvSpPr>
                <p:spPr>
                  <a:xfrm>
                    <a:off x="6771322" y="4153255"/>
                    <a:ext cx="952" cy="787"/>
                  </a:xfrm>
                  <a:custGeom>
                    <a:avLst/>
                    <a:gdLst>
                      <a:gd name="connsiteX0" fmla="*/ 286 w 952"/>
                      <a:gd name="connsiteY0" fmla="*/ 692 h 787"/>
                      <a:gd name="connsiteX1" fmla="*/ 0 w 952"/>
                      <a:gd name="connsiteY1" fmla="*/ 311 h 787"/>
                      <a:gd name="connsiteX2" fmla="*/ 381 w 952"/>
                      <a:gd name="connsiteY2" fmla="*/ 25 h 787"/>
                      <a:gd name="connsiteX3" fmla="*/ 953 w 952"/>
                      <a:gd name="connsiteY3" fmla="*/ 597 h 787"/>
                      <a:gd name="connsiteX4" fmla="*/ 571 w 952"/>
                      <a:gd name="connsiteY4" fmla="*/ 787 h 787"/>
                      <a:gd name="connsiteX5" fmla="*/ 286 w 952"/>
                      <a:gd name="connsiteY5" fmla="*/ 692 h 787"/>
                      <a:gd name="connsiteX6" fmla="*/ 286 w 952"/>
                      <a:gd name="connsiteY6" fmla="*/ 692 h 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2" h="787">
                        <a:moveTo>
                          <a:pt x="286" y="692"/>
                        </a:moveTo>
                        <a:cubicBezTo>
                          <a:pt x="286" y="692"/>
                          <a:pt x="0" y="502"/>
                          <a:pt x="0" y="311"/>
                        </a:cubicBezTo>
                        <a:cubicBezTo>
                          <a:pt x="0" y="121"/>
                          <a:pt x="95" y="-70"/>
                          <a:pt x="381" y="25"/>
                        </a:cubicBezTo>
                        <a:cubicBezTo>
                          <a:pt x="667" y="121"/>
                          <a:pt x="953" y="502"/>
                          <a:pt x="953" y="597"/>
                        </a:cubicBezTo>
                        <a:cubicBezTo>
                          <a:pt x="857" y="692"/>
                          <a:pt x="571" y="787"/>
                          <a:pt x="571" y="787"/>
                        </a:cubicBezTo>
                        <a:lnTo>
                          <a:pt x="286" y="692"/>
                        </a:lnTo>
                        <a:lnTo>
                          <a:pt x="286" y="69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999" name="任意多边形: 形状 1998"/>
                  <p:cNvSpPr/>
                  <p:nvPr/>
                </p:nvSpPr>
                <p:spPr>
                  <a:xfrm>
                    <a:off x="6781390" y="4146498"/>
                    <a:ext cx="1963" cy="1034"/>
                  </a:xfrm>
                  <a:custGeom>
                    <a:avLst/>
                    <a:gdLst>
                      <a:gd name="connsiteX0" fmla="*/ 696 w 1963"/>
                      <a:gd name="connsiteY0" fmla="*/ 686 h 1034"/>
                      <a:gd name="connsiteX1" fmla="*/ 124 w 1963"/>
                      <a:gd name="connsiteY1" fmla="*/ 305 h 1034"/>
                      <a:gd name="connsiteX2" fmla="*/ 1648 w 1963"/>
                      <a:gd name="connsiteY2" fmla="*/ 19 h 1034"/>
                      <a:gd name="connsiteX3" fmla="*/ 1839 w 1963"/>
                      <a:gd name="connsiteY3" fmla="*/ 400 h 1034"/>
                      <a:gd name="connsiteX4" fmla="*/ 1553 w 1963"/>
                      <a:gd name="connsiteY4" fmla="*/ 876 h 1034"/>
                      <a:gd name="connsiteX5" fmla="*/ 1172 w 1963"/>
                      <a:gd name="connsiteY5" fmla="*/ 972 h 1034"/>
                      <a:gd name="connsiteX6" fmla="*/ 696 w 1963"/>
                      <a:gd name="connsiteY6" fmla="*/ 686 h 1034"/>
                      <a:gd name="connsiteX7" fmla="*/ 696 w 1963"/>
                      <a:gd name="connsiteY7" fmla="*/ 686 h 1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3" h="1034">
                        <a:moveTo>
                          <a:pt x="696" y="686"/>
                        </a:moveTo>
                        <a:cubicBezTo>
                          <a:pt x="696" y="686"/>
                          <a:pt x="-352" y="400"/>
                          <a:pt x="124" y="305"/>
                        </a:cubicBezTo>
                        <a:cubicBezTo>
                          <a:pt x="600" y="210"/>
                          <a:pt x="1267" y="-76"/>
                          <a:pt x="1648" y="19"/>
                        </a:cubicBezTo>
                        <a:cubicBezTo>
                          <a:pt x="2029" y="114"/>
                          <a:pt x="2029" y="210"/>
                          <a:pt x="1839" y="400"/>
                        </a:cubicBezTo>
                        <a:cubicBezTo>
                          <a:pt x="1553" y="686"/>
                          <a:pt x="1648" y="686"/>
                          <a:pt x="1553" y="876"/>
                        </a:cubicBezTo>
                        <a:cubicBezTo>
                          <a:pt x="1457" y="1067"/>
                          <a:pt x="1267" y="1067"/>
                          <a:pt x="1172" y="972"/>
                        </a:cubicBezTo>
                        <a:cubicBezTo>
                          <a:pt x="1077" y="781"/>
                          <a:pt x="696" y="686"/>
                          <a:pt x="696" y="686"/>
                        </a:cubicBezTo>
                        <a:lnTo>
                          <a:pt x="696" y="686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0" name="任意多边形: 形状 1999"/>
                  <p:cNvSpPr/>
                  <p:nvPr/>
                </p:nvSpPr>
                <p:spPr>
                  <a:xfrm>
                    <a:off x="6833253" y="4038590"/>
                    <a:ext cx="2413" cy="1369"/>
                  </a:xfrm>
                  <a:custGeom>
                    <a:avLst/>
                    <a:gdLst>
                      <a:gd name="connsiteX0" fmla="*/ 1029 w 2413"/>
                      <a:gd name="connsiteY0" fmla="*/ 1248 h 1369"/>
                      <a:gd name="connsiteX1" fmla="*/ 362 w 2413"/>
                      <a:gd name="connsiteY1" fmla="*/ 1343 h 1369"/>
                      <a:gd name="connsiteX2" fmla="*/ 77 w 2413"/>
                      <a:gd name="connsiteY2" fmla="*/ 676 h 1369"/>
                      <a:gd name="connsiteX3" fmla="*/ 1791 w 2413"/>
                      <a:gd name="connsiteY3" fmla="*/ 9 h 1369"/>
                      <a:gd name="connsiteX4" fmla="*/ 2363 w 2413"/>
                      <a:gd name="connsiteY4" fmla="*/ 581 h 1369"/>
                      <a:gd name="connsiteX5" fmla="*/ 1886 w 2413"/>
                      <a:gd name="connsiteY5" fmla="*/ 866 h 1369"/>
                      <a:gd name="connsiteX6" fmla="*/ 1410 w 2413"/>
                      <a:gd name="connsiteY6" fmla="*/ 1057 h 1369"/>
                      <a:gd name="connsiteX7" fmla="*/ 1029 w 2413"/>
                      <a:gd name="connsiteY7" fmla="*/ 1248 h 1369"/>
                      <a:gd name="connsiteX8" fmla="*/ 1029 w 2413"/>
                      <a:gd name="connsiteY8" fmla="*/ 1248 h 1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13" h="1369">
                        <a:moveTo>
                          <a:pt x="1029" y="1248"/>
                        </a:moveTo>
                        <a:cubicBezTo>
                          <a:pt x="1029" y="1248"/>
                          <a:pt x="648" y="1438"/>
                          <a:pt x="362" y="1343"/>
                        </a:cubicBezTo>
                        <a:cubicBezTo>
                          <a:pt x="77" y="1248"/>
                          <a:pt x="-114" y="771"/>
                          <a:pt x="77" y="676"/>
                        </a:cubicBezTo>
                        <a:cubicBezTo>
                          <a:pt x="267" y="581"/>
                          <a:pt x="1410" y="-86"/>
                          <a:pt x="1791" y="9"/>
                        </a:cubicBezTo>
                        <a:cubicBezTo>
                          <a:pt x="2172" y="104"/>
                          <a:pt x="2553" y="295"/>
                          <a:pt x="2363" y="581"/>
                        </a:cubicBezTo>
                        <a:cubicBezTo>
                          <a:pt x="2267" y="866"/>
                          <a:pt x="2077" y="866"/>
                          <a:pt x="1886" y="866"/>
                        </a:cubicBezTo>
                        <a:cubicBezTo>
                          <a:pt x="1696" y="866"/>
                          <a:pt x="1601" y="866"/>
                          <a:pt x="1410" y="1057"/>
                        </a:cubicBezTo>
                        <a:cubicBezTo>
                          <a:pt x="1220" y="1248"/>
                          <a:pt x="1029" y="1248"/>
                          <a:pt x="1029" y="1248"/>
                        </a:cubicBezTo>
                        <a:lnTo>
                          <a:pt x="1029" y="1248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1" name="任意多边形: 形状 2000"/>
                  <p:cNvSpPr/>
                  <p:nvPr/>
                </p:nvSpPr>
                <p:spPr>
                  <a:xfrm>
                    <a:off x="6828673" y="4036485"/>
                    <a:ext cx="4344" cy="2517"/>
                  </a:xfrm>
                  <a:custGeom>
                    <a:avLst/>
                    <a:gdLst>
                      <a:gd name="connsiteX0" fmla="*/ 85 w 4344"/>
                      <a:gd name="connsiteY0" fmla="*/ 1733 h 2517"/>
                      <a:gd name="connsiteX1" fmla="*/ 276 w 4344"/>
                      <a:gd name="connsiteY1" fmla="*/ 971 h 2517"/>
                      <a:gd name="connsiteX2" fmla="*/ 2371 w 4344"/>
                      <a:gd name="connsiteY2" fmla="*/ 876 h 2517"/>
                      <a:gd name="connsiteX3" fmla="*/ 3133 w 4344"/>
                      <a:gd name="connsiteY3" fmla="*/ 780 h 2517"/>
                      <a:gd name="connsiteX4" fmla="*/ 3514 w 4344"/>
                      <a:gd name="connsiteY4" fmla="*/ 18 h 2517"/>
                      <a:gd name="connsiteX5" fmla="*/ 4181 w 4344"/>
                      <a:gd name="connsiteY5" fmla="*/ 590 h 2517"/>
                      <a:gd name="connsiteX6" fmla="*/ 2847 w 4344"/>
                      <a:gd name="connsiteY6" fmla="*/ 1638 h 2517"/>
                      <a:gd name="connsiteX7" fmla="*/ 1609 w 4344"/>
                      <a:gd name="connsiteY7" fmla="*/ 2400 h 2517"/>
                      <a:gd name="connsiteX8" fmla="*/ 847 w 4344"/>
                      <a:gd name="connsiteY8" fmla="*/ 2304 h 2517"/>
                      <a:gd name="connsiteX9" fmla="*/ 276 w 4344"/>
                      <a:gd name="connsiteY9" fmla="*/ 2209 h 2517"/>
                      <a:gd name="connsiteX10" fmla="*/ 85 w 4344"/>
                      <a:gd name="connsiteY10" fmla="*/ 1733 h 2517"/>
                      <a:gd name="connsiteX11" fmla="*/ 85 w 4344"/>
                      <a:gd name="connsiteY11" fmla="*/ 1733 h 2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344" h="2517">
                        <a:moveTo>
                          <a:pt x="85" y="1733"/>
                        </a:moveTo>
                        <a:cubicBezTo>
                          <a:pt x="85" y="1733"/>
                          <a:pt x="-201" y="1161"/>
                          <a:pt x="276" y="971"/>
                        </a:cubicBezTo>
                        <a:cubicBezTo>
                          <a:pt x="752" y="780"/>
                          <a:pt x="1704" y="685"/>
                          <a:pt x="2371" y="876"/>
                        </a:cubicBezTo>
                        <a:cubicBezTo>
                          <a:pt x="2943" y="1161"/>
                          <a:pt x="3228" y="971"/>
                          <a:pt x="3133" y="780"/>
                        </a:cubicBezTo>
                        <a:cubicBezTo>
                          <a:pt x="3038" y="495"/>
                          <a:pt x="3038" y="114"/>
                          <a:pt x="3514" y="18"/>
                        </a:cubicBezTo>
                        <a:cubicBezTo>
                          <a:pt x="3990" y="-77"/>
                          <a:pt x="4657" y="209"/>
                          <a:pt x="4181" y="590"/>
                        </a:cubicBezTo>
                        <a:cubicBezTo>
                          <a:pt x="3800" y="971"/>
                          <a:pt x="2847" y="1352"/>
                          <a:pt x="2847" y="1638"/>
                        </a:cubicBezTo>
                        <a:cubicBezTo>
                          <a:pt x="2847" y="1923"/>
                          <a:pt x="2085" y="2495"/>
                          <a:pt x="1609" y="2400"/>
                        </a:cubicBezTo>
                        <a:cubicBezTo>
                          <a:pt x="1133" y="2304"/>
                          <a:pt x="942" y="1923"/>
                          <a:pt x="847" y="2304"/>
                        </a:cubicBezTo>
                        <a:cubicBezTo>
                          <a:pt x="752" y="2685"/>
                          <a:pt x="466" y="2495"/>
                          <a:pt x="276" y="2209"/>
                        </a:cubicBezTo>
                        <a:cubicBezTo>
                          <a:pt x="85" y="1923"/>
                          <a:pt x="85" y="1733"/>
                          <a:pt x="85" y="1733"/>
                        </a:cubicBezTo>
                        <a:lnTo>
                          <a:pt x="85" y="1733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2" name="任意多边形: 形状 2001"/>
                  <p:cNvSpPr/>
                  <p:nvPr/>
                </p:nvSpPr>
                <p:spPr>
                  <a:xfrm>
                    <a:off x="6839170" y="4034561"/>
                    <a:ext cx="1754" cy="1518"/>
                  </a:xfrm>
                  <a:custGeom>
                    <a:avLst/>
                    <a:gdLst>
                      <a:gd name="connsiteX0" fmla="*/ 161 w 1754"/>
                      <a:gd name="connsiteY0" fmla="*/ 895 h 1518"/>
                      <a:gd name="connsiteX1" fmla="*/ 65 w 1754"/>
                      <a:gd name="connsiteY1" fmla="*/ 323 h 1518"/>
                      <a:gd name="connsiteX2" fmla="*/ 827 w 1754"/>
                      <a:gd name="connsiteY2" fmla="*/ 38 h 1518"/>
                      <a:gd name="connsiteX3" fmla="*/ 1685 w 1754"/>
                      <a:gd name="connsiteY3" fmla="*/ 323 h 1518"/>
                      <a:gd name="connsiteX4" fmla="*/ 1494 w 1754"/>
                      <a:gd name="connsiteY4" fmla="*/ 1085 h 1518"/>
                      <a:gd name="connsiteX5" fmla="*/ 1494 w 1754"/>
                      <a:gd name="connsiteY5" fmla="*/ 1466 h 1518"/>
                      <a:gd name="connsiteX6" fmla="*/ 447 w 1754"/>
                      <a:gd name="connsiteY6" fmla="*/ 1085 h 1518"/>
                      <a:gd name="connsiteX7" fmla="*/ 161 w 1754"/>
                      <a:gd name="connsiteY7" fmla="*/ 895 h 1518"/>
                      <a:gd name="connsiteX8" fmla="*/ 161 w 1754"/>
                      <a:gd name="connsiteY8" fmla="*/ 895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4" h="1518">
                        <a:moveTo>
                          <a:pt x="161" y="895"/>
                        </a:moveTo>
                        <a:cubicBezTo>
                          <a:pt x="161" y="895"/>
                          <a:pt x="-125" y="609"/>
                          <a:pt x="65" y="323"/>
                        </a:cubicBezTo>
                        <a:cubicBezTo>
                          <a:pt x="256" y="38"/>
                          <a:pt x="447" y="38"/>
                          <a:pt x="827" y="38"/>
                        </a:cubicBezTo>
                        <a:cubicBezTo>
                          <a:pt x="1208" y="38"/>
                          <a:pt x="1875" y="-153"/>
                          <a:pt x="1685" y="323"/>
                        </a:cubicBezTo>
                        <a:cubicBezTo>
                          <a:pt x="1494" y="704"/>
                          <a:pt x="1208" y="895"/>
                          <a:pt x="1494" y="1085"/>
                        </a:cubicBezTo>
                        <a:cubicBezTo>
                          <a:pt x="1685" y="1276"/>
                          <a:pt x="1971" y="1657"/>
                          <a:pt x="1494" y="1466"/>
                        </a:cubicBezTo>
                        <a:cubicBezTo>
                          <a:pt x="1018" y="1276"/>
                          <a:pt x="447" y="1085"/>
                          <a:pt x="447" y="1085"/>
                        </a:cubicBezTo>
                        <a:lnTo>
                          <a:pt x="161" y="895"/>
                        </a:lnTo>
                        <a:lnTo>
                          <a:pt x="161" y="895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3" name="任意多边形: 形状 2002"/>
                  <p:cNvSpPr/>
                  <p:nvPr/>
                </p:nvSpPr>
                <p:spPr>
                  <a:xfrm>
                    <a:off x="6852508" y="4020801"/>
                    <a:ext cx="909" cy="928"/>
                  </a:xfrm>
                  <a:custGeom>
                    <a:avLst/>
                    <a:gdLst>
                      <a:gd name="connsiteX0" fmla="*/ 348 w 909"/>
                      <a:gd name="connsiteY0" fmla="*/ 844 h 928"/>
                      <a:gd name="connsiteX1" fmla="*/ 62 w 909"/>
                      <a:gd name="connsiteY1" fmla="*/ 653 h 928"/>
                      <a:gd name="connsiteX2" fmla="*/ 158 w 909"/>
                      <a:gd name="connsiteY2" fmla="*/ 177 h 928"/>
                      <a:gd name="connsiteX3" fmla="*/ 729 w 909"/>
                      <a:gd name="connsiteY3" fmla="*/ 82 h 928"/>
                      <a:gd name="connsiteX4" fmla="*/ 729 w 909"/>
                      <a:gd name="connsiteY4" fmla="*/ 367 h 928"/>
                      <a:gd name="connsiteX5" fmla="*/ 729 w 909"/>
                      <a:gd name="connsiteY5" fmla="*/ 653 h 928"/>
                      <a:gd name="connsiteX6" fmla="*/ 348 w 909"/>
                      <a:gd name="connsiteY6" fmla="*/ 844 h 928"/>
                      <a:gd name="connsiteX7" fmla="*/ 348 w 909"/>
                      <a:gd name="connsiteY7" fmla="*/ 844 h 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09" h="928">
                        <a:moveTo>
                          <a:pt x="348" y="844"/>
                        </a:moveTo>
                        <a:cubicBezTo>
                          <a:pt x="348" y="844"/>
                          <a:pt x="62" y="1129"/>
                          <a:pt x="62" y="653"/>
                        </a:cubicBezTo>
                        <a:cubicBezTo>
                          <a:pt x="-33" y="177"/>
                          <a:pt x="-33" y="272"/>
                          <a:pt x="158" y="177"/>
                        </a:cubicBezTo>
                        <a:cubicBezTo>
                          <a:pt x="443" y="82"/>
                          <a:pt x="729" y="-109"/>
                          <a:pt x="729" y="82"/>
                        </a:cubicBezTo>
                        <a:cubicBezTo>
                          <a:pt x="729" y="272"/>
                          <a:pt x="539" y="367"/>
                          <a:pt x="729" y="367"/>
                        </a:cubicBezTo>
                        <a:cubicBezTo>
                          <a:pt x="920" y="367"/>
                          <a:pt x="1015" y="462"/>
                          <a:pt x="729" y="653"/>
                        </a:cubicBezTo>
                        <a:cubicBezTo>
                          <a:pt x="539" y="844"/>
                          <a:pt x="348" y="844"/>
                          <a:pt x="348" y="844"/>
                        </a:cubicBezTo>
                        <a:lnTo>
                          <a:pt x="348" y="84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4" name="任意多边形: 形状 2003"/>
                  <p:cNvSpPr/>
                  <p:nvPr/>
                </p:nvSpPr>
                <p:spPr>
                  <a:xfrm>
                    <a:off x="6844389" y="4069117"/>
                    <a:ext cx="762" cy="818"/>
                  </a:xfrm>
                  <a:custGeom>
                    <a:avLst/>
                    <a:gdLst>
                      <a:gd name="connsiteX0" fmla="*/ 85 w 762"/>
                      <a:gd name="connsiteY0" fmla="*/ 533 h 818"/>
                      <a:gd name="connsiteX1" fmla="*/ 85 w 762"/>
                      <a:gd name="connsiteY1" fmla="*/ 57 h 818"/>
                      <a:gd name="connsiteX2" fmla="*/ 751 w 762"/>
                      <a:gd name="connsiteY2" fmla="*/ 247 h 818"/>
                      <a:gd name="connsiteX3" fmla="*/ 275 w 762"/>
                      <a:gd name="connsiteY3" fmla="*/ 819 h 818"/>
                      <a:gd name="connsiteX4" fmla="*/ 85 w 762"/>
                      <a:gd name="connsiteY4" fmla="*/ 533 h 818"/>
                      <a:gd name="connsiteX5" fmla="*/ 85 w 762"/>
                      <a:gd name="connsiteY5" fmla="*/ 533 h 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2" h="818">
                        <a:moveTo>
                          <a:pt x="85" y="533"/>
                        </a:moveTo>
                        <a:cubicBezTo>
                          <a:pt x="85" y="533"/>
                          <a:pt x="-106" y="152"/>
                          <a:pt x="85" y="57"/>
                        </a:cubicBezTo>
                        <a:cubicBezTo>
                          <a:pt x="275" y="-38"/>
                          <a:pt x="847" y="-38"/>
                          <a:pt x="751" y="247"/>
                        </a:cubicBezTo>
                        <a:cubicBezTo>
                          <a:pt x="656" y="533"/>
                          <a:pt x="466" y="819"/>
                          <a:pt x="275" y="819"/>
                        </a:cubicBezTo>
                        <a:cubicBezTo>
                          <a:pt x="275" y="724"/>
                          <a:pt x="85" y="533"/>
                          <a:pt x="85" y="533"/>
                        </a:cubicBezTo>
                        <a:lnTo>
                          <a:pt x="85" y="53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5" name="任意多边形: 形状 2004"/>
                  <p:cNvSpPr/>
                  <p:nvPr/>
                </p:nvSpPr>
                <p:spPr>
                  <a:xfrm>
                    <a:off x="6846093" y="4069492"/>
                    <a:ext cx="989" cy="1121"/>
                  </a:xfrm>
                  <a:custGeom>
                    <a:avLst/>
                    <a:gdLst>
                      <a:gd name="connsiteX0" fmla="*/ 476 w 989"/>
                      <a:gd name="connsiteY0" fmla="*/ 920 h 1121"/>
                      <a:gd name="connsiteX1" fmla="*/ 0 w 989"/>
                      <a:gd name="connsiteY1" fmla="*/ 1015 h 1121"/>
                      <a:gd name="connsiteX2" fmla="*/ 286 w 989"/>
                      <a:gd name="connsiteY2" fmla="*/ 349 h 1121"/>
                      <a:gd name="connsiteX3" fmla="*/ 953 w 989"/>
                      <a:gd name="connsiteY3" fmla="*/ 63 h 1121"/>
                      <a:gd name="connsiteX4" fmla="*/ 762 w 989"/>
                      <a:gd name="connsiteY4" fmla="*/ 634 h 1121"/>
                      <a:gd name="connsiteX5" fmla="*/ 476 w 989"/>
                      <a:gd name="connsiteY5" fmla="*/ 920 h 1121"/>
                      <a:gd name="connsiteX6" fmla="*/ 476 w 989"/>
                      <a:gd name="connsiteY6" fmla="*/ 920 h 1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9" h="1121">
                        <a:moveTo>
                          <a:pt x="476" y="920"/>
                        </a:moveTo>
                        <a:cubicBezTo>
                          <a:pt x="476" y="920"/>
                          <a:pt x="0" y="1301"/>
                          <a:pt x="0" y="1015"/>
                        </a:cubicBezTo>
                        <a:cubicBezTo>
                          <a:pt x="0" y="730"/>
                          <a:pt x="95" y="539"/>
                          <a:pt x="286" y="349"/>
                        </a:cubicBezTo>
                        <a:cubicBezTo>
                          <a:pt x="476" y="158"/>
                          <a:pt x="857" y="-128"/>
                          <a:pt x="953" y="63"/>
                        </a:cubicBezTo>
                        <a:cubicBezTo>
                          <a:pt x="1048" y="253"/>
                          <a:pt x="953" y="444"/>
                          <a:pt x="762" y="634"/>
                        </a:cubicBezTo>
                        <a:cubicBezTo>
                          <a:pt x="571" y="825"/>
                          <a:pt x="476" y="920"/>
                          <a:pt x="476" y="920"/>
                        </a:cubicBezTo>
                        <a:lnTo>
                          <a:pt x="476" y="92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6" name="任意多边形: 形状 2005"/>
                  <p:cNvSpPr/>
                  <p:nvPr/>
                </p:nvSpPr>
                <p:spPr>
                  <a:xfrm>
                    <a:off x="6778578" y="4152359"/>
                    <a:ext cx="2103" cy="2427"/>
                  </a:xfrm>
                  <a:custGeom>
                    <a:avLst/>
                    <a:gdLst>
                      <a:gd name="connsiteX0" fmla="*/ 1698 w 2103"/>
                      <a:gd name="connsiteY0" fmla="*/ 255 h 2427"/>
                      <a:gd name="connsiteX1" fmla="*/ 1222 w 2103"/>
                      <a:gd name="connsiteY1" fmla="*/ 64 h 2427"/>
                      <a:gd name="connsiteX2" fmla="*/ 745 w 2103"/>
                      <a:gd name="connsiteY2" fmla="*/ 255 h 2427"/>
                      <a:gd name="connsiteX3" fmla="*/ 459 w 2103"/>
                      <a:gd name="connsiteY3" fmla="*/ 826 h 2427"/>
                      <a:gd name="connsiteX4" fmla="*/ 555 w 2103"/>
                      <a:gd name="connsiteY4" fmla="*/ 1588 h 2427"/>
                      <a:gd name="connsiteX5" fmla="*/ 79 w 2103"/>
                      <a:gd name="connsiteY5" fmla="*/ 2160 h 2427"/>
                      <a:gd name="connsiteX6" fmla="*/ 840 w 2103"/>
                      <a:gd name="connsiteY6" fmla="*/ 2255 h 2427"/>
                      <a:gd name="connsiteX7" fmla="*/ 1602 w 2103"/>
                      <a:gd name="connsiteY7" fmla="*/ 1683 h 2427"/>
                      <a:gd name="connsiteX8" fmla="*/ 2079 w 2103"/>
                      <a:gd name="connsiteY8" fmla="*/ 826 h 2427"/>
                      <a:gd name="connsiteX9" fmla="*/ 1698 w 2103"/>
                      <a:gd name="connsiteY9" fmla="*/ 255 h 2427"/>
                      <a:gd name="connsiteX10" fmla="*/ 1698 w 2103"/>
                      <a:gd name="connsiteY10" fmla="*/ 255 h 2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03" h="2427">
                        <a:moveTo>
                          <a:pt x="1698" y="255"/>
                        </a:moveTo>
                        <a:cubicBezTo>
                          <a:pt x="1507" y="159"/>
                          <a:pt x="1412" y="-126"/>
                          <a:pt x="1222" y="64"/>
                        </a:cubicBezTo>
                        <a:cubicBezTo>
                          <a:pt x="1031" y="350"/>
                          <a:pt x="936" y="255"/>
                          <a:pt x="745" y="255"/>
                        </a:cubicBezTo>
                        <a:cubicBezTo>
                          <a:pt x="555" y="255"/>
                          <a:pt x="269" y="636"/>
                          <a:pt x="459" y="826"/>
                        </a:cubicBezTo>
                        <a:cubicBezTo>
                          <a:pt x="650" y="1017"/>
                          <a:pt x="745" y="1588"/>
                          <a:pt x="555" y="1588"/>
                        </a:cubicBezTo>
                        <a:cubicBezTo>
                          <a:pt x="364" y="1588"/>
                          <a:pt x="-207" y="1874"/>
                          <a:pt x="79" y="2160"/>
                        </a:cubicBezTo>
                        <a:cubicBezTo>
                          <a:pt x="364" y="2445"/>
                          <a:pt x="459" y="2541"/>
                          <a:pt x="840" y="2255"/>
                        </a:cubicBezTo>
                        <a:cubicBezTo>
                          <a:pt x="1222" y="2064"/>
                          <a:pt x="1222" y="2160"/>
                          <a:pt x="1602" y="1683"/>
                        </a:cubicBezTo>
                        <a:cubicBezTo>
                          <a:pt x="1983" y="1207"/>
                          <a:pt x="2174" y="1112"/>
                          <a:pt x="2079" y="826"/>
                        </a:cubicBezTo>
                        <a:cubicBezTo>
                          <a:pt x="1983" y="540"/>
                          <a:pt x="1888" y="350"/>
                          <a:pt x="1698" y="255"/>
                        </a:cubicBezTo>
                        <a:lnTo>
                          <a:pt x="1698" y="255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7" name="任意多边形: 形状 2006"/>
                  <p:cNvSpPr/>
                  <p:nvPr/>
                </p:nvSpPr>
                <p:spPr>
                  <a:xfrm>
                    <a:off x="6781443" y="4148147"/>
                    <a:ext cx="7881" cy="6847"/>
                  </a:xfrm>
                  <a:custGeom>
                    <a:avLst/>
                    <a:gdLst>
                      <a:gd name="connsiteX0" fmla="*/ 452 w 7881"/>
                      <a:gd name="connsiteY0" fmla="*/ 6372 h 6847"/>
                      <a:gd name="connsiteX1" fmla="*/ 71 w 7881"/>
                      <a:gd name="connsiteY1" fmla="*/ 5800 h 6847"/>
                      <a:gd name="connsiteX2" fmla="*/ 1119 w 7881"/>
                      <a:gd name="connsiteY2" fmla="*/ 5229 h 6847"/>
                      <a:gd name="connsiteX3" fmla="*/ 833 w 7881"/>
                      <a:gd name="connsiteY3" fmla="*/ 3800 h 6847"/>
                      <a:gd name="connsiteX4" fmla="*/ 167 w 7881"/>
                      <a:gd name="connsiteY4" fmla="*/ 2752 h 6847"/>
                      <a:gd name="connsiteX5" fmla="*/ 1309 w 7881"/>
                      <a:gd name="connsiteY5" fmla="*/ 2371 h 6847"/>
                      <a:gd name="connsiteX6" fmla="*/ 3214 w 7881"/>
                      <a:gd name="connsiteY6" fmla="*/ 3228 h 6847"/>
                      <a:gd name="connsiteX7" fmla="*/ 4262 w 7881"/>
                      <a:gd name="connsiteY7" fmla="*/ 2466 h 6847"/>
                      <a:gd name="connsiteX8" fmla="*/ 4453 w 7881"/>
                      <a:gd name="connsiteY8" fmla="*/ 1228 h 6847"/>
                      <a:gd name="connsiteX9" fmla="*/ 4834 w 7881"/>
                      <a:gd name="connsiteY9" fmla="*/ 180 h 6847"/>
                      <a:gd name="connsiteX10" fmla="*/ 5977 w 7881"/>
                      <a:gd name="connsiteY10" fmla="*/ 180 h 6847"/>
                      <a:gd name="connsiteX11" fmla="*/ 7215 w 7881"/>
                      <a:gd name="connsiteY11" fmla="*/ 1419 h 6847"/>
                      <a:gd name="connsiteX12" fmla="*/ 7882 w 7881"/>
                      <a:gd name="connsiteY12" fmla="*/ 3419 h 6847"/>
                      <a:gd name="connsiteX13" fmla="*/ 7501 w 7881"/>
                      <a:gd name="connsiteY13" fmla="*/ 4848 h 6847"/>
                      <a:gd name="connsiteX14" fmla="*/ 6072 w 7881"/>
                      <a:gd name="connsiteY14" fmla="*/ 4752 h 6847"/>
                      <a:gd name="connsiteX15" fmla="*/ 3595 w 7881"/>
                      <a:gd name="connsiteY15" fmla="*/ 4752 h 6847"/>
                      <a:gd name="connsiteX16" fmla="*/ 2357 w 7881"/>
                      <a:gd name="connsiteY16" fmla="*/ 6467 h 6847"/>
                      <a:gd name="connsiteX17" fmla="*/ 1500 w 7881"/>
                      <a:gd name="connsiteY17" fmla="*/ 6753 h 6847"/>
                      <a:gd name="connsiteX18" fmla="*/ 452 w 7881"/>
                      <a:gd name="connsiteY18" fmla="*/ 6372 h 6847"/>
                      <a:gd name="connsiteX19" fmla="*/ 452 w 7881"/>
                      <a:gd name="connsiteY19" fmla="*/ 6372 h 6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7881" h="6847">
                        <a:moveTo>
                          <a:pt x="452" y="6372"/>
                        </a:moveTo>
                        <a:cubicBezTo>
                          <a:pt x="452" y="6372"/>
                          <a:pt x="-215" y="5895"/>
                          <a:pt x="71" y="5800"/>
                        </a:cubicBezTo>
                        <a:cubicBezTo>
                          <a:pt x="357" y="5705"/>
                          <a:pt x="1024" y="5419"/>
                          <a:pt x="1119" y="5229"/>
                        </a:cubicBezTo>
                        <a:cubicBezTo>
                          <a:pt x="1214" y="5038"/>
                          <a:pt x="1119" y="4181"/>
                          <a:pt x="833" y="3800"/>
                        </a:cubicBezTo>
                        <a:cubicBezTo>
                          <a:pt x="547" y="3324"/>
                          <a:pt x="-119" y="3038"/>
                          <a:pt x="167" y="2752"/>
                        </a:cubicBezTo>
                        <a:cubicBezTo>
                          <a:pt x="452" y="2466"/>
                          <a:pt x="1024" y="1800"/>
                          <a:pt x="1309" y="2371"/>
                        </a:cubicBezTo>
                        <a:cubicBezTo>
                          <a:pt x="1595" y="2943"/>
                          <a:pt x="2929" y="3228"/>
                          <a:pt x="3214" y="3228"/>
                        </a:cubicBezTo>
                        <a:cubicBezTo>
                          <a:pt x="3500" y="3228"/>
                          <a:pt x="4167" y="2847"/>
                          <a:pt x="4262" y="2466"/>
                        </a:cubicBezTo>
                        <a:cubicBezTo>
                          <a:pt x="4358" y="1990"/>
                          <a:pt x="4453" y="1800"/>
                          <a:pt x="4453" y="1228"/>
                        </a:cubicBezTo>
                        <a:cubicBezTo>
                          <a:pt x="4453" y="657"/>
                          <a:pt x="4548" y="371"/>
                          <a:pt x="4834" y="180"/>
                        </a:cubicBezTo>
                        <a:cubicBezTo>
                          <a:pt x="5119" y="-105"/>
                          <a:pt x="5500" y="-10"/>
                          <a:pt x="5977" y="180"/>
                        </a:cubicBezTo>
                        <a:cubicBezTo>
                          <a:pt x="6453" y="371"/>
                          <a:pt x="6929" y="847"/>
                          <a:pt x="7215" y="1419"/>
                        </a:cubicBezTo>
                        <a:cubicBezTo>
                          <a:pt x="7596" y="1990"/>
                          <a:pt x="7882" y="2847"/>
                          <a:pt x="7882" y="3419"/>
                        </a:cubicBezTo>
                        <a:cubicBezTo>
                          <a:pt x="7882" y="3990"/>
                          <a:pt x="7786" y="4562"/>
                          <a:pt x="7501" y="4848"/>
                        </a:cubicBezTo>
                        <a:cubicBezTo>
                          <a:pt x="7120" y="5133"/>
                          <a:pt x="6643" y="4943"/>
                          <a:pt x="6072" y="4752"/>
                        </a:cubicBezTo>
                        <a:cubicBezTo>
                          <a:pt x="5596" y="4467"/>
                          <a:pt x="3976" y="4371"/>
                          <a:pt x="3595" y="4752"/>
                        </a:cubicBezTo>
                        <a:cubicBezTo>
                          <a:pt x="3214" y="5133"/>
                          <a:pt x="2643" y="6181"/>
                          <a:pt x="2357" y="6467"/>
                        </a:cubicBezTo>
                        <a:cubicBezTo>
                          <a:pt x="2071" y="6848"/>
                          <a:pt x="1976" y="6943"/>
                          <a:pt x="1500" y="6753"/>
                        </a:cubicBezTo>
                        <a:cubicBezTo>
                          <a:pt x="1024" y="6657"/>
                          <a:pt x="452" y="6372"/>
                          <a:pt x="452" y="6372"/>
                        </a:cubicBezTo>
                        <a:lnTo>
                          <a:pt x="452" y="6372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8" name="任意多边形: 形状 2007"/>
                  <p:cNvSpPr/>
                  <p:nvPr/>
                </p:nvSpPr>
                <p:spPr>
                  <a:xfrm>
                    <a:off x="6813605" y="4116152"/>
                    <a:ext cx="2208" cy="3531"/>
                  </a:xfrm>
                  <a:custGeom>
                    <a:avLst/>
                    <a:gdLst>
                      <a:gd name="connsiteX0" fmla="*/ 675 w 2208"/>
                      <a:gd name="connsiteY0" fmla="*/ 3410 h 3531"/>
                      <a:gd name="connsiteX1" fmla="*/ 8 w 2208"/>
                      <a:gd name="connsiteY1" fmla="*/ 2743 h 3531"/>
                      <a:gd name="connsiteX2" fmla="*/ 675 w 2208"/>
                      <a:gd name="connsiteY2" fmla="*/ 2839 h 3531"/>
                      <a:gd name="connsiteX3" fmla="*/ 675 w 2208"/>
                      <a:gd name="connsiteY3" fmla="*/ 1886 h 3531"/>
                      <a:gd name="connsiteX4" fmla="*/ 485 w 2208"/>
                      <a:gd name="connsiteY4" fmla="*/ 1029 h 3531"/>
                      <a:gd name="connsiteX5" fmla="*/ 1342 w 2208"/>
                      <a:gd name="connsiteY5" fmla="*/ 362 h 3531"/>
                      <a:gd name="connsiteX6" fmla="*/ 2199 w 2208"/>
                      <a:gd name="connsiteY6" fmla="*/ 172 h 3531"/>
                      <a:gd name="connsiteX7" fmla="*/ 1628 w 2208"/>
                      <a:gd name="connsiteY7" fmla="*/ 934 h 3531"/>
                      <a:gd name="connsiteX8" fmla="*/ 1342 w 2208"/>
                      <a:gd name="connsiteY8" fmla="*/ 1505 h 3531"/>
                      <a:gd name="connsiteX9" fmla="*/ 1628 w 2208"/>
                      <a:gd name="connsiteY9" fmla="*/ 2553 h 3531"/>
                      <a:gd name="connsiteX10" fmla="*/ 1056 w 2208"/>
                      <a:gd name="connsiteY10" fmla="*/ 3505 h 3531"/>
                      <a:gd name="connsiteX11" fmla="*/ 675 w 2208"/>
                      <a:gd name="connsiteY11" fmla="*/ 3410 h 3531"/>
                      <a:gd name="connsiteX12" fmla="*/ 675 w 2208"/>
                      <a:gd name="connsiteY12" fmla="*/ 3410 h 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08" h="3531">
                        <a:moveTo>
                          <a:pt x="675" y="3410"/>
                        </a:moveTo>
                        <a:cubicBezTo>
                          <a:pt x="675" y="3410"/>
                          <a:pt x="-87" y="2839"/>
                          <a:pt x="8" y="2743"/>
                        </a:cubicBezTo>
                        <a:cubicBezTo>
                          <a:pt x="199" y="2648"/>
                          <a:pt x="485" y="2934"/>
                          <a:pt x="675" y="2839"/>
                        </a:cubicBezTo>
                        <a:cubicBezTo>
                          <a:pt x="865" y="2743"/>
                          <a:pt x="1056" y="2172"/>
                          <a:pt x="675" y="1886"/>
                        </a:cubicBezTo>
                        <a:cubicBezTo>
                          <a:pt x="294" y="1600"/>
                          <a:pt x="104" y="1219"/>
                          <a:pt x="485" y="1029"/>
                        </a:cubicBezTo>
                        <a:cubicBezTo>
                          <a:pt x="770" y="838"/>
                          <a:pt x="961" y="457"/>
                          <a:pt x="1342" y="362"/>
                        </a:cubicBezTo>
                        <a:cubicBezTo>
                          <a:pt x="1628" y="362"/>
                          <a:pt x="2294" y="-305"/>
                          <a:pt x="2199" y="172"/>
                        </a:cubicBezTo>
                        <a:cubicBezTo>
                          <a:pt x="2104" y="648"/>
                          <a:pt x="2008" y="743"/>
                          <a:pt x="1628" y="934"/>
                        </a:cubicBezTo>
                        <a:cubicBezTo>
                          <a:pt x="1342" y="1219"/>
                          <a:pt x="1151" y="1124"/>
                          <a:pt x="1342" y="1505"/>
                        </a:cubicBezTo>
                        <a:cubicBezTo>
                          <a:pt x="1532" y="1886"/>
                          <a:pt x="1723" y="2267"/>
                          <a:pt x="1628" y="2553"/>
                        </a:cubicBezTo>
                        <a:cubicBezTo>
                          <a:pt x="1532" y="2839"/>
                          <a:pt x="1247" y="3601"/>
                          <a:pt x="1056" y="3505"/>
                        </a:cubicBezTo>
                        <a:cubicBezTo>
                          <a:pt x="961" y="3601"/>
                          <a:pt x="675" y="3410"/>
                          <a:pt x="675" y="3410"/>
                        </a:cubicBezTo>
                        <a:lnTo>
                          <a:pt x="675" y="341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09" name="任意多边形: 形状 2008"/>
                  <p:cNvSpPr/>
                  <p:nvPr/>
                </p:nvSpPr>
                <p:spPr>
                  <a:xfrm>
                    <a:off x="6827710" y="4106866"/>
                    <a:ext cx="5644" cy="4122"/>
                  </a:xfrm>
                  <a:custGeom>
                    <a:avLst/>
                    <a:gdLst>
                      <a:gd name="connsiteX0" fmla="*/ 762 w 5644"/>
                      <a:gd name="connsiteY0" fmla="*/ 2790 h 4122"/>
                      <a:gd name="connsiteX1" fmla="*/ 0 w 5644"/>
                      <a:gd name="connsiteY1" fmla="*/ 2504 h 4122"/>
                      <a:gd name="connsiteX2" fmla="*/ 190 w 5644"/>
                      <a:gd name="connsiteY2" fmla="*/ 1170 h 4122"/>
                      <a:gd name="connsiteX3" fmla="*/ 953 w 5644"/>
                      <a:gd name="connsiteY3" fmla="*/ 27 h 4122"/>
                      <a:gd name="connsiteX4" fmla="*/ 2000 w 5644"/>
                      <a:gd name="connsiteY4" fmla="*/ 884 h 4122"/>
                      <a:gd name="connsiteX5" fmla="*/ 2572 w 5644"/>
                      <a:gd name="connsiteY5" fmla="*/ 1932 h 4122"/>
                      <a:gd name="connsiteX6" fmla="*/ 3905 w 5644"/>
                      <a:gd name="connsiteY6" fmla="*/ 2313 h 4122"/>
                      <a:gd name="connsiteX7" fmla="*/ 5143 w 5644"/>
                      <a:gd name="connsiteY7" fmla="*/ 1932 h 4122"/>
                      <a:gd name="connsiteX8" fmla="*/ 5620 w 5644"/>
                      <a:gd name="connsiteY8" fmla="*/ 2123 h 4122"/>
                      <a:gd name="connsiteX9" fmla="*/ 4667 w 5644"/>
                      <a:gd name="connsiteY9" fmla="*/ 2599 h 4122"/>
                      <a:gd name="connsiteX10" fmla="*/ 4381 w 5644"/>
                      <a:gd name="connsiteY10" fmla="*/ 3170 h 4122"/>
                      <a:gd name="connsiteX11" fmla="*/ 4667 w 5644"/>
                      <a:gd name="connsiteY11" fmla="*/ 4123 h 4122"/>
                      <a:gd name="connsiteX12" fmla="*/ 3238 w 5644"/>
                      <a:gd name="connsiteY12" fmla="*/ 4028 h 4122"/>
                      <a:gd name="connsiteX13" fmla="*/ 2857 w 5644"/>
                      <a:gd name="connsiteY13" fmla="*/ 3266 h 4122"/>
                      <a:gd name="connsiteX14" fmla="*/ 3429 w 5644"/>
                      <a:gd name="connsiteY14" fmla="*/ 2790 h 4122"/>
                      <a:gd name="connsiteX15" fmla="*/ 1714 w 5644"/>
                      <a:gd name="connsiteY15" fmla="*/ 2313 h 4122"/>
                      <a:gd name="connsiteX16" fmla="*/ 1810 w 5644"/>
                      <a:gd name="connsiteY16" fmla="*/ 2980 h 4122"/>
                      <a:gd name="connsiteX17" fmla="*/ 1714 w 5644"/>
                      <a:gd name="connsiteY17" fmla="*/ 3361 h 4122"/>
                      <a:gd name="connsiteX18" fmla="*/ 762 w 5644"/>
                      <a:gd name="connsiteY18" fmla="*/ 2790 h 4122"/>
                      <a:gd name="connsiteX19" fmla="*/ 762 w 5644"/>
                      <a:gd name="connsiteY19" fmla="*/ 2790 h 4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5644" h="4122">
                        <a:moveTo>
                          <a:pt x="762" y="2790"/>
                        </a:moveTo>
                        <a:cubicBezTo>
                          <a:pt x="286" y="2790"/>
                          <a:pt x="0" y="2694"/>
                          <a:pt x="0" y="2504"/>
                        </a:cubicBezTo>
                        <a:cubicBezTo>
                          <a:pt x="0" y="2313"/>
                          <a:pt x="0" y="1646"/>
                          <a:pt x="190" y="1170"/>
                        </a:cubicBezTo>
                        <a:cubicBezTo>
                          <a:pt x="381" y="694"/>
                          <a:pt x="667" y="-163"/>
                          <a:pt x="953" y="27"/>
                        </a:cubicBezTo>
                        <a:cubicBezTo>
                          <a:pt x="1238" y="122"/>
                          <a:pt x="1810" y="408"/>
                          <a:pt x="2000" y="884"/>
                        </a:cubicBezTo>
                        <a:cubicBezTo>
                          <a:pt x="2096" y="1361"/>
                          <a:pt x="2286" y="1932"/>
                          <a:pt x="2572" y="1932"/>
                        </a:cubicBezTo>
                        <a:cubicBezTo>
                          <a:pt x="2857" y="2027"/>
                          <a:pt x="3524" y="2408"/>
                          <a:pt x="3905" y="2313"/>
                        </a:cubicBezTo>
                        <a:cubicBezTo>
                          <a:pt x="4286" y="2218"/>
                          <a:pt x="4763" y="2123"/>
                          <a:pt x="5143" y="1932"/>
                        </a:cubicBezTo>
                        <a:cubicBezTo>
                          <a:pt x="5524" y="1646"/>
                          <a:pt x="5715" y="1837"/>
                          <a:pt x="5620" y="2123"/>
                        </a:cubicBezTo>
                        <a:cubicBezTo>
                          <a:pt x="5524" y="2408"/>
                          <a:pt x="4953" y="2504"/>
                          <a:pt x="4667" y="2599"/>
                        </a:cubicBezTo>
                        <a:cubicBezTo>
                          <a:pt x="4381" y="2694"/>
                          <a:pt x="4191" y="2980"/>
                          <a:pt x="4381" y="3170"/>
                        </a:cubicBezTo>
                        <a:cubicBezTo>
                          <a:pt x="4572" y="3361"/>
                          <a:pt x="4953" y="4123"/>
                          <a:pt x="4667" y="4123"/>
                        </a:cubicBezTo>
                        <a:cubicBezTo>
                          <a:pt x="4381" y="4123"/>
                          <a:pt x="3429" y="4123"/>
                          <a:pt x="3238" y="4028"/>
                        </a:cubicBezTo>
                        <a:cubicBezTo>
                          <a:pt x="3048" y="3932"/>
                          <a:pt x="2762" y="3551"/>
                          <a:pt x="2857" y="3266"/>
                        </a:cubicBezTo>
                        <a:cubicBezTo>
                          <a:pt x="2953" y="2980"/>
                          <a:pt x="4096" y="3170"/>
                          <a:pt x="3429" y="2790"/>
                        </a:cubicBezTo>
                        <a:cubicBezTo>
                          <a:pt x="2762" y="2408"/>
                          <a:pt x="1905" y="2123"/>
                          <a:pt x="1714" y="2313"/>
                        </a:cubicBezTo>
                        <a:cubicBezTo>
                          <a:pt x="1524" y="2504"/>
                          <a:pt x="1619" y="2790"/>
                          <a:pt x="1810" y="2980"/>
                        </a:cubicBezTo>
                        <a:cubicBezTo>
                          <a:pt x="2096" y="3170"/>
                          <a:pt x="2191" y="3742"/>
                          <a:pt x="1714" y="3361"/>
                        </a:cubicBezTo>
                        <a:cubicBezTo>
                          <a:pt x="1333" y="3075"/>
                          <a:pt x="1238" y="2790"/>
                          <a:pt x="762" y="2790"/>
                        </a:cubicBezTo>
                        <a:lnTo>
                          <a:pt x="762" y="2790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0" name="任意多边形: 形状 2009"/>
                  <p:cNvSpPr/>
                  <p:nvPr/>
                </p:nvSpPr>
                <p:spPr>
                  <a:xfrm>
                    <a:off x="6836074" y="4085267"/>
                    <a:ext cx="8725" cy="13309"/>
                  </a:xfrm>
                  <a:custGeom>
                    <a:avLst/>
                    <a:gdLst>
                      <a:gd name="connsiteX0" fmla="*/ 4590 w 8725"/>
                      <a:gd name="connsiteY0" fmla="*/ 10959 h 13309"/>
                      <a:gd name="connsiteX1" fmla="*/ 3923 w 8725"/>
                      <a:gd name="connsiteY1" fmla="*/ 11625 h 13309"/>
                      <a:gd name="connsiteX2" fmla="*/ 4590 w 8725"/>
                      <a:gd name="connsiteY2" fmla="*/ 12292 h 13309"/>
                      <a:gd name="connsiteX3" fmla="*/ 5162 w 8725"/>
                      <a:gd name="connsiteY3" fmla="*/ 12864 h 13309"/>
                      <a:gd name="connsiteX4" fmla="*/ 3923 w 8725"/>
                      <a:gd name="connsiteY4" fmla="*/ 13149 h 13309"/>
                      <a:gd name="connsiteX5" fmla="*/ 2685 w 8725"/>
                      <a:gd name="connsiteY5" fmla="*/ 12197 h 13309"/>
                      <a:gd name="connsiteX6" fmla="*/ 1733 w 8725"/>
                      <a:gd name="connsiteY6" fmla="*/ 11054 h 13309"/>
                      <a:gd name="connsiteX7" fmla="*/ 1733 w 8725"/>
                      <a:gd name="connsiteY7" fmla="*/ 10101 h 13309"/>
                      <a:gd name="connsiteX8" fmla="*/ 2685 w 8725"/>
                      <a:gd name="connsiteY8" fmla="*/ 9054 h 13309"/>
                      <a:gd name="connsiteX9" fmla="*/ 1256 w 8725"/>
                      <a:gd name="connsiteY9" fmla="*/ 9244 h 13309"/>
                      <a:gd name="connsiteX10" fmla="*/ 209 w 8725"/>
                      <a:gd name="connsiteY10" fmla="*/ 10006 h 13309"/>
                      <a:gd name="connsiteX11" fmla="*/ 495 w 8725"/>
                      <a:gd name="connsiteY11" fmla="*/ 8577 h 13309"/>
                      <a:gd name="connsiteX12" fmla="*/ 1923 w 8725"/>
                      <a:gd name="connsiteY12" fmla="*/ 7625 h 13309"/>
                      <a:gd name="connsiteX13" fmla="*/ 2304 w 8725"/>
                      <a:gd name="connsiteY13" fmla="*/ 4577 h 13309"/>
                      <a:gd name="connsiteX14" fmla="*/ 1828 w 8725"/>
                      <a:gd name="connsiteY14" fmla="*/ 3910 h 13309"/>
                      <a:gd name="connsiteX15" fmla="*/ 590 w 8725"/>
                      <a:gd name="connsiteY15" fmla="*/ 4767 h 13309"/>
                      <a:gd name="connsiteX16" fmla="*/ 18 w 8725"/>
                      <a:gd name="connsiteY16" fmla="*/ 3910 h 13309"/>
                      <a:gd name="connsiteX17" fmla="*/ 1638 w 8725"/>
                      <a:gd name="connsiteY17" fmla="*/ 1719 h 13309"/>
                      <a:gd name="connsiteX18" fmla="*/ 3923 w 8725"/>
                      <a:gd name="connsiteY18" fmla="*/ 5 h 13309"/>
                      <a:gd name="connsiteX19" fmla="*/ 3543 w 8725"/>
                      <a:gd name="connsiteY19" fmla="*/ 1053 h 13309"/>
                      <a:gd name="connsiteX20" fmla="*/ 3543 w 8725"/>
                      <a:gd name="connsiteY20" fmla="*/ 2100 h 13309"/>
                      <a:gd name="connsiteX21" fmla="*/ 4495 w 8725"/>
                      <a:gd name="connsiteY21" fmla="*/ 2481 h 13309"/>
                      <a:gd name="connsiteX22" fmla="*/ 6114 w 8725"/>
                      <a:gd name="connsiteY22" fmla="*/ 2767 h 13309"/>
                      <a:gd name="connsiteX23" fmla="*/ 6114 w 8725"/>
                      <a:gd name="connsiteY23" fmla="*/ 3815 h 13309"/>
                      <a:gd name="connsiteX24" fmla="*/ 6210 w 8725"/>
                      <a:gd name="connsiteY24" fmla="*/ 4386 h 13309"/>
                      <a:gd name="connsiteX25" fmla="*/ 7638 w 8725"/>
                      <a:gd name="connsiteY25" fmla="*/ 4482 h 13309"/>
                      <a:gd name="connsiteX26" fmla="*/ 8686 w 8725"/>
                      <a:gd name="connsiteY26" fmla="*/ 4291 h 13309"/>
                      <a:gd name="connsiteX27" fmla="*/ 8591 w 8725"/>
                      <a:gd name="connsiteY27" fmla="*/ 4958 h 13309"/>
                      <a:gd name="connsiteX28" fmla="*/ 7638 w 8725"/>
                      <a:gd name="connsiteY28" fmla="*/ 5434 h 13309"/>
                      <a:gd name="connsiteX29" fmla="*/ 6114 w 8725"/>
                      <a:gd name="connsiteY29" fmla="*/ 5720 h 13309"/>
                      <a:gd name="connsiteX30" fmla="*/ 5733 w 8725"/>
                      <a:gd name="connsiteY30" fmla="*/ 7720 h 13309"/>
                      <a:gd name="connsiteX31" fmla="*/ 7543 w 8725"/>
                      <a:gd name="connsiteY31" fmla="*/ 8673 h 13309"/>
                      <a:gd name="connsiteX32" fmla="*/ 8115 w 8725"/>
                      <a:gd name="connsiteY32" fmla="*/ 9435 h 13309"/>
                      <a:gd name="connsiteX33" fmla="*/ 6019 w 8725"/>
                      <a:gd name="connsiteY33" fmla="*/ 9911 h 13309"/>
                      <a:gd name="connsiteX34" fmla="*/ 4590 w 8725"/>
                      <a:gd name="connsiteY34" fmla="*/ 10959 h 13309"/>
                      <a:gd name="connsiteX35" fmla="*/ 4590 w 8725"/>
                      <a:gd name="connsiteY35" fmla="*/ 10959 h 13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8725" h="13309">
                        <a:moveTo>
                          <a:pt x="4590" y="10959"/>
                        </a:moveTo>
                        <a:cubicBezTo>
                          <a:pt x="4590" y="10959"/>
                          <a:pt x="4019" y="11340"/>
                          <a:pt x="3923" y="11625"/>
                        </a:cubicBezTo>
                        <a:cubicBezTo>
                          <a:pt x="3923" y="11911"/>
                          <a:pt x="4114" y="12292"/>
                          <a:pt x="4590" y="12292"/>
                        </a:cubicBezTo>
                        <a:cubicBezTo>
                          <a:pt x="4971" y="12292"/>
                          <a:pt x="5543" y="12578"/>
                          <a:pt x="5162" y="12864"/>
                        </a:cubicBezTo>
                        <a:cubicBezTo>
                          <a:pt x="4781" y="13149"/>
                          <a:pt x="4114" y="13530"/>
                          <a:pt x="3923" y="13149"/>
                        </a:cubicBezTo>
                        <a:cubicBezTo>
                          <a:pt x="3638" y="12768"/>
                          <a:pt x="3162" y="12197"/>
                          <a:pt x="2685" y="12197"/>
                        </a:cubicBezTo>
                        <a:cubicBezTo>
                          <a:pt x="2209" y="12197"/>
                          <a:pt x="1828" y="11530"/>
                          <a:pt x="1733" y="11054"/>
                        </a:cubicBezTo>
                        <a:cubicBezTo>
                          <a:pt x="1638" y="10578"/>
                          <a:pt x="1447" y="10482"/>
                          <a:pt x="1733" y="10101"/>
                        </a:cubicBezTo>
                        <a:cubicBezTo>
                          <a:pt x="2019" y="9720"/>
                          <a:pt x="2876" y="9244"/>
                          <a:pt x="2685" y="9054"/>
                        </a:cubicBezTo>
                        <a:cubicBezTo>
                          <a:pt x="2590" y="8768"/>
                          <a:pt x="1638" y="9054"/>
                          <a:pt x="1256" y="9244"/>
                        </a:cubicBezTo>
                        <a:cubicBezTo>
                          <a:pt x="876" y="9435"/>
                          <a:pt x="209" y="10387"/>
                          <a:pt x="209" y="10006"/>
                        </a:cubicBezTo>
                        <a:cubicBezTo>
                          <a:pt x="209" y="9530"/>
                          <a:pt x="18" y="9149"/>
                          <a:pt x="495" y="8577"/>
                        </a:cubicBezTo>
                        <a:cubicBezTo>
                          <a:pt x="971" y="8006"/>
                          <a:pt x="1638" y="8006"/>
                          <a:pt x="1923" y="7625"/>
                        </a:cubicBezTo>
                        <a:cubicBezTo>
                          <a:pt x="2209" y="7244"/>
                          <a:pt x="2304" y="5053"/>
                          <a:pt x="2304" y="4577"/>
                        </a:cubicBezTo>
                        <a:cubicBezTo>
                          <a:pt x="2304" y="4101"/>
                          <a:pt x="2304" y="3815"/>
                          <a:pt x="1828" y="3910"/>
                        </a:cubicBezTo>
                        <a:cubicBezTo>
                          <a:pt x="1352" y="4005"/>
                          <a:pt x="876" y="4958"/>
                          <a:pt x="590" y="4767"/>
                        </a:cubicBezTo>
                        <a:cubicBezTo>
                          <a:pt x="209" y="4577"/>
                          <a:pt x="-77" y="4196"/>
                          <a:pt x="18" y="3910"/>
                        </a:cubicBezTo>
                        <a:cubicBezTo>
                          <a:pt x="114" y="3624"/>
                          <a:pt x="1161" y="2196"/>
                          <a:pt x="1638" y="1719"/>
                        </a:cubicBezTo>
                        <a:cubicBezTo>
                          <a:pt x="2114" y="1243"/>
                          <a:pt x="3733" y="-90"/>
                          <a:pt x="3923" y="5"/>
                        </a:cubicBezTo>
                        <a:cubicBezTo>
                          <a:pt x="4114" y="195"/>
                          <a:pt x="3828" y="576"/>
                          <a:pt x="3543" y="1053"/>
                        </a:cubicBezTo>
                        <a:cubicBezTo>
                          <a:pt x="3257" y="1624"/>
                          <a:pt x="3257" y="1719"/>
                          <a:pt x="3543" y="2100"/>
                        </a:cubicBezTo>
                        <a:cubicBezTo>
                          <a:pt x="3828" y="2481"/>
                          <a:pt x="3923" y="2672"/>
                          <a:pt x="4495" y="2481"/>
                        </a:cubicBezTo>
                        <a:cubicBezTo>
                          <a:pt x="4971" y="2291"/>
                          <a:pt x="5448" y="2100"/>
                          <a:pt x="6114" y="2767"/>
                        </a:cubicBezTo>
                        <a:cubicBezTo>
                          <a:pt x="6781" y="3339"/>
                          <a:pt x="6400" y="3434"/>
                          <a:pt x="6114" y="3815"/>
                        </a:cubicBezTo>
                        <a:cubicBezTo>
                          <a:pt x="5733" y="4196"/>
                          <a:pt x="5733" y="4291"/>
                          <a:pt x="6210" y="4386"/>
                        </a:cubicBezTo>
                        <a:cubicBezTo>
                          <a:pt x="6495" y="4386"/>
                          <a:pt x="7067" y="4482"/>
                          <a:pt x="7638" y="4482"/>
                        </a:cubicBezTo>
                        <a:cubicBezTo>
                          <a:pt x="8019" y="4482"/>
                          <a:pt x="8496" y="4101"/>
                          <a:pt x="8686" y="4291"/>
                        </a:cubicBezTo>
                        <a:cubicBezTo>
                          <a:pt x="8781" y="4482"/>
                          <a:pt x="8686" y="4672"/>
                          <a:pt x="8591" y="4958"/>
                        </a:cubicBezTo>
                        <a:cubicBezTo>
                          <a:pt x="8400" y="5244"/>
                          <a:pt x="8019" y="5529"/>
                          <a:pt x="7638" y="5434"/>
                        </a:cubicBezTo>
                        <a:cubicBezTo>
                          <a:pt x="6972" y="5339"/>
                          <a:pt x="6400" y="5244"/>
                          <a:pt x="6114" y="5720"/>
                        </a:cubicBezTo>
                        <a:cubicBezTo>
                          <a:pt x="5829" y="6101"/>
                          <a:pt x="5448" y="7244"/>
                          <a:pt x="5733" y="7720"/>
                        </a:cubicBezTo>
                        <a:cubicBezTo>
                          <a:pt x="6019" y="8196"/>
                          <a:pt x="6781" y="8673"/>
                          <a:pt x="7543" y="8673"/>
                        </a:cubicBezTo>
                        <a:cubicBezTo>
                          <a:pt x="8210" y="8673"/>
                          <a:pt x="8591" y="9339"/>
                          <a:pt x="8115" y="9435"/>
                        </a:cubicBezTo>
                        <a:cubicBezTo>
                          <a:pt x="7638" y="9435"/>
                          <a:pt x="6686" y="9435"/>
                          <a:pt x="6019" y="9911"/>
                        </a:cubicBezTo>
                        <a:cubicBezTo>
                          <a:pt x="5352" y="10292"/>
                          <a:pt x="4590" y="10959"/>
                          <a:pt x="4590" y="10959"/>
                        </a:cubicBezTo>
                        <a:lnTo>
                          <a:pt x="4590" y="10959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1" name="任意多边形: 形状 2010"/>
                  <p:cNvSpPr/>
                  <p:nvPr/>
                </p:nvSpPr>
                <p:spPr>
                  <a:xfrm>
                    <a:off x="6830502" y="4086313"/>
                    <a:ext cx="2032" cy="1949"/>
                  </a:xfrm>
                  <a:custGeom>
                    <a:avLst/>
                    <a:gdLst>
                      <a:gd name="connsiteX0" fmla="*/ 1208 w 2032"/>
                      <a:gd name="connsiteY0" fmla="*/ 1530 h 1949"/>
                      <a:gd name="connsiteX1" fmla="*/ 446 w 2032"/>
                      <a:gd name="connsiteY1" fmla="*/ 1911 h 1949"/>
                      <a:gd name="connsiteX2" fmla="*/ 160 w 2032"/>
                      <a:gd name="connsiteY2" fmla="*/ 1339 h 1949"/>
                      <a:gd name="connsiteX3" fmla="*/ 1208 w 2032"/>
                      <a:gd name="connsiteY3" fmla="*/ 482 h 1949"/>
                      <a:gd name="connsiteX4" fmla="*/ 1970 w 2032"/>
                      <a:gd name="connsiteY4" fmla="*/ 101 h 1949"/>
                      <a:gd name="connsiteX5" fmla="*/ 1875 w 2032"/>
                      <a:gd name="connsiteY5" fmla="*/ 863 h 1949"/>
                      <a:gd name="connsiteX6" fmla="*/ 1208 w 2032"/>
                      <a:gd name="connsiteY6" fmla="*/ 1530 h 1949"/>
                      <a:gd name="connsiteX7" fmla="*/ 1208 w 2032"/>
                      <a:gd name="connsiteY7" fmla="*/ 1530 h 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32" h="1949">
                        <a:moveTo>
                          <a:pt x="1208" y="1530"/>
                        </a:moveTo>
                        <a:cubicBezTo>
                          <a:pt x="1208" y="1530"/>
                          <a:pt x="732" y="2101"/>
                          <a:pt x="446" y="1911"/>
                        </a:cubicBezTo>
                        <a:cubicBezTo>
                          <a:pt x="160" y="1720"/>
                          <a:pt x="-221" y="1625"/>
                          <a:pt x="160" y="1339"/>
                        </a:cubicBezTo>
                        <a:cubicBezTo>
                          <a:pt x="446" y="958"/>
                          <a:pt x="1018" y="768"/>
                          <a:pt x="1208" y="482"/>
                        </a:cubicBezTo>
                        <a:cubicBezTo>
                          <a:pt x="1399" y="196"/>
                          <a:pt x="1875" y="-185"/>
                          <a:pt x="1970" y="101"/>
                        </a:cubicBezTo>
                        <a:cubicBezTo>
                          <a:pt x="2065" y="292"/>
                          <a:pt x="2065" y="577"/>
                          <a:pt x="1875" y="863"/>
                        </a:cubicBezTo>
                        <a:cubicBezTo>
                          <a:pt x="1589" y="1149"/>
                          <a:pt x="1208" y="1530"/>
                          <a:pt x="1208" y="1530"/>
                        </a:cubicBezTo>
                        <a:lnTo>
                          <a:pt x="1208" y="153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2" name="任意多边形: 形状 2011"/>
                  <p:cNvSpPr/>
                  <p:nvPr/>
                </p:nvSpPr>
                <p:spPr>
                  <a:xfrm>
                    <a:off x="6834802" y="4085811"/>
                    <a:ext cx="2488" cy="1761"/>
                  </a:xfrm>
                  <a:custGeom>
                    <a:avLst/>
                    <a:gdLst>
                      <a:gd name="connsiteX0" fmla="*/ 1385 w 2488"/>
                      <a:gd name="connsiteY0" fmla="*/ 1461 h 1761"/>
                      <a:gd name="connsiteX1" fmla="*/ 527 w 2488"/>
                      <a:gd name="connsiteY1" fmla="*/ 1746 h 1761"/>
                      <a:gd name="connsiteX2" fmla="*/ 51 w 2488"/>
                      <a:gd name="connsiteY2" fmla="*/ 1175 h 1761"/>
                      <a:gd name="connsiteX3" fmla="*/ 718 w 2488"/>
                      <a:gd name="connsiteY3" fmla="*/ 794 h 1761"/>
                      <a:gd name="connsiteX4" fmla="*/ 1766 w 2488"/>
                      <a:gd name="connsiteY4" fmla="*/ 508 h 1761"/>
                      <a:gd name="connsiteX5" fmla="*/ 2337 w 2488"/>
                      <a:gd name="connsiteY5" fmla="*/ 222 h 1761"/>
                      <a:gd name="connsiteX6" fmla="*/ 2337 w 2488"/>
                      <a:gd name="connsiteY6" fmla="*/ 1365 h 1761"/>
                      <a:gd name="connsiteX7" fmla="*/ 1766 w 2488"/>
                      <a:gd name="connsiteY7" fmla="*/ 1365 h 1761"/>
                      <a:gd name="connsiteX8" fmla="*/ 1385 w 2488"/>
                      <a:gd name="connsiteY8" fmla="*/ 1461 h 1761"/>
                      <a:gd name="connsiteX9" fmla="*/ 1385 w 2488"/>
                      <a:gd name="connsiteY9" fmla="*/ 1461 h 1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88" h="1761">
                        <a:moveTo>
                          <a:pt x="1385" y="1461"/>
                        </a:moveTo>
                        <a:cubicBezTo>
                          <a:pt x="1385" y="1461"/>
                          <a:pt x="813" y="1841"/>
                          <a:pt x="527" y="1746"/>
                        </a:cubicBezTo>
                        <a:cubicBezTo>
                          <a:pt x="242" y="1651"/>
                          <a:pt x="-139" y="1461"/>
                          <a:pt x="51" y="1175"/>
                        </a:cubicBezTo>
                        <a:cubicBezTo>
                          <a:pt x="242" y="889"/>
                          <a:pt x="432" y="699"/>
                          <a:pt x="718" y="794"/>
                        </a:cubicBezTo>
                        <a:cubicBezTo>
                          <a:pt x="1004" y="889"/>
                          <a:pt x="1575" y="889"/>
                          <a:pt x="1766" y="508"/>
                        </a:cubicBezTo>
                        <a:cubicBezTo>
                          <a:pt x="1956" y="127"/>
                          <a:pt x="2242" y="-254"/>
                          <a:pt x="2337" y="222"/>
                        </a:cubicBezTo>
                        <a:cubicBezTo>
                          <a:pt x="2433" y="603"/>
                          <a:pt x="2623" y="1365"/>
                          <a:pt x="2337" y="1365"/>
                        </a:cubicBezTo>
                        <a:cubicBezTo>
                          <a:pt x="2052" y="1365"/>
                          <a:pt x="1956" y="1270"/>
                          <a:pt x="1766" y="1365"/>
                        </a:cubicBezTo>
                        <a:cubicBezTo>
                          <a:pt x="1480" y="1461"/>
                          <a:pt x="1385" y="1461"/>
                          <a:pt x="1385" y="1461"/>
                        </a:cubicBezTo>
                        <a:lnTo>
                          <a:pt x="1385" y="146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3" name="任意多边形: 形状 2012"/>
                  <p:cNvSpPr/>
                  <p:nvPr/>
                </p:nvSpPr>
                <p:spPr>
                  <a:xfrm>
                    <a:off x="6837824" y="4099629"/>
                    <a:ext cx="1651" cy="1242"/>
                  </a:xfrm>
                  <a:custGeom>
                    <a:avLst/>
                    <a:gdLst>
                      <a:gd name="connsiteX0" fmla="*/ 839 w 1651"/>
                      <a:gd name="connsiteY0" fmla="*/ 1073 h 1242"/>
                      <a:gd name="connsiteX1" fmla="*/ 172 w 1651"/>
                      <a:gd name="connsiteY1" fmla="*/ 1073 h 1242"/>
                      <a:gd name="connsiteX2" fmla="*/ 268 w 1651"/>
                      <a:gd name="connsiteY2" fmla="*/ 311 h 1242"/>
                      <a:gd name="connsiteX3" fmla="*/ 1411 w 1651"/>
                      <a:gd name="connsiteY3" fmla="*/ 121 h 1242"/>
                      <a:gd name="connsiteX4" fmla="*/ 1506 w 1651"/>
                      <a:gd name="connsiteY4" fmla="*/ 788 h 1242"/>
                      <a:gd name="connsiteX5" fmla="*/ 839 w 1651"/>
                      <a:gd name="connsiteY5" fmla="*/ 1073 h 1242"/>
                      <a:gd name="connsiteX6" fmla="*/ 839 w 1651"/>
                      <a:gd name="connsiteY6" fmla="*/ 1073 h 1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1" h="1242">
                        <a:moveTo>
                          <a:pt x="839" y="1073"/>
                        </a:moveTo>
                        <a:cubicBezTo>
                          <a:pt x="839" y="1073"/>
                          <a:pt x="458" y="1454"/>
                          <a:pt x="172" y="1073"/>
                        </a:cubicBezTo>
                        <a:cubicBezTo>
                          <a:pt x="-113" y="692"/>
                          <a:pt x="-18" y="502"/>
                          <a:pt x="268" y="311"/>
                        </a:cubicBezTo>
                        <a:cubicBezTo>
                          <a:pt x="554" y="121"/>
                          <a:pt x="1220" y="-165"/>
                          <a:pt x="1411" y="121"/>
                        </a:cubicBezTo>
                        <a:cubicBezTo>
                          <a:pt x="1601" y="407"/>
                          <a:pt x="1792" y="597"/>
                          <a:pt x="1506" y="788"/>
                        </a:cubicBezTo>
                        <a:cubicBezTo>
                          <a:pt x="1220" y="978"/>
                          <a:pt x="839" y="1073"/>
                          <a:pt x="839" y="1073"/>
                        </a:cubicBezTo>
                        <a:lnTo>
                          <a:pt x="839" y="107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4" name="任意多边形: 形状 2013"/>
                  <p:cNvSpPr/>
                  <p:nvPr/>
                </p:nvSpPr>
                <p:spPr>
                  <a:xfrm>
                    <a:off x="6837592" y="4101592"/>
                    <a:ext cx="1107" cy="1666"/>
                  </a:xfrm>
                  <a:custGeom>
                    <a:avLst/>
                    <a:gdLst>
                      <a:gd name="connsiteX0" fmla="*/ 24 w 1107"/>
                      <a:gd name="connsiteY0" fmla="*/ 920 h 1666"/>
                      <a:gd name="connsiteX1" fmla="*/ 119 w 1107"/>
                      <a:gd name="connsiteY1" fmla="*/ 539 h 1666"/>
                      <a:gd name="connsiteX2" fmla="*/ 500 w 1107"/>
                      <a:gd name="connsiteY2" fmla="*/ 63 h 1666"/>
                      <a:gd name="connsiteX3" fmla="*/ 881 w 1107"/>
                      <a:gd name="connsiteY3" fmla="*/ 349 h 1666"/>
                      <a:gd name="connsiteX4" fmla="*/ 786 w 1107"/>
                      <a:gd name="connsiteY4" fmla="*/ 920 h 1666"/>
                      <a:gd name="connsiteX5" fmla="*/ 1072 w 1107"/>
                      <a:gd name="connsiteY5" fmla="*/ 1206 h 1666"/>
                      <a:gd name="connsiteX6" fmla="*/ 310 w 1107"/>
                      <a:gd name="connsiteY6" fmla="*/ 1587 h 1666"/>
                      <a:gd name="connsiteX7" fmla="*/ 24 w 1107"/>
                      <a:gd name="connsiteY7" fmla="*/ 920 h 1666"/>
                      <a:gd name="connsiteX8" fmla="*/ 24 w 1107"/>
                      <a:gd name="connsiteY8" fmla="*/ 920 h 1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7" h="1666">
                        <a:moveTo>
                          <a:pt x="24" y="920"/>
                        </a:moveTo>
                        <a:cubicBezTo>
                          <a:pt x="24" y="920"/>
                          <a:pt x="-71" y="730"/>
                          <a:pt x="119" y="539"/>
                        </a:cubicBezTo>
                        <a:cubicBezTo>
                          <a:pt x="310" y="349"/>
                          <a:pt x="310" y="253"/>
                          <a:pt x="500" y="63"/>
                        </a:cubicBezTo>
                        <a:cubicBezTo>
                          <a:pt x="691" y="-128"/>
                          <a:pt x="1072" y="158"/>
                          <a:pt x="881" y="349"/>
                        </a:cubicBezTo>
                        <a:cubicBezTo>
                          <a:pt x="691" y="539"/>
                          <a:pt x="500" y="825"/>
                          <a:pt x="786" y="920"/>
                        </a:cubicBezTo>
                        <a:cubicBezTo>
                          <a:pt x="1072" y="1015"/>
                          <a:pt x="1167" y="1111"/>
                          <a:pt x="1072" y="1206"/>
                        </a:cubicBezTo>
                        <a:cubicBezTo>
                          <a:pt x="976" y="1301"/>
                          <a:pt x="405" y="1873"/>
                          <a:pt x="310" y="1587"/>
                        </a:cubicBezTo>
                        <a:cubicBezTo>
                          <a:pt x="214" y="1206"/>
                          <a:pt x="24" y="920"/>
                          <a:pt x="24" y="920"/>
                        </a:cubicBezTo>
                        <a:lnTo>
                          <a:pt x="24" y="92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5" name="任意多边形: 形状 2014"/>
                  <p:cNvSpPr/>
                  <p:nvPr/>
                </p:nvSpPr>
                <p:spPr>
                  <a:xfrm>
                    <a:off x="6844131" y="4087438"/>
                    <a:ext cx="1485" cy="1071"/>
                  </a:xfrm>
                  <a:custGeom>
                    <a:avLst/>
                    <a:gdLst>
                      <a:gd name="connsiteX0" fmla="*/ 533 w 1485"/>
                      <a:gd name="connsiteY0" fmla="*/ 1072 h 1071"/>
                      <a:gd name="connsiteX1" fmla="*/ 57 w 1485"/>
                      <a:gd name="connsiteY1" fmla="*/ 786 h 1071"/>
                      <a:gd name="connsiteX2" fmla="*/ 248 w 1485"/>
                      <a:gd name="connsiteY2" fmla="*/ 119 h 1071"/>
                      <a:gd name="connsiteX3" fmla="*/ 914 w 1485"/>
                      <a:gd name="connsiteY3" fmla="*/ 214 h 1071"/>
                      <a:gd name="connsiteX4" fmla="*/ 1486 w 1485"/>
                      <a:gd name="connsiteY4" fmla="*/ 214 h 1071"/>
                      <a:gd name="connsiteX5" fmla="*/ 1200 w 1485"/>
                      <a:gd name="connsiteY5" fmla="*/ 976 h 1071"/>
                      <a:gd name="connsiteX6" fmla="*/ 533 w 1485"/>
                      <a:gd name="connsiteY6" fmla="*/ 1072 h 1071"/>
                      <a:gd name="connsiteX7" fmla="*/ 533 w 1485"/>
                      <a:gd name="connsiteY7" fmla="*/ 1072 h 1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85" h="1071">
                        <a:moveTo>
                          <a:pt x="533" y="1072"/>
                        </a:moveTo>
                        <a:cubicBezTo>
                          <a:pt x="533" y="1072"/>
                          <a:pt x="152" y="1072"/>
                          <a:pt x="57" y="786"/>
                        </a:cubicBezTo>
                        <a:cubicBezTo>
                          <a:pt x="-38" y="500"/>
                          <a:pt x="-38" y="-167"/>
                          <a:pt x="248" y="119"/>
                        </a:cubicBezTo>
                        <a:cubicBezTo>
                          <a:pt x="533" y="405"/>
                          <a:pt x="628" y="500"/>
                          <a:pt x="914" y="214"/>
                        </a:cubicBezTo>
                        <a:cubicBezTo>
                          <a:pt x="1200" y="-71"/>
                          <a:pt x="1486" y="-71"/>
                          <a:pt x="1486" y="214"/>
                        </a:cubicBezTo>
                        <a:cubicBezTo>
                          <a:pt x="1486" y="595"/>
                          <a:pt x="1486" y="976"/>
                          <a:pt x="1200" y="976"/>
                        </a:cubicBezTo>
                        <a:cubicBezTo>
                          <a:pt x="819" y="1072"/>
                          <a:pt x="533" y="1072"/>
                          <a:pt x="533" y="1072"/>
                        </a:cubicBezTo>
                        <a:lnTo>
                          <a:pt x="533" y="107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6" name="任意多边形: 形状 2015"/>
                  <p:cNvSpPr/>
                  <p:nvPr/>
                </p:nvSpPr>
                <p:spPr>
                  <a:xfrm>
                    <a:off x="6827228" y="4064256"/>
                    <a:ext cx="4934" cy="2846"/>
                  </a:xfrm>
                  <a:custGeom>
                    <a:avLst/>
                    <a:gdLst>
                      <a:gd name="connsiteX0" fmla="*/ 2672 w 4934"/>
                      <a:gd name="connsiteY0" fmla="*/ 2728 h 2846"/>
                      <a:gd name="connsiteX1" fmla="*/ 1720 w 4934"/>
                      <a:gd name="connsiteY1" fmla="*/ 2347 h 2846"/>
                      <a:gd name="connsiteX2" fmla="*/ 5 w 4934"/>
                      <a:gd name="connsiteY2" fmla="*/ 2251 h 2846"/>
                      <a:gd name="connsiteX3" fmla="*/ 1720 w 4934"/>
                      <a:gd name="connsiteY3" fmla="*/ 61 h 2846"/>
                      <a:gd name="connsiteX4" fmla="*/ 3625 w 4934"/>
                      <a:gd name="connsiteY4" fmla="*/ 537 h 2846"/>
                      <a:gd name="connsiteX5" fmla="*/ 4292 w 4934"/>
                      <a:gd name="connsiteY5" fmla="*/ 1680 h 2846"/>
                      <a:gd name="connsiteX6" fmla="*/ 4768 w 4934"/>
                      <a:gd name="connsiteY6" fmla="*/ 2442 h 2846"/>
                      <a:gd name="connsiteX7" fmla="*/ 3625 w 4934"/>
                      <a:gd name="connsiteY7" fmla="*/ 2823 h 2846"/>
                      <a:gd name="connsiteX8" fmla="*/ 2672 w 4934"/>
                      <a:gd name="connsiteY8" fmla="*/ 2728 h 2846"/>
                      <a:gd name="connsiteX9" fmla="*/ 2672 w 4934"/>
                      <a:gd name="connsiteY9" fmla="*/ 2728 h 2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934" h="2846">
                        <a:moveTo>
                          <a:pt x="2672" y="2728"/>
                        </a:moveTo>
                        <a:cubicBezTo>
                          <a:pt x="2386" y="2442"/>
                          <a:pt x="2291" y="2347"/>
                          <a:pt x="1720" y="2347"/>
                        </a:cubicBezTo>
                        <a:cubicBezTo>
                          <a:pt x="1148" y="2347"/>
                          <a:pt x="-90" y="2537"/>
                          <a:pt x="5" y="2251"/>
                        </a:cubicBezTo>
                        <a:cubicBezTo>
                          <a:pt x="101" y="1966"/>
                          <a:pt x="672" y="251"/>
                          <a:pt x="1720" y="61"/>
                        </a:cubicBezTo>
                        <a:cubicBezTo>
                          <a:pt x="2672" y="-130"/>
                          <a:pt x="3339" y="156"/>
                          <a:pt x="3625" y="537"/>
                        </a:cubicBezTo>
                        <a:cubicBezTo>
                          <a:pt x="3910" y="918"/>
                          <a:pt x="4006" y="1394"/>
                          <a:pt x="4292" y="1680"/>
                        </a:cubicBezTo>
                        <a:cubicBezTo>
                          <a:pt x="4577" y="2061"/>
                          <a:pt x="5244" y="2251"/>
                          <a:pt x="4768" y="2442"/>
                        </a:cubicBezTo>
                        <a:cubicBezTo>
                          <a:pt x="4292" y="2632"/>
                          <a:pt x="4006" y="2728"/>
                          <a:pt x="3625" y="2823"/>
                        </a:cubicBezTo>
                        <a:cubicBezTo>
                          <a:pt x="3149" y="2823"/>
                          <a:pt x="2863" y="2918"/>
                          <a:pt x="2672" y="2728"/>
                        </a:cubicBezTo>
                        <a:lnTo>
                          <a:pt x="2672" y="2728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7" name="任意多边形: 形状 2016"/>
                  <p:cNvSpPr/>
                  <p:nvPr/>
                </p:nvSpPr>
                <p:spPr>
                  <a:xfrm>
                    <a:off x="6829511" y="4061840"/>
                    <a:ext cx="2379" cy="1619"/>
                  </a:xfrm>
                  <a:custGeom>
                    <a:avLst/>
                    <a:gdLst>
                      <a:gd name="connsiteX0" fmla="*/ 961 w 2379"/>
                      <a:gd name="connsiteY0" fmla="*/ 1429 h 1619"/>
                      <a:gd name="connsiteX1" fmla="*/ 199 w 2379"/>
                      <a:gd name="connsiteY1" fmla="*/ 1048 h 1619"/>
                      <a:gd name="connsiteX2" fmla="*/ 104 w 2379"/>
                      <a:gd name="connsiteY2" fmla="*/ 95 h 1619"/>
                      <a:gd name="connsiteX3" fmla="*/ 1056 w 2379"/>
                      <a:gd name="connsiteY3" fmla="*/ 191 h 1619"/>
                      <a:gd name="connsiteX4" fmla="*/ 2104 w 2379"/>
                      <a:gd name="connsiteY4" fmla="*/ 286 h 1619"/>
                      <a:gd name="connsiteX5" fmla="*/ 2295 w 2379"/>
                      <a:gd name="connsiteY5" fmla="*/ 667 h 1619"/>
                      <a:gd name="connsiteX6" fmla="*/ 1914 w 2379"/>
                      <a:gd name="connsiteY6" fmla="*/ 1619 h 1619"/>
                      <a:gd name="connsiteX7" fmla="*/ 1437 w 2379"/>
                      <a:gd name="connsiteY7" fmla="*/ 1429 h 1619"/>
                      <a:gd name="connsiteX8" fmla="*/ 961 w 2379"/>
                      <a:gd name="connsiteY8" fmla="*/ 1429 h 1619"/>
                      <a:gd name="connsiteX9" fmla="*/ 961 w 2379"/>
                      <a:gd name="connsiteY9" fmla="*/ 1429 h 1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79" h="1619">
                        <a:moveTo>
                          <a:pt x="961" y="1429"/>
                        </a:moveTo>
                        <a:cubicBezTo>
                          <a:pt x="961" y="1429"/>
                          <a:pt x="485" y="1334"/>
                          <a:pt x="199" y="1048"/>
                        </a:cubicBezTo>
                        <a:cubicBezTo>
                          <a:pt x="9" y="762"/>
                          <a:pt x="-87" y="191"/>
                          <a:pt x="104" y="95"/>
                        </a:cubicBezTo>
                        <a:cubicBezTo>
                          <a:pt x="294" y="0"/>
                          <a:pt x="675" y="-95"/>
                          <a:pt x="1056" y="191"/>
                        </a:cubicBezTo>
                        <a:cubicBezTo>
                          <a:pt x="1533" y="476"/>
                          <a:pt x="1723" y="381"/>
                          <a:pt x="2104" y="286"/>
                        </a:cubicBezTo>
                        <a:cubicBezTo>
                          <a:pt x="2485" y="191"/>
                          <a:pt x="2390" y="191"/>
                          <a:pt x="2295" y="667"/>
                        </a:cubicBezTo>
                        <a:cubicBezTo>
                          <a:pt x="2199" y="1238"/>
                          <a:pt x="2295" y="1619"/>
                          <a:pt x="1914" y="1619"/>
                        </a:cubicBezTo>
                        <a:cubicBezTo>
                          <a:pt x="1533" y="1619"/>
                          <a:pt x="1628" y="1429"/>
                          <a:pt x="1437" y="1429"/>
                        </a:cubicBezTo>
                        <a:cubicBezTo>
                          <a:pt x="1247" y="1429"/>
                          <a:pt x="961" y="1429"/>
                          <a:pt x="961" y="1429"/>
                        </a:cubicBezTo>
                        <a:lnTo>
                          <a:pt x="961" y="142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8" name="任意多边形: 形状 2017"/>
                  <p:cNvSpPr/>
                  <p:nvPr/>
                </p:nvSpPr>
                <p:spPr>
                  <a:xfrm>
                    <a:off x="6842664" y="4059745"/>
                    <a:ext cx="2262" cy="1888"/>
                  </a:xfrm>
                  <a:custGeom>
                    <a:avLst/>
                    <a:gdLst>
                      <a:gd name="connsiteX0" fmla="*/ 381 w 2262"/>
                      <a:gd name="connsiteY0" fmla="*/ 1810 h 1888"/>
                      <a:gd name="connsiteX1" fmla="*/ 0 w 2262"/>
                      <a:gd name="connsiteY1" fmla="*/ 1429 h 1888"/>
                      <a:gd name="connsiteX2" fmla="*/ 286 w 2262"/>
                      <a:gd name="connsiteY2" fmla="*/ 0 h 1888"/>
                      <a:gd name="connsiteX3" fmla="*/ 762 w 2262"/>
                      <a:gd name="connsiteY3" fmla="*/ 571 h 1888"/>
                      <a:gd name="connsiteX4" fmla="*/ 1429 w 2262"/>
                      <a:gd name="connsiteY4" fmla="*/ 667 h 1888"/>
                      <a:gd name="connsiteX5" fmla="*/ 2095 w 2262"/>
                      <a:gd name="connsiteY5" fmla="*/ 286 h 1888"/>
                      <a:gd name="connsiteX6" fmla="*/ 2000 w 2262"/>
                      <a:gd name="connsiteY6" fmla="*/ 1143 h 1888"/>
                      <a:gd name="connsiteX7" fmla="*/ 1333 w 2262"/>
                      <a:gd name="connsiteY7" fmla="*/ 1619 h 1888"/>
                      <a:gd name="connsiteX8" fmla="*/ 381 w 2262"/>
                      <a:gd name="connsiteY8" fmla="*/ 1810 h 1888"/>
                      <a:gd name="connsiteX9" fmla="*/ 381 w 2262"/>
                      <a:gd name="connsiteY9" fmla="*/ 1810 h 1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62" h="1888">
                        <a:moveTo>
                          <a:pt x="381" y="1810"/>
                        </a:moveTo>
                        <a:cubicBezTo>
                          <a:pt x="286" y="1714"/>
                          <a:pt x="0" y="1810"/>
                          <a:pt x="0" y="1429"/>
                        </a:cubicBezTo>
                        <a:cubicBezTo>
                          <a:pt x="0" y="1048"/>
                          <a:pt x="0" y="0"/>
                          <a:pt x="286" y="0"/>
                        </a:cubicBezTo>
                        <a:cubicBezTo>
                          <a:pt x="571" y="0"/>
                          <a:pt x="571" y="286"/>
                          <a:pt x="762" y="571"/>
                        </a:cubicBezTo>
                        <a:cubicBezTo>
                          <a:pt x="952" y="857"/>
                          <a:pt x="1333" y="857"/>
                          <a:pt x="1429" y="667"/>
                        </a:cubicBezTo>
                        <a:cubicBezTo>
                          <a:pt x="1524" y="476"/>
                          <a:pt x="1905" y="0"/>
                          <a:pt x="2095" y="286"/>
                        </a:cubicBezTo>
                        <a:cubicBezTo>
                          <a:pt x="2286" y="571"/>
                          <a:pt x="2381" y="857"/>
                          <a:pt x="2000" y="1143"/>
                        </a:cubicBezTo>
                        <a:cubicBezTo>
                          <a:pt x="1619" y="1429"/>
                          <a:pt x="1524" y="1429"/>
                          <a:pt x="1333" y="1619"/>
                        </a:cubicBezTo>
                        <a:cubicBezTo>
                          <a:pt x="1048" y="1810"/>
                          <a:pt x="571" y="2000"/>
                          <a:pt x="381" y="1810"/>
                        </a:cubicBezTo>
                        <a:lnTo>
                          <a:pt x="381" y="1810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19" name="任意多边形: 形状 2018"/>
                  <p:cNvSpPr/>
                  <p:nvPr/>
                </p:nvSpPr>
                <p:spPr>
                  <a:xfrm>
                    <a:off x="6844760" y="4056150"/>
                    <a:ext cx="1982" cy="2435"/>
                  </a:xfrm>
                  <a:custGeom>
                    <a:avLst/>
                    <a:gdLst>
                      <a:gd name="connsiteX0" fmla="*/ 0 w 1982"/>
                      <a:gd name="connsiteY0" fmla="*/ 1499 h 2435"/>
                      <a:gd name="connsiteX1" fmla="*/ 191 w 1982"/>
                      <a:gd name="connsiteY1" fmla="*/ 642 h 2435"/>
                      <a:gd name="connsiteX2" fmla="*/ 1810 w 1982"/>
                      <a:gd name="connsiteY2" fmla="*/ 70 h 2435"/>
                      <a:gd name="connsiteX3" fmla="*/ 1715 w 1982"/>
                      <a:gd name="connsiteY3" fmla="*/ 832 h 2435"/>
                      <a:gd name="connsiteX4" fmla="*/ 572 w 1982"/>
                      <a:gd name="connsiteY4" fmla="*/ 1308 h 2435"/>
                      <a:gd name="connsiteX5" fmla="*/ 476 w 1982"/>
                      <a:gd name="connsiteY5" fmla="*/ 2356 h 2435"/>
                      <a:gd name="connsiteX6" fmla="*/ 95 w 1982"/>
                      <a:gd name="connsiteY6" fmla="*/ 2166 h 2435"/>
                      <a:gd name="connsiteX7" fmla="*/ 0 w 1982"/>
                      <a:gd name="connsiteY7" fmla="*/ 1499 h 2435"/>
                      <a:gd name="connsiteX8" fmla="*/ 0 w 1982"/>
                      <a:gd name="connsiteY8" fmla="*/ 1499 h 2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82" h="2435">
                        <a:moveTo>
                          <a:pt x="0" y="1499"/>
                        </a:moveTo>
                        <a:cubicBezTo>
                          <a:pt x="0" y="1499"/>
                          <a:pt x="0" y="832"/>
                          <a:pt x="191" y="642"/>
                        </a:cubicBezTo>
                        <a:cubicBezTo>
                          <a:pt x="381" y="451"/>
                          <a:pt x="1715" y="-216"/>
                          <a:pt x="1810" y="70"/>
                        </a:cubicBezTo>
                        <a:cubicBezTo>
                          <a:pt x="1905" y="356"/>
                          <a:pt x="2191" y="737"/>
                          <a:pt x="1715" y="832"/>
                        </a:cubicBezTo>
                        <a:cubicBezTo>
                          <a:pt x="1238" y="927"/>
                          <a:pt x="953" y="1023"/>
                          <a:pt x="572" y="1308"/>
                        </a:cubicBezTo>
                        <a:cubicBezTo>
                          <a:pt x="191" y="1594"/>
                          <a:pt x="667" y="2261"/>
                          <a:pt x="476" y="2356"/>
                        </a:cubicBezTo>
                        <a:cubicBezTo>
                          <a:pt x="191" y="2547"/>
                          <a:pt x="191" y="2356"/>
                          <a:pt x="95" y="2166"/>
                        </a:cubicBezTo>
                        <a:cubicBezTo>
                          <a:pt x="0" y="1975"/>
                          <a:pt x="0" y="1499"/>
                          <a:pt x="0" y="1499"/>
                        </a:cubicBezTo>
                        <a:lnTo>
                          <a:pt x="0" y="1499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0" name="任意多边形: 形状 2019"/>
                  <p:cNvSpPr/>
                  <p:nvPr/>
                </p:nvSpPr>
                <p:spPr>
                  <a:xfrm>
                    <a:off x="6849106" y="4037361"/>
                    <a:ext cx="1940" cy="2561"/>
                  </a:xfrm>
                  <a:custGeom>
                    <a:avLst/>
                    <a:gdLst>
                      <a:gd name="connsiteX0" fmla="*/ 321 w 1940"/>
                      <a:gd name="connsiteY0" fmla="*/ 2286 h 2561"/>
                      <a:gd name="connsiteX1" fmla="*/ 36 w 1940"/>
                      <a:gd name="connsiteY1" fmla="*/ 1905 h 2561"/>
                      <a:gd name="connsiteX2" fmla="*/ 607 w 1940"/>
                      <a:gd name="connsiteY2" fmla="*/ 1524 h 2561"/>
                      <a:gd name="connsiteX3" fmla="*/ 1369 w 1940"/>
                      <a:gd name="connsiteY3" fmla="*/ 0 h 2561"/>
                      <a:gd name="connsiteX4" fmla="*/ 1941 w 1940"/>
                      <a:gd name="connsiteY4" fmla="*/ 762 h 2561"/>
                      <a:gd name="connsiteX5" fmla="*/ 1369 w 1940"/>
                      <a:gd name="connsiteY5" fmla="*/ 2096 h 2561"/>
                      <a:gd name="connsiteX6" fmla="*/ 321 w 1940"/>
                      <a:gd name="connsiteY6" fmla="*/ 2286 h 2561"/>
                      <a:gd name="connsiteX7" fmla="*/ 321 w 1940"/>
                      <a:gd name="connsiteY7" fmla="*/ 2286 h 2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40" h="2561">
                        <a:moveTo>
                          <a:pt x="321" y="2286"/>
                        </a:moveTo>
                        <a:cubicBezTo>
                          <a:pt x="36" y="1810"/>
                          <a:pt x="-60" y="2096"/>
                          <a:pt x="36" y="1905"/>
                        </a:cubicBezTo>
                        <a:cubicBezTo>
                          <a:pt x="131" y="1619"/>
                          <a:pt x="417" y="1810"/>
                          <a:pt x="607" y="1524"/>
                        </a:cubicBezTo>
                        <a:cubicBezTo>
                          <a:pt x="703" y="1238"/>
                          <a:pt x="1274" y="0"/>
                          <a:pt x="1369" y="0"/>
                        </a:cubicBezTo>
                        <a:cubicBezTo>
                          <a:pt x="1560" y="0"/>
                          <a:pt x="1941" y="286"/>
                          <a:pt x="1941" y="762"/>
                        </a:cubicBezTo>
                        <a:cubicBezTo>
                          <a:pt x="1941" y="1238"/>
                          <a:pt x="1750" y="1524"/>
                          <a:pt x="1369" y="2096"/>
                        </a:cubicBezTo>
                        <a:cubicBezTo>
                          <a:pt x="798" y="2572"/>
                          <a:pt x="607" y="2762"/>
                          <a:pt x="321" y="2286"/>
                        </a:cubicBezTo>
                        <a:lnTo>
                          <a:pt x="321" y="2286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1" name="任意多边形: 形状 2020"/>
                  <p:cNvSpPr/>
                  <p:nvPr/>
                </p:nvSpPr>
                <p:spPr>
                  <a:xfrm>
                    <a:off x="6845440" y="4041791"/>
                    <a:ext cx="1724" cy="1800"/>
                  </a:xfrm>
                  <a:custGeom>
                    <a:avLst/>
                    <a:gdLst>
                      <a:gd name="connsiteX0" fmla="*/ 177 w 1724"/>
                      <a:gd name="connsiteY0" fmla="*/ 1665 h 1800"/>
                      <a:gd name="connsiteX1" fmla="*/ 81 w 1724"/>
                      <a:gd name="connsiteY1" fmla="*/ 1284 h 1800"/>
                      <a:gd name="connsiteX2" fmla="*/ 272 w 1724"/>
                      <a:gd name="connsiteY2" fmla="*/ 808 h 1800"/>
                      <a:gd name="connsiteX3" fmla="*/ 653 w 1724"/>
                      <a:gd name="connsiteY3" fmla="*/ 332 h 1800"/>
                      <a:gd name="connsiteX4" fmla="*/ 1701 w 1724"/>
                      <a:gd name="connsiteY4" fmla="*/ 141 h 1800"/>
                      <a:gd name="connsiteX5" fmla="*/ 1605 w 1724"/>
                      <a:gd name="connsiteY5" fmla="*/ 1189 h 1800"/>
                      <a:gd name="connsiteX6" fmla="*/ 748 w 1724"/>
                      <a:gd name="connsiteY6" fmla="*/ 1761 h 1800"/>
                      <a:gd name="connsiteX7" fmla="*/ 177 w 1724"/>
                      <a:gd name="connsiteY7" fmla="*/ 1665 h 1800"/>
                      <a:gd name="connsiteX8" fmla="*/ 177 w 1724"/>
                      <a:gd name="connsiteY8" fmla="*/ 1665 h 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24" h="1800">
                        <a:moveTo>
                          <a:pt x="177" y="1665"/>
                        </a:moveTo>
                        <a:cubicBezTo>
                          <a:pt x="81" y="1570"/>
                          <a:pt x="-109" y="1475"/>
                          <a:pt x="81" y="1284"/>
                        </a:cubicBezTo>
                        <a:cubicBezTo>
                          <a:pt x="272" y="1094"/>
                          <a:pt x="367" y="903"/>
                          <a:pt x="272" y="808"/>
                        </a:cubicBezTo>
                        <a:cubicBezTo>
                          <a:pt x="177" y="713"/>
                          <a:pt x="177" y="522"/>
                          <a:pt x="653" y="332"/>
                        </a:cubicBezTo>
                        <a:cubicBezTo>
                          <a:pt x="1129" y="46"/>
                          <a:pt x="1701" y="-144"/>
                          <a:pt x="1701" y="141"/>
                        </a:cubicBezTo>
                        <a:cubicBezTo>
                          <a:pt x="1701" y="427"/>
                          <a:pt x="1796" y="1094"/>
                          <a:pt x="1605" y="1189"/>
                        </a:cubicBezTo>
                        <a:cubicBezTo>
                          <a:pt x="1415" y="1380"/>
                          <a:pt x="1034" y="1665"/>
                          <a:pt x="748" y="1761"/>
                        </a:cubicBezTo>
                        <a:cubicBezTo>
                          <a:pt x="463" y="1856"/>
                          <a:pt x="272" y="1761"/>
                          <a:pt x="177" y="1665"/>
                        </a:cubicBezTo>
                        <a:lnTo>
                          <a:pt x="177" y="1665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2" name="任意多边形: 形状 2021"/>
                  <p:cNvSpPr/>
                  <p:nvPr/>
                </p:nvSpPr>
                <p:spPr>
                  <a:xfrm>
                    <a:off x="6855489" y="4018596"/>
                    <a:ext cx="3242" cy="2209"/>
                  </a:xfrm>
                  <a:custGeom>
                    <a:avLst/>
                    <a:gdLst>
                      <a:gd name="connsiteX0" fmla="*/ 511 w 3242"/>
                      <a:gd name="connsiteY0" fmla="*/ 1810 h 2209"/>
                      <a:gd name="connsiteX1" fmla="*/ 34 w 3242"/>
                      <a:gd name="connsiteY1" fmla="*/ 1048 h 2209"/>
                      <a:gd name="connsiteX2" fmla="*/ 987 w 3242"/>
                      <a:gd name="connsiteY2" fmla="*/ 0 h 2209"/>
                      <a:gd name="connsiteX3" fmla="*/ 1939 w 3242"/>
                      <a:gd name="connsiteY3" fmla="*/ 381 h 2209"/>
                      <a:gd name="connsiteX4" fmla="*/ 2415 w 3242"/>
                      <a:gd name="connsiteY4" fmla="*/ 1048 h 2209"/>
                      <a:gd name="connsiteX5" fmla="*/ 2797 w 3242"/>
                      <a:gd name="connsiteY5" fmla="*/ 1429 h 2209"/>
                      <a:gd name="connsiteX6" fmla="*/ 3082 w 3242"/>
                      <a:gd name="connsiteY6" fmla="*/ 1810 h 2209"/>
                      <a:gd name="connsiteX7" fmla="*/ 1749 w 3242"/>
                      <a:gd name="connsiteY7" fmla="*/ 2191 h 2209"/>
                      <a:gd name="connsiteX8" fmla="*/ 511 w 3242"/>
                      <a:gd name="connsiteY8" fmla="*/ 1810 h 2209"/>
                      <a:gd name="connsiteX9" fmla="*/ 511 w 3242"/>
                      <a:gd name="connsiteY9" fmla="*/ 1810 h 2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42" h="2209">
                        <a:moveTo>
                          <a:pt x="511" y="1810"/>
                        </a:moveTo>
                        <a:cubicBezTo>
                          <a:pt x="511" y="1810"/>
                          <a:pt x="-156" y="1429"/>
                          <a:pt x="34" y="1048"/>
                        </a:cubicBezTo>
                        <a:cubicBezTo>
                          <a:pt x="130" y="762"/>
                          <a:pt x="511" y="0"/>
                          <a:pt x="987" y="0"/>
                        </a:cubicBezTo>
                        <a:cubicBezTo>
                          <a:pt x="1368" y="0"/>
                          <a:pt x="1558" y="95"/>
                          <a:pt x="1939" y="381"/>
                        </a:cubicBezTo>
                        <a:cubicBezTo>
                          <a:pt x="2225" y="572"/>
                          <a:pt x="2225" y="667"/>
                          <a:pt x="2415" y="1048"/>
                        </a:cubicBezTo>
                        <a:cubicBezTo>
                          <a:pt x="2511" y="1429"/>
                          <a:pt x="2511" y="1429"/>
                          <a:pt x="2797" y="1429"/>
                        </a:cubicBezTo>
                        <a:cubicBezTo>
                          <a:pt x="3082" y="1429"/>
                          <a:pt x="3463" y="1619"/>
                          <a:pt x="3082" y="1810"/>
                        </a:cubicBezTo>
                        <a:cubicBezTo>
                          <a:pt x="2701" y="2000"/>
                          <a:pt x="2130" y="2286"/>
                          <a:pt x="1749" y="2191"/>
                        </a:cubicBezTo>
                        <a:cubicBezTo>
                          <a:pt x="1177" y="2191"/>
                          <a:pt x="511" y="1810"/>
                          <a:pt x="511" y="1810"/>
                        </a:cubicBezTo>
                        <a:lnTo>
                          <a:pt x="511" y="1810"/>
                        </a:lnTo>
                        <a:close/>
                      </a:path>
                    </a:pathLst>
                  </a:custGeom>
                  <a:solidFill>
                    <a:srgbClr val="EEEEE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3" name="任意多边形: 形状 2022"/>
                  <p:cNvSpPr/>
                  <p:nvPr/>
                </p:nvSpPr>
                <p:spPr>
                  <a:xfrm>
                    <a:off x="6854005" y="4020287"/>
                    <a:ext cx="1507" cy="823"/>
                  </a:xfrm>
                  <a:custGeom>
                    <a:avLst/>
                    <a:gdLst>
                      <a:gd name="connsiteX0" fmla="*/ 470 w 1507"/>
                      <a:gd name="connsiteY0" fmla="*/ 786 h 823"/>
                      <a:gd name="connsiteX1" fmla="*/ 89 w 1507"/>
                      <a:gd name="connsiteY1" fmla="*/ 405 h 823"/>
                      <a:gd name="connsiteX2" fmla="*/ 851 w 1507"/>
                      <a:gd name="connsiteY2" fmla="*/ 24 h 823"/>
                      <a:gd name="connsiteX3" fmla="*/ 1423 w 1507"/>
                      <a:gd name="connsiteY3" fmla="*/ 119 h 823"/>
                      <a:gd name="connsiteX4" fmla="*/ 1232 w 1507"/>
                      <a:gd name="connsiteY4" fmla="*/ 595 h 823"/>
                      <a:gd name="connsiteX5" fmla="*/ 470 w 1507"/>
                      <a:gd name="connsiteY5" fmla="*/ 786 h 823"/>
                      <a:gd name="connsiteX6" fmla="*/ 470 w 1507"/>
                      <a:gd name="connsiteY6" fmla="*/ 786 h 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07" h="823">
                        <a:moveTo>
                          <a:pt x="470" y="786"/>
                        </a:moveTo>
                        <a:cubicBezTo>
                          <a:pt x="280" y="690"/>
                          <a:pt x="-197" y="405"/>
                          <a:pt x="89" y="405"/>
                        </a:cubicBezTo>
                        <a:cubicBezTo>
                          <a:pt x="470" y="310"/>
                          <a:pt x="851" y="24"/>
                          <a:pt x="851" y="24"/>
                        </a:cubicBezTo>
                        <a:cubicBezTo>
                          <a:pt x="851" y="24"/>
                          <a:pt x="1327" y="-71"/>
                          <a:pt x="1423" y="119"/>
                        </a:cubicBezTo>
                        <a:cubicBezTo>
                          <a:pt x="1518" y="405"/>
                          <a:pt x="1613" y="500"/>
                          <a:pt x="1232" y="595"/>
                        </a:cubicBezTo>
                        <a:cubicBezTo>
                          <a:pt x="851" y="786"/>
                          <a:pt x="661" y="881"/>
                          <a:pt x="470" y="786"/>
                        </a:cubicBezTo>
                        <a:lnTo>
                          <a:pt x="470" y="78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4" name="任意多边形: 形状 2023"/>
                  <p:cNvSpPr/>
                  <p:nvPr/>
                </p:nvSpPr>
                <p:spPr>
                  <a:xfrm>
                    <a:off x="6727000" y="4204691"/>
                    <a:ext cx="9129" cy="4215"/>
                  </a:xfrm>
                  <a:custGeom>
                    <a:avLst/>
                    <a:gdLst>
                      <a:gd name="connsiteX0" fmla="*/ 888 w 9129"/>
                      <a:gd name="connsiteY0" fmla="*/ 3834 h 4215"/>
                      <a:gd name="connsiteX1" fmla="*/ 31 w 9129"/>
                      <a:gd name="connsiteY1" fmla="*/ 3453 h 4215"/>
                      <a:gd name="connsiteX2" fmla="*/ 792 w 9129"/>
                      <a:gd name="connsiteY2" fmla="*/ 2406 h 4215"/>
                      <a:gd name="connsiteX3" fmla="*/ 2412 w 9129"/>
                      <a:gd name="connsiteY3" fmla="*/ 1929 h 4215"/>
                      <a:gd name="connsiteX4" fmla="*/ 3840 w 9129"/>
                      <a:gd name="connsiteY4" fmla="*/ 2406 h 4215"/>
                      <a:gd name="connsiteX5" fmla="*/ 4507 w 9129"/>
                      <a:gd name="connsiteY5" fmla="*/ 1548 h 4215"/>
                      <a:gd name="connsiteX6" fmla="*/ 5650 w 9129"/>
                      <a:gd name="connsiteY6" fmla="*/ 596 h 4215"/>
                      <a:gd name="connsiteX7" fmla="*/ 6889 w 9129"/>
                      <a:gd name="connsiteY7" fmla="*/ 882 h 4215"/>
                      <a:gd name="connsiteX8" fmla="*/ 7746 w 9129"/>
                      <a:gd name="connsiteY8" fmla="*/ 24 h 4215"/>
                      <a:gd name="connsiteX9" fmla="*/ 8222 w 9129"/>
                      <a:gd name="connsiteY9" fmla="*/ 501 h 4215"/>
                      <a:gd name="connsiteX10" fmla="*/ 8508 w 9129"/>
                      <a:gd name="connsiteY10" fmla="*/ 1072 h 4215"/>
                      <a:gd name="connsiteX11" fmla="*/ 9079 w 9129"/>
                      <a:gd name="connsiteY11" fmla="*/ 1739 h 4215"/>
                      <a:gd name="connsiteX12" fmla="*/ 8603 w 9129"/>
                      <a:gd name="connsiteY12" fmla="*/ 2501 h 4215"/>
                      <a:gd name="connsiteX13" fmla="*/ 8889 w 9129"/>
                      <a:gd name="connsiteY13" fmla="*/ 3168 h 4215"/>
                      <a:gd name="connsiteX14" fmla="*/ 8603 w 9129"/>
                      <a:gd name="connsiteY14" fmla="*/ 4215 h 4215"/>
                      <a:gd name="connsiteX15" fmla="*/ 7460 w 9129"/>
                      <a:gd name="connsiteY15" fmla="*/ 3930 h 4215"/>
                      <a:gd name="connsiteX16" fmla="*/ 5746 w 9129"/>
                      <a:gd name="connsiteY16" fmla="*/ 3834 h 4215"/>
                      <a:gd name="connsiteX17" fmla="*/ 4603 w 9129"/>
                      <a:gd name="connsiteY17" fmla="*/ 4215 h 4215"/>
                      <a:gd name="connsiteX18" fmla="*/ 3936 w 9129"/>
                      <a:gd name="connsiteY18" fmla="*/ 3930 h 4215"/>
                      <a:gd name="connsiteX19" fmla="*/ 2793 w 9129"/>
                      <a:gd name="connsiteY19" fmla="*/ 3739 h 4215"/>
                      <a:gd name="connsiteX20" fmla="*/ 888 w 9129"/>
                      <a:gd name="connsiteY20" fmla="*/ 3834 h 4215"/>
                      <a:gd name="connsiteX21" fmla="*/ 888 w 9129"/>
                      <a:gd name="connsiteY21" fmla="*/ 3834 h 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9129" h="4215">
                        <a:moveTo>
                          <a:pt x="888" y="3834"/>
                        </a:moveTo>
                        <a:cubicBezTo>
                          <a:pt x="602" y="3834"/>
                          <a:pt x="126" y="3739"/>
                          <a:pt x="31" y="3453"/>
                        </a:cubicBezTo>
                        <a:cubicBezTo>
                          <a:pt x="-65" y="3168"/>
                          <a:pt x="31" y="3072"/>
                          <a:pt x="792" y="2406"/>
                        </a:cubicBezTo>
                        <a:cubicBezTo>
                          <a:pt x="1555" y="1834"/>
                          <a:pt x="2126" y="1644"/>
                          <a:pt x="2412" y="1929"/>
                        </a:cubicBezTo>
                        <a:cubicBezTo>
                          <a:pt x="2698" y="2215"/>
                          <a:pt x="3364" y="2596"/>
                          <a:pt x="3840" y="2406"/>
                        </a:cubicBezTo>
                        <a:cubicBezTo>
                          <a:pt x="4222" y="2215"/>
                          <a:pt x="4507" y="1929"/>
                          <a:pt x="4507" y="1548"/>
                        </a:cubicBezTo>
                        <a:cubicBezTo>
                          <a:pt x="4507" y="1167"/>
                          <a:pt x="5269" y="310"/>
                          <a:pt x="5650" y="596"/>
                        </a:cubicBezTo>
                        <a:cubicBezTo>
                          <a:pt x="6031" y="882"/>
                          <a:pt x="6507" y="1263"/>
                          <a:pt x="6889" y="882"/>
                        </a:cubicBezTo>
                        <a:cubicBezTo>
                          <a:pt x="7270" y="501"/>
                          <a:pt x="7460" y="120"/>
                          <a:pt x="7746" y="24"/>
                        </a:cubicBezTo>
                        <a:cubicBezTo>
                          <a:pt x="8031" y="-71"/>
                          <a:pt x="8222" y="120"/>
                          <a:pt x="8222" y="501"/>
                        </a:cubicBezTo>
                        <a:cubicBezTo>
                          <a:pt x="8222" y="882"/>
                          <a:pt x="8222" y="1072"/>
                          <a:pt x="8508" y="1072"/>
                        </a:cubicBezTo>
                        <a:cubicBezTo>
                          <a:pt x="8889" y="1072"/>
                          <a:pt x="9270" y="1453"/>
                          <a:pt x="9079" y="1739"/>
                        </a:cubicBezTo>
                        <a:cubicBezTo>
                          <a:pt x="8984" y="2024"/>
                          <a:pt x="8603" y="2215"/>
                          <a:pt x="8603" y="2501"/>
                        </a:cubicBezTo>
                        <a:cubicBezTo>
                          <a:pt x="8603" y="2882"/>
                          <a:pt x="8698" y="2882"/>
                          <a:pt x="8889" y="3168"/>
                        </a:cubicBezTo>
                        <a:cubicBezTo>
                          <a:pt x="8984" y="3453"/>
                          <a:pt x="8984" y="4215"/>
                          <a:pt x="8603" y="4215"/>
                        </a:cubicBezTo>
                        <a:cubicBezTo>
                          <a:pt x="8222" y="4215"/>
                          <a:pt x="7936" y="4215"/>
                          <a:pt x="7460" y="3930"/>
                        </a:cubicBezTo>
                        <a:cubicBezTo>
                          <a:pt x="6984" y="3644"/>
                          <a:pt x="6127" y="3644"/>
                          <a:pt x="5746" y="3834"/>
                        </a:cubicBezTo>
                        <a:cubicBezTo>
                          <a:pt x="5460" y="4025"/>
                          <a:pt x="5079" y="4215"/>
                          <a:pt x="4603" y="4215"/>
                        </a:cubicBezTo>
                        <a:cubicBezTo>
                          <a:pt x="4222" y="4215"/>
                          <a:pt x="4126" y="4215"/>
                          <a:pt x="3936" y="3930"/>
                        </a:cubicBezTo>
                        <a:cubicBezTo>
                          <a:pt x="3840" y="3644"/>
                          <a:pt x="3364" y="3644"/>
                          <a:pt x="2793" y="3739"/>
                        </a:cubicBezTo>
                        <a:cubicBezTo>
                          <a:pt x="2316" y="3834"/>
                          <a:pt x="1078" y="3834"/>
                          <a:pt x="888" y="3834"/>
                        </a:cubicBezTo>
                        <a:lnTo>
                          <a:pt x="888" y="3834"/>
                        </a:lnTo>
                        <a:close/>
                      </a:path>
                    </a:pathLst>
                  </a:custGeom>
                  <a:solidFill>
                    <a:srgbClr val="D7DC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5" name="任意多边形: 形状 2024"/>
                  <p:cNvSpPr/>
                  <p:nvPr/>
                </p:nvSpPr>
                <p:spPr>
                  <a:xfrm>
                    <a:off x="6868043" y="3778247"/>
                    <a:ext cx="2996" cy="1609"/>
                  </a:xfrm>
                  <a:custGeom>
                    <a:avLst/>
                    <a:gdLst>
                      <a:gd name="connsiteX0" fmla="*/ 434 w 2996"/>
                      <a:gd name="connsiteY0" fmla="*/ 796 h 1609"/>
                      <a:gd name="connsiteX1" fmla="*/ 338 w 2996"/>
                      <a:gd name="connsiteY1" fmla="*/ 34 h 1609"/>
                      <a:gd name="connsiteX2" fmla="*/ 2910 w 2996"/>
                      <a:gd name="connsiteY2" fmla="*/ 1081 h 1609"/>
                      <a:gd name="connsiteX3" fmla="*/ 2338 w 2996"/>
                      <a:gd name="connsiteY3" fmla="*/ 1558 h 1609"/>
                      <a:gd name="connsiteX4" fmla="*/ 434 w 2996"/>
                      <a:gd name="connsiteY4" fmla="*/ 796 h 1609"/>
                      <a:gd name="connsiteX5" fmla="*/ 434 w 2996"/>
                      <a:gd name="connsiteY5" fmla="*/ 796 h 1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6" h="1609">
                        <a:moveTo>
                          <a:pt x="434" y="796"/>
                        </a:moveTo>
                        <a:cubicBezTo>
                          <a:pt x="148" y="510"/>
                          <a:pt x="-329" y="-157"/>
                          <a:pt x="338" y="34"/>
                        </a:cubicBezTo>
                        <a:cubicBezTo>
                          <a:pt x="1005" y="224"/>
                          <a:pt x="2719" y="796"/>
                          <a:pt x="2910" y="1081"/>
                        </a:cubicBezTo>
                        <a:cubicBezTo>
                          <a:pt x="3101" y="1367"/>
                          <a:pt x="3005" y="1748"/>
                          <a:pt x="2338" y="1558"/>
                        </a:cubicBezTo>
                        <a:cubicBezTo>
                          <a:pt x="1672" y="1463"/>
                          <a:pt x="719" y="1081"/>
                          <a:pt x="434" y="796"/>
                        </a:cubicBezTo>
                        <a:lnTo>
                          <a:pt x="434" y="79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6" name="任意多边形: 形状 2025"/>
                  <p:cNvSpPr/>
                  <p:nvPr/>
                </p:nvSpPr>
                <p:spPr>
                  <a:xfrm>
                    <a:off x="6871550" y="3779328"/>
                    <a:ext cx="1403" cy="1092"/>
                  </a:xfrm>
                  <a:custGeom>
                    <a:avLst/>
                    <a:gdLst>
                      <a:gd name="connsiteX0" fmla="*/ 261 w 1403"/>
                      <a:gd name="connsiteY0" fmla="*/ 667 h 1092"/>
                      <a:gd name="connsiteX1" fmla="*/ 261 w 1403"/>
                      <a:gd name="connsiteY1" fmla="*/ 0 h 1092"/>
                      <a:gd name="connsiteX2" fmla="*/ 1404 w 1403"/>
                      <a:gd name="connsiteY2" fmla="*/ 1048 h 1092"/>
                      <a:gd name="connsiteX3" fmla="*/ 261 w 1403"/>
                      <a:gd name="connsiteY3" fmla="*/ 667 h 1092"/>
                      <a:gd name="connsiteX4" fmla="*/ 261 w 1403"/>
                      <a:gd name="connsiteY4" fmla="*/ 667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3" h="1092">
                        <a:moveTo>
                          <a:pt x="261" y="667"/>
                        </a:moveTo>
                        <a:cubicBezTo>
                          <a:pt x="70" y="571"/>
                          <a:pt x="-216" y="0"/>
                          <a:pt x="261" y="0"/>
                        </a:cubicBezTo>
                        <a:cubicBezTo>
                          <a:pt x="737" y="0"/>
                          <a:pt x="1404" y="762"/>
                          <a:pt x="1404" y="1048"/>
                        </a:cubicBezTo>
                        <a:cubicBezTo>
                          <a:pt x="1404" y="1238"/>
                          <a:pt x="451" y="762"/>
                          <a:pt x="261" y="667"/>
                        </a:cubicBezTo>
                        <a:lnTo>
                          <a:pt x="261" y="66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7" name="任意多边形: 形状 2026"/>
                  <p:cNvSpPr/>
                  <p:nvPr/>
                </p:nvSpPr>
                <p:spPr>
                  <a:xfrm>
                    <a:off x="6788071" y="3594455"/>
                    <a:ext cx="1363" cy="2182"/>
                  </a:xfrm>
                  <a:custGeom>
                    <a:avLst/>
                    <a:gdLst>
                      <a:gd name="connsiteX0" fmla="*/ 1062 w 1363"/>
                      <a:gd name="connsiteY0" fmla="*/ 1898 h 2182"/>
                      <a:gd name="connsiteX1" fmla="*/ 110 w 1363"/>
                      <a:gd name="connsiteY1" fmla="*/ 1993 h 2182"/>
                      <a:gd name="connsiteX2" fmla="*/ 110 w 1363"/>
                      <a:gd name="connsiteY2" fmla="*/ 850 h 2182"/>
                      <a:gd name="connsiteX3" fmla="*/ 777 w 1363"/>
                      <a:gd name="connsiteY3" fmla="*/ 279 h 2182"/>
                      <a:gd name="connsiteX4" fmla="*/ 1158 w 1363"/>
                      <a:gd name="connsiteY4" fmla="*/ 1231 h 2182"/>
                      <a:gd name="connsiteX5" fmla="*/ 1348 w 1363"/>
                      <a:gd name="connsiteY5" fmla="*/ 1707 h 2182"/>
                      <a:gd name="connsiteX6" fmla="*/ 1062 w 1363"/>
                      <a:gd name="connsiteY6" fmla="*/ 1898 h 2182"/>
                      <a:gd name="connsiteX7" fmla="*/ 1062 w 1363"/>
                      <a:gd name="connsiteY7" fmla="*/ 1898 h 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63" h="2182">
                        <a:moveTo>
                          <a:pt x="1062" y="1898"/>
                        </a:moveTo>
                        <a:cubicBezTo>
                          <a:pt x="1062" y="1898"/>
                          <a:pt x="205" y="2469"/>
                          <a:pt x="110" y="1993"/>
                        </a:cubicBezTo>
                        <a:cubicBezTo>
                          <a:pt x="15" y="1517"/>
                          <a:pt x="-81" y="1326"/>
                          <a:pt x="110" y="850"/>
                        </a:cubicBezTo>
                        <a:cubicBezTo>
                          <a:pt x="396" y="279"/>
                          <a:pt x="491" y="-388"/>
                          <a:pt x="777" y="279"/>
                        </a:cubicBezTo>
                        <a:cubicBezTo>
                          <a:pt x="967" y="945"/>
                          <a:pt x="872" y="945"/>
                          <a:pt x="1158" y="1231"/>
                        </a:cubicBezTo>
                        <a:cubicBezTo>
                          <a:pt x="1443" y="1422"/>
                          <a:pt x="1348" y="1707"/>
                          <a:pt x="1348" y="1707"/>
                        </a:cubicBezTo>
                        <a:lnTo>
                          <a:pt x="1062" y="1898"/>
                        </a:lnTo>
                        <a:lnTo>
                          <a:pt x="1062" y="1898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8" name="任意多边形: 形状 2027"/>
                  <p:cNvSpPr/>
                  <p:nvPr/>
                </p:nvSpPr>
                <p:spPr>
                  <a:xfrm>
                    <a:off x="6773714" y="3364533"/>
                    <a:ext cx="2272" cy="2604"/>
                  </a:xfrm>
                  <a:custGeom>
                    <a:avLst/>
                    <a:gdLst>
                      <a:gd name="connsiteX0" fmla="*/ 85 w 2272"/>
                      <a:gd name="connsiteY0" fmla="*/ 2077 h 2604"/>
                      <a:gd name="connsiteX1" fmla="*/ 85 w 2272"/>
                      <a:gd name="connsiteY1" fmla="*/ 1315 h 2604"/>
                      <a:gd name="connsiteX2" fmla="*/ 656 w 2272"/>
                      <a:gd name="connsiteY2" fmla="*/ 839 h 2604"/>
                      <a:gd name="connsiteX3" fmla="*/ 1228 w 2272"/>
                      <a:gd name="connsiteY3" fmla="*/ 77 h 2604"/>
                      <a:gd name="connsiteX4" fmla="*/ 1989 w 2272"/>
                      <a:gd name="connsiteY4" fmla="*/ 839 h 2604"/>
                      <a:gd name="connsiteX5" fmla="*/ 2085 w 2272"/>
                      <a:gd name="connsiteY5" fmla="*/ 1505 h 2604"/>
                      <a:gd name="connsiteX6" fmla="*/ 1418 w 2272"/>
                      <a:gd name="connsiteY6" fmla="*/ 2077 h 2604"/>
                      <a:gd name="connsiteX7" fmla="*/ 370 w 2272"/>
                      <a:gd name="connsiteY7" fmla="*/ 2553 h 2604"/>
                      <a:gd name="connsiteX8" fmla="*/ 85 w 2272"/>
                      <a:gd name="connsiteY8" fmla="*/ 2077 h 2604"/>
                      <a:gd name="connsiteX9" fmla="*/ 85 w 2272"/>
                      <a:gd name="connsiteY9" fmla="*/ 2077 h 2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72" h="2604">
                        <a:moveTo>
                          <a:pt x="85" y="2077"/>
                        </a:moveTo>
                        <a:cubicBezTo>
                          <a:pt x="85" y="2077"/>
                          <a:pt x="-106" y="1315"/>
                          <a:pt x="85" y="1315"/>
                        </a:cubicBezTo>
                        <a:cubicBezTo>
                          <a:pt x="275" y="1315"/>
                          <a:pt x="561" y="1315"/>
                          <a:pt x="656" y="839"/>
                        </a:cubicBezTo>
                        <a:cubicBezTo>
                          <a:pt x="656" y="362"/>
                          <a:pt x="942" y="-209"/>
                          <a:pt x="1228" y="77"/>
                        </a:cubicBezTo>
                        <a:cubicBezTo>
                          <a:pt x="1513" y="267"/>
                          <a:pt x="1799" y="839"/>
                          <a:pt x="1989" y="839"/>
                        </a:cubicBezTo>
                        <a:cubicBezTo>
                          <a:pt x="2180" y="839"/>
                          <a:pt x="2466" y="1410"/>
                          <a:pt x="2085" y="1505"/>
                        </a:cubicBezTo>
                        <a:cubicBezTo>
                          <a:pt x="1704" y="1601"/>
                          <a:pt x="1704" y="1791"/>
                          <a:pt x="1418" y="2077"/>
                        </a:cubicBezTo>
                        <a:cubicBezTo>
                          <a:pt x="1132" y="2363"/>
                          <a:pt x="656" y="2744"/>
                          <a:pt x="370" y="2553"/>
                        </a:cubicBezTo>
                        <a:cubicBezTo>
                          <a:pt x="180" y="2172"/>
                          <a:pt x="85" y="2077"/>
                          <a:pt x="85" y="2077"/>
                        </a:cubicBezTo>
                        <a:lnTo>
                          <a:pt x="85" y="2077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29" name="任意多边形: 形状 2028"/>
                  <p:cNvSpPr/>
                  <p:nvPr/>
                </p:nvSpPr>
                <p:spPr>
                  <a:xfrm>
                    <a:off x="6811613" y="3416799"/>
                    <a:ext cx="328" cy="415"/>
                  </a:xfrm>
                  <a:custGeom>
                    <a:avLst/>
                    <a:gdLst>
                      <a:gd name="connsiteX0" fmla="*/ 286 w 328"/>
                      <a:gd name="connsiteY0" fmla="*/ 293 h 415"/>
                      <a:gd name="connsiteX1" fmla="*/ 0 w 328"/>
                      <a:gd name="connsiteY1" fmla="*/ 389 h 415"/>
                      <a:gd name="connsiteX2" fmla="*/ 286 w 328"/>
                      <a:gd name="connsiteY2" fmla="*/ 103 h 415"/>
                      <a:gd name="connsiteX3" fmla="*/ 286 w 328"/>
                      <a:gd name="connsiteY3" fmla="*/ 293 h 415"/>
                      <a:gd name="connsiteX4" fmla="*/ 286 w 328"/>
                      <a:gd name="connsiteY4" fmla="*/ 293 h 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" h="415">
                        <a:moveTo>
                          <a:pt x="286" y="293"/>
                        </a:moveTo>
                        <a:cubicBezTo>
                          <a:pt x="286" y="293"/>
                          <a:pt x="0" y="484"/>
                          <a:pt x="0" y="389"/>
                        </a:cubicBezTo>
                        <a:cubicBezTo>
                          <a:pt x="0" y="198"/>
                          <a:pt x="190" y="-183"/>
                          <a:pt x="286" y="103"/>
                        </a:cubicBezTo>
                        <a:cubicBezTo>
                          <a:pt x="381" y="293"/>
                          <a:pt x="286" y="293"/>
                          <a:pt x="286" y="293"/>
                        </a:cubicBezTo>
                        <a:lnTo>
                          <a:pt x="286" y="29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0" name="任意多边形: 形状 2029"/>
                  <p:cNvSpPr/>
                  <p:nvPr/>
                </p:nvSpPr>
                <p:spPr>
                  <a:xfrm>
                    <a:off x="6817971" y="3412674"/>
                    <a:ext cx="690" cy="704"/>
                  </a:xfrm>
                  <a:custGeom>
                    <a:avLst/>
                    <a:gdLst>
                      <a:gd name="connsiteX0" fmla="*/ 24 w 690"/>
                      <a:gd name="connsiteY0" fmla="*/ 514 h 704"/>
                      <a:gd name="connsiteX1" fmla="*/ 119 w 690"/>
                      <a:gd name="connsiteY1" fmla="*/ 37 h 704"/>
                      <a:gd name="connsiteX2" fmla="*/ 595 w 690"/>
                      <a:gd name="connsiteY2" fmla="*/ 228 h 704"/>
                      <a:gd name="connsiteX3" fmla="*/ 500 w 690"/>
                      <a:gd name="connsiteY3" fmla="*/ 704 h 704"/>
                      <a:gd name="connsiteX4" fmla="*/ 24 w 690"/>
                      <a:gd name="connsiteY4" fmla="*/ 514 h 704"/>
                      <a:gd name="connsiteX5" fmla="*/ 24 w 690"/>
                      <a:gd name="connsiteY5" fmla="*/ 514 h 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" h="704">
                        <a:moveTo>
                          <a:pt x="24" y="514"/>
                        </a:moveTo>
                        <a:cubicBezTo>
                          <a:pt x="24" y="514"/>
                          <a:pt x="-71" y="133"/>
                          <a:pt x="119" y="37"/>
                        </a:cubicBezTo>
                        <a:cubicBezTo>
                          <a:pt x="309" y="-58"/>
                          <a:pt x="500" y="37"/>
                          <a:pt x="595" y="228"/>
                        </a:cubicBezTo>
                        <a:cubicBezTo>
                          <a:pt x="691" y="418"/>
                          <a:pt x="786" y="704"/>
                          <a:pt x="500" y="704"/>
                        </a:cubicBezTo>
                        <a:cubicBezTo>
                          <a:pt x="214" y="704"/>
                          <a:pt x="24" y="514"/>
                          <a:pt x="24" y="514"/>
                        </a:cubicBezTo>
                        <a:lnTo>
                          <a:pt x="24" y="514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1" name="任意多边形: 形状 2030"/>
                  <p:cNvSpPr/>
                  <p:nvPr/>
                </p:nvSpPr>
                <p:spPr>
                  <a:xfrm>
                    <a:off x="6799027" y="3430123"/>
                    <a:ext cx="789" cy="518"/>
                  </a:xfrm>
                  <a:custGeom>
                    <a:avLst/>
                    <a:gdLst>
                      <a:gd name="connsiteX0" fmla="*/ 394 w 789"/>
                      <a:gd name="connsiteY0" fmla="*/ 495 h 518"/>
                      <a:gd name="connsiteX1" fmla="*/ 13 w 789"/>
                      <a:gd name="connsiteY1" fmla="*/ 400 h 518"/>
                      <a:gd name="connsiteX2" fmla="*/ 679 w 789"/>
                      <a:gd name="connsiteY2" fmla="*/ 19 h 518"/>
                      <a:gd name="connsiteX3" fmla="*/ 679 w 789"/>
                      <a:gd name="connsiteY3" fmla="*/ 305 h 518"/>
                      <a:gd name="connsiteX4" fmla="*/ 394 w 789"/>
                      <a:gd name="connsiteY4" fmla="*/ 495 h 518"/>
                      <a:gd name="connsiteX5" fmla="*/ 394 w 789"/>
                      <a:gd name="connsiteY5" fmla="*/ 495 h 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9" h="518">
                        <a:moveTo>
                          <a:pt x="394" y="495"/>
                        </a:moveTo>
                        <a:cubicBezTo>
                          <a:pt x="394" y="495"/>
                          <a:pt x="-83" y="590"/>
                          <a:pt x="13" y="400"/>
                        </a:cubicBezTo>
                        <a:cubicBezTo>
                          <a:pt x="108" y="209"/>
                          <a:pt x="584" y="-76"/>
                          <a:pt x="679" y="19"/>
                        </a:cubicBezTo>
                        <a:cubicBezTo>
                          <a:pt x="775" y="209"/>
                          <a:pt x="870" y="209"/>
                          <a:pt x="679" y="305"/>
                        </a:cubicBezTo>
                        <a:cubicBezTo>
                          <a:pt x="584" y="400"/>
                          <a:pt x="394" y="495"/>
                          <a:pt x="394" y="495"/>
                        </a:cubicBezTo>
                        <a:lnTo>
                          <a:pt x="394" y="49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2" name="任意多边形: 形状 2031"/>
                  <p:cNvSpPr/>
                  <p:nvPr/>
                </p:nvSpPr>
                <p:spPr>
                  <a:xfrm>
                    <a:off x="6840751" y="3416366"/>
                    <a:ext cx="2905" cy="3510"/>
                  </a:xfrm>
                  <a:custGeom>
                    <a:avLst/>
                    <a:gdLst>
                      <a:gd name="connsiteX0" fmla="*/ 1628 w 2905"/>
                      <a:gd name="connsiteY0" fmla="*/ 3299 h 3510"/>
                      <a:gd name="connsiteX1" fmla="*/ 866 w 2905"/>
                      <a:gd name="connsiteY1" fmla="*/ 3299 h 3510"/>
                      <a:gd name="connsiteX2" fmla="*/ 199 w 2905"/>
                      <a:gd name="connsiteY2" fmla="*/ 2441 h 3510"/>
                      <a:gd name="connsiteX3" fmla="*/ 104 w 2905"/>
                      <a:gd name="connsiteY3" fmla="*/ 1679 h 3510"/>
                      <a:gd name="connsiteX4" fmla="*/ 1533 w 2905"/>
                      <a:gd name="connsiteY4" fmla="*/ 632 h 3510"/>
                      <a:gd name="connsiteX5" fmla="*/ 2580 w 2905"/>
                      <a:gd name="connsiteY5" fmla="*/ 156 h 3510"/>
                      <a:gd name="connsiteX6" fmla="*/ 2580 w 2905"/>
                      <a:gd name="connsiteY6" fmla="*/ 1298 h 3510"/>
                      <a:gd name="connsiteX7" fmla="*/ 2676 w 2905"/>
                      <a:gd name="connsiteY7" fmla="*/ 2251 h 3510"/>
                      <a:gd name="connsiteX8" fmla="*/ 2009 w 2905"/>
                      <a:gd name="connsiteY8" fmla="*/ 2727 h 3510"/>
                      <a:gd name="connsiteX9" fmla="*/ 1628 w 2905"/>
                      <a:gd name="connsiteY9" fmla="*/ 3299 h 3510"/>
                      <a:gd name="connsiteX10" fmla="*/ 1628 w 2905"/>
                      <a:gd name="connsiteY10" fmla="*/ 3299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05" h="3510">
                        <a:moveTo>
                          <a:pt x="1628" y="3299"/>
                        </a:moveTo>
                        <a:cubicBezTo>
                          <a:pt x="1628" y="3299"/>
                          <a:pt x="1437" y="3775"/>
                          <a:pt x="866" y="3299"/>
                        </a:cubicBezTo>
                        <a:cubicBezTo>
                          <a:pt x="294" y="2918"/>
                          <a:pt x="390" y="2918"/>
                          <a:pt x="199" y="2441"/>
                        </a:cubicBezTo>
                        <a:cubicBezTo>
                          <a:pt x="9" y="2060"/>
                          <a:pt x="-87" y="1870"/>
                          <a:pt x="104" y="1679"/>
                        </a:cubicBezTo>
                        <a:cubicBezTo>
                          <a:pt x="294" y="1489"/>
                          <a:pt x="961" y="1108"/>
                          <a:pt x="1533" y="632"/>
                        </a:cubicBezTo>
                        <a:cubicBezTo>
                          <a:pt x="2104" y="156"/>
                          <a:pt x="2676" y="-225"/>
                          <a:pt x="2580" y="156"/>
                        </a:cubicBezTo>
                        <a:cubicBezTo>
                          <a:pt x="2485" y="632"/>
                          <a:pt x="2485" y="1013"/>
                          <a:pt x="2580" y="1298"/>
                        </a:cubicBezTo>
                        <a:cubicBezTo>
                          <a:pt x="2771" y="1584"/>
                          <a:pt x="3152" y="2060"/>
                          <a:pt x="2676" y="2251"/>
                        </a:cubicBezTo>
                        <a:cubicBezTo>
                          <a:pt x="2199" y="2441"/>
                          <a:pt x="2104" y="2537"/>
                          <a:pt x="2009" y="2727"/>
                        </a:cubicBezTo>
                        <a:cubicBezTo>
                          <a:pt x="1914" y="3013"/>
                          <a:pt x="1628" y="3299"/>
                          <a:pt x="1628" y="3299"/>
                        </a:cubicBezTo>
                        <a:lnTo>
                          <a:pt x="1628" y="3299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3" name="任意多边形: 形状 2032"/>
                  <p:cNvSpPr/>
                  <p:nvPr/>
                </p:nvSpPr>
                <p:spPr>
                  <a:xfrm>
                    <a:off x="6846343" y="3410798"/>
                    <a:ext cx="7119" cy="2071"/>
                  </a:xfrm>
                  <a:custGeom>
                    <a:avLst/>
                    <a:gdLst>
                      <a:gd name="connsiteX0" fmla="*/ 321 w 7119"/>
                      <a:gd name="connsiteY0" fmla="*/ 961 h 2071"/>
                      <a:gd name="connsiteX1" fmla="*/ 131 w 7119"/>
                      <a:gd name="connsiteY1" fmla="*/ 485 h 2071"/>
                      <a:gd name="connsiteX2" fmla="*/ 1369 w 7119"/>
                      <a:gd name="connsiteY2" fmla="*/ 199 h 2071"/>
                      <a:gd name="connsiteX3" fmla="*/ 1941 w 7119"/>
                      <a:gd name="connsiteY3" fmla="*/ 104 h 2071"/>
                      <a:gd name="connsiteX4" fmla="*/ 2893 w 7119"/>
                      <a:gd name="connsiteY4" fmla="*/ 675 h 2071"/>
                      <a:gd name="connsiteX5" fmla="*/ 4703 w 7119"/>
                      <a:gd name="connsiteY5" fmla="*/ 675 h 2071"/>
                      <a:gd name="connsiteX6" fmla="*/ 5370 w 7119"/>
                      <a:gd name="connsiteY6" fmla="*/ 294 h 2071"/>
                      <a:gd name="connsiteX7" fmla="*/ 6798 w 7119"/>
                      <a:gd name="connsiteY7" fmla="*/ 675 h 2071"/>
                      <a:gd name="connsiteX8" fmla="*/ 7084 w 7119"/>
                      <a:gd name="connsiteY8" fmla="*/ 1056 h 2071"/>
                      <a:gd name="connsiteX9" fmla="*/ 6036 w 7119"/>
                      <a:gd name="connsiteY9" fmla="*/ 1628 h 2071"/>
                      <a:gd name="connsiteX10" fmla="*/ 4131 w 7119"/>
                      <a:gd name="connsiteY10" fmla="*/ 1437 h 2071"/>
                      <a:gd name="connsiteX11" fmla="*/ 3751 w 7119"/>
                      <a:gd name="connsiteY11" fmla="*/ 1723 h 2071"/>
                      <a:gd name="connsiteX12" fmla="*/ 3179 w 7119"/>
                      <a:gd name="connsiteY12" fmla="*/ 2009 h 2071"/>
                      <a:gd name="connsiteX13" fmla="*/ 2322 w 7119"/>
                      <a:gd name="connsiteY13" fmla="*/ 1533 h 2071"/>
                      <a:gd name="connsiteX14" fmla="*/ 1179 w 7119"/>
                      <a:gd name="connsiteY14" fmla="*/ 1152 h 2071"/>
                      <a:gd name="connsiteX15" fmla="*/ 417 w 7119"/>
                      <a:gd name="connsiteY15" fmla="*/ 1152 h 2071"/>
                      <a:gd name="connsiteX16" fmla="*/ 321 w 7119"/>
                      <a:gd name="connsiteY16" fmla="*/ 961 h 2071"/>
                      <a:gd name="connsiteX17" fmla="*/ 321 w 7119"/>
                      <a:gd name="connsiteY17" fmla="*/ 96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119" h="2071">
                        <a:moveTo>
                          <a:pt x="321" y="961"/>
                        </a:moveTo>
                        <a:cubicBezTo>
                          <a:pt x="321" y="961"/>
                          <a:pt x="-250" y="580"/>
                          <a:pt x="131" y="485"/>
                        </a:cubicBezTo>
                        <a:cubicBezTo>
                          <a:pt x="417" y="390"/>
                          <a:pt x="1084" y="390"/>
                          <a:pt x="1369" y="199"/>
                        </a:cubicBezTo>
                        <a:cubicBezTo>
                          <a:pt x="1655" y="9"/>
                          <a:pt x="1750" y="-87"/>
                          <a:pt x="1941" y="104"/>
                        </a:cubicBezTo>
                        <a:cubicBezTo>
                          <a:pt x="2227" y="294"/>
                          <a:pt x="2417" y="485"/>
                          <a:pt x="2893" y="675"/>
                        </a:cubicBezTo>
                        <a:cubicBezTo>
                          <a:pt x="3369" y="866"/>
                          <a:pt x="4512" y="866"/>
                          <a:pt x="4703" y="675"/>
                        </a:cubicBezTo>
                        <a:cubicBezTo>
                          <a:pt x="4894" y="390"/>
                          <a:pt x="5084" y="199"/>
                          <a:pt x="5370" y="294"/>
                        </a:cubicBezTo>
                        <a:cubicBezTo>
                          <a:pt x="5655" y="390"/>
                          <a:pt x="6513" y="675"/>
                          <a:pt x="6798" y="675"/>
                        </a:cubicBezTo>
                        <a:cubicBezTo>
                          <a:pt x="7084" y="675"/>
                          <a:pt x="7179" y="675"/>
                          <a:pt x="7084" y="1056"/>
                        </a:cubicBezTo>
                        <a:cubicBezTo>
                          <a:pt x="6989" y="1342"/>
                          <a:pt x="6703" y="1628"/>
                          <a:pt x="6036" y="1628"/>
                        </a:cubicBezTo>
                        <a:cubicBezTo>
                          <a:pt x="5370" y="1628"/>
                          <a:pt x="4512" y="1437"/>
                          <a:pt x="4131" y="1437"/>
                        </a:cubicBezTo>
                        <a:cubicBezTo>
                          <a:pt x="3751" y="1437"/>
                          <a:pt x="3846" y="1533"/>
                          <a:pt x="3751" y="1723"/>
                        </a:cubicBezTo>
                        <a:cubicBezTo>
                          <a:pt x="3655" y="1914"/>
                          <a:pt x="3369" y="2199"/>
                          <a:pt x="3179" y="2009"/>
                        </a:cubicBezTo>
                        <a:cubicBezTo>
                          <a:pt x="2988" y="1723"/>
                          <a:pt x="2893" y="1628"/>
                          <a:pt x="2322" y="1533"/>
                        </a:cubicBezTo>
                        <a:cubicBezTo>
                          <a:pt x="1750" y="1437"/>
                          <a:pt x="1560" y="1247"/>
                          <a:pt x="1179" y="1152"/>
                        </a:cubicBezTo>
                        <a:cubicBezTo>
                          <a:pt x="893" y="1056"/>
                          <a:pt x="607" y="1152"/>
                          <a:pt x="417" y="1152"/>
                        </a:cubicBezTo>
                        <a:cubicBezTo>
                          <a:pt x="226" y="1152"/>
                          <a:pt x="321" y="961"/>
                          <a:pt x="321" y="961"/>
                        </a:cubicBezTo>
                        <a:lnTo>
                          <a:pt x="321" y="961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4" name="任意多边形: 形状 2033"/>
                  <p:cNvSpPr/>
                  <p:nvPr/>
                </p:nvSpPr>
                <p:spPr>
                  <a:xfrm>
                    <a:off x="6851818" y="3412330"/>
                    <a:ext cx="4505" cy="2228"/>
                  </a:xfrm>
                  <a:custGeom>
                    <a:avLst/>
                    <a:gdLst>
                      <a:gd name="connsiteX0" fmla="*/ 85 w 4505"/>
                      <a:gd name="connsiteY0" fmla="*/ 1524 h 2228"/>
                      <a:gd name="connsiteX1" fmla="*/ 276 w 4505"/>
                      <a:gd name="connsiteY1" fmla="*/ 857 h 2228"/>
                      <a:gd name="connsiteX2" fmla="*/ 2276 w 4505"/>
                      <a:gd name="connsiteY2" fmla="*/ 381 h 2228"/>
                      <a:gd name="connsiteX3" fmla="*/ 3990 w 4505"/>
                      <a:gd name="connsiteY3" fmla="*/ 0 h 2228"/>
                      <a:gd name="connsiteX4" fmla="*/ 4467 w 4505"/>
                      <a:gd name="connsiteY4" fmla="*/ 762 h 2228"/>
                      <a:gd name="connsiteX5" fmla="*/ 3705 w 4505"/>
                      <a:gd name="connsiteY5" fmla="*/ 1619 h 2228"/>
                      <a:gd name="connsiteX6" fmla="*/ 3133 w 4505"/>
                      <a:gd name="connsiteY6" fmla="*/ 2000 h 2228"/>
                      <a:gd name="connsiteX7" fmla="*/ 2562 w 4505"/>
                      <a:gd name="connsiteY7" fmla="*/ 2096 h 2228"/>
                      <a:gd name="connsiteX8" fmla="*/ 2657 w 4505"/>
                      <a:gd name="connsiteY8" fmla="*/ 1143 h 2228"/>
                      <a:gd name="connsiteX9" fmla="*/ 1323 w 4505"/>
                      <a:gd name="connsiteY9" fmla="*/ 1238 h 2228"/>
                      <a:gd name="connsiteX10" fmla="*/ 466 w 4505"/>
                      <a:gd name="connsiteY10" fmla="*/ 1810 h 2228"/>
                      <a:gd name="connsiteX11" fmla="*/ 85 w 4505"/>
                      <a:gd name="connsiteY11" fmla="*/ 1524 h 2228"/>
                      <a:gd name="connsiteX12" fmla="*/ 85 w 4505"/>
                      <a:gd name="connsiteY12" fmla="*/ 1524 h 2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05" h="2228">
                        <a:moveTo>
                          <a:pt x="85" y="1524"/>
                        </a:moveTo>
                        <a:cubicBezTo>
                          <a:pt x="85" y="1524"/>
                          <a:pt x="-201" y="1048"/>
                          <a:pt x="276" y="857"/>
                        </a:cubicBezTo>
                        <a:cubicBezTo>
                          <a:pt x="657" y="667"/>
                          <a:pt x="1990" y="762"/>
                          <a:pt x="2276" y="381"/>
                        </a:cubicBezTo>
                        <a:cubicBezTo>
                          <a:pt x="2562" y="95"/>
                          <a:pt x="3895" y="0"/>
                          <a:pt x="3990" y="0"/>
                        </a:cubicBezTo>
                        <a:cubicBezTo>
                          <a:pt x="4086" y="0"/>
                          <a:pt x="4657" y="571"/>
                          <a:pt x="4467" y="762"/>
                        </a:cubicBezTo>
                        <a:cubicBezTo>
                          <a:pt x="4276" y="952"/>
                          <a:pt x="3895" y="1524"/>
                          <a:pt x="3705" y="1619"/>
                        </a:cubicBezTo>
                        <a:cubicBezTo>
                          <a:pt x="3514" y="1619"/>
                          <a:pt x="3228" y="1810"/>
                          <a:pt x="3133" y="2000"/>
                        </a:cubicBezTo>
                        <a:cubicBezTo>
                          <a:pt x="3038" y="2286"/>
                          <a:pt x="2657" y="2286"/>
                          <a:pt x="2562" y="2096"/>
                        </a:cubicBezTo>
                        <a:cubicBezTo>
                          <a:pt x="2466" y="1905"/>
                          <a:pt x="3038" y="1238"/>
                          <a:pt x="2657" y="1143"/>
                        </a:cubicBezTo>
                        <a:cubicBezTo>
                          <a:pt x="2371" y="1048"/>
                          <a:pt x="1895" y="857"/>
                          <a:pt x="1323" y="1238"/>
                        </a:cubicBezTo>
                        <a:cubicBezTo>
                          <a:pt x="752" y="1619"/>
                          <a:pt x="752" y="1810"/>
                          <a:pt x="466" y="1810"/>
                        </a:cubicBezTo>
                        <a:cubicBezTo>
                          <a:pt x="85" y="1715"/>
                          <a:pt x="85" y="1524"/>
                          <a:pt x="85" y="1524"/>
                        </a:cubicBezTo>
                        <a:lnTo>
                          <a:pt x="85" y="1524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5" name="任意多边形: 形状 2034"/>
                  <p:cNvSpPr/>
                  <p:nvPr/>
                </p:nvSpPr>
                <p:spPr>
                  <a:xfrm>
                    <a:off x="6857085" y="3412531"/>
                    <a:ext cx="1302" cy="721"/>
                  </a:xfrm>
                  <a:custGeom>
                    <a:avLst/>
                    <a:gdLst>
                      <a:gd name="connsiteX0" fmla="*/ 629 w 1302"/>
                      <a:gd name="connsiteY0" fmla="*/ 561 h 721"/>
                      <a:gd name="connsiteX1" fmla="*/ 57 w 1302"/>
                      <a:gd name="connsiteY1" fmla="*/ 656 h 721"/>
                      <a:gd name="connsiteX2" fmla="*/ 247 w 1302"/>
                      <a:gd name="connsiteY2" fmla="*/ 85 h 721"/>
                      <a:gd name="connsiteX3" fmla="*/ 1295 w 1302"/>
                      <a:gd name="connsiteY3" fmla="*/ 85 h 721"/>
                      <a:gd name="connsiteX4" fmla="*/ 1010 w 1302"/>
                      <a:gd name="connsiteY4" fmla="*/ 370 h 721"/>
                      <a:gd name="connsiteX5" fmla="*/ 629 w 1302"/>
                      <a:gd name="connsiteY5" fmla="*/ 561 h 721"/>
                      <a:gd name="connsiteX6" fmla="*/ 629 w 1302"/>
                      <a:gd name="connsiteY6" fmla="*/ 561 h 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2" h="721">
                        <a:moveTo>
                          <a:pt x="629" y="561"/>
                        </a:moveTo>
                        <a:cubicBezTo>
                          <a:pt x="629" y="561"/>
                          <a:pt x="57" y="847"/>
                          <a:pt x="57" y="656"/>
                        </a:cubicBezTo>
                        <a:cubicBezTo>
                          <a:pt x="-38" y="466"/>
                          <a:pt x="-38" y="85"/>
                          <a:pt x="247" y="85"/>
                        </a:cubicBezTo>
                        <a:cubicBezTo>
                          <a:pt x="533" y="85"/>
                          <a:pt x="1390" y="-106"/>
                          <a:pt x="1295" y="85"/>
                        </a:cubicBezTo>
                        <a:cubicBezTo>
                          <a:pt x="1295" y="275"/>
                          <a:pt x="1105" y="275"/>
                          <a:pt x="1010" y="370"/>
                        </a:cubicBezTo>
                        <a:cubicBezTo>
                          <a:pt x="819" y="561"/>
                          <a:pt x="629" y="561"/>
                          <a:pt x="629" y="561"/>
                        </a:cubicBezTo>
                        <a:lnTo>
                          <a:pt x="629" y="56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6" name="任意多边形: 形状 2035"/>
                  <p:cNvSpPr/>
                  <p:nvPr/>
                </p:nvSpPr>
                <p:spPr>
                  <a:xfrm>
                    <a:off x="6871596" y="3416285"/>
                    <a:ext cx="2786" cy="3587"/>
                  </a:xfrm>
                  <a:custGeom>
                    <a:avLst/>
                    <a:gdLst>
                      <a:gd name="connsiteX0" fmla="*/ 405 w 2786"/>
                      <a:gd name="connsiteY0" fmla="*/ 2332 h 3587"/>
                      <a:gd name="connsiteX1" fmla="*/ 786 w 2786"/>
                      <a:gd name="connsiteY1" fmla="*/ 1570 h 3587"/>
                      <a:gd name="connsiteX2" fmla="*/ 1548 w 2786"/>
                      <a:gd name="connsiteY2" fmla="*/ 1951 h 3587"/>
                      <a:gd name="connsiteX3" fmla="*/ 976 w 2786"/>
                      <a:gd name="connsiteY3" fmla="*/ 1094 h 3587"/>
                      <a:gd name="connsiteX4" fmla="*/ 24 w 2786"/>
                      <a:gd name="connsiteY4" fmla="*/ 903 h 3587"/>
                      <a:gd name="connsiteX5" fmla="*/ 595 w 2786"/>
                      <a:gd name="connsiteY5" fmla="*/ 522 h 3587"/>
                      <a:gd name="connsiteX6" fmla="*/ 1167 w 2786"/>
                      <a:gd name="connsiteY6" fmla="*/ 141 h 3587"/>
                      <a:gd name="connsiteX7" fmla="*/ 1738 w 2786"/>
                      <a:gd name="connsiteY7" fmla="*/ 332 h 3587"/>
                      <a:gd name="connsiteX8" fmla="*/ 2786 w 2786"/>
                      <a:gd name="connsiteY8" fmla="*/ 1856 h 3587"/>
                      <a:gd name="connsiteX9" fmla="*/ 1167 w 2786"/>
                      <a:gd name="connsiteY9" fmla="*/ 3570 h 3587"/>
                      <a:gd name="connsiteX10" fmla="*/ 405 w 2786"/>
                      <a:gd name="connsiteY10" fmla="*/ 2332 h 3587"/>
                      <a:gd name="connsiteX11" fmla="*/ 405 w 2786"/>
                      <a:gd name="connsiteY11" fmla="*/ 2332 h 3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786" h="3587">
                        <a:moveTo>
                          <a:pt x="405" y="2332"/>
                        </a:moveTo>
                        <a:cubicBezTo>
                          <a:pt x="405" y="1951"/>
                          <a:pt x="595" y="1189"/>
                          <a:pt x="786" y="1570"/>
                        </a:cubicBezTo>
                        <a:cubicBezTo>
                          <a:pt x="1072" y="1856"/>
                          <a:pt x="1357" y="2142"/>
                          <a:pt x="1548" y="1951"/>
                        </a:cubicBezTo>
                        <a:cubicBezTo>
                          <a:pt x="1643" y="1761"/>
                          <a:pt x="1167" y="1094"/>
                          <a:pt x="976" y="1094"/>
                        </a:cubicBezTo>
                        <a:cubicBezTo>
                          <a:pt x="786" y="1094"/>
                          <a:pt x="119" y="1380"/>
                          <a:pt x="24" y="903"/>
                        </a:cubicBezTo>
                        <a:cubicBezTo>
                          <a:pt x="-71" y="332"/>
                          <a:pt x="119" y="618"/>
                          <a:pt x="595" y="522"/>
                        </a:cubicBezTo>
                        <a:cubicBezTo>
                          <a:pt x="976" y="427"/>
                          <a:pt x="1357" y="427"/>
                          <a:pt x="1167" y="141"/>
                        </a:cubicBezTo>
                        <a:cubicBezTo>
                          <a:pt x="976" y="-144"/>
                          <a:pt x="1643" y="46"/>
                          <a:pt x="1738" y="332"/>
                        </a:cubicBezTo>
                        <a:cubicBezTo>
                          <a:pt x="1834" y="618"/>
                          <a:pt x="2786" y="1380"/>
                          <a:pt x="2786" y="1856"/>
                        </a:cubicBezTo>
                        <a:cubicBezTo>
                          <a:pt x="2691" y="2332"/>
                          <a:pt x="1548" y="3761"/>
                          <a:pt x="1167" y="3570"/>
                        </a:cubicBezTo>
                        <a:cubicBezTo>
                          <a:pt x="691" y="3189"/>
                          <a:pt x="405" y="2713"/>
                          <a:pt x="405" y="2332"/>
                        </a:cubicBezTo>
                        <a:lnTo>
                          <a:pt x="405" y="2332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7" name="任意多边形: 形状 2036"/>
                  <p:cNvSpPr/>
                  <p:nvPr/>
                </p:nvSpPr>
                <p:spPr>
                  <a:xfrm>
                    <a:off x="6864686" y="3408512"/>
                    <a:ext cx="2277" cy="1850"/>
                  </a:xfrm>
                  <a:custGeom>
                    <a:avLst/>
                    <a:gdLst>
                      <a:gd name="connsiteX0" fmla="*/ 934 w 2277"/>
                      <a:gd name="connsiteY0" fmla="*/ 1723 h 1850"/>
                      <a:gd name="connsiteX1" fmla="*/ 77 w 2277"/>
                      <a:gd name="connsiteY1" fmla="*/ 1723 h 1850"/>
                      <a:gd name="connsiteX2" fmla="*/ 362 w 2277"/>
                      <a:gd name="connsiteY2" fmla="*/ 866 h 1850"/>
                      <a:gd name="connsiteX3" fmla="*/ 2172 w 2277"/>
                      <a:gd name="connsiteY3" fmla="*/ 104 h 1850"/>
                      <a:gd name="connsiteX4" fmla="*/ 1601 w 2277"/>
                      <a:gd name="connsiteY4" fmla="*/ 771 h 1850"/>
                      <a:gd name="connsiteX5" fmla="*/ 1125 w 2277"/>
                      <a:gd name="connsiteY5" fmla="*/ 1247 h 1850"/>
                      <a:gd name="connsiteX6" fmla="*/ 934 w 2277"/>
                      <a:gd name="connsiteY6" fmla="*/ 1723 h 1850"/>
                      <a:gd name="connsiteX7" fmla="*/ 934 w 2277"/>
                      <a:gd name="connsiteY7" fmla="*/ 1723 h 1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77" h="1850">
                        <a:moveTo>
                          <a:pt x="934" y="1723"/>
                        </a:moveTo>
                        <a:cubicBezTo>
                          <a:pt x="839" y="1723"/>
                          <a:pt x="267" y="2009"/>
                          <a:pt x="77" y="1723"/>
                        </a:cubicBezTo>
                        <a:cubicBezTo>
                          <a:pt x="-114" y="1437"/>
                          <a:pt x="77" y="1247"/>
                          <a:pt x="362" y="866"/>
                        </a:cubicBezTo>
                        <a:cubicBezTo>
                          <a:pt x="743" y="485"/>
                          <a:pt x="1886" y="-277"/>
                          <a:pt x="2172" y="104"/>
                        </a:cubicBezTo>
                        <a:cubicBezTo>
                          <a:pt x="2553" y="390"/>
                          <a:pt x="1791" y="675"/>
                          <a:pt x="1601" y="771"/>
                        </a:cubicBezTo>
                        <a:cubicBezTo>
                          <a:pt x="1410" y="866"/>
                          <a:pt x="1220" y="1056"/>
                          <a:pt x="1125" y="1247"/>
                        </a:cubicBezTo>
                        <a:cubicBezTo>
                          <a:pt x="1220" y="1437"/>
                          <a:pt x="1125" y="1723"/>
                          <a:pt x="934" y="1723"/>
                        </a:cubicBezTo>
                        <a:lnTo>
                          <a:pt x="934" y="1723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8" name="任意多边形: 形状 2037"/>
                  <p:cNvSpPr/>
                  <p:nvPr/>
                </p:nvSpPr>
                <p:spPr>
                  <a:xfrm>
                    <a:off x="6860795" y="3395732"/>
                    <a:ext cx="3213" cy="2982"/>
                  </a:xfrm>
                  <a:custGeom>
                    <a:avLst/>
                    <a:gdLst>
                      <a:gd name="connsiteX0" fmla="*/ 2729 w 3213"/>
                      <a:gd name="connsiteY0" fmla="*/ 1834 h 2982"/>
                      <a:gd name="connsiteX1" fmla="*/ 1967 w 3213"/>
                      <a:gd name="connsiteY1" fmla="*/ 2882 h 2982"/>
                      <a:gd name="connsiteX2" fmla="*/ 1014 w 3213"/>
                      <a:gd name="connsiteY2" fmla="*/ 2501 h 2982"/>
                      <a:gd name="connsiteX3" fmla="*/ 443 w 3213"/>
                      <a:gd name="connsiteY3" fmla="*/ 1930 h 2982"/>
                      <a:gd name="connsiteX4" fmla="*/ 62 w 3213"/>
                      <a:gd name="connsiteY4" fmla="*/ 1549 h 2982"/>
                      <a:gd name="connsiteX5" fmla="*/ 1014 w 3213"/>
                      <a:gd name="connsiteY5" fmla="*/ 120 h 2982"/>
                      <a:gd name="connsiteX6" fmla="*/ 1681 w 3213"/>
                      <a:gd name="connsiteY6" fmla="*/ 977 h 2982"/>
                      <a:gd name="connsiteX7" fmla="*/ 1776 w 3213"/>
                      <a:gd name="connsiteY7" fmla="*/ 406 h 2982"/>
                      <a:gd name="connsiteX8" fmla="*/ 2157 w 3213"/>
                      <a:gd name="connsiteY8" fmla="*/ 25 h 2982"/>
                      <a:gd name="connsiteX9" fmla="*/ 3205 w 3213"/>
                      <a:gd name="connsiteY9" fmla="*/ 882 h 2982"/>
                      <a:gd name="connsiteX10" fmla="*/ 2729 w 3213"/>
                      <a:gd name="connsiteY10" fmla="*/ 1834 h 2982"/>
                      <a:gd name="connsiteX11" fmla="*/ 2729 w 3213"/>
                      <a:gd name="connsiteY11" fmla="*/ 1834 h 2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213" h="2982">
                        <a:moveTo>
                          <a:pt x="2729" y="1834"/>
                        </a:moveTo>
                        <a:cubicBezTo>
                          <a:pt x="2729" y="1834"/>
                          <a:pt x="2443" y="2787"/>
                          <a:pt x="1967" y="2882"/>
                        </a:cubicBezTo>
                        <a:cubicBezTo>
                          <a:pt x="1586" y="2978"/>
                          <a:pt x="1300" y="3168"/>
                          <a:pt x="1014" y="2501"/>
                        </a:cubicBezTo>
                        <a:cubicBezTo>
                          <a:pt x="728" y="1834"/>
                          <a:pt x="728" y="1834"/>
                          <a:pt x="443" y="1930"/>
                        </a:cubicBezTo>
                        <a:cubicBezTo>
                          <a:pt x="157" y="2025"/>
                          <a:pt x="-129" y="1834"/>
                          <a:pt x="62" y="1549"/>
                        </a:cubicBezTo>
                        <a:cubicBezTo>
                          <a:pt x="157" y="1168"/>
                          <a:pt x="824" y="-166"/>
                          <a:pt x="1014" y="120"/>
                        </a:cubicBezTo>
                        <a:cubicBezTo>
                          <a:pt x="1205" y="501"/>
                          <a:pt x="1491" y="1073"/>
                          <a:pt x="1681" y="977"/>
                        </a:cubicBezTo>
                        <a:cubicBezTo>
                          <a:pt x="1871" y="882"/>
                          <a:pt x="1871" y="692"/>
                          <a:pt x="1776" y="406"/>
                        </a:cubicBezTo>
                        <a:cubicBezTo>
                          <a:pt x="1586" y="120"/>
                          <a:pt x="1681" y="-70"/>
                          <a:pt x="2157" y="25"/>
                        </a:cubicBezTo>
                        <a:cubicBezTo>
                          <a:pt x="2538" y="120"/>
                          <a:pt x="3300" y="215"/>
                          <a:pt x="3205" y="882"/>
                        </a:cubicBezTo>
                        <a:cubicBezTo>
                          <a:pt x="2919" y="1644"/>
                          <a:pt x="2729" y="1834"/>
                          <a:pt x="2729" y="1834"/>
                        </a:cubicBezTo>
                        <a:lnTo>
                          <a:pt x="2729" y="1834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39" name="任意多边形: 形状 2038"/>
                  <p:cNvSpPr/>
                  <p:nvPr/>
                </p:nvSpPr>
                <p:spPr>
                  <a:xfrm>
                    <a:off x="6865421" y="3400043"/>
                    <a:ext cx="1627" cy="1175"/>
                  </a:xfrm>
                  <a:custGeom>
                    <a:avLst/>
                    <a:gdLst>
                      <a:gd name="connsiteX0" fmla="*/ 103 w 1627"/>
                      <a:gd name="connsiteY0" fmla="*/ 571 h 1175"/>
                      <a:gd name="connsiteX1" fmla="*/ 198 w 1627"/>
                      <a:gd name="connsiteY1" fmla="*/ 0 h 1175"/>
                      <a:gd name="connsiteX2" fmla="*/ 1532 w 1627"/>
                      <a:gd name="connsiteY2" fmla="*/ 571 h 1175"/>
                      <a:gd name="connsiteX3" fmla="*/ 960 w 1627"/>
                      <a:gd name="connsiteY3" fmla="*/ 1143 h 1175"/>
                      <a:gd name="connsiteX4" fmla="*/ 389 w 1627"/>
                      <a:gd name="connsiteY4" fmla="*/ 857 h 1175"/>
                      <a:gd name="connsiteX5" fmla="*/ 103 w 1627"/>
                      <a:gd name="connsiteY5" fmla="*/ 571 h 1175"/>
                      <a:gd name="connsiteX6" fmla="*/ 103 w 1627"/>
                      <a:gd name="connsiteY6" fmla="*/ 571 h 1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27" h="1175">
                        <a:moveTo>
                          <a:pt x="103" y="571"/>
                        </a:moveTo>
                        <a:cubicBezTo>
                          <a:pt x="103" y="571"/>
                          <a:pt x="-183" y="0"/>
                          <a:pt x="198" y="0"/>
                        </a:cubicBezTo>
                        <a:cubicBezTo>
                          <a:pt x="579" y="0"/>
                          <a:pt x="2008" y="0"/>
                          <a:pt x="1532" y="571"/>
                        </a:cubicBezTo>
                        <a:cubicBezTo>
                          <a:pt x="1055" y="1143"/>
                          <a:pt x="1246" y="1238"/>
                          <a:pt x="960" y="1143"/>
                        </a:cubicBezTo>
                        <a:cubicBezTo>
                          <a:pt x="579" y="1048"/>
                          <a:pt x="389" y="1048"/>
                          <a:pt x="389" y="857"/>
                        </a:cubicBezTo>
                        <a:cubicBezTo>
                          <a:pt x="198" y="762"/>
                          <a:pt x="103" y="571"/>
                          <a:pt x="103" y="571"/>
                        </a:cubicBezTo>
                        <a:lnTo>
                          <a:pt x="103" y="571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0" name="任意多边形: 形状 2039"/>
                  <p:cNvSpPr/>
                  <p:nvPr/>
                </p:nvSpPr>
                <p:spPr>
                  <a:xfrm>
                    <a:off x="6864905" y="3397651"/>
                    <a:ext cx="466" cy="1080"/>
                  </a:xfrm>
                  <a:custGeom>
                    <a:avLst/>
                    <a:gdLst>
                      <a:gd name="connsiteX0" fmla="*/ 48 w 466"/>
                      <a:gd name="connsiteY0" fmla="*/ 296 h 1080"/>
                      <a:gd name="connsiteX1" fmla="*/ 333 w 466"/>
                      <a:gd name="connsiteY1" fmla="*/ 296 h 1080"/>
                      <a:gd name="connsiteX2" fmla="*/ 238 w 466"/>
                      <a:gd name="connsiteY2" fmla="*/ 868 h 1080"/>
                      <a:gd name="connsiteX3" fmla="*/ 48 w 466"/>
                      <a:gd name="connsiteY3" fmla="*/ 296 h 1080"/>
                      <a:gd name="connsiteX4" fmla="*/ 48 w 466"/>
                      <a:gd name="connsiteY4" fmla="*/ 296 h 1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" h="1080">
                        <a:moveTo>
                          <a:pt x="48" y="296"/>
                        </a:moveTo>
                        <a:cubicBezTo>
                          <a:pt x="48" y="296"/>
                          <a:pt x="238" y="-370"/>
                          <a:pt x="333" y="296"/>
                        </a:cubicBezTo>
                        <a:cubicBezTo>
                          <a:pt x="428" y="963"/>
                          <a:pt x="619" y="1344"/>
                          <a:pt x="238" y="868"/>
                        </a:cubicBezTo>
                        <a:cubicBezTo>
                          <a:pt x="-143" y="392"/>
                          <a:pt x="48" y="296"/>
                          <a:pt x="48" y="296"/>
                        </a:cubicBezTo>
                        <a:lnTo>
                          <a:pt x="48" y="29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1" name="任意多边形: 形状 2040"/>
                  <p:cNvSpPr/>
                  <p:nvPr/>
                </p:nvSpPr>
                <p:spPr>
                  <a:xfrm>
                    <a:off x="6856560" y="3421770"/>
                    <a:ext cx="2391" cy="1837"/>
                  </a:xfrm>
                  <a:custGeom>
                    <a:avLst/>
                    <a:gdLst>
                      <a:gd name="connsiteX0" fmla="*/ 487 w 2391"/>
                      <a:gd name="connsiteY0" fmla="*/ 1419 h 1837"/>
                      <a:gd name="connsiteX1" fmla="*/ 11 w 2391"/>
                      <a:gd name="connsiteY1" fmla="*/ 276 h 1837"/>
                      <a:gd name="connsiteX2" fmla="*/ 678 w 2391"/>
                      <a:gd name="connsiteY2" fmla="*/ 85 h 1837"/>
                      <a:gd name="connsiteX3" fmla="*/ 1249 w 2391"/>
                      <a:gd name="connsiteY3" fmla="*/ 466 h 1837"/>
                      <a:gd name="connsiteX4" fmla="*/ 2297 w 2391"/>
                      <a:gd name="connsiteY4" fmla="*/ 1133 h 1837"/>
                      <a:gd name="connsiteX5" fmla="*/ 2011 w 2391"/>
                      <a:gd name="connsiteY5" fmla="*/ 1704 h 1837"/>
                      <a:gd name="connsiteX6" fmla="*/ 1344 w 2391"/>
                      <a:gd name="connsiteY6" fmla="*/ 1609 h 1837"/>
                      <a:gd name="connsiteX7" fmla="*/ 963 w 2391"/>
                      <a:gd name="connsiteY7" fmla="*/ 1800 h 1837"/>
                      <a:gd name="connsiteX8" fmla="*/ 487 w 2391"/>
                      <a:gd name="connsiteY8" fmla="*/ 1419 h 1837"/>
                      <a:gd name="connsiteX9" fmla="*/ 487 w 2391"/>
                      <a:gd name="connsiteY9" fmla="*/ 1419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391" h="1837">
                        <a:moveTo>
                          <a:pt x="487" y="1419"/>
                        </a:moveTo>
                        <a:cubicBezTo>
                          <a:pt x="487" y="1419"/>
                          <a:pt x="-85" y="657"/>
                          <a:pt x="11" y="276"/>
                        </a:cubicBezTo>
                        <a:cubicBezTo>
                          <a:pt x="201" y="-105"/>
                          <a:pt x="487" y="-10"/>
                          <a:pt x="678" y="85"/>
                        </a:cubicBezTo>
                        <a:cubicBezTo>
                          <a:pt x="773" y="276"/>
                          <a:pt x="868" y="466"/>
                          <a:pt x="1249" y="466"/>
                        </a:cubicBezTo>
                        <a:cubicBezTo>
                          <a:pt x="1630" y="466"/>
                          <a:pt x="2106" y="847"/>
                          <a:pt x="2297" y="1133"/>
                        </a:cubicBezTo>
                        <a:cubicBezTo>
                          <a:pt x="2487" y="1419"/>
                          <a:pt x="2392" y="1800"/>
                          <a:pt x="2011" y="1704"/>
                        </a:cubicBezTo>
                        <a:cubicBezTo>
                          <a:pt x="1630" y="1514"/>
                          <a:pt x="1344" y="1419"/>
                          <a:pt x="1344" y="1609"/>
                        </a:cubicBezTo>
                        <a:cubicBezTo>
                          <a:pt x="1249" y="1800"/>
                          <a:pt x="1154" y="1895"/>
                          <a:pt x="963" y="1800"/>
                        </a:cubicBezTo>
                        <a:cubicBezTo>
                          <a:pt x="678" y="1609"/>
                          <a:pt x="487" y="1419"/>
                          <a:pt x="487" y="1419"/>
                        </a:cubicBezTo>
                        <a:lnTo>
                          <a:pt x="487" y="1419"/>
                        </a:lnTo>
                        <a:close/>
                      </a:path>
                    </a:pathLst>
                  </a:custGeom>
                  <a:solidFill>
                    <a:srgbClr val="F8E3E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2" name="任意多边形: 形状 2041"/>
                  <p:cNvSpPr/>
                  <p:nvPr/>
                </p:nvSpPr>
                <p:spPr>
                  <a:xfrm>
                    <a:off x="6860457" y="3420700"/>
                    <a:ext cx="816" cy="679"/>
                  </a:xfrm>
                  <a:custGeom>
                    <a:avLst/>
                    <a:gdLst>
                      <a:gd name="connsiteX0" fmla="*/ 495 w 816"/>
                      <a:gd name="connsiteY0" fmla="*/ 679 h 679"/>
                      <a:gd name="connsiteX1" fmla="*/ 19 w 816"/>
                      <a:gd name="connsiteY1" fmla="*/ 584 h 679"/>
                      <a:gd name="connsiteX2" fmla="*/ 495 w 816"/>
                      <a:gd name="connsiteY2" fmla="*/ 12 h 679"/>
                      <a:gd name="connsiteX3" fmla="*/ 781 w 816"/>
                      <a:gd name="connsiteY3" fmla="*/ 393 h 679"/>
                      <a:gd name="connsiteX4" fmla="*/ 495 w 816"/>
                      <a:gd name="connsiteY4" fmla="*/ 679 h 679"/>
                      <a:gd name="connsiteX5" fmla="*/ 495 w 816"/>
                      <a:gd name="connsiteY5" fmla="*/ 679 h 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6" h="679">
                        <a:moveTo>
                          <a:pt x="495" y="679"/>
                        </a:moveTo>
                        <a:cubicBezTo>
                          <a:pt x="495" y="679"/>
                          <a:pt x="19" y="679"/>
                          <a:pt x="19" y="584"/>
                        </a:cubicBezTo>
                        <a:cubicBezTo>
                          <a:pt x="-77" y="393"/>
                          <a:pt x="209" y="-83"/>
                          <a:pt x="495" y="12"/>
                        </a:cubicBezTo>
                        <a:cubicBezTo>
                          <a:pt x="781" y="108"/>
                          <a:pt x="876" y="298"/>
                          <a:pt x="781" y="393"/>
                        </a:cubicBezTo>
                        <a:cubicBezTo>
                          <a:pt x="685" y="489"/>
                          <a:pt x="495" y="679"/>
                          <a:pt x="495" y="679"/>
                        </a:cubicBezTo>
                        <a:lnTo>
                          <a:pt x="495" y="67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3" name="任意多边形: 形状 2042"/>
                  <p:cNvSpPr/>
                  <p:nvPr/>
                </p:nvSpPr>
                <p:spPr>
                  <a:xfrm>
                    <a:off x="6861473" y="3419688"/>
                    <a:ext cx="1193" cy="1023"/>
                  </a:xfrm>
                  <a:custGeom>
                    <a:avLst/>
                    <a:gdLst>
                      <a:gd name="connsiteX0" fmla="*/ 1193 w 1193"/>
                      <a:gd name="connsiteY0" fmla="*/ 643 h 1023"/>
                      <a:gd name="connsiteX1" fmla="*/ 908 w 1193"/>
                      <a:gd name="connsiteY1" fmla="*/ 1024 h 1023"/>
                      <a:gd name="connsiteX2" fmla="*/ 241 w 1193"/>
                      <a:gd name="connsiteY2" fmla="*/ 548 h 1023"/>
                      <a:gd name="connsiteX3" fmla="*/ 146 w 1193"/>
                      <a:gd name="connsiteY3" fmla="*/ 71 h 1023"/>
                      <a:gd name="connsiteX4" fmla="*/ 908 w 1193"/>
                      <a:gd name="connsiteY4" fmla="*/ 71 h 1023"/>
                      <a:gd name="connsiteX5" fmla="*/ 1193 w 1193"/>
                      <a:gd name="connsiteY5" fmla="*/ 643 h 1023"/>
                      <a:gd name="connsiteX6" fmla="*/ 1193 w 1193"/>
                      <a:gd name="connsiteY6" fmla="*/ 643 h 1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3" h="1023">
                        <a:moveTo>
                          <a:pt x="1193" y="643"/>
                        </a:moveTo>
                        <a:cubicBezTo>
                          <a:pt x="1193" y="643"/>
                          <a:pt x="1098" y="1024"/>
                          <a:pt x="908" y="1024"/>
                        </a:cubicBezTo>
                        <a:cubicBezTo>
                          <a:pt x="622" y="1024"/>
                          <a:pt x="431" y="833"/>
                          <a:pt x="241" y="548"/>
                        </a:cubicBezTo>
                        <a:cubicBezTo>
                          <a:pt x="50" y="357"/>
                          <a:pt x="-140" y="167"/>
                          <a:pt x="146" y="71"/>
                        </a:cubicBezTo>
                        <a:cubicBezTo>
                          <a:pt x="431" y="-24"/>
                          <a:pt x="622" y="-24"/>
                          <a:pt x="908" y="71"/>
                        </a:cubicBezTo>
                        <a:cubicBezTo>
                          <a:pt x="1193" y="262"/>
                          <a:pt x="1193" y="643"/>
                          <a:pt x="1193" y="643"/>
                        </a:cubicBezTo>
                        <a:lnTo>
                          <a:pt x="1193" y="64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4" name="任意多边形: 形状 2043"/>
                  <p:cNvSpPr/>
                  <p:nvPr/>
                </p:nvSpPr>
                <p:spPr>
                  <a:xfrm>
                    <a:off x="6838490" y="3442542"/>
                    <a:ext cx="650" cy="673"/>
                  </a:xfrm>
                  <a:custGeom>
                    <a:avLst/>
                    <a:gdLst>
                      <a:gd name="connsiteX0" fmla="*/ 270 w 650"/>
                      <a:gd name="connsiteY0" fmla="*/ 649 h 673"/>
                      <a:gd name="connsiteX1" fmla="*/ 79 w 650"/>
                      <a:gd name="connsiteY1" fmla="*/ 268 h 673"/>
                      <a:gd name="connsiteX2" fmla="*/ 650 w 650"/>
                      <a:gd name="connsiteY2" fmla="*/ 173 h 673"/>
                      <a:gd name="connsiteX3" fmla="*/ 270 w 650"/>
                      <a:gd name="connsiteY3" fmla="*/ 649 h 673"/>
                      <a:gd name="connsiteX4" fmla="*/ 270 w 650"/>
                      <a:gd name="connsiteY4" fmla="*/ 649 h 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0" h="673">
                        <a:moveTo>
                          <a:pt x="270" y="649"/>
                        </a:moveTo>
                        <a:cubicBezTo>
                          <a:pt x="79" y="553"/>
                          <a:pt x="-112" y="553"/>
                          <a:pt x="79" y="268"/>
                        </a:cubicBezTo>
                        <a:cubicBezTo>
                          <a:pt x="174" y="-18"/>
                          <a:pt x="650" y="-113"/>
                          <a:pt x="650" y="173"/>
                        </a:cubicBezTo>
                        <a:cubicBezTo>
                          <a:pt x="650" y="553"/>
                          <a:pt x="555" y="744"/>
                          <a:pt x="270" y="649"/>
                        </a:cubicBezTo>
                        <a:lnTo>
                          <a:pt x="270" y="649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5" name="任意多边形: 形状 2044"/>
                  <p:cNvSpPr/>
                  <p:nvPr/>
                </p:nvSpPr>
                <p:spPr>
                  <a:xfrm>
                    <a:off x="6787705" y="3486518"/>
                    <a:ext cx="1238" cy="1746"/>
                  </a:xfrm>
                  <a:custGeom>
                    <a:avLst/>
                    <a:gdLst>
                      <a:gd name="connsiteX0" fmla="*/ 381 w 1238"/>
                      <a:gd name="connsiteY0" fmla="*/ 1441 h 1746"/>
                      <a:gd name="connsiteX1" fmla="*/ 0 w 1238"/>
                      <a:gd name="connsiteY1" fmla="*/ 774 h 1746"/>
                      <a:gd name="connsiteX2" fmla="*/ 762 w 1238"/>
                      <a:gd name="connsiteY2" fmla="*/ 12 h 1746"/>
                      <a:gd name="connsiteX3" fmla="*/ 1238 w 1238"/>
                      <a:gd name="connsiteY3" fmla="*/ 1060 h 1746"/>
                      <a:gd name="connsiteX4" fmla="*/ 667 w 1238"/>
                      <a:gd name="connsiteY4" fmla="*/ 1632 h 1746"/>
                      <a:gd name="connsiteX5" fmla="*/ 381 w 1238"/>
                      <a:gd name="connsiteY5" fmla="*/ 1441 h 1746"/>
                      <a:gd name="connsiteX6" fmla="*/ 381 w 1238"/>
                      <a:gd name="connsiteY6" fmla="*/ 1441 h 1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" h="1746">
                        <a:moveTo>
                          <a:pt x="381" y="1441"/>
                        </a:moveTo>
                        <a:cubicBezTo>
                          <a:pt x="381" y="1441"/>
                          <a:pt x="0" y="1155"/>
                          <a:pt x="0" y="774"/>
                        </a:cubicBezTo>
                        <a:cubicBezTo>
                          <a:pt x="0" y="393"/>
                          <a:pt x="476" y="-83"/>
                          <a:pt x="762" y="12"/>
                        </a:cubicBezTo>
                        <a:cubicBezTo>
                          <a:pt x="1048" y="108"/>
                          <a:pt x="1238" y="774"/>
                          <a:pt x="1238" y="1060"/>
                        </a:cubicBezTo>
                        <a:cubicBezTo>
                          <a:pt x="1238" y="1346"/>
                          <a:pt x="1143" y="2013"/>
                          <a:pt x="667" y="1632"/>
                        </a:cubicBezTo>
                        <a:cubicBezTo>
                          <a:pt x="286" y="1441"/>
                          <a:pt x="381" y="1441"/>
                          <a:pt x="381" y="1441"/>
                        </a:cubicBezTo>
                        <a:lnTo>
                          <a:pt x="381" y="144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6" name="任意多边形: 形状 2045"/>
                  <p:cNvSpPr/>
                  <p:nvPr/>
                </p:nvSpPr>
                <p:spPr>
                  <a:xfrm>
                    <a:off x="6792444" y="3487313"/>
                    <a:ext cx="1951" cy="2945"/>
                  </a:xfrm>
                  <a:custGeom>
                    <a:avLst/>
                    <a:gdLst>
                      <a:gd name="connsiteX0" fmla="*/ 24 w 1951"/>
                      <a:gd name="connsiteY0" fmla="*/ 1027 h 2945"/>
                      <a:gd name="connsiteX1" fmla="*/ 119 w 1951"/>
                      <a:gd name="connsiteY1" fmla="*/ 75 h 2945"/>
                      <a:gd name="connsiteX2" fmla="*/ 881 w 1951"/>
                      <a:gd name="connsiteY2" fmla="*/ 456 h 2945"/>
                      <a:gd name="connsiteX3" fmla="*/ 1548 w 1951"/>
                      <a:gd name="connsiteY3" fmla="*/ 1694 h 2945"/>
                      <a:gd name="connsiteX4" fmla="*/ 1834 w 1951"/>
                      <a:gd name="connsiteY4" fmla="*/ 2742 h 2945"/>
                      <a:gd name="connsiteX5" fmla="*/ 1072 w 1951"/>
                      <a:gd name="connsiteY5" fmla="*/ 2646 h 2945"/>
                      <a:gd name="connsiteX6" fmla="*/ 215 w 1951"/>
                      <a:gd name="connsiteY6" fmla="*/ 1789 h 2945"/>
                      <a:gd name="connsiteX7" fmla="*/ 24 w 1951"/>
                      <a:gd name="connsiteY7" fmla="*/ 1027 h 2945"/>
                      <a:gd name="connsiteX8" fmla="*/ 24 w 1951"/>
                      <a:gd name="connsiteY8" fmla="*/ 1027 h 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51" h="2945">
                        <a:moveTo>
                          <a:pt x="24" y="1027"/>
                        </a:moveTo>
                        <a:cubicBezTo>
                          <a:pt x="24" y="1027"/>
                          <a:pt x="-72" y="170"/>
                          <a:pt x="119" y="75"/>
                        </a:cubicBezTo>
                        <a:cubicBezTo>
                          <a:pt x="405" y="-116"/>
                          <a:pt x="786" y="75"/>
                          <a:pt x="881" y="456"/>
                        </a:cubicBezTo>
                        <a:cubicBezTo>
                          <a:pt x="1072" y="837"/>
                          <a:pt x="1262" y="1027"/>
                          <a:pt x="1548" y="1694"/>
                        </a:cubicBezTo>
                        <a:cubicBezTo>
                          <a:pt x="1834" y="2265"/>
                          <a:pt x="2119" y="2551"/>
                          <a:pt x="1834" y="2742"/>
                        </a:cubicBezTo>
                        <a:cubicBezTo>
                          <a:pt x="1548" y="2932"/>
                          <a:pt x="1453" y="3123"/>
                          <a:pt x="1072" y="2646"/>
                        </a:cubicBezTo>
                        <a:cubicBezTo>
                          <a:pt x="595" y="2170"/>
                          <a:pt x="310" y="2265"/>
                          <a:pt x="215" y="1789"/>
                        </a:cubicBezTo>
                        <a:cubicBezTo>
                          <a:pt x="119" y="1218"/>
                          <a:pt x="24" y="1027"/>
                          <a:pt x="24" y="1027"/>
                        </a:cubicBezTo>
                        <a:lnTo>
                          <a:pt x="24" y="102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7" name="任意多边形: 形状 2046"/>
                  <p:cNvSpPr/>
                  <p:nvPr/>
                </p:nvSpPr>
                <p:spPr>
                  <a:xfrm>
                    <a:off x="6790720" y="3485665"/>
                    <a:ext cx="1848" cy="1330"/>
                  </a:xfrm>
                  <a:custGeom>
                    <a:avLst/>
                    <a:gdLst>
                      <a:gd name="connsiteX0" fmla="*/ 1080 w 1848"/>
                      <a:gd name="connsiteY0" fmla="*/ 1246 h 1330"/>
                      <a:gd name="connsiteX1" fmla="*/ 509 w 1848"/>
                      <a:gd name="connsiteY1" fmla="*/ 865 h 1330"/>
                      <a:gd name="connsiteX2" fmla="*/ 128 w 1848"/>
                      <a:gd name="connsiteY2" fmla="*/ 103 h 1330"/>
                      <a:gd name="connsiteX3" fmla="*/ 1366 w 1848"/>
                      <a:gd name="connsiteY3" fmla="*/ 198 h 1330"/>
                      <a:gd name="connsiteX4" fmla="*/ 1747 w 1848"/>
                      <a:gd name="connsiteY4" fmla="*/ 1246 h 1330"/>
                      <a:gd name="connsiteX5" fmla="*/ 1080 w 1848"/>
                      <a:gd name="connsiteY5" fmla="*/ 1246 h 1330"/>
                      <a:gd name="connsiteX6" fmla="*/ 1080 w 1848"/>
                      <a:gd name="connsiteY6" fmla="*/ 1246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8" h="1330">
                        <a:moveTo>
                          <a:pt x="1080" y="1246"/>
                        </a:moveTo>
                        <a:cubicBezTo>
                          <a:pt x="1080" y="1246"/>
                          <a:pt x="700" y="1341"/>
                          <a:pt x="509" y="865"/>
                        </a:cubicBezTo>
                        <a:cubicBezTo>
                          <a:pt x="319" y="484"/>
                          <a:pt x="-253" y="103"/>
                          <a:pt x="128" y="103"/>
                        </a:cubicBezTo>
                        <a:cubicBezTo>
                          <a:pt x="509" y="103"/>
                          <a:pt x="1176" y="-183"/>
                          <a:pt x="1366" y="198"/>
                        </a:cubicBezTo>
                        <a:cubicBezTo>
                          <a:pt x="1652" y="484"/>
                          <a:pt x="2033" y="960"/>
                          <a:pt x="1747" y="1246"/>
                        </a:cubicBezTo>
                        <a:cubicBezTo>
                          <a:pt x="1747" y="1436"/>
                          <a:pt x="1080" y="1246"/>
                          <a:pt x="1080" y="1246"/>
                        </a:cubicBezTo>
                        <a:lnTo>
                          <a:pt x="1080" y="124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8" name="任意多边形: 形状 2047"/>
                  <p:cNvSpPr/>
                  <p:nvPr/>
                </p:nvSpPr>
                <p:spPr>
                  <a:xfrm>
                    <a:off x="6790605" y="3487567"/>
                    <a:ext cx="624" cy="1153"/>
                  </a:xfrm>
                  <a:custGeom>
                    <a:avLst/>
                    <a:gdLst>
                      <a:gd name="connsiteX0" fmla="*/ 624 w 624"/>
                      <a:gd name="connsiteY0" fmla="*/ 677 h 1153"/>
                      <a:gd name="connsiteX1" fmla="*/ 339 w 624"/>
                      <a:gd name="connsiteY1" fmla="*/ 1154 h 1153"/>
                      <a:gd name="connsiteX2" fmla="*/ 53 w 624"/>
                      <a:gd name="connsiteY2" fmla="*/ 582 h 1153"/>
                      <a:gd name="connsiteX3" fmla="*/ 529 w 624"/>
                      <a:gd name="connsiteY3" fmla="*/ 106 h 1153"/>
                      <a:gd name="connsiteX4" fmla="*/ 624 w 624"/>
                      <a:gd name="connsiteY4" fmla="*/ 677 h 1153"/>
                      <a:gd name="connsiteX5" fmla="*/ 624 w 624"/>
                      <a:gd name="connsiteY5" fmla="*/ 677 h 1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4" h="1153">
                        <a:moveTo>
                          <a:pt x="624" y="677"/>
                        </a:moveTo>
                        <a:cubicBezTo>
                          <a:pt x="624" y="677"/>
                          <a:pt x="624" y="1154"/>
                          <a:pt x="339" y="1154"/>
                        </a:cubicBezTo>
                        <a:cubicBezTo>
                          <a:pt x="-42" y="1154"/>
                          <a:pt x="-42" y="773"/>
                          <a:pt x="53" y="582"/>
                        </a:cubicBezTo>
                        <a:cubicBezTo>
                          <a:pt x="148" y="487"/>
                          <a:pt x="529" y="-275"/>
                          <a:pt x="529" y="106"/>
                        </a:cubicBezTo>
                        <a:cubicBezTo>
                          <a:pt x="624" y="582"/>
                          <a:pt x="624" y="677"/>
                          <a:pt x="624" y="677"/>
                        </a:cubicBezTo>
                        <a:lnTo>
                          <a:pt x="624" y="677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49" name="任意多边形: 形状 2048"/>
                  <p:cNvSpPr/>
                  <p:nvPr/>
                </p:nvSpPr>
                <p:spPr>
                  <a:xfrm>
                    <a:off x="6791145" y="3475457"/>
                    <a:ext cx="1938" cy="2063"/>
                  </a:xfrm>
                  <a:custGeom>
                    <a:avLst/>
                    <a:gdLst>
                      <a:gd name="connsiteX0" fmla="*/ 85 w 1938"/>
                      <a:gd name="connsiteY0" fmla="*/ 691 h 2063"/>
                      <a:gd name="connsiteX1" fmla="*/ 85 w 1938"/>
                      <a:gd name="connsiteY1" fmla="*/ 24 h 2063"/>
                      <a:gd name="connsiteX2" fmla="*/ 751 w 1938"/>
                      <a:gd name="connsiteY2" fmla="*/ 500 h 2063"/>
                      <a:gd name="connsiteX3" fmla="*/ 1323 w 1938"/>
                      <a:gd name="connsiteY3" fmla="*/ 1262 h 2063"/>
                      <a:gd name="connsiteX4" fmla="*/ 1894 w 1938"/>
                      <a:gd name="connsiteY4" fmla="*/ 1644 h 2063"/>
                      <a:gd name="connsiteX5" fmla="*/ 1133 w 1938"/>
                      <a:gd name="connsiteY5" fmla="*/ 1929 h 2063"/>
                      <a:gd name="connsiteX6" fmla="*/ 561 w 1938"/>
                      <a:gd name="connsiteY6" fmla="*/ 2024 h 2063"/>
                      <a:gd name="connsiteX7" fmla="*/ 180 w 1938"/>
                      <a:gd name="connsiteY7" fmla="*/ 1453 h 2063"/>
                      <a:gd name="connsiteX8" fmla="*/ 85 w 1938"/>
                      <a:gd name="connsiteY8" fmla="*/ 691 h 2063"/>
                      <a:gd name="connsiteX9" fmla="*/ 85 w 1938"/>
                      <a:gd name="connsiteY9" fmla="*/ 691 h 2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38" h="2063">
                        <a:moveTo>
                          <a:pt x="85" y="691"/>
                        </a:moveTo>
                        <a:cubicBezTo>
                          <a:pt x="85" y="691"/>
                          <a:pt x="-106" y="24"/>
                          <a:pt x="85" y="24"/>
                        </a:cubicBezTo>
                        <a:cubicBezTo>
                          <a:pt x="275" y="-71"/>
                          <a:pt x="561" y="120"/>
                          <a:pt x="751" y="500"/>
                        </a:cubicBezTo>
                        <a:cubicBezTo>
                          <a:pt x="942" y="882"/>
                          <a:pt x="1037" y="1262"/>
                          <a:pt x="1323" y="1262"/>
                        </a:cubicBezTo>
                        <a:cubicBezTo>
                          <a:pt x="1609" y="1262"/>
                          <a:pt x="2085" y="1453"/>
                          <a:pt x="1894" y="1644"/>
                        </a:cubicBezTo>
                        <a:cubicBezTo>
                          <a:pt x="1704" y="1834"/>
                          <a:pt x="1323" y="1834"/>
                          <a:pt x="1133" y="1929"/>
                        </a:cubicBezTo>
                        <a:cubicBezTo>
                          <a:pt x="847" y="2024"/>
                          <a:pt x="847" y="2120"/>
                          <a:pt x="561" y="2024"/>
                        </a:cubicBezTo>
                        <a:cubicBezTo>
                          <a:pt x="275" y="2024"/>
                          <a:pt x="275" y="1739"/>
                          <a:pt x="180" y="1453"/>
                        </a:cubicBezTo>
                        <a:cubicBezTo>
                          <a:pt x="85" y="1167"/>
                          <a:pt x="85" y="691"/>
                          <a:pt x="85" y="691"/>
                        </a:cubicBezTo>
                        <a:lnTo>
                          <a:pt x="85" y="69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0" name="任意多边形: 形状 2049"/>
                  <p:cNvSpPr/>
                  <p:nvPr/>
                </p:nvSpPr>
                <p:spPr>
                  <a:xfrm>
                    <a:off x="6792443" y="3469197"/>
                    <a:ext cx="1754" cy="1722"/>
                  </a:xfrm>
                  <a:custGeom>
                    <a:avLst/>
                    <a:gdLst>
                      <a:gd name="connsiteX0" fmla="*/ 691 w 1754"/>
                      <a:gd name="connsiteY0" fmla="*/ 1521 h 1722"/>
                      <a:gd name="connsiteX1" fmla="*/ 24 w 1754"/>
                      <a:gd name="connsiteY1" fmla="*/ 1617 h 1722"/>
                      <a:gd name="connsiteX2" fmla="*/ 501 w 1754"/>
                      <a:gd name="connsiteY2" fmla="*/ 283 h 1722"/>
                      <a:gd name="connsiteX3" fmla="*/ 1739 w 1754"/>
                      <a:gd name="connsiteY3" fmla="*/ 188 h 1722"/>
                      <a:gd name="connsiteX4" fmla="*/ 1548 w 1754"/>
                      <a:gd name="connsiteY4" fmla="*/ 950 h 1722"/>
                      <a:gd name="connsiteX5" fmla="*/ 882 w 1754"/>
                      <a:gd name="connsiteY5" fmla="*/ 1045 h 1722"/>
                      <a:gd name="connsiteX6" fmla="*/ 691 w 1754"/>
                      <a:gd name="connsiteY6" fmla="*/ 1521 h 1722"/>
                      <a:gd name="connsiteX7" fmla="*/ 691 w 1754"/>
                      <a:gd name="connsiteY7" fmla="*/ 1521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54" h="1722">
                        <a:moveTo>
                          <a:pt x="691" y="1521"/>
                        </a:moveTo>
                        <a:cubicBezTo>
                          <a:pt x="691" y="1521"/>
                          <a:pt x="120" y="1902"/>
                          <a:pt x="24" y="1617"/>
                        </a:cubicBezTo>
                        <a:cubicBezTo>
                          <a:pt x="-71" y="1331"/>
                          <a:pt x="120" y="474"/>
                          <a:pt x="501" y="283"/>
                        </a:cubicBezTo>
                        <a:cubicBezTo>
                          <a:pt x="882" y="93"/>
                          <a:pt x="1739" y="-193"/>
                          <a:pt x="1739" y="188"/>
                        </a:cubicBezTo>
                        <a:cubicBezTo>
                          <a:pt x="1739" y="569"/>
                          <a:pt x="1834" y="950"/>
                          <a:pt x="1548" y="950"/>
                        </a:cubicBezTo>
                        <a:cubicBezTo>
                          <a:pt x="1263" y="950"/>
                          <a:pt x="977" y="855"/>
                          <a:pt x="882" y="1045"/>
                        </a:cubicBezTo>
                        <a:cubicBezTo>
                          <a:pt x="786" y="1236"/>
                          <a:pt x="691" y="1521"/>
                          <a:pt x="691" y="1521"/>
                        </a:cubicBezTo>
                        <a:lnTo>
                          <a:pt x="691" y="152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1" name="任意多边形: 形状 2050"/>
                  <p:cNvSpPr/>
                  <p:nvPr/>
                </p:nvSpPr>
                <p:spPr>
                  <a:xfrm>
                    <a:off x="6793420" y="3467265"/>
                    <a:ext cx="801" cy="907"/>
                  </a:xfrm>
                  <a:custGeom>
                    <a:avLst/>
                    <a:gdLst>
                      <a:gd name="connsiteX0" fmla="*/ 0 w 801"/>
                      <a:gd name="connsiteY0" fmla="*/ 406 h 907"/>
                      <a:gd name="connsiteX1" fmla="*/ 190 w 801"/>
                      <a:gd name="connsiteY1" fmla="*/ 25 h 907"/>
                      <a:gd name="connsiteX2" fmla="*/ 762 w 801"/>
                      <a:gd name="connsiteY2" fmla="*/ 406 h 907"/>
                      <a:gd name="connsiteX3" fmla="*/ 667 w 801"/>
                      <a:gd name="connsiteY3" fmla="*/ 882 h 907"/>
                      <a:gd name="connsiteX4" fmla="*/ 286 w 801"/>
                      <a:gd name="connsiteY4" fmla="*/ 596 h 907"/>
                      <a:gd name="connsiteX5" fmla="*/ 0 w 801"/>
                      <a:gd name="connsiteY5" fmla="*/ 406 h 907"/>
                      <a:gd name="connsiteX6" fmla="*/ 0 w 801"/>
                      <a:gd name="connsiteY6" fmla="*/ 406 h 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1" h="907">
                        <a:moveTo>
                          <a:pt x="0" y="406"/>
                        </a:moveTo>
                        <a:cubicBezTo>
                          <a:pt x="0" y="406"/>
                          <a:pt x="0" y="120"/>
                          <a:pt x="190" y="25"/>
                        </a:cubicBezTo>
                        <a:cubicBezTo>
                          <a:pt x="381" y="-71"/>
                          <a:pt x="667" y="120"/>
                          <a:pt x="762" y="406"/>
                        </a:cubicBezTo>
                        <a:cubicBezTo>
                          <a:pt x="857" y="691"/>
                          <a:pt x="762" y="787"/>
                          <a:pt x="667" y="882"/>
                        </a:cubicBezTo>
                        <a:cubicBezTo>
                          <a:pt x="476" y="977"/>
                          <a:pt x="381" y="787"/>
                          <a:pt x="286" y="596"/>
                        </a:cubicBezTo>
                        <a:cubicBezTo>
                          <a:pt x="95" y="596"/>
                          <a:pt x="0" y="406"/>
                          <a:pt x="0" y="406"/>
                        </a:cubicBezTo>
                        <a:lnTo>
                          <a:pt x="0" y="40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2" name="任意多边形: 形状 2051"/>
                  <p:cNvSpPr/>
                  <p:nvPr/>
                </p:nvSpPr>
                <p:spPr>
                  <a:xfrm>
                    <a:off x="6795611" y="3464718"/>
                    <a:ext cx="1205" cy="889"/>
                  </a:xfrm>
                  <a:custGeom>
                    <a:avLst/>
                    <a:gdLst>
                      <a:gd name="connsiteX0" fmla="*/ 667 w 1205"/>
                      <a:gd name="connsiteY0" fmla="*/ 762 h 889"/>
                      <a:gd name="connsiteX1" fmla="*/ 0 w 1205"/>
                      <a:gd name="connsiteY1" fmla="*/ 762 h 889"/>
                      <a:gd name="connsiteX2" fmla="*/ 190 w 1205"/>
                      <a:gd name="connsiteY2" fmla="*/ 476 h 889"/>
                      <a:gd name="connsiteX3" fmla="*/ 476 w 1205"/>
                      <a:gd name="connsiteY3" fmla="*/ 0 h 889"/>
                      <a:gd name="connsiteX4" fmla="*/ 1143 w 1205"/>
                      <a:gd name="connsiteY4" fmla="*/ 381 h 889"/>
                      <a:gd name="connsiteX5" fmla="*/ 1048 w 1205"/>
                      <a:gd name="connsiteY5" fmla="*/ 667 h 889"/>
                      <a:gd name="connsiteX6" fmla="*/ 667 w 1205"/>
                      <a:gd name="connsiteY6" fmla="*/ 762 h 889"/>
                      <a:gd name="connsiteX7" fmla="*/ 667 w 1205"/>
                      <a:gd name="connsiteY7" fmla="*/ 762 h 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" h="889">
                        <a:moveTo>
                          <a:pt x="667" y="762"/>
                        </a:moveTo>
                        <a:cubicBezTo>
                          <a:pt x="667" y="762"/>
                          <a:pt x="0" y="1048"/>
                          <a:pt x="0" y="762"/>
                        </a:cubicBezTo>
                        <a:cubicBezTo>
                          <a:pt x="0" y="476"/>
                          <a:pt x="0" y="571"/>
                          <a:pt x="190" y="476"/>
                        </a:cubicBezTo>
                        <a:cubicBezTo>
                          <a:pt x="381" y="381"/>
                          <a:pt x="286" y="0"/>
                          <a:pt x="476" y="0"/>
                        </a:cubicBezTo>
                        <a:cubicBezTo>
                          <a:pt x="667" y="0"/>
                          <a:pt x="1048" y="191"/>
                          <a:pt x="1143" y="381"/>
                        </a:cubicBezTo>
                        <a:cubicBezTo>
                          <a:pt x="1238" y="667"/>
                          <a:pt x="1238" y="667"/>
                          <a:pt x="1048" y="667"/>
                        </a:cubicBezTo>
                        <a:cubicBezTo>
                          <a:pt x="762" y="762"/>
                          <a:pt x="667" y="762"/>
                          <a:pt x="667" y="762"/>
                        </a:cubicBezTo>
                        <a:lnTo>
                          <a:pt x="667" y="762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3" name="任意多边形: 形状 2052"/>
                  <p:cNvSpPr/>
                  <p:nvPr/>
                </p:nvSpPr>
                <p:spPr>
                  <a:xfrm>
                    <a:off x="6858413" y="3814619"/>
                    <a:ext cx="78076" cy="167878"/>
                  </a:xfrm>
                  <a:custGeom>
                    <a:avLst/>
                    <a:gdLst>
                      <a:gd name="connsiteX0" fmla="*/ 30352 w 78076"/>
                      <a:gd name="connsiteY0" fmla="*/ 167878 h 167878"/>
                      <a:gd name="connsiteX1" fmla="*/ 29400 w 78076"/>
                      <a:gd name="connsiteY1" fmla="*/ 167116 h 167878"/>
                      <a:gd name="connsiteX2" fmla="*/ 29685 w 78076"/>
                      <a:gd name="connsiteY2" fmla="*/ 166640 h 167878"/>
                      <a:gd name="connsiteX3" fmla="*/ 29876 w 78076"/>
                      <a:gd name="connsiteY3" fmla="*/ 166259 h 167878"/>
                      <a:gd name="connsiteX4" fmla="*/ 30447 w 78076"/>
                      <a:gd name="connsiteY4" fmla="*/ 165878 h 167878"/>
                      <a:gd name="connsiteX5" fmla="*/ 30447 w 78076"/>
                      <a:gd name="connsiteY5" fmla="*/ 165878 h 167878"/>
                      <a:gd name="connsiteX6" fmla="*/ 30828 w 78076"/>
                      <a:gd name="connsiteY6" fmla="*/ 166068 h 167878"/>
                      <a:gd name="connsiteX7" fmla="*/ 30924 w 78076"/>
                      <a:gd name="connsiteY7" fmla="*/ 166926 h 167878"/>
                      <a:gd name="connsiteX8" fmla="*/ 30828 w 78076"/>
                      <a:gd name="connsiteY8" fmla="*/ 167211 h 167878"/>
                      <a:gd name="connsiteX9" fmla="*/ 30352 w 78076"/>
                      <a:gd name="connsiteY9" fmla="*/ 167878 h 167878"/>
                      <a:gd name="connsiteX10" fmla="*/ 30161 w 78076"/>
                      <a:gd name="connsiteY10" fmla="*/ 167021 h 167878"/>
                      <a:gd name="connsiteX11" fmla="*/ 30066 w 78076"/>
                      <a:gd name="connsiteY11" fmla="*/ 167116 h 167878"/>
                      <a:gd name="connsiteX12" fmla="*/ 30161 w 78076"/>
                      <a:gd name="connsiteY12" fmla="*/ 167211 h 167878"/>
                      <a:gd name="connsiteX13" fmla="*/ 30161 w 78076"/>
                      <a:gd name="connsiteY13" fmla="*/ 167021 h 167878"/>
                      <a:gd name="connsiteX14" fmla="*/ 25018 w 78076"/>
                      <a:gd name="connsiteY14" fmla="*/ 158639 h 167878"/>
                      <a:gd name="connsiteX15" fmla="*/ 24827 w 78076"/>
                      <a:gd name="connsiteY15" fmla="*/ 158639 h 167878"/>
                      <a:gd name="connsiteX16" fmla="*/ 23685 w 78076"/>
                      <a:gd name="connsiteY16" fmla="*/ 158163 h 167878"/>
                      <a:gd name="connsiteX17" fmla="*/ 24161 w 78076"/>
                      <a:gd name="connsiteY17" fmla="*/ 157210 h 167878"/>
                      <a:gd name="connsiteX18" fmla="*/ 24542 w 78076"/>
                      <a:gd name="connsiteY18" fmla="*/ 156734 h 167878"/>
                      <a:gd name="connsiteX19" fmla="*/ 25590 w 78076"/>
                      <a:gd name="connsiteY19" fmla="*/ 156067 h 167878"/>
                      <a:gd name="connsiteX20" fmla="*/ 26066 w 78076"/>
                      <a:gd name="connsiteY20" fmla="*/ 156543 h 167878"/>
                      <a:gd name="connsiteX21" fmla="*/ 27018 w 78076"/>
                      <a:gd name="connsiteY21" fmla="*/ 155496 h 167878"/>
                      <a:gd name="connsiteX22" fmla="*/ 28066 w 78076"/>
                      <a:gd name="connsiteY22" fmla="*/ 155115 h 167878"/>
                      <a:gd name="connsiteX23" fmla="*/ 28447 w 78076"/>
                      <a:gd name="connsiteY23" fmla="*/ 155686 h 167878"/>
                      <a:gd name="connsiteX24" fmla="*/ 27971 w 78076"/>
                      <a:gd name="connsiteY24" fmla="*/ 156829 h 167878"/>
                      <a:gd name="connsiteX25" fmla="*/ 27780 w 78076"/>
                      <a:gd name="connsiteY25" fmla="*/ 157210 h 167878"/>
                      <a:gd name="connsiteX26" fmla="*/ 28161 w 78076"/>
                      <a:gd name="connsiteY26" fmla="*/ 157686 h 167878"/>
                      <a:gd name="connsiteX27" fmla="*/ 27876 w 78076"/>
                      <a:gd name="connsiteY27" fmla="*/ 158258 h 167878"/>
                      <a:gd name="connsiteX28" fmla="*/ 26733 w 78076"/>
                      <a:gd name="connsiteY28" fmla="*/ 158258 h 167878"/>
                      <a:gd name="connsiteX29" fmla="*/ 26542 w 78076"/>
                      <a:gd name="connsiteY29" fmla="*/ 158163 h 167878"/>
                      <a:gd name="connsiteX30" fmla="*/ 26066 w 78076"/>
                      <a:gd name="connsiteY30" fmla="*/ 157972 h 167878"/>
                      <a:gd name="connsiteX31" fmla="*/ 25780 w 78076"/>
                      <a:gd name="connsiteY31" fmla="*/ 158448 h 167878"/>
                      <a:gd name="connsiteX32" fmla="*/ 25399 w 78076"/>
                      <a:gd name="connsiteY32" fmla="*/ 158829 h 167878"/>
                      <a:gd name="connsiteX33" fmla="*/ 25018 w 78076"/>
                      <a:gd name="connsiteY33" fmla="*/ 158639 h 167878"/>
                      <a:gd name="connsiteX34" fmla="*/ 24351 w 78076"/>
                      <a:gd name="connsiteY34" fmla="*/ 157972 h 167878"/>
                      <a:gd name="connsiteX35" fmla="*/ 24923 w 78076"/>
                      <a:gd name="connsiteY35" fmla="*/ 158067 h 167878"/>
                      <a:gd name="connsiteX36" fmla="*/ 24923 w 78076"/>
                      <a:gd name="connsiteY36" fmla="*/ 158067 h 167878"/>
                      <a:gd name="connsiteX37" fmla="*/ 25113 w 78076"/>
                      <a:gd name="connsiteY37" fmla="*/ 158067 h 167878"/>
                      <a:gd name="connsiteX38" fmla="*/ 25113 w 78076"/>
                      <a:gd name="connsiteY38" fmla="*/ 157972 h 167878"/>
                      <a:gd name="connsiteX39" fmla="*/ 25494 w 78076"/>
                      <a:gd name="connsiteY39" fmla="*/ 157401 h 167878"/>
                      <a:gd name="connsiteX40" fmla="*/ 25685 w 78076"/>
                      <a:gd name="connsiteY40" fmla="*/ 157210 h 167878"/>
                      <a:gd name="connsiteX41" fmla="*/ 25399 w 78076"/>
                      <a:gd name="connsiteY41" fmla="*/ 156734 h 167878"/>
                      <a:gd name="connsiteX42" fmla="*/ 25399 w 78076"/>
                      <a:gd name="connsiteY42" fmla="*/ 156734 h 167878"/>
                      <a:gd name="connsiteX43" fmla="*/ 25399 w 78076"/>
                      <a:gd name="connsiteY43" fmla="*/ 156734 h 167878"/>
                      <a:gd name="connsiteX44" fmla="*/ 24923 w 78076"/>
                      <a:gd name="connsiteY44" fmla="*/ 157210 h 167878"/>
                      <a:gd name="connsiteX45" fmla="*/ 24446 w 78076"/>
                      <a:gd name="connsiteY45" fmla="*/ 157686 h 167878"/>
                      <a:gd name="connsiteX46" fmla="*/ 24351 w 78076"/>
                      <a:gd name="connsiteY46" fmla="*/ 157972 h 167878"/>
                      <a:gd name="connsiteX47" fmla="*/ 26352 w 78076"/>
                      <a:gd name="connsiteY47" fmla="*/ 157210 h 167878"/>
                      <a:gd name="connsiteX48" fmla="*/ 26923 w 78076"/>
                      <a:gd name="connsiteY48" fmla="*/ 157496 h 167878"/>
                      <a:gd name="connsiteX49" fmla="*/ 27114 w 78076"/>
                      <a:gd name="connsiteY49" fmla="*/ 157591 h 167878"/>
                      <a:gd name="connsiteX50" fmla="*/ 27399 w 78076"/>
                      <a:gd name="connsiteY50" fmla="*/ 157591 h 167878"/>
                      <a:gd name="connsiteX51" fmla="*/ 27209 w 78076"/>
                      <a:gd name="connsiteY51" fmla="*/ 157305 h 167878"/>
                      <a:gd name="connsiteX52" fmla="*/ 27590 w 78076"/>
                      <a:gd name="connsiteY52" fmla="*/ 156162 h 167878"/>
                      <a:gd name="connsiteX53" fmla="*/ 27876 w 78076"/>
                      <a:gd name="connsiteY53" fmla="*/ 155686 h 167878"/>
                      <a:gd name="connsiteX54" fmla="*/ 27590 w 78076"/>
                      <a:gd name="connsiteY54" fmla="*/ 155877 h 167878"/>
                      <a:gd name="connsiteX55" fmla="*/ 26637 w 78076"/>
                      <a:gd name="connsiteY55" fmla="*/ 156924 h 167878"/>
                      <a:gd name="connsiteX56" fmla="*/ 26352 w 78076"/>
                      <a:gd name="connsiteY56" fmla="*/ 157210 h 167878"/>
                      <a:gd name="connsiteX57" fmla="*/ 21303 w 78076"/>
                      <a:gd name="connsiteY57" fmla="*/ 158067 h 167878"/>
                      <a:gd name="connsiteX58" fmla="*/ 21018 w 78076"/>
                      <a:gd name="connsiteY58" fmla="*/ 157972 h 167878"/>
                      <a:gd name="connsiteX59" fmla="*/ 20541 w 78076"/>
                      <a:gd name="connsiteY59" fmla="*/ 157496 h 167878"/>
                      <a:gd name="connsiteX60" fmla="*/ 20732 w 78076"/>
                      <a:gd name="connsiteY60" fmla="*/ 157020 h 167878"/>
                      <a:gd name="connsiteX61" fmla="*/ 20827 w 78076"/>
                      <a:gd name="connsiteY61" fmla="*/ 156639 h 167878"/>
                      <a:gd name="connsiteX62" fmla="*/ 21018 w 78076"/>
                      <a:gd name="connsiteY62" fmla="*/ 155591 h 167878"/>
                      <a:gd name="connsiteX63" fmla="*/ 21589 w 78076"/>
                      <a:gd name="connsiteY63" fmla="*/ 155305 h 167878"/>
                      <a:gd name="connsiteX64" fmla="*/ 22827 w 78076"/>
                      <a:gd name="connsiteY64" fmla="*/ 155877 h 167878"/>
                      <a:gd name="connsiteX65" fmla="*/ 22923 w 78076"/>
                      <a:gd name="connsiteY65" fmla="*/ 155877 h 167878"/>
                      <a:gd name="connsiteX66" fmla="*/ 23875 w 78076"/>
                      <a:gd name="connsiteY66" fmla="*/ 155781 h 167878"/>
                      <a:gd name="connsiteX67" fmla="*/ 23875 w 78076"/>
                      <a:gd name="connsiteY67" fmla="*/ 156448 h 167878"/>
                      <a:gd name="connsiteX68" fmla="*/ 22827 w 78076"/>
                      <a:gd name="connsiteY68" fmla="*/ 157591 h 167878"/>
                      <a:gd name="connsiteX69" fmla="*/ 22446 w 78076"/>
                      <a:gd name="connsiteY69" fmla="*/ 157305 h 167878"/>
                      <a:gd name="connsiteX70" fmla="*/ 22351 w 78076"/>
                      <a:gd name="connsiteY70" fmla="*/ 157115 h 167878"/>
                      <a:gd name="connsiteX71" fmla="*/ 22160 w 78076"/>
                      <a:gd name="connsiteY71" fmla="*/ 157305 h 167878"/>
                      <a:gd name="connsiteX72" fmla="*/ 21589 w 78076"/>
                      <a:gd name="connsiteY72" fmla="*/ 158067 h 167878"/>
                      <a:gd name="connsiteX73" fmla="*/ 21303 w 78076"/>
                      <a:gd name="connsiteY73" fmla="*/ 158067 h 167878"/>
                      <a:gd name="connsiteX74" fmla="*/ 21208 w 78076"/>
                      <a:gd name="connsiteY74" fmla="*/ 157401 h 167878"/>
                      <a:gd name="connsiteX75" fmla="*/ 21208 w 78076"/>
                      <a:gd name="connsiteY75" fmla="*/ 157401 h 167878"/>
                      <a:gd name="connsiteX76" fmla="*/ 21399 w 78076"/>
                      <a:gd name="connsiteY76" fmla="*/ 157115 h 167878"/>
                      <a:gd name="connsiteX77" fmla="*/ 21399 w 78076"/>
                      <a:gd name="connsiteY77" fmla="*/ 157020 h 167878"/>
                      <a:gd name="connsiteX78" fmla="*/ 21494 w 78076"/>
                      <a:gd name="connsiteY78" fmla="*/ 156924 h 167878"/>
                      <a:gd name="connsiteX79" fmla="*/ 21779 w 78076"/>
                      <a:gd name="connsiteY79" fmla="*/ 156543 h 167878"/>
                      <a:gd name="connsiteX80" fmla="*/ 22065 w 78076"/>
                      <a:gd name="connsiteY80" fmla="*/ 156353 h 167878"/>
                      <a:gd name="connsiteX81" fmla="*/ 21970 w 78076"/>
                      <a:gd name="connsiteY81" fmla="*/ 156258 h 167878"/>
                      <a:gd name="connsiteX82" fmla="*/ 21303 w 78076"/>
                      <a:gd name="connsiteY82" fmla="*/ 156067 h 167878"/>
                      <a:gd name="connsiteX83" fmla="*/ 21208 w 78076"/>
                      <a:gd name="connsiteY83" fmla="*/ 156543 h 167878"/>
                      <a:gd name="connsiteX84" fmla="*/ 21208 w 78076"/>
                      <a:gd name="connsiteY84" fmla="*/ 157401 h 167878"/>
                      <a:gd name="connsiteX85" fmla="*/ 22637 w 78076"/>
                      <a:gd name="connsiteY85" fmla="*/ 156639 h 167878"/>
                      <a:gd name="connsiteX86" fmla="*/ 22732 w 78076"/>
                      <a:gd name="connsiteY86" fmla="*/ 156734 h 167878"/>
                      <a:gd name="connsiteX87" fmla="*/ 22827 w 78076"/>
                      <a:gd name="connsiteY87" fmla="*/ 156639 h 167878"/>
                      <a:gd name="connsiteX88" fmla="*/ 22637 w 78076"/>
                      <a:gd name="connsiteY88" fmla="*/ 156639 h 167878"/>
                      <a:gd name="connsiteX89" fmla="*/ 24351 w 78076"/>
                      <a:gd name="connsiteY89" fmla="*/ 155972 h 167878"/>
                      <a:gd name="connsiteX90" fmla="*/ 24161 w 78076"/>
                      <a:gd name="connsiteY90" fmla="*/ 155972 h 167878"/>
                      <a:gd name="connsiteX91" fmla="*/ 23970 w 78076"/>
                      <a:gd name="connsiteY91" fmla="*/ 155496 h 167878"/>
                      <a:gd name="connsiteX92" fmla="*/ 24351 w 78076"/>
                      <a:gd name="connsiteY92" fmla="*/ 155019 h 167878"/>
                      <a:gd name="connsiteX93" fmla="*/ 24542 w 78076"/>
                      <a:gd name="connsiteY93" fmla="*/ 154829 h 167878"/>
                      <a:gd name="connsiteX94" fmla="*/ 24732 w 78076"/>
                      <a:gd name="connsiteY94" fmla="*/ 154543 h 167878"/>
                      <a:gd name="connsiteX95" fmla="*/ 24732 w 78076"/>
                      <a:gd name="connsiteY95" fmla="*/ 154543 h 167878"/>
                      <a:gd name="connsiteX96" fmla="*/ 25018 w 78076"/>
                      <a:gd name="connsiteY96" fmla="*/ 153781 h 167878"/>
                      <a:gd name="connsiteX97" fmla="*/ 25018 w 78076"/>
                      <a:gd name="connsiteY97" fmla="*/ 153781 h 167878"/>
                      <a:gd name="connsiteX98" fmla="*/ 26256 w 78076"/>
                      <a:gd name="connsiteY98" fmla="*/ 153400 h 167878"/>
                      <a:gd name="connsiteX99" fmla="*/ 26352 w 78076"/>
                      <a:gd name="connsiteY99" fmla="*/ 154162 h 167878"/>
                      <a:gd name="connsiteX100" fmla="*/ 26352 w 78076"/>
                      <a:gd name="connsiteY100" fmla="*/ 154257 h 167878"/>
                      <a:gd name="connsiteX101" fmla="*/ 26352 w 78076"/>
                      <a:gd name="connsiteY101" fmla="*/ 154448 h 167878"/>
                      <a:gd name="connsiteX102" fmla="*/ 26256 w 78076"/>
                      <a:gd name="connsiteY102" fmla="*/ 155115 h 167878"/>
                      <a:gd name="connsiteX103" fmla="*/ 25590 w 78076"/>
                      <a:gd name="connsiteY103" fmla="*/ 155210 h 167878"/>
                      <a:gd name="connsiteX104" fmla="*/ 25209 w 78076"/>
                      <a:gd name="connsiteY104" fmla="*/ 155400 h 167878"/>
                      <a:gd name="connsiteX105" fmla="*/ 24351 w 78076"/>
                      <a:gd name="connsiteY105" fmla="*/ 155972 h 167878"/>
                      <a:gd name="connsiteX106" fmla="*/ 25399 w 78076"/>
                      <a:gd name="connsiteY106" fmla="*/ 154448 h 167878"/>
                      <a:gd name="connsiteX107" fmla="*/ 25685 w 78076"/>
                      <a:gd name="connsiteY107" fmla="*/ 154448 h 167878"/>
                      <a:gd name="connsiteX108" fmla="*/ 25685 w 78076"/>
                      <a:gd name="connsiteY108" fmla="*/ 154448 h 167878"/>
                      <a:gd name="connsiteX109" fmla="*/ 25590 w 78076"/>
                      <a:gd name="connsiteY109" fmla="*/ 153876 h 167878"/>
                      <a:gd name="connsiteX110" fmla="*/ 25399 w 78076"/>
                      <a:gd name="connsiteY110" fmla="*/ 153972 h 167878"/>
                      <a:gd name="connsiteX111" fmla="*/ 25304 w 78076"/>
                      <a:gd name="connsiteY111" fmla="*/ 154162 h 167878"/>
                      <a:gd name="connsiteX112" fmla="*/ 25399 w 78076"/>
                      <a:gd name="connsiteY112" fmla="*/ 154448 h 167878"/>
                      <a:gd name="connsiteX113" fmla="*/ 25399 w 78076"/>
                      <a:gd name="connsiteY113" fmla="*/ 154448 h 167878"/>
                      <a:gd name="connsiteX114" fmla="*/ 23494 w 78076"/>
                      <a:gd name="connsiteY114" fmla="*/ 152638 h 167878"/>
                      <a:gd name="connsiteX115" fmla="*/ 23303 w 78076"/>
                      <a:gd name="connsiteY115" fmla="*/ 152638 h 167878"/>
                      <a:gd name="connsiteX116" fmla="*/ 22923 w 78076"/>
                      <a:gd name="connsiteY116" fmla="*/ 152257 h 167878"/>
                      <a:gd name="connsiteX117" fmla="*/ 22827 w 78076"/>
                      <a:gd name="connsiteY117" fmla="*/ 151971 h 167878"/>
                      <a:gd name="connsiteX118" fmla="*/ 22827 w 78076"/>
                      <a:gd name="connsiteY118" fmla="*/ 151971 h 167878"/>
                      <a:gd name="connsiteX119" fmla="*/ 22256 w 78076"/>
                      <a:gd name="connsiteY119" fmla="*/ 152352 h 167878"/>
                      <a:gd name="connsiteX120" fmla="*/ 21399 w 78076"/>
                      <a:gd name="connsiteY120" fmla="*/ 152638 h 167878"/>
                      <a:gd name="connsiteX121" fmla="*/ 21018 w 78076"/>
                      <a:gd name="connsiteY121" fmla="*/ 152257 h 167878"/>
                      <a:gd name="connsiteX122" fmla="*/ 21018 w 78076"/>
                      <a:gd name="connsiteY122" fmla="*/ 152162 h 167878"/>
                      <a:gd name="connsiteX123" fmla="*/ 21303 w 78076"/>
                      <a:gd name="connsiteY123" fmla="*/ 150924 h 167878"/>
                      <a:gd name="connsiteX124" fmla="*/ 21494 w 78076"/>
                      <a:gd name="connsiteY124" fmla="*/ 150733 h 167878"/>
                      <a:gd name="connsiteX125" fmla="*/ 23208 w 78076"/>
                      <a:gd name="connsiteY125" fmla="*/ 149876 h 167878"/>
                      <a:gd name="connsiteX126" fmla="*/ 23970 w 78076"/>
                      <a:gd name="connsiteY126" fmla="*/ 149876 h 167878"/>
                      <a:gd name="connsiteX127" fmla="*/ 25399 w 78076"/>
                      <a:gd name="connsiteY127" fmla="*/ 150447 h 167878"/>
                      <a:gd name="connsiteX128" fmla="*/ 24923 w 78076"/>
                      <a:gd name="connsiteY128" fmla="*/ 151971 h 167878"/>
                      <a:gd name="connsiteX129" fmla="*/ 23494 w 78076"/>
                      <a:gd name="connsiteY129" fmla="*/ 152638 h 167878"/>
                      <a:gd name="connsiteX130" fmla="*/ 22923 w 78076"/>
                      <a:gd name="connsiteY130" fmla="*/ 151209 h 167878"/>
                      <a:gd name="connsiteX131" fmla="*/ 23018 w 78076"/>
                      <a:gd name="connsiteY131" fmla="*/ 151209 h 167878"/>
                      <a:gd name="connsiteX132" fmla="*/ 23399 w 78076"/>
                      <a:gd name="connsiteY132" fmla="*/ 151781 h 167878"/>
                      <a:gd name="connsiteX133" fmla="*/ 23494 w 78076"/>
                      <a:gd name="connsiteY133" fmla="*/ 151971 h 167878"/>
                      <a:gd name="connsiteX134" fmla="*/ 24542 w 78076"/>
                      <a:gd name="connsiteY134" fmla="*/ 151400 h 167878"/>
                      <a:gd name="connsiteX135" fmla="*/ 24827 w 78076"/>
                      <a:gd name="connsiteY135" fmla="*/ 150733 h 167878"/>
                      <a:gd name="connsiteX136" fmla="*/ 24256 w 78076"/>
                      <a:gd name="connsiteY136" fmla="*/ 150352 h 167878"/>
                      <a:gd name="connsiteX137" fmla="*/ 23018 w 78076"/>
                      <a:gd name="connsiteY137" fmla="*/ 150447 h 167878"/>
                      <a:gd name="connsiteX138" fmla="*/ 23018 w 78076"/>
                      <a:gd name="connsiteY138" fmla="*/ 150447 h 167878"/>
                      <a:gd name="connsiteX139" fmla="*/ 21970 w 78076"/>
                      <a:gd name="connsiteY139" fmla="*/ 151114 h 167878"/>
                      <a:gd name="connsiteX140" fmla="*/ 21779 w 78076"/>
                      <a:gd name="connsiteY140" fmla="*/ 151305 h 167878"/>
                      <a:gd name="connsiteX141" fmla="*/ 21684 w 78076"/>
                      <a:gd name="connsiteY141" fmla="*/ 151781 h 167878"/>
                      <a:gd name="connsiteX142" fmla="*/ 21684 w 78076"/>
                      <a:gd name="connsiteY142" fmla="*/ 151781 h 167878"/>
                      <a:gd name="connsiteX143" fmla="*/ 21970 w 78076"/>
                      <a:gd name="connsiteY143" fmla="*/ 151590 h 167878"/>
                      <a:gd name="connsiteX144" fmla="*/ 21970 w 78076"/>
                      <a:gd name="connsiteY144" fmla="*/ 151590 h 167878"/>
                      <a:gd name="connsiteX145" fmla="*/ 22637 w 78076"/>
                      <a:gd name="connsiteY145" fmla="*/ 151114 h 167878"/>
                      <a:gd name="connsiteX146" fmla="*/ 22923 w 78076"/>
                      <a:gd name="connsiteY146" fmla="*/ 151209 h 167878"/>
                      <a:gd name="connsiteX147" fmla="*/ 26828 w 78076"/>
                      <a:gd name="connsiteY147" fmla="*/ 150638 h 167878"/>
                      <a:gd name="connsiteX148" fmla="*/ 26542 w 78076"/>
                      <a:gd name="connsiteY148" fmla="*/ 150543 h 167878"/>
                      <a:gd name="connsiteX149" fmla="*/ 26161 w 78076"/>
                      <a:gd name="connsiteY149" fmla="*/ 150162 h 167878"/>
                      <a:gd name="connsiteX150" fmla="*/ 26828 w 78076"/>
                      <a:gd name="connsiteY150" fmla="*/ 148733 h 167878"/>
                      <a:gd name="connsiteX151" fmla="*/ 29114 w 78076"/>
                      <a:gd name="connsiteY151" fmla="*/ 148828 h 167878"/>
                      <a:gd name="connsiteX152" fmla="*/ 28447 w 78076"/>
                      <a:gd name="connsiteY152" fmla="*/ 149685 h 167878"/>
                      <a:gd name="connsiteX153" fmla="*/ 27590 w 78076"/>
                      <a:gd name="connsiteY153" fmla="*/ 150257 h 167878"/>
                      <a:gd name="connsiteX154" fmla="*/ 27114 w 78076"/>
                      <a:gd name="connsiteY154" fmla="*/ 150638 h 167878"/>
                      <a:gd name="connsiteX155" fmla="*/ 27114 w 78076"/>
                      <a:gd name="connsiteY155" fmla="*/ 150638 h 167878"/>
                      <a:gd name="connsiteX156" fmla="*/ 26828 w 78076"/>
                      <a:gd name="connsiteY156" fmla="*/ 150638 h 167878"/>
                      <a:gd name="connsiteX157" fmla="*/ 28066 w 78076"/>
                      <a:gd name="connsiteY157" fmla="*/ 149209 h 167878"/>
                      <a:gd name="connsiteX158" fmla="*/ 27209 w 78076"/>
                      <a:gd name="connsiteY158" fmla="*/ 149400 h 167878"/>
                      <a:gd name="connsiteX159" fmla="*/ 26923 w 78076"/>
                      <a:gd name="connsiteY159" fmla="*/ 149971 h 167878"/>
                      <a:gd name="connsiteX160" fmla="*/ 27018 w 78076"/>
                      <a:gd name="connsiteY160" fmla="*/ 149971 h 167878"/>
                      <a:gd name="connsiteX161" fmla="*/ 27399 w 78076"/>
                      <a:gd name="connsiteY161" fmla="*/ 149685 h 167878"/>
                      <a:gd name="connsiteX162" fmla="*/ 28066 w 78076"/>
                      <a:gd name="connsiteY162" fmla="*/ 149209 h 167878"/>
                      <a:gd name="connsiteX163" fmla="*/ 25780 w 78076"/>
                      <a:gd name="connsiteY163" fmla="*/ 147590 h 167878"/>
                      <a:gd name="connsiteX164" fmla="*/ 25494 w 78076"/>
                      <a:gd name="connsiteY164" fmla="*/ 147495 h 167878"/>
                      <a:gd name="connsiteX165" fmla="*/ 24827 w 78076"/>
                      <a:gd name="connsiteY165" fmla="*/ 146923 h 167878"/>
                      <a:gd name="connsiteX166" fmla="*/ 24542 w 78076"/>
                      <a:gd name="connsiteY166" fmla="*/ 146352 h 167878"/>
                      <a:gd name="connsiteX167" fmla="*/ 24827 w 78076"/>
                      <a:gd name="connsiteY167" fmla="*/ 145971 h 167878"/>
                      <a:gd name="connsiteX168" fmla="*/ 24923 w 78076"/>
                      <a:gd name="connsiteY168" fmla="*/ 145875 h 167878"/>
                      <a:gd name="connsiteX169" fmla="*/ 24827 w 78076"/>
                      <a:gd name="connsiteY169" fmla="*/ 145685 h 167878"/>
                      <a:gd name="connsiteX170" fmla="*/ 23780 w 78076"/>
                      <a:gd name="connsiteY170" fmla="*/ 143875 h 167878"/>
                      <a:gd name="connsiteX171" fmla="*/ 23685 w 78076"/>
                      <a:gd name="connsiteY171" fmla="*/ 143208 h 167878"/>
                      <a:gd name="connsiteX172" fmla="*/ 23589 w 78076"/>
                      <a:gd name="connsiteY172" fmla="*/ 142637 h 167878"/>
                      <a:gd name="connsiteX173" fmla="*/ 24161 w 78076"/>
                      <a:gd name="connsiteY173" fmla="*/ 142256 h 167878"/>
                      <a:gd name="connsiteX174" fmla="*/ 24351 w 78076"/>
                      <a:gd name="connsiteY174" fmla="*/ 142256 h 167878"/>
                      <a:gd name="connsiteX175" fmla="*/ 24732 w 78076"/>
                      <a:gd name="connsiteY175" fmla="*/ 142065 h 167878"/>
                      <a:gd name="connsiteX176" fmla="*/ 25875 w 78076"/>
                      <a:gd name="connsiteY176" fmla="*/ 140446 h 167878"/>
                      <a:gd name="connsiteX177" fmla="*/ 26352 w 78076"/>
                      <a:gd name="connsiteY177" fmla="*/ 139589 h 167878"/>
                      <a:gd name="connsiteX178" fmla="*/ 26923 w 78076"/>
                      <a:gd name="connsiteY178" fmla="*/ 138065 h 167878"/>
                      <a:gd name="connsiteX179" fmla="*/ 28923 w 78076"/>
                      <a:gd name="connsiteY179" fmla="*/ 138160 h 167878"/>
                      <a:gd name="connsiteX180" fmla="*/ 29685 w 78076"/>
                      <a:gd name="connsiteY180" fmla="*/ 139684 h 167878"/>
                      <a:gd name="connsiteX181" fmla="*/ 29304 w 78076"/>
                      <a:gd name="connsiteY181" fmla="*/ 141208 h 167878"/>
                      <a:gd name="connsiteX182" fmla="*/ 29400 w 78076"/>
                      <a:gd name="connsiteY182" fmla="*/ 141780 h 167878"/>
                      <a:gd name="connsiteX183" fmla="*/ 29685 w 78076"/>
                      <a:gd name="connsiteY183" fmla="*/ 142637 h 167878"/>
                      <a:gd name="connsiteX184" fmla="*/ 30257 w 78076"/>
                      <a:gd name="connsiteY184" fmla="*/ 142732 h 167878"/>
                      <a:gd name="connsiteX185" fmla="*/ 30352 w 78076"/>
                      <a:gd name="connsiteY185" fmla="*/ 142637 h 167878"/>
                      <a:gd name="connsiteX186" fmla="*/ 31019 w 78076"/>
                      <a:gd name="connsiteY186" fmla="*/ 142542 h 167878"/>
                      <a:gd name="connsiteX187" fmla="*/ 31209 w 78076"/>
                      <a:gd name="connsiteY187" fmla="*/ 143208 h 167878"/>
                      <a:gd name="connsiteX188" fmla="*/ 31209 w 78076"/>
                      <a:gd name="connsiteY188" fmla="*/ 143685 h 167878"/>
                      <a:gd name="connsiteX189" fmla="*/ 31019 w 78076"/>
                      <a:gd name="connsiteY189" fmla="*/ 144828 h 167878"/>
                      <a:gd name="connsiteX190" fmla="*/ 30638 w 78076"/>
                      <a:gd name="connsiteY190" fmla="*/ 144923 h 167878"/>
                      <a:gd name="connsiteX191" fmla="*/ 29971 w 78076"/>
                      <a:gd name="connsiteY191" fmla="*/ 144637 h 167878"/>
                      <a:gd name="connsiteX192" fmla="*/ 29400 w 78076"/>
                      <a:gd name="connsiteY192" fmla="*/ 144447 h 167878"/>
                      <a:gd name="connsiteX193" fmla="*/ 29209 w 78076"/>
                      <a:gd name="connsiteY193" fmla="*/ 144542 h 167878"/>
                      <a:gd name="connsiteX194" fmla="*/ 29590 w 78076"/>
                      <a:gd name="connsiteY194" fmla="*/ 145399 h 167878"/>
                      <a:gd name="connsiteX195" fmla="*/ 28828 w 78076"/>
                      <a:gd name="connsiteY195" fmla="*/ 145875 h 167878"/>
                      <a:gd name="connsiteX196" fmla="*/ 28542 w 78076"/>
                      <a:gd name="connsiteY196" fmla="*/ 145971 h 167878"/>
                      <a:gd name="connsiteX197" fmla="*/ 28447 w 78076"/>
                      <a:gd name="connsiteY197" fmla="*/ 146066 h 167878"/>
                      <a:gd name="connsiteX198" fmla="*/ 27018 w 78076"/>
                      <a:gd name="connsiteY198" fmla="*/ 146923 h 167878"/>
                      <a:gd name="connsiteX199" fmla="*/ 26733 w 78076"/>
                      <a:gd name="connsiteY199" fmla="*/ 147114 h 167878"/>
                      <a:gd name="connsiteX200" fmla="*/ 25780 w 78076"/>
                      <a:gd name="connsiteY200" fmla="*/ 147590 h 167878"/>
                      <a:gd name="connsiteX201" fmla="*/ 25209 w 78076"/>
                      <a:gd name="connsiteY201" fmla="*/ 146447 h 167878"/>
                      <a:gd name="connsiteX202" fmla="*/ 25209 w 78076"/>
                      <a:gd name="connsiteY202" fmla="*/ 146447 h 167878"/>
                      <a:gd name="connsiteX203" fmla="*/ 25209 w 78076"/>
                      <a:gd name="connsiteY203" fmla="*/ 146447 h 167878"/>
                      <a:gd name="connsiteX204" fmla="*/ 25780 w 78076"/>
                      <a:gd name="connsiteY204" fmla="*/ 146923 h 167878"/>
                      <a:gd name="connsiteX205" fmla="*/ 26256 w 78076"/>
                      <a:gd name="connsiteY205" fmla="*/ 146733 h 167878"/>
                      <a:gd name="connsiteX206" fmla="*/ 26542 w 78076"/>
                      <a:gd name="connsiteY206" fmla="*/ 146542 h 167878"/>
                      <a:gd name="connsiteX207" fmla="*/ 27876 w 78076"/>
                      <a:gd name="connsiteY207" fmla="*/ 145685 h 167878"/>
                      <a:gd name="connsiteX208" fmla="*/ 27971 w 78076"/>
                      <a:gd name="connsiteY208" fmla="*/ 145590 h 167878"/>
                      <a:gd name="connsiteX209" fmla="*/ 28447 w 78076"/>
                      <a:gd name="connsiteY209" fmla="*/ 145399 h 167878"/>
                      <a:gd name="connsiteX210" fmla="*/ 28733 w 78076"/>
                      <a:gd name="connsiteY210" fmla="*/ 145304 h 167878"/>
                      <a:gd name="connsiteX211" fmla="*/ 28257 w 78076"/>
                      <a:gd name="connsiteY211" fmla="*/ 145018 h 167878"/>
                      <a:gd name="connsiteX212" fmla="*/ 27971 w 78076"/>
                      <a:gd name="connsiteY212" fmla="*/ 144542 h 167878"/>
                      <a:gd name="connsiteX213" fmla="*/ 29018 w 78076"/>
                      <a:gd name="connsiteY213" fmla="*/ 143970 h 167878"/>
                      <a:gd name="connsiteX214" fmla="*/ 29971 w 78076"/>
                      <a:gd name="connsiteY214" fmla="*/ 144256 h 167878"/>
                      <a:gd name="connsiteX215" fmla="*/ 30352 w 78076"/>
                      <a:gd name="connsiteY215" fmla="*/ 144447 h 167878"/>
                      <a:gd name="connsiteX216" fmla="*/ 30352 w 78076"/>
                      <a:gd name="connsiteY216" fmla="*/ 143875 h 167878"/>
                      <a:gd name="connsiteX217" fmla="*/ 30352 w 78076"/>
                      <a:gd name="connsiteY217" fmla="*/ 143494 h 167878"/>
                      <a:gd name="connsiteX218" fmla="*/ 30352 w 78076"/>
                      <a:gd name="connsiteY218" fmla="*/ 143494 h 167878"/>
                      <a:gd name="connsiteX219" fmla="*/ 29018 w 78076"/>
                      <a:gd name="connsiteY219" fmla="*/ 143304 h 167878"/>
                      <a:gd name="connsiteX220" fmla="*/ 28542 w 78076"/>
                      <a:gd name="connsiteY220" fmla="*/ 142065 h 167878"/>
                      <a:gd name="connsiteX221" fmla="*/ 28447 w 78076"/>
                      <a:gd name="connsiteY221" fmla="*/ 141494 h 167878"/>
                      <a:gd name="connsiteX222" fmla="*/ 28828 w 78076"/>
                      <a:gd name="connsiteY222" fmla="*/ 139494 h 167878"/>
                      <a:gd name="connsiteX223" fmla="*/ 28352 w 78076"/>
                      <a:gd name="connsiteY223" fmla="*/ 138827 h 167878"/>
                      <a:gd name="connsiteX224" fmla="*/ 27018 w 78076"/>
                      <a:gd name="connsiteY224" fmla="*/ 138732 h 167878"/>
                      <a:gd name="connsiteX225" fmla="*/ 26828 w 78076"/>
                      <a:gd name="connsiteY225" fmla="*/ 139494 h 167878"/>
                      <a:gd name="connsiteX226" fmla="*/ 26066 w 78076"/>
                      <a:gd name="connsiteY226" fmla="*/ 141018 h 167878"/>
                      <a:gd name="connsiteX227" fmla="*/ 25209 w 78076"/>
                      <a:gd name="connsiteY227" fmla="*/ 142256 h 167878"/>
                      <a:gd name="connsiteX228" fmla="*/ 24161 w 78076"/>
                      <a:gd name="connsiteY228" fmla="*/ 142923 h 167878"/>
                      <a:gd name="connsiteX229" fmla="*/ 24161 w 78076"/>
                      <a:gd name="connsiteY229" fmla="*/ 142923 h 167878"/>
                      <a:gd name="connsiteX230" fmla="*/ 24351 w 78076"/>
                      <a:gd name="connsiteY230" fmla="*/ 143875 h 167878"/>
                      <a:gd name="connsiteX231" fmla="*/ 25209 w 78076"/>
                      <a:gd name="connsiteY231" fmla="*/ 145209 h 167878"/>
                      <a:gd name="connsiteX232" fmla="*/ 25494 w 78076"/>
                      <a:gd name="connsiteY232" fmla="*/ 145971 h 167878"/>
                      <a:gd name="connsiteX233" fmla="*/ 25209 w 78076"/>
                      <a:gd name="connsiteY233" fmla="*/ 146447 h 167878"/>
                      <a:gd name="connsiteX234" fmla="*/ 35305 w 78076"/>
                      <a:gd name="connsiteY234" fmla="*/ 144161 h 167878"/>
                      <a:gd name="connsiteX235" fmla="*/ 34924 w 78076"/>
                      <a:gd name="connsiteY235" fmla="*/ 143970 h 167878"/>
                      <a:gd name="connsiteX236" fmla="*/ 34829 w 78076"/>
                      <a:gd name="connsiteY236" fmla="*/ 143208 h 167878"/>
                      <a:gd name="connsiteX237" fmla="*/ 35495 w 78076"/>
                      <a:gd name="connsiteY237" fmla="*/ 142446 h 167878"/>
                      <a:gd name="connsiteX238" fmla="*/ 35972 w 78076"/>
                      <a:gd name="connsiteY238" fmla="*/ 142827 h 167878"/>
                      <a:gd name="connsiteX239" fmla="*/ 35972 w 78076"/>
                      <a:gd name="connsiteY239" fmla="*/ 143018 h 167878"/>
                      <a:gd name="connsiteX240" fmla="*/ 35877 w 78076"/>
                      <a:gd name="connsiteY240" fmla="*/ 144066 h 167878"/>
                      <a:gd name="connsiteX241" fmla="*/ 35305 w 78076"/>
                      <a:gd name="connsiteY241" fmla="*/ 144161 h 167878"/>
                      <a:gd name="connsiteX242" fmla="*/ 32924 w 78076"/>
                      <a:gd name="connsiteY242" fmla="*/ 143875 h 167878"/>
                      <a:gd name="connsiteX243" fmla="*/ 32638 w 78076"/>
                      <a:gd name="connsiteY243" fmla="*/ 143780 h 167878"/>
                      <a:gd name="connsiteX244" fmla="*/ 32448 w 78076"/>
                      <a:gd name="connsiteY244" fmla="*/ 143494 h 167878"/>
                      <a:gd name="connsiteX245" fmla="*/ 32828 w 78076"/>
                      <a:gd name="connsiteY245" fmla="*/ 142827 h 167878"/>
                      <a:gd name="connsiteX246" fmla="*/ 33019 w 78076"/>
                      <a:gd name="connsiteY246" fmla="*/ 142732 h 167878"/>
                      <a:gd name="connsiteX247" fmla="*/ 33210 w 78076"/>
                      <a:gd name="connsiteY247" fmla="*/ 142542 h 167878"/>
                      <a:gd name="connsiteX248" fmla="*/ 33971 w 78076"/>
                      <a:gd name="connsiteY248" fmla="*/ 142161 h 167878"/>
                      <a:gd name="connsiteX249" fmla="*/ 34162 w 78076"/>
                      <a:gd name="connsiteY249" fmla="*/ 142637 h 167878"/>
                      <a:gd name="connsiteX250" fmla="*/ 33781 w 78076"/>
                      <a:gd name="connsiteY250" fmla="*/ 143589 h 167878"/>
                      <a:gd name="connsiteX251" fmla="*/ 33686 w 78076"/>
                      <a:gd name="connsiteY251" fmla="*/ 143685 h 167878"/>
                      <a:gd name="connsiteX252" fmla="*/ 33591 w 78076"/>
                      <a:gd name="connsiteY252" fmla="*/ 143685 h 167878"/>
                      <a:gd name="connsiteX253" fmla="*/ 32924 w 78076"/>
                      <a:gd name="connsiteY253" fmla="*/ 143875 h 167878"/>
                      <a:gd name="connsiteX254" fmla="*/ 39496 w 78076"/>
                      <a:gd name="connsiteY254" fmla="*/ 143494 h 167878"/>
                      <a:gd name="connsiteX255" fmla="*/ 39496 w 78076"/>
                      <a:gd name="connsiteY255" fmla="*/ 143494 h 167878"/>
                      <a:gd name="connsiteX256" fmla="*/ 39020 w 78076"/>
                      <a:gd name="connsiteY256" fmla="*/ 142923 h 167878"/>
                      <a:gd name="connsiteX257" fmla="*/ 39496 w 78076"/>
                      <a:gd name="connsiteY257" fmla="*/ 141970 h 167878"/>
                      <a:gd name="connsiteX258" fmla="*/ 39591 w 78076"/>
                      <a:gd name="connsiteY258" fmla="*/ 141875 h 167878"/>
                      <a:gd name="connsiteX259" fmla="*/ 40353 w 78076"/>
                      <a:gd name="connsiteY259" fmla="*/ 141494 h 167878"/>
                      <a:gd name="connsiteX260" fmla="*/ 40449 w 78076"/>
                      <a:gd name="connsiteY260" fmla="*/ 141494 h 167878"/>
                      <a:gd name="connsiteX261" fmla="*/ 40544 w 78076"/>
                      <a:gd name="connsiteY261" fmla="*/ 141589 h 167878"/>
                      <a:gd name="connsiteX262" fmla="*/ 40639 w 78076"/>
                      <a:gd name="connsiteY262" fmla="*/ 142542 h 167878"/>
                      <a:gd name="connsiteX263" fmla="*/ 40353 w 78076"/>
                      <a:gd name="connsiteY263" fmla="*/ 142827 h 167878"/>
                      <a:gd name="connsiteX264" fmla="*/ 40068 w 78076"/>
                      <a:gd name="connsiteY264" fmla="*/ 143018 h 167878"/>
                      <a:gd name="connsiteX265" fmla="*/ 39496 w 78076"/>
                      <a:gd name="connsiteY265" fmla="*/ 143494 h 167878"/>
                      <a:gd name="connsiteX266" fmla="*/ 40163 w 78076"/>
                      <a:gd name="connsiteY266" fmla="*/ 143018 h 167878"/>
                      <a:gd name="connsiteX267" fmla="*/ 40163 w 78076"/>
                      <a:gd name="connsiteY267" fmla="*/ 143018 h 167878"/>
                      <a:gd name="connsiteX268" fmla="*/ 40163 w 78076"/>
                      <a:gd name="connsiteY268" fmla="*/ 143018 h 167878"/>
                      <a:gd name="connsiteX269" fmla="*/ 40163 w 78076"/>
                      <a:gd name="connsiteY269" fmla="*/ 143018 h 167878"/>
                      <a:gd name="connsiteX270" fmla="*/ 40258 w 78076"/>
                      <a:gd name="connsiteY270" fmla="*/ 142065 h 167878"/>
                      <a:gd name="connsiteX271" fmla="*/ 40258 w 78076"/>
                      <a:gd name="connsiteY271" fmla="*/ 142065 h 167878"/>
                      <a:gd name="connsiteX272" fmla="*/ 40258 w 78076"/>
                      <a:gd name="connsiteY272" fmla="*/ 142065 h 167878"/>
                      <a:gd name="connsiteX273" fmla="*/ 24351 w 78076"/>
                      <a:gd name="connsiteY273" fmla="*/ 139303 h 167878"/>
                      <a:gd name="connsiteX274" fmla="*/ 24351 w 78076"/>
                      <a:gd name="connsiteY274" fmla="*/ 139303 h 167878"/>
                      <a:gd name="connsiteX275" fmla="*/ 24161 w 78076"/>
                      <a:gd name="connsiteY275" fmla="*/ 139303 h 167878"/>
                      <a:gd name="connsiteX276" fmla="*/ 23970 w 78076"/>
                      <a:gd name="connsiteY276" fmla="*/ 139113 h 167878"/>
                      <a:gd name="connsiteX277" fmla="*/ 23780 w 78076"/>
                      <a:gd name="connsiteY277" fmla="*/ 137874 h 167878"/>
                      <a:gd name="connsiteX278" fmla="*/ 24827 w 78076"/>
                      <a:gd name="connsiteY278" fmla="*/ 137208 h 167878"/>
                      <a:gd name="connsiteX279" fmla="*/ 25209 w 78076"/>
                      <a:gd name="connsiteY279" fmla="*/ 137589 h 167878"/>
                      <a:gd name="connsiteX280" fmla="*/ 25209 w 78076"/>
                      <a:gd name="connsiteY280" fmla="*/ 137684 h 167878"/>
                      <a:gd name="connsiteX281" fmla="*/ 25304 w 78076"/>
                      <a:gd name="connsiteY281" fmla="*/ 138446 h 167878"/>
                      <a:gd name="connsiteX282" fmla="*/ 25018 w 78076"/>
                      <a:gd name="connsiteY282" fmla="*/ 138922 h 167878"/>
                      <a:gd name="connsiteX283" fmla="*/ 24351 w 78076"/>
                      <a:gd name="connsiteY283" fmla="*/ 139303 h 167878"/>
                      <a:gd name="connsiteX284" fmla="*/ 24542 w 78076"/>
                      <a:gd name="connsiteY284" fmla="*/ 138732 h 167878"/>
                      <a:gd name="connsiteX285" fmla="*/ 24542 w 78076"/>
                      <a:gd name="connsiteY285" fmla="*/ 138732 h 167878"/>
                      <a:gd name="connsiteX286" fmla="*/ 24542 w 78076"/>
                      <a:gd name="connsiteY286" fmla="*/ 138732 h 167878"/>
                      <a:gd name="connsiteX287" fmla="*/ 24637 w 78076"/>
                      <a:gd name="connsiteY287" fmla="*/ 137874 h 167878"/>
                      <a:gd name="connsiteX288" fmla="*/ 24351 w 78076"/>
                      <a:gd name="connsiteY288" fmla="*/ 138160 h 167878"/>
                      <a:gd name="connsiteX289" fmla="*/ 24351 w 78076"/>
                      <a:gd name="connsiteY289" fmla="*/ 138446 h 167878"/>
                      <a:gd name="connsiteX290" fmla="*/ 24446 w 78076"/>
                      <a:gd name="connsiteY290" fmla="*/ 138351 h 167878"/>
                      <a:gd name="connsiteX291" fmla="*/ 24446 w 78076"/>
                      <a:gd name="connsiteY291" fmla="*/ 138351 h 167878"/>
                      <a:gd name="connsiteX292" fmla="*/ 24637 w 78076"/>
                      <a:gd name="connsiteY292" fmla="*/ 138065 h 167878"/>
                      <a:gd name="connsiteX293" fmla="*/ 24637 w 78076"/>
                      <a:gd name="connsiteY293" fmla="*/ 137874 h 167878"/>
                      <a:gd name="connsiteX294" fmla="*/ 24827 w 78076"/>
                      <a:gd name="connsiteY294" fmla="*/ 133588 h 167878"/>
                      <a:gd name="connsiteX295" fmla="*/ 24637 w 78076"/>
                      <a:gd name="connsiteY295" fmla="*/ 133588 h 167878"/>
                      <a:gd name="connsiteX296" fmla="*/ 24256 w 78076"/>
                      <a:gd name="connsiteY296" fmla="*/ 133398 h 167878"/>
                      <a:gd name="connsiteX297" fmla="*/ 24161 w 78076"/>
                      <a:gd name="connsiteY297" fmla="*/ 133398 h 167878"/>
                      <a:gd name="connsiteX298" fmla="*/ 23685 w 78076"/>
                      <a:gd name="connsiteY298" fmla="*/ 132445 h 167878"/>
                      <a:gd name="connsiteX299" fmla="*/ 24446 w 78076"/>
                      <a:gd name="connsiteY299" fmla="*/ 131778 h 167878"/>
                      <a:gd name="connsiteX300" fmla="*/ 25113 w 78076"/>
                      <a:gd name="connsiteY300" fmla="*/ 131969 h 167878"/>
                      <a:gd name="connsiteX301" fmla="*/ 25685 w 78076"/>
                      <a:gd name="connsiteY301" fmla="*/ 133017 h 167878"/>
                      <a:gd name="connsiteX302" fmla="*/ 25494 w 78076"/>
                      <a:gd name="connsiteY302" fmla="*/ 133398 h 167878"/>
                      <a:gd name="connsiteX303" fmla="*/ 24827 w 78076"/>
                      <a:gd name="connsiteY303" fmla="*/ 133588 h 167878"/>
                      <a:gd name="connsiteX304" fmla="*/ 24542 w 78076"/>
                      <a:gd name="connsiteY304" fmla="*/ 132826 h 167878"/>
                      <a:gd name="connsiteX305" fmla="*/ 24827 w 78076"/>
                      <a:gd name="connsiteY305" fmla="*/ 132921 h 167878"/>
                      <a:gd name="connsiteX306" fmla="*/ 25018 w 78076"/>
                      <a:gd name="connsiteY306" fmla="*/ 132826 h 167878"/>
                      <a:gd name="connsiteX307" fmla="*/ 24637 w 78076"/>
                      <a:gd name="connsiteY307" fmla="*/ 132255 h 167878"/>
                      <a:gd name="connsiteX308" fmla="*/ 24351 w 78076"/>
                      <a:gd name="connsiteY308" fmla="*/ 132445 h 167878"/>
                      <a:gd name="connsiteX309" fmla="*/ 24542 w 78076"/>
                      <a:gd name="connsiteY309" fmla="*/ 132826 h 167878"/>
                      <a:gd name="connsiteX310" fmla="*/ 43020 w 78076"/>
                      <a:gd name="connsiteY310" fmla="*/ 128730 h 167878"/>
                      <a:gd name="connsiteX311" fmla="*/ 42830 w 78076"/>
                      <a:gd name="connsiteY311" fmla="*/ 128730 h 167878"/>
                      <a:gd name="connsiteX312" fmla="*/ 42735 w 78076"/>
                      <a:gd name="connsiteY312" fmla="*/ 127302 h 167878"/>
                      <a:gd name="connsiteX313" fmla="*/ 44259 w 78076"/>
                      <a:gd name="connsiteY313" fmla="*/ 125492 h 167878"/>
                      <a:gd name="connsiteX314" fmla="*/ 44544 w 78076"/>
                      <a:gd name="connsiteY314" fmla="*/ 125492 h 167878"/>
                      <a:gd name="connsiteX315" fmla="*/ 44640 w 78076"/>
                      <a:gd name="connsiteY315" fmla="*/ 125778 h 167878"/>
                      <a:gd name="connsiteX316" fmla="*/ 44354 w 78076"/>
                      <a:gd name="connsiteY316" fmla="*/ 126921 h 167878"/>
                      <a:gd name="connsiteX317" fmla="*/ 44259 w 78076"/>
                      <a:gd name="connsiteY317" fmla="*/ 127016 h 167878"/>
                      <a:gd name="connsiteX318" fmla="*/ 43973 w 78076"/>
                      <a:gd name="connsiteY318" fmla="*/ 127111 h 167878"/>
                      <a:gd name="connsiteX319" fmla="*/ 44259 w 78076"/>
                      <a:gd name="connsiteY319" fmla="*/ 127492 h 167878"/>
                      <a:gd name="connsiteX320" fmla="*/ 44068 w 78076"/>
                      <a:gd name="connsiteY320" fmla="*/ 127968 h 167878"/>
                      <a:gd name="connsiteX321" fmla="*/ 43592 w 78076"/>
                      <a:gd name="connsiteY321" fmla="*/ 128349 h 167878"/>
                      <a:gd name="connsiteX322" fmla="*/ 43020 w 78076"/>
                      <a:gd name="connsiteY322" fmla="*/ 128730 h 167878"/>
                      <a:gd name="connsiteX323" fmla="*/ 43306 w 78076"/>
                      <a:gd name="connsiteY323" fmla="*/ 127492 h 167878"/>
                      <a:gd name="connsiteX324" fmla="*/ 43306 w 78076"/>
                      <a:gd name="connsiteY324" fmla="*/ 127492 h 167878"/>
                      <a:gd name="connsiteX325" fmla="*/ 43116 w 78076"/>
                      <a:gd name="connsiteY325" fmla="*/ 127968 h 167878"/>
                      <a:gd name="connsiteX326" fmla="*/ 43116 w 78076"/>
                      <a:gd name="connsiteY326" fmla="*/ 127968 h 167878"/>
                      <a:gd name="connsiteX327" fmla="*/ 43211 w 78076"/>
                      <a:gd name="connsiteY327" fmla="*/ 127873 h 167878"/>
                      <a:gd name="connsiteX328" fmla="*/ 43496 w 78076"/>
                      <a:gd name="connsiteY328" fmla="*/ 127587 h 167878"/>
                      <a:gd name="connsiteX329" fmla="*/ 43306 w 78076"/>
                      <a:gd name="connsiteY329" fmla="*/ 127492 h 167878"/>
                      <a:gd name="connsiteX330" fmla="*/ 52641 w 78076"/>
                      <a:gd name="connsiteY330" fmla="*/ 123873 h 167878"/>
                      <a:gd name="connsiteX331" fmla="*/ 52355 w 78076"/>
                      <a:gd name="connsiteY331" fmla="*/ 123777 h 167878"/>
                      <a:gd name="connsiteX332" fmla="*/ 52260 w 78076"/>
                      <a:gd name="connsiteY332" fmla="*/ 123015 h 167878"/>
                      <a:gd name="connsiteX333" fmla="*/ 52831 w 78076"/>
                      <a:gd name="connsiteY333" fmla="*/ 122253 h 167878"/>
                      <a:gd name="connsiteX334" fmla="*/ 52831 w 78076"/>
                      <a:gd name="connsiteY334" fmla="*/ 122253 h 167878"/>
                      <a:gd name="connsiteX335" fmla="*/ 53784 w 78076"/>
                      <a:gd name="connsiteY335" fmla="*/ 121777 h 167878"/>
                      <a:gd name="connsiteX336" fmla="*/ 54641 w 78076"/>
                      <a:gd name="connsiteY336" fmla="*/ 122158 h 167878"/>
                      <a:gd name="connsiteX337" fmla="*/ 54641 w 78076"/>
                      <a:gd name="connsiteY337" fmla="*/ 122634 h 167878"/>
                      <a:gd name="connsiteX338" fmla="*/ 53879 w 78076"/>
                      <a:gd name="connsiteY338" fmla="*/ 123396 h 167878"/>
                      <a:gd name="connsiteX339" fmla="*/ 53593 w 78076"/>
                      <a:gd name="connsiteY339" fmla="*/ 123492 h 167878"/>
                      <a:gd name="connsiteX340" fmla="*/ 52641 w 78076"/>
                      <a:gd name="connsiteY340" fmla="*/ 123873 h 167878"/>
                      <a:gd name="connsiteX341" fmla="*/ 52831 w 78076"/>
                      <a:gd name="connsiteY341" fmla="*/ 123301 h 167878"/>
                      <a:gd name="connsiteX342" fmla="*/ 52831 w 78076"/>
                      <a:gd name="connsiteY342" fmla="*/ 123301 h 167878"/>
                      <a:gd name="connsiteX343" fmla="*/ 52831 w 78076"/>
                      <a:gd name="connsiteY343" fmla="*/ 123301 h 167878"/>
                      <a:gd name="connsiteX344" fmla="*/ 53307 w 78076"/>
                      <a:gd name="connsiteY344" fmla="*/ 122634 h 167878"/>
                      <a:gd name="connsiteX345" fmla="*/ 52926 w 78076"/>
                      <a:gd name="connsiteY345" fmla="*/ 123206 h 167878"/>
                      <a:gd name="connsiteX346" fmla="*/ 53307 w 78076"/>
                      <a:gd name="connsiteY346" fmla="*/ 123015 h 167878"/>
                      <a:gd name="connsiteX347" fmla="*/ 53593 w 78076"/>
                      <a:gd name="connsiteY347" fmla="*/ 122825 h 167878"/>
                      <a:gd name="connsiteX348" fmla="*/ 54069 w 78076"/>
                      <a:gd name="connsiteY348" fmla="*/ 122444 h 167878"/>
                      <a:gd name="connsiteX349" fmla="*/ 53879 w 78076"/>
                      <a:gd name="connsiteY349" fmla="*/ 122444 h 167878"/>
                      <a:gd name="connsiteX350" fmla="*/ 53307 w 78076"/>
                      <a:gd name="connsiteY350" fmla="*/ 122634 h 167878"/>
                      <a:gd name="connsiteX351" fmla="*/ 41306 w 78076"/>
                      <a:gd name="connsiteY351" fmla="*/ 122539 h 167878"/>
                      <a:gd name="connsiteX352" fmla="*/ 41306 w 78076"/>
                      <a:gd name="connsiteY352" fmla="*/ 122539 h 167878"/>
                      <a:gd name="connsiteX353" fmla="*/ 41210 w 78076"/>
                      <a:gd name="connsiteY353" fmla="*/ 122539 h 167878"/>
                      <a:gd name="connsiteX354" fmla="*/ 40829 w 78076"/>
                      <a:gd name="connsiteY354" fmla="*/ 122444 h 167878"/>
                      <a:gd name="connsiteX355" fmla="*/ 40639 w 78076"/>
                      <a:gd name="connsiteY355" fmla="*/ 121968 h 167878"/>
                      <a:gd name="connsiteX356" fmla="*/ 40544 w 78076"/>
                      <a:gd name="connsiteY356" fmla="*/ 121587 h 167878"/>
                      <a:gd name="connsiteX357" fmla="*/ 40449 w 78076"/>
                      <a:gd name="connsiteY357" fmla="*/ 121206 h 167878"/>
                      <a:gd name="connsiteX358" fmla="*/ 40258 w 78076"/>
                      <a:gd name="connsiteY358" fmla="*/ 120348 h 167878"/>
                      <a:gd name="connsiteX359" fmla="*/ 40258 w 78076"/>
                      <a:gd name="connsiteY359" fmla="*/ 120348 h 167878"/>
                      <a:gd name="connsiteX360" fmla="*/ 40639 w 78076"/>
                      <a:gd name="connsiteY360" fmla="*/ 119491 h 167878"/>
                      <a:gd name="connsiteX361" fmla="*/ 41687 w 78076"/>
                      <a:gd name="connsiteY361" fmla="*/ 119872 h 167878"/>
                      <a:gd name="connsiteX362" fmla="*/ 41877 w 78076"/>
                      <a:gd name="connsiteY362" fmla="*/ 120158 h 167878"/>
                      <a:gd name="connsiteX363" fmla="*/ 42258 w 78076"/>
                      <a:gd name="connsiteY363" fmla="*/ 121110 h 167878"/>
                      <a:gd name="connsiteX364" fmla="*/ 41306 w 78076"/>
                      <a:gd name="connsiteY364" fmla="*/ 122539 h 167878"/>
                      <a:gd name="connsiteX365" fmla="*/ 40925 w 78076"/>
                      <a:gd name="connsiteY365" fmla="*/ 120253 h 167878"/>
                      <a:gd name="connsiteX366" fmla="*/ 41115 w 78076"/>
                      <a:gd name="connsiteY366" fmla="*/ 121015 h 167878"/>
                      <a:gd name="connsiteX367" fmla="*/ 41210 w 78076"/>
                      <a:gd name="connsiteY367" fmla="*/ 121301 h 167878"/>
                      <a:gd name="connsiteX368" fmla="*/ 41306 w 78076"/>
                      <a:gd name="connsiteY368" fmla="*/ 121682 h 167878"/>
                      <a:gd name="connsiteX369" fmla="*/ 41687 w 78076"/>
                      <a:gd name="connsiteY369" fmla="*/ 120825 h 167878"/>
                      <a:gd name="connsiteX370" fmla="*/ 41401 w 78076"/>
                      <a:gd name="connsiteY370" fmla="*/ 120444 h 167878"/>
                      <a:gd name="connsiteX371" fmla="*/ 41210 w 78076"/>
                      <a:gd name="connsiteY371" fmla="*/ 120063 h 167878"/>
                      <a:gd name="connsiteX372" fmla="*/ 41020 w 78076"/>
                      <a:gd name="connsiteY372" fmla="*/ 119967 h 167878"/>
                      <a:gd name="connsiteX373" fmla="*/ 41020 w 78076"/>
                      <a:gd name="connsiteY373" fmla="*/ 119967 h 167878"/>
                      <a:gd name="connsiteX374" fmla="*/ 40925 w 78076"/>
                      <a:gd name="connsiteY374" fmla="*/ 120253 h 167878"/>
                      <a:gd name="connsiteX375" fmla="*/ 53021 w 78076"/>
                      <a:gd name="connsiteY375" fmla="*/ 121777 h 167878"/>
                      <a:gd name="connsiteX376" fmla="*/ 52355 w 78076"/>
                      <a:gd name="connsiteY376" fmla="*/ 121396 h 167878"/>
                      <a:gd name="connsiteX377" fmla="*/ 52355 w 78076"/>
                      <a:gd name="connsiteY377" fmla="*/ 121396 h 167878"/>
                      <a:gd name="connsiteX378" fmla="*/ 52164 w 78076"/>
                      <a:gd name="connsiteY378" fmla="*/ 121015 h 167878"/>
                      <a:gd name="connsiteX379" fmla="*/ 52450 w 78076"/>
                      <a:gd name="connsiteY379" fmla="*/ 120634 h 167878"/>
                      <a:gd name="connsiteX380" fmla="*/ 52641 w 78076"/>
                      <a:gd name="connsiteY380" fmla="*/ 120444 h 167878"/>
                      <a:gd name="connsiteX381" fmla="*/ 52641 w 78076"/>
                      <a:gd name="connsiteY381" fmla="*/ 120444 h 167878"/>
                      <a:gd name="connsiteX382" fmla="*/ 52641 w 78076"/>
                      <a:gd name="connsiteY382" fmla="*/ 120444 h 167878"/>
                      <a:gd name="connsiteX383" fmla="*/ 52069 w 78076"/>
                      <a:gd name="connsiteY383" fmla="*/ 120063 h 167878"/>
                      <a:gd name="connsiteX384" fmla="*/ 52069 w 78076"/>
                      <a:gd name="connsiteY384" fmla="*/ 119872 h 167878"/>
                      <a:gd name="connsiteX385" fmla="*/ 52260 w 78076"/>
                      <a:gd name="connsiteY385" fmla="*/ 119682 h 167878"/>
                      <a:gd name="connsiteX386" fmla="*/ 53307 w 78076"/>
                      <a:gd name="connsiteY386" fmla="*/ 119301 h 167878"/>
                      <a:gd name="connsiteX387" fmla="*/ 53498 w 78076"/>
                      <a:gd name="connsiteY387" fmla="*/ 119491 h 167878"/>
                      <a:gd name="connsiteX388" fmla="*/ 53593 w 78076"/>
                      <a:gd name="connsiteY388" fmla="*/ 119682 h 167878"/>
                      <a:gd name="connsiteX389" fmla="*/ 54165 w 78076"/>
                      <a:gd name="connsiteY389" fmla="*/ 119777 h 167878"/>
                      <a:gd name="connsiteX390" fmla="*/ 54355 w 78076"/>
                      <a:gd name="connsiteY390" fmla="*/ 120253 h 167878"/>
                      <a:gd name="connsiteX391" fmla="*/ 53974 w 78076"/>
                      <a:gd name="connsiteY391" fmla="*/ 121206 h 167878"/>
                      <a:gd name="connsiteX392" fmla="*/ 53784 w 78076"/>
                      <a:gd name="connsiteY392" fmla="*/ 121396 h 167878"/>
                      <a:gd name="connsiteX393" fmla="*/ 53021 w 78076"/>
                      <a:gd name="connsiteY393" fmla="*/ 121777 h 167878"/>
                      <a:gd name="connsiteX394" fmla="*/ 52926 w 78076"/>
                      <a:gd name="connsiteY394" fmla="*/ 121015 h 167878"/>
                      <a:gd name="connsiteX395" fmla="*/ 53021 w 78076"/>
                      <a:gd name="connsiteY395" fmla="*/ 121110 h 167878"/>
                      <a:gd name="connsiteX396" fmla="*/ 53117 w 78076"/>
                      <a:gd name="connsiteY396" fmla="*/ 120920 h 167878"/>
                      <a:gd name="connsiteX397" fmla="*/ 53307 w 78076"/>
                      <a:gd name="connsiteY397" fmla="*/ 120634 h 167878"/>
                      <a:gd name="connsiteX398" fmla="*/ 53498 w 78076"/>
                      <a:gd name="connsiteY398" fmla="*/ 120158 h 167878"/>
                      <a:gd name="connsiteX399" fmla="*/ 53498 w 78076"/>
                      <a:gd name="connsiteY399" fmla="*/ 120158 h 167878"/>
                      <a:gd name="connsiteX400" fmla="*/ 53212 w 78076"/>
                      <a:gd name="connsiteY400" fmla="*/ 120158 h 167878"/>
                      <a:gd name="connsiteX401" fmla="*/ 53212 w 78076"/>
                      <a:gd name="connsiteY401" fmla="*/ 120158 h 167878"/>
                      <a:gd name="connsiteX402" fmla="*/ 52926 w 78076"/>
                      <a:gd name="connsiteY402" fmla="*/ 121015 h 167878"/>
                      <a:gd name="connsiteX403" fmla="*/ 47402 w 78076"/>
                      <a:gd name="connsiteY403" fmla="*/ 112347 h 167878"/>
                      <a:gd name="connsiteX404" fmla="*/ 47307 w 78076"/>
                      <a:gd name="connsiteY404" fmla="*/ 112347 h 167878"/>
                      <a:gd name="connsiteX405" fmla="*/ 46068 w 78076"/>
                      <a:gd name="connsiteY405" fmla="*/ 112157 h 167878"/>
                      <a:gd name="connsiteX406" fmla="*/ 45687 w 78076"/>
                      <a:gd name="connsiteY406" fmla="*/ 111204 h 167878"/>
                      <a:gd name="connsiteX407" fmla="*/ 45878 w 78076"/>
                      <a:gd name="connsiteY407" fmla="*/ 110633 h 167878"/>
                      <a:gd name="connsiteX408" fmla="*/ 46354 w 78076"/>
                      <a:gd name="connsiteY408" fmla="*/ 110538 h 167878"/>
                      <a:gd name="connsiteX409" fmla="*/ 46640 w 78076"/>
                      <a:gd name="connsiteY409" fmla="*/ 110633 h 167878"/>
                      <a:gd name="connsiteX410" fmla="*/ 47021 w 78076"/>
                      <a:gd name="connsiteY410" fmla="*/ 110728 h 167878"/>
                      <a:gd name="connsiteX411" fmla="*/ 47021 w 78076"/>
                      <a:gd name="connsiteY411" fmla="*/ 110728 h 167878"/>
                      <a:gd name="connsiteX412" fmla="*/ 47687 w 78076"/>
                      <a:gd name="connsiteY412" fmla="*/ 110633 h 167878"/>
                      <a:gd name="connsiteX413" fmla="*/ 47973 w 78076"/>
                      <a:gd name="connsiteY413" fmla="*/ 111014 h 167878"/>
                      <a:gd name="connsiteX414" fmla="*/ 47973 w 78076"/>
                      <a:gd name="connsiteY414" fmla="*/ 111966 h 167878"/>
                      <a:gd name="connsiteX415" fmla="*/ 47783 w 78076"/>
                      <a:gd name="connsiteY415" fmla="*/ 112252 h 167878"/>
                      <a:gd name="connsiteX416" fmla="*/ 47402 w 78076"/>
                      <a:gd name="connsiteY416" fmla="*/ 112347 h 167878"/>
                      <a:gd name="connsiteX417" fmla="*/ 46354 w 78076"/>
                      <a:gd name="connsiteY417" fmla="*/ 111204 h 167878"/>
                      <a:gd name="connsiteX418" fmla="*/ 46354 w 78076"/>
                      <a:gd name="connsiteY418" fmla="*/ 111490 h 167878"/>
                      <a:gd name="connsiteX419" fmla="*/ 47307 w 78076"/>
                      <a:gd name="connsiteY419" fmla="*/ 111585 h 167878"/>
                      <a:gd name="connsiteX420" fmla="*/ 47307 w 78076"/>
                      <a:gd name="connsiteY420" fmla="*/ 111300 h 167878"/>
                      <a:gd name="connsiteX421" fmla="*/ 46449 w 78076"/>
                      <a:gd name="connsiteY421" fmla="*/ 111204 h 167878"/>
                      <a:gd name="connsiteX422" fmla="*/ 46354 w 78076"/>
                      <a:gd name="connsiteY422" fmla="*/ 111204 h 167878"/>
                      <a:gd name="connsiteX423" fmla="*/ 46354 w 78076"/>
                      <a:gd name="connsiteY423" fmla="*/ 111109 h 167878"/>
                      <a:gd name="connsiteX424" fmla="*/ 46354 w 78076"/>
                      <a:gd name="connsiteY424" fmla="*/ 111109 h 167878"/>
                      <a:gd name="connsiteX425" fmla="*/ 46354 w 78076"/>
                      <a:gd name="connsiteY425" fmla="*/ 111109 h 167878"/>
                      <a:gd name="connsiteX426" fmla="*/ 41210 w 78076"/>
                      <a:gd name="connsiteY426" fmla="*/ 111871 h 167878"/>
                      <a:gd name="connsiteX427" fmla="*/ 40829 w 78076"/>
                      <a:gd name="connsiteY427" fmla="*/ 111776 h 167878"/>
                      <a:gd name="connsiteX428" fmla="*/ 40734 w 78076"/>
                      <a:gd name="connsiteY428" fmla="*/ 111681 h 167878"/>
                      <a:gd name="connsiteX429" fmla="*/ 40734 w 78076"/>
                      <a:gd name="connsiteY429" fmla="*/ 111490 h 167878"/>
                      <a:gd name="connsiteX430" fmla="*/ 41210 w 78076"/>
                      <a:gd name="connsiteY430" fmla="*/ 110728 h 167878"/>
                      <a:gd name="connsiteX431" fmla="*/ 42353 w 78076"/>
                      <a:gd name="connsiteY431" fmla="*/ 110442 h 167878"/>
                      <a:gd name="connsiteX432" fmla="*/ 42544 w 78076"/>
                      <a:gd name="connsiteY432" fmla="*/ 110919 h 167878"/>
                      <a:gd name="connsiteX433" fmla="*/ 41877 w 78076"/>
                      <a:gd name="connsiteY433" fmla="*/ 111681 h 167878"/>
                      <a:gd name="connsiteX434" fmla="*/ 41496 w 78076"/>
                      <a:gd name="connsiteY434" fmla="*/ 111871 h 167878"/>
                      <a:gd name="connsiteX435" fmla="*/ 41401 w 78076"/>
                      <a:gd name="connsiteY435" fmla="*/ 111871 h 167878"/>
                      <a:gd name="connsiteX436" fmla="*/ 41210 w 78076"/>
                      <a:gd name="connsiteY436" fmla="*/ 111871 h 167878"/>
                      <a:gd name="connsiteX437" fmla="*/ 52831 w 78076"/>
                      <a:gd name="connsiteY437" fmla="*/ 110252 h 167878"/>
                      <a:gd name="connsiteX438" fmla="*/ 52260 w 78076"/>
                      <a:gd name="connsiteY438" fmla="*/ 109585 h 167878"/>
                      <a:gd name="connsiteX439" fmla="*/ 52545 w 78076"/>
                      <a:gd name="connsiteY439" fmla="*/ 109395 h 167878"/>
                      <a:gd name="connsiteX440" fmla="*/ 52260 w 78076"/>
                      <a:gd name="connsiteY440" fmla="*/ 109490 h 167878"/>
                      <a:gd name="connsiteX441" fmla="*/ 52545 w 78076"/>
                      <a:gd name="connsiteY441" fmla="*/ 109395 h 167878"/>
                      <a:gd name="connsiteX442" fmla="*/ 52260 w 78076"/>
                      <a:gd name="connsiteY442" fmla="*/ 109490 h 167878"/>
                      <a:gd name="connsiteX443" fmla="*/ 52260 w 78076"/>
                      <a:gd name="connsiteY443" fmla="*/ 109109 h 167878"/>
                      <a:gd name="connsiteX444" fmla="*/ 52641 w 78076"/>
                      <a:gd name="connsiteY444" fmla="*/ 108823 h 167878"/>
                      <a:gd name="connsiteX445" fmla="*/ 53593 w 78076"/>
                      <a:gd name="connsiteY445" fmla="*/ 108823 h 167878"/>
                      <a:gd name="connsiteX446" fmla="*/ 53784 w 78076"/>
                      <a:gd name="connsiteY446" fmla="*/ 109204 h 167878"/>
                      <a:gd name="connsiteX447" fmla="*/ 52831 w 78076"/>
                      <a:gd name="connsiteY447" fmla="*/ 110252 h 167878"/>
                      <a:gd name="connsiteX448" fmla="*/ 52926 w 78076"/>
                      <a:gd name="connsiteY448" fmla="*/ 109395 h 167878"/>
                      <a:gd name="connsiteX449" fmla="*/ 52926 w 78076"/>
                      <a:gd name="connsiteY449" fmla="*/ 109395 h 167878"/>
                      <a:gd name="connsiteX450" fmla="*/ 52926 w 78076"/>
                      <a:gd name="connsiteY450" fmla="*/ 109395 h 167878"/>
                      <a:gd name="connsiteX451" fmla="*/ 52926 w 78076"/>
                      <a:gd name="connsiteY451" fmla="*/ 109395 h 167878"/>
                      <a:gd name="connsiteX452" fmla="*/ 52831 w 78076"/>
                      <a:gd name="connsiteY452" fmla="*/ 109299 h 167878"/>
                      <a:gd name="connsiteX453" fmla="*/ 52545 w 78076"/>
                      <a:gd name="connsiteY453" fmla="*/ 109490 h 167878"/>
                      <a:gd name="connsiteX454" fmla="*/ 52831 w 78076"/>
                      <a:gd name="connsiteY454" fmla="*/ 109299 h 167878"/>
                      <a:gd name="connsiteX455" fmla="*/ 52831 w 78076"/>
                      <a:gd name="connsiteY455" fmla="*/ 109299 h 167878"/>
                      <a:gd name="connsiteX456" fmla="*/ 49593 w 78076"/>
                      <a:gd name="connsiteY456" fmla="*/ 109680 h 167878"/>
                      <a:gd name="connsiteX457" fmla="*/ 49116 w 78076"/>
                      <a:gd name="connsiteY457" fmla="*/ 109490 h 167878"/>
                      <a:gd name="connsiteX458" fmla="*/ 49021 w 78076"/>
                      <a:gd name="connsiteY458" fmla="*/ 109014 h 167878"/>
                      <a:gd name="connsiteX459" fmla="*/ 49307 w 78076"/>
                      <a:gd name="connsiteY459" fmla="*/ 107775 h 167878"/>
                      <a:gd name="connsiteX460" fmla="*/ 49783 w 78076"/>
                      <a:gd name="connsiteY460" fmla="*/ 107680 h 167878"/>
                      <a:gd name="connsiteX461" fmla="*/ 50164 w 78076"/>
                      <a:gd name="connsiteY461" fmla="*/ 107585 h 167878"/>
                      <a:gd name="connsiteX462" fmla="*/ 50450 w 78076"/>
                      <a:gd name="connsiteY462" fmla="*/ 107299 h 167878"/>
                      <a:gd name="connsiteX463" fmla="*/ 51212 w 78076"/>
                      <a:gd name="connsiteY463" fmla="*/ 106823 h 167878"/>
                      <a:gd name="connsiteX464" fmla="*/ 51878 w 78076"/>
                      <a:gd name="connsiteY464" fmla="*/ 107109 h 167878"/>
                      <a:gd name="connsiteX465" fmla="*/ 51783 w 78076"/>
                      <a:gd name="connsiteY465" fmla="*/ 107585 h 167878"/>
                      <a:gd name="connsiteX466" fmla="*/ 51307 w 78076"/>
                      <a:gd name="connsiteY466" fmla="*/ 107966 h 167878"/>
                      <a:gd name="connsiteX467" fmla="*/ 50831 w 78076"/>
                      <a:gd name="connsiteY467" fmla="*/ 108252 h 167878"/>
                      <a:gd name="connsiteX468" fmla="*/ 50450 w 78076"/>
                      <a:gd name="connsiteY468" fmla="*/ 108537 h 167878"/>
                      <a:gd name="connsiteX469" fmla="*/ 50545 w 78076"/>
                      <a:gd name="connsiteY469" fmla="*/ 109204 h 167878"/>
                      <a:gd name="connsiteX470" fmla="*/ 50069 w 78076"/>
                      <a:gd name="connsiteY470" fmla="*/ 109490 h 167878"/>
                      <a:gd name="connsiteX471" fmla="*/ 49878 w 78076"/>
                      <a:gd name="connsiteY471" fmla="*/ 109490 h 167878"/>
                      <a:gd name="connsiteX472" fmla="*/ 49593 w 78076"/>
                      <a:gd name="connsiteY472" fmla="*/ 109680 h 167878"/>
                      <a:gd name="connsiteX473" fmla="*/ 49688 w 78076"/>
                      <a:gd name="connsiteY473" fmla="*/ 108442 h 167878"/>
                      <a:gd name="connsiteX474" fmla="*/ 49688 w 78076"/>
                      <a:gd name="connsiteY474" fmla="*/ 109014 h 167878"/>
                      <a:gd name="connsiteX475" fmla="*/ 49688 w 78076"/>
                      <a:gd name="connsiteY475" fmla="*/ 109109 h 167878"/>
                      <a:gd name="connsiteX476" fmla="*/ 49878 w 78076"/>
                      <a:gd name="connsiteY476" fmla="*/ 109109 h 167878"/>
                      <a:gd name="connsiteX477" fmla="*/ 49974 w 78076"/>
                      <a:gd name="connsiteY477" fmla="*/ 109109 h 167878"/>
                      <a:gd name="connsiteX478" fmla="*/ 49974 w 78076"/>
                      <a:gd name="connsiteY478" fmla="*/ 109109 h 167878"/>
                      <a:gd name="connsiteX479" fmla="*/ 49974 w 78076"/>
                      <a:gd name="connsiteY479" fmla="*/ 108442 h 167878"/>
                      <a:gd name="connsiteX480" fmla="*/ 49878 w 78076"/>
                      <a:gd name="connsiteY480" fmla="*/ 108442 h 167878"/>
                      <a:gd name="connsiteX481" fmla="*/ 49688 w 78076"/>
                      <a:gd name="connsiteY481" fmla="*/ 108442 h 167878"/>
                      <a:gd name="connsiteX482" fmla="*/ 49021 w 78076"/>
                      <a:gd name="connsiteY482" fmla="*/ 107299 h 167878"/>
                      <a:gd name="connsiteX483" fmla="*/ 49021 w 78076"/>
                      <a:gd name="connsiteY483" fmla="*/ 107299 h 167878"/>
                      <a:gd name="connsiteX484" fmla="*/ 48640 w 78076"/>
                      <a:gd name="connsiteY484" fmla="*/ 107013 h 167878"/>
                      <a:gd name="connsiteX485" fmla="*/ 48640 w 78076"/>
                      <a:gd name="connsiteY485" fmla="*/ 106251 h 167878"/>
                      <a:gd name="connsiteX486" fmla="*/ 48831 w 78076"/>
                      <a:gd name="connsiteY486" fmla="*/ 105013 h 167878"/>
                      <a:gd name="connsiteX487" fmla="*/ 49688 w 78076"/>
                      <a:gd name="connsiteY487" fmla="*/ 104823 h 167878"/>
                      <a:gd name="connsiteX488" fmla="*/ 50069 w 78076"/>
                      <a:gd name="connsiteY488" fmla="*/ 105299 h 167878"/>
                      <a:gd name="connsiteX489" fmla="*/ 49878 w 78076"/>
                      <a:gd name="connsiteY489" fmla="*/ 106632 h 167878"/>
                      <a:gd name="connsiteX490" fmla="*/ 49021 w 78076"/>
                      <a:gd name="connsiteY490" fmla="*/ 107299 h 167878"/>
                      <a:gd name="connsiteX491" fmla="*/ 49497 w 78076"/>
                      <a:gd name="connsiteY491" fmla="*/ 105394 h 167878"/>
                      <a:gd name="connsiteX492" fmla="*/ 49307 w 78076"/>
                      <a:gd name="connsiteY492" fmla="*/ 105489 h 167878"/>
                      <a:gd name="connsiteX493" fmla="*/ 49307 w 78076"/>
                      <a:gd name="connsiteY493" fmla="*/ 106156 h 167878"/>
                      <a:gd name="connsiteX494" fmla="*/ 49307 w 78076"/>
                      <a:gd name="connsiteY494" fmla="*/ 106251 h 167878"/>
                      <a:gd name="connsiteX495" fmla="*/ 49307 w 78076"/>
                      <a:gd name="connsiteY495" fmla="*/ 106347 h 167878"/>
                      <a:gd name="connsiteX496" fmla="*/ 49307 w 78076"/>
                      <a:gd name="connsiteY496" fmla="*/ 106442 h 167878"/>
                      <a:gd name="connsiteX497" fmla="*/ 49307 w 78076"/>
                      <a:gd name="connsiteY497" fmla="*/ 106442 h 167878"/>
                      <a:gd name="connsiteX498" fmla="*/ 49497 w 78076"/>
                      <a:gd name="connsiteY498" fmla="*/ 105394 h 167878"/>
                      <a:gd name="connsiteX499" fmla="*/ 41306 w 78076"/>
                      <a:gd name="connsiteY499" fmla="*/ 103299 h 167878"/>
                      <a:gd name="connsiteX500" fmla="*/ 41115 w 78076"/>
                      <a:gd name="connsiteY500" fmla="*/ 103299 h 167878"/>
                      <a:gd name="connsiteX501" fmla="*/ 40639 w 78076"/>
                      <a:gd name="connsiteY501" fmla="*/ 103108 h 167878"/>
                      <a:gd name="connsiteX502" fmla="*/ 40639 w 78076"/>
                      <a:gd name="connsiteY502" fmla="*/ 103108 h 167878"/>
                      <a:gd name="connsiteX503" fmla="*/ 40544 w 78076"/>
                      <a:gd name="connsiteY503" fmla="*/ 102251 h 167878"/>
                      <a:gd name="connsiteX504" fmla="*/ 41496 w 78076"/>
                      <a:gd name="connsiteY504" fmla="*/ 101584 h 167878"/>
                      <a:gd name="connsiteX505" fmla="*/ 41687 w 78076"/>
                      <a:gd name="connsiteY505" fmla="*/ 101584 h 167878"/>
                      <a:gd name="connsiteX506" fmla="*/ 42449 w 78076"/>
                      <a:gd name="connsiteY506" fmla="*/ 101679 h 167878"/>
                      <a:gd name="connsiteX507" fmla="*/ 42639 w 78076"/>
                      <a:gd name="connsiteY507" fmla="*/ 102060 h 167878"/>
                      <a:gd name="connsiteX508" fmla="*/ 42258 w 78076"/>
                      <a:gd name="connsiteY508" fmla="*/ 103108 h 167878"/>
                      <a:gd name="connsiteX509" fmla="*/ 41306 w 78076"/>
                      <a:gd name="connsiteY509" fmla="*/ 103299 h 167878"/>
                      <a:gd name="connsiteX510" fmla="*/ 41020 w 78076"/>
                      <a:gd name="connsiteY510" fmla="*/ 102537 h 167878"/>
                      <a:gd name="connsiteX511" fmla="*/ 41306 w 78076"/>
                      <a:gd name="connsiteY511" fmla="*/ 102632 h 167878"/>
                      <a:gd name="connsiteX512" fmla="*/ 41306 w 78076"/>
                      <a:gd name="connsiteY512" fmla="*/ 102632 h 167878"/>
                      <a:gd name="connsiteX513" fmla="*/ 41877 w 78076"/>
                      <a:gd name="connsiteY513" fmla="*/ 102441 h 167878"/>
                      <a:gd name="connsiteX514" fmla="*/ 41973 w 78076"/>
                      <a:gd name="connsiteY514" fmla="*/ 102060 h 167878"/>
                      <a:gd name="connsiteX515" fmla="*/ 41782 w 78076"/>
                      <a:gd name="connsiteY515" fmla="*/ 102060 h 167878"/>
                      <a:gd name="connsiteX516" fmla="*/ 41496 w 78076"/>
                      <a:gd name="connsiteY516" fmla="*/ 102060 h 167878"/>
                      <a:gd name="connsiteX517" fmla="*/ 41020 w 78076"/>
                      <a:gd name="connsiteY517" fmla="*/ 102537 h 167878"/>
                      <a:gd name="connsiteX518" fmla="*/ 41020 w 78076"/>
                      <a:gd name="connsiteY518" fmla="*/ 102537 h 167878"/>
                      <a:gd name="connsiteX519" fmla="*/ 64452 w 78076"/>
                      <a:gd name="connsiteY519" fmla="*/ 101108 h 167878"/>
                      <a:gd name="connsiteX520" fmla="*/ 64166 w 78076"/>
                      <a:gd name="connsiteY520" fmla="*/ 101013 h 167878"/>
                      <a:gd name="connsiteX521" fmla="*/ 63690 w 78076"/>
                      <a:gd name="connsiteY521" fmla="*/ 100441 h 167878"/>
                      <a:gd name="connsiteX522" fmla="*/ 63690 w 78076"/>
                      <a:gd name="connsiteY522" fmla="*/ 100441 h 167878"/>
                      <a:gd name="connsiteX523" fmla="*/ 63975 w 78076"/>
                      <a:gd name="connsiteY523" fmla="*/ 100346 h 167878"/>
                      <a:gd name="connsiteX524" fmla="*/ 63690 w 78076"/>
                      <a:gd name="connsiteY524" fmla="*/ 100346 h 167878"/>
                      <a:gd name="connsiteX525" fmla="*/ 63975 w 78076"/>
                      <a:gd name="connsiteY525" fmla="*/ 99489 h 167878"/>
                      <a:gd name="connsiteX526" fmla="*/ 64070 w 78076"/>
                      <a:gd name="connsiteY526" fmla="*/ 99489 h 167878"/>
                      <a:gd name="connsiteX527" fmla="*/ 63880 w 78076"/>
                      <a:gd name="connsiteY527" fmla="*/ 99108 h 167878"/>
                      <a:gd name="connsiteX528" fmla="*/ 63880 w 78076"/>
                      <a:gd name="connsiteY528" fmla="*/ 99108 h 167878"/>
                      <a:gd name="connsiteX529" fmla="*/ 64166 w 78076"/>
                      <a:gd name="connsiteY529" fmla="*/ 99108 h 167878"/>
                      <a:gd name="connsiteX530" fmla="*/ 63880 w 78076"/>
                      <a:gd name="connsiteY530" fmla="*/ 99108 h 167878"/>
                      <a:gd name="connsiteX531" fmla="*/ 64166 w 78076"/>
                      <a:gd name="connsiteY531" fmla="*/ 98250 h 167878"/>
                      <a:gd name="connsiteX532" fmla="*/ 64547 w 78076"/>
                      <a:gd name="connsiteY532" fmla="*/ 98250 h 167878"/>
                      <a:gd name="connsiteX533" fmla="*/ 64928 w 78076"/>
                      <a:gd name="connsiteY533" fmla="*/ 98822 h 167878"/>
                      <a:gd name="connsiteX534" fmla="*/ 64833 w 78076"/>
                      <a:gd name="connsiteY534" fmla="*/ 99584 h 167878"/>
                      <a:gd name="connsiteX535" fmla="*/ 64642 w 78076"/>
                      <a:gd name="connsiteY535" fmla="*/ 99679 h 167878"/>
                      <a:gd name="connsiteX536" fmla="*/ 64833 w 78076"/>
                      <a:gd name="connsiteY536" fmla="*/ 100060 h 167878"/>
                      <a:gd name="connsiteX537" fmla="*/ 64737 w 78076"/>
                      <a:gd name="connsiteY537" fmla="*/ 100822 h 167878"/>
                      <a:gd name="connsiteX538" fmla="*/ 64452 w 78076"/>
                      <a:gd name="connsiteY538" fmla="*/ 101108 h 167878"/>
                      <a:gd name="connsiteX539" fmla="*/ 64261 w 78076"/>
                      <a:gd name="connsiteY539" fmla="*/ 100441 h 167878"/>
                      <a:gd name="connsiteX540" fmla="*/ 64070 w 78076"/>
                      <a:gd name="connsiteY540" fmla="*/ 100441 h 167878"/>
                      <a:gd name="connsiteX541" fmla="*/ 64261 w 78076"/>
                      <a:gd name="connsiteY541" fmla="*/ 100441 h 167878"/>
                      <a:gd name="connsiteX542" fmla="*/ 64261 w 78076"/>
                      <a:gd name="connsiteY542" fmla="*/ 100441 h 167878"/>
                      <a:gd name="connsiteX543" fmla="*/ 64356 w 78076"/>
                      <a:gd name="connsiteY543" fmla="*/ 99108 h 167878"/>
                      <a:gd name="connsiteX544" fmla="*/ 64166 w 78076"/>
                      <a:gd name="connsiteY544" fmla="*/ 99108 h 167878"/>
                      <a:gd name="connsiteX545" fmla="*/ 64356 w 78076"/>
                      <a:gd name="connsiteY545" fmla="*/ 99108 h 167878"/>
                      <a:gd name="connsiteX546" fmla="*/ 64356 w 78076"/>
                      <a:gd name="connsiteY546" fmla="*/ 99108 h 167878"/>
                      <a:gd name="connsiteX547" fmla="*/ 65880 w 78076"/>
                      <a:gd name="connsiteY547" fmla="*/ 100822 h 167878"/>
                      <a:gd name="connsiteX548" fmla="*/ 65880 w 78076"/>
                      <a:gd name="connsiteY548" fmla="*/ 100822 h 167878"/>
                      <a:gd name="connsiteX549" fmla="*/ 65118 w 78076"/>
                      <a:gd name="connsiteY549" fmla="*/ 100441 h 167878"/>
                      <a:gd name="connsiteX550" fmla="*/ 65118 w 78076"/>
                      <a:gd name="connsiteY550" fmla="*/ 100346 h 167878"/>
                      <a:gd name="connsiteX551" fmla="*/ 65118 w 78076"/>
                      <a:gd name="connsiteY551" fmla="*/ 99489 h 167878"/>
                      <a:gd name="connsiteX552" fmla="*/ 65499 w 78076"/>
                      <a:gd name="connsiteY552" fmla="*/ 99298 h 167878"/>
                      <a:gd name="connsiteX553" fmla="*/ 66071 w 78076"/>
                      <a:gd name="connsiteY553" fmla="*/ 99679 h 167878"/>
                      <a:gd name="connsiteX554" fmla="*/ 66261 w 78076"/>
                      <a:gd name="connsiteY554" fmla="*/ 100346 h 167878"/>
                      <a:gd name="connsiteX555" fmla="*/ 65880 w 78076"/>
                      <a:gd name="connsiteY555" fmla="*/ 100822 h 167878"/>
                      <a:gd name="connsiteX556" fmla="*/ 65880 w 78076"/>
                      <a:gd name="connsiteY556" fmla="*/ 100822 h 167878"/>
                      <a:gd name="connsiteX557" fmla="*/ 46259 w 78076"/>
                      <a:gd name="connsiteY557" fmla="*/ 93869 h 167878"/>
                      <a:gd name="connsiteX558" fmla="*/ 45306 w 78076"/>
                      <a:gd name="connsiteY558" fmla="*/ 93488 h 167878"/>
                      <a:gd name="connsiteX559" fmla="*/ 44640 w 78076"/>
                      <a:gd name="connsiteY559" fmla="*/ 93012 h 167878"/>
                      <a:gd name="connsiteX560" fmla="*/ 44544 w 78076"/>
                      <a:gd name="connsiteY560" fmla="*/ 92154 h 167878"/>
                      <a:gd name="connsiteX561" fmla="*/ 45592 w 78076"/>
                      <a:gd name="connsiteY561" fmla="*/ 91107 h 167878"/>
                      <a:gd name="connsiteX562" fmla="*/ 45020 w 78076"/>
                      <a:gd name="connsiteY562" fmla="*/ 90916 h 167878"/>
                      <a:gd name="connsiteX563" fmla="*/ 44925 w 78076"/>
                      <a:gd name="connsiteY563" fmla="*/ 90916 h 167878"/>
                      <a:gd name="connsiteX564" fmla="*/ 44259 w 78076"/>
                      <a:gd name="connsiteY564" fmla="*/ 91107 h 167878"/>
                      <a:gd name="connsiteX565" fmla="*/ 43973 w 78076"/>
                      <a:gd name="connsiteY565" fmla="*/ 90821 h 167878"/>
                      <a:gd name="connsiteX566" fmla="*/ 43877 w 78076"/>
                      <a:gd name="connsiteY566" fmla="*/ 90249 h 167878"/>
                      <a:gd name="connsiteX567" fmla="*/ 43973 w 78076"/>
                      <a:gd name="connsiteY567" fmla="*/ 89678 h 167878"/>
                      <a:gd name="connsiteX568" fmla="*/ 44925 w 78076"/>
                      <a:gd name="connsiteY568" fmla="*/ 88821 h 167878"/>
                      <a:gd name="connsiteX569" fmla="*/ 45402 w 78076"/>
                      <a:gd name="connsiteY569" fmla="*/ 88821 h 167878"/>
                      <a:gd name="connsiteX570" fmla="*/ 45497 w 78076"/>
                      <a:gd name="connsiteY570" fmla="*/ 88916 h 167878"/>
                      <a:gd name="connsiteX571" fmla="*/ 45973 w 78076"/>
                      <a:gd name="connsiteY571" fmla="*/ 89011 h 167878"/>
                      <a:gd name="connsiteX572" fmla="*/ 46259 w 78076"/>
                      <a:gd name="connsiteY572" fmla="*/ 88916 h 167878"/>
                      <a:gd name="connsiteX573" fmla="*/ 47687 w 78076"/>
                      <a:gd name="connsiteY573" fmla="*/ 88821 h 167878"/>
                      <a:gd name="connsiteX574" fmla="*/ 48450 w 78076"/>
                      <a:gd name="connsiteY574" fmla="*/ 87773 h 167878"/>
                      <a:gd name="connsiteX575" fmla="*/ 48831 w 78076"/>
                      <a:gd name="connsiteY575" fmla="*/ 87392 h 167878"/>
                      <a:gd name="connsiteX576" fmla="*/ 49593 w 78076"/>
                      <a:gd name="connsiteY576" fmla="*/ 86535 h 167878"/>
                      <a:gd name="connsiteX577" fmla="*/ 50354 w 78076"/>
                      <a:gd name="connsiteY577" fmla="*/ 86058 h 167878"/>
                      <a:gd name="connsiteX578" fmla="*/ 50926 w 78076"/>
                      <a:gd name="connsiteY578" fmla="*/ 86249 h 167878"/>
                      <a:gd name="connsiteX579" fmla="*/ 51402 w 78076"/>
                      <a:gd name="connsiteY579" fmla="*/ 86630 h 167878"/>
                      <a:gd name="connsiteX580" fmla="*/ 52164 w 78076"/>
                      <a:gd name="connsiteY580" fmla="*/ 87201 h 167878"/>
                      <a:gd name="connsiteX581" fmla="*/ 52736 w 78076"/>
                      <a:gd name="connsiteY581" fmla="*/ 88725 h 167878"/>
                      <a:gd name="connsiteX582" fmla="*/ 52831 w 78076"/>
                      <a:gd name="connsiteY582" fmla="*/ 89106 h 167878"/>
                      <a:gd name="connsiteX583" fmla="*/ 52545 w 78076"/>
                      <a:gd name="connsiteY583" fmla="*/ 90249 h 167878"/>
                      <a:gd name="connsiteX584" fmla="*/ 52450 w 78076"/>
                      <a:gd name="connsiteY584" fmla="*/ 90345 h 167878"/>
                      <a:gd name="connsiteX585" fmla="*/ 52355 w 78076"/>
                      <a:gd name="connsiteY585" fmla="*/ 90345 h 167878"/>
                      <a:gd name="connsiteX586" fmla="*/ 52355 w 78076"/>
                      <a:gd name="connsiteY586" fmla="*/ 90440 h 167878"/>
                      <a:gd name="connsiteX587" fmla="*/ 52355 w 78076"/>
                      <a:gd name="connsiteY587" fmla="*/ 90726 h 167878"/>
                      <a:gd name="connsiteX588" fmla="*/ 52355 w 78076"/>
                      <a:gd name="connsiteY588" fmla="*/ 91583 h 167878"/>
                      <a:gd name="connsiteX589" fmla="*/ 51498 w 78076"/>
                      <a:gd name="connsiteY589" fmla="*/ 92821 h 167878"/>
                      <a:gd name="connsiteX590" fmla="*/ 50450 w 78076"/>
                      <a:gd name="connsiteY590" fmla="*/ 92345 h 167878"/>
                      <a:gd name="connsiteX591" fmla="*/ 50259 w 78076"/>
                      <a:gd name="connsiteY591" fmla="*/ 92154 h 167878"/>
                      <a:gd name="connsiteX592" fmla="*/ 50069 w 78076"/>
                      <a:gd name="connsiteY592" fmla="*/ 92154 h 167878"/>
                      <a:gd name="connsiteX593" fmla="*/ 49211 w 78076"/>
                      <a:gd name="connsiteY593" fmla="*/ 92059 h 167878"/>
                      <a:gd name="connsiteX594" fmla="*/ 49211 w 78076"/>
                      <a:gd name="connsiteY594" fmla="*/ 91488 h 167878"/>
                      <a:gd name="connsiteX595" fmla="*/ 49211 w 78076"/>
                      <a:gd name="connsiteY595" fmla="*/ 90535 h 167878"/>
                      <a:gd name="connsiteX596" fmla="*/ 48068 w 78076"/>
                      <a:gd name="connsiteY596" fmla="*/ 89773 h 167878"/>
                      <a:gd name="connsiteX597" fmla="*/ 48164 w 78076"/>
                      <a:gd name="connsiteY597" fmla="*/ 90440 h 167878"/>
                      <a:gd name="connsiteX598" fmla="*/ 47402 w 78076"/>
                      <a:gd name="connsiteY598" fmla="*/ 91678 h 167878"/>
                      <a:gd name="connsiteX599" fmla="*/ 46926 w 78076"/>
                      <a:gd name="connsiteY599" fmla="*/ 91869 h 167878"/>
                      <a:gd name="connsiteX600" fmla="*/ 46830 w 78076"/>
                      <a:gd name="connsiteY600" fmla="*/ 91869 h 167878"/>
                      <a:gd name="connsiteX601" fmla="*/ 46926 w 78076"/>
                      <a:gd name="connsiteY601" fmla="*/ 92440 h 167878"/>
                      <a:gd name="connsiteX602" fmla="*/ 46926 w 78076"/>
                      <a:gd name="connsiteY602" fmla="*/ 92726 h 167878"/>
                      <a:gd name="connsiteX603" fmla="*/ 46354 w 78076"/>
                      <a:gd name="connsiteY603" fmla="*/ 93774 h 167878"/>
                      <a:gd name="connsiteX604" fmla="*/ 46259 w 78076"/>
                      <a:gd name="connsiteY604" fmla="*/ 93869 h 167878"/>
                      <a:gd name="connsiteX605" fmla="*/ 45020 w 78076"/>
                      <a:gd name="connsiteY605" fmla="*/ 92535 h 167878"/>
                      <a:gd name="connsiteX606" fmla="*/ 45592 w 78076"/>
                      <a:gd name="connsiteY606" fmla="*/ 92916 h 167878"/>
                      <a:gd name="connsiteX607" fmla="*/ 46259 w 78076"/>
                      <a:gd name="connsiteY607" fmla="*/ 93202 h 167878"/>
                      <a:gd name="connsiteX608" fmla="*/ 46354 w 78076"/>
                      <a:gd name="connsiteY608" fmla="*/ 92821 h 167878"/>
                      <a:gd name="connsiteX609" fmla="*/ 46354 w 78076"/>
                      <a:gd name="connsiteY609" fmla="*/ 92535 h 167878"/>
                      <a:gd name="connsiteX610" fmla="*/ 45687 w 78076"/>
                      <a:gd name="connsiteY610" fmla="*/ 91773 h 167878"/>
                      <a:gd name="connsiteX611" fmla="*/ 45020 w 78076"/>
                      <a:gd name="connsiteY611" fmla="*/ 92535 h 167878"/>
                      <a:gd name="connsiteX612" fmla="*/ 45020 w 78076"/>
                      <a:gd name="connsiteY612" fmla="*/ 92535 h 167878"/>
                      <a:gd name="connsiteX613" fmla="*/ 45020 w 78076"/>
                      <a:gd name="connsiteY613" fmla="*/ 92535 h 167878"/>
                      <a:gd name="connsiteX614" fmla="*/ 45020 w 78076"/>
                      <a:gd name="connsiteY614" fmla="*/ 92535 h 167878"/>
                      <a:gd name="connsiteX615" fmla="*/ 45020 w 78076"/>
                      <a:gd name="connsiteY615" fmla="*/ 92535 h 167878"/>
                      <a:gd name="connsiteX616" fmla="*/ 51117 w 78076"/>
                      <a:gd name="connsiteY616" fmla="*/ 92440 h 167878"/>
                      <a:gd name="connsiteX617" fmla="*/ 51117 w 78076"/>
                      <a:gd name="connsiteY617" fmla="*/ 92440 h 167878"/>
                      <a:gd name="connsiteX618" fmla="*/ 51117 w 78076"/>
                      <a:gd name="connsiteY618" fmla="*/ 92440 h 167878"/>
                      <a:gd name="connsiteX619" fmla="*/ 51117 w 78076"/>
                      <a:gd name="connsiteY619" fmla="*/ 92440 h 167878"/>
                      <a:gd name="connsiteX620" fmla="*/ 51498 w 78076"/>
                      <a:gd name="connsiteY620" fmla="*/ 92440 h 167878"/>
                      <a:gd name="connsiteX621" fmla="*/ 51688 w 78076"/>
                      <a:gd name="connsiteY621" fmla="*/ 91773 h 167878"/>
                      <a:gd name="connsiteX622" fmla="*/ 51688 w 78076"/>
                      <a:gd name="connsiteY622" fmla="*/ 91107 h 167878"/>
                      <a:gd name="connsiteX623" fmla="*/ 51688 w 78076"/>
                      <a:gd name="connsiteY623" fmla="*/ 90821 h 167878"/>
                      <a:gd name="connsiteX624" fmla="*/ 51974 w 78076"/>
                      <a:gd name="connsiteY624" fmla="*/ 90059 h 167878"/>
                      <a:gd name="connsiteX625" fmla="*/ 52069 w 78076"/>
                      <a:gd name="connsiteY625" fmla="*/ 89964 h 167878"/>
                      <a:gd name="connsiteX626" fmla="*/ 52164 w 78076"/>
                      <a:gd name="connsiteY626" fmla="*/ 89487 h 167878"/>
                      <a:gd name="connsiteX627" fmla="*/ 52069 w 78076"/>
                      <a:gd name="connsiteY627" fmla="*/ 89106 h 167878"/>
                      <a:gd name="connsiteX628" fmla="*/ 51688 w 78076"/>
                      <a:gd name="connsiteY628" fmla="*/ 87868 h 167878"/>
                      <a:gd name="connsiteX629" fmla="*/ 51021 w 78076"/>
                      <a:gd name="connsiteY629" fmla="*/ 87392 h 167878"/>
                      <a:gd name="connsiteX630" fmla="*/ 50450 w 78076"/>
                      <a:gd name="connsiteY630" fmla="*/ 87011 h 167878"/>
                      <a:gd name="connsiteX631" fmla="*/ 50164 w 78076"/>
                      <a:gd name="connsiteY631" fmla="*/ 87201 h 167878"/>
                      <a:gd name="connsiteX632" fmla="*/ 49307 w 78076"/>
                      <a:gd name="connsiteY632" fmla="*/ 88154 h 167878"/>
                      <a:gd name="connsiteX633" fmla="*/ 48926 w 78076"/>
                      <a:gd name="connsiteY633" fmla="*/ 88535 h 167878"/>
                      <a:gd name="connsiteX634" fmla="*/ 48354 w 78076"/>
                      <a:gd name="connsiteY634" fmla="*/ 89392 h 167878"/>
                      <a:gd name="connsiteX635" fmla="*/ 48354 w 78076"/>
                      <a:gd name="connsiteY635" fmla="*/ 89392 h 167878"/>
                      <a:gd name="connsiteX636" fmla="*/ 48450 w 78076"/>
                      <a:gd name="connsiteY636" fmla="*/ 89487 h 167878"/>
                      <a:gd name="connsiteX637" fmla="*/ 49878 w 78076"/>
                      <a:gd name="connsiteY637" fmla="*/ 90345 h 167878"/>
                      <a:gd name="connsiteX638" fmla="*/ 50069 w 78076"/>
                      <a:gd name="connsiteY638" fmla="*/ 91869 h 167878"/>
                      <a:gd name="connsiteX639" fmla="*/ 50164 w 78076"/>
                      <a:gd name="connsiteY639" fmla="*/ 91869 h 167878"/>
                      <a:gd name="connsiteX640" fmla="*/ 50450 w 78076"/>
                      <a:gd name="connsiteY640" fmla="*/ 91869 h 167878"/>
                      <a:gd name="connsiteX641" fmla="*/ 51117 w 78076"/>
                      <a:gd name="connsiteY641" fmla="*/ 92440 h 167878"/>
                      <a:gd name="connsiteX642" fmla="*/ 46926 w 78076"/>
                      <a:gd name="connsiteY642" fmla="*/ 91297 h 167878"/>
                      <a:gd name="connsiteX643" fmla="*/ 46926 w 78076"/>
                      <a:gd name="connsiteY643" fmla="*/ 91297 h 167878"/>
                      <a:gd name="connsiteX644" fmla="*/ 46926 w 78076"/>
                      <a:gd name="connsiteY644" fmla="*/ 91297 h 167878"/>
                      <a:gd name="connsiteX645" fmla="*/ 47021 w 78076"/>
                      <a:gd name="connsiteY645" fmla="*/ 91297 h 167878"/>
                      <a:gd name="connsiteX646" fmla="*/ 47021 w 78076"/>
                      <a:gd name="connsiteY646" fmla="*/ 91297 h 167878"/>
                      <a:gd name="connsiteX647" fmla="*/ 47021 w 78076"/>
                      <a:gd name="connsiteY647" fmla="*/ 91297 h 167878"/>
                      <a:gd name="connsiteX648" fmla="*/ 44925 w 78076"/>
                      <a:gd name="connsiteY648" fmla="*/ 90345 h 167878"/>
                      <a:gd name="connsiteX649" fmla="*/ 46354 w 78076"/>
                      <a:gd name="connsiteY649" fmla="*/ 90916 h 167878"/>
                      <a:gd name="connsiteX650" fmla="*/ 47021 w 78076"/>
                      <a:gd name="connsiteY650" fmla="*/ 91297 h 167878"/>
                      <a:gd name="connsiteX651" fmla="*/ 47497 w 78076"/>
                      <a:gd name="connsiteY651" fmla="*/ 90535 h 167878"/>
                      <a:gd name="connsiteX652" fmla="*/ 47116 w 78076"/>
                      <a:gd name="connsiteY652" fmla="*/ 89583 h 167878"/>
                      <a:gd name="connsiteX653" fmla="*/ 47021 w 78076"/>
                      <a:gd name="connsiteY653" fmla="*/ 89487 h 167878"/>
                      <a:gd name="connsiteX654" fmla="*/ 46164 w 78076"/>
                      <a:gd name="connsiteY654" fmla="*/ 89678 h 167878"/>
                      <a:gd name="connsiteX655" fmla="*/ 45878 w 78076"/>
                      <a:gd name="connsiteY655" fmla="*/ 89773 h 167878"/>
                      <a:gd name="connsiteX656" fmla="*/ 44925 w 78076"/>
                      <a:gd name="connsiteY656" fmla="*/ 89583 h 167878"/>
                      <a:gd name="connsiteX657" fmla="*/ 44830 w 78076"/>
                      <a:gd name="connsiteY657" fmla="*/ 89487 h 167878"/>
                      <a:gd name="connsiteX658" fmla="*/ 44354 w 78076"/>
                      <a:gd name="connsiteY658" fmla="*/ 89964 h 167878"/>
                      <a:gd name="connsiteX659" fmla="*/ 44259 w 78076"/>
                      <a:gd name="connsiteY659" fmla="*/ 90345 h 167878"/>
                      <a:gd name="connsiteX660" fmla="*/ 44259 w 78076"/>
                      <a:gd name="connsiteY660" fmla="*/ 90345 h 167878"/>
                      <a:gd name="connsiteX661" fmla="*/ 44354 w 78076"/>
                      <a:gd name="connsiteY661" fmla="*/ 90535 h 167878"/>
                      <a:gd name="connsiteX662" fmla="*/ 44449 w 78076"/>
                      <a:gd name="connsiteY662" fmla="*/ 90440 h 167878"/>
                      <a:gd name="connsiteX663" fmla="*/ 44544 w 78076"/>
                      <a:gd name="connsiteY663" fmla="*/ 90345 h 167878"/>
                      <a:gd name="connsiteX664" fmla="*/ 44925 w 78076"/>
                      <a:gd name="connsiteY664" fmla="*/ 90345 h 167878"/>
                      <a:gd name="connsiteX665" fmla="*/ 40353 w 78076"/>
                      <a:gd name="connsiteY665" fmla="*/ 92916 h 167878"/>
                      <a:gd name="connsiteX666" fmla="*/ 40163 w 78076"/>
                      <a:gd name="connsiteY666" fmla="*/ 92916 h 167878"/>
                      <a:gd name="connsiteX667" fmla="*/ 39877 w 78076"/>
                      <a:gd name="connsiteY667" fmla="*/ 92631 h 167878"/>
                      <a:gd name="connsiteX668" fmla="*/ 39686 w 78076"/>
                      <a:gd name="connsiteY668" fmla="*/ 92250 h 167878"/>
                      <a:gd name="connsiteX669" fmla="*/ 39877 w 78076"/>
                      <a:gd name="connsiteY669" fmla="*/ 91392 h 167878"/>
                      <a:gd name="connsiteX670" fmla="*/ 40734 w 78076"/>
                      <a:gd name="connsiteY670" fmla="*/ 90916 h 167878"/>
                      <a:gd name="connsiteX671" fmla="*/ 41020 w 78076"/>
                      <a:gd name="connsiteY671" fmla="*/ 91107 h 167878"/>
                      <a:gd name="connsiteX672" fmla="*/ 41115 w 78076"/>
                      <a:gd name="connsiteY672" fmla="*/ 91773 h 167878"/>
                      <a:gd name="connsiteX673" fmla="*/ 41115 w 78076"/>
                      <a:gd name="connsiteY673" fmla="*/ 91869 h 167878"/>
                      <a:gd name="connsiteX674" fmla="*/ 41115 w 78076"/>
                      <a:gd name="connsiteY674" fmla="*/ 92059 h 167878"/>
                      <a:gd name="connsiteX675" fmla="*/ 40925 w 78076"/>
                      <a:gd name="connsiteY675" fmla="*/ 92726 h 167878"/>
                      <a:gd name="connsiteX676" fmla="*/ 40353 w 78076"/>
                      <a:gd name="connsiteY676" fmla="*/ 92916 h 167878"/>
                      <a:gd name="connsiteX677" fmla="*/ 40449 w 78076"/>
                      <a:gd name="connsiteY677" fmla="*/ 92345 h 167878"/>
                      <a:gd name="connsiteX678" fmla="*/ 40449 w 78076"/>
                      <a:gd name="connsiteY678" fmla="*/ 92345 h 167878"/>
                      <a:gd name="connsiteX679" fmla="*/ 40449 w 78076"/>
                      <a:gd name="connsiteY679" fmla="*/ 92345 h 167878"/>
                      <a:gd name="connsiteX680" fmla="*/ 40449 w 78076"/>
                      <a:gd name="connsiteY680" fmla="*/ 91773 h 167878"/>
                      <a:gd name="connsiteX681" fmla="*/ 40353 w 78076"/>
                      <a:gd name="connsiteY681" fmla="*/ 91869 h 167878"/>
                      <a:gd name="connsiteX682" fmla="*/ 40353 w 78076"/>
                      <a:gd name="connsiteY682" fmla="*/ 91964 h 167878"/>
                      <a:gd name="connsiteX683" fmla="*/ 40353 w 78076"/>
                      <a:gd name="connsiteY683" fmla="*/ 91964 h 167878"/>
                      <a:gd name="connsiteX684" fmla="*/ 40449 w 78076"/>
                      <a:gd name="connsiteY684" fmla="*/ 92154 h 167878"/>
                      <a:gd name="connsiteX685" fmla="*/ 40544 w 78076"/>
                      <a:gd name="connsiteY685" fmla="*/ 92154 h 167878"/>
                      <a:gd name="connsiteX686" fmla="*/ 40544 w 78076"/>
                      <a:gd name="connsiteY686" fmla="*/ 92154 h 167878"/>
                      <a:gd name="connsiteX687" fmla="*/ 40544 w 78076"/>
                      <a:gd name="connsiteY687" fmla="*/ 92059 h 167878"/>
                      <a:gd name="connsiteX688" fmla="*/ 40449 w 78076"/>
                      <a:gd name="connsiteY688" fmla="*/ 91773 h 167878"/>
                      <a:gd name="connsiteX689" fmla="*/ 40449 w 78076"/>
                      <a:gd name="connsiteY689" fmla="*/ 91773 h 167878"/>
                      <a:gd name="connsiteX690" fmla="*/ 35210 w 78076"/>
                      <a:gd name="connsiteY690" fmla="*/ 91678 h 167878"/>
                      <a:gd name="connsiteX691" fmla="*/ 35019 w 78076"/>
                      <a:gd name="connsiteY691" fmla="*/ 91678 h 167878"/>
                      <a:gd name="connsiteX692" fmla="*/ 34829 w 78076"/>
                      <a:gd name="connsiteY692" fmla="*/ 91297 h 167878"/>
                      <a:gd name="connsiteX693" fmla="*/ 34829 w 78076"/>
                      <a:gd name="connsiteY693" fmla="*/ 91202 h 167878"/>
                      <a:gd name="connsiteX694" fmla="*/ 35115 w 78076"/>
                      <a:gd name="connsiteY694" fmla="*/ 90535 h 167878"/>
                      <a:gd name="connsiteX695" fmla="*/ 35305 w 78076"/>
                      <a:gd name="connsiteY695" fmla="*/ 90249 h 167878"/>
                      <a:gd name="connsiteX696" fmla="*/ 35972 w 78076"/>
                      <a:gd name="connsiteY696" fmla="*/ 89868 h 167878"/>
                      <a:gd name="connsiteX697" fmla="*/ 36448 w 78076"/>
                      <a:gd name="connsiteY697" fmla="*/ 90249 h 167878"/>
                      <a:gd name="connsiteX698" fmla="*/ 36258 w 78076"/>
                      <a:gd name="connsiteY698" fmla="*/ 91011 h 167878"/>
                      <a:gd name="connsiteX699" fmla="*/ 35781 w 78076"/>
                      <a:gd name="connsiteY699" fmla="*/ 91392 h 167878"/>
                      <a:gd name="connsiteX700" fmla="*/ 35781 w 78076"/>
                      <a:gd name="connsiteY700" fmla="*/ 91392 h 167878"/>
                      <a:gd name="connsiteX701" fmla="*/ 35210 w 78076"/>
                      <a:gd name="connsiteY701" fmla="*/ 91678 h 167878"/>
                      <a:gd name="connsiteX702" fmla="*/ 34734 w 78076"/>
                      <a:gd name="connsiteY702" fmla="*/ 87487 h 167878"/>
                      <a:gd name="connsiteX703" fmla="*/ 34638 w 78076"/>
                      <a:gd name="connsiteY703" fmla="*/ 87487 h 167878"/>
                      <a:gd name="connsiteX704" fmla="*/ 33686 w 78076"/>
                      <a:gd name="connsiteY704" fmla="*/ 87011 h 167878"/>
                      <a:gd name="connsiteX705" fmla="*/ 33781 w 78076"/>
                      <a:gd name="connsiteY705" fmla="*/ 86535 h 167878"/>
                      <a:gd name="connsiteX706" fmla="*/ 34448 w 78076"/>
                      <a:gd name="connsiteY706" fmla="*/ 86154 h 167878"/>
                      <a:gd name="connsiteX707" fmla="*/ 35305 w 78076"/>
                      <a:gd name="connsiteY707" fmla="*/ 86439 h 167878"/>
                      <a:gd name="connsiteX708" fmla="*/ 35400 w 78076"/>
                      <a:gd name="connsiteY708" fmla="*/ 86916 h 167878"/>
                      <a:gd name="connsiteX709" fmla="*/ 35400 w 78076"/>
                      <a:gd name="connsiteY709" fmla="*/ 87011 h 167878"/>
                      <a:gd name="connsiteX710" fmla="*/ 34734 w 78076"/>
                      <a:gd name="connsiteY710" fmla="*/ 87487 h 167878"/>
                      <a:gd name="connsiteX711" fmla="*/ 58356 w 78076"/>
                      <a:gd name="connsiteY711" fmla="*/ 74247 h 167878"/>
                      <a:gd name="connsiteX712" fmla="*/ 58260 w 78076"/>
                      <a:gd name="connsiteY712" fmla="*/ 74247 h 167878"/>
                      <a:gd name="connsiteX713" fmla="*/ 57975 w 78076"/>
                      <a:gd name="connsiteY713" fmla="*/ 73962 h 167878"/>
                      <a:gd name="connsiteX714" fmla="*/ 58165 w 78076"/>
                      <a:gd name="connsiteY714" fmla="*/ 73295 h 167878"/>
                      <a:gd name="connsiteX715" fmla="*/ 58451 w 78076"/>
                      <a:gd name="connsiteY715" fmla="*/ 73009 h 167878"/>
                      <a:gd name="connsiteX716" fmla="*/ 58546 w 78076"/>
                      <a:gd name="connsiteY716" fmla="*/ 73009 h 167878"/>
                      <a:gd name="connsiteX717" fmla="*/ 58641 w 78076"/>
                      <a:gd name="connsiteY717" fmla="*/ 72914 h 167878"/>
                      <a:gd name="connsiteX718" fmla="*/ 58641 w 78076"/>
                      <a:gd name="connsiteY718" fmla="*/ 72438 h 167878"/>
                      <a:gd name="connsiteX719" fmla="*/ 59118 w 78076"/>
                      <a:gd name="connsiteY719" fmla="*/ 71961 h 167878"/>
                      <a:gd name="connsiteX720" fmla="*/ 60070 w 78076"/>
                      <a:gd name="connsiteY720" fmla="*/ 71866 h 167878"/>
                      <a:gd name="connsiteX721" fmla="*/ 60356 w 78076"/>
                      <a:gd name="connsiteY721" fmla="*/ 72152 h 167878"/>
                      <a:gd name="connsiteX722" fmla="*/ 59879 w 78076"/>
                      <a:gd name="connsiteY722" fmla="*/ 73009 h 167878"/>
                      <a:gd name="connsiteX723" fmla="*/ 59784 w 78076"/>
                      <a:gd name="connsiteY723" fmla="*/ 73009 h 167878"/>
                      <a:gd name="connsiteX724" fmla="*/ 59689 w 78076"/>
                      <a:gd name="connsiteY724" fmla="*/ 73200 h 167878"/>
                      <a:gd name="connsiteX725" fmla="*/ 59022 w 78076"/>
                      <a:gd name="connsiteY725" fmla="*/ 73962 h 167878"/>
                      <a:gd name="connsiteX726" fmla="*/ 58356 w 78076"/>
                      <a:gd name="connsiteY726" fmla="*/ 74247 h 167878"/>
                      <a:gd name="connsiteX727" fmla="*/ 59308 w 78076"/>
                      <a:gd name="connsiteY727" fmla="*/ 72533 h 167878"/>
                      <a:gd name="connsiteX728" fmla="*/ 59308 w 78076"/>
                      <a:gd name="connsiteY728" fmla="*/ 72533 h 167878"/>
                      <a:gd name="connsiteX729" fmla="*/ 59213 w 78076"/>
                      <a:gd name="connsiteY729" fmla="*/ 72628 h 167878"/>
                      <a:gd name="connsiteX730" fmla="*/ 59213 w 78076"/>
                      <a:gd name="connsiteY730" fmla="*/ 72628 h 167878"/>
                      <a:gd name="connsiteX731" fmla="*/ 59308 w 78076"/>
                      <a:gd name="connsiteY731" fmla="*/ 72533 h 167878"/>
                      <a:gd name="connsiteX732" fmla="*/ 50450 w 78076"/>
                      <a:gd name="connsiteY732" fmla="*/ 65865 h 167878"/>
                      <a:gd name="connsiteX733" fmla="*/ 50259 w 78076"/>
                      <a:gd name="connsiteY733" fmla="*/ 65865 h 167878"/>
                      <a:gd name="connsiteX734" fmla="*/ 49878 w 78076"/>
                      <a:gd name="connsiteY734" fmla="*/ 65103 h 167878"/>
                      <a:gd name="connsiteX735" fmla="*/ 50164 w 78076"/>
                      <a:gd name="connsiteY735" fmla="*/ 65103 h 167878"/>
                      <a:gd name="connsiteX736" fmla="*/ 49878 w 78076"/>
                      <a:gd name="connsiteY736" fmla="*/ 65103 h 167878"/>
                      <a:gd name="connsiteX737" fmla="*/ 50259 w 78076"/>
                      <a:gd name="connsiteY737" fmla="*/ 64341 h 167878"/>
                      <a:gd name="connsiteX738" fmla="*/ 50640 w 78076"/>
                      <a:gd name="connsiteY738" fmla="*/ 64246 h 167878"/>
                      <a:gd name="connsiteX739" fmla="*/ 51307 w 78076"/>
                      <a:gd name="connsiteY739" fmla="*/ 64722 h 167878"/>
                      <a:gd name="connsiteX740" fmla="*/ 51212 w 78076"/>
                      <a:gd name="connsiteY740" fmla="*/ 65199 h 167878"/>
                      <a:gd name="connsiteX741" fmla="*/ 51117 w 78076"/>
                      <a:gd name="connsiteY741" fmla="*/ 65389 h 167878"/>
                      <a:gd name="connsiteX742" fmla="*/ 50450 w 78076"/>
                      <a:gd name="connsiteY742" fmla="*/ 65865 h 167878"/>
                      <a:gd name="connsiteX743" fmla="*/ 55593 w 78076"/>
                      <a:gd name="connsiteY743" fmla="*/ 62151 h 167878"/>
                      <a:gd name="connsiteX744" fmla="*/ 54165 w 78076"/>
                      <a:gd name="connsiteY744" fmla="*/ 61389 h 167878"/>
                      <a:gd name="connsiteX745" fmla="*/ 53879 w 78076"/>
                      <a:gd name="connsiteY745" fmla="*/ 60817 h 167878"/>
                      <a:gd name="connsiteX746" fmla="*/ 53212 w 78076"/>
                      <a:gd name="connsiteY746" fmla="*/ 59865 h 167878"/>
                      <a:gd name="connsiteX747" fmla="*/ 52831 w 78076"/>
                      <a:gd name="connsiteY747" fmla="*/ 59769 h 167878"/>
                      <a:gd name="connsiteX748" fmla="*/ 52355 w 78076"/>
                      <a:gd name="connsiteY748" fmla="*/ 59865 h 167878"/>
                      <a:gd name="connsiteX749" fmla="*/ 50735 w 78076"/>
                      <a:gd name="connsiteY749" fmla="*/ 60150 h 167878"/>
                      <a:gd name="connsiteX750" fmla="*/ 50545 w 78076"/>
                      <a:gd name="connsiteY750" fmla="*/ 59388 h 167878"/>
                      <a:gd name="connsiteX751" fmla="*/ 50926 w 78076"/>
                      <a:gd name="connsiteY751" fmla="*/ 57769 h 167878"/>
                      <a:gd name="connsiteX752" fmla="*/ 51688 w 78076"/>
                      <a:gd name="connsiteY752" fmla="*/ 56340 h 167878"/>
                      <a:gd name="connsiteX753" fmla="*/ 53688 w 78076"/>
                      <a:gd name="connsiteY753" fmla="*/ 55864 h 167878"/>
                      <a:gd name="connsiteX754" fmla="*/ 54069 w 78076"/>
                      <a:gd name="connsiteY754" fmla="*/ 56436 h 167878"/>
                      <a:gd name="connsiteX755" fmla="*/ 54927 w 78076"/>
                      <a:gd name="connsiteY755" fmla="*/ 57960 h 167878"/>
                      <a:gd name="connsiteX756" fmla="*/ 57022 w 78076"/>
                      <a:gd name="connsiteY756" fmla="*/ 59198 h 167878"/>
                      <a:gd name="connsiteX757" fmla="*/ 57022 w 78076"/>
                      <a:gd name="connsiteY757" fmla="*/ 59103 h 167878"/>
                      <a:gd name="connsiteX758" fmla="*/ 57308 w 78076"/>
                      <a:gd name="connsiteY758" fmla="*/ 58531 h 167878"/>
                      <a:gd name="connsiteX759" fmla="*/ 58546 w 78076"/>
                      <a:gd name="connsiteY759" fmla="*/ 58817 h 167878"/>
                      <a:gd name="connsiteX760" fmla="*/ 58927 w 78076"/>
                      <a:gd name="connsiteY760" fmla="*/ 59007 h 167878"/>
                      <a:gd name="connsiteX761" fmla="*/ 59689 w 78076"/>
                      <a:gd name="connsiteY761" fmla="*/ 59198 h 167878"/>
                      <a:gd name="connsiteX762" fmla="*/ 59879 w 78076"/>
                      <a:gd name="connsiteY762" fmla="*/ 59198 h 167878"/>
                      <a:gd name="connsiteX763" fmla="*/ 60832 w 78076"/>
                      <a:gd name="connsiteY763" fmla="*/ 59484 h 167878"/>
                      <a:gd name="connsiteX764" fmla="*/ 60927 w 78076"/>
                      <a:gd name="connsiteY764" fmla="*/ 59960 h 167878"/>
                      <a:gd name="connsiteX765" fmla="*/ 59403 w 78076"/>
                      <a:gd name="connsiteY765" fmla="*/ 60436 h 167878"/>
                      <a:gd name="connsiteX766" fmla="*/ 59213 w 78076"/>
                      <a:gd name="connsiteY766" fmla="*/ 60436 h 167878"/>
                      <a:gd name="connsiteX767" fmla="*/ 57975 w 78076"/>
                      <a:gd name="connsiteY767" fmla="*/ 60055 h 167878"/>
                      <a:gd name="connsiteX768" fmla="*/ 57593 w 78076"/>
                      <a:gd name="connsiteY768" fmla="*/ 59865 h 167878"/>
                      <a:gd name="connsiteX769" fmla="*/ 57689 w 78076"/>
                      <a:gd name="connsiteY769" fmla="*/ 60246 h 167878"/>
                      <a:gd name="connsiteX770" fmla="*/ 56260 w 78076"/>
                      <a:gd name="connsiteY770" fmla="*/ 62055 h 167878"/>
                      <a:gd name="connsiteX771" fmla="*/ 55593 w 78076"/>
                      <a:gd name="connsiteY771" fmla="*/ 62151 h 167878"/>
                      <a:gd name="connsiteX772" fmla="*/ 52641 w 78076"/>
                      <a:gd name="connsiteY772" fmla="*/ 59007 h 167878"/>
                      <a:gd name="connsiteX773" fmla="*/ 53021 w 78076"/>
                      <a:gd name="connsiteY773" fmla="*/ 59103 h 167878"/>
                      <a:gd name="connsiteX774" fmla="*/ 53307 w 78076"/>
                      <a:gd name="connsiteY774" fmla="*/ 59198 h 167878"/>
                      <a:gd name="connsiteX775" fmla="*/ 54355 w 78076"/>
                      <a:gd name="connsiteY775" fmla="*/ 60531 h 167878"/>
                      <a:gd name="connsiteX776" fmla="*/ 54641 w 78076"/>
                      <a:gd name="connsiteY776" fmla="*/ 61103 h 167878"/>
                      <a:gd name="connsiteX777" fmla="*/ 55974 w 78076"/>
                      <a:gd name="connsiteY777" fmla="*/ 61579 h 167878"/>
                      <a:gd name="connsiteX778" fmla="*/ 56736 w 78076"/>
                      <a:gd name="connsiteY778" fmla="*/ 60436 h 167878"/>
                      <a:gd name="connsiteX779" fmla="*/ 54355 w 78076"/>
                      <a:gd name="connsiteY779" fmla="*/ 58626 h 167878"/>
                      <a:gd name="connsiteX780" fmla="*/ 53212 w 78076"/>
                      <a:gd name="connsiteY780" fmla="*/ 56626 h 167878"/>
                      <a:gd name="connsiteX781" fmla="*/ 53212 w 78076"/>
                      <a:gd name="connsiteY781" fmla="*/ 56531 h 167878"/>
                      <a:gd name="connsiteX782" fmla="*/ 51878 w 78076"/>
                      <a:gd name="connsiteY782" fmla="*/ 57007 h 167878"/>
                      <a:gd name="connsiteX783" fmla="*/ 51498 w 78076"/>
                      <a:gd name="connsiteY783" fmla="*/ 57864 h 167878"/>
                      <a:gd name="connsiteX784" fmla="*/ 51498 w 78076"/>
                      <a:gd name="connsiteY784" fmla="*/ 57960 h 167878"/>
                      <a:gd name="connsiteX785" fmla="*/ 51498 w 78076"/>
                      <a:gd name="connsiteY785" fmla="*/ 58055 h 167878"/>
                      <a:gd name="connsiteX786" fmla="*/ 51117 w 78076"/>
                      <a:gd name="connsiteY786" fmla="*/ 59674 h 167878"/>
                      <a:gd name="connsiteX787" fmla="*/ 51117 w 78076"/>
                      <a:gd name="connsiteY787" fmla="*/ 59769 h 167878"/>
                      <a:gd name="connsiteX788" fmla="*/ 52069 w 78076"/>
                      <a:gd name="connsiteY788" fmla="*/ 59388 h 167878"/>
                      <a:gd name="connsiteX789" fmla="*/ 52641 w 78076"/>
                      <a:gd name="connsiteY789" fmla="*/ 59007 h 167878"/>
                      <a:gd name="connsiteX790" fmla="*/ 57498 w 78076"/>
                      <a:gd name="connsiteY790" fmla="*/ 59293 h 167878"/>
                      <a:gd name="connsiteX791" fmla="*/ 57975 w 78076"/>
                      <a:gd name="connsiteY791" fmla="*/ 59674 h 167878"/>
                      <a:gd name="connsiteX792" fmla="*/ 58070 w 78076"/>
                      <a:gd name="connsiteY792" fmla="*/ 59674 h 167878"/>
                      <a:gd name="connsiteX793" fmla="*/ 58927 w 78076"/>
                      <a:gd name="connsiteY793" fmla="*/ 60055 h 167878"/>
                      <a:gd name="connsiteX794" fmla="*/ 58356 w 78076"/>
                      <a:gd name="connsiteY794" fmla="*/ 59769 h 167878"/>
                      <a:gd name="connsiteX795" fmla="*/ 57975 w 78076"/>
                      <a:gd name="connsiteY795" fmla="*/ 59579 h 167878"/>
                      <a:gd name="connsiteX796" fmla="*/ 57498 w 78076"/>
                      <a:gd name="connsiteY796" fmla="*/ 59293 h 167878"/>
                      <a:gd name="connsiteX797" fmla="*/ 51117 w 78076"/>
                      <a:gd name="connsiteY797" fmla="*/ 59674 h 167878"/>
                      <a:gd name="connsiteX798" fmla="*/ 51117 w 78076"/>
                      <a:gd name="connsiteY798" fmla="*/ 59674 h 167878"/>
                      <a:gd name="connsiteX799" fmla="*/ 51117 w 78076"/>
                      <a:gd name="connsiteY799" fmla="*/ 59674 h 167878"/>
                      <a:gd name="connsiteX800" fmla="*/ 59975 w 78076"/>
                      <a:gd name="connsiteY800" fmla="*/ 58245 h 167878"/>
                      <a:gd name="connsiteX801" fmla="*/ 58927 w 78076"/>
                      <a:gd name="connsiteY801" fmla="*/ 57960 h 167878"/>
                      <a:gd name="connsiteX802" fmla="*/ 57498 w 78076"/>
                      <a:gd name="connsiteY802" fmla="*/ 56912 h 167878"/>
                      <a:gd name="connsiteX803" fmla="*/ 56736 w 78076"/>
                      <a:gd name="connsiteY803" fmla="*/ 55864 h 167878"/>
                      <a:gd name="connsiteX804" fmla="*/ 56927 w 78076"/>
                      <a:gd name="connsiteY804" fmla="*/ 55483 h 167878"/>
                      <a:gd name="connsiteX805" fmla="*/ 58356 w 78076"/>
                      <a:gd name="connsiteY805" fmla="*/ 55102 h 167878"/>
                      <a:gd name="connsiteX806" fmla="*/ 58832 w 78076"/>
                      <a:gd name="connsiteY806" fmla="*/ 55578 h 167878"/>
                      <a:gd name="connsiteX807" fmla="*/ 58927 w 78076"/>
                      <a:gd name="connsiteY807" fmla="*/ 55864 h 167878"/>
                      <a:gd name="connsiteX808" fmla="*/ 59403 w 78076"/>
                      <a:gd name="connsiteY808" fmla="*/ 56340 h 167878"/>
                      <a:gd name="connsiteX809" fmla="*/ 60260 w 78076"/>
                      <a:gd name="connsiteY809" fmla="*/ 56436 h 167878"/>
                      <a:gd name="connsiteX810" fmla="*/ 61308 w 78076"/>
                      <a:gd name="connsiteY810" fmla="*/ 56721 h 167878"/>
                      <a:gd name="connsiteX811" fmla="*/ 61213 w 78076"/>
                      <a:gd name="connsiteY811" fmla="*/ 57579 h 167878"/>
                      <a:gd name="connsiteX812" fmla="*/ 59975 w 78076"/>
                      <a:gd name="connsiteY812" fmla="*/ 58245 h 167878"/>
                      <a:gd name="connsiteX813" fmla="*/ 57498 w 78076"/>
                      <a:gd name="connsiteY813" fmla="*/ 55959 h 167878"/>
                      <a:gd name="connsiteX814" fmla="*/ 57975 w 78076"/>
                      <a:gd name="connsiteY814" fmla="*/ 56436 h 167878"/>
                      <a:gd name="connsiteX815" fmla="*/ 57975 w 78076"/>
                      <a:gd name="connsiteY815" fmla="*/ 56436 h 167878"/>
                      <a:gd name="connsiteX816" fmla="*/ 59213 w 78076"/>
                      <a:gd name="connsiteY816" fmla="*/ 57388 h 167878"/>
                      <a:gd name="connsiteX817" fmla="*/ 60642 w 78076"/>
                      <a:gd name="connsiteY817" fmla="*/ 57198 h 167878"/>
                      <a:gd name="connsiteX818" fmla="*/ 60737 w 78076"/>
                      <a:gd name="connsiteY818" fmla="*/ 57007 h 167878"/>
                      <a:gd name="connsiteX819" fmla="*/ 60356 w 78076"/>
                      <a:gd name="connsiteY819" fmla="*/ 57007 h 167878"/>
                      <a:gd name="connsiteX820" fmla="*/ 59308 w 78076"/>
                      <a:gd name="connsiteY820" fmla="*/ 56912 h 167878"/>
                      <a:gd name="connsiteX821" fmla="*/ 58356 w 78076"/>
                      <a:gd name="connsiteY821" fmla="*/ 55959 h 167878"/>
                      <a:gd name="connsiteX822" fmla="*/ 58260 w 78076"/>
                      <a:gd name="connsiteY822" fmla="*/ 55674 h 167878"/>
                      <a:gd name="connsiteX823" fmla="*/ 57498 w 78076"/>
                      <a:gd name="connsiteY823" fmla="*/ 55959 h 167878"/>
                      <a:gd name="connsiteX824" fmla="*/ 61023 w 78076"/>
                      <a:gd name="connsiteY824" fmla="*/ 55959 h 167878"/>
                      <a:gd name="connsiteX825" fmla="*/ 59022 w 78076"/>
                      <a:gd name="connsiteY825" fmla="*/ 55388 h 167878"/>
                      <a:gd name="connsiteX826" fmla="*/ 57784 w 78076"/>
                      <a:gd name="connsiteY826" fmla="*/ 54531 h 167878"/>
                      <a:gd name="connsiteX827" fmla="*/ 56451 w 78076"/>
                      <a:gd name="connsiteY827" fmla="*/ 52816 h 167878"/>
                      <a:gd name="connsiteX828" fmla="*/ 56641 w 78076"/>
                      <a:gd name="connsiteY828" fmla="*/ 52245 h 167878"/>
                      <a:gd name="connsiteX829" fmla="*/ 58165 w 78076"/>
                      <a:gd name="connsiteY829" fmla="*/ 51768 h 167878"/>
                      <a:gd name="connsiteX830" fmla="*/ 60832 w 78076"/>
                      <a:gd name="connsiteY830" fmla="*/ 53007 h 167878"/>
                      <a:gd name="connsiteX831" fmla="*/ 60832 w 78076"/>
                      <a:gd name="connsiteY831" fmla="*/ 53864 h 167878"/>
                      <a:gd name="connsiteX832" fmla="*/ 60927 w 78076"/>
                      <a:gd name="connsiteY832" fmla="*/ 54245 h 167878"/>
                      <a:gd name="connsiteX833" fmla="*/ 61023 w 78076"/>
                      <a:gd name="connsiteY833" fmla="*/ 54340 h 167878"/>
                      <a:gd name="connsiteX834" fmla="*/ 61594 w 78076"/>
                      <a:gd name="connsiteY834" fmla="*/ 55578 h 167878"/>
                      <a:gd name="connsiteX835" fmla="*/ 61118 w 78076"/>
                      <a:gd name="connsiteY835" fmla="*/ 55864 h 167878"/>
                      <a:gd name="connsiteX836" fmla="*/ 61023 w 78076"/>
                      <a:gd name="connsiteY836" fmla="*/ 55959 h 167878"/>
                      <a:gd name="connsiteX837" fmla="*/ 58260 w 78076"/>
                      <a:gd name="connsiteY837" fmla="*/ 52435 h 167878"/>
                      <a:gd name="connsiteX838" fmla="*/ 57212 w 78076"/>
                      <a:gd name="connsiteY838" fmla="*/ 52721 h 167878"/>
                      <a:gd name="connsiteX839" fmla="*/ 57212 w 78076"/>
                      <a:gd name="connsiteY839" fmla="*/ 52816 h 167878"/>
                      <a:gd name="connsiteX840" fmla="*/ 58260 w 78076"/>
                      <a:gd name="connsiteY840" fmla="*/ 54054 h 167878"/>
                      <a:gd name="connsiteX841" fmla="*/ 58260 w 78076"/>
                      <a:gd name="connsiteY841" fmla="*/ 54054 h 167878"/>
                      <a:gd name="connsiteX842" fmla="*/ 59403 w 78076"/>
                      <a:gd name="connsiteY842" fmla="*/ 54816 h 167878"/>
                      <a:gd name="connsiteX843" fmla="*/ 60927 w 78076"/>
                      <a:gd name="connsiteY843" fmla="*/ 55293 h 167878"/>
                      <a:gd name="connsiteX844" fmla="*/ 60546 w 78076"/>
                      <a:gd name="connsiteY844" fmla="*/ 54816 h 167878"/>
                      <a:gd name="connsiteX845" fmla="*/ 60451 w 78076"/>
                      <a:gd name="connsiteY845" fmla="*/ 54721 h 167878"/>
                      <a:gd name="connsiteX846" fmla="*/ 60260 w 78076"/>
                      <a:gd name="connsiteY846" fmla="*/ 53769 h 167878"/>
                      <a:gd name="connsiteX847" fmla="*/ 60260 w 78076"/>
                      <a:gd name="connsiteY847" fmla="*/ 53197 h 167878"/>
                      <a:gd name="connsiteX848" fmla="*/ 58260 w 78076"/>
                      <a:gd name="connsiteY848" fmla="*/ 52435 h 167878"/>
                      <a:gd name="connsiteX849" fmla="*/ 45306 w 78076"/>
                      <a:gd name="connsiteY849" fmla="*/ 52340 h 167878"/>
                      <a:gd name="connsiteX850" fmla="*/ 45116 w 78076"/>
                      <a:gd name="connsiteY850" fmla="*/ 52340 h 167878"/>
                      <a:gd name="connsiteX851" fmla="*/ 44354 w 78076"/>
                      <a:gd name="connsiteY851" fmla="*/ 51673 h 167878"/>
                      <a:gd name="connsiteX852" fmla="*/ 44259 w 78076"/>
                      <a:gd name="connsiteY852" fmla="*/ 51578 h 167878"/>
                      <a:gd name="connsiteX853" fmla="*/ 44163 w 78076"/>
                      <a:gd name="connsiteY853" fmla="*/ 49768 h 167878"/>
                      <a:gd name="connsiteX854" fmla="*/ 45402 w 78076"/>
                      <a:gd name="connsiteY854" fmla="*/ 49006 h 167878"/>
                      <a:gd name="connsiteX855" fmla="*/ 46068 w 78076"/>
                      <a:gd name="connsiteY855" fmla="*/ 49292 h 167878"/>
                      <a:gd name="connsiteX856" fmla="*/ 46259 w 78076"/>
                      <a:gd name="connsiteY856" fmla="*/ 49578 h 167878"/>
                      <a:gd name="connsiteX857" fmla="*/ 46640 w 78076"/>
                      <a:gd name="connsiteY857" fmla="*/ 50054 h 167878"/>
                      <a:gd name="connsiteX858" fmla="*/ 47307 w 78076"/>
                      <a:gd name="connsiteY858" fmla="*/ 50721 h 167878"/>
                      <a:gd name="connsiteX859" fmla="*/ 47211 w 78076"/>
                      <a:gd name="connsiteY859" fmla="*/ 51673 h 167878"/>
                      <a:gd name="connsiteX860" fmla="*/ 45306 w 78076"/>
                      <a:gd name="connsiteY860" fmla="*/ 52340 h 167878"/>
                      <a:gd name="connsiteX861" fmla="*/ 44830 w 78076"/>
                      <a:gd name="connsiteY861" fmla="*/ 51292 h 167878"/>
                      <a:gd name="connsiteX862" fmla="*/ 45306 w 78076"/>
                      <a:gd name="connsiteY862" fmla="*/ 51673 h 167878"/>
                      <a:gd name="connsiteX863" fmla="*/ 45306 w 78076"/>
                      <a:gd name="connsiteY863" fmla="*/ 51673 h 167878"/>
                      <a:gd name="connsiteX864" fmla="*/ 46640 w 78076"/>
                      <a:gd name="connsiteY864" fmla="*/ 51102 h 167878"/>
                      <a:gd name="connsiteX865" fmla="*/ 46640 w 78076"/>
                      <a:gd name="connsiteY865" fmla="*/ 50911 h 167878"/>
                      <a:gd name="connsiteX866" fmla="*/ 46449 w 78076"/>
                      <a:gd name="connsiteY866" fmla="*/ 50625 h 167878"/>
                      <a:gd name="connsiteX867" fmla="*/ 45592 w 78076"/>
                      <a:gd name="connsiteY867" fmla="*/ 49863 h 167878"/>
                      <a:gd name="connsiteX868" fmla="*/ 45402 w 78076"/>
                      <a:gd name="connsiteY868" fmla="*/ 49578 h 167878"/>
                      <a:gd name="connsiteX869" fmla="*/ 45211 w 78076"/>
                      <a:gd name="connsiteY869" fmla="*/ 49578 h 167878"/>
                      <a:gd name="connsiteX870" fmla="*/ 44640 w 78076"/>
                      <a:gd name="connsiteY870" fmla="*/ 49959 h 167878"/>
                      <a:gd name="connsiteX871" fmla="*/ 44830 w 78076"/>
                      <a:gd name="connsiteY871" fmla="*/ 51292 h 167878"/>
                      <a:gd name="connsiteX872" fmla="*/ 63975 w 78076"/>
                      <a:gd name="connsiteY872" fmla="*/ 52245 h 167878"/>
                      <a:gd name="connsiteX873" fmla="*/ 63309 w 78076"/>
                      <a:gd name="connsiteY873" fmla="*/ 51959 h 167878"/>
                      <a:gd name="connsiteX874" fmla="*/ 62546 w 78076"/>
                      <a:gd name="connsiteY874" fmla="*/ 50340 h 167878"/>
                      <a:gd name="connsiteX875" fmla="*/ 62642 w 78076"/>
                      <a:gd name="connsiteY875" fmla="*/ 49768 h 167878"/>
                      <a:gd name="connsiteX876" fmla="*/ 62642 w 78076"/>
                      <a:gd name="connsiteY876" fmla="*/ 49101 h 167878"/>
                      <a:gd name="connsiteX877" fmla="*/ 62166 w 78076"/>
                      <a:gd name="connsiteY877" fmla="*/ 48625 h 167878"/>
                      <a:gd name="connsiteX878" fmla="*/ 60832 w 78076"/>
                      <a:gd name="connsiteY878" fmla="*/ 48244 h 167878"/>
                      <a:gd name="connsiteX879" fmla="*/ 60546 w 78076"/>
                      <a:gd name="connsiteY879" fmla="*/ 46815 h 167878"/>
                      <a:gd name="connsiteX880" fmla="*/ 60642 w 78076"/>
                      <a:gd name="connsiteY880" fmla="*/ 46720 h 167878"/>
                      <a:gd name="connsiteX881" fmla="*/ 62356 w 78076"/>
                      <a:gd name="connsiteY881" fmla="*/ 46053 h 167878"/>
                      <a:gd name="connsiteX882" fmla="*/ 63404 w 78076"/>
                      <a:gd name="connsiteY882" fmla="*/ 46149 h 167878"/>
                      <a:gd name="connsiteX883" fmla="*/ 64356 w 78076"/>
                      <a:gd name="connsiteY883" fmla="*/ 46053 h 167878"/>
                      <a:gd name="connsiteX884" fmla="*/ 65023 w 78076"/>
                      <a:gd name="connsiteY884" fmla="*/ 46815 h 167878"/>
                      <a:gd name="connsiteX885" fmla="*/ 64928 w 78076"/>
                      <a:gd name="connsiteY885" fmla="*/ 49578 h 167878"/>
                      <a:gd name="connsiteX886" fmla="*/ 64642 w 78076"/>
                      <a:gd name="connsiteY886" fmla="*/ 49863 h 167878"/>
                      <a:gd name="connsiteX887" fmla="*/ 64356 w 78076"/>
                      <a:gd name="connsiteY887" fmla="*/ 50244 h 167878"/>
                      <a:gd name="connsiteX888" fmla="*/ 64547 w 78076"/>
                      <a:gd name="connsiteY888" fmla="*/ 50435 h 167878"/>
                      <a:gd name="connsiteX889" fmla="*/ 65023 w 78076"/>
                      <a:gd name="connsiteY889" fmla="*/ 51197 h 167878"/>
                      <a:gd name="connsiteX890" fmla="*/ 64452 w 78076"/>
                      <a:gd name="connsiteY890" fmla="*/ 51959 h 167878"/>
                      <a:gd name="connsiteX891" fmla="*/ 63975 w 78076"/>
                      <a:gd name="connsiteY891" fmla="*/ 52245 h 167878"/>
                      <a:gd name="connsiteX892" fmla="*/ 61689 w 78076"/>
                      <a:gd name="connsiteY892" fmla="*/ 46815 h 167878"/>
                      <a:gd name="connsiteX893" fmla="*/ 61023 w 78076"/>
                      <a:gd name="connsiteY893" fmla="*/ 47292 h 167878"/>
                      <a:gd name="connsiteX894" fmla="*/ 60927 w 78076"/>
                      <a:gd name="connsiteY894" fmla="*/ 47387 h 167878"/>
                      <a:gd name="connsiteX895" fmla="*/ 61118 w 78076"/>
                      <a:gd name="connsiteY895" fmla="*/ 47863 h 167878"/>
                      <a:gd name="connsiteX896" fmla="*/ 62166 w 78076"/>
                      <a:gd name="connsiteY896" fmla="*/ 48054 h 167878"/>
                      <a:gd name="connsiteX897" fmla="*/ 62261 w 78076"/>
                      <a:gd name="connsiteY897" fmla="*/ 48054 h 167878"/>
                      <a:gd name="connsiteX898" fmla="*/ 63118 w 78076"/>
                      <a:gd name="connsiteY898" fmla="*/ 48816 h 167878"/>
                      <a:gd name="connsiteX899" fmla="*/ 63213 w 78076"/>
                      <a:gd name="connsiteY899" fmla="*/ 49863 h 167878"/>
                      <a:gd name="connsiteX900" fmla="*/ 63213 w 78076"/>
                      <a:gd name="connsiteY900" fmla="*/ 50340 h 167878"/>
                      <a:gd name="connsiteX901" fmla="*/ 63785 w 78076"/>
                      <a:gd name="connsiteY901" fmla="*/ 51483 h 167878"/>
                      <a:gd name="connsiteX902" fmla="*/ 64070 w 78076"/>
                      <a:gd name="connsiteY902" fmla="*/ 51483 h 167878"/>
                      <a:gd name="connsiteX903" fmla="*/ 64166 w 78076"/>
                      <a:gd name="connsiteY903" fmla="*/ 51292 h 167878"/>
                      <a:gd name="connsiteX904" fmla="*/ 63975 w 78076"/>
                      <a:gd name="connsiteY904" fmla="*/ 51102 h 167878"/>
                      <a:gd name="connsiteX905" fmla="*/ 63594 w 78076"/>
                      <a:gd name="connsiteY905" fmla="*/ 50625 h 167878"/>
                      <a:gd name="connsiteX906" fmla="*/ 63975 w 78076"/>
                      <a:gd name="connsiteY906" fmla="*/ 49578 h 167878"/>
                      <a:gd name="connsiteX907" fmla="*/ 64261 w 78076"/>
                      <a:gd name="connsiteY907" fmla="*/ 49292 h 167878"/>
                      <a:gd name="connsiteX908" fmla="*/ 64261 w 78076"/>
                      <a:gd name="connsiteY908" fmla="*/ 47196 h 167878"/>
                      <a:gd name="connsiteX909" fmla="*/ 63975 w 78076"/>
                      <a:gd name="connsiteY909" fmla="*/ 46815 h 167878"/>
                      <a:gd name="connsiteX910" fmla="*/ 63594 w 78076"/>
                      <a:gd name="connsiteY910" fmla="*/ 46815 h 167878"/>
                      <a:gd name="connsiteX911" fmla="*/ 62070 w 78076"/>
                      <a:gd name="connsiteY911" fmla="*/ 46720 h 167878"/>
                      <a:gd name="connsiteX912" fmla="*/ 61689 w 78076"/>
                      <a:gd name="connsiteY912" fmla="*/ 46815 h 167878"/>
                      <a:gd name="connsiteX913" fmla="*/ 60070 w 78076"/>
                      <a:gd name="connsiteY913" fmla="*/ 51959 h 167878"/>
                      <a:gd name="connsiteX914" fmla="*/ 60070 w 78076"/>
                      <a:gd name="connsiteY914" fmla="*/ 51959 h 167878"/>
                      <a:gd name="connsiteX915" fmla="*/ 58832 w 78076"/>
                      <a:gd name="connsiteY915" fmla="*/ 51102 h 167878"/>
                      <a:gd name="connsiteX916" fmla="*/ 60070 w 78076"/>
                      <a:gd name="connsiteY916" fmla="*/ 49768 h 167878"/>
                      <a:gd name="connsiteX917" fmla="*/ 61785 w 78076"/>
                      <a:gd name="connsiteY917" fmla="*/ 50435 h 167878"/>
                      <a:gd name="connsiteX918" fmla="*/ 61118 w 78076"/>
                      <a:gd name="connsiteY918" fmla="*/ 51578 h 167878"/>
                      <a:gd name="connsiteX919" fmla="*/ 60070 w 78076"/>
                      <a:gd name="connsiteY919" fmla="*/ 51959 h 167878"/>
                      <a:gd name="connsiteX920" fmla="*/ 60070 w 78076"/>
                      <a:gd name="connsiteY920" fmla="*/ 51959 h 167878"/>
                      <a:gd name="connsiteX921" fmla="*/ 60070 w 78076"/>
                      <a:gd name="connsiteY921" fmla="*/ 50435 h 167878"/>
                      <a:gd name="connsiteX922" fmla="*/ 59499 w 78076"/>
                      <a:gd name="connsiteY922" fmla="*/ 51102 h 167878"/>
                      <a:gd name="connsiteX923" fmla="*/ 60070 w 78076"/>
                      <a:gd name="connsiteY923" fmla="*/ 51292 h 167878"/>
                      <a:gd name="connsiteX924" fmla="*/ 60737 w 78076"/>
                      <a:gd name="connsiteY924" fmla="*/ 51006 h 167878"/>
                      <a:gd name="connsiteX925" fmla="*/ 61118 w 78076"/>
                      <a:gd name="connsiteY925" fmla="*/ 50530 h 167878"/>
                      <a:gd name="connsiteX926" fmla="*/ 60070 w 78076"/>
                      <a:gd name="connsiteY926" fmla="*/ 50435 h 167878"/>
                      <a:gd name="connsiteX927" fmla="*/ 41401 w 78076"/>
                      <a:gd name="connsiteY927" fmla="*/ 49292 h 167878"/>
                      <a:gd name="connsiteX928" fmla="*/ 41401 w 78076"/>
                      <a:gd name="connsiteY928" fmla="*/ 49292 h 167878"/>
                      <a:gd name="connsiteX929" fmla="*/ 39782 w 78076"/>
                      <a:gd name="connsiteY929" fmla="*/ 48339 h 167878"/>
                      <a:gd name="connsiteX930" fmla="*/ 39591 w 78076"/>
                      <a:gd name="connsiteY930" fmla="*/ 47292 h 167878"/>
                      <a:gd name="connsiteX931" fmla="*/ 39591 w 78076"/>
                      <a:gd name="connsiteY931" fmla="*/ 47196 h 167878"/>
                      <a:gd name="connsiteX932" fmla="*/ 39782 w 78076"/>
                      <a:gd name="connsiteY932" fmla="*/ 46720 h 167878"/>
                      <a:gd name="connsiteX933" fmla="*/ 39401 w 78076"/>
                      <a:gd name="connsiteY933" fmla="*/ 46053 h 167878"/>
                      <a:gd name="connsiteX934" fmla="*/ 39306 w 78076"/>
                      <a:gd name="connsiteY934" fmla="*/ 44910 h 167878"/>
                      <a:gd name="connsiteX935" fmla="*/ 39401 w 78076"/>
                      <a:gd name="connsiteY935" fmla="*/ 44529 h 167878"/>
                      <a:gd name="connsiteX936" fmla="*/ 40639 w 78076"/>
                      <a:gd name="connsiteY936" fmla="*/ 43101 h 167878"/>
                      <a:gd name="connsiteX937" fmla="*/ 42925 w 78076"/>
                      <a:gd name="connsiteY937" fmla="*/ 44529 h 167878"/>
                      <a:gd name="connsiteX938" fmla="*/ 43592 w 78076"/>
                      <a:gd name="connsiteY938" fmla="*/ 47196 h 167878"/>
                      <a:gd name="connsiteX939" fmla="*/ 41401 w 78076"/>
                      <a:gd name="connsiteY939" fmla="*/ 49292 h 167878"/>
                      <a:gd name="connsiteX940" fmla="*/ 40258 w 78076"/>
                      <a:gd name="connsiteY940" fmla="*/ 47577 h 167878"/>
                      <a:gd name="connsiteX941" fmla="*/ 40353 w 78076"/>
                      <a:gd name="connsiteY941" fmla="*/ 48054 h 167878"/>
                      <a:gd name="connsiteX942" fmla="*/ 41496 w 78076"/>
                      <a:gd name="connsiteY942" fmla="*/ 48720 h 167878"/>
                      <a:gd name="connsiteX943" fmla="*/ 43020 w 78076"/>
                      <a:gd name="connsiteY943" fmla="*/ 47101 h 167878"/>
                      <a:gd name="connsiteX944" fmla="*/ 42449 w 78076"/>
                      <a:gd name="connsiteY944" fmla="*/ 45006 h 167878"/>
                      <a:gd name="connsiteX945" fmla="*/ 40734 w 78076"/>
                      <a:gd name="connsiteY945" fmla="*/ 43863 h 167878"/>
                      <a:gd name="connsiteX946" fmla="*/ 40734 w 78076"/>
                      <a:gd name="connsiteY946" fmla="*/ 43863 h 167878"/>
                      <a:gd name="connsiteX947" fmla="*/ 40163 w 78076"/>
                      <a:gd name="connsiteY947" fmla="*/ 44720 h 167878"/>
                      <a:gd name="connsiteX948" fmla="*/ 40068 w 78076"/>
                      <a:gd name="connsiteY948" fmla="*/ 45196 h 167878"/>
                      <a:gd name="connsiteX949" fmla="*/ 40068 w 78076"/>
                      <a:gd name="connsiteY949" fmla="*/ 45768 h 167878"/>
                      <a:gd name="connsiteX950" fmla="*/ 40544 w 78076"/>
                      <a:gd name="connsiteY950" fmla="*/ 46720 h 167878"/>
                      <a:gd name="connsiteX951" fmla="*/ 40544 w 78076"/>
                      <a:gd name="connsiteY951" fmla="*/ 46815 h 167878"/>
                      <a:gd name="connsiteX952" fmla="*/ 40544 w 78076"/>
                      <a:gd name="connsiteY952" fmla="*/ 46911 h 167878"/>
                      <a:gd name="connsiteX953" fmla="*/ 40258 w 78076"/>
                      <a:gd name="connsiteY953" fmla="*/ 47577 h 167878"/>
                      <a:gd name="connsiteX954" fmla="*/ 58356 w 78076"/>
                      <a:gd name="connsiteY954" fmla="*/ 47577 h 167878"/>
                      <a:gd name="connsiteX955" fmla="*/ 57117 w 78076"/>
                      <a:gd name="connsiteY955" fmla="*/ 47101 h 167878"/>
                      <a:gd name="connsiteX956" fmla="*/ 53498 w 78076"/>
                      <a:gd name="connsiteY956" fmla="*/ 46053 h 167878"/>
                      <a:gd name="connsiteX957" fmla="*/ 51117 w 78076"/>
                      <a:gd name="connsiteY957" fmla="*/ 46244 h 167878"/>
                      <a:gd name="connsiteX958" fmla="*/ 50926 w 78076"/>
                      <a:gd name="connsiteY958" fmla="*/ 46053 h 167878"/>
                      <a:gd name="connsiteX959" fmla="*/ 49878 w 78076"/>
                      <a:gd name="connsiteY959" fmla="*/ 45768 h 167878"/>
                      <a:gd name="connsiteX960" fmla="*/ 48926 w 78076"/>
                      <a:gd name="connsiteY960" fmla="*/ 46149 h 167878"/>
                      <a:gd name="connsiteX961" fmla="*/ 48735 w 78076"/>
                      <a:gd name="connsiteY961" fmla="*/ 46339 h 167878"/>
                      <a:gd name="connsiteX962" fmla="*/ 47878 w 78076"/>
                      <a:gd name="connsiteY962" fmla="*/ 46815 h 167878"/>
                      <a:gd name="connsiteX963" fmla="*/ 46640 w 78076"/>
                      <a:gd name="connsiteY963" fmla="*/ 45863 h 167878"/>
                      <a:gd name="connsiteX964" fmla="*/ 45687 w 78076"/>
                      <a:gd name="connsiteY964" fmla="*/ 44815 h 167878"/>
                      <a:gd name="connsiteX965" fmla="*/ 44925 w 78076"/>
                      <a:gd name="connsiteY965" fmla="*/ 43482 h 167878"/>
                      <a:gd name="connsiteX966" fmla="*/ 44544 w 78076"/>
                      <a:gd name="connsiteY966" fmla="*/ 41386 h 167878"/>
                      <a:gd name="connsiteX967" fmla="*/ 43211 w 78076"/>
                      <a:gd name="connsiteY967" fmla="*/ 40148 h 167878"/>
                      <a:gd name="connsiteX968" fmla="*/ 42353 w 78076"/>
                      <a:gd name="connsiteY968" fmla="*/ 39291 h 167878"/>
                      <a:gd name="connsiteX969" fmla="*/ 42353 w 78076"/>
                      <a:gd name="connsiteY969" fmla="*/ 38814 h 167878"/>
                      <a:gd name="connsiteX970" fmla="*/ 43116 w 78076"/>
                      <a:gd name="connsiteY970" fmla="*/ 37957 h 167878"/>
                      <a:gd name="connsiteX971" fmla="*/ 43877 w 78076"/>
                      <a:gd name="connsiteY971" fmla="*/ 38052 h 167878"/>
                      <a:gd name="connsiteX972" fmla="*/ 44354 w 78076"/>
                      <a:gd name="connsiteY972" fmla="*/ 38338 h 167878"/>
                      <a:gd name="connsiteX973" fmla="*/ 45592 w 78076"/>
                      <a:gd name="connsiteY973" fmla="*/ 38910 h 167878"/>
                      <a:gd name="connsiteX974" fmla="*/ 47783 w 78076"/>
                      <a:gd name="connsiteY974" fmla="*/ 38910 h 167878"/>
                      <a:gd name="connsiteX975" fmla="*/ 50164 w 78076"/>
                      <a:gd name="connsiteY975" fmla="*/ 38433 h 167878"/>
                      <a:gd name="connsiteX976" fmla="*/ 51117 w 78076"/>
                      <a:gd name="connsiteY976" fmla="*/ 39100 h 167878"/>
                      <a:gd name="connsiteX977" fmla="*/ 52164 w 78076"/>
                      <a:gd name="connsiteY977" fmla="*/ 39862 h 167878"/>
                      <a:gd name="connsiteX978" fmla="*/ 52641 w 78076"/>
                      <a:gd name="connsiteY978" fmla="*/ 40148 h 167878"/>
                      <a:gd name="connsiteX979" fmla="*/ 53498 w 78076"/>
                      <a:gd name="connsiteY979" fmla="*/ 40338 h 167878"/>
                      <a:gd name="connsiteX980" fmla="*/ 53784 w 78076"/>
                      <a:gd name="connsiteY980" fmla="*/ 40243 h 167878"/>
                      <a:gd name="connsiteX981" fmla="*/ 55784 w 78076"/>
                      <a:gd name="connsiteY981" fmla="*/ 40434 h 167878"/>
                      <a:gd name="connsiteX982" fmla="*/ 57022 w 78076"/>
                      <a:gd name="connsiteY982" fmla="*/ 41005 h 167878"/>
                      <a:gd name="connsiteX983" fmla="*/ 58356 w 78076"/>
                      <a:gd name="connsiteY983" fmla="*/ 41577 h 167878"/>
                      <a:gd name="connsiteX984" fmla="*/ 58546 w 78076"/>
                      <a:gd name="connsiteY984" fmla="*/ 41672 h 167878"/>
                      <a:gd name="connsiteX985" fmla="*/ 60356 w 78076"/>
                      <a:gd name="connsiteY985" fmla="*/ 43672 h 167878"/>
                      <a:gd name="connsiteX986" fmla="*/ 59975 w 78076"/>
                      <a:gd name="connsiteY986" fmla="*/ 44720 h 167878"/>
                      <a:gd name="connsiteX987" fmla="*/ 59784 w 78076"/>
                      <a:gd name="connsiteY987" fmla="*/ 45387 h 167878"/>
                      <a:gd name="connsiteX988" fmla="*/ 59879 w 78076"/>
                      <a:gd name="connsiteY988" fmla="*/ 45863 h 167878"/>
                      <a:gd name="connsiteX989" fmla="*/ 59975 w 78076"/>
                      <a:gd name="connsiteY989" fmla="*/ 46911 h 167878"/>
                      <a:gd name="connsiteX990" fmla="*/ 59403 w 78076"/>
                      <a:gd name="connsiteY990" fmla="*/ 47196 h 167878"/>
                      <a:gd name="connsiteX991" fmla="*/ 59118 w 78076"/>
                      <a:gd name="connsiteY991" fmla="*/ 47196 h 167878"/>
                      <a:gd name="connsiteX992" fmla="*/ 58356 w 78076"/>
                      <a:gd name="connsiteY992" fmla="*/ 47577 h 167878"/>
                      <a:gd name="connsiteX993" fmla="*/ 53879 w 78076"/>
                      <a:gd name="connsiteY993" fmla="*/ 45482 h 167878"/>
                      <a:gd name="connsiteX994" fmla="*/ 57593 w 78076"/>
                      <a:gd name="connsiteY994" fmla="*/ 46720 h 167878"/>
                      <a:gd name="connsiteX995" fmla="*/ 59213 w 78076"/>
                      <a:gd name="connsiteY995" fmla="*/ 46911 h 167878"/>
                      <a:gd name="connsiteX996" fmla="*/ 59499 w 78076"/>
                      <a:gd name="connsiteY996" fmla="*/ 46911 h 167878"/>
                      <a:gd name="connsiteX997" fmla="*/ 59594 w 78076"/>
                      <a:gd name="connsiteY997" fmla="*/ 46911 h 167878"/>
                      <a:gd name="connsiteX998" fmla="*/ 59499 w 78076"/>
                      <a:gd name="connsiteY998" fmla="*/ 46434 h 167878"/>
                      <a:gd name="connsiteX999" fmla="*/ 59308 w 78076"/>
                      <a:gd name="connsiteY999" fmla="*/ 45863 h 167878"/>
                      <a:gd name="connsiteX1000" fmla="*/ 59594 w 78076"/>
                      <a:gd name="connsiteY1000" fmla="*/ 44720 h 167878"/>
                      <a:gd name="connsiteX1001" fmla="*/ 59879 w 78076"/>
                      <a:gd name="connsiteY1001" fmla="*/ 43958 h 167878"/>
                      <a:gd name="connsiteX1002" fmla="*/ 58451 w 78076"/>
                      <a:gd name="connsiteY1002" fmla="*/ 42529 h 167878"/>
                      <a:gd name="connsiteX1003" fmla="*/ 58260 w 78076"/>
                      <a:gd name="connsiteY1003" fmla="*/ 42434 h 167878"/>
                      <a:gd name="connsiteX1004" fmla="*/ 57117 w 78076"/>
                      <a:gd name="connsiteY1004" fmla="*/ 41862 h 167878"/>
                      <a:gd name="connsiteX1005" fmla="*/ 55784 w 78076"/>
                      <a:gd name="connsiteY1005" fmla="*/ 41291 h 167878"/>
                      <a:gd name="connsiteX1006" fmla="*/ 54260 w 78076"/>
                      <a:gd name="connsiteY1006" fmla="*/ 41100 h 167878"/>
                      <a:gd name="connsiteX1007" fmla="*/ 53974 w 78076"/>
                      <a:gd name="connsiteY1007" fmla="*/ 41196 h 167878"/>
                      <a:gd name="connsiteX1008" fmla="*/ 52545 w 78076"/>
                      <a:gd name="connsiteY1008" fmla="*/ 40815 h 167878"/>
                      <a:gd name="connsiteX1009" fmla="*/ 52164 w 78076"/>
                      <a:gd name="connsiteY1009" fmla="*/ 40529 h 167878"/>
                      <a:gd name="connsiteX1010" fmla="*/ 51021 w 78076"/>
                      <a:gd name="connsiteY1010" fmla="*/ 39672 h 167878"/>
                      <a:gd name="connsiteX1011" fmla="*/ 50164 w 78076"/>
                      <a:gd name="connsiteY1011" fmla="*/ 39005 h 167878"/>
                      <a:gd name="connsiteX1012" fmla="*/ 48545 w 78076"/>
                      <a:gd name="connsiteY1012" fmla="*/ 39481 h 167878"/>
                      <a:gd name="connsiteX1013" fmla="*/ 45687 w 78076"/>
                      <a:gd name="connsiteY1013" fmla="*/ 39576 h 167878"/>
                      <a:gd name="connsiteX1014" fmla="*/ 44259 w 78076"/>
                      <a:gd name="connsiteY1014" fmla="*/ 38910 h 167878"/>
                      <a:gd name="connsiteX1015" fmla="*/ 43877 w 78076"/>
                      <a:gd name="connsiteY1015" fmla="*/ 38624 h 167878"/>
                      <a:gd name="connsiteX1016" fmla="*/ 43592 w 78076"/>
                      <a:gd name="connsiteY1016" fmla="*/ 38529 h 167878"/>
                      <a:gd name="connsiteX1017" fmla="*/ 43211 w 78076"/>
                      <a:gd name="connsiteY1017" fmla="*/ 39005 h 167878"/>
                      <a:gd name="connsiteX1018" fmla="*/ 43782 w 78076"/>
                      <a:gd name="connsiteY1018" fmla="*/ 39481 h 167878"/>
                      <a:gd name="connsiteX1019" fmla="*/ 43782 w 78076"/>
                      <a:gd name="connsiteY1019" fmla="*/ 39481 h 167878"/>
                      <a:gd name="connsiteX1020" fmla="*/ 45402 w 78076"/>
                      <a:gd name="connsiteY1020" fmla="*/ 41005 h 167878"/>
                      <a:gd name="connsiteX1021" fmla="*/ 45878 w 78076"/>
                      <a:gd name="connsiteY1021" fmla="*/ 43577 h 167878"/>
                      <a:gd name="connsiteX1022" fmla="*/ 46449 w 78076"/>
                      <a:gd name="connsiteY1022" fmla="*/ 44339 h 167878"/>
                      <a:gd name="connsiteX1023" fmla="*/ 47497 w 78076"/>
                      <a:gd name="connsiteY1023" fmla="*/ 45482 h 167878"/>
                      <a:gd name="connsiteX1024" fmla="*/ 48259 w 78076"/>
                      <a:gd name="connsiteY1024" fmla="*/ 46149 h 167878"/>
                      <a:gd name="connsiteX1025" fmla="*/ 48640 w 78076"/>
                      <a:gd name="connsiteY1025" fmla="*/ 45958 h 167878"/>
                      <a:gd name="connsiteX1026" fmla="*/ 48735 w 78076"/>
                      <a:gd name="connsiteY1026" fmla="*/ 45768 h 167878"/>
                      <a:gd name="connsiteX1027" fmla="*/ 50164 w 78076"/>
                      <a:gd name="connsiteY1027" fmla="*/ 45101 h 167878"/>
                      <a:gd name="connsiteX1028" fmla="*/ 51688 w 78076"/>
                      <a:gd name="connsiteY1028" fmla="*/ 45577 h 167878"/>
                      <a:gd name="connsiteX1029" fmla="*/ 51878 w 78076"/>
                      <a:gd name="connsiteY1029" fmla="*/ 45672 h 167878"/>
                      <a:gd name="connsiteX1030" fmla="*/ 53688 w 78076"/>
                      <a:gd name="connsiteY1030" fmla="*/ 45387 h 167878"/>
                      <a:gd name="connsiteX1031" fmla="*/ 53879 w 78076"/>
                      <a:gd name="connsiteY1031" fmla="*/ 45482 h 167878"/>
                      <a:gd name="connsiteX1032" fmla="*/ 62927 w 78076"/>
                      <a:gd name="connsiteY1032" fmla="*/ 45577 h 167878"/>
                      <a:gd name="connsiteX1033" fmla="*/ 62451 w 78076"/>
                      <a:gd name="connsiteY1033" fmla="*/ 45482 h 167878"/>
                      <a:gd name="connsiteX1034" fmla="*/ 62451 w 78076"/>
                      <a:gd name="connsiteY1034" fmla="*/ 45482 h 167878"/>
                      <a:gd name="connsiteX1035" fmla="*/ 61785 w 78076"/>
                      <a:gd name="connsiteY1035" fmla="*/ 44815 h 167878"/>
                      <a:gd name="connsiteX1036" fmla="*/ 61785 w 78076"/>
                      <a:gd name="connsiteY1036" fmla="*/ 44148 h 167878"/>
                      <a:gd name="connsiteX1037" fmla="*/ 61785 w 78076"/>
                      <a:gd name="connsiteY1037" fmla="*/ 43577 h 167878"/>
                      <a:gd name="connsiteX1038" fmla="*/ 62070 w 78076"/>
                      <a:gd name="connsiteY1038" fmla="*/ 42624 h 167878"/>
                      <a:gd name="connsiteX1039" fmla="*/ 63023 w 78076"/>
                      <a:gd name="connsiteY1039" fmla="*/ 42529 h 167878"/>
                      <a:gd name="connsiteX1040" fmla="*/ 63118 w 78076"/>
                      <a:gd name="connsiteY1040" fmla="*/ 42624 h 167878"/>
                      <a:gd name="connsiteX1041" fmla="*/ 63975 w 78076"/>
                      <a:gd name="connsiteY1041" fmla="*/ 43672 h 167878"/>
                      <a:gd name="connsiteX1042" fmla="*/ 63785 w 78076"/>
                      <a:gd name="connsiteY1042" fmla="*/ 44053 h 167878"/>
                      <a:gd name="connsiteX1043" fmla="*/ 63594 w 78076"/>
                      <a:gd name="connsiteY1043" fmla="*/ 44244 h 167878"/>
                      <a:gd name="connsiteX1044" fmla="*/ 63404 w 78076"/>
                      <a:gd name="connsiteY1044" fmla="*/ 44339 h 167878"/>
                      <a:gd name="connsiteX1045" fmla="*/ 63690 w 78076"/>
                      <a:gd name="connsiteY1045" fmla="*/ 45101 h 167878"/>
                      <a:gd name="connsiteX1046" fmla="*/ 63404 w 78076"/>
                      <a:gd name="connsiteY1046" fmla="*/ 45672 h 167878"/>
                      <a:gd name="connsiteX1047" fmla="*/ 62927 w 78076"/>
                      <a:gd name="connsiteY1047" fmla="*/ 45577 h 167878"/>
                      <a:gd name="connsiteX1048" fmla="*/ 62642 w 78076"/>
                      <a:gd name="connsiteY1048" fmla="*/ 44910 h 167878"/>
                      <a:gd name="connsiteX1049" fmla="*/ 63023 w 78076"/>
                      <a:gd name="connsiteY1049" fmla="*/ 44910 h 167878"/>
                      <a:gd name="connsiteX1050" fmla="*/ 62832 w 78076"/>
                      <a:gd name="connsiteY1050" fmla="*/ 44529 h 167878"/>
                      <a:gd name="connsiteX1051" fmla="*/ 62642 w 78076"/>
                      <a:gd name="connsiteY1051" fmla="*/ 44053 h 167878"/>
                      <a:gd name="connsiteX1052" fmla="*/ 63213 w 78076"/>
                      <a:gd name="connsiteY1052" fmla="*/ 43386 h 167878"/>
                      <a:gd name="connsiteX1053" fmla="*/ 63213 w 78076"/>
                      <a:gd name="connsiteY1053" fmla="*/ 43386 h 167878"/>
                      <a:gd name="connsiteX1054" fmla="*/ 62737 w 78076"/>
                      <a:gd name="connsiteY1054" fmla="*/ 43005 h 167878"/>
                      <a:gd name="connsiteX1055" fmla="*/ 62642 w 78076"/>
                      <a:gd name="connsiteY1055" fmla="*/ 42910 h 167878"/>
                      <a:gd name="connsiteX1056" fmla="*/ 62451 w 78076"/>
                      <a:gd name="connsiteY1056" fmla="*/ 43005 h 167878"/>
                      <a:gd name="connsiteX1057" fmla="*/ 62356 w 78076"/>
                      <a:gd name="connsiteY1057" fmla="*/ 43386 h 167878"/>
                      <a:gd name="connsiteX1058" fmla="*/ 62356 w 78076"/>
                      <a:gd name="connsiteY1058" fmla="*/ 44148 h 167878"/>
                      <a:gd name="connsiteX1059" fmla="*/ 62356 w 78076"/>
                      <a:gd name="connsiteY1059" fmla="*/ 44720 h 167878"/>
                      <a:gd name="connsiteX1060" fmla="*/ 62642 w 78076"/>
                      <a:gd name="connsiteY1060" fmla="*/ 44910 h 167878"/>
                      <a:gd name="connsiteX1061" fmla="*/ 43020 w 78076"/>
                      <a:gd name="connsiteY1061" fmla="*/ 44148 h 167878"/>
                      <a:gd name="connsiteX1062" fmla="*/ 42925 w 78076"/>
                      <a:gd name="connsiteY1062" fmla="*/ 43767 h 167878"/>
                      <a:gd name="connsiteX1063" fmla="*/ 42925 w 78076"/>
                      <a:gd name="connsiteY1063" fmla="*/ 43767 h 167878"/>
                      <a:gd name="connsiteX1064" fmla="*/ 42544 w 78076"/>
                      <a:gd name="connsiteY1064" fmla="*/ 43482 h 167878"/>
                      <a:gd name="connsiteX1065" fmla="*/ 41592 w 78076"/>
                      <a:gd name="connsiteY1065" fmla="*/ 42720 h 167878"/>
                      <a:gd name="connsiteX1066" fmla="*/ 41496 w 78076"/>
                      <a:gd name="connsiteY1066" fmla="*/ 42529 h 167878"/>
                      <a:gd name="connsiteX1067" fmla="*/ 41877 w 78076"/>
                      <a:gd name="connsiteY1067" fmla="*/ 41958 h 167878"/>
                      <a:gd name="connsiteX1068" fmla="*/ 43687 w 78076"/>
                      <a:gd name="connsiteY1068" fmla="*/ 41100 h 167878"/>
                      <a:gd name="connsiteX1069" fmla="*/ 44068 w 78076"/>
                      <a:gd name="connsiteY1069" fmla="*/ 41481 h 167878"/>
                      <a:gd name="connsiteX1070" fmla="*/ 44068 w 78076"/>
                      <a:gd name="connsiteY1070" fmla="*/ 43291 h 167878"/>
                      <a:gd name="connsiteX1071" fmla="*/ 43306 w 78076"/>
                      <a:gd name="connsiteY1071" fmla="*/ 44053 h 167878"/>
                      <a:gd name="connsiteX1072" fmla="*/ 43020 w 78076"/>
                      <a:gd name="connsiteY1072" fmla="*/ 44148 h 167878"/>
                      <a:gd name="connsiteX1073" fmla="*/ 42449 w 78076"/>
                      <a:gd name="connsiteY1073" fmla="*/ 42529 h 167878"/>
                      <a:gd name="connsiteX1074" fmla="*/ 42925 w 78076"/>
                      <a:gd name="connsiteY1074" fmla="*/ 42910 h 167878"/>
                      <a:gd name="connsiteX1075" fmla="*/ 43496 w 78076"/>
                      <a:gd name="connsiteY1075" fmla="*/ 43291 h 167878"/>
                      <a:gd name="connsiteX1076" fmla="*/ 43592 w 78076"/>
                      <a:gd name="connsiteY1076" fmla="*/ 43196 h 167878"/>
                      <a:gd name="connsiteX1077" fmla="*/ 43592 w 78076"/>
                      <a:gd name="connsiteY1077" fmla="*/ 41862 h 167878"/>
                      <a:gd name="connsiteX1078" fmla="*/ 42449 w 78076"/>
                      <a:gd name="connsiteY1078" fmla="*/ 42529 h 167878"/>
                      <a:gd name="connsiteX1079" fmla="*/ 42449 w 78076"/>
                      <a:gd name="connsiteY1079" fmla="*/ 42529 h 167878"/>
                      <a:gd name="connsiteX1080" fmla="*/ 52164 w 78076"/>
                      <a:gd name="connsiteY1080" fmla="*/ 39005 h 167878"/>
                      <a:gd name="connsiteX1081" fmla="*/ 51783 w 78076"/>
                      <a:gd name="connsiteY1081" fmla="*/ 38814 h 167878"/>
                      <a:gd name="connsiteX1082" fmla="*/ 51117 w 78076"/>
                      <a:gd name="connsiteY1082" fmla="*/ 38052 h 167878"/>
                      <a:gd name="connsiteX1083" fmla="*/ 51117 w 78076"/>
                      <a:gd name="connsiteY1083" fmla="*/ 37957 h 167878"/>
                      <a:gd name="connsiteX1084" fmla="*/ 51117 w 78076"/>
                      <a:gd name="connsiteY1084" fmla="*/ 36052 h 167878"/>
                      <a:gd name="connsiteX1085" fmla="*/ 53498 w 78076"/>
                      <a:gd name="connsiteY1085" fmla="*/ 35385 h 167878"/>
                      <a:gd name="connsiteX1086" fmla="*/ 54069 w 78076"/>
                      <a:gd name="connsiteY1086" fmla="*/ 35957 h 167878"/>
                      <a:gd name="connsiteX1087" fmla="*/ 53688 w 78076"/>
                      <a:gd name="connsiteY1087" fmla="*/ 36909 h 167878"/>
                      <a:gd name="connsiteX1088" fmla="*/ 53498 w 78076"/>
                      <a:gd name="connsiteY1088" fmla="*/ 37100 h 167878"/>
                      <a:gd name="connsiteX1089" fmla="*/ 53021 w 78076"/>
                      <a:gd name="connsiteY1089" fmla="*/ 37862 h 167878"/>
                      <a:gd name="connsiteX1090" fmla="*/ 52450 w 78076"/>
                      <a:gd name="connsiteY1090" fmla="*/ 38814 h 167878"/>
                      <a:gd name="connsiteX1091" fmla="*/ 52164 w 78076"/>
                      <a:gd name="connsiteY1091" fmla="*/ 39005 h 167878"/>
                      <a:gd name="connsiteX1092" fmla="*/ 51593 w 78076"/>
                      <a:gd name="connsiteY1092" fmla="*/ 37767 h 167878"/>
                      <a:gd name="connsiteX1093" fmla="*/ 52164 w 78076"/>
                      <a:gd name="connsiteY1093" fmla="*/ 38338 h 167878"/>
                      <a:gd name="connsiteX1094" fmla="*/ 52260 w 78076"/>
                      <a:gd name="connsiteY1094" fmla="*/ 37957 h 167878"/>
                      <a:gd name="connsiteX1095" fmla="*/ 53021 w 78076"/>
                      <a:gd name="connsiteY1095" fmla="*/ 36719 h 167878"/>
                      <a:gd name="connsiteX1096" fmla="*/ 53212 w 78076"/>
                      <a:gd name="connsiteY1096" fmla="*/ 36528 h 167878"/>
                      <a:gd name="connsiteX1097" fmla="*/ 53402 w 78076"/>
                      <a:gd name="connsiteY1097" fmla="*/ 36243 h 167878"/>
                      <a:gd name="connsiteX1098" fmla="*/ 53307 w 78076"/>
                      <a:gd name="connsiteY1098" fmla="*/ 36147 h 167878"/>
                      <a:gd name="connsiteX1099" fmla="*/ 51593 w 78076"/>
                      <a:gd name="connsiteY1099" fmla="*/ 36528 h 167878"/>
                      <a:gd name="connsiteX1100" fmla="*/ 51593 w 78076"/>
                      <a:gd name="connsiteY1100" fmla="*/ 37767 h 167878"/>
                      <a:gd name="connsiteX1101" fmla="*/ 77120 w 78076"/>
                      <a:gd name="connsiteY1101" fmla="*/ 35576 h 167878"/>
                      <a:gd name="connsiteX1102" fmla="*/ 76834 w 78076"/>
                      <a:gd name="connsiteY1102" fmla="*/ 35481 h 167878"/>
                      <a:gd name="connsiteX1103" fmla="*/ 76453 w 78076"/>
                      <a:gd name="connsiteY1103" fmla="*/ 35100 h 167878"/>
                      <a:gd name="connsiteX1104" fmla="*/ 76262 w 78076"/>
                      <a:gd name="connsiteY1104" fmla="*/ 34338 h 167878"/>
                      <a:gd name="connsiteX1105" fmla="*/ 76644 w 78076"/>
                      <a:gd name="connsiteY1105" fmla="*/ 33957 h 167878"/>
                      <a:gd name="connsiteX1106" fmla="*/ 77406 w 78076"/>
                      <a:gd name="connsiteY1106" fmla="*/ 34052 h 167878"/>
                      <a:gd name="connsiteX1107" fmla="*/ 78072 w 78076"/>
                      <a:gd name="connsiteY1107" fmla="*/ 34814 h 167878"/>
                      <a:gd name="connsiteX1108" fmla="*/ 77691 w 78076"/>
                      <a:gd name="connsiteY1108" fmla="*/ 35290 h 167878"/>
                      <a:gd name="connsiteX1109" fmla="*/ 77406 w 78076"/>
                      <a:gd name="connsiteY1109" fmla="*/ 35481 h 167878"/>
                      <a:gd name="connsiteX1110" fmla="*/ 77120 w 78076"/>
                      <a:gd name="connsiteY1110" fmla="*/ 35576 h 167878"/>
                      <a:gd name="connsiteX1111" fmla="*/ 77025 w 78076"/>
                      <a:gd name="connsiteY1111" fmla="*/ 34719 h 167878"/>
                      <a:gd name="connsiteX1112" fmla="*/ 77120 w 78076"/>
                      <a:gd name="connsiteY1112" fmla="*/ 34814 h 167878"/>
                      <a:gd name="connsiteX1113" fmla="*/ 77310 w 78076"/>
                      <a:gd name="connsiteY1113" fmla="*/ 34719 h 167878"/>
                      <a:gd name="connsiteX1114" fmla="*/ 77120 w 78076"/>
                      <a:gd name="connsiteY1114" fmla="*/ 34623 h 167878"/>
                      <a:gd name="connsiteX1115" fmla="*/ 76929 w 78076"/>
                      <a:gd name="connsiteY1115" fmla="*/ 34528 h 167878"/>
                      <a:gd name="connsiteX1116" fmla="*/ 77025 w 78076"/>
                      <a:gd name="connsiteY1116" fmla="*/ 34623 h 167878"/>
                      <a:gd name="connsiteX1117" fmla="*/ 77025 w 78076"/>
                      <a:gd name="connsiteY1117" fmla="*/ 34719 h 167878"/>
                      <a:gd name="connsiteX1118" fmla="*/ 77025 w 78076"/>
                      <a:gd name="connsiteY1118" fmla="*/ 34719 h 167878"/>
                      <a:gd name="connsiteX1119" fmla="*/ 53593 w 78076"/>
                      <a:gd name="connsiteY1119" fmla="*/ 34242 h 167878"/>
                      <a:gd name="connsiteX1120" fmla="*/ 52926 w 78076"/>
                      <a:gd name="connsiteY1120" fmla="*/ 34052 h 167878"/>
                      <a:gd name="connsiteX1121" fmla="*/ 52450 w 78076"/>
                      <a:gd name="connsiteY1121" fmla="*/ 33861 h 167878"/>
                      <a:gd name="connsiteX1122" fmla="*/ 49878 w 78076"/>
                      <a:gd name="connsiteY1122" fmla="*/ 33385 h 167878"/>
                      <a:gd name="connsiteX1123" fmla="*/ 48640 w 78076"/>
                      <a:gd name="connsiteY1123" fmla="*/ 32814 h 167878"/>
                      <a:gd name="connsiteX1124" fmla="*/ 47878 w 78076"/>
                      <a:gd name="connsiteY1124" fmla="*/ 32337 h 167878"/>
                      <a:gd name="connsiteX1125" fmla="*/ 47783 w 78076"/>
                      <a:gd name="connsiteY1125" fmla="*/ 32147 h 167878"/>
                      <a:gd name="connsiteX1126" fmla="*/ 47402 w 78076"/>
                      <a:gd name="connsiteY1126" fmla="*/ 32433 h 167878"/>
                      <a:gd name="connsiteX1127" fmla="*/ 47021 w 78076"/>
                      <a:gd name="connsiteY1127" fmla="*/ 32528 h 167878"/>
                      <a:gd name="connsiteX1128" fmla="*/ 46259 w 78076"/>
                      <a:gd name="connsiteY1128" fmla="*/ 32052 h 167878"/>
                      <a:gd name="connsiteX1129" fmla="*/ 46354 w 78076"/>
                      <a:gd name="connsiteY1129" fmla="*/ 31480 h 167878"/>
                      <a:gd name="connsiteX1130" fmla="*/ 46830 w 78076"/>
                      <a:gd name="connsiteY1130" fmla="*/ 31290 h 167878"/>
                      <a:gd name="connsiteX1131" fmla="*/ 47783 w 78076"/>
                      <a:gd name="connsiteY1131" fmla="*/ 31480 h 167878"/>
                      <a:gd name="connsiteX1132" fmla="*/ 47878 w 78076"/>
                      <a:gd name="connsiteY1132" fmla="*/ 31575 h 167878"/>
                      <a:gd name="connsiteX1133" fmla="*/ 49211 w 78076"/>
                      <a:gd name="connsiteY1133" fmla="*/ 30147 h 167878"/>
                      <a:gd name="connsiteX1134" fmla="*/ 50831 w 78076"/>
                      <a:gd name="connsiteY1134" fmla="*/ 29766 h 167878"/>
                      <a:gd name="connsiteX1135" fmla="*/ 51402 w 78076"/>
                      <a:gd name="connsiteY1135" fmla="*/ 29480 h 167878"/>
                      <a:gd name="connsiteX1136" fmla="*/ 53307 w 78076"/>
                      <a:gd name="connsiteY1136" fmla="*/ 28813 h 167878"/>
                      <a:gd name="connsiteX1137" fmla="*/ 54545 w 78076"/>
                      <a:gd name="connsiteY1137" fmla="*/ 30147 h 167878"/>
                      <a:gd name="connsiteX1138" fmla="*/ 54355 w 78076"/>
                      <a:gd name="connsiteY1138" fmla="*/ 30718 h 167878"/>
                      <a:gd name="connsiteX1139" fmla="*/ 54069 w 78076"/>
                      <a:gd name="connsiteY1139" fmla="*/ 31575 h 167878"/>
                      <a:gd name="connsiteX1140" fmla="*/ 54069 w 78076"/>
                      <a:gd name="connsiteY1140" fmla="*/ 32052 h 167878"/>
                      <a:gd name="connsiteX1141" fmla="*/ 54260 w 78076"/>
                      <a:gd name="connsiteY1141" fmla="*/ 32909 h 167878"/>
                      <a:gd name="connsiteX1142" fmla="*/ 54260 w 78076"/>
                      <a:gd name="connsiteY1142" fmla="*/ 34052 h 167878"/>
                      <a:gd name="connsiteX1143" fmla="*/ 53593 w 78076"/>
                      <a:gd name="connsiteY1143" fmla="*/ 34242 h 167878"/>
                      <a:gd name="connsiteX1144" fmla="*/ 52926 w 78076"/>
                      <a:gd name="connsiteY1144" fmla="*/ 29385 h 167878"/>
                      <a:gd name="connsiteX1145" fmla="*/ 51688 w 78076"/>
                      <a:gd name="connsiteY1145" fmla="*/ 30051 h 167878"/>
                      <a:gd name="connsiteX1146" fmla="*/ 51117 w 78076"/>
                      <a:gd name="connsiteY1146" fmla="*/ 30432 h 167878"/>
                      <a:gd name="connsiteX1147" fmla="*/ 49211 w 78076"/>
                      <a:gd name="connsiteY1147" fmla="*/ 30909 h 167878"/>
                      <a:gd name="connsiteX1148" fmla="*/ 48450 w 78076"/>
                      <a:gd name="connsiteY1148" fmla="*/ 31956 h 167878"/>
                      <a:gd name="connsiteX1149" fmla="*/ 48926 w 78076"/>
                      <a:gd name="connsiteY1149" fmla="*/ 32242 h 167878"/>
                      <a:gd name="connsiteX1150" fmla="*/ 49021 w 78076"/>
                      <a:gd name="connsiteY1150" fmla="*/ 32242 h 167878"/>
                      <a:gd name="connsiteX1151" fmla="*/ 50259 w 78076"/>
                      <a:gd name="connsiteY1151" fmla="*/ 32814 h 167878"/>
                      <a:gd name="connsiteX1152" fmla="*/ 52641 w 78076"/>
                      <a:gd name="connsiteY1152" fmla="*/ 33290 h 167878"/>
                      <a:gd name="connsiteX1153" fmla="*/ 53402 w 78076"/>
                      <a:gd name="connsiteY1153" fmla="*/ 33576 h 167878"/>
                      <a:gd name="connsiteX1154" fmla="*/ 53784 w 78076"/>
                      <a:gd name="connsiteY1154" fmla="*/ 33766 h 167878"/>
                      <a:gd name="connsiteX1155" fmla="*/ 53688 w 78076"/>
                      <a:gd name="connsiteY1155" fmla="*/ 33195 h 167878"/>
                      <a:gd name="connsiteX1156" fmla="*/ 53498 w 78076"/>
                      <a:gd name="connsiteY1156" fmla="*/ 32147 h 167878"/>
                      <a:gd name="connsiteX1157" fmla="*/ 53498 w 78076"/>
                      <a:gd name="connsiteY1157" fmla="*/ 31766 h 167878"/>
                      <a:gd name="connsiteX1158" fmla="*/ 53974 w 78076"/>
                      <a:gd name="connsiteY1158" fmla="*/ 30432 h 167878"/>
                      <a:gd name="connsiteX1159" fmla="*/ 53974 w 78076"/>
                      <a:gd name="connsiteY1159" fmla="*/ 30337 h 167878"/>
                      <a:gd name="connsiteX1160" fmla="*/ 52926 w 78076"/>
                      <a:gd name="connsiteY1160" fmla="*/ 29385 h 167878"/>
                      <a:gd name="connsiteX1161" fmla="*/ 52926 w 78076"/>
                      <a:gd name="connsiteY1161" fmla="*/ 29385 h 167878"/>
                      <a:gd name="connsiteX1162" fmla="*/ 46830 w 78076"/>
                      <a:gd name="connsiteY1162" fmla="*/ 31956 h 167878"/>
                      <a:gd name="connsiteX1163" fmla="*/ 46830 w 78076"/>
                      <a:gd name="connsiteY1163" fmla="*/ 31956 h 167878"/>
                      <a:gd name="connsiteX1164" fmla="*/ 46830 w 78076"/>
                      <a:gd name="connsiteY1164" fmla="*/ 31956 h 167878"/>
                      <a:gd name="connsiteX1165" fmla="*/ 46830 w 78076"/>
                      <a:gd name="connsiteY1165" fmla="*/ 31956 h 167878"/>
                      <a:gd name="connsiteX1166" fmla="*/ 56355 w 78076"/>
                      <a:gd name="connsiteY1166" fmla="*/ 33957 h 167878"/>
                      <a:gd name="connsiteX1167" fmla="*/ 56069 w 78076"/>
                      <a:gd name="connsiteY1167" fmla="*/ 33861 h 167878"/>
                      <a:gd name="connsiteX1168" fmla="*/ 55784 w 78076"/>
                      <a:gd name="connsiteY1168" fmla="*/ 33290 h 167878"/>
                      <a:gd name="connsiteX1169" fmla="*/ 56260 w 78076"/>
                      <a:gd name="connsiteY1169" fmla="*/ 32718 h 167878"/>
                      <a:gd name="connsiteX1170" fmla="*/ 57117 w 78076"/>
                      <a:gd name="connsiteY1170" fmla="*/ 32433 h 167878"/>
                      <a:gd name="connsiteX1171" fmla="*/ 57593 w 78076"/>
                      <a:gd name="connsiteY1171" fmla="*/ 31956 h 167878"/>
                      <a:gd name="connsiteX1172" fmla="*/ 57498 w 78076"/>
                      <a:gd name="connsiteY1172" fmla="*/ 31385 h 167878"/>
                      <a:gd name="connsiteX1173" fmla="*/ 57975 w 78076"/>
                      <a:gd name="connsiteY1173" fmla="*/ 30909 h 167878"/>
                      <a:gd name="connsiteX1174" fmla="*/ 61118 w 78076"/>
                      <a:gd name="connsiteY1174" fmla="*/ 30337 h 167878"/>
                      <a:gd name="connsiteX1175" fmla="*/ 61975 w 78076"/>
                      <a:gd name="connsiteY1175" fmla="*/ 31671 h 167878"/>
                      <a:gd name="connsiteX1176" fmla="*/ 61499 w 78076"/>
                      <a:gd name="connsiteY1176" fmla="*/ 32814 h 167878"/>
                      <a:gd name="connsiteX1177" fmla="*/ 61023 w 78076"/>
                      <a:gd name="connsiteY1177" fmla="*/ 32909 h 167878"/>
                      <a:gd name="connsiteX1178" fmla="*/ 60260 w 78076"/>
                      <a:gd name="connsiteY1178" fmla="*/ 32433 h 167878"/>
                      <a:gd name="connsiteX1179" fmla="*/ 59784 w 78076"/>
                      <a:gd name="connsiteY1179" fmla="*/ 32052 h 167878"/>
                      <a:gd name="connsiteX1180" fmla="*/ 59784 w 78076"/>
                      <a:gd name="connsiteY1180" fmla="*/ 32052 h 167878"/>
                      <a:gd name="connsiteX1181" fmla="*/ 59784 w 78076"/>
                      <a:gd name="connsiteY1181" fmla="*/ 32147 h 167878"/>
                      <a:gd name="connsiteX1182" fmla="*/ 59784 w 78076"/>
                      <a:gd name="connsiteY1182" fmla="*/ 32337 h 167878"/>
                      <a:gd name="connsiteX1183" fmla="*/ 58736 w 78076"/>
                      <a:gd name="connsiteY1183" fmla="*/ 33290 h 167878"/>
                      <a:gd name="connsiteX1184" fmla="*/ 57689 w 78076"/>
                      <a:gd name="connsiteY1184" fmla="*/ 33576 h 167878"/>
                      <a:gd name="connsiteX1185" fmla="*/ 56355 w 78076"/>
                      <a:gd name="connsiteY1185" fmla="*/ 33957 h 167878"/>
                      <a:gd name="connsiteX1186" fmla="*/ 60832 w 78076"/>
                      <a:gd name="connsiteY1186" fmla="*/ 30909 h 167878"/>
                      <a:gd name="connsiteX1187" fmla="*/ 58165 w 78076"/>
                      <a:gd name="connsiteY1187" fmla="*/ 31480 h 167878"/>
                      <a:gd name="connsiteX1188" fmla="*/ 58070 w 78076"/>
                      <a:gd name="connsiteY1188" fmla="*/ 31575 h 167878"/>
                      <a:gd name="connsiteX1189" fmla="*/ 58070 w 78076"/>
                      <a:gd name="connsiteY1189" fmla="*/ 31671 h 167878"/>
                      <a:gd name="connsiteX1190" fmla="*/ 57403 w 78076"/>
                      <a:gd name="connsiteY1190" fmla="*/ 33004 h 167878"/>
                      <a:gd name="connsiteX1191" fmla="*/ 57308 w 78076"/>
                      <a:gd name="connsiteY1191" fmla="*/ 33004 h 167878"/>
                      <a:gd name="connsiteX1192" fmla="*/ 57117 w 78076"/>
                      <a:gd name="connsiteY1192" fmla="*/ 33099 h 167878"/>
                      <a:gd name="connsiteX1193" fmla="*/ 57403 w 78076"/>
                      <a:gd name="connsiteY1193" fmla="*/ 33004 h 167878"/>
                      <a:gd name="connsiteX1194" fmla="*/ 58451 w 78076"/>
                      <a:gd name="connsiteY1194" fmla="*/ 32718 h 167878"/>
                      <a:gd name="connsiteX1195" fmla="*/ 59022 w 78076"/>
                      <a:gd name="connsiteY1195" fmla="*/ 32337 h 167878"/>
                      <a:gd name="connsiteX1196" fmla="*/ 59022 w 78076"/>
                      <a:gd name="connsiteY1196" fmla="*/ 32147 h 167878"/>
                      <a:gd name="connsiteX1197" fmla="*/ 59784 w 78076"/>
                      <a:gd name="connsiteY1197" fmla="*/ 31480 h 167878"/>
                      <a:gd name="connsiteX1198" fmla="*/ 60642 w 78076"/>
                      <a:gd name="connsiteY1198" fmla="*/ 32052 h 167878"/>
                      <a:gd name="connsiteX1199" fmla="*/ 61118 w 78076"/>
                      <a:gd name="connsiteY1199" fmla="*/ 32337 h 167878"/>
                      <a:gd name="connsiteX1200" fmla="*/ 61308 w 78076"/>
                      <a:gd name="connsiteY1200" fmla="*/ 31671 h 167878"/>
                      <a:gd name="connsiteX1201" fmla="*/ 60832 w 78076"/>
                      <a:gd name="connsiteY1201" fmla="*/ 30909 h 167878"/>
                      <a:gd name="connsiteX1202" fmla="*/ 60832 w 78076"/>
                      <a:gd name="connsiteY1202" fmla="*/ 30909 h 167878"/>
                      <a:gd name="connsiteX1203" fmla="*/ 73595 w 78076"/>
                      <a:gd name="connsiteY1203" fmla="*/ 33480 h 167878"/>
                      <a:gd name="connsiteX1204" fmla="*/ 73310 w 78076"/>
                      <a:gd name="connsiteY1204" fmla="*/ 33385 h 167878"/>
                      <a:gd name="connsiteX1205" fmla="*/ 73119 w 78076"/>
                      <a:gd name="connsiteY1205" fmla="*/ 33290 h 167878"/>
                      <a:gd name="connsiteX1206" fmla="*/ 72643 w 78076"/>
                      <a:gd name="connsiteY1206" fmla="*/ 32814 h 167878"/>
                      <a:gd name="connsiteX1207" fmla="*/ 72452 w 78076"/>
                      <a:gd name="connsiteY1207" fmla="*/ 32433 h 167878"/>
                      <a:gd name="connsiteX1208" fmla="*/ 72452 w 78076"/>
                      <a:gd name="connsiteY1208" fmla="*/ 32337 h 167878"/>
                      <a:gd name="connsiteX1209" fmla="*/ 72548 w 78076"/>
                      <a:gd name="connsiteY1209" fmla="*/ 31575 h 167878"/>
                      <a:gd name="connsiteX1210" fmla="*/ 72929 w 78076"/>
                      <a:gd name="connsiteY1210" fmla="*/ 31385 h 167878"/>
                      <a:gd name="connsiteX1211" fmla="*/ 73977 w 78076"/>
                      <a:gd name="connsiteY1211" fmla="*/ 32528 h 167878"/>
                      <a:gd name="connsiteX1212" fmla="*/ 73977 w 78076"/>
                      <a:gd name="connsiteY1212" fmla="*/ 32718 h 167878"/>
                      <a:gd name="connsiteX1213" fmla="*/ 73786 w 78076"/>
                      <a:gd name="connsiteY1213" fmla="*/ 33385 h 167878"/>
                      <a:gd name="connsiteX1214" fmla="*/ 73595 w 78076"/>
                      <a:gd name="connsiteY1214" fmla="*/ 33480 h 167878"/>
                      <a:gd name="connsiteX1215" fmla="*/ 73024 w 78076"/>
                      <a:gd name="connsiteY1215" fmla="*/ 32147 h 167878"/>
                      <a:gd name="connsiteX1216" fmla="*/ 73215 w 78076"/>
                      <a:gd name="connsiteY1216" fmla="*/ 32433 h 167878"/>
                      <a:gd name="connsiteX1217" fmla="*/ 73405 w 78076"/>
                      <a:gd name="connsiteY1217" fmla="*/ 32623 h 167878"/>
                      <a:gd name="connsiteX1218" fmla="*/ 73405 w 78076"/>
                      <a:gd name="connsiteY1218" fmla="*/ 32528 h 167878"/>
                      <a:gd name="connsiteX1219" fmla="*/ 73024 w 78076"/>
                      <a:gd name="connsiteY1219" fmla="*/ 32147 h 167878"/>
                      <a:gd name="connsiteX1220" fmla="*/ 73024 w 78076"/>
                      <a:gd name="connsiteY1220" fmla="*/ 32147 h 167878"/>
                      <a:gd name="connsiteX1221" fmla="*/ 71881 w 78076"/>
                      <a:gd name="connsiteY1221" fmla="*/ 33385 h 167878"/>
                      <a:gd name="connsiteX1222" fmla="*/ 71119 w 78076"/>
                      <a:gd name="connsiteY1222" fmla="*/ 32814 h 167878"/>
                      <a:gd name="connsiteX1223" fmla="*/ 71119 w 78076"/>
                      <a:gd name="connsiteY1223" fmla="*/ 32814 h 167878"/>
                      <a:gd name="connsiteX1224" fmla="*/ 71024 w 78076"/>
                      <a:gd name="connsiteY1224" fmla="*/ 31766 h 167878"/>
                      <a:gd name="connsiteX1225" fmla="*/ 71310 w 78076"/>
                      <a:gd name="connsiteY1225" fmla="*/ 31575 h 167878"/>
                      <a:gd name="connsiteX1226" fmla="*/ 71976 w 78076"/>
                      <a:gd name="connsiteY1226" fmla="*/ 32242 h 167878"/>
                      <a:gd name="connsiteX1227" fmla="*/ 72071 w 78076"/>
                      <a:gd name="connsiteY1227" fmla="*/ 32528 h 167878"/>
                      <a:gd name="connsiteX1228" fmla="*/ 72071 w 78076"/>
                      <a:gd name="connsiteY1228" fmla="*/ 33195 h 167878"/>
                      <a:gd name="connsiteX1229" fmla="*/ 71976 w 78076"/>
                      <a:gd name="connsiteY1229" fmla="*/ 33290 h 167878"/>
                      <a:gd name="connsiteX1230" fmla="*/ 71881 w 78076"/>
                      <a:gd name="connsiteY1230" fmla="*/ 33385 h 167878"/>
                      <a:gd name="connsiteX1231" fmla="*/ 42544 w 78076"/>
                      <a:gd name="connsiteY1231" fmla="*/ 33099 h 167878"/>
                      <a:gd name="connsiteX1232" fmla="*/ 42449 w 78076"/>
                      <a:gd name="connsiteY1232" fmla="*/ 33099 h 167878"/>
                      <a:gd name="connsiteX1233" fmla="*/ 42068 w 78076"/>
                      <a:gd name="connsiteY1233" fmla="*/ 32814 h 167878"/>
                      <a:gd name="connsiteX1234" fmla="*/ 42068 w 78076"/>
                      <a:gd name="connsiteY1234" fmla="*/ 31480 h 167878"/>
                      <a:gd name="connsiteX1235" fmla="*/ 43020 w 78076"/>
                      <a:gd name="connsiteY1235" fmla="*/ 29861 h 167878"/>
                      <a:gd name="connsiteX1236" fmla="*/ 43592 w 78076"/>
                      <a:gd name="connsiteY1236" fmla="*/ 30147 h 167878"/>
                      <a:gd name="connsiteX1237" fmla="*/ 43592 w 78076"/>
                      <a:gd name="connsiteY1237" fmla="*/ 30813 h 167878"/>
                      <a:gd name="connsiteX1238" fmla="*/ 43496 w 78076"/>
                      <a:gd name="connsiteY1238" fmla="*/ 31099 h 167878"/>
                      <a:gd name="connsiteX1239" fmla="*/ 43401 w 78076"/>
                      <a:gd name="connsiteY1239" fmla="*/ 31480 h 167878"/>
                      <a:gd name="connsiteX1240" fmla="*/ 43211 w 78076"/>
                      <a:gd name="connsiteY1240" fmla="*/ 32718 h 167878"/>
                      <a:gd name="connsiteX1241" fmla="*/ 43116 w 78076"/>
                      <a:gd name="connsiteY1241" fmla="*/ 32814 h 167878"/>
                      <a:gd name="connsiteX1242" fmla="*/ 42544 w 78076"/>
                      <a:gd name="connsiteY1242" fmla="*/ 33099 h 167878"/>
                      <a:gd name="connsiteX1243" fmla="*/ 42735 w 78076"/>
                      <a:gd name="connsiteY1243" fmla="*/ 31480 h 167878"/>
                      <a:gd name="connsiteX1244" fmla="*/ 42735 w 78076"/>
                      <a:gd name="connsiteY1244" fmla="*/ 31480 h 167878"/>
                      <a:gd name="connsiteX1245" fmla="*/ 42639 w 78076"/>
                      <a:gd name="connsiteY1245" fmla="*/ 32337 h 167878"/>
                      <a:gd name="connsiteX1246" fmla="*/ 42639 w 78076"/>
                      <a:gd name="connsiteY1246" fmla="*/ 32337 h 167878"/>
                      <a:gd name="connsiteX1247" fmla="*/ 42735 w 78076"/>
                      <a:gd name="connsiteY1247" fmla="*/ 31480 h 167878"/>
                      <a:gd name="connsiteX1248" fmla="*/ 42735 w 78076"/>
                      <a:gd name="connsiteY1248" fmla="*/ 31480 h 167878"/>
                      <a:gd name="connsiteX1249" fmla="*/ 65118 w 78076"/>
                      <a:gd name="connsiteY1249" fmla="*/ 33004 h 167878"/>
                      <a:gd name="connsiteX1250" fmla="*/ 64833 w 78076"/>
                      <a:gd name="connsiteY1250" fmla="*/ 33004 h 167878"/>
                      <a:gd name="connsiteX1251" fmla="*/ 64166 w 78076"/>
                      <a:gd name="connsiteY1251" fmla="*/ 32433 h 167878"/>
                      <a:gd name="connsiteX1252" fmla="*/ 64166 w 78076"/>
                      <a:gd name="connsiteY1252" fmla="*/ 31766 h 167878"/>
                      <a:gd name="connsiteX1253" fmla="*/ 64452 w 78076"/>
                      <a:gd name="connsiteY1253" fmla="*/ 31575 h 167878"/>
                      <a:gd name="connsiteX1254" fmla="*/ 65690 w 78076"/>
                      <a:gd name="connsiteY1254" fmla="*/ 31861 h 167878"/>
                      <a:gd name="connsiteX1255" fmla="*/ 65785 w 78076"/>
                      <a:gd name="connsiteY1255" fmla="*/ 32242 h 167878"/>
                      <a:gd name="connsiteX1256" fmla="*/ 65214 w 78076"/>
                      <a:gd name="connsiteY1256" fmla="*/ 33004 h 167878"/>
                      <a:gd name="connsiteX1257" fmla="*/ 65118 w 78076"/>
                      <a:gd name="connsiteY1257" fmla="*/ 33004 h 167878"/>
                      <a:gd name="connsiteX1258" fmla="*/ 64737 w 78076"/>
                      <a:gd name="connsiteY1258" fmla="*/ 32337 h 167878"/>
                      <a:gd name="connsiteX1259" fmla="*/ 64737 w 78076"/>
                      <a:gd name="connsiteY1259" fmla="*/ 32337 h 167878"/>
                      <a:gd name="connsiteX1260" fmla="*/ 65118 w 78076"/>
                      <a:gd name="connsiteY1260" fmla="*/ 32433 h 167878"/>
                      <a:gd name="connsiteX1261" fmla="*/ 65118 w 78076"/>
                      <a:gd name="connsiteY1261" fmla="*/ 32337 h 167878"/>
                      <a:gd name="connsiteX1262" fmla="*/ 64642 w 78076"/>
                      <a:gd name="connsiteY1262" fmla="*/ 32242 h 167878"/>
                      <a:gd name="connsiteX1263" fmla="*/ 64737 w 78076"/>
                      <a:gd name="connsiteY1263" fmla="*/ 32337 h 167878"/>
                      <a:gd name="connsiteX1264" fmla="*/ 64737 w 78076"/>
                      <a:gd name="connsiteY1264" fmla="*/ 32337 h 167878"/>
                      <a:gd name="connsiteX1265" fmla="*/ 65214 w 78076"/>
                      <a:gd name="connsiteY1265" fmla="*/ 32242 h 167878"/>
                      <a:gd name="connsiteX1266" fmla="*/ 65214 w 78076"/>
                      <a:gd name="connsiteY1266" fmla="*/ 32242 h 167878"/>
                      <a:gd name="connsiteX1267" fmla="*/ 65214 w 78076"/>
                      <a:gd name="connsiteY1267" fmla="*/ 32242 h 167878"/>
                      <a:gd name="connsiteX1268" fmla="*/ 729 w 78076"/>
                      <a:gd name="connsiteY1268" fmla="*/ 32147 h 167878"/>
                      <a:gd name="connsiteX1269" fmla="*/ 62 w 78076"/>
                      <a:gd name="connsiteY1269" fmla="*/ 31766 h 167878"/>
                      <a:gd name="connsiteX1270" fmla="*/ 158 w 78076"/>
                      <a:gd name="connsiteY1270" fmla="*/ 31194 h 167878"/>
                      <a:gd name="connsiteX1271" fmla="*/ 920 w 78076"/>
                      <a:gd name="connsiteY1271" fmla="*/ 30909 h 167878"/>
                      <a:gd name="connsiteX1272" fmla="*/ 1301 w 78076"/>
                      <a:gd name="connsiteY1272" fmla="*/ 31290 h 167878"/>
                      <a:gd name="connsiteX1273" fmla="*/ 1206 w 78076"/>
                      <a:gd name="connsiteY1273" fmla="*/ 31956 h 167878"/>
                      <a:gd name="connsiteX1274" fmla="*/ 729 w 78076"/>
                      <a:gd name="connsiteY1274" fmla="*/ 32147 h 167878"/>
                      <a:gd name="connsiteX1275" fmla="*/ 729 w 78076"/>
                      <a:gd name="connsiteY1275" fmla="*/ 31575 h 167878"/>
                      <a:gd name="connsiteX1276" fmla="*/ 729 w 78076"/>
                      <a:gd name="connsiteY1276" fmla="*/ 31861 h 167878"/>
                      <a:gd name="connsiteX1277" fmla="*/ 729 w 78076"/>
                      <a:gd name="connsiteY1277" fmla="*/ 31575 h 167878"/>
                      <a:gd name="connsiteX1278" fmla="*/ 729 w 78076"/>
                      <a:gd name="connsiteY1278" fmla="*/ 31575 h 167878"/>
                      <a:gd name="connsiteX1279" fmla="*/ 56451 w 78076"/>
                      <a:gd name="connsiteY1279" fmla="*/ 24908 h 167878"/>
                      <a:gd name="connsiteX1280" fmla="*/ 56451 w 78076"/>
                      <a:gd name="connsiteY1280" fmla="*/ 24908 h 167878"/>
                      <a:gd name="connsiteX1281" fmla="*/ 56069 w 78076"/>
                      <a:gd name="connsiteY1281" fmla="*/ 24908 h 167878"/>
                      <a:gd name="connsiteX1282" fmla="*/ 55117 w 78076"/>
                      <a:gd name="connsiteY1282" fmla="*/ 24717 h 167878"/>
                      <a:gd name="connsiteX1283" fmla="*/ 54831 w 78076"/>
                      <a:gd name="connsiteY1283" fmla="*/ 23670 h 167878"/>
                      <a:gd name="connsiteX1284" fmla="*/ 54545 w 78076"/>
                      <a:gd name="connsiteY1284" fmla="*/ 22812 h 167878"/>
                      <a:gd name="connsiteX1285" fmla="*/ 53974 w 78076"/>
                      <a:gd name="connsiteY1285" fmla="*/ 21669 h 167878"/>
                      <a:gd name="connsiteX1286" fmla="*/ 54260 w 78076"/>
                      <a:gd name="connsiteY1286" fmla="*/ 21384 h 167878"/>
                      <a:gd name="connsiteX1287" fmla="*/ 55308 w 78076"/>
                      <a:gd name="connsiteY1287" fmla="*/ 21479 h 167878"/>
                      <a:gd name="connsiteX1288" fmla="*/ 56927 w 78076"/>
                      <a:gd name="connsiteY1288" fmla="*/ 21765 h 167878"/>
                      <a:gd name="connsiteX1289" fmla="*/ 57212 w 78076"/>
                      <a:gd name="connsiteY1289" fmla="*/ 21765 h 167878"/>
                      <a:gd name="connsiteX1290" fmla="*/ 57498 w 78076"/>
                      <a:gd name="connsiteY1290" fmla="*/ 21574 h 167878"/>
                      <a:gd name="connsiteX1291" fmla="*/ 58451 w 78076"/>
                      <a:gd name="connsiteY1291" fmla="*/ 20812 h 167878"/>
                      <a:gd name="connsiteX1292" fmla="*/ 59022 w 78076"/>
                      <a:gd name="connsiteY1292" fmla="*/ 21384 h 167878"/>
                      <a:gd name="connsiteX1293" fmla="*/ 59118 w 78076"/>
                      <a:gd name="connsiteY1293" fmla="*/ 21574 h 167878"/>
                      <a:gd name="connsiteX1294" fmla="*/ 59594 w 78076"/>
                      <a:gd name="connsiteY1294" fmla="*/ 21669 h 167878"/>
                      <a:gd name="connsiteX1295" fmla="*/ 60927 w 78076"/>
                      <a:gd name="connsiteY1295" fmla="*/ 22146 h 167878"/>
                      <a:gd name="connsiteX1296" fmla="*/ 61499 w 78076"/>
                      <a:gd name="connsiteY1296" fmla="*/ 23860 h 167878"/>
                      <a:gd name="connsiteX1297" fmla="*/ 61213 w 78076"/>
                      <a:gd name="connsiteY1297" fmla="*/ 24146 h 167878"/>
                      <a:gd name="connsiteX1298" fmla="*/ 58927 w 78076"/>
                      <a:gd name="connsiteY1298" fmla="*/ 24146 h 167878"/>
                      <a:gd name="connsiteX1299" fmla="*/ 58736 w 78076"/>
                      <a:gd name="connsiteY1299" fmla="*/ 24146 h 167878"/>
                      <a:gd name="connsiteX1300" fmla="*/ 57212 w 78076"/>
                      <a:gd name="connsiteY1300" fmla="*/ 24146 h 167878"/>
                      <a:gd name="connsiteX1301" fmla="*/ 56832 w 78076"/>
                      <a:gd name="connsiteY1301" fmla="*/ 24527 h 167878"/>
                      <a:gd name="connsiteX1302" fmla="*/ 56451 w 78076"/>
                      <a:gd name="connsiteY1302" fmla="*/ 24908 h 167878"/>
                      <a:gd name="connsiteX1303" fmla="*/ 54736 w 78076"/>
                      <a:gd name="connsiteY1303" fmla="*/ 21860 h 167878"/>
                      <a:gd name="connsiteX1304" fmla="*/ 55117 w 78076"/>
                      <a:gd name="connsiteY1304" fmla="*/ 22431 h 167878"/>
                      <a:gd name="connsiteX1305" fmla="*/ 55593 w 78076"/>
                      <a:gd name="connsiteY1305" fmla="*/ 23765 h 167878"/>
                      <a:gd name="connsiteX1306" fmla="*/ 55593 w 78076"/>
                      <a:gd name="connsiteY1306" fmla="*/ 23765 h 167878"/>
                      <a:gd name="connsiteX1307" fmla="*/ 55593 w 78076"/>
                      <a:gd name="connsiteY1307" fmla="*/ 24241 h 167878"/>
                      <a:gd name="connsiteX1308" fmla="*/ 56165 w 78076"/>
                      <a:gd name="connsiteY1308" fmla="*/ 24241 h 167878"/>
                      <a:gd name="connsiteX1309" fmla="*/ 56451 w 78076"/>
                      <a:gd name="connsiteY1309" fmla="*/ 24241 h 167878"/>
                      <a:gd name="connsiteX1310" fmla="*/ 56451 w 78076"/>
                      <a:gd name="connsiteY1310" fmla="*/ 24146 h 167878"/>
                      <a:gd name="connsiteX1311" fmla="*/ 57308 w 78076"/>
                      <a:gd name="connsiteY1311" fmla="*/ 23384 h 167878"/>
                      <a:gd name="connsiteX1312" fmla="*/ 59118 w 78076"/>
                      <a:gd name="connsiteY1312" fmla="*/ 23384 h 167878"/>
                      <a:gd name="connsiteX1313" fmla="*/ 59213 w 78076"/>
                      <a:gd name="connsiteY1313" fmla="*/ 23384 h 167878"/>
                      <a:gd name="connsiteX1314" fmla="*/ 61023 w 78076"/>
                      <a:gd name="connsiteY1314" fmla="*/ 23384 h 167878"/>
                      <a:gd name="connsiteX1315" fmla="*/ 60546 w 78076"/>
                      <a:gd name="connsiteY1315" fmla="*/ 22431 h 167878"/>
                      <a:gd name="connsiteX1316" fmla="*/ 59594 w 78076"/>
                      <a:gd name="connsiteY1316" fmla="*/ 22146 h 167878"/>
                      <a:gd name="connsiteX1317" fmla="*/ 58927 w 78076"/>
                      <a:gd name="connsiteY1317" fmla="*/ 21955 h 167878"/>
                      <a:gd name="connsiteX1318" fmla="*/ 58546 w 78076"/>
                      <a:gd name="connsiteY1318" fmla="*/ 21384 h 167878"/>
                      <a:gd name="connsiteX1319" fmla="*/ 58451 w 78076"/>
                      <a:gd name="connsiteY1319" fmla="*/ 21193 h 167878"/>
                      <a:gd name="connsiteX1320" fmla="*/ 58260 w 78076"/>
                      <a:gd name="connsiteY1320" fmla="*/ 21193 h 167878"/>
                      <a:gd name="connsiteX1321" fmla="*/ 58260 w 78076"/>
                      <a:gd name="connsiteY1321" fmla="*/ 21193 h 167878"/>
                      <a:gd name="connsiteX1322" fmla="*/ 58165 w 78076"/>
                      <a:gd name="connsiteY1322" fmla="*/ 21479 h 167878"/>
                      <a:gd name="connsiteX1323" fmla="*/ 57308 w 78076"/>
                      <a:gd name="connsiteY1323" fmla="*/ 22146 h 167878"/>
                      <a:gd name="connsiteX1324" fmla="*/ 57022 w 78076"/>
                      <a:gd name="connsiteY1324" fmla="*/ 22146 h 167878"/>
                      <a:gd name="connsiteX1325" fmla="*/ 55117 w 78076"/>
                      <a:gd name="connsiteY1325" fmla="*/ 21765 h 167878"/>
                      <a:gd name="connsiteX1326" fmla="*/ 54736 w 78076"/>
                      <a:gd name="connsiteY1326" fmla="*/ 21860 h 167878"/>
                      <a:gd name="connsiteX1327" fmla="*/ 54736 w 78076"/>
                      <a:gd name="connsiteY1327" fmla="*/ 21860 h 167878"/>
                      <a:gd name="connsiteX1328" fmla="*/ 54736 w 78076"/>
                      <a:gd name="connsiteY1328" fmla="*/ 21860 h 167878"/>
                      <a:gd name="connsiteX1329" fmla="*/ 61118 w 78076"/>
                      <a:gd name="connsiteY1329" fmla="*/ 23479 h 167878"/>
                      <a:gd name="connsiteX1330" fmla="*/ 61118 w 78076"/>
                      <a:gd name="connsiteY1330" fmla="*/ 23479 h 167878"/>
                      <a:gd name="connsiteX1331" fmla="*/ 61118 w 78076"/>
                      <a:gd name="connsiteY1331" fmla="*/ 23479 h 167878"/>
                      <a:gd name="connsiteX1332" fmla="*/ 54641 w 78076"/>
                      <a:gd name="connsiteY1332" fmla="*/ 21955 h 167878"/>
                      <a:gd name="connsiteX1333" fmla="*/ 54641 w 78076"/>
                      <a:gd name="connsiteY1333" fmla="*/ 21955 h 167878"/>
                      <a:gd name="connsiteX1334" fmla="*/ 54641 w 78076"/>
                      <a:gd name="connsiteY1334" fmla="*/ 21955 h 167878"/>
                      <a:gd name="connsiteX1335" fmla="*/ 54641 w 78076"/>
                      <a:gd name="connsiteY1335" fmla="*/ 21765 h 167878"/>
                      <a:gd name="connsiteX1336" fmla="*/ 54641 w 78076"/>
                      <a:gd name="connsiteY1336" fmla="*/ 21765 h 167878"/>
                      <a:gd name="connsiteX1337" fmla="*/ 54641 w 78076"/>
                      <a:gd name="connsiteY1337" fmla="*/ 21765 h 167878"/>
                      <a:gd name="connsiteX1338" fmla="*/ 63023 w 78076"/>
                      <a:gd name="connsiteY1338" fmla="*/ 23670 h 167878"/>
                      <a:gd name="connsiteX1339" fmla="*/ 62070 w 78076"/>
                      <a:gd name="connsiteY1339" fmla="*/ 23479 h 167878"/>
                      <a:gd name="connsiteX1340" fmla="*/ 61689 w 78076"/>
                      <a:gd name="connsiteY1340" fmla="*/ 23098 h 167878"/>
                      <a:gd name="connsiteX1341" fmla="*/ 61880 w 78076"/>
                      <a:gd name="connsiteY1341" fmla="*/ 22431 h 167878"/>
                      <a:gd name="connsiteX1342" fmla="*/ 61880 w 78076"/>
                      <a:gd name="connsiteY1342" fmla="*/ 22431 h 167878"/>
                      <a:gd name="connsiteX1343" fmla="*/ 61975 w 78076"/>
                      <a:gd name="connsiteY1343" fmla="*/ 22241 h 167878"/>
                      <a:gd name="connsiteX1344" fmla="*/ 62642 w 78076"/>
                      <a:gd name="connsiteY1344" fmla="*/ 21765 h 167878"/>
                      <a:gd name="connsiteX1345" fmla="*/ 63404 w 78076"/>
                      <a:gd name="connsiteY1345" fmla="*/ 22431 h 167878"/>
                      <a:gd name="connsiteX1346" fmla="*/ 63404 w 78076"/>
                      <a:gd name="connsiteY1346" fmla="*/ 22527 h 167878"/>
                      <a:gd name="connsiteX1347" fmla="*/ 63499 w 78076"/>
                      <a:gd name="connsiteY1347" fmla="*/ 23479 h 167878"/>
                      <a:gd name="connsiteX1348" fmla="*/ 63023 w 78076"/>
                      <a:gd name="connsiteY1348" fmla="*/ 23670 h 167878"/>
                      <a:gd name="connsiteX1349" fmla="*/ 62356 w 78076"/>
                      <a:gd name="connsiteY1349" fmla="*/ 22812 h 167878"/>
                      <a:gd name="connsiteX1350" fmla="*/ 62261 w 78076"/>
                      <a:gd name="connsiteY1350" fmla="*/ 22908 h 167878"/>
                      <a:gd name="connsiteX1351" fmla="*/ 62832 w 78076"/>
                      <a:gd name="connsiteY1351" fmla="*/ 23003 h 167878"/>
                      <a:gd name="connsiteX1352" fmla="*/ 62737 w 78076"/>
                      <a:gd name="connsiteY1352" fmla="*/ 22812 h 167878"/>
                      <a:gd name="connsiteX1353" fmla="*/ 62737 w 78076"/>
                      <a:gd name="connsiteY1353" fmla="*/ 22717 h 167878"/>
                      <a:gd name="connsiteX1354" fmla="*/ 62642 w 78076"/>
                      <a:gd name="connsiteY1354" fmla="*/ 22431 h 167878"/>
                      <a:gd name="connsiteX1355" fmla="*/ 62546 w 78076"/>
                      <a:gd name="connsiteY1355" fmla="*/ 22622 h 167878"/>
                      <a:gd name="connsiteX1356" fmla="*/ 62356 w 78076"/>
                      <a:gd name="connsiteY1356" fmla="*/ 22812 h 167878"/>
                      <a:gd name="connsiteX1357" fmla="*/ 64833 w 78076"/>
                      <a:gd name="connsiteY1357" fmla="*/ 11668 h 167878"/>
                      <a:gd name="connsiteX1358" fmla="*/ 64642 w 78076"/>
                      <a:gd name="connsiteY1358" fmla="*/ 11668 h 167878"/>
                      <a:gd name="connsiteX1359" fmla="*/ 63785 w 78076"/>
                      <a:gd name="connsiteY1359" fmla="*/ 11001 h 167878"/>
                      <a:gd name="connsiteX1360" fmla="*/ 63690 w 78076"/>
                      <a:gd name="connsiteY1360" fmla="*/ 10239 h 167878"/>
                      <a:gd name="connsiteX1361" fmla="*/ 63690 w 78076"/>
                      <a:gd name="connsiteY1361" fmla="*/ 10144 h 167878"/>
                      <a:gd name="connsiteX1362" fmla="*/ 64356 w 78076"/>
                      <a:gd name="connsiteY1362" fmla="*/ 9477 h 167878"/>
                      <a:gd name="connsiteX1363" fmla="*/ 64833 w 78076"/>
                      <a:gd name="connsiteY1363" fmla="*/ 9668 h 167878"/>
                      <a:gd name="connsiteX1364" fmla="*/ 65118 w 78076"/>
                      <a:gd name="connsiteY1364" fmla="*/ 9858 h 167878"/>
                      <a:gd name="connsiteX1365" fmla="*/ 65309 w 78076"/>
                      <a:gd name="connsiteY1365" fmla="*/ 9954 h 167878"/>
                      <a:gd name="connsiteX1366" fmla="*/ 65690 w 78076"/>
                      <a:gd name="connsiteY1366" fmla="*/ 10906 h 167878"/>
                      <a:gd name="connsiteX1367" fmla="*/ 64833 w 78076"/>
                      <a:gd name="connsiteY1367" fmla="*/ 11668 h 167878"/>
                      <a:gd name="connsiteX1368" fmla="*/ 64356 w 78076"/>
                      <a:gd name="connsiteY1368" fmla="*/ 10335 h 167878"/>
                      <a:gd name="connsiteX1369" fmla="*/ 64356 w 78076"/>
                      <a:gd name="connsiteY1369" fmla="*/ 10716 h 167878"/>
                      <a:gd name="connsiteX1370" fmla="*/ 64833 w 78076"/>
                      <a:gd name="connsiteY1370" fmla="*/ 11001 h 167878"/>
                      <a:gd name="connsiteX1371" fmla="*/ 65118 w 78076"/>
                      <a:gd name="connsiteY1371" fmla="*/ 10620 h 167878"/>
                      <a:gd name="connsiteX1372" fmla="*/ 65023 w 78076"/>
                      <a:gd name="connsiteY1372" fmla="*/ 10525 h 167878"/>
                      <a:gd name="connsiteX1373" fmla="*/ 64833 w 78076"/>
                      <a:gd name="connsiteY1373" fmla="*/ 10335 h 167878"/>
                      <a:gd name="connsiteX1374" fmla="*/ 64547 w 78076"/>
                      <a:gd name="connsiteY1374" fmla="*/ 10144 h 167878"/>
                      <a:gd name="connsiteX1375" fmla="*/ 64356 w 78076"/>
                      <a:gd name="connsiteY1375" fmla="*/ 10335 h 167878"/>
                      <a:gd name="connsiteX1376" fmla="*/ 59118 w 78076"/>
                      <a:gd name="connsiteY1376" fmla="*/ 10335 h 167878"/>
                      <a:gd name="connsiteX1377" fmla="*/ 58927 w 78076"/>
                      <a:gd name="connsiteY1377" fmla="*/ 10239 h 167878"/>
                      <a:gd name="connsiteX1378" fmla="*/ 58546 w 78076"/>
                      <a:gd name="connsiteY1378" fmla="*/ 9858 h 167878"/>
                      <a:gd name="connsiteX1379" fmla="*/ 58546 w 78076"/>
                      <a:gd name="connsiteY1379" fmla="*/ 9858 h 167878"/>
                      <a:gd name="connsiteX1380" fmla="*/ 58546 w 78076"/>
                      <a:gd name="connsiteY1380" fmla="*/ 9096 h 167878"/>
                      <a:gd name="connsiteX1381" fmla="*/ 58736 w 78076"/>
                      <a:gd name="connsiteY1381" fmla="*/ 8334 h 167878"/>
                      <a:gd name="connsiteX1382" fmla="*/ 58546 w 78076"/>
                      <a:gd name="connsiteY1382" fmla="*/ 8334 h 167878"/>
                      <a:gd name="connsiteX1383" fmla="*/ 57879 w 78076"/>
                      <a:gd name="connsiteY1383" fmla="*/ 7763 h 167878"/>
                      <a:gd name="connsiteX1384" fmla="*/ 58165 w 78076"/>
                      <a:gd name="connsiteY1384" fmla="*/ 7287 h 167878"/>
                      <a:gd name="connsiteX1385" fmla="*/ 59308 w 78076"/>
                      <a:gd name="connsiteY1385" fmla="*/ 7191 h 167878"/>
                      <a:gd name="connsiteX1386" fmla="*/ 59879 w 78076"/>
                      <a:gd name="connsiteY1386" fmla="*/ 7668 h 167878"/>
                      <a:gd name="connsiteX1387" fmla="*/ 60546 w 78076"/>
                      <a:gd name="connsiteY1387" fmla="*/ 8239 h 167878"/>
                      <a:gd name="connsiteX1388" fmla="*/ 61880 w 78076"/>
                      <a:gd name="connsiteY1388" fmla="*/ 8049 h 167878"/>
                      <a:gd name="connsiteX1389" fmla="*/ 61975 w 78076"/>
                      <a:gd name="connsiteY1389" fmla="*/ 7953 h 167878"/>
                      <a:gd name="connsiteX1390" fmla="*/ 62642 w 78076"/>
                      <a:gd name="connsiteY1390" fmla="*/ 7382 h 167878"/>
                      <a:gd name="connsiteX1391" fmla="*/ 63118 w 78076"/>
                      <a:gd name="connsiteY1391" fmla="*/ 7477 h 167878"/>
                      <a:gd name="connsiteX1392" fmla="*/ 63309 w 78076"/>
                      <a:gd name="connsiteY1392" fmla="*/ 8144 h 167878"/>
                      <a:gd name="connsiteX1393" fmla="*/ 62927 w 78076"/>
                      <a:gd name="connsiteY1393" fmla="*/ 9001 h 167878"/>
                      <a:gd name="connsiteX1394" fmla="*/ 62832 w 78076"/>
                      <a:gd name="connsiteY1394" fmla="*/ 9001 h 167878"/>
                      <a:gd name="connsiteX1395" fmla="*/ 61308 w 78076"/>
                      <a:gd name="connsiteY1395" fmla="*/ 9477 h 167878"/>
                      <a:gd name="connsiteX1396" fmla="*/ 60451 w 78076"/>
                      <a:gd name="connsiteY1396" fmla="*/ 9573 h 167878"/>
                      <a:gd name="connsiteX1397" fmla="*/ 60070 w 78076"/>
                      <a:gd name="connsiteY1397" fmla="*/ 9763 h 167878"/>
                      <a:gd name="connsiteX1398" fmla="*/ 59118 w 78076"/>
                      <a:gd name="connsiteY1398" fmla="*/ 10335 h 167878"/>
                      <a:gd name="connsiteX1399" fmla="*/ 59118 w 78076"/>
                      <a:gd name="connsiteY1399" fmla="*/ 9668 h 167878"/>
                      <a:gd name="connsiteX1400" fmla="*/ 59118 w 78076"/>
                      <a:gd name="connsiteY1400" fmla="*/ 9668 h 167878"/>
                      <a:gd name="connsiteX1401" fmla="*/ 59879 w 78076"/>
                      <a:gd name="connsiteY1401" fmla="*/ 9382 h 167878"/>
                      <a:gd name="connsiteX1402" fmla="*/ 60260 w 78076"/>
                      <a:gd name="connsiteY1402" fmla="*/ 9192 h 167878"/>
                      <a:gd name="connsiteX1403" fmla="*/ 60642 w 78076"/>
                      <a:gd name="connsiteY1403" fmla="*/ 9096 h 167878"/>
                      <a:gd name="connsiteX1404" fmla="*/ 60356 w 78076"/>
                      <a:gd name="connsiteY1404" fmla="*/ 9096 h 167878"/>
                      <a:gd name="connsiteX1405" fmla="*/ 59403 w 78076"/>
                      <a:gd name="connsiteY1405" fmla="*/ 8334 h 167878"/>
                      <a:gd name="connsiteX1406" fmla="*/ 59308 w 78076"/>
                      <a:gd name="connsiteY1406" fmla="*/ 8239 h 167878"/>
                      <a:gd name="connsiteX1407" fmla="*/ 59118 w 78076"/>
                      <a:gd name="connsiteY1407" fmla="*/ 9477 h 167878"/>
                      <a:gd name="connsiteX1408" fmla="*/ 59118 w 78076"/>
                      <a:gd name="connsiteY1408" fmla="*/ 9668 h 167878"/>
                      <a:gd name="connsiteX1409" fmla="*/ 59118 w 78076"/>
                      <a:gd name="connsiteY1409" fmla="*/ 9668 h 167878"/>
                      <a:gd name="connsiteX1410" fmla="*/ 59118 w 78076"/>
                      <a:gd name="connsiteY1410" fmla="*/ 9668 h 167878"/>
                      <a:gd name="connsiteX1411" fmla="*/ 59118 w 78076"/>
                      <a:gd name="connsiteY1411" fmla="*/ 9668 h 167878"/>
                      <a:gd name="connsiteX1412" fmla="*/ 59118 w 78076"/>
                      <a:gd name="connsiteY1412" fmla="*/ 9668 h 167878"/>
                      <a:gd name="connsiteX1413" fmla="*/ 61118 w 78076"/>
                      <a:gd name="connsiteY1413" fmla="*/ 9001 h 167878"/>
                      <a:gd name="connsiteX1414" fmla="*/ 61499 w 78076"/>
                      <a:gd name="connsiteY1414" fmla="*/ 9096 h 167878"/>
                      <a:gd name="connsiteX1415" fmla="*/ 62546 w 78076"/>
                      <a:gd name="connsiteY1415" fmla="*/ 8715 h 167878"/>
                      <a:gd name="connsiteX1416" fmla="*/ 62642 w 78076"/>
                      <a:gd name="connsiteY1416" fmla="*/ 8620 h 167878"/>
                      <a:gd name="connsiteX1417" fmla="*/ 62642 w 78076"/>
                      <a:gd name="connsiteY1417" fmla="*/ 8334 h 167878"/>
                      <a:gd name="connsiteX1418" fmla="*/ 62642 w 78076"/>
                      <a:gd name="connsiteY1418" fmla="*/ 8239 h 167878"/>
                      <a:gd name="connsiteX1419" fmla="*/ 62451 w 78076"/>
                      <a:gd name="connsiteY1419" fmla="*/ 8525 h 167878"/>
                      <a:gd name="connsiteX1420" fmla="*/ 62356 w 78076"/>
                      <a:gd name="connsiteY1420" fmla="*/ 8620 h 167878"/>
                      <a:gd name="connsiteX1421" fmla="*/ 61118 w 78076"/>
                      <a:gd name="connsiteY1421" fmla="*/ 9001 h 167878"/>
                      <a:gd name="connsiteX1422" fmla="*/ 73310 w 78076"/>
                      <a:gd name="connsiteY1422" fmla="*/ 7668 h 167878"/>
                      <a:gd name="connsiteX1423" fmla="*/ 73215 w 78076"/>
                      <a:gd name="connsiteY1423" fmla="*/ 7668 h 167878"/>
                      <a:gd name="connsiteX1424" fmla="*/ 73024 w 78076"/>
                      <a:gd name="connsiteY1424" fmla="*/ 7668 h 167878"/>
                      <a:gd name="connsiteX1425" fmla="*/ 72167 w 78076"/>
                      <a:gd name="connsiteY1425" fmla="*/ 7477 h 167878"/>
                      <a:gd name="connsiteX1426" fmla="*/ 71881 w 78076"/>
                      <a:gd name="connsiteY1426" fmla="*/ 7191 h 167878"/>
                      <a:gd name="connsiteX1427" fmla="*/ 71976 w 78076"/>
                      <a:gd name="connsiteY1427" fmla="*/ 6334 h 167878"/>
                      <a:gd name="connsiteX1428" fmla="*/ 72357 w 78076"/>
                      <a:gd name="connsiteY1428" fmla="*/ 6048 h 167878"/>
                      <a:gd name="connsiteX1429" fmla="*/ 72548 w 78076"/>
                      <a:gd name="connsiteY1429" fmla="*/ 5953 h 167878"/>
                      <a:gd name="connsiteX1430" fmla="*/ 73310 w 78076"/>
                      <a:gd name="connsiteY1430" fmla="*/ 5382 h 167878"/>
                      <a:gd name="connsiteX1431" fmla="*/ 73691 w 78076"/>
                      <a:gd name="connsiteY1431" fmla="*/ 5477 h 167878"/>
                      <a:gd name="connsiteX1432" fmla="*/ 73786 w 78076"/>
                      <a:gd name="connsiteY1432" fmla="*/ 5572 h 167878"/>
                      <a:gd name="connsiteX1433" fmla="*/ 74453 w 78076"/>
                      <a:gd name="connsiteY1433" fmla="*/ 5001 h 167878"/>
                      <a:gd name="connsiteX1434" fmla="*/ 75310 w 78076"/>
                      <a:gd name="connsiteY1434" fmla="*/ 5477 h 167878"/>
                      <a:gd name="connsiteX1435" fmla="*/ 75405 w 78076"/>
                      <a:gd name="connsiteY1435" fmla="*/ 6715 h 167878"/>
                      <a:gd name="connsiteX1436" fmla="*/ 75215 w 78076"/>
                      <a:gd name="connsiteY1436" fmla="*/ 6906 h 167878"/>
                      <a:gd name="connsiteX1437" fmla="*/ 74929 w 78076"/>
                      <a:gd name="connsiteY1437" fmla="*/ 6810 h 167878"/>
                      <a:gd name="connsiteX1438" fmla="*/ 74453 w 78076"/>
                      <a:gd name="connsiteY1438" fmla="*/ 6715 h 167878"/>
                      <a:gd name="connsiteX1439" fmla="*/ 74358 w 78076"/>
                      <a:gd name="connsiteY1439" fmla="*/ 6715 h 167878"/>
                      <a:gd name="connsiteX1440" fmla="*/ 73786 w 78076"/>
                      <a:gd name="connsiteY1440" fmla="*/ 6429 h 167878"/>
                      <a:gd name="connsiteX1441" fmla="*/ 73691 w 78076"/>
                      <a:gd name="connsiteY1441" fmla="*/ 6334 h 167878"/>
                      <a:gd name="connsiteX1442" fmla="*/ 73691 w 78076"/>
                      <a:gd name="connsiteY1442" fmla="*/ 6334 h 167878"/>
                      <a:gd name="connsiteX1443" fmla="*/ 73500 w 78076"/>
                      <a:gd name="connsiteY1443" fmla="*/ 6525 h 167878"/>
                      <a:gd name="connsiteX1444" fmla="*/ 73500 w 78076"/>
                      <a:gd name="connsiteY1444" fmla="*/ 6525 h 167878"/>
                      <a:gd name="connsiteX1445" fmla="*/ 73500 w 78076"/>
                      <a:gd name="connsiteY1445" fmla="*/ 6620 h 167878"/>
                      <a:gd name="connsiteX1446" fmla="*/ 73500 w 78076"/>
                      <a:gd name="connsiteY1446" fmla="*/ 6715 h 167878"/>
                      <a:gd name="connsiteX1447" fmla="*/ 73595 w 78076"/>
                      <a:gd name="connsiteY1447" fmla="*/ 7477 h 167878"/>
                      <a:gd name="connsiteX1448" fmla="*/ 73310 w 78076"/>
                      <a:gd name="connsiteY1448" fmla="*/ 7668 h 167878"/>
                      <a:gd name="connsiteX1449" fmla="*/ 72357 w 78076"/>
                      <a:gd name="connsiteY1449" fmla="*/ 6810 h 167878"/>
                      <a:gd name="connsiteX1450" fmla="*/ 72548 w 78076"/>
                      <a:gd name="connsiteY1450" fmla="*/ 6906 h 167878"/>
                      <a:gd name="connsiteX1451" fmla="*/ 73024 w 78076"/>
                      <a:gd name="connsiteY1451" fmla="*/ 7001 h 167878"/>
                      <a:gd name="connsiteX1452" fmla="*/ 73024 w 78076"/>
                      <a:gd name="connsiteY1452" fmla="*/ 7001 h 167878"/>
                      <a:gd name="connsiteX1453" fmla="*/ 72929 w 78076"/>
                      <a:gd name="connsiteY1453" fmla="*/ 6525 h 167878"/>
                      <a:gd name="connsiteX1454" fmla="*/ 72643 w 78076"/>
                      <a:gd name="connsiteY1454" fmla="*/ 6715 h 167878"/>
                      <a:gd name="connsiteX1455" fmla="*/ 72357 w 78076"/>
                      <a:gd name="connsiteY1455" fmla="*/ 6810 h 167878"/>
                      <a:gd name="connsiteX1456" fmla="*/ 72357 w 78076"/>
                      <a:gd name="connsiteY1456" fmla="*/ 6810 h 167878"/>
                      <a:gd name="connsiteX1457" fmla="*/ 72357 w 78076"/>
                      <a:gd name="connsiteY1457" fmla="*/ 6810 h 167878"/>
                      <a:gd name="connsiteX1458" fmla="*/ 72357 w 78076"/>
                      <a:gd name="connsiteY1458" fmla="*/ 6810 h 167878"/>
                      <a:gd name="connsiteX1459" fmla="*/ 72357 w 78076"/>
                      <a:gd name="connsiteY1459" fmla="*/ 6810 h 167878"/>
                      <a:gd name="connsiteX1460" fmla="*/ 74358 w 78076"/>
                      <a:gd name="connsiteY1460" fmla="*/ 5953 h 167878"/>
                      <a:gd name="connsiteX1461" fmla="*/ 74453 w 78076"/>
                      <a:gd name="connsiteY1461" fmla="*/ 5953 h 167878"/>
                      <a:gd name="connsiteX1462" fmla="*/ 74548 w 78076"/>
                      <a:gd name="connsiteY1462" fmla="*/ 5953 h 167878"/>
                      <a:gd name="connsiteX1463" fmla="*/ 74834 w 78076"/>
                      <a:gd name="connsiteY1463" fmla="*/ 5953 h 167878"/>
                      <a:gd name="connsiteX1464" fmla="*/ 74739 w 78076"/>
                      <a:gd name="connsiteY1464" fmla="*/ 5572 h 167878"/>
                      <a:gd name="connsiteX1465" fmla="*/ 74548 w 78076"/>
                      <a:gd name="connsiteY1465" fmla="*/ 5477 h 167878"/>
                      <a:gd name="connsiteX1466" fmla="*/ 74358 w 78076"/>
                      <a:gd name="connsiteY1466" fmla="*/ 5667 h 167878"/>
                      <a:gd name="connsiteX1467" fmla="*/ 74358 w 78076"/>
                      <a:gd name="connsiteY1467" fmla="*/ 5953 h 167878"/>
                      <a:gd name="connsiteX1468" fmla="*/ 73215 w 78076"/>
                      <a:gd name="connsiteY1468" fmla="*/ 5953 h 167878"/>
                      <a:gd name="connsiteX1469" fmla="*/ 73215 w 78076"/>
                      <a:gd name="connsiteY1469" fmla="*/ 5953 h 167878"/>
                      <a:gd name="connsiteX1470" fmla="*/ 73215 w 78076"/>
                      <a:gd name="connsiteY1470" fmla="*/ 5953 h 167878"/>
                      <a:gd name="connsiteX1471" fmla="*/ 65499 w 78076"/>
                      <a:gd name="connsiteY1471" fmla="*/ 3096 h 167878"/>
                      <a:gd name="connsiteX1472" fmla="*/ 65499 w 78076"/>
                      <a:gd name="connsiteY1472" fmla="*/ 3096 h 167878"/>
                      <a:gd name="connsiteX1473" fmla="*/ 65023 w 78076"/>
                      <a:gd name="connsiteY1473" fmla="*/ 2715 h 167878"/>
                      <a:gd name="connsiteX1474" fmla="*/ 65118 w 78076"/>
                      <a:gd name="connsiteY1474" fmla="*/ 2334 h 167878"/>
                      <a:gd name="connsiteX1475" fmla="*/ 66071 w 78076"/>
                      <a:gd name="connsiteY1475" fmla="*/ 1953 h 167878"/>
                      <a:gd name="connsiteX1476" fmla="*/ 66452 w 78076"/>
                      <a:gd name="connsiteY1476" fmla="*/ 2048 h 167878"/>
                      <a:gd name="connsiteX1477" fmla="*/ 66547 w 78076"/>
                      <a:gd name="connsiteY1477" fmla="*/ 1857 h 167878"/>
                      <a:gd name="connsiteX1478" fmla="*/ 66928 w 78076"/>
                      <a:gd name="connsiteY1478" fmla="*/ 1667 h 167878"/>
                      <a:gd name="connsiteX1479" fmla="*/ 67785 w 78076"/>
                      <a:gd name="connsiteY1479" fmla="*/ 2334 h 167878"/>
                      <a:gd name="connsiteX1480" fmla="*/ 67785 w 78076"/>
                      <a:gd name="connsiteY1480" fmla="*/ 2619 h 167878"/>
                      <a:gd name="connsiteX1481" fmla="*/ 67500 w 78076"/>
                      <a:gd name="connsiteY1481" fmla="*/ 2715 h 167878"/>
                      <a:gd name="connsiteX1482" fmla="*/ 67309 w 78076"/>
                      <a:gd name="connsiteY1482" fmla="*/ 2810 h 167878"/>
                      <a:gd name="connsiteX1483" fmla="*/ 67214 w 78076"/>
                      <a:gd name="connsiteY1483" fmla="*/ 2810 h 167878"/>
                      <a:gd name="connsiteX1484" fmla="*/ 66642 w 78076"/>
                      <a:gd name="connsiteY1484" fmla="*/ 2810 h 167878"/>
                      <a:gd name="connsiteX1485" fmla="*/ 66547 w 78076"/>
                      <a:gd name="connsiteY1485" fmla="*/ 2715 h 167878"/>
                      <a:gd name="connsiteX1486" fmla="*/ 66357 w 78076"/>
                      <a:gd name="connsiteY1486" fmla="*/ 2905 h 167878"/>
                      <a:gd name="connsiteX1487" fmla="*/ 65499 w 78076"/>
                      <a:gd name="connsiteY1487" fmla="*/ 3096 h 167878"/>
                      <a:gd name="connsiteX1488" fmla="*/ 65594 w 78076"/>
                      <a:gd name="connsiteY1488" fmla="*/ 2429 h 167878"/>
                      <a:gd name="connsiteX1489" fmla="*/ 65594 w 78076"/>
                      <a:gd name="connsiteY1489" fmla="*/ 2429 h 167878"/>
                      <a:gd name="connsiteX1490" fmla="*/ 65594 w 78076"/>
                      <a:gd name="connsiteY1490" fmla="*/ 2429 h 167878"/>
                      <a:gd name="connsiteX1491" fmla="*/ 65594 w 78076"/>
                      <a:gd name="connsiteY1491" fmla="*/ 2429 h 167878"/>
                      <a:gd name="connsiteX1492" fmla="*/ 68547 w 78076"/>
                      <a:gd name="connsiteY1492" fmla="*/ 1476 h 167878"/>
                      <a:gd name="connsiteX1493" fmla="*/ 68547 w 78076"/>
                      <a:gd name="connsiteY1493" fmla="*/ 1476 h 167878"/>
                      <a:gd name="connsiteX1494" fmla="*/ 67119 w 78076"/>
                      <a:gd name="connsiteY1494" fmla="*/ 1191 h 167878"/>
                      <a:gd name="connsiteX1495" fmla="*/ 67119 w 78076"/>
                      <a:gd name="connsiteY1495" fmla="*/ 1191 h 167878"/>
                      <a:gd name="connsiteX1496" fmla="*/ 67214 w 78076"/>
                      <a:gd name="connsiteY1496" fmla="*/ 238 h 167878"/>
                      <a:gd name="connsiteX1497" fmla="*/ 68452 w 78076"/>
                      <a:gd name="connsiteY1497" fmla="*/ 48 h 167878"/>
                      <a:gd name="connsiteX1498" fmla="*/ 69024 w 78076"/>
                      <a:gd name="connsiteY1498" fmla="*/ 333 h 167878"/>
                      <a:gd name="connsiteX1499" fmla="*/ 69024 w 78076"/>
                      <a:gd name="connsiteY1499" fmla="*/ 1286 h 167878"/>
                      <a:gd name="connsiteX1500" fmla="*/ 68547 w 78076"/>
                      <a:gd name="connsiteY1500" fmla="*/ 1476 h 167878"/>
                      <a:gd name="connsiteX1501" fmla="*/ 67595 w 78076"/>
                      <a:gd name="connsiteY1501" fmla="*/ 714 h 167878"/>
                      <a:gd name="connsiteX1502" fmla="*/ 68357 w 78076"/>
                      <a:gd name="connsiteY1502" fmla="*/ 810 h 167878"/>
                      <a:gd name="connsiteX1503" fmla="*/ 68357 w 78076"/>
                      <a:gd name="connsiteY1503" fmla="*/ 714 h 167878"/>
                      <a:gd name="connsiteX1504" fmla="*/ 67595 w 78076"/>
                      <a:gd name="connsiteY1504" fmla="*/ 714 h 167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</a:cxnLst>
                    <a:rect l="l" t="t" r="r" b="b"/>
                    <a:pathLst>
                      <a:path w="78076" h="167878">
                        <a:moveTo>
                          <a:pt x="30352" y="167878"/>
                        </a:moveTo>
                        <a:cubicBezTo>
                          <a:pt x="30066" y="167878"/>
                          <a:pt x="29400" y="167592"/>
                          <a:pt x="29400" y="167116"/>
                        </a:cubicBezTo>
                        <a:cubicBezTo>
                          <a:pt x="29400" y="166830"/>
                          <a:pt x="29590" y="166735"/>
                          <a:pt x="29685" y="166640"/>
                        </a:cubicBezTo>
                        <a:lnTo>
                          <a:pt x="29876" y="166259"/>
                        </a:lnTo>
                        <a:cubicBezTo>
                          <a:pt x="29971" y="166068"/>
                          <a:pt x="30161" y="165878"/>
                          <a:pt x="30447" y="165878"/>
                        </a:cubicBezTo>
                        <a:cubicBezTo>
                          <a:pt x="30447" y="165878"/>
                          <a:pt x="30447" y="165878"/>
                          <a:pt x="30447" y="165878"/>
                        </a:cubicBezTo>
                        <a:cubicBezTo>
                          <a:pt x="30543" y="165878"/>
                          <a:pt x="30733" y="165973"/>
                          <a:pt x="30828" y="166068"/>
                        </a:cubicBezTo>
                        <a:cubicBezTo>
                          <a:pt x="31019" y="166354"/>
                          <a:pt x="31114" y="166449"/>
                          <a:pt x="30924" y="166926"/>
                        </a:cubicBezTo>
                        <a:cubicBezTo>
                          <a:pt x="30924" y="167021"/>
                          <a:pt x="30924" y="167116"/>
                          <a:pt x="30828" y="167211"/>
                        </a:cubicBezTo>
                        <a:cubicBezTo>
                          <a:pt x="30828" y="167402"/>
                          <a:pt x="30733" y="167878"/>
                          <a:pt x="30352" y="167878"/>
                        </a:cubicBezTo>
                        <a:close/>
                        <a:moveTo>
                          <a:pt x="30161" y="167021"/>
                        </a:moveTo>
                        <a:cubicBezTo>
                          <a:pt x="30161" y="167021"/>
                          <a:pt x="30066" y="167116"/>
                          <a:pt x="30066" y="167116"/>
                        </a:cubicBezTo>
                        <a:cubicBezTo>
                          <a:pt x="30066" y="167116"/>
                          <a:pt x="30066" y="167116"/>
                          <a:pt x="30161" y="167211"/>
                        </a:cubicBezTo>
                        <a:cubicBezTo>
                          <a:pt x="30161" y="167116"/>
                          <a:pt x="30161" y="167116"/>
                          <a:pt x="30161" y="167021"/>
                        </a:cubicBezTo>
                        <a:close/>
                        <a:moveTo>
                          <a:pt x="25018" y="158639"/>
                        </a:moveTo>
                        <a:cubicBezTo>
                          <a:pt x="24923" y="158639"/>
                          <a:pt x="24827" y="158639"/>
                          <a:pt x="24827" y="158639"/>
                        </a:cubicBezTo>
                        <a:cubicBezTo>
                          <a:pt x="23780" y="158639"/>
                          <a:pt x="23685" y="158258"/>
                          <a:pt x="23685" y="158163"/>
                        </a:cubicBezTo>
                        <a:cubicBezTo>
                          <a:pt x="23685" y="157877"/>
                          <a:pt x="23685" y="157591"/>
                          <a:pt x="24161" y="157210"/>
                        </a:cubicBezTo>
                        <a:cubicBezTo>
                          <a:pt x="24256" y="157115"/>
                          <a:pt x="24446" y="156924"/>
                          <a:pt x="24542" y="156734"/>
                        </a:cubicBezTo>
                        <a:cubicBezTo>
                          <a:pt x="25018" y="156258"/>
                          <a:pt x="25304" y="155877"/>
                          <a:pt x="25590" y="156067"/>
                        </a:cubicBezTo>
                        <a:cubicBezTo>
                          <a:pt x="25685" y="156162"/>
                          <a:pt x="25970" y="156258"/>
                          <a:pt x="26066" y="156543"/>
                        </a:cubicBezTo>
                        <a:cubicBezTo>
                          <a:pt x="26256" y="156258"/>
                          <a:pt x="26637" y="155781"/>
                          <a:pt x="27018" y="155496"/>
                        </a:cubicBezTo>
                        <a:cubicBezTo>
                          <a:pt x="27209" y="155305"/>
                          <a:pt x="27685" y="154924"/>
                          <a:pt x="28066" y="155115"/>
                        </a:cubicBezTo>
                        <a:cubicBezTo>
                          <a:pt x="28161" y="155210"/>
                          <a:pt x="28352" y="155305"/>
                          <a:pt x="28447" y="155686"/>
                        </a:cubicBezTo>
                        <a:cubicBezTo>
                          <a:pt x="28447" y="156353"/>
                          <a:pt x="28352" y="156543"/>
                          <a:pt x="27971" y="156829"/>
                        </a:cubicBezTo>
                        <a:cubicBezTo>
                          <a:pt x="27876" y="156924"/>
                          <a:pt x="27780" y="157115"/>
                          <a:pt x="27780" y="157210"/>
                        </a:cubicBezTo>
                        <a:cubicBezTo>
                          <a:pt x="27971" y="157305"/>
                          <a:pt x="28066" y="157496"/>
                          <a:pt x="28161" y="157686"/>
                        </a:cubicBezTo>
                        <a:cubicBezTo>
                          <a:pt x="28161" y="157877"/>
                          <a:pt x="28066" y="158163"/>
                          <a:pt x="27876" y="158258"/>
                        </a:cubicBezTo>
                        <a:cubicBezTo>
                          <a:pt x="27304" y="158544"/>
                          <a:pt x="26923" y="158448"/>
                          <a:pt x="26733" y="158258"/>
                        </a:cubicBezTo>
                        <a:cubicBezTo>
                          <a:pt x="26637" y="158258"/>
                          <a:pt x="26637" y="158163"/>
                          <a:pt x="26542" y="158163"/>
                        </a:cubicBezTo>
                        <a:cubicBezTo>
                          <a:pt x="26161" y="157877"/>
                          <a:pt x="26161" y="157972"/>
                          <a:pt x="26066" y="157972"/>
                        </a:cubicBezTo>
                        <a:cubicBezTo>
                          <a:pt x="25875" y="158163"/>
                          <a:pt x="25780" y="158258"/>
                          <a:pt x="25780" y="158448"/>
                        </a:cubicBezTo>
                        <a:cubicBezTo>
                          <a:pt x="25685" y="158639"/>
                          <a:pt x="25590" y="158829"/>
                          <a:pt x="25399" y="158829"/>
                        </a:cubicBezTo>
                        <a:cubicBezTo>
                          <a:pt x="25209" y="158639"/>
                          <a:pt x="25113" y="158639"/>
                          <a:pt x="25018" y="158639"/>
                        </a:cubicBezTo>
                        <a:close/>
                        <a:moveTo>
                          <a:pt x="24351" y="157972"/>
                        </a:moveTo>
                        <a:cubicBezTo>
                          <a:pt x="24446" y="157972"/>
                          <a:pt x="24732" y="158067"/>
                          <a:pt x="24923" y="158067"/>
                        </a:cubicBezTo>
                        <a:lnTo>
                          <a:pt x="24923" y="158067"/>
                        </a:lnTo>
                        <a:cubicBezTo>
                          <a:pt x="25018" y="158067"/>
                          <a:pt x="25018" y="158067"/>
                          <a:pt x="25113" y="158067"/>
                        </a:cubicBezTo>
                        <a:cubicBezTo>
                          <a:pt x="25113" y="158067"/>
                          <a:pt x="25113" y="158067"/>
                          <a:pt x="25113" y="157972"/>
                        </a:cubicBezTo>
                        <a:cubicBezTo>
                          <a:pt x="25209" y="157877"/>
                          <a:pt x="25304" y="157591"/>
                          <a:pt x="25494" y="157401"/>
                        </a:cubicBezTo>
                        <a:cubicBezTo>
                          <a:pt x="25590" y="157305"/>
                          <a:pt x="25590" y="157305"/>
                          <a:pt x="25685" y="157210"/>
                        </a:cubicBezTo>
                        <a:cubicBezTo>
                          <a:pt x="25494" y="157115"/>
                          <a:pt x="25399" y="156924"/>
                          <a:pt x="25399" y="156734"/>
                        </a:cubicBezTo>
                        <a:lnTo>
                          <a:pt x="25399" y="156734"/>
                        </a:lnTo>
                        <a:cubicBezTo>
                          <a:pt x="25399" y="156734"/>
                          <a:pt x="25399" y="156734"/>
                          <a:pt x="25399" y="156734"/>
                        </a:cubicBezTo>
                        <a:cubicBezTo>
                          <a:pt x="25304" y="156829"/>
                          <a:pt x="25113" y="157020"/>
                          <a:pt x="24923" y="157210"/>
                        </a:cubicBezTo>
                        <a:cubicBezTo>
                          <a:pt x="24732" y="157401"/>
                          <a:pt x="24542" y="157591"/>
                          <a:pt x="24446" y="157686"/>
                        </a:cubicBezTo>
                        <a:cubicBezTo>
                          <a:pt x="24446" y="157877"/>
                          <a:pt x="24351" y="157877"/>
                          <a:pt x="24351" y="157972"/>
                        </a:cubicBezTo>
                        <a:close/>
                        <a:moveTo>
                          <a:pt x="26352" y="157210"/>
                        </a:moveTo>
                        <a:cubicBezTo>
                          <a:pt x="26542" y="157305"/>
                          <a:pt x="26733" y="157401"/>
                          <a:pt x="26923" y="157496"/>
                        </a:cubicBezTo>
                        <a:cubicBezTo>
                          <a:pt x="27018" y="157496"/>
                          <a:pt x="27018" y="157591"/>
                          <a:pt x="27114" y="157591"/>
                        </a:cubicBezTo>
                        <a:cubicBezTo>
                          <a:pt x="27209" y="157591"/>
                          <a:pt x="27304" y="157686"/>
                          <a:pt x="27399" y="157591"/>
                        </a:cubicBezTo>
                        <a:cubicBezTo>
                          <a:pt x="27304" y="157496"/>
                          <a:pt x="27209" y="157401"/>
                          <a:pt x="27209" y="157305"/>
                        </a:cubicBezTo>
                        <a:cubicBezTo>
                          <a:pt x="27114" y="156924"/>
                          <a:pt x="27209" y="156448"/>
                          <a:pt x="27590" y="156162"/>
                        </a:cubicBezTo>
                        <a:cubicBezTo>
                          <a:pt x="27876" y="155972"/>
                          <a:pt x="27876" y="155972"/>
                          <a:pt x="27876" y="155686"/>
                        </a:cubicBezTo>
                        <a:cubicBezTo>
                          <a:pt x="27780" y="155686"/>
                          <a:pt x="27685" y="155781"/>
                          <a:pt x="27590" y="155877"/>
                        </a:cubicBezTo>
                        <a:cubicBezTo>
                          <a:pt x="27304" y="156162"/>
                          <a:pt x="26828" y="156734"/>
                          <a:pt x="26637" y="156924"/>
                        </a:cubicBezTo>
                        <a:cubicBezTo>
                          <a:pt x="26447" y="157115"/>
                          <a:pt x="26352" y="157115"/>
                          <a:pt x="26352" y="157210"/>
                        </a:cubicBezTo>
                        <a:close/>
                        <a:moveTo>
                          <a:pt x="21303" y="158067"/>
                        </a:moveTo>
                        <a:cubicBezTo>
                          <a:pt x="21208" y="158067"/>
                          <a:pt x="21113" y="158067"/>
                          <a:pt x="21018" y="157972"/>
                        </a:cubicBezTo>
                        <a:cubicBezTo>
                          <a:pt x="20732" y="157782"/>
                          <a:pt x="20541" y="157686"/>
                          <a:pt x="20541" y="157496"/>
                        </a:cubicBezTo>
                        <a:cubicBezTo>
                          <a:pt x="20541" y="157305"/>
                          <a:pt x="20636" y="157115"/>
                          <a:pt x="20732" y="157020"/>
                        </a:cubicBezTo>
                        <a:cubicBezTo>
                          <a:pt x="20827" y="156829"/>
                          <a:pt x="20827" y="156829"/>
                          <a:pt x="20827" y="156639"/>
                        </a:cubicBezTo>
                        <a:cubicBezTo>
                          <a:pt x="20636" y="156353"/>
                          <a:pt x="20827" y="155877"/>
                          <a:pt x="21018" y="155591"/>
                        </a:cubicBezTo>
                        <a:cubicBezTo>
                          <a:pt x="21208" y="155305"/>
                          <a:pt x="21494" y="155305"/>
                          <a:pt x="21589" y="155305"/>
                        </a:cubicBezTo>
                        <a:cubicBezTo>
                          <a:pt x="21589" y="155305"/>
                          <a:pt x="22542" y="155400"/>
                          <a:pt x="22827" y="155877"/>
                        </a:cubicBezTo>
                        <a:cubicBezTo>
                          <a:pt x="22827" y="155877"/>
                          <a:pt x="22827" y="155972"/>
                          <a:pt x="22923" y="155877"/>
                        </a:cubicBezTo>
                        <a:cubicBezTo>
                          <a:pt x="23208" y="155686"/>
                          <a:pt x="23589" y="155496"/>
                          <a:pt x="23875" y="155781"/>
                        </a:cubicBezTo>
                        <a:cubicBezTo>
                          <a:pt x="24066" y="155972"/>
                          <a:pt x="23970" y="156162"/>
                          <a:pt x="23875" y="156448"/>
                        </a:cubicBezTo>
                        <a:cubicBezTo>
                          <a:pt x="23399" y="157305"/>
                          <a:pt x="23208" y="157591"/>
                          <a:pt x="22827" y="157591"/>
                        </a:cubicBezTo>
                        <a:cubicBezTo>
                          <a:pt x="22637" y="157591"/>
                          <a:pt x="22542" y="157496"/>
                          <a:pt x="22446" y="157305"/>
                        </a:cubicBezTo>
                        <a:cubicBezTo>
                          <a:pt x="22446" y="157210"/>
                          <a:pt x="22351" y="157210"/>
                          <a:pt x="22351" y="157115"/>
                        </a:cubicBezTo>
                        <a:cubicBezTo>
                          <a:pt x="22256" y="157210"/>
                          <a:pt x="22256" y="157305"/>
                          <a:pt x="22160" y="157305"/>
                        </a:cubicBezTo>
                        <a:cubicBezTo>
                          <a:pt x="22065" y="157496"/>
                          <a:pt x="21970" y="157877"/>
                          <a:pt x="21589" y="158067"/>
                        </a:cubicBezTo>
                        <a:cubicBezTo>
                          <a:pt x="21399" y="158067"/>
                          <a:pt x="21399" y="158067"/>
                          <a:pt x="21303" y="158067"/>
                        </a:cubicBezTo>
                        <a:close/>
                        <a:moveTo>
                          <a:pt x="21208" y="157401"/>
                        </a:moveTo>
                        <a:cubicBezTo>
                          <a:pt x="21208" y="157401"/>
                          <a:pt x="21303" y="157401"/>
                          <a:pt x="21208" y="157401"/>
                        </a:cubicBezTo>
                        <a:cubicBezTo>
                          <a:pt x="21303" y="157401"/>
                          <a:pt x="21399" y="157210"/>
                          <a:pt x="21399" y="157115"/>
                        </a:cubicBezTo>
                        <a:lnTo>
                          <a:pt x="21399" y="157020"/>
                        </a:lnTo>
                        <a:lnTo>
                          <a:pt x="21494" y="156924"/>
                        </a:lnTo>
                        <a:cubicBezTo>
                          <a:pt x="21494" y="156924"/>
                          <a:pt x="21684" y="156734"/>
                          <a:pt x="21779" y="156543"/>
                        </a:cubicBezTo>
                        <a:cubicBezTo>
                          <a:pt x="21875" y="156448"/>
                          <a:pt x="21970" y="156353"/>
                          <a:pt x="22065" y="156353"/>
                        </a:cubicBezTo>
                        <a:cubicBezTo>
                          <a:pt x="22065" y="156353"/>
                          <a:pt x="21970" y="156258"/>
                          <a:pt x="21970" y="156258"/>
                        </a:cubicBezTo>
                        <a:cubicBezTo>
                          <a:pt x="21875" y="156162"/>
                          <a:pt x="21589" y="156067"/>
                          <a:pt x="21303" y="156067"/>
                        </a:cubicBezTo>
                        <a:cubicBezTo>
                          <a:pt x="21303" y="156162"/>
                          <a:pt x="21208" y="156448"/>
                          <a:pt x="21208" y="156543"/>
                        </a:cubicBezTo>
                        <a:cubicBezTo>
                          <a:pt x="21494" y="156924"/>
                          <a:pt x="21399" y="157210"/>
                          <a:pt x="21208" y="157401"/>
                        </a:cubicBezTo>
                        <a:close/>
                        <a:moveTo>
                          <a:pt x="22637" y="156639"/>
                        </a:moveTo>
                        <a:cubicBezTo>
                          <a:pt x="22637" y="156639"/>
                          <a:pt x="22732" y="156734"/>
                          <a:pt x="22732" y="156734"/>
                        </a:cubicBezTo>
                        <a:cubicBezTo>
                          <a:pt x="22732" y="156734"/>
                          <a:pt x="22827" y="156639"/>
                          <a:pt x="22827" y="156639"/>
                        </a:cubicBezTo>
                        <a:cubicBezTo>
                          <a:pt x="22732" y="156543"/>
                          <a:pt x="22732" y="156639"/>
                          <a:pt x="22637" y="156639"/>
                        </a:cubicBezTo>
                        <a:close/>
                        <a:moveTo>
                          <a:pt x="24351" y="155972"/>
                        </a:moveTo>
                        <a:cubicBezTo>
                          <a:pt x="24256" y="155972"/>
                          <a:pt x="24256" y="155972"/>
                          <a:pt x="24161" y="155972"/>
                        </a:cubicBezTo>
                        <a:cubicBezTo>
                          <a:pt x="23970" y="155877"/>
                          <a:pt x="23875" y="155686"/>
                          <a:pt x="23970" y="155496"/>
                        </a:cubicBezTo>
                        <a:cubicBezTo>
                          <a:pt x="24066" y="155305"/>
                          <a:pt x="24161" y="155115"/>
                          <a:pt x="24351" y="155019"/>
                        </a:cubicBezTo>
                        <a:cubicBezTo>
                          <a:pt x="24446" y="154924"/>
                          <a:pt x="24542" y="154829"/>
                          <a:pt x="24542" y="154829"/>
                        </a:cubicBezTo>
                        <a:cubicBezTo>
                          <a:pt x="24637" y="154734"/>
                          <a:pt x="24637" y="154638"/>
                          <a:pt x="24732" y="154543"/>
                        </a:cubicBezTo>
                        <a:cubicBezTo>
                          <a:pt x="24732" y="154543"/>
                          <a:pt x="24732" y="154543"/>
                          <a:pt x="24732" y="154543"/>
                        </a:cubicBezTo>
                        <a:cubicBezTo>
                          <a:pt x="24637" y="154257"/>
                          <a:pt x="24923" y="153972"/>
                          <a:pt x="25018" y="153781"/>
                        </a:cubicBezTo>
                        <a:lnTo>
                          <a:pt x="25018" y="153781"/>
                        </a:lnTo>
                        <a:cubicBezTo>
                          <a:pt x="25875" y="153114"/>
                          <a:pt x="26161" y="153305"/>
                          <a:pt x="26256" y="153400"/>
                        </a:cubicBezTo>
                        <a:cubicBezTo>
                          <a:pt x="26542" y="153686"/>
                          <a:pt x="26447" y="154067"/>
                          <a:pt x="26352" y="154162"/>
                        </a:cubicBezTo>
                        <a:lnTo>
                          <a:pt x="26352" y="154257"/>
                        </a:lnTo>
                        <a:cubicBezTo>
                          <a:pt x="26352" y="154353"/>
                          <a:pt x="26352" y="154353"/>
                          <a:pt x="26352" y="154448"/>
                        </a:cubicBezTo>
                        <a:cubicBezTo>
                          <a:pt x="26447" y="154638"/>
                          <a:pt x="26447" y="154924"/>
                          <a:pt x="26256" y="155115"/>
                        </a:cubicBezTo>
                        <a:cubicBezTo>
                          <a:pt x="26161" y="155210"/>
                          <a:pt x="25970" y="155305"/>
                          <a:pt x="25590" y="155210"/>
                        </a:cubicBezTo>
                        <a:cubicBezTo>
                          <a:pt x="25399" y="155210"/>
                          <a:pt x="25399" y="155115"/>
                          <a:pt x="25209" y="155400"/>
                        </a:cubicBezTo>
                        <a:cubicBezTo>
                          <a:pt x="25113" y="155496"/>
                          <a:pt x="24637" y="155972"/>
                          <a:pt x="24351" y="155972"/>
                        </a:cubicBezTo>
                        <a:close/>
                        <a:moveTo>
                          <a:pt x="25399" y="154448"/>
                        </a:moveTo>
                        <a:cubicBezTo>
                          <a:pt x="25494" y="154448"/>
                          <a:pt x="25590" y="154448"/>
                          <a:pt x="25685" y="154448"/>
                        </a:cubicBezTo>
                        <a:lnTo>
                          <a:pt x="25685" y="154448"/>
                        </a:lnTo>
                        <a:cubicBezTo>
                          <a:pt x="25685" y="154353"/>
                          <a:pt x="25590" y="154162"/>
                          <a:pt x="25590" y="153876"/>
                        </a:cubicBezTo>
                        <a:cubicBezTo>
                          <a:pt x="25494" y="153876"/>
                          <a:pt x="25494" y="153972"/>
                          <a:pt x="25399" y="153972"/>
                        </a:cubicBezTo>
                        <a:cubicBezTo>
                          <a:pt x="25304" y="154067"/>
                          <a:pt x="25304" y="154162"/>
                          <a:pt x="25304" y="154162"/>
                        </a:cubicBezTo>
                        <a:cubicBezTo>
                          <a:pt x="25304" y="154353"/>
                          <a:pt x="25304" y="154448"/>
                          <a:pt x="25399" y="154448"/>
                        </a:cubicBezTo>
                        <a:cubicBezTo>
                          <a:pt x="25304" y="154448"/>
                          <a:pt x="25399" y="154448"/>
                          <a:pt x="25399" y="154448"/>
                        </a:cubicBezTo>
                        <a:close/>
                        <a:moveTo>
                          <a:pt x="23494" y="152638"/>
                        </a:moveTo>
                        <a:cubicBezTo>
                          <a:pt x="23399" y="152638"/>
                          <a:pt x="23303" y="152638"/>
                          <a:pt x="23303" y="152638"/>
                        </a:cubicBezTo>
                        <a:cubicBezTo>
                          <a:pt x="23113" y="152543"/>
                          <a:pt x="23018" y="152448"/>
                          <a:pt x="22923" y="152257"/>
                        </a:cubicBezTo>
                        <a:lnTo>
                          <a:pt x="22827" y="151971"/>
                        </a:lnTo>
                        <a:cubicBezTo>
                          <a:pt x="22827" y="151971"/>
                          <a:pt x="22827" y="151971"/>
                          <a:pt x="22827" y="151971"/>
                        </a:cubicBezTo>
                        <a:cubicBezTo>
                          <a:pt x="22637" y="152162"/>
                          <a:pt x="22351" y="152257"/>
                          <a:pt x="22256" y="152352"/>
                        </a:cubicBezTo>
                        <a:cubicBezTo>
                          <a:pt x="22160" y="152448"/>
                          <a:pt x="21684" y="152733"/>
                          <a:pt x="21399" y="152638"/>
                        </a:cubicBezTo>
                        <a:cubicBezTo>
                          <a:pt x="21208" y="152543"/>
                          <a:pt x="21113" y="152448"/>
                          <a:pt x="21018" y="152257"/>
                        </a:cubicBezTo>
                        <a:lnTo>
                          <a:pt x="21018" y="152162"/>
                        </a:lnTo>
                        <a:cubicBezTo>
                          <a:pt x="20922" y="151781"/>
                          <a:pt x="20732" y="151400"/>
                          <a:pt x="21303" y="150924"/>
                        </a:cubicBezTo>
                        <a:lnTo>
                          <a:pt x="21494" y="150733"/>
                        </a:lnTo>
                        <a:cubicBezTo>
                          <a:pt x="22160" y="150162"/>
                          <a:pt x="22732" y="149781"/>
                          <a:pt x="23208" y="149876"/>
                        </a:cubicBezTo>
                        <a:cubicBezTo>
                          <a:pt x="23494" y="149971"/>
                          <a:pt x="23780" y="149971"/>
                          <a:pt x="23970" y="149876"/>
                        </a:cubicBezTo>
                        <a:cubicBezTo>
                          <a:pt x="24446" y="149590"/>
                          <a:pt x="25209" y="150066"/>
                          <a:pt x="25399" y="150447"/>
                        </a:cubicBezTo>
                        <a:cubicBezTo>
                          <a:pt x="25685" y="150924"/>
                          <a:pt x="25494" y="151495"/>
                          <a:pt x="24923" y="151971"/>
                        </a:cubicBezTo>
                        <a:cubicBezTo>
                          <a:pt x="24732" y="152067"/>
                          <a:pt x="24066" y="152638"/>
                          <a:pt x="23494" y="152638"/>
                        </a:cubicBezTo>
                        <a:close/>
                        <a:moveTo>
                          <a:pt x="22923" y="151209"/>
                        </a:moveTo>
                        <a:cubicBezTo>
                          <a:pt x="22923" y="151209"/>
                          <a:pt x="23018" y="151209"/>
                          <a:pt x="23018" y="151209"/>
                        </a:cubicBezTo>
                        <a:cubicBezTo>
                          <a:pt x="23208" y="151305"/>
                          <a:pt x="23303" y="151495"/>
                          <a:pt x="23399" y="151781"/>
                        </a:cubicBezTo>
                        <a:lnTo>
                          <a:pt x="23494" y="151971"/>
                        </a:lnTo>
                        <a:cubicBezTo>
                          <a:pt x="23589" y="151971"/>
                          <a:pt x="24066" y="151781"/>
                          <a:pt x="24542" y="151400"/>
                        </a:cubicBezTo>
                        <a:cubicBezTo>
                          <a:pt x="24827" y="151209"/>
                          <a:pt x="24923" y="150924"/>
                          <a:pt x="24827" y="150733"/>
                        </a:cubicBezTo>
                        <a:cubicBezTo>
                          <a:pt x="24732" y="150543"/>
                          <a:pt x="24351" y="150352"/>
                          <a:pt x="24256" y="150352"/>
                        </a:cubicBezTo>
                        <a:cubicBezTo>
                          <a:pt x="23875" y="150543"/>
                          <a:pt x="23494" y="150543"/>
                          <a:pt x="23018" y="150447"/>
                        </a:cubicBezTo>
                        <a:cubicBezTo>
                          <a:pt x="23018" y="150447"/>
                          <a:pt x="23018" y="150447"/>
                          <a:pt x="23018" y="150447"/>
                        </a:cubicBezTo>
                        <a:cubicBezTo>
                          <a:pt x="22827" y="150447"/>
                          <a:pt x="22160" y="151019"/>
                          <a:pt x="21970" y="151114"/>
                        </a:cubicBezTo>
                        <a:lnTo>
                          <a:pt x="21779" y="151305"/>
                        </a:lnTo>
                        <a:cubicBezTo>
                          <a:pt x="21589" y="151400"/>
                          <a:pt x="21589" y="151400"/>
                          <a:pt x="21684" y="151781"/>
                        </a:cubicBezTo>
                        <a:lnTo>
                          <a:pt x="21684" y="151781"/>
                        </a:lnTo>
                        <a:cubicBezTo>
                          <a:pt x="21779" y="151781"/>
                          <a:pt x="21875" y="151686"/>
                          <a:pt x="21970" y="151590"/>
                        </a:cubicBezTo>
                        <a:lnTo>
                          <a:pt x="21970" y="151590"/>
                        </a:lnTo>
                        <a:cubicBezTo>
                          <a:pt x="21970" y="151590"/>
                          <a:pt x="22446" y="151305"/>
                          <a:pt x="22637" y="151114"/>
                        </a:cubicBezTo>
                        <a:cubicBezTo>
                          <a:pt x="22637" y="151305"/>
                          <a:pt x="22732" y="151209"/>
                          <a:pt x="22923" y="151209"/>
                        </a:cubicBezTo>
                        <a:close/>
                        <a:moveTo>
                          <a:pt x="26828" y="150638"/>
                        </a:moveTo>
                        <a:cubicBezTo>
                          <a:pt x="26733" y="150638"/>
                          <a:pt x="26637" y="150638"/>
                          <a:pt x="26542" y="150543"/>
                        </a:cubicBezTo>
                        <a:cubicBezTo>
                          <a:pt x="26447" y="150447"/>
                          <a:pt x="26256" y="150352"/>
                          <a:pt x="26161" y="150162"/>
                        </a:cubicBezTo>
                        <a:cubicBezTo>
                          <a:pt x="25970" y="149590"/>
                          <a:pt x="26256" y="148923"/>
                          <a:pt x="26828" y="148733"/>
                        </a:cubicBezTo>
                        <a:cubicBezTo>
                          <a:pt x="26828" y="148733"/>
                          <a:pt x="28923" y="148161"/>
                          <a:pt x="29114" y="148828"/>
                        </a:cubicBezTo>
                        <a:cubicBezTo>
                          <a:pt x="29304" y="149304"/>
                          <a:pt x="28733" y="149590"/>
                          <a:pt x="28447" y="149685"/>
                        </a:cubicBezTo>
                        <a:cubicBezTo>
                          <a:pt x="28161" y="149781"/>
                          <a:pt x="27685" y="150066"/>
                          <a:pt x="27590" y="150257"/>
                        </a:cubicBezTo>
                        <a:cubicBezTo>
                          <a:pt x="27399" y="150447"/>
                          <a:pt x="27114" y="150638"/>
                          <a:pt x="27114" y="150638"/>
                        </a:cubicBezTo>
                        <a:lnTo>
                          <a:pt x="27114" y="150638"/>
                        </a:lnTo>
                        <a:cubicBezTo>
                          <a:pt x="27209" y="150543"/>
                          <a:pt x="27114" y="150638"/>
                          <a:pt x="26828" y="150638"/>
                        </a:cubicBezTo>
                        <a:close/>
                        <a:moveTo>
                          <a:pt x="28066" y="149209"/>
                        </a:moveTo>
                        <a:cubicBezTo>
                          <a:pt x="27685" y="149209"/>
                          <a:pt x="27399" y="149304"/>
                          <a:pt x="27209" y="149400"/>
                        </a:cubicBezTo>
                        <a:cubicBezTo>
                          <a:pt x="26923" y="149495"/>
                          <a:pt x="26923" y="149781"/>
                          <a:pt x="26923" y="149971"/>
                        </a:cubicBezTo>
                        <a:cubicBezTo>
                          <a:pt x="26923" y="149971"/>
                          <a:pt x="27018" y="149971"/>
                          <a:pt x="27018" y="149971"/>
                        </a:cubicBezTo>
                        <a:cubicBezTo>
                          <a:pt x="27114" y="149971"/>
                          <a:pt x="27209" y="149781"/>
                          <a:pt x="27399" y="149685"/>
                        </a:cubicBezTo>
                        <a:cubicBezTo>
                          <a:pt x="27494" y="149495"/>
                          <a:pt x="27780" y="149304"/>
                          <a:pt x="28066" y="149209"/>
                        </a:cubicBezTo>
                        <a:close/>
                        <a:moveTo>
                          <a:pt x="25780" y="147590"/>
                        </a:moveTo>
                        <a:cubicBezTo>
                          <a:pt x="25685" y="147590"/>
                          <a:pt x="25590" y="147590"/>
                          <a:pt x="25494" y="147495"/>
                        </a:cubicBezTo>
                        <a:cubicBezTo>
                          <a:pt x="25209" y="147304"/>
                          <a:pt x="24923" y="147018"/>
                          <a:pt x="24827" y="146923"/>
                        </a:cubicBezTo>
                        <a:cubicBezTo>
                          <a:pt x="24732" y="146828"/>
                          <a:pt x="24446" y="146542"/>
                          <a:pt x="24542" y="146352"/>
                        </a:cubicBezTo>
                        <a:cubicBezTo>
                          <a:pt x="24542" y="146161"/>
                          <a:pt x="24637" y="146066"/>
                          <a:pt x="24827" y="145971"/>
                        </a:cubicBezTo>
                        <a:cubicBezTo>
                          <a:pt x="24923" y="145971"/>
                          <a:pt x="24923" y="145875"/>
                          <a:pt x="24923" y="145875"/>
                        </a:cubicBezTo>
                        <a:cubicBezTo>
                          <a:pt x="24923" y="145875"/>
                          <a:pt x="24923" y="145780"/>
                          <a:pt x="24827" y="145685"/>
                        </a:cubicBezTo>
                        <a:cubicBezTo>
                          <a:pt x="24827" y="145685"/>
                          <a:pt x="23685" y="144447"/>
                          <a:pt x="23780" y="143875"/>
                        </a:cubicBezTo>
                        <a:cubicBezTo>
                          <a:pt x="23780" y="143589"/>
                          <a:pt x="23780" y="143304"/>
                          <a:pt x="23685" y="143208"/>
                        </a:cubicBezTo>
                        <a:cubicBezTo>
                          <a:pt x="23494" y="143018"/>
                          <a:pt x="23494" y="142827"/>
                          <a:pt x="23589" y="142637"/>
                        </a:cubicBezTo>
                        <a:cubicBezTo>
                          <a:pt x="23685" y="142446"/>
                          <a:pt x="23875" y="142256"/>
                          <a:pt x="24161" y="142256"/>
                        </a:cubicBezTo>
                        <a:lnTo>
                          <a:pt x="24351" y="142256"/>
                        </a:lnTo>
                        <a:cubicBezTo>
                          <a:pt x="24732" y="142256"/>
                          <a:pt x="24732" y="142161"/>
                          <a:pt x="24732" y="142065"/>
                        </a:cubicBezTo>
                        <a:cubicBezTo>
                          <a:pt x="24827" y="141494"/>
                          <a:pt x="25399" y="140827"/>
                          <a:pt x="25875" y="140446"/>
                        </a:cubicBezTo>
                        <a:cubicBezTo>
                          <a:pt x="26352" y="140160"/>
                          <a:pt x="26352" y="139875"/>
                          <a:pt x="26352" y="139589"/>
                        </a:cubicBezTo>
                        <a:cubicBezTo>
                          <a:pt x="26161" y="138922"/>
                          <a:pt x="26447" y="138255"/>
                          <a:pt x="26923" y="138065"/>
                        </a:cubicBezTo>
                        <a:cubicBezTo>
                          <a:pt x="27399" y="137874"/>
                          <a:pt x="28447" y="137874"/>
                          <a:pt x="28923" y="138160"/>
                        </a:cubicBezTo>
                        <a:cubicBezTo>
                          <a:pt x="29400" y="138446"/>
                          <a:pt x="29971" y="139113"/>
                          <a:pt x="29685" y="139684"/>
                        </a:cubicBezTo>
                        <a:cubicBezTo>
                          <a:pt x="29209" y="140637"/>
                          <a:pt x="29304" y="141113"/>
                          <a:pt x="29304" y="141208"/>
                        </a:cubicBezTo>
                        <a:cubicBezTo>
                          <a:pt x="29400" y="141399"/>
                          <a:pt x="29400" y="141589"/>
                          <a:pt x="29400" y="141780"/>
                        </a:cubicBezTo>
                        <a:cubicBezTo>
                          <a:pt x="29495" y="142065"/>
                          <a:pt x="29590" y="142542"/>
                          <a:pt x="29685" y="142637"/>
                        </a:cubicBezTo>
                        <a:cubicBezTo>
                          <a:pt x="29781" y="142732"/>
                          <a:pt x="30066" y="142827"/>
                          <a:pt x="30257" y="142732"/>
                        </a:cubicBezTo>
                        <a:lnTo>
                          <a:pt x="30352" y="142637"/>
                        </a:lnTo>
                        <a:cubicBezTo>
                          <a:pt x="30543" y="142542"/>
                          <a:pt x="30828" y="142351"/>
                          <a:pt x="31019" y="142542"/>
                        </a:cubicBezTo>
                        <a:cubicBezTo>
                          <a:pt x="31304" y="142732"/>
                          <a:pt x="31209" y="143018"/>
                          <a:pt x="31209" y="143208"/>
                        </a:cubicBezTo>
                        <a:cubicBezTo>
                          <a:pt x="31209" y="143304"/>
                          <a:pt x="31209" y="143494"/>
                          <a:pt x="31209" y="143685"/>
                        </a:cubicBezTo>
                        <a:cubicBezTo>
                          <a:pt x="31209" y="144161"/>
                          <a:pt x="31209" y="144637"/>
                          <a:pt x="31019" y="144828"/>
                        </a:cubicBezTo>
                        <a:cubicBezTo>
                          <a:pt x="30924" y="144923"/>
                          <a:pt x="30733" y="144923"/>
                          <a:pt x="30638" y="144923"/>
                        </a:cubicBezTo>
                        <a:cubicBezTo>
                          <a:pt x="30352" y="144923"/>
                          <a:pt x="30161" y="144828"/>
                          <a:pt x="29971" y="144637"/>
                        </a:cubicBezTo>
                        <a:cubicBezTo>
                          <a:pt x="29781" y="144542"/>
                          <a:pt x="29495" y="144447"/>
                          <a:pt x="29400" y="144447"/>
                        </a:cubicBezTo>
                        <a:cubicBezTo>
                          <a:pt x="29304" y="144447"/>
                          <a:pt x="29209" y="144447"/>
                          <a:pt x="29209" y="144542"/>
                        </a:cubicBezTo>
                        <a:cubicBezTo>
                          <a:pt x="29495" y="144732"/>
                          <a:pt x="29685" y="145018"/>
                          <a:pt x="29590" y="145399"/>
                        </a:cubicBezTo>
                        <a:cubicBezTo>
                          <a:pt x="29495" y="145780"/>
                          <a:pt x="29018" y="145875"/>
                          <a:pt x="28828" y="145875"/>
                        </a:cubicBezTo>
                        <a:cubicBezTo>
                          <a:pt x="28733" y="145875"/>
                          <a:pt x="28637" y="145875"/>
                          <a:pt x="28542" y="145971"/>
                        </a:cubicBezTo>
                        <a:lnTo>
                          <a:pt x="28447" y="146066"/>
                        </a:lnTo>
                        <a:cubicBezTo>
                          <a:pt x="28161" y="146256"/>
                          <a:pt x="27494" y="146733"/>
                          <a:pt x="27018" y="146923"/>
                        </a:cubicBezTo>
                        <a:cubicBezTo>
                          <a:pt x="26923" y="147018"/>
                          <a:pt x="26828" y="147018"/>
                          <a:pt x="26733" y="147114"/>
                        </a:cubicBezTo>
                        <a:cubicBezTo>
                          <a:pt x="26352" y="147399"/>
                          <a:pt x="26066" y="147590"/>
                          <a:pt x="25780" y="147590"/>
                        </a:cubicBezTo>
                        <a:close/>
                        <a:moveTo>
                          <a:pt x="25209" y="146447"/>
                        </a:moveTo>
                        <a:cubicBezTo>
                          <a:pt x="25209" y="146447"/>
                          <a:pt x="25209" y="146447"/>
                          <a:pt x="25209" y="146447"/>
                        </a:cubicBezTo>
                        <a:lnTo>
                          <a:pt x="25209" y="146447"/>
                        </a:lnTo>
                        <a:cubicBezTo>
                          <a:pt x="25304" y="146637"/>
                          <a:pt x="25590" y="146828"/>
                          <a:pt x="25780" y="146923"/>
                        </a:cubicBezTo>
                        <a:cubicBezTo>
                          <a:pt x="25875" y="146923"/>
                          <a:pt x="26161" y="146828"/>
                          <a:pt x="26256" y="146733"/>
                        </a:cubicBezTo>
                        <a:cubicBezTo>
                          <a:pt x="26352" y="146637"/>
                          <a:pt x="26447" y="146637"/>
                          <a:pt x="26542" y="146542"/>
                        </a:cubicBezTo>
                        <a:cubicBezTo>
                          <a:pt x="26923" y="146352"/>
                          <a:pt x="27590" y="145875"/>
                          <a:pt x="27876" y="145685"/>
                        </a:cubicBezTo>
                        <a:lnTo>
                          <a:pt x="27971" y="145590"/>
                        </a:lnTo>
                        <a:cubicBezTo>
                          <a:pt x="28161" y="145494"/>
                          <a:pt x="28352" y="145494"/>
                          <a:pt x="28447" y="145399"/>
                        </a:cubicBezTo>
                        <a:cubicBezTo>
                          <a:pt x="28542" y="145399"/>
                          <a:pt x="28637" y="145399"/>
                          <a:pt x="28733" y="145304"/>
                        </a:cubicBezTo>
                        <a:cubicBezTo>
                          <a:pt x="28733" y="145304"/>
                          <a:pt x="28637" y="145209"/>
                          <a:pt x="28257" y="145018"/>
                        </a:cubicBezTo>
                        <a:cubicBezTo>
                          <a:pt x="27971" y="144828"/>
                          <a:pt x="27971" y="144637"/>
                          <a:pt x="27971" y="144542"/>
                        </a:cubicBezTo>
                        <a:cubicBezTo>
                          <a:pt x="28066" y="144161"/>
                          <a:pt x="28542" y="143970"/>
                          <a:pt x="29018" y="143970"/>
                        </a:cubicBezTo>
                        <a:cubicBezTo>
                          <a:pt x="29400" y="143875"/>
                          <a:pt x="29685" y="144066"/>
                          <a:pt x="29971" y="144256"/>
                        </a:cubicBezTo>
                        <a:cubicBezTo>
                          <a:pt x="30066" y="144351"/>
                          <a:pt x="30257" y="144351"/>
                          <a:pt x="30352" y="144447"/>
                        </a:cubicBezTo>
                        <a:cubicBezTo>
                          <a:pt x="30352" y="144256"/>
                          <a:pt x="30352" y="144066"/>
                          <a:pt x="30352" y="143875"/>
                        </a:cubicBezTo>
                        <a:cubicBezTo>
                          <a:pt x="30352" y="143780"/>
                          <a:pt x="30352" y="143589"/>
                          <a:pt x="30352" y="143494"/>
                        </a:cubicBezTo>
                        <a:lnTo>
                          <a:pt x="30352" y="143494"/>
                        </a:lnTo>
                        <a:cubicBezTo>
                          <a:pt x="29876" y="143780"/>
                          <a:pt x="29400" y="143589"/>
                          <a:pt x="29018" y="143304"/>
                        </a:cubicBezTo>
                        <a:cubicBezTo>
                          <a:pt x="28828" y="143113"/>
                          <a:pt x="28637" y="142732"/>
                          <a:pt x="28542" y="142065"/>
                        </a:cubicBezTo>
                        <a:cubicBezTo>
                          <a:pt x="28542" y="141875"/>
                          <a:pt x="28447" y="141684"/>
                          <a:pt x="28447" y="141494"/>
                        </a:cubicBezTo>
                        <a:cubicBezTo>
                          <a:pt x="28352" y="141018"/>
                          <a:pt x="28447" y="140351"/>
                          <a:pt x="28828" y="139494"/>
                        </a:cubicBezTo>
                        <a:cubicBezTo>
                          <a:pt x="28923" y="139398"/>
                          <a:pt x="28637" y="139017"/>
                          <a:pt x="28352" y="138827"/>
                        </a:cubicBezTo>
                        <a:cubicBezTo>
                          <a:pt x="28066" y="138636"/>
                          <a:pt x="27304" y="138636"/>
                          <a:pt x="27018" y="138732"/>
                        </a:cubicBezTo>
                        <a:cubicBezTo>
                          <a:pt x="26828" y="138827"/>
                          <a:pt x="26733" y="139113"/>
                          <a:pt x="26828" y="139494"/>
                        </a:cubicBezTo>
                        <a:cubicBezTo>
                          <a:pt x="27018" y="140160"/>
                          <a:pt x="26733" y="140637"/>
                          <a:pt x="26066" y="141018"/>
                        </a:cubicBezTo>
                        <a:cubicBezTo>
                          <a:pt x="25685" y="141303"/>
                          <a:pt x="25209" y="141875"/>
                          <a:pt x="25209" y="142256"/>
                        </a:cubicBezTo>
                        <a:cubicBezTo>
                          <a:pt x="25018" y="142923"/>
                          <a:pt x="24446" y="142923"/>
                          <a:pt x="24161" y="142923"/>
                        </a:cubicBezTo>
                        <a:lnTo>
                          <a:pt x="24161" y="142923"/>
                        </a:lnTo>
                        <a:cubicBezTo>
                          <a:pt x="24351" y="143208"/>
                          <a:pt x="24351" y="143589"/>
                          <a:pt x="24351" y="143875"/>
                        </a:cubicBezTo>
                        <a:cubicBezTo>
                          <a:pt x="24351" y="144066"/>
                          <a:pt x="24827" y="144828"/>
                          <a:pt x="25209" y="145209"/>
                        </a:cubicBezTo>
                        <a:cubicBezTo>
                          <a:pt x="25494" y="145494"/>
                          <a:pt x="25494" y="145780"/>
                          <a:pt x="25494" y="145971"/>
                        </a:cubicBezTo>
                        <a:cubicBezTo>
                          <a:pt x="25399" y="146161"/>
                          <a:pt x="25304" y="146256"/>
                          <a:pt x="25209" y="146447"/>
                        </a:cubicBezTo>
                        <a:close/>
                        <a:moveTo>
                          <a:pt x="35305" y="144161"/>
                        </a:moveTo>
                        <a:cubicBezTo>
                          <a:pt x="35115" y="144161"/>
                          <a:pt x="35019" y="144066"/>
                          <a:pt x="34924" y="143970"/>
                        </a:cubicBezTo>
                        <a:cubicBezTo>
                          <a:pt x="34829" y="143780"/>
                          <a:pt x="34829" y="143494"/>
                          <a:pt x="34829" y="143208"/>
                        </a:cubicBezTo>
                        <a:cubicBezTo>
                          <a:pt x="34924" y="142923"/>
                          <a:pt x="35115" y="142446"/>
                          <a:pt x="35495" y="142446"/>
                        </a:cubicBezTo>
                        <a:cubicBezTo>
                          <a:pt x="35591" y="142446"/>
                          <a:pt x="35877" y="142542"/>
                          <a:pt x="35972" y="142827"/>
                        </a:cubicBezTo>
                        <a:lnTo>
                          <a:pt x="35972" y="143018"/>
                        </a:lnTo>
                        <a:cubicBezTo>
                          <a:pt x="36067" y="143399"/>
                          <a:pt x="36162" y="143875"/>
                          <a:pt x="35877" y="144066"/>
                        </a:cubicBezTo>
                        <a:cubicBezTo>
                          <a:pt x="35591" y="144161"/>
                          <a:pt x="35400" y="144161"/>
                          <a:pt x="35305" y="144161"/>
                        </a:cubicBezTo>
                        <a:close/>
                        <a:moveTo>
                          <a:pt x="32924" y="143875"/>
                        </a:moveTo>
                        <a:cubicBezTo>
                          <a:pt x="32828" y="143875"/>
                          <a:pt x="32733" y="143875"/>
                          <a:pt x="32638" y="143780"/>
                        </a:cubicBezTo>
                        <a:cubicBezTo>
                          <a:pt x="32543" y="143685"/>
                          <a:pt x="32448" y="143589"/>
                          <a:pt x="32448" y="143494"/>
                        </a:cubicBezTo>
                        <a:cubicBezTo>
                          <a:pt x="32448" y="143113"/>
                          <a:pt x="32638" y="142923"/>
                          <a:pt x="32828" y="142827"/>
                        </a:cubicBezTo>
                        <a:cubicBezTo>
                          <a:pt x="32924" y="142827"/>
                          <a:pt x="32924" y="142732"/>
                          <a:pt x="33019" y="142732"/>
                        </a:cubicBezTo>
                        <a:cubicBezTo>
                          <a:pt x="33114" y="142732"/>
                          <a:pt x="33114" y="142637"/>
                          <a:pt x="33210" y="142542"/>
                        </a:cubicBezTo>
                        <a:cubicBezTo>
                          <a:pt x="33495" y="142256"/>
                          <a:pt x="33686" y="142065"/>
                          <a:pt x="33971" y="142161"/>
                        </a:cubicBezTo>
                        <a:cubicBezTo>
                          <a:pt x="34067" y="142256"/>
                          <a:pt x="34257" y="142351"/>
                          <a:pt x="34162" y="142637"/>
                        </a:cubicBezTo>
                        <a:cubicBezTo>
                          <a:pt x="34067" y="143208"/>
                          <a:pt x="33781" y="143589"/>
                          <a:pt x="33781" y="143589"/>
                        </a:cubicBezTo>
                        <a:lnTo>
                          <a:pt x="33686" y="143685"/>
                        </a:lnTo>
                        <a:lnTo>
                          <a:pt x="33591" y="143685"/>
                        </a:lnTo>
                        <a:cubicBezTo>
                          <a:pt x="33400" y="143780"/>
                          <a:pt x="33114" y="143875"/>
                          <a:pt x="32924" y="143875"/>
                        </a:cubicBezTo>
                        <a:close/>
                        <a:moveTo>
                          <a:pt x="39496" y="143494"/>
                        </a:moveTo>
                        <a:cubicBezTo>
                          <a:pt x="39496" y="143494"/>
                          <a:pt x="39496" y="143494"/>
                          <a:pt x="39496" y="143494"/>
                        </a:cubicBezTo>
                        <a:cubicBezTo>
                          <a:pt x="39210" y="143494"/>
                          <a:pt x="39020" y="143304"/>
                          <a:pt x="39020" y="142923"/>
                        </a:cubicBezTo>
                        <a:cubicBezTo>
                          <a:pt x="39020" y="142446"/>
                          <a:pt x="39210" y="142161"/>
                          <a:pt x="39496" y="141970"/>
                        </a:cubicBezTo>
                        <a:cubicBezTo>
                          <a:pt x="39496" y="141970"/>
                          <a:pt x="39591" y="141875"/>
                          <a:pt x="39591" y="141875"/>
                        </a:cubicBezTo>
                        <a:cubicBezTo>
                          <a:pt x="39877" y="141589"/>
                          <a:pt x="40163" y="141494"/>
                          <a:pt x="40353" y="141494"/>
                        </a:cubicBezTo>
                        <a:lnTo>
                          <a:pt x="40449" y="141494"/>
                        </a:lnTo>
                        <a:lnTo>
                          <a:pt x="40544" y="141589"/>
                        </a:lnTo>
                        <a:cubicBezTo>
                          <a:pt x="40829" y="141970"/>
                          <a:pt x="40829" y="142256"/>
                          <a:pt x="40639" y="142542"/>
                        </a:cubicBezTo>
                        <a:cubicBezTo>
                          <a:pt x="40544" y="142637"/>
                          <a:pt x="40449" y="142732"/>
                          <a:pt x="40353" y="142827"/>
                        </a:cubicBezTo>
                        <a:cubicBezTo>
                          <a:pt x="40258" y="142923"/>
                          <a:pt x="40163" y="143018"/>
                          <a:pt x="40068" y="143018"/>
                        </a:cubicBezTo>
                        <a:cubicBezTo>
                          <a:pt x="40068" y="143208"/>
                          <a:pt x="39782" y="143494"/>
                          <a:pt x="39496" y="143494"/>
                        </a:cubicBezTo>
                        <a:close/>
                        <a:moveTo>
                          <a:pt x="40163" y="143018"/>
                        </a:moveTo>
                        <a:cubicBezTo>
                          <a:pt x="40163" y="143018"/>
                          <a:pt x="40163" y="143018"/>
                          <a:pt x="40163" y="143018"/>
                        </a:cubicBezTo>
                        <a:lnTo>
                          <a:pt x="40163" y="143018"/>
                        </a:lnTo>
                        <a:lnTo>
                          <a:pt x="40163" y="143018"/>
                        </a:lnTo>
                        <a:close/>
                        <a:moveTo>
                          <a:pt x="40258" y="142065"/>
                        </a:moveTo>
                        <a:cubicBezTo>
                          <a:pt x="40258" y="142065"/>
                          <a:pt x="40258" y="142065"/>
                          <a:pt x="40258" y="142065"/>
                        </a:cubicBezTo>
                        <a:cubicBezTo>
                          <a:pt x="40258" y="142065"/>
                          <a:pt x="40258" y="142065"/>
                          <a:pt x="40258" y="142065"/>
                        </a:cubicBezTo>
                        <a:close/>
                        <a:moveTo>
                          <a:pt x="24351" y="139303"/>
                        </a:moveTo>
                        <a:cubicBezTo>
                          <a:pt x="24351" y="139303"/>
                          <a:pt x="24351" y="139303"/>
                          <a:pt x="24351" y="139303"/>
                        </a:cubicBezTo>
                        <a:lnTo>
                          <a:pt x="24161" y="139303"/>
                        </a:lnTo>
                        <a:lnTo>
                          <a:pt x="23970" y="139113"/>
                        </a:lnTo>
                        <a:cubicBezTo>
                          <a:pt x="23875" y="138922"/>
                          <a:pt x="23494" y="138351"/>
                          <a:pt x="23780" y="137874"/>
                        </a:cubicBezTo>
                        <a:cubicBezTo>
                          <a:pt x="23875" y="137779"/>
                          <a:pt x="24351" y="137112"/>
                          <a:pt x="24827" y="137208"/>
                        </a:cubicBezTo>
                        <a:cubicBezTo>
                          <a:pt x="25018" y="137208"/>
                          <a:pt x="25113" y="137398"/>
                          <a:pt x="25209" y="137589"/>
                        </a:cubicBezTo>
                        <a:lnTo>
                          <a:pt x="25209" y="137684"/>
                        </a:lnTo>
                        <a:cubicBezTo>
                          <a:pt x="25304" y="137970"/>
                          <a:pt x="25399" y="138160"/>
                          <a:pt x="25304" y="138446"/>
                        </a:cubicBezTo>
                        <a:cubicBezTo>
                          <a:pt x="25209" y="138636"/>
                          <a:pt x="25018" y="138827"/>
                          <a:pt x="25018" y="138922"/>
                        </a:cubicBezTo>
                        <a:cubicBezTo>
                          <a:pt x="24732" y="139208"/>
                          <a:pt x="24446" y="139303"/>
                          <a:pt x="24351" y="139303"/>
                        </a:cubicBezTo>
                        <a:close/>
                        <a:moveTo>
                          <a:pt x="24542" y="138732"/>
                        </a:moveTo>
                        <a:cubicBezTo>
                          <a:pt x="24542" y="138732"/>
                          <a:pt x="24542" y="138732"/>
                          <a:pt x="24542" y="138732"/>
                        </a:cubicBezTo>
                        <a:cubicBezTo>
                          <a:pt x="24542" y="138732"/>
                          <a:pt x="24542" y="138732"/>
                          <a:pt x="24542" y="138732"/>
                        </a:cubicBezTo>
                        <a:close/>
                        <a:moveTo>
                          <a:pt x="24637" y="137874"/>
                        </a:moveTo>
                        <a:cubicBezTo>
                          <a:pt x="24542" y="137970"/>
                          <a:pt x="24446" y="138065"/>
                          <a:pt x="24351" y="138160"/>
                        </a:cubicBezTo>
                        <a:cubicBezTo>
                          <a:pt x="24351" y="138160"/>
                          <a:pt x="24351" y="138255"/>
                          <a:pt x="24351" y="138446"/>
                        </a:cubicBezTo>
                        <a:cubicBezTo>
                          <a:pt x="24351" y="138446"/>
                          <a:pt x="24446" y="138351"/>
                          <a:pt x="24446" y="138351"/>
                        </a:cubicBezTo>
                        <a:lnTo>
                          <a:pt x="24446" y="138351"/>
                        </a:lnTo>
                        <a:cubicBezTo>
                          <a:pt x="24542" y="138255"/>
                          <a:pt x="24637" y="138065"/>
                          <a:pt x="24637" y="138065"/>
                        </a:cubicBezTo>
                        <a:cubicBezTo>
                          <a:pt x="24732" y="138065"/>
                          <a:pt x="24732" y="137970"/>
                          <a:pt x="24637" y="137874"/>
                        </a:cubicBezTo>
                        <a:close/>
                        <a:moveTo>
                          <a:pt x="24827" y="133588"/>
                        </a:moveTo>
                        <a:cubicBezTo>
                          <a:pt x="24732" y="133588"/>
                          <a:pt x="24732" y="133588"/>
                          <a:pt x="24637" y="133588"/>
                        </a:cubicBezTo>
                        <a:cubicBezTo>
                          <a:pt x="24446" y="133493"/>
                          <a:pt x="24256" y="133398"/>
                          <a:pt x="24256" y="133398"/>
                        </a:cubicBezTo>
                        <a:lnTo>
                          <a:pt x="24161" y="133398"/>
                        </a:lnTo>
                        <a:cubicBezTo>
                          <a:pt x="23970" y="133207"/>
                          <a:pt x="23589" y="132826"/>
                          <a:pt x="23685" y="132445"/>
                        </a:cubicBezTo>
                        <a:cubicBezTo>
                          <a:pt x="23780" y="132159"/>
                          <a:pt x="24161" y="131874"/>
                          <a:pt x="24446" y="131778"/>
                        </a:cubicBezTo>
                        <a:cubicBezTo>
                          <a:pt x="24732" y="131683"/>
                          <a:pt x="24923" y="131778"/>
                          <a:pt x="25113" y="131969"/>
                        </a:cubicBezTo>
                        <a:cubicBezTo>
                          <a:pt x="25399" y="132350"/>
                          <a:pt x="25780" y="132731"/>
                          <a:pt x="25685" y="133017"/>
                        </a:cubicBezTo>
                        <a:cubicBezTo>
                          <a:pt x="25685" y="133112"/>
                          <a:pt x="25590" y="133302"/>
                          <a:pt x="25494" y="133398"/>
                        </a:cubicBezTo>
                        <a:cubicBezTo>
                          <a:pt x="25304" y="133493"/>
                          <a:pt x="25018" y="133588"/>
                          <a:pt x="24827" y="133588"/>
                        </a:cubicBezTo>
                        <a:close/>
                        <a:moveTo>
                          <a:pt x="24542" y="132826"/>
                        </a:moveTo>
                        <a:cubicBezTo>
                          <a:pt x="24637" y="132826"/>
                          <a:pt x="24732" y="132921"/>
                          <a:pt x="24827" y="132921"/>
                        </a:cubicBezTo>
                        <a:cubicBezTo>
                          <a:pt x="24827" y="132921"/>
                          <a:pt x="24923" y="132921"/>
                          <a:pt x="25018" y="132826"/>
                        </a:cubicBezTo>
                        <a:cubicBezTo>
                          <a:pt x="25018" y="132731"/>
                          <a:pt x="24827" y="132540"/>
                          <a:pt x="24637" y="132255"/>
                        </a:cubicBezTo>
                        <a:cubicBezTo>
                          <a:pt x="24637" y="132255"/>
                          <a:pt x="24446" y="132350"/>
                          <a:pt x="24351" y="132445"/>
                        </a:cubicBezTo>
                        <a:cubicBezTo>
                          <a:pt x="24256" y="132540"/>
                          <a:pt x="24446" y="132731"/>
                          <a:pt x="24542" y="132826"/>
                        </a:cubicBezTo>
                        <a:close/>
                        <a:moveTo>
                          <a:pt x="43020" y="128730"/>
                        </a:moveTo>
                        <a:cubicBezTo>
                          <a:pt x="42925" y="128730"/>
                          <a:pt x="42830" y="128730"/>
                          <a:pt x="42830" y="128730"/>
                        </a:cubicBezTo>
                        <a:cubicBezTo>
                          <a:pt x="42258" y="128540"/>
                          <a:pt x="42544" y="127778"/>
                          <a:pt x="42735" y="127302"/>
                        </a:cubicBezTo>
                        <a:cubicBezTo>
                          <a:pt x="42830" y="127111"/>
                          <a:pt x="43687" y="125492"/>
                          <a:pt x="44259" y="125492"/>
                        </a:cubicBezTo>
                        <a:lnTo>
                          <a:pt x="44544" y="125492"/>
                        </a:lnTo>
                        <a:lnTo>
                          <a:pt x="44640" y="125778"/>
                        </a:lnTo>
                        <a:cubicBezTo>
                          <a:pt x="44640" y="125968"/>
                          <a:pt x="44735" y="126635"/>
                          <a:pt x="44354" y="126921"/>
                        </a:cubicBezTo>
                        <a:lnTo>
                          <a:pt x="44259" y="127016"/>
                        </a:lnTo>
                        <a:cubicBezTo>
                          <a:pt x="44163" y="127016"/>
                          <a:pt x="44068" y="127111"/>
                          <a:pt x="43973" y="127111"/>
                        </a:cubicBezTo>
                        <a:cubicBezTo>
                          <a:pt x="44068" y="127206"/>
                          <a:pt x="44259" y="127302"/>
                          <a:pt x="44259" y="127492"/>
                        </a:cubicBezTo>
                        <a:cubicBezTo>
                          <a:pt x="44259" y="127683"/>
                          <a:pt x="44259" y="127873"/>
                          <a:pt x="44068" y="127968"/>
                        </a:cubicBezTo>
                        <a:cubicBezTo>
                          <a:pt x="43877" y="128159"/>
                          <a:pt x="43687" y="128254"/>
                          <a:pt x="43592" y="128349"/>
                        </a:cubicBezTo>
                        <a:cubicBezTo>
                          <a:pt x="43496" y="128540"/>
                          <a:pt x="43306" y="128730"/>
                          <a:pt x="43020" y="128730"/>
                        </a:cubicBezTo>
                        <a:close/>
                        <a:moveTo>
                          <a:pt x="43306" y="127492"/>
                        </a:moveTo>
                        <a:cubicBezTo>
                          <a:pt x="43306" y="127492"/>
                          <a:pt x="43306" y="127492"/>
                          <a:pt x="43306" y="127492"/>
                        </a:cubicBezTo>
                        <a:cubicBezTo>
                          <a:pt x="43306" y="127587"/>
                          <a:pt x="43211" y="127778"/>
                          <a:pt x="43116" y="127968"/>
                        </a:cubicBezTo>
                        <a:lnTo>
                          <a:pt x="43116" y="127968"/>
                        </a:lnTo>
                        <a:lnTo>
                          <a:pt x="43211" y="127873"/>
                        </a:lnTo>
                        <a:cubicBezTo>
                          <a:pt x="43211" y="127873"/>
                          <a:pt x="43401" y="127778"/>
                          <a:pt x="43496" y="127587"/>
                        </a:cubicBezTo>
                        <a:cubicBezTo>
                          <a:pt x="43401" y="127587"/>
                          <a:pt x="43401" y="127587"/>
                          <a:pt x="43306" y="127492"/>
                        </a:cubicBezTo>
                        <a:close/>
                        <a:moveTo>
                          <a:pt x="52641" y="123873"/>
                        </a:moveTo>
                        <a:cubicBezTo>
                          <a:pt x="52545" y="123873"/>
                          <a:pt x="52450" y="123873"/>
                          <a:pt x="52355" y="123777"/>
                        </a:cubicBezTo>
                        <a:cubicBezTo>
                          <a:pt x="52164" y="123587"/>
                          <a:pt x="52069" y="123396"/>
                          <a:pt x="52260" y="123015"/>
                        </a:cubicBezTo>
                        <a:cubicBezTo>
                          <a:pt x="52355" y="122825"/>
                          <a:pt x="52831" y="122253"/>
                          <a:pt x="52831" y="122253"/>
                        </a:cubicBezTo>
                        <a:lnTo>
                          <a:pt x="52831" y="122253"/>
                        </a:lnTo>
                        <a:cubicBezTo>
                          <a:pt x="52926" y="122158"/>
                          <a:pt x="53307" y="121777"/>
                          <a:pt x="53784" y="121777"/>
                        </a:cubicBezTo>
                        <a:cubicBezTo>
                          <a:pt x="54260" y="121777"/>
                          <a:pt x="54545" y="121968"/>
                          <a:pt x="54641" y="122158"/>
                        </a:cubicBezTo>
                        <a:cubicBezTo>
                          <a:pt x="54641" y="122253"/>
                          <a:pt x="54736" y="122444"/>
                          <a:pt x="54641" y="122634"/>
                        </a:cubicBezTo>
                        <a:cubicBezTo>
                          <a:pt x="54450" y="122920"/>
                          <a:pt x="54260" y="123206"/>
                          <a:pt x="53879" y="123396"/>
                        </a:cubicBezTo>
                        <a:cubicBezTo>
                          <a:pt x="53784" y="123396"/>
                          <a:pt x="53688" y="123492"/>
                          <a:pt x="53593" y="123492"/>
                        </a:cubicBezTo>
                        <a:cubicBezTo>
                          <a:pt x="53212" y="123777"/>
                          <a:pt x="52926" y="123873"/>
                          <a:pt x="52641" y="123873"/>
                        </a:cubicBezTo>
                        <a:close/>
                        <a:moveTo>
                          <a:pt x="52831" y="123301"/>
                        </a:moveTo>
                        <a:cubicBezTo>
                          <a:pt x="52831" y="123301"/>
                          <a:pt x="52831" y="123301"/>
                          <a:pt x="52831" y="123301"/>
                        </a:cubicBezTo>
                        <a:cubicBezTo>
                          <a:pt x="52831" y="123301"/>
                          <a:pt x="52831" y="123301"/>
                          <a:pt x="52831" y="123301"/>
                        </a:cubicBezTo>
                        <a:close/>
                        <a:moveTo>
                          <a:pt x="53307" y="122634"/>
                        </a:moveTo>
                        <a:cubicBezTo>
                          <a:pt x="53212" y="122825"/>
                          <a:pt x="53021" y="123015"/>
                          <a:pt x="52926" y="123206"/>
                        </a:cubicBezTo>
                        <a:cubicBezTo>
                          <a:pt x="53021" y="123111"/>
                          <a:pt x="53212" y="123111"/>
                          <a:pt x="53307" y="123015"/>
                        </a:cubicBezTo>
                        <a:cubicBezTo>
                          <a:pt x="53402" y="122920"/>
                          <a:pt x="53498" y="122920"/>
                          <a:pt x="53593" y="122825"/>
                        </a:cubicBezTo>
                        <a:cubicBezTo>
                          <a:pt x="53784" y="122730"/>
                          <a:pt x="53879" y="122539"/>
                          <a:pt x="54069" y="122444"/>
                        </a:cubicBezTo>
                        <a:cubicBezTo>
                          <a:pt x="53974" y="122444"/>
                          <a:pt x="53974" y="122444"/>
                          <a:pt x="53879" y="122444"/>
                        </a:cubicBezTo>
                        <a:cubicBezTo>
                          <a:pt x="53688" y="122349"/>
                          <a:pt x="53498" y="122539"/>
                          <a:pt x="53307" y="122634"/>
                        </a:cubicBezTo>
                        <a:close/>
                        <a:moveTo>
                          <a:pt x="41306" y="122539"/>
                        </a:moveTo>
                        <a:cubicBezTo>
                          <a:pt x="41306" y="122539"/>
                          <a:pt x="41210" y="122539"/>
                          <a:pt x="41306" y="122539"/>
                        </a:cubicBezTo>
                        <a:lnTo>
                          <a:pt x="41210" y="122539"/>
                        </a:lnTo>
                        <a:cubicBezTo>
                          <a:pt x="41115" y="122539"/>
                          <a:pt x="40925" y="122539"/>
                          <a:pt x="40829" y="122444"/>
                        </a:cubicBezTo>
                        <a:cubicBezTo>
                          <a:pt x="40734" y="122349"/>
                          <a:pt x="40639" y="122158"/>
                          <a:pt x="40639" y="121968"/>
                        </a:cubicBezTo>
                        <a:cubicBezTo>
                          <a:pt x="40639" y="121777"/>
                          <a:pt x="40639" y="121682"/>
                          <a:pt x="40544" y="121587"/>
                        </a:cubicBezTo>
                        <a:cubicBezTo>
                          <a:pt x="40544" y="121491"/>
                          <a:pt x="40449" y="121396"/>
                          <a:pt x="40449" y="121206"/>
                        </a:cubicBezTo>
                        <a:cubicBezTo>
                          <a:pt x="40353" y="120729"/>
                          <a:pt x="40258" y="120348"/>
                          <a:pt x="40258" y="120348"/>
                        </a:cubicBezTo>
                        <a:lnTo>
                          <a:pt x="40258" y="120348"/>
                        </a:lnTo>
                        <a:cubicBezTo>
                          <a:pt x="40258" y="120253"/>
                          <a:pt x="40258" y="119682"/>
                          <a:pt x="40639" y="119491"/>
                        </a:cubicBezTo>
                        <a:cubicBezTo>
                          <a:pt x="41115" y="119301"/>
                          <a:pt x="41496" y="119491"/>
                          <a:pt x="41687" y="119872"/>
                        </a:cubicBezTo>
                        <a:cubicBezTo>
                          <a:pt x="41782" y="119967"/>
                          <a:pt x="41782" y="120063"/>
                          <a:pt x="41877" y="120158"/>
                        </a:cubicBezTo>
                        <a:cubicBezTo>
                          <a:pt x="42163" y="120539"/>
                          <a:pt x="42353" y="120825"/>
                          <a:pt x="42258" y="121110"/>
                        </a:cubicBezTo>
                        <a:cubicBezTo>
                          <a:pt x="41782" y="122444"/>
                          <a:pt x="41496" y="122539"/>
                          <a:pt x="41306" y="122539"/>
                        </a:cubicBezTo>
                        <a:close/>
                        <a:moveTo>
                          <a:pt x="40925" y="120253"/>
                        </a:moveTo>
                        <a:cubicBezTo>
                          <a:pt x="40925" y="120348"/>
                          <a:pt x="41020" y="120634"/>
                          <a:pt x="41115" y="121015"/>
                        </a:cubicBezTo>
                        <a:cubicBezTo>
                          <a:pt x="41115" y="121110"/>
                          <a:pt x="41210" y="121206"/>
                          <a:pt x="41210" y="121301"/>
                        </a:cubicBezTo>
                        <a:cubicBezTo>
                          <a:pt x="41210" y="121396"/>
                          <a:pt x="41306" y="121587"/>
                          <a:pt x="41306" y="121682"/>
                        </a:cubicBezTo>
                        <a:cubicBezTo>
                          <a:pt x="41401" y="121491"/>
                          <a:pt x="41592" y="121206"/>
                          <a:pt x="41687" y="120825"/>
                        </a:cubicBezTo>
                        <a:cubicBezTo>
                          <a:pt x="41687" y="120825"/>
                          <a:pt x="41496" y="120539"/>
                          <a:pt x="41401" y="120444"/>
                        </a:cubicBezTo>
                        <a:cubicBezTo>
                          <a:pt x="41306" y="120348"/>
                          <a:pt x="41210" y="120158"/>
                          <a:pt x="41210" y="120063"/>
                        </a:cubicBezTo>
                        <a:cubicBezTo>
                          <a:pt x="41115" y="119967"/>
                          <a:pt x="41115" y="119967"/>
                          <a:pt x="41020" y="119967"/>
                        </a:cubicBezTo>
                        <a:cubicBezTo>
                          <a:pt x="41020" y="119967"/>
                          <a:pt x="41020" y="119967"/>
                          <a:pt x="41020" y="119967"/>
                        </a:cubicBezTo>
                        <a:cubicBezTo>
                          <a:pt x="40925" y="120158"/>
                          <a:pt x="40925" y="120253"/>
                          <a:pt x="40925" y="120253"/>
                        </a:cubicBezTo>
                        <a:close/>
                        <a:moveTo>
                          <a:pt x="53021" y="121777"/>
                        </a:moveTo>
                        <a:cubicBezTo>
                          <a:pt x="52736" y="121777"/>
                          <a:pt x="52545" y="121587"/>
                          <a:pt x="52355" y="121396"/>
                        </a:cubicBezTo>
                        <a:lnTo>
                          <a:pt x="52355" y="121396"/>
                        </a:lnTo>
                        <a:cubicBezTo>
                          <a:pt x="52260" y="121301"/>
                          <a:pt x="52164" y="121206"/>
                          <a:pt x="52164" y="121015"/>
                        </a:cubicBezTo>
                        <a:cubicBezTo>
                          <a:pt x="52164" y="120825"/>
                          <a:pt x="52260" y="120729"/>
                          <a:pt x="52450" y="120634"/>
                        </a:cubicBezTo>
                        <a:cubicBezTo>
                          <a:pt x="52545" y="120539"/>
                          <a:pt x="52641" y="120539"/>
                          <a:pt x="52641" y="120444"/>
                        </a:cubicBezTo>
                        <a:cubicBezTo>
                          <a:pt x="52641" y="120444"/>
                          <a:pt x="52641" y="120444"/>
                          <a:pt x="52641" y="120444"/>
                        </a:cubicBezTo>
                        <a:lnTo>
                          <a:pt x="52641" y="120444"/>
                        </a:lnTo>
                        <a:cubicBezTo>
                          <a:pt x="52355" y="120348"/>
                          <a:pt x="52069" y="120253"/>
                          <a:pt x="52069" y="120063"/>
                        </a:cubicBezTo>
                        <a:lnTo>
                          <a:pt x="52069" y="119872"/>
                        </a:lnTo>
                        <a:lnTo>
                          <a:pt x="52260" y="119682"/>
                        </a:lnTo>
                        <a:cubicBezTo>
                          <a:pt x="52641" y="119396"/>
                          <a:pt x="53021" y="119015"/>
                          <a:pt x="53307" y="119301"/>
                        </a:cubicBezTo>
                        <a:cubicBezTo>
                          <a:pt x="53402" y="119396"/>
                          <a:pt x="53402" y="119396"/>
                          <a:pt x="53498" y="119491"/>
                        </a:cubicBezTo>
                        <a:cubicBezTo>
                          <a:pt x="53498" y="119491"/>
                          <a:pt x="53593" y="119586"/>
                          <a:pt x="53593" y="119682"/>
                        </a:cubicBezTo>
                        <a:cubicBezTo>
                          <a:pt x="53784" y="119682"/>
                          <a:pt x="53974" y="119586"/>
                          <a:pt x="54165" y="119777"/>
                        </a:cubicBezTo>
                        <a:cubicBezTo>
                          <a:pt x="54260" y="119872"/>
                          <a:pt x="54355" y="119967"/>
                          <a:pt x="54355" y="120253"/>
                        </a:cubicBezTo>
                        <a:cubicBezTo>
                          <a:pt x="54355" y="120634"/>
                          <a:pt x="54165" y="120920"/>
                          <a:pt x="53974" y="121206"/>
                        </a:cubicBezTo>
                        <a:cubicBezTo>
                          <a:pt x="53879" y="121301"/>
                          <a:pt x="53879" y="121301"/>
                          <a:pt x="53784" y="121396"/>
                        </a:cubicBezTo>
                        <a:cubicBezTo>
                          <a:pt x="53498" y="121587"/>
                          <a:pt x="53307" y="121777"/>
                          <a:pt x="53021" y="121777"/>
                        </a:cubicBezTo>
                        <a:close/>
                        <a:moveTo>
                          <a:pt x="52926" y="121015"/>
                        </a:moveTo>
                        <a:cubicBezTo>
                          <a:pt x="52926" y="121015"/>
                          <a:pt x="53021" y="121110"/>
                          <a:pt x="53021" y="121110"/>
                        </a:cubicBezTo>
                        <a:cubicBezTo>
                          <a:pt x="53021" y="121110"/>
                          <a:pt x="53117" y="121015"/>
                          <a:pt x="53117" y="120920"/>
                        </a:cubicBezTo>
                        <a:cubicBezTo>
                          <a:pt x="53212" y="120825"/>
                          <a:pt x="53212" y="120729"/>
                          <a:pt x="53307" y="120634"/>
                        </a:cubicBezTo>
                        <a:cubicBezTo>
                          <a:pt x="53402" y="120444"/>
                          <a:pt x="53498" y="120348"/>
                          <a:pt x="53498" y="120158"/>
                        </a:cubicBezTo>
                        <a:cubicBezTo>
                          <a:pt x="53498" y="120158"/>
                          <a:pt x="53498" y="120158"/>
                          <a:pt x="53498" y="120158"/>
                        </a:cubicBezTo>
                        <a:cubicBezTo>
                          <a:pt x="53402" y="120158"/>
                          <a:pt x="53307" y="120158"/>
                          <a:pt x="53212" y="120158"/>
                        </a:cubicBezTo>
                        <a:cubicBezTo>
                          <a:pt x="53212" y="120158"/>
                          <a:pt x="53212" y="120158"/>
                          <a:pt x="53212" y="120158"/>
                        </a:cubicBezTo>
                        <a:cubicBezTo>
                          <a:pt x="53307" y="120634"/>
                          <a:pt x="53117" y="120825"/>
                          <a:pt x="52926" y="121015"/>
                        </a:cubicBezTo>
                        <a:close/>
                        <a:moveTo>
                          <a:pt x="47402" y="112347"/>
                        </a:moveTo>
                        <a:cubicBezTo>
                          <a:pt x="47307" y="112347"/>
                          <a:pt x="47307" y="112347"/>
                          <a:pt x="47307" y="112347"/>
                        </a:cubicBezTo>
                        <a:cubicBezTo>
                          <a:pt x="47021" y="112347"/>
                          <a:pt x="46354" y="112252"/>
                          <a:pt x="46068" y="112157"/>
                        </a:cubicBezTo>
                        <a:cubicBezTo>
                          <a:pt x="45687" y="111966"/>
                          <a:pt x="45687" y="111585"/>
                          <a:pt x="45687" y="111204"/>
                        </a:cubicBezTo>
                        <a:cubicBezTo>
                          <a:pt x="45687" y="111014"/>
                          <a:pt x="45687" y="110823"/>
                          <a:pt x="45878" y="110633"/>
                        </a:cubicBezTo>
                        <a:cubicBezTo>
                          <a:pt x="46068" y="110442"/>
                          <a:pt x="46354" y="110538"/>
                          <a:pt x="46354" y="110538"/>
                        </a:cubicBezTo>
                        <a:cubicBezTo>
                          <a:pt x="46449" y="110538"/>
                          <a:pt x="46544" y="110633"/>
                          <a:pt x="46640" y="110633"/>
                        </a:cubicBezTo>
                        <a:cubicBezTo>
                          <a:pt x="46735" y="110633"/>
                          <a:pt x="46926" y="110728"/>
                          <a:pt x="47021" y="110728"/>
                        </a:cubicBezTo>
                        <a:cubicBezTo>
                          <a:pt x="47021" y="110728"/>
                          <a:pt x="47021" y="110728"/>
                          <a:pt x="47021" y="110728"/>
                        </a:cubicBezTo>
                        <a:cubicBezTo>
                          <a:pt x="47116" y="110633"/>
                          <a:pt x="47402" y="110442"/>
                          <a:pt x="47687" y="110633"/>
                        </a:cubicBezTo>
                        <a:cubicBezTo>
                          <a:pt x="47783" y="110728"/>
                          <a:pt x="47878" y="110823"/>
                          <a:pt x="47973" y="111014"/>
                        </a:cubicBezTo>
                        <a:cubicBezTo>
                          <a:pt x="47973" y="111109"/>
                          <a:pt x="48068" y="111681"/>
                          <a:pt x="47973" y="111966"/>
                        </a:cubicBezTo>
                        <a:cubicBezTo>
                          <a:pt x="47973" y="112062"/>
                          <a:pt x="47878" y="112157"/>
                          <a:pt x="47783" y="112252"/>
                        </a:cubicBezTo>
                        <a:cubicBezTo>
                          <a:pt x="47687" y="112347"/>
                          <a:pt x="47592" y="112347"/>
                          <a:pt x="47402" y="112347"/>
                        </a:cubicBezTo>
                        <a:close/>
                        <a:moveTo>
                          <a:pt x="46354" y="111204"/>
                        </a:moveTo>
                        <a:cubicBezTo>
                          <a:pt x="46354" y="111300"/>
                          <a:pt x="46354" y="111490"/>
                          <a:pt x="46354" y="111490"/>
                        </a:cubicBezTo>
                        <a:cubicBezTo>
                          <a:pt x="46449" y="111490"/>
                          <a:pt x="46926" y="111585"/>
                          <a:pt x="47307" y="111585"/>
                        </a:cubicBezTo>
                        <a:cubicBezTo>
                          <a:pt x="47307" y="111490"/>
                          <a:pt x="47307" y="111395"/>
                          <a:pt x="47307" y="111300"/>
                        </a:cubicBezTo>
                        <a:cubicBezTo>
                          <a:pt x="47021" y="111395"/>
                          <a:pt x="46735" y="111300"/>
                          <a:pt x="46449" y="111204"/>
                        </a:cubicBezTo>
                        <a:cubicBezTo>
                          <a:pt x="46449" y="111300"/>
                          <a:pt x="46449" y="111300"/>
                          <a:pt x="46354" y="111204"/>
                        </a:cubicBezTo>
                        <a:close/>
                        <a:moveTo>
                          <a:pt x="46354" y="111109"/>
                        </a:moveTo>
                        <a:lnTo>
                          <a:pt x="46354" y="111109"/>
                        </a:lnTo>
                        <a:lnTo>
                          <a:pt x="46354" y="111109"/>
                        </a:lnTo>
                        <a:close/>
                        <a:moveTo>
                          <a:pt x="41210" y="111871"/>
                        </a:moveTo>
                        <a:cubicBezTo>
                          <a:pt x="41115" y="111871"/>
                          <a:pt x="40925" y="111871"/>
                          <a:pt x="40829" y="111776"/>
                        </a:cubicBezTo>
                        <a:lnTo>
                          <a:pt x="40734" y="111681"/>
                        </a:lnTo>
                        <a:lnTo>
                          <a:pt x="40734" y="111490"/>
                        </a:lnTo>
                        <a:cubicBezTo>
                          <a:pt x="40734" y="111204"/>
                          <a:pt x="40829" y="111109"/>
                          <a:pt x="41210" y="110728"/>
                        </a:cubicBezTo>
                        <a:cubicBezTo>
                          <a:pt x="41496" y="110442"/>
                          <a:pt x="42068" y="110252"/>
                          <a:pt x="42353" y="110442"/>
                        </a:cubicBezTo>
                        <a:cubicBezTo>
                          <a:pt x="42544" y="110538"/>
                          <a:pt x="42639" y="110728"/>
                          <a:pt x="42544" y="110919"/>
                        </a:cubicBezTo>
                        <a:cubicBezTo>
                          <a:pt x="42449" y="111395"/>
                          <a:pt x="42068" y="111585"/>
                          <a:pt x="41877" y="111681"/>
                        </a:cubicBezTo>
                        <a:cubicBezTo>
                          <a:pt x="41687" y="111776"/>
                          <a:pt x="41496" y="111871"/>
                          <a:pt x="41496" y="111871"/>
                        </a:cubicBezTo>
                        <a:lnTo>
                          <a:pt x="41401" y="111871"/>
                        </a:lnTo>
                        <a:cubicBezTo>
                          <a:pt x="41401" y="111871"/>
                          <a:pt x="41306" y="111871"/>
                          <a:pt x="41210" y="111871"/>
                        </a:cubicBezTo>
                        <a:close/>
                        <a:moveTo>
                          <a:pt x="52831" y="110252"/>
                        </a:moveTo>
                        <a:cubicBezTo>
                          <a:pt x="52450" y="110252"/>
                          <a:pt x="52355" y="109871"/>
                          <a:pt x="52260" y="109585"/>
                        </a:cubicBezTo>
                        <a:lnTo>
                          <a:pt x="52545" y="109395"/>
                        </a:lnTo>
                        <a:lnTo>
                          <a:pt x="52260" y="109490"/>
                        </a:lnTo>
                        <a:lnTo>
                          <a:pt x="52545" y="109395"/>
                        </a:lnTo>
                        <a:lnTo>
                          <a:pt x="52260" y="109490"/>
                        </a:lnTo>
                        <a:cubicBezTo>
                          <a:pt x="52260" y="109395"/>
                          <a:pt x="52164" y="109299"/>
                          <a:pt x="52260" y="109109"/>
                        </a:cubicBezTo>
                        <a:cubicBezTo>
                          <a:pt x="52355" y="108918"/>
                          <a:pt x="52545" y="108823"/>
                          <a:pt x="52641" y="108823"/>
                        </a:cubicBezTo>
                        <a:cubicBezTo>
                          <a:pt x="52831" y="108728"/>
                          <a:pt x="53402" y="108537"/>
                          <a:pt x="53593" y="108823"/>
                        </a:cubicBezTo>
                        <a:cubicBezTo>
                          <a:pt x="53688" y="108918"/>
                          <a:pt x="53784" y="109109"/>
                          <a:pt x="53784" y="109204"/>
                        </a:cubicBezTo>
                        <a:cubicBezTo>
                          <a:pt x="53784" y="109490"/>
                          <a:pt x="53307" y="110252"/>
                          <a:pt x="52831" y="110252"/>
                        </a:cubicBezTo>
                        <a:close/>
                        <a:moveTo>
                          <a:pt x="52926" y="109395"/>
                        </a:moveTo>
                        <a:cubicBezTo>
                          <a:pt x="52926" y="109395"/>
                          <a:pt x="52926" y="109490"/>
                          <a:pt x="52926" y="109395"/>
                        </a:cubicBezTo>
                        <a:cubicBezTo>
                          <a:pt x="52926" y="109490"/>
                          <a:pt x="52926" y="109395"/>
                          <a:pt x="52926" y="109395"/>
                        </a:cubicBezTo>
                        <a:cubicBezTo>
                          <a:pt x="52926" y="109395"/>
                          <a:pt x="52926" y="109395"/>
                          <a:pt x="52926" y="109395"/>
                        </a:cubicBezTo>
                        <a:close/>
                        <a:moveTo>
                          <a:pt x="52831" y="109299"/>
                        </a:moveTo>
                        <a:lnTo>
                          <a:pt x="52545" y="109490"/>
                        </a:lnTo>
                        <a:lnTo>
                          <a:pt x="52831" y="109299"/>
                        </a:lnTo>
                        <a:cubicBezTo>
                          <a:pt x="52831" y="109299"/>
                          <a:pt x="52831" y="109299"/>
                          <a:pt x="52831" y="109299"/>
                        </a:cubicBezTo>
                        <a:close/>
                        <a:moveTo>
                          <a:pt x="49593" y="109680"/>
                        </a:moveTo>
                        <a:cubicBezTo>
                          <a:pt x="49402" y="109680"/>
                          <a:pt x="49211" y="109585"/>
                          <a:pt x="49116" y="109490"/>
                        </a:cubicBezTo>
                        <a:cubicBezTo>
                          <a:pt x="49021" y="109299"/>
                          <a:pt x="49021" y="109109"/>
                          <a:pt x="49021" y="109014"/>
                        </a:cubicBezTo>
                        <a:cubicBezTo>
                          <a:pt x="48926" y="108347"/>
                          <a:pt x="49116" y="107966"/>
                          <a:pt x="49307" y="107775"/>
                        </a:cubicBezTo>
                        <a:cubicBezTo>
                          <a:pt x="49497" y="107680"/>
                          <a:pt x="49688" y="107680"/>
                          <a:pt x="49783" y="107680"/>
                        </a:cubicBezTo>
                        <a:cubicBezTo>
                          <a:pt x="49878" y="107680"/>
                          <a:pt x="50069" y="107680"/>
                          <a:pt x="50164" y="107585"/>
                        </a:cubicBezTo>
                        <a:cubicBezTo>
                          <a:pt x="50259" y="107585"/>
                          <a:pt x="50354" y="107394"/>
                          <a:pt x="50450" y="107299"/>
                        </a:cubicBezTo>
                        <a:cubicBezTo>
                          <a:pt x="50640" y="107013"/>
                          <a:pt x="50926" y="106823"/>
                          <a:pt x="51212" y="106823"/>
                        </a:cubicBezTo>
                        <a:cubicBezTo>
                          <a:pt x="51498" y="106823"/>
                          <a:pt x="51783" y="106918"/>
                          <a:pt x="51878" y="107109"/>
                        </a:cubicBezTo>
                        <a:cubicBezTo>
                          <a:pt x="51974" y="107299"/>
                          <a:pt x="51878" y="107490"/>
                          <a:pt x="51783" y="107585"/>
                        </a:cubicBezTo>
                        <a:cubicBezTo>
                          <a:pt x="51688" y="107680"/>
                          <a:pt x="51498" y="107775"/>
                          <a:pt x="51307" y="107966"/>
                        </a:cubicBezTo>
                        <a:cubicBezTo>
                          <a:pt x="51117" y="108061"/>
                          <a:pt x="51021" y="108156"/>
                          <a:pt x="50831" y="108252"/>
                        </a:cubicBezTo>
                        <a:cubicBezTo>
                          <a:pt x="50735" y="108347"/>
                          <a:pt x="50545" y="108537"/>
                          <a:pt x="50450" y="108537"/>
                        </a:cubicBezTo>
                        <a:cubicBezTo>
                          <a:pt x="50640" y="108728"/>
                          <a:pt x="50640" y="109014"/>
                          <a:pt x="50545" y="109204"/>
                        </a:cubicBezTo>
                        <a:cubicBezTo>
                          <a:pt x="50450" y="109395"/>
                          <a:pt x="50259" y="109490"/>
                          <a:pt x="50069" y="109490"/>
                        </a:cubicBezTo>
                        <a:lnTo>
                          <a:pt x="49878" y="109490"/>
                        </a:lnTo>
                        <a:cubicBezTo>
                          <a:pt x="49878" y="109680"/>
                          <a:pt x="49783" y="109680"/>
                          <a:pt x="49593" y="109680"/>
                        </a:cubicBezTo>
                        <a:close/>
                        <a:moveTo>
                          <a:pt x="49688" y="108442"/>
                        </a:moveTo>
                        <a:cubicBezTo>
                          <a:pt x="49688" y="108442"/>
                          <a:pt x="49688" y="108633"/>
                          <a:pt x="49688" y="109014"/>
                        </a:cubicBezTo>
                        <a:lnTo>
                          <a:pt x="49688" y="109109"/>
                        </a:lnTo>
                        <a:cubicBezTo>
                          <a:pt x="49783" y="109109"/>
                          <a:pt x="49878" y="109109"/>
                          <a:pt x="49878" y="109109"/>
                        </a:cubicBezTo>
                        <a:cubicBezTo>
                          <a:pt x="49878" y="109109"/>
                          <a:pt x="49974" y="109109"/>
                          <a:pt x="49974" y="109109"/>
                        </a:cubicBezTo>
                        <a:cubicBezTo>
                          <a:pt x="49974" y="109109"/>
                          <a:pt x="49974" y="109109"/>
                          <a:pt x="49974" y="109109"/>
                        </a:cubicBezTo>
                        <a:cubicBezTo>
                          <a:pt x="49783" y="108823"/>
                          <a:pt x="49878" y="108633"/>
                          <a:pt x="49974" y="108442"/>
                        </a:cubicBezTo>
                        <a:cubicBezTo>
                          <a:pt x="49974" y="108442"/>
                          <a:pt x="49974" y="108442"/>
                          <a:pt x="49878" y="108442"/>
                        </a:cubicBezTo>
                        <a:cubicBezTo>
                          <a:pt x="49783" y="108347"/>
                          <a:pt x="49688" y="108347"/>
                          <a:pt x="49688" y="108442"/>
                        </a:cubicBezTo>
                        <a:close/>
                        <a:moveTo>
                          <a:pt x="49021" y="107299"/>
                        </a:moveTo>
                        <a:cubicBezTo>
                          <a:pt x="49021" y="107299"/>
                          <a:pt x="49021" y="107299"/>
                          <a:pt x="49021" y="107299"/>
                        </a:cubicBezTo>
                        <a:cubicBezTo>
                          <a:pt x="48831" y="107299"/>
                          <a:pt x="48640" y="107204"/>
                          <a:pt x="48640" y="107013"/>
                        </a:cubicBezTo>
                        <a:cubicBezTo>
                          <a:pt x="48545" y="106823"/>
                          <a:pt x="48640" y="106442"/>
                          <a:pt x="48640" y="106251"/>
                        </a:cubicBezTo>
                        <a:cubicBezTo>
                          <a:pt x="48545" y="105966"/>
                          <a:pt x="48545" y="105299"/>
                          <a:pt x="48831" y="105013"/>
                        </a:cubicBezTo>
                        <a:cubicBezTo>
                          <a:pt x="49116" y="104823"/>
                          <a:pt x="49402" y="104727"/>
                          <a:pt x="49688" y="104823"/>
                        </a:cubicBezTo>
                        <a:cubicBezTo>
                          <a:pt x="49878" y="104918"/>
                          <a:pt x="49974" y="105108"/>
                          <a:pt x="50069" y="105299"/>
                        </a:cubicBezTo>
                        <a:cubicBezTo>
                          <a:pt x="50069" y="105394"/>
                          <a:pt x="50164" y="106156"/>
                          <a:pt x="49878" y="106632"/>
                        </a:cubicBezTo>
                        <a:cubicBezTo>
                          <a:pt x="49783" y="106918"/>
                          <a:pt x="49402" y="107299"/>
                          <a:pt x="49021" y="107299"/>
                        </a:cubicBezTo>
                        <a:close/>
                        <a:moveTo>
                          <a:pt x="49497" y="105394"/>
                        </a:moveTo>
                        <a:cubicBezTo>
                          <a:pt x="49497" y="105394"/>
                          <a:pt x="49402" y="105394"/>
                          <a:pt x="49307" y="105489"/>
                        </a:cubicBezTo>
                        <a:cubicBezTo>
                          <a:pt x="49307" y="105585"/>
                          <a:pt x="49307" y="105870"/>
                          <a:pt x="49307" y="106156"/>
                        </a:cubicBezTo>
                        <a:lnTo>
                          <a:pt x="49307" y="106251"/>
                        </a:lnTo>
                        <a:lnTo>
                          <a:pt x="49307" y="106347"/>
                        </a:lnTo>
                        <a:cubicBezTo>
                          <a:pt x="49307" y="106347"/>
                          <a:pt x="49307" y="106442"/>
                          <a:pt x="49307" y="106442"/>
                        </a:cubicBezTo>
                        <a:cubicBezTo>
                          <a:pt x="49307" y="106442"/>
                          <a:pt x="49307" y="106442"/>
                          <a:pt x="49307" y="106442"/>
                        </a:cubicBezTo>
                        <a:cubicBezTo>
                          <a:pt x="49497" y="106156"/>
                          <a:pt x="49497" y="105680"/>
                          <a:pt x="49497" y="105394"/>
                        </a:cubicBezTo>
                        <a:close/>
                        <a:moveTo>
                          <a:pt x="41306" y="103299"/>
                        </a:moveTo>
                        <a:cubicBezTo>
                          <a:pt x="41210" y="103299"/>
                          <a:pt x="41210" y="103299"/>
                          <a:pt x="41115" y="103299"/>
                        </a:cubicBezTo>
                        <a:cubicBezTo>
                          <a:pt x="40925" y="103203"/>
                          <a:pt x="40639" y="103108"/>
                          <a:pt x="40639" y="103108"/>
                        </a:cubicBezTo>
                        <a:lnTo>
                          <a:pt x="40639" y="103108"/>
                        </a:lnTo>
                        <a:cubicBezTo>
                          <a:pt x="40449" y="102918"/>
                          <a:pt x="40258" y="102632"/>
                          <a:pt x="40544" y="102251"/>
                        </a:cubicBezTo>
                        <a:cubicBezTo>
                          <a:pt x="40734" y="101965"/>
                          <a:pt x="41020" y="101679"/>
                          <a:pt x="41496" y="101584"/>
                        </a:cubicBezTo>
                        <a:cubicBezTo>
                          <a:pt x="41592" y="101584"/>
                          <a:pt x="41687" y="101584"/>
                          <a:pt x="41687" y="101584"/>
                        </a:cubicBezTo>
                        <a:cubicBezTo>
                          <a:pt x="41973" y="101489"/>
                          <a:pt x="42258" y="101489"/>
                          <a:pt x="42449" y="101679"/>
                        </a:cubicBezTo>
                        <a:cubicBezTo>
                          <a:pt x="42544" y="101775"/>
                          <a:pt x="42639" y="101870"/>
                          <a:pt x="42639" y="102060"/>
                        </a:cubicBezTo>
                        <a:cubicBezTo>
                          <a:pt x="42639" y="102346"/>
                          <a:pt x="42639" y="102822"/>
                          <a:pt x="42258" y="103108"/>
                        </a:cubicBezTo>
                        <a:cubicBezTo>
                          <a:pt x="41973" y="103108"/>
                          <a:pt x="41592" y="103299"/>
                          <a:pt x="41306" y="103299"/>
                        </a:cubicBezTo>
                        <a:close/>
                        <a:moveTo>
                          <a:pt x="41020" y="102537"/>
                        </a:moveTo>
                        <a:cubicBezTo>
                          <a:pt x="41115" y="102537"/>
                          <a:pt x="41210" y="102632"/>
                          <a:pt x="41306" y="102632"/>
                        </a:cubicBezTo>
                        <a:lnTo>
                          <a:pt x="41306" y="102632"/>
                        </a:lnTo>
                        <a:cubicBezTo>
                          <a:pt x="41401" y="102632"/>
                          <a:pt x="41592" y="102537"/>
                          <a:pt x="41877" y="102441"/>
                        </a:cubicBezTo>
                        <a:cubicBezTo>
                          <a:pt x="41973" y="102346"/>
                          <a:pt x="41973" y="102346"/>
                          <a:pt x="41973" y="102060"/>
                        </a:cubicBezTo>
                        <a:cubicBezTo>
                          <a:pt x="41877" y="102060"/>
                          <a:pt x="41782" y="102060"/>
                          <a:pt x="41782" y="102060"/>
                        </a:cubicBezTo>
                        <a:cubicBezTo>
                          <a:pt x="41687" y="102060"/>
                          <a:pt x="41592" y="102060"/>
                          <a:pt x="41496" y="102060"/>
                        </a:cubicBezTo>
                        <a:cubicBezTo>
                          <a:pt x="41306" y="102156"/>
                          <a:pt x="41210" y="102251"/>
                          <a:pt x="41020" y="102537"/>
                        </a:cubicBezTo>
                        <a:lnTo>
                          <a:pt x="41020" y="102537"/>
                        </a:lnTo>
                        <a:close/>
                        <a:moveTo>
                          <a:pt x="64452" y="101108"/>
                        </a:moveTo>
                        <a:cubicBezTo>
                          <a:pt x="64356" y="101108"/>
                          <a:pt x="64261" y="101108"/>
                          <a:pt x="64166" y="101013"/>
                        </a:cubicBezTo>
                        <a:cubicBezTo>
                          <a:pt x="63785" y="100822"/>
                          <a:pt x="63690" y="100536"/>
                          <a:pt x="63690" y="100441"/>
                        </a:cubicBezTo>
                        <a:lnTo>
                          <a:pt x="63690" y="100441"/>
                        </a:lnTo>
                        <a:lnTo>
                          <a:pt x="63975" y="100346"/>
                        </a:lnTo>
                        <a:lnTo>
                          <a:pt x="63690" y="100346"/>
                        </a:lnTo>
                        <a:cubicBezTo>
                          <a:pt x="63690" y="100155"/>
                          <a:pt x="63594" y="99679"/>
                          <a:pt x="63975" y="99489"/>
                        </a:cubicBezTo>
                        <a:cubicBezTo>
                          <a:pt x="63975" y="99489"/>
                          <a:pt x="64070" y="99489"/>
                          <a:pt x="64070" y="99489"/>
                        </a:cubicBezTo>
                        <a:cubicBezTo>
                          <a:pt x="63880" y="99298"/>
                          <a:pt x="63880" y="99108"/>
                          <a:pt x="63880" y="99108"/>
                        </a:cubicBezTo>
                        <a:lnTo>
                          <a:pt x="63880" y="99108"/>
                        </a:lnTo>
                        <a:lnTo>
                          <a:pt x="64166" y="99108"/>
                        </a:lnTo>
                        <a:lnTo>
                          <a:pt x="63880" y="99108"/>
                        </a:lnTo>
                        <a:cubicBezTo>
                          <a:pt x="63880" y="98917"/>
                          <a:pt x="63785" y="98441"/>
                          <a:pt x="64166" y="98250"/>
                        </a:cubicBezTo>
                        <a:cubicBezTo>
                          <a:pt x="64356" y="98155"/>
                          <a:pt x="64547" y="98155"/>
                          <a:pt x="64547" y="98250"/>
                        </a:cubicBezTo>
                        <a:cubicBezTo>
                          <a:pt x="64737" y="98346"/>
                          <a:pt x="64833" y="98536"/>
                          <a:pt x="64928" y="98822"/>
                        </a:cubicBezTo>
                        <a:cubicBezTo>
                          <a:pt x="65118" y="99298"/>
                          <a:pt x="64928" y="99489"/>
                          <a:pt x="64833" y="99584"/>
                        </a:cubicBezTo>
                        <a:cubicBezTo>
                          <a:pt x="64833" y="99584"/>
                          <a:pt x="64737" y="99679"/>
                          <a:pt x="64642" y="99679"/>
                        </a:cubicBezTo>
                        <a:cubicBezTo>
                          <a:pt x="64737" y="99774"/>
                          <a:pt x="64737" y="99870"/>
                          <a:pt x="64833" y="100060"/>
                        </a:cubicBezTo>
                        <a:cubicBezTo>
                          <a:pt x="65023" y="100536"/>
                          <a:pt x="64833" y="100727"/>
                          <a:pt x="64737" y="100822"/>
                        </a:cubicBezTo>
                        <a:cubicBezTo>
                          <a:pt x="64737" y="101108"/>
                          <a:pt x="64642" y="101108"/>
                          <a:pt x="64452" y="101108"/>
                        </a:cubicBezTo>
                        <a:close/>
                        <a:moveTo>
                          <a:pt x="64261" y="100441"/>
                        </a:moveTo>
                        <a:lnTo>
                          <a:pt x="64070" y="100441"/>
                        </a:lnTo>
                        <a:lnTo>
                          <a:pt x="64261" y="100441"/>
                        </a:lnTo>
                        <a:cubicBezTo>
                          <a:pt x="64261" y="100441"/>
                          <a:pt x="64261" y="100441"/>
                          <a:pt x="64261" y="100441"/>
                        </a:cubicBezTo>
                        <a:close/>
                        <a:moveTo>
                          <a:pt x="64356" y="99108"/>
                        </a:moveTo>
                        <a:lnTo>
                          <a:pt x="64166" y="99108"/>
                        </a:lnTo>
                        <a:lnTo>
                          <a:pt x="64356" y="99108"/>
                        </a:lnTo>
                        <a:cubicBezTo>
                          <a:pt x="64356" y="99203"/>
                          <a:pt x="64356" y="99203"/>
                          <a:pt x="64356" y="99108"/>
                        </a:cubicBezTo>
                        <a:close/>
                        <a:moveTo>
                          <a:pt x="65880" y="100822"/>
                        </a:moveTo>
                        <a:lnTo>
                          <a:pt x="65880" y="100822"/>
                        </a:lnTo>
                        <a:cubicBezTo>
                          <a:pt x="65404" y="100727"/>
                          <a:pt x="65214" y="100441"/>
                          <a:pt x="65118" y="100441"/>
                        </a:cubicBezTo>
                        <a:lnTo>
                          <a:pt x="65118" y="100346"/>
                        </a:lnTo>
                        <a:cubicBezTo>
                          <a:pt x="65023" y="100060"/>
                          <a:pt x="64928" y="99679"/>
                          <a:pt x="65118" y="99489"/>
                        </a:cubicBezTo>
                        <a:cubicBezTo>
                          <a:pt x="65214" y="99298"/>
                          <a:pt x="65404" y="99298"/>
                          <a:pt x="65499" y="99298"/>
                        </a:cubicBezTo>
                        <a:cubicBezTo>
                          <a:pt x="65785" y="99298"/>
                          <a:pt x="65976" y="99489"/>
                          <a:pt x="66071" y="99679"/>
                        </a:cubicBezTo>
                        <a:cubicBezTo>
                          <a:pt x="66166" y="99774"/>
                          <a:pt x="66357" y="100060"/>
                          <a:pt x="66261" y="100346"/>
                        </a:cubicBezTo>
                        <a:cubicBezTo>
                          <a:pt x="66357" y="100632"/>
                          <a:pt x="66071" y="100727"/>
                          <a:pt x="65880" y="100822"/>
                        </a:cubicBezTo>
                        <a:lnTo>
                          <a:pt x="65880" y="100822"/>
                        </a:lnTo>
                        <a:close/>
                        <a:moveTo>
                          <a:pt x="46259" y="93869"/>
                        </a:moveTo>
                        <a:cubicBezTo>
                          <a:pt x="45878" y="93869"/>
                          <a:pt x="45592" y="93678"/>
                          <a:pt x="45306" y="93488"/>
                        </a:cubicBezTo>
                        <a:lnTo>
                          <a:pt x="44640" y="93012"/>
                        </a:lnTo>
                        <a:cubicBezTo>
                          <a:pt x="44449" y="92916"/>
                          <a:pt x="44259" y="92631"/>
                          <a:pt x="44544" y="92154"/>
                        </a:cubicBezTo>
                        <a:cubicBezTo>
                          <a:pt x="44640" y="91964"/>
                          <a:pt x="45116" y="91297"/>
                          <a:pt x="45592" y="91107"/>
                        </a:cubicBezTo>
                        <a:cubicBezTo>
                          <a:pt x="45402" y="91011"/>
                          <a:pt x="45116" y="90916"/>
                          <a:pt x="45020" y="90916"/>
                        </a:cubicBezTo>
                        <a:lnTo>
                          <a:pt x="44925" y="90916"/>
                        </a:lnTo>
                        <a:cubicBezTo>
                          <a:pt x="44735" y="91011"/>
                          <a:pt x="44449" y="91202"/>
                          <a:pt x="44259" y="91107"/>
                        </a:cubicBezTo>
                        <a:cubicBezTo>
                          <a:pt x="44163" y="91107"/>
                          <a:pt x="43973" y="91011"/>
                          <a:pt x="43973" y="90821"/>
                        </a:cubicBezTo>
                        <a:cubicBezTo>
                          <a:pt x="43877" y="90535"/>
                          <a:pt x="43877" y="90345"/>
                          <a:pt x="43877" y="90249"/>
                        </a:cubicBezTo>
                        <a:cubicBezTo>
                          <a:pt x="43877" y="90154"/>
                          <a:pt x="43877" y="89964"/>
                          <a:pt x="43973" y="89678"/>
                        </a:cubicBezTo>
                        <a:cubicBezTo>
                          <a:pt x="44068" y="89392"/>
                          <a:pt x="44544" y="89011"/>
                          <a:pt x="44925" y="88821"/>
                        </a:cubicBezTo>
                        <a:cubicBezTo>
                          <a:pt x="45116" y="88725"/>
                          <a:pt x="45306" y="88821"/>
                          <a:pt x="45402" y="88821"/>
                        </a:cubicBezTo>
                        <a:lnTo>
                          <a:pt x="45497" y="88916"/>
                        </a:lnTo>
                        <a:cubicBezTo>
                          <a:pt x="45687" y="89011"/>
                          <a:pt x="45687" y="89106"/>
                          <a:pt x="45973" y="89011"/>
                        </a:cubicBezTo>
                        <a:cubicBezTo>
                          <a:pt x="46068" y="89011"/>
                          <a:pt x="46164" y="88916"/>
                          <a:pt x="46259" y="88916"/>
                        </a:cubicBezTo>
                        <a:cubicBezTo>
                          <a:pt x="46735" y="88821"/>
                          <a:pt x="47402" y="88535"/>
                          <a:pt x="47687" y="88821"/>
                        </a:cubicBezTo>
                        <a:cubicBezTo>
                          <a:pt x="47783" y="88440"/>
                          <a:pt x="48068" y="88154"/>
                          <a:pt x="48450" y="87773"/>
                        </a:cubicBezTo>
                        <a:cubicBezTo>
                          <a:pt x="48545" y="87678"/>
                          <a:pt x="48735" y="87582"/>
                          <a:pt x="48831" y="87392"/>
                        </a:cubicBezTo>
                        <a:cubicBezTo>
                          <a:pt x="49116" y="87106"/>
                          <a:pt x="49497" y="86725"/>
                          <a:pt x="49593" y="86535"/>
                        </a:cubicBezTo>
                        <a:cubicBezTo>
                          <a:pt x="49783" y="86249"/>
                          <a:pt x="50069" y="86058"/>
                          <a:pt x="50354" y="86058"/>
                        </a:cubicBezTo>
                        <a:cubicBezTo>
                          <a:pt x="50545" y="86058"/>
                          <a:pt x="50735" y="86058"/>
                          <a:pt x="50926" y="86249"/>
                        </a:cubicBezTo>
                        <a:cubicBezTo>
                          <a:pt x="51021" y="86344"/>
                          <a:pt x="51212" y="86439"/>
                          <a:pt x="51402" y="86630"/>
                        </a:cubicBezTo>
                        <a:cubicBezTo>
                          <a:pt x="51688" y="86820"/>
                          <a:pt x="51974" y="87011"/>
                          <a:pt x="52164" y="87201"/>
                        </a:cubicBezTo>
                        <a:cubicBezTo>
                          <a:pt x="52450" y="87487"/>
                          <a:pt x="52641" y="88059"/>
                          <a:pt x="52736" y="88725"/>
                        </a:cubicBezTo>
                        <a:cubicBezTo>
                          <a:pt x="52736" y="88821"/>
                          <a:pt x="52831" y="89011"/>
                          <a:pt x="52831" y="89106"/>
                        </a:cubicBezTo>
                        <a:cubicBezTo>
                          <a:pt x="53021" y="89583"/>
                          <a:pt x="52926" y="89964"/>
                          <a:pt x="52545" y="90249"/>
                        </a:cubicBezTo>
                        <a:lnTo>
                          <a:pt x="52450" y="90345"/>
                        </a:lnTo>
                        <a:cubicBezTo>
                          <a:pt x="52450" y="90345"/>
                          <a:pt x="52450" y="90345"/>
                          <a:pt x="52355" y="90345"/>
                        </a:cubicBezTo>
                        <a:cubicBezTo>
                          <a:pt x="52355" y="90345"/>
                          <a:pt x="52355" y="90345"/>
                          <a:pt x="52355" y="90440"/>
                        </a:cubicBezTo>
                        <a:cubicBezTo>
                          <a:pt x="52355" y="90535"/>
                          <a:pt x="52355" y="90630"/>
                          <a:pt x="52355" y="90726"/>
                        </a:cubicBezTo>
                        <a:cubicBezTo>
                          <a:pt x="52355" y="90916"/>
                          <a:pt x="52450" y="91107"/>
                          <a:pt x="52355" y="91583"/>
                        </a:cubicBezTo>
                        <a:cubicBezTo>
                          <a:pt x="52260" y="92726"/>
                          <a:pt x="51783" y="92821"/>
                          <a:pt x="51498" y="92821"/>
                        </a:cubicBezTo>
                        <a:cubicBezTo>
                          <a:pt x="51212" y="92821"/>
                          <a:pt x="50545" y="92916"/>
                          <a:pt x="50450" y="92345"/>
                        </a:cubicBezTo>
                        <a:cubicBezTo>
                          <a:pt x="50450" y="92154"/>
                          <a:pt x="50354" y="92154"/>
                          <a:pt x="50259" y="92154"/>
                        </a:cubicBezTo>
                        <a:cubicBezTo>
                          <a:pt x="50164" y="92154"/>
                          <a:pt x="50069" y="92154"/>
                          <a:pt x="50069" y="92154"/>
                        </a:cubicBezTo>
                        <a:cubicBezTo>
                          <a:pt x="49783" y="92154"/>
                          <a:pt x="49497" y="92250"/>
                          <a:pt x="49211" y="92059"/>
                        </a:cubicBezTo>
                        <a:cubicBezTo>
                          <a:pt x="49116" y="91869"/>
                          <a:pt x="49116" y="91678"/>
                          <a:pt x="49211" y="91488"/>
                        </a:cubicBezTo>
                        <a:cubicBezTo>
                          <a:pt x="49402" y="91011"/>
                          <a:pt x="49402" y="90630"/>
                          <a:pt x="49211" y="90535"/>
                        </a:cubicBezTo>
                        <a:cubicBezTo>
                          <a:pt x="49021" y="90345"/>
                          <a:pt x="48450" y="90059"/>
                          <a:pt x="48068" y="89773"/>
                        </a:cubicBezTo>
                        <a:cubicBezTo>
                          <a:pt x="48164" y="89964"/>
                          <a:pt x="48164" y="90154"/>
                          <a:pt x="48164" y="90440"/>
                        </a:cubicBezTo>
                        <a:cubicBezTo>
                          <a:pt x="48164" y="90821"/>
                          <a:pt x="47687" y="91392"/>
                          <a:pt x="47402" y="91678"/>
                        </a:cubicBezTo>
                        <a:cubicBezTo>
                          <a:pt x="47307" y="91773"/>
                          <a:pt x="47116" y="91869"/>
                          <a:pt x="46926" y="91869"/>
                        </a:cubicBezTo>
                        <a:cubicBezTo>
                          <a:pt x="46926" y="91869"/>
                          <a:pt x="46830" y="91869"/>
                          <a:pt x="46830" y="91869"/>
                        </a:cubicBezTo>
                        <a:cubicBezTo>
                          <a:pt x="46926" y="92059"/>
                          <a:pt x="46926" y="92250"/>
                          <a:pt x="46926" y="92440"/>
                        </a:cubicBezTo>
                        <a:cubicBezTo>
                          <a:pt x="46926" y="92535"/>
                          <a:pt x="46926" y="92631"/>
                          <a:pt x="46926" y="92726"/>
                        </a:cubicBezTo>
                        <a:cubicBezTo>
                          <a:pt x="46926" y="93107"/>
                          <a:pt x="46926" y="93678"/>
                          <a:pt x="46354" y="93774"/>
                        </a:cubicBezTo>
                        <a:cubicBezTo>
                          <a:pt x="46354" y="93869"/>
                          <a:pt x="46259" y="93869"/>
                          <a:pt x="46259" y="93869"/>
                        </a:cubicBezTo>
                        <a:close/>
                        <a:moveTo>
                          <a:pt x="45020" y="92535"/>
                        </a:moveTo>
                        <a:lnTo>
                          <a:pt x="45592" y="92916"/>
                        </a:lnTo>
                        <a:cubicBezTo>
                          <a:pt x="45878" y="93107"/>
                          <a:pt x="46068" y="93202"/>
                          <a:pt x="46259" y="93202"/>
                        </a:cubicBezTo>
                        <a:cubicBezTo>
                          <a:pt x="46259" y="93202"/>
                          <a:pt x="46259" y="92916"/>
                          <a:pt x="46354" y="92821"/>
                        </a:cubicBezTo>
                        <a:cubicBezTo>
                          <a:pt x="46354" y="92726"/>
                          <a:pt x="46354" y="92631"/>
                          <a:pt x="46354" y="92535"/>
                        </a:cubicBezTo>
                        <a:cubicBezTo>
                          <a:pt x="46354" y="92250"/>
                          <a:pt x="46068" y="91964"/>
                          <a:pt x="45687" y="91773"/>
                        </a:cubicBezTo>
                        <a:cubicBezTo>
                          <a:pt x="45592" y="91773"/>
                          <a:pt x="45211" y="92154"/>
                          <a:pt x="45020" y="92535"/>
                        </a:cubicBezTo>
                        <a:cubicBezTo>
                          <a:pt x="45020" y="92535"/>
                          <a:pt x="45020" y="92535"/>
                          <a:pt x="45020" y="92535"/>
                        </a:cubicBezTo>
                        <a:close/>
                        <a:moveTo>
                          <a:pt x="45020" y="92535"/>
                        </a:moveTo>
                        <a:lnTo>
                          <a:pt x="45020" y="92535"/>
                        </a:lnTo>
                        <a:lnTo>
                          <a:pt x="45020" y="92535"/>
                        </a:lnTo>
                        <a:close/>
                        <a:moveTo>
                          <a:pt x="51117" y="92440"/>
                        </a:moveTo>
                        <a:cubicBezTo>
                          <a:pt x="51117" y="92440"/>
                          <a:pt x="51117" y="92440"/>
                          <a:pt x="51117" y="92440"/>
                        </a:cubicBezTo>
                        <a:cubicBezTo>
                          <a:pt x="51117" y="92440"/>
                          <a:pt x="51117" y="92440"/>
                          <a:pt x="51117" y="92440"/>
                        </a:cubicBezTo>
                        <a:close/>
                        <a:moveTo>
                          <a:pt x="51117" y="92440"/>
                        </a:moveTo>
                        <a:cubicBezTo>
                          <a:pt x="51212" y="92440"/>
                          <a:pt x="51402" y="92440"/>
                          <a:pt x="51498" y="92440"/>
                        </a:cubicBezTo>
                        <a:cubicBezTo>
                          <a:pt x="51498" y="92440"/>
                          <a:pt x="51688" y="92250"/>
                          <a:pt x="51688" y="91773"/>
                        </a:cubicBezTo>
                        <a:cubicBezTo>
                          <a:pt x="51688" y="91392"/>
                          <a:pt x="51688" y="91297"/>
                          <a:pt x="51688" y="91107"/>
                        </a:cubicBezTo>
                        <a:cubicBezTo>
                          <a:pt x="51688" y="91011"/>
                          <a:pt x="51688" y="90916"/>
                          <a:pt x="51688" y="90821"/>
                        </a:cubicBezTo>
                        <a:cubicBezTo>
                          <a:pt x="51593" y="90440"/>
                          <a:pt x="51783" y="90249"/>
                          <a:pt x="51974" y="90059"/>
                        </a:cubicBezTo>
                        <a:lnTo>
                          <a:pt x="52069" y="89964"/>
                        </a:lnTo>
                        <a:cubicBezTo>
                          <a:pt x="52164" y="89868"/>
                          <a:pt x="52260" y="89773"/>
                          <a:pt x="52164" y="89487"/>
                        </a:cubicBezTo>
                        <a:cubicBezTo>
                          <a:pt x="52164" y="89392"/>
                          <a:pt x="52069" y="89297"/>
                          <a:pt x="52069" y="89106"/>
                        </a:cubicBezTo>
                        <a:cubicBezTo>
                          <a:pt x="51974" y="88821"/>
                          <a:pt x="51783" y="88059"/>
                          <a:pt x="51688" y="87868"/>
                        </a:cubicBezTo>
                        <a:cubicBezTo>
                          <a:pt x="51498" y="87773"/>
                          <a:pt x="51212" y="87487"/>
                          <a:pt x="51021" y="87392"/>
                        </a:cubicBezTo>
                        <a:cubicBezTo>
                          <a:pt x="50831" y="87201"/>
                          <a:pt x="50545" y="87106"/>
                          <a:pt x="50450" y="87011"/>
                        </a:cubicBezTo>
                        <a:cubicBezTo>
                          <a:pt x="50450" y="87011"/>
                          <a:pt x="50164" y="87106"/>
                          <a:pt x="50164" y="87201"/>
                        </a:cubicBezTo>
                        <a:cubicBezTo>
                          <a:pt x="50069" y="87392"/>
                          <a:pt x="49688" y="87678"/>
                          <a:pt x="49307" y="88154"/>
                        </a:cubicBezTo>
                        <a:cubicBezTo>
                          <a:pt x="49116" y="88249"/>
                          <a:pt x="49021" y="88440"/>
                          <a:pt x="48926" y="88535"/>
                        </a:cubicBezTo>
                        <a:cubicBezTo>
                          <a:pt x="48640" y="88821"/>
                          <a:pt x="48450" y="89202"/>
                          <a:pt x="48354" y="89392"/>
                        </a:cubicBezTo>
                        <a:lnTo>
                          <a:pt x="48354" y="89392"/>
                        </a:lnTo>
                        <a:lnTo>
                          <a:pt x="48450" y="89487"/>
                        </a:lnTo>
                        <a:cubicBezTo>
                          <a:pt x="48545" y="89583"/>
                          <a:pt x="49497" y="90059"/>
                          <a:pt x="49878" y="90345"/>
                        </a:cubicBezTo>
                        <a:cubicBezTo>
                          <a:pt x="50259" y="90630"/>
                          <a:pt x="50259" y="91202"/>
                          <a:pt x="50069" y="91869"/>
                        </a:cubicBezTo>
                        <a:cubicBezTo>
                          <a:pt x="50069" y="91869"/>
                          <a:pt x="50164" y="91869"/>
                          <a:pt x="50164" y="91869"/>
                        </a:cubicBezTo>
                        <a:cubicBezTo>
                          <a:pt x="50259" y="91869"/>
                          <a:pt x="50354" y="91869"/>
                          <a:pt x="50450" y="91869"/>
                        </a:cubicBezTo>
                        <a:cubicBezTo>
                          <a:pt x="50640" y="91678"/>
                          <a:pt x="51021" y="91964"/>
                          <a:pt x="51117" y="92440"/>
                        </a:cubicBezTo>
                        <a:close/>
                        <a:moveTo>
                          <a:pt x="46926" y="91297"/>
                        </a:moveTo>
                        <a:lnTo>
                          <a:pt x="46926" y="91297"/>
                        </a:lnTo>
                        <a:lnTo>
                          <a:pt x="46926" y="91297"/>
                        </a:lnTo>
                        <a:close/>
                        <a:moveTo>
                          <a:pt x="47021" y="91297"/>
                        </a:moveTo>
                        <a:lnTo>
                          <a:pt x="47021" y="91297"/>
                        </a:lnTo>
                        <a:lnTo>
                          <a:pt x="47021" y="91297"/>
                        </a:lnTo>
                        <a:close/>
                        <a:moveTo>
                          <a:pt x="44925" y="90345"/>
                        </a:moveTo>
                        <a:cubicBezTo>
                          <a:pt x="45402" y="90345"/>
                          <a:pt x="46068" y="90726"/>
                          <a:pt x="46354" y="90916"/>
                        </a:cubicBezTo>
                        <a:cubicBezTo>
                          <a:pt x="46544" y="91107"/>
                          <a:pt x="46830" y="91202"/>
                          <a:pt x="47021" y="91297"/>
                        </a:cubicBezTo>
                        <a:cubicBezTo>
                          <a:pt x="47211" y="91202"/>
                          <a:pt x="47497" y="90726"/>
                          <a:pt x="47497" y="90535"/>
                        </a:cubicBezTo>
                        <a:cubicBezTo>
                          <a:pt x="47497" y="90249"/>
                          <a:pt x="47307" y="89868"/>
                          <a:pt x="47116" y="89583"/>
                        </a:cubicBezTo>
                        <a:lnTo>
                          <a:pt x="47021" y="89487"/>
                        </a:lnTo>
                        <a:cubicBezTo>
                          <a:pt x="46926" y="89487"/>
                          <a:pt x="46354" y="89583"/>
                          <a:pt x="46164" y="89678"/>
                        </a:cubicBezTo>
                        <a:cubicBezTo>
                          <a:pt x="46068" y="89678"/>
                          <a:pt x="45973" y="89773"/>
                          <a:pt x="45878" y="89773"/>
                        </a:cubicBezTo>
                        <a:cubicBezTo>
                          <a:pt x="45402" y="89868"/>
                          <a:pt x="45116" y="89773"/>
                          <a:pt x="44925" y="89583"/>
                        </a:cubicBezTo>
                        <a:lnTo>
                          <a:pt x="44830" y="89487"/>
                        </a:lnTo>
                        <a:cubicBezTo>
                          <a:pt x="44735" y="89487"/>
                          <a:pt x="44354" y="89868"/>
                          <a:pt x="44354" y="89964"/>
                        </a:cubicBezTo>
                        <a:cubicBezTo>
                          <a:pt x="44354" y="90059"/>
                          <a:pt x="44259" y="90249"/>
                          <a:pt x="44259" y="90345"/>
                        </a:cubicBezTo>
                        <a:lnTo>
                          <a:pt x="44259" y="90345"/>
                        </a:lnTo>
                        <a:cubicBezTo>
                          <a:pt x="44259" y="90345"/>
                          <a:pt x="44259" y="90440"/>
                          <a:pt x="44354" y="90535"/>
                        </a:cubicBezTo>
                        <a:cubicBezTo>
                          <a:pt x="44354" y="90535"/>
                          <a:pt x="44449" y="90440"/>
                          <a:pt x="44449" y="90440"/>
                        </a:cubicBezTo>
                        <a:lnTo>
                          <a:pt x="44544" y="90345"/>
                        </a:lnTo>
                        <a:cubicBezTo>
                          <a:pt x="44735" y="90345"/>
                          <a:pt x="44830" y="90345"/>
                          <a:pt x="44925" y="90345"/>
                        </a:cubicBezTo>
                        <a:close/>
                        <a:moveTo>
                          <a:pt x="40353" y="92916"/>
                        </a:moveTo>
                        <a:cubicBezTo>
                          <a:pt x="40258" y="92916"/>
                          <a:pt x="40258" y="92916"/>
                          <a:pt x="40163" y="92916"/>
                        </a:cubicBezTo>
                        <a:cubicBezTo>
                          <a:pt x="39972" y="92916"/>
                          <a:pt x="39877" y="92821"/>
                          <a:pt x="39877" y="92631"/>
                        </a:cubicBezTo>
                        <a:cubicBezTo>
                          <a:pt x="39782" y="92535"/>
                          <a:pt x="39782" y="92345"/>
                          <a:pt x="39686" y="92250"/>
                        </a:cubicBezTo>
                        <a:cubicBezTo>
                          <a:pt x="39591" y="92059"/>
                          <a:pt x="39496" y="91678"/>
                          <a:pt x="39877" y="91392"/>
                        </a:cubicBezTo>
                        <a:cubicBezTo>
                          <a:pt x="40258" y="91011"/>
                          <a:pt x="40544" y="90916"/>
                          <a:pt x="40734" y="90916"/>
                        </a:cubicBezTo>
                        <a:cubicBezTo>
                          <a:pt x="40829" y="90916"/>
                          <a:pt x="40925" y="91011"/>
                          <a:pt x="41020" y="91107"/>
                        </a:cubicBezTo>
                        <a:cubicBezTo>
                          <a:pt x="41210" y="91297"/>
                          <a:pt x="41115" y="91583"/>
                          <a:pt x="41115" y="91773"/>
                        </a:cubicBezTo>
                        <a:cubicBezTo>
                          <a:pt x="41115" y="91773"/>
                          <a:pt x="41115" y="91869"/>
                          <a:pt x="41115" y="91869"/>
                        </a:cubicBezTo>
                        <a:cubicBezTo>
                          <a:pt x="41115" y="91869"/>
                          <a:pt x="41115" y="91964"/>
                          <a:pt x="41115" y="92059"/>
                        </a:cubicBezTo>
                        <a:cubicBezTo>
                          <a:pt x="41115" y="92250"/>
                          <a:pt x="41210" y="92535"/>
                          <a:pt x="40925" y="92726"/>
                        </a:cubicBezTo>
                        <a:cubicBezTo>
                          <a:pt x="40734" y="92916"/>
                          <a:pt x="40544" y="92916"/>
                          <a:pt x="40353" y="92916"/>
                        </a:cubicBezTo>
                        <a:close/>
                        <a:moveTo>
                          <a:pt x="40449" y="92345"/>
                        </a:moveTo>
                        <a:cubicBezTo>
                          <a:pt x="40449" y="92345"/>
                          <a:pt x="40449" y="92345"/>
                          <a:pt x="40449" y="92345"/>
                        </a:cubicBezTo>
                        <a:cubicBezTo>
                          <a:pt x="40449" y="92345"/>
                          <a:pt x="40449" y="92345"/>
                          <a:pt x="40449" y="92345"/>
                        </a:cubicBezTo>
                        <a:close/>
                        <a:moveTo>
                          <a:pt x="40449" y="91773"/>
                        </a:moveTo>
                        <a:cubicBezTo>
                          <a:pt x="40449" y="91773"/>
                          <a:pt x="40353" y="91869"/>
                          <a:pt x="40353" y="91869"/>
                        </a:cubicBezTo>
                        <a:cubicBezTo>
                          <a:pt x="40258" y="91964"/>
                          <a:pt x="40258" y="91964"/>
                          <a:pt x="40353" y="91964"/>
                        </a:cubicBezTo>
                        <a:lnTo>
                          <a:pt x="40353" y="91964"/>
                        </a:lnTo>
                        <a:cubicBezTo>
                          <a:pt x="40353" y="91964"/>
                          <a:pt x="40353" y="92059"/>
                          <a:pt x="40449" y="92154"/>
                        </a:cubicBezTo>
                        <a:cubicBezTo>
                          <a:pt x="40449" y="92154"/>
                          <a:pt x="40544" y="92154"/>
                          <a:pt x="40544" y="92154"/>
                        </a:cubicBezTo>
                        <a:lnTo>
                          <a:pt x="40544" y="92154"/>
                        </a:lnTo>
                        <a:cubicBezTo>
                          <a:pt x="40544" y="92154"/>
                          <a:pt x="40544" y="92154"/>
                          <a:pt x="40544" y="92059"/>
                        </a:cubicBezTo>
                        <a:cubicBezTo>
                          <a:pt x="40449" y="92059"/>
                          <a:pt x="40449" y="91964"/>
                          <a:pt x="40449" y="91773"/>
                        </a:cubicBezTo>
                        <a:cubicBezTo>
                          <a:pt x="40449" y="91773"/>
                          <a:pt x="40449" y="91773"/>
                          <a:pt x="40449" y="91773"/>
                        </a:cubicBezTo>
                        <a:close/>
                        <a:moveTo>
                          <a:pt x="35210" y="91678"/>
                        </a:moveTo>
                        <a:cubicBezTo>
                          <a:pt x="35115" y="91678"/>
                          <a:pt x="35115" y="91678"/>
                          <a:pt x="35019" y="91678"/>
                        </a:cubicBezTo>
                        <a:cubicBezTo>
                          <a:pt x="34924" y="91583"/>
                          <a:pt x="34829" y="91488"/>
                          <a:pt x="34829" y="91297"/>
                        </a:cubicBezTo>
                        <a:cubicBezTo>
                          <a:pt x="34829" y="91297"/>
                          <a:pt x="34829" y="91202"/>
                          <a:pt x="34829" y="91202"/>
                        </a:cubicBezTo>
                        <a:cubicBezTo>
                          <a:pt x="34829" y="91107"/>
                          <a:pt x="34734" y="90726"/>
                          <a:pt x="35115" y="90535"/>
                        </a:cubicBezTo>
                        <a:cubicBezTo>
                          <a:pt x="35210" y="90440"/>
                          <a:pt x="35305" y="90345"/>
                          <a:pt x="35305" y="90249"/>
                        </a:cubicBezTo>
                        <a:cubicBezTo>
                          <a:pt x="35400" y="89964"/>
                          <a:pt x="35686" y="89868"/>
                          <a:pt x="35972" y="89868"/>
                        </a:cubicBezTo>
                        <a:cubicBezTo>
                          <a:pt x="36258" y="89868"/>
                          <a:pt x="36353" y="90059"/>
                          <a:pt x="36448" y="90249"/>
                        </a:cubicBezTo>
                        <a:cubicBezTo>
                          <a:pt x="36448" y="90440"/>
                          <a:pt x="36543" y="90726"/>
                          <a:pt x="36258" y="91011"/>
                        </a:cubicBezTo>
                        <a:cubicBezTo>
                          <a:pt x="36067" y="91202"/>
                          <a:pt x="35781" y="91392"/>
                          <a:pt x="35781" y="91392"/>
                        </a:cubicBezTo>
                        <a:lnTo>
                          <a:pt x="35781" y="91392"/>
                        </a:lnTo>
                        <a:cubicBezTo>
                          <a:pt x="35495" y="91583"/>
                          <a:pt x="35400" y="91678"/>
                          <a:pt x="35210" y="91678"/>
                        </a:cubicBezTo>
                        <a:close/>
                        <a:moveTo>
                          <a:pt x="34734" y="87487"/>
                        </a:moveTo>
                        <a:cubicBezTo>
                          <a:pt x="34734" y="87487"/>
                          <a:pt x="34638" y="87487"/>
                          <a:pt x="34638" y="87487"/>
                        </a:cubicBezTo>
                        <a:cubicBezTo>
                          <a:pt x="34162" y="87392"/>
                          <a:pt x="33781" y="87297"/>
                          <a:pt x="33686" y="87011"/>
                        </a:cubicBezTo>
                        <a:cubicBezTo>
                          <a:pt x="33591" y="86820"/>
                          <a:pt x="33686" y="86630"/>
                          <a:pt x="33781" y="86535"/>
                        </a:cubicBezTo>
                        <a:cubicBezTo>
                          <a:pt x="33876" y="86344"/>
                          <a:pt x="34067" y="86154"/>
                          <a:pt x="34448" y="86154"/>
                        </a:cubicBezTo>
                        <a:cubicBezTo>
                          <a:pt x="34829" y="86154"/>
                          <a:pt x="35115" y="86154"/>
                          <a:pt x="35305" y="86439"/>
                        </a:cubicBezTo>
                        <a:cubicBezTo>
                          <a:pt x="35400" y="86535"/>
                          <a:pt x="35400" y="86725"/>
                          <a:pt x="35400" y="86916"/>
                        </a:cubicBezTo>
                        <a:cubicBezTo>
                          <a:pt x="35400" y="87011"/>
                          <a:pt x="35400" y="87011"/>
                          <a:pt x="35400" y="87011"/>
                        </a:cubicBezTo>
                        <a:cubicBezTo>
                          <a:pt x="35210" y="87201"/>
                          <a:pt x="35115" y="87487"/>
                          <a:pt x="34734" y="87487"/>
                        </a:cubicBezTo>
                        <a:close/>
                        <a:moveTo>
                          <a:pt x="58356" y="74247"/>
                        </a:moveTo>
                        <a:cubicBezTo>
                          <a:pt x="58356" y="74247"/>
                          <a:pt x="58260" y="74247"/>
                          <a:pt x="58260" y="74247"/>
                        </a:cubicBezTo>
                        <a:cubicBezTo>
                          <a:pt x="58165" y="74247"/>
                          <a:pt x="58070" y="74152"/>
                          <a:pt x="57975" y="73962"/>
                        </a:cubicBezTo>
                        <a:cubicBezTo>
                          <a:pt x="57879" y="73676"/>
                          <a:pt x="57879" y="73485"/>
                          <a:pt x="58165" y="73295"/>
                        </a:cubicBezTo>
                        <a:cubicBezTo>
                          <a:pt x="58260" y="73200"/>
                          <a:pt x="58451" y="73009"/>
                          <a:pt x="58451" y="73009"/>
                        </a:cubicBezTo>
                        <a:lnTo>
                          <a:pt x="58546" y="73009"/>
                        </a:lnTo>
                        <a:cubicBezTo>
                          <a:pt x="58546" y="73009"/>
                          <a:pt x="58641" y="72914"/>
                          <a:pt x="58641" y="72914"/>
                        </a:cubicBezTo>
                        <a:cubicBezTo>
                          <a:pt x="58546" y="72723"/>
                          <a:pt x="58546" y="72628"/>
                          <a:pt x="58641" y="72438"/>
                        </a:cubicBezTo>
                        <a:cubicBezTo>
                          <a:pt x="58736" y="72247"/>
                          <a:pt x="58832" y="72152"/>
                          <a:pt x="59118" y="71961"/>
                        </a:cubicBezTo>
                        <a:cubicBezTo>
                          <a:pt x="59499" y="71771"/>
                          <a:pt x="59784" y="71771"/>
                          <a:pt x="60070" y="71866"/>
                        </a:cubicBezTo>
                        <a:cubicBezTo>
                          <a:pt x="60165" y="71961"/>
                          <a:pt x="60260" y="72057"/>
                          <a:pt x="60356" y="72152"/>
                        </a:cubicBezTo>
                        <a:cubicBezTo>
                          <a:pt x="60451" y="72628"/>
                          <a:pt x="60356" y="72914"/>
                          <a:pt x="59879" y="73009"/>
                        </a:cubicBezTo>
                        <a:cubicBezTo>
                          <a:pt x="59784" y="73009"/>
                          <a:pt x="59784" y="73009"/>
                          <a:pt x="59784" y="73009"/>
                        </a:cubicBezTo>
                        <a:cubicBezTo>
                          <a:pt x="59784" y="73104"/>
                          <a:pt x="59689" y="73104"/>
                          <a:pt x="59689" y="73200"/>
                        </a:cubicBezTo>
                        <a:cubicBezTo>
                          <a:pt x="59594" y="73390"/>
                          <a:pt x="59403" y="73676"/>
                          <a:pt x="59022" y="73962"/>
                        </a:cubicBezTo>
                        <a:cubicBezTo>
                          <a:pt x="58736" y="74152"/>
                          <a:pt x="58546" y="74247"/>
                          <a:pt x="58356" y="74247"/>
                        </a:cubicBezTo>
                        <a:close/>
                        <a:moveTo>
                          <a:pt x="59308" y="72533"/>
                        </a:moveTo>
                        <a:cubicBezTo>
                          <a:pt x="59308" y="72533"/>
                          <a:pt x="59308" y="72533"/>
                          <a:pt x="59308" y="72533"/>
                        </a:cubicBezTo>
                        <a:cubicBezTo>
                          <a:pt x="59213" y="72533"/>
                          <a:pt x="59213" y="72628"/>
                          <a:pt x="59213" y="72628"/>
                        </a:cubicBezTo>
                        <a:cubicBezTo>
                          <a:pt x="59213" y="72628"/>
                          <a:pt x="59213" y="72628"/>
                          <a:pt x="59213" y="72628"/>
                        </a:cubicBezTo>
                        <a:cubicBezTo>
                          <a:pt x="59213" y="72533"/>
                          <a:pt x="59308" y="72533"/>
                          <a:pt x="59308" y="72533"/>
                        </a:cubicBezTo>
                        <a:close/>
                        <a:moveTo>
                          <a:pt x="50450" y="65865"/>
                        </a:moveTo>
                        <a:cubicBezTo>
                          <a:pt x="50354" y="65865"/>
                          <a:pt x="50354" y="65865"/>
                          <a:pt x="50259" y="65865"/>
                        </a:cubicBezTo>
                        <a:cubicBezTo>
                          <a:pt x="49878" y="65675"/>
                          <a:pt x="49878" y="65294"/>
                          <a:pt x="49878" y="65103"/>
                        </a:cubicBezTo>
                        <a:lnTo>
                          <a:pt x="50164" y="65103"/>
                        </a:lnTo>
                        <a:lnTo>
                          <a:pt x="49878" y="65103"/>
                        </a:lnTo>
                        <a:cubicBezTo>
                          <a:pt x="49878" y="65008"/>
                          <a:pt x="49974" y="64532"/>
                          <a:pt x="50259" y="64341"/>
                        </a:cubicBezTo>
                        <a:cubicBezTo>
                          <a:pt x="50354" y="64246"/>
                          <a:pt x="50545" y="64246"/>
                          <a:pt x="50640" y="64246"/>
                        </a:cubicBezTo>
                        <a:cubicBezTo>
                          <a:pt x="51021" y="64341"/>
                          <a:pt x="51212" y="64437"/>
                          <a:pt x="51307" y="64722"/>
                        </a:cubicBezTo>
                        <a:cubicBezTo>
                          <a:pt x="51307" y="64818"/>
                          <a:pt x="51402" y="65008"/>
                          <a:pt x="51212" y="65199"/>
                        </a:cubicBezTo>
                        <a:cubicBezTo>
                          <a:pt x="51117" y="65294"/>
                          <a:pt x="51117" y="65294"/>
                          <a:pt x="51117" y="65389"/>
                        </a:cubicBezTo>
                        <a:cubicBezTo>
                          <a:pt x="50926" y="65580"/>
                          <a:pt x="50735" y="65865"/>
                          <a:pt x="50450" y="65865"/>
                        </a:cubicBezTo>
                        <a:close/>
                        <a:moveTo>
                          <a:pt x="55593" y="62151"/>
                        </a:moveTo>
                        <a:cubicBezTo>
                          <a:pt x="54831" y="62151"/>
                          <a:pt x="54450" y="61960"/>
                          <a:pt x="54165" y="61389"/>
                        </a:cubicBezTo>
                        <a:cubicBezTo>
                          <a:pt x="54069" y="61198"/>
                          <a:pt x="53974" y="61008"/>
                          <a:pt x="53879" y="60817"/>
                        </a:cubicBezTo>
                        <a:cubicBezTo>
                          <a:pt x="53688" y="60436"/>
                          <a:pt x="53498" y="59960"/>
                          <a:pt x="53212" y="59865"/>
                        </a:cubicBezTo>
                        <a:cubicBezTo>
                          <a:pt x="53021" y="59865"/>
                          <a:pt x="52926" y="59769"/>
                          <a:pt x="52831" y="59769"/>
                        </a:cubicBezTo>
                        <a:cubicBezTo>
                          <a:pt x="52641" y="59674"/>
                          <a:pt x="52641" y="59674"/>
                          <a:pt x="52355" y="59865"/>
                        </a:cubicBezTo>
                        <a:cubicBezTo>
                          <a:pt x="51307" y="60436"/>
                          <a:pt x="50926" y="60341"/>
                          <a:pt x="50735" y="60150"/>
                        </a:cubicBezTo>
                        <a:cubicBezTo>
                          <a:pt x="50640" y="60055"/>
                          <a:pt x="50450" y="59865"/>
                          <a:pt x="50545" y="59388"/>
                        </a:cubicBezTo>
                        <a:cubicBezTo>
                          <a:pt x="50640" y="58722"/>
                          <a:pt x="50831" y="57960"/>
                          <a:pt x="50926" y="57769"/>
                        </a:cubicBezTo>
                        <a:cubicBezTo>
                          <a:pt x="50926" y="57483"/>
                          <a:pt x="50926" y="56817"/>
                          <a:pt x="51688" y="56340"/>
                        </a:cubicBezTo>
                        <a:cubicBezTo>
                          <a:pt x="51878" y="56245"/>
                          <a:pt x="53021" y="55578"/>
                          <a:pt x="53688" y="55864"/>
                        </a:cubicBezTo>
                        <a:cubicBezTo>
                          <a:pt x="53879" y="55959"/>
                          <a:pt x="54069" y="56150"/>
                          <a:pt x="54069" y="56436"/>
                        </a:cubicBezTo>
                        <a:cubicBezTo>
                          <a:pt x="54165" y="57102"/>
                          <a:pt x="54260" y="57674"/>
                          <a:pt x="54927" y="57960"/>
                        </a:cubicBezTo>
                        <a:cubicBezTo>
                          <a:pt x="55689" y="58341"/>
                          <a:pt x="56451" y="58722"/>
                          <a:pt x="57022" y="59198"/>
                        </a:cubicBezTo>
                        <a:cubicBezTo>
                          <a:pt x="57022" y="59198"/>
                          <a:pt x="57022" y="59198"/>
                          <a:pt x="57022" y="59103"/>
                        </a:cubicBezTo>
                        <a:cubicBezTo>
                          <a:pt x="57022" y="58817"/>
                          <a:pt x="57212" y="58626"/>
                          <a:pt x="57308" y="58531"/>
                        </a:cubicBezTo>
                        <a:cubicBezTo>
                          <a:pt x="57593" y="58341"/>
                          <a:pt x="57975" y="58531"/>
                          <a:pt x="58546" y="58817"/>
                        </a:cubicBezTo>
                        <a:cubicBezTo>
                          <a:pt x="58736" y="58912"/>
                          <a:pt x="58832" y="59007"/>
                          <a:pt x="58927" y="59007"/>
                        </a:cubicBezTo>
                        <a:cubicBezTo>
                          <a:pt x="59213" y="59198"/>
                          <a:pt x="59308" y="59198"/>
                          <a:pt x="59689" y="59198"/>
                        </a:cubicBezTo>
                        <a:lnTo>
                          <a:pt x="59879" y="59198"/>
                        </a:lnTo>
                        <a:cubicBezTo>
                          <a:pt x="60356" y="59198"/>
                          <a:pt x="60642" y="59198"/>
                          <a:pt x="60832" y="59484"/>
                        </a:cubicBezTo>
                        <a:cubicBezTo>
                          <a:pt x="60927" y="59579"/>
                          <a:pt x="60927" y="59769"/>
                          <a:pt x="60927" y="59960"/>
                        </a:cubicBezTo>
                        <a:cubicBezTo>
                          <a:pt x="60737" y="60531"/>
                          <a:pt x="59975" y="60531"/>
                          <a:pt x="59403" y="60436"/>
                        </a:cubicBezTo>
                        <a:lnTo>
                          <a:pt x="59213" y="60436"/>
                        </a:lnTo>
                        <a:cubicBezTo>
                          <a:pt x="58736" y="60436"/>
                          <a:pt x="58165" y="60150"/>
                          <a:pt x="57975" y="60055"/>
                        </a:cubicBezTo>
                        <a:cubicBezTo>
                          <a:pt x="57879" y="60055"/>
                          <a:pt x="57784" y="59960"/>
                          <a:pt x="57593" y="59865"/>
                        </a:cubicBezTo>
                        <a:cubicBezTo>
                          <a:pt x="57593" y="59960"/>
                          <a:pt x="57689" y="60150"/>
                          <a:pt x="57689" y="60246"/>
                        </a:cubicBezTo>
                        <a:cubicBezTo>
                          <a:pt x="57689" y="61103"/>
                          <a:pt x="57593" y="61960"/>
                          <a:pt x="56260" y="62055"/>
                        </a:cubicBezTo>
                        <a:cubicBezTo>
                          <a:pt x="55879" y="62151"/>
                          <a:pt x="55689" y="62151"/>
                          <a:pt x="55593" y="62151"/>
                        </a:cubicBezTo>
                        <a:close/>
                        <a:moveTo>
                          <a:pt x="52641" y="59007"/>
                        </a:moveTo>
                        <a:cubicBezTo>
                          <a:pt x="52736" y="59007"/>
                          <a:pt x="52926" y="59007"/>
                          <a:pt x="53021" y="59103"/>
                        </a:cubicBezTo>
                        <a:cubicBezTo>
                          <a:pt x="53117" y="59103"/>
                          <a:pt x="53212" y="59198"/>
                          <a:pt x="53307" y="59198"/>
                        </a:cubicBezTo>
                        <a:cubicBezTo>
                          <a:pt x="53879" y="59388"/>
                          <a:pt x="54069" y="59960"/>
                          <a:pt x="54355" y="60531"/>
                        </a:cubicBezTo>
                        <a:cubicBezTo>
                          <a:pt x="54450" y="60722"/>
                          <a:pt x="54545" y="60912"/>
                          <a:pt x="54641" y="61103"/>
                        </a:cubicBezTo>
                        <a:cubicBezTo>
                          <a:pt x="54831" y="61484"/>
                          <a:pt x="55022" y="61579"/>
                          <a:pt x="55974" y="61579"/>
                        </a:cubicBezTo>
                        <a:cubicBezTo>
                          <a:pt x="56641" y="61579"/>
                          <a:pt x="56736" y="61293"/>
                          <a:pt x="56736" y="60436"/>
                        </a:cubicBezTo>
                        <a:cubicBezTo>
                          <a:pt x="56736" y="60150"/>
                          <a:pt x="56355" y="59579"/>
                          <a:pt x="54355" y="58626"/>
                        </a:cubicBezTo>
                        <a:cubicBezTo>
                          <a:pt x="53402" y="58150"/>
                          <a:pt x="53212" y="57388"/>
                          <a:pt x="53212" y="56626"/>
                        </a:cubicBezTo>
                        <a:cubicBezTo>
                          <a:pt x="53212" y="56531"/>
                          <a:pt x="53212" y="56531"/>
                          <a:pt x="53212" y="56531"/>
                        </a:cubicBezTo>
                        <a:cubicBezTo>
                          <a:pt x="53021" y="56436"/>
                          <a:pt x="52450" y="56626"/>
                          <a:pt x="51878" y="57007"/>
                        </a:cubicBezTo>
                        <a:cubicBezTo>
                          <a:pt x="51402" y="57293"/>
                          <a:pt x="51498" y="57769"/>
                          <a:pt x="51498" y="57864"/>
                        </a:cubicBezTo>
                        <a:lnTo>
                          <a:pt x="51498" y="57960"/>
                        </a:lnTo>
                        <a:lnTo>
                          <a:pt x="51498" y="58055"/>
                        </a:lnTo>
                        <a:cubicBezTo>
                          <a:pt x="51498" y="58055"/>
                          <a:pt x="51307" y="58912"/>
                          <a:pt x="51117" y="59674"/>
                        </a:cubicBezTo>
                        <a:cubicBezTo>
                          <a:pt x="51117" y="59674"/>
                          <a:pt x="51117" y="59674"/>
                          <a:pt x="51117" y="59769"/>
                        </a:cubicBezTo>
                        <a:cubicBezTo>
                          <a:pt x="51212" y="59769"/>
                          <a:pt x="51498" y="59674"/>
                          <a:pt x="52069" y="59388"/>
                        </a:cubicBezTo>
                        <a:cubicBezTo>
                          <a:pt x="52260" y="59103"/>
                          <a:pt x="52450" y="59007"/>
                          <a:pt x="52641" y="59007"/>
                        </a:cubicBezTo>
                        <a:close/>
                        <a:moveTo>
                          <a:pt x="57498" y="59293"/>
                        </a:moveTo>
                        <a:cubicBezTo>
                          <a:pt x="57593" y="59388"/>
                          <a:pt x="57784" y="59579"/>
                          <a:pt x="57975" y="59674"/>
                        </a:cubicBezTo>
                        <a:lnTo>
                          <a:pt x="58070" y="59674"/>
                        </a:lnTo>
                        <a:cubicBezTo>
                          <a:pt x="58356" y="59769"/>
                          <a:pt x="58736" y="60055"/>
                          <a:pt x="58927" y="60055"/>
                        </a:cubicBezTo>
                        <a:cubicBezTo>
                          <a:pt x="58641" y="59960"/>
                          <a:pt x="58546" y="59865"/>
                          <a:pt x="58356" y="59769"/>
                        </a:cubicBezTo>
                        <a:cubicBezTo>
                          <a:pt x="58260" y="59674"/>
                          <a:pt x="58165" y="59674"/>
                          <a:pt x="57975" y="59579"/>
                        </a:cubicBezTo>
                        <a:cubicBezTo>
                          <a:pt x="57784" y="59388"/>
                          <a:pt x="57593" y="59293"/>
                          <a:pt x="57498" y="59293"/>
                        </a:cubicBezTo>
                        <a:close/>
                        <a:moveTo>
                          <a:pt x="51117" y="59674"/>
                        </a:moveTo>
                        <a:lnTo>
                          <a:pt x="51117" y="59674"/>
                        </a:lnTo>
                        <a:lnTo>
                          <a:pt x="51117" y="59674"/>
                        </a:lnTo>
                        <a:close/>
                        <a:moveTo>
                          <a:pt x="59975" y="58245"/>
                        </a:moveTo>
                        <a:cubicBezTo>
                          <a:pt x="59594" y="58245"/>
                          <a:pt x="59213" y="58150"/>
                          <a:pt x="58927" y="57960"/>
                        </a:cubicBezTo>
                        <a:cubicBezTo>
                          <a:pt x="58546" y="57769"/>
                          <a:pt x="57689" y="57007"/>
                          <a:pt x="57498" y="56912"/>
                        </a:cubicBezTo>
                        <a:cubicBezTo>
                          <a:pt x="57212" y="56626"/>
                          <a:pt x="56736" y="56245"/>
                          <a:pt x="56736" y="55864"/>
                        </a:cubicBezTo>
                        <a:cubicBezTo>
                          <a:pt x="56736" y="55674"/>
                          <a:pt x="56832" y="55578"/>
                          <a:pt x="56927" y="55483"/>
                        </a:cubicBezTo>
                        <a:cubicBezTo>
                          <a:pt x="57117" y="55293"/>
                          <a:pt x="57879" y="55007"/>
                          <a:pt x="58356" y="55102"/>
                        </a:cubicBezTo>
                        <a:cubicBezTo>
                          <a:pt x="58546" y="55197"/>
                          <a:pt x="58736" y="55293"/>
                          <a:pt x="58832" y="55578"/>
                        </a:cubicBezTo>
                        <a:cubicBezTo>
                          <a:pt x="58832" y="55674"/>
                          <a:pt x="58927" y="55769"/>
                          <a:pt x="58927" y="55864"/>
                        </a:cubicBezTo>
                        <a:cubicBezTo>
                          <a:pt x="59022" y="56245"/>
                          <a:pt x="59022" y="56245"/>
                          <a:pt x="59403" y="56340"/>
                        </a:cubicBezTo>
                        <a:cubicBezTo>
                          <a:pt x="59975" y="56436"/>
                          <a:pt x="60260" y="56436"/>
                          <a:pt x="60260" y="56436"/>
                        </a:cubicBezTo>
                        <a:cubicBezTo>
                          <a:pt x="60356" y="56436"/>
                          <a:pt x="61023" y="56340"/>
                          <a:pt x="61308" y="56721"/>
                        </a:cubicBezTo>
                        <a:cubicBezTo>
                          <a:pt x="61403" y="56912"/>
                          <a:pt x="61499" y="57102"/>
                          <a:pt x="61213" y="57579"/>
                        </a:cubicBezTo>
                        <a:cubicBezTo>
                          <a:pt x="60927" y="58150"/>
                          <a:pt x="60451" y="58245"/>
                          <a:pt x="59975" y="58245"/>
                        </a:cubicBezTo>
                        <a:close/>
                        <a:moveTo>
                          <a:pt x="57498" y="55959"/>
                        </a:moveTo>
                        <a:cubicBezTo>
                          <a:pt x="57593" y="56055"/>
                          <a:pt x="57784" y="56340"/>
                          <a:pt x="57975" y="56436"/>
                        </a:cubicBezTo>
                        <a:lnTo>
                          <a:pt x="57975" y="56436"/>
                        </a:lnTo>
                        <a:cubicBezTo>
                          <a:pt x="58356" y="56721"/>
                          <a:pt x="59022" y="57293"/>
                          <a:pt x="59213" y="57388"/>
                        </a:cubicBezTo>
                        <a:cubicBezTo>
                          <a:pt x="59213" y="57388"/>
                          <a:pt x="60260" y="57864"/>
                          <a:pt x="60642" y="57198"/>
                        </a:cubicBezTo>
                        <a:cubicBezTo>
                          <a:pt x="60737" y="57102"/>
                          <a:pt x="60737" y="57007"/>
                          <a:pt x="60737" y="57007"/>
                        </a:cubicBezTo>
                        <a:cubicBezTo>
                          <a:pt x="60737" y="57007"/>
                          <a:pt x="60546" y="57007"/>
                          <a:pt x="60356" y="57007"/>
                        </a:cubicBezTo>
                        <a:cubicBezTo>
                          <a:pt x="60356" y="57007"/>
                          <a:pt x="59975" y="57102"/>
                          <a:pt x="59308" y="56912"/>
                        </a:cubicBezTo>
                        <a:cubicBezTo>
                          <a:pt x="58546" y="56817"/>
                          <a:pt x="58451" y="56340"/>
                          <a:pt x="58356" y="55959"/>
                        </a:cubicBezTo>
                        <a:cubicBezTo>
                          <a:pt x="58356" y="55864"/>
                          <a:pt x="58356" y="55769"/>
                          <a:pt x="58260" y="55674"/>
                        </a:cubicBezTo>
                        <a:cubicBezTo>
                          <a:pt x="58070" y="55769"/>
                          <a:pt x="57689" y="55864"/>
                          <a:pt x="57498" y="55959"/>
                        </a:cubicBezTo>
                        <a:close/>
                        <a:moveTo>
                          <a:pt x="61023" y="55959"/>
                        </a:moveTo>
                        <a:cubicBezTo>
                          <a:pt x="60451" y="55959"/>
                          <a:pt x="59594" y="55674"/>
                          <a:pt x="59022" y="55388"/>
                        </a:cubicBezTo>
                        <a:cubicBezTo>
                          <a:pt x="58451" y="55102"/>
                          <a:pt x="57879" y="54626"/>
                          <a:pt x="57784" y="54531"/>
                        </a:cubicBezTo>
                        <a:cubicBezTo>
                          <a:pt x="57593" y="54340"/>
                          <a:pt x="56546" y="53483"/>
                          <a:pt x="56451" y="52816"/>
                        </a:cubicBezTo>
                        <a:cubicBezTo>
                          <a:pt x="56451" y="52626"/>
                          <a:pt x="56451" y="52340"/>
                          <a:pt x="56641" y="52245"/>
                        </a:cubicBezTo>
                        <a:cubicBezTo>
                          <a:pt x="57022" y="51768"/>
                          <a:pt x="57879" y="51768"/>
                          <a:pt x="58165" y="51768"/>
                        </a:cubicBezTo>
                        <a:cubicBezTo>
                          <a:pt x="58546" y="51768"/>
                          <a:pt x="60642" y="51959"/>
                          <a:pt x="60832" y="53007"/>
                        </a:cubicBezTo>
                        <a:cubicBezTo>
                          <a:pt x="60927" y="53388"/>
                          <a:pt x="60832" y="53673"/>
                          <a:pt x="60832" y="53864"/>
                        </a:cubicBezTo>
                        <a:cubicBezTo>
                          <a:pt x="60737" y="54054"/>
                          <a:pt x="60737" y="54054"/>
                          <a:pt x="60927" y="54245"/>
                        </a:cubicBezTo>
                        <a:lnTo>
                          <a:pt x="61023" y="54340"/>
                        </a:lnTo>
                        <a:cubicBezTo>
                          <a:pt x="61403" y="54816"/>
                          <a:pt x="61689" y="55197"/>
                          <a:pt x="61594" y="55578"/>
                        </a:cubicBezTo>
                        <a:cubicBezTo>
                          <a:pt x="61594" y="55674"/>
                          <a:pt x="61403" y="55864"/>
                          <a:pt x="61118" y="55864"/>
                        </a:cubicBezTo>
                        <a:cubicBezTo>
                          <a:pt x="61213" y="55959"/>
                          <a:pt x="61118" y="55959"/>
                          <a:pt x="61023" y="55959"/>
                        </a:cubicBezTo>
                        <a:close/>
                        <a:moveTo>
                          <a:pt x="58260" y="52435"/>
                        </a:moveTo>
                        <a:cubicBezTo>
                          <a:pt x="57784" y="52435"/>
                          <a:pt x="57403" y="52530"/>
                          <a:pt x="57212" y="52721"/>
                        </a:cubicBezTo>
                        <a:cubicBezTo>
                          <a:pt x="57212" y="52721"/>
                          <a:pt x="57212" y="52816"/>
                          <a:pt x="57212" y="52816"/>
                        </a:cubicBezTo>
                        <a:cubicBezTo>
                          <a:pt x="57212" y="53102"/>
                          <a:pt x="57784" y="53673"/>
                          <a:pt x="58260" y="54054"/>
                        </a:cubicBezTo>
                        <a:lnTo>
                          <a:pt x="58260" y="54054"/>
                        </a:lnTo>
                        <a:cubicBezTo>
                          <a:pt x="58260" y="54054"/>
                          <a:pt x="58832" y="54531"/>
                          <a:pt x="59403" y="54816"/>
                        </a:cubicBezTo>
                        <a:cubicBezTo>
                          <a:pt x="59784" y="55102"/>
                          <a:pt x="60546" y="55293"/>
                          <a:pt x="60927" y="55293"/>
                        </a:cubicBezTo>
                        <a:cubicBezTo>
                          <a:pt x="60832" y="55197"/>
                          <a:pt x="60642" y="55007"/>
                          <a:pt x="60546" y="54816"/>
                        </a:cubicBezTo>
                        <a:lnTo>
                          <a:pt x="60451" y="54721"/>
                        </a:lnTo>
                        <a:cubicBezTo>
                          <a:pt x="60070" y="54245"/>
                          <a:pt x="60165" y="53959"/>
                          <a:pt x="60260" y="53769"/>
                        </a:cubicBezTo>
                        <a:cubicBezTo>
                          <a:pt x="60260" y="53578"/>
                          <a:pt x="60356" y="53483"/>
                          <a:pt x="60260" y="53197"/>
                        </a:cubicBezTo>
                        <a:cubicBezTo>
                          <a:pt x="60260" y="52816"/>
                          <a:pt x="58927" y="52435"/>
                          <a:pt x="58260" y="52435"/>
                        </a:cubicBezTo>
                        <a:close/>
                        <a:moveTo>
                          <a:pt x="45306" y="52340"/>
                        </a:moveTo>
                        <a:cubicBezTo>
                          <a:pt x="45211" y="52340"/>
                          <a:pt x="45116" y="52340"/>
                          <a:pt x="45116" y="52340"/>
                        </a:cubicBezTo>
                        <a:cubicBezTo>
                          <a:pt x="44735" y="52245"/>
                          <a:pt x="44449" y="51768"/>
                          <a:pt x="44354" y="51673"/>
                        </a:cubicBezTo>
                        <a:lnTo>
                          <a:pt x="44259" y="51578"/>
                        </a:lnTo>
                        <a:cubicBezTo>
                          <a:pt x="44163" y="51197"/>
                          <a:pt x="43973" y="50244"/>
                          <a:pt x="44163" y="49768"/>
                        </a:cubicBezTo>
                        <a:cubicBezTo>
                          <a:pt x="44354" y="49387"/>
                          <a:pt x="44925" y="49006"/>
                          <a:pt x="45402" y="49006"/>
                        </a:cubicBezTo>
                        <a:cubicBezTo>
                          <a:pt x="45687" y="49006"/>
                          <a:pt x="45878" y="49101"/>
                          <a:pt x="46068" y="49292"/>
                        </a:cubicBezTo>
                        <a:cubicBezTo>
                          <a:pt x="46164" y="49387"/>
                          <a:pt x="46164" y="49482"/>
                          <a:pt x="46259" y="49578"/>
                        </a:cubicBezTo>
                        <a:cubicBezTo>
                          <a:pt x="46449" y="49768"/>
                          <a:pt x="46544" y="49959"/>
                          <a:pt x="46640" y="50054"/>
                        </a:cubicBezTo>
                        <a:cubicBezTo>
                          <a:pt x="46926" y="50054"/>
                          <a:pt x="47211" y="50340"/>
                          <a:pt x="47307" y="50721"/>
                        </a:cubicBezTo>
                        <a:cubicBezTo>
                          <a:pt x="47402" y="51102"/>
                          <a:pt x="47402" y="51387"/>
                          <a:pt x="47211" y="51673"/>
                        </a:cubicBezTo>
                        <a:cubicBezTo>
                          <a:pt x="46926" y="51959"/>
                          <a:pt x="45878" y="52340"/>
                          <a:pt x="45306" y="52340"/>
                        </a:cubicBezTo>
                        <a:close/>
                        <a:moveTo>
                          <a:pt x="44830" y="51292"/>
                        </a:moveTo>
                        <a:cubicBezTo>
                          <a:pt x="44925" y="51483"/>
                          <a:pt x="45116" y="51673"/>
                          <a:pt x="45306" y="51673"/>
                        </a:cubicBezTo>
                        <a:cubicBezTo>
                          <a:pt x="45306" y="51673"/>
                          <a:pt x="45306" y="51673"/>
                          <a:pt x="45306" y="51673"/>
                        </a:cubicBezTo>
                        <a:cubicBezTo>
                          <a:pt x="45592" y="51673"/>
                          <a:pt x="46544" y="51292"/>
                          <a:pt x="46640" y="51102"/>
                        </a:cubicBezTo>
                        <a:cubicBezTo>
                          <a:pt x="46640" y="51102"/>
                          <a:pt x="46640" y="51006"/>
                          <a:pt x="46640" y="50911"/>
                        </a:cubicBezTo>
                        <a:cubicBezTo>
                          <a:pt x="46544" y="50721"/>
                          <a:pt x="46449" y="50625"/>
                          <a:pt x="46449" y="50625"/>
                        </a:cubicBezTo>
                        <a:cubicBezTo>
                          <a:pt x="46068" y="50530"/>
                          <a:pt x="45878" y="50244"/>
                          <a:pt x="45592" y="49863"/>
                        </a:cubicBezTo>
                        <a:cubicBezTo>
                          <a:pt x="45497" y="49768"/>
                          <a:pt x="45497" y="49673"/>
                          <a:pt x="45402" y="49578"/>
                        </a:cubicBezTo>
                        <a:cubicBezTo>
                          <a:pt x="45402" y="49578"/>
                          <a:pt x="45306" y="49578"/>
                          <a:pt x="45211" y="49578"/>
                        </a:cubicBezTo>
                        <a:cubicBezTo>
                          <a:pt x="44925" y="49673"/>
                          <a:pt x="44735" y="49863"/>
                          <a:pt x="44640" y="49959"/>
                        </a:cubicBezTo>
                        <a:cubicBezTo>
                          <a:pt x="44640" y="50244"/>
                          <a:pt x="44735" y="50816"/>
                          <a:pt x="44830" y="51292"/>
                        </a:cubicBezTo>
                        <a:close/>
                        <a:moveTo>
                          <a:pt x="63975" y="52245"/>
                        </a:moveTo>
                        <a:cubicBezTo>
                          <a:pt x="63690" y="52245"/>
                          <a:pt x="63499" y="52149"/>
                          <a:pt x="63309" y="51959"/>
                        </a:cubicBezTo>
                        <a:cubicBezTo>
                          <a:pt x="62927" y="51578"/>
                          <a:pt x="62546" y="50911"/>
                          <a:pt x="62546" y="50340"/>
                        </a:cubicBezTo>
                        <a:cubicBezTo>
                          <a:pt x="62546" y="50149"/>
                          <a:pt x="62546" y="49959"/>
                          <a:pt x="62642" y="49768"/>
                        </a:cubicBezTo>
                        <a:cubicBezTo>
                          <a:pt x="62642" y="49482"/>
                          <a:pt x="62737" y="49292"/>
                          <a:pt x="62642" y="49101"/>
                        </a:cubicBezTo>
                        <a:cubicBezTo>
                          <a:pt x="62546" y="48911"/>
                          <a:pt x="62261" y="48720"/>
                          <a:pt x="62166" y="48625"/>
                        </a:cubicBezTo>
                        <a:cubicBezTo>
                          <a:pt x="61880" y="48625"/>
                          <a:pt x="61213" y="48530"/>
                          <a:pt x="60832" y="48244"/>
                        </a:cubicBezTo>
                        <a:cubicBezTo>
                          <a:pt x="60260" y="47768"/>
                          <a:pt x="60165" y="47292"/>
                          <a:pt x="60546" y="46815"/>
                        </a:cubicBezTo>
                        <a:lnTo>
                          <a:pt x="60642" y="46720"/>
                        </a:lnTo>
                        <a:cubicBezTo>
                          <a:pt x="60927" y="46339"/>
                          <a:pt x="61308" y="45768"/>
                          <a:pt x="62356" y="46053"/>
                        </a:cubicBezTo>
                        <a:cubicBezTo>
                          <a:pt x="63118" y="46339"/>
                          <a:pt x="63118" y="46339"/>
                          <a:pt x="63404" y="46149"/>
                        </a:cubicBezTo>
                        <a:cubicBezTo>
                          <a:pt x="63690" y="46053"/>
                          <a:pt x="64070" y="45958"/>
                          <a:pt x="64356" y="46053"/>
                        </a:cubicBezTo>
                        <a:cubicBezTo>
                          <a:pt x="64547" y="46149"/>
                          <a:pt x="64833" y="46339"/>
                          <a:pt x="65023" y="46815"/>
                        </a:cubicBezTo>
                        <a:cubicBezTo>
                          <a:pt x="65309" y="47577"/>
                          <a:pt x="65404" y="49006"/>
                          <a:pt x="64928" y="49578"/>
                        </a:cubicBezTo>
                        <a:cubicBezTo>
                          <a:pt x="64833" y="49673"/>
                          <a:pt x="64737" y="49768"/>
                          <a:pt x="64642" y="49863"/>
                        </a:cubicBezTo>
                        <a:cubicBezTo>
                          <a:pt x="64356" y="50149"/>
                          <a:pt x="64356" y="50149"/>
                          <a:pt x="64356" y="50244"/>
                        </a:cubicBezTo>
                        <a:cubicBezTo>
                          <a:pt x="64356" y="50340"/>
                          <a:pt x="64452" y="50340"/>
                          <a:pt x="64547" y="50435"/>
                        </a:cubicBezTo>
                        <a:cubicBezTo>
                          <a:pt x="64737" y="50530"/>
                          <a:pt x="65023" y="50721"/>
                          <a:pt x="65023" y="51197"/>
                        </a:cubicBezTo>
                        <a:cubicBezTo>
                          <a:pt x="65023" y="51578"/>
                          <a:pt x="64833" y="51864"/>
                          <a:pt x="64452" y="51959"/>
                        </a:cubicBezTo>
                        <a:cubicBezTo>
                          <a:pt x="64166" y="52245"/>
                          <a:pt x="64070" y="52245"/>
                          <a:pt x="63975" y="52245"/>
                        </a:cubicBezTo>
                        <a:close/>
                        <a:moveTo>
                          <a:pt x="61689" y="46815"/>
                        </a:moveTo>
                        <a:cubicBezTo>
                          <a:pt x="61403" y="46815"/>
                          <a:pt x="61213" y="47006"/>
                          <a:pt x="61023" y="47292"/>
                        </a:cubicBezTo>
                        <a:lnTo>
                          <a:pt x="60927" y="47387"/>
                        </a:lnTo>
                        <a:cubicBezTo>
                          <a:pt x="60832" y="47482"/>
                          <a:pt x="60737" y="47577"/>
                          <a:pt x="61118" y="47863"/>
                        </a:cubicBezTo>
                        <a:cubicBezTo>
                          <a:pt x="61308" y="47958"/>
                          <a:pt x="61785" y="48054"/>
                          <a:pt x="62166" y="48054"/>
                        </a:cubicBezTo>
                        <a:lnTo>
                          <a:pt x="62261" y="48054"/>
                        </a:lnTo>
                        <a:cubicBezTo>
                          <a:pt x="62356" y="48054"/>
                          <a:pt x="62832" y="48339"/>
                          <a:pt x="63118" y="48816"/>
                        </a:cubicBezTo>
                        <a:cubicBezTo>
                          <a:pt x="63309" y="49197"/>
                          <a:pt x="63213" y="49578"/>
                          <a:pt x="63213" y="49863"/>
                        </a:cubicBezTo>
                        <a:cubicBezTo>
                          <a:pt x="63213" y="50054"/>
                          <a:pt x="63213" y="50149"/>
                          <a:pt x="63213" y="50340"/>
                        </a:cubicBezTo>
                        <a:cubicBezTo>
                          <a:pt x="63213" y="50625"/>
                          <a:pt x="63404" y="51102"/>
                          <a:pt x="63785" y="51483"/>
                        </a:cubicBezTo>
                        <a:cubicBezTo>
                          <a:pt x="63785" y="51578"/>
                          <a:pt x="63975" y="51578"/>
                          <a:pt x="64070" y="51483"/>
                        </a:cubicBezTo>
                        <a:cubicBezTo>
                          <a:pt x="64166" y="51483"/>
                          <a:pt x="64166" y="51387"/>
                          <a:pt x="64166" y="51292"/>
                        </a:cubicBezTo>
                        <a:cubicBezTo>
                          <a:pt x="64166" y="51197"/>
                          <a:pt x="64166" y="51197"/>
                          <a:pt x="63975" y="51102"/>
                        </a:cubicBezTo>
                        <a:cubicBezTo>
                          <a:pt x="63785" y="51006"/>
                          <a:pt x="63594" y="50911"/>
                          <a:pt x="63594" y="50625"/>
                        </a:cubicBezTo>
                        <a:cubicBezTo>
                          <a:pt x="63499" y="50149"/>
                          <a:pt x="63785" y="49863"/>
                          <a:pt x="63975" y="49578"/>
                        </a:cubicBezTo>
                        <a:cubicBezTo>
                          <a:pt x="64070" y="49482"/>
                          <a:pt x="64166" y="49387"/>
                          <a:pt x="64261" y="49292"/>
                        </a:cubicBezTo>
                        <a:cubicBezTo>
                          <a:pt x="64547" y="49006"/>
                          <a:pt x="64547" y="47863"/>
                          <a:pt x="64261" y="47196"/>
                        </a:cubicBezTo>
                        <a:cubicBezTo>
                          <a:pt x="64166" y="47006"/>
                          <a:pt x="64070" y="46911"/>
                          <a:pt x="63975" y="46815"/>
                        </a:cubicBezTo>
                        <a:cubicBezTo>
                          <a:pt x="63785" y="46720"/>
                          <a:pt x="63594" y="46815"/>
                          <a:pt x="63594" y="46815"/>
                        </a:cubicBezTo>
                        <a:cubicBezTo>
                          <a:pt x="63118" y="47006"/>
                          <a:pt x="62927" y="47006"/>
                          <a:pt x="62070" y="46720"/>
                        </a:cubicBezTo>
                        <a:cubicBezTo>
                          <a:pt x="61880" y="46815"/>
                          <a:pt x="61785" y="46815"/>
                          <a:pt x="61689" y="46815"/>
                        </a:cubicBezTo>
                        <a:close/>
                        <a:moveTo>
                          <a:pt x="60070" y="51959"/>
                        </a:moveTo>
                        <a:lnTo>
                          <a:pt x="60070" y="51959"/>
                        </a:lnTo>
                        <a:cubicBezTo>
                          <a:pt x="59499" y="51959"/>
                          <a:pt x="58832" y="51673"/>
                          <a:pt x="58832" y="51102"/>
                        </a:cubicBezTo>
                        <a:cubicBezTo>
                          <a:pt x="58832" y="50530"/>
                          <a:pt x="59403" y="49768"/>
                          <a:pt x="60070" y="49768"/>
                        </a:cubicBezTo>
                        <a:cubicBezTo>
                          <a:pt x="61785" y="49768"/>
                          <a:pt x="61785" y="50244"/>
                          <a:pt x="61785" y="50435"/>
                        </a:cubicBezTo>
                        <a:cubicBezTo>
                          <a:pt x="61785" y="50911"/>
                          <a:pt x="61594" y="51197"/>
                          <a:pt x="61118" y="51578"/>
                        </a:cubicBezTo>
                        <a:cubicBezTo>
                          <a:pt x="60642" y="51864"/>
                          <a:pt x="60070" y="51959"/>
                          <a:pt x="60070" y="51959"/>
                        </a:cubicBezTo>
                        <a:lnTo>
                          <a:pt x="60070" y="51959"/>
                        </a:lnTo>
                        <a:close/>
                        <a:moveTo>
                          <a:pt x="60070" y="50435"/>
                        </a:moveTo>
                        <a:cubicBezTo>
                          <a:pt x="59784" y="50435"/>
                          <a:pt x="59499" y="50816"/>
                          <a:pt x="59499" y="51102"/>
                        </a:cubicBezTo>
                        <a:cubicBezTo>
                          <a:pt x="59499" y="51197"/>
                          <a:pt x="59784" y="51292"/>
                          <a:pt x="60070" y="51292"/>
                        </a:cubicBezTo>
                        <a:cubicBezTo>
                          <a:pt x="60165" y="51292"/>
                          <a:pt x="60546" y="51197"/>
                          <a:pt x="60737" y="51006"/>
                        </a:cubicBezTo>
                        <a:cubicBezTo>
                          <a:pt x="61023" y="50816"/>
                          <a:pt x="61023" y="50721"/>
                          <a:pt x="61118" y="50530"/>
                        </a:cubicBezTo>
                        <a:cubicBezTo>
                          <a:pt x="60927" y="50530"/>
                          <a:pt x="60451" y="50435"/>
                          <a:pt x="60070" y="50435"/>
                        </a:cubicBezTo>
                        <a:close/>
                        <a:moveTo>
                          <a:pt x="41401" y="49292"/>
                        </a:moveTo>
                        <a:cubicBezTo>
                          <a:pt x="41401" y="49292"/>
                          <a:pt x="41401" y="49292"/>
                          <a:pt x="41401" y="49292"/>
                        </a:cubicBezTo>
                        <a:cubicBezTo>
                          <a:pt x="40829" y="49197"/>
                          <a:pt x="40068" y="48816"/>
                          <a:pt x="39782" y="48339"/>
                        </a:cubicBezTo>
                        <a:cubicBezTo>
                          <a:pt x="39496" y="47863"/>
                          <a:pt x="39496" y="47673"/>
                          <a:pt x="39591" y="47292"/>
                        </a:cubicBezTo>
                        <a:lnTo>
                          <a:pt x="39591" y="47196"/>
                        </a:lnTo>
                        <a:cubicBezTo>
                          <a:pt x="39686" y="47006"/>
                          <a:pt x="39782" y="46815"/>
                          <a:pt x="39782" y="46720"/>
                        </a:cubicBezTo>
                        <a:cubicBezTo>
                          <a:pt x="39782" y="46625"/>
                          <a:pt x="39591" y="46339"/>
                          <a:pt x="39401" y="46053"/>
                        </a:cubicBezTo>
                        <a:cubicBezTo>
                          <a:pt x="39020" y="45672"/>
                          <a:pt x="39210" y="45291"/>
                          <a:pt x="39306" y="44910"/>
                        </a:cubicBezTo>
                        <a:cubicBezTo>
                          <a:pt x="39306" y="44815"/>
                          <a:pt x="39401" y="44625"/>
                          <a:pt x="39401" y="44529"/>
                        </a:cubicBezTo>
                        <a:cubicBezTo>
                          <a:pt x="39496" y="43863"/>
                          <a:pt x="40068" y="43101"/>
                          <a:pt x="40639" y="43101"/>
                        </a:cubicBezTo>
                        <a:cubicBezTo>
                          <a:pt x="41115" y="43101"/>
                          <a:pt x="42544" y="43863"/>
                          <a:pt x="42925" y="44529"/>
                        </a:cubicBezTo>
                        <a:cubicBezTo>
                          <a:pt x="43496" y="45768"/>
                          <a:pt x="43782" y="46625"/>
                          <a:pt x="43592" y="47196"/>
                        </a:cubicBezTo>
                        <a:cubicBezTo>
                          <a:pt x="43401" y="47863"/>
                          <a:pt x="42068" y="49292"/>
                          <a:pt x="41401" y="49292"/>
                        </a:cubicBezTo>
                        <a:close/>
                        <a:moveTo>
                          <a:pt x="40258" y="47577"/>
                        </a:moveTo>
                        <a:cubicBezTo>
                          <a:pt x="40163" y="47768"/>
                          <a:pt x="40258" y="47768"/>
                          <a:pt x="40353" y="48054"/>
                        </a:cubicBezTo>
                        <a:cubicBezTo>
                          <a:pt x="40544" y="48339"/>
                          <a:pt x="41115" y="48625"/>
                          <a:pt x="41496" y="48720"/>
                        </a:cubicBezTo>
                        <a:cubicBezTo>
                          <a:pt x="41782" y="48720"/>
                          <a:pt x="42830" y="47673"/>
                          <a:pt x="43020" y="47101"/>
                        </a:cubicBezTo>
                        <a:cubicBezTo>
                          <a:pt x="43116" y="46720"/>
                          <a:pt x="42925" y="45958"/>
                          <a:pt x="42449" y="45006"/>
                        </a:cubicBezTo>
                        <a:cubicBezTo>
                          <a:pt x="42258" y="44529"/>
                          <a:pt x="41020" y="43958"/>
                          <a:pt x="40734" y="43863"/>
                        </a:cubicBezTo>
                        <a:lnTo>
                          <a:pt x="40734" y="43863"/>
                        </a:lnTo>
                        <a:cubicBezTo>
                          <a:pt x="40639" y="43863"/>
                          <a:pt x="40258" y="44244"/>
                          <a:pt x="40163" y="44720"/>
                        </a:cubicBezTo>
                        <a:cubicBezTo>
                          <a:pt x="40163" y="44910"/>
                          <a:pt x="40068" y="45006"/>
                          <a:pt x="40068" y="45196"/>
                        </a:cubicBezTo>
                        <a:cubicBezTo>
                          <a:pt x="39972" y="45482"/>
                          <a:pt x="39972" y="45577"/>
                          <a:pt x="40068" y="45768"/>
                        </a:cubicBezTo>
                        <a:cubicBezTo>
                          <a:pt x="40449" y="46244"/>
                          <a:pt x="40544" y="46720"/>
                          <a:pt x="40544" y="46720"/>
                        </a:cubicBezTo>
                        <a:lnTo>
                          <a:pt x="40544" y="46815"/>
                        </a:lnTo>
                        <a:lnTo>
                          <a:pt x="40544" y="46911"/>
                        </a:lnTo>
                        <a:cubicBezTo>
                          <a:pt x="40449" y="46815"/>
                          <a:pt x="40449" y="47196"/>
                          <a:pt x="40258" y="47577"/>
                        </a:cubicBezTo>
                        <a:close/>
                        <a:moveTo>
                          <a:pt x="58356" y="47577"/>
                        </a:moveTo>
                        <a:cubicBezTo>
                          <a:pt x="57975" y="47577"/>
                          <a:pt x="57498" y="47482"/>
                          <a:pt x="57117" y="47101"/>
                        </a:cubicBezTo>
                        <a:cubicBezTo>
                          <a:pt x="56546" y="46625"/>
                          <a:pt x="54260" y="45863"/>
                          <a:pt x="53498" y="46053"/>
                        </a:cubicBezTo>
                        <a:cubicBezTo>
                          <a:pt x="52260" y="46339"/>
                          <a:pt x="51498" y="46530"/>
                          <a:pt x="51117" y="46244"/>
                        </a:cubicBezTo>
                        <a:cubicBezTo>
                          <a:pt x="51021" y="46149"/>
                          <a:pt x="51021" y="46149"/>
                          <a:pt x="50926" y="46053"/>
                        </a:cubicBezTo>
                        <a:cubicBezTo>
                          <a:pt x="50735" y="45863"/>
                          <a:pt x="50545" y="45768"/>
                          <a:pt x="49878" y="45768"/>
                        </a:cubicBezTo>
                        <a:cubicBezTo>
                          <a:pt x="49211" y="45768"/>
                          <a:pt x="49116" y="45958"/>
                          <a:pt x="48926" y="46149"/>
                        </a:cubicBezTo>
                        <a:cubicBezTo>
                          <a:pt x="48926" y="46244"/>
                          <a:pt x="48831" y="46244"/>
                          <a:pt x="48735" y="46339"/>
                        </a:cubicBezTo>
                        <a:cubicBezTo>
                          <a:pt x="48545" y="46530"/>
                          <a:pt x="48259" y="46815"/>
                          <a:pt x="47878" y="46815"/>
                        </a:cubicBezTo>
                        <a:cubicBezTo>
                          <a:pt x="47497" y="46815"/>
                          <a:pt x="47116" y="46530"/>
                          <a:pt x="46640" y="45863"/>
                        </a:cubicBezTo>
                        <a:cubicBezTo>
                          <a:pt x="46259" y="45387"/>
                          <a:pt x="45973" y="45006"/>
                          <a:pt x="45687" y="44815"/>
                        </a:cubicBezTo>
                        <a:cubicBezTo>
                          <a:pt x="45211" y="44434"/>
                          <a:pt x="44830" y="44053"/>
                          <a:pt x="44925" y="43482"/>
                        </a:cubicBezTo>
                        <a:cubicBezTo>
                          <a:pt x="45020" y="42815"/>
                          <a:pt x="44925" y="42148"/>
                          <a:pt x="44544" y="41386"/>
                        </a:cubicBezTo>
                        <a:cubicBezTo>
                          <a:pt x="44163" y="40624"/>
                          <a:pt x="43306" y="40148"/>
                          <a:pt x="43211" y="40148"/>
                        </a:cubicBezTo>
                        <a:cubicBezTo>
                          <a:pt x="43116" y="40053"/>
                          <a:pt x="42449" y="39767"/>
                          <a:pt x="42353" y="39291"/>
                        </a:cubicBezTo>
                        <a:cubicBezTo>
                          <a:pt x="42258" y="39100"/>
                          <a:pt x="42258" y="38910"/>
                          <a:pt x="42353" y="38814"/>
                        </a:cubicBezTo>
                        <a:cubicBezTo>
                          <a:pt x="42544" y="38433"/>
                          <a:pt x="42735" y="38052"/>
                          <a:pt x="43116" y="37957"/>
                        </a:cubicBezTo>
                        <a:cubicBezTo>
                          <a:pt x="43306" y="37862"/>
                          <a:pt x="43592" y="37957"/>
                          <a:pt x="43877" y="38052"/>
                        </a:cubicBezTo>
                        <a:cubicBezTo>
                          <a:pt x="44068" y="38148"/>
                          <a:pt x="44259" y="38243"/>
                          <a:pt x="44354" y="38338"/>
                        </a:cubicBezTo>
                        <a:cubicBezTo>
                          <a:pt x="44544" y="38529"/>
                          <a:pt x="44830" y="38624"/>
                          <a:pt x="45592" y="38910"/>
                        </a:cubicBezTo>
                        <a:cubicBezTo>
                          <a:pt x="46830" y="39386"/>
                          <a:pt x="47497" y="39100"/>
                          <a:pt x="47783" y="38910"/>
                        </a:cubicBezTo>
                        <a:cubicBezTo>
                          <a:pt x="48354" y="38529"/>
                          <a:pt x="49402" y="37862"/>
                          <a:pt x="50164" y="38433"/>
                        </a:cubicBezTo>
                        <a:cubicBezTo>
                          <a:pt x="50450" y="38624"/>
                          <a:pt x="50735" y="38910"/>
                          <a:pt x="51117" y="39100"/>
                        </a:cubicBezTo>
                        <a:cubicBezTo>
                          <a:pt x="51498" y="39386"/>
                          <a:pt x="51878" y="39672"/>
                          <a:pt x="52164" y="39862"/>
                        </a:cubicBezTo>
                        <a:cubicBezTo>
                          <a:pt x="52355" y="39957"/>
                          <a:pt x="52450" y="40053"/>
                          <a:pt x="52641" y="40148"/>
                        </a:cubicBezTo>
                        <a:cubicBezTo>
                          <a:pt x="52926" y="40338"/>
                          <a:pt x="53117" y="40434"/>
                          <a:pt x="53498" y="40338"/>
                        </a:cubicBezTo>
                        <a:lnTo>
                          <a:pt x="53784" y="40243"/>
                        </a:lnTo>
                        <a:cubicBezTo>
                          <a:pt x="54450" y="40053"/>
                          <a:pt x="54927" y="39957"/>
                          <a:pt x="55784" y="40434"/>
                        </a:cubicBezTo>
                        <a:cubicBezTo>
                          <a:pt x="56165" y="40624"/>
                          <a:pt x="56641" y="40815"/>
                          <a:pt x="57022" y="41005"/>
                        </a:cubicBezTo>
                        <a:cubicBezTo>
                          <a:pt x="57498" y="41196"/>
                          <a:pt x="57879" y="41386"/>
                          <a:pt x="58356" y="41577"/>
                        </a:cubicBezTo>
                        <a:lnTo>
                          <a:pt x="58546" y="41672"/>
                        </a:lnTo>
                        <a:cubicBezTo>
                          <a:pt x="59308" y="42148"/>
                          <a:pt x="60356" y="42815"/>
                          <a:pt x="60356" y="43672"/>
                        </a:cubicBezTo>
                        <a:cubicBezTo>
                          <a:pt x="60356" y="44148"/>
                          <a:pt x="60165" y="44434"/>
                          <a:pt x="59975" y="44720"/>
                        </a:cubicBezTo>
                        <a:cubicBezTo>
                          <a:pt x="59784" y="45006"/>
                          <a:pt x="59689" y="45196"/>
                          <a:pt x="59784" y="45387"/>
                        </a:cubicBezTo>
                        <a:cubicBezTo>
                          <a:pt x="59784" y="45577"/>
                          <a:pt x="59879" y="45672"/>
                          <a:pt x="59879" y="45863"/>
                        </a:cubicBezTo>
                        <a:cubicBezTo>
                          <a:pt x="59975" y="46244"/>
                          <a:pt x="60165" y="46530"/>
                          <a:pt x="59975" y="46911"/>
                        </a:cubicBezTo>
                        <a:cubicBezTo>
                          <a:pt x="59879" y="47101"/>
                          <a:pt x="59689" y="47196"/>
                          <a:pt x="59403" y="47196"/>
                        </a:cubicBezTo>
                        <a:lnTo>
                          <a:pt x="59118" y="47196"/>
                        </a:lnTo>
                        <a:cubicBezTo>
                          <a:pt x="59022" y="47577"/>
                          <a:pt x="58736" y="47577"/>
                          <a:pt x="58356" y="47577"/>
                        </a:cubicBezTo>
                        <a:close/>
                        <a:moveTo>
                          <a:pt x="53879" y="45482"/>
                        </a:moveTo>
                        <a:cubicBezTo>
                          <a:pt x="55022" y="45482"/>
                          <a:pt x="57022" y="46149"/>
                          <a:pt x="57593" y="46720"/>
                        </a:cubicBezTo>
                        <a:cubicBezTo>
                          <a:pt x="58070" y="47101"/>
                          <a:pt x="58546" y="47006"/>
                          <a:pt x="59213" y="46911"/>
                        </a:cubicBezTo>
                        <a:lnTo>
                          <a:pt x="59499" y="46911"/>
                        </a:lnTo>
                        <a:cubicBezTo>
                          <a:pt x="59594" y="46911"/>
                          <a:pt x="59594" y="46911"/>
                          <a:pt x="59594" y="46911"/>
                        </a:cubicBezTo>
                        <a:cubicBezTo>
                          <a:pt x="59594" y="46815"/>
                          <a:pt x="59499" y="46625"/>
                          <a:pt x="59499" y="46434"/>
                        </a:cubicBezTo>
                        <a:cubicBezTo>
                          <a:pt x="59403" y="46244"/>
                          <a:pt x="59403" y="46053"/>
                          <a:pt x="59308" y="45863"/>
                        </a:cubicBezTo>
                        <a:cubicBezTo>
                          <a:pt x="59213" y="45387"/>
                          <a:pt x="59403" y="45101"/>
                          <a:pt x="59594" y="44720"/>
                        </a:cubicBezTo>
                        <a:cubicBezTo>
                          <a:pt x="59689" y="44434"/>
                          <a:pt x="59879" y="44244"/>
                          <a:pt x="59879" y="43958"/>
                        </a:cubicBezTo>
                        <a:cubicBezTo>
                          <a:pt x="59879" y="43482"/>
                          <a:pt x="59022" y="42910"/>
                          <a:pt x="58451" y="42529"/>
                        </a:cubicBezTo>
                        <a:lnTo>
                          <a:pt x="58260" y="42434"/>
                        </a:lnTo>
                        <a:cubicBezTo>
                          <a:pt x="57879" y="42243"/>
                          <a:pt x="57498" y="42053"/>
                          <a:pt x="57117" y="41862"/>
                        </a:cubicBezTo>
                        <a:cubicBezTo>
                          <a:pt x="56641" y="41672"/>
                          <a:pt x="56260" y="41481"/>
                          <a:pt x="55784" y="41291"/>
                        </a:cubicBezTo>
                        <a:cubicBezTo>
                          <a:pt x="55117" y="40910"/>
                          <a:pt x="54831" y="41005"/>
                          <a:pt x="54260" y="41100"/>
                        </a:cubicBezTo>
                        <a:lnTo>
                          <a:pt x="53974" y="41196"/>
                        </a:lnTo>
                        <a:cubicBezTo>
                          <a:pt x="53307" y="41386"/>
                          <a:pt x="52926" y="41100"/>
                          <a:pt x="52545" y="40815"/>
                        </a:cubicBezTo>
                        <a:cubicBezTo>
                          <a:pt x="52450" y="40719"/>
                          <a:pt x="52355" y="40624"/>
                          <a:pt x="52164" y="40529"/>
                        </a:cubicBezTo>
                        <a:cubicBezTo>
                          <a:pt x="51783" y="40338"/>
                          <a:pt x="51402" y="39957"/>
                          <a:pt x="51021" y="39672"/>
                        </a:cubicBezTo>
                        <a:cubicBezTo>
                          <a:pt x="50735" y="39481"/>
                          <a:pt x="50450" y="39195"/>
                          <a:pt x="50164" y="39005"/>
                        </a:cubicBezTo>
                        <a:cubicBezTo>
                          <a:pt x="49688" y="38719"/>
                          <a:pt x="48926" y="39195"/>
                          <a:pt x="48545" y="39481"/>
                        </a:cubicBezTo>
                        <a:cubicBezTo>
                          <a:pt x="47783" y="39957"/>
                          <a:pt x="46926" y="40053"/>
                          <a:pt x="45687" y="39576"/>
                        </a:cubicBezTo>
                        <a:cubicBezTo>
                          <a:pt x="44830" y="39291"/>
                          <a:pt x="44544" y="39100"/>
                          <a:pt x="44259" y="38910"/>
                        </a:cubicBezTo>
                        <a:cubicBezTo>
                          <a:pt x="44163" y="38814"/>
                          <a:pt x="44068" y="38719"/>
                          <a:pt x="43877" y="38624"/>
                        </a:cubicBezTo>
                        <a:cubicBezTo>
                          <a:pt x="43782" y="38624"/>
                          <a:pt x="43687" y="38529"/>
                          <a:pt x="43592" y="38529"/>
                        </a:cubicBezTo>
                        <a:cubicBezTo>
                          <a:pt x="43496" y="38529"/>
                          <a:pt x="43306" y="38814"/>
                          <a:pt x="43211" y="39005"/>
                        </a:cubicBezTo>
                        <a:cubicBezTo>
                          <a:pt x="43211" y="39100"/>
                          <a:pt x="43496" y="39386"/>
                          <a:pt x="43782" y="39481"/>
                        </a:cubicBezTo>
                        <a:lnTo>
                          <a:pt x="43782" y="39481"/>
                        </a:lnTo>
                        <a:cubicBezTo>
                          <a:pt x="43782" y="39481"/>
                          <a:pt x="44925" y="40053"/>
                          <a:pt x="45402" y="41005"/>
                        </a:cubicBezTo>
                        <a:cubicBezTo>
                          <a:pt x="45878" y="41862"/>
                          <a:pt x="45973" y="42720"/>
                          <a:pt x="45878" y="43577"/>
                        </a:cubicBezTo>
                        <a:cubicBezTo>
                          <a:pt x="45878" y="43767"/>
                          <a:pt x="45973" y="43958"/>
                          <a:pt x="46449" y="44339"/>
                        </a:cubicBezTo>
                        <a:cubicBezTo>
                          <a:pt x="46735" y="44625"/>
                          <a:pt x="47116" y="45006"/>
                          <a:pt x="47497" y="45482"/>
                        </a:cubicBezTo>
                        <a:cubicBezTo>
                          <a:pt x="47878" y="46053"/>
                          <a:pt x="48164" y="46149"/>
                          <a:pt x="48259" y="46149"/>
                        </a:cubicBezTo>
                        <a:cubicBezTo>
                          <a:pt x="48354" y="46149"/>
                          <a:pt x="48450" y="46053"/>
                          <a:pt x="48640" y="45958"/>
                        </a:cubicBezTo>
                        <a:cubicBezTo>
                          <a:pt x="48735" y="45863"/>
                          <a:pt x="48735" y="45863"/>
                          <a:pt x="48735" y="45768"/>
                        </a:cubicBezTo>
                        <a:cubicBezTo>
                          <a:pt x="48926" y="45482"/>
                          <a:pt x="49211" y="45196"/>
                          <a:pt x="50164" y="45101"/>
                        </a:cubicBezTo>
                        <a:cubicBezTo>
                          <a:pt x="51021" y="45101"/>
                          <a:pt x="51402" y="45291"/>
                          <a:pt x="51688" y="45577"/>
                        </a:cubicBezTo>
                        <a:cubicBezTo>
                          <a:pt x="51783" y="45577"/>
                          <a:pt x="51783" y="45672"/>
                          <a:pt x="51878" y="45672"/>
                        </a:cubicBezTo>
                        <a:cubicBezTo>
                          <a:pt x="51974" y="45768"/>
                          <a:pt x="52355" y="45768"/>
                          <a:pt x="53688" y="45387"/>
                        </a:cubicBezTo>
                        <a:cubicBezTo>
                          <a:pt x="53498" y="45482"/>
                          <a:pt x="53688" y="45482"/>
                          <a:pt x="53879" y="45482"/>
                        </a:cubicBezTo>
                        <a:close/>
                        <a:moveTo>
                          <a:pt x="62927" y="45577"/>
                        </a:moveTo>
                        <a:cubicBezTo>
                          <a:pt x="62737" y="45577"/>
                          <a:pt x="62546" y="45577"/>
                          <a:pt x="62451" y="45482"/>
                        </a:cubicBezTo>
                        <a:lnTo>
                          <a:pt x="62451" y="45482"/>
                        </a:lnTo>
                        <a:cubicBezTo>
                          <a:pt x="62261" y="45387"/>
                          <a:pt x="61880" y="45196"/>
                          <a:pt x="61785" y="44815"/>
                        </a:cubicBezTo>
                        <a:cubicBezTo>
                          <a:pt x="61785" y="44625"/>
                          <a:pt x="61785" y="44339"/>
                          <a:pt x="61785" y="44148"/>
                        </a:cubicBezTo>
                        <a:cubicBezTo>
                          <a:pt x="61785" y="43958"/>
                          <a:pt x="61785" y="43767"/>
                          <a:pt x="61785" y="43577"/>
                        </a:cubicBezTo>
                        <a:cubicBezTo>
                          <a:pt x="61689" y="43005"/>
                          <a:pt x="61785" y="42815"/>
                          <a:pt x="62070" y="42624"/>
                        </a:cubicBezTo>
                        <a:cubicBezTo>
                          <a:pt x="62356" y="42339"/>
                          <a:pt x="62737" y="42339"/>
                          <a:pt x="63023" y="42529"/>
                        </a:cubicBezTo>
                        <a:lnTo>
                          <a:pt x="63118" y="42624"/>
                        </a:lnTo>
                        <a:cubicBezTo>
                          <a:pt x="63690" y="43005"/>
                          <a:pt x="63975" y="43291"/>
                          <a:pt x="63975" y="43672"/>
                        </a:cubicBezTo>
                        <a:cubicBezTo>
                          <a:pt x="63975" y="43767"/>
                          <a:pt x="63880" y="43958"/>
                          <a:pt x="63785" y="44053"/>
                        </a:cubicBezTo>
                        <a:cubicBezTo>
                          <a:pt x="63690" y="44053"/>
                          <a:pt x="63594" y="44148"/>
                          <a:pt x="63594" y="44244"/>
                        </a:cubicBezTo>
                        <a:cubicBezTo>
                          <a:pt x="63594" y="44244"/>
                          <a:pt x="63499" y="44339"/>
                          <a:pt x="63404" y="44339"/>
                        </a:cubicBezTo>
                        <a:cubicBezTo>
                          <a:pt x="63594" y="44625"/>
                          <a:pt x="63690" y="44910"/>
                          <a:pt x="63690" y="45101"/>
                        </a:cubicBezTo>
                        <a:cubicBezTo>
                          <a:pt x="63690" y="45387"/>
                          <a:pt x="63594" y="45482"/>
                          <a:pt x="63404" y="45672"/>
                        </a:cubicBezTo>
                        <a:cubicBezTo>
                          <a:pt x="63213" y="45577"/>
                          <a:pt x="63118" y="45577"/>
                          <a:pt x="62927" y="45577"/>
                        </a:cubicBezTo>
                        <a:close/>
                        <a:moveTo>
                          <a:pt x="62642" y="44910"/>
                        </a:moveTo>
                        <a:cubicBezTo>
                          <a:pt x="62737" y="44910"/>
                          <a:pt x="62927" y="44910"/>
                          <a:pt x="63023" y="44910"/>
                        </a:cubicBezTo>
                        <a:cubicBezTo>
                          <a:pt x="63023" y="44815"/>
                          <a:pt x="63023" y="44625"/>
                          <a:pt x="62832" y="44529"/>
                        </a:cubicBezTo>
                        <a:cubicBezTo>
                          <a:pt x="62642" y="44339"/>
                          <a:pt x="62642" y="44148"/>
                          <a:pt x="62642" y="44053"/>
                        </a:cubicBezTo>
                        <a:cubicBezTo>
                          <a:pt x="62642" y="43767"/>
                          <a:pt x="62927" y="43577"/>
                          <a:pt x="63213" y="43386"/>
                        </a:cubicBezTo>
                        <a:cubicBezTo>
                          <a:pt x="63213" y="43386"/>
                          <a:pt x="63213" y="43386"/>
                          <a:pt x="63213" y="43386"/>
                        </a:cubicBezTo>
                        <a:cubicBezTo>
                          <a:pt x="63118" y="43291"/>
                          <a:pt x="62927" y="43101"/>
                          <a:pt x="62737" y="43005"/>
                        </a:cubicBezTo>
                        <a:lnTo>
                          <a:pt x="62642" y="42910"/>
                        </a:lnTo>
                        <a:cubicBezTo>
                          <a:pt x="62642" y="42910"/>
                          <a:pt x="62546" y="42910"/>
                          <a:pt x="62451" y="43005"/>
                        </a:cubicBezTo>
                        <a:cubicBezTo>
                          <a:pt x="62356" y="43101"/>
                          <a:pt x="62356" y="43101"/>
                          <a:pt x="62356" y="43386"/>
                        </a:cubicBezTo>
                        <a:cubicBezTo>
                          <a:pt x="62356" y="43672"/>
                          <a:pt x="62356" y="43863"/>
                          <a:pt x="62356" y="44148"/>
                        </a:cubicBezTo>
                        <a:cubicBezTo>
                          <a:pt x="62356" y="44339"/>
                          <a:pt x="62356" y="44529"/>
                          <a:pt x="62356" y="44720"/>
                        </a:cubicBezTo>
                        <a:cubicBezTo>
                          <a:pt x="62451" y="44815"/>
                          <a:pt x="62546" y="44910"/>
                          <a:pt x="62642" y="44910"/>
                        </a:cubicBezTo>
                        <a:close/>
                        <a:moveTo>
                          <a:pt x="43020" y="44148"/>
                        </a:moveTo>
                        <a:lnTo>
                          <a:pt x="42925" y="43767"/>
                        </a:lnTo>
                        <a:lnTo>
                          <a:pt x="42925" y="43767"/>
                        </a:lnTo>
                        <a:cubicBezTo>
                          <a:pt x="42925" y="43767"/>
                          <a:pt x="42830" y="43577"/>
                          <a:pt x="42544" y="43482"/>
                        </a:cubicBezTo>
                        <a:cubicBezTo>
                          <a:pt x="41973" y="43196"/>
                          <a:pt x="41687" y="42815"/>
                          <a:pt x="41592" y="42720"/>
                        </a:cubicBezTo>
                        <a:lnTo>
                          <a:pt x="41496" y="42529"/>
                        </a:lnTo>
                        <a:lnTo>
                          <a:pt x="41877" y="41958"/>
                        </a:lnTo>
                        <a:cubicBezTo>
                          <a:pt x="42353" y="41577"/>
                          <a:pt x="43211" y="40910"/>
                          <a:pt x="43687" y="41100"/>
                        </a:cubicBezTo>
                        <a:cubicBezTo>
                          <a:pt x="43877" y="41196"/>
                          <a:pt x="43973" y="41291"/>
                          <a:pt x="44068" y="41481"/>
                        </a:cubicBezTo>
                        <a:cubicBezTo>
                          <a:pt x="44259" y="42053"/>
                          <a:pt x="44163" y="42815"/>
                          <a:pt x="44068" y="43291"/>
                        </a:cubicBezTo>
                        <a:cubicBezTo>
                          <a:pt x="43973" y="43767"/>
                          <a:pt x="43592" y="43958"/>
                          <a:pt x="43306" y="44053"/>
                        </a:cubicBezTo>
                        <a:lnTo>
                          <a:pt x="43020" y="44148"/>
                        </a:lnTo>
                        <a:close/>
                        <a:moveTo>
                          <a:pt x="42449" y="42529"/>
                        </a:moveTo>
                        <a:cubicBezTo>
                          <a:pt x="42544" y="42624"/>
                          <a:pt x="42735" y="42815"/>
                          <a:pt x="42925" y="42910"/>
                        </a:cubicBezTo>
                        <a:cubicBezTo>
                          <a:pt x="43211" y="43005"/>
                          <a:pt x="43306" y="43196"/>
                          <a:pt x="43496" y="43291"/>
                        </a:cubicBezTo>
                        <a:cubicBezTo>
                          <a:pt x="43496" y="43291"/>
                          <a:pt x="43592" y="43196"/>
                          <a:pt x="43592" y="43196"/>
                        </a:cubicBezTo>
                        <a:cubicBezTo>
                          <a:pt x="43687" y="42815"/>
                          <a:pt x="43687" y="42243"/>
                          <a:pt x="43592" y="41862"/>
                        </a:cubicBezTo>
                        <a:cubicBezTo>
                          <a:pt x="43306" y="41862"/>
                          <a:pt x="42830" y="42148"/>
                          <a:pt x="42449" y="42529"/>
                        </a:cubicBezTo>
                        <a:lnTo>
                          <a:pt x="42449" y="42529"/>
                        </a:lnTo>
                        <a:close/>
                        <a:moveTo>
                          <a:pt x="52164" y="39005"/>
                        </a:moveTo>
                        <a:cubicBezTo>
                          <a:pt x="51974" y="39005"/>
                          <a:pt x="51878" y="38910"/>
                          <a:pt x="51783" y="38814"/>
                        </a:cubicBezTo>
                        <a:cubicBezTo>
                          <a:pt x="51498" y="38529"/>
                          <a:pt x="51117" y="38148"/>
                          <a:pt x="51117" y="38052"/>
                        </a:cubicBezTo>
                        <a:lnTo>
                          <a:pt x="51117" y="37957"/>
                        </a:lnTo>
                        <a:cubicBezTo>
                          <a:pt x="51021" y="37862"/>
                          <a:pt x="50640" y="36814"/>
                          <a:pt x="51117" y="36052"/>
                        </a:cubicBezTo>
                        <a:cubicBezTo>
                          <a:pt x="51593" y="35385"/>
                          <a:pt x="53021" y="35290"/>
                          <a:pt x="53498" y="35385"/>
                        </a:cubicBezTo>
                        <a:cubicBezTo>
                          <a:pt x="53784" y="35481"/>
                          <a:pt x="53974" y="35671"/>
                          <a:pt x="54069" y="35957"/>
                        </a:cubicBezTo>
                        <a:cubicBezTo>
                          <a:pt x="54165" y="36243"/>
                          <a:pt x="53974" y="36624"/>
                          <a:pt x="53688" y="36909"/>
                        </a:cubicBezTo>
                        <a:lnTo>
                          <a:pt x="53498" y="37100"/>
                        </a:lnTo>
                        <a:cubicBezTo>
                          <a:pt x="53212" y="37386"/>
                          <a:pt x="53021" y="37481"/>
                          <a:pt x="53021" y="37862"/>
                        </a:cubicBezTo>
                        <a:cubicBezTo>
                          <a:pt x="53021" y="38338"/>
                          <a:pt x="52831" y="38719"/>
                          <a:pt x="52450" y="38814"/>
                        </a:cubicBezTo>
                        <a:cubicBezTo>
                          <a:pt x="52355" y="39005"/>
                          <a:pt x="52260" y="39005"/>
                          <a:pt x="52164" y="39005"/>
                        </a:cubicBezTo>
                        <a:close/>
                        <a:moveTo>
                          <a:pt x="51593" y="37767"/>
                        </a:moveTo>
                        <a:cubicBezTo>
                          <a:pt x="51688" y="37862"/>
                          <a:pt x="51974" y="38148"/>
                          <a:pt x="52164" y="38338"/>
                        </a:cubicBezTo>
                        <a:cubicBezTo>
                          <a:pt x="52164" y="38338"/>
                          <a:pt x="52260" y="38243"/>
                          <a:pt x="52260" y="37957"/>
                        </a:cubicBezTo>
                        <a:cubicBezTo>
                          <a:pt x="52355" y="37290"/>
                          <a:pt x="52641" y="37005"/>
                          <a:pt x="53021" y="36719"/>
                        </a:cubicBezTo>
                        <a:lnTo>
                          <a:pt x="53212" y="36528"/>
                        </a:lnTo>
                        <a:cubicBezTo>
                          <a:pt x="53402" y="36433"/>
                          <a:pt x="53402" y="36243"/>
                          <a:pt x="53402" y="36243"/>
                        </a:cubicBezTo>
                        <a:cubicBezTo>
                          <a:pt x="53402" y="36147"/>
                          <a:pt x="53307" y="36147"/>
                          <a:pt x="53307" y="36147"/>
                        </a:cubicBezTo>
                        <a:cubicBezTo>
                          <a:pt x="53021" y="36052"/>
                          <a:pt x="51878" y="36147"/>
                          <a:pt x="51593" y="36528"/>
                        </a:cubicBezTo>
                        <a:cubicBezTo>
                          <a:pt x="51402" y="36909"/>
                          <a:pt x="51498" y="37481"/>
                          <a:pt x="51593" y="37767"/>
                        </a:cubicBezTo>
                        <a:close/>
                        <a:moveTo>
                          <a:pt x="77120" y="35576"/>
                        </a:moveTo>
                        <a:cubicBezTo>
                          <a:pt x="77025" y="35576"/>
                          <a:pt x="76929" y="35576"/>
                          <a:pt x="76834" y="35481"/>
                        </a:cubicBezTo>
                        <a:cubicBezTo>
                          <a:pt x="76644" y="35385"/>
                          <a:pt x="76548" y="35195"/>
                          <a:pt x="76453" y="35100"/>
                        </a:cubicBezTo>
                        <a:cubicBezTo>
                          <a:pt x="76262" y="34909"/>
                          <a:pt x="76167" y="34623"/>
                          <a:pt x="76262" y="34338"/>
                        </a:cubicBezTo>
                        <a:cubicBezTo>
                          <a:pt x="76358" y="34147"/>
                          <a:pt x="76453" y="34052"/>
                          <a:pt x="76644" y="33957"/>
                        </a:cubicBezTo>
                        <a:cubicBezTo>
                          <a:pt x="76929" y="33861"/>
                          <a:pt x="77215" y="33957"/>
                          <a:pt x="77406" y="34052"/>
                        </a:cubicBezTo>
                        <a:cubicBezTo>
                          <a:pt x="78168" y="34433"/>
                          <a:pt x="78072" y="34719"/>
                          <a:pt x="78072" y="34814"/>
                        </a:cubicBezTo>
                        <a:cubicBezTo>
                          <a:pt x="78072" y="34909"/>
                          <a:pt x="77977" y="35100"/>
                          <a:pt x="77691" y="35290"/>
                        </a:cubicBezTo>
                        <a:cubicBezTo>
                          <a:pt x="77596" y="35385"/>
                          <a:pt x="77501" y="35385"/>
                          <a:pt x="77406" y="35481"/>
                        </a:cubicBezTo>
                        <a:cubicBezTo>
                          <a:pt x="77406" y="35481"/>
                          <a:pt x="77310" y="35576"/>
                          <a:pt x="77120" y="35576"/>
                        </a:cubicBezTo>
                        <a:close/>
                        <a:moveTo>
                          <a:pt x="77025" y="34719"/>
                        </a:moveTo>
                        <a:cubicBezTo>
                          <a:pt x="77025" y="34719"/>
                          <a:pt x="77025" y="34814"/>
                          <a:pt x="77120" y="34814"/>
                        </a:cubicBezTo>
                        <a:cubicBezTo>
                          <a:pt x="77215" y="34814"/>
                          <a:pt x="77215" y="34719"/>
                          <a:pt x="77310" y="34719"/>
                        </a:cubicBezTo>
                        <a:cubicBezTo>
                          <a:pt x="77215" y="34719"/>
                          <a:pt x="77215" y="34623"/>
                          <a:pt x="77120" y="34623"/>
                        </a:cubicBezTo>
                        <a:cubicBezTo>
                          <a:pt x="77025" y="34528"/>
                          <a:pt x="76929" y="34528"/>
                          <a:pt x="76929" y="34528"/>
                        </a:cubicBezTo>
                        <a:lnTo>
                          <a:pt x="77025" y="34623"/>
                        </a:lnTo>
                        <a:lnTo>
                          <a:pt x="77025" y="34719"/>
                        </a:lnTo>
                        <a:lnTo>
                          <a:pt x="77025" y="34719"/>
                        </a:lnTo>
                        <a:close/>
                        <a:moveTo>
                          <a:pt x="53593" y="34242"/>
                        </a:moveTo>
                        <a:cubicBezTo>
                          <a:pt x="53307" y="34242"/>
                          <a:pt x="53117" y="34147"/>
                          <a:pt x="52926" y="34052"/>
                        </a:cubicBezTo>
                        <a:cubicBezTo>
                          <a:pt x="52736" y="33957"/>
                          <a:pt x="52545" y="33861"/>
                          <a:pt x="52450" y="33861"/>
                        </a:cubicBezTo>
                        <a:cubicBezTo>
                          <a:pt x="52069" y="33861"/>
                          <a:pt x="50735" y="33766"/>
                          <a:pt x="49878" y="33385"/>
                        </a:cubicBezTo>
                        <a:cubicBezTo>
                          <a:pt x="49211" y="33099"/>
                          <a:pt x="48831" y="32909"/>
                          <a:pt x="48640" y="32814"/>
                        </a:cubicBezTo>
                        <a:cubicBezTo>
                          <a:pt x="48450" y="32814"/>
                          <a:pt x="48068" y="32623"/>
                          <a:pt x="47878" y="32337"/>
                        </a:cubicBezTo>
                        <a:cubicBezTo>
                          <a:pt x="47878" y="32242"/>
                          <a:pt x="47783" y="32242"/>
                          <a:pt x="47783" y="32147"/>
                        </a:cubicBezTo>
                        <a:cubicBezTo>
                          <a:pt x="47687" y="32337"/>
                          <a:pt x="47592" y="32433"/>
                          <a:pt x="47402" y="32433"/>
                        </a:cubicBezTo>
                        <a:cubicBezTo>
                          <a:pt x="47211" y="32433"/>
                          <a:pt x="47116" y="32528"/>
                          <a:pt x="47021" y="32528"/>
                        </a:cubicBezTo>
                        <a:cubicBezTo>
                          <a:pt x="46735" y="32528"/>
                          <a:pt x="46354" y="32433"/>
                          <a:pt x="46259" y="32052"/>
                        </a:cubicBezTo>
                        <a:cubicBezTo>
                          <a:pt x="46259" y="31861"/>
                          <a:pt x="46164" y="31671"/>
                          <a:pt x="46354" y="31480"/>
                        </a:cubicBezTo>
                        <a:cubicBezTo>
                          <a:pt x="46449" y="31290"/>
                          <a:pt x="46640" y="31290"/>
                          <a:pt x="46830" y="31290"/>
                        </a:cubicBezTo>
                        <a:cubicBezTo>
                          <a:pt x="46926" y="31290"/>
                          <a:pt x="47497" y="31194"/>
                          <a:pt x="47783" y="31480"/>
                        </a:cubicBezTo>
                        <a:cubicBezTo>
                          <a:pt x="47783" y="31480"/>
                          <a:pt x="47878" y="31575"/>
                          <a:pt x="47878" y="31575"/>
                        </a:cubicBezTo>
                        <a:cubicBezTo>
                          <a:pt x="48068" y="31004"/>
                          <a:pt x="48735" y="30147"/>
                          <a:pt x="49211" y="30147"/>
                        </a:cubicBezTo>
                        <a:cubicBezTo>
                          <a:pt x="49497" y="30147"/>
                          <a:pt x="50259" y="30051"/>
                          <a:pt x="50831" y="29766"/>
                        </a:cubicBezTo>
                        <a:cubicBezTo>
                          <a:pt x="51021" y="29670"/>
                          <a:pt x="51212" y="29575"/>
                          <a:pt x="51402" y="29480"/>
                        </a:cubicBezTo>
                        <a:cubicBezTo>
                          <a:pt x="52355" y="28908"/>
                          <a:pt x="52926" y="28623"/>
                          <a:pt x="53307" y="28813"/>
                        </a:cubicBezTo>
                        <a:cubicBezTo>
                          <a:pt x="53593" y="29004"/>
                          <a:pt x="54450" y="29575"/>
                          <a:pt x="54545" y="30147"/>
                        </a:cubicBezTo>
                        <a:cubicBezTo>
                          <a:pt x="54545" y="30337"/>
                          <a:pt x="54545" y="30528"/>
                          <a:pt x="54355" y="30718"/>
                        </a:cubicBezTo>
                        <a:cubicBezTo>
                          <a:pt x="53974" y="31099"/>
                          <a:pt x="53974" y="31099"/>
                          <a:pt x="54069" y="31575"/>
                        </a:cubicBezTo>
                        <a:cubicBezTo>
                          <a:pt x="54069" y="31766"/>
                          <a:pt x="54069" y="31956"/>
                          <a:pt x="54069" y="32052"/>
                        </a:cubicBezTo>
                        <a:cubicBezTo>
                          <a:pt x="54069" y="32337"/>
                          <a:pt x="54069" y="32528"/>
                          <a:pt x="54260" y="32909"/>
                        </a:cubicBezTo>
                        <a:cubicBezTo>
                          <a:pt x="54450" y="33480"/>
                          <a:pt x="54450" y="33766"/>
                          <a:pt x="54260" y="34052"/>
                        </a:cubicBezTo>
                        <a:cubicBezTo>
                          <a:pt x="54069" y="34147"/>
                          <a:pt x="53879" y="34242"/>
                          <a:pt x="53593" y="34242"/>
                        </a:cubicBezTo>
                        <a:close/>
                        <a:moveTo>
                          <a:pt x="52926" y="29385"/>
                        </a:moveTo>
                        <a:cubicBezTo>
                          <a:pt x="52736" y="29385"/>
                          <a:pt x="51974" y="29766"/>
                          <a:pt x="51688" y="30051"/>
                        </a:cubicBezTo>
                        <a:cubicBezTo>
                          <a:pt x="51498" y="30147"/>
                          <a:pt x="51212" y="30337"/>
                          <a:pt x="51117" y="30432"/>
                        </a:cubicBezTo>
                        <a:cubicBezTo>
                          <a:pt x="50354" y="30813"/>
                          <a:pt x="49593" y="30909"/>
                          <a:pt x="49211" y="30909"/>
                        </a:cubicBezTo>
                        <a:cubicBezTo>
                          <a:pt x="49021" y="30909"/>
                          <a:pt x="48545" y="31575"/>
                          <a:pt x="48450" y="31956"/>
                        </a:cubicBezTo>
                        <a:cubicBezTo>
                          <a:pt x="48545" y="32147"/>
                          <a:pt x="48735" y="32242"/>
                          <a:pt x="48926" y="32242"/>
                        </a:cubicBezTo>
                        <a:lnTo>
                          <a:pt x="49021" y="32242"/>
                        </a:lnTo>
                        <a:cubicBezTo>
                          <a:pt x="49021" y="32242"/>
                          <a:pt x="49497" y="32528"/>
                          <a:pt x="50259" y="32814"/>
                        </a:cubicBezTo>
                        <a:cubicBezTo>
                          <a:pt x="51021" y="33099"/>
                          <a:pt x="52260" y="33290"/>
                          <a:pt x="52641" y="33290"/>
                        </a:cubicBezTo>
                        <a:cubicBezTo>
                          <a:pt x="52926" y="33290"/>
                          <a:pt x="53212" y="33385"/>
                          <a:pt x="53402" y="33576"/>
                        </a:cubicBezTo>
                        <a:cubicBezTo>
                          <a:pt x="53498" y="33671"/>
                          <a:pt x="53688" y="33766"/>
                          <a:pt x="53784" y="33766"/>
                        </a:cubicBezTo>
                        <a:cubicBezTo>
                          <a:pt x="53784" y="33766"/>
                          <a:pt x="53879" y="33671"/>
                          <a:pt x="53688" y="33195"/>
                        </a:cubicBezTo>
                        <a:cubicBezTo>
                          <a:pt x="53498" y="32718"/>
                          <a:pt x="53498" y="32433"/>
                          <a:pt x="53498" y="32147"/>
                        </a:cubicBezTo>
                        <a:cubicBezTo>
                          <a:pt x="53498" y="32052"/>
                          <a:pt x="53498" y="31861"/>
                          <a:pt x="53498" y="31766"/>
                        </a:cubicBezTo>
                        <a:cubicBezTo>
                          <a:pt x="53402" y="31099"/>
                          <a:pt x="53498" y="30909"/>
                          <a:pt x="53974" y="30432"/>
                        </a:cubicBezTo>
                        <a:lnTo>
                          <a:pt x="53974" y="30337"/>
                        </a:lnTo>
                        <a:cubicBezTo>
                          <a:pt x="53784" y="30051"/>
                          <a:pt x="53402" y="29670"/>
                          <a:pt x="52926" y="29385"/>
                        </a:cubicBezTo>
                        <a:cubicBezTo>
                          <a:pt x="52926" y="29385"/>
                          <a:pt x="52926" y="29385"/>
                          <a:pt x="52926" y="29385"/>
                        </a:cubicBezTo>
                        <a:close/>
                        <a:moveTo>
                          <a:pt x="46830" y="31956"/>
                        </a:moveTo>
                        <a:cubicBezTo>
                          <a:pt x="46830" y="31956"/>
                          <a:pt x="46830" y="31956"/>
                          <a:pt x="46830" y="31956"/>
                        </a:cubicBezTo>
                        <a:lnTo>
                          <a:pt x="46830" y="31956"/>
                        </a:lnTo>
                        <a:cubicBezTo>
                          <a:pt x="46926" y="31956"/>
                          <a:pt x="46926" y="31956"/>
                          <a:pt x="46830" y="31956"/>
                        </a:cubicBezTo>
                        <a:close/>
                        <a:moveTo>
                          <a:pt x="56355" y="33957"/>
                        </a:moveTo>
                        <a:cubicBezTo>
                          <a:pt x="56260" y="33957"/>
                          <a:pt x="56165" y="33957"/>
                          <a:pt x="56069" y="33861"/>
                        </a:cubicBezTo>
                        <a:cubicBezTo>
                          <a:pt x="55879" y="33766"/>
                          <a:pt x="55784" y="33576"/>
                          <a:pt x="55784" y="33290"/>
                        </a:cubicBezTo>
                        <a:cubicBezTo>
                          <a:pt x="55784" y="33004"/>
                          <a:pt x="55974" y="32814"/>
                          <a:pt x="56260" y="32718"/>
                        </a:cubicBezTo>
                        <a:cubicBezTo>
                          <a:pt x="56546" y="32623"/>
                          <a:pt x="56927" y="32433"/>
                          <a:pt x="57117" y="32433"/>
                        </a:cubicBezTo>
                        <a:cubicBezTo>
                          <a:pt x="57308" y="32242"/>
                          <a:pt x="57593" y="32052"/>
                          <a:pt x="57593" y="31956"/>
                        </a:cubicBezTo>
                        <a:cubicBezTo>
                          <a:pt x="57403" y="31766"/>
                          <a:pt x="57498" y="31480"/>
                          <a:pt x="57498" y="31385"/>
                        </a:cubicBezTo>
                        <a:cubicBezTo>
                          <a:pt x="57593" y="31194"/>
                          <a:pt x="57784" y="31004"/>
                          <a:pt x="57975" y="30909"/>
                        </a:cubicBezTo>
                        <a:cubicBezTo>
                          <a:pt x="57975" y="30909"/>
                          <a:pt x="60642" y="30051"/>
                          <a:pt x="61118" y="30337"/>
                        </a:cubicBezTo>
                        <a:cubicBezTo>
                          <a:pt x="61594" y="30528"/>
                          <a:pt x="61975" y="31004"/>
                          <a:pt x="61975" y="31671"/>
                        </a:cubicBezTo>
                        <a:cubicBezTo>
                          <a:pt x="61975" y="32147"/>
                          <a:pt x="61785" y="32623"/>
                          <a:pt x="61499" y="32814"/>
                        </a:cubicBezTo>
                        <a:cubicBezTo>
                          <a:pt x="61308" y="32909"/>
                          <a:pt x="61118" y="33004"/>
                          <a:pt x="61023" y="32909"/>
                        </a:cubicBezTo>
                        <a:cubicBezTo>
                          <a:pt x="60832" y="32814"/>
                          <a:pt x="60546" y="32623"/>
                          <a:pt x="60260" y="32433"/>
                        </a:cubicBezTo>
                        <a:cubicBezTo>
                          <a:pt x="60070" y="32337"/>
                          <a:pt x="59879" y="32052"/>
                          <a:pt x="59784" y="32052"/>
                        </a:cubicBezTo>
                        <a:cubicBezTo>
                          <a:pt x="59784" y="32052"/>
                          <a:pt x="59784" y="32052"/>
                          <a:pt x="59784" y="32052"/>
                        </a:cubicBezTo>
                        <a:cubicBezTo>
                          <a:pt x="59784" y="32052"/>
                          <a:pt x="59784" y="32147"/>
                          <a:pt x="59784" y="32147"/>
                        </a:cubicBezTo>
                        <a:cubicBezTo>
                          <a:pt x="59784" y="32242"/>
                          <a:pt x="59784" y="32242"/>
                          <a:pt x="59784" y="32337"/>
                        </a:cubicBezTo>
                        <a:cubicBezTo>
                          <a:pt x="59784" y="32814"/>
                          <a:pt x="59594" y="33099"/>
                          <a:pt x="58736" y="33290"/>
                        </a:cubicBezTo>
                        <a:cubicBezTo>
                          <a:pt x="58451" y="33385"/>
                          <a:pt x="58070" y="33480"/>
                          <a:pt x="57689" y="33576"/>
                        </a:cubicBezTo>
                        <a:cubicBezTo>
                          <a:pt x="56927" y="33861"/>
                          <a:pt x="56546" y="33957"/>
                          <a:pt x="56355" y="33957"/>
                        </a:cubicBezTo>
                        <a:close/>
                        <a:moveTo>
                          <a:pt x="60832" y="30909"/>
                        </a:moveTo>
                        <a:cubicBezTo>
                          <a:pt x="60356" y="30909"/>
                          <a:pt x="58546" y="31385"/>
                          <a:pt x="58165" y="31480"/>
                        </a:cubicBezTo>
                        <a:cubicBezTo>
                          <a:pt x="58070" y="31480"/>
                          <a:pt x="58070" y="31575"/>
                          <a:pt x="58070" y="31575"/>
                        </a:cubicBezTo>
                        <a:cubicBezTo>
                          <a:pt x="58070" y="31575"/>
                          <a:pt x="58070" y="31575"/>
                          <a:pt x="58070" y="31671"/>
                        </a:cubicBezTo>
                        <a:cubicBezTo>
                          <a:pt x="58356" y="32147"/>
                          <a:pt x="57879" y="32623"/>
                          <a:pt x="57403" y="33004"/>
                        </a:cubicBezTo>
                        <a:lnTo>
                          <a:pt x="57308" y="33004"/>
                        </a:lnTo>
                        <a:cubicBezTo>
                          <a:pt x="57308" y="33004"/>
                          <a:pt x="57212" y="33004"/>
                          <a:pt x="57117" y="33099"/>
                        </a:cubicBezTo>
                        <a:cubicBezTo>
                          <a:pt x="57212" y="33099"/>
                          <a:pt x="57308" y="33004"/>
                          <a:pt x="57403" y="33004"/>
                        </a:cubicBezTo>
                        <a:cubicBezTo>
                          <a:pt x="57784" y="32909"/>
                          <a:pt x="58070" y="32814"/>
                          <a:pt x="58451" y="32718"/>
                        </a:cubicBezTo>
                        <a:cubicBezTo>
                          <a:pt x="59022" y="32623"/>
                          <a:pt x="59022" y="32528"/>
                          <a:pt x="59022" y="32337"/>
                        </a:cubicBezTo>
                        <a:cubicBezTo>
                          <a:pt x="59022" y="32242"/>
                          <a:pt x="59022" y="32147"/>
                          <a:pt x="59022" y="32147"/>
                        </a:cubicBezTo>
                        <a:cubicBezTo>
                          <a:pt x="59118" y="31766"/>
                          <a:pt x="59213" y="31385"/>
                          <a:pt x="59784" y="31480"/>
                        </a:cubicBezTo>
                        <a:cubicBezTo>
                          <a:pt x="60070" y="31480"/>
                          <a:pt x="60356" y="31766"/>
                          <a:pt x="60642" y="32052"/>
                        </a:cubicBezTo>
                        <a:cubicBezTo>
                          <a:pt x="60737" y="32147"/>
                          <a:pt x="61023" y="32337"/>
                          <a:pt x="61118" y="32337"/>
                        </a:cubicBezTo>
                        <a:cubicBezTo>
                          <a:pt x="61118" y="32337"/>
                          <a:pt x="61308" y="32052"/>
                          <a:pt x="61308" y="31671"/>
                        </a:cubicBezTo>
                        <a:cubicBezTo>
                          <a:pt x="61403" y="31290"/>
                          <a:pt x="61118" y="31004"/>
                          <a:pt x="60832" y="30909"/>
                        </a:cubicBezTo>
                        <a:cubicBezTo>
                          <a:pt x="60927" y="30909"/>
                          <a:pt x="60927" y="30909"/>
                          <a:pt x="60832" y="30909"/>
                        </a:cubicBezTo>
                        <a:close/>
                        <a:moveTo>
                          <a:pt x="73595" y="33480"/>
                        </a:moveTo>
                        <a:cubicBezTo>
                          <a:pt x="73500" y="33480"/>
                          <a:pt x="73405" y="33480"/>
                          <a:pt x="73310" y="33385"/>
                        </a:cubicBezTo>
                        <a:lnTo>
                          <a:pt x="73119" y="33290"/>
                        </a:lnTo>
                        <a:cubicBezTo>
                          <a:pt x="72929" y="33099"/>
                          <a:pt x="72738" y="33004"/>
                          <a:pt x="72643" y="32814"/>
                        </a:cubicBezTo>
                        <a:cubicBezTo>
                          <a:pt x="72548" y="32623"/>
                          <a:pt x="72452" y="32433"/>
                          <a:pt x="72452" y="32433"/>
                        </a:cubicBezTo>
                        <a:lnTo>
                          <a:pt x="72452" y="32337"/>
                        </a:lnTo>
                        <a:cubicBezTo>
                          <a:pt x="72452" y="32147"/>
                          <a:pt x="72357" y="31861"/>
                          <a:pt x="72548" y="31575"/>
                        </a:cubicBezTo>
                        <a:cubicBezTo>
                          <a:pt x="72643" y="31480"/>
                          <a:pt x="72834" y="31385"/>
                          <a:pt x="72929" y="31385"/>
                        </a:cubicBezTo>
                        <a:cubicBezTo>
                          <a:pt x="73405" y="31480"/>
                          <a:pt x="73977" y="31956"/>
                          <a:pt x="73977" y="32528"/>
                        </a:cubicBezTo>
                        <a:lnTo>
                          <a:pt x="73977" y="32718"/>
                        </a:lnTo>
                        <a:cubicBezTo>
                          <a:pt x="73977" y="33004"/>
                          <a:pt x="73977" y="33290"/>
                          <a:pt x="73786" y="33385"/>
                        </a:cubicBezTo>
                        <a:cubicBezTo>
                          <a:pt x="73691" y="33480"/>
                          <a:pt x="73691" y="33480"/>
                          <a:pt x="73595" y="33480"/>
                        </a:cubicBezTo>
                        <a:close/>
                        <a:moveTo>
                          <a:pt x="73024" y="32147"/>
                        </a:moveTo>
                        <a:cubicBezTo>
                          <a:pt x="73024" y="32242"/>
                          <a:pt x="73119" y="32337"/>
                          <a:pt x="73215" y="32433"/>
                        </a:cubicBezTo>
                        <a:cubicBezTo>
                          <a:pt x="73215" y="32433"/>
                          <a:pt x="73310" y="32528"/>
                          <a:pt x="73405" y="32623"/>
                        </a:cubicBezTo>
                        <a:lnTo>
                          <a:pt x="73405" y="32528"/>
                        </a:lnTo>
                        <a:cubicBezTo>
                          <a:pt x="73310" y="32433"/>
                          <a:pt x="73215" y="32242"/>
                          <a:pt x="73024" y="32147"/>
                        </a:cubicBezTo>
                        <a:cubicBezTo>
                          <a:pt x="73024" y="32147"/>
                          <a:pt x="73024" y="32147"/>
                          <a:pt x="73024" y="32147"/>
                        </a:cubicBezTo>
                        <a:close/>
                        <a:moveTo>
                          <a:pt x="71881" y="33385"/>
                        </a:moveTo>
                        <a:cubicBezTo>
                          <a:pt x="71595" y="33385"/>
                          <a:pt x="71405" y="33195"/>
                          <a:pt x="71119" y="32814"/>
                        </a:cubicBezTo>
                        <a:lnTo>
                          <a:pt x="71119" y="32814"/>
                        </a:lnTo>
                        <a:cubicBezTo>
                          <a:pt x="71024" y="32623"/>
                          <a:pt x="70833" y="32052"/>
                          <a:pt x="71024" y="31766"/>
                        </a:cubicBezTo>
                        <a:cubicBezTo>
                          <a:pt x="71119" y="31671"/>
                          <a:pt x="71214" y="31575"/>
                          <a:pt x="71310" y="31575"/>
                        </a:cubicBezTo>
                        <a:cubicBezTo>
                          <a:pt x="71786" y="31575"/>
                          <a:pt x="71976" y="31861"/>
                          <a:pt x="71976" y="32242"/>
                        </a:cubicBezTo>
                        <a:cubicBezTo>
                          <a:pt x="71976" y="32337"/>
                          <a:pt x="72071" y="32433"/>
                          <a:pt x="72071" y="32528"/>
                        </a:cubicBezTo>
                        <a:cubicBezTo>
                          <a:pt x="72167" y="32814"/>
                          <a:pt x="72262" y="33099"/>
                          <a:pt x="72071" y="33195"/>
                        </a:cubicBezTo>
                        <a:lnTo>
                          <a:pt x="71976" y="33290"/>
                        </a:lnTo>
                        <a:lnTo>
                          <a:pt x="71881" y="33385"/>
                        </a:lnTo>
                        <a:close/>
                        <a:moveTo>
                          <a:pt x="42544" y="33099"/>
                        </a:moveTo>
                        <a:cubicBezTo>
                          <a:pt x="42544" y="33099"/>
                          <a:pt x="42449" y="33099"/>
                          <a:pt x="42449" y="33099"/>
                        </a:cubicBezTo>
                        <a:cubicBezTo>
                          <a:pt x="42258" y="33099"/>
                          <a:pt x="42163" y="32909"/>
                          <a:pt x="42068" y="32814"/>
                        </a:cubicBezTo>
                        <a:cubicBezTo>
                          <a:pt x="41973" y="32433"/>
                          <a:pt x="41877" y="32147"/>
                          <a:pt x="42068" y="31480"/>
                        </a:cubicBezTo>
                        <a:cubicBezTo>
                          <a:pt x="42353" y="30432"/>
                          <a:pt x="42544" y="29861"/>
                          <a:pt x="43020" y="29861"/>
                        </a:cubicBezTo>
                        <a:cubicBezTo>
                          <a:pt x="43306" y="29861"/>
                          <a:pt x="43496" y="29956"/>
                          <a:pt x="43592" y="30147"/>
                        </a:cubicBezTo>
                        <a:cubicBezTo>
                          <a:pt x="43687" y="30337"/>
                          <a:pt x="43687" y="30528"/>
                          <a:pt x="43592" y="30813"/>
                        </a:cubicBezTo>
                        <a:cubicBezTo>
                          <a:pt x="43592" y="30909"/>
                          <a:pt x="43496" y="31004"/>
                          <a:pt x="43496" y="31099"/>
                        </a:cubicBezTo>
                        <a:cubicBezTo>
                          <a:pt x="43401" y="31290"/>
                          <a:pt x="43401" y="31385"/>
                          <a:pt x="43401" y="31480"/>
                        </a:cubicBezTo>
                        <a:cubicBezTo>
                          <a:pt x="43496" y="31956"/>
                          <a:pt x="43306" y="32623"/>
                          <a:pt x="43211" y="32718"/>
                        </a:cubicBezTo>
                        <a:lnTo>
                          <a:pt x="43116" y="32814"/>
                        </a:lnTo>
                        <a:cubicBezTo>
                          <a:pt x="43020" y="32909"/>
                          <a:pt x="42830" y="33099"/>
                          <a:pt x="42544" y="33099"/>
                        </a:cubicBezTo>
                        <a:close/>
                        <a:moveTo>
                          <a:pt x="42735" y="31480"/>
                        </a:moveTo>
                        <a:cubicBezTo>
                          <a:pt x="42735" y="31575"/>
                          <a:pt x="42735" y="31575"/>
                          <a:pt x="42735" y="31480"/>
                        </a:cubicBezTo>
                        <a:cubicBezTo>
                          <a:pt x="42639" y="31956"/>
                          <a:pt x="42544" y="32147"/>
                          <a:pt x="42639" y="32337"/>
                        </a:cubicBezTo>
                        <a:cubicBezTo>
                          <a:pt x="42639" y="32337"/>
                          <a:pt x="42639" y="32337"/>
                          <a:pt x="42639" y="32337"/>
                        </a:cubicBezTo>
                        <a:cubicBezTo>
                          <a:pt x="42735" y="32052"/>
                          <a:pt x="42830" y="31766"/>
                          <a:pt x="42735" y="31480"/>
                        </a:cubicBezTo>
                        <a:cubicBezTo>
                          <a:pt x="42735" y="31575"/>
                          <a:pt x="42735" y="31575"/>
                          <a:pt x="42735" y="31480"/>
                        </a:cubicBezTo>
                        <a:close/>
                        <a:moveTo>
                          <a:pt x="65118" y="33004"/>
                        </a:moveTo>
                        <a:cubicBezTo>
                          <a:pt x="65023" y="33004"/>
                          <a:pt x="64833" y="33004"/>
                          <a:pt x="64833" y="33004"/>
                        </a:cubicBezTo>
                        <a:cubicBezTo>
                          <a:pt x="64642" y="33004"/>
                          <a:pt x="64261" y="32909"/>
                          <a:pt x="64166" y="32433"/>
                        </a:cubicBezTo>
                        <a:cubicBezTo>
                          <a:pt x="64070" y="32147"/>
                          <a:pt x="64070" y="31956"/>
                          <a:pt x="64166" y="31766"/>
                        </a:cubicBezTo>
                        <a:cubicBezTo>
                          <a:pt x="64261" y="31671"/>
                          <a:pt x="64356" y="31575"/>
                          <a:pt x="64452" y="31575"/>
                        </a:cubicBezTo>
                        <a:cubicBezTo>
                          <a:pt x="64642" y="31575"/>
                          <a:pt x="65404" y="31575"/>
                          <a:pt x="65690" y="31861"/>
                        </a:cubicBezTo>
                        <a:cubicBezTo>
                          <a:pt x="65785" y="31956"/>
                          <a:pt x="65880" y="32147"/>
                          <a:pt x="65785" y="32242"/>
                        </a:cubicBezTo>
                        <a:cubicBezTo>
                          <a:pt x="65785" y="32528"/>
                          <a:pt x="65690" y="33004"/>
                          <a:pt x="65214" y="33004"/>
                        </a:cubicBezTo>
                        <a:cubicBezTo>
                          <a:pt x="65214" y="33004"/>
                          <a:pt x="65118" y="33004"/>
                          <a:pt x="65118" y="33004"/>
                        </a:cubicBezTo>
                        <a:close/>
                        <a:moveTo>
                          <a:pt x="64737" y="32337"/>
                        </a:moveTo>
                        <a:lnTo>
                          <a:pt x="64737" y="32337"/>
                        </a:lnTo>
                        <a:cubicBezTo>
                          <a:pt x="64833" y="32433"/>
                          <a:pt x="65023" y="32433"/>
                          <a:pt x="65118" y="32433"/>
                        </a:cubicBezTo>
                        <a:cubicBezTo>
                          <a:pt x="65118" y="32433"/>
                          <a:pt x="65118" y="32337"/>
                          <a:pt x="65118" y="32337"/>
                        </a:cubicBezTo>
                        <a:cubicBezTo>
                          <a:pt x="65023" y="32337"/>
                          <a:pt x="64833" y="32242"/>
                          <a:pt x="64642" y="32242"/>
                        </a:cubicBezTo>
                        <a:cubicBezTo>
                          <a:pt x="64737" y="32242"/>
                          <a:pt x="64737" y="32242"/>
                          <a:pt x="64737" y="32337"/>
                        </a:cubicBezTo>
                        <a:lnTo>
                          <a:pt x="64737" y="32337"/>
                        </a:lnTo>
                        <a:close/>
                        <a:moveTo>
                          <a:pt x="65214" y="32242"/>
                        </a:moveTo>
                        <a:cubicBezTo>
                          <a:pt x="65214" y="32242"/>
                          <a:pt x="65214" y="32242"/>
                          <a:pt x="65214" y="32242"/>
                        </a:cubicBezTo>
                        <a:cubicBezTo>
                          <a:pt x="65214" y="32242"/>
                          <a:pt x="65214" y="32242"/>
                          <a:pt x="65214" y="32242"/>
                        </a:cubicBezTo>
                        <a:close/>
                        <a:moveTo>
                          <a:pt x="729" y="32147"/>
                        </a:moveTo>
                        <a:cubicBezTo>
                          <a:pt x="443" y="32147"/>
                          <a:pt x="158" y="31956"/>
                          <a:pt x="62" y="31766"/>
                        </a:cubicBezTo>
                        <a:cubicBezTo>
                          <a:pt x="-33" y="31575"/>
                          <a:pt x="-33" y="31385"/>
                          <a:pt x="158" y="31194"/>
                        </a:cubicBezTo>
                        <a:cubicBezTo>
                          <a:pt x="348" y="31004"/>
                          <a:pt x="729" y="30813"/>
                          <a:pt x="920" y="30909"/>
                        </a:cubicBezTo>
                        <a:cubicBezTo>
                          <a:pt x="1110" y="30909"/>
                          <a:pt x="1206" y="31099"/>
                          <a:pt x="1301" y="31290"/>
                        </a:cubicBezTo>
                        <a:cubicBezTo>
                          <a:pt x="1396" y="31575"/>
                          <a:pt x="1301" y="31766"/>
                          <a:pt x="1206" y="31956"/>
                        </a:cubicBezTo>
                        <a:cubicBezTo>
                          <a:pt x="1110" y="32052"/>
                          <a:pt x="920" y="32147"/>
                          <a:pt x="729" y="32147"/>
                        </a:cubicBezTo>
                        <a:close/>
                        <a:moveTo>
                          <a:pt x="729" y="31575"/>
                        </a:moveTo>
                        <a:lnTo>
                          <a:pt x="729" y="31861"/>
                        </a:lnTo>
                        <a:lnTo>
                          <a:pt x="729" y="31575"/>
                        </a:lnTo>
                        <a:cubicBezTo>
                          <a:pt x="729" y="31575"/>
                          <a:pt x="729" y="31575"/>
                          <a:pt x="729" y="31575"/>
                        </a:cubicBezTo>
                        <a:close/>
                        <a:moveTo>
                          <a:pt x="56451" y="24908"/>
                        </a:moveTo>
                        <a:cubicBezTo>
                          <a:pt x="56355" y="24908"/>
                          <a:pt x="56355" y="24908"/>
                          <a:pt x="56451" y="24908"/>
                        </a:cubicBezTo>
                        <a:cubicBezTo>
                          <a:pt x="56260" y="24908"/>
                          <a:pt x="56165" y="24908"/>
                          <a:pt x="56069" y="24908"/>
                        </a:cubicBezTo>
                        <a:cubicBezTo>
                          <a:pt x="55689" y="24908"/>
                          <a:pt x="55403" y="24908"/>
                          <a:pt x="55117" y="24717"/>
                        </a:cubicBezTo>
                        <a:cubicBezTo>
                          <a:pt x="54736" y="24527"/>
                          <a:pt x="54831" y="23955"/>
                          <a:pt x="54831" y="23670"/>
                        </a:cubicBezTo>
                        <a:cubicBezTo>
                          <a:pt x="54831" y="23574"/>
                          <a:pt x="54831" y="23193"/>
                          <a:pt x="54545" y="22812"/>
                        </a:cubicBezTo>
                        <a:cubicBezTo>
                          <a:pt x="54069" y="22241"/>
                          <a:pt x="53974" y="21955"/>
                          <a:pt x="53974" y="21669"/>
                        </a:cubicBezTo>
                        <a:cubicBezTo>
                          <a:pt x="53974" y="21479"/>
                          <a:pt x="54069" y="21384"/>
                          <a:pt x="54260" y="21384"/>
                        </a:cubicBezTo>
                        <a:cubicBezTo>
                          <a:pt x="54641" y="21193"/>
                          <a:pt x="54736" y="21288"/>
                          <a:pt x="55308" y="21479"/>
                        </a:cubicBezTo>
                        <a:cubicBezTo>
                          <a:pt x="55784" y="21669"/>
                          <a:pt x="56546" y="21860"/>
                          <a:pt x="56927" y="21765"/>
                        </a:cubicBezTo>
                        <a:cubicBezTo>
                          <a:pt x="57022" y="21765"/>
                          <a:pt x="57117" y="21765"/>
                          <a:pt x="57212" y="21765"/>
                        </a:cubicBezTo>
                        <a:cubicBezTo>
                          <a:pt x="57498" y="21765"/>
                          <a:pt x="57498" y="21765"/>
                          <a:pt x="57498" y="21574"/>
                        </a:cubicBezTo>
                        <a:cubicBezTo>
                          <a:pt x="57689" y="20907"/>
                          <a:pt x="57975" y="20812"/>
                          <a:pt x="58451" y="20812"/>
                        </a:cubicBezTo>
                        <a:cubicBezTo>
                          <a:pt x="58832" y="20812"/>
                          <a:pt x="58927" y="21193"/>
                          <a:pt x="59022" y="21384"/>
                        </a:cubicBezTo>
                        <a:cubicBezTo>
                          <a:pt x="59022" y="21479"/>
                          <a:pt x="59022" y="21479"/>
                          <a:pt x="59118" y="21574"/>
                        </a:cubicBezTo>
                        <a:cubicBezTo>
                          <a:pt x="59213" y="21574"/>
                          <a:pt x="59403" y="21669"/>
                          <a:pt x="59594" y="21669"/>
                        </a:cubicBezTo>
                        <a:cubicBezTo>
                          <a:pt x="60260" y="21765"/>
                          <a:pt x="60737" y="21860"/>
                          <a:pt x="60927" y="22146"/>
                        </a:cubicBezTo>
                        <a:cubicBezTo>
                          <a:pt x="61023" y="22336"/>
                          <a:pt x="61689" y="23384"/>
                          <a:pt x="61499" y="23860"/>
                        </a:cubicBezTo>
                        <a:cubicBezTo>
                          <a:pt x="61499" y="23955"/>
                          <a:pt x="61308" y="24051"/>
                          <a:pt x="61213" y="24146"/>
                        </a:cubicBezTo>
                        <a:cubicBezTo>
                          <a:pt x="60927" y="24241"/>
                          <a:pt x="59594" y="24336"/>
                          <a:pt x="58927" y="24146"/>
                        </a:cubicBezTo>
                        <a:lnTo>
                          <a:pt x="58736" y="24146"/>
                        </a:lnTo>
                        <a:cubicBezTo>
                          <a:pt x="58165" y="24051"/>
                          <a:pt x="57784" y="23955"/>
                          <a:pt x="57212" y="24146"/>
                        </a:cubicBezTo>
                        <a:cubicBezTo>
                          <a:pt x="57022" y="24241"/>
                          <a:pt x="56927" y="24336"/>
                          <a:pt x="56832" y="24527"/>
                        </a:cubicBezTo>
                        <a:cubicBezTo>
                          <a:pt x="56832" y="24622"/>
                          <a:pt x="56736" y="24908"/>
                          <a:pt x="56451" y="24908"/>
                        </a:cubicBezTo>
                        <a:close/>
                        <a:moveTo>
                          <a:pt x="54736" y="21860"/>
                        </a:moveTo>
                        <a:cubicBezTo>
                          <a:pt x="54736" y="21955"/>
                          <a:pt x="54927" y="22146"/>
                          <a:pt x="55117" y="22431"/>
                        </a:cubicBezTo>
                        <a:cubicBezTo>
                          <a:pt x="55593" y="23003"/>
                          <a:pt x="55593" y="23670"/>
                          <a:pt x="55593" y="23765"/>
                        </a:cubicBezTo>
                        <a:lnTo>
                          <a:pt x="55593" y="23765"/>
                        </a:lnTo>
                        <a:cubicBezTo>
                          <a:pt x="55593" y="23955"/>
                          <a:pt x="55593" y="24146"/>
                          <a:pt x="55593" y="24241"/>
                        </a:cubicBezTo>
                        <a:cubicBezTo>
                          <a:pt x="55689" y="24241"/>
                          <a:pt x="55974" y="24241"/>
                          <a:pt x="56165" y="24241"/>
                        </a:cubicBezTo>
                        <a:cubicBezTo>
                          <a:pt x="56260" y="24241"/>
                          <a:pt x="56355" y="24241"/>
                          <a:pt x="56451" y="24241"/>
                        </a:cubicBezTo>
                        <a:cubicBezTo>
                          <a:pt x="56451" y="24241"/>
                          <a:pt x="56451" y="24146"/>
                          <a:pt x="56451" y="24146"/>
                        </a:cubicBezTo>
                        <a:cubicBezTo>
                          <a:pt x="56546" y="23955"/>
                          <a:pt x="56736" y="23574"/>
                          <a:pt x="57308" y="23384"/>
                        </a:cubicBezTo>
                        <a:cubicBezTo>
                          <a:pt x="57975" y="23193"/>
                          <a:pt x="58451" y="23289"/>
                          <a:pt x="59118" y="23384"/>
                        </a:cubicBezTo>
                        <a:lnTo>
                          <a:pt x="59213" y="23384"/>
                        </a:lnTo>
                        <a:cubicBezTo>
                          <a:pt x="59689" y="23479"/>
                          <a:pt x="60642" y="23384"/>
                          <a:pt x="61023" y="23384"/>
                        </a:cubicBezTo>
                        <a:cubicBezTo>
                          <a:pt x="60927" y="23098"/>
                          <a:pt x="60737" y="22622"/>
                          <a:pt x="60546" y="22431"/>
                        </a:cubicBezTo>
                        <a:cubicBezTo>
                          <a:pt x="60451" y="22336"/>
                          <a:pt x="59879" y="22241"/>
                          <a:pt x="59594" y="22146"/>
                        </a:cubicBezTo>
                        <a:cubicBezTo>
                          <a:pt x="59213" y="22050"/>
                          <a:pt x="59022" y="22050"/>
                          <a:pt x="58927" y="21955"/>
                        </a:cubicBezTo>
                        <a:cubicBezTo>
                          <a:pt x="58641" y="21860"/>
                          <a:pt x="58641" y="21574"/>
                          <a:pt x="58546" y="21384"/>
                        </a:cubicBezTo>
                        <a:cubicBezTo>
                          <a:pt x="58546" y="21288"/>
                          <a:pt x="58546" y="21288"/>
                          <a:pt x="58451" y="21193"/>
                        </a:cubicBezTo>
                        <a:cubicBezTo>
                          <a:pt x="58356" y="21193"/>
                          <a:pt x="58260" y="21193"/>
                          <a:pt x="58260" y="21193"/>
                        </a:cubicBezTo>
                        <a:lnTo>
                          <a:pt x="58260" y="21193"/>
                        </a:lnTo>
                        <a:cubicBezTo>
                          <a:pt x="58260" y="21193"/>
                          <a:pt x="58260" y="21193"/>
                          <a:pt x="58165" y="21479"/>
                        </a:cubicBezTo>
                        <a:cubicBezTo>
                          <a:pt x="58070" y="22146"/>
                          <a:pt x="57593" y="22146"/>
                          <a:pt x="57308" y="22146"/>
                        </a:cubicBezTo>
                        <a:cubicBezTo>
                          <a:pt x="57212" y="22146"/>
                          <a:pt x="57117" y="22146"/>
                          <a:pt x="57022" y="22146"/>
                        </a:cubicBezTo>
                        <a:cubicBezTo>
                          <a:pt x="56355" y="22241"/>
                          <a:pt x="55308" y="21860"/>
                          <a:pt x="55117" y="21765"/>
                        </a:cubicBezTo>
                        <a:cubicBezTo>
                          <a:pt x="55022" y="21955"/>
                          <a:pt x="54736" y="21860"/>
                          <a:pt x="54736" y="21860"/>
                        </a:cubicBezTo>
                        <a:lnTo>
                          <a:pt x="54736" y="21860"/>
                        </a:lnTo>
                        <a:cubicBezTo>
                          <a:pt x="54736" y="21860"/>
                          <a:pt x="54736" y="21860"/>
                          <a:pt x="54736" y="21860"/>
                        </a:cubicBezTo>
                        <a:close/>
                        <a:moveTo>
                          <a:pt x="61118" y="23479"/>
                        </a:moveTo>
                        <a:cubicBezTo>
                          <a:pt x="61118" y="23479"/>
                          <a:pt x="61118" y="23479"/>
                          <a:pt x="61118" y="23479"/>
                        </a:cubicBezTo>
                        <a:cubicBezTo>
                          <a:pt x="61118" y="23479"/>
                          <a:pt x="61118" y="23479"/>
                          <a:pt x="61118" y="23479"/>
                        </a:cubicBezTo>
                        <a:close/>
                        <a:moveTo>
                          <a:pt x="54641" y="21955"/>
                        </a:moveTo>
                        <a:lnTo>
                          <a:pt x="54641" y="21955"/>
                        </a:lnTo>
                        <a:lnTo>
                          <a:pt x="54641" y="21955"/>
                        </a:lnTo>
                        <a:close/>
                        <a:moveTo>
                          <a:pt x="54641" y="21765"/>
                        </a:moveTo>
                        <a:lnTo>
                          <a:pt x="54641" y="21765"/>
                        </a:lnTo>
                        <a:lnTo>
                          <a:pt x="54641" y="21765"/>
                        </a:lnTo>
                        <a:close/>
                        <a:moveTo>
                          <a:pt x="63023" y="23670"/>
                        </a:moveTo>
                        <a:cubicBezTo>
                          <a:pt x="62737" y="23670"/>
                          <a:pt x="62356" y="23574"/>
                          <a:pt x="62070" y="23479"/>
                        </a:cubicBezTo>
                        <a:cubicBezTo>
                          <a:pt x="61785" y="23384"/>
                          <a:pt x="61689" y="23193"/>
                          <a:pt x="61689" y="23098"/>
                        </a:cubicBezTo>
                        <a:cubicBezTo>
                          <a:pt x="61594" y="22908"/>
                          <a:pt x="61689" y="22622"/>
                          <a:pt x="61880" y="22431"/>
                        </a:cubicBezTo>
                        <a:lnTo>
                          <a:pt x="61880" y="22431"/>
                        </a:lnTo>
                        <a:cubicBezTo>
                          <a:pt x="61880" y="22431"/>
                          <a:pt x="61975" y="22336"/>
                          <a:pt x="61975" y="22241"/>
                        </a:cubicBezTo>
                        <a:cubicBezTo>
                          <a:pt x="62070" y="22050"/>
                          <a:pt x="62261" y="21765"/>
                          <a:pt x="62642" y="21765"/>
                        </a:cubicBezTo>
                        <a:cubicBezTo>
                          <a:pt x="63023" y="21765"/>
                          <a:pt x="63213" y="22050"/>
                          <a:pt x="63404" y="22431"/>
                        </a:cubicBezTo>
                        <a:lnTo>
                          <a:pt x="63404" y="22527"/>
                        </a:lnTo>
                        <a:cubicBezTo>
                          <a:pt x="63594" y="22908"/>
                          <a:pt x="63690" y="23193"/>
                          <a:pt x="63499" y="23479"/>
                        </a:cubicBezTo>
                        <a:cubicBezTo>
                          <a:pt x="63404" y="23479"/>
                          <a:pt x="63309" y="23670"/>
                          <a:pt x="63023" y="23670"/>
                        </a:cubicBezTo>
                        <a:close/>
                        <a:moveTo>
                          <a:pt x="62356" y="22812"/>
                        </a:moveTo>
                        <a:cubicBezTo>
                          <a:pt x="62356" y="22812"/>
                          <a:pt x="62261" y="22908"/>
                          <a:pt x="62261" y="22908"/>
                        </a:cubicBezTo>
                        <a:cubicBezTo>
                          <a:pt x="62451" y="22908"/>
                          <a:pt x="62642" y="23003"/>
                          <a:pt x="62832" y="23003"/>
                        </a:cubicBezTo>
                        <a:cubicBezTo>
                          <a:pt x="62832" y="22908"/>
                          <a:pt x="62737" y="22908"/>
                          <a:pt x="62737" y="22812"/>
                        </a:cubicBezTo>
                        <a:lnTo>
                          <a:pt x="62737" y="22717"/>
                        </a:lnTo>
                        <a:cubicBezTo>
                          <a:pt x="62737" y="22622"/>
                          <a:pt x="62642" y="22527"/>
                          <a:pt x="62642" y="22431"/>
                        </a:cubicBezTo>
                        <a:cubicBezTo>
                          <a:pt x="62642" y="22527"/>
                          <a:pt x="62546" y="22527"/>
                          <a:pt x="62546" y="22622"/>
                        </a:cubicBezTo>
                        <a:cubicBezTo>
                          <a:pt x="62451" y="22622"/>
                          <a:pt x="62356" y="22717"/>
                          <a:pt x="62356" y="22812"/>
                        </a:cubicBezTo>
                        <a:close/>
                        <a:moveTo>
                          <a:pt x="64833" y="11668"/>
                        </a:moveTo>
                        <a:cubicBezTo>
                          <a:pt x="64737" y="11668"/>
                          <a:pt x="64642" y="11668"/>
                          <a:pt x="64642" y="11668"/>
                        </a:cubicBezTo>
                        <a:cubicBezTo>
                          <a:pt x="64356" y="11573"/>
                          <a:pt x="63975" y="11382"/>
                          <a:pt x="63785" y="11001"/>
                        </a:cubicBezTo>
                        <a:cubicBezTo>
                          <a:pt x="63690" y="10716"/>
                          <a:pt x="63690" y="10239"/>
                          <a:pt x="63690" y="10239"/>
                        </a:cubicBezTo>
                        <a:lnTo>
                          <a:pt x="63690" y="10144"/>
                        </a:lnTo>
                        <a:cubicBezTo>
                          <a:pt x="63975" y="9477"/>
                          <a:pt x="64166" y="9477"/>
                          <a:pt x="64356" y="9477"/>
                        </a:cubicBezTo>
                        <a:cubicBezTo>
                          <a:pt x="64547" y="9477"/>
                          <a:pt x="64642" y="9573"/>
                          <a:pt x="64833" y="9668"/>
                        </a:cubicBezTo>
                        <a:cubicBezTo>
                          <a:pt x="64928" y="9763"/>
                          <a:pt x="65023" y="9763"/>
                          <a:pt x="65118" y="9858"/>
                        </a:cubicBezTo>
                        <a:cubicBezTo>
                          <a:pt x="65214" y="9954"/>
                          <a:pt x="65214" y="9954"/>
                          <a:pt x="65309" y="9954"/>
                        </a:cubicBezTo>
                        <a:cubicBezTo>
                          <a:pt x="65594" y="10144"/>
                          <a:pt x="65880" y="10335"/>
                          <a:pt x="65690" y="10906"/>
                        </a:cubicBezTo>
                        <a:cubicBezTo>
                          <a:pt x="65499" y="11382"/>
                          <a:pt x="65214" y="11668"/>
                          <a:pt x="64833" y="11668"/>
                        </a:cubicBezTo>
                        <a:close/>
                        <a:moveTo>
                          <a:pt x="64356" y="10335"/>
                        </a:moveTo>
                        <a:cubicBezTo>
                          <a:pt x="64356" y="10430"/>
                          <a:pt x="64356" y="10620"/>
                          <a:pt x="64356" y="10716"/>
                        </a:cubicBezTo>
                        <a:cubicBezTo>
                          <a:pt x="64356" y="10811"/>
                          <a:pt x="64547" y="10906"/>
                          <a:pt x="64833" y="11001"/>
                        </a:cubicBezTo>
                        <a:cubicBezTo>
                          <a:pt x="64833" y="11001"/>
                          <a:pt x="65023" y="10906"/>
                          <a:pt x="65118" y="10620"/>
                        </a:cubicBezTo>
                        <a:cubicBezTo>
                          <a:pt x="65118" y="10620"/>
                          <a:pt x="65023" y="10525"/>
                          <a:pt x="65023" y="10525"/>
                        </a:cubicBezTo>
                        <a:cubicBezTo>
                          <a:pt x="64928" y="10525"/>
                          <a:pt x="64833" y="10430"/>
                          <a:pt x="64833" y="10335"/>
                        </a:cubicBezTo>
                        <a:cubicBezTo>
                          <a:pt x="64737" y="10239"/>
                          <a:pt x="64642" y="10144"/>
                          <a:pt x="64547" y="10144"/>
                        </a:cubicBezTo>
                        <a:cubicBezTo>
                          <a:pt x="64452" y="10239"/>
                          <a:pt x="64452" y="10335"/>
                          <a:pt x="64356" y="10335"/>
                        </a:cubicBezTo>
                        <a:close/>
                        <a:moveTo>
                          <a:pt x="59118" y="10335"/>
                        </a:moveTo>
                        <a:cubicBezTo>
                          <a:pt x="59022" y="10335"/>
                          <a:pt x="58927" y="10335"/>
                          <a:pt x="58927" y="10239"/>
                        </a:cubicBezTo>
                        <a:cubicBezTo>
                          <a:pt x="58736" y="10144"/>
                          <a:pt x="58546" y="9858"/>
                          <a:pt x="58546" y="9858"/>
                        </a:cubicBezTo>
                        <a:lnTo>
                          <a:pt x="58546" y="9858"/>
                        </a:lnTo>
                        <a:cubicBezTo>
                          <a:pt x="58546" y="9763"/>
                          <a:pt x="58356" y="9477"/>
                          <a:pt x="58546" y="9096"/>
                        </a:cubicBezTo>
                        <a:cubicBezTo>
                          <a:pt x="58641" y="8811"/>
                          <a:pt x="58736" y="8430"/>
                          <a:pt x="58736" y="8334"/>
                        </a:cubicBezTo>
                        <a:cubicBezTo>
                          <a:pt x="58736" y="8334"/>
                          <a:pt x="58641" y="8334"/>
                          <a:pt x="58546" y="8334"/>
                        </a:cubicBezTo>
                        <a:cubicBezTo>
                          <a:pt x="58356" y="8239"/>
                          <a:pt x="57879" y="8144"/>
                          <a:pt x="57879" y="7763"/>
                        </a:cubicBezTo>
                        <a:cubicBezTo>
                          <a:pt x="57879" y="7668"/>
                          <a:pt x="57879" y="7477"/>
                          <a:pt x="58165" y="7287"/>
                        </a:cubicBezTo>
                        <a:cubicBezTo>
                          <a:pt x="58451" y="7096"/>
                          <a:pt x="58927" y="7001"/>
                          <a:pt x="59308" y="7191"/>
                        </a:cubicBezTo>
                        <a:cubicBezTo>
                          <a:pt x="59499" y="7287"/>
                          <a:pt x="59594" y="7382"/>
                          <a:pt x="59879" y="7668"/>
                        </a:cubicBezTo>
                        <a:cubicBezTo>
                          <a:pt x="60070" y="7858"/>
                          <a:pt x="60451" y="8144"/>
                          <a:pt x="60546" y="8239"/>
                        </a:cubicBezTo>
                        <a:cubicBezTo>
                          <a:pt x="60737" y="8239"/>
                          <a:pt x="61689" y="8144"/>
                          <a:pt x="61880" y="8049"/>
                        </a:cubicBezTo>
                        <a:lnTo>
                          <a:pt x="61975" y="7953"/>
                        </a:lnTo>
                        <a:cubicBezTo>
                          <a:pt x="62166" y="7668"/>
                          <a:pt x="62356" y="7382"/>
                          <a:pt x="62642" y="7382"/>
                        </a:cubicBezTo>
                        <a:cubicBezTo>
                          <a:pt x="62737" y="7382"/>
                          <a:pt x="62927" y="7382"/>
                          <a:pt x="63118" y="7477"/>
                        </a:cubicBezTo>
                        <a:cubicBezTo>
                          <a:pt x="63309" y="7572"/>
                          <a:pt x="63309" y="7858"/>
                          <a:pt x="63309" y="8144"/>
                        </a:cubicBezTo>
                        <a:cubicBezTo>
                          <a:pt x="63309" y="8620"/>
                          <a:pt x="63309" y="8811"/>
                          <a:pt x="62927" y="9001"/>
                        </a:cubicBezTo>
                        <a:lnTo>
                          <a:pt x="62832" y="9001"/>
                        </a:lnTo>
                        <a:cubicBezTo>
                          <a:pt x="62642" y="9096"/>
                          <a:pt x="61880" y="9668"/>
                          <a:pt x="61308" y="9477"/>
                        </a:cubicBezTo>
                        <a:cubicBezTo>
                          <a:pt x="61023" y="9382"/>
                          <a:pt x="60737" y="9382"/>
                          <a:pt x="60451" y="9573"/>
                        </a:cubicBezTo>
                        <a:cubicBezTo>
                          <a:pt x="60356" y="9668"/>
                          <a:pt x="60260" y="9668"/>
                          <a:pt x="60070" y="9763"/>
                        </a:cubicBezTo>
                        <a:cubicBezTo>
                          <a:pt x="59594" y="10239"/>
                          <a:pt x="59308" y="10335"/>
                          <a:pt x="59118" y="10335"/>
                        </a:cubicBezTo>
                        <a:close/>
                        <a:moveTo>
                          <a:pt x="59118" y="9668"/>
                        </a:moveTo>
                        <a:cubicBezTo>
                          <a:pt x="59118" y="9668"/>
                          <a:pt x="59118" y="9668"/>
                          <a:pt x="59118" y="9668"/>
                        </a:cubicBezTo>
                        <a:cubicBezTo>
                          <a:pt x="59308" y="9668"/>
                          <a:pt x="59689" y="9477"/>
                          <a:pt x="59879" y="9382"/>
                        </a:cubicBezTo>
                        <a:cubicBezTo>
                          <a:pt x="59975" y="9287"/>
                          <a:pt x="60165" y="9287"/>
                          <a:pt x="60260" y="9192"/>
                        </a:cubicBezTo>
                        <a:cubicBezTo>
                          <a:pt x="60356" y="9096"/>
                          <a:pt x="60546" y="9096"/>
                          <a:pt x="60642" y="9096"/>
                        </a:cubicBezTo>
                        <a:cubicBezTo>
                          <a:pt x="60546" y="9096"/>
                          <a:pt x="60356" y="9096"/>
                          <a:pt x="60356" y="9096"/>
                        </a:cubicBezTo>
                        <a:cubicBezTo>
                          <a:pt x="60070" y="9001"/>
                          <a:pt x="59879" y="8811"/>
                          <a:pt x="59403" y="8334"/>
                        </a:cubicBezTo>
                        <a:cubicBezTo>
                          <a:pt x="59403" y="8334"/>
                          <a:pt x="59308" y="8239"/>
                          <a:pt x="59308" y="8239"/>
                        </a:cubicBezTo>
                        <a:cubicBezTo>
                          <a:pt x="59499" y="8715"/>
                          <a:pt x="59118" y="9477"/>
                          <a:pt x="59118" y="9477"/>
                        </a:cubicBezTo>
                        <a:cubicBezTo>
                          <a:pt x="59118" y="9573"/>
                          <a:pt x="59118" y="9668"/>
                          <a:pt x="59118" y="9668"/>
                        </a:cubicBezTo>
                        <a:close/>
                        <a:moveTo>
                          <a:pt x="59118" y="9668"/>
                        </a:moveTo>
                        <a:cubicBezTo>
                          <a:pt x="59118" y="9668"/>
                          <a:pt x="59118" y="9668"/>
                          <a:pt x="59118" y="9668"/>
                        </a:cubicBezTo>
                        <a:lnTo>
                          <a:pt x="59118" y="9668"/>
                        </a:lnTo>
                        <a:lnTo>
                          <a:pt x="59118" y="9668"/>
                        </a:lnTo>
                        <a:close/>
                        <a:moveTo>
                          <a:pt x="61118" y="9001"/>
                        </a:moveTo>
                        <a:cubicBezTo>
                          <a:pt x="61213" y="9001"/>
                          <a:pt x="61403" y="9001"/>
                          <a:pt x="61499" y="9096"/>
                        </a:cubicBezTo>
                        <a:cubicBezTo>
                          <a:pt x="61689" y="9096"/>
                          <a:pt x="62166" y="8906"/>
                          <a:pt x="62546" y="8715"/>
                        </a:cubicBezTo>
                        <a:cubicBezTo>
                          <a:pt x="62546" y="8715"/>
                          <a:pt x="62642" y="8620"/>
                          <a:pt x="62642" y="8620"/>
                        </a:cubicBezTo>
                        <a:cubicBezTo>
                          <a:pt x="62642" y="8620"/>
                          <a:pt x="62642" y="8620"/>
                          <a:pt x="62642" y="8334"/>
                        </a:cubicBezTo>
                        <a:cubicBezTo>
                          <a:pt x="62642" y="8239"/>
                          <a:pt x="62642" y="8239"/>
                          <a:pt x="62642" y="8239"/>
                        </a:cubicBezTo>
                        <a:cubicBezTo>
                          <a:pt x="62642" y="8334"/>
                          <a:pt x="62546" y="8430"/>
                          <a:pt x="62451" y="8525"/>
                        </a:cubicBezTo>
                        <a:lnTo>
                          <a:pt x="62356" y="8620"/>
                        </a:lnTo>
                        <a:cubicBezTo>
                          <a:pt x="62261" y="8811"/>
                          <a:pt x="61689" y="8906"/>
                          <a:pt x="61118" y="9001"/>
                        </a:cubicBezTo>
                        <a:close/>
                        <a:moveTo>
                          <a:pt x="73310" y="7668"/>
                        </a:moveTo>
                        <a:cubicBezTo>
                          <a:pt x="73310" y="7668"/>
                          <a:pt x="73215" y="7668"/>
                          <a:pt x="73215" y="7668"/>
                        </a:cubicBezTo>
                        <a:cubicBezTo>
                          <a:pt x="73119" y="7668"/>
                          <a:pt x="73024" y="7668"/>
                          <a:pt x="73024" y="7668"/>
                        </a:cubicBezTo>
                        <a:cubicBezTo>
                          <a:pt x="72738" y="7668"/>
                          <a:pt x="72357" y="7668"/>
                          <a:pt x="72167" y="7477"/>
                        </a:cubicBezTo>
                        <a:cubicBezTo>
                          <a:pt x="71976" y="7382"/>
                          <a:pt x="71976" y="7287"/>
                          <a:pt x="71881" y="7191"/>
                        </a:cubicBezTo>
                        <a:cubicBezTo>
                          <a:pt x="71786" y="7001"/>
                          <a:pt x="71691" y="6715"/>
                          <a:pt x="71976" y="6334"/>
                        </a:cubicBezTo>
                        <a:cubicBezTo>
                          <a:pt x="72071" y="6239"/>
                          <a:pt x="72262" y="6144"/>
                          <a:pt x="72357" y="6048"/>
                        </a:cubicBezTo>
                        <a:cubicBezTo>
                          <a:pt x="72452" y="5953"/>
                          <a:pt x="72548" y="5953"/>
                          <a:pt x="72548" y="5953"/>
                        </a:cubicBezTo>
                        <a:cubicBezTo>
                          <a:pt x="72643" y="5667"/>
                          <a:pt x="73024" y="5382"/>
                          <a:pt x="73310" y="5382"/>
                        </a:cubicBezTo>
                        <a:cubicBezTo>
                          <a:pt x="73500" y="5382"/>
                          <a:pt x="73595" y="5477"/>
                          <a:pt x="73691" y="5477"/>
                        </a:cubicBezTo>
                        <a:cubicBezTo>
                          <a:pt x="73691" y="5477"/>
                          <a:pt x="73786" y="5572"/>
                          <a:pt x="73786" y="5572"/>
                        </a:cubicBezTo>
                        <a:cubicBezTo>
                          <a:pt x="73881" y="5286"/>
                          <a:pt x="74167" y="5096"/>
                          <a:pt x="74453" y="5001"/>
                        </a:cubicBezTo>
                        <a:cubicBezTo>
                          <a:pt x="75024" y="4905"/>
                          <a:pt x="75215" y="5191"/>
                          <a:pt x="75310" y="5477"/>
                        </a:cubicBezTo>
                        <a:cubicBezTo>
                          <a:pt x="75310" y="5477"/>
                          <a:pt x="75691" y="6429"/>
                          <a:pt x="75405" y="6715"/>
                        </a:cubicBezTo>
                        <a:lnTo>
                          <a:pt x="75215" y="6906"/>
                        </a:lnTo>
                        <a:lnTo>
                          <a:pt x="74929" y="6810"/>
                        </a:lnTo>
                        <a:cubicBezTo>
                          <a:pt x="74739" y="6715"/>
                          <a:pt x="74643" y="6715"/>
                          <a:pt x="74453" y="6715"/>
                        </a:cubicBezTo>
                        <a:lnTo>
                          <a:pt x="74358" y="6715"/>
                        </a:lnTo>
                        <a:cubicBezTo>
                          <a:pt x="73977" y="6715"/>
                          <a:pt x="73786" y="6525"/>
                          <a:pt x="73786" y="6429"/>
                        </a:cubicBezTo>
                        <a:lnTo>
                          <a:pt x="73691" y="6334"/>
                        </a:lnTo>
                        <a:cubicBezTo>
                          <a:pt x="73691" y="6334"/>
                          <a:pt x="73691" y="6334"/>
                          <a:pt x="73691" y="6334"/>
                        </a:cubicBezTo>
                        <a:cubicBezTo>
                          <a:pt x="73595" y="6429"/>
                          <a:pt x="73500" y="6525"/>
                          <a:pt x="73500" y="6525"/>
                        </a:cubicBezTo>
                        <a:lnTo>
                          <a:pt x="73500" y="6525"/>
                        </a:lnTo>
                        <a:cubicBezTo>
                          <a:pt x="73500" y="6525"/>
                          <a:pt x="73500" y="6525"/>
                          <a:pt x="73500" y="6620"/>
                        </a:cubicBezTo>
                        <a:lnTo>
                          <a:pt x="73500" y="6715"/>
                        </a:lnTo>
                        <a:cubicBezTo>
                          <a:pt x="73595" y="7001"/>
                          <a:pt x="73691" y="7191"/>
                          <a:pt x="73595" y="7477"/>
                        </a:cubicBezTo>
                        <a:cubicBezTo>
                          <a:pt x="73595" y="7572"/>
                          <a:pt x="73500" y="7668"/>
                          <a:pt x="73310" y="7668"/>
                        </a:cubicBezTo>
                        <a:close/>
                        <a:moveTo>
                          <a:pt x="72357" y="6810"/>
                        </a:moveTo>
                        <a:cubicBezTo>
                          <a:pt x="72357" y="6810"/>
                          <a:pt x="72357" y="6906"/>
                          <a:pt x="72548" y="6906"/>
                        </a:cubicBezTo>
                        <a:cubicBezTo>
                          <a:pt x="72643" y="6906"/>
                          <a:pt x="72834" y="7001"/>
                          <a:pt x="73024" y="7001"/>
                        </a:cubicBezTo>
                        <a:lnTo>
                          <a:pt x="73024" y="7001"/>
                        </a:lnTo>
                        <a:cubicBezTo>
                          <a:pt x="72929" y="6810"/>
                          <a:pt x="72929" y="6620"/>
                          <a:pt x="72929" y="6525"/>
                        </a:cubicBezTo>
                        <a:cubicBezTo>
                          <a:pt x="72834" y="6620"/>
                          <a:pt x="72738" y="6715"/>
                          <a:pt x="72643" y="6715"/>
                        </a:cubicBezTo>
                        <a:cubicBezTo>
                          <a:pt x="72548" y="6620"/>
                          <a:pt x="72452" y="6715"/>
                          <a:pt x="72357" y="6810"/>
                        </a:cubicBezTo>
                        <a:lnTo>
                          <a:pt x="72357" y="6810"/>
                        </a:lnTo>
                        <a:close/>
                        <a:moveTo>
                          <a:pt x="72357" y="6810"/>
                        </a:moveTo>
                        <a:lnTo>
                          <a:pt x="72357" y="6810"/>
                        </a:lnTo>
                        <a:lnTo>
                          <a:pt x="72357" y="6810"/>
                        </a:lnTo>
                        <a:close/>
                        <a:moveTo>
                          <a:pt x="74358" y="5953"/>
                        </a:moveTo>
                        <a:cubicBezTo>
                          <a:pt x="74358" y="5953"/>
                          <a:pt x="74453" y="5953"/>
                          <a:pt x="74453" y="5953"/>
                        </a:cubicBezTo>
                        <a:lnTo>
                          <a:pt x="74548" y="5953"/>
                        </a:lnTo>
                        <a:cubicBezTo>
                          <a:pt x="74643" y="5953"/>
                          <a:pt x="74739" y="5953"/>
                          <a:pt x="74834" y="5953"/>
                        </a:cubicBezTo>
                        <a:cubicBezTo>
                          <a:pt x="74834" y="5858"/>
                          <a:pt x="74739" y="5667"/>
                          <a:pt x="74739" y="5572"/>
                        </a:cubicBezTo>
                        <a:cubicBezTo>
                          <a:pt x="74739" y="5572"/>
                          <a:pt x="74739" y="5477"/>
                          <a:pt x="74548" y="5477"/>
                        </a:cubicBezTo>
                        <a:cubicBezTo>
                          <a:pt x="74548" y="5477"/>
                          <a:pt x="74358" y="5477"/>
                          <a:pt x="74358" y="5667"/>
                        </a:cubicBezTo>
                        <a:cubicBezTo>
                          <a:pt x="74358" y="5858"/>
                          <a:pt x="74358" y="5953"/>
                          <a:pt x="74358" y="5953"/>
                        </a:cubicBezTo>
                        <a:close/>
                        <a:moveTo>
                          <a:pt x="73215" y="5953"/>
                        </a:moveTo>
                        <a:cubicBezTo>
                          <a:pt x="73215" y="5953"/>
                          <a:pt x="73215" y="5953"/>
                          <a:pt x="73215" y="5953"/>
                        </a:cubicBezTo>
                        <a:cubicBezTo>
                          <a:pt x="73215" y="5953"/>
                          <a:pt x="73215" y="5953"/>
                          <a:pt x="73215" y="5953"/>
                        </a:cubicBezTo>
                        <a:close/>
                        <a:moveTo>
                          <a:pt x="65499" y="3096"/>
                        </a:moveTo>
                        <a:lnTo>
                          <a:pt x="65499" y="3096"/>
                        </a:lnTo>
                        <a:cubicBezTo>
                          <a:pt x="65309" y="3096"/>
                          <a:pt x="65023" y="3000"/>
                          <a:pt x="65023" y="2715"/>
                        </a:cubicBezTo>
                        <a:cubicBezTo>
                          <a:pt x="64928" y="2619"/>
                          <a:pt x="65023" y="2429"/>
                          <a:pt x="65118" y="2334"/>
                        </a:cubicBezTo>
                        <a:cubicBezTo>
                          <a:pt x="65309" y="2048"/>
                          <a:pt x="65785" y="1953"/>
                          <a:pt x="66071" y="1953"/>
                        </a:cubicBezTo>
                        <a:cubicBezTo>
                          <a:pt x="66261" y="1953"/>
                          <a:pt x="66357" y="2048"/>
                          <a:pt x="66452" y="2048"/>
                        </a:cubicBezTo>
                        <a:cubicBezTo>
                          <a:pt x="66452" y="1953"/>
                          <a:pt x="66547" y="1953"/>
                          <a:pt x="66547" y="1857"/>
                        </a:cubicBezTo>
                        <a:cubicBezTo>
                          <a:pt x="66642" y="1762"/>
                          <a:pt x="66737" y="1667"/>
                          <a:pt x="66928" y="1667"/>
                        </a:cubicBezTo>
                        <a:cubicBezTo>
                          <a:pt x="67023" y="1667"/>
                          <a:pt x="67785" y="1953"/>
                          <a:pt x="67785" y="2334"/>
                        </a:cubicBezTo>
                        <a:lnTo>
                          <a:pt x="67785" y="2619"/>
                        </a:lnTo>
                        <a:lnTo>
                          <a:pt x="67500" y="2715"/>
                        </a:lnTo>
                        <a:cubicBezTo>
                          <a:pt x="67404" y="2810"/>
                          <a:pt x="67309" y="2810"/>
                          <a:pt x="67309" y="2810"/>
                        </a:cubicBezTo>
                        <a:lnTo>
                          <a:pt x="67214" y="2810"/>
                        </a:lnTo>
                        <a:cubicBezTo>
                          <a:pt x="67119" y="2810"/>
                          <a:pt x="66833" y="2905"/>
                          <a:pt x="66642" y="2810"/>
                        </a:cubicBezTo>
                        <a:cubicBezTo>
                          <a:pt x="66547" y="2810"/>
                          <a:pt x="66547" y="2715"/>
                          <a:pt x="66547" y="2715"/>
                        </a:cubicBezTo>
                        <a:cubicBezTo>
                          <a:pt x="66547" y="2810"/>
                          <a:pt x="66452" y="2810"/>
                          <a:pt x="66357" y="2905"/>
                        </a:cubicBezTo>
                        <a:cubicBezTo>
                          <a:pt x="66261" y="3000"/>
                          <a:pt x="65976" y="3096"/>
                          <a:pt x="65499" y="3096"/>
                        </a:cubicBezTo>
                        <a:close/>
                        <a:moveTo>
                          <a:pt x="65594" y="2429"/>
                        </a:moveTo>
                        <a:lnTo>
                          <a:pt x="65594" y="2429"/>
                        </a:lnTo>
                        <a:cubicBezTo>
                          <a:pt x="65594" y="2429"/>
                          <a:pt x="65594" y="2429"/>
                          <a:pt x="65594" y="2429"/>
                        </a:cubicBezTo>
                        <a:cubicBezTo>
                          <a:pt x="65594" y="2429"/>
                          <a:pt x="65594" y="2429"/>
                          <a:pt x="65594" y="2429"/>
                        </a:cubicBezTo>
                        <a:close/>
                        <a:moveTo>
                          <a:pt x="68547" y="1476"/>
                        </a:moveTo>
                        <a:cubicBezTo>
                          <a:pt x="68452" y="1476"/>
                          <a:pt x="68452" y="1476"/>
                          <a:pt x="68547" y="1476"/>
                        </a:cubicBezTo>
                        <a:cubicBezTo>
                          <a:pt x="67500" y="1381"/>
                          <a:pt x="67309" y="1286"/>
                          <a:pt x="67119" y="1191"/>
                        </a:cubicBezTo>
                        <a:lnTo>
                          <a:pt x="67119" y="1191"/>
                        </a:lnTo>
                        <a:cubicBezTo>
                          <a:pt x="67023" y="1095"/>
                          <a:pt x="66737" y="714"/>
                          <a:pt x="67214" y="238"/>
                        </a:cubicBezTo>
                        <a:cubicBezTo>
                          <a:pt x="67500" y="-143"/>
                          <a:pt x="68452" y="48"/>
                          <a:pt x="68452" y="48"/>
                        </a:cubicBezTo>
                        <a:cubicBezTo>
                          <a:pt x="68643" y="48"/>
                          <a:pt x="68928" y="143"/>
                          <a:pt x="69024" y="333"/>
                        </a:cubicBezTo>
                        <a:cubicBezTo>
                          <a:pt x="69119" y="524"/>
                          <a:pt x="69214" y="1000"/>
                          <a:pt x="69024" y="1286"/>
                        </a:cubicBezTo>
                        <a:cubicBezTo>
                          <a:pt x="68833" y="1381"/>
                          <a:pt x="68738" y="1476"/>
                          <a:pt x="68547" y="1476"/>
                        </a:cubicBezTo>
                        <a:close/>
                        <a:moveTo>
                          <a:pt x="67595" y="714"/>
                        </a:moveTo>
                        <a:cubicBezTo>
                          <a:pt x="67690" y="714"/>
                          <a:pt x="67976" y="810"/>
                          <a:pt x="68357" y="810"/>
                        </a:cubicBezTo>
                        <a:cubicBezTo>
                          <a:pt x="68357" y="810"/>
                          <a:pt x="68357" y="714"/>
                          <a:pt x="68357" y="714"/>
                        </a:cubicBezTo>
                        <a:cubicBezTo>
                          <a:pt x="68261" y="619"/>
                          <a:pt x="67785" y="714"/>
                          <a:pt x="67595" y="714"/>
                        </a:cubicBez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4" name="任意多边形: 形状 2053"/>
                  <p:cNvSpPr/>
                  <p:nvPr/>
                </p:nvSpPr>
                <p:spPr>
                  <a:xfrm>
                    <a:off x="7006558" y="4044955"/>
                    <a:ext cx="532" cy="430"/>
                  </a:xfrm>
                  <a:custGeom>
                    <a:avLst/>
                    <a:gdLst>
                      <a:gd name="connsiteX0" fmla="*/ 127 w 532"/>
                      <a:gd name="connsiteY0" fmla="*/ 406 h 430"/>
                      <a:gd name="connsiteX1" fmla="*/ 127 w 532"/>
                      <a:gd name="connsiteY1" fmla="*/ 25 h 430"/>
                      <a:gd name="connsiteX2" fmla="*/ 508 w 532"/>
                      <a:gd name="connsiteY2" fmla="*/ 311 h 430"/>
                      <a:gd name="connsiteX3" fmla="*/ 127 w 532"/>
                      <a:gd name="connsiteY3" fmla="*/ 406 h 430"/>
                      <a:gd name="connsiteX4" fmla="*/ 127 w 532"/>
                      <a:gd name="connsiteY4" fmla="*/ 406 h 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" h="430">
                        <a:moveTo>
                          <a:pt x="127" y="406"/>
                        </a:moveTo>
                        <a:cubicBezTo>
                          <a:pt x="127" y="406"/>
                          <a:pt x="-159" y="121"/>
                          <a:pt x="127" y="25"/>
                        </a:cubicBezTo>
                        <a:cubicBezTo>
                          <a:pt x="413" y="-70"/>
                          <a:pt x="603" y="121"/>
                          <a:pt x="508" y="311"/>
                        </a:cubicBezTo>
                        <a:cubicBezTo>
                          <a:pt x="413" y="502"/>
                          <a:pt x="127" y="406"/>
                          <a:pt x="127" y="406"/>
                        </a:cubicBezTo>
                        <a:lnTo>
                          <a:pt x="127" y="406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5" name="任意多边形: 形状 2054"/>
                  <p:cNvSpPr/>
                  <p:nvPr/>
                </p:nvSpPr>
                <p:spPr>
                  <a:xfrm>
                    <a:off x="7044151" y="4039634"/>
                    <a:ext cx="519" cy="488"/>
                  </a:xfrm>
                  <a:custGeom>
                    <a:avLst/>
                    <a:gdLst>
                      <a:gd name="connsiteX0" fmla="*/ 62 w 519"/>
                      <a:gd name="connsiteY0" fmla="*/ 393 h 488"/>
                      <a:gd name="connsiteX1" fmla="*/ 157 w 519"/>
                      <a:gd name="connsiteY1" fmla="*/ 13 h 488"/>
                      <a:gd name="connsiteX2" fmla="*/ 443 w 519"/>
                      <a:gd name="connsiteY2" fmla="*/ 489 h 488"/>
                      <a:gd name="connsiteX3" fmla="*/ 62 w 519"/>
                      <a:gd name="connsiteY3" fmla="*/ 393 h 488"/>
                      <a:gd name="connsiteX4" fmla="*/ 62 w 519"/>
                      <a:gd name="connsiteY4" fmla="*/ 393 h 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" h="488">
                        <a:moveTo>
                          <a:pt x="62" y="393"/>
                        </a:moveTo>
                        <a:cubicBezTo>
                          <a:pt x="62" y="393"/>
                          <a:pt x="-128" y="108"/>
                          <a:pt x="157" y="13"/>
                        </a:cubicBezTo>
                        <a:cubicBezTo>
                          <a:pt x="443" y="-83"/>
                          <a:pt x="634" y="393"/>
                          <a:pt x="443" y="489"/>
                        </a:cubicBezTo>
                        <a:cubicBezTo>
                          <a:pt x="157" y="489"/>
                          <a:pt x="62" y="393"/>
                          <a:pt x="62" y="393"/>
                        </a:cubicBezTo>
                        <a:lnTo>
                          <a:pt x="62" y="393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6" name="任意多边形: 形状 2055"/>
                  <p:cNvSpPr/>
                  <p:nvPr/>
                </p:nvSpPr>
                <p:spPr>
                  <a:xfrm>
                    <a:off x="6998118" y="4055445"/>
                    <a:ext cx="1803" cy="1126"/>
                  </a:xfrm>
                  <a:custGeom>
                    <a:avLst/>
                    <a:gdLst>
                      <a:gd name="connsiteX0" fmla="*/ 1137 w 1803"/>
                      <a:gd name="connsiteY0" fmla="*/ 966 h 1126"/>
                      <a:gd name="connsiteX1" fmla="*/ 89 w 1803"/>
                      <a:gd name="connsiteY1" fmla="*/ 1061 h 1126"/>
                      <a:gd name="connsiteX2" fmla="*/ 565 w 1803"/>
                      <a:gd name="connsiteY2" fmla="*/ 204 h 1126"/>
                      <a:gd name="connsiteX3" fmla="*/ 1804 w 1803"/>
                      <a:gd name="connsiteY3" fmla="*/ 299 h 1126"/>
                      <a:gd name="connsiteX4" fmla="*/ 1137 w 1803"/>
                      <a:gd name="connsiteY4" fmla="*/ 966 h 1126"/>
                      <a:gd name="connsiteX5" fmla="*/ 1137 w 1803"/>
                      <a:gd name="connsiteY5" fmla="*/ 966 h 1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03" h="1126">
                        <a:moveTo>
                          <a:pt x="1137" y="966"/>
                        </a:moveTo>
                        <a:cubicBezTo>
                          <a:pt x="1137" y="966"/>
                          <a:pt x="184" y="1251"/>
                          <a:pt x="89" y="1061"/>
                        </a:cubicBezTo>
                        <a:cubicBezTo>
                          <a:pt x="-101" y="870"/>
                          <a:pt x="-6" y="489"/>
                          <a:pt x="565" y="204"/>
                        </a:cubicBezTo>
                        <a:cubicBezTo>
                          <a:pt x="1042" y="13"/>
                          <a:pt x="1804" y="-177"/>
                          <a:pt x="1804" y="299"/>
                        </a:cubicBezTo>
                        <a:cubicBezTo>
                          <a:pt x="1709" y="775"/>
                          <a:pt x="1137" y="966"/>
                          <a:pt x="1137" y="966"/>
                        </a:cubicBezTo>
                        <a:lnTo>
                          <a:pt x="1137" y="966"/>
                        </a:lnTo>
                        <a:close/>
                      </a:path>
                    </a:pathLst>
                  </a:custGeom>
                  <a:solidFill>
                    <a:srgbClr val="F7CE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7" name="任意多边形: 形状 2056"/>
                  <p:cNvSpPr/>
                  <p:nvPr/>
                </p:nvSpPr>
                <p:spPr>
                  <a:xfrm>
                    <a:off x="7002009" y="4056301"/>
                    <a:ext cx="580" cy="491"/>
                  </a:xfrm>
                  <a:custGeom>
                    <a:avLst/>
                    <a:gdLst>
                      <a:gd name="connsiteX0" fmla="*/ 104 w 580"/>
                      <a:gd name="connsiteY0" fmla="*/ 110 h 491"/>
                      <a:gd name="connsiteX1" fmla="*/ 580 w 580"/>
                      <a:gd name="connsiteY1" fmla="*/ 110 h 491"/>
                      <a:gd name="connsiteX2" fmla="*/ 199 w 580"/>
                      <a:gd name="connsiteY2" fmla="*/ 491 h 491"/>
                      <a:gd name="connsiteX3" fmla="*/ 104 w 580"/>
                      <a:gd name="connsiteY3" fmla="*/ 110 h 491"/>
                      <a:gd name="connsiteX4" fmla="*/ 104 w 580"/>
                      <a:gd name="connsiteY4" fmla="*/ 110 h 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0" h="491">
                        <a:moveTo>
                          <a:pt x="104" y="110"/>
                        </a:moveTo>
                        <a:cubicBezTo>
                          <a:pt x="294" y="-80"/>
                          <a:pt x="580" y="15"/>
                          <a:pt x="580" y="110"/>
                        </a:cubicBezTo>
                        <a:cubicBezTo>
                          <a:pt x="580" y="205"/>
                          <a:pt x="390" y="491"/>
                          <a:pt x="199" y="491"/>
                        </a:cubicBezTo>
                        <a:cubicBezTo>
                          <a:pt x="9" y="491"/>
                          <a:pt x="-87" y="205"/>
                          <a:pt x="104" y="110"/>
                        </a:cubicBezTo>
                        <a:lnTo>
                          <a:pt x="104" y="110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8" name="任意多边形: 形状 2057"/>
                  <p:cNvSpPr/>
                  <p:nvPr/>
                </p:nvSpPr>
                <p:spPr>
                  <a:xfrm>
                    <a:off x="7003558" y="4054688"/>
                    <a:ext cx="555" cy="510"/>
                  </a:xfrm>
                  <a:custGeom>
                    <a:avLst/>
                    <a:gdLst>
                      <a:gd name="connsiteX0" fmla="*/ 269 w 555"/>
                      <a:gd name="connsiteY0" fmla="*/ 485 h 510"/>
                      <a:gd name="connsiteX1" fmla="*/ 79 w 555"/>
                      <a:gd name="connsiteY1" fmla="*/ 104 h 510"/>
                      <a:gd name="connsiteX2" fmla="*/ 555 w 555"/>
                      <a:gd name="connsiteY2" fmla="*/ 199 h 510"/>
                      <a:gd name="connsiteX3" fmla="*/ 269 w 555"/>
                      <a:gd name="connsiteY3" fmla="*/ 485 h 510"/>
                      <a:gd name="connsiteX4" fmla="*/ 269 w 555"/>
                      <a:gd name="connsiteY4" fmla="*/ 485 h 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" h="510">
                        <a:moveTo>
                          <a:pt x="269" y="485"/>
                        </a:moveTo>
                        <a:cubicBezTo>
                          <a:pt x="79" y="390"/>
                          <a:pt x="-112" y="294"/>
                          <a:pt x="79" y="104"/>
                        </a:cubicBezTo>
                        <a:cubicBezTo>
                          <a:pt x="269" y="-87"/>
                          <a:pt x="555" y="9"/>
                          <a:pt x="555" y="199"/>
                        </a:cubicBezTo>
                        <a:cubicBezTo>
                          <a:pt x="555" y="390"/>
                          <a:pt x="460" y="580"/>
                          <a:pt x="269" y="485"/>
                        </a:cubicBezTo>
                        <a:lnTo>
                          <a:pt x="269" y="485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59" name="任意多边形: 形状 2058"/>
                  <p:cNvSpPr/>
                  <p:nvPr/>
                </p:nvSpPr>
                <p:spPr>
                  <a:xfrm>
                    <a:off x="7002003" y="4052791"/>
                    <a:ext cx="510" cy="523"/>
                  </a:xfrm>
                  <a:custGeom>
                    <a:avLst/>
                    <a:gdLst>
                      <a:gd name="connsiteX0" fmla="*/ 110 w 510"/>
                      <a:gd name="connsiteY0" fmla="*/ 381 h 523"/>
                      <a:gd name="connsiteX1" fmla="*/ 110 w 510"/>
                      <a:gd name="connsiteY1" fmla="*/ 0 h 523"/>
                      <a:gd name="connsiteX2" fmla="*/ 491 w 510"/>
                      <a:gd name="connsiteY2" fmla="*/ 381 h 523"/>
                      <a:gd name="connsiteX3" fmla="*/ 110 w 510"/>
                      <a:gd name="connsiteY3" fmla="*/ 381 h 523"/>
                      <a:gd name="connsiteX4" fmla="*/ 110 w 510"/>
                      <a:gd name="connsiteY4" fmla="*/ 381 h 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0" h="523">
                        <a:moveTo>
                          <a:pt x="110" y="381"/>
                        </a:moveTo>
                        <a:cubicBezTo>
                          <a:pt x="-81" y="190"/>
                          <a:pt x="15" y="95"/>
                          <a:pt x="110" y="0"/>
                        </a:cubicBezTo>
                        <a:cubicBezTo>
                          <a:pt x="300" y="0"/>
                          <a:pt x="586" y="190"/>
                          <a:pt x="491" y="381"/>
                        </a:cubicBezTo>
                        <a:cubicBezTo>
                          <a:pt x="396" y="571"/>
                          <a:pt x="300" y="571"/>
                          <a:pt x="110" y="381"/>
                        </a:cubicBezTo>
                        <a:lnTo>
                          <a:pt x="110" y="381"/>
                        </a:lnTo>
                        <a:close/>
                      </a:path>
                    </a:pathLst>
                  </a:custGeom>
                  <a:solidFill>
                    <a:srgbClr val="CBCB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60" name="任意多边形: 形状 2059"/>
                  <p:cNvSpPr/>
                  <p:nvPr/>
                </p:nvSpPr>
                <p:spPr>
                  <a:xfrm>
                    <a:off x="6998118" y="4055445"/>
                    <a:ext cx="1803" cy="1126"/>
                  </a:xfrm>
                  <a:custGeom>
                    <a:avLst/>
                    <a:gdLst>
                      <a:gd name="connsiteX0" fmla="*/ 1137 w 1803"/>
                      <a:gd name="connsiteY0" fmla="*/ 966 h 1126"/>
                      <a:gd name="connsiteX1" fmla="*/ 89 w 1803"/>
                      <a:gd name="connsiteY1" fmla="*/ 1061 h 1126"/>
                      <a:gd name="connsiteX2" fmla="*/ 565 w 1803"/>
                      <a:gd name="connsiteY2" fmla="*/ 204 h 1126"/>
                      <a:gd name="connsiteX3" fmla="*/ 1804 w 1803"/>
                      <a:gd name="connsiteY3" fmla="*/ 299 h 1126"/>
                      <a:gd name="connsiteX4" fmla="*/ 1137 w 1803"/>
                      <a:gd name="connsiteY4" fmla="*/ 966 h 1126"/>
                      <a:gd name="connsiteX5" fmla="*/ 1137 w 1803"/>
                      <a:gd name="connsiteY5" fmla="*/ 966 h 1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03" h="1126">
                        <a:moveTo>
                          <a:pt x="1137" y="966"/>
                        </a:moveTo>
                        <a:cubicBezTo>
                          <a:pt x="1137" y="966"/>
                          <a:pt x="184" y="1251"/>
                          <a:pt x="89" y="1061"/>
                        </a:cubicBezTo>
                        <a:cubicBezTo>
                          <a:pt x="-101" y="870"/>
                          <a:pt x="-6" y="489"/>
                          <a:pt x="565" y="204"/>
                        </a:cubicBezTo>
                        <a:cubicBezTo>
                          <a:pt x="1042" y="13"/>
                          <a:pt x="1804" y="-177"/>
                          <a:pt x="1804" y="299"/>
                        </a:cubicBezTo>
                        <a:cubicBezTo>
                          <a:pt x="1709" y="775"/>
                          <a:pt x="1137" y="966"/>
                          <a:pt x="1137" y="966"/>
                        </a:cubicBezTo>
                        <a:lnTo>
                          <a:pt x="1137" y="966"/>
                        </a:lnTo>
                        <a:close/>
                      </a:path>
                    </a:pathLst>
                  </a:custGeom>
                  <a:solidFill>
                    <a:srgbClr val="F7CE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2061" name="图形 3"/>
                  <p:cNvGrpSpPr/>
                  <p:nvPr/>
                </p:nvGrpSpPr>
                <p:grpSpPr>
                  <a:xfrm>
                    <a:off x="6702217" y="3204069"/>
                    <a:ext cx="244345" cy="243027"/>
                    <a:chOff x="6702217" y="3204069"/>
                    <a:chExt cx="244345" cy="243027"/>
                  </a:xfrm>
                </p:grpSpPr>
                <p:sp>
                  <p:nvSpPr>
                    <p:cNvPr id="2144" name="任意多边形: 形状 2143"/>
                    <p:cNvSpPr/>
                    <p:nvPr/>
                  </p:nvSpPr>
                  <p:spPr>
                    <a:xfrm>
                      <a:off x="6744081" y="3395566"/>
                      <a:ext cx="95" cy="95"/>
                    </a:xfrm>
                    <a:custGeom>
                      <a:avLst/>
                      <a:gdLst>
                        <a:gd name="connsiteX0" fmla="*/ 95 w 95"/>
                        <a:gd name="connsiteY0" fmla="*/ 95 h 95"/>
                        <a:gd name="connsiteX1" fmla="*/ 95 w 95"/>
                        <a:gd name="connsiteY1" fmla="*/ 0 h 95"/>
                        <a:gd name="connsiteX2" fmla="*/ 0 w 95"/>
                        <a:gd name="connsiteY2" fmla="*/ 0 h 95"/>
                        <a:gd name="connsiteX3" fmla="*/ 95 w 95"/>
                        <a:gd name="connsiteY3" fmla="*/ 95 h 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" h="95">
                          <a:moveTo>
                            <a:pt x="95" y="95"/>
                          </a:moveTo>
                          <a:cubicBezTo>
                            <a:pt x="95" y="95"/>
                            <a:pt x="95" y="0"/>
                            <a:pt x="95" y="0"/>
                          </a:cubicBezTo>
                          <a:cubicBezTo>
                            <a:pt x="95" y="0"/>
                            <a:pt x="0" y="0"/>
                            <a:pt x="0" y="0"/>
                          </a:cubicBezTo>
                          <a:lnTo>
                            <a:pt x="95" y="95"/>
                          </a:lnTo>
                          <a:close/>
                        </a:path>
                      </a:pathLst>
                    </a:custGeom>
                    <a:solidFill>
                      <a:srgbClr val="F8E3E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45" name="任意多边形: 形状 2144"/>
                    <p:cNvSpPr/>
                    <p:nvPr/>
                  </p:nvSpPr>
                  <p:spPr>
                    <a:xfrm>
                      <a:off x="6702217" y="3204069"/>
                      <a:ext cx="244345" cy="243027"/>
                    </a:xfrm>
                    <a:custGeom>
                      <a:avLst/>
                      <a:gdLst>
                        <a:gd name="connsiteX0" fmla="*/ 243984 w 244345"/>
                        <a:gd name="connsiteY0" fmla="*/ 112345 h 243027"/>
                        <a:gd name="connsiteX1" fmla="*/ 242555 w 244345"/>
                        <a:gd name="connsiteY1" fmla="*/ 111964 h 243027"/>
                        <a:gd name="connsiteX2" fmla="*/ 243127 w 244345"/>
                        <a:gd name="connsiteY2" fmla="*/ 111107 h 243027"/>
                        <a:gd name="connsiteX3" fmla="*/ 243984 w 244345"/>
                        <a:gd name="connsiteY3" fmla="*/ 109678 h 243027"/>
                        <a:gd name="connsiteX4" fmla="*/ 243984 w 244345"/>
                        <a:gd name="connsiteY4" fmla="*/ 108535 h 243027"/>
                        <a:gd name="connsiteX5" fmla="*/ 243032 w 244345"/>
                        <a:gd name="connsiteY5" fmla="*/ 107582 h 243027"/>
                        <a:gd name="connsiteX6" fmla="*/ 240174 w 244345"/>
                        <a:gd name="connsiteY6" fmla="*/ 107963 h 243027"/>
                        <a:gd name="connsiteX7" fmla="*/ 238936 w 244345"/>
                        <a:gd name="connsiteY7" fmla="*/ 108535 h 243027"/>
                        <a:gd name="connsiteX8" fmla="*/ 238936 w 244345"/>
                        <a:gd name="connsiteY8" fmla="*/ 108154 h 243027"/>
                        <a:gd name="connsiteX9" fmla="*/ 240365 w 244345"/>
                        <a:gd name="connsiteY9" fmla="*/ 105963 h 243027"/>
                        <a:gd name="connsiteX10" fmla="*/ 240936 w 244345"/>
                        <a:gd name="connsiteY10" fmla="*/ 104248 h 243027"/>
                        <a:gd name="connsiteX11" fmla="*/ 241698 w 244345"/>
                        <a:gd name="connsiteY11" fmla="*/ 103296 h 243027"/>
                        <a:gd name="connsiteX12" fmla="*/ 241603 w 244345"/>
                        <a:gd name="connsiteY12" fmla="*/ 101582 h 243027"/>
                        <a:gd name="connsiteX13" fmla="*/ 242555 w 244345"/>
                        <a:gd name="connsiteY13" fmla="*/ 98914 h 243027"/>
                        <a:gd name="connsiteX14" fmla="*/ 241603 w 244345"/>
                        <a:gd name="connsiteY14" fmla="*/ 97867 h 243027"/>
                        <a:gd name="connsiteX15" fmla="*/ 242270 w 244345"/>
                        <a:gd name="connsiteY15" fmla="*/ 96343 h 243027"/>
                        <a:gd name="connsiteX16" fmla="*/ 242841 w 244345"/>
                        <a:gd name="connsiteY16" fmla="*/ 95390 h 243027"/>
                        <a:gd name="connsiteX17" fmla="*/ 243508 w 244345"/>
                        <a:gd name="connsiteY17" fmla="*/ 93866 h 243027"/>
                        <a:gd name="connsiteX18" fmla="*/ 241508 w 244345"/>
                        <a:gd name="connsiteY18" fmla="*/ 93485 h 243027"/>
                        <a:gd name="connsiteX19" fmla="*/ 241603 w 244345"/>
                        <a:gd name="connsiteY19" fmla="*/ 91199 h 243027"/>
                        <a:gd name="connsiteX20" fmla="*/ 240079 w 244345"/>
                        <a:gd name="connsiteY20" fmla="*/ 90628 h 243027"/>
                        <a:gd name="connsiteX21" fmla="*/ 238746 w 244345"/>
                        <a:gd name="connsiteY21" fmla="*/ 89675 h 243027"/>
                        <a:gd name="connsiteX22" fmla="*/ 237698 w 244345"/>
                        <a:gd name="connsiteY22" fmla="*/ 90151 h 243027"/>
                        <a:gd name="connsiteX23" fmla="*/ 236555 w 244345"/>
                        <a:gd name="connsiteY23" fmla="*/ 88437 h 243027"/>
                        <a:gd name="connsiteX24" fmla="*/ 236269 w 244345"/>
                        <a:gd name="connsiteY24" fmla="*/ 87484 h 243027"/>
                        <a:gd name="connsiteX25" fmla="*/ 235793 w 244345"/>
                        <a:gd name="connsiteY25" fmla="*/ 86151 h 243027"/>
                        <a:gd name="connsiteX26" fmla="*/ 234459 w 244345"/>
                        <a:gd name="connsiteY26" fmla="*/ 86151 h 243027"/>
                        <a:gd name="connsiteX27" fmla="*/ 233793 w 244345"/>
                        <a:gd name="connsiteY27" fmla="*/ 85389 h 243027"/>
                        <a:gd name="connsiteX28" fmla="*/ 232935 w 244345"/>
                        <a:gd name="connsiteY28" fmla="*/ 84627 h 243027"/>
                        <a:gd name="connsiteX29" fmla="*/ 231792 w 244345"/>
                        <a:gd name="connsiteY29" fmla="*/ 83674 h 243027"/>
                        <a:gd name="connsiteX30" fmla="*/ 231411 w 244345"/>
                        <a:gd name="connsiteY30" fmla="*/ 81388 h 243027"/>
                        <a:gd name="connsiteX31" fmla="*/ 229792 w 244345"/>
                        <a:gd name="connsiteY31" fmla="*/ 80150 h 243027"/>
                        <a:gd name="connsiteX32" fmla="*/ 229602 w 244345"/>
                        <a:gd name="connsiteY32" fmla="*/ 79007 h 243027"/>
                        <a:gd name="connsiteX33" fmla="*/ 228744 w 244345"/>
                        <a:gd name="connsiteY33" fmla="*/ 78436 h 243027"/>
                        <a:gd name="connsiteX34" fmla="*/ 227411 w 244345"/>
                        <a:gd name="connsiteY34" fmla="*/ 76531 h 243027"/>
                        <a:gd name="connsiteX35" fmla="*/ 227220 w 244345"/>
                        <a:gd name="connsiteY35" fmla="*/ 74435 h 243027"/>
                        <a:gd name="connsiteX36" fmla="*/ 226363 w 244345"/>
                        <a:gd name="connsiteY36" fmla="*/ 72911 h 243027"/>
                        <a:gd name="connsiteX37" fmla="*/ 224839 w 244345"/>
                        <a:gd name="connsiteY37" fmla="*/ 72244 h 243027"/>
                        <a:gd name="connsiteX38" fmla="*/ 222934 w 244345"/>
                        <a:gd name="connsiteY38" fmla="*/ 73102 h 243027"/>
                        <a:gd name="connsiteX39" fmla="*/ 221410 w 244345"/>
                        <a:gd name="connsiteY39" fmla="*/ 73578 h 243027"/>
                        <a:gd name="connsiteX40" fmla="*/ 221315 w 244345"/>
                        <a:gd name="connsiteY40" fmla="*/ 71006 h 243027"/>
                        <a:gd name="connsiteX41" fmla="*/ 220458 w 244345"/>
                        <a:gd name="connsiteY41" fmla="*/ 68530 h 243027"/>
                        <a:gd name="connsiteX42" fmla="*/ 219029 w 244345"/>
                        <a:gd name="connsiteY42" fmla="*/ 66244 h 243027"/>
                        <a:gd name="connsiteX43" fmla="*/ 218457 w 244345"/>
                        <a:gd name="connsiteY43" fmla="*/ 62338 h 243027"/>
                        <a:gd name="connsiteX44" fmla="*/ 219886 w 244345"/>
                        <a:gd name="connsiteY44" fmla="*/ 61291 h 243027"/>
                        <a:gd name="connsiteX45" fmla="*/ 217981 w 244345"/>
                        <a:gd name="connsiteY45" fmla="*/ 60434 h 243027"/>
                        <a:gd name="connsiteX46" fmla="*/ 217981 w 244345"/>
                        <a:gd name="connsiteY46" fmla="*/ 59576 h 243027"/>
                        <a:gd name="connsiteX47" fmla="*/ 218838 w 244345"/>
                        <a:gd name="connsiteY47" fmla="*/ 58433 h 243027"/>
                        <a:gd name="connsiteX48" fmla="*/ 219505 w 244345"/>
                        <a:gd name="connsiteY48" fmla="*/ 57290 h 243027"/>
                        <a:gd name="connsiteX49" fmla="*/ 220362 w 244345"/>
                        <a:gd name="connsiteY49" fmla="*/ 55099 h 243027"/>
                        <a:gd name="connsiteX50" fmla="*/ 220458 w 244345"/>
                        <a:gd name="connsiteY50" fmla="*/ 53099 h 243027"/>
                        <a:gd name="connsiteX51" fmla="*/ 221315 w 244345"/>
                        <a:gd name="connsiteY51" fmla="*/ 52623 h 243027"/>
                        <a:gd name="connsiteX52" fmla="*/ 222363 w 244345"/>
                        <a:gd name="connsiteY52" fmla="*/ 51099 h 243027"/>
                        <a:gd name="connsiteX53" fmla="*/ 221601 w 244345"/>
                        <a:gd name="connsiteY53" fmla="*/ 49956 h 243027"/>
                        <a:gd name="connsiteX54" fmla="*/ 219696 w 244345"/>
                        <a:gd name="connsiteY54" fmla="*/ 50242 h 243027"/>
                        <a:gd name="connsiteX55" fmla="*/ 217695 w 244345"/>
                        <a:gd name="connsiteY55" fmla="*/ 49384 h 243027"/>
                        <a:gd name="connsiteX56" fmla="*/ 217695 w 244345"/>
                        <a:gd name="connsiteY56" fmla="*/ 50623 h 243027"/>
                        <a:gd name="connsiteX57" fmla="*/ 216362 w 244345"/>
                        <a:gd name="connsiteY57" fmla="*/ 51480 h 243027"/>
                        <a:gd name="connsiteX58" fmla="*/ 216076 w 244345"/>
                        <a:gd name="connsiteY58" fmla="*/ 50337 h 243027"/>
                        <a:gd name="connsiteX59" fmla="*/ 215695 w 244345"/>
                        <a:gd name="connsiteY59" fmla="*/ 48622 h 243027"/>
                        <a:gd name="connsiteX60" fmla="*/ 214838 w 244345"/>
                        <a:gd name="connsiteY60" fmla="*/ 47861 h 243027"/>
                        <a:gd name="connsiteX61" fmla="*/ 214266 w 244345"/>
                        <a:gd name="connsiteY61" fmla="*/ 47003 h 243027"/>
                        <a:gd name="connsiteX62" fmla="*/ 214076 w 244345"/>
                        <a:gd name="connsiteY62" fmla="*/ 45574 h 243027"/>
                        <a:gd name="connsiteX63" fmla="*/ 213028 w 244345"/>
                        <a:gd name="connsiteY63" fmla="*/ 44336 h 243027"/>
                        <a:gd name="connsiteX64" fmla="*/ 211599 w 244345"/>
                        <a:gd name="connsiteY64" fmla="*/ 44527 h 243027"/>
                        <a:gd name="connsiteX65" fmla="*/ 210171 w 244345"/>
                        <a:gd name="connsiteY65" fmla="*/ 44908 h 243027"/>
                        <a:gd name="connsiteX66" fmla="*/ 209313 w 244345"/>
                        <a:gd name="connsiteY66" fmla="*/ 43288 h 243027"/>
                        <a:gd name="connsiteX67" fmla="*/ 209694 w 244345"/>
                        <a:gd name="connsiteY67" fmla="*/ 42336 h 243027"/>
                        <a:gd name="connsiteX68" fmla="*/ 209694 w 244345"/>
                        <a:gd name="connsiteY68" fmla="*/ 41479 h 243027"/>
                        <a:gd name="connsiteX69" fmla="*/ 209313 w 244345"/>
                        <a:gd name="connsiteY69" fmla="*/ 39955 h 243027"/>
                        <a:gd name="connsiteX70" fmla="*/ 207313 w 244345"/>
                        <a:gd name="connsiteY70" fmla="*/ 38336 h 243027"/>
                        <a:gd name="connsiteX71" fmla="*/ 205694 w 244345"/>
                        <a:gd name="connsiteY71" fmla="*/ 37383 h 243027"/>
                        <a:gd name="connsiteX72" fmla="*/ 204455 w 244345"/>
                        <a:gd name="connsiteY72" fmla="*/ 36145 h 243027"/>
                        <a:gd name="connsiteX73" fmla="*/ 203884 w 244345"/>
                        <a:gd name="connsiteY73" fmla="*/ 35192 h 243027"/>
                        <a:gd name="connsiteX74" fmla="*/ 203789 w 244345"/>
                        <a:gd name="connsiteY74" fmla="*/ 33382 h 243027"/>
                        <a:gd name="connsiteX75" fmla="*/ 203694 w 244345"/>
                        <a:gd name="connsiteY75" fmla="*/ 31096 h 243027"/>
                        <a:gd name="connsiteX76" fmla="*/ 202170 w 244345"/>
                        <a:gd name="connsiteY76" fmla="*/ 31001 h 243027"/>
                        <a:gd name="connsiteX77" fmla="*/ 201122 w 244345"/>
                        <a:gd name="connsiteY77" fmla="*/ 31287 h 243027"/>
                        <a:gd name="connsiteX78" fmla="*/ 200550 w 244345"/>
                        <a:gd name="connsiteY78" fmla="*/ 29953 h 243027"/>
                        <a:gd name="connsiteX79" fmla="*/ 199788 w 244345"/>
                        <a:gd name="connsiteY79" fmla="*/ 29096 h 243027"/>
                        <a:gd name="connsiteX80" fmla="*/ 198931 w 244345"/>
                        <a:gd name="connsiteY80" fmla="*/ 28525 h 243027"/>
                        <a:gd name="connsiteX81" fmla="*/ 198550 w 244345"/>
                        <a:gd name="connsiteY81" fmla="*/ 27382 h 243027"/>
                        <a:gd name="connsiteX82" fmla="*/ 198741 w 244345"/>
                        <a:gd name="connsiteY82" fmla="*/ 26334 h 243027"/>
                        <a:gd name="connsiteX83" fmla="*/ 197979 w 244345"/>
                        <a:gd name="connsiteY83" fmla="*/ 23857 h 243027"/>
                        <a:gd name="connsiteX84" fmla="*/ 195788 w 244345"/>
                        <a:gd name="connsiteY84" fmla="*/ 22429 h 243027"/>
                        <a:gd name="connsiteX85" fmla="*/ 195216 w 244345"/>
                        <a:gd name="connsiteY85" fmla="*/ 23953 h 243027"/>
                        <a:gd name="connsiteX86" fmla="*/ 193597 w 244345"/>
                        <a:gd name="connsiteY86" fmla="*/ 23953 h 243027"/>
                        <a:gd name="connsiteX87" fmla="*/ 192359 w 244345"/>
                        <a:gd name="connsiteY87" fmla="*/ 20524 h 243027"/>
                        <a:gd name="connsiteX88" fmla="*/ 192168 w 244345"/>
                        <a:gd name="connsiteY88" fmla="*/ 16999 h 243027"/>
                        <a:gd name="connsiteX89" fmla="*/ 190740 w 244345"/>
                        <a:gd name="connsiteY89" fmla="*/ 13570 h 243027"/>
                        <a:gd name="connsiteX90" fmla="*/ 191025 w 244345"/>
                        <a:gd name="connsiteY90" fmla="*/ 11570 h 243027"/>
                        <a:gd name="connsiteX91" fmla="*/ 191121 w 244345"/>
                        <a:gd name="connsiteY91" fmla="*/ 9951 h 243027"/>
                        <a:gd name="connsiteX92" fmla="*/ 191121 w 244345"/>
                        <a:gd name="connsiteY92" fmla="*/ 8236 h 243027"/>
                        <a:gd name="connsiteX93" fmla="*/ 190073 w 244345"/>
                        <a:gd name="connsiteY93" fmla="*/ 8808 h 243027"/>
                        <a:gd name="connsiteX94" fmla="*/ 188549 w 244345"/>
                        <a:gd name="connsiteY94" fmla="*/ 9189 h 243027"/>
                        <a:gd name="connsiteX95" fmla="*/ 187596 w 244345"/>
                        <a:gd name="connsiteY95" fmla="*/ 10141 h 243027"/>
                        <a:gd name="connsiteX96" fmla="*/ 186834 w 244345"/>
                        <a:gd name="connsiteY96" fmla="*/ 11380 h 243027"/>
                        <a:gd name="connsiteX97" fmla="*/ 185787 w 244345"/>
                        <a:gd name="connsiteY97" fmla="*/ 12332 h 243027"/>
                        <a:gd name="connsiteX98" fmla="*/ 185025 w 244345"/>
                        <a:gd name="connsiteY98" fmla="*/ 15475 h 243027"/>
                        <a:gd name="connsiteX99" fmla="*/ 184358 w 244345"/>
                        <a:gd name="connsiteY99" fmla="*/ 17190 h 243027"/>
                        <a:gd name="connsiteX100" fmla="*/ 183501 w 244345"/>
                        <a:gd name="connsiteY100" fmla="*/ 19381 h 243027"/>
                        <a:gd name="connsiteX101" fmla="*/ 182643 w 244345"/>
                        <a:gd name="connsiteY101" fmla="*/ 21286 h 243027"/>
                        <a:gd name="connsiteX102" fmla="*/ 181596 w 244345"/>
                        <a:gd name="connsiteY102" fmla="*/ 23000 h 243027"/>
                        <a:gd name="connsiteX103" fmla="*/ 179881 w 244345"/>
                        <a:gd name="connsiteY103" fmla="*/ 24143 h 243027"/>
                        <a:gd name="connsiteX104" fmla="*/ 179691 w 244345"/>
                        <a:gd name="connsiteY104" fmla="*/ 25667 h 243027"/>
                        <a:gd name="connsiteX105" fmla="*/ 179214 w 244345"/>
                        <a:gd name="connsiteY105" fmla="*/ 25762 h 243027"/>
                        <a:gd name="connsiteX106" fmla="*/ 178357 w 244345"/>
                        <a:gd name="connsiteY106" fmla="*/ 24048 h 243027"/>
                        <a:gd name="connsiteX107" fmla="*/ 175976 w 244345"/>
                        <a:gd name="connsiteY107" fmla="*/ 23953 h 243027"/>
                        <a:gd name="connsiteX108" fmla="*/ 175785 w 244345"/>
                        <a:gd name="connsiteY108" fmla="*/ 22429 h 243027"/>
                        <a:gd name="connsiteX109" fmla="*/ 177405 w 244345"/>
                        <a:gd name="connsiteY109" fmla="*/ 20905 h 243027"/>
                        <a:gd name="connsiteX110" fmla="*/ 176833 w 244345"/>
                        <a:gd name="connsiteY110" fmla="*/ 19381 h 243027"/>
                        <a:gd name="connsiteX111" fmla="*/ 175214 w 244345"/>
                        <a:gd name="connsiteY111" fmla="*/ 19762 h 243027"/>
                        <a:gd name="connsiteX112" fmla="*/ 173785 w 244345"/>
                        <a:gd name="connsiteY112" fmla="*/ 19190 h 243027"/>
                        <a:gd name="connsiteX113" fmla="*/ 173976 w 244345"/>
                        <a:gd name="connsiteY113" fmla="*/ 17476 h 243027"/>
                        <a:gd name="connsiteX114" fmla="*/ 175214 w 244345"/>
                        <a:gd name="connsiteY114" fmla="*/ 14809 h 243027"/>
                        <a:gd name="connsiteX115" fmla="*/ 172928 w 244345"/>
                        <a:gd name="connsiteY115" fmla="*/ 12904 h 243027"/>
                        <a:gd name="connsiteX116" fmla="*/ 170451 w 244345"/>
                        <a:gd name="connsiteY116" fmla="*/ 11856 h 243027"/>
                        <a:gd name="connsiteX117" fmla="*/ 169308 w 244345"/>
                        <a:gd name="connsiteY117" fmla="*/ 10332 h 243027"/>
                        <a:gd name="connsiteX118" fmla="*/ 169023 w 244345"/>
                        <a:gd name="connsiteY118" fmla="*/ 8522 h 243027"/>
                        <a:gd name="connsiteX119" fmla="*/ 168927 w 244345"/>
                        <a:gd name="connsiteY119" fmla="*/ 8236 h 243027"/>
                        <a:gd name="connsiteX120" fmla="*/ 167880 w 244345"/>
                        <a:gd name="connsiteY120" fmla="*/ 8046 h 243027"/>
                        <a:gd name="connsiteX121" fmla="*/ 163308 w 244345"/>
                        <a:gd name="connsiteY121" fmla="*/ 8522 h 243027"/>
                        <a:gd name="connsiteX122" fmla="*/ 163117 w 244345"/>
                        <a:gd name="connsiteY122" fmla="*/ 8522 h 243027"/>
                        <a:gd name="connsiteX123" fmla="*/ 162641 w 244345"/>
                        <a:gd name="connsiteY123" fmla="*/ 7093 h 243027"/>
                        <a:gd name="connsiteX124" fmla="*/ 159974 w 244345"/>
                        <a:gd name="connsiteY124" fmla="*/ 7474 h 243027"/>
                        <a:gd name="connsiteX125" fmla="*/ 157593 w 244345"/>
                        <a:gd name="connsiteY125" fmla="*/ 6141 h 243027"/>
                        <a:gd name="connsiteX126" fmla="*/ 155021 w 244345"/>
                        <a:gd name="connsiteY126" fmla="*/ 4998 h 243027"/>
                        <a:gd name="connsiteX127" fmla="*/ 154449 w 244345"/>
                        <a:gd name="connsiteY127" fmla="*/ 4141 h 243027"/>
                        <a:gd name="connsiteX128" fmla="*/ 152640 w 244345"/>
                        <a:gd name="connsiteY128" fmla="*/ 3093 h 243027"/>
                        <a:gd name="connsiteX129" fmla="*/ 152640 w 244345"/>
                        <a:gd name="connsiteY129" fmla="*/ 902 h 243027"/>
                        <a:gd name="connsiteX130" fmla="*/ 150449 w 244345"/>
                        <a:gd name="connsiteY130" fmla="*/ 45 h 243027"/>
                        <a:gd name="connsiteX131" fmla="*/ 149211 w 244345"/>
                        <a:gd name="connsiteY131" fmla="*/ 331 h 243027"/>
                        <a:gd name="connsiteX132" fmla="*/ 148830 w 244345"/>
                        <a:gd name="connsiteY132" fmla="*/ 331 h 243027"/>
                        <a:gd name="connsiteX133" fmla="*/ 148830 w 244345"/>
                        <a:gd name="connsiteY133" fmla="*/ 616 h 243027"/>
                        <a:gd name="connsiteX134" fmla="*/ 147972 w 244345"/>
                        <a:gd name="connsiteY134" fmla="*/ 2998 h 243027"/>
                        <a:gd name="connsiteX135" fmla="*/ 147972 w 244345"/>
                        <a:gd name="connsiteY135" fmla="*/ 5855 h 243027"/>
                        <a:gd name="connsiteX136" fmla="*/ 148830 w 244345"/>
                        <a:gd name="connsiteY136" fmla="*/ 8332 h 243027"/>
                        <a:gd name="connsiteX137" fmla="*/ 148449 w 244345"/>
                        <a:gd name="connsiteY137" fmla="*/ 9856 h 243027"/>
                        <a:gd name="connsiteX138" fmla="*/ 148449 w 244345"/>
                        <a:gd name="connsiteY138" fmla="*/ 11570 h 243027"/>
                        <a:gd name="connsiteX139" fmla="*/ 148544 w 244345"/>
                        <a:gd name="connsiteY139" fmla="*/ 13475 h 243027"/>
                        <a:gd name="connsiteX140" fmla="*/ 148449 w 244345"/>
                        <a:gd name="connsiteY140" fmla="*/ 17857 h 243027"/>
                        <a:gd name="connsiteX141" fmla="*/ 148068 w 244345"/>
                        <a:gd name="connsiteY141" fmla="*/ 20333 h 243027"/>
                        <a:gd name="connsiteX142" fmla="*/ 147687 w 244345"/>
                        <a:gd name="connsiteY142" fmla="*/ 22810 h 243027"/>
                        <a:gd name="connsiteX143" fmla="*/ 147401 w 244345"/>
                        <a:gd name="connsiteY143" fmla="*/ 24143 h 243027"/>
                        <a:gd name="connsiteX144" fmla="*/ 147210 w 244345"/>
                        <a:gd name="connsiteY144" fmla="*/ 24143 h 243027"/>
                        <a:gd name="connsiteX145" fmla="*/ 146544 w 244345"/>
                        <a:gd name="connsiteY145" fmla="*/ 24143 h 243027"/>
                        <a:gd name="connsiteX146" fmla="*/ 145591 w 244345"/>
                        <a:gd name="connsiteY146" fmla="*/ 24048 h 243027"/>
                        <a:gd name="connsiteX147" fmla="*/ 144448 w 244345"/>
                        <a:gd name="connsiteY147" fmla="*/ 23667 h 243027"/>
                        <a:gd name="connsiteX148" fmla="*/ 142543 w 244345"/>
                        <a:gd name="connsiteY148" fmla="*/ 23572 h 243027"/>
                        <a:gd name="connsiteX149" fmla="*/ 139876 w 244345"/>
                        <a:gd name="connsiteY149" fmla="*/ 25382 h 243027"/>
                        <a:gd name="connsiteX150" fmla="*/ 137495 w 244345"/>
                        <a:gd name="connsiteY150" fmla="*/ 26524 h 243027"/>
                        <a:gd name="connsiteX151" fmla="*/ 135971 w 244345"/>
                        <a:gd name="connsiteY151" fmla="*/ 27858 h 243027"/>
                        <a:gd name="connsiteX152" fmla="*/ 134733 w 244345"/>
                        <a:gd name="connsiteY152" fmla="*/ 30239 h 243027"/>
                        <a:gd name="connsiteX153" fmla="*/ 135113 w 244345"/>
                        <a:gd name="connsiteY153" fmla="*/ 32620 h 243027"/>
                        <a:gd name="connsiteX154" fmla="*/ 135304 w 244345"/>
                        <a:gd name="connsiteY154" fmla="*/ 34240 h 243027"/>
                        <a:gd name="connsiteX155" fmla="*/ 137019 w 244345"/>
                        <a:gd name="connsiteY155" fmla="*/ 34907 h 243027"/>
                        <a:gd name="connsiteX156" fmla="*/ 135018 w 244345"/>
                        <a:gd name="connsiteY156" fmla="*/ 36049 h 243027"/>
                        <a:gd name="connsiteX157" fmla="*/ 132732 w 244345"/>
                        <a:gd name="connsiteY157" fmla="*/ 37573 h 243027"/>
                        <a:gd name="connsiteX158" fmla="*/ 131113 w 244345"/>
                        <a:gd name="connsiteY158" fmla="*/ 38812 h 243027"/>
                        <a:gd name="connsiteX159" fmla="*/ 128922 w 244345"/>
                        <a:gd name="connsiteY159" fmla="*/ 39097 h 243027"/>
                        <a:gd name="connsiteX160" fmla="*/ 128255 w 244345"/>
                        <a:gd name="connsiteY160" fmla="*/ 39955 h 243027"/>
                        <a:gd name="connsiteX161" fmla="*/ 126827 w 244345"/>
                        <a:gd name="connsiteY161" fmla="*/ 39383 h 243027"/>
                        <a:gd name="connsiteX162" fmla="*/ 125779 w 244345"/>
                        <a:gd name="connsiteY162" fmla="*/ 40717 h 243027"/>
                        <a:gd name="connsiteX163" fmla="*/ 125398 w 244345"/>
                        <a:gd name="connsiteY163" fmla="*/ 42622 h 243027"/>
                        <a:gd name="connsiteX164" fmla="*/ 124350 w 244345"/>
                        <a:gd name="connsiteY164" fmla="*/ 42145 h 243027"/>
                        <a:gd name="connsiteX165" fmla="*/ 123017 w 244345"/>
                        <a:gd name="connsiteY165" fmla="*/ 41384 h 243027"/>
                        <a:gd name="connsiteX166" fmla="*/ 121398 w 244345"/>
                        <a:gd name="connsiteY166" fmla="*/ 40907 h 243027"/>
                        <a:gd name="connsiteX167" fmla="*/ 120731 w 244345"/>
                        <a:gd name="connsiteY167" fmla="*/ 40526 h 243027"/>
                        <a:gd name="connsiteX168" fmla="*/ 119493 w 244345"/>
                        <a:gd name="connsiteY168" fmla="*/ 40336 h 243027"/>
                        <a:gd name="connsiteX169" fmla="*/ 117016 w 244345"/>
                        <a:gd name="connsiteY169" fmla="*/ 41098 h 243027"/>
                        <a:gd name="connsiteX170" fmla="*/ 114921 w 244345"/>
                        <a:gd name="connsiteY170" fmla="*/ 40336 h 243027"/>
                        <a:gd name="connsiteX171" fmla="*/ 114254 w 244345"/>
                        <a:gd name="connsiteY171" fmla="*/ 39097 h 243027"/>
                        <a:gd name="connsiteX172" fmla="*/ 111873 w 244345"/>
                        <a:gd name="connsiteY172" fmla="*/ 39097 h 243027"/>
                        <a:gd name="connsiteX173" fmla="*/ 106824 w 244345"/>
                        <a:gd name="connsiteY173" fmla="*/ 40812 h 243027"/>
                        <a:gd name="connsiteX174" fmla="*/ 108253 w 244345"/>
                        <a:gd name="connsiteY174" fmla="*/ 42812 h 243027"/>
                        <a:gd name="connsiteX175" fmla="*/ 111111 w 244345"/>
                        <a:gd name="connsiteY175" fmla="*/ 42622 h 243027"/>
                        <a:gd name="connsiteX176" fmla="*/ 110825 w 244345"/>
                        <a:gd name="connsiteY176" fmla="*/ 43955 h 243027"/>
                        <a:gd name="connsiteX177" fmla="*/ 109682 w 244345"/>
                        <a:gd name="connsiteY177" fmla="*/ 46146 h 243027"/>
                        <a:gd name="connsiteX178" fmla="*/ 109491 w 244345"/>
                        <a:gd name="connsiteY178" fmla="*/ 47003 h 243027"/>
                        <a:gd name="connsiteX179" fmla="*/ 107777 w 244345"/>
                        <a:gd name="connsiteY179" fmla="*/ 47861 h 243027"/>
                        <a:gd name="connsiteX180" fmla="*/ 106443 w 244345"/>
                        <a:gd name="connsiteY180" fmla="*/ 47480 h 243027"/>
                        <a:gd name="connsiteX181" fmla="*/ 104824 w 244345"/>
                        <a:gd name="connsiteY181" fmla="*/ 47098 h 243027"/>
                        <a:gd name="connsiteX182" fmla="*/ 103300 w 244345"/>
                        <a:gd name="connsiteY182" fmla="*/ 46051 h 243027"/>
                        <a:gd name="connsiteX183" fmla="*/ 102919 w 244345"/>
                        <a:gd name="connsiteY183" fmla="*/ 46717 h 243027"/>
                        <a:gd name="connsiteX184" fmla="*/ 102919 w 244345"/>
                        <a:gd name="connsiteY184" fmla="*/ 48146 h 243027"/>
                        <a:gd name="connsiteX185" fmla="*/ 102062 w 244345"/>
                        <a:gd name="connsiteY185" fmla="*/ 48051 h 243027"/>
                        <a:gd name="connsiteX186" fmla="*/ 98633 w 244345"/>
                        <a:gd name="connsiteY186" fmla="*/ 47480 h 243027"/>
                        <a:gd name="connsiteX187" fmla="*/ 95680 w 244345"/>
                        <a:gd name="connsiteY187" fmla="*/ 48622 h 243027"/>
                        <a:gd name="connsiteX188" fmla="*/ 93680 w 244345"/>
                        <a:gd name="connsiteY188" fmla="*/ 53099 h 243027"/>
                        <a:gd name="connsiteX189" fmla="*/ 92537 w 244345"/>
                        <a:gd name="connsiteY189" fmla="*/ 57766 h 243027"/>
                        <a:gd name="connsiteX190" fmla="*/ 89965 w 244345"/>
                        <a:gd name="connsiteY190" fmla="*/ 60338 h 243027"/>
                        <a:gd name="connsiteX191" fmla="*/ 89108 w 244345"/>
                        <a:gd name="connsiteY191" fmla="*/ 60910 h 243027"/>
                        <a:gd name="connsiteX192" fmla="*/ 89108 w 244345"/>
                        <a:gd name="connsiteY192" fmla="*/ 61767 h 243027"/>
                        <a:gd name="connsiteX193" fmla="*/ 88441 w 244345"/>
                        <a:gd name="connsiteY193" fmla="*/ 62624 h 243027"/>
                        <a:gd name="connsiteX194" fmla="*/ 88060 w 244345"/>
                        <a:gd name="connsiteY194" fmla="*/ 63291 h 243027"/>
                        <a:gd name="connsiteX195" fmla="*/ 86822 w 244345"/>
                        <a:gd name="connsiteY195" fmla="*/ 63386 h 243027"/>
                        <a:gd name="connsiteX196" fmla="*/ 85774 w 244345"/>
                        <a:gd name="connsiteY196" fmla="*/ 62719 h 243027"/>
                        <a:gd name="connsiteX197" fmla="*/ 84917 w 244345"/>
                        <a:gd name="connsiteY197" fmla="*/ 61767 h 243027"/>
                        <a:gd name="connsiteX198" fmla="*/ 83964 w 244345"/>
                        <a:gd name="connsiteY198" fmla="*/ 61005 h 243027"/>
                        <a:gd name="connsiteX199" fmla="*/ 83488 w 244345"/>
                        <a:gd name="connsiteY199" fmla="*/ 60719 h 243027"/>
                        <a:gd name="connsiteX200" fmla="*/ 83298 w 244345"/>
                        <a:gd name="connsiteY200" fmla="*/ 60434 h 243027"/>
                        <a:gd name="connsiteX201" fmla="*/ 80630 w 244345"/>
                        <a:gd name="connsiteY201" fmla="*/ 61767 h 243027"/>
                        <a:gd name="connsiteX202" fmla="*/ 77963 w 244345"/>
                        <a:gd name="connsiteY202" fmla="*/ 62719 h 243027"/>
                        <a:gd name="connsiteX203" fmla="*/ 77583 w 244345"/>
                        <a:gd name="connsiteY203" fmla="*/ 63196 h 243027"/>
                        <a:gd name="connsiteX204" fmla="*/ 76630 w 244345"/>
                        <a:gd name="connsiteY204" fmla="*/ 63862 h 243027"/>
                        <a:gd name="connsiteX205" fmla="*/ 75392 w 244345"/>
                        <a:gd name="connsiteY205" fmla="*/ 64624 h 243027"/>
                        <a:gd name="connsiteX206" fmla="*/ 74249 w 244345"/>
                        <a:gd name="connsiteY206" fmla="*/ 66244 h 243027"/>
                        <a:gd name="connsiteX207" fmla="*/ 73677 w 244345"/>
                        <a:gd name="connsiteY207" fmla="*/ 68434 h 243027"/>
                        <a:gd name="connsiteX208" fmla="*/ 72153 w 244345"/>
                        <a:gd name="connsiteY208" fmla="*/ 69482 h 243027"/>
                        <a:gd name="connsiteX209" fmla="*/ 70629 w 244345"/>
                        <a:gd name="connsiteY209" fmla="*/ 70911 h 243027"/>
                        <a:gd name="connsiteX210" fmla="*/ 69963 w 244345"/>
                        <a:gd name="connsiteY210" fmla="*/ 72625 h 243027"/>
                        <a:gd name="connsiteX211" fmla="*/ 68438 w 244345"/>
                        <a:gd name="connsiteY211" fmla="*/ 74530 h 243027"/>
                        <a:gd name="connsiteX212" fmla="*/ 67296 w 244345"/>
                        <a:gd name="connsiteY212" fmla="*/ 75292 h 243027"/>
                        <a:gd name="connsiteX213" fmla="*/ 65867 w 244345"/>
                        <a:gd name="connsiteY213" fmla="*/ 76721 h 243027"/>
                        <a:gd name="connsiteX214" fmla="*/ 63962 w 244345"/>
                        <a:gd name="connsiteY214" fmla="*/ 76150 h 243027"/>
                        <a:gd name="connsiteX215" fmla="*/ 61485 w 244345"/>
                        <a:gd name="connsiteY215" fmla="*/ 76150 h 243027"/>
                        <a:gd name="connsiteX216" fmla="*/ 61104 w 244345"/>
                        <a:gd name="connsiteY216" fmla="*/ 77293 h 243027"/>
                        <a:gd name="connsiteX217" fmla="*/ 60438 w 244345"/>
                        <a:gd name="connsiteY217" fmla="*/ 77578 h 243027"/>
                        <a:gd name="connsiteX218" fmla="*/ 58913 w 244345"/>
                        <a:gd name="connsiteY218" fmla="*/ 77578 h 243027"/>
                        <a:gd name="connsiteX219" fmla="*/ 58056 w 244345"/>
                        <a:gd name="connsiteY219" fmla="*/ 78626 h 243027"/>
                        <a:gd name="connsiteX220" fmla="*/ 56818 w 244345"/>
                        <a:gd name="connsiteY220" fmla="*/ 79579 h 243027"/>
                        <a:gd name="connsiteX221" fmla="*/ 55770 w 244345"/>
                        <a:gd name="connsiteY221" fmla="*/ 80150 h 243027"/>
                        <a:gd name="connsiteX222" fmla="*/ 54532 w 244345"/>
                        <a:gd name="connsiteY222" fmla="*/ 81388 h 243027"/>
                        <a:gd name="connsiteX223" fmla="*/ 52437 w 244345"/>
                        <a:gd name="connsiteY223" fmla="*/ 83293 h 243027"/>
                        <a:gd name="connsiteX224" fmla="*/ 50913 w 244345"/>
                        <a:gd name="connsiteY224" fmla="*/ 83770 h 243027"/>
                        <a:gd name="connsiteX225" fmla="*/ 49388 w 244345"/>
                        <a:gd name="connsiteY225" fmla="*/ 85008 h 243027"/>
                        <a:gd name="connsiteX226" fmla="*/ 47674 w 244345"/>
                        <a:gd name="connsiteY226" fmla="*/ 87103 h 243027"/>
                        <a:gd name="connsiteX227" fmla="*/ 48722 w 244345"/>
                        <a:gd name="connsiteY227" fmla="*/ 87484 h 243027"/>
                        <a:gd name="connsiteX228" fmla="*/ 48531 w 244345"/>
                        <a:gd name="connsiteY228" fmla="*/ 88628 h 243027"/>
                        <a:gd name="connsiteX229" fmla="*/ 47484 w 244345"/>
                        <a:gd name="connsiteY229" fmla="*/ 89294 h 243027"/>
                        <a:gd name="connsiteX230" fmla="*/ 47960 w 244345"/>
                        <a:gd name="connsiteY230" fmla="*/ 91104 h 243027"/>
                        <a:gd name="connsiteX231" fmla="*/ 46721 w 244345"/>
                        <a:gd name="connsiteY231" fmla="*/ 92152 h 243027"/>
                        <a:gd name="connsiteX232" fmla="*/ 46055 w 244345"/>
                        <a:gd name="connsiteY232" fmla="*/ 92723 h 243027"/>
                        <a:gd name="connsiteX233" fmla="*/ 44817 w 244345"/>
                        <a:gd name="connsiteY233" fmla="*/ 93295 h 243027"/>
                        <a:gd name="connsiteX234" fmla="*/ 43769 w 244345"/>
                        <a:gd name="connsiteY234" fmla="*/ 94628 h 243027"/>
                        <a:gd name="connsiteX235" fmla="*/ 42912 w 244345"/>
                        <a:gd name="connsiteY235" fmla="*/ 96152 h 243027"/>
                        <a:gd name="connsiteX236" fmla="*/ 42435 w 244345"/>
                        <a:gd name="connsiteY236" fmla="*/ 97581 h 243027"/>
                        <a:gd name="connsiteX237" fmla="*/ 43674 w 244345"/>
                        <a:gd name="connsiteY237" fmla="*/ 98343 h 243027"/>
                        <a:gd name="connsiteX238" fmla="*/ 41578 w 244345"/>
                        <a:gd name="connsiteY238" fmla="*/ 99295 h 243027"/>
                        <a:gd name="connsiteX239" fmla="*/ 40245 w 244345"/>
                        <a:gd name="connsiteY239" fmla="*/ 101200 h 243027"/>
                        <a:gd name="connsiteX240" fmla="*/ 39387 w 244345"/>
                        <a:gd name="connsiteY240" fmla="*/ 103486 h 243027"/>
                        <a:gd name="connsiteX241" fmla="*/ 38625 w 244345"/>
                        <a:gd name="connsiteY241" fmla="*/ 105201 h 243027"/>
                        <a:gd name="connsiteX242" fmla="*/ 39006 w 244345"/>
                        <a:gd name="connsiteY242" fmla="*/ 107106 h 243027"/>
                        <a:gd name="connsiteX243" fmla="*/ 37387 w 244345"/>
                        <a:gd name="connsiteY243" fmla="*/ 108535 h 243027"/>
                        <a:gd name="connsiteX244" fmla="*/ 35673 w 244345"/>
                        <a:gd name="connsiteY244" fmla="*/ 107963 h 243027"/>
                        <a:gd name="connsiteX245" fmla="*/ 35482 w 244345"/>
                        <a:gd name="connsiteY245" fmla="*/ 106153 h 243027"/>
                        <a:gd name="connsiteX246" fmla="*/ 35292 w 244345"/>
                        <a:gd name="connsiteY246" fmla="*/ 104248 h 243027"/>
                        <a:gd name="connsiteX247" fmla="*/ 35101 w 244345"/>
                        <a:gd name="connsiteY247" fmla="*/ 102724 h 243027"/>
                        <a:gd name="connsiteX248" fmla="*/ 34053 w 244345"/>
                        <a:gd name="connsiteY248" fmla="*/ 102629 h 243027"/>
                        <a:gd name="connsiteX249" fmla="*/ 32625 w 244345"/>
                        <a:gd name="connsiteY249" fmla="*/ 99391 h 243027"/>
                        <a:gd name="connsiteX250" fmla="*/ 31101 w 244345"/>
                        <a:gd name="connsiteY250" fmla="*/ 97867 h 243027"/>
                        <a:gd name="connsiteX251" fmla="*/ 30720 w 244345"/>
                        <a:gd name="connsiteY251" fmla="*/ 95962 h 243027"/>
                        <a:gd name="connsiteX252" fmla="*/ 29386 w 244345"/>
                        <a:gd name="connsiteY252" fmla="*/ 94723 h 243027"/>
                        <a:gd name="connsiteX253" fmla="*/ 27386 w 244345"/>
                        <a:gd name="connsiteY253" fmla="*/ 92247 h 243027"/>
                        <a:gd name="connsiteX254" fmla="*/ 25671 w 244345"/>
                        <a:gd name="connsiteY254" fmla="*/ 89866 h 243027"/>
                        <a:gd name="connsiteX255" fmla="*/ 25386 w 244345"/>
                        <a:gd name="connsiteY255" fmla="*/ 88437 h 243027"/>
                        <a:gd name="connsiteX256" fmla="*/ 25671 w 244345"/>
                        <a:gd name="connsiteY256" fmla="*/ 86341 h 243027"/>
                        <a:gd name="connsiteX257" fmla="*/ 24147 w 244345"/>
                        <a:gd name="connsiteY257" fmla="*/ 85484 h 243027"/>
                        <a:gd name="connsiteX258" fmla="*/ 19766 w 244345"/>
                        <a:gd name="connsiteY258" fmla="*/ 85484 h 243027"/>
                        <a:gd name="connsiteX259" fmla="*/ 16527 w 244345"/>
                        <a:gd name="connsiteY259" fmla="*/ 84627 h 243027"/>
                        <a:gd name="connsiteX260" fmla="*/ 15479 w 244345"/>
                        <a:gd name="connsiteY260" fmla="*/ 83484 h 243027"/>
                        <a:gd name="connsiteX261" fmla="*/ 13670 w 244345"/>
                        <a:gd name="connsiteY261" fmla="*/ 82912 h 243027"/>
                        <a:gd name="connsiteX262" fmla="*/ 14337 w 244345"/>
                        <a:gd name="connsiteY262" fmla="*/ 80245 h 243027"/>
                        <a:gd name="connsiteX263" fmla="*/ 12813 w 244345"/>
                        <a:gd name="connsiteY263" fmla="*/ 79579 h 243027"/>
                        <a:gd name="connsiteX264" fmla="*/ 11670 w 244345"/>
                        <a:gd name="connsiteY264" fmla="*/ 78912 h 243027"/>
                        <a:gd name="connsiteX265" fmla="*/ 11288 w 244345"/>
                        <a:gd name="connsiteY265" fmla="*/ 79674 h 243027"/>
                        <a:gd name="connsiteX266" fmla="*/ 10431 w 244345"/>
                        <a:gd name="connsiteY266" fmla="*/ 81579 h 243027"/>
                        <a:gd name="connsiteX267" fmla="*/ 8336 w 244345"/>
                        <a:gd name="connsiteY267" fmla="*/ 83198 h 243027"/>
                        <a:gd name="connsiteX268" fmla="*/ 6145 w 244345"/>
                        <a:gd name="connsiteY268" fmla="*/ 84436 h 243027"/>
                        <a:gd name="connsiteX269" fmla="*/ 4526 w 244345"/>
                        <a:gd name="connsiteY269" fmla="*/ 86246 h 243027"/>
                        <a:gd name="connsiteX270" fmla="*/ 3859 w 244345"/>
                        <a:gd name="connsiteY270" fmla="*/ 88151 h 243027"/>
                        <a:gd name="connsiteX271" fmla="*/ 3954 w 244345"/>
                        <a:gd name="connsiteY271" fmla="*/ 89580 h 243027"/>
                        <a:gd name="connsiteX272" fmla="*/ 5193 w 244345"/>
                        <a:gd name="connsiteY272" fmla="*/ 90247 h 243027"/>
                        <a:gd name="connsiteX273" fmla="*/ 6431 w 244345"/>
                        <a:gd name="connsiteY273" fmla="*/ 91961 h 243027"/>
                        <a:gd name="connsiteX274" fmla="*/ 6812 w 244345"/>
                        <a:gd name="connsiteY274" fmla="*/ 92342 h 243027"/>
                        <a:gd name="connsiteX275" fmla="*/ 8050 w 244345"/>
                        <a:gd name="connsiteY275" fmla="*/ 92628 h 243027"/>
                        <a:gd name="connsiteX276" fmla="*/ 9288 w 244345"/>
                        <a:gd name="connsiteY276" fmla="*/ 93485 h 243027"/>
                        <a:gd name="connsiteX277" fmla="*/ 9955 w 244345"/>
                        <a:gd name="connsiteY277" fmla="*/ 95866 h 243027"/>
                        <a:gd name="connsiteX278" fmla="*/ 8812 w 244345"/>
                        <a:gd name="connsiteY278" fmla="*/ 99010 h 243027"/>
                        <a:gd name="connsiteX279" fmla="*/ 8812 w 244345"/>
                        <a:gd name="connsiteY279" fmla="*/ 101200 h 243027"/>
                        <a:gd name="connsiteX280" fmla="*/ 9003 w 244345"/>
                        <a:gd name="connsiteY280" fmla="*/ 103391 h 243027"/>
                        <a:gd name="connsiteX281" fmla="*/ 9098 w 244345"/>
                        <a:gd name="connsiteY281" fmla="*/ 105201 h 243027"/>
                        <a:gd name="connsiteX282" fmla="*/ 9098 w 244345"/>
                        <a:gd name="connsiteY282" fmla="*/ 105868 h 243027"/>
                        <a:gd name="connsiteX283" fmla="*/ 8907 w 244345"/>
                        <a:gd name="connsiteY283" fmla="*/ 108059 h 243027"/>
                        <a:gd name="connsiteX284" fmla="*/ 9098 w 244345"/>
                        <a:gd name="connsiteY284" fmla="*/ 109297 h 243027"/>
                        <a:gd name="connsiteX285" fmla="*/ 9955 w 244345"/>
                        <a:gd name="connsiteY285" fmla="*/ 110630 h 243027"/>
                        <a:gd name="connsiteX286" fmla="*/ 9574 w 244345"/>
                        <a:gd name="connsiteY286" fmla="*/ 112249 h 243027"/>
                        <a:gd name="connsiteX287" fmla="*/ 10146 w 244345"/>
                        <a:gd name="connsiteY287" fmla="*/ 113773 h 243027"/>
                        <a:gd name="connsiteX288" fmla="*/ 10050 w 244345"/>
                        <a:gd name="connsiteY288" fmla="*/ 114440 h 243027"/>
                        <a:gd name="connsiteX289" fmla="*/ 10241 w 244345"/>
                        <a:gd name="connsiteY289" fmla="*/ 114916 h 243027"/>
                        <a:gd name="connsiteX290" fmla="*/ 11384 w 244345"/>
                        <a:gd name="connsiteY290" fmla="*/ 116250 h 243027"/>
                        <a:gd name="connsiteX291" fmla="*/ 12908 w 244345"/>
                        <a:gd name="connsiteY291" fmla="*/ 117012 h 243027"/>
                        <a:gd name="connsiteX292" fmla="*/ 14718 w 244345"/>
                        <a:gd name="connsiteY292" fmla="*/ 117964 h 243027"/>
                        <a:gd name="connsiteX293" fmla="*/ 14432 w 244345"/>
                        <a:gd name="connsiteY293" fmla="*/ 118917 h 243027"/>
                        <a:gd name="connsiteX294" fmla="*/ 12908 w 244345"/>
                        <a:gd name="connsiteY294" fmla="*/ 119298 h 243027"/>
                        <a:gd name="connsiteX295" fmla="*/ 13860 w 244345"/>
                        <a:gd name="connsiteY295" fmla="*/ 120822 h 243027"/>
                        <a:gd name="connsiteX296" fmla="*/ 14908 w 244345"/>
                        <a:gd name="connsiteY296" fmla="*/ 122346 h 243027"/>
                        <a:gd name="connsiteX297" fmla="*/ 13955 w 244345"/>
                        <a:gd name="connsiteY297" fmla="*/ 123965 h 243027"/>
                        <a:gd name="connsiteX298" fmla="*/ 14146 w 244345"/>
                        <a:gd name="connsiteY298" fmla="*/ 125870 h 243027"/>
                        <a:gd name="connsiteX299" fmla="*/ 12432 w 244345"/>
                        <a:gd name="connsiteY299" fmla="*/ 126728 h 243027"/>
                        <a:gd name="connsiteX300" fmla="*/ 12908 w 244345"/>
                        <a:gd name="connsiteY300" fmla="*/ 128156 h 243027"/>
                        <a:gd name="connsiteX301" fmla="*/ 13194 w 244345"/>
                        <a:gd name="connsiteY301" fmla="*/ 129966 h 243027"/>
                        <a:gd name="connsiteX302" fmla="*/ 11765 w 244345"/>
                        <a:gd name="connsiteY302" fmla="*/ 130633 h 243027"/>
                        <a:gd name="connsiteX303" fmla="*/ 10336 w 244345"/>
                        <a:gd name="connsiteY303" fmla="*/ 131109 h 243027"/>
                        <a:gd name="connsiteX304" fmla="*/ 10908 w 244345"/>
                        <a:gd name="connsiteY304" fmla="*/ 133205 h 243027"/>
                        <a:gd name="connsiteX305" fmla="*/ 9955 w 244345"/>
                        <a:gd name="connsiteY305" fmla="*/ 135014 h 243027"/>
                        <a:gd name="connsiteX306" fmla="*/ 9574 w 244345"/>
                        <a:gd name="connsiteY306" fmla="*/ 136062 h 243027"/>
                        <a:gd name="connsiteX307" fmla="*/ 8717 w 244345"/>
                        <a:gd name="connsiteY307" fmla="*/ 136729 h 243027"/>
                        <a:gd name="connsiteX308" fmla="*/ 9765 w 244345"/>
                        <a:gd name="connsiteY308" fmla="*/ 137776 h 243027"/>
                        <a:gd name="connsiteX309" fmla="*/ 8431 w 244345"/>
                        <a:gd name="connsiteY309" fmla="*/ 139015 h 243027"/>
                        <a:gd name="connsiteX310" fmla="*/ 7383 w 244345"/>
                        <a:gd name="connsiteY310" fmla="*/ 140539 h 243027"/>
                        <a:gd name="connsiteX311" fmla="*/ 6240 w 244345"/>
                        <a:gd name="connsiteY311" fmla="*/ 141110 h 243027"/>
                        <a:gd name="connsiteX312" fmla="*/ 6431 w 244345"/>
                        <a:gd name="connsiteY312" fmla="*/ 143587 h 243027"/>
                        <a:gd name="connsiteX313" fmla="*/ 5002 w 244345"/>
                        <a:gd name="connsiteY313" fmla="*/ 144634 h 243027"/>
                        <a:gd name="connsiteX314" fmla="*/ 3478 w 244345"/>
                        <a:gd name="connsiteY314" fmla="*/ 144349 h 243027"/>
                        <a:gd name="connsiteX315" fmla="*/ 1763 w 244345"/>
                        <a:gd name="connsiteY315" fmla="*/ 145396 h 243027"/>
                        <a:gd name="connsiteX316" fmla="*/ 2430 w 244345"/>
                        <a:gd name="connsiteY316" fmla="*/ 147016 h 243027"/>
                        <a:gd name="connsiteX317" fmla="*/ 4335 w 244345"/>
                        <a:gd name="connsiteY317" fmla="*/ 147301 h 243027"/>
                        <a:gd name="connsiteX318" fmla="*/ 5097 w 244345"/>
                        <a:gd name="connsiteY318" fmla="*/ 148159 h 243027"/>
                        <a:gd name="connsiteX319" fmla="*/ 3573 w 244345"/>
                        <a:gd name="connsiteY319" fmla="*/ 149683 h 243027"/>
                        <a:gd name="connsiteX320" fmla="*/ 1859 w 244345"/>
                        <a:gd name="connsiteY320" fmla="*/ 149778 h 243027"/>
                        <a:gd name="connsiteX321" fmla="*/ 1002 w 244345"/>
                        <a:gd name="connsiteY321" fmla="*/ 151207 h 243027"/>
                        <a:gd name="connsiteX322" fmla="*/ 1002 w 244345"/>
                        <a:gd name="connsiteY322" fmla="*/ 154731 h 243027"/>
                        <a:gd name="connsiteX323" fmla="*/ 49 w 244345"/>
                        <a:gd name="connsiteY323" fmla="*/ 157207 h 243027"/>
                        <a:gd name="connsiteX324" fmla="*/ 1573 w 244345"/>
                        <a:gd name="connsiteY324" fmla="*/ 158636 h 243027"/>
                        <a:gd name="connsiteX325" fmla="*/ 2621 w 244345"/>
                        <a:gd name="connsiteY325" fmla="*/ 159017 h 243027"/>
                        <a:gd name="connsiteX326" fmla="*/ 3478 w 244345"/>
                        <a:gd name="connsiteY326" fmla="*/ 159779 h 243027"/>
                        <a:gd name="connsiteX327" fmla="*/ 4812 w 244345"/>
                        <a:gd name="connsiteY327" fmla="*/ 160732 h 243027"/>
                        <a:gd name="connsiteX328" fmla="*/ 7193 w 244345"/>
                        <a:gd name="connsiteY328" fmla="*/ 162256 h 243027"/>
                        <a:gd name="connsiteX329" fmla="*/ 8907 w 244345"/>
                        <a:gd name="connsiteY329" fmla="*/ 163303 h 243027"/>
                        <a:gd name="connsiteX330" fmla="*/ 9765 w 244345"/>
                        <a:gd name="connsiteY330" fmla="*/ 162827 h 243027"/>
                        <a:gd name="connsiteX331" fmla="*/ 11098 w 244345"/>
                        <a:gd name="connsiteY331" fmla="*/ 162732 h 243027"/>
                        <a:gd name="connsiteX332" fmla="*/ 12717 w 244345"/>
                        <a:gd name="connsiteY332" fmla="*/ 161303 h 243027"/>
                        <a:gd name="connsiteX333" fmla="*/ 13098 w 244345"/>
                        <a:gd name="connsiteY333" fmla="*/ 162827 h 243027"/>
                        <a:gd name="connsiteX334" fmla="*/ 12241 w 244345"/>
                        <a:gd name="connsiteY334" fmla="*/ 164637 h 243027"/>
                        <a:gd name="connsiteX335" fmla="*/ 13289 w 244345"/>
                        <a:gd name="connsiteY335" fmla="*/ 165589 h 243027"/>
                        <a:gd name="connsiteX336" fmla="*/ 15384 w 244345"/>
                        <a:gd name="connsiteY336" fmla="*/ 165209 h 243027"/>
                        <a:gd name="connsiteX337" fmla="*/ 15479 w 244345"/>
                        <a:gd name="connsiteY337" fmla="*/ 166351 h 243027"/>
                        <a:gd name="connsiteX338" fmla="*/ 16337 w 244345"/>
                        <a:gd name="connsiteY338" fmla="*/ 167685 h 243027"/>
                        <a:gd name="connsiteX339" fmla="*/ 17861 w 244345"/>
                        <a:gd name="connsiteY339" fmla="*/ 168161 h 243027"/>
                        <a:gd name="connsiteX340" fmla="*/ 19671 w 244345"/>
                        <a:gd name="connsiteY340" fmla="*/ 167971 h 243027"/>
                        <a:gd name="connsiteX341" fmla="*/ 21480 w 244345"/>
                        <a:gd name="connsiteY341" fmla="*/ 166923 h 243027"/>
                        <a:gd name="connsiteX342" fmla="*/ 21957 w 244345"/>
                        <a:gd name="connsiteY342" fmla="*/ 167876 h 243027"/>
                        <a:gd name="connsiteX343" fmla="*/ 23385 w 244345"/>
                        <a:gd name="connsiteY343" fmla="*/ 167018 h 243027"/>
                        <a:gd name="connsiteX344" fmla="*/ 24909 w 244345"/>
                        <a:gd name="connsiteY344" fmla="*/ 166923 h 243027"/>
                        <a:gd name="connsiteX345" fmla="*/ 26338 w 244345"/>
                        <a:gd name="connsiteY345" fmla="*/ 165970 h 243027"/>
                        <a:gd name="connsiteX346" fmla="*/ 27957 w 244345"/>
                        <a:gd name="connsiteY346" fmla="*/ 166637 h 243027"/>
                        <a:gd name="connsiteX347" fmla="*/ 27576 w 244345"/>
                        <a:gd name="connsiteY347" fmla="*/ 168066 h 243027"/>
                        <a:gd name="connsiteX348" fmla="*/ 29196 w 244345"/>
                        <a:gd name="connsiteY348" fmla="*/ 169304 h 243027"/>
                        <a:gd name="connsiteX349" fmla="*/ 29862 w 244345"/>
                        <a:gd name="connsiteY349" fmla="*/ 171114 h 243027"/>
                        <a:gd name="connsiteX350" fmla="*/ 30053 w 244345"/>
                        <a:gd name="connsiteY350" fmla="*/ 173209 h 243027"/>
                        <a:gd name="connsiteX351" fmla="*/ 29672 w 244345"/>
                        <a:gd name="connsiteY351" fmla="*/ 174067 h 243027"/>
                        <a:gd name="connsiteX352" fmla="*/ 30529 w 244345"/>
                        <a:gd name="connsiteY352" fmla="*/ 174543 h 243027"/>
                        <a:gd name="connsiteX353" fmla="*/ 30338 w 244345"/>
                        <a:gd name="connsiteY353" fmla="*/ 175591 h 243027"/>
                        <a:gd name="connsiteX354" fmla="*/ 31291 w 244345"/>
                        <a:gd name="connsiteY354" fmla="*/ 176257 h 243027"/>
                        <a:gd name="connsiteX355" fmla="*/ 31958 w 244345"/>
                        <a:gd name="connsiteY355" fmla="*/ 177401 h 243027"/>
                        <a:gd name="connsiteX356" fmla="*/ 33005 w 244345"/>
                        <a:gd name="connsiteY356" fmla="*/ 178353 h 243027"/>
                        <a:gd name="connsiteX357" fmla="*/ 32625 w 244345"/>
                        <a:gd name="connsiteY357" fmla="*/ 180067 h 243027"/>
                        <a:gd name="connsiteX358" fmla="*/ 33005 w 244345"/>
                        <a:gd name="connsiteY358" fmla="*/ 180448 h 243027"/>
                        <a:gd name="connsiteX359" fmla="*/ 34149 w 244345"/>
                        <a:gd name="connsiteY359" fmla="*/ 180163 h 243027"/>
                        <a:gd name="connsiteX360" fmla="*/ 35482 w 244345"/>
                        <a:gd name="connsiteY360" fmla="*/ 181782 h 243027"/>
                        <a:gd name="connsiteX361" fmla="*/ 37006 w 244345"/>
                        <a:gd name="connsiteY361" fmla="*/ 181306 h 243027"/>
                        <a:gd name="connsiteX362" fmla="*/ 37959 w 244345"/>
                        <a:gd name="connsiteY362" fmla="*/ 183878 h 243027"/>
                        <a:gd name="connsiteX363" fmla="*/ 37482 w 244345"/>
                        <a:gd name="connsiteY363" fmla="*/ 186354 h 243027"/>
                        <a:gd name="connsiteX364" fmla="*/ 38721 w 244345"/>
                        <a:gd name="connsiteY364" fmla="*/ 187211 h 243027"/>
                        <a:gd name="connsiteX365" fmla="*/ 39006 w 244345"/>
                        <a:gd name="connsiteY365" fmla="*/ 188449 h 243027"/>
                        <a:gd name="connsiteX366" fmla="*/ 40435 w 244345"/>
                        <a:gd name="connsiteY366" fmla="*/ 188735 h 243027"/>
                        <a:gd name="connsiteX367" fmla="*/ 41483 w 244345"/>
                        <a:gd name="connsiteY367" fmla="*/ 188259 h 243027"/>
                        <a:gd name="connsiteX368" fmla="*/ 42150 w 244345"/>
                        <a:gd name="connsiteY368" fmla="*/ 189116 h 243027"/>
                        <a:gd name="connsiteX369" fmla="*/ 42530 w 244345"/>
                        <a:gd name="connsiteY369" fmla="*/ 190640 h 243027"/>
                        <a:gd name="connsiteX370" fmla="*/ 42721 w 244345"/>
                        <a:gd name="connsiteY370" fmla="*/ 190545 h 243027"/>
                        <a:gd name="connsiteX371" fmla="*/ 44721 w 244345"/>
                        <a:gd name="connsiteY371" fmla="*/ 189211 h 243027"/>
                        <a:gd name="connsiteX372" fmla="*/ 46245 w 244345"/>
                        <a:gd name="connsiteY372" fmla="*/ 186830 h 243027"/>
                        <a:gd name="connsiteX373" fmla="*/ 52818 w 244345"/>
                        <a:gd name="connsiteY373" fmla="*/ 183211 h 243027"/>
                        <a:gd name="connsiteX374" fmla="*/ 57104 w 244345"/>
                        <a:gd name="connsiteY374" fmla="*/ 180067 h 243027"/>
                        <a:gd name="connsiteX375" fmla="*/ 59199 w 244345"/>
                        <a:gd name="connsiteY375" fmla="*/ 178258 h 243027"/>
                        <a:gd name="connsiteX376" fmla="*/ 62914 w 244345"/>
                        <a:gd name="connsiteY376" fmla="*/ 177210 h 243027"/>
                        <a:gd name="connsiteX377" fmla="*/ 63867 w 244345"/>
                        <a:gd name="connsiteY377" fmla="*/ 175210 h 243027"/>
                        <a:gd name="connsiteX378" fmla="*/ 64152 w 244345"/>
                        <a:gd name="connsiteY378" fmla="*/ 170638 h 243027"/>
                        <a:gd name="connsiteX379" fmla="*/ 66629 w 244345"/>
                        <a:gd name="connsiteY379" fmla="*/ 168542 h 243027"/>
                        <a:gd name="connsiteX380" fmla="*/ 65105 w 244345"/>
                        <a:gd name="connsiteY380" fmla="*/ 168257 h 243027"/>
                        <a:gd name="connsiteX381" fmla="*/ 64248 w 244345"/>
                        <a:gd name="connsiteY381" fmla="*/ 166732 h 243027"/>
                        <a:gd name="connsiteX382" fmla="*/ 65867 w 244345"/>
                        <a:gd name="connsiteY382" fmla="*/ 166161 h 243027"/>
                        <a:gd name="connsiteX383" fmla="*/ 65581 w 244345"/>
                        <a:gd name="connsiteY383" fmla="*/ 164446 h 243027"/>
                        <a:gd name="connsiteX384" fmla="*/ 66819 w 244345"/>
                        <a:gd name="connsiteY384" fmla="*/ 162446 h 243027"/>
                        <a:gd name="connsiteX385" fmla="*/ 68343 w 244345"/>
                        <a:gd name="connsiteY385" fmla="*/ 160255 h 243027"/>
                        <a:gd name="connsiteX386" fmla="*/ 70344 w 244345"/>
                        <a:gd name="connsiteY386" fmla="*/ 157874 h 243027"/>
                        <a:gd name="connsiteX387" fmla="*/ 72630 w 244345"/>
                        <a:gd name="connsiteY387" fmla="*/ 153588 h 243027"/>
                        <a:gd name="connsiteX388" fmla="*/ 73487 w 244345"/>
                        <a:gd name="connsiteY388" fmla="*/ 151778 h 243027"/>
                        <a:gd name="connsiteX389" fmla="*/ 77868 w 244345"/>
                        <a:gd name="connsiteY389" fmla="*/ 149778 h 243027"/>
                        <a:gd name="connsiteX390" fmla="*/ 78726 w 244345"/>
                        <a:gd name="connsiteY390" fmla="*/ 148540 h 243027"/>
                        <a:gd name="connsiteX391" fmla="*/ 75773 w 244345"/>
                        <a:gd name="connsiteY391" fmla="*/ 148921 h 243027"/>
                        <a:gd name="connsiteX392" fmla="*/ 75487 w 244345"/>
                        <a:gd name="connsiteY392" fmla="*/ 147206 h 243027"/>
                        <a:gd name="connsiteX393" fmla="*/ 77106 w 244345"/>
                        <a:gd name="connsiteY393" fmla="*/ 146349 h 243027"/>
                        <a:gd name="connsiteX394" fmla="*/ 76059 w 244345"/>
                        <a:gd name="connsiteY394" fmla="*/ 145301 h 243027"/>
                        <a:gd name="connsiteX395" fmla="*/ 77297 w 244345"/>
                        <a:gd name="connsiteY395" fmla="*/ 142730 h 243027"/>
                        <a:gd name="connsiteX396" fmla="*/ 78535 w 244345"/>
                        <a:gd name="connsiteY396" fmla="*/ 143396 h 243027"/>
                        <a:gd name="connsiteX397" fmla="*/ 80154 w 244345"/>
                        <a:gd name="connsiteY397" fmla="*/ 143682 h 243027"/>
                        <a:gd name="connsiteX398" fmla="*/ 80440 w 244345"/>
                        <a:gd name="connsiteY398" fmla="*/ 142730 h 243027"/>
                        <a:gd name="connsiteX399" fmla="*/ 81297 w 244345"/>
                        <a:gd name="connsiteY399" fmla="*/ 140253 h 243027"/>
                        <a:gd name="connsiteX400" fmla="*/ 83488 w 244345"/>
                        <a:gd name="connsiteY400" fmla="*/ 137110 h 243027"/>
                        <a:gd name="connsiteX401" fmla="*/ 85203 w 244345"/>
                        <a:gd name="connsiteY401" fmla="*/ 138157 h 243027"/>
                        <a:gd name="connsiteX402" fmla="*/ 87393 w 244345"/>
                        <a:gd name="connsiteY402" fmla="*/ 137776 h 243027"/>
                        <a:gd name="connsiteX403" fmla="*/ 87679 w 244345"/>
                        <a:gd name="connsiteY403" fmla="*/ 137014 h 243027"/>
                        <a:gd name="connsiteX404" fmla="*/ 86536 w 244345"/>
                        <a:gd name="connsiteY404" fmla="*/ 136443 h 243027"/>
                        <a:gd name="connsiteX405" fmla="*/ 86917 w 244345"/>
                        <a:gd name="connsiteY405" fmla="*/ 134919 h 243027"/>
                        <a:gd name="connsiteX406" fmla="*/ 88251 w 244345"/>
                        <a:gd name="connsiteY406" fmla="*/ 135300 h 243027"/>
                        <a:gd name="connsiteX407" fmla="*/ 89108 w 244345"/>
                        <a:gd name="connsiteY407" fmla="*/ 135681 h 243027"/>
                        <a:gd name="connsiteX408" fmla="*/ 89679 w 244345"/>
                        <a:gd name="connsiteY408" fmla="*/ 136919 h 243027"/>
                        <a:gd name="connsiteX409" fmla="*/ 92061 w 244345"/>
                        <a:gd name="connsiteY409" fmla="*/ 137205 h 243027"/>
                        <a:gd name="connsiteX410" fmla="*/ 93204 w 244345"/>
                        <a:gd name="connsiteY410" fmla="*/ 135967 h 243027"/>
                        <a:gd name="connsiteX411" fmla="*/ 95204 w 244345"/>
                        <a:gd name="connsiteY411" fmla="*/ 135871 h 243027"/>
                        <a:gd name="connsiteX412" fmla="*/ 96728 w 244345"/>
                        <a:gd name="connsiteY412" fmla="*/ 136253 h 243027"/>
                        <a:gd name="connsiteX413" fmla="*/ 97109 w 244345"/>
                        <a:gd name="connsiteY413" fmla="*/ 137014 h 243027"/>
                        <a:gd name="connsiteX414" fmla="*/ 97299 w 244345"/>
                        <a:gd name="connsiteY414" fmla="*/ 137776 h 243027"/>
                        <a:gd name="connsiteX415" fmla="*/ 99300 w 244345"/>
                        <a:gd name="connsiteY415" fmla="*/ 137491 h 243027"/>
                        <a:gd name="connsiteX416" fmla="*/ 101014 w 244345"/>
                        <a:gd name="connsiteY416" fmla="*/ 135395 h 243027"/>
                        <a:gd name="connsiteX417" fmla="*/ 102633 w 244345"/>
                        <a:gd name="connsiteY417" fmla="*/ 135490 h 243027"/>
                        <a:gd name="connsiteX418" fmla="*/ 103491 w 244345"/>
                        <a:gd name="connsiteY418" fmla="*/ 134443 h 243027"/>
                        <a:gd name="connsiteX419" fmla="*/ 101967 w 244345"/>
                        <a:gd name="connsiteY419" fmla="*/ 133586 h 243027"/>
                        <a:gd name="connsiteX420" fmla="*/ 101586 w 244345"/>
                        <a:gd name="connsiteY420" fmla="*/ 132252 h 243027"/>
                        <a:gd name="connsiteX421" fmla="*/ 102633 w 244345"/>
                        <a:gd name="connsiteY421" fmla="*/ 130918 h 243027"/>
                        <a:gd name="connsiteX422" fmla="*/ 103300 w 244345"/>
                        <a:gd name="connsiteY422" fmla="*/ 128728 h 243027"/>
                        <a:gd name="connsiteX423" fmla="*/ 103871 w 244345"/>
                        <a:gd name="connsiteY423" fmla="*/ 128156 h 243027"/>
                        <a:gd name="connsiteX424" fmla="*/ 104443 w 244345"/>
                        <a:gd name="connsiteY424" fmla="*/ 129966 h 243027"/>
                        <a:gd name="connsiteX425" fmla="*/ 105491 w 244345"/>
                        <a:gd name="connsiteY425" fmla="*/ 131204 h 243027"/>
                        <a:gd name="connsiteX426" fmla="*/ 107015 w 244345"/>
                        <a:gd name="connsiteY426" fmla="*/ 130537 h 243027"/>
                        <a:gd name="connsiteX427" fmla="*/ 109491 w 244345"/>
                        <a:gd name="connsiteY427" fmla="*/ 130918 h 243027"/>
                        <a:gd name="connsiteX428" fmla="*/ 111015 w 244345"/>
                        <a:gd name="connsiteY428" fmla="*/ 133776 h 243027"/>
                        <a:gd name="connsiteX429" fmla="*/ 111396 w 244345"/>
                        <a:gd name="connsiteY429" fmla="*/ 135586 h 243027"/>
                        <a:gd name="connsiteX430" fmla="*/ 112254 w 244345"/>
                        <a:gd name="connsiteY430" fmla="*/ 136443 h 243027"/>
                        <a:gd name="connsiteX431" fmla="*/ 111873 w 244345"/>
                        <a:gd name="connsiteY431" fmla="*/ 139015 h 243027"/>
                        <a:gd name="connsiteX432" fmla="*/ 113492 w 244345"/>
                        <a:gd name="connsiteY432" fmla="*/ 139586 h 243027"/>
                        <a:gd name="connsiteX433" fmla="*/ 116730 w 244345"/>
                        <a:gd name="connsiteY433" fmla="*/ 141872 h 243027"/>
                        <a:gd name="connsiteX434" fmla="*/ 119778 w 244345"/>
                        <a:gd name="connsiteY434" fmla="*/ 143491 h 243027"/>
                        <a:gd name="connsiteX435" fmla="*/ 120636 w 244345"/>
                        <a:gd name="connsiteY435" fmla="*/ 144539 h 243027"/>
                        <a:gd name="connsiteX436" fmla="*/ 120064 w 244345"/>
                        <a:gd name="connsiteY436" fmla="*/ 146825 h 243027"/>
                        <a:gd name="connsiteX437" fmla="*/ 123779 w 244345"/>
                        <a:gd name="connsiteY437" fmla="*/ 149016 h 243027"/>
                        <a:gd name="connsiteX438" fmla="*/ 126160 w 244345"/>
                        <a:gd name="connsiteY438" fmla="*/ 151492 h 243027"/>
                        <a:gd name="connsiteX439" fmla="*/ 126065 w 244345"/>
                        <a:gd name="connsiteY439" fmla="*/ 153683 h 243027"/>
                        <a:gd name="connsiteX440" fmla="*/ 125208 w 244345"/>
                        <a:gd name="connsiteY440" fmla="*/ 155398 h 243027"/>
                        <a:gd name="connsiteX441" fmla="*/ 124065 w 244345"/>
                        <a:gd name="connsiteY441" fmla="*/ 155874 h 243027"/>
                        <a:gd name="connsiteX442" fmla="*/ 124350 w 244345"/>
                        <a:gd name="connsiteY442" fmla="*/ 157969 h 243027"/>
                        <a:gd name="connsiteX443" fmla="*/ 122826 w 244345"/>
                        <a:gd name="connsiteY443" fmla="*/ 160541 h 243027"/>
                        <a:gd name="connsiteX444" fmla="*/ 121398 w 244345"/>
                        <a:gd name="connsiteY444" fmla="*/ 162256 h 243027"/>
                        <a:gd name="connsiteX445" fmla="*/ 122160 w 244345"/>
                        <a:gd name="connsiteY445" fmla="*/ 163970 h 243027"/>
                        <a:gd name="connsiteX446" fmla="*/ 120826 w 244345"/>
                        <a:gd name="connsiteY446" fmla="*/ 166828 h 243027"/>
                        <a:gd name="connsiteX447" fmla="*/ 119112 w 244345"/>
                        <a:gd name="connsiteY447" fmla="*/ 167971 h 243027"/>
                        <a:gd name="connsiteX448" fmla="*/ 118350 w 244345"/>
                        <a:gd name="connsiteY448" fmla="*/ 168733 h 243027"/>
                        <a:gd name="connsiteX449" fmla="*/ 119112 w 244345"/>
                        <a:gd name="connsiteY449" fmla="*/ 169399 h 243027"/>
                        <a:gd name="connsiteX450" fmla="*/ 119302 w 244345"/>
                        <a:gd name="connsiteY450" fmla="*/ 170923 h 243027"/>
                        <a:gd name="connsiteX451" fmla="*/ 117588 w 244345"/>
                        <a:gd name="connsiteY451" fmla="*/ 172066 h 243027"/>
                        <a:gd name="connsiteX452" fmla="*/ 116921 w 244345"/>
                        <a:gd name="connsiteY452" fmla="*/ 173590 h 243027"/>
                        <a:gd name="connsiteX453" fmla="*/ 115206 w 244345"/>
                        <a:gd name="connsiteY453" fmla="*/ 176448 h 243027"/>
                        <a:gd name="connsiteX454" fmla="*/ 113682 w 244345"/>
                        <a:gd name="connsiteY454" fmla="*/ 177305 h 243027"/>
                        <a:gd name="connsiteX455" fmla="*/ 114635 w 244345"/>
                        <a:gd name="connsiteY455" fmla="*/ 177686 h 243027"/>
                        <a:gd name="connsiteX456" fmla="*/ 115873 w 244345"/>
                        <a:gd name="connsiteY456" fmla="*/ 177591 h 243027"/>
                        <a:gd name="connsiteX457" fmla="*/ 115683 w 244345"/>
                        <a:gd name="connsiteY457" fmla="*/ 178448 h 243027"/>
                        <a:gd name="connsiteX458" fmla="*/ 113396 w 244345"/>
                        <a:gd name="connsiteY458" fmla="*/ 180067 h 243027"/>
                        <a:gd name="connsiteX459" fmla="*/ 112920 w 244345"/>
                        <a:gd name="connsiteY459" fmla="*/ 181211 h 243027"/>
                        <a:gd name="connsiteX460" fmla="*/ 112730 w 244345"/>
                        <a:gd name="connsiteY460" fmla="*/ 182449 h 243027"/>
                        <a:gd name="connsiteX461" fmla="*/ 111206 w 244345"/>
                        <a:gd name="connsiteY461" fmla="*/ 182925 h 243027"/>
                        <a:gd name="connsiteX462" fmla="*/ 109587 w 244345"/>
                        <a:gd name="connsiteY462" fmla="*/ 182830 h 243027"/>
                        <a:gd name="connsiteX463" fmla="*/ 108348 w 244345"/>
                        <a:gd name="connsiteY463" fmla="*/ 184163 h 243027"/>
                        <a:gd name="connsiteX464" fmla="*/ 107110 w 244345"/>
                        <a:gd name="connsiteY464" fmla="*/ 185878 h 243027"/>
                        <a:gd name="connsiteX465" fmla="*/ 105300 w 244345"/>
                        <a:gd name="connsiteY465" fmla="*/ 186544 h 243027"/>
                        <a:gd name="connsiteX466" fmla="*/ 104253 w 244345"/>
                        <a:gd name="connsiteY466" fmla="*/ 187687 h 243027"/>
                        <a:gd name="connsiteX467" fmla="*/ 103491 w 244345"/>
                        <a:gd name="connsiteY467" fmla="*/ 189211 h 243027"/>
                        <a:gd name="connsiteX468" fmla="*/ 102919 w 244345"/>
                        <a:gd name="connsiteY468" fmla="*/ 190355 h 243027"/>
                        <a:gd name="connsiteX469" fmla="*/ 103871 w 244345"/>
                        <a:gd name="connsiteY469" fmla="*/ 191878 h 243027"/>
                        <a:gd name="connsiteX470" fmla="*/ 103300 w 244345"/>
                        <a:gd name="connsiteY470" fmla="*/ 193212 h 243027"/>
                        <a:gd name="connsiteX471" fmla="*/ 104443 w 244345"/>
                        <a:gd name="connsiteY471" fmla="*/ 194260 h 243027"/>
                        <a:gd name="connsiteX472" fmla="*/ 104443 w 244345"/>
                        <a:gd name="connsiteY472" fmla="*/ 194260 h 243027"/>
                        <a:gd name="connsiteX473" fmla="*/ 104634 w 244345"/>
                        <a:gd name="connsiteY473" fmla="*/ 194355 h 243027"/>
                        <a:gd name="connsiteX474" fmla="*/ 104824 w 244345"/>
                        <a:gd name="connsiteY474" fmla="*/ 194450 h 243027"/>
                        <a:gd name="connsiteX475" fmla="*/ 105205 w 244345"/>
                        <a:gd name="connsiteY475" fmla="*/ 194641 h 243027"/>
                        <a:gd name="connsiteX476" fmla="*/ 106253 w 244345"/>
                        <a:gd name="connsiteY476" fmla="*/ 194926 h 243027"/>
                        <a:gd name="connsiteX477" fmla="*/ 106538 w 244345"/>
                        <a:gd name="connsiteY477" fmla="*/ 195212 h 243027"/>
                        <a:gd name="connsiteX478" fmla="*/ 106538 w 244345"/>
                        <a:gd name="connsiteY478" fmla="*/ 195212 h 243027"/>
                        <a:gd name="connsiteX479" fmla="*/ 106634 w 244345"/>
                        <a:gd name="connsiteY479" fmla="*/ 196355 h 243027"/>
                        <a:gd name="connsiteX480" fmla="*/ 106729 w 244345"/>
                        <a:gd name="connsiteY480" fmla="*/ 197212 h 243027"/>
                        <a:gd name="connsiteX481" fmla="*/ 106824 w 244345"/>
                        <a:gd name="connsiteY481" fmla="*/ 197403 h 243027"/>
                        <a:gd name="connsiteX482" fmla="*/ 105586 w 244345"/>
                        <a:gd name="connsiteY482" fmla="*/ 197784 h 243027"/>
                        <a:gd name="connsiteX483" fmla="*/ 104538 w 244345"/>
                        <a:gd name="connsiteY483" fmla="*/ 197212 h 243027"/>
                        <a:gd name="connsiteX484" fmla="*/ 103491 w 244345"/>
                        <a:gd name="connsiteY484" fmla="*/ 197117 h 243027"/>
                        <a:gd name="connsiteX485" fmla="*/ 103491 w 244345"/>
                        <a:gd name="connsiteY485" fmla="*/ 197498 h 243027"/>
                        <a:gd name="connsiteX486" fmla="*/ 103776 w 244345"/>
                        <a:gd name="connsiteY486" fmla="*/ 197974 h 243027"/>
                        <a:gd name="connsiteX487" fmla="*/ 102919 w 244345"/>
                        <a:gd name="connsiteY487" fmla="*/ 199117 h 243027"/>
                        <a:gd name="connsiteX488" fmla="*/ 101300 w 244345"/>
                        <a:gd name="connsiteY488" fmla="*/ 199975 h 243027"/>
                        <a:gd name="connsiteX489" fmla="*/ 98538 w 244345"/>
                        <a:gd name="connsiteY489" fmla="*/ 200641 h 243027"/>
                        <a:gd name="connsiteX490" fmla="*/ 98252 w 244345"/>
                        <a:gd name="connsiteY490" fmla="*/ 201213 h 243027"/>
                        <a:gd name="connsiteX491" fmla="*/ 97871 w 244345"/>
                        <a:gd name="connsiteY491" fmla="*/ 201689 h 243027"/>
                        <a:gd name="connsiteX492" fmla="*/ 97395 w 244345"/>
                        <a:gd name="connsiteY492" fmla="*/ 202451 h 243027"/>
                        <a:gd name="connsiteX493" fmla="*/ 96537 w 244345"/>
                        <a:gd name="connsiteY493" fmla="*/ 203594 h 243027"/>
                        <a:gd name="connsiteX494" fmla="*/ 96252 w 244345"/>
                        <a:gd name="connsiteY494" fmla="*/ 204451 h 243027"/>
                        <a:gd name="connsiteX495" fmla="*/ 97109 w 244345"/>
                        <a:gd name="connsiteY495" fmla="*/ 205118 h 243027"/>
                        <a:gd name="connsiteX496" fmla="*/ 97680 w 244345"/>
                        <a:gd name="connsiteY496" fmla="*/ 205023 h 243027"/>
                        <a:gd name="connsiteX497" fmla="*/ 101395 w 244345"/>
                        <a:gd name="connsiteY497" fmla="*/ 203499 h 243027"/>
                        <a:gd name="connsiteX498" fmla="*/ 103110 w 244345"/>
                        <a:gd name="connsiteY498" fmla="*/ 203880 h 243027"/>
                        <a:gd name="connsiteX499" fmla="*/ 104538 w 244345"/>
                        <a:gd name="connsiteY499" fmla="*/ 205023 h 243027"/>
                        <a:gd name="connsiteX500" fmla="*/ 100824 w 244345"/>
                        <a:gd name="connsiteY500" fmla="*/ 205309 h 243027"/>
                        <a:gd name="connsiteX501" fmla="*/ 99300 w 244345"/>
                        <a:gd name="connsiteY501" fmla="*/ 207595 h 243027"/>
                        <a:gd name="connsiteX502" fmla="*/ 97966 w 244345"/>
                        <a:gd name="connsiteY502" fmla="*/ 209214 h 243027"/>
                        <a:gd name="connsiteX503" fmla="*/ 98538 w 244345"/>
                        <a:gd name="connsiteY503" fmla="*/ 211214 h 243027"/>
                        <a:gd name="connsiteX504" fmla="*/ 99776 w 244345"/>
                        <a:gd name="connsiteY504" fmla="*/ 210643 h 243027"/>
                        <a:gd name="connsiteX505" fmla="*/ 100919 w 244345"/>
                        <a:gd name="connsiteY505" fmla="*/ 207880 h 243027"/>
                        <a:gd name="connsiteX506" fmla="*/ 102348 w 244345"/>
                        <a:gd name="connsiteY506" fmla="*/ 207499 h 243027"/>
                        <a:gd name="connsiteX507" fmla="*/ 102062 w 244345"/>
                        <a:gd name="connsiteY507" fmla="*/ 208928 h 243027"/>
                        <a:gd name="connsiteX508" fmla="*/ 101395 w 244345"/>
                        <a:gd name="connsiteY508" fmla="*/ 210357 h 243027"/>
                        <a:gd name="connsiteX509" fmla="*/ 103491 w 244345"/>
                        <a:gd name="connsiteY509" fmla="*/ 210928 h 243027"/>
                        <a:gd name="connsiteX510" fmla="*/ 107205 w 244345"/>
                        <a:gd name="connsiteY510" fmla="*/ 208928 h 243027"/>
                        <a:gd name="connsiteX511" fmla="*/ 108729 w 244345"/>
                        <a:gd name="connsiteY511" fmla="*/ 209881 h 243027"/>
                        <a:gd name="connsiteX512" fmla="*/ 110920 w 244345"/>
                        <a:gd name="connsiteY512" fmla="*/ 209690 h 243027"/>
                        <a:gd name="connsiteX513" fmla="*/ 111396 w 244345"/>
                        <a:gd name="connsiteY513" fmla="*/ 209595 h 243027"/>
                        <a:gd name="connsiteX514" fmla="*/ 111396 w 244345"/>
                        <a:gd name="connsiteY514" fmla="*/ 209595 h 243027"/>
                        <a:gd name="connsiteX515" fmla="*/ 113492 w 244345"/>
                        <a:gd name="connsiteY515" fmla="*/ 209119 h 243027"/>
                        <a:gd name="connsiteX516" fmla="*/ 114921 w 244345"/>
                        <a:gd name="connsiteY516" fmla="*/ 208166 h 243027"/>
                        <a:gd name="connsiteX517" fmla="*/ 114349 w 244345"/>
                        <a:gd name="connsiteY517" fmla="*/ 206928 h 243027"/>
                        <a:gd name="connsiteX518" fmla="*/ 116349 w 244345"/>
                        <a:gd name="connsiteY518" fmla="*/ 207309 h 243027"/>
                        <a:gd name="connsiteX519" fmla="*/ 118921 w 244345"/>
                        <a:gd name="connsiteY519" fmla="*/ 207214 h 243027"/>
                        <a:gd name="connsiteX520" fmla="*/ 121398 w 244345"/>
                        <a:gd name="connsiteY520" fmla="*/ 205785 h 243027"/>
                        <a:gd name="connsiteX521" fmla="*/ 123017 w 244345"/>
                        <a:gd name="connsiteY521" fmla="*/ 205404 h 243027"/>
                        <a:gd name="connsiteX522" fmla="*/ 122445 w 244345"/>
                        <a:gd name="connsiteY522" fmla="*/ 206547 h 243027"/>
                        <a:gd name="connsiteX523" fmla="*/ 121017 w 244345"/>
                        <a:gd name="connsiteY523" fmla="*/ 207595 h 243027"/>
                        <a:gd name="connsiteX524" fmla="*/ 119588 w 244345"/>
                        <a:gd name="connsiteY524" fmla="*/ 208166 h 243027"/>
                        <a:gd name="connsiteX525" fmla="*/ 117207 w 244345"/>
                        <a:gd name="connsiteY525" fmla="*/ 208547 h 243027"/>
                        <a:gd name="connsiteX526" fmla="*/ 116254 w 244345"/>
                        <a:gd name="connsiteY526" fmla="*/ 209976 h 243027"/>
                        <a:gd name="connsiteX527" fmla="*/ 116445 w 244345"/>
                        <a:gd name="connsiteY527" fmla="*/ 211500 h 243027"/>
                        <a:gd name="connsiteX528" fmla="*/ 115016 w 244345"/>
                        <a:gd name="connsiteY528" fmla="*/ 213214 h 243027"/>
                        <a:gd name="connsiteX529" fmla="*/ 113206 w 244345"/>
                        <a:gd name="connsiteY529" fmla="*/ 213881 h 243027"/>
                        <a:gd name="connsiteX530" fmla="*/ 111777 w 244345"/>
                        <a:gd name="connsiteY530" fmla="*/ 214453 h 243027"/>
                        <a:gd name="connsiteX531" fmla="*/ 112444 w 244345"/>
                        <a:gd name="connsiteY531" fmla="*/ 215215 h 243027"/>
                        <a:gd name="connsiteX532" fmla="*/ 113873 w 244345"/>
                        <a:gd name="connsiteY532" fmla="*/ 215786 h 243027"/>
                        <a:gd name="connsiteX533" fmla="*/ 113492 w 244345"/>
                        <a:gd name="connsiteY533" fmla="*/ 216548 h 243027"/>
                        <a:gd name="connsiteX534" fmla="*/ 112254 w 244345"/>
                        <a:gd name="connsiteY534" fmla="*/ 216548 h 243027"/>
                        <a:gd name="connsiteX535" fmla="*/ 112539 w 244345"/>
                        <a:gd name="connsiteY535" fmla="*/ 218263 h 243027"/>
                        <a:gd name="connsiteX536" fmla="*/ 113682 w 244345"/>
                        <a:gd name="connsiteY536" fmla="*/ 218644 h 243027"/>
                        <a:gd name="connsiteX537" fmla="*/ 115206 w 244345"/>
                        <a:gd name="connsiteY537" fmla="*/ 219311 h 243027"/>
                        <a:gd name="connsiteX538" fmla="*/ 116921 w 244345"/>
                        <a:gd name="connsiteY538" fmla="*/ 221025 h 243027"/>
                        <a:gd name="connsiteX539" fmla="*/ 115016 w 244345"/>
                        <a:gd name="connsiteY539" fmla="*/ 223120 h 243027"/>
                        <a:gd name="connsiteX540" fmla="*/ 111682 w 244345"/>
                        <a:gd name="connsiteY540" fmla="*/ 225026 h 243027"/>
                        <a:gd name="connsiteX541" fmla="*/ 108825 w 244345"/>
                        <a:gd name="connsiteY541" fmla="*/ 227311 h 243027"/>
                        <a:gd name="connsiteX542" fmla="*/ 106729 w 244345"/>
                        <a:gd name="connsiteY542" fmla="*/ 226740 h 243027"/>
                        <a:gd name="connsiteX543" fmla="*/ 105872 w 244345"/>
                        <a:gd name="connsiteY543" fmla="*/ 225692 h 243027"/>
                        <a:gd name="connsiteX544" fmla="*/ 104634 w 244345"/>
                        <a:gd name="connsiteY544" fmla="*/ 226835 h 243027"/>
                        <a:gd name="connsiteX545" fmla="*/ 103967 w 244345"/>
                        <a:gd name="connsiteY545" fmla="*/ 228550 h 243027"/>
                        <a:gd name="connsiteX546" fmla="*/ 105205 w 244345"/>
                        <a:gd name="connsiteY546" fmla="*/ 229216 h 243027"/>
                        <a:gd name="connsiteX547" fmla="*/ 103967 w 244345"/>
                        <a:gd name="connsiteY547" fmla="*/ 230455 h 243027"/>
                        <a:gd name="connsiteX548" fmla="*/ 101300 w 244345"/>
                        <a:gd name="connsiteY548" fmla="*/ 232074 h 243027"/>
                        <a:gd name="connsiteX549" fmla="*/ 99204 w 244345"/>
                        <a:gd name="connsiteY549" fmla="*/ 232074 h 243027"/>
                        <a:gd name="connsiteX550" fmla="*/ 97490 w 244345"/>
                        <a:gd name="connsiteY550" fmla="*/ 232360 h 243027"/>
                        <a:gd name="connsiteX551" fmla="*/ 96537 w 244345"/>
                        <a:gd name="connsiteY551" fmla="*/ 233598 h 243027"/>
                        <a:gd name="connsiteX552" fmla="*/ 96823 w 244345"/>
                        <a:gd name="connsiteY552" fmla="*/ 235027 h 243027"/>
                        <a:gd name="connsiteX553" fmla="*/ 98442 w 244345"/>
                        <a:gd name="connsiteY553" fmla="*/ 235027 h 243027"/>
                        <a:gd name="connsiteX554" fmla="*/ 98252 w 244345"/>
                        <a:gd name="connsiteY554" fmla="*/ 236074 h 243027"/>
                        <a:gd name="connsiteX555" fmla="*/ 97680 w 244345"/>
                        <a:gd name="connsiteY555" fmla="*/ 237217 h 243027"/>
                        <a:gd name="connsiteX556" fmla="*/ 98633 w 244345"/>
                        <a:gd name="connsiteY556" fmla="*/ 238646 h 243027"/>
                        <a:gd name="connsiteX557" fmla="*/ 99490 w 244345"/>
                        <a:gd name="connsiteY557" fmla="*/ 239980 h 243027"/>
                        <a:gd name="connsiteX558" fmla="*/ 98442 w 244345"/>
                        <a:gd name="connsiteY558" fmla="*/ 240456 h 243027"/>
                        <a:gd name="connsiteX559" fmla="*/ 99204 w 244345"/>
                        <a:gd name="connsiteY559" fmla="*/ 241980 h 243027"/>
                        <a:gd name="connsiteX560" fmla="*/ 100728 w 244345"/>
                        <a:gd name="connsiteY560" fmla="*/ 243028 h 243027"/>
                        <a:gd name="connsiteX561" fmla="*/ 102348 w 244345"/>
                        <a:gd name="connsiteY561" fmla="*/ 241885 h 243027"/>
                        <a:gd name="connsiteX562" fmla="*/ 103395 w 244345"/>
                        <a:gd name="connsiteY562" fmla="*/ 239408 h 243027"/>
                        <a:gd name="connsiteX563" fmla="*/ 102348 w 244345"/>
                        <a:gd name="connsiteY563" fmla="*/ 239694 h 243027"/>
                        <a:gd name="connsiteX564" fmla="*/ 102729 w 244345"/>
                        <a:gd name="connsiteY564" fmla="*/ 238551 h 243027"/>
                        <a:gd name="connsiteX565" fmla="*/ 103871 w 244345"/>
                        <a:gd name="connsiteY565" fmla="*/ 238837 h 243027"/>
                        <a:gd name="connsiteX566" fmla="*/ 105777 w 244345"/>
                        <a:gd name="connsiteY566" fmla="*/ 238456 h 243027"/>
                        <a:gd name="connsiteX567" fmla="*/ 107110 w 244345"/>
                        <a:gd name="connsiteY567" fmla="*/ 236932 h 243027"/>
                        <a:gd name="connsiteX568" fmla="*/ 110730 w 244345"/>
                        <a:gd name="connsiteY568" fmla="*/ 236646 h 243027"/>
                        <a:gd name="connsiteX569" fmla="*/ 112539 w 244345"/>
                        <a:gd name="connsiteY569" fmla="*/ 235694 h 243027"/>
                        <a:gd name="connsiteX570" fmla="*/ 114254 w 244345"/>
                        <a:gd name="connsiteY570" fmla="*/ 233312 h 243027"/>
                        <a:gd name="connsiteX571" fmla="*/ 115778 w 244345"/>
                        <a:gd name="connsiteY571" fmla="*/ 233217 h 243027"/>
                        <a:gd name="connsiteX572" fmla="*/ 118159 w 244345"/>
                        <a:gd name="connsiteY572" fmla="*/ 233217 h 243027"/>
                        <a:gd name="connsiteX573" fmla="*/ 119588 w 244345"/>
                        <a:gd name="connsiteY573" fmla="*/ 232265 h 243027"/>
                        <a:gd name="connsiteX574" fmla="*/ 119397 w 244345"/>
                        <a:gd name="connsiteY574" fmla="*/ 230550 h 243027"/>
                        <a:gd name="connsiteX575" fmla="*/ 116540 w 244345"/>
                        <a:gd name="connsiteY575" fmla="*/ 229883 h 243027"/>
                        <a:gd name="connsiteX576" fmla="*/ 115111 w 244345"/>
                        <a:gd name="connsiteY576" fmla="*/ 230455 h 243027"/>
                        <a:gd name="connsiteX577" fmla="*/ 114540 w 244345"/>
                        <a:gd name="connsiteY577" fmla="*/ 229502 h 243027"/>
                        <a:gd name="connsiteX578" fmla="*/ 115683 w 244345"/>
                        <a:gd name="connsiteY578" fmla="*/ 228931 h 243027"/>
                        <a:gd name="connsiteX579" fmla="*/ 117016 w 244345"/>
                        <a:gd name="connsiteY579" fmla="*/ 227502 h 243027"/>
                        <a:gd name="connsiteX580" fmla="*/ 116349 w 244345"/>
                        <a:gd name="connsiteY580" fmla="*/ 226930 h 243027"/>
                        <a:gd name="connsiteX581" fmla="*/ 115968 w 244345"/>
                        <a:gd name="connsiteY581" fmla="*/ 226073 h 243027"/>
                        <a:gd name="connsiteX582" fmla="*/ 117207 w 244345"/>
                        <a:gd name="connsiteY582" fmla="*/ 225311 h 243027"/>
                        <a:gd name="connsiteX583" fmla="*/ 118635 w 244345"/>
                        <a:gd name="connsiteY583" fmla="*/ 226168 h 243027"/>
                        <a:gd name="connsiteX584" fmla="*/ 119493 w 244345"/>
                        <a:gd name="connsiteY584" fmla="*/ 225978 h 243027"/>
                        <a:gd name="connsiteX585" fmla="*/ 118826 w 244345"/>
                        <a:gd name="connsiteY585" fmla="*/ 224930 h 243027"/>
                        <a:gd name="connsiteX586" fmla="*/ 117683 w 244345"/>
                        <a:gd name="connsiteY586" fmla="*/ 223787 h 243027"/>
                        <a:gd name="connsiteX587" fmla="*/ 119016 w 244345"/>
                        <a:gd name="connsiteY587" fmla="*/ 223978 h 243027"/>
                        <a:gd name="connsiteX588" fmla="*/ 121207 w 244345"/>
                        <a:gd name="connsiteY588" fmla="*/ 225026 h 243027"/>
                        <a:gd name="connsiteX589" fmla="*/ 123017 w 244345"/>
                        <a:gd name="connsiteY589" fmla="*/ 227502 h 243027"/>
                        <a:gd name="connsiteX590" fmla="*/ 124731 w 244345"/>
                        <a:gd name="connsiteY590" fmla="*/ 227502 h 243027"/>
                        <a:gd name="connsiteX591" fmla="*/ 125208 w 244345"/>
                        <a:gd name="connsiteY591" fmla="*/ 226264 h 243027"/>
                        <a:gd name="connsiteX592" fmla="*/ 123112 w 244345"/>
                        <a:gd name="connsiteY592" fmla="*/ 224740 h 243027"/>
                        <a:gd name="connsiteX593" fmla="*/ 122255 w 244345"/>
                        <a:gd name="connsiteY593" fmla="*/ 223787 h 243027"/>
                        <a:gd name="connsiteX594" fmla="*/ 123017 w 244345"/>
                        <a:gd name="connsiteY594" fmla="*/ 223120 h 243027"/>
                        <a:gd name="connsiteX595" fmla="*/ 124160 w 244345"/>
                        <a:gd name="connsiteY595" fmla="*/ 222454 h 243027"/>
                        <a:gd name="connsiteX596" fmla="*/ 124922 w 244345"/>
                        <a:gd name="connsiteY596" fmla="*/ 221596 h 243027"/>
                        <a:gd name="connsiteX597" fmla="*/ 125970 w 244345"/>
                        <a:gd name="connsiteY597" fmla="*/ 222644 h 243027"/>
                        <a:gd name="connsiteX598" fmla="*/ 127303 w 244345"/>
                        <a:gd name="connsiteY598" fmla="*/ 223216 h 243027"/>
                        <a:gd name="connsiteX599" fmla="*/ 127589 w 244345"/>
                        <a:gd name="connsiteY599" fmla="*/ 222168 h 243027"/>
                        <a:gd name="connsiteX600" fmla="*/ 127970 w 244345"/>
                        <a:gd name="connsiteY600" fmla="*/ 221025 h 243027"/>
                        <a:gd name="connsiteX601" fmla="*/ 129208 w 244345"/>
                        <a:gd name="connsiteY601" fmla="*/ 220930 h 243027"/>
                        <a:gd name="connsiteX602" fmla="*/ 130351 w 244345"/>
                        <a:gd name="connsiteY602" fmla="*/ 221025 h 243027"/>
                        <a:gd name="connsiteX603" fmla="*/ 129780 w 244345"/>
                        <a:gd name="connsiteY603" fmla="*/ 219787 h 243027"/>
                        <a:gd name="connsiteX604" fmla="*/ 128637 w 244345"/>
                        <a:gd name="connsiteY604" fmla="*/ 218263 h 243027"/>
                        <a:gd name="connsiteX605" fmla="*/ 129303 w 244345"/>
                        <a:gd name="connsiteY605" fmla="*/ 217977 h 243027"/>
                        <a:gd name="connsiteX606" fmla="*/ 131018 w 244345"/>
                        <a:gd name="connsiteY606" fmla="*/ 217786 h 243027"/>
                        <a:gd name="connsiteX607" fmla="*/ 132446 w 244345"/>
                        <a:gd name="connsiteY607" fmla="*/ 216643 h 243027"/>
                        <a:gd name="connsiteX608" fmla="*/ 133209 w 244345"/>
                        <a:gd name="connsiteY608" fmla="*/ 216072 h 243027"/>
                        <a:gd name="connsiteX609" fmla="*/ 132351 w 244345"/>
                        <a:gd name="connsiteY609" fmla="*/ 215882 h 243027"/>
                        <a:gd name="connsiteX610" fmla="*/ 131113 w 244345"/>
                        <a:gd name="connsiteY610" fmla="*/ 215024 h 243027"/>
                        <a:gd name="connsiteX611" fmla="*/ 131304 w 244345"/>
                        <a:gd name="connsiteY611" fmla="*/ 213024 h 243027"/>
                        <a:gd name="connsiteX612" fmla="*/ 133018 w 244345"/>
                        <a:gd name="connsiteY612" fmla="*/ 211024 h 243027"/>
                        <a:gd name="connsiteX613" fmla="*/ 134923 w 244345"/>
                        <a:gd name="connsiteY613" fmla="*/ 209309 h 243027"/>
                        <a:gd name="connsiteX614" fmla="*/ 134828 w 244345"/>
                        <a:gd name="connsiteY614" fmla="*/ 208071 h 243027"/>
                        <a:gd name="connsiteX615" fmla="*/ 134256 w 244345"/>
                        <a:gd name="connsiteY615" fmla="*/ 207023 h 243027"/>
                        <a:gd name="connsiteX616" fmla="*/ 135113 w 244345"/>
                        <a:gd name="connsiteY616" fmla="*/ 207023 h 243027"/>
                        <a:gd name="connsiteX617" fmla="*/ 136257 w 244345"/>
                        <a:gd name="connsiteY617" fmla="*/ 206357 h 243027"/>
                        <a:gd name="connsiteX618" fmla="*/ 136638 w 244345"/>
                        <a:gd name="connsiteY618" fmla="*/ 204642 h 243027"/>
                        <a:gd name="connsiteX619" fmla="*/ 138828 w 244345"/>
                        <a:gd name="connsiteY619" fmla="*/ 202642 h 243027"/>
                        <a:gd name="connsiteX620" fmla="*/ 140638 w 244345"/>
                        <a:gd name="connsiteY620" fmla="*/ 201784 h 243027"/>
                        <a:gd name="connsiteX621" fmla="*/ 143877 w 244345"/>
                        <a:gd name="connsiteY621" fmla="*/ 199403 h 243027"/>
                        <a:gd name="connsiteX622" fmla="*/ 145210 w 244345"/>
                        <a:gd name="connsiteY622" fmla="*/ 197498 h 243027"/>
                        <a:gd name="connsiteX623" fmla="*/ 146639 w 244345"/>
                        <a:gd name="connsiteY623" fmla="*/ 197403 h 243027"/>
                        <a:gd name="connsiteX624" fmla="*/ 147496 w 244345"/>
                        <a:gd name="connsiteY624" fmla="*/ 196165 h 243027"/>
                        <a:gd name="connsiteX625" fmla="*/ 147591 w 244345"/>
                        <a:gd name="connsiteY625" fmla="*/ 194260 h 243027"/>
                        <a:gd name="connsiteX626" fmla="*/ 148544 w 244345"/>
                        <a:gd name="connsiteY626" fmla="*/ 194355 h 243027"/>
                        <a:gd name="connsiteX627" fmla="*/ 149782 w 244345"/>
                        <a:gd name="connsiteY627" fmla="*/ 193879 h 243027"/>
                        <a:gd name="connsiteX628" fmla="*/ 151687 w 244345"/>
                        <a:gd name="connsiteY628" fmla="*/ 191783 h 243027"/>
                        <a:gd name="connsiteX629" fmla="*/ 154449 w 244345"/>
                        <a:gd name="connsiteY629" fmla="*/ 189307 h 243027"/>
                        <a:gd name="connsiteX630" fmla="*/ 158164 w 244345"/>
                        <a:gd name="connsiteY630" fmla="*/ 187592 h 243027"/>
                        <a:gd name="connsiteX631" fmla="*/ 158640 w 244345"/>
                        <a:gd name="connsiteY631" fmla="*/ 186735 h 243027"/>
                        <a:gd name="connsiteX632" fmla="*/ 158640 w 244345"/>
                        <a:gd name="connsiteY632" fmla="*/ 185592 h 243027"/>
                        <a:gd name="connsiteX633" fmla="*/ 160164 w 244345"/>
                        <a:gd name="connsiteY633" fmla="*/ 185020 h 243027"/>
                        <a:gd name="connsiteX634" fmla="*/ 162069 w 244345"/>
                        <a:gd name="connsiteY634" fmla="*/ 184544 h 243027"/>
                        <a:gd name="connsiteX635" fmla="*/ 163498 w 244345"/>
                        <a:gd name="connsiteY635" fmla="*/ 184449 h 243027"/>
                        <a:gd name="connsiteX636" fmla="*/ 165117 w 244345"/>
                        <a:gd name="connsiteY636" fmla="*/ 184449 h 243027"/>
                        <a:gd name="connsiteX637" fmla="*/ 166546 w 244345"/>
                        <a:gd name="connsiteY637" fmla="*/ 183306 h 243027"/>
                        <a:gd name="connsiteX638" fmla="*/ 167403 w 244345"/>
                        <a:gd name="connsiteY638" fmla="*/ 182734 h 243027"/>
                        <a:gd name="connsiteX639" fmla="*/ 168927 w 244345"/>
                        <a:gd name="connsiteY639" fmla="*/ 182449 h 243027"/>
                        <a:gd name="connsiteX640" fmla="*/ 168546 w 244345"/>
                        <a:gd name="connsiteY640" fmla="*/ 181401 h 243027"/>
                        <a:gd name="connsiteX641" fmla="*/ 166355 w 244345"/>
                        <a:gd name="connsiteY641" fmla="*/ 180925 h 243027"/>
                        <a:gd name="connsiteX642" fmla="*/ 164260 w 244345"/>
                        <a:gd name="connsiteY642" fmla="*/ 179496 h 243027"/>
                        <a:gd name="connsiteX643" fmla="*/ 164927 w 244345"/>
                        <a:gd name="connsiteY643" fmla="*/ 179210 h 243027"/>
                        <a:gd name="connsiteX644" fmla="*/ 167499 w 244345"/>
                        <a:gd name="connsiteY644" fmla="*/ 179972 h 243027"/>
                        <a:gd name="connsiteX645" fmla="*/ 168261 w 244345"/>
                        <a:gd name="connsiteY645" fmla="*/ 179210 h 243027"/>
                        <a:gd name="connsiteX646" fmla="*/ 167594 w 244345"/>
                        <a:gd name="connsiteY646" fmla="*/ 178162 h 243027"/>
                        <a:gd name="connsiteX647" fmla="*/ 167118 w 244345"/>
                        <a:gd name="connsiteY647" fmla="*/ 177210 h 243027"/>
                        <a:gd name="connsiteX648" fmla="*/ 168261 w 244345"/>
                        <a:gd name="connsiteY648" fmla="*/ 177401 h 243027"/>
                        <a:gd name="connsiteX649" fmla="*/ 169308 w 244345"/>
                        <a:gd name="connsiteY649" fmla="*/ 178162 h 243027"/>
                        <a:gd name="connsiteX650" fmla="*/ 171499 w 244345"/>
                        <a:gd name="connsiteY650" fmla="*/ 177591 h 243027"/>
                        <a:gd name="connsiteX651" fmla="*/ 172356 w 244345"/>
                        <a:gd name="connsiteY651" fmla="*/ 176448 h 243027"/>
                        <a:gd name="connsiteX652" fmla="*/ 172833 w 244345"/>
                        <a:gd name="connsiteY652" fmla="*/ 176067 h 243027"/>
                        <a:gd name="connsiteX653" fmla="*/ 173309 w 244345"/>
                        <a:gd name="connsiteY653" fmla="*/ 176829 h 243027"/>
                        <a:gd name="connsiteX654" fmla="*/ 173499 w 244345"/>
                        <a:gd name="connsiteY654" fmla="*/ 179496 h 243027"/>
                        <a:gd name="connsiteX655" fmla="*/ 174738 w 244345"/>
                        <a:gd name="connsiteY655" fmla="*/ 178924 h 243027"/>
                        <a:gd name="connsiteX656" fmla="*/ 175309 w 244345"/>
                        <a:gd name="connsiteY656" fmla="*/ 176353 h 243027"/>
                        <a:gd name="connsiteX657" fmla="*/ 177405 w 244345"/>
                        <a:gd name="connsiteY657" fmla="*/ 175686 h 243027"/>
                        <a:gd name="connsiteX658" fmla="*/ 178357 w 244345"/>
                        <a:gd name="connsiteY658" fmla="*/ 176448 h 243027"/>
                        <a:gd name="connsiteX659" fmla="*/ 178833 w 244345"/>
                        <a:gd name="connsiteY659" fmla="*/ 177019 h 243027"/>
                        <a:gd name="connsiteX660" fmla="*/ 179595 w 244345"/>
                        <a:gd name="connsiteY660" fmla="*/ 176067 h 243027"/>
                        <a:gd name="connsiteX661" fmla="*/ 180738 w 244345"/>
                        <a:gd name="connsiteY661" fmla="*/ 174257 h 243027"/>
                        <a:gd name="connsiteX662" fmla="*/ 180167 w 244345"/>
                        <a:gd name="connsiteY662" fmla="*/ 172828 h 243027"/>
                        <a:gd name="connsiteX663" fmla="*/ 180167 w 244345"/>
                        <a:gd name="connsiteY663" fmla="*/ 171971 h 243027"/>
                        <a:gd name="connsiteX664" fmla="*/ 181881 w 244345"/>
                        <a:gd name="connsiteY664" fmla="*/ 171686 h 243027"/>
                        <a:gd name="connsiteX665" fmla="*/ 183977 w 244345"/>
                        <a:gd name="connsiteY665" fmla="*/ 172733 h 243027"/>
                        <a:gd name="connsiteX666" fmla="*/ 186168 w 244345"/>
                        <a:gd name="connsiteY666" fmla="*/ 171876 h 243027"/>
                        <a:gd name="connsiteX667" fmla="*/ 187596 w 244345"/>
                        <a:gd name="connsiteY667" fmla="*/ 170733 h 243027"/>
                        <a:gd name="connsiteX668" fmla="*/ 188739 w 244345"/>
                        <a:gd name="connsiteY668" fmla="*/ 170638 h 243027"/>
                        <a:gd name="connsiteX669" fmla="*/ 190359 w 244345"/>
                        <a:gd name="connsiteY669" fmla="*/ 170733 h 243027"/>
                        <a:gd name="connsiteX670" fmla="*/ 192930 w 244345"/>
                        <a:gd name="connsiteY670" fmla="*/ 170447 h 243027"/>
                        <a:gd name="connsiteX671" fmla="*/ 193883 w 244345"/>
                        <a:gd name="connsiteY671" fmla="*/ 171114 h 243027"/>
                        <a:gd name="connsiteX672" fmla="*/ 193883 w 244345"/>
                        <a:gd name="connsiteY672" fmla="*/ 171114 h 243027"/>
                        <a:gd name="connsiteX673" fmla="*/ 194454 w 244345"/>
                        <a:gd name="connsiteY673" fmla="*/ 171305 h 243027"/>
                        <a:gd name="connsiteX674" fmla="*/ 195216 w 244345"/>
                        <a:gd name="connsiteY674" fmla="*/ 171305 h 243027"/>
                        <a:gd name="connsiteX675" fmla="*/ 196074 w 244345"/>
                        <a:gd name="connsiteY675" fmla="*/ 170828 h 243027"/>
                        <a:gd name="connsiteX676" fmla="*/ 196740 w 244345"/>
                        <a:gd name="connsiteY676" fmla="*/ 170257 h 243027"/>
                        <a:gd name="connsiteX677" fmla="*/ 197407 w 244345"/>
                        <a:gd name="connsiteY677" fmla="*/ 169590 h 243027"/>
                        <a:gd name="connsiteX678" fmla="*/ 198645 w 244345"/>
                        <a:gd name="connsiteY678" fmla="*/ 169590 h 243027"/>
                        <a:gd name="connsiteX679" fmla="*/ 199407 w 244345"/>
                        <a:gd name="connsiteY679" fmla="*/ 169590 h 243027"/>
                        <a:gd name="connsiteX680" fmla="*/ 199788 w 244345"/>
                        <a:gd name="connsiteY680" fmla="*/ 169114 h 243027"/>
                        <a:gd name="connsiteX681" fmla="*/ 200265 w 244345"/>
                        <a:gd name="connsiteY681" fmla="*/ 168733 h 243027"/>
                        <a:gd name="connsiteX682" fmla="*/ 201122 w 244345"/>
                        <a:gd name="connsiteY682" fmla="*/ 167971 h 243027"/>
                        <a:gd name="connsiteX683" fmla="*/ 201312 w 244345"/>
                        <a:gd name="connsiteY683" fmla="*/ 167018 h 243027"/>
                        <a:gd name="connsiteX684" fmla="*/ 201408 w 244345"/>
                        <a:gd name="connsiteY684" fmla="*/ 165018 h 243027"/>
                        <a:gd name="connsiteX685" fmla="*/ 202646 w 244345"/>
                        <a:gd name="connsiteY685" fmla="*/ 163875 h 243027"/>
                        <a:gd name="connsiteX686" fmla="*/ 203408 w 244345"/>
                        <a:gd name="connsiteY686" fmla="*/ 163399 h 243027"/>
                        <a:gd name="connsiteX687" fmla="*/ 203122 w 244345"/>
                        <a:gd name="connsiteY687" fmla="*/ 162827 h 243027"/>
                        <a:gd name="connsiteX688" fmla="*/ 203122 w 244345"/>
                        <a:gd name="connsiteY688" fmla="*/ 162065 h 243027"/>
                        <a:gd name="connsiteX689" fmla="*/ 203884 w 244345"/>
                        <a:gd name="connsiteY689" fmla="*/ 161684 h 243027"/>
                        <a:gd name="connsiteX690" fmla="*/ 204551 w 244345"/>
                        <a:gd name="connsiteY690" fmla="*/ 160732 h 243027"/>
                        <a:gd name="connsiteX691" fmla="*/ 204932 w 244345"/>
                        <a:gd name="connsiteY691" fmla="*/ 159493 h 243027"/>
                        <a:gd name="connsiteX692" fmla="*/ 204837 w 244345"/>
                        <a:gd name="connsiteY692" fmla="*/ 158255 h 243027"/>
                        <a:gd name="connsiteX693" fmla="*/ 203884 w 244345"/>
                        <a:gd name="connsiteY693" fmla="*/ 157684 h 243027"/>
                        <a:gd name="connsiteX694" fmla="*/ 203694 w 244345"/>
                        <a:gd name="connsiteY694" fmla="*/ 156350 h 243027"/>
                        <a:gd name="connsiteX695" fmla="*/ 203979 w 244345"/>
                        <a:gd name="connsiteY695" fmla="*/ 155588 h 243027"/>
                        <a:gd name="connsiteX696" fmla="*/ 204360 w 244345"/>
                        <a:gd name="connsiteY696" fmla="*/ 154826 h 243027"/>
                        <a:gd name="connsiteX697" fmla="*/ 205122 w 244345"/>
                        <a:gd name="connsiteY697" fmla="*/ 154159 h 243027"/>
                        <a:gd name="connsiteX698" fmla="*/ 205122 w 244345"/>
                        <a:gd name="connsiteY698" fmla="*/ 154064 h 243027"/>
                        <a:gd name="connsiteX699" fmla="*/ 205503 w 244345"/>
                        <a:gd name="connsiteY699" fmla="*/ 153302 h 243027"/>
                        <a:gd name="connsiteX700" fmla="*/ 207313 w 244345"/>
                        <a:gd name="connsiteY700" fmla="*/ 150921 h 243027"/>
                        <a:gd name="connsiteX701" fmla="*/ 208837 w 244345"/>
                        <a:gd name="connsiteY701" fmla="*/ 148635 h 243027"/>
                        <a:gd name="connsiteX702" fmla="*/ 210266 w 244345"/>
                        <a:gd name="connsiteY702" fmla="*/ 147016 h 243027"/>
                        <a:gd name="connsiteX703" fmla="*/ 210933 w 244345"/>
                        <a:gd name="connsiteY703" fmla="*/ 144920 h 243027"/>
                        <a:gd name="connsiteX704" fmla="*/ 212552 w 244345"/>
                        <a:gd name="connsiteY704" fmla="*/ 143491 h 243027"/>
                        <a:gd name="connsiteX705" fmla="*/ 214647 w 244345"/>
                        <a:gd name="connsiteY705" fmla="*/ 141967 h 243027"/>
                        <a:gd name="connsiteX706" fmla="*/ 214933 w 244345"/>
                        <a:gd name="connsiteY706" fmla="*/ 139491 h 243027"/>
                        <a:gd name="connsiteX707" fmla="*/ 216933 w 244345"/>
                        <a:gd name="connsiteY707" fmla="*/ 137586 h 243027"/>
                        <a:gd name="connsiteX708" fmla="*/ 218553 w 244345"/>
                        <a:gd name="connsiteY708" fmla="*/ 135300 h 243027"/>
                        <a:gd name="connsiteX709" fmla="*/ 219505 w 244345"/>
                        <a:gd name="connsiteY709" fmla="*/ 132919 h 243027"/>
                        <a:gd name="connsiteX710" fmla="*/ 219981 w 244345"/>
                        <a:gd name="connsiteY710" fmla="*/ 133681 h 243027"/>
                        <a:gd name="connsiteX711" fmla="*/ 221505 w 244345"/>
                        <a:gd name="connsiteY711" fmla="*/ 133681 h 243027"/>
                        <a:gd name="connsiteX712" fmla="*/ 222363 w 244345"/>
                        <a:gd name="connsiteY712" fmla="*/ 133014 h 243027"/>
                        <a:gd name="connsiteX713" fmla="*/ 222458 w 244345"/>
                        <a:gd name="connsiteY713" fmla="*/ 133014 h 243027"/>
                        <a:gd name="connsiteX714" fmla="*/ 223220 w 244345"/>
                        <a:gd name="connsiteY714" fmla="*/ 133109 h 243027"/>
                        <a:gd name="connsiteX715" fmla="*/ 224363 w 244345"/>
                        <a:gd name="connsiteY715" fmla="*/ 133300 h 243027"/>
                        <a:gd name="connsiteX716" fmla="*/ 225315 w 244345"/>
                        <a:gd name="connsiteY716" fmla="*/ 133014 h 243027"/>
                        <a:gd name="connsiteX717" fmla="*/ 225792 w 244345"/>
                        <a:gd name="connsiteY717" fmla="*/ 132728 h 243027"/>
                        <a:gd name="connsiteX718" fmla="*/ 225220 w 244345"/>
                        <a:gd name="connsiteY718" fmla="*/ 132061 h 243027"/>
                        <a:gd name="connsiteX719" fmla="*/ 224649 w 244345"/>
                        <a:gd name="connsiteY719" fmla="*/ 130537 h 243027"/>
                        <a:gd name="connsiteX720" fmla="*/ 224268 w 244345"/>
                        <a:gd name="connsiteY720" fmla="*/ 129775 h 243027"/>
                        <a:gd name="connsiteX721" fmla="*/ 223696 w 244345"/>
                        <a:gd name="connsiteY721" fmla="*/ 130347 h 243027"/>
                        <a:gd name="connsiteX722" fmla="*/ 223220 w 244345"/>
                        <a:gd name="connsiteY722" fmla="*/ 130728 h 243027"/>
                        <a:gd name="connsiteX723" fmla="*/ 223220 w 244345"/>
                        <a:gd name="connsiteY723" fmla="*/ 129775 h 243027"/>
                        <a:gd name="connsiteX724" fmla="*/ 224172 w 244345"/>
                        <a:gd name="connsiteY724" fmla="*/ 129013 h 243027"/>
                        <a:gd name="connsiteX725" fmla="*/ 225315 w 244345"/>
                        <a:gd name="connsiteY725" fmla="*/ 128061 h 243027"/>
                        <a:gd name="connsiteX726" fmla="*/ 226649 w 244345"/>
                        <a:gd name="connsiteY726" fmla="*/ 126823 h 243027"/>
                        <a:gd name="connsiteX727" fmla="*/ 227696 w 244345"/>
                        <a:gd name="connsiteY727" fmla="*/ 125394 h 243027"/>
                        <a:gd name="connsiteX728" fmla="*/ 229221 w 244345"/>
                        <a:gd name="connsiteY728" fmla="*/ 124537 h 243027"/>
                        <a:gd name="connsiteX729" fmla="*/ 230078 w 244345"/>
                        <a:gd name="connsiteY729" fmla="*/ 124061 h 243027"/>
                        <a:gd name="connsiteX730" fmla="*/ 230935 w 244345"/>
                        <a:gd name="connsiteY730" fmla="*/ 123203 h 243027"/>
                        <a:gd name="connsiteX731" fmla="*/ 231316 w 244345"/>
                        <a:gd name="connsiteY731" fmla="*/ 122536 h 243027"/>
                        <a:gd name="connsiteX732" fmla="*/ 231792 w 244345"/>
                        <a:gd name="connsiteY732" fmla="*/ 122346 h 243027"/>
                        <a:gd name="connsiteX733" fmla="*/ 231030 w 244345"/>
                        <a:gd name="connsiteY733" fmla="*/ 121965 h 243027"/>
                        <a:gd name="connsiteX734" fmla="*/ 231507 w 244345"/>
                        <a:gd name="connsiteY734" fmla="*/ 121584 h 243027"/>
                        <a:gd name="connsiteX735" fmla="*/ 232840 w 244345"/>
                        <a:gd name="connsiteY735" fmla="*/ 121965 h 243027"/>
                        <a:gd name="connsiteX736" fmla="*/ 234364 w 244345"/>
                        <a:gd name="connsiteY736" fmla="*/ 121203 h 243027"/>
                        <a:gd name="connsiteX737" fmla="*/ 235602 w 244345"/>
                        <a:gd name="connsiteY737" fmla="*/ 121870 h 243027"/>
                        <a:gd name="connsiteX738" fmla="*/ 236364 w 244345"/>
                        <a:gd name="connsiteY738" fmla="*/ 121203 h 243027"/>
                        <a:gd name="connsiteX739" fmla="*/ 235698 w 244345"/>
                        <a:gd name="connsiteY739" fmla="*/ 120060 h 243027"/>
                        <a:gd name="connsiteX740" fmla="*/ 236269 w 244345"/>
                        <a:gd name="connsiteY740" fmla="*/ 119488 h 243027"/>
                        <a:gd name="connsiteX741" fmla="*/ 237031 w 244345"/>
                        <a:gd name="connsiteY741" fmla="*/ 118822 h 243027"/>
                        <a:gd name="connsiteX742" fmla="*/ 237031 w 244345"/>
                        <a:gd name="connsiteY742" fmla="*/ 117298 h 243027"/>
                        <a:gd name="connsiteX743" fmla="*/ 238746 w 244345"/>
                        <a:gd name="connsiteY743" fmla="*/ 116631 h 243027"/>
                        <a:gd name="connsiteX744" fmla="*/ 239698 w 244345"/>
                        <a:gd name="connsiteY744" fmla="*/ 115297 h 243027"/>
                        <a:gd name="connsiteX745" fmla="*/ 239698 w 244345"/>
                        <a:gd name="connsiteY745" fmla="*/ 113773 h 243027"/>
                        <a:gd name="connsiteX746" fmla="*/ 240746 w 244345"/>
                        <a:gd name="connsiteY746" fmla="*/ 113964 h 243027"/>
                        <a:gd name="connsiteX747" fmla="*/ 241698 w 244345"/>
                        <a:gd name="connsiteY747" fmla="*/ 113869 h 243027"/>
                        <a:gd name="connsiteX748" fmla="*/ 242841 w 244345"/>
                        <a:gd name="connsiteY748" fmla="*/ 113297 h 243027"/>
                        <a:gd name="connsiteX749" fmla="*/ 244080 w 244345"/>
                        <a:gd name="connsiteY749" fmla="*/ 112726 h 243027"/>
                        <a:gd name="connsiteX750" fmla="*/ 243984 w 244345"/>
                        <a:gd name="connsiteY750" fmla="*/ 112345 h 2430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  <a:cxn ang="0">
                          <a:pos x="connsiteX237" y="connsiteY237"/>
                        </a:cxn>
                        <a:cxn ang="0">
                          <a:pos x="connsiteX238" y="connsiteY238"/>
                        </a:cxn>
                        <a:cxn ang="0">
                          <a:pos x="connsiteX239" y="connsiteY239"/>
                        </a:cxn>
                        <a:cxn ang="0">
                          <a:pos x="connsiteX240" y="connsiteY240"/>
                        </a:cxn>
                        <a:cxn ang="0">
                          <a:pos x="connsiteX241" y="connsiteY241"/>
                        </a:cxn>
                        <a:cxn ang="0">
                          <a:pos x="connsiteX242" y="connsiteY242"/>
                        </a:cxn>
                        <a:cxn ang="0">
                          <a:pos x="connsiteX243" y="connsiteY243"/>
                        </a:cxn>
                        <a:cxn ang="0">
                          <a:pos x="connsiteX244" y="connsiteY244"/>
                        </a:cxn>
                        <a:cxn ang="0">
                          <a:pos x="connsiteX245" y="connsiteY245"/>
                        </a:cxn>
                        <a:cxn ang="0">
                          <a:pos x="connsiteX246" y="connsiteY246"/>
                        </a:cxn>
                        <a:cxn ang="0">
                          <a:pos x="connsiteX247" y="connsiteY247"/>
                        </a:cxn>
                        <a:cxn ang="0">
                          <a:pos x="connsiteX248" y="connsiteY248"/>
                        </a:cxn>
                        <a:cxn ang="0">
                          <a:pos x="connsiteX249" y="connsiteY249"/>
                        </a:cxn>
                        <a:cxn ang="0">
                          <a:pos x="connsiteX250" y="connsiteY250"/>
                        </a:cxn>
                        <a:cxn ang="0">
                          <a:pos x="connsiteX251" y="connsiteY251"/>
                        </a:cxn>
                        <a:cxn ang="0">
                          <a:pos x="connsiteX252" y="connsiteY252"/>
                        </a:cxn>
                        <a:cxn ang="0">
                          <a:pos x="connsiteX253" y="connsiteY253"/>
                        </a:cxn>
                        <a:cxn ang="0">
                          <a:pos x="connsiteX254" y="connsiteY254"/>
                        </a:cxn>
                        <a:cxn ang="0">
                          <a:pos x="connsiteX255" y="connsiteY255"/>
                        </a:cxn>
                        <a:cxn ang="0">
                          <a:pos x="connsiteX256" y="connsiteY256"/>
                        </a:cxn>
                        <a:cxn ang="0">
                          <a:pos x="connsiteX257" y="connsiteY257"/>
                        </a:cxn>
                        <a:cxn ang="0">
                          <a:pos x="connsiteX258" y="connsiteY258"/>
                        </a:cxn>
                        <a:cxn ang="0">
                          <a:pos x="connsiteX259" y="connsiteY259"/>
                        </a:cxn>
                        <a:cxn ang="0">
                          <a:pos x="connsiteX260" y="connsiteY260"/>
                        </a:cxn>
                        <a:cxn ang="0">
                          <a:pos x="connsiteX261" y="connsiteY261"/>
                        </a:cxn>
                        <a:cxn ang="0">
                          <a:pos x="connsiteX262" y="connsiteY262"/>
                        </a:cxn>
                        <a:cxn ang="0">
                          <a:pos x="connsiteX263" y="connsiteY263"/>
                        </a:cxn>
                        <a:cxn ang="0">
                          <a:pos x="connsiteX264" y="connsiteY264"/>
                        </a:cxn>
                        <a:cxn ang="0">
                          <a:pos x="connsiteX265" y="connsiteY265"/>
                        </a:cxn>
                        <a:cxn ang="0">
                          <a:pos x="connsiteX266" y="connsiteY266"/>
                        </a:cxn>
                        <a:cxn ang="0">
                          <a:pos x="connsiteX267" y="connsiteY267"/>
                        </a:cxn>
                        <a:cxn ang="0">
                          <a:pos x="connsiteX268" y="connsiteY268"/>
                        </a:cxn>
                        <a:cxn ang="0">
                          <a:pos x="connsiteX269" y="connsiteY269"/>
                        </a:cxn>
                        <a:cxn ang="0">
                          <a:pos x="connsiteX270" y="connsiteY270"/>
                        </a:cxn>
                        <a:cxn ang="0">
                          <a:pos x="connsiteX271" y="connsiteY271"/>
                        </a:cxn>
                        <a:cxn ang="0">
                          <a:pos x="connsiteX272" y="connsiteY272"/>
                        </a:cxn>
                        <a:cxn ang="0">
                          <a:pos x="connsiteX273" y="connsiteY273"/>
                        </a:cxn>
                        <a:cxn ang="0">
                          <a:pos x="connsiteX274" y="connsiteY274"/>
                        </a:cxn>
                        <a:cxn ang="0">
                          <a:pos x="connsiteX275" y="connsiteY275"/>
                        </a:cxn>
                        <a:cxn ang="0">
                          <a:pos x="connsiteX276" y="connsiteY276"/>
                        </a:cxn>
                        <a:cxn ang="0">
                          <a:pos x="connsiteX277" y="connsiteY277"/>
                        </a:cxn>
                        <a:cxn ang="0">
                          <a:pos x="connsiteX278" y="connsiteY278"/>
                        </a:cxn>
                        <a:cxn ang="0">
                          <a:pos x="connsiteX279" y="connsiteY279"/>
                        </a:cxn>
                        <a:cxn ang="0">
                          <a:pos x="connsiteX280" y="connsiteY280"/>
                        </a:cxn>
                        <a:cxn ang="0">
                          <a:pos x="connsiteX281" y="connsiteY281"/>
                        </a:cxn>
                        <a:cxn ang="0">
                          <a:pos x="connsiteX282" y="connsiteY282"/>
                        </a:cxn>
                        <a:cxn ang="0">
                          <a:pos x="connsiteX283" y="connsiteY283"/>
                        </a:cxn>
                        <a:cxn ang="0">
                          <a:pos x="connsiteX284" y="connsiteY284"/>
                        </a:cxn>
                        <a:cxn ang="0">
                          <a:pos x="connsiteX285" y="connsiteY285"/>
                        </a:cxn>
                        <a:cxn ang="0">
                          <a:pos x="connsiteX286" y="connsiteY286"/>
                        </a:cxn>
                        <a:cxn ang="0">
                          <a:pos x="connsiteX287" y="connsiteY287"/>
                        </a:cxn>
                        <a:cxn ang="0">
                          <a:pos x="connsiteX288" y="connsiteY288"/>
                        </a:cxn>
                        <a:cxn ang="0">
                          <a:pos x="connsiteX289" y="connsiteY289"/>
                        </a:cxn>
                        <a:cxn ang="0">
                          <a:pos x="connsiteX290" y="connsiteY290"/>
                        </a:cxn>
                        <a:cxn ang="0">
                          <a:pos x="connsiteX291" y="connsiteY291"/>
                        </a:cxn>
                        <a:cxn ang="0">
                          <a:pos x="connsiteX292" y="connsiteY292"/>
                        </a:cxn>
                        <a:cxn ang="0">
                          <a:pos x="connsiteX293" y="connsiteY293"/>
                        </a:cxn>
                        <a:cxn ang="0">
                          <a:pos x="connsiteX294" y="connsiteY294"/>
                        </a:cxn>
                        <a:cxn ang="0">
                          <a:pos x="connsiteX295" y="connsiteY295"/>
                        </a:cxn>
                        <a:cxn ang="0">
                          <a:pos x="connsiteX296" y="connsiteY296"/>
                        </a:cxn>
                        <a:cxn ang="0">
                          <a:pos x="connsiteX297" y="connsiteY297"/>
                        </a:cxn>
                        <a:cxn ang="0">
                          <a:pos x="connsiteX298" y="connsiteY298"/>
                        </a:cxn>
                        <a:cxn ang="0">
                          <a:pos x="connsiteX299" y="connsiteY299"/>
                        </a:cxn>
                        <a:cxn ang="0">
                          <a:pos x="connsiteX300" y="connsiteY300"/>
                        </a:cxn>
                        <a:cxn ang="0">
                          <a:pos x="connsiteX301" y="connsiteY301"/>
                        </a:cxn>
                        <a:cxn ang="0">
                          <a:pos x="connsiteX302" y="connsiteY302"/>
                        </a:cxn>
                        <a:cxn ang="0">
                          <a:pos x="connsiteX303" y="connsiteY303"/>
                        </a:cxn>
                        <a:cxn ang="0">
                          <a:pos x="connsiteX304" y="connsiteY304"/>
                        </a:cxn>
                        <a:cxn ang="0">
                          <a:pos x="connsiteX305" y="connsiteY305"/>
                        </a:cxn>
                        <a:cxn ang="0">
                          <a:pos x="connsiteX306" y="connsiteY306"/>
                        </a:cxn>
                        <a:cxn ang="0">
                          <a:pos x="connsiteX307" y="connsiteY307"/>
                        </a:cxn>
                        <a:cxn ang="0">
                          <a:pos x="connsiteX308" y="connsiteY308"/>
                        </a:cxn>
                        <a:cxn ang="0">
                          <a:pos x="connsiteX309" y="connsiteY309"/>
                        </a:cxn>
                        <a:cxn ang="0">
                          <a:pos x="connsiteX310" y="connsiteY310"/>
                        </a:cxn>
                        <a:cxn ang="0">
                          <a:pos x="connsiteX311" y="connsiteY311"/>
                        </a:cxn>
                        <a:cxn ang="0">
                          <a:pos x="connsiteX312" y="connsiteY312"/>
                        </a:cxn>
                        <a:cxn ang="0">
                          <a:pos x="connsiteX313" y="connsiteY313"/>
                        </a:cxn>
                        <a:cxn ang="0">
                          <a:pos x="connsiteX314" y="connsiteY314"/>
                        </a:cxn>
                        <a:cxn ang="0">
                          <a:pos x="connsiteX315" y="connsiteY315"/>
                        </a:cxn>
                        <a:cxn ang="0">
                          <a:pos x="connsiteX316" y="connsiteY316"/>
                        </a:cxn>
                        <a:cxn ang="0">
                          <a:pos x="connsiteX317" y="connsiteY317"/>
                        </a:cxn>
                        <a:cxn ang="0">
                          <a:pos x="connsiteX318" y="connsiteY318"/>
                        </a:cxn>
                        <a:cxn ang="0">
                          <a:pos x="connsiteX319" y="connsiteY319"/>
                        </a:cxn>
                        <a:cxn ang="0">
                          <a:pos x="connsiteX320" y="connsiteY320"/>
                        </a:cxn>
                        <a:cxn ang="0">
                          <a:pos x="connsiteX321" y="connsiteY321"/>
                        </a:cxn>
                        <a:cxn ang="0">
                          <a:pos x="connsiteX322" y="connsiteY322"/>
                        </a:cxn>
                        <a:cxn ang="0">
                          <a:pos x="connsiteX323" y="connsiteY323"/>
                        </a:cxn>
                        <a:cxn ang="0">
                          <a:pos x="connsiteX324" y="connsiteY324"/>
                        </a:cxn>
                        <a:cxn ang="0">
                          <a:pos x="connsiteX325" y="connsiteY325"/>
                        </a:cxn>
                        <a:cxn ang="0">
                          <a:pos x="connsiteX326" y="connsiteY326"/>
                        </a:cxn>
                        <a:cxn ang="0">
                          <a:pos x="connsiteX327" y="connsiteY327"/>
                        </a:cxn>
                        <a:cxn ang="0">
                          <a:pos x="connsiteX328" y="connsiteY328"/>
                        </a:cxn>
                        <a:cxn ang="0">
                          <a:pos x="connsiteX329" y="connsiteY329"/>
                        </a:cxn>
                        <a:cxn ang="0">
                          <a:pos x="connsiteX330" y="connsiteY330"/>
                        </a:cxn>
                        <a:cxn ang="0">
                          <a:pos x="connsiteX331" y="connsiteY331"/>
                        </a:cxn>
                        <a:cxn ang="0">
                          <a:pos x="connsiteX332" y="connsiteY332"/>
                        </a:cxn>
                        <a:cxn ang="0">
                          <a:pos x="connsiteX333" y="connsiteY333"/>
                        </a:cxn>
                        <a:cxn ang="0">
                          <a:pos x="connsiteX334" y="connsiteY334"/>
                        </a:cxn>
                        <a:cxn ang="0">
                          <a:pos x="connsiteX335" y="connsiteY335"/>
                        </a:cxn>
                        <a:cxn ang="0">
                          <a:pos x="connsiteX336" y="connsiteY336"/>
                        </a:cxn>
                        <a:cxn ang="0">
                          <a:pos x="connsiteX337" y="connsiteY337"/>
                        </a:cxn>
                        <a:cxn ang="0">
                          <a:pos x="connsiteX338" y="connsiteY338"/>
                        </a:cxn>
                        <a:cxn ang="0">
                          <a:pos x="connsiteX339" y="connsiteY339"/>
                        </a:cxn>
                        <a:cxn ang="0">
                          <a:pos x="connsiteX340" y="connsiteY340"/>
                        </a:cxn>
                        <a:cxn ang="0">
                          <a:pos x="connsiteX341" y="connsiteY341"/>
                        </a:cxn>
                        <a:cxn ang="0">
                          <a:pos x="connsiteX342" y="connsiteY342"/>
                        </a:cxn>
                        <a:cxn ang="0">
                          <a:pos x="connsiteX343" y="connsiteY343"/>
                        </a:cxn>
                        <a:cxn ang="0">
                          <a:pos x="connsiteX344" y="connsiteY344"/>
                        </a:cxn>
                        <a:cxn ang="0">
                          <a:pos x="connsiteX345" y="connsiteY345"/>
                        </a:cxn>
                        <a:cxn ang="0">
                          <a:pos x="connsiteX346" y="connsiteY346"/>
                        </a:cxn>
                        <a:cxn ang="0">
                          <a:pos x="connsiteX347" y="connsiteY347"/>
                        </a:cxn>
                        <a:cxn ang="0">
                          <a:pos x="connsiteX348" y="connsiteY348"/>
                        </a:cxn>
                        <a:cxn ang="0">
                          <a:pos x="connsiteX349" y="connsiteY349"/>
                        </a:cxn>
                        <a:cxn ang="0">
                          <a:pos x="connsiteX350" y="connsiteY350"/>
                        </a:cxn>
                        <a:cxn ang="0">
                          <a:pos x="connsiteX351" y="connsiteY351"/>
                        </a:cxn>
                        <a:cxn ang="0">
                          <a:pos x="connsiteX352" y="connsiteY352"/>
                        </a:cxn>
                        <a:cxn ang="0">
                          <a:pos x="connsiteX353" y="connsiteY353"/>
                        </a:cxn>
                        <a:cxn ang="0">
                          <a:pos x="connsiteX354" y="connsiteY354"/>
                        </a:cxn>
                        <a:cxn ang="0">
                          <a:pos x="connsiteX355" y="connsiteY355"/>
                        </a:cxn>
                        <a:cxn ang="0">
                          <a:pos x="connsiteX356" y="connsiteY356"/>
                        </a:cxn>
                        <a:cxn ang="0">
                          <a:pos x="connsiteX357" y="connsiteY357"/>
                        </a:cxn>
                        <a:cxn ang="0">
                          <a:pos x="connsiteX358" y="connsiteY358"/>
                        </a:cxn>
                        <a:cxn ang="0">
                          <a:pos x="connsiteX359" y="connsiteY359"/>
                        </a:cxn>
                        <a:cxn ang="0">
                          <a:pos x="connsiteX360" y="connsiteY360"/>
                        </a:cxn>
                        <a:cxn ang="0">
                          <a:pos x="connsiteX361" y="connsiteY361"/>
                        </a:cxn>
                        <a:cxn ang="0">
                          <a:pos x="connsiteX362" y="connsiteY362"/>
                        </a:cxn>
                        <a:cxn ang="0">
                          <a:pos x="connsiteX363" y="connsiteY363"/>
                        </a:cxn>
                        <a:cxn ang="0">
                          <a:pos x="connsiteX364" y="connsiteY364"/>
                        </a:cxn>
                        <a:cxn ang="0">
                          <a:pos x="connsiteX365" y="connsiteY365"/>
                        </a:cxn>
                        <a:cxn ang="0">
                          <a:pos x="connsiteX366" y="connsiteY366"/>
                        </a:cxn>
                        <a:cxn ang="0">
                          <a:pos x="connsiteX367" y="connsiteY367"/>
                        </a:cxn>
                        <a:cxn ang="0">
                          <a:pos x="connsiteX368" y="connsiteY368"/>
                        </a:cxn>
                        <a:cxn ang="0">
                          <a:pos x="connsiteX369" y="connsiteY369"/>
                        </a:cxn>
                        <a:cxn ang="0">
                          <a:pos x="connsiteX370" y="connsiteY370"/>
                        </a:cxn>
                        <a:cxn ang="0">
                          <a:pos x="connsiteX371" y="connsiteY371"/>
                        </a:cxn>
                        <a:cxn ang="0">
                          <a:pos x="connsiteX372" y="connsiteY372"/>
                        </a:cxn>
                        <a:cxn ang="0">
                          <a:pos x="connsiteX373" y="connsiteY373"/>
                        </a:cxn>
                        <a:cxn ang="0">
                          <a:pos x="connsiteX374" y="connsiteY374"/>
                        </a:cxn>
                        <a:cxn ang="0">
                          <a:pos x="connsiteX375" y="connsiteY375"/>
                        </a:cxn>
                        <a:cxn ang="0">
                          <a:pos x="connsiteX376" y="connsiteY376"/>
                        </a:cxn>
                        <a:cxn ang="0">
                          <a:pos x="connsiteX377" y="connsiteY377"/>
                        </a:cxn>
                        <a:cxn ang="0">
                          <a:pos x="connsiteX378" y="connsiteY378"/>
                        </a:cxn>
                        <a:cxn ang="0">
                          <a:pos x="connsiteX379" y="connsiteY379"/>
                        </a:cxn>
                        <a:cxn ang="0">
                          <a:pos x="connsiteX380" y="connsiteY380"/>
                        </a:cxn>
                        <a:cxn ang="0">
                          <a:pos x="connsiteX381" y="connsiteY381"/>
                        </a:cxn>
                        <a:cxn ang="0">
                          <a:pos x="connsiteX382" y="connsiteY382"/>
                        </a:cxn>
                        <a:cxn ang="0">
                          <a:pos x="connsiteX383" y="connsiteY383"/>
                        </a:cxn>
                        <a:cxn ang="0">
                          <a:pos x="connsiteX384" y="connsiteY384"/>
                        </a:cxn>
                        <a:cxn ang="0">
                          <a:pos x="connsiteX385" y="connsiteY385"/>
                        </a:cxn>
                        <a:cxn ang="0">
                          <a:pos x="connsiteX386" y="connsiteY386"/>
                        </a:cxn>
                        <a:cxn ang="0">
                          <a:pos x="connsiteX387" y="connsiteY387"/>
                        </a:cxn>
                        <a:cxn ang="0">
                          <a:pos x="connsiteX388" y="connsiteY388"/>
                        </a:cxn>
                        <a:cxn ang="0">
                          <a:pos x="connsiteX389" y="connsiteY389"/>
                        </a:cxn>
                        <a:cxn ang="0">
                          <a:pos x="connsiteX390" y="connsiteY390"/>
                        </a:cxn>
                        <a:cxn ang="0">
                          <a:pos x="connsiteX391" y="connsiteY391"/>
                        </a:cxn>
                        <a:cxn ang="0">
                          <a:pos x="connsiteX392" y="connsiteY392"/>
                        </a:cxn>
                        <a:cxn ang="0">
                          <a:pos x="connsiteX393" y="connsiteY393"/>
                        </a:cxn>
                        <a:cxn ang="0">
                          <a:pos x="connsiteX394" y="connsiteY394"/>
                        </a:cxn>
                        <a:cxn ang="0">
                          <a:pos x="connsiteX395" y="connsiteY395"/>
                        </a:cxn>
                        <a:cxn ang="0">
                          <a:pos x="connsiteX396" y="connsiteY396"/>
                        </a:cxn>
                        <a:cxn ang="0">
                          <a:pos x="connsiteX397" y="connsiteY397"/>
                        </a:cxn>
                        <a:cxn ang="0">
                          <a:pos x="connsiteX398" y="connsiteY398"/>
                        </a:cxn>
                        <a:cxn ang="0">
                          <a:pos x="connsiteX399" y="connsiteY399"/>
                        </a:cxn>
                        <a:cxn ang="0">
                          <a:pos x="connsiteX400" y="connsiteY400"/>
                        </a:cxn>
                        <a:cxn ang="0">
                          <a:pos x="connsiteX401" y="connsiteY401"/>
                        </a:cxn>
                        <a:cxn ang="0">
                          <a:pos x="connsiteX402" y="connsiteY402"/>
                        </a:cxn>
                        <a:cxn ang="0">
                          <a:pos x="connsiteX403" y="connsiteY403"/>
                        </a:cxn>
                        <a:cxn ang="0">
                          <a:pos x="connsiteX404" y="connsiteY404"/>
                        </a:cxn>
                        <a:cxn ang="0">
                          <a:pos x="connsiteX405" y="connsiteY405"/>
                        </a:cxn>
                        <a:cxn ang="0">
                          <a:pos x="connsiteX406" y="connsiteY406"/>
                        </a:cxn>
                        <a:cxn ang="0">
                          <a:pos x="connsiteX407" y="connsiteY407"/>
                        </a:cxn>
                        <a:cxn ang="0">
                          <a:pos x="connsiteX408" y="connsiteY408"/>
                        </a:cxn>
                        <a:cxn ang="0">
                          <a:pos x="connsiteX409" y="connsiteY409"/>
                        </a:cxn>
                        <a:cxn ang="0">
                          <a:pos x="connsiteX410" y="connsiteY410"/>
                        </a:cxn>
                        <a:cxn ang="0">
                          <a:pos x="connsiteX411" y="connsiteY411"/>
                        </a:cxn>
                        <a:cxn ang="0">
                          <a:pos x="connsiteX412" y="connsiteY412"/>
                        </a:cxn>
                        <a:cxn ang="0">
                          <a:pos x="connsiteX413" y="connsiteY413"/>
                        </a:cxn>
                        <a:cxn ang="0">
                          <a:pos x="connsiteX414" y="connsiteY414"/>
                        </a:cxn>
                        <a:cxn ang="0">
                          <a:pos x="connsiteX415" y="connsiteY415"/>
                        </a:cxn>
                        <a:cxn ang="0">
                          <a:pos x="connsiteX416" y="connsiteY416"/>
                        </a:cxn>
                        <a:cxn ang="0">
                          <a:pos x="connsiteX417" y="connsiteY417"/>
                        </a:cxn>
                        <a:cxn ang="0">
                          <a:pos x="connsiteX418" y="connsiteY418"/>
                        </a:cxn>
                        <a:cxn ang="0">
                          <a:pos x="connsiteX419" y="connsiteY419"/>
                        </a:cxn>
                        <a:cxn ang="0">
                          <a:pos x="connsiteX420" y="connsiteY420"/>
                        </a:cxn>
                        <a:cxn ang="0">
                          <a:pos x="connsiteX421" y="connsiteY421"/>
                        </a:cxn>
                        <a:cxn ang="0">
                          <a:pos x="connsiteX422" y="connsiteY422"/>
                        </a:cxn>
                        <a:cxn ang="0">
                          <a:pos x="connsiteX423" y="connsiteY423"/>
                        </a:cxn>
                        <a:cxn ang="0">
                          <a:pos x="connsiteX424" y="connsiteY424"/>
                        </a:cxn>
                        <a:cxn ang="0">
                          <a:pos x="connsiteX425" y="connsiteY425"/>
                        </a:cxn>
                        <a:cxn ang="0">
                          <a:pos x="connsiteX426" y="connsiteY426"/>
                        </a:cxn>
                        <a:cxn ang="0">
                          <a:pos x="connsiteX427" y="connsiteY427"/>
                        </a:cxn>
                        <a:cxn ang="0">
                          <a:pos x="connsiteX428" y="connsiteY428"/>
                        </a:cxn>
                        <a:cxn ang="0">
                          <a:pos x="connsiteX429" y="connsiteY429"/>
                        </a:cxn>
                        <a:cxn ang="0">
                          <a:pos x="connsiteX430" y="connsiteY430"/>
                        </a:cxn>
                        <a:cxn ang="0">
                          <a:pos x="connsiteX431" y="connsiteY431"/>
                        </a:cxn>
                        <a:cxn ang="0">
                          <a:pos x="connsiteX432" y="connsiteY432"/>
                        </a:cxn>
                        <a:cxn ang="0">
                          <a:pos x="connsiteX433" y="connsiteY433"/>
                        </a:cxn>
                        <a:cxn ang="0">
                          <a:pos x="connsiteX434" y="connsiteY434"/>
                        </a:cxn>
                        <a:cxn ang="0">
                          <a:pos x="connsiteX435" y="connsiteY435"/>
                        </a:cxn>
                        <a:cxn ang="0">
                          <a:pos x="connsiteX436" y="connsiteY436"/>
                        </a:cxn>
                        <a:cxn ang="0">
                          <a:pos x="connsiteX437" y="connsiteY437"/>
                        </a:cxn>
                        <a:cxn ang="0">
                          <a:pos x="connsiteX438" y="connsiteY438"/>
                        </a:cxn>
                        <a:cxn ang="0">
                          <a:pos x="connsiteX439" y="connsiteY439"/>
                        </a:cxn>
                        <a:cxn ang="0">
                          <a:pos x="connsiteX440" y="connsiteY440"/>
                        </a:cxn>
                        <a:cxn ang="0">
                          <a:pos x="connsiteX441" y="connsiteY441"/>
                        </a:cxn>
                        <a:cxn ang="0">
                          <a:pos x="connsiteX442" y="connsiteY442"/>
                        </a:cxn>
                        <a:cxn ang="0">
                          <a:pos x="connsiteX443" y="connsiteY443"/>
                        </a:cxn>
                        <a:cxn ang="0">
                          <a:pos x="connsiteX444" y="connsiteY444"/>
                        </a:cxn>
                        <a:cxn ang="0">
                          <a:pos x="connsiteX445" y="connsiteY445"/>
                        </a:cxn>
                        <a:cxn ang="0">
                          <a:pos x="connsiteX446" y="connsiteY446"/>
                        </a:cxn>
                        <a:cxn ang="0">
                          <a:pos x="connsiteX447" y="connsiteY447"/>
                        </a:cxn>
                        <a:cxn ang="0">
                          <a:pos x="connsiteX448" y="connsiteY448"/>
                        </a:cxn>
                        <a:cxn ang="0">
                          <a:pos x="connsiteX449" y="connsiteY449"/>
                        </a:cxn>
                        <a:cxn ang="0">
                          <a:pos x="connsiteX450" y="connsiteY450"/>
                        </a:cxn>
                        <a:cxn ang="0">
                          <a:pos x="connsiteX451" y="connsiteY451"/>
                        </a:cxn>
                        <a:cxn ang="0">
                          <a:pos x="connsiteX452" y="connsiteY452"/>
                        </a:cxn>
                        <a:cxn ang="0">
                          <a:pos x="connsiteX453" y="connsiteY453"/>
                        </a:cxn>
                        <a:cxn ang="0">
                          <a:pos x="connsiteX454" y="connsiteY454"/>
                        </a:cxn>
                        <a:cxn ang="0">
                          <a:pos x="connsiteX455" y="connsiteY455"/>
                        </a:cxn>
                        <a:cxn ang="0">
                          <a:pos x="connsiteX456" y="connsiteY456"/>
                        </a:cxn>
                        <a:cxn ang="0">
                          <a:pos x="connsiteX457" y="connsiteY457"/>
                        </a:cxn>
                        <a:cxn ang="0">
                          <a:pos x="connsiteX458" y="connsiteY458"/>
                        </a:cxn>
                        <a:cxn ang="0">
                          <a:pos x="connsiteX459" y="connsiteY459"/>
                        </a:cxn>
                        <a:cxn ang="0">
                          <a:pos x="connsiteX460" y="connsiteY460"/>
                        </a:cxn>
                        <a:cxn ang="0">
                          <a:pos x="connsiteX461" y="connsiteY461"/>
                        </a:cxn>
                        <a:cxn ang="0">
                          <a:pos x="connsiteX462" y="connsiteY462"/>
                        </a:cxn>
                        <a:cxn ang="0">
                          <a:pos x="connsiteX463" y="connsiteY463"/>
                        </a:cxn>
                        <a:cxn ang="0">
                          <a:pos x="connsiteX464" y="connsiteY464"/>
                        </a:cxn>
                        <a:cxn ang="0">
                          <a:pos x="connsiteX465" y="connsiteY465"/>
                        </a:cxn>
                        <a:cxn ang="0">
                          <a:pos x="connsiteX466" y="connsiteY466"/>
                        </a:cxn>
                        <a:cxn ang="0">
                          <a:pos x="connsiteX467" y="connsiteY467"/>
                        </a:cxn>
                        <a:cxn ang="0">
                          <a:pos x="connsiteX468" y="connsiteY468"/>
                        </a:cxn>
                        <a:cxn ang="0">
                          <a:pos x="connsiteX469" y="connsiteY469"/>
                        </a:cxn>
                        <a:cxn ang="0">
                          <a:pos x="connsiteX470" y="connsiteY470"/>
                        </a:cxn>
                        <a:cxn ang="0">
                          <a:pos x="connsiteX471" y="connsiteY471"/>
                        </a:cxn>
                        <a:cxn ang="0">
                          <a:pos x="connsiteX472" y="connsiteY472"/>
                        </a:cxn>
                        <a:cxn ang="0">
                          <a:pos x="connsiteX473" y="connsiteY473"/>
                        </a:cxn>
                        <a:cxn ang="0">
                          <a:pos x="connsiteX474" y="connsiteY474"/>
                        </a:cxn>
                        <a:cxn ang="0">
                          <a:pos x="connsiteX475" y="connsiteY475"/>
                        </a:cxn>
                        <a:cxn ang="0">
                          <a:pos x="connsiteX476" y="connsiteY476"/>
                        </a:cxn>
                        <a:cxn ang="0">
                          <a:pos x="connsiteX477" y="connsiteY477"/>
                        </a:cxn>
                        <a:cxn ang="0">
                          <a:pos x="connsiteX478" y="connsiteY478"/>
                        </a:cxn>
                        <a:cxn ang="0">
                          <a:pos x="connsiteX479" y="connsiteY479"/>
                        </a:cxn>
                        <a:cxn ang="0">
                          <a:pos x="connsiteX480" y="connsiteY480"/>
                        </a:cxn>
                        <a:cxn ang="0">
                          <a:pos x="connsiteX481" y="connsiteY481"/>
                        </a:cxn>
                        <a:cxn ang="0">
                          <a:pos x="connsiteX482" y="connsiteY482"/>
                        </a:cxn>
                        <a:cxn ang="0">
                          <a:pos x="connsiteX483" y="connsiteY483"/>
                        </a:cxn>
                        <a:cxn ang="0">
                          <a:pos x="connsiteX484" y="connsiteY484"/>
                        </a:cxn>
                        <a:cxn ang="0">
                          <a:pos x="connsiteX485" y="connsiteY485"/>
                        </a:cxn>
                        <a:cxn ang="0">
                          <a:pos x="connsiteX486" y="connsiteY486"/>
                        </a:cxn>
                        <a:cxn ang="0">
                          <a:pos x="connsiteX487" y="connsiteY487"/>
                        </a:cxn>
                        <a:cxn ang="0">
                          <a:pos x="connsiteX488" y="connsiteY488"/>
                        </a:cxn>
                        <a:cxn ang="0">
                          <a:pos x="connsiteX489" y="connsiteY489"/>
                        </a:cxn>
                        <a:cxn ang="0">
                          <a:pos x="connsiteX490" y="connsiteY490"/>
                        </a:cxn>
                        <a:cxn ang="0">
                          <a:pos x="connsiteX491" y="connsiteY491"/>
                        </a:cxn>
                        <a:cxn ang="0">
                          <a:pos x="connsiteX492" y="connsiteY492"/>
                        </a:cxn>
                        <a:cxn ang="0">
                          <a:pos x="connsiteX493" y="connsiteY493"/>
                        </a:cxn>
                        <a:cxn ang="0">
                          <a:pos x="connsiteX494" y="connsiteY494"/>
                        </a:cxn>
                        <a:cxn ang="0">
                          <a:pos x="connsiteX495" y="connsiteY495"/>
                        </a:cxn>
                        <a:cxn ang="0">
                          <a:pos x="connsiteX496" y="connsiteY496"/>
                        </a:cxn>
                        <a:cxn ang="0">
                          <a:pos x="connsiteX497" y="connsiteY497"/>
                        </a:cxn>
                        <a:cxn ang="0">
                          <a:pos x="connsiteX498" y="connsiteY498"/>
                        </a:cxn>
                        <a:cxn ang="0">
                          <a:pos x="connsiteX499" y="connsiteY499"/>
                        </a:cxn>
                        <a:cxn ang="0">
                          <a:pos x="connsiteX500" y="connsiteY500"/>
                        </a:cxn>
                        <a:cxn ang="0">
                          <a:pos x="connsiteX501" y="connsiteY501"/>
                        </a:cxn>
                        <a:cxn ang="0">
                          <a:pos x="connsiteX502" y="connsiteY502"/>
                        </a:cxn>
                        <a:cxn ang="0">
                          <a:pos x="connsiteX503" y="connsiteY503"/>
                        </a:cxn>
                        <a:cxn ang="0">
                          <a:pos x="connsiteX504" y="connsiteY504"/>
                        </a:cxn>
                        <a:cxn ang="0">
                          <a:pos x="connsiteX505" y="connsiteY505"/>
                        </a:cxn>
                        <a:cxn ang="0">
                          <a:pos x="connsiteX506" y="connsiteY506"/>
                        </a:cxn>
                        <a:cxn ang="0">
                          <a:pos x="connsiteX507" y="connsiteY507"/>
                        </a:cxn>
                        <a:cxn ang="0">
                          <a:pos x="connsiteX508" y="connsiteY508"/>
                        </a:cxn>
                        <a:cxn ang="0">
                          <a:pos x="connsiteX509" y="connsiteY509"/>
                        </a:cxn>
                        <a:cxn ang="0">
                          <a:pos x="connsiteX510" y="connsiteY510"/>
                        </a:cxn>
                        <a:cxn ang="0">
                          <a:pos x="connsiteX511" y="connsiteY511"/>
                        </a:cxn>
                        <a:cxn ang="0">
                          <a:pos x="connsiteX512" y="connsiteY512"/>
                        </a:cxn>
                        <a:cxn ang="0">
                          <a:pos x="connsiteX513" y="connsiteY513"/>
                        </a:cxn>
                        <a:cxn ang="0">
                          <a:pos x="connsiteX514" y="connsiteY514"/>
                        </a:cxn>
                        <a:cxn ang="0">
                          <a:pos x="connsiteX515" y="connsiteY515"/>
                        </a:cxn>
                        <a:cxn ang="0">
                          <a:pos x="connsiteX516" y="connsiteY516"/>
                        </a:cxn>
                        <a:cxn ang="0">
                          <a:pos x="connsiteX517" y="connsiteY517"/>
                        </a:cxn>
                        <a:cxn ang="0">
                          <a:pos x="connsiteX518" y="connsiteY518"/>
                        </a:cxn>
                        <a:cxn ang="0">
                          <a:pos x="connsiteX519" y="connsiteY519"/>
                        </a:cxn>
                        <a:cxn ang="0">
                          <a:pos x="connsiteX520" y="connsiteY520"/>
                        </a:cxn>
                        <a:cxn ang="0">
                          <a:pos x="connsiteX521" y="connsiteY521"/>
                        </a:cxn>
                        <a:cxn ang="0">
                          <a:pos x="connsiteX522" y="connsiteY522"/>
                        </a:cxn>
                        <a:cxn ang="0">
                          <a:pos x="connsiteX523" y="connsiteY523"/>
                        </a:cxn>
                        <a:cxn ang="0">
                          <a:pos x="connsiteX524" y="connsiteY524"/>
                        </a:cxn>
                        <a:cxn ang="0">
                          <a:pos x="connsiteX525" y="connsiteY525"/>
                        </a:cxn>
                        <a:cxn ang="0">
                          <a:pos x="connsiteX526" y="connsiteY526"/>
                        </a:cxn>
                        <a:cxn ang="0">
                          <a:pos x="connsiteX527" y="connsiteY527"/>
                        </a:cxn>
                        <a:cxn ang="0">
                          <a:pos x="connsiteX528" y="connsiteY528"/>
                        </a:cxn>
                        <a:cxn ang="0">
                          <a:pos x="connsiteX529" y="connsiteY529"/>
                        </a:cxn>
                        <a:cxn ang="0">
                          <a:pos x="connsiteX530" y="connsiteY530"/>
                        </a:cxn>
                        <a:cxn ang="0">
                          <a:pos x="connsiteX531" y="connsiteY531"/>
                        </a:cxn>
                        <a:cxn ang="0">
                          <a:pos x="connsiteX532" y="connsiteY532"/>
                        </a:cxn>
                        <a:cxn ang="0">
                          <a:pos x="connsiteX533" y="connsiteY533"/>
                        </a:cxn>
                        <a:cxn ang="0">
                          <a:pos x="connsiteX534" y="connsiteY534"/>
                        </a:cxn>
                        <a:cxn ang="0">
                          <a:pos x="connsiteX535" y="connsiteY535"/>
                        </a:cxn>
                        <a:cxn ang="0">
                          <a:pos x="connsiteX536" y="connsiteY536"/>
                        </a:cxn>
                        <a:cxn ang="0">
                          <a:pos x="connsiteX537" y="connsiteY537"/>
                        </a:cxn>
                        <a:cxn ang="0">
                          <a:pos x="connsiteX538" y="connsiteY538"/>
                        </a:cxn>
                        <a:cxn ang="0">
                          <a:pos x="connsiteX539" y="connsiteY539"/>
                        </a:cxn>
                        <a:cxn ang="0">
                          <a:pos x="connsiteX540" y="connsiteY540"/>
                        </a:cxn>
                        <a:cxn ang="0">
                          <a:pos x="connsiteX541" y="connsiteY541"/>
                        </a:cxn>
                        <a:cxn ang="0">
                          <a:pos x="connsiteX542" y="connsiteY542"/>
                        </a:cxn>
                        <a:cxn ang="0">
                          <a:pos x="connsiteX543" y="connsiteY543"/>
                        </a:cxn>
                        <a:cxn ang="0">
                          <a:pos x="connsiteX544" y="connsiteY544"/>
                        </a:cxn>
                        <a:cxn ang="0">
                          <a:pos x="connsiteX545" y="connsiteY545"/>
                        </a:cxn>
                        <a:cxn ang="0">
                          <a:pos x="connsiteX546" y="connsiteY546"/>
                        </a:cxn>
                        <a:cxn ang="0">
                          <a:pos x="connsiteX547" y="connsiteY547"/>
                        </a:cxn>
                        <a:cxn ang="0">
                          <a:pos x="connsiteX548" y="connsiteY548"/>
                        </a:cxn>
                        <a:cxn ang="0">
                          <a:pos x="connsiteX549" y="connsiteY549"/>
                        </a:cxn>
                        <a:cxn ang="0">
                          <a:pos x="connsiteX550" y="connsiteY550"/>
                        </a:cxn>
                        <a:cxn ang="0">
                          <a:pos x="connsiteX551" y="connsiteY551"/>
                        </a:cxn>
                        <a:cxn ang="0">
                          <a:pos x="connsiteX552" y="connsiteY552"/>
                        </a:cxn>
                        <a:cxn ang="0">
                          <a:pos x="connsiteX553" y="connsiteY553"/>
                        </a:cxn>
                        <a:cxn ang="0">
                          <a:pos x="connsiteX554" y="connsiteY554"/>
                        </a:cxn>
                        <a:cxn ang="0">
                          <a:pos x="connsiteX555" y="connsiteY555"/>
                        </a:cxn>
                        <a:cxn ang="0">
                          <a:pos x="connsiteX556" y="connsiteY556"/>
                        </a:cxn>
                        <a:cxn ang="0">
                          <a:pos x="connsiteX557" y="connsiteY557"/>
                        </a:cxn>
                        <a:cxn ang="0">
                          <a:pos x="connsiteX558" y="connsiteY558"/>
                        </a:cxn>
                        <a:cxn ang="0">
                          <a:pos x="connsiteX559" y="connsiteY559"/>
                        </a:cxn>
                        <a:cxn ang="0">
                          <a:pos x="connsiteX560" y="connsiteY560"/>
                        </a:cxn>
                        <a:cxn ang="0">
                          <a:pos x="connsiteX561" y="connsiteY561"/>
                        </a:cxn>
                        <a:cxn ang="0">
                          <a:pos x="connsiteX562" y="connsiteY562"/>
                        </a:cxn>
                        <a:cxn ang="0">
                          <a:pos x="connsiteX563" y="connsiteY563"/>
                        </a:cxn>
                        <a:cxn ang="0">
                          <a:pos x="connsiteX564" y="connsiteY564"/>
                        </a:cxn>
                        <a:cxn ang="0">
                          <a:pos x="connsiteX565" y="connsiteY565"/>
                        </a:cxn>
                        <a:cxn ang="0">
                          <a:pos x="connsiteX566" y="connsiteY566"/>
                        </a:cxn>
                        <a:cxn ang="0">
                          <a:pos x="connsiteX567" y="connsiteY567"/>
                        </a:cxn>
                        <a:cxn ang="0">
                          <a:pos x="connsiteX568" y="connsiteY568"/>
                        </a:cxn>
                        <a:cxn ang="0">
                          <a:pos x="connsiteX569" y="connsiteY569"/>
                        </a:cxn>
                        <a:cxn ang="0">
                          <a:pos x="connsiteX570" y="connsiteY570"/>
                        </a:cxn>
                        <a:cxn ang="0">
                          <a:pos x="connsiteX571" y="connsiteY571"/>
                        </a:cxn>
                        <a:cxn ang="0">
                          <a:pos x="connsiteX572" y="connsiteY572"/>
                        </a:cxn>
                        <a:cxn ang="0">
                          <a:pos x="connsiteX573" y="connsiteY573"/>
                        </a:cxn>
                        <a:cxn ang="0">
                          <a:pos x="connsiteX574" y="connsiteY574"/>
                        </a:cxn>
                        <a:cxn ang="0">
                          <a:pos x="connsiteX575" y="connsiteY575"/>
                        </a:cxn>
                        <a:cxn ang="0">
                          <a:pos x="connsiteX576" y="connsiteY576"/>
                        </a:cxn>
                        <a:cxn ang="0">
                          <a:pos x="connsiteX577" y="connsiteY577"/>
                        </a:cxn>
                        <a:cxn ang="0">
                          <a:pos x="connsiteX578" y="connsiteY578"/>
                        </a:cxn>
                        <a:cxn ang="0">
                          <a:pos x="connsiteX579" y="connsiteY579"/>
                        </a:cxn>
                        <a:cxn ang="0">
                          <a:pos x="connsiteX580" y="connsiteY580"/>
                        </a:cxn>
                        <a:cxn ang="0">
                          <a:pos x="connsiteX581" y="connsiteY581"/>
                        </a:cxn>
                        <a:cxn ang="0">
                          <a:pos x="connsiteX582" y="connsiteY582"/>
                        </a:cxn>
                        <a:cxn ang="0">
                          <a:pos x="connsiteX583" y="connsiteY583"/>
                        </a:cxn>
                        <a:cxn ang="0">
                          <a:pos x="connsiteX584" y="connsiteY584"/>
                        </a:cxn>
                        <a:cxn ang="0">
                          <a:pos x="connsiteX585" y="connsiteY585"/>
                        </a:cxn>
                        <a:cxn ang="0">
                          <a:pos x="connsiteX586" y="connsiteY586"/>
                        </a:cxn>
                        <a:cxn ang="0">
                          <a:pos x="connsiteX587" y="connsiteY587"/>
                        </a:cxn>
                        <a:cxn ang="0">
                          <a:pos x="connsiteX588" y="connsiteY588"/>
                        </a:cxn>
                        <a:cxn ang="0">
                          <a:pos x="connsiteX589" y="connsiteY589"/>
                        </a:cxn>
                        <a:cxn ang="0">
                          <a:pos x="connsiteX590" y="connsiteY590"/>
                        </a:cxn>
                        <a:cxn ang="0">
                          <a:pos x="connsiteX591" y="connsiteY591"/>
                        </a:cxn>
                        <a:cxn ang="0">
                          <a:pos x="connsiteX592" y="connsiteY592"/>
                        </a:cxn>
                        <a:cxn ang="0">
                          <a:pos x="connsiteX593" y="connsiteY593"/>
                        </a:cxn>
                        <a:cxn ang="0">
                          <a:pos x="connsiteX594" y="connsiteY594"/>
                        </a:cxn>
                        <a:cxn ang="0">
                          <a:pos x="connsiteX595" y="connsiteY595"/>
                        </a:cxn>
                        <a:cxn ang="0">
                          <a:pos x="connsiteX596" y="connsiteY596"/>
                        </a:cxn>
                        <a:cxn ang="0">
                          <a:pos x="connsiteX597" y="connsiteY597"/>
                        </a:cxn>
                        <a:cxn ang="0">
                          <a:pos x="connsiteX598" y="connsiteY598"/>
                        </a:cxn>
                        <a:cxn ang="0">
                          <a:pos x="connsiteX599" y="connsiteY599"/>
                        </a:cxn>
                        <a:cxn ang="0">
                          <a:pos x="connsiteX600" y="connsiteY600"/>
                        </a:cxn>
                        <a:cxn ang="0">
                          <a:pos x="connsiteX601" y="connsiteY601"/>
                        </a:cxn>
                        <a:cxn ang="0">
                          <a:pos x="connsiteX602" y="connsiteY602"/>
                        </a:cxn>
                        <a:cxn ang="0">
                          <a:pos x="connsiteX603" y="connsiteY603"/>
                        </a:cxn>
                        <a:cxn ang="0">
                          <a:pos x="connsiteX604" y="connsiteY604"/>
                        </a:cxn>
                        <a:cxn ang="0">
                          <a:pos x="connsiteX605" y="connsiteY605"/>
                        </a:cxn>
                        <a:cxn ang="0">
                          <a:pos x="connsiteX606" y="connsiteY606"/>
                        </a:cxn>
                        <a:cxn ang="0">
                          <a:pos x="connsiteX607" y="connsiteY607"/>
                        </a:cxn>
                        <a:cxn ang="0">
                          <a:pos x="connsiteX608" y="connsiteY608"/>
                        </a:cxn>
                        <a:cxn ang="0">
                          <a:pos x="connsiteX609" y="connsiteY609"/>
                        </a:cxn>
                        <a:cxn ang="0">
                          <a:pos x="connsiteX610" y="connsiteY610"/>
                        </a:cxn>
                        <a:cxn ang="0">
                          <a:pos x="connsiteX611" y="connsiteY611"/>
                        </a:cxn>
                        <a:cxn ang="0">
                          <a:pos x="connsiteX612" y="connsiteY612"/>
                        </a:cxn>
                        <a:cxn ang="0">
                          <a:pos x="connsiteX613" y="connsiteY613"/>
                        </a:cxn>
                        <a:cxn ang="0">
                          <a:pos x="connsiteX614" y="connsiteY614"/>
                        </a:cxn>
                        <a:cxn ang="0">
                          <a:pos x="connsiteX615" y="connsiteY615"/>
                        </a:cxn>
                        <a:cxn ang="0">
                          <a:pos x="connsiteX616" y="connsiteY616"/>
                        </a:cxn>
                        <a:cxn ang="0">
                          <a:pos x="connsiteX617" y="connsiteY617"/>
                        </a:cxn>
                        <a:cxn ang="0">
                          <a:pos x="connsiteX618" y="connsiteY618"/>
                        </a:cxn>
                        <a:cxn ang="0">
                          <a:pos x="connsiteX619" y="connsiteY619"/>
                        </a:cxn>
                        <a:cxn ang="0">
                          <a:pos x="connsiteX620" y="connsiteY620"/>
                        </a:cxn>
                        <a:cxn ang="0">
                          <a:pos x="connsiteX621" y="connsiteY621"/>
                        </a:cxn>
                        <a:cxn ang="0">
                          <a:pos x="connsiteX622" y="connsiteY622"/>
                        </a:cxn>
                        <a:cxn ang="0">
                          <a:pos x="connsiteX623" y="connsiteY623"/>
                        </a:cxn>
                        <a:cxn ang="0">
                          <a:pos x="connsiteX624" y="connsiteY624"/>
                        </a:cxn>
                        <a:cxn ang="0">
                          <a:pos x="connsiteX625" y="connsiteY625"/>
                        </a:cxn>
                        <a:cxn ang="0">
                          <a:pos x="connsiteX626" y="connsiteY626"/>
                        </a:cxn>
                        <a:cxn ang="0">
                          <a:pos x="connsiteX627" y="connsiteY627"/>
                        </a:cxn>
                        <a:cxn ang="0">
                          <a:pos x="connsiteX628" y="connsiteY628"/>
                        </a:cxn>
                        <a:cxn ang="0">
                          <a:pos x="connsiteX629" y="connsiteY629"/>
                        </a:cxn>
                        <a:cxn ang="0">
                          <a:pos x="connsiteX630" y="connsiteY630"/>
                        </a:cxn>
                        <a:cxn ang="0">
                          <a:pos x="connsiteX631" y="connsiteY631"/>
                        </a:cxn>
                        <a:cxn ang="0">
                          <a:pos x="connsiteX632" y="connsiteY632"/>
                        </a:cxn>
                        <a:cxn ang="0">
                          <a:pos x="connsiteX633" y="connsiteY633"/>
                        </a:cxn>
                        <a:cxn ang="0">
                          <a:pos x="connsiteX634" y="connsiteY634"/>
                        </a:cxn>
                        <a:cxn ang="0">
                          <a:pos x="connsiteX635" y="connsiteY635"/>
                        </a:cxn>
                        <a:cxn ang="0">
                          <a:pos x="connsiteX636" y="connsiteY636"/>
                        </a:cxn>
                        <a:cxn ang="0">
                          <a:pos x="connsiteX637" y="connsiteY637"/>
                        </a:cxn>
                        <a:cxn ang="0">
                          <a:pos x="connsiteX638" y="connsiteY638"/>
                        </a:cxn>
                        <a:cxn ang="0">
                          <a:pos x="connsiteX639" y="connsiteY639"/>
                        </a:cxn>
                        <a:cxn ang="0">
                          <a:pos x="connsiteX640" y="connsiteY640"/>
                        </a:cxn>
                        <a:cxn ang="0">
                          <a:pos x="connsiteX641" y="connsiteY641"/>
                        </a:cxn>
                        <a:cxn ang="0">
                          <a:pos x="connsiteX642" y="connsiteY642"/>
                        </a:cxn>
                        <a:cxn ang="0">
                          <a:pos x="connsiteX643" y="connsiteY643"/>
                        </a:cxn>
                        <a:cxn ang="0">
                          <a:pos x="connsiteX644" y="connsiteY644"/>
                        </a:cxn>
                        <a:cxn ang="0">
                          <a:pos x="connsiteX645" y="connsiteY645"/>
                        </a:cxn>
                        <a:cxn ang="0">
                          <a:pos x="connsiteX646" y="connsiteY646"/>
                        </a:cxn>
                        <a:cxn ang="0">
                          <a:pos x="connsiteX647" y="connsiteY647"/>
                        </a:cxn>
                        <a:cxn ang="0">
                          <a:pos x="connsiteX648" y="connsiteY648"/>
                        </a:cxn>
                        <a:cxn ang="0">
                          <a:pos x="connsiteX649" y="connsiteY649"/>
                        </a:cxn>
                        <a:cxn ang="0">
                          <a:pos x="connsiteX650" y="connsiteY650"/>
                        </a:cxn>
                        <a:cxn ang="0">
                          <a:pos x="connsiteX651" y="connsiteY651"/>
                        </a:cxn>
                        <a:cxn ang="0">
                          <a:pos x="connsiteX652" y="connsiteY652"/>
                        </a:cxn>
                        <a:cxn ang="0">
                          <a:pos x="connsiteX653" y="connsiteY653"/>
                        </a:cxn>
                        <a:cxn ang="0">
                          <a:pos x="connsiteX654" y="connsiteY654"/>
                        </a:cxn>
                        <a:cxn ang="0">
                          <a:pos x="connsiteX655" y="connsiteY655"/>
                        </a:cxn>
                        <a:cxn ang="0">
                          <a:pos x="connsiteX656" y="connsiteY656"/>
                        </a:cxn>
                        <a:cxn ang="0">
                          <a:pos x="connsiteX657" y="connsiteY657"/>
                        </a:cxn>
                        <a:cxn ang="0">
                          <a:pos x="connsiteX658" y="connsiteY658"/>
                        </a:cxn>
                        <a:cxn ang="0">
                          <a:pos x="connsiteX659" y="connsiteY659"/>
                        </a:cxn>
                        <a:cxn ang="0">
                          <a:pos x="connsiteX660" y="connsiteY660"/>
                        </a:cxn>
                        <a:cxn ang="0">
                          <a:pos x="connsiteX661" y="connsiteY661"/>
                        </a:cxn>
                        <a:cxn ang="0">
                          <a:pos x="connsiteX662" y="connsiteY662"/>
                        </a:cxn>
                        <a:cxn ang="0">
                          <a:pos x="connsiteX663" y="connsiteY663"/>
                        </a:cxn>
                        <a:cxn ang="0">
                          <a:pos x="connsiteX664" y="connsiteY664"/>
                        </a:cxn>
                        <a:cxn ang="0">
                          <a:pos x="connsiteX665" y="connsiteY665"/>
                        </a:cxn>
                        <a:cxn ang="0">
                          <a:pos x="connsiteX666" y="connsiteY666"/>
                        </a:cxn>
                        <a:cxn ang="0">
                          <a:pos x="connsiteX667" y="connsiteY667"/>
                        </a:cxn>
                        <a:cxn ang="0">
                          <a:pos x="connsiteX668" y="connsiteY668"/>
                        </a:cxn>
                        <a:cxn ang="0">
                          <a:pos x="connsiteX669" y="connsiteY669"/>
                        </a:cxn>
                        <a:cxn ang="0">
                          <a:pos x="connsiteX670" y="connsiteY670"/>
                        </a:cxn>
                        <a:cxn ang="0">
                          <a:pos x="connsiteX671" y="connsiteY671"/>
                        </a:cxn>
                        <a:cxn ang="0">
                          <a:pos x="connsiteX672" y="connsiteY672"/>
                        </a:cxn>
                        <a:cxn ang="0">
                          <a:pos x="connsiteX673" y="connsiteY673"/>
                        </a:cxn>
                        <a:cxn ang="0">
                          <a:pos x="connsiteX674" y="connsiteY674"/>
                        </a:cxn>
                        <a:cxn ang="0">
                          <a:pos x="connsiteX675" y="connsiteY675"/>
                        </a:cxn>
                        <a:cxn ang="0">
                          <a:pos x="connsiteX676" y="connsiteY676"/>
                        </a:cxn>
                        <a:cxn ang="0">
                          <a:pos x="connsiteX677" y="connsiteY677"/>
                        </a:cxn>
                        <a:cxn ang="0">
                          <a:pos x="connsiteX678" y="connsiteY678"/>
                        </a:cxn>
                        <a:cxn ang="0">
                          <a:pos x="connsiteX679" y="connsiteY679"/>
                        </a:cxn>
                        <a:cxn ang="0">
                          <a:pos x="connsiteX680" y="connsiteY680"/>
                        </a:cxn>
                        <a:cxn ang="0">
                          <a:pos x="connsiteX681" y="connsiteY681"/>
                        </a:cxn>
                        <a:cxn ang="0">
                          <a:pos x="connsiteX682" y="connsiteY682"/>
                        </a:cxn>
                        <a:cxn ang="0">
                          <a:pos x="connsiteX683" y="connsiteY683"/>
                        </a:cxn>
                        <a:cxn ang="0">
                          <a:pos x="connsiteX684" y="connsiteY684"/>
                        </a:cxn>
                        <a:cxn ang="0">
                          <a:pos x="connsiteX685" y="connsiteY685"/>
                        </a:cxn>
                        <a:cxn ang="0">
                          <a:pos x="connsiteX686" y="connsiteY686"/>
                        </a:cxn>
                        <a:cxn ang="0">
                          <a:pos x="connsiteX687" y="connsiteY687"/>
                        </a:cxn>
                        <a:cxn ang="0">
                          <a:pos x="connsiteX688" y="connsiteY688"/>
                        </a:cxn>
                        <a:cxn ang="0">
                          <a:pos x="connsiteX689" y="connsiteY689"/>
                        </a:cxn>
                        <a:cxn ang="0">
                          <a:pos x="connsiteX690" y="connsiteY690"/>
                        </a:cxn>
                        <a:cxn ang="0">
                          <a:pos x="connsiteX691" y="connsiteY691"/>
                        </a:cxn>
                        <a:cxn ang="0">
                          <a:pos x="connsiteX692" y="connsiteY692"/>
                        </a:cxn>
                        <a:cxn ang="0">
                          <a:pos x="connsiteX693" y="connsiteY693"/>
                        </a:cxn>
                        <a:cxn ang="0">
                          <a:pos x="connsiteX694" y="connsiteY694"/>
                        </a:cxn>
                        <a:cxn ang="0">
                          <a:pos x="connsiteX695" y="connsiteY695"/>
                        </a:cxn>
                        <a:cxn ang="0">
                          <a:pos x="connsiteX696" y="connsiteY696"/>
                        </a:cxn>
                        <a:cxn ang="0">
                          <a:pos x="connsiteX697" y="connsiteY697"/>
                        </a:cxn>
                        <a:cxn ang="0">
                          <a:pos x="connsiteX698" y="connsiteY698"/>
                        </a:cxn>
                        <a:cxn ang="0">
                          <a:pos x="connsiteX699" y="connsiteY699"/>
                        </a:cxn>
                        <a:cxn ang="0">
                          <a:pos x="connsiteX700" y="connsiteY700"/>
                        </a:cxn>
                        <a:cxn ang="0">
                          <a:pos x="connsiteX701" y="connsiteY701"/>
                        </a:cxn>
                        <a:cxn ang="0">
                          <a:pos x="connsiteX702" y="connsiteY702"/>
                        </a:cxn>
                        <a:cxn ang="0">
                          <a:pos x="connsiteX703" y="connsiteY703"/>
                        </a:cxn>
                        <a:cxn ang="0">
                          <a:pos x="connsiteX704" y="connsiteY704"/>
                        </a:cxn>
                        <a:cxn ang="0">
                          <a:pos x="connsiteX705" y="connsiteY705"/>
                        </a:cxn>
                        <a:cxn ang="0">
                          <a:pos x="connsiteX706" y="connsiteY706"/>
                        </a:cxn>
                        <a:cxn ang="0">
                          <a:pos x="connsiteX707" y="connsiteY707"/>
                        </a:cxn>
                        <a:cxn ang="0">
                          <a:pos x="connsiteX708" y="connsiteY708"/>
                        </a:cxn>
                        <a:cxn ang="0">
                          <a:pos x="connsiteX709" y="connsiteY709"/>
                        </a:cxn>
                        <a:cxn ang="0">
                          <a:pos x="connsiteX710" y="connsiteY710"/>
                        </a:cxn>
                        <a:cxn ang="0">
                          <a:pos x="connsiteX711" y="connsiteY711"/>
                        </a:cxn>
                        <a:cxn ang="0">
                          <a:pos x="connsiteX712" y="connsiteY712"/>
                        </a:cxn>
                        <a:cxn ang="0">
                          <a:pos x="connsiteX713" y="connsiteY713"/>
                        </a:cxn>
                        <a:cxn ang="0">
                          <a:pos x="connsiteX714" y="connsiteY714"/>
                        </a:cxn>
                        <a:cxn ang="0">
                          <a:pos x="connsiteX715" y="connsiteY715"/>
                        </a:cxn>
                        <a:cxn ang="0">
                          <a:pos x="connsiteX716" y="connsiteY716"/>
                        </a:cxn>
                        <a:cxn ang="0">
                          <a:pos x="connsiteX717" y="connsiteY717"/>
                        </a:cxn>
                        <a:cxn ang="0">
                          <a:pos x="connsiteX718" y="connsiteY718"/>
                        </a:cxn>
                        <a:cxn ang="0">
                          <a:pos x="connsiteX719" y="connsiteY719"/>
                        </a:cxn>
                        <a:cxn ang="0">
                          <a:pos x="connsiteX720" y="connsiteY720"/>
                        </a:cxn>
                        <a:cxn ang="0">
                          <a:pos x="connsiteX721" y="connsiteY721"/>
                        </a:cxn>
                        <a:cxn ang="0">
                          <a:pos x="connsiteX722" y="connsiteY722"/>
                        </a:cxn>
                        <a:cxn ang="0">
                          <a:pos x="connsiteX723" y="connsiteY723"/>
                        </a:cxn>
                        <a:cxn ang="0">
                          <a:pos x="connsiteX724" y="connsiteY724"/>
                        </a:cxn>
                        <a:cxn ang="0">
                          <a:pos x="connsiteX725" y="connsiteY725"/>
                        </a:cxn>
                        <a:cxn ang="0">
                          <a:pos x="connsiteX726" y="connsiteY726"/>
                        </a:cxn>
                        <a:cxn ang="0">
                          <a:pos x="connsiteX727" y="connsiteY727"/>
                        </a:cxn>
                        <a:cxn ang="0">
                          <a:pos x="connsiteX728" y="connsiteY728"/>
                        </a:cxn>
                        <a:cxn ang="0">
                          <a:pos x="connsiteX729" y="connsiteY729"/>
                        </a:cxn>
                        <a:cxn ang="0">
                          <a:pos x="connsiteX730" y="connsiteY730"/>
                        </a:cxn>
                        <a:cxn ang="0">
                          <a:pos x="connsiteX731" y="connsiteY731"/>
                        </a:cxn>
                        <a:cxn ang="0">
                          <a:pos x="connsiteX732" y="connsiteY732"/>
                        </a:cxn>
                        <a:cxn ang="0">
                          <a:pos x="connsiteX733" y="connsiteY733"/>
                        </a:cxn>
                        <a:cxn ang="0">
                          <a:pos x="connsiteX734" y="connsiteY734"/>
                        </a:cxn>
                        <a:cxn ang="0">
                          <a:pos x="connsiteX735" y="connsiteY735"/>
                        </a:cxn>
                        <a:cxn ang="0">
                          <a:pos x="connsiteX736" y="connsiteY736"/>
                        </a:cxn>
                        <a:cxn ang="0">
                          <a:pos x="connsiteX737" y="connsiteY737"/>
                        </a:cxn>
                        <a:cxn ang="0">
                          <a:pos x="connsiteX738" y="connsiteY738"/>
                        </a:cxn>
                        <a:cxn ang="0">
                          <a:pos x="connsiteX739" y="connsiteY739"/>
                        </a:cxn>
                        <a:cxn ang="0">
                          <a:pos x="connsiteX740" y="connsiteY740"/>
                        </a:cxn>
                        <a:cxn ang="0">
                          <a:pos x="connsiteX741" y="connsiteY741"/>
                        </a:cxn>
                        <a:cxn ang="0">
                          <a:pos x="connsiteX742" y="connsiteY742"/>
                        </a:cxn>
                        <a:cxn ang="0">
                          <a:pos x="connsiteX743" y="connsiteY743"/>
                        </a:cxn>
                        <a:cxn ang="0">
                          <a:pos x="connsiteX744" y="connsiteY744"/>
                        </a:cxn>
                        <a:cxn ang="0">
                          <a:pos x="connsiteX745" y="connsiteY745"/>
                        </a:cxn>
                        <a:cxn ang="0">
                          <a:pos x="connsiteX746" y="connsiteY746"/>
                        </a:cxn>
                        <a:cxn ang="0">
                          <a:pos x="connsiteX747" y="connsiteY747"/>
                        </a:cxn>
                        <a:cxn ang="0">
                          <a:pos x="connsiteX748" y="connsiteY748"/>
                        </a:cxn>
                        <a:cxn ang="0">
                          <a:pos x="connsiteX749" y="connsiteY749"/>
                        </a:cxn>
                        <a:cxn ang="0">
                          <a:pos x="connsiteX750" y="connsiteY750"/>
                        </a:cxn>
                      </a:cxnLst>
                      <a:rect l="l" t="t" r="r" b="b"/>
                      <a:pathLst>
                        <a:path w="244345" h="243027">
                          <a:moveTo>
                            <a:pt x="243984" y="112345"/>
                          </a:moveTo>
                          <a:cubicBezTo>
                            <a:pt x="243603" y="112249"/>
                            <a:pt x="242746" y="112249"/>
                            <a:pt x="242555" y="111964"/>
                          </a:cubicBezTo>
                          <a:cubicBezTo>
                            <a:pt x="242365" y="111583"/>
                            <a:pt x="242937" y="111392"/>
                            <a:pt x="243127" y="111107"/>
                          </a:cubicBezTo>
                          <a:cubicBezTo>
                            <a:pt x="243318" y="110821"/>
                            <a:pt x="243794" y="110154"/>
                            <a:pt x="243984" y="109678"/>
                          </a:cubicBezTo>
                          <a:cubicBezTo>
                            <a:pt x="244365" y="108820"/>
                            <a:pt x="244556" y="109201"/>
                            <a:pt x="243984" y="108535"/>
                          </a:cubicBezTo>
                          <a:cubicBezTo>
                            <a:pt x="243794" y="108344"/>
                            <a:pt x="243508" y="108059"/>
                            <a:pt x="243032" y="107582"/>
                          </a:cubicBezTo>
                          <a:cubicBezTo>
                            <a:pt x="241984" y="106630"/>
                            <a:pt x="241317" y="107201"/>
                            <a:pt x="240174" y="107963"/>
                          </a:cubicBezTo>
                          <a:cubicBezTo>
                            <a:pt x="239508" y="108439"/>
                            <a:pt x="239317" y="108535"/>
                            <a:pt x="238936" y="108535"/>
                          </a:cubicBezTo>
                          <a:lnTo>
                            <a:pt x="238936" y="108154"/>
                          </a:lnTo>
                          <a:cubicBezTo>
                            <a:pt x="238936" y="106820"/>
                            <a:pt x="239698" y="106153"/>
                            <a:pt x="240365" y="105963"/>
                          </a:cubicBezTo>
                          <a:cubicBezTo>
                            <a:pt x="241032" y="105772"/>
                            <a:pt x="240555" y="104820"/>
                            <a:pt x="240936" y="104248"/>
                          </a:cubicBezTo>
                          <a:cubicBezTo>
                            <a:pt x="241317" y="103772"/>
                            <a:pt x="241889" y="103867"/>
                            <a:pt x="241698" y="103296"/>
                          </a:cubicBezTo>
                          <a:cubicBezTo>
                            <a:pt x="241603" y="102724"/>
                            <a:pt x="241317" y="102343"/>
                            <a:pt x="241603" y="101582"/>
                          </a:cubicBezTo>
                          <a:cubicBezTo>
                            <a:pt x="241984" y="100915"/>
                            <a:pt x="242270" y="100153"/>
                            <a:pt x="242555" y="98914"/>
                          </a:cubicBezTo>
                          <a:cubicBezTo>
                            <a:pt x="242746" y="97676"/>
                            <a:pt x="242175" y="97962"/>
                            <a:pt x="241603" y="97867"/>
                          </a:cubicBezTo>
                          <a:cubicBezTo>
                            <a:pt x="241127" y="97771"/>
                            <a:pt x="241889" y="96724"/>
                            <a:pt x="242270" y="96343"/>
                          </a:cubicBezTo>
                          <a:cubicBezTo>
                            <a:pt x="242651" y="95962"/>
                            <a:pt x="242841" y="95866"/>
                            <a:pt x="242841" y="95390"/>
                          </a:cubicBezTo>
                          <a:cubicBezTo>
                            <a:pt x="242841" y="94914"/>
                            <a:pt x="243508" y="94247"/>
                            <a:pt x="243508" y="93866"/>
                          </a:cubicBezTo>
                          <a:cubicBezTo>
                            <a:pt x="243508" y="93580"/>
                            <a:pt x="241984" y="93961"/>
                            <a:pt x="241508" y="93485"/>
                          </a:cubicBezTo>
                          <a:cubicBezTo>
                            <a:pt x="241032" y="93104"/>
                            <a:pt x="241508" y="92057"/>
                            <a:pt x="241603" y="91199"/>
                          </a:cubicBezTo>
                          <a:cubicBezTo>
                            <a:pt x="241603" y="90342"/>
                            <a:pt x="240936" y="90628"/>
                            <a:pt x="240079" y="90628"/>
                          </a:cubicBezTo>
                          <a:cubicBezTo>
                            <a:pt x="239222" y="90628"/>
                            <a:pt x="239127" y="90247"/>
                            <a:pt x="238746" y="89675"/>
                          </a:cubicBezTo>
                          <a:cubicBezTo>
                            <a:pt x="238365" y="89104"/>
                            <a:pt x="238365" y="89866"/>
                            <a:pt x="237698" y="90151"/>
                          </a:cubicBezTo>
                          <a:cubicBezTo>
                            <a:pt x="237126" y="90437"/>
                            <a:pt x="237031" y="88913"/>
                            <a:pt x="236555" y="88437"/>
                          </a:cubicBezTo>
                          <a:cubicBezTo>
                            <a:pt x="236079" y="87961"/>
                            <a:pt x="236079" y="87865"/>
                            <a:pt x="236269" y="87484"/>
                          </a:cubicBezTo>
                          <a:cubicBezTo>
                            <a:pt x="236460" y="87199"/>
                            <a:pt x="236364" y="86627"/>
                            <a:pt x="235793" y="86151"/>
                          </a:cubicBezTo>
                          <a:cubicBezTo>
                            <a:pt x="235221" y="85675"/>
                            <a:pt x="234936" y="86056"/>
                            <a:pt x="234459" y="86151"/>
                          </a:cubicBezTo>
                          <a:cubicBezTo>
                            <a:pt x="233983" y="86341"/>
                            <a:pt x="233793" y="85865"/>
                            <a:pt x="233793" y="85389"/>
                          </a:cubicBezTo>
                          <a:cubicBezTo>
                            <a:pt x="233793" y="84913"/>
                            <a:pt x="233507" y="84627"/>
                            <a:pt x="232935" y="84627"/>
                          </a:cubicBezTo>
                          <a:cubicBezTo>
                            <a:pt x="232459" y="84627"/>
                            <a:pt x="232269" y="84436"/>
                            <a:pt x="231792" y="83674"/>
                          </a:cubicBezTo>
                          <a:cubicBezTo>
                            <a:pt x="231316" y="83008"/>
                            <a:pt x="231602" y="81960"/>
                            <a:pt x="231411" y="81388"/>
                          </a:cubicBezTo>
                          <a:cubicBezTo>
                            <a:pt x="231221" y="80817"/>
                            <a:pt x="230173" y="80722"/>
                            <a:pt x="229792" y="80150"/>
                          </a:cubicBezTo>
                          <a:cubicBezTo>
                            <a:pt x="229411" y="79579"/>
                            <a:pt x="229316" y="79484"/>
                            <a:pt x="229602" y="79007"/>
                          </a:cubicBezTo>
                          <a:cubicBezTo>
                            <a:pt x="229792" y="78531"/>
                            <a:pt x="229221" y="78436"/>
                            <a:pt x="228744" y="78436"/>
                          </a:cubicBezTo>
                          <a:cubicBezTo>
                            <a:pt x="228173" y="78436"/>
                            <a:pt x="227982" y="77578"/>
                            <a:pt x="227411" y="76531"/>
                          </a:cubicBezTo>
                          <a:cubicBezTo>
                            <a:pt x="226839" y="75483"/>
                            <a:pt x="227030" y="74911"/>
                            <a:pt x="227220" y="74435"/>
                          </a:cubicBezTo>
                          <a:cubicBezTo>
                            <a:pt x="227411" y="73959"/>
                            <a:pt x="226649" y="73483"/>
                            <a:pt x="226363" y="72911"/>
                          </a:cubicBezTo>
                          <a:cubicBezTo>
                            <a:pt x="226077" y="72340"/>
                            <a:pt x="225315" y="72530"/>
                            <a:pt x="224839" y="72244"/>
                          </a:cubicBezTo>
                          <a:cubicBezTo>
                            <a:pt x="224363" y="71863"/>
                            <a:pt x="223410" y="72816"/>
                            <a:pt x="222934" y="73102"/>
                          </a:cubicBezTo>
                          <a:cubicBezTo>
                            <a:pt x="222458" y="73387"/>
                            <a:pt x="221410" y="73578"/>
                            <a:pt x="221410" y="73578"/>
                          </a:cubicBezTo>
                          <a:cubicBezTo>
                            <a:pt x="221410" y="73578"/>
                            <a:pt x="221315" y="71768"/>
                            <a:pt x="221315" y="71006"/>
                          </a:cubicBezTo>
                          <a:cubicBezTo>
                            <a:pt x="221315" y="70244"/>
                            <a:pt x="221505" y="69196"/>
                            <a:pt x="220458" y="68530"/>
                          </a:cubicBezTo>
                          <a:cubicBezTo>
                            <a:pt x="219410" y="67863"/>
                            <a:pt x="219410" y="67291"/>
                            <a:pt x="219029" y="66244"/>
                          </a:cubicBezTo>
                          <a:cubicBezTo>
                            <a:pt x="218648" y="65196"/>
                            <a:pt x="218553" y="63100"/>
                            <a:pt x="218457" y="62338"/>
                          </a:cubicBezTo>
                          <a:cubicBezTo>
                            <a:pt x="218362" y="61481"/>
                            <a:pt x="219886" y="61672"/>
                            <a:pt x="219886" y="61291"/>
                          </a:cubicBezTo>
                          <a:cubicBezTo>
                            <a:pt x="219886" y="60910"/>
                            <a:pt x="218553" y="60719"/>
                            <a:pt x="217981" y="60434"/>
                          </a:cubicBezTo>
                          <a:cubicBezTo>
                            <a:pt x="217410" y="60148"/>
                            <a:pt x="217505" y="59957"/>
                            <a:pt x="217981" y="59576"/>
                          </a:cubicBezTo>
                          <a:cubicBezTo>
                            <a:pt x="218362" y="59100"/>
                            <a:pt x="218648" y="59100"/>
                            <a:pt x="218838" y="58433"/>
                          </a:cubicBezTo>
                          <a:cubicBezTo>
                            <a:pt x="219029" y="57766"/>
                            <a:pt x="219600" y="57957"/>
                            <a:pt x="219505" y="57290"/>
                          </a:cubicBezTo>
                          <a:cubicBezTo>
                            <a:pt x="219410" y="56623"/>
                            <a:pt x="219981" y="56052"/>
                            <a:pt x="220362" y="55099"/>
                          </a:cubicBezTo>
                          <a:cubicBezTo>
                            <a:pt x="220838" y="54147"/>
                            <a:pt x="220934" y="53480"/>
                            <a:pt x="220458" y="53099"/>
                          </a:cubicBezTo>
                          <a:cubicBezTo>
                            <a:pt x="219981" y="52718"/>
                            <a:pt x="220648" y="52623"/>
                            <a:pt x="221315" y="52623"/>
                          </a:cubicBezTo>
                          <a:cubicBezTo>
                            <a:pt x="221982" y="52623"/>
                            <a:pt x="221982" y="51670"/>
                            <a:pt x="222363" y="51099"/>
                          </a:cubicBezTo>
                          <a:cubicBezTo>
                            <a:pt x="222744" y="50527"/>
                            <a:pt x="222267" y="50337"/>
                            <a:pt x="221601" y="49956"/>
                          </a:cubicBezTo>
                          <a:cubicBezTo>
                            <a:pt x="220934" y="49575"/>
                            <a:pt x="220267" y="50242"/>
                            <a:pt x="219696" y="50242"/>
                          </a:cubicBezTo>
                          <a:cubicBezTo>
                            <a:pt x="219124" y="50242"/>
                            <a:pt x="217981" y="49194"/>
                            <a:pt x="217695" y="49384"/>
                          </a:cubicBezTo>
                          <a:cubicBezTo>
                            <a:pt x="217410" y="49670"/>
                            <a:pt x="217314" y="49861"/>
                            <a:pt x="217695" y="50623"/>
                          </a:cubicBezTo>
                          <a:cubicBezTo>
                            <a:pt x="218076" y="51289"/>
                            <a:pt x="216838" y="51480"/>
                            <a:pt x="216362" y="51480"/>
                          </a:cubicBezTo>
                          <a:cubicBezTo>
                            <a:pt x="215886" y="51480"/>
                            <a:pt x="216171" y="50909"/>
                            <a:pt x="216076" y="50337"/>
                          </a:cubicBezTo>
                          <a:cubicBezTo>
                            <a:pt x="216076" y="49765"/>
                            <a:pt x="215981" y="49289"/>
                            <a:pt x="215695" y="48622"/>
                          </a:cubicBezTo>
                          <a:cubicBezTo>
                            <a:pt x="215505" y="47956"/>
                            <a:pt x="215219" y="47956"/>
                            <a:pt x="214838" y="47861"/>
                          </a:cubicBezTo>
                          <a:cubicBezTo>
                            <a:pt x="214457" y="47765"/>
                            <a:pt x="214266" y="47575"/>
                            <a:pt x="214266" y="47003"/>
                          </a:cubicBezTo>
                          <a:cubicBezTo>
                            <a:pt x="214266" y="46432"/>
                            <a:pt x="213885" y="46146"/>
                            <a:pt x="214076" y="45574"/>
                          </a:cubicBezTo>
                          <a:cubicBezTo>
                            <a:pt x="214266" y="45003"/>
                            <a:pt x="213790" y="44717"/>
                            <a:pt x="213028" y="44336"/>
                          </a:cubicBezTo>
                          <a:cubicBezTo>
                            <a:pt x="212361" y="43955"/>
                            <a:pt x="211885" y="44146"/>
                            <a:pt x="211599" y="44527"/>
                          </a:cubicBezTo>
                          <a:cubicBezTo>
                            <a:pt x="211409" y="44908"/>
                            <a:pt x="211028" y="45003"/>
                            <a:pt x="210171" y="44908"/>
                          </a:cubicBezTo>
                          <a:cubicBezTo>
                            <a:pt x="209313" y="44812"/>
                            <a:pt x="209504" y="43955"/>
                            <a:pt x="209313" y="43288"/>
                          </a:cubicBezTo>
                          <a:cubicBezTo>
                            <a:pt x="209123" y="42622"/>
                            <a:pt x="209313" y="42622"/>
                            <a:pt x="209694" y="42336"/>
                          </a:cubicBezTo>
                          <a:cubicBezTo>
                            <a:pt x="210075" y="42050"/>
                            <a:pt x="210171" y="41860"/>
                            <a:pt x="209694" y="41479"/>
                          </a:cubicBezTo>
                          <a:cubicBezTo>
                            <a:pt x="209218" y="41098"/>
                            <a:pt x="209313" y="40717"/>
                            <a:pt x="209313" y="39955"/>
                          </a:cubicBezTo>
                          <a:cubicBezTo>
                            <a:pt x="209218" y="39288"/>
                            <a:pt x="207599" y="38812"/>
                            <a:pt x="207313" y="38336"/>
                          </a:cubicBezTo>
                          <a:cubicBezTo>
                            <a:pt x="206932" y="37859"/>
                            <a:pt x="206265" y="37669"/>
                            <a:pt x="205694" y="37383"/>
                          </a:cubicBezTo>
                          <a:cubicBezTo>
                            <a:pt x="205122" y="37097"/>
                            <a:pt x="204075" y="36716"/>
                            <a:pt x="204455" y="36145"/>
                          </a:cubicBezTo>
                          <a:cubicBezTo>
                            <a:pt x="204837" y="35668"/>
                            <a:pt x="204455" y="35668"/>
                            <a:pt x="203884" y="35192"/>
                          </a:cubicBezTo>
                          <a:cubicBezTo>
                            <a:pt x="203313" y="34716"/>
                            <a:pt x="203694" y="34144"/>
                            <a:pt x="203789" y="33382"/>
                          </a:cubicBezTo>
                          <a:cubicBezTo>
                            <a:pt x="203979" y="32716"/>
                            <a:pt x="203694" y="31954"/>
                            <a:pt x="203694" y="31096"/>
                          </a:cubicBezTo>
                          <a:cubicBezTo>
                            <a:pt x="203694" y="30239"/>
                            <a:pt x="202646" y="30715"/>
                            <a:pt x="202170" y="31001"/>
                          </a:cubicBezTo>
                          <a:cubicBezTo>
                            <a:pt x="201693" y="31287"/>
                            <a:pt x="201598" y="31573"/>
                            <a:pt x="201122" y="31287"/>
                          </a:cubicBezTo>
                          <a:cubicBezTo>
                            <a:pt x="200646" y="31001"/>
                            <a:pt x="200550" y="30334"/>
                            <a:pt x="200550" y="29953"/>
                          </a:cubicBezTo>
                          <a:cubicBezTo>
                            <a:pt x="200550" y="29572"/>
                            <a:pt x="200169" y="29287"/>
                            <a:pt x="199788" y="29096"/>
                          </a:cubicBezTo>
                          <a:cubicBezTo>
                            <a:pt x="199407" y="28906"/>
                            <a:pt x="198550" y="29001"/>
                            <a:pt x="198931" y="28525"/>
                          </a:cubicBezTo>
                          <a:cubicBezTo>
                            <a:pt x="199312" y="28144"/>
                            <a:pt x="198931" y="27858"/>
                            <a:pt x="198550" y="27382"/>
                          </a:cubicBezTo>
                          <a:cubicBezTo>
                            <a:pt x="198169" y="26905"/>
                            <a:pt x="198455" y="26810"/>
                            <a:pt x="198741" y="26334"/>
                          </a:cubicBezTo>
                          <a:cubicBezTo>
                            <a:pt x="199026" y="25858"/>
                            <a:pt x="198550" y="24524"/>
                            <a:pt x="197979" y="23857"/>
                          </a:cubicBezTo>
                          <a:cubicBezTo>
                            <a:pt x="197502" y="23286"/>
                            <a:pt x="196740" y="22334"/>
                            <a:pt x="195788" y="22429"/>
                          </a:cubicBezTo>
                          <a:cubicBezTo>
                            <a:pt x="194835" y="22524"/>
                            <a:pt x="195597" y="23286"/>
                            <a:pt x="195216" y="23953"/>
                          </a:cubicBezTo>
                          <a:cubicBezTo>
                            <a:pt x="194930" y="24619"/>
                            <a:pt x="193978" y="24429"/>
                            <a:pt x="193597" y="23953"/>
                          </a:cubicBezTo>
                          <a:cubicBezTo>
                            <a:pt x="193216" y="23476"/>
                            <a:pt x="192549" y="21762"/>
                            <a:pt x="192359" y="20524"/>
                          </a:cubicBezTo>
                          <a:cubicBezTo>
                            <a:pt x="192168" y="19381"/>
                            <a:pt x="192168" y="18619"/>
                            <a:pt x="192168" y="16999"/>
                          </a:cubicBezTo>
                          <a:cubicBezTo>
                            <a:pt x="192073" y="15380"/>
                            <a:pt x="191216" y="14142"/>
                            <a:pt x="190740" y="13570"/>
                          </a:cubicBezTo>
                          <a:cubicBezTo>
                            <a:pt x="190263" y="13094"/>
                            <a:pt x="190835" y="12332"/>
                            <a:pt x="191025" y="11570"/>
                          </a:cubicBezTo>
                          <a:cubicBezTo>
                            <a:pt x="191216" y="10903"/>
                            <a:pt x="191406" y="10332"/>
                            <a:pt x="191121" y="9951"/>
                          </a:cubicBezTo>
                          <a:cubicBezTo>
                            <a:pt x="190740" y="9570"/>
                            <a:pt x="191311" y="8522"/>
                            <a:pt x="191121" y="8236"/>
                          </a:cubicBezTo>
                          <a:cubicBezTo>
                            <a:pt x="190930" y="7855"/>
                            <a:pt x="190263" y="8713"/>
                            <a:pt x="190073" y="8808"/>
                          </a:cubicBezTo>
                          <a:cubicBezTo>
                            <a:pt x="189882" y="8903"/>
                            <a:pt x="189025" y="8903"/>
                            <a:pt x="188549" y="9189"/>
                          </a:cubicBezTo>
                          <a:cubicBezTo>
                            <a:pt x="188073" y="9475"/>
                            <a:pt x="187596" y="9570"/>
                            <a:pt x="187596" y="10141"/>
                          </a:cubicBezTo>
                          <a:cubicBezTo>
                            <a:pt x="187596" y="10713"/>
                            <a:pt x="187120" y="10999"/>
                            <a:pt x="186834" y="11380"/>
                          </a:cubicBezTo>
                          <a:cubicBezTo>
                            <a:pt x="186549" y="11856"/>
                            <a:pt x="186930" y="11951"/>
                            <a:pt x="185787" y="12332"/>
                          </a:cubicBezTo>
                          <a:cubicBezTo>
                            <a:pt x="184644" y="12713"/>
                            <a:pt x="184929" y="14713"/>
                            <a:pt x="185025" y="15475"/>
                          </a:cubicBezTo>
                          <a:cubicBezTo>
                            <a:pt x="185120" y="16237"/>
                            <a:pt x="185120" y="16809"/>
                            <a:pt x="184358" y="17190"/>
                          </a:cubicBezTo>
                          <a:cubicBezTo>
                            <a:pt x="183596" y="17571"/>
                            <a:pt x="183786" y="19095"/>
                            <a:pt x="183501" y="19381"/>
                          </a:cubicBezTo>
                          <a:cubicBezTo>
                            <a:pt x="183310" y="19666"/>
                            <a:pt x="183120" y="20524"/>
                            <a:pt x="182643" y="21286"/>
                          </a:cubicBezTo>
                          <a:cubicBezTo>
                            <a:pt x="182167" y="22143"/>
                            <a:pt x="181977" y="22524"/>
                            <a:pt x="181596" y="23000"/>
                          </a:cubicBezTo>
                          <a:cubicBezTo>
                            <a:pt x="181215" y="23476"/>
                            <a:pt x="180453" y="23572"/>
                            <a:pt x="179881" y="24143"/>
                          </a:cubicBezTo>
                          <a:cubicBezTo>
                            <a:pt x="179310" y="24715"/>
                            <a:pt x="179691" y="25096"/>
                            <a:pt x="179691" y="25667"/>
                          </a:cubicBezTo>
                          <a:cubicBezTo>
                            <a:pt x="179691" y="26143"/>
                            <a:pt x="179214" y="26143"/>
                            <a:pt x="179214" y="25762"/>
                          </a:cubicBezTo>
                          <a:cubicBezTo>
                            <a:pt x="179214" y="25382"/>
                            <a:pt x="178833" y="24619"/>
                            <a:pt x="178357" y="24048"/>
                          </a:cubicBezTo>
                          <a:cubicBezTo>
                            <a:pt x="177881" y="23476"/>
                            <a:pt x="176452" y="24143"/>
                            <a:pt x="175976" y="23953"/>
                          </a:cubicBezTo>
                          <a:cubicBezTo>
                            <a:pt x="175404" y="23857"/>
                            <a:pt x="175500" y="22810"/>
                            <a:pt x="175785" y="22429"/>
                          </a:cubicBezTo>
                          <a:cubicBezTo>
                            <a:pt x="176071" y="22048"/>
                            <a:pt x="176928" y="21476"/>
                            <a:pt x="177405" y="20905"/>
                          </a:cubicBezTo>
                          <a:cubicBezTo>
                            <a:pt x="177881" y="20333"/>
                            <a:pt x="177500" y="19857"/>
                            <a:pt x="176833" y="19381"/>
                          </a:cubicBezTo>
                          <a:cubicBezTo>
                            <a:pt x="176166" y="18905"/>
                            <a:pt x="175785" y="19571"/>
                            <a:pt x="175214" y="19762"/>
                          </a:cubicBezTo>
                          <a:cubicBezTo>
                            <a:pt x="174642" y="19857"/>
                            <a:pt x="174357" y="19571"/>
                            <a:pt x="173785" y="19190"/>
                          </a:cubicBezTo>
                          <a:cubicBezTo>
                            <a:pt x="173213" y="18809"/>
                            <a:pt x="173785" y="17857"/>
                            <a:pt x="173976" y="17476"/>
                          </a:cubicBezTo>
                          <a:cubicBezTo>
                            <a:pt x="174261" y="16999"/>
                            <a:pt x="175214" y="15380"/>
                            <a:pt x="175214" y="14809"/>
                          </a:cubicBezTo>
                          <a:cubicBezTo>
                            <a:pt x="175214" y="14237"/>
                            <a:pt x="173499" y="13094"/>
                            <a:pt x="172928" y="12904"/>
                          </a:cubicBezTo>
                          <a:cubicBezTo>
                            <a:pt x="172356" y="12713"/>
                            <a:pt x="171023" y="11951"/>
                            <a:pt x="170451" y="11856"/>
                          </a:cubicBezTo>
                          <a:cubicBezTo>
                            <a:pt x="169880" y="11761"/>
                            <a:pt x="169404" y="10713"/>
                            <a:pt x="169308" y="10332"/>
                          </a:cubicBezTo>
                          <a:cubicBezTo>
                            <a:pt x="169213" y="9951"/>
                            <a:pt x="169023" y="8522"/>
                            <a:pt x="169023" y="8522"/>
                          </a:cubicBezTo>
                          <a:lnTo>
                            <a:pt x="168927" y="8236"/>
                          </a:lnTo>
                          <a:cubicBezTo>
                            <a:pt x="168642" y="8141"/>
                            <a:pt x="168261" y="8046"/>
                            <a:pt x="167880" y="8046"/>
                          </a:cubicBezTo>
                          <a:cubicBezTo>
                            <a:pt x="166355" y="8141"/>
                            <a:pt x="164165" y="8141"/>
                            <a:pt x="163308" y="8522"/>
                          </a:cubicBezTo>
                          <a:lnTo>
                            <a:pt x="163117" y="8522"/>
                          </a:lnTo>
                          <a:cubicBezTo>
                            <a:pt x="163117" y="8522"/>
                            <a:pt x="163117" y="7570"/>
                            <a:pt x="162641" y="7093"/>
                          </a:cubicBezTo>
                          <a:cubicBezTo>
                            <a:pt x="162165" y="6617"/>
                            <a:pt x="160736" y="7474"/>
                            <a:pt x="159974" y="7474"/>
                          </a:cubicBezTo>
                          <a:cubicBezTo>
                            <a:pt x="159212" y="7474"/>
                            <a:pt x="158355" y="6903"/>
                            <a:pt x="157593" y="6141"/>
                          </a:cubicBezTo>
                          <a:cubicBezTo>
                            <a:pt x="156735" y="5379"/>
                            <a:pt x="155783" y="4998"/>
                            <a:pt x="155021" y="4998"/>
                          </a:cubicBezTo>
                          <a:cubicBezTo>
                            <a:pt x="154259" y="4998"/>
                            <a:pt x="154449" y="4522"/>
                            <a:pt x="154449" y="4141"/>
                          </a:cubicBezTo>
                          <a:cubicBezTo>
                            <a:pt x="154449" y="3855"/>
                            <a:pt x="153116" y="3569"/>
                            <a:pt x="152640" y="3093"/>
                          </a:cubicBezTo>
                          <a:cubicBezTo>
                            <a:pt x="152163" y="2712"/>
                            <a:pt x="152544" y="1474"/>
                            <a:pt x="152640" y="902"/>
                          </a:cubicBezTo>
                          <a:cubicBezTo>
                            <a:pt x="152735" y="331"/>
                            <a:pt x="151116" y="236"/>
                            <a:pt x="150449" y="45"/>
                          </a:cubicBezTo>
                          <a:cubicBezTo>
                            <a:pt x="149782" y="-145"/>
                            <a:pt x="149211" y="331"/>
                            <a:pt x="149211" y="331"/>
                          </a:cubicBezTo>
                          <a:lnTo>
                            <a:pt x="148830" y="331"/>
                          </a:lnTo>
                          <a:cubicBezTo>
                            <a:pt x="148830" y="426"/>
                            <a:pt x="148830" y="521"/>
                            <a:pt x="148830" y="616"/>
                          </a:cubicBezTo>
                          <a:cubicBezTo>
                            <a:pt x="148734" y="1283"/>
                            <a:pt x="148163" y="2045"/>
                            <a:pt x="147972" y="2998"/>
                          </a:cubicBezTo>
                          <a:cubicBezTo>
                            <a:pt x="147782" y="3950"/>
                            <a:pt x="147877" y="5093"/>
                            <a:pt x="147972" y="5855"/>
                          </a:cubicBezTo>
                          <a:cubicBezTo>
                            <a:pt x="148068" y="6522"/>
                            <a:pt x="148734" y="7665"/>
                            <a:pt x="148830" y="8332"/>
                          </a:cubicBezTo>
                          <a:cubicBezTo>
                            <a:pt x="148925" y="8998"/>
                            <a:pt x="148544" y="9475"/>
                            <a:pt x="148449" y="9856"/>
                          </a:cubicBezTo>
                          <a:cubicBezTo>
                            <a:pt x="148258" y="10332"/>
                            <a:pt x="148353" y="10808"/>
                            <a:pt x="148449" y="11570"/>
                          </a:cubicBezTo>
                          <a:cubicBezTo>
                            <a:pt x="148449" y="12332"/>
                            <a:pt x="148544" y="12713"/>
                            <a:pt x="148544" y="13475"/>
                          </a:cubicBezTo>
                          <a:cubicBezTo>
                            <a:pt x="148544" y="14237"/>
                            <a:pt x="148449" y="16904"/>
                            <a:pt x="148449" y="17857"/>
                          </a:cubicBezTo>
                          <a:cubicBezTo>
                            <a:pt x="148449" y="18809"/>
                            <a:pt x="148449" y="20047"/>
                            <a:pt x="148068" y="20333"/>
                          </a:cubicBezTo>
                          <a:cubicBezTo>
                            <a:pt x="147687" y="20619"/>
                            <a:pt x="147782" y="21667"/>
                            <a:pt x="147687" y="22810"/>
                          </a:cubicBezTo>
                          <a:cubicBezTo>
                            <a:pt x="147687" y="23286"/>
                            <a:pt x="147496" y="23667"/>
                            <a:pt x="147401" y="24143"/>
                          </a:cubicBezTo>
                          <a:lnTo>
                            <a:pt x="147210" y="24143"/>
                          </a:lnTo>
                          <a:cubicBezTo>
                            <a:pt x="147210" y="24143"/>
                            <a:pt x="146925" y="24143"/>
                            <a:pt x="146544" y="24143"/>
                          </a:cubicBezTo>
                          <a:cubicBezTo>
                            <a:pt x="146163" y="24143"/>
                            <a:pt x="145972" y="24334"/>
                            <a:pt x="145591" y="24048"/>
                          </a:cubicBezTo>
                          <a:cubicBezTo>
                            <a:pt x="145210" y="23667"/>
                            <a:pt x="144924" y="23667"/>
                            <a:pt x="144448" y="23667"/>
                          </a:cubicBezTo>
                          <a:cubicBezTo>
                            <a:pt x="143972" y="23572"/>
                            <a:pt x="143877" y="22714"/>
                            <a:pt x="142543" y="23572"/>
                          </a:cubicBezTo>
                          <a:cubicBezTo>
                            <a:pt x="141210" y="24429"/>
                            <a:pt x="140733" y="25096"/>
                            <a:pt x="139876" y="25382"/>
                          </a:cubicBezTo>
                          <a:cubicBezTo>
                            <a:pt x="139019" y="25667"/>
                            <a:pt x="137971" y="26429"/>
                            <a:pt x="137495" y="26524"/>
                          </a:cubicBezTo>
                          <a:cubicBezTo>
                            <a:pt x="137019" y="26715"/>
                            <a:pt x="136257" y="26905"/>
                            <a:pt x="135971" y="27858"/>
                          </a:cubicBezTo>
                          <a:cubicBezTo>
                            <a:pt x="135685" y="28811"/>
                            <a:pt x="134828" y="29477"/>
                            <a:pt x="134733" y="30239"/>
                          </a:cubicBezTo>
                          <a:cubicBezTo>
                            <a:pt x="134637" y="31001"/>
                            <a:pt x="135304" y="31954"/>
                            <a:pt x="135113" y="32620"/>
                          </a:cubicBezTo>
                          <a:cubicBezTo>
                            <a:pt x="134923" y="33287"/>
                            <a:pt x="134637" y="34144"/>
                            <a:pt x="135304" y="34240"/>
                          </a:cubicBezTo>
                          <a:cubicBezTo>
                            <a:pt x="135971" y="34335"/>
                            <a:pt x="137114" y="34525"/>
                            <a:pt x="137019" y="34907"/>
                          </a:cubicBezTo>
                          <a:cubicBezTo>
                            <a:pt x="136923" y="35287"/>
                            <a:pt x="135780" y="35192"/>
                            <a:pt x="135018" y="36049"/>
                          </a:cubicBezTo>
                          <a:cubicBezTo>
                            <a:pt x="134161" y="36907"/>
                            <a:pt x="133399" y="36811"/>
                            <a:pt x="132732" y="37573"/>
                          </a:cubicBezTo>
                          <a:cubicBezTo>
                            <a:pt x="132066" y="38336"/>
                            <a:pt x="131875" y="38812"/>
                            <a:pt x="131113" y="38812"/>
                          </a:cubicBezTo>
                          <a:cubicBezTo>
                            <a:pt x="130351" y="38812"/>
                            <a:pt x="129018" y="38526"/>
                            <a:pt x="128922" y="39097"/>
                          </a:cubicBezTo>
                          <a:cubicBezTo>
                            <a:pt x="128827" y="39669"/>
                            <a:pt x="128922" y="39955"/>
                            <a:pt x="128255" y="39955"/>
                          </a:cubicBezTo>
                          <a:cubicBezTo>
                            <a:pt x="127684" y="39955"/>
                            <a:pt x="127303" y="39288"/>
                            <a:pt x="126827" y="39383"/>
                          </a:cubicBezTo>
                          <a:cubicBezTo>
                            <a:pt x="126446" y="39478"/>
                            <a:pt x="125779" y="40050"/>
                            <a:pt x="125779" y="40717"/>
                          </a:cubicBezTo>
                          <a:cubicBezTo>
                            <a:pt x="125779" y="41384"/>
                            <a:pt x="125588" y="42431"/>
                            <a:pt x="125398" y="42622"/>
                          </a:cubicBezTo>
                          <a:cubicBezTo>
                            <a:pt x="125208" y="42907"/>
                            <a:pt x="124922" y="42622"/>
                            <a:pt x="124350" y="42145"/>
                          </a:cubicBezTo>
                          <a:cubicBezTo>
                            <a:pt x="123684" y="41669"/>
                            <a:pt x="123493" y="41669"/>
                            <a:pt x="123017" y="41384"/>
                          </a:cubicBezTo>
                          <a:cubicBezTo>
                            <a:pt x="122541" y="41098"/>
                            <a:pt x="121969" y="41098"/>
                            <a:pt x="121398" y="40907"/>
                          </a:cubicBezTo>
                          <a:cubicBezTo>
                            <a:pt x="120921" y="40717"/>
                            <a:pt x="121207" y="40907"/>
                            <a:pt x="120731" y="40526"/>
                          </a:cubicBezTo>
                          <a:cubicBezTo>
                            <a:pt x="120255" y="40240"/>
                            <a:pt x="120445" y="40050"/>
                            <a:pt x="119493" y="40336"/>
                          </a:cubicBezTo>
                          <a:cubicBezTo>
                            <a:pt x="118540" y="40621"/>
                            <a:pt x="117778" y="41002"/>
                            <a:pt x="117016" y="41098"/>
                          </a:cubicBezTo>
                          <a:cubicBezTo>
                            <a:pt x="116254" y="41288"/>
                            <a:pt x="115302" y="40907"/>
                            <a:pt x="114921" y="40336"/>
                          </a:cubicBezTo>
                          <a:cubicBezTo>
                            <a:pt x="114540" y="39859"/>
                            <a:pt x="114825" y="39097"/>
                            <a:pt x="114254" y="39097"/>
                          </a:cubicBezTo>
                          <a:cubicBezTo>
                            <a:pt x="113682" y="39097"/>
                            <a:pt x="113016" y="39097"/>
                            <a:pt x="111873" y="39097"/>
                          </a:cubicBezTo>
                          <a:cubicBezTo>
                            <a:pt x="110730" y="39097"/>
                            <a:pt x="106538" y="39764"/>
                            <a:pt x="106824" y="40812"/>
                          </a:cubicBezTo>
                          <a:cubicBezTo>
                            <a:pt x="107205" y="41860"/>
                            <a:pt x="107491" y="42812"/>
                            <a:pt x="108253" y="42812"/>
                          </a:cubicBezTo>
                          <a:cubicBezTo>
                            <a:pt x="109015" y="42812"/>
                            <a:pt x="110730" y="42336"/>
                            <a:pt x="111111" y="42622"/>
                          </a:cubicBezTo>
                          <a:cubicBezTo>
                            <a:pt x="111492" y="42907"/>
                            <a:pt x="111301" y="43003"/>
                            <a:pt x="110825" y="43955"/>
                          </a:cubicBezTo>
                          <a:cubicBezTo>
                            <a:pt x="110349" y="44908"/>
                            <a:pt x="109301" y="45574"/>
                            <a:pt x="109682" y="46146"/>
                          </a:cubicBezTo>
                          <a:cubicBezTo>
                            <a:pt x="110063" y="46813"/>
                            <a:pt x="109968" y="46717"/>
                            <a:pt x="109491" y="47003"/>
                          </a:cubicBezTo>
                          <a:cubicBezTo>
                            <a:pt x="108920" y="47289"/>
                            <a:pt x="108348" y="47861"/>
                            <a:pt x="107777" y="47861"/>
                          </a:cubicBezTo>
                          <a:cubicBezTo>
                            <a:pt x="107205" y="47861"/>
                            <a:pt x="107015" y="47480"/>
                            <a:pt x="106443" y="47480"/>
                          </a:cubicBezTo>
                          <a:cubicBezTo>
                            <a:pt x="105872" y="47480"/>
                            <a:pt x="105300" y="47480"/>
                            <a:pt x="104824" y="47098"/>
                          </a:cubicBezTo>
                          <a:cubicBezTo>
                            <a:pt x="104348" y="46813"/>
                            <a:pt x="103871" y="46146"/>
                            <a:pt x="103300" y="46051"/>
                          </a:cubicBezTo>
                          <a:cubicBezTo>
                            <a:pt x="102729" y="45955"/>
                            <a:pt x="102824" y="46241"/>
                            <a:pt x="102919" y="46717"/>
                          </a:cubicBezTo>
                          <a:cubicBezTo>
                            <a:pt x="102919" y="47194"/>
                            <a:pt x="103205" y="48146"/>
                            <a:pt x="102919" y="48146"/>
                          </a:cubicBezTo>
                          <a:cubicBezTo>
                            <a:pt x="102633" y="48051"/>
                            <a:pt x="102348" y="47956"/>
                            <a:pt x="102062" y="48051"/>
                          </a:cubicBezTo>
                          <a:cubicBezTo>
                            <a:pt x="100919" y="48337"/>
                            <a:pt x="99109" y="47670"/>
                            <a:pt x="98633" y="47480"/>
                          </a:cubicBezTo>
                          <a:cubicBezTo>
                            <a:pt x="98157" y="47384"/>
                            <a:pt x="96918" y="47480"/>
                            <a:pt x="95680" y="48622"/>
                          </a:cubicBezTo>
                          <a:cubicBezTo>
                            <a:pt x="94442" y="49670"/>
                            <a:pt x="93585" y="50909"/>
                            <a:pt x="93680" y="53099"/>
                          </a:cubicBezTo>
                          <a:cubicBezTo>
                            <a:pt x="93775" y="55290"/>
                            <a:pt x="93966" y="56338"/>
                            <a:pt x="92537" y="57766"/>
                          </a:cubicBezTo>
                          <a:cubicBezTo>
                            <a:pt x="91108" y="59195"/>
                            <a:pt x="89965" y="60338"/>
                            <a:pt x="89965" y="60338"/>
                          </a:cubicBezTo>
                          <a:cubicBezTo>
                            <a:pt x="89965" y="60338"/>
                            <a:pt x="89679" y="60719"/>
                            <a:pt x="89108" y="60910"/>
                          </a:cubicBezTo>
                          <a:lnTo>
                            <a:pt x="89108" y="61767"/>
                          </a:lnTo>
                          <a:cubicBezTo>
                            <a:pt x="89108" y="61767"/>
                            <a:pt x="89108" y="61767"/>
                            <a:pt x="88441" y="62624"/>
                          </a:cubicBezTo>
                          <a:cubicBezTo>
                            <a:pt x="88251" y="62815"/>
                            <a:pt x="88155" y="63100"/>
                            <a:pt x="88060" y="63291"/>
                          </a:cubicBezTo>
                          <a:cubicBezTo>
                            <a:pt x="88060" y="63291"/>
                            <a:pt x="87393" y="63386"/>
                            <a:pt x="86822" y="63386"/>
                          </a:cubicBezTo>
                          <a:cubicBezTo>
                            <a:pt x="86155" y="63291"/>
                            <a:pt x="86155" y="63291"/>
                            <a:pt x="85774" y="62719"/>
                          </a:cubicBezTo>
                          <a:cubicBezTo>
                            <a:pt x="85393" y="62053"/>
                            <a:pt x="85488" y="62053"/>
                            <a:pt x="84917" y="61767"/>
                          </a:cubicBezTo>
                          <a:cubicBezTo>
                            <a:pt x="84441" y="61481"/>
                            <a:pt x="84155" y="61100"/>
                            <a:pt x="83964" y="61005"/>
                          </a:cubicBezTo>
                          <a:cubicBezTo>
                            <a:pt x="83774" y="60910"/>
                            <a:pt x="83488" y="60719"/>
                            <a:pt x="83488" y="60719"/>
                          </a:cubicBezTo>
                          <a:lnTo>
                            <a:pt x="83298" y="60434"/>
                          </a:lnTo>
                          <a:cubicBezTo>
                            <a:pt x="82631" y="60910"/>
                            <a:pt x="82059" y="61386"/>
                            <a:pt x="80630" y="61767"/>
                          </a:cubicBezTo>
                          <a:cubicBezTo>
                            <a:pt x="79392" y="62148"/>
                            <a:pt x="78630" y="62529"/>
                            <a:pt x="77963" y="62719"/>
                          </a:cubicBezTo>
                          <a:lnTo>
                            <a:pt x="77583" y="63196"/>
                          </a:lnTo>
                          <a:cubicBezTo>
                            <a:pt x="77583" y="63196"/>
                            <a:pt x="77106" y="63577"/>
                            <a:pt x="76630" y="63862"/>
                          </a:cubicBezTo>
                          <a:cubicBezTo>
                            <a:pt x="76154" y="64148"/>
                            <a:pt x="75963" y="64148"/>
                            <a:pt x="75392" y="64624"/>
                          </a:cubicBezTo>
                          <a:cubicBezTo>
                            <a:pt x="74820" y="65005"/>
                            <a:pt x="74249" y="65672"/>
                            <a:pt x="74249" y="66244"/>
                          </a:cubicBezTo>
                          <a:cubicBezTo>
                            <a:pt x="74249" y="66815"/>
                            <a:pt x="74154" y="67958"/>
                            <a:pt x="73677" y="68434"/>
                          </a:cubicBezTo>
                          <a:cubicBezTo>
                            <a:pt x="73201" y="68815"/>
                            <a:pt x="72725" y="69292"/>
                            <a:pt x="72153" y="69482"/>
                          </a:cubicBezTo>
                          <a:cubicBezTo>
                            <a:pt x="71582" y="69673"/>
                            <a:pt x="70629" y="70339"/>
                            <a:pt x="70629" y="70911"/>
                          </a:cubicBezTo>
                          <a:cubicBezTo>
                            <a:pt x="70629" y="71482"/>
                            <a:pt x="70248" y="72149"/>
                            <a:pt x="69963" y="72625"/>
                          </a:cubicBezTo>
                          <a:cubicBezTo>
                            <a:pt x="69677" y="73007"/>
                            <a:pt x="69105" y="74530"/>
                            <a:pt x="68438" y="74530"/>
                          </a:cubicBezTo>
                          <a:cubicBezTo>
                            <a:pt x="67772" y="74626"/>
                            <a:pt x="67772" y="74816"/>
                            <a:pt x="67296" y="75292"/>
                          </a:cubicBezTo>
                          <a:cubicBezTo>
                            <a:pt x="66915" y="75769"/>
                            <a:pt x="65867" y="76721"/>
                            <a:pt x="65867" y="76721"/>
                          </a:cubicBezTo>
                          <a:cubicBezTo>
                            <a:pt x="65867" y="76721"/>
                            <a:pt x="64819" y="76245"/>
                            <a:pt x="63962" y="76150"/>
                          </a:cubicBezTo>
                          <a:cubicBezTo>
                            <a:pt x="63104" y="76150"/>
                            <a:pt x="63104" y="75483"/>
                            <a:pt x="61485" y="76150"/>
                          </a:cubicBezTo>
                          <a:cubicBezTo>
                            <a:pt x="59961" y="76816"/>
                            <a:pt x="60914" y="76912"/>
                            <a:pt x="61104" y="77293"/>
                          </a:cubicBezTo>
                          <a:cubicBezTo>
                            <a:pt x="61295" y="77674"/>
                            <a:pt x="60819" y="77674"/>
                            <a:pt x="60438" y="77578"/>
                          </a:cubicBezTo>
                          <a:cubicBezTo>
                            <a:pt x="60057" y="77483"/>
                            <a:pt x="59009" y="77197"/>
                            <a:pt x="58913" y="77578"/>
                          </a:cubicBezTo>
                          <a:cubicBezTo>
                            <a:pt x="58913" y="77959"/>
                            <a:pt x="58533" y="78245"/>
                            <a:pt x="58056" y="78626"/>
                          </a:cubicBezTo>
                          <a:cubicBezTo>
                            <a:pt x="57580" y="79007"/>
                            <a:pt x="57675" y="79484"/>
                            <a:pt x="56818" y="79579"/>
                          </a:cubicBezTo>
                          <a:cubicBezTo>
                            <a:pt x="55961" y="79579"/>
                            <a:pt x="56056" y="79388"/>
                            <a:pt x="55770" y="80150"/>
                          </a:cubicBezTo>
                          <a:cubicBezTo>
                            <a:pt x="55485" y="80817"/>
                            <a:pt x="55104" y="80531"/>
                            <a:pt x="54532" y="81388"/>
                          </a:cubicBezTo>
                          <a:cubicBezTo>
                            <a:pt x="53961" y="82246"/>
                            <a:pt x="53294" y="83103"/>
                            <a:pt x="52437" y="83293"/>
                          </a:cubicBezTo>
                          <a:cubicBezTo>
                            <a:pt x="51579" y="83484"/>
                            <a:pt x="51389" y="83103"/>
                            <a:pt x="50913" y="83770"/>
                          </a:cubicBezTo>
                          <a:cubicBezTo>
                            <a:pt x="50436" y="84436"/>
                            <a:pt x="49865" y="84436"/>
                            <a:pt x="49388" y="85008"/>
                          </a:cubicBezTo>
                          <a:cubicBezTo>
                            <a:pt x="48817" y="85580"/>
                            <a:pt x="47484" y="86627"/>
                            <a:pt x="47674" y="87103"/>
                          </a:cubicBezTo>
                          <a:cubicBezTo>
                            <a:pt x="47865" y="87580"/>
                            <a:pt x="48436" y="87294"/>
                            <a:pt x="48722" y="87484"/>
                          </a:cubicBezTo>
                          <a:cubicBezTo>
                            <a:pt x="49008" y="87675"/>
                            <a:pt x="48912" y="88628"/>
                            <a:pt x="48531" y="88628"/>
                          </a:cubicBezTo>
                          <a:cubicBezTo>
                            <a:pt x="48055" y="88628"/>
                            <a:pt x="47388" y="88913"/>
                            <a:pt x="47484" y="89294"/>
                          </a:cubicBezTo>
                          <a:cubicBezTo>
                            <a:pt x="47579" y="89675"/>
                            <a:pt x="48055" y="90628"/>
                            <a:pt x="47960" y="91104"/>
                          </a:cubicBezTo>
                          <a:cubicBezTo>
                            <a:pt x="47865" y="91580"/>
                            <a:pt x="46817" y="91675"/>
                            <a:pt x="46721" y="92152"/>
                          </a:cubicBezTo>
                          <a:cubicBezTo>
                            <a:pt x="46626" y="92628"/>
                            <a:pt x="46721" y="92723"/>
                            <a:pt x="46055" y="92723"/>
                          </a:cubicBezTo>
                          <a:cubicBezTo>
                            <a:pt x="45388" y="92723"/>
                            <a:pt x="45293" y="92914"/>
                            <a:pt x="44817" y="93295"/>
                          </a:cubicBezTo>
                          <a:cubicBezTo>
                            <a:pt x="44340" y="93676"/>
                            <a:pt x="44054" y="94057"/>
                            <a:pt x="43769" y="94628"/>
                          </a:cubicBezTo>
                          <a:cubicBezTo>
                            <a:pt x="43483" y="95200"/>
                            <a:pt x="43293" y="95676"/>
                            <a:pt x="42912" y="96152"/>
                          </a:cubicBezTo>
                          <a:cubicBezTo>
                            <a:pt x="42530" y="96533"/>
                            <a:pt x="41769" y="97295"/>
                            <a:pt x="42435" y="97581"/>
                          </a:cubicBezTo>
                          <a:cubicBezTo>
                            <a:pt x="43102" y="97867"/>
                            <a:pt x="44150" y="97867"/>
                            <a:pt x="43674" y="98343"/>
                          </a:cubicBezTo>
                          <a:cubicBezTo>
                            <a:pt x="43197" y="98724"/>
                            <a:pt x="42435" y="98248"/>
                            <a:pt x="41578" y="99295"/>
                          </a:cubicBezTo>
                          <a:cubicBezTo>
                            <a:pt x="40721" y="100343"/>
                            <a:pt x="40245" y="100534"/>
                            <a:pt x="40245" y="101200"/>
                          </a:cubicBezTo>
                          <a:cubicBezTo>
                            <a:pt x="40245" y="101867"/>
                            <a:pt x="39673" y="102915"/>
                            <a:pt x="39387" y="103486"/>
                          </a:cubicBezTo>
                          <a:cubicBezTo>
                            <a:pt x="39102" y="104058"/>
                            <a:pt x="38625" y="104630"/>
                            <a:pt x="38625" y="105201"/>
                          </a:cubicBezTo>
                          <a:cubicBezTo>
                            <a:pt x="38625" y="105772"/>
                            <a:pt x="39483" y="106534"/>
                            <a:pt x="39006" y="107106"/>
                          </a:cubicBezTo>
                          <a:cubicBezTo>
                            <a:pt x="38530" y="107678"/>
                            <a:pt x="38340" y="108535"/>
                            <a:pt x="37387" y="108535"/>
                          </a:cubicBezTo>
                          <a:cubicBezTo>
                            <a:pt x="36339" y="108535"/>
                            <a:pt x="36149" y="108535"/>
                            <a:pt x="35673" y="107963"/>
                          </a:cubicBezTo>
                          <a:cubicBezTo>
                            <a:pt x="35292" y="107296"/>
                            <a:pt x="35482" y="107392"/>
                            <a:pt x="35482" y="106153"/>
                          </a:cubicBezTo>
                          <a:cubicBezTo>
                            <a:pt x="35482" y="104915"/>
                            <a:pt x="35387" y="105106"/>
                            <a:pt x="35292" y="104248"/>
                          </a:cubicBezTo>
                          <a:cubicBezTo>
                            <a:pt x="35196" y="103391"/>
                            <a:pt x="35387" y="102439"/>
                            <a:pt x="35101" y="102724"/>
                          </a:cubicBezTo>
                          <a:cubicBezTo>
                            <a:pt x="34720" y="103010"/>
                            <a:pt x="34720" y="103391"/>
                            <a:pt x="34053" y="102629"/>
                          </a:cubicBezTo>
                          <a:cubicBezTo>
                            <a:pt x="33387" y="101772"/>
                            <a:pt x="33482" y="100057"/>
                            <a:pt x="32625" y="99391"/>
                          </a:cubicBezTo>
                          <a:cubicBezTo>
                            <a:pt x="31767" y="98724"/>
                            <a:pt x="31005" y="98629"/>
                            <a:pt x="31101" y="97867"/>
                          </a:cubicBezTo>
                          <a:cubicBezTo>
                            <a:pt x="31196" y="97105"/>
                            <a:pt x="31291" y="96438"/>
                            <a:pt x="30720" y="95962"/>
                          </a:cubicBezTo>
                          <a:cubicBezTo>
                            <a:pt x="30148" y="95486"/>
                            <a:pt x="30148" y="95390"/>
                            <a:pt x="29386" y="94723"/>
                          </a:cubicBezTo>
                          <a:cubicBezTo>
                            <a:pt x="28624" y="94057"/>
                            <a:pt x="27862" y="92818"/>
                            <a:pt x="27386" y="92247"/>
                          </a:cubicBezTo>
                          <a:cubicBezTo>
                            <a:pt x="27005" y="91580"/>
                            <a:pt x="25957" y="90437"/>
                            <a:pt x="25671" y="89866"/>
                          </a:cubicBezTo>
                          <a:cubicBezTo>
                            <a:pt x="25386" y="89294"/>
                            <a:pt x="25100" y="89485"/>
                            <a:pt x="25386" y="88437"/>
                          </a:cubicBezTo>
                          <a:cubicBezTo>
                            <a:pt x="25671" y="87484"/>
                            <a:pt x="26052" y="87103"/>
                            <a:pt x="25671" y="86341"/>
                          </a:cubicBezTo>
                          <a:cubicBezTo>
                            <a:pt x="25290" y="85580"/>
                            <a:pt x="25195" y="85389"/>
                            <a:pt x="24147" y="85484"/>
                          </a:cubicBezTo>
                          <a:cubicBezTo>
                            <a:pt x="22528" y="85580"/>
                            <a:pt x="21480" y="86151"/>
                            <a:pt x="19766" y="85484"/>
                          </a:cubicBezTo>
                          <a:cubicBezTo>
                            <a:pt x="19099" y="85198"/>
                            <a:pt x="17004" y="85389"/>
                            <a:pt x="16527" y="84627"/>
                          </a:cubicBezTo>
                          <a:cubicBezTo>
                            <a:pt x="16146" y="83865"/>
                            <a:pt x="16432" y="83770"/>
                            <a:pt x="15479" y="83484"/>
                          </a:cubicBezTo>
                          <a:cubicBezTo>
                            <a:pt x="14622" y="83198"/>
                            <a:pt x="13670" y="83484"/>
                            <a:pt x="13670" y="82912"/>
                          </a:cubicBezTo>
                          <a:cubicBezTo>
                            <a:pt x="13670" y="82341"/>
                            <a:pt x="14622" y="80817"/>
                            <a:pt x="14337" y="80245"/>
                          </a:cubicBezTo>
                          <a:cubicBezTo>
                            <a:pt x="14051" y="79674"/>
                            <a:pt x="13289" y="79864"/>
                            <a:pt x="12813" y="79579"/>
                          </a:cubicBezTo>
                          <a:cubicBezTo>
                            <a:pt x="12336" y="79293"/>
                            <a:pt x="11670" y="78912"/>
                            <a:pt x="11670" y="78912"/>
                          </a:cubicBezTo>
                          <a:lnTo>
                            <a:pt x="11288" y="79674"/>
                          </a:lnTo>
                          <a:cubicBezTo>
                            <a:pt x="11098" y="80341"/>
                            <a:pt x="10812" y="81103"/>
                            <a:pt x="10431" y="81579"/>
                          </a:cubicBezTo>
                          <a:cubicBezTo>
                            <a:pt x="9860" y="82246"/>
                            <a:pt x="9098" y="83008"/>
                            <a:pt x="8336" y="83198"/>
                          </a:cubicBezTo>
                          <a:cubicBezTo>
                            <a:pt x="7669" y="83484"/>
                            <a:pt x="6907" y="83960"/>
                            <a:pt x="6145" y="84436"/>
                          </a:cubicBezTo>
                          <a:cubicBezTo>
                            <a:pt x="5383" y="84913"/>
                            <a:pt x="4621" y="85865"/>
                            <a:pt x="4526" y="86246"/>
                          </a:cubicBezTo>
                          <a:cubicBezTo>
                            <a:pt x="4430" y="86722"/>
                            <a:pt x="4145" y="87580"/>
                            <a:pt x="3859" y="88151"/>
                          </a:cubicBezTo>
                          <a:cubicBezTo>
                            <a:pt x="3478" y="88723"/>
                            <a:pt x="3764" y="89389"/>
                            <a:pt x="3954" y="89580"/>
                          </a:cubicBezTo>
                          <a:cubicBezTo>
                            <a:pt x="4145" y="89770"/>
                            <a:pt x="4907" y="90056"/>
                            <a:pt x="5193" y="90247"/>
                          </a:cubicBezTo>
                          <a:cubicBezTo>
                            <a:pt x="5478" y="90437"/>
                            <a:pt x="5859" y="91199"/>
                            <a:pt x="6431" y="91961"/>
                          </a:cubicBezTo>
                          <a:cubicBezTo>
                            <a:pt x="6526" y="92152"/>
                            <a:pt x="6717" y="92247"/>
                            <a:pt x="6812" y="92342"/>
                          </a:cubicBezTo>
                          <a:cubicBezTo>
                            <a:pt x="7193" y="92628"/>
                            <a:pt x="7574" y="92628"/>
                            <a:pt x="8050" y="92628"/>
                          </a:cubicBezTo>
                          <a:cubicBezTo>
                            <a:pt x="8717" y="92628"/>
                            <a:pt x="8812" y="92818"/>
                            <a:pt x="9288" y="93485"/>
                          </a:cubicBezTo>
                          <a:cubicBezTo>
                            <a:pt x="9765" y="94057"/>
                            <a:pt x="9765" y="95390"/>
                            <a:pt x="9955" y="95866"/>
                          </a:cubicBezTo>
                          <a:cubicBezTo>
                            <a:pt x="10050" y="96343"/>
                            <a:pt x="9384" y="98629"/>
                            <a:pt x="8812" y="99010"/>
                          </a:cubicBezTo>
                          <a:cubicBezTo>
                            <a:pt x="8241" y="99486"/>
                            <a:pt x="8431" y="100629"/>
                            <a:pt x="8812" y="101200"/>
                          </a:cubicBezTo>
                          <a:cubicBezTo>
                            <a:pt x="9193" y="101772"/>
                            <a:pt x="9193" y="102724"/>
                            <a:pt x="9003" y="103391"/>
                          </a:cubicBezTo>
                          <a:cubicBezTo>
                            <a:pt x="8907" y="103867"/>
                            <a:pt x="9003" y="104534"/>
                            <a:pt x="9098" y="105201"/>
                          </a:cubicBezTo>
                          <a:cubicBezTo>
                            <a:pt x="9098" y="105391"/>
                            <a:pt x="9098" y="105582"/>
                            <a:pt x="9098" y="105868"/>
                          </a:cubicBezTo>
                          <a:cubicBezTo>
                            <a:pt x="9098" y="106630"/>
                            <a:pt x="9288" y="107296"/>
                            <a:pt x="8907" y="108059"/>
                          </a:cubicBezTo>
                          <a:cubicBezTo>
                            <a:pt x="8526" y="108916"/>
                            <a:pt x="8812" y="109011"/>
                            <a:pt x="9098" y="109297"/>
                          </a:cubicBezTo>
                          <a:cubicBezTo>
                            <a:pt x="9479" y="109487"/>
                            <a:pt x="9765" y="109963"/>
                            <a:pt x="9955" y="110630"/>
                          </a:cubicBezTo>
                          <a:cubicBezTo>
                            <a:pt x="10050" y="111202"/>
                            <a:pt x="9574" y="111487"/>
                            <a:pt x="9574" y="112249"/>
                          </a:cubicBezTo>
                          <a:cubicBezTo>
                            <a:pt x="9574" y="112916"/>
                            <a:pt x="10146" y="113202"/>
                            <a:pt x="10146" y="113773"/>
                          </a:cubicBezTo>
                          <a:cubicBezTo>
                            <a:pt x="10146" y="113964"/>
                            <a:pt x="10146" y="114155"/>
                            <a:pt x="10050" y="114440"/>
                          </a:cubicBezTo>
                          <a:lnTo>
                            <a:pt x="10241" y="114916"/>
                          </a:lnTo>
                          <a:cubicBezTo>
                            <a:pt x="10241" y="114916"/>
                            <a:pt x="11098" y="115964"/>
                            <a:pt x="11384" y="116250"/>
                          </a:cubicBezTo>
                          <a:cubicBezTo>
                            <a:pt x="11670" y="116536"/>
                            <a:pt x="12336" y="116917"/>
                            <a:pt x="12908" y="117012"/>
                          </a:cubicBezTo>
                          <a:cubicBezTo>
                            <a:pt x="13479" y="117107"/>
                            <a:pt x="14622" y="117393"/>
                            <a:pt x="14718" y="117964"/>
                          </a:cubicBezTo>
                          <a:cubicBezTo>
                            <a:pt x="14813" y="118536"/>
                            <a:pt x="14813" y="118822"/>
                            <a:pt x="14432" y="118917"/>
                          </a:cubicBezTo>
                          <a:cubicBezTo>
                            <a:pt x="14051" y="118917"/>
                            <a:pt x="12813" y="118917"/>
                            <a:pt x="12908" y="119298"/>
                          </a:cubicBezTo>
                          <a:cubicBezTo>
                            <a:pt x="13003" y="119679"/>
                            <a:pt x="13098" y="120441"/>
                            <a:pt x="13860" y="120822"/>
                          </a:cubicBezTo>
                          <a:cubicBezTo>
                            <a:pt x="14622" y="121203"/>
                            <a:pt x="14908" y="121774"/>
                            <a:pt x="14908" y="122346"/>
                          </a:cubicBezTo>
                          <a:cubicBezTo>
                            <a:pt x="14908" y="122917"/>
                            <a:pt x="13955" y="123203"/>
                            <a:pt x="13955" y="123965"/>
                          </a:cubicBezTo>
                          <a:cubicBezTo>
                            <a:pt x="13955" y="124632"/>
                            <a:pt x="14622" y="125394"/>
                            <a:pt x="14146" y="125870"/>
                          </a:cubicBezTo>
                          <a:cubicBezTo>
                            <a:pt x="13670" y="126346"/>
                            <a:pt x="12622" y="126251"/>
                            <a:pt x="12432" y="126728"/>
                          </a:cubicBezTo>
                          <a:cubicBezTo>
                            <a:pt x="12241" y="127204"/>
                            <a:pt x="12717" y="127585"/>
                            <a:pt x="12908" y="128156"/>
                          </a:cubicBezTo>
                          <a:cubicBezTo>
                            <a:pt x="13098" y="128728"/>
                            <a:pt x="13575" y="129490"/>
                            <a:pt x="13194" y="129966"/>
                          </a:cubicBezTo>
                          <a:cubicBezTo>
                            <a:pt x="12813" y="130442"/>
                            <a:pt x="12336" y="130537"/>
                            <a:pt x="11765" y="130633"/>
                          </a:cubicBezTo>
                          <a:cubicBezTo>
                            <a:pt x="11098" y="130728"/>
                            <a:pt x="10146" y="130728"/>
                            <a:pt x="10336" y="131109"/>
                          </a:cubicBezTo>
                          <a:cubicBezTo>
                            <a:pt x="10527" y="131490"/>
                            <a:pt x="10908" y="132633"/>
                            <a:pt x="10908" y="133205"/>
                          </a:cubicBezTo>
                          <a:cubicBezTo>
                            <a:pt x="10908" y="133776"/>
                            <a:pt x="9955" y="134252"/>
                            <a:pt x="9955" y="135014"/>
                          </a:cubicBezTo>
                          <a:cubicBezTo>
                            <a:pt x="9955" y="135776"/>
                            <a:pt x="9955" y="136062"/>
                            <a:pt x="9574" y="136062"/>
                          </a:cubicBezTo>
                          <a:cubicBezTo>
                            <a:pt x="9193" y="136157"/>
                            <a:pt x="8050" y="136443"/>
                            <a:pt x="8717" y="136729"/>
                          </a:cubicBezTo>
                          <a:cubicBezTo>
                            <a:pt x="9384" y="137014"/>
                            <a:pt x="10241" y="137205"/>
                            <a:pt x="9765" y="137776"/>
                          </a:cubicBezTo>
                          <a:cubicBezTo>
                            <a:pt x="9288" y="138348"/>
                            <a:pt x="8526" y="138443"/>
                            <a:pt x="8431" y="139015"/>
                          </a:cubicBezTo>
                          <a:cubicBezTo>
                            <a:pt x="8336" y="139586"/>
                            <a:pt x="8145" y="140443"/>
                            <a:pt x="7383" y="140539"/>
                          </a:cubicBezTo>
                          <a:cubicBezTo>
                            <a:pt x="6621" y="140634"/>
                            <a:pt x="6145" y="140348"/>
                            <a:pt x="6240" y="141110"/>
                          </a:cubicBezTo>
                          <a:cubicBezTo>
                            <a:pt x="6336" y="141872"/>
                            <a:pt x="6812" y="143206"/>
                            <a:pt x="6431" y="143587"/>
                          </a:cubicBezTo>
                          <a:cubicBezTo>
                            <a:pt x="6050" y="143968"/>
                            <a:pt x="5764" y="144634"/>
                            <a:pt x="5002" y="144634"/>
                          </a:cubicBezTo>
                          <a:cubicBezTo>
                            <a:pt x="4240" y="144634"/>
                            <a:pt x="4145" y="144349"/>
                            <a:pt x="3478" y="144349"/>
                          </a:cubicBezTo>
                          <a:cubicBezTo>
                            <a:pt x="2811" y="144349"/>
                            <a:pt x="1763" y="144444"/>
                            <a:pt x="1763" y="145396"/>
                          </a:cubicBezTo>
                          <a:cubicBezTo>
                            <a:pt x="1763" y="146444"/>
                            <a:pt x="1668" y="147016"/>
                            <a:pt x="2430" y="147016"/>
                          </a:cubicBezTo>
                          <a:cubicBezTo>
                            <a:pt x="3097" y="147016"/>
                            <a:pt x="3573" y="147206"/>
                            <a:pt x="4335" y="147301"/>
                          </a:cubicBezTo>
                          <a:cubicBezTo>
                            <a:pt x="5097" y="147397"/>
                            <a:pt x="5193" y="147492"/>
                            <a:pt x="5097" y="148159"/>
                          </a:cubicBezTo>
                          <a:cubicBezTo>
                            <a:pt x="5002" y="148826"/>
                            <a:pt x="4240" y="149397"/>
                            <a:pt x="3573" y="149683"/>
                          </a:cubicBezTo>
                          <a:cubicBezTo>
                            <a:pt x="2907" y="149968"/>
                            <a:pt x="2240" y="149778"/>
                            <a:pt x="1859" y="149778"/>
                          </a:cubicBezTo>
                          <a:cubicBezTo>
                            <a:pt x="1478" y="149778"/>
                            <a:pt x="1002" y="149968"/>
                            <a:pt x="1002" y="151207"/>
                          </a:cubicBezTo>
                          <a:cubicBezTo>
                            <a:pt x="1002" y="152350"/>
                            <a:pt x="1192" y="153778"/>
                            <a:pt x="1002" y="154731"/>
                          </a:cubicBezTo>
                          <a:cubicBezTo>
                            <a:pt x="811" y="155779"/>
                            <a:pt x="-237" y="156445"/>
                            <a:pt x="49" y="157207"/>
                          </a:cubicBezTo>
                          <a:cubicBezTo>
                            <a:pt x="240" y="157969"/>
                            <a:pt x="1002" y="158446"/>
                            <a:pt x="1573" y="158636"/>
                          </a:cubicBezTo>
                          <a:cubicBezTo>
                            <a:pt x="2145" y="158827"/>
                            <a:pt x="2811" y="158446"/>
                            <a:pt x="2621" y="159017"/>
                          </a:cubicBezTo>
                          <a:cubicBezTo>
                            <a:pt x="2526" y="159684"/>
                            <a:pt x="2907" y="159779"/>
                            <a:pt x="3478" y="159779"/>
                          </a:cubicBezTo>
                          <a:cubicBezTo>
                            <a:pt x="3954" y="159779"/>
                            <a:pt x="4526" y="159970"/>
                            <a:pt x="4812" y="160732"/>
                          </a:cubicBezTo>
                          <a:cubicBezTo>
                            <a:pt x="5097" y="161494"/>
                            <a:pt x="6336" y="162065"/>
                            <a:pt x="7193" y="162256"/>
                          </a:cubicBezTo>
                          <a:cubicBezTo>
                            <a:pt x="8050" y="162351"/>
                            <a:pt x="8621" y="163208"/>
                            <a:pt x="8907" y="163303"/>
                          </a:cubicBezTo>
                          <a:cubicBezTo>
                            <a:pt x="9193" y="163399"/>
                            <a:pt x="9288" y="162637"/>
                            <a:pt x="9765" y="162827"/>
                          </a:cubicBezTo>
                          <a:cubicBezTo>
                            <a:pt x="10241" y="163018"/>
                            <a:pt x="10812" y="163208"/>
                            <a:pt x="11098" y="162732"/>
                          </a:cubicBezTo>
                          <a:cubicBezTo>
                            <a:pt x="11384" y="162256"/>
                            <a:pt x="12146" y="161113"/>
                            <a:pt x="12717" y="161303"/>
                          </a:cubicBezTo>
                          <a:cubicBezTo>
                            <a:pt x="13289" y="161494"/>
                            <a:pt x="13575" y="162065"/>
                            <a:pt x="13098" y="162827"/>
                          </a:cubicBezTo>
                          <a:cubicBezTo>
                            <a:pt x="12717" y="163589"/>
                            <a:pt x="12051" y="164065"/>
                            <a:pt x="12241" y="164637"/>
                          </a:cubicBezTo>
                          <a:cubicBezTo>
                            <a:pt x="12336" y="165209"/>
                            <a:pt x="12908" y="165589"/>
                            <a:pt x="13289" y="165589"/>
                          </a:cubicBezTo>
                          <a:cubicBezTo>
                            <a:pt x="13765" y="165589"/>
                            <a:pt x="15003" y="165113"/>
                            <a:pt x="15384" y="165209"/>
                          </a:cubicBezTo>
                          <a:cubicBezTo>
                            <a:pt x="15861" y="165304"/>
                            <a:pt x="15575" y="165875"/>
                            <a:pt x="15479" y="166351"/>
                          </a:cubicBezTo>
                          <a:cubicBezTo>
                            <a:pt x="15289" y="166828"/>
                            <a:pt x="15956" y="167494"/>
                            <a:pt x="16337" y="167685"/>
                          </a:cubicBezTo>
                          <a:cubicBezTo>
                            <a:pt x="16718" y="167876"/>
                            <a:pt x="17289" y="168066"/>
                            <a:pt x="17861" y="168161"/>
                          </a:cubicBezTo>
                          <a:cubicBezTo>
                            <a:pt x="18432" y="168161"/>
                            <a:pt x="19099" y="168161"/>
                            <a:pt x="19671" y="167971"/>
                          </a:cubicBezTo>
                          <a:cubicBezTo>
                            <a:pt x="20242" y="167780"/>
                            <a:pt x="21004" y="166542"/>
                            <a:pt x="21480" y="166923"/>
                          </a:cubicBezTo>
                          <a:cubicBezTo>
                            <a:pt x="21957" y="167304"/>
                            <a:pt x="21290" y="167876"/>
                            <a:pt x="21957" y="167876"/>
                          </a:cubicBezTo>
                          <a:cubicBezTo>
                            <a:pt x="22623" y="167876"/>
                            <a:pt x="22719" y="167018"/>
                            <a:pt x="23385" y="167018"/>
                          </a:cubicBezTo>
                          <a:cubicBezTo>
                            <a:pt x="24052" y="167018"/>
                            <a:pt x="24528" y="167113"/>
                            <a:pt x="24909" y="166923"/>
                          </a:cubicBezTo>
                          <a:cubicBezTo>
                            <a:pt x="25386" y="166732"/>
                            <a:pt x="25767" y="166066"/>
                            <a:pt x="26338" y="165970"/>
                          </a:cubicBezTo>
                          <a:cubicBezTo>
                            <a:pt x="26910" y="165875"/>
                            <a:pt x="28053" y="165970"/>
                            <a:pt x="27957" y="166637"/>
                          </a:cubicBezTo>
                          <a:cubicBezTo>
                            <a:pt x="27862" y="167304"/>
                            <a:pt x="27100" y="167590"/>
                            <a:pt x="27576" y="168066"/>
                          </a:cubicBezTo>
                          <a:cubicBezTo>
                            <a:pt x="27957" y="168447"/>
                            <a:pt x="28719" y="168923"/>
                            <a:pt x="29196" y="169304"/>
                          </a:cubicBezTo>
                          <a:cubicBezTo>
                            <a:pt x="29672" y="169685"/>
                            <a:pt x="29862" y="170066"/>
                            <a:pt x="29862" y="171114"/>
                          </a:cubicBezTo>
                          <a:cubicBezTo>
                            <a:pt x="29862" y="172162"/>
                            <a:pt x="30243" y="172733"/>
                            <a:pt x="30053" y="173209"/>
                          </a:cubicBezTo>
                          <a:cubicBezTo>
                            <a:pt x="29862" y="173781"/>
                            <a:pt x="29672" y="174067"/>
                            <a:pt x="29672" y="174067"/>
                          </a:cubicBezTo>
                          <a:lnTo>
                            <a:pt x="30529" y="174543"/>
                          </a:lnTo>
                          <a:lnTo>
                            <a:pt x="30338" y="175591"/>
                          </a:lnTo>
                          <a:cubicBezTo>
                            <a:pt x="30338" y="175591"/>
                            <a:pt x="31291" y="175876"/>
                            <a:pt x="31291" y="176257"/>
                          </a:cubicBezTo>
                          <a:cubicBezTo>
                            <a:pt x="31291" y="176638"/>
                            <a:pt x="31577" y="177019"/>
                            <a:pt x="31958" y="177401"/>
                          </a:cubicBezTo>
                          <a:cubicBezTo>
                            <a:pt x="32339" y="177782"/>
                            <a:pt x="33101" y="177782"/>
                            <a:pt x="33005" y="178353"/>
                          </a:cubicBezTo>
                          <a:cubicBezTo>
                            <a:pt x="32910" y="178924"/>
                            <a:pt x="32625" y="179686"/>
                            <a:pt x="32625" y="180067"/>
                          </a:cubicBezTo>
                          <a:cubicBezTo>
                            <a:pt x="32625" y="180448"/>
                            <a:pt x="32720" y="180830"/>
                            <a:pt x="33005" y="180448"/>
                          </a:cubicBezTo>
                          <a:cubicBezTo>
                            <a:pt x="33387" y="180067"/>
                            <a:pt x="33863" y="179686"/>
                            <a:pt x="34149" y="180163"/>
                          </a:cubicBezTo>
                          <a:cubicBezTo>
                            <a:pt x="34434" y="180544"/>
                            <a:pt x="34911" y="181687"/>
                            <a:pt x="35482" y="181782"/>
                          </a:cubicBezTo>
                          <a:cubicBezTo>
                            <a:pt x="36149" y="181877"/>
                            <a:pt x="36720" y="180544"/>
                            <a:pt x="37006" y="181306"/>
                          </a:cubicBezTo>
                          <a:cubicBezTo>
                            <a:pt x="37196" y="182068"/>
                            <a:pt x="37959" y="183306"/>
                            <a:pt x="37959" y="183878"/>
                          </a:cubicBezTo>
                          <a:cubicBezTo>
                            <a:pt x="37959" y="184449"/>
                            <a:pt x="37101" y="185973"/>
                            <a:pt x="37482" y="186354"/>
                          </a:cubicBezTo>
                          <a:cubicBezTo>
                            <a:pt x="37863" y="186735"/>
                            <a:pt x="38911" y="186544"/>
                            <a:pt x="38721" y="187211"/>
                          </a:cubicBezTo>
                          <a:cubicBezTo>
                            <a:pt x="38530" y="187878"/>
                            <a:pt x="38625" y="188259"/>
                            <a:pt x="39006" y="188449"/>
                          </a:cubicBezTo>
                          <a:cubicBezTo>
                            <a:pt x="39387" y="188640"/>
                            <a:pt x="40054" y="189021"/>
                            <a:pt x="40435" y="188735"/>
                          </a:cubicBezTo>
                          <a:cubicBezTo>
                            <a:pt x="40816" y="188449"/>
                            <a:pt x="40911" y="188164"/>
                            <a:pt x="41483" y="188259"/>
                          </a:cubicBezTo>
                          <a:cubicBezTo>
                            <a:pt x="42054" y="188354"/>
                            <a:pt x="42150" y="188545"/>
                            <a:pt x="42150" y="189116"/>
                          </a:cubicBezTo>
                          <a:cubicBezTo>
                            <a:pt x="42150" y="189592"/>
                            <a:pt x="42435" y="190355"/>
                            <a:pt x="42530" y="190640"/>
                          </a:cubicBezTo>
                          <a:cubicBezTo>
                            <a:pt x="42626" y="190640"/>
                            <a:pt x="42721" y="190545"/>
                            <a:pt x="42721" y="190545"/>
                          </a:cubicBezTo>
                          <a:cubicBezTo>
                            <a:pt x="43578" y="190259"/>
                            <a:pt x="44721" y="189878"/>
                            <a:pt x="44721" y="189211"/>
                          </a:cubicBezTo>
                          <a:cubicBezTo>
                            <a:pt x="44721" y="188545"/>
                            <a:pt x="44817" y="187687"/>
                            <a:pt x="46245" y="186830"/>
                          </a:cubicBezTo>
                          <a:cubicBezTo>
                            <a:pt x="47674" y="185973"/>
                            <a:pt x="51484" y="184068"/>
                            <a:pt x="52818" y="183211"/>
                          </a:cubicBezTo>
                          <a:cubicBezTo>
                            <a:pt x="54151" y="182353"/>
                            <a:pt x="56723" y="180734"/>
                            <a:pt x="57104" y="180067"/>
                          </a:cubicBezTo>
                          <a:cubicBezTo>
                            <a:pt x="57485" y="179305"/>
                            <a:pt x="57961" y="178734"/>
                            <a:pt x="59199" y="178258"/>
                          </a:cubicBezTo>
                          <a:cubicBezTo>
                            <a:pt x="60438" y="177782"/>
                            <a:pt x="62343" y="177686"/>
                            <a:pt x="62914" y="177210"/>
                          </a:cubicBezTo>
                          <a:cubicBezTo>
                            <a:pt x="63486" y="176638"/>
                            <a:pt x="63676" y="176448"/>
                            <a:pt x="63867" y="175210"/>
                          </a:cubicBezTo>
                          <a:cubicBezTo>
                            <a:pt x="64152" y="173876"/>
                            <a:pt x="63200" y="171590"/>
                            <a:pt x="64152" y="170638"/>
                          </a:cubicBezTo>
                          <a:cubicBezTo>
                            <a:pt x="65105" y="169685"/>
                            <a:pt x="66629" y="169114"/>
                            <a:pt x="66629" y="168542"/>
                          </a:cubicBezTo>
                          <a:cubicBezTo>
                            <a:pt x="66629" y="167971"/>
                            <a:pt x="66343" y="168066"/>
                            <a:pt x="65105" y="168257"/>
                          </a:cubicBezTo>
                          <a:cubicBezTo>
                            <a:pt x="63867" y="168447"/>
                            <a:pt x="63867" y="166923"/>
                            <a:pt x="64248" y="166732"/>
                          </a:cubicBezTo>
                          <a:cubicBezTo>
                            <a:pt x="64629" y="166447"/>
                            <a:pt x="65581" y="167113"/>
                            <a:pt x="65867" y="166161"/>
                          </a:cubicBezTo>
                          <a:cubicBezTo>
                            <a:pt x="66153" y="165209"/>
                            <a:pt x="65962" y="165113"/>
                            <a:pt x="65581" y="164446"/>
                          </a:cubicBezTo>
                          <a:cubicBezTo>
                            <a:pt x="65200" y="163780"/>
                            <a:pt x="66248" y="162922"/>
                            <a:pt x="66819" y="162446"/>
                          </a:cubicBezTo>
                          <a:cubicBezTo>
                            <a:pt x="67391" y="162065"/>
                            <a:pt x="68058" y="161303"/>
                            <a:pt x="68343" y="160255"/>
                          </a:cubicBezTo>
                          <a:cubicBezTo>
                            <a:pt x="68724" y="159208"/>
                            <a:pt x="69486" y="159017"/>
                            <a:pt x="70344" y="157874"/>
                          </a:cubicBezTo>
                          <a:cubicBezTo>
                            <a:pt x="71201" y="156731"/>
                            <a:pt x="72725" y="154445"/>
                            <a:pt x="72630" y="153588"/>
                          </a:cubicBezTo>
                          <a:cubicBezTo>
                            <a:pt x="72534" y="152826"/>
                            <a:pt x="72534" y="151969"/>
                            <a:pt x="73487" y="151778"/>
                          </a:cubicBezTo>
                          <a:cubicBezTo>
                            <a:pt x="74439" y="151492"/>
                            <a:pt x="76440" y="150445"/>
                            <a:pt x="77868" y="149778"/>
                          </a:cubicBezTo>
                          <a:cubicBezTo>
                            <a:pt x="79297" y="149111"/>
                            <a:pt x="79392" y="148540"/>
                            <a:pt x="78726" y="148540"/>
                          </a:cubicBezTo>
                          <a:cubicBezTo>
                            <a:pt x="78059" y="148444"/>
                            <a:pt x="76344" y="149397"/>
                            <a:pt x="75773" y="148921"/>
                          </a:cubicBezTo>
                          <a:cubicBezTo>
                            <a:pt x="75201" y="148349"/>
                            <a:pt x="75106" y="147492"/>
                            <a:pt x="75487" y="147206"/>
                          </a:cubicBezTo>
                          <a:cubicBezTo>
                            <a:pt x="75868" y="146920"/>
                            <a:pt x="77106" y="146730"/>
                            <a:pt x="77106" y="146349"/>
                          </a:cubicBezTo>
                          <a:cubicBezTo>
                            <a:pt x="77106" y="145968"/>
                            <a:pt x="76154" y="145968"/>
                            <a:pt x="76059" y="145301"/>
                          </a:cubicBezTo>
                          <a:cubicBezTo>
                            <a:pt x="75963" y="144634"/>
                            <a:pt x="76821" y="142634"/>
                            <a:pt x="77297" y="142730"/>
                          </a:cubicBezTo>
                          <a:cubicBezTo>
                            <a:pt x="77678" y="142825"/>
                            <a:pt x="77678" y="143015"/>
                            <a:pt x="78535" y="143396"/>
                          </a:cubicBezTo>
                          <a:cubicBezTo>
                            <a:pt x="79392" y="143777"/>
                            <a:pt x="79869" y="143968"/>
                            <a:pt x="80154" y="143682"/>
                          </a:cubicBezTo>
                          <a:cubicBezTo>
                            <a:pt x="80440" y="143396"/>
                            <a:pt x="80726" y="143396"/>
                            <a:pt x="80440" y="142730"/>
                          </a:cubicBezTo>
                          <a:cubicBezTo>
                            <a:pt x="80154" y="141967"/>
                            <a:pt x="80154" y="141205"/>
                            <a:pt x="81297" y="140253"/>
                          </a:cubicBezTo>
                          <a:cubicBezTo>
                            <a:pt x="82345" y="139396"/>
                            <a:pt x="83012" y="136824"/>
                            <a:pt x="83488" y="137110"/>
                          </a:cubicBezTo>
                          <a:cubicBezTo>
                            <a:pt x="83964" y="137395"/>
                            <a:pt x="84726" y="137967"/>
                            <a:pt x="85203" y="138157"/>
                          </a:cubicBezTo>
                          <a:cubicBezTo>
                            <a:pt x="85774" y="138348"/>
                            <a:pt x="87012" y="138062"/>
                            <a:pt x="87393" y="137776"/>
                          </a:cubicBezTo>
                          <a:cubicBezTo>
                            <a:pt x="87774" y="137491"/>
                            <a:pt x="88060" y="137205"/>
                            <a:pt x="87679" y="137014"/>
                          </a:cubicBezTo>
                          <a:cubicBezTo>
                            <a:pt x="87298" y="136919"/>
                            <a:pt x="86727" y="137014"/>
                            <a:pt x="86536" y="136443"/>
                          </a:cubicBezTo>
                          <a:cubicBezTo>
                            <a:pt x="86346" y="135871"/>
                            <a:pt x="86155" y="134538"/>
                            <a:pt x="86917" y="134919"/>
                          </a:cubicBezTo>
                          <a:cubicBezTo>
                            <a:pt x="87679" y="135300"/>
                            <a:pt x="87679" y="135490"/>
                            <a:pt x="88251" y="135300"/>
                          </a:cubicBezTo>
                          <a:cubicBezTo>
                            <a:pt x="88822" y="135109"/>
                            <a:pt x="89013" y="135014"/>
                            <a:pt x="89108" y="135681"/>
                          </a:cubicBezTo>
                          <a:cubicBezTo>
                            <a:pt x="89203" y="136348"/>
                            <a:pt x="89203" y="136538"/>
                            <a:pt x="89679" y="136919"/>
                          </a:cubicBezTo>
                          <a:cubicBezTo>
                            <a:pt x="90251" y="137300"/>
                            <a:pt x="91489" y="137395"/>
                            <a:pt x="92061" y="137205"/>
                          </a:cubicBezTo>
                          <a:cubicBezTo>
                            <a:pt x="92632" y="136919"/>
                            <a:pt x="92632" y="136348"/>
                            <a:pt x="93204" y="135967"/>
                          </a:cubicBezTo>
                          <a:cubicBezTo>
                            <a:pt x="93775" y="135586"/>
                            <a:pt x="94442" y="135586"/>
                            <a:pt x="95204" y="135871"/>
                          </a:cubicBezTo>
                          <a:cubicBezTo>
                            <a:pt x="96061" y="136157"/>
                            <a:pt x="96442" y="136348"/>
                            <a:pt x="96728" y="136253"/>
                          </a:cubicBezTo>
                          <a:cubicBezTo>
                            <a:pt x="97013" y="136157"/>
                            <a:pt x="97299" y="136634"/>
                            <a:pt x="97109" y="137014"/>
                          </a:cubicBezTo>
                          <a:cubicBezTo>
                            <a:pt x="97013" y="137395"/>
                            <a:pt x="96823" y="137586"/>
                            <a:pt x="97299" y="137776"/>
                          </a:cubicBezTo>
                          <a:cubicBezTo>
                            <a:pt x="97680" y="138062"/>
                            <a:pt x="98823" y="138348"/>
                            <a:pt x="99300" y="137491"/>
                          </a:cubicBezTo>
                          <a:cubicBezTo>
                            <a:pt x="99871" y="136634"/>
                            <a:pt x="100157" y="135681"/>
                            <a:pt x="101014" y="135395"/>
                          </a:cubicBezTo>
                          <a:cubicBezTo>
                            <a:pt x="101776" y="135109"/>
                            <a:pt x="101871" y="135300"/>
                            <a:pt x="102633" y="135490"/>
                          </a:cubicBezTo>
                          <a:cubicBezTo>
                            <a:pt x="103395" y="135681"/>
                            <a:pt x="103871" y="134728"/>
                            <a:pt x="103491" y="134443"/>
                          </a:cubicBezTo>
                          <a:cubicBezTo>
                            <a:pt x="103110" y="134157"/>
                            <a:pt x="102348" y="134252"/>
                            <a:pt x="101967" y="133586"/>
                          </a:cubicBezTo>
                          <a:cubicBezTo>
                            <a:pt x="101586" y="132919"/>
                            <a:pt x="101109" y="132728"/>
                            <a:pt x="101586" y="132252"/>
                          </a:cubicBezTo>
                          <a:cubicBezTo>
                            <a:pt x="102062" y="131871"/>
                            <a:pt x="102443" y="131395"/>
                            <a:pt x="102633" y="130918"/>
                          </a:cubicBezTo>
                          <a:cubicBezTo>
                            <a:pt x="102824" y="130347"/>
                            <a:pt x="103205" y="129299"/>
                            <a:pt x="103300" y="128728"/>
                          </a:cubicBezTo>
                          <a:cubicBezTo>
                            <a:pt x="103395" y="128156"/>
                            <a:pt x="103586" y="127966"/>
                            <a:pt x="103871" y="128156"/>
                          </a:cubicBezTo>
                          <a:cubicBezTo>
                            <a:pt x="104253" y="128251"/>
                            <a:pt x="103967" y="129394"/>
                            <a:pt x="104443" y="129966"/>
                          </a:cubicBezTo>
                          <a:cubicBezTo>
                            <a:pt x="104824" y="130537"/>
                            <a:pt x="105015" y="131490"/>
                            <a:pt x="105491" y="131204"/>
                          </a:cubicBezTo>
                          <a:cubicBezTo>
                            <a:pt x="105967" y="130918"/>
                            <a:pt x="106348" y="130633"/>
                            <a:pt x="107015" y="130537"/>
                          </a:cubicBezTo>
                          <a:cubicBezTo>
                            <a:pt x="107682" y="130442"/>
                            <a:pt x="108729" y="130252"/>
                            <a:pt x="109491" y="130918"/>
                          </a:cubicBezTo>
                          <a:cubicBezTo>
                            <a:pt x="110253" y="131490"/>
                            <a:pt x="110730" y="132728"/>
                            <a:pt x="111015" y="133776"/>
                          </a:cubicBezTo>
                          <a:cubicBezTo>
                            <a:pt x="111301" y="134824"/>
                            <a:pt x="111015" y="135300"/>
                            <a:pt x="111396" y="135586"/>
                          </a:cubicBezTo>
                          <a:cubicBezTo>
                            <a:pt x="111777" y="135871"/>
                            <a:pt x="112444" y="135586"/>
                            <a:pt x="112254" y="136443"/>
                          </a:cubicBezTo>
                          <a:cubicBezTo>
                            <a:pt x="112063" y="137300"/>
                            <a:pt x="111587" y="138824"/>
                            <a:pt x="111873" y="139015"/>
                          </a:cubicBezTo>
                          <a:cubicBezTo>
                            <a:pt x="112158" y="139205"/>
                            <a:pt x="113016" y="139205"/>
                            <a:pt x="113492" y="139586"/>
                          </a:cubicBezTo>
                          <a:cubicBezTo>
                            <a:pt x="113968" y="139967"/>
                            <a:pt x="115492" y="140920"/>
                            <a:pt x="116730" y="141872"/>
                          </a:cubicBezTo>
                          <a:cubicBezTo>
                            <a:pt x="117969" y="142825"/>
                            <a:pt x="119207" y="143587"/>
                            <a:pt x="119778" y="143491"/>
                          </a:cubicBezTo>
                          <a:cubicBezTo>
                            <a:pt x="120350" y="143396"/>
                            <a:pt x="120731" y="144063"/>
                            <a:pt x="120636" y="144539"/>
                          </a:cubicBezTo>
                          <a:cubicBezTo>
                            <a:pt x="120540" y="144920"/>
                            <a:pt x="119778" y="146539"/>
                            <a:pt x="120064" y="146825"/>
                          </a:cubicBezTo>
                          <a:cubicBezTo>
                            <a:pt x="120350" y="147111"/>
                            <a:pt x="122826" y="148444"/>
                            <a:pt x="123779" y="149016"/>
                          </a:cubicBezTo>
                          <a:cubicBezTo>
                            <a:pt x="124731" y="149587"/>
                            <a:pt x="126065" y="150349"/>
                            <a:pt x="126160" y="151492"/>
                          </a:cubicBezTo>
                          <a:cubicBezTo>
                            <a:pt x="126255" y="152636"/>
                            <a:pt x="126255" y="153016"/>
                            <a:pt x="126065" y="153683"/>
                          </a:cubicBezTo>
                          <a:cubicBezTo>
                            <a:pt x="125874" y="154350"/>
                            <a:pt x="125684" y="155303"/>
                            <a:pt x="125208" y="155398"/>
                          </a:cubicBezTo>
                          <a:cubicBezTo>
                            <a:pt x="124731" y="155398"/>
                            <a:pt x="123969" y="155493"/>
                            <a:pt x="124065" y="155874"/>
                          </a:cubicBezTo>
                          <a:cubicBezTo>
                            <a:pt x="124065" y="156255"/>
                            <a:pt x="124636" y="157207"/>
                            <a:pt x="124350" y="157969"/>
                          </a:cubicBezTo>
                          <a:cubicBezTo>
                            <a:pt x="124065" y="158732"/>
                            <a:pt x="123398" y="159874"/>
                            <a:pt x="122826" y="160541"/>
                          </a:cubicBezTo>
                          <a:cubicBezTo>
                            <a:pt x="122255" y="161208"/>
                            <a:pt x="121302" y="161780"/>
                            <a:pt x="121398" y="162256"/>
                          </a:cubicBezTo>
                          <a:cubicBezTo>
                            <a:pt x="121493" y="162732"/>
                            <a:pt x="122350" y="163399"/>
                            <a:pt x="122160" y="163970"/>
                          </a:cubicBezTo>
                          <a:cubicBezTo>
                            <a:pt x="122064" y="164542"/>
                            <a:pt x="121588" y="166066"/>
                            <a:pt x="120826" y="166828"/>
                          </a:cubicBezTo>
                          <a:cubicBezTo>
                            <a:pt x="119969" y="167590"/>
                            <a:pt x="119874" y="167780"/>
                            <a:pt x="119112" y="167971"/>
                          </a:cubicBezTo>
                          <a:cubicBezTo>
                            <a:pt x="118350" y="168161"/>
                            <a:pt x="118254" y="168447"/>
                            <a:pt x="118350" y="168733"/>
                          </a:cubicBezTo>
                          <a:cubicBezTo>
                            <a:pt x="118445" y="169114"/>
                            <a:pt x="118730" y="169018"/>
                            <a:pt x="119112" y="169399"/>
                          </a:cubicBezTo>
                          <a:cubicBezTo>
                            <a:pt x="119493" y="169780"/>
                            <a:pt x="119683" y="170352"/>
                            <a:pt x="119302" y="170923"/>
                          </a:cubicBezTo>
                          <a:cubicBezTo>
                            <a:pt x="118921" y="171495"/>
                            <a:pt x="117969" y="171590"/>
                            <a:pt x="117588" y="172066"/>
                          </a:cubicBezTo>
                          <a:cubicBezTo>
                            <a:pt x="117207" y="172543"/>
                            <a:pt x="117016" y="172828"/>
                            <a:pt x="116921" y="173590"/>
                          </a:cubicBezTo>
                          <a:cubicBezTo>
                            <a:pt x="116826" y="174257"/>
                            <a:pt x="116159" y="175972"/>
                            <a:pt x="115206" y="176448"/>
                          </a:cubicBezTo>
                          <a:cubicBezTo>
                            <a:pt x="114254" y="176924"/>
                            <a:pt x="113492" y="176829"/>
                            <a:pt x="113682" y="177305"/>
                          </a:cubicBezTo>
                          <a:cubicBezTo>
                            <a:pt x="113873" y="177782"/>
                            <a:pt x="114254" y="177686"/>
                            <a:pt x="114635" y="177686"/>
                          </a:cubicBezTo>
                          <a:cubicBezTo>
                            <a:pt x="115111" y="177686"/>
                            <a:pt x="115778" y="177210"/>
                            <a:pt x="115873" y="177591"/>
                          </a:cubicBezTo>
                          <a:cubicBezTo>
                            <a:pt x="115968" y="177972"/>
                            <a:pt x="116063" y="178162"/>
                            <a:pt x="115683" y="178448"/>
                          </a:cubicBezTo>
                          <a:cubicBezTo>
                            <a:pt x="115302" y="178734"/>
                            <a:pt x="113968" y="179591"/>
                            <a:pt x="113396" y="180067"/>
                          </a:cubicBezTo>
                          <a:cubicBezTo>
                            <a:pt x="112920" y="180544"/>
                            <a:pt x="112920" y="180734"/>
                            <a:pt x="112920" y="181211"/>
                          </a:cubicBezTo>
                          <a:cubicBezTo>
                            <a:pt x="112920" y="181687"/>
                            <a:pt x="113111" y="182258"/>
                            <a:pt x="112730" y="182449"/>
                          </a:cubicBezTo>
                          <a:cubicBezTo>
                            <a:pt x="112349" y="182734"/>
                            <a:pt x="111682" y="183020"/>
                            <a:pt x="111206" y="182925"/>
                          </a:cubicBezTo>
                          <a:cubicBezTo>
                            <a:pt x="110730" y="182830"/>
                            <a:pt x="109968" y="182449"/>
                            <a:pt x="109587" y="182830"/>
                          </a:cubicBezTo>
                          <a:cubicBezTo>
                            <a:pt x="109301" y="183211"/>
                            <a:pt x="108634" y="183592"/>
                            <a:pt x="108348" y="184163"/>
                          </a:cubicBezTo>
                          <a:cubicBezTo>
                            <a:pt x="107967" y="184735"/>
                            <a:pt x="107777" y="185306"/>
                            <a:pt x="107110" y="185878"/>
                          </a:cubicBezTo>
                          <a:cubicBezTo>
                            <a:pt x="106443" y="186449"/>
                            <a:pt x="105872" y="186354"/>
                            <a:pt x="105300" y="186544"/>
                          </a:cubicBezTo>
                          <a:cubicBezTo>
                            <a:pt x="104729" y="186735"/>
                            <a:pt x="104443" y="187307"/>
                            <a:pt x="104253" y="187687"/>
                          </a:cubicBezTo>
                          <a:cubicBezTo>
                            <a:pt x="104157" y="188068"/>
                            <a:pt x="104062" y="188830"/>
                            <a:pt x="103491" y="189211"/>
                          </a:cubicBezTo>
                          <a:cubicBezTo>
                            <a:pt x="102919" y="189592"/>
                            <a:pt x="102633" y="189878"/>
                            <a:pt x="102919" y="190355"/>
                          </a:cubicBezTo>
                          <a:cubicBezTo>
                            <a:pt x="103205" y="190831"/>
                            <a:pt x="104157" y="191212"/>
                            <a:pt x="103871" y="191878"/>
                          </a:cubicBezTo>
                          <a:cubicBezTo>
                            <a:pt x="103586" y="192545"/>
                            <a:pt x="102729" y="192736"/>
                            <a:pt x="103300" y="193212"/>
                          </a:cubicBezTo>
                          <a:cubicBezTo>
                            <a:pt x="103586" y="193498"/>
                            <a:pt x="104062" y="193974"/>
                            <a:pt x="104443" y="194260"/>
                          </a:cubicBezTo>
                          <a:lnTo>
                            <a:pt x="104443" y="194260"/>
                          </a:lnTo>
                          <a:cubicBezTo>
                            <a:pt x="104538" y="194355"/>
                            <a:pt x="104538" y="194355"/>
                            <a:pt x="104634" y="194355"/>
                          </a:cubicBezTo>
                          <a:cubicBezTo>
                            <a:pt x="104729" y="194355"/>
                            <a:pt x="104729" y="194450"/>
                            <a:pt x="104824" y="194450"/>
                          </a:cubicBezTo>
                          <a:cubicBezTo>
                            <a:pt x="105015" y="194545"/>
                            <a:pt x="105110" y="194641"/>
                            <a:pt x="105205" y="194641"/>
                          </a:cubicBezTo>
                          <a:cubicBezTo>
                            <a:pt x="105586" y="194641"/>
                            <a:pt x="105967" y="194736"/>
                            <a:pt x="106253" y="194926"/>
                          </a:cubicBezTo>
                          <a:cubicBezTo>
                            <a:pt x="106348" y="195022"/>
                            <a:pt x="106443" y="195117"/>
                            <a:pt x="106538" y="195212"/>
                          </a:cubicBezTo>
                          <a:cubicBezTo>
                            <a:pt x="106538" y="195212"/>
                            <a:pt x="106538" y="195212"/>
                            <a:pt x="106538" y="195212"/>
                          </a:cubicBezTo>
                          <a:cubicBezTo>
                            <a:pt x="106729" y="195593"/>
                            <a:pt x="106729" y="195688"/>
                            <a:pt x="106634" y="196355"/>
                          </a:cubicBezTo>
                          <a:cubicBezTo>
                            <a:pt x="106634" y="196927"/>
                            <a:pt x="106634" y="197022"/>
                            <a:pt x="106729" y="197212"/>
                          </a:cubicBezTo>
                          <a:cubicBezTo>
                            <a:pt x="106729" y="197308"/>
                            <a:pt x="106824" y="197308"/>
                            <a:pt x="106824" y="197403"/>
                          </a:cubicBezTo>
                          <a:cubicBezTo>
                            <a:pt x="107015" y="197879"/>
                            <a:pt x="106443" y="197593"/>
                            <a:pt x="105586" y="197784"/>
                          </a:cubicBezTo>
                          <a:cubicBezTo>
                            <a:pt x="105205" y="197879"/>
                            <a:pt x="104919" y="197403"/>
                            <a:pt x="104538" y="197212"/>
                          </a:cubicBezTo>
                          <a:cubicBezTo>
                            <a:pt x="104157" y="197022"/>
                            <a:pt x="103871" y="197117"/>
                            <a:pt x="103491" y="197117"/>
                          </a:cubicBezTo>
                          <a:cubicBezTo>
                            <a:pt x="103110" y="197117"/>
                            <a:pt x="103395" y="197498"/>
                            <a:pt x="103491" y="197498"/>
                          </a:cubicBezTo>
                          <a:cubicBezTo>
                            <a:pt x="103681" y="197498"/>
                            <a:pt x="103776" y="197498"/>
                            <a:pt x="103776" y="197974"/>
                          </a:cubicBezTo>
                          <a:cubicBezTo>
                            <a:pt x="103776" y="198451"/>
                            <a:pt x="103586" y="198641"/>
                            <a:pt x="102919" y="199117"/>
                          </a:cubicBezTo>
                          <a:cubicBezTo>
                            <a:pt x="102252" y="199594"/>
                            <a:pt x="101871" y="199689"/>
                            <a:pt x="101300" y="199975"/>
                          </a:cubicBezTo>
                          <a:cubicBezTo>
                            <a:pt x="100728" y="200261"/>
                            <a:pt x="99109" y="200641"/>
                            <a:pt x="98538" y="200641"/>
                          </a:cubicBezTo>
                          <a:cubicBezTo>
                            <a:pt x="98061" y="200641"/>
                            <a:pt x="98157" y="201022"/>
                            <a:pt x="98252" y="201213"/>
                          </a:cubicBezTo>
                          <a:cubicBezTo>
                            <a:pt x="98347" y="201403"/>
                            <a:pt x="98157" y="201594"/>
                            <a:pt x="97871" y="201689"/>
                          </a:cubicBezTo>
                          <a:cubicBezTo>
                            <a:pt x="97585" y="201784"/>
                            <a:pt x="97490" y="201975"/>
                            <a:pt x="97395" y="202451"/>
                          </a:cubicBezTo>
                          <a:cubicBezTo>
                            <a:pt x="97395" y="202928"/>
                            <a:pt x="96918" y="203499"/>
                            <a:pt x="96537" y="203594"/>
                          </a:cubicBezTo>
                          <a:cubicBezTo>
                            <a:pt x="96156" y="203785"/>
                            <a:pt x="96061" y="203594"/>
                            <a:pt x="96252" y="204451"/>
                          </a:cubicBezTo>
                          <a:cubicBezTo>
                            <a:pt x="96442" y="205309"/>
                            <a:pt x="97109" y="205118"/>
                            <a:pt x="97109" y="205118"/>
                          </a:cubicBezTo>
                          <a:cubicBezTo>
                            <a:pt x="97109" y="205118"/>
                            <a:pt x="97490" y="205118"/>
                            <a:pt x="97680" y="205023"/>
                          </a:cubicBezTo>
                          <a:cubicBezTo>
                            <a:pt x="98633" y="204642"/>
                            <a:pt x="100157" y="203785"/>
                            <a:pt x="101395" y="203499"/>
                          </a:cubicBezTo>
                          <a:cubicBezTo>
                            <a:pt x="102062" y="203309"/>
                            <a:pt x="102443" y="203594"/>
                            <a:pt x="103110" y="203880"/>
                          </a:cubicBezTo>
                          <a:cubicBezTo>
                            <a:pt x="103491" y="204070"/>
                            <a:pt x="104443" y="204261"/>
                            <a:pt x="104538" y="205023"/>
                          </a:cubicBezTo>
                          <a:cubicBezTo>
                            <a:pt x="104443" y="205118"/>
                            <a:pt x="101395" y="204832"/>
                            <a:pt x="100824" y="205309"/>
                          </a:cubicBezTo>
                          <a:cubicBezTo>
                            <a:pt x="100062" y="206071"/>
                            <a:pt x="99871" y="207404"/>
                            <a:pt x="99300" y="207595"/>
                          </a:cubicBezTo>
                          <a:cubicBezTo>
                            <a:pt x="98823" y="207880"/>
                            <a:pt x="97966" y="208547"/>
                            <a:pt x="97966" y="209214"/>
                          </a:cubicBezTo>
                          <a:cubicBezTo>
                            <a:pt x="97966" y="209881"/>
                            <a:pt x="98061" y="210928"/>
                            <a:pt x="98538" y="211214"/>
                          </a:cubicBezTo>
                          <a:cubicBezTo>
                            <a:pt x="99014" y="211500"/>
                            <a:pt x="99490" y="211214"/>
                            <a:pt x="99776" y="210643"/>
                          </a:cubicBezTo>
                          <a:cubicBezTo>
                            <a:pt x="100062" y="210071"/>
                            <a:pt x="100633" y="208261"/>
                            <a:pt x="100919" y="207880"/>
                          </a:cubicBezTo>
                          <a:cubicBezTo>
                            <a:pt x="101300" y="207499"/>
                            <a:pt x="102157" y="207404"/>
                            <a:pt x="102348" y="207499"/>
                          </a:cubicBezTo>
                          <a:cubicBezTo>
                            <a:pt x="102633" y="207690"/>
                            <a:pt x="102633" y="208261"/>
                            <a:pt x="102062" y="208928"/>
                          </a:cubicBezTo>
                          <a:cubicBezTo>
                            <a:pt x="101490" y="209595"/>
                            <a:pt x="101109" y="210166"/>
                            <a:pt x="101395" y="210357"/>
                          </a:cubicBezTo>
                          <a:cubicBezTo>
                            <a:pt x="101681" y="210547"/>
                            <a:pt x="102919" y="211024"/>
                            <a:pt x="103491" y="210928"/>
                          </a:cubicBezTo>
                          <a:cubicBezTo>
                            <a:pt x="105300" y="210833"/>
                            <a:pt x="106634" y="207309"/>
                            <a:pt x="107205" y="208928"/>
                          </a:cubicBezTo>
                          <a:cubicBezTo>
                            <a:pt x="107491" y="209881"/>
                            <a:pt x="108063" y="209881"/>
                            <a:pt x="108729" y="209881"/>
                          </a:cubicBezTo>
                          <a:cubicBezTo>
                            <a:pt x="109015" y="209881"/>
                            <a:pt x="109968" y="209786"/>
                            <a:pt x="110920" y="209690"/>
                          </a:cubicBezTo>
                          <a:cubicBezTo>
                            <a:pt x="111111" y="209690"/>
                            <a:pt x="111206" y="209690"/>
                            <a:pt x="111396" y="209595"/>
                          </a:cubicBezTo>
                          <a:lnTo>
                            <a:pt x="111396" y="209595"/>
                          </a:lnTo>
                          <a:cubicBezTo>
                            <a:pt x="112349" y="209500"/>
                            <a:pt x="113206" y="209309"/>
                            <a:pt x="113492" y="209119"/>
                          </a:cubicBezTo>
                          <a:cubicBezTo>
                            <a:pt x="114254" y="208833"/>
                            <a:pt x="115016" y="208642"/>
                            <a:pt x="114921" y="208166"/>
                          </a:cubicBezTo>
                          <a:cubicBezTo>
                            <a:pt x="114730" y="207690"/>
                            <a:pt x="114063" y="207118"/>
                            <a:pt x="114349" y="206928"/>
                          </a:cubicBezTo>
                          <a:cubicBezTo>
                            <a:pt x="114540" y="206737"/>
                            <a:pt x="115587" y="207118"/>
                            <a:pt x="116349" y="207309"/>
                          </a:cubicBezTo>
                          <a:cubicBezTo>
                            <a:pt x="117016" y="207499"/>
                            <a:pt x="118445" y="207309"/>
                            <a:pt x="118921" y="207214"/>
                          </a:cubicBezTo>
                          <a:cubicBezTo>
                            <a:pt x="119493" y="207023"/>
                            <a:pt x="120540" y="206261"/>
                            <a:pt x="121398" y="205785"/>
                          </a:cubicBezTo>
                          <a:cubicBezTo>
                            <a:pt x="122255" y="205309"/>
                            <a:pt x="123017" y="205023"/>
                            <a:pt x="123017" y="205404"/>
                          </a:cubicBezTo>
                          <a:cubicBezTo>
                            <a:pt x="123017" y="205785"/>
                            <a:pt x="123207" y="206166"/>
                            <a:pt x="122445" y="206547"/>
                          </a:cubicBezTo>
                          <a:cubicBezTo>
                            <a:pt x="121683" y="206928"/>
                            <a:pt x="121207" y="207118"/>
                            <a:pt x="121017" y="207595"/>
                          </a:cubicBezTo>
                          <a:cubicBezTo>
                            <a:pt x="120826" y="208166"/>
                            <a:pt x="120255" y="208166"/>
                            <a:pt x="119588" y="208166"/>
                          </a:cubicBezTo>
                          <a:cubicBezTo>
                            <a:pt x="118921" y="208166"/>
                            <a:pt x="117588" y="208166"/>
                            <a:pt x="117207" y="208547"/>
                          </a:cubicBezTo>
                          <a:cubicBezTo>
                            <a:pt x="116826" y="208928"/>
                            <a:pt x="116349" y="209405"/>
                            <a:pt x="116254" y="209976"/>
                          </a:cubicBezTo>
                          <a:cubicBezTo>
                            <a:pt x="116254" y="210547"/>
                            <a:pt x="116635" y="211119"/>
                            <a:pt x="116445" y="211500"/>
                          </a:cubicBezTo>
                          <a:cubicBezTo>
                            <a:pt x="116254" y="211881"/>
                            <a:pt x="115492" y="212738"/>
                            <a:pt x="115016" y="213214"/>
                          </a:cubicBezTo>
                          <a:cubicBezTo>
                            <a:pt x="114540" y="213595"/>
                            <a:pt x="113873" y="213786"/>
                            <a:pt x="113206" y="213881"/>
                          </a:cubicBezTo>
                          <a:cubicBezTo>
                            <a:pt x="112539" y="213976"/>
                            <a:pt x="111777" y="214072"/>
                            <a:pt x="111777" y="214453"/>
                          </a:cubicBezTo>
                          <a:cubicBezTo>
                            <a:pt x="111777" y="214834"/>
                            <a:pt x="111873" y="215119"/>
                            <a:pt x="112444" y="215215"/>
                          </a:cubicBezTo>
                          <a:cubicBezTo>
                            <a:pt x="113016" y="215310"/>
                            <a:pt x="113968" y="215405"/>
                            <a:pt x="113873" y="215786"/>
                          </a:cubicBezTo>
                          <a:cubicBezTo>
                            <a:pt x="113778" y="216262"/>
                            <a:pt x="113778" y="216548"/>
                            <a:pt x="113492" y="216548"/>
                          </a:cubicBezTo>
                          <a:cubicBezTo>
                            <a:pt x="113206" y="216548"/>
                            <a:pt x="112254" y="216262"/>
                            <a:pt x="112254" y="216548"/>
                          </a:cubicBezTo>
                          <a:cubicBezTo>
                            <a:pt x="112254" y="216929"/>
                            <a:pt x="112254" y="217977"/>
                            <a:pt x="112539" y="218263"/>
                          </a:cubicBezTo>
                          <a:cubicBezTo>
                            <a:pt x="112825" y="218548"/>
                            <a:pt x="113111" y="218644"/>
                            <a:pt x="113682" y="218644"/>
                          </a:cubicBezTo>
                          <a:cubicBezTo>
                            <a:pt x="114254" y="218644"/>
                            <a:pt x="114635" y="218739"/>
                            <a:pt x="115206" y="219311"/>
                          </a:cubicBezTo>
                          <a:cubicBezTo>
                            <a:pt x="115778" y="219882"/>
                            <a:pt x="116921" y="220453"/>
                            <a:pt x="116921" y="221025"/>
                          </a:cubicBezTo>
                          <a:cubicBezTo>
                            <a:pt x="116921" y="221596"/>
                            <a:pt x="115968" y="222644"/>
                            <a:pt x="115016" y="223120"/>
                          </a:cubicBezTo>
                          <a:cubicBezTo>
                            <a:pt x="114063" y="223692"/>
                            <a:pt x="111968" y="224549"/>
                            <a:pt x="111682" y="225026"/>
                          </a:cubicBezTo>
                          <a:cubicBezTo>
                            <a:pt x="111396" y="225597"/>
                            <a:pt x="109872" y="227216"/>
                            <a:pt x="108825" y="227311"/>
                          </a:cubicBezTo>
                          <a:cubicBezTo>
                            <a:pt x="107777" y="227407"/>
                            <a:pt x="107301" y="227407"/>
                            <a:pt x="106729" y="226740"/>
                          </a:cubicBezTo>
                          <a:cubicBezTo>
                            <a:pt x="106158" y="226073"/>
                            <a:pt x="106253" y="225692"/>
                            <a:pt x="105872" y="225692"/>
                          </a:cubicBezTo>
                          <a:cubicBezTo>
                            <a:pt x="105491" y="225692"/>
                            <a:pt x="104919" y="226359"/>
                            <a:pt x="104634" y="226835"/>
                          </a:cubicBezTo>
                          <a:cubicBezTo>
                            <a:pt x="104348" y="227407"/>
                            <a:pt x="103681" y="228359"/>
                            <a:pt x="103967" y="228550"/>
                          </a:cubicBezTo>
                          <a:cubicBezTo>
                            <a:pt x="104253" y="228836"/>
                            <a:pt x="105300" y="228740"/>
                            <a:pt x="105205" y="229216"/>
                          </a:cubicBezTo>
                          <a:cubicBezTo>
                            <a:pt x="105110" y="229693"/>
                            <a:pt x="104919" y="230169"/>
                            <a:pt x="103967" y="230455"/>
                          </a:cubicBezTo>
                          <a:cubicBezTo>
                            <a:pt x="103014" y="230740"/>
                            <a:pt x="102062" y="231788"/>
                            <a:pt x="101300" y="232074"/>
                          </a:cubicBezTo>
                          <a:cubicBezTo>
                            <a:pt x="100538" y="232360"/>
                            <a:pt x="99871" y="232265"/>
                            <a:pt x="99204" y="232074"/>
                          </a:cubicBezTo>
                          <a:cubicBezTo>
                            <a:pt x="98538" y="231883"/>
                            <a:pt x="97871" y="232074"/>
                            <a:pt x="97490" y="232360"/>
                          </a:cubicBezTo>
                          <a:cubicBezTo>
                            <a:pt x="97109" y="232645"/>
                            <a:pt x="96728" y="233122"/>
                            <a:pt x="96537" y="233598"/>
                          </a:cubicBezTo>
                          <a:cubicBezTo>
                            <a:pt x="96347" y="234074"/>
                            <a:pt x="96537" y="235027"/>
                            <a:pt x="96823" y="235027"/>
                          </a:cubicBezTo>
                          <a:cubicBezTo>
                            <a:pt x="97204" y="235027"/>
                            <a:pt x="98442" y="234741"/>
                            <a:pt x="98442" y="235027"/>
                          </a:cubicBezTo>
                          <a:cubicBezTo>
                            <a:pt x="98442" y="235312"/>
                            <a:pt x="98728" y="235789"/>
                            <a:pt x="98252" y="236074"/>
                          </a:cubicBezTo>
                          <a:cubicBezTo>
                            <a:pt x="97776" y="236265"/>
                            <a:pt x="97680" y="236646"/>
                            <a:pt x="97680" y="237217"/>
                          </a:cubicBezTo>
                          <a:cubicBezTo>
                            <a:pt x="97776" y="237789"/>
                            <a:pt x="98157" y="238456"/>
                            <a:pt x="98633" y="238646"/>
                          </a:cubicBezTo>
                          <a:cubicBezTo>
                            <a:pt x="99109" y="238837"/>
                            <a:pt x="99585" y="239694"/>
                            <a:pt x="99490" y="239980"/>
                          </a:cubicBezTo>
                          <a:cubicBezTo>
                            <a:pt x="99395" y="240265"/>
                            <a:pt x="98728" y="240265"/>
                            <a:pt x="98442" y="240456"/>
                          </a:cubicBezTo>
                          <a:cubicBezTo>
                            <a:pt x="98157" y="240646"/>
                            <a:pt x="98919" y="241313"/>
                            <a:pt x="99204" y="241980"/>
                          </a:cubicBezTo>
                          <a:cubicBezTo>
                            <a:pt x="99490" y="242647"/>
                            <a:pt x="99871" y="243028"/>
                            <a:pt x="100728" y="243028"/>
                          </a:cubicBezTo>
                          <a:cubicBezTo>
                            <a:pt x="101586" y="243028"/>
                            <a:pt x="102348" y="242552"/>
                            <a:pt x="102348" y="241885"/>
                          </a:cubicBezTo>
                          <a:cubicBezTo>
                            <a:pt x="102348" y="241218"/>
                            <a:pt x="103681" y="239885"/>
                            <a:pt x="103395" y="239408"/>
                          </a:cubicBezTo>
                          <a:cubicBezTo>
                            <a:pt x="103205" y="239123"/>
                            <a:pt x="102538" y="239885"/>
                            <a:pt x="102348" y="239694"/>
                          </a:cubicBezTo>
                          <a:cubicBezTo>
                            <a:pt x="102157" y="239503"/>
                            <a:pt x="102443" y="238646"/>
                            <a:pt x="102729" y="238551"/>
                          </a:cubicBezTo>
                          <a:cubicBezTo>
                            <a:pt x="103110" y="238361"/>
                            <a:pt x="103300" y="238646"/>
                            <a:pt x="103871" y="238837"/>
                          </a:cubicBezTo>
                          <a:cubicBezTo>
                            <a:pt x="104443" y="239027"/>
                            <a:pt x="105586" y="238837"/>
                            <a:pt x="105777" y="238456"/>
                          </a:cubicBezTo>
                          <a:cubicBezTo>
                            <a:pt x="105967" y="238075"/>
                            <a:pt x="106158" y="236932"/>
                            <a:pt x="107110" y="236932"/>
                          </a:cubicBezTo>
                          <a:cubicBezTo>
                            <a:pt x="108063" y="236932"/>
                            <a:pt x="109968" y="236932"/>
                            <a:pt x="110730" y="236646"/>
                          </a:cubicBezTo>
                          <a:cubicBezTo>
                            <a:pt x="111492" y="236456"/>
                            <a:pt x="112063" y="236265"/>
                            <a:pt x="112539" y="235694"/>
                          </a:cubicBezTo>
                          <a:cubicBezTo>
                            <a:pt x="113016" y="235122"/>
                            <a:pt x="113873" y="233693"/>
                            <a:pt x="114254" y="233312"/>
                          </a:cubicBezTo>
                          <a:cubicBezTo>
                            <a:pt x="114635" y="232836"/>
                            <a:pt x="114825" y="232741"/>
                            <a:pt x="115778" y="233217"/>
                          </a:cubicBezTo>
                          <a:cubicBezTo>
                            <a:pt x="116635" y="233693"/>
                            <a:pt x="117778" y="233312"/>
                            <a:pt x="118159" y="233217"/>
                          </a:cubicBezTo>
                          <a:cubicBezTo>
                            <a:pt x="118540" y="233122"/>
                            <a:pt x="119493" y="232550"/>
                            <a:pt x="119588" y="232265"/>
                          </a:cubicBezTo>
                          <a:cubicBezTo>
                            <a:pt x="119683" y="231979"/>
                            <a:pt x="119778" y="230645"/>
                            <a:pt x="119397" y="230550"/>
                          </a:cubicBezTo>
                          <a:cubicBezTo>
                            <a:pt x="119016" y="230455"/>
                            <a:pt x="116921" y="229502"/>
                            <a:pt x="116540" y="229883"/>
                          </a:cubicBezTo>
                          <a:cubicBezTo>
                            <a:pt x="116159" y="230169"/>
                            <a:pt x="115397" y="230740"/>
                            <a:pt x="115111" y="230455"/>
                          </a:cubicBezTo>
                          <a:cubicBezTo>
                            <a:pt x="114730" y="230169"/>
                            <a:pt x="114254" y="229788"/>
                            <a:pt x="114540" y="229502"/>
                          </a:cubicBezTo>
                          <a:cubicBezTo>
                            <a:pt x="114825" y="229216"/>
                            <a:pt x="115111" y="229121"/>
                            <a:pt x="115683" y="228931"/>
                          </a:cubicBezTo>
                          <a:cubicBezTo>
                            <a:pt x="116254" y="228740"/>
                            <a:pt x="117016" y="227883"/>
                            <a:pt x="117016" y="227502"/>
                          </a:cubicBezTo>
                          <a:cubicBezTo>
                            <a:pt x="117016" y="227121"/>
                            <a:pt x="116635" y="227026"/>
                            <a:pt x="116349" y="226930"/>
                          </a:cubicBezTo>
                          <a:cubicBezTo>
                            <a:pt x="116063" y="226835"/>
                            <a:pt x="115873" y="226645"/>
                            <a:pt x="115968" y="226073"/>
                          </a:cubicBezTo>
                          <a:cubicBezTo>
                            <a:pt x="116063" y="225502"/>
                            <a:pt x="116635" y="225216"/>
                            <a:pt x="117207" y="225311"/>
                          </a:cubicBezTo>
                          <a:cubicBezTo>
                            <a:pt x="117778" y="225407"/>
                            <a:pt x="118254" y="225978"/>
                            <a:pt x="118635" y="226168"/>
                          </a:cubicBezTo>
                          <a:cubicBezTo>
                            <a:pt x="119112" y="226359"/>
                            <a:pt x="119493" y="225978"/>
                            <a:pt x="119493" y="225978"/>
                          </a:cubicBezTo>
                          <a:cubicBezTo>
                            <a:pt x="119493" y="225978"/>
                            <a:pt x="119778" y="225502"/>
                            <a:pt x="118826" y="224930"/>
                          </a:cubicBezTo>
                          <a:cubicBezTo>
                            <a:pt x="117873" y="224359"/>
                            <a:pt x="117492" y="224168"/>
                            <a:pt x="117683" y="223787"/>
                          </a:cubicBezTo>
                          <a:cubicBezTo>
                            <a:pt x="117969" y="223406"/>
                            <a:pt x="118445" y="223882"/>
                            <a:pt x="119016" y="223978"/>
                          </a:cubicBezTo>
                          <a:cubicBezTo>
                            <a:pt x="119588" y="224073"/>
                            <a:pt x="120826" y="224549"/>
                            <a:pt x="121207" y="225026"/>
                          </a:cubicBezTo>
                          <a:cubicBezTo>
                            <a:pt x="121588" y="225502"/>
                            <a:pt x="122541" y="227216"/>
                            <a:pt x="123017" y="227502"/>
                          </a:cubicBezTo>
                          <a:cubicBezTo>
                            <a:pt x="123493" y="227788"/>
                            <a:pt x="124255" y="227692"/>
                            <a:pt x="124731" y="227502"/>
                          </a:cubicBezTo>
                          <a:cubicBezTo>
                            <a:pt x="125208" y="227311"/>
                            <a:pt x="125588" y="226835"/>
                            <a:pt x="125208" y="226264"/>
                          </a:cubicBezTo>
                          <a:cubicBezTo>
                            <a:pt x="124827" y="225692"/>
                            <a:pt x="124065" y="225121"/>
                            <a:pt x="123112" y="224740"/>
                          </a:cubicBezTo>
                          <a:cubicBezTo>
                            <a:pt x="122160" y="224263"/>
                            <a:pt x="122160" y="224168"/>
                            <a:pt x="122255" y="223787"/>
                          </a:cubicBezTo>
                          <a:cubicBezTo>
                            <a:pt x="122350" y="223406"/>
                            <a:pt x="122541" y="223120"/>
                            <a:pt x="123017" y="223120"/>
                          </a:cubicBezTo>
                          <a:cubicBezTo>
                            <a:pt x="123493" y="223120"/>
                            <a:pt x="124160" y="223120"/>
                            <a:pt x="124160" y="222454"/>
                          </a:cubicBezTo>
                          <a:cubicBezTo>
                            <a:pt x="124255" y="221787"/>
                            <a:pt x="124731" y="221406"/>
                            <a:pt x="124922" y="221596"/>
                          </a:cubicBezTo>
                          <a:cubicBezTo>
                            <a:pt x="125112" y="221787"/>
                            <a:pt x="125303" y="221978"/>
                            <a:pt x="125970" y="222644"/>
                          </a:cubicBezTo>
                          <a:cubicBezTo>
                            <a:pt x="126636" y="223311"/>
                            <a:pt x="127113" y="223501"/>
                            <a:pt x="127303" y="223216"/>
                          </a:cubicBezTo>
                          <a:cubicBezTo>
                            <a:pt x="127494" y="223025"/>
                            <a:pt x="127779" y="222739"/>
                            <a:pt x="127589" y="222168"/>
                          </a:cubicBezTo>
                          <a:cubicBezTo>
                            <a:pt x="127494" y="221596"/>
                            <a:pt x="127684" y="221215"/>
                            <a:pt x="127970" y="221025"/>
                          </a:cubicBezTo>
                          <a:cubicBezTo>
                            <a:pt x="128255" y="220930"/>
                            <a:pt x="128827" y="220644"/>
                            <a:pt x="129208" y="220930"/>
                          </a:cubicBezTo>
                          <a:cubicBezTo>
                            <a:pt x="129684" y="221215"/>
                            <a:pt x="130351" y="221025"/>
                            <a:pt x="130351" y="221025"/>
                          </a:cubicBezTo>
                          <a:cubicBezTo>
                            <a:pt x="130351" y="221025"/>
                            <a:pt x="130637" y="220549"/>
                            <a:pt x="129780" y="219787"/>
                          </a:cubicBezTo>
                          <a:cubicBezTo>
                            <a:pt x="128922" y="219025"/>
                            <a:pt x="128637" y="218644"/>
                            <a:pt x="128637" y="218263"/>
                          </a:cubicBezTo>
                          <a:cubicBezTo>
                            <a:pt x="128541" y="217882"/>
                            <a:pt x="128827" y="217691"/>
                            <a:pt x="129303" y="217977"/>
                          </a:cubicBezTo>
                          <a:cubicBezTo>
                            <a:pt x="129780" y="218263"/>
                            <a:pt x="130542" y="218358"/>
                            <a:pt x="131018" y="217786"/>
                          </a:cubicBezTo>
                          <a:cubicBezTo>
                            <a:pt x="131494" y="217215"/>
                            <a:pt x="131970" y="216739"/>
                            <a:pt x="132446" y="216643"/>
                          </a:cubicBezTo>
                          <a:cubicBezTo>
                            <a:pt x="133018" y="216453"/>
                            <a:pt x="133209" y="216262"/>
                            <a:pt x="133209" y="216072"/>
                          </a:cubicBezTo>
                          <a:cubicBezTo>
                            <a:pt x="133209" y="215882"/>
                            <a:pt x="132923" y="215691"/>
                            <a:pt x="132351" y="215882"/>
                          </a:cubicBezTo>
                          <a:cubicBezTo>
                            <a:pt x="131780" y="216072"/>
                            <a:pt x="131208" y="215596"/>
                            <a:pt x="131113" y="215024"/>
                          </a:cubicBezTo>
                          <a:cubicBezTo>
                            <a:pt x="130923" y="214453"/>
                            <a:pt x="131018" y="213691"/>
                            <a:pt x="131304" y="213024"/>
                          </a:cubicBezTo>
                          <a:cubicBezTo>
                            <a:pt x="131589" y="212453"/>
                            <a:pt x="132351" y="211309"/>
                            <a:pt x="133018" y="211024"/>
                          </a:cubicBezTo>
                          <a:cubicBezTo>
                            <a:pt x="133685" y="210643"/>
                            <a:pt x="134828" y="209786"/>
                            <a:pt x="134923" y="209309"/>
                          </a:cubicBezTo>
                          <a:cubicBezTo>
                            <a:pt x="135018" y="208833"/>
                            <a:pt x="135018" y="208547"/>
                            <a:pt x="134828" y="208071"/>
                          </a:cubicBezTo>
                          <a:cubicBezTo>
                            <a:pt x="134637" y="207595"/>
                            <a:pt x="134066" y="207309"/>
                            <a:pt x="134256" y="207023"/>
                          </a:cubicBezTo>
                          <a:cubicBezTo>
                            <a:pt x="134447" y="206833"/>
                            <a:pt x="134542" y="206928"/>
                            <a:pt x="135113" y="207023"/>
                          </a:cubicBezTo>
                          <a:cubicBezTo>
                            <a:pt x="135685" y="207214"/>
                            <a:pt x="135971" y="207023"/>
                            <a:pt x="136257" y="206357"/>
                          </a:cubicBezTo>
                          <a:cubicBezTo>
                            <a:pt x="136542" y="205690"/>
                            <a:pt x="136257" y="205213"/>
                            <a:pt x="136638" y="204642"/>
                          </a:cubicBezTo>
                          <a:cubicBezTo>
                            <a:pt x="137019" y="204070"/>
                            <a:pt x="138257" y="203023"/>
                            <a:pt x="138828" y="202642"/>
                          </a:cubicBezTo>
                          <a:cubicBezTo>
                            <a:pt x="139400" y="202165"/>
                            <a:pt x="139971" y="201975"/>
                            <a:pt x="140638" y="201784"/>
                          </a:cubicBezTo>
                          <a:cubicBezTo>
                            <a:pt x="141210" y="201594"/>
                            <a:pt x="143115" y="200356"/>
                            <a:pt x="143877" y="199403"/>
                          </a:cubicBezTo>
                          <a:cubicBezTo>
                            <a:pt x="144543" y="198451"/>
                            <a:pt x="144734" y="197498"/>
                            <a:pt x="145210" y="197498"/>
                          </a:cubicBezTo>
                          <a:cubicBezTo>
                            <a:pt x="145686" y="197498"/>
                            <a:pt x="145972" y="197784"/>
                            <a:pt x="146639" y="197403"/>
                          </a:cubicBezTo>
                          <a:cubicBezTo>
                            <a:pt x="147210" y="197022"/>
                            <a:pt x="147496" y="196641"/>
                            <a:pt x="147496" y="196165"/>
                          </a:cubicBezTo>
                          <a:cubicBezTo>
                            <a:pt x="147496" y="195688"/>
                            <a:pt x="147496" y="194545"/>
                            <a:pt x="147591" y="194260"/>
                          </a:cubicBezTo>
                          <a:cubicBezTo>
                            <a:pt x="147782" y="193974"/>
                            <a:pt x="148163" y="194069"/>
                            <a:pt x="148544" y="194355"/>
                          </a:cubicBezTo>
                          <a:cubicBezTo>
                            <a:pt x="148925" y="194641"/>
                            <a:pt x="149496" y="194355"/>
                            <a:pt x="149782" y="193879"/>
                          </a:cubicBezTo>
                          <a:cubicBezTo>
                            <a:pt x="150068" y="193403"/>
                            <a:pt x="151020" y="192450"/>
                            <a:pt x="151687" y="191783"/>
                          </a:cubicBezTo>
                          <a:cubicBezTo>
                            <a:pt x="152354" y="191116"/>
                            <a:pt x="153402" y="189878"/>
                            <a:pt x="154449" y="189307"/>
                          </a:cubicBezTo>
                          <a:cubicBezTo>
                            <a:pt x="155402" y="188735"/>
                            <a:pt x="157783" y="187783"/>
                            <a:pt x="158164" y="187592"/>
                          </a:cubicBezTo>
                          <a:cubicBezTo>
                            <a:pt x="158640" y="187402"/>
                            <a:pt x="158831" y="187211"/>
                            <a:pt x="158640" y="186735"/>
                          </a:cubicBezTo>
                          <a:cubicBezTo>
                            <a:pt x="158450" y="186163"/>
                            <a:pt x="158164" y="185973"/>
                            <a:pt x="158640" y="185592"/>
                          </a:cubicBezTo>
                          <a:cubicBezTo>
                            <a:pt x="159117" y="185211"/>
                            <a:pt x="159402" y="185020"/>
                            <a:pt x="160164" y="185020"/>
                          </a:cubicBezTo>
                          <a:cubicBezTo>
                            <a:pt x="160926" y="185020"/>
                            <a:pt x="161498" y="185020"/>
                            <a:pt x="162069" y="184544"/>
                          </a:cubicBezTo>
                          <a:cubicBezTo>
                            <a:pt x="162641" y="184163"/>
                            <a:pt x="162831" y="184259"/>
                            <a:pt x="163498" y="184449"/>
                          </a:cubicBezTo>
                          <a:cubicBezTo>
                            <a:pt x="164165" y="184639"/>
                            <a:pt x="164355" y="184830"/>
                            <a:pt x="165117" y="184449"/>
                          </a:cubicBezTo>
                          <a:cubicBezTo>
                            <a:pt x="165879" y="184068"/>
                            <a:pt x="166355" y="183687"/>
                            <a:pt x="166546" y="183306"/>
                          </a:cubicBezTo>
                          <a:cubicBezTo>
                            <a:pt x="166737" y="182925"/>
                            <a:pt x="167022" y="182734"/>
                            <a:pt x="167403" y="182734"/>
                          </a:cubicBezTo>
                          <a:cubicBezTo>
                            <a:pt x="167784" y="182734"/>
                            <a:pt x="168642" y="182734"/>
                            <a:pt x="168927" y="182449"/>
                          </a:cubicBezTo>
                          <a:cubicBezTo>
                            <a:pt x="169118" y="182258"/>
                            <a:pt x="169023" y="181782"/>
                            <a:pt x="168546" y="181401"/>
                          </a:cubicBezTo>
                          <a:cubicBezTo>
                            <a:pt x="168070" y="181020"/>
                            <a:pt x="167118" y="181115"/>
                            <a:pt x="166355" y="180925"/>
                          </a:cubicBezTo>
                          <a:cubicBezTo>
                            <a:pt x="165594" y="180734"/>
                            <a:pt x="164260" y="179686"/>
                            <a:pt x="164260" y="179496"/>
                          </a:cubicBezTo>
                          <a:cubicBezTo>
                            <a:pt x="164260" y="179305"/>
                            <a:pt x="164355" y="179020"/>
                            <a:pt x="164927" y="179210"/>
                          </a:cubicBezTo>
                          <a:cubicBezTo>
                            <a:pt x="165498" y="179401"/>
                            <a:pt x="166927" y="180067"/>
                            <a:pt x="167499" y="179972"/>
                          </a:cubicBezTo>
                          <a:cubicBezTo>
                            <a:pt x="168070" y="179877"/>
                            <a:pt x="168261" y="179496"/>
                            <a:pt x="168261" y="179210"/>
                          </a:cubicBezTo>
                          <a:cubicBezTo>
                            <a:pt x="168261" y="178924"/>
                            <a:pt x="168070" y="178639"/>
                            <a:pt x="167594" y="178162"/>
                          </a:cubicBezTo>
                          <a:cubicBezTo>
                            <a:pt x="167118" y="177686"/>
                            <a:pt x="166832" y="177401"/>
                            <a:pt x="167118" y="177210"/>
                          </a:cubicBezTo>
                          <a:cubicBezTo>
                            <a:pt x="167499" y="177019"/>
                            <a:pt x="167880" y="177019"/>
                            <a:pt x="168261" y="177401"/>
                          </a:cubicBezTo>
                          <a:cubicBezTo>
                            <a:pt x="168546" y="177877"/>
                            <a:pt x="168832" y="178258"/>
                            <a:pt x="169308" y="178162"/>
                          </a:cubicBezTo>
                          <a:cubicBezTo>
                            <a:pt x="169785" y="178067"/>
                            <a:pt x="171118" y="177877"/>
                            <a:pt x="171499" y="177591"/>
                          </a:cubicBezTo>
                          <a:cubicBezTo>
                            <a:pt x="171880" y="177305"/>
                            <a:pt x="172261" y="177019"/>
                            <a:pt x="172356" y="176448"/>
                          </a:cubicBezTo>
                          <a:cubicBezTo>
                            <a:pt x="172356" y="175876"/>
                            <a:pt x="172833" y="176067"/>
                            <a:pt x="172833" y="176067"/>
                          </a:cubicBezTo>
                          <a:cubicBezTo>
                            <a:pt x="172833" y="176067"/>
                            <a:pt x="173309" y="176067"/>
                            <a:pt x="173309" y="176829"/>
                          </a:cubicBezTo>
                          <a:cubicBezTo>
                            <a:pt x="173309" y="177591"/>
                            <a:pt x="173309" y="179305"/>
                            <a:pt x="173499" y="179496"/>
                          </a:cubicBezTo>
                          <a:cubicBezTo>
                            <a:pt x="173595" y="179686"/>
                            <a:pt x="174357" y="179591"/>
                            <a:pt x="174738" y="178924"/>
                          </a:cubicBezTo>
                          <a:cubicBezTo>
                            <a:pt x="175119" y="178258"/>
                            <a:pt x="175119" y="176638"/>
                            <a:pt x="175309" y="176353"/>
                          </a:cubicBezTo>
                          <a:cubicBezTo>
                            <a:pt x="175595" y="176162"/>
                            <a:pt x="176833" y="175686"/>
                            <a:pt x="177405" y="175686"/>
                          </a:cubicBezTo>
                          <a:cubicBezTo>
                            <a:pt x="177976" y="175686"/>
                            <a:pt x="178167" y="175972"/>
                            <a:pt x="178357" y="176448"/>
                          </a:cubicBezTo>
                          <a:cubicBezTo>
                            <a:pt x="178548" y="176924"/>
                            <a:pt x="178548" y="177115"/>
                            <a:pt x="178833" y="177019"/>
                          </a:cubicBezTo>
                          <a:cubicBezTo>
                            <a:pt x="179119" y="176924"/>
                            <a:pt x="179310" y="176543"/>
                            <a:pt x="179595" y="176067"/>
                          </a:cubicBezTo>
                          <a:cubicBezTo>
                            <a:pt x="179881" y="175591"/>
                            <a:pt x="180834" y="174829"/>
                            <a:pt x="180738" y="174257"/>
                          </a:cubicBezTo>
                          <a:cubicBezTo>
                            <a:pt x="180643" y="173686"/>
                            <a:pt x="180453" y="173019"/>
                            <a:pt x="180167" y="172828"/>
                          </a:cubicBezTo>
                          <a:cubicBezTo>
                            <a:pt x="179881" y="172638"/>
                            <a:pt x="179786" y="172257"/>
                            <a:pt x="180167" y="171971"/>
                          </a:cubicBezTo>
                          <a:cubicBezTo>
                            <a:pt x="180548" y="171686"/>
                            <a:pt x="181405" y="171400"/>
                            <a:pt x="181881" y="171686"/>
                          </a:cubicBezTo>
                          <a:cubicBezTo>
                            <a:pt x="182358" y="171971"/>
                            <a:pt x="183024" y="172924"/>
                            <a:pt x="183977" y="172733"/>
                          </a:cubicBezTo>
                          <a:cubicBezTo>
                            <a:pt x="184929" y="172543"/>
                            <a:pt x="185787" y="172162"/>
                            <a:pt x="186168" y="171876"/>
                          </a:cubicBezTo>
                          <a:cubicBezTo>
                            <a:pt x="186453" y="171495"/>
                            <a:pt x="187215" y="170828"/>
                            <a:pt x="187596" y="170733"/>
                          </a:cubicBezTo>
                          <a:cubicBezTo>
                            <a:pt x="187977" y="170638"/>
                            <a:pt x="188168" y="170542"/>
                            <a:pt x="188739" y="170638"/>
                          </a:cubicBezTo>
                          <a:cubicBezTo>
                            <a:pt x="189311" y="170733"/>
                            <a:pt x="189501" y="170923"/>
                            <a:pt x="190359" y="170733"/>
                          </a:cubicBezTo>
                          <a:cubicBezTo>
                            <a:pt x="191121" y="170638"/>
                            <a:pt x="192645" y="170161"/>
                            <a:pt x="192930" y="170447"/>
                          </a:cubicBezTo>
                          <a:cubicBezTo>
                            <a:pt x="193216" y="170733"/>
                            <a:pt x="193407" y="170923"/>
                            <a:pt x="193883" y="171114"/>
                          </a:cubicBezTo>
                          <a:lnTo>
                            <a:pt x="193883" y="171114"/>
                          </a:lnTo>
                          <a:cubicBezTo>
                            <a:pt x="193978" y="171209"/>
                            <a:pt x="194264" y="171209"/>
                            <a:pt x="194454" y="171305"/>
                          </a:cubicBezTo>
                          <a:cubicBezTo>
                            <a:pt x="194645" y="171400"/>
                            <a:pt x="194930" y="171495"/>
                            <a:pt x="195216" y="171305"/>
                          </a:cubicBezTo>
                          <a:cubicBezTo>
                            <a:pt x="195502" y="171114"/>
                            <a:pt x="195978" y="171019"/>
                            <a:pt x="196074" y="170828"/>
                          </a:cubicBezTo>
                          <a:cubicBezTo>
                            <a:pt x="196169" y="170638"/>
                            <a:pt x="196455" y="170447"/>
                            <a:pt x="196740" y="170257"/>
                          </a:cubicBezTo>
                          <a:cubicBezTo>
                            <a:pt x="197026" y="169971"/>
                            <a:pt x="197026" y="169399"/>
                            <a:pt x="197407" y="169590"/>
                          </a:cubicBezTo>
                          <a:cubicBezTo>
                            <a:pt x="197788" y="169685"/>
                            <a:pt x="198264" y="169685"/>
                            <a:pt x="198645" y="169590"/>
                          </a:cubicBezTo>
                          <a:cubicBezTo>
                            <a:pt x="198836" y="169590"/>
                            <a:pt x="199121" y="169590"/>
                            <a:pt x="199407" y="169590"/>
                          </a:cubicBezTo>
                          <a:cubicBezTo>
                            <a:pt x="199598" y="169590"/>
                            <a:pt x="199788" y="169399"/>
                            <a:pt x="199788" y="169114"/>
                          </a:cubicBezTo>
                          <a:cubicBezTo>
                            <a:pt x="199788" y="168828"/>
                            <a:pt x="200074" y="168733"/>
                            <a:pt x="200265" y="168733"/>
                          </a:cubicBezTo>
                          <a:cubicBezTo>
                            <a:pt x="200455" y="168733"/>
                            <a:pt x="200931" y="168257"/>
                            <a:pt x="201122" y="167971"/>
                          </a:cubicBezTo>
                          <a:cubicBezTo>
                            <a:pt x="201312" y="167685"/>
                            <a:pt x="201312" y="167399"/>
                            <a:pt x="201312" y="167018"/>
                          </a:cubicBezTo>
                          <a:cubicBezTo>
                            <a:pt x="201312" y="166732"/>
                            <a:pt x="201217" y="165685"/>
                            <a:pt x="201408" y="165018"/>
                          </a:cubicBezTo>
                          <a:cubicBezTo>
                            <a:pt x="201598" y="164351"/>
                            <a:pt x="202360" y="164065"/>
                            <a:pt x="202646" y="163875"/>
                          </a:cubicBezTo>
                          <a:cubicBezTo>
                            <a:pt x="202932" y="163684"/>
                            <a:pt x="203217" y="163589"/>
                            <a:pt x="203408" y="163399"/>
                          </a:cubicBezTo>
                          <a:cubicBezTo>
                            <a:pt x="203598" y="163113"/>
                            <a:pt x="203217" y="162922"/>
                            <a:pt x="203122" y="162827"/>
                          </a:cubicBezTo>
                          <a:cubicBezTo>
                            <a:pt x="203027" y="162637"/>
                            <a:pt x="203027" y="162351"/>
                            <a:pt x="203122" y="162065"/>
                          </a:cubicBezTo>
                          <a:cubicBezTo>
                            <a:pt x="203217" y="161875"/>
                            <a:pt x="203598" y="161780"/>
                            <a:pt x="203884" y="161684"/>
                          </a:cubicBezTo>
                          <a:cubicBezTo>
                            <a:pt x="204170" y="161589"/>
                            <a:pt x="204360" y="161017"/>
                            <a:pt x="204551" y="160732"/>
                          </a:cubicBezTo>
                          <a:cubicBezTo>
                            <a:pt x="204741" y="160446"/>
                            <a:pt x="204932" y="159970"/>
                            <a:pt x="204932" y="159493"/>
                          </a:cubicBezTo>
                          <a:cubicBezTo>
                            <a:pt x="204932" y="159017"/>
                            <a:pt x="204932" y="158732"/>
                            <a:pt x="204837" y="158255"/>
                          </a:cubicBezTo>
                          <a:cubicBezTo>
                            <a:pt x="204741" y="157779"/>
                            <a:pt x="204170" y="157779"/>
                            <a:pt x="203884" y="157684"/>
                          </a:cubicBezTo>
                          <a:cubicBezTo>
                            <a:pt x="203598" y="157588"/>
                            <a:pt x="203694" y="156541"/>
                            <a:pt x="203694" y="156350"/>
                          </a:cubicBezTo>
                          <a:cubicBezTo>
                            <a:pt x="203694" y="156064"/>
                            <a:pt x="203789" y="155874"/>
                            <a:pt x="203979" y="155588"/>
                          </a:cubicBezTo>
                          <a:cubicBezTo>
                            <a:pt x="204170" y="155398"/>
                            <a:pt x="204265" y="155112"/>
                            <a:pt x="204360" y="154826"/>
                          </a:cubicBezTo>
                          <a:cubicBezTo>
                            <a:pt x="204455" y="154540"/>
                            <a:pt x="204932" y="154159"/>
                            <a:pt x="205122" y="154159"/>
                          </a:cubicBezTo>
                          <a:lnTo>
                            <a:pt x="205122" y="154064"/>
                          </a:lnTo>
                          <a:cubicBezTo>
                            <a:pt x="205313" y="153778"/>
                            <a:pt x="205408" y="153493"/>
                            <a:pt x="205503" y="153302"/>
                          </a:cubicBezTo>
                          <a:cubicBezTo>
                            <a:pt x="205694" y="152826"/>
                            <a:pt x="206837" y="151492"/>
                            <a:pt x="207313" y="150921"/>
                          </a:cubicBezTo>
                          <a:cubicBezTo>
                            <a:pt x="207789" y="150349"/>
                            <a:pt x="208361" y="149207"/>
                            <a:pt x="208837" y="148635"/>
                          </a:cubicBezTo>
                          <a:cubicBezTo>
                            <a:pt x="209313" y="148063"/>
                            <a:pt x="209980" y="147873"/>
                            <a:pt x="210266" y="147016"/>
                          </a:cubicBezTo>
                          <a:cubicBezTo>
                            <a:pt x="210552" y="146254"/>
                            <a:pt x="210647" y="145587"/>
                            <a:pt x="210933" y="144920"/>
                          </a:cubicBezTo>
                          <a:cubicBezTo>
                            <a:pt x="211313" y="144253"/>
                            <a:pt x="211980" y="143682"/>
                            <a:pt x="212552" y="143491"/>
                          </a:cubicBezTo>
                          <a:cubicBezTo>
                            <a:pt x="213123" y="143301"/>
                            <a:pt x="213980" y="142634"/>
                            <a:pt x="214647" y="141967"/>
                          </a:cubicBezTo>
                          <a:cubicBezTo>
                            <a:pt x="215314" y="141301"/>
                            <a:pt x="214552" y="140348"/>
                            <a:pt x="214933" y="139491"/>
                          </a:cubicBezTo>
                          <a:cubicBezTo>
                            <a:pt x="215219" y="138538"/>
                            <a:pt x="216362" y="138157"/>
                            <a:pt x="216933" y="137586"/>
                          </a:cubicBezTo>
                          <a:cubicBezTo>
                            <a:pt x="217505" y="137014"/>
                            <a:pt x="218076" y="136062"/>
                            <a:pt x="218553" y="135300"/>
                          </a:cubicBezTo>
                          <a:cubicBezTo>
                            <a:pt x="219029" y="134538"/>
                            <a:pt x="219219" y="132919"/>
                            <a:pt x="219505" y="132919"/>
                          </a:cubicBezTo>
                          <a:cubicBezTo>
                            <a:pt x="219791" y="132823"/>
                            <a:pt x="219886" y="133205"/>
                            <a:pt x="219981" y="133681"/>
                          </a:cubicBezTo>
                          <a:cubicBezTo>
                            <a:pt x="220172" y="134157"/>
                            <a:pt x="221124" y="133871"/>
                            <a:pt x="221505" y="133681"/>
                          </a:cubicBezTo>
                          <a:cubicBezTo>
                            <a:pt x="221791" y="133586"/>
                            <a:pt x="222172" y="133205"/>
                            <a:pt x="222363" y="133014"/>
                          </a:cubicBezTo>
                          <a:lnTo>
                            <a:pt x="222458" y="133014"/>
                          </a:lnTo>
                          <a:cubicBezTo>
                            <a:pt x="222648" y="133014"/>
                            <a:pt x="222744" y="133014"/>
                            <a:pt x="223220" y="133109"/>
                          </a:cubicBezTo>
                          <a:cubicBezTo>
                            <a:pt x="223601" y="133205"/>
                            <a:pt x="223982" y="133395"/>
                            <a:pt x="224363" y="133300"/>
                          </a:cubicBezTo>
                          <a:cubicBezTo>
                            <a:pt x="224744" y="133205"/>
                            <a:pt x="224934" y="132919"/>
                            <a:pt x="225315" y="133014"/>
                          </a:cubicBezTo>
                          <a:cubicBezTo>
                            <a:pt x="225601" y="133109"/>
                            <a:pt x="225982" y="132919"/>
                            <a:pt x="225792" y="132728"/>
                          </a:cubicBezTo>
                          <a:cubicBezTo>
                            <a:pt x="225601" y="132538"/>
                            <a:pt x="225220" y="132347"/>
                            <a:pt x="225220" y="132061"/>
                          </a:cubicBezTo>
                          <a:cubicBezTo>
                            <a:pt x="225220" y="131776"/>
                            <a:pt x="224649" y="130823"/>
                            <a:pt x="224649" y="130537"/>
                          </a:cubicBezTo>
                          <a:cubicBezTo>
                            <a:pt x="224649" y="130252"/>
                            <a:pt x="224458" y="129775"/>
                            <a:pt x="224268" y="129775"/>
                          </a:cubicBezTo>
                          <a:cubicBezTo>
                            <a:pt x="223982" y="129775"/>
                            <a:pt x="223696" y="129966"/>
                            <a:pt x="223696" y="130347"/>
                          </a:cubicBezTo>
                          <a:cubicBezTo>
                            <a:pt x="223696" y="130728"/>
                            <a:pt x="223410" y="131014"/>
                            <a:pt x="223220" y="130728"/>
                          </a:cubicBezTo>
                          <a:cubicBezTo>
                            <a:pt x="223125" y="130442"/>
                            <a:pt x="222934" y="130157"/>
                            <a:pt x="223220" y="129775"/>
                          </a:cubicBezTo>
                          <a:cubicBezTo>
                            <a:pt x="223505" y="129490"/>
                            <a:pt x="223982" y="129299"/>
                            <a:pt x="224172" y="129013"/>
                          </a:cubicBezTo>
                          <a:cubicBezTo>
                            <a:pt x="224458" y="128823"/>
                            <a:pt x="224934" y="128442"/>
                            <a:pt x="225315" y="128061"/>
                          </a:cubicBezTo>
                          <a:cubicBezTo>
                            <a:pt x="225792" y="127775"/>
                            <a:pt x="226363" y="127299"/>
                            <a:pt x="226649" y="126823"/>
                          </a:cubicBezTo>
                          <a:cubicBezTo>
                            <a:pt x="227030" y="126346"/>
                            <a:pt x="227411" y="125489"/>
                            <a:pt x="227696" y="125394"/>
                          </a:cubicBezTo>
                          <a:cubicBezTo>
                            <a:pt x="228078" y="125299"/>
                            <a:pt x="228744" y="124727"/>
                            <a:pt x="229221" y="124537"/>
                          </a:cubicBezTo>
                          <a:cubicBezTo>
                            <a:pt x="229697" y="124346"/>
                            <a:pt x="229697" y="124156"/>
                            <a:pt x="230078" y="124061"/>
                          </a:cubicBezTo>
                          <a:cubicBezTo>
                            <a:pt x="230459" y="123965"/>
                            <a:pt x="230840" y="123489"/>
                            <a:pt x="230935" y="123203"/>
                          </a:cubicBezTo>
                          <a:cubicBezTo>
                            <a:pt x="231030" y="122917"/>
                            <a:pt x="231030" y="122536"/>
                            <a:pt x="231316" y="122536"/>
                          </a:cubicBezTo>
                          <a:cubicBezTo>
                            <a:pt x="231602" y="122536"/>
                            <a:pt x="231888" y="122441"/>
                            <a:pt x="231792" y="122346"/>
                          </a:cubicBezTo>
                          <a:cubicBezTo>
                            <a:pt x="231697" y="122251"/>
                            <a:pt x="231221" y="122251"/>
                            <a:pt x="231030" y="121965"/>
                          </a:cubicBezTo>
                          <a:cubicBezTo>
                            <a:pt x="230840" y="121774"/>
                            <a:pt x="231221" y="121489"/>
                            <a:pt x="231507" y="121584"/>
                          </a:cubicBezTo>
                          <a:cubicBezTo>
                            <a:pt x="231792" y="121679"/>
                            <a:pt x="232459" y="122155"/>
                            <a:pt x="232840" y="121965"/>
                          </a:cubicBezTo>
                          <a:cubicBezTo>
                            <a:pt x="233221" y="121774"/>
                            <a:pt x="234078" y="120917"/>
                            <a:pt x="234364" y="121203"/>
                          </a:cubicBezTo>
                          <a:cubicBezTo>
                            <a:pt x="234650" y="121489"/>
                            <a:pt x="235412" y="121965"/>
                            <a:pt x="235602" y="121870"/>
                          </a:cubicBezTo>
                          <a:cubicBezTo>
                            <a:pt x="235888" y="121774"/>
                            <a:pt x="236650" y="121584"/>
                            <a:pt x="236364" y="121203"/>
                          </a:cubicBezTo>
                          <a:cubicBezTo>
                            <a:pt x="236079" y="120822"/>
                            <a:pt x="235698" y="120346"/>
                            <a:pt x="235698" y="120060"/>
                          </a:cubicBezTo>
                          <a:cubicBezTo>
                            <a:pt x="235698" y="119774"/>
                            <a:pt x="235888" y="119679"/>
                            <a:pt x="236269" y="119488"/>
                          </a:cubicBezTo>
                          <a:cubicBezTo>
                            <a:pt x="236650" y="119393"/>
                            <a:pt x="237221" y="119393"/>
                            <a:pt x="237031" y="118822"/>
                          </a:cubicBezTo>
                          <a:cubicBezTo>
                            <a:pt x="236841" y="118250"/>
                            <a:pt x="236650" y="117679"/>
                            <a:pt x="237031" y="117298"/>
                          </a:cubicBezTo>
                          <a:cubicBezTo>
                            <a:pt x="237412" y="116821"/>
                            <a:pt x="238365" y="116821"/>
                            <a:pt x="238746" y="116631"/>
                          </a:cubicBezTo>
                          <a:cubicBezTo>
                            <a:pt x="239031" y="116440"/>
                            <a:pt x="239698" y="115774"/>
                            <a:pt x="239698" y="115297"/>
                          </a:cubicBezTo>
                          <a:cubicBezTo>
                            <a:pt x="239698" y="114726"/>
                            <a:pt x="239412" y="114059"/>
                            <a:pt x="239698" y="113773"/>
                          </a:cubicBezTo>
                          <a:cubicBezTo>
                            <a:pt x="239984" y="113488"/>
                            <a:pt x="240460" y="113678"/>
                            <a:pt x="240746" y="113964"/>
                          </a:cubicBezTo>
                          <a:cubicBezTo>
                            <a:pt x="241032" y="114250"/>
                            <a:pt x="241603" y="114059"/>
                            <a:pt x="241698" y="113869"/>
                          </a:cubicBezTo>
                          <a:cubicBezTo>
                            <a:pt x="241794" y="113678"/>
                            <a:pt x="242460" y="113392"/>
                            <a:pt x="242841" y="113297"/>
                          </a:cubicBezTo>
                          <a:cubicBezTo>
                            <a:pt x="243222" y="113202"/>
                            <a:pt x="243984" y="113202"/>
                            <a:pt x="244080" y="112726"/>
                          </a:cubicBezTo>
                          <a:cubicBezTo>
                            <a:pt x="244175" y="112249"/>
                            <a:pt x="244365" y="112440"/>
                            <a:pt x="243984" y="112345"/>
                          </a:cubicBezTo>
                          <a:close/>
                        </a:path>
                      </a:pathLst>
                    </a:custGeom>
                    <a:solidFill>
                      <a:srgbClr val="EEEEE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2062" name="任意多边形: 形状 2061"/>
                  <p:cNvSpPr/>
                  <p:nvPr/>
                </p:nvSpPr>
                <p:spPr>
                  <a:xfrm>
                    <a:off x="6335077" y="3330915"/>
                    <a:ext cx="575309" cy="1153930"/>
                  </a:xfrm>
                  <a:custGeom>
                    <a:avLst/>
                    <a:gdLst>
                      <a:gd name="connsiteX0" fmla="*/ 76009 w 575309"/>
                      <a:gd name="connsiteY0" fmla="*/ 1153549 h 1153930"/>
                      <a:gd name="connsiteX1" fmla="*/ 75629 w 575309"/>
                      <a:gd name="connsiteY1" fmla="*/ 1153454 h 1153930"/>
                      <a:gd name="connsiteX2" fmla="*/ 75533 w 575309"/>
                      <a:gd name="connsiteY2" fmla="*/ 1152692 h 1153930"/>
                      <a:gd name="connsiteX3" fmla="*/ 75629 w 575309"/>
                      <a:gd name="connsiteY3" fmla="*/ 1152025 h 1153930"/>
                      <a:gd name="connsiteX4" fmla="*/ 74486 w 575309"/>
                      <a:gd name="connsiteY4" fmla="*/ 1150406 h 1153930"/>
                      <a:gd name="connsiteX5" fmla="*/ 73152 w 575309"/>
                      <a:gd name="connsiteY5" fmla="*/ 1151549 h 1153930"/>
                      <a:gd name="connsiteX6" fmla="*/ 72962 w 575309"/>
                      <a:gd name="connsiteY6" fmla="*/ 1151835 h 1153930"/>
                      <a:gd name="connsiteX7" fmla="*/ 71914 w 575309"/>
                      <a:gd name="connsiteY7" fmla="*/ 1152597 h 1153930"/>
                      <a:gd name="connsiteX8" fmla="*/ 71342 w 575309"/>
                      <a:gd name="connsiteY8" fmla="*/ 1152120 h 1153930"/>
                      <a:gd name="connsiteX9" fmla="*/ 71819 w 575309"/>
                      <a:gd name="connsiteY9" fmla="*/ 1150501 h 1153930"/>
                      <a:gd name="connsiteX10" fmla="*/ 72295 w 575309"/>
                      <a:gd name="connsiteY10" fmla="*/ 1149834 h 1153930"/>
                      <a:gd name="connsiteX11" fmla="*/ 70580 w 575309"/>
                      <a:gd name="connsiteY11" fmla="*/ 1148120 h 1153930"/>
                      <a:gd name="connsiteX12" fmla="*/ 59246 w 575309"/>
                      <a:gd name="connsiteY12" fmla="*/ 1147929 h 1153930"/>
                      <a:gd name="connsiteX13" fmla="*/ 56769 w 575309"/>
                      <a:gd name="connsiteY13" fmla="*/ 1147644 h 1153930"/>
                      <a:gd name="connsiteX14" fmla="*/ 56293 w 575309"/>
                      <a:gd name="connsiteY14" fmla="*/ 1146405 h 1153930"/>
                      <a:gd name="connsiteX15" fmla="*/ 54864 w 575309"/>
                      <a:gd name="connsiteY15" fmla="*/ 1144691 h 1153930"/>
                      <a:gd name="connsiteX16" fmla="*/ 50578 w 575309"/>
                      <a:gd name="connsiteY16" fmla="*/ 1144977 h 1153930"/>
                      <a:gd name="connsiteX17" fmla="*/ 50482 w 575309"/>
                      <a:gd name="connsiteY17" fmla="*/ 1144977 h 1153930"/>
                      <a:gd name="connsiteX18" fmla="*/ 47911 w 575309"/>
                      <a:gd name="connsiteY18" fmla="*/ 1143357 h 1153930"/>
                      <a:gd name="connsiteX19" fmla="*/ 44291 w 575309"/>
                      <a:gd name="connsiteY19" fmla="*/ 1142024 h 1153930"/>
                      <a:gd name="connsiteX20" fmla="*/ 41815 w 575309"/>
                      <a:gd name="connsiteY20" fmla="*/ 1140119 h 1153930"/>
                      <a:gd name="connsiteX21" fmla="*/ 41815 w 575309"/>
                      <a:gd name="connsiteY21" fmla="*/ 1140024 h 1153930"/>
                      <a:gd name="connsiteX22" fmla="*/ 37909 w 575309"/>
                      <a:gd name="connsiteY22" fmla="*/ 1138976 h 1153930"/>
                      <a:gd name="connsiteX23" fmla="*/ 34766 w 575309"/>
                      <a:gd name="connsiteY23" fmla="*/ 1137928 h 1153930"/>
                      <a:gd name="connsiteX24" fmla="*/ 34671 w 575309"/>
                      <a:gd name="connsiteY24" fmla="*/ 1137737 h 1153930"/>
                      <a:gd name="connsiteX25" fmla="*/ 34671 w 575309"/>
                      <a:gd name="connsiteY25" fmla="*/ 1134690 h 1153930"/>
                      <a:gd name="connsiteX26" fmla="*/ 34766 w 575309"/>
                      <a:gd name="connsiteY26" fmla="*/ 1126974 h 1153930"/>
                      <a:gd name="connsiteX27" fmla="*/ 32099 w 575309"/>
                      <a:gd name="connsiteY27" fmla="*/ 1123069 h 1153930"/>
                      <a:gd name="connsiteX28" fmla="*/ 31909 w 575309"/>
                      <a:gd name="connsiteY28" fmla="*/ 1122974 h 1153930"/>
                      <a:gd name="connsiteX29" fmla="*/ 31528 w 575309"/>
                      <a:gd name="connsiteY29" fmla="*/ 1122593 h 1153930"/>
                      <a:gd name="connsiteX30" fmla="*/ 32480 w 575309"/>
                      <a:gd name="connsiteY30" fmla="*/ 1119545 h 1153930"/>
                      <a:gd name="connsiteX31" fmla="*/ 32766 w 575309"/>
                      <a:gd name="connsiteY31" fmla="*/ 1118878 h 1153930"/>
                      <a:gd name="connsiteX32" fmla="*/ 32575 w 575309"/>
                      <a:gd name="connsiteY32" fmla="*/ 1116020 h 1153930"/>
                      <a:gd name="connsiteX33" fmla="*/ 32480 w 575309"/>
                      <a:gd name="connsiteY33" fmla="*/ 1115258 h 1153930"/>
                      <a:gd name="connsiteX34" fmla="*/ 31623 w 575309"/>
                      <a:gd name="connsiteY34" fmla="*/ 1112782 h 1153930"/>
                      <a:gd name="connsiteX35" fmla="*/ 31051 w 575309"/>
                      <a:gd name="connsiteY35" fmla="*/ 1111068 h 1153930"/>
                      <a:gd name="connsiteX36" fmla="*/ 32004 w 575309"/>
                      <a:gd name="connsiteY36" fmla="*/ 1108591 h 1153930"/>
                      <a:gd name="connsiteX37" fmla="*/ 33338 w 575309"/>
                      <a:gd name="connsiteY37" fmla="*/ 1105924 h 1153930"/>
                      <a:gd name="connsiteX38" fmla="*/ 31718 w 575309"/>
                      <a:gd name="connsiteY38" fmla="*/ 1104210 h 1153930"/>
                      <a:gd name="connsiteX39" fmla="*/ 31147 w 575309"/>
                      <a:gd name="connsiteY39" fmla="*/ 1102114 h 1153930"/>
                      <a:gd name="connsiteX40" fmla="*/ 31337 w 575309"/>
                      <a:gd name="connsiteY40" fmla="*/ 1101543 h 1153930"/>
                      <a:gd name="connsiteX41" fmla="*/ 32004 w 575309"/>
                      <a:gd name="connsiteY41" fmla="*/ 1100304 h 1153930"/>
                      <a:gd name="connsiteX42" fmla="*/ 33052 w 575309"/>
                      <a:gd name="connsiteY42" fmla="*/ 1100304 h 1153930"/>
                      <a:gd name="connsiteX43" fmla="*/ 33242 w 575309"/>
                      <a:gd name="connsiteY43" fmla="*/ 1100304 h 1153930"/>
                      <a:gd name="connsiteX44" fmla="*/ 33242 w 575309"/>
                      <a:gd name="connsiteY44" fmla="*/ 1100304 h 1153930"/>
                      <a:gd name="connsiteX45" fmla="*/ 33052 w 575309"/>
                      <a:gd name="connsiteY45" fmla="*/ 1099923 h 1153930"/>
                      <a:gd name="connsiteX46" fmla="*/ 32575 w 575309"/>
                      <a:gd name="connsiteY46" fmla="*/ 1097256 h 1153930"/>
                      <a:gd name="connsiteX47" fmla="*/ 35052 w 575309"/>
                      <a:gd name="connsiteY47" fmla="*/ 1095923 h 1153930"/>
                      <a:gd name="connsiteX48" fmla="*/ 35147 w 575309"/>
                      <a:gd name="connsiteY48" fmla="*/ 1095923 h 1153930"/>
                      <a:gd name="connsiteX49" fmla="*/ 38100 w 575309"/>
                      <a:gd name="connsiteY49" fmla="*/ 1094399 h 1153930"/>
                      <a:gd name="connsiteX50" fmla="*/ 38195 w 575309"/>
                      <a:gd name="connsiteY50" fmla="*/ 1094303 h 1153930"/>
                      <a:gd name="connsiteX51" fmla="*/ 38862 w 575309"/>
                      <a:gd name="connsiteY51" fmla="*/ 1093637 h 1153930"/>
                      <a:gd name="connsiteX52" fmla="*/ 40862 w 575309"/>
                      <a:gd name="connsiteY52" fmla="*/ 1092018 h 1153930"/>
                      <a:gd name="connsiteX53" fmla="*/ 44387 w 575309"/>
                      <a:gd name="connsiteY53" fmla="*/ 1089351 h 1153930"/>
                      <a:gd name="connsiteX54" fmla="*/ 44767 w 575309"/>
                      <a:gd name="connsiteY54" fmla="*/ 1089160 h 1153930"/>
                      <a:gd name="connsiteX55" fmla="*/ 45148 w 575309"/>
                      <a:gd name="connsiteY55" fmla="*/ 1089541 h 1153930"/>
                      <a:gd name="connsiteX56" fmla="*/ 45244 w 575309"/>
                      <a:gd name="connsiteY56" fmla="*/ 1088684 h 1153930"/>
                      <a:gd name="connsiteX57" fmla="*/ 47625 w 575309"/>
                      <a:gd name="connsiteY57" fmla="*/ 1085922 h 1153930"/>
                      <a:gd name="connsiteX58" fmla="*/ 53912 w 575309"/>
                      <a:gd name="connsiteY58" fmla="*/ 1082683 h 1153930"/>
                      <a:gd name="connsiteX59" fmla="*/ 56579 w 575309"/>
                      <a:gd name="connsiteY59" fmla="*/ 1081159 h 1153930"/>
                      <a:gd name="connsiteX60" fmla="*/ 56959 w 575309"/>
                      <a:gd name="connsiteY60" fmla="*/ 1080016 h 1153930"/>
                      <a:gd name="connsiteX61" fmla="*/ 57817 w 575309"/>
                      <a:gd name="connsiteY61" fmla="*/ 1078492 h 1153930"/>
                      <a:gd name="connsiteX62" fmla="*/ 58483 w 575309"/>
                      <a:gd name="connsiteY62" fmla="*/ 1078302 h 1153930"/>
                      <a:gd name="connsiteX63" fmla="*/ 59436 w 575309"/>
                      <a:gd name="connsiteY63" fmla="*/ 1078111 h 1153930"/>
                      <a:gd name="connsiteX64" fmla="*/ 59722 w 575309"/>
                      <a:gd name="connsiteY64" fmla="*/ 1078492 h 1153930"/>
                      <a:gd name="connsiteX65" fmla="*/ 59912 w 575309"/>
                      <a:gd name="connsiteY65" fmla="*/ 1078682 h 1153930"/>
                      <a:gd name="connsiteX66" fmla="*/ 59912 w 575309"/>
                      <a:gd name="connsiteY66" fmla="*/ 1078682 h 1153930"/>
                      <a:gd name="connsiteX67" fmla="*/ 60103 w 575309"/>
                      <a:gd name="connsiteY67" fmla="*/ 1078397 h 1153930"/>
                      <a:gd name="connsiteX68" fmla="*/ 60198 w 575309"/>
                      <a:gd name="connsiteY68" fmla="*/ 1078016 h 1153930"/>
                      <a:gd name="connsiteX69" fmla="*/ 60579 w 575309"/>
                      <a:gd name="connsiteY69" fmla="*/ 1077063 h 1153930"/>
                      <a:gd name="connsiteX70" fmla="*/ 60674 w 575309"/>
                      <a:gd name="connsiteY70" fmla="*/ 1076968 h 1153930"/>
                      <a:gd name="connsiteX71" fmla="*/ 61055 w 575309"/>
                      <a:gd name="connsiteY71" fmla="*/ 1076301 h 1153930"/>
                      <a:gd name="connsiteX72" fmla="*/ 60293 w 575309"/>
                      <a:gd name="connsiteY72" fmla="*/ 1075444 h 1153930"/>
                      <a:gd name="connsiteX73" fmla="*/ 60198 w 575309"/>
                      <a:gd name="connsiteY73" fmla="*/ 1075635 h 1153930"/>
                      <a:gd name="connsiteX74" fmla="*/ 58864 w 575309"/>
                      <a:gd name="connsiteY74" fmla="*/ 1076968 h 1153930"/>
                      <a:gd name="connsiteX75" fmla="*/ 58483 w 575309"/>
                      <a:gd name="connsiteY75" fmla="*/ 1077158 h 1153930"/>
                      <a:gd name="connsiteX76" fmla="*/ 57912 w 575309"/>
                      <a:gd name="connsiteY76" fmla="*/ 1077635 h 1153930"/>
                      <a:gd name="connsiteX77" fmla="*/ 57721 w 575309"/>
                      <a:gd name="connsiteY77" fmla="*/ 1077920 h 1153930"/>
                      <a:gd name="connsiteX78" fmla="*/ 56864 w 575309"/>
                      <a:gd name="connsiteY78" fmla="*/ 1078778 h 1153930"/>
                      <a:gd name="connsiteX79" fmla="*/ 56007 w 575309"/>
                      <a:gd name="connsiteY79" fmla="*/ 1078587 h 1153930"/>
                      <a:gd name="connsiteX80" fmla="*/ 54673 w 575309"/>
                      <a:gd name="connsiteY80" fmla="*/ 1076587 h 1153930"/>
                      <a:gd name="connsiteX81" fmla="*/ 54673 w 575309"/>
                      <a:gd name="connsiteY81" fmla="*/ 1076492 h 1153930"/>
                      <a:gd name="connsiteX82" fmla="*/ 55245 w 575309"/>
                      <a:gd name="connsiteY82" fmla="*/ 1074587 h 1153930"/>
                      <a:gd name="connsiteX83" fmla="*/ 56007 w 575309"/>
                      <a:gd name="connsiteY83" fmla="*/ 1074015 h 1153930"/>
                      <a:gd name="connsiteX84" fmla="*/ 56579 w 575309"/>
                      <a:gd name="connsiteY84" fmla="*/ 1073444 h 1153930"/>
                      <a:gd name="connsiteX85" fmla="*/ 57912 w 575309"/>
                      <a:gd name="connsiteY85" fmla="*/ 1072015 h 1153930"/>
                      <a:gd name="connsiteX86" fmla="*/ 58864 w 575309"/>
                      <a:gd name="connsiteY86" fmla="*/ 1070967 h 1153930"/>
                      <a:gd name="connsiteX87" fmla="*/ 60865 w 575309"/>
                      <a:gd name="connsiteY87" fmla="*/ 1069062 h 1153930"/>
                      <a:gd name="connsiteX88" fmla="*/ 61913 w 575309"/>
                      <a:gd name="connsiteY88" fmla="*/ 1069539 h 1153930"/>
                      <a:gd name="connsiteX89" fmla="*/ 61913 w 575309"/>
                      <a:gd name="connsiteY89" fmla="*/ 1070301 h 1153930"/>
                      <a:gd name="connsiteX90" fmla="*/ 61817 w 575309"/>
                      <a:gd name="connsiteY90" fmla="*/ 1070396 h 1153930"/>
                      <a:gd name="connsiteX91" fmla="*/ 62579 w 575309"/>
                      <a:gd name="connsiteY91" fmla="*/ 1070205 h 1153930"/>
                      <a:gd name="connsiteX92" fmla="*/ 65246 w 575309"/>
                      <a:gd name="connsiteY92" fmla="*/ 1070682 h 1153930"/>
                      <a:gd name="connsiteX93" fmla="*/ 66199 w 575309"/>
                      <a:gd name="connsiteY93" fmla="*/ 1071348 h 1153930"/>
                      <a:gd name="connsiteX94" fmla="*/ 66484 w 575309"/>
                      <a:gd name="connsiteY94" fmla="*/ 1071253 h 1153930"/>
                      <a:gd name="connsiteX95" fmla="*/ 67723 w 575309"/>
                      <a:gd name="connsiteY95" fmla="*/ 1070967 h 1153930"/>
                      <a:gd name="connsiteX96" fmla="*/ 68389 w 575309"/>
                      <a:gd name="connsiteY96" fmla="*/ 1071729 h 1153930"/>
                      <a:gd name="connsiteX97" fmla="*/ 68675 w 575309"/>
                      <a:gd name="connsiteY97" fmla="*/ 1072587 h 1153930"/>
                      <a:gd name="connsiteX98" fmla="*/ 68771 w 575309"/>
                      <a:gd name="connsiteY98" fmla="*/ 1072872 h 1153930"/>
                      <a:gd name="connsiteX99" fmla="*/ 68961 w 575309"/>
                      <a:gd name="connsiteY99" fmla="*/ 1072587 h 1153930"/>
                      <a:gd name="connsiteX100" fmla="*/ 69913 w 575309"/>
                      <a:gd name="connsiteY100" fmla="*/ 1072015 h 1153930"/>
                      <a:gd name="connsiteX101" fmla="*/ 70485 w 575309"/>
                      <a:gd name="connsiteY101" fmla="*/ 1071824 h 1153930"/>
                      <a:gd name="connsiteX102" fmla="*/ 71819 w 575309"/>
                      <a:gd name="connsiteY102" fmla="*/ 1071539 h 1153930"/>
                      <a:gd name="connsiteX103" fmla="*/ 72009 w 575309"/>
                      <a:gd name="connsiteY103" fmla="*/ 1071539 h 1153930"/>
                      <a:gd name="connsiteX104" fmla="*/ 72009 w 575309"/>
                      <a:gd name="connsiteY104" fmla="*/ 1071539 h 1153930"/>
                      <a:gd name="connsiteX105" fmla="*/ 70485 w 575309"/>
                      <a:gd name="connsiteY105" fmla="*/ 1070967 h 1153930"/>
                      <a:gd name="connsiteX106" fmla="*/ 70866 w 575309"/>
                      <a:gd name="connsiteY106" fmla="*/ 1067538 h 1153930"/>
                      <a:gd name="connsiteX107" fmla="*/ 71819 w 575309"/>
                      <a:gd name="connsiteY107" fmla="*/ 1066681 h 1153930"/>
                      <a:gd name="connsiteX108" fmla="*/ 72390 w 575309"/>
                      <a:gd name="connsiteY108" fmla="*/ 1066205 h 1153930"/>
                      <a:gd name="connsiteX109" fmla="*/ 74676 w 575309"/>
                      <a:gd name="connsiteY109" fmla="*/ 1064586 h 1153930"/>
                      <a:gd name="connsiteX110" fmla="*/ 75247 w 575309"/>
                      <a:gd name="connsiteY110" fmla="*/ 1064490 h 1153930"/>
                      <a:gd name="connsiteX111" fmla="*/ 77438 w 575309"/>
                      <a:gd name="connsiteY111" fmla="*/ 1064014 h 1153930"/>
                      <a:gd name="connsiteX112" fmla="*/ 77533 w 575309"/>
                      <a:gd name="connsiteY112" fmla="*/ 1064014 h 1153930"/>
                      <a:gd name="connsiteX113" fmla="*/ 79915 w 575309"/>
                      <a:gd name="connsiteY113" fmla="*/ 1064395 h 1153930"/>
                      <a:gd name="connsiteX114" fmla="*/ 81820 w 575309"/>
                      <a:gd name="connsiteY114" fmla="*/ 1065824 h 1153930"/>
                      <a:gd name="connsiteX115" fmla="*/ 83439 w 575309"/>
                      <a:gd name="connsiteY115" fmla="*/ 1066014 h 1153930"/>
                      <a:gd name="connsiteX116" fmla="*/ 83629 w 575309"/>
                      <a:gd name="connsiteY116" fmla="*/ 1066395 h 1153930"/>
                      <a:gd name="connsiteX117" fmla="*/ 83725 w 575309"/>
                      <a:gd name="connsiteY117" fmla="*/ 1067062 h 1153930"/>
                      <a:gd name="connsiteX118" fmla="*/ 83820 w 575309"/>
                      <a:gd name="connsiteY118" fmla="*/ 1066967 h 1153930"/>
                      <a:gd name="connsiteX119" fmla="*/ 83915 w 575309"/>
                      <a:gd name="connsiteY119" fmla="*/ 1066491 h 1153930"/>
                      <a:gd name="connsiteX120" fmla="*/ 84011 w 575309"/>
                      <a:gd name="connsiteY120" fmla="*/ 1065062 h 1153930"/>
                      <a:gd name="connsiteX121" fmla="*/ 84772 w 575309"/>
                      <a:gd name="connsiteY121" fmla="*/ 1065062 h 1153930"/>
                      <a:gd name="connsiteX122" fmla="*/ 85439 w 575309"/>
                      <a:gd name="connsiteY122" fmla="*/ 1067157 h 1153930"/>
                      <a:gd name="connsiteX123" fmla="*/ 85915 w 575309"/>
                      <a:gd name="connsiteY123" fmla="*/ 1067062 h 1153930"/>
                      <a:gd name="connsiteX124" fmla="*/ 86773 w 575309"/>
                      <a:gd name="connsiteY124" fmla="*/ 1065824 h 1153930"/>
                      <a:gd name="connsiteX125" fmla="*/ 88773 w 575309"/>
                      <a:gd name="connsiteY125" fmla="*/ 1064681 h 1153930"/>
                      <a:gd name="connsiteX126" fmla="*/ 89059 w 575309"/>
                      <a:gd name="connsiteY126" fmla="*/ 1064681 h 1153930"/>
                      <a:gd name="connsiteX127" fmla="*/ 90583 w 575309"/>
                      <a:gd name="connsiteY127" fmla="*/ 1065538 h 1153930"/>
                      <a:gd name="connsiteX128" fmla="*/ 91916 w 575309"/>
                      <a:gd name="connsiteY128" fmla="*/ 1066872 h 1153930"/>
                      <a:gd name="connsiteX129" fmla="*/ 92392 w 575309"/>
                      <a:gd name="connsiteY129" fmla="*/ 1067348 h 1153930"/>
                      <a:gd name="connsiteX130" fmla="*/ 91821 w 575309"/>
                      <a:gd name="connsiteY130" fmla="*/ 1068015 h 1153930"/>
                      <a:gd name="connsiteX131" fmla="*/ 91726 w 575309"/>
                      <a:gd name="connsiteY131" fmla="*/ 1068015 h 1153930"/>
                      <a:gd name="connsiteX132" fmla="*/ 91345 w 575309"/>
                      <a:gd name="connsiteY132" fmla="*/ 1068205 h 1153930"/>
                      <a:gd name="connsiteX133" fmla="*/ 91535 w 575309"/>
                      <a:gd name="connsiteY133" fmla="*/ 1068300 h 1153930"/>
                      <a:gd name="connsiteX134" fmla="*/ 92392 w 575309"/>
                      <a:gd name="connsiteY134" fmla="*/ 1068681 h 1153930"/>
                      <a:gd name="connsiteX135" fmla="*/ 92392 w 575309"/>
                      <a:gd name="connsiteY135" fmla="*/ 1068586 h 1153930"/>
                      <a:gd name="connsiteX136" fmla="*/ 92869 w 575309"/>
                      <a:gd name="connsiteY136" fmla="*/ 1067253 h 1153930"/>
                      <a:gd name="connsiteX137" fmla="*/ 93440 w 575309"/>
                      <a:gd name="connsiteY137" fmla="*/ 1066300 h 1153930"/>
                      <a:gd name="connsiteX138" fmla="*/ 93440 w 575309"/>
                      <a:gd name="connsiteY138" fmla="*/ 1066205 h 1153930"/>
                      <a:gd name="connsiteX139" fmla="*/ 95250 w 575309"/>
                      <a:gd name="connsiteY139" fmla="*/ 1064776 h 1153930"/>
                      <a:gd name="connsiteX140" fmla="*/ 96107 w 575309"/>
                      <a:gd name="connsiteY140" fmla="*/ 1064586 h 1153930"/>
                      <a:gd name="connsiteX141" fmla="*/ 98012 w 575309"/>
                      <a:gd name="connsiteY141" fmla="*/ 1063538 h 1153930"/>
                      <a:gd name="connsiteX142" fmla="*/ 98393 w 575309"/>
                      <a:gd name="connsiteY142" fmla="*/ 1062395 h 1153930"/>
                      <a:gd name="connsiteX143" fmla="*/ 99346 w 575309"/>
                      <a:gd name="connsiteY143" fmla="*/ 1060871 h 1153930"/>
                      <a:gd name="connsiteX144" fmla="*/ 99441 w 575309"/>
                      <a:gd name="connsiteY144" fmla="*/ 1060871 h 1153930"/>
                      <a:gd name="connsiteX145" fmla="*/ 102394 w 575309"/>
                      <a:gd name="connsiteY145" fmla="*/ 1061442 h 1153930"/>
                      <a:gd name="connsiteX146" fmla="*/ 105537 w 575309"/>
                      <a:gd name="connsiteY146" fmla="*/ 1062204 h 1153930"/>
                      <a:gd name="connsiteX147" fmla="*/ 106299 w 575309"/>
                      <a:gd name="connsiteY147" fmla="*/ 1061442 h 1153930"/>
                      <a:gd name="connsiteX148" fmla="*/ 107537 w 575309"/>
                      <a:gd name="connsiteY148" fmla="*/ 1060871 h 1153930"/>
                      <a:gd name="connsiteX149" fmla="*/ 109156 w 575309"/>
                      <a:gd name="connsiteY149" fmla="*/ 1061823 h 1153930"/>
                      <a:gd name="connsiteX150" fmla="*/ 108966 w 575309"/>
                      <a:gd name="connsiteY150" fmla="*/ 1061347 h 1153930"/>
                      <a:gd name="connsiteX151" fmla="*/ 108775 w 575309"/>
                      <a:gd name="connsiteY151" fmla="*/ 1060204 h 1153930"/>
                      <a:gd name="connsiteX152" fmla="*/ 109442 w 575309"/>
                      <a:gd name="connsiteY152" fmla="*/ 1059728 h 1153930"/>
                      <a:gd name="connsiteX153" fmla="*/ 111538 w 575309"/>
                      <a:gd name="connsiteY153" fmla="*/ 1060395 h 1153930"/>
                      <a:gd name="connsiteX154" fmla="*/ 112014 w 575309"/>
                      <a:gd name="connsiteY154" fmla="*/ 1060776 h 1153930"/>
                      <a:gd name="connsiteX155" fmla="*/ 115729 w 575309"/>
                      <a:gd name="connsiteY155" fmla="*/ 1062204 h 1153930"/>
                      <a:gd name="connsiteX156" fmla="*/ 116967 w 575309"/>
                      <a:gd name="connsiteY156" fmla="*/ 1062966 h 1153930"/>
                      <a:gd name="connsiteX157" fmla="*/ 117062 w 575309"/>
                      <a:gd name="connsiteY157" fmla="*/ 1063252 h 1153930"/>
                      <a:gd name="connsiteX158" fmla="*/ 117157 w 575309"/>
                      <a:gd name="connsiteY158" fmla="*/ 1063728 h 1153930"/>
                      <a:gd name="connsiteX159" fmla="*/ 117443 w 575309"/>
                      <a:gd name="connsiteY159" fmla="*/ 1064490 h 1153930"/>
                      <a:gd name="connsiteX160" fmla="*/ 117824 w 575309"/>
                      <a:gd name="connsiteY160" fmla="*/ 1064109 h 1153930"/>
                      <a:gd name="connsiteX161" fmla="*/ 118681 w 575309"/>
                      <a:gd name="connsiteY161" fmla="*/ 1063633 h 1153930"/>
                      <a:gd name="connsiteX162" fmla="*/ 119158 w 575309"/>
                      <a:gd name="connsiteY162" fmla="*/ 1064300 h 1153930"/>
                      <a:gd name="connsiteX163" fmla="*/ 119253 w 575309"/>
                      <a:gd name="connsiteY163" fmla="*/ 1065348 h 1153930"/>
                      <a:gd name="connsiteX164" fmla="*/ 119539 w 575309"/>
                      <a:gd name="connsiteY164" fmla="*/ 1066776 h 1153930"/>
                      <a:gd name="connsiteX165" fmla="*/ 119634 w 575309"/>
                      <a:gd name="connsiteY165" fmla="*/ 1067062 h 1153930"/>
                      <a:gd name="connsiteX166" fmla="*/ 120587 w 575309"/>
                      <a:gd name="connsiteY166" fmla="*/ 1067729 h 1153930"/>
                      <a:gd name="connsiteX167" fmla="*/ 121158 w 575309"/>
                      <a:gd name="connsiteY167" fmla="*/ 1067633 h 1153930"/>
                      <a:gd name="connsiteX168" fmla="*/ 121063 w 575309"/>
                      <a:gd name="connsiteY168" fmla="*/ 1067443 h 1153930"/>
                      <a:gd name="connsiteX169" fmla="*/ 120872 w 575309"/>
                      <a:gd name="connsiteY169" fmla="*/ 1067062 h 1153930"/>
                      <a:gd name="connsiteX170" fmla="*/ 119920 w 575309"/>
                      <a:gd name="connsiteY170" fmla="*/ 1064681 h 1153930"/>
                      <a:gd name="connsiteX171" fmla="*/ 118586 w 575309"/>
                      <a:gd name="connsiteY171" fmla="*/ 1062585 h 1153930"/>
                      <a:gd name="connsiteX172" fmla="*/ 117634 w 575309"/>
                      <a:gd name="connsiteY172" fmla="*/ 1061347 h 1153930"/>
                      <a:gd name="connsiteX173" fmla="*/ 117634 w 575309"/>
                      <a:gd name="connsiteY173" fmla="*/ 1060966 h 1153930"/>
                      <a:gd name="connsiteX174" fmla="*/ 117729 w 575309"/>
                      <a:gd name="connsiteY174" fmla="*/ 1060204 h 1153930"/>
                      <a:gd name="connsiteX175" fmla="*/ 117824 w 575309"/>
                      <a:gd name="connsiteY175" fmla="*/ 1058870 h 1153930"/>
                      <a:gd name="connsiteX176" fmla="*/ 119348 w 575309"/>
                      <a:gd name="connsiteY176" fmla="*/ 1057537 h 1153930"/>
                      <a:gd name="connsiteX177" fmla="*/ 119824 w 575309"/>
                      <a:gd name="connsiteY177" fmla="*/ 1057632 h 1153930"/>
                      <a:gd name="connsiteX178" fmla="*/ 121348 w 575309"/>
                      <a:gd name="connsiteY178" fmla="*/ 1057347 h 1153930"/>
                      <a:gd name="connsiteX179" fmla="*/ 121729 w 575309"/>
                      <a:gd name="connsiteY179" fmla="*/ 1056203 h 1153930"/>
                      <a:gd name="connsiteX180" fmla="*/ 122301 w 575309"/>
                      <a:gd name="connsiteY180" fmla="*/ 1055061 h 1153930"/>
                      <a:gd name="connsiteX181" fmla="*/ 123254 w 575309"/>
                      <a:gd name="connsiteY181" fmla="*/ 1055156 h 1153930"/>
                      <a:gd name="connsiteX182" fmla="*/ 123920 w 575309"/>
                      <a:gd name="connsiteY182" fmla="*/ 1056775 h 1153930"/>
                      <a:gd name="connsiteX183" fmla="*/ 124206 w 575309"/>
                      <a:gd name="connsiteY183" fmla="*/ 1057632 h 1153930"/>
                      <a:gd name="connsiteX184" fmla="*/ 125921 w 575309"/>
                      <a:gd name="connsiteY184" fmla="*/ 1060109 h 1153930"/>
                      <a:gd name="connsiteX185" fmla="*/ 126301 w 575309"/>
                      <a:gd name="connsiteY185" fmla="*/ 1060395 h 1153930"/>
                      <a:gd name="connsiteX186" fmla="*/ 127159 w 575309"/>
                      <a:gd name="connsiteY186" fmla="*/ 1061157 h 1153930"/>
                      <a:gd name="connsiteX187" fmla="*/ 128683 w 575309"/>
                      <a:gd name="connsiteY187" fmla="*/ 1062014 h 1153930"/>
                      <a:gd name="connsiteX188" fmla="*/ 130302 w 575309"/>
                      <a:gd name="connsiteY188" fmla="*/ 1062681 h 1153930"/>
                      <a:gd name="connsiteX189" fmla="*/ 130683 w 575309"/>
                      <a:gd name="connsiteY189" fmla="*/ 1062966 h 1153930"/>
                      <a:gd name="connsiteX190" fmla="*/ 132874 w 575309"/>
                      <a:gd name="connsiteY190" fmla="*/ 1062299 h 1153930"/>
                      <a:gd name="connsiteX191" fmla="*/ 133159 w 575309"/>
                      <a:gd name="connsiteY191" fmla="*/ 1062014 h 1153930"/>
                      <a:gd name="connsiteX192" fmla="*/ 134017 w 575309"/>
                      <a:gd name="connsiteY192" fmla="*/ 1061633 h 1153930"/>
                      <a:gd name="connsiteX193" fmla="*/ 135064 w 575309"/>
                      <a:gd name="connsiteY193" fmla="*/ 1062490 h 1153930"/>
                      <a:gd name="connsiteX194" fmla="*/ 136207 w 575309"/>
                      <a:gd name="connsiteY194" fmla="*/ 1065062 h 1153930"/>
                      <a:gd name="connsiteX195" fmla="*/ 136493 w 575309"/>
                      <a:gd name="connsiteY195" fmla="*/ 1065919 h 1153930"/>
                      <a:gd name="connsiteX196" fmla="*/ 136970 w 575309"/>
                      <a:gd name="connsiteY196" fmla="*/ 1067157 h 1153930"/>
                      <a:gd name="connsiteX197" fmla="*/ 137827 w 575309"/>
                      <a:gd name="connsiteY197" fmla="*/ 1069634 h 1153930"/>
                      <a:gd name="connsiteX198" fmla="*/ 138017 w 575309"/>
                      <a:gd name="connsiteY198" fmla="*/ 1070301 h 1153930"/>
                      <a:gd name="connsiteX199" fmla="*/ 138684 w 575309"/>
                      <a:gd name="connsiteY199" fmla="*/ 1074301 h 1153930"/>
                      <a:gd name="connsiteX200" fmla="*/ 139255 w 575309"/>
                      <a:gd name="connsiteY200" fmla="*/ 1076778 h 1153930"/>
                      <a:gd name="connsiteX201" fmla="*/ 139732 w 575309"/>
                      <a:gd name="connsiteY201" fmla="*/ 1077349 h 1153930"/>
                      <a:gd name="connsiteX202" fmla="*/ 140398 w 575309"/>
                      <a:gd name="connsiteY202" fmla="*/ 1078397 h 1153930"/>
                      <a:gd name="connsiteX203" fmla="*/ 140303 w 575309"/>
                      <a:gd name="connsiteY203" fmla="*/ 1079540 h 1153930"/>
                      <a:gd name="connsiteX204" fmla="*/ 139255 w 575309"/>
                      <a:gd name="connsiteY204" fmla="*/ 1079921 h 1153930"/>
                      <a:gd name="connsiteX205" fmla="*/ 137541 w 575309"/>
                      <a:gd name="connsiteY205" fmla="*/ 1080587 h 1153930"/>
                      <a:gd name="connsiteX206" fmla="*/ 137255 w 575309"/>
                      <a:gd name="connsiteY206" fmla="*/ 1081064 h 1153930"/>
                      <a:gd name="connsiteX207" fmla="*/ 135446 w 575309"/>
                      <a:gd name="connsiteY207" fmla="*/ 1082778 h 1153930"/>
                      <a:gd name="connsiteX208" fmla="*/ 134207 w 575309"/>
                      <a:gd name="connsiteY208" fmla="*/ 1084398 h 1153930"/>
                      <a:gd name="connsiteX209" fmla="*/ 132779 w 575309"/>
                      <a:gd name="connsiteY209" fmla="*/ 1085636 h 1153930"/>
                      <a:gd name="connsiteX210" fmla="*/ 131350 w 575309"/>
                      <a:gd name="connsiteY210" fmla="*/ 1083159 h 1153930"/>
                      <a:gd name="connsiteX211" fmla="*/ 131350 w 575309"/>
                      <a:gd name="connsiteY211" fmla="*/ 1083064 h 1153930"/>
                      <a:gd name="connsiteX212" fmla="*/ 131350 w 575309"/>
                      <a:gd name="connsiteY212" fmla="*/ 1082112 h 1153930"/>
                      <a:gd name="connsiteX213" fmla="*/ 132016 w 575309"/>
                      <a:gd name="connsiteY213" fmla="*/ 1081921 h 1153930"/>
                      <a:gd name="connsiteX214" fmla="*/ 132969 w 575309"/>
                      <a:gd name="connsiteY214" fmla="*/ 1081349 h 1153930"/>
                      <a:gd name="connsiteX215" fmla="*/ 133159 w 575309"/>
                      <a:gd name="connsiteY215" fmla="*/ 1080778 h 1153930"/>
                      <a:gd name="connsiteX216" fmla="*/ 133350 w 575309"/>
                      <a:gd name="connsiteY216" fmla="*/ 1080111 h 1153930"/>
                      <a:gd name="connsiteX217" fmla="*/ 133445 w 575309"/>
                      <a:gd name="connsiteY217" fmla="*/ 1079921 h 1153930"/>
                      <a:gd name="connsiteX218" fmla="*/ 133255 w 575309"/>
                      <a:gd name="connsiteY218" fmla="*/ 1080111 h 1153930"/>
                      <a:gd name="connsiteX219" fmla="*/ 133159 w 575309"/>
                      <a:gd name="connsiteY219" fmla="*/ 1080207 h 1153930"/>
                      <a:gd name="connsiteX220" fmla="*/ 130969 w 575309"/>
                      <a:gd name="connsiteY220" fmla="*/ 1081159 h 1153930"/>
                      <a:gd name="connsiteX221" fmla="*/ 130683 w 575309"/>
                      <a:gd name="connsiteY221" fmla="*/ 1081159 h 1153930"/>
                      <a:gd name="connsiteX222" fmla="*/ 128969 w 575309"/>
                      <a:gd name="connsiteY222" fmla="*/ 1081349 h 1153930"/>
                      <a:gd name="connsiteX223" fmla="*/ 130778 w 575309"/>
                      <a:gd name="connsiteY223" fmla="*/ 1083445 h 1153930"/>
                      <a:gd name="connsiteX224" fmla="*/ 130969 w 575309"/>
                      <a:gd name="connsiteY224" fmla="*/ 1083826 h 1153930"/>
                      <a:gd name="connsiteX225" fmla="*/ 130683 w 575309"/>
                      <a:gd name="connsiteY225" fmla="*/ 1085445 h 1153930"/>
                      <a:gd name="connsiteX226" fmla="*/ 130397 w 575309"/>
                      <a:gd name="connsiteY226" fmla="*/ 1086303 h 1153930"/>
                      <a:gd name="connsiteX227" fmla="*/ 130397 w 575309"/>
                      <a:gd name="connsiteY227" fmla="*/ 1086874 h 1153930"/>
                      <a:gd name="connsiteX228" fmla="*/ 129064 w 575309"/>
                      <a:gd name="connsiteY228" fmla="*/ 1088874 h 1153930"/>
                      <a:gd name="connsiteX229" fmla="*/ 128302 w 575309"/>
                      <a:gd name="connsiteY229" fmla="*/ 1089351 h 1153930"/>
                      <a:gd name="connsiteX230" fmla="*/ 127349 w 575309"/>
                      <a:gd name="connsiteY230" fmla="*/ 1090208 h 1153930"/>
                      <a:gd name="connsiteX231" fmla="*/ 127349 w 575309"/>
                      <a:gd name="connsiteY231" fmla="*/ 1090398 h 1153930"/>
                      <a:gd name="connsiteX232" fmla="*/ 127063 w 575309"/>
                      <a:gd name="connsiteY232" fmla="*/ 1091351 h 1153930"/>
                      <a:gd name="connsiteX233" fmla="*/ 126301 w 575309"/>
                      <a:gd name="connsiteY233" fmla="*/ 1091541 h 1153930"/>
                      <a:gd name="connsiteX234" fmla="*/ 124396 w 575309"/>
                      <a:gd name="connsiteY234" fmla="*/ 1092970 h 1153930"/>
                      <a:gd name="connsiteX235" fmla="*/ 124587 w 575309"/>
                      <a:gd name="connsiteY235" fmla="*/ 1094208 h 1153930"/>
                      <a:gd name="connsiteX236" fmla="*/ 124492 w 575309"/>
                      <a:gd name="connsiteY236" fmla="*/ 1096018 h 1153930"/>
                      <a:gd name="connsiteX237" fmla="*/ 123825 w 575309"/>
                      <a:gd name="connsiteY237" fmla="*/ 1096399 h 1153930"/>
                      <a:gd name="connsiteX238" fmla="*/ 122777 w 575309"/>
                      <a:gd name="connsiteY238" fmla="*/ 1097256 h 1153930"/>
                      <a:gd name="connsiteX239" fmla="*/ 122015 w 575309"/>
                      <a:gd name="connsiteY239" fmla="*/ 1100781 h 1153930"/>
                      <a:gd name="connsiteX240" fmla="*/ 121253 w 575309"/>
                      <a:gd name="connsiteY240" fmla="*/ 1102590 h 1153930"/>
                      <a:gd name="connsiteX241" fmla="*/ 119920 w 575309"/>
                      <a:gd name="connsiteY241" fmla="*/ 1104210 h 1153930"/>
                      <a:gd name="connsiteX242" fmla="*/ 119063 w 575309"/>
                      <a:gd name="connsiteY242" fmla="*/ 1104114 h 1153930"/>
                      <a:gd name="connsiteX243" fmla="*/ 119063 w 575309"/>
                      <a:gd name="connsiteY243" fmla="*/ 1104210 h 1153930"/>
                      <a:gd name="connsiteX244" fmla="*/ 119444 w 575309"/>
                      <a:gd name="connsiteY244" fmla="*/ 1105067 h 1153930"/>
                      <a:gd name="connsiteX245" fmla="*/ 119729 w 575309"/>
                      <a:gd name="connsiteY245" fmla="*/ 1104591 h 1153930"/>
                      <a:gd name="connsiteX246" fmla="*/ 120205 w 575309"/>
                      <a:gd name="connsiteY246" fmla="*/ 1104495 h 1153930"/>
                      <a:gd name="connsiteX247" fmla="*/ 120777 w 575309"/>
                      <a:gd name="connsiteY247" fmla="*/ 1107543 h 1153930"/>
                      <a:gd name="connsiteX248" fmla="*/ 118967 w 575309"/>
                      <a:gd name="connsiteY248" fmla="*/ 1109734 h 1153930"/>
                      <a:gd name="connsiteX249" fmla="*/ 117920 w 575309"/>
                      <a:gd name="connsiteY249" fmla="*/ 1112115 h 1153930"/>
                      <a:gd name="connsiteX250" fmla="*/ 117824 w 575309"/>
                      <a:gd name="connsiteY250" fmla="*/ 1112496 h 1153930"/>
                      <a:gd name="connsiteX251" fmla="*/ 117920 w 575309"/>
                      <a:gd name="connsiteY251" fmla="*/ 1112973 h 1153930"/>
                      <a:gd name="connsiteX252" fmla="*/ 117157 w 575309"/>
                      <a:gd name="connsiteY252" fmla="*/ 1116973 h 1153930"/>
                      <a:gd name="connsiteX253" fmla="*/ 116014 w 575309"/>
                      <a:gd name="connsiteY253" fmla="*/ 1118592 h 1153930"/>
                      <a:gd name="connsiteX254" fmla="*/ 115348 w 575309"/>
                      <a:gd name="connsiteY254" fmla="*/ 1119449 h 1153930"/>
                      <a:gd name="connsiteX255" fmla="*/ 114967 w 575309"/>
                      <a:gd name="connsiteY255" fmla="*/ 1120116 h 1153930"/>
                      <a:gd name="connsiteX256" fmla="*/ 115824 w 575309"/>
                      <a:gd name="connsiteY256" fmla="*/ 1120593 h 1153930"/>
                      <a:gd name="connsiteX257" fmla="*/ 116300 w 575309"/>
                      <a:gd name="connsiteY257" fmla="*/ 1120688 h 1153930"/>
                      <a:gd name="connsiteX258" fmla="*/ 117729 w 575309"/>
                      <a:gd name="connsiteY258" fmla="*/ 1120878 h 1153930"/>
                      <a:gd name="connsiteX259" fmla="*/ 117443 w 575309"/>
                      <a:gd name="connsiteY259" fmla="*/ 1120021 h 1153930"/>
                      <a:gd name="connsiteX260" fmla="*/ 116967 w 575309"/>
                      <a:gd name="connsiteY260" fmla="*/ 1117926 h 1153930"/>
                      <a:gd name="connsiteX261" fmla="*/ 117634 w 575309"/>
                      <a:gd name="connsiteY261" fmla="*/ 1117068 h 1153930"/>
                      <a:gd name="connsiteX262" fmla="*/ 117634 w 575309"/>
                      <a:gd name="connsiteY262" fmla="*/ 1117068 h 1153930"/>
                      <a:gd name="connsiteX263" fmla="*/ 118300 w 575309"/>
                      <a:gd name="connsiteY263" fmla="*/ 1118021 h 1153930"/>
                      <a:gd name="connsiteX264" fmla="*/ 118872 w 575309"/>
                      <a:gd name="connsiteY264" fmla="*/ 1120212 h 1153930"/>
                      <a:gd name="connsiteX265" fmla="*/ 119158 w 575309"/>
                      <a:gd name="connsiteY265" fmla="*/ 1121164 h 1153930"/>
                      <a:gd name="connsiteX266" fmla="*/ 117443 w 575309"/>
                      <a:gd name="connsiteY266" fmla="*/ 1122498 h 1153930"/>
                      <a:gd name="connsiteX267" fmla="*/ 116776 w 575309"/>
                      <a:gd name="connsiteY267" fmla="*/ 1122783 h 1153930"/>
                      <a:gd name="connsiteX268" fmla="*/ 114871 w 575309"/>
                      <a:gd name="connsiteY268" fmla="*/ 1124879 h 1153930"/>
                      <a:gd name="connsiteX269" fmla="*/ 114776 w 575309"/>
                      <a:gd name="connsiteY269" fmla="*/ 1125545 h 1153930"/>
                      <a:gd name="connsiteX270" fmla="*/ 114300 w 575309"/>
                      <a:gd name="connsiteY270" fmla="*/ 1127641 h 1153930"/>
                      <a:gd name="connsiteX271" fmla="*/ 111062 w 575309"/>
                      <a:gd name="connsiteY271" fmla="*/ 1127927 h 1153930"/>
                      <a:gd name="connsiteX272" fmla="*/ 110680 w 575309"/>
                      <a:gd name="connsiteY272" fmla="*/ 1127451 h 1153930"/>
                      <a:gd name="connsiteX273" fmla="*/ 110871 w 575309"/>
                      <a:gd name="connsiteY273" fmla="*/ 1127070 h 1153930"/>
                      <a:gd name="connsiteX274" fmla="*/ 110204 w 575309"/>
                      <a:gd name="connsiteY274" fmla="*/ 1127641 h 1153930"/>
                      <a:gd name="connsiteX275" fmla="*/ 108490 w 575309"/>
                      <a:gd name="connsiteY275" fmla="*/ 1128498 h 1153930"/>
                      <a:gd name="connsiteX276" fmla="*/ 107537 w 575309"/>
                      <a:gd name="connsiteY276" fmla="*/ 1128594 h 1153930"/>
                      <a:gd name="connsiteX277" fmla="*/ 103441 w 575309"/>
                      <a:gd name="connsiteY277" fmla="*/ 1132213 h 1153930"/>
                      <a:gd name="connsiteX278" fmla="*/ 102298 w 575309"/>
                      <a:gd name="connsiteY278" fmla="*/ 1133356 h 1153930"/>
                      <a:gd name="connsiteX279" fmla="*/ 100870 w 575309"/>
                      <a:gd name="connsiteY279" fmla="*/ 1134594 h 1153930"/>
                      <a:gd name="connsiteX280" fmla="*/ 100489 w 575309"/>
                      <a:gd name="connsiteY280" fmla="*/ 1134975 h 1153930"/>
                      <a:gd name="connsiteX281" fmla="*/ 99346 w 575309"/>
                      <a:gd name="connsiteY281" fmla="*/ 1138214 h 1153930"/>
                      <a:gd name="connsiteX282" fmla="*/ 99250 w 575309"/>
                      <a:gd name="connsiteY282" fmla="*/ 1138595 h 1153930"/>
                      <a:gd name="connsiteX283" fmla="*/ 98488 w 575309"/>
                      <a:gd name="connsiteY283" fmla="*/ 1140786 h 1153930"/>
                      <a:gd name="connsiteX284" fmla="*/ 97917 w 575309"/>
                      <a:gd name="connsiteY284" fmla="*/ 1139643 h 1153930"/>
                      <a:gd name="connsiteX285" fmla="*/ 97917 w 575309"/>
                      <a:gd name="connsiteY285" fmla="*/ 1139643 h 1153930"/>
                      <a:gd name="connsiteX286" fmla="*/ 97822 w 575309"/>
                      <a:gd name="connsiteY286" fmla="*/ 1139738 h 1153930"/>
                      <a:gd name="connsiteX287" fmla="*/ 97822 w 575309"/>
                      <a:gd name="connsiteY287" fmla="*/ 1140976 h 1153930"/>
                      <a:gd name="connsiteX288" fmla="*/ 97917 w 575309"/>
                      <a:gd name="connsiteY288" fmla="*/ 1141833 h 1153930"/>
                      <a:gd name="connsiteX289" fmla="*/ 97726 w 575309"/>
                      <a:gd name="connsiteY289" fmla="*/ 1142500 h 1153930"/>
                      <a:gd name="connsiteX290" fmla="*/ 96583 w 575309"/>
                      <a:gd name="connsiteY290" fmla="*/ 1142786 h 1153930"/>
                      <a:gd name="connsiteX291" fmla="*/ 96203 w 575309"/>
                      <a:gd name="connsiteY291" fmla="*/ 1142786 h 1153930"/>
                      <a:gd name="connsiteX292" fmla="*/ 93916 w 575309"/>
                      <a:gd name="connsiteY292" fmla="*/ 1142119 h 1153930"/>
                      <a:gd name="connsiteX293" fmla="*/ 93726 w 575309"/>
                      <a:gd name="connsiteY293" fmla="*/ 1141643 h 1153930"/>
                      <a:gd name="connsiteX294" fmla="*/ 95440 w 575309"/>
                      <a:gd name="connsiteY294" fmla="*/ 1141071 h 1153930"/>
                      <a:gd name="connsiteX295" fmla="*/ 95917 w 575309"/>
                      <a:gd name="connsiteY295" fmla="*/ 1140976 h 1153930"/>
                      <a:gd name="connsiteX296" fmla="*/ 96393 w 575309"/>
                      <a:gd name="connsiteY296" fmla="*/ 1139547 h 1153930"/>
                      <a:gd name="connsiteX297" fmla="*/ 96393 w 575309"/>
                      <a:gd name="connsiteY297" fmla="*/ 1139547 h 1153930"/>
                      <a:gd name="connsiteX298" fmla="*/ 96107 w 575309"/>
                      <a:gd name="connsiteY298" fmla="*/ 1139738 h 1153930"/>
                      <a:gd name="connsiteX299" fmla="*/ 95917 w 575309"/>
                      <a:gd name="connsiteY299" fmla="*/ 1139833 h 1153930"/>
                      <a:gd name="connsiteX300" fmla="*/ 93059 w 575309"/>
                      <a:gd name="connsiteY300" fmla="*/ 1140976 h 1153930"/>
                      <a:gd name="connsiteX301" fmla="*/ 92107 w 575309"/>
                      <a:gd name="connsiteY301" fmla="*/ 1141166 h 1153930"/>
                      <a:gd name="connsiteX302" fmla="*/ 89630 w 575309"/>
                      <a:gd name="connsiteY302" fmla="*/ 1142024 h 1153930"/>
                      <a:gd name="connsiteX303" fmla="*/ 86773 w 575309"/>
                      <a:gd name="connsiteY303" fmla="*/ 1142500 h 1153930"/>
                      <a:gd name="connsiteX304" fmla="*/ 85820 w 575309"/>
                      <a:gd name="connsiteY304" fmla="*/ 1142214 h 1153930"/>
                      <a:gd name="connsiteX305" fmla="*/ 85630 w 575309"/>
                      <a:gd name="connsiteY305" fmla="*/ 1142214 h 1153930"/>
                      <a:gd name="connsiteX306" fmla="*/ 84011 w 575309"/>
                      <a:gd name="connsiteY306" fmla="*/ 1144024 h 1153930"/>
                      <a:gd name="connsiteX307" fmla="*/ 83725 w 575309"/>
                      <a:gd name="connsiteY307" fmla="*/ 1146501 h 1153930"/>
                      <a:gd name="connsiteX308" fmla="*/ 83534 w 575309"/>
                      <a:gd name="connsiteY308" fmla="*/ 1147739 h 1153930"/>
                      <a:gd name="connsiteX309" fmla="*/ 82296 w 575309"/>
                      <a:gd name="connsiteY309" fmla="*/ 1147929 h 1153930"/>
                      <a:gd name="connsiteX310" fmla="*/ 81248 w 575309"/>
                      <a:gd name="connsiteY310" fmla="*/ 1148024 h 1153930"/>
                      <a:gd name="connsiteX311" fmla="*/ 83153 w 575309"/>
                      <a:gd name="connsiteY311" fmla="*/ 1148406 h 1153930"/>
                      <a:gd name="connsiteX312" fmla="*/ 84011 w 575309"/>
                      <a:gd name="connsiteY312" fmla="*/ 1148882 h 1153930"/>
                      <a:gd name="connsiteX313" fmla="*/ 83534 w 575309"/>
                      <a:gd name="connsiteY313" fmla="*/ 1150596 h 1153930"/>
                      <a:gd name="connsiteX314" fmla="*/ 81629 w 575309"/>
                      <a:gd name="connsiteY314" fmla="*/ 1151835 h 1153930"/>
                      <a:gd name="connsiteX315" fmla="*/ 81153 w 575309"/>
                      <a:gd name="connsiteY315" fmla="*/ 1150787 h 1153930"/>
                      <a:gd name="connsiteX316" fmla="*/ 81153 w 575309"/>
                      <a:gd name="connsiteY316" fmla="*/ 1150311 h 1153930"/>
                      <a:gd name="connsiteX317" fmla="*/ 78581 w 575309"/>
                      <a:gd name="connsiteY317" fmla="*/ 1150882 h 1153930"/>
                      <a:gd name="connsiteX318" fmla="*/ 78391 w 575309"/>
                      <a:gd name="connsiteY318" fmla="*/ 1152120 h 1153930"/>
                      <a:gd name="connsiteX319" fmla="*/ 78296 w 575309"/>
                      <a:gd name="connsiteY319" fmla="*/ 1153073 h 1153930"/>
                      <a:gd name="connsiteX320" fmla="*/ 76390 w 575309"/>
                      <a:gd name="connsiteY320" fmla="*/ 1153835 h 1153930"/>
                      <a:gd name="connsiteX321" fmla="*/ 76009 w 575309"/>
                      <a:gd name="connsiteY321" fmla="*/ 1153930 h 1153930"/>
                      <a:gd name="connsiteX322" fmla="*/ 76009 w 575309"/>
                      <a:gd name="connsiteY322" fmla="*/ 1153549 h 1153930"/>
                      <a:gd name="connsiteX323" fmla="*/ 74676 w 575309"/>
                      <a:gd name="connsiteY323" fmla="*/ 1149739 h 1153930"/>
                      <a:gd name="connsiteX324" fmla="*/ 74962 w 575309"/>
                      <a:gd name="connsiteY324" fmla="*/ 1149834 h 1153930"/>
                      <a:gd name="connsiteX325" fmla="*/ 76390 w 575309"/>
                      <a:gd name="connsiteY325" fmla="*/ 1152025 h 1153930"/>
                      <a:gd name="connsiteX326" fmla="*/ 76295 w 575309"/>
                      <a:gd name="connsiteY326" fmla="*/ 1152882 h 1153930"/>
                      <a:gd name="connsiteX327" fmla="*/ 76295 w 575309"/>
                      <a:gd name="connsiteY327" fmla="*/ 1152882 h 1153930"/>
                      <a:gd name="connsiteX328" fmla="*/ 76581 w 575309"/>
                      <a:gd name="connsiteY328" fmla="*/ 1152882 h 1153930"/>
                      <a:gd name="connsiteX329" fmla="*/ 77914 w 575309"/>
                      <a:gd name="connsiteY329" fmla="*/ 1152501 h 1153930"/>
                      <a:gd name="connsiteX330" fmla="*/ 77914 w 575309"/>
                      <a:gd name="connsiteY330" fmla="*/ 1151835 h 1153930"/>
                      <a:gd name="connsiteX331" fmla="*/ 78486 w 575309"/>
                      <a:gd name="connsiteY331" fmla="*/ 1150025 h 1153930"/>
                      <a:gd name="connsiteX332" fmla="*/ 82010 w 575309"/>
                      <a:gd name="connsiteY332" fmla="*/ 1149739 h 1153930"/>
                      <a:gd name="connsiteX333" fmla="*/ 82105 w 575309"/>
                      <a:gd name="connsiteY333" fmla="*/ 1150596 h 1153930"/>
                      <a:gd name="connsiteX334" fmla="*/ 82105 w 575309"/>
                      <a:gd name="connsiteY334" fmla="*/ 1150977 h 1153930"/>
                      <a:gd name="connsiteX335" fmla="*/ 83153 w 575309"/>
                      <a:gd name="connsiteY335" fmla="*/ 1150025 h 1153930"/>
                      <a:gd name="connsiteX336" fmla="*/ 83629 w 575309"/>
                      <a:gd name="connsiteY336" fmla="*/ 1148977 h 1153930"/>
                      <a:gd name="connsiteX337" fmla="*/ 83248 w 575309"/>
                      <a:gd name="connsiteY337" fmla="*/ 1148882 h 1153930"/>
                      <a:gd name="connsiteX338" fmla="*/ 80772 w 575309"/>
                      <a:gd name="connsiteY338" fmla="*/ 1147739 h 1153930"/>
                      <a:gd name="connsiteX339" fmla="*/ 80963 w 575309"/>
                      <a:gd name="connsiteY339" fmla="*/ 1147358 h 1153930"/>
                      <a:gd name="connsiteX340" fmla="*/ 82391 w 575309"/>
                      <a:gd name="connsiteY340" fmla="*/ 1147072 h 1153930"/>
                      <a:gd name="connsiteX341" fmla="*/ 83153 w 575309"/>
                      <a:gd name="connsiteY341" fmla="*/ 1147072 h 1153930"/>
                      <a:gd name="connsiteX342" fmla="*/ 83153 w 575309"/>
                      <a:gd name="connsiteY342" fmla="*/ 1146310 h 1153930"/>
                      <a:gd name="connsiteX343" fmla="*/ 83534 w 575309"/>
                      <a:gd name="connsiteY343" fmla="*/ 1143548 h 1153930"/>
                      <a:gd name="connsiteX344" fmla="*/ 85820 w 575309"/>
                      <a:gd name="connsiteY344" fmla="*/ 1141357 h 1153930"/>
                      <a:gd name="connsiteX345" fmla="*/ 86011 w 575309"/>
                      <a:gd name="connsiteY345" fmla="*/ 1141357 h 1153930"/>
                      <a:gd name="connsiteX346" fmla="*/ 87439 w 575309"/>
                      <a:gd name="connsiteY346" fmla="*/ 1141833 h 1153930"/>
                      <a:gd name="connsiteX347" fmla="*/ 89345 w 575309"/>
                      <a:gd name="connsiteY347" fmla="*/ 1141262 h 1153930"/>
                      <a:gd name="connsiteX348" fmla="*/ 92107 w 575309"/>
                      <a:gd name="connsiteY348" fmla="*/ 1140309 h 1153930"/>
                      <a:gd name="connsiteX349" fmla="*/ 92964 w 575309"/>
                      <a:gd name="connsiteY349" fmla="*/ 1140119 h 1153930"/>
                      <a:gd name="connsiteX350" fmla="*/ 95631 w 575309"/>
                      <a:gd name="connsiteY350" fmla="*/ 1139071 h 1153930"/>
                      <a:gd name="connsiteX351" fmla="*/ 95821 w 575309"/>
                      <a:gd name="connsiteY351" fmla="*/ 1138976 h 1153930"/>
                      <a:gd name="connsiteX352" fmla="*/ 96774 w 575309"/>
                      <a:gd name="connsiteY352" fmla="*/ 1138785 h 1153930"/>
                      <a:gd name="connsiteX353" fmla="*/ 97060 w 575309"/>
                      <a:gd name="connsiteY353" fmla="*/ 1139357 h 1153930"/>
                      <a:gd name="connsiteX354" fmla="*/ 96107 w 575309"/>
                      <a:gd name="connsiteY354" fmla="*/ 1141452 h 1153930"/>
                      <a:gd name="connsiteX355" fmla="*/ 95631 w 575309"/>
                      <a:gd name="connsiteY355" fmla="*/ 1141548 h 1153930"/>
                      <a:gd name="connsiteX356" fmla="*/ 94679 w 575309"/>
                      <a:gd name="connsiteY356" fmla="*/ 1141643 h 1153930"/>
                      <a:gd name="connsiteX357" fmla="*/ 96203 w 575309"/>
                      <a:gd name="connsiteY357" fmla="*/ 1141928 h 1153930"/>
                      <a:gd name="connsiteX358" fmla="*/ 96679 w 575309"/>
                      <a:gd name="connsiteY358" fmla="*/ 1141928 h 1153930"/>
                      <a:gd name="connsiteX359" fmla="*/ 97346 w 575309"/>
                      <a:gd name="connsiteY359" fmla="*/ 1141833 h 1153930"/>
                      <a:gd name="connsiteX360" fmla="*/ 97346 w 575309"/>
                      <a:gd name="connsiteY360" fmla="*/ 1141643 h 1153930"/>
                      <a:gd name="connsiteX361" fmla="*/ 97250 w 575309"/>
                      <a:gd name="connsiteY361" fmla="*/ 1140881 h 1153930"/>
                      <a:gd name="connsiteX362" fmla="*/ 97346 w 575309"/>
                      <a:gd name="connsiteY362" fmla="*/ 1139166 h 1153930"/>
                      <a:gd name="connsiteX363" fmla="*/ 98203 w 575309"/>
                      <a:gd name="connsiteY363" fmla="*/ 1138785 h 1153930"/>
                      <a:gd name="connsiteX364" fmla="*/ 98584 w 575309"/>
                      <a:gd name="connsiteY364" fmla="*/ 1139262 h 1153930"/>
                      <a:gd name="connsiteX365" fmla="*/ 98679 w 575309"/>
                      <a:gd name="connsiteY365" fmla="*/ 1138499 h 1153930"/>
                      <a:gd name="connsiteX366" fmla="*/ 98774 w 575309"/>
                      <a:gd name="connsiteY366" fmla="*/ 1138119 h 1153930"/>
                      <a:gd name="connsiteX367" fmla="*/ 100108 w 575309"/>
                      <a:gd name="connsiteY367" fmla="*/ 1134499 h 1153930"/>
                      <a:gd name="connsiteX368" fmla="*/ 100489 w 575309"/>
                      <a:gd name="connsiteY368" fmla="*/ 1134118 h 1153930"/>
                      <a:gd name="connsiteX369" fmla="*/ 102108 w 575309"/>
                      <a:gd name="connsiteY369" fmla="*/ 1132785 h 1153930"/>
                      <a:gd name="connsiteX370" fmla="*/ 103061 w 575309"/>
                      <a:gd name="connsiteY370" fmla="*/ 1131832 h 1153930"/>
                      <a:gd name="connsiteX371" fmla="*/ 107632 w 575309"/>
                      <a:gd name="connsiteY371" fmla="*/ 1127927 h 1153930"/>
                      <a:gd name="connsiteX372" fmla="*/ 108680 w 575309"/>
                      <a:gd name="connsiteY372" fmla="*/ 1127832 h 1153930"/>
                      <a:gd name="connsiteX373" fmla="*/ 109919 w 575309"/>
                      <a:gd name="connsiteY373" fmla="*/ 1127260 h 1153930"/>
                      <a:gd name="connsiteX374" fmla="*/ 111538 w 575309"/>
                      <a:gd name="connsiteY374" fmla="*/ 1126212 h 1153930"/>
                      <a:gd name="connsiteX375" fmla="*/ 112490 w 575309"/>
                      <a:gd name="connsiteY375" fmla="*/ 1125831 h 1153930"/>
                      <a:gd name="connsiteX376" fmla="*/ 114490 w 575309"/>
                      <a:gd name="connsiteY376" fmla="*/ 1125355 h 1153930"/>
                      <a:gd name="connsiteX377" fmla="*/ 114490 w 575309"/>
                      <a:gd name="connsiteY377" fmla="*/ 1125355 h 1153930"/>
                      <a:gd name="connsiteX378" fmla="*/ 114586 w 575309"/>
                      <a:gd name="connsiteY378" fmla="*/ 1124688 h 1153930"/>
                      <a:gd name="connsiteX379" fmla="*/ 116872 w 575309"/>
                      <a:gd name="connsiteY379" fmla="*/ 1122116 h 1153930"/>
                      <a:gd name="connsiteX380" fmla="*/ 117538 w 575309"/>
                      <a:gd name="connsiteY380" fmla="*/ 1121831 h 1153930"/>
                      <a:gd name="connsiteX381" fmla="*/ 118110 w 575309"/>
                      <a:gd name="connsiteY381" fmla="*/ 1121545 h 1153930"/>
                      <a:gd name="connsiteX382" fmla="*/ 116491 w 575309"/>
                      <a:gd name="connsiteY382" fmla="*/ 1121354 h 1153930"/>
                      <a:gd name="connsiteX383" fmla="*/ 116014 w 575309"/>
                      <a:gd name="connsiteY383" fmla="*/ 1121259 h 1153930"/>
                      <a:gd name="connsiteX384" fmla="*/ 114586 w 575309"/>
                      <a:gd name="connsiteY384" fmla="*/ 1120212 h 1153930"/>
                      <a:gd name="connsiteX385" fmla="*/ 115443 w 575309"/>
                      <a:gd name="connsiteY385" fmla="*/ 1118878 h 1153930"/>
                      <a:gd name="connsiteX386" fmla="*/ 115824 w 575309"/>
                      <a:gd name="connsiteY386" fmla="*/ 1118307 h 1153930"/>
                      <a:gd name="connsiteX387" fmla="*/ 117157 w 575309"/>
                      <a:gd name="connsiteY387" fmla="*/ 1116497 h 1153930"/>
                      <a:gd name="connsiteX388" fmla="*/ 117634 w 575309"/>
                      <a:gd name="connsiteY388" fmla="*/ 1113163 h 1153930"/>
                      <a:gd name="connsiteX389" fmla="*/ 117538 w 575309"/>
                      <a:gd name="connsiteY389" fmla="*/ 1112401 h 1153930"/>
                      <a:gd name="connsiteX390" fmla="*/ 117634 w 575309"/>
                      <a:gd name="connsiteY390" fmla="*/ 1112115 h 1153930"/>
                      <a:gd name="connsiteX391" fmla="*/ 118967 w 575309"/>
                      <a:gd name="connsiteY391" fmla="*/ 1109258 h 1153930"/>
                      <a:gd name="connsiteX392" fmla="*/ 120396 w 575309"/>
                      <a:gd name="connsiteY392" fmla="*/ 1107543 h 1153930"/>
                      <a:gd name="connsiteX393" fmla="*/ 120396 w 575309"/>
                      <a:gd name="connsiteY393" fmla="*/ 1105353 h 1153930"/>
                      <a:gd name="connsiteX394" fmla="*/ 120396 w 575309"/>
                      <a:gd name="connsiteY394" fmla="*/ 1105733 h 1153930"/>
                      <a:gd name="connsiteX395" fmla="*/ 120301 w 575309"/>
                      <a:gd name="connsiteY395" fmla="*/ 1106781 h 1153930"/>
                      <a:gd name="connsiteX396" fmla="*/ 119729 w 575309"/>
                      <a:gd name="connsiteY396" fmla="*/ 1107257 h 1153930"/>
                      <a:gd name="connsiteX397" fmla="*/ 119253 w 575309"/>
                      <a:gd name="connsiteY397" fmla="*/ 1105638 h 1153930"/>
                      <a:gd name="connsiteX398" fmla="*/ 118967 w 575309"/>
                      <a:gd name="connsiteY398" fmla="*/ 1104591 h 1153930"/>
                      <a:gd name="connsiteX399" fmla="*/ 118777 w 575309"/>
                      <a:gd name="connsiteY399" fmla="*/ 1104305 h 1153930"/>
                      <a:gd name="connsiteX400" fmla="*/ 118777 w 575309"/>
                      <a:gd name="connsiteY400" fmla="*/ 1103733 h 1153930"/>
                      <a:gd name="connsiteX401" fmla="*/ 120491 w 575309"/>
                      <a:gd name="connsiteY401" fmla="*/ 1103638 h 1153930"/>
                      <a:gd name="connsiteX402" fmla="*/ 121063 w 575309"/>
                      <a:gd name="connsiteY402" fmla="*/ 1102400 h 1153930"/>
                      <a:gd name="connsiteX403" fmla="*/ 121825 w 575309"/>
                      <a:gd name="connsiteY403" fmla="*/ 1100495 h 1153930"/>
                      <a:gd name="connsiteX404" fmla="*/ 122491 w 575309"/>
                      <a:gd name="connsiteY404" fmla="*/ 1097352 h 1153930"/>
                      <a:gd name="connsiteX405" fmla="*/ 123920 w 575309"/>
                      <a:gd name="connsiteY405" fmla="*/ 1095828 h 1153930"/>
                      <a:gd name="connsiteX406" fmla="*/ 124492 w 575309"/>
                      <a:gd name="connsiteY406" fmla="*/ 1095542 h 1153930"/>
                      <a:gd name="connsiteX407" fmla="*/ 124301 w 575309"/>
                      <a:gd name="connsiteY407" fmla="*/ 1094399 h 1153930"/>
                      <a:gd name="connsiteX408" fmla="*/ 124111 w 575309"/>
                      <a:gd name="connsiteY408" fmla="*/ 1092970 h 1153930"/>
                      <a:gd name="connsiteX409" fmla="*/ 126682 w 575309"/>
                      <a:gd name="connsiteY409" fmla="*/ 1090970 h 1153930"/>
                      <a:gd name="connsiteX410" fmla="*/ 126968 w 575309"/>
                      <a:gd name="connsiteY410" fmla="*/ 1090970 h 1153930"/>
                      <a:gd name="connsiteX411" fmla="*/ 127063 w 575309"/>
                      <a:gd name="connsiteY411" fmla="*/ 1090494 h 1153930"/>
                      <a:gd name="connsiteX412" fmla="*/ 127063 w 575309"/>
                      <a:gd name="connsiteY412" fmla="*/ 1090208 h 1153930"/>
                      <a:gd name="connsiteX413" fmla="*/ 128302 w 575309"/>
                      <a:gd name="connsiteY413" fmla="*/ 1088874 h 1153930"/>
                      <a:gd name="connsiteX414" fmla="*/ 128969 w 575309"/>
                      <a:gd name="connsiteY414" fmla="*/ 1088398 h 1153930"/>
                      <a:gd name="connsiteX415" fmla="*/ 130016 w 575309"/>
                      <a:gd name="connsiteY415" fmla="*/ 1086874 h 1153930"/>
                      <a:gd name="connsiteX416" fmla="*/ 130016 w 575309"/>
                      <a:gd name="connsiteY416" fmla="*/ 1086398 h 1153930"/>
                      <a:gd name="connsiteX417" fmla="*/ 130588 w 575309"/>
                      <a:gd name="connsiteY417" fmla="*/ 1084969 h 1153930"/>
                      <a:gd name="connsiteX418" fmla="*/ 130683 w 575309"/>
                      <a:gd name="connsiteY418" fmla="*/ 1084207 h 1153930"/>
                      <a:gd name="connsiteX419" fmla="*/ 130492 w 575309"/>
                      <a:gd name="connsiteY419" fmla="*/ 1083731 h 1153930"/>
                      <a:gd name="connsiteX420" fmla="*/ 128778 w 575309"/>
                      <a:gd name="connsiteY420" fmla="*/ 1081826 h 1153930"/>
                      <a:gd name="connsiteX421" fmla="*/ 128683 w 575309"/>
                      <a:gd name="connsiteY421" fmla="*/ 1081731 h 1153930"/>
                      <a:gd name="connsiteX422" fmla="*/ 128492 w 575309"/>
                      <a:gd name="connsiteY422" fmla="*/ 1081254 h 1153930"/>
                      <a:gd name="connsiteX423" fmla="*/ 130969 w 575309"/>
                      <a:gd name="connsiteY423" fmla="*/ 1080587 h 1153930"/>
                      <a:gd name="connsiteX424" fmla="*/ 131254 w 575309"/>
                      <a:gd name="connsiteY424" fmla="*/ 1080587 h 1153930"/>
                      <a:gd name="connsiteX425" fmla="*/ 133064 w 575309"/>
                      <a:gd name="connsiteY425" fmla="*/ 1079826 h 1153930"/>
                      <a:gd name="connsiteX426" fmla="*/ 133159 w 575309"/>
                      <a:gd name="connsiteY426" fmla="*/ 1079730 h 1153930"/>
                      <a:gd name="connsiteX427" fmla="*/ 134207 w 575309"/>
                      <a:gd name="connsiteY427" fmla="*/ 1079445 h 1153930"/>
                      <a:gd name="connsiteX428" fmla="*/ 134303 w 575309"/>
                      <a:gd name="connsiteY428" fmla="*/ 1080492 h 1153930"/>
                      <a:gd name="connsiteX429" fmla="*/ 134112 w 575309"/>
                      <a:gd name="connsiteY429" fmla="*/ 1081064 h 1153930"/>
                      <a:gd name="connsiteX430" fmla="*/ 133826 w 575309"/>
                      <a:gd name="connsiteY430" fmla="*/ 1081826 h 1153930"/>
                      <a:gd name="connsiteX431" fmla="*/ 132302 w 575309"/>
                      <a:gd name="connsiteY431" fmla="*/ 1082683 h 1153930"/>
                      <a:gd name="connsiteX432" fmla="*/ 132207 w 575309"/>
                      <a:gd name="connsiteY432" fmla="*/ 1082683 h 1153930"/>
                      <a:gd name="connsiteX433" fmla="*/ 132302 w 575309"/>
                      <a:gd name="connsiteY433" fmla="*/ 1083064 h 1153930"/>
                      <a:gd name="connsiteX434" fmla="*/ 132302 w 575309"/>
                      <a:gd name="connsiteY434" fmla="*/ 1083159 h 1153930"/>
                      <a:gd name="connsiteX435" fmla="*/ 133255 w 575309"/>
                      <a:gd name="connsiteY435" fmla="*/ 1085160 h 1153930"/>
                      <a:gd name="connsiteX436" fmla="*/ 133921 w 575309"/>
                      <a:gd name="connsiteY436" fmla="*/ 1084207 h 1153930"/>
                      <a:gd name="connsiteX437" fmla="*/ 135446 w 575309"/>
                      <a:gd name="connsiteY437" fmla="*/ 1082302 h 1153930"/>
                      <a:gd name="connsiteX438" fmla="*/ 137065 w 575309"/>
                      <a:gd name="connsiteY438" fmla="*/ 1080778 h 1153930"/>
                      <a:gd name="connsiteX439" fmla="*/ 137446 w 575309"/>
                      <a:gd name="connsiteY439" fmla="*/ 1080302 h 1153930"/>
                      <a:gd name="connsiteX440" fmla="*/ 139637 w 575309"/>
                      <a:gd name="connsiteY440" fmla="*/ 1079445 h 1153930"/>
                      <a:gd name="connsiteX441" fmla="*/ 140208 w 575309"/>
                      <a:gd name="connsiteY441" fmla="*/ 1079349 h 1153930"/>
                      <a:gd name="connsiteX442" fmla="*/ 140208 w 575309"/>
                      <a:gd name="connsiteY442" fmla="*/ 1078778 h 1153930"/>
                      <a:gd name="connsiteX443" fmla="*/ 140208 w 575309"/>
                      <a:gd name="connsiteY443" fmla="*/ 1078778 h 1153930"/>
                      <a:gd name="connsiteX444" fmla="*/ 139732 w 575309"/>
                      <a:gd name="connsiteY444" fmla="*/ 1078016 h 1153930"/>
                      <a:gd name="connsiteX445" fmla="*/ 139160 w 575309"/>
                      <a:gd name="connsiteY445" fmla="*/ 1077444 h 1153930"/>
                      <a:gd name="connsiteX446" fmla="*/ 138494 w 575309"/>
                      <a:gd name="connsiteY446" fmla="*/ 1074587 h 1153930"/>
                      <a:gd name="connsiteX447" fmla="*/ 137922 w 575309"/>
                      <a:gd name="connsiteY447" fmla="*/ 1070682 h 1153930"/>
                      <a:gd name="connsiteX448" fmla="*/ 137731 w 575309"/>
                      <a:gd name="connsiteY448" fmla="*/ 1070015 h 1153930"/>
                      <a:gd name="connsiteX449" fmla="*/ 136970 w 575309"/>
                      <a:gd name="connsiteY449" fmla="*/ 1067633 h 1153930"/>
                      <a:gd name="connsiteX450" fmla="*/ 136493 w 575309"/>
                      <a:gd name="connsiteY450" fmla="*/ 1066300 h 1153930"/>
                      <a:gd name="connsiteX451" fmla="*/ 136207 w 575309"/>
                      <a:gd name="connsiteY451" fmla="*/ 1065443 h 1153930"/>
                      <a:gd name="connsiteX452" fmla="*/ 135160 w 575309"/>
                      <a:gd name="connsiteY452" fmla="*/ 1063157 h 1153930"/>
                      <a:gd name="connsiteX453" fmla="*/ 134588 w 575309"/>
                      <a:gd name="connsiteY453" fmla="*/ 1062585 h 1153930"/>
                      <a:gd name="connsiteX454" fmla="*/ 134207 w 575309"/>
                      <a:gd name="connsiteY454" fmla="*/ 1062871 h 1153930"/>
                      <a:gd name="connsiteX455" fmla="*/ 133826 w 575309"/>
                      <a:gd name="connsiteY455" fmla="*/ 1063157 h 1153930"/>
                      <a:gd name="connsiteX456" fmla="*/ 130969 w 575309"/>
                      <a:gd name="connsiteY456" fmla="*/ 1063824 h 1153930"/>
                      <a:gd name="connsiteX457" fmla="*/ 130492 w 575309"/>
                      <a:gd name="connsiteY457" fmla="*/ 1063538 h 1153930"/>
                      <a:gd name="connsiteX458" fmla="*/ 129159 w 575309"/>
                      <a:gd name="connsiteY458" fmla="*/ 1062966 h 1153930"/>
                      <a:gd name="connsiteX459" fmla="*/ 127254 w 575309"/>
                      <a:gd name="connsiteY459" fmla="*/ 1061919 h 1153930"/>
                      <a:gd name="connsiteX460" fmla="*/ 126492 w 575309"/>
                      <a:gd name="connsiteY460" fmla="*/ 1061252 h 1153930"/>
                      <a:gd name="connsiteX461" fmla="*/ 126016 w 575309"/>
                      <a:gd name="connsiteY461" fmla="*/ 1060966 h 1153930"/>
                      <a:gd name="connsiteX462" fmla="*/ 124111 w 575309"/>
                      <a:gd name="connsiteY462" fmla="*/ 1058204 h 1153930"/>
                      <a:gd name="connsiteX463" fmla="*/ 123825 w 575309"/>
                      <a:gd name="connsiteY463" fmla="*/ 1057156 h 1153930"/>
                      <a:gd name="connsiteX464" fmla="*/ 123349 w 575309"/>
                      <a:gd name="connsiteY464" fmla="*/ 1055823 h 1153930"/>
                      <a:gd name="connsiteX465" fmla="*/ 123254 w 575309"/>
                      <a:gd name="connsiteY465" fmla="*/ 1055823 h 1153930"/>
                      <a:gd name="connsiteX466" fmla="*/ 122968 w 575309"/>
                      <a:gd name="connsiteY466" fmla="*/ 1056203 h 1153930"/>
                      <a:gd name="connsiteX467" fmla="*/ 122396 w 575309"/>
                      <a:gd name="connsiteY467" fmla="*/ 1058013 h 1153930"/>
                      <a:gd name="connsiteX468" fmla="*/ 120301 w 575309"/>
                      <a:gd name="connsiteY468" fmla="*/ 1058394 h 1153930"/>
                      <a:gd name="connsiteX469" fmla="*/ 119920 w 575309"/>
                      <a:gd name="connsiteY469" fmla="*/ 1058394 h 1153930"/>
                      <a:gd name="connsiteX470" fmla="*/ 119063 w 575309"/>
                      <a:gd name="connsiteY470" fmla="*/ 1059252 h 1153930"/>
                      <a:gd name="connsiteX471" fmla="*/ 118967 w 575309"/>
                      <a:gd name="connsiteY471" fmla="*/ 1060490 h 1153930"/>
                      <a:gd name="connsiteX472" fmla="*/ 118872 w 575309"/>
                      <a:gd name="connsiteY472" fmla="*/ 1061252 h 1153930"/>
                      <a:gd name="connsiteX473" fmla="*/ 118777 w 575309"/>
                      <a:gd name="connsiteY473" fmla="*/ 1061633 h 1153930"/>
                      <a:gd name="connsiteX474" fmla="*/ 118777 w 575309"/>
                      <a:gd name="connsiteY474" fmla="*/ 1061823 h 1153930"/>
                      <a:gd name="connsiteX475" fmla="*/ 119348 w 575309"/>
                      <a:gd name="connsiteY475" fmla="*/ 1062109 h 1153930"/>
                      <a:gd name="connsiteX476" fmla="*/ 121063 w 575309"/>
                      <a:gd name="connsiteY476" fmla="*/ 1064586 h 1153930"/>
                      <a:gd name="connsiteX477" fmla="*/ 121920 w 575309"/>
                      <a:gd name="connsiteY477" fmla="*/ 1066872 h 1153930"/>
                      <a:gd name="connsiteX478" fmla="*/ 122111 w 575309"/>
                      <a:gd name="connsiteY478" fmla="*/ 1067253 h 1153930"/>
                      <a:gd name="connsiteX479" fmla="*/ 122206 w 575309"/>
                      <a:gd name="connsiteY479" fmla="*/ 1068015 h 1153930"/>
                      <a:gd name="connsiteX480" fmla="*/ 121063 w 575309"/>
                      <a:gd name="connsiteY480" fmla="*/ 1068395 h 1153930"/>
                      <a:gd name="connsiteX481" fmla="*/ 119444 w 575309"/>
                      <a:gd name="connsiteY481" fmla="*/ 1067348 h 1153930"/>
                      <a:gd name="connsiteX482" fmla="*/ 119348 w 575309"/>
                      <a:gd name="connsiteY482" fmla="*/ 1067062 h 1153930"/>
                      <a:gd name="connsiteX483" fmla="*/ 118967 w 575309"/>
                      <a:gd name="connsiteY483" fmla="*/ 1065443 h 1153930"/>
                      <a:gd name="connsiteX484" fmla="*/ 118872 w 575309"/>
                      <a:gd name="connsiteY484" fmla="*/ 1064490 h 1153930"/>
                      <a:gd name="connsiteX485" fmla="*/ 118872 w 575309"/>
                      <a:gd name="connsiteY485" fmla="*/ 1064395 h 1153930"/>
                      <a:gd name="connsiteX486" fmla="*/ 118681 w 575309"/>
                      <a:gd name="connsiteY486" fmla="*/ 1064586 h 1153930"/>
                      <a:gd name="connsiteX487" fmla="*/ 118205 w 575309"/>
                      <a:gd name="connsiteY487" fmla="*/ 1065062 h 1153930"/>
                      <a:gd name="connsiteX488" fmla="*/ 117634 w 575309"/>
                      <a:gd name="connsiteY488" fmla="*/ 1065157 h 1153930"/>
                      <a:gd name="connsiteX489" fmla="*/ 116967 w 575309"/>
                      <a:gd name="connsiteY489" fmla="*/ 1063919 h 1153930"/>
                      <a:gd name="connsiteX490" fmla="*/ 116872 w 575309"/>
                      <a:gd name="connsiteY490" fmla="*/ 1063538 h 1153930"/>
                      <a:gd name="connsiteX491" fmla="*/ 116776 w 575309"/>
                      <a:gd name="connsiteY491" fmla="*/ 1063252 h 1153930"/>
                      <a:gd name="connsiteX492" fmla="*/ 116681 w 575309"/>
                      <a:gd name="connsiteY492" fmla="*/ 1062966 h 1153930"/>
                      <a:gd name="connsiteX493" fmla="*/ 116205 w 575309"/>
                      <a:gd name="connsiteY493" fmla="*/ 1062966 h 1153930"/>
                      <a:gd name="connsiteX494" fmla="*/ 116110 w 575309"/>
                      <a:gd name="connsiteY494" fmla="*/ 1062966 h 1153930"/>
                      <a:gd name="connsiteX495" fmla="*/ 112109 w 575309"/>
                      <a:gd name="connsiteY495" fmla="*/ 1061442 h 1153930"/>
                      <a:gd name="connsiteX496" fmla="*/ 111538 w 575309"/>
                      <a:gd name="connsiteY496" fmla="*/ 1061061 h 1153930"/>
                      <a:gd name="connsiteX497" fmla="*/ 110109 w 575309"/>
                      <a:gd name="connsiteY497" fmla="*/ 1060490 h 1153930"/>
                      <a:gd name="connsiteX498" fmla="*/ 109823 w 575309"/>
                      <a:gd name="connsiteY498" fmla="*/ 1060680 h 1153930"/>
                      <a:gd name="connsiteX499" fmla="*/ 110014 w 575309"/>
                      <a:gd name="connsiteY499" fmla="*/ 1061252 h 1153930"/>
                      <a:gd name="connsiteX500" fmla="*/ 110299 w 575309"/>
                      <a:gd name="connsiteY500" fmla="*/ 1062014 h 1153930"/>
                      <a:gd name="connsiteX501" fmla="*/ 110299 w 575309"/>
                      <a:gd name="connsiteY501" fmla="*/ 1063157 h 1153930"/>
                      <a:gd name="connsiteX502" fmla="*/ 109156 w 575309"/>
                      <a:gd name="connsiteY502" fmla="*/ 1062395 h 1153930"/>
                      <a:gd name="connsiteX503" fmla="*/ 107823 w 575309"/>
                      <a:gd name="connsiteY503" fmla="*/ 1061633 h 1153930"/>
                      <a:gd name="connsiteX504" fmla="*/ 107251 w 575309"/>
                      <a:gd name="connsiteY504" fmla="*/ 1062014 h 1153930"/>
                      <a:gd name="connsiteX505" fmla="*/ 106394 w 575309"/>
                      <a:gd name="connsiteY505" fmla="*/ 1062871 h 1153930"/>
                      <a:gd name="connsiteX506" fmla="*/ 102489 w 575309"/>
                      <a:gd name="connsiteY506" fmla="*/ 1062109 h 1153930"/>
                      <a:gd name="connsiteX507" fmla="*/ 100013 w 575309"/>
                      <a:gd name="connsiteY507" fmla="*/ 1061633 h 1153930"/>
                      <a:gd name="connsiteX508" fmla="*/ 99917 w 575309"/>
                      <a:gd name="connsiteY508" fmla="*/ 1061633 h 1153930"/>
                      <a:gd name="connsiteX509" fmla="*/ 99441 w 575309"/>
                      <a:gd name="connsiteY509" fmla="*/ 1062776 h 1153930"/>
                      <a:gd name="connsiteX510" fmla="*/ 98965 w 575309"/>
                      <a:gd name="connsiteY510" fmla="*/ 1063919 h 1153930"/>
                      <a:gd name="connsiteX511" fmla="*/ 96583 w 575309"/>
                      <a:gd name="connsiteY511" fmla="*/ 1065348 h 1153930"/>
                      <a:gd name="connsiteX512" fmla="*/ 95821 w 575309"/>
                      <a:gd name="connsiteY512" fmla="*/ 1065538 h 1153930"/>
                      <a:gd name="connsiteX513" fmla="*/ 94393 w 575309"/>
                      <a:gd name="connsiteY513" fmla="*/ 1066586 h 1153930"/>
                      <a:gd name="connsiteX514" fmla="*/ 94393 w 575309"/>
                      <a:gd name="connsiteY514" fmla="*/ 1066681 h 1153930"/>
                      <a:gd name="connsiteX515" fmla="*/ 93440 w 575309"/>
                      <a:gd name="connsiteY515" fmla="*/ 1068110 h 1153930"/>
                      <a:gd name="connsiteX516" fmla="*/ 93345 w 575309"/>
                      <a:gd name="connsiteY516" fmla="*/ 1068681 h 1153930"/>
                      <a:gd name="connsiteX517" fmla="*/ 93440 w 575309"/>
                      <a:gd name="connsiteY517" fmla="*/ 1068967 h 1153930"/>
                      <a:gd name="connsiteX518" fmla="*/ 93154 w 575309"/>
                      <a:gd name="connsiteY518" fmla="*/ 1069824 h 1153930"/>
                      <a:gd name="connsiteX519" fmla="*/ 92488 w 575309"/>
                      <a:gd name="connsiteY519" fmla="*/ 1069634 h 1153930"/>
                      <a:gd name="connsiteX520" fmla="*/ 91630 w 575309"/>
                      <a:gd name="connsiteY520" fmla="*/ 1069253 h 1153930"/>
                      <a:gd name="connsiteX521" fmla="*/ 91249 w 575309"/>
                      <a:gd name="connsiteY521" fmla="*/ 1069157 h 1153930"/>
                      <a:gd name="connsiteX522" fmla="*/ 90773 w 575309"/>
                      <a:gd name="connsiteY522" fmla="*/ 1068681 h 1153930"/>
                      <a:gd name="connsiteX523" fmla="*/ 91726 w 575309"/>
                      <a:gd name="connsiteY523" fmla="*/ 1067824 h 1153930"/>
                      <a:gd name="connsiteX524" fmla="*/ 91821 w 575309"/>
                      <a:gd name="connsiteY524" fmla="*/ 1067824 h 1153930"/>
                      <a:gd name="connsiteX525" fmla="*/ 91821 w 575309"/>
                      <a:gd name="connsiteY525" fmla="*/ 1067824 h 1153930"/>
                      <a:gd name="connsiteX526" fmla="*/ 90297 w 575309"/>
                      <a:gd name="connsiteY526" fmla="*/ 1066205 h 1153930"/>
                      <a:gd name="connsiteX527" fmla="*/ 89440 w 575309"/>
                      <a:gd name="connsiteY527" fmla="*/ 1065728 h 1153930"/>
                      <a:gd name="connsiteX528" fmla="*/ 89154 w 575309"/>
                      <a:gd name="connsiteY528" fmla="*/ 1065728 h 1153930"/>
                      <a:gd name="connsiteX529" fmla="*/ 87821 w 575309"/>
                      <a:gd name="connsiteY529" fmla="*/ 1066395 h 1153930"/>
                      <a:gd name="connsiteX530" fmla="*/ 86296 w 575309"/>
                      <a:gd name="connsiteY530" fmla="*/ 1068205 h 1153930"/>
                      <a:gd name="connsiteX531" fmla="*/ 86106 w 575309"/>
                      <a:gd name="connsiteY531" fmla="*/ 1068586 h 1153930"/>
                      <a:gd name="connsiteX532" fmla="*/ 86011 w 575309"/>
                      <a:gd name="connsiteY532" fmla="*/ 1068872 h 1153930"/>
                      <a:gd name="connsiteX533" fmla="*/ 85154 w 575309"/>
                      <a:gd name="connsiteY533" fmla="*/ 1069729 h 1153930"/>
                      <a:gd name="connsiteX534" fmla="*/ 84963 w 575309"/>
                      <a:gd name="connsiteY534" fmla="*/ 1069729 h 1153930"/>
                      <a:gd name="connsiteX535" fmla="*/ 84868 w 575309"/>
                      <a:gd name="connsiteY535" fmla="*/ 1069539 h 1153930"/>
                      <a:gd name="connsiteX536" fmla="*/ 85154 w 575309"/>
                      <a:gd name="connsiteY536" fmla="*/ 1068015 h 1153930"/>
                      <a:gd name="connsiteX537" fmla="*/ 85249 w 575309"/>
                      <a:gd name="connsiteY537" fmla="*/ 1067729 h 1153930"/>
                      <a:gd name="connsiteX538" fmla="*/ 84963 w 575309"/>
                      <a:gd name="connsiteY538" fmla="*/ 1066205 h 1153930"/>
                      <a:gd name="connsiteX539" fmla="*/ 84963 w 575309"/>
                      <a:gd name="connsiteY539" fmla="*/ 1066205 h 1153930"/>
                      <a:gd name="connsiteX540" fmla="*/ 85058 w 575309"/>
                      <a:gd name="connsiteY540" fmla="*/ 1066967 h 1153930"/>
                      <a:gd name="connsiteX541" fmla="*/ 84868 w 575309"/>
                      <a:gd name="connsiteY541" fmla="*/ 1068015 h 1153930"/>
                      <a:gd name="connsiteX542" fmla="*/ 84201 w 575309"/>
                      <a:gd name="connsiteY542" fmla="*/ 1068395 h 1153930"/>
                      <a:gd name="connsiteX543" fmla="*/ 83534 w 575309"/>
                      <a:gd name="connsiteY543" fmla="*/ 1067157 h 1153930"/>
                      <a:gd name="connsiteX544" fmla="*/ 82487 w 575309"/>
                      <a:gd name="connsiteY544" fmla="*/ 1067157 h 1153930"/>
                      <a:gd name="connsiteX545" fmla="*/ 79915 w 575309"/>
                      <a:gd name="connsiteY545" fmla="*/ 1065443 h 1153930"/>
                      <a:gd name="connsiteX546" fmla="*/ 78296 w 575309"/>
                      <a:gd name="connsiteY546" fmla="*/ 1065348 h 1153930"/>
                      <a:gd name="connsiteX547" fmla="*/ 78200 w 575309"/>
                      <a:gd name="connsiteY547" fmla="*/ 1065348 h 1153930"/>
                      <a:gd name="connsiteX548" fmla="*/ 76009 w 575309"/>
                      <a:gd name="connsiteY548" fmla="*/ 1065919 h 1153930"/>
                      <a:gd name="connsiteX549" fmla="*/ 75438 w 575309"/>
                      <a:gd name="connsiteY549" fmla="*/ 1066014 h 1153930"/>
                      <a:gd name="connsiteX550" fmla="*/ 73533 w 575309"/>
                      <a:gd name="connsiteY550" fmla="*/ 1067348 h 1153930"/>
                      <a:gd name="connsiteX551" fmla="*/ 72771 w 575309"/>
                      <a:gd name="connsiteY551" fmla="*/ 1068015 h 1153930"/>
                      <a:gd name="connsiteX552" fmla="*/ 72104 w 575309"/>
                      <a:gd name="connsiteY552" fmla="*/ 1068586 h 1153930"/>
                      <a:gd name="connsiteX553" fmla="*/ 71723 w 575309"/>
                      <a:gd name="connsiteY553" fmla="*/ 1071348 h 1153930"/>
                      <a:gd name="connsiteX554" fmla="*/ 72771 w 575309"/>
                      <a:gd name="connsiteY554" fmla="*/ 1071634 h 1153930"/>
                      <a:gd name="connsiteX555" fmla="*/ 73819 w 575309"/>
                      <a:gd name="connsiteY555" fmla="*/ 1072206 h 1153930"/>
                      <a:gd name="connsiteX556" fmla="*/ 72866 w 575309"/>
                      <a:gd name="connsiteY556" fmla="*/ 1072968 h 1153930"/>
                      <a:gd name="connsiteX557" fmla="*/ 72485 w 575309"/>
                      <a:gd name="connsiteY557" fmla="*/ 1072968 h 1153930"/>
                      <a:gd name="connsiteX558" fmla="*/ 71247 w 575309"/>
                      <a:gd name="connsiteY558" fmla="*/ 1073253 h 1153930"/>
                      <a:gd name="connsiteX559" fmla="*/ 70580 w 575309"/>
                      <a:gd name="connsiteY559" fmla="*/ 1073444 h 1153930"/>
                      <a:gd name="connsiteX560" fmla="*/ 70009 w 575309"/>
                      <a:gd name="connsiteY560" fmla="*/ 1073729 h 1153930"/>
                      <a:gd name="connsiteX561" fmla="*/ 69723 w 575309"/>
                      <a:gd name="connsiteY561" fmla="*/ 1074111 h 1153930"/>
                      <a:gd name="connsiteX562" fmla="*/ 69151 w 575309"/>
                      <a:gd name="connsiteY562" fmla="*/ 1074301 h 1153930"/>
                      <a:gd name="connsiteX563" fmla="*/ 68675 w 575309"/>
                      <a:gd name="connsiteY563" fmla="*/ 1073539 h 1153930"/>
                      <a:gd name="connsiteX564" fmla="*/ 68389 w 575309"/>
                      <a:gd name="connsiteY564" fmla="*/ 1072777 h 1153930"/>
                      <a:gd name="connsiteX565" fmla="*/ 68104 w 575309"/>
                      <a:gd name="connsiteY565" fmla="*/ 1072396 h 1153930"/>
                      <a:gd name="connsiteX566" fmla="*/ 67437 w 575309"/>
                      <a:gd name="connsiteY566" fmla="*/ 1072587 h 1153930"/>
                      <a:gd name="connsiteX567" fmla="*/ 67151 w 575309"/>
                      <a:gd name="connsiteY567" fmla="*/ 1072777 h 1153930"/>
                      <a:gd name="connsiteX568" fmla="*/ 65341 w 575309"/>
                      <a:gd name="connsiteY568" fmla="*/ 1071824 h 1153930"/>
                      <a:gd name="connsiteX569" fmla="*/ 63437 w 575309"/>
                      <a:gd name="connsiteY569" fmla="*/ 1071634 h 1153930"/>
                      <a:gd name="connsiteX570" fmla="*/ 61913 w 575309"/>
                      <a:gd name="connsiteY570" fmla="*/ 1071539 h 1153930"/>
                      <a:gd name="connsiteX571" fmla="*/ 61913 w 575309"/>
                      <a:gd name="connsiteY571" fmla="*/ 1070682 h 1153930"/>
                      <a:gd name="connsiteX572" fmla="*/ 61913 w 575309"/>
                      <a:gd name="connsiteY572" fmla="*/ 1070586 h 1153930"/>
                      <a:gd name="connsiteX573" fmla="*/ 61531 w 575309"/>
                      <a:gd name="connsiteY573" fmla="*/ 1070396 h 1153930"/>
                      <a:gd name="connsiteX574" fmla="*/ 60103 w 575309"/>
                      <a:gd name="connsiteY574" fmla="*/ 1071729 h 1153930"/>
                      <a:gd name="connsiteX575" fmla="*/ 58579 w 575309"/>
                      <a:gd name="connsiteY575" fmla="*/ 1073444 h 1153930"/>
                      <a:gd name="connsiteX576" fmla="*/ 57721 w 575309"/>
                      <a:gd name="connsiteY576" fmla="*/ 1074301 h 1153930"/>
                      <a:gd name="connsiteX577" fmla="*/ 56864 w 575309"/>
                      <a:gd name="connsiteY577" fmla="*/ 1075349 h 1153930"/>
                      <a:gd name="connsiteX578" fmla="*/ 56197 w 575309"/>
                      <a:gd name="connsiteY578" fmla="*/ 1075920 h 1153930"/>
                      <a:gd name="connsiteX579" fmla="*/ 55816 w 575309"/>
                      <a:gd name="connsiteY579" fmla="*/ 1077254 h 1153930"/>
                      <a:gd name="connsiteX580" fmla="*/ 55816 w 575309"/>
                      <a:gd name="connsiteY580" fmla="*/ 1077444 h 1153930"/>
                      <a:gd name="connsiteX581" fmla="*/ 56864 w 575309"/>
                      <a:gd name="connsiteY581" fmla="*/ 1078873 h 1153930"/>
                      <a:gd name="connsiteX582" fmla="*/ 57245 w 575309"/>
                      <a:gd name="connsiteY582" fmla="*/ 1078968 h 1153930"/>
                      <a:gd name="connsiteX583" fmla="*/ 57626 w 575309"/>
                      <a:gd name="connsiteY583" fmla="*/ 1078397 h 1153930"/>
                      <a:gd name="connsiteX584" fmla="*/ 57817 w 575309"/>
                      <a:gd name="connsiteY584" fmla="*/ 1078111 h 1153930"/>
                      <a:gd name="connsiteX585" fmla="*/ 58674 w 575309"/>
                      <a:gd name="connsiteY585" fmla="*/ 1077349 h 1153930"/>
                      <a:gd name="connsiteX586" fmla="*/ 59055 w 575309"/>
                      <a:gd name="connsiteY586" fmla="*/ 1077158 h 1153930"/>
                      <a:gd name="connsiteX587" fmla="*/ 60103 w 575309"/>
                      <a:gd name="connsiteY587" fmla="*/ 1076016 h 1153930"/>
                      <a:gd name="connsiteX588" fmla="*/ 60293 w 575309"/>
                      <a:gd name="connsiteY588" fmla="*/ 1075730 h 1153930"/>
                      <a:gd name="connsiteX589" fmla="*/ 60865 w 575309"/>
                      <a:gd name="connsiteY589" fmla="*/ 1075539 h 1153930"/>
                      <a:gd name="connsiteX590" fmla="*/ 62198 w 575309"/>
                      <a:gd name="connsiteY590" fmla="*/ 1076778 h 1153930"/>
                      <a:gd name="connsiteX591" fmla="*/ 61531 w 575309"/>
                      <a:gd name="connsiteY591" fmla="*/ 1078206 h 1153930"/>
                      <a:gd name="connsiteX592" fmla="*/ 61436 w 575309"/>
                      <a:gd name="connsiteY592" fmla="*/ 1078302 h 1153930"/>
                      <a:gd name="connsiteX593" fmla="*/ 61246 w 575309"/>
                      <a:gd name="connsiteY593" fmla="*/ 1078778 h 1153930"/>
                      <a:gd name="connsiteX594" fmla="*/ 61150 w 575309"/>
                      <a:gd name="connsiteY594" fmla="*/ 1079159 h 1153930"/>
                      <a:gd name="connsiteX595" fmla="*/ 60293 w 575309"/>
                      <a:gd name="connsiteY595" fmla="*/ 1079921 h 1153930"/>
                      <a:gd name="connsiteX596" fmla="*/ 59531 w 575309"/>
                      <a:gd name="connsiteY596" fmla="*/ 1079349 h 1153930"/>
                      <a:gd name="connsiteX597" fmla="*/ 59150 w 575309"/>
                      <a:gd name="connsiteY597" fmla="*/ 1079445 h 1153930"/>
                      <a:gd name="connsiteX598" fmla="*/ 58388 w 575309"/>
                      <a:gd name="connsiteY598" fmla="*/ 1079730 h 1153930"/>
                      <a:gd name="connsiteX599" fmla="*/ 58007 w 575309"/>
                      <a:gd name="connsiteY599" fmla="*/ 1080778 h 1153930"/>
                      <a:gd name="connsiteX600" fmla="*/ 57531 w 575309"/>
                      <a:gd name="connsiteY600" fmla="*/ 1082207 h 1153930"/>
                      <a:gd name="connsiteX601" fmla="*/ 54578 w 575309"/>
                      <a:gd name="connsiteY601" fmla="*/ 1083921 h 1153930"/>
                      <a:gd name="connsiteX602" fmla="*/ 48482 w 575309"/>
                      <a:gd name="connsiteY602" fmla="*/ 1087065 h 1153930"/>
                      <a:gd name="connsiteX603" fmla="*/ 46291 w 575309"/>
                      <a:gd name="connsiteY603" fmla="*/ 1089541 h 1153930"/>
                      <a:gd name="connsiteX604" fmla="*/ 46196 w 575309"/>
                      <a:gd name="connsiteY604" fmla="*/ 1090398 h 1153930"/>
                      <a:gd name="connsiteX605" fmla="*/ 45911 w 575309"/>
                      <a:gd name="connsiteY605" fmla="*/ 1091446 h 1153930"/>
                      <a:gd name="connsiteX606" fmla="*/ 45529 w 575309"/>
                      <a:gd name="connsiteY606" fmla="*/ 1091541 h 1153930"/>
                      <a:gd name="connsiteX607" fmla="*/ 44958 w 575309"/>
                      <a:gd name="connsiteY607" fmla="*/ 1090779 h 1153930"/>
                      <a:gd name="connsiteX608" fmla="*/ 41434 w 575309"/>
                      <a:gd name="connsiteY608" fmla="*/ 1093446 h 1153930"/>
                      <a:gd name="connsiteX609" fmla="*/ 39719 w 575309"/>
                      <a:gd name="connsiteY609" fmla="*/ 1094875 h 1153930"/>
                      <a:gd name="connsiteX610" fmla="*/ 38957 w 575309"/>
                      <a:gd name="connsiteY610" fmla="*/ 1095637 h 1153930"/>
                      <a:gd name="connsiteX611" fmla="*/ 38862 w 575309"/>
                      <a:gd name="connsiteY611" fmla="*/ 1095732 h 1153930"/>
                      <a:gd name="connsiteX612" fmla="*/ 35433 w 575309"/>
                      <a:gd name="connsiteY612" fmla="*/ 1097447 h 1153930"/>
                      <a:gd name="connsiteX613" fmla="*/ 35338 w 575309"/>
                      <a:gd name="connsiteY613" fmla="*/ 1097447 h 1153930"/>
                      <a:gd name="connsiteX614" fmla="*/ 33528 w 575309"/>
                      <a:gd name="connsiteY614" fmla="*/ 1098209 h 1153930"/>
                      <a:gd name="connsiteX615" fmla="*/ 33909 w 575309"/>
                      <a:gd name="connsiteY615" fmla="*/ 1100495 h 1153930"/>
                      <a:gd name="connsiteX616" fmla="*/ 34099 w 575309"/>
                      <a:gd name="connsiteY616" fmla="*/ 1101638 h 1153930"/>
                      <a:gd name="connsiteX617" fmla="*/ 33147 w 575309"/>
                      <a:gd name="connsiteY617" fmla="*/ 1101828 h 1153930"/>
                      <a:gd name="connsiteX618" fmla="*/ 32671 w 575309"/>
                      <a:gd name="connsiteY618" fmla="*/ 1101733 h 1153930"/>
                      <a:gd name="connsiteX619" fmla="*/ 32385 w 575309"/>
                      <a:gd name="connsiteY619" fmla="*/ 1102590 h 1153930"/>
                      <a:gd name="connsiteX620" fmla="*/ 32194 w 575309"/>
                      <a:gd name="connsiteY620" fmla="*/ 1103162 h 1153930"/>
                      <a:gd name="connsiteX621" fmla="*/ 32385 w 575309"/>
                      <a:gd name="connsiteY621" fmla="*/ 1104495 h 1153930"/>
                      <a:gd name="connsiteX622" fmla="*/ 34385 w 575309"/>
                      <a:gd name="connsiteY622" fmla="*/ 1106877 h 1153930"/>
                      <a:gd name="connsiteX623" fmla="*/ 32766 w 575309"/>
                      <a:gd name="connsiteY623" fmla="*/ 1110020 h 1153930"/>
                      <a:gd name="connsiteX624" fmla="*/ 32004 w 575309"/>
                      <a:gd name="connsiteY624" fmla="*/ 1111829 h 1153930"/>
                      <a:gd name="connsiteX625" fmla="*/ 32575 w 575309"/>
                      <a:gd name="connsiteY625" fmla="*/ 1113449 h 1153930"/>
                      <a:gd name="connsiteX626" fmla="*/ 33433 w 575309"/>
                      <a:gd name="connsiteY626" fmla="*/ 1116020 h 1153930"/>
                      <a:gd name="connsiteX627" fmla="*/ 33528 w 575309"/>
                      <a:gd name="connsiteY627" fmla="*/ 1116782 h 1153930"/>
                      <a:gd name="connsiteX628" fmla="*/ 33623 w 575309"/>
                      <a:gd name="connsiteY628" fmla="*/ 1120021 h 1153930"/>
                      <a:gd name="connsiteX629" fmla="*/ 33338 w 575309"/>
                      <a:gd name="connsiteY629" fmla="*/ 1120688 h 1153930"/>
                      <a:gd name="connsiteX630" fmla="*/ 32385 w 575309"/>
                      <a:gd name="connsiteY630" fmla="*/ 1123164 h 1153930"/>
                      <a:gd name="connsiteX631" fmla="*/ 32480 w 575309"/>
                      <a:gd name="connsiteY631" fmla="*/ 1123164 h 1153930"/>
                      <a:gd name="connsiteX632" fmla="*/ 35623 w 575309"/>
                      <a:gd name="connsiteY632" fmla="*/ 1127546 h 1153930"/>
                      <a:gd name="connsiteX633" fmla="*/ 35433 w 575309"/>
                      <a:gd name="connsiteY633" fmla="*/ 1135737 h 1153930"/>
                      <a:gd name="connsiteX634" fmla="*/ 35433 w 575309"/>
                      <a:gd name="connsiteY634" fmla="*/ 1138214 h 1153930"/>
                      <a:gd name="connsiteX635" fmla="*/ 35528 w 575309"/>
                      <a:gd name="connsiteY635" fmla="*/ 1138404 h 1153930"/>
                      <a:gd name="connsiteX636" fmla="*/ 38100 w 575309"/>
                      <a:gd name="connsiteY636" fmla="*/ 1139071 h 1153930"/>
                      <a:gd name="connsiteX637" fmla="*/ 42577 w 575309"/>
                      <a:gd name="connsiteY637" fmla="*/ 1140500 h 1153930"/>
                      <a:gd name="connsiteX638" fmla="*/ 42577 w 575309"/>
                      <a:gd name="connsiteY638" fmla="*/ 1140595 h 1153930"/>
                      <a:gd name="connsiteX639" fmla="*/ 44482 w 575309"/>
                      <a:gd name="connsiteY639" fmla="*/ 1142214 h 1153930"/>
                      <a:gd name="connsiteX640" fmla="*/ 48673 w 575309"/>
                      <a:gd name="connsiteY640" fmla="*/ 1143833 h 1153930"/>
                      <a:gd name="connsiteX641" fmla="*/ 50387 w 575309"/>
                      <a:gd name="connsiteY641" fmla="*/ 1145167 h 1153930"/>
                      <a:gd name="connsiteX642" fmla="*/ 50482 w 575309"/>
                      <a:gd name="connsiteY642" fmla="*/ 1145167 h 1153930"/>
                      <a:gd name="connsiteX643" fmla="*/ 55436 w 575309"/>
                      <a:gd name="connsiteY643" fmla="*/ 1144977 h 1153930"/>
                      <a:gd name="connsiteX644" fmla="*/ 57055 w 575309"/>
                      <a:gd name="connsiteY644" fmla="*/ 1147262 h 1153930"/>
                      <a:gd name="connsiteX645" fmla="*/ 57340 w 575309"/>
                      <a:gd name="connsiteY645" fmla="*/ 1147929 h 1153930"/>
                      <a:gd name="connsiteX646" fmla="*/ 59246 w 575309"/>
                      <a:gd name="connsiteY646" fmla="*/ 1148120 h 1153930"/>
                      <a:gd name="connsiteX647" fmla="*/ 71056 w 575309"/>
                      <a:gd name="connsiteY647" fmla="*/ 1148310 h 1153930"/>
                      <a:gd name="connsiteX648" fmla="*/ 73057 w 575309"/>
                      <a:gd name="connsiteY648" fmla="*/ 1150787 h 1153930"/>
                      <a:gd name="connsiteX649" fmla="*/ 72390 w 575309"/>
                      <a:gd name="connsiteY649" fmla="*/ 1151644 h 1153930"/>
                      <a:gd name="connsiteX650" fmla="*/ 72009 w 575309"/>
                      <a:gd name="connsiteY650" fmla="*/ 1152501 h 1153930"/>
                      <a:gd name="connsiteX651" fmla="*/ 72104 w 575309"/>
                      <a:gd name="connsiteY651" fmla="*/ 1152692 h 1153930"/>
                      <a:gd name="connsiteX652" fmla="*/ 72485 w 575309"/>
                      <a:gd name="connsiteY652" fmla="*/ 1152216 h 1153930"/>
                      <a:gd name="connsiteX653" fmla="*/ 72676 w 575309"/>
                      <a:gd name="connsiteY653" fmla="*/ 1151930 h 1153930"/>
                      <a:gd name="connsiteX654" fmla="*/ 74676 w 575309"/>
                      <a:gd name="connsiteY654" fmla="*/ 1149739 h 1153930"/>
                      <a:gd name="connsiteX655" fmla="*/ 98203 w 575309"/>
                      <a:gd name="connsiteY655" fmla="*/ 1139262 h 1153930"/>
                      <a:gd name="connsiteX656" fmla="*/ 98203 w 575309"/>
                      <a:gd name="connsiteY656" fmla="*/ 1139262 h 1153930"/>
                      <a:gd name="connsiteX657" fmla="*/ 98203 w 575309"/>
                      <a:gd name="connsiteY657" fmla="*/ 1139262 h 1153930"/>
                      <a:gd name="connsiteX658" fmla="*/ 96583 w 575309"/>
                      <a:gd name="connsiteY658" fmla="*/ 1139071 h 1153930"/>
                      <a:gd name="connsiteX659" fmla="*/ 96583 w 575309"/>
                      <a:gd name="connsiteY659" fmla="*/ 1139071 h 1153930"/>
                      <a:gd name="connsiteX660" fmla="*/ 96583 w 575309"/>
                      <a:gd name="connsiteY660" fmla="*/ 1139071 h 1153930"/>
                      <a:gd name="connsiteX661" fmla="*/ 112204 w 575309"/>
                      <a:gd name="connsiteY661" fmla="*/ 1127070 h 1153930"/>
                      <a:gd name="connsiteX662" fmla="*/ 114109 w 575309"/>
                      <a:gd name="connsiteY662" fmla="*/ 1126879 h 1153930"/>
                      <a:gd name="connsiteX663" fmla="*/ 114395 w 575309"/>
                      <a:gd name="connsiteY663" fmla="*/ 1125831 h 1153930"/>
                      <a:gd name="connsiteX664" fmla="*/ 114300 w 575309"/>
                      <a:gd name="connsiteY664" fmla="*/ 1126022 h 1153930"/>
                      <a:gd name="connsiteX665" fmla="*/ 113062 w 575309"/>
                      <a:gd name="connsiteY665" fmla="*/ 1126879 h 1153930"/>
                      <a:gd name="connsiteX666" fmla="*/ 112204 w 575309"/>
                      <a:gd name="connsiteY666" fmla="*/ 1127070 h 1153930"/>
                      <a:gd name="connsiteX667" fmla="*/ 113729 w 575309"/>
                      <a:gd name="connsiteY667" fmla="*/ 1125736 h 1153930"/>
                      <a:gd name="connsiteX668" fmla="*/ 112776 w 575309"/>
                      <a:gd name="connsiteY668" fmla="*/ 1126212 h 1153930"/>
                      <a:gd name="connsiteX669" fmla="*/ 112300 w 575309"/>
                      <a:gd name="connsiteY669" fmla="*/ 1126498 h 1153930"/>
                      <a:gd name="connsiteX670" fmla="*/ 112966 w 575309"/>
                      <a:gd name="connsiteY670" fmla="*/ 1126307 h 1153930"/>
                      <a:gd name="connsiteX671" fmla="*/ 113729 w 575309"/>
                      <a:gd name="connsiteY671" fmla="*/ 1125927 h 1153930"/>
                      <a:gd name="connsiteX672" fmla="*/ 113729 w 575309"/>
                      <a:gd name="connsiteY672" fmla="*/ 1125736 h 1153930"/>
                      <a:gd name="connsiteX673" fmla="*/ 117824 w 575309"/>
                      <a:gd name="connsiteY673" fmla="*/ 1117545 h 1153930"/>
                      <a:gd name="connsiteX674" fmla="*/ 117824 w 575309"/>
                      <a:gd name="connsiteY674" fmla="*/ 1117735 h 1153930"/>
                      <a:gd name="connsiteX675" fmla="*/ 118300 w 575309"/>
                      <a:gd name="connsiteY675" fmla="*/ 1119545 h 1153930"/>
                      <a:gd name="connsiteX676" fmla="*/ 118586 w 575309"/>
                      <a:gd name="connsiteY676" fmla="*/ 1120593 h 1153930"/>
                      <a:gd name="connsiteX677" fmla="*/ 118491 w 575309"/>
                      <a:gd name="connsiteY677" fmla="*/ 1121069 h 1153930"/>
                      <a:gd name="connsiteX678" fmla="*/ 118777 w 575309"/>
                      <a:gd name="connsiteY678" fmla="*/ 1120783 h 1153930"/>
                      <a:gd name="connsiteX679" fmla="*/ 118491 w 575309"/>
                      <a:gd name="connsiteY679" fmla="*/ 1120021 h 1153930"/>
                      <a:gd name="connsiteX680" fmla="*/ 117920 w 575309"/>
                      <a:gd name="connsiteY680" fmla="*/ 1117735 h 1153930"/>
                      <a:gd name="connsiteX681" fmla="*/ 117824 w 575309"/>
                      <a:gd name="connsiteY681" fmla="*/ 1117545 h 1153930"/>
                      <a:gd name="connsiteX682" fmla="*/ 69151 w 575309"/>
                      <a:gd name="connsiteY682" fmla="*/ 1073158 h 1153930"/>
                      <a:gd name="connsiteX683" fmla="*/ 69151 w 575309"/>
                      <a:gd name="connsiteY683" fmla="*/ 1073158 h 1153930"/>
                      <a:gd name="connsiteX684" fmla="*/ 69151 w 575309"/>
                      <a:gd name="connsiteY684" fmla="*/ 1073158 h 1153930"/>
                      <a:gd name="connsiteX685" fmla="*/ 118777 w 575309"/>
                      <a:gd name="connsiteY685" fmla="*/ 1063919 h 1153930"/>
                      <a:gd name="connsiteX686" fmla="*/ 118777 w 575309"/>
                      <a:gd name="connsiteY686" fmla="*/ 1063919 h 1153930"/>
                      <a:gd name="connsiteX687" fmla="*/ 118777 w 575309"/>
                      <a:gd name="connsiteY687" fmla="*/ 1063919 h 1153930"/>
                      <a:gd name="connsiteX688" fmla="*/ 88678 w 575309"/>
                      <a:gd name="connsiteY688" fmla="*/ 1053537 h 1153930"/>
                      <a:gd name="connsiteX689" fmla="*/ 88392 w 575309"/>
                      <a:gd name="connsiteY689" fmla="*/ 1053441 h 1153930"/>
                      <a:gd name="connsiteX690" fmla="*/ 88106 w 575309"/>
                      <a:gd name="connsiteY690" fmla="*/ 1052394 h 1153930"/>
                      <a:gd name="connsiteX691" fmla="*/ 88106 w 575309"/>
                      <a:gd name="connsiteY691" fmla="*/ 1052203 h 1153930"/>
                      <a:gd name="connsiteX692" fmla="*/ 88487 w 575309"/>
                      <a:gd name="connsiteY692" fmla="*/ 1051251 h 1153930"/>
                      <a:gd name="connsiteX693" fmla="*/ 88773 w 575309"/>
                      <a:gd name="connsiteY693" fmla="*/ 1050584 h 1153930"/>
                      <a:gd name="connsiteX694" fmla="*/ 88201 w 575309"/>
                      <a:gd name="connsiteY694" fmla="*/ 1048583 h 1153930"/>
                      <a:gd name="connsiteX695" fmla="*/ 86868 w 575309"/>
                      <a:gd name="connsiteY695" fmla="*/ 1047631 h 1153930"/>
                      <a:gd name="connsiteX696" fmla="*/ 85439 w 575309"/>
                      <a:gd name="connsiteY696" fmla="*/ 1045536 h 1153930"/>
                      <a:gd name="connsiteX697" fmla="*/ 85534 w 575309"/>
                      <a:gd name="connsiteY697" fmla="*/ 1045059 h 1153930"/>
                      <a:gd name="connsiteX698" fmla="*/ 86392 w 575309"/>
                      <a:gd name="connsiteY698" fmla="*/ 1044869 h 1153930"/>
                      <a:gd name="connsiteX699" fmla="*/ 86487 w 575309"/>
                      <a:gd name="connsiteY699" fmla="*/ 1044869 h 1153930"/>
                      <a:gd name="connsiteX700" fmla="*/ 86582 w 575309"/>
                      <a:gd name="connsiteY700" fmla="*/ 1044393 h 1153930"/>
                      <a:gd name="connsiteX701" fmla="*/ 87058 w 575309"/>
                      <a:gd name="connsiteY701" fmla="*/ 1043440 h 1153930"/>
                      <a:gd name="connsiteX702" fmla="*/ 87154 w 575309"/>
                      <a:gd name="connsiteY702" fmla="*/ 1043345 h 1153930"/>
                      <a:gd name="connsiteX703" fmla="*/ 87344 w 575309"/>
                      <a:gd name="connsiteY703" fmla="*/ 1043345 h 1153930"/>
                      <a:gd name="connsiteX704" fmla="*/ 87821 w 575309"/>
                      <a:gd name="connsiteY704" fmla="*/ 1043916 h 1153930"/>
                      <a:gd name="connsiteX705" fmla="*/ 87916 w 575309"/>
                      <a:gd name="connsiteY705" fmla="*/ 1044107 h 1153930"/>
                      <a:gd name="connsiteX706" fmla="*/ 88392 w 575309"/>
                      <a:gd name="connsiteY706" fmla="*/ 1044297 h 1153930"/>
                      <a:gd name="connsiteX707" fmla="*/ 89535 w 575309"/>
                      <a:gd name="connsiteY707" fmla="*/ 1044869 h 1153930"/>
                      <a:gd name="connsiteX708" fmla="*/ 90678 w 575309"/>
                      <a:gd name="connsiteY708" fmla="*/ 1046107 h 1153930"/>
                      <a:gd name="connsiteX709" fmla="*/ 91249 w 575309"/>
                      <a:gd name="connsiteY709" fmla="*/ 1045250 h 1153930"/>
                      <a:gd name="connsiteX710" fmla="*/ 92012 w 575309"/>
                      <a:gd name="connsiteY710" fmla="*/ 1043059 h 1153930"/>
                      <a:gd name="connsiteX711" fmla="*/ 92012 w 575309"/>
                      <a:gd name="connsiteY711" fmla="*/ 1042869 h 1153930"/>
                      <a:gd name="connsiteX712" fmla="*/ 91630 w 575309"/>
                      <a:gd name="connsiteY712" fmla="*/ 1042964 h 1153930"/>
                      <a:gd name="connsiteX713" fmla="*/ 91249 w 575309"/>
                      <a:gd name="connsiteY713" fmla="*/ 1043059 h 1153930"/>
                      <a:gd name="connsiteX714" fmla="*/ 89345 w 575309"/>
                      <a:gd name="connsiteY714" fmla="*/ 1043154 h 1153930"/>
                      <a:gd name="connsiteX715" fmla="*/ 88773 w 575309"/>
                      <a:gd name="connsiteY715" fmla="*/ 1042297 h 1153930"/>
                      <a:gd name="connsiteX716" fmla="*/ 88392 w 575309"/>
                      <a:gd name="connsiteY716" fmla="*/ 1043440 h 1153930"/>
                      <a:gd name="connsiteX717" fmla="*/ 88011 w 575309"/>
                      <a:gd name="connsiteY717" fmla="*/ 1043535 h 1153930"/>
                      <a:gd name="connsiteX718" fmla="*/ 87344 w 575309"/>
                      <a:gd name="connsiteY718" fmla="*/ 1042297 h 1153930"/>
                      <a:gd name="connsiteX719" fmla="*/ 86963 w 575309"/>
                      <a:gd name="connsiteY719" fmla="*/ 1041249 h 1153930"/>
                      <a:gd name="connsiteX720" fmla="*/ 84963 w 575309"/>
                      <a:gd name="connsiteY720" fmla="*/ 1040964 h 1153930"/>
                      <a:gd name="connsiteX721" fmla="*/ 84582 w 575309"/>
                      <a:gd name="connsiteY721" fmla="*/ 1040964 h 1153930"/>
                      <a:gd name="connsiteX722" fmla="*/ 82963 w 575309"/>
                      <a:gd name="connsiteY722" fmla="*/ 1039058 h 1153930"/>
                      <a:gd name="connsiteX723" fmla="*/ 84391 w 575309"/>
                      <a:gd name="connsiteY723" fmla="*/ 1037630 h 1153930"/>
                      <a:gd name="connsiteX724" fmla="*/ 84868 w 575309"/>
                      <a:gd name="connsiteY724" fmla="*/ 1037439 h 1153930"/>
                      <a:gd name="connsiteX725" fmla="*/ 84772 w 575309"/>
                      <a:gd name="connsiteY725" fmla="*/ 1037153 h 1153930"/>
                      <a:gd name="connsiteX726" fmla="*/ 84582 w 575309"/>
                      <a:gd name="connsiteY726" fmla="*/ 1036773 h 1153930"/>
                      <a:gd name="connsiteX727" fmla="*/ 84582 w 575309"/>
                      <a:gd name="connsiteY727" fmla="*/ 1036677 h 1153930"/>
                      <a:gd name="connsiteX728" fmla="*/ 84487 w 575309"/>
                      <a:gd name="connsiteY728" fmla="*/ 1036773 h 1153930"/>
                      <a:gd name="connsiteX729" fmla="*/ 84391 w 575309"/>
                      <a:gd name="connsiteY729" fmla="*/ 1036868 h 1153930"/>
                      <a:gd name="connsiteX730" fmla="*/ 83915 w 575309"/>
                      <a:gd name="connsiteY730" fmla="*/ 1037153 h 1153930"/>
                      <a:gd name="connsiteX731" fmla="*/ 82867 w 575309"/>
                      <a:gd name="connsiteY731" fmla="*/ 1036011 h 1153930"/>
                      <a:gd name="connsiteX732" fmla="*/ 82201 w 575309"/>
                      <a:gd name="connsiteY732" fmla="*/ 1035058 h 1153930"/>
                      <a:gd name="connsiteX733" fmla="*/ 80772 w 575309"/>
                      <a:gd name="connsiteY733" fmla="*/ 1034582 h 1153930"/>
                      <a:gd name="connsiteX734" fmla="*/ 80200 w 575309"/>
                      <a:gd name="connsiteY734" fmla="*/ 1034486 h 1153930"/>
                      <a:gd name="connsiteX735" fmla="*/ 79629 w 575309"/>
                      <a:gd name="connsiteY735" fmla="*/ 1034106 h 1153930"/>
                      <a:gd name="connsiteX736" fmla="*/ 79724 w 575309"/>
                      <a:gd name="connsiteY736" fmla="*/ 1032010 h 1153930"/>
                      <a:gd name="connsiteX737" fmla="*/ 81439 w 575309"/>
                      <a:gd name="connsiteY737" fmla="*/ 1031057 h 1153930"/>
                      <a:gd name="connsiteX738" fmla="*/ 81724 w 575309"/>
                      <a:gd name="connsiteY738" fmla="*/ 1031057 h 1153930"/>
                      <a:gd name="connsiteX739" fmla="*/ 84106 w 575309"/>
                      <a:gd name="connsiteY739" fmla="*/ 1030391 h 1153930"/>
                      <a:gd name="connsiteX740" fmla="*/ 84487 w 575309"/>
                      <a:gd name="connsiteY740" fmla="*/ 1030105 h 1153930"/>
                      <a:gd name="connsiteX741" fmla="*/ 82487 w 575309"/>
                      <a:gd name="connsiteY741" fmla="*/ 1030677 h 1153930"/>
                      <a:gd name="connsiteX742" fmla="*/ 80391 w 575309"/>
                      <a:gd name="connsiteY742" fmla="*/ 1030772 h 1153930"/>
                      <a:gd name="connsiteX743" fmla="*/ 79629 w 575309"/>
                      <a:gd name="connsiteY743" fmla="*/ 1028486 h 1153930"/>
                      <a:gd name="connsiteX744" fmla="*/ 79724 w 575309"/>
                      <a:gd name="connsiteY744" fmla="*/ 1027438 h 1153930"/>
                      <a:gd name="connsiteX745" fmla="*/ 79820 w 575309"/>
                      <a:gd name="connsiteY745" fmla="*/ 1025723 h 1153930"/>
                      <a:gd name="connsiteX746" fmla="*/ 79820 w 575309"/>
                      <a:gd name="connsiteY746" fmla="*/ 1024295 h 1153930"/>
                      <a:gd name="connsiteX747" fmla="*/ 79820 w 575309"/>
                      <a:gd name="connsiteY747" fmla="*/ 1023342 h 1153930"/>
                      <a:gd name="connsiteX748" fmla="*/ 79820 w 575309"/>
                      <a:gd name="connsiteY748" fmla="*/ 1023152 h 1153930"/>
                      <a:gd name="connsiteX749" fmla="*/ 79534 w 575309"/>
                      <a:gd name="connsiteY749" fmla="*/ 1023247 h 1153930"/>
                      <a:gd name="connsiteX750" fmla="*/ 79343 w 575309"/>
                      <a:gd name="connsiteY750" fmla="*/ 1023342 h 1153930"/>
                      <a:gd name="connsiteX751" fmla="*/ 79438 w 575309"/>
                      <a:gd name="connsiteY751" fmla="*/ 1024295 h 1153930"/>
                      <a:gd name="connsiteX752" fmla="*/ 79057 w 575309"/>
                      <a:gd name="connsiteY752" fmla="*/ 1026104 h 1153930"/>
                      <a:gd name="connsiteX753" fmla="*/ 76581 w 575309"/>
                      <a:gd name="connsiteY753" fmla="*/ 1024009 h 1153930"/>
                      <a:gd name="connsiteX754" fmla="*/ 76390 w 575309"/>
                      <a:gd name="connsiteY754" fmla="*/ 1023723 h 1153930"/>
                      <a:gd name="connsiteX755" fmla="*/ 75343 w 575309"/>
                      <a:gd name="connsiteY755" fmla="*/ 1019818 h 1153930"/>
                      <a:gd name="connsiteX756" fmla="*/ 75914 w 575309"/>
                      <a:gd name="connsiteY756" fmla="*/ 1017437 h 1153930"/>
                      <a:gd name="connsiteX757" fmla="*/ 76105 w 575309"/>
                      <a:gd name="connsiteY757" fmla="*/ 1016865 h 1153930"/>
                      <a:gd name="connsiteX758" fmla="*/ 76676 w 575309"/>
                      <a:gd name="connsiteY758" fmla="*/ 1015532 h 1153930"/>
                      <a:gd name="connsiteX759" fmla="*/ 77248 w 575309"/>
                      <a:gd name="connsiteY759" fmla="*/ 1014008 h 1153930"/>
                      <a:gd name="connsiteX760" fmla="*/ 76200 w 575309"/>
                      <a:gd name="connsiteY760" fmla="*/ 1012007 h 1153930"/>
                      <a:gd name="connsiteX761" fmla="*/ 75724 w 575309"/>
                      <a:gd name="connsiteY761" fmla="*/ 1011245 h 1153930"/>
                      <a:gd name="connsiteX762" fmla="*/ 76390 w 575309"/>
                      <a:gd name="connsiteY762" fmla="*/ 1008769 h 1153930"/>
                      <a:gd name="connsiteX763" fmla="*/ 76486 w 575309"/>
                      <a:gd name="connsiteY763" fmla="*/ 1008674 h 1153930"/>
                      <a:gd name="connsiteX764" fmla="*/ 78581 w 575309"/>
                      <a:gd name="connsiteY764" fmla="*/ 1006673 h 1153930"/>
                      <a:gd name="connsiteX765" fmla="*/ 78962 w 575309"/>
                      <a:gd name="connsiteY765" fmla="*/ 1006769 h 1153930"/>
                      <a:gd name="connsiteX766" fmla="*/ 79057 w 575309"/>
                      <a:gd name="connsiteY766" fmla="*/ 1006864 h 1153930"/>
                      <a:gd name="connsiteX767" fmla="*/ 79153 w 575309"/>
                      <a:gd name="connsiteY767" fmla="*/ 1006673 h 1153930"/>
                      <a:gd name="connsiteX768" fmla="*/ 79629 w 575309"/>
                      <a:gd name="connsiteY768" fmla="*/ 1005816 h 1153930"/>
                      <a:gd name="connsiteX769" fmla="*/ 80105 w 575309"/>
                      <a:gd name="connsiteY769" fmla="*/ 1004578 h 1153930"/>
                      <a:gd name="connsiteX770" fmla="*/ 79724 w 575309"/>
                      <a:gd name="connsiteY770" fmla="*/ 1001530 h 1153930"/>
                      <a:gd name="connsiteX771" fmla="*/ 79534 w 575309"/>
                      <a:gd name="connsiteY771" fmla="*/ 999911 h 1153930"/>
                      <a:gd name="connsiteX772" fmla="*/ 79534 w 575309"/>
                      <a:gd name="connsiteY772" fmla="*/ 999625 h 1153930"/>
                      <a:gd name="connsiteX773" fmla="*/ 79629 w 575309"/>
                      <a:gd name="connsiteY773" fmla="*/ 999053 h 1153930"/>
                      <a:gd name="connsiteX774" fmla="*/ 80867 w 575309"/>
                      <a:gd name="connsiteY774" fmla="*/ 998768 h 1153930"/>
                      <a:gd name="connsiteX775" fmla="*/ 82010 w 575309"/>
                      <a:gd name="connsiteY775" fmla="*/ 998768 h 1153930"/>
                      <a:gd name="connsiteX776" fmla="*/ 82201 w 575309"/>
                      <a:gd name="connsiteY776" fmla="*/ 998768 h 1153930"/>
                      <a:gd name="connsiteX777" fmla="*/ 83344 w 575309"/>
                      <a:gd name="connsiteY777" fmla="*/ 998577 h 1153930"/>
                      <a:gd name="connsiteX778" fmla="*/ 86106 w 575309"/>
                      <a:gd name="connsiteY778" fmla="*/ 998387 h 1153930"/>
                      <a:gd name="connsiteX779" fmla="*/ 85439 w 575309"/>
                      <a:gd name="connsiteY779" fmla="*/ 997148 h 1153930"/>
                      <a:gd name="connsiteX780" fmla="*/ 86773 w 575309"/>
                      <a:gd name="connsiteY780" fmla="*/ 995148 h 1153930"/>
                      <a:gd name="connsiteX781" fmla="*/ 87058 w 575309"/>
                      <a:gd name="connsiteY781" fmla="*/ 994862 h 1153930"/>
                      <a:gd name="connsiteX782" fmla="*/ 86868 w 575309"/>
                      <a:gd name="connsiteY782" fmla="*/ 994862 h 1153930"/>
                      <a:gd name="connsiteX783" fmla="*/ 85725 w 575309"/>
                      <a:gd name="connsiteY783" fmla="*/ 994101 h 1153930"/>
                      <a:gd name="connsiteX784" fmla="*/ 86011 w 575309"/>
                      <a:gd name="connsiteY784" fmla="*/ 993339 h 1153930"/>
                      <a:gd name="connsiteX785" fmla="*/ 86296 w 575309"/>
                      <a:gd name="connsiteY785" fmla="*/ 992862 h 1153930"/>
                      <a:gd name="connsiteX786" fmla="*/ 85725 w 575309"/>
                      <a:gd name="connsiteY786" fmla="*/ 993243 h 1153930"/>
                      <a:gd name="connsiteX787" fmla="*/ 85534 w 575309"/>
                      <a:gd name="connsiteY787" fmla="*/ 993434 h 1153930"/>
                      <a:gd name="connsiteX788" fmla="*/ 84868 w 575309"/>
                      <a:gd name="connsiteY788" fmla="*/ 993529 h 1153930"/>
                      <a:gd name="connsiteX789" fmla="*/ 84296 w 575309"/>
                      <a:gd name="connsiteY789" fmla="*/ 993434 h 1153930"/>
                      <a:gd name="connsiteX790" fmla="*/ 82867 w 575309"/>
                      <a:gd name="connsiteY790" fmla="*/ 992291 h 1153930"/>
                      <a:gd name="connsiteX791" fmla="*/ 82772 w 575309"/>
                      <a:gd name="connsiteY791" fmla="*/ 993053 h 1153930"/>
                      <a:gd name="connsiteX792" fmla="*/ 82296 w 575309"/>
                      <a:gd name="connsiteY792" fmla="*/ 994196 h 1153930"/>
                      <a:gd name="connsiteX793" fmla="*/ 81248 w 575309"/>
                      <a:gd name="connsiteY793" fmla="*/ 994101 h 1153930"/>
                      <a:gd name="connsiteX794" fmla="*/ 81153 w 575309"/>
                      <a:gd name="connsiteY794" fmla="*/ 994101 h 1153930"/>
                      <a:gd name="connsiteX795" fmla="*/ 80581 w 575309"/>
                      <a:gd name="connsiteY795" fmla="*/ 992386 h 1153930"/>
                      <a:gd name="connsiteX796" fmla="*/ 80581 w 575309"/>
                      <a:gd name="connsiteY796" fmla="*/ 992005 h 1153930"/>
                      <a:gd name="connsiteX797" fmla="*/ 80581 w 575309"/>
                      <a:gd name="connsiteY797" fmla="*/ 991719 h 1153930"/>
                      <a:gd name="connsiteX798" fmla="*/ 80486 w 575309"/>
                      <a:gd name="connsiteY798" fmla="*/ 990862 h 1153930"/>
                      <a:gd name="connsiteX799" fmla="*/ 80296 w 575309"/>
                      <a:gd name="connsiteY799" fmla="*/ 990767 h 1153930"/>
                      <a:gd name="connsiteX800" fmla="*/ 79724 w 575309"/>
                      <a:gd name="connsiteY800" fmla="*/ 990481 h 1153930"/>
                      <a:gd name="connsiteX801" fmla="*/ 79438 w 575309"/>
                      <a:gd name="connsiteY801" fmla="*/ 989814 h 1153930"/>
                      <a:gd name="connsiteX802" fmla="*/ 79534 w 575309"/>
                      <a:gd name="connsiteY802" fmla="*/ 988862 h 1153930"/>
                      <a:gd name="connsiteX803" fmla="*/ 79248 w 575309"/>
                      <a:gd name="connsiteY803" fmla="*/ 988957 h 1153930"/>
                      <a:gd name="connsiteX804" fmla="*/ 78772 w 575309"/>
                      <a:gd name="connsiteY804" fmla="*/ 988671 h 1153930"/>
                      <a:gd name="connsiteX805" fmla="*/ 79153 w 575309"/>
                      <a:gd name="connsiteY805" fmla="*/ 990100 h 1153930"/>
                      <a:gd name="connsiteX806" fmla="*/ 79534 w 575309"/>
                      <a:gd name="connsiteY806" fmla="*/ 990957 h 1153930"/>
                      <a:gd name="connsiteX807" fmla="*/ 80010 w 575309"/>
                      <a:gd name="connsiteY807" fmla="*/ 992195 h 1153930"/>
                      <a:gd name="connsiteX808" fmla="*/ 79343 w 575309"/>
                      <a:gd name="connsiteY808" fmla="*/ 993243 h 1153930"/>
                      <a:gd name="connsiteX809" fmla="*/ 78772 w 575309"/>
                      <a:gd name="connsiteY809" fmla="*/ 993529 h 1153930"/>
                      <a:gd name="connsiteX810" fmla="*/ 76581 w 575309"/>
                      <a:gd name="connsiteY810" fmla="*/ 993053 h 1153930"/>
                      <a:gd name="connsiteX811" fmla="*/ 75914 w 575309"/>
                      <a:gd name="connsiteY811" fmla="*/ 992672 h 1153930"/>
                      <a:gd name="connsiteX812" fmla="*/ 74676 w 575309"/>
                      <a:gd name="connsiteY812" fmla="*/ 990957 h 1153930"/>
                      <a:gd name="connsiteX813" fmla="*/ 74962 w 575309"/>
                      <a:gd name="connsiteY813" fmla="*/ 988195 h 1153930"/>
                      <a:gd name="connsiteX814" fmla="*/ 75819 w 575309"/>
                      <a:gd name="connsiteY814" fmla="*/ 986385 h 1153930"/>
                      <a:gd name="connsiteX815" fmla="*/ 75914 w 575309"/>
                      <a:gd name="connsiteY815" fmla="*/ 986290 h 1153930"/>
                      <a:gd name="connsiteX816" fmla="*/ 75819 w 575309"/>
                      <a:gd name="connsiteY816" fmla="*/ 986290 h 1153930"/>
                      <a:gd name="connsiteX817" fmla="*/ 75247 w 575309"/>
                      <a:gd name="connsiteY817" fmla="*/ 986957 h 1153930"/>
                      <a:gd name="connsiteX818" fmla="*/ 74295 w 575309"/>
                      <a:gd name="connsiteY818" fmla="*/ 987909 h 1153930"/>
                      <a:gd name="connsiteX819" fmla="*/ 73914 w 575309"/>
                      <a:gd name="connsiteY819" fmla="*/ 989052 h 1153930"/>
                      <a:gd name="connsiteX820" fmla="*/ 73914 w 575309"/>
                      <a:gd name="connsiteY820" fmla="*/ 989528 h 1153930"/>
                      <a:gd name="connsiteX821" fmla="*/ 73533 w 575309"/>
                      <a:gd name="connsiteY821" fmla="*/ 989910 h 1153930"/>
                      <a:gd name="connsiteX822" fmla="*/ 73533 w 575309"/>
                      <a:gd name="connsiteY822" fmla="*/ 989910 h 1153930"/>
                      <a:gd name="connsiteX823" fmla="*/ 72104 w 575309"/>
                      <a:gd name="connsiteY823" fmla="*/ 988004 h 1153930"/>
                      <a:gd name="connsiteX824" fmla="*/ 72104 w 575309"/>
                      <a:gd name="connsiteY824" fmla="*/ 986099 h 1153930"/>
                      <a:gd name="connsiteX825" fmla="*/ 71819 w 575309"/>
                      <a:gd name="connsiteY825" fmla="*/ 986385 h 1153930"/>
                      <a:gd name="connsiteX826" fmla="*/ 71723 w 575309"/>
                      <a:gd name="connsiteY826" fmla="*/ 986481 h 1153930"/>
                      <a:gd name="connsiteX827" fmla="*/ 71247 w 575309"/>
                      <a:gd name="connsiteY827" fmla="*/ 986671 h 1153930"/>
                      <a:gd name="connsiteX828" fmla="*/ 70485 w 575309"/>
                      <a:gd name="connsiteY828" fmla="*/ 985242 h 1153930"/>
                      <a:gd name="connsiteX829" fmla="*/ 70485 w 575309"/>
                      <a:gd name="connsiteY829" fmla="*/ 985147 h 1153930"/>
                      <a:gd name="connsiteX830" fmla="*/ 69913 w 575309"/>
                      <a:gd name="connsiteY830" fmla="*/ 984004 h 1153930"/>
                      <a:gd name="connsiteX831" fmla="*/ 69628 w 575309"/>
                      <a:gd name="connsiteY831" fmla="*/ 983528 h 1153930"/>
                      <a:gd name="connsiteX832" fmla="*/ 69723 w 575309"/>
                      <a:gd name="connsiteY832" fmla="*/ 982290 h 1153930"/>
                      <a:gd name="connsiteX833" fmla="*/ 70771 w 575309"/>
                      <a:gd name="connsiteY833" fmla="*/ 981432 h 1153930"/>
                      <a:gd name="connsiteX834" fmla="*/ 71819 w 575309"/>
                      <a:gd name="connsiteY834" fmla="*/ 980670 h 1153930"/>
                      <a:gd name="connsiteX835" fmla="*/ 71247 w 575309"/>
                      <a:gd name="connsiteY835" fmla="*/ 979813 h 1153930"/>
                      <a:gd name="connsiteX836" fmla="*/ 69628 w 575309"/>
                      <a:gd name="connsiteY836" fmla="*/ 981051 h 1153930"/>
                      <a:gd name="connsiteX837" fmla="*/ 68675 w 575309"/>
                      <a:gd name="connsiteY837" fmla="*/ 981908 h 1153930"/>
                      <a:gd name="connsiteX838" fmla="*/ 67628 w 575309"/>
                      <a:gd name="connsiteY838" fmla="*/ 982956 h 1153930"/>
                      <a:gd name="connsiteX839" fmla="*/ 68580 w 575309"/>
                      <a:gd name="connsiteY839" fmla="*/ 983718 h 1153930"/>
                      <a:gd name="connsiteX840" fmla="*/ 68771 w 575309"/>
                      <a:gd name="connsiteY840" fmla="*/ 984766 h 1153930"/>
                      <a:gd name="connsiteX841" fmla="*/ 66770 w 575309"/>
                      <a:gd name="connsiteY841" fmla="*/ 984766 h 1153930"/>
                      <a:gd name="connsiteX842" fmla="*/ 66199 w 575309"/>
                      <a:gd name="connsiteY842" fmla="*/ 984671 h 1153930"/>
                      <a:gd name="connsiteX843" fmla="*/ 66199 w 575309"/>
                      <a:gd name="connsiteY843" fmla="*/ 984766 h 1153930"/>
                      <a:gd name="connsiteX844" fmla="*/ 67056 w 575309"/>
                      <a:gd name="connsiteY844" fmla="*/ 984956 h 1153930"/>
                      <a:gd name="connsiteX845" fmla="*/ 67913 w 575309"/>
                      <a:gd name="connsiteY845" fmla="*/ 985147 h 1153930"/>
                      <a:gd name="connsiteX846" fmla="*/ 70390 w 575309"/>
                      <a:gd name="connsiteY846" fmla="*/ 986957 h 1153930"/>
                      <a:gd name="connsiteX847" fmla="*/ 70866 w 575309"/>
                      <a:gd name="connsiteY847" fmla="*/ 989338 h 1153930"/>
                      <a:gd name="connsiteX848" fmla="*/ 70580 w 575309"/>
                      <a:gd name="connsiteY848" fmla="*/ 989624 h 1153930"/>
                      <a:gd name="connsiteX849" fmla="*/ 70295 w 575309"/>
                      <a:gd name="connsiteY849" fmla="*/ 990576 h 1153930"/>
                      <a:gd name="connsiteX850" fmla="*/ 69818 w 575309"/>
                      <a:gd name="connsiteY850" fmla="*/ 992386 h 1153930"/>
                      <a:gd name="connsiteX851" fmla="*/ 69723 w 575309"/>
                      <a:gd name="connsiteY851" fmla="*/ 992481 h 1153930"/>
                      <a:gd name="connsiteX852" fmla="*/ 66770 w 575309"/>
                      <a:gd name="connsiteY852" fmla="*/ 994386 h 1153930"/>
                      <a:gd name="connsiteX853" fmla="*/ 66294 w 575309"/>
                      <a:gd name="connsiteY853" fmla="*/ 994291 h 1153930"/>
                      <a:gd name="connsiteX854" fmla="*/ 66294 w 575309"/>
                      <a:gd name="connsiteY854" fmla="*/ 993529 h 1153930"/>
                      <a:gd name="connsiteX855" fmla="*/ 66389 w 575309"/>
                      <a:gd name="connsiteY855" fmla="*/ 993339 h 1153930"/>
                      <a:gd name="connsiteX856" fmla="*/ 65627 w 575309"/>
                      <a:gd name="connsiteY856" fmla="*/ 994672 h 1153930"/>
                      <a:gd name="connsiteX857" fmla="*/ 63913 w 575309"/>
                      <a:gd name="connsiteY857" fmla="*/ 995244 h 1153930"/>
                      <a:gd name="connsiteX858" fmla="*/ 63627 w 575309"/>
                      <a:gd name="connsiteY858" fmla="*/ 995244 h 1153930"/>
                      <a:gd name="connsiteX859" fmla="*/ 60579 w 575309"/>
                      <a:gd name="connsiteY859" fmla="*/ 995339 h 1153930"/>
                      <a:gd name="connsiteX860" fmla="*/ 60293 w 575309"/>
                      <a:gd name="connsiteY860" fmla="*/ 994672 h 1153930"/>
                      <a:gd name="connsiteX861" fmla="*/ 60293 w 575309"/>
                      <a:gd name="connsiteY861" fmla="*/ 994577 h 1153930"/>
                      <a:gd name="connsiteX862" fmla="*/ 59531 w 575309"/>
                      <a:gd name="connsiteY862" fmla="*/ 995624 h 1153930"/>
                      <a:gd name="connsiteX863" fmla="*/ 58579 w 575309"/>
                      <a:gd name="connsiteY863" fmla="*/ 995624 h 1153930"/>
                      <a:gd name="connsiteX864" fmla="*/ 57245 w 575309"/>
                      <a:gd name="connsiteY864" fmla="*/ 995624 h 1153930"/>
                      <a:gd name="connsiteX865" fmla="*/ 57055 w 575309"/>
                      <a:gd name="connsiteY865" fmla="*/ 995624 h 1153930"/>
                      <a:gd name="connsiteX866" fmla="*/ 56293 w 575309"/>
                      <a:gd name="connsiteY866" fmla="*/ 995529 h 1153930"/>
                      <a:gd name="connsiteX867" fmla="*/ 56102 w 575309"/>
                      <a:gd name="connsiteY867" fmla="*/ 994862 h 1153930"/>
                      <a:gd name="connsiteX868" fmla="*/ 56102 w 575309"/>
                      <a:gd name="connsiteY868" fmla="*/ 994577 h 1153930"/>
                      <a:gd name="connsiteX869" fmla="*/ 55912 w 575309"/>
                      <a:gd name="connsiteY869" fmla="*/ 995910 h 1153930"/>
                      <a:gd name="connsiteX870" fmla="*/ 55721 w 575309"/>
                      <a:gd name="connsiteY870" fmla="*/ 996768 h 1153930"/>
                      <a:gd name="connsiteX871" fmla="*/ 54769 w 575309"/>
                      <a:gd name="connsiteY871" fmla="*/ 997148 h 1153930"/>
                      <a:gd name="connsiteX872" fmla="*/ 53626 w 575309"/>
                      <a:gd name="connsiteY872" fmla="*/ 997625 h 1153930"/>
                      <a:gd name="connsiteX873" fmla="*/ 53054 w 575309"/>
                      <a:gd name="connsiteY873" fmla="*/ 997911 h 1153930"/>
                      <a:gd name="connsiteX874" fmla="*/ 51435 w 575309"/>
                      <a:gd name="connsiteY874" fmla="*/ 997720 h 1153930"/>
                      <a:gd name="connsiteX875" fmla="*/ 51245 w 575309"/>
                      <a:gd name="connsiteY875" fmla="*/ 997625 h 1153930"/>
                      <a:gd name="connsiteX876" fmla="*/ 48863 w 575309"/>
                      <a:gd name="connsiteY876" fmla="*/ 996672 h 1153930"/>
                      <a:gd name="connsiteX877" fmla="*/ 48101 w 575309"/>
                      <a:gd name="connsiteY877" fmla="*/ 996672 h 1153930"/>
                      <a:gd name="connsiteX878" fmla="*/ 47149 w 575309"/>
                      <a:gd name="connsiteY878" fmla="*/ 996482 h 1153930"/>
                      <a:gd name="connsiteX879" fmla="*/ 46958 w 575309"/>
                      <a:gd name="connsiteY879" fmla="*/ 996101 h 1153930"/>
                      <a:gd name="connsiteX880" fmla="*/ 47720 w 575309"/>
                      <a:gd name="connsiteY880" fmla="*/ 994481 h 1153930"/>
                      <a:gd name="connsiteX881" fmla="*/ 49149 w 575309"/>
                      <a:gd name="connsiteY881" fmla="*/ 993910 h 1153930"/>
                      <a:gd name="connsiteX882" fmla="*/ 49625 w 575309"/>
                      <a:gd name="connsiteY882" fmla="*/ 993910 h 1153930"/>
                      <a:gd name="connsiteX883" fmla="*/ 51340 w 575309"/>
                      <a:gd name="connsiteY883" fmla="*/ 992672 h 1153930"/>
                      <a:gd name="connsiteX884" fmla="*/ 52006 w 575309"/>
                      <a:gd name="connsiteY884" fmla="*/ 992100 h 1153930"/>
                      <a:gd name="connsiteX885" fmla="*/ 52006 w 575309"/>
                      <a:gd name="connsiteY885" fmla="*/ 990957 h 1153930"/>
                      <a:gd name="connsiteX886" fmla="*/ 51911 w 575309"/>
                      <a:gd name="connsiteY886" fmla="*/ 990767 h 1153930"/>
                      <a:gd name="connsiteX887" fmla="*/ 51721 w 575309"/>
                      <a:gd name="connsiteY887" fmla="*/ 989243 h 1153930"/>
                      <a:gd name="connsiteX888" fmla="*/ 51721 w 575309"/>
                      <a:gd name="connsiteY888" fmla="*/ 988957 h 1153930"/>
                      <a:gd name="connsiteX889" fmla="*/ 51721 w 575309"/>
                      <a:gd name="connsiteY889" fmla="*/ 988862 h 1153930"/>
                      <a:gd name="connsiteX890" fmla="*/ 51435 w 575309"/>
                      <a:gd name="connsiteY890" fmla="*/ 988957 h 1153930"/>
                      <a:gd name="connsiteX891" fmla="*/ 51054 w 575309"/>
                      <a:gd name="connsiteY891" fmla="*/ 989052 h 1153930"/>
                      <a:gd name="connsiteX892" fmla="*/ 50578 w 575309"/>
                      <a:gd name="connsiteY892" fmla="*/ 989148 h 1153930"/>
                      <a:gd name="connsiteX893" fmla="*/ 49054 w 575309"/>
                      <a:gd name="connsiteY893" fmla="*/ 989338 h 1153930"/>
                      <a:gd name="connsiteX894" fmla="*/ 47720 w 575309"/>
                      <a:gd name="connsiteY894" fmla="*/ 988290 h 1153930"/>
                      <a:gd name="connsiteX895" fmla="*/ 47625 w 575309"/>
                      <a:gd name="connsiteY895" fmla="*/ 987623 h 1153930"/>
                      <a:gd name="connsiteX896" fmla="*/ 47625 w 575309"/>
                      <a:gd name="connsiteY896" fmla="*/ 987338 h 1153930"/>
                      <a:gd name="connsiteX897" fmla="*/ 46291 w 575309"/>
                      <a:gd name="connsiteY897" fmla="*/ 988100 h 1153930"/>
                      <a:gd name="connsiteX898" fmla="*/ 44863 w 575309"/>
                      <a:gd name="connsiteY898" fmla="*/ 988862 h 1153930"/>
                      <a:gd name="connsiteX899" fmla="*/ 42005 w 575309"/>
                      <a:gd name="connsiteY899" fmla="*/ 988862 h 1153930"/>
                      <a:gd name="connsiteX900" fmla="*/ 41815 w 575309"/>
                      <a:gd name="connsiteY900" fmla="*/ 988862 h 1153930"/>
                      <a:gd name="connsiteX901" fmla="*/ 40386 w 575309"/>
                      <a:gd name="connsiteY901" fmla="*/ 986957 h 1153930"/>
                      <a:gd name="connsiteX902" fmla="*/ 40291 w 575309"/>
                      <a:gd name="connsiteY902" fmla="*/ 986576 h 1153930"/>
                      <a:gd name="connsiteX903" fmla="*/ 39243 w 575309"/>
                      <a:gd name="connsiteY903" fmla="*/ 985814 h 1153930"/>
                      <a:gd name="connsiteX904" fmla="*/ 38290 w 575309"/>
                      <a:gd name="connsiteY904" fmla="*/ 985052 h 1153930"/>
                      <a:gd name="connsiteX905" fmla="*/ 38481 w 575309"/>
                      <a:gd name="connsiteY905" fmla="*/ 983147 h 1153930"/>
                      <a:gd name="connsiteX906" fmla="*/ 38576 w 575309"/>
                      <a:gd name="connsiteY906" fmla="*/ 982861 h 1153930"/>
                      <a:gd name="connsiteX907" fmla="*/ 39148 w 575309"/>
                      <a:gd name="connsiteY907" fmla="*/ 982099 h 1153930"/>
                      <a:gd name="connsiteX908" fmla="*/ 38862 w 575309"/>
                      <a:gd name="connsiteY908" fmla="*/ 981718 h 1153930"/>
                      <a:gd name="connsiteX909" fmla="*/ 38671 w 575309"/>
                      <a:gd name="connsiteY909" fmla="*/ 982290 h 1153930"/>
                      <a:gd name="connsiteX910" fmla="*/ 38386 w 575309"/>
                      <a:gd name="connsiteY910" fmla="*/ 983052 h 1153930"/>
                      <a:gd name="connsiteX911" fmla="*/ 37719 w 575309"/>
                      <a:gd name="connsiteY911" fmla="*/ 984194 h 1153930"/>
                      <a:gd name="connsiteX912" fmla="*/ 36957 w 575309"/>
                      <a:gd name="connsiteY912" fmla="*/ 984004 h 1153930"/>
                      <a:gd name="connsiteX913" fmla="*/ 36385 w 575309"/>
                      <a:gd name="connsiteY913" fmla="*/ 982766 h 1153930"/>
                      <a:gd name="connsiteX914" fmla="*/ 36290 w 575309"/>
                      <a:gd name="connsiteY914" fmla="*/ 982290 h 1153930"/>
                      <a:gd name="connsiteX915" fmla="*/ 35814 w 575309"/>
                      <a:gd name="connsiteY915" fmla="*/ 982670 h 1153930"/>
                      <a:gd name="connsiteX916" fmla="*/ 36385 w 575309"/>
                      <a:gd name="connsiteY916" fmla="*/ 983718 h 1153930"/>
                      <a:gd name="connsiteX917" fmla="*/ 36767 w 575309"/>
                      <a:gd name="connsiteY917" fmla="*/ 984004 h 1153930"/>
                      <a:gd name="connsiteX918" fmla="*/ 38005 w 575309"/>
                      <a:gd name="connsiteY918" fmla="*/ 985052 h 1153930"/>
                      <a:gd name="connsiteX919" fmla="*/ 38481 w 575309"/>
                      <a:gd name="connsiteY919" fmla="*/ 986004 h 1153930"/>
                      <a:gd name="connsiteX920" fmla="*/ 38957 w 575309"/>
                      <a:gd name="connsiteY920" fmla="*/ 986861 h 1153930"/>
                      <a:gd name="connsiteX921" fmla="*/ 39148 w 575309"/>
                      <a:gd name="connsiteY921" fmla="*/ 987814 h 1153930"/>
                      <a:gd name="connsiteX922" fmla="*/ 38386 w 575309"/>
                      <a:gd name="connsiteY922" fmla="*/ 988386 h 1153930"/>
                      <a:gd name="connsiteX923" fmla="*/ 38100 w 575309"/>
                      <a:gd name="connsiteY923" fmla="*/ 988481 h 1153930"/>
                      <a:gd name="connsiteX924" fmla="*/ 36481 w 575309"/>
                      <a:gd name="connsiteY924" fmla="*/ 987814 h 1153930"/>
                      <a:gd name="connsiteX925" fmla="*/ 35052 w 575309"/>
                      <a:gd name="connsiteY925" fmla="*/ 988576 h 1153930"/>
                      <a:gd name="connsiteX926" fmla="*/ 34576 w 575309"/>
                      <a:gd name="connsiteY926" fmla="*/ 988862 h 1153930"/>
                      <a:gd name="connsiteX927" fmla="*/ 33433 w 575309"/>
                      <a:gd name="connsiteY927" fmla="*/ 989243 h 1153930"/>
                      <a:gd name="connsiteX928" fmla="*/ 32956 w 575309"/>
                      <a:gd name="connsiteY928" fmla="*/ 988766 h 1153930"/>
                      <a:gd name="connsiteX929" fmla="*/ 32099 w 575309"/>
                      <a:gd name="connsiteY929" fmla="*/ 987433 h 1153930"/>
                      <a:gd name="connsiteX930" fmla="*/ 31909 w 575309"/>
                      <a:gd name="connsiteY930" fmla="*/ 986861 h 1153930"/>
                      <a:gd name="connsiteX931" fmla="*/ 33052 w 575309"/>
                      <a:gd name="connsiteY931" fmla="*/ 986576 h 1153930"/>
                      <a:gd name="connsiteX932" fmla="*/ 33528 w 575309"/>
                      <a:gd name="connsiteY932" fmla="*/ 986481 h 1153930"/>
                      <a:gd name="connsiteX933" fmla="*/ 33623 w 575309"/>
                      <a:gd name="connsiteY933" fmla="*/ 986290 h 1153930"/>
                      <a:gd name="connsiteX934" fmla="*/ 33433 w 575309"/>
                      <a:gd name="connsiteY934" fmla="*/ 986385 h 1153930"/>
                      <a:gd name="connsiteX935" fmla="*/ 32766 w 575309"/>
                      <a:gd name="connsiteY935" fmla="*/ 986576 h 1153930"/>
                      <a:gd name="connsiteX936" fmla="*/ 31528 w 575309"/>
                      <a:gd name="connsiteY936" fmla="*/ 985337 h 1153930"/>
                      <a:gd name="connsiteX937" fmla="*/ 32385 w 575309"/>
                      <a:gd name="connsiteY937" fmla="*/ 983718 h 1153930"/>
                      <a:gd name="connsiteX938" fmla="*/ 32575 w 575309"/>
                      <a:gd name="connsiteY938" fmla="*/ 983528 h 1153930"/>
                      <a:gd name="connsiteX939" fmla="*/ 32575 w 575309"/>
                      <a:gd name="connsiteY939" fmla="*/ 983432 h 1153930"/>
                      <a:gd name="connsiteX940" fmla="*/ 32290 w 575309"/>
                      <a:gd name="connsiteY940" fmla="*/ 983242 h 1153930"/>
                      <a:gd name="connsiteX941" fmla="*/ 30766 w 575309"/>
                      <a:gd name="connsiteY941" fmla="*/ 984861 h 1153930"/>
                      <a:gd name="connsiteX942" fmla="*/ 28861 w 575309"/>
                      <a:gd name="connsiteY942" fmla="*/ 983528 h 1153930"/>
                      <a:gd name="connsiteX943" fmla="*/ 29051 w 575309"/>
                      <a:gd name="connsiteY943" fmla="*/ 982099 h 1153930"/>
                      <a:gd name="connsiteX944" fmla="*/ 29337 w 575309"/>
                      <a:gd name="connsiteY944" fmla="*/ 981527 h 1153930"/>
                      <a:gd name="connsiteX945" fmla="*/ 30004 w 575309"/>
                      <a:gd name="connsiteY945" fmla="*/ 980385 h 1153930"/>
                      <a:gd name="connsiteX946" fmla="*/ 30385 w 575309"/>
                      <a:gd name="connsiteY946" fmla="*/ 979718 h 1153930"/>
                      <a:gd name="connsiteX947" fmla="*/ 29527 w 575309"/>
                      <a:gd name="connsiteY947" fmla="*/ 979623 h 1153930"/>
                      <a:gd name="connsiteX948" fmla="*/ 29337 w 575309"/>
                      <a:gd name="connsiteY948" fmla="*/ 981051 h 1153930"/>
                      <a:gd name="connsiteX949" fmla="*/ 28956 w 575309"/>
                      <a:gd name="connsiteY949" fmla="*/ 981718 h 1153930"/>
                      <a:gd name="connsiteX950" fmla="*/ 28003 w 575309"/>
                      <a:gd name="connsiteY950" fmla="*/ 981432 h 1153930"/>
                      <a:gd name="connsiteX951" fmla="*/ 28194 w 575309"/>
                      <a:gd name="connsiteY951" fmla="*/ 981908 h 1153930"/>
                      <a:gd name="connsiteX952" fmla="*/ 28384 w 575309"/>
                      <a:gd name="connsiteY952" fmla="*/ 982194 h 1153930"/>
                      <a:gd name="connsiteX953" fmla="*/ 28480 w 575309"/>
                      <a:gd name="connsiteY953" fmla="*/ 983528 h 1153930"/>
                      <a:gd name="connsiteX954" fmla="*/ 27527 w 575309"/>
                      <a:gd name="connsiteY954" fmla="*/ 984576 h 1153930"/>
                      <a:gd name="connsiteX955" fmla="*/ 26860 w 575309"/>
                      <a:gd name="connsiteY955" fmla="*/ 984385 h 1153930"/>
                      <a:gd name="connsiteX956" fmla="*/ 26479 w 575309"/>
                      <a:gd name="connsiteY956" fmla="*/ 982956 h 1153930"/>
                      <a:gd name="connsiteX957" fmla="*/ 26384 w 575309"/>
                      <a:gd name="connsiteY957" fmla="*/ 982480 h 1153930"/>
                      <a:gd name="connsiteX958" fmla="*/ 25908 w 575309"/>
                      <a:gd name="connsiteY958" fmla="*/ 982004 h 1153930"/>
                      <a:gd name="connsiteX959" fmla="*/ 25051 w 575309"/>
                      <a:gd name="connsiteY959" fmla="*/ 981051 h 1153930"/>
                      <a:gd name="connsiteX960" fmla="*/ 26575 w 575309"/>
                      <a:gd name="connsiteY960" fmla="*/ 978765 h 1153930"/>
                      <a:gd name="connsiteX961" fmla="*/ 26860 w 575309"/>
                      <a:gd name="connsiteY961" fmla="*/ 978575 h 1153930"/>
                      <a:gd name="connsiteX962" fmla="*/ 26765 w 575309"/>
                      <a:gd name="connsiteY962" fmla="*/ 978098 h 1153930"/>
                      <a:gd name="connsiteX963" fmla="*/ 26670 w 575309"/>
                      <a:gd name="connsiteY963" fmla="*/ 977813 h 1153930"/>
                      <a:gd name="connsiteX964" fmla="*/ 27527 w 575309"/>
                      <a:gd name="connsiteY964" fmla="*/ 976670 h 1153930"/>
                      <a:gd name="connsiteX965" fmla="*/ 27908 w 575309"/>
                      <a:gd name="connsiteY965" fmla="*/ 976384 h 1153930"/>
                      <a:gd name="connsiteX966" fmla="*/ 27622 w 575309"/>
                      <a:gd name="connsiteY966" fmla="*/ 976098 h 1153930"/>
                      <a:gd name="connsiteX967" fmla="*/ 27337 w 575309"/>
                      <a:gd name="connsiteY967" fmla="*/ 975812 h 1153930"/>
                      <a:gd name="connsiteX968" fmla="*/ 26575 w 575309"/>
                      <a:gd name="connsiteY968" fmla="*/ 976003 h 1153930"/>
                      <a:gd name="connsiteX969" fmla="*/ 26098 w 575309"/>
                      <a:gd name="connsiteY969" fmla="*/ 976194 h 1153930"/>
                      <a:gd name="connsiteX970" fmla="*/ 25146 w 575309"/>
                      <a:gd name="connsiteY970" fmla="*/ 976194 h 1153930"/>
                      <a:gd name="connsiteX971" fmla="*/ 24384 w 575309"/>
                      <a:gd name="connsiteY971" fmla="*/ 975336 h 1153930"/>
                      <a:gd name="connsiteX972" fmla="*/ 24289 w 575309"/>
                      <a:gd name="connsiteY972" fmla="*/ 975431 h 1153930"/>
                      <a:gd name="connsiteX973" fmla="*/ 22669 w 575309"/>
                      <a:gd name="connsiteY973" fmla="*/ 976860 h 1153930"/>
                      <a:gd name="connsiteX974" fmla="*/ 22193 w 575309"/>
                      <a:gd name="connsiteY974" fmla="*/ 977813 h 1153930"/>
                      <a:gd name="connsiteX975" fmla="*/ 21717 w 575309"/>
                      <a:gd name="connsiteY975" fmla="*/ 978479 h 1153930"/>
                      <a:gd name="connsiteX976" fmla="*/ 21146 w 575309"/>
                      <a:gd name="connsiteY976" fmla="*/ 978289 h 1153930"/>
                      <a:gd name="connsiteX977" fmla="*/ 21336 w 575309"/>
                      <a:gd name="connsiteY977" fmla="*/ 979051 h 1153930"/>
                      <a:gd name="connsiteX978" fmla="*/ 21431 w 575309"/>
                      <a:gd name="connsiteY978" fmla="*/ 979337 h 1153930"/>
                      <a:gd name="connsiteX979" fmla="*/ 21907 w 575309"/>
                      <a:gd name="connsiteY979" fmla="*/ 979527 h 1153930"/>
                      <a:gd name="connsiteX980" fmla="*/ 22193 w 575309"/>
                      <a:gd name="connsiteY980" fmla="*/ 979623 h 1153930"/>
                      <a:gd name="connsiteX981" fmla="*/ 22860 w 575309"/>
                      <a:gd name="connsiteY981" fmla="*/ 981147 h 1153930"/>
                      <a:gd name="connsiteX982" fmla="*/ 22955 w 575309"/>
                      <a:gd name="connsiteY982" fmla="*/ 982004 h 1153930"/>
                      <a:gd name="connsiteX983" fmla="*/ 24003 w 575309"/>
                      <a:gd name="connsiteY983" fmla="*/ 982575 h 1153930"/>
                      <a:gd name="connsiteX984" fmla="*/ 24384 w 575309"/>
                      <a:gd name="connsiteY984" fmla="*/ 982670 h 1153930"/>
                      <a:gd name="connsiteX985" fmla="*/ 24860 w 575309"/>
                      <a:gd name="connsiteY985" fmla="*/ 983052 h 1153930"/>
                      <a:gd name="connsiteX986" fmla="*/ 24765 w 575309"/>
                      <a:gd name="connsiteY986" fmla="*/ 983528 h 1153930"/>
                      <a:gd name="connsiteX987" fmla="*/ 24003 w 575309"/>
                      <a:gd name="connsiteY987" fmla="*/ 984099 h 1153930"/>
                      <a:gd name="connsiteX988" fmla="*/ 24003 w 575309"/>
                      <a:gd name="connsiteY988" fmla="*/ 984099 h 1153930"/>
                      <a:gd name="connsiteX989" fmla="*/ 24574 w 575309"/>
                      <a:gd name="connsiteY989" fmla="*/ 984290 h 1153930"/>
                      <a:gd name="connsiteX990" fmla="*/ 24574 w 575309"/>
                      <a:gd name="connsiteY990" fmla="*/ 985147 h 1153930"/>
                      <a:gd name="connsiteX991" fmla="*/ 24479 w 575309"/>
                      <a:gd name="connsiteY991" fmla="*/ 985623 h 1153930"/>
                      <a:gd name="connsiteX992" fmla="*/ 24955 w 575309"/>
                      <a:gd name="connsiteY992" fmla="*/ 986957 h 1153930"/>
                      <a:gd name="connsiteX993" fmla="*/ 24670 w 575309"/>
                      <a:gd name="connsiteY993" fmla="*/ 988671 h 1153930"/>
                      <a:gd name="connsiteX994" fmla="*/ 24574 w 575309"/>
                      <a:gd name="connsiteY994" fmla="*/ 988766 h 1153930"/>
                      <a:gd name="connsiteX995" fmla="*/ 23717 w 575309"/>
                      <a:gd name="connsiteY995" fmla="*/ 988766 h 1153930"/>
                      <a:gd name="connsiteX996" fmla="*/ 23146 w 575309"/>
                      <a:gd name="connsiteY996" fmla="*/ 988576 h 1153930"/>
                      <a:gd name="connsiteX997" fmla="*/ 23336 w 575309"/>
                      <a:gd name="connsiteY997" fmla="*/ 988862 h 1153930"/>
                      <a:gd name="connsiteX998" fmla="*/ 23813 w 575309"/>
                      <a:gd name="connsiteY998" fmla="*/ 990005 h 1153930"/>
                      <a:gd name="connsiteX999" fmla="*/ 22288 w 575309"/>
                      <a:gd name="connsiteY999" fmla="*/ 991815 h 1153930"/>
                      <a:gd name="connsiteX1000" fmla="*/ 21812 w 575309"/>
                      <a:gd name="connsiteY1000" fmla="*/ 991910 h 1153930"/>
                      <a:gd name="connsiteX1001" fmla="*/ 21812 w 575309"/>
                      <a:gd name="connsiteY1001" fmla="*/ 990672 h 1153930"/>
                      <a:gd name="connsiteX1002" fmla="*/ 22098 w 575309"/>
                      <a:gd name="connsiteY1002" fmla="*/ 989814 h 1153930"/>
                      <a:gd name="connsiteX1003" fmla="*/ 22098 w 575309"/>
                      <a:gd name="connsiteY1003" fmla="*/ 989719 h 1153930"/>
                      <a:gd name="connsiteX1004" fmla="*/ 21526 w 575309"/>
                      <a:gd name="connsiteY1004" fmla="*/ 991243 h 1153930"/>
                      <a:gd name="connsiteX1005" fmla="*/ 21241 w 575309"/>
                      <a:gd name="connsiteY1005" fmla="*/ 992100 h 1153930"/>
                      <a:gd name="connsiteX1006" fmla="*/ 18097 w 575309"/>
                      <a:gd name="connsiteY1006" fmla="*/ 992862 h 1153930"/>
                      <a:gd name="connsiteX1007" fmla="*/ 17717 w 575309"/>
                      <a:gd name="connsiteY1007" fmla="*/ 992672 h 1153930"/>
                      <a:gd name="connsiteX1008" fmla="*/ 17717 w 575309"/>
                      <a:gd name="connsiteY1008" fmla="*/ 991338 h 1153930"/>
                      <a:gd name="connsiteX1009" fmla="*/ 17812 w 575309"/>
                      <a:gd name="connsiteY1009" fmla="*/ 990862 h 1153930"/>
                      <a:gd name="connsiteX1010" fmla="*/ 18193 w 575309"/>
                      <a:gd name="connsiteY1010" fmla="*/ 990290 h 1153930"/>
                      <a:gd name="connsiteX1011" fmla="*/ 19717 w 575309"/>
                      <a:gd name="connsiteY1011" fmla="*/ 990862 h 1153930"/>
                      <a:gd name="connsiteX1012" fmla="*/ 19717 w 575309"/>
                      <a:gd name="connsiteY1012" fmla="*/ 990862 h 1153930"/>
                      <a:gd name="connsiteX1013" fmla="*/ 19812 w 575309"/>
                      <a:gd name="connsiteY1013" fmla="*/ 990386 h 1153930"/>
                      <a:gd name="connsiteX1014" fmla="*/ 19812 w 575309"/>
                      <a:gd name="connsiteY1014" fmla="*/ 990195 h 1153930"/>
                      <a:gd name="connsiteX1015" fmla="*/ 19907 w 575309"/>
                      <a:gd name="connsiteY1015" fmla="*/ 989814 h 1153930"/>
                      <a:gd name="connsiteX1016" fmla="*/ 18859 w 575309"/>
                      <a:gd name="connsiteY1016" fmla="*/ 989910 h 1153930"/>
                      <a:gd name="connsiteX1017" fmla="*/ 18669 w 575309"/>
                      <a:gd name="connsiteY1017" fmla="*/ 988766 h 1153930"/>
                      <a:gd name="connsiteX1018" fmla="*/ 18669 w 575309"/>
                      <a:gd name="connsiteY1018" fmla="*/ 988671 h 1153930"/>
                      <a:gd name="connsiteX1019" fmla="*/ 20002 w 575309"/>
                      <a:gd name="connsiteY1019" fmla="*/ 987528 h 1153930"/>
                      <a:gd name="connsiteX1020" fmla="*/ 20383 w 575309"/>
                      <a:gd name="connsiteY1020" fmla="*/ 987338 h 1153930"/>
                      <a:gd name="connsiteX1021" fmla="*/ 19431 w 575309"/>
                      <a:gd name="connsiteY1021" fmla="*/ 987623 h 1153930"/>
                      <a:gd name="connsiteX1022" fmla="*/ 18859 w 575309"/>
                      <a:gd name="connsiteY1022" fmla="*/ 987528 h 1153930"/>
                      <a:gd name="connsiteX1023" fmla="*/ 19050 w 575309"/>
                      <a:gd name="connsiteY1023" fmla="*/ 986290 h 1153930"/>
                      <a:gd name="connsiteX1024" fmla="*/ 19050 w 575309"/>
                      <a:gd name="connsiteY1024" fmla="*/ 986290 h 1153930"/>
                      <a:gd name="connsiteX1025" fmla="*/ 17431 w 575309"/>
                      <a:gd name="connsiteY1025" fmla="*/ 987052 h 1153930"/>
                      <a:gd name="connsiteX1026" fmla="*/ 17431 w 575309"/>
                      <a:gd name="connsiteY1026" fmla="*/ 987623 h 1153930"/>
                      <a:gd name="connsiteX1027" fmla="*/ 17431 w 575309"/>
                      <a:gd name="connsiteY1027" fmla="*/ 987719 h 1153930"/>
                      <a:gd name="connsiteX1028" fmla="*/ 17145 w 575309"/>
                      <a:gd name="connsiteY1028" fmla="*/ 988386 h 1153930"/>
                      <a:gd name="connsiteX1029" fmla="*/ 16383 w 575309"/>
                      <a:gd name="connsiteY1029" fmla="*/ 989243 h 1153930"/>
                      <a:gd name="connsiteX1030" fmla="*/ 15430 w 575309"/>
                      <a:gd name="connsiteY1030" fmla="*/ 990386 h 1153930"/>
                      <a:gd name="connsiteX1031" fmla="*/ 14859 w 575309"/>
                      <a:gd name="connsiteY1031" fmla="*/ 990100 h 1153930"/>
                      <a:gd name="connsiteX1032" fmla="*/ 15145 w 575309"/>
                      <a:gd name="connsiteY1032" fmla="*/ 988576 h 1153930"/>
                      <a:gd name="connsiteX1033" fmla="*/ 15716 w 575309"/>
                      <a:gd name="connsiteY1033" fmla="*/ 987243 h 1153930"/>
                      <a:gd name="connsiteX1034" fmla="*/ 15526 w 575309"/>
                      <a:gd name="connsiteY1034" fmla="*/ 986576 h 1153930"/>
                      <a:gd name="connsiteX1035" fmla="*/ 15335 w 575309"/>
                      <a:gd name="connsiteY1035" fmla="*/ 986481 h 1153930"/>
                      <a:gd name="connsiteX1036" fmla="*/ 15335 w 575309"/>
                      <a:gd name="connsiteY1036" fmla="*/ 984480 h 1153930"/>
                      <a:gd name="connsiteX1037" fmla="*/ 15335 w 575309"/>
                      <a:gd name="connsiteY1037" fmla="*/ 984385 h 1153930"/>
                      <a:gd name="connsiteX1038" fmla="*/ 15240 w 575309"/>
                      <a:gd name="connsiteY1038" fmla="*/ 984576 h 1153930"/>
                      <a:gd name="connsiteX1039" fmla="*/ 14764 w 575309"/>
                      <a:gd name="connsiteY1039" fmla="*/ 985814 h 1153930"/>
                      <a:gd name="connsiteX1040" fmla="*/ 14478 w 575309"/>
                      <a:gd name="connsiteY1040" fmla="*/ 986671 h 1153930"/>
                      <a:gd name="connsiteX1041" fmla="*/ 14668 w 575309"/>
                      <a:gd name="connsiteY1041" fmla="*/ 987528 h 1153930"/>
                      <a:gd name="connsiteX1042" fmla="*/ 14859 w 575309"/>
                      <a:gd name="connsiteY1042" fmla="*/ 988100 h 1153930"/>
                      <a:gd name="connsiteX1043" fmla="*/ 14383 w 575309"/>
                      <a:gd name="connsiteY1043" fmla="*/ 989719 h 1153930"/>
                      <a:gd name="connsiteX1044" fmla="*/ 14097 w 575309"/>
                      <a:gd name="connsiteY1044" fmla="*/ 990386 h 1153930"/>
                      <a:gd name="connsiteX1045" fmla="*/ 14288 w 575309"/>
                      <a:gd name="connsiteY1045" fmla="*/ 990862 h 1153930"/>
                      <a:gd name="connsiteX1046" fmla="*/ 14478 w 575309"/>
                      <a:gd name="connsiteY1046" fmla="*/ 991529 h 1153930"/>
                      <a:gd name="connsiteX1047" fmla="*/ 12954 w 575309"/>
                      <a:gd name="connsiteY1047" fmla="*/ 993624 h 1153930"/>
                      <a:gd name="connsiteX1048" fmla="*/ 10192 w 575309"/>
                      <a:gd name="connsiteY1048" fmla="*/ 995624 h 1153930"/>
                      <a:gd name="connsiteX1049" fmla="*/ 9525 w 575309"/>
                      <a:gd name="connsiteY1049" fmla="*/ 995434 h 1153930"/>
                      <a:gd name="connsiteX1050" fmla="*/ 10001 w 575309"/>
                      <a:gd name="connsiteY1050" fmla="*/ 994196 h 1153930"/>
                      <a:gd name="connsiteX1051" fmla="*/ 11335 w 575309"/>
                      <a:gd name="connsiteY1051" fmla="*/ 991433 h 1153930"/>
                      <a:gd name="connsiteX1052" fmla="*/ 10858 w 575309"/>
                      <a:gd name="connsiteY1052" fmla="*/ 990005 h 1153930"/>
                      <a:gd name="connsiteX1053" fmla="*/ 10763 w 575309"/>
                      <a:gd name="connsiteY1053" fmla="*/ 989910 h 1153930"/>
                      <a:gd name="connsiteX1054" fmla="*/ 10287 w 575309"/>
                      <a:gd name="connsiteY1054" fmla="*/ 989338 h 1153930"/>
                      <a:gd name="connsiteX1055" fmla="*/ 10573 w 575309"/>
                      <a:gd name="connsiteY1055" fmla="*/ 988195 h 1153930"/>
                      <a:gd name="connsiteX1056" fmla="*/ 9334 w 575309"/>
                      <a:gd name="connsiteY1056" fmla="*/ 990100 h 1153930"/>
                      <a:gd name="connsiteX1057" fmla="*/ 7334 w 575309"/>
                      <a:gd name="connsiteY1057" fmla="*/ 990957 h 1153930"/>
                      <a:gd name="connsiteX1058" fmla="*/ 6763 w 575309"/>
                      <a:gd name="connsiteY1058" fmla="*/ 991433 h 1153930"/>
                      <a:gd name="connsiteX1059" fmla="*/ 6667 w 575309"/>
                      <a:gd name="connsiteY1059" fmla="*/ 992100 h 1153930"/>
                      <a:gd name="connsiteX1060" fmla="*/ 8287 w 575309"/>
                      <a:gd name="connsiteY1060" fmla="*/ 993339 h 1153930"/>
                      <a:gd name="connsiteX1061" fmla="*/ 8858 w 575309"/>
                      <a:gd name="connsiteY1061" fmla="*/ 993910 h 1153930"/>
                      <a:gd name="connsiteX1062" fmla="*/ 8477 w 575309"/>
                      <a:gd name="connsiteY1062" fmla="*/ 994386 h 1153930"/>
                      <a:gd name="connsiteX1063" fmla="*/ 8382 w 575309"/>
                      <a:gd name="connsiteY1063" fmla="*/ 994386 h 1153930"/>
                      <a:gd name="connsiteX1064" fmla="*/ 8287 w 575309"/>
                      <a:gd name="connsiteY1064" fmla="*/ 994386 h 1153930"/>
                      <a:gd name="connsiteX1065" fmla="*/ 7334 w 575309"/>
                      <a:gd name="connsiteY1065" fmla="*/ 994481 h 1153930"/>
                      <a:gd name="connsiteX1066" fmla="*/ 7048 w 575309"/>
                      <a:gd name="connsiteY1066" fmla="*/ 994577 h 1153930"/>
                      <a:gd name="connsiteX1067" fmla="*/ 6382 w 575309"/>
                      <a:gd name="connsiteY1067" fmla="*/ 994767 h 1153930"/>
                      <a:gd name="connsiteX1068" fmla="*/ 5810 w 575309"/>
                      <a:gd name="connsiteY1068" fmla="*/ 994767 h 1153930"/>
                      <a:gd name="connsiteX1069" fmla="*/ 5715 w 575309"/>
                      <a:gd name="connsiteY1069" fmla="*/ 994386 h 1153930"/>
                      <a:gd name="connsiteX1070" fmla="*/ 4477 w 575309"/>
                      <a:gd name="connsiteY1070" fmla="*/ 994101 h 1153930"/>
                      <a:gd name="connsiteX1071" fmla="*/ 4381 w 575309"/>
                      <a:gd name="connsiteY1071" fmla="*/ 994005 h 1153930"/>
                      <a:gd name="connsiteX1072" fmla="*/ 4381 w 575309"/>
                      <a:gd name="connsiteY1072" fmla="*/ 993719 h 1153930"/>
                      <a:gd name="connsiteX1073" fmla="*/ 4477 w 575309"/>
                      <a:gd name="connsiteY1073" fmla="*/ 993529 h 1153930"/>
                      <a:gd name="connsiteX1074" fmla="*/ 4381 w 575309"/>
                      <a:gd name="connsiteY1074" fmla="*/ 993529 h 1153930"/>
                      <a:gd name="connsiteX1075" fmla="*/ 4381 w 575309"/>
                      <a:gd name="connsiteY1075" fmla="*/ 993624 h 1153930"/>
                      <a:gd name="connsiteX1076" fmla="*/ 4000 w 575309"/>
                      <a:gd name="connsiteY1076" fmla="*/ 993910 h 1153930"/>
                      <a:gd name="connsiteX1077" fmla="*/ 3238 w 575309"/>
                      <a:gd name="connsiteY1077" fmla="*/ 994101 h 1153930"/>
                      <a:gd name="connsiteX1078" fmla="*/ 2381 w 575309"/>
                      <a:gd name="connsiteY1078" fmla="*/ 993529 h 1153930"/>
                      <a:gd name="connsiteX1079" fmla="*/ 2381 w 575309"/>
                      <a:gd name="connsiteY1079" fmla="*/ 993434 h 1153930"/>
                      <a:gd name="connsiteX1080" fmla="*/ 1048 w 575309"/>
                      <a:gd name="connsiteY1080" fmla="*/ 993339 h 1153930"/>
                      <a:gd name="connsiteX1081" fmla="*/ 286 w 575309"/>
                      <a:gd name="connsiteY1081" fmla="*/ 993624 h 1153930"/>
                      <a:gd name="connsiteX1082" fmla="*/ 0 w 575309"/>
                      <a:gd name="connsiteY1082" fmla="*/ 993053 h 1153930"/>
                      <a:gd name="connsiteX1083" fmla="*/ 1048 w 575309"/>
                      <a:gd name="connsiteY1083" fmla="*/ 992672 h 1153930"/>
                      <a:gd name="connsiteX1084" fmla="*/ 2667 w 575309"/>
                      <a:gd name="connsiteY1084" fmla="*/ 992862 h 1153930"/>
                      <a:gd name="connsiteX1085" fmla="*/ 3048 w 575309"/>
                      <a:gd name="connsiteY1085" fmla="*/ 993434 h 1153930"/>
                      <a:gd name="connsiteX1086" fmla="*/ 3238 w 575309"/>
                      <a:gd name="connsiteY1086" fmla="*/ 993529 h 1153930"/>
                      <a:gd name="connsiteX1087" fmla="*/ 3619 w 575309"/>
                      <a:gd name="connsiteY1087" fmla="*/ 993434 h 1153930"/>
                      <a:gd name="connsiteX1088" fmla="*/ 3715 w 575309"/>
                      <a:gd name="connsiteY1088" fmla="*/ 993434 h 1153930"/>
                      <a:gd name="connsiteX1089" fmla="*/ 3810 w 575309"/>
                      <a:gd name="connsiteY1089" fmla="*/ 992957 h 1153930"/>
                      <a:gd name="connsiteX1090" fmla="*/ 4381 w 575309"/>
                      <a:gd name="connsiteY1090" fmla="*/ 992957 h 1153930"/>
                      <a:gd name="connsiteX1091" fmla="*/ 5334 w 575309"/>
                      <a:gd name="connsiteY1091" fmla="*/ 993243 h 1153930"/>
                      <a:gd name="connsiteX1092" fmla="*/ 5620 w 575309"/>
                      <a:gd name="connsiteY1092" fmla="*/ 993339 h 1153930"/>
                      <a:gd name="connsiteX1093" fmla="*/ 5620 w 575309"/>
                      <a:gd name="connsiteY1093" fmla="*/ 993624 h 1153930"/>
                      <a:gd name="connsiteX1094" fmla="*/ 5524 w 575309"/>
                      <a:gd name="connsiteY1094" fmla="*/ 993815 h 1153930"/>
                      <a:gd name="connsiteX1095" fmla="*/ 5905 w 575309"/>
                      <a:gd name="connsiteY1095" fmla="*/ 993815 h 1153930"/>
                      <a:gd name="connsiteX1096" fmla="*/ 6382 w 575309"/>
                      <a:gd name="connsiteY1096" fmla="*/ 993910 h 1153930"/>
                      <a:gd name="connsiteX1097" fmla="*/ 6572 w 575309"/>
                      <a:gd name="connsiteY1097" fmla="*/ 994196 h 1153930"/>
                      <a:gd name="connsiteX1098" fmla="*/ 7048 w 575309"/>
                      <a:gd name="connsiteY1098" fmla="*/ 994101 h 1153930"/>
                      <a:gd name="connsiteX1099" fmla="*/ 7334 w 575309"/>
                      <a:gd name="connsiteY1099" fmla="*/ 994101 h 1153930"/>
                      <a:gd name="connsiteX1100" fmla="*/ 7810 w 575309"/>
                      <a:gd name="connsiteY1100" fmla="*/ 994005 h 1153930"/>
                      <a:gd name="connsiteX1101" fmla="*/ 6191 w 575309"/>
                      <a:gd name="connsiteY1101" fmla="*/ 992577 h 1153930"/>
                      <a:gd name="connsiteX1102" fmla="*/ 6382 w 575309"/>
                      <a:gd name="connsiteY1102" fmla="*/ 991433 h 1153930"/>
                      <a:gd name="connsiteX1103" fmla="*/ 7429 w 575309"/>
                      <a:gd name="connsiteY1103" fmla="*/ 990576 h 1153930"/>
                      <a:gd name="connsiteX1104" fmla="*/ 9049 w 575309"/>
                      <a:gd name="connsiteY1104" fmla="*/ 990005 h 1153930"/>
                      <a:gd name="connsiteX1105" fmla="*/ 10477 w 575309"/>
                      <a:gd name="connsiteY1105" fmla="*/ 987719 h 1153930"/>
                      <a:gd name="connsiteX1106" fmla="*/ 10954 w 575309"/>
                      <a:gd name="connsiteY1106" fmla="*/ 987433 h 1153930"/>
                      <a:gd name="connsiteX1107" fmla="*/ 11525 w 575309"/>
                      <a:gd name="connsiteY1107" fmla="*/ 987909 h 1153930"/>
                      <a:gd name="connsiteX1108" fmla="*/ 11430 w 575309"/>
                      <a:gd name="connsiteY1108" fmla="*/ 988671 h 1153930"/>
                      <a:gd name="connsiteX1109" fmla="*/ 11049 w 575309"/>
                      <a:gd name="connsiteY1109" fmla="*/ 989624 h 1153930"/>
                      <a:gd name="connsiteX1110" fmla="*/ 11239 w 575309"/>
                      <a:gd name="connsiteY1110" fmla="*/ 989814 h 1153930"/>
                      <a:gd name="connsiteX1111" fmla="*/ 11525 w 575309"/>
                      <a:gd name="connsiteY1111" fmla="*/ 990005 h 1153930"/>
                      <a:gd name="connsiteX1112" fmla="*/ 12097 w 575309"/>
                      <a:gd name="connsiteY1112" fmla="*/ 992005 h 1153930"/>
                      <a:gd name="connsiteX1113" fmla="*/ 10668 w 575309"/>
                      <a:gd name="connsiteY1113" fmla="*/ 995053 h 1153930"/>
                      <a:gd name="connsiteX1114" fmla="*/ 10668 w 575309"/>
                      <a:gd name="connsiteY1114" fmla="*/ 995053 h 1153930"/>
                      <a:gd name="connsiteX1115" fmla="*/ 12763 w 575309"/>
                      <a:gd name="connsiteY1115" fmla="*/ 993434 h 1153930"/>
                      <a:gd name="connsiteX1116" fmla="*/ 14097 w 575309"/>
                      <a:gd name="connsiteY1116" fmla="*/ 991624 h 1153930"/>
                      <a:gd name="connsiteX1117" fmla="*/ 14002 w 575309"/>
                      <a:gd name="connsiteY1117" fmla="*/ 991433 h 1153930"/>
                      <a:gd name="connsiteX1118" fmla="*/ 13716 w 575309"/>
                      <a:gd name="connsiteY1118" fmla="*/ 990481 h 1153930"/>
                      <a:gd name="connsiteX1119" fmla="*/ 14097 w 575309"/>
                      <a:gd name="connsiteY1119" fmla="*/ 989719 h 1153930"/>
                      <a:gd name="connsiteX1120" fmla="*/ 14478 w 575309"/>
                      <a:gd name="connsiteY1120" fmla="*/ 988576 h 1153930"/>
                      <a:gd name="connsiteX1121" fmla="*/ 14288 w 575309"/>
                      <a:gd name="connsiteY1121" fmla="*/ 988195 h 1153930"/>
                      <a:gd name="connsiteX1122" fmla="*/ 14097 w 575309"/>
                      <a:gd name="connsiteY1122" fmla="*/ 986766 h 1153930"/>
                      <a:gd name="connsiteX1123" fmla="*/ 14383 w 575309"/>
                      <a:gd name="connsiteY1123" fmla="*/ 986004 h 1153930"/>
                      <a:gd name="connsiteX1124" fmla="*/ 14859 w 575309"/>
                      <a:gd name="connsiteY1124" fmla="*/ 984576 h 1153930"/>
                      <a:gd name="connsiteX1125" fmla="*/ 16002 w 575309"/>
                      <a:gd name="connsiteY1125" fmla="*/ 983718 h 1153930"/>
                      <a:gd name="connsiteX1126" fmla="*/ 16288 w 575309"/>
                      <a:gd name="connsiteY1126" fmla="*/ 984861 h 1153930"/>
                      <a:gd name="connsiteX1127" fmla="*/ 16097 w 575309"/>
                      <a:gd name="connsiteY1127" fmla="*/ 986290 h 1153930"/>
                      <a:gd name="connsiteX1128" fmla="*/ 16192 w 575309"/>
                      <a:gd name="connsiteY1128" fmla="*/ 986385 h 1153930"/>
                      <a:gd name="connsiteX1129" fmla="*/ 16669 w 575309"/>
                      <a:gd name="connsiteY1129" fmla="*/ 987623 h 1153930"/>
                      <a:gd name="connsiteX1130" fmla="*/ 16097 w 575309"/>
                      <a:gd name="connsiteY1130" fmla="*/ 989148 h 1153930"/>
                      <a:gd name="connsiteX1131" fmla="*/ 15716 w 575309"/>
                      <a:gd name="connsiteY1131" fmla="*/ 989910 h 1153930"/>
                      <a:gd name="connsiteX1132" fmla="*/ 16097 w 575309"/>
                      <a:gd name="connsiteY1132" fmla="*/ 989243 h 1153930"/>
                      <a:gd name="connsiteX1133" fmla="*/ 17050 w 575309"/>
                      <a:gd name="connsiteY1133" fmla="*/ 988100 h 1153930"/>
                      <a:gd name="connsiteX1134" fmla="*/ 17050 w 575309"/>
                      <a:gd name="connsiteY1134" fmla="*/ 988100 h 1153930"/>
                      <a:gd name="connsiteX1135" fmla="*/ 17335 w 575309"/>
                      <a:gd name="connsiteY1135" fmla="*/ 986861 h 1153930"/>
                      <a:gd name="connsiteX1136" fmla="*/ 19907 w 575309"/>
                      <a:gd name="connsiteY1136" fmla="*/ 986004 h 1153930"/>
                      <a:gd name="connsiteX1137" fmla="*/ 20002 w 575309"/>
                      <a:gd name="connsiteY1137" fmla="*/ 986671 h 1153930"/>
                      <a:gd name="connsiteX1138" fmla="*/ 19907 w 575309"/>
                      <a:gd name="connsiteY1138" fmla="*/ 986957 h 1153930"/>
                      <a:gd name="connsiteX1139" fmla="*/ 19717 w 575309"/>
                      <a:gd name="connsiteY1139" fmla="*/ 987338 h 1153930"/>
                      <a:gd name="connsiteX1140" fmla="*/ 21622 w 575309"/>
                      <a:gd name="connsiteY1140" fmla="*/ 987147 h 1153930"/>
                      <a:gd name="connsiteX1141" fmla="*/ 21812 w 575309"/>
                      <a:gd name="connsiteY1141" fmla="*/ 987528 h 1153930"/>
                      <a:gd name="connsiteX1142" fmla="*/ 20955 w 575309"/>
                      <a:gd name="connsiteY1142" fmla="*/ 988290 h 1153930"/>
                      <a:gd name="connsiteX1143" fmla="*/ 20574 w 575309"/>
                      <a:gd name="connsiteY1143" fmla="*/ 988481 h 1153930"/>
                      <a:gd name="connsiteX1144" fmla="*/ 19526 w 575309"/>
                      <a:gd name="connsiteY1144" fmla="*/ 989243 h 1153930"/>
                      <a:gd name="connsiteX1145" fmla="*/ 19526 w 575309"/>
                      <a:gd name="connsiteY1145" fmla="*/ 989338 h 1153930"/>
                      <a:gd name="connsiteX1146" fmla="*/ 19431 w 575309"/>
                      <a:gd name="connsiteY1146" fmla="*/ 989719 h 1153930"/>
                      <a:gd name="connsiteX1147" fmla="*/ 20193 w 575309"/>
                      <a:gd name="connsiteY1147" fmla="*/ 989433 h 1153930"/>
                      <a:gd name="connsiteX1148" fmla="*/ 20669 w 575309"/>
                      <a:gd name="connsiteY1148" fmla="*/ 989433 h 1153930"/>
                      <a:gd name="connsiteX1149" fmla="*/ 20764 w 575309"/>
                      <a:gd name="connsiteY1149" fmla="*/ 990672 h 1153930"/>
                      <a:gd name="connsiteX1150" fmla="*/ 20764 w 575309"/>
                      <a:gd name="connsiteY1150" fmla="*/ 990862 h 1153930"/>
                      <a:gd name="connsiteX1151" fmla="*/ 20193 w 575309"/>
                      <a:gd name="connsiteY1151" fmla="*/ 991815 h 1153930"/>
                      <a:gd name="connsiteX1152" fmla="*/ 19526 w 575309"/>
                      <a:gd name="connsiteY1152" fmla="*/ 991624 h 1153930"/>
                      <a:gd name="connsiteX1153" fmla="*/ 18669 w 575309"/>
                      <a:gd name="connsiteY1153" fmla="*/ 991243 h 1153930"/>
                      <a:gd name="connsiteX1154" fmla="*/ 18574 w 575309"/>
                      <a:gd name="connsiteY1154" fmla="*/ 991815 h 1153930"/>
                      <a:gd name="connsiteX1155" fmla="*/ 18478 w 575309"/>
                      <a:gd name="connsiteY1155" fmla="*/ 992577 h 1153930"/>
                      <a:gd name="connsiteX1156" fmla="*/ 20955 w 575309"/>
                      <a:gd name="connsiteY1156" fmla="*/ 992100 h 1153930"/>
                      <a:gd name="connsiteX1157" fmla="*/ 21241 w 575309"/>
                      <a:gd name="connsiteY1157" fmla="*/ 991338 h 1153930"/>
                      <a:gd name="connsiteX1158" fmla="*/ 22479 w 575309"/>
                      <a:gd name="connsiteY1158" fmla="*/ 989338 h 1153930"/>
                      <a:gd name="connsiteX1159" fmla="*/ 22955 w 575309"/>
                      <a:gd name="connsiteY1159" fmla="*/ 989624 h 1153930"/>
                      <a:gd name="connsiteX1160" fmla="*/ 23146 w 575309"/>
                      <a:gd name="connsiteY1160" fmla="*/ 990290 h 1153930"/>
                      <a:gd name="connsiteX1161" fmla="*/ 22860 w 575309"/>
                      <a:gd name="connsiteY1161" fmla="*/ 991243 h 1153930"/>
                      <a:gd name="connsiteX1162" fmla="*/ 22860 w 575309"/>
                      <a:gd name="connsiteY1162" fmla="*/ 991338 h 1153930"/>
                      <a:gd name="connsiteX1163" fmla="*/ 23717 w 575309"/>
                      <a:gd name="connsiteY1163" fmla="*/ 990195 h 1153930"/>
                      <a:gd name="connsiteX1164" fmla="*/ 23336 w 575309"/>
                      <a:gd name="connsiteY1164" fmla="*/ 989719 h 1153930"/>
                      <a:gd name="connsiteX1165" fmla="*/ 22955 w 575309"/>
                      <a:gd name="connsiteY1165" fmla="*/ 988671 h 1153930"/>
                      <a:gd name="connsiteX1166" fmla="*/ 24384 w 575309"/>
                      <a:gd name="connsiteY1166" fmla="*/ 988576 h 1153930"/>
                      <a:gd name="connsiteX1167" fmla="*/ 24670 w 575309"/>
                      <a:gd name="connsiteY1167" fmla="*/ 988671 h 1153930"/>
                      <a:gd name="connsiteX1168" fmla="*/ 24765 w 575309"/>
                      <a:gd name="connsiteY1168" fmla="*/ 988576 h 1153930"/>
                      <a:gd name="connsiteX1169" fmla="*/ 24955 w 575309"/>
                      <a:gd name="connsiteY1169" fmla="*/ 987719 h 1153930"/>
                      <a:gd name="connsiteX1170" fmla="*/ 24289 w 575309"/>
                      <a:gd name="connsiteY1170" fmla="*/ 986004 h 1153930"/>
                      <a:gd name="connsiteX1171" fmla="*/ 24384 w 575309"/>
                      <a:gd name="connsiteY1171" fmla="*/ 985433 h 1153930"/>
                      <a:gd name="connsiteX1172" fmla="*/ 24384 w 575309"/>
                      <a:gd name="connsiteY1172" fmla="*/ 985242 h 1153930"/>
                      <a:gd name="connsiteX1173" fmla="*/ 23813 w 575309"/>
                      <a:gd name="connsiteY1173" fmla="*/ 986004 h 1153930"/>
                      <a:gd name="connsiteX1174" fmla="*/ 23813 w 575309"/>
                      <a:gd name="connsiteY1174" fmla="*/ 986290 h 1153930"/>
                      <a:gd name="connsiteX1175" fmla="*/ 23431 w 575309"/>
                      <a:gd name="connsiteY1175" fmla="*/ 987243 h 1153930"/>
                      <a:gd name="connsiteX1176" fmla="*/ 22955 w 575309"/>
                      <a:gd name="connsiteY1176" fmla="*/ 987243 h 1153930"/>
                      <a:gd name="connsiteX1177" fmla="*/ 22574 w 575309"/>
                      <a:gd name="connsiteY1177" fmla="*/ 986576 h 1153930"/>
                      <a:gd name="connsiteX1178" fmla="*/ 22574 w 575309"/>
                      <a:gd name="connsiteY1178" fmla="*/ 986481 h 1153930"/>
                      <a:gd name="connsiteX1179" fmla="*/ 21717 w 575309"/>
                      <a:gd name="connsiteY1179" fmla="*/ 986099 h 1153930"/>
                      <a:gd name="connsiteX1180" fmla="*/ 22003 w 575309"/>
                      <a:gd name="connsiteY1180" fmla="*/ 985433 h 1153930"/>
                      <a:gd name="connsiteX1181" fmla="*/ 22384 w 575309"/>
                      <a:gd name="connsiteY1181" fmla="*/ 985242 h 1153930"/>
                      <a:gd name="connsiteX1182" fmla="*/ 22479 w 575309"/>
                      <a:gd name="connsiteY1182" fmla="*/ 985147 h 1153930"/>
                      <a:gd name="connsiteX1183" fmla="*/ 22384 w 575309"/>
                      <a:gd name="connsiteY1183" fmla="*/ 985052 h 1153930"/>
                      <a:gd name="connsiteX1184" fmla="*/ 22003 w 575309"/>
                      <a:gd name="connsiteY1184" fmla="*/ 984956 h 1153930"/>
                      <a:gd name="connsiteX1185" fmla="*/ 21526 w 575309"/>
                      <a:gd name="connsiteY1185" fmla="*/ 984861 h 1153930"/>
                      <a:gd name="connsiteX1186" fmla="*/ 21241 w 575309"/>
                      <a:gd name="connsiteY1186" fmla="*/ 984385 h 1153930"/>
                      <a:gd name="connsiteX1187" fmla="*/ 21526 w 575309"/>
                      <a:gd name="connsiteY1187" fmla="*/ 983909 h 1153930"/>
                      <a:gd name="connsiteX1188" fmla="*/ 22955 w 575309"/>
                      <a:gd name="connsiteY1188" fmla="*/ 983528 h 1153930"/>
                      <a:gd name="connsiteX1189" fmla="*/ 23431 w 575309"/>
                      <a:gd name="connsiteY1189" fmla="*/ 984099 h 1153930"/>
                      <a:gd name="connsiteX1190" fmla="*/ 23622 w 575309"/>
                      <a:gd name="connsiteY1190" fmla="*/ 984385 h 1153930"/>
                      <a:gd name="connsiteX1191" fmla="*/ 23813 w 575309"/>
                      <a:gd name="connsiteY1191" fmla="*/ 984290 h 1153930"/>
                      <a:gd name="connsiteX1192" fmla="*/ 24193 w 575309"/>
                      <a:gd name="connsiteY1192" fmla="*/ 984004 h 1153930"/>
                      <a:gd name="connsiteX1193" fmla="*/ 24574 w 575309"/>
                      <a:gd name="connsiteY1193" fmla="*/ 983718 h 1153930"/>
                      <a:gd name="connsiteX1194" fmla="*/ 24479 w 575309"/>
                      <a:gd name="connsiteY1194" fmla="*/ 983718 h 1153930"/>
                      <a:gd name="connsiteX1195" fmla="*/ 22860 w 575309"/>
                      <a:gd name="connsiteY1195" fmla="*/ 982670 h 1153930"/>
                      <a:gd name="connsiteX1196" fmla="*/ 22765 w 575309"/>
                      <a:gd name="connsiteY1196" fmla="*/ 981813 h 1153930"/>
                      <a:gd name="connsiteX1197" fmla="*/ 22574 w 575309"/>
                      <a:gd name="connsiteY1197" fmla="*/ 980861 h 1153930"/>
                      <a:gd name="connsiteX1198" fmla="*/ 22384 w 575309"/>
                      <a:gd name="connsiteY1198" fmla="*/ 980861 h 1153930"/>
                      <a:gd name="connsiteX1199" fmla="*/ 21336 w 575309"/>
                      <a:gd name="connsiteY1199" fmla="*/ 980289 h 1153930"/>
                      <a:gd name="connsiteX1200" fmla="*/ 21241 w 575309"/>
                      <a:gd name="connsiteY1200" fmla="*/ 979908 h 1153930"/>
                      <a:gd name="connsiteX1201" fmla="*/ 20764 w 575309"/>
                      <a:gd name="connsiteY1201" fmla="*/ 978765 h 1153930"/>
                      <a:gd name="connsiteX1202" fmla="*/ 20383 w 575309"/>
                      <a:gd name="connsiteY1202" fmla="*/ 978384 h 1153930"/>
                      <a:gd name="connsiteX1203" fmla="*/ 20098 w 575309"/>
                      <a:gd name="connsiteY1203" fmla="*/ 977718 h 1153930"/>
                      <a:gd name="connsiteX1204" fmla="*/ 21050 w 575309"/>
                      <a:gd name="connsiteY1204" fmla="*/ 976098 h 1153930"/>
                      <a:gd name="connsiteX1205" fmla="*/ 21526 w 575309"/>
                      <a:gd name="connsiteY1205" fmla="*/ 976384 h 1153930"/>
                      <a:gd name="connsiteX1206" fmla="*/ 21812 w 575309"/>
                      <a:gd name="connsiteY1206" fmla="*/ 977622 h 1153930"/>
                      <a:gd name="connsiteX1207" fmla="*/ 22003 w 575309"/>
                      <a:gd name="connsiteY1207" fmla="*/ 978289 h 1153930"/>
                      <a:gd name="connsiteX1208" fmla="*/ 22193 w 575309"/>
                      <a:gd name="connsiteY1208" fmla="*/ 978479 h 1153930"/>
                      <a:gd name="connsiteX1209" fmla="*/ 22193 w 575309"/>
                      <a:gd name="connsiteY1209" fmla="*/ 978479 h 1153930"/>
                      <a:gd name="connsiteX1210" fmla="*/ 22955 w 575309"/>
                      <a:gd name="connsiteY1210" fmla="*/ 977051 h 1153930"/>
                      <a:gd name="connsiteX1211" fmla="*/ 24479 w 575309"/>
                      <a:gd name="connsiteY1211" fmla="*/ 975622 h 1153930"/>
                      <a:gd name="connsiteX1212" fmla="*/ 25241 w 575309"/>
                      <a:gd name="connsiteY1212" fmla="*/ 975241 h 1153930"/>
                      <a:gd name="connsiteX1213" fmla="*/ 25622 w 575309"/>
                      <a:gd name="connsiteY1213" fmla="*/ 975622 h 1153930"/>
                      <a:gd name="connsiteX1214" fmla="*/ 26003 w 575309"/>
                      <a:gd name="connsiteY1214" fmla="*/ 976194 h 1153930"/>
                      <a:gd name="connsiteX1215" fmla="*/ 26384 w 575309"/>
                      <a:gd name="connsiteY1215" fmla="*/ 976194 h 1153930"/>
                      <a:gd name="connsiteX1216" fmla="*/ 26860 w 575309"/>
                      <a:gd name="connsiteY1216" fmla="*/ 976003 h 1153930"/>
                      <a:gd name="connsiteX1217" fmla="*/ 28384 w 575309"/>
                      <a:gd name="connsiteY1217" fmla="*/ 976003 h 1153930"/>
                      <a:gd name="connsiteX1218" fmla="*/ 28670 w 575309"/>
                      <a:gd name="connsiteY1218" fmla="*/ 976289 h 1153930"/>
                      <a:gd name="connsiteX1219" fmla="*/ 29146 w 575309"/>
                      <a:gd name="connsiteY1219" fmla="*/ 977051 h 1153930"/>
                      <a:gd name="connsiteX1220" fmla="*/ 28956 w 575309"/>
                      <a:gd name="connsiteY1220" fmla="*/ 977527 h 1153930"/>
                      <a:gd name="connsiteX1221" fmla="*/ 28480 w 575309"/>
                      <a:gd name="connsiteY1221" fmla="*/ 977908 h 1153930"/>
                      <a:gd name="connsiteX1222" fmla="*/ 27908 w 575309"/>
                      <a:gd name="connsiteY1222" fmla="*/ 978384 h 1153930"/>
                      <a:gd name="connsiteX1223" fmla="*/ 28003 w 575309"/>
                      <a:gd name="connsiteY1223" fmla="*/ 978575 h 1153930"/>
                      <a:gd name="connsiteX1224" fmla="*/ 27908 w 575309"/>
                      <a:gd name="connsiteY1224" fmla="*/ 979813 h 1153930"/>
                      <a:gd name="connsiteX1225" fmla="*/ 27622 w 575309"/>
                      <a:gd name="connsiteY1225" fmla="*/ 980099 h 1153930"/>
                      <a:gd name="connsiteX1226" fmla="*/ 26194 w 575309"/>
                      <a:gd name="connsiteY1226" fmla="*/ 981718 h 1153930"/>
                      <a:gd name="connsiteX1227" fmla="*/ 26765 w 575309"/>
                      <a:gd name="connsiteY1227" fmla="*/ 982290 h 1153930"/>
                      <a:gd name="connsiteX1228" fmla="*/ 27527 w 575309"/>
                      <a:gd name="connsiteY1228" fmla="*/ 983147 h 1153930"/>
                      <a:gd name="connsiteX1229" fmla="*/ 27622 w 575309"/>
                      <a:gd name="connsiteY1229" fmla="*/ 983623 h 1153930"/>
                      <a:gd name="connsiteX1230" fmla="*/ 27908 w 575309"/>
                      <a:gd name="connsiteY1230" fmla="*/ 984766 h 1153930"/>
                      <a:gd name="connsiteX1231" fmla="*/ 27908 w 575309"/>
                      <a:gd name="connsiteY1231" fmla="*/ 984766 h 1153930"/>
                      <a:gd name="connsiteX1232" fmla="*/ 28003 w 575309"/>
                      <a:gd name="connsiteY1232" fmla="*/ 984766 h 1153930"/>
                      <a:gd name="connsiteX1233" fmla="*/ 28480 w 575309"/>
                      <a:gd name="connsiteY1233" fmla="*/ 984194 h 1153930"/>
                      <a:gd name="connsiteX1234" fmla="*/ 28480 w 575309"/>
                      <a:gd name="connsiteY1234" fmla="*/ 983432 h 1153930"/>
                      <a:gd name="connsiteX1235" fmla="*/ 28194 w 575309"/>
                      <a:gd name="connsiteY1235" fmla="*/ 982956 h 1153930"/>
                      <a:gd name="connsiteX1236" fmla="*/ 28099 w 575309"/>
                      <a:gd name="connsiteY1236" fmla="*/ 981337 h 1153930"/>
                      <a:gd name="connsiteX1237" fmla="*/ 28861 w 575309"/>
                      <a:gd name="connsiteY1237" fmla="*/ 981623 h 1153930"/>
                      <a:gd name="connsiteX1238" fmla="*/ 29242 w 575309"/>
                      <a:gd name="connsiteY1238" fmla="*/ 981908 h 1153930"/>
                      <a:gd name="connsiteX1239" fmla="*/ 29242 w 575309"/>
                      <a:gd name="connsiteY1239" fmla="*/ 981908 h 1153930"/>
                      <a:gd name="connsiteX1240" fmla="*/ 29908 w 575309"/>
                      <a:gd name="connsiteY1240" fmla="*/ 979813 h 1153930"/>
                      <a:gd name="connsiteX1241" fmla="*/ 31528 w 575309"/>
                      <a:gd name="connsiteY1241" fmla="*/ 980194 h 1153930"/>
                      <a:gd name="connsiteX1242" fmla="*/ 31623 w 575309"/>
                      <a:gd name="connsiteY1242" fmla="*/ 980765 h 1153930"/>
                      <a:gd name="connsiteX1243" fmla="*/ 31147 w 575309"/>
                      <a:gd name="connsiteY1243" fmla="*/ 981527 h 1153930"/>
                      <a:gd name="connsiteX1244" fmla="*/ 30480 w 575309"/>
                      <a:gd name="connsiteY1244" fmla="*/ 982670 h 1153930"/>
                      <a:gd name="connsiteX1245" fmla="*/ 30194 w 575309"/>
                      <a:gd name="connsiteY1245" fmla="*/ 983242 h 1153930"/>
                      <a:gd name="connsiteX1246" fmla="*/ 30004 w 575309"/>
                      <a:gd name="connsiteY1246" fmla="*/ 984099 h 1153930"/>
                      <a:gd name="connsiteX1247" fmla="*/ 31242 w 575309"/>
                      <a:gd name="connsiteY1247" fmla="*/ 985052 h 1153930"/>
                      <a:gd name="connsiteX1248" fmla="*/ 31242 w 575309"/>
                      <a:gd name="connsiteY1248" fmla="*/ 985052 h 1153930"/>
                      <a:gd name="connsiteX1249" fmla="*/ 32194 w 575309"/>
                      <a:gd name="connsiteY1249" fmla="*/ 983814 h 1153930"/>
                      <a:gd name="connsiteX1250" fmla="*/ 32766 w 575309"/>
                      <a:gd name="connsiteY1250" fmla="*/ 983432 h 1153930"/>
                      <a:gd name="connsiteX1251" fmla="*/ 33623 w 575309"/>
                      <a:gd name="connsiteY1251" fmla="*/ 984004 h 1153930"/>
                      <a:gd name="connsiteX1252" fmla="*/ 33528 w 575309"/>
                      <a:gd name="connsiteY1252" fmla="*/ 984766 h 1153930"/>
                      <a:gd name="connsiteX1253" fmla="*/ 33338 w 575309"/>
                      <a:gd name="connsiteY1253" fmla="*/ 984956 h 1153930"/>
                      <a:gd name="connsiteX1254" fmla="*/ 32575 w 575309"/>
                      <a:gd name="connsiteY1254" fmla="*/ 986099 h 1153930"/>
                      <a:gd name="connsiteX1255" fmla="*/ 33147 w 575309"/>
                      <a:gd name="connsiteY1255" fmla="*/ 986766 h 1153930"/>
                      <a:gd name="connsiteX1256" fmla="*/ 33718 w 575309"/>
                      <a:gd name="connsiteY1256" fmla="*/ 986671 h 1153930"/>
                      <a:gd name="connsiteX1257" fmla="*/ 34576 w 575309"/>
                      <a:gd name="connsiteY1257" fmla="*/ 986671 h 1153930"/>
                      <a:gd name="connsiteX1258" fmla="*/ 34766 w 575309"/>
                      <a:gd name="connsiteY1258" fmla="*/ 987052 h 1153930"/>
                      <a:gd name="connsiteX1259" fmla="*/ 34480 w 575309"/>
                      <a:gd name="connsiteY1259" fmla="*/ 987909 h 1153930"/>
                      <a:gd name="connsiteX1260" fmla="*/ 33528 w 575309"/>
                      <a:gd name="connsiteY1260" fmla="*/ 988195 h 1153930"/>
                      <a:gd name="connsiteX1261" fmla="*/ 33147 w 575309"/>
                      <a:gd name="connsiteY1261" fmla="*/ 988195 h 1153930"/>
                      <a:gd name="connsiteX1262" fmla="*/ 34004 w 575309"/>
                      <a:gd name="connsiteY1262" fmla="*/ 989528 h 1153930"/>
                      <a:gd name="connsiteX1263" fmla="*/ 34099 w 575309"/>
                      <a:gd name="connsiteY1263" fmla="*/ 989719 h 1153930"/>
                      <a:gd name="connsiteX1264" fmla="*/ 34766 w 575309"/>
                      <a:gd name="connsiteY1264" fmla="*/ 989433 h 1153930"/>
                      <a:gd name="connsiteX1265" fmla="*/ 35242 w 575309"/>
                      <a:gd name="connsiteY1265" fmla="*/ 989148 h 1153930"/>
                      <a:gd name="connsiteX1266" fmla="*/ 37529 w 575309"/>
                      <a:gd name="connsiteY1266" fmla="*/ 988576 h 1153930"/>
                      <a:gd name="connsiteX1267" fmla="*/ 38290 w 575309"/>
                      <a:gd name="connsiteY1267" fmla="*/ 989148 h 1153930"/>
                      <a:gd name="connsiteX1268" fmla="*/ 38767 w 575309"/>
                      <a:gd name="connsiteY1268" fmla="*/ 988957 h 1153930"/>
                      <a:gd name="connsiteX1269" fmla="*/ 39148 w 575309"/>
                      <a:gd name="connsiteY1269" fmla="*/ 988862 h 1153930"/>
                      <a:gd name="connsiteX1270" fmla="*/ 39148 w 575309"/>
                      <a:gd name="connsiteY1270" fmla="*/ 988862 h 1153930"/>
                      <a:gd name="connsiteX1271" fmla="*/ 38957 w 575309"/>
                      <a:gd name="connsiteY1271" fmla="*/ 988481 h 1153930"/>
                      <a:gd name="connsiteX1272" fmla="*/ 38481 w 575309"/>
                      <a:gd name="connsiteY1272" fmla="*/ 987433 h 1153930"/>
                      <a:gd name="connsiteX1273" fmla="*/ 38100 w 575309"/>
                      <a:gd name="connsiteY1273" fmla="*/ 986671 h 1153930"/>
                      <a:gd name="connsiteX1274" fmla="*/ 37052 w 575309"/>
                      <a:gd name="connsiteY1274" fmla="*/ 985814 h 1153930"/>
                      <a:gd name="connsiteX1275" fmla="*/ 36481 w 575309"/>
                      <a:gd name="connsiteY1275" fmla="*/ 985433 h 1153930"/>
                      <a:gd name="connsiteX1276" fmla="*/ 35909 w 575309"/>
                      <a:gd name="connsiteY1276" fmla="*/ 983432 h 1153930"/>
                      <a:gd name="connsiteX1277" fmla="*/ 36957 w 575309"/>
                      <a:gd name="connsiteY1277" fmla="*/ 982956 h 1153930"/>
                      <a:gd name="connsiteX1278" fmla="*/ 37338 w 575309"/>
                      <a:gd name="connsiteY1278" fmla="*/ 983242 h 1153930"/>
                      <a:gd name="connsiteX1279" fmla="*/ 37529 w 575309"/>
                      <a:gd name="connsiteY1279" fmla="*/ 983909 h 1153930"/>
                      <a:gd name="connsiteX1280" fmla="*/ 37719 w 575309"/>
                      <a:gd name="connsiteY1280" fmla="*/ 984671 h 1153930"/>
                      <a:gd name="connsiteX1281" fmla="*/ 37909 w 575309"/>
                      <a:gd name="connsiteY1281" fmla="*/ 984766 h 1153930"/>
                      <a:gd name="connsiteX1282" fmla="*/ 38195 w 575309"/>
                      <a:gd name="connsiteY1282" fmla="*/ 984004 h 1153930"/>
                      <a:gd name="connsiteX1283" fmla="*/ 38481 w 575309"/>
                      <a:gd name="connsiteY1283" fmla="*/ 983147 h 1153930"/>
                      <a:gd name="connsiteX1284" fmla="*/ 38481 w 575309"/>
                      <a:gd name="connsiteY1284" fmla="*/ 982385 h 1153930"/>
                      <a:gd name="connsiteX1285" fmla="*/ 38100 w 575309"/>
                      <a:gd name="connsiteY1285" fmla="*/ 982194 h 1153930"/>
                      <a:gd name="connsiteX1286" fmla="*/ 36862 w 575309"/>
                      <a:gd name="connsiteY1286" fmla="*/ 981242 h 1153930"/>
                      <a:gd name="connsiteX1287" fmla="*/ 35623 w 575309"/>
                      <a:gd name="connsiteY1287" fmla="*/ 979146 h 1153930"/>
                      <a:gd name="connsiteX1288" fmla="*/ 36385 w 575309"/>
                      <a:gd name="connsiteY1288" fmla="*/ 978289 h 1153930"/>
                      <a:gd name="connsiteX1289" fmla="*/ 37052 w 575309"/>
                      <a:gd name="connsiteY1289" fmla="*/ 978670 h 1153930"/>
                      <a:gd name="connsiteX1290" fmla="*/ 37529 w 575309"/>
                      <a:gd name="connsiteY1290" fmla="*/ 979718 h 1153930"/>
                      <a:gd name="connsiteX1291" fmla="*/ 38290 w 575309"/>
                      <a:gd name="connsiteY1291" fmla="*/ 979718 h 1153930"/>
                      <a:gd name="connsiteX1292" fmla="*/ 39053 w 575309"/>
                      <a:gd name="connsiteY1292" fmla="*/ 979623 h 1153930"/>
                      <a:gd name="connsiteX1293" fmla="*/ 39719 w 575309"/>
                      <a:gd name="connsiteY1293" fmla="*/ 980861 h 1153930"/>
                      <a:gd name="connsiteX1294" fmla="*/ 39910 w 575309"/>
                      <a:gd name="connsiteY1294" fmla="*/ 981813 h 1153930"/>
                      <a:gd name="connsiteX1295" fmla="*/ 40005 w 575309"/>
                      <a:gd name="connsiteY1295" fmla="*/ 982290 h 1153930"/>
                      <a:gd name="connsiteX1296" fmla="*/ 40196 w 575309"/>
                      <a:gd name="connsiteY1296" fmla="*/ 982004 h 1153930"/>
                      <a:gd name="connsiteX1297" fmla="*/ 41053 w 575309"/>
                      <a:gd name="connsiteY1297" fmla="*/ 981051 h 1153930"/>
                      <a:gd name="connsiteX1298" fmla="*/ 41434 w 575309"/>
                      <a:gd name="connsiteY1298" fmla="*/ 981147 h 1153930"/>
                      <a:gd name="connsiteX1299" fmla="*/ 41720 w 575309"/>
                      <a:gd name="connsiteY1299" fmla="*/ 981718 h 1153930"/>
                      <a:gd name="connsiteX1300" fmla="*/ 41624 w 575309"/>
                      <a:gd name="connsiteY1300" fmla="*/ 982004 h 1153930"/>
                      <a:gd name="connsiteX1301" fmla="*/ 42005 w 575309"/>
                      <a:gd name="connsiteY1301" fmla="*/ 981813 h 1153930"/>
                      <a:gd name="connsiteX1302" fmla="*/ 42767 w 575309"/>
                      <a:gd name="connsiteY1302" fmla="*/ 981813 h 1153930"/>
                      <a:gd name="connsiteX1303" fmla="*/ 42958 w 575309"/>
                      <a:gd name="connsiteY1303" fmla="*/ 982290 h 1153930"/>
                      <a:gd name="connsiteX1304" fmla="*/ 40957 w 575309"/>
                      <a:gd name="connsiteY1304" fmla="*/ 983528 h 1153930"/>
                      <a:gd name="connsiteX1305" fmla="*/ 40481 w 575309"/>
                      <a:gd name="connsiteY1305" fmla="*/ 983718 h 1153930"/>
                      <a:gd name="connsiteX1306" fmla="*/ 39910 w 575309"/>
                      <a:gd name="connsiteY1306" fmla="*/ 983814 h 1153930"/>
                      <a:gd name="connsiteX1307" fmla="*/ 39814 w 575309"/>
                      <a:gd name="connsiteY1307" fmla="*/ 984099 h 1153930"/>
                      <a:gd name="connsiteX1308" fmla="*/ 39719 w 575309"/>
                      <a:gd name="connsiteY1308" fmla="*/ 984385 h 1153930"/>
                      <a:gd name="connsiteX1309" fmla="*/ 39529 w 575309"/>
                      <a:gd name="connsiteY1309" fmla="*/ 985909 h 1153930"/>
                      <a:gd name="connsiteX1310" fmla="*/ 40196 w 575309"/>
                      <a:gd name="connsiteY1310" fmla="*/ 986385 h 1153930"/>
                      <a:gd name="connsiteX1311" fmla="*/ 41529 w 575309"/>
                      <a:gd name="connsiteY1311" fmla="*/ 987433 h 1153930"/>
                      <a:gd name="connsiteX1312" fmla="*/ 41720 w 575309"/>
                      <a:gd name="connsiteY1312" fmla="*/ 987909 h 1153930"/>
                      <a:gd name="connsiteX1313" fmla="*/ 42672 w 575309"/>
                      <a:gd name="connsiteY1313" fmla="*/ 989338 h 1153930"/>
                      <a:gd name="connsiteX1314" fmla="*/ 42958 w 575309"/>
                      <a:gd name="connsiteY1314" fmla="*/ 989338 h 1153930"/>
                      <a:gd name="connsiteX1315" fmla="*/ 45529 w 575309"/>
                      <a:gd name="connsiteY1315" fmla="*/ 989433 h 1153930"/>
                      <a:gd name="connsiteX1316" fmla="*/ 46768 w 575309"/>
                      <a:gd name="connsiteY1316" fmla="*/ 988766 h 1153930"/>
                      <a:gd name="connsiteX1317" fmla="*/ 48578 w 575309"/>
                      <a:gd name="connsiteY1317" fmla="*/ 987909 h 1153930"/>
                      <a:gd name="connsiteX1318" fmla="*/ 49054 w 575309"/>
                      <a:gd name="connsiteY1318" fmla="*/ 988862 h 1153930"/>
                      <a:gd name="connsiteX1319" fmla="*/ 49149 w 575309"/>
                      <a:gd name="connsiteY1319" fmla="*/ 989433 h 1153930"/>
                      <a:gd name="connsiteX1320" fmla="*/ 49816 w 575309"/>
                      <a:gd name="connsiteY1320" fmla="*/ 990005 h 1153930"/>
                      <a:gd name="connsiteX1321" fmla="*/ 51245 w 575309"/>
                      <a:gd name="connsiteY1321" fmla="*/ 989814 h 1153930"/>
                      <a:gd name="connsiteX1322" fmla="*/ 51721 w 575309"/>
                      <a:gd name="connsiteY1322" fmla="*/ 989719 h 1153930"/>
                      <a:gd name="connsiteX1323" fmla="*/ 52102 w 575309"/>
                      <a:gd name="connsiteY1323" fmla="*/ 989624 h 1153930"/>
                      <a:gd name="connsiteX1324" fmla="*/ 52959 w 575309"/>
                      <a:gd name="connsiteY1324" fmla="*/ 989624 h 1153930"/>
                      <a:gd name="connsiteX1325" fmla="*/ 53245 w 575309"/>
                      <a:gd name="connsiteY1325" fmla="*/ 990195 h 1153930"/>
                      <a:gd name="connsiteX1326" fmla="*/ 53245 w 575309"/>
                      <a:gd name="connsiteY1326" fmla="*/ 990481 h 1153930"/>
                      <a:gd name="connsiteX1327" fmla="*/ 53435 w 575309"/>
                      <a:gd name="connsiteY1327" fmla="*/ 991815 h 1153930"/>
                      <a:gd name="connsiteX1328" fmla="*/ 53530 w 575309"/>
                      <a:gd name="connsiteY1328" fmla="*/ 992005 h 1153930"/>
                      <a:gd name="connsiteX1329" fmla="*/ 53340 w 575309"/>
                      <a:gd name="connsiteY1329" fmla="*/ 993910 h 1153930"/>
                      <a:gd name="connsiteX1330" fmla="*/ 52769 w 575309"/>
                      <a:gd name="connsiteY1330" fmla="*/ 994481 h 1153930"/>
                      <a:gd name="connsiteX1331" fmla="*/ 50673 w 575309"/>
                      <a:gd name="connsiteY1331" fmla="*/ 995910 h 1153930"/>
                      <a:gd name="connsiteX1332" fmla="*/ 50197 w 575309"/>
                      <a:gd name="connsiteY1332" fmla="*/ 995910 h 1153930"/>
                      <a:gd name="connsiteX1333" fmla="*/ 49149 w 575309"/>
                      <a:gd name="connsiteY1333" fmla="*/ 996386 h 1153930"/>
                      <a:gd name="connsiteX1334" fmla="*/ 48578 w 575309"/>
                      <a:gd name="connsiteY1334" fmla="*/ 997339 h 1153930"/>
                      <a:gd name="connsiteX1335" fmla="*/ 48958 w 575309"/>
                      <a:gd name="connsiteY1335" fmla="*/ 997339 h 1153930"/>
                      <a:gd name="connsiteX1336" fmla="*/ 49816 w 575309"/>
                      <a:gd name="connsiteY1336" fmla="*/ 997339 h 1153930"/>
                      <a:gd name="connsiteX1337" fmla="*/ 52483 w 575309"/>
                      <a:gd name="connsiteY1337" fmla="*/ 998387 h 1153930"/>
                      <a:gd name="connsiteX1338" fmla="*/ 52673 w 575309"/>
                      <a:gd name="connsiteY1338" fmla="*/ 998482 h 1153930"/>
                      <a:gd name="connsiteX1339" fmla="*/ 53721 w 575309"/>
                      <a:gd name="connsiteY1339" fmla="*/ 998673 h 1153930"/>
                      <a:gd name="connsiteX1340" fmla="*/ 54292 w 575309"/>
                      <a:gd name="connsiteY1340" fmla="*/ 998387 h 1153930"/>
                      <a:gd name="connsiteX1341" fmla="*/ 55721 w 575309"/>
                      <a:gd name="connsiteY1341" fmla="*/ 997911 h 1153930"/>
                      <a:gd name="connsiteX1342" fmla="*/ 56197 w 575309"/>
                      <a:gd name="connsiteY1342" fmla="*/ 997720 h 1153930"/>
                      <a:gd name="connsiteX1343" fmla="*/ 56293 w 575309"/>
                      <a:gd name="connsiteY1343" fmla="*/ 997339 h 1153930"/>
                      <a:gd name="connsiteX1344" fmla="*/ 56864 w 575309"/>
                      <a:gd name="connsiteY1344" fmla="*/ 995053 h 1153930"/>
                      <a:gd name="connsiteX1345" fmla="*/ 57436 w 575309"/>
                      <a:gd name="connsiteY1345" fmla="*/ 994958 h 1153930"/>
                      <a:gd name="connsiteX1346" fmla="*/ 57817 w 575309"/>
                      <a:gd name="connsiteY1346" fmla="*/ 996196 h 1153930"/>
                      <a:gd name="connsiteX1347" fmla="*/ 57817 w 575309"/>
                      <a:gd name="connsiteY1347" fmla="*/ 996196 h 1153930"/>
                      <a:gd name="connsiteX1348" fmla="*/ 57912 w 575309"/>
                      <a:gd name="connsiteY1348" fmla="*/ 996196 h 1153930"/>
                      <a:gd name="connsiteX1349" fmla="*/ 58198 w 575309"/>
                      <a:gd name="connsiteY1349" fmla="*/ 996196 h 1153930"/>
                      <a:gd name="connsiteX1350" fmla="*/ 59722 w 575309"/>
                      <a:gd name="connsiteY1350" fmla="*/ 996196 h 1153930"/>
                      <a:gd name="connsiteX1351" fmla="*/ 60484 w 575309"/>
                      <a:gd name="connsiteY1351" fmla="*/ 996196 h 1153930"/>
                      <a:gd name="connsiteX1352" fmla="*/ 60770 w 575309"/>
                      <a:gd name="connsiteY1352" fmla="*/ 995624 h 1153930"/>
                      <a:gd name="connsiteX1353" fmla="*/ 61246 w 575309"/>
                      <a:gd name="connsiteY1353" fmla="*/ 994958 h 1153930"/>
                      <a:gd name="connsiteX1354" fmla="*/ 61817 w 575309"/>
                      <a:gd name="connsiteY1354" fmla="*/ 995148 h 1153930"/>
                      <a:gd name="connsiteX1355" fmla="*/ 62008 w 575309"/>
                      <a:gd name="connsiteY1355" fmla="*/ 995815 h 1153930"/>
                      <a:gd name="connsiteX1356" fmla="*/ 62008 w 575309"/>
                      <a:gd name="connsiteY1356" fmla="*/ 995910 h 1153930"/>
                      <a:gd name="connsiteX1357" fmla="*/ 64675 w 575309"/>
                      <a:gd name="connsiteY1357" fmla="*/ 995720 h 1153930"/>
                      <a:gd name="connsiteX1358" fmla="*/ 64961 w 575309"/>
                      <a:gd name="connsiteY1358" fmla="*/ 995720 h 1153930"/>
                      <a:gd name="connsiteX1359" fmla="*/ 66294 w 575309"/>
                      <a:gd name="connsiteY1359" fmla="*/ 995339 h 1153930"/>
                      <a:gd name="connsiteX1360" fmla="*/ 67056 w 575309"/>
                      <a:gd name="connsiteY1360" fmla="*/ 993910 h 1153930"/>
                      <a:gd name="connsiteX1361" fmla="*/ 67628 w 575309"/>
                      <a:gd name="connsiteY1361" fmla="*/ 993148 h 1153930"/>
                      <a:gd name="connsiteX1362" fmla="*/ 68199 w 575309"/>
                      <a:gd name="connsiteY1362" fmla="*/ 993243 h 1153930"/>
                      <a:gd name="connsiteX1363" fmla="*/ 68389 w 575309"/>
                      <a:gd name="connsiteY1363" fmla="*/ 994005 h 1153930"/>
                      <a:gd name="connsiteX1364" fmla="*/ 68294 w 575309"/>
                      <a:gd name="connsiteY1364" fmla="*/ 994577 h 1153930"/>
                      <a:gd name="connsiteX1365" fmla="*/ 70580 w 575309"/>
                      <a:gd name="connsiteY1365" fmla="*/ 993053 h 1153930"/>
                      <a:gd name="connsiteX1366" fmla="*/ 70675 w 575309"/>
                      <a:gd name="connsiteY1366" fmla="*/ 992957 h 1153930"/>
                      <a:gd name="connsiteX1367" fmla="*/ 71056 w 575309"/>
                      <a:gd name="connsiteY1367" fmla="*/ 991719 h 1153930"/>
                      <a:gd name="connsiteX1368" fmla="*/ 71533 w 575309"/>
                      <a:gd name="connsiteY1368" fmla="*/ 990100 h 1153930"/>
                      <a:gd name="connsiteX1369" fmla="*/ 71723 w 575309"/>
                      <a:gd name="connsiteY1369" fmla="*/ 989910 h 1153930"/>
                      <a:gd name="connsiteX1370" fmla="*/ 71247 w 575309"/>
                      <a:gd name="connsiteY1370" fmla="*/ 988386 h 1153930"/>
                      <a:gd name="connsiteX1371" fmla="*/ 69056 w 575309"/>
                      <a:gd name="connsiteY1371" fmla="*/ 986766 h 1153930"/>
                      <a:gd name="connsiteX1372" fmla="*/ 68294 w 575309"/>
                      <a:gd name="connsiteY1372" fmla="*/ 986671 h 1153930"/>
                      <a:gd name="connsiteX1373" fmla="*/ 67056 w 575309"/>
                      <a:gd name="connsiteY1373" fmla="*/ 986290 h 1153930"/>
                      <a:gd name="connsiteX1374" fmla="*/ 66961 w 575309"/>
                      <a:gd name="connsiteY1374" fmla="*/ 985337 h 1153930"/>
                      <a:gd name="connsiteX1375" fmla="*/ 68294 w 575309"/>
                      <a:gd name="connsiteY1375" fmla="*/ 985242 h 1153930"/>
                      <a:gd name="connsiteX1376" fmla="*/ 69532 w 575309"/>
                      <a:gd name="connsiteY1376" fmla="*/ 985433 h 1153930"/>
                      <a:gd name="connsiteX1377" fmla="*/ 69342 w 575309"/>
                      <a:gd name="connsiteY1377" fmla="*/ 985147 h 1153930"/>
                      <a:gd name="connsiteX1378" fmla="*/ 68580 w 575309"/>
                      <a:gd name="connsiteY1378" fmla="*/ 984480 h 1153930"/>
                      <a:gd name="connsiteX1379" fmla="*/ 68199 w 575309"/>
                      <a:gd name="connsiteY1379" fmla="*/ 984099 h 1153930"/>
                      <a:gd name="connsiteX1380" fmla="*/ 68389 w 575309"/>
                      <a:gd name="connsiteY1380" fmla="*/ 983623 h 1153930"/>
                      <a:gd name="connsiteX1381" fmla="*/ 69628 w 575309"/>
                      <a:gd name="connsiteY1381" fmla="*/ 982385 h 1153930"/>
                      <a:gd name="connsiteX1382" fmla="*/ 70485 w 575309"/>
                      <a:gd name="connsiteY1382" fmla="*/ 981527 h 1153930"/>
                      <a:gd name="connsiteX1383" fmla="*/ 73057 w 575309"/>
                      <a:gd name="connsiteY1383" fmla="*/ 980099 h 1153930"/>
                      <a:gd name="connsiteX1384" fmla="*/ 73247 w 575309"/>
                      <a:gd name="connsiteY1384" fmla="*/ 980575 h 1153930"/>
                      <a:gd name="connsiteX1385" fmla="*/ 73342 w 575309"/>
                      <a:gd name="connsiteY1385" fmla="*/ 980956 h 1153930"/>
                      <a:gd name="connsiteX1386" fmla="*/ 73533 w 575309"/>
                      <a:gd name="connsiteY1386" fmla="*/ 980956 h 1153930"/>
                      <a:gd name="connsiteX1387" fmla="*/ 74009 w 575309"/>
                      <a:gd name="connsiteY1387" fmla="*/ 981242 h 1153930"/>
                      <a:gd name="connsiteX1388" fmla="*/ 73723 w 575309"/>
                      <a:gd name="connsiteY1388" fmla="*/ 981813 h 1153930"/>
                      <a:gd name="connsiteX1389" fmla="*/ 72485 w 575309"/>
                      <a:gd name="connsiteY1389" fmla="*/ 982766 h 1153930"/>
                      <a:gd name="connsiteX1390" fmla="*/ 71533 w 575309"/>
                      <a:gd name="connsiteY1390" fmla="*/ 983528 h 1153930"/>
                      <a:gd name="connsiteX1391" fmla="*/ 71533 w 575309"/>
                      <a:gd name="connsiteY1391" fmla="*/ 984099 h 1153930"/>
                      <a:gd name="connsiteX1392" fmla="*/ 71819 w 575309"/>
                      <a:gd name="connsiteY1392" fmla="*/ 984576 h 1153930"/>
                      <a:gd name="connsiteX1393" fmla="*/ 72485 w 575309"/>
                      <a:gd name="connsiteY1393" fmla="*/ 985909 h 1153930"/>
                      <a:gd name="connsiteX1394" fmla="*/ 72485 w 575309"/>
                      <a:gd name="connsiteY1394" fmla="*/ 986004 h 1153930"/>
                      <a:gd name="connsiteX1395" fmla="*/ 72676 w 575309"/>
                      <a:gd name="connsiteY1395" fmla="*/ 986766 h 1153930"/>
                      <a:gd name="connsiteX1396" fmla="*/ 74009 w 575309"/>
                      <a:gd name="connsiteY1396" fmla="*/ 985909 h 1153930"/>
                      <a:gd name="connsiteX1397" fmla="*/ 74200 w 575309"/>
                      <a:gd name="connsiteY1397" fmla="*/ 986481 h 1153930"/>
                      <a:gd name="connsiteX1398" fmla="*/ 74009 w 575309"/>
                      <a:gd name="connsiteY1398" fmla="*/ 987052 h 1153930"/>
                      <a:gd name="connsiteX1399" fmla="*/ 74009 w 575309"/>
                      <a:gd name="connsiteY1399" fmla="*/ 988576 h 1153930"/>
                      <a:gd name="connsiteX1400" fmla="*/ 74486 w 575309"/>
                      <a:gd name="connsiteY1400" fmla="*/ 989528 h 1153930"/>
                      <a:gd name="connsiteX1401" fmla="*/ 75057 w 575309"/>
                      <a:gd name="connsiteY1401" fmla="*/ 988290 h 1153930"/>
                      <a:gd name="connsiteX1402" fmla="*/ 75914 w 575309"/>
                      <a:gd name="connsiteY1402" fmla="*/ 987338 h 1153930"/>
                      <a:gd name="connsiteX1403" fmla="*/ 76962 w 575309"/>
                      <a:gd name="connsiteY1403" fmla="*/ 986481 h 1153930"/>
                      <a:gd name="connsiteX1404" fmla="*/ 77724 w 575309"/>
                      <a:gd name="connsiteY1404" fmla="*/ 986861 h 1153930"/>
                      <a:gd name="connsiteX1405" fmla="*/ 77533 w 575309"/>
                      <a:gd name="connsiteY1405" fmla="*/ 987623 h 1153930"/>
                      <a:gd name="connsiteX1406" fmla="*/ 76771 w 575309"/>
                      <a:gd name="connsiteY1406" fmla="*/ 989148 h 1153930"/>
                      <a:gd name="connsiteX1407" fmla="*/ 76486 w 575309"/>
                      <a:gd name="connsiteY1407" fmla="*/ 991815 h 1153930"/>
                      <a:gd name="connsiteX1408" fmla="*/ 77343 w 575309"/>
                      <a:gd name="connsiteY1408" fmla="*/ 992957 h 1153930"/>
                      <a:gd name="connsiteX1409" fmla="*/ 78010 w 575309"/>
                      <a:gd name="connsiteY1409" fmla="*/ 993434 h 1153930"/>
                      <a:gd name="connsiteX1410" fmla="*/ 79343 w 575309"/>
                      <a:gd name="connsiteY1410" fmla="*/ 994005 h 1153930"/>
                      <a:gd name="connsiteX1411" fmla="*/ 80200 w 575309"/>
                      <a:gd name="connsiteY1411" fmla="*/ 993529 h 1153930"/>
                      <a:gd name="connsiteX1412" fmla="*/ 80486 w 575309"/>
                      <a:gd name="connsiteY1412" fmla="*/ 993243 h 1153930"/>
                      <a:gd name="connsiteX1413" fmla="*/ 80105 w 575309"/>
                      <a:gd name="connsiteY1413" fmla="*/ 992195 h 1153930"/>
                      <a:gd name="connsiteX1414" fmla="*/ 79724 w 575309"/>
                      <a:gd name="connsiteY1414" fmla="*/ 991243 h 1153930"/>
                      <a:gd name="connsiteX1415" fmla="*/ 79248 w 575309"/>
                      <a:gd name="connsiteY1415" fmla="*/ 989243 h 1153930"/>
                      <a:gd name="connsiteX1416" fmla="*/ 79534 w 575309"/>
                      <a:gd name="connsiteY1416" fmla="*/ 988576 h 1153930"/>
                      <a:gd name="connsiteX1417" fmla="*/ 80200 w 575309"/>
                      <a:gd name="connsiteY1417" fmla="*/ 988862 h 1153930"/>
                      <a:gd name="connsiteX1418" fmla="*/ 80486 w 575309"/>
                      <a:gd name="connsiteY1418" fmla="*/ 989243 h 1153930"/>
                      <a:gd name="connsiteX1419" fmla="*/ 80581 w 575309"/>
                      <a:gd name="connsiteY1419" fmla="*/ 989052 h 1153930"/>
                      <a:gd name="connsiteX1420" fmla="*/ 80963 w 575309"/>
                      <a:gd name="connsiteY1420" fmla="*/ 988576 h 1153930"/>
                      <a:gd name="connsiteX1421" fmla="*/ 81629 w 575309"/>
                      <a:gd name="connsiteY1421" fmla="*/ 988481 h 1153930"/>
                      <a:gd name="connsiteX1422" fmla="*/ 81629 w 575309"/>
                      <a:gd name="connsiteY1422" fmla="*/ 989433 h 1153930"/>
                      <a:gd name="connsiteX1423" fmla="*/ 81439 w 575309"/>
                      <a:gd name="connsiteY1423" fmla="*/ 989910 h 1153930"/>
                      <a:gd name="connsiteX1424" fmla="*/ 81248 w 575309"/>
                      <a:gd name="connsiteY1424" fmla="*/ 990386 h 1153930"/>
                      <a:gd name="connsiteX1425" fmla="*/ 81344 w 575309"/>
                      <a:gd name="connsiteY1425" fmla="*/ 990576 h 1153930"/>
                      <a:gd name="connsiteX1426" fmla="*/ 81534 w 575309"/>
                      <a:gd name="connsiteY1426" fmla="*/ 991052 h 1153930"/>
                      <a:gd name="connsiteX1427" fmla="*/ 81724 w 575309"/>
                      <a:gd name="connsiteY1427" fmla="*/ 991052 h 1153930"/>
                      <a:gd name="connsiteX1428" fmla="*/ 82296 w 575309"/>
                      <a:gd name="connsiteY1428" fmla="*/ 991433 h 1153930"/>
                      <a:gd name="connsiteX1429" fmla="*/ 82487 w 575309"/>
                      <a:gd name="connsiteY1429" fmla="*/ 992672 h 1153930"/>
                      <a:gd name="connsiteX1430" fmla="*/ 82487 w 575309"/>
                      <a:gd name="connsiteY1430" fmla="*/ 992957 h 1153930"/>
                      <a:gd name="connsiteX1431" fmla="*/ 82487 w 575309"/>
                      <a:gd name="connsiteY1431" fmla="*/ 993434 h 1153930"/>
                      <a:gd name="connsiteX1432" fmla="*/ 82677 w 575309"/>
                      <a:gd name="connsiteY1432" fmla="*/ 994577 h 1153930"/>
                      <a:gd name="connsiteX1433" fmla="*/ 82772 w 575309"/>
                      <a:gd name="connsiteY1433" fmla="*/ 994577 h 1153930"/>
                      <a:gd name="connsiteX1434" fmla="*/ 83153 w 575309"/>
                      <a:gd name="connsiteY1434" fmla="*/ 994672 h 1153930"/>
                      <a:gd name="connsiteX1435" fmla="*/ 83248 w 575309"/>
                      <a:gd name="connsiteY1435" fmla="*/ 994101 h 1153930"/>
                      <a:gd name="connsiteX1436" fmla="*/ 84011 w 575309"/>
                      <a:gd name="connsiteY1436" fmla="*/ 992100 h 1153930"/>
                      <a:gd name="connsiteX1437" fmla="*/ 84582 w 575309"/>
                      <a:gd name="connsiteY1437" fmla="*/ 992767 h 1153930"/>
                      <a:gd name="connsiteX1438" fmla="*/ 84582 w 575309"/>
                      <a:gd name="connsiteY1438" fmla="*/ 992957 h 1153930"/>
                      <a:gd name="connsiteX1439" fmla="*/ 85439 w 575309"/>
                      <a:gd name="connsiteY1439" fmla="*/ 993719 h 1153930"/>
                      <a:gd name="connsiteX1440" fmla="*/ 86106 w 575309"/>
                      <a:gd name="connsiteY1440" fmla="*/ 993815 h 1153930"/>
                      <a:gd name="connsiteX1441" fmla="*/ 86296 w 575309"/>
                      <a:gd name="connsiteY1441" fmla="*/ 993815 h 1153930"/>
                      <a:gd name="connsiteX1442" fmla="*/ 86296 w 575309"/>
                      <a:gd name="connsiteY1442" fmla="*/ 993815 h 1153930"/>
                      <a:gd name="connsiteX1443" fmla="*/ 86582 w 575309"/>
                      <a:gd name="connsiteY1443" fmla="*/ 993624 h 1153930"/>
                      <a:gd name="connsiteX1444" fmla="*/ 87916 w 575309"/>
                      <a:gd name="connsiteY1444" fmla="*/ 993148 h 1153930"/>
                      <a:gd name="connsiteX1445" fmla="*/ 88201 w 575309"/>
                      <a:gd name="connsiteY1445" fmla="*/ 993719 h 1153930"/>
                      <a:gd name="connsiteX1446" fmla="*/ 87630 w 575309"/>
                      <a:gd name="connsiteY1446" fmla="*/ 994672 h 1153930"/>
                      <a:gd name="connsiteX1447" fmla="*/ 87630 w 575309"/>
                      <a:gd name="connsiteY1447" fmla="*/ 994672 h 1153930"/>
                      <a:gd name="connsiteX1448" fmla="*/ 88106 w 575309"/>
                      <a:gd name="connsiteY1448" fmla="*/ 994958 h 1153930"/>
                      <a:gd name="connsiteX1449" fmla="*/ 88201 w 575309"/>
                      <a:gd name="connsiteY1449" fmla="*/ 994862 h 1153930"/>
                      <a:gd name="connsiteX1450" fmla="*/ 88392 w 575309"/>
                      <a:gd name="connsiteY1450" fmla="*/ 994481 h 1153930"/>
                      <a:gd name="connsiteX1451" fmla="*/ 89249 w 575309"/>
                      <a:gd name="connsiteY1451" fmla="*/ 993529 h 1153930"/>
                      <a:gd name="connsiteX1452" fmla="*/ 89630 w 575309"/>
                      <a:gd name="connsiteY1452" fmla="*/ 994101 h 1153930"/>
                      <a:gd name="connsiteX1453" fmla="*/ 88773 w 575309"/>
                      <a:gd name="connsiteY1453" fmla="*/ 996006 h 1153930"/>
                      <a:gd name="connsiteX1454" fmla="*/ 88392 w 575309"/>
                      <a:gd name="connsiteY1454" fmla="*/ 996386 h 1153930"/>
                      <a:gd name="connsiteX1455" fmla="*/ 87249 w 575309"/>
                      <a:gd name="connsiteY1455" fmla="*/ 997911 h 1153930"/>
                      <a:gd name="connsiteX1456" fmla="*/ 88392 w 575309"/>
                      <a:gd name="connsiteY1456" fmla="*/ 998958 h 1153930"/>
                      <a:gd name="connsiteX1457" fmla="*/ 89345 w 575309"/>
                      <a:gd name="connsiteY1457" fmla="*/ 999911 h 1153930"/>
                      <a:gd name="connsiteX1458" fmla="*/ 87535 w 575309"/>
                      <a:gd name="connsiteY1458" fmla="*/ 999911 h 1153930"/>
                      <a:gd name="connsiteX1459" fmla="*/ 84582 w 575309"/>
                      <a:gd name="connsiteY1459" fmla="*/ 1000006 h 1153930"/>
                      <a:gd name="connsiteX1460" fmla="*/ 83344 w 575309"/>
                      <a:gd name="connsiteY1460" fmla="*/ 1000292 h 1153930"/>
                      <a:gd name="connsiteX1461" fmla="*/ 82963 w 575309"/>
                      <a:gd name="connsiteY1461" fmla="*/ 1000292 h 1153930"/>
                      <a:gd name="connsiteX1462" fmla="*/ 81915 w 575309"/>
                      <a:gd name="connsiteY1462" fmla="*/ 1000292 h 1153930"/>
                      <a:gd name="connsiteX1463" fmla="*/ 81153 w 575309"/>
                      <a:gd name="connsiteY1463" fmla="*/ 1000387 h 1153930"/>
                      <a:gd name="connsiteX1464" fmla="*/ 81153 w 575309"/>
                      <a:gd name="connsiteY1464" fmla="*/ 1000482 h 1153930"/>
                      <a:gd name="connsiteX1465" fmla="*/ 81153 w 575309"/>
                      <a:gd name="connsiteY1465" fmla="*/ 1000768 h 1153930"/>
                      <a:gd name="connsiteX1466" fmla="*/ 81344 w 575309"/>
                      <a:gd name="connsiteY1466" fmla="*/ 1002292 h 1153930"/>
                      <a:gd name="connsiteX1467" fmla="*/ 81724 w 575309"/>
                      <a:gd name="connsiteY1467" fmla="*/ 1005531 h 1153930"/>
                      <a:gd name="connsiteX1468" fmla="*/ 81153 w 575309"/>
                      <a:gd name="connsiteY1468" fmla="*/ 1006959 h 1153930"/>
                      <a:gd name="connsiteX1469" fmla="*/ 80772 w 575309"/>
                      <a:gd name="connsiteY1469" fmla="*/ 1007721 h 1153930"/>
                      <a:gd name="connsiteX1470" fmla="*/ 80867 w 575309"/>
                      <a:gd name="connsiteY1470" fmla="*/ 1008864 h 1153930"/>
                      <a:gd name="connsiteX1471" fmla="*/ 80772 w 575309"/>
                      <a:gd name="connsiteY1471" fmla="*/ 1009912 h 1153930"/>
                      <a:gd name="connsiteX1472" fmla="*/ 80391 w 575309"/>
                      <a:gd name="connsiteY1472" fmla="*/ 1010007 h 1153930"/>
                      <a:gd name="connsiteX1473" fmla="*/ 80105 w 575309"/>
                      <a:gd name="connsiteY1473" fmla="*/ 1009912 h 1153930"/>
                      <a:gd name="connsiteX1474" fmla="*/ 79438 w 575309"/>
                      <a:gd name="connsiteY1474" fmla="*/ 1009531 h 1153930"/>
                      <a:gd name="connsiteX1475" fmla="*/ 79438 w 575309"/>
                      <a:gd name="connsiteY1475" fmla="*/ 1009055 h 1153930"/>
                      <a:gd name="connsiteX1476" fmla="*/ 79629 w 575309"/>
                      <a:gd name="connsiteY1476" fmla="*/ 1008198 h 1153930"/>
                      <a:gd name="connsiteX1477" fmla="*/ 78296 w 575309"/>
                      <a:gd name="connsiteY1477" fmla="*/ 1009722 h 1153930"/>
                      <a:gd name="connsiteX1478" fmla="*/ 78200 w 575309"/>
                      <a:gd name="connsiteY1478" fmla="*/ 1009817 h 1153930"/>
                      <a:gd name="connsiteX1479" fmla="*/ 77629 w 575309"/>
                      <a:gd name="connsiteY1479" fmla="*/ 1011722 h 1153930"/>
                      <a:gd name="connsiteX1480" fmla="*/ 78105 w 575309"/>
                      <a:gd name="connsiteY1480" fmla="*/ 1012389 h 1153930"/>
                      <a:gd name="connsiteX1481" fmla="*/ 79248 w 575309"/>
                      <a:gd name="connsiteY1481" fmla="*/ 1014865 h 1153930"/>
                      <a:gd name="connsiteX1482" fmla="*/ 78581 w 575309"/>
                      <a:gd name="connsiteY1482" fmla="*/ 1016579 h 1153930"/>
                      <a:gd name="connsiteX1483" fmla="*/ 78010 w 575309"/>
                      <a:gd name="connsiteY1483" fmla="*/ 1017818 h 1153930"/>
                      <a:gd name="connsiteX1484" fmla="*/ 77819 w 575309"/>
                      <a:gd name="connsiteY1484" fmla="*/ 1018389 h 1153930"/>
                      <a:gd name="connsiteX1485" fmla="*/ 77343 w 575309"/>
                      <a:gd name="connsiteY1485" fmla="*/ 1020580 h 1153930"/>
                      <a:gd name="connsiteX1486" fmla="*/ 78296 w 575309"/>
                      <a:gd name="connsiteY1486" fmla="*/ 1024104 h 1153930"/>
                      <a:gd name="connsiteX1487" fmla="*/ 78486 w 575309"/>
                      <a:gd name="connsiteY1487" fmla="*/ 1024390 h 1153930"/>
                      <a:gd name="connsiteX1488" fmla="*/ 80296 w 575309"/>
                      <a:gd name="connsiteY1488" fmla="*/ 1026295 h 1153930"/>
                      <a:gd name="connsiteX1489" fmla="*/ 80200 w 575309"/>
                      <a:gd name="connsiteY1489" fmla="*/ 1025247 h 1153930"/>
                      <a:gd name="connsiteX1490" fmla="*/ 80486 w 575309"/>
                      <a:gd name="connsiteY1490" fmla="*/ 1023533 h 1153930"/>
                      <a:gd name="connsiteX1491" fmla="*/ 80677 w 575309"/>
                      <a:gd name="connsiteY1491" fmla="*/ 1023437 h 1153930"/>
                      <a:gd name="connsiteX1492" fmla="*/ 81534 w 575309"/>
                      <a:gd name="connsiteY1492" fmla="*/ 1023342 h 1153930"/>
                      <a:gd name="connsiteX1493" fmla="*/ 81915 w 575309"/>
                      <a:gd name="connsiteY1493" fmla="*/ 1024009 h 1153930"/>
                      <a:gd name="connsiteX1494" fmla="*/ 81915 w 575309"/>
                      <a:gd name="connsiteY1494" fmla="*/ 1025152 h 1153930"/>
                      <a:gd name="connsiteX1495" fmla="*/ 81915 w 575309"/>
                      <a:gd name="connsiteY1495" fmla="*/ 1026486 h 1153930"/>
                      <a:gd name="connsiteX1496" fmla="*/ 81820 w 575309"/>
                      <a:gd name="connsiteY1496" fmla="*/ 1028295 h 1153930"/>
                      <a:gd name="connsiteX1497" fmla="*/ 81724 w 575309"/>
                      <a:gd name="connsiteY1497" fmla="*/ 1029248 h 1153930"/>
                      <a:gd name="connsiteX1498" fmla="*/ 82296 w 575309"/>
                      <a:gd name="connsiteY1498" fmla="*/ 1031057 h 1153930"/>
                      <a:gd name="connsiteX1499" fmla="*/ 83629 w 575309"/>
                      <a:gd name="connsiteY1499" fmla="*/ 1030867 h 1153930"/>
                      <a:gd name="connsiteX1500" fmla="*/ 86201 w 575309"/>
                      <a:gd name="connsiteY1500" fmla="*/ 1030200 h 1153930"/>
                      <a:gd name="connsiteX1501" fmla="*/ 86678 w 575309"/>
                      <a:gd name="connsiteY1501" fmla="*/ 1030581 h 1153930"/>
                      <a:gd name="connsiteX1502" fmla="*/ 85820 w 575309"/>
                      <a:gd name="connsiteY1502" fmla="*/ 1031819 h 1153930"/>
                      <a:gd name="connsiteX1503" fmla="*/ 83153 w 575309"/>
                      <a:gd name="connsiteY1503" fmla="*/ 1032581 h 1153930"/>
                      <a:gd name="connsiteX1504" fmla="*/ 82867 w 575309"/>
                      <a:gd name="connsiteY1504" fmla="*/ 1032581 h 1153930"/>
                      <a:gd name="connsiteX1505" fmla="*/ 81629 w 575309"/>
                      <a:gd name="connsiteY1505" fmla="*/ 1033058 h 1153930"/>
                      <a:gd name="connsiteX1506" fmla="*/ 81534 w 575309"/>
                      <a:gd name="connsiteY1506" fmla="*/ 1034582 h 1153930"/>
                      <a:gd name="connsiteX1507" fmla="*/ 81629 w 575309"/>
                      <a:gd name="connsiteY1507" fmla="*/ 1034677 h 1153930"/>
                      <a:gd name="connsiteX1508" fmla="*/ 82201 w 575309"/>
                      <a:gd name="connsiteY1508" fmla="*/ 1034772 h 1153930"/>
                      <a:gd name="connsiteX1509" fmla="*/ 84106 w 575309"/>
                      <a:gd name="connsiteY1509" fmla="*/ 1035439 h 1153930"/>
                      <a:gd name="connsiteX1510" fmla="*/ 84868 w 575309"/>
                      <a:gd name="connsiteY1510" fmla="*/ 1036487 h 1153930"/>
                      <a:gd name="connsiteX1511" fmla="*/ 85344 w 575309"/>
                      <a:gd name="connsiteY1511" fmla="*/ 1037249 h 1153930"/>
                      <a:gd name="connsiteX1512" fmla="*/ 85344 w 575309"/>
                      <a:gd name="connsiteY1512" fmla="*/ 1037153 h 1153930"/>
                      <a:gd name="connsiteX1513" fmla="*/ 86106 w 575309"/>
                      <a:gd name="connsiteY1513" fmla="*/ 1036582 h 1153930"/>
                      <a:gd name="connsiteX1514" fmla="*/ 86678 w 575309"/>
                      <a:gd name="connsiteY1514" fmla="*/ 1037249 h 1153930"/>
                      <a:gd name="connsiteX1515" fmla="*/ 86773 w 575309"/>
                      <a:gd name="connsiteY1515" fmla="*/ 1037630 h 1153930"/>
                      <a:gd name="connsiteX1516" fmla="*/ 86868 w 575309"/>
                      <a:gd name="connsiteY1516" fmla="*/ 1038487 h 1153930"/>
                      <a:gd name="connsiteX1517" fmla="*/ 86011 w 575309"/>
                      <a:gd name="connsiteY1517" fmla="*/ 1038963 h 1153930"/>
                      <a:gd name="connsiteX1518" fmla="*/ 85058 w 575309"/>
                      <a:gd name="connsiteY1518" fmla="*/ 1039630 h 1153930"/>
                      <a:gd name="connsiteX1519" fmla="*/ 86011 w 575309"/>
                      <a:gd name="connsiteY1519" fmla="*/ 1040964 h 1153930"/>
                      <a:gd name="connsiteX1520" fmla="*/ 86392 w 575309"/>
                      <a:gd name="connsiteY1520" fmla="*/ 1040964 h 1153930"/>
                      <a:gd name="connsiteX1521" fmla="*/ 88963 w 575309"/>
                      <a:gd name="connsiteY1521" fmla="*/ 1041535 h 1153930"/>
                      <a:gd name="connsiteX1522" fmla="*/ 89440 w 575309"/>
                      <a:gd name="connsiteY1522" fmla="*/ 1042773 h 1153930"/>
                      <a:gd name="connsiteX1523" fmla="*/ 89630 w 575309"/>
                      <a:gd name="connsiteY1523" fmla="*/ 1043249 h 1153930"/>
                      <a:gd name="connsiteX1524" fmla="*/ 89630 w 575309"/>
                      <a:gd name="connsiteY1524" fmla="*/ 1042583 h 1153930"/>
                      <a:gd name="connsiteX1525" fmla="*/ 89630 w 575309"/>
                      <a:gd name="connsiteY1525" fmla="*/ 1042202 h 1153930"/>
                      <a:gd name="connsiteX1526" fmla="*/ 90011 w 575309"/>
                      <a:gd name="connsiteY1526" fmla="*/ 1040773 h 1153930"/>
                      <a:gd name="connsiteX1527" fmla="*/ 90488 w 575309"/>
                      <a:gd name="connsiteY1527" fmla="*/ 1040773 h 1153930"/>
                      <a:gd name="connsiteX1528" fmla="*/ 90773 w 575309"/>
                      <a:gd name="connsiteY1528" fmla="*/ 1041440 h 1153930"/>
                      <a:gd name="connsiteX1529" fmla="*/ 91249 w 575309"/>
                      <a:gd name="connsiteY1529" fmla="*/ 1043440 h 1153930"/>
                      <a:gd name="connsiteX1530" fmla="*/ 92678 w 575309"/>
                      <a:gd name="connsiteY1530" fmla="*/ 1043249 h 1153930"/>
                      <a:gd name="connsiteX1531" fmla="*/ 93059 w 575309"/>
                      <a:gd name="connsiteY1531" fmla="*/ 1043154 h 1153930"/>
                      <a:gd name="connsiteX1532" fmla="*/ 94012 w 575309"/>
                      <a:gd name="connsiteY1532" fmla="*/ 1043059 h 1153930"/>
                      <a:gd name="connsiteX1533" fmla="*/ 94297 w 575309"/>
                      <a:gd name="connsiteY1533" fmla="*/ 1043821 h 1153930"/>
                      <a:gd name="connsiteX1534" fmla="*/ 93250 w 575309"/>
                      <a:gd name="connsiteY1534" fmla="*/ 1046488 h 1153930"/>
                      <a:gd name="connsiteX1535" fmla="*/ 92964 w 575309"/>
                      <a:gd name="connsiteY1535" fmla="*/ 1046774 h 1153930"/>
                      <a:gd name="connsiteX1536" fmla="*/ 93536 w 575309"/>
                      <a:gd name="connsiteY1536" fmla="*/ 1046488 h 1153930"/>
                      <a:gd name="connsiteX1537" fmla="*/ 94774 w 575309"/>
                      <a:gd name="connsiteY1537" fmla="*/ 1046012 h 1153930"/>
                      <a:gd name="connsiteX1538" fmla="*/ 95059 w 575309"/>
                      <a:gd name="connsiteY1538" fmla="*/ 1046202 h 1153930"/>
                      <a:gd name="connsiteX1539" fmla="*/ 94107 w 575309"/>
                      <a:gd name="connsiteY1539" fmla="*/ 1047726 h 1153930"/>
                      <a:gd name="connsiteX1540" fmla="*/ 93536 w 575309"/>
                      <a:gd name="connsiteY1540" fmla="*/ 1048298 h 1153930"/>
                      <a:gd name="connsiteX1541" fmla="*/ 93345 w 575309"/>
                      <a:gd name="connsiteY1541" fmla="*/ 1048488 h 1153930"/>
                      <a:gd name="connsiteX1542" fmla="*/ 92678 w 575309"/>
                      <a:gd name="connsiteY1542" fmla="*/ 1048869 h 1153930"/>
                      <a:gd name="connsiteX1543" fmla="*/ 92012 w 575309"/>
                      <a:gd name="connsiteY1543" fmla="*/ 1047822 h 1153930"/>
                      <a:gd name="connsiteX1544" fmla="*/ 90773 w 575309"/>
                      <a:gd name="connsiteY1544" fmla="*/ 1046107 h 1153930"/>
                      <a:gd name="connsiteX1545" fmla="*/ 89821 w 575309"/>
                      <a:gd name="connsiteY1545" fmla="*/ 1045631 h 1153930"/>
                      <a:gd name="connsiteX1546" fmla="*/ 89154 w 575309"/>
                      <a:gd name="connsiteY1546" fmla="*/ 1045345 h 1153930"/>
                      <a:gd name="connsiteX1547" fmla="*/ 88868 w 575309"/>
                      <a:gd name="connsiteY1547" fmla="*/ 1044964 h 1153930"/>
                      <a:gd name="connsiteX1548" fmla="*/ 88773 w 575309"/>
                      <a:gd name="connsiteY1548" fmla="*/ 1045250 h 1153930"/>
                      <a:gd name="connsiteX1549" fmla="*/ 88106 w 575309"/>
                      <a:gd name="connsiteY1549" fmla="*/ 1046202 h 1153930"/>
                      <a:gd name="connsiteX1550" fmla="*/ 87725 w 575309"/>
                      <a:gd name="connsiteY1550" fmla="*/ 1046202 h 1153930"/>
                      <a:gd name="connsiteX1551" fmla="*/ 87535 w 575309"/>
                      <a:gd name="connsiteY1551" fmla="*/ 1046202 h 1153930"/>
                      <a:gd name="connsiteX1552" fmla="*/ 88487 w 575309"/>
                      <a:gd name="connsiteY1552" fmla="*/ 1047726 h 1153930"/>
                      <a:gd name="connsiteX1553" fmla="*/ 90202 w 575309"/>
                      <a:gd name="connsiteY1553" fmla="*/ 1049060 h 1153930"/>
                      <a:gd name="connsiteX1554" fmla="*/ 90869 w 575309"/>
                      <a:gd name="connsiteY1554" fmla="*/ 1051155 h 1153930"/>
                      <a:gd name="connsiteX1555" fmla="*/ 90488 w 575309"/>
                      <a:gd name="connsiteY1555" fmla="*/ 1052203 h 1153930"/>
                      <a:gd name="connsiteX1556" fmla="*/ 90202 w 575309"/>
                      <a:gd name="connsiteY1556" fmla="*/ 1052774 h 1153930"/>
                      <a:gd name="connsiteX1557" fmla="*/ 90202 w 575309"/>
                      <a:gd name="connsiteY1557" fmla="*/ 1052965 h 1153930"/>
                      <a:gd name="connsiteX1558" fmla="*/ 90202 w 575309"/>
                      <a:gd name="connsiteY1558" fmla="*/ 1053346 h 1153930"/>
                      <a:gd name="connsiteX1559" fmla="*/ 91440 w 575309"/>
                      <a:gd name="connsiteY1559" fmla="*/ 1052203 h 1153930"/>
                      <a:gd name="connsiteX1560" fmla="*/ 94202 w 575309"/>
                      <a:gd name="connsiteY1560" fmla="*/ 1050870 h 1153930"/>
                      <a:gd name="connsiteX1561" fmla="*/ 96964 w 575309"/>
                      <a:gd name="connsiteY1561" fmla="*/ 1051346 h 1153930"/>
                      <a:gd name="connsiteX1562" fmla="*/ 98012 w 575309"/>
                      <a:gd name="connsiteY1562" fmla="*/ 1052108 h 1153930"/>
                      <a:gd name="connsiteX1563" fmla="*/ 99155 w 575309"/>
                      <a:gd name="connsiteY1563" fmla="*/ 1052870 h 1153930"/>
                      <a:gd name="connsiteX1564" fmla="*/ 99441 w 575309"/>
                      <a:gd name="connsiteY1564" fmla="*/ 1052870 h 1153930"/>
                      <a:gd name="connsiteX1565" fmla="*/ 101346 w 575309"/>
                      <a:gd name="connsiteY1565" fmla="*/ 1052774 h 1153930"/>
                      <a:gd name="connsiteX1566" fmla="*/ 101537 w 575309"/>
                      <a:gd name="connsiteY1566" fmla="*/ 1052394 h 1153930"/>
                      <a:gd name="connsiteX1567" fmla="*/ 102203 w 575309"/>
                      <a:gd name="connsiteY1567" fmla="*/ 1051346 h 1153930"/>
                      <a:gd name="connsiteX1568" fmla="*/ 102394 w 575309"/>
                      <a:gd name="connsiteY1568" fmla="*/ 1051155 h 1153930"/>
                      <a:gd name="connsiteX1569" fmla="*/ 103918 w 575309"/>
                      <a:gd name="connsiteY1569" fmla="*/ 1051060 h 1153930"/>
                      <a:gd name="connsiteX1570" fmla="*/ 105251 w 575309"/>
                      <a:gd name="connsiteY1570" fmla="*/ 1051727 h 1153930"/>
                      <a:gd name="connsiteX1571" fmla="*/ 105918 w 575309"/>
                      <a:gd name="connsiteY1571" fmla="*/ 1052012 h 1153930"/>
                      <a:gd name="connsiteX1572" fmla="*/ 108109 w 575309"/>
                      <a:gd name="connsiteY1572" fmla="*/ 1051251 h 1153930"/>
                      <a:gd name="connsiteX1573" fmla="*/ 110776 w 575309"/>
                      <a:gd name="connsiteY1573" fmla="*/ 1049345 h 1153930"/>
                      <a:gd name="connsiteX1574" fmla="*/ 113729 w 575309"/>
                      <a:gd name="connsiteY1574" fmla="*/ 1046869 h 1153930"/>
                      <a:gd name="connsiteX1575" fmla="*/ 115253 w 575309"/>
                      <a:gd name="connsiteY1575" fmla="*/ 1044393 h 1153930"/>
                      <a:gd name="connsiteX1576" fmla="*/ 116586 w 575309"/>
                      <a:gd name="connsiteY1576" fmla="*/ 1041821 h 1153930"/>
                      <a:gd name="connsiteX1577" fmla="*/ 114871 w 575309"/>
                      <a:gd name="connsiteY1577" fmla="*/ 1038106 h 1153930"/>
                      <a:gd name="connsiteX1578" fmla="*/ 113824 w 575309"/>
                      <a:gd name="connsiteY1578" fmla="*/ 1036963 h 1153930"/>
                      <a:gd name="connsiteX1579" fmla="*/ 111728 w 575309"/>
                      <a:gd name="connsiteY1579" fmla="*/ 1036963 h 1153930"/>
                      <a:gd name="connsiteX1580" fmla="*/ 110204 w 575309"/>
                      <a:gd name="connsiteY1580" fmla="*/ 1035058 h 1153930"/>
                      <a:gd name="connsiteX1581" fmla="*/ 109919 w 575309"/>
                      <a:gd name="connsiteY1581" fmla="*/ 1033344 h 1153930"/>
                      <a:gd name="connsiteX1582" fmla="*/ 109919 w 575309"/>
                      <a:gd name="connsiteY1582" fmla="*/ 1033058 h 1153930"/>
                      <a:gd name="connsiteX1583" fmla="*/ 109823 w 575309"/>
                      <a:gd name="connsiteY1583" fmla="*/ 1032867 h 1153930"/>
                      <a:gd name="connsiteX1584" fmla="*/ 107442 w 575309"/>
                      <a:gd name="connsiteY1584" fmla="*/ 1034486 h 1153930"/>
                      <a:gd name="connsiteX1585" fmla="*/ 107156 w 575309"/>
                      <a:gd name="connsiteY1585" fmla="*/ 1033629 h 1153930"/>
                      <a:gd name="connsiteX1586" fmla="*/ 107156 w 575309"/>
                      <a:gd name="connsiteY1586" fmla="*/ 1032296 h 1153930"/>
                      <a:gd name="connsiteX1587" fmla="*/ 106680 w 575309"/>
                      <a:gd name="connsiteY1587" fmla="*/ 1032772 h 1153930"/>
                      <a:gd name="connsiteX1588" fmla="*/ 106108 w 575309"/>
                      <a:gd name="connsiteY1588" fmla="*/ 1033344 h 1153930"/>
                      <a:gd name="connsiteX1589" fmla="*/ 105061 w 575309"/>
                      <a:gd name="connsiteY1589" fmla="*/ 1033439 h 1153930"/>
                      <a:gd name="connsiteX1590" fmla="*/ 105632 w 575309"/>
                      <a:gd name="connsiteY1590" fmla="*/ 1031534 h 1153930"/>
                      <a:gd name="connsiteX1591" fmla="*/ 106394 w 575309"/>
                      <a:gd name="connsiteY1591" fmla="*/ 1031153 h 1153930"/>
                      <a:gd name="connsiteX1592" fmla="*/ 107156 w 575309"/>
                      <a:gd name="connsiteY1592" fmla="*/ 1030677 h 1153930"/>
                      <a:gd name="connsiteX1593" fmla="*/ 107156 w 575309"/>
                      <a:gd name="connsiteY1593" fmla="*/ 1030105 h 1153930"/>
                      <a:gd name="connsiteX1594" fmla="*/ 107156 w 575309"/>
                      <a:gd name="connsiteY1594" fmla="*/ 1029819 h 1153930"/>
                      <a:gd name="connsiteX1595" fmla="*/ 106871 w 575309"/>
                      <a:gd name="connsiteY1595" fmla="*/ 1029819 h 1153930"/>
                      <a:gd name="connsiteX1596" fmla="*/ 105728 w 575309"/>
                      <a:gd name="connsiteY1596" fmla="*/ 1029152 h 1153930"/>
                      <a:gd name="connsiteX1597" fmla="*/ 105728 w 575309"/>
                      <a:gd name="connsiteY1597" fmla="*/ 1028295 h 1153930"/>
                      <a:gd name="connsiteX1598" fmla="*/ 106299 w 575309"/>
                      <a:gd name="connsiteY1598" fmla="*/ 1028105 h 1153930"/>
                      <a:gd name="connsiteX1599" fmla="*/ 106775 w 575309"/>
                      <a:gd name="connsiteY1599" fmla="*/ 1028295 h 1153930"/>
                      <a:gd name="connsiteX1600" fmla="*/ 106871 w 575309"/>
                      <a:gd name="connsiteY1600" fmla="*/ 1028390 h 1153930"/>
                      <a:gd name="connsiteX1601" fmla="*/ 106775 w 575309"/>
                      <a:gd name="connsiteY1601" fmla="*/ 1027628 h 1153930"/>
                      <a:gd name="connsiteX1602" fmla="*/ 106871 w 575309"/>
                      <a:gd name="connsiteY1602" fmla="*/ 1026771 h 1153930"/>
                      <a:gd name="connsiteX1603" fmla="*/ 106966 w 575309"/>
                      <a:gd name="connsiteY1603" fmla="*/ 1026676 h 1153930"/>
                      <a:gd name="connsiteX1604" fmla="*/ 107156 w 575309"/>
                      <a:gd name="connsiteY1604" fmla="*/ 1026676 h 1153930"/>
                      <a:gd name="connsiteX1605" fmla="*/ 107823 w 575309"/>
                      <a:gd name="connsiteY1605" fmla="*/ 1027248 h 1153930"/>
                      <a:gd name="connsiteX1606" fmla="*/ 108109 w 575309"/>
                      <a:gd name="connsiteY1606" fmla="*/ 1028676 h 1153930"/>
                      <a:gd name="connsiteX1607" fmla="*/ 108204 w 575309"/>
                      <a:gd name="connsiteY1607" fmla="*/ 1029152 h 1153930"/>
                      <a:gd name="connsiteX1608" fmla="*/ 108871 w 575309"/>
                      <a:gd name="connsiteY1608" fmla="*/ 1030010 h 1153930"/>
                      <a:gd name="connsiteX1609" fmla="*/ 109538 w 575309"/>
                      <a:gd name="connsiteY1609" fmla="*/ 1029248 h 1153930"/>
                      <a:gd name="connsiteX1610" fmla="*/ 109347 w 575309"/>
                      <a:gd name="connsiteY1610" fmla="*/ 1026771 h 1153930"/>
                      <a:gd name="connsiteX1611" fmla="*/ 106966 w 575309"/>
                      <a:gd name="connsiteY1611" fmla="*/ 1024390 h 1153930"/>
                      <a:gd name="connsiteX1612" fmla="*/ 104870 w 575309"/>
                      <a:gd name="connsiteY1612" fmla="*/ 1024485 h 1153930"/>
                      <a:gd name="connsiteX1613" fmla="*/ 103537 w 575309"/>
                      <a:gd name="connsiteY1613" fmla="*/ 1024581 h 1153930"/>
                      <a:gd name="connsiteX1614" fmla="*/ 102489 w 575309"/>
                      <a:gd name="connsiteY1614" fmla="*/ 1024009 h 1153930"/>
                      <a:gd name="connsiteX1615" fmla="*/ 102298 w 575309"/>
                      <a:gd name="connsiteY1615" fmla="*/ 1023819 h 1153930"/>
                      <a:gd name="connsiteX1616" fmla="*/ 101346 w 575309"/>
                      <a:gd name="connsiteY1616" fmla="*/ 1024295 h 1153930"/>
                      <a:gd name="connsiteX1617" fmla="*/ 101060 w 575309"/>
                      <a:gd name="connsiteY1617" fmla="*/ 1024485 h 1153930"/>
                      <a:gd name="connsiteX1618" fmla="*/ 100108 w 575309"/>
                      <a:gd name="connsiteY1618" fmla="*/ 1025438 h 1153930"/>
                      <a:gd name="connsiteX1619" fmla="*/ 98774 w 575309"/>
                      <a:gd name="connsiteY1619" fmla="*/ 1026486 h 1153930"/>
                      <a:gd name="connsiteX1620" fmla="*/ 98679 w 575309"/>
                      <a:gd name="connsiteY1620" fmla="*/ 1026486 h 1153930"/>
                      <a:gd name="connsiteX1621" fmla="*/ 98012 w 575309"/>
                      <a:gd name="connsiteY1621" fmla="*/ 1026009 h 1153930"/>
                      <a:gd name="connsiteX1622" fmla="*/ 98298 w 575309"/>
                      <a:gd name="connsiteY1622" fmla="*/ 1025247 h 1153930"/>
                      <a:gd name="connsiteX1623" fmla="*/ 99250 w 575309"/>
                      <a:gd name="connsiteY1623" fmla="*/ 1024390 h 1153930"/>
                      <a:gd name="connsiteX1624" fmla="*/ 100203 w 575309"/>
                      <a:gd name="connsiteY1624" fmla="*/ 1023533 h 1153930"/>
                      <a:gd name="connsiteX1625" fmla="*/ 99917 w 575309"/>
                      <a:gd name="connsiteY1625" fmla="*/ 1022961 h 1153930"/>
                      <a:gd name="connsiteX1626" fmla="*/ 99250 w 575309"/>
                      <a:gd name="connsiteY1626" fmla="*/ 1021628 h 1153930"/>
                      <a:gd name="connsiteX1627" fmla="*/ 98965 w 575309"/>
                      <a:gd name="connsiteY1627" fmla="*/ 1019437 h 1153930"/>
                      <a:gd name="connsiteX1628" fmla="*/ 98965 w 575309"/>
                      <a:gd name="connsiteY1628" fmla="*/ 1018199 h 1153930"/>
                      <a:gd name="connsiteX1629" fmla="*/ 98393 w 575309"/>
                      <a:gd name="connsiteY1629" fmla="*/ 1017818 h 1153930"/>
                      <a:gd name="connsiteX1630" fmla="*/ 96964 w 575309"/>
                      <a:gd name="connsiteY1630" fmla="*/ 1016770 h 1153930"/>
                      <a:gd name="connsiteX1631" fmla="*/ 96679 w 575309"/>
                      <a:gd name="connsiteY1631" fmla="*/ 1015913 h 1153930"/>
                      <a:gd name="connsiteX1632" fmla="*/ 97917 w 575309"/>
                      <a:gd name="connsiteY1632" fmla="*/ 1015913 h 1153930"/>
                      <a:gd name="connsiteX1633" fmla="*/ 98870 w 575309"/>
                      <a:gd name="connsiteY1633" fmla="*/ 1016484 h 1153930"/>
                      <a:gd name="connsiteX1634" fmla="*/ 99346 w 575309"/>
                      <a:gd name="connsiteY1634" fmla="*/ 1016675 h 1153930"/>
                      <a:gd name="connsiteX1635" fmla="*/ 99536 w 575309"/>
                      <a:gd name="connsiteY1635" fmla="*/ 1016579 h 1153930"/>
                      <a:gd name="connsiteX1636" fmla="*/ 100298 w 575309"/>
                      <a:gd name="connsiteY1636" fmla="*/ 1016008 h 1153930"/>
                      <a:gd name="connsiteX1637" fmla="*/ 100584 w 575309"/>
                      <a:gd name="connsiteY1637" fmla="*/ 1013436 h 1153930"/>
                      <a:gd name="connsiteX1638" fmla="*/ 100489 w 575309"/>
                      <a:gd name="connsiteY1638" fmla="*/ 1012389 h 1153930"/>
                      <a:gd name="connsiteX1639" fmla="*/ 100394 w 575309"/>
                      <a:gd name="connsiteY1639" fmla="*/ 1012293 h 1153930"/>
                      <a:gd name="connsiteX1640" fmla="*/ 98965 w 575309"/>
                      <a:gd name="connsiteY1640" fmla="*/ 1011150 h 1153930"/>
                      <a:gd name="connsiteX1641" fmla="*/ 97155 w 575309"/>
                      <a:gd name="connsiteY1641" fmla="*/ 1009436 h 1153930"/>
                      <a:gd name="connsiteX1642" fmla="*/ 98203 w 575309"/>
                      <a:gd name="connsiteY1642" fmla="*/ 1009245 h 1153930"/>
                      <a:gd name="connsiteX1643" fmla="*/ 101632 w 575309"/>
                      <a:gd name="connsiteY1643" fmla="*/ 1011436 h 1153930"/>
                      <a:gd name="connsiteX1644" fmla="*/ 102013 w 575309"/>
                      <a:gd name="connsiteY1644" fmla="*/ 1013531 h 1153930"/>
                      <a:gd name="connsiteX1645" fmla="*/ 102108 w 575309"/>
                      <a:gd name="connsiteY1645" fmla="*/ 1014198 h 1153930"/>
                      <a:gd name="connsiteX1646" fmla="*/ 102584 w 575309"/>
                      <a:gd name="connsiteY1646" fmla="*/ 1012198 h 1153930"/>
                      <a:gd name="connsiteX1647" fmla="*/ 103918 w 575309"/>
                      <a:gd name="connsiteY1647" fmla="*/ 1010579 h 1153930"/>
                      <a:gd name="connsiteX1648" fmla="*/ 105918 w 575309"/>
                      <a:gd name="connsiteY1648" fmla="*/ 1011436 h 1153930"/>
                      <a:gd name="connsiteX1649" fmla="*/ 106013 w 575309"/>
                      <a:gd name="connsiteY1649" fmla="*/ 1011531 h 1153930"/>
                      <a:gd name="connsiteX1650" fmla="*/ 106108 w 575309"/>
                      <a:gd name="connsiteY1650" fmla="*/ 1011436 h 1153930"/>
                      <a:gd name="connsiteX1651" fmla="*/ 106871 w 575309"/>
                      <a:gd name="connsiteY1651" fmla="*/ 1010865 h 1153930"/>
                      <a:gd name="connsiteX1652" fmla="*/ 107728 w 575309"/>
                      <a:gd name="connsiteY1652" fmla="*/ 1010198 h 1153930"/>
                      <a:gd name="connsiteX1653" fmla="*/ 108585 w 575309"/>
                      <a:gd name="connsiteY1653" fmla="*/ 1009150 h 1153930"/>
                      <a:gd name="connsiteX1654" fmla="*/ 109538 w 575309"/>
                      <a:gd name="connsiteY1654" fmla="*/ 1007721 h 1153930"/>
                      <a:gd name="connsiteX1655" fmla="*/ 109633 w 575309"/>
                      <a:gd name="connsiteY1655" fmla="*/ 1007531 h 1153930"/>
                      <a:gd name="connsiteX1656" fmla="*/ 109823 w 575309"/>
                      <a:gd name="connsiteY1656" fmla="*/ 1005435 h 1153930"/>
                      <a:gd name="connsiteX1657" fmla="*/ 109347 w 575309"/>
                      <a:gd name="connsiteY1657" fmla="*/ 1004387 h 1153930"/>
                      <a:gd name="connsiteX1658" fmla="*/ 108966 w 575309"/>
                      <a:gd name="connsiteY1658" fmla="*/ 1002959 h 1153930"/>
                      <a:gd name="connsiteX1659" fmla="*/ 109442 w 575309"/>
                      <a:gd name="connsiteY1659" fmla="*/ 1002387 h 1153930"/>
                      <a:gd name="connsiteX1660" fmla="*/ 109633 w 575309"/>
                      <a:gd name="connsiteY1660" fmla="*/ 1001530 h 1153930"/>
                      <a:gd name="connsiteX1661" fmla="*/ 109061 w 575309"/>
                      <a:gd name="connsiteY1661" fmla="*/ 998958 h 1153930"/>
                      <a:gd name="connsiteX1662" fmla="*/ 108775 w 575309"/>
                      <a:gd name="connsiteY1662" fmla="*/ 998387 h 1153930"/>
                      <a:gd name="connsiteX1663" fmla="*/ 108395 w 575309"/>
                      <a:gd name="connsiteY1663" fmla="*/ 996958 h 1153930"/>
                      <a:gd name="connsiteX1664" fmla="*/ 109061 w 575309"/>
                      <a:gd name="connsiteY1664" fmla="*/ 996768 h 1153930"/>
                      <a:gd name="connsiteX1665" fmla="*/ 109347 w 575309"/>
                      <a:gd name="connsiteY1665" fmla="*/ 996863 h 1153930"/>
                      <a:gd name="connsiteX1666" fmla="*/ 110490 w 575309"/>
                      <a:gd name="connsiteY1666" fmla="*/ 996672 h 1153930"/>
                      <a:gd name="connsiteX1667" fmla="*/ 111442 w 575309"/>
                      <a:gd name="connsiteY1667" fmla="*/ 996482 h 1153930"/>
                      <a:gd name="connsiteX1668" fmla="*/ 111347 w 575309"/>
                      <a:gd name="connsiteY1668" fmla="*/ 997720 h 1153930"/>
                      <a:gd name="connsiteX1669" fmla="*/ 111062 w 575309"/>
                      <a:gd name="connsiteY1669" fmla="*/ 999720 h 1153930"/>
                      <a:gd name="connsiteX1670" fmla="*/ 111062 w 575309"/>
                      <a:gd name="connsiteY1670" fmla="*/ 1000006 h 1153930"/>
                      <a:gd name="connsiteX1671" fmla="*/ 111062 w 575309"/>
                      <a:gd name="connsiteY1671" fmla="*/ 1000863 h 1153930"/>
                      <a:gd name="connsiteX1672" fmla="*/ 111062 w 575309"/>
                      <a:gd name="connsiteY1672" fmla="*/ 1000863 h 1153930"/>
                      <a:gd name="connsiteX1673" fmla="*/ 111823 w 575309"/>
                      <a:gd name="connsiteY1673" fmla="*/ 999625 h 1153930"/>
                      <a:gd name="connsiteX1674" fmla="*/ 112300 w 575309"/>
                      <a:gd name="connsiteY1674" fmla="*/ 999244 h 1153930"/>
                      <a:gd name="connsiteX1675" fmla="*/ 112300 w 575309"/>
                      <a:gd name="connsiteY1675" fmla="*/ 999244 h 1153930"/>
                      <a:gd name="connsiteX1676" fmla="*/ 113633 w 575309"/>
                      <a:gd name="connsiteY1676" fmla="*/ 1000387 h 1153930"/>
                      <a:gd name="connsiteX1677" fmla="*/ 113157 w 575309"/>
                      <a:gd name="connsiteY1677" fmla="*/ 1001149 h 1153930"/>
                      <a:gd name="connsiteX1678" fmla="*/ 112681 w 575309"/>
                      <a:gd name="connsiteY1678" fmla="*/ 1001340 h 1153930"/>
                      <a:gd name="connsiteX1679" fmla="*/ 113538 w 575309"/>
                      <a:gd name="connsiteY1679" fmla="*/ 1001625 h 1153930"/>
                      <a:gd name="connsiteX1680" fmla="*/ 113443 w 575309"/>
                      <a:gd name="connsiteY1680" fmla="*/ 1002673 h 1153930"/>
                      <a:gd name="connsiteX1681" fmla="*/ 112776 w 575309"/>
                      <a:gd name="connsiteY1681" fmla="*/ 1002864 h 1153930"/>
                      <a:gd name="connsiteX1682" fmla="*/ 112109 w 575309"/>
                      <a:gd name="connsiteY1682" fmla="*/ 1002673 h 1153930"/>
                      <a:gd name="connsiteX1683" fmla="*/ 111252 w 575309"/>
                      <a:gd name="connsiteY1683" fmla="*/ 1002578 h 1153930"/>
                      <a:gd name="connsiteX1684" fmla="*/ 111347 w 575309"/>
                      <a:gd name="connsiteY1684" fmla="*/ 1004006 h 1153930"/>
                      <a:gd name="connsiteX1685" fmla="*/ 111538 w 575309"/>
                      <a:gd name="connsiteY1685" fmla="*/ 1004102 h 1153930"/>
                      <a:gd name="connsiteX1686" fmla="*/ 112300 w 575309"/>
                      <a:gd name="connsiteY1686" fmla="*/ 1004673 h 1153930"/>
                      <a:gd name="connsiteX1687" fmla="*/ 112014 w 575309"/>
                      <a:gd name="connsiteY1687" fmla="*/ 1005626 h 1153930"/>
                      <a:gd name="connsiteX1688" fmla="*/ 111442 w 575309"/>
                      <a:gd name="connsiteY1688" fmla="*/ 1006388 h 1153930"/>
                      <a:gd name="connsiteX1689" fmla="*/ 111919 w 575309"/>
                      <a:gd name="connsiteY1689" fmla="*/ 1006388 h 1153930"/>
                      <a:gd name="connsiteX1690" fmla="*/ 112014 w 575309"/>
                      <a:gd name="connsiteY1690" fmla="*/ 1006293 h 1153930"/>
                      <a:gd name="connsiteX1691" fmla="*/ 112109 w 575309"/>
                      <a:gd name="connsiteY1691" fmla="*/ 1006197 h 1153930"/>
                      <a:gd name="connsiteX1692" fmla="*/ 115538 w 575309"/>
                      <a:gd name="connsiteY1692" fmla="*/ 1005054 h 1153930"/>
                      <a:gd name="connsiteX1693" fmla="*/ 119729 w 575309"/>
                      <a:gd name="connsiteY1693" fmla="*/ 1004483 h 1153930"/>
                      <a:gd name="connsiteX1694" fmla="*/ 119348 w 575309"/>
                      <a:gd name="connsiteY1694" fmla="*/ 1002197 h 1153930"/>
                      <a:gd name="connsiteX1695" fmla="*/ 119063 w 575309"/>
                      <a:gd name="connsiteY1695" fmla="*/ 1001149 h 1153930"/>
                      <a:gd name="connsiteX1696" fmla="*/ 118872 w 575309"/>
                      <a:gd name="connsiteY1696" fmla="*/ 999435 h 1153930"/>
                      <a:gd name="connsiteX1697" fmla="*/ 118967 w 575309"/>
                      <a:gd name="connsiteY1697" fmla="*/ 998768 h 1153930"/>
                      <a:gd name="connsiteX1698" fmla="*/ 119539 w 575309"/>
                      <a:gd name="connsiteY1698" fmla="*/ 997625 h 1153930"/>
                      <a:gd name="connsiteX1699" fmla="*/ 119920 w 575309"/>
                      <a:gd name="connsiteY1699" fmla="*/ 997720 h 1153930"/>
                      <a:gd name="connsiteX1700" fmla="*/ 120396 w 575309"/>
                      <a:gd name="connsiteY1700" fmla="*/ 999053 h 1153930"/>
                      <a:gd name="connsiteX1701" fmla="*/ 120682 w 575309"/>
                      <a:gd name="connsiteY1701" fmla="*/ 1000768 h 1153930"/>
                      <a:gd name="connsiteX1702" fmla="*/ 121063 w 575309"/>
                      <a:gd name="connsiteY1702" fmla="*/ 1002959 h 1153930"/>
                      <a:gd name="connsiteX1703" fmla="*/ 121253 w 575309"/>
                      <a:gd name="connsiteY1703" fmla="*/ 1002482 h 1153930"/>
                      <a:gd name="connsiteX1704" fmla="*/ 123063 w 575309"/>
                      <a:gd name="connsiteY1704" fmla="*/ 998577 h 1153930"/>
                      <a:gd name="connsiteX1705" fmla="*/ 127349 w 575309"/>
                      <a:gd name="connsiteY1705" fmla="*/ 996006 h 1153930"/>
                      <a:gd name="connsiteX1706" fmla="*/ 129254 w 575309"/>
                      <a:gd name="connsiteY1706" fmla="*/ 996386 h 1153930"/>
                      <a:gd name="connsiteX1707" fmla="*/ 130397 w 575309"/>
                      <a:gd name="connsiteY1707" fmla="*/ 996577 h 1153930"/>
                      <a:gd name="connsiteX1708" fmla="*/ 131826 w 575309"/>
                      <a:gd name="connsiteY1708" fmla="*/ 995815 h 1153930"/>
                      <a:gd name="connsiteX1709" fmla="*/ 134303 w 575309"/>
                      <a:gd name="connsiteY1709" fmla="*/ 994386 h 1153930"/>
                      <a:gd name="connsiteX1710" fmla="*/ 135064 w 575309"/>
                      <a:gd name="connsiteY1710" fmla="*/ 994101 h 1153930"/>
                      <a:gd name="connsiteX1711" fmla="*/ 138874 w 575309"/>
                      <a:gd name="connsiteY1711" fmla="*/ 992291 h 1153930"/>
                      <a:gd name="connsiteX1712" fmla="*/ 138494 w 575309"/>
                      <a:gd name="connsiteY1712" fmla="*/ 991910 h 1153930"/>
                      <a:gd name="connsiteX1713" fmla="*/ 137731 w 575309"/>
                      <a:gd name="connsiteY1713" fmla="*/ 991910 h 1153930"/>
                      <a:gd name="connsiteX1714" fmla="*/ 136112 w 575309"/>
                      <a:gd name="connsiteY1714" fmla="*/ 991719 h 1153930"/>
                      <a:gd name="connsiteX1715" fmla="*/ 135731 w 575309"/>
                      <a:gd name="connsiteY1715" fmla="*/ 990672 h 1153930"/>
                      <a:gd name="connsiteX1716" fmla="*/ 136398 w 575309"/>
                      <a:gd name="connsiteY1716" fmla="*/ 989719 h 1153930"/>
                      <a:gd name="connsiteX1717" fmla="*/ 139541 w 575309"/>
                      <a:gd name="connsiteY1717" fmla="*/ 989719 h 1153930"/>
                      <a:gd name="connsiteX1718" fmla="*/ 139732 w 575309"/>
                      <a:gd name="connsiteY1718" fmla="*/ 990195 h 1153930"/>
                      <a:gd name="connsiteX1719" fmla="*/ 140017 w 575309"/>
                      <a:gd name="connsiteY1719" fmla="*/ 990767 h 1153930"/>
                      <a:gd name="connsiteX1720" fmla="*/ 140398 w 575309"/>
                      <a:gd name="connsiteY1720" fmla="*/ 990767 h 1153930"/>
                      <a:gd name="connsiteX1721" fmla="*/ 141256 w 575309"/>
                      <a:gd name="connsiteY1721" fmla="*/ 991052 h 1153930"/>
                      <a:gd name="connsiteX1722" fmla="*/ 141161 w 575309"/>
                      <a:gd name="connsiteY1722" fmla="*/ 991529 h 1153930"/>
                      <a:gd name="connsiteX1723" fmla="*/ 140684 w 575309"/>
                      <a:gd name="connsiteY1723" fmla="*/ 991910 h 1153930"/>
                      <a:gd name="connsiteX1724" fmla="*/ 140494 w 575309"/>
                      <a:gd name="connsiteY1724" fmla="*/ 992005 h 1153930"/>
                      <a:gd name="connsiteX1725" fmla="*/ 142113 w 575309"/>
                      <a:gd name="connsiteY1725" fmla="*/ 992005 h 1153930"/>
                      <a:gd name="connsiteX1726" fmla="*/ 142970 w 575309"/>
                      <a:gd name="connsiteY1726" fmla="*/ 991815 h 1153930"/>
                      <a:gd name="connsiteX1727" fmla="*/ 145637 w 575309"/>
                      <a:gd name="connsiteY1727" fmla="*/ 991148 h 1153930"/>
                      <a:gd name="connsiteX1728" fmla="*/ 145542 w 575309"/>
                      <a:gd name="connsiteY1728" fmla="*/ 990767 h 1153930"/>
                      <a:gd name="connsiteX1729" fmla="*/ 145447 w 575309"/>
                      <a:gd name="connsiteY1729" fmla="*/ 990672 h 1153930"/>
                      <a:gd name="connsiteX1730" fmla="*/ 144875 w 575309"/>
                      <a:gd name="connsiteY1730" fmla="*/ 990862 h 1153930"/>
                      <a:gd name="connsiteX1731" fmla="*/ 143161 w 575309"/>
                      <a:gd name="connsiteY1731" fmla="*/ 990576 h 1153930"/>
                      <a:gd name="connsiteX1732" fmla="*/ 143161 w 575309"/>
                      <a:gd name="connsiteY1732" fmla="*/ 989814 h 1153930"/>
                      <a:gd name="connsiteX1733" fmla="*/ 145351 w 575309"/>
                      <a:gd name="connsiteY1733" fmla="*/ 989052 h 1153930"/>
                      <a:gd name="connsiteX1734" fmla="*/ 147352 w 575309"/>
                      <a:gd name="connsiteY1734" fmla="*/ 989910 h 1153930"/>
                      <a:gd name="connsiteX1735" fmla="*/ 148495 w 575309"/>
                      <a:gd name="connsiteY1735" fmla="*/ 990290 h 1153930"/>
                      <a:gd name="connsiteX1736" fmla="*/ 149542 w 575309"/>
                      <a:gd name="connsiteY1736" fmla="*/ 990672 h 1153930"/>
                      <a:gd name="connsiteX1737" fmla="*/ 149447 w 575309"/>
                      <a:gd name="connsiteY1737" fmla="*/ 991529 h 1153930"/>
                      <a:gd name="connsiteX1738" fmla="*/ 148304 w 575309"/>
                      <a:gd name="connsiteY1738" fmla="*/ 992862 h 1153930"/>
                      <a:gd name="connsiteX1739" fmla="*/ 147923 w 575309"/>
                      <a:gd name="connsiteY1739" fmla="*/ 993148 h 1153930"/>
                      <a:gd name="connsiteX1740" fmla="*/ 147256 w 575309"/>
                      <a:gd name="connsiteY1740" fmla="*/ 994101 h 1153930"/>
                      <a:gd name="connsiteX1741" fmla="*/ 149352 w 575309"/>
                      <a:gd name="connsiteY1741" fmla="*/ 992767 h 1153930"/>
                      <a:gd name="connsiteX1742" fmla="*/ 151162 w 575309"/>
                      <a:gd name="connsiteY1742" fmla="*/ 990957 h 1153930"/>
                      <a:gd name="connsiteX1743" fmla="*/ 153543 w 575309"/>
                      <a:gd name="connsiteY1743" fmla="*/ 988862 h 1153930"/>
                      <a:gd name="connsiteX1744" fmla="*/ 154400 w 575309"/>
                      <a:gd name="connsiteY1744" fmla="*/ 988481 h 1153930"/>
                      <a:gd name="connsiteX1745" fmla="*/ 155067 w 575309"/>
                      <a:gd name="connsiteY1745" fmla="*/ 988100 h 1153930"/>
                      <a:gd name="connsiteX1746" fmla="*/ 154781 w 575309"/>
                      <a:gd name="connsiteY1746" fmla="*/ 987814 h 1153930"/>
                      <a:gd name="connsiteX1747" fmla="*/ 154400 w 575309"/>
                      <a:gd name="connsiteY1747" fmla="*/ 987528 h 1153930"/>
                      <a:gd name="connsiteX1748" fmla="*/ 153829 w 575309"/>
                      <a:gd name="connsiteY1748" fmla="*/ 985909 h 1153930"/>
                      <a:gd name="connsiteX1749" fmla="*/ 155067 w 575309"/>
                      <a:gd name="connsiteY1749" fmla="*/ 984861 h 1153930"/>
                      <a:gd name="connsiteX1750" fmla="*/ 155067 w 575309"/>
                      <a:gd name="connsiteY1750" fmla="*/ 984861 h 1153930"/>
                      <a:gd name="connsiteX1751" fmla="*/ 155734 w 575309"/>
                      <a:gd name="connsiteY1751" fmla="*/ 985433 h 1153930"/>
                      <a:gd name="connsiteX1752" fmla="*/ 155734 w 575309"/>
                      <a:gd name="connsiteY1752" fmla="*/ 986004 h 1153930"/>
                      <a:gd name="connsiteX1753" fmla="*/ 155924 w 575309"/>
                      <a:gd name="connsiteY1753" fmla="*/ 987243 h 1153930"/>
                      <a:gd name="connsiteX1754" fmla="*/ 156400 w 575309"/>
                      <a:gd name="connsiteY1754" fmla="*/ 987243 h 1153930"/>
                      <a:gd name="connsiteX1755" fmla="*/ 157258 w 575309"/>
                      <a:gd name="connsiteY1755" fmla="*/ 987528 h 1153930"/>
                      <a:gd name="connsiteX1756" fmla="*/ 157258 w 575309"/>
                      <a:gd name="connsiteY1756" fmla="*/ 987528 h 1153930"/>
                      <a:gd name="connsiteX1757" fmla="*/ 157258 w 575309"/>
                      <a:gd name="connsiteY1757" fmla="*/ 987623 h 1153930"/>
                      <a:gd name="connsiteX1758" fmla="*/ 157448 w 575309"/>
                      <a:gd name="connsiteY1758" fmla="*/ 988576 h 1153930"/>
                      <a:gd name="connsiteX1759" fmla="*/ 156305 w 575309"/>
                      <a:gd name="connsiteY1759" fmla="*/ 988957 h 1153930"/>
                      <a:gd name="connsiteX1760" fmla="*/ 156686 w 575309"/>
                      <a:gd name="connsiteY1760" fmla="*/ 989243 h 1153930"/>
                      <a:gd name="connsiteX1761" fmla="*/ 157353 w 575309"/>
                      <a:gd name="connsiteY1761" fmla="*/ 989243 h 1153930"/>
                      <a:gd name="connsiteX1762" fmla="*/ 157639 w 575309"/>
                      <a:gd name="connsiteY1762" fmla="*/ 988957 h 1153930"/>
                      <a:gd name="connsiteX1763" fmla="*/ 159353 w 575309"/>
                      <a:gd name="connsiteY1763" fmla="*/ 988195 h 1153930"/>
                      <a:gd name="connsiteX1764" fmla="*/ 160020 w 575309"/>
                      <a:gd name="connsiteY1764" fmla="*/ 988481 h 1153930"/>
                      <a:gd name="connsiteX1765" fmla="*/ 160496 w 575309"/>
                      <a:gd name="connsiteY1765" fmla="*/ 988386 h 1153930"/>
                      <a:gd name="connsiteX1766" fmla="*/ 161544 w 575309"/>
                      <a:gd name="connsiteY1766" fmla="*/ 987909 h 1153930"/>
                      <a:gd name="connsiteX1767" fmla="*/ 163258 w 575309"/>
                      <a:gd name="connsiteY1767" fmla="*/ 987338 h 1153930"/>
                      <a:gd name="connsiteX1768" fmla="*/ 164116 w 575309"/>
                      <a:gd name="connsiteY1768" fmla="*/ 987909 h 1153930"/>
                      <a:gd name="connsiteX1769" fmla="*/ 164497 w 575309"/>
                      <a:gd name="connsiteY1769" fmla="*/ 988195 h 1153930"/>
                      <a:gd name="connsiteX1770" fmla="*/ 165259 w 575309"/>
                      <a:gd name="connsiteY1770" fmla="*/ 987243 h 1153930"/>
                      <a:gd name="connsiteX1771" fmla="*/ 165545 w 575309"/>
                      <a:gd name="connsiteY1771" fmla="*/ 984956 h 1153930"/>
                      <a:gd name="connsiteX1772" fmla="*/ 168973 w 575309"/>
                      <a:gd name="connsiteY1772" fmla="*/ 982956 h 1153930"/>
                      <a:gd name="connsiteX1773" fmla="*/ 169831 w 575309"/>
                      <a:gd name="connsiteY1773" fmla="*/ 982670 h 1153930"/>
                      <a:gd name="connsiteX1774" fmla="*/ 170116 w 575309"/>
                      <a:gd name="connsiteY1774" fmla="*/ 981337 h 1153930"/>
                      <a:gd name="connsiteX1775" fmla="*/ 170116 w 575309"/>
                      <a:gd name="connsiteY1775" fmla="*/ 979432 h 1153930"/>
                      <a:gd name="connsiteX1776" fmla="*/ 170116 w 575309"/>
                      <a:gd name="connsiteY1776" fmla="*/ 978861 h 1153930"/>
                      <a:gd name="connsiteX1777" fmla="*/ 167640 w 575309"/>
                      <a:gd name="connsiteY1777" fmla="*/ 978194 h 1153930"/>
                      <a:gd name="connsiteX1778" fmla="*/ 165545 w 575309"/>
                      <a:gd name="connsiteY1778" fmla="*/ 976289 h 1153930"/>
                      <a:gd name="connsiteX1779" fmla="*/ 165830 w 575309"/>
                      <a:gd name="connsiteY1779" fmla="*/ 975717 h 1153930"/>
                      <a:gd name="connsiteX1780" fmla="*/ 167069 w 575309"/>
                      <a:gd name="connsiteY1780" fmla="*/ 975527 h 1153930"/>
                      <a:gd name="connsiteX1781" fmla="*/ 167640 w 575309"/>
                      <a:gd name="connsiteY1781" fmla="*/ 975622 h 1153930"/>
                      <a:gd name="connsiteX1782" fmla="*/ 170688 w 575309"/>
                      <a:gd name="connsiteY1782" fmla="*/ 975908 h 1153930"/>
                      <a:gd name="connsiteX1783" fmla="*/ 171831 w 575309"/>
                      <a:gd name="connsiteY1783" fmla="*/ 975431 h 1153930"/>
                      <a:gd name="connsiteX1784" fmla="*/ 173164 w 575309"/>
                      <a:gd name="connsiteY1784" fmla="*/ 975336 h 1153930"/>
                      <a:gd name="connsiteX1785" fmla="*/ 173260 w 575309"/>
                      <a:gd name="connsiteY1785" fmla="*/ 976860 h 1153930"/>
                      <a:gd name="connsiteX1786" fmla="*/ 172974 w 575309"/>
                      <a:gd name="connsiteY1786" fmla="*/ 977527 h 1153930"/>
                      <a:gd name="connsiteX1787" fmla="*/ 172593 w 575309"/>
                      <a:gd name="connsiteY1787" fmla="*/ 978765 h 1153930"/>
                      <a:gd name="connsiteX1788" fmla="*/ 173260 w 575309"/>
                      <a:gd name="connsiteY1788" fmla="*/ 979718 h 1153930"/>
                      <a:gd name="connsiteX1789" fmla="*/ 173260 w 575309"/>
                      <a:gd name="connsiteY1789" fmla="*/ 979718 h 1153930"/>
                      <a:gd name="connsiteX1790" fmla="*/ 175070 w 575309"/>
                      <a:gd name="connsiteY1790" fmla="*/ 978956 h 1153930"/>
                      <a:gd name="connsiteX1791" fmla="*/ 175546 w 575309"/>
                      <a:gd name="connsiteY1791" fmla="*/ 978956 h 1153930"/>
                      <a:gd name="connsiteX1792" fmla="*/ 176022 w 575309"/>
                      <a:gd name="connsiteY1792" fmla="*/ 979432 h 1153930"/>
                      <a:gd name="connsiteX1793" fmla="*/ 176117 w 575309"/>
                      <a:gd name="connsiteY1793" fmla="*/ 978479 h 1153930"/>
                      <a:gd name="connsiteX1794" fmla="*/ 178308 w 575309"/>
                      <a:gd name="connsiteY1794" fmla="*/ 976765 h 1153930"/>
                      <a:gd name="connsiteX1795" fmla="*/ 178975 w 575309"/>
                      <a:gd name="connsiteY1795" fmla="*/ 976384 h 1153930"/>
                      <a:gd name="connsiteX1796" fmla="*/ 180308 w 575309"/>
                      <a:gd name="connsiteY1796" fmla="*/ 975527 h 1153930"/>
                      <a:gd name="connsiteX1797" fmla="*/ 180308 w 575309"/>
                      <a:gd name="connsiteY1797" fmla="*/ 975431 h 1153930"/>
                      <a:gd name="connsiteX1798" fmla="*/ 180118 w 575309"/>
                      <a:gd name="connsiteY1798" fmla="*/ 975431 h 1153930"/>
                      <a:gd name="connsiteX1799" fmla="*/ 178689 w 575309"/>
                      <a:gd name="connsiteY1799" fmla="*/ 975241 h 1153930"/>
                      <a:gd name="connsiteX1800" fmla="*/ 178498 w 575309"/>
                      <a:gd name="connsiteY1800" fmla="*/ 975146 h 1153930"/>
                      <a:gd name="connsiteX1801" fmla="*/ 177451 w 575309"/>
                      <a:gd name="connsiteY1801" fmla="*/ 974289 h 1153930"/>
                      <a:gd name="connsiteX1802" fmla="*/ 177641 w 575309"/>
                      <a:gd name="connsiteY1802" fmla="*/ 973812 h 1153930"/>
                      <a:gd name="connsiteX1803" fmla="*/ 178403 w 575309"/>
                      <a:gd name="connsiteY1803" fmla="*/ 973717 h 1153930"/>
                      <a:gd name="connsiteX1804" fmla="*/ 178975 w 575309"/>
                      <a:gd name="connsiteY1804" fmla="*/ 973812 h 1153930"/>
                      <a:gd name="connsiteX1805" fmla="*/ 179737 w 575309"/>
                      <a:gd name="connsiteY1805" fmla="*/ 973717 h 1153930"/>
                      <a:gd name="connsiteX1806" fmla="*/ 179737 w 575309"/>
                      <a:gd name="connsiteY1806" fmla="*/ 973622 h 1153930"/>
                      <a:gd name="connsiteX1807" fmla="*/ 180213 w 575309"/>
                      <a:gd name="connsiteY1807" fmla="*/ 972669 h 1153930"/>
                      <a:gd name="connsiteX1808" fmla="*/ 180594 w 575309"/>
                      <a:gd name="connsiteY1808" fmla="*/ 972669 h 1153930"/>
                      <a:gd name="connsiteX1809" fmla="*/ 181070 w 575309"/>
                      <a:gd name="connsiteY1809" fmla="*/ 973241 h 1153930"/>
                      <a:gd name="connsiteX1810" fmla="*/ 181261 w 575309"/>
                      <a:gd name="connsiteY1810" fmla="*/ 973622 h 1153930"/>
                      <a:gd name="connsiteX1811" fmla="*/ 182213 w 575309"/>
                      <a:gd name="connsiteY1811" fmla="*/ 974193 h 1153930"/>
                      <a:gd name="connsiteX1812" fmla="*/ 184690 w 575309"/>
                      <a:gd name="connsiteY1812" fmla="*/ 973622 h 1153930"/>
                      <a:gd name="connsiteX1813" fmla="*/ 186785 w 575309"/>
                      <a:gd name="connsiteY1813" fmla="*/ 973050 h 1153930"/>
                      <a:gd name="connsiteX1814" fmla="*/ 187452 w 575309"/>
                      <a:gd name="connsiteY1814" fmla="*/ 972955 h 1153930"/>
                      <a:gd name="connsiteX1815" fmla="*/ 188595 w 575309"/>
                      <a:gd name="connsiteY1815" fmla="*/ 972288 h 1153930"/>
                      <a:gd name="connsiteX1816" fmla="*/ 188595 w 575309"/>
                      <a:gd name="connsiteY1816" fmla="*/ 972098 h 1153930"/>
                      <a:gd name="connsiteX1817" fmla="*/ 188786 w 575309"/>
                      <a:gd name="connsiteY1817" fmla="*/ 971336 h 1153930"/>
                      <a:gd name="connsiteX1818" fmla="*/ 189262 w 575309"/>
                      <a:gd name="connsiteY1818" fmla="*/ 971431 h 1153930"/>
                      <a:gd name="connsiteX1819" fmla="*/ 189738 w 575309"/>
                      <a:gd name="connsiteY1819" fmla="*/ 972669 h 1153930"/>
                      <a:gd name="connsiteX1820" fmla="*/ 189262 w 575309"/>
                      <a:gd name="connsiteY1820" fmla="*/ 974098 h 1153930"/>
                      <a:gd name="connsiteX1821" fmla="*/ 189071 w 575309"/>
                      <a:gd name="connsiteY1821" fmla="*/ 974479 h 1153930"/>
                      <a:gd name="connsiteX1822" fmla="*/ 189071 w 575309"/>
                      <a:gd name="connsiteY1822" fmla="*/ 974765 h 1153930"/>
                      <a:gd name="connsiteX1823" fmla="*/ 188976 w 575309"/>
                      <a:gd name="connsiteY1823" fmla="*/ 976194 h 1153930"/>
                      <a:gd name="connsiteX1824" fmla="*/ 189262 w 575309"/>
                      <a:gd name="connsiteY1824" fmla="*/ 976194 h 1153930"/>
                      <a:gd name="connsiteX1825" fmla="*/ 190690 w 575309"/>
                      <a:gd name="connsiteY1825" fmla="*/ 976574 h 1153930"/>
                      <a:gd name="connsiteX1826" fmla="*/ 190881 w 575309"/>
                      <a:gd name="connsiteY1826" fmla="*/ 977146 h 1153930"/>
                      <a:gd name="connsiteX1827" fmla="*/ 191262 w 575309"/>
                      <a:gd name="connsiteY1827" fmla="*/ 977718 h 1153930"/>
                      <a:gd name="connsiteX1828" fmla="*/ 191738 w 575309"/>
                      <a:gd name="connsiteY1828" fmla="*/ 977718 h 1153930"/>
                      <a:gd name="connsiteX1829" fmla="*/ 194024 w 575309"/>
                      <a:gd name="connsiteY1829" fmla="*/ 977432 h 1153930"/>
                      <a:gd name="connsiteX1830" fmla="*/ 194596 w 575309"/>
                      <a:gd name="connsiteY1830" fmla="*/ 977241 h 1153930"/>
                      <a:gd name="connsiteX1831" fmla="*/ 196596 w 575309"/>
                      <a:gd name="connsiteY1831" fmla="*/ 976384 h 1153930"/>
                      <a:gd name="connsiteX1832" fmla="*/ 197929 w 575309"/>
                      <a:gd name="connsiteY1832" fmla="*/ 974479 h 1153930"/>
                      <a:gd name="connsiteX1833" fmla="*/ 197548 w 575309"/>
                      <a:gd name="connsiteY1833" fmla="*/ 971717 h 1153930"/>
                      <a:gd name="connsiteX1834" fmla="*/ 197358 w 575309"/>
                      <a:gd name="connsiteY1834" fmla="*/ 971050 h 1153930"/>
                      <a:gd name="connsiteX1835" fmla="*/ 196120 w 575309"/>
                      <a:gd name="connsiteY1835" fmla="*/ 966669 h 1153930"/>
                      <a:gd name="connsiteX1836" fmla="*/ 195644 w 575309"/>
                      <a:gd name="connsiteY1836" fmla="*/ 965621 h 1153930"/>
                      <a:gd name="connsiteX1837" fmla="*/ 195167 w 575309"/>
                      <a:gd name="connsiteY1837" fmla="*/ 963716 h 1153930"/>
                      <a:gd name="connsiteX1838" fmla="*/ 195548 w 575309"/>
                      <a:gd name="connsiteY1838" fmla="*/ 961906 h 1153930"/>
                      <a:gd name="connsiteX1839" fmla="*/ 195739 w 575309"/>
                      <a:gd name="connsiteY1839" fmla="*/ 961430 h 1153930"/>
                      <a:gd name="connsiteX1840" fmla="*/ 196977 w 575309"/>
                      <a:gd name="connsiteY1840" fmla="*/ 959620 h 1153930"/>
                      <a:gd name="connsiteX1841" fmla="*/ 197358 w 575309"/>
                      <a:gd name="connsiteY1841" fmla="*/ 959811 h 1153930"/>
                      <a:gd name="connsiteX1842" fmla="*/ 197548 w 575309"/>
                      <a:gd name="connsiteY1842" fmla="*/ 961239 h 1153930"/>
                      <a:gd name="connsiteX1843" fmla="*/ 197263 w 575309"/>
                      <a:gd name="connsiteY1843" fmla="*/ 962477 h 1153930"/>
                      <a:gd name="connsiteX1844" fmla="*/ 196882 w 575309"/>
                      <a:gd name="connsiteY1844" fmla="*/ 964192 h 1153930"/>
                      <a:gd name="connsiteX1845" fmla="*/ 197644 w 575309"/>
                      <a:gd name="connsiteY1845" fmla="*/ 966192 h 1153930"/>
                      <a:gd name="connsiteX1846" fmla="*/ 198691 w 575309"/>
                      <a:gd name="connsiteY1846" fmla="*/ 966192 h 1153930"/>
                      <a:gd name="connsiteX1847" fmla="*/ 200692 w 575309"/>
                      <a:gd name="connsiteY1847" fmla="*/ 965049 h 1153930"/>
                      <a:gd name="connsiteX1848" fmla="*/ 202025 w 575309"/>
                      <a:gd name="connsiteY1848" fmla="*/ 964859 h 1153930"/>
                      <a:gd name="connsiteX1849" fmla="*/ 202406 w 575309"/>
                      <a:gd name="connsiteY1849" fmla="*/ 965430 h 1153930"/>
                      <a:gd name="connsiteX1850" fmla="*/ 201358 w 575309"/>
                      <a:gd name="connsiteY1850" fmla="*/ 966669 h 1153930"/>
                      <a:gd name="connsiteX1851" fmla="*/ 199834 w 575309"/>
                      <a:gd name="connsiteY1851" fmla="*/ 967145 h 1153930"/>
                      <a:gd name="connsiteX1852" fmla="*/ 198882 w 575309"/>
                      <a:gd name="connsiteY1852" fmla="*/ 967431 h 1153930"/>
                      <a:gd name="connsiteX1853" fmla="*/ 198882 w 575309"/>
                      <a:gd name="connsiteY1853" fmla="*/ 970478 h 1153930"/>
                      <a:gd name="connsiteX1854" fmla="*/ 200120 w 575309"/>
                      <a:gd name="connsiteY1854" fmla="*/ 971812 h 1153930"/>
                      <a:gd name="connsiteX1855" fmla="*/ 200882 w 575309"/>
                      <a:gd name="connsiteY1855" fmla="*/ 972098 h 1153930"/>
                      <a:gd name="connsiteX1856" fmla="*/ 204216 w 575309"/>
                      <a:gd name="connsiteY1856" fmla="*/ 973527 h 1153930"/>
                      <a:gd name="connsiteX1857" fmla="*/ 204311 w 575309"/>
                      <a:gd name="connsiteY1857" fmla="*/ 973717 h 1153930"/>
                      <a:gd name="connsiteX1858" fmla="*/ 205454 w 575309"/>
                      <a:gd name="connsiteY1858" fmla="*/ 974574 h 1153930"/>
                      <a:gd name="connsiteX1859" fmla="*/ 208597 w 575309"/>
                      <a:gd name="connsiteY1859" fmla="*/ 973145 h 1153930"/>
                      <a:gd name="connsiteX1860" fmla="*/ 208597 w 575309"/>
                      <a:gd name="connsiteY1860" fmla="*/ 973050 h 1153930"/>
                      <a:gd name="connsiteX1861" fmla="*/ 209455 w 575309"/>
                      <a:gd name="connsiteY1861" fmla="*/ 970193 h 1153930"/>
                      <a:gd name="connsiteX1862" fmla="*/ 210979 w 575309"/>
                      <a:gd name="connsiteY1862" fmla="*/ 968097 h 1153930"/>
                      <a:gd name="connsiteX1863" fmla="*/ 211169 w 575309"/>
                      <a:gd name="connsiteY1863" fmla="*/ 967907 h 1153930"/>
                      <a:gd name="connsiteX1864" fmla="*/ 212598 w 575309"/>
                      <a:gd name="connsiteY1864" fmla="*/ 967526 h 1153930"/>
                      <a:gd name="connsiteX1865" fmla="*/ 212788 w 575309"/>
                      <a:gd name="connsiteY1865" fmla="*/ 967526 h 1153930"/>
                      <a:gd name="connsiteX1866" fmla="*/ 212884 w 575309"/>
                      <a:gd name="connsiteY1866" fmla="*/ 966764 h 1153930"/>
                      <a:gd name="connsiteX1867" fmla="*/ 212884 w 575309"/>
                      <a:gd name="connsiteY1867" fmla="*/ 966478 h 1153930"/>
                      <a:gd name="connsiteX1868" fmla="*/ 213455 w 575309"/>
                      <a:gd name="connsiteY1868" fmla="*/ 965144 h 1153930"/>
                      <a:gd name="connsiteX1869" fmla="*/ 216598 w 575309"/>
                      <a:gd name="connsiteY1869" fmla="*/ 963525 h 1153930"/>
                      <a:gd name="connsiteX1870" fmla="*/ 218122 w 575309"/>
                      <a:gd name="connsiteY1870" fmla="*/ 964954 h 1153930"/>
                      <a:gd name="connsiteX1871" fmla="*/ 218884 w 575309"/>
                      <a:gd name="connsiteY1871" fmla="*/ 966478 h 1153930"/>
                      <a:gd name="connsiteX1872" fmla="*/ 219646 w 575309"/>
                      <a:gd name="connsiteY1872" fmla="*/ 968097 h 1153930"/>
                      <a:gd name="connsiteX1873" fmla="*/ 219932 w 575309"/>
                      <a:gd name="connsiteY1873" fmla="*/ 968669 h 1153930"/>
                      <a:gd name="connsiteX1874" fmla="*/ 220218 w 575309"/>
                      <a:gd name="connsiteY1874" fmla="*/ 969050 h 1153930"/>
                      <a:gd name="connsiteX1875" fmla="*/ 220313 w 575309"/>
                      <a:gd name="connsiteY1875" fmla="*/ 969050 h 1153930"/>
                      <a:gd name="connsiteX1876" fmla="*/ 220980 w 575309"/>
                      <a:gd name="connsiteY1876" fmla="*/ 968669 h 1153930"/>
                      <a:gd name="connsiteX1877" fmla="*/ 221837 w 575309"/>
                      <a:gd name="connsiteY1877" fmla="*/ 968097 h 1153930"/>
                      <a:gd name="connsiteX1878" fmla="*/ 223552 w 575309"/>
                      <a:gd name="connsiteY1878" fmla="*/ 966764 h 1153930"/>
                      <a:gd name="connsiteX1879" fmla="*/ 224409 w 575309"/>
                      <a:gd name="connsiteY1879" fmla="*/ 965526 h 1153930"/>
                      <a:gd name="connsiteX1880" fmla="*/ 225362 w 575309"/>
                      <a:gd name="connsiteY1880" fmla="*/ 964097 h 1153930"/>
                      <a:gd name="connsiteX1881" fmla="*/ 224695 w 575309"/>
                      <a:gd name="connsiteY1881" fmla="*/ 963049 h 1153930"/>
                      <a:gd name="connsiteX1882" fmla="*/ 224504 w 575309"/>
                      <a:gd name="connsiteY1882" fmla="*/ 962763 h 1153930"/>
                      <a:gd name="connsiteX1883" fmla="*/ 223933 w 575309"/>
                      <a:gd name="connsiteY1883" fmla="*/ 961049 h 1153930"/>
                      <a:gd name="connsiteX1884" fmla="*/ 223742 w 575309"/>
                      <a:gd name="connsiteY1884" fmla="*/ 959811 h 1153930"/>
                      <a:gd name="connsiteX1885" fmla="*/ 223552 w 575309"/>
                      <a:gd name="connsiteY1885" fmla="*/ 957144 h 1153930"/>
                      <a:gd name="connsiteX1886" fmla="*/ 224695 w 575309"/>
                      <a:gd name="connsiteY1886" fmla="*/ 954667 h 1153930"/>
                      <a:gd name="connsiteX1887" fmla="*/ 225266 w 575309"/>
                      <a:gd name="connsiteY1887" fmla="*/ 955048 h 1153930"/>
                      <a:gd name="connsiteX1888" fmla="*/ 225457 w 575309"/>
                      <a:gd name="connsiteY1888" fmla="*/ 955239 h 1153930"/>
                      <a:gd name="connsiteX1889" fmla="*/ 225552 w 575309"/>
                      <a:gd name="connsiteY1889" fmla="*/ 955143 h 1153930"/>
                      <a:gd name="connsiteX1890" fmla="*/ 227076 w 575309"/>
                      <a:gd name="connsiteY1890" fmla="*/ 952952 h 1153930"/>
                      <a:gd name="connsiteX1891" fmla="*/ 227076 w 575309"/>
                      <a:gd name="connsiteY1891" fmla="*/ 952857 h 1153930"/>
                      <a:gd name="connsiteX1892" fmla="*/ 226790 w 575309"/>
                      <a:gd name="connsiteY1892" fmla="*/ 950952 h 1153930"/>
                      <a:gd name="connsiteX1893" fmla="*/ 225838 w 575309"/>
                      <a:gd name="connsiteY1893" fmla="*/ 947333 h 1153930"/>
                      <a:gd name="connsiteX1894" fmla="*/ 225362 w 575309"/>
                      <a:gd name="connsiteY1894" fmla="*/ 942475 h 1153930"/>
                      <a:gd name="connsiteX1895" fmla="*/ 224980 w 575309"/>
                      <a:gd name="connsiteY1895" fmla="*/ 941141 h 1153930"/>
                      <a:gd name="connsiteX1896" fmla="*/ 225076 w 575309"/>
                      <a:gd name="connsiteY1896" fmla="*/ 940094 h 1153930"/>
                      <a:gd name="connsiteX1897" fmla="*/ 226314 w 575309"/>
                      <a:gd name="connsiteY1897" fmla="*/ 940094 h 1153930"/>
                      <a:gd name="connsiteX1898" fmla="*/ 226790 w 575309"/>
                      <a:gd name="connsiteY1898" fmla="*/ 940570 h 1153930"/>
                      <a:gd name="connsiteX1899" fmla="*/ 227171 w 575309"/>
                      <a:gd name="connsiteY1899" fmla="*/ 943237 h 1153930"/>
                      <a:gd name="connsiteX1900" fmla="*/ 227171 w 575309"/>
                      <a:gd name="connsiteY1900" fmla="*/ 944570 h 1153930"/>
                      <a:gd name="connsiteX1901" fmla="*/ 227171 w 575309"/>
                      <a:gd name="connsiteY1901" fmla="*/ 947047 h 1153930"/>
                      <a:gd name="connsiteX1902" fmla="*/ 228029 w 575309"/>
                      <a:gd name="connsiteY1902" fmla="*/ 950190 h 1153930"/>
                      <a:gd name="connsiteX1903" fmla="*/ 228219 w 575309"/>
                      <a:gd name="connsiteY1903" fmla="*/ 950571 h 1153930"/>
                      <a:gd name="connsiteX1904" fmla="*/ 229267 w 575309"/>
                      <a:gd name="connsiteY1904" fmla="*/ 952667 h 1153930"/>
                      <a:gd name="connsiteX1905" fmla="*/ 229457 w 575309"/>
                      <a:gd name="connsiteY1905" fmla="*/ 955429 h 1153930"/>
                      <a:gd name="connsiteX1906" fmla="*/ 230600 w 575309"/>
                      <a:gd name="connsiteY1906" fmla="*/ 957524 h 1153930"/>
                      <a:gd name="connsiteX1907" fmla="*/ 233267 w 575309"/>
                      <a:gd name="connsiteY1907" fmla="*/ 961335 h 1153930"/>
                      <a:gd name="connsiteX1908" fmla="*/ 234315 w 575309"/>
                      <a:gd name="connsiteY1908" fmla="*/ 962858 h 1153930"/>
                      <a:gd name="connsiteX1909" fmla="*/ 234505 w 575309"/>
                      <a:gd name="connsiteY1909" fmla="*/ 963049 h 1153930"/>
                      <a:gd name="connsiteX1910" fmla="*/ 235267 w 575309"/>
                      <a:gd name="connsiteY1910" fmla="*/ 964382 h 1153930"/>
                      <a:gd name="connsiteX1911" fmla="*/ 235934 w 575309"/>
                      <a:gd name="connsiteY1911" fmla="*/ 965621 h 1153930"/>
                      <a:gd name="connsiteX1912" fmla="*/ 237172 w 575309"/>
                      <a:gd name="connsiteY1912" fmla="*/ 966097 h 1153930"/>
                      <a:gd name="connsiteX1913" fmla="*/ 237363 w 575309"/>
                      <a:gd name="connsiteY1913" fmla="*/ 965526 h 1153930"/>
                      <a:gd name="connsiteX1914" fmla="*/ 237649 w 575309"/>
                      <a:gd name="connsiteY1914" fmla="*/ 964097 h 1153930"/>
                      <a:gd name="connsiteX1915" fmla="*/ 235648 w 575309"/>
                      <a:gd name="connsiteY1915" fmla="*/ 962573 h 1153930"/>
                      <a:gd name="connsiteX1916" fmla="*/ 234505 w 575309"/>
                      <a:gd name="connsiteY1916" fmla="*/ 961335 h 1153930"/>
                      <a:gd name="connsiteX1917" fmla="*/ 234696 w 575309"/>
                      <a:gd name="connsiteY1917" fmla="*/ 960763 h 1153930"/>
                      <a:gd name="connsiteX1918" fmla="*/ 235077 w 575309"/>
                      <a:gd name="connsiteY1918" fmla="*/ 959620 h 1153930"/>
                      <a:gd name="connsiteX1919" fmla="*/ 235458 w 575309"/>
                      <a:gd name="connsiteY1919" fmla="*/ 958191 h 1153930"/>
                      <a:gd name="connsiteX1920" fmla="*/ 235553 w 575309"/>
                      <a:gd name="connsiteY1920" fmla="*/ 957906 h 1153930"/>
                      <a:gd name="connsiteX1921" fmla="*/ 235458 w 575309"/>
                      <a:gd name="connsiteY1921" fmla="*/ 956572 h 1153930"/>
                      <a:gd name="connsiteX1922" fmla="*/ 235363 w 575309"/>
                      <a:gd name="connsiteY1922" fmla="*/ 956286 h 1153930"/>
                      <a:gd name="connsiteX1923" fmla="*/ 235553 w 575309"/>
                      <a:gd name="connsiteY1923" fmla="*/ 953810 h 1153930"/>
                      <a:gd name="connsiteX1924" fmla="*/ 235648 w 575309"/>
                      <a:gd name="connsiteY1924" fmla="*/ 953238 h 1153930"/>
                      <a:gd name="connsiteX1925" fmla="*/ 235648 w 575309"/>
                      <a:gd name="connsiteY1925" fmla="*/ 953048 h 1153930"/>
                      <a:gd name="connsiteX1926" fmla="*/ 235744 w 575309"/>
                      <a:gd name="connsiteY1926" fmla="*/ 952952 h 1153930"/>
                      <a:gd name="connsiteX1927" fmla="*/ 236411 w 575309"/>
                      <a:gd name="connsiteY1927" fmla="*/ 950095 h 1153930"/>
                      <a:gd name="connsiteX1928" fmla="*/ 234410 w 575309"/>
                      <a:gd name="connsiteY1928" fmla="*/ 947619 h 1153930"/>
                      <a:gd name="connsiteX1929" fmla="*/ 234315 w 575309"/>
                      <a:gd name="connsiteY1929" fmla="*/ 947523 h 1153930"/>
                      <a:gd name="connsiteX1930" fmla="*/ 233648 w 575309"/>
                      <a:gd name="connsiteY1930" fmla="*/ 944475 h 1153930"/>
                      <a:gd name="connsiteX1931" fmla="*/ 233839 w 575309"/>
                      <a:gd name="connsiteY1931" fmla="*/ 942475 h 1153930"/>
                      <a:gd name="connsiteX1932" fmla="*/ 233934 w 575309"/>
                      <a:gd name="connsiteY1932" fmla="*/ 941808 h 1153930"/>
                      <a:gd name="connsiteX1933" fmla="*/ 234887 w 575309"/>
                      <a:gd name="connsiteY1933" fmla="*/ 940665 h 1153930"/>
                      <a:gd name="connsiteX1934" fmla="*/ 236029 w 575309"/>
                      <a:gd name="connsiteY1934" fmla="*/ 941046 h 1153930"/>
                      <a:gd name="connsiteX1935" fmla="*/ 236601 w 575309"/>
                      <a:gd name="connsiteY1935" fmla="*/ 942094 h 1153930"/>
                      <a:gd name="connsiteX1936" fmla="*/ 237458 w 575309"/>
                      <a:gd name="connsiteY1936" fmla="*/ 943427 h 1153930"/>
                      <a:gd name="connsiteX1937" fmla="*/ 239458 w 575309"/>
                      <a:gd name="connsiteY1937" fmla="*/ 945523 h 1153930"/>
                      <a:gd name="connsiteX1938" fmla="*/ 241649 w 575309"/>
                      <a:gd name="connsiteY1938" fmla="*/ 948476 h 1153930"/>
                      <a:gd name="connsiteX1939" fmla="*/ 243554 w 575309"/>
                      <a:gd name="connsiteY1939" fmla="*/ 949809 h 1153930"/>
                      <a:gd name="connsiteX1940" fmla="*/ 244030 w 575309"/>
                      <a:gd name="connsiteY1940" fmla="*/ 951524 h 1153930"/>
                      <a:gd name="connsiteX1941" fmla="*/ 244316 w 575309"/>
                      <a:gd name="connsiteY1941" fmla="*/ 951810 h 1153930"/>
                      <a:gd name="connsiteX1942" fmla="*/ 245650 w 575309"/>
                      <a:gd name="connsiteY1942" fmla="*/ 951714 h 1153930"/>
                      <a:gd name="connsiteX1943" fmla="*/ 246126 w 575309"/>
                      <a:gd name="connsiteY1943" fmla="*/ 951524 h 1153930"/>
                      <a:gd name="connsiteX1944" fmla="*/ 246793 w 575309"/>
                      <a:gd name="connsiteY1944" fmla="*/ 951048 h 1153930"/>
                      <a:gd name="connsiteX1945" fmla="*/ 246888 w 575309"/>
                      <a:gd name="connsiteY1945" fmla="*/ 950571 h 1153930"/>
                      <a:gd name="connsiteX1946" fmla="*/ 247364 w 575309"/>
                      <a:gd name="connsiteY1946" fmla="*/ 949238 h 1153930"/>
                      <a:gd name="connsiteX1947" fmla="*/ 248221 w 575309"/>
                      <a:gd name="connsiteY1947" fmla="*/ 948476 h 1153930"/>
                      <a:gd name="connsiteX1948" fmla="*/ 249079 w 575309"/>
                      <a:gd name="connsiteY1948" fmla="*/ 947714 h 1153930"/>
                      <a:gd name="connsiteX1949" fmla="*/ 249269 w 575309"/>
                      <a:gd name="connsiteY1949" fmla="*/ 947619 h 1153930"/>
                      <a:gd name="connsiteX1950" fmla="*/ 249364 w 575309"/>
                      <a:gd name="connsiteY1950" fmla="*/ 947523 h 1153930"/>
                      <a:gd name="connsiteX1951" fmla="*/ 249364 w 575309"/>
                      <a:gd name="connsiteY1951" fmla="*/ 946761 h 1153930"/>
                      <a:gd name="connsiteX1952" fmla="*/ 249079 w 575309"/>
                      <a:gd name="connsiteY1952" fmla="*/ 946285 h 1153930"/>
                      <a:gd name="connsiteX1953" fmla="*/ 248983 w 575309"/>
                      <a:gd name="connsiteY1953" fmla="*/ 944190 h 1153930"/>
                      <a:gd name="connsiteX1954" fmla="*/ 250222 w 575309"/>
                      <a:gd name="connsiteY1954" fmla="*/ 942094 h 1153930"/>
                      <a:gd name="connsiteX1955" fmla="*/ 250793 w 575309"/>
                      <a:gd name="connsiteY1955" fmla="*/ 941237 h 1153930"/>
                      <a:gd name="connsiteX1956" fmla="*/ 250698 w 575309"/>
                      <a:gd name="connsiteY1956" fmla="*/ 941141 h 1153930"/>
                      <a:gd name="connsiteX1957" fmla="*/ 250507 w 575309"/>
                      <a:gd name="connsiteY1957" fmla="*/ 941237 h 1153930"/>
                      <a:gd name="connsiteX1958" fmla="*/ 250317 w 575309"/>
                      <a:gd name="connsiteY1958" fmla="*/ 941332 h 1153930"/>
                      <a:gd name="connsiteX1959" fmla="*/ 248698 w 575309"/>
                      <a:gd name="connsiteY1959" fmla="*/ 941523 h 1153930"/>
                      <a:gd name="connsiteX1960" fmla="*/ 246602 w 575309"/>
                      <a:gd name="connsiteY1960" fmla="*/ 940094 h 1153930"/>
                      <a:gd name="connsiteX1961" fmla="*/ 247174 w 575309"/>
                      <a:gd name="connsiteY1961" fmla="*/ 937522 h 1153930"/>
                      <a:gd name="connsiteX1962" fmla="*/ 247555 w 575309"/>
                      <a:gd name="connsiteY1962" fmla="*/ 936760 h 1153930"/>
                      <a:gd name="connsiteX1963" fmla="*/ 248507 w 575309"/>
                      <a:gd name="connsiteY1963" fmla="*/ 935712 h 1153930"/>
                      <a:gd name="connsiteX1964" fmla="*/ 248698 w 575309"/>
                      <a:gd name="connsiteY1964" fmla="*/ 935617 h 1153930"/>
                      <a:gd name="connsiteX1965" fmla="*/ 248603 w 575309"/>
                      <a:gd name="connsiteY1965" fmla="*/ 934855 h 1153930"/>
                      <a:gd name="connsiteX1966" fmla="*/ 248031 w 575309"/>
                      <a:gd name="connsiteY1966" fmla="*/ 933807 h 1153930"/>
                      <a:gd name="connsiteX1967" fmla="*/ 247745 w 575309"/>
                      <a:gd name="connsiteY1967" fmla="*/ 933236 h 1153930"/>
                      <a:gd name="connsiteX1968" fmla="*/ 247364 w 575309"/>
                      <a:gd name="connsiteY1968" fmla="*/ 932760 h 1153930"/>
                      <a:gd name="connsiteX1969" fmla="*/ 246793 w 575309"/>
                      <a:gd name="connsiteY1969" fmla="*/ 931616 h 1153930"/>
                      <a:gd name="connsiteX1970" fmla="*/ 246793 w 575309"/>
                      <a:gd name="connsiteY1970" fmla="*/ 931521 h 1153930"/>
                      <a:gd name="connsiteX1971" fmla="*/ 246316 w 575309"/>
                      <a:gd name="connsiteY1971" fmla="*/ 930188 h 1153930"/>
                      <a:gd name="connsiteX1972" fmla="*/ 245936 w 575309"/>
                      <a:gd name="connsiteY1972" fmla="*/ 929521 h 1153930"/>
                      <a:gd name="connsiteX1973" fmla="*/ 244030 w 575309"/>
                      <a:gd name="connsiteY1973" fmla="*/ 927235 h 1153930"/>
                      <a:gd name="connsiteX1974" fmla="*/ 241173 w 575309"/>
                      <a:gd name="connsiteY1974" fmla="*/ 924854 h 1153930"/>
                      <a:gd name="connsiteX1975" fmla="*/ 241649 w 575309"/>
                      <a:gd name="connsiteY1975" fmla="*/ 924187 h 1153930"/>
                      <a:gd name="connsiteX1976" fmla="*/ 242316 w 575309"/>
                      <a:gd name="connsiteY1976" fmla="*/ 923806 h 1153930"/>
                      <a:gd name="connsiteX1977" fmla="*/ 242697 w 575309"/>
                      <a:gd name="connsiteY1977" fmla="*/ 924092 h 1153930"/>
                      <a:gd name="connsiteX1978" fmla="*/ 242983 w 575309"/>
                      <a:gd name="connsiteY1978" fmla="*/ 924377 h 1153930"/>
                      <a:gd name="connsiteX1979" fmla="*/ 243554 w 575309"/>
                      <a:gd name="connsiteY1979" fmla="*/ 924758 h 1153930"/>
                      <a:gd name="connsiteX1980" fmla="*/ 244602 w 575309"/>
                      <a:gd name="connsiteY1980" fmla="*/ 925425 h 1153930"/>
                      <a:gd name="connsiteX1981" fmla="*/ 245364 w 575309"/>
                      <a:gd name="connsiteY1981" fmla="*/ 925902 h 1153930"/>
                      <a:gd name="connsiteX1982" fmla="*/ 247650 w 575309"/>
                      <a:gd name="connsiteY1982" fmla="*/ 927997 h 1153930"/>
                      <a:gd name="connsiteX1983" fmla="*/ 248412 w 575309"/>
                      <a:gd name="connsiteY1983" fmla="*/ 928854 h 1153930"/>
                      <a:gd name="connsiteX1984" fmla="*/ 249079 w 575309"/>
                      <a:gd name="connsiteY1984" fmla="*/ 929711 h 1153930"/>
                      <a:gd name="connsiteX1985" fmla="*/ 250126 w 575309"/>
                      <a:gd name="connsiteY1985" fmla="*/ 930950 h 1153930"/>
                      <a:gd name="connsiteX1986" fmla="*/ 250317 w 575309"/>
                      <a:gd name="connsiteY1986" fmla="*/ 931045 h 1153930"/>
                      <a:gd name="connsiteX1987" fmla="*/ 250793 w 575309"/>
                      <a:gd name="connsiteY1987" fmla="*/ 930664 h 1153930"/>
                      <a:gd name="connsiteX1988" fmla="*/ 250888 w 575309"/>
                      <a:gd name="connsiteY1988" fmla="*/ 930569 h 1153930"/>
                      <a:gd name="connsiteX1989" fmla="*/ 250888 w 575309"/>
                      <a:gd name="connsiteY1989" fmla="*/ 930473 h 1153930"/>
                      <a:gd name="connsiteX1990" fmla="*/ 250031 w 575309"/>
                      <a:gd name="connsiteY1990" fmla="*/ 929902 h 1153930"/>
                      <a:gd name="connsiteX1991" fmla="*/ 249841 w 575309"/>
                      <a:gd name="connsiteY1991" fmla="*/ 929711 h 1153930"/>
                      <a:gd name="connsiteX1992" fmla="*/ 249269 w 575309"/>
                      <a:gd name="connsiteY1992" fmla="*/ 928187 h 1153930"/>
                      <a:gd name="connsiteX1993" fmla="*/ 249079 w 575309"/>
                      <a:gd name="connsiteY1993" fmla="*/ 927616 h 1153930"/>
                      <a:gd name="connsiteX1994" fmla="*/ 246983 w 575309"/>
                      <a:gd name="connsiteY1994" fmla="*/ 925711 h 1153930"/>
                      <a:gd name="connsiteX1995" fmla="*/ 246602 w 575309"/>
                      <a:gd name="connsiteY1995" fmla="*/ 925235 h 1153930"/>
                      <a:gd name="connsiteX1996" fmla="*/ 246697 w 575309"/>
                      <a:gd name="connsiteY1996" fmla="*/ 924854 h 1153930"/>
                      <a:gd name="connsiteX1997" fmla="*/ 244983 w 575309"/>
                      <a:gd name="connsiteY1997" fmla="*/ 923330 h 1153930"/>
                      <a:gd name="connsiteX1998" fmla="*/ 244507 w 575309"/>
                      <a:gd name="connsiteY1998" fmla="*/ 922949 h 1153930"/>
                      <a:gd name="connsiteX1999" fmla="*/ 244316 w 575309"/>
                      <a:gd name="connsiteY1999" fmla="*/ 922758 h 1153930"/>
                      <a:gd name="connsiteX2000" fmla="*/ 244412 w 575309"/>
                      <a:gd name="connsiteY2000" fmla="*/ 922568 h 1153930"/>
                      <a:gd name="connsiteX2001" fmla="*/ 245173 w 575309"/>
                      <a:gd name="connsiteY2001" fmla="*/ 921806 h 1153930"/>
                      <a:gd name="connsiteX2002" fmla="*/ 245840 w 575309"/>
                      <a:gd name="connsiteY2002" fmla="*/ 921996 h 1153930"/>
                      <a:gd name="connsiteX2003" fmla="*/ 246983 w 575309"/>
                      <a:gd name="connsiteY2003" fmla="*/ 923044 h 1153930"/>
                      <a:gd name="connsiteX2004" fmla="*/ 247364 w 575309"/>
                      <a:gd name="connsiteY2004" fmla="*/ 923330 h 1153930"/>
                      <a:gd name="connsiteX2005" fmla="*/ 248888 w 575309"/>
                      <a:gd name="connsiteY2005" fmla="*/ 925140 h 1153930"/>
                      <a:gd name="connsiteX2006" fmla="*/ 249746 w 575309"/>
                      <a:gd name="connsiteY2006" fmla="*/ 926187 h 1153930"/>
                      <a:gd name="connsiteX2007" fmla="*/ 250698 w 575309"/>
                      <a:gd name="connsiteY2007" fmla="*/ 927044 h 1153930"/>
                      <a:gd name="connsiteX2008" fmla="*/ 250793 w 575309"/>
                      <a:gd name="connsiteY2008" fmla="*/ 927044 h 1153930"/>
                      <a:gd name="connsiteX2009" fmla="*/ 250984 w 575309"/>
                      <a:gd name="connsiteY2009" fmla="*/ 926854 h 1153930"/>
                      <a:gd name="connsiteX2010" fmla="*/ 251079 w 575309"/>
                      <a:gd name="connsiteY2010" fmla="*/ 926759 h 1153930"/>
                      <a:gd name="connsiteX2011" fmla="*/ 251174 w 575309"/>
                      <a:gd name="connsiteY2011" fmla="*/ 926664 h 1153930"/>
                      <a:gd name="connsiteX2012" fmla="*/ 251079 w 575309"/>
                      <a:gd name="connsiteY2012" fmla="*/ 926187 h 1153930"/>
                      <a:gd name="connsiteX2013" fmla="*/ 251079 w 575309"/>
                      <a:gd name="connsiteY2013" fmla="*/ 925997 h 1153930"/>
                      <a:gd name="connsiteX2014" fmla="*/ 249650 w 575309"/>
                      <a:gd name="connsiteY2014" fmla="*/ 923901 h 1153930"/>
                      <a:gd name="connsiteX2015" fmla="*/ 248793 w 575309"/>
                      <a:gd name="connsiteY2015" fmla="*/ 922663 h 1153930"/>
                      <a:gd name="connsiteX2016" fmla="*/ 247269 w 575309"/>
                      <a:gd name="connsiteY2016" fmla="*/ 920853 h 1153930"/>
                      <a:gd name="connsiteX2017" fmla="*/ 246126 w 575309"/>
                      <a:gd name="connsiteY2017" fmla="*/ 920377 h 1153930"/>
                      <a:gd name="connsiteX2018" fmla="*/ 244412 w 575309"/>
                      <a:gd name="connsiteY2018" fmla="*/ 919329 h 1153930"/>
                      <a:gd name="connsiteX2019" fmla="*/ 243649 w 575309"/>
                      <a:gd name="connsiteY2019" fmla="*/ 917043 h 1153930"/>
                      <a:gd name="connsiteX2020" fmla="*/ 243554 w 575309"/>
                      <a:gd name="connsiteY2020" fmla="*/ 916377 h 1153930"/>
                      <a:gd name="connsiteX2021" fmla="*/ 243459 w 575309"/>
                      <a:gd name="connsiteY2021" fmla="*/ 916091 h 1153930"/>
                      <a:gd name="connsiteX2022" fmla="*/ 242983 w 575309"/>
                      <a:gd name="connsiteY2022" fmla="*/ 913233 h 1153930"/>
                      <a:gd name="connsiteX2023" fmla="*/ 243173 w 575309"/>
                      <a:gd name="connsiteY2023" fmla="*/ 912662 h 1153930"/>
                      <a:gd name="connsiteX2024" fmla="*/ 243459 w 575309"/>
                      <a:gd name="connsiteY2024" fmla="*/ 911519 h 1153930"/>
                      <a:gd name="connsiteX2025" fmla="*/ 242983 w 575309"/>
                      <a:gd name="connsiteY2025" fmla="*/ 909899 h 1153930"/>
                      <a:gd name="connsiteX2026" fmla="*/ 242697 w 575309"/>
                      <a:gd name="connsiteY2026" fmla="*/ 909137 h 1153930"/>
                      <a:gd name="connsiteX2027" fmla="*/ 242888 w 575309"/>
                      <a:gd name="connsiteY2027" fmla="*/ 908471 h 1153930"/>
                      <a:gd name="connsiteX2028" fmla="*/ 243840 w 575309"/>
                      <a:gd name="connsiteY2028" fmla="*/ 908566 h 1153930"/>
                      <a:gd name="connsiteX2029" fmla="*/ 245173 w 575309"/>
                      <a:gd name="connsiteY2029" fmla="*/ 910947 h 1153930"/>
                      <a:gd name="connsiteX2030" fmla="*/ 245269 w 575309"/>
                      <a:gd name="connsiteY2030" fmla="*/ 911328 h 1153930"/>
                      <a:gd name="connsiteX2031" fmla="*/ 246031 w 575309"/>
                      <a:gd name="connsiteY2031" fmla="*/ 913519 h 1153930"/>
                      <a:gd name="connsiteX2032" fmla="*/ 246412 w 575309"/>
                      <a:gd name="connsiteY2032" fmla="*/ 914376 h 1153930"/>
                      <a:gd name="connsiteX2033" fmla="*/ 246983 w 575309"/>
                      <a:gd name="connsiteY2033" fmla="*/ 915519 h 1153930"/>
                      <a:gd name="connsiteX2034" fmla="*/ 247174 w 575309"/>
                      <a:gd name="connsiteY2034" fmla="*/ 915043 h 1153930"/>
                      <a:gd name="connsiteX2035" fmla="*/ 247555 w 575309"/>
                      <a:gd name="connsiteY2035" fmla="*/ 914376 h 1153930"/>
                      <a:gd name="connsiteX2036" fmla="*/ 247840 w 575309"/>
                      <a:gd name="connsiteY2036" fmla="*/ 913519 h 1153930"/>
                      <a:gd name="connsiteX2037" fmla="*/ 248603 w 575309"/>
                      <a:gd name="connsiteY2037" fmla="*/ 912186 h 1153930"/>
                      <a:gd name="connsiteX2038" fmla="*/ 249079 w 575309"/>
                      <a:gd name="connsiteY2038" fmla="*/ 912471 h 1153930"/>
                      <a:gd name="connsiteX2039" fmla="*/ 249079 w 575309"/>
                      <a:gd name="connsiteY2039" fmla="*/ 914090 h 1153930"/>
                      <a:gd name="connsiteX2040" fmla="*/ 248317 w 575309"/>
                      <a:gd name="connsiteY2040" fmla="*/ 915424 h 1153930"/>
                      <a:gd name="connsiteX2041" fmla="*/ 247650 w 575309"/>
                      <a:gd name="connsiteY2041" fmla="*/ 916662 h 1153930"/>
                      <a:gd name="connsiteX2042" fmla="*/ 248603 w 575309"/>
                      <a:gd name="connsiteY2042" fmla="*/ 918281 h 1153930"/>
                      <a:gd name="connsiteX2043" fmla="*/ 249079 w 575309"/>
                      <a:gd name="connsiteY2043" fmla="*/ 919710 h 1153930"/>
                      <a:gd name="connsiteX2044" fmla="*/ 249269 w 575309"/>
                      <a:gd name="connsiteY2044" fmla="*/ 920377 h 1153930"/>
                      <a:gd name="connsiteX2045" fmla="*/ 249460 w 575309"/>
                      <a:gd name="connsiteY2045" fmla="*/ 920472 h 1153930"/>
                      <a:gd name="connsiteX2046" fmla="*/ 251460 w 575309"/>
                      <a:gd name="connsiteY2046" fmla="*/ 922091 h 1153930"/>
                      <a:gd name="connsiteX2047" fmla="*/ 251460 w 575309"/>
                      <a:gd name="connsiteY2047" fmla="*/ 922187 h 1153930"/>
                      <a:gd name="connsiteX2048" fmla="*/ 251746 w 575309"/>
                      <a:gd name="connsiteY2048" fmla="*/ 922853 h 1153930"/>
                      <a:gd name="connsiteX2049" fmla="*/ 252317 w 575309"/>
                      <a:gd name="connsiteY2049" fmla="*/ 922758 h 1153930"/>
                      <a:gd name="connsiteX2050" fmla="*/ 252984 w 575309"/>
                      <a:gd name="connsiteY2050" fmla="*/ 922473 h 1153930"/>
                      <a:gd name="connsiteX2051" fmla="*/ 254794 w 575309"/>
                      <a:gd name="connsiteY2051" fmla="*/ 922187 h 1153930"/>
                      <a:gd name="connsiteX2052" fmla="*/ 256604 w 575309"/>
                      <a:gd name="connsiteY2052" fmla="*/ 923997 h 1153930"/>
                      <a:gd name="connsiteX2053" fmla="*/ 256699 w 575309"/>
                      <a:gd name="connsiteY2053" fmla="*/ 924282 h 1153930"/>
                      <a:gd name="connsiteX2054" fmla="*/ 257937 w 575309"/>
                      <a:gd name="connsiteY2054" fmla="*/ 928187 h 1153930"/>
                      <a:gd name="connsiteX2055" fmla="*/ 260985 w 575309"/>
                      <a:gd name="connsiteY2055" fmla="*/ 931331 h 1153930"/>
                      <a:gd name="connsiteX2056" fmla="*/ 263080 w 575309"/>
                      <a:gd name="connsiteY2056" fmla="*/ 932664 h 1153930"/>
                      <a:gd name="connsiteX2057" fmla="*/ 263176 w 575309"/>
                      <a:gd name="connsiteY2057" fmla="*/ 932855 h 1153930"/>
                      <a:gd name="connsiteX2058" fmla="*/ 262699 w 575309"/>
                      <a:gd name="connsiteY2058" fmla="*/ 934283 h 1153930"/>
                      <a:gd name="connsiteX2059" fmla="*/ 261938 w 575309"/>
                      <a:gd name="connsiteY2059" fmla="*/ 935522 h 1153930"/>
                      <a:gd name="connsiteX2060" fmla="*/ 262033 w 575309"/>
                      <a:gd name="connsiteY2060" fmla="*/ 935617 h 1153930"/>
                      <a:gd name="connsiteX2061" fmla="*/ 263271 w 575309"/>
                      <a:gd name="connsiteY2061" fmla="*/ 935141 h 1153930"/>
                      <a:gd name="connsiteX2062" fmla="*/ 263747 w 575309"/>
                      <a:gd name="connsiteY2062" fmla="*/ 933712 h 1153930"/>
                      <a:gd name="connsiteX2063" fmla="*/ 263747 w 575309"/>
                      <a:gd name="connsiteY2063" fmla="*/ 933426 h 1153930"/>
                      <a:gd name="connsiteX2064" fmla="*/ 264128 w 575309"/>
                      <a:gd name="connsiteY2064" fmla="*/ 932855 h 1153930"/>
                      <a:gd name="connsiteX2065" fmla="*/ 266033 w 575309"/>
                      <a:gd name="connsiteY2065" fmla="*/ 932378 h 1153930"/>
                      <a:gd name="connsiteX2066" fmla="*/ 268700 w 575309"/>
                      <a:gd name="connsiteY2066" fmla="*/ 932855 h 1153930"/>
                      <a:gd name="connsiteX2067" fmla="*/ 269176 w 575309"/>
                      <a:gd name="connsiteY2067" fmla="*/ 934760 h 1153930"/>
                      <a:gd name="connsiteX2068" fmla="*/ 267843 w 575309"/>
                      <a:gd name="connsiteY2068" fmla="*/ 935236 h 1153930"/>
                      <a:gd name="connsiteX2069" fmla="*/ 267462 w 575309"/>
                      <a:gd name="connsiteY2069" fmla="*/ 935236 h 1153930"/>
                      <a:gd name="connsiteX2070" fmla="*/ 266509 w 575309"/>
                      <a:gd name="connsiteY2070" fmla="*/ 936284 h 1153930"/>
                      <a:gd name="connsiteX2071" fmla="*/ 265652 w 575309"/>
                      <a:gd name="connsiteY2071" fmla="*/ 937236 h 1153930"/>
                      <a:gd name="connsiteX2072" fmla="*/ 264509 w 575309"/>
                      <a:gd name="connsiteY2072" fmla="*/ 938284 h 1153930"/>
                      <a:gd name="connsiteX2073" fmla="*/ 263842 w 575309"/>
                      <a:gd name="connsiteY2073" fmla="*/ 938856 h 1153930"/>
                      <a:gd name="connsiteX2074" fmla="*/ 264319 w 575309"/>
                      <a:gd name="connsiteY2074" fmla="*/ 940284 h 1153930"/>
                      <a:gd name="connsiteX2075" fmla="*/ 264414 w 575309"/>
                      <a:gd name="connsiteY2075" fmla="*/ 940379 h 1153930"/>
                      <a:gd name="connsiteX2076" fmla="*/ 265271 w 575309"/>
                      <a:gd name="connsiteY2076" fmla="*/ 940570 h 1153930"/>
                      <a:gd name="connsiteX2077" fmla="*/ 265462 w 575309"/>
                      <a:gd name="connsiteY2077" fmla="*/ 940475 h 1153930"/>
                      <a:gd name="connsiteX2078" fmla="*/ 267367 w 575309"/>
                      <a:gd name="connsiteY2078" fmla="*/ 940094 h 1153930"/>
                      <a:gd name="connsiteX2079" fmla="*/ 268986 w 575309"/>
                      <a:gd name="connsiteY2079" fmla="*/ 940761 h 1153930"/>
                      <a:gd name="connsiteX2080" fmla="*/ 272224 w 575309"/>
                      <a:gd name="connsiteY2080" fmla="*/ 939713 h 1153930"/>
                      <a:gd name="connsiteX2081" fmla="*/ 273463 w 575309"/>
                      <a:gd name="connsiteY2081" fmla="*/ 941046 h 1153930"/>
                      <a:gd name="connsiteX2082" fmla="*/ 273653 w 575309"/>
                      <a:gd name="connsiteY2082" fmla="*/ 941808 h 1153930"/>
                      <a:gd name="connsiteX2083" fmla="*/ 273748 w 575309"/>
                      <a:gd name="connsiteY2083" fmla="*/ 942189 h 1153930"/>
                      <a:gd name="connsiteX2084" fmla="*/ 275177 w 575309"/>
                      <a:gd name="connsiteY2084" fmla="*/ 942665 h 1153930"/>
                      <a:gd name="connsiteX2085" fmla="*/ 275749 w 575309"/>
                      <a:gd name="connsiteY2085" fmla="*/ 943047 h 1153930"/>
                      <a:gd name="connsiteX2086" fmla="*/ 276034 w 575309"/>
                      <a:gd name="connsiteY2086" fmla="*/ 942665 h 1153930"/>
                      <a:gd name="connsiteX2087" fmla="*/ 276606 w 575309"/>
                      <a:gd name="connsiteY2087" fmla="*/ 941999 h 1153930"/>
                      <a:gd name="connsiteX2088" fmla="*/ 277178 w 575309"/>
                      <a:gd name="connsiteY2088" fmla="*/ 942094 h 1153930"/>
                      <a:gd name="connsiteX2089" fmla="*/ 278225 w 575309"/>
                      <a:gd name="connsiteY2089" fmla="*/ 942951 h 1153930"/>
                      <a:gd name="connsiteX2090" fmla="*/ 278606 w 575309"/>
                      <a:gd name="connsiteY2090" fmla="*/ 943332 h 1153930"/>
                      <a:gd name="connsiteX2091" fmla="*/ 278892 w 575309"/>
                      <a:gd name="connsiteY2091" fmla="*/ 943047 h 1153930"/>
                      <a:gd name="connsiteX2092" fmla="*/ 279749 w 575309"/>
                      <a:gd name="connsiteY2092" fmla="*/ 942570 h 1153930"/>
                      <a:gd name="connsiteX2093" fmla="*/ 280321 w 575309"/>
                      <a:gd name="connsiteY2093" fmla="*/ 943237 h 1153930"/>
                      <a:gd name="connsiteX2094" fmla="*/ 280321 w 575309"/>
                      <a:gd name="connsiteY2094" fmla="*/ 943618 h 1153930"/>
                      <a:gd name="connsiteX2095" fmla="*/ 280321 w 575309"/>
                      <a:gd name="connsiteY2095" fmla="*/ 944190 h 1153930"/>
                      <a:gd name="connsiteX2096" fmla="*/ 280797 w 575309"/>
                      <a:gd name="connsiteY2096" fmla="*/ 944285 h 1153930"/>
                      <a:gd name="connsiteX2097" fmla="*/ 280511 w 575309"/>
                      <a:gd name="connsiteY2097" fmla="*/ 943808 h 1153930"/>
                      <a:gd name="connsiteX2098" fmla="*/ 280702 w 575309"/>
                      <a:gd name="connsiteY2098" fmla="*/ 943427 h 1153930"/>
                      <a:gd name="connsiteX2099" fmla="*/ 281178 w 575309"/>
                      <a:gd name="connsiteY2099" fmla="*/ 943142 h 1153930"/>
                      <a:gd name="connsiteX2100" fmla="*/ 281369 w 575309"/>
                      <a:gd name="connsiteY2100" fmla="*/ 943047 h 1153930"/>
                      <a:gd name="connsiteX2101" fmla="*/ 280321 w 575309"/>
                      <a:gd name="connsiteY2101" fmla="*/ 942285 h 1153930"/>
                      <a:gd name="connsiteX2102" fmla="*/ 279368 w 575309"/>
                      <a:gd name="connsiteY2102" fmla="*/ 941332 h 1153930"/>
                      <a:gd name="connsiteX2103" fmla="*/ 279273 w 575309"/>
                      <a:gd name="connsiteY2103" fmla="*/ 941237 h 1153930"/>
                      <a:gd name="connsiteX2104" fmla="*/ 279082 w 575309"/>
                      <a:gd name="connsiteY2104" fmla="*/ 940951 h 1153930"/>
                      <a:gd name="connsiteX2105" fmla="*/ 278892 w 575309"/>
                      <a:gd name="connsiteY2105" fmla="*/ 939808 h 1153930"/>
                      <a:gd name="connsiteX2106" fmla="*/ 279273 w 575309"/>
                      <a:gd name="connsiteY2106" fmla="*/ 939522 h 1153930"/>
                      <a:gd name="connsiteX2107" fmla="*/ 279463 w 575309"/>
                      <a:gd name="connsiteY2107" fmla="*/ 939332 h 1153930"/>
                      <a:gd name="connsiteX2108" fmla="*/ 280130 w 575309"/>
                      <a:gd name="connsiteY2108" fmla="*/ 937998 h 1153930"/>
                      <a:gd name="connsiteX2109" fmla="*/ 281749 w 575309"/>
                      <a:gd name="connsiteY2109" fmla="*/ 938379 h 1153930"/>
                      <a:gd name="connsiteX2110" fmla="*/ 282892 w 575309"/>
                      <a:gd name="connsiteY2110" fmla="*/ 939618 h 1153930"/>
                      <a:gd name="connsiteX2111" fmla="*/ 283559 w 575309"/>
                      <a:gd name="connsiteY2111" fmla="*/ 940379 h 1153930"/>
                      <a:gd name="connsiteX2112" fmla="*/ 283655 w 575309"/>
                      <a:gd name="connsiteY2112" fmla="*/ 940284 h 1153930"/>
                      <a:gd name="connsiteX2113" fmla="*/ 284226 w 575309"/>
                      <a:gd name="connsiteY2113" fmla="*/ 939141 h 1153930"/>
                      <a:gd name="connsiteX2114" fmla="*/ 284702 w 575309"/>
                      <a:gd name="connsiteY2114" fmla="*/ 938570 h 1153930"/>
                      <a:gd name="connsiteX2115" fmla="*/ 284512 w 575309"/>
                      <a:gd name="connsiteY2115" fmla="*/ 938474 h 1153930"/>
                      <a:gd name="connsiteX2116" fmla="*/ 283845 w 575309"/>
                      <a:gd name="connsiteY2116" fmla="*/ 937522 h 1153930"/>
                      <a:gd name="connsiteX2117" fmla="*/ 284797 w 575309"/>
                      <a:gd name="connsiteY2117" fmla="*/ 936379 h 1153930"/>
                      <a:gd name="connsiteX2118" fmla="*/ 284988 w 575309"/>
                      <a:gd name="connsiteY2118" fmla="*/ 936284 h 1153930"/>
                      <a:gd name="connsiteX2119" fmla="*/ 284702 w 575309"/>
                      <a:gd name="connsiteY2119" fmla="*/ 936284 h 1153930"/>
                      <a:gd name="connsiteX2120" fmla="*/ 283845 w 575309"/>
                      <a:gd name="connsiteY2120" fmla="*/ 936093 h 1153930"/>
                      <a:gd name="connsiteX2121" fmla="*/ 283559 w 575309"/>
                      <a:gd name="connsiteY2121" fmla="*/ 935617 h 1153930"/>
                      <a:gd name="connsiteX2122" fmla="*/ 283369 w 575309"/>
                      <a:gd name="connsiteY2122" fmla="*/ 936760 h 1153930"/>
                      <a:gd name="connsiteX2123" fmla="*/ 283273 w 575309"/>
                      <a:gd name="connsiteY2123" fmla="*/ 936855 h 1153930"/>
                      <a:gd name="connsiteX2124" fmla="*/ 283083 w 575309"/>
                      <a:gd name="connsiteY2124" fmla="*/ 936855 h 1153930"/>
                      <a:gd name="connsiteX2125" fmla="*/ 282988 w 575309"/>
                      <a:gd name="connsiteY2125" fmla="*/ 936855 h 1153930"/>
                      <a:gd name="connsiteX2126" fmla="*/ 282416 w 575309"/>
                      <a:gd name="connsiteY2126" fmla="*/ 936760 h 1153930"/>
                      <a:gd name="connsiteX2127" fmla="*/ 282226 w 575309"/>
                      <a:gd name="connsiteY2127" fmla="*/ 936189 h 1153930"/>
                      <a:gd name="connsiteX2128" fmla="*/ 282226 w 575309"/>
                      <a:gd name="connsiteY2128" fmla="*/ 934569 h 1153930"/>
                      <a:gd name="connsiteX2129" fmla="*/ 282226 w 575309"/>
                      <a:gd name="connsiteY2129" fmla="*/ 934474 h 1153930"/>
                      <a:gd name="connsiteX2130" fmla="*/ 281749 w 575309"/>
                      <a:gd name="connsiteY2130" fmla="*/ 934474 h 1153930"/>
                      <a:gd name="connsiteX2131" fmla="*/ 281178 w 575309"/>
                      <a:gd name="connsiteY2131" fmla="*/ 934569 h 1153930"/>
                      <a:gd name="connsiteX2132" fmla="*/ 280606 w 575309"/>
                      <a:gd name="connsiteY2132" fmla="*/ 935141 h 1153930"/>
                      <a:gd name="connsiteX2133" fmla="*/ 280130 w 575309"/>
                      <a:gd name="connsiteY2133" fmla="*/ 935617 h 1153930"/>
                      <a:gd name="connsiteX2134" fmla="*/ 280130 w 575309"/>
                      <a:gd name="connsiteY2134" fmla="*/ 935617 h 1153930"/>
                      <a:gd name="connsiteX2135" fmla="*/ 280225 w 575309"/>
                      <a:gd name="connsiteY2135" fmla="*/ 936951 h 1153930"/>
                      <a:gd name="connsiteX2136" fmla="*/ 279368 w 575309"/>
                      <a:gd name="connsiteY2136" fmla="*/ 937522 h 1153930"/>
                      <a:gd name="connsiteX2137" fmla="*/ 278892 w 575309"/>
                      <a:gd name="connsiteY2137" fmla="*/ 936951 h 1153930"/>
                      <a:gd name="connsiteX2138" fmla="*/ 278892 w 575309"/>
                      <a:gd name="connsiteY2138" fmla="*/ 936760 h 1153930"/>
                      <a:gd name="connsiteX2139" fmla="*/ 278892 w 575309"/>
                      <a:gd name="connsiteY2139" fmla="*/ 936569 h 1153930"/>
                      <a:gd name="connsiteX2140" fmla="*/ 278797 w 575309"/>
                      <a:gd name="connsiteY2140" fmla="*/ 936569 h 1153930"/>
                      <a:gd name="connsiteX2141" fmla="*/ 277844 w 575309"/>
                      <a:gd name="connsiteY2141" fmla="*/ 936855 h 1153930"/>
                      <a:gd name="connsiteX2142" fmla="*/ 277463 w 575309"/>
                      <a:gd name="connsiteY2142" fmla="*/ 937808 h 1153930"/>
                      <a:gd name="connsiteX2143" fmla="*/ 277368 w 575309"/>
                      <a:gd name="connsiteY2143" fmla="*/ 937903 h 1153930"/>
                      <a:gd name="connsiteX2144" fmla="*/ 277178 w 575309"/>
                      <a:gd name="connsiteY2144" fmla="*/ 937903 h 1153930"/>
                      <a:gd name="connsiteX2145" fmla="*/ 276796 w 575309"/>
                      <a:gd name="connsiteY2145" fmla="*/ 937427 h 1153930"/>
                      <a:gd name="connsiteX2146" fmla="*/ 276606 w 575309"/>
                      <a:gd name="connsiteY2146" fmla="*/ 937046 h 1153930"/>
                      <a:gd name="connsiteX2147" fmla="*/ 275749 w 575309"/>
                      <a:gd name="connsiteY2147" fmla="*/ 936474 h 1153930"/>
                      <a:gd name="connsiteX2148" fmla="*/ 275368 w 575309"/>
                      <a:gd name="connsiteY2148" fmla="*/ 936284 h 1153930"/>
                      <a:gd name="connsiteX2149" fmla="*/ 274987 w 575309"/>
                      <a:gd name="connsiteY2149" fmla="*/ 935712 h 1153930"/>
                      <a:gd name="connsiteX2150" fmla="*/ 275654 w 575309"/>
                      <a:gd name="connsiteY2150" fmla="*/ 935141 h 1153930"/>
                      <a:gd name="connsiteX2151" fmla="*/ 276034 w 575309"/>
                      <a:gd name="connsiteY2151" fmla="*/ 935045 h 1153930"/>
                      <a:gd name="connsiteX2152" fmla="*/ 276225 w 575309"/>
                      <a:gd name="connsiteY2152" fmla="*/ 935045 h 1153930"/>
                      <a:gd name="connsiteX2153" fmla="*/ 276796 w 575309"/>
                      <a:gd name="connsiteY2153" fmla="*/ 934283 h 1153930"/>
                      <a:gd name="connsiteX2154" fmla="*/ 277654 w 575309"/>
                      <a:gd name="connsiteY2154" fmla="*/ 934283 h 1153930"/>
                      <a:gd name="connsiteX2155" fmla="*/ 278130 w 575309"/>
                      <a:gd name="connsiteY2155" fmla="*/ 934665 h 1153930"/>
                      <a:gd name="connsiteX2156" fmla="*/ 278511 w 575309"/>
                      <a:gd name="connsiteY2156" fmla="*/ 934950 h 1153930"/>
                      <a:gd name="connsiteX2157" fmla="*/ 278797 w 575309"/>
                      <a:gd name="connsiteY2157" fmla="*/ 934665 h 1153930"/>
                      <a:gd name="connsiteX2158" fmla="*/ 279368 w 575309"/>
                      <a:gd name="connsiteY2158" fmla="*/ 934093 h 1153930"/>
                      <a:gd name="connsiteX2159" fmla="*/ 280988 w 575309"/>
                      <a:gd name="connsiteY2159" fmla="*/ 932950 h 1153930"/>
                      <a:gd name="connsiteX2160" fmla="*/ 280702 w 575309"/>
                      <a:gd name="connsiteY2160" fmla="*/ 932950 h 1153930"/>
                      <a:gd name="connsiteX2161" fmla="*/ 280511 w 575309"/>
                      <a:gd name="connsiteY2161" fmla="*/ 932950 h 1153930"/>
                      <a:gd name="connsiteX2162" fmla="*/ 279368 w 575309"/>
                      <a:gd name="connsiteY2162" fmla="*/ 932569 h 1153930"/>
                      <a:gd name="connsiteX2163" fmla="*/ 278797 w 575309"/>
                      <a:gd name="connsiteY2163" fmla="*/ 931807 h 1153930"/>
                      <a:gd name="connsiteX2164" fmla="*/ 278511 w 575309"/>
                      <a:gd name="connsiteY2164" fmla="*/ 931426 h 1153930"/>
                      <a:gd name="connsiteX2165" fmla="*/ 278035 w 575309"/>
                      <a:gd name="connsiteY2165" fmla="*/ 931140 h 1153930"/>
                      <a:gd name="connsiteX2166" fmla="*/ 278035 w 575309"/>
                      <a:gd name="connsiteY2166" fmla="*/ 931140 h 1153930"/>
                      <a:gd name="connsiteX2167" fmla="*/ 277939 w 575309"/>
                      <a:gd name="connsiteY2167" fmla="*/ 931140 h 1153930"/>
                      <a:gd name="connsiteX2168" fmla="*/ 276415 w 575309"/>
                      <a:gd name="connsiteY2168" fmla="*/ 932093 h 1153930"/>
                      <a:gd name="connsiteX2169" fmla="*/ 276034 w 575309"/>
                      <a:gd name="connsiteY2169" fmla="*/ 931521 h 1153930"/>
                      <a:gd name="connsiteX2170" fmla="*/ 276415 w 575309"/>
                      <a:gd name="connsiteY2170" fmla="*/ 930569 h 1153930"/>
                      <a:gd name="connsiteX2171" fmla="*/ 278035 w 575309"/>
                      <a:gd name="connsiteY2171" fmla="*/ 929045 h 1153930"/>
                      <a:gd name="connsiteX2172" fmla="*/ 279178 w 575309"/>
                      <a:gd name="connsiteY2172" fmla="*/ 928092 h 1153930"/>
                      <a:gd name="connsiteX2173" fmla="*/ 280225 w 575309"/>
                      <a:gd name="connsiteY2173" fmla="*/ 927902 h 1153930"/>
                      <a:gd name="connsiteX2174" fmla="*/ 282512 w 575309"/>
                      <a:gd name="connsiteY2174" fmla="*/ 927044 h 1153930"/>
                      <a:gd name="connsiteX2175" fmla="*/ 282512 w 575309"/>
                      <a:gd name="connsiteY2175" fmla="*/ 927044 h 1153930"/>
                      <a:gd name="connsiteX2176" fmla="*/ 284226 w 575309"/>
                      <a:gd name="connsiteY2176" fmla="*/ 926378 h 1153930"/>
                      <a:gd name="connsiteX2177" fmla="*/ 285940 w 575309"/>
                      <a:gd name="connsiteY2177" fmla="*/ 927330 h 1153930"/>
                      <a:gd name="connsiteX2178" fmla="*/ 286703 w 575309"/>
                      <a:gd name="connsiteY2178" fmla="*/ 927997 h 1153930"/>
                      <a:gd name="connsiteX2179" fmla="*/ 287560 w 575309"/>
                      <a:gd name="connsiteY2179" fmla="*/ 928759 h 1153930"/>
                      <a:gd name="connsiteX2180" fmla="*/ 287655 w 575309"/>
                      <a:gd name="connsiteY2180" fmla="*/ 928854 h 1153930"/>
                      <a:gd name="connsiteX2181" fmla="*/ 288607 w 575309"/>
                      <a:gd name="connsiteY2181" fmla="*/ 930759 h 1153930"/>
                      <a:gd name="connsiteX2182" fmla="*/ 288893 w 575309"/>
                      <a:gd name="connsiteY2182" fmla="*/ 933236 h 1153930"/>
                      <a:gd name="connsiteX2183" fmla="*/ 289465 w 575309"/>
                      <a:gd name="connsiteY2183" fmla="*/ 933902 h 1153930"/>
                      <a:gd name="connsiteX2184" fmla="*/ 289560 w 575309"/>
                      <a:gd name="connsiteY2184" fmla="*/ 933902 h 1153930"/>
                      <a:gd name="connsiteX2185" fmla="*/ 289655 w 575309"/>
                      <a:gd name="connsiteY2185" fmla="*/ 933902 h 1153930"/>
                      <a:gd name="connsiteX2186" fmla="*/ 290131 w 575309"/>
                      <a:gd name="connsiteY2186" fmla="*/ 933236 h 1153930"/>
                      <a:gd name="connsiteX2187" fmla="*/ 292132 w 575309"/>
                      <a:gd name="connsiteY2187" fmla="*/ 931712 h 1153930"/>
                      <a:gd name="connsiteX2188" fmla="*/ 292417 w 575309"/>
                      <a:gd name="connsiteY2188" fmla="*/ 931616 h 1153930"/>
                      <a:gd name="connsiteX2189" fmla="*/ 294132 w 575309"/>
                      <a:gd name="connsiteY2189" fmla="*/ 931045 h 1153930"/>
                      <a:gd name="connsiteX2190" fmla="*/ 293941 w 575309"/>
                      <a:gd name="connsiteY2190" fmla="*/ 930093 h 1153930"/>
                      <a:gd name="connsiteX2191" fmla="*/ 293084 w 575309"/>
                      <a:gd name="connsiteY2191" fmla="*/ 929807 h 1153930"/>
                      <a:gd name="connsiteX2192" fmla="*/ 291560 w 575309"/>
                      <a:gd name="connsiteY2192" fmla="*/ 929235 h 1153930"/>
                      <a:gd name="connsiteX2193" fmla="*/ 291465 w 575309"/>
                      <a:gd name="connsiteY2193" fmla="*/ 929140 h 1153930"/>
                      <a:gd name="connsiteX2194" fmla="*/ 290513 w 575309"/>
                      <a:gd name="connsiteY2194" fmla="*/ 928473 h 1153930"/>
                      <a:gd name="connsiteX2195" fmla="*/ 290227 w 575309"/>
                      <a:gd name="connsiteY2195" fmla="*/ 929045 h 1153930"/>
                      <a:gd name="connsiteX2196" fmla="*/ 289846 w 575309"/>
                      <a:gd name="connsiteY2196" fmla="*/ 929807 h 1153930"/>
                      <a:gd name="connsiteX2197" fmla="*/ 288988 w 575309"/>
                      <a:gd name="connsiteY2197" fmla="*/ 929521 h 1153930"/>
                      <a:gd name="connsiteX2198" fmla="*/ 288798 w 575309"/>
                      <a:gd name="connsiteY2198" fmla="*/ 929331 h 1153930"/>
                      <a:gd name="connsiteX2199" fmla="*/ 288417 w 575309"/>
                      <a:gd name="connsiteY2199" fmla="*/ 928092 h 1153930"/>
                      <a:gd name="connsiteX2200" fmla="*/ 289655 w 575309"/>
                      <a:gd name="connsiteY2200" fmla="*/ 926759 h 1153930"/>
                      <a:gd name="connsiteX2201" fmla="*/ 291941 w 575309"/>
                      <a:gd name="connsiteY2201" fmla="*/ 925520 h 1153930"/>
                      <a:gd name="connsiteX2202" fmla="*/ 292227 w 575309"/>
                      <a:gd name="connsiteY2202" fmla="*/ 924949 h 1153930"/>
                      <a:gd name="connsiteX2203" fmla="*/ 292417 w 575309"/>
                      <a:gd name="connsiteY2203" fmla="*/ 924377 h 1153930"/>
                      <a:gd name="connsiteX2204" fmla="*/ 292417 w 575309"/>
                      <a:gd name="connsiteY2204" fmla="*/ 924282 h 1153930"/>
                      <a:gd name="connsiteX2205" fmla="*/ 292132 w 575309"/>
                      <a:gd name="connsiteY2205" fmla="*/ 924282 h 1153930"/>
                      <a:gd name="connsiteX2206" fmla="*/ 290322 w 575309"/>
                      <a:gd name="connsiteY2206" fmla="*/ 924854 h 1153930"/>
                      <a:gd name="connsiteX2207" fmla="*/ 289084 w 575309"/>
                      <a:gd name="connsiteY2207" fmla="*/ 925235 h 1153930"/>
                      <a:gd name="connsiteX2208" fmla="*/ 288417 w 575309"/>
                      <a:gd name="connsiteY2208" fmla="*/ 925044 h 1153930"/>
                      <a:gd name="connsiteX2209" fmla="*/ 288322 w 575309"/>
                      <a:gd name="connsiteY2209" fmla="*/ 924377 h 1153930"/>
                      <a:gd name="connsiteX2210" fmla="*/ 289274 w 575309"/>
                      <a:gd name="connsiteY2210" fmla="*/ 922853 h 1153930"/>
                      <a:gd name="connsiteX2211" fmla="*/ 289560 w 575309"/>
                      <a:gd name="connsiteY2211" fmla="*/ 922568 h 1153930"/>
                      <a:gd name="connsiteX2212" fmla="*/ 289274 w 575309"/>
                      <a:gd name="connsiteY2212" fmla="*/ 921901 h 1153930"/>
                      <a:gd name="connsiteX2213" fmla="*/ 289655 w 575309"/>
                      <a:gd name="connsiteY2213" fmla="*/ 921425 h 1153930"/>
                      <a:gd name="connsiteX2214" fmla="*/ 290894 w 575309"/>
                      <a:gd name="connsiteY2214" fmla="*/ 921615 h 1153930"/>
                      <a:gd name="connsiteX2215" fmla="*/ 291084 w 575309"/>
                      <a:gd name="connsiteY2215" fmla="*/ 921711 h 1153930"/>
                      <a:gd name="connsiteX2216" fmla="*/ 291084 w 575309"/>
                      <a:gd name="connsiteY2216" fmla="*/ 921711 h 1153930"/>
                      <a:gd name="connsiteX2217" fmla="*/ 290131 w 575309"/>
                      <a:gd name="connsiteY2217" fmla="*/ 921234 h 1153930"/>
                      <a:gd name="connsiteX2218" fmla="*/ 289179 w 575309"/>
                      <a:gd name="connsiteY2218" fmla="*/ 920377 h 1153930"/>
                      <a:gd name="connsiteX2219" fmla="*/ 289750 w 575309"/>
                      <a:gd name="connsiteY2219" fmla="*/ 919996 h 1153930"/>
                      <a:gd name="connsiteX2220" fmla="*/ 291560 w 575309"/>
                      <a:gd name="connsiteY2220" fmla="*/ 919806 h 1153930"/>
                      <a:gd name="connsiteX2221" fmla="*/ 294322 w 575309"/>
                      <a:gd name="connsiteY2221" fmla="*/ 918472 h 1153930"/>
                      <a:gd name="connsiteX2222" fmla="*/ 295465 w 575309"/>
                      <a:gd name="connsiteY2222" fmla="*/ 917996 h 1153930"/>
                      <a:gd name="connsiteX2223" fmla="*/ 296037 w 575309"/>
                      <a:gd name="connsiteY2223" fmla="*/ 917710 h 1153930"/>
                      <a:gd name="connsiteX2224" fmla="*/ 296132 w 575309"/>
                      <a:gd name="connsiteY2224" fmla="*/ 917424 h 1153930"/>
                      <a:gd name="connsiteX2225" fmla="*/ 296894 w 575309"/>
                      <a:gd name="connsiteY2225" fmla="*/ 916853 h 1153930"/>
                      <a:gd name="connsiteX2226" fmla="*/ 297371 w 575309"/>
                      <a:gd name="connsiteY2226" fmla="*/ 916948 h 1153930"/>
                      <a:gd name="connsiteX2227" fmla="*/ 298799 w 575309"/>
                      <a:gd name="connsiteY2227" fmla="*/ 917329 h 1153930"/>
                      <a:gd name="connsiteX2228" fmla="*/ 300133 w 575309"/>
                      <a:gd name="connsiteY2228" fmla="*/ 916662 h 1153930"/>
                      <a:gd name="connsiteX2229" fmla="*/ 299942 w 575309"/>
                      <a:gd name="connsiteY2229" fmla="*/ 915424 h 1153930"/>
                      <a:gd name="connsiteX2230" fmla="*/ 299942 w 575309"/>
                      <a:gd name="connsiteY2230" fmla="*/ 914472 h 1153930"/>
                      <a:gd name="connsiteX2231" fmla="*/ 300704 w 575309"/>
                      <a:gd name="connsiteY2231" fmla="*/ 914376 h 1153930"/>
                      <a:gd name="connsiteX2232" fmla="*/ 302800 w 575309"/>
                      <a:gd name="connsiteY2232" fmla="*/ 916377 h 1153930"/>
                      <a:gd name="connsiteX2233" fmla="*/ 300799 w 575309"/>
                      <a:gd name="connsiteY2233" fmla="*/ 918662 h 1153930"/>
                      <a:gd name="connsiteX2234" fmla="*/ 299466 w 575309"/>
                      <a:gd name="connsiteY2234" fmla="*/ 919996 h 1153930"/>
                      <a:gd name="connsiteX2235" fmla="*/ 299561 w 575309"/>
                      <a:gd name="connsiteY2235" fmla="*/ 921044 h 1153930"/>
                      <a:gd name="connsiteX2236" fmla="*/ 299656 w 575309"/>
                      <a:gd name="connsiteY2236" fmla="*/ 922568 h 1153930"/>
                      <a:gd name="connsiteX2237" fmla="*/ 299466 w 575309"/>
                      <a:gd name="connsiteY2237" fmla="*/ 923901 h 1153930"/>
                      <a:gd name="connsiteX2238" fmla="*/ 299752 w 575309"/>
                      <a:gd name="connsiteY2238" fmla="*/ 924758 h 1153930"/>
                      <a:gd name="connsiteX2239" fmla="*/ 300228 w 575309"/>
                      <a:gd name="connsiteY2239" fmla="*/ 926187 h 1153930"/>
                      <a:gd name="connsiteX2240" fmla="*/ 300799 w 575309"/>
                      <a:gd name="connsiteY2240" fmla="*/ 926378 h 1153930"/>
                      <a:gd name="connsiteX2241" fmla="*/ 302705 w 575309"/>
                      <a:gd name="connsiteY2241" fmla="*/ 926092 h 1153930"/>
                      <a:gd name="connsiteX2242" fmla="*/ 305562 w 575309"/>
                      <a:gd name="connsiteY2242" fmla="*/ 925520 h 1153930"/>
                      <a:gd name="connsiteX2243" fmla="*/ 306705 w 575309"/>
                      <a:gd name="connsiteY2243" fmla="*/ 927521 h 1153930"/>
                      <a:gd name="connsiteX2244" fmla="*/ 306610 w 575309"/>
                      <a:gd name="connsiteY2244" fmla="*/ 927997 h 1153930"/>
                      <a:gd name="connsiteX2245" fmla="*/ 307276 w 575309"/>
                      <a:gd name="connsiteY2245" fmla="*/ 927521 h 1153930"/>
                      <a:gd name="connsiteX2246" fmla="*/ 306991 w 575309"/>
                      <a:gd name="connsiteY2246" fmla="*/ 926854 h 1153930"/>
                      <a:gd name="connsiteX2247" fmla="*/ 306705 w 575309"/>
                      <a:gd name="connsiteY2247" fmla="*/ 925902 h 1153930"/>
                      <a:gd name="connsiteX2248" fmla="*/ 307657 w 575309"/>
                      <a:gd name="connsiteY2248" fmla="*/ 923235 h 1153930"/>
                      <a:gd name="connsiteX2249" fmla="*/ 308324 w 575309"/>
                      <a:gd name="connsiteY2249" fmla="*/ 922568 h 1153930"/>
                      <a:gd name="connsiteX2250" fmla="*/ 308896 w 575309"/>
                      <a:gd name="connsiteY2250" fmla="*/ 921901 h 1153930"/>
                      <a:gd name="connsiteX2251" fmla="*/ 308229 w 575309"/>
                      <a:gd name="connsiteY2251" fmla="*/ 920948 h 1153930"/>
                      <a:gd name="connsiteX2252" fmla="*/ 306991 w 575309"/>
                      <a:gd name="connsiteY2252" fmla="*/ 919996 h 1153930"/>
                      <a:gd name="connsiteX2253" fmla="*/ 306991 w 575309"/>
                      <a:gd name="connsiteY2253" fmla="*/ 919996 h 1153930"/>
                      <a:gd name="connsiteX2254" fmla="*/ 306610 w 575309"/>
                      <a:gd name="connsiteY2254" fmla="*/ 920091 h 1153930"/>
                      <a:gd name="connsiteX2255" fmla="*/ 305371 w 575309"/>
                      <a:gd name="connsiteY2255" fmla="*/ 919996 h 1153930"/>
                      <a:gd name="connsiteX2256" fmla="*/ 304419 w 575309"/>
                      <a:gd name="connsiteY2256" fmla="*/ 918186 h 1153930"/>
                      <a:gd name="connsiteX2257" fmla="*/ 304705 w 575309"/>
                      <a:gd name="connsiteY2257" fmla="*/ 917519 h 1153930"/>
                      <a:gd name="connsiteX2258" fmla="*/ 305371 w 575309"/>
                      <a:gd name="connsiteY2258" fmla="*/ 917424 h 1153930"/>
                      <a:gd name="connsiteX2259" fmla="*/ 306038 w 575309"/>
                      <a:gd name="connsiteY2259" fmla="*/ 917805 h 1153930"/>
                      <a:gd name="connsiteX2260" fmla="*/ 306514 w 575309"/>
                      <a:gd name="connsiteY2260" fmla="*/ 918186 h 1153930"/>
                      <a:gd name="connsiteX2261" fmla="*/ 307372 w 575309"/>
                      <a:gd name="connsiteY2261" fmla="*/ 917996 h 1153930"/>
                      <a:gd name="connsiteX2262" fmla="*/ 307753 w 575309"/>
                      <a:gd name="connsiteY2262" fmla="*/ 917615 h 1153930"/>
                      <a:gd name="connsiteX2263" fmla="*/ 308515 w 575309"/>
                      <a:gd name="connsiteY2263" fmla="*/ 918186 h 1153930"/>
                      <a:gd name="connsiteX2264" fmla="*/ 308896 w 575309"/>
                      <a:gd name="connsiteY2264" fmla="*/ 919044 h 1153930"/>
                      <a:gd name="connsiteX2265" fmla="*/ 309277 w 575309"/>
                      <a:gd name="connsiteY2265" fmla="*/ 919901 h 1153930"/>
                      <a:gd name="connsiteX2266" fmla="*/ 310039 w 575309"/>
                      <a:gd name="connsiteY2266" fmla="*/ 920663 h 1153930"/>
                      <a:gd name="connsiteX2267" fmla="*/ 310801 w 575309"/>
                      <a:gd name="connsiteY2267" fmla="*/ 920282 h 1153930"/>
                      <a:gd name="connsiteX2268" fmla="*/ 311563 w 575309"/>
                      <a:gd name="connsiteY2268" fmla="*/ 919901 h 1153930"/>
                      <a:gd name="connsiteX2269" fmla="*/ 311753 w 575309"/>
                      <a:gd name="connsiteY2269" fmla="*/ 919139 h 1153930"/>
                      <a:gd name="connsiteX2270" fmla="*/ 311753 w 575309"/>
                      <a:gd name="connsiteY2270" fmla="*/ 918758 h 1153930"/>
                      <a:gd name="connsiteX2271" fmla="*/ 312134 w 575309"/>
                      <a:gd name="connsiteY2271" fmla="*/ 917901 h 1153930"/>
                      <a:gd name="connsiteX2272" fmla="*/ 312325 w 575309"/>
                      <a:gd name="connsiteY2272" fmla="*/ 917615 h 1153930"/>
                      <a:gd name="connsiteX2273" fmla="*/ 312325 w 575309"/>
                      <a:gd name="connsiteY2273" fmla="*/ 917519 h 1153930"/>
                      <a:gd name="connsiteX2274" fmla="*/ 312230 w 575309"/>
                      <a:gd name="connsiteY2274" fmla="*/ 916567 h 1153930"/>
                      <a:gd name="connsiteX2275" fmla="*/ 311848 w 575309"/>
                      <a:gd name="connsiteY2275" fmla="*/ 916091 h 1153930"/>
                      <a:gd name="connsiteX2276" fmla="*/ 311277 w 575309"/>
                      <a:gd name="connsiteY2276" fmla="*/ 914948 h 1153930"/>
                      <a:gd name="connsiteX2277" fmla="*/ 311658 w 575309"/>
                      <a:gd name="connsiteY2277" fmla="*/ 914472 h 1153930"/>
                      <a:gd name="connsiteX2278" fmla="*/ 312706 w 575309"/>
                      <a:gd name="connsiteY2278" fmla="*/ 914757 h 1153930"/>
                      <a:gd name="connsiteX2279" fmla="*/ 313087 w 575309"/>
                      <a:gd name="connsiteY2279" fmla="*/ 915233 h 1153930"/>
                      <a:gd name="connsiteX2280" fmla="*/ 313372 w 575309"/>
                      <a:gd name="connsiteY2280" fmla="*/ 915519 h 1153930"/>
                      <a:gd name="connsiteX2281" fmla="*/ 314801 w 575309"/>
                      <a:gd name="connsiteY2281" fmla="*/ 915043 h 1153930"/>
                      <a:gd name="connsiteX2282" fmla="*/ 315373 w 575309"/>
                      <a:gd name="connsiteY2282" fmla="*/ 914852 h 1153930"/>
                      <a:gd name="connsiteX2283" fmla="*/ 315468 w 575309"/>
                      <a:gd name="connsiteY2283" fmla="*/ 914852 h 1153930"/>
                      <a:gd name="connsiteX2284" fmla="*/ 317182 w 575309"/>
                      <a:gd name="connsiteY2284" fmla="*/ 914662 h 1153930"/>
                      <a:gd name="connsiteX2285" fmla="*/ 318040 w 575309"/>
                      <a:gd name="connsiteY2285" fmla="*/ 915424 h 1153930"/>
                      <a:gd name="connsiteX2286" fmla="*/ 318421 w 575309"/>
                      <a:gd name="connsiteY2286" fmla="*/ 915805 h 1153930"/>
                      <a:gd name="connsiteX2287" fmla="*/ 318706 w 575309"/>
                      <a:gd name="connsiteY2287" fmla="*/ 915900 h 1153930"/>
                      <a:gd name="connsiteX2288" fmla="*/ 318706 w 575309"/>
                      <a:gd name="connsiteY2288" fmla="*/ 915805 h 1153930"/>
                      <a:gd name="connsiteX2289" fmla="*/ 318325 w 575309"/>
                      <a:gd name="connsiteY2289" fmla="*/ 914186 h 1153930"/>
                      <a:gd name="connsiteX2290" fmla="*/ 319659 w 575309"/>
                      <a:gd name="connsiteY2290" fmla="*/ 913138 h 1153930"/>
                      <a:gd name="connsiteX2291" fmla="*/ 320612 w 575309"/>
                      <a:gd name="connsiteY2291" fmla="*/ 913138 h 1153930"/>
                      <a:gd name="connsiteX2292" fmla="*/ 321564 w 575309"/>
                      <a:gd name="connsiteY2292" fmla="*/ 913138 h 1153930"/>
                      <a:gd name="connsiteX2293" fmla="*/ 322897 w 575309"/>
                      <a:gd name="connsiteY2293" fmla="*/ 911709 h 1153930"/>
                      <a:gd name="connsiteX2294" fmla="*/ 324326 w 575309"/>
                      <a:gd name="connsiteY2294" fmla="*/ 910185 h 1153930"/>
                      <a:gd name="connsiteX2295" fmla="*/ 324707 w 575309"/>
                      <a:gd name="connsiteY2295" fmla="*/ 910376 h 1153930"/>
                      <a:gd name="connsiteX2296" fmla="*/ 325183 w 575309"/>
                      <a:gd name="connsiteY2296" fmla="*/ 911328 h 1153930"/>
                      <a:gd name="connsiteX2297" fmla="*/ 324898 w 575309"/>
                      <a:gd name="connsiteY2297" fmla="*/ 911900 h 1153930"/>
                      <a:gd name="connsiteX2298" fmla="*/ 321659 w 575309"/>
                      <a:gd name="connsiteY2298" fmla="*/ 914757 h 1153930"/>
                      <a:gd name="connsiteX2299" fmla="*/ 321564 w 575309"/>
                      <a:gd name="connsiteY2299" fmla="*/ 914948 h 1153930"/>
                      <a:gd name="connsiteX2300" fmla="*/ 321278 w 575309"/>
                      <a:gd name="connsiteY2300" fmla="*/ 915329 h 1153930"/>
                      <a:gd name="connsiteX2301" fmla="*/ 321945 w 575309"/>
                      <a:gd name="connsiteY2301" fmla="*/ 915138 h 1153930"/>
                      <a:gd name="connsiteX2302" fmla="*/ 324517 w 575309"/>
                      <a:gd name="connsiteY2302" fmla="*/ 914757 h 1153930"/>
                      <a:gd name="connsiteX2303" fmla="*/ 325850 w 575309"/>
                      <a:gd name="connsiteY2303" fmla="*/ 915043 h 1153930"/>
                      <a:gd name="connsiteX2304" fmla="*/ 326136 w 575309"/>
                      <a:gd name="connsiteY2304" fmla="*/ 915138 h 1153930"/>
                      <a:gd name="connsiteX2305" fmla="*/ 326422 w 575309"/>
                      <a:gd name="connsiteY2305" fmla="*/ 915424 h 1153930"/>
                      <a:gd name="connsiteX2306" fmla="*/ 326898 w 575309"/>
                      <a:gd name="connsiteY2306" fmla="*/ 915805 h 1153930"/>
                      <a:gd name="connsiteX2307" fmla="*/ 327470 w 575309"/>
                      <a:gd name="connsiteY2307" fmla="*/ 915233 h 1153930"/>
                      <a:gd name="connsiteX2308" fmla="*/ 328517 w 575309"/>
                      <a:gd name="connsiteY2308" fmla="*/ 914376 h 1153930"/>
                      <a:gd name="connsiteX2309" fmla="*/ 329565 w 575309"/>
                      <a:gd name="connsiteY2309" fmla="*/ 914662 h 1153930"/>
                      <a:gd name="connsiteX2310" fmla="*/ 330041 w 575309"/>
                      <a:gd name="connsiteY2310" fmla="*/ 915615 h 1153930"/>
                      <a:gd name="connsiteX2311" fmla="*/ 329565 w 575309"/>
                      <a:gd name="connsiteY2311" fmla="*/ 916662 h 1153930"/>
                      <a:gd name="connsiteX2312" fmla="*/ 327279 w 575309"/>
                      <a:gd name="connsiteY2312" fmla="*/ 917139 h 1153930"/>
                      <a:gd name="connsiteX2313" fmla="*/ 326517 w 575309"/>
                      <a:gd name="connsiteY2313" fmla="*/ 917329 h 1153930"/>
                      <a:gd name="connsiteX2314" fmla="*/ 326517 w 575309"/>
                      <a:gd name="connsiteY2314" fmla="*/ 917519 h 1153930"/>
                      <a:gd name="connsiteX2315" fmla="*/ 327565 w 575309"/>
                      <a:gd name="connsiteY2315" fmla="*/ 919044 h 1153930"/>
                      <a:gd name="connsiteX2316" fmla="*/ 329470 w 575309"/>
                      <a:gd name="connsiteY2316" fmla="*/ 919234 h 1153930"/>
                      <a:gd name="connsiteX2317" fmla="*/ 330137 w 575309"/>
                      <a:gd name="connsiteY2317" fmla="*/ 919044 h 1153930"/>
                      <a:gd name="connsiteX2318" fmla="*/ 332422 w 575309"/>
                      <a:gd name="connsiteY2318" fmla="*/ 918662 h 1153930"/>
                      <a:gd name="connsiteX2319" fmla="*/ 335851 w 575309"/>
                      <a:gd name="connsiteY2319" fmla="*/ 919996 h 1153930"/>
                      <a:gd name="connsiteX2320" fmla="*/ 336518 w 575309"/>
                      <a:gd name="connsiteY2320" fmla="*/ 920186 h 1153930"/>
                      <a:gd name="connsiteX2321" fmla="*/ 336137 w 575309"/>
                      <a:gd name="connsiteY2321" fmla="*/ 919424 h 1153930"/>
                      <a:gd name="connsiteX2322" fmla="*/ 336137 w 575309"/>
                      <a:gd name="connsiteY2322" fmla="*/ 917996 h 1153930"/>
                      <a:gd name="connsiteX2323" fmla="*/ 336995 w 575309"/>
                      <a:gd name="connsiteY2323" fmla="*/ 917139 h 1153930"/>
                      <a:gd name="connsiteX2324" fmla="*/ 337566 w 575309"/>
                      <a:gd name="connsiteY2324" fmla="*/ 916662 h 1153930"/>
                      <a:gd name="connsiteX2325" fmla="*/ 337566 w 575309"/>
                      <a:gd name="connsiteY2325" fmla="*/ 916472 h 1153930"/>
                      <a:gd name="connsiteX2326" fmla="*/ 337471 w 575309"/>
                      <a:gd name="connsiteY2326" fmla="*/ 916377 h 1153930"/>
                      <a:gd name="connsiteX2327" fmla="*/ 336328 w 575309"/>
                      <a:gd name="connsiteY2327" fmla="*/ 916281 h 1153930"/>
                      <a:gd name="connsiteX2328" fmla="*/ 336423 w 575309"/>
                      <a:gd name="connsiteY2328" fmla="*/ 916567 h 1153930"/>
                      <a:gd name="connsiteX2329" fmla="*/ 336423 w 575309"/>
                      <a:gd name="connsiteY2329" fmla="*/ 917615 h 1153930"/>
                      <a:gd name="connsiteX2330" fmla="*/ 334899 w 575309"/>
                      <a:gd name="connsiteY2330" fmla="*/ 917805 h 1153930"/>
                      <a:gd name="connsiteX2331" fmla="*/ 334613 w 575309"/>
                      <a:gd name="connsiteY2331" fmla="*/ 917615 h 1153930"/>
                      <a:gd name="connsiteX2332" fmla="*/ 333756 w 575309"/>
                      <a:gd name="connsiteY2332" fmla="*/ 916186 h 1153930"/>
                      <a:gd name="connsiteX2333" fmla="*/ 336042 w 575309"/>
                      <a:gd name="connsiteY2333" fmla="*/ 912186 h 1153930"/>
                      <a:gd name="connsiteX2334" fmla="*/ 335851 w 575309"/>
                      <a:gd name="connsiteY2334" fmla="*/ 912281 h 1153930"/>
                      <a:gd name="connsiteX2335" fmla="*/ 333661 w 575309"/>
                      <a:gd name="connsiteY2335" fmla="*/ 911423 h 1153930"/>
                      <a:gd name="connsiteX2336" fmla="*/ 333184 w 575309"/>
                      <a:gd name="connsiteY2336" fmla="*/ 909709 h 1153930"/>
                      <a:gd name="connsiteX2337" fmla="*/ 334042 w 575309"/>
                      <a:gd name="connsiteY2337" fmla="*/ 909995 h 1153930"/>
                      <a:gd name="connsiteX2338" fmla="*/ 334613 w 575309"/>
                      <a:gd name="connsiteY2338" fmla="*/ 910566 h 1153930"/>
                      <a:gd name="connsiteX2339" fmla="*/ 335089 w 575309"/>
                      <a:gd name="connsiteY2339" fmla="*/ 910947 h 1153930"/>
                      <a:gd name="connsiteX2340" fmla="*/ 335375 w 575309"/>
                      <a:gd name="connsiteY2340" fmla="*/ 910661 h 1153930"/>
                      <a:gd name="connsiteX2341" fmla="*/ 335661 w 575309"/>
                      <a:gd name="connsiteY2341" fmla="*/ 910281 h 1153930"/>
                      <a:gd name="connsiteX2342" fmla="*/ 337661 w 575309"/>
                      <a:gd name="connsiteY2342" fmla="*/ 909423 h 1153930"/>
                      <a:gd name="connsiteX2343" fmla="*/ 338614 w 575309"/>
                      <a:gd name="connsiteY2343" fmla="*/ 909614 h 1153930"/>
                      <a:gd name="connsiteX2344" fmla="*/ 338804 w 575309"/>
                      <a:gd name="connsiteY2344" fmla="*/ 909519 h 1153930"/>
                      <a:gd name="connsiteX2345" fmla="*/ 340042 w 575309"/>
                      <a:gd name="connsiteY2345" fmla="*/ 908947 h 1153930"/>
                      <a:gd name="connsiteX2346" fmla="*/ 341186 w 575309"/>
                      <a:gd name="connsiteY2346" fmla="*/ 908566 h 1153930"/>
                      <a:gd name="connsiteX2347" fmla="*/ 341281 w 575309"/>
                      <a:gd name="connsiteY2347" fmla="*/ 909328 h 1153930"/>
                      <a:gd name="connsiteX2348" fmla="*/ 341090 w 575309"/>
                      <a:gd name="connsiteY2348" fmla="*/ 909614 h 1153930"/>
                      <a:gd name="connsiteX2349" fmla="*/ 340995 w 575309"/>
                      <a:gd name="connsiteY2349" fmla="*/ 909709 h 1153930"/>
                      <a:gd name="connsiteX2350" fmla="*/ 341186 w 575309"/>
                      <a:gd name="connsiteY2350" fmla="*/ 910090 h 1153930"/>
                      <a:gd name="connsiteX2351" fmla="*/ 341947 w 575309"/>
                      <a:gd name="connsiteY2351" fmla="*/ 910757 h 1153930"/>
                      <a:gd name="connsiteX2352" fmla="*/ 345853 w 575309"/>
                      <a:gd name="connsiteY2352" fmla="*/ 911804 h 1153930"/>
                      <a:gd name="connsiteX2353" fmla="*/ 346424 w 575309"/>
                      <a:gd name="connsiteY2353" fmla="*/ 913995 h 1153930"/>
                      <a:gd name="connsiteX2354" fmla="*/ 346710 w 575309"/>
                      <a:gd name="connsiteY2354" fmla="*/ 915138 h 1153930"/>
                      <a:gd name="connsiteX2355" fmla="*/ 346996 w 575309"/>
                      <a:gd name="connsiteY2355" fmla="*/ 915519 h 1153930"/>
                      <a:gd name="connsiteX2356" fmla="*/ 347567 w 575309"/>
                      <a:gd name="connsiteY2356" fmla="*/ 914948 h 1153930"/>
                      <a:gd name="connsiteX2357" fmla="*/ 349663 w 575309"/>
                      <a:gd name="connsiteY2357" fmla="*/ 912757 h 1153930"/>
                      <a:gd name="connsiteX2358" fmla="*/ 350234 w 575309"/>
                      <a:gd name="connsiteY2358" fmla="*/ 912566 h 1153930"/>
                      <a:gd name="connsiteX2359" fmla="*/ 352234 w 575309"/>
                      <a:gd name="connsiteY2359" fmla="*/ 911804 h 1153930"/>
                      <a:gd name="connsiteX2360" fmla="*/ 353663 w 575309"/>
                      <a:gd name="connsiteY2360" fmla="*/ 911043 h 1153930"/>
                      <a:gd name="connsiteX2361" fmla="*/ 354425 w 575309"/>
                      <a:gd name="connsiteY2361" fmla="*/ 910566 h 1153930"/>
                      <a:gd name="connsiteX2362" fmla="*/ 355568 w 575309"/>
                      <a:gd name="connsiteY2362" fmla="*/ 910090 h 1153930"/>
                      <a:gd name="connsiteX2363" fmla="*/ 357283 w 575309"/>
                      <a:gd name="connsiteY2363" fmla="*/ 909042 h 1153930"/>
                      <a:gd name="connsiteX2364" fmla="*/ 357664 w 575309"/>
                      <a:gd name="connsiteY2364" fmla="*/ 908566 h 1153930"/>
                      <a:gd name="connsiteX2365" fmla="*/ 358235 w 575309"/>
                      <a:gd name="connsiteY2365" fmla="*/ 907709 h 1153930"/>
                      <a:gd name="connsiteX2366" fmla="*/ 357759 w 575309"/>
                      <a:gd name="connsiteY2366" fmla="*/ 907042 h 1153930"/>
                      <a:gd name="connsiteX2367" fmla="*/ 357664 w 575309"/>
                      <a:gd name="connsiteY2367" fmla="*/ 906090 h 1153930"/>
                      <a:gd name="connsiteX2368" fmla="*/ 358426 w 575309"/>
                      <a:gd name="connsiteY2368" fmla="*/ 906185 h 1153930"/>
                      <a:gd name="connsiteX2369" fmla="*/ 359759 w 575309"/>
                      <a:gd name="connsiteY2369" fmla="*/ 906756 h 1153930"/>
                      <a:gd name="connsiteX2370" fmla="*/ 360426 w 575309"/>
                      <a:gd name="connsiteY2370" fmla="*/ 907232 h 1153930"/>
                      <a:gd name="connsiteX2371" fmla="*/ 360045 w 575309"/>
                      <a:gd name="connsiteY2371" fmla="*/ 907899 h 1153930"/>
                      <a:gd name="connsiteX2372" fmla="*/ 359855 w 575309"/>
                      <a:gd name="connsiteY2372" fmla="*/ 907994 h 1153930"/>
                      <a:gd name="connsiteX2373" fmla="*/ 358712 w 575309"/>
                      <a:gd name="connsiteY2373" fmla="*/ 909137 h 1153930"/>
                      <a:gd name="connsiteX2374" fmla="*/ 358997 w 575309"/>
                      <a:gd name="connsiteY2374" fmla="*/ 910566 h 1153930"/>
                      <a:gd name="connsiteX2375" fmla="*/ 359092 w 575309"/>
                      <a:gd name="connsiteY2375" fmla="*/ 910566 h 1153930"/>
                      <a:gd name="connsiteX2376" fmla="*/ 360140 w 575309"/>
                      <a:gd name="connsiteY2376" fmla="*/ 909899 h 1153930"/>
                      <a:gd name="connsiteX2377" fmla="*/ 360521 w 575309"/>
                      <a:gd name="connsiteY2377" fmla="*/ 909614 h 1153930"/>
                      <a:gd name="connsiteX2378" fmla="*/ 362998 w 575309"/>
                      <a:gd name="connsiteY2378" fmla="*/ 907042 h 1153930"/>
                      <a:gd name="connsiteX2379" fmla="*/ 365950 w 575309"/>
                      <a:gd name="connsiteY2379" fmla="*/ 903803 h 1153930"/>
                      <a:gd name="connsiteX2380" fmla="*/ 365855 w 575309"/>
                      <a:gd name="connsiteY2380" fmla="*/ 903803 h 1153930"/>
                      <a:gd name="connsiteX2381" fmla="*/ 364807 w 575309"/>
                      <a:gd name="connsiteY2381" fmla="*/ 903708 h 1153930"/>
                      <a:gd name="connsiteX2382" fmla="*/ 364522 w 575309"/>
                      <a:gd name="connsiteY2382" fmla="*/ 903232 h 1153930"/>
                      <a:gd name="connsiteX2383" fmla="*/ 365855 w 575309"/>
                      <a:gd name="connsiteY2383" fmla="*/ 902470 h 1153930"/>
                      <a:gd name="connsiteX2384" fmla="*/ 368427 w 575309"/>
                      <a:gd name="connsiteY2384" fmla="*/ 902756 h 1153930"/>
                      <a:gd name="connsiteX2385" fmla="*/ 369094 w 575309"/>
                      <a:gd name="connsiteY2385" fmla="*/ 903232 h 1153930"/>
                      <a:gd name="connsiteX2386" fmla="*/ 370522 w 575309"/>
                      <a:gd name="connsiteY2386" fmla="*/ 903994 h 1153930"/>
                      <a:gd name="connsiteX2387" fmla="*/ 372618 w 575309"/>
                      <a:gd name="connsiteY2387" fmla="*/ 903708 h 1153930"/>
                      <a:gd name="connsiteX2388" fmla="*/ 373380 w 575309"/>
                      <a:gd name="connsiteY2388" fmla="*/ 903423 h 1153930"/>
                      <a:gd name="connsiteX2389" fmla="*/ 375475 w 575309"/>
                      <a:gd name="connsiteY2389" fmla="*/ 902946 h 1153930"/>
                      <a:gd name="connsiteX2390" fmla="*/ 376523 w 575309"/>
                      <a:gd name="connsiteY2390" fmla="*/ 902756 h 1153930"/>
                      <a:gd name="connsiteX2391" fmla="*/ 376714 w 575309"/>
                      <a:gd name="connsiteY2391" fmla="*/ 901994 h 1153930"/>
                      <a:gd name="connsiteX2392" fmla="*/ 377380 w 575309"/>
                      <a:gd name="connsiteY2392" fmla="*/ 900184 h 1153930"/>
                      <a:gd name="connsiteX2393" fmla="*/ 378047 w 575309"/>
                      <a:gd name="connsiteY2393" fmla="*/ 899898 h 1153930"/>
                      <a:gd name="connsiteX2394" fmla="*/ 378428 w 575309"/>
                      <a:gd name="connsiteY2394" fmla="*/ 899708 h 1153930"/>
                      <a:gd name="connsiteX2395" fmla="*/ 378238 w 575309"/>
                      <a:gd name="connsiteY2395" fmla="*/ 898946 h 1153930"/>
                      <a:gd name="connsiteX2396" fmla="*/ 377952 w 575309"/>
                      <a:gd name="connsiteY2396" fmla="*/ 898089 h 1153930"/>
                      <a:gd name="connsiteX2397" fmla="*/ 377857 w 575309"/>
                      <a:gd name="connsiteY2397" fmla="*/ 897041 h 1153930"/>
                      <a:gd name="connsiteX2398" fmla="*/ 377571 w 575309"/>
                      <a:gd name="connsiteY2398" fmla="*/ 895898 h 1153930"/>
                      <a:gd name="connsiteX2399" fmla="*/ 377095 w 575309"/>
                      <a:gd name="connsiteY2399" fmla="*/ 894374 h 1153930"/>
                      <a:gd name="connsiteX2400" fmla="*/ 378333 w 575309"/>
                      <a:gd name="connsiteY2400" fmla="*/ 891611 h 1153930"/>
                      <a:gd name="connsiteX2401" fmla="*/ 378905 w 575309"/>
                      <a:gd name="connsiteY2401" fmla="*/ 891135 h 1153930"/>
                      <a:gd name="connsiteX2402" fmla="*/ 379476 w 575309"/>
                      <a:gd name="connsiteY2402" fmla="*/ 890659 h 1153930"/>
                      <a:gd name="connsiteX2403" fmla="*/ 379381 w 575309"/>
                      <a:gd name="connsiteY2403" fmla="*/ 890469 h 1153930"/>
                      <a:gd name="connsiteX2404" fmla="*/ 378809 w 575309"/>
                      <a:gd name="connsiteY2404" fmla="*/ 890278 h 1153930"/>
                      <a:gd name="connsiteX2405" fmla="*/ 377952 w 575309"/>
                      <a:gd name="connsiteY2405" fmla="*/ 890373 h 1153930"/>
                      <a:gd name="connsiteX2406" fmla="*/ 376523 w 575309"/>
                      <a:gd name="connsiteY2406" fmla="*/ 890278 h 1153930"/>
                      <a:gd name="connsiteX2407" fmla="*/ 376333 w 575309"/>
                      <a:gd name="connsiteY2407" fmla="*/ 889706 h 1153930"/>
                      <a:gd name="connsiteX2408" fmla="*/ 377190 w 575309"/>
                      <a:gd name="connsiteY2408" fmla="*/ 889040 h 1153930"/>
                      <a:gd name="connsiteX2409" fmla="*/ 377285 w 575309"/>
                      <a:gd name="connsiteY2409" fmla="*/ 889040 h 1153930"/>
                      <a:gd name="connsiteX2410" fmla="*/ 379666 w 575309"/>
                      <a:gd name="connsiteY2410" fmla="*/ 888754 h 1153930"/>
                      <a:gd name="connsiteX2411" fmla="*/ 380905 w 575309"/>
                      <a:gd name="connsiteY2411" fmla="*/ 890183 h 1153930"/>
                      <a:gd name="connsiteX2412" fmla="*/ 380905 w 575309"/>
                      <a:gd name="connsiteY2412" fmla="*/ 890659 h 1153930"/>
                      <a:gd name="connsiteX2413" fmla="*/ 381000 w 575309"/>
                      <a:gd name="connsiteY2413" fmla="*/ 891326 h 1153930"/>
                      <a:gd name="connsiteX2414" fmla="*/ 381857 w 575309"/>
                      <a:gd name="connsiteY2414" fmla="*/ 891516 h 1153930"/>
                      <a:gd name="connsiteX2415" fmla="*/ 382048 w 575309"/>
                      <a:gd name="connsiteY2415" fmla="*/ 890945 h 1153930"/>
                      <a:gd name="connsiteX2416" fmla="*/ 382524 w 575309"/>
                      <a:gd name="connsiteY2416" fmla="*/ 889802 h 1153930"/>
                      <a:gd name="connsiteX2417" fmla="*/ 382619 w 575309"/>
                      <a:gd name="connsiteY2417" fmla="*/ 889611 h 1153930"/>
                      <a:gd name="connsiteX2418" fmla="*/ 384429 w 575309"/>
                      <a:gd name="connsiteY2418" fmla="*/ 887897 h 1153930"/>
                      <a:gd name="connsiteX2419" fmla="*/ 384810 w 575309"/>
                      <a:gd name="connsiteY2419" fmla="*/ 887706 h 1153930"/>
                      <a:gd name="connsiteX2420" fmla="*/ 384715 w 575309"/>
                      <a:gd name="connsiteY2420" fmla="*/ 887516 h 1153930"/>
                      <a:gd name="connsiteX2421" fmla="*/ 384143 w 575309"/>
                      <a:gd name="connsiteY2421" fmla="*/ 887230 h 1153930"/>
                      <a:gd name="connsiteX2422" fmla="*/ 383667 w 575309"/>
                      <a:gd name="connsiteY2422" fmla="*/ 887135 h 1153930"/>
                      <a:gd name="connsiteX2423" fmla="*/ 382905 w 575309"/>
                      <a:gd name="connsiteY2423" fmla="*/ 886373 h 1153930"/>
                      <a:gd name="connsiteX2424" fmla="*/ 383667 w 575309"/>
                      <a:gd name="connsiteY2424" fmla="*/ 885992 h 1153930"/>
                      <a:gd name="connsiteX2425" fmla="*/ 385953 w 575309"/>
                      <a:gd name="connsiteY2425" fmla="*/ 886944 h 1153930"/>
                      <a:gd name="connsiteX2426" fmla="*/ 386239 w 575309"/>
                      <a:gd name="connsiteY2426" fmla="*/ 887325 h 1153930"/>
                      <a:gd name="connsiteX2427" fmla="*/ 387096 w 575309"/>
                      <a:gd name="connsiteY2427" fmla="*/ 888278 h 1153930"/>
                      <a:gd name="connsiteX2428" fmla="*/ 387953 w 575309"/>
                      <a:gd name="connsiteY2428" fmla="*/ 888754 h 1153930"/>
                      <a:gd name="connsiteX2429" fmla="*/ 387953 w 575309"/>
                      <a:gd name="connsiteY2429" fmla="*/ 888754 h 1153930"/>
                      <a:gd name="connsiteX2430" fmla="*/ 388048 w 575309"/>
                      <a:gd name="connsiteY2430" fmla="*/ 888564 h 1153930"/>
                      <a:gd name="connsiteX2431" fmla="*/ 388334 w 575309"/>
                      <a:gd name="connsiteY2431" fmla="*/ 888087 h 1153930"/>
                      <a:gd name="connsiteX2432" fmla="*/ 388144 w 575309"/>
                      <a:gd name="connsiteY2432" fmla="*/ 888087 h 1153930"/>
                      <a:gd name="connsiteX2433" fmla="*/ 386715 w 575309"/>
                      <a:gd name="connsiteY2433" fmla="*/ 887230 h 1153930"/>
                      <a:gd name="connsiteX2434" fmla="*/ 386429 w 575309"/>
                      <a:gd name="connsiteY2434" fmla="*/ 885992 h 1153930"/>
                      <a:gd name="connsiteX2435" fmla="*/ 386048 w 575309"/>
                      <a:gd name="connsiteY2435" fmla="*/ 884658 h 1153930"/>
                      <a:gd name="connsiteX2436" fmla="*/ 384334 w 575309"/>
                      <a:gd name="connsiteY2436" fmla="*/ 884087 h 1153930"/>
                      <a:gd name="connsiteX2437" fmla="*/ 383572 w 575309"/>
                      <a:gd name="connsiteY2437" fmla="*/ 884182 h 1153930"/>
                      <a:gd name="connsiteX2438" fmla="*/ 381571 w 575309"/>
                      <a:gd name="connsiteY2438" fmla="*/ 884563 h 1153930"/>
                      <a:gd name="connsiteX2439" fmla="*/ 379095 w 575309"/>
                      <a:gd name="connsiteY2439" fmla="*/ 885230 h 1153930"/>
                      <a:gd name="connsiteX2440" fmla="*/ 377285 w 575309"/>
                      <a:gd name="connsiteY2440" fmla="*/ 883611 h 1153930"/>
                      <a:gd name="connsiteX2441" fmla="*/ 376333 w 575309"/>
                      <a:gd name="connsiteY2441" fmla="*/ 881515 h 1153930"/>
                      <a:gd name="connsiteX2442" fmla="*/ 376333 w 575309"/>
                      <a:gd name="connsiteY2442" fmla="*/ 881420 h 1153930"/>
                      <a:gd name="connsiteX2443" fmla="*/ 376619 w 575309"/>
                      <a:gd name="connsiteY2443" fmla="*/ 880753 h 1153930"/>
                      <a:gd name="connsiteX2444" fmla="*/ 377380 w 575309"/>
                      <a:gd name="connsiteY2444" fmla="*/ 880944 h 1153930"/>
                      <a:gd name="connsiteX2445" fmla="*/ 378238 w 575309"/>
                      <a:gd name="connsiteY2445" fmla="*/ 881420 h 1153930"/>
                      <a:gd name="connsiteX2446" fmla="*/ 379571 w 575309"/>
                      <a:gd name="connsiteY2446" fmla="*/ 882182 h 1153930"/>
                      <a:gd name="connsiteX2447" fmla="*/ 381095 w 575309"/>
                      <a:gd name="connsiteY2447" fmla="*/ 882848 h 1153930"/>
                      <a:gd name="connsiteX2448" fmla="*/ 383191 w 575309"/>
                      <a:gd name="connsiteY2448" fmla="*/ 882658 h 1153930"/>
                      <a:gd name="connsiteX2449" fmla="*/ 384715 w 575309"/>
                      <a:gd name="connsiteY2449" fmla="*/ 882658 h 1153930"/>
                      <a:gd name="connsiteX2450" fmla="*/ 385381 w 575309"/>
                      <a:gd name="connsiteY2450" fmla="*/ 882658 h 1153930"/>
                      <a:gd name="connsiteX2451" fmla="*/ 385477 w 575309"/>
                      <a:gd name="connsiteY2451" fmla="*/ 882658 h 1153930"/>
                      <a:gd name="connsiteX2452" fmla="*/ 386810 w 575309"/>
                      <a:gd name="connsiteY2452" fmla="*/ 881706 h 1153930"/>
                      <a:gd name="connsiteX2453" fmla="*/ 387477 w 575309"/>
                      <a:gd name="connsiteY2453" fmla="*/ 881134 h 1153930"/>
                      <a:gd name="connsiteX2454" fmla="*/ 388239 w 575309"/>
                      <a:gd name="connsiteY2454" fmla="*/ 880372 h 1153930"/>
                      <a:gd name="connsiteX2455" fmla="*/ 388334 w 575309"/>
                      <a:gd name="connsiteY2455" fmla="*/ 879896 h 1153930"/>
                      <a:gd name="connsiteX2456" fmla="*/ 389191 w 575309"/>
                      <a:gd name="connsiteY2456" fmla="*/ 878562 h 1153930"/>
                      <a:gd name="connsiteX2457" fmla="*/ 390144 w 575309"/>
                      <a:gd name="connsiteY2457" fmla="*/ 877229 h 1153930"/>
                      <a:gd name="connsiteX2458" fmla="*/ 389763 w 575309"/>
                      <a:gd name="connsiteY2458" fmla="*/ 875610 h 1153930"/>
                      <a:gd name="connsiteX2459" fmla="*/ 389763 w 575309"/>
                      <a:gd name="connsiteY2459" fmla="*/ 874943 h 1153930"/>
                      <a:gd name="connsiteX2460" fmla="*/ 390334 w 575309"/>
                      <a:gd name="connsiteY2460" fmla="*/ 874562 h 1153930"/>
                      <a:gd name="connsiteX2461" fmla="*/ 390715 w 575309"/>
                      <a:gd name="connsiteY2461" fmla="*/ 873704 h 1153930"/>
                      <a:gd name="connsiteX2462" fmla="*/ 390715 w 575309"/>
                      <a:gd name="connsiteY2462" fmla="*/ 872943 h 1153930"/>
                      <a:gd name="connsiteX2463" fmla="*/ 390715 w 575309"/>
                      <a:gd name="connsiteY2463" fmla="*/ 872181 h 1153930"/>
                      <a:gd name="connsiteX2464" fmla="*/ 391382 w 575309"/>
                      <a:gd name="connsiteY2464" fmla="*/ 871704 h 1153930"/>
                      <a:gd name="connsiteX2465" fmla="*/ 393097 w 575309"/>
                      <a:gd name="connsiteY2465" fmla="*/ 872466 h 1153930"/>
                      <a:gd name="connsiteX2466" fmla="*/ 393382 w 575309"/>
                      <a:gd name="connsiteY2466" fmla="*/ 872943 h 1153930"/>
                      <a:gd name="connsiteX2467" fmla="*/ 393954 w 575309"/>
                      <a:gd name="connsiteY2467" fmla="*/ 873514 h 1153930"/>
                      <a:gd name="connsiteX2468" fmla="*/ 394430 w 575309"/>
                      <a:gd name="connsiteY2468" fmla="*/ 873609 h 1153930"/>
                      <a:gd name="connsiteX2469" fmla="*/ 395383 w 575309"/>
                      <a:gd name="connsiteY2469" fmla="*/ 873609 h 1153930"/>
                      <a:gd name="connsiteX2470" fmla="*/ 396049 w 575309"/>
                      <a:gd name="connsiteY2470" fmla="*/ 871704 h 1153930"/>
                      <a:gd name="connsiteX2471" fmla="*/ 396240 w 575309"/>
                      <a:gd name="connsiteY2471" fmla="*/ 871323 h 1153930"/>
                      <a:gd name="connsiteX2472" fmla="*/ 396240 w 575309"/>
                      <a:gd name="connsiteY2472" fmla="*/ 871228 h 1153930"/>
                      <a:gd name="connsiteX2473" fmla="*/ 396049 w 575309"/>
                      <a:gd name="connsiteY2473" fmla="*/ 871419 h 1153930"/>
                      <a:gd name="connsiteX2474" fmla="*/ 394430 w 575309"/>
                      <a:gd name="connsiteY2474" fmla="*/ 872181 h 1153930"/>
                      <a:gd name="connsiteX2475" fmla="*/ 394049 w 575309"/>
                      <a:gd name="connsiteY2475" fmla="*/ 871704 h 1153930"/>
                      <a:gd name="connsiteX2476" fmla="*/ 394145 w 575309"/>
                      <a:gd name="connsiteY2476" fmla="*/ 869132 h 1153930"/>
                      <a:gd name="connsiteX2477" fmla="*/ 395383 w 575309"/>
                      <a:gd name="connsiteY2477" fmla="*/ 868275 h 1153930"/>
                      <a:gd name="connsiteX2478" fmla="*/ 396240 w 575309"/>
                      <a:gd name="connsiteY2478" fmla="*/ 868180 h 1153930"/>
                      <a:gd name="connsiteX2479" fmla="*/ 397478 w 575309"/>
                      <a:gd name="connsiteY2479" fmla="*/ 867990 h 1153930"/>
                      <a:gd name="connsiteX2480" fmla="*/ 399479 w 575309"/>
                      <a:gd name="connsiteY2480" fmla="*/ 868942 h 1153930"/>
                      <a:gd name="connsiteX2481" fmla="*/ 399859 w 575309"/>
                      <a:gd name="connsiteY2481" fmla="*/ 870276 h 1153930"/>
                      <a:gd name="connsiteX2482" fmla="*/ 399955 w 575309"/>
                      <a:gd name="connsiteY2482" fmla="*/ 870752 h 1153930"/>
                      <a:gd name="connsiteX2483" fmla="*/ 399955 w 575309"/>
                      <a:gd name="connsiteY2483" fmla="*/ 870752 h 1153930"/>
                      <a:gd name="connsiteX2484" fmla="*/ 400050 w 575309"/>
                      <a:gd name="connsiteY2484" fmla="*/ 870656 h 1153930"/>
                      <a:gd name="connsiteX2485" fmla="*/ 400240 w 575309"/>
                      <a:gd name="connsiteY2485" fmla="*/ 870466 h 1153930"/>
                      <a:gd name="connsiteX2486" fmla="*/ 400717 w 575309"/>
                      <a:gd name="connsiteY2486" fmla="*/ 870180 h 1153930"/>
                      <a:gd name="connsiteX2487" fmla="*/ 401383 w 575309"/>
                      <a:gd name="connsiteY2487" fmla="*/ 869704 h 1153930"/>
                      <a:gd name="connsiteX2488" fmla="*/ 403288 w 575309"/>
                      <a:gd name="connsiteY2488" fmla="*/ 867608 h 1153930"/>
                      <a:gd name="connsiteX2489" fmla="*/ 404146 w 575309"/>
                      <a:gd name="connsiteY2489" fmla="*/ 867227 h 1153930"/>
                      <a:gd name="connsiteX2490" fmla="*/ 404908 w 575309"/>
                      <a:gd name="connsiteY2490" fmla="*/ 866751 h 1153930"/>
                      <a:gd name="connsiteX2491" fmla="*/ 404717 w 575309"/>
                      <a:gd name="connsiteY2491" fmla="*/ 865989 h 1153930"/>
                      <a:gd name="connsiteX2492" fmla="*/ 404527 w 575309"/>
                      <a:gd name="connsiteY2492" fmla="*/ 865323 h 1153930"/>
                      <a:gd name="connsiteX2493" fmla="*/ 405003 w 575309"/>
                      <a:gd name="connsiteY2493" fmla="*/ 864084 h 1153930"/>
                      <a:gd name="connsiteX2494" fmla="*/ 405860 w 575309"/>
                      <a:gd name="connsiteY2494" fmla="*/ 863989 h 1153930"/>
                      <a:gd name="connsiteX2495" fmla="*/ 406527 w 575309"/>
                      <a:gd name="connsiteY2495" fmla="*/ 864846 h 1153930"/>
                      <a:gd name="connsiteX2496" fmla="*/ 406337 w 575309"/>
                      <a:gd name="connsiteY2496" fmla="*/ 865323 h 1153930"/>
                      <a:gd name="connsiteX2497" fmla="*/ 406051 w 575309"/>
                      <a:gd name="connsiteY2497" fmla="*/ 867037 h 1153930"/>
                      <a:gd name="connsiteX2498" fmla="*/ 406051 w 575309"/>
                      <a:gd name="connsiteY2498" fmla="*/ 867704 h 1153930"/>
                      <a:gd name="connsiteX2499" fmla="*/ 407194 w 575309"/>
                      <a:gd name="connsiteY2499" fmla="*/ 866847 h 1153930"/>
                      <a:gd name="connsiteX2500" fmla="*/ 407289 w 575309"/>
                      <a:gd name="connsiteY2500" fmla="*/ 866751 h 1153930"/>
                      <a:gd name="connsiteX2501" fmla="*/ 407384 w 575309"/>
                      <a:gd name="connsiteY2501" fmla="*/ 865037 h 1153930"/>
                      <a:gd name="connsiteX2502" fmla="*/ 407003 w 575309"/>
                      <a:gd name="connsiteY2502" fmla="*/ 863798 h 1153930"/>
                      <a:gd name="connsiteX2503" fmla="*/ 406908 w 575309"/>
                      <a:gd name="connsiteY2503" fmla="*/ 861322 h 1153930"/>
                      <a:gd name="connsiteX2504" fmla="*/ 410051 w 575309"/>
                      <a:gd name="connsiteY2504" fmla="*/ 860274 h 1153930"/>
                      <a:gd name="connsiteX2505" fmla="*/ 411385 w 575309"/>
                      <a:gd name="connsiteY2505" fmla="*/ 861798 h 1153930"/>
                      <a:gd name="connsiteX2506" fmla="*/ 410528 w 575309"/>
                      <a:gd name="connsiteY2506" fmla="*/ 863608 h 1153930"/>
                      <a:gd name="connsiteX2507" fmla="*/ 410432 w 575309"/>
                      <a:gd name="connsiteY2507" fmla="*/ 863703 h 1153930"/>
                      <a:gd name="connsiteX2508" fmla="*/ 410813 w 575309"/>
                      <a:gd name="connsiteY2508" fmla="*/ 863798 h 1153930"/>
                      <a:gd name="connsiteX2509" fmla="*/ 412242 w 575309"/>
                      <a:gd name="connsiteY2509" fmla="*/ 863418 h 1153930"/>
                      <a:gd name="connsiteX2510" fmla="*/ 413480 w 575309"/>
                      <a:gd name="connsiteY2510" fmla="*/ 863418 h 1153930"/>
                      <a:gd name="connsiteX2511" fmla="*/ 413575 w 575309"/>
                      <a:gd name="connsiteY2511" fmla="*/ 864275 h 1153930"/>
                      <a:gd name="connsiteX2512" fmla="*/ 411289 w 575309"/>
                      <a:gd name="connsiteY2512" fmla="*/ 867323 h 1153930"/>
                      <a:gd name="connsiteX2513" fmla="*/ 409861 w 575309"/>
                      <a:gd name="connsiteY2513" fmla="*/ 868656 h 1153930"/>
                      <a:gd name="connsiteX2514" fmla="*/ 412432 w 575309"/>
                      <a:gd name="connsiteY2514" fmla="*/ 868275 h 1153930"/>
                      <a:gd name="connsiteX2515" fmla="*/ 413290 w 575309"/>
                      <a:gd name="connsiteY2515" fmla="*/ 868085 h 1153930"/>
                      <a:gd name="connsiteX2516" fmla="*/ 414814 w 575309"/>
                      <a:gd name="connsiteY2516" fmla="*/ 867608 h 1153930"/>
                      <a:gd name="connsiteX2517" fmla="*/ 414623 w 575309"/>
                      <a:gd name="connsiteY2517" fmla="*/ 867513 h 1153930"/>
                      <a:gd name="connsiteX2518" fmla="*/ 413956 w 575309"/>
                      <a:gd name="connsiteY2518" fmla="*/ 867037 h 1153930"/>
                      <a:gd name="connsiteX2519" fmla="*/ 413766 w 575309"/>
                      <a:gd name="connsiteY2519" fmla="*/ 864370 h 1153930"/>
                      <a:gd name="connsiteX2520" fmla="*/ 414528 w 575309"/>
                      <a:gd name="connsiteY2520" fmla="*/ 863703 h 1153930"/>
                      <a:gd name="connsiteX2521" fmla="*/ 415099 w 575309"/>
                      <a:gd name="connsiteY2521" fmla="*/ 863703 h 1153930"/>
                      <a:gd name="connsiteX2522" fmla="*/ 415862 w 575309"/>
                      <a:gd name="connsiteY2522" fmla="*/ 863227 h 1153930"/>
                      <a:gd name="connsiteX2523" fmla="*/ 415862 w 575309"/>
                      <a:gd name="connsiteY2523" fmla="*/ 862560 h 1153930"/>
                      <a:gd name="connsiteX2524" fmla="*/ 416528 w 575309"/>
                      <a:gd name="connsiteY2524" fmla="*/ 860846 h 1153930"/>
                      <a:gd name="connsiteX2525" fmla="*/ 417481 w 575309"/>
                      <a:gd name="connsiteY2525" fmla="*/ 860560 h 1153930"/>
                      <a:gd name="connsiteX2526" fmla="*/ 418052 w 575309"/>
                      <a:gd name="connsiteY2526" fmla="*/ 860369 h 1153930"/>
                      <a:gd name="connsiteX2527" fmla="*/ 417481 w 575309"/>
                      <a:gd name="connsiteY2527" fmla="*/ 859798 h 1153930"/>
                      <a:gd name="connsiteX2528" fmla="*/ 416528 w 575309"/>
                      <a:gd name="connsiteY2528" fmla="*/ 859703 h 1153930"/>
                      <a:gd name="connsiteX2529" fmla="*/ 415671 w 575309"/>
                      <a:gd name="connsiteY2529" fmla="*/ 860084 h 1153930"/>
                      <a:gd name="connsiteX2530" fmla="*/ 414528 w 575309"/>
                      <a:gd name="connsiteY2530" fmla="*/ 860465 h 1153930"/>
                      <a:gd name="connsiteX2531" fmla="*/ 413861 w 575309"/>
                      <a:gd name="connsiteY2531" fmla="*/ 860084 h 1153930"/>
                      <a:gd name="connsiteX2532" fmla="*/ 413766 w 575309"/>
                      <a:gd name="connsiteY2532" fmla="*/ 859322 h 1153930"/>
                      <a:gd name="connsiteX2533" fmla="*/ 415290 w 575309"/>
                      <a:gd name="connsiteY2533" fmla="*/ 856845 h 1153930"/>
                      <a:gd name="connsiteX2534" fmla="*/ 416147 w 575309"/>
                      <a:gd name="connsiteY2534" fmla="*/ 854369 h 1153930"/>
                      <a:gd name="connsiteX2535" fmla="*/ 416052 w 575309"/>
                      <a:gd name="connsiteY2535" fmla="*/ 853988 h 1153930"/>
                      <a:gd name="connsiteX2536" fmla="*/ 415290 w 575309"/>
                      <a:gd name="connsiteY2536" fmla="*/ 852845 h 1153930"/>
                      <a:gd name="connsiteX2537" fmla="*/ 413671 w 575309"/>
                      <a:gd name="connsiteY2537" fmla="*/ 852369 h 1153930"/>
                      <a:gd name="connsiteX2538" fmla="*/ 412623 w 575309"/>
                      <a:gd name="connsiteY2538" fmla="*/ 852083 h 1153930"/>
                      <a:gd name="connsiteX2539" fmla="*/ 412432 w 575309"/>
                      <a:gd name="connsiteY2539" fmla="*/ 851987 h 1153930"/>
                      <a:gd name="connsiteX2540" fmla="*/ 411289 w 575309"/>
                      <a:gd name="connsiteY2540" fmla="*/ 851035 h 1153930"/>
                      <a:gd name="connsiteX2541" fmla="*/ 411766 w 575309"/>
                      <a:gd name="connsiteY2541" fmla="*/ 850559 h 1153930"/>
                      <a:gd name="connsiteX2542" fmla="*/ 412051 w 575309"/>
                      <a:gd name="connsiteY2542" fmla="*/ 850464 h 1153930"/>
                      <a:gd name="connsiteX2543" fmla="*/ 414052 w 575309"/>
                      <a:gd name="connsiteY2543" fmla="*/ 850559 h 1153930"/>
                      <a:gd name="connsiteX2544" fmla="*/ 417386 w 575309"/>
                      <a:gd name="connsiteY2544" fmla="*/ 851226 h 1153930"/>
                      <a:gd name="connsiteX2545" fmla="*/ 420910 w 575309"/>
                      <a:gd name="connsiteY2545" fmla="*/ 852369 h 1153930"/>
                      <a:gd name="connsiteX2546" fmla="*/ 421862 w 575309"/>
                      <a:gd name="connsiteY2546" fmla="*/ 855798 h 1153930"/>
                      <a:gd name="connsiteX2547" fmla="*/ 421386 w 575309"/>
                      <a:gd name="connsiteY2547" fmla="*/ 858274 h 1153930"/>
                      <a:gd name="connsiteX2548" fmla="*/ 421100 w 575309"/>
                      <a:gd name="connsiteY2548" fmla="*/ 859322 h 1153930"/>
                      <a:gd name="connsiteX2549" fmla="*/ 421005 w 575309"/>
                      <a:gd name="connsiteY2549" fmla="*/ 859989 h 1153930"/>
                      <a:gd name="connsiteX2550" fmla="*/ 422148 w 575309"/>
                      <a:gd name="connsiteY2550" fmla="*/ 858083 h 1153930"/>
                      <a:gd name="connsiteX2551" fmla="*/ 421957 w 575309"/>
                      <a:gd name="connsiteY2551" fmla="*/ 855798 h 1153930"/>
                      <a:gd name="connsiteX2552" fmla="*/ 421767 w 575309"/>
                      <a:gd name="connsiteY2552" fmla="*/ 854083 h 1153930"/>
                      <a:gd name="connsiteX2553" fmla="*/ 422910 w 575309"/>
                      <a:gd name="connsiteY2553" fmla="*/ 850273 h 1153930"/>
                      <a:gd name="connsiteX2554" fmla="*/ 423577 w 575309"/>
                      <a:gd name="connsiteY2554" fmla="*/ 849511 h 1153930"/>
                      <a:gd name="connsiteX2555" fmla="*/ 424244 w 575309"/>
                      <a:gd name="connsiteY2555" fmla="*/ 848273 h 1153930"/>
                      <a:gd name="connsiteX2556" fmla="*/ 424148 w 575309"/>
                      <a:gd name="connsiteY2556" fmla="*/ 845796 h 1153930"/>
                      <a:gd name="connsiteX2557" fmla="*/ 425672 w 575309"/>
                      <a:gd name="connsiteY2557" fmla="*/ 844368 h 1153930"/>
                      <a:gd name="connsiteX2558" fmla="*/ 426053 w 575309"/>
                      <a:gd name="connsiteY2558" fmla="*/ 844368 h 1153930"/>
                      <a:gd name="connsiteX2559" fmla="*/ 428149 w 575309"/>
                      <a:gd name="connsiteY2559" fmla="*/ 844558 h 1153930"/>
                      <a:gd name="connsiteX2560" fmla="*/ 428815 w 575309"/>
                      <a:gd name="connsiteY2560" fmla="*/ 846273 h 1153930"/>
                      <a:gd name="connsiteX2561" fmla="*/ 428054 w 575309"/>
                      <a:gd name="connsiteY2561" fmla="*/ 847606 h 1153930"/>
                      <a:gd name="connsiteX2562" fmla="*/ 427101 w 575309"/>
                      <a:gd name="connsiteY2562" fmla="*/ 849320 h 1153930"/>
                      <a:gd name="connsiteX2563" fmla="*/ 426911 w 575309"/>
                      <a:gd name="connsiteY2563" fmla="*/ 850273 h 1153930"/>
                      <a:gd name="connsiteX2564" fmla="*/ 427006 w 575309"/>
                      <a:gd name="connsiteY2564" fmla="*/ 850273 h 1153930"/>
                      <a:gd name="connsiteX2565" fmla="*/ 427958 w 575309"/>
                      <a:gd name="connsiteY2565" fmla="*/ 849511 h 1153930"/>
                      <a:gd name="connsiteX2566" fmla="*/ 429863 w 575309"/>
                      <a:gd name="connsiteY2566" fmla="*/ 845320 h 1153930"/>
                      <a:gd name="connsiteX2567" fmla="*/ 431959 w 575309"/>
                      <a:gd name="connsiteY2567" fmla="*/ 843510 h 1153930"/>
                      <a:gd name="connsiteX2568" fmla="*/ 432435 w 575309"/>
                      <a:gd name="connsiteY2568" fmla="*/ 843510 h 1153930"/>
                      <a:gd name="connsiteX2569" fmla="*/ 432911 w 575309"/>
                      <a:gd name="connsiteY2569" fmla="*/ 843510 h 1153930"/>
                      <a:gd name="connsiteX2570" fmla="*/ 432911 w 575309"/>
                      <a:gd name="connsiteY2570" fmla="*/ 843034 h 1153930"/>
                      <a:gd name="connsiteX2571" fmla="*/ 432911 w 575309"/>
                      <a:gd name="connsiteY2571" fmla="*/ 842748 h 1153930"/>
                      <a:gd name="connsiteX2572" fmla="*/ 433483 w 575309"/>
                      <a:gd name="connsiteY2572" fmla="*/ 839129 h 1153930"/>
                      <a:gd name="connsiteX2573" fmla="*/ 434435 w 575309"/>
                      <a:gd name="connsiteY2573" fmla="*/ 837224 h 1153930"/>
                      <a:gd name="connsiteX2574" fmla="*/ 433197 w 575309"/>
                      <a:gd name="connsiteY2574" fmla="*/ 836366 h 1153930"/>
                      <a:gd name="connsiteX2575" fmla="*/ 433292 w 575309"/>
                      <a:gd name="connsiteY2575" fmla="*/ 835795 h 1153930"/>
                      <a:gd name="connsiteX2576" fmla="*/ 433483 w 575309"/>
                      <a:gd name="connsiteY2576" fmla="*/ 835414 h 1153930"/>
                      <a:gd name="connsiteX2577" fmla="*/ 434912 w 575309"/>
                      <a:gd name="connsiteY2577" fmla="*/ 833890 h 1153930"/>
                      <a:gd name="connsiteX2578" fmla="*/ 435388 w 575309"/>
                      <a:gd name="connsiteY2578" fmla="*/ 834176 h 1153930"/>
                      <a:gd name="connsiteX2579" fmla="*/ 435959 w 575309"/>
                      <a:gd name="connsiteY2579" fmla="*/ 835604 h 1153930"/>
                      <a:gd name="connsiteX2580" fmla="*/ 435864 w 575309"/>
                      <a:gd name="connsiteY2580" fmla="*/ 836557 h 1153930"/>
                      <a:gd name="connsiteX2581" fmla="*/ 435769 w 575309"/>
                      <a:gd name="connsiteY2581" fmla="*/ 836938 h 1153930"/>
                      <a:gd name="connsiteX2582" fmla="*/ 435769 w 575309"/>
                      <a:gd name="connsiteY2582" fmla="*/ 836938 h 1153930"/>
                      <a:gd name="connsiteX2583" fmla="*/ 436055 w 575309"/>
                      <a:gd name="connsiteY2583" fmla="*/ 836557 h 1153930"/>
                      <a:gd name="connsiteX2584" fmla="*/ 436340 w 575309"/>
                      <a:gd name="connsiteY2584" fmla="*/ 835128 h 1153930"/>
                      <a:gd name="connsiteX2585" fmla="*/ 436340 w 575309"/>
                      <a:gd name="connsiteY2585" fmla="*/ 834747 h 1153930"/>
                      <a:gd name="connsiteX2586" fmla="*/ 436340 w 575309"/>
                      <a:gd name="connsiteY2586" fmla="*/ 834461 h 1153930"/>
                      <a:gd name="connsiteX2587" fmla="*/ 436531 w 575309"/>
                      <a:gd name="connsiteY2587" fmla="*/ 833795 h 1153930"/>
                      <a:gd name="connsiteX2588" fmla="*/ 437197 w 575309"/>
                      <a:gd name="connsiteY2588" fmla="*/ 833795 h 1153930"/>
                      <a:gd name="connsiteX2589" fmla="*/ 438055 w 575309"/>
                      <a:gd name="connsiteY2589" fmla="*/ 833509 h 1153930"/>
                      <a:gd name="connsiteX2590" fmla="*/ 438531 w 575309"/>
                      <a:gd name="connsiteY2590" fmla="*/ 833033 h 1153930"/>
                      <a:gd name="connsiteX2591" fmla="*/ 440341 w 575309"/>
                      <a:gd name="connsiteY2591" fmla="*/ 831604 h 1153930"/>
                      <a:gd name="connsiteX2592" fmla="*/ 441198 w 575309"/>
                      <a:gd name="connsiteY2592" fmla="*/ 831318 h 1153930"/>
                      <a:gd name="connsiteX2593" fmla="*/ 441960 w 575309"/>
                      <a:gd name="connsiteY2593" fmla="*/ 831032 h 1153930"/>
                      <a:gd name="connsiteX2594" fmla="*/ 441579 w 575309"/>
                      <a:gd name="connsiteY2594" fmla="*/ 830175 h 1153930"/>
                      <a:gd name="connsiteX2595" fmla="*/ 440817 w 575309"/>
                      <a:gd name="connsiteY2595" fmla="*/ 828461 h 1153930"/>
                      <a:gd name="connsiteX2596" fmla="*/ 440626 w 575309"/>
                      <a:gd name="connsiteY2596" fmla="*/ 828175 h 1153930"/>
                      <a:gd name="connsiteX2597" fmla="*/ 440246 w 575309"/>
                      <a:gd name="connsiteY2597" fmla="*/ 827603 h 1153930"/>
                      <a:gd name="connsiteX2598" fmla="*/ 439579 w 575309"/>
                      <a:gd name="connsiteY2598" fmla="*/ 827794 h 1153930"/>
                      <a:gd name="connsiteX2599" fmla="*/ 436721 w 575309"/>
                      <a:gd name="connsiteY2599" fmla="*/ 829032 h 1153930"/>
                      <a:gd name="connsiteX2600" fmla="*/ 436531 w 575309"/>
                      <a:gd name="connsiteY2600" fmla="*/ 828747 h 1153930"/>
                      <a:gd name="connsiteX2601" fmla="*/ 437102 w 575309"/>
                      <a:gd name="connsiteY2601" fmla="*/ 827508 h 1153930"/>
                      <a:gd name="connsiteX2602" fmla="*/ 438055 w 575309"/>
                      <a:gd name="connsiteY2602" fmla="*/ 825413 h 1153930"/>
                      <a:gd name="connsiteX2603" fmla="*/ 438055 w 575309"/>
                      <a:gd name="connsiteY2603" fmla="*/ 825032 h 1153930"/>
                      <a:gd name="connsiteX2604" fmla="*/ 437864 w 575309"/>
                      <a:gd name="connsiteY2604" fmla="*/ 825032 h 1153930"/>
                      <a:gd name="connsiteX2605" fmla="*/ 437483 w 575309"/>
                      <a:gd name="connsiteY2605" fmla="*/ 825127 h 1153930"/>
                      <a:gd name="connsiteX2606" fmla="*/ 434816 w 575309"/>
                      <a:gd name="connsiteY2606" fmla="*/ 825889 h 1153930"/>
                      <a:gd name="connsiteX2607" fmla="*/ 431006 w 575309"/>
                      <a:gd name="connsiteY2607" fmla="*/ 826270 h 1153930"/>
                      <a:gd name="connsiteX2608" fmla="*/ 427768 w 575309"/>
                      <a:gd name="connsiteY2608" fmla="*/ 824841 h 1153930"/>
                      <a:gd name="connsiteX2609" fmla="*/ 427196 w 575309"/>
                      <a:gd name="connsiteY2609" fmla="*/ 824556 h 1153930"/>
                      <a:gd name="connsiteX2610" fmla="*/ 425387 w 575309"/>
                      <a:gd name="connsiteY2610" fmla="*/ 822841 h 1153930"/>
                      <a:gd name="connsiteX2611" fmla="*/ 425672 w 575309"/>
                      <a:gd name="connsiteY2611" fmla="*/ 821889 h 1153930"/>
                      <a:gd name="connsiteX2612" fmla="*/ 426244 w 575309"/>
                      <a:gd name="connsiteY2612" fmla="*/ 821984 h 1153930"/>
                      <a:gd name="connsiteX2613" fmla="*/ 427387 w 575309"/>
                      <a:gd name="connsiteY2613" fmla="*/ 822174 h 1153930"/>
                      <a:gd name="connsiteX2614" fmla="*/ 430721 w 575309"/>
                      <a:gd name="connsiteY2614" fmla="*/ 821698 h 1153930"/>
                      <a:gd name="connsiteX2615" fmla="*/ 432911 w 575309"/>
                      <a:gd name="connsiteY2615" fmla="*/ 822174 h 1153930"/>
                      <a:gd name="connsiteX2616" fmla="*/ 434912 w 575309"/>
                      <a:gd name="connsiteY2616" fmla="*/ 822555 h 1153930"/>
                      <a:gd name="connsiteX2617" fmla="*/ 436245 w 575309"/>
                      <a:gd name="connsiteY2617" fmla="*/ 822460 h 1153930"/>
                      <a:gd name="connsiteX2618" fmla="*/ 436340 w 575309"/>
                      <a:gd name="connsiteY2618" fmla="*/ 821984 h 1153930"/>
                      <a:gd name="connsiteX2619" fmla="*/ 436626 w 575309"/>
                      <a:gd name="connsiteY2619" fmla="*/ 820936 h 1153930"/>
                      <a:gd name="connsiteX2620" fmla="*/ 436912 w 575309"/>
                      <a:gd name="connsiteY2620" fmla="*/ 820555 h 1153930"/>
                      <a:gd name="connsiteX2621" fmla="*/ 437293 w 575309"/>
                      <a:gd name="connsiteY2621" fmla="*/ 819698 h 1153930"/>
                      <a:gd name="connsiteX2622" fmla="*/ 436912 w 575309"/>
                      <a:gd name="connsiteY2622" fmla="*/ 819317 h 1153930"/>
                      <a:gd name="connsiteX2623" fmla="*/ 436150 w 575309"/>
                      <a:gd name="connsiteY2623" fmla="*/ 818269 h 1153930"/>
                      <a:gd name="connsiteX2624" fmla="*/ 436531 w 575309"/>
                      <a:gd name="connsiteY2624" fmla="*/ 817316 h 1153930"/>
                      <a:gd name="connsiteX2625" fmla="*/ 437674 w 575309"/>
                      <a:gd name="connsiteY2625" fmla="*/ 816840 h 1153930"/>
                      <a:gd name="connsiteX2626" fmla="*/ 439388 w 575309"/>
                      <a:gd name="connsiteY2626" fmla="*/ 817983 h 1153930"/>
                      <a:gd name="connsiteX2627" fmla="*/ 439388 w 575309"/>
                      <a:gd name="connsiteY2627" fmla="*/ 818174 h 1153930"/>
                      <a:gd name="connsiteX2628" fmla="*/ 439198 w 575309"/>
                      <a:gd name="connsiteY2628" fmla="*/ 820174 h 1153930"/>
                      <a:gd name="connsiteX2629" fmla="*/ 438721 w 575309"/>
                      <a:gd name="connsiteY2629" fmla="*/ 821507 h 1153930"/>
                      <a:gd name="connsiteX2630" fmla="*/ 438721 w 575309"/>
                      <a:gd name="connsiteY2630" fmla="*/ 821698 h 1153930"/>
                      <a:gd name="connsiteX2631" fmla="*/ 439483 w 575309"/>
                      <a:gd name="connsiteY2631" fmla="*/ 823127 h 1153930"/>
                      <a:gd name="connsiteX2632" fmla="*/ 441579 w 575309"/>
                      <a:gd name="connsiteY2632" fmla="*/ 823031 h 1153930"/>
                      <a:gd name="connsiteX2633" fmla="*/ 443389 w 575309"/>
                      <a:gd name="connsiteY2633" fmla="*/ 820365 h 1153930"/>
                      <a:gd name="connsiteX2634" fmla="*/ 441770 w 575309"/>
                      <a:gd name="connsiteY2634" fmla="*/ 818364 h 1153930"/>
                      <a:gd name="connsiteX2635" fmla="*/ 439007 w 575309"/>
                      <a:gd name="connsiteY2635" fmla="*/ 816936 h 1153930"/>
                      <a:gd name="connsiteX2636" fmla="*/ 439769 w 575309"/>
                      <a:gd name="connsiteY2636" fmla="*/ 814459 h 1153930"/>
                      <a:gd name="connsiteX2637" fmla="*/ 440246 w 575309"/>
                      <a:gd name="connsiteY2637" fmla="*/ 813506 h 1153930"/>
                      <a:gd name="connsiteX2638" fmla="*/ 440626 w 575309"/>
                      <a:gd name="connsiteY2638" fmla="*/ 812459 h 1153930"/>
                      <a:gd name="connsiteX2639" fmla="*/ 441007 w 575309"/>
                      <a:gd name="connsiteY2639" fmla="*/ 811411 h 1153930"/>
                      <a:gd name="connsiteX2640" fmla="*/ 442341 w 575309"/>
                      <a:gd name="connsiteY2640" fmla="*/ 810554 h 1153930"/>
                      <a:gd name="connsiteX2641" fmla="*/ 442817 w 575309"/>
                      <a:gd name="connsiteY2641" fmla="*/ 811125 h 1153930"/>
                      <a:gd name="connsiteX2642" fmla="*/ 443008 w 575309"/>
                      <a:gd name="connsiteY2642" fmla="*/ 812173 h 1153930"/>
                      <a:gd name="connsiteX2643" fmla="*/ 443198 w 575309"/>
                      <a:gd name="connsiteY2643" fmla="*/ 813506 h 1153930"/>
                      <a:gd name="connsiteX2644" fmla="*/ 443294 w 575309"/>
                      <a:gd name="connsiteY2644" fmla="*/ 814459 h 1153930"/>
                      <a:gd name="connsiteX2645" fmla="*/ 443579 w 575309"/>
                      <a:gd name="connsiteY2645" fmla="*/ 816459 h 1153930"/>
                      <a:gd name="connsiteX2646" fmla="*/ 444817 w 575309"/>
                      <a:gd name="connsiteY2646" fmla="*/ 817412 h 1153930"/>
                      <a:gd name="connsiteX2647" fmla="*/ 445961 w 575309"/>
                      <a:gd name="connsiteY2647" fmla="*/ 816650 h 1153930"/>
                      <a:gd name="connsiteX2648" fmla="*/ 446056 w 575309"/>
                      <a:gd name="connsiteY2648" fmla="*/ 816554 h 1153930"/>
                      <a:gd name="connsiteX2649" fmla="*/ 446722 w 575309"/>
                      <a:gd name="connsiteY2649" fmla="*/ 815793 h 1153930"/>
                      <a:gd name="connsiteX2650" fmla="*/ 447199 w 575309"/>
                      <a:gd name="connsiteY2650" fmla="*/ 815221 h 1153930"/>
                      <a:gd name="connsiteX2651" fmla="*/ 447389 w 575309"/>
                      <a:gd name="connsiteY2651" fmla="*/ 815031 h 1153930"/>
                      <a:gd name="connsiteX2652" fmla="*/ 448723 w 575309"/>
                      <a:gd name="connsiteY2652" fmla="*/ 814649 h 1153930"/>
                      <a:gd name="connsiteX2653" fmla="*/ 451009 w 575309"/>
                      <a:gd name="connsiteY2653" fmla="*/ 814459 h 1153930"/>
                      <a:gd name="connsiteX2654" fmla="*/ 451390 w 575309"/>
                      <a:gd name="connsiteY2654" fmla="*/ 814269 h 1153930"/>
                      <a:gd name="connsiteX2655" fmla="*/ 452819 w 575309"/>
                      <a:gd name="connsiteY2655" fmla="*/ 813316 h 1153930"/>
                      <a:gd name="connsiteX2656" fmla="*/ 453009 w 575309"/>
                      <a:gd name="connsiteY2656" fmla="*/ 813030 h 1153930"/>
                      <a:gd name="connsiteX2657" fmla="*/ 452819 w 575309"/>
                      <a:gd name="connsiteY2657" fmla="*/ 812173 h 1153930"/>
                      <a:gd name="connsiteX2658" fmla="*/ 452723 w 575309"/>
                      <a:gd name="connsiteY2658" fmla="*/ 811697 h 1153930"/>
                      <a:gd name="connsiteX2659" fmla="*/ 452533 w 575309"/>
                      <a:gd name="connsiteY2659" fmla="*/ 809887 h 1153930"/>
                      <a:gd name="connsiteX2660" fmla="*/ 452533 w 575309"/>
                      <a:gd name="connsiteY2660" fmla="*/ 809315 h 1153930"/>
                      <a:gd name="connsiteX2661" fmla="*/ 452914 w 575309"/>
                      <a:gd name="connsiteY2661" fmla="*/ 807982 h 1153930"/>
                      <a:gd name="connsiteX2662" fmla="*/ 453390 w 575309"/>
                      <a:gd name="connsiteY2662" fmla="*/ 808077 h 1153930"/>
                      <a:gd name="connsiteX2663" fmla="*/ 454152 w 575309"/>
                      <a:gd name="connsiteY2663" fmla="*/ 809315 h 1153930"/>
                      <a:gd name="connsiteX2664" fmla="*/ 454247 w 575309"/>
                      <a:gd name="connsiteY2664" fmla="*/ 810077 h 1153930"/>
                      <a:gd name="connsiteX2665" fmla="*/ 454628 w 575309"/>
                      <a:gd name="connsiteY2665" fmla="*/ 811602 h 1153930"/>
                      <a:gd name="connsiteX2666" fmla="*/ 456533 w 575309"/>
                      <a:gd name="connsiteY2666" fmla="*/ 812649 h 1153930"/>
                      <a:gd name="connsiteX2667" fmla="*/ 459772 w 575309"/>
                      <a:gd name="connsiteY2667" fmla="*/ 813887 h 1153930"/>
                      <a:gd name="connsiteX2668" fmla="*/ 460438 w 575309"/>
                      <a:gd name="connsiteY2668" fmla="*/ 815507 h 1153930"/>
                      <a:gd name="connsiteX2669" fmla="*/ 460438 w 575309"/>
                      <a:gd name="connsiteY2669" fmla="*/ 815697 h 1153930"/>
                      <a:gd name="connsiteX2670" fmla="*/ 460248 w 575309"/>
                      <a:gd name="connsiteY2670" fmla="*/ 816840 h 1153930"/>
                      <a:gd name="connsiteX2671" fmla="*/ 461200 w 575309"/>
                      <a:gd name="connsiteY2671" fmla="*/ 816364 h 1153930"/>
                      <a:gd name="connsiteX2672" fmla="*/ 463487 w 575309"/>
                      <a:gd name="connsiteY2672" fmla="*/ 813697 h 1153930"/>
                      <a:gd name="connsiteX2673" fmla="*/ 464058 w 575309"/>
                      <a:gd name="connsiteY2673" fmla="*/ 812268 h 1153930"/>
                      <a:gd name="connsiteX2674" fmla="*/ 464058 w 575309"/>
                      <a:gd name="connsiteY2674" fmla="*/ 812078 h 1153930"/>
                      <a:gd name="connsiteX2675" fmla="*/ 464058 w 575309"/>
                      <a:gd name="connsiteY2675" fmla="*/ 811982 h 1153930"/>
                      <a:gd name="connsiteX2676" fmla="*/ 463963 w 575309"/>
                      <a:gd name="connsiteY2676" fmla="*/ 811982 h 1153930"/>
                      <a:gd name="connsiteX2677" fmla="*/ 462534 w 575309"/>
                      <a:gd name="connsiteY2677" fmla="*/ 811030 h 1153930"/>
                      <a:gd name="connsiteX2678" fmla="*/ 462724 w 575309"/>
                      <a:gd name="connsiteY2678" fmla="*/ 809030 h 1153930"/>
                      <a:gd name="connsiteX2679" fmla="*/ 463296 w 575309"/>
                      <a:gd name="connsiteY2679" fmla="*/ 808458 h 1153930"/>
                      <a:gd name="connsiteX2680" fmla="*/ 464058 w 575309"/>
                      <a:gd name="connsiteY2680" fmla="*/ 808649 h 1153930"/>
                      <a:gd name="connsiteX2681" fmla="*/ 465582 w 575309"/>
                      <a:gd name="connsiteY2681" fmla="*/ 808553 h 1153930"/>
                      <a:gd name="connsiteX2682" fmla="*/ 466154 w 575309"/>
                      <a:gd name="connsiteY2682" fmla="*/ 807506 h 1153930"/>
                      <a:gd name="connsiteX2683" fmla="*/ 467106 w 575309"/>
                      <a:gd name="connsiteY2683" fmla="*/ 805886 h 1153930"/>
                      <a:gd name="connsiteX2684" fmla="*/ 467868 w 575309"/>
                      <a:gd name="connsiteY2684" fmla="*/ 804362 h 1153930"/>
                      <a:gd name="connsiteX2685" fmla="*/ 467773 w 575309"/>
                      <a:gd name="connsiteY2685" fmla="*/ 804077 h 1153930"/>
                      <a:gd name="connsiteX2686" fmla="*/ 467487 w 575309"/>
                      <a:gd name="connsiteY2686" fmla="*/ 804077 h 1153930"/>
                      <a:gd name="connsiteX2687" fmla="*/ 467106 w 575309"/>
                      <a:gd name="connsiteY2687" fmla="*/ 804172 h 1153930"/>
                      <a:gd name="connsiteX2688" fmla="*/ 465487 w 575309"/>
                      <a:gd name="connsiteY2688" fmla="*/ 803886 h 1153930"/>
                      <a:gd name="connsiteX2689" fmla="*/ 464153 w 575309"/>
                      <a:gd name="connsiteY2689" fmla="*/ 803601 h 1153930"/>
                      <a:gd name="connsiteX2690" fmla="*/ 463867 w 575309"/>
                      <a:gd name="connsiteY2690" fmla="*/ 803791 h 1153930"/>
                      <a:gd name="connsiteX2691" fmla="*/ 462153 w 575309"/>
                      <a:gd name="connsiteY2691" fmla="*/ 803886 h 1153930"/>
                      <a:gd name="connsiteX2692" fmla="*/ 460915 w 575309"/>
                      <a:gd name="connsiteY2692" fmla="*/ 801410 h 1153930"/>
                      <a:gd name="connsiteX2693" fmla="*/ 461677 w 575309"/>
                      <a:gd name="connsiteY2693" fmla="*/ 800552 h 1153930"/>
                      <a:gd name="connsiteX2694" fmla="*/ 462344 w 575309"/>
                      <a:gd name="connsiteY2694" fmla="*/ 799886 h 1153930"/>
                      <a:gd name="connsiteX2695" fmla="*/ 462629 w 575309"/>
                      <a:gd name="connsiteY2695" fmla="*/ 798838 h 1153930"/>
                      <a:gd name="connsiteX2696" fmla="*/ 462534 w 575309"/>
                      <a:gd name="connsiteY2696" fmla="*/ 798838 h 1153930"/>
                      <a:gd name="connsiteX2697" fmla="*/ 461296 w 575309"/>
                      <a:gd name="connsiteY2697" fmla="*/ 797314 h 1153930"/>
                      <a:gd name="connsiteX2698" fmla="*/ 461677 w 575309"/>
                      <a:gd name="connsiteY2698" fmla="*/ 796266 h 1153930"/>
                      <a:gd name="connsiteX2699" fmla="*/ 461867 w 575309"/>
                      <a:gd name="connsiteY2699" fmla="*/ 795885 h 1153930"/>
                      <a:gd name="connsiteX2700" fmla="*/ 462915 w 575309"/>
                      <a:gd name="connsiteY2700" fmla="*/ 795028 h 1153930"/>
                      <a:gd name="connsiteX2701" fmla="*/ 463582 w 575309"/>
                      <a:gd name="connsiteY2701" fmla="*/ 795409 h 1153930"/>
                      <a:gd name="connsiteX2702" fmla="*/ 463963 w 575309"/>
                      <a:gd name="connsiteY2702" fmla="*/ 796647 h 1153930"/>
                      <a:gd name="connsiteX2703" fmla="*/ 463867 w 575309"/>
                      <a:gd name="connsiteY2703" fmla="*/ 797028 h 1153930"/>
                      <a:gd name="connsiteX2704" fmla="*/ 463772 w 575309"/>
                      <a:gd name="connsiteY2704" fmla="*/ 797600 h 1153930"/>
                      <a:gd name="connsiteX2705" fmla="*/ 464439 w 575309"/>
                      <a:gd name="connsiteY2705" fmla="*/ 797219 h 1153930"/>
                      <a:gd name="connsiteX2706" fmla="*/ 464915 w 575309"/>
                      <a:gd name="connsiteY2706" fmla="*/ 796933 h 1153930"/>
                      <a:gd name="connsiteX2707" fmla="*/ 465772 w 575309"/>
                      <a:gd name="connsiteY2707" fmla="*/ 797123 h 1153930"/>
                      <a:gd name="connsiteX2708" fmla="*/ 466058 w 575309"/>
                      <a:gd name="connsiteY2708" fmla="*/ 798076 h 1153930"/>
                      <a:gd name="connsiteX2709" fmla="*/ 465296 w 575309"/>
                      <a:gd name="connsiteY2709" fmla="*/ 798648 h 1153930"/>
                      <a:gd name="connsiteX2710" fmla="*/ 464820 w 575309"/>
                      <a:gd name="connsiteY2710" fmla="*/ 798838 h 1153930"/>
                      <a:gd name="connsiteX2711" fmla="*/ 464439 w 575309"/>
                      <a:gd name="connsiteY2711" fmla="*/ 799028 h 1153930"/>
                      <a:gd name="connsiteX2712" fmla="*/ 464248 w 575309"/>
                      <a:gd name="connsiteY2712" fmla="*/ 799124 h 1153930"/>
                      <a:gd name="connsiteX2713" fmla="*/ 464248 w 575309"/>
                      <a:gd name="connsiteY2713" fmla="*/ 799124 h 1153930"/>
                      <a:gd name="connsiteX2714" fmla="*/ 464248 w 575309"/>
                      <a:gd name="connsiteY2714" fmla="*/ 799314 h 1153930"/>
                      <a:gd name="connsiteX2715" fmla="*/ 464439 w 575309"/>
                      <a:gd name="connsiteY2715" fmla="*/ 800076 h 1153930"/>
                      <a:gd name="connsiteX2716" fmla="*/ 464534 w 575309"/>
                      <a:gd name="connsiteY2716" fmla="*/ 800076 h 1153930"/>
                      <a:gd name="connsiteX2717" fmla="*/ 465582 w 575309"/>
                      <a:gd name="connsiteY2717" fmla="*/ 799790 h 1153930"/>
                      <a:gd name="connsiteX2718" fmla="*/ 466439 w 575309"/>
                      <a:gd name="connsiteY2718" fmla="*/ 799505 h 1153930"/>
                      <a:gd name="connsiteX2719" fmla="*/ 466820 w 575309"/>
                      <a:gd name="connsiteY2719" fmla="*/ 799410 h 1153930"/>
                      <a:gd name="connsiteX2720" fmla="*/ 467773 w 575309"/>
                      <a:gd name="connsiteY2720" fmla="*/ 798743 h 1153930"/>
                      <a:gd name="connsiteX2721" fmla="*/ 468439 w 575309"/>
                      <a:gd name="connsiteY2721" fmla="*/ 797028 h 1153930"/>
                      <a:gd name="connsiteX2722" fmla="*/ 469201 w 575309"/>
                      <a:gd name="connsiteY2722" fmla="*/ 796933 h 1153930"/>
                      <a:gd name="connsiteX2723" fmla="*/ 469487 w 575309"/>
                      <a:gd name="connsiteY2723" fmla="*/ 796933 h 1153930"/>
                      <a:gd name="connsiteX2724" fmla="*/ 470725 w 575309"/>
                      <a:gd name="connsiteY2724" fmla="*/ 797123 h 1153930"/>
                      <a:gd name="connsiteX2725" fmla="*/ 472726 w 575309"/>
                      <a:gd name="connsiteY2725" fmla="*/ 797504 h 1153930"/>
                      <a:gd name="connsiteX2726" fmla="*/ 474916 w 575309"/>
                      <a:gd name="connsiteY2726" fmla="*/ 797314 h 1153930"/>
                      <a:gd name="connsiteX2727" fmla="*/ 475202 w 575309"/>
                      <a:gd name="connsiteY2727" fmla="*/ 797314 h 1153930"/>
                      <a:gd name="connsiteX2728" fmla="*/ 475679 w 575309"/>
                      <a:gd name="connsiteY2728" fmla="*/ 797123 h 1153930"/>
                      <a:gd name="connsiteX2729" fmla="*/ 475488 w 575309"/>
                      <a:gd name="connsiteY2729" fmla="*/ 797123 h 1153930"/>
                      <a:gd name="connsiteX2730" fmla="*/ 474440 w 575309"/>
                      <a:gd name="connsiteY2730" fmla="*/ 797028 h 1153930"/>
                      <a:gd name="connsiteX2731" fmla="*/ 472440 w 575309"/>
                      <a:gd name="connsiteY2731" fmla="*/ 795504 h 1153930"/>
                      <a:gd name="connsiteX2732" fmla="*/ 473107 w 575309"/>
                      <a:gd name="connsiteY2732" fmla="*/ 793504 h 1153930"/>
                      <a:gd name="connsiteX2733" fmla="*/ 473488 w 575309"/>
                      <a:gd name="connsiteY2733" fmla="*/ 793314 h 1153930"/>
                      <a:gd name="connsiteX2734" fmla="*/ 475012 w 575309"/>
                      <a:gd name="connsiteY2734" fmla="*/ 793028 h 1153930"/>
                      <a:gd name="connsiteX2735" fmla="*/ 475964 w 575309"/>
                      <a:gd name="connsiteY2735" fmla="*/ 793504 h 1153930"/>
                      <a:gd name="connsiteX2736" fmla="*/ 476345 w 575309"/>
                      <a:gd name="connsiteY2736" fmla="*/ 793790 h 1153930"/>
                      <a:gd name="connsiteX2737" fmla="*/ 476821 w 575309"/>
                      <a:gd name="connsiteY2737" fmla="*/ 793694 h 1153930"/>
                      <a:gd name="connsiteX2738" fmla="*/ 476440 w 575309"/>
                      <a:gd name="connsiteY2738" fmla="*/ 793409 h 1153930"/>
                      <a:gd name="connsiteX2739" fmla="*/ 476059 w 575309"/>
                      <a:gd name="connsiteY2739" fmla="*/ 793123 h 1153930"/>
                      <a:gd name="connsiteX2740" fmla="*/ 475488 w 575309"/>
                      <a:gd name="connsiteY2740" fmla="*/ 791790 h 1153930"/>
                      <a:gd name="connsiteX2741" fmla="*/ 475583 w 575309"/>
                      <a:gd name="connsiteY2741" fmla="*/ 791313 h 1153930"/>
                      <a:gd name="connsiteX2742" fmla="*/ 476059 w 575309"/>
                      <a:gd name="connsiteY2742" fmla="*/ 789599 h 1153930"/>
                      <a:gd name="connsiteX2743" fmla="*/ 476155 w 575309"/>
                      <a:gd name="connsiteY2743" fmla="*/ 789503 h 1153930"/>
                      <a:gd name="connsiteX2744" fmla="*/ 476440 w 575309"/>
                      <a:gd name="connsiteY2744" fmla="*/ 789027 h 1153930"/>
                      <a:gd name="connsiteX2745" fmla="*/ 476059 w 575309"/>
                      <a:gd name="connsiteY2745" fmla="*/ 788932 h 1153930"/>
                      <a:gd name="connsiteX2746" fmla="*/ 475869 w 575309"/>
                      <a:gd name="connsiteY2746" fmla="*/ 789123 h 1153930"/>
                      <a:gd name="connsiteX2747" fmla="*/ 475679 w 575309"/>
                      <a:gd name="connsiteY2747" fmla="*/ 789789 h 1153930"/>
                      <a:gd name="connsiteX2748" fmla="*/ 475012 w 575309"/>
                      <a:gd name="connsiteY2748" fmla="*/ 791123 h 1153930"/>
                      <a:gd name="connsiteX2749" fmla="*/ 472726 w 575309"/>
                      <a:gd name="connsiteY2749" fmla="*/ 791123 h 1153930"/>
                      <a:gd name="connsiteX2750" fmla="*/ 470059 w 575309"/>
                      <a:gd name="connsiteY2750" fmla="*/ 789123 h 1153930"/>
                      <a:gd name="connsiteX2751" fmla="*/ 469678 w 575309"/>
                      <a:gd name="connsiteY2751" fmla="*/ 788646 h 1153930"/>
                      <a:gd name="connsiteX2752" fmla="*/ 469201 w 575309"/>
                      <a:gd name="connsiteY2752" fmla="*/ 787313 h 1153930"/>
                      <a:gd name="connsiteX2753" fmla="*/ 470630 w 575309"/>
                      <a:gd name="connsiteY2753" fmla="*/ 786360 h 1153930"/>
                      <a:gd name="connsiteX2754" fmla="*/ 473012 w 575309"/>
                      <a:gd name="connsiteY2754" fmla="*/ 785979 h 1153930"/>
                      <a:gd name="connsiteX2755" fmla="*/ 473583 w 575309"/>
                      <a:gd name="connsiteY2755" fmla="*/ 785789 h 1153930"/>
                      <a:gd name="connsiteX2756" fmla="*/ 473488 w 575309"/>
                      <a:gd name="connsiteY2756" fmla="*/ 785694 h 1153930"/>
                      <a:gd name="connsiteX2757" fmla="*/ 472726 w 575309"/>
                      <a:gd name="connsiteY2757" fmla="*/ 784265 h 1153930"/>
                      <a:gd name="connsiteX2758" fmla="*/ 473583 w 575309"/>
                      <a:gd name="connsiteY2758" fmla="*/ 783217 h 1153930"/>
                      <a:gd name="connsiteX2759" fmla="*/ 473869 w 575309"/>
                      <a:gd name="connsiteY2759" fmla="*/ 783027 h 1153930"/>
                      <a:gd name="connsiteX2760" fmla="*/ 474059 w 575309"/>
                      <a:gd name="connsiteY2760" fmla="*/ 782550 h 1153930"/>
                      <a:gd name="connsiteX2761" fmla="*/ 473678 w 575309"/>
                      <a:gd name="connsiteY2761" fmla="*/ 782265 h 1153930"/>
                      <a:gd name="connsiteX2762" fmla="*/ 472726 w 575309"/>
                      <a:gd name="connsiteY2762" fmla="*/ 782265 h 1153930"/>
                      <a:gd name="connsiteX2763" fmla="*/ 472630 w 575309"/>
                      <a:gd name="connsiteY2763" fmla="*/ 782360 h 1153930"/>
                      <a:gd name="connsiteX2764" fmla="*/ 471202 w 575309"/>
                      <a:gd name="connsiteY2764" fmla="*/ 782741 h 1153930"/>
                      <a:gd name="connsiteX2765" fmla="*/ 471297 w 575309"/>
                      <a:gd name="connsiteY2765" fmla="*/ 781407 h 1153930"/>
                      <a:gd name="connsiteX2766" fmla="*/ 471678 w 575309"/>
                      <a:gd name="connsiteY2766" fmla="*/ 780740 h 1153930"/>
                      <a:gd name="connsiteX2767" fmla="*/ 471202 w 575309"/>
                      <a:gd name="connsiteY2767" fmla="*/ 780455 h 1153930"/>
                      <a:gd name="connsiteX2768" fmla="*/ 470725 w 575309"/>
                      <a:gd name="connsiteY2768" fmla="*/ 780550 h 1153930"/>
                      <a:gd name="connsiteX2769" fmla="*/ 469297 w 575309"/>
                      <a:gd name="connsiteY2769" fmla="*/ 780264 h 1153930"/>
                      <a:gd name="connsiteX2770" fmla="*/ 469297 w 575309"/>
                      <a:gd name="connsiteY2770" fmla="*/ 780169 h 1153930"/>
                      <a:gd name="connsiteX2771" fmla="*/ 469868 w 575309"/>
                      <a:gd name="connsiteY2771" fmla="*/ 779407 h 1153930"/>
                      <a:gd name="connsiteX2772" fmla="*/ 471392 w 575309"/>
                      <a:gd name="connsiteY2772" fmla="*/ 778550 h 1153930"/>
                      <a:gd name="connsiteX2773" fmla="*/ 472059 w 575309"/>
                      <a:gd name="connsiteY2773" fmla="*/ 778169 h 1153930"/>
                      <a:gd name="connsiteX2774" fmla="*/ 474916 w 575309"/>
                      <a:gd name="connsiteY2774" fmla="*/ 776931 h 1153930"/>
                      <a:gd name="connsiteX2775" fmla="*/ 477107 w 575309"/>
                      <a:gd name="connsiteY2775" fmla="*/ 776931 h 1153930"/>
                      <a:gd name="connsiteX2776" fmla="*/ 477869 w 575309"/>
                      <a:gd name="connsiteY2776" fmla="*/ 778073 h 1153930"/>
                      <a:gd name="connsiteX2777" fmla="*/ 476155 w 575309"/>
                      <a:gd name="connsiteY2777" fmla="*/ 779121 h 1153930"/>
                      <a:gd name="connsiteX2778" fmla="*/ 474821 w 575309"/>
                      <a:gd name="connsiteY2778" fmla="*/ 779883 h 1153930"/>
                      <a:gd name="connsiteX2779" fmla="*/ 474821 w 575309"/>
                      <a:gd name="connsiteY2779" fmla="*/ 780360 h 1153930"/>
                      <a:gd name="connsiteX2780" fmla="*/ 474916 w 575309"/>
                      <a:gd name="connsiteY2780" fmla="*/ 780455 h 1153930"/>
                      <a:gd name="connsiteX2781" fmla="*/ 476250 w 575309"/>
                      <a:gd name="connsiteY2781" fmla="*/ 779693 h 1153930"/>
                      <a:gd name="connsiteX2782" fmla="*/ 478726 w 575309"/>
                      <a:gd name="connsiteY2782" fmla="*/ 779026 h 1153930"/>
                      <a:gd name="connsiteX2783" fmla="*/ 479203 w 575309"/>
                      <a:gd name="connsiteY2783" fmla="*/ 780645 h 1153930"/>
                      <a:gd name="connsiteX2784" fmla="*/ 478631 w 575309"/>
                      <a:gd name="connsiteY2784" fmla="*/ 783122 h 1153930"/>
                      <a:gd name="connsiteX2785" fmla="*/ 479298 w 575309"/>
                      <a:gd name="connsiteY2785" fmla="*/ 783027 h 1153930"/>
                      <a:gd name="connsiteX2786" fmla="*/ 479679 w 575309"/>
                      <a:gd name="connsiteY2786" fmla="*/ 783407 h 1153930"/>
                      <a:gd name="connsiteX2787" fmla="*/ 479774 w 575309"/>
                      <a:gd name="connsiteY2787" fmla="*/ 784074 h 1153930"/>
                      <a:gd name="connsiteX2788" fmla="*/ 479870 w 575309"/>
                      <a:gd name="connsiteY2788" fmla="*/ 784741 h 1153930"/>
                      <a:gd name="connsiteX2789" fmla="*/ 480250 w 575309"/>
                      <a:gd name="connsiteY2789" fmla="*/ 784741 h 1153930"/>
                      <a:gd name="connsiteX2790" fmla="*/ 480250 w 575309"/>
                      <a:gd name="connsiteY2790" fmla="*/ 784646 h 1153930"/>
                      <a:gd name="connsiteX2791" fmla="*/ 480727 w 575309"/>
                      <a:gd name="connsiteY2791" fmla="*/ 783789 h 1153930"/>
                      <a:gd name="connsiteX2792" fmla="*/ 481489 w 575309"/>
                      <a:gd name="connsiteY2792" fmla="*/ 783693 h 1153930"/>
                      <a:gd name="connsiteX2793" fmla="*/ 481774 w 575309"/>
                      <a:gd name="connsiteY2793" fmla="*/ 783789 h 1153930"/>
                      <a:gd name="connsiteX2794" fmla="*/ 482346 w 575309"/>
                      <a:gd name="connsiteY2794" fmla="*/ 783884 h 1153930"/>
                      <a:gd name="connsiteX2795" fmla="*/ 482346 w 575309"/>
                      <a:gd name="connsiteY2795" fmla="*/ 783503 h 1153930"/>
                      <a:gd name="connsiteX2796" fmla="*/ 482346 w 575309"/>
                      <a:gd name="connsiteY2796" fmla="*/ 783407 h 1153930"/>
                      <a:gd name="connsiteX2797" fmla="*/ 482346 w 575309"/>
                      <a:gd name="connsiteY2797" fmla="*/ 783407 h 1153930"/>
                      <a:gd name="connsiteX2798" fmla="*/ 482155 w 575309"/>
                      <a:gd name="connsiteY2798" fmla="*/ 783312 h 1153930"/>
                      <a:gd name="connsiteX2799" fmla="*/ 480060 w 575309"/>
                      <a:gd name="connsiteY2799" fmla="*/ 782550 h 1153930"/>
                      <a:gd name="connsiteX2800" fmla="*/ 479488 w 575309"/>
                      <a:gd name="connsiteY2800" fmla="*/ 782265 h 1153930"/>
                      <a:gd name="connsiteX2801" fmla="*/ 479393 w 575309"/>
                      <a:gd name="connsiteY2801" fmla="*/ 781312 h 1153930"/>
                      <a:gd name="connsiteX2802" fmla="*/ 480060 w 575309"/>
                      <a:gd name="connsiteY2802" fmla="*/ 778836 h 1153930"/>
                      <a:gd name="connsiteX2803" fmla="*/ 481489 w 575309"/>
                      <a:gd name="connsiteY2803" fmla="*/ 777502 h 1153930"/>
                      <a:gd name="connsiteX2804" fmla="*/ 482537 w 575309"/>
                      <a:gd name="connsiteY2804" fmla="*/ 779026 h 1153930"/>
                      <a:gd name="connsiteX2805" fmla="*/ 482727 w 575309"/>
                      <a:gd name="connsiteY2805" fmla="*/ 780740 h 1153930"/>
                      <a:gd name="connsiteX2806" fmla="*/ 483394 w 575309"/>
                      <a:gd name="connsiteY2806" fmla="*/ 781122 h 1153930"/>
                      <a:gd name="connsiteX2807" fmla="*/ 483775 w 575309"/>
                      <a:gd name="connsiteY2807" fmla="*/ 781122 h 1153930"/>
                      <a:gd name="connsiteX2808" fmla="*/ 486061 w 575309"/>
                      <a:gd name="connsiteY2808" fmla="*/ 780455 h 1153930"/>
                      <a:gd name="connsiteX2809" fmla="*/ 486442 w 575309"/>
                      <a:gd name="connsiteY2809" fmla="*/ 780455 h 1153930"/>
                      <a:gd name="connsiteX2810" fmla="*/ 487680 w 575309"/>
                      <a:gd name="connsiteY2810" fmla="*/ 780455 h 1153930"/>
                      <a:gd name="connsiteX2811" fmla="*/ 487966 w 575309"/>
                      <a:gd name="connsiteY2811" fmla="*/ 779693 h 1153930"/>
                      <a:gd name="connsiteX2812" fmla="*/ 487585 w 575309"/>
                      <a:gd name="connsiteY2812" fmla="*/ 779216 h 1153930"/>
                      <a:gd name="connsiteX2813" fmla="*/ 487108 w 575309"/>
                      <a:gd name="connsiteY2813" fmla="*/ 778169 h 1153930"/>
                      <a:gd name="connsiteX2814" fmla="*/ 487394 w 575309"/>
                      <a:gd name="connsiteY2814" fmla="*/ 777788 h 1153930"/>
                      <a:gd name="connsiteX2815" fmla="*/ 488632 w 575309"/>
                      <a:gd name="connsiteY2815" fmla="*/ 777502 h 1153930"/>
                      <a:gd name="connsiteX2816" fmla="*/ 489585 w 575309"/>
                      <a:gd name="connsiteY2816" fmla="*/ 777311 h 1153930"/>
                      <a:gd name="connsiteX2817" fmla="*/ 490823 w 575309"/>
                      <a:gd name="connsiteY2817" fmla="*/ 776549 h 1153930"/>
                      <a:gd name="connsiteX2818" fmla="*/ 490823 w 575309"/>
                      <a:gd name="connsiteY2818" fmla="*/ 776264 h 1153930"/>
                      <a:gd name="connsiteX2819" fmla="*/ 490633 w 575309"/>
                      <a:gd name="connsiteY2819" fmla="*/ 776264 h 1153930"/>
                      <a:gd name="connsiteX2820" fmla="*/ 489490 w 575309"/>
                      <a:gd name="connsiteY2820" fmla="*/ 776169 h 1153930"/>
                      <a:gd name="connsiteX2821" fmla="*/ 487871 w 575309"/>
                      <a:gd name="connsiteY2821" fmla="*/ 775216 h 1153930"/>
                      <a:gd name="connsiteX2822" fmla="*/ 486632 w 575309"/>
                      <a:gd name="connsiteY2822" fmla="*/ 774454 h 1153930"/>
                      <a:gd name="connsiteX2823" fmla="*/ 486061 w 575309"/>
                      <a:gd name="connsiteY2823" fmla="*/ 774359 h 1153930"/>
                      <a:gd name="connsiteX2824" fmla="*/ 485775 w 575309"/>
                      <a:gd name="connsiteY2824" fmla="*/ 775026 h 1153930"/>
                      <a:gd name="connsiteX2825" fmla="*/ 485680 w 575309"/>
                      <a:gd name="connsiteY2825" fmla="*/ 775502 h 1153930"/>
                      <a:gd name="connsiteX2826" fmla="*/ 485013 w 575309"/>
                      <a:gd name="connsiteY2826" fmla="*/ 777407 h 1153930"/>
                      <a:gd name="connsiteX2827" fmla="*/ 484156 w 575309"/>
                      <a:gd name="connsiteY2827" fmla="*/ 777597 h 1153930"/>
                      <a:gd name="connsiteX2828" fmla="*/ 483013 w 575309"/>
                      <a:gd name="connsiteY2828" fmla="*/ 776740 h 1153930"/>
                      <a:gd name="connsiteX2829" fmla="*/ 482632 w 575309"/>
                      <a:gd name="connsiteY2829" fmla="*/ 775311 h 1153930"/>
                      <a:gd name="connsiteX2830" fmla="*/ 483108 w 575309"/>
                      <a:gd name="connsiteY2830" fmla="*/ 774930 h 1153930"/>
                      <a:gd name="connsiteX2831" fmla="*/ 483775 w 575309"/>
                      <a:gd name="connsiteY2831" fmla="*/ 774644 h 1153930"/>
                      <a:gd name="connsiteX2832" fmla="*/ 483775 w 575309"/>
                      <a:gd name="connsiteY2832" fmla="*/ 774264 h 1153930"/>
                      <a:gd name="connsiteX2833" fmla="*/ 483489 w 575309"/>
                      <a:gd name="connsiteY2833" fmla="*/ 773406 h 1153930"/>
                      <a:gd name="connsiteX2834" fmla="*/ 483394 w 575309"/>
                      <a:gd name="connsiteY2834" fmla="*/ 773406 h 1153930"/>
                      <a:gd name="connsiteX2835" fmla="*/ 481298 w 575309"/>
                      <a:gd name="connsiteY2835" fmla="*/ 773120 h 1153930"/>
                      <a:gd name="connsiteX2836" fmla="*/ 480727 w 575309"/>
                      <a:gd name="connsiteY2836" fmla="*/ 772644 h 1153930"/>
                      <a:gd name="connsiteX2837" fmla="*/ 479488 w 575309"/>
                      <a:gd name="connsiteY2837" fmla="*/ 771120 h 1153930"/>
                      <a:gd name="connsiteX2838" fmla="*/ 480441 w 575309"/>
                      <a:gd name="connsiteY2838" fmla="*/ 768548 h 1153930"/>
                      <a:gd name="connsiteX2839" fmla="*/ 482537 w 575309"/>
                      <a:gd name="connsiteY2839" fmla="*/ 766929 h 1153930"/>
                      <a:gd name="connsiteX2840" fmla="*/ 482822 w 575309"/>
                      <a:gd name="connsiteY2840" fmla="*/ 766739 h 1153930"/>
                      <a:gd name="connsiteX2841" fmla="*/ 484441 w 575309"/>
                      <a:gd name="connsiteY2841" fmla="*/ 765310 h 1153930"/>
                      <a:gd name="connsiteX2842" fmla="*/ 484632 w 575309"/>
                      <a:gd name="connsiteY2842" fmla="*/ 765119 h 1153930"/>
                      <a:gd name="connsiteX2843" fmla="*/ 485299 w 575309"/>
                      <a:gd name="connsiteY2843" fmla="*/ 763595 h 1153930"/>
                      <a:gd name="connsiteX2844" fmla="*/ 485204 w 575309"/>
                      <a:gd name="connsiteY2844" fmla="*/ 763024 h 1153930"/>
                      <a:gd name="connsiteX2845" fmla="*/ 485584 w 575309"/>
                      <a:gd name="connsiteY2845" fmla="*/ 761690 h 1153930"/>
                      <a:gd name="connsiteX2846" fmla="*/ 485775 w 575309"/>
                      <a:gd name="connsiteY2846" fmla="*/ 761595 h 1153930"/>
                      <a:gd name="connsiteX2847" fmla="*/ 487204 w 575309"/>
                      <a:gd name="connsiteY2847" fmla="*/ 761405 h 1153930"/>
                      <a:gd name="connsiteX2848" fmla="*/ 487394 w 575309"/>
                      <a:gd name="connsiteY2848" fmla="*/ 761786 h 1153930"/>
                      <a:gd name="connsiteX2849" fmla="*/ 487394 w 575309"/>
                      <a:gd name="connsiteY2849" fmla="*/ 761976 h 1153930"/>
                      <a:gd name="connsiteX2850" fmla="*/ 487108 w 575309"/>
                      <a:gd name="connsiteY2850" fmla="*/ 763595 h 1153930"/>
                      <a:gd name="connsiteX2851" fmla="*/ 486251 w 575309"/>
                      <a:gd name="connsiteY2851" fmla="*/ 766453 h 1153930"/>
                      <a:gd name="connsiteX2852" fmla="*/ 486823 w 575309"/>
                      <a:gd name="connsiteY2852" fmla="*/ 768644 h 1153930"/>
                      <a:gd name="connsiteX2853" fmla="*/ 486918 w 575309"/>
                      <a:gd name="connsiteY2853" fmla="*/ 768834 h 1153930"/>
                      <a:gd name="connsiteX2854" fmla="*/ 487108 w 575309"/>
                      <a:gd name="connsiteY2854" fmla="*/ 768739 h 1153930"/>
                      <a:gd name="connsiteX2855" fmla="*/ 487204 w 575309"/>
                      <a:gd name="connsiteY2855" fmla="*/ 768644 h 1153930"/>
                      <a:gd name="connsiteX2856" fmla="*/ 487489 w 575309"/>
                      <a:gd name="connsiteY2856" fmla="*/ 768453 h 1153930"/>
                      <a:gd name="connsiteX2857" fmla="*/ 487489 w 575309"/>
                      <a:gd name="connsiteY2857" fmla="*/ 768168 h 1153930"/>
                      <a:gd name="connsiteX2858" fmla="*/ 487489 w 575309"/>
                      <a:gd name="connsiteY2858" fmla="*/ 767310 h 1153930"/>
                      <a:gd name="connsiteX2859" fmla="*/ 487489 w 575309"/>
                      <a:gd name="connsiteY2859" fmla="*/ 766072 h 1153930"/>
                      <a:gd name="connsiteX2860" fmla="*/ 487680 w 575309"/>
                      <a:gd name="connsiteY2860" fmla="*/ 764929 h 1153930"/>
                      <a:gd name="connsiteX2861" fmla="*/ 487871 w 575309"/>
                      <a:gd name="connsiteY2861" fmla="*/ 763405 h 1153930"/>
                      <a:gd name="connsiteX2862" fmla="*/ 487871 w 575309"/>
                      <a:gd name="connsiteY2862" fmla="*/ 762833 h 1153930"/>
                      <a:gd name="connsiteX2863" fmla="*/ 487585 w 575309"/>
                      <a:gd name="connsiteY2863" fmla="*/ 761595 h 1153930"/>
                      <a:gd name="connsiteX2864" fmla="*/ 487108 w 575309"/>
                      <a:gd name="connsiteY2864" fmla="*/ 760928 h 1153930"/>
                      <a:gd name="connsiteX2865" fmla="*/ 486537 w 575309"/>
                      <a:gd name="connsiteY2865" fmla="*/ 759690 h 1153930"/>
                      <a:gd name="connsiteX2866" fmla="*/ 487013 w 575309"/>
                      <a:gd name="connsiteY2866" fmla="*/ 759214 h 1153930"/>
                      <a:gd name="connsiteX2867" fmla="*/ 488156 w 575309"/>
                      <a:gd name="connsiteY2867" fmla="*/ 759309 h 1153930"/>
                      <a:gd name="connsiteX2868" fmla="*/ 488537 w 575309"/>
                      <a:gd name="connsiteY2868" fmla="*/ 759500 h 1153930"/>
                      <a:gd name="connsiteX2869" fmla="*/ 489395 w 575309"/>
                      <a:gd name="connsiteY2869" fmla="*/ 760166 h 1153930"/>
                      <a:gd name="connsiteX2870" fmla="*/ 489490 w 575309"/>
                      <a:gd name="connsiteY2870" fmla="*/ 761786 h 1153930"/>
                      <a:gd name="connsiteX2871" fmla="*/ 489204 w 575309"/>
                      <a:gd name="connsiteY2871" fmla="*/ 762452 h 1153930"/>
                      <a:gd name="connsiteX2872" fmla="*/ 489013 w 575309"/>
                      <a:gd name="connsiteY2872" fmla="*/ 763024 h 1153930"/>
                      <a:gd name="connsiteX2873" fmla="*/ 489966 w 575309"/>
                      <a:gd name="connsiteY2873" fmla="*/ 763405 h 1153930"/>
                      <a:gd name="connsiteX2874" fmla="*/ 490633 w 575309"/>
                      <a:gd name="connsiteY2874" fmla="*/ 763500 h 1153930"/>
                      <a:gd name="connsiteX2875" fmla="*/ 491871 w 575309"/>
                      <a:gd name="connsiteY2875" fmla="*/ 763595 h 1153930"/>
                      <a:gd name="connsiteX2876" fmla="*/ 492442 w 575309"/>
                      <a:gd name="connsiteY2876" fmla="*/ 763215 h 1153930"/>
                      <a:gd name="connsiteX2877" fmla="*/ 493109 w 575309"/>
                      <a:gd name="connsiteY2877" fmla="*/ 763024 h 1153930"/>
                      <a:gd name="connsiteX2878" fmla="*/ 493395 w 575309"/>
                      <a:gd name="connsiteY2878" fmla="*/ 763310 h 1153930"/>
                      <a:gd name="connsiteX2879" fmla="*/ 493395 w 575309"/>
                      <a:gd name="connsiteY2879" fmla="*/ 763405 h 1153930"/>
                      <a:gd name="connsiteX2880" fmla="*/ 493490 w 575309"/>
                      <a:gd name="connsiteY2880" fmla="*/ 764929 h 1153930"/>
                      <a:gd name="connsiteX2881" fmla="*/ 493109 w 575309"/>
                      <a:gd name="connsiteY2881" fmla="*/ 766358 h 1153930"/>
                      <a:gd name="connsiteX2882" fmla="*/ 493205 w 575309"/>
                      <a:gd name="connsiteY2882" fmla="*/ 766262 h 1153930"/>
                      <a:gd name="connsiteX2883" fmla="*/ 494729 w 575309"/>
                      <a:gd name="connsiteY2883" fmla="*/ 765215 h 1153930"/>
                      <a:gd name="connsiteX2884" fmla="*/ 495300 w 575309"/>
                      <a:gd name="connsiteY2884" fmla="*/ 766167 h 1153930"/>
                      <a:gd name="connsiteX2885" fmla="*/ 495300 w 575309"/>
                      <a:gd name="connsiteY2885" fmla="*/ 766453 h 1153930"/>
                      <a:gd name="connsiteX2886" fmla="*/ 495681 w 575309"/>
                      <a:gd name="connsiteY2886" fmla="*/ 767882 h 1153930"/>
                      <a:gd name="connsiteX2887" fmla="*/ 496062 w 575309"/>
                      <a:gd name="connsiteY2887" fmla="*/ 769311 h 1153930"/>
                      <a:gd name="connsiteX2888" fmla="*/ 495967 w 575309"/>
                      <a:gd name="connsiteY2888" fmla="*/ 769501 h 1153930"/>
                      <a:gd name="connsiteX2889" fmla="*/ 496157 w 575309"/>
                      <a:gd name="connsiteY2889" fmla="*/ 769501 h 1153930"/>
                      <a:gd name="connsiteX2890" fmla="*/ 497586 w 575309"/>
                      <a:gd name="connsiteY2890" fmla="*/ 768929 h 1153930"/>
                      <a:gd name="connsiteX2891" fmla="*/ 497872 w 575309"/>
                      <a:gd name="connsiteY2891" fmla="*/ 768548 h 1153930"/>
                      <a:gd name="connsiteX2892" fmla="*/ 496538 w 575309"/>
                      <a:gd name="connsiteY2892" fmla="*/ 768453 h 1153930"/>
                      <a:gd name="connsiteX2893" fmla="*/ 496348 w 575309"/>
                      <a:gd name="connsiteY2893" fmla="*/ 767882 h 1153930"/>
                      <a:gd name="connsiteX2894" fmla="*/ 496729 w 575309"/>
                      <a:gd name="connsiteY2894" fmla="*/ 766358 h 1153930"/>
                      <a:gd name="connsiteX2895" fmla="*/ 498348 w 575309"/>
                      <a:gd name="connsiteY2895" fmla="*/ 765215 h 1153930"/>
                      <a:gd name="connsiteX2896" fmla="*/ 499300 w 575309"/>
                      <a:gd name="connsiteY2896" fmla="*/ 766358 h 1153930"/>
                      <a:gd name="connsiteX2897" fmla="*/ 500063 w 575309"/>
                      <a:gd name="connsiteY2897" fmla="*/ 768358 h 1153930"/>
                      <a:gd name="connsiteX2898" fmla="*/ 500348 w 575309"/>
                      <a:gd name="connsiteY2898" fmla="*/ 769025 h 1153930"/>
                      <a:gd name="connsiteX2899" fmla="*/ 500444 w 575309"/>
                      <a:gd name="connsiteY2899" fmla="*/ 770263 h 1153930"/>
                      <a:gd name="connsiteX2900" fmla="*/ 500444 w 575309"/>
                      <a:gd name="connsiteY2900" fmla="*/ 770453 h 1153930"/>
                      <a:gd name="connsiteX2901" fmla="*/ 500444 w 575309"/>
                      <a:gd name="connsiteY2901" fmla="*/ 770644 h 1153930"/>
                      <a:gd name="connsiteX2902" fmla="*/ 500729 w 575309"/>
                      <a:gd name="connsiteY2902" fmla="*/ 770644 h 1153930"/>
                      <a:gd name="connsiteX2903" fmla="*/ 502063 w 575309"/>
                      <a:gd name="connsiteY2903" fmla="*/ 770073 h 1153930"/>
                      <a:gd name="connsiteX2904" fmla="*/ 501587 w 575309"/>
                      <a:gd name="connsiteY2904" fmla="*/ 769691 h 1153930"/>
                      <a:gd name="connsiteX2905" fmla="*/ 501777 w 575309"/>
                      <a:gd name="connsiteY2905" fmla="*/ 769025 h 1153930"/>
                      <a:gd name="connsiteX2906" fmla="*/ 501967 w 575309"/>
                      <a:gd name="connsiteY2906" fmla="*/ 768263 h 1153930"/>
                      <a:gd name="connsiteX2907" fmla="*/ 501967 w 575309"/>
                      <a:gd name="connsiteY2907" fmla="*/ 767977 h 1153930"/>
                      <a:gd name="connsiteX2908" fmla="*/ 501872 w 575309"/>
                      <a:gd name="connsiteY2908" fmla="*/ 766834 h 1153930"/>
                      <a:gd name="connsiteX2909" fmla="*/ 501396 w 575309"/>
                      <a:gd name="connsiteY2909" fmla="*/ 766834 h 1153930"/>
                      <a:gd name="connsiteX2910" fmla="*/ 500824 w 575309"/>
                      <a:gd name="connsiteY2910" fmla="*/ 766834 h 1153930"/>
                      <a:gd name="connsiteX2911" fmla="*/ 500348 w 575309"/>
                      <a:gd name="connsiteY2911" fmla="*/ 766453 h 1153930"/>
                      <a:gd name="connsiteX2912" fmla="*/ 500539 w 575309"/>
                      <a:gd name="connsiteY2912" fmla="*/ 765786 h 1153930"/>
                      <a:gd name="connsiteX2913" fmla="*/ 500920 w 575309"/>
                      <a:gd name="connsiteY2913" fmla="*/ 765310 h 1153930"/>
                      <a:gd name="connsiteX2914" fmla="*/ 501205 w 575309"/>
                      <a:gd name="connsiteY2914" fmla="*/ 764834 h 1153930"/>
                      <a:gd name="connsiteX2915" fmla="*/ 501205 w 575309"/>
                      <a:gd name="connsiteY2915" fmla="*/ 764834 h 1153930"/>
                      <a:gd name="connsiteX2916" fmla="*/ 501110 w 575309"/>
                      <a:gd name="connsiteY2916" fmla="*/ 764834 h 1153930"/>
                      <a:gd name="connsiteX2917" fmla="*/ 500920 w 575309"/>
                      <a:gd name="connsiteY2917" fmla="*/ 764929 h 1153930"/>
                      <a:gd name="connsiteX2918" fmla="*/ 499777 w 575309"/>
                      <a:gd name="connsiteY2918" fmla="*/ 764453 h 1153930"/>
                      <a:gd name="connsiteX2919" fmla="*/ 499491 w 575309"/>
                      <a:gd name="connsiteY2919" fmla="*/ 763405 h 1153930"/>
                      <a:gd name="connsiteX2920" fmla="*/ 499300 w 575309"/>
                      <a:gd name="connsiteY2920" fmla="*/ 762643 h 1153930"/>
                      <a:gd name="connsiteX2921" fmla="*/ 499015 w 575309"/>
                      <a:gd name="connsiteY2921" fmla="*/ 762643 h 1153930"/>
                      <a:gd name="connsiteX2922" fmla="*/ 497872 w 575309"/>
                      <a:gd name="connsiteY2922" fmla="*/ 762262 h 1153930"/>
                      <a:gd name="connsiteX2923" fmla="*/ 497586 w 575309"/>
                      <a:gd name="connsiteY2923" fmla="*/ 761500 h 1153930"/>
                      <a:gd name="connsiteX2924" fmla="*/ 498062 w 575309"/>
                      <a:gd name="connsiteY2924" fmla="*/ 759976 h 1153930"/>
                      <a:gd name="connsiteX2925" fmla="*/ 498253 w 575309"/>
                      <a:gd name="connsiteY2925" fmla="*/ 759786 h 1153930"/>
                      <a:gd name="connsiteX2926" fmla="*/ 498538 w 575309"/>
                      <a:gd name="connsiteY2926" fmla="*/ 759309 h 1153930"/>
                      <a:gd name="connsiteX2927" fmla="*/ 498538 w 575309"/>
                      <a:gd name="connsiteY2927" fmla="*/ 759309 h 1153930"/>
                      <a:gd name="connsiteX2928" fmla="*/ 497205 w 575309"/>
                      <a:gd name="connsiteY2928" fmla="*/ 759881 h 1153930"/>
                      <a:gd name="connsiteX2929" fmla="*/ 496443 w 575309"/>
                      <a:gd name="connsiteY2929" fmla="*/ 760166 h 1153930"/>
                      <a:gd name="connsiteX2930" fmla="*/ 496348 w 575309"/>
                      <a:gd name="connsiteY2930" fmla="*/ 760357 h 1153930"/>
                      <a:gd name="connsiteX2931" fmla="*/ 496253 w 575309"/>
                      <a:gd name="connsiteY2931" fmla="*/ 760643 h 1153930"/>
                      <a:gd name="connsiteX2932" fmla="*/ 495681 w 575309"/>
                      <a:gd name="connsiteY2932" fmla="*/ 761405 h 1153930"/>
                      <a:gd name="connsiteX2933" fmla="*/ 494919 w 575309"/>
                      <a:gd name="connsiteY2933" fmla="*/ 761119 h 1153930"/>
                      <a:gd name="connsiteX2934" fmla="*/ 494824 w 575309"/>
                      <a:gd name="connsiteY2934" fmla="*/ 761024 h 1153930"/>
                      <a:gd name="connsiteX2935" fmla="*/ 493776 w 575309"/>
                      <a:gd name="connsiteY2935" fmla="*/ 759023 h 1153930"/>
                      <a:gd name="connsiteX2936" fmla="*/ 493966 w 575309"/>
                      <a:gd name="connsiteY2936" fmla="*/ 758452 h 1153930"/>
                      <a:gd name="connsiteX2937" fmla="*/ 494062 w 575309"/>
                      <a:gd name="connsiteY2937" fmla="*/ 758071 h 1153930"/>
                      <a:gd name="connsiteX2938" fmla="*/ 494062 w 575309"/>
                      <a:gd name="connsiteY2938" fmla="*/ 758071 h 1153930"/>
                      <a:gd name="connsiteX2939" fmla="*/ 493966 w 575309"/>
                      <a:gd name="connsiteY2939" fmla="*/ 758071 h 1153930"/>
                      <a:gd name="connsiteX2940" fmla="*/ 493490 w 575309"/>
                      <a:gd name="connsiteY2940" fmla="*/ 757976 h 1153930"/>
                      <a:gd name="connsiteX2941" fmla="*/ 492347 w 575309"/>
                      <a:gd name="connsiteY2941" fmla="*/ 757119 h 1153930"/>
                      <a:gd name="connsiteX2942" fmla="*/ 493109 w 575309"/>
                      <a:gd name="connsiteY2942" fmla="*/ 754737 h 1153930"/>
                      <a:gd name="connsiteX2943" fmla="*/ 493871 w 575309"/>
                      <a:gd name="connsiteY2943" fmla="*/ 754642 h 1153930"/>
                      <a:gd name="connsiteX2944" fmla="*/ 494538 w 575309"/>
                      <a:gd name="connsiteY2944" fmla="*/ 754547 h 1153930"/>
                      <a:gd name="connsiteX2945" fmla="*/ 494919 w 575309"/>
                      <a:gd name="connsiteY2945" fmla="*/ 754166 h 1153930"/>
                      <a:gd name="connsiteX2946" fmla="*/ 496538 w 575309"/>
                      <a:gd name="connsiteY2946" fmla="*/ 753594 h 1153930"/>
                      <a:gd name="connsiteX2947" fmla="*/ 497967 w 575309"/>
                      <a:gd name="connsiteY2947" fmla="*/ 753880 h 1153930"/>
                      <a:gd name="connsiteX2948" fmla="*/ 498253 w 575309"/>
                      <a:gd name="connsiteY2948" fmla="*/ 753404 h 1153930"/>
                      <a:gd name="connsiteX2949" fmla="*/ 498538 w 575309"/>
                      <a:gd name="connsiteY2949" fmla="*/ 752451 h 1153930"/>
                      <a:gd name="connsiteX2950" fmla="*/ 498729 w 575309"/>
                      <a:gd name="connsiteY2950" fmla="*/ 751023 h 1153930"/>
                      <a:gd name="connsiteX2951" fmla="*/ 497967 w 575309"/>
                      <a:gd name="connsiteY2951" fmla="*/ 748451 h 1153930"/>
                      <a:gd name="connsiteX2952" fmla="*/ 497491 w 575309"/>
                      <a:gd name="connsiteY2952" fmla="*/ 748070 h 1153930"/>
                      <a:gd name="connsiteX2953" fmla="*/ 496729 w 575309"/>
                      <a:gd name="connsiteY2953" fmla="*/ 746927 h 1153930"/>
                      <a:gd name="connsiteX2954" fmla="*/ 497300 w 575309"/>
                      <a:gd name="connsiteY2954" fmla="*/ 745974 h 1153930"/>
                      <a:gd name="connsiteX2955" fmla="*/ 497967 w 575309"/>
                      <a:gd name="connsiteY2955" fmla="*/ 744831 h 1153930"/>
                      <a:gd name="connsiteX2956" fmla="*/ 499205 w 575309"/>
                      <a:gd name="connsiteY2956" fmla="*/ 742640 h 1153930"/>
                      <a:gd name="connsiteX2957" fmla="*/ 499777 w 575309"/>
                      <a:gd name="connsiteY2957" fmla="*/ 742640 h 1153930"/>
                      <a:gd name="connsiteX2958" fmla="*/ 500824 w 575309"/>
                      <a:gd name="connsiteY2958" fmla="*/ 742450 h 1153930"/>
                      <a:gd name="connsiteX2959" fmla="*/ 501015 w 575309"/>
                      <a:gd name="connsiteY2959" fmla="*/ 741498 h 1153930"/>
                      <a:gd name="connsiteX2960" fmla="*/ 501396 w 575309"/>
                      <a:gd name="connsiteY2960" fmla="*/ 739211 h 1153930"/>
                      <a:gd name="connsiteX2961" fmla="*/ 501396 w 575309"/>
                      <a:gd name="connsiteY2961" fmla="*/ 738449 h 1153930"/>
                      <a:gd name="connsiteX2962" fmla="*/ 501015 w 575309"/>
                      <a:gd name="connsiteY2962" fmla="*/ 737592 h 1153930"/>
                      <a:gd name="connsiteX2963" fmla="*/ 500158 w 575309"/>
                      <a:gd name="connsiteY2963" fmla="*/ 737878 h 1153930"/>
                      <a:gd name="connsiteX2964" fmla="*/ 498920 w 575309"/>
                      <a:gd name="connsiteY2964" fmla="*/ 738164 h 1153930"/>
                      <a:gd name="connsiteX2965" fmla="*/ 497872 w 575309"/>
                      <a:gd name="connsiteY2965" fmla="*/ 737687 h 1153930"/>
                      <a:gd name="connsiteX2966" fmla="*/ 496157 w 575309"/>
                      <a:gd name="connsiteY2966" fmla="*/ 737116 h 1153930"/>
                      <a:gd name="connsiteX2967" fmla="*/ 493586 w 575309"/>
                      <a:gd name="connsiteY2967" fmla="*/ 736544 h 1153930"/>
                      <a:gd name="connsiteX2968" fmla="*/ 492538 w 575309"/>
                      <a:gd name="connsiteY2968" fmla="*/ 735020 h 1153930"/>
                      <a:gd name="connsiteX2969" fmla="*/ 492633 w 575309"/>
                      <a:gd name="connsiteY2969" fmla="*/ 734925 h 1153930"/>
                      <a:gd name="connsiteX2970" fmla="*/ 494443 w 575309"/>
                      <a:gd name="connsiteY2970" fmla="*/ 732449 h 1153930"/>
                      <a:gd name="connsiteX2971" fmla="*/ 495014 w 575309"/>
                      <a:gd name="connsiteY2971" fmla="*/ 732258 h 1153930"/>
                      <a:gd name="connsiteX2972" fmla="*/ 495776 w 575309"/>
                      <a:gd name="connsiteY2972" fmla="*/ 731877 h 1153930"/>
                      <a:gd name="connsiteX2973" fmla="*/ 496443 w 575309"/>
                      <a:gd name="connsiteY2973" fmla="*/ 729401 h 1153930"/>
                      <a:gd name="connsiteX2974" fmla="*/ 497300 w 575309"/>
                      <a:gd name="connsiteY2974" fmla="*/ 728639 h 1153930"/>
                      <a:gd name="connsiteX2975" fmla="*/ 497872 w 575309"/>
                      <a:gd name="connsiteY2975" fmla="*/ 727686 h 1153930"/>
                      <a:gd name="connsiteX2976" fmla="*/ 497014 w 575309"/>
                      <a:gd name="connsiteY2976" fmla="*/ 727305 h 1153930"/>
                      <a:gd name="connsiteX2977" fmla="*/ 496157 w 575309"/>
                      <a:gd name="connsiteY2977" fmla="*/ 726734 h 1153930"/>
                      <a:gd name="connsiteX2978" fmla="*/ 497205 w 575309"/>
                      <a:gd name="connsiteY2978" fmla="*/ 725400 h 1153930"/>
                      <a:gd name="connsiteX2979" fmla="*/ 498538 w 575309"/>
                      <a:gd name="connsiteY2979" fmla="*/ 725115 h 1153930"/>
                      <a:gd name="connsiteX2980" fmla="*/ 500444 w 575309"/>
                      <a:gd name="connsiteY2980" fmla="*/ 724638 h 1153930"/>
                      <a:gd name="connsiteX2981" fmla="*/ 500920 w 575309"/>
                      <a:gd name="connsiteY2981" fmla="*/ 724352 h 1153930"/>
                      <a:gd name="connsiteX2982" fmla="*/ 502730 w 575309"/>
                      <a:gd name="connsiteY2982" fmla="*/ 723590 h 1153930"/>
                      <a:gd name="connsiteX2983" fmla="*/ 503396 w 575309"/>
                      <a:gd name="connsiteY2983" fmla="*/ 724067 h 1153930"/>
                      <a:gd name="connsiteX2984" fmla="*/ 503777 w 575309"/>
                      <a:gd name="connsiteY2984" fmla="*/ 724352 h 1153930"/>
                      <a:gd name="connsiteX2985" fmla="*/ 503777 w 575309"/>
                      <a:gd name="connsiteY2985" fmla="*/ 724352 h 1153930"/>
                      <a:gd name="connsiteX2986" fmla="*/ 503968 w 575309"/>
                      <a:gd name="connsiteY2986" fmla="*/ 724257 h 1153930"/>
                      <a:gd name="connsiteX2987" fmla="*/ 503968 w 575309"/>
                      <a:gd name="connsiteY2987" fmla="*/ 724257 h 1153930"/>
                      <a:gd name="connsiteX2988" fmla="*/ 503491 w 575309"/>
                      <a:gd name="connsiteY2988" fmla="*/ 722924 h 1153930"/>
                      <a:gd name="connsiteX2989" fmla="*/ 504920 w 575309"/>
                      <a:gd name="connsiteY2989" fmla="*/ 721781 h 1153930"/>
                      <a:gd name="connsiteX2990" fmla="*/ 505873 w 575309"/>
                      <a:gd name="connsiteY2990" fmla="*/ 721876 h 1153930"/>
                      <a:gd name="connsiteX2991" fmla="*/ 506730 w 575309"/>
                      <a:gd name="connsiteY2991" fmla="*/ 721971 h 1153930"/>
                      <a:gd name="connsiteX2992" fmla="*/ 506921 w 575309"/>
                      <a:gd name="connsiteY2992" fmla="*/ 721971 h 1153930"/>
                      <a:gd name="connsiteX2993" fmla="*/ 508540 w 575309"/>
                      <a:gd name="connsiteY2993" fmla="*/ 721209 h 1153930"/>
                      <a:gd name="connsiteX2994" fmla="*/ 509588 w 575309"/>
                      <a:gd name="connsiteY2994" fmla="*/ 719781 h 1153930"/>
                      <a:gd name="connsiteX2995" fmla="*/ 509492 w 575309"/>
                      <a:gd name="connsiteY2995" fmla="*/ 719876 h 1153930"/>
                      <a:gd name="connsiteX2996" fmla="*/ 507016 w 575309"/>
                      <a:gd name="connsiteY2996" fmla="*/ 720923 h 1153930"/>
                      <a:gd name="connsiteX2997" fmla="*/ 505206 w 575309"/>
                      <a:gd name="connsiteY2997" fmla="*/ 718637 h 1153930"/>
                      <a:gd name="connsiteX2998" fmla="*/ 504730 w 575309"/>
                      <a:gd name="connsiteY2998" fmla="*/ 717971 h 1153930"/>
                      <a:gd name="connsiteX2999" fmla="*/ 504539 w 575309"/>
                      <a:gd name="connsiteY2999" fmla="*/ 717780 h 1153930"/>
                      <a:gd name="connsiteX3000" fmla="*/ 504539 w 575309"/>
                      <a:gd name="connsiteY3000" fmla="*/ 717780 h 1153930"/>
                      <a:gd name="connsiteX3001" fmla="*/ 504158 w 575309"/>
                      <a:gd name="connsiteY3001" fmla="*/ 718066 h 1153930"/>
                      <a:gd name="connsiteX3002" fmla="*/ 502253 w 575309"/>
                      <a:gd name="connsiteY3002" fmla="*/ 720543 h 1153930"/>
                      <a:gd name="connsiteX3003" fmla="*/ 502253 w 575309"/>
                      <a:gd name="connsiteY3003" fmla="*/ 721114 h 1153930"/>
                      <a:gd name="connsiteX3004" fmla="*/ 501967 w 575309"/>
                      <a:gd name="connsiteY3004" fmla="*/ 722733 h 1153930"/>
                      <a:gd name="connsiteX3005" fmla="*/ 499205 w 575309"/>
                      <a:gd name="connsiteY3005" fmla="*/ 723876 h 1153930"/>
                      <a:gd name="connsiteX3006" fmla="*/ 498538 w 575309"/>
                      <a:gd name="connsiteY3006" fmla="*/ 723114 h 1153930"/>
                      <a:gd name="connsiteX3007" fmla="*/ 498920 w 575309"/>
                      <a:gd name="connsiteY3007" fmla="*/ 722352 h 1153930"/>
                      <a:gd name="connsiteX3008" fmla="*/ 499015 w 575309"/>
                      <a:gd name="connsiteY3008" fmla="*/ 722257 h 1153930"/>
                      <a:gd name="connsiteX3009" fmla="*/ 498824 w 575309"/>
                      <a:gd name="connsiteY3009" fmla="*/ 722257 h 1153930"/>
                      <a:gd name="connsiteX3010" fmla="*/ 497586 w 575309"/>
                      <a:gd name="connsiteY3010" fmla="*/ 721590 h 1153930"/>
                      <a:gd name="connsiteX3011" fmla="*/ 497205 w 575309"/>
                      <a:gd name="connsiteY3011" fmla="*/ 719781 h 1153930"/>
                      <a:gd name="connsiteX3012" fmla="*/ 497014 w 575309"/>
                      <a:gd name="connsiteY3012" fmla="*/ 718542 h 1153930"/>
                      <a:gd name="connsiteX3013" fmla="*/ 496919 w 575309"/>
                      <a:gd name="connsiteY3013" fmla="*/ 717780 h 1153930"/>
                      <a:gd name="connsiteX3014" fmla="*/ 496824 w 575309"/>
                      <a:gd name="connsiteY3014" fmla="*/ 717780 h 1153930"/>
                      <a:gd name="connsiteX3015" fmla="*/ 494919 w 575309"/>
                      <a:gd name="connsiteY3015" fmla="*/ 718637 h 1153930"/>
                      <a:gd name="connsiteX3016" fmla="*/ 493681 w 575309"/>
                      <a:gd name="connsiteY3016" fmla="*/ 718637 h 1153930"/>
                      <a:gd name="connsiteX3017" fmla="*/ 493205 w 575309"/>
                      <a:gd name="connsiteY3017" fmla="*/ 717971 h 1153930"/>
                      <a:gd name="connsiteX3018" fmla="*/ 493205 w 575309"/>
                      <a:gd name="connsiteY3018" fmla="*/ 717780 h 1153930"/>
                      <a:gd name="connsiteX3019" fmla="*/ 493109 w 575309"/>
                      <a:gd name="connsiteY3019" fmla="*/ 715875 h 1153930"/>
                      <a:gd name="connsiteX3020" fmla="*/ 493395 w 575309"/>
                      <a:gd name="connsiteY3020" fmla="*/ 715685 h 1153930"/>
                      <a:gd name="connsiteX3021" fmla="*/ 494347 w 575309"/>
                      <a:gd name="connsiteY3021" fmla="*/ 715780 h 1153930"/>
                      <a:gd name="connsiteX3022" fmla="*/ 495109 w 575309"/>
                      <a:gd name="connsiteY3022" fmla="*/ 715875 h 1153930"/>
                      <a:gd name="connsiteX3023" fmla="*/ 496062 w 575309"/>
                      <a:gd name="connsiteY3023" fmla="*/ 715018 h 1153930"/>
                      <a:gd name="connsiteX3024" fmla="*/ 496729 w 575309"/>
                      <a:gd name="connsiteY3024" fmla="*/ 714542 h 1153930"/>
                      <a:gd name="connsiteX3025" fmla="*/ 497776 w 575309"/>
                      <a:gd name="connsiteY3025" fmla="*/ 715018 h 1153930"/>
                      <a:gd name="connsiteX3026" fmla="*/ 499015 w 575309"/>
                      <a:gd name="connsiteY3026" fmla="*/ 716066 h 1153930"/>
                      <a:gd name="connsiteX3027" fmla="*/ 499205 w 575309"/>
                      <a:gd name="connsiteY3027" fmla="*/ 716161 h 1153930"/>
                      <a:gd name="connsiteX3028" fmla="*/ 500634 w 575309"/>
                      <a:gd name="connsiteY3028" fmla="*/ 716542 h 1153930"/>
                      <a:gd name="connsiteX3029" fmla="*/ 501872 w 575309"/>
                      <a:gd name="connsiteY3029" fmla="*/ 716637 h 1153930"/>
                      <a:gd name="connsiteX3030" fmla="*/ 502539 w 575309"/>
                      <a:gd name="connsiteY3030" fmla="*/ 717399 h 1153930"/>
                      <a:gd name="connsiteX3031" fmla="*/ 502539 w 575309"/>
                      <a:gd name="connsiteY3031" fmla="*/ 718066 h 1153930"/>
                      <a:gd name="connsiteX3032" fmla="*/ 502920 w 575309"/>
                      <a:gd name="connsiteY3032" fmla="*/ 717494 h 1153930"/>
                      <a:gd name="connsiteX3033" fmla="*/ 503872 w 575309"/>
                      <a:gd name="connsiteY3033" fmla="*/ 716447 h 1153930"/>
                      <a:gd name="connsiteX3034" fmla="*/ 504254 w 575309"/>
                      <a:gd name="connsiteY3034" fmla="*/ 716256 h 1153930"/>
                      <a:gd name="connsiteX3035" fmla="*/ 504063 w 575309"/>
                      <a:gd name="connsiteY3035" fmla="*/ 715685 h 1153930"/>
                      <a:gd name="connsiteX3036" fmla="*/ 503396 w 575309"/>
                      <a:gd name="connsiteY3036" fmla="*/ 714637 h 1153930"/>
                      <a:gd name="connsiteX3037" fmla="*/ 502253 w 575309"/>
                      <a:gd name="connsiteY3037" fmla="*/ 713113 h 1153930"/>
                      <a:gd name="connsiteX3038" fmla="*/ 501491 w 575309"/>
                      <a:gd name="connsiteY3038" fmla="*/ 712541 h 1153930"/>
                      <a:gd name="connsiteX3039" fmla="*/ 501015 w 575309"/>
                      <a:gd name="connsiteY3039" fmla="*/ 711589 h 1153930"/>
                      <a:gd name="connsiteX3040" fmla="*/ 502063 w 575309"/>
                      <a:gd name="connsiteY3040" fmla="*/ 710827 h 1153930"/>
                      <a:gd name="connsiteX3041" fmla="*/ 501967 w 575309"/>
                      <a:gd name="connsiteY3041" fmla="*/ 710446 h 1153930"/>
                      <a:gd name="connsiteX3042" fmla="*/ 499491 w 575309"/>
                      <a:gd name="connsiteY3042" fmla="*/ 709208 h 1153930"/>
                      <a:gd name="connsiteX3043" fmla="*/ 499491 w 575309"/>
                      <a:gd name="connsiteY3043" fmla="*/ 709208 h 1153930"/>
                      <a:gd name="connsiteX3044" fmla="*/ 496729 w 575309"/>
                      <a:gd name="connsiteY3044" fmla="*/ 709684 h 1153930"/>
                      <a:gd name="connsiteX3045" fmla="*/ 496062 w 575309"/>
                      <a:gd name="connsiteY3045" fmla="*/ 710160 h 1153930"/>
                      <a:gd name="connsiteX3046" fmla="*/ 493776 w 575309"/>
                      <a:gd name="connsiteY3046" fmla="*/ 711208 h 1153930"/>
                      <a:gd name="connsiteX3047" fmla="*/ 493395 w 575309"/>
                      <a:gd name="connsiteY3047" fmla="*/ 710922 h 1153930"/>
                      <a:gd name="connsiteX3048" fmla="*/ 491680 w 575309"/>
                      <a:gd name="connsiteY3048" fmla="*/ 709589 h 1153930"/>
                      <a:gd name="connsiteX3049" fmla="*/ 490538 w 575309"/>
                      <a:gd name="connsiteY3049" fmla="*/ 707589 h 1153930"/>
                      <a:gd name="connsiteX3050" fmla="*/ 491490 w 575309"/>
                      <a:gd name="connsiteY3050" fmla="*/ 706636 h 1153930"/>
                      <a:gd name="connsiteX3051" fmla="*/ 493014 w 575309"/>
                      <a:gd name="connsiteY3051" fmla="*/ 707303 h 1153930"/>
                      <a:gd name="connsiteX3052" fmla="*/ 493109 w 575309"/>
                      <a:gd name="connsiteY3052" fmla="*/ 707398 h 1153930"/>
                      <a:gd name="connsiteX3053" fmla="*/ 493681 w 575309"/>
                      <a:gd name="connsiteY3053" fmla="*/ 707589 h 1153930"/>
                      <a:gd name="connsiteX3054" fmla="*/ 493395 w 575309"/>
                      <a:gd name="connsiteY3054" fmla="*/ 706160 h 1153930"/>
                      <a:gd name="connsiteX3055" fmla="*/ 493109 w 575309"/>
                      <a:gd name="connsiteY3055" fmla="*/ 705588 h 1153930"/>
                      <a:gd name="connsiteX3056" fmla="*/ 492919 w 575309"/>
                      <a:gd name="connsiteY3056" fmla="*/ 704731 h 1153930"/>
                      <a:gd name="connsiteX3057" fmla="*/ 493300 w 575309"/>
                      <a:gd name="connsiteY3057" fmla="*/ 704350 h 1153930"/>
                      <a:gd name="connsiteX3058" fmla="*/ 494252 w 575309"/>
                      <a:gd name="connsiteY3058" fmla="*/ 703398 h 1153930"/>
                      <a:gd name="connsiteX3059" fmla="*/ 494157 w 575309"/>
                      <a:gd name="connsiteY3059" fmla="*/ 703398 h 1153930"/>
                      <a:gd name="connsiteX3060" fmla="*/ 493300 w 575309"/>
                      <a:gd name="connsiteY3060" fmla="*/ 703588 h 1153930"/>
                      <a:gd name="connsiteX3061" fmla="*/ 492633 w 575309"/>
                      <a:gd name="connsiteY3061" fmla="*/ 703683 h 1153930"/>
                      <a:gd name="connsiteX3062" fmla="*/ 492538 w 575309"/>
                      <a:gd name="connsiteY3062" fmla="*/ 703778 h 1153930"/>
                      <a:gd name="connsiteX3063" fmla="*/ 492633 w 575309"/>
                      <a:gd name="connsiteY3063" fmla="*/ 703969 h 1153930"/>
                      <a:gd name="connsiteX3064" fmla="*/ 492919 w 575309"/>
                      <a:gd name="connsiteY3064" fmla="*/ 704922 h 1153930"/>
                      <a:gd name="connsiteX3065" fmla="*/ 492538 w 575309"/>
                      <a:gd name="connsiteY3065" fmla="*/ 705302 h 1153930"/>
                      <a:gd name="connsiteX3066" fmla="*/ 492347 w 575309"/>
                      <a:gd name="connsiteY3066" fmla="*/ 705398 h 1153930"/>
                      <a:gd name="connsiteX3067" fmla="*/ 491395 w 575309"/>
                      <a:gd name="connsiteY3067" fmla="*/ 705493 h 1153930"/>
                      <a:gd name="connsiteX3068" fmla="*/ 491014 w 575309"/>
                      <a:gd name="connsiteY3068" fmla="*/ 704826 h 1153930"/>
                      <a:gd name="connsiteX3069" fmla="*/ 491299 w 575309"/>
                      <a:gd name="connsiteY3069" fmla="*/ 702826 h 1153930"/>
                      <a:gd name="connsiteX3070" fmla="*/ 491395 w 575309"/>
                      <a:gd name="connsiteY3070" fmla="*/ 702731 h 1153930"/>
                      <a:gd name="connsiteX3071" fmla="*/ 492442 w 575309"/>
                      <a:gd name="connsiteY3071" fmla="*/ 701016 h 1153930"/>
                      <a:gd name="connsiteX3072" fmla="*/ 492633 w 575309"/>
                      <a:gd name="connsiteY3072" fmla="*/ 700921 h 1153930"/>
                      <a:gd name="connsiteX3073" fmla="*/ 494157 w 575309"/>
                      <a:gd name="connsiteY3073" fmla="*/ 700540 h 1153930"/>
                      <a:gd name="connsiteX3074" fmla="*/ 494347 w 575309"/>
                      <a:gd name="connsiteY3074" fmla="*/ 700921 h 1153930"/>
                      <a:gd name="connsiteX3075" fmla="*/ 494347 w 575309"/>
                      <a:gd name="connsiteY3075" fmla="*/ 701493 h 1153930"/>
                      <a:gd name="connsiteX3076" fmla="*/ 494347 w 575309"/>
                      <a:gd name="connsiteY3076" fmla="*/ 702064 h 1153930"/>
                      <a:gd name="connsiteX3077" fmla="*/ 494443 w 575309"/>
                      <a:gd name="connsiteY3077" fmla="*/ 702064 h 1153930"/>
                      <a:gd name="connsiteX3078" fmla="*/ 495490 w 575309"/>
                      <a:gd name="connsiteY3078" fmla="*/ 702064 h 1153930"/>
                      <a:gd name="connsiteX3079" fmla="*/ 496443 w 575309"/>
                      <a:gd name="connsiteY3079" fmla="*/ 703016 h 1153930"/>
                      <a:gd name="connsiteX3080" fmla="*/ 496824 w 575309"/>
                      <a:gd name="connsiteY3080" fmla="*/ 703398 h 1153930"/>
                      <a:gd name="connsiteX3081" fmla="*/ 498253 w 575309"/>
                      <a:gd name="connsiteY3081" fmla="*/ 704160 h 1153930"/>
                      <a:gd name="connsiteX3082" fmla="*/ 498538 w 575309"/>
                      <a:gd name="connsiteY3082" fmla="*/ 703683 h 1153930"/>
                      <a:gd name="connsiteX3083" fmla="*/ 498920 w 575309"/>
                      <a:gd name="connsiteY3083" fmla="*/ 702921 h 1153930"/>
                      <a:gd name="connsiteX3084" fmla="*/ 499396 w 575309"/>
                      <a:gd name="connsiteY3084" fmla="*/ 702350 h 1153930"/>
                      <a:gd name="connsiteX3085" fmla="*/ 500063 w 575309"/>
                      <a:gd name="connsiteY3085" fmla="*/ 700921 h 1153930"/>
                      <a:gd name="connsiteX3086" fmla="*/ 499967 w 575309"/>
                      <a:gd name="connsiteY3086" fmla="*/ 700826 h 1153930"/>
                      <a:gd name="connsiteX3087" fmla="*/ 499777 w 575309"/>
                      <a:gd name="connsiteY3087" fmla="*/ 698921 h 1153930"/>
                      <a:gd name="connsiteX3088" fmla="*/ 499967 w 575309"/>
                      <a:gd name="connsiteY3088" fmla="*/ 698635 h 1153930"/>
                      <a:gd name="connsiteX3089" fmla="*/ 500063 w 575309"/>
                      <a:gd name="connsiteY3089" fmla="*/ 698444 h 1153930"/>
                      <a:gd name="connsiteX3090" fmla="*/ 499967 w 575309"/>
                      <a:gd name="connsiteY3090" fmla="*/ 698254 h 1153930"/>
                      <a:gd name="connsiteX3091" fmla="*/ 499872 w 575309"/>
                      <a:gd name="connsiteY3091" fmla="*/ 698064 h 1153930"/>
                      <a:gd name="connsiteX3092" fmla="*/ 500444 w 575309"/>
                      <a:gd name="connsiteY3092" fmla="*/ 696635 h 1153930"/>
                      <a:gd name="connsiteX3093" fmla="*/ 501205 w 575309"/>
                      <a:gd name="connsiteY3093" fmla="*/ 696540 h 1153930"/>
                      <a:gd name="connsiteX3094" fmla="*/ 501396 w 575309"/>
                      <a:gd name="connsiteY3094" fmla="*/ 696635 h 1153930"/>
                      <a:gd name="connsiteX3095" fmla="*/ 501967 w 575309"/>
                      <a:gd name="connsiteY3095" fmla="*/ 696730 h 1153930"/>
                      <a:gd name="connsiteX3096" fmla="*/ 502539 w 575309"/>
                      <a:gd name="connsiteY3096" fmla="*/ 696254 h 1153930"/>
                      <a:gd name="connsiteX3097" fmla="*/ 503491 w 575309"/>
                      <a:gd name="connsiteY3097" fmla="*/ 695968 h 1153930"/>
                      <a:gd name="connsiteX3098" fmla="*/ 503777 w 575309"/>
                      <a:gd name="connsiteY3098" fmla="*/ 696540 h 1153930"/>
                      <a:gd name="connsiteX3099" fmla="*/ 503111 w 575309"/>
                      <a:gd name="connsiteY3099" fmla="*/ 697302 h 1153930"/>
                      <a:gd name="connsiteX3100" fmla="*/ 502253 w 575309"/>
                      <a:gd name="connsiteY3100" fmla="*/ 697778 h 1153930"/>
                      <a:gd name="connsiteX3101" fmla="*/ 501110 w 575309"/>
                      <a:gd name="connsiteY3101" fmla="*/ 698444 h 1153930"/>
                      <a:gd name="connsiteX3102" fmla="*/ 501205 w 575309"/>
                      <a:gd name="connsiteY3102" fmla="*/ 699016 h 1153930"/>
                      <a:gd name="connsiteX3103" fmla="*/ 501301 w 575309"/>
                      <a:gd name="connsiteY3103" fmla="*/ 699111 h 1153930"/>
                      <a:gd name="connsiteX3104" fmla="*/ 502539 w 575309"/>
                      <a:gd name="connsiteY3104" fmla="*/ 698635 h 1153930"/>
                      <a:gd name="connsiteX3105" fmla="*/ 503491 w 575309"/>
                      <a:gd name="connsiteY3105" fmla="*/ 697873 h 1153930"/>
                      <a:gd name="connsiteX3106" fmla="*/ 503968 w 575309"/>
                      <a:gd name="connsiteY3106" fmla="*/ 698444 h 1153930"/>
                      <a:gd name="connsiteX3107" fmla="*/ 504063 w 575309"/>
                      <a:gd name="connsiteY3107" fmla="*/ 699016 h 1153930"/>
                      <a:gd name="connsiteX3108" fmla="*/ 504063 w 575309"/>
                      <a:gd name="connsiteY3108" fmla="*/ 699969 h 1153930"/>
                      <a:gd name="connsiteX3109" fmla="*/ 503682 w 575309"/>
                      <a:gd name="connsiteY3109" fmla="*/ 700159 h 1153930"/>
                      <a:gd name="connsiteX3110" fmla="*/ 501967 w 575309"/>
                      <a:gd name="connsiteY3110" fmla="*/ 700540 h 1153930"/>
                      <a:gd name="connsiteX3111" fmla="*/ 501872 w 575309"/>
                      <a:gd name="connsiteY3111" fmla="*/ 701588 h 1153930"/>
                      <a:gd name="connsiteX3112" fmla="*/ 501967 w 575309"/>
                      <a:gd name="connsiteY3112" fmla="*/ 701683 h 1153930"/>
                      <a:gd name="connsiteX3113" fmla="*/ 502063 w 575309"/>
                      <a:gd name="connsiteY3113" fmla="*/ 703016 h 1153930"/>
                      <a:gd name="connsiteX3114" fmla="*/ 501682 w 575309"/>
                      <a:gd name="connsiteY3114" fmla="*/ 703778 h 1153930"/>
                      <a:gd name="connsiteX3115" fmla="*/ 502063 w 575309"/>
                      <a:gd name="connsiteY3115" fmla="*/ 703874 h 1153930"/>
                      <a:gd name="connsiteX3116" fmla="*/ 502444 w 575309"/>
                      <a:gd name="connsiteY3116" fmla="*/ 703588 h 1153930"/>
                      <a:gd name="connsiteX3117" fmla="*/ 502730 w 575309"/>
                      <a:gd name="connsiteY3117" fmla="*/ 703016 h 1153930"/>
                      <a:gd name="connsiteX3118" fmla="*/ 503491 w 575309"/>
                      <a:gd name="connsiteY3118" fmla="*/ 702064 h 1153930"/>
                      <a:gd name="connsiteX3119" fmla="*/ 504158 w 575309"/>
                      <a:gd name="connsiteY3119" fmla="*/ 702159 h 1153930"/>
                      <a:gd name="connsiteX3120" fmla="*/ 504254 w 575309"/>
                      <a:gd name="connsiteY3120" fmla="*/ 703016 h 1153930"/>
                      <a:gd name="connsiteX3121" fmla="*/ 504158 w 575309"/>
                      <a:gd name="connsiteY3121" fmla="*/ 703398 h 1153930"/>
                      <a:gd name="connsiteX3122" fmla="*/ 504063 w 575309"/>
                      <a:gd name="connsiteY3122" fmla="*/ 703683 h 1153930"/>
                      <a:gd name="connsiteX3123" fmla="*/ 505111 w 575309"/>
                      <a:gd name="connsiteY3123" fmla="*/ 704731 h 1153930"/>
                      <a:gd name="connsiteX3124" fmla="*/ 505111 w 575309"/>
                      <a:gd name="connsiteY3124" fmla="*/ 705017 h 1153930"/>
                      <a:gd name="connsiteX3125" fmla="*/ 505206 w 575309"/>
                      <a:gd name="connsiteY3125" fmla="*/ 705493 h 1153930"/>
                      <a:gd name="connsiteX3126" fmla="*/ 505301 w 575309"/>
                      <a:gd name="connsiteY3126" fmla="*/ 705493 h 1153930"/>
                      <a:gd name="connsiteX3127" fmla="*/ 505873 w 575309"/>
                      <a:gd name="connsiteY3127" fmla="*/ 704160 h 1153930"/>
                      <a:gd name="connsiteX3128" fmla="*/ 506254 w 575309"/>
                      <a:gd name="connsiteY3128" fmla="*/ 701969 h 1153930"/>
                      <a:gd name="connsiteX3129" fmla="*/ 506539 w 575309"/>
                      <a:gd name="connsiteY3129" fmla="*/ 701588 h 1153930"/>
                      <a:gd name="connsiteX3130" fmla="*/ 506921 w 575309"/>
                      <a:gd name="connsiteY3130" fmla="*/ 700826 h 1153930"/>
                      <a:gd name="connsiteX3131" fmla="*/ 506635 w 575309"/>
                      <a:gd name="connsiteY3131" fmla="*/ 700349 h 1153930"/>
                      <a:gd name="connsiteX3132" fmla="*/ 506254 w 575309"/>
                      <a:gd name="connsiteY3132" fmla="*/ 699492 h 1153930"/>
                      <a:gd name="connsiteX3133" fmla="*/ 507397 w 575309"/>
                      <a:gd name="connsiteY3133" fmla="*/ 697968 h 1153930"/>
                      <a:gd name="connsiteX3134" fmla="*/ 509206 w 575309"/>
                      <a:gd name="connsiteY3134" fmla="*/ 697968 h 1153930"/>
                      <a:gd name="connsiteX3135" fmla="*/ 511492 w 575309"/>
                      <a:gd name="connsiteY3135" fmla="*/ 697778 h 1153930"/>
                      <a:gd name="connsiteX3136" fmla="*/ 512255 w 575309"/>
                      <a:gd name="connsiteY3136" fmla="*/ 697302 h 1153930"/>
                      <a:gd name="connsiteX3137" fmla="*/ 512921 w 575309"/>
                      <a:gd name="connsiteY3137" fmla="*/ 696920 h 1153930"/>
                      <a:gd name="connsiteX3138" fmla="*/ 510921 w 575309"/>
                      <a:gd name="connsiteY3138" fmla="*/ 696158 h 1153930"/>
                      <a:gd name="connsiteX3139" fmla="*/ 510445 w 575309"/>
                      <a:gd name="connsiteY3139" fmla="*/ 693968 h 1153930"/>
                      <a:gd name="connsiteX3140" fmla="*/ 510921 w 575309"/>
                      <a:gd name="connsiteY3140" fmla="*/ 693396 h 1153930"/>
                      <a:gd name="connsiteX3141" fmla="*/ 512159 w 575309"/>
                      <a:gd name="connsiteY3141" fmla="*/ 693301 h 1153930"/>
                      <a:gd name="connsiteX3142" fmla="*/ 513588 w 575309"/>
                      <a:gd name="connsiteY3142" fmla="*/ 693111 h 1153930"/>
                      <a:gd name="connsiteX3143" fmla="*/ 513588 w 575309"/>
                      <a:gd name="connsiteY3143" fmla="*/ 692539 h 1153930"/>
                      <a:gd name="connsiteX3144" fmla="*/ 513779 w 575309"/>
                      <a:gd name="connsiteY3144" fmla="*/ 690920 h 1153930"/>
                      <a:gd name="connsiteX3145" fmla="*/ 515874 w 575309"/>
                      <a:gd name="connsiteY3145" fmla="*/ 690253 h 1153930"/>
                      <a:gd name="connsiteX3146" fmla="*/ 516636 w 575309"/>
                      <a:gd name="connsiteY3146" fmla="*/ 690348 h 1153930"/>
                      <a:gd name="connsiteX3147" fmla="*/ 518636 w 575309"/>
                      <a:gd name="connsiteY3147" fmla="*/ 690444 h 1153930"/>
                      <a:gd name="connsiteX3148" fmla="*/ 519113 w 575309"/>
                      <a:gd name="connsiteY3148" fmla="*/ 689015 h 1153930"/>
                      <a:gd name="connsiteX3149" fmla="*/ 518827 w 575309"/>
                      <a:gd name="connsiteY3149" fmla="*/ 689015 h 1153930"/>
                      <a:gd name="connsiteX3150" fmla="*/ 518065 w 575309"/>
                      <a:gd name="connsiteY3150" fmla="*/ 689110 h 1153930"/>
                      <a:gd name="connsiteX3151" fmla="*/ 516160 w 575309"/>
                      <a:gd name="connsiteY3151" fmla="*/ 688729 h 1153930"/>
                      <a:gd name="connsiteX3152" fmla="*/ 516064 w 575309"/>
                      <a:gd name="connsiteY3152" fmla="*/ 687967 h 1153930"/>
                      <a:gd name="connsiteX3153" fmla="*/ 516922 w 575309"/>
                      <a:gd name="connsiteY3153" fmla="*/ 687491 h 1153930"/>
                      <a:gd name="connsiteX3154" fmla="*/ 517493 w 575309"/>
                      <a:gd name="connsiteY3154" fmla="*/ 687491 h 1153930"/>
                      <a:gd name="connsiteX3155" fmla="*/ 519303 w 575309"/>
                      <a:gd name="connsiteY3155" fmla="*/ 687300 h 1153930"/>
                      <a:gd name="connsiteX3156" fmla="*/ 519874 w 575309"/>
                      <a:gd name="connsiteY3156" fmla="*/ 685967 h 1153930"/>
                      <a:gd name="connsiteX3157" fmla="*/ 519398 w 575309"/>
                      <a:gd name="connsiteY3157" fmla="*/ 685395 h 1153930"/>
                      <a:gd name="connsiteX3158" fmla="*/ 518827 w 575309"/>
                      <a:gd name="connsiteY3158" fmla="*/ 685014 h 1153930"/>
                      <a:gd name="connsiteX3159" fmla="*/ 518350 w 575309"/>
                      <a:gd name="connsiteY3159" fmla="*/ 683871 h 1153930"/>
                      <a:gd name="connsiteX3160" fmla="*/ 518731 w 575309"/>
                      <a:gd name="connsiteY3160" fmla="*/ 683395 h 1153930"/>
                      <a:gd name="connsiteX3161" fmla="*/ 519874 w 575309"/>
                      <a:gd name="connsiteY3161" fmla="*/ 683300 h 1153930"/>
                      <a:gd name="connsiteX3162" fmla="*/ 520065 w 575309"/>
                      <a:gd name="connsiteY3162" fmla="*/ 683204 h 1153930"/>
                      <a:gd name="connsiteX3163" fmla="*/ 520065 w 575309"/>
                      <a:gd name="connsiteY3163" fmla="*/ 682919 h 1153930"/>
                      <a:gd name="connsiteX3164" fmla="*/ 519398 w 575309"/>
                      <a:gd name="connsiteY3164" fmla="*/ 682538 h 1153930"/>
                      <a:gd name="connsiteX3165" fmla="*/ 518541 w 575309"/>
                      <a:gd name="connsiteY3165" fmla="*/ 682061 h 1153930"/>
                      <a:gd name="connsiteX3166" fmla="*/ 518350 w 575309"/>
                      <a:gd name="connsiteY3166" fmla="*/ 680252 h 1153930"/>
                      <a:gd name="connsiteX3167" fmla="*/ 518731 w 575309"/>
                      <a:gd name="connsiteY3167" fmla="*/ 680061 h 1153930"/>
                      <a:gd name="connsiteX3168" fmla="*/ 519589 w 575309"/>
                      <a:gd name="connsiteY3168" fmla="*/ 680442 h 1153930"/>
                      <a:gd name="connsiteX3169" fmla="*/ 520446 w 575309"/>
                      <a:gd name="connsiteY3169" fmla="*/ 681014 h 1153930"/>
                      <a:gd name="connsiteX3170" fmla="*/ 524447 w 575309"/>
                      <a:gd name="connsiteY3170" fmla="*/ 681299 h 1153930"/>
                      <a:gd name="connsiteX3171" fmla="*/ 524828 w 575309"/>
                      <a:gd name="connsiteY3171" fmla="*/ 681204 h 1153930"/>
                      <a:gd name="connsiteX3172" fmla="*/ 524732 w 575309"/>
                      <a:gd name="connsiteY3172" fmla="*/ 681204 h 1153930"/>
                      <a:gd name="connsiteX3173" fmla="*/ 524542 w 575309"/>
                      <a:gd name="connsiteY3173" fmla="*/ 681109 h 1153930"/>
                      <a:gd name="connsiteX3174" fmla="*/ 523589 w 575309"/>
                      <a:gd name="connsiteY3174" fmla="*/ 680252 h 1153930"/>
                      <a:gd name="connsiteX3175" fmla="*/ 524161 w 575309"/>
                      <a:gd name="connsiteY3175" fmla="*/ 679585 h 1153930"/>
                      <a:gd name="connsiteX3176" fmla="*/ 525494 w 575309"/>
                      <a:gd name="connsiteY3176" fmla="*/ 679109 h 1153930"/>
                      <a:gd name="connsiteX3177" fmla="*/ 526066 w 575309"/>
                      <a:gd name="connsiteY3177" fmla="*/ 678918 h 1153930"/>
                      <a:gd name="connsiteX3178" fmla="*/ 526161 w 575309"/>
                      <a:gd name="connsiteY3178" fmla="*/ 678823 h 1153930"/>
                      <a:gd name="connsiteX3179" fmla="*/ 526256 w 575309"/>
                      <a:gd name="connsiteY3179" fmla="*/ 678728 h 1153930"/>
                      <a:gd name="connsiteX3180" fmla="*/ 526066 w 575309"/>
                      <a:gd name="connsiteY3180" fmla="*/ 678632 h 1153930"/>
                      <a:gd name="connsiteX3181" fmla="*/ 525018 w 575309"/>
                      <a:gd name="connsiteY3181" fmla="*/ 678156 h 1153930"/>
                      <a:gd name="connsiteX3182" fmla="*/ 523875 w 575309"/>
                      <a:gd name="connsiteY3182" fmla="*/ 677680 h 1153930"/>
                      <a:gd name="connsiteX3183" fmla="*/ 522351 w 575309"/>
                      <a:gd name="connsiteY3183" fmla="*/ 677585 h 1153930"/>
                      <a:gd name="connsiteX3184" fmla="*/ 522351 w 575309"/>
                      <a:gd name="connsiteY3184" fmla="*/ 677013 h 1153930"/>
                      <a:gd name="connsiteX3185" fmla="*/ 522732 w 575309"/>
                      <a:gd name="connsiteY3185" fmla="*/ 676727 h 1153930"/>
                      <a:gd name="connsiteX3186" fmla="*/ 523208 w 575309"/>
                      <a:gd name="connsiteY3186" fmla="*/ 675870 h 1153930"/>
                      <a:gd name="connsiteX3187" fmla="*/ 522827 w 575309"/>
                      <a:gd name="connsiteY3187" fmla="*/ 675203 h 1153930"/>
                      <a:gd name="connsiteX3188" fmla="*/ 522256 w 575309"/>
                      <a:gd name="connsiteY3188" fmla="*/ 675203 h 1153930"/>
                      <a:gd name="connsiteX3189" fmla="*/ 521589 w 575309"/>
                      <a:gd name="connsiteY3189" fmla="*/ 675680 h 1153930"/>
                      <a:gd name="connsiteX3190" fmla="*/ 520351 w 575309"/>
                      <a:gd name="connsiteY3190" fmla="*/ 676251 h 1153930"/>
                      <a:gd name="connsiteX3191" fmla="*/ 518731 w 575309"/>
                      <a:gd name="connsiteY3191" fmla="*/ 675203 h 1153930"/>
                      <a:gd name="connsiteX3192" fmla="*/ 518065 w 575309"/>
                      <a:gd name="connsiteY3192" fmla="*/ 674918 h 1153930"/>
                      <a:gd name="connsiteX3193" fmla="*/ 517970 w 575309"/>
                      <a:gd name="connsiteY3193" fmla="*/ 675013 h 1153930"/>
                      <a:gd name="connsiteX3194" fmla="*/ 516636 w 575309"/>
                      <a:gd name="connsiteY3194" fmla="*/ 676061 h 1153930"/>
                      <a:gd name="connsiteX3195" fmla="*/ 516636 w 575309"/>
                      <a:gd name="connsiteY3195" fmla="*/ 676156 h 1153930"/>
                      <a:gd name="connsiteX3196" fmla="*/ 515683 w 575309"/>
                      <a:gd name="connsiteY3196" fmla="*/ 677490 h 1153930"/>
                      <a:gd name="connsiteX3197" fmla="*/ 515112 w 575309"/>
                      <a:gd name="connsiteY3197" fmla="*/ 677013 h 1153930"/>
                      <a:gd name="connsiteX3198" fmla="*/ 515017 w 575309"/>
                      <a:gd name="connsiteY3198" fmla="*/ 675585 h 1153930"/>
                      <a:gd name="connsiteX3199" fmla="*/ 515112 w 575309"/>
                      <a:gd name="connsiteY3199" fmla="*/ 675489 h 1153930"/>
                      <a:gd name="connsiteX3200" fmla="*/ 515398 w 575309"/>
                      <a:gd name="connsiteY3200" fmla="*/ 675108 h 1153930"/>
                      <a:gd name="connsiteX3201" fmla="*/ 515398 w 575309"/>
                      <a:gd name="connsiteY3201" fmla="*/ 674727 h 1153930"/>
                      <a:gd name="connsiteX3202" fmla="*/ 514921 w 575309"/>
                      <a:gd name="connsiteY3202" fmla="*/ 673679 h 1153930"/>
                      <a:gd name="connsiteX3203" fmla="*/ 515207 w 575309"/>
                      <a:gd name="connsiteY3203" fmla="*/ 673108 h 1153930"/>
                      <a:gd name="connsiteX3204" fmla="*/ 515303 w 575309"/>
                      <a:gd name="connsiteY3204" fmla="*/ 673013 h 1153930"/>
                      <a:gd name="connsiteX3205" fmla="*/ 516541 w 575309"/>
                      <a:gd name="connsiteY3205" fmla="*/ 673108 h 1153930"/>
                      <a:gd name="connsiteX3206" fmla="*/ 517112 w 575309"/>
                      <a:gd name="connsiteY3206" fmla="*/ 673965 h 1153930"/>
                      <a:gd name="connsiteX3207" fmla="*/ 517207 w 575309"/>
                      <a:gd name="connsiteY3207" fmla="*/ 674156 h 1153930"/>
                      <a:gd name="connsiteX3208" fmla="*/ 517303 w 575309"/>
                      <a:gd name="connsiteY3208" fmla="*/ 674061 h 1153930"/>
                      <a:gd name="connsiteX3209" fmla="*/ 517398 w 575309"/>
                      <a:gd name="connsiteY3209" fmla="*/ 673775 h 1153930"/>
                      <a:gd name="connsiteX3210" fmla="*/ 517398 w 575309"/>
                      <a:gd name="connsiteY3210" fmla="*/ 673584 h 1153930"/>
                      <a:gd name="connsiteX3211" fmla="*/ 517398 w 575309"/>
                      <a:gd name="connsiteY3211" fmla="*/ 672251 h 1153930"/>
                      <a:gd name="connsiteX3212" fmla="*/ 517779 w 575309"/>
                      <a:gd name="connsiteY3212" fmla="*/ 672060 h 1153930"/>
                      <a:gd name="connsiteX3213" fmla="*/ 518446 w 575309"/>
                      <a:gd name="connsiteY3213" fmla="*/ 671870 h 1153930"/>
                      <a:gd name="connsiteX3214" fmla="*/ 519113 w 575309"/>
                      <a:gd name="connsiteY3214" fmla="*/ 671012 h 1153930"/>
                      <a:gd name="connsiteX3215" fmla="*/ 519874 w 575309"/>
                      <a:gd name="connsiteY3215" fmla="*/ 671012 h 1153930"/>
                      <a:gd name="connsiteX3216" fmla="*/ 520827 w 575309"/>
                      <a:gd name="connsiteY3216" fmla="*/ 672251 h 1153930"/>
                      <a:gd name="connsiteX3217" fmla="*/ 520351 w 575309"/>
                      <a:gd name="connsiteY3217" fmla="*/ 673489 h 1153930"/>
                      <a:gd name="connsiteX3218" fmla="*/ 520160 w 575309"/>
                      <a:gd name="connsiteY3218" fmla="*/ 673870 h 1153930"/>
                      <a:gd name="connsiteX3219" fmla="*/ 520541 w 575309"/>
                      <a:gd name="connsiteY3219" fmla="*/ 674823 h 1153930"/>
                      <a:gd name="connsiteX3220" fmla="*/ 521113 w 575309"/>
                      <a:gd name="connsiteY3220" fmla="*/ 674537 h 1153930"/>
                      <a:gd name="connsiteX3221" fmla="*/ 522827 w 575309"/>
                      <a:gd name="connsiteY3221" fmla="*/ 673775 h 1153930"/>
                      <a:gd name="connsiteX3222" fmla="*/ 524637 w 575309"/>
                      <a:gd name="connsiteY3222" fmla="*/ 674441 h 1153930"/>
                      <a:gd name="connsiteX3223" fmla="*/ 524732 w 575309"/>
                      <a:gd name="connsiteY3223" fmla="*/ 675203 h 1153930"/>
                      <a:gd name="connsiteX3224" fmla="*/ 524637 w 575309"/>
                      <a:gd name="connsiteY3224" fmla="*/ 675585 h 1153930"/>
                      <a:gd name="connsiteX3225" fmla="*/ 526066 w 575309"/>
                      <a:gd name="connsiteY3225" fmla="*/ 677299 h 1153930"/>
                      <a:gd name="connsiteX3226" fmla="*/ 526256 w 575309"/>
                      <a:gd name="connsiteY3226" fmla="*/ 677204 h 1153930"/>
                      <a:gd name="connsiteX3227" fmla="*/ 526161 w 575309"/>
                      <a:gd name="connsiteY3227" fmla="*/ 676918 h 1153930"/>
                      <a:gd name="connsiteX3228" fmla="*/ 525780 w 575309"/>
                      <a:gd name="connsiteY3228" fmla="*/ 675870 h 1153930"/>
                      <a:gd name="connsiteX3229" fmla="*/ 525780 w 575309"/>
                      <a:gd name="connsiteY3229" fmla="*/ 675775 h 1153930"/>
                      <a:gd name="connsiteX3230" fmla="*/ 526923 w 575309"/>
                      <a:gd name="connsiteY3230" fmla="*/ 674537 h 1153930"/>
                      <a:gd name="connsiteX3231" fmla="*/ 527685 w 575309"/>
                      <a:gd name="connsiteY3231" fmla="*/ 674823 h 1153930"/>
                      <a:gd name="connsiteX3232" fmla="*/ 527875 w 575309"/>
                      <a:gd name="connsiteY3232" fmla="*/ 675870 h 1153930"/>
                      <a:gd name="connsiteX3233" fmla="*/ 527971 w 575309"/>
                      <a:gd name="connsiteY3233" fmla="*/ 676632 h 1153930"/>
                      <a:gd name="connsiteX3234" fmla="*/ 528256 w 575309"/>
                      <a:gd name="connsiteY3234" fmla="*/ 676823 h 1153930"/>
                      <a:gd name="connsiteX3235" fmla="*/ 528256 w 575309"/>
                      <a:gd name="connsiteY3235" fmla="*/ 676823 h 1153930"/>
                      <a:gd name="connsiteX3236" fmla="*/ 528542 w 575309"/>
                      <a:gd name="connsiteY3236" fmla="*/ 676632 h 1153930"/>
                      <a:gd name="connsiteX3237" fmla="*/ 529209 w 575309"/>
                      <a:gd name="connsiteY3237" fmla="*/ 675394 h 1153930"/>
                      <a:gd name="connsiteX3238" fmla="*/ 529780 w 575309"/>
                      <a:gd name="connsiteY3238" fmla="*/ 674156 h 1153930"/>
                      <a:gd name="connsiteX3239" fmla="*/ 530257 w 575309"/>
                      <a:gd name="connsiteY3239" fmla="*/ 673679 h 1153930"/>
                      <a:gd name="connsiteX3240" fmla="*/ 530162 w 575309"/>
                      <a:gd name="connsiteY3240" fmla="*/ 673679 h 1153930"/>
                      <a:gd name="connsiteX3241" fmla="*/ 529209 w 575309"/>
                      <a:gd name="connsiteY3241" fmla="*/ 672822 h 1153930"/>
                      <a:gd name="connsiteX3242" fmla="*/ 529304 w 575309"/>
                      <a:gd name="connsiteY3242" fmla="*/ 671679 h 1153930"/>
                      <a:gd name="connsiteX3243" fmla="*/ 529780 w 575309"/>
                      <a:gd name="connsiteY3243" fmla="*/ 671394 h 1153930"/>
                      <a:gd name="connsiteX3244" fmla="*/ 530542 w 575309"/>
                      <a:gd name="connsiteY3244" fmla="*/ 670917 h 1153930"/>
                      <a:gd name="connsiteX3245" fmla="*/ 530733 w 575309"/>
                      <a:gd name="connsiteY3245" fmla="*/ 670155 h 1153930"/>
                      <a:gd name="connsiteX3246" fmla="*/ 530447 w 575309"/>
                      <a:gd name="connsiteY3246" fmla="*/ 669774 h 1153930"/>
                      <a:gd name="connsiteX3247" fmla="*/ 529590 w 575309"/>
                      <a:gd name="connsiteY3247" fmla="*/ 669584 h 1153930"/>
                      <a:gd name="connsiteX3248" fmla="*/ 528161 w 575309"/>
                      <a:gd name="connsiteY3248" fmla="*/ 668822 h 1153930"/>
                      <a:gd name="connsiteX3249" fmla="*/ 528828 w 575309"/>
                      <a:gd name="connsiteY3249" fmla="*/ 667774 h 1153930"/>
                      <a:gd name="connsiteX3250" fmla="*/ 530066 w 575309"/>
                      <a:gd name="connsiteY3250" fmla="*/ 666631 h 1153930"/>
                      <a:gd name="connsiteX3251" fmla="*/ 529685 w 575309"/>
                      <a:gd name="connsiteY3251" fmla="*/ 666345 h 1153930"/>
                      <a:gd name="connsiteX3252" fmla="*/ 529209 w 575309"/>
                      <a:gd name="connsiteY3252" fmla="*/ 665678 h 1153930"/>
                      <a:gd name="connsiteX3253" fmla="*/ 529399 w 575309"/>
                      <a:gd name="connsiteY3253" fmla="*/ 665298 h 1153930"/>
                      <a:gd name="connsiteX3254" fmla="*/ 531019 w 575309"/>
                      <a:gd name="connsiteY3254" fmla="*/ 665202 h 1153930"/>
                      <a:gd name="connsiteX3255" fmla="*/ 533495 w 575309"/>
                      <a:gd name="connsiteY3255" fmla="*/ 666155 h 1153930"/>
                      <a:gd name="connsiteX3256" fmla="*/ 533876 w 575309"/>
                      <a:gd name="connsiteY3256" fmla="*/ 666155 h 1153930"/>
                      <a:gd name="connsiteX3257" fmla="*/ 533686 w 575309"/>
                      <a:gd name="connsiteY3257" fmla="*/ 665488 h 1153930"/>
                      <a:gd name="connsiteX3258" fmla="*/ 533305 w 575309"/>
                      <a:gd name="connsiteY3258" fmla="*/ 663869 h 1153930"/>
                      <a:gd name="connsiteX3259" fmla="*/ 533972 w 575309"/>
                      <a:gd name="connsiteY3259" fmla="*/ 662345 h 1153930"/>
                      <a:gd name="connsiteX3260" fmla="*/ 534257 w 575309"/>
                      <a:gd name="connsiteY3260" fmla="*/ 661773 h 1153930"/>
                      <a:gd name="connsiteX3261" fmla="*/ 534353 w 575309"/>
                      <a:gd name="connsiteY3261" fmla="*/ 661583 h 1153930"/>
                      <a:gd name="connsiteX3262" fmla="*/ 534543 w 575309"/>
                      <a:gd name="connsiteY3262" fmla="*/ 660726 h 1153930"/>
                      <a:gd name="connsiteX3263" fmla="*/ 533019 w 575309"/>
                      <a:gd name="connsiteY3263" fmla="*/ 660535 h 1153930"/>
                      <a:gd name="connsiteX3264" fmla="*/ 532638 w 575309"/>
                      <a:gd name="connsiteY3264" fmla="*/ 660535 h 1153930"/>
                      <a:gd name="connsiteX3265" fmla="*/ 530733 w 575309"/>
                      <a:gd name="connsiteY3265" fmla="*/ 658725 h 1153930"/>
                      <a:gd name="connsiteX3266" fmla="*/ 531019 w 575309"/>
                      <a:gd name="connsiteY3266" fmla="*/ 655106 h 1153930"/>
                      <a:gd name="connsiteX3267" fmla="*/ 531686 w 575309"/>
                      <a:gd name="connsiteY3267" fmla="*/ 654915 h 1153930"/>
                      <a:gd name="connsiteX3268" fmla="*/ 532829 w 575309"/>
                      <a:gd name="connsiteY3268" fmla="*/ 654153 h 1153930"/>
                      <a:gd name="connsiteX3269" fmla="*/ 532638 w 575309"/>
                      <a:gd name="connsiteY3269" fmla="*/ 652915 h 1153930"/>
                      <a:gd name="connsiteX3270" fmla="*/ 532447 w 575309"/>
                      <a:gd name="connsiteY3270" fmla="*/ 651677 h 1153930"/>
                      <a:gd name="connsiteX3271" fmla="*/ 532638 w 575309"/>
                      <a:gd name="connsiteY3271" fmla="*/ 650915 h 1153930"/>
                      <a:gd name="connsiteX3272" fmla="*/ 532447 w 575309"/>
                      <a:gd name="connsiteY3272" fmla="*/ 649962 h 1153930"/>
                      <a:gd name="connsiteX3273" fmla="*/ 531590 w 575309"/>
                      <a:gd name="connsiteY3273" fmla="*/ 649295 h 1153930"/>
                      <a:gd name="connsiteX3274" fmla="*/ 531114 w 575309"/>
                      <a:gd name="connsiteY3274" fmla="*/ 648819 h 1153930"/>
                      <a:gd name="connsiteX3275" fmla="*/ 531209 w 575309"/>
                      <a:gd name="connsiteY3275" fmla="*/ 648248 h 1153930"/>
                      <a:gd name="connsiteX3276" fmla="*/ 532066 w 575309"/>
                      <a:gd name="connsiteY3276" fmla="*/ 648248 h 1153930"/>
                      <a:gd name="connsiteX3277" fmla="*/ 532257 w 575309"/>
                      <a:gd name="connsiteY3277" fmla="*/ 648343 h 1153930"/>
                      <a:gd name="connsiteX3278" fmla="*/ 534162 w 575309"/>
                      <a:gd name="connsiteY3278" fmla="*/ 649010 h 1153930"/>
                      <a:gd name="connsiteX3279" fmla="*/ 535400 w 575309"/>
                      <a:gd name="connsiteY3279" fmla="*/ 647390 h 1153930"/>
                      <a:gd name="connsiteX3280" fmla="*/ 536162 w 575309"/>
                      <a:gd name="connsiteY3280" fmla="*/ 644533 h 1153930"/>
                      <a:gd name="connsiteX3281" fmla="*/ 536734 w 575309"/>
                      <a:gd name="connsiteY3281" fmla="*/ 644819 h 1153930"/>
                      <a:gd name="connsiteX3282" fmla="*/ 536067 w 575309"/>
                      <a:gd name="connsiteY3282" fmla="*/ 647486 h 1153930"/>
                      <a:gd name="connsiteX3283" fmla="*/ 534353 w 575309"/>
                      <a:gd name="connsiteY3283" fmla="*/ 649677 h 1153930"/>
                      <a:gd name="connsiteX3284" fmla="*/ 532352 w 575309"/>
                      <a:gd name="connsiteY3284" fmla="*/ 649200 h 1153930"/>
                      <a:gd name="connsiteX3285" fmla="*/ 532829 w 575309"/>
                      <a:gd name="connsiteY3285" fmla="*/ 649581 h 1153930"/>
                      <a:gd name="connsiteX3286" fmla="*/ 533209 w 575309"/>
                      <a:gd name="connsiteY3286" fmla="*/ 651296 h 1153930"/>
                      <a:gd name="connsiteX3287" fmla="*/ 533114 w 575309"/>
                      <a:gd name="connsiteY3287" fmla="*/ 651772 h 1153930"/>
                      <a:gd name="connsiteX3288" fmla="*/ 533305 w 575309"/>
                      <a:gd name="connsiteY3288" fmla="*/ 652820 h 1153930"/>
                      <a:gd name="connsiteX3289" fmla="*/ 533495 w 575309"/>
                      <a:gd name="connsiteY3289" fmla="*/ 654248 h 1153930"/>
                      <a:gd name="connsiteX3290" fmla="*/ 531876 w 575309"/>
                      <a:gd name="connsiteY3290" fmla="*/ 655582 h 1153930"/>
                      <a:gd name="connsiteX3291" fmla="*/ 531209 w 575309"/>
                      <a:gd name="connsiteY3291" fmla="*/ 655773 h 1153930"/>
                      <a:gd name="connsiteX3292" fmla="*/ 531305 w 575309"/>
                      <a:gd name="connsiteY3292" fmla="*/ 658535 h 1153930"/>
                      <a:gd name="connsiteX3293" fmla="*/ 532638 w 575309"/>
                      <a:gd name="connsiteY3293" fmla="*/ 659868 h 1153930"/>
                      <a:gd name="connsiteX3294" fmla="*/ 533019 w 575309"/>
                      <a:gd name="connsiteY3294" fmla="*/ 659868 h 1153930"/>
                      <a:gd name="connsiteX3295" fmla="*/ 534924 w 575309"/>
                      <a:gd name="connsiteY3295" fmla="*/ 660154 h 1153930"/>
                      <a:gd name="connsiteX3296" fmla="*/ 535019 w 575309"/>
                      <a:gd name="connsiteY3296" fmla="*/ 661869 h 1153930"/>
                      <a:gd name="connsiteX3297" fmla="*/ 534924 w 575309"/>
                      <a:gd name="connsiteY3297" fmla="*/ 662059 h 1153930"/>
                      <a:gd name="connsiteX3298" fmla="*/ 534638 w 575309"/>
                      <a:gd name="connsiteY3298" fmla="*/ 662631 h 1153930"/>
                      <a:gd name="connsiteX3299" fmla="*/ 534067 w 575309"/>
                      <a:gd name="connsiteY3299" fmla="*/ 663964 h 1153930"/>
                      <a:gd name="connsiteX3300" fmla="*/ 534353 w 575309"/>
                      <a:gd name="connsiteY3300" fmla="*/ 665298 h 1153930"/>
                      <a:gd name="connsiteX3301" fmla="*/ 534638 w 575309"/>
                      <a:gd name="connsiteY3301" fmla="*/ 666250 h 1153930"/>
                      <a:gd name="connsiteX3302" fmla="*/ 534353 w 575309"/>
                      <a:gd name="connsiteY3302" fmla="*/ 666726 h 1153930"/>
                      <a:gd name="connsiteX3303" fmla="*/ 533400 w 575309"/>
                      <a:gd name="connsiteY3303" fmla="*/ 666917 h 1153930"/>
                      <a:gd name="connsiteX3304" fmla="*/ 530733 w 575309"/>
                      <a:gd name="connsiteY3304" fmla="*/ 665869 h 1153930"/>
                      <a:gd name="connsiteX3305" fmla="*/ 529971 w 575309"/>
                      <a:gd name="connsiteY3305" fmla="*/ 665583 h 1153930"/>
                      <a:gd name="connsiteX3306" fmla="*/ 529876 w 575309"/>
                      <a:gd name="connsiteY3306" fmla="*/ 665678 h 1153930"/>
                      <a:gd name="connsiteX3307" fmla="*/ 530066 w 575309"/>
                      <a:gd name="connsiteY3307" fmla="*/ 665869 h 1153930"/>
                      <a:gd name="connsiteX3308" fmla="*/ 530638 w 575309"/>
                      <a:gd name="connsiteY3308" fmla="*/ 666536 h 1153930"/>
                      <a:gd name="connsiteX3309" fmla="*/ 529114 w 575309"/>
                      <a:gd name="connsiteY3309" fmla="*/ 668345 h 1153930"/>
                      <a:gd name="connsiteX3310" fmla="*/ 528733 w 575309"/>
                      <a:gd name="connsiteY3310" fmla="*/ 668727 h 1153930"/>
                      <a:gd name="connsiteX3311" fmla="*/ 529590 w 575309"/>
                      <a:gd name="connsiteY3311" fmla="*/ 669012 h 1153930"/>
                      <a:gd name="connsiteX3312" fmla="*/ 530542 w 575309"/>
                      <a:gd name="connsiteY3312" fmla="*/ 669298 h 1153930"/>
                      <a:gd name="connsiteX3313" fmla="*/ 531209 w 575309"/>
                      <a:gd name="connsiteY3313" fmla="*/ 670155 h 1153930"/>
                      <a:gd name="connsiteX3314" fmla="*/ 530733 w 575309"/>
                      <a:gd name="connsiteY3314" fmla="*/ 671584 h 1153930"/>
                      <a:gd name="connsiteX3315" fmla="*/ 529590 w 575309"/>
                      <a:gd name="connsiteY3315" fmla="*/ 672156 h 1153930"/>
                      <a:gd name="connsiteX3316" fmla="*/ 529590 w 575309"/>
                      <a:gd name="connsiteY3316" fmla="*/ 672727 h 1153930"/>
                      <a:gd name="connsiteX3317" fmla="*/ 529971 w 575309"/>
                      <a:gd name="connsiteY3317" fmla="*/ 673013 h 1153930"/>
                      <a:gd name="connsiteX3318" fmla="*/ 530257 w 575309"/>
                      <a:gd name="connsiteY3318" fmla="*/ 673108 h 1153930"/>
                      <a:gd name="connsiteX3319" fmla="*/ 530638 w 575309"/>
                      <a:gd name="connsiteY3319" fmla="*/ 673489 h 1153930"/>
                      <a:gd name="connsiteX3320" fmla="*/ 529780 w 575309"/>
                      <a:gd name="connsiteY3320" fmla="*/ 674727 h 1153930"/>
                      <a:gd name="connsiteX3321" fmla="*/ 529495 w 575309"/>
                      <a:gd name="connsiteY3321" fmla="*/ 675394 h 1153930"/>
                      <a:gd name="connsiteX3322" fmla="*/ 528638 w 575309"/>
                      <a:gd name="connsiteY3322" fmla="*/ 677108 h 1153930"/>
                      <a:gd name="connsiteX3323" fmla="*/ 527971 w 575309"/>
                      <a:gd name="connsiteY3323" fmla="*/ 677490 h 1153930"/>
                      <a:gd name="connsiteX3324" fmla="*/ 527971 w 575309"/>
                      <a:gd name="connsiteY3324" fmla="*/ 677490 h 1153930"/>
                      <a:gd name="connsiteX3325" fmla="*/ 527209 w 575309"/>
                      <a:gd name="connsiteY3325" fmla="*/ 677108 h 1153930"/>
                      <a:gd name="connsiteX3326" fmla="*/ 526923 w 575309"/>
                      <a:gd name="connsiteY3326" fmla="*/ 675965 h 1153930"/>
                      <a:gd name="connsiteX3327" fmla="*/ 526828 w 575309"/>
                      <a:gd name="connsiteY3327" fmla="*/ 675299 h 1153930"/>
                      <a:gd name="connsiteX3328" fmla="*/ 526447 w 575309"/>
                      <a:gd name="connsiteY3328" fmla="*/ 675489 h 1153930"/>
                      <a:gd name="connsiteX3329" fmla="*/ 526161 w 575309"/>
                      <a:gd name="connsiteY3329" fmla="*/ 675775 h 1153930"/>
                      <a:gd name="connsiteX3330" fmla="*/ 526161 w 575309"/>
                      <a:gd name="connsiteY3330" fmla="*/ 675870 h 1153930"/>
                      <a:gd name="connsiteX3331" fmla="*/ 526447 w 575309"/>
                      <a:gd name="connsiteY3331" fmla="*/ 676632 h 1153930"/>
                      <a:gd name="connsiteX3332" fmla="*/ 526542 w 575309"/>
                      <a:gd name="connsiteY3332" fmla="*/ 677585 h 1153930"/>
                      <a:gd name="connsiteX3333" fmla="*/ 525780 w 575309"/>
                      <a:gd name="connsiteY3333" fmla="*/ 677966 h 1153930"/>
                      <a:gd name="connsiteX3334" fmla="*/ 523780 w 575309"/>
                      <a:gd name="connsiteY3334" fmla="*/ 675775 h 1153930"/>
                      <a:gd name="connsiteX3335" fmla="*/ 523875 w 575309"/>
                      <a:gd name="connsiteY3335" fmla="*/ 675013 h 1153930"/>
                      <a:gd name="connsiteX3336" fmla="*/ 523875 w 575309"/>
                      <a:gd name="connsiteY3336" fmla="*/ 674918 h 1153930"/>
                      <a:gd name="connsiteX3337" fmla="*/ 522637 w 575309"/>
                      <a:gd name="connsiteY3337" fmla="*/ 674441 h 1153930"/>
                      <a:gd name="connsiteX3338" fmla="*/ 521208 w 575309"/>
                      <a:gd name="connsiteY3338" fmla="*/ 675108 h 1153930"/>
                      <a:gd name="connsiteX3339" fmla="*/ 520351 w 575309"/>
                      <a:gd name="connsiteY3339" fmla="*/ 675489 h 1153930"/>
                      <a:gd name="connsiteX3340" fmla="*/ 519970 w 575309"/>
                      <a:gd name="connsiteY3340" fmla="*/ 675394 h 1153930"/>
                      <a:gd name="connsiteX3341" fmla="*/ 519303 w 575309"/>
                      <a:gd name="connsiteY3341" fmla="*/ 673965 h 1153930"/>
                      <a:gd name="connsiteX3342" fmla="*/ 519589 w 575309"/>
                      <a:gd name="connsiteY3342" fmla="*/ 673203 h 1153930"/>
                      <a:gd name="connsiteX3343" fmla="*/ 520065 w 575309"/>
                      <a:gd name="connsiteY3343" fmla="*/ 672156 h 1153930"/>
                      <a:gd name="connsiteX3344" fmla="*/ 519589 w 575309"/>
                      <a:gd name="connsiteY3344" fmla="*/ 671584 h 1153930"/>
                      <a:gd name="connsiteX3345" fmla="*/ 519208 w 575309"/>
                      <a:gd name="connsiteY3345" fmla="*/ 671584 h 1153930"/>
                      <a:gd name="connsiteX3346" fmla="*/ 518922 w 575309"/>
                      <a:gd name="connsiteY3346" fmla="*/ 672060 h 1153930"/>
                      <a:gd name="connsiteX3347" fmla="*/ 517779 w 575309"/>
                      <a:gd name="connsiteY3347" fmla="*/ 672727 h 1153930"/>
                      <a:gd name="connsiteX3348" fmla="*/ 517874 w 575309"/>
                      <a:gd name="connsiteY3348" fmla="*/ 673489 h 1153930"/>
                      <a:gd name="connsiteX3349" fmla="*/ 517874 w 575309"/>
                      <a:gd name="connsiteY3349" fmla="*/ 673775 h 1153930"/>
                      <a:gd name="connsiteX3350" fmla="*/ 517684 w 575309"/>
                      <a:gd name="connsiteY3350" fmla="*/ 674537 h 1153930"/>
                      <a:gd name="connsiteX3351" fmla="*/ 517684 w 575309"/>
                      <a:gd name="connsiteY3351" fmla="*/ 674632 h 1153930"/>
                      <a:gd name="connsiteX3352" fmla="*/ 517779 w 575309"/>
                      <a:gd name="connsiteY3352" fmla="*/ 674632 h 1153930"/>
                      <a:gd name="connsiteX3353" fmla="*/ 517874 w 575309"/>
                      <a:gd name="connsiteY3353" fmla="*/ 674632 h 1153930"/>
                      <a:gd name="connsiteX3354" fmla="*/ 519208 w 575309"/>
                      <a:gd name="connsiteY3354" fmla="*/ 675108 h 1153930"/>
                      <a:gd name="connsiteX3355" fmla="*/ 520541 w 575309"/>
                      <a:gd name="connsiteY3355" fmla="*/ 675870 h 1153930"/>
                      <a:gd name="connsiteX3356" fmla="*/ 521208 w 575309"/>
                      <a:gd name="connsiteY3356" fmla="*/ 675489 h 1153930"/>
                      <a:gd name="connsiteX3357" fmla="*/ 522065 w 575309"/>
                      <a:gd name="connsiteY3357" fmla="*/ 674918 h 1153930"/>
                      <a:gd name="connsiteX3358" fmla="*/ 523208 w 575309"/>
                      <a:gd name="connsiteY3358" fmla="*/ 674918 h 1153930"/>
                      <a:gd name="connsiteX3359" fmla="*/ 523875 w 575309"/>
                      <a:gd name="connsiteY3359" fmla="*/ 676061 h 1153930"/>
                      <a:gd name="connsiteX3360" fmla="*/ 523304 w 575309"/>
                      <a:gd name="connsiteY3360" fmla="*/ 677490 h 1153930"/>
                      <a:gd name="connsiteX3361" fmla="*/ 523780 w 575309"/>
                      <a:gd name="connsiteY3361" fmla="*/ 677394 h 1153930"/>
                      <a:gd name="connsiteX3362" fmla="*/ 525399 w 575309"/>
                      <a:gd name="connsiteY3362" fmla="*/ 677870 h 1153930"/>
                      <a:gd name="connsiteX3363" fmla="*/ 526351 w 575309"/>
                      <a:gd name="connsiteY3363" fmla="*/ 678252 h 1153930"/>
                      <a:gd name="connsiteX3364" fmla="*/ 527018 w 575309"/>
                      <a:gd name="connsiteY3364" fmla="*/ 678823 h 1153930"/>
                      <a:gd name="connsiteX3365" fmla="*/ 526732 w 575309"/>
                      <a:gd name="connsiteY3365" fmla="*/ 679490 h 1153930"/>
                      <a:gd name="connsiteX3366" fmla="*/ 525875 w 575309"/>
                      <a:gd name="connsiteY3366" fmla="*/ 679966 h 1153930"/>
                      <a:gd name="connsiteX3367" fmla="*/ 524637 w 575309"/>
                      <a:gd name="connsiteY3367" fmla="*/ 680442 h 1153930"/>
                      <a:gd name="connsiteX3368" fmla="*/ 524447 w 575309"/>
                      <a:gd name="connsiteY3368" fmla="*/ 680537 h 1153930"/>
                      <a:gd name="connsiteX3369" fmla="*/ 525018 w 575309"/>
                      <a:gd name="connsiteY3369" fmla="*/ 680823 h 1153930"/>
                      <a:gd name="connsiteX3370" fmla="*/ 525208 w 575309"/>
                      <a:gd name="connsiteY3370" fmla="*/ 680919 h 1153930"/>
                      <a:gd name="connsiteX3371" fmla="*/ 525685 w 575309"/>
                      <a:gd name="connsiteY3371" fmla="*/ 681585 h 1153930"/>
                      <a:gd name="connsiteX3372" fmla="*/ 524732 w 575309"/>
                      <a:gd name="connsiteY3372" fmla="*/ 682252 h 1153930"/>
                      <a:gd name="connsiteX3373" fmla="*/ 520351 w 575309"/>
                      <a:gd name="connsiteY3373" fmla="*/ 681966 h 1153930"/>
                      <a:gd name="connsiteX3374" fmla="*/ 519303 w 575309"/>
                      <a:gd name="connsiteY3374" fmla="*/ 681395 h 1153930"/>
                      <a:gd name="connsiteX3375" fmla="*/ 519017 w 575309"/>
                      <a:gd name="connsiteY3375" fmla="*/ 681204 h 1153930"/>
                      <a:gd name="connsiteX3376" fmla="*/ 519208 w 575309"/>
                      <a:gd name="connsiteY3376" fmla="*/ 682157 h 1153930"/>
                      <a:gd name="connsiteX3377" fmla="*/ 519779 w 575309"/>
                      <a:gd name="connsiteY3377" fmla="*/ 682347 h 1153930"/>
                      <a:gd name="connsiteX3378" fmla="*/ 520827 w 575309"/>
                      <a:gd name="connsiteY3378" fmla="*/ 683014 h 1153930"/>
                      <a:gd name="connsiteX3379" fmla="*/ 520732 w 575309"/>
                      <a:gd name="connsiteY3379" fmla="*/ 683966 h 1153930"/>
                      <a:gd name="connsiteX3380" fmla="*/ 519874 w 575309"/>
                      <a:gd name="connsiteY3380" fmla="*/ 684252 h 1153930"/>
                      <a:gd name="connsiteX3381" fmla="*/ 519113 w 575309"/>
                      <a:gd name="connsiteY3381" fmla="*/ 684348 h 1153930"/>
                      <a:gd name="connsiteX3382" fmla="*/ 519398 w 575309"/>
                      <a:gd name="connsiteY3382" fmla="*/ 684824 h 1153930"/>
                      <a:gd name="connsiteX3383" fmla="*/ 519779 w 575309"/>
                      <a:gd name="connsiteY3383" fmla="*/ 685110 h 1153930"/>
                      <a:gd name="connsiteX3384" fmla="*/ 520541 w 575309"/>
                      <a:gd name="connsiteY3384" fmla="*/ 686157 h 1153930"/>
                      <a:gd name="connsiteX3385" fmla="*/ 519779 w 575309"/>
                      <a:gd name="connsiteY3385" fmla="*/ 688157 h 1153930"/>
                      <a:gd name="connsiteX3386" fmla="*/ 517493 w 575309"/>
                      <a:gd name="connsiteY3386" fmla="*/ 688539 h 1153930"/>
                      <a:gd name="connsiteX3387" fmla="*/ 517017 w 575309"/>
                      <a:gd name="connsiteY3387" fmla="*/ 688539 h 1153930"/>
                      <a:gd name="connsiteX3388" fmla="*/ 516731 w 575309"/>
                      <a:gd name="connsiteY3388" fmla="*/ 688634 h 1153930"/>
                      <a:gd name="connsiteX3389" fmla="*/ 516731 w 575309"/>
                      <a:gd name="connsiteY3389" fmla="*/ 688729 h 1153930"/>
                      <a:gd name="connsiteX3390" fmla="*/ 518065 w 575309"/>
                      <a:gd name="connsiteY3390" fmla="*/ 688824 h 1153930"/>
                      <a:gd name="connsiteX3391" fmla="*/ 518731 w 575309"/>
                      <a:gd name="connsiteY3391" fmla="*/ 688729 h 1153930"/>
                      <a:gd name="connsiteX3392" fmla="*/ 519779 w 575309"/>
                      <a:gd name="connsiteY3392" fmla="*/ 689205 h 1153930"/>
                      <a:gd name="connsiteX3393" fmla="*/ 518922 w 575309"/>
                      <a:gd name="connsiteY3393" fmla="*/ 691396 h 1153930"/>
                      <a:gd name="connsiteX3394" fmla="*/ 516636 w 575309"/>
                      <a:gd name="connsiteY3394" fmla="*/ 691396 h 1153930"/>
                      <a:gd name="connsiteX3395" fmla="*/ 515969 w 575309"/>
                      <a:gd name="connsiteY3395" fmla="*/ 691301 h 1153930"/>
                      <a:gd name="connsiteX3396" fmla="*/ 514445 w 575309"/>
                      <a:gd name="connsiteY3396" fmla="*/ 691777 h 1153930"/>
                      <a:gd name="connsiteX3397" fmla="*/ 514350 w 575309"/>
                      <a:gd name="connsiteY3397" fmla="*/ 692920 h 1153930"/>
                      <a:gd name="connsiteX3398" fmla="*/ 514350 w 575309"/>
                      <a:gd name="connsiteY3398" fmla="*/ 693682 h 1153930"/>
                      <a:gd name="connsiteX3399" fmla="*/ 512350 w 575309"/>
                      <a:gd name="connsiteY3399" fmla="*/ 694253 h 1153930"/>
                      <a:gd name="connsiteX3400" fmla="*/ 511302 w 575309"/>
                      <a:gd name="connsiteY3400" fmla="*/ 694349 h 1153930"/>
                      <a:gd name="connsiteX3401" fmla="*/ 511207 w 575309"/>
                      <a:gd name="connsiteY3401" fmla="*/ 694539 h 1153930"/>
                      <a:gd name="connsiteX3402" fmla="*/ 511588 w 575309"/>
                      <a:gd name="connsiteY3402" fmla="*/ 696063 h 1153930"/>
                      <a:gd name="connsiteX3403" fmla="*/ 513397 w 575309"/>
                      <a:gd name="connsiteY3403" fmla="*/ 696635 h 1153930"/>
                      <a:gd name="connsiteX3404" fmla="*/ 513683 w 575309"/>
                      <a:gd name="connsiteY3404" fmla="*/ 696635 h 1153930"/>
                      <a:gd name="connsiteX3405" fmla="*/ 516064 w 575309"/>
                      <a:gd name="connsiteY3405" fmla="*/ 697302 h 1153930"/>
                      <a:gd name="connsiteX3406" fmla="*/ 516160 w 575309"/>
                      <a:gd name="connsiteY3406" fmla="*/ 697682 h 1153930"/>
                      <a:gd name="connsiteX3407" fmla="*/ 514731 w 575309"/>
                      <a:gd name="connsiteY3407" fmla="*/ 699587 h 1153930"/>
                      <a:gd name="connsiteX3408" fmla="*/ 514731 w 575309"/>
                      <a:gd name="connsiteY3408" fmla="*/ 699587 h 1153930"/>
                      <a:gd name="connsiteX3409" fmla="*/ 515303 w 575309"/>
                      <a:gd name="connsiteY3409" fmla="*/ 700159 h 1153930"/>
                      <a:gd name="connsiteX3410" fmla="*/ 516064 w 575309"/>
                      <a:gd name="connsiteY3410" fmla="*/ 699969 h 1153930"/>
                      <a:gd name="connsiteX3411" fmla="*/ 516922 w 575309"/>
                      <a:gd name="connsiteY3411" fmla="*/ 699778 h 1153930"/>
                      <a:gd name="connsiteX3412" fmla="*/ 517588 w 575309"/>
                      <a:gd name="connsiteY3412" fmla="*/ 700254 h 1153930"/>
                      <a:gd name="connsiteX3413" fmla="*/ 517017 w 575309"/>
                      <a:gd name="connsiteY3413" fmla="*/ 701302 h 1153930"/>
                      <a:gd name="connsiteX3414" fmla="*/ 515588 w 575309"/>
                      <a:gd name="connsiteY3414" fmla="*/ 702540 h 1153930"/>
                      <a:gd name="connsiteX3415" fmla="*/ 516446 w 575309"/>
                      <a:gd name="connsiteY3415" fmla="*/ 703778 h 1153930"/>
                      <a:gd name="connsiteX3416" fmla="*/ 516541 w 575309"/>
                      <a:gd name="connsiteY3416" fmla="*/ 703874 h 1153930"/>
                      <a:gd name="connsiteX3417" fmla="*/ 517017 w 575309"/>
                      <a:gd name="connsiteY3417" fmla="*/ 705112 h 1153930"/>
                      <a:gd name="connsiteX3418" fmla="*/ 515303 w 575309"/>
                      <a:gd name="connsiteY3418" fmla="*/ 706445 h 1153930"/>
                      <a:gd name="connsiteX3419" fmla="*/ 514731 w 575309"/>
                      <a:gd name="connsiteY3419" fmla="*/ 706445 h 1153930"/>
                      <a:gd name="connsiteX3420" fmla="*/ 514540 w 575309"/>
                      <a:gd name="connsiteY3420" fmla="*/ 705493 h 1153930"/>
                      <a:gd name="connsiteX3421" fmla="*/ 512636 w 575309"/>
                      <a:gd name="connsiteY3421" fmla="*/ 707303 h 1153930"/>
                      <a:gd name="connsiteX3422" fmla="*/ 510254 w 575309"/>
                      <a:gd name="connsiteY3422" fmla="*/ 708160 h 1153930"/>
                      <a:gd name="connsiteX3423" fmla="*/ 509206 w 575309"/>
                      <a:gd name="connsiteY3423" fmla="*/ 708446 h 1153930"/>
                      <a:gd name="connsiteX3424" fmla="*/ 509111 w 575309"/>
                      <a:gd name="connsiteY3424" fmla="*/ 709303 h 1153930"/>
                      <a:gd name="connsiteX3425" fmla="*/ 509111 w 575309"/>
                      <a:gd name="connsiteY3425" fmla="*/ 709589 h 1153930"/>
                      <a:gd name="connsiteX3426" fmla="*/ 508254 w 575309"/>
                      <a:gd name="connsiteY3426" fmla="*/ 711018 h 1153930"/>
                      <a:gd name="connsiteX3427" fmla="*/ 507492 w 575309"/>
                      <a:gd name="connsiteY3427" fmla="*/ 711684 h 1153930"/>
                      <a:gd name="connsiteX3428" fmla="*/ 506539 w 575309"/>
                      <a:gd name="connsiteY3428" fmla="*/ 712923 h 1153930"/>
                      <a:gd name="connsiteX3429" fmla="*/ 504349 w 575309"/>
                      <a:gd name="connsiteY3429" fmla="*/ 712637 h 1153930"/>
                      <a:gd name="connsiteX3430" fmla="*/ 503968 w 575309"/>
                      <a:gd name="connsiteY3430" fmla="*/ 712065 h 1153930"/>
                      <a:gd name="connsiteX3431" fmla="*/ 504444 w 575309"/>
                      <a:gd name="connsiteY3431" fmla="*/ 710922 h 1153930"/>
                      <a:gd name="connsiteX3432" fmla="*/ 504634 w 575309"/>
                      <a:gd name="connsiteY3432" fmla="*/ 710732 h 1153930"/>
                      <a:gd name="connsiteX3433" fmla="*/ 504825 w 575309"/>
                      <a:gd name="connsiteY3433" fmla="*/ 710541 h 1153930"/>
                      <a:gd name="connsiteX3434" fmla="*/ 504444 w 575309"/>
                      <a:gd name="connsiteY3434" fmla="*/ 709112 h 1153930"/>
                      <a:gd name="connsiteX3435" fmla="*/ 506158 w 575309"/>
                      <a:gd name="connsiteY3435" fmla="*/ 707207 h 1153930"/>
                      <a:gd name="connsiteX3436" fmla="*/ 507968 w 575309"/>
                      <a:gd name="connsiteY3436" fmla="*/ 707207 h 1153930"/>
                      <a:gd name="connsiteX3437" fmla="*/ 508349 w 575309"/>
                      <a:gd name="connsiteY3437" fmla="*/ 707303 h 1153930"/>
                      <a:gd name="connsiteX3438" fmla="*/ 509206 w 575309"/>
                      <a:gd name="connsiteY3438" fmla="*/ 705969 h 1153930"/>
                      <a:gd name="connsiteX3439" fmla="*/ 509588 w 575309"/>
                      <a:gd name="connsiteY3439" fmla="*/ 705302 h 1153930"/>
                      <a:gd name="connsiteX3440" fmla="*/ 509588 w 575309"/>
                      <a:gd name="connsiteY3440" fmla="*/ 704540 h 1153930"/>
                      <a:gd name="connsiteX3441" fmla="*/ 509492 w 575309"/>
                      <a:gd name="connsiteY3441" fmla="*/ 703969 h 1153930"/>
                      <a:gd name="connsiteX3442" fmla="*/ 509683 w 575309"/>
                      <a:gd name="connsiteY3442" fmla="*/ 703016 h 1153930"/>
                      <a:gd name="connsiteX3443" fmla="*/ 509969 w 575309"/>
                      <a:gd name="connsiteY3443" fmla="*/ 702636 h 1153930"/>
                      <a:gd name="connsiteX3444" fmla="*/ 511873 w 575309"/>
                      <a:gd name="connsiteY3444" fmla="*/ 701588 h 1153930"/>
                      <a:gd name="connsiteX3445" fmla="*/ 511969 w 575309"/>
                      <a:gd name="connsiteY3445" fmla="*/ 701588 h 1153930"/>
                      <a:gd name="connsiteX3446" fmla="*/ 511873 w 575309"/>
                      <a:gd name="connsiteY3446" fmla="*/ 701397 h 1153930"/>
                      <a:gd name="connsiteX3447" fmla="*/ 511683 w 575309"/>
                      <a:gd name="connsiteY3447" fmla="*/ 700826 h 1153930"/>
                      <a:gd name="connsiteX3448" fmla="*/ 512826 w 575309"/>
                      <a:gd name="connsiteY3448" fmla="*/ 698921 h 1153930"/>
                      <a:gd name="connsiteX3449" fmla="*/ 513016 w 575309"/>
                      <a:gd name="connsiteY3449" fmla="*/ 698730 h 1153930"/>
                      <a:gd name="connsiteX3450" fmla="*/ 513302 w 575309"/>
                      <a:gd name="connsiteY3450" fmla="*/ 697778 h 1153930"/>
                      <a:gd name="connsiteX3451" fmla="*/ 512731 w 575309"/>
                      <a:gd name="connsiteY3451" fmla="*/ 698064 h 1153930"/>
                      <a:gd name="connsiteX3452" fmla="*/ 511778 w 575309"/>
                      <a:gd name="connsiteY3452" fmla="*/ 698540 h 1153930"/>
                      <a:gd name="connsiteX3453" fmla="*/ 509016 w 575309"/>
                      <a:gd name="connsiteY3453" fmla="*/ 698730 h 1153930"/>
                      <a:gd name="connsiteX3454" fmla="*/ 507682 w 575309"/>
                      <a:gd name="connsiteY3454" fmla="*/ 698730 h 1153930"/>
                      <a:gd name="connsiteX3455" fmla="*/ 507016 w 575309"/>
                      <a:gd name="connsiteY3455" fmla="*/ 699683 h 1153930"/>
                      <a:gd name="connsiteX3456" fmla="*/ 507301 w 575309"/>
                      <a:gd name="connsiteY3456" fmla="*/ 700159 h 1153930"/>
                      <a:gd name="connsiteX3457" fmla="*/ 507682 w 575309"/>
                      <a:gd name="connsiteY3457" fmla="*/ 700921 h 1153930"/>
                      <a:gd name="connsiteX3458" fmla="*/ 507111 w 575309"/>
                      <a:gd name="connsiteY3458" fmla="*/ 702254 h 1153930"/>
                      <a:gd name="connsiteX3459" fmla="*/ 506825 w 575309"/>
                      <a:gd name="connsiteY3459" fmla="*/ 702540 h 1153930"/>
                      <a:gd name="connsiteX3460" fmla="*/ 506539 w 575309"/>
                      <a:gd name="connsiteY3460" fmla="*/ 704160 h 1153930"/>
                      <a:gd name="connsiteX3461" fmla="*/ 505682 w 575309"/>
                      <a:gd name="connsiteY3461" fmla="*/ 706160 h 1153930"/>
                      <a:gd name="connsiteX3462" fmla="*/ 504920 w 575309"/>
                      <a:gd name="connsiteY3462" fmla="*/ 706255 h 1153930"/>
                      <a:gd name="connsiteX3463" fmla="*/ 504539 w 575309"/>
                      <a:gd name="connsiteY3463" fmla="*/ 705207 h 1153930"/>
                      <a:gd name="connsiteX3464" fmla="*/ 504539 w 575309"/>
                      <a:gd name="connsiteY3464" fmla="*/ 704922 h 1153930"/>
                      <a:gd name="connsiteX3465" fmla="*/ 503872 w 575309"/>
                      <a:gd name="connsiteY3465" fmla="*/ 704445 h 1153930"/>
                      <a:gd name="connsiteX3466" fmla="*/ 503491 w 575309"/>
                      <a:gd name="connsiteY3466" fmla="*/ 704255 h 1153930"/>
                      <a:gd name="connsiteX3467" fmla="*/ 503587 w 575309"/>
                      <a:gd name="connsiteY3467" fmla="*/ 703302 h 1153930"/>
                      <a:gd name="connsiteX3468" fmla="*/ 503682 w 575309"/>
                      <a:gd name="connsiteY3468" fmla="*/ 702921 h 1153930"/>
                      <a:gd name="connsiteX3469" fmla="*/ 503682 w 575309"/>
                      <a:gd name="connsiteY3469" fmla="*/ 702731 h 1153930"/>
                      <a:gd name="connsiteX3470" fmla="*/ 503396 w 575309"/>
                      <a:gd name="connsiteY3470" fmla="*/ 703302 h 1153930"/>
                      <a:gd name="connsiteX3471" fmla="*/ 503111 w 575309"/>
                      <a:gd name="connsiteY3471" fmla="*/ 703969 h 1153930"/>
                      <a:gd name="connsiteX3472" fmla="*/ 502253 w 575309"/>
                      <a:gd name="connsiteY3472" fmla="*/ 704540 h 1153930"/>
                      <a:gd name="connsiteX3473" fmla="*/ 501396 w 575309"/>
                      <a:gd name="connsiteY3473" fmla="*/ 704255 h 1153930"/>
                      <a:gd name="connsiteX3474" fmla="*/ 501682 w 575309"/>
                      <a:gd name="connsiteY3474" fmla="*/ 702636 h 1153930"/>
                      <a:gd name="connsiteX3475" fmla="*/ 501587 w 575309"/>
                      <a:gd name="connsiteY3475" fmla="*/ 702159 h 1153930"/>
                      <a:gd name="connsiteX3476" fmla="*/ 501491 w 575309"/>
                      <a:gd name="connsiteY3476" fmla="*/ 701969 h 1153930"/>
                      <a:gd name="connsiteX3477" fmla="*/ 501491 w 575309"/>
                      <a:gd name="connsiteY3477" fmla="*/ 700159 h 1153930"/>
                      <a:gd name="connsiteX3478" fmla="*/ 503587 w 575309"/>
                      <a:gd name="connsiteY3478" fmla="*/ 699397 h 1153930"/>
                      <a:gd name="connsiteX3479" fmla="*/ 503491 w 575309"/>
                      <a:gd name="connsiteY3479" fmla="*/ 699111 h 1153930"/>
                      <a:gd name="connsiteX3480" fmla="*/ 503301 w 575309"/>
                      <a:gd name="connsiteY3480" fmla="*/ 698540 h 1153930"/>
                      <a:gd name="connsiteX3481" fmla="*/ 503111 w 575309"/>
                      <a:gd name="connsiteY3481" fmla="*/ 698826 h 1153930"/>
                      <a:gd name="connsiteX3482" fmla="*/ 501205 w 575309"/>
                      <a:gd name="connsiteY3482" fmla="*/ 699587 h 1153930"/>
                      <a:gd name="connsiteX3483" fmla="*/ 500634 w 575309"/>
                      <a:gd name="connsiteY3483" fmla="*/ 699206 h 1153930"/>
                      <a:gd name="connsiteX3484" fmla="*/ 500444 w 575309"/>
                      <a:gd name="connsiteY3484" fmla="*/ 698540 h 1153930"/>
                      <a:gd name="connsiteX3485" fmla="*/ 500348 w 575309"/>
                      <a:gd name="connsiteY3485" fmla="*/ 698635 h 1153930"/>
                      <a:gd name="connsiteX3486" fmla="*/ 500158 w 575309"/>
                      <a:gd name="connsiteY3486" fmla="*/ 698921 h 1153930"/>
                      <a:gd name="connsiteX3487" fmla="*/ 500348 w 575309"/>
                      <a:gd name="connsiteY3487" fmla="*/ 700159 h 1153930"/>
                      <a:gd name="connsiteX3488" fmla="*/ 500444 w 575309"/>
                      <a:gd name="connsiteY3488" fmla="*/ 700254 h 1153930"/>
                      <a:gd name="connsiteX3489" fmla="*/ 499777 w 575309"/>
                      <a:gd name="connsiteY3489" fmla="*/ 702540 h 1153930"/>
                      <a:gd name="connsiteX3490" fmla="*/ 499396 w 575309"/>
                      <a:gd name="connsiteY3490" fmla="*/ 703016 h 1153930"/>
                      <a:gd name="connsiteX3491" fmla="*/ 499015 w 575309"/>
                      <a:gd name="connsiteY3491" fmla="*/ 703683 h 1153930"/>
                      <a:gd name="connsiteX3492" fmla="*/ 498443 w 575309"/>
                      <a:gd name="connsiteY3492" fmla="*/ 704445 h 1153930"/>
                      <a:gd name="connsiteX3493" fmla="*/ 496157 w 575309"/>
                      <a:gd name="connsiteY3493" fmla="*/ 703588 h 1153930"/>
                      <a:gd name="connsiteX3494" fmla="*/ 495776 w 575309"/>
                      <a:gd name="connsiteY3494" fmla="*/ 703207 h 1153930"/>
                      <a:gd name="connsiteX3495" fmla="*/ 495014 w 575309"/>
                      <a:gd name="connsiteY3495" fmla="*/ 702445 h 1153930"/>
                      <a:gd name="connsiteX3496" fmla="*/ 494443 w 575309"/>
                      <a:gd name="connsiteY3496" fmla="*/ 702445 h 1153930"/>
                      <a:gd name="connsiteX3497" fmla="*/ 494824 w 575309"/>
                      <a:gd name="connsiteY3497" fmla="*/ 702731 h 1153930"/>
                      <a:gd name="connsiteX3498" fmla="*/ 494729 w 575309"/>
                      <a:gd name="connsiteY3498" fmla="*/ 703398 h 1153930"/>
                      <a:gd name="connsiteX3499" fmla="*/ 493395 w 575309"/>
                      <a:gd name="connsiteY3499" fmla="*/ 704731 h 1153930"/>
                      <a:gd name="connsiteX3500" fmla="*/ 493586 w 575309"/>
                      <a:gd name="connsiteY3500" fmla="*/ 705017 h 1153930"/>
                      <a:gd name="connsiteX3501" fmla="*/ 493871 w 575309"/>
                      <a:gd name="connsiteY3501" fmla="*/ 705588 h 1153930"/>
                      <a:gd name="connsiteX3502" fmla="*/ 494157 w 575309"/>
                      <a:gd name="connsiteY3502" fmla="*/ 707589 h 1153930"/>
                      <a:gd name="connsiteX3503" fmla="*/ 493681 w 575309"/>
                      <a:gd name="connsiteY3503" fmla="*/ 707969 h 1153930"/>
                      <a:gd name="connsiteX3504" fmla="*/ 492633 w 575309"/>
                      <a:gd name="connsiteY3504" fmla="*/ 707779 h 1153930"/>
                      <a:gd name="connsiteX3505" fmla="*/ 492538 w 575309"/>
                      <a:gd name="connsiteY3505" fmla="*/ 707684 h 1153930"/>
                      <a:gd name="connsiteX3506" fmla="*/ 491395 w 575309"/>
                      <a:gd name="connsiteY3506" fmla="*/ 707112 h 1153930"/>
                      <a:gd name="connsiteX3507" fmla="*/ 490919 w 575309"/>
                      <a:gd name="connsiteY3507" fmla="*/ 707589 h 1153930"/>
                      <a:gd name="connsiteX3508" fmla="*/ 491871 w 575309"/>
                      <a:gd name="connsiteY3508" fmla="*/ 708922 h 1153930"/>
                      <a:gd name="connsiteX3509" fmla="*/ 493490 w 575309"/>
                      <a:gd name="connsiteY3509" fmla="*/ 710160 h 1153930"/>
                      <a:gd name="connsiteX3510" fmla="*/ 493871 w 575309"/>
                      <a:gd name="connsiteY3510" fmla="*/ 710351 h 1153930"/>
                      <a:gd name="connsiteX3511" fmla="*/ 495490 w 575309"/>
                      <a:gd name="connsiteY3511" fmla="*/ 709398 h 1153930"/>
                      <a:gd name="connsiteX3512" fmla="*/ 496253 w 575309"/>
                      <a:gd name="connsiteY3512" fmla="*/ 708922 h 1153930"/>
                      <a:gd name="connsiteX3513" fmla="*/ 499300 w 575309"/>
                      <a:gd name="connsiteY3513" fmla="*/ 708351 h 1153930"/>
                      <a:gd name="connsiteX3514" fmla="*/ 499396 w 575309"/>
                      <a:gd name="connsiteY3514" fmla="*/ 708351 h 1153930"/>
                      <a:gd name="connsiteX3515" fmla="*/ 502444 w 575309"/>
                      <a:gd name="connsiteY3515" fmla="*/ 709874 h 1153930"/>
                      <a:gd name="connsiteX3516" fmla="*/ 502539 w 575309"/>
                      <a:gd name="connsiteY3516" fmla="*/ 711018 h 1153930"/>
                      <a:gd name="connsiteX3517" fmla="*/ 501967 w 575309"/>
                      <a:gd name="connsiteY3517" fmla="*/ 711208 h 1153930"/>
                      <a:gd name="connsiteX3518" fmla="*/ 501587 w 575309"/>
                      <a:gd name="connsiteY3518" fmla="*/ 711589 h 1153930"/>
                      <a:gd name="connsiteX3519" fmla="*/ 501872 w 575309"/>
                      <a:gd name="connsiteY3519" fmla="*/ 711779 h 1153930"/>
                      <a:gd name="connsiteX3520" fmla="*/ 502730 w 575309"/>
                      <a:gd name="connsiteY3520" fmla="*/ 712446 h 1153930"/>
                      <a:gd name="connsiteX3521" fmla="*/ 503872 w 575309"/>
                      <a:gd name="connsiteY3521" fmla="*/ 714065 h 1153930"/>
                      <a:gd name="connsiteX3522" fmla="*/ 504539 w 575309"/>
                      <a:gd name="connsiteY3522" fmla="*/ 715018 h 1153930"/>
                      <a:gd name="connsiteX3523" fmla="*/ 504825 w 575309"/>
                      <a:gd name="connsiteY3523" fmla="*/ 716161 h 1153930"/>
                      <a:gd name="connsiteX3524" fmla="*/ 504063 w 575309"/>
                      <a:gd name="connsiteY3524" fmla="*/ 716828 h 1153930"/>
                      <a:gd name="connsiteX3525" fmla="*/ 503396 w 575309"/>
                      <a:gd name="connsiteY3525" fmla="*/ 717590 h 1153930"/>
                      <a:gd name="connsiteX3526" fmla="*/ 502920 w 575309"/>
                      <a:gd name="connsiteY3526" fmla="*/ 718256 h 1153930"/>
                      <a:gd name="connsiteX3527" fmla="*/ 502063 w 575309"/>
                      <a:gd name="connsiteY3527" fmla="*/ 718256 h 1153930"/>
                      <a:gd name="connsiteX3528" fmla="*/ 501967 w 575309"/>
                      <a:gd name="connsiteY3528" fmla="*/ 717399 h 1153930"/>
                      <a:gd name="connsiteX3529" fmla="*/ 501967 w 575309"/>
                      <a:gd name="connsiteY3529" fmla="*/ 717304 h 1153930"/>
                      <a:gd name="connsiteX3530" fmla="*/ 501682 w 575309"/>
                      <a:gd name="connsiteY3530" fmla="*/ 716828 h 1153930"/>
                      <a:gd name="connsiteX3531" fmla="*/ 500824 w 575309"/>
                      <a:gd name="connsiteY3531" fmla="*/ 716828 h 1153930"/>
                      <a:gd name="connsiteX3532" fmla="*/ 498920 w 575309"/>
                      <a:gd name="connsiteY3532" fmla="*/ 716352 h 1153930"/>
                      <a:gd name="connsiteX3533" fmla="*/ 498729 w 575309"/>
                      <a:gd name="connsiteY3533" fmla="*/ 716256 h 1153930"/>
                      <a:gd name="connsiteX3534" fmla="*/ 497300 w 575309"/>
                      <a:gd name="connsiteY3534" fmla="*/ 715018 h 1153930"/>
                      <a:gd name="connsiteX3535" fmla="*/ 496824 w 575309"/>
                      <a:gd name="connsiteY3535" fmla="*/ 714827 h 1153930"/>
                      <a:gd name="connsiteX3536" fmla="*/ 496729 w 575309"/>
                      <a:gd name="connsiteY3536" fmla="*/ 714923 h 1153930"/>
                      <a:gd name="connsiteX3537" fmla="*/ 495395 w 575309"/>
                      <a:gd name="connsiteY3537" fmla="*/ 716161 h 1153930"/>
                      <a:gd name="connsiteX3538" fmla="*/ 494252 w 575309"/>
                      <a:gd name="connsiteY3538" fmla="*/ 716066 h 1153930"/>
                      <a:gd name="connsiteX3539" fmla="*/ 493586 w 575309"/>
                      <a:gd name="connsiteY3539" fmla="*/ 715970 h 1153930"/>
                      <a:gd name="connsiteX3540" fmla="*/ 493776 w 575309"/>
                      <a:gd name="connsiteY3540" fmla="*/ 717304 h 1153930"/>
                      <a:gd name="connsiteX3541" fmla="*/ 493776 w 575309"/>
                      <a:gd name="connsiteY3541" fmla="*/ 717494 h 1153930"/>
                      <a:gd name="connsiteX3542" fmla="*/ 493871 w 575309"/>
                      <a:gd name="connsiteY3542" fmla="*/ 717685 h 1153930"/>
                      <a:gd name="connsiteX3543" fmla="*/ 494633 w 575309"/>
                      <a:gd name="connsiteY3543" fmla="*/ 717590 h 1153930"/>
                      <a:gd name="connsiteX3544" fmla="*/ 496538 w 575309"/>
                      <a:gd name="connsiteY3544" fmla="*/ 716828 h 1153930"/>
                      <a:gd name="connsiteX3545" fmla="*/ 497205 w 575309"/>
                      <a:gd name="connsiteY3545" fmla="*/ 716828 h 1153930"/>
                      <a:gd name="connsiteX3546" fmla="*/ 497681 w 575309"/>
                      <a:gd name="connsiteY3546" fmla="*/ 718066 h 1153930"/>
                      <a:gd name="connsiteX3547" fmla="*/ 497872 w 575309"/>
                      <a:gd name="connsiteY3547" fmla="*/ 719304 h 1153930"/>
                      <a:gd name="connsiteX3548" fmla="*/ 498253 w 575309"/>
                      <a:gd name="connsiteY3548" fmla="*/ 720923 h 1153930"/>
                      <a:gd name="connsiteX3549" fmla="*/ 498443 w 575309"/>
                      <a:gd name="connsiteY3549" fmla="*/ 721209 h 1153930"/>
                      <a:gd name="connsiteX3550" fmla="*/ 498824 w 575309"/>
                      <a:gd name="connsiteY3550" fmla="*/ 721114 h 1153930"/>
                      <a:gd name="connsiteX3551" fmla="*/ 499205 w 575309"/>
                      <a:gd name="connsiteY3551" fmla="*/ 721019 h 1153930"/>
                      <a:gd name="connsiteX3552" fmla="*/ 500063 w 575309"/>
                      <a:gd name="connsiteY3552" fmla="*/ 721209 h 1153930"/>
                      <a:gd name="connsiteX3553" fmla="*/ 499586 w 575309"/>
                      <a:gd name="connsiteY3553" fmla="*/ 722257 h 1153930"/>
                      <a:gd name="connsiteX3554" fmla="*/ 499396 w 575309"/>
                      <a:gd name="connsiteY3554" fmla="*/ 722448 h 1153930"/>
                      <a:gd name="connsiteX3555" fmla="*/ 499777 w 575309"/>
                      <a:gd name="connsiteY3555" fmla="*/ 722733 h 1153930"/>
                      <a:gd name="connsiteX3556" fmla="*/ 501777 w 575309"/>
                      <a:gd name="connsiteY3556" fmla="*/ 721686 h 1153930"/>
                      <a:gd name="connsiteX3557" fmla="*/ 501872 w 575309"/>
                      <a:gd name="connsiteY3557" fmla="*/ 720733 h 1153930"/>
                      <a:gd name="connsiteX3558" fmla="*/ 501872 w 575309"/>
                      <a:gd name="connsiteY3558" fmla="*/ 719781 h 1153930"/>
                      <a:gd name="connsiteX3559" fmla="*/ 503968 w 575309"/>
                      <a:gd name="connsiteY3559" fmla="*/ 717114 h 1153930"/>
                      <a:gd name="connsiteX3560" fmla="*/ 504825 w 575309"/>
                      <a:gd name="connsiteY3560" fmla="*/ 716637 h 1153930"/>
                      <a:gd name="connsiteX3561" fmla="*/ 505492 w 575309"/>
                      <a:gd name="connsiteY3561" fmla="*/ 717018 h 1153930"/>
                      <a:gd name="connsiteX3562" fmla="*/ 505968 w 575309"/>
                      <a:gd name="connsiteY3562" fmla="*/ 717685 h 1153930"/>
                      <a:gd name="connsiteX3563" fmla="*/ 507492 w 575309"/>
                      <a:gd name="connsiteY3563" fmla="*/ 719685 h 1153930"/>
                      <a:gd name="connsiteX3564" fmla="*/ 509206 w 575309"/>
                      <a:gd name="connsiteY3564" fmla="*/ 718733 h 1153930"/>
                      <a:gd name="connsiteX3565" fmla="*/ 510159 w 575309"/>
                      <a:gd name="connsiteY3565" fmla="*/ 718352 h 1153930"/>
                      <a:gd name="connsiteX3566" fmla="*/ 510445 w 575309"/>
                      <a:gd name="connsiteY3566" fmla="*/ 718923 h 1153930"/>
                      <a:gd name="connsiteX3567" fmla="*/ 509111 w 575309"/>
                      <a:gd name="connsiteY3567" fmla="*/ 721019 h 1153930"/>
                      <a:gd name="connsiteX3568" fmla="*/ 507016 w 575309"/>
                      <a:gd name="connsiteY3568" fmla="*/ 721971 h 1153930"/>
                      <a:gd name="connsiteX3569" fmla="*/ 506825 w 575309"/>
                      <a:gd name="connsiteY3569" fmla="*/ 721971 h 1153930"/>
                      <a:gd name="connsiteX3570" fmla="*/ 505873 w 575309"/>
                      <a:gd name="connsiteY3570" fmla="*/ 721876 h 1153930"/>
                      <a:gd name="connsiteX3571" fmla="*/ 505111 w 575309"/>
                      <a:gd name="connsiteY3571" fmla="*/ 721876 h 1153930"/>
                      <a:gd name="connsiteX3572" fmla="*/ 504158 w 575309"/>
                      <a:gd name="connsiteY3572" fmla="*/ 722733 h 1153930"/>
                      <a:gd name="connsiteX3573" fmla="*/ 504539 w 575309"/>
                      <a:gd name="connsiteY3573" fmla="*/ 723305 h 1153930"/>
                      <a:gd name="connsiteX3574" fmla="*/ 504634 w 575309"/>
                      <a:gd name="connsiteY3574" fmla="*/ 723400 h 1153930"/>
                      <a:gd name="connsiteX3575" fmla="*/ 504825 w 575309"/>
                      <a:gd name="connsiteY3575" fmla="*/ 723876 h 1153930"/>
                      <a:gd name="connsiteX3576" fmla="*/ 504254 w 575309"/>
                      <a:gd name="connsiteY3576" fmla="*/ 724543 h 1153930"/>
                      <a:gd name="connsiteX3577" fmla="*/ 504158 w 575309"/>
                      <a:gd name="connsiteY3577" fmla="*/ 724638 h 1153930"/>
                      <a:gd name="connsiteX3578" fmla="*/ 503111 w 575309"/>
                      <a:gd name="connsiteY3578" fmla="*/ 724162 h 1153930"/>
                      <a:gd name="connsiteX3579" fmla="*/ 502730 w 575309"/>
                      <a:gd name="connsiteY3579" fmla="*/ 723781 h 1153930"/>
                      <a:gd name="connsiteX3580" fmla="*/ 501587 w 575309"/>
                      <a:gd name="connsiteY3580" fmla="*/ 724448 h 1153930"/>
                      <a:gd name="connsiteX3581" fmla="*/ 501110 w 575309"/>
                      <a:gd name="connsiteY3581" fmla="*/ 724733 h 1153930"/>
                      <a:gd name="connsiteX3582" fmla="*/ 498920 w 575309"/>
                      <a:gd name="connsiteY3582" fmla="*/ 725305 h 1153930"/>
                      <a:gd name="connsiteX3583" fmla="*/ 497776 w 575309"/>
                      <a:gd name="connsiteY3583" fmla="*/ 725591 h 1153930"/>
                      <a:gd name="connsiteX3584" fmla="*/ 497110 w 575309"/>
                      <a:gd name="connsiteY3584" fmla="*/ 726353 h 1153930"/>
                      <a:gd name="connsiteX3585" fmla="*/ 497396 w 575309"/>
                      <a:gd name="connsiteY3585" fmla="*/ 726353 h 1153930"/>
                      <a:gd name="connsiteX3586" fmla="*/ 498824 w 575309"/>
                      <a:gd name="connsiteY3586" fmla="*/ 727115 h 1153930"/>
                      <a:gd name="connsiteX3587" fmla="*/ 498062 w 575309"/>
                      <a:gd name="connsiteY3587" fmla="*/ 728924 h 1153930"/>
                      <a:gd name="connsiteX3588" fmla="*/ 497300 w 575309"/>
                      <a:gd name="connsiteY3588" fmla="*/ 729591 h 1153930"/>
                      <a:gd name="connsiteX3589" fmla="*/ 496729 w 575309"/>
                      <a:gd name="connsiteY3589" fmla="*/ 731306 h 1153930"/>
                      <a:gd name="connsiteX3590" fmla="*/ 496729 w 575309"/>
                      <a:gd name="connsiteY3590" fmla="*/ 731877 h 1153930"/>
                      <a:gd name="connsiteX3591" fmla="*/ 495586 w 575309"/>
                      <a:gd name="connsiteY3591" fmla="*/ 732639 h 1153930"/>
                      <a:gd name="connsiteX3592" fmla="*/ 495109 w 575309"/>
                      <a:gd name="connsiteY3592" fmla="*/ 732830 h 1153930"/>
                      <a:gd name="connsiteX3593" fmla="*/ 493586 w 575309"/>
                      <a:gd name="connsiteY3593" fmla="*/ 734925 h 1153930"/>
                      <a:gd name="connsiteX3594" fmla="*/ 493490 w 575309"/>
                      <a:gd name="connsiteY3594" fmla="*/ 735020 h 1153930"/>
                      <a:gd name="connsiteX3595" fmla="*/ 493395 w 575309"/>
                      <a:gd name="connsiteY3595" fmla="*/ 735402 h 1153930"/>
                      <a:gd name="connsiteX3596" fmla="*/ 494157 w 575309"/>
                      <a:gd name="connsiteY3596" fmla="*/ 735687 h 1153930"/>
                      <a:gd name="connsiteX3597" fmla="*/ 496443 w 575309"/>
                      <a:gd name="connsiteY3597" fmla="*/ 736164 h 1153930"/>
                      <a:gd name="connsiteX3598" fmla="*/ 498538 w 575309"/>
                      <a:gd name="connsiteY3598" fmla="*/ 736830 h 1153930"/>
                      <a:gd name="connsiteX3599" fmla="*/ 499491 w 575309"/>
                      <a:gd name="connsiteY3599" fmla="*/ 737211 h 1153930"/>
                      <a:gd name="connsiteX3600" fmla="*/ 500158 w 575309"/>
                      <a:gd name="connsiteY3600" fmla="*/ 737021 h 1153930"/>
                      <a:gd name="connsiteX3601" fmla="*/ 501491 w 575309"/>
                      <a:gd name="connsiteY3601" fmla="*/ 736640 h 1153930"/>
                      <a:gd name="connsiteX3602" fmla="*/ 502348 w 575309"/>
                      <a:gd name="connsiteY3602" fmla="*/ 738164 h 1153930"/>
                      <a:gd name="connsiteX3603" fmla="*/ 502348 w 575309"/>
                      <a:gd name="connsiteY3603" fmla="*/ 738831 h 1153930"/>
                      <a:gd name="connsiteX3604" fmla="*/ 501967 w 575309"/>
                      <a:gd name="connsiteY3604" fmla="*/ 741307 h 1153930"/>
                      <a:gd name="connsiteX3605" fmla="*/ 501777 w 575309"/>
                      <a:gd name="connsiteY3605" fmla="*/ 742260 h 1153930"/>
                      <a:gd name="connsiteX3606" fmla="*/ 500063 w 575309"/>
                      <a:gd name="connsiteY3606" fmla="*/ 743022 h 1153930"/>
                      <a:gd name="connsiteX3607" fmla="*/ 499586 w 575309"/>
                      <a:gd name="connsiteY3607" fmla="*/ 743022 h 1153930"/>
                      <a:gd name="connsiteX3608" fmla="*/ 498920 w 575309"/>
                      <a:gd name="connsiteY3608" fmla="*/ 744736 h 1153930"/>
                      <a:gd name="connsiteX3609" fmla="*/ 498157 w 575309"/>
                      <a:gd name="connsiteY3609" fmla="*/ 746165 h 1153930"/>
                      <a:gd name="connsiteX3610" fmla="*/ 497776 w 575309"/>
                      <a:gd name="connsiteY3610" fmla="*/ 746736 h 1153930"/>
                      <a:gd name="connsiteX3611" fmla="*/ 498253 w 575309"/>
                      <a:gd name="connsiteY3611" fmla="*/ 747117 h 1153930"/>
                      <a:gd name="connsiteX3612" fmla="*/ 499015 w 575309"/>
                      <a:gd name="connsiteY3612" fmla="*/ 747689 h 1153930"/>
                      <a:gd name="connsiteX3613" fmla="*/ 499872 w 575309"/>
                      <a:gd name="connsiteY3613" fmla="*/ 750546 h 1153930"/>
                      <a:gd name="connsiteX3614" fmla="*/ 499586 w 575309"/>
                      <a:gd name="connsiteY3614" fmla="*/ 752261 h 1153930"/>
                      <a:gd name="connsiteX3615" fmla="*/ 499300 w 575309"/>
                      <a:gd name="connsiteY3615" fmla="*/ 753118 h 1153930"/>
                      <a:gd name="connsiteX3616" fmla="*/ 498634 w 575309"/>
                      <a:gd name="connsiteY3616" fmla="*/ 754070 h 1153930"/>
                      <a:gd name="connsiteX3617" fmla="*/ 496633 w 575309"/>
                      <a:gd name="connsiteY3617" fmla="*/ 753785 h 1153930"/>
                      <a:gd name="connsiteX3618" fmla="*/ 495776 w 575309"/>
                      <a:gd name="connsiteY3618" fmla="*/ 754166 h 1153930"/>
                      <a:gd name="connsiteX3619" fmla="*/ 495395 w 575309"/>
                      <a:gd name="connsiteY3619" fmla="*/ 754642 h 1153930"/>
                      <a:gd name="connsiteX3620" fmla="*/ 494157 w 575309"/>
                      <a:gd name="connsiteY3620" fmla="*/ 754928 h 1153930"/>
                      <a:gd name="connsiteX3621" fmla="*/ 493966 w 575309"/>
                      <a:gd name="connsiteY3621" fmla="*/ 754928 h 1153930"/>
                      <a:gd name="connsiteX3622" fmla="*/ 493395 w 575309"/>
                      <a:gd name="connsiteY3622" fmla="*/ 756737 h 1153930"/>
                      <a:gd name="connsiteX3623" fmla="*/ 493966 w 575309"/>
                      <a:gd name="connsiteY3623" fmla="*/ 757023 h 1153930"/>
                      <a:gd name="connsiteX3624" fmla="*/ 494729 w 575309"/>
                      <a:gd name="connsiteY3624" fmla="*/ 757214 h 1153930"/>
                      <a:gd name="connsiteX3625" fmla="*/ 495014 w 575309"/>
                      <a:gd name="connsiteY3625" fmla="*/ 758452 h 1153930"/>
                      <a:gd name="connsiteX3626" fmla="*/ 494824 w 575309"/>
                      <a:gd name="connsiteY3626" fmla="*/ 758928 h 1153930"/>
                      <a:gd name="connsiteX3627" fmla="*/ 495586 w 575309"/>
                      <a:gd name="connsiteY3627" fmla="*/ 760262 h 1153930"/>
                      <a:gd name="connsiteX3628" fmla="*/ 495681 w 575309"/>
                      <a:gd name="connsiteY3628" fmla="*/ 760357 h 1153930"/>
                      <a:gd name="connsiteX3629" fmla="*/ 495871 w 575309"/>
                      <a:gd name="connsiteY3629" fmla="*/ 760452 h 1153930"/>
                      <a:gd name="connsiteX3630" fmla="*/ 496062 w 575309"/>
                      <a:gd name="connsiteY3630" fmla="*/ 760071 h 1153930"/>
                      <a:gd name="connsiteX3631" fmla="*/ 496253 w 575309"/>
                      <a:gd name="connsiteY3631" fmla="*/ 759690 h 1153930"/>
                      <a:gd name="connsiteX3632" fmla="*/ 496348 w 575309"/>
                      <a:gd name="connsiteY3632" fmla="*/ 759595 h 1153930"/>
                      <a:gd name="connsiteX3633" fmla="*/ 497681 w 575309"/>
                      <a:gd name="connsiteY3633" fmla="*/ 758928 h 1153930"/>
                      <a:gd name="connsiteX3634" fmla="*/ 498634 w 575309"/>
                      <a:gd name="connsiteY3634" fmla="*/ 758452 h 1153930"/>
                      <a:gd name="connsiteX3635" fmla="*/ 499205 w 575309"/>
                      <a:gd name="connsiteY3635" fmla="*/ 758071 h 1153930"/>
                      <a:gd name="connsiteX3636" fmla="*/ 499872 w 575309"/>
                      <a:gd name="connsiteY3636" fmla="*/ 758166 h 1153930"/>
                      <a:gd name="connsiteX3637" fmla="*/ 499396 w 575309"/>
                      <a:gd name="connsiteY3637" fmla="*/ 759786 h 1153930"/>
                      <a:gd name="connsiteX3638" fmla="*/ 499205 w 575309"/>
                      <a:gd name="connsiteY3638" fmla="*/ 759976 h 1153930"/>
                      <a:gd name="connsiteX3639" fmla="*/ 498824 w 575309"/>
                      <a:gd name="connsiteY3639" fmla="*/ 761119 h 1153930"/>
                      <a:gd name="connsiteX3640" fmla="*/ 498920 w 575309"/>
                      <a:gd name="connsiteY3640" fmla="*/ 761405 h 1153930"/>
                      <a:gd name="connsiteX3641" fmla="*/ 499586 w 575309"/>
                      <a:gd name="connsiteY3641" fmla="*/ 761500 h 1153930"/>
                      <a:gd name="connsiteX3642" fmla="*/ 500063 w 575309"/>
                      <a:gd name="connsiteY3642" fmla="*/ 761595 h 1153930"/>
                      <a:gd name="connsiteX3643" fmla="*/ 500729 w 575309"/>
                      <a:gd name="connsiteY3643" fmla="*/ 762833 h 1153930"/>
                      <a:gd name="connsiteX3644" fmla="*/ 501015 w 575309"/>
                      <a:gd name="connsiteY3644" fmla="*/ 763691 h 1153930"/>
                      <a:gd name="connsiteX3645" fmla="*/ 501205 w 575309"/>
                      <a:gd name="connsiteY3645" fmla="*/ 763977 h 1153930"/>
                      <a:gd name="connsiteX3646" fmla="*/ 501396 w 575309"/>
                      <a:gd name="connsiteY3646" fmla="*/ 763881 h 1153930"/>
                      <a:gd name="connsiteX3647" fmla="*/ 501587 w 575309"/>
                      <a:gd name="connsiteY3647" fmla="*/ 763786 h 1153930"/>
                      <a:gd name="connsiteX3648" fmla="*/ 502348 w 575309"/>
                      <a:gd name="connsiteY3648" fmla="*/ 763691 h 1153930"/>
                      <a:gd name="connsiteX3649" fmla="*/ 502539 w 575309"/>
                      <a:gd name="connsiteY3649" fmla="*/ 764262 h 1153930"/>
                      <a:gd name="connsiteX3650" fmla="*/ 502539 w 575309"/>
                      <a:gd name="connsiteY3650" fmla="*/ 764357 h 1153930"/>
                      <a:gd name="connsiteX3651" fmla="*/ 502063 w 575309"/>
                      <a:gd name="connsiteY3651" fmla="*/ 765405 h 1153930"/>
                      <a:gd name="connsiteX3652" fmla="*/ 501777 w 575309"/>
                      <a:gd name="connsiteY3652" fmla="*/ 765786 h 1153930"/>
                      <a:gd name="connsiteX3653" fmla="*/ 501777 w 575309"/>
                      <a:gd name="connsiteY3653" fmla="*/ 765881 h 1153930"/>
                      <a:gd name="connsiteX3654" fmla="*/ 501872 w 575309"/>
                      <a:gd name="connsiteY3654" fmla="*/ 765881 h 1153930"/>
                      <a:gd name="connsiteX3655" fmla="*/ 502158 w 575309"/>
                      <a:gd name="connsiteY3655" fmla="*/ 765881 h 1153930"/>
                      <a:gd name="connsiteX3656" fmla="*/ 503111 w 575309"/>
                      <a:gd name="connsiteY3656" fmla="*/ 766072 h 1153930"/>
                      <a:gd name="connsiteX3657" fmla="*/ 503491 w 575309"/>
                      <a:gd name="connsiteY3657" fmla="*/ 767786 h 1153930"/>
                      <a:gd name="connsiteX3658" fmla="*/ 503491 w 575309"/>
                      <a:gd name="connsiteY3658" fmla="*/ 768072 h 1153930"/>
                      <a:gd name="connsiteX3659" fmla="*/ 503206 w 575309"/>
                      <a:gd name="connsiteY3659" fmla="*/ 769120 h 1153930"/>
                      <a:gd name="connsiteX3660" fmla="*/ 503111 w 575309"/>
                      <a:gd name="connsiteY3660" fmla="*/ 769311 h 1153930"/>
                      <a:gd name="connsiteX3661" fmla="*/ 503682 w 575309"/>
                      <a:gd name="connsiteY3661" fmla="*/ 769787 h 1153930"/>
                      <a:gd name="connsiteX3662" fmla="*/ 503491 w 575309"/>
                      <a:gd name="connsiteY3662" fmla="*/ 770263 h 1153930"/>
                      <a:gd name="connsiteX3663" fmla="*/ 501682 w 575309"/>
                      <a:gd name="connsiteY3663" fmla="*/ 771120 h 1153930"/>
                      <a:gd name="connsiteX3664" fmla="*/ 500920 w 575309"/>
                      <a:gd name="connsiteY3664" fmla="*/ 770930 h 1153930"/>
                      <a:gd name="connsiteX3665" fmla="*/ 500729 w 575309"/>
                      <a:gd name="connsiteY3665" fmla="*/ 770263 h 1153930"/>
                      <a:gd name="connsiteX3666" fmla="*/ 500729 w 575309"/>
                      <a:gd name="connsiteY3666" fmla="*/ 769977 h 1153930"/>
                      <a:gd name="connsiteX3667" fmla="*/ 500634 w 575309"/>
                      <a:gd name="connsiteY3667" fmla="*/ 769025 h 1153930"/>
                      <a:gd name="connsiteX3668" fmla="*/ 500348 w 575309"/>
                      <a:gd name="connsiteY3668" fmla="*/ 768453 h 1153930"/>
                      <a:gd name="connsiteX3669" fmla="*/ 499586 w 575309"/>
                      <a:gd name="connsiteY3669" fmla="*/ 766262 h 1153930"/>
                      <a:gd name="connsiteX3670" fmla="*/ 499205 w 575309"/>
                      <a:gd name="connsiteY3670" fmla="*/ 765596 h 1153930"/>
                      <a:gd name="connsiteX3671" fmla="*/ 499205 w 575309"/>
                      <a:gd name="connsiteY3671" fmla="*/ 765596 h 1153930"/>
                      <a:gd name="connsiteX3672" fmla="*/ 498348 w 575309"/>
                      <a:gd name="connsiteY3672" fmla="*/ 766358 h 1153930"/>
                      <a:gd name="connsiteX3673" fmla="*/ 497967 w 575309"/>
                      <a:gd name="connsiteY3673" fmla="*/ 767786 h 1153930"/>
                      <a:gd name="connsiteX3674" fmla="*/ 497967 w 575309"/>
                      <a:gd name="connsiteY3674" fmla="*/ 767882 h 1153930"/>
                      <a:gd name="connsiteX3675" fmla="*/ 498253 w 575309"/>
                      <a:gd name="connsiteY3675" fmla="*/ 767977 h 1153930"/>
                      <a:gd name="connsiteX3676" fmla="*/ 498538 w 575309"/>
                      <a:gd name="connsiteY3676" fmla="*/ 767786 h 1153930"/>
                      <a:gd name="connsiteX3677" fmla="*/ 499586 w 575309"/>
                      <a:gd name="connsiteY3677" fmla="*/ 767406 h 1153930"/>
                      <a:gd name="connsiteX3678" fmla="*/ 499872 w 575309"/>
                      <a:gd name="connsiteY3678" fmla="*/ 767691 h 1153930"/>
                      <a:gd name="connsiteX3679" fmla="*/ 499396 w 575309"/>
                      <a:gd name="connsiteY3679" fmla="*/ 768739 h 1153930"/>
                      <a:gd name="connsiteX3680" fmla="*/ 499110 w 575309"/>
                      <a:gd name="connsiteY3680" fmla="*/ 769120 h 1153930"/>
                      <a:gd name="connsiteX3681" fmla="*/ 497205 w 575309"/>
                      <a:gd name="connsiteY3681" fmla="*/ 769977 h 1153930"/>
                      <a:gd name="connsiteX3682" fmla="*/ 496348 w 575309"/>
                      <a:gd name="connsiteY3682" fmla="*/ 769787 h 1153930"/>
                      <a:gd name="connsiteX3683" fmla="*/ 496348 w 575309"/>
                      <a:gd name="connsiteY3683" fmla="*/ 768929 h 1153930"/>
                      <a:gd name="connsiteX3684" fmla="*/ 495967 w 575309"/>
                      <a:gd name="connsiteY3684" fmla="*/ 768072 h 1153930"/>
                      <a:gd name="connsiteX3685" fmla="*/ 495490 w 575309"/>
                      <a:gd name="connsiteY3685" fmla="*/ 766358 h 1153930"/>
                      <a:gd name="connsiteX3686" fmla="*/ 495490 w 575309"/>
                      <a:gd name="connsiteY3686" fmla="*/ 765977 h 1153930"/>
                      <a:gd name="connsiteX3687" fmla="*/ 495490 w 575309"/>
                      <a:gd name="connsiteY3687" fmla="*/ 765691 h 1153930"/>
                      <a:gd name="connsiteX3688" fmla="*/ 494633 w 575309"/>
                      <a:gd name="connsiteY3688" fmla="*/ 766453 h 1153930"/>
                      <a:gd name="connsiteX3689" fmla="*/ 493871 w 575309"/>
                      <a:gd name="connsiteY3689" fmla="*/ 767120 h 1153930"/>
                      <a:gd name="connsiteX3690" fmla="*/ 493395 w 575309"/>
                      <a:gd name="connsiteY3690" fmla="*/ 766548 h 1153930"/>
                      <a:gd name="connsiteX3691" fmla="*/ 493776 w 575309"/>
                      <a:gd name="connsiteY3691" fmla="*/ 764548 h 1153930"/>
                      <a:gd name="connsiteX3692" fmla="*/ 493681 w 575309"/>
                      <a:gd name="connsiteY3692" fmla="*/ 763500 h 1153930"/>
                      <a:gd name="connsiteX3693" fmla="*/ 493681 w 575309"/>
                      <a:gd name="connsiteY3693" fmla="*/ 763500 h 1153930"/>
                      <a:gd name="connsiteX3694" fmla="*/ 492919 w 575309"/>
                      <a:gd name="connsiteY3694" fmla="*/ 763977 h 1153930"/>
                      <a:gd name="connsiteX3695" fmla="*/ 491299 w 575309"/>
                      <a:gd name="connsiteY3695" fmla="*/ 763881 h 1153930"/>
                      <a:gd name="connsiteX3696" fmla="*/ 490728 w 575309"/>
                      <a:gd name="connsiteY3696" fmla="*/ 763786 h 1153930"/>
                      <a:gd name="connsiteX3697" fmla="*/ 489299 w 575309"/>
                      <a:gd name="connsiteY3697" fmla="*/ 763119 h 1153930"/>
                      <a:gd name="connsiteX3698" fmla="*/ 489204 w 575309"/>
                      <a:gd name="connsiteY3698" fmla="*/ 763024 h 1153930"/>
                      <a:gd name="connsiteX3699" fmla="*/ 489013 w 575309"/>
                      <a:gd name="connsiteY3699" fmla="*/ 764643 h 1153930"/>
                      <a:gd name="connsiteX3700" fmla="*/ 488823 w 575309"/>
                      <a:gd name="connsiteY3700" fmla="*/ 765786 h 1153930"/>
                      <a:gd name="connsiteX3701" fmla="*/ 488823 w 575309"/>
                      <a:gd name="connsiteY3701" fmla="*/ 766929 h 1153930"/>
                      <a:gd name="connsiteX3702" fmla="*/ 488823 w 575309"/>
                      <a:gd name="connsiteY3702" fmla="*/ 767882 h 1153930"/>
                      <a:gd name="connsiteX3703" fmla="*/ 488156 w 575309"/>
                      <a:gd name="connsiteY3703" fmla="*/ 768834 h 1153930"/>
                      <a:gd name="connsiteX3704" fmla="*/ 487966 w 575309"/>
                      <a:gd name="connsiteY3704" fmla="*/ 768929 h 1153930"/>
                      <a:gd name="connsiteX3705" fmla="*/ 486823 w 575309"/>
                      <a:gd name="connsiteY3705" fmla="*/ 768644 h 1153930"/>
                      <a:gd name="connsiteX3706" fmla="*/ 486156 w 575309"/>
                      <a:gd name="connsiteY3706" fmla="*/ 765977 h 1153930"/>
                      <a:gd name="connsiteX3707" fmla="*/ 487013 w 575309"/>
                      <a:gd name="connsiteY3707" fmla="*/ 762929 h 1153930"/>
                      <a:gd name="connsiteX3708" fmla="*/ 487299 w 575309"/>
                      <a:gd name="connsiteY3708" fmla="*/ 761595 h 1153930"/>
                      <a:gd name="connsiteX3709" fmla="*/ 487299 w 575309"/>
                      <a:gd name="connsiteY3709" fmla="*/ 761595 h 1153930"/>
                      <a:gd name="connsiteX3710" fmla="*/ 486537 w 575309"/>
                      <a:gd name="connsiteY3710" fmla="*/ 761786 h 1153930"/>
                      <a:gd name="connsiteX3711" fmla="*/ 486346 w 575309"/>
                      <a:gd name="connsiteY3711" fmla="*/ 761881 h 1153930"/>
                      <a:gd name="connsiteX3712" fmla="*/ 486442 w 575309"/>
                      <a:gd name="connsiteY3712" fmla="*/ 762548 h 1153930"/>
                      <a:gd name="connsiteX3713" fmla="*/ 486537 w 575309"/>
                      <a:gd name="connsiteY3713" fmla="*/ 763215 h 1153930"/>
                      <a:gd name="connsiteX3714" fmla="*/ 485680 w 575309"/>
                      <a:gd name="connsiteY3714" fmla="*/ 765119 h 1153930"/>
                      <a:gd name="connsiteX3715" fmla="*/ 485489 w 575309"/>
                      <a:gd name="connsiteY3715" fmla="*/ 765310 h 1153930"/>
                      <a:gd name="connsiteX3716" fmla="*/ 483680 w 575309"/>
                      <a:gd name="connsiteY3716" fmla="*/ 766834 h 1153930"/>
                      <a:gd name="connsiteX3717" fmla="*/ 483394 w 575309"/>
                      <a:gd name="connsiteY3717" fmla="*/ 767024 h 1153930"/>
                      <a:gd name="connsiteX3718" fmla="*/ 481394 w 575309"/>
                      <a:gd name="connsiteY3718" fmla="*/ 768548 h 1153930"/>
                      <a:gd name="connsiteX3719" fmla="*/ 480631 w 575309"/>
                      <a:gd name="connsiteY3719" fmla="*/ 770739 h 1153930"/>
                      <a:gd name="connsiteX3720" fmla="*/ 481679 w 575309"/>
                      <a:gd name="connsiteY3720" fmla="*/ 771692 h 1153930"/>
                      <a:gd name="connsiteX3721" fmla="*/ 482346 w 575309"/>
                      <a:gd name="connsiteY3721" fmla="*/ 772263 h 1153930"/>
                      <a:gd name="connsiteX3722" fmla="*/ 483775 w 575309"/>
                      <a:gd name="connsiteY3722" fmla="*/ 772358 h 1153930"/>
                      <a:gd name="connsiteX3723" fmla="*/ 484441 w 575309"/>
                      <a:gd name="connsiteY3723" fmla="*/ 772358 h 1153930"/>
                      <a:gd name="connsiteX3724" fmla="*/ 485013 w 575309"/>
                      <a:gd name="connsiteY3724" fmla="*/ 773597 h 1153930"/>
                      <a:gd name="connsiteX3725" fmla="*/ 484918 w 575309"/>
                      <a:gd name="connsiteY3725" fmla="*/ 774549 h 1153930"/>
                      <a:gd name="connsiteX3726" fmla="*/ 483870 w 575309"/>
                      <a:gd name="connsiteY3726" fmla="*/ 775121 h 1153930"/>
                      <a:gd name="connsiteX3727" fmla="*/ 484156 w 575309"/>
                      <a:gd name="connsiteY3727" fmla="*/ 775978 h 1153930"/>
                      <a:gd name="connsiteX3728" fmla="*/ 484822 w 575309"/>
                      <a:gd name="connsiteY3728" fmla="*/ 776549 h 1153930"/>
                      <a:gd name="connsiteX3729" fmla="*/ 485108 w 575309"/>
                      <a:gd name="connsiteY3729" fmla="*/ 776549 h 1153930"/>
                      <a:gd name="connsiteX3730" fmla="*/ 485489 w 575309"/>
                      <a:gd name="connsiteY3730" fmla="*/ 775026 h 1153930"/>
                      <a:gd name="connsiteX3731" fmla="*/ 485584 w 575309"/>
                      <a:gd name="connsiteY3731" fmla="*/ 774454 h 1153930"/>
                      <a:gd name="connsiteX3732" fmla="*/ 486251 w 575309"/>
                      <a:gd name="connsiteY3732" fmla="*/ 773311 h 1153930"/>
                      <a:gd name="connsiteX3733" fmla="*/ 487299 w 575309"/>
                      <a:gd name="connsiteY3733" fmla="*/ 773502 h 1153930"/>
                      <a:gd name="connsiteX3734" fmla="*/ 488537 w 575309"/>
                      <a:gd name="connsiteY3734" fmla="*/ 774264 h 1153930"/>
                      <a:gd name="connsiteX3735" fmla="*/ 490061 w 575309"/>
                      <a:gd name="connsiteY3735" fmla="*/ 775216 h 1153930"/>
                      <a:gd name="connsiteX3736" fmla="*/ 490728 w 575309"/>
                      <a:gd name="connsiteY3736" fmla="*/ 775216 h 1153930"/>
                      <a:gd name="connsiteX3737" fmla="*/ 491299 w 575309"/>
                      <a:gd name="connsiteY3737" fmla="*/ 775216 h 1153930"/>
                      <a:gd name="connsiteX3738" fmla="*/ 491585 w 575309"/>
                      <a:gd name="connsiteY3738" fmla="*/ 776454 h 1153930"/>
                      <a:gd name="connsiteX3739" fmla="*/ 489966 w 575309"/>
                      <a:gd name="connsiteY3739" fmla="*/ 777502 h 1153930"/>
                      <a:gd name="connsiteX3740" fmla="*/ 488918 w 575309"/>
                      <a:gd name="connsiteY3740" fmla="*/ 777693 h 1153930"/>
                      <a:gd name="connsiteX3741" fmla="*/ 487966 w 575309"/>
                      <a:gd name="connsiteY3741" fmla="*/ 777883 h 1153930"/>
                      <a:gd name="connsiteX3742" fmla="*/ 488347 w 575309"/>
                      <a:gd name="connsiteY3742" fmla="*/ 778454 h 1153930"/>
                      <a:gd name="connsiteX3743" fmla="*/ 488728 w 575309"/>
                      <a:gd name="connsiteY3743" fmla="*/ 779026 h 1153930"/>
                      <a:gd name="connsiteX3744" fmla="*/ 488251 w 575309"/>
                      <a:gd name="connsiteY3744" fmla="*/ 780645 h 1153930"/>
                      <a:gd name="connsiteX3745" fmla="*/ 486632 w 575309"/>
                      <a:gd name="connsiteY3745" fmla="*/ 780740 h 1153930"/>
                      <a:gd name="connsiteX3746" fmla="*/ 486251 w 575309"/>
                      <a:gd name="connsiteY3746" fmla="*/ 780740 h 1153930"/>
                      <a:gd name="connsiteX3747" fmla="*/ 484441 w 575309"/>
                      <a:gd name="connsiteY3747" fmla="*/ 781217 h 1153930"/>
                      <a:gd name="connsiteX3748" fmla="*/ 483584 w 575309"/>
                      <a:gd name="connsiteY3748" fmla="*/ 781407 h 1153930"/>
                      <a:gd name="connsiteX3749" fmla="*/ 482441 w 575309"/>
                      <a:gd name="connsiteY3749" fmla="*/ 780740 h 1153930"/>
                      <a:gd name="connsiteX3750" fmla="*/ 482155 w 575309"/>
                      <a:gd name="connsiteY3750" fmla="*/ 778645 h 1153930"/>
                      <a:gd name="connsiteX3751" fmla="*/ 481584 w 575309"/>
                      <a:gd name="connsiteY3751" fmla="*/ 777788 h 1153930"/>
                      <a:gd name="connsiteX3752" fmla="*/ 481013 w 575309"/>
                      <a:gd name="connsiteY3752" fmla="*/ 778740 h 1153930"/>
                      <a:gd name="connsiteX3753" fmla="*/ 480346 w 575309"/>
                      <a:gd name="connsiteY3753" fmla="*/ 781122 h 1153930"/>
                      <a:gd name="connsiteX3754" fmla="*/ 480346 w 575309"/>
                      <a:gd name="connsiteY3754" fmla="*/ 781598 h 1153930"/>
                      <a:gd name="connsiteX3755" fmla="*/ 480441 w 575309"/>
                      <a:gd name="connsiteY3755" fmla="*/ 781598 h 1153930"/>
                      <a:gd name="connsiteX3756" fmla="*/ 482822 w 575309"/>
                      <a:gd name="connsiteY3756" fmla="*/ 782455 h 1153930"/>
                      <a:gd name="connsiteX3757" fmla="*/ 483298 w 575309"/>
                      <a:gd name="connsiteY3757" fmla="*/ 783407 h 1153930"/>
                      <a:gd name="connsiteX3758" fmla="*/ 483203 w 575309"/>
                      <a:gd name="connsiteY3758" fmla="*/ 783598 h 1153930"/>
                      <a:gd name="connsiteX3759" fmla="*/ 482917 w 575309"/>
                      <a:gd name="connsiteY3759" fmla="*/ 784074 h 1153930"/>
                      <a:gd name="connsiteX3760" fmla="*/ 481774 w 575309"/>
                      <a:gd name="connsiteY3760" fmla="*/ 784074 h 1153930"/>
                      <a:gd name="connsiteX3761" fmla="*/ 481489 w 575309"/>
                      <a:gd name="connsiteY3761" fmla="*/ 783979 h 1153930"/>
                      <a:gd name="connsiteX3762" fmla="*/ 481298 w 575309"/>
                      <a:gd name="connsiteY3762" fmla="*/ 783979 h 1153930"/>
                      <a:gd name="connsiteX3763" fmla="*/ 481108 w 575309"/>
                      <a:gd name="connsiteY3763" fmla="*/ 784455 h 1153930"/>
                      <a:gd name="connsiteX3764" fmla="*/ 480346 w 575309"/>
                      <a:gd name="connsiteY3764" fmla="*/ 785122 h 1153930"/>
                      <a:gd name="connsiteX3765" fmla="*/ 480060 w 575309"/>
                      <a:gd name="connsiteY3765" fmla="*/ 785122 h 1153930"/>
                      <a:gd name="connsiteX3766" fmla="*/ 479298 w 575309"/>
                      <a:gd name="connsiteY3766" fmla="*/ 783884 h 1153930"/>
                      <a:gd name="connsiteX3767" fmla="*/ 479203 w 575309"/>
                      <a:gd name="connsiteY3767" fmla="*/ 783407 h 1153930"/>
                      <a:gd name="connsiteX3768" fmla="*/ 478536 w 575309"/>
                      <a:gd name="connsiteY3768" fmla="*/ 783693 h 1153930"/>
                      <a:gd name="connsiteX3769" fmla="*/ 478631 w 575309"/>
                      <a:gd name="connsiteY3769" fmla="*/ 783979 h 1153930"/>
                      <a:gd name="connsiteX3770" fmla="*/ 478726 w 575309"/>
                      <a:gd name="connsiteY3770" fmla="*/ 784836 h 1153930"/>
                      <a:gd name="connsiteX3771" fmla="*/ 478346 w 575309"/>
                      <a:gd name="connsiteY3771" fmla="*/ 785312 h 1153930"/>
                      <a:gd name="connsiteX3772" fmla="*/ 477107 w 575309"/>
                      <a:gd name="connsiteY3772" fmla="*/ 784646 h 1153930"/>
                      <a:gd name="connsiteX3773" fmla="*/ 476917 w 575309"/>
                      <a:gd name="connsiteY3773" fmla="*/ 782836 h 1153930"/>
                      <a:gd name="connsiteX3774" fmla="*/ 477869 w 575309"/>
                      <a:gd name="connsiteY3774" fmla="*/ 782455 h 1153930"/>
                      <a:gd name="connsiteX3775" fmla="*/ 478250 w 575309"/>
                      <a:gd name="connsiteY3775" fmla="*/ 782455 h 1153930"/>
                      <a:gd name="connsiteX3776" fmla="*/ 478726 w 575309"/>
                      <a:gd name="connsiteY3776" fmla="*/ 780264 h 1153930"/>
                      <a:gd name="connsiteX3777" fmla="*/ 478441 w 575309"/>
                      <a:gd name="connsiteY3777" fmla="*/ 779216 h 1153930"/>
                      <a:gd name="connsiteX3778" fmla="*/ 476821 w 575309"/>
                      <a:gd name="connsiteY3778" fmla="*/ 779978 h 1153930"/>
                      <a:gd name="connsiteX3779" fmla="*/ 474916 w 575309"/>
                      <a:gd name="connsiteY3779" fmla="*/ 780931 h 1153930"/>
                      <a:gd name="connsiteX3780" fmla="*/ 474440 w 575309"/>
                      <a:gd name="connsiteY3780" fmla="*/ 780455 h 1153930"/>
                      <a:gd name="connsiteX3781" fmla="*/ 474440 w 575309"/>
                      <a:gd name="connsiteY3781" fmla="*/ 779407 h 1153930"/>
                      <a:gd name="connsiteX3782" fmla="*/ 476250 w 575309"/>
                      <a:gd name="connsiteY3782" fmla="*/ 778264 h 1153930"/>
                      <a:gd name="connsiteX3783" fmla="*/ 477488 w 575309"/>
                      <a:gd name="connsiteY3783" fmla="*/ 777788 h 1153930"/>
                      <a:gd name="connsiteX3784" fmla="*/ 477203 w 575309"/>
                      <a:gd name="connsiteY3784" fmla="*/ 777311 h 1153930"/>
                      <a:gd name="connsiteX3785" fmla="*/ 475393 w 575309"/>
                      <a:gd name="connsiteY3785" fmla="*/ 777407 h 1153930"/>
                      <a:gd name="connsiteX3786" fmla="*/ 472821 w 575309"/>
                      <a:gd name="connsiteY3786" fmla="*/ 778550 h 1153930"/>
                      <a:gd name="connsiteX3787" fmla="*/ 472154 w 575309"/>
                      <a:gd name="connsiteY3787" fmla="*/ 778931 h 1153930"/>
                      <a:gd name="connsiteX3788" fmla="*/ 470725 w 575309"/>
                      <a:gd name="connsiteY3788" fmla="*/ 779693 h 1153930"/>
                      <a:gd name="connsiteX3789" fmla="*/ 470630 w 575309"/>
                      <a:gd name="connsiteY3789" fmla="*/ 779693 h 1153930"/>
                      <a:gd name="connsiteX3790" fmla="*/ 471011 w 575309"/>
                      <a:gd name="connsiteY3790" fmla="*/ 779598 h 1153930"/>
                      <a:gd name="connsiteX3791" fmla="*/ 471488 w 575309"/>
                      <a:gd name="connsiteY3791" fmla="*/ 779502 h 1153930"/>
                      <a:gd name="connsiteX3792" fmla="*/ 472726 w 575309"/>
                      <a:gd name="connsiteY3792" fmla="*/ 780264 h 1153930"/>
                      <a:gd name="connsiteX3793" fmla="*/ 472726 w 575309"/>
                      <a:gd name="connsiteY3793" fmla="*/ 780360 h 1153930"/>
                      <a:gd name="connsiteX3794" fmla="*/ 472726 w 575309"/>
                      <a:gd name="connsiteY3794" fmla="*/ 780455 h 1153930"/>
                      <a:gd name="connsiteX3795" fmla="*/ 472249 w 575309"/>
                      <a:gd name="connsiteY3795" fmla="*/ 781502 h 1153930"/>
                      <a:gd name="connsiteX3796" fmla="*/ 471964 w 575309"/>
                      <a:gd name="connsiteY3796" fmla="*/ 781979 h 1153930"/>
                      <a:gd name="connsiteX3797" fmla="*/ 472059 w 575309"/>
                      <a:gd name="connsiteY3797" fmla="*/ 782074 h 1153930"/>
                      <a:gd name="connsiteX3798" fmla="*/ 472630 w 575309"/>
                      <a:gd name="connsiteY3798" fmla="*/ 781693 h 1153930"/>
                      <a:gd name="connsiteX3799" fmla="*/ 472726 w 575309"/>
                      <a:gd name="connsiteY3799" fmla="*/ 781598 h 1153930"/>
                      <a:gd name="connsiteX3800" fmla="*/ 474345 w 575309"/>
                      <a:gd name="connsiteY3800" fmla="*/ 781502 h 1153930"/>
                      <a:gd name="connsiteX3801" fmla="*/ 475012 w 575309"/>
                      <a:gd name="connsiteY3801" fmla="*/ 782265 h 1153930"/>
                      <a:gd name="connsiteX3802" fmla="*/ 474726 w 575309"/>
                      <a:gd name="connsiteY3802" fmla="*/ 783312 h 1153930"/>
                      <a:gd name="connsiteX3803" fmla="*/ 474250 w 575309"/>
                      <a:gd name="connsiteY3803" fmla="*/ 783693 h 1153930"/>
                      <a:gd name="connsiteX3804" fmla="*/ 473678 w 575309"/>
                      <a:gd name="connsiteY3804" fmla="*/ 784455 h 1153930"/>
                      <a:gd name="connsiteX3805" fmla="*/ 474155 w 575309"/>
                      <a:gd name="connsiteY3805" fmla="*/ 785027 h 1153930"/>
                      <a:gd name="connsiteX3806" fmla="*/ 474536 w 575309"/>
                      <a:gd name="connsiteY3806" fmla="*/ 785217 h 1153930"/>
                      <a:gd name="connsiteX3807" fmla="*/ 474726 w 575309"/>
                      <a:gd name="connsiteY3807" fmla="*/ 785789 h 1153930"/>
                      <a:gd name="connsiteX3808" fmla="*/ 473583 w 575309"/>
                      <a:gd name="connsiteY3808" fmla="*/ 786551 h 1153930"/>
                      <a:gd name="connsiteX3809" fmla="*/ 471106 w 575309"/>
                      <a:gd name="connsiteY3809" fmla="*/ 786932 h 1153930"/>
                      <a:gd name="connsiteX3810" fmla="*/ 470154 w 575309"/>
                      <a:gd name="connsiteY3810" fmla="*/ 787503 h 1153930"/>
                      <a:gd name="connsiteX3811" fmla="*/ 470535 w 575309"/>
                      <a:gd name="connsiteY3811" fmla="*/ 788075 h 1153930"/>
                      <a:gd name="connsiteX3812" fmla="*/ 471011 w 575309"/>
                      <a:gd name="connsiteY3812" fmla="*/ 788551 h 1153930"/>
                      <a:gd name="connsiteX3813" fmla="*/ 473488 w 575309"/>
                      <a:gd name="connsiteY3813" fmla="*/ 790456 h 1153930"/>
                      <a:gd name="connsiteX3814" fmla="*/ 475107 w 575309"/>
                      <a:gd name="connsiteY3814" fmla="*/ 790456 h 1153930"/>
                      <a:gd name="connsiteX3815" fmla="*/ 475488 w 575309"/>
                      <a:gd name="connsiteY3815" fmla="*/ 789503 h 1153930"/>
                      <a:gd name="connsiteX3816" fmla="*/ 475679 w 575309"/>
                      <a:gd name="connsiteY3816" fmla="*/ 788646 h 1153930"/>
                      <a:gd name="connsiteX3817" fmla="*/ 476155 w 575309"/>
                      <a:gd name="connsiteY3817" fmla="*/ 788075 h 1153930"/>
                      <a:gd name="connsiteX3818" fmla="*/ 477107 w 575309"/>
                      <a:gd name="connsiteY3818" fmla="*/ 788170 h 1153930"/>
                      <a:gd name="connsiteX3819" fmla="*/ 477488 w 575309"/>
                      <a:gd name="connsiteY3819" fmla="*/ 788456 h 1153930"/>
                      <a:gd name="connsiteX3820" fmla="*/ 477107 w 575309"/>
                      <a:gd name="connsiteY3820" fmla="*/ 789503 h 1153930"/>
                      <a:gd name="connsiteX3821" fmla="*/ 477012 w 575309"/>
                      <a:gd name="connsiteY3821" fmla="*/ 789599 h 1153930"/>
                      <a:gd name="connsiteX3822" fmla="*/ 476631 w 575309"/>
                      <a:gd name="connsiteY3822" fmla="*/ 791027 h 1153930"/>
                      <a:gd name="connsiteX3823" fmla="*/ 476536 w 575309"/>
                      <a:gd name="connsiteY3823" fmla="*/ 791504 h 1153930"/>
                      <a:gd name="connsiteX3824" fmla="*/ 476821 w 575309"/>
                      <a:gd name="connsiteY3824" fmla="*/ 792170 h 1153930"/>
                      <a:gd name="connsiteX3825" fmla="*/ 477203 w 575309"/>
                      <a:gd name="connsiteY3825" fmla="*/ 792361 h 1153930"/>
                      <a:gd name="connsiteX3826" fmla="*/ 477869 w 575309"/>
                      <a:gd name="connsiteY3826" fmla="*/ 793218 h 1153930"/>
                      <a:gd name="connsiteX3827" fmla="*/ 477583 w 575309"/>
                      <a:gd name="connsiteY3827" fmla="*/ 793694 h 1153930"/>
                      <a:gd name="connsiteX3828" fmla="*/ 476536 w 575309"/>
                      <a:gd name="connsiteY3828" fmla="*/ 793790 h 1153930"/>
                      <a:gd name="connsiteX3829" fmla="*/ 475869 w 575309"/>
                      <a:gd name="connsiteY3829" fmla="*/ 793409 h 1153930"/>
                      <a:gd name="connsiteX3830" fmla="*/ 475202 w 575309"/>
                      <a:gd name="connsiteY3830" fmla="*/ 793028 h 1153930"/>
                      <a:gd name="connsiteX3831" fmla="*/ 474059 w 575309"/>
                      <a:gd name="connsiteY3831" fmla="*/ 793314 h 1153930"/>
                      <a:gd name="connsiteX3832" fmla="*/ 473678 w 575309"/>
                      <a:gd name="connsiteY3832" fmla="*/ 793504 h 1153930"/>
                      <a:gd name="connsiteX3833" fmla="*/ 473392 w 575309"/>
                      <a:gd name="connsiteY3833" fmla="*/ 794647 h 1153930"/>
                      <a:gd name="connsiteX3834" fmla="*/ 474916 w 575309"/>
                      <a:gd name="connsiteY3834" fmla="*/ 795695 h 1153930"/>
                      <a:gd name="connsiteX3835" fmla="*/ 475869 w 575309"/>
                      <a:gd name="connsiteY3835" fmla="*/ 795790 h 1153930"/>
                      <a:gd name="connsiteX3836" fmla="*/ 476726 w 575309"/>
                      <a:gd name="connsiteY3836" fmla="*/ 796171 h 1153930"/>
                      <a:gd name="connsiteX3837" fmla="*/ 476726 w 575309"/>
                      <a:gd name="connsiteY3837" fmla="*/ 796647 h 1153930"/>
                      <a:gd name="connsiteX3838" fmla="*/ 475583 w 575309"/>
                      <a:gd name="connsiteY3838" fmla="*/ 797219 h 1153930"/>
                      <a:gd name="connsiteX3839" fmla="*/ 475297 w 575309"/>
                      <a:gd name="connsiteY3839" fmla="*/ 797219 h 1153930"/>
                      <a:gd name="connsiteX3840" fmla="*/ 473012 w 575309"/>
                      <a:gd name="connsiteY3840" fmla="*/ 797409 h 1153930"/>
                      <a:gd name="connsiteX3841" fmla="*/ 470916 w 575309"/>
                      <a:gd name="connsiteY3841" fmla="*/ 797028 h 1153930"/>
                      <a:gd name="connsiteX3842" fmla="*/ 469773 w 575309"/>
                      <a:gd name="connsiteY3842" fmla="*/ 796838 h 1153930"/>
                      <a:gd name="connsiteX3843" fmla="*/ 469487 w 575309"/>
                      <a:gd name="connsiteY3843" fmla="*/ 796838 h 1153930"/>
                      <a:gd name="connsiteX3844" fmla="*/ 468916 w 575309"/>
                      <a:gd name="connsiteY3844" fmla="*/ 796933 h 1153930"/>
                      <a:gd name="connsiteX3845" fmla="*/ 468630 w 575309"/>
                      <a:gd name="connsiteY3845" fmla="*/ 797981 h 1153930"/>
                      <a:gd name="connsiteX3846" fmla="*/ 467106 w 575309"/>
                      <a:gd name="connsiteY3846" fmla="*/ 799314 h 1153930"/>
                      <a:gd name="connsiteX3847" fmla="*/ 466725 w 575309"/>
                      <a:gd name="connsiteY3847" fmla="*/ 799410 h 1153930"/>
                      <a:gd name="connsiteX3848" fmla="*/ 465868 w 575309"/>
                      <a:gd name="connsiteY3848" fmla="*/ 799695 h 1153930"/>
                      <a:gd name="connsiteX3849" fmla="*/ 464630 w 575309"/>
                      <a:gd name="connsiteY3849" fmla="*/ 799981 h 1153930"/>
                      <a:gd name="connsiteX3850" fmla="*/ 464058 w 575309"/>
                      <a:gd name="connsiteY3850" fmla="*/ 799790 h 1153930"/>
                      <a:gd name="connsiteX3851" fmla="*/ 463677 w 575309"/>
                      <a:gd name="connsiteY3851" fmla="*/ 798552 h 1153930"/>
                      <a:gd name="connsiteX3852" fmla="*/ 464344 w 575309"/>
                      <a:gd name="connsiteY3852" fmla="*/ 797600 h 1153930"/>
                      <a:gd name="connsiteX3853" fmla="*/ 464630 w 575309"/>
                      <a:gd name="connsiteY3853" fmla="*/ 797504 h 1153930"/>
                      <a:gd name="connsiteX3854" fmla="*/ 465296 w 575309"/>
                      <a:gd name="connsiteY3854" fmla="*/ 797314 h 1153930"/>
                      <a:gd name="connsiteX3855" fmla="*/ 465677 w 575309"/>
                      <a:gd name="connsiteY3855" fmla="*/ 797219 h 1153930"/>
                      <a:gd name="connsiteX3856" fmla="*/ 465582 w 575309"/>
                      <a:gd name="connsiteY3856" fmla="*/ 796933 h 1153930"/>
                      <a:gd name="connsiteX3857" fmla="*/ 465487 w 575309"/>
                      <a:gd name="connsiteY3857" fmla="*/ 796838 h 1153930"/>
                      <a:gd name="connsiteX3858" fmla="*/ 465106 w 575309"/>
                      <a:gd name="connsiteY3858" fmla="*/ 797028 h 1153930"/>
                      <a:gd name="connsiteX3859" fmla="*/ 463867 w 575309"/>
                      <a:gd name="connsiteY3859" fmla="*/ 797504 h 1153930"/>
                      <a:gd name="connsiteX3860" fmla="*/ 463487 w 575309"/>
                      <a:gd name="connsiteY3860" fmla="*/ 796171 h 1153930"/>
                      <a:gd name="connsiteX3861" fmla="*/ 463582 w 575309"/>
                      <a:gd name="connsiteY3861" fmla="*/ 795790 h 1153930"/>
                      <a:gd name="connsiteX3862" fmla="*/ 463105 w 575309"/>
                      <a:gd name="connsiteY3862" fmla="*/ 794933 h 1153930"/>
                      <a:gd name="connsiteX3863" fmla="*/ 462820 w 575309"/>
                      <a:gd name="connsiteY3863" fmla="*/ 795123 h 1153930"/>
                      <a:gd name="connsiteX3864" fmla="*/ 462534 w 575309"/>
                      <a:gd name="connsiteY3864" fmla="*/ 795885 h 1153930"/>
                      <a:gd name="connsiteX3865" fmla="*/ 462248 w 575309"/>
                      <a:gd name="connsiteY3865" fmla="*/ 796552 h 1153930"/>
                      <a:gd name="connsiteX3866" fmla="*/ 463105 w 575309"/>
                      <a:gd name="connsiteY3866" fmla="*/ 797409 h 1153930"/>
                      <a:gd name="connsiteX3867" fmla="*/ 463296 w 575309"/>
                      <a:gd name="connsiteY3867" fmla="*/ 797504 h 1153930"/>
                      <a:gd name="connsiteX3868" fmla="*/ 463201 w 575309"/>
                      <a:gd name="connsiteY3868" fmla="*/ 799410 h 1153930"/>
                      <a:gd name="connsiteX3869" fmla="*/ 462439 w 575309"/>
                      <a:gd name="connsiteY3869" fmla="*/ 800267 h 1153930"/>
                      <a:gd name="connsiteX3870" fmla="*/ 461867 w 575309"/>
                      <a:gd name="connsiteY3870" fmla="*/ 800838 h 1153930"/>
                      <a:gd name="connsiteX3871" fmla="*/ 462915 w 575309"/>
                      <a:gd name="connsiteY3871" fmla="*/ 802553 h 1153930"/>
                      <a:gd name="connsiteX3872" fmla="*/ 463772 w 575309"/>
                      <a:gd name="connsiteY3872" fmla="*/ 802457 h 1153930"/>
                      <a:gd name="connsiteX3873" fmla="*/ 464153 w 575309"/>
                      <a:gd name="connsiteY3873" fmla="*/ 802172 h 1153930"/>
                      <a:gd name="connsiteX3874" fmla="*/ 466154 w 575309"/>
                      <a:gd name="connsiteY3874" fmla="*/ 802457 h 1153930"/>
                      <a:gd name="connsiteX3875" fmla="*/ 467201 w 575309"/>
                      <a:gd name="connsiteY3875" fmla="*/ 802553 h 1153930"/>
                      <a:gd name="connsiteX3876" fmla="*/ 467582 w 575309"/>
                      <a:gd name="connsiteY3876" fmla="*/ 802457 h 1153930"/>
                      <a:gd name="connsiteX3877" fmla="*/ 468725 w 575309"/>
                      <a:gd name="connsiteY3877" fmla="*/ 803219 h 1153930"/>
                      <a:gd name="connsiteX3878" fmla="*/ 467868 w 575309"/>
                      <a:gd name="connsiteY3878" fmla="*/ 805220 h 1153930"/>
                      <a:gd name="connsiteX3879" fmla="*/ 467011 w 575309"/>
                      <a:gd name="connsiteY3879" fmla="*/ 806744 h 1153930"/>
                      <a:gd name="connsiteX3880" fmla="*/ 466439 w 575309"/>
                      <a:gd name="connsiteY3880" fmla="*/ 807887 h 1153930"/>
                      <a:gd name="connsiteX3881" fmla="*/ 464058 w 575309"/>
                      <a:gd name="connsiteY3881" fmla="*/ 808173 h 1153930"/>
                      <a:gd name="connsiteX3882" fmla="*/ 463772 w 575309"/>
                      <a:gd name="connsiteY3882" fmla="*/ 808077 h 1153930"/>
                      <a:gd name="connsiteX3883" fmla="*/ 463677 w 575309"/>
                      <a:gd name="connsiteY3883" fmla="*/ 808363 h 1153930"/>
                      <a:gd name="connsiteX3884" fmla="*/ 463487 w 575309"/>
                      <a:gd name="connsiteY3884" fmla="*/ 809792 h 1153930"/>
                      <a:gd name="connsiteX3885" fmla="*/ 464344 w 575309"/>
                      <a:gd name="connsiteY3885" fmla="*/ 810458 h 1153930"/>
                      <a:gd name="connsiteX3886" fmla="*/ 465106 w 575309"/>
                      <a:gd name="connsiteY3886" fmla="*/ 811125 h 1153930"/>
                      <a:gd name="connsiteX3887" fmla="*/ 465106 w 575309"/>
                      <a:gd name="connsiteY3887" fmla="*/ 811220 h 1153930"/>
                      <a:gd name="connsiteX3888" fmla="*/ 464439 w 575309"/>
                      <a:gd name="connsiteY3888" fmla="*/ 813126 h 1153930"/>
                      <a:gd name="connsiteX3889" fmla="*/ 462058 w 575309"/>
                      <a:gd name="connsiteY3889" fmla="*/ 815983 h 1153930"/>
                      <a:gd name="connsiteX3890" fmla="*/ 460438 w 575309"/>
                      <a:gd name="connsiteY3890" fmla="*/ 816554 h 1153930"/>
                      <a:gd name="connsiteX3891" fmla="*/ 460343 w 575309"/>
                      <a:gd name="connsiteY3891" fmla="*/ 814649 h 1153930"/>
                      <a:gd name="connsiteX3892" fmla="*/ 460343 w 575309"/>
                      <a:gd name="connsiteY3892" fmla="*/ 814459 h 1153930"/>
                      <a:gd name="connsiteX3893" fmla="*/ 459962 w 575309"/>
                      <a:gd name="connsiteY3893" fmla="*/ 813506 h 1153930"/>
                      <a:gd name="connsiteX3894" fmla="*/ 456914 w 575309"/>
                      <a:gd name="connsiteY3894" fmla="*/ 812364 h 1153930"/>
                      <a:gd name="connsiteX3895" fmla="*/ 454628 w 575309"/>
                      <a:gd name="connsiteY3895" fmla="*/ 811125 h 1153930"/>
                      <a:gd name="connsiteX3896" fmla="*/ 454152 w 575309"/>
                      <a:gd name="connsiteY3896" fmla="*/ 809220 h 1153930"/>
                      <a:gd name="connsiteX3897" fmla="*/ 454057 w 575309"/>
                      <a:gd name="connsiteY3897" fmla="*/ 808553 h 1153930"/>
                      <a:gd name="connsiteX3898" fmla="*/ 453771 w 575309"/>
                      <a:gd name="connsiteY3898" fmla="*/ 807887 h 1153930"/>
                      <a:gd name="connsiteX3899" fmla="*/ 453676 w 575309"/>
                      <a:gd name="connsiteY3899" fmla="*/ 808553 h 1153930"/>
                      <a:gd name="connsiteX3900" fmla="*/ 453676 w 575309"/>
                      <a:gd name="connsiteY3900" fmla="*/ 809125 h 1153930"/>
                      <a:gd name="connsiteX3901" fmla="*/ 453771 w 575309"/>
                      <a:gd name="connsiteY3901" fmla="*/ 810744 h 1153930"/>
                      <a:gd name="connsiteX3902" fmla="*/ 453866 w 575309"/>
                      <a:gd name="connsiteY3902" fmla="*/ 811316 h 1153930"/>
                      <a:gd name="connsiteX3903" fmla="*/ 453866 w 575309"/>
                      <a:gd name="connsiteY3903" fmla="*/ 812744 h 1153930"/>
                      <a:gd name="connsiteX3904" fmla="*/ 453771 w 575309"/>
                      <a:gd name="connsiteY3904" fmla="*/ 812935 h 1153930"/>
                      <a:gd name="connsiteX3905" fmla="*/ 452056 w 575309"/>
                      <a:gd name="connsiteY3905" fmla="*/ 814173 h 1153930"/>
                      <a:gd name="connsiteX3906" fmla="*/ 451675 w 575309"/>
                      <a:gd name="connsiteY3906" fmla="*/ 814364 h 1153930"/>
                      <a:gd name="connsiteX3907" fmla="*/ 449104 w 575309"/>
                      <a:gd name="connsiteY3907" fmla="*/ 814649 h 1153930"/>
                      <a:gd name="connsiteX3908" fmla="*/ 448723 w 575309"/>
                      <a:gd name="connsiteY3908" fmla="*/ 814649 h 1153930"/>
                      <a:gd name="connsiteX3909" fmla="*/ 448342 w 575309"/>
                      <a:gd name="connsiteY3909" fmla="*/ 814649 h 1153930"/>
                      <a:gd name="connsiteX3910" fmla="*/ 448246 w 575309"/>
                      <a:gd name="connsiteY3910" fmla="*/ 814745 h 1153930"/>
                      <a:gd name="connsiteX3911" fmla="*/ 448056 w 575309"/>
                      <a:gd name="connsiteY3911" fmla="*/ 814935 h 1153930"/>
                      <a:gd name="connsiteX3912" fmla="*/ 447580 w 575309"/>
                      <a:gd name="connsiteY3912" fmla="*/ 815507 h 1153930"/>
                      <a:gd name="connsiteX3913" fmla="*/ 446913 w 575309"/>
                      <a:gd name="connsiteY3913" fmla="*/ 816269 h 1153930"/>
                      <a:gd name="connsiteX3914" fmla="*/ 446818 w 575309"/>
                      <a:gd name="connsiteY3914" fmla="*/ 816364 h 1153930"/>
                      <a:gd name="connsiteX3915" fmla="*/ 445198 w 575309"/>
                      <a:gd name="connsiteY3915" fmla="*/ 817316 h 1153930"/>
                      <a:gd name="connsiteX3916" fmla="*/ 443484 w 575309"/>
                      <a:gd name="connsiteY3916" fmla="*/ 815983 h 1153930"/>
                      <a:gd name="connsiteX3917" fmla="*/ 443198 w 575309"/>
                      <a:gd name="connsiteY3917" fmla="*/ 813697 h 1153930"/>
                      <a:gd name="connsiteX3918" fmla="*/ 443103 w 575309"/>
                      <a:gd name="connsiteY3918" fmla="*/ 812840 h 1153930"/>
                      <a:gd name="connsiteX3919" fmla="*/ 442913 w 575309"/>
                      <a:gd name="connsiteY3919" fmla="*/ 811602 h 1153930"/>
                      <a:gd name="connsiteX3920" fmla="*/ 442722 w 575309"/>
                      <a:gd name="connsiteY3920" fmla="*/ 810554 h 1153930"/>
                      <a:gd name="connsiteX3921" fmla="*/ 442150 w 575309"/>
                      <a:gd name="connsiteY3921" fmla="*/ 811030 h 1153930"/>
                      <a:gd name="connsiteX3922" fmla="*/ 441865 w 575309"/>
                      <a:gd name="connsiteY3922" fmla="*/ 811982 h 1153930"/>
                      <a:gd name="connsiteX3923" fmla="*/ 441484 w 575309"/>
                      <a:gd name="connsiteY3923" fmla="*/ 813126 h 1153930"/>
                      <a:gd name="connsiteX3924" fmla="*/ 441007 w 575309"/>
                      <a:gd name="connsiteY3924" fmla="*/ 814173 h 1153930"/>
                      <a:gd name="connsiteX3925" fmla="*/ 440246 w 575309"/>
                      <a:gd name="connsiteY3925" fmla="*/ 816173 h 1153930"/>
                      <a:gd name="connsiteX3926" fmla="*/ 442436 w 575309"/>
                      <a:gd name="connsiteY3926" fmla="*/ 817126 h 1153930"/>
                      <a:gd name="connsiteX3927" fmla="*/ 444627 w 575309"/>
                      <a:gd name="connsiteY3927" fmla="*/ 819793 h 1153930"/>
                      <a:gd name="connsiteX3928" fmla="*/ 442627 w 575309"/>
                      <a:gd name="connsiteY3928" fmla="*/ 822936 h 1153930"/>
                      <a:gd name="connsiteX3929" fmla="*/ 439960 w 575309"/>
                      <a:gd name="connsiteY3929" fmla="*/ 823127 h 1153930"/>
                      <a:gd name="connsiteX3930" fmla="*/ 438721 w 575309"/>
                      <a:gd name="connsiteY3930" fmla="*/ 821127 h 1153930"/>
                      <a:gd name="connsiteX3931" fmla="*/ 438721 w 575309"/>
                      <a:gd name="connsiteY3931" fmla="*/ 820936 h 1153930"/>
                      <a:gd name="connsiteX3932" fmla="*/ 439293 w 575309"/>
                      <a:gd name="connsiteY3932" fmla="*/ 819126 h 1153930"/>
                      <a:gd name="connsiteX3933" fmla="*/ 439388 w 575309"/>
                      <a:gd name="connsiteY3933" fmla="*/ 817698 h 1153930"/>
                      <a:gd name="connsiteX3934" fmla="*/ 439388 w 575309"/>
                      <a:gd name="connsiteY3934" fmla="*/ 817507 h 1153930"/>
                      <a:gd name="connsiteX3935" fmla="*/ 438340 w 575309"/>
                      <a:gd name="connsiteY3935" fmla="*/ 816936 h 1153930"/>
                      <a:gd name="connsiteX3936" fmla="*/ 437674 w 575309"/>
                      <a:gd name="connsiteY3936" fmla="*/ 817221 h 1153930"/>
                      <a:gd name="connsiteX3937" fmla="*/ 437483 w 575309"/>
                      <a:gd name="connsiteY3937" fmla="*/ 817698 h 1153930"/>
                      <a:gd name="connsiteX3938" fmla="*/ 437959 w 575309"/>
                      <a:gd name="connsiteY3938" fmla="*/ 818269 h 1153930"/>
                      <a:gd name="connsiteX3939" fmla="*/ 438626 w 575309"/>
                      <a:gd name="connsiteY3939" fmla="*/ 818936 h 1153930"/>
                      <a:gd name="connsiteX3940" fmla="*/ 438150 w 575309"/>
                      <a:gd name="connsiteY3940" fmla="*/ 820460 h 1153930"/>
                      <a:gd name="connsiteX3941" fmla="*/ 437864 w 575309"/>
                      <a:gd name="connsiteY3941" fmla="*/ 820841 h 1153930"/>
                      <a:gd name="connsiteX3942" fmla="*/ 437674 w 575309"/>
                      <a:gd name="connsiteY3942" fmla="*/ 821603 h 1153930"/>
                      <a:gd name="connsiteX3943" fmla="*/ 437579 w 575309"/>
                      <a:gd name="connsiteY3943" fmla="*/ 822174 h 1153930"/>
                      <a:gd name="connsiteX3944" fmla="*/ 435578 w 575309"/>
                      <a:gd name="connsiteY3944" fmla="*/ 822746 h 1153930"/>
                      <a:gd name="connsiteX3945" fmla="*/ 433483 w 575309"/>
                      <a:gd name="connsiteY3945" fmla="*/ 822269 h 1153930"/>
                      <a:gd name="connsiteX3946" fmla="*/ 431387 w 575309"/>
                      <a:gd name="connsiteY3946" fmla="*/ 821793 h 1153930"/>
                      <a:gd name="connsiteX3947" fmla="*/ 428339 w 575309"/>
                      <a:gd name="connsiteY3947" fmla="*/ 822269 h 1153930"/>
                      <a:gd name="connsiteX3948" fmla="*/ 426720 w 575309"/>
                      <a:gd name="connsiteY3948" fmla="*/ 822079 h 1153930"/>
                      <a:gd name="connsiteX3949" fmla="*/ 426720 w 575309"/>
                      <a:gd name="connsiteY3949" fmla="*/ 822269 h 1153930"/>
                      <a:gd name="connsiteX3950" fmla="*/ 428244 w 575309"/>
                      <a:gd name="connsiteY3950" fmla="*/ 823412 h 1153930"/>
                      <a:gd name="connsiteX3951" fmla="*/ 428815 w 575309"/>
                      <a:gd name="connsiteY3951" fmla="*/ 823794 h 1153930"/>
                      <a:gd name="connsiteX3952" fmla="*/ 431863 w 575309"/>
                      <a:gd name="connsiteY3952" fmla="*/ 825127 h 1153930"/>
                      <a:gd name="connsiteX3953" fmla="*/ 435197 w 575309"/>
                      <a:gd name="connsiteY3953" fmla="*/ 824841 h 1153930"/>
                      <a:gd name="connsiteX3954" fmla="*/ 438055 w 575309"/>
                      <a:gd name="connsiteY3954" fmla="*/ 823984 h 1153930"/>
                      <a:gd name="connsiteX3955" fmla="*/ 438436 w 575309"/>
                      <a:gd name="connsiteY3955" fmla="*/ 823889 h 1153930"/>
                      <a:gd name="connsiteX3956" fmla="*/ 439198 w 575309"/>
                      <a:gd name="connsiteY3956" fmla="*/ 823984 h 1153930"/>
                      <a:gd name="connsiteX3957" fmla="*/ 439388 w 575309"/>
                      <a:gd name="connsiteY3957" fmla="*/ 824936 h 1153930"/>
                      <a:gd name="connsiteX3958" fmla="*/ 438340 w 575309"/>
                      <a:gd name="connsiteY3958" fmla="*/ 827413 h 1153930"/>
                      <a:gd name="connsiteX3959" fmla="*/ 437959 w 575309"/>
                      <a:gd name="connsiteY3959" fmla="*/ 827889 h 1153930"/>
                      <a:gd name="connsiteX3960" fmla="*/ 439864 w 575309"/>
                      <a:gd name="connsiteY3960" fmla="*/ 826746 h 1153930"/>
                      <a:gd name="connsiteX3961" fmla="*/ 441103 w 575309"/>
                      <a:gd name="connsiteY3961" fmla="*/ 826461 h 1153930"/>
                      <a:gd name="connsiteX3962" fmla="*/ 441960 w 575309"/>
                      <a:gd name="connsiteY3962" fmla="*/ 827318 h 1153930"/>
                      <a:gd name="connsiteX3963" fmla="*/ 442150 w 575309"/>
                      <a:gd name="connsiteY3963" fmla="*/ 827603 h 1153930"/>
                      <a:gd name="connsiteX3964" fmla="*/ 443008 w 575309"/>
                      <a:gd name="connsiteY3964" fmla="*/ 829413 h 1153930"/>
                      <a:gd name="connsiteX3965" fmla="*/ 443389 w 575309"/>
                      <a:gd name="connsiteY3965" fmla="*/ 830270 h 1153930"/>
                      <a:gd name="connsiteX3966" fmla="*/ 443389 w 575309"/>
                      <a:gd name="connsiteY3966" fmla="*/ 830842 h 1153930"/>
                      <a:gd name="connsiteX3967" fmla="*/ 442246 w 575309"/>
                      <a:gd name="connsiteY3967" fmla="*/ 831509 h 1153930"/>
                      <a:gd name="connsiteX3968" fmla="*/ 441388 w 575309"/>
                      <a:gd name="connsiteY3968" fmla="*/ 831794 h 1153930"/>
                      <a:gd name="connsiteX3969" fmla="*/ 439864 w 575309"/>
                      <a:gd name="connsiteY3969" fmla="*/ 833033 h 1153930"/>
                      <a:gd name="connsiteX3970" fmla="*/ 439388 w 575309"/>
                      <a:gd name="connsiteY3970" fmla="*/ 833509 h 1153930"/>
                      <a:gd name="connsiteX3971" fmla="*/ 437864 w 575309"/>
                      <a:gd name="connsiteY3971" fmla="*/ 833985 h 1153930"/>
                      <a:gd name="connsiteX3972" fmla="*/ 437769 w 575309"/>
                      <a:gd name="connsiteY3972" fmla="*/ 833985 h 1153930"/>
                      <a:gd name="connsiteX3973" fmla="*/ 437769 w 575309"/>
                      <a:gd name="connsiteY3973" fmla="*/ 834081 h 1153930"/>
                      <a:gd name="connsiteX3974" fmla="*/ 437769 w 575309"/>
                      <a:gd name="connsiteY3974" fmla="*/ 834366 h 1153930"/>
                      <a:gd name="connsiteX3975" fmla="*/ 437769 w 575309"/>
                      <a:gd name="connsiteY3975" fmla="*/ 834747 h 1153930"/>
                      <a:gd name="connsiteX3976" fmla="*/ 437388 w 575309"/>
                      <a:gd name="connsiteY3976" fmla="*/ 836462 h 1153930"/>
                      <a:gd name="connsiteX3977" fmla="*/ 436531 w 575309"/>
                      <a:gd name="connsiteY3977" fmla="*/ 837128 h 1153930"/>
                      <a:gd name="connsiteX3978" fmla="*/ 436531 w 575309"/>
                      <a:gd name="connsiteY3978" fmla="*/ 837128 h 1153930"/>
                      <a:gd name="connsiteX3979" fmla="*/ 435959 w 575309"/>
                      <a:gd name="connsiteY3979" fmla="*/ 836748 h 1153930"/>
                      <a:gd name="connsiteX3980" fmla="*/ 435959 w 575309"/>
                      <a:gd name="connsiteY3980" fmla="*/ 835890 h 1153930"/>
                      <a:gd name="connsiteX3981" fmla="*/ 436055 w 575309"/>
                      <a:gd name="connsiteY3981" fmla="*/ 835223 h 1153930"/>
                      <a:gd name="connsiteX3982" fmla="*/ 435578 w 575309"/>
                      <a:gd name="connsiteY3982" fmla="*/ 834176 h 1153930"/>
                      <a:gd name="connsiteX3983" fmla="*/ 434721 w 575309"/>
                      <a:gd name="connsiteY3983" fmla="*/ 835414 h 1153930"/>
                      <a:gd name="connsiteX3984" fmla="*/ 434530 w 575309"/>
                      <a:gd name="connsiteY3984" fmla="*/ 835795 h 1153930"/>
                      <a:gd name="connsiteX3985" fmla="*/ 435388 w 575309"/>
                      <a:gd name="connsiteY3985" fmla="*/ 836271 h 1153930"/>
                      <a:gd name="connsiteX3986" fmla="*/ 435769 w 575309"/>
                      <a:gd name="connsiteY3986" fmla="*/ 836652 h 1153930"/>
                      <a:gd name="connsiteX3987" fmla="*/ 434721 w 575309"/>
                      <a:gd name="connsiteY3987" fmla="*/ 839129 h 1153930"/>
                      <a:gd name="connsiteX3988" fmla="*/ 434245 w 575309"/>
                      <a:gd name="connsiteY3988" fmla="*/ 842367 h 1153930"/>
                      <a:gd name="connsiteX3989" fmla="*/ 434245 w 575309"/>
                      <a:gd name="connsiteY3989" fmla="*/ 842653 h 1153930"/>
                      <a:gd name="connsiteX3990" fmla="*/ 434054 w 575309"/>
                      <a:gd name="connsiteY3990" fmla="*/ 843606 h 1153930"/>
                      <a:gd name="connsiteX3991" fmla="*/ 433006 w 575309"/>
                      <a:gd name="connsiteY3991" fmla="*/ 843796 h 1153930"/>
                      <a:gd name="connsiteX3992" fmla="*/ 432625 w 575309"/>
                      <a:gd name="connsiteY3992" fmla="*/ 843796 h 1153930"/>
                      <a:gd name="connsiteX3993" fmla="*/ 431101 w 575309"/>
                      <a:gd name="connsiteY3993" fmla="*/ 845320 h 1153930"/>
                      <a:gd name="connsiteX3994" fmla="*/ 429196 w 575309"/>
                      <a:gd name="connsiteY3994" fmla="*/ 849416 h 1153930"/>
                      <a:gd name="connsiteX3995" fmla="*/ 427577 w 575309"/>
                      <a:gd name="connsiteY3995" fmla="*/ 850559 h 1153930"/>
                      <a:gd name="connsiteX3996" fmla="*/ 427482 w 575309"/>
                      <a:gd name="connsiteY3996" fmla="*/ 850559 h 1153930"/>
                      <a:gd name="connsiteX3997" fmla="*/ 427101 w 575309"/>
                      <a:gd name="connsiteY3997" fmla="*/ 850368 h 1153930"/>
                      <a:gd name="connsiteX3998" fmla="*/ 427196 w 575309"/>
                      <a:gd name="connsiteY3998" fmla="*/ 848844 h 1153930"/>
                      <a:gd name="connsiteX3999" fmla="*/ 428244 w 575309"/>
                      <a:gd name="connsiteY3999" fmla="*/ 846939 h 1153930"/>
                      <a:gd name="connsiteX4000" fmla="*/ 428911 w 575309"/>
                      <a:gd name="connsiteY4000" fmla="*/ 845796 h 1153930"/>
                      <a:gd name="connsiteX4001" fmla="*/ 428530 w 575309"/>
                      <a:gd name="connsiteY4001" fmla="*/ 844844 h 1153930"/>
                      <a:gd name="connsiteX4002" fmla="*/ 426720 w 575309"/>
                      <a:gd name="connsiteY4002" fmla="*/ 844748 h 1153930"/>
                      <a:gd name="connsiteX4003" fmla="*/ 426339 w 575309"/>
                      <a:gd name="connsiteY4003" fmla="*/ 844748 h 1153930"/>
                      <a:gd name="connsiteX4004" fmla="*/ 425387 w 575309"/>
                      <a:gd name="connsiteY4004" fmla="*/ 845796 h 1153930"/>
                      <a:gd name="connsiteX4005" fmla="*/ 425482 w 575309"/>
                      <a:gd name="connsiteY4005" fmla="*/ 847892 h 1153930"/>
                      <a:gd name="connsiteX4006" fmla="*/ 424720 w 575309"/>
                      <a:gd name="connsiteY4006" fmla="*/ 849702 h 1153930"/>
                      <a:gd name="connsiteX4007" fmla="*/ 424148 w 575309"/>
                      <a:gd name="connsiteY4007" fmla="*/ 850368 h 1153930"/>
                      <a:gd name="connsiteX4008" fmla="*/ 423100 w 575309"/>
                      <a:gd name="connsiteY4008" fmla="*/ 853702 h 1153930"/>
                      <a:gd name="connsiteX4009" fmla="*/ 423291 w 575309"/>
                      <a:gd name="connsiteY4009" fmla="*/ 855321 h 1153930"/>
                      <a:gd name="connsiteX4010" fmla="*/ 423481 w 575309"/>
                      <a:gd name="connsiteY4010" fmla="*/ 857798 h 1153930"/>
                      <a:gd name="connsiteX4011" fmla="*/ 421576 w 575309"/>
                      <a:gd name="connsiteY4011" fmla="*/ 860369 h 1153930"/>
                      <a:gd name="connsiteX4012" fmla="*/ 421196 w 575309"/>
                      <a:gd name="connsiteY4012" fmla="*/ 860179 h 1153930"/>
                      <a:gd name="connsiteX4013" fmla="*/ 421196 w 575309"/>
                      <a:gd name="connsiteY4013" fmla="*/ 858845 h 1153930"/>
                      <a:gd name="connsiteX4014" fmla="*/ 421481 w 575309"/>
                      <a:gd name="connsiteY4014" fmla="*/ 857702 h 1153930"/>
                      <a:gd name="connsiteX4015" fmla="*/ 421957 w 575309"/>
                      <a:gd name="connsiteY4015" fmla="*/ 855416 h 1153930"/>
                      <a:gd name="connsiteX4016" fmla="*/ 421005 w 575309"/>
                      <a:gd name="connsiteY4016" fmla="*/ 852273 h 1153930"/>
                      <a:gd name="connsiteX4017" fmla="*/ 418052 w 575309"/>
                      <a:gd name="connsiteY4017" fmla="*/ 851511 h 1153930"/>
                      <a:gd name="connsiteX4018" fmla="*/ 414433 w 575309"/>
                      <a:gd name="connsiteY4018" fmla="*/ 850844 h 1153930"/>
                      <a:gd name="connsiteX4019" fmla="*/ 413004 w 575309"/>
                      <a:gd name="connsiteY4019" fmla="*/ 850749 h 1153930"/>
                      <a:gd name="connsiteX4020" fmla="*/ 412909 w 575309"/>
                      <a:gd name="connsiteY4020" fmla="*/ 850844 h 1153930"/>
                      <a:gd name="connsiteX4021" fmla="*/ 413480 w 575309"/>
                      <a:gd name="connsiteY4021" fmla="*/ 851130 h 1153930"/>
                      <a:gd name="connsiteX4022" fmla="*/ 413766 w 575309"/>
                      <a:gd name="connsiteY4022" fmla="*/ 851226 h 1153930"/>
                      <a:gd name="connsiteX4023" fmla="*/ 414623 w 575309"/>
                      <a:gd name="connsiteY4023" fmla="*/ 851416 h 1153930"/>
                      <a:gd name="connsiteX4024" fmla="*/ 416528 w 575309"/>
                      <a:gd name="connsiteY4024" fmla="*/ 851987 h 1153930"/>
                      <a:gd name="connsiteX4025" fmla="*/ 417576 w 575309"/>
                      <a:gd name="connsiteY4025" fmla="*/ 853511 h 1153930"/>
                      <a:gd name="connsiteX4026" fmla="*/ 417671 w 575309"/>
                      <a:gd name="connsiteY4026" fmla="*/ 853893 h 1153930"/>
                      <a:gd name="connsiteX4027" fmla="*/ 416719 w 575309"/>
                      <a:gd name="connsiteY4027" fmla="*/ 856845 h 1153930"/>
                      <a:gd name="connsiteX4028" fmla="*/ 415195 w 575309"/>
                      <a:gd name="connsiteY4028" fmla="*/ 859131 h 1153930"/>
                      <a:gd name="connsiteX4029" fmla="*/ 415195 w 575309"/>
                      <a:gd name="connsiteY4029" fmla="*/ 859322 h 1153930"/>
                      <a:gd name="connsiteX4030" fmla="*/ 415385 w 575309"/>
                      <a:gd name="connsiteY4030" fmla="*/ 859417 h 1153930"/>
                      <a:gd name="connsiteX4031" fmla="*/ 416147 w 575309"/>
                      <a:gd name="connsiteY4031" fmla="*/ 859131 h 1153930"/>
                      <a:gd name="connsiteX4032" fmla="*/ 417005 w 575309"/>
                      <a:gd name="connsiteY4032" fmla="*/ 858655 h 1153930"/>
                      <a:gd name="connsiteX4033" fmla="*/ 418433 w 575309"/>
                      <a:gd name="connsiteY4033" fmla="*/ 858750 h 1153930"/>
                      <a:gd name="connsiteX4034" fmla="*/ 419386 w 575309"/>
                      <a:gd name="connsiteY4034" fmla="*/ 859798 h 1153930"/>
                      <a:gd name="connsiteX4035" fmla="*/ 419290 w 575309"/>
                      <a:gd name="connsiteY4035" fmla="*/ 860369 h 1153930"/>
                      <a:gd name="connsiteX4036" fmla="*/ 418338 w 575309"/>
                      <a:gd name="connsiteY4036" fmla="*/ 860846 h 1153930"/>
                      <a:gd name="connsiteX4037" fmla="*/ 417671 w 575309"/>
                      <a:gd name="connsiteY4037" fmla="*/ 861036 h 1153930"/>
                      <a:gd name="connsiteX4038" fmla="*/ 417386 w 575309"/>
                      <a:gd name="connsiteY4038" fmla="*/ 862179 h 1153930"/>
                      <a:gd name="connsiteX4039" fmla="*/ 417290 w 575309"/>
                      <a:gd name="connsiteY4039" fmla="*/ 862941 h 1153930"/>
                      <a:gd name="connsiteX4040" fmla="*/ 415957 w 575309"/>
                      <a:gd name="connsiteY4040" fmla="*/ 863989 h 1153930"/>
                      <a:gd name="connsiteX4041" fmla="*/ 415480 w 575309"/>
                      <a:gd name="connsiteY4041" fmla="*/ 863989 h 1153930"/>
                      <a:gd name="connsiteX4042" fmla="*/ 415099 w 575309"/>
                      <a:gd name="connsiteY4042" fmla="*/ 864370 h 1153930"/>
                      <a:gd name="connsiteX4043" fmla="*/ 415290 w 575309"/>
                      <a:gd name="connsiteY4043" fmla="*/ 866465 h 1153930"/>
                      <a:gd name="connsiteX4044" fmla="*/ 415576 w 575309"/>
                      <a:gd name="connsiteY4044" fmla="*/ 866561 h 1153930"/>
                      <a:gd name="connsiteX4045" fmla="*/ 416242 w 575309"/>
                      <a:gd name="connsiteY4045" fmla="*/ 867132 h 1153930"/>
                      <a:gd name="connsiteX4046" fmla="*/ 414147 w 575309"/>
                      <a:gd name="connsiteY4046" fmla="*/ 868275 h 1153930"/>
                      <a:gd name="connsiteX4047" fmla="*/ 413385 w 575309"/>
                      <a:gd name="connsiteY4047" fmla="*/ 868466 h 1153930"/>
                      <a:gd name="connsiteX4048" fmla="*/ 410051 w 575309"/>
                      <a:gd name="connsiteY4048" fmla="*/ 868561 h 1153930"/>
                      <a:gd name="connsiteX4049" fmla="*/ 409956 w 575309"/>
                      <a:gd name="connsiteY4049" fmla="*/ 868085 h 1153930"/>
                      <a:gd name="connsiteX4050" fmla="*/ 411671 w 575309"/>
                      <a:gd name="connsiteY4050" fmla="*/ 866275 h 1153930"/>
                      <a:gd name="connsiteX4051" fmla="*/ 413766 w 575309"/>
                      <a:gd name="connsiteY4051" fmla="*/ 863418 h 1153930"/>
                      <a:gd name="connsiteX4052" fmla="*/ 413766 w 575309"/>
                      <a:gd name="connsiteY4052" fmla="*/ 863322 h 1153930"/>
                      <a:gd name="connsiteX4053" fmla="*/ 413290 w 575309"/>
                      <a:gd name="connsiteY4053" fmla="*/ 863418 h 1153930"/>
                      <a:gd name="connsiteX4054" fmla="*/ 411385 w 575309"/>
                      <a:gd name="connsiteY4054" fmla="*/ 863798 h 1153930"/>
                      <a:gd name="connsiteX4055" fmla="*/ 410528 w 575309"/>
                      <a:gd name="connsiteY4055" fmla="*/ 863132 h 1153930"/>
                      <a:gd name="connsiteX4056" fmla="*/ 410813 w 575309"/>
                      <a:gd name="connsiteY4056" fmla="*/ 862370 h 1153930"/>
                      <a:gd name="connsiteX4057" fmla="*/ 411480 w 575309"/>
                      <a:gd name="connsiteY4057" fmla="*/ 861131 h 1153930"/>
                      <a:gd name="connsiteX4058" fmla="*/ 410432 w 575309"/>
                      <a:gd name="connsiteY4058" fmla="*/ 860084 h 1153930"/>
                      <a:gd name="connsiteX4059" fmla="*/ 410432 w 575309"/>
                      <a:gd name="connsiteY4059" fmla="*/ 860084 h 1153930"/>
                      <a:gd name="connsiteX4060" fmla="*/ 410337 w 575309"/>
                      <a:gd name="connsiteY4060" fmla="*/ 859989 h 1153930"/>
                      <a:gd name="connsiteX4061" fmla="*/ 408051 w 575309"/>
                      <a:gd name="connsiteY4061" fmla="*/ 861036 h 1153930"/>
                      <a:gd name="connsiteX4062" fmla="*/ 408337 w 575309"/>
                      <a:gd name="connsiteY4062" fmla="*/ 862846 h 1153930"/>
                      <a:gd name="connsiteX4063" fmla="*/ 408718 w 575309"/>
                      <a:gd name="connsiteY4063" fmla="*/ 864179 h 1153930"/>
                      <a:gd name="connsiteX4064" fmla="*/ 408527 w 575309"/>
                      <a:gd name="connsiteY4064" fmla="*/ 866370 h 1153930"/>
                      <a:gd name="connsiteX4065" fmla="*/ 408432 w 575309"/>
                      <a:gd name="connsiteY4065" fmla="*/ 866465 h 1153930"/>
                      <a:gd name="connsiteX4066" fmla="*/ 406813 w 575309"/>
                      <a:gd name="connsiteY4066" fmla="*/ 867608 h 1153930"/>
                      <a:gd name="connsiteX4067" fmla="*/ 406432 w 575309"/>
                      <a:gd name="connsiteY4067" fmla="*/ 867608 h 1153930"/>
                      <a:gd name="connsiteX4068" fmla="*/ 406051 w 575309"/>
                      <a:gd name="connsiteY4068" fmla="*/ 866275 h 1153930"/>
                      <a:gd name="connsiteX4069" fmla="*/ 404908 w 575309"/>
                      <a:gd name="connsiteY4069" fmla="*/ 867037 h 1153930"/>
                      <a:gd name="connsiteX4070" fmla="*/ 404146 w 575309"/>
                      <a:gd name="connsiteY4070" fmla="*/ 867323 h 1153930"/>
                      <a:gd name="connsiteX4071" fmla="*/ 402431 w 575309"/>
                      <a:gd name="connsiteY4071" fmla="*/ 869228 h 1153930"/>
                      <a:gd name="connsiteX4072" fmla="*/ 401479 w 575309"/>
                      <a:gd name="connsiteY4072" fmla="*/ 869990 h 1153930"/>
                      <a:gd name="connsiteX4073" fmla="*/ 401098 w 575309"/>
                      <a:gd name="connsiteY4073" fmla="*/ 870180 h 1153930"/>
                      <a:gd name="connsiteX4074" fmla="*/ 400907 w 575309"/>
                      <a:gd name="connsiteY4074" fmla="*/ 870276 h 1153930"/>
                      <a:gd name="connsiteX4075" fmla="*/ 400050 w 575309"/>
                      <a:gd name="connsiteY4075" fmla="*/ 870371 h 1153930"/>
                      <a:gd name="connsiteX4076" fmla="*/ 399669 w 575309"/>
                      <a:gd name="connsiteY4076" fmla="*/ 869514 h 1153930"/>
                      <a:gd name="connsiteX4077" fmla="*/ 399383 w 575309"/>
                      <a:gd name="connsiteY4077" fmla="*/ 868275 h 1153930"/>
                      <a:gd name="connsiteX4078" fmla="*/ 398050 w 575309"/>
                      <a:gd name="connsiteY4078" fmla="*/ 867704 h 1153930"/>
                      <a:gd name="connsiteX4079" fmla="*/ 397764 w 575309"/>
                      <a:gd name="connsiteY4079" fmla="*/ 867704 h 1153930"/>
                      <a:gd name="connsiteX4080" fmla="*/ 396907 w 575309"/>
                      <a:gd name="connsiteY4080" fmla="*/ 867894 h 1153930"/>
                      <a:gd name="connsiteX4081" fmla="*/ 395859 w 575309"/>
                      <a:gd name="connsiteY4081" fmla="*/ 868085 h 1153930"/>
                      <a:gd name="connsiteX4082" fmla="*/ 395288 w 575309"/>
                      <a:gd name="connsiteY4082" fmla="*/ 868466 h 1153930"/>
                      <a:gd name="connsiteX4083" fmla="*/ 395192 w 575309"/>
                      <a:gd name="connsiteY4083" fmla="*/ 870656 h 1153930"/>
                      <a:gd name="connsiteX4084" fmla="*/ 396145 w 575309"/>
                      <a:gd name="connsiteY4084" fmla="*/ 870085 h 1153930"/>
                      <a:gd name="connsiteX4085" fmla="*/ 397002 w 575309"/>
                      <a:gd name="connsiteY4085" fmla="*/ 869704 h 1153930"/>
                      <a:gd name="connsiteX4086" fmla="*/ 397478 w 575309"/>
                      <a:gd name="connsiteY4086" fmla="*/ 870180 h 1153930"/>
                      <a:gd name="connsiteX4087" fmla="*/ 397002 w 575309"/>
                      <a:gd name="connsiteY4087" fmla="*/ 871228 h 1153930"/>
                      <a:gd name="connsiteX4088" fmla="*/ 396621 w 575309"/>
                      <a:gd name="connsiteY4088" fmla="*/ 872657 h 1153930"/>
                      <a:gd name="connsiteX4089" fmla="*/ 396335 w 575309"/>
                      <a:gd name="connsiteY4089" fmla="*/ 873133 h 1153930"/>
                      <a:gd name="connsiteX4090" fmla="*/ 394906 w 575309"/>
                      <a:gd name="connsiteY4090" fmla="*/ 873228 h 1153930"/>
                      <a:gd name="connsiteX4091" fmla="*/ 394525 w 575309"/>
                      <a:gd name="connsiteY4091" fmla="*/ 873133 h 1153930"/>
                      <a:gd name="connsiteX4092" fmla="*/ 393382 w 575309"/>
                      <a:gd name="connsiteY4092" fmla="*/ 872276 h 1153930"/>
                      <a:gd name="connsiteX4093" fmla="*/ 393097 w 575309"/>
                      <a:gd name="connsiteY4093" fmla="*/ 871895 h 1153930"/>
                      <a:gd name="connsiteX4094" fmla="*/ 391858 w 575309"/>
                      <a:gd name="connsiteY4094" fmla="*/ 871419 h 1153930"/>
                      <a:gd name="connsiteX4095" fmla="*/ 391763 w 575309"/>
                      <a:gd name="connsiteY4095" fmla="*/ 871514 h 1153930"/>
                      <a:gd name="connsiteX4096" fmla="*/ 391858 w 575309"/>
                      <a:gd name="connsiteY4096" fmla="*/ 872847 h 1153930"/>
                      <a:gd name="connsiteX4097" fmla="*/ 391001 w 575309"/>
                      <a:gd name="connsiteY4097" fmla="*/ 874276 h 1153930"/>
                      <a:gd name="connsiteX4098" fmla="*/ 390906 w 575309"/>
                      <a:gd name="connsiteY4098" fmla="*/ 874276 h 1153930"/>
                      <a:gd name="connsiteX4099" fmla="*/ 390906 w 575309"/>
                      <a:gd name="connsiteY4099" fmla="*/ 874371 h 1153930"/>
                      <a:gd name="connsiteX4100" fmla="*/ 391382 w 575309"/>
                      <a:gd name="connsiteY4100" fmla="*/ 876181 h 1153930"/>
                      <a:gd name="connsiteX4101" fmla="*/ 390144 w 575309"/>
                      <a:gd name="connsiteY4101" fmla="*/ 878086 h 1153930"/>
                      <a:gd name="connsiteX4102" fmla="*/ 389572 w 575309"/>
                      <a:gd name="connsiteY4102" fmla="*/ 879039 h 1153930"/>
                      <a:gd name="connsiteX4103" fmla="*/ 389382 w 575309"/>
                      <a:gd name="connsiteY4103" fmla="*/ 879610 h 1153930"/>
                      <a:gd name="connsiteX4104" fmla="*/ 388430 w 575309"/>
                      <a:gd name="connsiteY4104" fmla="*/ 880753 h 1153930"/>
                      <a:gd name="connsiteX4105" fmla="*/ 387858 w 575309"/>
                      <a:gd name="connsiteY4105" fmla="*/ 881229 h 1153930"/>
                      <a:gd name="connsiteX4106" fmla="*/ 386334 w 575309"/>
                      <a:gd name="connsiteY4106" fmla="*/ 882277 h 1153930"/>
                      <a:gd name="connsiteX4107" fmla="*/ 386239 w 575309"/>
                      <a:gd name="connsiteY4107" fmla="*/ 882277 h 1153930"/>
                      <a:gd name="connsiteX4108" fmla="*/ 385191 w 575309"/>
                      <a:gd name="connsiteY4108" fmla="*/ 882277 h 1153930"/>
                      <a:gd name="connsiteX4109" fmla="*/ 384715 w 575309"/>
                      <a:gd name="connsiteY4109" fmla="*/ 882182 h 1153930"/>
                      <a:gd name="connsiteX4110" fmla="*/ 383953 w 575309"/>
                      <a:gd name="connsiteY4110" fmla="*/ 882277 h 1153930"/>
                      <a:gd name="connsiteX4111" fmla="*/ 381762 w 575309"/>
                      <a:gd name="connsiteY4111" fmla="*/ 882468 h 1153930"/>
                      <a:gd name="connsiteX4112" fmla="*/ 379857 w 575309"/>
                      <a:gd name="connsiteY4112" fmla="*/ 881706 h 1153930"/>
                      <a:gd name="connsiteX4113" fmla="*/ 378619 w 575309"/>
                      <a:gd name="connsiteY4113" fmla="*/ 881039 h 1153930"/>
                      <a:gd name="connsiteX4114" fmla="*/ 377666 w 575309"/>
                      <a:gd name="connsiteY4114" fmla="*/ 880562 h 1153930"/>
                      <a:gd name="connsiteX4115" fmla="*/ 377571 w 575309"/>
                      <a:gd name="connsiteY4115" fmla="*/ 880562 h 1153930"/>
                      <a:gd name="connsiteX4116" fmla="*/ 377571 w 575309"/>
                      <a:gd name="connsiteY4116" fmla="*/ 880562 h 1153930"/>
                      <a:gd name="connsiteX4117" fmla="*/ 377571 w 575309"/>
                      <a:gd name="connsiteY4117" fmla="*/ 880658 h 1153930"/>
                      <a:gd name="connsiteX4118" fmla="*/ 378428 w 575309"/>
                      <a:gd name="connsiteY4118" fmla="*/ 882372 h 1153930"/>
                      <a:gd name="connsiteX4119" fmla="*/ 380047 w 575309"/>
                      <a:gd name="connsiteY4119" fmla="*/ 883801 h 1153930"/>
                      <a:gd name="connsiteX4120" fmla="*/ 381857 w 575309"/>
                      <a:gd name="connsiteY4120" fmla="*/ 883229 h 1153930"/>
                      <a:gd name="connsiteX4121" fmla="*/ 384143 w 575309"/>
                      <a:gd name="connsiteY4121" fmla="*/ 882658 h 1153930"/>
                      <a:gd name="connsiteX4122" fmla="*/ 384810 w 575309"/>
                      <a:gd name="connsiteY4122" fmla="*/ 882563 h 1153930"/>
                      <a:gd name="connsiteX4123" fmla="*/ 387096 w 575309"/>
                      <a:gd name="connsiteY4123" fmla="*/ 883325 h 1153930"/>
                      <a:gd name="connsiteX4124" fmla="*/ 387667 w 575309"/>
                      <a:gd name="connsiteY4124" fmla="*/ 884944 h 1153930"/>
                      <a:gd name="connsiteX4125" fmla="*/ 387858 w 575309"/>
                      <a:gd name="connsiteY4125" fmla="*/ 885992 h 1153930"/>
                      <a:gd name="connsiteX4126" fmla="*/ 388525 w 575309"/>
                      <a:gd name="connsiteY4126" fmla="*/ 886373 h 1153930"/>
                      <a:gd name="connsiteX4127" fmla="*/ 388906 w 575309"/>
                      <a:gd name="connsiteY4127" fmla="*/ 886373 h 1153930"/>
                      <a:gd name="connsiteX4128" fmla="*/ 389477 w 575309"/>
                      <a:gd name="connsiteY4128" fmla="*/ 886563 h 1153930"/>
                      <a:gd name="connsiteX4129" fmla="*/ 389191 w 575309"/>
                      <a:gd name="connsiteY4129" fmla="*/ 887802 h 1153930"/>
                      <a:gd name="connsiteX4130" fmla="*/ 389096 w 575309"/>
                      <a:gd name="connsiteY4130" fmla="*/ 887992 h 1153930"/>
                      <a:gd name="connsiteX4131" fmla="*/ 388715 w 575309"/>
                      <a:gd name="connsiteY4131" fmla="*/ 888373 h 1153930"/>
                      <a:gd name="connsiteX4132" fmla="*/ 387287 w 575309"/>
                      <a:gd name="connsiteY4132" fmla="*/ 887706 h 1153930"/>
                      <a:gd name="connsiteX4133" fmla="*/ 386239 w 575309"/>
                      <a:gd name="connsiteY4133" fmla="*/ 886563 h 1153930"/>
                      <a:gd name="connsiteX4134" fmla="*/ 385953 w 575309"/>
                      <a:gd name="connsiteY4134" fmla="*/ 886182 h 1153930"/>
                      <a:gd name="connsiteX4135" fmla="*/ 384810 w 575309"/>
                      <a:gd name="connsiteY4135" fmla="*/ 885515 h 1153930"/>
                      <a:gd name="connsiteX4136" fmla="*/ 384810 w 575309"/>
                      <a:gd name="connsiteY4136" fmla="*/ 885515 h 1153930"/>
                      <a:gd name="connsiteX4137" fmla="*/ 385763 w 575309"/>
                      <a:gd name="connsiteY4137" fmla="*/ 886087 h 1153930"/>
                      <a:gd name="connsiteX4138" fmla="*/ 385858 w 575309"/>
                      <a:gd name="connsiteY4138" fmla="*/ 886849 h 1153930"/>
                      <a:gd name="connsiteX4139" fmla="*/ 385096 w 575309"/>
                      <a:gd name="connsiteY4139" fmla="*/ 887420 h 1153930"/>
                      <a:gd name="connsiteX4140" fmla="*/ 383667 w 575309"/>
                      <a:gd name="connsiteY4140" fmla="*/ 888944 h 1153930"/>
                      <a:gd name="connsiteX4141" fmla="*/ 383476 w 575309"/>
                      <a:gd name="connsiteY4141" fmla="*/ 889135 h 1153930"/>
                      <a:gd name="connsiteX4142" fmla="*/ 383096 w 575309"/>
                      <a:gd name="connsiteY4142" fmla="*/ 890087 h 1153930"/>
                      <a:gd name="connsiteX4143" fmla="*/ 382714 w 575309"/>
                      <a:gd name="connsiteY4143" fmla="*/ 890945 h 1153930"/>
                      <a:gd name="connsiteX4144" fmla="*/ 381095 w 575309"/>
                      <a:gd name="connsiteY4144" fmla="*/ 890754 h 1153930"/>
                      <a:gd name="connsiteX4145" fmla="*/ 380714 w 575309"/>
                      <a:gd name="connsiteY4145" fmla="*/ 889516 h 1153930"/>
                      <a:gd name="connsiteX4146" fmla="*/ 380714 w 575309"/>
                      <a:gd name="connsiteY4146" fmla="*/ 889135 h 1153930"/>
                      <a:gd name="connsiteX4147" fmla="*/ 379952 w 575309"/>
                      <a:gd name="connsiteY4147" fmla="*/ 888373 h 1153930"/>
                      <a:gd name="connsiteX4148" fmla="*/ 377952 w 575309"/>
                      <a:gd name="connsiteY4148" fmla="*/ 888754 h 1153930"/>
                      <a:gd name="connsiteX4149" fmla="*/ 377857 w 575309"/>
                      <a:gd name="connsiteY4149" fmla="*/ 888754 h 1153930"/>
                      <a:gd name="connsiteX4150" fmla="*/ 377666 w 575309"/>
                      <a:gd name="connsiteY4150" fmla="*/ 888849 h 1153930"/>
                      <a:gd name="connsiteX4151" fmla="*/ 377666 w 575309"/>
                      <a:gd name="connsiteY4151" fmla="*/ 888849 h 1153930"/>
                      <a:gd name="connsiteX4152" fmla="*/ 378428 w 575309"/>
                      <a:gd name="connsiteY4152" fmla="*/ 888754 h 1153930"/>
                      <a:gd name="connsiteX4153" fmla="*/ 379381 w 575309"/>
                      <a:gd name="connsiteY4153" fmla="*/ 888659 h 1153930"/>
                      <a:gd name="connsiteX4154" fmla="*/ 380524 w 575309"/>
                      <a:gd name="connsiteY4154" fmla="*/ 889230 h 1153930"/>
                      <a:gd name="connsiteX4155" fmla="*/ 380619 w 575309"/>
                      <a:gd name="connsiteY4155" fmla="*/ 889421 h 1153930"/>
                      <a:gd name="connsiteX4156" fmla="*/ 379857 w 575309"/>
                      <a:gd name="connsiteY4156" fmla="*/ 890659 h 1153930"/>
                      <a:gd name="connsiteX4157" fmla="*/ 379286 w 575309"/>
                      <a:gd name="connsiteY4157" fmla="*/ 891135 h 1153930"/>
                      <a:gd name="connsiteX4158" fmla="*/ 378238 w 575309"/>
                      <a:gd name="connsiteY4158" fmla="*/ 893612 h 1153930"/>
                      <a:gd name="connsiteX4159" fmla="*/ 378619 w 575309"/>
                      <a:gd name="connsiteY4159" fmla="*/ 894564 h 1153930"/>
                      <a:gd name="connsiteX4160" fmla="*/ 379095 w 575309"/>
                      <a:gd name="connsiteY4160" fmla="*/ 896183 h 1153930"/>
                      <a:gd name="connsiteX4161" fmla="*/ 379190 w 575309"/>
                      <a:gd name="connsiteY4161" fmla="*/ 897136 h 1153930"/>
                      <a:gd name="connsiteX4162" fmla="*/ 379381 w 575309"/>
                      <a:gd name="connsiteY4162" fmla="*/ 897993 h 1153930"/>
                      <a:gd name="connsiteX4163" fmla="*/ 379571 w 575309"/>
                      <a:gd name="connsiteY4163" fmla="*/ 899041 h 1153930"/>
                      <a:gd name="connsiteX4164" fmla="*/ 378714 w 575309"/>
                      <a:gd name="connsiteY4164" fmla="*/ 899803 h 1153930"/>
                      <a:gd name="connsiteX4165" fmla="*/ 378238 w 575309"/>
                      <a:gd name="connsiteY4165" fmla="*/ 899994 h 1153930"/>
                      <a:gd name="connsiteX4166" fmla="*/ 377762 w 575309"/>
                      <a:gd name="connsiteY4166" fmla="*/ 901518 h 1153930"/>
                      <a:gd name="connsiteX4167" fmla="*/ 377476 w 575309"/>
                      <a:gd name="connsiteY4167" fmla="*/ 902375 h 1153930"/>
                      <a:gd name="connsiteX4168" fmla="*/ 375761 w 575309"/>
                      <a:gd name="connsiteY4168" fmla="*/ 902946 h 1153930"/>
                      <a:gd name="connsiteX4169" fmla="*/ 374047 w 575309"/>
                      <a:gd name="connsiteY4169" fmla="*/ 903423 h 1153930"/>
                      <a:gd name="connsiteX4170" fmla="*/ 373189 w 575309"/>
                      <a:gd name="connsiteY4170" fmla="*/ 903708 h 1153930"/>
                      <a:gd name="connsiteX4171" fmla="*/ 370808 w 575309"/>
                      <a:gd name="connsiteY4171" fmla="*/ 903994 h 1153930"/>
                      <a:gd name="connsiteX4172" fmla="*/ 369094 w 575309"/>
                      <a:gd name="connsiteY4172" fmla="*/ 903041 h 1153930"/>
                      <a:gd name="connsiteX4173" fmla="*/ 368522 w 575309"/>
                      <a:gd name="connsiteY4173" fmla="*/ 902661 h 1153930"/>
                      <a:gd name="connsiteX4174" fmla="*/ 366713 w 575309"/>
                      <a:gd name="connsiteY4174" fmla="*/ 902470 h 1153930"/>
                      <a:gd name="connsiteX4175" fmla="*/ 367570 w 575309"/>
                      <a:gd name="connsiteY4175" fmla="*/ 902946 h 1153930"/>
                      <a:gd name="connsiteX4176" fmla="*/ 367094 w 575309"/>
                      <a:gd name="connsiteY4176" fmla="*/ 903423 h 1153930"/>
                      <a:gd name="connsiteX4177" fmla="*/ 364046 w 575309"/>
                      <a:gd name="connsiteY4177" fmla="*/ 906661 h 1153930"/>
                      <a:gd name="connsiteX4178" fmla="*/ 361379 w 575309"/>
                      <a:gd name="connsiteY4178" fmla="*/ 909423 h 1153930"/>
                      <a:gd name="connsiteX4179" fmla="*/ 360997 w 575309"/>
                      <a:gd name="connsiteY4179" fmla="*/ 909709 h 1153930"/>
                      <a:gd name="connsiteX4180" fmla="*/ 359188 w 575309"/>
                      <a:gd name="connsiteY4180" fmla="*/ 910471 h 1153930"/>
                      <a:gd name="connsiteX4181" fmla="*/ 358521 w 575309"/>
                      <a:gd name="connsiteY4181" fmla="*/ 908376 h 1153930"/>
                      <a:gd name="connsiteX4182" fmla="*/ 358521 w 575309"/>
                      <a:gd name="connsiteY4182" fmla="*/ 908185 h 1153930"/>
                      <a:gd name="connsiteX4183" fmla="*/ 358521 w 575309"/>
                      <a:gd name="connsiteY4183" fmla="*/ 908280 h 1153930"/>
                      <a:gd name="connsiteX4184" fmla="*/ 358140 w 575309"/>
                      <a:gd name="connsiteY4184" fmla="*/ 908756 h 1153930"/>
                      <a:gd name="connsiteX4185" fmla="*/ 356140 w 575309"/>
                      <a:gd name="connsiteY4185" fmla="*/ 909995 h 1153930"/>
                      <a:gd name="connsiteX4186" fmla="*/ 355092 w 575309"/>
                      <a:gd name="connsiteY4186" fmla="*/ 910471 h 1153930"/>
                      <a:gd name="connsiteX4187" fmla="*/ 354330 w 575309"/>
                      <a:gd name="connsiteY4187" fmla="*/ 910947 h 1153930"/>
                      <a:gd name="connsiteX4188" fmla="*/ 352806 w 575309"/>
                      <a:gd name="connsiteY4188" fmla="*/ 911709 h 1153930"/>
                      <a:gd name="connsiteX4189" fmla="*/ 350806 w 575309"/>
                      <a:gd name="connsiteY4189" fmla="*/ 912471 h 1153930"/>
                      <a:gd name="connsiteX4190" fmla="*/ 350234 w 575309"/>
                      <a:gd name="connsiteY4190" fmla="*/ 912757 h 1153930"/>
                      <a:gd name="connsiteX4191" fmla="*/ 348520 w 575309"/>
                      <a:gd name="connsiteY4191" fmla="*/ 914567 h 1153930"/>
                      <a:gd name="connsiteX4192" fmla="*/ 347472 w 575309"/>
                      <a:gd name="connsiteY4192" fmla="*/ 915519 h 1153930"/>
                      <a:gd name="connsiteX4193" fmla="*/ 346520 w 575309"/>
                      <a:gd name="connsiteY4193" fmla="*/ 914852 h 1153930"/>
                      <a:gd name="connsiteX4194" fmla="*/ 346138 w 575309"/>
                      <a:gd name="connsiteY4194" fmla="*/ 913519 h 1153930"/>
                      <a:gd name="connsiteX4195" fmla="*/ 345567 w 575309"/>
                      <a:gd name="connsiteY4195" fmla="*/ 911519 h 1153930"/>
                      <a:gd name="connsiteX4196" fmla="*/ 342329 w 575309"/>
                      <a:gd name="connsiteY4196" fmla="*/ 910852 h 1153930"/>
                      <a:gd name="connsiteX4197" fmla="*/ 340900 w 575309"/>
                      <a:gd name="connsiteY4197" fmla="*/ 909804 h 1153930"/>
                      <a:gd name="connsiteX4198" fmla="*/ 340614 w 575309"/>
                      <a:gd name="connsiteY4198" fmla="*/ 908852 h 1153930"/>
                      <a:gd name="connsiteX4199" fmla="*/ 339185 w 575309"/>
                      <a:gd name="connsiteY4199" fmla="*/ 909519 h 1153930"/>
                      <a:gd name="connsiteX4200" fmla="*/ 338995 w 575309"/>
                      <a:gd name="connsiteY4200" fmla="*/ 909614 h 1153930"/>
                      <a:gd name="connsiteX4201" fmla="*/ 337566 w 575309"/>
                      <a:gd name="connsiteY4201" fmla="*/ 909423 h 1153930"/>
                      <a:gd name="connsiteX4202" fmla="*/ 336328 w 575309"/>
                      <a:gd name="connsiteY4202" fmla="*/ 910090 h 1153930"/>
                      <a:gd name="connsiteX4203" fmla="*/ 336137 w 575309"/>
                      <a:gd name="connsiteY4203" fmla="*/ 910376 h 1153930"/>
                      <a:gd name="connsiteX4204" fmla="*/ 335375 w 575309"/>
                      <a:gd name="connsiteY4204" fmla="*/ 910947 h 1153930"/>
                      <a:gd name="connsiteX4205" fmla="*/ 334328 w 575309"/>
                      <a:gd name="connsiteY4205" fmla="*/ 910376 h 1153930"/>
                      <a:gd name="connsiteX4206" fmla="*/ 334328 w 575309"/>
                      <a:gd name="connsiteY4206" fmla="*/ 910281 h 1153930"/>
                      <a:gd name="connsiteX4207" fmla="*/ 334423 w 575309"/>
                      <a:gd name="connsiteY4207" fmla="*/ 910376 h 1153930"/>
                      <a:gd name="connsiteX4208" fmla="*/ 335851 w 575309"/>
                      <a:gd name="connsiteY4208" fmla="*/ 910947 h 1153930"/>
                      <a:gd name="connsiteX4209" fmla="*/ 336613 w 575309"/>
                      <a:gd name="connsiteY4209" fmla="*/ 910185 h 1153930"/>
                      <a:gd name="connsiteX4210" fmla="*/ 336995 w 575309"/>
                      <a:gd name="connsiteY4210" fmla="*/ 909804 h 1153930"/>
                      <a:gd name="connsiteX4211" fmla="*/ 338042 w 575309"/>
                      <a:gd name="connsiteY4211" fmla="*/ 909519 h 1153930"/>
                      <a:gd name="connsiteX4212" fmla="*/ 338328 w 575309"/>
                      <a:gd name="connsiteY4212" fmla="*/ 909995 h 1153930"/>
                      <a:gd name="connsiteX4213" fmla="*/ 337566 w 575309"/>
                      <a:gd name="connsiteY4213" fmla="*/ 911043 h 1153930"/>
                      <a:gd name="connsiteX4214" fmla="*/ 336899 w 575309"/>
                      <a:gd name="connsiteY4214" fmla="*/ 911709 h 1153930"/>
                      <a:gd name="connsiteX4215" fmla="*/ 334518 w 575309"/>
                      <a:gd name="connsiteY4215" fmla="*/ 915615 h 1153930"/>
                      <a:gd name="connsiteX4216" fmla="*/ 335089 w 575309"/>
                      <a:gd name="connsiteY4216" fmla="*/ 916377 h 1153930"/>
                      <a:gd name="connsiteX4217" fmla="*/ 335375 w 575309"/>
                      <a:gd name="connsiteY4217" fmla="*/ 916567 h 1153930"/>
                      <a:gd name="connsiteX4218" fmla="*/ 336042 w 575309"/>
                      <a:gd name="connsiteY4218" fmla="*/ 916472 h 1153930"/>
                      <a:gd name="connsiteX4219" fmla="*/ 336137 w 575309"/>
                      <a:gd name="connsiteY4219" fmla="*/ 916377 h 1153930"/>
                      <a:gd name="connsiteX4220" fmla="*/ 336042 w 575309"/>
                      <a:gd name="connsiteY4220" fmla="*/ 916281 h 1153930"/>
                      <a:gd name="connsiteX4221" fmla="*/ 335851 w 575309"/>
                      <a:gd name="connsiteY4221" fmla="*/ 915615 h 1153930"/>
                      <a:gd name="connsiteX4222" fmla="*/ 336137 w 575309"/>
                      <a:gd name="connsiteY4222" fmla="*/ 915043 h 1153930"/>
                      <a:gd name="connsiteX4223" fmla="*/ 337852 w 575309"/>
                      <a:gd name="connsiteY4223" fmla="*/ 915043 h 1153930"/>
                      <a:gd name="connsiteX4224" fmla="*/ 338328 w 575309"/>
                      <a:gd name="connsiteY4224" fmla="*/ 915424 h 1153930"/>
                      <a:gd name="connsiteX4225" fmla="*/ 338328 w 575309"/>
                      <a:gd name="connsiteY4225" fmla="*/ 916186 h 1153930"/>
                      <a:gd name="connsiteX4226" fmla="*/ 337661 w 575309"/>
                      <a:gd name="connsiteY4226" fmla="*/ 916948 h 1153930"/>
                      <a:gd name="connsiteX4227" fmla="*/ 336995 w 575309"/>
                      <a:gd name="connsiteY4227" fmla="*/ 917615 h 1153930"/>
                      <a:gd name="connsiteX4228" fmla="*/ 336899 w 575309"/>
                      <a:gd name="connsiteY4228" fmla="*/ 918281 h 1153930"/>
                      <a:gd name="connsiteX4229" fmla="*/ 337375 w 575309"/>
                      <a:gd name="connsiteY4229" fmla="*/ 919710 h 1153930"/>
                      <a:gd name="connsiteX4230" fmla="*/ 336995 w 575309"/>
                      <a:gd name="connsiteY4230" fmla="*/ 920186 h 1153930"/>
                      <a:gd name="connsiteX4231" fmla="*/ 335756 w 575309"/>
                      <a:gd name="connsiteY4231" fmla="*/ 919996 h 1153930"/>
                      <a:gd name="connsiteX4232" fmla="*/ 332422 w 575309"/>
                      <a:gd name="connsiteY4232" fmla="*/ 918758 h 1153930"/>
                      <a:gd name="connsiteX4233" fmla="*/ 330517 w 575309"/>
                      <a:gd name="connsiteY4233" fmla="*/ 919139 h 1153930"/>
                      <a:gd name="connsiteX4234" fmla="*/ 329851 w 575309"/>
                      <a:gd name="connsiteY4234" fmla="*/ 919329 h 1153930"/>
                      <a:gd name="connsiteX4235" fmla="*/ 327565 w 575309"/>
                      <a:gd name="connsiteY4235" fmla="*/ 919139 h 1153930"/>
                      <a:gd name="connsiteX4236" fmla="*/ 326231 w 575309"/>
                      <a:gd name="connsiteY4236" fmla="*/ 917139 h 1153930"/>
                      <a:gd name="connsiteX4237" fmla="*/ 326326 w 575309"/>
                      <a:gd name="connsiteY4237" fmla="*/ 916377 h 1153930"/>
                      <a:gd name="connsiteX4238" fmla="*/ 327279 w 575309"/>
                      <a:gd name="connsiteY4238" fmla="*/ 915995 h 1153930"/>
                      <a:gd name="connsiteX4239" fmla="*/ 326422 w 575309"/>
                      <a:gd name="connsiteY4239" fmla="*/ 915424 h 1153930"/>
                      <a:gd name="connsiteX4240" fmla="*/ 326326 w 575309"/>
                      <a:gd name="connsiteY4240" fmla="*/ 915329 h 1153930"/>
                      <a:gd name="connsiteX4241" fmla="*/ 326136 w 575309"/>
                      <a:gd name="connsiteY4241" fmla="*/ 915233 h 1153930"/>
                      <a:gd name="connsiteX4242" fmla="*/ 325088 w 575309"/>
                      <a:gd name="connsiteY4242" fmla="*/ 915043 h 1153930"/>
                      <a:gd name="connsiteX4243" fmla="*/ 322707 w 575309"/>
                      <a:gd name="connsiteY4243" fmla="*/ 915329 h 1153930"/>
                      <a:gd name="connsiteX4244" fmla="*/ 321373 w 575309"/>
                      <a:gd name="connsiteY4244" fmla="*/ 915424 h 1153930"/>
                      <a:gd name="connsiteX4245" fmla="*/ 321088 w 575309"/>
                      <a:gd name="connsiteY4245" fmla="*/ 915138 h 1153930"/>
                      <a:gd name="connsiteX4246" fmla="*/ 321564 w 575309"/>
                      <a:gd name="connsiteY4246" fmla="*/ 914090 h 1153930"/>
                      <a:gd name="connsiteX4247" fmla="*/ 321659 w 575309"/>
                      <a:gd name="connsiteY4247" fmla="*/ 913900 h 1153930"/>
                      <a:gd name="connsiteX4248" fmla="*/ 322231 w 575309"/>
                      <a:gd name="connsiteY4248" fmla="*/ 913328 h 1153930"/>
                      <a:gd name="connsiteX4249" fmla="*/ 321088 w 575309"/>
                      <a:gd name="connsiteY4249" fmla="*/ 913328 h 1153930"/>
                      <a:gd name="connsiteX4250" fmla="*/ 320326 w 575309"/>
                      <a:gd name="connsiteY4250" fmla="*/ 913233 h 1153930"/>
                      <a:gd name="connsiteX4251" fmla="*/ 319469 w 575309"/>
                      <a:gd name="connsiteY4251" fmla="*/ 913710 h 1153930"/>
                      <a:gd name="connsiteX4252" fmla="*/ 319754 w 575309"/>
                      <a:gd name="connsiteY4252" fmla="*/ 914948 h 1153930"/>
                      <a:gd name="connsiteX4253" fmla="*/ 319659 w 575309"/>
                      <a:gd name="connsiteY4253" fmla="*/ 915805 h 1153930"/>
                      <a:gd name="connsiteX4254" fmla="*/ 318611 w 575309"/>
                      <a:gd name="connsiteY4254" fmla="*/ 915805 h 1153930"/>
                      <a:gd name="connsiteX4255" fmla="*/ 318135 w 575309"/>
                      <a:gd name="connsiteY4255" fmla="*/ 915329 h 1153930"/>
                      <a:gd name="connsiteX4256" fmla="*/ 317468 w 575309"/>
                      <a:gd name="connsiteY4256" fmla="*/ 914662 h 1153930"/>
                      <a:gd name="connsiteX4257" fmla="*/ 316325 w 575309"/>
                      <a:gd name="connsiteY4257" fmla="*/ 914948 h 1153930"/>
                      <a:gd name="connsiteX4258" fmla="*/ 316230 w 575309"/>
                      <a:gd name="connsiteY4258" fmla="*/ 914948 h 1153930"/>
                      <a:gd name="connsiteX4259" fmla="*/ 315658 w 575309"/>
                      <a:gd name="connsiteY4259" fmla="*/ 915138 h 1153930"/>
                      <a:gd name="connsiteX4260" fmla="*/ 314134 w 575309"/>
                      <a:gd name="connsiteY4260" fmla="*/ 915615 h 1153930"/>
                      <a:gd name="connsiteX4261" fmla="*/ 313182 w 575309"/>
                      <a:gd name="connsiteY4261" fmla="*/ 915138 h 1153930"/>
                      <a:gd name="connsiteX4262" fmla="*/ 312896 w 575309"/>
                      <a:gd name="connsiteY4262" fmla="*/ 914757 h 1153930"/>
                      <a:gd name="connsiteX4263" fmla="*/ 312515 w 575309"/>
                      <a:gd name="connsiteY4263" fmla="*/ 914662 h 1153930"/>
                      <a:gd name="connsiteX4264" fmla="*/ 312991 w 575309"/>
                      <a:gd name="connsiteY4264" fmla="*/ 915233 h 1153930"/>
                      <a:gd name="connsiteX4265" fmla="*/ 313372 w 575309"/>
                      <a:gd name="connsiteY4265" fmla="*/ 915710 h 1153930"/>
                      <a:gd name="connsiteX4266" fmla="*/ 313563 w 575309"/>
                      <a:gd name="connsiteY4266" fmla="*/ 917139 h 1153930"/>
                      <a:gd name="connsiteX4267" fmla="*/ 313277 w 575309"/>
                      <a:gd name="connsiteY4267" fmla="*/ 917901 h 1153930"/>
                      <a:gd name="connsiteX4268" fmla="*/ 313087 w 575309"/>
                      <a:gd name="connsiteY4268" fmla="*/ 918377 h 1153930"/>
                      <a:gd name="connsiteX4269" fmla="*/ 313087 w 575309"/>
                      <a:gd name="connsiteY4269" fmla="*/ 918662 h 1153930"/>
                      <a:gd name="connsiteX4270" fmla="*/ 312611 w 575309"/>
                      <a:gd name="connsiteY4270" fmla="*/ 919996 h 1153930"/>
                      <a:gd name="connsiteX4271" fmla="*/ 311753 w 575309"/>
                      <a:gd name="connsiteY4271" fmla="*/ 920377 h 1153930"/>
                      <a:gd name="connsiteX4272" fmla="*/ 311087 w 575309"/>
                      <a:gd name="connsiteY4272" fmla="*/ 920758 h 1153930"/>
                      <a:gd name="connsiteX4273" fmla="*/ 310610 w 575309"/>
                      <a:gd name="connsiteY4273" fmla="*/ 920853 h 1153930"/>
                      <a:gd name="connsiteX4274" fmla="*/ 309467 w 575309"/>
                      <a:gd name="connsiteY4274" fmla="*/ 919806 h 1153930"/>
                      <a:gd name="connsiteX4275" fmla="*/ 309086 w 575309"/>
                      <a:gd name="connsiteY4275" fmla="*/ 918758 h 1153930"/>
                      <a:gd name="connsiteX4276" fmla="*/ 308800 w 575309"/>
                      <a:gd name="connsiteY4276" fmla="*/ 918091 h 1153930"/>
                      <a:gd name="connsiteX4277" fmla="*/ 308705 w 575309"/>
                      <a:gd name="connsiteY4277" fmla="*/ 917901 h 1153930"/>
                      <a:gd name="connsiteX4278" fmla="*/ 307372 w 575309"/>
                      <a:gd name="connsiteY4278" fmla="*/ 918377 h 1153930"/>
                      <a:gd name="connsiteX4279" fmla="*/ 306419 w 575309"/>
                      <a:gd name="connsiteY4279" fmla="*/ 917901 h 1153930"/>
                      <a:gd name="connsiteX4280" fmla="*/ 306038 w 575309"/>
                      <a:gd name="connsiteY4280" fmla="*/ 917615 h 1153930"/>
                      <a:gd name="connsiteX4281" fmla="*/ 305943 w 575309"/>
                      <a:gd name="connsiteY4281" fmla="*/ 917615 h 1153930"/>
                      <a:gd name="connsiteX4282" fmla="*/ 305943 w 575309"/>
                      <a:gd name="connsiteY4282" fmla="*/ 917805 h 1153930"/>
                      <a:gd name="connsiteX4283" fmla="*/ 306705 w 575309"/>
                      <a:gd name="connsiteY4283" fmla="*/ 919139 h 1153930"/>
                      <a:gd name="connsiteX4284" fmla="*/ 307276 w 575309"/>
                      <a:gd name="connsiteY4284" fmla="*/ 919139 h 1153930"/>
                      <a:gd name="connsiteX4285" fmla="*/ 307753 w 575309"/>
                      <a:gd name="connsiteY4285" fmla="*/ 919044 h 1153930"/>
                      <a:gd name="connsiteX4286" fmla="*/ 309563 w 575309"/>
                      <a:gd name="connsiteY4286" fmla="*/ 920186 h 1153930"/>
                      <a:gd name="connsiteX4287" fmla="*/ 310420 w 575309"/>
                      <a:gd name="connsiteY4287" fmla="*/ 921806 h 1153930"/>
                      <a:gd name="connsiteX4288" fmla="*/ 309658 w 575309"/>
                      <a:gd name="connsiteY4288" fmla="*/ 922758 h 1153930"/>
                      <a:gd name="connsiteX4289" fmla="*/ 309086 w 575309"/>
                      <a:gd name="connsiteY4289" fmla="*/ 923330 h 1153930"/>
                      <a:gd name="connsiteX4290" fmla="*/ 308229 w 575309"/>
                      <a:gd name="connsiteY4290" fmla="*/ 925616 h 1153930"/>
                      <a:gd name="connsiteX4291" fmla="*/ 308515 w 575309"/>
                      <a:gd name="connsiteY4291" fmla="*/ 926282 h 1153930"/>
                      <a:gd name="connsiteX4292" fmla="*/ 308800 w 575309"/>
                      <a:gd name="connsiteY4292" fmla="*/ 927426 h 1153930"/>
                      <a:gd name="connsiteX4293" fmla="*/ 307276 w 575309"/>
                      <a:gd name="connsiteY4293" fmla="*/ 928473 h 1153930"/>
                      <a:gd name="connsiteX4294" fmla="*/ 306896 w 575309"/>
                      <a:gd name="connsiteY4294" fmla="*/ 928283 h 1153930"/>
                      <a:gd name="connsiteX4295" fmla="*/ 306896 w 575309"/>
                      <a:gd name="connsiteY4295" fmla="*/ 927044 h 1153930"/>
                      <a:gd name="connsiteX4296" fmla="*/ 306038 w 575309"/>
                      <a:gd name="connsiteY4296" fmla="*/ 925806 h 1153930"/>
                      <a:gd name="connsiteX4297" fmla="*/ 303847 w 575309"/>
                      <a:gd name="connsiteY4297" fmla="*/ 926378 h 1153930"/>
                      <a:gd name="connsiteX4298" fmla="*/ 301657 w 575309"/>
                      <a:gd name="connsiteY4298" fmla="*/ 926759 h 1153930"/>
                      <a:gd name="connsiteX4299" fmla="*/ 300609 w 575309"/>
                      <a:gd name="connsiteY4299" fmla="*/ 926282 h 1153930"/>
                      <a:gd name="connsiteX4300" fmla="*/ 300133 w 575309"/>
                      <a:gd name="connsiteY4300" fmla="*/ 924663 h 1153930"/>
                      <a:gd name="connsiteX4301" fmla="*/ 299847 w 575309"/>
                      <a:gd name="connsiteY4301" fmla="*/ 923806 h 1153930"/>
                      <a:gd name="connsiteX4302" fmla="*/ 300038 w 575309"/>
                      <a:gd name="connsiteY4302" fmla="*/ 921996 h 1153930"/>
                      <a:gd name="connsiteX4303" fmla="*/ 299942 w 575309"/>
                      <a:gd name="connsiteY4303" fmla="*/ 920948 h 1153930"/>
                      <a:gd name="connsiteX4304" fmla="*/ 299847 w 575309"/>
                      <a:gd name="connsiteY4304" fmla="*/ 919710 h 1153930"/>
                      <a:gd name="connsiteX4305" fmla="*/ 301466 w 575309"/>
                      <a:gd name="connsiteY4305" fmla="*/ 917901 h 1153930"/>
                      <a:gd name="connsiteX4306" fmla="*/ 303181 w 575309"/>
                      <a:gd name="connsiteY4306" fmla="*/ 916377 h 1153930"/>
                      <a:gd name="connsiteX4307" fmla="*/ 301466 w 575309"/>
                      <a:gd name="connsiteY4307" fmla="*/ 914757 h 1153930"/>
                      <a:gd name="connsiteX4308" fmla="*/ 301562 w 575309"/>
                      <a:gd name="connsiteY4308" fmla="*/ 914852 h 1153930"/>
                      <a:gd name="connsiteX4309" fmla="*/ 301847 w 575309"/>
                      <a:gd name="connsiteY4309" fmla="*/ 916567 h 1153930"/>
                      <a:gd name="connsiteX4310" fmla="*/ 299942 w 575309"/>
                      <a:gd name="connsiteY4310" fmla="*/ 917710 h 1153930"/>
                      <a:gd name="connsiteX4311" fmla="*/ 299942 w 575309"/>
                      <a:gd name="connsiteY4311" fmla="*/ 917710 h 1153930"/>
                      <a:gd name="connsiteX4312" fmla="*/ 298323 w 575309"/>
                      <a:gd name="connsiteY4312" fmla="*/ 917329 h 1153930"/>
                      <a:gd name="connsiteX4313" fmla="*/ 297942 w 575309"/>
                      <a:gd name="connsiteY4313" fmla="*/ 917234 h 1153930"/>
                      <a:gd name="connsiteX4314" fmla="*/ 297942 w 575309"/>
                      <a:gd name="connsiteY4314" fmla="*/ 917329 h 1153930"/>
                      <a:gd name="connsiteX4315" fmla="*/ 297751 w 575309"/>
                      <a:gd name="connsiteY4315" fmla="*/ 917805 h 1153930"/>
                      <a:gd name="connsiteX4316" fmla="*/ 296894 w 575309"/>
                      <a:gd name="connsiteY4316" fmla="*/ 918377 h 1153930"/>
                      <a:gd name="connsiteX4317" fmla="*/ 295942 w 575309"/>
                      <a:gd name="connsiteY4317" fmla="*/ 918853 h 1153930"/>
                      <a:gd name="connsiteX4318" fmla="*/ 293084 w 575309"/>
                      <a:gd name="connsiteY4318" fmla="*/ 920282 h 1153930"/>
                      <a:gd name="connsiteX4319" fmla="*/ 291751 w 575309"/>
                      <a:gd name="connsiteY4319" fmla="*/ 920568 h 1153930"/>
                      <a:gd name="connsiteX4320" fmla="*/ 292989 w 575309"/>
                      <a:gd name="connsiteY4320" fmla="*/ 921329 h 1153930"/>
                      <a:gd name="connsiteX4321" fmla="*/ 293084 w 575309"/>
                      <a:gd name="connsiteY4321" fmla="*/ 921901 h 1153930"/>
                      <a:gd name="connsiteX4322" fmla="*/ 292322 w 575309"/>
                      <a:gd name="connsiteY4322" fmla="*/ 922282 h 1153930"/>
                      <a:gd name="connsiteX4323" fmla="*/ 291846 w 575309"/>
                      <a:gd name="connsiteY4323" fmla="*/ 922187 h 1153930"/>
                      <a:gd name="connsiteX4324" fmla="*/ 291179 w 575309"/>
                      <a:gd name="connsiteY4324" fmla="*/ 921996 h 1153930"/>
                      <a:gd name="connsiteX4325" fmla="*/ 291179 w 575309"/>
                      <a:gd name="connsiteY4325" fmla="*/ 921996 h 1153930"/>
                      <a:gd name="connsiteX4326" fmla="*/ 291274 w 575309"/>
                      <a:gd name="connsiteY4326" fmla="*/ 922091 h 1153930"/>
                      <a:gd name="connsiteX4327" fmla="*/ 291465 w 575309"/>
                      <a:gd name="connsiteY4327" fmla="*/ 922568 h 1153930"/>
                      <a:gd name="connsiteX4328" fmla="*/ 290894 w 575309"/>
                      <a:gd name="connsiteY4328" fmla="*/ 923330 h 1153930"/>
                      <a:gd name="connsiteX4329" fmla="*/ 290131 w 575309"/>
                      <a:gd name="connsiteY4329" fmla="*/ 924568 h 1153930"/>
                      <a:gd name="connsiteX4330" fmla="*/ 290131 w 575309"/>
                      <a:gd name="connsiteY4330" fmla="*/ 924663 h 1153930"/>
                      <a:gd name="connsiteX4331" fmla="*/ 290227 w 575309"/>
                      <a:gd name="connsiteY4331" fmla="*/ 924663 h 1153930"/>
                      <a:gd name="connsiteX4332" fmla="*/ 291370 w 575309"/>
                      <a:gd name="connsiteY4332" fmla="*/ 924282 h 1153930"/>
                      <a:gd name="connsiteX4333" fmla="*/ 293370 w 575309"/>
                      <a:gd name="connsiteY4333" fmla="*/ 923711 h 1153930"/>
                      <a:gd name="connsiteX4334" fmla="*/ 294227 w 575309"/>
                      <a:gd name="connsiteY4334" fmla="*/ 923901 h 1153930"/>
                      <a:gd name="connsiteX4335" fmla="*/ 294418 w 575309"/>
                      <a:gd name="connsiteY4335" fmla="*/ 924473 h 1153930"/>
                      <a:gd name="connsiteX4336" fmla="*/ 294132 w 575309"/>
                      <a:gd name="connsiteY4336" fmla="*/ 925330 h 1153930"/>
                      <a:gd name="connsiteX4337" fmla="*/ 293846 w 575309"/>
                      <a:gd name="connsiteY4337" fmla="*/ 925902 h 1153930"/>
                      <a:gd name="connsiteX4338" fmla="*/ 290989 w 575309"/>
                      <a:gd name="connsiteY4338" fmla="*/ 927521 h 1153930"/>
                      <a:gd name="connsiteX4339" fmla="*/ 290322 w 575309"/>
                      <a:gd name="connsiteY4339" fmla="*/ 928378 h 1153930"/>
                      <a:gd name="connsiteX4340" fmla="*/ 290513 w 575309"/>
                      <a:gd name="connsiteY4340" fmla="*/ 928854 h 1153930"/>
                      <a:gd name="connsiteX4341" fmla="*/ 290798 w 575309"/>
                      <a:gd name="connsiteY4341" fmla="*/ 929140 h 1153930"/>
                      <a:gd name="connsiteX4342" fmla="*/ 290894 w 575309"/>
                      <a:gd name="connsiteY4342" fmla="*/ 929235 h 1153930"/>
                      <a:gd name="connsiteX4343" fmla="*/ 290894 w 575309"/>
                      <a:gd name="connsiteY4343" fmla="*/ 929140 h 1153930"/>
                      <a:gd name="connsiteX4344" fmla="*/ 291560 w 575309"/>
                      <a:gd name="connsiteY4344" fmla="*/ 927997 h 1153930"/>
                      <a:gd name="connsiteX4345" fmla="*/ 293180 w 575309"/>
                      <a:gd name="connsiteY4345" fmla="*/ 928759 h 1153930"/>
                      <a:gd name="connsiteX4346" fmla="*/ 293275 w 575309"/>
                      <a:gd name="connsiteY4346" fmla="*/ 928854 h 1153930"/>
                      <a:gd name="connsiteX4347" fmla="*/ 294513 w 575309"/>
                      <a:gd name="connsiteY4347" fmla="*/ 929331 h 1153930"/>
                      <a:gd name="connsiteX4348" fmla="*/ 295656 w 575309"/>
                      <a:gd name="connsiteY4348" fmla="*/ 929807 h 1153930"/>
                      <a:gd name="connsiteX4349" fmla="*/ 296037 w 575309"/>
                      <a:gd name="connsiteY4349" fmla="*/ 931521 h 1153930"/>
                      <a:gd name="connsiteX4350" fmla="*/ 293941 w 575309"/>
                      <a:gd name="connsiteY4350" fmla="*/ 932474 h 1153930"/>
                      <a:gd name="connsiteX4351" fmla="*/ 293656 w 575309"/>
                      <a:gd name="connsiteY4351" fmla="*/ 932569 h 1153930"/>
                      <a:gd name="connsiteX4352" fmla="*/ 292132 w 575309"/>
                      <a:gd name="connsiteY4352" fmla="*/ 933712 h 1153930"/>
                      <a:gd name="connsiteX4353" fmla="*/ 291274 w 575309"/>
                      <a:gd name="connsiteY4353" fmla="*/ 934665 h 1153930"/>
                      <a:gd name="connsiteX4354" fmla="*/ 290608 w 575309"/>
                      <a:gd name="connsiteY4354" fmla="*/ 934665 h 1153930"/>
                      <a:gd name="connsiteX4355" fmla="*/ 289655 w 575309"/>
                      <a:gd name="connsiteY4355" fmla="*/ 933712 h 1153930"/>
                      <a:gd name="connsiteX4356" fmla="*/ 289274 w 575309"/>
                      <a:gd name="connsiteY4356" fmla="*/ 931045 h 1153930"/>
                      <a:gd name="connsiteX4357" fmla="*/ 288417 w 575309"/>
                      <a:gd name="connsiteY4357" fmla="*/ 929616 h 1153930"/>
                      <a:gd name="connsiteX4358" fmla="*/ 288226 w 575309"/>
                      <a:gd name="connsiteY4358" fmla="*/ 929426 h 1153930"/>
                      <a:gd name="connsiteX4359" fmla="*/ 287369 w 575309"/>
                      <a:gd name="connsiteY4359" fmla="*/ 928664 h 1153930"/>
                      <a:gd name="connsiteX4360" fmla="*/ 286607 w 575309"/>
                      <a:gd name="connsiteY4360" fmla="*/ 927902 h 1153930"/>
                      <a:gd name="connsiteX4361" fmla="*/ 285369 w 575309"/>
                      <a:gd name="connsiteY4361" fmla="*/ 927140 h 1153930"/>
                      <a:gd name="connsiteX4362" fmla="*/ 283940 w 575309"/>
                      <a:gd name="connsiteY4362" fmla="*/ 927711 h 1153930"/>
                      <a:gd name="connsiteX4363" fmla="*/ 283750 w 575309"/>
                      <a:gd name="connsiteY4363" fmla="*/ 927330 h 1153930"/>
                      <a:gd name="connsiteX4364" fmla="*/ 283940 w 575309"/>
                      <a:gd name="connsiteY4364" fmla="*/ 927711 h 1153930"/>
                      <a:gd name="connsiteX4365" fmla="*/ 281654 w 575309"/>
                      <a:gd name="connsiteY4365" fmla="*/ 928569 h 1153930"/>
                      <a:gd name="connsiteX4366" fmla="*/ 280416 w 575309"/>
                      <a:gd name="connsiteY4366" fmla="*/ 928759 h 1153930"/>
                      <a:gd name="connsiteX4367" fmla="*/ 279845 w 575309"/>
                      <a:gd name="connsiteY4367" fmla="*/ 929235 h 1153930"/>
                      <a:gd name="connsiteX4368" fmla="*/ 278035 w 575309"/>
                      <a:gd name="connsiteY4368" fmla="*/ 931045 h 1153930"/>
                      <a:gd name="connsiteX4369" fmla="*/ 277844 w 575309"/>
                      <a:gd name="connsiteY4369" fmla="*/ 931331 h 1153930"/>
                      <a:gd name="connsiteX4370" fmla="*/ 277844 w 575309"/>
                      <a:gd name="connsiteY4370" fmla="*/ 931426 h 1153930"/>
                      <a:gd name="connsiteX4371" fmla="*/ 278606 w 575309"/>
                      <a:gd name="connsiteY4371" fmla="*/ 930664 h 1153930"/>
                      <a:gd name="connsiteX4372" fmla="*/ 279273 w 575309"/>
                      <a:gd name="connsiteY4372" fmla="*/ 930283 h 1153930"/>
                      <a:gd name="connsiteX4373" fmla="*/ 280321 w 575309"/>
                      <a:gd name="connsiteY4373" fmla="*/ 930759 h 1153930"/>
                      <a:gd name="connsiteX4374" fmla="*/ 280606 w 575309"/>
                      <a:gd name="connsiteY4374" fmla="*/ 931236 h 1153930"/>
                      <a:gd name="connsiteX4375" fmla="*/ 281083 w 575309"/>
                      <a:gd name="connsiteY4375" fmla="*/ 931902 h 1153930"/>
                      <a:gd name="connsiteX4376" fmla="*/ 281749 w 575309"/>
                      <a:gd name="connsiteY4376" fmla="*/ 932093 h 1153930"/>
                      <a:gd name="connsiteX4377" fmla="*/ 281940 w 575309"/>
                      <a:gd name="connsiteY4377" fmla="*/ 932093 h 1153930"/>
                      <a:gd name="connsiteX4378" fmla="*/ 282512 w 575309"/>
                      <a:gd name="connsiteY4378" fmla="*/ 931807 h 1153930"/>
                      <a:gd name="connsiteX4379" fmla="*/ 283273 w 575309"/>
                      <a:gd name="connsiteY4379" fmla="*/ 931521 h 1153930"/>
                      <a:gd name="connsiteX4380" fmla="*/ 283655 w 575309"/>
                      <a:gd name="connsiteY4380" fmla="*/ 931807 h 1153930"/>
                      <a:gd name="connsiteX4381" fmla="*/ 283083 w 575309"/>
                      <a:gd name="connsiteY4381" fmla="*/ 932855 h 1153930"/>
                      <a:gd name="connsiteX4382" fmla="*/ 282416 w 575309"/>
                      <a:gd name="connsiteY4382" fmla="*/ 933426 h 1153930"/>
                      <a:gd name="connsiteX4383" fmla="*/ 283178 w 575309"/>
                      <a:gd name="connsiteY4383" fmla="*/ 933426 h 1153930"/>
                      <a:gd name="connsiteX4384" fmla="*/ 283559 w 575309"/>
                      <a:gd name="connsiteY4384" fmla="*/ 933426 h 1153930"/>
                      <a:gd name="connsiteX4385" fmla="*/ 284131 w 575309"/>
                      <a:gd name="connsiteY4385" fmla="*/ 933712 h 1153930"/>
                      <a:gd name="connsiteX4386" fmla="*/ 284226 w 575309"/>
                      <a:gd name="connsiteY4386" fmla="*/ 934283 h 1153930"/>
                      <a:gd name="connsiteX4387" fmla="*/ 284226 w 575309"/>
                      <a:gd name="connsiteY4387" fmla="*/ 934569 h 1153930"/>
                      <a:gd name="connsiteX4388" fmla="*/ 284893 w 575309"/>
                      <a:gd name="connsiteY4388" fmla="*/ 933998 h 1153930"/>
                      <a:gd name="connsiteX4389" fmla="*/ 285464 w 575309"/>
                      <a:gd name="connsiteY4389" fmla="*/ 934665 h 1153930"/>
                      <a:gd name="connsiteX4390" fmla="*/ 285655 w 575309"/>
                      <a:gd name="connsiteY4390" fmla="*/ 935141 h 1153930"/>
                      <a:gd name="connsiteX4391" fmla="*/ 285940 w 575309"/>
                      <a:gd name="connsiteY4391" fmla="*/ 935141 h 1153930"/>
                      <a:gd name="connsiteX4392" fmla="*/ 286893 w 575309"/>
                      <a:gd name="connsiteY4392" fmla="*/ 935427 h 1153930"/>
                      <a:gd name="connsiteX4393" fmla="*/ 286893 w 575309"/>
                      <a:gd name="connsiteY4393" fmla="*/ 936093 h 1153930"/>
                      <a:gd name="connsiteX4394" fmla="*/ 286131 w 575309"/>
                      <a:gd name="connsiteY4394" fmla="*/ 936474 h 1153930"/>
                      <a:gd name="connsiteX4395" fmla="*/ 285845 w 575309"/>
                      <a:gd name="connsiteY4395" fmla="*/ 936951 h 1153930"/>
                      <a:gd name="connsiteX4396" fmla="*/ 286226 w 575309"/>
                      <a:gd name="connsiteY4396" fmla="*/ 937331 h 1153930"/>
                      <a:gd name="connsiteX4397" fmla="*/ 286512 w 575309"/>
                      <a:gd name="connsiteY4397" fmla="*/ 937522 h 1153930"/>
                      <a:gd name="connsiteX4398" fmla="*/ 286798 w 575309"/>
                      <a:gd name="connsiteY4398" fmla="*/ 937998 h 1153930"/>
                      <a:gd name="connsiteX4399" fmla="*/ 286131 w 575309"/>
                      <a:gd name="connsiteY4399" fmla="*/ 939046 h 1153930"/>
                      <a:gd name="connsiteX4400" fmla="*/ 285750 w 575309"/>
                      <a:gd name="connsiteY4400" fmla="*/ 939903 h 1153930"/>
                      <a:gd name="connsiteX4401" fmla="*/ 285369 w 575309"/>
                      <a:gd name="connsiteY4401" fmla="*/ 940475 h 1153930"/>
                      <a:gd name="connsiteX4402" fmla="*/ 284702 w 575309"/>
                      <a:gd name="connsiteY4402" fmla="*/ 940379 h 1153930"/>
                      <a:gd name="connsiteX4403" fmla="*/ 283845 w 575309"/>
                      <a:gd name="connsiteY4403" fmla="*/ 939332 h 1153930"/>
                      <a:gd name="connsiteX4404" fmla="*/ 282988 w 575309"/>
                      <a:gd name="connsiteY4404" fmla="*/ 938379 h 1153930"/>
                      <a:gd name="connsiteX4405" fmla="*/ 281749 w 575309"/>
                      <a:gd name="connsiteY4405" fmla="*/ 938094 h 1153930"/>
                      <a:gd name="connsiteX4406" fmla="*/ 281559 w 575309"/>
                      <a:gd name="connsiteY4406" fmla="*/ 938856 h 1153930"/>
                      <a:gd name="connsiteX4407" fmla="*/ 281083 w 575309"/>
                      <a:gd name="connsiteY4407" fmla="*/ 939522 h 1153930"/>
                      <a:gd name="connsiteX4408" fmla="*/ 280892 w 575309"/>
                      <a:gd name="connsiteY4408" fmla="*/ 939713 h 1153930"/>
                      <a:gd name="connsiteX4409" fmla="*/ 281178 w 575309"/>
                      <a:gd name="connsiteY4409" fmla="*/ 940094 h 1153930"/>
                      <a:gd name="connsiteX4410" fmla="*/ 281369 w 575309"/>
                      <a:gd name="connsiteY4410" fmla="*/ 940379 h 1153930"/>
                      <a:gd name="connsiteX4411" fmla="*/ 281464 w 575309"/>
                      <a:gd name="connsiteY4411" fmla="*/ 940475 h 1153930"/>
                      <a:gd name="connsiteX4412" fmla="*/ 282130 w 575309"/>
                      <a:gd name="connsiteY4412" fmla="*/ 941141 h 1153930"/>
                      <a:gd name="connsiteX4413" fmla="*/ 283559 w 575309"/>
                      <a:gd name="connsiteY4413" fmla="*/ 942189 h 1153930"/>
                      <a:gd name="connsiteX4414" fmla="*/ 283655 w 575309"/>
                      <a:gd name="connsiteY4414" fmla="*/ 942665 h 1153930"/>
                      <a:gd name="connsiteX4415" fmla="*/ 283083 w 575309"/>
                      <a:gd name="connsiteY4415" fmla="*/ 943237 h 1153930"/>
                      <a:gd name="connsiteX4416" fmla="*/ 282797 w 575309"/>
                      <a:gd name="connsiteY4416" fmla="*/ 943427 h 1153930"/>
                      <a:gd name="connsiteX4417" fmla="*/ 282988 w 575309"/>
                      <a:gd name="connsiteY4417" fmla="*/ 943618 h 1153930"/>
                      <a:gd name="connsiteX4418" fmla="*/ 283273 w 575309"/>
                      <a:gd name="connsiteY4418" fmla="*/ 943904 h 1153930"/>
                      <a:gd name="connsiteX4419" fmla="*/ 283273 w 575309"/>
                      <a:gd name="connsiteY4419" fmla="*/ 944475 h 1153930"/>
                      <a:gd name="connsiteX4420" fmla="*/ 281559 w 575309"/>
                      <a:gd name="connsiteY4420" fmla="*/ 944475 h 1153930"/>
                      <a:gd name="connsiteX4421" fmla="*/ 281178 w 575309"/>
                      <a:gd name="connsiteY4421" fmla="*/ 943332 h 1153930"/>
                      <a:gd name="connsiteX4422" fmla="*/ 281178 w 575309"/>
                      <a:gd name="connsiteY4422" fmla="*/ 943047 h 1153930"/>
                      <a:gd name="connsiteX4423" fmla="*/ 281083 w 575309"/>
                      <a:gd name="connsiteY4423" fmla="*/ 943047 h 1153930"/>
                      <a:gd name="connsiteX4424" fmla="*/ 280988 w 575309"/>
                      <a:gd name="connsiteY4424" fmla="*/ 943142 h 1153930"/>
                      <a:gd name="connsiteX4425" fmla="*/ 280416 w 575309"/>
                      <a:gd name="connsiteY4425" fmla="*/ 943808 h 1153930"/>
                      <a:gd name="connsiteX4426" fmla="*/ 279845 w 575309"/>
                      <a:gd name="connsiteY4426" fmla="*/ 943713 h 1153930"/>
                      <a:gd name="connsiteX4427" fmla="*/ 279368 w 575309"/>
                      <a:gd name="connsiteY4427" fmla="*/ 943237 h 1153930"/>
                      <a:gd name="connsiteX4428" fmla="*/ 278416 w 575309"/>
                      <a:gd name="connsiteY4428" fmla="*/ 942475 h 1153930"/>
                      <a:gd name="connsiteX4429" fmla="*/ 278225 w 575309"/>
                      <a:gd name="connsiteY4429" fmla="*/ 942761 h 1153930"/>
                      <a:gd name="connsiteX4430" fmla="*/ 277654 w 575309"/>
                      <a:gd name="connsiteY4430" fmla="*/ 943427 h 1153930"/>
                      <a:gd name="connsiteX4431" fmla="*/ 276320 w 575309"/>
                      <a:gd name="connsiteY4431" fmla="*/ 942951 h 1153930"/>
                      <a:gd name="connsiteX4432" fmla="*/ 275368 w 575309"/>
                      <a:gd name="connsiteY4432" fmla="*/ 942665 h 1153930"/>
                      <a:gd name="connsiteX4433" fmla="*/ 274606 w 575309"/>
                      <a:gd name="connsiteY4433" fmla="*/ 941808 h 1153930"/>
                      <a:gd name="connsiteX4434" fmla="*/ 274415 w 575309"/>
                      <a:gd name="connsiteY4434" fmla="*/ 941141 h 1153930"/>
                      <a:gd name="connsiteX4435" fmla="*/ 273558 w 575309"/>
                      <a:gd name="connsiteY4435" fmla="*/ 940189 h 1153930"/>
                      <a:gd name="connsiteX4436" fmla="*/ 273558 w 575309"/>
                      <a:gd name="connsiteY4436" fmla="*/ 940189 h 1153930"/>
                      <a:gd name="connsiteX4437" fmla="*/ 270796 w 575309"/>
                      <a:gd name="connsiteY4437" fmla="*/ 941141 h 1153930"/>
                      <a:gd name="connsiteX4438" fmla="*/ 268510 w 575309"/>
                      <a:gd name="connsiteY4438" fmla="*/ 940379 h 1153930"/>
                      <a:gd name="connsiteX4439" fmla="*/ 267462 w 575309"/>
                      <a:gd name="connsiteY4439" fmla="*/ 940856 h 1153930"/>
                      <a:gd name="connsiteX4440" fmla="*/ 267271 w 575309"/>
                      <a:gd name="connsiteY4440" fmla="*/ 940951 h 1153930"/>
                      <a:gd name="connsiteX4441" fmla="*/ 265652 w 575309"/>
                      <a:gd name="connsiteY4441" fmla="*/ 940761 h 1153930"/>
                      <a:gd name="connsiteX4442" fmla="*/ 265557 w 575309"/>
                      <a:gd name="connsiteY4442" fmla="*/ 940665 h 1153930"/>
                      <a:gd name="connsiteX4443" fmla="*/ 264795 w 575309"/>
                      <a:gd name="connsiteY4443" fmla="*/ 938474 h 1153930"/>
                      <a:gd name="connsiteX4444" fmla="*/ 265652 w 575309"/>
                      <a:gd name="connsiteY4444" fmla="*/ 937617 h 1153930"/>
                      <a:gd name="connsiteX4445" fmla="*/ 266700 w 575309"/>
                      <a:gd name="connsiteY4445" fmla="*/ 936569 h 1153930"/>
                      <a:gd name="connsiteX4446" fmla="*/ 267557 w 575309"/>
                      <a:gd name="connsiteY4446" fmla="*/ 935617 h 1153930"/>
                      <a:gd name="connsiteX4447" fmla="*/ 268605 w 575309"/>
                      <a:gd name="connsiteY4447" fmla="*/ 934474 h 1153930"/>
                      <a:gd name="connsiteX4448" fmla="*/ 269462 w 575309"/>
                      <a:gd name="connsiteY4448" fmla="*/ 934379 h 1153930"/>
                      <a:gd name="connsiteX4449" fmla="*/ 270129 w 575309"/>
                      <a:gd name="connsiteY4449" fmla="*/ 934188 h 1153930"/>
                      <a:gd name="connsiteX4450" fmla="*/ 269843 w 575309"/>
                      <a:gd name="connsiteY4450" fmla="*/ 933140 h 1153930"/>
                      <a:gd name="connsiteX4451" fmla="*/ 267557 w 575309"/>
                      <a:gd name="connsiteY4451" fmla="*/ 932760 h 1153930"/>
                      <a:gd name="connsiteX4452" fmla="*/ 266129 w 575309"/>
                      <a:gd name="connsiteY4452" fmla="*/ 933140 h 1153930"/>
                      <a:gd name="connsiteX4453" fmla="*/ 266033 w 575309"/>
                      <a:gd name="connsiteY4453" fmla="*/ 933331 h 1153930"/>
                      <a:gd name="connsiteX4454" fmla="*/ 266033 w 575309"/>
                      <a:gd name="connsiteY4454" fmla="*/ 933617 h 1153930"/>
                      <a:gd name="connsiteX4455" fmla="*/ 265462 w 575309"/>
                      <a:gd name="connsiteY4455" fmla="*/ 935427 h 1153930"/>
                      <a:gd name="connsiteX4456" fmla="*/ 263366 w 575309"/>
                      <a:gd name="connsiteY4456" fmla="*/ 936093 h 1153930"/>
                      <a:gd name="connsiteX4457" fmla="*/ 262985 w 575309"/>
                      <a:gd name="connsiteY4457" fmla="*/ 935522 h 1153930"/>
                      <a:gd name="connsiteX4458" fmla="*/ 263938 w 575309"/>
                      <a:gd name="connsiteY4458" fmla="*/ 933712 h 1153930"/>
                      <a:gd name="connsiteX4459" fmla="*/ 264319 w 575309"/>
                      <a:gd name="connsiteY4459" fmla="*/ 932950 h 1153930"/>
                      <a:gd name="connsiteX4460" fmla="*/ 264223 w 575309"/>
                      <a:gd name="connsiteY4460" fmla="*/ 932664 h 1153930"/>
                      <a:gd name="connsiteX4461" fmla="*/ 262509 w 575309"/>
                      <a:gd name="connsiteY4461" fmla="*/ 931807 h 1153930"/>
                      <a:gd name="connsiteX4462" fmla="*/ 259175 w 575309"/>
                      <a:gd name="connsiteY4462" fmla="*/ 928378 h 1153930"/>
                      <a:gd name="connsiteX4463" fmla="*/ 257937 w 575309"/>
                      <a:gd name="connsiteY4463" fmla="*/ 924282 h 1153930"/>
                      <a:gd name="connsiteX4464" fmla="*/ 257842 w 575309"/>
                      <a:gd name="connsiteY4464" fmla="*/ 923997 h 1153930"/>
                      <a:gd name="connsiteX4465" fmla="*/ 256508 w 575309"/>
                      <a:gd name="connsiteY4465" fmla="*/ 922663 h 1153930"/>
                      <a:gd name="connsiteX4466" fmla="*/ 255175 w 575309"/>
                      <a:gd name="connsiteY4466" fmla="*/ 922949 h 1153930"/>
                      <a:gd name="connsiteX4467" fmla="*/ 254413 w 575309"/>
                      <a:gd name="connsiteY4467" fmla="*/ 923235 h 1153930"/>
                      <a:gd name="connsiteX4468" fmla="*/ 253365 w 575309"/>
                      <a:gd name="connsiteY4468" fmla="*/ 923330 h 1153930"/>
                      <a:gd name="connsiteX4469" fmla="*/ 252698 w 575309"/>
                      <a:gd name="connsiteY4469" fmla="*/ 922282 h 1153930"/>
                      <a:gd name="connsiteX4470" fmla="*/ 252698 w 575309"/>
                      <a:gd name="connsiteY4470" fmla="*/ 922187 h 1153930"/>
                      <a:gd name="connsiteX4471" fmla="*/ 251079 w 575309"/>
                      <a:gd name="connsiteY4471" fmla="*/ 920948 h 1153930"/>
                      <a:gd name="connsiteX4472" fmla="*/ 250888 w 575309"/>
                      <a:gd name="connsiteY4472" fmla="*/ 920853 h 1153930"/>
                      <a:gd name="connsiteX4473" fmla="*/ 250317 w 575309"/>
                      <a:gd name="connsiteY4473" fmla="*/ 919615 h 1153930"/>
                      <a:gd name="connsiteX4474" fmla="*/ 249936 w 575309"/>
                      <a:gd name="connsiteY4474" fmla="*/ 918472 h 1153930"/>
                      <a:gd name="connsiteX4475" fmla="*/ 248983 w 575309"/>
                      <a:gd name="connsiteY4475" fmla="*/ 916091 h 1153930"/>
                      <a:gd name="connsiteX4476" fmla="*/ 248888 w 575309"/>
                      <a:gd name="connsiteY4476" fmla="*/ 916091 h 1153930"/>
                      <a:gd name="connsiteX4477" fmla="*/ 247745 w 575309"/>
                      <a:gd name="connsiteY4477" fmla="*/ 914472 h 1153930"/>
                      <a:gd name="connsiteX4478" fmla="*/ 247459 w 575309"/>
                      <a:gd name="connsiteY4478" fmla="*/ 913710 h 1153930"/>
                      <a:gd name="connsiteX4479" fmla="*/ 246697 w 575309"/>
                      <a:gd name="connsiteY4479" fmla="*/ 911423 h 1153930"/>
                      <a:gd name="connsiteX4480" fmla="*/ 246602 w 575309"/>
                      <a:gd name="connsiteY4480" fmla="*/ 911043 h 1153930"/>
                      <a:gd name="connsiteX4481" fmla="*/ 245554 w 575309"/>
                      <a:gd name="connsiteY4481" fmla="*/ 909042 h 1153930"/>
                      <a:gd name="connsiteX4482" fmla="*/ 245269 w 575309"/>
                      <a:gd name="connsiteY4482" fmla="*/ 908947 h 1153930"/>
                      <a:gd name="connsiteX4483" fmla="*/ 245554 w 575309"/>
                      <a:gd name="connsiteY4483" fmla="*/ 909614 h 1153930"/>
                      <a:gd name="connsiteX4484" fmla="*/ 246031 w 575309"/>
                      <a:gd name="connsiteY4484" fmla="*/ 911328 h 1153930"/>
                      <a:gd name="connsiteX4485" fmla="*/ 245650 w 575309"/>
                      <a:gd name="connsiteY4485" fmla="*/ 912852 h 1153930"/>
                      <a:gd name="connsiteX4486" fmla="*/ 245459 w 575309"/>
                      <a:gd name="connsiteY4486" fmla="*/ 913328 h 1153930"/>
                      <a:gd name="connsiteX4487" fmla="*/ 245936 w 575309"/>
                      <a:gd name="connsiteY4487" fmla="*/ 915900 h 1153930"/>
                      <a:gd name="connsiteX4488" fmla="*/ 246031 w 575309"/>
                      <a:gd name="connsiteY4488" fmla="*/ 916186 h 1153930"/>
                      <a:gd name="connsiteX4489" fmla="*/ 246221 w 575309"/>
                      <a:gd name="connsiteY4489" fmla="*/ 916853 h 1153930"/>
                      <a:gd name="connsiteX4490" fmla="*/ 246888 w 575309"/>
                      <a:gd name="connsiteY4490" fmla="*/ 918948 h 1153930"/>
                      <a:gd name="connsiteX4491" fmla="*/ 248221 w 575309"/>
                      <a:gd name="connsiteY4491" fmla="*/ 919710 h 1153930"/>
                      <a:gd name="connsiteX4492" fmla="*/ 249555 w 575309"/>
                      <a:gd name="connsiteY4492" fmla="*/ 920282 h 1153930"/>
                      <a:gd name="connsiteX4493" fmla="*/ 251270 w 575309"/>
                      <a:gd name="connsiteY4493" fmla="*/ 922282 h 1153930"/>
                      <a:gd name="connsiteX4494" fmla="*/ 252031 w 575309"/>
                      <a:gd name="connsiteY4494" fmla="*/ 923425 h 1153930"/>
                      <a:gd name="connsiteX4495" fmla="*/ 253555 w 575309"/>
                      <a:gd name="connsiteY4495" fmla="*/ 925902 h 1153930"/>
                      <a:gd name="connsiteX4496" fmla="*/ 253555 w 575309"/>
                      <a:gd name="connsiteY4496" fmla="*/ 926092 h 1153930"/>
                      <a:gd name="connsiteX4497" fmla="*/ 253460 w 575309"/>
                      <a:gd name="connsiteY4497" fmla="*/ 927140 h 1153930"/>
                      <a:gd name="connsiteX4498" fmla="*/ 253365 w 575309"/>
                      <a:gd name="connsiteY4498" fmla="*/ 927235 h 1153930"/>
                      <a:gd name="connsiteX4499" fmla="*/ 252222 w 575309"/>
                      <a:gd name="connsiteY4499" fmla="*/ 927616 h 1153930"/>
                      <a:gd name="connsiteX4500" fmla="*/ 251174 w 575309"/>
                      <a:gd name="connsiteY4500" fmla="*/ 926664 h 1153930"/>
                      <a:gd name="connsiteX4501" fmla="*/ 250222 w 575309"/>
                      <a:gd name="connsiteY4501" fmla="*/ 925425 h 1153930"/>
                      <a:gd name="connsiteX4502" fmla="*/ 248793 w 575309"/>
                      <a:gd name="connsiteY4502" fmla="*/ 923806 h 1153930"/>
                      <a:gd name="connsiteX4503" fmla="*/ 248412 w 575309"/>
                      <a:gd name="connsiteY4503" fmla="*/ 923520 h 1153930"/>
                      <a:gd name="connsiteX4504" fmla="*/ 247174 w 575309"/>
                      <a:gd name="connsiteY4504" fmla="*/ 922377 h 1153930"/>
                      <a:gd name="connsiteX4505" fmla="*/ 247079 w 575309"/>
                      <a:gd name="connsiteY4505" fmla="*/ 922377 h 1153930"/>
                      <a:gd name="connsiteX4506" fmla="*/ 246888 w 575309"/>
                      <a:gd name="connsiteY4506" fmla="*/ 922568 h 1153930"/>
                      <a:gd name="connsiteX4507" fmla="*/ 247174 w 575309"/>
                      <a:gd name="connsiteY4507" fmla="*/ 922758 h 1153930"/>
                      <a:gd name="connsiteX4508" fmla="*/ 249174 w 575309"/>
                      <a:gd name="connsiteY4508" fmla="*/ 924758 h 1153930"/>
                      <a:gd name="connsiteX4509" fmla="*/ 249174 w 575309"/>
                      <a:gd name="connsiteY4509" fmla="*/ 924854 h 1153930"/>
                      <a:gd name="connsiteX4510" fmla="*/ 249079 w 575309"/>
                      <a:gd name="connsiteY4510" fmla="*/ 924949 h 1153930"/>
                      <a:gd name="connsiteX4511" fmla="*/ 249079 w 575309"/>
                      <a:gd name="connsiteY4511" fmla="*/ 924949 h 1153930"/>
                      <a:gd name="connsiteX4512" fmla="*/ 251365 w 575309"/>
                      <a:gd name="connsiteY4512" fmla="*/ 927140 h 1153930"/>
                      <a:gd name="connsiteX4513" fmla="*/ 251555 w 575309"/>
                      <a:gd name="connsiteY4513" fmla="*/ 927806 h 1153930"/>
                      <a:gd name="connsiteX4514" fmla="*/ 251936 w 575309"/>
                      <a:gd name="connsiteY4514" fmla="*/ 929045 h 1153930"/>
                      <a:gd name="connsiteX4515" fmla="*/ 252127 w 575309"/>
                      <a:gd name="connsiteY4515" fmla="*/ 929235 h 1153930"/>
                      <a:gd name="connsiteX4516" fmla="*/ 252508 w 575309"/>
                      <a:gd name="connsiteY4516" fmla="*/ 929616 h 1153930"/>
                      <a:gd name="connsiteX4517" fmla="*/ 253079 w 575309"/>
                      <a:gd name="connsiteY4517" fmla="*/ 929902 h 1153930"/>
                      <a:gd name="connsiteX4518" fmla="*/ 252984 w 575309"/>
                      <a:gd name="connsiteY4518" fmla="*/ 930664 h 1153930"/>
                      <a:gd name="connsiteX4519" fmla="*/ 252889 w 575309"/>
                      <a:gd name="connsiteY4519" fmla="*/ 930759 h 1153930"/>
                      <a:gd name="connsiteX4520" fmla="*/ 251936 w 575309"/>
                      <a:gd name="connsiteY4520" fmla="*/ 931426 h 1153930"/>
                      <a:gd name="connsiteX4521" fmla="*/ 251174 w 575309"/>
                      <a:gd name="connsiteY4521" fmla="*/ 931140 h 1153930"/>
                      <a:gd name="connsiteX4522" fmla="*/ 250031 w 575309"/>
                      <a:gd name="connsiteY4522" fmla="*/ 929807 h 1153930"/>
                      <a:gd name="connsiteX4523" fmla="*/ 249364 w 575309"/>
                      <a:gd name="connsiteY4523" fmla="*/ 929045 h 1153930"/>
                      <a:gd name="connsiteX4524" fmla="*/ 248507 w 575309"/>
                      <a:gd name="connsiteY4524" fmla="*/ 928092 h 1153930"/>
                      <a:gd name="connsiteX4525" fmla="*/ 246412 w 575309"/>
                      <a:gd name="connsiteY4525" fmla="*/ 926187 h 1153930"/>
                      <a:gd name="connsiteX4526" fmla="*/ 245554 w 575309"/>
                      <a:gd name="connsiteY4526" fmla="*/ 925616 h 1153930"/>
                      <a:gd name="connsiteX4527" fmla="*/ 244792 w 575309"/>
                      <a:gd name="connsiteY4527" fmla="*/ 925140 h 1153930"/>
                      <a:gd name="connsiteX4528" fmla="*/ 243840 w 575309"/>
                      <a:gd name="connsiteY4528" fmla="*/ 924568 h 1153930"/>
                      <a:gd name="connsiteX4529" fmla="*/ 243459 w 575309"/>
                      <a:gd name="connsiteY4529" fmla="*/ 924187 h 1153930"/>
                      <a:gd name="connsiteX4530" fmla="*/ 243364 w 575309"/>
                      <a:gd name="connsiteY4530" fmla="*/ 924282 h 1153930"/>
                      <a:gd name="connsiteX4531" fmla="*/ 243173 w 575309"/>
                      <a:gd name="connsiteY4531" fmla="*/ 924473 h 1153930"/>
                      <a:gd name="connsiteX4532" fmla="*/ 245650 w 575309"/>
                      <a:gd name="connsiteY4532" fmla="*/ 926378 h 1153930"/>
                      <a:gd name="connsiteX4533" fmla="*/ 247840 w 575309"/>
                      <a:gd name="connsiteY4533" fmla="*/ 928949 h 1153930"/>
                      <a:gd name="connsiteX4534" fmla="*/ 248221 w 575309"/>
                      <a:gd name="connsiteY4534" fmla="*/ 929521 h 1153930"/>
                      <a:gd name="connsiteX4535" fmla="*/ 248793 w 575309"/>
                      <a:gd name="connsiteY4535" fmla="*/ 931236 h 1153930"/>
                      <a:gd name="connsiteX4536" fmla="*/ 248793 w 575309"/>
                      <a:gd name="connsiteY4536" fmla="*/ 931331 h 1153930"/>
                      <a:gd name="connsiteX4537" fmla="*/ 249174 w 575309"/>
                      <a:gd name="connsiteY4537" fmla="*/ 932188 h 1153930"/>
                      <a:gd name="connsiteX4538" fmla="*/ 249555 w 575309"/>
                      <a:gd name="connsiteY4538" fmla="*/ 932760 h 1153930"/>
                      <a:gd name="connsiteX4539" fmla="*/ 249841 w 575309"/>
                      <a:gd name="connsiteY4539" fmla="*/ 933331 h 1153930"/>
                      <a:gd name="connsiteX4540" fmla="*/ 250412 w 575309"/>
                      <a:gd name="connsiteY4540" fmla="*/ 934379 h 1153930"/>
                      <a:gd name="connsiteX4541" fmla="*/ 250507 w 575309"/>
                      <a:gd name="connsiteY4541" fmla="*/ 935712 h 1153930"/>
                      <a:gd name="connsiteX4542" fmla="*/ 249746 w 575309"/>
                      <a:gd name="connsiteY4542" fmla="*/ 936189 h 1153930"/>
                      <a:gd name="connsiteX4543" fmla="*/ 249364 w 575309"/>
                      <a:gd name="connsiteY4543" fmla="*/ 936855 h 1153930"/>
                      <a:gd name="connsiteX4544" fmla="*/ 248983 w 575309"/>
                      <a:gd name="connsiteY4544" fmla="*/ 937712 h 1153930"/>
                      <a:gd name="connsiteX4545" fmla="*/ 248507 w 575309"/>
                      <a:gd name="connsiteY4545" fmla="*/ 939998 h 1153930"/>
                      <a:gd name="connsiteX4546" fmla="*/ 250126 w 575309"/>
                      <a:gd name="connsiteY4546" fmla="*/ 940761 h 1153930"/>
                      <a:gd name="connsiteX4547" fmla="*/ 251270 w 575309"/>
                      <a:gd name="connsiteY4547" fmla="*/ 940665 h 1153930"/>
                      <a:gd name="connsiteX4548" fmla="*/ 251460 w 575309"/>
                      <a:gd name="connsiteY4548" fmla="*/ 940570 h 1153930"/>
                      <a:gd name="connsiteX4549" fmla="*/ 252222 w 575309"/>
                      <a:gd name="connsiteY4549" fmla="*/ 940379 h 1153930"/>
                      <a:gd name="connsiteX4550" fmla="*/ 252603 w 575309"/>
                      <a:gd name="connsiteY4550" fmla="*/ 940951 h 1153930"/>
                      <a:gd name="connsiteX4551" fmla="*/ 251936 w 575309"/>
                      <a:gd name="connsiteY4551" fmla="*/ 942285 h 1153930"/>
                      <a:gd name="connsiteX4552" fmla="*/ 250793 w 575309"/>
                      <a:gd name="connsiteY4552" fmla="*/ 944285 h 1153930"/>
                      <a:gd name="connsiteX4553" fmla="*/ 250793 w 575309"/>
                      <a:gd name="connsiteY4553" fmla="*/ 945904 h 1153930"/>
                      <a:gd name="connsiteX4554" fmla="*/ 251079 w 575309"/>
                      <a:gd name="connsiteY4554" fmla="*/ 946380 h 1153930"/>
                      <a:gd name="connsiteX4555" fmla="*/ 250793 w 575309"/>
                      <a:gd name="connsiteY4555" fmla="*/ 947999 h 1153930"/>
                      <a:gd name="connsiteX4556" fmla="*/ 250698 w 575309"/>
                      <a:gd name="connsiteY4556" fmla="*/ 947999 h 1153930"/>
                      <a:gd name="connsiteX4557" fmla="*/ 250317 w 575309"/>
                      <a:gd name="connsiteY4557" fmla="*/ 948190 h 1153930"/>
                      <a:gd name="connsiteX4558" fmla="*/ 249936 w 575309"/>
                      <a:gd name="connsiteY4558" fmla="*/ 948476 h 1153930"/>
                      <a:gd name="connsiteX4559" fmla="*/ 248698 w 575309"/>
                      <a:gd name="connsiteY4559" fmla="*/ 949714 h 1153930"/>
                      <a:gd name="connsiteX4560" fmla="*/ 248603 w 575309"/>
                      <a:gd name="connsiteY4560" fmla="*/ 950571 h 1153930"/>
                      <a:gd name="connsiteX4561" fmla="*/ 248507 w 575309"/>
                      <a:gd name="connsiteY4561" fmla="*/ 951143 h 1153930"/>
                      <a:gd name="connsiteX4562" fmla="*/ 247459 w 575309"/>
                      <a:gd name="connsiteY4562" fmla="*/ 952095 h 1153930"/>
                      <a:gd name="connsiteX4563" fmla="*/ 246983 w 575309"/>
                      <a:gd name="connsiteY4563" fmla="*/ 952286 h 1153930"/>
                      <a:gd name="connsiteX4564" fmla="*/ 245078 w 575309"/>
                      <a:gd name="connsiteY4564" fmla="*/ 952381 h 1153930"/>
                      <a:gd name="connsiteX4565" fmla="*/ 244507 w 575309"/>
                      <a:gd name="connsiteY4565" fmla="*/ 951810 h 1153930"/>
                      <a:gd name="connsiteX4566" fmla="*/ 243935 w 575309"/>
                      <a:gd name="connsiteY4566" fmla="*/ 950000 h 1153930"/>
                      <a:gd name="connsiteX4567" fmla="*/ 242602 w 575309"/>
                      <a:gd name="connsiteY4567" fmla="*/ 949143 h 1153930"/>
                      <a:gd name="connsiteX4568" fmla="*/ 239839 w 575309"/>
                      <a:gd name="connsiteY4568" fmla="*/ 945714 h 1153930"/>
                      <a:gd name="connsiteX4569" fmla="*/ 238220 w 575309"/>
                      <a:gd name="connsiteY4569" fmla="*/ 943999 h 1153930"/>
                      <a:gd name="connsiteX4570" fmla="*/ 236982 w 575309"/>
                      <a:gd name="connsiteY4570" fmla="*/ 942285 h 1153930"/>
                      <a:gd name="connsiteX4571" fmla="*/ 236506 w 575309"/>
                      <a:gd name="connsiteY4571" fmla="*/ 941332 h 1153930"/>
                      <a:gd name="connsiteX4572" fmla="*/ 236029 w 575309"/>
                      <a:gd name="connsiteY4572" fmla="*/ 941237 h 1153930"/>
                      <a:gd name="connsiteX4573" fmla="*/ 235553 w 575309"/>
                      <a:gd name="connsiteY4573" fmla="*/ 941808 h 1153930"/>
                      <a:gd name="connsiteX4574" fmla="*/ 235458 w 575309"/>
                      <a:gd name="connsiteY4574" fmla="*/ 942570 h 1153930"/>
                      <a:gd name="connsiteX4575" fmla="*/ 235267 w 575309"/>
                      <a:gd name="connsiteY4575" fmla="*/ 944475 h 1153930"/>
                      <a:gd name="connsiteX4576" fmla="*/ 235839 w 575309"/>
                      <a:gd name="connsiteY4576" fmla="*/ 947047 h 1153930"/>
                      <a:gd name="connsiteX4577" fmla="*/ 235934 w 575309"/>
                      <a:gd name="connsiteY4577" fmla="*/ 947142 h 1153930"/>
                      <a:gd name="connsiteX4578" fmla="*/ 237934 w 575309"/>
                      <a:gd name="connsiteY4578" fmla="*/ 949523 h 1153930"/>
                      <a:gd name="connsiteX4579" fmla="*/ 238220 w 575309"/>
                      <a:gd name="connsiteY4579" fmla="*/ 950952 h 1153930"/>
                      <a:gd name="connsiteX4580" fmla="*/ 237363 w 575309"/>
                      <a:gd name="connsiteY4580" fmla="*/ 953238 h 1153930"/>
                      <a:gd name="connsiteX4581" fmla="*/ 237172 w 575309"/>
                      <a:gd name="connsiteY4581" fmla="*/ 953905 h 1153930"/>
                      <a:gd name="connsiteX4582" fmla="*/ 237077 w 575309"/>
                      <a:gd name="connsiteY4582" fmla="*/ 956001 h 1153930"/>
                      <a:gd name="connsiteX4583" fmla="*/ 237172 w 575309"/>
                      <a:gd name="connsiteY4583" fmla="*/ 956286 h 1153930"/>
                      <a:gd name="connsiteX4584" fmla="*/ 237268 w 575309"/>
                      <a:gd name="connsiteY4584" fmla="*/ 958001 h 1153930"/>
                      <a:gd name="connsiteX4585" fmla="*/ 237077 w 575309"/>
                      <a:gd name="connsiteY4585" fmla="*/ 958382 h 1153930"/>
                      <a:gd name="connsiteX4586" fmla="*/ 236791 w 575309"/>
                      <a:gd name="connsiteY4586" fmla="*/ 959620 h 1153930"/>
                      <a:gd name="connsiteX4587" fmla="*/ 236411 w 575309"/>
                      <a:gd name="connsiteY4587" fmla="*/ 960953 h 1153930"/>
                      <a:gd name="connsiteX4588" fmla="*/ 236220 w 575309"/>
                      <a:gd name="connsiteY4588" fmla="*/ 961430 h 1153930"/>
                      <a:gd name="connsiteX4589" fmla="*/ 236982 w 575309"/>
                      <a:gd name="connsiteY4589" fmla="*/ 961906 h 1153930"/>
                      <a:gd name="connsiteX4590" fmla="*/ 239268 w 575309"/>
                      <a:gd name="connsiteY4590" fmla="*/ 963620 h 1153930"/>
                      <a:gd name="connsiteX4591" fmla="*/ 239078 w 575309"/>
                      <a:gd name="connsiteY4591" fmla="*/ 965716 h 1153930"/>
                      <a:gd name="connsiteX4592" fmla="*/ 238982 w 575309"/>
                      <a:gd name="connsiteY4592" fmla="*/ 966002 h 1153930"/>
                      <a:gd name="connsiteX4593" fmla="*/ 238601 w 575309"/>
                      <a:gd name="connsiteY4593" fmla="*/ 966573 h 1153930"/>
                      <a:gd name="connsiteX4594" fmla="*/ 236696 w 575309"/>
                      <a:gd name="connsiteY4594" fmla="*/ 966002 h 1153930"/>
                      <a:gd name="connsiteX4595" fmla="*/ 235839 w 575309"/>
                      <a:gd name="connsiteY4595" fmla="*/ 964573 h 1153930"/>
                      <a:gd name="connsiteX4596" fmla="*/ 235172 w 575309"/>
                      <a:gd name="connsiteY4596" fmla="*/ 963335 h 1153930"/>
                      <a:gd name="connsiteX4597" fmla="*/ 234982 w 575309"/>
                      <a:gd name="connsiteY4597" fmla="*/ 963144 h 1153930"/>
                      <a:gd name="connsiteX4598" fmla="*/ 233744 w 575309"/>
                      <a:gd name="connsiteY4598" fmla="*/ 961049 h 1153930"/>
                      <a:gd name="connsiteX4599" fmla="*/ 231457 w 575309"/>
                      <a:gd name="connsiteY4599" fmla="*/ 958001 h 1153930"/>
                      <a:gd name="connsiteX4600" fmla="*/ 229933 w 575309"/>
                      <a:gd name="connsiteY4600" fmla="*/ 955239 h 1153930"/>
                      <a:gd name="connsiteX4601" fmla="*/ 229743 w 575309"/>
                      <a:gd name="connsiteY4601" fmla="*/ 952762 h 1153930"/>
                      <a:gd name="connsiteX4602" fmla="*/ 228790 w 575309"/>
                      <a:gd name="connsiteY4602" fmla="*/ 950952 h 1153930"/>
                      <a:gd name="connsiteX4603" fmla="*/ 228790 w 575309"/>
                      <a:gd name="connsiteY4603" fmla="*/ 950952 h 1153930"/>
                      <a:gd name="connsiteX4604" fmla="*/ 229076 w 575309"/>
                      <a:gd name="connsiteY4604" fmla="*/ 952762 h 1153930"/>
                      <a:gd name="connsiteX4605" fmla="*/ 229076 w 575309"/>
                      <a:gd name="connsiteY4605" fmla="*/ 952857 h 1153930"/>
                      <a:gd name="connsiteX4606" fmla="*/ 227362 w 575309"/>
                      <a:gd name="connsiteY4606" fmla="*/ 955524 h 1153930"/>
                      <a:gd name="connsiteX4607" fmla="*/ 226790 w 575309"/>
                      <a:gd name="connsiteY4607" fmla="*/ 955810 h 1153930"/>
                      <a:gd name="connsiteX4608" fmla="*/ 226123 w 575309"/>
                      <a:gd name="connsiteY4608" fmla="*/ 955429 h 1153930"/>
                      <a:gd name="connsiteX4609" fmla="*/ 226028 w 575309"/>
                      <a:gd name="connsiteY4609" fmla="*/ 955334 h 1153930"/>
                      <a:gd name="connsiteX4610" fmla="*/ 225457 w 575309"/>
                      <a:gd name="connsiteY4610" fmla="*/ 957239 h 1153930"/>
                      <a:gd name="connsiteX4611" fmla="*/ 225647 w 575309"/>
                      <a:gd name="connsiteY4611" fmla="*/ 959715 h 1153930"/>
                      <a:gd name="connsiteX4612" fmla="*/ 225838 w 575309"/>
                      <a:gd name="connsiteY4612" fmla="*/ 960953 h 1153930"/>
                      <a:gd name="connsiteX4613" fmla="*/ 226314 w 575309"/>
                      <a:gd name="connsiteY4613" fmla="*/ 962382 h 1153930"/>
                      <a:gd name="connsiteX4614" fmla="*/ 226504 w 575309"/>
                      <a:gd name="connsiteY4614" fmla="*/ 962668 h 1153930"/>
                      <a:gd name="connsiteX4615" fmla="*/ 227266 w 575309"/>
                      <a:gd name="connsiteY4615" fmla="*/ 964382 h 1153930"/>
                      <a:gd name="connsiteX4616" fmla="*/ 226219 w 575309"/>
                      <a:gd name="connsiteY4616" fmla="*/ 966002 h 1153930"/>
                      <a:gd name="connsiteX4617" fmla="*/ 225362 w 575309"/>
                      <a:gd name="connsiteY4617" fmla="*/ 967145 h 1153930"/>
                      <a:gd name="connsiteX4618" fmla="*/ 223361 w 575309"/>
                      <a:gd name="connsiteY4618" fmla="*/ 968764 h 1153930"/>
                      <a:gd name="connsiteX4619" fmla="*/ 222695 w 575309"/>
                      <a:gd name="connsiteY4619" fmla="*/ 969240 h 1153930"/>
                      <a:gd name="connsiteX4620" fmla="*/ 221837 w 575309"/>
                      <a:gd name="connsiteY4620" fmla="*/ 969812 h 1153930"/>
                      <a:gd name="connsiteX4621" fmla="*/ 220694 w 575309"/>
                      <a:gd name="connsiteY4621" fmla="*/ 969145 h 1153930"/>
                      <a:gd name="connsiteX4622" fmla="*/ 220408 w 575309"/>
                      <a:gd name="connsiteY4622" fmla="*/ 968669 h 1153930"/>
                      <a:gd name="connsiteX4623" fmla="*/ 219551 w 575309"/>
                      <a:gd name="connsiteY4623" fmla="*/ 966954 h 1153930"/>
                      <a:gd name="connsiteX4624" fmla="*/ 218884 w 575309"/>
                      <a:gd name="connsiteY4624" fmla="*/ 965526 h 1153930"/>
                      <a:gd name="connsiteX4625" fmla="*/ 217932 w 575309"/>
                      <a:gd name="connsiteY4625" fmla="*/ 964478 h 1153930"/>
                      <a:gd name="connsiteX4626" fmla="*/ 215265 w 575309"/>
                      <a:gd name="connsiteY4626" fmla="*/ 965906 h 1153930"/>
                      <a:gd name="connsiteX4627" fmla="*/ 214884 w 575309"/>
                      <a:gd name="connsiteY4627" fmla="*/ 966859 h 1153930"/>
                      <a:gd name="connsiteX4628" fmla="*/ 214884 w 575309"/>
                      <a:gd name="connsiteY4628" fmla="*/ 967145 h 1153930"/>
                      <a:gd name="connsiteX4629" fmla="*/ 214503 w 575309"/>
                      <a:gd name="connsiteY4629" fmla="*/ 968383 h 1153930"/>
                      <a:gd name="connsiteX4630" fmla="*/ 213741 w 575309"/>
                      <a:gd name="connsiteY4630" fmla="*/ 968478 h 1153930"/>
                      <a:gd name="connsiteX4631" fmla="*/ 212979 w 575309"/>
                      <a:gd name="connsiteY4631" fmla="*/ 968669 h 1153930"/>
                      <a:gd name="connsiteX4632" fmla="*/ 212788 w 575309"/>
                      <a:gd name="connsiteY4632" fmla="*/ 968859 h 1153930"/>
                      <a:gd name="connsiteX4633" fmla="*/ 211264 w 575309"/>
                      <a:gd name="connsiteY4633" fmla="*/ 970860 h 1153930"/>
                      <a:gd name="connsiteX4634" fmla="*/ 210598 w 575309"/>
                      <a:gd name="connsiteY4634" fmla="*/ 973431 h 1153930"/>
                      <a:gd name="connsiteX4635" fmla="*/ 210598 w 575309"/>
                      <a:gd name="connsiteY4635" fmla="*/ 973527 h 1153930"/>
                      <a:gd name="connsiteX4636" fmla="*/ 206788 w 575309"/>
                      <a:gd name="connsiteY4636" fmla="*/ 975527 h 1153930"/>
                      <a:gd name="connsiteX4637" fmla="*/ 205169 w 575309"/>
                      <a:gd name="connsiteY4637" fmla="*/ 974479 h 1153930"/>
                      <a:gd name="connsiteX4638" fmla="*/ 205073 w 575309"/>
                      <a:gd name="connsiteY4638" fmla="*/ 974384 h 1153930"/>
                      <a:gd name="connsiteX4639" fmla="*/ 202121 w 575309"/>
                      <a:gd name="connsiteY4639" fmla="*/ 973145 h 1153930"/>
                      <a:gd name="connsiteX4640" fmla="*/ 201358 w 575309"/>
                      <a:gd name="connsiteY4640" fmla="*/ 972860 h 1153930"/>
                      <a:gd name="connsiteX4641" fmla="*/ 199739 w 575309"/>
                      <a:gd name="connsiteY4641" fmla="*/ 970955 h 1153930"/>
                      <a:gd name="connsiteX4642" fmla="*/ 199834 w 575309"/>
                      <a:gd name="connsiteY4642" fmla="*/ 967526 h 1153930"/>
                      <a:gd name="connsiteX4643" fmla="*/ 200120 w 575309"/>
                      <a:gd name="connsiteY4643" fmla="*/ 967240 h 1153930"/>
                      <a:gd name="connsiteX4644" fmla="*/ 198787 w 575309"/>
                      <a:gd name="connsiteY4644" fmla="*/ 967049 h 1153930"/>
                      <a:gd name="connsiteX4645" fmla="*/ 197739 w 575309"/>
                      <a:gd name="connsiteY4645" fmla="*/ 964573 h 1153930"/>
                      <a:gd name="connsiteX4646" fmla="*/ 198120 w 575309"/>
                      <a:gd name="connsiteY4646" fmla="*/ 962668 h 1153930"/>
                      <a:gd name="connsiteX4647" fmla="*/ 198406 w 575309"/>
                      <a:gd name="connsiteY4647" fmla="*/ 961525 h 1153930"/>
                      <a:gd name="connsiteX4648" fmla="*/ 198406 w 575309"/>
                      <a:gd name="connsiteY4648" fmla="*/ 960763 h 1153930"/>
                      <a:gd name="connsiteX4649" fmla="*/ 197929 w 575309"/>
                      <a:gd name="connsiteY4649" fmla="*/ 962001 h 1153930"/>
                      <a:gd name="connsiteX4650" fmla="*/ 197739 w 575309"/>
                      <a:gd name="connsiteY4650" fmla="*/ 962477 h 1153930"/>
                      <a:gd name="connsiteX4651" fmla="*/ 197358 w 575309"/>
                      <a:gd name="connsiteY4651" fmla="*/ 964192 h 1153930"/>
                      <a:gd name="connsiteX4652" fmla="*/ 197834 w 575309"/>
                      <a:gd name="connsiteY4652" fmla="*/ 965811 h 1153930"/>
                      <a:gd name="connsiteX4653" fmla="*/ 198311 w 575309"/>
                      <a:gd name="connsiteY4653" fmla="*/ 966859 h 1153930"/>
                      <a:gd name="connsiteX4654" fmla="*/ 199644 w 575309"/>
                      <a:gd name="connsiteY4654" fmla="*/ 971240 h 1153930"/>
                      <a:gd name="connsiteX4655" fmla="*/ 199834 w 575309"/>
                      <a:gd name="connsiteY4655" fmla="*/ 972002 h 1153930"/>
                      <a:gd name="connsiteX4656" fmla="*/ 200311 w 575309"/>
                      <a:gd name="connsiteY4656" fmla="*/ 974860 h 1153930"/>
                      <a:gd name="connsiteX4657" fmla="*/ 198691 w 575309"/>
                      <a:gd name="connsiteY4657" fmla="*/ 977336 h 1153930"/>
                      <a:gd name="connsiteX4658" fmla="*/ 196501 w 575309"/>
                      <a:gd name="connsiteY4658" fmla="*/ 978289 h 1153930"/>
                      <a:gd name="connsiteX4659" fmla="*/ 195929 w 575309"/>
                      <a:gd name="connsiteY4659" fmla="*/ 978479 h 1153930"/>
                      <a:gd name="connsiteX4660" fmla="*/ 193357 w 575309"/>
                      <a:gd name="connsiteY4660" fmla="*/ 978765 h 1153930"/>
                      <a:gd name="connsiteX4661" fmla="*/ 192881 w 575309"/>
                      <a:gd name="connsiteY4661" fmla="*/ 978765 h 1153930"/>
                      <a:gd name="connsiteX4662" fmla="*/ 191833 w 575309"/>
                      <a:gd name="connsiteY4662" fmla="*/ 977718 h 1153930"/>
                      <a:gd name="connsiteX4663" fmla="*/ 191738 w 575309"/>
                      <a:gd name="connsiteY4663" fmla="*/ 977336 h 1153930"/>
                      <a:gd name="connsiteX4664" fmla="*/ 190881 w 575309"/>
                      <a:gd name="connsiteY4664" fmla="*/ 977241 h 1153930"/>
                      <a:gd name="connsiteX4665" fmla="*/ 190214 w 575309"/>
                      <a:gd name="connsiteY4665" fmla="*/ 977241 h 1153930"/>
                      <a:gd name="connsiteX4666" fmla="*/ 189929 w 575309"/>
                      <a:gd name="connsiteY4666" fmla="*/ 975146 h 1153930"/>
                      <a:gd name="connsiteX4667" fmla="*/ 189929 w 575309"/>
                      <a:gd name="connsiteY4667" fmla="*/ 974860 h 1153930"/>
                      <a:gd name="connsiteX4668" fmla="*/ 190309 w 575309"/>
                      <a:gd name="connsiteY4668" fmla="*/ 974193 h 1153930"/>
                      <a:gd name="connsiteX4669" fmla="*/ 190595 w 575309"/>
                      <a:gd name="connsiteY4669" fmla="*/ 973241 h 1153930"/>
                      <a:gd name="connsiteX4670" fmla="*/ 189071 w 575309"/>
                      <a:gd name="connsiteY4670" fmla="*/ 974098 h 1153930"/>
                      <a:gd name="connsiteX4671" fmla="*/ 188309 w 575309"/>
                      <a:gd name="connsiteY4671" fmla="*/ 974193 h 1153930"/>
                      <a:gd name="connsiteX4672" fmla="*/ 186404 w 575309"/>
                      <a:gd name="connsiteY4672" fmla="*/ 974669 h 1153930"/>
                      <a:gd name="connsiteX4673" fmla="*/ 183642 w 575309"/>
                      <a:gd name="connsiteY4673" fmla="*/ 975336 h 1153930"/>
                      <a:gd name="connsiteX4674" fmla="*/ 182118 w 575309"/>
                      <a:gd name="connsiteY4674" fmla="*/ 974479 h 1153930"/>
                      <a:gd name="connsiteX4675" fmla="*/ 181928 w 575309"/>
                      <a:gd name="connsiteY4675" fmla="*/ 974003 h 1153930"/>
                      <a:gd name="connsiteX4676" fmla="*/ 181832 w 575309"/>
                      <a:gd name="connsiteY4676" fmla="*/ 974289 h 1153930"/>
                      <a:gd name="connsiteX4677" fmla="*/ 180975 w 575309"/>
                      <a:gd name="connsiteY4677" fmla="*/ 974955 h 1153930"/>
                      <a:gd name="connsiteX4678" fmla="*/ 180499 w 575309"/>
                      <a:gd name="connsiteY4678" fmla="*/ 974955 h 1153930"/>
                      <a:gd name="connsiteX4679" fmla="*/ 179832 w 575309"/>
                      <a:gd name="connsiteY4679" fmla="*/ 974955 h 1153930"/>
                      <a:gd name="connsiteX4680" fmla="*/ 180213 w 575309"/>
                      <a:gd name="connsiteY4680" fmla="*/ 975146 h 1153930"/>
                      <a:gd name="connsiteX4681" fmla="*/ 180404 w 575309"/>
                      <a:gd name="connsiteY4681" fmla="*/ 975241 h 1153930"/>
                      <a:gd name="connsiteX4682" fmla="*/ 181451 w 575309"/>
                      <a:gd name="connsiteY4682" fmla="*/ 975431 h 1153930"/>
                      <a:gd name="connsiteX4683" fmla="*/ 182213 w 575309"/>
                      <a:gd name="connsiteY4683" fmla="*/ 975527 h 1153930"/>
                      <a:gd name="connsiteX4684" fmla="*/ 182404 w 575309"/>
                      <a:gd name="connsiteY4684" fmla="*/ 976098 h 1153930"/>
                      <a:gd name="connsiteX4685" fmla="*/ 180689 w 575309"/>
                      <a:gd name="connsiteY4685" fmla="*/ 977527 h 1153930"/>
                      <a:gd name="connsiteX4686" fmla="*/ 180022 w 575309"/>
                      <a:gd name="connsiteY4686" fmla="*/ 977908 h 1153930"/>
                      <a:gd name="connsiteX4687" fmla="*/ 178117 w 575309"/>
                      <a:gd name="connsiteY4687" fmla="*/ 979432 h 1153930"/>
                      <a:gd name="connsiteX4688" fmla="*/ 178689 w 575309"/>
                      <a:gd name="connsiteY4688" fmla="*/ 981527 h 1153930"/>
                      <a:gd name="connsiteX4689" fmla="*/ 179356 w 575309"/>
                      <a:gd name="connsiteY4689" fmla="*/ 981432 h 1153930"/>
                      <a:gd name="connsiteX4690" fmla="*/ 180308 w 575309"/>
                      <a:gd name="connsiteY4690" fmla="*/ 981242 h 1153930"/>
                      <a:gd name="connsiteX4691" fmla="*/ 181832 w 575309"/>
                      <a:gd name="connsiteY4691" fmla="*/ 981242 h 1153930"/>
                      <a:gd name="connsiteX4692" fmla="*/ 182023 w 575309"/>
                      <a:gd name="connsiteY4692" fmla="*/ 981337 h 1153930"/>
                      <a:gd name="connsiteX4693" fmla="*/ 182594 w 575309"/>
                      <a:gd name="connsiteY4693" fmla="*/ 982194 h 1153930"/>
                      <a:gd name="connsiteX4694" fmla="*/ 182118 w 575309"/>
                      <a:gd name="connsiteY4694" fmla="*/ 983052 h 1153930"/>
                      <a:gd name="connsiteX4695" fmla="*/ 179165 w 575309"/>
                      <a:gd name="connsiteY4695" fmla="*/ 984385 h 1153930"/>
                      <a:gd name="connsiteX4696" fmla="*/ 176213 w 575309"/>
                      <a:gd name="connsiteY4696" fmla="*/ 985719 h 1153930"/>
                      <a:gd name="connsiteX4697" fmla="*/ 173641 w 575309"/>
                      <a:gd name="connsiteY4697" fmla="*/ 986861 h 1153930"/>
                      <a:gd name="connsiteX4698" fmla="*/ 172974 w 575309"/>
                      <a:gd name="connsiteY4698" fmla="*/ 986766 h 1153930"/>
                      <a:gd name="connsiteX4699" fmla="*/ 172879 w 575309"/>
                      <a:gd name="connsiteY4699" fmla="*/ 986004 h 1153930"/>
                      <a:gd name="connsiteX4700" fmla="*/ 174307 w 575309"/>
                      <a:gd name="connsiteY4700" fmla="*/ 984004 h 1153930"/>
                      <a:gd name="connsiteX4701" fmla="*/ 174498 w 575309"/>
                      <a:gd name="connsiteY4701" fmla="*/ 983052 h 1153930"/>
                      <a:gd name="connsiteX4702" fmla="*/ 174307 w 575309"/>
                      <a:gd name="connsiteY4702" fmla="*/ 982861 h 1153930"/>
                      <a:gd name="connsiteX4703" fmla="*/ 174212 w 575309"/>
                      <a:gd name="connsiteY4703" fmla="*/ 981908 h 1153930"/>
                      <a:gd name="connsiteX4704" fmla="*/ 174688 w 575309"/>
                      <a:gd name="connsiteY4704" fmla="*/ 981432 h 1153930"/>
                      <a:gd name="connsiteX4705" fmla="*/ 176117 w 575309"/>
                      <a:gd name="connsiteY4705" fmla="*/ 982004 h 1153930"/>
                      <a:gd name="connsiteX4706" fmla="*/ 176974 w 575309"/>
                      <a:gd name="connsiteY4706" fmla="*/ 981623 h 1153930"/>
                      <a:gd name="connsiteX4707" fmla="*/ 177451 w 575309"/>
                      <a:gd name="connsiteY4707" fmla="*/ 981337 h 1153930"/>
                      <a:gd name="connsiteX4708" fmla="*/ 176879 w 575309"/>
                      <a:gd name="connsiteY4708" fmla="*/ 980194 h 1153930"/>
                      <a:gd name="connsiteX4709" fmla="*/ 174879 w 575309"/>
                      <a:gd name="connsiteY4709" fmla="*/ 981051 h 1153930"/>
                      <a:gd name="connsiteX4710" fmla="*/ 173546 w 575309"/>
                      <a:gd name="connsiteY4710" fmla="*/ 979623 h 1153930"/>
                      <a:gd name="connsiteX4711" fmla="*/ 174022 w 575309"/>
                      <a:gd name="connsiteY4711" fmla="*/ 978003 h 1153930"/>
                      <a:gd name="connsiteX4712" fmla="*/ 174307 w 575309"/>
                      <a:gd name="connsiteY4712" fmla="*/ 977432 h 1153930"/>
                      <a:gd name="connsiteX4713" fmla="*/ 174307 w 575309"/>
                      <a:gd name="connsiteY4713" fmla="*/ 976479 h 1153930"/>
                      <a:gd name="connsiteX4714" fmla="*/ 173736 w 575309"/>
                      <a:gd name="connsiteY4714" fmla="*/ 976765 h 1153930"/>
                      <a:gd name="connsiteX4715" fmla="*/ 172498 w 575309"/>
                      <a:gd name="connsiteY4715" fmla="*/ 977241 h 1153930"/>
                      <a:gd name="connsiteX4716" fmla="*/ 169069 w 575309"/>
                      <a:gd name="connsiteY4716" fmla="*/ 976956 h 1153930"/>
                      <a:gd name="connsiteX4717" fmla="*/ 168592 w 575309"/>
                      <a:gd name="connsiteY4717" fmla="*/ 976860 h 1153930"/>
                      <a:gd name="connsiteX4718" fmla="*/ 167926 w 575309"/>
                      <a:gd name="connsiteY4718" fmla="*/ 976860 h 1153930"/>
                      <a:gd name="connsiteX4719" fmla="*/ 167926 w 575309"/>
                      <a:gd name="connsiteY4719" fmla="*/ 976956 h 1153930"/>
                      <a:gd name="connsiteX4720" fmla="*/ 169545 w 575309"/>
                      <a:gd name="connsiteY4720" fmla="*/ 978289 h 1153930"/>
                      <a:gd name="connsiteX4721" fmla="*/ 171926 w 575309"/>
                      <a:gd name="connsiteY4721" fmla="*/ 978861 h 1153930"/>
                      <a:gd name="connsiteX4722" fmla="*/ 172403 w 575309"/>
                      <a:gd name="connsiteY4722" fmla="*/ 980099 h 1153930"/>
                      <a:gd name="connsiteX4723" fmla="*/ 172403 w 575309"/>
                      <a:gd name="connsiteY4723" fmla="*/ 981908 h 1153930"/>
                      <a:gd name="connsiteX4724" fmla="*/ 171926 w 575309"/>
                      <a:gd name="connsiteY4724" fmla="*/ 983718 h 1153930"/>
                      <a:gd name="connsiteX4725" fmla="*/ 170593 w 575309"/>
                      <a:gd name="connsiteY4725" fmla="*/ 984290 h 1153930"/>
                      <a:gd name="connsiteX4726" fmla="*/ 167735 w 575309"/>
                      <a:gd name="connsiteY4726" fmla="*/ 986004 h 1153930"/>
                      <a:gd name="connsiteX4727" fmla="*/ 167545 w 575309"/>
                      <a:gd name="connsiteY4727" fmla="*/ 987719 h 1153930"/>
                      <a:gd name="connsiteX4728" fmla="*/ 166402 w 575309"/>
                      <a:gd name="connsiteY4728" fmla="*/ 989433 h 1153930"/>
                      <a:gd name="connsiteX4729" fmla="*/ 165354 w 575309"/>
                      <a:gd name="connsiteY4729" fmla="*/ 988957 h 1153930"/>
                      <a:gd name="connsiteX4730" fmla="*/ 164878 w 575309"/>
                      <a:gd name="connsiteY4730" fmla="*/ 988576 h 1153930"/>
                      <a:gd name="connsiteX4731" fmla="*/ 163544 w 575309"/>
                      <a:gd name="connsiteY4731" fmla="*/ 989052 h 1153930"/>
                      <a:gd name="connsiteX4732" fmla="*/ 162496 w 575309"/>
                      <a:gd name="connsiteY4732" fmla="*/ 989528 h 1153930"/>
                      <a:gd name="connsiteX4733" fmla="*/ 161449 w 575309"/>
                      <a:gd name="connsiteY4733" fmla="*/ 989528 h 1153930"/>
                      <a:gd name="connsiteX4734" fmla="*/ 160972 w 575309"/>
                      <a:gd name="connsiteY4734" fmla="*/ 989243 h 1153930"/>
                      <a:gd name="connsiteX4735" fmla="*/ 160020 w 575309"/>
                      <a:gd name="connsiteY4735" fmla="*/ 989719 h 1153930"/>
                      <a:gd name="connsiteX4736" fmla="*/ 159734 w 575309"/>
                      <a:gd name="connsiteY4736" fmla="*/ 990100 h 1153930"/>
                      <a:gd name="connsiteX4737" fmla="*/ 158401 w 575309"/>
                      <a:gd name="connsiteY4737" fmla="*/ 990195 h 1153930"/>
                      <a:gd name="connsiteX4738" fmla="*/ 157448 w 575309"/>
                      <a:gd name="connsiteY4738" fmla="*/ 989052 h 1153930"/>
                      <a:gd name="connsiteX4739" fmla="*/ 158115 w 575309"/>
                      <a:gd name="connsiteY4739" fmla="*/ 988671 h 1153930"/>
                      <a:gd name="connsiteX4740" fmla="*/ 158687 w 575309"/>
                      <a:gd name="connsiteY4740" fmla="*/ 988576 h 1153930"/>
                      <a:gd name="connsiteX4741" fmla="*/ 158496 w 575309"/>
                      <a:gd name="connsiteY4741" fmla="*/ 988290 h 1153930"/>
                      <a:gd name="connsiteX4742" fmla="*/ 158496 w 575309"/>
                      <a:gd name="connsiteY4742" fmla="*/ 988290 h 1153930"/>
                      <a:gd name="connsiteX4743" fmla="*/ 158210 w 575309"/>
                      <a:gd name="connsiteY4743" fmla="*/ 988290 h 1153930"/>
                      <a:gd name="connsiteX4744" fmla="*/ 157067 w 575309"/>
                      <a:gd name="connsiteY4744" fmla="*/ 988004 h 1153930"/>
                      <a:gd name="connsiteX4745" fmla="*/ 156781 w 575309"/>
                      <a:gd name="connsiteY4745" fmla="*/ 986481 h 1153930"/>
                      <a:gd name="connsiteX4746" fmla="*/ 156781 w 575309"/>
                      <a:gd name="connsiteY4746" fmla="*/ 986099 h 1153930"/>
                      <a:gd name="connsiteX4747" fmla="*/ 156686 w 575309"/>
                      <a:gd name="connsiteY4747" fmla="*/ 986004 h 1153930"/>
                      <a:gd name="connsiteX4748" fmla="*/ 156115 w 575309"/>
                      <a:gd name="connsiteY4748" fmla="*/ 986576 h 1153930"/>
                      <a:gd name="connsiteX4749" fmla="*/ 156496 w 575309"/>
                      <a:gd name="connsiteY4749" fmla="*/ 987528 h 1153930"/>
                      <a:gd name="connsiteX4750" fmla="*/ 156877 w 575309"/>
                      <a:gd name="connsiteY4750" fmla="*/ 987814 h 1153930"/>
                      <a:gd name="connsiteX4751" fmla="*/ 157353 w 575309"/>
                      <a:gd name="connsiteY4751" fmla="*/ 988671 h 1153930"/>
                      <a:gd name="connsiteX4752" fmla="*/ 156210 w 575309"/>
                      <a:gd name="connsiteY4752" fmla="*/ 989433 h 1153930"/>
                      <a:gd name="connsiteX4753" fmla="*/ 155448 w 575309"/>
                      <a:gd name="connsiteY4753" fmla="*/ 989719 h 1153930"/>
                      <a:gd name="connsiteX4754" fmla="*/ 153257 w 575309"/>
                      <a:gd name="connsiteY4754" fmla="*/ 991719 h 1153930"/>
                      <a:gd name="connsiteX4755" fmla="*/ 151447 w 575309"/>
                      <a:gd name="connsiteY4755" fmla="*/ 993529 h 1153930"/>
                      <a:gd name="connsiteX4756" fmla="*/ 148876 w 575309"/>
                      <a:gd name="connsiteY4756" fmla="*/ 995053 h 1153930"/>
                      <a:gd name="connsiteX4757" fmla="*/ 148399 w 575309"/>
                      <a:gd name="connsiteY4757" fmla="*/ 994767 h 1153930"/>
                      <a:gd name="connsiteX4758" fmla="*/ 149162 w 575309"/>
                      <a:gd name="connsiteY4758" fmla="*/ 992957 h 1153930"/>
                      <a:gd name="connsiteX4759" fmla="*/ 149542 w 575309"/>
                      <a:gd name="connsiteY4759" fmla="*/ 992672 h 1153930"/>
                      <a:gd name="connsiteX4760" fmla="*/ 150495 w 575309"/>
                      <a:gd name="connsiteY4760" fmla="*/ 991529 h 1153930"/>
                      <a:gd name="connsiteX4761" fmla="*/ 150590 w 575309"/>
                      <a:gd name="connsiteY4761" fmla="*/ 991243 h 1153930"/>
                      <a:gd name="connsiteX4762" fmla="*/ 150114 w 575309"/>
                      <a:gd name="connsiteY4762" fmla="*/ 991243 h 1153930"/>
                      <a:gd name="connsiteX4763" fmla="*/ 148495 w 575309"/>
                      <a:gd name="connsiteY4763" fmla="*/ 990672 h 1153930"/>
                      <a:gd name="connsiteX4764" fmla="*/ 146971 w 575309"/>
                      <a:gd name="connsiteY4764" fmla="*/ 990005 h 1153930"/>
                      <a:gd name="connsiteX4765" fmla="*/ 145351 w 575309"/>
                      <a:gd name="connsiteY4765" fmla="*/ 990386 h 1153930"/>
                      <a:gd name="connsiteX4766" fmla="*/ 145351 w 575309"/>
                      <a:gd name="connsiteY4766" fmla="*/ 990481 h 1153930"/>
                      <a:gd name="connsiteX4767" fmla="*/ 146209 w 575309"/>
                      <a:gd name="connsiteY4767" fmla="*/ 990481 h 1153930"/>
                      <a:gd name="connsiteX4768" fmla="*/ 146971 w 575309"/>
                      <a:gd name="connsiteY4768" fmla="*/ 990290 h 1153930"/>
                      <a:gd name="connsiteX4769" fmla="*/ 147733 w 575309"/>
                      <a:gd name="connsiteY4769" fmla="*/ 990767 h 1153930"/>
                      <a:gd name="connsiteX4770" fmla="*/ 147828 w 575309"/>
                      <a:gd name="connsiteY4770" fmla="*/ 991815 h 1153930"/>
                      <a:gd name="connsiteX4771" fmla="*/ 144780 w 575309"/>
                      <a:gd name="connsiteY4771" fmla="*/ 992767 h 1153930"/>
                      <a:gd name="connsiteX4772" fmla="*/ 143923 w 575309"/>
                      <a:gd name="connsiteY4772" fmla="*/ 992957 h 1153930"/>
                      <a:gd name="connsiteX4773" fmla="*/ 141446 w 575309"/>
                      <a:gd name="connsiteY4773" fmla="*/ 992577 h 1153930"/>
                      <a:gd name="connsiteX4774" fmla="*/ 141827 w 575309"/>
                      <a:gd name="connsiteY4774" fmla="*/ 991719 h 1153930"/>
                      <a:gd name="connsiteX4775" fmla="*/ 141541 w 575309"/>
                      <a:gd name="connsiteY4775" fmla="*/ 991719 h 1153930"/>
                      <a:gd name="connsiteX4776" fmla="*/ 140779 w 575309"/>
                      <a:gd name="connsiteY4776" fmla="*/ 990767 h 1153930"/>
                      <a:gd name="connsiteX4777" fmla="*/ 140684 w 575309"/>
                      <a:gd name="connsiteY4777" fmla="*/ 990481 h 1153930"/>
                      <a:gd name="connsiteX4778" fmla="*/ 138303 w 575309"/>
                      <a:gd name="connsiteY4778" fmla="*/ 990672 h 1153930"/>
                      <a:gd name="connsiteX4779" fmla="*/ 138017 w 575309"/>
                      <a:gd name="connsiteY4779" fmla="*/ 991148 h 1153930"/>
                      <a:gd name="connsiteX4780" fmla="*/ 138208 w 575309"/>
                      <a:gd name="connsiteY4780" fmla="*/ 991624 h 1153930"/>
                      <a:gd name="connsiteX4781" fmla="*/ 139351 w 575309"/>
                      <a:gd name="connsiteY4781" fmla="*/ 991624 h 1153930"/>
                      <a:gd name="connsiteX4782" fmla="*/ 140303 w 575309"/>
                      <a:gd name="connsiteY4782" fmla="*/ 991624 h 1153930"/>
                      <a:gd name="connsiteX4783" fmla="*/ 141256 w 575309"/>
                      <a:gd name="connsiteY4783" fmla="*/ 992386 h 1153930"/>
                      <a:gd name="connsiteX4784" fmla="*/ 140875 w 575309"/>
                      <a:gd name="connsiteY4784" fmla="*/ 993148 h 1153930"/>
                      <a:gd name="connsiteX4785" fmla="*/ 136970 w 575309"/>
                      <a:gd name="connsiteY4785" fmla="*/ 995053 h 1153930"/>
                      <a:gd name="connsiteX4786" fmla="*/ 136112 w 575309"/>
                      <a:gd name="connsiteY4786" fmla="*/ 995339 h 1153930"/>
                      <a:gd name="connsiteX4787" fmla="*/ 133921 w 575309"/>
                      <a:gd name="connsiteY4787" fmla="*/ 996482 h 1153930"/>
                      <a:gd name="connsiteX4788" fmla="*/ 132207 w 575309"/>
                      <a:gd name="connsiteY4788" fmla="*/ 997529 h 1153930"/>
                      <a:gd name="connsiteX4789" fmla="*/ 130683 w 575309"/>
                      <a:gd name="connsiteY4789" fmla="*/ 997339 h 1153930"/>
                      <a:gd name="connsiteX4790" fmla="*/ 128969 w 575309"/>
                      <a:gd name="connsiteY4790" fmla="*/ 996958 h 1153930"/>
                      <a:gd name="connsiteX4791" fmla="*/ 125254 w 575309"/>
                      <a:gd name="connsiteY4791" fmla="*/ 999244 h 1153930"/>
                      <a:gd name="connsiteX4792" fmla="*/ 123539 w 575309"/>
                      <a:gd name="connsiteY4792" fmla="*/ 1002864 h 1153930"/>
                      <a:gd name="connsiteX4793" fmla="*/ 122968 w 575309"/>
                      <a:gd name="connsiteY4793" fmla="*/ 1003816 h 1153930"/>
                      <a:gd name="connsiteX4794" fmla="*/ 122301 w 575309"/>
                      <a:gd name="connsiteY4794" fmla="*/ 1003721 h 1153930"/>
                      <a:gd name="connsiteX4795" fmla="*/ 121729 w 575309"/>
                      <a:gd name="connsiteY4795" fmla="*/ 1001244 h 1153930"/>
                      <a:gd name="connsiteX4796" fmla="*/ 121444 w 575309"/>
                      <a:gd name="connsiteY4796" fmla="*/ 999530 h 1153930"/>
                      <a:gd name="connsiteX4797" fmla="*/ 121348 w 575309"/>
                      <a:gd name="connsiteY4797" fmla="*/ 999053 h 1153930"/>
                      <a:gd name="connsiteX4798" fmla="*/ 121348 w 575309"/>
                      <a:gd name="connsiteY4798" fmla="*/ 999244 h 1153930"/>
                      <a:gd name="connsiteX4799" fmla="*/ 121253 w 575309"/>
                      <a:gd name="connsiteY4799" fmla="*/ 999911 h 1153930"/>
                      <a:gd name="connsiteX4800" fmla="*/ 121444 w 575309"/>
                      <a:gd name="connsiteY4800" fmla="*/ 1001340 h 1153930"/>
                      <a:gd name="connsiteX4801" fmla="*/ 121729 w 575309"/>
                      <a:gd name="connsiteY4801" fmla="*/ 1002387 h 1153930"/>
                      <a:gd name="connsiteX4802" fmla="*/ 122015 w 575309"/>
                      <a:gd name="connsiteY4802" fmla="*/ 1005149 h 1153930"/>
                      <a:gd name="connsiteX4803" fmla="*/ 117253 w 575309"/>
                      <a:gd name="connsiteY4803" fmla="*/ 1006007 h 1153930"/>
                      <a:gd name="connsiteX4804" fmla="*/ 114395 w 575309"/>
                      <a:gd name="connsiteY4804" fmla="*/ 1006959 h 1153930"/>
                      <a:gd name="connsiteX4805" fmla="*/ 114205 w 575309"/>
                      <a:gd name="connsiteY4805" fmla="*/ 1007150 h 1153930"/>
                      <a:gd name="connsiteX4806" fmla="*/ 113538 w 575309"/>
                      <a:gd name="connsiteY4806" fmla="*/ 1007436 h 1153930"/>
                      <a:gd name="connsiteX4807" fmla="*/ 113157 w 575309"/>
                      <a:gd name="connsiteY4807" fmla="*/ 1007436 h 1153930"/>
                      <a:gd name="connsiteX4808" fmla="*/ 112490 w 575309"/>
                      <a:gd name="connsiteY4808" fmla="*/ 1007150 h 1153930"/>
                      <a:gd name="connsiteX4809" fmla="*/ 113157 w 575309"/>
                      <a:gd name="connsiteY4809" fmla="*/ 1005626 h 1153930"/>
                      <a:gd name="connsiteX4810" fmla="*/ 113347 w 575309"/>
                      <a:gd name="connsiteY4810" fmla="*/ 1005245 h 1153930"/>
                      <a:gd name="connsiteX4811" fmla="*/ 112966 w 575309"/>
                      <a:gd name="connsiteY4811" fmla="*/ 1005054 h 1153930"/>
                      <a:gd name="connsiteX4812" fmla="*/ 112681 w 575309"/>
                      <a:gd name="connsiteY4812" fmla="*/ 1004959 h 1153930"/>
                      <a:gd name="connsiteX4813" fmla="*/ 112300 w 575309"/>
                      <a:gd name="connsiteY4813" fmla="*/ 1002864 h 1153930"/>
                      <a:gd name="connsiteX4814" fmla="*/ 114014 w 575309"/>
                      <a:gd name="connsiteY4814" fmla="*/ 1002578 h 1153930"/>
                      <a:gd name="connsiteX4815" fmla="*/ 114586 w 575309"/>
                      <a:gd name="connsiteY4815" fmla="*/ 1002673 h 1153930"/>
                      <a:gd name="connsiteX4816" fmla="*/ 114681 w 575309"/>
                      <a:gd name="connsiteY4816" fmla="*/ 1002673 h 1153930"/>
                      <a:gd name="connsiteX4817" fmla="*/ 114681 w 575309"/>
                      <a:gd name="connsiteY4817" fmla="*/ 1002292 h 1153930"/>
                      <a:gd name="connsiteX4818" fmla="*/ 114300 w 575309"/>
                      <a:gd name="connsiteY4818" fmla="*/ 1002387 h 1153930"/>
                      <a:gd name="connsiteX4819" fmla="*/ 113443 w 575309"/>
                      <a:gd name="connsiteY4819" fmla="*/ 1002387 h 1153930"/>
                      <a:gd name="connsiteX4820" fmla="*/ 113062 w 575309"/>
                      <a:gd name="connsiteY4820" fmla="*/ 1002006 h 1153930"/>
                      <a:gd name="connsiteX4821" fmla="*/ 113157 w 575309"/>
                      <a:gd name="connsiteY4821" fmla="*/ 1001625 h 1153930"/>
                      <a:gd name="connsiteX4822" fmla="*/ 112681 w 575309"/>
                      <a:gd name="connsiteY4822" fmla="*/ 1001911 h 1153930"/>
                      <a:gd name="connsiteX4823" fmla="*/ 112109 w 575309"/>
                      <a:gd name="connsiteY4823" fmla="*/ 1001911 h 1153930"/>
                      <a:gd name="connsiteX4824" fmla="*/ 111919 w 575309"/>
                      <a:gd name="connsiteY4824" fmla="*/ 1001149 h 1153930"/>
                      <a:gd name="connsiteX4825" fmla="*/ 111919 w 575309"/>
                      <a:gd name="connsiteY4825" fmla="*/ 1000387 h 1153930"/>
                      <a:gd name="connsiteX4826" fmla="*/ 111919 w 575309"/>
                      <a:gd name="connsiteY4826" fmla="*/ 1000101 h 1153930"/>
                      <a:gd name="connsiteX4827" fmla="*/ 112204 w 575309"/>
                      <a:gd name="connsiteY4827" fmla="*/ 997815 h 1153930"/>
                      <a:gd name="connsiteX4828" fmla="*/ 112300 w 575309"/>
                      <a:gd name="connsiteY4828" fmla="*/ 997529 h 1153930"/>
                      <a:gd name="connsiteX4829" fmla="*/ 112300 w 575309"/>
                      <a:gd name="connsiteY4829" fmla="*/ 997529 h 1153930"/>
                      <a:gd name="connsiteX4830" fmla="*/ 110680 w 575309"/>
                      <a:gd name="connsiteY4830" fmla="*/ 997815 h 1153930"/>
                      <a:gd name="connsiteX4831" fmla="*/ 110490 w 575309"/>
                      <a:gd name="connsiteY4831" fmla="*/ 997815 h 1153930"/>
                      <a:gd name="connsiteX4832" fmla="*/ 110871 w 575309"/>
                      <a:gd name="connsiteY4832" fmla="*/ 998482 h 1153930"/>
                      <a:gd name="connsiteX4833" fmla="*/ 111252 w 575309"/>
                      <a:gd name="connsiteY4833" fmla="*/ 999053 h 1153930"/>
                      <a:gd name="connsiteX4834" fmla="*/ 111823 w 575309"/>
                      <a:gd name="connsiteY4834" fmla="*/ 1001816 h 1153930"/>
                      <a:gd name="connsiteX4835" fmla="*/ 111347 w 575309"/>
                      <a:gd name="connsiteY4835" fmla="*/ 1003340 h 1153930"/>
                      <a:gd name="connsiteX4836" fmla="*/ 111062 w 575309"/>
                      <a:gd name="connsiteY4836" fmla="*/ 1003626 h 1153930"/>
                      <a:gd name="connsiteX4837" fmla="*/ 111347 w 575309"/>
                      <a:gd name="connsiteY4837" fmla="*/ 1004483 h 1153930"/>
                      <a:gd name="connsiteX4838" fmla="*/ 111919 w 575309"/>
                      <a:gd name="connsiteY4838" fmla="*/ 1005721 h 1153930"/>
                      <a:gd name="connsiteX4839" fmla="*/ 111728 w 575309"/>
                      <a:gd name="connsiteY4839" fmla="*/ 1008198 h 1153930"/>
                      <a:gd name="connsiteX4840" fmla="*/ 111633 w 575309"/>
                      <a:gd name="connsiteY4840" fmla="*/ 1008388 h 1153930"/>
                      <a:gd name="connsiteX4841" fmla="*/ 110490 w 575309"/>
                      <a:gd name="connsiteY4841" fmla="*/ 1010007 h 1153930"/>
                      <a:gd name="connsiteX4842" fmla="*/ 109728 w 575309"/>
                      <a:gd name="connsiteY4842" fmla="*/ 1010865 h 1153930"/>
                      <a:gd name="connsiteX4843" fmla="*/ 108585 w 575309"/>
                      <a:gd name="connsiteY4843" fmla="*/ 1011817 h 1153930"/>
                      <a:gd name="connsiteX4844" fmla="*/ 108109 w 575309"/>
                      <a:gd name="connsiteY4844" fmla="*/ 1012103 h 1153930"/>
                      <a:gd name="connsiteX4845" fmla="*/ 108109 w 575309"/>
                      <a:gd name="connsiteY4845" fmla="*/ 1012293 h 1153930"/>
                      <a:gd name="connsiteX4846" fmla="*/ 108585 w 575309"/>
                      <a:gd name="connsiteY4846" fmla="*/ 1012674 h 1153930"/>
                      <a:gd name="connsiteX4847" fmla="*/ 109728 w 575309"/>
                      <a:gd name="connsiteY4847" fmla="*/ 1012103 h 1153930"/>
                      <a:gd name="connsiteX4848" fmla="*/ 110776 w 575309"/>
                      <a:gd name="connsiteY4848" fmla="*/ 1011722 h 1153930"/>
                      <a:gd name="connsiteX4849" fmla="*/ 111919 w 575309"/>
                      <a:gd name="connsiteY4849" fmla="*/ 1012484 h 1153930"/>
                      <a:gd name="connsiteX4850" fmla="*/ 112204 w 575309"/>
                      <a:gd name="connsiteY4850" fmla="*/ 1012865 h 1153930"/>
                      <a:gd name="connsiteX4851" fmla="*/ 112871 w 575309"/>
                      <a:gd name="connsiteY4851" fmla="*/ 1013436 h 1153930"/>
                      <a:gd name="connsiteX4852" fmla="*/ 115062 w 575309"/>
                      <a:gd name="connsiteY4852" fmla="*/ 1012960 h 1153930"/>
                      <a:gd name="connsiteX4853" fmla="*/ 117824 w 575309"/>
                      <a:gd name="connsiteY4853" fmla="*/ 1012674 h 1153930"/>
                      <a:gd name="connsiteX4854" fmla="*/ 118205 w 575309"/>
                      <a:gd name="connsiteY4854" fmla="*/ 1014579 h 1153930"/>
                      <a:gd name="connsiteX4855" fmla="*/ 118015 w 575309"/>
                      <a:gd name="connsiteY4855" fmla="*/ 1015341 h 1153930"/>
                      <a:gd name="connsiteX4856" fmla="*/ 117729 w 575309"/>
                      <a:gd name="connsiteY4856" fmla="*/ 1018580 h 1153930"/>
                      <a:gd name="connsiteX4857" fmla="*/ 117729 w 575309"/>
                      <a:gd name="connsiteY4857" fmla="*/ 1018865 h 1153930"/>
                      <a:gd name="connsiteX4858" fmla="*/ 117062 w 575309"/>
                      <a:gd name="connsiteY4858" fmla="*/ 1020390 h 1153930"/>
                      <a:gd name="connsiteX4859" fmla="*/ 116491 w 575309"/>
                      <a:gd name="connsiteY4859" fmla="*/ 1020390 h 1153930"/>
                      <a:gd name="connsiteX4860" fmla="*/ 115824 w 575309"/>
                      <a:gd name="connsiteY4860" fmla="*/ 1019247 h 1153930"/>
                      <a:gd name="connsiteX4861" fmla="*/ 114300 w 575309"/>
                      <a:gd name="connsiteY4861" fmla="*/ 1017151 h 1153930"/>
                      <a:gd name="connsiteX4862" fmla="*/ 114109 w 575309"/>
                      <a:gd name="connsiteY4862" fmla="*/ 1016865 h 1153930"/>
                      <a:gd name="connsiteX4863" fmla="*/ 110585 w 575309"/>
                      <a:gd name="connsiteY4863" fmla="*/ 1017151 h 1153930"/>
                      <a:gd name="connsiteX4864" fmla="*/ 110395 w 575309"/>
                      <a:gd name="connsiteY4864" fmla="*/ 1017151 h 1153930"/>
                      <a:gd name="connsiteX4865" fmla="*/ 108204 w 575309"/>
                      <a:gd name="connsiteY4865" fmla="*/ 1018008 h 1153930"/>
                      <a:gd name="connsiteX4866" fmla="*/ 105537 w 575309"/>
                      <a:gd name="connsiteY4866" fmla="*/ 1018961 h 1153930"/>
                      <a:gd name="connsiteX4867" fmla="*/ 104775 w 575309"/>
                      <a:gd name="connsiteY4867" fmla="*/ 1018961 h 1153930"/>
                      <a:gd name="connsiteX4868" fmla="*/ 104584 w 575309"/>
                      <a:gd name="connsiteY4868" fmla="*/ 1018389 h 1153930"/>
                      <a:gd name="connsiteX4869" fmla="*/ 104584 w 575309"/>
                      <a:gd name="connsiteY4869" fmla="*/ 1018294 h 1153930"/>
                      <a:gd name="connsiteX4870" fmla="*/ 106204 w 575309"/>
                      <a:gd name="connsiteY4870" fmla="*/ 1015818 h 1153930"/>
                      <a:gd name="connsiteX4871" fmla="*/ 107251 w 575309"/>
                      <a:gd name="connsiteY4871" fmla="*/ 1014960 h 1153930"/>
                      <a:gd name="connsiteX4872" fmla="*/ 108013 w 575309"/>
                      <a:gd name="connsiteY4872" fmla="*/ 1014294 h 1153930"/>
                      <a:gd name="connsiteX4873" fmla="*/ 108013 w 575309"/>
                      <a:gd name="connsiteY4873" fmla="*/ 1014294 h 1153930"/>
                      <a:gd name="connsiteX4874" fmla="*/ 107632 w 575309"/>
                      <a:gd name="connsiteY4874" fmla="*/ 1014389 h 1153930"/>
                      <a:gd name="connsiteX4875" fmla="*/ 106871 w 575309"/>
                      <a:gd name="connsiteY4875" fmla="*/ 1014198 h 1153930"/>
                      <a:gd name="connsiteX4876" fmla="*/ 106680 w 575309"/>
                      <a:gd name="connsiteY4876" fmla="*/ 1013436 h 1153930"/>
                      <a:gd name="connsiteX4877" fmla="*/ 106871 w 575309"/>
                      <a:gd name="connsiteY4877" fmla="*/ 1012674 h 1153930"/>
                      <a:gd name="connsiteX4878" fmla="*/ 106871 w 575309"/>
                      <a:gd name="connsiteY4878" fmla="*/ 1012198 h 1153930"/>
                      <a:gd name="connsiteX4879" fmla="*/ 105632 w 575309"/>
                      <a:gd name="connsiteY4879" fmla="*/ 1011722 h 1153930"/>
                      <a:gd name="connsiteX4880" fmla="*/ 104775 w 575309"/>
                      <a:gd name="connsiteY4880" fmla="*/ 1012769 h 1153930"/>
                      <a:gd name="connsiteX4881" fmla="*/ 104108 w 575309"/>
                      <a:gd name="connsiteY4881" fmla="*/ 1015151 h 1153930"/>
                      <a:gd name="connsiteX4882" fmla="*/ 103346 w 575309"/>
                      <a:gd name="connsiteY4882" fmla="*/ 1015436 h 1153930"/>
                      <a:gd name="connsiteX4883" fmla="*/ 103346 w 575309"/>
                      <a:gd name="connsiteY4883" fmla="*/ 1015436 h 1153930"/>
                      <a:gd name="connsiteX4884" fmla="*/ 102870 w 575309"/>
                      <a:gd name="connsiteY4884" fmla="*/ 1014008 h 1153930"/>
                      <a:gd name="connsiteX4885" fmla="*/ 102584 w 575309"/>
                      <a:gd name="connsiteY4885" fmla="*/ 1012198 h 1153930"/>
                      <a:gd name="connsiteX4886" fmla="*/ 99727 w 575309"/>
                      <a:gd name="connsiteY4886" fmla="*/ 1010388 h 1153930"/>
                      <a:gd name="connsiteX4887" fmla="*/ 100679 w 575309"/>
                      <a:gd name="connsiteY4887" fmla="*/ 1011055 h 1153930"/>
                      <a:gd name="connsiteX4888" fmla="*/ 102394 w 575309"/>
                      <a:gd name="connsiteY4888" fmla="*/ 1012389 h 1153930"/>
                      <a:gd name="connsiteX4889" fmla="*/ 102489 w 575309"/>
                      <a:gd name="connsiteY4889" fmla="*/ 1012484 h 1153930"/>
                      <a:gd name="connsiteX4890" fmla="*/ 102679 w 575309"/>
                      <a:gd name="connsiteY4890" fmla="*/ 1013817 h 1153930"/>
                      <a:gd name="connsiteX4891" fmla="*/ 102394 w 575309"/>
                      <a:gd name="connsiteY4891" fmla="*/ 1016484 h 1153930"/>
                      <a:gd name="connsiteX4892" fmla="*/ 101346 w 575309"/>
                      <a:gd name="connsiteY4892" fmla="*/ 1017437 h 1153930"/>
                      <a:gd name="connsiteX4893" fmla="*/ 101155 w 575309"/>
                      <a:gd name="connsiteY4893" fmla="*/ 1017532 h 1153930"/>
                      <a:gd name="connsiteX4894" fmla="*/ 100013 w 575309"/>
                      <a:gd name="connsiteY4894" fmla="*/ 1017246 h 1153930"/>
                      <a:gd name="connsiteX4895" fmla="*/ 99250 w 575309"/>
                      <a:gd name="connsiteY4895" fmla="*/ 1016770 h 1153930"/>
                      <a:gd name="connsiteX4896" fmla="*/ 100394 w 575309"/>
                      <a:gd name="connsiteY4896" fmla="*/ 1017532 h 1153930"/>
                      <a:gd name="connsiteX4897" fmla="*/ 101060 w 575309"/>
                      <a:gd name="connsiteY4897" fmla="*/ 1017913 h 1153930"/>
                      <a:gd name="connsiteX4898" fmla="*/ 101346 w 575309"/>
                      <a:gd name="connsiteY4898" fmla="*/ 1019818 h 1153930"/>
                      <a:gd name="connsiteX4899" fmla="*/ 101632 w 575309"/>
                      <a:gd name="connsiteY4899" fmla="*/ 1021628 h 1153930"/>
                      <a:gd name="connsiteX4900" fmla="*/ 102203 w 575309"/>
                      <a:gd name="connsiteY4900" fmla="*/ 1022961 h 1153930"/>
                      <a:gd name="connsiteX4901" fmla="*/ 102489 w 575309"/>
                      <a:gd name="connsiteY4901" fmla="*/ 1023628 h 1153930"/>
                      <a:gd name="connsiteX4902" fmla="*/ 101346 w 575309"/>
                      <a:gd name="connsiteY4902" fmla="*/ 1025152 h 1153930"/>
                      <a:gd name="connsiteX4903" fmla="*/ 100489 w 575309"/>
                      <a:gd name="connsiteY4903" fmla="*/ 1025914 h 1153930"/>
                      <a:gd name="connsiteX4904" fmla="*/ 100394 w 575309"/>
                      <a:gd name="connsiteY4904" fmla="*/ 1026009 h 1153930"/>
                      <a:gd name="connsiteX4905" fmla="*/ 100489 w 575309"/>
                      <a:gd name="connsiteY4905" fmla="*/ 1026009 h 1153930"/>
                      <a:gd name="connsiteX4906" fmla="*/ 100584 w 575309"/>
                      <a:gd name="connsiteY4906" fmla="*/ 1026009 h 1153930"/>
                      <a:gd name="connsiteX4907" fmla="*/ 101346 w 575309"/>
                      <a:gd name="connsiteY4907" fmla="*/ 1025247 h 1153930"/>
                      <a:gd name="connsiteX4908" fmla="*/ 102394 w 575309"/>
                      <a:gd name="connsiteY4908" fmla="*/ 1024199 h 1153930"/>
                      <a:gd name="connsiteX4909" fmla="*/ 102584 w 575309"/>
                      <a:gd name="connsiteY4909" fmla="*/ 1024009 h 1153930"/>
                      <a:gd name="connsiteX4910" fmla="*/ 104299 w 575309"/>
                      <a:gd name="connsiteY4910" fmla="*/ 1023533 h 1153930"/>
                      <a:gd name="connsiteX4911" fmla="*/ 104489 w 575309"/>
                      <a:gd name="connsiteY4911" fmla="*/ 1023723 h 1153930"/>
                      <a:gd name="connsiteX4912" fmla="*/ 105251 w 575309"/>
                      <a:gd name="connsiteY4912" fmla="*/ 1024104 h 1153930"/>
                      <a:gd name="connsiteX4913" fmla="*/ 106394 w 575309"/>
                      <a:gd name="connsiteY4913" fmla="*/ 1024009 h 1153930"/>
                      <a:gd name="connsiteX4914" fmla="*/ 108871 w 575309"/>
                      <a:gd name="connsiteY4914" fmla="*/ 1024009 h 1153930"/>
                      <a:gd name="connsiteX4915" fmla="*/ 111633 w 575309"/>
                      <a:gd name="connsiteY4915" fmla="*/ 1026771 h 1153930"/>
                      <a:gd name="connsiteX4916" fmla="*/ 111823 w 575309"/>
                      <a:gd name="connsiteY4916" fmla="*/ 1029724 h 1153930"/>
                      <a:gd name="connsiteX4917" fmla="*/ 110585 w 575309"/>
                      <a:gd name="connsiteY4917" fmla="*/ 1030962 h 1153930"/>
                      <a:gd name="connsiteX4918" fmla="*/ 109347 w 575309"/>
                      <a:gd name="connsiteY4918" fmla="*/ 1029724 h 1153930"/>
                      <a:gd name="connsiteX4919" fmla="*/ 109156 w 575309"/>
                      <a:gd name="connsiteY4919" fmla="*/ 1029057 h 1153930"/>
                      <a:gd name="connsiteX4920" fmla="*/ 109156 w 575309"/>
                      <a:gd name="connsiteY4920" fmla="*/ 1028962 h 1153930"/>
                      <a:gd name="connsiteX4921" fmla="*/ 108871 w 575309"/>
                      <a:gd name="connsiteY4921" fmla="*/ 1029438 h 1153930"/>
                      <a:gd name="connsiteX4922" fmla="*/ 108680 w 575309"/>
                      <a:gd name="connsiteY4922" fmla="*/ 1029533 h 1153930"/>
                      <a:gd name="connsiteX4923" fmla="*/ 108490 w 575309"/>
                      <a:gd name="connsiteY4923" fmla="*/ 1029438 h 1153930"/>
                      <a:gd name="connsiteX4924" fmla="*/ 108109 w 575309"/>
                      <a:gd name="connsiteY4924" fmla="*/ 1029248 h 1153930"/>
                      <a:gd name="connsiteX4925" fmla="*/ 107918 w 575309"/>
                      <a:gd name="connsiteY4925" fmla="*/ 1029152 h 1153930"/>
                      <a:gd name="connsiteX4926" fmla="*/ 108013 w 575309"/>
                      <a:gd name="connsiteY4926" fmla="*/ 1029343 h 1153930"/>
                      <a:gd name="connsiteX4927" fmla="*/ 108585 w 575309"/>
                      <a:gd name="connsiteY4927" fmla="*/ 1029629 h 1153930"/>
                      <a:gd name="connsiteX4928" fmla="*/ 109061 w 575309"/>
                      <a:gd name="connsiteY4928" fmla="*/ 1029724 h 1153930"/>
                      <a:gd name="connsiteX4929" fmla="*/ 109442 w 575309"/>
                      <a:gd name="connsiteY4929" fmla="*/ 1030677 h 1153930"/>
                      <a:gd name="connsiteX4930" fmla="*/ 109442 w 575309"/>
                      <a:gd name="connsiteY4930" fmla="*/ 1030962 h 1153930"/>
                      <a:gd name="connsiteX4931" fmla="*/ 108395 w 575309"/>
                      <a:gd name="connsiteY4931" fmla="*/ 1032105 h 1153930"/>
                      <a:gd name="connsiteX4932" fmla="*/ 107823 w 575309"/>
                      <a:gd name="connsiteY4932" fmla="*/ 1032486 h 1153930"/>
                      <a:gd name="connsiteX4933" fmla="*/ 107442 w 575309"/>
                      <a:gd name="connsiteY4933" fmla="*/ 1033248 h 1153930"/>
                      <a:gd name="connsiteX4934" fmla="*/ 107537 w 575309"/>
                      <a:gd name="connsiteY4934" fmla="*/ 1033153 h 1153930"/>
                      <a:gd name="connsiteX4935" fmla="*/ 108013 w 575309"/>
                      <a:gd name="connsiteY4935" fmla="*/ 1032677 h 1153930"/>
                      <a:gd name="connsiteX4936" fmla="*/ 109156 w 575309"/>
                      <a:gd name="connsiteY4936" fmla="*/ 1032105 h 1153930"/>
                      <a:gd name="connsiteX4937" fmla="*/ 109633 w 575309"/>
                      <a:gd name="connsiteY4937" fmla="*/ 1034201 h 1153930"/>
                      <a:gd name="connsiteX4938" fmla="*/ 109633 w 575309"/>
                      <a:gd name="connsiteY4938" fmla="*/ 1034296 h 1153930"/>
                      <a:gd name="connsiteX4939" fmla="*/ 111157 w 575309"/>
                      <a:gd name="connsiteY4939" fmla="*/ 1032962 h 1153930"/>
                      <a:gd name="connsiteX4940" fmla="*/ 111823 w 575309"/>
                      <a:gd name="connsiteY4940" fmla="*/ 1032677 h 1153930"/>
                      <a:gd name="connsiteX4941" fmla="*/ 112395 w 575309"/>
                      <a:gd name="connsiteY4941" fmla="*/ 1033344 h 1153930"/>
                      <a:gd name="connsiteX4942" fmla="*/ 112395 w 575309"/>
                      <a:gd name="connsiteY4942" fmla="*/ 1033724 h 1153930"/>
                      <a:gd name="connsiteX4943" fmla="*/ 112586 w 575309"/>
                      <a:gd name="connsiteY4943" fmla="*/ 1035248 h 1153930"/>
                      <a:gd name="connsiteX4944" fmla="*/ 113824 w 575309"/>
                      <a:gd name="connsiteY4944" fmla="*/ 1036773 h 1153930"/>
                      <a:gd name="connsiteX4945" fmla="*/ 115157 w 575309"/>
                      <a:gd name="connsiteY4945" fmla="*/ 1036868 h 1153930"/>
                      <a:gd name="connsiteX4946" fmla="*/ 115633 w 575309"/>
                      <a:gd name="connsiteY4946" fmla="*/ 1036773 h 1153930"/>
                      <a:gd name="connsiteX4947" fmla="*/ 117157 w 575309"/>
                      <a:gd name="connsiteY4947" fmla="*/ 1038106 h 1153930"/>
                      <a:gd name="connsiteX4948" fmla="*/ 118967 w 575309"/>
                      <a:gd name="connsiteY4948" fmla="*/ 1042106 h 1153930"/>
                      <a:gd name="connsiteX4949" fmla="*/ 117443 w 575309"/>
                      <a:gd name="connsiteY4949" fmla="*/ 1045250 h 1153930"/>
                      <a:gd name="connsiteX4950" fmla="*/ 116110 w 575309"/>
                      <a:gd name="connsiteY4950" fmla="*/ 1047440 h 1153930"/>
                      <a:gd name="connsiteX4951" fmla="*/ 112681 w 575309"/>
                      <a:gd name="connsiteY4951" fmla="*/ 1050393 h 1153930"/>
                      <a:gd name="connsiteX4952" fmla="*/ 110395 w 575309"/>
                      <a:gd name="connsiteY4952" fmla="*/ 1052108 h 1153930"/>
                      <a:gd name="connsiteX4953" fmla="*/ 107728 w 575309"/>
                      <a:gd name="connsiteY4953" fmla="*/ 1053156 h 1153930"/>
                      <a:gd name="connsiteX4954" fmla="*/ 106585 w 575309"/>
                      <a:gd name="connsiteY4954" fmla="*/ 1052774 h 1153930"/>
                      <a:gd name="connsiteX4955" fmla="*/ 105346 w 575309"/>
                      <a:gd name="connsiteY4955" fmla="*/ 1052203 h 1153930"/>
                      <a:gd name="connsiteX4956" fmla="*/ 104489 w 575309"/>
                      <a:gd name="connsiteY4956" fmla="*/ 1052203 h 1153930"/>
                      <a:gd name="connsiteX4957" fmla="*/ 104204 w 575309"/>
                      <a:gd name="connsiteY4957" fmla="*/ 1052394 h 1153930"/>
                      <a:gd name="connsiteX4958" fmla="*/ 103822 w 575309"/>
                      <a:gd name="connsiteY4958" fmla="*/ 1053156 h 1153930"/>
                      <a:gd name="connsiteX4959" fmla="*/ 103441 w 575309"/>
                      <a:gd name="connsiteY4959" fmla="*/ 1053822 h 1153930"/>
                      <a:gd name="connsiteX4960" fmla="*/ 101155 w 575309"/>
                      <a:gd name="connsiteY4960" fmla="*/ 1054013 h 1153930"/>
                      <a:gd name="connsiteX4961" fmla="*/ 100870 w 575309"/>
                      <a:gd name="connsiteY4961" fmla="*/ 1054013 h 1153930"/>
                      <a:gd name="connsiteX4962" fmla="*/ 99346 w 575309"/>
                      <a:gd name="connsiteY4962" fmla="*/ 1053060 h 1153930"/>
                      <a:gd name="connsiteX4963" fmla="*/ 98393 w 575309"/>
                      <a:gd name="connsiteY4963" fmla="*/ 1052298 h 1153930"/>
                      <a:gd name="connsiteX4964" fmla="*/ 96012 w 575309"/>
                      <a:gd name="connsiteY4964" fmla="*/ 1051917 h 1153930"/>
                      <a:gd name="connsiteX4965" fmla="*/ 93631 w 575309"/>
                      <a:gd name="connsiteY4965" fmla="*/ 1053060 h 1153930"/>
                      <a:gd name="connsiteX4966" fmla="*/ 92012 w 575309"/>
                      <a:gd name="connsiteY4966" fmla="*/ 1054489 h 1153930"/>
                      <a:gd name="connsiteX4967" fmla="*/ 88678 w 575309"/>
                      <a:gd name="connsiteY4967" fmla="*/ 1053537 h 1153930"/>
                      <a:gd name="connsiteX4968" fmla="*/ 91154 w 575309"/>
                      <a:gd name="connsiteY4968" fmla="*/ 1046964 h 1153930"/>
                      <a:gd name="connsiteX4969" fmla="*/ 91249 w 575309"/>
                      <a:gd name="connsiteY4969" fmla="*/ 1047155 h 1153930"/>
                      <a:gd name="connsiteX4970" fmla="*/ 91440 w 575309"/>
                      <a:gd name="connsiteY4970" fmla="*/ 1047631 h 1153930"/>
                      <a:gd name="connsiteX4971" fmla="*/ 91440 w 575309"/>
                      <a:gd name="connsiteY4971" fmla="*/ 1047631 h 1153930"/>
                      <a:gd name="connsiteX4972" fmla="*/ 91630 w 575309"/>
                      <a:gd name="connsiteY4972" fmla="*/ 1047440 h 1153930"/>
                      <a:gd name="connsiteX4973" fmla="*/ 92297 w 575309"/>
                      <a:gd name="connsiteY4973" fmla="*/ 1046774 h 1153930"/>
                      <a:gd name="connsiteX4974" fmla="*/ 92583 w 575309"/>
                      <a:gd name="connsiteY4974" fmla="*/ 1046488 h 1153930"/>
                      <a:gd name="connsiteX4975" fmla="*/ 92583 w 575309"/>
                      <a:gd name="connsiteY4975" fmla="*/ 1046488 h 1153930"/>
                      <a:gd name="connsiteX4976" fmla="*/ 91440 w 575309"/>
                      <a:gd name="connsiteY4976" fmla="*/ 1046964 h 1153930"/>
                      <a:gd name="connsiteX4977" fmla="*/ 91154 w 575309"/>
                      <a:gd name="connsiteY4977" fmla="*/ 1046964 h 1153930"/>
                      <a:gd name="connsiteX4978" fmla="*/ 92107 w 575309"/>
                      <a:gd name="connsiteY4978" fmla="*/ 1043154 h 1153930"/>
                      <a:gd name="connsiteX4979" fmla="*/ 92107 w 575309"/>
                      <a:gd name="connsiteY4979" fmla="*/ 1043154 h 1153930"/>
                      <a:gd name="connsiteX4980" fmla="*/ 92107 w 575309"/>
                      <a:gd name="connsiteY4980" fmla="*/ 1043154 h 1153930"/>
                      <a:gd name="connsiteX4981" fmla="*/ 110680 w 575309"/>
                      <a:gd name="connsiteY4981" fmla="*/ 1015246 h 1153930"/>
                      <a:gd name="connsiteX4982" fmla="*/ 111728 w 575309"/>
                      <a:gd name="connsiteY4982" fmla="*/ 1015532 h 1153930"/>
                      <a:gd name="connsiteX4983" fmla="*/ 111919 w 575309"/>
                      <a:gd name="connsiteY4983" fmla="*/ 1015818 h 1153930"/>
                      <a:gd name="connsiteX4984" fmla="*/ 113538 w 575309"/>
                      <a:gd name="connsiteY4984" fmla="*/ 1018199 h 1153930"/>
                      <a:gd name="connsiteX4985" fmla="*/ 113824 w 575309"/>
                      <a:gd name="connsiteY4985" fmla="*/ 1018865 h 1153930"/>
                      <a:gd name="connsiteX4986" fmla="*/ 114205 w 575309"/>
                      <a:gd name="connsiteY4986" fmla="*/ 1018008 h 1153930"/>
                      <a:gd name="connsiteX4987" fmla="*/ 114205 w 575309"/>
                      <a:gd name="connsiteY4987" fmla="*/ 1017723 h 1153930"/>
                      <a:gd name="connsiteX4988" fmla="*/ 114490 w 575309"/>
                      <a:gd name="connsiteY4988" fmla="*/ 1014294 h 1153930"/>
                      <a:gd name="connsiteX4989" fmla="*/ 114681 w 575309"/>
                      <a:gd name="connsiteY4989" fmla="*/ 1013531 h 1153930"/>
                      <a:gd name="connsiteX4990" fmla="*/ 114681 w 575309"/>
                      <a:gd name="connsiteY4990" fmla="*/ 1012389 h 1153930"/>
                      <a:gd name="connsiteX4991" fmla="*/ 112586 w 575309"/>
                      <a:gd name="connsiteY4991" fmla="*/ 1012674 h 1153930"/>
                      <a:gd name="connsiteX4992" fmla="*/ 109919 w 575309"/>
                      <a:gd name="connsiteY4992" fmla="*/ 1013246 h 1153930"/>
                      <a:gd name="connsiteX4993" fmla="*/ 108871 w 575309"/>
                      <a:gd name="connsiteY4993" fmla="*/ 1012389 h 1153930"/>
                      <a:gd name="connsiteX4994" fmla="*/ 108585 w 575309"/>
                      <a:gd name="connsiteY4994" fmla="*/ 1012007 h 1153930"/>
                      <a:gd name="connsiteX4995" fmla="*/ 107918 w 575309"/>
                      <a:gd name="connsiteY4995" fmla="*/ 1011436 h 1153930"/>
                      <a:gd name="connsiteX4996" fmla="*/ 107347 w 575309"/>
                      <a:gd name="connsiteY4996" fmla="*/ 1011722 h 1153930"/>
                      <a:gd name="connsiteX4997" fmla="*/ 105632 w 575309"/>
                      <a:gd name="connsiteY4997" fmla="*/ 1012484 h 1153930"/>
                      <a:gd name="connsiteX4998" fmla="*/ 104680 w 575309"/>
                      <a:gd name="connsiteY4998" fmla="*/ 1011722 h 1153930"/>
                      <a:gd name="connsiteX4999" fmla="*/ 104680 w 575309"/>
                      <a:gd name="connsiteY4999" fmla="*/ 1011627 h 1153930"/>
                      <a:gd name="connsiteX5000" fmla="*/ 104584 w 575309"/>
                      <a:gd name="connsiteY5000" fmla="*/ 1011912 h 1153930"/>
                      <a:gd name="connsiteX5001" fmla="*/ 104489 w 575309"/>
                      <a:gd name="connsiteY5001" fmla="*/ 1012389 h 1153930"/>
                      <a:gd name="connsiteX5002" fmla="*/ 104489 w 575309"/>
                      <a:gd name="connsiteY5002" fmla="*/ 1012674 h 1153930"/>
                      <a:gd name="connsiteX5003" fmla="*/ 104680 w 575309"/>
                      <a:gd name="connsiteY5003" fmla="*/ 1012674 h 1153930"/>
                      <a:gd name="connsiteX5004" fmla="*/ 104965 w 575309"/>
                      <a:gd name="connsiteY5004" fmla="*/ 1012579 h 1153930"/>
                      <a:gd name="connsiteX5005" fmla="*/ 105918 w 575309"/>
                      <a:gd name="connsiteY5005" fmla="*/ 1012769 h 1153930"/>
                      <a:gd name="connsiteX5006" fmla="*/ 105823 w 575309"/>
                      <a:gd name="connsiteY5006" fmla="*/ 1013436 h 1153930"/>
                      <a:gd name="connsiteX5007" fmla="*/ 104680 w 575309"/>
                      <a:gd name="connsiteY5007" fmla="*/ 1014389 h 1153930"/>
                      <a:gd name="connsiteX5008" fmla="*/ 103727 w 575309"/>
                      <a:gd name="connsiteY5008" fmla="*/ 1015151 h 1153930"/>
                      <a:gd name="connsiteX5009" fmla="*/ 102298 w 575309"/>
                      <a:gd name="connsiteY5009" fmla="*/ 1017246 h 1153930"/>
                      <a:gd name="connsiteX5010" fmla="*/ 102298 w 575309"/>
                      <a:gd name="connsiteY5010" fmla="*/ 1017341 h 1153930"/>
                      <a:gd name="connsiteX5011" fmla="*/ 102298 w 575309"/>
                      <a:gd name="connsiteY5011" fmla="*/ 1017437 h 1153930"/>
                      <a:gd name="connsiteX5012" fmla="*/ 102489 w 575309"/>
                      <a:gd name="connsiteY5012" fmla="*/ 1017437 h 1153930"/>
                      <a:gd name="connsiteX5013" fmla="*/ 104965 w 575309"/>
                      <a:gd name="connsiteY5013" fmla="*/ 1016675 h 1153930"/>
                      <a:gd name="connsiteX5014" fmla="*/ 107442 w 575309"/>
                      <a:gd name="connsiteY5014" fmla="*/ 1015627 h 1153930"/>
                      <a:gd name="connsiteX5015" fmla="*/ 107632 w 575309"/>
                      <a:gd name="connsiteY5015" fmla="*/ 1015627 h 1153930"/>
                      <a:gd name="connsiteX5016" fmla="*/ 110680 w 575309"/>
                      <a:gd name="connsiteY5016" fmla="*/ 1015246 h 1153930"/>
                      <a:gd name="connsiteX5017" fmla="*/ 96012 w 575309"/>
                      <a:gd name="connsiteY5017" fmla="*/ 1015341 h 1153930"/>
                      <a:gd name="connsiteX5018" fmla="*/ 96012 w 575309"/>
                      <a:gd name="connsiteY5018" fmla="*/ 1015341 h 1153930"/>
                      <a:gd name="connsiteX5019" fmla="*/ 96012 w 575309"/>
                      <a:gd name="connsiteY5019" fmla="*/ 1015341 h 1153930"/>
                      <a:gd name="connsiteX5020" fmla="*/ 100584 w 575309"/>
                      <a:gd name="connsiteY5020" fmla="*/ 1013627 h 1153930"/>
                      <a:gd name="connsiteX5021" fmla="*/ 100679 w 575309"/>
                      <a:gd name="connsiteY5021" fmla="*/ 1014008 h 1153930"/>
                      <a:gd name="connsiteX5022" fmla="*/ 100679 w 575309"/>
                      <a:gd name="connsiteY5022" fmla="*/ 1013722 h 1153930"/>
                      <a:gd name="connsiteX5023" fmla="*/ 100584 w 575309"/>
                      <a:gd name="connsiteY5023" fmla="*/ 1013627 h 1153930"/>
                      <a:gd name="connsiteX5024" fmla="*/ 96393 w 575309"/>
                      <a:gd name="connsiteY5024" fmla="*/ 1009150 h 1153930"/>
                      <a:gd name="connsiteX5025" fmla="*/ 96393 w 575309"/>
                      <a:gd name="connsiteY5025" fmla="*/ 1009150 h 1153930"/>
                      <a:gd name="connsiteX5026" fmla="*/ 96393 w 575309"/>
                      <a:gd name="connsiteY5026" fmla="*/ 1009150 h 1153930"/>
                      <a:gd name="connsiteX5027" fmla="*/ 78676 w 575309"/>
                      <a:gd name="connsiteY5027" fmla="*/ 1008960 h 1153930"/>
                      <a:gd name="connsiteX5028" fmla="*/ 78867 w 575309"/>
                      <a:gd name="connsiteY5028" fmla="*/ 1009055 h 1153930"/>
                      <a:gd name="connsiteX5029" fmla="*/ 78962 w 575309"/>
                      <a:gd name="connsiteY5029" fmla="*/ 1009055 h 1153930"/>
                      <a:gd name="connsiteX5030" fmla="*/ 78867 w 575309"/>
                      <a:gd name="connsiteY5030" fmla="*/ 1008769 h 1153930"/>
                      <a:gd name="connsiteX5031" fmla="*/ 78772 w 575309"/>
                      <a:gd name="connsiteY5031" fmla="*/ 1008388 h 1153930"/>
                      <a:gd name="connsiteX5032" fmla="*/ 78676 w 575309"/>
                      <a:gd name="connsiteY5032" fmla="*/ 1008960 h 1153930"/>
                      <a:gd name="connsiteX5033" fmla="*/ 110966 w 575309"/>
                      <a:gd name="connsiteY5033" fmla="*/ 999339 h 1153930"/>
                      <a:gd name="connsiteX5034" fmla="*/ 110204 w 575309"/>
                      <a:gd name="connsiteY5034" fmla="*/ 1000577 h 1153930"/>
                      <a:gd name="connsiteX5035" fmla="*/ 111442 w 575309"/>
                      <a:gd name="connsiteY5035" fmla="*/ 999911 h 1153930"/>
                      <a:gd name="connsiteX5036" fmla="*/ 111538 w 575309"/>
                      <a:gd name="connsiteY5036" fmla="*/ 999911 h 1153930"/>
                      <a:gd name="connsiteX5037" fmla="*/ 111347 w 575309"/>
                      <a:gd name="connsiteY5037" fmla="*/ 999625 h 1153930"/>
                      <a:gd name="connsiteX5038" fmla="*/ 110966 w 575309"/>
                      <a:gd name="connsiteY5038" fmla="*/ 999339 h 1153930"/>
                      <a:gd name="connsiteX5039" fmla="*/ 109347 w 575309"/>
                      <a:gd name="connsiteY5039" fmla="*/ 1000482 h 1153930"/>
                      <a:gd name="connsiteX5040" fmla="*/ 109347 w 575309"/>
                      <a:gd name="connsiteY5040" fmla="*/ 1000482 h 1153930"/>
                      <a:gd name="connsiteX5041" fmla="*/ 109347 w 575309"/>
                      <a:gd name="connsiteY5041" fmla="*/ 1000482 h 1153930"/>
                      <a:gd name="connsiteX5042" fmla="*/ 56007 w 575309"/>
                      <a:gd name="connsiteY5042" fmla="*/ 994767 h 1153930"/>
                      <a:gd name="connsiteX5043" fmla="*/ 56007 w 575309"/>
                      <a:gd name="connsiteY5043" fmla="*/ 994767 h 1153930"/>
                      <a:gd name="connsiteX5044" fmla="*/ 56007 w 575309"/>
                      <a:gd name="connsiteY5044" fmla="*/ 994767 h 1153930"/>
                      <a:gd name="connsiteX5045" fmla="*/ 86106 w 575309"/>
                      <a:gd name="connsiteY5045" fmla="*/ 994386 h 1153930"/>
                      <a:gd name="connsiteX5046" fmla="*/ 86106 w 575309"/>
                      <a:gd name="connsiteY5046" fmla="*/ 994386 h 1153930"/>
                      <a:gd name="connsiteX5047" fmla="*/ 86106 w 575309"/>
                      <a:gd name="connsiteY5047" fmla="*/ 994386 h 1153930"/>
                      <a:gd name="connsiteX5048" fmla="*/ 87630 w 575309"/>
                      <a:gd name="connsiteY5048" fmla="*/ 994005 h 1153930"/>
                      <a:gd name="connsiteX5049" fmla="*/ 87630 w 575309"/>
                      <a:gd name="connsiteY5049" fmla="*/ 994005 h 1153930"/>
                      <a:gd name="connsiteX5050" fmla="*/ 87630 w 575309"/>
                      <a:gd name="connsiteY5050" fmla="*/ 994005 h 1153930"/>
                      <a:gd name="connsiteX5051" fmla="*/ 19717 w 575309"/>
                      <a:gd name="connsiteY5051" fmla="*/ 990672 h 1153930"/>
                      <a:gd name="connsiteX5052" fmla="*/ 19717 w 575309"/>
                      <a:gd name="connsiteY5052" fmla="*/ 990672 h 1153930"/>
                      <a:gd name="connsiteX5053" fmla="*/ 19717 w 575309"/>
                      <a:gd name="connsiteY5053" fmla="*/ 990672 h 1153930"/>
                      <a:gd name="connsiteX5054" fmla="*/ 79629 w 575309"/>
                      <a:gd name="connsiteY5054" fmla="*/ 988671 h 1153930"/>
                      <a:gd name="connsiteX5055" fmla="*/ 79629 w 575309"/>
                      <a:gd name="connsiteY5055" fmla="*/ 988671 h 1153930"/>
                      <a:gd name="connsiteX5056" fmla="*/ 79629 w 575309"/>
                      <a:gd name="connsiteY5056" fmla="*/ 988671 h 1153930"/>
                      <a:gd name="connsiteX5057" fmla="*/ 10763 w 575309"/>
                      <a:gd name="connsiteY5057" fmla="*/ 987528 h 1153930"/>
                      <a:gd name="connsiteX5058" fmla="*/ 10668 w 575309"/>
                      <a:gd name="connsiteY5058" fmla="*/ 987719 h 1153930"/>
                      <a:gd name="connsiteX5059" fmla="*/ 10763 w 575309"/>
                      <a:gd name="connsiteY5059" fmla="*/ 987528 h 1153930"/>
                      <a:gd name="connsiteX5060" fmla="*/ 10763 w 575309"/>
                      <a:gd name="connsiteY5060" fmla="*/ 987528 h 1153930"/>
                      <a:gd name="connsiteX5061" fmla="*/ 155638 w 575309"/>
                      <a:gd name="connsiteY5061" fmla="*/ 987052 h 1153930"/>
                      <a:gd name="connsiteX5062" fmla="*/ 155638 w 575309"/>
                      <a:gd name="connsiteY5062" fmla="*/ 987052 h 1153930"/>
                      <a:gd name="connsiteX5063" fmla="*/ 155638 w 575309"/>
                      <a:gd name="connsiteY5063" fmla="*/ 987052 h 1153930"/>
                      <a:gd name="connsiteX5064" fmla="*/ 154972 w 575309"/>
                      <a:gd name="connsiteY5064" fmla="*/ 986671 h 1153930"/>
                      <a:gd name="connsiteX5065" fmla="*/ 154972 w 575309"/>
                      <a:gd name="connsiteY5065" fmla="*/ 986671 h 1153930"/>
                      <a:gd name="connsiteX5066" fmla="*/ 154972 w 575309"/>
                      <a:gd name="connsiteY5066" fmla="*/ 986671 h 1153930"/>
                      <a:gd name="connsiteX5067" fmla="*/ 22003 w 575309"/>
                      <a:gd name="connsiteY5067" fmla="*/ 984956 h 1153930"/>
                      <a:gd name="connsiteX5068" fmla="*/ 22479 w 575309"/>
                      <a:gd name="connsiteY5068" fmla="*/ 985337 h 1153930"/>
                      <a:gd name="connsiteX5069" fmla="*/ 22479 w 575309"/>
                      <a:gd name="connsiteY5069" fmla="*/ 985052 h 1153930"/>
                      <a:gd name="connsiteX5070" fmla="*/ 23050 w 575309"/>
                      <a:gd name="connsiteY5070" fmla="*/ 984099 h 1153930"/>
                      <a:gd name="connsiteX5071" fmla="*/ 22669 w 575309"/>
                      <a:gd name="connsiteY5071" fmla="*/ 984099 h 1153930"/>
                      <a:gd name="connsiteX5072" fmla="*/ 22098 w 575309"/>
                      <a:gd name="connsiteY5072" fmla="*/ 983337 h 1153930"/>
                      <a:gd name="connsiteX5073" fmla="*/ 22003 w 575309"/>
                      <a:gd name="connsiteY5073" fmla="*/ 983242 h 1153930"/>
                      <a:gd name="connsiteX5074" fmla="*/ 21336 w 575309"/>
                      <a:gd name="connsiteY5074" fmla="*/ 983432 h 1153930"/>
                      <a:gd name="connsiteX5075" fmla="*/ 22098 w 575309"/>
                      <a:gd name="connsiteY5075" fmla="*/ 983718 h 1153930"/>
                      <a:gd name="connsiteX5076" fmla="*/ 22384 w 575309"/>
                      <a:gd name="connsiteY5076" fmla="*/ 984480 h 1153930"/>
                      <a:gd name="connsiteX5077" fmla="*/ 22003 w 575309"/>
                      <a:gd name="connsiteY5077" fmla="*/ 984956 h 1153930"/>
                      <a:gd name="connsiteX5078" fmla="*/ 22003 w 575309"/>
                      <a:gd name="connsiteY5078" fmla="*/ 984956 h 1153930"/>
                      <a:gd name="connsiteX5079" fmla="*/ 170783 w 575309"/>
                      <a:gd name="connsiteY5079" fmla="*/ 985242 h 1153930"/>
                      <a:gd name="connsiteX5080" fmla="*/ 170783 w 575309"/>
                      <a:gd name="connsiteY5080" fmla="*/ 985242 h 1153930"/>
                      <a:gd name="connsiteX5081" fmla="*/ 170783 w 575309"/>
                      <a:gd name="connsiteY5081" fmla="*/ 985242 h 1153930"/>
                      <a:gd name="connsiteX5082" fmla="*/ 21717 w 575309"/>
                      <a:gd name="connsiteY5082" fmla="*/ 985147 h 1153930"/>
                      <a:gd name="connsiteX5083" fmla="*/ 21717 w 575309"/>
                      <a:gd name="connsiteY5083" fmla="*/ 985147 h 1153930"/>
                      <a:gd name="connsiteX5084" fmla="*/ 21717 w 575309"/>
                      <a:gd name="connsiteY5084" fmla="*/ 985147 h 1153930"/>
                      <a:gd name="connsiteX5085" fmla="*/ 172021 w 575309"/>
                      <a:gd name="connsiteY5085" fmla="*/ 981242 h 1153930"/>
                      <a:gd name="connsiteX5086" fmla="*/ 172021 w 575309"/>
                      <a:gd name="connsiteY5086" fmla="*/ 981242 h 1153930"/>
                      <a:gd name="connsiteX5087" fmla="*/ 172212 w 575309"/>
                      <a:gd name="connsiteY5087" fmla="*/ 981527 h 1153930"/>
                      <a:gd name="connsiteX5088" fmla="*/ 171926 w 575309"/>
                      <a:gd name="connsiteY5088" fmla="*/ 983337 h 1153930"/>
                      <a:gd name="connsiteX5089" fmla="*/ 170783 w 575309"/>
                      <a:gd name="connsiteY5089" fmla="*/ 984956 h 1153930"/>
                      <a:gd name="connsiteX5090" fmla="*/ 170783 w 575309"/>
                      <a:gd name="connsiteY5090" fmla="*/ 985052 h 1153930"/>
                      <a:gd name="connsiteX5091" fmla="*/ 173164 w 575309"/>
                      <a:gd name="connsiteY5091" fmla="*/ 984004 h 1153930"/>
                      <a:gd name="connsiteX5092" fmla="*/ 176308 w 575309"/>
                      <a:gd name="connsiteY5092" fmla="*/ 982575 h 1153930"/>
                      <a:gd name="connsiteX5093" fmla="*/ 179070 w 575309"/>
                      <a:gd name="connsiteY5093" fmla="*/ 981337 h 1153930"/>
                      <a:gd name="connsiteX5094" fmla="*/ 179261 w 575309"/>
                      <a:gd name="connsiteY5094" fmla="*/ 981051 h 1153930"/>
                      <a:gd name="connsiteX5095" fmla="*/ 178975 w 575309"/>
                      <a:gd name="connsiteY5095" fmla="*/ 980765 h 1153930"/>
                      <a:gd name="connsiteX5096" fmla="*/ 178784 w 575309"/>
                      <a:gd name="connsiteY5096" fmla="*/ 980670 h 1153930"/>
                      <a:gd name="connsiteX5097" fmla="*/ 177737 w 575309"/>
                      <a:gd name="connsiteY5097" fmla="*/ 980765 h 1153930"/>
                      <a:gd name="connsiteX5098" fmla="*/ 176784 w 575309"/>
                      <a:gd name="connsiteY5098" fmla="*/ 980956 h 1153930"/>
                      <a:gd name="connsiteX5099" fmla="*/ 175355 w 575309"/>
                      <a:gd name="connsiteY5099" fmla="*/ 980765 h 1153930"/>
                      <a:gd name="connsiteX5100" fmla="*/ 175165 w 575309"/>
                      <a:gd name="connsiteY5100" fmla="*/ 980480 h 1153930"/>
                      <a:gd name="connsiteX5101" fmla="*/ 174879 w 575309"/>
                      <a:gd name="connsiteY5101" fmla="*/ 980765 h 1153930"/>
                      <a:gd name="connsiteX5102" fmla="*/ 174403 w 575309"/>
                      <a:gd name="connsiteY5102" fmla="*/ 981051 h 1153930"/>
                      <a:gd name="connsiteX5103" fmla="*/ 172783 w 575309"/>
                      <a:gd name="connsiteY5103" fmla="*/ 981432 h 1153930"/>
                      <a:gd name="connsiteX5104" fmla="*/ 171926 w 575309"/>
                      <a:gd name="connsiteY5104" fmla="*/ 980861 h 1153930"/>
                      <a:gd name="connsiteX5105" fmla="*/ 172021 w 575309"/>
                      <a:gd name="connsiteY5105" fmla="*/ 981242 h 1153930"/>
                      <a:gd name="connsiteX5106" fmla="*/ 172021 w 575309"/>
                      <a:gd name="connsiteY5106" fmla="*/ 981242 h 1153930"/>
                      <a:gd name="connsiteX5107" fmla="*/ 39624 w 575309"/>
                      <a:gd name="connsiteY5107" fmla="*/ 981813 h 1153930"/>
                      <a:gd name="connsiteX5108" fmla="*/ 39433 w 575309"/>
                      <a:gd name="connsiteY5108" fmla="*/ 982194 h 1153930"/>
                      <a:gd name="connsiteX5109" fmla="*/ 39243 w 575309"/>
                      <a:gd name="connsiteY5109" fmla="*/ 982385 h 1153930"/>
                      <a:gd name="connsiteX5110" fmla="*/ 39814 w 575309"/>
                      <a:gd name="connsiteY5110" fmla="*/ 982194 h 1153930"/>
                      <a:gd name="connsiteX5111" fmla="*/ 40005 w 575309"/>
                      <a:gd name="connsiteY5111" fmla="*/ 982099 h 1153930"/>
                      <a:gd name="connsiteX5112" fmla="*/ 39910 w 575309"/>
                      <a:gd name="connsiteY5112" fmla="*/ 982099 h 1153930"/>
                      <a:gd name="connsiteX5113" fmla="*/ 39814 w 575309"/>
                      <a:gd name="connsiteY5113" fmla="*/ 982004 h 1153930"/>
                      <a:gd name="connsiteX5114" fmla="*/ 39624 w 575309"/>
                      <a:gd name="connsiteY5114" fmla="*/ 981813 h 1153930"/>
                      <a:gd name="connsiteX5115" fmla="*/ 39624 w 575309"/>
                      <a:gd name="connsiteY5115" fmla="*/ 981813 h 1153930"/>
                      <a:gd name="connsiteX5116" fmla="*/ 35528 w 575309"/>
                      <a:gd name="connsiteY5116" fmla="*/ 978194 h 1153930"/>
                      <a:gd name="connsiteX5117" fmla="*/ 35433 w 575309"/>
                      <a:gd name="connsiteY5117" fmla="*/ 978384 h 1153930"/>
                      <a:gd name="connsiteX5118" fmla="*/ 36481 w 575309"/>
                      <a:gd name="connsiteY5118" fmla="*/ 980003 h 1153930"/>
                      <a:gd name="connsiteX5119" fmla="*/ 37624 w 575309"/>
                      <a:gd name="connsiteY5119" fmla="*/ 980861 h 1153930"/>
                      <a:gd name="connsiteX5120" fmla="*/ 38005 w 575309"/>
                      <a:gd name="connsiteY5120" fmla="*/ 981051 h 1153930"/>
                      <a:gd name="connsiteX5121" fmla="*/ 38290 w 575309"/>
                      <a:gd name="connsiteY5121" fmla="*/ 981337 h 1153930"/>
                      <a:gd name="connsiteX5122" fmla="*/ 38290 w 575309"/>
                      <a:gd name="connsiteY5122" fmla="*/ 981242 h 1153930"/>
                      <a:gd name="connsiteX5123" fmla="*/ 38100 w 575309"/>
                      <a:gd name="connsiteY5123" fmla="*/ 980289 h 1153930"/>
                      <a:gd name="connsiteX5124" fmla="*/ 37814 w 575309"/>
                      <a:gd name="connsiteY5124" fmla="*/ 979432 h 1153930"/>
                      <a:gd name="connsiteX5125" fmla="*/ 37624 w 575309"/>
                      <a:gd name="connsiteY5125" fmla="*/ 979527 h 1153930"/>
                      <a:gd name="connsiteX5126" fmla="*/ 36385 w 575309"/>
                      <a:gd name="connsiteY5126" fmla="*/ 979623 h 1153930"/>
                      <a:gd name="connsiteX5127" fmla="*/ 36290 w 575309"/>
                      <a:gd name="connsiteY5127" fmla="*/ 979623 h 1153930"/>
                      <a:gd name="connsiteX5128" fmla="*/ 36195 w 575309"/>
                      <a:gd name="connsiteY5128" fmla="*/ 979527 h 1153930"/>
                      <a:gd name="connsiteX5129" fmla="*/ 35528 w 575309"/>
                      <a:gd name="connsiteY5129" fmla="*/ 978194 h 1153930"/>
                      <a:gd name="connsiteX5130" fmla="*/ 174879 w 575309"/>
                      <a:gd name="connsiteY5130" fmla="*/ 980099 h 1153930"/>
                      <a:gd name="connsiteX5131" fmla="*/ 174879 w 575309"/>
                      <a:gd name="connsiteY5131" fmla="*/ 980099 h 1153930"/>
                      <a:gd name="connsiteX5132" fmla="*/ 174879 w 575309"/>
                      <a:gd name="connsiteY5132" fmla="*/ 980099 h 1153930"/>
                      <a:gd name="connsiteX5133" fmla="*/ 21241 w 575309"/>
                      <a:gd name="connsiteY5133" fmla="*/ 977622 h 1153930"/>
                      <a:gd name="connsiteX5134" fmla="*/ 21241 w 575309"/>
                      <a:gd name="connsiteY5134" fmla="*/ 977622 h 1153930"/>
                      <a:gd name="connsiteX5135" fmla="*/ 21241 w 575309"/>
                      <a:gd name="connsiteY5135" fmla="*/ 977622 h 1153930"/>
                      <a:gd name="connsiteX5136" fmla="*/ 19907 w 575309"/>
                      <a:gd name="connsiteY5136" fmla="*/ 976956 h 1153930"/>
                      <a:gd name="connsiteX5137" fmla="*/ 20288 w 575309"/>
                      <a:gd name="connsiteY5137" fmla="*/ 977241 h 1153930"/>
                      <a:gd name="connsiteX5138" fmla="*/ 20288 w 575309"/>
                      <a:gd name="connsiteY5138" fmla="*/ 976479 h 1153930"/>
                      <a:gd name="connsiteX5139" fmla="*/ 20288 w 575309"/>
                      <a:gd name="connsiteY5139" fmla="*/ 976003 h 1153930"/>
                      <a:gd name="connsiteX5140" fmla="*/ 19907 w 575309"/>
                      <a:gd name="connsiteY5140" fmla="*/ 976956 h 1153930"/>
                      <a:gd name="connsiteX5141" fmla="*/ 19907 w 575309"/>
                      <a:gd name="connsiteY5141" fmla="*/ 976956 h 1153930"/>
                      <a:gd name="connsiteX5142" fmla="*/ 20098 w 575309"/>
                      <a:gd name="connsiteY5142" fmla="*/ 975717 h 1153930"/>
                      <a:gd name="connsiteX5143" fmla="*/ 20098 w 575309"/>
                      <a:gd name="connsiteY5143" fmla="*/ 975717 h 1153930"/>
                      <a:gd name="connsiteX5144" fmla="*/ 20098 w 575309"/>
                      <a:gd name="connsiteY5144" fmla="*/ 975717 h 1153930"/>
                      <a:gd name="connsiteX5145" fmla="*/ 200311 w 575309"/>
                      <a:gd name="connsiteY5145" fmla="*/ 964573 h 1153930"/>
                      <a:gd name="connsiteX5146" fmla="*/ 199834 w 575309"/>
                      <a:gd name="connsiteY5146" fmla="*/ 964764 h 1153930"/>
                      <a:gd name="connsiteX5147" fmla="*/ 197834 w 575309"/>
                      <a:gd name="connsiteY5147" fmla="*/ 965906 h 1153930"/>
                      <a:gd name="connsiteX5148" fmla="*/ 198406 w 575309"/>
                      <a:gd name="connsiteY5148" fmla="*/ 965716 h 1153930"/>
                      <a:gd name="connsiteX5149" fmla="*/ 199834 w 575309"/>
                      <a:gd name="connsiteY5149" fmla="*/ 965240 h 1153930"/>
                      <a:gd name="connsiteX5150" fmla="*/ 200501 w 575309"/>
                      <a:gd name="connsiteY5150" fmla="*/ 964668 h 1153930"/>
                      <a:gd name="connsiteX5151" fmla="*/ 200501 w 575309"/>
                      <a:gd name="connsiteY5151" fmla="*/ 964573 h 1153930"/>
                      <a:gd name="connsiteX5152" fmla="*/ 200311 w 575309"/>
                      <a:gd name="connsiteY5152" fmla="*/ 964573 h 1153930"/>
                      <a:gd name="connsiteX5153" fmla="*/ 235363 w 575309"/>
                      <a:gd name="connsiteY5153" fmla="*/ 965526 h 1153930"/>
                      <a:gd name="connsiteX5154" fmla="*/ 235363 w 575309"/>
                      <a:gd name="connsiteY5154" fmla="*/ 965526 h 1153930"/>
                      <a:gd name="connsiteX5155" fmla="*/ 235363 w 575309"/>
                      <a:gd name="connsiteY5155" fmla="*/ 965526 h 1153930"/>
                      <a:gd name="connsiteX5156" fmla="*/ 195644 w 575309"/>
                      <a:gd name="connsiteY5156" fmla="*/ 959429 h 1153930"/>
                      <a:gd name="connsiteX5157" fmla="*/ 195644 w 575309"/>
                      <a:gd name="connsiteY5157" fmla="*/ 959429 h 1153930"/>
                      <a:gd name="connsiteX5158" fmla="*/ 195644 w 575309"/>
                      <a:gd name="connsiteY5158" fmla="*/ 959429 h 1153930"/>
                      <a:gd name="connsiteX5159" fmla="*/ 245840 w 575309"/>
                      <a:gd name="connsiteY5159" fmla="*/ 949333 h 1153930"/>
                      <a:gd name="connsiteX5160" fmla="*/ 245840 w 575309"/>
                      <a:gd name="connsiteY5160" fmla="*/ 949333 h 1153930"/>
                      <a:gd name="connsiteX5161" fmla="*/ 245840 w 575309"/>
                      <a:gd name="connsiteY5161" fmla="*/ 949333 h 1153930"/>
                      <a:gd name="connsiteX5162" fmla="*/ 223838 w 575309"/>
                      <a:gd name="connsiteY5162" fmla="*/ 939903 h 1153930"/>
                      <a:gd name="connsiteX5163" fmla="*/ 223933 w 575309"/>
                      <a:gd name="connsiteY5163" fmla="*/ 940189 h 1153930"/>
                      <a:gd name="connsiteX5164" fmla="*/ 224314 w 575309"/>
                      <a:gd name="connsiteY5164" fmla="*/ 941523 h 1153930"/>
                      <a:gd name="connsiteX5165" fmla="*/ 224695 w 575309"/>
                      <a:gd name="connsiteY5165" fmla="*/ 944761 h 1153930"/>
                      <a:gd name="connsiteX5166" fmla="*/ 224695 w 575309"/>
                      <a:gd name="connsiteY5166" fmla="*/ 943808 h 1153930"/>
                      <a:gd name="connsiteX5167" fmla="*/ 224695 w 575309"/>
                      <a:gd name="connsiteY5167" fmla="*/ 942475 h 1153930"/>
                      <a:gd name="connsiteX5168" fmla="*/ 224314 w 575309"/>
                      <a:gd name="connsiteY5168" fmla="*/ 939998 h 1153930"/>
                      <a:gd name="connsiteX5169" fmla="*/ 224219 w 575309"/>
                      <a:gd name="connsiteY5169" fmla="*/ 939903 h 1153930"/>
                      <a:gd name="connsiteX5170" fmla="*/ 223838 w 575309"/>
                      <a:gd name="connsiteY5170" fmla="*/ 939903 h 1153930"/>
                      <a:gd name="connsiteX5171" fmla="*/ 278035 w 575309"/>
                      <a:gd name="connsiteY5171" fmla="*/ 936665 h 1153930"/>
                      <a:gd name="connsiteX5172" fmla="*/ 278035 w 575309"/>
                      <a:gd name="connsiteY5172" fmla="*/ 936665 h 1153930"/>
                      <a:gd name="connsiteX5173" fmla="*/ 278035 w 575309"/>
                      <a:gd name="connsiteY5173" fmla="*/ 936665 h 1153930"/>
                      <a:gd name="connsiteX5174" fmla="*/ 274034 w 575309"/>
                      <a:gd name="connsiteY5174" fmla="*/ 935522 h 1153930"/>
                      <a:gd name="connsiteX5175" fmla="*/ 274225 w 575309"/>
                      <a:gd name="connsiteY5175" fmla="*/ 935617 h 1153930"/>
                      <a:gd name="connsiteX5176" fmla="*/ 275272 w 575309"/>
                      <a:gd name="connsiteY5176" fmla="*/ 936379 h 1153930"/>
                      <a:gd name="connsiteX5177" fmla="*/ 275463 w 575309"/>
                      <a:gd name="connsiteY5177" fmla="*/ 936665 h 1153930"/>
                      <a:gd name="connsiteX5178" fmla="*/ 275558 w 575309"/>
                      <a:gd name="connsiteY5178" fmla="*/ 936379 h 1153930"/>
                      <a:gd name="connsiteX5179" fmla="*/ 275558 w 575309"/>
                      <a:gd name="connsiteY5179" fmla="*/ 936189 h 1153930"/>
                      <a:gd name="connsiteX5180" fmla="*/ 275749 w 575309"/>
                      <a:gd name="connsiteY5180" fmla="*/ 936093 h 1153930"/>
                      <a:gd name="connsiteX5181" fmla="*/ 277178 w 575309"/>
                      <a:gd name="connsiteY5181" fmla="*/ 935712 h 1153930"/>
                      <a:gd name="connsiteX5182" fmla="*/ 278035 w 575309"/>
                      <a:gd name="connsiteY5182" fmla="*/ 936474 h 1153930"/>
                      <a:gd name="connsiteX5183" fmla="*/ 278035 w 575309"/>
                      <a:gd name="connsiteY5183" fmla="*/ 936474 h 1153930"/>
                      <a:gd name="connsiteX5184" fmla="*/ 278130 w 575309"/>
                      <a:gd name="connsiteY5184" fmla="*/ 936379 h 1153930"/>
                      <a:gd name="connsiteX5185" fmla="*/ 278035 w 575309"/>
                      <a:gd name="connsiteY5185" fmla="*/ 935617 h 1153930"/>
                      <a:gd name="connsiteX5186" fmla="*/ 278035 w 575309"/>
                      <a:gd name="connsiteY5186" fmla="*/ 935522 h 1153930"/>
                      <a:gd name="connsiteX5187" fmla="*/ 278701 w 575309"/>
                      <a:gd name="connsiteY5187" fmla="*/ 934474 h 1153930"/>
                      <a:gd name="connsiteX5188" fmla="*/ 279178 w 575309"/>
                      <a:gd name="connsiteY5188" fmla="*/ 933998 h 1153930"/>
                      <a:gd name="connsiteX5189" fmla="*/ 278225 w 575309"/>
                      <a:gd name="connsiteY5189" fmla="*/ 934665 h 1153930"/>
                      <a:gd name="connsiteX5190" fmla="*/ 277749 w 575309"/>
                      <a:gd name="connsiteY5190" fmla="*/ 935045 h 1153930"/>
                      <a:gd name="connsiteX5191" fmla="*/ 277178 w 575309"/>
                      <a:gd name="connsiteY5191" fmla="*/ 935522 h 1153930"/>
                      <a:gd name="connsiteX5192" fmla="*/ 276130 w 575309"/>
                      <a:gd name="connsiteY5192" fmla="*/ 935045 h 1153930"/>
                      <a:gd name="connsiteX5193" fmla="*/ 275749 w 575309"/>
                      <a:gd name="connsiteY5193" fmla="*/ 934760 h 1153930"/>
                      <a:gd name="connsiteX5194" fmla="*/ 275463 w 575309"/>
                      <a:gd name="connsiteY5194" fmla="*/ 934760 h 1153930"/>
                      <a:gd name="connsiteX5195" fmla="*/ 275272 w 575309"/>
                      <a:gd name="connsiteY5195" fmla="*/ 934950 h 1153930"/>
                      <a:gd name="connsiteX5196" fmla="*/ 274511 w 575309"/>
                      <a:gd name="connsiteY5196" fmla="*/ 935522 h 1153930"/>
                      <a:gd name="connsiteX5197" fmla="*/ 274034 w 575309"/>
                      <a:gd name="connsiteY5197" fmla="*/ 935522 h 1153930"/>
                      <a:gd name="connsiteX5198" fmla="*/ 274034 w 575309"/>
                      <a:gd name="connsiteY5198" fmla="*/ 935522 h 1153930"/>
                      <a:gd name="connsiteX5199" fmla="*/ 281178 w 575309"/>
                      <a:gd name="connsiteY5199" fmla="*/ 935903 h 1153930"/>
                      <a:gd name="connsiteX5200" fmla="*/ 281178 w 575309"/>
                      <a:gd name="connsiteY5200" fmla="*/ 935903 h 1153930"/>
                      <a:gd name="connsiteX5201" fmla="*/ 281178 w 575309"/>
                      <a:gd name="connsiteY5201" fmla="*/ 935903 h 1153930"/>
                      <a:gd name="connsiteX5202" fmla="*/ 281178 w 575309"/>
                      <a:gd name="connsiteY5202" fmla="*/ 935045 h 1153930"/>
                      <a:gd name="connsiteX5203" fmla="*/ 281178 w 575309"/>
                      <a:gd name="connsiteY5203" fmla="*/ 935807 h 1153930"/>
                      <a:gd name="connsiteX5204" fmla="*/ 281178 w 575309"/>
                      <a:gd name="connsiteY5204" fmla="*/ 935807 h 1153930"/>
                      <a:gd name="connsiteX5205" fmla="*/ 281178 w 575309"/>
                      <a:gd name="connsiteY5205" fmla="*/ 935807 h 1153930"/>
                      <a:gd name="connsiteX5206" fmla="*/ 281178 w 575309"/>
                      <a:gd name="connsiteY5206" fmla="*/ 935045 h 1153930"/>
                      <a:gd name="connsiteX5207" fmla="*/ 281178 w 575309"/>
                      <a:gd name="connsiteY5207" fmla="*/ 935045 h 1153930"/>
                      <a:gd name="connsiteX5208" fmla="*/ 278511 w 575309"/>
                      <a:gd name="connsiteY5208" fmla="*/ 935331 h 1153930"/>
                      <a:gd name="connsiteX5209" fmla="*/ 278511 w 575309"/>
                      <a:gd name="connsiteY5209" fmla="*/ 935331 h 1153930"/>
                      <a:gd name="connsiteX5210" fmla="*/ 278511 w 575309"/>
                      <a:gd name="connsiteY5210" fmla="*/ 935331 h 1153930"/>
                      <a:gd name="connsiteX5211" fmla="*/ 240125 w 575309"/>
                      <a:gd name="connsiteY5211" fmla="*/ 923997 h 1153930"/>
                      <a:gd name="connsiteX5212" fmla="*/ 240125 w 575309"/>
                      <a:gd name="connsiteY5212" fmla="*/ 923997 h 1153930"/>
                      <a:gd name="connsiteX5213" fmla="*/ 240125 w 575309"/>
                      <a:gd name="connsiteY5213" fmla="*/ 923997 h 1153930"/>
                      <a:gd name="connsiteX5214" fmla="*/ 288417 w 575309"/>
                      <a:gd name="connsiteY5214" fmla="*/ 921996 h 1153930"/>
                      <a:gd name="connsiteX5215" fmla="*/ 288417 w 575309"/>
                      <a:gd name="connsiteY5215" fmla="*/ 921996 h 1153930"/>
                      <a:gd name="connsiteX5216" fmla="*/ 288417 w 575309"/>
                      <a:gd name="connsiteY5216" fmla="*/ 921996 h 1153930"/>
                      <a:gd name="connsiteX5217" fmla="*/ 326898 w 575309"/>
                      <a:gd name="connsiteY5217" fmla="*/ 914662 h 1153930"/>
                      <a:gd name="connsiteX5218" fmla="*/ 326803 w 575309"/>
                      <a:gd name="connsiteY5218" fmla="*/ 914662 h 1153930"/>
                      <a:gd name="connsiteX5219" fmla="*/ 326136 w 575309"/>
                      <a:gd name="connsiteY5219" fmla="*/ 915329 h 1153930"/>
                      <a:gd name="connsiteX5220" fmla="*/ 325279 w 575309"/>
                      <a:gd name="connsiteY5220" fmla="*/ 916091 h 1153930"/>
                      <a:gd name="connsiteX5221" fmla="*/ 325374 w 575309"/>
                      <a:gd name="connsiteY5221" fmla="*/ 916091 h 1153930"/>
                      <a:gd name="connsiteX5222" fmla="*/ 327374 w 575309"/>
                      <a:gd name="connsiteY5222" fmla="*/ 915710 h 1153930"/>
                      <a:gd name="connsiteX5223" fmla="*/ 327565 w 575309"/>
                      <a:gd name="connsiteY5223" fmla="*/ 915138 h 1153930"/>
                      <a:gd name="connsiteX5224" fmla="*/ 327279 w 575309"/>
                      <a:gd name="connsiteY5224" fmla="*/ 914662 h 1153930"/>
                      <a:gd name="connsiteX5225" fmla="*/ 326898 w 575309"/>
                      <a:gd name="connsiteY5225" fmla="*/ 914662 h 1153930"/>
                      <a:gd name="connsiteX5226" fmla="*/ 247079 w 575309"/>
                      <a:gd name="connsiteY5226" fmla="*/ 912948 h 1153930"/>
                      <a:gd name="connsiteX5227" fmla="*/ 246983 w 575309"/>
                      <a:gd name="connsiteY5227" fmla="*/ 913424 h 1153930"/>
                      <a:gd name="connsiteX5228" fmla="*/ 246888 w 575309"/>
                      <a:gd name="connsiteY5228" fmla="*/ 913614 h 1153930"/>
                      <a:gd name="connsiteX5229" fmla="*/ 246983 w 575309"/>
                      <a:gd name="connsiteY5229" fmla="*/ 913519 h 1153930"/>
                      <a:gd name="connsiteX5230" fmla="*/ 247079 w 575309"/>
                      <a:gd name="connsiteY5230" fmla="*/ 912948 h 1153930"/>
                      <a:gd name="connsiteX5231" fmla="*/ 322612 w 575309"/>
                      <a:gd name="connsiteY5231" fmla="*/ 910471 h 1153930"/>
                      <a:gd name="connsiteX5232" fmla="*/ 321755 w 575309"/>
                      <a:gd name="connsiteY5232" fmla="*/ 911614 h 1153930"/>
                      <a:gd name="connsiteX5233" fmla="*/ 321564 w 575309"/>
                      <a:gd name="connsiteY5233" fmla="*/ 911995 h 1153930"/>
                      <a:gd name="connsiteX5234" fmla="*/ 322802 w 575309"/>
                      <a:gd name="connsiteY5234" fmla="*/ 910947 h 1153930"/>
                      <a:gd name="connsiteX5235" fmla="*/ 322612 w 575309"/>
                      <a:gd name="connsiteY5235" fmla="*/ 910471 h 1153930"/>
                      <a:gd name="connsiteX5236" fmla="*/ 322516 w 575309"/>
                      <a:gd name="connsiteY5236" fmla="*/ 910471 h 1153930"/>
                      <a:gd name="connsiteX5237" fmla="*/ 322516 w 575309"/>
                      <a:gd name="connsiteY5237" fmla="*/ 910471 h 1153930"/>
                      <a:gd name="connsiteX5238" fmla="*/ 322516 w 575309"/>
                      <a:gd name="connsiteY5238" fmla="*/ 910471 h 1153930"/>
                      <a:gd name="connsiteX5239" fmla="*/ 331375 w 575309"/>
                      <a:gd name="connsiteY5239" fmla="*/ 909614 h 1153930"/>
                      <a:gd name="connsiteX5240" fmla="*/ 331375 w 575309"/>
                      <a:gd name="connsiteY5240" fmla="*/ 909614 h 1153930"/>
                      <a:gd name="connsiteX5241" fmla="*/ 331375 w 575309"/>
                      <a:gd name="connsiteY5241" fmla="*/ 909614 h 1153930"/>
                      <a:gd name="connsiteX5242" fmla="*/ 356711 w 575309"/>
                      <a:gd name="connsiteY5242" fmla="*/ 906185 h 1153930"/>
                      <a:gd name="connsiteX5243" fmla="*/ 356997 w 575309"/>
                      <a:gd name="connsiteY5243" fmla="*/ 906852 h 1153930"/>
                      <a:gd name="connsiteX5244" fmla="*/ 356997 w 575309"/>
                      <a:gd name="connsiteY5244" fmla="*/ 907137 h 1153930"/>
                      <a:gd name="connsiteX5245" fmla="*/ 357664 w 575309"/>
                      <a:gd name="connsiteY5245" fmla="*/ 906566 h 1153930"/>
                      <a:gd name="connsiteX5246" fmla="*/ 357759 w 575309"/>
                      <a:gd name="connsiteY5246" fmla="*/ 906470 h 1153930"/>
                      <a:gd name="connsiteX5247" fmla="*/ 356711 w 575309"/>
                      <a:gd name="connsiteY5247" fmla="*/ 906185 h 1153930"/>
                      <a:gd name="connsiteX5248" fmla="*/ 404241 w 575309"/>
                      <a:gd name="connsiteY5248" fmla="*/ 867037 h 1153930"/>
                      <a:gd name="connsiteX5249" fmla="*/ 404241 w 575309"/>
                      <a:gd name="connsiteY5249" fmla="*/ 867037 h 1153930"/>
                      <a:gd name="connsiteX5250" fmla="*/ 404241 w 575309"/>
                      <a:gd name="connsiteY5250" fmla="*/ 867037 h 1153930"/>
                      <a:gd name="connsiteX5251" fmla="*/ 403860 w 575309"/>
                      <a:gd name="connsiteY5251" fmla="*/ 863798 h 1153930"/>
                      <a:gd name="connsiteX5252" fmla="*/ 403860 w 575309"/>
                      <a:gd name="connsiteY5252" fmla="*/ 863798 h 1153930"/>
                      <a:gd name="connsiteX5253" fmla="*/ 403479 w 575309"/>
                      <a:gd name="connsiteY5253" fmla="*/ 864465 h 1153930"/>
                      <a:gd name="connsiteX5254" fmla="*/ 403670 w 575309"/>
                      <a:gd name="connsiteY5254" fmla="*/ 865037 h 1153930"/>
                      <a:gd name="connsiteX5255" fmla="*/ 403860 w 575309"/>
                      <a:gd name="connsiteY5255" fmla="*/ 865703 h 1153930"/>
                      <a:gd name="connsiteX5256" fmla="*/ 404241 w 575309"/>
                      <a:gd name="connsiteY5256" fmla="*/ 864179 h 1153930"/>
                      <a:gd name="connsiteX5257" fmla="*/ 403860 w 575309"/>
                      <a:gd name="connsiteY5257" fmla="*/ 863798 h 1153930"/>
                      <a:gd name="connsiteX5258" fmla="*/ 403860 w 575309"/>
                      <a:gd name="connsiteY5258" fmla="*/ 863798 h 1153930"/>
                      <a:gd name="connsiteX5259" fmla="*/ 410337 w 575309"/>
                      <a:gd name="connsiteY5259" fmla="*/ 850749 h 1153930"/>
                      <a:gd name="connsiteX5260" fmla="*/ 410337 w 575309"/>
                      <a:gd name="connsiteY5260" fmla="*/ 850749 h 1153930"/>
                      <a:gd name="connsiteX5261" fmla="*/ 410337 w 575309"/>
                      <a:gd name="connsiteY5261" fmla="*/ 850749 h 1153930"/>
                      <a:gd name="connsiteX5262" fmla="*/ 425196 w 575309"/>
                      <a:gd name="connsiteY5262" fmla="*/ 849797 h 1153930"/>
                      <a:gd name="connsiteX5263" fmla="*/ 425196 w 575309"/>
                      <a:gd name="connsiteY5263" fmla="*/ 849797 h 1153930"/>
                      <a:gd name="connsiteX5264" fmla="*/ 425196 w 575309"/>
                      <a:gd name="connsiteY5264" fmla="*/ 849797 h 1153930"/>
                      <a:gd name="connsiteX5265" fmla="*/ 475393 w 575309"/>
                      <a:gd name="connsiteY5265" fmla="*/ 782931 h 1153930"/>
                      <a:gd name="connsiteX5266" fmla="*/ 475488 w 575309"/>
                      <a:gd name="connsiteY5266" fmla="*/ 783979 h 1153930"/>
                      <a:gd name="connsiteX5267" fmla="*/ 475964 w 575309"/>
                      <a:gd name="connsiteY5267" fmla="*/ 784455 h 1153930"/>
                      <a:gd name="connsiteX5268" fmla="*/ 475869 w 575309"/>
                      <a:gd name="connsiteY5268" fmla="*/ 783979 h 1153930"/>
                      <a:gd name="connsiteX5269" fmla="*/ 476059 w 575309"/>
                      <a:gd name="connsiteY5269" fmla="*/ 783027 h 1153930"/>
                      <a:gd name="connsiteX5270" fmla="*/ 476059 w 575309"/>
                      <a:gd name="connsiteY5270" fmla="*/ 783027 h 1153930"/>
                      <a:gd name="connsiteX5271" fmla="*/ 475679 w 575309"/>
                      <a:gd name="connsiteY5271" fmla="*/ 783027 h 1153930"/>
                      <a:gd name="connsiteX5272" fmla="*/ 475393 w 575309"/>
                      <a:gd name="connsiteY5272" fmla="*/ 782931 h 1153930"/>
                      <a:gd name="connsiteX5273" fmla="*/ 485965 w 575309"/>
                      <a:gd name="connsiteY5273" fmla="*/ 759595 h 1153930"/>
                      <a:gd name="connsiteX5274" fmla="*/ 485584 w 575309"/>
                      <a:gd name="connsiteY5274" fmla="*/ 759690 h 1153930"/>
                      <a:gd name="connsiteX5275" fmla="*/ 486061 w 575309"/>
                      <a:gd name="connsiteY5275" fmla="*/ 760262 h 1153930"/>
                      <a:gd name="connsiteX5276" fmla="*/ 486537 w 575309"/>
                      <a:gd name="connsiteY5276" fmla="*/ 761024 h 1153930"/>
                      <a:gd name="connsiteX5277" fmla="*/ 486918 w 575309"/>
                      <a:gd name="connsiteY5277" fmla="*/ 762548 h 1153930"/>
                      <a:gd name="connsiteX5278" fmla="*/ 486918 w 575309"/>
                      <a:gd name="connsiteY5278" fmla="*/ 762548 h 1153930"/>
                      <a:gd name="connsiteX5279" fmla="*/ 487108 w 575309"/>
                      <a:gd name="connsiteY5279" fmla="*/ 761976 h 1153930"/>
                      <a:gd name="connsiteX5280" fmla="*/ 487394 w 575309"/>
                      <a:gd name="connsiteY5280" fmla="*/ 761405 h 1153930"/>
                      <a:gd name="connsiteX5281" fmla="*/ 487299 w 575309"/>
                      <a:gd name="connsiteY5281" fmla="*/ 760357 h 1153930"/>
                      <a:gd name="connsiteX5282" fmla="*/ 486632 w 575309"/>
                      <a:gd name="connsiteY5282" fmla="*/ 759881 h 1153930"/>
                      <a:gd name="connsiteX5283" fmla="*/ 486251 w 575309"/>
                      <a:gd name="connsiteY5283" fmla="*/ 759595 h 1153930"/>
                      <a:gd name="connsiteX5284" fmla="*/ 485965 w 575309"/>
                      <a:gd name="connsiteY5284" fmla="*/ 759595 h 1153930"/>
                      <a:gd name="connsiteX5285" fmla="*/ 501682 w 575309"/>
                      <a:gd name="connsiteY5285" fmla="*/ 724448 h 1153930"/>
                      <a:gd name="connsiteX5286" fmla="*/ 501682 w 575309"/>
                      <a:gd name="connsiteY5286" fmla="*/ 724448 h 1153930"/>
                      <a:gd name="connsiteX5287" fmla="*/ 501682 w 575309"/>
                      <a:gd name="connsiteY5287" fmla="*/ 724448 h 1153930"/>
                      <a:gd name="connsiteX5288" fmla="*/ 503682 w 575309"/>
                      <a:gd name="connsiteY5288" fmla="*/ 712541 h 1153930"/>
                      <a:gd name="connsiteX5289" fmla="*/ 503872 w 575309"/>
                      <a:gd name="connsiteY5289" fmla="*/ 712827 h 1153930"/>
                      <a:gd name="connsiteX5290" fmla="*/ 503682 w 575309"/>
                      <a:gd name="connsiteY5290" fmla="*/ 712541 h 1153930"/>
                      <a:gd name="connsiteX5291" fmla="*/ 504349 w 575309"/>
                      <a:gd name="connsiteY5291" fmla="*/ 711779 h 1153930"/>
                      <a:gd name="connsiteX5292" fmla="*/ 505682 w 575309"/>
                      <a:gd name="connsiteY5292" fmla="*/ 710446 h 1153930"/>
                      <a:gd name="connsiteX5293" fmla="*/ 505968 w 575309"/>
                      <a:gd name="connsiteY5293" fmla="*/ 709779 h 1153930"/>
                      <a:gd name="connsiteX5294" fmla="*/ 505968 w 575309"/>
                      <a:gd name="connsiteY5294" fmla="*/ 709494 h 1153930"/>
                      <a:gd name="connsiteX5295" fmla="*/ 506158 w 575309"/>
                      <a:gd name="connsiteY5295" fmla="*/ 708160 h 1153930"/>
                      <a:gd name="connsiteX5296" fmla="*/ 506254 w 575309"/>
                      <a:gd name="connsiteY5296" fmla="*/ 708065 h 1153930"/>
                      <a:gd name="connsiteX5297" fmla="*/ 505682 w 575309"/>
                      <a:gd name="connsiteY5297" fmla="*/ 708160 h 1153930"/>
                      <a:gd name="connsiteX5298" fmla="*/ 505301 w 575309"/>
                      <a:gd name="connsiteY5298" fmla="*/ 707969 h 1153930"/>
                      <a:gd name="connsiteX5299" fmla="*/ 504158 w 575309"/>
                      <a:gd name="connsiteY5299" fmla="*/ 707969 h 1153930"/>
                      <a:gd name="connsiteX5300" fmla="*/ 502634 w 575309"/>
                      <a:gd name="connsiteY5300" fmla="*/ 709398 h 1153930"/>
                      <a:gd name="connsiteX5301" fmla="*/ 502920 w 575309"/>
                      <a:gd name="connsiteY5301" fmla="*/ 710351 h 1153930"/>
                      <a:gd name="connsiteX5302" fmla="*/ 502634 w 575309"/>
                      <a:gd name="connsiteY5302" fmla="*/ 711398 h 1153930"/>
                      <a:gd name="connsiteX5303" fmla="*/ 502444 w 575309"/>
                      <a:gd name="connsiteY5303" fmla="*/ 711589 h 1153930"/>
                      <a:gd name="connsiteX5304" fmla="*/ 502158 w 575309"/>
                      <a:gd name="connsiteY5304" fmla="*/ 712256 h 1153930"/>
                      <a:gd name="connsiteX5305" fmla="*/ 502253 w 575309"/>
                      <a:gd name="connsiteY5305" fmla="*/ 712351 h 1153930"/>
                      <a:gd name="connsiteX5306" fmla="*/ 503682 w 575309"/>
                      <a:gd name="connsiteY5306" fmla="*/ 712541 h 1153930"/>
                      <a:gd name="connsiteX5307" fmla="*/ 511112 w 575309"/>
                      <a:gd name="connsiteY5307" fmla="*/ 697397 h 1153930"/>
                      <a:gd name="connsiteX5308" fmla="*/ 511302 w 575309"/>
                      <a:gd name="connsiteY5308" fmla="*/ 697492 h 1153930"/>
                      <a:gd name="connsiteX5309" fmla="*/ 511016 w 575309"/>
                      <a:gd name="connsiteY5309" fmla="*/ 699302 h 1153930"/>
                      <a:gd name="connsiteX5310" fmla="*/ 510826 w 575309"/>
                      <a:gd name="connsiteY5310" fmla="*/ 699492 h 1153930"/>
                      <a:gd name="connsiteX5311" fmla="*/ 509873 w 575309"/>
                      <a:gd name="connsiteY5311" fmla="*/ 700921 h 1153930"/>
                      <a:gd name="connsiteX5312" fmla="*/ 509969 w 575309"/>
                      <a:gd name="connsiteY5312" fmla="*/ 701302 h 1153930"/>
                      <a:gd name="connsiteX5313" fmla="*/ 510064 w 575309"/>
                      <a:gd name="connsiteY5313" fmla="*/ 702064 h 1153930"/>
                      <a:gd name="connsiteX5314" fmla="*/ 509683 w 575309"/>
                      <a:gd name="connsiteY5314" fmla="*/ 702350 h 1153930"/>
                      <a:gd name="connsiteX5315" fmla="*/ 509492 w 575309"/>
                      <a:gd name="connsiteY5315" fmla="*/ 702350 h 1153930"/>
                      <a:gd name="connsiteX5316" fmla="*/ 508063 w 575309"/>
                      <a:gd name="connsiteY5316" fmla="*/ 703016 h 1153930"/>
                      <a:gd name="connsiteX5317" fmla="*/ 507778 w 575309"/>
                      <a:gd name="connsiteY5317" fmla="*/ 703493 h 1153930"/>
                      <a:gd name="connsiteX5318" fmla="*/ 507682 w 575309"/>
                      <a:gd name="connsiteY5318" fmla="*/ 703969 h 1153930"/>
                      <a:gd name="connsiteX5319" fmla="*/ 507778 w 575309"/>
                      <a:gd name="connsiteY5319" fmla="*/ 704445 h 1153930"/>
                      <a:gd name="connsiteX5320" fmla="*/ 507682 w 575309"/>
                      <a:gd name="connsiteY5320" fmla="*/ 705779 h 1153930"/>
                      <a:gd name="connsiteX5321" fmla="*/ 507397 w 575309"/>
                      <a:gd name="connsiteY5321" fmla="*/ 706350 h 1153930"/>
                      <a:gd name="connsiteX5322" fmla="*/ 506539 w 575309"/>
                      <a:gd name="connsiteY5322" fmla="*/ 707779 h 1153930"/>
                      <a:gd name="connsiteX5323" fmla="*/ 507968 w 575309"/>
                      <a:gd name="connsiteY5323" fmla="*/ 707684 h 1153930"/>
                      <a:gd name="connsiteX5324" fmla="*/ 509588 w 575309"/>
                      <a:gd name="connsiteY5324" fmla="*/ 706922 h 1153930"/>
                      <a:gd name="connsiteX5325" fmla="*/ 511683 w 575309"/>
                      <a:gd name="connsiteY5325" fmla="*/ 704826 h 1153930"/>
                      <a:gd name="connsiteX5326" fmla="*/ 512255 w 575309"/>
                      <a:gd name="connsiteY5326" fmla="*/ 704636 h 1153930"/>
                      <a:gd name="connsiteX5327" fmla="*/ 512540 w 575309"/>
                      <a:gd name="connsiteY5327" fmla="*/ 705683 h 1153930"/>
                      <a:gd name="connsiteX5328" fmla="*/ 512540 w 575309"/>
                      <a:gd name="connsiteY5328" fmla="*/ 705969 h 1153930"/>
                      <a:gd name="connsiteX5329" fmla="*/ 513874 w 575309"/>
                      <a:gd name="connsiteY5329" fmla="*/ 705017 h 1153930"/>
                      <a:gd name="connsiteX5330" fmla="*/ 513493 w 575309"/>
                      <a:gd name="connsiteY5330" fmla="*/ 704540 h 1153930"/>
                      <a:gd name="connsiteX5331" fmla="*/ 513397 w 575309"/>
                      <a:gd name="connsiteY5331" fmla="*/ 704445 h 1153930"/>
                      <a:gd name="connsiteX5332" fmla="*/ 512350 w 575309"/>
                      <a:gd name="connsiteY5332" fmla="*/ 702636 h 1153930"/>
                      <a:gd name="connsiteX5333" fmla="*/ 514159 w 575309"/>
                      <a:gd name="connsiteY5333" fmla="*/ 701016 h 1153930"/>
                      <a:gd name="connsiteX5334" fmla="*/ 514350 w 575309"/>
                      <a:gd name="connsiteY5334" fmla="*/ 700731 h 1153930"/>
                      <a:gd name="connsiteX5335" fmla="*/ 514255 w 575309"/>
                      <a:gd name="connsiteY5335" fmla="*/ 700635 h 1153930"/>
                      <a:gd name="connsiteX5336" fmla="*/ 513588 w 575309"/>
                      <a:gd name="connsiteY5336" fmla="*/ 700826 h 1153930"/>
                      <a:gd name="connsiteX5337" fmla="*/ 512159 w 575309"/>
                      <a:gd name="connsiteY5337" fmla="*/ 700921 h 1153930"/>
                      <a:gd name="connsiteX5338" fmla="*/ 511397 w 575309"/>
                      <a:gd name="connsiteY5338" fmla="*/ 699778 h 1153930"/>
                      <a:gd name="connsiteX5339" fmla="*/ 511588 w 575309"/>
                      <a:gd name="connsiteY5339" fmla="*/ 699302 h 1153930"/>
                      <a:gd name="connsiteX5340" fmla="*/ 512731 w 575309"/>
                      <a:gd name="connsiteY5340" fmla="*/ 697873 h 1153930"/>
                      <a:gd name="connsiteX5341" fmla="*/ 511112 w 575309"/>
                      <a:gd name="connsiteY5341" fmla="*/ 697397 h 1153930"/>
                      <a:gd name="connsiteX5342" fmla="*/ 488632 w 575309"/>
                      <a:gd name="connsiteY5342" fmla="*/ 707779 h 1153930"/>
                      <a:gd name="connsiteX5343" fmla="*/ 488632 w 575309"/>
                      <a:gd name="connsiteY5343" fmla="*/ 707779 h 1153930"/>
                      <a:gd name="connsiteX5344" fmla="*/ 488632 w 575309"/>
                      <a:gd name="connsiteY5344" fmla="*/ 707779 h 1153930"/>
                      <a:gd name="connsiteX5345" fmla="*/ 491204 w 575309"/>
                      <a:gd name="connsiteY5345" fmla="*/ 701207 h 1153930"/>
                      <a:gd name="connsiteX5346" fmla="*/ 490442 w 575309"/>
                      <a:gd name="connsiteY5346" fmla="*/ 701588 h 1153930"/>
                      <a:gd name="connsiteX5347" fmla="*/ 490252 w 575309"/>
                      <a:gd name="connsiteY5347" fmla="*/ 701683 h 1153930"/>
                      <a:gd name="connsiteX5348" fmla="*/ 489490 w 575309"/>
                      <a:gd name="connsiteY5348" fmla="*/ 703016 h 1153930"/>
                      <a:gd name="connsiteX5349" fmla="*/ 489395 w 575309"/>
                      <a:gd name="connsiteY5349" fmla="*/ 703207 h 1153930"/>
                      <a:gd name="connsiteX5350" fmla="*/ 489204 w 575309"/>
                      <a:gd name="connsiteY5350" fmla="*/ 704826 h 1153930"/>
                      <a:gd name="connsiteX5351" fmla="*/ 489299 w 575309"/>
                      <a:gd name="connsiteY5351" fmla="*/ 705017 h 1153930"/>
                      <a:gd name="connsiteX5352" fmla="*/ 489680 w 575309"/>
                      <a:gd name="connsiteY5352" fmla="*/ 704922 h 1153930"/>
                      <a:gd name="connsiteX5353" fmla="*/ 489966 w 575309"/>
                      <a:gd name="connsiteY5353" fmla="*/ 704826 h 1153930"/>
                      <a:gd name="connsiteX5354" fmla="*/ 489775 w 575309"/>
                      <a:gd name="connsiteY5354" fmla="*/ 704540 h 1153930"/>
                      <a:gd name="connsiteX5355" fmla="*/ 489490 w 575309"/>
                      <a:gd name="connsiteY5355" fmla="*/ 703778 h 1153930"/>
                      <a:gd name="connsiteX5356" fmla="*/ 489871 w 575309"/>
                      <a:gd name="connsiteY5356" fmla="*/ 703207 h 1153930"/>
                      <a:gd name="connsiteX5357" fmla="*/ 490823 w 575309"/>
                      <a:gd name="connsiteY5357" fmla="*/ 702921 h 1153930"/>
                      <a:gd name="connsiteX5358" fmla="*/ 491585 w 575309"/>
                      <a:gd name="connsiteY5358" fmla="*/ 702826 h 1153930"/>
                      <a:gd name="connsiteX5359" fmla="*/ 491585 w 575309"/>
                      <a:gd name="connsiteY5359" fmla="*/ 702826 h 1153930"/>
                      <a:gd name="connsiteX5360" fmla="*/ 491490 w 575309"/>
                      <a:gd name="connsiteY5360" fmla="*/ 702826 h 1153930"/>
                      <a:gd name="connsiteX5361" fmla="*/ 491299 w 575309"/>
                      <a:gd name="connsiteY5361" fmla="*/ 702731 h 1153930"/>
                      <a:gd name="connsiteX5362" fmla="*/ 491109 w 575309"/>
                      <a:gd name="connsiteY5362" fmla="*/ 701588 h 1153930"/>
                      <a:gd name="connsiteX5363" fmla="*/ 491204 w 575309"/>
                      <a:gd name="connsiteY5363" fmla="*/ 701207 h 1153930"/>
                      <a:gd name="connsiteX5364" fmla="*/ 491966 w 575309"/>
                      <a:gd name="connsiteY5364" fmla="*/ 703207 h 1153930"/>
                      <a:gd name="connsiteX5365" fmla="*/ 491966 w 575309"/>
                      <a:gd name="connsiteY5365" fmla="*/ 703207 h 1153930"/>
                      <a:gd name="connsiteX5366" fmla="*/ 491966 w 575309"/>
                      <a:gd name="connsiteY5366" fmla="*/ 703207 h 1153930"/>
                      <a:gd name="connsiteX5367" fmla="*/ 498538 w 575309"/>
                      <a:gd name="connsiteY5367" fmla="*/ 697206 h 1153930"/>
                      <a:gd name="connsiteX5368" fmla="*/ 498253 w 575309"/>
                      <a:gd name="connsiteY5368" fmla="*/ 697492 h 1153930"/>
                      <a:gd name="connsiteX5369" fmla="*/ 498157 w 575309"/>
                      <a:gd name="connsiteY5369" fmla="*/ 697968 h 1153930"/>
                      <a:gd name="connsiteX5370" fmla="*/ 498253 w 575309"/>
                      <a:gd name="connsiteY5370" fmla="*/ 698064 h 1153930"/>
                      <a:gd name="connsiteX5371" fmla="*/ 498348 w 575309"/>
                      <a:gd name="connsiteY5371" fmla="*/ 698349 h 1153930"/>
                      <a:gd name="connsiteX5372" fmla="*/ 499491 w 575309"/>
                      <a:gd name="connsiteY5372" fmla="*/ 697587 h 1153930"/>
                      <a:gd name="connsiteX5373" fmla="*/ 498538 w 575309"/>
                      <a:gd name="connsiteY5373" fmla="*/ 697206 h 1153930"/>
                      <a:gd name="connsiteX5374" fmla="*/ 498538 w 575309"/>
                      <a:gd name="connsiteY5374" fmla="*/ 697206 h 1153930"/>
                      <a:gd name="connsiteX5375" fmla="*/ 498443 w 575309"/>
                      <a:gd name="connsiteY5375" fmla="*/ 697206 h 1153930"/>
                      <a:gd name="connsiteX5376" fmla="*/ 498443 w 575309"/>
                      <a:gd name="connsiteY5376" fmla="*/ 697206 h 1153930"/>
                      <a:gd name="connsiteX5377" fmla="*/ 498443 w 575309"/>
                      <a:gd name="connsiteY5377" fmla="*/ 697206 h 1153930"/>
                      <a:gd name="connsiteX5378" fmla="*/ 500729 w 575309"/>
                      <a:gd name="connsiteY5378" fmla="*/ 696730 h 1153930"/>
                      <a:gd name="connsiteX5379" fmla="*/ 500539 w 575309"/>
                      <a:gd name="connsiteY5379" fmla="*/ 696920 h 1153930"/>
                      <a:gd name="connsiteX5380" fmla="*/ 500444 w 575309"/>
                      <a:gd name="connsiteY5380" fmla="*/ 697016 h 1153930"/>
                      <a:gd name="connsiteX5381" fmla="*/ 500729 w 575309"/>
                      <a:gd name="connsiteY5381" fmla="*/ 696730 h 1153930"/>
                      <a:gd name="connsiteX5382" fmla="*/ 500729 w 575309"/>
                      <a:gd name="connsiteY5382" fmla="*/ 696730 h 1153930"/>
                      <a:gd name="connsiteX5383" fmla="*/ 500634 w 575309"/>
                      <a:gd name="connsiteY5383" fmla="*/ 696635 h 1153930"/>
                      <a:gd name="connsiteX5384" fmla="*/ 500634 w 575309"/>
                      <a:gd name="connsiteY5384" fmla="*/ 696635 h 1153930"/>
                      <a:gd name="connsiteX5385" fmla="*/ 500634 w 575309"/>
                      <a:gd name="connsiteY5385" fmla="*/ 696635 h 1153930"/>
                      <a:gd name="connsiteX5386" fmla="*/ 522446 w 575309"/>
                      <a:gd name="connsiteY5386" fmla="*/ 681776 h 1153930"/>
                      <a:gd name="connsiteX5387" fmla="*/ 522446 w 575309"/>
                      <a:gd name="connsiteY5387" fmla="*/ 681776 h 1153930"/>
                      <a:gd name="connsiteX5388" fmla="*/ 522446 w 575309"/>
                      <a:gd name="connsiteY5388" fmla="*/ 681776 h 1153930"/>
                      <a:gd name="connsiteX5389" fmla="*/ 521780 w 575309"/>
                      <a:gd name="connsiteY5389" fmla="*/ 680728 h 1153930"/>
                      <a:gd name="connsiteX5390" fmla="*/ 521780 w 575309"/>
                      <a:gd name="connsiteY5390" fmla="*/ 680728 h 1153930"/>
                      <a:gd name="connsiteX5391" fmla="*/ 521780 w 575309"/>
                      <a:gd name="connsiteY5391" fmla="*/ 680728 h 1153930"/>
                      <a:gd name="connsiteX5392" fmla="*/ 513302 w 575309"/>
                      <a:gd name="connsiteY5392" fmla="*/ 673679 h 1153930"/>
                      <a:gd name="connsiteX5393" fmla="*/ 513207 w 575309"/>
                      <a:gd name="connsiteY5393" fmla="*/ 673775 h 1153930"/>
                      <a:gd name="connsiteX5394" fmla="*/ 513112 w 575309"/>
                      <a:gd name="connsiteY5394" fmla="*/ 673870 h 1153930"/>
                      <a:gd name="connsiteX5395" fmla="*/ 513016 w 575309"/>
                      <a:gd name="connsiteY5395" fmla="*/ 673965 h 1153930"/>
                      <a:gd name="connsiteX5396" fmla="*/ 513302 w 575309"/>
                      <a:gd name="connsiteY5396" fmla="*/ 674537 h 1153930"/>
                      <a:gd name="connsiteX5397" fmla="*/ 513302 w 575309"/>
                      <a:gd name="connsiteY5397" fmla="*/ 675775 h 1153930"/>
                      <a:gd name="connsiteX5398" fmla="*/ 513112 w 575309"/>
                      <a:gd name="connsiteY5398" fmla="*/ 676061 h 1153930"/>
                      <a:gd name="connsiteX5399" fmla="*/ 513016 w 575309"/>
                      <a:gd name="connsiteY5399" fmla="*/ 676251 h 1153930"/>
                      <a:gd name="connsiteX5400" fmla="*/ 513112 w 575309"/>
                      <a:gd name="connsiteY5400" fmla="*/ 677204 h 1153930"/>
                      <a:gd name="connsiteX5401" fmla="*/ 513112 w 575309"/>
                      <a:gd name="connsiteY5401" fmla="*/ 677204 h 1153930"/>
                      <a:gd name="connsiteX5402" fmla="*/ 513397 w 575309"/>
                      <a:gd name="connsiteY5402" fmla="*/ 676442 h 1153930"/>
                      <a:gd name="connsiteX5403" fmla="*/ 514445 w 575309"/>
                      <a:gd name="connsiteY5403" fmla="*/ 675203 h 1153930"/>
                      <a:gd name="connsiteX5404" fmla="*/ 513779 w 575309"/>
                      <a:gd name="connsiteY5404" fmla="*/ 674632 h 1153930"/>
                      <a:gd name="connsiteX5405" fmla="*/ 513397 w 575309"/>
                      <a:gd name="connsiteY5405" fmla="*/ 673965 h 1153930"/>
                      <a:gd name="connsiteX5406" fmla="*/ 513302 w 575309"/>
                      <a:gd name="connsiteY5406" fmla="*/ 673679 h 1153930"/>
                      <a:gd name="connsiteX5407" fmla="*/ 534353 w 575309"/>
                      <a:gd name="connsiteY5407" fmla="*/ 644914 h 1153930"/>
                      <a:gd name="connsiteX5408" fmla="*/ 533781 w 575309"/>
                      <a:gd name="connsiteY5408" fmla="*/ 644628 h 1153930"/>
                      <a:gd name="connsiteX5409" fmla="*/ 534162 w 575309"/>
                      <a:gd name="connsiteY5409" fmla="*/ 643961 h 1153930"/>
                      <a:gd name="connsiteX5410" fmla="*/ 534924 w 575309"/>
                      <a:gd name="connsiteY5410" fmla="*/ 642914 h 1153930"/>
                      <a:gd name="connsiteX5411" fmla="*/ 535972 w 575309"/>
                      <a:gd name="connsiteY5411" fmla="*/ 641485 h 1153930"/>
                      <a:gd name="connsiteX5412" fmla="*/ 536162 w 575309"/>
                      <a:gd name="connsiteY5412" fmla="*/ 641294 h 1153930"/>
                      <a:gd name="connsiteX5413" fmla="*/ 536924 w 575309"/>
                      <a:gd name="connsiteY5413" fmla="*/ 639580 h 1153930"/>
                      <a:gd name="connsiteX5414" fmla="*/ 536829 w 575309"/>
                      <a:gd name="connsiteY5414" fmla="*/ 638913 h 1153930"/>
                      <a:gd name="connsiteX5415" fmla="*/ 536353 w 575309"/>
                      <a:gd name="connsiteY5415" fmla="*/ 637675 h 1153930"/>
                      <a:gd name="connsiteX5416" fmla="*/ 535496 w 575309"/>
                      <a:gd name="connsiteY5416" fmla="*/ 637294 h 1153930"/>
                      <a:gd name="connsiteX5417" fmla="*/ 534257 w 575309"/>
                      <a:gd name="connsiteY5417" fmla="*/ 636437 h 1153930"/>
                      <a:gd name="connsiteX5418" fmla="*/ 534257 w 575309"/>
                      <a:gd name="connsiteY5418" fmla="*/ 635961 h 1153930"/>
                      <a:gd name="connsiteX5419" fmla="*/ 534353 w 575309"/>
                      <a:gd name="connsiteY5419" fmla="*/ 635675 h 1153930"/>
                      <a:gd name="connsiteX5420" fmla="*/ 535686 w 575309"/>
                      <a:gd name="connsiteY5420" fmla="*/ 634436 h 1153930"/>
                      <a:gd name="connsiteX5421" fmla="*/ 538544 w 575309"/>
                      <a:gd name="connsiteY5421" fmla="*/ 634151 h 1153930"/>
                      <a:gd name="connsiteX5422" fmla="*/ 539020 w 575309"/>
                      <a:gd name="connsiteY5422" fmla="*/ 634341 h 1153930"/>
                      <a:gd name="connsiteX5423" fmla="*/ 540258 w 575309"/>
                      <a:gd name="connsiteY5423" fmla="*/ 634627 h 1153930"/>
                      <a:gd name="connsiteX5424" fmla="*/ 540925 w 575309"/>
                      <a:gd name="connsiteY5424" fmla="*/ 633008 h 1153930"/>
                      <a:gd name="connsiteX5425" fmla="*/ 540925 w 575309"/>
                      <a:gd name="connsiteY5425" fmla="*/ 630436 h 1153930"/>
                      <a:gd name="connsiteX5426" fmla="*/ 541115 w 575309"/>
                      <a:gd name="connsiteY5426" fmla="*/ 627674 h 1153930"/>
                      <a:gd name="connsiteX5427" fmla="*/ 543306 w 575309"/>
                      <a:gd name="connsiteY5427" fmla="*/ 625102 h 1153930"/>
                      <a:gd name="connsiteX5428" fmla="*/ 545306 w 575309"/>
                      <a:gd name="connsiteY5428" fmla="*/ 622626 h 1153930"/>
                      <a:gd name="connsiteX5429" fmla="*/ 545306 w 575309"/>
                      <a:gd name="connsiteY5429" fmla="*/ 622435 h 1153930"/>
                      <a:gd name="connsiteX5430" fmla="*/ 545211 w 575309"/>
                      <a:gd name="connsiteY5430" fmla="*/ 620625 h 1153930"/>
                      <a:gd name="connsiteX5431" fmla="*/ 543211 w 575309"/>
                      <a:gd name="connsiteY5431" fmla="*/ 619863 h 1153930"/>
                      <a:gd name="connsiteX5432" fmla="*/ 541306 w 575309"/>
                      <a:gd name="connsiteY5432" fmla="*/ 619006 h 1153930"/>
                      <a:gd name="connsiteX5433" fmla="*/ 541496 w 575309"/>
                      <a:gd name="connsiteY5433" fmla="*/ 618435 h 1153930"/>
                      <a:gd name="connsiteX5434" fmla="*/ 542449 w 575309"/>
                      <a:gd name="connsiteY5434" fmla="*/ 618244 h 1153930"/>
                      <a:gd name="connsiteX5435" fmla="*/ 543687 w 575309"/>
                      <a:gd name="connsiteY5435" fmla="*/ 618530 h 1153930"/>
                      <a:gd name="connsiteX5436" fmla="*/ 544544 w 575309"/>
                      <a:gd name="connsiteY5436" fmla="*/ 618720 h 1153930"/>
                      <a:gd name="connsiteX5437" fmla="*/ 545401 w 575309"/>
                      <a:gd name="connsiteY5437" fmla="*/ 617387 h 1153930"/>
                      <a:gd name="connsiteX5438" fmla="*/ 545401 w 575309"/>
                      <a:gd name="connsiteY5438" fmla="*/ 617101 h 1153930"/>
                      <a:gd name="connsiteX5439" fmla="*/ 545973 w 575309"/>
                      <a:gd name="connsiteY5439" fmla="*/ 615482 h 1153930"/>
                      <a:gd name="connsiteX5440" fmla="*/ 546354 w 575309"/>
                      <a:gd name="connsiteY5440" fmla="*/ 615196 h 1153930"/>
                      <a:gd name="connsiteX5441" fmla="*/ 546545 w 575309"/>
                      <a:gd name="connsiteY5441" fmla="*/ 614815 h 1153930"/>
                      <a:gd name="connsiteX5442" fmla="*/ 546545 w 575309"/>
                      <a:gd name="connsiteY5442" fmla="*/ 614434 h 1153930"/>
                      <a:gd name="connsiteX5443" fmla="*/ 547021 w 575309"/>
                      <a:gd name="connsiteY5443" fmla="*/ 613291 h 1153930"/>
                      <a:gd name="connsiteX5444" fmla="*/ 548354 w 575309"/>
                      <a:gd name="connsiteY5444" fmla="*/ 614053 h 1153930"/>
                      <a:gd name="connsiteX5445" fmla="*/ 548449 w 575309"/>
                      <a:gd name="connsiteY5445" fmla="*/ 614244 h 1153930"/>
                      <a:gd name="connsiteX5446" fmla="*/ 549021 w 575309"/>
                      <a:gd name="connsiteY5446" fmla="*/ 614910 h 1153930"/>
                      <a:gd name="connsiteX5447" fmla="*/ 549116 w 575309"/>
                      <a:gd name="connsiteY5447" fmla="*/ 614910 h 1153930"/>
                      <a:gd name="connsiteX5448" fmla="*/ 549783 w 575309"/>
                      <a:gd name="connsiteY5448" fmla="*/ 616053 h 1153930"/>
                      <a:gd name="connsiteX5449" fmla="*/ 549688 w 575309"/>
                      <a:gd name="connsiteY5449" fmla="*/ 616815 h 1153930"/>
                      <a:gd name="connsiteX5450" fmla="*/ 549783 w 575309"/>
                      <a:gd name="connsiteY5450" fmla="*/ 616911 h 1153930"/>
                      <a:gd name="connsiteX5451" fmla="*/ 550926 w 575309"/>
                      <a:gd name="connsiteY5451" fmla="*/ 618530 h 1153930"/>
                      <a:gd name="connsiteX5452" fmla="*/ 553212 w 575309"/>
                      <a:gd name="connsiteY5452" fmla="*/ 622435 h 1153930"/>
                      <a:gd name="connsiteX5453" fmla="*/ 553593 w 575309"/>
                      <a:gd name="connsiteY5453" fmla="*/ 622816 h 1153930"/>
                      <a:gd name="connsiteX5454" fmla="*/ 555403 w 575309"/>
                      <a:gd name="connsiteY5454" fmla="*/ 624340 h 1153930"/>
                      <a:gd name="connsiteX5455" fmla="*/ 556260 w 575309"/>
                      <a:gd name="connsiteY5455" fmla="*/ 623483 h 1153930"/>
                      <a:gd name="connsiteX5456" fmla="*/ 556546 w 575309"/>
                      <a:gd name="connsiteY5456" fmla="*/ 622340 h 1153930"/>
                      <a:gd name="connsiteX5457" fmla="*/ 556260 w 575309"/>
                      <a:gd name="connsiteY5457" fmla="*/ 622149 h 1153930"/>
                      <a:gd name="connsiteX5458" fmla="*/ 555879 w 575309"/>
                      <a:gd name="connsiteY5458" fmla="*/ 621864 h 1153930"/>
                      <a:gd name="connsiteX5459" fmla="*/ 555307 w 575309"/>
                      <a:gd name="connsiteY5459" fmla="*/ 620625 h 1153930"/>
                      <a:gd name="connsiteX5460" fmla="*/ 555688 w 575309"/>
                      <a:gd name="connsiteY5460" fmla="*/ 619958 h 1153930"/>
                      <a:gd name="connsiteX5461" fmla="*/ 557498 w 575309"/>
                      <a:gd name="connsiteY5461" fmla="*/ 618530 h 1153930"/>
                      <a:gd name="connsiteX5462" fmla="*/ 557689 w 575309"/>
                      <a:gd name="connsiteY5462" fmla="*/ 618244 h 1153930"/>
                      <a:gd name="connsiteX5463" fmla="*/ 557784 w 575309"/>
                      <a:gd name="connsiteY5463" fmla="*/ 618053 h 1153930"/>
                      <a:gd name="connsiteX5464" fmla="*/ 557784 w 575309"/>
                      <a:gd name="connsiteY5464" fmla="*/ 618053 h 1153930"/>
                      <a:gd name="connsiteX5465" fmla="*/ 557594 w 575309"/>
                      <a:gd name="connsiteY5465" fmla="*/ 617863 h 1153930"/>
                      <a:gd name="connsiteX5466" fmla="*/ 557022 w 575309"/>
                      <a:gd name="connsiteY5466" fmla="*/ 617387 h 1153930"/>
                      <a:gd name="connsiteX5467" fmla="*/ 556260 w 575309"/>
                      <a:gd name="connsiteY5467" fmla="*/ 616529 h 1153930"/>
                      <a:gd name="connsiteX5468" fmla="*/ 556355 w 575309"/>
                      <a:gd name="connsiteY5468" fmla="*/ 615768 h 1153930"/>
                      <a:gd name="connsiteX5469" fmla="*/ 557213 w 575309"/>
                      <a:gd name="connsiteY5469" fmla="*/ 615577 h 1153930"/>
                      <a:gd name="connsiteX5470" fmla="*/ 557879 w 575309"/>
                      <a:gd name="connsiteY5470" fmla="*/ 615768 h 1153930"/>
                      <a:gd name="connsiteX5471" fmla="*/ 558641 w 575309"/>
                      <a:gd name="connsiteY5471" fmla="*/ 615863 h 1153930"/>
                      <a:gd name="connsiteX5472" fmla="*/ 558546 w 575309"/>
                      <a:gd name="connsiteY5472" fmla="*/ 615386 h 1153930"/>
                      <a:gd name="connsiteX5473" fmla="*/ 558546 w 575309"/>
                      <a:gd name="connsiteY5473" fmla="*/ 615291 h 1153930"/>
                      <a:gd name="connsiteX5474" fmla="*/ 558641 w 575309"/>
                      <a:gd name="connsiteY5474" fmla="*/ 614244 h 1153930"/>
                      <a:gd name="connsiteX5475" fmla="*/ 559403 w 575309"/>
                      <a:gd name="connsiteY5475" fmla="*/ 613672 h 1153930"/>
                      <a:gd name="connsiteX5476" fmla="*/ 563594 w 575309"/>
                      <a:gd name="connsiteY5476" fmla="*/ 614339 h 1153930"/>
                      <a:gd name="connsiteX5477" fmla="*/ 565023 w 575309"/>
                      <a:gd name="connsiteY5477" fmla="*/ 616434 h 1153930"/>
                      <a:gd name="connsiteX5478" fmla="*/ 565118 w 575309"/>
                      <a:gd name="connsiteY5478" fmla="*/ 617006 h 1153930"/>
                      <a:gd name="connsiteX5479" fmla="*/ 565213 w 575309"/>
                      <a:gd name="connsiteY5479" fmla="*/ 617291 h 1153930"/>
                      <a:gd name="connsiteX5480" fmla="*/ 565785 w 575309"/>
                      <a:gd name="connsiteY5480" fmla="*/ 616529 h 1153930"/>
                      <a:gd name="connsiteX5481" fmla="*/ 565880 w 575309"/>
                      <a:gd name="connsiteY5481" fmla="*/ 615863 h 1153930"/>
                      <a:gd name="connsiteX5482" fmla="*/ 566356 w 575309"/>
                      <a:gd name="connsiteY5482" fmla="*/ 613767 h 1153930"/>
                      <a:gd name="connsiteX5483" fmla="*/ 566738 w 575309"/>
                      <a:gd name="connsiteY5483" fmla="*/ 612910 h 1153930"/>
                      <a:gd name="connsiteX5484" fmla="*/ 566928 w 575309"/>
                      <a:gd name="connsiteY5484" fmla="*/ 612339 h 1153930"/>
                      <a:gd name="connsiteX5485" fmla="*/ 566738 w 575309"/>
                      <a:gd name="connsiteY5485" fmla="*/ 612434 h 1153930"/>
                      <a:gd name="connsiteX5486" fmla="*/ 565118 w 575309"/>
                      <a:gd name="connsiteY5486" fmla="*/ 612624 h 1153930"/>
                      <a:gd name="connsiteX5487" fmla="*/ 564928 w 575309"/>
                      <a:gd name="connsiteY5487" fmla="*/ 612529 h 1153930"/>
                      <a:gd name="connsiteX5488" fmla="*/ 563880 w 575309"/>
                      <a:gd name="connsiteY5488" fmla="*/ 611386 h 1153930"/>
                      <a:gd name="connsiteX5489" fmla="*/ 563880 w 575309"/>
                      <a:gd name="connsiteY5489" fmla="*/ 611100 h 1153930"/>
                      <a:gd name="connsiteX5490" fmla="*/ 563689 w 575309"/>
                      <a:gd name="connsiteY5490" fmla="*/ 609957 h 1153930"/>
                      <a:gd name="connsiteX5491" fmla="*/ 562261 w 575309"/>
                      <a:gd name="connsiteY5491" fmla="*/ 608243 h 1153930"/>
                      <a:gd name="connsiteX5492" fmla="*/ 562451 w 575309"/>
                      <a:gd name="connsiteY5492" fmla="*/ 606719 h 1153930"/>
                      <a:gd name="connsiteX5493" fmla="*/ 561022 w 575309"/>
                      <a:gd name="connsiteY5493" fmla="*/ 604242 h 1153930"/>
                      <a:gd name="connsiteX5494" fmla="*/ 558737 w 575309"/>
                      <a:gd name="connsiteY5494" fmla="*/ 600432 h 1153930"/>
                      <a:gd name="connsiteX5495" fmla="*/ 558546 w 575309"/>
                      <a:gd name="connsiteY5495" fmla="*/ 600051 h 1153930"/>
                      <a:gd name="connsiteX5496" fmla="*/ 556546 w 575309"/>
                      <a:gd name="connsiteY5496" fmla="*/ 598146 h 1153930"/>
                      <a:gd name="connsiteX5497" fmla="*/ 552069 w 575309"/>
                      <a:gd name="connsiteY5497" fmla="*/ 598241 h 1153930"/>
                      <a:gd name="connsiteX5498" fmla="*/ 550640 w 575309"/>
                      <a:gd name="connsiteY5498" fmla="*/ 598337 h 1153930"/>
                      <a:gd name="connsiteX5499" fmla="*/ 549592 w 575309"/>
                      <a:gd name="connsiteY5499" fmla="*/ 597194 h 1153930"/>
                      <a:gd name="connsiteX5500" fmla="*/ 549592 w 575309"/>
                      <a:gd name="connsiteY5500" fmla="*/ 597098 h 1153930"/>
                      <a:gd name="connsiteX5501" fmla="*/ 549783 w 575309"/>
                      <a:gd name="connsiteY5501" fmla="*/ 596527 h 1153930"/>
                      <a:gd name="connsiteX5502" fmla="*/ 550450 w 575309"/>
                      <a:gd name="connsiteY5502" fmla="*/ 596527 h 1153930"/>
                      <a:gd name="connsiteX5503" fmla="*/ 550640 w 575309"/>
                      <a:gd name="connsiteY5503" fmla="*/ 596622 h 1153930"/>
                      <a:gd name="connsiteX5504" fmla="*/ 552545 w 575309"/>
                      <a:gd name="connsiteY5504" fmla="*/ 596813 h 1153930"/>
                      <a:gd name="connsiteX5505" fmla="*/ 553593 w 575309"/>
                      <a:gd name="connsiteY5505" fmla="*/ 596622 h 1153930"/>
                      <a:gd name="connsiteX5506" fmla="*/ 555022 w 575309"/>
                      <a:gd name="connsiteY5506" fmla="*/ 596432 h 1153930"/>
                      <a:gd name="connsiteX5507" fmla="*/ 555403 w 575309"/>
                      <a:gd name="connsiteY5507" fmla="*/ 596527 h 1153930"/>
                      <a:gd name="connsiteX5508" fmla="*/ 557403 w 575309"/>
                      <a:gd name="connsiteY5508" fmla="*/ 596432 h 1153930"/>
                      <a:gd name="connsiteX5509" fmla="*/ 558451 w 575309"/>
                      <a:gd name="connsiteY5509" fmla="*/ 596241 h 1153930"/>
                      <a:gd name="connsiteX5510" fmla="*/ 559880 w 575309"/>
                      <a:gd name="connsiteY5510" fmla="*/ 595765 h 1153930"/>
                      <a:gd name="connsiteX5511" fmla="*/ 561975 w 575309"/>
                      <a:gd name="connsiteY5511" fmla="*/ 594622 h 1153930"/>
                      <a:gd name="connsiteX5512" fmla="*/ 562642 w 575309"/>
                      <a:gd name="connsiteY5512" fmla="*/ 593765 h 1153930"/>
                      <a:gd name="connsiteX5513" fmla="*/ 562642 w 575309"/>
                      <a:gd name="connsiteY5513" fmla="*/ 593289 h 1153930"/>
                      <a:gd name="connsiteX5514" fmla="*/ 563118 w 575309"/>
                      <a:gd name="connsiteY5514" fmla="*/ 591288 h 1153930"/>
                      <a:gd name="connsiteX5515" fmla="*/ 563975 w 575309"/>
                      <a:gd name="connsiteY5515" fmla="*/ 591002 h 1153930"/>
                      <a:gd name="connsiteX5516" fmla="*/ 564356 w 575309"/>
                      <a:gd name="connsiteY5516" fmla="*/ 590907 h 1153930"/>
                      <a:gd name="connsiteX5517" fmla="*/ 563975 w 575309"/>
                      <a:gd name="connsiteY5517" fmla="*/ 589955 h 1153930"/>
                      <a:gd name="connsiteX5518" fmla="*/ 563499 w 575309"/>
                      <a:gd name="connsiteY5518" fmla="*/ 588240 h 1153930"/>
                      <a:gd name="connsiteX5519" fmla="*/ 563499 w 575309"/>
                      <a:gd name="connsiteY5519" fmla="*/ 587954 h 1153930"/>
                      <a:gd name="connsiteX5520" fmla="*/ 563499 w 575309"/>
                      <a:gd name="connsiteY5520" fmla="*/ 587954 h 1153930"/>
                      <a:gd name="connsiteX5521" fmla="*/ 561784 w 575309"/>
                      <a:gd name="connsiteY5521" fmla="*/ 587573 h 1153930"/>
                      <a:gd name="connsiteX5522" fmla="*/ 561499 w 575309"/>
                      <a:gd name="connsiteY5522" fmla="*/ 587288 h 1153930"/>
                      <a:gd name="connsiteX5523" fmla="*/ 560641 w 575309"/>
                      <a:gd name="connsiteY5523" fmla="*/ 586716 h 1153930"/>
                      <a:gd name="connsiteX5524" fmla="*/ 560261 w 575309"/>
                      <a:gd name="connsiteY5524" fmla="*/ 586716 h 1153930"/>
                      <a:gd name="connsiteX5525" fmla="*/ 557689 w 575309"/>
                      <a:gd name="connsiteY5525" fmla="*/ 586240 h 1153930"/>
                      <a:gd name="connsiteX5526" fmla="*/ 557403 w 575309"/>
                      <a:gd name="connsiteY5526" fmla="*/ 585954 h 1153930"/>
                      <a:gd name="connsiteX5527" fmla="*/ 556546 w 575309"/>
                      <a:gd name="connsiteY5527" fmla="*/ 585002 h 1153930"/>
                      <a:gd name="connsiteX5528" fmla="*/ 556641 w 575309"/>
                      <a:gd name="connsiteY5528" fmla="*/ 584526 h 1153930"/>
                      <a:gd name="connsiteX5529" fmla="*/ 556736 w 575309"/>
                      <a:gd name="connsiteY5529" fmla="*/ 584335 h 1153930"/>
                      <a:gd name="connsiteX5530" fmla="*/ 557879 w 575309"/>
                      <a:gd name="connsiteY5530" fmla="*/ 583764 h 1153930"/>
                      <a:gd name="connsiteX5531" fmla="*/ 557974 w 575309"/>
                      <a:gd name="connsiteY5531" fmla="*/ 583859 h 1153930"/>
                      <a:gd name="connsiteX5532" fmla="*/ 560070 w 575309"/>
                      <a:gd name="connsiteY5532" fmla="*/ 584811 h 1153930"/>
                      <a:gd name="connsiteX5533" fmla="*/ 562547 w 575309"/>
                      <a:gd name="connsiteY5533" fmla="*/ 584906 h 1153930"/>
                      <a:gd name="connsiteX5534" fmla="*/ 564737 w 575309"/>
                      <a:gd name="connsiteY5534" fmla="*/ 584240 h 1153930"/>
                      <a:gd name="connsiteX5535" fmla="*/ 565023 w 575309"/>
                      <a:gd name="connsiteY5535" fmla="*/ 583668 h 1153930"/>
                      <a:gd name="connsiteX5536" fmla="*/ 564928 w 575309"/>
                      <a:gd name="connsiteY5536" fmla="*/ 583382 h 1153930"/>
                      <a:gd name="connsiteX5537" fmla="*/ 563880 w 575309"/>
                      <a:gd name="connsiteY5537" fmla="*/ 583002 h 1153930"/>
                      <a:gd name="connsiteX5538" fmla="*/ 563023 w 575309"/>
                      <a:gd name="connsiteY5538" fmla="*/ 582716 h 1153930"/>
                      <a:gd name="connsiteX5539" fmla="*/ 562451 w 575309"/>
                      <a:gd name="connsiteY5539" fmla="*/ 581287 h 1153930"/>
                      <a:gd name="connsiteX5540" fmla="*/ 562832 w 575309"/>
                      <a:gd name="connsiteY5540" fmla="*/ 580239 h 1153930"/>
                      <a:gd name="connsiteX5541" fmla="*/ 562928 w 575309"/>
                      <a:gd name="connsiteY5541" fmla="*/ 579953 h 1153930"/>
                      <a:gd name="connsiteX5542" fmla="*/ 562642 w 575309"/>
                      <a:gd name="connsiteY5542" fmla="*/ 579477 h 1153930"/>
                      <a:gd name="connsiteX5543" fmla="*/ 562451 w 575309"/>
                      <a:gd name="connsiteY5543" fmla="*/ 579382 h 1153930"/>
                      <a:gd name="connsiteX5544" fmla="*/ 561689 w 575309"/>
                      <a:gd name="connsiteY5544" fmla="*/ 579001 h 1153930"/>
                      <a:gd name="connsiteX5545" fmla="*/ 560165 w 575309"/>
                      <a:gd name="connsiteY5545" fmla="*/ 580049 h 1153930"/>
                      <a:gd name="connsiteX5546" fmla="*/ 558355 w 575309"/>
                      <a:gd name="connsiteY5546" fmla="*/ 580049 h 1153930"/>
                      <a:gd name="connsiteX5547" fmla="*/ 557974 w 575309"/>
                      <a:gd name="connsiteY5547" fmla="*/ 580049 h 1153930"/>
                      <a:gd name="connsiteX5548" fmla="*/ 557974 w 575309"/>
                      <a:gd name="connsiteY5548" fmla="*/ 580049 h 1153930"/>
                      <a:gd name="connsiteX5549" fmla="*/ 557974 w 575309"/>
                      <a:gd name="connsiteY5549" fmla="*/ 580525 h 1153930"/>
                      <a:gd name="connsiteX5550" fmla="*/ 557879 w 575309"/>
                      <a:gd name="connsiteY5550" fmla="*/ 581287 h 1153930"/>
                      <a:gd name="connsiteX5551" fmla="*/ 556831 w 575309"/>
                      <a:gd name="connsiteY5551" fmla="*/ 582049 h 1153930"/>
                      <a:gd name="connsiteX5552" fmla="*/ 556831 w 575309"/>
                      <a:gd name="connsiteY5552" fmla="*/ 582049 h 1153930"/>
                      <a:gd name="connsiteX5553" fmla="*/ 556355 w 575309"/>
                      <a:gd name="connsiteY5553" fmla="*/ 581668 h 1153930"/>
                      <a:gd name="connsiteX5554" fmla="*/ 556260 w 575309"/>
                      <a:gd name="connsiteY5554" fmla="*/ 580430 h 1153930"/>
                      <a:gd name="connsiteX5555" fmla="*/ 556260 w 575309"/>
                      <a:gd name="connsiteY5555" fmla="*/ 580049 h 1153930"/>
                      <a:gd name="connsiteX5556" fmla="*/ 557022 w 575309"/>
                      <a:gd name="connsiteY5556" fmla="*/ 578715 h 1153930"/>
                      <a:gd name="connsiteX5557" fmla="*/ 558451 w 575309"/>
                      <a:gd name="connsiteY5557" fmla="*/ 578620 h 1153930"/>
                      <a:gd name="connsiteX5558" fmla="*/ 558641 w 575309"/>
                      <a:gd name="connsiteY5558" fmla="*/ 578715 h 1153930"/>
                      <a:gd name="connsiteX5559" fmla="*/ 559498 w 575309"/>
                      <a:gd name="connsiteY5559" fmla="*/ 578906 h 1153930"/>
                      <a:gd name="connsiteX5560" fmla="*/ 560165 w 575309"/>
                      <a:gd name="connsiteY5560" fmla="*/ 578620 h 1153930"/>
                      <a:gd name="connsiteX5561" fmla="*/ 560165 w 575309"/>
                      <a:gd name="connsiteY5561" fmla="*/ 578239 h 1153930"/>
                      <a:gd name="connsiteX5562" fmla="*/ 559880 w 575309"/>
                      <a:gd name="connsiteY5562" fmla="*/ 576620 h 1153930"/>
                      <a:gd name="connsiteX5563" fmla="*/ 558165 w 575309"/>
                      <a:gd name="connsiteY5563" fmla="*/ 576239 h 1153930"/>
                      <a:gd name="connsiteX5564" fmla="*/ 556641 w 575309"/>
                      <a:gd name="connsiteY5564" fmla="*/ 576620 h 1153930"/>
                      <a:gd name="connsiteX5565" fmla="*/ 555022 w 575309"/>
                      <a:gd name="connsiteY5565" fmla="*/ 577286 h 1153930"/>
                      <a:gd name="connsiteX5566" fmla="*/ 554260 w 575309"/>
                      <a:gd name="connsiteY5566" fmla="*/ 577572 h 1153930"/>
                      <a:gd name="connsiteX5567" fmla="*/ 552259 w 575309"/>
                      <a:gd name="connsiteY5567" fmla="*/ 577477 h 1153930"/>
                      <a:gd name="connsiteX5568" fmla="*/ 551783 w 575309"/>
                      <a:gd name="connsiteY5568" fmla="*/ 576429 h 1153930"/>
                      <a:gd name="connsiteX5569" fmla="*/ 551497 w 575309"/>
                      <a:gd name="connsiteY5569" fmla="*/ 575762 h 1153930"/>
                      <a:gd name="connsiteX5570" fmla="*/ 551307 w 575309"/>
                      <a:gd name="connsiteY5570" fmla="*/ 575667 h 1153930"/>
                      <a:gd name="connsiteX5571" fmla="*/ 550259 w 575309"/>
                      <a:gd name="connsiteY5571" fmla="*/ 574905 h 1153930"/>
                      <a:gd name="connsiteX5572" fmla="*/ 550259 w 575309"/>
                      <a:gd name="connsiteY5572" fmla="*/ 574239 h 1153930"/>
                      <a:gd name="connsiteX5573" fmla="*/ 550926 w 575309"/>
                      <a:gd name="connsiteY5573" fmla="*/ 573953 h 1153930"/>
                      <a:gd name="connsiteX5574" fmla="*/ 551402 w 575309"/>
                      <a:gd name="connsiteY5574" fmla="*/ 573953 h 1153930"/>
                      <a:gd name="connsiteX5575" fmla="*/ 552831 w 575309"/>
                      <a:gd name="connsiteY5575" fmla="*/ 573857 h 1153930"/>
                      <a:gd name="connsiteX5576" fmla="*/ 554069 w 575309"/>
                      <a:gd name="connsiteY5576" fmla="*/ 573000 h 1153930"/>
                      <a:gd name="connsiteX5577" fmla="*/ 554355 w 575309"/>
                      <a:gd name="connsiteY5577" fmla="*/ 571667 h 1153930"/>
                      <a:gd name="connsiteX5578" fmla="*/ 554546 w 575309"/>
                      <a:gd name="connsiteY5578" fmla="*/ 570524 h 1153930"/>
                      <a:gd name="connsiteX5579" fmla="*/ 554736 w 575309"/>
                      <a:gd name="connsiteY5579" fmla="*/ 570238 h 1153930"/>
                      <a:gd name="connsiteX5580" fmla="*/ 554926 w 575309"/>
                      <a:gd name="connsiteY5580" fmla="*/ 569381 h 1153930"/>
                      <a:gd name="connsiteX5581" fmla="*/ 554450 w 575309"/>
                      <a:gd name="connsiteY5581" fmla="*/ 569190 h 1153930"/>
                      <a:gd name="connsiteX5582" fmla="*/ 553879 w 575309"/>
                      <a:gd name="connsiteY5582" fmla="*/ 568714 h 1153930"/>
                      <a:gd name="connsiteX5583" fmla="*/ 554069 w 575309"/>
                      <a:gd name="connsiteY5583" fmla="*/ 568143 h 1153930"/>
                      <a:gd name="connsiteX5584" fmla="*/ 555688 w 575309"/>
                      <a:gd name="connsiteY5584" fmla="*/ 568047 h 1153930"/>
                      <a:gd name="connsiteX5585" fmla="*/ 556260 w 575309"/>
                      <a:gd name="connsiteY5585" fmla="*/ 568333 h 1153930"/>
                      <a:gd name="connsiteX5586" fmla="*/ 556641 w 575309"/>
                      <a:gd name="connsiteY5586" fmla="*/ 568523 h 1153930"/>
                      <a:gd name="connsiteX5587" fmla="*/ 556641 w 575309"/>
                      <a:gd name="connsiteY5587" fmla="*/ 568523 h 1153930"/>
                      <a:gd name="connsiteX5588" fmla="*/ 557498 w 575309"/>
                      <a:gd name="connsiteY5588" fmla="*/ 568047 h 1153930"/>
                      <a:gd name="connsiteX5589" fmla="*/ 557879 w 575309"/>
                      <a:gd name="connsiteY5589" fmla="*/ 568619 h 1153930"/>
                      <a:gd name="connsiteX5590" fmla="*/ 558546 w 575309"/>
                      <a:gd name="connsiteY5590" fmla="*/ 570428 h 1153930"/>
                      <a:gd name="connsiteX5591" fmla="*/ 559117 w 575309"/>
                      <a:gd name="connsiteY5591" fmla="*/ 571572 h 1153930"/>
                      <a:gd name="connsiteX5592" fmla="*/ 559022 w 575309"/>
                      <a:gd name="connsiteY5592" fmla="*/ 571381 h 1153930"/>
                      <a:gd name="connsiteX5593" fmla="*/ 558641 w 575309"/>
                      <a:gd name="connsiteY5593" fmla="*/ 569762 h 1153930"/>
                      <a:gd name="connsiteX5594" fmla="*/ 558070 w 575309"/>
                      <a:gd name="connsiteY5594" fmla="*/ 567381 h 1153930"/>
                      <a:gd name="connsiteX5595" fmla="*/ 557689 w 575309"/>
                      <a:gd name="connsiteY5595" fmla="*/ 566428 h 1153930"/>
                      <a:gd name="connsiteX5596" fmla="*/ 558070 w 575309"/>
                      <a:gd name="connsiteY5596" fmla="*/ 565952 h 1153930"/>
                      <a:gd name="connsiteX5597" fmla="*/ 558546 w 575309"/>
                      <a:gd name="connsiteY5597" fmla="*/ 565571 h 1153930"/>
                      <a:gd name="connsiteX5598" fmla="*/ 559689 w 575309"/>
                      <a:gd name="connsiteY5598" fmla="*/ 564904 h 1153930"/>
                      <a:gd name="connsiteX5599" fmla="*/ 559880 w 575309"/>
                      <a:gd name="connsiteY5599" fmla="*/ 564999 h 1153930"/>
                      <a:gd name="connsiteX5600" fmla="*/ 559975 w 575309"/>
                      <a:gd name="connsiteY5600" fmla="*/ 565285 h 1153930"/>
                      <a:gd name="connsiteX5601" fmla="*/ 559880 w 575309"/>
                      <a:gd name="connsiteY5601" fmla="*/ 566333 h 1153930"/>
                      <a:gd name="connsiteX5602" fmla="*/ 559784 w 575309"/>
                      <a:gd name="connsiteY5602" fmla="*/ 566809 h 1153930"/>
                      <a:gd name="connsiteX5603" fmla="*/ 559689 w 575309"/>
                      <a:gd name="connsiteY5603" fmla="*/ 568428 h 1153930"/>
                      <a:gd name="connsiteX5604" fmla="*/ 560356 w 575309"/>
                      <a:gd name="connsiteY5604" fmla="*/ 571476 h 1153930"/>
                      <a:gd name="connsiteX5605" fmla="*/ 561118 w 575309"/>
                      <a:gd name="connsiteY5605" fmla="*/ 571762 h 1153930"/>
                      <a:gd name="connsiteX5606" fmla="*/ 561213 w 575309"/>
                      <a:gd name="connsiteY5606" fmla="*/ 571762 h 1153930"/>
                      <a:gd name="connsiteX5607" fmla="*/ 563689 w 575309"/>
                      <a:gd name="connsiteY5607" fmla="*/ 570810 h 1153930"/>
                      <a:gd name="connsiteX5608" fmla="*/ 564356 w 575309"/>
                      <a:gd name="connsiteY5608" fmla="*/ 566619 h 1153930"/>
                      <a:gd name="connsiteX5609" fmla="*/ 564261 w 575309"/>
                      <a:gd name="connsiteY5609" fmla="*/ 565761 h 1153930"/>
                      <a:gd name="connsiteX5610" fmla="*/ 563785 w 575309"/>
                      <a:gd name="connsiteY5610" fmla="*/ 563666 h 1153930"/>
                      <a:gd name="connsiteX5611" fmla="*/ 563689 w 575309"/>
                      <a:gd name="connsiteY5611" fmla="*/ 563380 h 1153930"/>
                      <a:gd name="connsiteX5612" fmla="*/ 563689 w 575309"/>
                      <a:gd name="connsiteY5612" fmla="*/ 561951 h 1153930"/>
                      <a:gd name="connsiteX5613" fmla="*/ 564832 w 575309"/>
                      <a:gd name="connsiteY5613" fmla="*/ 561475 h 1153930"/>
                      <a:gd name="connsiteX5614" fmla="*/ 565118 w 575309"/>
                      <a:gd name="connsiteY5614" fmla="*/ 561951 h 1153930"/>
                      <a:gd name="connsiteX5615" fmla="*/ 565118 w 575309"/>
                      <a:gd name="connsiteY5615" fmla="*/ 562427 h 1153930"/>
                      <a:gd name="connsiteX5616" fmla="*/ 565118 w 575309"/>
                      <a:gd name="connsiteY5616" fmla="*/ 563285 h 1153930"/>
                      <a:gd name="connsiteX5617" fmla="*/ 565213 w 575309"/>
                      <a:gd name="connsiteY5617" fmla="*/ 563285 h 1153930"/>
                      <a:gd name="connsiteX5618" fmla="*/ 565499 w 575309"/>
                      <a:gd name="connsiteY5618" fmla="*/ 563094 h 1153930"/>
                      <a:gd name="connsiteX5619" fmla="*/ 566642 w 575309"/>
                      <a:gd name="connsiteY5619" fmla="*/ 562999 h 1153930"/>
                      <a:gd name="connsiteX5620" fmla="*/ 566738 w 575309"/>
                      <a:gd name="connsiteY5620" fmla="*/ 563856 h 1153930"/>
                      <a:gd name="connsiteX5621" fmla="*/ 566166 w 575309"/>
                      <a:gd name="connsiteY5621" fmla="*/ 564523 h 1153930"/>
                      <a:gd name="connsiteX5622" fmla="*/ 565975 w 575309"/>
                      <a:gd name="connsiteY5622" fmla="*/ 564714 h 1153930"/>
                      <a:gd name="connsiteX5623" fmla="*/ 565975 w 575309"/>
                      <a:gd name="connsiteY5623" fmla="*/ 564714 h 1153930"/>
                      <a:gd name="connsiteX5624" fmla="*/ 566261 w 575309"/>
                      <a:gd name="connsiteY5624" fmla="*/ 564618 h 1153930"/>
                      <a:gd name="connsiteX5625" fmla="*/ 566833 w 575309"/>
                      <a:gd name="connsiteY5625" fmla="*/ 564618 h 1153930"/>
                      <a:gd name="connsiteX5626" fmla="*/ 566928 w 575309"/>
                      <a:gd name="connsiteY5626" fmla="*/ 565666 h 1153930"/>
                      <a:gd name="connsiteX5627" fmla="*/ 566833 w 575309"/>
                      <a:gd name="connsiteY5627" fmla="*/ 565856 h 1153930"/>
                      <a:gd name="connsiteX5628" fmla="*/ 566833 w 575309"/>
                      <a:gd name="connsiteY5628" fmla="*/ 566809 h 1153930"/>
                      <a:gd name="connsiteX5629" fmla="*/ 567023 w 575309"/>
                      <a:gd name="connsiteY5629" fmla="*/ 567095 h 1153930"/>
                      <a:gd name="connsiteX5630" fmla="*/ 567309 w 575309"/>
                      <a:gd name="connsiteY5630" fmla="*/ 568143 h 1153930"/>
                      <a:gd name="connsiteX5631" fmla="*/ 566356 w 575309"/>
                      <a:gd name="connsiteY5631" fmla="*/ 569571 h 1153930"/>
                      <a:gd name="connsiteX5632" fmla="*/ 566452 w 575309"/>
                      <a:gd name="connsiteY5632" fmla="*/ 569666 h 1153930"/>
                      <a:gd name="connsiteX5633" fmla="*/ 568262 w 575309"/>
                      <a:gd name="connsiteY5633" fmla="*/ 570810 h 1153930"/>
                      <a:gd name="connsiteX5634" fmla="*/ 570738 w 575309"/>
                      <a:gd name="connsiteY5634" fmla="*/ 569095 h 1153930"/>
                      <a:gd name="connsiteX5635" fmla="*/ 571881 w 575309"/>
                      <a:gd name="connsiteY5635" fmla="*/ 567476 h 1153930"/>
                      <a:gd name="connsiteX5636" fmla="*/ 571881 w 575309"/>
                      <a:gd name="connsiteY5636" fmla="*/ 566714 h 1153930"/>
                      <a:gd name="connsiteX5637" fmla="*/ 572167 w 575309"/>
                      <a:gd name="connsiteY5637" fmla="*/ 565666 h 1153930"/>
                      <a:gd name="connsiteX5638" fmla="*/ 572643 w 575309"/>
                      <a:gd name="connsiteY5638" fmla="*/ 565380 h 1153930"/>
                      <a:gd name="connsiteX5639" fmla="*/ 573119 w 575309"/>
                      <a:gd name="connsiteY5639" fmla="*/ 565094 h 1153930"/>
                      <a:gd name="connsiteX5640" fmla="*/ 573024 w 575309"/>
                      <a:gd name="connsiteY5640" fmla="*/ 564999 h 1153930"/>
                      <a:gd name="connsiteX5641" fmla="*/ 572548 w 575309"/>
                      <a:gd name="connsiteY5641" fmla="*/ 565190 h 1153930"/>
                      <a:gd name="connsiteX5642" fmla="*/ 570833 w 575309"/>
                      <a:gd name="connsiteY5642" fmla="*/ 565666 h 1153930"/>
                      <a:gd name="connsiteX5643" fmla="*/ 569976 w 575309"/>
                      <a:gd name="connsiteY5643" fmla="*/ 565190 h 1153930"/>
                      <a:gd name="connsiteX5644" fmla="*/ 569500 w 575309"/>
                      <a:gd name="connsiteY5644" fmla="*/ 563570 h 1153930"/>
                      <a:gd name="connsiteX5645" fmla="*/ 569786 w 575309"/>
                      <a:gd name="connsiteY5645" fmla="*/ 562904 h 1153930"/>
                      <a:gd name="connsiteX5646" fmla="*/ 569976 w 575309"/>
                      <a:gd name="connsiteY5646" fmla="*/ 562713 h 1153930"/>
                      <a:gd name="connsiteX5647" fmla="*/ 570452 w 575309"/>
                      <a:gd name="connsiteY5647" fmla="*/ 562332 h 1153930"/>
                      <a:gd name="connsiteX5648" fmla="*/ 570643 w 575309"/>
                      <a:gd name="connsiteY5648" fmla="*/ 562142 h 1153930"/>
                      <a:gd name="connsiteX5649" fmla="*/ 570643 w 575309"/>
                      <a:gd name="connsiteY5649" fmla="*/ 561951 h 1153930"/>
                      <a:gd name="connsiteX5650" fmla="*/ 570357 w 575309"/>
                      <a:gd name="connsiteY5650" fmla="*/ 561570 h 1153930"/>
                      <a:gd name="connsiteX5651" fmla="*/ 569976 w 575309"/>
                      <a:gd name="connsiteY5651" fmla="*/ 561475 h 1153930"/>
                      <a:gd name="connsiteX5652" fmla="*/ 568357 w 575309"/>
                      <a:gd name="connsiteY5652" fmla="*/ 560427 h 1153930"/>
                      <a:gd name="connsiteX5653" fmla="*/ 568738 w 575309"/>
                      <a:gd name="connsiteY5653" fmla="*/ 558522 h 1153930"/>
                      <a:gd name="connsiteX5654" fmla="*/ 569881 w 575309"/>
                      <a:gd name="connsiteY5654" fmla="*/ 557474 h 1153930"/>
                      <a:gd name="connsiteX5655" fmla="*/ 571214 w 575309"/>
                      <a:gd name="connsiteY5655" fmla="*/ 556522 h 1153930"/>
                      <a:gd name="connsiteX5656" fmla="*/ 570547 w 575309"/>
                      <a:gd name="connsiteY5656" fmla="*/ 555951 h 1153930"/>
                      <a:gd name="connsiteX5657" fmla="*/ 569786 w 575309"/>
                      <a:gd name="connsiteY5657" fmla="*/ 555284 h 1153930"/>
                      <a:gd name="connsiteX5658" fmla="*/ 569595 w 575309"/>
                      <a:gd name="connsiteY5658" fmla="*/ 554903 h 1153930"/>
                      <a:gd name="connsiteX5659" fmla="*/ 569119 w 575309"/>
                      <a:gd name="connsiteY5659" fmla="*/ 554045 h 1153930"/>
                      <a:gd name="connsiteX5660" fmla="*/ 567880 w 575309"/>
                      <a:gd name="connsiteY5660" fmla="*/ 552902 h 1153930"/>
                      <a:gd name="connsiteX5661" fmla="*/ 568166 w 575309"/>
                      <a:gd name="connsiteY5661" fmla="*/ 552331 h 1153930"/>
                      <a:gd name="connsiteX5662" fmla="*/ 569214 w 575309"/>
                      <a:gd name="connsiteY5662" fmla="*/ 551283 h 1153930"/>
                      <a:gd name="connsiteX5663" fmla="*/ 569881 w 575309"/>
                      <a:gd name="connsiteY5663" fmla="*/ 550616 h 1153930"/>
                      <a:gd name="connsiteX5664" fmla="*/ 570547 w 575309"/>
                      <a:gd name="connsiteY5664" fmla="*/ 549569 h 1153930"/>
                      <a:gd name="connsiteX5665" fmla="*/ 570452 w 575309"/>
                      <a:gd name="connsiteY5665" fmla="*/ 549378 h 1153930"/>
                      <a:gd name="connsiteX5666" fmla="*/ 570357 w 575309"/>
                      <a:gd name="connsiteY5666" fmla="*/ 549283 h 1153930"/>
                      <a:gd name="connsiteX5667" fmla="*/ 568357 w 575309"/>
                      <a:gd name="connsiteY5667" fmla="*/ 548140 h 1153930"/>
                      <a:gd name="connsiteX5668" fmla="*/ 568166 w 575309"/>
                      <a:gd name="connsiteY5668" fmla="*/ 548140 h 1153930"/>
                      <a:gd name="connsiteX5669" fmla="*/ 566452 w 575309"/>
                      <a:gd name="connsiteY5669" fmla="*/ 548521 h 1153930"/>
                      <a:gd name="connsiteX5670" fmla="*/ 566071 w 575309"/>
                      <a:gd name="connsiteY5670" fmla="*/ 548997 h 1153930"/>
                      <a:gd name="connsiteX5671" fmla="*/ 563880 w 575309"/>
                      <a:gd name="connsiteY5671" fmla="*/ 550521 h 1153930"/>
                      <a:gd name="connsiteX5672" fmla="*/ 562261 w 575309"/>
                      <a:gd name="connsiteY5672" fmla="*/ 551664 h 1153930"/>
                      <a:gd name="connsiteX5673" fmla="*/ 561784 w 575309"/>
                      <a:gd name="connsiteY5673" fmla="*/ 552331 h 1153930"/>
                      <a:gd name="connsiteX5674" fmla="*/ 561308 w 575309"/>
                      <a:gd name="connsiteY5674" fmla="*/ 553188 h 1153930"/>
                      <a:gd name="connsiteX5675" fmla="*/ 562165 w 575309"/>
                      <a:gd name="connsiteY5675" fmla="*/ 553188 h 1153930"/>
                      <a:gd name="connsiteX5676" fmla="*/ 562356 w 575309"/>
                      <a:gd name="connsiteY5676" fmla="*/ 553093 h 1153930"/>
                      <a:gd name="connsiteX5677" fmla="*/ 565309 w 575309"/>
                      <a:gd name="connsiteY5677" fmla="*/ 552712 h 1153930"/>
                      <a:gd name="connsiteX5678" fmla="*/ 565213 w 575309"/>
                      <a:gd name="connsiteY5678" fmla="*/ 554045 h 1153930"/>
                      <a:gd name="connsiteX5679" fmla="*/ 564642 w 575309"/>
                      <a:gd name="connsiteY5679" fmla="*/ 555284 h 1153930"/>
                      <a:gd name="connsiteX5680" fmla="*/ 563785 w 575309"/>
                      <a:gd name="connsiteY5680" fmla="*/ 556998 h 1153930"/>
                      <a:gd name="connsiteX5681" fmla="*/ 562547 w 575309"/>
                      <a:gd name="connsiteY5681" fmla="*/ 557284 h 1153930"/>
                      <a:gd name="connsiteX5682" fmla="*/ 561784 w 575309"/>
                      <a:gd name="connsiteY5682" fmla="*/ 556331 h 1153930"/>
                      <a:gd name="connsiteX5683" fmla="*/ 561022 w 575309"/>
                      <a:gd name="connsiteY5683" fmla="*/ 554712 h 1153930"/>
                      <a:gd name="connsiteX5684" fmla="*/ 559498 w 575309"/>
                      <a:gd name="connsiteY5684" fmla="*/ 554712 h 1153930"/>
                      <a:gd name="connsiteX5685" fmla="*/ 558641 w 575309"/>
                      <a:gd name="connsiteY5685" fmla="*/ 555569 h 1153930"/>
                      <a:gd name="connsiteX5686" fmla="*/ 558355 w 575309"/>
                      <a:gd name="connsiteY5686" fmla="*/ 555951 h 1153930"/>
                      <a:gd name="connsiteX5687" fmla="*/ 556070 w 575309"/>
                      <a:gd name="connsiteY5687" fmla="*/ 557570 h 1153930"/>
                      <a:gd name="connsiteX5688" fmla="*/ 555498 w 575309"/>
                      <a:gd name="connsiteY5688" fmla="*/ 557856 h 1153930"/>
                      <a:gd name="connsiteX5689" fmla="*/ 555212 w 575309"/>
                      <a:gd name="connsiteY5689" fmla="*/ 558046 h 1153930"/>
                      <a:gd name="connsiteX5690" fmla="*/ 553974 w 575309"/>
                      <a:gd name="connsiteY5690" fmla="*/ 559284 h 1153930"/>
                      <a:gd name="connsiteX5691" fmla="*/ 552640 w 575309"/>
                      <a:gd name="connsiteY5691" fmla="*/ 562237 h 1153930"/>
                      <a:gd name="connsiteX5692" fmla="*/ 551307 w 575309"/>
                      <a:gd name="connsiteY5692" fmla="*/ 562999 h 1153930"/>
                      <a:gd name="connsiteX5693" fmla="*/ 550926 w 575309"/>
                      <a:gd name="connsiteY5693" fmla="*/ 562618 h 1153930"/>
                      <a:gd name="connsiteX5694" fmla="*/ 551212 w 575309"/>
                      <a:gd name="connsiteY5694" fmla="*/ 561189 h 1153930"/>
                      <a:gd name="connsiteX5695" fmla="*/ 551783 w 575309"/>
                      <a:gd name="connsiteY5695" fmla="*/ 558998 h 1153930"/>
                      <a:gd name="connsiteX5696" fmla="*/ 551402 w 575309"/>
                      <a:gd name="connsiteY5696" fmla="*/ 558046 h 1153930"/>
                      <a:gd name="connsiteX5697" fmla="*/ 550926 w 575309"/>
                      <a:gd name="connsiteY5697" fmla="*/ 558808 h 1153930"/>
                      <a:gd name="connsiteX5698" fmla="*/ 550736 w 575309"/>
                      <a:gd name="connsiteY5698" fmla="*/ 560046 h 1153930"/>
                      <a:gd name="connsiteX5699" fmla="*/ 550259 w 575309"/>
                      <a:gd name="connsiteY5699" fmla="*/ 561761 h 1153930"/>
                      <a:gd name="connsiteX5700" fmla="*/ 549497 w 575309"/>
                      <a:gd name="connsiteY5700" fmla="*/ 562142 h 1153930"/>
                      <a:gd name="connsiteX5701" fmla="*/ 549021 w 575309"/>
                      <a:gd name="connsiteY5701" fmla="*/ 561761 h 1153930"/>
                      <a:gd name="connsiteX5702" fmla="*/ 548545 w 575309"/>
                      <a:gd name="connsiteY5702" fmla="*/ 559284 h 1153930"/>
                      <a:gd name="connsiteX5703" fmla="*/ 549307 w 575309"/>
                      <a:gd name="connsiteY5703" fmla="*/ 556331 h 1153930"/>
                      <a:gd name="connsiteX5704" fmla="*/ 550926 w 575309"/>
                      <a:gd name="connsiteY5704" fmla="*/ 554427 h 1153930"/>
                      <a:gd name="connsiteX5705" fmla="*/ 551974 w 575309"/>
                      <a:gd name="connsiteY5705" fmla="*/ 555284 h 1153930"/>
                      <a:gd name="connsiteX5706" fmla="*/ 552259 w 575309"/>
                      <a:gd name="connsiteY5706" fmla="*/ 555665 h 1153930"/>
                      <a:gd name="connsiteX5707" fmla="*/ 552355 w 575309"/>
                      <a:gd name="connsiteY5707" fmla="*/ 555665 h 1153930"/>
                      <a:gd name="connsiteX5708" fmla="*/ 553403 w 575309"/>
                      <a:gd name="connsiteY5708" fmla="*/ 554807 h 1153930"/>
                      <a:gd name="connsiteX5709" fmla="*/ 555403 w 575309"/>
                      <a:gd name="connsiteY5709" fmla="*/ 554045 h 1153930"/>
                      <a:gd name="connsiteX5710" fmla="*/ 558260 w 575309"/>
                      <a:gd name="connsiteY5710" fmla="*/ 552998 h 1153930"/>
                      <a:gd name="connsiteX5711" fmla="*/ 559022 w 575309"/>
                      <a:gd name="connsiteY5711" fmla="*/ 552140 h 1153930"/>
                      <a:gd name="connsiteX5712" fmla="*/ 560261 w 575309"/>
                      <a:gd name="connsiteY5712" fmla="*/ 550521 h 1153930"/>
                      <a:gd name="connsiteX5713" fmla="*/ 560546 w 575309"/>
                      <a:gd name="connsiteY5713" fmla="*/ 549950 h 1153930"/>
                      <a:gd name="connsiteX5714" fmla="*/ 563023 w 575309"/>
                      <a:gd name="connsiteY5714" fmla="*/ 546235 h 1153930"/>
                      <a:gd name="connsiteX5715" fmla="*/ 564166 w 575309"/>
                      <a:gd name="connsiteY5715" fmla="*/ 544711 h 1153930"/>
                      <a:gd name="connsiteX5716" fmla="*/ 564928 w 575309"/>
                      <a:gd name="connsiteY5716" fmla="*/ 542615 h 1153930"/>
                      <a:gd name="connsiteX5717" fmla="*/ 567119 w 575309"/>
                      <a:gd name="connsiteY5717" fmla="*/ 540234 h 1153930"/>
                      <a:gd name="connsiteX5718" fmla="*/ 569786 w 575309"/>
                      <a:gd name="connsiteY5718" fmla="*/ 537758 h 1153930"/>
                      <a:gd name="connsiteX5719" fmla="*/ 571405 w 575309"/>
                      <a:gd name="connsiteY5719" fmla="*/ 536615 h 1153930"/>
                      <a:gd name="connsiteX5720" fmla="*/ 573214 w 575309"/>
                      <a:gd name="connsiteY5720" fmla="*/ 535281 h 1153930"/>
                      <a:gd name="connsiteX5721" fmla="*/ 574262 w 575309"/>
                      <a:gd name="connsiteY5721" fmla="*/ 534043 h 1153930"/>
                      <a:gd name="connsiteX5722" fmla="*/ 574072 w 575309"/>
                      <a:gd name="connsiteY5722" fmla="*/ 533852 h 1153930"/>
                      <a:gd name="connsiteX5723" fmla="*/ 573214 w 575309"/>
                      <a:gd name="connsiteY5723" fmla="*/ 534138 h 1153930"/>
                      <a:gd name="connsiteX5724" fmla="*/ 570357 w 575309"/>
                      <a:gd name="connsiteY5724" fmla="*/ 535281 h 1153930"/>
                      <a:gd name="connsiteX5725" fmla="*/ 569405 w 575309"/>
                      <a:gd name="connsiteY5725" fmla="*/ 535472 h 1153930"/>
                      <a:gd name="connsiteX5726" fmla="*/ 565975 w 575309"/>
                      <a:gd name="connsiteY5726" fmla="*/ 535662 h 1153930"/>
                      <a:gd name="connsiteX5727" fmla="*/ 565690 w 575309"/>
                      <a:gd name="connsiteY5727" fmla="*/ 535377 h 1153930"/>
                      <a:gd name="connsiteX5728" fmla="*/ 564737 w 575309"/>
                      <a:gd name="connsiteY5728" fmla="*/ 534710 h 1153930"/>
                      <a:gd name="connsiteX5729" fmla="*/ 564356 w 575309"/>
                      <a:gd name="connsiteY5729" fmla="*/ 534710 h 1153930"/>
                      <a:gd name="connsiteX5730" fmla="*/ 561784 w 575309"/>
                      <a:gd name="connsiteY5730" fmla="*/ 534424 h 1153930"/>
                      <a:gd name="connsiteX5731" fmla="*/ 560641 w 575309"/>
                      <a:gd name="connsiteY5731" fmla="*/ 533757 h 1153930"/>
                      <a:gd name="connsiteX5732" fmla="*/ 559308 w 575309"/>
                      <a:gd name="connsiteY5732" fmla="*/ 533090 h 1153930"/>
                      <a:gd name="connsiteX5733" fmla="*/ 557498 w 575309"/>
                      <a:gd name="connsiteY5733" fmla="*/ 533757 h 1153930"/>
                      <a:gd name="connsiteX5734" fmla="*/ 557022 w 575309"/>
                      <a:gd name="connsiteY5734" fmla="*/ 533948 h 1153930"/>
                      <a:gd name="connsiteX5735" fmla="*/ 555022 w 575309"/>
                      <a:gd name="connsiteY5735" fmla="*/ 533472 h 1153930"/>
                      <a:gd name="connsiteX5736" fmla="*/ 554736 w 575309"/>
                      <a:gd name="connsiteY5736" fmla="*/ 533186 h 1153930"/>
                      <a:gd name="connsiteX5737" fmla="*/ 551402 w 575309"/>
                      <a:gd name="connsiteY5737" fmla="*/ 530328 h 1153930"/>
                      <a:gd name="connsiteX5738" fmla="*/ 550259 w 575309"/>
                      <a:gd name="connsiteY5738" fmla="*/ 529281 h 1153930"/>
                      <a:gd name="connsiteX5739" fmla="*/ 548545 w 575309"/>
                      <a:gd name="connsiteY5739" fmla="*/ 527471 h 1153930"/>
                      <a:gd name="connsiteX5740" fmla="*/ 548449 w 575309"/>
                      <a:gd name="connsiteY5740" fmla="*/ 527376 h 1153930"/>
                      <a:gd name="connsiteX5741" fmla="*/ 545973 w 575309"/>
                      <a:gd name="connsiteY5741" fmla="*/ 524423 h 1153930"/>
                      <a:gd name="connsiteX5742" fmla="*/ 544735 w 575309"/>
                      <a:gd name="connsiteY5742" fmla="*/ 523565 h 1153930"/>
                      <a:gd name="connsiteX5743" fmla="*/ 541591 w 575309"/>
                      <a:gd name="connsiteY5743" fmla="*/ 521375 h 1153930"/>
                      <a:gd name="connsiteX5744" fmla="*/ 541496 w 575309"/>
                      <a:gd name="connsiteY5744" fmla="*/ 521375 h 1153930"/>
                      <a:gd name="connsiteX5745" fmla="*/ 537400 w 575309"/>
                      <a:gd name="connsiteY5745" fmla="*/ 520041 h 1153930"/>
                      <a:gd name="connsiteX5746" fmla="*/ 532638 w 575309"/>
                      <a:gd name="connsiteY5746" fmla="*/ 520613 h 1153930"/>
                      <a:gd name="connsiteX5747" fmla="*/ 528923 w 575309"/>
                      <a:gd name="connsiteY5747" fmla="*/ 523280 h 1153930"/>
                      <a:gd name="connsiteX5748" fmla="*/ 525971 w 575309"/>
                      <a:gd name="connsiteY5748" fmla="*/ 526328 h 1153930"/>
                      <a:gd name="connsiteX5749" fmla="*/ 521684 w 575309"/>
                      <a:gd name="connsiteY5749" fmla="*/ 529661 h 1153930"/>
                      <a:gd name="connsiteX5750" fmla="*/ 520827 w 575309"/>
                      <a:gd name="connsiteY5750" fmla="*/ 530233 h 1153930"/>
                      <a:gd name="connsiteX5751" fmla="*/ 519303 w 575309"/>
                      <a:gd name="connsiteY5751" fmla="*/ 531471 h 1153930"/>
                      <a:gd name="connsiteX5752" fmla="*/ 515779 w 575309"/>
                      <a:gd name="connsiteY5752" fmla="*/ 532233 h 1153930"/>
                      <a:gd name="connsiteX5753" fmla="*/ 515683 w 575309"/>
                      <a:gd name="connsiteY5753" fmla="*/ 532233 h 1153930"/>
                      <a:gd name="connsiteX5754" fmla="*/ 513683 w 575309"/>
                      <a:gd name="connsiteY5754" fmla="*/ 532233 h 1153930"/>
                      <a:gd name="connsiteX5755" fmla="*/ 512731 w 575309"/>
                      <a:gd name="connsiteY5755" fmla="*/ 532519 h 1153930"/>
                      <a:gd name="connsiteX5756" fmla="*/ 511778 w 575309"/>
                      <a:gd name="connsiteY5756" fmla="*/ 532614 h 1153930"/>
                      <a:gd name="connsiteX5757" fmla="*/ 511683 w 575309"/>
                      <a:gd name="connsiteY5757" fmla="*/ 532614 h 1153930"/>
                      <a:gd name="connsiteX5758" fmla="*/ 511302 w 575309"/>
                      <a:gd name="connsiteY5758" fmla="*/ 531757 h 1153930"/>
                      <a:gd name="connsiteX5759" fmla="*/ 511588 w 575309"/>
                      <a:gd name="connsiteY5759" fmla="*/ 529757 h 1153930"/>
                      <a:gd name="connsiteX5760" fmla="*/ 511207 w 575309"/>
                      <a:gd name="connsiteY5760" fmla="*/ 529376 h 1153930"/>
                      <a:gd name="connsiteX5761" fmla="*/ 509302 w 575309"/>
                      <a:gd name="connsiteY5761" fmla="*/ 526423 h 1153930"/>
                      <a:gd name="connsiteX5762" fmla="*/ 508825 w 575309"/>
                      <a:gd name="connsiteY5762" fmla="*/ 524327 h 1153930"/>
                      <a:gd name="connsiteX5763" fmla="*/ 508635 w 575309"/>
                      <a:gd name="connsiteY5763" fmla="*/ 523565 h 1153930"/>
                      <a:gd name="connsiteX5764" fmla="*/ 506254 w 575309"/>
                      <a:gd name="connsiteY5764" fmla="*/ 522518 h 1153930"/>
                      <a:gd name="connsiteX5765" fmla="*/ 501396 w 575309"/>
                      <a:gd name="connsiteY5765" fmla="*/ 523470 h 1153930"/>
                      <a:gd name="connsiteX5766" fmla="*/ 501015 w 575309"/>
                      <a:gd name="connsiteY5766" fmla="*/ 524899 h 1153930"/>
                      <a:gd name="connsiteX5767" fmla="*/ 500348 w 575309"/>
                      <a:gd name="connsiteY5767" fmla="*/ 527185 h 1153930"/>
                      <a:gd name="connsiteX5768" fmla="*/ 497491 w 575309"/>
                      <a:gd name="connsiteY5768" fmla="*/ 529661 h 1153930"/>
                      <a:gd name="connsiteX5769" fmla="*/ 495776 w 575309"/>
                      <a:gd name="connsiteY5769" fmla="*/ 528709 h 1153930"/>
                      <a:gd name="connsiteX5770" fmla="*/ 495586 w 575309"/>
                      <a:gd name="connsiteY5770" fmla="*/ 528423 h 1153930"/>
                      <a:gd name="connsiteX5771" fmla="*/ 495300 w 575309"/>
                      <a:gd name="connsiteY5771" fmla="*/ 528042 h 1153930"/>
                      <a:gd name="connsiteX5772" fmla="*/ 494919 w 575309"/>
                      <a:gd name="connsiteY5772" fmla="*/ 528233 h 1153930"/>
                      <a:gd name="connsiteX5773" fmla="*/ 493871 w 575309"/>
                      <a:gd name="connsiteY5773" fmla="*/ 529376 h 1153930"/>
                      <a:gd name="connsiteX5774" fmla="*/ 492442 w 575309"/>
                      <a:gd name="connsiteY5774" fmla="*/ 531662 h 1153930"/>
                      <a:gd name="connsiteX5775" fmla="*/ 492347 w 575309"/>
                      <a:gd name="connsiteY5775" fmla="*/ 531852 h 1153930"/>
                      <a:gd name="connsiteX5776" fmla="*/ 490728 w 575309"/>
                      <a:gd name="connsiteY5776" fmla="*/ 532900 h 1153930"/>
                      <a:gd name="connsiteX5777" fmla="*/ 490252 w 575309"/>
                      <a:gd name="connsiteY5777" fmla="*/ 533186 h 1153930"/>
                      <a:gd name="connsiteX5778" fmla="*/ 490061 w 575309"/>
                      <a:gd name="connsiteY5778" fmla="*/ 533852 h 1153930"/>
                      <a:gd name="connsiteX5779" fmla="*/ 491776 w 575309"/>
                      <a:gd name="connsiteY5779" fmla="*/ 535472 h 1153930"/>
                      <a:gd name="connsiteX5780" fmla="*/ 493014 w 575309"/>
                      <a:gd name="connsiteY5780" fmla="*/ 536710 h 1153930"/>
                      <a:gd name="connsiteX5781" fmla="*/ 492823 w 575309"/>
                      <a:gd name="connsiteY5781" fmla="*/ 537186 h 1153930"/>
                      <a:gd name="connsiteX5782" fmla="*/ 492728 w 575309"/>
                      <a:gd name="connsiteY5782" fmla="*/ 537377 h 1153930"/>
                      <a:gd name="connsiteX5783" fmla="*/ 492062 w 575309"/>
                      <a:gd name="connsiteY5783" fmla="*/ 537853 h 1153930"/>
                      <a:gd name="connsiteX5784" fmla="*/ 491585 w 575309"/>
                      <a:gd name="connsiteY5784" fmla="*/ 537472 h 1153930"/>
                      <a:gd name="connsiteX5785" fmla="*/ 490633 w 575309"/>
                      <a:gd name="connsiteY5785" fmla="*/ 536234 h 1153930"/>
                      <a:gd name="connsiteX5786" fmla="*/ 490538 w 575309"/>
                      <a:gd name="connsiteY5786" fmla="*/ 536139 h 1153930"/>
                      <a:gd name="connsiteX5787" fmla="*/ 488728 w 575309"/>
                      <a:gd name="connsiteY5787" fmla="*/ 534615 h 1153930"/>
                      <a:gd name="connsiteX5788" fmla="*/ 488632 w 575309"/>
                      <a:gd name="connsiteY5788" fmla="*/ 534329 h 1153930"/>
                      <a:gd name="connsiteX5789" fmla="*/ 488537 w 575309"/>
                      <a:gd name="connsiteY5789" fmla="*/ 533090 h 1153930"/>
                      <a:gd name="connsiteX5790" fmla="*/ 490252 w 575309"/>
                      <a:gd name="connsiteY5790" fmla="*/ 531566 h 1153930"/>
                      <a:gd name="connsiteX5791" fmla="*/ 492252 w 575309"/>
                      <a:gd name="connsiteY5791" fmla="*/ 529471 h 1153930"/>
                      <a:gd name="connsiteX5792" fmla="*/ 492919 w 575309"/>
                      <a:gd name="connsiteY5792" fmla="*/ 527661 h 1153930"/>
                      <a:gd name="connsiteX5793" fmla="*/ 495871 w 575309"/>
                      <a:gd name="connsiteY5793" fmla="*/ 526232 h 1153930"/>
                      <a:gd name="connsiteX5794" fmla="*/ 496729 w 575309"/>
                      <a:gd name="connsiteY5794" fmla="*/ 527471 h 1153930"/>
                      <a:gd name="connsiteX5795" fmla="*/ 496824 w 575309"/>
                      <a:gd name="connsiteY5795" fmla="*/ 527756 h 1153930"/>
                      <a:gd name="connsiteX5796" fmla="*/ 497967 w 575309"/>
                      <a:gd name="connsiteY5796" fmla="*/ 528042 h 1153930"/>
                      <a:gd name="connsiteX5797" fmla="*/ 499396 w 575309"/>
                      <a:gd name="connsiteY5797" fmla="*/ 525185 h 1153930"/>
                      <a:gd name="connsiteX5798" fmla="*/ 499110 w 575309"/>
                      <a:gd name="connsiteY5798" fmla="*/ 521851 h 1153930"/>
                      <a:gd name="connsiteX5799" fmla="*/ 502444 w 575309"/>
                      <a:gd name="connsiteY5799" fmla="*/ 520136 h 1153930"/>
                      <a:gd name="connsiteX5800" fmla="*/ 508635 w 575309"/>
                      <a:gd name="connsiteY5800" fmla="*/ 518898 h 1153930"/>
                      <a:gd name="connsiteX5801" fmla="*/ 512255 w 575309"/>
                      <a:gd name="connsiteY5801" fmla="*/ 519374 h 1153930"/>
                      <a:gd name="connsiteX5802" fmla="*/ 513302 w 575309"/>
                      <a:gd name="connsiteY5802" fmla="*/ 520136 h 1153930"/>
                      <a:gd name="connsiteX5803" fmla="*/ 514540 w 575309"/>
                      <a:gd name="connsiteY5803" fmla="*/ 520994 h 1153930"/>
                      <a:gd name="connsiteX5804" fmla="*/ 516922 w 575309"/>
                      <a:gd name="connsiteY5804" fmla="*/ 520327 h 1153930"/>
                      <a:gd name="connsiteX5805" fmla="*/ 517207 w 575309"/>
                      <a:gd name="connsiteY5805" fmla="*/ 520136 h 1153930"/>
                      <a:gd name="connsiteX5806" fmla="*/ 519589 w 575309"/>
                      <a:gd name="connsiteY5806" fmla="*/ 518517 h 1153930"/>
                      <a:gd name="connsiteX5807" fmla="*/ 519494 w 575309"/>
                      <a:gd name="connsiteY5807" fmla="*/ 518136 h 1153930"/>
                      <a:gd name="connsiteX5808" fmla="*/ 519589 w 575309"/>
                      <a:gd name="connsiteY5808" fmla="*/ 516898 h 1153930"/>
                      <a:gd name="connsiteX5809" fmla="*/ 520922 w 575309"/>
                      <a:gd name="connsiteY5809" fmla="*/ 516327 h 1153930"/>
                      <a:gd name="connsiteX5810" fmla="*/ 521208 w 575309"/>
                      <a:gd name="connsiteY5810" fmla="*/ 516231 h 1153930"/>
                      <a:gd name="connsiteX5811" fmla="*/ 521398 w 575309"/>
                      <a:gd name="connsiteY5811" fmla="*/ 515850 h 1153930"/>
                      <a:gd name="connsiteX5812" fmla="*/ 521208 w 575309"/>
                      <a:gd name="connsiteY5812" fmla="*/ 515469 h 1153930"/>
                      <a:gd name="connsiteX5813" fmla="*/ 521017 w 575309"/>
                      <a:gd name="connsiteY5813" fmla="*/ 515183 h 1153930"/>
                      <a:gd name="connsiteX5814" fmla="*/ 520351 w 575309"/>
                      <a:gd name="connsiteY5814" fmla="*/ 513183 h 1153930"/>
                      <a:gd name="connsiteX5815" fmla="*/ 521589 w 575309"/>
                      <a:gd name="connsiteY5815" fmla="*/ 510231 h 1153930"/>
                      <a:gd name="connsiteX5816" fmla="*/ 525399 w 575309"/>
                      <a:gd name="connsiteY5816" fmla="*/ 506802 h 1153930"/>
                      <a:gd name="connsiteX5817" fmla="*/ 525399 w 575309"/>
                      <a:gd name="connsiteY5817" fmla="*/ 506802 h 1153930"/>
                      <a:gd name="connsiteX5818" fmla="*/ 527209 w 575309"/>
                      <a:gd name="connsiteY5818" fmla="*/ 506611 h 1153930"/>
                      <a:gd name="connsiteX5819" fmla="*/ 528066 w 575309"/>
                      <a:gd name="connsiteY5819" fmla="*/ 505087 h 1153930"/>
                      <a:gd name="connsiteX5820" fmla="*/ 531209 w 575309"/>
                      <a:gd name="connsiteY5820" fmla="*/ 501563 h 1153930"/>
                      <a:gd name="connsiteX5821" fmla="*/ 534257 w 575309"/>
                      <a:gd name="connsiteY5821" fmla="*/ 499944 h 1153930"/>
                      <a:gd name="connsiteX5822" fmla="*/ 536924 w 575309"/>
                      <a:gd name="connsiteY5822" fmla="*/ 497753 h 1153930"/>
                      <a:gd name="connsiteX5823" fmla="*/ 538544 w 575309"/>
                      <a:gd name="connsiteY5823" fmla="*/ 495086 h 1153930"/>
                      <a:gd name="connsiteX5824" fmla="*/ 541401 w 575309"/>
                      <a:gd name="connsiteY5824" fmla="*/ 492800 h 1153930"/>
                      <a:gd name="connsiteX5825" fmla="*/ 541877 w 575309"/>
                      <a:gd name="connsiteY5825" fmla="*/ 492419 h 1153930"/>
                      <a:gd name="connsiteX5826" fmla="*/ 545973 w 575309"/>
                      <a:gd name="connsiteY5826" fmla="*/ 491085 h 1153930"/>
                      <a:gd name="connsiteX5827" fmla="*/ 551879 w 575309"/>
                      <a:gd name="connsiteY5827" fmla="*/ 490037 h 1153930"/>
                      <a:gd name="connsiteX5828" fmla="*/ 556546 w 575309"/>
                      <a:gd name="connsiteY5828" fmla="*/ 488228 h 1153930"/>
                      <a:gd name="connsiteX5829" fmla="*/ 556450 w 575309"/>
                      <a:gd name="connsiteY5829" fmla="*/ 483560 h 1153930"/>
                      <a:gd name="connsiteX5830" fmla="*/ 552545 w 575309"/>
                      <a:gd name="connsiteY5830" fmla="*/ 477941 h 1153930"/>
                      <a:gd name="connsiteX5831" fmla="*/ 550831 w 575309"/>
                      <a:gd name="connsiteY5831" fmla="*/ 475464 h 1153930"/>
                      <a:gd name="connsiteX5832" fmla="*/ 549116 w 575309"/>
                      <a:gd name="connsiteY5832" fmla="*/ 472988 h 1153930"/>
                      <a:gd name="connsiteX5833" fmla="*/ 544544 w 575309"/>
                      <a:gd name="connsiteY5833" fmla="*/ 468606 h 1153930"/>
                      <a:gd name="connsiteX5834" fmla="*/ 543306 w 575309"/>
                      <a:gd name="connsiteY5834" fmla="*/ 468035 h 1153930"/>
                      <a:gd name="connsiteX5835" fmla="*/ 539687 w 575309"/>
                      <a:gd name="connsiteY5835" fmla="*/ 466511 h 1153930"/>
                      <a:gd name="connsiteX5836" fmla="*/ 538734 w 575309"/>
                      <a:gd name="connsiteY5836" fmla="*/ 466320 h 1153930"/>
                      <a:gd name="connsiteX5837" fmla="*/ 535972 w 575309"/>
                      <a:gd name="connsiteY5837" fmla="*/ 465368 h 1153930"/>
                      <a:gd name="connsiteX5838" fmla="*/ 535876 w 575309"/>
                      <a:gd name="connsiteY5838" fmla="*/ 465273 h 1153930"/>
                      <a:gd name="connsiteX5839" fmla="*/ 533305 w 575309"/>
                      <a:gd name="connsiteY5839" fmla="*/ 463272 h 1153930"/>
                      <a:gd name="connsiteX5840" fmla="*/ 532066 w 575309"/>
                      <a:gd name="connsiteY5840" fmla="*/ 462986 h 1153930"/>
                      <a:gd name="connsiteX5841" fmla="*/ 529780 w 575309"/>
                      <a:gd name="connsiteY5841" fmla="*/ 462320 h 1153930"/>
                      <a:gd name="connsiteX5842" fmla="*/ 529495 w 575309"/>
                      <a:gd name="connsiteY5842" fmla="*/ 462129 h 1153930"/>
                      <a:gd name="connsiteX5843" fmla="*/ 527209 w 575309"/>
                      <a:gd name="connsiteY5843" fmla="*/ 460224 h 1153930"/>
                      <a:gd name="connsiteX5844" fmla="*/ 525875 w 575309"/>
                      <a:gd name="connsiteY5844" fmla="*/ 458700 h 1153930"/>
                      <a:gd name="connsiteX5845" fmla="*/ 524828 w 575309"/>
                      <a:gd name="connsiteY5845" fmla="*/ 457462 h 1153930"/>
                      <a:gd name="connsiteX5846" fmla="*/ 521780 w 575309"/>
                      <a:gd name="connsiteY5846" fmla="*/ 455081 h 1153930"/>
                      <a:gd name="connsiteX5847" fmla="*/ 517493 w 575309"/>
                      <a:gd name="connsiteY5847" fmla="*/ 452985 h 1153930"/>
                      <a:gd name="connsiteX5848" fmla="*/ 516922 w 575309"/>
                      <a:gd name="connsiteY5848" fmla="*/ 452890 h 1153930"/>
                      <a:gd name="connsiteX5849" fmla="*/ 515493 w 575309"/>
                      <a:gd name="connsiteY5849" fmla="*/ 452509 h 1153930"/>
                      <a:gd name="connsiteX5850" fmla="*/ 513779 w 575309"/>
                      <a:gd name="connsiteY5850" fmla="*/ 451842 h 1153930"/>
                      <a:gd name="connsiteX5851" fmla="*/ 513588 w 575309"/>
                      <a:gd name="connsiteY5851" fmla="*/ 451842 h 1153930"/>
                      <a:gd name="connsiteX5852" fmla="*/ 511302 w 575309"/>
                      <a:gd name="connsiteY5852" fmla="*/ 452033 h 1153930"/>
                      <a:gd name="connsiteX5853" fmla="*/ 507301 w 575309"/>
                      <a:gd name="connsiteY5853" fmla="*/ 452128 h 1153930"/>
                      <a:gd name="connsiteX5854" fmla="*/ 504158 w 575309"/>
                      <a:gd name="connsiteY5854" fmla="*/ 450509 h 1153930"/>
                      <a:gd name="connsiteX5855" fmla="*/ 504063 w 575309"/>
                      <a:gd name="connsiteY5855" fmla="*/ 449652 h 1153930"/>
                      <a:gd name="connsiteX5856" fmla="*/ 504539 w 575309"/>
                      <a:gd name="connsiteY5856" fmla="*/ 449270 h 1153930"/>
                      <a:gd name="connsiteX5857" fmla="*/ 505111 w 575309"/>
                      <a:gd name="connsiteY5857" fmla="*/ 449175 h 1153930"/>
                      <a:gd name="connsiteX5858" fmla="*/ 505778 w 575309"/>
                      <a:gd name="connsiteY5858" fmla="*/ 449080 h 1153930"/>
                      <a:gd name="connsiteX5859" fmla="*/ 504825 w 575309"/>
                      <a:gd name="connsiteY5859" fmla="*/ 446699 h 1153930"/>
                      <a:gd name="connsiteX5860" fmla="*/ 503872 w 575309"/>
                      <a:gd name="connsiteY5860" fmla="*/ 445270 h 1153930"/>
                      <a:gd name="connsiteX5861" fmla="*/ 502634 w 575309"/>
                      <a:gd name="connsiteY5861" fmla="*/ 443365 h 1153930"/>
                      <a:gd name="connsiteX5862" fmla="*/ 500539 w 575309"/>
                      <a:gd name="connsiteY5862" fmla="*/ 442412 h 1153930"/>
                      <a:gd name="connsiteX5863" fmla="*/ 499777 w 575309"/>
                      <a:gd name="connsiteY5863" fmla="*/ 442603 h 1153930"/>
                      <a:gd name="connsiteX5864" fmla="*/ 496729 w 575309"/>
                      <a:gd name="connsiteY5864" fmla="*/ 443174 h 1153930"/>
                      <a:gd name="connsiteX5865" fmla="*/ 492347 w 575309"/>
                      <a:gd name="connsiteY5865" fmla="*/ 442794 h 1153930"/>
                      <a:gd name="connsiteX5866" fmla="*/ 491966 w 575309"/>
                      <a:gd name="connsiteY5866" fmla="*/ 442698 h 1153930"/>
                      <a:gd name="connsiteX5867" fmla="*/ 490633 w 575309"/>
                      <a:gd name="connsiteY5867" fmla="*/ 442698 h 1153930"/>
                      <a:gd name="connsiteX5868" fmla="*/ 490633 w 575309"/>
                      <a:gd name="connsiteY5868" fmla="*/ 442984 h 1153930"/>
                      <a:gd name="connsiteX5869" fmla="*/ 490347 w 575309"/>
                      <a:gd name="connsiteY5869" fmla="*/ 445079 h 1153930"/>
                      <a:gd name="connsiteX5870" fmla="*/ 489109 w 575309"/>
                      <a:gd name="connsiteY5870" fmla="*/ 445556 h 1153930"/>
                      <a:gd name="connsiteX5871" fmla="*/ 487775 w 575309"/>
                      <a:gd name="connsiteY5871" fmla="*/ 445841 h 1153930"/>
                      <a:gd name="connsiteX5872" fmla="*/ 486156 w 575309"/>
                      <a:gd name="connsiteY5872" fmla="*/ 446032 h 1153930"/>
                      <a:gd name="connsiteX5873" fmla="*/ 485108 w 575309"/>
                      <a:gd name="connsiteY5873" fmla="*/ 444794 h 1153930"/>
                      <a:gd name="connsiteX5874" fmla="*/ 485108 w 575309"/>
                      <a:gd name="connsiteY5874" fmla="*/ 444698 h 1153930"/>
                      <a:gd name="connsiteX5875" fmla="*/ 485204 w 575309"/>
                      <a:gd name="connsiteY5875" fmla="*/ 444603 h 1153930"/>
                      <a:gd name="connsiteX5876" fmla="*/ 485299 w 575309"/>
                      <a:gd name="connsiteY5876" fmla="*/ 444413 h 1153930"/>
                      <a:gd name="connsiteX5877" fmla="*/ 485775 w 575309"/>
                      <a:gd name="connsiteY5877" fmla="*/ 443746 h 1153930"/>
                      <a:gd name="connsiteX5878" fmla="*/ 486823 w 575309"/>
                      <a:gd name="connsiteY5878" fmla="*/ 442603 h 1153930"/>
                      <a:gd name="connsiteX5879" fmla="*/ 488442 w 575309"/>
                      <a:gd name="connsiteY5879" fmla="*/ 440889 h 1153930"/>
                      <a:gd name="connsiteX5880" fmla="*/ 491585 w 575309"/>
                      <a:gd name="connsiteY5880" fmla="*/ 438412 h 1153930"/>
                      <a:gd name="connsiteX5881" fmla="*/ 494157 w 575309"/>
                      <a:gd name="connsiteY5881" fmla="*/ 438031 h 1153930"/>
                      <a:gd name="connsiteX5882" fmla="*/ 494633 w 575309"/>
                      <a:gd name="connsiteY5882" fmla="*/ 438412 h 1153930"/>
                      <a:gd name="connsiteX5883" fmla="*/ 494824 w 575309"/>
                      <a:gd name="connsiteY5883" fmla="*/ 438602 h 1153930"/>
                      <a:gd name="connsiteX5884" fmla="*/ 495300 w 575309"/>
                      <a:gd name="connsiteY5884" fmla="*/ 438412 h 1153930"/>
                      <a:gd name="connsiteX5885" fmla="*/ 497014 w 575309"/>
                      <a:gd name="connsiteY5885" fmla="*/ 438126 h 1153930"/>
                      <a:gd name="connsiteX5886" fmla="*/ 499110 w 575309"/>
                      <a:gd name="connsiteY5886" fmla="*/ 438793 h 1153930"/>
                      <a:gd name="connsiteX5887" fmla="*/ 500444 w 575309"/>
                      <a:gd name="connsiteY5887" fmla="*/ 438983 h 1153930"/>
                      <a:gd name="connsiteX5888" fmla="*/ 504539 w 575309"/>
                      <a:gd name="connsiteY5888" fmla="*/ 439936 h 1153930"/>
                      <a:gd name="connsiteX5889" fmla="*/ 505015 w 575309"/>
                      <a:gd name="connsiteY5889" fmla="*/ 440222 h 1153930"/>
                      <a:gd name="connsiteX5890" fmla="*/ 507492 w 575309"/>
                      <a:gd name="connsiteY5890" fmla="*/ 442222 h 1153930"/>
                      <a:gd name="connsiteX5891" fmla="*/ 509016 w 575309"/>
                      <a:gd name="connsiteY5891" fmla="*/ 443651 h 1153930"/>
                      <a:gd name="connsiteX5892" fmla="*/ 509969 w 575309"/>
                      <a:gd name="connsiteY5892" fmla="*/ 444508 h 1153930"/>
                      <a:gd name="connsiteX5893" fmla="*/ 511016 w 575309"/>
                      <a:gd name="connsiteY5893" fmla="*/ 446413 h 1153930"/>
                      <a:gd name="connsiteX5894" fmla="*/ 511207 w 575309"/>
                      <a:gd name="connsiteY5894" fmla="*/ 447080 h 1153930"/>
                      <a:gd name="connsiteX5895" fmla="*/ 511588 w 575309"/>
                      <a:gd name="connsiteY5895" fmla="*/ 448127 h 1153930"/>
                      <a:gd name="connsiteX5896" fmla="*/ 512064 w 575309"/>
                      <a:gd name="connsiteY5896" fmla="*/ 448127 h 1153930"/>
                      <a:gd name="connsiteX5897" fmla="*/ 513302 w 575309"/>
                      <a:gd name="connsiteY5897" fmla="*/ 448127 h 1153930"/>
                      <a:gd name="connsiteX5898" fmla="*/ 514255 w 575309"/>
                      <a:gd name="connsiteY5898" fmla="*/ 447461 h 1153930"/>
                      <a:gd name="connsiteX5899" fmla="*/ 515588 w 575309"/>
                      <a:gd name="connsiteY5899" fmla="*/ 446603 h 1153930"/>
                      <a:gd name="connsiteX5900" fmla="*/ 516446 w 575309"/>
                      <a:gd name="connsiteY5900" fmla="*/ 446032 h 1153930"/>
                      <a:gd name="connsiteX5901" fmla="*/ 518160 w 575309"/>
                      <a:gd name="connsiteY5901" fmla="*/ 445270 h 1153930"/>
                      <a:gd name="connsiteX5902" fmla="*/ 519970 w 575309"/>
                      <a:gd name="connsiteY5902" fmla="*/ 444794 h 1153930"/>
                      <a:gd name="connsiteX5903" fmla="*/ 523494 w 575309"/>
                      <a:gd name="connsiteY5903" fmla="*/ 442698 h 1153930"/>
                      <a:gd name="connsiteX5904" fmla="*/ 524065 w 575309"/>
                      <a:gd name="connsiteY5904" fmla="*/ 442317 h 1153930"/>
                      <a:gd name="connsiteX5905" fmla="*/ 526542 w 575309"/>
                      <a:gd name="connsiteY5905" fmla="*/ 442317 h 1153930"/>
                      <a:gd name="connsiteX5906" fmla="*/ 529590 w 575309"/>
                      <a:gd name="connsiteY5906" fmla="*/ 443174 h 1153930"/>
                      <a:gd name="connsiteX5907" fmla="*/ 529780 w 575309"/>
                      <a:gd name="connsiteY5907" fmla="*/ 443174 h 1153930"/>
                      <a:gd name="connsiteX5908" fmla="*/ 532829 w 575309"/>
                      <a:gd name="connsiteY5908" fmla="*/ 444127 h 1153930"/>
                      <a:gd name="connsiteX5909" fmla="*/ 533686 w 575309"/>
                      <a:gd name="connsiteY5909" fmla="*/ 444794 h 1153930"/>
                      <a:gd name="connsiteX5910" fmla="*/ 534162 w 575309"/>
                      <a:gd name="connsiteY5910" fmla="*/ 445270 h 1153930"/>
                      <a:gd name="connsiteX5911" fmla="*/ 537210 w 575309"/>
                      <a:gd name="connsiteY5911" fmla="*/ 446603 h 1153930"/>
                      <a:gd name="connsiteX5912" fmla="*/ 537877 w 575309"/>
                      <a:gd name="connsiteY5912" fmla="*/ 446889 h 1153930"/>
                      <a:gd name="connsiteX5913" fmla="*/ 542163 w 575309"/>
                      <a:gd name="connsiteY5913" fmla="*/ 447842 h 1153930"/>
                      <a:gd name="connsiteX5914" fmla="*/ 543497 w 575309"/>
                      <a:gd name="connsiteY5914" fmla="*/ 447937 h 1153930"/>
                      <a:gd name="connsiteX5915" fmla="*/ 546068 w 575309"/>
                      <a:gd name="connsiteY5915" fmla="*/ 448127 h 1153930"/>
                      <a:gd name="connsiteX5916" fmla="*/ 549783 w 575309"/>
                      <a:gd name="connsiteY5916" fmla="*/ 448223 h 1153930"/>
                      <a:gd name="connsiteX5917" fmla="*/ 550259 w 575309"/>
                      <a:gd name="connsiteY5917" fmla="*/ 446889 h 1153930"/>
                      <a:gd name="connsiteX5918" fmla="*/ 550164 w 575309"/>
                      <a:gd name="connsiteY5918" fmla="*/ 446318 h 1153930"/>
                      <a:gd name="connsiteX5919" fmla="*/ 548926 w 575309"/>
                      <a:gd name="connsiteY5919" fmla="*/ 442984 h 1153930"/>
                      <a:gd name="connsiteX5920" fmla="*/ 546830 w 575309"/>
                      <a:gd name="connsiteY5920" fmla="*/ 439650 h 1153930"/>
                      <a:gd name="connsiteX5921" fmla="*/ 543497 w 575309"/>
                      <a:gd name="connsiteY5921" fmla="*/ 435459 h 1153930"/>
                      <a:gd name="connsiteX5922" fmla="*/ 542163 w 575309"/>
                      <a:gd name="connsiteY5922" fmla="*/ 434411 h 1153930"/>
                      <a:gd name="connsiteX5923" fmla="*/ 539782 w 575309"/>
                      <a:gd name="connsiteY5923" fmla="*/ 432983 h 1153930"/>
                      <a:gd name="connsiteX5924" fmla="*/ 533019 w 575309"/>
                      <a:gd name="connsiteY5924" fmla="*/ 431078 h 1153930"/>
                      <a:gd name="connsiteX5925" fmla="*/ 530257 w 575309"/>
                      <a:gd name="connsiteY5925" fmla="*/ 431173 h 1153930"/>
                      <a:gd name="connsiteX5926" fmla="*/ 527875 w 575309"/>
                      <a:gd name="connsiteY5926" fmla="*/ 430411 h 1153930"/>
                      <a:gd name="connsiteX5927" fmla="*/ 526923 w 575309"/>
                      <a:gd name="connsiteY5927" fmla="*/ 429554 h 1153930"/>
                      <a:gd name="connsiteX5928" fmla="*/ 525494 w 575309"/>
                      <a:gd name="connsiteY5928" fmla="*/ 428411 h 1153930"/>
                      <a:gd name="connsiteX5929" fmla="*/ 525113 w 575309"/>
                      <a:gd name="connsiteY5929" fmla="*/ 427935 h 1153930"/>
                      <a:gd name="connsiteX5930" fmla="*/ 524065 w 575309"/>
                      <a:gd name="connsiteY5930" fmla="*/ 426696 h 1153930"/>
                      <a:gd name="connsiteX5931" fmla="*/ 524542 w 575309"/>
                      <a:gd name="connsiteY5931" fmla="*/ 425458 h 1153930"/>
                      <a:gd name="connsiteX5932" fmla="*/ 525208 w 575309"/>
                      <a:gd name="connsiteY5932" fmla="*/ 425172 h 1153930"/>
                      <a:gd name="connsiteX5933" fmla="*/ 526161 w 575309"/>
                      <a:gd name="connsiteY5933" fmla="*/ 424696 h 1153930"/>
                      <a:gd name="connsiteX5934" fmla="*/ 526256 w 575309"/>
                      <a:gd name="connsiteY5934" fmla="*/ 424410 h 1153930"/>
                      <a:gd name="connsiteX5935" fmla="*/ 525971 w 575309"/>
                      <a:gd name="connsiteY5935" fmla="*/ 424220 h 1153930"/>
                      <a:gd name="connsiteX5936" fmla="*/ 525875 w 575309"/>
                      <a:gd name="connsiteY5936" fmla="*/ 424220 h 1153930"/>
                      <a:gd name="connsiteX5937" fmla="*/ 524447 w 575309"/>
                      <a:gd name="connsiteY5937" fmla="*/ 422981 h 1153930"/>
                      <a:gd name="connsiteX5938" fmla="*/ 524256 w 575309"/>
                      <a:gd name="connsiteY5938" fmla="*/ 420219 h 1153930"/>
                      <a:gd name="connsiteX5939" fmla="*/ 523589 w 575309"/>
                      <a:gd name="connsiteY5939" fmla="*/ 418124 h 1153930"/>
                      <a:gd name="connsiteX5940" fmla="*/ 520160 w 575309"/>
                      <a:gd name="connsiteY5940" fmla="*/ 416600 h 1153930"/>
                      <a:gd name="connsiteX5941" fmla="*/ 517398 w 575309"/>
                      <a:gd name="connsiteY5941" fmla="*/ 415743 h 1153930"/>
                      <a:gd name="connsiteX5942" fmla="*/ 513779 w 575309"/>
                      <a:gd name="connsiteY5942" fmla="*/ 414695 h 1153930"/>
                      <a:gd name="connsiteX5943" fmla="*/ 513779 w 575309"/>
                      <a:gd name="connsiteY5943" fmla="*/ 414695 h 1153930"/>
                      <a:gd name="connsiteX5944" fmla="*/ 513397 w 575309"/>
                      <a:gd name="connsiteY5944" fmla="*/ 414981 h 1153930"/>
                      <a:gd name="connsiteX5945" fmla="*/ 512350 w 575309"/>
                      <a:gd name="connsiteY5945" fmla="*/ 415457 h 1153930"/>
                      <a:gd name="connsiteX5946" fmla="*/ 511873 w 575309"/>
                      <a:gd name="connsiteY5946" fmla="*/ 414790 h 1153930"/>
                      <a:gd name="connsiteX5947" fmla="*/ 511873 w 575309"/>
                      <a:gd name="connsiteY5947" fmla="*/ 414504 h 1153930"/>
                      <a:gd name="connsiteX5948" fmla="*/ 510635 w 575309"/>
                      <a:gd name="connsiteY5948" fmla="*/ 413837 h 1153930"/>
                      <a:gd name="connsiteX5949" fmla="*/ 510349 w 575309"/>
                      <a:gd name="connsiteY5949" fmla="*/ 413742 h 1153930"/>
                      <a:gd name="connsiteX5950" fmla="*/ 509302 w 575309"/>
                      <a:gd name="connsiteY5950" fmla="*/ 413742 h 1153930"/>
                      <a:gd name="connsiteX5951" fmla="*/ 508825 w 575309"/>
                      <a:gd name="connsiteY5951" fmla="*/ 414028 h 1153930"/>
                      <a:gd name="connsiteX5952" fmla="*/ 507968 w 575309"/>
                      <a:gd name="connsiteY5952" fmla="*/ 414314 h 1153930"/>
                      <a:gd name="connsiteX5953" fmla="*/ 507873 w 575309"/>
                      <a:gd name="connsiteY5953" fmla="*/ 414314 h 1153930"/>
                      <a:gd name="connsiteX5954" fmla="*/ 507111 w 575309"/>
                      <a:gd name="connsiteY5954" fmla="*/ 413552 h 1153930"/>
                      <a:gd name="connsiteX5955" fmla="*/ 504444 w 575309"/>
                      <a:gd name="connsiteY5955" fmla="*/ 411742 h 1153930"/>
                      <a:gd name="connsiteX5956" fmla="*/ 503206 w 575309"/>
                      <a:gd name="connsiteY5956" fmla="*/ 411552 h 1153930"/>
                      <a:gd name="connsiteX5957" fmla="*/ 503015 w 575309"/>
                      <a:gd name="connsiteY5957" fmla="*/ 411552 h 1153930"/>
                      <a:gd name="connsiteX5958" fmla="*/ 502253 w 575309"/>
                      <a:gd name="connsiteY5958" fmla="*/ 411361 h 1153930"/>
                      <a:gd name="connsiteX5959" fmla="*/ 501872 w 575309"/>
                      <a:gd name="connsiteY5959" fmla="*/ 410408 h 1153930"/>
                      <a:gd name="connsiteX5960" fmla="*/ 502730 w 575309"/>
                      <a:gd name="connsiteY5960" fmla="*/ 409456 h 1153930"/>
                      <a:gd name="connsiteX5961" fmla="*/ 503301 w 575309"/>
                      <a:gd name="connsiteY5961" fmla="*/ 409265 h 1153930"/>
                      <a:gd name="connsiteX5962" fmla="*/ 503491 w 575309"/>
                      <a:gd name="connsiteY5962" fmla="*/ 409265 h 1153930"/>
                      <a:gd name="connsiteX5963" fmla="*/ 503491 w 575309"/>
                      <a:gd name="connsiteY5963" fmla="*/ 409265 h 1153930"/>
                      <a:gd name="connsiteX5964" fmla="*/ 503491 w 575309"/>
                      <a:gd name="connsiteY5964" fmla="*/ 409170 h 1153930"/>
                      <a:gd name="connsiteX5965" fmla="*/ 503396 w 575309"/>
                      <a:gd name="connsiteY5965" fmla="*/ 409170 h 1153930"/>
                      <a:gd name="connsiteX5966" fmla="*/ 502158 w 575309"/>
                      <a:gd name="connsiteY5966" fmla="*/ 408408 h 1153930"/>
                      <a:gd name="connsiteX5967" fmla="*/ 502253 w 575309"/>
                      <a:gd name="connsiteY5967" fmla="*/ 407646 h 1153930"/>
                      <a:gd name="connsiteX5968" fmla="*/ 502730 w 575309"/>
                      <a:gd name="connsiteY5968" fmla="*/ 407456 h 1153930"/>
                      <a:gd name="connsiteX5969" fmla="*/ 503206 w 575309"/>
                      <a:gd name="connsiteY5969" fmla="*/ 407646 h 1153930"/>
                      <a:gd name="connsiteX5970" fmla="*/ 503206 w 575309"/>
                      <a:gd name="connsiteY5970" fmla="*/ 407646 h 1153930"/>
                      <a:gd name="connsiteX5971" fmla="*/ 503206 w 575309"/>
                      <a:gd name="connsiteY5971" fmla="*/ 406979 h 1153930"/>
                      <a:gd name="connsiteX5972" fmla="*/ 503206 w 575309"/>
                      <a:gd name="connsiteY5972" fmla="*/ 405456 h 1153930"/>
                      <a:gd name="connsiteX5973" fmla="*/ 502444 w 575309"/>
                      <a:gd name="connsiteY5973" fmla="*/ 405074 h 1153930"/>
                      <a:gd name="connsiteX5974" fmla="*/ 501301 w 575309"/>
                      <a:gd name="connsiteY5974" fmla="*/ 404503 h 1153930"/>
                      <a:gd name="connsiteX5975" fmla="*/ 499967 w 575309"/>
                      <a:gd name="connsiteY5975" fmla="*/ 402979 h 1153930"/>
                      <a:gd name="connsiteX5976" fmla="*/ 499777 w 575309"/>
                      <a:gd name="connsiteY5976" fmla="*/ 402122 h 1153930"/>
                      <a:gd name="connsiteX5977" fmla="*/ 500253 w 575309"/>
                      <a:gd name="connsiteY5977" fmla="*/ 401741 h 1153930"/>
                      <a:gd name="connsiteX5978" fmla="*/ 500729 w 575309"/>
                      <a:gd name="connsiteY5978" fmla="*/ 401645 h 1153930"/>
                      <a:gd name="connsiteX5979" fmla="*/ 501491 w 575309"/>
                      <a:gd name="connsiteY5979" fmla="*/ 401360 h 1153930"/>
                      <a:gd name="connsiteX5980" fmla="*/ 501967 w 575309"/>
                      <a:gd name="connsiteY5980" fmla="*/ 400026 h 1153930"/>
                      <a:gd name="connsiteX5981" fmla="*/ 501967 w 575309"/>
                      <a:gd name="connsiteY5981" fmla="*/ 399740 h 1153930"/>
                      <a:gd name="connsiteX5982" fmla="*/ 501777 w 575309"/>
                      <a:gd name="connsiteY5982" fmla="*/ 397931 h 1153930"/>
                      <a:gd name="connsiteX5983" fmla="*/ 501587 w 575309"/>
                      <a:gd name="connsiteY5983" fmla="*/ 397835 h 1153930"/>
                      <a:gd name="connsiteX5984" fmla="*/ 500539 w 575309"/>
                      <a:gd name="connsiteY5984" fmla="*/ 396788 h 1153930"/>
                      <a:gd name="connsiteX5985" fmla="*/ 499967 w 575309"/>
                      <a:gd name="connsiteY5985" fmla="*/ 394216 h 1153930"/>
                      <a:gd name="connsiteX5986" fmla="*/ 499967 w 575309"/>
                      <a:gd name="connsiteY5986" fmla="*/ 393264 h 1153930"/>
                      <a:gd name="connsiteX5987" fmla="*/ 499872 w 575309"/>
                      <a:gd name="connsiteY5987" fmla="*/ 391835 h 1153930"/>
                      <a:gd name="connsiteX5988" fmla="*/ 499015 w 575309"/>
                      <a:gd name="connsiteY5988" fmla="*/ 391549 h 1153930"/>
                      <a:gd name="connsiteX5989" fmla="*/ 498920 w 575309"/>
                      <a:gd name="connsiteY5989" fmla="*/ 391644 h 1153930"/>
                      <a:gd name="connsiteX5990" fmla="*/ 498538 w 575309"/>
                      <a:gd name="connsiteY5990" fmla="*/ 392120 h 1153930"/>
                      <a:gd name="connsiteX5991" fmla="*/ 497205 w 575309"/>
                      <a:gd name="connsiteY5991" fmla="*/ 392882 h 1153930"/>
                      <a:gd name="connsiteX5992" fmla="*/ 496633 w 575309"/>
                      <a:gd name="connsiteY5992" fmla="*/ 392216 h 1153930"/>
                      <a:gd name="connsiteX5993" fmla="*/ 496538 w 575309"/>
                      <a:gd name="connsiteY5993" fmla="*/ 391739 h 1153930"/>
                      <a:gd name="connsiteX5994" fmla="*/ 495586 w 575309"/>
                      <a:gd name="connsiteY5994" fmla="*/ 389453 h 1153930"/>
                      <a:gd name="connsiteX5995" fmla="*/ 495300 w 575309"/>
                      <a:gd name="connsiteY5995" fmla="*/ 389073 h 1153930"/>
                      <a:gd name="connsiteX5996" fmla="*/ 494729 w 575309"/>
                      <a:gd name="connsiteY5996" fmla="*/ 388025 h 1153930"/>
                      <a:gd name="connsiteX5997" fmla="*/ 494633 w 575309"/>
                      <a:gd name="connsiteY5997" fmla="*/ 387739 h 1153930"/>
                      <a:gd name="connsiteX5998" fmla="*/ 494157 w 575309"/>
                      <a:gd name="connsiteY5998" fmla="*/ 386691 h 1153930"/>
                      <a:gd name="connsiteX5999" fmla="*/ 493395 w 575309"/>
                      <a:gd name="connsiteY5999" fmla="*/ 386310 h 1153930"/>
                      <a:gd name="connsiteX6000" fmla="*/ 492252 w 575309"/>
                      <a:gd name="connsiteY6000" fmla="*/ 385453 h 1153930"/>
                      <a:gd name="connsiteX6001" fmla="*/ 492157 w 575309"/>
                      <a:gd name="connsiteY6001" fmla="*/ 384501 h 1153930"/>
                      <a:gd name="connsiteX6002" fmla="*/ 492252 w 575309"/>
                      <a:gd name="connsiteY6002" fmla="*/ 383929 h 1153930"/>
                      <a:gd name="connsiteX6003" fmla="*/ 492157 w 575309"/>
                      <a:gd name="connsiteY6003" fmla="*/ 381643 h 1153930"/>
                      <a:gd name="connsiteX6004" fmla="*/ 490919 w 575309"/>
                      <a:gd name="connsiteY6004" fmla="*/ 380214 h 1153930"/>
                      <a:gd name="connsiteX6005" fmla="*/ 490633 w 575309"/>
                      <a:gd name="connsiteY6005" fmla="*/ 380214 h 1153930"/>
                      <a:gd name="connsiteX6006" fmla="*/ 489395 w 575309"/>
                      <a:gd name="connsiteY6006" fmla="*/ 379833 h 1153930"/>
                      <a:gd name="connsiteX6007" fmla="*/ 489109 w 575309"/>
                      <a:gd name="connsiteY6007" fmla="*/ 379548 h 1153930"/>
                      <a:gd name="connsiteX6008" fmla="*/ 487775 w 575309"/>
                      <a:gd name="connsiteY6008" fmla="*/ 377643 h 1153930"/>
                      <a:gd name="connsiteX6009" fmla="*/ 487680 w 575309"/>
                      <a:gd name="connsiteY6009" fmla="*/ 376881 h 1153930"/>
                      <a:gd name="connsiteX6010" fmla="*/ 487489 w 575309"/>
                      <a:gd name="connsiteY6010" fmla="*/ 376404 h 1153930"/>
                      <a:gd name="connsiteX6011" fmla="*/ 487394 w 575309"/>
                      <a:gd name="connsiteY6011" fmla="*/ 376309 h 1153930"/>
                      <a:gd name="connsiteX6012" fmla="*/ 485489 w 575309"/>
                      <a:gd name="connsiteY6012" fmla="*/ 373356 h 1153930"/>
                      <a:gd name="connsiteX6013" fmla="*/ 485299 w 575309"/>
                      <a:gd name="connsiteY6013" fmla="*/ 372023 h 1153930"/>
                      <a:gd name="connsiteX6014" fmla="*/ 484822 w 575309"/>
                      <a:gd name="connsiteY6014" fmla="*/ 370308 h 1153930"/>
                      <a:gd name="connsiteX6015" fmla="*/ 483108 w 575309"/>
                      <a:gd name="connsiteY6015" fmla="*/ 366879 h 1153930"/>
                      <a:gd name="connsiteX6016" fmla="*/ 482727 w 575309"/>
                      <a:gd name="connsiteY6016" fmla="*/ 366308 h 1153930"/>
                      <a:gd name="connsiteX6017" fmla="*/ 480727 w 575309"/>
                      <a:gd name="connsiteY6017" fmla="*/ 364403 h 1153930"/>
                      <a:gd name="connsiteX6018" fmla="*/ 479965 w 575309"/>
                      <a:gd name="connsiteY6018" fmla="*/ 363260 h 1153930"/>
                      <a:gd name="connsiteX6019" fmla="*/ 480250 w 575309"/>
                      <a:gd name="connsiteY6019" fmla="*/ 362593 h 1153930"/>
                      <a:gd name="connsiteX6020" fmla="*/ 480536 w 575309"/>
                      <a:gd name="connsiteY6020" fmla="*/ 362307 h 1153930"/>
                      <a:gd name="connsiteX6021" fmla="*/ 480346 w 575309"/>
                      <a:gd name="connsiteY6021" fmla="*/ 360402 h 1153930"/>
                      <a:gd name="connsiteX6022" fmla="*/ 479965 w 575309"/>
                      <a:gd name="connsiteY6022" fmla="*/ 360021 h 1153930"/>
                      <a:gd name="connsiteX6023" fmla="*/ 479107 w 575309"/>
                      <a:gd name="connsiteY6023" fmla="*/ 359545 h 1153930"/>
                      <a:gd name="connsiteX6024" fmla="*/ 478250 w 575309"/>
                      <a:gd name="connsiteY6024" fmla="*/ 358402 h 1153930"/>
                      <a:gd name="connsiteX6025" fmla="*/ 478250 w 575309"/>
                      <a:gd name="connsiteY6025" fmla="*/ 358211 h 1153930"/>
                      <a:gd name="connsiteX6026" fmla="*/ 477679 w 575309"/>
                      <a:gd name="connsiteY6026" fmla="*/ 357449 h 1153930"/>
                      <a:gd name="connsiteX6027" fmla="*/ 476631 w 575309"/>
                      <a:gd name="connsiteY6027" fmla="*/ 356402 h 1153930"/>
                      <a:gd name="connsiteX6028" fmla="*/ 477203 w 575309"/>
                      <a:gd name="connsiteY6028" fmla="*/ 355259 h 1153930"/>
                      <a:gd name="connsiteX6029" fmla="*/ 477679 w 575309"/>
                      <a:gd name="connsiteY6029" fmla="*/ 354782 h 1153930"/>
                      <a:gd name="connsiteX6030" fmla="*/ 477488 w 575309"/>
                      <a:gd name="connsiteY6030" fmla="*/ 354020 h 1153930"/>
                      <a:gd name="connsiteX6031" fmla="*/ 476536 w 575309"/>
                      <a:gd name="connsiteY6031" fmla="*/ 352782 h 1153930"/>
                      <a:gd name="connsiteX6032" fmla="*/ 474250 w 575309"/>
                      <a:gd name="connsiteY6032" fmla="*/ 349353 h 1153930"/>
                      <a:gd name="connsiteX6033" fmla="*/ 472345 w 575309"/>
                      <a:gd name="connsiteY6033" fmla="*/ 346305 h 1153930"/>
                      <a:gd name="connsiteX6034" fmla="*/ 471297 w 575309"/>
                      <a:gd name="connsiteY6034" fmla="*/ 344591 h 1153930"/>
                      <a:gd name="connsiteX6035" fmla="*/ 470821 w 575309"/>
                      <a:gd name="connsiteY6035" fmla="*/ 343829 h 1153930"/>
                      <a:gd name="connsiteX6036" fmla="*/ 469678 w 575309"/>
                      <a:gd name="connsiteY6036" fmla="*/ 341733 h 1153930"/>
                      <a:gd name="connsiteX6037" fmla="*/ 467582 w 575309"/>
                      <a:gd name="connsiteY6037" fmla="*/ 337447 h 1153930"/>
                      <a:gd name="connsiteX6038" fmla="*/ 467487 w 575309"/>
                      <a:gd name="connsiteY6038" fmla="*/ 337256 h 1153930"/>
                      <a:gd name="connsiteX6039" fmla="*/ 466439 w 575309"/>
                      <a:gd name="connsiteY6039" fmla="*/ 334589 h 1153930"/>
                      <a:gd name="connsiteX6040" fmla="*/ 466344 w 575309"/>
                      <a:gd name="connsiteY6040" fmla="*/ 333923 h 1153930"/>
                      <a:gd name="connsiteX6041" fmla="*/ 465963 w 575309"/>
                      <a:gd name="connsiteY6041" fmla="*/ 332970 h 1153930"/>
                      <a:gd name="connsiteX6042" fmla="*/ 464058 w 575309"/>
                      <a:gd name="connsiteY6042" fmla="*/ 332399 h 1153930"/>
                      <a:gd name="connsiteX6043" fmla="*/ 461296 w 575309"/>
                      <a:gd name="connsiteY6043" fmla="*/ 331637 h 1153930"/>
                      <a:gd name="connsiteX6044" fmla="*/ 460248 w 575309"/>
                      <a:gd name="connsiteY6044" fmla="*/ 331256 h 1153930"/>
                      <a:gd name="connsiteX6045" fmla="*/ 456533 w 575309"/>
                      <a:gd name="connsiteY6045" fmla="*/ 329732 h 1153930"/>
                      <a:gd name="connsiteX6046" fmla="*/ 451580 w 575309"/>
                      <a:gd name="connsiteY6046" fmla="*/ 327922 h 1153930"/>
                      <a:gd name="connsiteX6047" fmla="*/ 450723 w 575309"/>
                      <a:gd name="connsiteY6047" fmla="*/ 328017 h 1153930"/>
                      <a:gd name="connsiteX6048" fmla="*/ 447675 w 575309"/>
                      <a:gd name="connsiteY6048" fmla="*/ 328017 h 1153930"/>
                      <a:gd name="connsiteX6049" fmla="*/ 445961 w 575309"/>
                      <a:gd name="connsiteY6049" fmla="*/ 327065 h 1153930"/>
                      <a:gd name="connsiteX6050" fmla="*/ 444151 w 575309"/>
                      <a:gd name="connsiteY6050" fmla="*/ 326112 h 1153930"/>
                      <a:gd name="connsiteX6051" fmla="*/ 441674 w 575309"/>
                      <a:gd name="connsiteY6051" fmla="*/ 326112 h 1153930"/>
                      <a:gd name="connsiteX6052" fmla="*/ 440817 w 575309"/>
                      <a:gd name="connsiteY6052" fmla="*/ 326874 h 1153930"/>
                      <a:gd name="connsiteX6053" fmla="*/ 439769 w 575309"/>
                      <a:gd name="connsiteY6053" fmla="*/ 328017 h 1153930"/>
                      <a:gd name="connsiteX6054" fmla="*/ 439674 w 575309"/>
                      <a:gd name="connsiteY6054" fmla="*/ 328494 h 1153930"/>
                      <a:gd name="connsiteX6055" fmla="*/ 439198 w 575309"/>
                      <a:gd name="connsiteY6055" fmla="*/ 329446 h 1153930"/>
                      <a:gd name="connsiteX6056" fmla="*/ 438531 w 575309"/>
                      <a:gd name="connsiteY6056" fmla="*/ 329541 h 1153930"/>
                      <a:gd name="connsiteX6057" fmla="*/ 437007 w 575309"/>
                      <a:gd name="connsiteY6057" fmla="*/ 328398 h 1153930"/>
                      <a:gd name="connsiteX6058" fmla="*/ 437483 w 575309"/>
                      <a:gd name="connsiteY6058" fmla="*/ 327827 h 1153930"/>
                      <a:gd name="connsiteX6059" fmla="*/ 439483 w 575309"/>
                      <a:gd name="connsiteY6059" fmla="*/ 325541 h 1153930"/>
                      <a:gd name="connsiteX6060" fmla="*/ 438817 w 575309"/>
                      <a:gd name="connsiteY6060" fmla="*/ 324398 h 1153930"/>
                      <a:gd name="connsiteX6061" fmla="*/ 433864 w 575309"/>
                      <a:gd name="connsiteY6061" fmla="*/ 321826 h 1153930"/>
                      <a:gd name="connsiteX6062" fmla="*/ 432816 w 575309"/>
                      <a:gd name="connsiteY6062" fmla="*/ 321159 h 1153930"/>
                      <a:gd name="connsiteX6063" fmla="*/ 431292 w 575309"/>
                      <a:gd name="connsiteY6063" fmla="*/ 319349 h 1153930"/>
                      <a:gd name="connsiteX6064" fmla="*/ 431578 w 575309"/>
                      <a:gd name="connsiteY6064" fmla="*/ 318873 h 1153930"/>
                      <a:gd name="connsiteX6065" fmla="*/ 431863 w 575309"/>
                      <a:gd name="connsiteY6065" fmla="*/ 317730 h 1153930"/>
                      <a:gd name="connsiteX6066" fmla="*/ 430054 w 575309"/>
                      <a:gd name="connsiteY6066" fmla="*/ 317159 h 1153930"/>
                      <a:gd name="connsiteX6067" fmla="*/ 429768 w 575309"/>
                      <a:gd name="connsiteY6067" fmla="*/ 317159 h 1153930"/>
                      <a:gd name="connsiteX6068" fmla="*/ 427577 w 575309"/>
                      <a:gd name="connsiteY6068" fmla="*/ 316873 h 1153930"/>
                      <a:gd name="connsiteX6069" fmla="*/ 426720 w 575309"/>
                      <a:gd name="connsiteY6069" fmla="*/ 316492 h 1153930"/>
                      <a:gd name="connsiteX6070" fmla="*/ 426530 w 575309"/>
                      <a:gd name="connsiteY6070" fmla="*/ 316682 h 1153930"/>
                      <a:gd name="connsiteX6071" fmla="*/ 425196 w 575309"/>
                      <a:gd name="connsiteY6071" fmla="*/ 318016 h 1153930"/>
                      <a:gd name="connsiteX6072" fmla="*/ 422815 w 575309"/>
                      <a:gd name="connsiteY6072" fmla="*/ 317444 h 1153930"/>
                      <a:gd name="connsiteX6073" fmla="*/ 422338 w 575309"/>
                      <a:gd name="connsiteY6073" fmla="*/ 317159 h 1153930"/>
                      <a:gd name="connsiteX6074" fmla="*/ 421100 w 575309"/>
                      <a:gd name="connsiteY6074" fmla="*/ 315920 h 1153930"/>
                      <a:gd name="connsiteX6075" fmla="*/ 420529 w 575309"/>
                      <a:gd name="connsiteY6075" fmla="*/ 315063 h 1153930"/>
                      <a:gd name="connsiteX6076" fmla="*/ 419386 w 575309"/>
                      <a:gd name="connsiteY6076" fmla="*/ 312873 h 1153930"/>
                      <a:gd name="connsiteX6077" fmla="*/ 419481 w 575309"/>
                      <a:gd name="connsiteY6077" fmla="*/ 310396 h 1153930"/>
                      <a:gd name="connsiteX6078" fmla="*/ 419576 w 575309"/>
                      <a:gd name="connsiteY6078" fmla="*/ 309634 h 1153930"/>
                      <a:gd name="connsiteX6079" fmla="*/ 419481 w 575309"/>
                      <a:gd name="connsiteY6079" fmla="*/ 308015 h 1153930"/>
                      <a:gd name="connsiteX6080" fmla="*/ 419386 w 575309"/>
                      <a:gd name="connsiteY6080" fmla="*/ 306586 h 1153930"/>
                      <a:gd name="connsiteX6081" fmla="*/ 419862 w 575309"/>
                      <a:gd name="connsiteY6081" fmla="*/ 302776 h 1153930"/>
                      <a:gd name="connsiteX6082" fmla="*/ 422434 w 575309"/>
                      <a:gd name="connsiteY6082" fmla="*/ 300776 h 1153930"/>
                      <a:gd name="connsiteX6083" fmla="*/ 425101 w 575309"/>
                      <a:gd name="connsiteY6083" fmla="*/ 299633 h 1153930"/>
                      <a:gd name="connsiteX6084" fmla="*/ 425196 w 575309"/>
                      <a:gd name="connsiteY6084" fmla="*/ 293727 h 1153930"/>
                      <a:gd name="connsiteX6085" fmla="*/ 425196 w 575309"/>
                      <a:gd name="connsiteY6085" fmla="*/ 293441 h 1153930"/>
                      <a:gd name="connsiteX6086" fmla="*/ 425767 w 575309"/>
                      <a:gd name="connsiteY6086" fmla="*/ 291251 h 1153930"/>
                      <a:gd name="connsiteX6087" fmla="*/ 428244 w 575309"/>
                      <a:gd name="connsiteY6087" fmla="*/ 287536 h 1153930"/>
                      <a:gd name="connsiteX6088" fmla="*/ 428720 w 575309"/>
                      <a:gd name="connsiteY6088" fmla="*/ 287345 h 1153930"/>
                      <a:gd name="connsiteX6089" fmla="*/ 429292 w 575309"/>
                      <a:gd name="connsiteY6089" fmla="*/ 286583 h 1153930"/>
                      <a:gd name="connsiteX6090" fmla="*/ 429387 w 575309"/>
                      <a:gd name="connsiteY6090" fmla="*/ 285917 h 1153930"/>
                      <a:gd name="connsiteX6091" fmla="*/ 430244 w 575309"/>
                      <a:gd name="connsiteY6091" fmla="*/ 284869 h 1153930"/>
                      <a:gd name="connsiteX6092" fmla="*/ 430721 w 575309"/>
                      <a:gd name="connsiteY6092" fmla="*/ 283250 h 1153930"/>
                      <a:gd name="connsiteX6093" fmla="*/ 431768 w 575309"/>
                      <a:gd name="connsiteY6093" fmla="*/ 279154 h 1153930"/>
                      <a:gd name="connsiteX6094" fmla="*/ 431959 w 575309"/>
                      <a:gd name="connsiteY6094" fmla="*/ 277344 h 1153930"/>
                      <a:gd name="connsiteX6095" fmla="*/ 431292 w 575309"/>
                      <a:gd name="connsiteY6095" fmla="*/ 276868 h 1153930"/>
                      <a:gd name="connsiteX6096" fmla="*/ 430911 w 575309"/>
                      <a:gd name="connsiteY6096" fmla="*/ 276677 h 1153930"/>
                      <a:gd name="connsiteX6097" fmla="*/ 430911 w 575309"/>
                      <a:gd name="connsiteY6097" fmla="*/ 276677 h 1153930"/>
                      <a:gd name="connsiteX6098" fmla="*/ 429863 w 575309"/>
                      <a:gd name="connsiteY6098" fmla="*/ 275344 h 1153930"/>
                      <a:gd name="connsiteX6099" fmla="*/ 430625 w 575309"/>
                      <a:gd name="connsiteY6099" fmla="*/ 274868 h 1153930"/>
                      <a:gd name="connsiteX6100" fmla="*/ 431863 w 575309"/>
                      <a:gd name="connsiteY6100" fmla="*/ 275249 h 1153930"/>
                      <a:gd name="connsiteX6101" fmla="*/ 431959 w 575309"/>
                      <a:gd name="connsiteY6101" fmla="*/ 275344 h 1153930"/>
                      <a:gd name="connsiteX6102" fmla="*/ 432149 w 575309"/>
                      <a:gd name="connsiteY6102" fmla="*/ 275249 h 1153930"/>
                      <a:gd name="connsiteX6103" fmla="*/ 432245 w 575309"/>
                      <a:gd name="connsiteY6103" fmla="*/ 275058 h 1153930"/>
                      <a:gd name="connsiteX6104" fmla="*/ 431673 w 575309"/>
                      <a:gd name="connsiteY6104" fmla="*/ 274296 h 1153930"/>
                      <a:gd name="connsiteX6105" fmla="*/ 431768 w 575309"/>
                      <a:gd name="connsiteY6105" fmla="*/ 273725 h 1153930"/>
                      <a:gd name="connsiteX6106" fmla="*/ 432816 w 575309"/>
                      <a:gd name="connsiteY6106" fmla="*/ 273439 h 1153930"/>
                      <a:gd name="connsiteX6107" fmla="*/ 433292 w 575309"/>
                      <a:gd name="connsiteY6107" fmla="*/ 273439 h 1153930"/>
                      <a:gd name="connsiteX6108" fmla="*/ 435007 w 575309"/>
                      <a:gd name="connsiteY6108" fmla="*/ 272391 h 1153930"/>
                      <a:gd name="connsiteX6109" fmla="*/ 435197 w 575309"/>
                      <a:gd name="connsiteY6109" fmla="*/ 272010 h 1153930"/>
                      <a:gd name="connsiteX6110" fmla="*/ 435673 w 575309"/>
                      <a:gd name="connsiteY6110" fmla="*/ 271344 h 1153930"/>
                      <a:gd name="connsiteX6111" fmla="*/ 436150 w 575309"/>
                      <a:gd name="connsiteY6111" fmla="*/ 271534 h 1153930"/>
                      <a:gd name="connsiteX6112" fmla="*/ 436912 w 575309"/>
                      <a:gd name="connsiteY6112" fmla="*/ 273344 h 1153930"/>
                      <a:gd name="connsiteX6113" fmla="*/ 436912 w 575309"/>
                      <a:gd name="connsiteY6113" fmla="*/ 273534 h 1153930"/>
                      <a:gd name="connsiteX6114" fmla="*/ 437007 w 575309"/>
                      <a:gd name="connsiteY6114" fmla="*/ 273915 h 1153930"/>
                      <a:gd name="connsiteX6115" fmla="*/ 437388 w 575309"/>
                      <a:gd name="connsiteY6115" fmla="*/ 273248 h 1153930"/>
                      <a:gd name="connsiteX6116" fmla="*/ 437674 w 575309"/>
                      <a:gd name="connsiteY6116" fmla="*/ 272010 h 1153930"/>
                      <a:gd name="connsiteX6117" fmla="*/ 438150 w 575309"/>
                      <a:gd name="connsiteY6117" fmla="*/ 270201 h 1153930"/>
                      <a:gd name="connsiteX6118" fmla="*/ 439007 w 575309"/>
                      <a:gd name="connsiteY6118" fmla="*/ 269343 h 1153930"/>
                      <a:gd name="connsiteX6119" fmla="*/ 439483 w 575309"/>
                      <a:gd name="connsiteY6119" fmla="*/ 269439 h 1153930"/>
                      <a:gd name="connsiteX6120" fmla="*/ 439960 w 575309"/>
                      <a:gd name="connsiteY6120" fmla="*/ 270867 h 1153930"/>
                      <a:gd name="connsiteX6121" fmla="*/ 439769 w 575309"/>
                      <a:gd name="connsiteY6121" fmla="*/ 271344 h 1153930"/>
                      <a:gd name="connsiteX6122" fmla="*/ 439674 w 575309"/>
                      <a:gd name="connsiteY6122" fmla="*/ 271820 h 1153930"/>
                      <a:gd name="connsiteX6123" fmla="*/ 440722 w 575309"/>
                      <a:gd name="connsiteY6123" fmla="*/ 272010 h 1153930"/>
                      <a:gd name="connsiteX6124" fmla="*/ 440912 w 575309"/>
                      <a:gd name="connsiteY6124" fmla="*/ 271820 h 1153930"/>
                      <a:gd name="connsiteX6125" fmla="*/ 441388 w 575309"/>
                      <a:gd name="connsiteY6125" fmla="*/ 271153 h 1153930"/>
                      <a:gd name="connsiteX6126" fmla="*/ 441865 w 575309"/>
                      <a:gd name="connsiteY6126" fmla="*/ 270296 h 1153930"/>
                      <a:gd name="connsiteX6127" fmla="*/ 441770 w 575309"/>
                      <a:gd name="connsiteY6127" fmla="*/ 269724 h 1153930"/>
                      <a:gd name="connsiteX6128" fmla="*/ 441865 w 575309"/>
                      <a:gd name="connsiteY6128" fmla="*/ 267914 h 1153930"/>
                      <a:gd name="connsiteX6129" fmla="*/ 442055 w 575309"/>
                      <a:gd name="connsiteY6129" fmla="*/ 267533 h 1153930"/>
                      <a:gd name="connsiteX6130" fmla="*/ 441960 w 575309"/>
                      <a:gd name="connsiteY6130" fmla="*/ 266867 h 1153930"/>
                      <a:gd name="connsiteX6131" fmla="*/ 441579 w 575309"/>
                      <a:gd name="connsiteY6131" fmla="*/ 266390 h 1153930"/>
                      <a:gd name="connsiteX6132" fmla="*/ 441293 w 575309"/>
                      <a:gd name="connsiteY6132" fmla="*/ 265057 h 1153930"/>
                      <a:gd name="connsiteX6133" fmla="*/ 442150 w 575309"/>
                      <a:gd name="connsiteY6133" fmla="*/ 264200 h 1153930"/>
                      <a:gd name="connsiteX6134" fmla="*/ 443103 w 575309"/>
                      <a:gd name="connsiteY6134" fmla="*/ 264295 h 1153930"/>
                      <a:gd name="connsiteX6135" fmla="*/ 443960 w 575309"/>
                      <a:gd name="connsiteY6135" fmla="*/ 264962 h 1153930"/>
                      <a:gd name="connsiteX6136" fmla="*/ 445008 w 575309"/>
                      <a:gd name="connsiteY6136" fmla="*/ 265724 h 1153930"/>
                      <a:gd name="connsiteX6137" fmla="*/ 445389 w 575309"/>
                      <a:gd name="connsiteY6137" fmla="*/ 265914 h 1153930"/>
                      <a:gd name="connsiteX6138" fmla="*/ 445675 w 575309"/>
                      <a:gd name="connsiteY6138" fmla="*/ 264581 h 1153930"/>
                      <a:gd name="connsiteX6139" fmla="*/ 445389 w 575309"/>
                      <a:gd name="connsiteY6139" fmla="*/ 262199 h 1153930"/>
                      <a:gd name="connsiteX6140" fmla="*/ 445389 w 575309"/>
                      <a:gd name="connsiteY6140" fmla="*/ 259437 h 1153930"/>
                      <a:gd name="connsiteX6141" fmla="*/ 446532 w 575309"/>
                      <a:gd name="connsiteY6141" fmla="*/ 257627 h 1153930"/>
                      <a:gd name="connsiteX6142" fmla="*/ 447104 w 575309"/>
                      <a:gd name="connsiteY6142" fmla="*/ 257056 h 1153930"/>
                      <a:gd name="connsiteX6143" fmla="*/ 448437 w 575309"/>
                      <a:gd name="connsiteY6143" fmla="*/ 256008 h 1153930"/>
                      <a:gd name="connsiteX6144" fmla="*/ 448913 w 575309"/>
                      <a:gd name="connsiteY6144" fmla="*/ 256008 h 1153930"/>
                      <a:gd name="connsiteX6145" fmla="*/ 449199 w 575309"/>
                      <a:gd name="connsiteY6145" fmla="*/ 256008 h 1153930"/>
                      <a:gd name="connsiteX6146" fmla="*/ 449389 w 575309"/>
                      <a:gd name="connsiteY6146" fmla="*/ 255437 h 1153930"/>
                      <a:gd name="connsiteX6147" fmla="*/ 450342 w 575309"/>
                      <a:gd name="connsiteY6147" fmla="*/ 253722 h 1153930"/>
                      <a:gd name="connsiteX6148" fmla="*/ 451390 w 575309"/>
                      <a:gd name="connsiteY6148" fmla="*/ 253627 h 1153930"/>
                      <a:gd name="connsiteX6149" fmla="*/ 451771 w 575309"/>
                      <a:gd name="connsiteY6149" fmla="*/ 254103 h 1153930"/>
                      <a:gd name="connsiteX6150" fmla="*/ 451771 w 575309"/>
                      <a:gd name="connsiteY6150" fmla="*/ 254198 h 1153930"/>
                      <a:gd name="connsiteX6151" fmla="*/ 452056 w 575309"/>
                      <a:gd name="connsiteY6151" fmla="*/ 253722 h 1153930"/>
                      <a:gd name="connsiteX6152" fmla="*/ 452819 w 575309"/>
                      <a:gd name="connsiteY6152" fmla="*/ 252865 h 1153930"/>
                      <a:gd name="connsiteX6153" fmla="*/ 452628 w 575309"/>
                      <a:gd name="connsiteY6153" fmla="*/ 252865 h 1153930"/>
                      <a:gd name="connsiteX6154" fmla="*/ 452056 w 575309"/>
                      <a:gd name="connsiteY6154" fmla="*/ 252484 h 1153930"/>
                      <a:gd name="connsiteX6155" fmla="*/ 451961 w 575309"/>
                      <a:gd name="connsiteY6155" fmla="*/ 251627 h 1153930"/>
                      <a:gd name="connsiteX6156" fmla="*/ 451961 w 575309"/>
                      <a:gd name="connsiteY6156" fmla="*/ 251627 h 1153930"/>
                      <a:gd name="connsiteX6157" fmla="*/ 451104 w 575309"/>
                      <a:gd name="connsiteY6157" fmla="*/ 252293 h 1153930"/>
                      <a:gd name="connsiteX6158" fmla="*/ 450913 w 575309"/>
                      <a:gd name="connsiteY6158" fmla="*/ 252579 h 1153930"/>
                      <a:gd name="connsiteX6159" fmla="*/ 450151 w 575309"/>
                      <a:gd name="connsiteY6159" fmla="*/ 253246 h 1153930"/>
                      <a:gd name="connsiteX6160" fmla="*/ 449580 w 575309"/>
                      <a:gd name="connsiteY6160" fmla="*/ 252198 h 1153930"/>
                      <a:gd name="connsiteX6161" fmla="*/ 449580 w 575309"/>
                      <a:gd name="connsiteY6161" fmla="*/ 251817 h 1153930"/>
                      <a:gd name="connsiteX6162" fmla="*/ 449675 w 575309"/>
                      <a:gd name="connsiteY6162" fmla="*/ 249436 h 1153930"/>
                      <a:gd name="connsiteX6163" fmla="*/ 449675 w 575309"/>
                      <a:gd name="connsiteY6163" fmla="*/ 248674 h 1153930"/>
                      <a:gd name="connsiteX6164" fmla="*/ 448628 w 575309"/>
                      <a:gd name="connsiteY6164" fmla="*/ 248102 h 1153930"/>
                      <a:gd name="connsiteX6165" fmla="*/ 447199 w 575309"/>
                      <a:gd name="connsiteY6165" fmla="*/ 247817 h 1153930"/>
                      <a:gd name="connsiteX6166" fmla="*/ 446056 w 575309"/>
                      <a:gd name="connsiteY6166" fmla="*/ 247436 h 1153930"/>
                      <a:gd name="connsiteX6167" fmla="*/ 445198 w 575309"/>
                      <a:gd name="connsiteY6167" fmla="*/ 245721 h 1153930"/>
                      <a:gd name="connsiteX6168" fmla="*/ 445580 w 575309"/>
                      <a:gd name="connsiteY6168" fmla="*/ 244483 h 1153930"/>
                      <a:gd name="connsiteX6169" fmla="*/ 445865 w 575309"/>
                      <a:gd name="connsiteY6169" fmla="*/ 243721 h 1153930"/>
                      <a:gd name="connsiteX6170" fmla="*/ 445389 w 575309"/>
                      <a:gd name="connsiteY6170" fmla="*/ 242197 h 1153930"/>
                      <a:gd name="connsiteX6171" fmla="*/ 445103 w 575309"/>
                      <a:gd name="connsiteY6171" fmla="*/ 241816 h 1153930"/>
                      <a:gd name="connsiteX6172" fmla="*/ 445008 w 575309"/>
                      <a:gd name="connsiteY6172" fmla="*/ 240768 h 1153930"/>
                      <a:gd name="connsiteX6173" fmla="*/ 446056 w 575309"/>
                      <a:gd name="connsiteY6173" fmla="*/ 240578 h 1153930"/>
                      <a:gd name="connsiteX6174" fmla="*/ 446532 w 575309"/>
                      <a:gd name="connsiteY6174" fmla="*/ 241054 h 1153930"/>
                      <a:gd name="connsiteX6175" fmla="*/ 446627 w 575309"/>
                      <a:gd name="connsiteY6175" fmla="*/ 241340 h 1153930"/>
                      <a:gd name="connsiteX6176" fmla="*/ 447008 w 575309"/>
                      <a:gd name="connsiteY6176" fmla="*/ 242197 h 1153930"/>
                      <a:gd name="connsiteX6177" fmla="*/ 447199 w 575309"/>
                      <a:gd name="connsiteY6177" fmla="*/ 242483 h 1153930"/>
                      <a:gd name="connsiteX6178" fmla="*/ 447580 w 575309"/>
                      <a:gd name="connsiteY6178" fmla="*/ 243054 h 1153930"/>
                      <a:gd name="connsiteX6179" fmla="*/ 447770 w 575309"/>
                      <a:gd name="connsiteY6179" fmla="*/ 242387 h 1153930"/>
                      <a:gd name="connsiteX6180" fmla="*/ 448913 w 575309"/>
                      <a:gd name="connsiteY6180" fmla="*/ 240482 h 1153930"/>
                      <a:gd name="connsiteX6181" fmla="*/ 450628 w 575309"/>
                      <a:gd name="connsiteY6181" fmla="*/ 240768 h 1153930"/>
                      <a:gd name="connsiteX6182" fmla="*/ 451961 w 575309"/>
                      <a:gd name="connsiteY6182" fmla="*/ 241721 h 1153930"/>
                      <a:gd name="connsiteX6183" fmla="*/ 452342 w 575309"/>
                      <a:gd name="connsiteY6183" fmla="*/ 241911 h 1153930"/>
                      <a:gd name="connsiteX6184" fmla="*/ 452914 w 575309"/>
                      <a:gd name="connsiteY6184" fmla="*/ 242006 h 1153930"/>
                      <a:gd name="connsiteX6185" fmla="*/ 452723 w 575309"/>
                      <a:gd name="connsiteY6185" fmla="*/ 240673 h 1153930"/>
                      <a:gd name="connsiteX6186" fmla="*/ 452533 w 575309"/>
                      <a:gd name="connsiteY6186" fmla="*/ 239911 h 1153930"/>
                      <a:gd name="connsiteX6187" fmla="*/ 452533 w 575309"/>
                      <a:gd name="connsiteY6187" fmla="*/ 237435 h 1153930"/>
                      <a:gd name="connsiteX6188" fmla="*/ 454152 w 575309"/>
                      <a:gd name="connsiteY6188" fmla="*/ 237815 h 1153930"/>
                      <a:gd name="connsiteX6189" fmla="*/ 455200 w 575309"/>
                      <a:gd name="connsiteY6189" fmla="*/ 239530 h 1153930"/>
                      <a:gd name="connsiteX6190" fmla="*/ 456724 w 575309"/>
                      <a:gd name="connsiteY6190" fmla="*/ 242387 h 1153930"/>
                      <a:gd name="connsiteX6191" fmla="*/ 456057 w 575309"/>
                      <a:gd name="connsiteY6191" fmla="*/ 244007 h 1153930"/>
                      <a:gd name="connsiteX6192" fmla="*/ 455486 w 575309"/>
                      <a:gd name="connsiteY6192" fmla="*/ 245340 h 1153930"/>
                      <a:gd name="connsiteX6193" fmla="*/ 454628 w 575309"/>
                      <a:gd name="connsiteY6193" fmla="*/ 247912 h 1153930"/>
                      <a:gd name="connsiteX6194" fmla="*/ 454438 w 575309"/>
                      <a:gd name="connsiteY6194" fmla="*/ 248293 h 1153930"/>
                      <a:gd name="connsiteX6195" fmla="*/ 456057 w 575309"/>
                      <a:gd name="connsiteY6195" fmla="*/ 248007 h 1153930"/>
                      <a:gd name="connsiteX6196" fmla="*/ 459486 w 575309"/>
                      <a:gd name="connsiteY6196" fmla="*/ 246674 h 1153930"/>
                      <a:gd name="connsiteX6197" fmla="*/ 462344 w 575309"/>
                      <a:gd name="connsiteY6197" fmla="*/ 244197 h 1153930"/>
                      <a:gd name="connsiteX6198" fmla="*/ 465391 w 575309"/>
                      <a:gd name="connsiteY6198" fmla="*/ 242959 h 1153930"/>
                      <a:gd name="connsiteX6199" fmla="*/ 468725 w 575309"/>
                      <a:gd name="connsiteY6199" fmla="*/ 242197 h 1153930"/>
                      <a:gd name="connsiteX6200" fmla="*/ 468916 w 575309"/>
                      <a:gd name="connsiteY6200" fmla="*/ 242102 h 1153930"/>
                      <a:gd name="connsiteX6201" fmla="*/ 469106 w 575309"/>
                      <a:gd name="connsiteY6201" fmla="*/ 242006 h 1153930"/>
                      <a:gd name="connsiteX6202" fmla="*/ 469106 w 575309"/>
                      <a:gd name="connsiteY6202" fmla="*/ 242006 h 1153930"/>
                      <a:gd name="connsiteX6203" fmla="*/ 468916 w 575309"/>
                      <a:gd name="connsiteY6203" fmla="*/ 241530 h 1153930"/>
                      <a:gd name="connsiteX6204" fmla="*/ 468439 w 575309"/>
                      <a:gd name="connsiteY6204" fmla="*/ 240578 h 1153930"/>
                      <a:gd name="connsiteX6205" fmla="*/ 467392 w 575309"/>
                      <a:gd name="connsiteY6205" fmla="*/ 238006 h 1153930"/>
                      <a:gd name="connsiteX6206" fmla="*/ 467201 w 575309"/>
                      <a:gd name="connsiteY6206" fmla="*/ 236768 h 1153930"/>
                      <a:gd name="connsiteX6207" fmla="*/ 466915 w 575309"/>
                      <a:gd name="connsiteY6207" fmla="*/ 236006 h 1153930"/>
                      <a:gd name="connsiteX6208" fmla="*/ 466725 w 575309"/>
                      <a:gd name="connsiteY6208" fmla="*/ 235910 h 1153930"/>
                      <a:gd name="connsiteX6209" fmla="*/ 465582 w 575309"/>
                      <a:gd name="connsiteY6209" fmla="*/ 234958 h 1153930"/>
                      <a:gd name="connsiteX6210" fmla="*/ 465296 w 575309"/>
                      <a:gd name="connsiteY6210" fmla="*/ 232196 h 1153930"/>
                      <a:gd name="connsiteX6211" fmla="*/ 466820 w 575309"/>
                      <a:gd name="connsiteY6211" fmla="*/ 231910 h 1153930"/>
                      <a:gd name="connsiteX6212" fmla="*/ 468344 w 575309"/>
                      <a:gd name="connsiteY6212" fmla="*/ 231910 h 1153930"/>
                      <a:gd name="connsiteX6213" fmla="*/ 468344 w 575309"/>
                      <a:gd name="connsiteY6213" fmla="*/ 231910 h 1153930"/>
                      <a:gd name="connsiteX6214" fmla="*/ 467678 w 575309"/>
                      <a:gd name="connsiteY6214" fmla="*/ 231148 h 1153930"/>
                      <a:gd name="connsiteX6215" fmla="*/ 467296 w 575309"/>
                      <a:gd name="connsiteY6215" fmla="*/ 231053 h 1153930"/>
                      <a:gd name="connsiteX6216" fmla="*/ 466439 w 575309"/>
                      <a:gd name="connsiteY6216" fmla="*/ 229910 h 1153930"/>
                      <a:gd name="connsiteX6217" fmla="*/ 466725 w 575309"/>
                      <a:gd name="connsiteY6217" fmla="*/ 228862 h 1153930"/>
                      <a:gd name="connsiteX6218" fmla="*/ 466820 w 575309"/>
                      <a:gd name="connsiteY6218" fmla="*/ 228386 h 1153930"/>
                      <a:gd name="connsiteX6219" fmla="*/ 466725 w 575309"/>
                      <a:gd name="connsiteY6219" fmla="*/ 228100 h 1153930"/>
                      <a:gd name="connsiteX6220" fmla="*/ 467011 w 575309"/>
                      <a:gd name="connsiteY6220" fmla="*/ 226290 h 1153930"/>
                      <a:gd name="connsiteX6221" fmla="*/ 471392 w 575309"/>
                      <a:gd name="connsiteY6221" fmla="*/ 224957 h 1153930"/>
                      <a:gd name="connsiteX6222" fmla="*/ 472821 w 575309"/>
                      <a:gd name="connsiteY6222" fmla="*/ 227147 h 1153930"/>
                      <a:gd name="connsiteX6223" fmla="*/ 473678 w 575309"/>
                      <a:gd name="connsiteY6223" fmla="*/ 229052 h 1153930"/>
                      <a:gd name="connsiteX6224" fmla="*/ 474059 w 575309"/>
                      <a:gd name="connsiteY6224" fmla="*/ 228672 h 1153930"/>
                      <a:gd name="connsiteX6225" fmla="*/ 474345 w 575309"/>
                      <a:gd name="connsiteY6225" fmla="*/ 227052 h 1153930"/>
                      <a:gd name="connsiteX6226" fmla="*/ 474155 w 575309"/>
                      <a:gd name="connsiteY6226" fmla="*/ 226100 h 1153930"/>
                      <a:gd name="connsiteX6227" fmla="*/ 473964 w 575309"/>
                      <a:gd name="connsiteY6227" fmla="*/ 225909 h 1153930"/>
                      <a:gd name="connsiteX6228" fmla="*/ 473583 w 575309"/>
                      <a:gd name="connsiteY6228" fmla="*/ 225243 h 1153930"/>
                      <a:gd name="connsiteX6229" fmla="*/ 473773 w 575309"/>
                      <a:gd name="connsiteY6229" fmla="*/ 224766 h 1153930"/>
                      <a:gd name="connsiteX6230" fmla="*/ 475202 w 575309"/>
                      <a:gd name="connsiteY6230" fmla="*/ 224290 h 1153930"/>
                      <a:gd name="connsiteX6231" fmla="*/ 475679 w 575309"/>
                      <a:gd name="connsiteY6231" fmla="*/ 224766 h 1153930"/>
                      <a:gd name="connsiteX6232" fmla="*/ 475679 w 575309"/>
                      <a:gd name="connsiteY6232" fmla="*/ 224766 h 1153930"/>
                      <a:gd name="connsiteX6233" fmla="*/ 475869 w 575309"/>
                      <a:gd name="connsiteY6233" fmla="*/ 224099 h 1153930"/>
                      <a:gd name="connsiteX6234" fmla="*/ 475869 w 575309"/>
                      <a:gd name="connsiteY6234" fmla="*/ 224004 h 1153930"/>
                      <a:gd name="connsiteX6235" fmla="*/ 475964 w 575309"/>
                      <a:gd name="connsiteY6235" fmla="*/ 223814 h 1153930"/>
                      <a:gd name="connsiteX6236" fmla="*/ 475964 w 575309"/>
                      <a:gd name="connsiteY6236" fmla="*/ 223814 h 1153930"/>
                      <a:gd name="connsiteX6237" fmla="*/ 475869 w 575309"/>
                      <a:gd name="connsiteY6237" fmla="*/ 223623 h 1153930"/>
                      <a:gd name="connsiteX6238" fmla="*/ 475679 w 575309"/>
                      <a:gd name="connsiteY6238" fmla="*/ 223337 h 1153930"/>
                      <a:gd name="connsiteX6239" fmla="*/ 475393 w 575309"/>
                      <a:gd name="connsiteY6239" fmla="*/ 222956 h 1153930"/>
                      <a:gd name="connsiteX6240" fmla="*/ 475107 w 575309"/>
                      <a:gd name="connsiteY6240" fmla="*/ 221814 h 1153930"/>
                      <a:gd name="connsiteX6241" fmla="*/ 475679 w 575309"/>
                      <a:gd name="connsiteY6241" fmla="*/ 220956 h 1153930"/>
                      <a:gd name="connsiteX6242" fmla="*/ 475964 w 575309"/>
                      <a:gd name="connsiteY6242" fmla="*/ 220575 h 1153930"/>
                      <a:gd name="connsiteX6243" fmla="*/ 475488 w 575309"/>
                      <a:gd name="connsiteY6243" fmla="*/ 220289 h 1153930"/>
                      <a:gd name="connsiteX6244" fmla="*/ 475107 w 575309"/>
                      <a:gd name="connsiteY6244" fmla="*/ 220289 h 1153930"/>
                      <a:gd name="connsiteX6245" fmla="*/ 474155 w 575309"/>
                      <a:gd name="connsiteY6245" fmla="*/ 220385 h 1153930"/>
                      <a:gd name="connsiteX6246" fmla="*/ 473773 w 575309"/>
                      <a:gd name="connsiteY6246" fmla="*/ 220766 h 1153930"/>
                      <a:gd name="connsiteX6247" fmla="*/ 473107 w 575309"/>
                      <a:gd name="connsiteY6247" fmla="*/ 221147 h 1153930"/>
                      <a:gd name="connsiteX6248" fmla="*/ 472249 w 575309"/>
                      <a:gd name="connsiteY6248" fmla="*/ 220194 h 1153930"/>
                      <a:gd name="connsiteX6249" fmla="*/ 472154 w 575309"/>
                      <a:gd name="connsiteY6249" fmla="*/ 219718 h 1153930"/>
                      <a:gd name="connsiteX6250" fmla="*/ 471773 w 575309"/>
                      <a:gd name="connsiteY6250" fmla="*/ 219147 h 1153930"/>
                      <a:gd name="connsiteX6251" fmla="*/ 470630 w 575309"/>
                      <a:gd name="connsiteY6251" fmla="*/ 218765 h 1153930"/>
                      <a:gd name="connsiteX6252" fmla="*/ 469678 w 575309"/>
                      <a:gd name="connsiteY6252" fmla="*/ 220385 h 1153930"/>
                      <a:gd name="connsiteX6253" fmla="*/ 469392 w 575309"/>
                      <a:gd name="connsiteY6253" fmla="*/ 221052 h 1153930"/>
                      <a:gd name="connsiteX6254" fmla="*/ 468535 w 575309"/>
                      <a:gd name="connsiteY6254" fmla="*/ 222004 h 1153930"/>
                      <a:gd name="connsiteX6255" fmla="*/ 467773 w 575309"/>
                      <a:gd name="connsiteY6255" fmla="*/ 220861 h 1153930"/>
                      <a:gd name="connsiteX6256" fmla="*/ 468439 w 575309"/>
                      <a:gd name="connsiteY6256" fmla="*/ 217908 h 1153930"/>
                      <a:gd name="connsiteX6257" fmla="*/ 470535 w 575309"/>
                      <a:gd name="connsiteY6257" fmla="*/ 215336 h 1153930"/>
                      <a:gd name="connsiteX6258" fmla="*/ 472535 w 575309"/>
                      <a:gd name="connsiteY6258" fmla="*/ 214765 h 1153930"/>
                      <a:gd name="connsiteX6259" fmla="*/ 474726 w 575309"/>
                      <a:gd name="connsiteY6259" fmla="*/ 216003 h 1153930"/>
                      <a:gd name="connsiteX6260" fmla="*/ 474726 w 575309"/>
                      <a:gd name="connsiteY6260" fmla="*/ 216956 h 1153930"/>
                      <a:gd name="connsiteX6261" fmla="*/ 474726 w 575309"/>
                      <a:gd name="connsiteY6261" fmla="*/ 217718 h 1153930"/>
                      <a:gd name="connsiteX6262" fmla="*/ 475583 w 575309"/>
                      <a:gd name="connsiteY6262" fmla="*/ 217908 h 1153930"/>
                      <a:gd name="connsiteX6263" fmla="*/ 475679 w 575309"/>
                      <a:gd name="connsiteY6263" fmla="*/ 217908 h 1153930"/>
                      <a:gd name="connsiteX6264" fmla="*/ 477869 w 575309"/>
                      <a:gd name="connsiteY6264" fmla="*/ 217718 h 1153930"/>
                      <a:gd name="connsiteX6265" fmla="*/ 477298 w 575309"/>
                      <a:gd name="connsiteY6265" fmla="*/ 216670 h 1153930"/>
                      <a:gd name="connsiteX6266" fmla="*/ 477107 w 575309"/>
                      <a:gd name="connsiteY6266" fmla="*/ 214956 h 1153930"/>
                      <a:gd name="connsiteX6267" fmla="*/ 477869 w 575309"/>
                      <a:gd name="connsiteY6267" fmla="*/ 214384 h 1153930"/>
                      <a:gd name="connsiteX6268" fmla="*/ 478631 w 575309"/>
                      <a:gd name="connsiteY6268" fmla="*/ 214765 h 1153930"/>
                      <a:gd name="connsiteX6269" fmla="*/ 478917 w 575309"/>
                      <a:gd name="connsiteY6269" fmla="*/ 215718 h 1153930"/>
                      <a:gd name="connsiteX6270" fmla="*/ 478917 w 575309"/>
                      <a:gd name="connsiteY6270" fmla="*/ 216098 h 1153930"/>
                      <a:gd name="connsiteX6271" fmla="*/ 479965 w 575309"/>
                      <a:gd name="connsiteY6271" fmla="*/ 215241 h 1153930"/>
                      <a:gd name="connsiteX6272" fmla="*/ 481013 w 575309"/>
                      <a:gd name="connsiteY6272" fmla="*/ 214098 h 1153930"/>
                      <a:gd name="connsiteX6273" fmla="*/ 481584 w 575309"/>
                      <a:gd name="connsiteY6273" fmla="*/ 213527 h 1153930"/>
                      <a:gd name="connsiteX6274" fmla="*/ 481489 w 575309"/>
                      <a:gd name="connsiteY6274" fmla="*/ 213431 h 1153930"/>
                      <a:gd name="connsiteX6275" fmla="*/ 481203 w 575309"/>
                      <a:gd name="connsiteY6275" fmla="*/ 212193 h 1153930"/>
                      <a:gd name="connsiteX6276" fmla="*/ 481489 w 575309"/>
                      <a:gd name="connsiteY6276" fmla="*/ 211812 h 1153930"/>
                      <a:gd name="connsiteX6277" fmla="*/ 482917 w 575309"/>
                      <a:gd name="connsiteY6277" fmla="*/ 210669 h 1153930"/>
                      <a:gd name="connsiteX6278" fmla="*/ 483489 w 575309"/>
                      <a:gd name="connsiteY6278" fmla="*/ 211336 h 1153930"/>
                      <a:gd name="connsiteX6279" fmla="*/ 483394 w 575309"/>
                      <a:gd name="connsiteY6279" fmla="*/ 211907 h 1153930"/>
                      <a:gd name="connsiteX6280" fmla="*/ 483203 w 575309"/>
                      <a:gd name="connsiteY6280" fmla="*/ 212289 h 1153930"/>
                      <a:gd name="connsiteX6281" fmla="*/ 483680 w 575309"/>
                      <a:gd name="connsiteY6281" fmla="*/ 212003 h 1153930"/>
                      <a:gd name="connsiteX6282" fmla="*/ 484632 w 575309"/>
                      <a:gd name="connsiteY6282" fmla="*/ 211336 h 1153930"/>
                      <a:gd name="connsiteX6283" fmla="*/ 486728 w 575309"/>
                      <a:gd name="connsiteY6283" fmla="*/ 210002 h 1153930"/>
                      <a:gd name="connsiteX6284" fmla="*/ 487394 w 575309"/>
                      <a:gd name="connsiteY6284" fmla="*/ 209717 h 1153930"/>
                      <a:gd name="connsiteX6285" fmla="*/ 488918 w 575309"/>
                      <a:gd name="connsiteY6285" fmla="*/ 209336 h 1153930"/>
                      <a:gd name="connsiteX6286" fmla="*/ 489775 w 575309"/>
                      <a:gd name="connsiteY6286" fmla="*/ 209622 h 1153930"/>
                      <a:gd name="connsiteX6287" fmla="*/ 490061 w 575309"/>
                      <a:gd name="connsiteY6287" fmla="*/ 209717 h 1153930"/>
                      <a:gd name="connsiteX6288" fmla="*/ 490061 w 575309"/>
                      <a:gd name="connsiteY6288" fmla="*/ 209717 h 1153930"/>
                      <a:gd name="connsiteX6289" fmla="*/ 490061 w 575309"/>
                      <a:gd name="connsiteY6289" fmla="*/ 209717 h 1153930"/>
                      <a:gd name="connsiteX6290" fmla="*/ 489585 w 575309"/>
                      <a:gd name="connsiteY6290" fmla="*/ 208955 h 1153930"/>
                      <a:gd name="connsiteX6291" fmla="*/ 489966 w 575309"/>
                      <a:gd name="connsiteY6291" fmla="*/ 207812 h 1153930"/>
                      <a:gd name="connsiteX6292" fmla="*/ 490061 w 575309"/>
                      <a:gd name="connsiteY6292" fmla="*/ 207716 h 1153930"/>
                      <a:gd name="connsiteX6293" fmla="*/ 490919 w 575309"/>
                      <a:gd name="connsiteY6293" fmla="*/ 207145 h 1153930"/>
                      <a:gd name="connsiteX6294" fmla="*/ 491490 w 575309"/>
                      <a:gd name="connsiteY6294" fmla="*/ 206954 h 1153930"/>
                      <a:gd name="connsiteX6295" fmla="*/ 492633 w 575309"/>
                      <a:gd name="connsiteY6295" fmla="*/ 205907 h 1153930"/>
                      <a:gd name="connsiteX6296" fmla="*/ 491776 w 575309"/>
                      <a:gd name="connsiteY6296" fmla="*/ 204097 h 1153930"/>
                      <a:gd name="connsiteX6297" fmla="*/ 491014 w 575309"/>
                      <a:gd name="connsiteY6297" fmla="*/ 202668 h 1153930"/>
                      <a:gd name="connsiteX6298" fmla="*/ 491680 w 575309"/>
                      <a:gd name="connsiteY6298" fmla="*/ 201525 h 1153930"/>
                      <a:gd name="connsiteX6299" fmla="*/ 492157 w 575309"/>
                      <a:gd name="connsiteY6299" fmla="*/ 201811 h 1153930"/>
                      <a:gd name="connsiteX6300" fmla="*/ 492252 w 575309"/>
                      <a:gd name="connsiteY6300" fmla="*/ 202002 h 1153930"/>
                      <a:gd name="connsiteX6301" fmla="*/ 493300 w 575309"/>
                      <a:gd name="connsiteY6301" fmla="*/ 203621 h 1153930"/>
                      <a:gd name="connsiteX6302" fmla="*/ 494062 w 575309"/>
                      <a:gd name="connsiteY6302" fmla="*/ 203906 h 1153930"/>
                      <a:gd name="connsiteX6303" fmla="*/ 494443 w 575309"/>
                      <a:gd name="connsiteY6303" fmla="*/ 203335 h 1153930"/>
                      <a:gd name="connsiteX6304" fmla="*/ 495109 w 575309"/>
                      <a:gd name="connsiteY6304" fmla="*/ 202192 h 1153930"/>
                      <a:gd name="connsiteX6305" fmla="*/ 497014 w 575309"/>
                      <a:gd name="connsiteY6305" fmla="*/ 201144 h 1153930"/>
                      <a:gd name="connsiteX6306" fmla="*/ 498062 w 575309"/>
                      <a:gd name="connsiteY6306" fmla="*/ 201335 h 1153930"/>
                      <a:gd name="connsiteX6307" fmla="*/ 498253 w 575309"/>
                      <a:gd name="connsiteY6307" fmla="*/ 202002 h 1153930"/>
                      <a:gd name="connsiteX6308" fmla="*/ 496443 w 575309"/>
                      <a:gd name="connsiteY6308" fmla="*/ 204002 h 1153930"/>
                      <a:gd name="connsiteX6309" fmla="*/ 495014 w 575309"/>
                      <a:gd name="connsiteY6309" fmla="*/ 204954 h 1153930"/>
                      <a:gd name="connsiteX6310" fmla="*/ 494252 w 575309"/>
                      <a:gd name="connsiteY6310" fmla="*/ 205431 h 1153930"/>
                      <a:gd name="connsiteX6311" fmla="*/ 494157 w 575309"/>
                      <a:gd name="connsiteY6311" fmla="*/ 205621 h 1153930"/>
                      <a:gd name="connsiteX6312" fmla="*/ 494062 w 575309"/>
                      <a:gd name="connsiteY6312" fmla="*/ 205811 h 1153930"/>
                      <a:gd name="connsiteX6313" fmla="*/ 494347 w 575309"/>
                      <a:gd name="connsiteY6313" fmla="*/ 206002 h 1153930"/>
                      <a:gd name="connsiteX6314" fmla="*/ 495586 w 575309"/>
                      <a:gd name="connsiteY6314" fmla="*/ 206669 h 1153930"/>
                      <a:gd name="connsiteX6315" fmla="*/ 495681 w 575309"/>
                      <a:gd name="connsiteY6315" fmla="*/ 206669 h 1153930"/>
                      <a:gd name="connsiteX6316" fmla="*/ 495776 w 575309"/>
                      <a:gd name="connsiteY6316" fmla="*/ 206669 h 1153930"/>
                      <a:gd name="connsiteX6317" fmla="*/ 496348 w 575309"/>
                      <a:gd name="connsiteY6317" fmla="*/ 205335 h 1153930"/>
                      <a:gd name="connsiteX6318" fmla="*/ 498538 w 575309"/>
                      <a:gd name="connsiteY6318" fmla="*/ 205716 h 1153930"/>
                      <a:gd name="connsiteX6319" fmla="*/ 499491 w 575309"/>
                      <a:gd name="connsiteY6319" fmla="*/ 206764 h 1153930"/>
                      <a:gd name="connsiteX6320" fmla="*/ 499586 w 575309"/>
                      <a:gd name="connsiteY6320" fmla="*/ 206669 h 1153930"/>
                      <a:gd name="connsiteX6321" fmla="*/ 499205 w 575309"/>
                      <a:gd name="connsiteY6321" fmla="*/ 205907 h 1153930"/>
                      <a:gd name="connsiteX6322" fmla="*/ 498253 w 575309"/>
                      <a:gd name="connsiteY6322" fmla="*/ 203144 h 1153930"/>
                      <a:gd name="connsiteX6323" fmla="*/ 499205 w 575309"/>
                      <a:gd name="connsiteY6323" fmla="*/ 201430 h 1153930"/>
                      <a:gd name="connsiteX6324" fmla="*/ 499777 w 575309"/>
                      <a:gd name="connsiteY6324" fmla="*/ 201525 h 1153930"/>
                      <a:gd name="connsiteX6325" fmla="*/ 499967 w 575309"/>
                      <a:gd name="connsiteY6325" fmla="*/ 202287 h 1153930"/>
                      <a:gd name="connsiteX6326" fmla="*/ 499872 w 575309"/>
                      <a:gd name="connsiteY6326" fmla="*/ 202573 h 1153930"/>
                      <a:gd name="connsiteX6327" fmla="*/ 500444 w 575309"/>
                      <a:gd name="connsiteY6327" fmla="*/ 202097 h 1153930"/>
                      <a:gd name="connsiteX6328" fmla="*/ 501205 w 575309"/>
                      <a:gd name="connsiteY6328" fmla="*/ 201716 h 1153930"/>
                      <a:gd name="connsiteX6329" fmla="*/ 502634 w 575309"/>
                      <a:gd name="connsiteY6329" fmla="*/ 200763 h 1153930"/>
                      <a:gd name="connsiteX6330" fmla="*/ 505301 w 575309"/>
                      <a:gd name="connsiteY6330" fmla="*/ 197144 h 1153930"/>
                      <a:gd name="connsiteX6331" fmla="*/ 509206 w 575309"/>
                      <a:gd name="connsiteY6331" fmla="*/ 194858 h 1153930"/>
                      <a:gd name="connsiteX6332" fmla="*/ 509873 w 575309"/>
                      <a:gd name="connsiteY6332" fmla="*/ 194477 h 1153930"/>
                      <a:gd name="connsiteX6333" fmla="*/ 509206 w 575309"/>
                      <a:gd name="connsiteY6333" fmla="*/ 194572 h 1153930"/>
                      <a:gd name="connsiteX6334" fmla="*/ 508921 w 575309"/>
                      <a:gd name="connsiteY6334" fmla="*/ 194667 h 1153930"/>
                      <a:gd name="connsiteX6335" fmla="*/ 508540 w 575309"/>
                      <a:gd name="connsiteY6335" fmla="*/ 194762 h 1153930"/>
                      <a:gd name="connsiteX6336" fmla="*/ 507873 w 575309"/>
                      <a:gd name="connsiteY6336" fmla="*/ 194858 h 1153930"/>
                      <a:gd name="connsiteX6337" fmla="*/ 507587 w 575309"/>
                      <a:gd name="connsiteY6337" fmla="*/ 194286 h 1153930"/>
                      <a:gd name="connsiteX6338" fmla="*/ 508063 w 575309"/>
                      <a:gd name="connsiteY6338" fmla="*/ 193715 h 1153930"/>
                      <a:gd name="connsiteX6339" fmla="*/ 508254 w 575309"/>
                      <a:gd name="connsiteY6339" fmla="*/ 193619 h 1153930"/>
                      <a:gd name="connsiteX6340" fmla="*/ 508159 w 575309"/>
                      <a:gd name="connsiteY6340" fmla="*/ 193143 h 1153930"/>
                      <a:gd name="connsiteX6341" fmla="*/ 508159 w 575309"/>
                      <a:gd name="connsiteY6341" fmla="*/ 192286 h 1153930"/>
                      <a:gd name="connsiteX6342" fmla="*/ 508730 w 575309"/>
                      <a:gd name="connsiteY6342" fmla="*/ 192095 h 1153930"/>
                      <a:gd name="connsiteX6343" fmla="*/ 508921 w 575309"/>
                      <a:gd name="connsiteY6343" fmla="*/ 192095 h 1153930"/>
                      <a:gd name="connsiteX6344" fmla="*/ 508921 w 575309"/>
                      <a:gd name="connsiteY6344" fmla="*/ 191429 h 1153930"/>
                      <a:gd name="connsiteX6345" fmla="*/ 508921 w 575309"/>
                      <a:gd name="connsiteY6345" fmla="*/ 191048 h 1153930"/>
                      <a:gd name="connsiteX6346" fmla="*/ 509397 w 575309"/>
                      <a:gd name="connsiteY6346" fmla="*/ 190857 h 1153930"/>
                      <a:gd name="connsiteX6347" fmla="*/ 509873 w 575309"/>
                      <a:gd name="connsiteY6347" fmla="*/ 191238 h 1153930"/>
                      <a:gd name="connsiteX6348" fmla="*/ 510064 w 575309"/>
                      <a:gd name="connsiteY6348" fmla="*/ 190952 h 1153930"/>
                      <a:gd name="connsiteX6349" fmla="*/ 510826 w 575309"/>
                      <a:gd name="connsiteY6349" fmla="*/ 190762 h 1153930"/>
                      <a:gd name="connsiteX6350" fmla="*/ 511588 w 575309"/>
                      <a:gd name="connsiteY6350" fmla="*/ 191524 h 1153930"/>
                      <a:gd name="connsiteX6351" fmla="*/ 512445 w 575309"/>
                      <a:gd name="connsiteY6351" fmla="*/ 192286 h 1153930"/>
                      <a:gd name="connsiteX6352" fmla="*/ 513302 w 575309"/>
                      <a:gd name="connsiteY6352" fmla="*/ 193143 h 1153930"/>
                      <a:gd name="connsiteX6353" fmla="*/ 513493 w 575309"/>
                      <a:gd name="connsiteY6353" fmla="*/ 193524 h 1153930"/>
                      <a:gd name="connsiteX6354" fmla="*/ 513779 w 575309"/>
                      <a:gd name="connsiteY6354" fmla="*/ 195239 h 1153930"/>
                      <a:gd name="connsiteX6355" fmla="*/ 513588 w 575309"/>
                      <a:gd name="connsiteY6355" fmla="*/ 195715 h 1153930"/>
                      <a:gd name="connsiteX6356" fmla="*/ 513493 w 575309"/>
                      <a:gd name="connsiteY6356" fmla="*/ 196001 h 1153930"/>
                      <a:gd name="connsiteX6357" fmla="*/ 513683 w 575309"/>
                      <a:gd name="connsiteY6357" fmla="*/ 196096 h 1153930"/>
                      <a:gd name="connsiteX6358" fmla="*/ 513683 w 575309"/>
                      <a:gd name="connsiteY6358" fmla="*/ 196096 h 1153930"/>
                      <a:gd name="connsiteX6359" fmla="*/ 513969 w 575309"/>
                      <a:gd name="connsiteY6359" fmla="*/ 195810 h 1153930"/>
                      <a:gd name="connsiteX6360" fmla="*/ 514921 w 575309"/>
                      <a:gd name="connsiteY6360" fmla="*/ 194001 h 1153930"/>
                      <a:gd name="connsiteX6361" fmla="*/ 515017 w 575309"/>
                      <a:gd name="connsiteY6361" fmla="*/ 193619 h 1153930"/>
                      <a:gd name="connsiteX6362" fmla="*/ 515874 w 575309"/>
                      <a:gd name="connsiteY6362" fmla="*/ 192477 h 1153930"/>
                      <a:gd name="connsiteX6363" fmla="*/ 516160 w 575309"/>
                      <a:gd name="connsiteY6363" fmla="*/ 192381 h 1153930"/>
                      <a:gd name="connsiteX6364" fmla="*/ 516636 w 575309"/>
                      <a:gd name="connsiteY6364" fmla="*/ 192000 h 1153930"/>
                      <a:gd name="connsiteX6365" fmla="*/ 516636 w 575309"/>
                      <a:gd name="connsiteY6365" fmla="*/ 191429 h 1153930"/>
                      <a:gd name="connsiteX6366" fmla="*/ 516636 w 575309"/>
                      <a:gd name="connsiteY6366" fmla="*/ 190572 h 1153930"/>
                      <a:gd name="connsiteX6367" fmla="*/ 517588 w 575309"/>
                      <a:gd name="connsiteY6367" fmla="*/ 189810 h 1153930"/>
                      <a:gd name="connsiteX6368" fmla="*/ 517779 w 575309"/>
                      <a:gd name="connsiteY6368" fmla="*/ 189714 h 1153930"/>
                      <a:gd name="connsiteX6369" fmla="*/ 518065 w 575309"/>
                      <a:gd name="connsiteY6369" fmla="*/ 189524 h 1153930"/>
                      <a:gd name="connsiteX6370" fmla="*/ 518065 w 575309"/>
                      <a:gd name="connsiteY6370" fmla="*/ 189524 h 1153930"/>
                      <a:gd name="connsiteX6371" fmla="*/ 518065 w 575309"/>
                      <a:gd name="connsiteY6371" fmla="*/ 189428 h 1153930"/>
                      <a:gd name="connsiteX6372" fmla="*/ 517970 w 575309"/>
                      <a:gd name="connsiteY6372" fmla="*/ 189333 h 1153930"/>
                      <a:gd name="connsiteX6373" fmla="*/ 517779 w 575309"/>
                      <a:gd name="connsiteY6373" fmla="*/ 188095 h 1153930"/>
                      <a:gd name="connsiteX6374" fmla="*/ 518160 w 575309"/>
                      <a:gd name="connsiteY6374" fmla="*/ 187904 h 1153930"/>
                      <a:gd name="connsiteX6375" fmla="*/ 519874 w 575309"/>
                      <a:gd name="connsiteY6375" fmla="*/ 188762 h 1153930"/>
                      <a:gd name="connsiteX6376" fmla="*/ 519874 w 575309"/>
                      <a:gd name="connsiteY6376" fmla="*/ 188952 h 1153930"/>
                      <a:gd name="connsiteX6377" fmla="*/ 519494 w 575309"/>
                      <a:gd name="connsiteY6377" fmla="*/ 190476 h 1153930"/>
                      <a:gd name="connsiteX6378" fmla="*/ 519303 w 575309"/>
                      <a:gd name="connsiteY6378" fmla="*/ 190572 h 1153930"/>
                      <a:gd name="connsiteX6379" fmla="*/ 518446 w 575309"/>
                      <a:gd name="connsiteY6379" fmla="*/ 191524 h 1153930"/>
                      <a:gd name="connsiteX6380" fmla="*/ 518160 w 575309"/>
                      <a:gd name="connsiteY6380" fmla="*/ 192286 h 1153930"/>
                      <a:gd name="connsiteX6381" fmla="*/ 517779 w 575309"/>
                      <a:gd name="connsiteY6381" fmla="*/ 193429 h 1153930"/>
                      <a:gd name="connsiteX6382" fmla="*/ 518922 w 575309"/>
                      <a:gd name="connsiteY6382" fmla="*/ 193810 h 1153930"/>
                      <a:gd name="connsiteX6383" fmla="*/ 519779 w 575309"/>
                      <a:gd name="connsiteY6383" fmla="*/ 193810 h 1153930"/>
                      <a:gd name="connsiteX6384" fmla="*/ 522065 w 575309"/>
                      <a:gd name="connsiteY6384" fmla="*/ 193810 h 1153930"/>
                      <a:gd name="connsiteX6385" fmla="*/ 522827 w 575309"/>
                      <a:gd name="connsiteY6385" fmla="*/ 194191 h 1153930"/>
                      <a:gd name="connsiteX6386" fmla="*/ 522732 w 575309"/>
                      <a:gd name="connsiteY6386" fmla="*/ 194762 h 1153930"/>
                      <a:gd name="connsiteX6387" fmla="*/ 520827 w 575309"/>
                      <a:gd name="connsiteY6387" fmla="*/ 195334 h 1153930"/>
                      <a:gd name="connsiteX6388" fmla="*/ 520541 w 575309"/>
                      <a:gd name="connsiteY6388" fmla="*/ 195334 h 1153930"/>
                      <a:gd name="connsiteX6389" fmla="*/ 519398 w 575309"/>
                      <a:gd name="connsiteY6389" fmla="*/ 195429 h 1153930"/>
                      <a:gd name="connsiteX6390" fmla="*/ 519684 w 575309"/>
                      <a:gd name="connsiteY6390" fmla="*/ 197144 h 1153930"/>
                      <a:gd name="connsiteX6391" fmla="*/ 520827 w 575309"/>
                      <a:gd name="connsiteY6391" fmla="*/ 197239 h 1153930"/>
                      <a:gd name="connsiteX6392" fmla="*/ 521303 w 575309"/>
                      <a:gd name="connsiteY6392" fmla="*/ 197239 h 1153930"/>
                      <a:gd name="connsiteX6393" fmla="*/ 525780 w 575309"/>
                      <a:gd name="connsiteY6393" fmla="*/ 196668 h 1153930"/>
                      <a:gd name="connsiteX6394" fmla="*/ 525875 w 575309"/>
                      <a:gd name="connsiteY6394" fmla="*/ 196096 h 1153930"/>
                      <a:gd name="connsiteX6395" fmla="*/ 526161 w 575309"/>
                      <a:gd name="connsiteY6395" fmla="*/ 195239 h 1153930"/>
                      <a:gd name="connsiteX6396" fmla="*/ 526923 w 575309"/>
                      <a:gd name="connsiteY6396" fmla="*/ 195048 h 1153930"/>
                      <a:gd name="connsiteX6397" fmla="*/ 527780 w 575309"/>
                      <a:gd name="connsiteY6397" fmla="*/ 194858 h 1153930"/>
                      <a:gd name="connsiteX6398" fmla="*/ 527399 w 575309"/>
                      <a:gd name="connsiteY6398" fmla="*/ 193524 h 1153930"/>
                      <a:gd name="connsiteX6399" fmla="*/ 527018 w 575309"/>
                      <a:gd name="connsiteY6399" fmla="*/ 193048 h 1153930"/>
                      <a:gd name="connsiteX6400" fmla="*/ 526447 w 575309"/>
                      <a:gd name="connsiteY6400" fmla="*/ 191619 h 1153930"/>
                      <a:gd name="connsiteX6401" fmla="*/ 527304 w 575309"/>
                      <a:gd name="connsiteY6401" fmla="*/ 191238 h 1153930"/>
                      <a:gd name="connsiteX6402" fmla="*/ 527780 w 575309"/>
                      <a:gd name="connsiteY6402" fmla="*/ 191333 h 1153930"/>
                      <a:gd name="connsiteX6403" fmla="*/ 529876 w 575309"/>
                      <a:gd name="connsiteY6403" fmla="*/ 191143 h 1153930"/>
                      <a:gd name="connsiteX6404" fmla="*/ 531114 w 575309"/>
                      <a:gd name="connsiteY6404" fmla="*/ 189714 h 1153930"/>
                      <a:gd name="connsiteX6405" fmla="*/ 531019 w 575309"/>
                      <a:gd name="connsiteY6405" fmla="*/ 189047 h 1153930"/>
                      <a:gd name="connsiteX6406" fmla="*/ 531114 w 575309"/>
                      <a:gd name="connsiteY6406" fmla="*/ 187333 h 1153930"/>
                      <a:gd name="connsiteX6407" fmla="*/ 531495 w 575309"/>
                      <a:gd name="connsiteY6407" fmla="*/ 186571 h 1153930"/>
                      <a:gd name="connsiteX6408" fmla="*/ 531781 w 575309"/>
                      <a:gd name="connsiteY6408" fmla="*/ 186095 h 1153930"/>
                      <a:gd name="connsiteX6409" fmla="*/ 531495 w 575309"/>
                      <a:gd name="connsiteY6409" fmla="*/ 186285 h 1153930"/>
                      <a:gd name="connsiteX6410" fmla="*/ 531305 w 575309"/>
                      <a:gd name="connsiteY6410" fmla="*/ 186381 h 1153930"/>
                      <a:gd name="connsiteX6411" fmla="*/ 528447 w 575309"/>
                      <a:gd name="connsiteY6411" fmla="*/ 187238 h 1153930"/>
                      <a:gd name="connsiteX6412" fmla="*/ 527685 w 575309"/>
                      <a:gd name="connsiteY6412" fmla="*/ 187619 h 1153930"/>
                      <a:gd name="connsiteX6413" fmla="*/ 527590 w 575309"/>
                      <a:gd name="connsiteY6413" fmla="*/ 187904 h 1153930"/>
                      <a:gd name="connsiteX6414" fmla="*/ 526066 w 575309"/>
                      <a:gd name="connsiteY6414" fmla="*/ 189714 h 1153930"/>
                      <a:gd name="connsiteX6415" fmla="*/ 526066 w 575309"/>
                      <a:gd name="connsiteY6415" fmla="*/ 189714 h 1153930"/>
                      <a:gd name="connsiteX6416" fmla="*/ 525685 w 575309"/>
                      <a:gd name="connsiteY6416" fmla="*/ 189428 h 1153930"/>
                      <a:gd name="connsiteX6417" fmla="*/ 525685 w 575309"/>
                      <a:gd name="connsiteY6417" fmla="*/ 188666 h 1153930"/>
                      <a:gd name="connsiteX6418" fmla="*/ 525685 w 575309"/>
                      <a:gd name="connsiteY6418" fmla="*/ 188190 h 1153930"/>
                      <a:gd name="connsiteX6419" fmla="*/ 525113 w 575309"/>
                      <a:gd name="connsiteY6419" fmla="*/ 187428 h 1153930"/>
                      <a:gd name="connsiteX6420" fmla="*/ 525494 w 575309"/>
                      <a:gd name="connsiteY6420" fmla="*/ 186761 h 1153930"/>
                      <a:gd name="connsiteX6421" fmla="*/ 525589 w 575309"/>
                      <a:gd name="connsiteY6421" fmla="*/ 186666 h 1153930"/>
                      <a:gd name="connsiteX6422" fmla="*/ 527209 w 575309"/>
                      <a:gd name="connsiteY6422" fmla="*/ 185237 h 1153930"/>
                      <a:gd name="connsiteX6423" fmla="*/ 527018 w 575309"/>
                      <a:gd name="connsiteY6423" fmla="*/ 184094 h 1153930"/>
                      <a:gd name="connsiteX6424" fmla="*/ 526732 w 575309"/>
                      <a:gd name="connsiteY6424" fmla="*/ 183047 h 1153930"/>
                      <a:gd name="connsiteX6425" fmla="*/ 527780 w 575309"/>
                      <a:gd name="connsiteY6425" fmla="*/ 180951 h 1153930"/>
                      <a:gd name="connsiteX6426" fmla="*/ 529876 w 575309"/>
                      <a:gd name="connsiteY6426" fmla="*/ 179999 h 1153930"/>
                      <a:gd name="connsiteX6427" fmla="*/ 530542 w 575309"/>
                      <a:gd name="connsiteY6427" fmla="*/ 180094 h 1153930"/>
                      <a:gd name="connsiteX6428" fmla="*/ 531114 w 575309"/>
                      <a:gd name="connsiteY6428" fmla="*/ 180189 h 1153930"/>
                      <a:gd name="connsiteX6429" fmla="*/ 530828 w 575309"/>
                      <a:gd name="connsiteY6429" fmla="*/ 180094 h 1153930"/>
                      <a:gd name="connsiteX6430" fmla="*/ 530066 w 575309"/>
                      <a:gd name="connsiteY6430" fmla="*/ 179237 h 1153930"/>
                      <a:gd name="connsiteX6431" fmla="*/ 530447 w 575309"/>
                      <a:gd name="connsiteY6431" fmla="*/ 178665 h 1153930"/>
                      <a:gd name="connsiteX6432" fmla="*/ 530923 w 575309"/>
                      <a:gd name="connsiteY6432" fmla="*/ 178379 h 1153930"/>
                      <a:gd name="connsiteX6433" fmla="*/ 532162 w 575309"/>
                      <a:gd name="connsiteY6433" fmla="*/ 177713 h 1153930"/>
                      <a:gd name="connsiteX6434" fmla="*/ 532352 w 575309"/>
                      <a:gd name="connsiteY6434" fmla="*/ 177618 h 1153930"/>
                      <a:gd name="connsiteX6435" fmla="*/ 532352 w 575309"/>
                      <a:gd name="connsiteY6435" fmla="*/ 177618 h 1153930"/>
                      <a:gd name="connsiteX6436" fmla="*/ 532162 w 575309"/>
                      <a:gd name="connsiteY6436" fmla="*/ 177522 h 1153930"/>
                      <a:gd name="connsiteX6437" fmla="*/ 531019 w 575309"/>
                      <a:gd name="connsiteY6437" fmla="*/ 176665 h 1153930"/>
                      <a:gd name="connsiteX6438" fmla="*/ 530352 w 575309"/>
                      <a:gd name="connsiteY6438" fmla="*/ 175998 h 1153930"/>
                      <a:gd name="connsiteX6439" fmla="*/ 529971 w 575309"/>
                      <a:gd name="connsiteY6439" fmla="*/ 175712 h 1153930"/>
                      <a:gd name="connsiteX6440" fmla="*/ 529209 w 575309"/>
                      <a:gd name="connsiteY6440" fmla="*/ 174284 h 1153930"/>
                      <a:gd name="connsiteX6441" fmla="*/ 529399 w 575309"/>
                      <a:gd name="connsiteY6441" fmla="*/ 173807 h 1153930"/>
                      <a:gd name="connsiteX6442" fmla="*/ 529495 w 575309"/>
                      <a:gd name="connsiteY6442" fmla="*/ 173617 h 1153930"/>
                      <a:gd name="connsiteX6443" fmla="*/ 529114 w 575309"/>
                      <a:gd name="connsiteY6443" fmla="*/ 173427 h 1153930"/>
                      <a:gd name="connsiteX6444" fmla="*/ 528352 w 575309"/>
                      <a:gd name="connsiteY6444" fmla="*/ 172474 h 1153930"/>
                      <a:gd name="connsiteX6445" fmla="*/ 528352 w 575309"/>
                      <a:gd name="connsiteY6445" fmla="*/ 172283 h 1153930"/>
                      <a:gd name="connsiteX6446" fmla="*/ 528542 w 575309"/>
                      <a:gd name="connsiteY6446" fmla="*/ 171617 h 1153930"/>
                      <a:gd name="connsiteX6447" fmla="*/ 529304 w 575309"/>
                      <a:gd name="connsiteY6447" fmla="*/ 171712 h 1153930"/>
                      <a:gd name="connsiteX6448" fmla="*/ 529685 w 575309"/>
                      <a:gd name="connsiteY6448" fmla="*/ 171902 h 1153930"/>
                      <a:gd name="connsiteX6449" fmla="*/ 529971 w 575309"/>
                      <a:gd name="connsiteY6449" fmla="*/ 172093 h 1153930"/>
                      <a:gd name="connsiteX6450" fmla="*/ 529971 w 575309"/>
                      <a:gd name="connsiteY6450" fmla="*/ 172093 h 1153930"/>
                      <a:gd name="connsiteX6451" fmla="*/ 529685 w 575309"/>
                      <a:gd name="connsiteY6451" fmla="*/ 171426 h 1153930"/>
                      <a:gd name="connsiteX6452" fmla="*/ 530066 w 575309"/>
                      <a:gd name="connsiteY6452" fmla="*/ 169902 h 1153930"/>
                      <a:gd name="connsiteX6453" fmla="*/ 530257 w 575309"/>
                      <a:gd name="connsiteY6453" fmla="*/ 169616 h 1153930"/>
                      <a:gd name="connsiteX6454" fmla="*/ 532162 w 575309"/>
                      <a:gd name="connsiteY6454" fmla="*/ 168188 h 1153930"/>
                      <a:gd name="connsiteX6455" fmla="*/ 532638 w 575309"/>
                      <a:gd name="connsiteY6455" fmla="*/ 168188 h 1153930"/>
                      <a:gd name="connsiteX6456" fmla="*/ 533590 w 575309"/>
                      <a:gd name="connsiteY6456" fmla="*/ 168093 h 1153930"/>
                      <a:gd name="connsiteX6457" fmla="*/ 533495 w 575309"/>
                      <a:gd name="connsiteY6457" fmla="*/ 167616 h 1153930"/>
                      <a:gd name="connsiteX6458" fmla="*/ 533019 w 575309"/>
                      <a:gd name="connsiteY6458" fmla="*/ 167235 h 1153930"/>
                      <a:gd name="connsiteX6459" fmla="*/ 530733 w 575309"/>
                      <a:gd name="connsiteY6459" fmla="*/ 167616 h 1153930"/>
                      <a:gd name="connsiteX6460" fmla="*/ 530066 w 575309"/>
                      <a:gd name="connsiteY6460" fmla="*/ 168188 h 1153930"/>
                      <a:gd name="connsiteX6461" fmla="*/ 528066 w 575309"/>
                      <a:gd name="connsiteY6461" fmla="*/ 169140 h 1153930"/>
                      <a:gd name="connsiteX6462" fmla="*/ 526923 w 575309"/>
                      <a:gd name="connsiteY6462" fmla="*/ 169235 h 1153930"/>
                      <a:gd name="connsiteX6463" fmla="*/ 527304 w 575309"/>
                      <a:gd name="connsiteY6463" fmla="*/ 169521 h 1153930"/>
                      <a:gd name="connsiteX6464" fmla="*/ 527780 w 575309"/>
                      <a:gd name="connsiteY6464" fmla="*/ 170283 h 1153930"/>
                      <a:gd name="connsiteX6465" fmla="*/ 527209 w 575309"/>
                      <a:gd name="connsiteY6465" fmla="*/ 170569 h 1153930"/>
                      <a:gd name="connsiteX6466" fmla="*/ 524447 w 575309"/>
                      <a:gd name="connsiteY6466" fmla="*/ 170188 h 1153930"/>
                      <a:gd name="connsiteX6467" fmla="*/ 524256 w 575309"/>
                      <a:gd name="connsiteY6467" fmla="*/ 169807 h 1153930"/>
                      <a:gd name="connsiteX6468" fmla="*/ 524637 w 575309"/>
                      <a:gd name="connsiteY6468" fmla="*/ 169140 h 1153930"/>
                      <a:gd name="connsiteX6469" fmla="*/ 525018 w 575309"/>
                      <a:gd name="connsiteY6469" fmla="*/ 168759 h 1153930"/>
                      <a:gd name="connsiteX6470" fmla="*/ 525208 w 575309"/>
                      <a:gd name="connsiteY6470" fmla="*/ 168283 h 1153930"/>
                      <a:gd name="connsiteX6471" fmla="*/ 524923 w 575309"/>
                      <a:gd name="connsiteY6471" fmla="*/ 168569 h 1153930"/>
                      <a:gd name="connsiteX6472" fmla="*/ 524161 w 575309"/>
                      <a:gd name="connsiteY6472" fmla="*/ 169140 h 1153930"/>
                      <a:gd name="connsiteX6473" fmla="*/ 522065 w 575309"/>
                      <a:gd name="connsiteY6473" fmla="*/ 169616 h 1153930"/>
                      <a:gd name="connsiteX6474" fmla="*/ 521113 w 575309"/>
                      <a:gd name="connsiteY6474" fmla="*/ 169807 h 1153930"/>
                      <a:gd name="connsiteX6475" fmla="*/ 520732 w 575309"/>
                      <a:gd name="connsiteY6475" fmla="*/ 169902 h 1153930"/>
                      <a:gd name="connsiteX6476" fmla="*/ 518065 w 575309"/>
                      <a:gd name="connsiteY6476" fmla="*/ 169807 h 1153930"/>
                      <a:gd name="connsiteX6477" fmla="*/ 517493 w 575309"/>
                      <a:gd name="connsiteY6477" fmla="*/ 168854 h 1153930"/>
                      <a:gd name="connsiteX6478" fmla="*/ 517112 w 575309"/>
                      <a:gd name="connsiteY6478" fmla="*/ 168378 h 1153930"/>
                      <a:gd name="connsiteX6479" fmla="*/ 515017 w 575309"/>
                      <a:gd name="connsiteY6479" fmla="*/ 168950 h 1153930"/>
                      <a:gd name="connsiteX6480" fmla="*/ 514826 w 575309"/>
                      <a:gd name="connsiteY6480" fmla="*/ 169521 h 1153930"/>
                      <a:gd name="connsiteX6481" fmla="*/ 514445 w 575309"/>
                      <a:gd name="connsiteY6481" fmla="*/ 170378 h 1153930"/>
                      <a:gd name="connsiteX6482" fmla="*/ 513969 w 575309"/>
                      <a:gd name="connsiteY6482" fmla="*/ 170378 h 1153930"/>
                      <a:gd name="connsiteX6483" fmla="*/ 513779 w 575309"/>
                      <a:gd name="connsiteY6483" fmla="*/ 170378 h 1153930"/>
                      <a:gd name="connsiteX6484" fmla="*/ 512445 w 575309"/>
                      <a:gd name="connsiteY6484" fmla="*/ 169140 h 1153930"/>
                      <a:gd name="connsiteX6485" fmla="*/ 511207 w 575309"/>
                      <a:gd name="connsiteY6485" fmla="*/ 166092 h 1153930"/>
                      <a:gd name="connsiteX6486" fmla="*/ 511492 w 575309"/>
                      <a:gd name="connsiteY6486" fmla="*/ 165806 h 1153930"/>
                      <a:gd name="connsiteX6487" fmla="*/ 512255 w 575309"/>
                      <a:gd name="connsiteY6487" fmla="*/ 165426 h 1153930"/>
                      <a:gd name="connsiteX6488" fmla="*/ 512255 w 575309"/>
                      <a:gd name="connsiteY6488" fmla="*/ 165330 h 1153930"/>
                      <a:gd name="connsiteX6489" fmla="*/ 511207 w 575309"/>
                      <a:gd name="connsiteY6489" fmla="*/ 164282 h 1153930"/>
                      <a:gd name="connsiteX6490" fmla="*/ 511112 w 575309"/>
                      <a:gd name="connsiteY6490" fmla="*/ 164473 h 1153930"/>
                      <a:gd name="connsiteX6491" fmla="*/ 510540 w 575309"/>
                      <a:gd name="connsiteY6491" fmla="*/ 165330 h 1153930"/>
                      <a:gd name="connsiteX6492" fmla="*/ 509588 w 575309"/>
                      <a:gd name="connsiteY6492" fmla="*/ 164949 h 1153930"/>
                      <a:gd name="connsiteX6493" fmla="*/ 509206 w 575309"/>
                      <a:gd name="connsiteY6493" fmla="*/ 164664 h 1153930"/>
                      <a:gd name="connsiteX6494" fmla="*/ 508445 w 575309"/>
                      <a:gd name="connsiteY6494" fmla="*/ 165806 h 1153930"/>
                      <a:gd name="connsiteX6495" fmla="*/ 508063 w 575309"/>
                      <a:gd name="connsiteY6495" fmla="*/ 166664 h 1153930"/>
                      <a:gd name="connsiteX6496" fmla="*/ 506921 w 575309"/>
                      <a:gd name="connsiteY6496" fmla="*/ 168378 h 1153930"/>
                      <a:gd name="connsiteX6497" fmla="*/ 506444 w 575309"/>
                      <a:gd name="connsiteY6497" fmla="*/ 168854 h 1153930"/>
                      <a:gd name="connsiteX6498" fmla="*/ 506444 w 575309"/>
                      <a:gd name="connsiteY6498" fmla="*/ 169045 h 1153930"/>
                      <a:gd name="connsiteX6499" fmla="*/ 507016 w 575309"/>
                      <a:gd name="connsiteY6499" fmla="*/ 169902 h 1153930"/>
                      <a:gd name="connsiteX6500" fmla="*/ 507301 w 575309"/>
                      <a:gd name="connsiteY6500" fmla="*/ 170188 h 1153930"/>
                      <a:gd name="connsiteX6501" fmla="*/ 507492 w 575309"/>
                      <a:gd name="connsiteY6501" fmla="*/ 170855 h 1153930"/>
                      <a:gd name="connsiteX6502" fmla="*/ 506730 w 575309"/>
                      <a:gd name="connsiteY6502" fmla="*/ 171426 h 1153930"/>
                      <a:gd name="connsiteX6503" fmla="*/ 504825 w 575309"/>
                      <a:gd name="connsiteY6503" fmla="*/ 171426 h 1153930"/>
                      <a:gd name="connsiteX6504" fmla="*/ 504825 w 575309"/>
                      <a:gd name="connsiteY6504" fmla="*/ 170188 h 1153930"/>
                      <a:gd name="connsiteX6505" fmla="*/ 504920 w 575309"/>
                      <a:gd name="connsiteY6505" fmla="*/ 169997 h 1153930"/>
                      <a:gd name="connsiteX6506" fmla="*/ 504920 w 575309"/>
                      <a:gd name="connsiteY6506" fmla="*/ 169807 h 1153930"/>
                      <a:gd name="connsiteX6507" fmla="*/ 504539 w 575309"/>
                      <a:gd name="connsiteY6507" fmla="*/ 169902 h 1153930"/>
                      <a:gd name="connsiteX6508" fmla="*/ 503015 w 575309"/>
                      <a:gd name="connsiteY6508" fmla="*/ 170378 h 1153930"/>
                      <a:gd name="connsiteX6509" fmla="*/ 498824 w 575309"/>
                      <a:gd name="connsiteY6509" fmla="*/ 171712 h 1153930"/>
                      <a:gd name="connsiteX6510" fmla="*/ 496824 w 575309"/>
                      <a:gd name="connsiteY6510" fmla="*/ 171902 h 1153930"/>
                      <a:gd name="connsiteX6511" fmla="*/ 495490 w 575309"/>
                      <a:gd name="connsiteY6511" fmla="*/ 171998 h 1153930"/>
                      <a:gd name="connsiteX6512" fmla="*/ 495490 w 575309"/>
                      <a:gd name="connsiteY6512" fmla="*/ 172093 h 1153930"/>
                      <a:gd name="connsiteX6513" fmla="*/ 494919 w 575309"/>
                      <a:gd name="connsiteY6513" fmla="*/ 172950 h 1153930"/>
                      <a:gd name="connsiteX6514" fmla="*/ 491680 w 575309"/>
                      <a:gd name="connsiteY6514" fmla="*/ 174093 h 1153930"/>
                      <a:gd name="connsiteX6515" fmla="*/ 488823 w 575309"/>
                      <a:gd name="connsiteY6515" fmla="*/ 173617 h 1153930"/>
                      <a:gd name="connsiteX6516" fmla="*/ 486061 w 575309"/>
                      <a:gd name="connsiteY6516" fmla="*/ 171807 h 1153930"/>
                      <a:gd name="connsiteX6517" fmla="*/ 485775 w 575309"/>
                      <a:gd name="connsiteY6517" fmla="*/ 170855 h 1153930"/>
                      <a:gd name="connsiteX6518" fmla="*/ 485680 w 575309"/>
                      <a:gd name="connsiteY6518" fmla="*/ 170378 h 1153930"/>
                      <a:gd name="connsiteX6519" fmla="*/ 484918 w 575309"/>
                      <a:gd name="connsiteY6519" fmla="*/ 170188 h 1153930"/>
                      <a:gd name="connsiteX6520" fmla="*/ 483108 w 575309"/>
                      <a:gd name="connsiteY6520" fmla="*/ 169616 h 1153930"/>
                      <a:gd name="connsiteX6521" fmla="*/ 482251 w 575309"/>
                      <a:gd name="connsiteY6521" fmla="*/ 168188 h 1153930"/>
                      <a:gd name="connsiteX6522" fmla="*/ 482251 w 575309"/>
                      <a:gd name="connsiteY6522" fmla="*/ 167902 h 1153930"/>
                      <a:gd name="connsiteX6523" fmla="*/ 481298 w 575309"/>
                      <a:gd name="connsiteY6523" fmla="*/ 168569 h 1153930"/>
                      <a:gd name="connsiteX6524" fmla="*/ 477012 w 575309"/>
                      <a:gd name="connsiteY6524" fmla="*/ 169616 h 1153930"/>
                      <a:gd name="connsiteX6525" fmla="*/ 473678 w 575309"/>
                      <a:gd name="connsiteY6525" fmla="*/ 168473 h 1153930"/>
                      <a:gd name="connsiteX6526" fmla="*/ 473488 w 575309"/>
                      <a:gd name="connsiteY6526" fmla="*/ 168188 h 1153930"/>
                      <a:gd name="connsiteX6527" fmla="*/ 472535 w 575309"/>
                      <a:gd name="connsiteY6527" fmla="*/ 165521 h 1153930"/>
                      <a:gd name="connsiteX6528" fmla="*/ 473012 w 575309"/>
                      <a:gd name="connsiteY6528" fmla="*/ 164378 h 1153930"/>
                      <a:gd name="connsiteX6529" fmla="*/ 473297 w 575309"/>
                      <a:gd name="connsiteY6529" fmla="*/ 163902 h 1153930"/>
                      <a:gd name="connsiteX6530" fmla="*/ 471583 w 575309"/>
                      <a:gd name="connsiteY6530" fmla="*/ 163806 h 1153930"/>
                      <a:gd name="connsiteX6531" fmla="*/ 470916 w 575309"/>
                      <a:gd name="connsiteY6531" fmla="*/ 164092 h 1153930"/>
                      <a:gd name="connsiteX6532" fmla="*/ 469011 w 575309"/>
                      <a:gd name="connsiteY6532" fmla="*/ 164378 h 1153930"/>
                      <a:gd name="connsiteX6533" fmla="*/ 467487 w 575309"/>
                      <a:gd name="connsiteY6533" fmla="*/ 163425 h 1153930"/>
                      <a:gd name="connsiteX6534" fmla="*/ 466725 w 575309"/>
                      <a:gd name="connsiteY6534" fmla="*/ 162854 h 1153930"/>
                      <a:gd name="connsiteX6535" fmla="*/ 465772 w 575309"/>
                      <a:gd name="connsiteY6535" fmla="*/ 162282 h 1153930"/>
                      <a:gd name="connsiteX6536" fmla="*/ 464439 w 575309"/>
                      <a:gd name="connsiteY6536" fmla="*/ 161139 h 1153930"/>
                      <a:gd name="connsiteX6537" fmla="*/ 464439 w 575309"/>
                      <a:gd name="connsiteY6537" fmla="*/ 161044 h 1153930"/>
                      <a:gd name="connsiteX6538" fmla="*/ 464248 w 575309"/>
                      <a:gd name="connsiteY6538" fmla="*/ 159996 h 1153930"/>
                      <a:gd name="connsiteX6539" fmla="*/ 462629 w 575309"/>
                      <a:gd name="connsiteY6539" fmla="*/ 159615 h 1153930"/>
                      <a:gd name="connsiteX6540" fmla="*/ 461772 w 575309"/>
                      <a:gd name="connsiteY6540" fmla="*/ 160091 h 1153930"/>
                      <a:gd name="connsiteX6541" fmla="*/ 459867 w 575309"/>
                      <a:gd name="connsiteY6541" fmla="*/ 160853 h 1153930"/>
                      <a:gd name="connsiteX6542" fmla="*/ 459296 w 575309"/>
                      <a:gd name="connsiteY6542" fmla="*/ 160663 h 1153930"/>
                      <a:gd name="connsiteX6543" fmla="*/ 457581 w 575309"/>
                      <a:gd name="connsiteY6543" fmla="*/ 160282 h 1153930"/>
                      <a:gd name="connsiteX6544" fmla="*/ 455771 w 575309"/>
                      <a:gd name="connsiteY6544" fmla="*/ 161901 h 1153930"/>
                      <a:gd name="connsiteX6545" fmla="*/ 454914 w 575309"/>
                      <a:gd name="connsiteY6545" fmla="*/ 162758 h 1153930"/>
                      <a:gd name="connsiteX6546" fmla="*/ 454723 w 575309"/>
                      <a:gd name="connsiteY6546" fmla="*/ 162854 h 1153930"/>
                      <a:gd name="connsiteX6547" fmla="*/ 451771 w 575309"/>
                      <a:gd name="connsiteY6547" fmla="*/ 164949 h 1153930"/>
                      <a:gd name="connsiteX6548" fmla="*/ 448723 w 575309"/>
                      <a:gd name="connsiteY6548" fmla="*/ 165902 h 1153930"/>
                      <a:gd name="connsiteX6549" fmla="*/ 448151 w 575309"/>
                      <a:gd name="connsiteY6549" fmla="*/ 165997 h 1153930"/>
                      <a:gd name="connsiteX6550" fmla="*/ 446722 w 575309"/>
                      <a:gd name="connsiteY6550" fmla="*/ 166759 h 1153930"/>
                      <a:gd name="connsiteX6551" fmla="*/ 443484 w 575309"/>
                      <a:gd name="connsiteY6551" fmla="*/ 169521 h 1153930"/>
                      <a:gd name="connsiteX6552" fmla="*/ 441960 w 575309"/>
                      <a:gd name="connsiteY6552" fmla="*/ 169902 h 1153930"/>
                      <a:gd name="connsiteX6553" fmla="*/ 442246 w 575309"/>
                      <a:gd name="connsiteY6553" fmla="*/ 169997 h 1153930"/>
                      <a:gd name="connsiteX6554" fmla="*/ 443579 w 575309"/>
                      <a:gd name="connsiteY6554" fmla="*/ 172093 h 1153930"/>
                      <a:gd name="connsiteX6555" fmla="*/ 443579 w 575309"/>
                      <a:gd name="connsiteY6555" fmla="*/ 172283 h 1153930"/>
                      <a:gd name="connsiteX6556" fmla="*/ 442341 w 575309"/>
                      <a:gd name="connsiteY6556" fmla="*/ 175236 h 1153930"/>
                      <a:gd name="connsiteX6557" fmla="*/ 440912 w 575309"/>
                      <a:gd name="connsiteY6557" fmla="*/ 177141 h 1153930"/>
                      <a:gd name="connsiteX6558" fmla="*/ 439103 w 575309"/>
                      <a:gd name="connsiteY6558" fmla="*/ 179618 h 1153930"/>
                      <a:gd name="connsiteX6559" fmla="*/ 434721 w 575309"/>
                      <a:gd name="connsiteY6559" fmla="*/ 183237 h 1153930"/>
                      <a:gd name="connsiteX6560" fmla="*/ 433292 w 575309"/>
                      <a:gd name="connsiteY6560" fmla="*/ 183999 h 1153930"/>
                      <a:gd name="connsiteX6561" fmla="*/ 431101 w 575309"/>
                      <a:gd name="connsiteY6561" fmla="*/ 185237 h 1153930"/>
                      <a:gd name="connsiteX6562" fmla="*/ 431006 w 575309"/>
                      <a:gd name="connsiteY6562" fmla="*/ 185714 h 1153930"/>
                      <a:gd name="connsiteX6563" fmla="*/ 430339 w 575309"/>
                      <a:gd name="connsiteY6563" fmla="*/ 186857 h 1153930"/>
                      <a:gd name="connsiteX6564" fmla="*/ 429578 w 575309"/>
                      <a:gd name="connsiteY6564" fmla="*/ 187143 h 1153930"/>
                      <a:gd name="connsiteX6565" fmla="*/ 427672 w 575309"/>
                      <a:gd name="connsiteY6565" fmla="*/ 188000 h 1153930"/>
                      <a:gd name="connsiteX6566" fmla="*/ 427672 w 575309"/>
                      <a:gd name="connsiteY6566" fmla="*/ 188476 h 1153930"/>
                      <a:gd name="connsiteX6567" fmla="*/ 429863 w 575309"/>
                      <a:gd name="connsiteY6567" fmla="*/ 189905 h 1153930"/>
                      <a:gd name="connsiteX6568" fmla="*/ 430625 w 575309"/>
                      <a:gd name="connsiteY6568" fmla="*/ 192000 h 1153930"/>
                      <a:gd name="connsiteX6569" fmla="*/ 430530 w 575309"/>
                      <a:gd name="connsiteY6569" fmla="*/ 192572 h 1153930"/>
                      <a:gd name="connsiteX6570" fmla="*/ 429863 w 575309"/>
                      <a:gd name="connsiteY6570" fmla="*/ 194477 h 1153930"/>
                      <a:gd name="connsiteX6571" fmla="*/ 429578 w 575309"/>
                      <a:gd name="connsiteY6571" fmla="*/ 194667 h 1153930"/>
                      <a:gd name="connsiteX6572" fmla="*/ 428434 w 575309"/>
                      <a:gd name="connsiteY6572" fmla="*/ 196001 h 1153930"/>
                      <a:gd name="connsiteX6573" fmla="*/ 427101 w 575309"/>
                      <a:gd name="connsiteY6573" fmla="*/ 197334 h 1153930"/>
                      <a:gd name="connsiteX6574" fmla="*/ 426530 w 575309"/>
                      <a:gd name="connsiteY6574" fmla="*/ 197906 h 1153930"/>
                      <a:gd name="connsiteX6575" fmla="*/ 426530 w 575309"/>
                      <a:gd name="connsiteY6575" fmla="*/ 198287 h 1153930"/>
                      <a:gd name="connsiteX6576" fmla="*/ 425958 w 575309"/>
                      <a:gd name="connsiteY6576" fmla="*/ 200287 h 1153930"/>
                      <a:gd name="connsiteX6577" fmla="*/ 423577 w 575309"/>
                      <a:gd name="connsiteY6577" fmla="*/ 201430 h 1153930"/>
                      <a:gd name="connsiteX6578" fmla="*/ 422720 w 575309"/>
                      <a:gd name="connsiteY6578" fmla="*/ 201716 h 1153930"/>
                      <a:gd name="connsiteX6579" fmla="*/ 419005 w 575309"/>
                      <a:gd name="connsiteY6579" fmla="*/ 202287 h 1153930"/>
                      <a:gd name="connsiteX6580" fmla="*/ 417481 w 575309"/>
                      <a:gd name="connsiteY6580" fmla="*/ 201906 h 1153930"/>
                      <a:gd name="connsiteX6581" fmla="*/ 416528 w 575309"/>
                      <a:gd name="connsiteY6581" fmla="*/ 201620 h 1153930"/>
                      <a:gd name="connsiteX6582" fmla="*/ 413671 w 575309"/>
                      <a:gd name="connsiteY6582" fmla="*/ 202002 h 1153930"/>
                      <a:gd name="connsiteX6583" fmla="*/ 413385 w 575309"/>
                      <a:gd name="connsiteY6583" fmla="*/ 202097 h 1153930"/>
                      <a:gd name="connsiteX6584" fmla="*/ 408908 w 575309"/>
                      <a:gd name="connsiteY6584" fmla="*/ 203335 h 1153930"/>
                      <a:gd name="connsiteX6585" fmla="*/ 405955 w 575309"/>
                      <a:gd name="connsiteY6585" fmla="*/ 202859 h 1153930"/>
                      <a:gd name="connsiteX6586" fmla="*/ 403384 w 575309"/>
                      <a:gd name="connsiteY6586" fmla="*/ 202478 h 1153930"/>
                      <a:gd name="connsiteX6587" fmla="*/ 403288 w 575309"/>
                      <a:gd name="connsiteY6587" fmla="*/ 202382 h 1153930"/>
                      <a:gd name="connsiteX6588" fmla="*/ 399479 w 575309"/>
                      <a:gd name="connsiteY6588" fmla="*/ 200382 h 1153930"/>
                      <a:gd name="connsiteX6589" fmla="*/ 397955 w 575309"/>
                      <a:gd name="connsiteY6589" fmla="*/ 200954 h 1153930"/>
                      <a:gd name="connsiteX6590" fmla="*/ 396716 w 575309"/>
                      <a:gd name="connsiteY6590" fmla="*/ 201430 h 1153930"/>
                      <a:gd name="connsiteX6591" fmla="*/ 395859 w 575309"/>
                      <a:gd name="connsiteY6591" fmla="*/ 201144 h 1153930"/>
                      <a:gd name="connsiteX6592" fmla="*/ 396240 w 575309"/>
                      <a:gd name="connsiteY6592" fmla="*/ 200287 h 1153930"/>
                      <a:gd name="connsiteX6593" fmla="*/ 396907 w 575309"/>
                      <a:gd name="connsiteY6593" fmla="*/ 198572 h 1153930"/>
                      <a:gd name="connsiteX6594" fmla="*/ 394525 w 575309"/>
                      <a:gd name="connsiteY6594" fmla="*/ 198287 h 1153930"/>
                      <a:gd name="connsiteX6595" fmla="*/ 393859 w 575309"/>
                      <a:gd name="connsiteY6595" fmla="*/ 198477 h 1153930"/>
                      <a:gd name="connsiteX6596" fmla="*/ 390811 w 575309"/>
                      <a:gd name="connsiteY6596" fmla="*/ 198858 h 1153930"/>
                      <a:gd name="connsiteX6597" fmla="*/ 388620 w 575309"/>
                      <a:gd name="connsiteY6597" fmla="*/ 198096 h 1153930"/>
                      <a:gd name="connsiteX6598" fmla="*/ 389287 w 575309"/>
                      <a:gd name="connsiteY6598" fmla="*/ 197525 h 1153930"/>
                      <a:gd name="connsiteX6599" fmla="*/ 389954 w 575309"/>
                      <a:gd name="connsiteY6599" fmla="*/ 197429 h 1153930"/>
                      <a:gd name="connsiteX6600" fmla="*/ 391192 w 575309"/>
                      <a:gd name="connsiteY6600" fmla="*/ 197144 h 1153930"/>
                      <a:gd name="connsiteX6601" fmla="*/ 392430 w 575309"/>
                      <a:gd name="connsiteY6601" fmla="*/ 196191 h 1153930"/>
                      <a:gd name="connsiteX6602" fmla="*/ 392335 w 575309"/>
                      <a:gd name="connsiteY6602" fmla="*/ 195143 h 1153930"/>
                      <a:gd name="connsiteX6603" fmla="*/ 391668 w 575309"/>
                      <a:gd name="connsiteY6603" fmla="*/ 195429 h 1153930"/>
                      <a:gd name="connsiteX6604" fmla="*/ 389287 w 575309"/>
                      <a:gd name="connsiteY6604" fmla="*/ 194381 h 1153930"/>
                      <a:gd name="connsiteX6605" fmla="*/ 389287 w 575309"/>
                      <a:gd name="connsiteY6605" fmla="*/ 191714 h 1153930"/>
                      <a:gd name="connsiteX6606" fmla="*/ 389763 w 575309"/>
                      <a:gd name="connsiteY6606" fmla="*/ 191333 h 1153930"/>
                      <a:gd name="connsiteX6607" fmla="*/ 391954 w 575309"/>
                      <a:gd name="connsiteY6607" fmla="*/ 188857 h 1153930"/>
                      <a:gd name="connsiteX6608" fmla="*/ 391001 w 575309"/>
                      <a:gd name="connsiteY6608" fmla="*/ 184761 h 1153930"/>
                      <a:gd name="connsiteX6609" fmla="*/ 391192 w 575309"/>
                      <a:gd name="connsiteY6609" fmla="*/ 183618 h 1153930"/>
                      <a:gd name="connsiteX6610" fmla="*/ 391382 w 575309"/>
                      <a:gd name="connsiteY6610" fmla="*/ 181427 h 1153930"/>
                      <a:gd name="connsiteX6611" fmla="*/ 391478 w 575309"/>
                      <a:gd name="connsiteY6611" fmla="*/ 179237 h 1153930"/>
                      <a:gd name="connsiteX6612" fmla="*/ 392335 w 575309"/>
                      <a:gd name="connsiteY6612" fmla="*/ 177713 h 1153930"/>
                      <a:gd name="connsiteX6613" fmla="*/ 393192 w 575309"/>
                      <a:gd name="connsiteY6613" fmla="*/ 175903 h 1153930"/>
                      <a:gd name="connsiteX6614" fmla="*/ 397955 w 575309"/>
                      <a:gd name="connsiteY6614" fmla="*/ 174951 h 1153930"/>
                      <a:gd name="connsiteX6615" fmla="*/ 398621 w 575309"/>
                      <a:gd name="connsiteY6615" fmla="*/ 174855 h 1153930"/>
                      <a:gd name="connsiteX6616" fmla="*/ 400907 w 575309"/>
                      <a:gd name="connsiteY6616" fmla="*/ 174379 h 1153930"/>
                      <a:gd name="connsiteX6617" fmla="*/ 399479 w 575309"/>
                      <a:gd name="connsiteY6617" fmla="*/ 171902 h 1153930"/>
                      <a:gd name="connsiteX6618" fmla="*/ 398240 w 575309"/>
                      <a:gd name="connsiteY6618" fmla="*/ 171426 h 1153930"/>
                      <a:gd name="connsiteX6619" fmla="*/ 397955 w 575309"/>
                      <a:gd name="connsiteY6619" fmla="*/ 171426 h 1153930"/>
                      <a:gd name="connsiteX6620" fmla="*/ 397669 w 575309"/>
                      <a:gd name="connsiteY6620" fmla="*/ 171426 h 1153930"/>
                      <a:gd name="connsiteX6621" fmla="*/ 395669 w 575309"/>
                      <a:gd name="connsiteY6621" fmla="*/ 169616 h 1153930"/>
                      <a:gd name="connsiteX6622" fmla="*/ 395669 w 575309"/>
                      <a:gd name="connsiteY6622" fmla="*/ 169426 h 1153930"/>
                      <a:gd name="connsiteX6623" fmla="*/ 394621 w 575309"/>
                      <a:gd name="connsiteY6623" fmla="*/ 165902 h 1153930"/>
                      <a:gd name="connsiteX6624" fmla="*/ 394335 w 575309"/>
                      <a:gd name="connsiteY6624" fmla="*/ 165711 h 1153930"/>
                      <a:gd name="connsiteX6625" fmla="*/ 389287 w 575309"/>
                      <a:gd name="connsiteY6625" fmla="*/ 160853 h 1153930"/>
                      <a:gd name="connsiteX6626" fmla="*/ 389096 w 575309"/>
                      <a:gd name="connsiteY6626" fmla="*/ 160377 h 1153930"/>
                      <a:gd name="connsiteX6627" fmla="*/ 385953 w 575309"/>
                      <a:gd name="connsiteY6627" fmla="*/ 157234 h 1153930"/>
                      <a:gd name="connsiteX6628" fmla="*/ 383476 w 575309"/>
                      <a:gd name="connsiteY6628" fmla="*/ 157329 h 1153930"/>
                      <a:gd name="connsiteX6629" fmla="*/ 383191 w 575309"/>
                      <a:gd name="connsiteY6629" fmla="*/ 157806 h 1153930"/>
                      <a:gd name="connsiteX6630" fmla="*/ 382238 w 575309"/>
                      <a:gd name="connsiteY6630" fmla="*/ 158568 h 1153930"/>
                      <a:gd name="connsiteX6631" fmla="*/ 381667 w 575309"/>
                      <a:gd name="connsiteY6631" fmla="*/ 157710 h 1153930"/>
                      <a:gd name="connsiteX6632" fmla="*/ 381571 w 575309"/>
                      <a:gd name="connsiteY6632" fmla="*/ 157329 h 1153930"/>
                      <a:gd name="connsiteX6633" fmla="*/ 379286 w 575309"/>
                      <a:gd name="connsiteY6633" fmla="*/ 157520 h 1153930"/>
                      <a:gd name="connsiteX6634" fmla="*/ 376333 w 575309"/>
                      <a:gd name="connsiteY6634" fmla="*/ 158663 h 1153930"/>
                      <a:gd name="connsiteX6635" fmla="*/ 376523 w 575309"/>
                      <a:gd name="connsiteY6635" fmla="*/ 159425 h 1153930"/>
                      <a:gd name="connsiteX6636" fmla="*/ 376904 w 575309"/>
                      <a:gd name="connsiteY6636" fmla="*/ 159806 h 1153930"/>
                      <a:gd name="connsiteX6637" fmla="*/ 377571 w 575309"/>
                      <a:gd name="connsiteY6637" fmla="*/ 160758 h 1153930"/>
                      <a:gd name="connsiteX6638" fmla="*/ 376238 w 575309"/>
                      <a:gd name="connsiteY6638" fmla="*/ 163139 h 1153930"/>
                      <a:gd name="connsiteX6639" fmla="*/ 375856 w 575309"/>
                      <a:gd name="connsiteY6639" fmla="*/ 163616 h 1153930"/>
                      <a:gd name="connsiteX6640" fmla="*/ 375190 w 575309"/>
                      <a:gd name="connsiteY6640" fmla="*/ 164949 h 1153930"/>
                      <a:gd name="connsiteX6641" fmla="*/ 374237 w 575309"/>
                      <a:gd name="connsiteY6641" fmla="*/ 166473 h 1153930"/>
                      <a:gd name="connsiteX6642" fmla="*/ 372999 w 575309"/>
                      <a:gd name="connsiteY6642" fmla="*/ 165711 h 1153930"/>
                      <a:gd name="connsiteX6643" fmla="*/ 372713 w 575309"/>
                      <a:gd name="connsiteY6643" fmla="*/ 165235 h 1153930"/>
                      <a:gd name="connsiteX6644" fmla="*/ 372332 w 575309"/>
                      <a:gd name="connsiteY6644" fmla="*/ 165140 h 1153930"/>
                      <a:gd name="connsiteX6645" fmla="*/ 371475 w 575309"/>
                      <a:gd name="connsiteY6645" fmla="*/ 165044 h 1153930"/>
                      <a:gd name="connsiteX6646" fmla="*/ 370713 w 575309"/>
                      <a:gd name="connsiteY6646" fmla="*/ 163330 h 1153930"/>
                      <a:gd name="connsiteX6647" fmla="*/ 371094 w 575309"/>
                      <a:gd name="connsiteY6647" fmla="*/ 161235 h 1153930"/>
                      <a:gd name="connsiteX6648" fmla="*/ 370713 w 575309"/>
                      <a:gd name="connsiteY6648" fmla="*/ 160568 h 1153930"/>
                      <a:gd name="connsiteX6649" fmla="*/ 370332 w 575309"/>
                      <a:gd name="connsiteY6649" fmla="*/ 160472 h 1153930"/>
                      <a:gd name="connsiteX6650" fmla="*/ 369570 w 575309"/>
                      <a:gd name="connsiteY6650" fmla="*/ 162092 h 1153930"/>
                      <a:gd name="connsiteX6651" fmla="*/ 369380 w 575309"/>
                      <a:gd name="connsiteY6651" fmla="*/ 162949 h 1153930"/>
                      <a:gd name="connsiteX6652" fmla="*/ 368713 w 575309"/>
                      <a:gd name="connsiteY6652" fmla="*/ 164378 h 1153930"/>
                      <a:gd name="connsiteX6653" fmla="*/ 368237 w 575309"/>
                      <a:gd name="connsiteY6653" fmla="*/ 164282 h 1153930"/>
                      <a:gd name="connsiteX6654" fmla="*/ 367665 w 575309"/>
                      <a:gd name="connsiteY6654" fmla="*/ 162568 h 1153930"/>
                      <a:gd name="connsiteX6655" fmla="*/ 367379 w 575309"/>
                      <a:gd name="connsiteY6655" fmla="*/ 161330 h 1153930"/>
                      <a:gd name="connsiteX6656" fmla="*/ 367379 w 575309"/>
                      <a:gd name="connsiteY6656" fmla="*/ 161330 h 1153930"/>
                      <a:gd name="connsiteX6657" fmla="*/ 367094 w 575309"/>
                      <a:gd name="connsiteY6657" fmla="*/ 161997 h 1153930"/>
                      <a:gd name="connsiteX6658" fmla="*/ 366998 w 575309"/>
                      <a:gd name="connsiteY6658" fmla="*/ 162473 h 1153930"/>
                      <a:gd name="connsiteX6659" fmla="*/ 365760 w 575309"/>
                      <a:gd name="connsiteY6659" fmla="*/ 164378 h 1153930"/>
                      <a:gd name="connsiteX6660" fmla="*/ 365188 w 575309"/>
                      <a:gd name="connsiteY6660" fmla="*/ 164378 h 1153930"/>
                      <a:gd name="connsiteX6661" fmla="*/ 364236 w 575309"/>
                      <a:gd name="connsiteY6661" fmla="*/ 164568 h 1153930"/>
                      <a:gd name="connsiteX6662" fmla="*/ 364141 w 575309"/>
                      <a:gd name="connsiteY6662" fmla="*/ 165140 h 1153930"/>
                      <a:gd name="connsiteX6663" fmla="*/ 363664 w 575309"/>
                      <a:gd name="connsiteY6663" fmla="*/ 166283 h 1153930"/>
                      <a:gd name="connsiteX6664" fmla="*/ 362998 w 575309"/>
                      <a:gd name="connsiteY6664" fmla="*/ 165902 h 1153930"/>
                      <a:gd name="connsiteX6665" fmla="*/ 362712 w 575309"/>
                      <a:gd name="connsiteY6665" fmla="*/ 165521 h 1153930"/>
                      <a:gd name="connsiteX6666" fmla="*/ 361664 w 575309"/>
                      <a:gd name="connsiteY6666" fmla="*/ 164378 h 1153930"/>
                      <a:gd name="connsiteX6667" fmla="*/ 361188 w 575309"/>
                      <a:gd name="connsiteY6667" fmla="*/ 163902 h 1153930"/>
                      <a:gd name="connsiteX6668" fmla="*/ 360331 w 575309"/>
                      <a:gd name="connsiteY6668" fmla="*/ 163330 h 1153930"/>
                      <a:gd name="connsiteX6669" fmla="*/ 359664 w 575309"/>
                      <a:gd name="connsiteY6669" fmla="*/ 163711 h 1153930"/>
                      <a:gd name="connsiteX6670" fmla="*/ 359569 w 575309"/>
                      <a:gd name="connsiteY6670" fmla="*/ 164282 h 1153930"/>
                      <a:gd name="connsiteX6671" fmla="*/ 359473 w 575309"/>
                      <a:gd name="connsiteY6671" fmla="*/ 166378 h 1153930"/>
                      <a:gd name="connsiteX6672" fmla="*/ 359378 w 575309"/>
                      <a:gd name="connsiteY6672" fmla="*/ 166759 h 1153930"/>
                      <a:gd name="connsiteX6673" fmla="*/ 359378 w 575309"/>
                      <a:gd name="connsiteY6673" fmla="*/ 167807 h 1153930"/>
                      <a:gd name="connsiteX6674" fmla="*/ 359569 w 575309"/>
                      <a:gd name="connsiteY6674" fmla="*/ 168188 h 1153930"/>
                      <a:gd name="connsiteX6675" fmla="*/ 359759 w 575309"/>
                      <a:gd name="connsiteY6675" fmla="*/ 169712 h 1153930"/>
                      <a:gd name="connsiteX6676" fmla="*/ 359188 w 575309"/>
                      <a:gd name="connsiteY6676" fmla="*/ 169902 h 1153930"/>
                      <a:gd name="connsiteX6677" fmla="*/ 358521 w 575309"/>
                      <a:gd name="connsiteY6677" fmla="*/ 169712 h 1153930"/>
                      <a:gd name="connsiteX6678" fmla="*/ 356806 w 575309"/>
                      <a:gd name="connsiteY6678" fmla="*/ 169616 h 1153930"/>
                      <a:gd name="connsiteX6679" fmla="*/ 356711 w 575309"/>
                      <a:gd name="connsiteY6679" fmla="*/ 169807 h 1153930"/>
                      <a:gd name="connsiteX6680" fmla="*/ 356425 w 575309"/>
                      <a:gd name="connsiteY6680" fmla="*/ 170760 h 1153930"/>
                      <a:gd name="connsiteX6681" fmla="*/ 356521 w 575309"/>
                      <a:gd name="connsiteY6681" fmla="*/ 171236 h 1153930"/>
                      <a:gd name="connsiteX6682" fmla="*/ 356521 w 575309"/>
                      <a:gd name="connsiteY6682" fmla="*/ 172188 h 1153930"/>
                      <a:gd name="connsiteX6683" fmla="*/ 356045 w 575309"/>
                      <a:gd name="connsiteY6683" fmla="*/ 172379 h 1153930"/>
                      <a:gd name="connsiteX6684" fmla="*/ 355187 w 575309"/>
                      <a:gd name="connsiteY6684" fmla="*/ 173141 h 1153930"/>
                      <a:gd name="connsiteX6685" fmla="*/ 355473 w 575309"/>
                      <a:gd name="connsiteY6685" fmla="*/ 174189 h 1153930"/>
                      <a:gd name="connsiteX6686" fmla="*/ 355473 w 575309"/>
                      <a:gd name="connsiteY6686" fmla="*/ 175617 h 1153930"/>
                      <a:gd name="connsiteX6687" fmla="*/ 354616 w 575309"/>
                      <a:gd name="connsiteY6687" fmla="*/ 175712 h 1153930"/>
                      <a:gd name="connsiteX6688" fmla="*/ 354044 w 575309"/>
                      <a:gd name="connsiteY6688" fmla="*/ 174379 h 1153930"/>
                      <a:gd name="connsiteX6689" fmla="*/ 354044 w 575309"/>
                      <a:gd name="connsiteY6689" fmla="*/ 173712 h 1153930"/>
                      <a:gd name="connsiteX6690" fmla="*/ 354425 w 575309"/>
                      <a:gd name="connsiteY6690" fmla="*/ 171331 h 1153930"/>
                      <a:gd name="connsiteX6691" fmla="*/ 354806 w 575309"/>
                      <a:gd name="connsiteY6691" fmla="*/ 170950 h 1153930"/>
                      <a:gd name="connsiteX6692" fmla="*/ 355092 w 575309"/>
                      <a:gd name="connsiteY6692" fmla="*/ 169616 h 1153930"/>
                      <a:gd name="connsiteX6693" fmla="*/ 354997 w 575309"/>
                      <a:gd name="connsiteY6693" fmla="*/ 169235 h 1153930"/>
                      <a:gd name="connsiteX6694" fmla="*/ 354806 w 575309"/>
                      <a:gd name="connsiteY6694" fmla="*/ 168473 h 1153930"/>
                      <a:gd name="connsiteX6695" fmla="*/ 354616 w 575309"/>
                      <a:gd name="connsiteY6695" fmla="*/ 168569 h 1153930"/>
                      <a:gd name="connsiteX6696" fmla="*/ 352615 w 575309"/>
                      <a:gd name="connsiteY6696" fmla="*/ 169045 h 1153930"/>
                      <a:gd name="connsiteX6697" fmla="*/ 352520 w 575309"/>
                      <a:gd name="connsiteY6697" fmla="*/ 168473 h 1153930"/>
                      <a:gd name="connsiteX6698" fmla="*/ 353092 w 575309"/>
                      <a:gd name="connsiteY6698" fmla="*/ 167711 h 1153930"/>
                      <a:gd name="connsiteX6699" fmla="*/ 353854 w 575309"/>
                      <a:gd name="connsiteY6699" fmla="*/ 166664 h 1153930"/>
                      <a:gd name="connsiteX6700" fmla="*/ 354044 w 575309"/>
                      <a:gd name="connsiteY6700" fmla="*/ 165235 h 1153930"/>
                      <a:gd name="connsiteX6701" fmla="*/ 352806 w 575309"/>
                      <a:gd name="connsiteY6701" fmla="*/ 164282 h 1153930"/>
                      <a:gd name="connsiteX6702" fmla="*/ 351949 w 575309"/>
                      <a:gd name="connsiteY6702" fmla="*/ 164473 h 1153930"/>
                      <a:gd name="connsiteX6703" fmla="*/ 350520 w 575309"/>
                      <a:gd name="connsiteY6703" fmla="*/ 164568 h 1153930"/>
                      <a:gd name="connsiteX6704" fmla="*/ 350139 w 575309"/>
                      <a:gd name="connsiteY6704" fmla="*/ 163997 h 1153930"/>
                      <a:gd name="connsiteX6705" fmla="*/ 350615 w 575309"/>
                      <a:gd name="connsiteY6705" fmla="*/ 163425 h 1153930"/>
                      <a:gd name="connsiteX6706" fmla="*/ 351854 w 575309"/>
                      <a:gd name="connsiteY6706" fmla="*/ 162663 h 1153930"/>
                      <a:gd name="connsiteX6707" fmla="*/ 351949 w 575309"/>
                      <a:gd name="connsiteY6707" fmla="*/ 162377 h 1153930"/>
                      <a:gd name="connsiteX6708" fmla="*/ 351949 w 575309"/>
                      <a:gd name="connsiteY6708" fmla="*/ 162377 h 1153930"/>
                      <a:gd name="connsiteX6709" fmla="*/ 351854 w 575309"/>
                      <a:gd name="connsiteY6709" fmla="*/ 162377 h 1153930"/>
                      <a:gd name="connsiteX6710" fmla="*/ 350996 w 575309"/>
                      <a:gd name="connsiteY6710" fmla="*/ 162949 h 1153930"/>
                      <a:gd name="connsiteX6711" fmla="*/ 349663 w 575309"/>
                      <a:gd name="connsiteY6711" fmla="*/ 163806 h 1153930"/>
                      <a:gd name="connsiteX6712" fmla="*/ 347281 w 575309"/>
                      <a:gd name="connsiteY6712" fmla="*/ 163616 h 1153930"/>
                      <a:gd name="connsiteX6713" fmla="*/ 347186 w 575309"/>
                      <a:gd name="connsiteY6713" fmla="*/ 163139 h 1153930"/>
                      <a:gd name="connsiteX6714" fmla="*/ 348329 w 575309"/>
                      <a:gd name="connsiteY6714" fmla="*/ 162377 h 1153930"/>
                      <a:gd name="connsiteX6715" fmla="*/ 349377 w 575309"/>
                      <a:gd name="connsiteY6715" fmla="*/ 161520 h 1153930"/>
                      <a:gd name="connsiteX6716" fmla="*/ 348996 w 575309"/>
                      <a:gd name="connsiteY6716" fmla="*/ 161139 h 1153930"/>
                      <a:gd name="connsiteX6717" fmla="*/ 348424 w 575309"/>
                      <a:gd name="connsiteY6717" fmla="*/ 160472 h 1153930"/>
                      <a:gd name="connsiteX6718" fmla="*/ 348710 w 575309"/>
                      <a:gd name="connsiteY6718" fmla="*/ 159901 h 1153930"/>
                      <a:gd name="connsiteX6719" fmla="*/ 349472 w 575309"/>
                      <a:gd name="connsiteY6719" fmla="*/ 159044 h 1153930"/>
                      <a:gd name="connsiteX6720" fmla="*/ 349377 w 575309"/>
                      <a:gd name="connsiteY6720" fmla="*/ 158948 h 1153930"/>
                      <a:gd name="connsiteX6721" fmla="*/ 349091 w 575309"/>
                      <a:gd name="connsiteY6721" fmla="*/ 158853 h 1153930"/>
                      <a:gd name="connsiteX6722" fmla="*/ 347758 w 575309"/>
                      <a:gd name="connsiteY6722" fmla="*/ 158091 h 1153930"/>
                      <a:gd name="connsiteX6723" fmla="*/ 346996 w 575309"/>
                      <a:gd name="connsiteY6723" fmla="*/ 157139 h 1153930"/>
                      <a:gd name="connsiteX6724" fmla="*/ 346710 w 575309"/>
                      <a:gd name="connsiteY6724" fmla="*/ 156758 h 1153930"/>
                      <a:gd name="connsiteX6725" fmla="*/ 345472 w 575309"/>
                      <a:gd name="connsiteY6725" fmla="*/ 159139 h 1153930"/>
                      <a:gd name="connsiteX6726" fmla="*/ 345281 w 575309"/>
                      <a:gd name="connsiteY6726" fmla="*/ 160187 h 1153930"/>
                      <a:gd name="connsiteX6727" fmla="*/ 344710 w 575309"/>
                      <a:gd name="connsiteY6727" fmla="*/ 162282 h 1153930"/>
                      <a:gd name="connsiteX6728" fmla="*/ 342329 w 575309"/>
                      <a:gd name="connsiteY6728" fmla="*/ 164473 h 1153930"/>
                      <a:gd name="connsiteX6729" fmla="*/ 342138 w 575309"/>
                      <a:gd name="connsiteY6729" fmla="*/ 163902 h 1153930"/>
                      <a:gd name="connsiteX6730" fmla="*/ 343186 w 575309"/>
                      <a:gd name="connsiteY6730" fmla="*/ 161615 h 1153930"/>
                      <a:gd name="connsiteX6731" fmla="*/ 343948 w 575309"/>
                      <a:gd name="connsiteY6731" fmla="*/ 159329 h 1153930"/>
                      <a:gd name="connsiteX6732" fmla="*/ 343948 w 575309"/>
                      <a:gd name="connsiteY6732" fmla="*/ 159044 h 1153930"/>
                      <a:gd name="connsiteX6733" fmla="*/ 344138 w 575309"/>
                      <a:gd name="connsiteY6733" fmla="*/ 158091 h 1153930"/>
                      <a:gd name="connsiteX6734" fmla="*/ 344233 w 575309"/>
                      <a:gd name="connsiteY6734" fmla="*/ 157806 h 1153930"/>
                      <a:gd name="connsiteX6735" fmla="*/ 343376 w 575309"/>
                      <a:gd name="connsiteY6735" fmla="*/ 158568 h 1153930"/>
                      <a:gd name="connsiteX6736" fmla="*/ 343281 w 575309"/>
                      <a:gd name="connsiteY6736" fmla="*/ 158758 h 1153930"/>
                      <a:gd name="connsiteX6737" fmla="*/ 341662 w 575309"/>
                      <a:gd name="connsiteY6737" fmla="*/ 160568 h 1153930"/>
                      <a:gd name="connsiteX6738" fmla="*/ 341186 w 575309"/>
                      <a:gd name="connsiteY6738" fmla="*/ 160091 h 1153930"/>
                      <a:gd name="connsiteX6739" fmla="*/ 341090 w 575309"/>
                      <a:gd name="connsiteY6739" fmla="*/ 159615 h 1153930"/>
                      <a:gd name="connsiteX6740" fmla="*/ 341281 w 575309"/>
                      <a:gd name="connsiteY6740" fmla="*/ 157806 h 1153930"/>
                      <a:gd name="connsiteX6741" fmla="*/ 341566 w 575309"/>
                      <a:gd name="connsiteY6741" fmla="*/ 157424 h 1153930"/>
                      <a:gd name="connsiteX6742" fmla="*/ 342709 w 575309"/>
                      <a:gd name="connsiteY6742" fmla="*/ 156472 h 1153930"/>
                      <a:gd name="connsiteX6743" fmla="*/ 343186 w 575309"/>
                      <a:gd name="connsiteY6743" fmla="*/ 156186 h 1153930"/>
                      <a:gd name="connsiteX6744" fmla="*/ 344710 w 575309"/>
                      <a:gd name="connsiteY6744" fmla="*/ 155901 h 1153930"/>
                      <a:gd name="connsiteX6745" fmla="*/ 345376 w 575309"/>
                      <a:gd name="connsiteY6745" fmla="*/ 156091 h 1153930"/>
                      <a:gd name="connsiteX6746" fmla="*/ 345472 w 575309"/>
                      <a:gd name="connsiteY6746" fmla="*/ 156186 h 1153930"/>
                      <a:gd name="connsiteX6747" fmla="*/ 345472 w 575309"/>
                      <a:gd name="connsiteY6747" fmla="*/ 156186 h 1153930"/>
                      <a:gd name="connsiteX6748" fmla="*/ 345091 w 575309"/>
                      <a:gd name="connsiteY6748" fmla="*/ 155901 h 1153930"/>
                      <a:gd name="connsiteX6749" fmla="*/ 344424 w 575309"/>
                      <a:gd name="connsiteY6749" fmla="*/ 155424 h 1153930"/>
                      <a:gd name="connsiteX6750" fmla="*/ 343471 w 575309"/>
                      <a:gd name="connsiteY6750" fmla="*/ 154757 h 1153930"/>
                      <a:gd name="connsiteX6751" fmla="*/ 340233 w 575309"/>
                      <a:gd name="connsiteY6751" fmla="*/ 152090 h 1153930"/>
                      <a:gd name="connsiteX6752" fmla="*/ 337280 w 575309"/>
                      <a:gd name="connsiteY6752" fmla="*/ 148090 h 1153930"/>
                      <a:gd name="connsiteX6753" fmla="*/ 335375 w 575309"/>
                      <a:gd name="connsiteY6753" fmla="*/ 145518 h 1153930"/>
                      <a:gd name="connsiteX6754" fmla="*/ 332994 w 575309"/>
                      <a:gd name="connsiteY6754" fmla="*/ 141803 h 1153930"/>
                      <a:gd name="connsiteX6755" fmla="*/ 332518 w 575309"/>
                      <a:gd name="connsiteY6755" fmla="*/ 140660 h 1153930"/>
                      <a:gd name="connsiteX6756" fmla="*/ 331756 w 575309"/>
                      <a:gd name="connsiteY6756" fmla="*/ 137231 h 1153930"/>
                      <a:gd name="connsiteX6757" fmla="*/ 332804 w 575309"/>
                      <a:gd name="connsiteY6757" fmla="*/ 131135 h 1153930"/>
                      <a:gd name="connsiteX6758" fmla="*/ 335471 w 575309"/>
                      <a:gd name="connsiteY6758" fmla="*/ 125039 h 1153930"/>
                      <a:gd name="connsiteX6759" fmla="*/ 336137 w 575309"/>
                      <a:gd name="connsiteY6759" fmla="*/ 123135 h 1153930"/>
                      <a:gd name="connsiteX6760" fmla="*/ 335661 w 575309"/>
                      <a:gd name="connsiteY6760" fmla="*/ 123039 h 1153930"/>
                      <a:gd name="connsiteX6761" fmla="*/ 334804 w 575309"/>
                      <a:gd name="connsiteY6761" fmla="*/ 122372 h 1153930"/>
                      <a:gd name="connsiteX6762" fmla="*/ 335280 w 575309"/>
                      <a:gd name="connsiteY6762" fmla="*/ 121420 h 1153930"/>
                      <a:gd name="connsiteX6763" fmla="*/ 336042 w 575309"/>
                      <a:gd name="connsiteY6763" fmla="*/ 121325 h 1153930"/>
                      <a:gd name="connsiteX6764" fmla="*/ 336804 w 575309"/>
                      <a:gd name="connsiteY6764" fmla="*/ 121801 h 1153930"/>
                      <a:gd name="connsiteX6765" fmla="*/ 337756 w 575309"/>
                      <a:gd name="connsiteY6765" fmla="*/ 122372 h 1153930"/>
                      <a:gd name="connsiteX6766" fmla="*/ 338138 w 575309"/>
                      <a:gd name="connsiteY6766" fmla="*/ 122087 h 1153930"/>
                      <a:gd name="connsiteX6767" fmla="*/ 338042 w 575309"/>
                      <a:gd name="connsiteY6767" fmla="*/ 121801 h 1153930"/>
                      <a:gd name="connsiteX6768" fmla="*/ 337090 w 575309"/>
                      <a:gd name="connsiteY6768" fmla="*/ 120468 h 1153930"/>
                      <a:gd name="connsiteX6769" fmla="*/ 336518 w 575309"/>
                      <a:gd name="connsiteY6769" fmla="*/ 119324 h 1153930"/>
                      <a:gd name="connsiteX6770" fmla="*/ 335756 w 575309"/>
                      <a:gd name="connsiteY6770" fmla="*/ 116753 h 1153930"/>
                      <a:gd name="connsiteX6771" fmla="*/ 336137 w 575309"/>
                      <a:gd name="connsiteY6771" fmla="*/ 116372 h 1153930"/>
                      <a:gd name="connsiteX6772" fmla="*/ 337566 w 575309"/>
                      <a:gd name="connsiteY6772" fmla="*/ 114943 h 1153930"/>
                      <a:gd name="connsiteX6773" fmla="*/ 340900 w 575309"/>
                      <a:gd name="connsiteY6773" fmla="*/ 111323 h 1153930"/>
                      <a:gd name="connsiteX6774" fmla="*/ 345757 w 575309"/>
                      <a:gd name="connsiteY6774" fmla="*/ 109228 h 1153930"/>
                      <a:gd name="connsiteX6775" fmla="*/ 349758 w 575309"/>
                      <a:gd name="connsiteY6775" fmla="*/ 109514 h 1153930"/>
                      <a:gd name="connsiteX6776" fmla="*/ 353758 w 575309"/>
                      <a:gd name="connsiteY6776" fmla="*/ 112562 h 1153930"/>
                      <a:gd name="connsiteX6777" fmla="*/ 357569 w 575309"/>
                      <a:gd name="connsiteY6777" fmla="*/ 117134 h 1153930"/>
                      <a:gd name="connsiteX6778" fmla="*/ 359569 w 575309"/>
                      <a:gd name="connsiteY6778" fmla="*/ 117324 h 1153930"/>
                      <a:gd name="connsiteX6779" fmla="*/ 360236 w 575309"/>
                      <a:gd name="connsiteY6779" fmla="*/ 116181 h 1153930"/>
                      <a:gd name="connsiteX6780" fmla="*/ 361283 w 575309"/>
                      <a:gd name="connsiteY6780" fmla="*/ 114276 h 1153930"/>
                      <a:gd name="connsiteX6781" fmla="*/ 362521 w 575309"/>
                      <a:gd name="connsiteY6781" fmla="*/ 112847 h 1153930"/>
                      <a:gd name="connsiteX6782" fmla="*/ 365855 w 575309"/>
                      <a:gd name="connsiteY6782" fmla="*/ 109228 h 1153930"/>
                      <a:gd name="connsiteX6783" fmla="*/ 369189 w 575309"/>
                      <a:gd name="connsiteY6783" fmla="*/ 107799 h 1153930"/>
                      <a:gd name="connsiteX6784" fmla="*/ 369665 w 575309"/>
                      <a:gd name="connsiteY6784" fmla="*/ 107704 h 1153930"/>
                      <a:gd name="connsiteX6785" fmla="*/ 371570 w 575309"/>
                      <a:gd name="connsiteY6785" fmla="*/ 108276 h 1153930"/>
                      <a:gd name="connsiteX6786" fmla="*/ 371856 w 575309"/>
                      <a:gd name="connsiteY6786" fmla="*/ 108561 h 1153930"/>
                      <a:gd name="connsiteX6787" fmla="*/ 373666 w 575309"/>
                      <a:gd name="connsiteY6787" fmla="*/ 109037 h 1153930"/>
                      <a:gd name="connsiteX6788" fmla="*/ 377095 w 575309"/>
                      <a:gd name="connsiteY6788" fmla="*/ 107323 h 1153930"/>
                      <a:gd name="connsiteX6789" fmla="*/ 377095 w 575309"/>
                      <a:gd name="connsiteY6789" fmla="*/ 106752 h 1153930"/>
                      <a:gd name="connsiteX6790" fmla="*/ 377095 w 575309"/>
                      <a:gd name="connsiteY6790" fmla="*/ 106085 h 1153930"/>
                      <a:gd name="connsiteX6791" fmla="*/ 377857 w 575309"/>
                      <a:gd name="connsiteY6791" fmla="*/ 105418 h 1153930"/>
                      <a:gd name="connsiteX6792" fmla="*/ 378428 w 575309"/>
                      <a:gd name="connsiteY6792" fmla="*/ 105799 h 1153930"/>
                      <a:gd name="connsiteX6793" fmla="*/ 379095 w 575309"/>
                      <a:gd name="connsiteY6793" fmla="*/ 106942 h 1153930"/>
                      <a:gd name="connsiteX6794" fmla="*/ 379286 w 575309"/>
                      <a:gd name="connsiteY6794" fmla="*/ 106656 h 1153930"/>
                      <a:gd name="connsiteX6795" fmla="*/ 380143 w 575309"/>
                      <a:gd name="connsiteY6795" fmla="*/ 105799 h 1153930"/>
                      <a:gd name="connsiteX6796" fmla="*/ 381857 w 575309"/>
                      <a:gd name="connsiteY6796" fmla="*/ 104847 h 1153930"/>
                      <a:gd name="connsiteX6797" fmla="*/ 382238 w 575309"/>
                      <a:gd name="connsiteY6797" fmla="*/ 104656 h 1153930"/>
                      <a:gd name="connsiteX6798" fmla="*/ 384238 w 575309"/>
                      <a:gd name="connsiteY6798" fmla="*/ 102275 h 1153930"/>
                      <a:gd name="connsiteX6799" fmla="*/ 384429 w 575309"/>
                      <a:gd name="connsiteY6799" fmla="*/ 101703 h 1153930"/>
                      <a:gd name="connsiteX6800" fmla="*/ 385477 w 575309"/>
                      <a:gd name="connsiteY6800" fmla="*/ 99703 h 1153930"/>
                      <a:gd name="connsiteX6801" fmla="*/ 386239 w 575309"/>
                      <a:gd name="connsiteY6801" fmla="*/ 98655 h 1153930"/>
                      <a:gd name="connsiteX6802" fmla="*/ 387667 w 575309"/>
                      <a:gd name="connsiteY6802" fmla="*/ 96560 h 1153930"/>
                      <a:gd name="connsiteX6803" fmla="*/ 389954 w 575309"/>
                      <a:gd name="connsiteY6803" fmla="*/ 94464 h 1153930"/>
                      <a:gd name="connsiteX6804" fmla="*/ 390144 w 575309"/>
                      <a:gd name="connsiteY6804" fmla="*/ 94369 h 1153930"/>
                      <a:gd name="connsiteX6805" fmla="*/ 391382 w 575309"/>
                      <a:gd name="connsiteY6805" fmla="*/ 93321 h 1153930"/>
                      <a:gd name="connsiteX6806" fmla="*/ 391287 w 575309"/>
                      <a:gd name="connsiteY6806" fmla="*/ 93035 h 1153930"/>
                      <a:gd name="connsiteX6807" fmla="*/ 391096 w 575309"/>
                      <a:gd name="connsiteY6807" fmla="*/ 93035 h 1153930"/>
                      <a:gd name="connsiteX6808" fmla="*/ 390715 w 575309"/>
                      <a:gd name="connsiteY6808" fmla="*/ 93035 h 1153930"/>
                      <a:gd name="connsiteX6809" fmla="*/ 389287 w 575309"/>
                      <a:gd name="connsiteY6809" fmla="*/ 90845 h 1153930"/>
                      <a:gd name="connsiteX6810" fmla="*/ 389382 w 575309"/>
                      <a:gd name="connsiteY6810" fmla="*/ 88654 h 1153930"/>
                      <a:gd name="connsiteX6811" fmla="*/ 389477 w 575309"/>
                      <a:gd name="connsiteY6811" fmla="*/ 87130 h 1153930"/>
                      <a:gd name="connsiteX6812" fmla="*/ 389096 w 575309"/>
                      <a:gd name="connsiteY6812" fmla="*/ 87225 h 1153930"/>
                      <a:gd name="connsiteX6813" fmla="*/ 388620 w 575309"/>
                      <a:gd name="connsiteY6813" fmla="*/ 87416 h 1153930"/>
                      <a:gd name="connsiteX6814" fmla="*/ 387477 w 575309"/>
                      <a:gd name="connsiteY6814" fmla="*/ 87320 h 1153930"/>
                      <a:gd name="connsiteX6815" fmla="*/ 387477 w 575309"/>
                      <a:gd name="connsiteY6815" fmla="*/ 86177 h 1153930"/>
                      <a:gd name="connsiteX6816" fmla="*/ 388430 w 575309"/>
                      <a:gd name="connsiteY6816" fmla="*/ 85225 h 1153930"/>
                      <a:gd name="connsiteX6817" fmla="*/ 389096 w 575309"/>
                      <a:gd name="connsiteY6817" fmla="*/ 84749 h 1153930"/>
                      <a:gd name="connsiteX6818" fmla="*/ 390239 w 575309"/>
                      <a:gd name="connsiteY6818" fmla="*/ 82748 h 1153930"/>
                      <a:gd name="connsiteX6819" fmla="*/ 390334 w 575309"/>
                      <a:gd name="connsiteY6819" fmla="*/ 81415 h 1153930"/>
                      <a:gd name="connsiteX6820" fmla="*/ 390811 w 575309"/>
                      <a:gd name="connsiteY6820" fmla="*/ 78177 h 1153930"/>
                      <a:gd name="connsiteX6821" fmla="*/ 394145 w 575309"/>
                      <a:gd name="connsiteY6821" fmla="*/ 73795 h 1153930"/>
                      <a:gd name="connsiteX6822" fmla="*/ 395288 w 575309"/>
                      <a:gd name="connsiteY6822" fmla="*/ 73414 h 1153930"/>
                      <a:gd name="connsiteX6823" fmla="*/ 396335 w 575309"/>
                      <a:gd name="connsiteY6823" fmla="*/ 72842 h 1153930"/>
                      <a:gd name="connsiteX6824" fmla="*/ 396335 w 575309"/>
                      <a:gd name="connsiteY6824" fmla="*/ 71985 h 1153930"/>
                      <a:gd name="connsiteX6825" fmla="*/ 396526 w 575309"/>
                      <a:gd name="connsiteY6825" fmla="*/ 69699 h 1153930"/>
                      <a:gd name="connsiteX6826" fmla="*/ 400145 w 575309"/>
                      <a:gd name="connsiteY6826" fmla="*/ 66746 h 1153930"/>
                      <a:gd name="connsiteX6827" fmla="*/ 401383 w 575309"/>
                      <a:gd name="connsiteY6827" fmla="*/ 66270 h 1153930"/>
                      <a:gd name="connsiteX6828" fmla="*/ 405098 w 575309"/>
                      <a:gd name="connsiteY6828" fmla="*/ 64460 h 1153930"/>
                      <a:gd name="connsiteX6829" fmla="*/ 407384 w 575309"/>
                      <a:gd name="connsiteY6829" fmla="*/ 62460 h 1153930"/>
                      <a:gd name="connsiteX6830" fmla="*/ 409099 w 575309"/>
                      <a:gd name="connsiteY6830" fmla="*/ 61412 h 1153930"/>
                      <a:gd name="connsiteX6831" fmla="*/ 410813 w 575309"/>
                      <a:gd name="connsiteY6831" fmla="*/ 58745 h 1153930"/>
                      <a:gd name="connsiteX6832" fmla="*/ 413671 w 575309"/>
                      <a:gd name="connsiteY6832" fmla="*/ 57221 h 1153930"/>
                      <a:gd name="connsiteX6833" fmla="*/ 417386 w 575309"/>
                      <a:gd name="connsiteY6833" fmla="*/ 55126 h 1153930"/>
                      <a:gd name="connsiteX6834" fmla="*/ 418433 w 575309"/>
                      <a:gd name="connsiteY6834" fmla="*/ 54459 h 1153930"/>
                      <a:gd name="connsiteX6835" fmla="*/ 421481 w 575309"/>
                      <a:gd name="connsiteY6835" fmla="*/ 52078 h 1153930"/>
                      <a:gd name="connsiteX6836" fmla="*/ 423767 w 575309"/>
                      <a:gd name="connsiteY6836" fmla="*/ 50078 h 1153930"/>
                      <a:gd name="connsiteX6837" fmla="*/ 425672 w 575309"/>
                      <a:gd name="connsiteY6837" fmla="*/ 49601 h 1153930"/>
                      <a:gd name="connsiteX6838" fmla="*/ 427387 w 575309"/>
                      <a:gd name="connsiteY6838" fmla="*/ 49030 h 1153930"/>
                      <a:gd name="connsiteX6839" fmla="*/ 428244 w 575309"/>
                      <a:gd name="connsiteY6839" fmla="*/ 47125 h 1153930"/>
                      <a:gd name="connsiteX6840" fmla="*/ 428149 w 575309"/>
                      <a:gd name="connsiteY6840" fmla="*/ 45410 h 1153930"/>
                      <a:gd name="connsiteX6841" fmla="*/ 428625 w 575309"/>
                      <a:gd name="connsiteY6841" fmla="*/ 42267 h 1153930"/>
                      <a:gd name="connsiteX6842" fmla="*/ 430054 w 575309"/>
                      <a:gd name="connsiteY6842" fmla="*/ 41219 h 1153930"/>
                      <a:gd name="connsiteX6843" fmla="*/ 431006 w 575309"/>
                      <a:gd name="connsiteY6843" fmla="*/ 40457 h 1153930"/>
                      <a:gd name="connsiteX6844" fmla="*/ 431006 w 575309"/>
                      <a:gd name="connsiteY6844" fmla="*/ 40267 h 1153930"/>
                      <a:gd name="connsiteX6845" fmla="*/ 430339 w 575309"/>
                      <a:gd name="connsiteY6845" fmla="*/ 40362 h 1153930"/>
                      <a:gd name="connsiteX6846" fmla="*/ 429958 w 575309"/>
                      <a:gd name="connsiteY6846" fmla="*/ 40457 h 1153930"/>
                      <a:gd name="connsiteX6847" fmla="*/ 428625 w 575309"/>
                      <a:gd name="connsiteY6847" fmla="*/ 39695 h 1153930"/>
                      <a:gd name="connsiteX6848" fmla="*/ 428911 w 575309"/>
                      <a:gd name="connsiteY6848" fmla="*/ 38267 h 1153930"/>
                      <a:gd name="connsiteX6849" fmla="*/ 429673 w 575309"/>
                      <a:gd name="connsiteY6849" fmla="*/ 38171 h 1153930"/>
                      <a:gd name="connsiteX6850" fmla="*/ 430339 w 575309"/>
                      <a:gd name="connsiteY6850" fmla="*/ 37886 h 1153930"/>
                      <a:gd name="connsiteX6851" fmla="*/ 430244 w 575309"/>
                      <a:gd name="connsiteY6851" fmla="*/ 36743 h 1153930"/>
                      <a:gd name="connsiteX6852" fmla="*/ 430054 w 575309"/>
                      <a:gd name="connsiteY6852" fmla="*/ 36457 h 1153930"/>
                      <a:gd name="connsiteX6853" fmla="*/ 431387 w 575309"/>
                      <a:gd name="connsiteY6853" fmla="*/ 34076 h 1153930"/>
                      <a:gd name="connsiteX6854" fmla="*/ 432816 w 575309"/>
                      <a:gd name="connsiteY6854" fmla="*/ 32075 h 1153930"/>
                      <a:gd name="connsiteX6855" fmla="*/ 433959 w 575309"/>
                      <a:gd name="connsiteY6855" fmla="*/ 30647 h 1153930"/>
                      <a:gd name="connsiteX6856" fmla="*/ 434912 w 575309"/>
                      <a:gd name="connsiteY6856" fmla="*/ 29599 h 1153930"/>
                      <a:gd name="connsiteX6857" fmla="*/ 437102 w 575309"/>
                      <a:gd name="connsiteY6857" fmla="*/ 25598 h 1153930"/>
                      <a:gd name="connsiteX6858" fmla="*/ 438150 w 575309"/>
                      <a:gd name="connsiteY6858" fmla="*/ 23408 h 1153930"/>
                      <a:gd name="connsiteX6859" fmla="*/ 441103 w 575309"/>
                      <a:gd name="connsiteY6859" fmla="*/ 22169 h 1153930"/>
                      <a:gd name="connsiteX6860" fmla="*/ 442436 w 575309"/>
                      <a:gd name="connsiteY6860" fmla="*/ 21503 h 1153930"/>
                      <a:gd name="connsiteX6861" fmla="*/ 443484 w 575309"/>
                      <a:gd name="connsiteY6861" fmla="*/ 20836 h 1153930"/>
                      <a:gd name="connsiteX6862" fmla="*/ 443389 w 575309"/>
                      <a:gd name="connsiteY6862" fmla="*/ 20836 h 1153930"/>
                      <a:gd name="connsiteX6863" fmla="*/ 442436 w 575309"/>
                      <a:gd name="connsiteY6863" fmla="*/ 21026 h 1153930"/>
                      <a:gd name="connsiteX6864" fmla="*/ 440246 w 575309"/>
                      <a:gd name="connsiteY6864" fmla="*/ 21026 h 1153930"/>
                      <a:gd name="connsiteX6865" fmla="*/ 439674 w 575309"/>
                      <a:gd name="connsiteY6865" fmla="*/ 19502 h 1153930"/>
                      <a:gd name="connsiteX6866" fmla="*/ 440055 w 575309"/>
                      <a:gd name="connsiteY6866" fmla="*/ 18836 h 1153930"/>
                      <a:gd name="connsiteX6867" fmla="*/ 440817 w 575309"/>
                      <a:gd name="connsiteY6867" fmla="*/ 18550 h 1153930"/>
                      <a:gd name="connsiteX6868" fmla="*/ 441388 w 575309"/>
                      <a:gd name="connsiteY6868" fmla="*/ 18264 h 1153930"/>
                      <a:gd name="connsiteX6869" fmla="*/ 441293 w 575309"/>
                      <a:gd name="connsiteY6869" fmla="*/ 18169 h 1153930"/>
                      <a:gd name="connsiteX6870" fmla="*/ 440436 w 575309"/>
                      <a:gd name="connsiteY6870" fmla="*/ 17312 h 1153930"/>
                      <a:gd name="connsiteX6871" fmla="*/ 441484 w 575309"/>
                      <a:gd name="connsiteY6871" fmla="*/ 14549 h 1153930"/>
                      <a:gd name="connsiteX6872" fmla="*/ 442055 w 575309"/>
                      <a:gd name="connsiteY6872" fmla="*/ 14359 h 1153930"/>
                      <a:gd name="connsiteX6873" fmla="*/ 442722 w 575309"/>
                      <a:gd name="connsiteY6873" fmla="*/ 14645 h 1153930"/>
                      <a:gd name="connsiteX6874" fmla="*/ 443389 w 575309"/>
                      <a:gd name="connsiteY6874" fmla="*/ 15026 h 1153930"/>
                      <a:gd name="connsiteX6875" fmla="*/ 444627 w 575309"/>
                      <a:gd name="connsiteY6875" fmla="*/ 15407 h 1153930"/>
                      <a:gd name="connsiteX6876" fmla="*/ 444817 w 575309"/>
                      <a:gd name="connsiteY6876" fmla="*/ 15311 h 1153930"/>
                      <a:gd name="connsiteX6877" fmla="*/ 444913 w 575309"/>
                      <a:gd name="connsiteY6877" fmla="*/ 15216 h 1153930"/>
                      <a:gd name="connsiteX6878" fmla="*/ 444913 w 575309"/>
                      <a:gd name="connsiteY6878" fmla="*/ 15216 h 1153930"/>
                      <a:gd name="connsiteX6879" fmla="*/ 444817 w 575309"/>
                      <a:gd name="connsiteY6879" fmla="*/ 14835 h 1153930"/>
                      <a:gd name="connsiteX6880" fmla="*/ 445770 w 575309"/>
                      <a:gd name="connsiteY6880" fmla="*/ 11978 h 1153930"/>
                      <a:gd name="connsiteX6881" fmla="*/ 447008 w 575309"/>
                      <a:gd name="connsiteY6881" fmla="*/ 10168 h 1153930"/>
                      <a:gd name="connsiteX6882" fmla="*/ 447961 w 575309"/>
                      <a:gd name="connsiteY6882" fmla="*/ 8834 h 1153930"/>
                      <a:gd name="connsiteX6883" fmla="*/ 448342 w 575309"/>
                      <a:gd name="connsiteY6883" fmla="*/ 8834 h 1153930"/>
                      <a:gd name="connsiteX6884" fmla="*/ 449008 w 575309"/>
                      <a:gd name="connsiteY6884" fmla="*/ 9215 h 1153930"/>
                      <a:gd name="connsiteX6885" fmla="*/ 450056 w 575309"/>
                      <a:gd name="connsiteY6885" fmla="*/ 9787 h 1153930"/>
                      <a:gd name="connsiteX6886" fmla="*/ 451961 w 575309"/>
                      <a:gd name="connsiteY6886" fmla="*/ 9501 h 1153930"/>
                      <a:gd name="connsiteX6887" fmla="*/ 452152 w 575309"/>
                      <a:gd name="connsiteY6887" fmla="*/ 9311 h 1153930"/>
                      <a:gd name="connsiteX6888" fmla="*/ 451961 w 575309"/>
                      <a:gd name="connsiteY6888" fmla="*/ 9311 h 1153930"/>
                      <a:gd name="connsiteX6889" fmla="*/ 450913 w 575309"/>
                      <a:gd name="connsiteY6889" fmla="*/ 8644 h 1153930"/>
                      <a:gd name="connsiteX6890" fmla="*/ 451009 w 575309"/>
                      <a:gd name="connsiteY6890" fmla="*/ 6739 h 1153930"/>
                      <a:gd name="connsiteX6891" fmla="*/ 451771 w 575309"/>
                      <a:gd name="connsiteY6891" fmla="*/ 6644 h 1153930"/>
                      <a:gd name="connsiteX6892" fmla="*/ 452247 w 575309"/>
                      <a:gd name="connsiteY6892" fmla="*/ 6929 h 1153930"/>
                      <a:gd name="connsiteX6893" fmla="*/ 452819 w 575309"/>
                      <a:gd name="connsiteY6893" fmla="*/ 7025 h 1153930"/>
                      <a:gd name="connsiteX6894" fmla="*/ 453771 w 575309"/>
                      <a:gd name="connsiteY6894" fmla="*/ 6929 h 1153930"/>
                      <a:gd name="connsiteX6895" fmla="*/ 454057 w 575309"/>
                      <a:gd name="connsiteY6895" fmla="*/ 7691 h 1153930"/>
                      <a:gd name="connsiteX6896" fmla="*/ 454533 w 575309"/>
                      <a:gd name="connsiteY6896" fmla="*/ 8644 h 1153930"/>
                      <a:gd name="connsiteX6897" fmla="*/ 456629 w 575309"/>
                      <a:gd name="connsiteY6897" fmla="*/ 8834 h 1153930"/>
                      <a:gd name="connsiteX6898" fmla="*/ 457105 w 575309"/>
                      <a:gd name="connsiteY6898" fmla="*/ 8358 h 1153930"/>
                      <a:gd name="connsiteX6899" fmla="*/ 457676 w 575309"/>
                      <a:gd name="connsiteY6899" fmla="*/ 7691 h 1153930"/>
                      <a:gd name="connsiteX6900" fmla="*/ 460057 w 575309"/>
                      <a:gd name="connsiteY6900" fmla="*/ 7501 h 1153930"/>
                      <a:gd name="connsiteX6901" fmla="*/ 460248 w 575309"/>
                      <a:gd name="connsiteY6901" fmla="*/ 7596 h 1153930"/>
                      <a:gd name="connsiteX6902" fmla="*/ 461296 w 575309"/>
                      <a:gd name="connsiteY6902" fmla="*/ 7882 h 1153930"/>
                      <a:gd name="connsiteX6903" fmla="*/ 461963 w 575309"/>
                      <a:gd name="connsiteY6903" fmla="*/ 7977 h 1153930"/>
                      <a:gd name="connsiteX6904" fmla="*/ 462153 w 575309"/>
                      <a:gd name="connsiteY6904" fmla="*/ 9025 h 1153930"/>
                      <a:gd name="connsiteX6905" fmla="*/ 462153 w 575309"/>
                      <a:gd name="connsiteY6905" fmla="*/ 9120 h 1153930"/>
                      <a:gd name="connsiteX6906" fmla="*/ 462058 w 575309"/>
                      <a:gd name="connsiteY6906" fmla="*/ 9311 h 1153930"/>
                      <a:gd name="connsiteX6907" fmla="*/ 462153 w 575309"/>
                      <a:gd name="connsiteY6907" fmla="*/ 9406 h 1153930"/>
                      <a:gd name="connsiteX6908" fmla="*/ 463772 w 575309"/>
                      <a:gd name="connsiteY6908" fmla="*/ 9215 h 1153930"/>
                      <a:gd name="connsiteX6909" fmla="*/ 464153 w 575309"/>
                      <a:gd name="connsiteY6909" fmla="*/ 8549 h 1153930"/>
                      <a:gd name="connsiteX6910" fmla="*/ 465582 w 575309"/>
                      <a:gd name="connsiteY6910" fmla="*/ 7025 h 1153930"/>
                      <a:gd name="connsiteX6911" fmla="*/ 467011 w 575309"/>
                      <a:gd name="connsiteY6911" fmla="*/ 7025 h 1153930"/>
                      <a:gd name="connsiteX6912" fmla="*/ 467296 w 575309"/>
                      <a:gd name="connsiteY6912" fmla="*/ 7120 h 1153930"/>
                      <a:gd name="connsiteX6913" fmla="*/ 467868 w 575309"/>
                      <a:gd name="connsiteY6913" fmla="*/ 6834 h 1153930"/>
                      <a:gd name="connsiteX6914" fmla="*/ 467868 w 575309"/>
                      <a:gd name="connsiteY6914" fmla="*/ 6739 h 1153930"/>
                      <a:gd name="connsiteX6915" fmla="*/ 467392 w 575309"/>
                      <a:gd name="connsiteY6915" fmla="*/ 6548 h 1153930"/>
                      <a:gd name="connsiteX6916" fmla="*/ 466249 w 575309"/>
                      <a:gd name="connsiteY6916" fmla="*/ 5786 h 1153930"/>
                      <a:gd name="connsiteX6917" fmla="*/ 465963 w 575309"/>
                      <a:gd name="connsiteY6917" fmla="*/ 5405 h 1153930"/>
                      <a:gd name="connsiteX6918" fmla="*/ 465868 w 575309"/>
                      <a:gd name="connsiteY6918" fmla="*/ 3977 h 1153930"/>
                      <a:gd name="connsiteX6919" fmla="*/ 466820 w 575309"/>
                      <a:gd name="connsiteY6919" fmla="*/ 2738 h 1153930"/>
                      <a:gd name="connsiteX6920" fmla="*/ 467296 w 575309"/>
                      <a:gd name="connsiteY6920" fmla="*/ 929 h 1153930"/>
                      <a:gd name="connsiteX6921" fmla="*/ 467678 w 575309"/>
                      <a:gd name="connsiteY6921" fmla="*/ 71 h 1153930"/>
                      <a:gd name="connsiteX6922" fmla="*/ 468249 w 575309"/>
                      <a:gd name="connsiteY6922" fmla="*/ 71 h 1153930"/>
                      <a:gd name="connsiteX6923" fmla="*/ 468821 w 575309"/>
                      <a:gd name="connsiteY6923" fmla="*/ 929 h 1153930"/>
                      <a:gd name="connsiteX6924" fmla="*/ 469106 w 575309"/>
                      <a:gd name="connsiteY6924" fmla="*/ 1691 h 1153930"/>
                      <a:gd name="connsiteX6925" fmla="*/ 469487 w 575309"/>
                      <a:gd name="connsiteY6925" fmla="*/ 2643 h 1153930"/>
                      <a:gd name="connsiteX6926" fmla="*/ 469678 w 575309"/>
                      <a:gd name="connsiteY6926" fmla="*/ 3119 h 1153930"/>
                      <a:gd name="connsiteX6927" fmla="*/ 470059 w 575309"/>
                      <a:gd name="connsiteY6927" fmla="*/ 2834 h 1153930"/>
                      <a:gd name="connsiteX6928" fmla="*/ 471488 w 575309"/>
                      <a:gd name="connsiteY6928" fmla="*/ 2072 h 1153930"/>
                      <a:gd name="connsiteX6929" fmla="*/ 471678 w 575309"/>
                      <a:gd name="connsiteY6929" fmla="*/ 2072 h 1153930"/>
                      <a:gd name="connsiteX6930" fmla="*/ 474250 w 575309"/>
                      <a:gd name="connsiteY6930" fmla="*/ 2548 h 1153930"/>
                      <a:gd name="connsiteX6931" fmla="*/ 475869 w 575309"/>
                      <a:gd name="connsiteY6931" fmla="*/ 5501 h 1153930"/>
                      <a:gd name="connsiteX6932" fmla="*/ 476059 w 575309"/>
                      <a:gd name="connsiteY6932" fmla="*/ 6644 h 1153930"/>
                      <a:gd name="connsiteX6933" fmla="*/ 476155 w 575309"/>
                      <a:gd name="connsiteY6933" fmla="*/ 7120 h 1153930"/>
                      <a:gd name="connsiteX6934" fmla="*/ 476440 w 575309"/>
                      <a:gd name="connsiteY6934" fmla="*/ 7215 h 1153930"/>
                      <a:gd name="connsiteX6935" fmla="*/ 477107 w 575309"/>
                      <a:gd name="connsiteY6935" fmla="*/ 8358 h 1153930"/>
                      <a:gd name="connsiteX6936" fmla="*/ 476917 w 575309"/>
                      <a:gd name="connsiteY6936" fmla="*/ 9025 h 1153930"/>
                      <a:gd name="connsiteX6937" fmla="*/ 476631 w 575309"/>
                      <a:gd name="connsiteY6937" fmla="*/ 10549 h 1153930"/>
                      <a:gd name="connsiteX6938" fmla="*/ 477012 w 575309"/>
                      <a:gd name="connsiteY6938" fmla="*/ 10644 h 1153930"/>
                      <a:gd name="connsiteX6939" fmla="*/ 478250 w 575309"/>
                      <a:gd name="connsiteY6939" fmla="*/ 11120 h 1153930"/>
                      <a:gd name="connsiteX6940" fmla="*/ 479774 w 575309"/>
                      <a:gd name="connsiteY6940" fmla="*/ 12263 h 1153930"/>
                      <a:gd name="connsiteX6941" fmla="*/ 481489 w 575309"/>
                      <a:gd name="connsiteY6941" fmla="*/ 13502 h 1153930"/>
                      <a:gd name="connsiteX6942" fmla="*/ 484251 w 575309"/>
                      <a:gd name="connsiteY6942" fmla="*/ 15026 h 1153930"/>
                      <a:gd name="connsiteX6943" fmla="*/ 485204 w 575309"/>
                      <a:gd name="connsiteY6943" fmla="*/ 15407 h 1153930"/>
                      <a:gd name="connsiteX6944" fmla="*/ 485394 w 575309"/>
                      <a:gd name="connsiteY6944" fmla="*/ 16454 h 1153930"/>
                      <a:gd name="connsiteX6945" fmla="*/ 485204 w 575309"/>
                      <a:gd name="connsiteY6945" fmla="*/ 17026 h 1153930"/>
                      <a:gd name="connsiteX6946" fmla="*/ 484822 w 575309"/>
                      <a:gd name="connsiteY6946" fmla="*/ 18455 h 1153930"/>
                      <a:gd name="connsiteX6947" fmla="*/ 486632 w 575309"/>
                      <a:gd name="connsiteY6947" fmla="*/ 19502 h 1153930"/>
                      <a:gd name="connsiteX6948" fmla="*/ 488347 w 575309"/>
                      <a:gd name="connsiteY6948" fmla="*/ 20550 h 1153930"/>
                      <a:gd name="connsiteX6949" fmla="*/ 488632 w 575309"/>
                      <a:gd name="connsiteY6949" fmla="*/ 20741 h 1153930"/>
                      <a:gd name="connsiteX6950" fmla="*/ 490919 w 575309"/>
                      <a:gd name="connsiteY6950" fmla="*/ 23217 h 1153930"/>
                      <a:gd name="connsiteX6951" fmla="*/ 490823 w 575309"/>
                      <a:gd name="connsiteY6951" fmla="*/ 25503 h 1153930"/>
                      <a:gd name="connsiteX6952" fmla="*/ 490728 w 575309"/>
                      <a:gd name="connsiteY6952" fmla="*/ 25789 h 1153930"/>
                      <a:gd name="connsiteX6953" fmla="*/ 489680 w 575309"/>
                      <a:gd name="connsiteY6953" fmla="*/ 27503 h 1153930"/>
                      <a:gd name="connsiteX6954" fmla="*/ 488823 w 575309"/>
                      <a:gd name="connsiteY6954" fmla="*/ 27599 h 1153930"/>
                      <a:gd name="connsiteX6955" fmla="*/ 488918 w 575309"/>
                      <a:gd name="connsiteY6955" fmla="*/ 27884 h 1153930"/>
                      <a:gd name="connsiteX6956" fmla="*/ 489109 w 575309"/>
                      <a:gd name="connsiteY6956" fmla="*/ 29789 h 1153930"/>
                      <a:gd name="connsiteX6957" fmla="*/ 487489 w 575309"/>
                      <a:gd name="connsiteY6957" fmla="*/ 32456 h 1153930"/>
                      <a:gd name="connsiteX6958" fmla="*/ 486823 w 575309"/>
                      <a:gd name="connsiteY6958" fmla="*/ 33028 h 1153930"/>
                      <a:gd name="connsiteX6959" fmla="*/ 486156 w 575309"/>
                      <a:gd name="connsiteY6959" fmla="*/ 33790 h 1153930"/>
                      <a:gd name="connsiteX6960" fmla="*/ 486442 w 575309"/>
                      <a:gd name="connsiteY6960" fmla="*/ 34266 h 1153930"/>
                      <a:gd name="connsiteX6961" fmla="*/ 486918 w 575309"/>
                      <a:gd name="connsiteY6961" fmla="*/ 35600 h 1153930"/>
                      <a:gd name="connsiteX6962" fmla="*/ 485489 w 575309"/>
                      <a:gd name="connsiteY6962" fmla="*/ 38648 h 1153930"/>
                      <a:gd name="connsiteX6963" fmla="*/ 485394 w 575309"/>
                      <a:gd name="connsiteY6963" fmla="*/ 38743 h 1153930"/>
                      <a:gd name="connsiteX6964" fmla="*/ 483680 w 575309"/>
                      <a:gd name="connsiteY6964" fmla="*/ 39886 h 1153930"/>
                      <a:gd name="connsiteX6965" fmla="*/ 483108 w 575309"/>
                      <a:gd name="connsiteY6965" fmla="*/ 40172 h 1153930"/>
                      <a:gd name="connsiteX6966" fmla="*/ 483108 w 575309"/>
                      <a:gd name="connsiteY6966" fmla="*/ 40267 h 1153930"/>
                      <a:gd name="connsiteX6967" fmla="*/ 483298 w 575309"/>
                      <a:gd name="connsiteY6967" fmla="*/ 40457 h 1153930"/>
                      <a:gd name="connsiteX6968" fmla="*/ 483870 w 575309"/>
                      <a:gd name="connsiteY6968" fmla="*/ 40838 h 1153930"/>
                      <a:gd name="connsiteX6969" fmla="*/ 484156 w 575309"/>
                      <a:gd name="connsiteY6969" fmla="*/ 42743 h 1153930"/>
                      <a:gd name="connsiteX6970" fmla="*/ 483108 w 575309"/>
                      <a:gd name="connsiteY6970" fmla="*/ 43505 h 1153930"/>
                      <a:gd name="connsiteX6971" fmla="*/ 482537 w 575309"/>
                      <a:gd name="connsiteY6971" fmla="*/ 43886 h 1153930"/>
                      <a:gd name="connsiteX6972" fmla="*/ 481965 w 575309"/>
                      <a:gd name="connsiteY6972" fmla="*/ 45220 h 1153930"/>
                      <a:gd name="connsiteX6973" fmla="*/ 480155 w 575309"/>
                      <a:gd name="connsiteY6973" fmla="*/ 48363 h 1153930"/>
                      <a:gd name="connsiteX6974" fmla="*/ 479107 w 575309"/>
                      <a:gd name="connsiteY6974" fmla="*/ 48744 h 1153930"/>
                      <a:gd name="connsiteX6975" fmla="*/ 478822 w 575309"/>
                      <a:gd name="connsiteY6975" fmla="*/ 48839 h 1153930"/>
                      <a:gd name="connsiteX6976" fmla="*/ 479298 w 575309"/>
                      <a:gd name="connsiteY6976" fmla="*/ 48935 h 1153930"/>
                      <a:gd name="connsiteX6977" fmla="*/ 479488 w 575309"/>
                      <a:gd name="connsiteY6977" fmla="*/ 48935 h 1153930"/>
                      <a:gd name="connsiteX6978" fmla="*/ 479965 w 575309"/>
                      <a:gd name="connsiteY6978" fmla="*/ 48839 h 1153930"/>
                      <a:gd name="connsiteX6979" fmla="*/ 481013 w 575309"/>
                      <a:gd name="connsiteY6979" fmla="*/ 49030 h 1153930"/>
                      <a:gd name="connsiteX6980" fmla="*/ 480631 w 575309"/>
                      <a:gd name="connsiteY6980" fmla="*/ 50268 h 1153930"/>
                      <a:gd name="connsiteX6981" fmla="*/ 479965 w 575309"/>
                      <a:gd name="connsiteY6981" fmla="*/ 50744 h 1153930"/>
                      <a:gd name="connsiteX6982" fmla="*/ 478441 w 575309"/>
                      <a:gd name="connsiteY6982" fmla="*/ 51887 h 1153930"/>
                      <a:gd name="connsiteX6983" fmla="*/ 478060 w 575309"/>
                      <a:gd name="connsiteY6983" fmla="*/ 52649 h 1153930"/>
                      <a:gd name="connsiteX6984" fmla="*/ 478060 w 575309"/>
                      <a:gd name="connsiteY6984" fmla="*/ 52840 h 1153930"/>
                      <a:gd name="connsiteX6985" fmla="*/ 478060 w 575309"/>
                      <a:gd name="connsiteY6985" fmla="*/ 53221 h 1153930"/>
                      <a:gd name="connsiteX6986" fmla="*/ 477679 w 575309"/>
                      <a:gd name="connsiteY6986" fmla="*/ 54364 h 1153930"/>
                      <a:gd name="connsiteX6987" fmla="*/ 475869 w 575309"/>
                      <a:gd name="connsiteY6987" fmla="*/ 54840 h 1153930"/>
                      <a:gd name="connsiteX6988" fmla="*/ 475488 w 575309"/>
                      <a:gd name="connsiteY6988" fmla="*/ 54745 h 1153930"/>
                      <a:gd name="connsiteX6989" fmla="*/ 474631 w 575309"/>
                      <a:gd name="connsiteY6989" fmla="*/ 54650 h 1153930"/>
                      <a:gd name="connsiteX6990" fmla="*/ 474155 w 575309"/>
                      <a:gd name="connsiteY6990" fmla="*/ 55126 h 1153930"/>
                      <a:gd name="connsiteX6991" fmla="*/ 473392 w 575309"/>
                      <a:gd name="connsiteY6991" fmla="*/ 55888 h 1153930"/>
                      <a:gd name="connsiteX6992" fmla="*/ 473107 w 575309"/>
                      <a:gd name="connsiteY6992" fmla="*/ 56269 h 1153930"/>
                      <a:gd name="connsiteX6993" fmla="*/ 472059 w 575309"/>
                      <a:gd name="connsiteY6993" fmla="*/ 57602 h 1153930"/>
                      <a:gd name="connsiteX6994" fmla="*/ 470630 w 575309"/>
                      <a:gd name="connsiteY6994" fmla="*/ 58174 h 1153930"/>
                      <a:gd name="connsiteX6995" fmla="*/ 470249 w 575309"/>
                      <a:gd name="connsiteY6995" fmla="*/ 58269 h 1153930"/>
                      <a:gd name="connsiteX6996" fmla="*/ 469392 w 575309"/>
                      <a:gd name="connsiteY6996" fmla="*/ 59222 h 1153930"/>
                      <a:gd name="connsiteX6997" fmla="*/ 469297 w 575309"/>
                      <a:gd name="connsiteY6997" fmla="*/ 59412 h 1153930"/>
                      <a:gd name="connsiteX6998" fmla="*/ 468535 w 575309"/>
                      <a:gd name="connsiteY6998" fmla="*/ 60841 h 1153930"/>
                      <a:gd name="connsiteX6999" fmla="*/ 468058 w 575309"/>
                      <a:gd name="connsiteY6999" fmla="*/ 61508 h 1153930"/>
                      <a:gd name="connsiteX7000" fmla="*/ 468439 w 575309"/>
                      <a:gd name="connsiteY7000" fmla="*/ 61889 h 1153930"/>
                      <a:gd name="connsiteX7001" fmla="*/ 469106 w 575309"/>
                      <a:gd name="connsiteY7001" fmla="*/ 63317 h 1153930"/>
                      <a:gd name="connsiteX7002" fmla="*/ 468630 w 575309"/>
                      <a:gd name="connsiteY7002" fmla="*/ 63984 h 1153930"/>
                      <a:gd name="connsiteX7003" fmla="*/ 468439 w 575309"/>
                      <a:gd name="connsiteY7003" fmla="*/ 64175 h 1153930"/>
                      <a:gd name="connsiteX7004" fmla="*/ 468535 w 575309"/>
                      <a:gd name="connsiteY7004" fmla="*/ 64270 h 1153930"/>
                      <a:gd name="connsiteX7005" fmla="*/ 469011 w 575309"/>
                      <a:gd name="connsiteY7005" fmla="*/ 64746 h 1153930"/>
                      <a:gd name="connsiteX7006" fmla="*/ 469582 w 575309"/>
                      <a:gd name="connsiteY7006" fmla="*/ 65222 h 1153930"/>
                      <a:gd name="connsiteX7007" fmla="*/ 469678 w 575309"/>
                      <a:gd name="connsiteY7007" fmla="*/ 65318 h 1153930"/>
                      <a:gd name="connsiteX7008" fmla="*/ 470249 w 575309"/>
                      <a:gd name="connsiteY7008" fmla="*/ 65699 h 1153930"/>
                      <a:gd name="connsiteX7009" fmla="*/ 471869 w 575309"/>
                      <a:gd name="connsiteY7009" fmla="*/ 66365 h 1153930"/>
                      <a:gd name="connsiteX7010" fmla="*/ 472059 w 575309"/>
                      <a:gd name="connsiteY7010" fmla="*/ 67508 h 1153930"/>
                      <a:gd name="connsiteX7011" fmla="*/ 472059 w 575309"/>
                      <a:gd name="connsiteY7011" fmla="*/ 67699 h 1153930"/>
                      <a:gd name="connsiteX7012" fmla="*/ 472154 w 575309"/>
                      <a:gd name="connsiteY7012" fmla="*/ 68461 h 1153930"/>
                      <a:gd name="connsiteX7013" fmla="*/ 472249 w 575309"/>
                      <a:gd name="connsiteY7013" fmla="*/ 68556 h 1153930"/>
                      <a:gd name="connsiteX7014" fmla="*/ 472345 w 575309"/>
                      <a:gd name="connsiteY7014" fmla="*/ 69128 h 1153930"/>
                      <a:gd name="connsiteX7015" fmla="*/ 471678 w 575309"/>
                      <a:gd name="connsiteY7015" fmla="*/ 69413 h 1153930"/>
                      <a:gd name="connsiteX7016" fmla="*/ 470821 w 575309"/>
                      <a:gd name="connsiteY7016" fmla="*/ 69509 h 1153930"/>
                      <a:gd name="connsiteX7017" fmla="*/ 469868 w 575309"/>
                      <a:gd name="connsiteY7017" fmla="*/ 69128 h 1153930"/>
                      <a:gd name="connsiteX7018" fmla="*/ 469487 w 575309"/>
                      <a:gd name="connsiteY7018" fmla="*/ 68937 h 1153930"/>
                      <a:gd name="connsiteX7019" fmla="*/ 469011 w 575309"/>
                      <a:gd name="connsiteY7019" fmla="*/ 68842 h 1153930"/>
                      <a:gd name="connsiteX7020" fmla="*/ 469201 w 575309"/>
                      <a:gd name="connsiteY7020" fmla="*/ 69413 h 1153930"/>
                      <a:gd name="connsiteX7021" fmla="*/ 468344 w 575309"/>
                      <a:gd name="connsiteY7021" fmla="*/ 70747 h 1153930"/>
                      <a:gd name="connsiteX7022" fmla="*/ 468154 w 575309"/>
                      <a:gd name="connsiteY7022" fmla="*/ 70842 h 1153930"/>
                      <a:gd name="connsiteX7023" fmla="*/ 466820 w 575309"/>
                      <a:gd name="connsiteY7023" fmla="*/ 71604 h 1153930"/>
                      <a:gd name="connsiteX7024" fmla="*/ 466439 w 575309"/>
                      <a:gd name="connsiteY7024" fmla="*/ 71795 h 1153930"/>
                      <a:gd name="connsiteX7025" fmla="*/ 463582 w 575309"/>
                      <a:gd name="connsiteY7025" fmla="*/ 72461 h 1153930"/>
                      <a:gd name="connsiteX7026" fmla="*/ 463487 w 575309"/>
                      <a:gd name="connsiteY7026" fmla="*/ 72461 h 1153930"/>
                      <a:gd name="connsiteX7027" fmla="*/ 463582 w 575309"/>
                      <a:gd name="connsiteY7027" fmla="*/ 72652 h 1153930"/>
                      <a:gd name="connsiteX7028" fmla="*/ 463105 w 575309"/>
                      <a:gd name="connsiteY7028" fmla="*/ 73604 h 1153930"/>
                      <a:gd name="connsiteX7029" fmla="*/ 462820 w 575309"/>
                      <a:gd name="connsiteY7029" fmla="*/ 74081 h 1153930"/>
                      <a:gd name="connsiteX7030" fmla="*/ 461772 w 575309"/>
                      <a:gd name="connsiteY7030" fmla="*/ 75509 h 1153930"/>
                      <a:gd name="connsiteX7031" fmla="*/ 461581 w 575309"/>
                      <a:gd name="connsiteY7031" fmla="*/ 75605 h 1153930"/>
                      <a:gd name="connsiteX7032" fmla="*/ 461677 w 575309"/>
                      <a:gd name="connsiteY7032" fmla="*/ 76081 h 1153930"/>
                      <a:gd name="connsiteX7033" fmla="*/ 461867 w 575309"/>
                      <a:gd name="connsiteY7033" fmla="*/ 76462 h 1153930"/>
                      <a:gd name="connsiteX7034" fmla="*/ 462153 w 575309"/>
                      <a:gd name="connsiteY7034" fmla="*/ 76462 h 1153930"/>
                      <a:gd name="connsiteX7035" fmla="*/ 462248 w 575309"/>
                      <a:gd name="connsiteY7035" fmla="*/ 76462 h 1153930"/>
                      <a:gd name="connsiteX7036" fmla="*/ 462344 w 575309"/>
                      <a:gd name="connsiteY7036" fmla="*/ 76462 h 1153930"/>
                      <a:gd name="connsiteX7037" fmla="*/ 462724 w 575309"/>
                      <a:gd name="connsiteY7037" fmla="*/ 76462 h 1153930"/>
                      <a:gd name="connsiteX7038" fmla="*/ 463963 w 575309"/>
                      <a:gd name="connsiteY7038" fmla="*/ 75890 h 1153930"/>
                      <a:gd name="connsiteX7039" fmla="*/ 466439 w 575309"/>
                      <a:gd name="connsiteY7039" fmla="*/ 74843 h 1153930"/>
                      <a:gd name="connsiteX7040" fmla="*/ 468058 w 575309"/>
                      <a:gd name="connsiteY7040" fmla="*/ 75128 h 1153930"/>
                      <a:gd name="connsiteX7041" fmla="*/ 468344 w 575309"/>
                      <a:gd name="connsiteY7041" fmla="*/ 75224 h 1153930"/>
                      <a:gd name="connsiteX7042" fmla="*/ 468535 w 575309"/>
                      <a:gd name="connsiteY7042" fmla="*/ 75319 h 1153930"/>
                      <a:gd name="connsiteX7043" fmla="*/ 469963 w 575309"/>
                      <a:gd name="connsiteY7043" fmla="*/ 76652 h 1153930"/>
                      <a:gd name="connsiteX7044" fmla="*/ 469963 w 575309"/>
                      <a:gd name="connsiteY7044" fmla="*/ 76843 h 1153930"/>
                      <a:gd name="connsiteX7045" fmla="*/ 469773 w 575309"/>
                      <a:gd name="connsiteY7045" fmla="*/ 76938 h 1153930"/>
                      <a:gd name="connsiteX7046" fmla="*/ 469011 w 575309"/>
                      <a:gd name="connsiteY7046" fmla="*/ 77033 h 1153930"/>
                      <a:gd name="connsiteX7047" fmla="*/ 466154 w 575309"/>
                      <a:gd name="connsiteY7047" fmla="*/ 77224 h 1153930"/>
                      <a:gd name="connsiteX7048" fmla="*/ 465391 w 575309"/>
                      <a:gd name="connsiteY7048" fmla="*/ 78462 h 1153930"/>
                      <a:gd name="connsiteX7049" fmla="*/ 464534 w 575309"/>
                      <a:gd name="connsiteY7049" fmla="*/ 79605 h 1153930"/>
                      <a:gd name="connsiteX7050" fmla="*/ 463391 w 575309"/>
                      <a:gd name="connsiteY7050" fmla="*/ 80939 h 1153930"/>
                      <a:gd name="connsiteX7051" fmla="*/ 463867 w 575309"/>
                      <a:gd name="connsiteY7051" fmla="*/ 82653 h 1153930"/>
                      <a:gd name="connsiteX7052" fmla="*/ 464153 w 575309"/>
                      <a:gd name="connsiteY7052" fmla="*/ 82748 h 1153930"/>
                      <a:gd name="connsiteX7053" fmla="*/ 464630 w 575309"/>
                      <a:gd name="connsiteY7053" fmla="*/ 82272 h 1153930"/>
                      <a:gd name="connsiteX7054" fmla="*/ 464915 w 575309"/>
                      <a:gd name="connsiteY7054" fmla="*/ 81415 h 1153930"/>
                      <a:gd name="connsiteX7055" fmla="*/ 465868 w 575309"/>
                      <a:gd name="connsiteY7055" fmla="*/ 79415 h 1153930"/>
                      <a:gd name="connsiteX7056" fmla="*/ 467773 w 575309"/>
                      <a:gd name="connsiteY7056" fmla="*/ 79034 h 1153930"/>
                      <a:gd name="connsiteX7057" fmla="*/ 468058 w 575309"/>
                      <a:gd name="connsiteY7057" fmla="*/ 79510 h 1153930"/>
                      <a:gd name="connsiteX7058" fmla="*/ 467487 w 575309"/>
                      <a:gd name="connsiteY7058" fmla="*/ 80939 h 1153930"/>
                      <a:gd name="connsiteX7059" fmla="*/ 466820 w 575309"/>
                      <a:gd name="connsiteY7059" fmla="*/ 81891 h 1153930"/>
                      <a:gd name="connsiteX7060" fmla="*/ 468630 w 575309"/>
                      <a:gd name="connsiteY7060" fmla="*/ 82367 h 1153930"/>
                      <a:gd name="connsiteX7061" fmla="*/ 470630 w 575309"/>
                      <a:gd name="connsiteY7061" fmla="*/ 80939 h 1153930"/>
                      <a:gd name="connsiteX7062" fmla="*/ 472059 w 575309"/>
                      <a:gd name="connsiteY7062" fmla="*/ 79986 h 1153930"/>
                      <a:gd name="connsiteX7063" fmla="*/ 472630 w 575309"/>
                      <a:gd name="connsiteY7063" fmla="*/ 80653 h 1153930"/>
                      <a:gd name="connsiteX7064" fmla="*/ 473869 w 575309"/>
                      <a:gd name="connsiteY7064" fmla="*/ 81320 h 1153930"/>
                      <a:gd name="connsiteX7065" fmla="*/ 475964 w 575309"/>
                      <a:gd name="connsiteY7065" fmla="*/ 81129 h 1153930"/>
                      <a:gd name="connsiteX7066" fmla="*/ 476917 w 575309"/>
                      <a:gd name="connsiteY7066" fmla="*/ 80939 h 1153930"/>
                      <a:gd name="connsiteX7067" fmla="*/ 478536 w 575309"/>
                      <a:gd name="connsiteY7067" fmla="*/ 80558 h 1153930"/>
                      <a:gd name="connsiteX7068" fmla="*/ 478917 w 575309"/>
                      <a:gd name="connsiteY7068" fmla="*/ 80367 h 1153930"/>
                      <a:gd name="connsiteX7069" fmla="*/ 479679 w 575309"/>
                      <a:gd name="connsiteY7069" fmla="*/ 79986 h 1153930"/>
                      <a:gd name="connsiteX7070" fmla="*/ 479393 w 575309"/>
                      <a:gd name="connsiteY7070" fmla="*/ 79510 h 1153930"/>
                      <a:gd name="connsiteX7071" fmla="*/ 479203 w 575309"/>
                      <a:gd name="connsiteY7071" fmla="*/ 78272 h 1153930"/>
                      <a:gd name="connsiteX7072" fmla="*/ 481298 w 575309"/>
                      <a:gd name="connsiteY7072" fmla="*/ 78557 h 1153930"/>
                      <a:gd name="connsiteX7073" fmla="*/ 481489 w 575309"/>
                      <a:gd name="connsiteY7073" fmla="*/ 78653 h 1153930"/>
                      <a:gd name="connsiteX7074" fmla="*/ 483870 w 575309"/>
                      <a:gd name="connsiteY7074" fmla="*/ 78462 h 1153930"/>
                      <a:gd name="connsiteX7075" fmla="*/ 485394 w 575309"/>
                      <a:gd name="connsiteY7075" fmla="*/ 77605 h 1153930"/>
                      <a:gd name="connsiteX7076" fmla="*/ 486346 w 575309"/>
                      <a:gd name="connsiteY7076" fmla="*/ 77033 h 1153930"/>
                      <a:gd name="connsiteX7077" fmla="*/ 488251 w 575309"/>
                      <a:gd name="connsiteY7077" fmla="*/ 76462 h 1153930"/>
                      <a:gd name="connsiteX7078" fmla="*/ 488442 w 575309"/>
                      <a:gd name="connsiteY7078" fmla="*/ 76843 h 1153930"/>
                      <a:gd name="connsiteX7079" fmla="*/ 488442 w 575309"/>
                      <a:gd name="connsiteY7079" fmla="*/ 77033 h 1153930"/>
                      <a:gd name="connsiteX7080" fmla="*/ 487680 w 575309"/>
                      <a:gd name="connsiteY7080" fmla="*/ 78272 h 1153930"/>
                      <a:gd name="connsiteX7081" fmla="*/ 487585 w 575309"/>
                      <a:gd name="connsiteY7081" fmla="*/ 78367 h 1153930"/>
                      <a:gd name="connsiteX7082" fmla="*/ 486442 w 575309"/>
                      <a:gd name="connsiteY7082" fmla="*/ 79224 h 1153930"/>
                      <a:gd name="connsiteX7083" fmla="*/ 484727 w 575309"/>
                      <a:gd name="connsiteY7083" fmla="*/ 80081 h 1153930"/>
                      <a:gd name="connsiteX7084" fmla="*/ 484537 w 575309"/>
                      <a:gd name="connsiteY7084" fmla="*/ 80081 h 1153930"/>
                      <a:gd name="connsiteX7085" fmla="*/ 482537 w 575309"/>
                      <a:gd name="connsiteY7085" fmla="*/ 80367 h 1153930"/>
                      <a:gd name="connsiteX7086" fmla="*/ 482346 w 575309"/>
                      <a:gd name="connsiteY7086" fmla="*/ 80653 h 1153930"/>
                      <a:gd name="connsiteX7087" fmla="*/ 481679 w 575309"/>
                      <a:gd name="connsiteY7087" fmla="*/ 81605 h 1153930"/>
                      <a:gd name="connsiteX7088" fmla="*/ 481774 w 575309"/>
                      <a:gd name="connsiteY7088" fmla="*/ 82272 h 1153930"/>
                      <a:gd name="connsiteX7089" fmla="*/ 481774 w 575309"/>
                      <a:gd name="connsiteY7089" fmla="*/ 83320 h 1153930"/>
                      <a:gd name="connsiteX7090" fmla="*/ 480346 w 575309"/>
                      <a:gd name="connsiteY7090" fmla="*/ 85034 h 1153930"/>
                      <a:gd name="connsiteX7091" fmla="*/ 478536 w 575309"/>
                      <a:gd name="connsiteY7091" fmla="*/ 85701 h 1153930"/>
                      <a:gd name="connsiteX7092" fmla="*/ 478346 w 575309"/>
                      <a:gd name="connsiteY7092" fmla="*/ 85701 h 1153930"/>
                      <a:gd name="connsiteX7093" fmla="*/ 477964 w 575309"/>
                      <a:gd name="connsiteY7093" fmla="*/ 85796 h 1153930"/>
                      <a:gd name="connsiteX7094" fmla="*/ 477203 w 575309"/>
                      <a:gd name="connsiteY7094" fmla="*/ 85987 h 1153930"/>
                      <a:gd name="connsiteX7095" fmla="*/ 477583 w 575309"/>
                      <a:gd name="connsiteY7095" fmla="*/ 86368 h 1153930"/>
                      <a:gd name="connsiteX7096" fmla="*/ 477774 w 575309"/>
                      <a:gd name="connsiteY7096" fmla="*/ 86368 h 1153930"/>
                      <a:gd name="connsiteX7097" fmla="*/ 479203 w 575309"/>
                      <a:gd name="connsiteY7097" fmla="*/ 86844 h 1153930"/>
                      <a:gd name="connsiteX7098" fmla="*/ 479298 w 575309"/>
                      <a:gd name="connsiteY7098" fmla="*/ 87320 h 1153930"/>
                      <a:gd name="connsiteX7099" fmla="*/ 479298 w 575309"/>
                      <a:gd name="connsiteY7099" fmla="*/ 87511 h 1153930"/>
                      <a:gd name="connsiteX7100" fmla="*/ 478631 w 575309"/>
                      <a:gd name="connsiteY7100" fmla="*/ 88368 h 1153930"/>
                      <a:gd name="connsiteX7101" fmla="*/ 478155 w 575309"/>
                      <a:gd name="connsiteY7101" fmla="*/ 88273 h 1153930"/>
                      <a:gd name="connsiteX7102" fmla="*/ 477679 w 575309"/>
                      <a:gd name="connsiteY7102" fmla="*/ 88178 h 1153930"/>
                      <a:gd name="connsiteX7103" fmla="*/ 477869 w 575309"/>
                      <a:gd name="connsiteY7103" fmla="*/ 89511 h 1153930"/>
                      <a:gd name="connsiteX7104" fmla="*/ 478726 w 575309"/>
                      <a:gd name="connsiteY7104" fmla="*/ 89797 h 1153930"/>
                      <a:gd name="connsiteX7105" fmla="*/ 480441 w 575309"/>
                      <a:gd name="connsiteY7105" fmla="*/ 90559 h 1153930"/>
                      <a:gd name="connsiteX7106" fmla="*/ 481108 w 575309"/>
                      <a:gd name="connsiteY7106" fmla="*/ 91130 h 1153930"/>
                      <a:gd name="connsiteX7107" fmla="*/ 482251 w 575309"/>
                      <a:gd name="connsiteY7107" fmla="*/ 92559 h 1153930"/>
                      <a:gd name="connsiteX7108" fmla="*/ 480250 w 575309"/>
                      <a:gd name="connsiteY7108" fmla="*/ 94940 h 1153930"/>
                      <a:gd name="connsiteX7109" fmla="*/ 479107 w 575309"/>
                      <a:gd name="connsiteY7109" fmla="*/ 95512 h 1153930"/>
                      <a:gd name="connsiteX7110" fmla="*/ 477012 w 575309"/>
                      <a:gd name="connsiteY7110" fmla="*/ 96750 h 1153930"/>
                      <a:gd name="connsiteX7111" fmla="*/ 473964 w 575309"/>
                      <a:gd name="connsiteY7111" fmla="*/ 99227 h 1153930"/>
                      <a:gd name="connsiteX7112" fmla="*/ 471583 w 575309"/>
                      <a:gd name="connsiteY7112" fmla="*/ 98465 h 1153930"/>
                      <a:gd name="connsiteX7113" fmla="*/ 471106 w 575309"/>
                      <a:gd name="connsiteY7113" fmla="*/ 97703 h 1153930"/>
                      <a:gd name="connsiteX7114" fmla="*/ 471011 w 575309"/>
                      <a:gd name="connsiteY7114" fmla="*/ 97512 h 1153930"/>
                      <a:gd name="connsiteX7115" fmla="*/ 470059 w 575309"/>
                      <a:gd name="connsiteY7115" fmla="*/ 98560 h 1153930"/>
                      <a:gd name="connsiteX7116" fmla="*/ 469392 w 575309"/>
                      <a:gd name="connsiteY7116" fmla="*/ 99989 h 1153930"/>
                      <a:gd name="connsiteX7117" fmla="*/ 469773 w 575309"/>
                      <a:gd name="connsiteY7117" fmla="*/ 100084 h 1153930"/>
                      <a:gd name="connsiteX7118" fmla="*/ 470630 w 575309"/>
                      <a:gd name="connsiteY7118" fmla="*/ 100560 h 1153930"/>
                      <a:gd name="connsiteX7119" fmla="*/ 470725 w 575309"/>
                      <a:gd name="connsiteY7119" fmla="*/ 100941 h 1153930"/>
                      <a:gd name="connsiteX7120" fmla="*/ 469297 w 575309"/>
                      <a:gd name="connsiteY7120" fmla="*/ 102465 h 1153930"/>
                      <a:gd name="connsiteX7121" fmla="*/ 467963 w 575309"/>
                      <a:gd name="connsiteY7121" fmla="*/ 103322 h 1153930"/>
                      <a:gd name="connsiteX7122" fmla="*/ 466630 w 575309"/>
                      <a:gd name="connsiteY7122" fmla="*/ 104085 h 1153930"/>
                      <a:gd name="connsiteX7123" fmla="*/ 464344 w 575309"/>
                      <a:gd name="connsiteY7123" fmla="*/ 104180 h 1153930"/>
                      <a:gd name="connsiteX7124" fmla="*/ 462915 w 575309"/>
                      <a:gd name="connsiteY7124" fmla="*/ 104465 h 1153930"/>
                      <a:gd name="connsiteX7125" fmla="*/ 462058 w 575309"/>
                      <a:gd name="connsiteY7125" fmla="*/ 105608 h 1153930"/>
                      <a:gd name="connsiteX7126" fmla="*/ 462153 w 575309"/>
                      <a:gd name="connsiteY7126" fmla="*/ 106656 h 1153930"/>
                      <a:gd name="connsiteX7127" fmla="*/ 462534 w 575309"/>
                      <a:gd name="connsiteY7127" fmla="*/ 106561 h 1153930"/>
                      <a:gd name="connsiteX7128" fmla="*/ 463867 w 575309"/>
                      <a:gd name="connsiteY7128" fmla="*/ 106561 h 1153930"/>
                      <a:gd name="connsiteX7129" fmla="*/ 464058 w 575309"/>
                      <a:gd name="connsiteY7129" fmla="*/ 106847 h 1153930"/>
                      <a:gd name="connsiteX7130" fmla="*/ 464058 w 575309"/>
                      <a:gd name="connsiteY7130" fmla="*/ 107037 h 1153930"/>
                      <a:gd name="connsiteX7131" fmla="*/ 463582 w 575309"/>
                      <a:gd name="connsiteY7131" fmla="*/ 108276 h 1153930"/>
                      <a:gd name="connsiteX7132" fmla="*/ 463201 w 575309"/>
                      <a:gd name="connsiteY7132" fmla="*/ 109037 h 1153930"/>
                      <a:gd name="connsiteX7133" fmla="*/ 463963 w 575309"/>
                      <a:gd name="connsiteY7133" fmla="*/ 110276 h 1153930"/>
                      <a:gd name="connsiteX7134" fmla="*/ 465011 w 575309"/>
                      <a:gd name="connsiteY7134" fmla="*/ 111514 h 1153930"/>
                      <a:gd name="connsiteX7135" fmla="*/ 465011 w 575309"/>
                      <a:gd name="connsiteY7135" fmla="*/ 112085 h 1153930"/>
                      <a:gd name="connsiteX7136" fmla="*/ 464248 w 575309"/>
                      <a:gd name="connsiteY7136" fmla="*/ 112562 h 1153930"/>
                      <a:gd name="connsiteX7137" fmla="*/ 464058 w 575309"/>
                      <a:gd name="connsiteY7137" fmla="*/ 112657 h 1153930"/>
                      <a:gd name="connsiteX7138" fmla="*/ 464248 w 575309"/>
                      <a:gd name="connsiteY7138" fmla="*/ 112943 h 1153930"/>
                      <a:gd name="connsiteX7139" fmla="*/ 464820 w 575309"/>
                      <a:gd name="connsiteY7139" fmla="*/ 113800 h 1153930"/>
                      <a:gd name="connsiteX7140" fmla="*/ 466058 w 575309"/>
                      <a:gd name="connsiteY7140" fmla="*/ 114657 h 1153930"/>
                      <a:gd name="connsiteX7141" fmla="*/ 467296 w 575309"/>
                      <a:gd name="connsiteY7141" fmla="*/ 113800 h 1153930"/>
                      <a:gd name="connsiteX7142" fmla="*/ 467963 w 575309"/>
                      <a:gd name="connsiteY7142" fmla="*/ 112371 h 1153930"/>
                      <a:gd name="connsiteX7143" fmla="*/ 468344 w 575309"/>
                      <a:gd name="connsiteY7143" fmla="*/ 111704 h 1153930"/>
                      <a:gd name="connsiteX7144" fmla="*/ 468344 w 575309"/>
                      <a:gd name="connsiteY7144" fmla="*/ 111704 h 1153930"/>
                      <a:gd name="connsiteX7145" fmla="*/ 467487 w 575309"/>
                      <a:gd name="connsiteY7145" fmla="*/ 111800 h 1153930"/>
                      <a:gd name="connsiteX7146" fmla="*/ 467296 w 575309"/>
                      <a:gd name="connsiteY7146" fmla="*/ 111133 h 1153930"/>
                      <a:gd name="connsiteX7147" fmla="*/ 467868 w 575309"/>
                      <a:gd name="connsiteY7147" fmla="*/ 110085 h 1153930"/>
                      <a:gd name="connsiteX7148" fmla="*/ 468821 w 575309"/>
                      <a:gd name="connsiteY7148" fmla="*/ 110085 h 1153930"/>
                      <a:gd name="connsiteX7149" fmla="*/ 469201 w 575309"/>
                      <a:gd name="connsiteY7149" fmla="*/ 110276 h 1153930"/>
                      <a:gd name="connsiteX7150" fmla="*/ 470725 w 575309"/>
                      <a:gd name="connsiteY7150" fmla="*/ 110085 h 1153930"/>
                      <a:gd name="connsiteX7151" fmla="*/ 470821 w 575309"/>
                      <a:gd name="connsiteY7151" fmla="*/ 109895 h 1153930"/>
                      <a:gd name="connsiteX7152" fmla="*/ 472440 w 575309"/>
                      <a:gd name="connsiteY7152" fmla="*/ 108371 h 1153930"/>
                      <a:gd name="connsiteX7153" fmla="*/ 475964 w 575309"/>
                      <a:gd name="connsiteY7153" fmla="*/ 108085 h 1153930"/>
                      <a:gd name="connsiteX7154" fmla="*/ 477583 w 575309"/>
                      <a:gd name="connsiteY7154" fmla="*/ 107228 h 1153930"/>
                      <a:gd name="connsiteX7155" fmla="*/ 478536 w 575309"/>
                      <a:gd name="connsiteY7155" fmla="*/ 105894 h 1153930"/>
                      <a:gd name="connsiteX7156" fmla="*/ 479298 w 575309"/>
                      <a:gd name="connsiteY7156" fmla="*/ 104847 h 1153930"/>
                      <a:gd name="connsiteX7157" fmla="*/ 481203 w 575309"/>
                      <a:gd name="connsiteY7157" fmla="*/ 104656 h 1153930"/>
                      <a:gd name="connsiteX7158" fmla="*/ 483394 w 575309"/>
                      <a:gd name="connsiteY7158" fmla="*/ 104561 h 1153930"/>
                      <a:gd name="connsiteX7159" fmla="*/ 484632 w 575309"/>
                      <a:gd name="connsiteY7159" fmla="*/ 103799 h 1153930"/>
                      <a:gd name="connsiteX7160" fmla="*/ 484632 w 575309"/>
                      <a:gd name="connsiteY7160" fmla="*/ 102370 h 1153930"/>
                      <a:gd name="connsiteX7161" fmla="*/ 482155 w 575309"/>
                      <a:gd name="connsiteY7161" fmla="*/ 101703 h 1153930"/>
                      <a:gd name="connsiteX7162" fmla="*/ 480346 w 575309"/>
                      <a:gd name="connsiteY7162" fmla="*/ 102275 h 1153930"/>
                      <a:gd name="connsiteX7163" fmla="*/ 479584 w 575309"/>
                      <a:gd name="connsiteY7163" fmla="*/ 101322 h 1153930"/>
                      <a:gd name="connsiteX7164" fmla="*/ 479774 w 575309"/>
                      <a:gd name="connsiteY7164" fmla="*/ 100846 h 1153930"/>
                      <a:gd name="connsiteX7165" fmla="*/ 481013 w 575309"/>
                      <a:gd name="connsiteY7165" fmla="*/ 100179 h 1153930"/>
                      <a:gd name="connsiteX7166" fmla="*/ 481108 w 575309"/>
                      <a:gd name="connsiteY7166" fmla="*/ 100179 h 1153930"/>
                      <a:gd name="connsiteX7167" fmla="*/ 482251 w 575309"/>
                      <a:gd name="connsiteY7167" fmla="*/ 99036 h 1153930"/>
                      <a:gd name="connsiteX7168" fmla="*/ 481870 w 575309"/>
                      <a:gd name="connsiteY7168" fmla="*/ 98846 h 1153930"/>
                      <a:gd name="connsiteX7169" fmla="*/ 481394 w 575309"/>
                      <a:gd name="connsiteY7169" fmla="*/ 98560 h 1153930"/>
                      <a:gd name="connsiteX7170" fmla="*/ 481298 w 575309"/>
                      <a:gd name="connsiteY7170" fmla="*/ 97607 h 1153930"/>
                      <a:gd name="connsiteX7171" fmla="*/ 481870 w 575309"/>
                      <a:gd name="connsiteY7171" fmla="*/ 96750 h 1153930"/>
                      <a:gd name="connsiteX7172" fmla="*/ 482917 w 575309"/>
                      <a:gd name="connsiteY7172" fmla="*/ 96560 h 1153930"/>
                      <a:gd name="connsiteX7173" fmla="*/ 483965 w 575309"/>
                      <a:gd name="connsiteY7173" fmla="*/ 97131 h 1153930"/>
                      <a:gd name="connsiteX7174" fmla="*/ 484441 w 575309"/>
                      <a:gd name="connsiteY7174" fmla="*/ 97417 h 1153930"/>
                      <a:gd name="connsiteX7175" fmla="*/ 484918 w 575309"/>
                      <a:gd name="connsiteY7175" fmla="*/ 97322 h 1153930"/>
                      <a:gd name="connsiteX7176" fmla="*/ 484346 w 575309"/>
                      <a:gd name="connsiteY7176" fmla="*/ 96750 h 1153930"/>
                      <a:gd name="connsiteX7177" fmla="*/ 483965 w 575309"/>
                      <a:gd name="connsiteY7177" fmla="*/ 96560 h 1153930"/>
                      <a:gd name="connsiteX7178" fmla="*/ 483013 w 575309"/>
                      <a:gd name="connsiteY7178" fmla="*/ 95702 h 1153930"/>
                      <a:gd name="connsiteX7179" fmla="*/ 483108 w 575309"/>
                      <a:gd name="connsiteY7179" fmla="*/ 95226 h 1153930"/>
                      <a:gd name="connsiteX7180" fmla="*/ 484251 w 575309"/>
                      <a:gd name="connsiteY7180" fmla="*/ 95131 h 1153930"/>
                      <a:gd name="connsiteX7181" fmla="*/ 484822 w 575309"/>
                      <a:gd name="connsiteY7181" fmla="*/ 95321 h 1153930"/>
                      <a:gd name="connsiteX7182" fmla="*/ 487204 w 575309"/>
                      <a:gd name="connsiteY7182" fmla="*/ 96464 h 1153930"/>
                      <a:gd name="connsiteX7183" fmla="*/ 487585 w 575309"/>
                      <a:gd name="connsiteY7183" fmla="*/ 97036 h 1153930"/>
                      <a:gd name="connsiteX7184" fmla="*/ 488918 w 575309"/>
                      <a:gd name="connsiteY7184" fmla="*/ 98750 h 1153930"/>
                      <a:gd name="connsiteX7185" fmla="*/ 490347 w 575309"/>
                      <a:gd name="connsiteY7185" fmla="*/ 98750 h 1153930"/>
                      <a:gd name="connsiteX7186" fmla="*/ 490728 w 575309"/>
                      <a:gd name="connsiteY7186" fmla="*/ 98369 h 1153930"/>
                      <a:gd name="connsiteX7187" fmla="*/ 490633 w 575309"/>
                      <a:gd name="connsiteY7187" fmla="*/ 97988 h 1153930"/>
                      <a:gd name="connsiteX7188" fmla="*/ 488728 w 575309"/>
                      <a:gd name="connsiteY7188" fmla="*/ 96560 h 1153930"/>
                      <a:gd name="connsiteX7189" fmla="*/ 487680 w 575309"/>
                      <a:gd name="connsiteY7189" fmla="*/ 95226 h 1153930"/>
                      <a:gd name="connsiteX7190" fmla="*/ 488728 w 575309"/>
                      <a:gd name="connsiteY7190" fmla="*/ 94274 h 1153930"/>
                      <a:gd name="connsiteX7191" fmla="*/ 488823 w 575309"/>
                      <a:gd name="connsiteY7191" fmla="*/ 94274 h 1153930"/>
                      <a:gd name="connsiteX7192" fmla="*/ 489585 w 575309"/>
                      <a:gd name="connsiteY7192" fmla="*/ 93893 h 1153930"/>
                      <a:gd name="connsiteX7193" fmla="*/ 490347 w 575309"/>
                      <a:gd name="connsiteY7193" fmla="*/ 92750 h 1153930"/>
                      <a:gd name="connsiteX7194" fmla="*/ 490919 w 575309"/>
                      <a:gd name="connsiteY7194" fmla="*/ 92845 h 1153930"/>
                      <a:gd name="connsiteX7195" fmla="*/ 491395 w 575309"/>
                      <a:gd name="connsiteY7195" fmla="*/ 93321 h 1153930"/>
                      <a:gd name="connsiteX7196" fmla="*/ 491966 w 575309"/>
                      <a:gd name="connsiteY7196" fmla="*/ 93893 h 1153930"/>
                      <a:gd name="connsiteX7197" fmla="*/ 492823 w 575309"/>
                      <a:gd name="connsiteY7197" fmla="*/ 94464 h 1153930"/>
                      <a:gd name="connsiteX7198" fmla="*/ 492823 w 575309"/>
                      <a:gd name="connsiteY7198" fmla="*/ 94464 h 1153930"/>
                      <a:gd name="connsiteX7199" fmla="*/ 493014 w 575309"/>
                      <a:gd name="connsiteY7199" fmla="*/ 93797 h 1153930"/>
                      <a:gd name="connsiteX7200" fmla="*/ 493586 w 575309"/>
                      <a:gd name="connsiteY7200" fmla="*/ 92273 h 1153930"/>
                      <a:gd name="connsiteX7201" fmla="*/ 495205 w 575309"/>
                      <a:gd name="connsiteY7201" fmla="*/ 92178 h 1153930"/>
                      <a:gd name="connsiteX7202" fmla="*/ 495871 w 575309"/>
                      <a:gd name="connsiteY7202" fmla="*/ 92273 h 1153930"/>
                      <a:gd name="connsiteX7203" fmla="*/ 495300 w 575309"/>
                      <a:gd name="connsiteY7203" fmla="*/ 91511 h 1153930"/>
                      <a:gd name="connsiteX7204" fmla="*/ 494062 w 575309"/>
                      <a:gd name="connsiteY7204" fmla="*/ 89797 h 1153930"/>
                      <a:gd name="connsiteX7205" fmla="*/ 494252 w 575309"/>
                      <a:gd name="connsiteY7205" fmla="*/ 89035 h 1153930"/>
                      <a:gd name="connsiteX7206" fmla="*/ 495205 w 575309"/>
                      <a:gd name="connsiteY7206" fmla="*/ 89035 h 1153930"/>
                      <a:gd name="connsiteX7207" fmla="*/ 496538 w 575309"/>
                      <a:gd name="connsiteY7207" fmla="*/ 88940 h 1153930"/>
                      <a:gd name="connsiteX7208" fmla="*/ 498157 w 575309"/>
                      <a:gd name="connsiteY7208" fmla="*/ 87702 h 1153930"/>
                      <a:gd name="connsiteX7209" fmla="*/ 498729 w 575309"/>
                      <a:gd name="connsiteY7209" fmla="*/ 87416 h 1153930"/>
                      <a:gd name="connsiteX7210" fmla="*/ 498348 w 575309"/>
                      <a:gd name="connsiteY7210" fmla="*/ 87511 h 1153930"/>
                      <a:gd name="connsiteX7211" fmla="*/ 497491 w 575309"/>
                      <a:gd name="connsiteY7211" fmla="*/ 87416 h 1153930"/>
                      <a:gd name="connsiteX7212" fmla="*/ 496633 w 575309"/>
                      <a:gd name="connsiteY7212" fmla="*/ 86368 h 1153930"/>
                      <a:gd name="connsiteX7213" fmla="*/ 496824 w 575309"/>
                      <a:gd name="connsiteY7213" fmla="*/ 84177 h 1153930"/>
                      <a:gd name="connsiteX7214" fmla="*/ 498634 w 575309"/>
                      <a:gd name="connsiteY7214" fmla="*/ 81986 h 1153930"/>
                      <a:gd name="connsiteX7215" fmla="*/ 500348 w 575309"/>
                      <a:gd name="connsiteY7215" fmla="*/ 80558 h 1153930"/>
                      <a:gd name="connsiteX7216" fmla="*/ 500253 w 575309"/>
                      <a:gd name="connsiteY7216" fmla="*/ 79510 h 1153930"/>
                      <a:gd name="connsiteX7217" fmla="*/ 499967 w 575309"/>
                      <a:gd name="connsiteY7217" fmla="*/ 79129 h 1153930"/>
                      <a:gd name="connsiteX7218" fmla="*/ 499777 w 575309"/>
                      <a:gd name="connsiteY7218" fmla="*/ 78177 h 1153930"/>
                      <a:gd name="connsiteX7219" fmla="*/ 500729 w 575309"/>
                      <a:gd name="connsiteY7219" fmla="*/ 78081 h 1153930"/>
                      <a:gd name="connsiteX7220" fmla="*/ 501015 w 575309"/>
                      <a:gd name="connsiteY7220" fmla="*/ 78177 h 1153930"/>
                      <a:gd name="connsiteX7221" fmla="*/ 501682 w 575309"/>
                      <a:gd name="connsiteY7221" fmla="*/ 77700 h 1153930"/>
                      <a:gd name="connsiteX7222" fmla="*/ 501777 w 575309"/>
                      <a:gd name="connsiteY7222" fmla="*/ 76938 h 1153930"/>
                      <a:gd name="connsiteX7223" fmla="*/ 502063 w 575309"/>
                      <a:gd name="connsiteY7223" fmla="*/ 75890 h 1153930"/>
                      <a:gd name="connsiteX7224" fmla="*/ 504349 w 575309"/>
                      <a:gd name="connsiteY7224" fmla="*/ 73795 h 1153930"/>
                      <a:gd name="connsiteX7225" fmla="*/ 506254 w 575309"/>
                      <a:gd name="connsiteY7225" fmla="*/ 72938 h 1153930"/>
                      <a:gd name="connsiteX7226" fmla="*/ 509302 w 575309"/>
                      <a:gd name="connsiteY7226" fmla="*/ 70652 h 1153930"/>
                      <a:gd name="connsiteX7227" fmla="*/ 509873 w 575309"/>
                      <a:gd name="connsiteY7227" fmla="*/ 69604 h 1153930"/>
                      <a:gd name="connsiteX7228" fmla="*/ 510921 w 575309"/>
                      <a:gd name="connsiteY7228" fmla="*/ 68556 h 1153930"/>
                      <a:gd name="connsiteX7229" fmla="*/ 511397 w 575309"/>
                      <a:gd name="connsiteY7229" fmla="*/ 68652 h 1153930"/>
                      <a:gd name="connsiteX7230" fmla="*/ 512159 w 575309"/>
                      <a:gd name="connsiteY7230" fmla="*/ 68556 h 1153930"/>
                      <a:gd name="connsiteX7231" fmla="*/ 512826 w 575309"/>
                      <a:gd name="connsiteY7231" fmla="*/ 67604 h 1153930"/>
                      <a:gd name="connsiteX7232" fmla="*/ 512826 w 575309"/>
                      <a:gd name="connsiteY7232" fmla="*/ 67318 h 1153930"/>
                      <a:gd name="connsiteX7233" fmla="*/ 513016 w 575309"/>
                      <a:gd name="connsiteY7233" fmla="*/ 65508 h 1153930"/>
                      <a:gd name="connsiteX7234" fmla="*/ 513493 w 575309"/>
                      <a:gd name="connsiteY7234" fmla="*/ 65222 h 1153930"/>
                      <a:gd name="connsiteX7235" fmla="*/ 514445 w 575309"/>
                      <a:gd name="connsiteY7235" fmla="*/ 65508 h 1153930"/>
                      <a:gd name="connsiteX7236" fmla="*/ 514636 w 575309"/>
                      <a:gd name="connsiteY7236" fmla="*/ 65508 h 1153930"/>
                      <a:gd name="connsiteX7237" fmla="*/ 515207 w 575309"/>
                      <a:gd name="connsiteY7237" fmla="*/ 65127 h 1153930"/>
                      <a:gd name="connsiteX7238" fmla="*/ 517207 w 575309"/>
                      <a:gd name="connsiteY7238" fmla="*/ 62936 h 1153930"/>
                      <a:gd name="connsiteX7239" fmla="*/ 517970 w 575309"/>
                      <a:gd name="connsiteY7239" fmla="*/ 62270 h 1153930"/>
                      <a:gd name="connsiteX7240" fmla="*/ 520065 w 575309"/>
                      <a:gd name="connsiteY7240" fmla="*/ 60460 h 1153930"/>
                      <a:gd name="connsiteX7241" fmla="*/ 523208 w 575309"/>
                      <a:gd name="connsiteY7241" fmla="*/ 59031 h 1153930"/>
                      <a:gd name="connsiteX7242" fmla="*/ 523875 w 575309"/>
                      <a:gd name="connsiteY7242" fmla="*/ 58745 h 1153930"/>
                      <a:gd name="connsiteX7243" fmla="*/ 524161 w 575309"/>
                      <a:gd name="connsiteY7243" fmla="*/ 58269 h 1153930"/>
                      <a:gd name="connsiteX7244" fmla="*/ 524065 w 575309"/>
                      <a:gd name="connsiteY7244" fmla="*/ 57983 h 1153930"/>
                      <a:gd name="connsiteX7245" fmla="*/ 524256 w 575309"/>
                      <a:gd name="connsiteY7245" fmla="*/ 56745 h 1153930"/>
                      <a:gd name="connsiteX7246" fmla="*/ 525971 w 575309"/>
                      <a:gd name="connsiteY7246" fmla="*/ 56174 h 1153930"/>
                      <a:gd name="connsiteX7247" fmla="*/ 527685 w 575309"/>
                      <a:gd name="connsiteY7247" fmla="*/ 55793 h 1153930"/>
                      <a:gd name="connsiteX7248" fmla="*/ 529209 w 575309"/>
                      <a:gd name="connsiteY7248" fmla="*/ 55602 h 1153930"/>
                      <a:gd name="connsiteX7249" fmla="*/ 529685 w 575309"/>
                      <a:gd name="connsiteY7249" fmla="*/ 55697 h 1153930"/>
                      <a:gd name="connsiteX7250" fmla="*/ 530828 w 575309"/>
                      <a:gd name="connsiteY7250" fmla="*/ 55602 h 1153930"/>
                      <a:gd name="connsiteX7251" fmla="*/ 532162 w 575309"/>
                      <a:gd name="connsiteY7251" fmla="*/ 54650 h 1153930"/>
                      <a:gd name="connsiteX7252" fmla="*/ 533400 w 575309"/>
                      <a:gd name="connsiteY7252" fmla="*/ 53888 h 1153930"/>
                      <a:gd name="connsiteX7253" fmla="*/ 534638 w 575309"/>
                      <a:gd name="connsiteY7253" fmla="*/ 53697 h 1153930"/>
                      <a:gd name="connsiteX7254" fmla="*/ 534257 w 575309"/>
                      <a:gd name="connsiteY7254" fmla="*/ 53126 h 1153930"/>
                      <a:gd name="connsiteX7255" fmla="*/ 533019 w 575309"/>
                      <a:gd name="connsiteY7255" fmla="*/ 52840 h 1153930"/>
                      <a:gd name="connsiteX7256" fmla="*/ 532162 w 575309"/>
                      <a:gd name="connsiteY7256" fmla="*/ 52745 h 1153930"/>
                      <a:gd name="connsiteX7257" fmla="*/ 529780 w 575309"/>
                      <a:gd name="connsiteY7257" fmla="*/ 51030 h 1153930"/>
                      <a:gd name="connsiteX7258" fmla="*/ 529971 w 575309"/>
                      <a:gd name="connsiteY7258" fmla="*/ 50459 h 1153930"/>
                      <a:gd name="connsiteX7259" fmla="*/ 530828 w 575309"/>
                      <a:gd name="connsiteY7259" fmla="*/ 50363 h 1153930"/>
                      <a:gd name="connsiteX7260" fmla="*/ 531400 w 575309"/>
                      <a:gd name="connsiteY7260" fmla="*/ 50554 h 1153930"/>
                      <a:gd name="connsiteX7261" fmla="*/ 533209 w 575309"/>
                      <a:gd name="connsiteY7261" fmla="*/ 51125 h 1153930"/>
                      <a:gd name="connsiteX7262" fmla="*/ 533686 w 575309"/>
                      <a:gd name="connsiteY7262" fmla="*/ 50744 h 1153930"/>
                      <a:gd name="connsiteX7263" fmla="*/ 533114 w 575309"/>
                      <a:gd name="connsiteY7263" fmla="*/ 49982 h 1153930"/>
                      <a:gd name="connsiteX7264" fmla="*/ 532447 w 575309"/>
                      <a:gd name="connsiteY7264" fmla="*/ 48935 h 1153930"/>
                      <a:gd name="connsiteX7265" fmla="*/ 532733 w 575309"/>
                      <a:gd name="connsiteY7265" fmla="*/ 48554 h 1153930"/>
                      <a:gd name="connsiteX7266" fmla="*/ 534257 w 575309"/>
                      <a:gd name="connsiteY7266" fmla="*/ 48839 h 1153930"/>
                      <a:gd name="connsiteX7267" fmla="*/ 534353 w 575309"/>
                      <a:gd name="connsiteY7267" fmla="*/ 48935 h 1153930"/>
                      <a:gd name="connsiteX7268" fmla="*/ 535019 w 575309"/>
                      <a:gd name="connsiteY7268" fmla="*/ 49506 h 1153930"/>
                      <a:gd name="connsiteX7269" fmla="*/ 535210 w 575309"/>
                      <a:gd name="connsiteY7269" fmla="*/ 49506 h 1153930"/>
                      <a:gd name="connsiteX7270" fmla="*/ 537020 w 575309"/>
                      <a:gd name="connsiteY7270" fmla="*/ 49030 h 1153930"/>
                      <a:gd name="connsiteX7271" fmla="*/ 537686 w 575309"/>
                      <a:gd name="connsiteY7271" fmla="*/ 48173 h 1153930"/>
                      <a:gd name="connsiteX7272" fmla="*/ 537972 w 575309"/>
                      <a:gd name="connsiteY7272" fmla="*/ 47601 h 1153930"/>
                      <a:gd name="connsiteX7273" fmla="*/ 538544 w 575309"/>
                      <a:gd name="connsiteY7273" fmla="*/ 47506 h 1153930"/>
                      <a:gd name="connsiteX7274" fmla="*/ 538544 w 575309"/>
                      <a:gd name="connsiteY7274" fmla="*/ 47506 h 1153930"/>
                      <a:gd name="connsiteX7275" fmla="*/ 539210 w 575309"/>
                      <a:gd name="connsiteY7275" fmla="*/ 48554 h 1153930"/>
                      <a:gd name="connsiteX7276" fmla="*/ 539305 w 575309"/>
                      <a:gd name="connsiteY7276" fmla="*/ 49601 h 1153930"/>
                      <a:gd name="connsiteX7277" fmla="*/ 539401 w 575309"/>
                      <a:gd name="connsiteY7277" fmla="*/ 51030 h 1153930"/>
                      <a:gd name="connsiteX7278" fmla="*/ 540067 w 575309"/>
                      <a:gd name="connsiteY7278" fmla="*/ 50554 h 1153930"/>
                      <a:gd name="connsiteX7279" fmla="*/ 540448 w 575309"/>
                      <a:gd name="connsiteY7279" fmla="*/ 49125 h 1153930"/>
                      <a:gd name="connsiteX7280" fmla="*/ 540830 w 575309"/>
                      <a:gd name="connsiteY7280" fmla="*/ 47982 h 1153930"/>
                      <a:gd name="connsiteX7281" fmla="*/ 543115 w 575309"/>
                      <a:gd name="connsiteY7281" fmla="*/ 47220 h 1153930"/>
                      <a:gd name="connsiteX7282" fmla="*/ 544354 w 575309"/>
                      <a:gd name="connsiteY7282" fmla="*/ 48173 h 1153930"/>
                      <a:gd name="connsiteX7283" fmla="*/ 544449 w 575309"/>
                      <a:gd name="connsiteY7283" fmla="*/ 48458 h 1153930"/>
                      <a:gd name="connsiteX7284" fmla="*/ 545021 w 575309"/>
                      <a:gd name="connsiteY7284" fmla="*/ 47696 h 1153930"/>
                      <a:gd name="connsiteX7285" fmla="*/ 545401 w 575309"/>
                      <a:gd name="connsiteY7285" fmla="*/ 47315 h 1153930"/>
                      <a:gd name="connsiteX7286" fmla="*/ 546163 w 575309"/>
                      <a:gd name="connsiteY7286" fmla="*/ 46172 h 1153930"/>
                      <a:gd name="connsiteX7287" fmla="*/ 545687 w 575309"/>
                      <a:gd name="connsiteY7287" fmla="*/ 44934 h 1153930"/>
                      <a:gd name="connsiteX7288" fmla="*/ 545306 w 575309"/>
                      <a:gd name="connsiteY7288" fmla="*/ 44267 h 1153930"/>
                      <a:gd name="connsiteX7289" fmla="*/ 545687 w 575309"/>
                      <a:gd name="connsiteY7289" fmla="*/ 43505 h 1153930"/>
                      <a:gd name="connsiteX7290" fmla="*/ 547783 w 575309"/>
                      <a:gd name="connsiteY7290" fmla="*/ 43220 h 1153930"/>
                      <a:gd name="connsiteX7291" fmla="*/ 548354 w 575309"/>
                      <a:gd name="connsiteY7291" fmla="*/ 43601 h 1153930"/>
                      <a:gd name="connsiteX7292" fmla="*/ 549688 w 575309"/>
                      <a:gd name="connsiteY7292" fmla="*/ 44267 h 1153930"/>
                      <a:gd name="connsiteX7293" fmla="*/ 551593 w 575309"/>
                      <a:gd name="connsiteY7293" fmla="*/ 43505 h 1153930"/>
                      <a:gd name="connsiteX7294" fmla="*/ 553117 w 575309"/>
                      <a:gd name="connsiteY7294" fmla="*/ 42267 h 1153930"/>
                      <a:gd name="connsiteX7295" fmla="*/ 553212 w 575309"/>
                      <a:gd name="connsiteY7295" fmla="*/ 42267 h 1153930"/>
                      <a:gd name="connsiteX7296" fmla="*/ 554450 w 575309"/>
                      <a:gd name="connsiteY7296" fmla="*/ 42172 h 1153930"/>
                      <a:gd name="connsiteX7297" fmla="*/ 554736 w 575309"/>
                      <a:gd name="connsiteY7297" fmla="*/ 42267 h 1153930"/>
                      <a:gd name="connsiteX7298" fmla="*/ 555879 w 575309"/>
                      <a:gd name="connsiteY7298" fmla="*/ 42362 h 1153930"/>
                      <a:gd name="connsiteX7299" fmla="*/ 556546 w 575309"/>
                      <a:gd name="connsiteY7299" fmla="*/ 42267 h 1153930"/>
                      <a:gd name="connsiteX7300" fmla="*/ 558737 w 575309"/>
                      <a:gd name="connsiteY7300" fmla="*/ 42267 h 1153930"/>
                      <a:gd name="connsiteX7301" fmla="*/ 559498 w 575309"/>
                      <a:gd name="connsiteY7301" fmla="*/ 42839 h 1153930"/>
                      <a:gd name="connsiteX7302" fmla="*/ 559594 w 575309"/>
                      <a:gd name="connsiteY7302" fmla="*/ 42839 h 1153930"/>
                      <a:gd name="connsiteX7303" fmla="*/ 559689 w 575309"/>
                      <a:gd name="connsiteY7303" fmla="*/ 42934 h 1153930"/>
                      <a:gd name="connsiteX7304" fmla="*/ 559880 w 575309"/>
                      <a:gd name="connsiteY7304" fmla="*/ 43029 h 1153930"/>
                      <a:gd name="connsiteX7305" fmla="*/ 560261 w 575309"/>
                      <a:gd name="connsiteY7305" fmla="*/ 43124 h 1153930"/>
                      <a:gd name="connsiteX7306" fmla="*/ 560737 w 575309"/>
                      <a:gd name="connsiteY7306" fmla="*/ 43124 h 1153930"/>
                      <a:gd name="connsiteX7307" fmla="*/ 560927 w 575309"/>
                      <a:gd name="connsiteY7307" fmla="*/ 43029 h 1153930"/>
                      <a:gd name="connsiteX7308" fmla="*/ 561404 w 575309"/>
                      <a:gd name="connsiteY7308" fmla="*/ 42743 h 1153930"/>
                      <a:gd name="connsiteX7309" fmla="*/ 561880 w 575309"/>
                      <a:gd name="connsiteY7309" fmla="*/ 42267 h 1153930"/>
                      <a:gd name="connsiteX7310" fmla="*/ 562165 w 575309"/>
                      <a:gd name="connsiteY7310" fmla="*/ 41981 h 1153930"/>
                      <a:gd name="connsiteX7311" fmla="*/ 562261 w 575309"/>
                      <a:gd name="connsiteY7311" fmla="*/ 41696 h 1153930"/>
                      <a:gd name="connsiteX7312" fmla="*/ 563118 w 575309"/>
                      <a:gd name="connsiteY7312" fmla="*/ 41124 h 1153930"/>
                      <a:gd name="connsiteX7313" fmla="*/ 564071 w 575309"/>
                      <a:gd name="connsiteY7313" fmla="*/ 41124 h 1153930"/>
                      <a:gd name="connsiteX7314" fmla="*/ 564261 w 575309"/>
                      <a:gd name="connsiteY7314" fmla="*/ 41124 h 1153930"/>
                      <a:gd name="connsiteX7315" fmla="*/ 565023 w 575309"/>
                      <a:gd name="connsiteY7315" fmla="*/ 41124 h 1153930"/>
                      <a:gd name="connsiteX7316" fmla="*/ 565118 w 575309"/>
                      <a:gd name="connsiteY7316" fmla="*/ 40934 h 1153930"/>
                      <a:gd name="connsiteX7317" fmla="*/ 565880 w 575309"/>
                      <a:gd name="connsiteY7317" fmla="*/ 40267 h 1153930"/>
                      <a:gd name="connsiteX7318" fmla="*/ 566547 w 575309"/>
                      <a:gd name="connsiteY7318" fmla="*/ 39600 h 1153930"/>
                      <a:gd name="connsiteX7319" fmla="*/ 566738 w 575309"/>
                      <a:gd name="connsiteY7319" fmla="*/ 38933 h 1153930"/>
                      <a:gd name="connsiteX7320" fmla="*/ 566738 w 575309"/>
                      <a:gd name="connsiteY7320" fmla="*/ 38648 h 1153930"/>
                      <a:gd name="connsiteX7321" fmla="*/ 566833 w 575309"/>
                      <a:gd name="connsiteY7321" fmla="*/ 36838 h 1153930"/>
                      <a:gd name="connsiteX7322" fmla="*/ 567976 w 575309"/>
                      <a:gd name="connsiteY7322" fmla="*/ 35695 h 1153930"/>
                      <a:gd name="connsiteX7323" fmla="*/ 568262 w 575309"/>
                      <a:gd name="connsiteY7323" fmla="*/ 35600 h 1153930"/>
                      <a:gd name="connsiteX7324" fmla="*/ 568642 w 575309"/>
                      <a:gd name="connsiteY7324" fmla="*/ 35409 h 1153930"/>
                      <a:gd name="connsiteX7325" fmla="*/ 569023 w 575309"/>
                      <a:gd name="connsiteY7325" fmla="*/ 35219 h 1153930"/>
                      <a:gd name="connsiteX7326" fmla="*/ 568833 w 575309"/>
                      <a:gd name="connsiteY7326" fmla="*/ 35123 h 1153930"/>
                      <a:gd name="connsiteX7327" fmla="*/ 568738 w 575309"/>
                      <a:gd name="connsiteY7327" fmla="*/ 35028 h 1153930"/>
                      <a:gd name="connsiteX7328" fmla="*/ 568738 w 575309"/>
                      <a:gd name="connsiteY7328" fmla="*/ 33885 h 1153930"/>
                      <a:gd name="connsiteX7329" fmla="*/ 569595 w 575309"/>
                      <a:gd name="connsiteY7329" fmla="*/ 33409 h 1153930"/>
                      <a:gd name="connsiteX7330" fmla="*/ 569690 w 575309"/>
                      <a:gd name="connsiteY7330" fmla="*/ 33409 h 1153930"/>
                      <a:gd name="connsiteX7331" fmla="*/ 569976 w 575309"/>
                      <a:gd name="connsiteY7331" fmla="*/ 32933 h 1153930"/>
                      <a:gd name="connsiteX7332" fmla="*/ 570166 w 575309"/>
                      <a:gd name="connsiteY7332" fmla="*/ 32552 h 1153930"/>
                      <a:gd name="connsiteX7333" fmla="*/ 570547 w 575309"/>
                      <a:gd name="connsiteY7333" fmla="*/ 31504 h 1153930"/>
                      <a:gd name="connsiteX7334" fmla="*/ 570452 w 575309"/>
                      <a:gd name="connsiteY7334" fmla="*/ 30361 h 1153930"/>
                      <a:gd name="connsiteX7335" fmla="*/ 569976 w 575309"/>
                      <a:gd name="connsiteY7335" fmla="*/ 30075 h 1153930"/>
                      <a:gd name="connsiteX7336" fmla="*/ 569690 w 575309"/>
                      <a:gd name="connsiteY7336" fmla="*/ 29980 h 1153930"/>
                      <a:gd name="connsiteX7337" fmla="*/ 569405 w 575309"/>
                      <a:gd name="connsiteY7337" fmla="*/ 28551 h 1153930"/>
                      <a:gd name="connsiteX7338" fmla="*/ 569405 w 575309"/>
                      <a:gd name="connsiteY7338" fmla="*/ 28361 h 1153930"/>
                      <a:gd name="connsiteX7339" fmla="*/ 569786 w 575309"/>
                      <a:gd name="connsiteY7339" fmla="*/ 27408 h 1153930"/>
                      <a:gd name="connsiteX7340" fmla="*/ 569976 w 575309"/>
                      <a:gd name="connsiteY7340" fmla="*/ 27027 h 1153930"/>
                      <a:gd name="connsiteX7341" fmla="*/ 570071 w 575309"/>
                      <a:gd name="connsiteY7341" fmla="*/ 26741 h 1153930"/>
                      <a:gd name="connsiteX7342" fmla="*/ 571024 w 575309"/>
                      <a:gd name="connsiteY7342" fmla="*/ 25789 h 1153930"/>
                      <a:gd name="connsiteX7343" fmla="*/ 571214 w 575309"/>
                      <a:gd name="connsiteY7343" fmla="*/ 25694 h 1153930"/>
                      <a:gd name="connsiteX7344" fmla="*/ 571405 w 575309"/>
                      <a:gd name="connsiteY7344" fmla="*/ 25884 h 1153930"/>
                      <a:gd name="connsiteX7345" fmla="*/ 571309 w 575309"/>
                      <a:gd name="connsiteY7345" fmla="*/ 26646 h 1153930"/>
                      <a:gd name="connsiteX7346" fmla="*/ 571024 w 575309"/>
                      <a:gd name="connsiteY7346" fmla="*/ 27313 h 1153930"/>
                      <a:gd name="connsiteX7347" fmla="*/ 571119 w 575309"/>
                      <a:gd name="connsiteY7347" fmla="*/ 27599 h 1153930"/>
                      <a:gd name="connsiteX7348" fmla="*/ 571309 w 575309"/>
                      <a:gd name="connsiteY7348" fmla="*/ 27789 h 1153930"/>
                      <a:gd name="connsiteX7349" fmla="*/ 571500 w 575309"/>
                      <a:gd name="connsiteY7349" fmla="*/ 28742 h 1153930"/>
                      <a:gd name="connsiteX7350" fmla="*/ 571690 w 575309"/>
                      <a:gd name="connsiteY7350" fmla="*/ 29408 h 1153930"/>
                      <a:gd name="connsiteX7351" fmla="*/ 571976 w 575309"/>
                      <a:gd name="connsiteY7351" fmla="*/ 30837 h 1153930"/>
                      <a:gd name="connsiteX7352" fmla="*/ 571881 w 575309"/>
                      <a:gd name="connsiteY7352" fmla="*/ 31599 h 1153930"/>
                      <a:gd name="connsiteX7353" fmla="*/ 571786 w 575309"/>
                      <a:gd name="connsiteY7353" fmla="*/ 32456 h 1153930"/>
                      <a:gd name="connsiteX7354" fmla="*/ 571976 w 575309"/>
                      <a:gd name="connsiteY7354" fmla="*/ 33314 h 1153930"/>
                      <a:gd name="connsiteX7355" fmla="*/ 572167 w 575309"/>
                      <a:gd name="connsiteY7355" fmla="*/ 34361 h 1153930"/>
                      <a:gd name="connsiteX7356" fmla="*/ 571214 w 575309"/>
                      <a:gd name="connsiteY7356" fmla="*/ 35504 h 1153930"/>
                      <a:gd name="connsiteX7357" fmla="*/ 570929 w 575309"/>
                      <a:gd name="connsiteY7357" fmla="*/ 36362 h 1153930"/>
                      <a:gd name="connsiteX7358" fmla="*/ 571214 w 575309"/>
                      <a:gd name="connsiteY7358" fmla="*/ 36362 h 1153930"/>
                      <a:gd name="connsiteX7359" fmla="*/ 571214 w 575309"/>
                      <a:gd name="connsiteY7359" fmla="*/ 36362 h 1153930"/>
                      <a:gd name="connsiteX7360" fmla="*/ 572167 w 575309"/>
                      <a:gd name="connsiteY7360" fmla="*/ 37028 h 1153930"/>
                      <a:gd name="connsiteX7361" fmla="*/ 572262 w 575309"/>
                      <a:gd name="connsiteY7361" fmla="*/ 37124 h 1153930"/>
                      <a:gd name="connsiteX7362" fmla="*/ 572548 w 575309"/>
                      <a:gd name="connsiteY7362" fmla="*/ 37028 h 1153930"/>
                      <a:gd name="connsiteX7363" fmla="*/ 573214 w 575309"/>
                      <a:gd name="connsiteY7363" fmla="*/ 36933 h 1153930"/>
                      <a:gd name="connsiteX7364" fmla="*/ 573976 w 575309"/>
                      <a:gd name="connsiteY7364" fmla="*/ 38362 h 1153930"/>
                      <a:gd name="connsiteX7365" fmla="*/ 574548 w 575309"/>
                      <a:gd name="connsiteY7365" fmla="*/ 39029 h 1153930"/>
                      <a:gd name="connsiteX7366" fmla="*/ 574738 w 575309"/>
                      <a:gd name="connsiteY7366" fmla="*/ 39219 h 1153930"/>
                      <a:gd name="connsiteX7367" fmla="*/ 575024 w 575309"/>
                      <a:gd name="connsiteY7367" fmla="*/ 39791 h 1153930"/>
                      <a:gd name="connsiteX7368" fmla="*/ 575310 w 575309"/>
                      <a:gd name="connsiteY7368" fmla="*/ 40267 h 1153930"/>
                      <a:gd name="connsiteX7369" fmla="*/ 574738 w 575309"/>
                      <a:gd name="connsiteY7369" fmla="*/ 40648 h 1153930"/>
                      <a:gd name="connsiteX7370" fmla="*/ 574453 w 575309"/>
                      <a:gd name="connsiteY7370" fmla="*/ 40076 h 1153930"/>
                      <a:gd name="connsiteX7371" fmla="*/ 574262 w 575309"/>
                      <a:gd name="connsiteY7371" fmla="*/ 39600 h 1153930"/>
                      <a:gd name="connsiteX7372" fmla="*/ 574072 w 575309"/>
                      <a:gd name="connsiteY7372" fmla="*/ 39410 h 1153930"/>
                      <a:gd name="connsiteX7373" fmla="*/ 573310 w 575309"/>
                      <a:gd name="connsiteY7373" fmla="*/ 38362 h 1153930"/>
                      <a:gd name="connsiteX7374" fmla="*/ 573119 w 575309"/>
                      <a:gd name="connsiteY7374" fmla="*/ 37600 h 1153930"/>
                      <a:gd name="connsiteX7375" fmla="*/ 572738 w 575309"/>
                      <a:gd name="connsiteY7375" fmla="*/ 37695 h 1153930"/>
                      <a:gd name="connsiteX7376" fmla="*/ 571976 w 575309"/>
                      <a:gd name="connsiteY7376" fmla="*/ 37695 h 1153930"/>
                      <a:gd name="connsiteX7377" fmla="*/ 571690 w 575309"/>
                      <a:gd name="connsiteY7377" fmla="*/ 37409 h 1153930"/>
                      <a:gd name="connsiteX7378" fmla="*/ 571214 w 575309"/>
                      <a:gd name="connsiteY7378" fmla="*/ 36933 h 1153930"/>
                      <a:gd name="connsiteX7379" fmla="*/ 571024 w 575309"/>
                      <a:gd name="connsiteY7379" fmla="*/ 36933 h 1153930"/>
                      <a:gd name="connsiteX7380" fmla="*/ 570452 w 575309"/>
                      <a:gd name="connsiteY7380" fmla="*/ 36838 h 1153930"/>
                      <a:gd name="connsiteX7381" fmla="*/ 570262 w 575309"/>
                      <a:gd name="connsiteY7381" fmla="*/ 36362 h 1153930"/>
                      <a:gd name="connsiteX7382" fmla="*/ 570929 w 575309"/>
                      <a:gd name="connsiteY7382" fmla="*/ 34742 h 1153930"/>
                      <a:gd name="connsiteX7383" fmla="*/ 571500 w 575309"/>
                      <a:gd name="connsiteY7383" fmla="*/ 34171 h 1153930"/>
                      <a:gd name="connsiteX7384" fmla="*/ 571309 w 575309"/>
                      <a:gd name="connsiteY7384" fmla="*/ 33314 h 1153930"/>
                      <a:gd name="connsiteX7385" fmla="*/ 571119 w 575309"/>
                      <a:gd name="connsiteY7385" fmla="*/ 32266 h 1153930"/>
                      <a:gd name="connsiteX7386" fmla="*/ 571119 w 575309"/>
                      <a:gd name="connsiteY7386" fmla="*/ 32171 h 1153930"/>
                      <a:gd name="connsiteX7387" fmla="*/ 570738 w 575309"/>
                      <a:gd name="connsiteY7387" fmla="*/ 32837 h 1153930"/>
                      <a:gd name="connsiteX7388" fmla="*/ 570547 w 575309"/>
                      <a:gd name="connsiteY7388" fmla="*/ 33123 h 1153930"/>
                      <a:gd name="connsiteX7389" fmla="*/ 569881 w 575309"/>
                      <a:gd name="connsiteY7389" fmla="*/ 33885 h 1153930"/>
                      <a:gd name="connsiteX7390" fmla="*/ 569786 w 575309"/>
                      <a:gd name="connsiteY7390" fmla="*/ 33885 h 1153930"/>
                      <a:gd name="connsiteX7391" fmla="*/ 569309 w 575309"/>
                      <a:gd name="connsiteY7391" fmla="*/ 34076 h 1153930"/>
                      <a:gd name="connsiteX7392" fmla="*/ 569214 w 575309"/>
                      <a:gd name="connsiteY7392" fmla="*/ 34457 h 1153930"/>
                      <a:gd name="connsiteX7393" fmla="*/ 569309 w 575309"/>
                      <a:gd name="connsiteY7393" fmla="*/ 34552 h 1153930"/>
                      <a:gd name="connsiteX7394" fmla="*/ 569500 w 575309"/>
                      <a:gd name="connsiteY7394" fmla="*/ 35504 h 1153930"/>
                      <a:gd name="connsiteX7395" fmla="*/ 568928 w 575309"/>
                      <a:gd name="connsiteY7395" fmla="*/ 35885 h 1153930"/>
                      <a:gd name="connsiteX7396" fmla="*/ 568642 w 575309"/>
                      <a:gd name="connsiteY7396" fmla="*/ 36076 h 1153930"/>
                      <a:gd name="connsiteX7397" fmla="*/ 568262 w 575309"/>
                      <a:gd name="connsiteY7397" fmla="*/ 36266 h 1153930"/>
                      <a:gd name="connsiteX7398" fmla="*/ 567499 w 575309"/>
                      <a:gd name="connsiteY7398" fmla="*/ 37028 h 1153930"/>
                      <a:gd name="connsiteX7399" fmla="*/ 567404 w 575309"/>
                      <a:gd name="connsiteY7399" fmla="*/ 38648 h 1153930"/>
                      <a:gd name="connsiteX7400" fmla="*/ 567404 w 575309"/>
                      <a:gd name="connsiteY7400" fmla="*/ 38933 h 1153930"/>
                      <a:gd name="connsiteX7401" fmla="*/ 567119 w 575309"/>
                      <a:gd name="connsiteY7401" fmla="*/ 40076 h 1153930"/>
                      <a:gd name="connsiteX7402" fmla="*/ 565975 w 575309"/>
                      <a:gd name="connsiteY7402" fmla="*/ 40934 h 1153930"/>
                      <a:gd name="connsiteX7403" fmla="*/ 565785 w 575309"/>
                      <a:gd name="connsiteY7403" fmla="*/ 41029 h 1153930"/>
                      <a:gd name="connsiteX7404" fmla="*/ 565023 w 575309"/>
                      <a:gd name="connsiteY7404" fmla="*/ 41791 h 1153930"/>
                      <a:gd name="connsiteX7405" fmla="*/ 564356 w 575309"/>
                      <a:gd name="connsiteY7405" fmla="*/ 41791 h 1153930"/>
                      <a:gd name="connsiteX7406" fmla="*/ 564071 w 575309"/>
                      <a:gd name="connsiteY7406" fmla="*/ 41791 h 1153930"/>
                      <a:gd name="connsiteX7407" fmla="*/ 562832 w 575309"/>
                      <a:gd name="connsiteY7407" fmla="*/ 41791 h 1153930"/>
                      <a:gd name="connsiteX7408" fmla="*/ 562737 w 575309"/>
                      <a:gd name="connsiteY7408" fmla="*/ 41981 h 1153930"/>
                      <a:gd name="connsiteX7409" fmla="*/ 562451 w 575309"/>
                      <a:gd name="connsiteY7409" fmla="*/ 42362 h 1153930"/>
                      <a:gd name="connsiteX7410" fmla="*/ 562070 w 575309"/>
                      <a:gd name="connsiteY7410" fmla="*/ 42648 h 1153930"/>
                      <a:gd name="connsiteX7411" fmla="*/ 561784 w 575309"/>
                      <a:gd name="connsiteY7411" fmla="*/ 42934 h 1153930"/>
                      <a:gd name="connsiteX7412" fmla="*/ 561022 w 575309"/>
                      <a:gd name="connsiteY7412" fmla="*/ 43505 h 1153930"/>
                      <a:gd name="connsiteX7413" fmla="*/ 560832 w 575309"/>
                      <a:gd name="connsiteY7413" fmla="*/ 43601 h 1153930"/>
                      <a:gd name="connsiteX7414" fmla="*/ 559784 w 575309"/>
                      <a:gd name="connsiteY7414" fmla="*/ 43601 h 1153930"/>
                      <a:gd name="connsiteX7415" fmla="*/ 559498 w 575309"/>
                      <a:gd name="connsiteY7415" fmla="*/ 43505 h 1153930"/>
                      <a:gd name="connsiteX7416" fmla="*/ 559308 w 575309"/>
                      <a:gd name="connsiteY7416" fmla="*/ 43410 h 1153930"/>
                      <a:gd name="connsiteX7417" fmla="*/ 559213 w 575309"/>
                      <a:gd name="connsiteY7417" fmla="*/ 43410 h 1153930"/>
                      <a:gd name="connsiteX7418" fmla="*/ 558165 w 575309"/>
                      <a:gd name="connsiteY7418" fmla="*/ 42743 h 1153930"/>
                      <a:gd name="connsiteX7419" fmla="*/ 556546 w 575309"/>
                      <a:gd name="connsiteY7419" fmla="*/ 42934 h 1153930"/>
                      <a:gd name="connsiteX7420" fmla="*/ 555784 w 575309"/>
                      <a:gd name="connsiteY7420" fmla="*/ 43124 h 1153930"/>
                      <a:gd name="connsiteX7421" fmla="*/ 554355 w 575309"/>
                      <a:gd name="connsiteY7421" fmla="*/ 43029 h 1153930"/>
                      <a:gd name="connsiteX7422" fmla="*/ 554069 w 575309"/>
                      <a:gd name="connsiteY7422" fmla="*/ 42934 h 1153930"/>
                      <a:gd name="connsiteX7423" fmla="*/ 553212 w 575309"/>
                      <a:gd name="connsiteY7423" fmla="*/ 42934 h 1153930"/>
                      <a:gd name="connsiteX7424" fmla="*/ 553117 w 575309"/>
                      <a:gd name="connsiteY7424" fmla="*/ 42934 h 1153930"/>
                      <a:gd name="connsiteX7425" fmla="*/ 551879 w 575309"/>
                      <a:gd name="connsiteY7425" fmla="*/ 43982 h 1153930"/>
                      <a:gd name="connsiteX7426" fmla="*/ 549592 w 575309"/>
                      <a:gd name="connsiteY7426" fmla="*/ 44934 h 1153930"/>
                      <a:gd name="connsiteX7427" fmla="*/ 547688 w 575309"/>
                      <a:gd name="connsiteY7427" fmla="*/ 44172 h 1153930"/>
                      <a:gd name="connsiteX7428" fmla="*/ 547306 w 575309"/>
                      <a:gd name="connsiteY7428" fmla="*/ 43886 h 1153930"/>
                      <a:gd name="connsiteX7429" fmla="*/ 545878 w 575309"/>
                      <a:gd name="connsiteY7429" fmla="*/ 44172 h 1153930"/>
                      <a:gd name="connsiteX7430" fmla="*/ 545782 w 575309"/>
                      <a:gd name="connsiteY7430" fmla="*/ 44363 h 1153930"/>
                      <a:gd name="connsiteX7431" fmla="*/ 545878 w 575309"/>
                      <a:gd name="connsiteY7431" fmla="*/ 44553 h 1153930"/>
                      <a:gd name="connsiteX7432" fmla="*/ 546640 w 575309"/>
                      <a:gd name="connsiteY7432" fmla="*/ 46172 h 1153930"/>
                      <a:gd name="connsiteX7433" fmla="*/ 545687 w 575309"/>
                      <a:gd name="connsiteY7433" fmla="*/ 47887 h 1153930"/>
                      <a:gd name="connsiteX7434" fmla="*/ 545401 w 575309"/>
                      <a:gd name="connsiteY7434" fmla="*/ 48268 h 1153930"/>
                      <a:gd name="connsiteX7435" fmla="*/ 544449 w 575309"/>
                      <a:gd name="connsiteY7435" fmla="*/ 49316 h 1153930"/>
                      <a:gd name="connsiteX7436" fmla="*/ 544068 w 575309"/>
                      <a:gd name="connsiteY7436" fmla="*/ 49411 h 1153930"/>
                      <a:gd name="connsiteX7437" fmla="*/ 543687 w 575309"/>
                      <a:gd name="connsiteY7437" fmla="*/ 48935 h 1153930"/>
                      <a:gd name="connsiteX7438" fmla="*/ 543592 w 575309"/>
                      <a:gd name="connsiteY7438" fmla="*/ 48744 h 1153930"/>
                      <a:gd name="connsiteX7439" fmla="*/ 542925 w 575309"/>
                      <a:gd name="connsiteY7439" fmla="*/ 48173 h 1153930"/>
                      <a:gd name="connsiteX7440" fmla="*/ 541020 w 575309"/>
                      <a:gd name="connsiteY7440" fmla="*/ 48744 h 1153930"/>
                      <a:gd name="connsiteX7441" fmla="*/ 540925 w 575309"/>
                      <a:gd name="connsiteY7441" fmla="*/ 49506 h 1153930"/>
                      <a:gd name="connsiteX7442" fmla="*/ 540448 w 575309"/>
                      <a:gd name="connsiteY7442" fmla="*/ 51221 h 1153930"/>
                      <a:gd name="connsiteX7443" fmla="*/ 539210 w 575309"/>
                      <a:gd name="connsiteY7443" fmla="*/ 52078 h 1153930"/>
                      <a:gd name="connsiteX7444" fmla="*/ 538734 w 575309"/>
                      <a:gd name="connsiteY7444" fmla="*/ 51792 h 1153930"/>
                      <a:gd name="connsiteX7445" fmla="*/ 538544 w 575309"/>
                      <a:gd name="connsiteY7445" fmla="*/ 49982 h 1153930"/>
                      <a:gd name="connsiteX7446" fmla="*/ 538448 w 575309"/>
                      <a:gd name="connsiteY7446" fmla="*/ 48935 h 1153930"/>
                      <a:gd name="connsiteX7447" fmla="*/ 538258 w 575309"/>
                      <a:gd name="connsiteY7447" fmla="*/ 48458 h 1153930"/>
                      <a:gd name="connsiteX7448" fmla="*/ 538163 w 575309"/>
                      <a:gd name="connsiteY7448" fmla="*/ 48554 h 1153930"/>
                      <a:gd name="connsiteX7449" fmla="*/ 537210 w 575309"/>
                      <a:gd name="connsiteY7449" fmla="*/ 49887 h 1153930"/>
                      <a:gd name="connsiteX7450" fmla="*/ 535114 w 575309"/>
                      <a:gd name="connsiteY7450" fmla="*/ 50459 h 1153930"/>
                      <a:gd name="connsiteX7451" fmla="*/ 534924 w 575309"/>
                      <a:gd name="connsiteY7451" fmla="*/ 50459 h 1153930"/>
                      <a:gd name="connsiteX7452" fmla="*/ 533590 w 575309"/>
                      <a:gd name="connsiteY7452" fmla="*/ 49601 h 1153930"/>
                      <a:gd name="connsiteX7453" fmla="*/ 533495 w 575309"/>
                      <a:gd name="connsiteY7453" fmla="*/ 49506 h 1153930"/>
                      <a:gd name="connsiteX7454" fmla="*/ 532924 w 575309"/>
                      <a:gd name="connsiteY7454" fmla="*/ 49316 h 1153930"/>
                      <a:gd name="connsiteX7455" fmla="*/ 533400 w 575309"/>
                      <a:gd name="connsiteY7455" fmla="*/ 49792 h 1153930"/>
                      <a:gd name="connsiteX7456" fmla="*/ 534162 w 575309"/>
                      <a:gd name="connsiteY7456" fmla="*/ 51030 h 1153930"/>
                      <a:gd name="connsiteX7457" fmla="*/ 533114 w 575309"/>
                      <a:gd name="connsiteY7457" fmla="*/ 52078 h 1153930"/>
                      <a:gd name="connsiteX7458" fmla="*/ 530923 w 575309"/>
                      <a:gd name="connsiteY7458" fmla="*/ 51506 h 1153930"/>
                      <a:gd name="connsiteX7459" fmla="*/ 530352 w 575309"/>
                      <a:gd name="connsiteY7459" fmla="*/ 51316 h 1153930"/>
                      <a:gd name="connsiteX7460" fmla="*/ 530162 w 575309"/>
                      <a:gd name="connsiteY7460" fmla="*/ 51316 h 1153930"/>
                      <a:gd name="connsiteX7461" fmla="*/ 531971 w 575309"/>
                      <a:gd name="connsiteY7461" fmla="*/ 52459 h 1153930"/>
                      <a:gd name="connsiteX7462" fmla="*/ 532733 w 575309"/>
                      <a:gd name="connsiteY7462" fmla="*/ 52554 h 1153930"/>
                      <a:gd name="connsiteX7463" fmla="*/ 534257 w 575309"/>
                      <a:gd name="connsiteY7463" fmla="*/ 52935 h 1153930"/>
                      <a:gd name="connsiteX7464" fmla="*/ 534829 w 575309"/>
                      <a:gd name="connsiteY7464" fmla="*/ 53888 h 1153930"/>
                      <a:gd name="connsiteX7465" fmla="*/ 534638 w 575309"/>
                      <a:gd name="connsiteY7465" fmla="*/ 54459 h 1153930"/>
                      <a:gd name="connsiteX7466" fmla="*/ 532924 w 575309"/>
                      <a:gd name="connsiteY7466" fmla="*/ 54840 h 1153930"/>
                      <a:gd name="connsiteX7467" fmla="*/ 532352 w 575309"/>
                      <a:gd name="connsiteY7467" fmla="*/ 55221 h 1153930"/>
                      <a:gd name="connsiteX7468" fmla="*/ 530733 w 575309"/>
                      <a:gd name="connsiteY7468" fmla="*/ 56459 h 1153930"/>
                      <a:gd name="connsiteX7469" fmla="*/ 529114 w 575309"/>
                      <a:gd name="connsiteY7469" fmla="*/ 56555 h 1153930"/>
                      <a:gd name="connsiteX7470" fmla="*/ 528733 w 575309"/>
                      <a:gd name="connsiteY7470" fmla="*/ 56459 h 1153930"/>
                      <a:gd name="connsiteX7471" fmla="*/ 527780 w 575309"/>
                      <a:gd name="connsiteY7471" fmla="*/ 56555 h 1153930"/>
                      <a:gd name="connsiteX7472" fmla="*/ 525685 w 575309"/>
                      <a:gd name="connsiteY7472" fmla="*/ 57031 h 1153930"/>
                      <a:gd name="connsiteX7473" fmla="*/ 524447 w 575309"/>
                      <a:gd name="connsiteY7473" fmla="*/ 57507 h 1153930"/>
                      <a:gd name="connsiteX7474" fmla="*/ 524447 w 575309"/>
                      <a:gd name="connsiteY7474" fmla="*/ 57888 h 1153930"/>
                      <a:gd name="connsiteX7475" fmla="*/ 524637 w 575309"/>
                      <a:gd name="connsiteY7475" fmla="*/ 58269 h 1153930"/>
                      <a:gd name="connsiteX7476" fmla="*/ 523970 w 575309"/>
                      <a:gd name="connsiteY7476" fmla="*/ 59507 h 1153930"/>
                      <a:gd name="connsiteX7477" fmla="*/ 523304 w 575309"/>
                      <a:gd name="connsiteY7477" fmla="*/ 59793 h 1153930"/>
                      <a:gd name="connsiteX7478" fmla="*/ 520255 w 575309"/>
                      <a:gd name="connsiteY7478" fmla="*/ 61222 h 1153930"/>
                      <a:gd name="connsiteX7479" fmla="*/ 518350 w 575309"/>
                      <a:gd name="connsiteY7479" fmla="*/ 62936 h 1153930"/>
                      <a:gd name="connsiteX7480" fmla="*/ 517588 w 575309"/>
                      <a:gd name="connsiteY7480" fmla="*/ 63698 h 1153930"/>
                      <a:gd name="connsiteX7481" fmla="*/ 515683 w 575309"/>
                      <a:gd name="connsiteY7481" fmla="*/ 65794 h 1153930"/>
                      <a:gd name="connsiteX7482" fmla="*/ 514636 w 575309"/>
                      <a:gd name="connsiteY7482" fmla="*/ 66461 h 1153930"/>
                      <a:gd name="connsiteX7483" fmla="*/ 513969 w 575309"/>
                      <a:gd name="connsiteY7483" fmla="*/ 66270 h 1153930"/>
                      <a:gd name="connsiteX7484" fmla="*/ 513493 w 575309"/>
                      <a:gd name="connsiteY7484" fmla="*/ 66080 h 1153930"/>
                      <a:gd name="connsiteX7485" fmla="*/ 513397 w 575309"/>
                      <a:gd name="connsiteY7485" fmla="*/ 67508 h 1153930"/>
                      <a:gd name="connsiteX7486" fmla="*/ 513397 w 575309"/>
                      <a:gd name="connsiteY7486" fmla="*/ 67794 h 1153930"/>
                      <a:gd name="connsiteX7487" fmla="*/ 512445 w 575309"/>
                      <a:gd name="connsiteY7487" fmla="*/ 69318 h 1153930"/>
                      <a:gd name="connsiteX7488" fmla="*/ 511207 w 575309"/>
                      <a:gd name="connsiteY7488" fmla="*/ 69509 h 1153930"/>
                      <a:gd name="connsiteX7489" fmla="*/ 510826 w 575309"/>
                      <a:gd name="connsiteY7489" fmla="*/ 69413 h 1153930"/>
                      <a:gd name="connsiteX7490" fmla="*/ 510349 w 575309"/>
                      <a:gd name="connsiteY7490" fmla="*/ 70080 h 1153930"/>
                      <a:gd name="connsiteX7491" fmla="*/ 509683 w 575309"/>
                      <a:gd name="connsiteY7491" fmla="*/ 71223 h 1153930"/>
                      <a:gd name="connsiteX7492" fmla="*/ 506349 w 575309"/>
                      <a:gd name="connsiteY7492" fmla="*/ 73700 h 1153930"/>
                      <a:gd name="connsiteX7493" fmla="*/ 504634 w 575309"/>
                      <a:gd name="connsiteY7493" fmla="*/ 74462 h 1153930"/>
                      <a:gd name="connsiteX7494" fmla="*/ 502539 w 575309"/>
                      <a:gd name="connsiteY7494" fmla="*/ 76367 h 1153930"/>
                      <a:gd name="connsiteX7495" fmla="*/ 502348 w 575309"/>
                      <a:gd name="connsiteY7495" fmla="*/ 77129 h 1153930"/>
                      <a:gd name="connsiteX7496" fmla="*/ 502158 w 575309"/>
                      <a:gd name="connsiteY7496" fmla="*/ 78081 h 1153930"/>
                      <a:gd name="connsiteX7497" fmla="*/ 500634 w 575309"/>
                      <a:gd name="connsiteY7497" fmla="*/ 78938 h 1153930"/>
                      <a:gd name="connsiteX7498" fmla="*/ 500348 w 575309"/>
                      <a:gd name="connsiteY7498" fmla="*/ 78843 h 1153930"/>
                      <a:gd name="connsiteX7499" fmla="*/ 500158 w 575309"/>
                      <a:gd name="connsiteY7499" fmla="*/ 78748 h 1153930"/>
                      <a:gd name="connsiteX7500" fmla="*/ 500253 w 575309"/>
                      <a:gd name="connsiteY7500" fmla="*/ 78843 h 1153930"/>
                      <a:gd name="connsiteX7501" fmla="*/ 500634 w 575309"/>
                      <a:gd name="connsiteY7501" fmla="*/ 79415 h 1153930"/>
                      <a:gd name="connsiteX7502" fmla="*/ 500729 w 575309"/>
                      <a:gd name="connsiteY7502" fmla="*/ 80939 h 1153930"/>
                      <a:gd name="connsiteX7503" fmla="*/ 498634 w 575309"/>
                      <a:gd name="connsiteY7503" fmla="*/ 82748 h 1153930"/>
                      <a:gd name="connsiteX7504" fmla="*/ 497110 w 575309"/>
                      <a:gd name="connsiteY7504" fmla="*/ 84653 h 1153930"/>
                      <a:gd name="connsiteX7505" fmla="*/ 496919 w 575309"/>
                      <a:gd name="connsiteY7505" fmla="*/ 86368 h 1153930"/>
                      <a:gd name="connsiteX7506" fmla="*/ 497396 w 575309"/>
                      <a:gd name="connsiteY7506" fmla="*/ 87035 h 1153930"/>
                      <a:gd name="connsiteX7507" fmla="*/ 497776 w 575309"/>
                      <a:gd name="connsiteY7507" fmla="*/ 87035 h 1153930"/>
                      <a:gd name="connsiteX7508" fmla="*/ 498729 w 575309"/>
                      <a:gd name="connsiteY7508" fmla="*/ 87035 h 1153930"/>
                      <a:gd name="connsiteX7509" fmla="*/ 499015 w 575309"/>
                      <a:gd name="connsiteY7509" fmla="*/ 87511 h 1153930"/>
                      <a:gd name="connsiteX7510" fmla="*/ 498062 w 575309"/>
                      <a:gd name="connsiteY7510" fmla="*/ 88463 h 1153930"/>
                      <a:gd name="connsiteX7511" fmla="*/ 496824 w 575309"/>
                      <a:gd name="connsiteY7511" fmla="*/ 89511 h 1153930"/>
                      <a:gd name="connsiteX7512" fmla="*/ 494633 w 575309"/>
                      <a:gd name="connsiteY7512" fmla="*/ 89797 h 1153930"/>
                      <a:gd name="connsiteX7513" fmla="*/ 494443 w 575309"/>
                      <a:gd name="connsiteY7513" fmla="*/ 89702 h 1153930"/>
                      <a:gd name="connsiteX7514" fmla="*/ 494443 w 575309"/>
                      <a:gd name="connsiteY7514" fmla="*/ 89702 h 1153930"/>
                      <a:gd name="connsiteX7515" fmla="*/ 495490 w 575309"/>
                      <a:gd name="connsiteY7515" fmla="*/ 91035 h 1153930"/>
                      <a:gd name="connsiteX7516" fmla="*/ 496157 w 575309"/>
                      <a:gd name="connsiteY7516" fmla="*/ 92654 h 1153930"/>
                      <a:gd name="connsiteX7517" fmla="*/ 496062 w 575309"/>
                      <a:gd name="connsiteY7517" fmla="*/ 92750 h 1153930"/>
                      <a:gd name="connsiteX7518" fmla="*/ 495967 w 575309"/>
                      <a:gd name="connsiteY7518" fmla="*/ 92750 h 1153930"/>
                      <a:gd name="connsiteX7519" fmla="*/ 494633 w 575309"/>
                      <a:gd name="connsiteY7519" fmla="*/ 92654 h 1153930"/>
                      <a:gd name="connsiteX7520" fmla="*/ 493681 w 575309"/>
                      <a:gd name="connsiteY7520" fmla="*/ 92750 h 1153930"/>
                      <a:gd name="connsiteX7521" fmla="*/ 493490 w 575309"/>
                      <a:gd name="connsiteY7521" fmla="*/ 93512 h 1153930"/>
                      <a:gd name="connsiteX7522" fmla="*/ 493205 w 575309"/>
                      <a:gd name="connsiteY7522" fmla="*/ 94750 h 1153930"/>
                      <a:gd name="connsiteX7523" fmla="*/ 493109 w 575309"/>
                      <a:gd name="connsiteY7523" fmla="*/ 94845 h 1153930"/>
                      <a:gd name="connsiteX7524" fmla="*/ 492728 w 575309"/>
                      <a:gd name="connsiteY7524" fmla="*/ 95036 h 1153930"/>
                      <a:gd name="connsiteX7525" fmla="*/ 491299 w 575309"/>
                      <a:gd name="connsiteY7525" fmla="*/ 94274 h 1153930"/>
                      <a:gd name="connsiteX7526" fmla="*/ 490728 w 575309"/>
                      <a:gd name="connsiteY7526" fmla="*/ 93702 h 1153930"/>
                      <a:gd name="connsiteX7527" fmla="*/ 490347 w 575309"/>
                      <a:gd name="connsiteY7527" fmla="*/ 93321 h 1153930"/>
                      <a:gd name="connsiteX7528" fmla="*/ 490061 w 575309"/>
                      <a:gd name="connsiteY7528" fmla="*/ 93893 h 1153930"/>
                      <a:gd name="connsiteX7529" fmla="*/ 488728 w 575309"/>
                      <a:gd name="connsiteY7529" fmla="*/ 94845 h 1153930"/>
                      <a:gd name="connsiteX7530" fmla="*/ 488632 w 575309"/>
                      <a:gd name="connsiteY7530" fmla="*/ 94845 h 1153930"/>
                      <a:gd name="connsiteX7531" fmla="*/ 488156 w 575309"/>
                      <a:gd name="connsiteY7531" fmla="*/ 95321 h 1153930"/>
                      <a:gd name="connsiteX7532" fmla="*/ 488823 w 575309"/>
                      <a:gd name="connsiteY7532" fmla="*/ 95893 h 1153930"/>
                      <a:gd name="connsiteX7533" fmla="*/ 491014 w 575309"/>
                      <a:gd name="connsiteY7533" fmla="*/ 97607 h 1153930"/>
                      <a:gd name="connsiteX7534" fmla="*/ 491109 w 575309"/>
                      <a:gd name="connsiteY7534" fmla="*/ 98560 h 1153930"/>
                      <a:gd name="connsiteX7535" fmla="*/ 490347 w 575309"/>
                      <a:gd name="connsiteY7535" fmla="*/ 99322 h 1153930"/>
                      <a:gd name="connsiteX7536" fmla="*/ 488347 w 575309"/>
                      <a:gd name="connsiteY7536" fmla="*/ 99322 h 1153930"/>
                      <a:gd name="connsiteX7537" fmla="*/ 486823 w 575309"/>
                      <a:gd name="connsiteY7537" fmla="*/ 97322 h 1153930"/>
                      <a:gd name="connsiteX7538" fmla="*/ 486442 w 575309"/>
                      <a:gd name="connsiteY7538" fmla="*/ 96750 h 1153930"/>
                      <a:gd name="connsiteX7539" fmla="*/ 484441 w 575309"/>
                      <a:gd name="connsiteY7539" fmla="*/ 95893 h 1153930"/>
                      <a:gd name="connsiteX7540" fmla="*/ 483775 w 575309"/>
                      <a:gd name="connsiteY7540" fmla="*/ 95702 h 1153930"/>
                      <a:gd name="connsiteX7541" fmla="*/ 483394 w 575309"/>
                      <a:gd name="connsiteY7541" fmla="*/ 95607 h 1153930"/>
                      <a:gd name="connsiteX7542" fmla="*/ 483965 w 575309"/>
                      <a:gd name="connsiteY7542" fmla="*/ 95988 h 1153930"/>
                      <a:gd name="connsiteX7543" fmla="*/ 484346 w 575309"/>
                      <a:gd name="connsiteY7543" fmla="*/ 96274 h 1153930"/>
                      <a:gd name="connsiteX7544" fmla="*/ 485204 w 575309"/>
                      <a:gd name="connsiteY7544" fmla="*/ 97227 h 1153930"/>
                      <a:gd name="connsiteX7545" fmla="*/ 485108 w 575309"/>
                      <a:gd name="connsiteY7545" fmla="*/ 97703 h 1153930"/>
                      <a:gd name="connsiteX7546" fmla="*/ 483870 w 575309"/>
                      <a:gd name="connsiteY7546" fmla="*/ 98084 h 1153930"/>
                      <a:gd name="connsiteX7547" fmla="*/ 483298 w 575309"/>
                      <a:gd name="connsiteY7547" fmla="*/ 97703 h 1153930"/>
                      <a:gd name="connsiteX7548" fmla="*/ 482441 w 575309"/>
                      <a:gd name="connsiteY7548" fmla="*/ 97227 h 1153930"/>
                      <a:gd name="connsiteX7549" fmla="*/ 481870 w 575309"/>
                      <a:gd name="connsiteY7549" fmla="*/ 97322 h 1153930"/>
                      <a:gd name="connsiteX7550" fmla="*/ 481584 w 575309"/>
                      <a:gd name="connsiteY7550" fmla="*/ 97703 h 1153930"/>
                      <a:gd name="connsiteX7551" fmla="*/ 481584 w 575309"/>
                      <a:gd name="connsiteY7551" fmla="*/ 98179 h 1153930"/>
                      <a:gd name="connsiteX7552" fmla="*/ 482537 w 575309"/>
                      <a:gd name="connsiteY7552" fmla="*/ 99036 h 1153930"/>
                      <a:gd name="connsiteX7553" fmla="*/ 480917 w 575309"/>
                      <a:gd name="connsiteY7553" fmla="*/ 100751 h 1153930"/>
                      <a:gd name="connsiteX7554" fmla="*/ 480822 w 575309"/>
                      <a:gd name="connsiteY7554" fmla="*/ 100751 h 1153930"/>
                      <a:gd name="connsiteX7555" fmla="*/ 479965 w 575309"/>
                      <a:gd name="connsiteY7555" fmla="*/ 101227 h 1153930"/>
                      <a:gd name="connsiteX7556" fmla="*/ 480441 w 575309"/>
                      <a:gd name="connsiteY7556" fmla="*/ 101703 h 1153930"/>
                      <a:gd name="connsiteX7557" fmla="*/ 481489 w 575309"/>
                      <a:gd name="connsiteY7557" fmla="*/ 101132 h 1153930"/>
                      <a:gd name="connsiteX7558" fmla="*/ 484632 w 575309"/>
                      <a:gd name="connsiteY7558" fmla="*/ 101798 h 1153930"/>
                      <a:gd name="connsiteX7559" fmla="*/ 485013 w 575309"/>
                      <a:gd name="connsiteY7559" fmla="*/ 103894 h 1153930"/>
                      <a:gd name="connsiteX7560" fmla="*/ 483298 w 575309"/>
                      <a:gd name="connsiteY7560" fmla="*/ 105037 h 1153930"/>
                      <a:gd name="connsiteX7561" fmla="*/ 480631 w 575309"/>
                      <a:gd name="connsiteY7561" fmla="*/ 105037 h 1153930"/>
                      <a:gd name="connsiteX7562" fmla="*/ 479584 w 575309"/>
                      <a:gd name="connsiteY7562" fmla="*/ 105132 h 1153930"/>
                      <a:gd name="connsiteX7563" fmla="*/ 478917 w 575309"/>
                      <a:gd name="connsiteY7563" fmla="*/ 106180 h 1153930"/>
                      <a:gd name="connsiteX7564" fmla="*/ 477964 w 575309"/>
                      <a:gd name="connsiteY7564" fmla="*/ 107609 h 1153930"/>
                      <a:gd name="connsiteX7565" fmla="*/ 476059 w 575309"/>
                      <a:gd name="connsiteY7565" fmla="*/ 108656 h 1153930"/>
                      <a:gd name="connsiteX7566" fmla="*/ 472345 w 575309"/>
                      <a:gd name="connsiteY7566" fmla="*/ 108942 h 1153930"/>
                      <a:gd name="connsiteX7567" fmla="*/ 471392 w 575309"/>
                      <a:gd name="connsiteY7567" fmla="*/ 109990 h 1153930"/>
                      <a:gd name="connsiteX7568" fmla="*/ 471297 w 575309"/>
                      <a:gd name="connsiteY7568" fmla="*/ 110181 h 1153930"/>
                      <a:gd name="connsiteX7569" fmla="*/ 469011 w 575309"/>
                      <a:gd name="connsiteY7569" fmla="*/ 110752 h 1153930"/>
                      <a:gd name="connsiteX7570" fmla="*/ 468535 w 575309"/>
                      <a:gd name="connsiteY7570" fmla="*/ 110561 h 1153930"/>
                      <a:gd name="connsiteX7571" fmla="*/ 468154 w 575309"/>
                      <a:gd name="connsiteY7571" fmla="*/ 110466 h 1153930"/>
                      <a:gd name="connsiteX7572" fmla="*/ 467963 w 575309"/>
                      <a:gd name="connsiteY7572" fmla="*/ 110847 h 1153930"/>
                      <a:gd name="connsiteX7573" fmla="*/ 468916 w 575309"/>
                      <a:gd name="connsiteY7573" fmla="*/ 110847 h 1153930"/>
                      <a:gd name="connsiteX7574" fmla="*/ 468439 w 575309"/>
                      <a:gd name="connsiteY7574" fmla="*/ 112466 h 1153930"/>
                      <a:gd name="connsiteX7575" fmla="*/ 467963 w 575309"/>
                      <a:gd name="connsiteY7575" fmla="*/ 113514 h 1153930"/>
                      <a:gd name="connsiteX7576" fmla="*/ 466058 w 575309"/>
                      <a:gd name="connsiteY7576" fmla="*/ 115038 h 1153930"/>
                      <a:gd name="connsiteX7577" fmla="*/ 464248 w 575309"/>
                      <a:gd name="connsiteY7577" fmla="*/ 113800 h 1153930"/>
                      <a:gd name="connsiteX7578" fmla="*/ 463772 w 575309"/>
                      <a:gd name="connsiteY7578" fmla="*/ 113038 h 1153930"/>
                      <a:gd name="connsiteX7579" fmla="*/ 463582 w 575309"/>
                      <a:gd name="connsiteY7579" fmla="*/ 111895 h 1153930"/>
                      <a:gd name="connsiteX7580" fmla="*/ 464058 w 575309"/>
                      <a:gd name="connsiteY7580" fmla="*/ 111704 h 1153930"/>
                      <a:gd name="connsiteX7581" fmla="*/ 464439 w 575309"/>
                      <a:gd name="connsiteY7581" fmla="*/ 111514 h 1153930"/>
                      <a:gd name="connsiteX7582" fmla="*/ 463772 w 575309"/>
                      <a:gd name="connsiteY7582" fmla="*/ 110657 h 1153930"/>
                      <a:gd name="connsiteX7583" fmla="*/ 462629 w 575309"/>
                      <a:gd name="connsiteY7583" fmla="*/ 108942 h 1153930"/>
                      <a:gd name="connsiteX7584" fmla="*/ 463391 w 575309"/>
                      <a:gd name="connsiteY7584" fmla="*/ 107418 h 1153930"/>
                      <a:gd name="connsiteX7585" fmla="*/ 463487 w 575309"/>
                      <a:gd name="connsiteY7585" fmla="*/ 106942 h 1153930"/>
                      <a:gd name="connsiteX7586" fmla="*/ 463487 w 575309"/>
                      <a:gd name="connsiteY7586" fmla="*/ 106847 h 1153930"/>
                      <a:gd name="connsiteX7587" fmla="*/ 462724 w 575309"/>
                      <a:gd name="connsiteY7587" fmla="*/ 106942 h 1153930"/>
                      <a:gd name="connsiteX7588" fmla="*/ 462153 w 575309"/>
                      <a:gd name="connsiteY7588" fmla="*/ 107037 h 1153930"/>
                      <a:gd name="connsiteX7589" fmla="*/ 461677 w 575309"/>
                      <a:gd name="connsiteY7589" fmla="*/ 106752 h 1153930"/>
                      <a:gd name="connsiteX7590" fmla="*/ 461486 w 575309"/>
                      <a:gd name="connsiteY7590" fmla="*/ 105132 h 1153930"/>
                      <a:gd name="connsiteX7591" fmla="*/ 462534 w 575309"/>
                      <a:gd name="connsiteY7591" fmla="*/ 103703 h 1153930"/>
                      <a:gd name="connsiteX7592" fmla="*/ 464534 w 575309"/>
                      <a:gd name="connsiteY7592" fmla="*/ 103322 h 1153930"/>
                      <a:gd name="connsiteX7593" fmla="*/ 466439 w 575309"/>
                      <a:gd name="connsiteY7593" fmla="*/ 103322 h 1153930"/>
                      <a:gd name="connsiteX7594" fmla="*/ 467582 w 575309"/>
                      <a:gd name="connsiteY7594" fmla="*/ 102656 h 1153930"/>
                      <a:gd name="connsiteX7595" fmla="*/ 469106 w 575309"/>
                      <a:gd name="connsiteY7595" fmla="*/ 101703 h 1153930"/>
                      <a:gd name="connsiteX7596" fmla="*/ 470154 w 575309"/>
                      <a:gd name="connsiteY7596" fmla="*/ 100751 h 1153930"/>
                      <a:gd name="connsiteX7597" fmla="*/ 469773 w 575309"/>
                      <a:gd name="connsiteY7597" fmla="*/ 100655 h 1153930"/>
                      <a:gd name="connsiteX7598" fmla="*/ 469011 w 575309"/>
                      <a:gd name="connsiteY7598" fmla="*/ 100370 h 1153930"/>
                      <a:gd name="connsiteX7599" fmla="*/ 469582 w 575309"/>
                      <a:gd name="connsiteY7599" fmla="*/ 98179 h 1153930"/>
                      <a:gd name="connsiteX7600" fmla="*/ 471106 w 575309"/>
                      <a:gd name="connsiteY7600" fmla="*/ 96845 h 1153930"/>
                      <a:gd name="connsiteX7601" fmla="*/ 471869 w 575309"/>
                      <a:gd name="connsiteY7601" fmla="*/ 97417 h 1153930"/>
                      <a:gd name="connsiteX7602" fmla="*/ 472249 w 575309"/>
                      <a:gd name="connsiteY7602" fmla="*/ 98084 h 1153930"/>
                      <a:gd name="connsiteX7603" fmla="*/ 474059 w 575309"/>
                      <a:gd name="connsiteY7603" fmla="*/ 98560 h 1153930"/>
                      <a:gd name="connsiteX7604" fmla="*/ 476631 w 575309"/>
                      <a:gd name="connsiteY7604" fmla="*/ 96369 h 1153930"/>
                      <a:gd name="connsiteX7605" fmla="*/ 479012 w 575309"/>
                      <a:gd name="connsiteY7605" fmla="*/ 94845 h 1153930"/>
                      <a:gd name="connsiteX7606" fmla="*/ 480060 w 575309"/>
                      <a:gd name="connsiteY7606" fmla="*/ 94274 h 1153930"/>
                      <a:gd name="connsiteX7607" fmla="*/ 481774 w 575309"/>
                      <a:gd name="connsiteY7607" fmla="*/ 92464 h 1153930"/>
                      <a:gd name="connsiteX7608" fmla="*/ 480822 w 575309"/>
                      <a:gd name="connsiteY7608" fmla="*/ 91607 h 1153930"/>
                      <a:gd name="connsiteX7609" fmla="*/ 480060 w 575309"/>
                      <a:gd name="connsiteY7609" fmla="*/ 91035 h 1153930"/>
                      <a:gd name="connsiteX7610" fmla="*/ 478822 w 575309"/>
                      <a:gd name="connsiteY7610" fmla="*/ 90464 h 1153930"/>
                      <a:gd name="connsiteX7611" fmla="*/ 477488 w 575309"/>
                      <a:gd name="connsiteY7611" fmla="*/ 89987 h 1153930"/>
                      <a:gd name="connsiteX7612" fmla="*/ 477107 w 575309"/>
                      <a:gd name="connsiteY7612" fmla="*/ 88082 h 1153930"/>
                      <a:gd name="connsiteX7613" fmla="*/ 477298 w 575309"/>
                      <a:gd name="connsiteY7613" fmla="*/ 87702 h 1153930"/>
                      <a:gd name="connsiteX7614" fmla="*/ 478346 w 575309"/>
                      <a:gd name="connsiteY7614" fmla="*/ 87606 h 1153930"/>
                      <a:gd name="connsiteX7615" fmla="*/ 478631 w 575309"/>
                      <a:gd name="connsiteY7615" fmla="*/ 87702 h 1153930"/>
                      <a:gd name="connsiteX7616" fmla="*/ 478631 w 575309"/>
                      <a:gd name="connsiteY7616" fmla="*/ 87416 h 1153930"/>
                      <a:gd name="connsiteX7617" fmla="*/ 478631 w 575309"/>
                      <a:gd name="connsiteY7617" fmla="*/ 87225 h 1153930"/>
                      <a:gd name="connsiteX7618" fmla="*/ 477679 w 575309"/>
                      <a:gd name="connsiteY7618" fmla="*/ 87035 h 1153930"/>
                      <a:gd name="connsiteX7619" fmla="*/ 477488 w 575309"/>
                      <a:gd name="connsiteY7619" fmla="*/ 87035 h 1153930"/>
                      <a:gd name="connsiteX7620" fmla="*/ 476536 w 575309"/>
                      <a:gd name="connsiteY7620" fmla="*/ 85892 h 1153930"/>
                      <a:gd name="connsiteX7621" fmla="*/ 477869 w 575309"/>
                      <a:gd name="connsiteY7621" fmla="*/ 85130 h 1153930"/>
                      <a:gd name="connsiteX7622" fmla="*/ 478250 w 575309"/>
                      <a:gd name="connsiteY7622" fmla="*/ 85034 h 1153930"/>
                      <a:gd name="connsiteX7623" fmla="*/ 478441 w 575309"/>
                      <a:gd name="connsiteY7623" fmla="*/ 85034 h 1153930"/>
                      <a:gd name="connsiteX7624" fmla="*/ 479965 w 575309"/>
                      <a:gd name="connsiteY7624" fmla="*/ 84463 h 1153930"/>
                      <a:gd name="connsiteX7625" fmla="*/ 481298 w 575309"/>
                      <a:gd name="connsiteY7625" fmla="*/ 82844 h 1153930"/>
                      <a:gd name="connsiteX7626" fmla="*/ 481203 w 575309"/>
                      <a:gd name="connsiteY7626" fmla="*/ 82367 h 1153930"/>
                      <a:gd name="connsiteX7627" fmla="*/ 481108 w 575309"/>
                      <a:gd name="connsiteY7627" fmla="*/ 81510 h 1153930"/>
                      <a:gd name="connsiteX7628" fmla="*/ 481870 w 575309"/>
                      <a:gd name="connsiteY7628" fmla="*/ 80081 h 1153930"/>
                      <a:gd name="connsiteX7629" fmla="*/ 482060 w 575309"/>
                      <a:gd name="connsiteY7629" fmla="*/ 79891 h 1153930"/>
                      <a:gd name="connsiteX7630" fmla="*/ 484537 w 575309"/>
                      <a:gd name="connsiteY7630" fmla="*/ 79415 h 1153930"/>
                      <a:gd name="connsiteX7631" fmla="*/ 484727 w 575309"/>
                      <a:gd name="connsiteY7631" fmla="*/ 79415 h 1153930"/>
                      <a:gd name="connsiteX7632" fmla="*/ 485870 w 575309"/>
                      <a:gd name="connsiteY7632" fmla="*/ 79034 h 1153930"/>
                      <a:gd name="connsiteX7633" fmla="*/ 487394 w 575309"/>
                      <a:gd name="connsiteY7633" fmla="*/ 77891 h 1153930"/>
                      <a:gd name="connsiteX7634" fmla="*/ 487489 w 575309"/>
                      <a:gd name="connsiteY7634" fmla="*/ 77795 h 1153930"/>
                      <a:gd name="connsiteX7635" fmla="*/ 487871 w 575309"/>
                      <a:gd name="connsiteY7635" fmla="*/ 77224 h 1153930"/>
                      <a:gd name="connsiteX7636" fmla="*/ 487871 w 575309"/>
                      <a:gd name="connsiteY7636" fmla="*/ 77129 h 1153930"/>
                      <a:gd name="connsiteX7637" fmla="*/ 486728 w 575309"/>
                      <a:gd name="connsiteY7637" fmla="*/ 77605 h 1153930"/>
                      <a:gd name="connsiteX7638" fmla="*/ 485870 w 575309"/>
                      <a:gd name="connsiteY7638" fmla="*/ 78177 h 1153930"/>
                      <a:gd name="connsiteX7639" fmla="*/ 484251 w 575309"/>
                      <a:gd name="connsiteY7639" fmla="*/ 79034 h 1153930"/>
                      <a:gd name="connsiteX7640" fmla="*/ 481489 w 575309"/>
                      <a:gd name="connsiteY7640" fmla="*/ 79224 h 1153930"/>
                      <a:gd name="connsiteX7641" fmla="*/ 481298 w 575309"/>
                      <a:gd name="connsiteY7641" fmla="*/ 79129 h 1153930"/>
                      <a:gd name="connsiteX7642" fmla="*/ 479965 w 575309"/>
                      <a:gd name="connsiteY7642" fmla="*/ 78748 h 1153930"/>
                      <a:gd name="connsiteX7643" fmla="*/ 480155 w 575309"/>
                      <a:gd name="connsiteY7643" fmla="*/ 79034 h 1153930"/>
                      <a:gd name="connsiteX7644" fmla="*/ 480536 w 575309"/>
                      <a:gd name="connsiteY7644" fmla="*/ 79605 h 1153930"/>
                      <a:gd name="connsiteX7645" fmla="*/ 480536 w 575309"/>
                      <a:gd name="connsiteY7645" fmla="*/ 80081 h 1153930"/>
                      <a:gd name="connsiteX7646" fmla="*/ 479393 w 575309"/>
                      <a:gd name="connsiteY7646" fmla="*/ 80843 h 1153930"/>
                      <a:gd name="connsiteX7647" fmla="*/ 479012 w 575309"/>
                      <a:gd name="connsiteY7647" fmla="*/ 81034 h 1153930"/>
                      <a:gd name="connsiteX7648" fmla="*/ 477298 w 575309"/>
                      <a:gd name="connsiteY7648" fmla="*/ 81415 h 1153930"/>
                      <a:gd name="connsiteX7649" fmla="*/ 476345 w 575309"/>
                      <a:gd name="connsiteY7649" fmla="*/ 81605 h 1153930"/>
                      <a:gd name="connsiteX7650" fmla="*/ 474155 w 575309"/>
                      <a:gd name="connsiteY7650" fmla="*/ 81891 h 1153930"/>
                      <a:gd name="connsiteX7651" fmla="*/ 472249 w 575309"/>
                      <a:gd name="connsiteY7651" fmla="*/ 80748 h 1153930"/>
                      <a:gd name="connsiteX7652" fmla="*/ 472154 w 575309"/>
                      <a:gd name="connsiteY7652" fmla="*/ 80558 h 1153930"/>
                      <a:gd name="connsiteX7653" fmla="*/ 471392 w 575309"/>
                      <a:gd name="connsiteY7653" fmla="*/ 81320 h 1153930"/>
                      <a:gd name="connsiteX7654" fmla="*/ 468916 w 575309"/>
                      <a:gd name="connsiteY7654" fmla="*/ 82939 h 1153930"/>
                      <a:gd name="connsiteX7655" fmla="*/ 466630 w 575309"/>
                      <a:gd name="connsiteY7655" fmla="*/ 82272 h 1153930"/>
                      <a:gd name="connsiteX7656" fmla="*/ 466439 w 575309"/>
                      <a:gd name="connsiteY7656" fmla="*/ 81891 h 1153930"/>
                      <a:gd name="connsiteX7657" fmla="*/ 467296 w 575309"/>
                      <a:gd name="connsiteY7657" fmla="*/ 80367 h 1153930"/>
                      <a:gd name="connsiteX7658" fmla="*/ 467678 w 575309"/>
                      <a:gd name="connsiteY7658" fmla="*/ 79415 h 1153930"/>
                      <a:gd name="connsiteX7659" fmla="*/ 466630 w 575309"/>
                      <a:gd name="connsiteY7659" fmla="*/ 79700 h 1153930"/>
                      <a:gd name="connsiteX7660" fmla="*/ 465868 w 575309"/>
                      <a:gd name="connsiteY7660" fmla="*/ 81510 h 1153930"/>
                      <a:gd name="connsiteX7661" fmla="*/ 465582 w 575309"/>
                      <a:gd name="connsiteY7661" fmla="*/ 82367 h 1153930"/>
                      <a:gd name="connsiteX7662" fmla="*/ 464725 w 575309"/>
                      <a:gd name="connsiteY7662" fmla="*/ 83225 h 1153930"/>
                      <a:gd name="connsiteX7663" fmla="*/ 463867 w 575309"/>
                      <a:gd name="connsiteY7663" fmla="*/ 83034 h 1153930"/>
                      <a:gd name="connsiteX7664" fmla="*/ 463105 w 575309"/>
                      <a:gd name="connsiteY7664" fmla="*/ 80748 h 1153930"/>
                      <a:gd name="connsiteX7665" fmla="*/ 464630 w 575309"/>
                      <a:gd name="connsiteY7665" fmla="*/ 78843 h 1153930"/>
                      <a:gd name="connsiteX7666" fmla="*/ 465106 w 575309"/>
                      <a:gd name="connsiteY7666" fmla="*/ 77986 h 1153930"/>
                      <a:gd name="connsiteX7667" fmla="*/ 465963 w 575309"/>
                      <a:gd name="connsiteY7667" fmla="*/ 76557 h 1153930"/>
                      <a:gd name="connsiteX7668" fmla="*/ 469297 w 575309"/>
                      <a:gd name="connsiteY7668" fmla="*/ 76176 h 1153930"/>
                      <a:gd name="connsiteX7669" fmla="*/ 469392 w 575309"/>
                      <a:gd name="connsiteY7669" fmla="*/ 76176 h 1153930"/>
                      <a:gd name="connsiteX7670" fmla="*/ 468535 w 575309"/>
                      <a:gd name="connsiteY7670" fmla="*/ 75700 h 1153930"/>
                      <a:gd name="connsiteX7671" fmla="*/ 468344 w 575309"/>
                      <a:gd name="connsiteY7671" fmla="*/ 75605 h 1153930"/>
                      <a:gd name="connsiteX7672" fmla="*/ 468058 w 575309"/>
                      <a:gd name="connsiteY7672" fmla="*/ 75509 h 1153930"/>
                      <a:gd name="connsiteX7673" fmla="*/ 466820 w 575309"/>
                      <a:gd name="connsiteY7673" fmla="*/ 75319 h 1153930"/>
                      <a:gd name="connsiteX7674" fmla="*/ 464439 w 575309"/>
                      <a:gd name="connsiteY7674" fmla="*/ 76271 h 1153930"/>
                      <a:gd name="connsiteX7675" fmla="*/ 463201 w 575309"/>
                      <a:gd name="connsiteY7675" fmla="*/ 76843 h 1153930"/>
                      <a:gd name="connsiteX7676" fmla="*/ 462534 w 575309"/>
                      <a:gd name="connsiteY7676" fmla="*/ 76938 h 1153930"/>
                      <a:gd name="connsiteX7677" fmla="*/ 461867 w 575309"/>
                      <a:gd name="connsiteY7677" fmla="*/ 76843 h 1153930"/>
                      <a:gd name="connsiteX7678" fmla="*/ 461391 w 575309"/>
                      <a:gd name="connsiteY7678" fmla="*/ 76081 h 1153930"/>
                      <a:gd name="connsiteX7679" fmla="*/ 461677 w 575309"/>
                      <a:gd name="connsiteY7679" fmla="*/ 74938 h 1153930"/>
                      <a:gd name="connsiteX7680" fmla="*/ 461772 w 575309"/>
                      <a:gd name="connsiteY7680" fmla="*/ 74843 h 1153930"/>
                      <a:gd name="connsiteX7681" fmla="*/ 462439 w 575309"/>
                      <a:gd name="connsiteY7681" fmla="*/ 73890 h 1153930"/>
                      <a:gd name="connsiteX7682" fmla="*/ 463105 w 575309"/>
                      <a:gd name="connsiteY7682" fmla="*/ 72842 h 1153930"/>
                      <a:gd name="connsiteX7683" fmla="*/ 463201 w 575309"/>
                      <a:gd name="connsiteY7683" fmla="*/ 72747 h 1153930"/>
                      <a:gd name="connsiteX7684" fmla="*/ 463201 w 575309"/>
                      <a:gd name="connsiteY7684" fmla="*/ 71985 h 1153930"/>
                      <a:gd name="connsiteX7685" fmla="*/ 463772 w 575309"/>
                      <a:gd name="connsiteY7685" fmla="*/ 71699 h 1153930"/>
                      <a:gd name="connsiteX7686" fmla="*/ 466344 w 575309"/>
                      <a:gd name="connsiteY7686" fmla="*/ 71033 h 1153930"/>
                      <a:gd name="connsiteX7687" fmla="*/ 466725 w 575309"/>
                      <a:gd name="connsiteY7687" fmla="*/ 70842 h 1153930"/>
                      <a:gd name="connsiteX7688" fmla="*/ 467868 w 575309"/>
                      <a:gd name="connsiteY7688" fmla="*/ 70175 h 1153930"/>
                      <a:gd name="connsiteX7689" fmla="*/ 468058 w 575309"/>
                      <a:gd name="connsiteY7689" fmla="*/ 70080 h 1153930"/>
                      <a:gd name="connsiteX7690" fmla="*/ 468630 w 575309"/>
                      <a:gd name="connsiteY7690" fmla="*/ 69318 h 1153930"/>
                      <a:gd name="connsiteX7691" fmla="*/ 468630 w 575309"/>
                      <a:gd name="connsiteY7691" fmla="*/ 69128 h 1153930"/>
                      <a:gd name="connsiteX7692" fmla="*/ 468154 w 575309"/>
                      <a:gd name="connsiteY7692" fmla="*/ 68461 h 1153930"/>
                      <a:gd name="connsiteX7693" fmla="*/ 468725 w 575309"/>
                      <a:gd name="connsiteY7693" fmla="*/ 68080 h 1153930"/>
                      <a:gd name="connsiteX7694" fmla="*/ 469011 w 575309"/>
                      <a:gd name="connsiteY7694" fmla="*/ 68080 h 1153930"/>
                      <a:gd name="connsiteX7695" fmla="*/ 470059 w 575309"/>
                      <a:gd name="connsiteY7695" fmla="*/ 68270 h 1153930"/>
                      <a:gd name="connsiteX7696" fmla="*/ 470440 w 575309"/>
                      <a:gd name="connsiteY7696" fmla="*/ 68556 h 1153930"/>
                      <a:gd name="connsiteX7697" fmla="*/ 470916 w 575309"/>
                      <a:gd name="connsiteY7697" fmla="*/ 68842 h 1153930"/>
                      <a:gd name="connsiteX7698" fmla="*/ 471869 w 575309"/>
                      <a:gd name="connsiteY7698" fmla="*/ 68747 h 1153930"/>
                      <a:gd name="connsiteX7699" fmla="*/ 471678 w 575309"/>
                      <a:gd name="connsiteY7699" fmla="*/ 67699 h 1153930"/>
                      <a:gd name="connsiteX7700" fmla="*/ 471678 w 575309"/>
                      <a:gd name="connsiteY7700" fmla="*/ 67413 h 1153930"/>
                      <a:gd name="connsiteX7701" fmla="*/ 471583 w 575309"/>
                      <a:gd name="connsiteY7701" fmla="*/ 66651 h 1153930"/>
                      <a:gd name="connsiteX7702" fmla="*/ 470535 w 575309"/>
                      <a:gd name="connsiteY7702" fmla="*/ 66270 h 1153930"/>
                      <a:gd name="connsiteX7703" fmla="*/ 469582 w 575309"/>
                      <a:gd name="connsiteY7703" fmla="*/ 65794 h 1153930"/>
                      <a:gd name="connsiteX7704" fmla="*/ 469487 w 575309"/>
                      <a:gd name="connsiteY7704" fmla="*/ 65699 h 1153930"/>
                      <a:gd name="connsiteX7705" fmla="*/ 468916 w 575309"/>
                      <a:gd name="connsiteY7705" fmla="*/ 65127 h 1153930"/>
                      <a:gd name="connsiteX7706" fmla="*/ 468439 w 575309"/>
                      <a:gd name="connsiteY7706" fmla="*/ 64651 h 1153930"/>
                      <a:gd name="connsiteX7707" fmla="*/ 468154 w 575309"/>
                      <a:gd name="connsiteY7707" fmla="*/ 64079 h 1153930"/>
                      <a:gd name="connsiteX7708" fmla="*/ 468535 w 575309"/>
                      <a:gd name="connsiteY7708" fmla="*/ 63413 h 1153930"/>
                      <a:gd name="connsiteX7709" fmla="*/ 468916 w 575309"/>
                      <a:gd name="connsiteY7709" fmla="*/ 62936 h 1153930"/>
                      <a:gd name="connsiteX7710" fmla="*/ 468439 w 575309"/>
                      <a:gd name="connsiteY7710" fmla="*/ 62270 h 1153930"/>
                      <a:gd name="connsiteX7711" fmla="*/ 467963 w 575309"/>
                      <a:gd name="connsiteY7711" fmla="*/ 61698 h 1153930"/>
                      <a:gd name="connsiteX7712" fmla="*/ 468630 w 575309"/>
                      <a:gd name="connsiteY7712" fmla="*/ 60174 h 1153930"/>
                      <a:gd name="connsiteX7713" fmla="*/ 469201 w 575309"/>
                      <a:gd name="connsiteY7713" fmla="*/ 59126 h 1153930"/>
                      <a:gd name="connsiteX7714" fmla="*/ 469297 w 575309"/>
                      <a:gd name="connsiteY7714" fmla="*/ 58841 h 1153930"/>
                      <a:gd name="connsiteX7715" fmla="*/ 470535 w 575309"/>
                      <a:gd name="connsiteY7715" fmla="*/ 57507 h 1153930"/>
                      <a:gd name="connsiteX7716" fmla="*/ 471011 w 575309"/>
                      <a:gd name="connsiteY7716" fmla="*/ 57412 h 1153930"/>
                      <a:gd name="connsiteX7717" fmla="*/ 472249 w 575309"/>
                      <a:gd name="connsiteY7717" fmla="*/ 56936 h 1153930"/>
                      <a:gd name="connsiteX7718" fmla="*/ 473202 w 575309"/>
                      <a:gd name="connsiteY7718" fmla="*/ 55793 h 1153930"/>
                      <a:gd name="connsiteX7719" fmla="*/ 473488 w 575309"/>
                      <a:gd name="connsiteY7719" fmla="*/ 55316 h 1153930"/>
                      <a:gd name="connsiteX7720" fmla="*/ 474345 w 575309"/>
                      <a:gd name="connsiteY7720" fmla="*/ 54364 h 1153930"/>
                      <a:gd name="connsiteX7721" fmla="*/ 474821 w 575309"/>
                      <a:gd name="connsiteY7721" fmla="*/ 53888 h 1153930"/>
                      <a:gd name="connsiteX7722" fmla="*/ 476345 w 575309"/>
                      <a:gd name="connsiteY7722" fmla="*/ 53792 h 1153930"/>
                      <a:gd name="connsiteX7723" fmla="*/ 476726 w 575309"/>
                      <a:gd name="connsiteY7723" fmla="*/ 53888 h 1153930"/>
                      <a:gd name="connsiteX7724" fmla="*/ 478060 w 575309"/>
                      <a:gd name="connsiteY7724" fmla="*/ 53507 h 1153930"/>
                      <a:gd name="connsiteX7725" fmla="*/ 478155 w 575309"/>
                      <a:gd name="connsiteY7725" fmla="*/ 52935 h 1153930"/>
                      <a:gd name="connsiteX7726" fmla="*/ 478155 w 575309"/>
                      <a:gd name="connsiteY7726" fmla="*/ 52459 h 1153930"/>
                      <a:gd name="connsiteX7727" fmla="*/ 478155 w 575309"/>
                      <a:gd name="connsiteY7727" fmla="*/ 52364 h 1153930"/>
                      <a:gd name="connsiteX7728" fmla="*/ 478726 w 575309"/>
                      <a:gd name="connsiteY7728" fmla="*/ 51221 h 1153930"/>
                      <a:gd name="connsiteX7729" fmla="*/ 480346 w 575309"/>
                      <a:gd name="connsiteY7729" fmla="*/ 50078 h 1153930"/>
                      <a:gd name="connsiteX7730" fmla="*/ 481013 w 575309"/>
                      <a:gd name="connsiteY7730" fmla="*/ 49601 h 1153930"/>
                      <a:gd name="connsiteX7731" fmla="*/ 481203 w 575309"/>
                      <a:gd name="connsiteY7731" fmla="*/ 49220 h 1153930"/>
                      <a:gd name="connsiteX7732" fmla="*/ 480917 w 575309"/>
                      <a:gd name="connsiteY7732" fmla="*/ 49316 h 1153930"/>
                      <a:gd name="connsiteX7733" fmla="*/ 480250 w 575309"/>
                      <a:gd name="connsiteY7733" fmla="*/ 49506 h 1153930"/>
                      <a:gd name="connsiteX7734" fmla="*/ 480060 w 575309"/>
                      <a:gd name="connsiteY7734" fmla="*/ 49506 h 1153930"/>
                      <a:gd name="connsiteX7735" fmla="*/ 478917 w 575309"/>
                      <a:gd name="connsiteY7735" fmla="*/ 48935 h 1153930"/>
                      <a:gd name="connsiteX7736" fmla="*/ 478917 w 575309"/>
                      <a:gd name="connsiteY7736" fmla="*/ 48458 h 1153930"/>
                      <a:gd name="connsiteX7737" fmla="*/ 479679 w 575309"/>
                      <a:gd name="connsiteY7737" fmla="*/ 47982 h 1153930"/>
                      <a:gd name="connsiteX7738" fmla="*/ 480631 w 575309"/>
                      <a:gd name="connsiteY7738" fmla="*/ 47601 h 1153930"/>
                      <a:gd name="connsiteX7739" fmla="*/ 482155 w 575309"/>
                      <a:gd name="connsiteY7739" fmla="*/ 44934 h 1153930"/>
                      <a:gd name="connsiteX7740" fmla="*/ 482917 w 575309"/>
                      <a:gd name="connsiteY7740" fmla="*/ 43315 h 1153930"/>
                      <a:gd name="connsiteX7741" fmla="*/ 483775 w 575309"/>
                      <a:gd name="connsiteY7741" fmla="*/ 42743 h 1153930"/>
                      <a:gd name="connsiteX7742" fmla="*/ 484537 w 575309"/>
                      <a:gd name="connsiteY7742" fmla="*/ 42267 h 1153930"/>
                      <a:gd name="connsiteX7743" fmla="*/ 484346 w 575309"/>
                      <a:gd name="connsiteY7743" fmla="*/ 41219 h 1153930"/>
                      <a:gd name="connsiteX7744" fmla="*/ 483965 w 575309"/>
                      <a:gd name="connsiteY7744" fmla="*/ 40934 h 1153930"/>
                      <a:gd name="connsiteX7745" fmla="*/ 483489 w 575309"/>
                      <a:gd name="connsiteY7745" fmla="*/ 40362 h 1153930"/>
                      <a:gd name="connsiteX7746" fmla="*/ 483489 w 575309"/>
                      <a:gd name="connsiteY7746" fmla="*/ 39791 h 1153930"/>
                      <a:gd name="connsiteX7747" fmla="*/ 484441 w 575309"/>
                      <a:gd name="connsiteY7747" fmla="*/ 39219 h 1153930"/>
                      <a:gd name="connsiteX7748" fmla="*/ 485870 w 575309"/>
                      <a:gd name="connsiteY7748" fmla="*/ 38267 h 1153930"/>
                      <a:gd name="connsiteX7749" fmla="*/ 485965 w 575309"/>
                      <a:gd name="connsiteY7749" fmla="*/ 38171 h 1153930"/>
                      <a:gd name="connsiteX7750" fmla="*/ 487204 w 575309"/>
                      <a:gd name="connsiteY7750" fmla="*/ 35504 h 1153930"/>
                      <a:gd name="connsiteX7751" fmla="*/ 486823 w 575309"/>
                      <a:gd name="connsiteY7751" fmla="*/ 34742 h 1153930"/>
                      <a:gd name="connsiteX7752" fmla="*/ 486442 w 575309"/>
                      <a:gd name="connsiteY7752" fmla="*/ 33980 h 1153930"/>
                      <a:gd name="connsiteX7753" fmla="*/ 487394 w 575309"/>
                      <a:gd name="connsiteY7753" fmla="*/ 32552 h 1153930"/>
                      <a:gd name="connsiteX7754" fmla="*/ 487966 w 575309"/>
                      <a:gd name="connsiteY7754" fmla="*/ 31980 h 1153930"/>
                      <a:gd name="connsiteX7755" fmla="*/ 489395 w 575309"/>
                      <a:gd name="connsiteY7755" fmla="*/ 29599 h 1153930"/>
                      <a:gd name="connsiteX7756" fmla="*/ 489204 w 575309"/>
                      <a:gd name="connsiteY7756" fmla="*/ 28075 h 1153930"/>
                      <a:gd name="connsiteX7757" fmla="*/ 489109 w 575309"/>
                      <a:gd name="connsiteY7757" fmla="*/ 27599 h 1153930"/>
                      <a:gd name="connsiteX7758" fmla="*/ 489204 w 575309"/>
                      <a:gd name="connsiteY7758" fmla="*/ 27218 h 1153930"/>
                      <a:gd name="connsiteX7759" fmla="*/ 490538 w 575309"/>
                      <a:gd name="connsiteY7759" fmla="*/ 26837 h 1153930"/>
                      <a:gd name="connsiteX7760" fmla="*/ 491109 w 575309"/>
                      <a:gd name="connsiteY7760" fmla="*/ 25694 h 1153930"/>
                      <a:gd name="connsiteX7761" fmla="*/ 491204 w 575309"/>
                      <a:gd name="connsiteY7761" fmla="*/ 25408 h 1153930"/>
                      <a:gd name="connsiteX7762" fmla="*/ 491299 w 575309"/>
                      <a:gd name="connsiteY7762" fmla="*/ 23408 h 1153930"/>
                      <a:gd name="connsiteX7763" fmla="*/ 489395 w 575309"/>
                      <a:gd name="connsiteY7763" fmla="*/ 21407 h 1153930"/>
                      <a:gd name="connsiteX7764" fmla="*/ 489109 w 575309"/>
                      <a:gd name="connsiteY7764" fmla="*/ 21217 h 1153930"/>
                      <a:gd name="connsiteX7765" fmla="*/ 487394 w 575309"/>
                      <a:gd name="connsiteY7765" fmla="*/ 20169 h 1153930"/>
                      <a:gd name="connsiteX7766" fmla="*/ 485394 w 575309"/>
                      <a:gd name="connsiteY7766" fmla="*/ 18931 h 1153930"/>
                      <a:gd name="connsiteX7767" fmla="*/ 485680 w 575309"/>
                      <a:gd name="connsiteY7767" fmla="*/ 16835 h 1153930"/>
                      <a:gd name="connsiteX7768" fmla="*/ 485870 w 575309"/>
                      <a:gd name="connsiteY7768" fmla="*/ 16359 h 1153930"/>
                      <a:gd name="connsiteX7769" fmla="*/ 485775 w 575309"/>
                      <a:gd name="connsiteY7769" fmla="*/ 15883 h 1153930"/>
                      <a:gd name="connsiteX7770" fmla="*/ 485394 w 575309"/>
                      <a:gd name="connsiteY7770" fmla="*/ 15692 h 1153930"/>
                      <a:gd name="connsiteX7771" fmla="*/ 482155 w 575309"/>
                      <a:gd name="connsiteY7771" fmla="*/ 13978 h 1153930"/>
                      <a:gd name="connsiteX7772" fmla="*/ 480441 w 575309"/>
                      <a:gd name="connsiteY7772" fmla="*/ 12740 h 1153930"/>
                      <a:gd name="connsiteX7773" fmla="*/ 478917 w 575309"/>
                      <a:gd name="connsiteY7773" fmla="*/ 11597 h 1153930"/>
                      <a:gd name="connsiteX7774" fmla="*/ 477964 w 575309"/>
                      <a:gd name="connsiteY7774" fmla="*/ 11216 h 1153930"/>
                      <a:gd name="connsiteX7775" fmla="*/ 477298 w 575309"/>
                      <a:gd name="connsiteY7775" fmla="*/ 11025 h 1153930"/>
                      <a:gd name="connsiteX7776" fmla="*/ 477393 w 575309"/>
                      <a:gd name="connsiteY7776" fmla="*/ 8834 h 1153930"/>
                      <a:gd name="connsiteX7777" fmla="*/ 477583 w 575309"/>
                      <a:gd name="connsiteY7777" fmla="*/ 8168 h 1153930"/>
                      <a:gd name="connsiteX7778" fmla="*/ 477583 w 575309"/>
                      <a:gd name="connsiteY7778" fmla="*/ 7882 h 1153930"/>
                      <a:gd name="connsiteX7779" fmla="*/ 477393 w 575309"/>
                      <a:gd name="connsiteY7779" fmla="*/ 7787 h 1153930"/>
                      <a:gd name="connsiteX7780" fmla="*/ 476821 w 575309"/>
                      <a:gd name="connsiteY7780" fmla="*/ 7596 h 1153930"/>
                      <a:gd name="connsiteX7781" fmla="*/ 476440 w 575309"/>
                      <a:gd name="connsiteY7781" fmla="*/ 6548 h 1153930"/>
                      <a:gd name="connsiteX7782" fmla="*/ 476250 w 575309"/>
                      <a:gd name="connsiteY7782" fmla="*/ 5501 h 1153930"/>
                      <a:gd name="connsiteX7783" fmla="*/ 474821 w 575309"/>
                      <a:gd name="connsiteY7783" fmla="*/ 2834 h 1153930"/>
                      <a:gd name="connsiteX7784" fmla="*/ 472726 w 575309"/>
                      <a:gd name="connsiteY7784" fmla="*/ 2548 h 1153930"/>
                      <a:gd name="connsiteX7785" fmla="*/ 472535 w 575309"/>
                      <a:gd name="connsiteY7785" fmla="*/ 2548 h 1153930"/>
                      <a:gd name="connsiteX7786" fmla="*/ 471392 w 575309"/>
                      <a:gd name="connsiteY7786" fmla="*/ 3215 h 1153930"/>
                      <a:gd name="connsiteX7787" fmla="*/ 470916 w 575309"/>
                      <a:gd name="connsiteY7787" fmla="*/ 3596 h 1153930"/>
                      <a:gd name="connsiteX7788" fmla="*/ 470440 w 575309"/>
                      <a:gd name="connsiteY7788" fmla="*/ 3691 h 1153930"/>
                      <a:gd name="connsiteX7789" fmla="*/ 469868 w 575309"/>
                      <a:gd name="connsiteY7789" fmla="*/ 2738 h 1153930"/>
                      <a:gd name="connsiteX7790" fmla="*/ 469487 w 575309"/>
                      <a:gd name="connsiteY7790" fmla="*/ 1976 h 1153930"/>
                      <a:gd name="connsiteX7791" fmla="*/ 469106 w 575309"/>
                      <a:gd name="connsiteY7791" fmla="*/ 1024 h 1153930"/>
                      <a:gd name="connsiteX7792" fmla="*/ 468916 w 575309"/>
                      <a:gd name="connsiteY7792" fmla="*/ 548 h 1153930"/>
                      <a:gd name="connsiteX7793" fmla="*/ 468916 w 575309"/>
                      <a:gd name="connsiteY7793" fmla="*/ 548 h 1153930"/>
                      <a:gd name="connsiteX7794" fmla="*/ 468916 w 575309"/>
                      <a:gd name="connsiteY7794" fmla="*/ 833 h 1153930"/>
                      <a:gd name="connsiteX7795" fmla="*/ 468439 w 575309"/>
                      <a:gd name="connsiteY7795" fmla="*/ 2738 h 1153930"/>
                      <a:gd name="connsiteX7796" fmla="*/ 467296 w 575309"/>
                      <a:gd name="connsiteY7796" fmla="*/ 4262 h 1153930"/>
                      <a:gd name="connsiteX7797" fmla="*/ 467201 w 575309"/>
                      <a:gd name="connsiteY7797" fmla="*/ 4358 h 1153930"/>
                      <a:gd name="connsiteX7798" fmla="*/ 467487 w 575309"/>
                      <a:gd name="connsiteY7798" fmla="*/ 4739 h 1153930"/>
                      <a:gd name="connsiteX7799" fmla="*/ 467773 w 575309"/>
                      <a:gd name="connsiteY7799" fmla="*/ 5120 h 1153930"/>
                      <a:gd name="connsiteX7800" fmla="*/ 468630 w 575309"/>
                      <a:gd name="connsiteY7800" fmla="*/ 5596 h 1153930"/>
                      <a:gd name="connsiteX7801" fmla="*/ 469297 w 575309"/>
                      <a:gd name="connsiteY7801" fmla="*/ 5882 h 1153930"/>
                      <a:gd name="connsiteX7802" fmla="*/ 469487 w 575309"/>
                      <a:gd name="connsiteY7802" fmla="*/ 6834 h 1153930"/>
                      <a:gd name="connsiteX7803" fmla="*/ 468154 w 575309"/>
                      <a:gd name="connsiteY7803" fmla="*/ 7501 h 1153930"/>
                      <a:gd name="connsiteX7804" fmla="*/ 467773 w 575309"/>
                      <a:gd name="connsiteY7804" fmla="*/ 7406 h 1153930"/>
                      <a:gd name="connsiteX7805" fmla="*/ 466630 w 575309"/>
                      <a:gd name="connsiteY7805" fmla="*/ 7406 h 1153930"/>
                      <a:gd name="connsiteX7806" fmla="*/ 465582 w 575309"/>
                      <a:gd name="connsiteY7806" fmla="*/ 8644 h 1153930"/>
                      <a:gd name="connsiteX7807" fmla="*/ 465201 w 575309"/>
                      <a:gd name="connsiteY7807" fmla="*/ 9311 h 1153930"/>
                      <a:gd name="connsiteX7808" fmla="*/ 462724 w 575309"/>
                      <a:gd name="connsiteY7808" fmla="*/ 9692 h 1153930"/>
                      <a:gd name="connsiteX7809" fmla="*/ 462344 w 575309"/>
                      <a:gd name="connsiteY7809" fmla="*/ 8644 h 1153930"/>
                      <a:gd name="connsiteX7810" fmla="*/ 462344 w 575309"/>
                      <a:gd name="connsiteY7810" fmla="*/ 8549 h 1153930"/>
                      <a:gd name="connsiteX7811" fmla="*/ 462248 w 575309"/>
                      <a:gd name="connsiteY7811" fmla="*/ 8168 h 1153930"/>
                      <a:gd name="connsiteX7812" fmla="*/ 460724 w 575309"/>
                      <a:gd name="connsiteY7812" fmla="*/ 7882 h 1153930"/>
                      <a:gd name="connsiteX7813" fmla="*/ 460534 w 575309"/>
                      <a:gd name="connsiteY7813" fmla="*/ 7787 h 1153930"/>
                      <a:gd name="connsiteX7814" fmla="*/ 458724 w 575309"/>
                      <a:gd name="connsiteY7814" fmla="*/ 7882 h 1153930"/>
                      <a:gd name="connsiteX7815" fmla="*/ 458248 w 575309"/>
                      <a:gd name="connsiteY7815" fmla="*/ 8358 h 1153930"/>
                      <a:gd name="connsiteX7816" fmla="*/ 457486 w 575309"/>
                      <a:gd name="connsiteY7816" fmla="*/ 9120 h 1153930"/>
                      <a:gd name="connsiteX7817" fmla="*/ 454819 w 575309"/>
                      <a:gd name="connsiteY7817" fmla="*/ 8834 h 1153930"/>
                      <a:gd name="connsiteX7818" fmla="*/ 454057 w 575309"/>
                      <a:gd name="connsiteY7818" fmla="*/ 7501 h 1153930"/>
                      <a:gd name="connsiteX7819" fmla="*/ 454057 w 575309"/>
                      <a:gd name="connsiteY7819" fmla="*/ 7215 h 1153930"/>
                      <a:gd name="connsiteX7820" fmla="*/ 453676 w 575309"/>
                      <a:gd name="connsiteY7820" fmla="*/ 7310 h 1153930"/>
                      <a:gd name="connsiteX7821" fmla="*/ 452628 w 575309"/>
                      <a:gd name="connsiteY7821" fmla="*/ 7215 h 1153930"/>
                      <a:gd name="connsiteX7822" fmla="*/ 452152 w 575309"/>
                      <a:gd name="connsiteY7822" fmla="*/ 6929 h 1153930"/>
                      <a:gd name="connsiteX7823" fmla="*/ 452056 w 575309"/>
                      <a:gd name="connsiteY7823" fmla="*/ 6929 h 1153930"/>
                      <a:gd name="connsiteX7824" fmla="*/ 452056 w 575309"/>
                      <a:gd name="connsiteY7824" fmla="*/ 6929 h 1153930"/>
                      <a:gd name="connsiteX7825" fmla="*/ 452152 w 575309"/>
                      <a:gd name="connsiteY7825" fmla="*/ 8072 h 1153930"/>
                      <a:gd name="connsiteX7826" fmla="*/ 452628 w 575309"/>
                      <a:gd name="connsiteY7826" fmla="*/ 8358 h 1153930"/>
                      <a:gd name="connsiteX7827" fmla="*/ 453009 w 575309"/>
                      <a:gd name="connsiteY7827" fmla="*/ 8453 h 1153930"/>
                      <a:gd name="connsiteX7828" fmla="*/ 453485 w 575309"/>
                      <a:gd name="connsiteY7828" fmla="*/ 8834 h 1153930"/>
                      <a:gd name="connsiteX7829" fmla="*/ 452914 w 575309"/>
                      <a:gd name="connsiteY7829" fmla="*/ 9692 h 1153930"/>
                      <a:gd name="connsiteX7830" fmla="*/ 450437 w 575309"/>
                      <a:gd name="connsiteY7830" fmla="*/ 10073 h 1153930"/>
                      <a:gd name="connsiteX7831" fmla="*/ 449294 w 575309"/>
                      <a:gd name="connsiteY7831" fmla="*/ 9406 h 1153930"/>
                      <a:gd name="connsiteX7832" fmla="*/ 448723 w 575309"/>
                      <a:gd name="connsiteY7832" fmla="*/ 9025 h 1153930"/>
                      <a:gd name="connsiteX7833" fmla="*/ 448151 w 575309"/>
                      <a:gd name="connsiteY7833" fmla="*/ 9977 h 1153930"/>
                      <a:gd name="connsiteX7834" fmla="*/ 446818 w 575309"/>
                      <a:gd name="connsiteY7834" fmla="*/ 12073 h 1153930"/>
                      <a:gd name="connsiteX7835" fmla="*/ 446056 w 575309"/>
                      <a:gd name="connsiteY7835" fmla="*/ 14168 h 1153930"/>
                      <a:gd name="connsiteX7836" fmla="*/ 445770 w 575309"/>
                      <a:gd name="connsiteY7836" fmla="*/ 15407 h 1153930"/>
                      <a:gd name="connsiteX7837" fmla="*/ 445675 w 575309"/>
                      <a:gd name="connsiteY7837" fmla="*/ 15502 h 1153930"/>
                      <a:gd name="connsiteX7838" fmla="*/ 443674 w 575309"/>
                      <a:gd name="connsiteY7838" fmla="*/ 15216 h 1153930"/>
                      <a:gd name="connsiteX7839" fmla="*/ 442913 w 575309"/>
                      <a:gd name="connsiteY7839" fmla="*/ 14740 h 1153930"/>
                      <a:gd name="connsiteX7840" fmla="*/ 442627 w 575309"/>
                      <a:gd name="connsiteY7840" fmla="*/ 14645 h 1153930"/>
                      <a:gd name="connsiteX7841" fmla="*/ 441770 w 575309"/>
                      <a:gd name="connsiteY7841" fmla="*/ 16835 h 1153930"/>
                      <a:gd name="connsiteX7842" fmla="*/ 442246 w 575309"/>
                      <a:gd name="connsiteY7842" fmla="*/ 17312 h 1153930"/>
                      <a:gd name="connsiteX7843" fmla="*/ 442817 w 575309"/>
                      <a:gd name="connsiteY7843" fmla="*/ 17978 h 1153930"/>
                      <a:gd name="connsiteX7844" fmla="*/ 441674 w 575309"/>
                      <a:gd name="connsiteY7844" fmla="*/ 18836 h 1153930"/>
                      <a:gd name="connsiteX7845" fmla="*/ 441103 w 575309"/>
                      <a:gd name="connsiteY7845" fmla="*/ 19121 h 1153930"/>
                      <a:gd name="connsiteX7846" fmla="*/ 441007 w 575309"/>
                      <a:gd name="connsiteY7846" fmla="*/ 19312 h 1153930"/>
                      <a:gd name="connsiteX7847" fmla="*/ 441388 w 575309"/>
                      <a:gd name="connsiteY7847" fmla="*/ 20360 h 1153930"/>
                      <a:gd name="connsiteX7848" fmla="*/ 442913 w 575309"/>
                      <a:gd name="connsiteY7848" fmla="*/ 20169 h 1153930"/>
                      <a:gd name="connsiteX7849" fmla="*/ 444151 w 575309"/>
                      <a:gd name="connsiteY7849" fmla="*/ 19883 h 1153930"/>
                      <a:gd name="connsiteX7850" fmla="*/ 444817 w 575309"/>
                      <a:gd name="connsiteY7850" fmla="*/ 20360 h 1153930"/>
                      <a:gd name="connsiteX7851" fmla="*/ 443389 w 575309"/>
                      <a:gd name="connsiteY7851" fmla="*/ 21788 h 1153930"/>
                      <a:gd name="connsiteX7852" fmla="*/ 442055 w 575309"/>
                      <a:gd name="connsiteY7852" fmla="*/ 22455 h 1153930"/>
                      <a:gd name="connsiteX7853" fmla="*/ 439007 w 575309"/>
                      <a:gd name="connsiteY7853" fmla="*/ 23789 h 1153930"/>
                      <a:gd name="connsiteX7854" fmla="*/ 438436 w 575309"/>
                      <a:gd name="connsiteY7854" fmla="*/ 25313 h 1153930"/>
                      <a:gd name="connsiteX7855" fmla="*/ 436055 w 575309"/>
                      <a:gd name="connsiteY7855" fmla="*/ 29789 h 1153930"/>
                      <a:gd name="connsiteX7856" fmla="*/ 435007 w 575309"/>
                      <a:gd name="connsiteY7856" fmla="*/ 30837 h 1153930"/>
                      <a:gd name="connsiteX7857" fmla="*/ 434054 w 575309"/>
                      <a:gd name="connsiteY7857" fmla="*/ 32075 h 1153930"/>
                      <a:gd name="connsiteX7858" fmla="*/ 432435 w 575309"/>
                      <a:gd name="connsiteY7858" fmla="*/ 34361 h 1153930"/>
                      <a:gd name="connsiteX7859" fmla="*/ 431292 w 575309"/>
                      <a:gd name="connsiteY7859" fmla="*/ 35981 h 1153930"/>
                      <a:gd name="connsiteX7860" fmla="*/ 431482 w 575309"/>
                      <a:gd name="connsiteY7860" fmla="*/ 36266 h 1153930"/>
                      <a:gd name="connsiteX7861" fmla="*/ 431673 w 575309"/>
                      <a:gd name="connsiteY7861" fmla="*/ 37886 h 1153930"/>
                      <a:gd name="connsiteX7862" fmla="*/ 430244 w 575309"/>
                      <a:gd name="connsiteY7862" fmla="*/ 38648 h 1153930"/>
                      <a:gd name="connsiteX7863" fmla="*/ 429863 w 575309"/>
                      <a:gd name="connsiteY7863" fmla="*/ 38648 h 1153930"/>
                      <a:gd name="connsiteX7864" fmla="*/ 429863 w 575309"/>
                      <a:gd name="connsiteY7864" fmla="*/ 39314 h 1153930"/>
                      <a:gd name="connsiteX7865" fmla="*/ 430435 w 575309"/>
                      <a:gd name="connsiteY7865" fmla="*/ 39600 h 1153930"/>
                      <a:gd name="connsiteX7866" fmla="*/ 430816 w 575309"/>
                      <a:gd name="connsiteY7866" fmla="*/ 39505 h 1153930"/>
                      <a:gd name="connsiteX7867" fmla="*/ 432054 w 575309"/>
                      <a:gd name="connsiteY7867" fmla="*/ 39600 h 1153930"/>
                      <a:gd name="connsiteX7868" fmla="*/ 432245 w 575309"/>
                      <a:gd name="connsiteY7868" fmla="*/ 40172 h 1153930"/>
                      <a:gd name="connsiteX7869" fmla="*/ 431006 w 575309"/>
                      <a:gd name="connsiteY7869" fmla="*/ 41505 h 1153930"/>
                      <a:gd name="connsiteX7870" fmla="*/ 429673 w 575309"/>
                      <a:gd name="connsiteY7870" fmla="*/ 42553 h 1153930"/>
                      <a:gd name="connsiteX7871" fmla="*/ 429387 w 575309"/>
                      <a:gd name="connsiteY7871" fmla="*/ 45125 h 1153930"/>
                      <a:gd name="connsiteX7872" fmla="*/ 429482 w 575309"/>
                      <a:gd name="connsiteY7872" fmla="*/ 47030 h 1153930"/>
                      <a:gd name="connsiteX7873" fmla="*/ 428434 w 575309"/>
                      <a:gd name="connsiteY7873" fmla="*/ 49220 h 1153930"/>
                      <a:gd name="connsiteX7874" fmla="*/ 426339 w 575309"/>
                      <a:gd name="connsiteY7874" fmla="*/ 49982 h 1153930"/>
                      <a:gd name="connsiteX7875" fmla="*/ 424624 w 575309"/>
                      <a:gd name="connsiteY7875" fmla="*/ 50459 h 1153930"/>
                      <a:gd name="connsiteX7876" fmla="*/ 422720 w 575309"/>
                      <a:gd name="connsiteY7876" fmla="*/ 52173 h 1153930"/>
                      <a:gd name="connsiteX7877" fmla="*/ 419386 w 575309"/>
                      <a:gd name="connsiteY7877" fmla="*/ 54745 h 1153930"/>
                      <a:gd name="connsiteX7878" fmla="*/ 418338 w 575309"/>
                      <a:gd name="connsiteY7878" fmla="*/ 55412 h 1153930"/>
                      <a:gd name="connsiteX7879" fmla="*/ 414528 w 575309"/>
                      <a:gd name="connsiteY7879" fmla="*/ 57507 h 1153930"/>
                      <a:gd name="connsiteX7880" fmla="*/ 411671 w 575309"/>
                      <a:gd name="connsiteY7880" fmla="*/ 59031 h 1153930"/>
                      <a:gd name="connsiteX7881" fmla="*/ 410242 w 575309"/>
                      <a:gd name="connsiteY7881" fmla="*/ 61127 h 1153930"/>
                      <a:gd name="connsiteX7882" fmla="*/ 408051 w 575309"/>
                      <a:gd name="connsiteY7882" fmla="*/ 62841 h 1153930"/>
                      <a:gd name="connsiteX7883" fmla="*/ 406146 w 575309"/>
                      <a:gd name="connsiteY7883" fmla="*/ 64556 h 1153930"/>
                      <a:gd name="connsiteX7884" fmla="*/ 402050 w 575309"/>
                      <a:gd name="connsiteY7884" fmla="*/ 66651 h 1153930"/>
                      <a:gd name="connsiteX7885" fmla="*/ 400907 w 575309"/>
                      <a:gd name="connsiteY7885" fmla="*/ 67127 h 1153930"/>
                      <a:gd name="connsiteX7886" fmla="*/ 397573 w 575309"/>
                      <a:gd name="connsiteY7886" fmla="*/ 69699 h 1153930"/>
                      <a:gd name="connsiteX7887" fmla="*/ 397383 w 575309"/>
                      <a:gd name="connsiteY7887" fmla="*/ 71604 h 1153930"/>
                      <a:gd name="connsiteX7888" fmla="*/ 397383 w 575309"/>
                      <a:gd name="connsiteY7888" fmla="*/ 72557 h 1153930"/>
                      <a:gd name="connsiteX7889" fmla="*/ 395859 w 575309"/>
                      <a:gd name="connsiteY7889" fmla="*/ 73700 h 1153930"/>
                      <a:gd name="connsiteX7890" fmla="*/ 394906 w 575309"/>
                      <a:gd name="connsiteY7890" fmla="*/ 74081 h 1153930"/>
                      <a:gd name="connsiteX7891" fmla="*/ 391858 w 575309"/>
                      <a:gd name="connsiteY7891" fmla="*/ 78177 h 1153930"/>
                      <a:gd name="connsiteX7892" fmla="*/ 391382 w 575309"/>
                      <a:gd name="connsiteY7892" fmla="*/ 81224 h 1153930"/>
                      <a:gd name="connsiteX7893" fmla="*/ 391287 w 575309"/>
                      <a:gd name="connsiteY7893" fmla="*/ 82558 h 1153930"/>
                      <a:gd name="connsiteX7894" fmla="*/ 389858 w 575309"/>
                      <a:gd name="connsiteY7894" fmla="*/ 85034 h 1153930"/>
                      <a:gd name="connsiteX7895" fmla="*/ 389096 w 575309"/>
                      <a:gd name="connsiteY7895" fmla="*/ 85511 h 1153930"/>
                      <a:gd name="connsiteX7896" fmla="*/ 388334 w 575309"/>
                      <a:gd name="connsiteY7896" fmla="*/ 86177 h 1153930"/>
                      <a:gd name="connsiteX7897" fmla="*/ 388239 w 575309"/>
                      <a:gd name="connsiteY7897" fmla="*/ 86558 h 1153930"/>
                      <a:gd name="connsiteX7898" fmla="*/ 388620 w 575309"/>
                      <a:gd name="connsiteY7898" fmla="*/ 86463 h 1153930"/>
                      <a:gd name="connsiteX7899" fmla="*/ 389001 w 575309"/>
                      <a:gd name="connsiteY7899" fmla="*/ 86273 h 1153930"/>
                      <a:gd name="connsiteX7900" fmla="*/ 390144 w 575309"/>
                      <a:gd name="connsiteY7900" fmla="*/ 86177 h 1153930"/>
                      <a:gd name="connsiteX7901" fmla="*/ 390239 w 575309"/>
                      <a:gd name="connsiteY7901" fmla="*/ 88273 h 1153930"/>
                      <a:gd name="connsiteX7902" fmla="*/ 390144 w 575309"/>
                      <a:gd name="connsiteY7902" fmla="*/ 90273 h 1153930"/>
                      <a:gd name="connsiteX7903" fmla="*/ 391001 w 575309"/>
                      <a:gd name="connsiteY7903" fmla="*/ 91892 h 1153930"/>
                      <a:gd name="connsiteX7904" fmla="*/ 391382 w 575309"/>
                      <a:gd name="connsiteY7904" fmla="*/ 91892 h 1153930"/>
                      <a:gd name="connsiteX7905" fmla="*/ 392239 w 575309"/>
                      <a:gd name="connsiteY7905" fmla="*/ 92654 h 1153930"/>
                      <a:gd name="connsiteX7906" fmla="*/ 390620 w 575309"/>
                      <a:gd name="connsiteY7906" fmla="*/ 94464 h 1153930"/>
                      <a:gd name="connsiteX7907" fmla="*/ 390430 w 575309"/>
                      <a:gd name="connsiteY7907" fmla="*/ 94559 h 1153930"/>
                      <a:gd name="connsiteX7908" fmla="*/ 388430 w 575309"/>
                      <a:gd name="connsiteY7908" fmla="*/ 96369 h 1153930"/>
                      <a:gd name="connsiteX7909" fmla="*/ 387001 w 575309"/>
                      <a:gd name="connsiteY7909" fmla="*/ 98465 h 1153930"/>
                      <a:gd name="connsiteX7910" fmla="*/ 386239 w 575309"/>
                      <a:gd name="connsiteY7910" fmla="*/ 99512 h 1153930"/>
                      <a:gd name="connsiteX7911" fmla="*/ 385191 w 575309"/>
                      <a:gd name="connsiteY7911" fmla="*/ 101417 h 1153930"/>
                      <a:gd name="connsiteX7912" fmla="*/ 385000 w 575309"/>
                      <a:gd name="connsiteY7912" fmla="*/ 101989 h 1153930"/>
                      <a:gd name="connsiteX7913" fmla="*/ 382714 w 575309"/>
                      <a:gd name="connsiteY7913" fmla="*/ 104751 h 1153930"/>
                      <a:gd name="connsiteX7914" fmla="*/ 382333 w 575309"/>
                      <a:gd name="connsiteY7914" fmla="*/ 104942 h 1153930"/>
                      <a:gd name="connsiteX7915" fmla="*/ 380714 w 575309"/>
                      <a:gd name="connsiteY7915" fmla="*/ 105799 h 1153930"/>
                      <a:gd name="connsiteX7916" fmla="*/ 379952 w 575309"/>
                      <a:gd name="connsiteY7916" fmla="*/ 106561 h 1153930"/>
                      <a:gd name="connsiteX7917" fmla="*/ 379666 w 575309"/>
                      <a:gd name="connsiteY7917" fmla="*/ 106847 h 1153930"/>
                      <a:gd name="connsiteX7918" fmla="*/ 379095 w 575309"/>
                      <a:gd name="connsiteY7918" fmla="*/ 107037 h 1153930"/>
                      <a:gd name="connsiteX7919" fmla="*/ 378047 w 575309"/>
                      <a:gd name="connsiteY7919" fmla="*/ 105608 h 1153930"/>
                      <a:gd name="connsiteX7920" fmla="*/ 378047 w 575309"/>
                      <a:gd name="connsiteY7920" fmla="*/ 105704 h 1153930"/>
                      <a:gd name="connsiteX7921" fmla="*/ 378047 w 575309"/>
                      <a:gd name="connsiteY7921" fmla="*/ 106180 h 1153930"/>
                      <a:gd name="connsiteX7922" fmla="*/ 377952 w 575309"/>
                      <a:gd name="connsiteY7922" fmla="*/ 107132 h 1153930"/>
                      <a:gd name="connsiteX7923" fmla="*/ 374142 w 575309"/>
                      <a:gd name="connsiteY7923" fmla="*/ 109228 h 1153930"/>
                      <a:gd name="connsiteX7924" fmla="*/ 371761 w 575309"/>
                      <a:gd name="connsiteY7924" fmla="*/ 108561 h 1153930"/>
                      <a:gd name="connsiteX7925" fmla="*/ 371475 w 575309"/>
                      <a:gd name="connsiteY7925" fmla="*/ 108276 h 1153930"/>
                      <a:gd name="connsiteX7926" fmla="*/ 370046 w 575309"/>
                      <a:gd name="connsiteY7926" fmla="*/ 107894 h 1153930"/>
                      <a:gd name="connsiteX7927" fmla="*/ 369570 w 575309"/>
                      <a:gd name="connsiteY7927" fmla="*/ 107990 h 1153930"/>
                      <a:gd name="connsiteX7928" fmla="*/ 366522 w 575309"/>
                      <a:gd name="connsiteY7928" fmla="*/ 109323 h 1153930"/>
                      <a:gd name="connsiteX7929" fmla="*/ 363283 w 575309"/>
                      <a:gd name="connsiteY7929" fmla="*/ 112847 h 1153930"/>
                      <a:gd name="connsiteX7930" fmla="*/ 361950 w 575309"/>
                      <a:gd name="connsiteY7930" fmla="*/ 114276 h 1153930"/>
                      <a:gd name="connsiteX7931" fmla="*/ 360997 w 575309"/>
                      <a:gd name="connsiteY7931" fmla="*/ 115991 h 1153930"/>
                      <a:gd name="connsiteX7932" fmla="*/ 360140 w 575309"/>
                      <a:gd name="connsiteY7932" fmla="*/ 117419 h 1153930"/>
                      <a:gd name="connsiteX7933" fmla="*/ 357473 w 575309"/>
                      <a:gd name="connsiteY7933" fmla="*/ 117229 h 1153930"/>
                      <a:gd name="connsiteX7934" fmla="*/ 353378 w 575309"/>
                      <a:gd name="connsiteY7934" fmla="*/ 112371 h 1153930"/>
                      <a:gd name="connsiteX7935" fmla="*/ 349758 w 575309"/>
                      <a:gd name="connsiteY7935" fmla="*/ 109609 h 1153930"/>
                      <a:gd name="connsiteX7936" fmla="*/ 346138 w 575309"/>
                      <a:gd name="connsiteY7936" fmla="*/ 109418 h 1153930"/>
                      <a:gd name="connsiteX7937" fmla="*/ 341471 w 575309"/>
                      <a:gd name="connsiteY7937" fmla="*/ 111514 h 1153930"/>
                      <a:gd name="connsiteX7938" fmla="*/ 338328 w 575309"/>
                      <a:gd name="connsiteY7938" fmla="*/ 114943 h 1153930"/>
                      <a:gd name="connsiteX7939" fmla="*/ 336518 w 575309"/>
                      <a:gd name="connsiteY7939" fmla="*/ 116657 h 1153930"/>
                      <a:gd name="connsiteX7940" fmla="*/ 337280 w 575309"/>
                      <a:gd name="connsiteY7940" fmla="*/ 118658 h 1153930"/>
                      <a:gd name="connsiteX7941" fmla="*/ 337852 w 575309"/>
                      <a:gd name="connsiteY7941" fmla="*/ 119801 h 1153930"/>
                      <a:gd name="connsiteX7942" fmla="*/ 338614 w 575309"/>
                      <a:gd name="connsiteY7942" fmla="*/ 120944 h 1153930"/>
                      <a:gd name="connsiteX7943" fmla="*/ 338995 w 575309"/>
                      <a:gd name="connsiteY7943" fmla="*/ 121896 h 1153930"/>
                      <a:gd name="connsiteX7944" fmla="*/ 337947 w 575309"/>
                      <a:gd name="connsiteY7944" fmla="*/ 122658 h 1153930"/>
                      <a:gd name="connsiteX7945" fmla="*/ 336613 w 575309"/>
                      <a:gd name="connsiteY7945" fmla="*/ 121991 h 1153930"/>
                      <a:gd name="connsiteX7946" fmla="*/ 336042 w 575309"/>
                      <a:gd name="connsiteY7946" fmla="*/ 121610 h 1153930"/>
                      <a:gd name="connsiteX7947" fmla="*/ 335851 w 575309"/>
                      <a:gd name="connsiteY7947" fmla="*/ 121706 h 1153930"/>
                      <a:gd name="connsiteX7948" fmla="*/ 335661 w 575309"/>
                      <a:gd name="connsiteY7948" fmla="*/ 122087 h 1153930"/>
                      <a:gd name="connsiteX7949" fmla="*/ 335947 w 575309"/>
                      <a:gd name="connsiteY7949" fmla="*/ 122087 h 1153930"/>
                      <a:gd name="connsiteX7950" fmla="*/ 336899 w 575309"/>
                      <a:gd name="connsiteY7950" fmla="*/ 122468 h 1153930"/>
                      <a:gd name="connsiteX7951" fmla="*/ 336232 w 575309"/>
                      <a:gd name="connsiteY7951" fmla="*/ 125135 h 1153930"/>
                      <a:gd name="connsiteX7952" fmla="*/ 333661 w 575309"/>
                      <a:gd name="connsiteY7952" fmla="*/ 131040 h 1153930"/>
                      <a:gd name="connsiteX7953" fmla="*/ 332613 w 575309"/>
                      <a:gd name="connsiteY7953" fmla="*/ 137041 h 1153930"/>
                      <a:gd name="connsiteX7954" fmla="*/ 333375 w 575309"/>
                      <a:gd name="connsiteY7954" fmla="*/ 140184 h 1153930"/>
                      <a:gd name="connsiteX7955" fmla="*/ 333851 w 575309"/>
                      <a:gd name="connsiteY7955" fmla="*/ 141327 h 1153930"/>
                      <a:gd name="connsiteX7956" fmla="*/ 336232 w 575309"/>
                      <a:gd name="connsiteY7956" fmla="*/ 144852 h 1153930"/>
                      <a:gd name="connsiteX7957" fmla="*/ 338138 w 575309"/>
                      <a:gd name="connsiteY7957" fmla="*/ 147518 h 1153930"/>
                      <a:gd name="connsiteX7958" fmla="*/ 340995 w 575309"/>
                      <a:gd name="connsiteY7958" fmla="*/ 151424 h 1153930"/>
                      <a:gd name="connsiteX7959" fmla="*/ 344138 w 575309"/>
                      <a:gd name="connsiteY7959" fmla="*/ 153995 h 1153930"/>
                      <a:gd name="connsiteX7960" fmla="*/ 345091 w 575309"/>
                      <a:gd name="connsiteY7960" fmla="*/ 154662 h 1153930"/>
                      <a:gd name="connsiteX7961" fmla="*/ 345662 w 575309"/>
                      <a:gd name="connsiteY7961" fmla="*/ 155043 h 1153930"/>
                      <a:gd name="connsiteX7962" fmla="*/ 346329 w 575309"/>
                      <a:gd name="connsiteY7962" fmla="*/ 156186 h 1153930"/>
                      <a:gd name="connsiteX7963" fmla="*/ 345948 w 575309"/>
                      <a:gd name="connsiteY7963" fmla="*/ 156662 h 1153930"/>
                      <a:gd name="connsiteX7964" fmla="*/ 345281 w 575309"/>
                      <a:gd name="connsiteY7964" fmla="*/ 156567 h 1153930"/>
                      <a:gd name="connsiteX7965" fmla="*/ 344710 w 575309"/>
                      <a:gd name="connsiteY7965" fmla="*/ 156377 h 1153930"/>
                      <a:gd name="connsiteX7966" fmla="*/ 343662 w 575309"/>
                      <a:gd name="connsiteY7966" fmla="*/ 156567 h 1153930"/>
                      <a:gd name="connsiteX7967" fmla="*/ 343090 w 575309"/>
                      <a:gd name="connsiteY7967" fmla="*/ 156853 h 1153930"/>
                      <a:gd name="connsiteX7968" fmla="*/ 342138 w 575309"/>
                      <a:gd name="connsiteY7968" fmla="*/ 157615 h 1153930"/>
                      <a:gd name="connsiteX7969" fmla="*/ 341757 w 575309"/>
                      <a:gd name="connsiteY7969" fmla="*/ 158091 h 1153930"/>
                      <a:gd name="connsiteX7970" fmla="*/ 341757 w 575309"/>
                      <a:gd name="connsiteY7970" fmla="*/ 159329 h 1153930"/>
                      <a:gd name="connsiteX7971" fmla="*/ 341852 w 575309"/>
                      <a:gd name="connsiteY7971" fmla="*/ 159710 h 1153930"/>
                      <a:gd name="connsiteX7972" fmla="*/ 342805 w 575309"/>
                      <a:gd name="connsiteY7972" fmla="*/ 158377 h 1153930"/>
                      <a:gd name="connsiteX7973" fmla="*/ 342900 w 575309"/>
                      <a:gd name="connsiteY7973" fmla="*/ 158186 h 1153930"/>
                      <a:gd name="connsiteX7974" fmla="*/ 344329 w 575309"/>
                      <a:gd name="connsiteY7974" fmla="*/ 157043 h 1153930"/>
                      <a:gd name="connsiteX7975" fmla="*/ 344424 w 575309"/>
                      <a:gd name="connsiteY7975" fmla="*/ 157043 h 1153930"/>
                      <a:gd name="connsiteX7976" fmla="*/ 344900 w 575309"/>
                      <a:gd name="connsiteY7976" fmla="*/ 157234 h 1153930"/>
                      <a:gd name="connsiteX7977" fmla="*/ 344900 w 575309"/>
                      <a:gd name="connsiteY7977" fmla="*/ 158186 h 1153930"/>
                      <a:gd name="connsiteX7978" fmla="*/ 344710 w 575309"/>
                      <a:gd name="connsiteY7978" fmla="*/ 159044 h 1153930"/>
                      <a:gd name="connsiteX7979" fmla="*/ 344710 w 575309"/>
                      <a:gd name="connsiteY7979" fmla="*/ 159329 h 1153930"/>
                      <a:gd name="connsiteX7980" fmla="*/ 343853 w 575309"/>
                      <a:gd name="connsiteY7980" fmla="*/ 161901 h 1153930"/>
                      <a:gd name="connsiteX7981" fmla="*/ 342995 w 575309"/>
                      <a:gd name="connsiteY7981" fmla="*/ 163425 h 1153930"/>
                      <a:gd name="connsiteX7982" fmla="*/ 344329 w 575309"/>
                      <a:gd name="connsiteY7982" fmla="*/ 161806 h 1153930"/>
                      <a:gd name="connsiteX7983" fmla="*/ 344805 w 575309"/>
                      <a:gd name="connsiteY7983" fmla="*/ 159996 h 1153930"/>
                      <a:gd name="connsiteX7984" fmla="*/ 344996 w 575309"/>
                      <a:gd name="connsiteY7984" fmla="*/ 158853 h 1153930"/>
                      <a:gd name="connsiteX7985" fmla="*/ 346900 w 575309"/>
                      <a:gd name="connsiteY7985" fmla="*/ 155996 h 1153930"/>
                      <a:gd name="connsiteX7986" fmla="*/ 347758 w 575309"/>
                      <a:gd name="connsiteY7986" fmla="*/ 156662 h 1153930"/>
                      <a:gd name="connsiteX7987" fmla="*/ 348424 w 575309"/>
                      <a:gd name="connsiteY7987" fmla="*/ 157424 h 1153930"/>
                      <a:gd name="connsiteX7988" fmla="*/ 349567 w 575309"/>
                      <a:gd name="connsiteY7988" fmla="*/ 158091 h 1153930"/>
                      <a:gd name="connsiteX7989" fmla="*/ 349853 w 575309"/>
                      <a:gd name="connsiteY7989" fmla="*/ 158186 h 1153930"/>
                      <a:gd name="connsiteX7990" fmla="*/ 350330 w 575309"/>
                      <a:gd name="connsiteY7990" fmla="*/ 158758 h 1153930"/>
                      <a:gd name="connsiteX7991" fmla="*/ 349377 w 575309"/>
                      <a:gd name="connsiteY7991" fmla="*/ 160187 h 1153930"/>
                      <a:gd name="connsiteX7992" fmla="*/ 349282 w 575309"/>
                      <a:gd name="connsiteY7992" fmla="*/ 160282 h 1153930"/>
                      <a:gd name="connsiteX7993" fmla="*/ 349567 w 575309"/>
                      <a:gd name="connsiteY7993" fmla="*/ 160472 h 1153930"/>
                      <a:gd name="connsiteX7994" fmla="*/ 350234 w 575309"/>
                      <a:gd name="connsiteY7994" fmla="*/ 161139 h 1153930"/>
                      <a:gd name="connsiteX7995" fmla="*/ 348805 w 575309"/>
                      <a:gd name="connsiteY7995" fmla="*/ 162854 h 1153930"/>
                      <a:gd name="connsiteX7996" fmla="*/ 348139 w 575309"/>
                      <a:gd name="connsiteY7996" fmla="*/ 163235 h 1153930"/>
                      <a:gd name="connsiteX7997" fmla="*/ 349758 w 575309"/>
                      <a:gd name="connsiteY7997" fmla="*/ 163044 h 1153930"/>
                      <a:gd name="connsiteX7998" fmla="*/ 350806 w 575309"/>
                      <a:gd name="connsiteY7998" fmla="*/ 162282 h 1153930"/>
                      <a:gd name="connsiteX7999" fmla="*/ 352044 w 575309"/>
                      <a:gd name="connsiteY7999" fmla="*/ 161520 h 1153930"/>
                      <a:gd name="connsiteX8000" fmla="*/ 352711 w 575309"/>
                      <a:gd name="connsiteY8000" fmla="*/ 161806 h 1153930"/>
                      <a:gd name="connsiteX8001" fmla="*/ 352615 w 575309"/>
                      <a:gd name="connsiteY8001" fmla="*/ 162758 h 1153930"/>
                      <a:gd name="connsiteX8002" fmla="*/ 351187 w 575309"/>
                      <a:gd name="connsiteY8002" fmla="*/ 163711 h 1153930"/>
                      <a:gd name="connsiteX8003" fmla="*/ 351949 w 575309"/>
                      <a:gd name="connsiteY8003" fmla="*/ 163520 h 1153930"/>
                      <a:gd name="connsiteX8004" fmla="*/ 352901 w 575309"/>
                      <a:gd name="connsiteY8004" fmla="*/ 163330 h 1153930"/>
                      <a:gd name="connsiteX8005" fmla="*/ 354806 w 575309"/>
                      <a:gd name="connsiteY8005" fmla="*/ 164664 h 1153930"/>
                      <a:gd name="connsiteX8006" fmla="*/ 354521 w 575309"/>
                      <a:gd name="connsiteY8006" fmla="*/ 166568 h 1153930"/>
                      <a:gd name="connsiteX8007" fmla="*/ 353758 w 575309"/>
                      <a:gd name="connsiteY8007" fmla="*/ 167711 h 1153930"/>
                      <a:gd name="connsiteX8008" fmla="*/ 353568 w 575309"/>
                      <a:gd name="connsiteY8008" fmla="*/ 167997 h 1153930"/>
                      <a:gd name="connsiteX8009" fmla="*/ 354521 w 575309"/>
                      <a:gd name="connsiteY8009" fmla="*/ 167521 h 1153930"/>
                      <a:gd name="connsiteX8010" fmla="*/ 355378 w 575309"/>
                      <a:gd name="connsiteY8010" fmla="*/ 167426 h 1153930"/>
                      <a:gd name="connsiteX8011" fmla="*/ 355949 w 575309"/>
                      <a:gd name="connsiteY8011" fmla="*/ 168664 h 1153930"/>
                      <a:gd name="connsiteX8012" fmla="*/ 356045 w 575309"/>
                      <a:gd name="connsiteY8012" fmla="*/ 169045 h 1153930"/>
                      <a:gd name="connsiteX8013" fmla="*/ 355568 w 575309"/>
                      <a:gd name="connsiteY8013" fmla="*/ 170950 h 1153930"/>
                      <a:gd name="connsiteX8014" fmla="*/ 355282 w 575309"/>
                      <a:gd name="connsiteY8014" fmla="*/ 171236 h 1153930"/>
                      <a:gd name="connsiteX8015" fmla="*/ 354997 w 575309"/>
                      <a:gd name="connsiteY8015" fmla="*/ 172379 h 1153930"/>
                      <a:gd name="connsiteX8016" fmla="*/ 356330 w 575309"/>
                      <a:gd name="connsiteY8016" fmla="*/ 171140 h 1153930"/>
                      <a:gd name="connsiteX8017" fmla="*/ 356235 w 575309"/>
                      <a:gd name="connsiteY8017" fmla="*/ 170760 h 1153930"/>
                      <a:gd name="connsiteX8018" fmla="*/ 356140 w 575309"/>
                      <a:gd name="connsiteY8018" fmla="*/ 170188 h 1153930"/>
                      <a:gd name="connsiteX8019" fmla="*/ 356521 w 575309"/>
                      <a:gd name="connsiteY8019" fmla="*/ 168854 h 1153930"/>
                      <a:gd name="connsiteX8020" fmla="*/ 356616 w 575309"/>
                      <a:gd name="connsiteY8020" fmla="*/ 168664 h 1153930"/>
                      <a:gd name="connsiteX8021" fmla="*/ 359092 w 575309"/>
                      <a:gd name="connsiteY8021" fmla="*/ 168473 h 1153930"/>
                      <a:gd name="connsiteX8022" fmla="*/ 359569 w 575309"/>
                      <a:gd name="connsiteY8022" fmla="*/ 168569 h 1153930"/>
                      <a:gd name="connsiteX8023" fmla="*/ 359283 w 575309"/>
                      <a:gd name="connsiteY8023" fmla="*/ 167807 h 1153930"/>
                      <a:gd name="connsiteX8024" fmla="*/ 359092 w 575309"/>
                      <a:gd name="connsiteY8024" fmla="*/ 167331 h 1153930"/>
                      <a:gd name="connsiteX8025" fmla="*/ 359092 w 575309"/>
                      <a:gd name="connsiteY8025" fmla="*/ 165806 h 1153930"/>
                      <a:gd name="connsiteX8026" fmla="*/ 359188 w 575309"/>
                      <a:gd name="connsiteY8026" fmla="*/ 165521 h 1153930"/>
                      <a:gd name="connsiteX8027" fmla="*/ 359283 w 575309"/>
                      <a:gd name="connsiteY8027" fmla="*/ 163711 h 1153930"/>
                      <a:gd name="connsiteX8028" fmla="*/ 359569 w 575309"/>
                      <a:gd name="connsiteY8028" fmla="*/ 162663 h 1153930"/>
                      <a:gd name="connsiteX8029" fmla="*/ 360712 w 575309"/>
                      <a:gd name="connsiteY8029" fmla="*/ 161997 h 1153930"/>
                      <a:gd name="connsiteX8030" fmla="*/ 362045 w 575309"/>
                      <a:gd name="connsiteY8030" fmla="*/ 162758 h 1153930"/>
                      <a:gd name="connsiteX8031" fmla="*/ 362521 w 575309"/>
                      <a:gd name="connsiteY8031" fmla="*/ 163235 h 1153930"/>
                      <a:gd name="connsiteX8032" fmla="*/ 363664 w 575309"/>
                      <a:gd name="connsiteY8032" fmla="*/ 164568 h 1153930"/>
                      <a:gd name="connsiteX8033" fmla="*/ 363855 w 575309"/>
                      <a:gd name="connsiteY8033" fmla="*/ 164854 h 1153930"/>
                      <a:gd name="connsiteX8034" fmla="*/ 363855 w 575309"/>
                      <a:gd name="connsiteY8034" fmla="*/ 164568 h 1153930"/>
                      <a:gd name="connsiteX8035" fmla="*/ 363950 w 575309"/>
                      <a:gd name="connsiteY8035" fmla="*/ 163806 h 1153930"/>
                      <a:gd name="connsiteX8036" fmla="*/ 365474 w 575309"/>
                      <a:gd name="connsiteY8036" fmla="*/ 163235 h 1153930"/>
                      <a:gd name="connsiteX8037" fmla="*/ 366046 w 575309"/>
                      <a:gd name="connsiteY8037" fmla="*/ 163235 h 1153930"/>
                      <a:gd name="connsiteX8038" fmla="*/ 366713 w 575309"/>
                      <a:gd name="connsiteY8038" fmla="*/ 161901 h 1153930"/>
                      <a:gd name="connsiteX8039" fmla="*/ 366808 w 575309"/>
                      <a:gd name="connsiteY8039" fmla="*/ 161425 h 1153930"/>
                      <a:gd name="connsiteX8040" fmla="*/ 367665 w 575309"/>
                      <a:gd name="connsiteY8040" fmla="*/ 160187 h 1153930"/>
                      <a:gd name="connsiteX8041" fmla="*/ 368332 w 575309"/>
                      <a:gd name="connsiteY8041" fmla="*/ 160568 h 1153930"/>
                      <a:gd name="connsiteX8042" fmla="*/ 368713 w 575309"/>
                      <a:gd name="connsiteY8042" fmla="*/ 161997 h 1153930"/>
                      <a:gd name="connsiteX8043" fmla="*/ 368998 w 575309"/>
                      <a:gd name="connsiteY8043" fmla="*/ 163139 h 1153930"/>
                      <a:gd name="connsiteX8044" fmla="*/ 369189 w 575309"/>
                      <a:gd name="connsiteY8044" fmla="*/ 162473 h 1153930"/>
                      <a:gd name="connsiteX8045" fmla="*/ 369380 w 575309"/>
                      <a:gd name="connsiteY8045" fmla="*/ 161615 h 1153930"/>
                      <a:gd name="connsiteX8046" fmla="*/ 370713 w 575309"/>
                      <a:gd name="connsiteY8046" fmla="*/ 159520 h 1153930"/>
                      <a:gd name="connsiteX8047" fmla="*/ 371570 w 575309"/>
                      <a:gd name="connsiteY8047" fmla="*/ 159806 h 1153930"/>
                      <a:gd name="connsiteX8048" fmla="*/ 372142 w 575309"/>
                      <a:gd name="connsiteY8048" fmla="*/ 160949 h 1153930"/>
                      <a:gd name="connsiteX8049" fmla="*/ 371761 w 575309"/>
                      <a:gd name="connsiteY8049" fmla="*/ 163330 h 1153930"/>
                      <a:gd name="connsiteX8050" fmla="*/ 372142 w 575309"/>
                      <a:gd name="connsiteY8050" fmla="*/ 164282 h 1153930"/>
                      <a:gd name="connsiteX8051" fmla="*/ 372618 w 575309"/>
                      <a:gd name="connsiteY8051" fmla="*/ 164282 h 1153930"/>
                      <a:gd name="connsiteX8052" fmla="*/ 373666 w 575309"/>
                      <a:gd name="connsiteY8052" fmla="*/ 164664 h 1153930"/>
                      <a:gd name="connsiteX8053" fmla="*/ 373951 w 575309"/>
                      <a:gd name="connsiteY8053" fmla="*/ 165235 h 1153930"/>
                      <a:gd name="connsiteX8054" fmla="*/ 374332 w 575309"/>
                      <a:gd name="connsiteY8054" fmla="*/ 165711 h 1153930"/>
                      <a:gd name="connsiteX8055" fmla="*/ 374999 w 575309"/>
                      <a:gd name="connsiteY8055" fmla="*/ 164473 h 1153930"/>
                      <a:gd name="connsiteX8056" fmla="*/ 375761 w 575309"/>
                      <a:gd name="connsiteY8056" fmla="*/ 162949 h 1153930"/>
                      <a:gd name="connsiteX8057" fmla="*/ 376142 w 575309"/>
                      <a:gd name="connsiteY8057" fmla="*/ 162473 h 1153930"/>
                      <a:gd name="connsiteX8058" fmla="*/ 377380 w 575309"/>
                      <a:gd name="connsiteY8058" fmla="*/ 160568 h 1153930"/>
                      <a:gd name="connsiteX8059" fmla="*/ 376904 w 575309"/>
                      <a:gd name="connsiteY8059" fmla="*/ 160187 h 1153930"/>
                      <a:gd name="connsiteX8060" fmla="*/ 376428 w 575309"/>
                      <a:gd name="connsiteY8060" fmla="*/ 159806 h 1153930"/>
                      <a:gd name="connsiteX8061" fmla="*/ 376047 w 575309"/>
                      <a:gd name="connsiteY8061" fmla="*/ 158568 h 1153930"/>
                      <a:gd name="connsiteX8062" fmla="*/ 379476 w 575309"/>
                      <a:gd name="connsiteY8062" fmla="*/ 156758 h 1153930"/>
                      <a:gd name="connsiteX8063" fmla="*/ 382238 w 575309"/>
                      <a:gd name="connsiteY8063" fmla="*/ 156567 h 1153930"/>
                      <a:gd name="connsiteX8064" fmla="*/ 382714 w 575309"/>
                      <a:gd name="connsiteY8064" fmla="*/ 157424 h 1153930"/>
                      <a:gd name="connsiteX8065" fmla="*/ 382905 w 575309"/>
                      <a:gd name="connsiteY8065" fmla="*/ 157806 h 1153930"/>
                      <a:gd name="connsiteX8066" fmla="*/ 383096 w 575309"/>
                      <a:gd name="connsiteY8066" fmla="*/ 157424 h 1153930"/>
                      <a:gd name="connsiteX8067" fmla="*/ 383476 w 575309"/>
                      <a:gd name="connsiteY8067" fmla="*/ 156758 h 1153930"/>
                      <a:gd name="connsiteX8068" fmla="*/ 386620 w 575309"/>
                      <a:gd name="connsiteY8068" fmla="*/ 156472 h 1153930"/>
                      <a:gd name="connsiteX8069" fmla="*/ 390239 w 575309"/>
                      <a:gd name="connsiteY8069" fmla="*/ 159901 h 1153930"/>
                      <a:gd name="connsiteX8070" fmla="*/ 390430 w 575309"/>
                      <a:gd name="connsiteY8070" fmla="*/ 160377 h 1153930"/>
                      <a:gd name="connsiteX8071" fmla="*/ 395288 w 575309"/>
                      <a:gd name="connsiteY8071" fmla="*/ 164949 h 1153930"/>
                      <a:gd name="connsiteX8072" fmla="*/ 395573 w 575309"/>
                      <a:gd name="connsiteY8072" fmla="*/ 165140 h 1153930"/>
                      <a:gd name="connsiteX8073" fmla="*/ 396907 w 575309"/>
                      <a:gd name="connsiteY8073" fmla="*/ 169140 h 1153930"/>
                      <a:gd name="connsiteX8074" fmla="*/ 396907 w 575309"/>
                      <a:gd name="connsiteY8074" fmla="*/ 169331 h 1153930"/>
                      <a:gd name="connsiteX8075" fmla="*/ 398336 w 575309"/>
                      <a:gd name="connsiteY8075" fmla="*/ 170569 h 1153930"/>
                      <a:gd name="connsiteX8076" fmla="*/ 398716 w 575309"/>
                      <a:gd name="connsiteY8076" fmla="*/ 170569 h 1153930"/>
                      <a:gd name="connsiteX8077" fmla="*/ 399002 w 575309"/>
                      <a:gd name="connsiteY8077" fmla="*/ 170569 h 1153930"/>
                      <a:gd name="connsiteX8078" fmla="*/ 400717 w 575309"/>
                      <a:gd name="connsiteY8078" fmla="*/ 171236 h 1153930"/>
                      <a:gd name="connsiteX8079" fmla="*/ 402336 w 575309"/>
                      <a:gd name="connsiteY8079" fmla="*/ 174189 h 1153930"/>
                      <a:gd name="connsiteX8080" fmla="*/ 399383 w 575309"/>
                      <a:gd name="connsiteY8080" fmla="*/ 175331 h 1153930"/>
                      <a:gd name="connsiteX8081" fmla="*/ 398716 w 575309"/>
                      <a:gd name="connsiteY8081" fmla="*/ 175427 h 1153930"/>
                      <a:gd name="connsiteX8082" fmla="*/ 394145 w 575309"/>
                      <a:gd name="connsiteY8082" fmla="*/ 176379 h 1153930"/>
                      <a:gd name="connsiteX8083" fmla="*/ 393668 w 575309"/>
                      <a:gd name="connsiteY8083" fmla="*/ 177618 h 1153930"/>
                      <a:gd name="connsiteX8084" fmla="*/ 392621 w 575309"/>
                      <a:gd name="connsiteY8084" fmla="*/ 179618 h 1153930"/>
                      <a:gd name="connsiteX8085" fmla="*/ 392621 w 575309"/>
                      <a:gd name="connsiteY8085" fmla="*/ 180856 h 1153930"/>
                      <a:gd name="connsiteX8086" fmla="*/ 392525 w 575309"/>
                      <a:gd name="connsiteY8086" fmla="*/ 183618 h 1153930"/>
                      <a:gd name="connsiteX8087" fmla="*/ 392335 w 575309"/>
                      <a:gd name="connsiteY8087" fmla="*/ 184666 h 1153930"/>
                      <a:gd name="connsiteX8088" fmla="*/ 393192 w 575309"/>
                      <a:gd name="connsiteY8088" fmla="*/ 188381 h 1153930"/>
                      <a:gd name="connsiteX8089" fmla="*/ 390906 w 575309"/>
                      <a:gd name="connsiteY8089" fmla="*/ 191619 h 1153930"/>
                      <a:gd name="connsiteX8090" fmla="*/ 390430 w 575309"/>
                      <a:gd name="connsiteY8090" fmla="*/ 192000 h 1153930"/>
                      <a:gd name="connsiteX8091" fmla="*/ 390525 w 575309"/>
                      <a:gd name="connsiteY8091" fmla="*/ 193905 h 1153930"/>
                      <a:gd name="connsiteX8092" fmla="*/ 392049 w 575309"/>
                      <a:gd name="connsiteY8092" fmla="*/ 194667 h 1153930"/>
                      <a:gd name="connsiteX8093" fmla="*/ 393382 w 575309"/>
                      <a:gd name="connsiteY8093" fmla="*/ 194381 h 1153930"/>
                      <a:gd name="connsiteX8094" fmla="*/ 393763 w 575309"/>
                      <a:gd name="connsiteY8094" fmla="*/ 196001 h 1153930"/>
                      <a:gd name="connsiteX8095" fmla="*/ 392144 w 575309"/>
                      <a:gd name="connsiteY8095" fmla="*/ 197525 h 1153930"/>
                      <a:gd name="connsiteX8096" fmla="*/ 390715 w 575309"/>
                      <a:gd name="connsiteY8096" fmla="*/ 197810 h 1153930"/>
                      <a:gd name="connsiteX8097" fmla="*/ 390620 w 575309"/>
                      <a:gd name="connsiteY8097" fmla="*/ 197810 h 1153930"/>
                      <a:gd name="connsiteX8098" fmla="*/ 391478 w 575309"/>
                      <a:gd name="connsiteY8098" fmla="*/ 197906 h 1153930"/>
                      <a:gd name="connsiteX8099" fmla="*/ 394335 w 575309"/>
                      <a:gd name="connsiteY8099" fmla="*/ 197525 h 1153930"/>
                      <a:gd name="connsiteX8100" fmla="*/ 395002 w 575309"/>
                      <a:gd name="connsiteY8100" fmla="*/ 197334 h 1153930"/>
                      <a:gd name="connsiteX8101" fmla="*/ 397955 w 575309"/>
                      <a:gd name="connsiteY8101" fmla="*/ 197906 h 1153930"/>
                      <a:gd name="connsiteX8102" fmla="*/ 397288 w 575309"/>
                      <a:gd name="connsiteY8102" fmla="*/ 200477 h 1153930"/>
                      <a:gd name="connsiteX8103" fmla="*/ 397192 w 575309"/>
                      <a:gd name="connsiteY8103" fmla="*/ 200573 h 1153930"/>
                      <a:gd name="connsiteX8104" fmla="*/ 397288 w 575309"/>
                      <a:gd name="connsiteY8104" fmla="*/ 200573 h 1153930"/>
                      <a:gd name="connsiteX8105" fmla="*/ 398240 w 575309"/>
                      <a:gd name="connsiteY8105" fmla="*/ 200192 h 1153930"/>
                      <a:gd name="connsiteX8106" fmla="*/ 399955 w 575309"/>
                      <a:gd name="connsiteY8106" fmla="*/ 199525 h 1153930"/>
                      <a:gd name="connsiteX8107" fmla="*/ 404241 w 575309"/>
                      <a:gd name="connsiteY8107" fmla="*/ 201716 h 1153930"/>
                      <a:gd name="connsiteX8108" fmla="*/ 404336 w 575309"/>
                      <a:gd name="connsiteY8108" fmla="*/ 201811 h 1153930"/>
                      <a:gd name="connsiteX8109" fmla="*/ 406432 w 575309"/>
                      <a:gd name="connsiteY8109" fmla="*/ 202097 h 1153930"/>
                      <a:gd name="connsiteX8110" fmla="*/ 409956 w 575309"/>
                      <a:gd name="connsiteY8110" fmla="*/ 202668 h 1153930"/>
                      <a:gd name="connsiteX8111" fmla="*/ 413861 w 575309"/>
                      <a:gd name="connsiteY8111" fmla="*/ 201430 h 1153930"/>
                      <a:gd name="connsiteX8112" fmla="*/ 414147 w 575309"/>
                      <a:gd name="connsiteY8112" fmla="*/ 201335 h 1153930"/>
                      <a:gd name="connsiteX8113" fmla="*/ 417386 w 575309"/>
                      <a:gd name="connsiteY8113" fmla="*/ 200954 h 1153930"/>
                      <a:gd name="connsiteX8114" fmla="*/ 418433 w 575309"/>
                      <a:gd name="connsiteY8114" fmla="*/ 201335 h 1153930"/>
                      <a:gd name="connsiteX8115" fmla="*/ 419671 w 575309"/>
                      <a:gd name="connsiteY8115" fmla="*/ 201620 h 1153930"/>
                      <a:gd name="connsiteX8116" fmla="*/ 423100 w 575309"/>
                      <a:gd name="connsiteY8116" fmla="*/ 201049 h 1153930"/>
                      <a:gd name="connsiteX8117" fmla="*/ 423958 w 575309"/>
                      <a:gd name="connsiteY8117" fmla="*/ 200763 h 1153930"/>
                      <a:gd name="connsiteX8118" fmla="*/ 426148 w 575309"/>
                      <a:gd name="connsiteY8118" fmla="*/ 199715 h 1153930"/>
                      <a:gd name="connsiteX8119" fmla="*/ 426530 w 575309"/>
                      <a:gd name="connsiteY8119" fmla="*/ 198287 h 1153930"/>
                      <a:gd name="connsiteX8120" fmla="*/ 426530 w 575309"/>
                      <a:gd name="connsiteY8120" fmla="*/ 197810 h 1153930"/>
                      <a:gd name="connsiteX8121" fmla="*/ 427387 w 575309"/>
                      <a:gd name="connsiteY8121" fmla="*/ 196763 h 1153930"/>
                      <a:gd name="connsiteX8122" fmla="*/ 428530 w 575309"/>
                      <a:gd name="connsiteY8122" fmla="*/ 195620 h 1153930"/>
                      <a:gd name="connsiteX8123" fmla="*/ 429863 w 575309"/>
                      <a:gd name="connsiteY8123" fmla="*/ 194096 h 1153930"/>
                      <a:gd name="connsiteX8124" fmla="*/ 430149 w 575309"/>
                      <a:gd name="connsiteY8124" fmla="*/ 193905 h 1153930"/>
                      <a:gd name="connsiteX8125" fmla="*/ 430625 w 575309"/>
                      <a:gd name="connsiteY8125" fmla="*/ 192381 h 1153930"/>
                      <a:gd name="connsiteX8126" fmla="*/ 430721 w 575309"/>
                      <a:gd name="connsiteY8126" fmla="*/ 191714 h 1153930"/>
                      <a:gd name="connsiteX8127" fmla="*/ 430054 w 575309"/>
                      <a:gd name="connsiteY8127" fmla="*/ 190190 h 1153930"/>
                      <a:gd name="connsiteX8128" fmla="*/ 428149 w 575309"/>
                      <a:gd name="connsiteY8128" fmla="*/ 188952 h 1153930"/>
                      <a:gd name="connsiteX8129" fmla="*/ 427768 w 575309"/>
                      <a:gd name="connsiteY8129" fmla="*/ 187619 h 1153930"/>
                      <a:gd name="connsiteX8130" fmla="*/ 430054 w 575309"/>
                      <a:gd name="connsiteY8130" fmla="*/ 186381 h 1153930"/>
                      <a:gd name="connsiteX8131" fmla="*/ 430721 w 575309"/>
                      <a:gd name="connsiteY8131" fmla="*/ 186095 h 1153930"/>
                      <a:gd name="connsiteX8132" fmla="*/ 431006 w 575309"/>
                      <a:gd name="connsiteY8132" fmla="*/ 185428 h 1153930"/>
                      <a:gd name="connsiteX8133" fmla="*/ 431197 w 575309"/>
                      <a:gd name="connsiteY8133" fmla="*/ 184761 h 1153930"/>
                      <a:gd name="connsiteX8134" fmla="*/ 433673 w 575309"/>
                      <a:gd name="connsiteY8134" fmla="*/ 183237 h 1153930"/>
                      <a:gd name="connsiteX8135" fmla="*/ 435007 w 575309"/>
                      <a:gd name="connsiteY8135" fmla="*/ 182570 h 1153930"/>
                      <a:gd name="connsiteX8136" fmla="*/ 439293 w 575309"/>
                      <a:gd name="connsiteY8136" fmla="*/ 179141 h 1153930"/>
                      <a:gd name="connsiteX8137" fmla="*/ 441103 w 575309"/>
                      <a:gd name="connsiteY8137" fmla="*/ 176760 h 1153930"/>
                      <a:gd name="connsiteX8138" fmla="*/ 442531 w 575309"/>
                      <a:gd name="connsiteY8138" fmla="*/ 174760 h 1153930"/>
                      <a:gd name="connsiteX8139" fmla="*/ 443579 w 575309"/>
                      <a:gd name="connsiteY8139" fmla="*/ 172188 h 1153930"/>
                      <a:gd name="connsiteX8140" fmla="*/ 443579 w 575309"/>
                      <a:gd name="connsiteY8140" fmla="*/ 171998 h 1153930"/>
                      <a:gd name="connsiteX8141" fmla="*/ 442531 w 575309"/>
                      <a:gd name="connsiteY8141" fmla="*/ 170474 h 1153930"/>
                      <a:gd name="connsiteX8142" fmla="*/ 440912 w 575309"/>
                      <a:gd name="connsiteY8142" fmla="*/ 170760 h 1153930"/>
                      <a:gd name="connsiteX8143" fmla="*/ 440341 w 575309"/>
                      <a:gd name="connsiteY8143" fmla="*/ 170950 h 1153930"/>
                      <a:gd name="connsiteX8144" fmla="*/ 439579 w 575309"/>
                      <a:gd name="connsiteY8144" fmla="*/ 170950 h 1153930"/>
                      <a:gd name="connsiteX8145" fmla="*/ 439293 w 575309"/>
                      <a:gd name="connsiteY8145" fmla="*/ 170378 h 1153930"/>
                      <a:gd name="connsiteX8146" fmla="*/ 440531 w 575309"/>
                      <a:gd name="connsiteY8146" fmla="*/ 169426 h 1153930"/>
                      <a:gd name="connsiteX8147" fmla="*/ 441484 w 575309"/>
                      <a:gd name="connsiteY8147" fmla="*/ 169235 h 1153930"/>
                      <a:gd name="connsiteX8148" fmla="*/ 443960 w 575309"/>
                      <a:gd name="connsiteY8148" fmla="*/ 168664 h 1153930"/>
                      <a:gd name="connsiteX8149" fmla="*/ 446913 w 575309"/>
                      <a:gd name="connsiteY8149" fmla="*/ 166092 h 1153930"/>
                      <a:gd name="connsiteX8150" fmla="*/ 448818 w 575309"/>
                      <a:gd name="connsiteY8150" fmla="*/ 165140 h 1153930"/>
                      <a:gd name="connsiteX8151" fmla="*/ 449294 w 575309"/>
                      <a:gd name="connsiteY8151" fmla="*/ 165044 h 1153930"/>
                      <a:gd name="connsiteX8152" fmla="*/ 452247 w 575309"/>
                      <a:gd name="connsiteY8152" fmla="*/ 164092 h 1153930"/>
                      <a:gd name="connsiteX8153" fmla="*/ 455009 w 575309"/>
                      <a:gd name="connsiteY8153" fmla="*/ 162092 h 1153930"/>
                      <a:gd name="connsiteX8154" fmla="*/ 455200 w 575309"/>
                      <a:gd name="connsiteY8154" fmla="*/ 161997 h 1153930"/>
                      <a:gd name="connsiteX8155" fmla="*/ 456057 w 575309"/>
                      <a:gd name="connsiteY8155" fmla="*/ 161139 h 1153930"/>
                      <a:gd name="connsiteX8156" fmla="*/ 458153 w 575309"/>
                      <a:gd name="connsiteY8156" fmla="*/ 159329 h 1153930"/>
                      <a:gd name="connsiteX8157" fmla="*/ 460248 w 575309"/>
                      <a:gd name="connsiteY8157" fmla="*/ 159710 h 1153930"/>
                      <a:gd name="connsiteX8158" fmla="*/ 460724 w 575309"/>
                      <a:gd name="connsiteY8158" fmla="*/ 159901 h 1153930"/>
                      <a:gd name="connsiteX8159" fmla="*/ 461867 w 575309"/>
                      <a:gd name="connsiteY8159" fmla="*/ 159520 h 1153930"/>
                      <a:gd name="connsiteX8160" fmla="*/ 463201 w 575309"/>
                      <a:gd name="connsiteY8160" fmla="*/ 158663 h 1153930"/>
                      <a:gd name="connsiteX8161" fmla="*/ 465391 w 575309"/>
                      <a:gd name="connsiteY8161" fmla="*/ 159234 h 1153930"/>
                      <a:gd name="connsiteX8162" fmla="*/ 465772 w 575309"/>
                      <a:gd name="connsiteY8162" fmla="*/ 160758 h 1153930"/>
                      <a:gd name="connsiteX8163" fmla="*/ 465772 w 575309"/>
                      <a:gd name="connsiteY8163" fmla="*/ 160853 h 1153930"/>
                      <a:gd name="connsiteX8164" fmla="*/ 466725 w 575309"/>
                      <a:gd name="connsiteY8164" fmla="*/ 161425 h 1153930"/>
                      <a:gd name="connsiteX8165" fmla="*/ 467773 w 575309"/>
                      <a:gd name="connsiteY8165" fmla="*/ 161997 h 1153930"/>
                      <a:gd name="connsiteX8166" fmla="*/ 468535 w 575309"/>
                      <a:gd name="connsiteY8166" fmla="*/ 162568 h 1153930"/>
                      <a:gd name="connsiteX8167" fmla="*/ 469868 w 575309"/>
                      <a:gd name="connsiteY8167" fmla="*/ 163425 h 1153930"/>
                      <a:gd name="connsiteX8168" fmla="*/ 471297 w 575309"/>
                      <a:gd name="connsiteY8168" fmla="*/ 163139 h 1153930"/>
                      <a:gd name="connsiteX8169" fmla="*/ 472059 w 575309"/>
                      <a:gd name="connsiteY8169" fmla="*/ 162758 h 1153930"/>
                      <a:gd name="connsiteX8170" fmla="*/ 474345 w 575309"/>
                      <a:gd name="connsiteY8170" fmla="*/ 162949 h 1153930"/>
                      <a:gd name="connsiteX8171" fmla="*/ 474345 w 575309"/>
                      <a:gd name="connsiteY8171" fmla="*/ 164282 h 1153930"/>
                      <a:gd name="connsiteX8172" fmla="*/ 473964 w 575309"/>
                      <a:gd name="connsiteY8172" fmla="*/ 165140 h 1153930"/>
                      <a:gd name="connsiteX8173" fmla="*/ 474821 w 575309"/>
                      <a:gd name="connsiteY8173" fmla="*/ 167331 h 1153930"/>
                      <a:gd name="connsiteX8174" fmla="*/ 475012 w 575309"/>
                      <a:gd name="connsiteY8174" fmla="*/ 167616 h 1153930"/>
                      <a:gd name="connsiteX8175" fmla="*/ 477869 w 575309"/>
                      <a:gd name="connsiteY8175" fmla="*/ 168473 h 1153930"/>
                      <a:gd name="connsiteX8176" fmla="*/ 481870 w 575309"/>
                      <a:gd name="connsiteY8176" fmla="*/ 167521 h 1153930"/>
                      <a:gd name="connsiteX8177" fmla="*/ 482727 w 575309"/>
                      <a:gd name="connsiteY8177" fmla="*/ 166568 h 1153930"/>
                      <a:gd name="connsiteX8178" fmla="*/ 482346 w 575309"/>
                      <a:gd name="connsiteY8178" fmla="*/ 166378 h 1153930"/>
                      <a:gd name="connsiteX8179" fmla="*/ 481965 w 575309"/>
                      <a:gd name="connsiteY8179" fmla="*/ 166187 h 1153930"/>
                      <a:gd name="connsiteX8180" fmla="*/ 481679 w 575309"/>
                      <a:gd name="connsiteY8180" fmla="*/ 165711 h 1153930"/>
                      <a:gd name="connsiteX8181" fmla="*/ 482060 w 575309"/>
                      <a:gd name="connsiteY8181" fmla="*/ 165235 h 1153930"/>
                      <a:gd name="connsiteX8182" fmla="*/ 482251 w 575309"/>
                      <a:gd name="connsiteY8182" fmla="*/ 165140 h 1153930"/>
                      <a:gd name="connsiteX8183" fmla="*/ 484061 w 575309"/>
                      <a:gd name="connsiteY8183" fmla="*/ 165330 h 1153930"/>
                      <a:gd name="connsiteX8184" fmla="*/ 484727 w 575309"/>
                      <a:gd name="connsiteY8184" fmla="*/ 165521 h 1153930"/>
                      <a:gd name="connsiteX8185" fmla="*/ 486061 w 575309"/>
                      <a:gd name="connsiteY8185" fmla="*/ 166283 h 1153930"/>
                      <a:gd name="connsiteX8186" fmla="*/ 486061 w 575309"/>
                      <a:gd name="connsiteY8186" fmla="*/ 166759 h 1153930"/>
                      <a:gd name="connsiteX8187" fmla="*/ 485013 w 575309"/>
                      <a:gd name="connsiteY8187" fmla="*/ 167045 h 1153930"/>
                      <a:gd name="connsiteX8188" fmla="*/ 484537 w 575309"/>
                      <a:gd name="connsiteY8188" fmla="*/ 166949 h 1153930"/>
                      <a:gd name="connsiteX8189" fmla="*/ 484061 w 575309"/>
                      <a:gd name="connsiteY8189" fmla="*/ 167140 h 1153930"/>
                      <a:gd name="connsiteX8190" fmla="*/ 483775 w 575309"/>
                      <a:gd name="connsiteY8190" fmla="*/ 167426 h 1153930"/>
                      <a:gd name="connsiteX8191" fmla="*/ 483775 w 575309"/>
                      <a:gd name="connsiteY8191" fmla="*/ 167711 h 1153930"/>
                      <a:gd name="connsiteX8192" fmla="*/ 484346 w 575309"/>
                      <a:gd name="connsiteY8192" fmla="*/ 168664 h 1153930"/>
                      <a:gd name="connsiteX8193" fmla="*/ 485965 w 575309"/>
                      <a:gd name="connsiteY8193" fmla="*/ 169235 h 1153930"/>
                      <a:gd name="connsiteX8194" fmla="*/ 486823 w 575309"/>
                      <a:gd name="connsiteY8194" fmla="*/ 169521 h 1153930"/>
                      <a:gd name="connsiteX8195" fmla="*/ 487394 w 575309"/>
                      <a:gd name="connsiteY8195" fmla="*/ 170474 h 1153930"/>
                      <a:gd name="connsiteX8196" fmla="*/ 487585 w 575309"/>
                      <a:gd name="connsiteY8196" fmla="*/ 171236 h 1153930"/>
                      <a:gd name="connsiteX8197" fmla="*/ 489966 w 575309"/>
                      <a:gd name="connsiteY8197" fmla="*/ 172760 h 1153930"/>
                      <a:gd name="connsiteX8198" fmla="*/ 492633 w 575309"/>
                      <a:gd name="connsiteY8198" fmla="*/ 173236 h 1153930"/>
                      <a:gd name="connsiteX8199" fmla="*/ 495586 w 575309"/>
                      <a:gd name="connsiteY8199" fmla="*/ 172188 h 1153930"/>
                      <a:gd name="connsiteX8200" fmla="*/ 495776 w 575309"/>
                      <a:gd name="connsiteY8200" fmla="*/ 171807 h 1153930"/>
                      <a:gd name="connsiteX8201" fmla="*/ 496157 w 575309"/>
                      <a:gd name="connsiteY8201" fmla="*/ 171140 h 1153930"/>
                      <a:gd name="connsiteX8202" fmla="*/ 497681 w 575309"/>
                      <a:gd name="connsiteY8202" fmla="*/ 170950 h 1153930"/>
                      <a:gd name="connsiteX8203" fmla="*/ 499586 w 575309"/>
                      <a:gd name="connsiteY8203" fmla="*/ 170760 h 1153930"/>
                      <a:gd name="connsiteX8204" fmla="*/ 503682 w 575309"/>
                      <a:gd name="connsiteY8204" fmla="*/ 169426 h 1153930"/>
                      <a:gd name="connsiteX8205" fmla="*/ 505206 w 575309"/>
                      <a:gd name="connsiteY8205" fmla="*/ 168950 h 1153930"/>
                      <a:gd name="connsiteX8206" fmla="*/ 506254 w 575309"/>
                      <a:gd name="connsiteY8206" fmla="*/ 169045 h 1153930"/>
                      <a:gd name="connsiteX8207" fmla="*/ 506349 w 575309"/>
                      <a:gd name="connsiteY8207" fmla="*/ 169902 h 1153930"/>
                      <a:gd name="connsiteX8208" fmla="*/ 506254 w 575309"/>
                      <a:gd name="connsiteY8208" fmla="*/ 170093 h 1153930"/>
                      <a:gd name="connsiteX8209" fmla="*/ 506254 w 575309"/>
                      <a:gd name="connsiteY8209" fmla="*/ 170664 h 1153930"/>
                      <a:gd name="connsiteX8210" fmla="*/ 507301 w 575309"/>
                      <a:gd name="connsiteY8210" fmla="*/ 170474 h 1153930"/>
                      <a:gd name="connsiteX8211" fmla="*/ 507682 w 575309"/>
                      <a:gd name="connsiteY8211" fmla="*/ 170283 h 1153930"/>
                      <a:gd name="connsiteX8212" fmla="*/ 507587 w 575309"/>
                      <a:gd name="connsiteY8212" fmla="*/ 170188 h 1153930"/>
                      <a:gd name="connsiteX8213" fmla="*/ 507301 w 575309"/>
                      <a:gd name="connsiteY8213" fmla="*/ 169902 h 1153930"/>
                      <a:gd name="connsiteX8214" fmla="*/ 506635 w 575309"/>
                      <a:gd name="connsiteY8214" fmla="*/ 168950 h 1153930"/>
                      <a:gd name="connsiteX8215" fmla="*/ 506539 w 575309"/>
                      <a:gd name="connsiteY8215" fmla="*/ 168283 h 1153930"/>
                      <a:gd name="connsiteX8216" fmla="*/ 507397 w 575309"/>
                      <a:gd name="connsiteY8216" fmla="*/ 167426 h 1153930"/>
                      <a:gd name="connsiteX8217" fmla="*/ 508254 w 575309"/>
                      <a:gd name="connsiteY8217" fmla="*/ 165997 h 1153930"/>
                      <a:gd name="connsiteX8218" fmla="*/ 508730 w 575309"/>
                      <a:gd name="connsiteY8218" fmla="*/ 165044 h 1153930"/>
                      <a:gd name="connsiteX8219" fmla="*/ 509873 w 575309"/>
                      <a:gd name="connsiteY8219" fmla="*/ 163616 h 1153930"/>
                      <a:gd name="connsiteX8220" fmla="*/ 510826 w 575309"/>
                      <a:gd name="connsiteY8220" fmla="*/ 163997 h 1153930"/>
                      <a:gd name="connsiteX8221" fmla="*/ 511302 w 575309"/>
                      <a:gd name="connsiteY8221" fmla="*/ 164282 h 1153930"/>
                      <a:gd name="connsiteX8222" fmla="*/ 511397 w 575309"/>
                      <a:gd name="connsiteY8222" fmla="*/ 163902 h 1153930"/>
                      <a:gd name="connsiteX8223" fmla="*/ 511588 w 575309"/>
                      <a:gd name="connsiteY8223" fmla="*/ 163235 h 1153930"/>
                      <a:gd name="connsiteX8224" fmla="*/ 511969 w 575309"/>
                      <a:gd name="connsiteY8224" fmla="*/ 163044 h 1153930"/>
                      <a:gd name="connsiteX8225" fmla="*/ 513588 w 575309"/>
                      <a:gd name="connsiteY8225" fmla="*/ 164378 h 1153930"/>
                      <a:gd name="connsiteX8226" fmla="*/ 513779 w 575309"/>
                      <a:gd name="connsiteY8226" fmla="*/ 165044 h 1153930"/>
                      <a:gd name="connsiteX8227" fmla="*/ 512731 w 575309"/>
                      <a:gd name="connsiteY8227" fmla="*/ 165902 h 1153930"/>
                      <a:gd name="connsiteX8228" fmla="*/ 513874 w 575309"/>
                      <a:gd name="connsiteY8228" fmla="*/ 168283 h 1153930"/>
                      <a:gd name="connsiteX8229" fmla="*/ 514826 w 575309"/>
                      <a:gd name="connsiteY8229" fmla="*/ 169140 h 1153930"/>
                      <a:gd name="connsiteX8230" fmla="*/ 515017 w 575309"/>
                      <a:gd name="connsiteY8230" fmla="*/ 169140 h 1153930"/>
                      <a:gd name="connsiteX8231" fmla="*/ 515112 w 575309"/>
                      <a:gd name="connsiteY8231" fmla="*/ 168759 h 1153930"/>
                      <a:gd name="connsiteX8232" fmla="*/ 515398 w 575309"/>
                      <a:gd name="connsiteY8232" fmla="*/ 167997 h 1153930"/>
                      <a:gd name="connsiteX8233" fmla="*/ 518160 w 575309"/>
                      <a:gd name="connsiteY8233" fmla="*/ 167140 h 1153930"/>
                      <a:gd name="connsiteX8234" fmla="*/ 519113 w 575309"/>
                      <a:gd name="connsiteY8234" fmla="*/ 167997 h 1153930"/>
                      <a:gd name="connsiteX8235" fmla="*/ 519494 w 575309"/>
                      <a:gd name="connsiteY8235" fmla="*/ 168664 h 1153930"/>
                      <a:gd name="connsiteX8236" fmla="*/ 521589 w 575309"/>
                      <a:gd name="connsiteY8236" fmla="*/ 168664 h 1153930"/>
                      <a:gd name="connsiteX8237" fmla="*/ 521875 w 575309"/>
                      <a:gd name="connsiteY8237" fmla="*/ 168569 h 1153930"/>
                      <a:gd name="connsiteX8238" fmla="*/ 523113 w 575309"/>
                      <a:gd name="connsiteY8238" fmla="*/ 168378 h 1153930"/>
                      <a:gd name="connsiteX8239" fmla="*/ 524828 w 575309"/>
                      <a:gd name="connsiteY8239" fmla="*/ 167997 h 1153930"/>
                      <a:gd name="connsiteX8240" fmla="*/ 525494 w 575309"/>
                      <a:gd name="connsiteY8240" fmla="*/ 167426 h 1153930"/>
                      <a:gd name="connsiteX8241" fmla="*/ 526351 w 575309"/>
                      <a:gd name="connsiteY8241" fmla="*/ 166949 h 1153930"/>
                      <a:gd name="connsiteX8242" fmla="*/ 526828 w 575309"/>
                      <a:gd name="connsiteY8242" fmla="*/ 167235 h 1153930"/>
                      <a:gd name="connsiteX8243" fmla="*/ 526542 w 575309"/>
                      <a:gd name="connsiteY8243" fmla="*/ 168473 h 1153930"/>
                      <a:gd name="connsiteX8244" fmla="*/ 526066 w 575309"/>
                      <a:gd name="connsiteY8244" fmla="*/ 169045 h 1153930"/>
                      <a:gd name="connsiteX8245" fmla="*/ 525971 w 575309"/>
                      <a:gd name="connsiteY8245" fmla="*/ 169140 h 1153930"/>
                      <a:gd name="connsiteX8246" fmla="*/ 527780 w 575309"/>
                      <a:gd name="connsiteY8246" fmla="*/ 169331 h 1153930"/>
                      <a:gd name="connsiteX8247" fmla="*/ 527304 w 575309"/>
                      <a:gd name="connsiteY8247" fmla="*/ 168950 h 1153930"/>
                      <a:gd name="connsiteX8248" fmla="*/ 527209 w 575309"/>
                      <a:gd name="connsiteY8248" fmla="*/ 168378 h 1153930"/>
                      <a:gd name="connsiteX8249" fmla="*/ 528923 w 575309"/>
                      <a:gd name="connsiteY8249" fmla="*/ 167902 h 1153930"/>
                      <a:gd name="connsiteX8250" fmla="*/ 530447 w 575309"/>
                      <a:gd name="connsiteY8250" fmla="*/ 167045 h 1153930"/>
                      <a:gd name="connsiteX8251" fmla="*/ 531114 w 575309"/>
                      <a:gd name="connsiteY8251" fmla="*/ 166378 h 1153930"/>
                      <a:gd name="connsiteX8252" fmla="*/ 533876 w 575309"/>
                      <a:gd name="connsiteY8252" fmla="*/ 165806 h 1153930"/>
                      <a:gd name="connsiteX8253" fmla="*/ 534829 w 575309"/>
                      <a:gd name="connsiteY8253" fmla="*/ 166473 h 1153930"/>
                      <a:gd name="connsiteX8254" fmla="*/ 534924 w 575309"/>
                      <a:gd name="connsiteY8254" fmla="*/ 167521 h 1153930"/>
                      <a:gd name="connsiteX8255" fmla="*/ 533305 w 575309"/>
                      <a:gd name="connsiteY8255" fmla="*/ 168093 h 1153930"/>
                      <a:gd name="connsiteX8256" fmla="*/ 532924 w 575309"/>
                      <a:gd name="connsiteY8256" fmla="*/ 168093 h 1153930"/>
                      <a:gd name="connsiteX8257" fmla="*/ 531590 w 575309"/>
                      <a:gd name="connsiteY8257" fmla="*/ 169235 h 1153930"/>
                      <a:gd name="connsiteX8258" fmla="*/ 531400 w 575309"/>
                      <a:gd name="connsiteY8258" fmla="*/ 169521 h 1153930"/>
                      <a:gd name="connsiteX8259" fmla="*/ 531114 w 575309"/>
                      <a:gd name="connsiteY8259" fmla="*/ 170474 h 1153930"/>
                      <a:gd name="connsiteX8260" fmla="*/ 531305 w 575309"/>
                      <a:gd name="connsiteY8260" fmla="*/ 170950 h 1153930"/>
                      <a:gd name="connsiteX8261" fmla="*/ 531400 w 575309"/>
                      <a:gd name="connsiteY8261" fmla="*/ 171712 h 1153930"/>
                      <a:gd name="connsiteX8262" fmla="*/ 531114 w 575309"/>
                      <a:gd name="connsiteY8262" fmla="*/ 172093 h 1153930"/>
                      <a:gd name="connsiteX8263" fmla="*/ 530162 w 575309"/>
                      <a:gd name="connsiteY8263" fmla="*/ 171807 h 1153930"/>
                      <a:gd name="connsiteX8264" fmla="*/ 529876 w 575309"/>
                      <a:gd name="connsiteY8264" fmla="*/ 171617 h 1153930"/>
                      <a:gd name="connsiteX8265" fmla="*/ 529876 w 575309"/>
                      <a:gd name="connsiteY8265" fmla="*/ 171617 h 1153930"/>
                      <a:gd name="connsiteX8266" fmla="*/ 529876 w 575309"/>
                      <a:gd name="connsiteY8266" fmla="*/ 171712 h 1153930"/>
                      <a:gd name="connsiteX8267" fmla="*/ 530352 w 575309"/>
                      <a:gd name="connsiteY8267" fmla="*/ 172093 h 1153930"/>
                      <a:gd name="connsiteX8268" fmla="*/ 530733 w 575309"/>
                      <a:gd name="connsiteY8268" fmla="*/ 172283 h 1153930"/>
                      <a:gd name="connsiteX8269" fmla="*/ 530828 w 575309"/>
                      <a:gd name="connsiteY8269" fmla="*/ 173331 h 1153930"/>
                      <a:gd name="connsiteX8270" fmla="*/ 530638 w 575309"/>
                      <a:gd name="connsiteY8270" fmla="*/ 173712 h 1153930"/>
                      <a:gd name="connsiteX8271" fmla="*/ 531209 w 575309"/>
                      <a:gd name="connsiteY8271" fmla="*/ 174379 h 1153930"/>
                      <a:gd name="connsiteX8272" fmla="*/ 531686 w 575309"/>
                      <a:gd name="connsiteY8272" fmla="*/ 174665 h 1153930"/>
                      <a:gd name="connsiteX8273" fmla="*/ 532447 w 575309"/>
                      <a:gd name="connsiteY8273" fmla="*/ 175331 h 1153930"/>
                      <a:gd name="connsiteX8274" fmla="*/ 533400 w 575309"/>
                      <a:gd name="connsiteY8274" fmla="*/ 176093 h 1153930"/>
                      <a:gd name="connsiteX8275" fmla="*/ 533972 w 575309"/>
                      <a:gd name="connsiteY8275" fmla="*/ 176856 h 1153930"/>
                      <a:gd name="connsiteX8276" fmla="*/ 533400 w 575309"/>
                      <a:gd name="connsiteY8276" fmla="*/ 177522 h 1153930"/>
                      <a:gd name="connsiteX8277" fmla="*/ 532257 w 575309"/>
                      <a:gd name="connsiteY8277" fmla="*/ 178094 h 1153930"/>
                      <a:gd name="connsiteX8278" fmla="*/ 531686 w 575309"/>
                      <a:gd name="connsiteY8278" fmla="*/ 178379 h 1153930"/>
                      <a:gd name="connsiteX8279" fmla="*/ 531971 w 575309"/>
                      <a:gd name="connsiteY8279" fmla="*/ 178665 h 1153930"/>
                      <a:gd name="connsiteX8280" fmla="*/ 532733 w 575309"/>
                      <a:gd name="connsiteY8280" fmla="*/ 179332 h 1153930"/>
                      <a:gd name="connsiteX8281" fmla="*/ 532638 w 575309"/>
                      <a:gd name="connsiteY8281" fmla="*/ 179808 h 1153930"/>
                      <a:gd name="connsiteX8282" fmla="*/ 531305 w 575309"/>
                      <a:gd name="connsiteY8282" fmla="*/ 179999 h 1153930"/>
                      <a:gd name="connsiteX8283" fmla="*/ 530733 w 575309"/>
                      <a:gd name="connsiteY8283" fmla="*/ 179903 h 1153930"/>
                      <a:gd name="connsiteX8284" fmla="*/ 529019 w 575309"/>
                      <a:gd name="connsiteY8284" fmla="*/ 180761 h 1153930"/>
                      <a:gd name="connsiteX8285" fmla="*/ 528161 w 575309"/>
                      <a:gd name="connsiteY8285" fmla="*/ 182285 h 1153930"/>
                      <a:gd name="connsiteX8286" fmla="*/ 528352 w 575309"/>
                      <a:gd name="connsiteY8286" fmla="*/ 183142 h 1153930"/>
                      <a:gd name="connsiteX8287" fmla="*/ 528542 w 575309"/>
                      <a:gd name="connsiteY8287" fmla="*/ 184761 h 1153930"/>
                      <a:gd name="connsiteX8288" fmla="*/ 526637 w 575309"/>
                      <a:gd name="connsiteY8288" fmla="*/ 186571 h 1153930"/>
                      <a:gd name="connsiteX8289" fmla="*/ 526447 w 575309"/>
                      <a:gd name="connsiteY8289" fmla="*/ 186666 h 1153930"/>
                      <a:gd name="connsiteX8290" fmla="*/ 526732 w 575309"/>
                      <a:gd name="connsiteY8290" fmla="*/ 186952 h 1153930"/>
                      <a:gd name="connsiteX8291" fmla="*/ 527018 w 575309"/>
                      <a:gd name="connsiteY8291" fmla="*/ 188095 h 1153930"/>
                      <a:gd name="connsiteX8292" fmla="*/ 527018 w 575309"/>
                      <a:gd name="connsiteY8292" fmla="*/ 188095 h 1153930"/>
                      <a:gd name="connsiteX8293" fmla="*/ 527780 w 575309"/>
                      <a:gd name="connsiteY8293" fmla="*/ 186952 h 1153930"/>
                      <a:gd name="connsiteX8294" fmla="*/ 527875 w 575309"/>
                      <a:gd name="connsiteY8294" fmla="*/ 186666 h 1153930"/>
                      <a:gd name="connsiteX8295" fmla="*/ 529209 w 575309"/>
                      <a:gd name="connsiteY8295" fmla="*/ 185904 h 1153930"/>
                      <a:gd name="connsiteX8296" fmla="*/ 531590 w 575309"/>
                      <a:gd name="connsiteY8296" fmla="*/ 185142 h 1153930"/>
                      <a:gd name="connsiteX8297" fmla="*/ 531781 w 575309"/>
                      <a:gd name="connsiteY8297" fmla="*/ 185047 h 1153930"/>
                      <a:gd name="connsiteX8298" fmla="*/ 532733 w 575309"/>
                      <a:gd name="connsiteY8298" fmla="*/ 184571 h 1153930"/>
                      <a:gd name="connsiteX8299" fmla="*/ 533114 w 575309"/>
                      <a:gd name="connsiteY8299" fmla="*/ 184856 h 1153930"/>
                      <a:gd name="connsiteX8300" fmla="*/ 532829 w 575309"/>
                      <a:gd name="connsiteY8300" fmla="*/ 186095 h 1153930"/>
                      <a:gd name="connsiteX8301" fmla="*/ 532447 w 575309"/>
                      <a:gd name="connsiteY8301" fmla="*/ 186761 h 1153930"/>
                      <a:gd name="connsiteX8302" fmla="*/ 532447 w 575309"/>
                      <a:gd name="connsiteY8302" fmla="*/ 188095 h 1153930"/>
                      <a:gd name="connsiteX8303" fmla="*/ 532543 w 575309"/>
                      <a:gd name="connsiteY8303" fmla="*/ 188857 h 1153930"/>
                      <a:gd name="connsiteX8304" fmla="*/ 530923 w 575309"/>
                      <a:gd name="connsiteY8304" fmla="*/ 190952 h 1153930"/>
                      <a:gd name="connsiteX8305" fmla="*/ 528447 w 575309"/>
                      <a:gd name="connsiteY8305" fmla="*/ 191238 h 1153930"/>
                      <a:gd name="connsiteX8306" fmla="*/ 527875 w 575309"/>
                      <a:gd name="connsiteY8306" fmla="*/ 191143 h 1153930"/>
                      <a:gd name="connsiteX8307" fmla="*/ 527685 w 575309"/>
                      <a:gd name="connsiteY8307" fmla="*/ 191143 h 1153930"/>
                      <a:gd name="connsiteX8308" fmla="*/ 527685 w 575309"/>
                      <a:gd name="connsiteY8308" fmla="*/ 191143 h 1153930"/>
                      <a:gd name="connsiteX8309" fmla="*/ 528256 w 575309"/>
                      <a:gd name="connsiteY8309" fmla="*/ 191810 h 1153930"/>
                      <a:gd name="connsiteX8310" fmla="*/ 528638 w 575309"/>
                      <a:gd name="connsiteY8310" fmla="*/ 192286 h 1153930"/>
                      <a:gd name="connsiteX8311" fmla="*/ 528923 w 575309"/>
                      <a:gd name="connsiteY8311" fmla="*/ 194477 h 1153930"/>
                      <a:gd name="connsiteX8312" fmla="*/ 527685 w 575309"/>
                      <a:gd name="connsiteY8312" fmla="*/ 194858 h 1153930"/>
                      <a:gd name="connsiteX8313" fmla="*/ 527113 w 575309"/>
                      <a:gd name="connsiteY8313" fmla="*/ 194953 h 1153930"/>
                      <a:gd name="connsiteX8314" fmla="*/ 527113 w 575309"/>
                      <a:gd name="connsiteY8314" fmla="*/ 195239 h 1153930"/>
                      <a:gd name="connsiteX8315" fmla="*/ 526923 w 575309"/>
                      <a:gd name="connsiteY8315" fmla="*/ 196191 h 1153930"/>
                      <a:gd name="connsiteX8316" fmla="*/ 521875 w 575309"/>
                      <a:gd name="connsiteY8316" fmla="*/ 197048 h 1153930"/>
                      <a:gd name="connsiteX8317" fmla="*/ 521398 w 575309"/>
                      <a:gd name="connsiteY8317" fmla="*/ 197048 h 1153930"/>
                      <a:gd name="connsiteX8318" fmla="*/ 519684 w 575309"/>
                      <a:gd name="connsiteY8318" fmla="*/ 196668 h 1153930"/>
                      <a:gd name="connsiteX8319" fmla="*/ 519303 w 575309"/>
                      <a:gd name="connsiteY8319" fmla="*/ 194477 h 1153930"/>
                      <a:gd name="connsiteX8320" fmla="*/ 521017 w 575309"/>
                      <a:gd name="connsiteY8320" fmla="*/ 193810 h 1153930"/>
                      <a:gd name="connsiteX8321" fmla="*/ 521303 w 575309"/>
                      <a:gd name="connsiteY8321" fmla="*/ 193810 h 1153930"/>
                      <a:gd name="connsiteX8322" fmla="*/ 522637 w 575309"/>
                      <a:gd name="connsiteY8322" fmla="*/ 193524 h 1153930"/>
                      <a:gd name="connsiteX8323" fmla="*/ 522351 w 575309"/>
                      <a:gd name="connsiteY8323" fmla="*/ 193429 h 1153930"/>
                      <a:gd name="connsiteX8324" fmla="*/ 520160 w 575309"/>
                      <a:gd name="connsiteY8324" fmla="*/ 193429 h 1153930"/>
                      <a:gd name="connsiteX8325" fmla="*/ 519303 w 575309"/>
                      <a:gd name="connsiteY8325" fmla="*/ 193429 h 1153930"/>
                      <a:gd name="connsiteX8326" fmla="*/ 517588 w 575309"/>
                      <a:gd name="connsiteY8326" fmla="*/ 192667 h 1153930"/>
                      <a:gd name="connsiteX8327" fmla="*/ 517970 w 575309"/>
                      <a:gd name="connsiteY8327" fmla="*/ 191048 h 1153930"/>
                      <a:gd name="connsiteX8328" fmla="*/ 518255 w 575309"/>
                      <a:gd name="connsiteY8328" fmla="*/ 190286 h 1153930"/>
                      <a:gd name="connsiteX8329" fmla="*/ 519398 w 575309"/>
                      <a:gd name="connsiteY8329" fmla="*/ 188952 h 1153930"/>
                      <a:gd name="connsiteX8330" fmla="*/ 519589 w 575309"/>
                      <a:gd name="connsiteY8330" fmla="*/ 188857 h 1153930"/>
                      <a:gd name="connsiteX8331" fmla="*/ 519684 w 575309"/>
                      <a:gd name="connsiteY8331" fmla="*/ 187904 h 1153930"/>
                      <a:gd name="connsiteX8332" fmla="*/ 519684 w 575309"/>
                      <a:gd name="connsiteY8332" fmla="*/ 187714 h 1153930"/>
                      <a:gd name="connsiteX8333" fmla="*/ 518827 w 575309"/>
                      <a:gd name="connsiteY8333" fmla="*/ 187428 h 1153930"/>
                      <a:gd name="connsiteX8334" fmla="*/ 519017 w 575309"/>
                      <a:gd name="connsiteY8334" fmla="*/ 188000 h 1153930"/>
                      <a:gd name="connsiteX8335" fmla="*/ 519113 w 575309"/>
                      <a:gd name="connsiteY8335" fmla="*/ 188095 h 1153930"/>
                      <a:gd name="connsiteX8336" fmla="*/ 518541 w 575309"/>
                      <a:gd name="connsiteY8336" fmla="*/ 189238 h 1153930"/>
                      <a:gd name="connsiteX8337" fmla="*/ 518350 w 575309"/>
                      <a:gd name="connsiteY8337" fmla="*/ 189333 h 1153930"/>
                      <a:gd name="connsiteX8338" fmla="*/ 517779 w 575309"/>
                      <a:gd name="connsiteY8338" fmla="*/ 189810 h 1153930"/>
                      <a:gd name="connsiteX8339" fmla="*/ 517779 w 575309"/>
                      <a:gd name="connsiteY8339" fmla="*/ 190286 h 1153930"/>
                      <a:gd name="connsiteX8340" fmla="*/ 517874 w 575309"/>
                      <a:gd name="connsiteY8340" fmla="*/ 191048 h 1153930"/>
                      <a:gd name="connsiteX8341" fmla="*/ 517017 w 575309"/>
                      <a:gd name="connsiteY8341" fmla="*/ 192000 h 1153930"/>
                      <a:gd name="connsiteX8342" fmla="*/ 516731 w 575309"/>
                      <a:gd name="connsiteY8342" fmla="*/ 192095 h 1153930"/>
                      <a:gd name="connsiteX8343" fmla="*/ 516255 w 575309"/>
                      <a:gd name="connsiteY8343" fmla="*/ 192857 h 1153930"/>
                      <a:gd name="connsiteX8344" fmla="*/ 516160 w 575309"/>
                      <a:gd name="connsiteY8344" fmla="*/ 193239 h 1153930"/>
                      <a:gd name="connsiteX8345" fmla="*/ 515017 w 575309"/>
                      <a:gd name="connsiteY8345" fmla="*/ 195239 h 1153930"/>
                      <a:gd name="connsiteX8346" fmla="*/ 513683 w 575309"/>
                      <a:gd name="connsiteY8346" fmla="*/ 195620 h 1153930"/>
                      <a:gd name="connsiteX8347" fmla="*/ 513588 w 575309"/>
                      <a:gd name="connsiteY8347" fmla="*/ 194477 h 1153930"/>
                      <a:gd name="connsiteX8348" fmla="*/ 513779 w 575309"/>
                      <a:gd name="connsiteY8348" fmla="*/ 194096 h 1153930"/>
                      <a:gd name="connsiteX8349" fmla="*/ 513493 w 575309"/>
                      <a:gd name="connsiteY8349" fmla="*/ 192953 h 1153930"/>
                      <a:gd name="connsiteX8350" fmla="*/ 513207 w 575309"/>
                      <a:gd name="connsiteY8350" fmla="*/ 192572 h 1153930"/>
                      <a:gd name="connsiteX8351" fmla="*/ 512540 w 575309"/>
                      <a:gd name="connsiteY8351" fmla="*/ 191905 h 1153930"/>
                      <a:gd name="connsiteX8352" fmla="*/ 511588 w 575309"/>
                      <a:gd name="connsiteY8352" fmla="*/ 190857 h 1153930"/>
                      <a:gd name="connsiteX8353" fmla="*/ 511207 w 575309"/>
                      <a:gd name="connsiteY8353" fmla="*/ 190476 h 1153930"/>
                      <a:gd name="connsiteX8354" fmla="*/ 510921 w 575309"/>
                      <a:gd name="connsiteY8354" fmla="*/ 190572 h 1153930"/>
                      <a:gd name="connsiteX8355" fmla="*/ 511492 w 575309"/>
                      <a:gd name="connsiteY8355" fmla="*/ 191143 h 1153930"/>
                      <a:gd name="connsiteX8356" fmla="*/ 511778 w 575309"/>
                      <a:gd name="connsiteY8356" fmla="*/ 191714 h 1153930"/>
                      <a:gd name="connsiteX8357" fmla="*/ 510826 w 575309"/>
                      <a:gd name="connsiteY8357" fmla="*/ 192286 h 1153930"/>
                      <a:gd name="connsiteX8358" fmla="*/ 510064 w 575309"/>
                      <a:gd name="connsiteY8358" fmla="*/ 191333 h 1153930"/>
                      <a:gd name="connsiteX8359" fmla="*/ 510064 w 575309"/>
                      <a:gd name="connsiteY8359" fmla="*/ 191429 h 1153930"/>
                      <a:gd name="connsiteX8360" fmla="*/ 509397 w 575309"/>
                      <a:gd name="connsiteY8360" fmla="*/ 191714 h 1153930"/>
                      <a:gd name="connsiteX8361" fmla="*/ 509397 w 575309"/>
                      <a:gd name="connsiteY8361" fmla="*/ 191714 h 1153930"/>
                      <a:gd name="connsiteX8362" fmla="*/ 509492 w 575309"/>
                      <a:gd name="connsiteY8362" fmla="*/ 192000 h 1153930"/>
                      <a:gd name="connsiteX8363" fmla="*/ 509683 w 575309"/>
                      <a:gd name="connsiteY8363" fmla="*/ 192762 h 1153930"/>
                      <a:gd name="connsiteX8364" fmla="*/ 509492 w 575309"/>
                      <a:gd name="connsiteY8364" fmla="*/ 193143 h 1153930"/>
                      <a:gd name="connsiteX8365" fmla="*/ 509683 w 575309"/>
                      <a:gd name="connsiteY8365" fmla="*/ 193143 h 1153930"/>
                      <a:gd name="connsiteX8366" fmla="*/ 509969 w 575309"/>
                      <a:gd name="connsiteY8366" fmla="*/ 193048 h 1153930"/>
                      <a:gd name="connsiteX8367" fmla="*/ 511207 w 575309"/>
                      <a:gd name="connsiteY8367" fmla="*/ 193048 h 1153930"/>
                      <a:gd name="connsiteX8368" fmla="*/ 511397 w 575309"/>
                      <a:gd name="connsiteY8368" fmla="*/ 193429 h 1153930"/>
                      <a:gd name="connsiteX8369" fmla="*/ 510254 w 575309"/>
                      <a:gd name="connsiteY8369" fmla="*/ 194667 h 1153930"/>
                      <a:gd name="connsiteX8370" fmla="*/ 506539 w 575309"/>
                      <a:gd name="connsiteY8370" fmla="*/ 196858 h 1153930"/>
                      <a:gd name="connsiteX8371" fmla="*/ 504158 w 575309"/>
                      <a:gd name="connsiteY8371" fmla="*/ 200097 h 1153930"/>
                      <a:gd name="connsiteX8372" fmla="*/ 502348 w 575309"/>
                      <a:gd name="connsiteY8372" fmla="*/ 201525 h 1153930"/>
                      <a:gd name="connsiteX8373" fmla="*/ 501682 w 575309"/>
                      <a:gd name="connsiteY8373" fmla="*/ 201811 h 1153930"/>
                      <a:gd name="connsiteX8374" fmla="*/ 501015 w 575309"/>
                      <a:gd name="connsiteY8374" fmla="*/ 202287 h 1153930"/>
                      <a:gd name="connsiteX8375" fmla="*/ 500063 w 575309"/>
                      <a:gd name="connsiteY8375" fmla="*/ 202859 h 1153930"/>
                      <a:gd name="connsiteX8376" fmla="*/ 499967 w 575309"/>
                      <a:gd name="connsiteY8376" fmla="*/ 202859 h 1153930"/>
                      <a:gd name="connsiteX8377" fmla="*/ 499777 w 575309"/>
                      <a:gd name="connsiteY8377" fmla="*/ 202764 h 1153930"/>
                      <a:gd name="connsiteX8378" fmla="*/ 500539 w 575309"/>
                      <a:gd name="connsiteY8378" fmla="*/ 204668 h 1153930"/>
                      <a:gd name="connsiteX8379" fmla="*/ 501015 w 575309"/>
                      <a:gd name="connsiteY8379" fmla="*/ 206002 h 1153930"/>
                      <a:gd name="connsiteX8380" fmla="*/ 500539 w 575309"/>
                      <a:gd name="connsiteY8380" fmla="*/ 206573 h 1153930"/>
                      <a:gd name="connsiteX8381" fmla="*/ 498920 w 575309"/>
                      <a:gd name="connsiteY8381" fmla="*/ 205335 h 1153930"/>
                      <a:gd name="connsiteX8382" fmla="*/ 497586 w 575309"/>
                      <a:gd name="connsiteY8382" fmla="*/ 205145 h 1153930"/>
                      <a:gd name="connsiteX8383" fmla="*/ 497396 w 575309"/>
                      <a:gd name="connsiteY8383" fmla="*/ 205811 h 1153930"/>
                      <a:gd name="connsiteX8384" fmla="*/ 497300 w 575309"/>
                      <a:gd name="connsiteY8384" fmla="*/ 206383 h 1153930"/>
                      <a:gd name="connsiteX8385" fmla="*/ 496633 w 575309"/>
                      <a:gd name="connsiteY8385" fmla="*/ 206573 h 1153930"/>
                      <a:gd name="connsiteX8386" fmla="*/ 496538 w 575309"/>
                      <a:gd name="connsiteY8386" fmla="*/ 206573 h 1153930"/>
                      <a:gd name="connsiteX8387" fmla="*/ 494919 w 575309"/>
                      <a:gd name="connsiteY8387" fmla="*/ 205811 h 1153930"/>
                      <a:gd name="connsiteX8388" fmla="*/ 494633 w 575309"/>
                      <a:gd name="connsiteY8388" fmla="*/ 204573 h 1153930"/>
                      <a:gd name="connsiteX8389" fmla="*/ 494729 w 575309"/>
                      <a:gd name="connsiteY8389" fmla="*/ 204478 h 1153930"/>
                      <a:gd name="connsiteX8390" fmla="*/ 495681 w 575309"/>
                      <a:gd name="connsiteY8390" fmla="*/ 203716 h 1153930"/>
                      <a:gd name="connsiteX8391" fmla="*/ 497014 w 575309"/>
                      <a:gd name="connsiteY8391" fmla="*/ 202859 h 1153930"/>
                      <a:gd name="connsiteX8392" fmla="*/ 498634 w 575309"/>
                      <a:gd name="connsiteY8392" fmla="*/ 201239 h 1153930"/>
                      <a:gd name="connsiteX8393" fmla="*/ 498157 w 575309"/>
                      <a:gd name="connsiteY8393" fmla="*/ 201239 h 1153930"/>
                      <a:gd name="connsiteX8394" fmla="*/ 496633 w 575309"/>
                      <a:gd name="connsiteY8394" fmla="*/ 202002 h 1153930"/>
                      <a:gd name="connsiteX8395" fmla="*/ 496062 w 575309"/>
                      <a:gd name="connsiteY8395" fmla="*/ 202954 h 1153930"/>
                      <a:gd name="connsiteX8396" fmla="*/ 495586 w 575309"/>
                      <a:gd name="connsiteY8396" fmla="*/ 203716 h 1153930"/>
                      <a:gd name="connsiteX8397" fmla="*/ 493966 w 575309"/>
                      <a:gd name="connsiteY8397" fmla="*/ 203335 h 1153930"/>
                      <a:gd name="connsiteX8398" fmla="*/ 492823 w 575309"/>
                      <a:gd name="connsiteY8398" fmla="*/ 201620 h 1153930"/>
                      <a:gd name="connsiteX8399" fmla="*/ 492728 w 575309"/>
                      <a:gd name="connsiteY8399" fmla="*/ 201906 h 1153930"/>
                      <a:gd name="connsiteX8400" fmla="*/ 493300 w 575309"/>
                      <a:gd name="connsiteY8400" fmla="*/ 202764 h 1153930"/>
                      <a:gd name="connsiteX8401" fmla="*/ 494347 w 575309"/>
                      <a:gd name="connsiteY8401" fmla="*/ 204954 h 1153930"/>
                      <a:gd name="connsiteX8402" fmla="*/ 492823 w 575309"/>
                      <a:gd name="connsiteY8402" fmla="*/ 206764 h 1153930"/>
                      <a:gd name="connsiteX8403" fmla="*/ 492157 w 575309"/>
                      <a:gd name="connsiteY8403" fmla="*/ 206954 h 1153930"/>
                      <a:gd name="connsiteX8404" fmla="*/ 491776 w 575309"/>
                      <a:gd name="connsiteY8404" fmla="*/ 207145 h 1153930"/>
                      <a:gd name="connsiteX8405" fmla="*/ 491680 w 575309"/>
                      <a:gd name="connsiteY8405" fmla="*/ 207240 h 1153930"/>
                      <a:gd name="connsiteX8406" fmla="*/ 491299 w 575309"/>
                      <a:gd name="connsiteY8406" fmla="*/ 208002 h 1153930"/>
                      <a:gd name="connsiteX8407" fmla="*/ 491585 w 575309"/>
                      <a:gd name="connsiteY8407" fmla="*/ 208288 h 1153930"/>
                      <a:gd name="connsiteX8408" fmla="*/ 491871 w 575309"/>
                      <a:gd name="connsiteY8408" fmla="*/ 208669 h 1153930"/>
                      <a:gd name="connsiteX8409" fmla="*/ 491776 w 575309"/>
                      <a:gd name="connsiteY8409" fmla="*/ 209336 h 1153930"/>
                      <a:gd name="connsiteX8410" fmla="*/ 491109 w 575309"/>
                      <a:gd name="connsiteY8410" fmla="*/ 209431 h 1153930"/>
                      <a:gd name="connsiteX8411" fmla="*/ 491014 w 575309"/>
                      <a:gd name="connsiteY8411" fmla="*/ 209431 h 1153930"/>
                      <a:gd name="connsiteX8412" fmla="*/ 490633 w 575309"/>
                      <a:gd name="connsiteY8412" fmla="*/ 209336 h 1153930"/>
                      <a:gd name="connsiteX8413" fmla="*/ 489871 w 575309"/>
                      <a:gd name="connsiteY8413" fmla="*/ 209145 h 1153930"/>
                      <a:gd name="connsiteX8414" fmla="*/ 488728 w 575309"/>
                      <a:gd name="connsiteY8414" fmla="*/ 209526 h 1153930"/>
                      <a:gd name="connsiteX8415" fmla="*/ 487966 w 575309"/>
                      <a:gd name="connsiteY8415" fmla="*/ 209812 h 1153930"/>
                      <a:gd name="connsiteX8416" fmla="*/ 485965 w 575309"/>
                      <a:gd name="connsiteY8416" fmla="*/ 211050 h 1153930"/>
                      <a:gd name="connsiteX8417" fmla="*/ 485013 w 575309"/>
                      <a:gd name="connsiteY8417" fmla="*/ 211717 h 1153930"/>
                      <a:gd name="connsiteX8418" fmla="*/ 483680 w 575309"/>
                      <a:gd name="connsiteY8418" fmla="*/ 212193 h 1153930"/>
                      <a:gd name="connsiteX8419" fmla="*/ 483394 w 575309"/>
                      <a:gd name="connsiteY8419" fmla="*/ 212003 h 1153930"/>
                      <a:gd name="connsiteX8420" fmla="*/ 483298 w 575309"/>
                      <a:gd name="connsiteY8420" fmla="*/ 211907 h 1153930"/>
                      <a:gd name="connsiteX8421" fmla="*/ 483298 w 575309"/>
                      <a:gd name="connsiteY8421" fmla="*/ 211812 h 1153930"/>
                      <a:gd name="connsiteX8422" fmla="*/ 483775 w 575309"/>
                      <a:gd name="connsiteY8422" fmla="*/ 210764 h 1153930"/>
                      <a:gd name="connsiteX8423" fmla="*/ 483680 w 575309"/>
                      <a:gd name="connsiteY8423" fmla="*/ 210574 h 1153930"/>
                      <a:gd name="connsiteX8424" fmla="*/ 482917 w 575309"/>
                      <a:gd name="connsiteY8424" fmla="*/ 211431 h 1153930"/>
                      <a:gd name="connsiteX8425" fmla="*/ 482632 w 575309"/>
                      <a:gd name="connsiteY8425" fmla="*/ 211812 h 1153930"/>
                      <a:gd name="connsiteX8426" fmla="*/ 482822 w 575309"/>
                      <a:gd name="connsiteY8426" fmla="*/ 212193 h 1153930"/>
                      <a:gd name="connsiteX8427" fmla="*/ 483013 w 575309"/>
                      <a:gd name="connsiteY8427" fmla="*/ 212384 h 1153930"/>
                      <a:gd name="connsiteX8428" fmla="*/ 483108 w 575309"/>
                      <a:gd name="connsiteY8428" fmla="*/ 212669 h 1153930"/>
                      <a:gd name="connsiteX8429" fmla="*/ 482251 w 575309"/>
                      <a:gd name="connsiteY8429" fmla="*/ 213717 h 1153930"/>
                      <a:gd name="connsiteX8430" fmla="*/ 481394 w 575309"/>
                      <a:gd name="connsiteY8430" fmla="*/ 214574 h 1153930"/>
                      <a:gd name="connsiteX8431" fmla="*/ 479774 w 575309"/>
                      <a:gd name="connsiteY8431" fmla="*/ 215813 h 1153930"/>
                      <a:gd name="connsiteX8432" fmla="*/ 479393 w 575309"/>
                      <a:gd name="connsiteY8432" fmla="*/ 215718 h 1153930"/>
                      <a:gd name="connsiteX8433" fmla="*/ 479107 w 575309"/>
                      <a:gd name="connsiteY8433" fmla="*/ 214860 h 1153930"/>
                      <a:gd name="connsiteX8434" fmla="*/ 479012 w 575309"/>
                      <a:gd name="connsiteY8434" fmla="*/ 214289 h 1153930"/>
                      <a:gd name="connsiteX8435" fmla="*/ 478822 w 575309"/>
                      <a:gd name="connsiteY8435" fmla="*/ 214098 h 1153930"/>
                      <a:gd name="connsiteX8436" fmla="*/ 478631 w 575309"/>
                      <a:gd name="connsiteY8436" fmla="*/ 214384 h 1153930"/>
                      <a:gd name="connsiteX8437" fmla="*/ 478822 w 575309"/>
                      <a:gd name="connsiteY8437" fmla="*/ 215336 h 1153930"/>
                      <a:gd name="connsiteX8438" fmla="*/ 479584 w 575309"/>
                      <a:gd name="connsiteY8438" fmla="*/ 216956 h 1153930"/>
                      <a:gd name="connsiteX8439" fmla="*/ 476821 w 575309"/>
                      <a:gd name="connsiteY8439" fmla="*/ 217718 h 1153930"/>
                      <a:gd name="connsiteX8440" fmla="*/ 476726 w 575309"/>
                      <a:gd name="connsiteY8440" fmla="*/ 217718 h 1153930"/>
                      <a:gd name="connsiteX8441" fmla="*/ 475297 w 575309"/>
                      <a:gd name="connsiteY8441" fmla="*/ 217146 h 1153930"/>
                      <a:gd name="connsiteX8442" fmla="*/ 475297 w 575309"/>
                      <a:gd name="connsiteY8442" fmla="*/ 216098 h 1153930"/>
                      <a:gd name="connsiteX8443" fmla="*/ 475297 w 575309"/>
                      <a:gd name="connsiteY8443" fmla="*/ 215241 h 1153930"/>
                      <a:gd name="connsiteX8444" fmla="*/ 473678 w 575309"/>
                      <a:gd name="connsiteY8444" fmla="*/ 214574 h 1153930"/>
                      <a:gd name="connsiteX8445" fmla="*/ 472154 w 575309"/>
                      <a:gd name="connsiteY8445" fmla="*/ 214956 h 1153930"/>
                      <a:gd name="connsiteX8446" fmla="*/ 470345 w 575309"/>
                      <a:gd name="connsiteY8446" fmla="*/ 217241 h 1153930"/>
                      <a:gd name="connsiteX8447" fmla="*/ 469678 w 575309"/>
                      <a:gd name="connsiteY8447" fmla="*/ 220004 h 1153930"/>
                      <a:gd name="connsiteX8448" fmla="*/ 469678 w 575309"/>
                      <a:gd name="connsiteY8448" fmla="*/ 220480 h 1153930"/>
                      <a:gd name="connsiteX8449" fmla="*/ 469773 w 575309"/>
                      <a:gd name="connsiteY8449" fmla="*/ 220480 h 1153930"/>
                      <a:gd name="connsiteX8450" fmla="*/ 469963 w 575309"/>
                      <a:gd name="connsiteY8450" fmla="*/ 219908 h 1153930"/>
                      <a:gd name="connsiteX8451" fmla="*/ 470249 w 575309"/>
                      <a:gd name="connsiteY8451" fmla="*/ 219147 h 1153930"/>
                      <a:gd name="connsiteX8452" fmla="*/ 471488 w 575309"/>
                      <a:gd name="connsiteY8452" fmla="*/ 217241 h 1153930"/>
                      <a:gd name="connsiteX8453" fmla="*/ 473202 w 575309"/>
                      <a:gd name="connsiteY8453" fmla="*/ 217622 h 1153930"/>
                      <a:gd name="connsiteX8454" fmla="*/ 473869 w 575309"/>
                      <a:gd name="connsiteY8454" fmla="*/ 218575 h 1153930"/>
                      <a:gd name="connsiteX8455" fmla="*/ 473964 w 575309"/>
                      <a:gd name="connsiteY8455" fmla="*/ 218956 h 1153930"/>
                      <a:gd name="connsiteX8456" fmla="*/ 474155 w 575309"/>
                      <a:gd name="connsiteY8456" fmla="*/ 219432 h 1153930"/>
                      <a:gd name="connsiteX8457" fmla="*/ 474250 w 575309"/>
                      <a:gd name="connsiteY8457" fmla="*/ 219432 h 1153930"/>
                      <a:gd name="connsiteX8458" fmla="*/ 474345 w 575309"/>
                      <a:gd name="connsiteY8458" fmla="*/ 219242 h 1153930"/>
                      <a:gd name="connsiteX8459" fmla="*/ 474916 w 575309"/>
                      <a:gd name="connsiteY8459" fmla="*/ 218670 h 1153930"/>
                      <a:gd name="connsiteX8460" fmla="*/ 476250 w 575309"/>
                      <a:gd name="connsiteY8460" fmla="*/ 218480 h 1153930"/>
                      <a:gd name="connsiteX8461" fmla="*/ 476631 w 575309"/>
                      <a:gd name="connsiteY8461" fmla="*/ 218480 h 1153930"/>
                      <a:gd name="connsiteX8462" fmla="*/ 477774 w 575309"/>
                      <a:gd name="connsiteY8462" fmla="*/ 219432 h 1153930"/>
                      <a:gd name="connsiteX8463" fmla="*/ 477298 w 575309"/>
                      <a:gd name="connsiteY8463" fmla="*/ 220194 h 1153930"/>
                      <a:gd name="connsiteX8464" fmla="*/ 476821 w 575309"/>
                      <a:gd name="connsiteY8464" fmla="*/ 220861 h 1153930"/>
                      <a:gd name="connsiteX8465" fmla="*/ 477012 w 575309"/>
                      <a:gd name="connsiteY8465" fmla="*/ 221337 h 1153930"/>
                      <a:gd name="connsiteX8466" fmla="*/ 477298 w 575309"/>
                      <a:gd name="connsiteY8466" fmla="*/ 221718 h 1153930"/>
                      <a:gd name="connsiteX8467" fmla="*/ 477488 w 575309"/>
                      <a:gd name="connsiteY8467" fmla="*/ 222004 h 1153930"/>
                      <a:gd name="connsiteX8468" fmla="*/ 477679 w 575309"/>
                      <a:gd name="connsiteY8468" fmla="*/ 222956 h 1153930"/>
                      <a:gd name="connsiteX8469" fmla="*/ 477679 w 575309"/>
                      <a:gd name="connsiteY8469" fmla="*/ 223052 h 1153930"/>
                      <a:gd name="connsiteX8470" fmla="*/ 476821 w 575309"/>
                      <a:gd name="connsiteY8470" fmla="*/ 224290 h 1153930"/>
                      <a:gd name="connsiteX8471" fmla="*/ 476250 w 575309"/>
                      <a:gd name="connsiteY8471" fmla="*/ 223814 h 1153930"/>
                      <a:gd name="connsiteX8472" fmla="*/ 476059 w 575309"/>
                      <a:gd name="connsiteY8472" fmla="*/ 223528 h 1153930"/>
                      <a:gd name="connsiteX8473" fmla="*/ 475393 w 575309"/>
                      <a:gd name="connsiteY8473" fmla="*/ 223909 h 1153930"/>
                      <a:gd name="connsiteX8474" fmla="*/ 475583 w 575309"/>
                      <a:gd name="connsiteY8474" fmla="*/ 224195 h 1153930"/>
                      <a:gd name="connsiteX8475" fmla="*/ 475774 w 575309"/>
                      <a:gd name="connsiteY8475" fmla="*/ 224385 h 1153930"/>
                      <a:gd name="connsiteX8476" fmla="*/ 476059 w 575309"/>
                      <a:gd name="connsiteY8476" fmla="*/ 226100 h 1153930"/>
                      <a:gd name="connsiteX8477" fmla="*/ 475774 w 575309"/>
                      <a:gd name="connsiteY8477" fmla="*/ 227433 h 1153930"/>
                      <a:gd name="connsiteX8478" fmla="*/ 474631 w 575309"/>
                      <a:gd name="connsiteY8478" fmla="*/ 228481 h 1153930"/>
                      <a:gd name="connsiteX8479" fmla="*/ 473202 w 575309"/>
                      <a:gd name="connsiteY8479" fmla="*/ 226100 h 1153930"/>
                      <a:gd name="connsiteX8480" fmla="*/ 471964 w 575309"/>
                      <a:gd name="connsiteY8480" fmla="*/ 224290 h 1153930"/>
                      <a:gd name="connsiteX8481" fmla="*/ 468249 w 575309"/>
                      <a:gd name="connsiteY8481" fmla="*/ 225623 h 1153930"/>
                      <a:gd name="connsiteX8482" fmla="*/ 468249 w 575309"/>
                      <a:gd name="connsiteY8482" fmla="*/ 226576 h 1153930"/>
                      <a:gd name="connsiteX8483" fmla="*/ 468344 w 575309"/>
                      <a:gd name="connsiteY8483" fmla="*/ 226957 h 1153930"/>
                      <a:gd name="connsiteX8484" fmla="*/ 468154 w 575309"/>
                      <a:gd name="connsiteY8484" fmla="*/ 227814 h 1153930"/>
                      <a:gd name="connsiteX8485" fmla="*/ 467963 w 575309"/>
                      <a:gd name="connsiteY8485" fmla="*/ 228672 h 1153930"/>
                      <a:gd name="connsiteX8486" fmla="*/ 468344 w 575309"/>
                      <a:gd name="connsiteY8486" fmla="*/ 229148 h 1153930"/>
                      <a:gd name="connsiteX8487" fmla="*/ 468821 w 575309"/>
                      <a:gd name="connsiteY8487" fmla="*/ 229243 h 1153930"/>
                      <a:gd name="connsiteX8488" fmla="*/ 469868 w 575309"/>
                      <a:gd name="connsiteY8488" fmla="*/ 230386 h 1153930"/>
                      <a:gd name="connsiteX8489" fmla="*/ 469963 w 575309"/>
                      <a:gd name="connsiteY8489" fmla="*/ 230577 h 1153930"/>
                      <a:gd name="connsiteX8490" fmla="*/ 469963 w 575309"/>
                      <a:gd name="connsiteY8490" fmla="*/ 231053 h 1153930"/>
                      <a:gd name="connsiteX8491" fmla="*/ 467773 w 575309"/>
                      <a:gd name="connsiteY8491" fmla="*/ 231339 h 1153930"/>
                      <a:gd name="connsiteX8492" fmla="*/ 466820 w 575309"/>
                      <a:gd name="connsiteY8492" fmla="*/ 231339 h 1153930"/>
                      <a:gd name="connsiteX8493" fmla="*/ 467201 w 575309"/>
                      <a:gd name="connsiteY8493" fmla="*/ 233434 h 1153930"/>
                      <a:gd name="connsiteX8494" fmla="*/ 467963 w 575309"/>
                      <a:gd name="connsiteY8494" fmla="*/ 234006 h 1153930"/>
                      <a:gd name="connsiteX8495" fmla="*/ 468154 w 575309"/>
                      <a:gd name="connsiteY8495" fmla="*/ 234101 h 1153930"/>
                      <a:gd name="connsiteX8496" fmla="*/ 468821 w 575309"/>
                      <a:gd name="connsiteY8496" fmla="*/ 235339 h 1153930"/>
                      <a:gd name="connsiteX8497" fmla="*/ 469011 w 575309"/>
                      <a:gd name="connsiteY8497" fmla="*/ 236482 h 1153930"/>
                      <a:gd name="connsiteX8498" fmla="*/ 470059 w 575309"/>
                      <a:gd name="connsiteY8498" fmla="*/ 238958 h 1153930"/>
                      <a:gd name="connsiteX8499" fmla="*/ 470535 w 575309"/>
                      <a:gd name="connsiteY8499" fmla="*/ 239911 h 1153930"/>
                      <a:gd name="connsiteX8500" fmla="*/ 470725 w 575309"/>
                      <a:gd name="connsiteY8500" fmla="*/ 240959 h 1153930"/>
                      <a:gd name="connsiteX8501" fmla="*/ 470059 w 575309"/>
                      <a:gd name="connsiteY8501" fmla="*/ 241435 h 1153930"/>
                      <a:gd name="connsiteX8502" fmla="*/ 469868 w 575309"/>
                      <a:gd name="connsiteY8502" fmla="*/ 241530 h 1153930"/>
                      <a:gd name="connsiteX8503" fmla="*/ 466344 w 575309"/>
                      <a:gd name="connsiteY8503" fmla="*/ 242387 h 1153930"/>
                      <a:gd name="connsiteX8504" fmla="*/ 463582 w 575309"/>
                      <a:gd name="connsiteY8504" fmla="*/ 243531 h 1153930"/>
                      <a:gd name="connsiteX8505" fmla="*/ 460820 w 575309"/>
                      <a:gd name="connsiteY8505" fmla="*/ 245912 h 1153930"/>
                      <a:gd name="connsiteX8506" fmla="*/ 457105 w 575309"/>
                      <a:gd name="connsiteY8506" fmla="*/ 247436 h 1153930"/>
                      <a:gd name="connsiteX8507" fmla="*/ 455105 w 575309"/>
                      <a:gd name="connsiteY8507" fmla="*/ 247722 h 1153930"/>
                      <a:gd name="connsiteX8508" fmla="*/ 454628 w 575309"/>
                      <a:gd name="connsiteY8508" fmla="*/ 247436 h 1153930"/>
                      <a:gd name="connsiteX8509" fmla="*/ 455009 w 575309"/>
                      <a:gd name="connsiteY8509" fmla="*/ 246293 h 1153930"/>
                      <a:gd name="connsiteX8510" fmla="*/ 455771 w 575309"/>
                      <a:gd name="connsiteY8510" fmla="*/ 244007 h 1153930"/>
                      <a:gd name="connsiteX8511" fmla="*/ 456438 w 575309"/>
                      <a:gd name="connsiteY8511" fmla="*/ 242483 h 1153930"/>
                      <a:gd name="connsiteX8512" fmla="*/ 457009 w 575309"/>
                      <a:gd name="connsiteY8512" fmla="*/ 241149 h 1153930"/>
                      <a:gd name="connsiteX8513" fmla="*/ 455676 w 575309"/>
                      <a:gd name="connsiteY8513" fmla="*/ 238768 h 1153930"/>
                      <a:gd name="connsiteX8514" fmla="*/ 454533 w 575309"/>
                      <a:gd name="connsiteY8514" fmla="*/ 236768 h 1153930"/>
                      <a:gd name="connsiteX8515" fmla="*/ 453866 w 575309"/>
                      <a:gd name="connsiteY8515" fmla="*/ 236768 h 1153930"/>
                      <a:gd name="connsiteX8516" fmla="*/ 454152 w 575309"/>
                      <a:gd name="connsiteY8516" fmla="*/ 238482 h 1153930"/>
                      <a:gd name="connsiteX8517" fmla="*/ 454342 w 575309"/>
                      <a:gd name="connsiteY8517" fmla="*/ 239244 h 1153930"/>
                      <a:gd name="connsiteX8518" fmla="*/ 454342 w 575309"/>
                      <a:gd name="connsiteY8518" fmla="*/ 241149 h 1153930"/>
                      <a:gd name="connsiteX8519" fmla="*/ 452914 w 575309"/>
                      <a:gd name="connsiteY8519" fmla="*/ 241244 h 1153930"/>
                      <a:gd name="connsiteX8520" fmla="*/ 452533 w 575309"/>
                      <a:gd name="connsiteY8520" fmla="*/ 241054 h 1153930"/>
                      <a:gd name="connsiteX8521" fmla="*/ 451009 w 575309"/>
                      <a:gd name="connsiteY8521" fmla="*/ 239911 h 1153930"/>
                      <a:gd name="connsiteX8522" fmla="*/ 450056 w 575309"/>
                      <a:gd name="connsiteY8522" fmla="*/ 239816 h 1153930"/>
                      <a:gd name="connsiteX8523" fmla="*/ 449294 w 575309"/>
                      <a:gd name="connsiteY8523" fmla="*/ 241054 h 1153930"/>
                      <a:gd name="connsiteX8524" fmla="*/ 448532 w 575309"/>
                      <a:gd name="connsiteY8524" fmla="*/ 242387 h 1153930"/>
                      <a:gd name="connsiteX8525" fmla="*/ 447580 w 575309"/>
                      <a:gd name="connsiteY8525" fmla="*/ 241530 h 1153930"/>
                      <a:gd name="connsiteX8526" fmla="*/ 447389 w 575309"/>
                      <a:gd name="connsiteY8526" fmla="*/ 241244 h 1153930"/>
                      <a:gd name="connsiteX8527" fmla="*/ 446913 w 575309"/>
                      <a:gd name="connsiteY8527" fmla="*/ 240197 h 1153930"/>
                      <a:gd name="connsiteX8528" fmla="*/ 446818 w 575309"/>
                      <a:gd name="connsiteY8528" fmla="*/ 240006 h 1153930"/>
                      <a:gd name="connsiteX8529" fmla="*/ 446437 w 575309"/>
                      <a:gd name="connsiteY8529" fmla="*/ 240006 h 1153930"/>
                      <a:gd name="connsiteX8530" fmla="*/ 446532 w 575309"/>
                      <a:gd name="connsiteY8530" fmla="*/ 240197 h 1153930"/>
                      <a:gd name="connsiteX8531" fmla="*/ 446818 w 575309"/>
                      <a:gd name="connsiteY8531" fmla="*/ 240673 h 1153930"/>
                      <a:gd name="connsiteX8532" fmla="*/ 447389 w 575309"/>
                      <a:gd name="connsiteY8532" fmla="*/ 242578 h 1153930"/>
                      <a:gd name="connsiteX8533" fmla="*/ 447008 w 575309"/>
                      <a:gd name="connsiteY8533" fmla="*/ 243531 h 1153930"/>
                      <a:gd name="connsiteX8534" fmla="*/ 446627 w 575309"/>
                      <a:gd name="connsiteY8534" fmla="*/ 244388 h 1153930"/>
                      <a:gd name="connsiteX8535" fmla="*/ 447294 w 575309"/>
                      <a:gd name="connsiteY8535" fmla="*/ 245626 h 1153930"/>
                      <a:gd name="connsiteX8536" fmla="*/ 448056 w 575309"/>
                      <a:gd name="connsiteY8536" fmla="*/ 245816 h 1153930"/>
                      <a:gd name="connsiteX8537" fmla="*/ 449675 w 575309"/>
                      <a:gd name="connsiteY8537" fmla="*/ 246102 h 1153930"/>
                      <a:gd name="connsiteX8538" fmla="*/ 451104 w 575309"/>
                      <a:gd name="connsiteY8538" fmla="*/ 246960 h 1153930"/>
                      <a:gd name="connsiteX8539" fmla="*/ 451199 w 575309"/>
                      <a:gd name="connsiteY8539" fmla="*/ 248198 h 1153930"/>
                      <a:gd name="connsiteX8540" fmla="*/ 451199 w 575309"/>
                      <a:gd name="connsiteY8540" fmla="*/ 250389 h 1153930"/>
                      <a:gd name="connsiteX8541" fmla="*/ 451199 w 575309"/>
                      <a:gd name="connsiteY8541" fmla="*/ 250769 h 1153930"/>
                      <a:gd name="connsiteX8542" fmla="*/ 451199 w 575309"/>
                      <a:gd name="connsiteY8542" fmla="*/ 251055 h 1153930"/>
                      <a:gd name="connsiteX8543" fmla="*/ 451295 w 575309"/>
                      <a:gd name="connsiteY8543" fmla="*/ 250865 h 1153930"/>
                      <a:gd name="connsiteX8544" fmla="*/ 451485 w 575309"/>
                      <a:gd name="connsiteY8544" fmla="*/ 250484 h 1153930"/>
                      <a:gd name="connsiteX8545" fmla="*/ 452819 w 575309"/>
                      <a:gd name="connsiteY8545" fmla="*/ 249531 h 1153930"/>
                      <a:gd name="connsiteX8546" fmla="*/ 453485 w 575309"/>
                      <a:gd name="connsiteY8546" fmla="*/ 249627 h 1153930"/>
                      <a:gd name="connsiteX8547" fmla="*/ 453580 w 575309"/>
                      <a:gd name="connsiteY8547" fmla="*/ 250484 h 1153930"/>
                      <a:gd name="connsiteX8548" fmla="*/ 453771 w 575309"/>
                      <a:gd name="connsiteY8548" fmla="*/ 250960 h 1153930"/>
                      <a:gd name="connsiteX8549" fmla="*/ 454342 w 575309"/>
                      <a:gd name="connsiteY8549" fmla="*/ 250007 h 1153930"/>
                      <a:gd name="connsiteX8550" fmla="*/ 454533 w 575309"/>
                      <a:gd name="connsiteY8550" fmla="*/ 249436 h 1153930"/>
                      <a:gd name="connsiteX8551" fmla="*/ 455295 w 575309"/>
                      <a:gd name="connsiteY8551" fmla="*/ 248769 h 1153930"/>
                      <a:gd name="connsiteX8552" fmla="*/ 456343 w 575309"/>
                      <a:gd name="connsiteY8552" fmla="*/ 249817 h 1153930"/>
                      <a:gd name="connsiteX8553" fmla="*/ 454914 w 575309"/>
                      <a:gd name="connsiteY8553" fmla="*/ 251722 h 1153930"/>
                      <a:gd name="connsiteX8554" fmla="*/ 453676 w 575309"/>
                      <a:gd name="connsiteY8554" fmla="*/ 252770 h 1153930"/>
                      <a:gd name="connsiteX8555" fmla="*/ 453009 w 575309"/>
                      <a:gd name="connsiteY8555" fmla="*/ 254103 h 1153930"/>
                      <a:gd name="connsiteX8556" fmla="*/ 452438 w 575309"/>
                      <a:gd name="connsiteY8556" fmla="*/ 255151 h 1153930"/>
                      <a:gd name="connsiteX8557" fmla="*/ 451771 w 575309"/>
                      <a:gd name="connsiteY8557" fmla="*/ 255722 h 1153930"/>
                      <a:gd name="connsiteX8558" fmla="*/ 451104 w 575309"/>
                      <a:gd name="connsiteY8558" fmla="*/ 255437 h 1153930"/>
                      <a:gd name="connsiteX8559" fmla="*/ 451009 w 575309"/>
                      <a:gd name="connsiteY8559" fmla="*/ 255246 h 1153930"/>
                      <a:gd name="connsiteX8560" fmla="*/ 451104 w 575309"/>
                      <a:gd name="connsiteY8560" fmla="*/ 255056 h 1153930"/>
                      <a:gd name="connsiteX8561" fmla="*/ 452152 w 575309"/>
                      <a:gd name="connsiteY8561" fmla="*/ 253151 h 1153930"/>
                      <a:gd name="connsiteX8562" fmla="*/ 452247 w 575309"/>
                      <a:gd name="connsiteY8562" fmla="*/ 252674 h 1153930"/>
                      <a:gd name="connsiteX8563" fmla="*/ 452152 w 575309"/>
                      <a:gd name="connsiteY8563" fmla="*/ 252674 h 1153930"/>
                      <a:gd name="connsiteX8564" fmla="*/ 451866 w 575309"/>
                      <a:gd name="connsiteY8564" fmla="*/ 252770 h 1153930"/>
                      <a:gd name="connsiteX8565" fmla="*/ 451199 w 575309"/>
                      <a:gd name="connsiteY8565" fmla="*/ 254198 h 1153930"/>
                      <a:gd name="connsiteX8566" fmla="*/ 451009 w 575309"/>
                      <a:gd name="connsiteY8566" fmla="*/ 254770 h 1153930"/>
                      <a:gd name="connsiteX8567" fmla="*/ 450056 w 575309"/>
                      <a:gd name="connsiteY8567" fmla="*/ 255151 h 1153930"/>
                      <a:gd name="connsiteX8568" fmla="*/ 449675 w 575309"/>
                      <a:gd name="connsiteY8568" fmla="*/ 255151 h 1153930"/>
                      <a:gd name="connsiteX8569" fmla="*/ 448723 w 575309"/>
                      <a:gd name="connsiteY8569" fmla="*/ 256008 h 1153930"/>
                      <a:gd name="connsiteX8570" fmla="*/ 448056 w 575309"/>
                      <a:gd name="connsiteY8570" fmla="*/ 256675 h 1153930"/>
                      <a:gd name="connsiteX8571" fmla="*/ 447104 w 575309"/>
                      <a:gd name="connsiteY8571" fmla="*/ 258104 h 1153930"/>
                      <a:gd name="connsiteX8572" fmla="*/ 447008 w 575309"/>
                      <a:gd name="connsiteY8572" fmla="*/ 260485 h 1153930"/>
                      <a:gd name="connsiteX8573" fmla="*/ 447294 w 575309"/>
                      <a:gd name="connsiteY8573" fmla="*/ 263152 h 1153930"/>
                      <a:gd name="connsiteX8574" fmla="*/ 446818 w 575309"/>
                      <a:gd name="connsiteY8574" fmla="*/ 264962 h 1153930"/>
                      <a:gd name="connsiteX8575" fmla="*/ 446722 w 575309"/>
                      <a:gd name="connsiteY8575" fmla="*/ 265057 h 1153930"/>
                      <a:gd name="connsiteX8576" fmla="*/ 446627 w 575309"/>
                      <a:gd name="connsiteY8576" fmla="*/ 265057 h 1153930"/>
                      <a:gd name="connsiteX8577" fmla="*/ 445580 w 575309"/>
                      <a:gd name="connsiteY8577" fmla="*/ 264771 h 1153930"/>
                      <a:gd name="connsiteX8578" fmla="*/ 444437 w 575309"/>
                      <a:gd name="connsiteY8578" fmla="*/ 263914 h 1153930"/>
                      <a:gd name="connsiteX8579" fmla="*/ 443770 w 575309"/>
                      <a:gd name="connsiteY8579" fmla="*/ 263343 h 1153930"/>
                      <a:gd name="connsiteX8580" fmla="*/ 443294 w 575309"/>
                      <a:gd name="connsiteY8580" fmla="*/ 263247 h 1153930"/>
                      <a:gd name="connsiteX8581" fmla="*/ 442817 w 575309"/>
                      <a:gd name="connsiteY8581" fmla="*/ 263723 h 1153930"/>
                      <a:gd name="connsiteX8582" fmla="*/ 442913 w 575309"/>
                      <a:gd name="connsiteY8582" fmla="*/ 264295 h 1153930"/>
                      <a:gd name="connsiteX8583" fmla="*/ 443484 w 575309"/>
                      <a:gd name="connsiteY8583" fmla="*/ 264866 h 1153930"/>
                      <a:gd name="connsiteX8584" fmla="*/ 443579 w 575309"/>
                      <a:gd name="connsiteY8584" fmla="*/ 266200 h 1153930"/>
                      <a:gd name="connsiteX8585" fmla="*/ 443389 w 575309"/>
                      <a:gd name="connsiteY8585" fmla="*/ 266486 h 1153930"/>
                      <a:gd name="connsiteX8586" fmla="*/ 443294 w 575309"/>
                      <a:gd name="connsiteY8586" fmla="*/ 267914 h 1153930"/>
                      <a:gd name="connsiteX8587" fmla="*/ 443389 w 575309"/>
                      <a:gd name="connsiteY8587" fmla="*/ 268581 h 1153930"/>
                      <a:gd name="connsiteX8588" fmla="*/ 442722 w 575309"/>
                      <a:gd name="connsiteY8588" fmla="*/ 269915 h 1153930"/>
                      <a:gd name="connsiteX8589" fmla="*/ 442341 w 575309"/>
                      <a:gd name="connsiteY8589" fmla="*/ 270486 h 1153930"/>
                      <a:gd name="connsiteX8590" fmla="*/ 441674 w 575309"/>
                      <a:gd name="connsiteY8590" fmla="*/ 270962 h 1153930"/>
                      <a:gd name="connsiteX8591" fmla="*/ 440150 w 575309"/>
                      <a:gd name="connsiteY8591" fmla="*/ 270677 h 1153930"/>
                      <a:gd name="connsiteX8592" fmla="*/ 440055 w 575309"/>
                      <a:gd name="connsiteY8592" fmla="*/ 269343 h 1153930"/>
                      <a:gd name="connsiteX8593" fmla="*/ 440246 w 575309"/>
                      <a:gd name="connsiteY8593" fmla="*/ 268962 h 1153930"/>
                      <a:gd name="connsiteX8594" fmla="*/ 440055 w 575309"/>
                      <a:gd name="connsiteY8594" fmla="*/ 268391 h 1153930"/>
                      <a:gd name="connsiteX8595" fmla="*/ 439674 w 575309"/>
                      <a:gd name="connsiteY8595" fmla="*/ 268962 h 1153930"/>
                      <a:gd name="connsiteX8596" fmla="*/ 439198 w 575309"/>
                      <a:gd name="connsiteY8596" fmla="*/ 270581 h 1153930"/>
                      <a:gd name="connsiteX8597" fmla="*/ 438912 w 575309"/>
                      <a:gd name="connsiteY8597" fmla="*/ 271820 h 1153930"/>
                      <a:gd name="connsiteX8598" fmla="*/ 437864 w 575309"/>
                      <a:gd name="connsiteY8598" fmla="*/ 272963 h 1153930"/>
                      <a:gd name="connsiteX8599" fmla="*/ 437197 w 575309"/>
                      <a:gd name="connsiteY8599" fmla="*/ 272106 h 1153930"/>
                      <a:gd name="connsiteX8600" fmla="*/ 437197 w 575309"/>
                      <a:gd name="connsiteY8600" fmla="*/ 272010 h 1153930"/>
                      <a:gd name="connsiteX8601" fmla="*/ 436721 w 575309"/>
                      <a:gd name="connsiteY8601" fmla="*/ 270677 h 1153930"/>
                      <a:gd name="connsiteX8602" fmla="*/ 436626 w 575309"/>
                      <a:gd name="connsiteY8602" fmla="*/ 270867 h 1153930"/>
                      <a:gd name="connsiteX8603" fmla="*/ 436340 w 575309"/>
                      <a:gd name="connsiteY8603" fmla="*/ 271344 h 1153930"/>
                      <a:gd name="connsiteX8604" fmla="*/ 434149 w 575309"/>
                      <a:gd name="connsiteY8604" fmla="*/ 272677 h 1153930"/>
                      <a:gd name="connsiteX8605" fmla="*/ 433483 w 575309"/>
                      <a:gd name="connsiteY8605" fmla="*/ 272677 h 1153930"/>
                      <a:gd name="connsiteX8606" fmla="*/ 433102 w 575309"/>
                      <a:gd name="connsiteY8606" fmla="*/ 272677 h 1153930"/>
                      <a:gd name="connsiteX8607" fmla="*/ 433102 w 575309"/>
                      <a:gd name="connsiteY8607" fmla="*/ 272772 h 1153930"/>
                      <a:gd name="connsiteX8608" fmla="*/ 433388 w 575309"/>
                      <a:gd name="connsiteY8608" fmla="*/ 273153 h 1153930"/>
                      <a:gd name="connsiteX8609" fmla="*/ 433673 w 575309"/>
                      <a:gd name="connsiteY8609" fmla="*/ 273820 h 1153930"/>
                      <a:gd name="connsiteX8610" fmla="*/ 432721 w 575309"/>
                      <a:gd name="connsiteY8610" fmla="*/ 274582 h 1153930"/>
                      <a:gd name="connsiteX8611" fmla="*/ 432149 w 575309"/>
                      <a:gd name="connsiteY8611" fmla="*/ 274296 h 1153930"/>
                      <a:gd name="connsiteX8612" fmla="*/ 431387 w 575309"/>
                      <a:gd name="connsiteY8612" fmla="*/ 274106 h 1153930"/>
                      <a:gd name="connsiteX8613" fmla="*/ 431292 w 575309"/>
                      <a:gd name="connsiteY8613" fmla="*/ 274106 h 1153930"/>
                      <a:gd name="connsiteX8614" fmla="*/ 431959 w 575309"/>
                      <a:gd name="connsiteY8614" fmla="*/ 274582 h 1153930"/>
                      <a:gd name="connsiteX8615" fmla="*/ 432340 w 575309"/>
                      <a:gd name="connsiteY8615" fmla="*/ 274773 h 1153930"/>
                      <a:gd name="connsiteX8616" fmla="*/ 433292 w 575309"/>
                      <a:gd name="connsiteY8616" fmla="*/ 275630 h 1153930"/>
                      <a:gd name="connsiteX8617" fmla="*/ 433006 w 575309"/>
                      <a:gd name="connsiteY8617" fmla="*/ 277820 h 1153930"/>
                      <a:gd name="connsiteX8618" fmla="*/ 431959 w 575309"/>
                      <a:gd name="connsiteY8618" fmla="*/ 281726 h 1153930"/>
                      <a:gd name="connsiteX8619" fmla="*/ 430911 w 575309"/>
                      <a:gd name="connsiteY8619" fmla="*/ 283916 h 1153930"/>
                      <a:gd name="connsiteX8620" fmla="*/ 430721 w 575309"/>
                      <a:gd name="connsiteY8620" fmla="*/ 283916 h 1153930"/>
                      <a:gd name="connsiteX8621" fmla="*/ 430625 w 575309"/>
                      <a:gd name="connsiteY8621" fmla="*/ 284298 h 1153930"/>
                      <a:gd name="connsiteX8622" fmla="*/ 430530 w 575309"/>
                      <a:gd name="connsiteY8622" fmla="*/ 284964 h 1153930"/>
                      <a:gd name="connsiteX8623" fmla="*/ 429482 w 575309"/>
                      <a:gd name="connsiteY8623" fmla="*/ 286202 h 1153930"/>
                      <a:gd name="connsiteX8624" fmla="*/ 429196 w 575309"/>
                      <a:gd name="connsiteY8624" fmla="*/ 286298 h 1153930"/>
                      <a:gd name="connsiteX8625" fmla="*/ 426911 w 575309"/>
                      <a:gd name="connsiteY8625" fmla="*/ 289727 h 1153930"/>
                      <a:gd name="connsiteX8626" fmla="*/ 426434 w 575309"/>
                      <a:gd name="connsiteY8626" fmla="*/ 291632 h 1153930"/>
                      <a:gd name="connsiteX8627" fmla="*/ 426434 w 575309"/>
                      <a:gd name="connsiteY8627" fmla="*/ 291918 h 1153930"/>
                      <a:gd name="connsiteX8628" fmla="*/ 426339 w 575309"/>
                      <a:gd name="connsiteY8628" fmla="*/ 297918 h 1153930"/>
                      <a:gd name="connsiteX8629" fmla="*/ 423291 w 575309"/>
                      <a:gd name="connsiteY8629" fmla="*/ 299537 h 1153930"/>
                      <a:gd name="connsiteX8630" fmla="*/ 421005 w 575309"/>
                      <a:gd name="connsiteY8630" fmla="*/ 301252 h 1153930"/>
                      <a:gd name="connsiteX8631" fmla="*/ 420624 w 575309"/>
                      <a:gd name="connsiteY8631" fmla="*/ 304681 h 1153930"/>
                      <a:gd name="connsiteX8632" fmla="*/ 420719 w 575309"/>
                      <a:gd name="connsiteY8632" fmla="*/ 306110 h 1153930"/>
                      <a:gd name="connsiteX8633" fmla="*/ 420814 w 575309"/>
                      <a:gd name="connsiteY8633" fmla="*/ 307919 h 1153930"/>
                      <a:gd name="connsiteX8634" fmla="*/ 420719 w 575309"/>
                      <a:gd name="connsiteY8634" fmla="*/ 308777 h 1153930"/>
                      <a:gd name="connsiteX8635" fmla="*/ 420624 w 575309"/>
                      <a:gd name="connsiteY8635" fmla="*/ 310968 h 1153930"/>
                      <a:gd name="connsiteX8636" fmla="*/ 421672 w 575309"/>
                      <a:gd name="connsiteY8636" fmla="*/ 312873 h 1153930"/>
                      <a:gd name="connsiteX8637" fmla="*/ 422338 w 575309"/>
                      <a:gd name="connsiteY8637" fmla="*/ 313825 h 1153930"/>
                      <a:gd name="connsiteX8638" fmla="*/ 423386 w 575309"/>
                      <a:gd name="connsiteY8638" fmla="*/ 314777 h 1153930"/>
                      <a:gd name="connsiteX8639" fmla="*/ 423958 w 575309"/>
                      <a:gd name="connsiteY8639" fmla="*/ 315063 h 1153930"/>
                      <a:gd name="connsiteX8640" fmla="*/ 425863 w 575309"/>
                      <a:gd name="connsiteY8640" fmla="*/ 315539 h 1153930"/>
                      <a:gd name="connsiteX8641" fmla="*/ 426625 w 575309"/>
                      <a:gd name="connsiteY8641" fmla="*/ 314587 h 1153930"/>
                      <a:gd name="connsiteX8642" fmla="*/ 427387 w 575309"/>
                      <a:gd name="connsiteY8642" fmla="*/ 313920 h 1153930"/>
                      <a:gd name="connsiteX8643" fmla="*/ 428815 w 575309"/>
                      <a:gd name="connsiteY8643" fmla="*/ 314492 h 1153930"/>
                      <a:gd name="connsiteX8644" fmla="*/ 430339 w 575309"/>
                      <a:gd name="connsiteY8644" fmla="*/ 314587 h 1153930"/>
                      <a:gd name="connsiteX8645" fmla="*/ 430625 w 575309"/>
                      <a:gd name="connsiteY8645" fmla="*/ 314492 h 1153930"/>
                      <a:gd name="connsiteX8646" fmla="*/ 433006 w 575309"/>
                      <a:gd name="connsiteY8646" fmla="*/ 315254 h 1153930"/>
                      <a:gd name="connsiteX8647" fmla="*/ 432816 w 575309"/>
                      <a:gd name="connsiteY8647" fmla="*/ 317159 h 1153930"/>
                      <a:gd name="connsiteX8648" fmla="*/ 432625 w 575309"/>
                      <a:gd name="connsiteY8648" fmla="*/ 317635 h 1153930"/>
                      <a:gd name="connsiteX8649" fmla="*/ 433864 w 575309"/>
                      <a:gd name="connsiteY8649" fmla="*/ 318587 h 1153930"/>
                      <a:gd name="connsiteX8650" fmla="*/ 434912 w 575309"/>
                      <a:gd name="connsiteY8650" fmla="*/ 319254 h 1153930"/>
                      <a:gd name="connsiteX8651" fmla="*/ 439769 w 575309"/>
                      <a:gd name="connsiteY8651" fmla="*/ 321731 h 1153930"/>
                      <a:gd name="connsiteX8652" fmla="*/ 440817 w 575309"/>
                      <a:gd name="connsiteY8652" fmla="*/ 323636 h 1153930"/>
                      <a:gd name="connsiteX8653" fmla="*/ 438436 w 575309"/>
                      <a:gd name="connsiteY8653" fmla="*/ 326398 h 1153930"/>
                      <a:gd name="connsiteX8654" fmla="*/ 439388 w 575309"/>
                      <a:gd name="connsiteY8654" fmla="*/ 326874 h 1153930"/>
                      <a:gd name="connsiteX8655" fmla="*/ 439579 w 575309"/>
                      <a:gd name="connsiteY8655" fmla="*/ 326874 h 1153930"/>
                      <a:gd name="connsiteX8656" fmla="*/ 439769 w 575309"/>
                      <a:gd name="connsiteY8656" fmla="*/ 326398 h 1153930"/>
                      <a:gd name="connsiteX8657" fmla="*/ 439960 w 575309"/>
                      <a:gd name="connsiteY8657" fmla="*/ 325731 h 1153930"/>
                      <a:gd name="connsiteX8658" fmla="*/ 441198 w 575309"/>
                      <a:gd name="connsiteY8658" fmla="*/ 324398 h 1153930"/>
                      <a:gd name="connsiteX8659" fmla="*/ 441960 w 575309"/>
                      <a:gd name="connsiteY8659" fmla="*/ 323636 h 1153930"/>
                      <a:gd name="connsiteX8660" fmla="*/ 445008 w 575309"/>
                      <a:gd name="connsiteY8660" fmla="*/ 323445 h 1153930"/>
                      <a:gd name="connsiteX8661" fmla="*/ 447008 w 575309"/>
                      <a:gd name="connsiteY8661" fmla="*/ 324493 h 1153930"/>
                      <a:gd name="connsiteX8662" fmla="*/ 448628 w 575309"/>
                      <a:gd name="connsiteY8662" fmla="*/ 325350 h 1153930"/>
                      <a:gd name="connsiteX8663" fmla="*/ 451390 w 575309"/>
                      <a:gd name="connsiteY8663" fmla="*/ 325350 h 1153930"/>
                      <a:gd name="connsiteX8664" fmla="*/ 452342 w 575309"/>
                      <a:gd name="connsiteY8664" fmla="*/ 325255 h 1153930"/>
                      <a:gd name="connsiteX8665" fmla="*/ 457581 w 575309"/>
                      <a:gd name="connsiteY8665" fmla="*/ 327065 h 1153930"/>
                      <a:gd name="connsiteX8666" fmla="*/ 461296 w 575309"/>
                      <a:gd name="connsiteY8666" fmla="*/ 328494 h 1153930"/>
                      <a:gd name="connsiteX8667" fmla="*/ 462344 w 575309"/>
                      <a:gd name="connsiteY8667" fmla="*/ 328874 h 1153930"/>
                      <a:gd name="connsiteX8668" fmla="*/ 465011 w 575309"/>
                      <a:gd name="connsiteY8668" fmla="*/ 329636 h 1153930"/>
                      <a:gd name="connsiteX8669" fmla="*/ 467106 w 575309"/>
                      <a:gd name="connsiteY8669" fmla="*/ 330208 h 1153930"/>
                      <a:gd name="connsiteX8670" fmla="*/ 467773 w 575309"/>
                      <a:gd name="connsiteY8670" fmla="*/ 331637 h 1153930"/>
                      <a:gd name="connsiteX8671" fmla="*/ 467868 w 575309"/>
                      <a:gd name="connsiteY8671" fmla="*/ 332303 h 1153930"/>
                      <a:gd name="connsiteX8672" fmla="*/ 468821 w 575309"/>
                      <a:gd name="connsiteY8672" fmla="*/ 334780 h 1153930"/>
                      <a:gd name="connsiteX8673" fmla="*/ 468916 w 575309"/>
                      <a:gd name="connsiteY8673" fmla="*/ 334970 h 1153930"/>
                      <a:gd name="connsiteX8674" fmla="*/ 471011 w 575309"/>
                      <a:gd name="connsiteY8674" fmla="*/ 339257 h 1153930"/>
                      <a:gd name="connsiteX8675" fmla="*/ 472059 w 575309"/>
                      <a:gd name="connsiteY8675" fmla="*/ 341257 h 1153930"/>
                      <a:gd name="connsiteX8676" fmla="*/ 472630 w 575309"/>
                      <a:gd name="connsiteY8676" fmla="*/ 342114 h 1153930"/>
                      <a:gd name="connsiteX8677" fmla="*/ 473678 w 575309"/>
                      <a:gd name="connsiteY8677" fmla="*/ 343829 h 1153930"/>
                      <a:gd name="connsiteX8678" fmla="*/ 475583 w 575309"/>
                      <a:gd name="connsiteY8678" fmla="*/ 346972 h 1153930"/>
                      <a:gd name="connsiteX8679" fmla="*/ 477869 w 575309"/>
                      <a:gd name="connsiteY8679" fmla="*/ 350306 h 1153930"/>
                      <a:gd name="connsiteX8680" fmla="*/ 478822 w 575309"/>
                      <a:gd name="connsiteY8680" fmla="*/ 351639 h 1153930"/>
                      <a:gd name="connsiteX8681" fmla="*/ 479107 w 575309"/>
                      <a:gd name="connsiteY8681" fmla="*/ 352973 h 1153930"/>
                      <a:gd name="connsiteX8682" fmla="*/ 478250 w 575309"/>
                      <a:gd name="connsiteY8682" fmla="*/ 353830 h 1153930"/>
                      <a:gd name="connsiteX8683" fmla="*/ 478060 w 575309"/>
                      <a:gd name="connsiteY8683" fmla="*/ 354306 h 1153930"/>
                      <a:gd name="connsiteX8684" fmla="*/ 478631 w 575309"/>
                      <a:gd name="connsiteY8684" fmla="*/ 354782 h 1153930"/>
                      <a:gd name="connsiteX8685" fmla="*/ 479584 w 575309"/>
                      <a:gd name="connsiteY8685" fmla="*/ 356021 h 1153930"/>
                      <a:gd name="connsiteX8686" fmla="*/ 479584 w 575309"/>
                      <a:gd name="connsiteY8686" fmla="*/ 356211 h 1153930"/>
                      <a:gd name="connsiteX8687" fmla="*/ 480155 w 575309"/>
                      <a:gd name="connsiteY8687" fmla="*/ 356973 h 1153930"/>
                      <a:gd name="connsiteX8688" fmla="*/ 480822 w 575309"/>
                      <a:gd name="connsiteY8688" fmla="*/ 357259 h 1153930"/>
                      <a:gd name="connsiteX8689" fmla="*/ 481679 w 575309"/>
                      <a:gd name="connsiteY8689" fmla="*/ 358021 h 1153930"/>
                      <a:gd name="connsiteX8690" fmla="*/ 481870 w 575309"/>
                      <a:gd name="connsiteY8690" fmla="*/ 360593 h 1153930"/>
                      <a:gd name="connsiteX8691" fmla="*/ 481394 w 575309"/>
                      <a:gd name="connsiteY8691" fmla="*/ 360974 h 1153930"/>
                      <a:gd name="connsiteX8692" fmla="*/ 481394 w 575309"/>
                      <a:gd name="connsiteY8692" fmla="*/ 361069 h 1153930"/>
                      <a:gd name="connsiteX8693" fmla="*/ 481774 w 575309"/>
                      <a:gd name="connsiteY8693" fmla="*/ 361640 h 1153930"/>
                      <a:gd name="connsiteX8694" fmla="*/ 483965 w 575309"/>
                      <a:gd name="connsiteY8694" fmla="*/ 363736 h 1153930"/>
                      <a:gd name="connsiteX8695" fmla="*/ 484251 w 575309"/>
                      <a:gd name="connsiteY8695" fmla="*/ 364307 h 1153930"/>
                      <a:gd name="connsiteX8696" fmla="*/ 486061 w 575309"/>
                      <a:gd name="connsiteY8696" fmla="*/ 367832 h 1153930"/>
                      <a:gd name="connsiteX8697" fmla="*/ 486537 w 575309"/>
                      <a:gd name="connsiteY8697" fmla="*/ 369737 h 1153930"/>
                      <a:gd name="connsiteX8698" fmla="*/ 486728 w 575309"/>
                      <a:gd name="connsiteY8698" fmla="*/ 370975 h 1153930"/>
                      <a:gd name="connsiteX8699" fmla="*/ 488347 w 575309"/>
                      <a:gd name="connsiteY8699" fmla="*/ 373452 h 1153930"/>
                      <a:gd name="connsiteX8700" fmla="*/ 488537 w 575309"/>
                      <a:gd name="connsiteY8700" fmla="*/ 373547 h 1153930"/>
                      <a:gd name="connsiteX8701" fmla="*/ 488918 w 575309"/>
                      <a:gd name="connsiteY8701" fmla="*/ 374499 h 1153930"/>
                      <a:gd name="connsiteX8702" fmla="*/ 489013 w 575309"/>
                      <a:gd name="connsiteY8702" fmla="*/ 375166 h 1153930"/>
                      <a:gd name="connsiteX8703" fmla="*/ 490156 w 575309"/>
                      <a:gd name="connsiteY8703" fmla="*/ 376785 h 1153930"/>
                      <a:gd name="connsiteX8704" fmla="*/ 490442 w 575309"/>
                      <a:gd name="connsiteY8704" fmla="*/ 377071 h 1153930"/>
                      <a:gd name="connsiteX8705" fmla="*/ 491204 w 575309"/>
                      <a:gd name="connsiteY8705" fmla="*/ 377261 h 1153930"/>
                      <a:gd name="connsiteX8706" fmla="*/ 491490 w 575309"/>
                      <a:gd name="connsiteY8706" fmla="*/ 377261 h 1153930"/>
                      <a:gd name="connsiteX8707" fmla="*/ 493300 w 575309"/>
                      <a:gd name="connsiteY8707" fmla="*/ 379166 h 1153930"/>
                      <a:gd name="connsiteX8708" fmla="*/ 493395 w 575309"/>
                      <a:gd name="connsiteY8708" fmla="*/ 381738 h 1153930"/>
                      <a:gd name="connsiteX8709" fmla="*/ 493300 w 575309"/>
                      <a:gd name="connsiteY8709" fmla="*/ 382405 h 1153930"/>
                      <a:gd name="connsiteX8710" fmla="*/ 493300 w 575309"/>
                      <a:gd name="connsiteY8710" fmla="*/ 382881 h 1153930"/>
                      <a:gd name="connsiteX8711" fmla="*/ 494252 w 575309"/>
                      <a:gd name="connsiteY8711" fmla="*/ 383453 h 1153930"/>
                      <a:gd name="connsiteX8712" fmla="*/ 495109 w 575309"/>
                      <a:gd name="connsiteY8712" fmla="*/ 383929 h 1153930"/>
                      <a:gd name="connsiteX8713" fmla="*/ 495776 w 575309"/>
                      <a:gd name="connsiteY8713" fmla="*/ 385358 h 1153930"/>
                      <a:gd name="connsiteX8714" fmla="*/ 495871 w 575309"/>
                      <a:gd name="connsiteY8714" fmla="*/ 385644 h 1153930"/>
                      <a:gd name="connsiteX8715" fmla="*/ 496253 w 575309"/>
                      <a:gd name="connsiteY8715" fmla="*/ 386406 h 1153930"/>
                      <a:gd name="connsiteX8716" fmla="*/ 496633 w 575309"/>
                      <a:gd name="connsiteY8716" fmla="*/ 386882 h 1153930"/>
                      <a:gd name="connsiteX8717" fmla="*/ 497681 w 575309"/>
                      <a:gd name="connsiteY8717" fmla="*/ 389453 h 1153930"/>
                      <a:gd name="connsiteX8718" fmla="*/ 497776 w 575309"/>
                      <a:gd name="connsiteY8718" fmla="*/ 390025 h 1153930"/>
                      <a:gd name="connsiteX8719" fmla="*/ 497776 w 575309"/>
                      <a:gd name="connsiteY8719" fmla="*/ 390120 h 1153930"/>
                      <a:gd name="connsiteX8720" fmla="*/ 498443 w 575309"/>
                      <a:gd name="connsiteY8720" fmla="*/ 389739 h 1153930"/>
                      <a:gd name="connsiteX8721" fmla="*/ 499110 w 575309"/>
                      <a:gd name="connsiteY8721" fmla="*/ 388882 h 1153930"/>
                      <a:gd name="connsiteX8722" fmla="*/ 499205 w 575309"/>
                      <a:gd name="connsiteY8722" fmla="*/ 388787 h 1153930"/>
                      <a:gd name="connsiteX8723" fmla="*/ 500920 w 575309"/>
                      <a:gd name="connsiteY8723" fmla="*/ 389168 h 1153930"/>
                      <a:gd name="connsiteX8724" fmla="*/ 501205 w 575309"/>
                      <a:gd name="connsiteY8724" fmla="*/ 391073 h 1153930"/>
                      <a:gd name="connsiteX8725" fmla="*/ 501205 w 575309"/>
                      <a:gd name="connsiteY8725" fmla="*/ 391930 h 1153930"/>
                      <a:gd name="connsiteX8726" fmla="*/ 501682 w 575309"/>
                      <a:gd name="connsiteY8726" fmla="*/ 394311 h 1153930"/>
                      <a:gd name="connsiteX8727" fmla="*/ 502444 w 575309"/>
                      <a:gd name="connsiteY8727" fmla="*/ 395073 h 1153930"/>
                      <a:gd name="connsiteX8728" fmla="*/ 502634 w 575309"/>
                      <a:gd name="connsiteY8728" fmla="*/ 395169 h 1153930"/>
                      <a:gd name="connsiteX8729" fmla="*/ 503111 w 575309"/>
                      <a:gd name="connsiteY8729" fmla="*/ 397454 h 1153930"/>
                      <a:gd name="connsiteX8730" fmla="*/ 503111 w 575309"/>
                      <a:gd name="connsiteY8730" fmla="*/ 397740 h 1153930"/>
                      <a:gd name="connsiteX8731" fmla="*/ 502444 w 575309"/>
                      <a:gd name="connsiteY8731" fmla="*/ 399455 h 1153930"/>
                      <a:gd name="connsiteX8732" fmla="*/ 501301 w 575309"/>
                      <a:gd name="connsiteY8732" fmla="*/ 399931 h 1153930"/>
                      <a:gd name="connsiteX8733" fmla="*/ 500920 w 575309"/>
                      <a:gd name="connsiteY8733" fmla="*/ 400026 h 1153930"/>
                      <a:gd name="connsiteX8734" fmla="*/ 500824 w 575309"/>
                      <a:gd name="connsiteY8734" fmla="*/ 400026 h 1153930"/>
                      <a:gd name="connsiteX8735" fmla="*/ 501015 w 575309"/>
                      <a:gd name="connsiteY8735" fmla="*/ 400312 h 1153930"/>
                      <a:gd name="connsiteX8736" fmla="*/ 502253 w 575309"/>
                      <a:gd name="connsiteY8736" fmla="*/ 401645 h 1153930"/>
                      <a:gd name="connsiteX8737" fmla="*/ 503301 w 575309"/>
                      <a:gd name="connsiteY8737" fmla="*/ 402122 h 1153930"/>
                      <a:gd name="connsiteX8738" fmla="*/ 504254 w 575309"/>
                      <a:gd name="connsiteY8738" fmla="*/ 402693 h 1153930"/>
                      <a:gd name="connsiteX8739" fmla="*/ 504444 w 575309"/>
                      <a:gd name="connsiteY8739" fmla="*/ 404694 h 1153930"/>
                      <a:gd name="connsiteX8740" fmla="*/ 504444 w 575309"/>
                      <a:gd name="connsiteY8740" fmla="*/ 405360 h 1153930"/>
                      <a:gd name="connsiteX8741" fmla="*/ 504158 w 575309"/>
                      <a:gd name="connsiteY8741" fmla="*/ 406027 h 1153930"/>
                      <a:gd name="connsiteX8742" fmla="*/ 503491 w 575309"/>
                      <a:gd name="connsiteY8742" fmla="*/ 405932 h 1153930"/>
                      <a:gd name="connsiteX8743" fmla="*/ 503301 w 575309"/>
                      <a:gd name="connsiteY8743" fmla="*/ 405836 h 1153930"/>
                      <a:gd name="connsiteX8744" fmla="*/ 503301 w 575309"/>
                      <a:gd name="connsiteY8744" fmla="*/ 406122 h 1153930"/>
                      <a:gd name="connsiteX8745" fmla="*/ 503872 w 575309"/>
                      <a:gd name="connsiteY8745" fmla="*/ 406313 h 1153930"/>
                      <a:gd name="connsiteX8746" fmla="*/ 504444 w 575309"/>
                      <a:gd name="connsiteY8746" fmla="*/ 406503 h 1153930"/>
                      <a:gd name="connsiteX8747" fmla="*/ 504539 w 575309"/>
                      <a:gd name="connsiteY8747" fmla="*/ 407075 h 1153930"/>
                      <a:gd name="connsiteX8748" fmla="*/ 504539 w 575309"/>
                      <a:gd name="connsiteY8748" fmla="*/ 407170 h 1153930"/>
                      <a:gd name="connsiteX8749" fmla="*/ 503777 w 575309"/>
                      <a:gd name="connsiteY8749" fmla="*/ 407741 h 1153930"/>
                      <a:gd name="connsiteX8750" fmla="*/ 503396 w 575309"/>
                      <a:gd name="connsiteY8750" fmla="*/ 407837 h 1153930"/>
                      <a:gd name="connsiteX8751" fmla="*/ 503301 w 575309"/>
                      <a:gd name="connsiteY8751" fmla="*/ 407837 h 1153930"/>
                      <a:gd name="connsiteX8752" fmla="*/ 502920 w 575309"/>
                      <a:gd name="connsiteY8752" fmla="*/ 408123 h 1153930"/>
                      <a:gd name="connsiteX8753" fmla="*/ 503111 w 575309"/>
                      <a:gd name="connsiteY8753" fmla="*/ 408599 h 1153930"/>
                      <a:gd name="connsiteX8754" fmla="*/ 503301 w 575309"/>
                      <a:gd name="connsiteY8754" fmla="*/ 408694 h 1153930"/>
                      <a:gd name="connsiteX8755" fmla="*/ 503491 w 575309"/>
                      <a:gd name="connsiteY8755" fmla="*/ 408694 h 1153930"/>
                      <a:gd name="connsiteX8756" fmla="*/ 505111 w 575309"/>
                      <a:gd name="connsiteY8756" fmla="*/ 408980 h 1153930"/>
                      <a:gd name="connsiteX8757" fmla="*/ 508159 w 575309"/>
                      <a:gd name="connsiteY8757" fmla="*/ 411170 h 1153930"/>
                      <a:gd name="connsiteX8758" fmla="*/ 508445 w 575309"/>
                      <a:gd name="connsiteY8758" fmla="*/ 411552 h 1153930"/>
                      <a:gd name="connsiteX8759" fmla="*/ 508540 w 575309"/>
                      <a:gd name="connsiteY8759" fmla="*/ 411552 h 1153930"/>
                      <a:gd name="connsiteX8760" fmla="*/ 508825 w 575309"/>
                      <a:gd name="connsiteY8760" fmla="*/ 411361 h 1153930"/>
                      <a:gd name="connsiteX8761" fmla="*/ 509492 w 575309"/>
                      <a:gd name="connsiteY8761" fmla="*/ 410980 h 1153930"/>
                      <a:gd name="connsiteX8762" fmla="*/ 510826 w 575309"/>
                      <a:gd name="connsiteY8762" fmla="*/ 410980 h 1153930"/>
                      <a:gd name="connsiteX8763" fmla="*/ 511112 w 575309"/>
                      <a:gd name="connsiteY8763" fmla="*/ 411075 h 1153930"/>
                      <a:gd name="connsiteX8764" fmla="*/ 512826 w 575309"/>
                      <a:gd name="connsiteY8764" fmla="*/ 412218 h 1153930"/>
                      <a:gd name="connsiteX8765" fmla="*/ 512826 w 575309"/>
                      <a:gd name="connsiteY8765" fmla="*/ 412790 h 1153930"/>
                      <a:gd name="connsiteX8766" fmla="*/ 512921 w 575309"/>
                      <a:gd name="connsiteY8766" fmla="*/ 412790 h 1153930"/>
                      <a:gd name="connsiteX8767" fmla="*/ 513207 w 575309"/>
                      <a:gd name="connsiteY8767" fmla="*/ 412504 h 1153930"/>
                      <a:gd name="connsiteX8768" fmla="*/ 514064 w 575309"/>
                      <a:gd name="connsiteY8768" fmla="*/ 411932 h 1153930"/>
                      <a:gd name="connsiteX8769" fmla="*/ 517970 w 575309"/>
                      <a:gd name="connsiteY8769" fmla="*/ 412980 h 1153930"/>
                      <a:gd name="connsiteX8770" fmla="*/ 520732 w 575309"/>
                      <a:gd name="connsiteY8770" fmla="*/ 413837 h 1153930"/>
                      <a:gd name="connsiteX8771" fmla="*/ 524447 w 575309"/>
                      <a:gd name="connsiteY8771" fmla="*/ 415457 h 1153930"/>
                      <a:gd name="connsiteX8772" fmla="*/ 525399 w 575309"/>
                      <a:gd name="connsiteY8772" fmla="*/ 418124 h 1153930"/>
                      <a:gd name="connsiteX8773" fmla="*/ 525589 w 575309"/>
                      <a:gd name="connsiteY8773" fmla="*/ 420600 h 1153930"/>
                      <a:gd name="connsiteX8774" fmla="*/ 526637 w 575309"/>
                      <a:gd name="connsiteY8774" fmla="*/ 421457 h 1153930"/>
                      <a:gd name="connsiteX8775" fmla="*/ 526732 w 575309"/>
                      <a:gd name="connsiteY8775" fmla="*/ 421457 h 1153930"/>
                      <a:gd name="connsiteX8776" fmla="*/ 527399 w 575309"/>
                      <a:gd name="connsiteY8776" fmla="*/ 422124 h 1153930"/>
                      <a:gd name="connsiteX8777" fmla="*/ 527113 w 575309"/>
                      <a:gd name="connsiteY8777" fmla="*/ 422981 h 1153930"/>
                      <a:gd name="connsiteX8778" fmla="*/ 525971 w 575309"/>
                      <a:gd name="connsiteY8778" fmla="*/ 423553 h 1153930"/>
                      <a:gd name="connsiteX8779" fmla="*/ 525399 w 575309"/>
                      <a:gd name="connsiteY8779" fmla="*/ 423839 h 1153930"/>
                      <a:gd name="connsiteX8780" fmla="*/ 525208 w 575309"/>
                      <a:gd name="connsiteY8780" fmla="*/ 424410 h 1153930"/>
                      <a:gd name="connsiteX8781" fmla="*/ 525685 w 575309"/>
                      <a:gd name="connsiteY8781" fmla="*/ 425077 h 1153930"/>
                      <a:gd name="connsiteX8782" fmla="*/ 526732 w 575309"/>
                      <a:gd name="connsiteY8782" fmla="*/ 426029 h 1153930"/>
                      <a:gd name="connsiteX8783" fmla="*/ 527590 w 575309"/>
                      <a:gd name="connsiteY8783" fmla="*/ 426696 h 1153930"/>
                      <a:gd name="connsiteX8784" fmla="*/ 529114 w 575309"/>
                      <a:gd name="connsiteY8784" fmla="*/ 427935 h 1153930"/>
                      <a:gd name="connsiteX8785" fmla="*/ 530733 w 575309"/>
                      <a:gd name="connsiteY8785" fmla="*/ 428411 h 1153930"/>
                      <a:gd name="connsiteX8786" fmla="*/ 533781 w 575309"/>
                      <a:gd name="connsiteY8786" fmla="*/ 428315 h 1153930"/>
                      <a:gd name="connsiteX8787" fmla="*/ 540639 w 575309"/>
                      <a:gd name="connsiteY8787" fmla="*/ 430220 h 1153930"/>
                      <a:gd name="connsiteX8788" fmla="*/ 543211 w 575309"/>
                      <a:gd name="connsiteY8788" fmla="*/ 431744 h 1153930"/>
                      <a:gd name="connsiteX8789" fmla="*/ 544544 w 575309"/>
                      <a:gd name="connsiteY8789" fmla="*/ 432792 h 1153930"/>
                      <a:gd name="connsiteX8790" fmla="*/ 548069 w 575309"/>
                      <a:gd name="connsiteY8790" fmla="*/ 437269 h 1153930"/>
                      <a:gd name="connsiteX8791" fmla="*/ 550069 w 575309"/>
                      <a:gd name="connsiteY8791" fmla="*/ 440412 h 1153930"/>
                      <a:gd name="connsiteX8792" fmla="*/ 551402 w 575309"/>
                      <a:gd name="connsiteY8792" fmla="*/ 444032 h 1153930"/>
                      <a:gd name="connsiteX8793" fmla="*/ 551497 w 575309"/>
                      <a:gd name="connsiteY8793" fmla="*/ 444508 h 1153930"/>
                      <a:gd name="connsiteX8794" fmla="*/ 550640 w 575309"/>
                      <a:gd name="connsiteY8794" fmla="*/ 446603 h 1153930"/>
                      <a:gd name="connsiteX8795" fmla="*/ 546449 w 575309"/>
                      <a:gd name="connsiteY8795" fmla="*/ 446508 h 1153930"/>
                      <a:gd name="connsiteX8796" fmla="*/ 544068 w 575309"/>
                      <a:gd name="connsiteY8796" fmla="*/ 446318 h 1153930"/>
                      <a:gd name="connsiteX8797" fmla="*/ 542734 w 575309"/>
                      <a:gd name="connsiteY8797" fmla="*/ 446223 h 1153930"/>
                      <a:gd name="connsiteX8798" fmla="*/ 538258 w 575309"/>
                      <a:gd name="connsiteY8798" fmla="*/ 445175 h 1153930"/>
                      <a:gd name="connsiteX8799" fmla="*/ 537591 w 575309"/>
                      <a:gd name="connsiteY8799" fmla="*/ 444984 h 1153930"/>
                      <a:gd name="connsiteX8800" fmla="*/ 534353 w 575309"/>
                      <a:gd name="connsiteY8800" fmla="*/ 443556 h 1153930"/>
                      <a:gd name="connsiteX8801" fmla="*/ 533781 w 575309"/>
                      <a:gd name="connsiteY8801" fmla="*/ 442984 h 1153930"/>
                      <a:gd name="connsiteX8802" fmla="*/ 533114 w 575309"/>
                      <a:gd name="connsiteY8802" fmla="*/ 442412 h 1153930"/>
                      <a:gd name="connsiteX8803" fmla="*/ 530257 w 575309"/>
                      <a:gd name="connsiteY8803" fmla="*/ 441555 h 1153930"/>
                      <a:gd name="connsiteX8804" fmla="*/ 526732 w 575309"/>
                      <a:gd name="connsiteY8804" fmla="*/ 440603 h 1153930"/>
                      <a:gd name="connsiteX8805" fmla="*/ 524923 w 575309"/>
                      <a:gd name="connsiteY8805" fmla="*/ 440507 h 1153930"/>
                      <a:gd name="connsiteX8806" fmla="*/ 524256 w 575309"/>
                      <a:gd name="connsiteY8806" fmla="*/ 440889 h 1153930"/>
                      <a:gd name="connsiteX8807" fmla="*/ 520827 w 575309"/>
                      <a:gd name="connsiteY8807" fmla="*/ 442984 h 1153930"/>
                      <a:gd name="connsiteX8808" fmla="*/ 518350 w 575309"/>
                      <a:gd name="connsiteY8808" fmla="*/ 443460 h 1153930"/>
                      <a:gd name="connsiteX8809" fmla="*/ 517303 w 575309"/>
                      <a:gd name="connsiteY8809" fmla="*/ 444222 h 1153930"/>
                      <a:gd name="connsiteX8810" fmla="*/ 516350 w 575309"/>
                      <a:gd name="connsiteY8810" fmla="*/ 444889 h 1153930"/>
                      <a:gd name="connsiteX8811" fmla="*/ 515112 w 575309"/>
                      <a:gd name="connsiteY8811" fmla="*/ 445746 h 1153930"/>
                      <a:gd name="connsiteX8812" fmla="*/ 514064 w 575309"/>
                      <a:gd name="connsiteY8812" fmla="*/ 446413 h 1153930"/>
                      <a:gd name="connsiteX8813" fmla="*/ 512445 w 575309"/>
                      <a:gd name="connsiteY8813" fmla="*/ 446508 h 1153930"/>
                      <a:gd name="connsiteX8814" fmla="*/ 511969 w 575309"/>
                      <a:gd name="connsiteY8814" fmla="*/ 446508 h 1153930"/>
                      <a:gd name="connsiteX8815" fmla="*/ 511016 w 575309"/>
                      <a:gd name="connsiteY8815" fmla="*/ 444889 h 1153930"/>
                      <a:gd name="connsiteX8816" fmla="*/ 510826 w 575309"/>
                      <a:gd name="connsiteY8816" fmla="*/ 444222 h 1153930"/>
                      <a:gd name="connsiteX8817" fmla="*/ 509969 w 575309"/>
                      <a:gd name="connsiteY8817" fmla="*/ 442508 h 1153930"/>
                      <a:gd name="connsiteX8818" fmla="*/ 509111 w 575309"/>
                      <a:gd name="connsiteY8818" fmla="*/ 441651 h 1153930"/>
                      <a:gd name="connsiteX8819" fmla="*/ 507587 w 575309"/>
                      <a:gd name="connsiteY8819" fmla="*/ 440127 h 1153930"/>
                      <a:gd name="connsiteX8820" fmla="*/ 505301 w 575309"/>
                      <a:gd name="connsiteY8820" fmla="*/ 438222 h 1153930"/>
                      <a:gd name="connsiteX8821" fmla="*/ 504825 w 575309"/>
                      <a:gd name="connsiteY8821" fmla="*/ 437936 h 1153930"/>
                      <a:gd name="connsiteX8822" fmla="*/ 501015 w 575309"/>
                      <a:gd name="connsiteY8822" fmla="*/ 437078 h 1153930"/>
                      <a:gd name="connsiteX8823" fmla="*/ 499681 w 575309"/>
                      <a:gd name="connsiteY8823" fmla="*/ 436888 h 1153930"/>
                      <a:gd name="connsiteX8824" fmla="*/ 497205 w 575309"/>
                      <a:gd name="connsiteY8824" fmla="*/ 436031 h 1153930"/>
                      <a:gd name="connsiteX8825" fmla="*/ 496348 w 575309"/>
                      <a:gd name="connsiteY8825" fmla="*/ 436316 h 1153930"/>
                      <a:gd name="connsiteX8826" fmla="*/ 495014 w 575309"/>
                      <a:gd name="connsiteY8826" fmla="*/ 436507 h 1153930"/>
                      <a:gd name="connsiteX8827" fmla="*/ 494729 w 575309"/>
                      <a:gd name="connsiteY8827" fmla="*/ 436221 h 1153930"/>
                      <a:gd name="connsiteX8828" fmla="*/ 494538 w 575309"/>
                      <a:gd name="connsiteY8828" fmla="*/ 436031 h 1153930"/>
                      <a:gd name="connsiteX8829" fmla="*/ 492538 w 575309"/>
                      <a:gd name="connsiteY8829" fmla="*/ 436316 h 1153930"/>
                      <a:gd name="connsiteX8830" fmla="*/ 489490 w 575309"/>
                      <a:gd name="connsiteY8830" fmla="*/ 438698 h 1153930"/>
                      <a:gd name="connsiteX8831" fmla="*/ 487871 w 575309"/>
                      <a:gd name="connsiteY8831" fmla="*/ 440317 h 1153930"/>
                      <a:gd name="connsiteX8832" fmla="*/ 486728 w 575309"/>
                      <a:gd name="connsiteY8832" fmla="*/ 441460 h 1153930"/>
                      <a:gd name="connsiteX8833" fmla="*/ 486346 w 575309"/>
                      <a:gd name="connsiteY8833" fmla="*/ 442031 h 1153930"/>
                      <a:gd name="connsiteX8834" fmla="*/ 486251 w 575309"/>
                      <a:gd name="connsiteY8834" fmla="*/ 442127 h 1153930"/>
                      <a:gd name="connsiteX8835" fmla="*/ 486728 w 575309"/>
                      <a:gd name="connsiteY8835" fmla="*/ 442698 h 1153930"/>
                      <a:gd name="connsiteX8836" fmla="*/ 488061 w 575309"/>
                      <a:gd name="connsiteY8836" fmla="*/ 442508 h 1153930"/>
                      <a:gd name="connsiteX8837" fmla="*/ 489585 w 575309"/>
                      <a:gd name="connsiteY8837" fmla="*/ 442222 h 1153930"/>
                      <a:gd name="connsiteX8838" fmla="*/ 490252 w 575309"/>
                      <a:gd name="connsiteY8838" fmla="*/ 441936 h 1153930"/>
                      <a:gd name="connsiteX8839" fmla="*/ 490347 w 575309"/>
                      <a:gd name="connsiteY8839" fmla="*/ 440412 h 1153930"/>
                      <a:gd name="connsiteX8840" fmla="*/ 490442 w 575309"/>
                      <a:gd name="connsiteY8840" fmla="*/ 439460 h 1153930"/>
                      <a:gd name="connsiteX8841" fmla="*/ 492442 w 575309"/>
                      <a:gd name="connsiteY8841" fmla="*/ 439269 h 1153930"/>
                      <a:gd name="connsiteX8842" fmla="*/ 492823 w 575309"/>
                      <a:gd name="connsiteY8842" fmla="*/ 439364 h 1153930"/>
                      <a:gd name="connsiteX8843" fmla="*/ 497110 w 575309"/>
                      <a:gd name="connsiteY8843" fmla="*/ 439745 h 1153930"/>
                      <a:gd name="connsiteX8844" fmla="*/ 499967 w 575309"/>
                      <a:gd name="connsiteY8844" fmla="*/ 439174 h 1153930"/>
                      <a:gd name="connsiteX8845" fmla="*/ 500824 w 575309"/>
                      <a:gd name="connsiteY8845" fmla="*/ 438983 h 1153930"/>
                      <a:gd name="connsiteX8846" fmla="*/ 503491 w 575309"/>
                      <a:gd name="connsiteY8846" fmla="*/ 440127 h 1153930"/>
                      <a:gd name="connsiteX8847" fmla="*/ 504825 w 575309"/>
                      <a:gd name="connsiteY8847" fmla="*/ 442127 h 1153930"/>
                      <a:gd name="connsiteX8848" fmla="*/ 505682 w 575309"/>
                      <a:gd name="connsiteY8848" fmla="*/ 443460 h 1153930"/>
                      <a:gd name="connsiteX8849" fmla="*/ 506730 w 575309"/>
                      <a:gd name="connsiteY8849" fmla="*/ 446223 h 1153930"/>
                      <a:gd name="connsiteX8850" fmla="*/ 506635 w 575309"/>
                      <a:gd name="connsiteY8850" fmla="*/ 446603 h 1153930"/>
                      <a:gd name="connsiteX8851" fmla="*/ 505492 w 575309"/>
                      <a:gd name="connsiteY8851" fmla="*/ 446985 h 1153930"/>
                      <a:gd name="connsiteX8852" fmla="*/ 505015 w 575309"/>
                      <a:gd name="connsiteY8852" fmla="*/ 447080 h 1153930"/>
                      <a:gd name="connsiteX8853" fmla="*/ 504920 w 575309"/>
                      <a:gd name="connsiteY8853" fmla="*/ 447080 h 1153930"/>
                      <a:gd name="connsiteX8854" fmla="*/ 505015 w 575309"/>
                      <a:gd name="connsiteY8854" fmla="*/ 447365 h 1153930"/>
                      <a:gd name="connsiteX8855" fmla="*/ 507682 w 575309"/>
                      <a:gd name="connsiteY8855" fmla="*/ 448699 h 1153930"/>
                      <a:gd name="connsiteX8856" fmla="*/ 511397 w 575309"/>
                      <a:gd name="connsiteY8856" fmla="*/ 448604 h 1153930"/>
                      <a:gd name="connsiteX8857" fmla="*/ 513874 w 575309"/>
                      <a:gd name="connsiteY8857" fmla="*/ 448413 h 1153930"/>
                      <a:gd name="connsiteX8858" fmla="*/ 514064 w 575309"/>
                      <a:gd name="connsiteY8858" fmla="*/ 448413 h 1153930"/>
                      <a:gd name="connsiteX8859" fmla="*/ 516160 w 575309"/>
                      <a:gd name="connsiteY8859" fmla="*/ 449175 h 1153930"/>
                      <a:gd name="connsiteX8860" fmla="*/ 517303 w 575309"/>
                      <a:gd name="connsiteY8860" fmla="*/ 449461 h 1153930"/>
                      <a:gd name="connsiteX8861" fmla="*/ 517970 w 575309"/>
                      <a:gd name="connsiteY8861" fmla="*/ 449556 h 1153930"/>
                      <a:gd name="connsiteX8862" fmla="*/ 522446 w 575309"/>
                      <a:gd name="connsiteY8862" fmla="*/ 451747 h 1153930"/>
                      <a:gd name="connsiteX8863" fmla="*/ 525685 w 575309"/>
                      <a:gd name="connsiteY8863" fmla="*/ 454319 h 1153930"/>
                      <a:gd name="connsiteX8864" fmla="*/ 526732 w 575309"/>
                      <a:gd name="connsiteY8864" fmla="*/ 455557 h 1153930"/>
                      <a:gd name="connsiteX8865" fmla="*/ 528066 w 575309"/>
                      <a:gd name="connsiteY8865" fmla="*/ 457081 h 1153930"/>
                      <a:gd name="connsiteX8866" fmla="*/ 530162 w 575309"/>
                      <a:gd name="connsiteY8866" fmla="*/ 458795 h 1153930"/>
                      <a:gd name="connsiteX8867" fmla="*/ 530447 w 575309"/>
                      <a:gd name="connsiteY8867" fmla="*/ 458986 h 1153930"/>
                      <a:gd name="connsiteX8868" fmla="*/ 532543 w 575309"/>
                      <a:gd name="connsiteY8868" fmla="*/ 459557 h 1153930"/>
                      <a:gd name="connsiteX8869" fmla="*/ 533876 w 575309"/>
                      <a:gd name="connsiteY8869" fmla="*/ 459843 h 1153930"/>
                      <a:gd name="connsiteX8870" fmla="*/ 536638 w 575309"/>
                      <a:gd name="connsiteY8870" fmla="*/ 461939 h 1153930"/>
                      <a:gd name="connsiteX8871" fmla="*/ 536734 w 575309"/>
                      <a:gd name="connsiteY8871" fmla="*/ 462034 h 1153930"/>
                      <a:gd name="connsiteX8872" fmla="*/ 539210 w 575309"/>
                      <a:gd name="connsiteY8872" fmla="*/ 462891 h 1153930"/>
                      <a:gd name="connsiteX8873" fmla="*/ 540163 w 575309"/>
                      <a:gd name="connsiteY8873" fmla="*/ 463082 h 1153930"/>
                      <a:gd name="connsiteX8874" fmla="*/ 543973 w 575309"/>
                      <a:gd name="connsiteY8874" fmla="*/ 464701 h 1153930"/>
                      <a:gd name="connsiteX8875" fmla="*/ 545211 w 575309"/>
                      <a:gd name="connsiteY8875" fmla="*/ 465273 h 1153930"/>
                      <a:gd name="connsiteX8876" fmla="*/ 549973 w 575309"/>
                      <a:gd name="connsiteY8876" fmla="*/ 469844 h 1153930"/>
                      <a:gd name="connsiteX8877" fmla="*/ 551688 w 575309"/>
                      <a:gd name="connsiteY8877" fmla="*/ 472321 h 1153930"/>
                      <a:gd name="connsiteX8878" fmla="*/ 553403 w 575309"/>
                      <a:gd name="connsiteY8878" fmla="*/ 474702 h 1153930"/>
                      <a:gd name="connsiteX8879" fmla="*/ 557403 w 575309"/>
                      <a:gd name="connsiteY8879" fmla="*/ 480417 h 1153930"/>
                      <a:gd name="connsiteX8880" fmla="*/ 557594 w 575309"/>
                      <a:gd name="connsiteY8880" fmla="*/ 485465 h 1153930"/>
                      <a:gd name="connsiteX8881" fmla="*/ 552450 w 575309"/>
                      <a:gd name="connsiteY8881" fmla="*/ 487752 h 1153930"/>
                      <a:gd name="connsiteX8882" fmla="*/ 546545 w 575309"/>
                      <a:gd name="connsiteY8882" fmla="*/ 488799 h 1153930"/>
                      <a:gd name="connsiteX8883" fmla="*/ 542734 w 575309"/>
                      <a:gd name="connsiteY8883" fmla="*/ 489942 h 1153930"/>
                      <a:gd name="connsiteX8884" fmla="*/ 542258 w 575309"/>
                      <a:gd name="connsiteY8884" fmla="*/ 490323 h 1153930"/>
                      <a:gd name="connsiteX8885" fmla="*/ 539496 w 575309"/>
                      <a:gd name="connsiteY8885" fmla="*/ 492514 h 1153930"/>
                      <a:gd name="connsiteX8886" fmla="*/ 538067 w 575309"/>
                      <a:gd name="connsiteY8886" fmla="*/ 494990 h 1153930"/>
                      <a:gd name="connsiteX8887" fmla="*/ 535019 w 575309"/>
                      <a:gd name="connsiteY8887" fmla="*/ 497562 h 1153930"/>
                      <a:gd name="connsiteX8888" fmla="*/ 532162 w 575309"/>
                      <a:gd name="connsiteY8888" fmla="*/ 498991 h 1153930"/>
                      <a:gd name="connsiteX8889" fmla="*/ 529209 w 575309"/>
                      <a:gd name="connsiteY8889" fmla="*/ 502229 h 1153930"/>
                      <a:gd name="connsiteX8890" fmla="*/ 528066 w 575309"/>
                      <a:gd name="connsiteY8890" fmla="*/ 504039 h 1153930"/>
                      <a:gd name="connsiteX8891" fmla="*/ 525875 w 575309"/>
                      <a:gd name="connsiteY8891" fmla="*/ 504325 h 1153930"/>
                      <a:gd name="connsiteX8892" fmla="*/ 522637 w 575309"/>
                      <a:gd name="connsiteY8892" fmla="*/ 507373 h 1153930"/>
                      <a:gd name="connsiteX8893" fmla="*/ 521494 w 575309"/>
                      <a:gd name="connsiteY8893" fmla="*/ 510135 h 1153930"/>
                      <a:gd name="connsiteX8894" fmla="*/ 522065 w 575309"/>
                      <a:gd name="connsiteY8894" fmla="*/ 511754 h 1153930"/>
                      <a:gd name="connsiteX8895" fmla="*/ 522256 w 575309"/>
                      <a:gd name="connsiteY8895" fmla="*/ 512040 h 1153930"/>
                      <a:gd name="connsiteX8896" fmla="*/ 522637 w 575309"/>
                      <a:gd name="connsiteY8896" fmla="*/ 512898 h 1153930"/>
                      <a:gd name="connsiteX8897" fmla="*/ 521970 w 575309"/>
                      <a:gd name="connsiteY8897" fmla="*/ 513850 h 1153930"/>
                      <a:gd name="connsiteX8898" fmla="*/ 521684 w 575309"/>
                      <a:gd name="connsiteY8898" fmla="*/ 513945 h 1153930"/>
                      <a:gd name="connsiteX8899" fmla="*/ 520732 w 575309"/>
                      <a:gd name="connsiteY8899" fmla="*/ 514231 h 1153930"/>
                      <a:gd name="connsiteX8900" fmla="*/ 520827 w 575309"/>
                      <a:gd name="connsiteY8900" fmla="*/ 514898 h 1153930"/>
                      <a:gd name="connsiteX8901" fmla="*/ 520922 w 575309"/>
                      <a:gd name="connsiteY8901" fmla="*/ 515564 h 1153930"/>
                      <a:gd name="connsiteX8902" fmla="*/ 518160 w 575309"/>
                      <a:gd name="connsiteY8902" fmla="*/ 517660 h 1153930"/>
                      <a:gd name="connsiteX8903" fmla="*/ 517874 w 575309"/>
                      <a:gd name="connsiteY8903" fmla="*/ 517851 h 1153930"/>
                      <a:gd name="connsiteX8904" fmla="*/ 514921 w 575309"/>
                      <a:gd name="connsiteY8904" fmla="*/ 518517 h 1153930"/>
                      <a:gd name="connsiteX8905" fmla="*/ 513493 w 575309"/>
                      <a:gd name="connsiteY8905" fmla="*/ 517565 h 1153930"/>
                      <a:gd name="connsiteX8906" fmla="*/ 512636 w 575309"/>
                      <a:gd name="connsiteY8906" fmla="*/ 516898 h 1153930"/>
                      <a:gd name="connsiteX8907" fmla="*/ 509302 w 575309"/>
                      <a:gd name="connsiteY8907" fmla="*/ 516422 h 1153930"/>
                      <a:gd name="connsiteX8908" fmla="*/ 503206 w 575309"/>
                      <a:gd name="connsiteY8908" fmla="*/ 517660 h 1153930"/>
                      <a:gd name="connsiteX8909" fmla="*/ 500158 w 575309"/>
                      <a:gd name="connsiteY8909" fmla="*/ 519184 h 1153930"/>
                      <a:gd name="connsiteX8910" fmla="*/ 500539 w 575309"/>
                      <a:gd name="connsiteY8910" fmla="*/ 521756 h 1153930"/>
                      <a:gd name="connsiteX8911" fmla="*/ 498824 w 575309"/>
                      <a:gd name="connsiteY8911" fmla="*/ 525470 h 1153930"/>
                      <a:gd name="connsiteX8912" fmla="*/ 497681 w 575309"/>
                      <a:gd name="connsiteY8912" fmla="*/ 525470 h 1153930"/>
                      <a:gd name="connsiteX8913" fmla="*/ 496729 w 575309"/>
                      <a:gd name="connsiteY8913" fmla="*/ 524804 h 1153930"/>
                      <a:gd name="connsiteX8914" fmla="*/ 496633 w 575309"/>
                      <a:gd name="connsiteY8914" fmla="*/ 524423 h 1153930"/>
                      <a:gd name="connsiteX8915" fmla="*/ 496157 w 575309"/>
                      <a:gd name="connsiteY8915" fmla="*/ 523661 h 1153930"/>
                      <a:gd name="connsiteX8916" fmla="*/ 493966 w 575309"/>
                      <a:gd name="connsiteY8916" fmla="*/ 524899 h 1153930"/>
                      <a:gd name="connsiteX8917" fmla="*/ 493490 w 575309"/>
                      <a:gd name="connsiteY8917" fmla="*/ 526232 h 1153930"/>
                      <a:gd name="connsiteX8918" fmla="*/ 493490 w 575309"/>
                      <a:gd name="connsiteY8918" fmla="*/ 526423 h 1153930"/>
                      <a:gd name="connsiteX8919" fmla="*/ 493681 w 575309"/>
                      <a:gd name="connsiteY8919" fmla="*/ 525947 h 1153930"/>
                      <a:gd name="connsiteX8920" fmla="*/ 495014 w 575309"/>
                      <a:gd name="connsiteY8920" fmla="*/ 524423 h 1153930"/>
                      <a:gd name="connsiteX8921" fmla="*/ 495967 w 575309"/>
                      <a:gd name="connsiteY8921" fmla="*/ 524137 h 1153930"/>
                      <a:gd name="connsiteX8922" fmla="*/ 496633 w 575309"/>
                      <a:gd name="connsiteY8922" fmla="*/ 524899 h 1153930"/>
                      <a:gd name="connsiteX8923" fmla="*/ 496729 w 575309"/>
                      <a:gd name="connsiteY8923" fmla="*/ 525185 h 1153930"/>
                      <a:gd name="connsiteX8924" fmla="*/ 497872 w 575309"/>
                      <a:gd name="connsiteY8924" fmla="*/ 525852 h 1153930"/>
                      <a:gd name="connsiteX8925" fmla="*/ 500158 w 575309"/>
                      <a:gd name="connsiteY8925" fmla="*/ 523756 h 1153930"/>
                      <a:gd name="connsiteX8926" fmla="*/ 500824 w 575309"/>
                      <a:gd name="connsiteY8926" fmla="*/ 521660 h 1153930"/>
                      <a:gd name="connsiteX8927" fmla="*/ 501301 w 575309"/>
                      <a:gd name="connsiteY8927" fmla="*/ 520136 h 1153930"/>
                      <a:gd name="connsiteX8928" fmla="*/ 506730 w 575309"/>
                      <a:gd name="connsiteY8928" fmla="*/ 518803 h 1153930"/>
                      <a:gd name="connsiteX8929" fmla="*/ 509778 w 575309"/>
                      <a:gd name="connsiteY8929" fmla="*/ 520327 h 1153930"/>
                      <a:gd name="connsiteX8930" fmla="*/ 509969 w 575309"/>
                      <a:gd name="connsiteY8930" fmla="*/ 521089 h 1153930"/>
                      <a:gd name="connsiteX8931" fmla="*/ 510445 w 575309"/>
                      <a:gd name="connsiteY8931" fmla="*/ 523089 h 1153930"/>
                      <a:gd name="connsiteX8932" fmla="*/ 512159 w 575309"/>
                      <a:gd name="connsiteY8932" fmla="*/ 525756 h 1153930"/>
                      <a:gd name="connsiteX8933" fmla="*/ 512540 w 575309"/>
                      <a:gd name="connsiteY8933" fmla="*/ 526232 h 1153930"/>
                      <a:gd name="connsiteX8934" fmla="*/ 512350 w 575309"/>
                      <a:gd name="connsiteY8934" fmla="*/ 528709 h 1153930"/>
                      <a:gd name="connsiteX8935" fmla="*/ 512350 w 575309"/>
                      <a:gd name="connsiteY8935" fmla="*/ 528804 h 1153930"/>
                      <a:gd name="connsiteX8936" fmla="*/ 512350 w 575309"/>
                      <a:gd name="connsiteY8936" fmla="*/ 528804 h 1153930"/>
                      <a:gd name="connsiteX8937" fmla="*/ 512921 w 575309"/>
                      <a:gd name="connsiteY8937" fmla="*/ 528614 h 1153930"/>
                      <a:gd name="connsiteX8938" fmla="*/ 514064 w 575309"/>
                      <a:gd name="connsiteY8938" fmla="*/ 528328 h 1153930"/>
                      <a:gd name="connsiteX8939" fmla="*/ 516064 w 575309"/>
                      <a:gd name="connsiteY8939" fmla="*/ 528328 h 1153930"/>
                      <a:gd name="connsiteX8940" fmla="*/ 516160 w 575309"/>
                      <a:gd name="connsiteY8940" fmla="*/ 528328 h 1153930"/>
                      <a:gd name="connsiteX8941" fmla="*/ 519113 w 575309"/>
                      <a:gd name="connsiteY8941" fmla="*/ 527852 h 1153930"/>
                      <a:gd name="connsiteX8942" fmla="*/ 520827 w 575309"/>
                      <a:gd name="connsiteY8942" fmla="*/ 526423 h 1153930"/>
                      <a:gd name="connsiteX8943" fmla="*/ 521684 w 575309"/>
                      <a:gd name="connsiteY8943" fmla="*/ 525852 h 1153930"/>
                      <a:gd name="connsiteX8944" fmla="*/ 525875 w 575309"/>
                      <a:gd name="connsiteY8944" fmla="*/ 522613 h 1153930"/>
                      <a:gd name="connsiteX8945" fmla="*/ 528828 w 575309"/>
                      <a:gd name="connsiteY8945" fmla="*/ 519565 h 1153930"/>
                      <a:gd name="connsiteX8946" fmla="*/ 532638 w 575309"/>
                      <a:gd name="connsiteY8946" fmla="*/ 516803 h 1153930"/>
                      <a:gd name="connsiteX8947" fmla="*/ 537781 w 575309"/>
                      <a:gd name="connsiteY8947" fmla="*/ 516136 h 1153930"/>
                      <a:gd name="connsiteX8948" fmla="*/ 542163 w 575309"/>
                      <a:gd name="connsiteY8948" fmla="*/ 517565 h 1153930"/>
                      <a:gd name="connsiteX8949" fmla="*/ 542258 w 575309"/>
                      <a:gd name="connsiteY8949" fmla="*/ 517565 h 1153930"/>
                      <a:gd name="connsiteX8950" fmla="*/ 545497 w 575309"/>
                      <a:gd name="connsiteY8950" fmla="*/ 519756 h 1153930"/>
                      <a:gd name="connsiteX8951" fmla="*/ 546640 w 575309"/>
                      <a:gd name="connsiteY8951" fmla="*/ 520613 h 1153930"/>
                      <a:gd name="connsiteX8952" fmla="*/ 549212 w 575309"/>
                      <a:gd name="connsiteY8952" fmla="*/ 523756 h 1153930"/>
                      <a:gd name="connsiteX8953" fmla="*/ 549307 w 575309"/>
                      <a:gd name="connsiteY8953" fmla="*/ 523851 h 1153930"/>
                      <a:gd name="connsiteX8954" fmla="*/ 550926 w 575309"/>
                      <a:gd name="connsiteY8954" fmla="*/ 525566 h 1153930"/>
                      <a:gd name="connsiteX8955" fmla="*/ 552069 w 575309"/>
                      <a:gd name="connsiteY8955" fmla="*/ 526709 h 1153930"/>
                      <a:gd name="connsiteX8956" fmla="*/ 555307 w 575309"/>
                      <a:gd name="connsiteY8956" fmla="*/ 529471 h 1153930"/>
                      <a:gd name="connsiteX8957" fmla="*/ 555593 w 575309"/>
                      <a:gd name="connsiteY8957" fmla="*/ 529757 h 1153930"/>
                      <a:gd name="connsiteX8958" fmla="*/ 556927 w 575309"/>
                      <a:gd name="connsiteY8958" fmla="*/ 530138 h 1153930"/>
                      <a:gd name="connsiteX8959" fmla="*/ 557403 w 575309"/>
                      <a:gd name="connsiteY8959" fmla="*/ 529947 h 1153930"/>
                      <a:gd name="connsiteX8960" fmla="*/ 559498 w 575309"/>
                      <a:gd name="connsiteY8960" fmla="*/ 529281 h 1153930"/>
                      <a:gd name="connsiteX8961" fmla="*/ 561213 w 575309"/>
                      <a:gd name="connsiteY8961" fmla="*/ 530043 h 1153930"/>
                      <a:gd name="connsiteX8962" fmla="*/ 562261 w 575309"/>
                      <a:gd name="connsiteY8962" fmla="*/ 530709 h 1153930"/>
                      <a:gd name="connsiteX8963" fmla="*/ 564451 w 575309"/>
                      <a:gd name="connsiteY8963" fmla="*/ 530995 h 1153930"/>
                      <a:gd name="connsiteX8964" fmla="*/ 564928 w 575309"/>
                      <a:gd name="connsiteY8964" fmla="*/ 530995 h 1153930"/>
                      <a:gd name="connsiteX8965" fmla="*/ 566356 w 575309"/>
                      <a:gd name="connsiteY8965" fmla="*/ 531852 h 1153930"/>
                      <a:gd name="connsiteX8966" fmla="*/ 566642 w 575309"/>
                      <a:gd name="connsiteY8966" fmla="*/ 532138 h 1153930"/>
                      <a:gd name="connsiteX8967" fmla="*/ 569500 w 575309"/>
                      <a:gd name="connsiteY8967" fmla="*/ 531757 h 1153930"/>
                      <a:gd name="connsiteX8968" fmla="*/ 570452 w 575309"/>
                      <a:gd name="connsiteY8968" fmla="*/ 531566 h 1153930"/>
                      <a:gd name="connsiteX8969" fmla="*/ 573024 w 575309"/>
                      <a:gd name="connsiteY8969" fmla="*/ 530519 h 1153930"/>
                      <a:gd name="connsiteX8970" fmla="*/ 574453 w 575309"/>
                      <a:gd name="connsiteY8970" fmla="*/ 530138 h 1153930"/>
                      <a:gd name="connsiteX8971" fmla="*/ 575024 w 575309"/>
                      <a:gd name="connsiteY8971" fmla="*/ 530614 h 1153930"/>
                      <a:gd name="connsiteX8972" fmla="*/ 573786 w 575309"/>
                      <a:gd name="connsiteY8972" fmla="*/ 532710 h 1153930"/>
                      <a:gd name="connsiteX8973" fmla="*/ 572072 w 575309"/>
                      <a:gd name="connsiteY8973" fmla="*/ 533948 h 1153930"/>
                      <a:gd name="connsiteX8974" fmla="*/ 570357 w 575309"/>
                      <a:gd name="connsiteY8974" fmla="*/ 535186 h 1153930"/>
                      <a:gd name="connsiteX8975" fmla="*/ 567880 w 575309"/>
                      <a:gd name="connsiteY8975" fmla="*/ 537472 h 1153930"/>
                      <a:gd name="connsiteX8976" fmla="*/ 565690 w 575309"/>
                      <a:gd name="connsiteY8976" fmla="*/ 539948 h 1153930"/>
                      <a:gd name="connsiteX8977" fmla="*/ 565118 w 575309"/>
                      <a:gd name="connsiteY8977" fmla="*/ 541568 h 1153930"/>
                      <a:gd name="connsiteX8978" fmla="*/ 563594 w 575309"/>
                      <a:gd name="connsiteY8978" fmla="*/ 543663 h 1153930"/>
                      <a:gd name="connsiteX8979" fmla="*/ 561308 w 575309"/>
                      <a:gd name="connsiteY8979" fmla="*/ 547092 h 1153930"/>
                      <a:gd name="connsiteX8980" fmla="*/ 561022 w 575309"/>
                      <a:gd name="connsiteY8980" fmla="*/ 547759 h 1153930"/>
                      <a:gd name="connsiteX8981" fmla="*/ 559689 w 575309"/>
                      <a:gd name="connsiteY8981" fmla="*/ 549473 h 1153930"/>
                      <a:gd name="connsiteX8982" fmla="*/ 559022 w 575309"/>
                      <a:gd name="connsiteY8982" fmla="*/ 550331 h 1153930"/>
                      <a:gd name="connsiteX8983" fmla="*/ 555688 w 575309"/>
                      <a:gd name="connsiteY8983" fmla="*/ 551664 h 1153930"/>
                      <a:gd name="connsiteX8984" fmla="*/ 554355 w 575309"/>
                      <a:gd name="connsiteY8984" fmla="*/ 551950 h 1153930"/>
                      <a:gd name="connsiteX8985" fmla="*/ 552926 w 575309"/>
                      <a:gd name="connsiteY8985" fmla="*/ 553283 h 1153930"/>
                      <a:gd name="connsiteX8986" fmla="*/ 551783 w 575309"/>
                      <a:gd name="connsiteY8986" fmla="*/ 552522 h 1153930"/>
                      <a:gd name="connsiteX8987" fmla="*/ 551497 w 575309"/>
                      <a:gd name="connsiteY8987" fmla="*/ 552045 h 1153930"/>
                      <a:gd name="connsiteX8988" fmla="*/ 550259 w 575309"/>
                      <a:gd name="connsiteY8988" fmla="*/ 553665 h 1153930"/>
                      <a:gd name="connsiteX8989" fmla="*/ 549592 w 575309"/>
                      <a:gd name="connsiteY8989" fmla="*/ 556331 h 1153930"/>
                      <a:gd name="connsiteX8990" fmla="*/ 549973 w 575309"/>
                      <a:gd name="connsiteY8990" fmla="*/ 558427 h 1153930"/>
                      <a:gd name="connsiteX8991" fmla="*/ 550069 w 575309"/>
                      <a:gd name="connsiteY8991" fmla="*/ 558522 h 1153930"/>
                      <a:gd name="connsiteX8992" fmla="*/ 550259 w 575309"/>
                      <a:gd name="connsiteY8992" fmla="*/ 558332 h 1153930"/>
                      <a:gd name="connsiteX8993" fmla="*/ 550545 w 575309"/>
                      <a:gd name="connsiteY8993" fmla="*/ 556998 h 1153930"/>
                      <a:gd name="connsiteX8994" fmla="*/ 550831 w 575309"/>
                      <a:gd name="connsiteY8994" fmla="*/ 555569 h 1153930"/>
                      <a:gd name="connsiteX8995" fmla="*/ 552164 w 575309"/>
                      <a:gd name="connsiteY8995" fmla="*/ 554427 h 1153930"/>
                      <a:gd name="connsiteX8996" fmla="*/ 552926 w 575309"/>
                      <a:gd name="connsiteY8996" fmla="*/ 555855 h 1153930"/>
                      <a:gd name="connsiteX8997" fmla="*/ 552259 w 575309"/>
                      <a:gd name="connsiteY8997" fmla="*/ 558427 h 1153930"/>
                      <a:gd name="connsiteX8998" fmla="*/ 551974 w 575309"/>
                      <a:gd name="connsiteY8998" fmla="*/ 559189 h 1153930"/>
                      <a:gd name="connsiteX8999" fmla="*/ 552736 w 575309"/>
                      <a:gd name="connsiteY8999" fmla="*/ 558618 h 1153930"/>
                      <a:gd name="connsiteX9000" fmla="*/ 553879 w 575309"/>
                      <a:gd name="connsiteY9000" fmla="*/ 556046 h 1153930"/>
                      <a:gd name="connsiteX9001" fmla="*/ 555403 w 575309"/>
                      <a:gd name="connsiteY9001" fmla="*/ 554331 h 1153930"/>
                      <a:gd name="connsiteX9002" fmla="*/ 555593 w 575309"/>
                      <a:gd name="connsiteY9002" fmla="*/ 554236 h 1153930"/>
                      <a:gd name="connsiteX9003" fmla="*/ 556165 w 575309"/>
                      <a:gd name="connsiteY9003" fmla="*/ 553950 h 1153930"/>
                      <a:gd name="connsiteX9004" fmla="*/ 558165 w 575309"/>
                      <a:gd name="connsiteY9004" fmla="*/ 552522 h 1153930"/>
                      <a:gd name="connsiteX9005" fmla="*/ 558451 w 575309"/>
                      <a:gd name="connsiteY9005" fmla="*/ 552140 h 1153930"/>
                      <a:gd name="connsiteX9006" fmla="*/ 559594 w 575309"/>
                      <a:gd name="connsiteY9006" fmla="*/ 550998 h 1153930"/>
                      <a:gd name="connsiteX9007" fmla="*/ 561784 w 575309"/>
                      <a:gd name="connsiteY9007" fmla="*/ 550998 h 1153930"/>
                      <a:gd name="connsiteX9008" fmla="*/ 562737 w 575309"/>
                      <a:gd name="connsiteY9008" fmla="*/ 552998 h 1153930"/>
                      <a:gd name="connsiteX9009" fmla="*/ 563118 w 575309"/>
                      <a:gd name="connsiteY9009" fmla="*/ 553474 h 1153930"/>
                      <a:gd name="connsiteX9010" fmla="*/ 563689 w 575309"/>
                      <a:gd name="connsiteY9010" fmla="*/ 553379 h 1153930"/>
                      <a:gd name="connsiteX9011" fmla="*/ 564356 w 575309"/>
                      <a:gd name="connsiteY9011" fmla="*/ 552045 h 1153930"/>
                      <a:gd name="connsiteX9012" fmla="*/ 565118 w 575309"/>
                      <a:gd name="connsiteY9012" fmla="*/ 550426 h 1153930"/>
                      <a:gd name="connsiteX9013" fmla="*/ 565309 w 575309"/>
                      <a:gd name="connsiteY9013" fmla="*/ 550140 h 1153930"/>
                      <a:gd name="connsiteX9014" fmla="*/ 565213 w 575309"/>
                      <a:gd name="connsiteY9014" fmla="*/ 550045 h 1153930"/>
                      <a:gd name="connsiteX9015" fmla="*/ 562832 w 575309"/>
                      <a:gd name="connsiteY9015" fmla="*/ 550521 h 1153930"/>
                      <a:gd name="connsiteX9016" fmla="*/ 562642 w 575309"/>
                      <a:gd name="connsiteY9016" fmla="*/ 550616 h 1153930"/>
                      <a:gd name="connsiteX9017" fmla="*/ 561118 w 575309"/>
                      <a:gd name="connsiteY9017" fmla="*/ 550521 h 1153930"/>
                      <a:gd name="connsiteX9018" fmla="*/ 561499 w 575309"/>
                      <a:gd name="connsiteY9018" fmla="*/ 548902 h 1153930"/>
                      <a:gd name="connsiteX9019" fmla="*/ 561975 w 575309"/>
                      <a:gd name="connsiteY9019" fmla="*/ 548235 h 1153930"/>
                      <a:gd name="connsiteX9020" fmla="*/ 564166 w 575309"/>
                      <a:gd name="connsiteY9020" fmla="*/ 546806 h 1153930"/>
                      <a:gd name="connsiteX9021" fmla="*/ 565880 w 575309"/>
                      <a:gd name="connsiteY9021" fmla="*/ 545473 h 1153930"/>
                      <a:gd name="connsiteX9022" fmla="*/ 566261 w 575309"/>
                      <a:gd name="connsiteY9022" fmla="*/ 544997 h 1153930"/>
                      <a:gd name="connsiteX9023" fmla="*/ 568547 w 575309"/>
                      <a:gd name="connsiteY9023" fmla="*/ 544425 h 1153930"/>
                      <a:gd name="connsiteX9024" fmla="*/ 568738 w 575309"/>
                      <a:gd name="connsiteY9024" fmla="*/ 544425 h 1153930"/>
                      <a:gd name="connsiteX9025" fmla="*/ 571024 w 575309"/>
                      <a:gd name="connsiteY9025" fmla="*/ 545664 h 1153930"/>
                      <a:gd name="connsiteX9026" fmla="*/ 571119 w 575309"/>
                      <a:gd name="connsiteY9026" fmla="*/ 545759 h 1153930"/>
                      <a:gd name="connsiteX9027" fmla="*/ 571500 w 575309"/>
                      <a:gd name="connsiteY9027" fmla="*/ 546330 h 1153930"/>
                      <a:gd name="connsiteX9028" fmla="*/ 570738 w 575309"/>
                      <a:gd name="connsiteY9028" fmla="*/ 547949 h 1153930"/>
                      <a:gd name="connsiteX9029" fmla="*/ 570166 w 575309"/>
                      <a:gd name="connsiteY9029" fmla="*/ 548616 h 1153930"/>
                      <a:gd name="connsiteX9030" fmla="*/ 569023 w 575309"/>
                      <a:gd name="connsiteY9030" fmla="*/ 549759 h 1153930"/>
                      <a:gd name="connsiteX9031" fmla="*/ 569881 w 575309"/>
                      <a:gd name="connsiteY9031" fmla="*/ 550426 h 1153930"/>
                      <a:gd name="connsiteX9032" fmla="*/ 570738 w 575309"/>
                      <a:gd name="connsiteY9032" fmla="*/ 551569 h 1153930"/>
                      <a:gd name="connsiteX9033" fmla="*/ 570929 w 575309"/>
                      <a:gd name="connsiteY9033" fmla="*/ 551855 h 1153930"/>
                      <a:gd name="connsiteX9034" fmla="*/ 571405 w 575309"/>
                      <a:gd name="connsiteY9034" fmla="*/ 552236 h 1153930"/>
                      <a:gd name="connsiteX9035" fmla="*/ 572357 w 575309"/>
                      <a:gd name="connsiteY9035" fmla="*/ 553188 h 1153930"/>
                      <a:gd name="connsiteX9036" fmla="*/ 570643 w 575309"/>
                      <a:gd name="connsiteY9036" fmla="*/ 554903 h 1153930"/>
                      <a:gd name="connsiteX9037" fmla="*/ 569786 w 575309"/>
                      <a:gd name="connsiteY9037" fmla="*/ 555665 h 1153930"/>
                      <a:gd name="connsiteX9038" fmla="*/ 569405 w 575309"/>
                      <a:gd name="connsiteY9038" fmla="*/ 557094 h 1153930"/>
                      <a:gd name="connsiteX9039" fmla="*/ 570547 w 575309"/>
                      <a:gd name="connsiteY9039" fmla="*/ 557665 h 1153930"/>
                      <a:gd name="connsiteX9040" fmla="*/ 570929 w 575309"/>
                      <a:gd name="connsiteY9040" fmla="*/ 557856 h 1153930"/>
                      <a:gd name="connsiteX9041" fmla="*/ 571690 w 575309"/>
                      <a:gd name="connsiteY9041" fmla="*/ 558713 h 1153930"/>
                      <a:gd name="connsiteX9042" fmla="*/ 571690 w 575309"/>
                      <a:gd name="connsiteY9042" fmla="*/ 558808 h 1153930"/>
                      <a:gd name="connsiteX9043" fmla="*/ 571214 w 575309"/>
                      <a:gd name="connsiteY9043" fmla="*/ 559665 h 1153930"/>
                      <a:gd name="connsiteX9044" fmla="*/ 570929 w 575309"/>
                      <a:gd name="connsiteY9044" fmla="*/ 559951 h 1153930"/>
                      <a:gd name="connsiteX9045" fmla="*/ 570643 w 575309"/>
                      <a:gd name="connsiteY9045" fmla="*/ 560237 h 1153930"/>
                      <a:gd name="connsiteX9046" fmla="*/ 570547 w 575309"/>
                      <a:gd name="connsiteY9046" fmla="*/ 560523 h 1153930"/>
                      <a:gd name="connsiteX9047" fmla="*/ 570929 w 575309"/>
                      <a:gd name="connsiteY9047" fmla="*/ 561570 h 1153930"/>
                      <a:gd name="connsiteX9048" fmla="*/ 571309 w 575309"/>
                      <a:gd name="connsiteY9048" fmla="*/ 561761 h 1153930"/>
                      <a:gd name="connsiteX9049" fmla="*/ 572548 w 575309"/>
                      <a:gd name="connsiteY9049" fmla="*/ 561380 h 1153930"/>
                      <a:gd name="connsiteX9050" fmla="*/ 573596 w 575309"/>
                      <a:gd name="connsiteY9050" fmla="*/ 560999 h 1153930"/>
                      <a:gd name="connsiteX9051" fmla="*/ 574262 w 575309"/>
                      <a:gd name="connsiteY9051" fmla="*/ 561570 h 1153930"/>
                      <a:gd name="connsiteX9052" fmla="*/ 574262 w 575309"/>
                      <a:gd name="connsiteY9052" fmla="*/ 561951 h 1153930"/>
                      <a:gd name="connsiteX9053" fmla="*/ 573405 w 575309"/>
                      <a:gd name="connsiteY9053" fmla="*/ 562618 h 1153930"/>
                      <a:gd name="connsiteX9054" fmla="*/ 573024 w 575309"/>
                      <a:gd name="connsiteY9054" fmla="*/ 562808 h 1153930"/>
                      <a:gd name="connsiteX9055" fmla="*/ 573024 w 575309"/>
                      <a:gd name="connsiteY9055" fmla="*/ 563285 h 1153930"/>
                      <a:gd name="connsiteX9056" fmla="*/ 573024 w 575309"/>
                      <a:gd name="connsiteY9056" fmla="*/ 564237 h 1153930"/>
                      <a:gd name="connsiteX9057" fmla="*/ 571690 w 575309"/>
                      <a:gd name="connsiteY9057" fmla="*/ 566142 h 1153930"/>
                      <a:gd name="connsiteX9058" fmla="*/ 571595 w 575309"/>
                      <a:gd name="connsiteY9058" fmla="*/ 566237 h 1153930"/>
                      <a:gd name="connsiteX9059" fmla="*/ 568833 w 575309"/>
                      <a:gd name="connsiteY9059" fmla="*/ 568143 h 1153930"/>
                      <a:gd name="connsiteX9060" fmla="*/ 566356 w 575309"/>
                      <a:gd name="connsiteY9060" fmla="*/ 566904 h 1153930"/>
                      <a:gd name="connsiteX9061" fmla="*/ 566261 w 575309"/>
                      <a:gd name="connsiteY9061" fmla="*/ 566809 h 1153930"/>
                      <a:gd name="connsiteX9062" fmla="*/ 566071 w 575309"/>
                      <a:gd name="connsiteY9062" fmla="*/ 566428 h 1153930"/>
                      <a:gd name="connsiteX9063" fmla="*/ 567023 w 575309"/>
                      <a:gd name="connsiteY9063" fmla="*/ 564523 h 1153930"/>
                      <a:gd name="connsiteX9064" fmla="*/ 566738 w 575309"/>
                      <a:gd name="connsiteY9064" fmla="*/ 564237 h 1153930"/>
                      <a:gd name="connsiteX9065" fmla="*/ 566452 w 575309"/>
                      <a:gd name="connsiteY9065" fmla="*/ 563952 h 1153930"/>
                      <a:gd name="connsiteX9066" fmla="*/ 566356 w 575309"/>
                      <a:gd name="connsiteY9066" fmla="*/ 562427 h 1153930"/>
                      <a:gd name="connsiteX9067" fmla="*/ 566356 w 575309"/>
                      <a:gd name="connsiteY9067" fmla="*/ 562237 h 1153930"/>
                      <a:gd name="connsiteX9068" fmla="*/ 566452 w 575309"/>
                      <a:gd name="connsiteY9068" fmla="*/ 561951 h 1153930"/>
                      <a:gd name="connsiteX9069" fmla="*/ 565404 w 575309"/>
                      <a:gd name="connsiteY9069" fmla="*/ 561761 h 1153930"/>
                      <a:gd name="connsiteX9070" fmla="*/ 565690 w 575309"/>
                      <a:gd name="connsiteY9070" fmla="*/ 560713 h 1153930"/>
                      <a:gd name="connsiteX9071" fmla="*/ 566166 w 575309"/>
                      <a:gd name="connsiteY9071" fmla="*/ 560141 h 1153930"/>
                      <a:gd name="connsiteX9072" fmla="*/ 566166 w 575309"/>
                      <a:gd name="connsiteY9072" fmla="*/ 560141 h 1153930"/>
                      <a:gd name="connsiteX9073" fmla="*/ 565880 w 575309"/>
                      <a:gd name="connsiteY9073" fmla="*/ 560237 h 1153930"/>
                      <a:gd name="connsiteX9074" fmla="*/ 565023 w 575309"/>
                      <a:gd name="connsiteY9074" fmla="*/ 560427 h 1153930"/>
                      <a:gd name="connsiteX9075" fmla="*/ 564928 w 575309"/>
                      <a:gd name="connsiteY9075" fmla="*/ 560427 h 1153930"/>
                      <a:gd name="connsiteX9076" fmla="*/ 564547 w 575309"/>
                      <a:gd name="connsiteY9076" fmla="*/ 558903 h 1153930"/>
                      <a:gd name="connsiteX9077" fmla="*/ 564547 w 575309"/>
                      <a:gd name="connsiteY9077" fmla="*/ 558618 h 1153930"/>
                      <a:gd name="connsiteX9078" fmla="*/ 564261 w 575309"/>
                      <a:gd name="connsiteY9078" fmla="*/ 558903 h 1153930"/>
                      <a:gd name="connsiteX9079" fmla="*/ 564166 w 575309"/>
                      <a:gd name="connsiteY9079" fmla="*/ 558998 h 1153930"/>
                      <a:gd name="connsiteX9080" fmla="*/ 564356 w 575309"/>
                      <a:gd name="connsiteY9080" fmla="*/ 559570 h 1153930"/>
                      <a:gd name="connsiteX9081" fmla="*/ 564451 w 575309"/>
                      <a:gd name="connsiteY9081" fmla="*/ 559856 h 1153930"/>
                      <a:gd name="connsiteX9082" fmla="*/ 564928 w 575309"/>
                      <a:gd name="connsiteY9082" fmla="*/ 562047 h 1153930"/>
                      <a:gd name="connsiteX9083" fmla="*/ 565023 w 575309"/>
                      <a:gd name="connsiteY9083" fmla="*/ 562904 h 1153930"/>
                      <a:gd name="connsiteX9084" fmla="*/ 564261 w 575309"/>
                      <a:gd name="connsiteY9084" fmla="*/ 567571 h 1153930"/>
                      <a:gd name="connsiteX9085" fmla="*/ 561404 w 575309"/>
                      <a:gd name="connsiteY9085" fmla="*/ 568714 h 1153930"/>
                      <a:gd name="connsiteX9086" fmla="*/ 561308 w 575309"/>
                      <a:gd name="connsiteY9086" fmla="*/ 568714 h 1153930"/>
                      <a:gd name="connsiteX9087" fmla="*/ 559784 w 575309"/>
                      <a:gd name="connsiteY9087" fmla="*/ 568047 h 1153930"/>
                      <a:gd name="connsiteX9088" fmla="*/ 559689 w 575309"/>
                      <a:gd name="connsiteY9088" fmla="*/ 567857 h 1153930"/>
                      <a:gd name="connsiteX9089" fmla="*/ 559594 w 575309"/>
                      <a:gd name="connsiteY9089" fmla="*/ 568523 h 1153930"/>
                      <a:gd name="connsiteX9090" fmla="*/ 559117 w 575309"/>
                      <a:gd name="connsiteY9090" fmla="*/ 568714 h 1153930"/>
                      <a:gd name="connsiteX9091" fmla="*/ 557784 w 575309"/>
                      <a:gd name="connsiteY9091" fmla="*/ 566904 h 1153930"/>
                      <a:gd name="connsiteX9092" fmla="*/ 557117 w 575309"/>
                      <a:gd name="connsiteY9092" fmla="*/ 564999 h 1153930"/>
                      <a:gd name="connsiteX9093" fmla="*/ 557022 w 575309"/>
                      <a:gd name="connsiteY9093" fmla="*/ 565094 h 1153930"/>
                      <a:gd name="connsiteX9094" fmla="*/ 555784 w 575309"/>
                      <a:gd name="connsiteY9094" fmla="*/ 565190 h 1153930"/>
                      <a:gd name="connsiteX9095" fmla="*/ 555212 w 575309"/>
                      <a:gd name="connsiteY9095" fmla="*/ 564999 h 1153930"/>
                      <a:gd name="connsiteX9096" fmla="*/ 554546 w 575309"/>
                      <a:gd name="connsiteY9096" fmla="*/ 564904 h 1153930"/>
                      <a:gd name="connsiteX9097" fmla="*/ 555212 w 575309"/>
                      <a:gd name="connsiteY9097" fmla="*/ 565285 h 1153930"/>
                      <a:gd name="connsiteX9098" fmla="*/ 555022 w 575309"/>
                      <a:gd name="connsiteY9098" fmla="*/ 566904 h 1153930"/>
                      <a:gd name="connsiteX9099" fmla="*/ 554926 w 575309"/>
                      <a:gd name="connsiteY9099" fmla="*/ 567095 h 1153930"/>
                      <a:gd name="connsiteX9100" fmla="*/ 554736 w 575309"/>
                      <a:gd name="connsiteY9100" fmla="*/ 567952 h 1153930"/>
                      <a:gd name="connsiteX9101" fmla="*/ 554355 w 575309"/>
                      <a:gd name="connsiteY9101" fmla="*/ 569571 h 1153930"/>
                      <a:gd name="connsiteX9102" fmla="*/ 552736 w 575309"/>
                      <a:gd name="connsiteY9102" fmla="*/ 570714 h 1153930"/>
                      <a:gd name="connsiteX9103" fmla="*/ 551116 w 575309"/>
                      <a:gd name="connsiteY9103" fmla="*/ 570810 h 1153930"/>
                      <a:gd name="connsiteX9104" fmla="*/ 550545 w 575309"/>
                      <a:gd name="connsiteY9104" fmla="*/ 570810 h 1153930"/>
                      <a:gd name="connsiteX9105" fmla="*/ 550545 w 575309"/>
                      <a:gd name="connsiteY9105" fmla="*/ 570905 h 1153930"/>
                      <a:gd name="connsiteX9106" fmla="*/ 551212 w 575309"/>
                      <a:gd name="connsiteY9106" fmla="*/ 571286 h 1153930"/>
                      <a:gd name="connsiteX9107" fmla="*/ 551402 w 575309"/>
                      <a:gd name="connsiteY9107" fmla="*/ 571381 h 1153930"/>
                      <a:gd name="connsiteX9108" fmla="*/ 552069 w 575309"/>
                      <a:gd name="connsiteY9108" fmla="*/ 572524 h 1153930"/>
                      <a:gd name="connsiteX9109" fmla="*/ 552355 w 575309"/>
                      <a:gd name="connsiteY9109" fmla="*/ 573286 h 1153930"/>
                      <a:gd name="connsiteX9110" fmla="*/ 553593 w 575309"/>
                      <a:gd name="connsiteY9110" fmla="*/ 573286 h 1153930"/>
                      <a:gd name="connsiteX9111" fmla="*/ 554355 w 575309"/>
                      <a:gd name="connsiteY9111" fmla="*/ 573000 h 1153930"/>
                      <a:gd name="connsiteX9112" fmla="*/ 555879 w 575309"/>
                      <a:gd name="connsiteY9112" fmla="*/ 572333 h 1153930"/>
                      <a:gd name="connsiteX9113" fmla="*/ 557689 w 575309"/>
                      <a:gd name="connsiteY9113" fmla="*/ 571857 h 1153930"/>
                      <a:gd name="connsiteX9114" fmla="*/ 559880 w 575309"/>
                      <a:gd name="connsiteY9114" fmla="*/ 572524 h 1153930"/>
                      <a:gd name="connsiteX9115" fmla="*/ 560261 w 575309"/>
                      <a:gd name="connsiteY9115" fmla="*/ 574429 h 1153930"/>
                      <a:gd name="connsiteX9116" fmla="*/ 560261 w 575309"/>
                      <a:gd name="connsiteY9116" fmla="*/ 574810 h 1153930"/>
                      <a:gd name="connsiteX9117" fmla="*/ 560261 w 575309"/>
                      <a:gd name="connsiteY9117" fmla="*/ 575096 h 1153930"/>
                      <a:gd name="connsiteX9118" fmla="*/ 560546 w 575309"/>
                      <a:gd name="connsiteY9118" fmla="*/ 574810 h 1153930"/>
                      <a:gd name="connsiteX9119" fmla="*/ 562165 w 575309"/>
                      <a:gd name="connsiteY9119" fmla="*/ 575191 h 1153930"/>
                      <a:gd name="connsiteX9120" fmla="*/ 562356 w 575309"/>
                      <a:gd name="connsiteY9120" fmla="*/ 575286 h 1153930"/>
                      <a:gd name="connsiteX9121" fmla="*/ 562928 w 575309"/>
                      <a:gd name="connsiteY9121" fmla="*/ 576239 h 1153930"/>
                      <a:gd name="connsiteX9122" fmla="*/ 562737 w 575309"/>
                      <a:gd name="connsiteY9122" fmla="*/ 577001 h 1153930"/>
                      <a:gd name="connsiteX9123" fmla="*/ 562451 w 575309"/>
                      <a:gd name="connsiteY9123" fmla="*/ 577763 h 1153930"/>
                      <a:gd name="connsiteX9124" fmla="*/ 562737 w 575309"/>
                      <a:gd name="connsiteY9124" fmla="*/ 578525 h 1153930"/>
                      <a:gd name="connsiteX9125" fmla="*/ 563404 w 575309"/>
                      <a:gd name="connsiteY9125" fmla="*/ 578715 h 1153930"/>
                      <a:gd name="connsiteX9126" fmla="*/ 564642 w 575309"/>
                      <a:gd name="connsiteY9126" fmla="*/ 579191 h 1153930"/>
                      <a:gd name="connsiteX9127" fmla="*/ 564928 w 575309"/>
                      <a:gd name="connsiteY9127" fmla="*/ 579953 h 1153930"/>
                      <a:gd name="connsiteX9128" fmla="*/ 564356 w 575309"/>
                      <a:gd name="connsiteY9128" fmla="*/ 581001 h 1153930"/>
                      <a:gd name="connsiteX9129" fmla="*/ 561880 w 575309"/>
                      <a:gd name="connsiteY9129" fmla="*/ 581858 h 1153930"/>
                      <a:gd name="connsiteX9130" fmla="*/ 559213 w 575309"/>
                      <a:gd name="connsiteY9130" fmla="*/ 581763 h 1153930"/>
                      <a:gd name="connsiteX9131" fmla="*/ 556927 w 575309"/>
                      <a:gd name="connsiteY9131" fmla="*/ 580715 h 1153930"/>
                      <a:gd name="connsiteX9132" fmla="*/ 556831 w 575309"/>
                      <a:gd name="connsiteY9132" fmla="*/ 580620 h 1153930"/>
                      <a:gd name="connsiteX9133" fmla="*/ 556546 w 575309"/>
                      <a:gd name="connsiteY9133" fmla="*/ 581001 h 1153930"/>
                      <a:gd name="connsiteX9134" fmla="*/ 556355 w 575309"/>
                      <a:gd name="connsiteY9134" fmla="*/ 581192 h 1153930"/>
                      <a:gd name="connsiteX9135" fmla="*/ 556927 w 575309"/>
                      <a:gd name="connsiteY9135" fmla="*/ 581668 h 1153930"/>
                      <a:gd name="connsiteX9136" fmla="*/ 557308 w 575309"/>
                      <a:gd name="connsiteY9136" fmla="*/ 581954 h 1153930"/>
                      <a:gd name="connsiteX9137" fmla="*/ 559403 w 575309"/>
                      <a:gd name="connsiteY9137" fmla="*/ 582240 h 1153930"/>
                      <a:gd name="connsiteX9138" fmla="*/ 559784 w 575309"/>
                      <a:gd name="connsiteY9138" fmla="*/ 582240 h 1153930"/>
                      <a:gd name="connsiteX9139" fmla="*/ 561118 w 575309"/>
                      <a:gd name="connsiteY9139" fmla="*/ 583097 h 1153930"/>
                      <a:gd name="connsiteX9140" fmla="*/ 561404 w 575309"/>
                      <a:gd name="connsiteY9140" fmla="*/ 583382 h 1153930"/>
                      <a:gd name="connsiteX9141" fmla="*/ 562547 w 575309"/>
                      <a:gd name="connsiteY9141" fmla="*/ 583573 h 1153930"/>
                      <a:gd name="connsiteX9142" fmla="*/ 563118 w 575309"/>
                      <a:gd name="connsiteY9142" fmla="*/ 583478 h 1153930"/>
                      <a:gd name="connsiteX9143" fmla="*/ 563308 w 575309"/>
                      <a:gd name="connsiteY9143" fmla="*/ 584240 h 1153930"/>
                      <a:gd name="connsiteX9144" fmla="*/ 563308 w 575309"/>
                      <a:gd name="connsiteY9144" fmla="*/ 584526 h 1153930"/>
                      <a:gd name="connsiteX9145" fmla="*/ 563689 w 575309"/>
                      <a:gd name="connsiteY9145" fmla="*/ 585859 h 1153930"/>
                      <a:gd name="connsiteX9146" fmla="*/ 564166 w 575309"/>
                      <a:gd name="connsiteY9146" fmla="*/ 587288 h 1153930"/>
                      <a:gd name="connsiteX9147" fmla="*/ 563213 w 575309"/>
                      <a:gd name="connsiteY9147" fmla="*/ 587859 h 1153930"/>
                      <a:gd name="connsiteX9148" fmla="*/ 562642 w 575309"/>
                      <a:gd name="connsiteY9148" fmla="*/ 588050 h 1153930"/>
                      <a:gd name="connsiteX9149" fmla="*/ 562451 w 575309"/>
                      <a:gd name="connsiteY9149" fmla="*/ 589478 h 1153930"/>
                      <a:gd name="connsiteX9150" fmla="*/ 562451 w 575309"/>
                      <a:gd name="connsiteY9150" fmla="*/ 589955 h 1153930"/>
                      <a:gd name="connsiteX9151" fmla="*/ 561308 w 575309"/>
                      <a:gd name="connsiteY9151" fmla="*/ 591383 h 1153930"/>
                      <a:gd name="connsiteX9152" fmla="*/ 559498 w 575309"/>
                      <a:gd name="connsiteY9152" fmla="*/ 592431 h 1153930"/>
                      <a:gd name="connsiteX9153" fmla="*/ 557784 w 575309"/>
                      <a:gd name="connsiteY9153" fmla="*/ 593003 h 1153930"/>
                      <a:gd name="connsiteX9154" fmla="*/ 556736 w 575309"/>
                      <a:gd name="connsiteY9154" fmla="*/ 593193 h 1153930"/>
                      <a:gd name="connsiteX9155" fmla="*/ 554450 w 575309"/>
                      <a:gd name="connsiteY9155" fmla="*/ 593289 h 1153930"/>
                      <a:gd name="connsiteX9156" fmla="*/ 554164 w 575309"/>
                      <a:gd name="connsiteY9156" fmla="*/ 593289 h 1153930"/>
                      <a:gd name="connsiteX9157" fmla="*/ 552926 w 575309"/>
                      <a:gd name="connsiteY9157" fmla="*/ 593479 h 1153930"/>
                      <a:gd name="connsiteX9158" fmla="*/ 551879 w 575309"/>
                      <a:gd name="connsiteY9158" fmla="*/ 593669 h 1153930"/>
                      <a:gd name="connsiteX9159" fmla="*/ 549688 w 575309"/>
                      <a:gd name="connsiteY9159" fmla="*/ 593384 h 1153930"/>
                      <a:gd name="connsiteX9160" fmla="*/ 549497 w 575309"/>
                      <a:gd name="connsiteY9160" fmla="*/ 593384 h 1153930"/>
                      <a:gd name="connsiteX9161" fmla="*/ 549497 w 575309"/>
                      <a:gd name="connsiteY9161" fmla="*/ 593479 h 1153930"/>
                      <a:gd name="connsiteX9162" fmla="*/ 549973 w 575309"/>
                      <a:gd name="connsiteY9162" fmla="*/ 593955 h 1153930"/>
                      <a:gd name="connsiteX9163" fmla="*/ 551307 w 575309"/>
                      <a:gd name="connsiteY9163" fmla="*/ 593860 h 1153930"/>
                      <a:gd name="connsiteX9164" fmla="*/ 555879 w 575309"/>
                      <a:gd name="connsiteY9164" fmla="*/ 593765 h 1153930"/>
                      <a:gd name="connsiteX9165" fmla="*/ 558355 w 575309"/>
                      <a:gd name="connsiteY9165" fmla="*/ 596146 h 1153930"/>
                      <a:gd name="connsiteX9166" fmla="*/ 558546 w 575309"/>
                      <a:gd name="connsiteY9166" fmla="*/ 596527 h 1153930"/>
                      <a:gd name="connsiteX9167" fmla="*/ 560737 w 575309"/>
                      <a:gd name="connsiteY9167" fmla="*/ 600242 h 1153930"/>
                      <a:gd name="connsiteX9168" fmla="*/ 562261 w 575309"/>
                      <a:gd name="connsiteY9168" fmla="*/ 603385 h 1153930"/>
                      <a:gd name="connsiteX9169" fmla="*/ 562070 w 575309"/>
                      <a:gd name="connsiteY9169" fmla="*/ 604528 h 1153930"/>
                      <a:gd name="connsiteX9170" fmla="*/ 563308 w 575309"/>
                      <a:gd name="connsiteY9170" fmla="*/ 605957 h 1153930"/>
                      <a:gd name="connsiteX9171" fmla="*/ 563785 w 575309"/>
                      <a:gd name="connsiteY9171" fmla="*/ 607576 h 1153930"/>
                      <a:gd name="connsiteX9172" fmla="*/ 563785 w 575309"/>
                      <a:gd name="connsiteY9172" fmla="*/ 607862 h 1153930"/>
                      <a:gd name="connsiteX9173" fmla="*/ 564451 w 575309"/>
                      <a:gd name="connsiteY9173" fmla="*/ 608338 h 1153930"/>
                      <a:gd name="connsiteX9174" fmla="*/ 564642 w 575309"/>
                      <a:gd name="connsiteY9174" fmla="*/ 608433 h 1153930"/>
                      <a:gd name="connsiteX9175" fmla="*/ 565785 w 575309"/>
                      <a:gd name="connsiteY9175" fmla="*/ 608243 h 1153930"/>
                      <a:gd name="connsiteX9176" fmla="*/ 566166 w 575309"/>
                      <a:gd name="connsiteY9176" fmla="*/ 608052 h 1153930"/>
                      <a:gd name="connsiteX9177" fmla="*/ 566738 w 575309"/>
                      <a:gd name="connsiteY9177" fmla="*/ 608148 h 1153930"/>
                      <a:gd name="connsiteX9178" fmla="*/ 566833 w 575309"/>
                      <a:gd name="connsiteY9178" fmla="*/ 608814 h 1153930"/>
                      <a:gd name="connsiteX9179" fmla="*/ 566547 w 575309"/>
                      <a:gd name="connsiteY9179" fmla="*/ 609576 h 1153930"/>
                      <a:gd name="connsiteX9180" fmla="*/ 566166 w 575309"/>
                      <a:gd name="connsiteY9180" fmla="*/ 610338 h 1153930"/>
                      <a:gd name="connsiteX9181" fmla="*/ 565690 w 575309"/>
                      <a:gd name="connsiteY9181" fmla="*/ 612339 h 1153930"/>
                      <a:gd name="connsiteX9182" fmla="*/ 565595 w 575309"/>
                      <a:gd name="connsiteY9182" fmla="*/ 613101 h 1153930"/>
                      <a:gd name="connsiteX9183" fmla="*/ 564451 w 575309"/>
                      <a:gd name="connsiteY9183" fmla="*/ 614339 h 1153930"/>
                      <a:gd name="connsiteX9184" fmla="*/ 563975 w 575309"/>
                      <a:gd name="connsiteY9184" fmla="*/ 614339 h 1153930"/>
                      <a:gd name="connsiteX9185" fmla="*/ 563689 w 575309"/>
                      <a:gd name="connsiteY9185" fmla="*/ 613481 h 1153930"/>
                      <a:gd name="connsiteX9186" fmla="*/ 563594 w 575309"/>
                      <a:gd name="connsiteY9186" fmla="*/ 612910 h 1153930"/>
                      <a:gd name="connsiteX9187" fmla="*/ 562451 w 575309"/>
                      <a:gd name="connsiteY9187" fmla="*/ 611195 h 1153930"/>
                      <a:gd name="connsiteX9188" fmla="*/ 558737 w 575309"/>
                      <a:gd name="connsiteY9188" fmla="*/ 610624 h 1153930"/>
                      <a:gd name="connsiteX9189" fmla="*/ 558451 w 575309"/>
                      <a:gd name="connsiteY9189" fmla="*/ 610910 h 1153930"/>
                      <a:gd name="connsiteX9190" fmla="*/ 558355 w 575309"/>
                      <a:gd name="connsiteY9190" fmla="*/ 611386 h 1153930"/>
                      <a:gd name="connsiteX9191" fmla="*/ 558355 w 575309"/>
                      <a:gd name="connsiteY9191" fmla="*/ 612719 h 1153930"/>
                      <a:gd name="connsiteX9192" fmla="*/ 556927 w 575309"/>
                      <a:gd name="connsiteY9192" fmla="*/ 612719 h 1153930"/>
                      <a:gd name="connsiteX9193" fmla="*/ 556260 w 575309"/>
                      <a:gd name="connsiteY9193" fmla="*/ 612624 h 1153930"/>
                      <a:gd name="connsiteX9194" fmla="*/ 555974 w 575309"/>
                      <a:gd name="connsiteY9194" fmla="*/ 612624 h 1153930"/>
                      <a:gd name="connsiteX9195" fmla="*/ 555974 w 575309"/>
                      <a:gd name="connsiteY9195" fmla="*/ 612815 h 1153930"/>
                      <a:gd name="connsiteX9196" fmla="*/ 556546 w 575309"/>
                      <a:gd name="connsiteY9196" fmla="*/ 613291 h 1153930"/>
                      <a:gd name="connsiteX9197" fmla="*/ 557213 w 575309"/>
                      <a:gd name="connsiteY9197" fmla="*/ 613767 h 1153930"/>
                      <a:gd name="connsiteX9198" fmla="*/ 557403 w 575309"/>
                      <a:gd name="connsiteY9198" fmla="*/ 615006 h 1153930"/>
                      <a:gd name="connsiteX9199" fmla="*/ 557213 w 575309"/>
                      <a:gd name="connsiteY9199" fmla="*/ 615196 h 1153930"/>
                      <a:gd name="connsiteX9200" fmla="*/ 555212 w 575309"/>
                      <a:gd name="connsiteY9200" fmla="*/ 616815 h 1153930"/>
                      <a:gd name="connsiteX9201" fmla="*/ 555117 w 575309"/>
                      <a:gd name="connsiteY9201" fmla="*/ 617006 h 1153930"/>
                      <a:gd name="connsiteX9202" fmla="*/ 555498 w 575309"/>
                      <a:gd name="connsiteY9202" fmla="*/ 617673 h 1153930"/>
                      <a:gd name="connsiteX9203" fmla="*/ 555879 w 575309"/>
                      <a:gd name="connsiteY9203" fmla="*/ 617863 h 1153930"/>
                      <a:gd name="connsiteX9204" fmla="*/ 556450 w 575309"/>
                      <a:gd name="connsiteY9204" fmla="*/ 618530 h 1153930"/>
                      <a:gd name="connsiteX9205" fmla="*/ 556070 w 575309"/>
                      <a:gd name="connsiteY9205" fmla="*/ 620054 h 1153930"/>
                      <a:gd name="connsiteX9206" fmla="*/ 554546 w 575309"/>
                      <a:gd name="connsiteY9206" fmla="*/ 621292 h 1153930"/>
                      <a:gd name="connsiteX9207" fmla="*/ 552259 w 575309"/>
                      <a:gd name="connsiteY9207" fmla="*/ 619577 h 1153930"/>
                      <a:gd name="connsiteX9208" fmla="*/ 551879 w 575309"/>
                      <a:gd name="connsiteY9208" fmla="*/ 619197 h 1153930"/>
                      <a:gd name="connsiteX9209" fmla="*/ 549497 w 575309"/>
                      <a:gd name="connsiteY9209" fmla="*/ 615101 h 1153930"/>
                      <a:gd name="connsiteX9210" fmla="*/ 548545 w 575309"/>
                      <a:gd name="connsiteY9210" fmla="*/ 613767 h 1153930"/>
                      <a:gd name="connsiteX9211" fmla="*/ 548449 w 575309"/>
                      <a:gd name="connsiteY9211" fmla="*/ 613672 h 1153930"/>
                      <a:gd name="connsiteX9212" fmla="*/ 548259 w 575309"/>
                      <a:gd name="connsiteY9212" fmla="*/ 612243 h 1153930"/>
                      <a:gd name="connsiteX9213" fmla="*/ 548259 w 575309"/>
                      <a:gd name="connsiteY9213" fmla="*/ 612053 h 1153930"/>
                      <a:gd name="connsiteX9214" fmla="*/ 547973 w 575309"/>
                      <a:gd name="connsiteY9214" fmla="*/ 611862 h 1153930"/>
                      <a:gd name="connsiteX9215" fmla="*/ 547878 w 575309"/>
                      <a:gd name="connsiteY9215" fmla="*/ 611767 h 1153930"/>
                      <a:gd name="connsiteX9216" fmla="*/ 547021 w 575309"/>
                      <a:gd name="connsiteY9216" fmla="*/ 610815 h 1153930"/>
                      <a:gd name="connsiteX9217" fmla="*/ 546925 w 575309"/>
                      <a:gd name="connsiteY9217" fmla="*/ 610624 h 1153930"/>
                      <a:gd name="connsiteX9218" fmla="*/ 546354 w 575309"/>
                      <a:gd name="connsiteY9218" fmla="*/ 610148 h 1153930"/>
                      <a:gd name="connsiteX9219" fmla="*/ 546354 w 575309"/>
                      <a:gd name="connsiteY9219" fmla="*/ 610624 h 1153930"/>
                      <a:gd name="connsiteX9220" fmla="*/ 546354 w 575309"/>
                      <a:gd name="connsiteY9220" fmla="*/ 611100 h 1153930"/>
                      <a:gd name="connsiteX9221" fmla="*/ 545878 w 575309"/>
                      <a:gd name="connsiteY9221" fmla="*/ 611957 h 1153930"/>
                      <a:gd name="connsiteX9222" fmla="*/ 545497 w 575309"/>
                      <a:gd name="connsiteY9222" fmla="*/ 612243 h 1153930"/>
                      <a:gd name="connsiteX9223" fmla="*/ 545116 w 575309"/>
                      <a:gd name="connsiteY9223" fmla="*/ 613386 h 1153930"/>
                      <a:gd name="connsiteX9224" fmla="*/ 545116 w 575309"/>
                      <a:gd name="connsiteY9224" fmla="*/ 613672 h 1153930"/>
                      <a:gd name="connsiteX9225" fmla="*/ 543592 w 575309"/>
                      <a:gd name="connsiteY9225" fmla="*/ 615672 h 1153930"/>
                      <a:gd name="connsiteX9226" fmla="*/ 542544 w 575309"/>
                      <a:gd name="connsiteY9226" fmla="*/ 615482 h 1153930"/>
                      <a:gd name="connsiteX9227" fmla="*/ 541401 w 575309"/>
                      <a:gd name="connsiteY9227" fmla="*/ 615291 h 1153930"/>
                      <a:gd name="connsiteX9228" fmla="*/ 540925 w 575309"/>
                      <a:gd name="connsiteY9228" fmla="*/ 615386 h 1153930"/>
                      <a:gd name="connsiteX9229" fmla="*/ 540925 w 575309"/>
                      <a:gd name="connsiteY9229" fmla="*/ 615482 h 1153930"/>
                      <a:gd name="connsiteX9230" fmla="*/ 542163 w 575309"/>
                      <a:gd name="connsiteY9230" fmla="*/ 615672 h 1153930"/>
                      <a:gd name="connsiteX9231" fmla="*/ 544735 w 575309"/>
                      <a:gd name="connsiteY9231" fmla="*/ 616720 h 1153930"/>
                      <a:gd name="connsiteX9232" fmla="*/ 544925 w 575309"/>
                      <a:gd name="connsiteY9232" fmla="*/ 619101 h 1153930"/>
                      <a:gd name="connsiteX9233" fmla="*/ 544925 w 575309"/>
                      <a:gd name="connsiteY9233" fmla="*/ 619292 h 1153930"/>
                      <a:gd name="connsiteX9234" fmla="*/ 542544 w 575309"/>
                      <a:gd name="connsiteY9234" fmla="*/ 622149 h 1153930"/>
                      <a:gd name="connsiteX9235" fmla="*/ 540639 w 575309"/>
                      <a:gd name="connsiteY9235" fmla="*/ 624340 h 1153930"/>
                      <a:gd name="connsiteX9236" fmla="*/ 540544 w 575309"/>
                      <a:gd name="connsiteY9236" fmla="*/ 626721 h 1153930"/>
                      <a:gd name="connsiteX9237" fmla="*/ 540544 w 575309"/>
                      <a:gd name="connsiteY9237" fmla="*/ 629579 h 1153930"/>
                      <a:gd name="connsiteX9238" fmla="*/ 539401 w 575309"/>
                      <a:gd name="connsiteY9238" fmla="*/ 631674 h 1153930"/>
                      <a:gd name="connsiteX9239" fmla="*/ 537781 w 575309"/>
                      <a:gd name="connsiteY9239" fmla="*/ 631389 h 1153930"/>
                      <a:gd name="connsiteX9240" fmla="*/ 537305 w 575309"/>
                      <a:gd name="connsiteY9240" fmla="*/ 631198 h 1153930"/>
                      <a:gd name="connsiteX9241" fmla="*/ 534829 w 575309"/>
                      <a:gd name="connsiteY9241" fmla="*/ 631484 h 1153930"/>
                      <a:gd name="connsiteX9242" fmla="*/ 533972 w 575309"/>
                      <a:gd name="connsiteY9242" fmla="*/ 632341 h 1153930"/>
                      <a:gd name="connsiteX9243" fmla="*/ 533876 w 575309"/>
                      <a:gd name="connsiteY9243" fmla="*/ 632531 h 1153930"/>
                      <a:gd name="connsiteX9244" fmla="*/ 534638 w 575309"/>
                      <a:gd name="connsiteY9244" fmla="*/ 632912 h 1153930"/>
                      <a:gd name="connsiteX9245" fmla="*/ 535591 w 575309"/>
                      <a:gd name="connsiteY9245" fmla="*/ 633389 h 1153930"/>
                      <a:gd name="connsiteX9246" fmla="*/ 536353 w 575309"/>
                      <a:gd name="connsiteY9246" fmla="*/ 635103 h 1153930"/>
                      <a:gd name="connsiteX9247" fmla="*/ 536448 w 575309"/>
                      <a:gd name="connsiteY9247" fmla="*/ 635770 h 1153930"/>
                      <a:gd name="connsiteX9248" fmla="*/ 535400 w 575309"/>
                      <a:gd name="connsiteY9248" fmla="*/ 638056 h 1153930"/>
                      <a:gd name="connsiteX9249" fmla="*/ 535210 w 575309"/>
                      <a:gd name="connsiteY9249" fmla="*/ 638151 h 1153930"/>
                      <a:gd name="connsiteX9250" fmla="*/ 534257 w 575309"/>
                      <a:gd name="connsiteY9250" fmla="*/ 639390 h 1153930"/>
                      <a:gd name="connsiteX9251" fmla="*/ 533400 w 575309"/>
                      <a:gd name="connsiteY9251" fmla="*/ 640532 h 1153930"/>
                      <a:gd name="connsiteX9252" fmla="*/ 534353 w 575309"/>
                      <a:gd name="connsiteY9252" fmla="*/ 644914 h 1153930"/>
                      <a:gd name="connsiteX9253" fmla="*/ 547688 w 575309"/>
                      <a:gd name="connsiteY9253" fmla="*/ 614148 h 1153930"/>
                      <a:gd name="connsiteX9254" fmla="*/ 547688 w 575309"/>
                      <a:gd name="connsiteY9254" fmla="*/ 614148 h 1153930"/>
                      <a:gd name="connsiteX9255" fmla="*/ 547688 w 575309"/>
                      <a:gd name="connsiteY9255" fmla="*/ 614148 h 1153930"/>
                      <a:gd name="connsiteX9256" fmla="*/ 559117 w 575309"/>
                      <a:gd name="connsiteY9256" fmla="*/ 579287 h 1153930"/>
                      <a:gd name="connsiteX9257" fmla="*/ 558451 w 575309"/>
                      <a:gd name="connsiteY9257" fmla="*/ 579382 h 1153930"/>
                      <a:gd name="connsiteX9258" fmla="*/ 558070 w 575309"/>
                      <a:gd name="connsiteY9258" fmla="*/ 580144 h 1153930"/>
                      <a:gd name="connsiteX9259" fmla="*/ 558070 w 575309"/>
                      <a:gd name="connsiteY9259" fmla="*/ 580620 h 1153930"/>
                      <a:gd name="connsiteX9260" fmla="*/ 558070 w 575309"/>
                      <a:gd name="connsiteY9260" fmla="*/ 581477 h 1153930"/>
                      <a:gd name="connsiteX9261" fmla="*/ 558451 w 575309"/>
                      <a:gd name="connsiteY9261" fmla="*/ 581097 h 1153930"/>
                      <a:gd name="connsiteX9262" fmla="*/ 558451 w 575309"/>
                      <a:gd name="connsiteY9262" fmla="*/ 580620 h 1153930"/>
                      <a:gd name="connsiteX9263" fmla="*/ 558546 w 575309"/>
                      <a:gd name="connsiteY9263" fmla="*/ 579953 h 1153930"/>
                      <a:gd name="connsiteX9264" fmla="*/ 559594 w 575309"/>
                      <a:gd name="connsiteY9264" fmla="*/ 579573 h 1153930"/>
                      <a:gd name="connsiteX9265" fmla="*/ 560261 w 575309"/>
                      <a:gd name="connsiteY9265" fmla="*/ 579573 h 1153930"/>
                      <a:gd name="connsiteX9266" fmla="*/ 559689 w 575309"/>
                      <a:gd name="connsiteY9266" fmla="*/ 579477 h 1153930"/>
                      <a:gd name="connsiteX9267" fmla="*/ 559498 w 575309"/>
                      <a:gd name="connsiteY9267" fmla="*/ 579382 h 1153930"/>
                      <a:gd name="connsiteX9268" fmla="*/ 559117 w 575309"/>
                      <a:gd name="connsiteY9268" fmla="*/ 579287 h 1153930"/>
                      <a:gd name="connsiteX9269" fmla="*/ 552164 w 575309"/>
                      <a:gd name="connsiteY9269" fmla="*/ 574715 h 1153930"/>
                      <a:gd name="connsiteX9270" fmla="*/ 552164 w 575309"/>
                      <a:gd name="connsiteY9270" fmla="*/ 574715 h 1153930"/>
                      <a:gd name="connsiteX9271" fmla="*/ 552164 w 575309"/>
                      <a:gd name="connsiteY9271" fmla="*/ 574715 h 1153930"/>
                      <a:gd name="connsiteX9272" fmla="*/ 568071 w 575309"/>
                      <a:gd name="connsiteY9272" fmla="*/ 570048 h 1153930"/>
                      <a:gd name="connsiteX9273" fmla="*/ 568071 w 575309"/>
                      <a:gd name="connsiteY9273" fmla="*/ 570048 h 1153930"/>
                      <a:gd name="connsiteX9274" fmla="*/ 568071 w 575309"/>
                      <a:gd name="connsiteY9274" fmla="*/ 570048 h 1153930"/>
                      <a:gd name="connsiteX9275" fmla="*/ 559975 w 575309"/>
                      <a:gd name="connsiteY9275" fmla="*/ 566714 h 1153930"/>
                      <a:gd name="connsiteX9276" fmla="*/ 560261 w 575309"/>
                      <a:gd name="connsiteY9276" fmla="*/ 567190 h 1153930"/>
                      <a:gd name="connsiteX9277" fmla="*/ 560641 w 575309"/>
                      <a:gd name="connsiteY9277" fmla="*/ 568333 h 1153930"/>
                      <a:gd name="connsiteX9278" fmla="*/ 560832 w 575309"/>
                      <a:gd name="connsiteY9278" fmla="*/ 566809 h 1153930"/>
                      <a:gd name="connsiteX9279" fmla="*/ 560927 w 575309"/>
                      <a:gd name="connsiteY9279" fmla="*/ 566333 h 1153930"/>
                      <a:gd name="connsiteX9280" fmla="*/ 561022 w 575309"/>
                      <a:gd name="connsiteY9280" fmla="*/ 565952 h 1153930"/>
                      <a:gd name="connsiteX9281" fmla="*/ 560641 w 575309"/>
                      <a:gd name="connsiteY9281" fmla="*/ 566237 h 1153930"/>
                      <a:gd name="connsiteX9282" fmla="*/ 559975 w 575309"/>
                      <a:gd name="connsiteY9282" fmla="*/ 566714 h 1153930"/>
                      <a:gd name="connsiteX9283" fmla="*/ 559975 w 575309"/>
                      <a:gd name="connsiteY9283" fmla="*/ 566714 h 1153930"/>
                      <a:gd name="connsiteX9284" fmla="*/ 574929 w 575309"/>
                      <a:gd name="connsiteY9284" fmla="*/ 565666 h 1153930"/>
                      <a:gd name="connsiteX9285" fmla="*/ 574929 w 575309"/>
                      <a:gd name="connsiteY9285" fmla="*/ 565666 h 1153930"/>
                      <a:gd name="connsiteX9286" fmla="*/ 574929 w 575309"/>
                      <a:gd name="connsiteY9286" fmla="*/ 565666 h 1153930"/>
                      <a:gd name="connsiteX9287" fmla="*/ 493395 w 575309"/>
                      <a:gd name="connsiteY9287" fmla="*/ 536710 h 1153930"/>
                      <a:gd name="connsiteX9288" fmla="*/ 493966 w 575309"/>
                      <a:gd name="connsiteY9288" fmla="*/ 537567 h 1153930"/>
                      <a:gd name="connsiteX9289" fmla="*/ 493966 w 575309"/>
                      <a:gd name="connsiteY9289" fmla="*/ 537567 h 1153930"/>
                      <a:gd name="connsiteX9290" fmla="*/ 494062 w 575309"/>
                      <a:gd name="connsiteY9290" fmla="*/ 537377 h 1153930"/>
                      <a:gd name="connsiteX9291" fmla="*/ 493395 w 575309"/>
                      <a:gd name="connsiteY9291" fmla="*/ 536710 h 1153930"/>
                      <a:gd name="connsiteX9292" fmla="*/ 494252 w 575309"/>
                      <a:gd name="connsiteY9292" fmla="*/ 537281 h 1153930"/>
                      <a:gd name="connsiteX9293" fmla="*/ 494252 w 575309"/>
                      <a:gd name="connsiteY9293" fmla="*/ 537281 h 1153930"/>
                      <a:gd name="connsiteX9294" fmla="*/ 494252 w 575309"/>
                      <a:gd name="connsiteY9294" fmla="*/ 537281 h 1153930"/>
                      <a:gd name="connsiteX9295" fmla="*/ 491204 w 575309"/>
                      <a:gd name="connsiteY9295" fmla="*/ 533757 h 1153930"/>
                      <a:gd name="connsiteX9296" fmla="*/ 491109 w 575309"/>
                      <a:gd name="connsiteY9296" fmla="*/ 533948 h 1153930"/>
                      <a:gd name="connsiteX9297" fmla="*/ 491204 w 575309"/>
                      <a:gd name="connsiteY9297" fmla="*/ 534710 h 1153930"/>
                      <a:gd name="connsiteX9298" fmla="*/ 491299 w 575309"/>
                      <a:gd name="connsiteY9298" fmla="*/ 535091 h 1153930"/>
                      <a:gd name="connsiteX9299" fmla="*/ 492062 w 575309"/>
                      <a:gd name="connsiteY9299" fmla="*/ 535757 h 1153930"/>
                      <a:gd name="connsiteX9300" fmla="*/ 491395 w 575309"/>
                      <a:gd name="connsiteY9300" fmla="*/ 534900 h 1153930"/>
                      <a:gd name="connsiteX9301" fmla="*/ 491204 w 575309"/>
                      <a:gd name="connsiteY9301" fmla="*/ 533757 h 1153930"/>
                      <a:gd name="connsiteX9302" fmla="*/ 493871 w 575309"/>
                      <a:gd name="connsiteY9302" fmla="*/ 531757 h 1153930"/>
                      <a:gd name="connsiteX9303" fmla="*/ 492538 w 575309"/>
                      <a:gd name="connsiteY9303" fmla="*/ 532710 h 1153930"/>
                      <a:gd name="connsiteX9304" fmla="*/ 492062 w 575309"/>
                      <a:gd name="connsiteY9304" fmla="*/ 532900 h 1153930"/>
                      <a:gd name="connsiteX9305" fmla="*/ 492252 w 575309"/>
                      <a:gd name="connsiteY9305" fmla="*/ 532805 h 1153930"/>
                      <a:gd name="connsiteX9306" fmla="*/ 493681 w 575309"/>
                      <a:gd name="connsiteY9306" fmla="*/ 531948 h 1153930"/>
                      <a:gd name="connsiteX9307" fmla="*/ 493871 w 575309"/>
                      <a:gd name="connsiteY9307" fmla="*/ 531757 h 1153930"/>
                      <a:gd name="connsiteX9308" fmla="*/ 493871 w 575309"/>
                      <a:gd name="connsiteY9308" fmla="*/ 531757 h 1153930"/>
                      <a:gd name="connsiteX9309" fmla="*/ 432435 w 575309"/>
                      <a:gd name="connsiteY9309" fmla="*/ 276868 h 1153930"/>
                      <a:gd name="connsiteX9310" fmla="*/ 432435 w 575309"/>
                      <a:gd name="connsiteY9310" fmla="*/ 276868 h 1153930"/>
                      <a:gd name="connsiteX9311" fmla="*/ 432435 w 575309"/>
                      <a:gd name="connsiteY9311" fmla="*/ 276868 h 1153930"/>
                      <a:gd name="connsiteX9312" fmla="*/ 456629 w 575309"/>
                      <a:gd name="connsiteY9312" fmla="*/ 252198 h 1153930"/>
                      <a:gd name="connsiteX9313" fmla="*/ 456629 w 575309"/>
                      <a:gd name="connsiteY9313" fmla="*/ 252198 h 1153930"/>
                      <a:gd name="connsiteX9314" fmla="*/ 456438 w 575309"/>
                      <a:gd name="connsiteY9314" fmla="*/ 252198 h 1153930"/>
                      <a:gd name="connsiteX9315" fmla="*/ 456343 w 575309"/>
                      <a:gd name="connsiteY9315" fmla="*/ 252389 h 1153930"/>
                      <a:gd name="connsiteX9316" fmla="*/ 456057 w 575309"/>
                      <a:gd name="connsiteY9316" fmla="*/ 252960 h 1153930"/>
                      <a:gd name="connsiteX9317" fmla="*/ 455486 w 575309"/>
                      <a:gd name="connsiteY9317" fmla="*/ 253913 h 1153930"/>
                      <a:gd name="connsiteX9318" fmla="*/ 455962 w 575309"/>
                      <a:gd name="connsiteY9318" fmla="*/ 253722 h 1153930"/>
                      <a:gd name="connsiteX9319" fmla="*/ 456914 w 575309"/>
                      <a:gd name="connsiteY9319" fmla="*/ 252579 h 1153930"/>
                      <a:gd name="connsiteX9320" fmla="*/ 456629 w 575309"/>
                      <a:gd name="connsiteY9320" fmla="*/ 252198 h 1153930"/>
                      <a:gd name="connsiteX9321" fmla="*/ 454152 w 575309"/>
                      <a:gd name="connsiteY9321" fmla="*/ 252865 h 1153930"/>
                      <a:gd name="connsiteX9322" fmla="*/ 454152 w 575309"/>
                      <a:gd name="connsiteY9322" fmla="*/ 252865 h 1153930"/>
                      <a:gd name="connsiteX9323" fmla="*/ 454152 w 575309"/>
                      <a:gd name="connsiteY9323" fmla="*/ 252865 h 1153930"/>
                      <a:gd name="connsiteX9324" fmla="*/ 470440 w 575309"/>
                      <a:gd name="connsiteY9324" fmla="*/ 233720 h 1153930"/>
                      <a:gd name="connsiteX9325" fmla="*/ 470440 w 575309"/>
                      <a:gd name="connsiteY9325" fmla="*/ 233720 h 1153930"/>
                      <a:gd name="connsiteX9326" fmla="*/ 470440 w 575309"/>
                      <a:gd name="connsiteY9326" fmla="*/ 233720 h 1153930"/>
                      <a:gd name="connsiteX9327" fmla="*/ 483870 w 575309"/>
                      <a:gd name="connsiteY9327" fmla="*/ 215432 h 1153930"/>
                      <a:gd name="connsiteX9328" fmla="*/ 483870 w 575309"/>
                      <a:gd name="connsiteY9328" fmla="*/ 215432 h 1153930"/>
                      <a:gd name="connsiteX9329" fmla="*/ 483870 w 575309"/>
                      <a:gd name="connsiteY9329" fmla="*/ 215432 h 1153930"/>
                      <a:gd name="connsiteX9330" fmla="*/ 501205 w 575309"/>
                      <a:gd name="connsiteY9330" fmla="*/ 204002 h 1153930"/>
                      <a:gd name="connsiteX9331" fmla="*/ 500920 w 575309"/>
                      <a:gd name="connsiteY9331" fmla="*/ 204573 h 1153930"/>
                      <a:gd name="connsiteX9332" fmla="*/ 501110 w 575309"/>
                      <a:gd name="connsiteY9332" fmla="*/ 204287 h 1153930"/>
                      <a:gd name="connsiteX9333" fmla="*/ 501205 w 575309"/>
                      <a:gd name="connsiteY9333" fmla="*/ 204002 h 1153930"/>
                      <a:gd name="connsiteX9334" fmla="*/ 501587 w 575309"/>
                      <a:gd name="connsiteY9334" fmla="*/ 203716 h 1153930"/>
                      <a:gd name="connsiteX9335" fmla="*/ 501587 w 575309"/>
                      <a:gd name="connsiteY9335" fmla="*/ 203716 h 1153930"/>
                      <a:gd name="connsiteX9336" fmla="*/ 501587 w 575309"/>
                      <a:gd name="connsiteY9336" fmla="*/ 203716 h 1153930"/>
                      <a:gd name="connsiteX9337" fmla="*/ 391192 w 575309"/>
                      <a:gd name="connsiteY9337" fmla="*/ 200287 h 1153930"/>
                      <a:gd name="connsiteX9338" fmla="*/ 391192 w 575309"/>
                      <a:gd name="connsiteY9338" fmla="*/ 200287 h 1153930"/>
                      <a:gd name="connsiteX9339" fmla="*/ 391192 w 575309"/>
                      <a:gd name="connsiteY9339" fmla="*/ 200287 h 1153930"/>
                      <a:gd name="connsiteX9340" fmla="*/ 510254 w 575309"/>
                      <a:gd name="connsiteY9340" fmla="*/ 196001 h 1153930"/>
                      <a:gd name="connsiteX9341" fmla="*/ 510254 w 575309"/>
                      <a:gd name="connsiteY9341" fmla="*/ 196001 h 1153930"/>
                      <a:gd name="connsiteX9342" fmla="*/ 510254 w 575309"/>
                      <a:gd name="connsiteY9342" fmla="*/ 196001 h 1153930"/>
                      <a:gd name="connsiteX9343" fmla="*/ 512064 w 575309"/>
                      <a:gd name="connsiteY9343" fmla="*/ 193905 h 1153930"/>
                      <a:gd name="connsiteX9344" fmla="*/ 512159 w 575309"/>
                      <a:gd name="connsiteY9344" fmla="*/ 194286 h 1153930"/>
                      <a:gd name="connsiteX9345" fmla="*/ 512350 w 575309"/>
                      <a:gd name="connsiteY9345" fmla="*/ 194191 h 1153930"/>
                      <a:gd name="connsiteX9346" fmla="*/ 512064 w 575309"/>
                      <a:gd name="connsiteY9346" fmla="*/ 193905 h 1153930"/>
                      <a:gd name="connsiteX9347" fmla="*/ 511492 w 575309"/>
                      <a:gd name="connsiteY9347" fmla="*/ 192953 h 1153930"/>
                      <a:gd name="connsiteX9348" fmla="*/ 511492 w 575309"/>
                      <a:gd name="connsiteY9348" fmla="*/ 192953 h 1153930"/>
                      <a:gd name="connsiteX9349" fmla="*/ 511492 w 575309"/>
                      <a:gd name="connsiteY9349" fmla="*/ 192953 h 1153930"/>
                      <a:gd name="connsiteX9350" fmla="*/ 356521 w 575309"/>
                      <a:gd name="connsiteY9350" fmla="*/ 175522 h 1153930"/>
                      <a:gd name="connsiteX9351" fmla="*/ 356521 w 575309"/>
                      <a:gd name="connsiteY9351" fmla="*/ 176093 h 1153930"/>
                      <a:gd name="connsiteX9352" fmla="*/ 356711 w 575309"/>
                      <a:gd name="connsiteY9352" fmla="*/ 176856 h 1153930"/>
                      <a:gd name="connsiteX9353" fmla="*/ 356902 w 575309"/>
                      <a:gd name="connsiteY9353" fmla="*/ 176856 h 1153930"/>
                      <a:gd name="connsiteX9354" fmla="*/ 356711 w 575309"/>
                      <a:gd name="connsiteY9354" fmla="*/ 176093 h 1153930"/>
                      <a:gd name="connsiteX9355" fmla="*/ 356521 w 575309"/>
                      <a:gd name="connsiteY9355" fmla="*/ 175522 h 1153930"/>
                      <a:gd name="connsiteX9356" fmla="*/ 356997 w 575309"/>
                      <a:gd name="connsiteY9356" fmla="*/ 176951 h 1153930"/>
                      <a:gd name="connsiteX9357" fmla="*/ 356997 w 575309"/>
                      <a:gd name="connsiteY9357" fmla="*/ 176951 h 1153930"/>
                      <a:gd name="connsiteX9358" fmla="*/ 356997 w 575309"/>
                      <a:gd name="connsiteY9358" fmla="*/ 176951 h 1153930"/>
                      <a:gd name="connsiteX9359" fmla="*/ 441293 w 575309"/>
                      <a:gd name="connsiteY9359" fmla="*/ 172664 h 1153930"/>
                      <a:gd name="connsiteX9360" fmla="*/ 441293 w 575309"/>
                      <a:gd name="connsiteY9360" fmla="*/ 172664 h 1153930"/>
                      <a:gd name="connsiteX9361" fmla="*/ 441579 w 575309"/>
                      <a:gd name="connsiteY9361" fmla="*/ 172664 h 1153930"/>
                      <a:gd name="connsiteX9362" fmla="*/ 442150 w 575309"/>
                      <a:gd name="connsiteY9362" fmla="*/ 172474 h 1153930"/>
                      <a:gd name="connsiteX9363" fmla="*/ 442531 w 575309"/>
                      <a:gd name="connsiteY9363" fmla="*/ 172379 h 1153930"/>
                      <a:gd name="connsiteX9364" fmla="*/ 442150 w 575309"/>
                      <a:gd name="connsiteY9364" fmla="*/ 172474 h 1153930"/>
                      <a:gd name="connsiteX9365" fmla="*/ 441293 w 575309"/>
                      <a:gd name="connsiteY9365" fmla="*/ 172664 h 1153930"/>
                      <a:gd name="connsiteX9366" fmla="*/ 483775 w 575309"/>
                      <a:gd name="connsiteY9366" fmla="*/ 168093 h 1153930"/>
                      <a:gd name="connsiteX9367" fmla="*/ 483775 w 575309"/>
                      <a:gd name="connsiteY9367" fmla="*/ 168093 h 1153930"/>
                      <a:gd name="connsiteX9368" fmla="*/ 484632 w 575309"/>
                      <a:gd name="connsiteY9368" fmla="*/ 168950 h 1153930"/>
                      <a:gd name="connsiteX9369" fmla="*/ 484537 w 575309"/>
                      <a:gd name="connsiteY9369" fmla="*/ 169331 h 1153930"/>
                      <a:gd name="connsiteX9370" fmla="*/ 484727 w 575309"/>
                      <a:gd name="connsiteY9370" fmla="*/ 169140 h 1153930"/>
                      <a:gd name="connsiteX9371" fmla="*/ 485775 w 575309"/>
                      <a:gd name="connsiteY9371" fmla="*/ 168759 h 1153930"/>
                      <a:gd name="connsiteX9372" fmla="*/ 486346 w 575309"/>
                      <a:gd name="connsiteY9372" fmla="*/ 168854 h 1153930"/>
                      <a:gd name="connsiteX9373" fmla="*/ 486632 w 575309"/>
                      <a:gd name="connsiteY9373" fmla="*/ 168854 h 1153930"/>
                      <a:gd name="connsiteX9374" fmla="*/ 485870 w 575309"/>
                      <a:gd name="connsiteY9374" fmla="*/ 168569 h 1153930"/>
                      <a:gd name="connsiteX9375" fmla="*/ 485108 w 575309"/>
                      <a:gd name="connsiteY9375" fmla="*/ 168378 h 1153930"/>
                      <a:gd name="connsiteX9376" fmla="*/ 483775 w 575309"/>
                      <a:gd name="connsiteY9376" fmla="*/ 168093 h 1153930"/>
                      <a:gd name="connsiteX9377" fmla="*/ 483775 w 575309"/>
                      <a:gd name="connsiteY9377" fmla="*/ 168093 h 1153930"/>
                      <a:gd name="connsiteX9378" fmla="*/ 352520 w 575309"/>
                      <a:gd name="connsiteY9378" fmla="*/ 165902 h 1153930"/>
                      <a:gd name="connsiteX9379" fmla="*/ 352520 w 575309"/>
                      <a:gd name="connsiteY9379" fmla="*/ 165902 h 1153930"/>
                      <a:gd name="connsiteX9380" fmla="*/ 352520 w 575309"/>
                      <a:gd name="connsiteY9380" fmla="*/ 165902 h 1153930"/>
                      <a:gd name="connsiteX9381" fmla="*/ 369189 w 575309"/>
                      <a:gd name="connsiteY9381" fmla="*/ 163235 h 1153930"/>
                      <a:gd name="connsiteX9382" fmla="*/ 369189 w 575309"/>
                      <a:gd name="connsiteY9382" fmla="*/ 163235 h 1153930"/>
                      <a:gd name="connsiteX9383" fmla="*/ 369189 w 575309"/>
                      <a:gd name="connsiteY9383" fmla="*/ 163235 h 1153930"/>
                      <a:gd name="connsiteX9384" fmla="*/ 464820 w 575309"/>
                      <a:gd name="connsiteY9384" fmla="*/ 109133 h 1153930"/>
                      <a:gd name="connsiteX9385" fmla="*/ 464820 w 575309"/>
                      <a:gd name="connsiteY9385" fmla="*/ 109133 h 1153930"/>
                      <a:gd name="connsiteX9386" fmla="*/ 464820 w 575309"/>
                      <a:gd name="connsiteY9386" fmla="*/ 109133 h 1153930"/>
                      <a:gd name="connsiteX9387" fmla="*/ 468439 w 575309"/>
                      <a:gd name="connsiteY9387" fmla="*/ 83987 h 1153930"/>
                      <a:gd name="connsiteX9388" fmla="*/ 468439 w 575309"/>
                      <a:gd name="connsiteY9388" fmla="*/ 83987 h 1153930"/>
                      <a:gd name="connsiteX9389" fmla="*/ 468439 w 575309"/>
                      <a:gd name="connsiteY9389" fmla="*/ 83987 h 1153930"/>
                      <a:gd name="connsiteX9390" fmla="*/ 501587 w 575309"/>
                      <a:gd name="connsiteY9390" fmla="*/ 80843 h 1153930"/>
                      <a:gd name="connsiteX9391" fmla="*/ 501587 w 575309"/>
                      <a:gd name="connsiteY9391" fmla="*/ 80843 h 1153930"/>
                      <a:gd name="connsiteX9392" fmla="*/ 501587 w 575309"/>
                      <a:gd name="connsiteY9392" fmla="*/ 80843 h 1153930"/>
                      <a:gd name="connsiteX9393" fmla="*/ 501587 w 575309"/>
                      <a:gd name="connsiteY9393" fmla="*/ 80843 h 1153930"/>
                      <a:gd name="connsiteX9394" fmla="*/ 571309 w 575309"/>
                      <a:gd name="connsiteY9394" fmla="*/ 31218 h 1153930"/>
                      <a:gd name="connsiteX9395" fmla="*/ 571405 w 575309"/>
                      <a:gd name="connsiteY9395" fmla="*/ 31218 h 1153930"/>
                      <a:gd name="connsiteX9396" fmla="*/ 572262 w 575309"/>
                      <a:gd name="connsiteY9396" fmla="*/ 31980 h 1153930"/>
                      <a:gd name="connsiteX9397" fmla="*/ 572453 w 575309"/>
                      <a:gd name="connsiteY9397" fmla="*/ 32933 h 1153930"/>
                      <a:gd name="connsiteX9398" fmla="*/ 572453 w 575309"/>
                      <a:gd name="connsiteY9398" fmla="*/ 32552 h 1153930"/>
                      <a:gd name="connsiteX9399" fmla="*/ 572262 w 575309"/>
                      <a:gd name="connsiteY9399" fmla="*/ 31504 h 1153930"/>
                      <a:gd name="connsiteX9400" fmla="*/ 572072 w 575309"/>
                      <a:gd name="connsiteY9400" fmla="*/ 30361 h 1153930"/>
                      <a:gd name="connsiteX9401" fmla="*/ 571976 w 575309"/>
                      <a:gd name="connsiteY9401" fmla="*/ 29980 h 1153930"/>
                      <a:gd name="connsiteX9402" fmla="*/ 571881 w 575309"/>
                      <a:gd name="connsiteY9402" fmla="*/ 29885 h 1153930"/>
                      <a:gd name="connsiteX9403" fmla="*/ 571595 w 575309"/>
                      <a:gd name="connsiteY9403" fmla="*/ 29408 h 1153930"/>
                      <a:gd name="connsiteX9404" fmla="*/ 571405 w 575309"/>
                      <a:gd name="connsiteY9404" fmla="*/ 29599 h 1153930"/>
                      <a:gd name="connsiteX9405" fmla="*/ 571214 w 575309"/>
                      <a:gd name="connsiteY9405" fmla="*/ 30075 h 1153930"/>
                      <a:gd name="connsiteX9406" fmla="*/ 571214 w 575309"/>
                      <a:gd name="connsiteY9406" fmla="*/ 30266 h 1153930"/>
                      <a:gd name="connsiteX9407" fmla="*/ 571309 w 575309"/>
                      <a:gd name="connsiteY9407" fmla="*/ 31218 h 1153930"/>
                      <a:gd name="connsiteX9408" fmla="*/ 571309 w 575309"/>
                      <a:gd name="connsiteY9408" fmla="*/ 31218 h 1153930"/>
                      <a:gd name="connsiteX9409" fmla="*/ 491014 w 575309"/>
                      <a:gd name="connsiteY9409" fmla="*/ 29599 h 1153930"/>
                      <a:gd name="connsiteX9410" fmla="*/ 491014 w 575309"/>
                      <a:gd name="connsiteY9410" fmla="*/ 29599 h 1153930"/>
                      <a:gd name="connsiteX9411" fmla="*/ 491014 w 575309"/>
                      <a:gd name="connsiteY9411" fmla="*/ 29599 h 1153930"/>
                      <a:gd name="connsiteX9412" fmla="*/ 443865 w 575309"/>
                      <a:gd name="connsiteY9412" fmla="*/ 16931 h 1153930"/>
                      <a:gd name="connsiteX9413" fmla="*/ 443865 w 575309"/>
                      <a:gd name="connsiteY9413" fmla="*/ 16931 h 1153930"/>
                      <a:gd name="connsiteX9414" fmla="*/ 443865 w 575309"/>
                      <a:gd name="connsiteY9414" fmla="*/ 16931 h 1153930"/>
                      <a:gd name="connsiteX9415" fmla="*/ 478726 w 575309"/>
                      <a:gd name="connsiteY9415" fmla="*/ 12644 h 1153930"/>
                      <a:gd name="connsiteX9416" fmla="*/ 478726 w 575309"/>
                      <a:gd name="connsiteY9416" fmla="*/ 12644 h 1153930"/>
                      <a:gd name="connsiteX9417" fmla="*/ 478726 w 575309"/>
                      <a:gd name="connsiteY9417" fmla="*/ 12644 h 1153930"/>
                      <a:gd name="connsiteX9418" fmla="*/ 449866 w 575309"/>
                      <a:gd name="connsiteY9418" fmla="*/ 11311 h 1153930"/>
                      <a:gd name="connsiteX9419" fmla="*/ 449866 w 575309"/>
                      <a:gd name="connsiteY9419" fmla="*/ 11311 h 1153930"/>
                      <a:gd name="connsiteX9420" fmla="*/ 449866 w 575309"/>
                      <a:gd name="connsiteY9420" fmla="*/ 11311 h 115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  <a:cxn ang="0">
                        <a:pos x="connsiteX1776" y="connsiteY1776"/>
                      </a:cxn>
                      <a:cxn ang="0">
                        <a:pos x="connsiteX1777" y="connsiteY1777"/>
                      </a:cxn>
                      <a:cxn ang="0">
                        <a:pos x="connsiteX1778" y="connsiteY1778"/>
                      </a:cxn>
                      <a:cxn ang="0">
                        <a:pos x="connsiteX1779" y="connsiteY1779"/>
                      </a:cxn>
                      <a:cxn ang="0">
                        <a:pos x="connsiteX1780" y="connsiteY1780"/>
                      </a:cxn>
                      <a:cxn ang="0">
                        <a:pos x="connsiteX1781" y="connsiteY1781"/>
                      </a:cxn>
                      <a:cxn ang="0">
                        <a:pos x="connsiteX1782" y="connsiteY1782"/>
                      </a:cxn>
                      <a:cxn ang="0">
                        <a:pos x="connsiteX1783" y="connsiteY1783"/>
                      </a:cxn>
                      <a:cxn ang="0">
                        <a:pos x="connsiteX1784" y="connsiteY1784"/>
                      </a:cxn>
                      <a:cxn ang="0">
                        <a:pos x="connsiteX1785" y="connsiteY1785"/>
                      </a:cxn>
                      <a:cxn ang="0">
                        <a:pos x="connsiteX1786" y="connsiteY1786"/>
                      </a:cxn>
                      <a:cxn ang="0">
                        <a:pos x="connsiteX1787" y="connsiteY1787"/>
                      </a:cxn>
                      <a:cxn ang="0">
                        <a:pos x="connsiteX1788" y="connsiteY1788"/>
                      </a:cxn>
                      <a:cxn ang="0">
                        <a:pos x="connsiteX1789" y="connsiteY1789"/>
                      </a:cxn>
                      <a:cxn ang="0">
                        <a:pos x="connsiteX1790" y="connsiteY1790"/>
                      </a:cxn>
                      <a:cxn ang="0">
                        <a:pos x="connsiteX1791" y="connsiteY1791"/>
                      </a:cxn>
                      <a:cxn ang="0">
                        <a:pos x="connsiteX1792" y="connsiteY1792"/>
                      </a:cxn>
                      <a:cxn ang="0">
                        <a:pos x="connsiteX1793" y="connsiteY1793"/>
                      </a:cxn>
                      <a:cxn ang="0">
                        <a:pos x="connsiteX1794" y="connsiteY1794"/>
                      </a:cxn>
                      <a:cxn ang="0">
                        <a:pos x="connsiteX1795" y="connsiteY1795"/>
                      </a:cxn>
                      <a:cxn ang="0">
                        <a:pos x="connsiteX1796" y="connsiteY1796"/>
                      </a:cxn>
                      <a:cxn ang="0">
                        <a:pos x="connsiteX1797" y="connsiteY1797"/>
                      </a:cxn>
                      <a:cxn ang="0">
                        <a:pos x="connsiteX1798" y="connsiteY1798"/>
                      </a:cxn>
                      <a:cxn ang="0">
                        <a:pos x="connsiteX1799" y="connsiteY1799"/>
                      </a:cxn>
                      <a:cxn ang="0">
                        <a:pos x="connsiteX1800" y="connsiteY1800"/>
                      </a:cxn>
                      <a:cxn ang="0">
                        <a:pos x="connsiteX1801" y="connsiteY1801"/>
                      </a:cxn>
                      <a:cxn ang="0">
                        <a:pos x="connsiteX1802" y="connsiteY1802"/>
                      </a:cxn>
                      <a:cxn ang="0">
                        <a:pos x="connsiteX1803" y="connsiteY1803"/>
                      </a:cxn>
                      <a:cxn ang="0">
                        <a:pos x="connsiteX1804" y="connsiteY1804"/>
                      </a:cxn>
                      <a:cxn ang="0">
                        <a:pos x="connsiteX1805" y="connsiteY1805"/>
                      </a:cxn>
                      <a:cxn ang="0">
                        <a:pos x="connsiteX1806" y="connsiteY1806"/>
                      </a:cxn>
                      <a:cxn ang="0">
                        <a:pos x="connsiteX1807" y="connsiteY1807"/>
                      </a:cxn>
                      <a:cxn ang="0">
                        <a:pos x="connsiteX1808" y="connsiteY1808"/>
                      </a:cxn>
                      <a:cxn ang="0">
                        <a:pos x="connsiteX1809" y="connsiteY1809"/>
                      </a:cxn>
                      <a:cxn ang="0">
                        <a:pos x="connsiteX1810" y="connsiteY1810"/>
                      </a:cxn>
                      <a:cxn ang="0">
                        <a:pos x="connsiteX1811" y="connsiteY1811"/>
                      </a:cxn>
                      <a:cxn ang="0">
                        <a:pos x="connsiteX1812" y="connsiteY1812"/>
                      </a:cxn>
                      <a:cxn ang="0">
                        <a:pos x="connsiteX1813" y="connsiteY1813"/>
                      </a:cxn>
                      <a:cxn ang="0">
                        <a:pos x="connsiteX1814" y="connsiteY1814"/>
                      </a:cxn>
                      <a:cxn ang="0">
                        <a:pos x="connsiteX1815" y="connsiteY1815"/>
                      </a:cxn>
                      <a:cxn ang="0">
                        <a:pos x="connsiteX1816" y="connsiteY1816"/>
                      </a:cxn>
                      <a:cxn ang="0">
                        <a:pos x="connsiteX1817" y="connsiteY1817"/>
                      </a:cxn>
                      <a:cxn ang="0">
                        <a:pos x="connsiteX1818" y="connsiteY1818"/>
                      </a:cxn>
                      <a:cxn ang="0">
                        <a:pos x="connsiteX1819" y="connsiteY1819"/>
                      </a:cxn>
                      <a:cxn ang="0">
                        <a:pos x="connsiteX1820" y="connsiteY1820"/>
                      </a:cxn>
                      <a:cxn ang="0">
                        <a:pos x="connsiteX1821" y="connsiteY1821"/>
                      </a:cxn>
                      <a:cxn ang="0">
                        <a:pos x="connsiteX1822" y="connsiteY1822"/>
                      </a:cxn>
                      <a:cxn ang="0">
                        <a:pos x="connsiteX1823" y="connsiteY1823"/>
                      </a:cxn>
                      <a:cxn ang="0">
                        <a:pos x="connsiteX1824" y="connsiteY1824"/>
                      </a:cxn>
                      <a:cxn ang="0">
                        <a:pos x="connsiteX1825" y="connsiteY1825"/>
                      </a:cxn>
                      <a:cxn ang="0">
                        <a:pos x="connsiteX1826" y="connsiteY1826"/>
                      </a:cxn>
                      <a:cxn ang="0">
                        <a:pos x="connsiteX1827" y="connsiteY1827"/>
                      </a:cxn>
                      <a:cxn ang="0">
                        <a:pos x="connsiteX1828" y="connsiteY1828"/>
                      </a:cxn>
                      <a:cxn ang="0">
                        <a:pos x="connsiteX1829" y="connsiteY1829"/>
                      </a:cxn>
                      <a:cxn ang="0">
                        <a:pos x="connsiteX1830" y="connsiteY1830"/>
                      </a:cxn>
                      <a:cxn ang="0">
                        <a:pos x="connsiteX1831" y="connsiteY1831"/>
                      </a:cxn>
                      <a:cxn ang="0">
                        <a:pos x="connsiteX1832" y="connsiteY1832"/>
                      </a:cxn>
                      <a:cxn ang="0">
                        <a:pos x="connsiteX1833" y="connsiteY1833"/>
                      </a:cxn>
                      <a:cxn ang="0">
                        <a:pos x="connsiteX1834" y="connsiteY1834"/>
                      </a:cxn>
                      <a:cxn ang="0">
                        <a:pos x="connsiteX1835" y="connsiteY1835"/>
                      </a:cxn>
                      <a:cxn ang="0">
                        <a:pos x="connsiteX1836" y="connsiteY1836"/>
                      </a:cxn>
                      <a:cxn ang="0">
                        <a:pos x="connsiteX1837" y="connsiteY1837"/>
                      </a:cxn>
                      <a:cxn ang="0">
                        <a:pos x="connsiteX1838" y="connsiteY1838"/>
                      </a:cxn>
                      <a:cxn ang="0">
                        <a:pos x="connsiteX1839" y="connsiteY1839"/>
                      </a:cxn>
                      <a:cxn ang="0">
                        <a:pos x="connsiteX1840" y="connsiteY1840"/>
                      </a:cxn>
                      <a:cxn ang="0">
                        <a:pos x="connsiteX1841" y="connsiteY1841"/>
                      </a:cxn>
                      <a:cxn ang="0">
                        <a:pos x="connsiteX1842" y="connsiteY1842"/>
                      </a:cxn>
                      <a:cxn ang="0">
                        <a:pos x="connsiteX1843" y="connsiteY1843"/>
                      </a:cxn>
                      <a:cxn ang="0">
                        <a:pos x="connsiteX1844" y="connsiteY1844"/>
                      </a:cxn>
                      <a:cxn ang="0">
                        <a:pos x="connsiteX1845" y="connsiteY1845"/>
                      </a:cxn>
                      <a:cxn ang="0">
                        <a:pos x="connsiteX1846" y="connsiteY1846"/>
                      </a:cxn>
                      <a:cxn ang="0">
                        <a:pos x="connsiteX1847" y="connsiteY1847"/>
                      </a:cxn>
                      <a:cxn ang="0">
                        <a:pos x="connsiteX1848" y="connsiteY1848"/>
                      </a:cxn>
                      <a:cxn ang="0">
                        <a:pos x="connsiteX1849" y="connsiteY1849"/>
                      </a:cxn>
                      <a:cxn ang="0">
                        <a:pos x="connsiteX1850" y="connsiteY1850"/>
                      </a:cxn>
                      <a:cxn ang="0">
                        <a:pos x="connsiteX1851" y="connsiteY1851"/>
                      </a:cxn>
                      <a:cxn ang="0">
                        <a:pos x="connsiteX1852" y="connsiteY1852"/>
                      </a:cxn>
                      <a:cxn ang="0">
                        <a:pos x="connsiteX1853" y="connsiteY1853"/>
                      </a:cxn>
                      <a:cxn ang="0">
                        <a:pos x="connsiteX1854" y="connsiteY1854"/>
                      </a:cxn>
                      <a:cxn ang="0">
                        <a:pos x="connsiteX1855" y="connsiteY1855"/>
                      </a:cxn>
                      <a:cxn ang="0">
                        <a:pos x="connsiteX1856" y="connsiteY1856"/>
                      </a:cxn>
                      <a:cxn ang="0">
                        <a:pos x="connsiteX1857" y="connsiteY1857"/>
                      </a:cxn>
                      <a:cxn ang="0">
                        <a:pos x="connsiteX1858" y="connsiteY1858"/>
                      </a:cxn>
                      <a:cxn ang="0">
                        <a:pos x="connsiteX1859" y="connsiteY1859"/>
                      </a:cxn>
                      <a:cxn ang="0">
                        <a:pos x="connsiteX1860" y="connsiteY1860"/>
                      </a:cxn>
                      <a:cxn ang="0">
                        <a:pos x="connsiteX1861" y="connsiteY1861"/>
                      </a:cxn>
                      <a:cxn ang="0">
                        <a:pos x="connsiteX1862" y="connsiteY1862"/>
                      </a:cxn>
                      <a:cxn ang="0">
                        <a:pos x="connsiteX1863" y="connsiteY1863"/>
                      </a:cxn>
                      <a:cxn ang="0">
                        <a:pos x="connsiteX1864" y="connsiteY1864"/>
                      </a:cxn>
                      <a:cxn ang="0">
                        <a:pos x="connsiteX1865" y="connsiteY1865"/>
                      </a:cxn>
                      <a:cxn ang="0">
                        <a:pos x="connsiteX1866" y="connsiteY1866"/>
                      </a:cxn>
                      <a:cxn ang="0">
                        <a:pos x="connsiteX1867" y="connsiteY1867"/>
                      </a:cxn>
                      <a:cxn ang="0">
                        <a:pos x="connsiteX1868" y="connsiteY1868"/>
                      </a:cxn>
                      <a:cxn ang="0">
                        <a:pos x="connsiteX1869" y="connsiteY1869"/>
                      </a:cxn>
                      <a:cxn ang="0">
                        <a:pos x="connsiteX1870" y="connsiteY1870"/>
                      </a:cxn>
                      <a:cxn ang="0">
                        <a:pos x="connsiteX1871" y="connsiteY1871"/>
                      </a:cxn>
                      <a:cxn ang="0">
                        <a:pos x="connsiteX1872" y="connsiteY1872"/>
                      </a:cxn>
                      <a:cxn ang="0">
                        <a:pos x="connsiteX1873" y="connsiteY1873"/>
                      </a:cxn>
                      <a:cxn ang="0">
                        <a:pos x="connsiteX1874" y="connsiteY1874"/>
                      </a:cxn>
                      <a:cxn ang="0">
                        <a:pos x="connsiteX1875" y="connsiteY1875"/>
                      </a:cxn>
                      <a:cxn ang="0">
                        <a:pos x="connsiteX1876" y="connsiteY1876"/>
                      </a:cxn>
                      <a:cxn ang="0">
                        <a:pos x="connsiteX1877" y="connsiteY1877"/>
                      </a:cxn>
                      <a:cxn ang="0">
                        <a:pos x="connsiteX1878" y="connsiteY1878"/>
                      </a:cxn>
                      <a:cxn ang="0">
                        <a:pos x="connsiteX1879" y="connsiteY1879"/>
                      </a:cxn>
                      <a:cxn ang="0">
                        <a:pos x="connsiteX1880" y="connsiteY1880"/>
                      </a:cxn>
                      <a:cxn ang="0">
                        <a:pos x="connsiteX1881" y="connsiteY1881"/>
                      </a:cxn>
                      <a:cxn ang="0">
                        <a:pos x="connsiteX1882" y="connsiteY1882"/>
                      </a:cxn>
                      <a:cxn ang="0">
                        <a:pos x="connsiteX1883" y="connsiteY1883"/>
                      </a:cxn>
                      <a:cxn ang="0">
                        <a:pos x="connsiteX1884" y="connsiteY1884"/>
                      </a:cxn>
                      <a:cxn ang="0">
                        <a:pos x="connsiteX1885" y="connsiteY1885"/>
                      </a:cxn>
                      <a:cxn ang="0">
                        <a:pos x="connsiteX1886" y="connsiteY1886"/>
                      </a:cxn>
                      <a:cxn ang="0">
                        <a:pos x="connsiteX1887" y="connsiteY1887"/>
                      </a:cxn>
                      <a:cxn ang="0">
                        <a:pos x="connsiteX1888" y="connsiteY1888"/>
                      </a:cxn>
                      <a:cxn ang="0">
                        <a:pos x="connsiteX1889" y="connsiteY1889"/>
                      </a:cxn>
                      <a:cxn ang="0">
                        <a:pos x="connsiteX1890" y="connsiteY1890"/>
                      </a:cxn>
                      <a:cxn ang="0">
                        <a:pos x="connsiteX1891" y="connsiteY1891"/>
                      </a:cxn>
                      <a:cxn ang="0">
                        <a:pos x="connsiteX1892" y="connsiteY1892"/>
                      </a:cxn>
                      <a:cxn ang="0">
                        <a:pos x="connsiteX1893" y="connsiteY1893"/>
                      </a:cxn>
                      <a:cxn ang="0">
                        <a:pos x="connsiteX1894" y="connsiteY1894"/>
                      </a:cxn>
                      <a:cxn ang="0">
                        <a:pos x="connsiteX1895" y="connsiteY1895"/>
                      </a:cxn>
                      <a:cxn ang="0">
                        <a:pos x="connsiteX1896" y="connsiteY1896"/>
                      </a:cxn>
                      <a:cxn ang="0">
                        <a:pos x="connsiteX1897" y="connsiteY1897"/>
                      </a:cxn>
                      <a:cxn ang="0">
                        <a:pos x="connsiteX1898" y="connsiteY1898"/>
                      </a:cxn>
                      <a:cxn ang="0">
                        <a:pos x="connsiteX1899" y="connsiteY1899"/>
                      </a:cxn>
                      <a:cxn ang="0">
                        <a:pos x="connsiteX1900" y="connsiteY1900"/>
                      </a:cxn>
                      <a:cxn ang="0">
                        <a:pos x="connsiteX1901" y="connsiteY1901"/>
                      </a:cxn>
                      <a:cxn ang="0">
                        <a:pos x="connsiteX1902" y="connsiteY1902"/>
                      </a:cxn>
                      <a:cxn ang="0">
                        <a:pos x="connsiteX1903" y="connsiteY1903"/>
                      </a:cxn>
                      <a:cxn ang="0">
                        <a:pos x="connsiteX1904" y="connsiteY1904"/>
                      </a:cxn>
                      <a:cxn ang="0">
                        <a:pos x="connsiteX1905" y="connsiteY1905"/>
                      </a:cxn>
                      <a:cxn ang="0">
                        <a:pos x="connsiteX1906" y="connsiteY1906"/>
                      </a:cxn>
                      <a:cxn ang="0">
                        <a:pos x="connsiteX1907" y="connsiteY1907"/>
                      </a:cxn>
                      <a:cxn ang="0">
                        <a:pos x="connsiteX1908" y="connsiteY1908"/>
                      </a:cxn>
                      <a:cxn ang="0">
                        <a:pos x="connsiteX1909" y="connsiteY1909"/>
                      </a:cxn>
                      <a:cxn ang="0">
                        <a:pos x="connsiteX1910" y="connsiteY1910"/>
                      </a:cxn>
                      <a:cxn ang="0">
                        <a:pos x="connsiteX1911" y="connsiteY1911"/>
                      </a:cxn>
                      <a:cxn ang="0">
                        <a:pos x="connsiteX1912" y="connsiteY1912"/>
                      </a:cxn>
                      <a:cxn ang="0">
                        <a:pos x="connsiteX1913" y="connsiteY1913"/>
                      </a:cxn>
                      <a:cxn ang="0">
                        <a:pos x="connsiteX1914" y="connsiteY1914"/>
                      </a:cxn>
                      <a:cxn ang="0">
                        <a:pos x="connsiteX1915" y="connsiteY1915"/>
                      </a:cxn>
                      <a:cxn ang="0">
                        <a:pos x="connsiteX1916" y="connsiteY1916"/>
                      </a:cxn>
                      <a:cxn ang="0">
                        <a:pos x="connsiteX1917" y="connsiteY1917"/>
                      </a:cxn>
                      <a:cxn ang="0">
                        <a:pos x="connsiteX1918" y="connsiteY1918"/>
                      </a:cxn>
                      <a:cxn ang="0">
                        <a:pos x="connsiteX1919" y="connsiteY1919"/>
                      </a:cxn>
                      <a:cxn ang="0">
                        <a:pos x="connsiteX1920" y="connsiteY1920"/>
                      </a:cxn>
                      <a:cxn ang="0">
                        <a:pos x="connsiteX1921" y="connsiteY1921"/>
                      </a:cxn>
                      <a:cxn ang="0">
                        <a:pos x="connsiteX1922" y="connsiteY1922"/>
                      </a:cxn>
                      <a:cxn ang="0">
                        <a:pos x="connsiteX1923" y="connsiteY1923"/>
                      </a:cxn>
                      <a:cxn ang="0">
                        <a:pos x="connsiteX1924" y="connsiteY1924"/>
                      </a:cxn>
                      <a:cxn ang="0">
                        <a:pos x="connsiteX1925" y="connsiteY1925"/>
                      </a:cxn>
                      <a:cxn ang="0">
                        <a:pos x="connsiteX1926" y="connsiteY1926"/>
                      </a:cxn>
                      <a:cxn ang="0">
                        <a:pos x="connsiteX1927" y="connsiteY1927"/>
                      </a:cxn>
                      <a:cxn ang="0">
                        <a:pos x="connsiteX1928" y="connsiteY1928"/>
                      </a:cxn>
                      <a:cxn ang="0">
                        <a:pos x="connsiteX1929" y="connsiteY1929"/>
                      </a:cxn>
                      <a:cxn ang="0">
                        <a:pos x="connsiteX1930" y="connsiteY1930"/>
                      </a:cxn>
                      <a:cxn ang="0">
                        <a:pos x="connsiteX1931" y="connsiteY1931"/>
                      </a:cxn>
                      <a:cxn ang="0">
                        <a:pos x="connsiteX1932" y="connsiteY1932"/>
                      </a:cxn>
                      <a:cxn ang="0">
                        <a:pos x="connsiteX1933" y="connsiteY1933"/>
                      </a:cxn>
                      <a:cxn ang="0">
                        <a:pos x="connsiteX1934" y="connsiteY1934"/>
                      </a:cxn>
                      <a:cxn ang="0">
                        <a:pos x="connsiteX1935" y="connsiteY1935"/>
                      </a:cxn>
                      <a:cxn ang="0">
                        <a:pos x="connsiteX1936" y="connsiteY1936"/>
                      </a:cxn>
                      <a:cxn ang="0">
                        <a:pos x="connsiteX1937" y="connsiteY1937"/>
                      </a:cxn>
                      <a:cxn ang="0">
                        <a:pos x="connsiteX1938" y="connsiteY1938"/>
                      </a:cxn>
                      <a:cxn ang="0">
                        <a:pos x="connsiteX1939" y="connsiteY1939"/>
                      </a:cxn>
                      <a:cxn ang="0">
                        <a:pos x="connsiteX1940" y="connsiteY1940"/>
                      </a:cxn>
                      <a:cxn ang="0">
                        <a:pos x="connsiteX1941" y="connsiteY1941"/>
                      </a:cxn>
                      <a:cxn ang="0">
                        <a:pos x="connsiteX1942" y="connsiteY1942"/>
                      </a:cxn>
                      <a:cxn ang="0">
                        <a:pos x="connsiteX1943" y="connsiteY1943"/>
                      </a:cxn>
                      <a:cxn ang="0">
                        <a:pos x="connsiteX1944" y="connsiteY1944"/>
                      </a:cxn>
                      <a:cxn ang="0">
                        <a:pos x="connsiteX1945" y="connsiteY1945"/>
                      </a:cxn>
                      <a:cxn ang="0">
                        <a:pos x="connsiteX1946" y="connsiteY1946"/>
                      </a:cxn>
                      <a:cxn ang="0">
                        <a:pos x="connsiteX1947" y="connsiteY1947"/>
                      </a:cxn>
                      <a:cxn ang="0">
                        <a:pos x="connsiteX1948" y="connsiteY1948"/>
                      </a:cxn>
                      <a:cxn ang="0">
                        <a:pos x="connsiteX1949" y="connsiteY1949"/>
                      </a:cxn>
                      <a:cxn ang="0">
                        <a:pos x="connsiteX1950" y="connsiteY1950"/>
                      </a:cxn>
                      <a:cxn ang="0">
                        <a:pos x="connsiteX1951" y="connsiteY1951"/>
                      </a:cxn>
                      <a:cxn ang="0">
                        <a:pos x="connsiteX1952" y="connsiteY1952"/>
                      </a:cxn>
                      <a:cxn ang="0">
                        <a:pos x="connsiteX1953" y="connsiteY1953"/>
                      </a:cxn>
                      <a:cxn ang="0">
                        <a:pos x="connsiteX1954" y="connsiteY1954"/>
                      </a:cxn>
                      <a:cxn ang="0">
                        <a:pos x="connsiteX1955" y="connsiteY1955"/>
                      </a:cxn>
                      <a:cxn ang="0">
                        <a:pos x="connsiteX1956" y="connsiteY1956"/>
                      </a:cxn>
                      <a:cxn ang="0">
                        <a:pos x="connsiteX1957" y="connsiteY1957"/>
                      </a:cxn>
                      <a:cxn ang="0">
                        <a:pos x="connsiteX1958" y="connsiteY1958"/>
                      </a:cxn>
                      <a:cxn ang="0">
                        <a:pos x="connsiteX1959" y="connsiteY1959"/>
                      </a:cxn>
                      <a:cxn ang="0">
                        <a:pos x="connsiteX1960" y="connsiteY1960"/>
                      </a:cxn>
                      <a:cxn ang="0">
                        <a:pos x="connsiteX1961" y="connsiteY1961"/>
                      </a:cxn>
                      <a:cxn ang="0">
                        <a:pos x="connsiteX1962" y="connsiteY1962"/>
                      </a:cxn>
                      <a:cxn ang="0">
                        <a:pos x="connsiteX1963" y="connsiteY1963"/>
                      </a:cxn>
                      <a:cxn ang="0">
                        <a:pos x="connsiteX1964" y="connsiteY1964"/>
                      </a:cxn>
                      <a:cxn ang="0">
                        <a:pos x="connsiteX1965" y="connsiteY1965"/>
                      </a:cxn>
                      <a:cxn ang="0">
                        <a:pos x="connsiteX1966" y="connsiteY1966"/>
                      </a:cxn>
                      <a:cxn ang="0">
                        <a:pos x="connsiteX1967" y="connsiteY1967"/>
                      </a:cxn>
                      <a:cxn ang="0">
                        <a:pos x="connsiteX1968" y="connsiteY1968"/>
                      </a:cxn>
                      <a:cxn ang="0">
                        <a:pos x="connsiteX1969" y="connsiteY1969"/>
                      </a:cxn>
                      <a:cxn ang="0">
                        <a:pos x="connsiteX1970" y="connsiteY1970"/>
                      </a:cxn>
                      <a:cxn ang="0">
                        <a:pos x="connsiteX1971" y="connsiteY1971"/>
                      </a:cxn>
                      <a:cxn ang="0">
                        <a:pos x="connsiteX1972" y="connsiteY1972"/>
                      </a:cxn>
                      <a:cxn ang="0">
                        <a:pos x="connsiteX1973" y="connsiteY1973"/>
                      </a:cxn>
                      <a:cxn ang="0">
                        <a:pos x="connsiteX1974" y="connsiteY1974"/>
                      </a:cxn>
                      <a:cxn ang="0">
                        <a:pos x="connsiteX1975" y="connsiteY1975"/>
                      </a:cxn>
                      <a:cxn ang="0">
                        <a:pos x="connsiteX1976" y="connsiteY1976"/>
                      </a:cxn>
                      <a:cxn ang="0">
                        <a:pos x="connsiteX1977" y="connsiteY1977"/>
                      </a:cxn>
                      <a:cxn ang="0">
                        <a:pos x="connsiteX1978" y="connsiteY1978"/>
                      </a:cxn>
                      <a:cxn ang="0">
                        <a:pos x="connsiteX1979" y="connsiteY1979"/>
                      </a:cxn>
                      <a:cxn ang="0">
                        <a:pos x="connsiteX1980" y="connsiteY1980"/>
                      </a:cxn>
                      <a:cxn ang="0">
                        <a:pos x="connsiteX1981" y="connsiteY1981"/>
                      </a:cxn>
                      <a:cxn ang="0">
                        <a:pos x="connsiteX1982" y="connsiteY1982"/>
                      </a:cxn>
                      <a:cxn ang="0">
                        <a:pos x="connsiteX1983" y="connsiteY1983"/>
                      </a:cxn>
                      <a:cxn ang="0">
                        <a:pos x="connsiteX1984" y="connsiteY1984"/>
                      </a:cxn>
                      <a:cxn ang="0">
                        <a:pos x="connsiteX1985" y="connsiteY1985"/>
                      </a:cxn>
                      <a:cxn ang="0">
                        <a:pos x="connsiteX1986" y="connsiteY1986"/>
                      </a:cxn>
                      <a:cxn ang="0">
                        <a:pos x="connsiteX1987" y="connsiteY1987"/>
                      </a:cxn>
                      <a:cxn ang="0">
                        <a:pos x="connsiteX1988" y="connsiteY1988"/>
                      </a:cxn>
                      <a:cxn ang="0">
                        <a:pos x="connsiteX1989" y="connsiteY1989"/>
                      </a:cxn>
                      <a:cxn ang="0">
                        <a:pos x="connsiteX1990" y="connsiteY1990"/>
                      </a:cxn>
                      <a:cxn ang="0">
                        <a:pos x="connsiteX1991" y="connsiteY1991"/>
                      </a:cxn>
                      <a:cxn ang="0">
                        <a:pos x="connsiteX1992" y="connsiteY1992"/>
                      </a:cxn>
                      <a:cxn ang="0">
                        <a:pos x="connsiteX1993" y="connsiteY1993"/>
                      </a:cxn>
                      <a:cxn ang="0">
                        <a:pos x="connsiteX1994" y="connsiteY1994"/>
                      </a:cxn>
                      <a:cxn ang="0">
                        <a:pos x="connsiteX1995" y="connsiteY1995"/>
                      </a:cxn>
                      <a:cxn ang="0">
                        <a:pos x="connsiteX1996" y="connsiteY1996"/>
                      </a:cxn>
                      <a:cxn ang="0">
                        <a:pos x="connsiteX1997" y="connsiteY1997"/>
                      </a:cxn>
                      <a:cxn ang="0">
                        <a:pos x="connsiteX1998" y="connsiteY1998"/>
                      </a:cxn>
                      <a:cxn ang="0">
                        <a:pos x="connsiteX1999" y="connsiteY1999"/>
                      </a:cxn>
                      <a:cxn ang="0">
                        <a:pos x="connsiteX2000" y="connsiteY2000"/>
                      </a:cxn>
                      <a:cxn ang="0">
                        <a:pos x="connsiteX2001" y="connsiteY2001"/>
                      </a:cxn>
                      <a:cxn ang="0">
                        <a:pos x="connsiteX2002" y="connsiteY2002"/>
                      </a:cxn>
                      <a:cxn ang="0">
                        <a:pos x="connsiteX2003" y="connsiteY2003"/>
                      </a:cxn>
                      <a:cxn ang="0">
                        <a:pos x="connsiteX2004" y="connsiteY2004"/>
                      </a:cxn>
                      <a:cxn ang="0">
                        <a:pos x="connsiteX2005" y="connsiteY2005"/>
                      </a:cxn>
                      <a:cxn ang="0">
                        <a:pos x="connsiteX2006" y="connsiteY2006"/>
                      </a:cxn>
                      <a:cxn ang="0">
                        <a:pos x="connsiteX2007" y="connsiteY2007"/>
                      </a:cxn>
                      <a:cxn ang="0">
                        <a:pos x="connsiteX2008" y="connsiteY2008"/>
                      </a:cxn>
                      <a:cxn ang="0">
                        <a:pos x="connsiteX2009" y="connsiteY2009"/>
                      </a:cxn>
                      <a:cxn ang="0">
                        <a:pos x="connsiteX2010" y="connsiteY2010"/>
                      </a:cxn>
                      <a:cxn ang="0">
                        <a:pos x="connsiteX2011" y="connsiteY2011"/>
                      </a:cxn>
                      <a:cxn ang="0">
                        <a:pos x="connsiteX2012" y="connsiteY2012"/>
                      </a:cxn>
                      <a:cxn ang="0">
                        <a:pos x="connsiteX2013" y="connsiteY2013"/>
                      </a:cxn>
                      <a:cxn ang="0">
                        <a:pos x="connsiteX2014" y="connsiteY2014"/>
                      </a:cxn>
                      <a:cxn ang="0">
                        <a:pos x="connsiteX2015" y="connsiteY2015"/>
                      </a:cxn>
                      <a:cxn ang="0">
                        <a:pos x="connsiteX2016" y="connsiteY2016"/>
                      </a:cxn>
                      <a:cxn ang="0">
                        <a:pos x="connsiteX2017" y="connsiteY2017"/>
                      </a:cxn>
                      <a:cxn ang="0">
                        <a:pos x="connsiteX2018" y="connsiteY2018"/>
                      </a:cxn>
                      <a:cxn ang="0">
                        <a:pos x="connsiteX2019" y="connsiteY2019"/>
                      </a:cxn>
                      <a:cxn ang="0">
                        <a:pos x="connsiteX2020" y="connsiteY2020"/>
                      </a:cxn>
                      <a:cxn ang="0">
                        <a:pos x="connsiteX2021" y="connsiteY2021"/>
                      </a:cxn>
                      <a:cxn ang="0">
                        <a:pos x="connsiteX2022" y="connsiteY2022"/>
                      </a:cxn>
                      <a:cxn ang="0">
                        <a:pos x="connsiteX2023" y="connsiteY2023"/>
                      </a:cxn>
                      <a:cxn ang="0">
                        <a:pos x="connsiteX2024" y="connsiteY2024"/>
                      </a:cxn>
                      <a:cxn ang="0">
                        <a:pos x="connsiteX2025" y="connsiteY2025"/>
                      </a:cxn>
                      <a:cxn ang="0">
                        <a:pos x="connsiteX2026" y="connsiteY2026"/>
                      </a:cxn>
                      <a:cxn ang="0">
                        <a:pos x="connsiteX2027" y="connsiteY2027"/>
                      </a:cxn>
                      <a:cxn ang="0">
                        <a:pos x="connsiteX2028" y="connsiteY2028"/>
                      </a:cxn>
                      <a:cxn ang="0">
                        <a:pos x="connsiteX2029" y="connsiteY2029"/>
                      </a:cxn>
                      <a:cxn ang="0">
                        <a:pos x="connsiteX2030" y="connsiteY2030"/>
                      </a:cxn>
                      <a:cxn ang="0">
                        <a:pos x="connsiteX2031" y="connsiteY2031"/>
                      </a:cxn>
                      <a:cxn ang="0">
                        <a:pos x="connsiteX2032" y="connsiteY2032"/>
                      </a:cxn>
                      <a:cxn ang="0">
                        <a:pos x="connsiteX2033" y="connsiteY2033"/>
                      </a:cxn>
                      <a:cxn ang="0">
                        <a:pos x="connsiteX2034" y="connsiteY2034"/>
                      </a:cxn>
                      <a:cxn ang="0">
                        <a:pos x="connsiteX2035" y="connsiteY2035"/>
                      </a:cxn>
                      <a:cxn ang="0">
                        <a:pos x="connsiteX2036" y="connsiteY2036"/>
                      </a:cxn>
                      <a:cxn ang="0">
                        <a:pos x="connsiteX2037" y="connsiteY2037"/>
                      </a:cxn>
                      <a:cxn ang="0">
                        <a:pos x="connsiteX2038" y="connsiteY2038"/>
                      </a:cxn>
                      <a:cxn ang="0">
                        <a:pos x="connsiteX2039" y="connsiteY2039"/>
                      </a:cxn>
                      <a:cxn ang="0">
                        <a:pos x="connsiteX2040" y="connsiteY2040"/>
                      </a:cxn>
                      <a:cxn ang="0">
                        <a:pos x="connsiteX2041" y="connsiteY2041"/>
                      </a:cxn>
                      <a:cxn ang="0">
                        <a:pos x="connsiteX2042" y="connsiteY2042"/>
                      </a:cxn>
                      <a:cxn ang="0">
                        <a:pos x="connsiteX2043" y="connsiteY2043"/>
                      </a:cxn>
                      <a:cxn ang="0">
                        <a:pos x="connsiteX2044" y="connsiteY2044"/>
                      </a:cxn>
                      <a:cxn ang="0">
                        <a:pos x="connsiteX2045" y="connsiteY2045"/>
                      </a:cxn>
                      <a:cxn ang="0">
                        <a:pos x="connsiteX2046" y="connsiteY2046"/>
                      </a:cxn>
                      <a:cxn ang="0">
                        <a:pos x="connsiteX2047" y="connsiteY2047"/>
                      </a:cxn>
                      <a:cxn ang="0">
                        <a:pos x="connsiteX2048" y="connsiteY2048"/>
                      </a:cxn>
                      <a:cxn ang="0">
                        <a:pos x="connsiteX2049" y="connsiteY2049"/>
                      </a:cxn>
                      <a:cxn ang="0">
                        <a:pos x="connsiteX2050" y="connsiteY2050"/>
                      </a:cxn>
                      <a:cxn ang="0">
                        <a:pos x="connsiteX2051" y="connsiteY2051"/>
                      </a:cxn>
                      <a:cxn ang="0">
                        <a:pos x="connsiteX2052" y="connsiteY2052"/>
                      </a:cxn>
                      <a:cxn ang="0">
                        <a:pos x="connsiteX2053" y="connsiteY2053"/>
                      </a:cxn>
                      <a:cxn ang="0">
                        <a:pos x="connsiteX2054" y="connsiteY2054"/>
                      </a:cxn>
                      <a:cxn ang="0">
                        <a:pos x="connsiteX2055" y="connsiteY2055"/>
                      </a:cxn>
                      <a:cxn ang="0">
                        <a:pos x="connsiteX2056" y="connsiteY2056"/>
                      </a:cxn>
                      <a:cxn ang="0">
                        <a:pos x="connsiteX2057" y="connsiteY2057"/>
                      </a:cxn>
                      <a:cxn ang="0">
                        <a:pos x="connsiteX2058" y="connsiteY2058"/>
                      </a:cxn>
                      <a:cxn ang="0">
                        <a:pos x="connsiteX2059" y="connsiteY2059"/>
                      </a:cxn>
                      <a:cxn ang="0">
                        <a:pos x="connsiteX2060" y="connsiteY2060"/>
                      </a:cxn>
                      <a:cxn ang="0">
                        <a:pos x="connsiteX2061" y="connsiteY2061"/>
                      </a:cxn>
                      <a:cxn ang="0">
                        <a:pos x="connsiteX2062" y="connsiteY2062"/>
                      </a:cxn>
                      <a:cxn ang="0">
                        <a:pos x="connsiteX2063" y="connsiteY2063"/>
                      </a:cxn>
                      <a:cxn ang="0">
                        <a:pos x="connsiteX2064" y="connsiteY2064"/>
                      </a:cxn>
                      <a:cxn ang="0">
                        <a:pos x="connsiteX2065" y="connsiteY2065"/>
                      </a:cxn>
                      <a:cxn ang="0">
                        <a:pos x="connsiteX2066" y="connsiteY2066"/>
                      </a:cxn>
                      <a:cxn ang="0">
                        <a:pos x="connsiteX2067" y="connsiteY2067"/>
                      </a:cxn>
                      <a:cxn ang="0">
                        <a:pos x="connsiteX2068" y="connsiteY2068"/>
                      </a:cxn>
                      <a:cxn ang="0">
                        <a:pos x="connsiteX2069" y="connsiteY2069"/>
                      </a:cxn>
                      <a:cxn ang="0">
                        <a:pos x="connsiteX2070" y="connsiteY2070"/>
                      </a:cxn>
                      <a:cxn ang="0">
                        <a:pos x="connsiteX2071" y="connsiteY2071"/>
                      </a:cxn>
                      <a:cxn ang="0">
                        <a:pos x="connsiteX2072" y="connsiteY2072"/>
                      </a:cxn>
                      <a:cxn ang="0">
                        <a:pos x="connsiteX2073" y="connsiteY2073"/>
                      </a:cxn>
                      <a:cxn ang="0">
                        <a:pos x="connsiteX2074" y="connsiteY2074"/>
                      </a:cxn>
                      <a:cxn ang="0">
                        <a:pos x="connsiteX2075" y="connsiteY2075"/>
                      </a:cxn>
                      <a:cxn ang="0">
                        <a:pos x="connsiteX2076" y="connsiteY2076"/>
                      </a:cxn>
                      <a:cxn ang="0">
                        <a:pos x="connsiteX2077" y="connsiteY2077"/>
                      </a:cxn>
                      <a:cxn ang="0">
                        <a:pos x="connsiteX2078" y="connsiteY2078"/>
                      </a:cxn>
                      <a:cxn ang="0">
                        <a:pos x="connsiteX2079" y="connsiteY2079"/>
                      </a:cxn>
                      <a:cxn ang="0">
                        <a:pos x="connsiteX2080" y="connsiteY2080"/>
                      </a:cxn>
                      <a:cxn ang="0">
                        <a:pos x="connsiteX2081" y="connsiteY2081"/>
                      </a:cxn>
                      <a:cxn ang="0">
                        <a:pos x="connsiteX2082" y="connsiteY2082"/>
                      </a:cxn>
                      <a:cxn ang="0">
                        <a:pos x="connsiteX2083" y="connsiteY2083"/>
                      </a:cxn>
                      <a:cxn ang="0">
                        <a:pos x="connsiteX2084" y="connsiteY2084"/>
                      </a:cxn>
                      <a:cxn ang="0">
                        <a:pos x="connsiteX2085" y="connsiteY2085"/>
                      </a:cxn>
                      <a:cxn ang="0">
                        <a:pos x="connsiteX2086" y="connsiteY2086"/>
                      </a:cxn>
                      <a:cxn ang="0">
                        <a:pos x="connsiteX2087" y="connsiteY2087"/>
                      </a:cxn>
                      <a:cxn ang="0">
                        <a:pos x="connsiteX2088" y="connsiteY2088"/>
                      </a:cxn>
                      <a:cxn ang="0">
                        <a:pos x="connsiteX2089" y="connsiteY2089"/>
                      </a:cxn>
                      <a:cxn ang="0">
                        <a:pos x="connsiteX2090" y="connsiteY2090"/>
                      </a:cxn>
                      <a:cxn ang="0">
                        <a:pos x="connsiteX2091" y="connsiteY2091"/>
                      </a:cxn>
                      <a:cxn ang="0">
                        <a:pos x="connsiteX2092" y="connsiteY2092"/>
                      </a:cxn>
                      <a:cxn ang="0">
                        <a:pos x="connsiteX2093" y="connsiteY2093"/>
                      </a:cxn>
                      <a:cxn ang="0">
                        <a:pos x="connsiteX2094" y="connsiteY2094"/>
                      </a:cxn>
                      <a:cxn ang="0">
                        <a:pos x="connsiteX2095" y="connsiteY2095"/>
                      </a:cxn>
                      <a:cxn ang="0">
                        <a:pos x="connsiteX2096" y="connsiteY2096"/>
                      </a:cxn>
                      <a:cxn ang="0">
                        <a:pos x="connsiteX2097" y="connsiteY2097"/>
                      </a:cxn>
                      <a:cxn ang="0">
                        <a:pos x="connsiteX2098" y="connsiteY2098"/>
                      </a:cxn>
                      <a:cxn ang="0">
                        <a:pos x="connsiteX2099" y="connsiteY2099"/>
                      </a:cxn>
                      <a:cxn ang="0">
                        <a:pos x="connsiteX2100" y="connsiteY2100"/>
                      </a:cxn>
                      <a:cxn ang="0">
                        <a:pos x="connsiteX2101" y="connsiteY2101"/>
                      </a:cxn>
                      <a:cxn ang="0">
                        <a:pos x="connsiteX2102" y="connsiteY2102"/>
                      </a:cxn>
                      <a:cxn ang="0">
                        <a:pos x="connsiteX2103" y="connsiteY2103"/>
                      </a:cxn>
                      <a:cxn ang="0">
                        <a:pos x="connsiteX2104" y="connsiteY2104"/>
                      </a:cxn>
                      <a:cxn ang="0">
                        <a:pos x="connsiteX2105" y="connsiteY2105"/>
                      </a:cxn>
                      <a:cxn ang="0">
                        <a:pos x="connsiteX2106" y="connsiteY2106"/>
                      </a:cxn>
                      <a:cxn ang="0">
                        <a:pos x="connsiteX2107" y="connsiteY2107"/>
                      </a:cxn>
                      <a:cxn ang="0">
                        <a:pos x="connsiteX2108" y="connsiteY2108"/>
                      </a:cxn>
                      <a:cxn ang="0">
                        <a:pos x="connsiteX2109" y="connsiteY2109"/>
                      </a:cxn>
                      <a:cxn ang="0">
                        <a:pos x="connsiteX2110" y="connsiteY2110"/>
                      </a:cxn>
                      <a:cxn ang="0">
                        <a:pos x="connsiteX2111" y="connsiteY2111"/>
                      </a:cxn>
                      <a:cxn ang="0">
                        <a:pos x="connsiteX2112" y="connsiteY2112"/>
                      </a:cxn>
                      <a:cxn ang="0">
                        <a:pos x="connsiteX2113" y="connsiteY2113"/>
                      </a:cxn>
                      <a:cxn ang="0">
                        <a:pos x="connsiteX2114" y="connsiteY2114"/>
                      </a:cxn>
                      <a:cxn ang="0">
                        <a:pos x="connsiteX2115" y="connsiteY2115"/>
                      </a:cxn>
                      <a:cxn ang="0">
                        <a:pos x="connsiteX2116" y="connsiteY2116"/>
                      </a:cxn>
                      <a:cxn ang="0">
                        <a:pos x="connsiteX2117" y="connsiteY2117"/>
                      </a:cxn>
                      <a:cxn ang="0">
                        <a:pos x="connsiteX2118" y="connsiteY2118"/>
                      </a:cxn>
                      <a:cxn ang="0">
                        <a:pos x="connsiteX2119" y="connsiteY2119"/>
                      </a:cxn>
                      <a:cxn ang="0">
                        <a:pos x="connsiteX2120" y="connsiteY2120"/>
                      </a:cxn>
                      <a:cxn ang="0">
                        <a:pos x="connsiteX2121" y="connsiteY2121"/>
                      </a:cxn>
                      <a:cxn ang="0">
                        <a:pos x="connsiteX2122" y="connsiteY2122"/>
                      </a:cxn>
                      <a:cxn ang="0">
                        <a:pos x="connsiteX2123" y="connsiteY2123"/>
                      </a:cxn>
                      <a:cxn ang="0">
                        <a:pos x="connsiteX2124" y="connsiteY2124"/>
                      </a:cxn>
                      <a:cxn ang="0">
                        <a:pos x="connsiteX2125" y="connsiteY2125"/>
                      </a:cxn>
                      <a:cxn ang="0">
                        <a:pos x="connsiteX2126" y="connsiteY2126"/>
                      </a:cxn>
                      <a:cxn ang="0">
                        <a:pos x="connsiteX2127" y="connsiteY2127"/>
                      </a:cxn>
                      <a:cxn ang="0">
                        <a:pos x="connsiteX2128" y="connsiteY2128"/>
                      </a:cxn>
                      <a:cxn ang="0">
                        <a:pos x="connsiteX2129" y="connsiteY2129"/>
                      </a:cxn>
                      <a:cxn ang="0">
                        <a:pos x="connsiteX2130" y="connsiteY2130"/>
                      </a:cxn>
                      <a:cxn ang="0">
                        <a:pos x="connsiteX2131" y="connsiteY2131"/>
                      </a:cxn>
                      <a:cxn ang="0">
                        <a:pos x="connsiteX2132" y="connsiteY2132"/>
                      </a:cxn>
                      <a:cxn ang="0">
                        <a:pos x="connsiteX2133" y="connsiteY2133"/>
                      </a:cxn>
                      <a:cxn ang="0">
                        <a:pos x="connsiteX2134" y="connsiteY2134"/>
                      </a:cxn>
                      <a:cxn ang="0">
                        <a:pos x="connsiteX2135" y="connsiteY2135"/>
                      </a:cxn>
                      <a:cxn ang="0">
                        <a:pos x="connsiteX2136" y="connsiteY2136"/>
                      </a:cxn>
                      <a:cxn ang="0">
                        <a:pos x="connsiteX2137" y="connsiteY2137"/>
                      </a:cxn>
                      <a:cxn ang="0">
                        <a:pos x="connsiteX2138" y="connsiteY2138"/>
                      </a:cxn>
                      <a:cxn ang="0">
                        <a:pos x="connsiteX2139" y="connsiteY2139"/>
                      </a:cxn>
                      <a:cxn ang="0">
                        <a:pos x="connsiteX2140" y="connsiteY2140"/>
                      </a:cxn>
                      <a:cxn ang="0">
                        <a:pos x="connsiteX2141" y="connsiteY2141"/>
                      </a:cxn>
                      <a:cxn ang="0">
                        <a:pos x="connsiteX2142" y="connsiteY2142"/>
                      </a:cxn>
                      <a:cxn ang="0">
                        <a:pos x="connsiteX2143" y="connsiteY2143"/>
                      </a:cxn>
                      <a:cxn ang="0">
                        <a:pos x="connsiteX2144" y="connsiteY2144"/>
                      </a:cxn>
                      <a:cxn ang="0">
                        <a:pos x="connsiteX2145" y="connsiteY2145"/>
                      </a:cxn>
                      <a:cxn ang="0">
                        <a:pos x="connsiteX2146" y="connsiteY2146"/>
                      </a:cxn>
                      <a:cxn ang="0">
                        <a:pos x="connsiteX2147" y="connsiteY2147"/>
                      </a:cxn>
                      <a:cxn ang="0">
                        <a:pos x="connsiteX2148" y="connsiteY2148"/>
                      </a:cxn>
                      <a:cxn ang="0">
                        <a:pos x="connsiteX2149" y="connsiteY2149"/>
                      </a:cxn>
                      <a:cxn ang="0">
                        <a:pos x="connsiteX2150" y="connsiteY2150"/>
                      </a:cxn>
                      <a:cxn ang="0">
                        <a:pos x="connsiteX2151" y="connsiteY2151"/>
                      </a:cxn>
                      <a:cxn ang="0">
                        <a:pos x="connsiteX2152" y="connsiteY2152"/>
                      </a:cxn>
                      <a:cxn ang="0">
                        <a:pos x="connsiteX2153" y="connsiteY2153"/>
                      </a:cxn>
                      <a:cxn ang="0">
                        <a:pos x="connsiteX2154" y="connsiteY2154"/>
                      </a:cxn>
                      <a:cxn ang="0">
                        <a:pos x="connsiteX2155" y="connsiteY2155"/>
                      </a:cxn>
                      <a:cxn ang="0">
                        <a:pos x="connsiteX2156" y="connsiteY2156"/>
                      </a:cxn>
                      <a:cxn ang="0">
                        <a:pos x="connsiteX2157" y="connsiteY2157"/>
                      </a:cxn>
                      <a:cxn ang="0">
                        <a:pos x="connsiteX2158" y="connsiteY2158"/>
                      </a:cxn>
                      <a:cxn ang="0">
                        <a:pos x="connsiteX2159" y="connsiteY2159"/>
                      </a:cxn>
                      <a:cxn ang="0">
                        <a:pos x="connsiteX2160" y="connsiteY2160"/>
                      </a:cxn>
                      <a:cxn ang="0">
                        <a:pos x="connsiteX2161" y="connsiteY2161"/>
                      </a:cxn>
                      <a:cxn ang="0">
                        <a:pos x="connsiteX2162" y="connsiteY2162"/>
                      </a:cxn>
                      <a:cxn ang="0">
                        <a:pos x="connsiteX2163" y="connsiteY2163"/>
                      </a:cxn>
                      <a:cxn ang="0">
                        <a:pos x="connsiteX2164" y="connsiteY2164"/>
                      </a:cxn>
                      <a:cxn ang="0">
                        <a:pos x="connsiteX2165" y="connsiteY2165"/>
                      </a:cxn>
                      <a:cxn ang="0">
                        <a:pos x="connsiteX2166" y="connsiteY2166"/>
                      </a:cxn>
                      <a:cxn ang="0">
                        <a:pos x="connsiteX2167" y="connsiteY2167"/>
                      </a:cxn>
                      <a:cxn ang="0">
                        <a:pos x="connsiteX2168" y="connsiteY2168"/>
                      </a:cxn>
                      <a:cxn ang="0">
                        <a:pos x="connsiteX2169" y="connsiteY2169"/>
                      </a:cxn>
                      <a:cxn ang="0">
                        <a:pos x="connsiteX2170" y="connsiteY2170"/>
                      </a:cxn>
                      <a:cxn ang="0">
                        <a:pos x="connsiteX2171" y="connsiteY2171"/>
                      </a:cxn>
                      <a:cxn ang="0">
                        <a:pos x="connsiteX2172" y="connsiteY2172"/>
                      </a:cxn>
                      <a:cxn ang="0">
                        <a:pos x="connsiteX2173" y="connsiteY2173"/>
                      </a:cxn>
                      <a:cxn ang="0">
                        <a:pos x="connsiteX2174" y="connsiteY2174"/>
                      </a:cxn>
                      <a:cxn ang="0">
                        <a:pos x="connsiteX2175" y="connsiteY2175"/>
                      </a:cxn>
                      <a:cxn ang="0">
                        <a:pos x="connsiteX2176" y="connsiteY2176"/>
                      </a:cxn>
                      <a:cxn ang="0">
                        <a:pos x="connsiteX2177" y="connsiteY2177"/>
                      </a:cxn>
                      <a:cxn ang="0">
                        <a:pos x="connsiteX2178" y="connsiteY2178"/>
                      </a:cxn>
                      <a:cxn ang="0">
                        <a:pos x="connsiteX2179" y="connsiteY2179"/>
                      </a:cxn>
                      <a:cxn ang="0">
                        <a:pos x="connsiteX2180" y="connsiteY2180"/>
                      </a:cxn>
                      <a:cxn ang="0">
                        <a:pos x="connsiteX2181" y="connsiteY2181"/>
                      </a:cxn>
                      <a:cxn ang="0">
                        <a:pos x="connsiteX2182" y="connsiteY2182"/>
                      </a:cxn>
                      <a:cxn ang="0">
                        <a:pos x="connsiteX2183" y="connsiteY2183"/>
                      </a:cxn>
                      <a:cxn ang="0">
                        <a:pos x="connsiteX2184" y="connsiteY2184"/>
                      </a:cxn>
                      <a:cxn ang="0">
                        <a:pos x="connsiteX2185" y="connsiteY2185"/>
                      </a:cxn>
                      <a:cxn ang="0">
                        <a:pos x="connsiteX2186" y="connsiteY2186"/>
                      </a:cxn>
                      <a:cxn ang="0">
                        <a:pos x="connsiteX2187" y="connsiteY2187"/>
                      </a:cxn>
                      <a:cxn ang="0">
                        <a:pos x="connsiteX2188" y="connsiteY2188"/>
                      </a:cxn>
                      <a:cxn ang="0">
                        <a:pos x="connsiteX2189" y="connsiteY2189"/>
                      </a:cxn>
                      <a:cxn ang="0">
                        <a:pos x="connsiteX2190" y="connsiteY2190"/>
                      </a:cxn>
                      <a:cxn ang="0">
                        <a:pos x="connsiteX2191" y="connsiteY2191"/>
                      </a:cxn>
                      <a:cxn ang="0">
                        <a:pos x="connsiteX2192" y="connsiteY2192"/>
                      </a:cxn>
                      <a:cxn ang="0">
                        <a:pos x="connsiteX2193" y="connsiteY2193"/>
                      </a:cxn>
                      <a:cxn ang="0">
                        <a:pos x="connsiteX2194" y="connsiteY2194"/>
                      </a:cxn>
                      <a:cxn ang="0">
                        <a:pos x="connsiteX2195" y="connsiteY2195"/>
                      </a:cxn>
                      <a:cxn ang="0">
                        <a:pos x="connsiteX2196" y="connsiteY2196"/>
                      </a:cxn>
                      <a:cxn ang="0">
                        <a:pos x="connsiteX2197" y="connsiteY2197"/>
                      </a:cxn>
                      <a:cxn ang="0">
                        <a:pos x="connsiteX2198" y="connsiteY2198"/>
                      </a:cxn>
                      <a:cxn ang="0">
                        <a:pos x="connsiteX2199" y="connsiteY2199"/>
                      </a:cxn>
                      <a:cxn ang="0">
                        <a:pos x="connsiteX2200" y="connsiteY2200"/>
                      </a:cxn>
                      <a:cxn ang="0">
                        <a:pos x="connsiteX2201" y="connsiteY2201"/>
                      </a:cxn>
                      <a:cxn ang="0">
                        <a:pos x="connsiteX2202" y="connsiteY2202"/>
                      </a:cxn>
                      <a:cxn ang="0">
                        <a:pos x="connsiteX2203" y="connsiteY2203"/>
                      </a:cxn>
                      <a:cxn ang="0">
                        <a:pos x="connsiteX2204" y="connsiteY2204"/>
                      </a:cxn>
                      <a:cxn ang="0">
                        <a:pos x="connsiteX2205" y="connsiteY2205"/>
                      </a:cxn>
                      <a:cxn ang="0">
                        <a:pos x="connsiteX2206" y="connsiteY2206"/>
                      </a:cxn>
                      <a:cxn ang="0">
                        <a:pos x="connsiteX2207" y="connsiteY2207"/>
                      </a:cxn>
                      <a:cxn ang="0">
                        <a:pos x="connsiteX2208" y="connsiteY2208"/>
                      </a:cxn>
                      <a:cxn ang="0">
                        <a:pos x="connsiteX2209" y="connsiteY2209"/>
                      </a:cxn>
                      <a:cxn ang="0">
                        <a:pos x="connsiteX2210" y="connsiteY2210"/>
                      </a:cxn>
                      <a:cxn ang="0">
                        <a:pos x="connsiteX2211" y="connsiteY2211"/>
                      </a:cxn>
                      <a:cxn ang="0">
                        <a:pos x="connsiteX2212" y="connsiteY2212"/>
                      </a:cxn>
                      <a:cxn ang="0">
                        <a:pos x="connsiteX2213" y="connsiteY2213"/>
                      </a:cxn>
                      <a:cxn ang="0">
                        <a:pos x="connsiteX2214" y="connsiteY2214"/>
                      </a:cxn>
                      <a:cxn ang="0">
                        <a:pos x="connsiteX2215" y="connsiteY2215"/>
                      </a:cxn>
                      <a:cxn ang="0">
                        <a:pos x="connsiteX2216" y="connsiteY2216"/>
                      </a:cxn>
                      <a:cxn ang="0">
                        <a:pos x="connsiteX2217" y="connsiteY2217"/>
                      </a:cxn>
                      <a:cxn ang="0">
                        <a:pos x="connsiteX2218" y="connsiteY2218"/>
                      </a:cxn>
                      <a:cxn ang="0">
                        <a:pos x="connsiteX2219" y="connsiteY2219"/>
                      </a:cxn>
                      <a:cxn ang="0">
                        <a:pos x="connsiteX2220" y="connsiteY2220"/>
                      </a:cxn>
                      <a:cxn ang="0">
                        <a:pos x="connsiteX2221" y="connsiteY2221"/>
                      </a:cxn>
                      <a:cxn ang="0">
                        <a:pos x="connsiteX2222" y="connsiteY2222"/>
                      </a:cxn>
                      <a:cxn ang="0">
                        <a:pos x="connsiteX2223" y="connsiteY2223"/>
                      </a:cxn>
                      <a:cxn ang="0">
                        <a:pos x="connsiteX2224" y="connsiteY2224"/>
                      </a:cxn>
                      <a:cxn ang="0">
                        <a:pos x="connsiteX2225" y="connsiteY2225"/>
                      </a:cxn>
                      <a:cxn ang="0">
                        <a:pos x="connsiteX2226" y="connsiteY2226"/>
                      </a:cxn>
                      <a:cxn ang="0">
                        <a:pos x="connsiteX2227" y="connsiteY2227"/>
                      </a:cxn>
                      <a:cxn ang="0">
                        <a:pos x="connsiteX2228" y="connsiteY2228"/>
                      </a:cxn>
                      <a:cxn ang="0">
                        <a:pos x="connsiteX2229" y="connsiteY2229"/>
                      </a:cxn>
                      <a:cxn ang="0">
                        <a:pos x="connsiteX2230" y="connsiteY2230"/>
                      </a:cxn>
                      <a:cxn ang="0">
                        <a:pos x="connsiteX2231" y="connsiteY2231"/>
                      </a:cxn>
                      <a:cxn ang="0">
                        <a:pos x="connsiteX2232" y="connsiteY2232"/>
                      </a:cxn>
                      <a:cxn ang="0">
                        <a:pos x="connsiteX2233" y="connsiteY2233"/>
                      </a:cxn>
                      <a:cxn ang="0">
                        <a:pos x="connsiteX2234" y="connsiteY2234"/>
                      </a:cxn>
                      <a:cxn ang="0">
                        <a:pos x="connsiteX2235" y="connsiteY2235"/>
                      </a:cxn>
                      <a:cxn ang="0">
                        <a:pos x="connsiteX2236" y="connsiteY2236"/>
                      </a:cxn>
                      <a:cxn ang="0">
                        <a:pos x="connsiteX2237" y="connsiteY2237"/>
                      </a:cxn>
                      <a:cxn ang="0">
                        <a:pos x="connsiteX2238" y="connsiteY2238"/>
                      </a:cxn>
                      <a:cxn ang="0">
                        <a:pos x="connsiteX2239" y="connsiteY2239"/>
                      </a:cxn>
                      <a:cxn ang="0">
                        <a:pos x="connsiteX2240" y="connsiteY2240"/>
                      </a:cxn>
                      <a:cxn ang="0">
                        <a:pos x="connsiteX2241" y="connsiteY2241"/>
                      </a:cxn>
                      <a:cxn ang="0">
                        <a:pos x="connsiteX2242" y="connsiteY2242"/>
                      </a:cxn>
                      <a:cxn ang="0">
                        <a:pos x="connsiteX2243" y="connsiteY2243"/>
                      </a:cxn>
                      <a:cxn ang="0">
                        <a:pos x="connsiteX2244" y="connsiteY2244"/>
                      </a:cxn>
                      <a:cxn ang="0">
                        <a:pos x="connsiteX2245" y="connsiteY2245"/>
                      </a:cxn>
                      <a:cxn ang="0">
                        <a:pos x="connsiteX2246" y="connsiteY2246"/>
                      </a:cxn>
                      <a:cxn ang="0">
                        <a:pos x="connsiteX2247" y="connsiteY2247"/>
                      </a:cxn>
                      <a:cxn ang="0">
                        <a:pos x="connsiteX2248" y="connsiteY2248"/>
                      </a:cxn>
                      <a:cxn ang="0">
                        <a:pos x="connsiteX2249" y="connsiteY2249"/>
                      </a:cxn>
                      <a:cxn ang="0">
                        <a:pos x="connsiteX2250" y="connsiteY2250"/>
                      </a:cxn>
                      <a:cxn ang="0">
                        <a:pos x="connsiteX2251" y="connsiteY2251"/>
                      </a:cxn>
                      <a:cxn ang="0">
                        <a:pos x="connsiteX2252" y="connsiteY2252"/>
                      </a:cxn>
                      <a:cxn ang="0">
                        <a:pos x="connsiteX2253" y="connsiteY2253"/>
                      </a:cxn>
                      <a:cxn ang="0">
                        <a:pos x="connsiteX2254" y="connsiteY2254"/>
                      </a:cxn>
                      <a:cxn ang="0">
                        <a:pos x="connsiteX2255" y="connsiteY2255"/>
                      </a:cxn>
                      <a:cxn ang="0">
                        <a:pos x="connsiteX2256" y="connsiteY2256"/>
                      </a:cxn>
                      <a:cxn ang="0">
                        <a:pos x="connsiteX2257" y="connsiteY2257"/>
                      </a:cxn>
                      <a:cxn ang="0">
                        <a:pos x="connsiteX2258" y="connsiteY2258"/>
                      </a:cxn>
                      <a:cxn ang="0">
                        <a:pos x="connsiteX2259" y="connsiteY2259"/>
                      </a:cxn>
                      <a:cxn ang="0">
                        <a:pos x="connsiteX2260" y="connsiteY2260"/>
                      </a:cxn>
                      <a:cxn ang="0">
                        <a:pos x="connsiteX2261" y="connsiteY2261"/>
                      </a:cxn>
                      <a:cxn ang="0">
                        <a:pos x="connsiteX2262" y="connsiteY2262"/>
                      </a:cxn>
                      <a:cxn ang="0">
                        <a:pos x="connsiteX2263" y="connsiteY2263"/>
                      </a:cxn>
                      <a:cxn ang="0">
                        <a:pos x="connsiteX2264" y="connsiteY2264"/>
                      </a:cxn>
                      <a:cxn ang="0">
                        <a:pos x="connsiteX2265" y="connsiteY2265"/>
                      </a:cxn>
                      <a:cxn ang="0">
                        <a:pos x="connsiteX2266" y="connsiteY2266"/>
                      </a:cxn>
                      <a:cxn ang="0">
                        <a:pos x="connsiteX2267" y="connsiteY2267"/>
                      </a:cxn>
                      <a:cxn ang="0">
                        <a:pos x="connsiteX2268" y="connsiteY2268"/>
                      </a:cxn>
                      <a:cxn ang="0">
                        <a:pos x="connsiteX2269" y="connsiteY2269"/>
                      </a:cxn>
                      <a:cxn ang="0">
                        <a:pos x="connsiteX2270" y="connsiteY2270"/>
                      </a:cxn>
                      <a:cxn ang="0">
                        <a:pos x="connsiteX2271" y="connsiteY2271"/>
                      </a:cxn>
                      <a:cxn ang="0">
                        <a:pos x="connsiteX2272" y="connsiteY2272"/>
                      </a:cxn>
                      <a:cxn ang="0">
                        <a:pos x="connsiteX2273" y="connsiteY2273"/>
                      </a:cxn>
                      <a:cxn ang="0">
                        <a:pos x="connsiteX2274" y="connsiteY2274"/>
                      </a:cxn>
                      <a:cxn ang="0">
                        <a:pos x="connsiteX2275" y="connsiteY2275"/>
                      </a:cxn>
                      <a:cxn ang="0">
                        <a:pos x="connsiteX2276" y="connsiteY2276"/>
                      </a:cxn>
                      <a:cxn ang="0">
                        <a:pos x="connsiteX2277" y="connsiteY2277"/>
                      </a:cxn>
                      <a:cxn ang="0">
                        <a:pos x="connsiteX2278" y="connsiteY2278"/>
                      </a:cxn>
                      <a:cxn ang="0">
                        <a:pos x="connsiteX2279" y="connsiteY2279"/>
                      </a:cxn>
                      <a:cxn ang="0">
                        <a:pos x="connsiteX2280" y="connsiteY2280"/>
                      </a:cxn>
                      <a:cxn ang="0">
                        <a:pos x="connsiteX2281" y="connsiteY2281"/>
                      </a:cxn>
                      <a:cxn ang="0">
                        <a:pos x="connsiteX2282" y="connsiteY2282"/>
                      </a:cxn>
                      <a:cxn ang="0">
                        <a:pos x="connsiteX2283" y="connsiteY2283"/>
                      </a:cxn>
                      <a:cxn ang="0">
                        <a:pos x="connsiteX2284" y="connsiteY2284"/>
                      </a:cxn>
                      <a:cxn ang="0">
                        <a:pos x="connsiteX2285" y="connsiteY2285"/>
                      </a:cxn>
                      <a:cxn ang="0">
                        <a:pos x="connsiteX2286" y="connsiteY2286"/>
                      </a:cxn>
                      <a:cxn ang="0">
                        <a:pos x="connsiteX2287" y="connsiteY2287"/>
                      </a:cxn>
                      <a:cxn ang="0">
                        <a:pos x="connsiteX2288" y="connsiteY2288"/>
                      </a:cxn>
                      <a:cxn ang="0">
                        <a:pos x="connsiteX2289" y="connsiteY2289"/>
                      </a:cxn>
                      <a:cxn ang="0">
                        <a:pos x="connsiteX2290" y="connsiteY2290"/>
                      </a:cxn>
                      <a:cxn ang="0">
                        <a:pos x="connsiteX2291" y="connsiteY2291"/>
                      </a:cxn>
                      <a:cxn ang="0">
                        <a:pos x="connsiteX2292" y="connsiteY2292"/>
                      </a:cxn>
                      <a:cxn ang="0">
                        <a:pos x="connsiteX2293" y="connsiteY2293"/>
                      </a:cxn>
                      <a:cxn ang="0">
                        <a:pos x="connsiteX2294" y="connsiteY2294"/>
                      </a:cxn>
                      <a:cxn ang="0">
                        <a:pos x="connsiteX2295" y="connsiteY2295"/>
                      </a:cxn>
                      <a:cxn ang="0">
                        <a:pos x="connsiteX2296" y="connsiteY2296"/>
                      </a:cxn>
                      <a:cxn ang="0">
                        <a:pos x="connsiteX2297" y="connsiteY2297"/>
                      </a:cxn>
                      <a:cxn ang="0">
                        <a:pos x="connsiteX2298" y="connsiteY2298"/>
                      </a:cxn>
                      <a:cxn ang="0">
                        <a:pos x="connsiteX2299" y="connsiteY2299"/>
                      </a:cxn>
                      <a:cxn ang="0">
                        <a:pos x="connsiteX2300" y="connsiteY2300"/>
                      </a:cxn>
                      <a:cxn ang="0">
                        <a:pos x="connsiteX2301" y="connsiteY2301"/>
                      </a:cxn>
                      <a:cxn ang="0">
                        <a:pos x="connsiteX2302" y="connsiteY2302"/>
                      </a:cxn>
                      <a:cxn ang="0">
                        <a:pos x="connsiteX2303" y="connsiteY2303"/>
                      </a:cxn>
                      <a:cxn ang="0">
                        <a:pos x="connsiteX2304" y="connsiteY2304"/>
                      </a:cxn>
                      <a:cxn ang="0">
                        <a:pos x="connsiteX2305" y="connsiteY2305"/>
                      </a:cxn>
                      <a:cxn ang="0">
                        <a:pos x="connsiteX2306" y="connsiteY2306"/>
                      </a:cxn>
                      <a:cxn ang="0">
                        <a:pos x="connsiteX2307" y="connsiteY2307"/>
                      </a:cxn>
                      <a:cxn ang="0">
                        <a:pos x="connsiteX2308" y="connsiteY2308"/>
                      </a:cxn>
                      <a:cxn ang="0">
                        <a:pos x="connsiteX2309" y="connsiteY2309"/>
                      </a:cxn>
                      <a:cxn ang="0">
                        <a:pos x="connsiteX2310" y="connsiteY2310"/>
                      </a:cxn>
                      <a:cxn ang="0">
                        <a:pos x="connsiteX2311" y="connsiteY2311"/>
                      </a:cxn>
                      <a:cxn ang="0">
                        <a:pos x="connsiteX2312" y="connsiteY2312"/>
                      </a:cxn>
                      <a:cxn ang="0">
                        <a:pos x="connsiteX2313" y="connsiteY2313"/>
                      </a:cxn>
                      <a:cxn ang="0">
                        <a:pos x="connsiteX2314" y="connsiteY2314"/>
                      </a:cxn>
                      <a:cxn ang="0">
                        <a:pos x="connsiteX2315" y="connsiteY2315"/>
                      </a:cxn>
                      <a:cxn ang="0">
                        <a:pos x="connsiteX2316" y="connsiteY2316"/>
                      </a:cxn>
                      <a:cxn ang="0">
                        <a:pos x="connsiteX2317" y="connsiteY2317"/>
                      </a:cxn>
                      <a:cxn ang="0">
                        <a:pos x="connsiteX2318" y="connsiteY2318"/>
                      </a:cxn>
                      <a:cxn ang="0">
                        <a:pos x="connsiteX2319" y="connsiteY2319"/>
                      </a:cxn>
                      <a:cxn ang="0">
                        <a:pos x="connsiteX2320" y="connsiteY2320"/>
                      </a:cxn>
                      <a:cxn ang="0">
                        <a:pos x="connsiteX2321" y="connsiteY2321"/>
                      </a:cxn>
                      <a:cxn ang="0">
                        <a:pos x="connsiteX2322" y="connsiteY2322"/>
                      </a:cxn>
                      <a:cxn ang="0">
                        <a:pos x="connsiteX2323" y="connsiteY2323"/>
                      </a:cxn>
                      <a:cxn ang="0">
                        <a:pos x="connsiteX2324" y="connsiteY2324"/>
                      </a:cxn>
                      <a:cxn ang="0">
                        <a:pos x="connsiteX2325" y="connsiteY2325"/>
                      </a:cxn>
                      <a:cxn ang="0">
                        <a:pos x="connsiteX2326" y="connsiteY2326"/>
                      </a:cxn>
                      <a:cxn ang="0">
                        <a:pos x="connsiteX2327" y="connsiteY2327"/>
                      </a:cxn>
                      <a:cxn ang="0">
                        <a:pos x="connsiteX2328" y="connsiteY2328"/>
                      </a:cxn>
                      <a:cxn ang="0">
                        <a:pos x="connsiteX2329" y="connsiteY2329"/>
                      </a:cxn>
                      <a:cxn ang="0">
                        <a:pos x="connsiteX2330" y="connsiteY2330"/>
                      </a:cxn>
                      <a:cxn ang="0">
                        <a:pos x="connsiteX2331" y="connsiteY2331"/>
                      </a:cxn>
                      <a:cxn ang="0">
                        <a:pos x="connsiteX2332" y="connsiteY2332"/>
                      </a:cxn>
                      <a:cxn ang="0">
                        <a:pos x="connsiteX2333" y="connsiteY2333"/>
                      </a:cxn>
                      <a:cxn ang="0">
                        <a:pos x="connsiteX2334" y="connsiteY2334"/>
                      </a:cxn>
                      <a:cxn ang="0">
                        <a:pos x="connsiteX2335" y="connsiteY2335"/>
                      </a:cxn>
                      <a:cxn ang="0">
                        <a:pos x="connsiteX2336" y="connsiteY2336"/>
                      </a:cxn>
                      <a:cxn ang="0">
                        <a:pos x="connsiteX2337" y="connsiteY2337"/>
                      </a:cxn>
                      <a:cxn ang="0">
                        <a:pos x="connsiteX2338" y="connsiteY2338"/>
                      </a:cxn>
                      <a:cxn ang="0">
                        <a:pos x="connsiteX2339" y="connsiteY2339"/>
                      </a:cxn>
                      <a:cxn ang="0">
                        <a:pos x="connsiteX2340" y="connsiteY2340"/>
                      </a:cxn>
                      <a:cxn ang="0">
                        <a:pos x="connsiteX2341" y="connsiteY2341"/>
                      </a:cxn>
                      <a:cxn ang="0">
                        <a:pos x="connsiteX2342" y="connsiteY2342"/>
                      </a:cxn>
                      <a:cxn ang="0">
                        <a:pos x="connsiteX2343" y="connsiteY2343"/>
                      </a:cxn>
                      <a:cxn ang="0">
                        <a:pos x="connsiteX2344" y="connsiteY2344"/>
                      </a:cxn>
                      <a:cxn ang="0">
                        <a:pos x="connsiteX2345" y="connsiteY2345"/>
                      </a:cxn>
                      <a:cxn ang="0">
                        <a:pos x="connsiteX2346" y="connsiteY2346"/>
                      </a:cxn>
                      <a:cxn ang="0">
                        <a:pos x="connsiteX2347" y="connsiteY2347"/>
                      </a:cxn>
                      <a:cxn ang="0">
                        <a:pos x="connsiteX2348" y="connsiteY2348"/>
                      </a:cxn>
                      <a:cxn ang="0">
                        <a:pos x="connsiteX2349" y="connsiteY2349"/>
                      </a:cxn>
                      <a:cxn ang="0">
                        <a:pos x="connsiteX2350" y="connsiteY2350"/>
                      </a:cxn>
                      <a:cxn ang="0">
                        <a:pos x="connsiteX2351" y="connsiteY2351"/>
                      </a:cxn>
                      <a:cxn ang="0">
                        <a:pos x="connsiteX2352" y="connsiteY2352"/>
                      </a:cxn>
                      <a:cxn ang="0">
                        <a:pos x="connsiteX2353" y="connsiteY2353"/>
                      </a:cxn>
                      <a:cxn ang="0">
                        <a:pos x="connsiteX2354" y="connsiteY2354"/>
                      </a:cxn>
                      <a:cxn ang="0">
                        <a:pos x="connsiteX2355" y="connsiteY2355"/>
                      </a:cxn>
                      <a:cxn ang="0">
                        <a:pos x="connsiteX2356" y="connsiteY2356"/>
                      </a:cxn>
                      <a:cxn ang="0">
                        <a:pos x="connsiteX2357" y="connsiteY2357"/>
                      </a:cxn>
                      <a:cxn ang="0">
                        <a:pos x="connsiteX2358" y="connsiteY2358"/>
                      </a:cxn>
                      <a:cxn ang="0">
                        <a:pos x="connsiteX2359" y="connsiteY2359"/>
                      </a:cxn>
                      <a:cxn ang="0">
                        <a:pos x="connsiteX2360" y="connsiteY2360"/>
                      </a:cxn>
                      <a:cxn ang="0">
                        <a:pos x="connsiteX2361" y="connsiteY2361"/>
                      </a:cxn>
                      <a:cxn ang="0">
                        <a:pos x="connsiteX2362" y="connsiteY2362"/>
                      </a:cxn>
                      <a:cxn ang="0">
                        <a:pos x="connsiteX2363" y="connsiteY2363"/>
                      </a:cxn>
                      <a:cxn ang="0">
                        <a:pos x="connsiteX2364" y="connsiteY2364"/>
                      </a:cxn>
                      <a:cxn ang="0">
                        <a:pos x="connsiteX2365" y="connsiteY2365"/>
                      </a:cxn>
                      <a:cxn ang="0">
                        <a:pos x="connsiteX2366" y="connsiteY2366"/>
                      </a:cxn>
                      <a:cxn ang="0">
                        <a:pos x="connsiteX2367" y="connsiteY2367"/>
                      </a:cxn>
                      <a:cxn ang="0">
                        <a:pos x="connsiteX2368" y="connsiteY2368"/>
                      </a:cxn>
                      <a:cxn ang="0">
                        <a:pos x="connsiteX2369" y="connsiteY2369"/>
                      </a:cxn>
                      <a:cxn ang="0">
                        <a:pos x="connsiteX2370" y="connsiteY2370"/>
                      </a:cxn>
                      <a:cxn ang="0">
                        <a:pos x="connsiteX2371" y="connsiteY2371"/>
                      </a:cxn>
                      <a:cxn ang="0">
                        <a:pos x="connsiteX2372" y="connsiteY2372"/>
                      </a:cxn>
                      <a:cxn ang="0">
                        <a:pos x="connsiteX2373" y="connsiteY2373"/>
                      </a:cxn>
                      <a:cxn ang="0">
                        <a:pos x="connsiteX2374" y="connsiteY2374"/>
                      </a:cxn>
                      <a:cxn ang="0">
                        <a:pos x="connsiteX2375" y="connsiteY2375"/>
                      </a:cxn>
                      <a:cxn ang="0">
                        <a:pos x="connsiteX2376" y="connsiteY2376"/>
                      </a:cxn>
                      <a:cxn ang="0">
                        <a:pos x="connsiteX2377" y="connsiteY2377"/>
                      </a:cxn>
                      <a:cxn ang="0">
                        <a:pos x="connsiteX2378" y="connsiteY2378"/>
                      </a:cxn>
                      <a:cxn ang="0">
                        <a:pos x="connsiteX2379" y="connsiteY2379"/>
                      </a:cxn>
                      <a:cxn ang="0">
                        <a:pos x="connsiteX2380" y="connsiteY2380"/>
                      </a:cxn>
                      <a:cxn ang="0">
                        <a:pos x="connsiteX2381" y="connsiteY2381"/>
                      </a:cxn>
                      <a:cxn ang="0">
                        <a:pos x="connsiteX2382" y="connsiteY2382"/>
                      </a:cxn>
                      <a:cxn ang="0">
                        <a:pos x="connsiteX2383" y="connsiteY2383"/>
                      </a:cxn>
                      <a:cxn ang="0">
                        <a:pos x="connsiteX2384" y="connsiteY2384"/>
                      </a:cxn>
                      <a:cxn ang="0">
                        <a:pos x="connsiteX2385" y="connsiteY2385"/>
                      </a:cxn>
                      <a:cxn ang="0">
                        <a:pos x="connsiteX2386" y="connsiteY2386"/>
                      </a:cxn>
                      <a:cxn ang="0">
                        <a:pos x="connsiteX2387" y="connsiteY2387"/>
                      </a:cxn>
                      <a:cxn ang="0">
                        <a:pos x="connsiteX2388" y="connsiteY2388"/>
                      </a:cxn>
                      <a:cxn ang="0">
                        <a:pos x="connsiteX2389" y="connsiteY2389"/>
                      </a:cxn>
                      <a:cxn ang="0">
                        <a:pos x="connsiteX2390" y="connsiteY2390"/>
                      </a:cxn>
                      <a:cxn ang="0">
                        <a:pos x="connsiteX2391" y="connsiteY2391"/>
                      </a:cxn>
                      <a:cxn ang="0">
                        <a:pos x="connsiteX2392" y="connsiteY2392"/>
                      </a:cxn>
                      <a:cxn ang="0">
                        <a:pos x="connsiteX2393" y="connsiteY2393"/>
                      </a:cxn>
                      <a:cxn ang="0">
                        <a:pos x="connsiteX2394" y="connsiteY2394"/>
                      </a:cxn>
                      <a:cxn ang="0">
                        <a:pos x="connsiteX2395" y="connsiteY2395"/>
                      </a:cxn>
                      <a:cxn ang="0">
                        <a:pos x="connsiteX2396" y="connsiteY2396"/>
                      </a:cxn>
                      <a:cxn ang="0">
                        <a:pos x="connsiteX2397" y="connsiteY2397"/>
                      </a:cxn>
                      <a:cxn ang="0">
                        <a:pos x="connsiteX2398" y="connsiteY2398"/>
                      </a:cxn>
                      <a:cxn ang="0">
                        <a:pos x="connsiteX2399" y="connsiteY2399"/>
                      </a:cxn>
                      <a:cxn ang="0">
                        <a:pos x="connsiteX2400" y="connsiteY2400"/>
                      </a:cxn>
                      <a:cxn ang="0">
                        <a:pos x="connsiteX2401" y="connsiteY2401"/>
                      </a:cxn>
                      <a:cxn ang="0">
                        <a:pos x="connsiteX2402" y="connsiteY2402"/>
                      </a:cxn>
                      <a:cxn ang="0">
                        <a:pos x="connsiteX2403" y="connsiteY2403"/>
                      </a:cxn>
                      <a:cxn ang="0">
                        <a:pos x="connsiteX2404" y="connsiteY2404"/>
                      </a:cxn>
                      <a:cxn ang="0">
                        <a:pos x="connsiteX2405" y="connsiteY2405"/>
                      </a:cxn>
                      <a:cxn ang="0">
                        <a:pos x="connsiteX2406" y="connsiteY2406"/>
                      </a:cxn>
                      <a:cxn ang="0">
                        <a:pos x="connsiteX2407" y="connsiteY2407"/>
                      </a:cxn>
                      <a:cxn ang="0">
                        <a:pos x="connsiteX2408" y="connsiteY2408"/>
                      </a:cxn>
                      <a:cxn ang="0">
                        <a:pos x="connsiteX2409" y="connsiteY2409"/>
                      </a:cxn>
                      <a:cxn ang="0">
                        <a:pos x="connsiteX2410" y="connsiteY2410"/>
                      </a:cxn>
                      <a:cxn ang="0">
                        <a:pos x="connsiteX2411" y="connsiteY2411"/>
                      </a:cxn>
                      <a:cxn ang="0">
                        <a:pos x="connsiteX2412" y="connsiteY2412"/>
                      </a:cxn>
                      <a:cxn ang="0">
                        <a:pos x="connsiteX2413" y="connsiteY2413"/>
                      </a:cxn>
                      <a:cxn ang="0">
                        <a:pos x="connsiteX2414" y="connsiteY2414"/>
                      </a:cxn>
                      <a:cxn ang="0">
                        <a:pos x="connsiteX2415" y="connsiteY2415"/>
                      </a:cxn>
                      <a:cxn ang="0">
                        <a:pos x="connsiteX2416" y="connsiteY2416"/>
                      </a:cxn>
                      <a:cxn ang="0">
                        <a:pos x="connsiteX2417" y="connsiteY2417"/>
                      </a:cxn>
                      <a:cxn ang="0">
                        <a:pos x="connsiteX2418" y="connsiteY2418"/>
                      </a:cxn>
                      <a:cxn ang="0">
                        <a:pos x="connsiteX2419" y="connsiteY2419"/>
                      </a:cxn>
                      <a:cxn ang="0">
                        <a:pos x="connsiteX2420" y="connsiteY2420"/>
                      </a:cxn>
                      <a:cxn ang="0">
                        <a:pos x="connsiteX2421" y="connsiteY2421"/>
                      </a:cxn>
                      <a:cxn ang="0">
                        <a:pos x="connsiteX2422" y="connsiteY2422"/>
                      </a:cxn>
                      <a:cxn ang="0">
                        <a:pos x="connsiteX2423" y="connsiteY2423"/>
                      </a:cxn>
                      <a:cxn ang="0">
                        <a:pos x="connsiteX2424" y="connsiteY2424"/>
                      </a:cxn>
                      <a:cxn ang="0">
                        <a:pos x="connsiteX2425" y="connsiteY2425"/>
                      </a:cxn>
                      <a:cxn ang="0">
                        <a:pos x="connsiteX2426" y="connsiteY2426"/>
                      </a:cxn>
                      <a:cxn ang="0">
                        <a:pos x="connsiteX2427" y="connsiteY2427"/>
                      </a:cxn>
                      <a:cxn ang="0">
                        <a:pos x="connsiteX2428" y="connsiteY2428"/>
                      </a:cxn>
                      <a:cxn ang="0">
                        <a:pos x="connsiteX2429" y="connsiteY2429"/>
                      </a:cxn>
                      <a:cxn ang="0">
                        <a:pos x="connsiteX2430" y="connsiteY2430"/>
                      </a:cxn>
                      <a:cxn ang="0">
                        <a:pos x="connsiteX2431" y="connsiteY2431"/>
                      </a:cxn>
                      <a:cxn ang="0">
                        <a:pos x="connsiteX2432" y="connsiteY2432"/>
                      </a:cxn>
                      <a:cxn ang="0">
                        <a:pos x="connsiteX2433" y="connsiteY2433"/>
                      </a:cxn>
                      <a:cxn ang="0">
                        <a:pos x="connsiteX2434" y="connsiteY2434"/>
                      </a:cxn>
                      <a:cxn ang="0">
                        <a:pos x="connsiteX2435" y="connsiteY2435"/>
                      </a:cxn>
                      <a:cxn ang="0">
                        <a:pos x="connsiteX2436" y="connsiteY2436"/>
                      </a:cxn>
                      <a:cxn ang="0">
                        <a:pos x="connsiteX2437" y="connsiteY2437"/>
                      </a:cxn>
                      <a:cxn ang="0">
                        <a:pos x="connsiteX2438" y="connsiteY2438"/>
                      </a:cxn>
                      <a:cxn ang="0">
                        <a:pos x="connsiteX2439" y="connsiteY2439"/>
                      </a:cxn>
                      <a:cxn ang="0">
                        <a:pos x="connsiteX2440" y="connsiteY2440"/>
                      </a:cxn>
                      <a:cxn ang="0">
                        <a:pos x="connsiteX2441" y="connsiteY2441"/>
                      </a:cxn>
                      <a:cxn ang="0">
                        <a:pos x="connsiteX2442" y="connsiteY2442"/>
                      </a:cxn>
                      <a:cxn ang="0">
                        <a:pos x="connsiteX2443" y="connsiteY2443"/>
                      </a:cxn>
                      <a:cxn ang="0">
                        <a:pos x="connsiteX2444" y="connsiteY2444"/>
                      </a:cxn>
                      <a:cxn ang="0">
                        <a:pos x="connsiteX2445" y="connsiteY2445"/>
                      </a:cxn>
                      <a:cxn ang="0">
                        <a:pos x="connsiteX2446" y="connsiteY2446"/>
                      </a:cxn>
                      <a:cxn ang="0">
                        <a:pos x="connsiteX2447" y="connsiteY2447"/>
                      </a:cxn>
                      <a:cxn ang="0">
                        <a:pos x="connsiteX2448" y="connsiteY2448"/>
                      </a:cxn>
                      <a:cxn ang="0">
                        <a:pos x="connsiteX2449" y="connsiteY2449"/>
                      </a:cxn>
                      <a:cxn ang="0">
                        <a:pos x="connsiteX2450" y="connsiteY2450"/>
                      </a:cxn>
                      <a:cxn ang="0">
                        <a:pos x="connsiteX2451" y="connsiteY2451"/>
                      </a:cxn>
                      <a:cxn ang="0">
                        <a:pos x="connsiteX2452" y="connsiteY2452"/>
                      </a:cxn>
                      <a:cxn ang="0">
                        <a:pos x="connsiteX2453" y="connsiteY2453"/>
                      </a:cxn>
                      <a:cxn ang="0">
                        <a:pos x="connsiteX2454" y="connsiteY2454"/>
                      </a:cxn>
                      <a:cxn ang="0">
                        <a:pos x="connsiteX2455" y="connsiteY2455"/>
                      </a:cxn>
                      <a:cxn ang="0">
                        <a:pos x="connsiteX2456" y="connsiteY2456"/>
                      </a:cxn>
                      <a:cxn ang="0">
                        <a:pos x="connsiteX2457" y="connsiteY2457"/>
                      </a:cxn>
                      <a:cxn ang="0">
                        <a:pos x="connsiteX2458" y="connsiteY2458"/>
                      </a:cxn>
                      <a:cxn ang="0">
                        <a:pos x="connsiteX2459" y="connsiteY2459"/>
                      </a:cxn>
                      <a:cxn ang="0">
                        <a:pos x="connsiteX2460" y="connsiteY2460"/>
                      </a:cxn>
                      <a:cxn ang="0">
                        <a:pos x="connsiteX2461" y="connsiteY2461"/>
                      </a:cxn>
                      <a:cxn ang="0">
                        <a:pos x="connsiteX2462" y="connsiteY2462"/>
                      </a:cxn>
                      <a:cxn ang="0">
                        <a:pos x="connsiteX2463" y="connsiteY2463"/>
                      </a:cxn>
                      <a:cxn ang="0">
                        <a:pos x="connsiteX2464" y="connsiteY2464"/>
                      </a:cxn>
                      <a:cxn ang="0">
                        <a:pos x="connsiteX2465" y="connsiteY2465"/>
                      </a:cxn>
                      <a:cxn ang="0">
                        <a:pos x="connsiteX2466" y="connsiteY2466"/>
                      </a:cxn>
                      <a:cxn ang="0">
                        <a:pos x="connsiteX2467" y="connsiteY2467"/>
                      </a:cxn>
                      <a:cxn ang="0">
                        <a:pos x="connsiteX2468" y="connsiteY2468"/>
                      </a:cxn>
                      <a:cxn ang="0">
                        <a:pos x="connsiteX2469" y="connsiteY2469"/>
                      </a:cxn>
                      <a:cxn ang="0">
                        <a:pos x="connsiteX2470" y="connsiteY2470"/>
                      </a:cxn>
                      <a:cxn ang="0">
                        <a:pos x="connsiteX2471" y="connsiteY2471"/>
                      </a:cxn>
                      <a:cxn ang="0">
                        <a:pos x="connsiteX2472" y="connsiteY2472"/>
                      </a:cxn>
                      <a:cxn ang="0">
                        <a:pos x="connsiteX2473" y="connsiteY2473"/>
                      </a:cxn>
                      <a:cxn ang="0">
                        <a:pos x="connsiteX2474" y="connsiteY2474"/>
                      </a:cxn>
                      <a:cxn ang="0">
                        <a:pos x="connsiteX2475" y="connsiteY2475"/>
                      </a:cxn>
                      <a:cxn ang="0">
                        <a:pos x="connsiteX2476" y="connsiteY2476"/>
                      </a:cxn>
                      <a:cxn ang="0">
                        <a:pos x="connsiteX2477" y="connsiteY2477"/>
                      </a:cxn>
                      <a:cxn ang="0">
                        <a:pos x="connsiteX2478" y="connsiteY2478"/>
                      </a:cxn>
                      <a:cxn ang="0">
                        <a:pos x="connsiteX2479" y="connsiteY2479"/>
                      </a:cxn>
                      <a:cxn ang="0">
                        <a:pos x="connsiteX2480" y="connsiteY2480"/>
                      </a:cxn>
                      <a:cxn ang="0">
                        <a:pos x="connsiteX2481" y="connsiteY2481"/>
                      </a:cxn>
                      <a:cxn ang="0">
                        <a:pos x="connsiteX2482" y="connsiteY2482"/>
                      </a:cxn>
                      <a:cxn ang="0">
                        <a:pos x="connsiteX2483" y="connsiteY2483"/>
                      </a:cxn>
                      <a:cxn ang="0">
                        <a:pos x="connsiteX2484" y="connsiteY2484"/>
                      </a:cxn>
                      <a:cxn ang="0">
                        <a:pos x="connsiteX2485" y="connsiteY2485"/>
                      </a:cxn>
                      <a:cxn ang="0">
                        <a:pos x="connsiteX2486" y="connsiteY2486"/>
                      </a:cxn>
                      <a:cxn ang="0">
                        <a:pos x="connsiteX2487" y="connsiteY2487"/>
                      </a:cxn>
                      <a:cxn ang="0">
                        <a:pos x="connsiteX2488" y="connsiteY2488"/>
                      </a:cxn>
                      <a:cxn ang="0">
                        <a:pos x="connsiteX2489" y="connsiteY2489"/>
                      </a:cxn>
                      <a:cxn ang="0">
                        <a:pos x="connsiteX2490" y="connsiteY2490"/>
                      </a:cxn>
                      <a:cxn ang="0">
                        <a:pos x="connsiteX2491" y="connsiteY2491"/>
                      </a:cxn>
                      <a:cxn ang="0">
                        <a:pos x="connsiteX2492" y="connsiteY2492"/>
                      </a:cxn>
                      <a:cxn ang="0">
                        <a:pos x="connsiteX2493" y="connsiteY2493"/>
                      </a:cxn>
                      <a:cxn ang="0">
                        <a:pos x="connsiteX2494" y="connsiteY2494"/>
                      </a:cxn>
                      <a:cxn ang="0">
                        <a:pos x="connsiteX2495" y="connsiteY2495"/>
                      </a:cxn>
                      <a:cxn ang="0">
                        <a:pos x="connsiteX2496" y="connsiteY2496"/>
                      </a:cxn>
                      <a:cxn ang="0">
                        <a:pos x="connsiteX2497" y="connsiteY2497"/>
                      </a:cxn>
                      <a:cxn ang="0">
                        <a:pos x="connsiteX2498" y="connsiteY2498"/>
                      </a:cxn>
                      <a:cxn ang="0">
                        <a:pos x="connsiteX2499" y="connsiteY2499"/>
                      </a:cxn>
                      <a:cxn ang="0">
                        <a:pos x="connsiteX2500" y="connsiteY2500"/>
                      </a:cxn>
                      <a:cxn ang="0">
                        <a:pos x="connsiteX2501" y="connsiteY2501"/>
                      </a:cxn>
                      <a:cxn ang="0">
                        <a:pos x="connsiteX2502" y="connsiteY2502"/>
                      </a:cxn>
                      <a:cxn ang="0">
                        <a:pos x="connsiteX2503" y="connsiteY2503"/>
                      </a:cxn>
                      <a:cxn ang="0">
                        <a:pos x="connsiteX2504" y="connsiteY2504"/>
                      </a:cxn>
                      <a:cxn ang="0">
                        <a:pos x="connsiteX2505" y="connsiteY2505"/>
                      </a:cxn>
                      <a:cxn ang="0">
                        <a:pos x="connsiteX2506" y="connsiteY2506"/>
                      </a:cxn>
                      <a:cxn ang="0">
                        <a:pos x="connsiteX2507" y="connsiteY2507"/>
                      </a:cxn>
                      <a:cxn ang="0">
                        <a:pos x="connsiteX2508" y="connsiteY2508"/>
                      </a:cxn>
                      <a:cxn ang="0">
                        <a:pos x="connsiteX2509" y="connsiteY2509"/>
                      </a:cxn>
                      <a:cxn ang="0">
                        <a:pos x="connsiteX2510" y="connsiteY2510"/>
                      </a:cxn>
                      <a:cxn ang="0">
                        <a:pos x="connsiteX2511" y="connsiteY2511"/>
                      </a:cxn>
                      <a:cxn ang="0">
                        <a:pos x="connsiteX2512" y="connsiteY2512"/>
                      </a:cxn>
                      <a:cxn ang="0">
                        <a:pos x="connsiteX2513" y="connsiteY2513"/>
                      </a:cxn>
                      <a:cxn ang="0">
                        <a:pos x="connsiteX2514" y="connsiteY2514"/>
                      </a:cxn>
                      <a:cxn ang="0">
                        <a:pos x="connsiteX2515" y="connsiteY2515"/>
                      </a:cxn>
                      <a:cxn ang="0">
                        <a:pos x="connsiteX2516" y="connsiteY2516"/>
                      </a:cxn>
                      <a:cxn ang="0">
                        <a:pos x="connsiteX2517" y="connsiteY2517"/>
                      </a:cxn>
                      <a:cxn ang="0">
                        <a:pos x="connsiteX2518" y="connsiteY2518"/>
                      </a:cxn>
                      <a:cxn ang="0">
                        <a:pos x="connsiteX2519" y="connsiteY2519"/>
                      </a:cxn>
                      <a:cxn ang="0">
                        <a:pos x="connsiteX2520" y="connsiteY2520"/>
                      </a:cxn>
                      <a:cxn ang="0">
                        <a:pos x="connsiteX2521" y="connsiteY2521"/>
                      </a:cxn>
                      <a:cxn ang="0">
                        <a:pos x="connsiteX2522" y="connsiteY2522"/>
                      </a:cxn>
                      <a:cxn ang="0">
                        <a:pos x="connsiteX2523" y="connsiteY2523"/>
                      </a:cxn>
                      <a:cxn ang="0">
                        <a:pos x="connsiteX2524" y="connsiteY2524"/>
                      </a:cxn>
                      <a:cxn ang="0">
                        <a:pos x="connsiteX2525" y="connsiteY2525"/>
                      </a:cxn>
                      <a:cxn ang="0">
                        <a:pos x="connsiteX2526" y="connsiteY2526"/>
                      </a:cxn>
                      <a:cxn ang="0">
                        <a:pos x="connsiteX2527" y="connsiteY2527"/>
                      </a:cxn>
                      <a:cxn ang="0">
                        <a:pos x="connsiteX2528" y="connsiteY2528"/>
                      </a:cxn>
                      <a:cxn ang="0">
                        <a:pos x="connsiteX2529" y="connsiteY2529"/>
                      </a:cxn>
                      <a:cxn ang="0">
                        <a:pos x="connsiteX2530" y="connsiteY2530"/>
                      </a:cxn>
                      <a:cxn ang="0">
                        <a:pos x="connsiteX2531" y="connsiteY2531"/>
                      </a:cxn>
                      <a:cxn ang="0">
                        <a:pos x="connsiteX2532" y="connsiteY2532"/>
                      </a:cxn>
                      <a:cxn ang="0">
                        <a:pos x="connsiteX2533" y="connsiteY2533"/>
                      </a:cxn>
                      <a:cxn ang="0">
                        <a:pos x="connsiteX2534" y="connsiteY2534"/>
                      </a:cxn>
                      <a:cxn ang="0">
                        <a:pos x="connsiteX2535" y="connsiteY2535"/>
                      </a:cxn>
                      <a:cxn ang="0">
                        <a:pos x="connsiteX2536" y="connsiteY2536"/>
                      </a:cxn>
                      <a:cxn ang="0">
                        <a:pos x="connsiteX2537" y="connsiteY2537"/>
                      </a:cxn>
                      <a:cxn ang="0">
                        <a:pos x="connsiteX2538" y="connsiteY2538"/>
                      </a:cxn>
                      <a:cxn ang="0">
                        <a:pos x="connsiteX2539" y="connsiteY2539"/>
                      </a:cxn>
                      <a:cxn ang="0">
                        <a:pos x="connsiteX2540" y="connsiteY2540"/>
                      </a:cxn>
                      <a:cxn ang="0">
                        <a:pos x="connsiteX2541" y="connsiteY2541"/>
                      </a:cxn>
                      <a:cxn ang="0">
                        <a:pos x="connsiteX2542" y="connsiteY2542"/>
                      </a:cxn>
                      <a:cxn ang="0">
                        <a:pos x="connsiteX2543" y="connsiteY2543"/>
                      </a:cxn>
                      <a:cxn ang="0">
                        <a:pos x="connsiteX2544" y="connsiteY2544"/>
                      </a:cxn>
                      <a:cxn ang="0">
                        <a:pos x="connsiteX2545" y="connsiteY2545"/>
                      </a:cxn>
                      <a:cxn ang="0">
                        <a:pos x="connsiteX2546" y="connsiteY2546"/>
                      </a:cxn>
                      <a:cxn ang="0">
                        <a:pos x="connsiteX2547" y="connsiteY2547"/>
                      </a:cxn>
                      <a:cxn ang="0">
                        <a:pos x="connsiteX2548" y="connsiteY2548"/>
                      </a:cxn>
                      <a:cxn ang="0">
                        <a:pos x="connsiteX2549" y="connsiteY2549"/>
                      </a:cxn>
                      <a:cxn ang="0">
                        <a:pos x="connsiteX2550" y="connsiteY2550"/>
                      </a:cxn>
                      <a:cxn ang="0">
                        <a:pos x="connsiteX2551" y="connsiteY2551"/>
                      </a:cxn>
                      <a:cxn ang="0">
                        <a:pos x="connsiteX2552" y="connsiteY2552"/>
                      </a:cxn>
                      <a:cxn ang="0">
                        <a:pos x="connsiteX2553" y="connsiteY2553"/>
                      </a:cxn>
                      <a:cxn ang="0">
                        <a:pos x="connsiteX2554" y="connsiteY2554"/>
                      </a:cxn>
                      <a:cxn ang="0">
                        <a:pos x="connsiteX2555" y="connsiteY2555"/>
                      </a:cxn>
                      <a:cxn ang="0">
                        <a:pos x="connsiteX2556" y="connsiteY2556"/>
                      </a:cxn>
                      <a:cxn ang="0">
                        <a:pos x="connsiteX2557" y="connsiteY2557"/>
                      </a:cxn>
                      <a:cxn ang="0">
                        <a:pos x="connsiteX2558" y="connsiteY2558"/>
                      </a:cxn>
                      <a:cxn ang="0">
                        <a:pos x="connsiteX2559" y="connsiteY2559"/>
                      </a:cxn>
                      <a:cxn ang="0">
                        <a:pos x="connsiteX2560" y="connsiteY2560"/>
                      </a:cxn>
                      <a:cxn ang="0">
                        <a:pos x="connsiteX2561" y="connsiteY2561"/>
                      </a:cxn>
                      <a:cxn ang="0">
                        <a:pos x="connsiteX2562" y="connsiteY2562"/>
                      </a:cxn>
                      <a:cxn ang="0">
                        <a:pos x="connsiteX2563" y="connsiteY2563"/>
                      </a:cxn>
                      <a:cxn ang="0">
                        <a:pos x="connsiteX2564" y="connsiteY2564"/>
                      </a:cxn>
                      <a:cxn ang="0">
                        <a:pos x="connsiteX2565" y="connsiteY2565"/>
                      </a:cxn>
                      <a:cxn ang="0">
                        <a:pos x="connsiteX2566" y="connsiteY2566"/>
                      </a:cxn>
                      <a:cxn ang="0">
                        <a:pos x="connsiteX2567" y="connsiteY2567"/>
                      </a:cxn>
                      <a:cxn ang="0">
                        <a:pos x="connsiteX2568" y="connsiteY2568"/>
                      </a:cxn>
                      <a:cxn ang="0">
                        <a:pos x="connsiteX2569" y="connsiteY2569"/>
                      </a:cxn>
                      <a:cxn ang="0">
                        <a:pos x="connsiteX2570" y="connsiteY2570"/>
                      </a:cxn>
                      <a:cxn ang="0">
                        <a:pos x="connsiteX2571" y="connsiteY2571"/>
                      </a:cxn>
                      <a:cxn ang="0">
                        <a:pos x="connsiteX2572" y="connsiteY2572"/>
                      </a:cxn>
                      <a:cxn ang="0">
                        <a:pos x="connsiteX2573" y="connsiteY2573"/>
                      </a:cxn>
                      <a:cxn ang="0">
                        <a:pos x="connsiteX2574" y="connsiteY2574"/>
                      </a:cxn>
                      <a:cxn ang="0">
                        <a:pos x="connsiteX2575" y="connsiteY2575"/>
                      </a:cxn>
                      <a:cxn ang="0">
                        <a:pos x="connsiteX2576" y="connsiteY2576"/>
                      </a:cxn>
                      <a:cxn ang="0">
                        <a:pos x="connsiteX2577" y="connsiteY2577"/>
                      </a:cxn>
                      <a:cxn ang="0">
                        <a:pos x="connsiteX2578" y="connsiteY2578"/>
                      </a:cxn>
                      <a:cxn ang="0">
                        <a:pos x="connsiteX2579" y="connsiteY2579"/>
                      </a:cxn>
                      <a:cxn ang="0">
                        <a:pos x="connsiteX2580" y="connsiteY2580"/>
                      </a:cxn>
                      <a:cxn ang="0">
                        <a:pos x="connsiteX2581" y="connsiteY2581"/>
                      </a:cxn>
                      <a:cxn ang="0">
                        <a:pos x="connsiteX2582" y="connsiteY2582"/>
                      </a:cxn>
                      <a:cxn ang="0">
                        <a:pos x="connsiteX2583" y="connsiteY2583"/>
                      </a:cxn>
                      <a:cxn ang="0">
                        <a:pos x="connsiteX2584" y="connsiteY2584"/>
                      </a:cxn>
                      <a:cxn ang="0">
                        <a:pos x="connsiteX2585" y="connsiteY2585"/>
                      </a:cxn>
                      <a:cxn ang="0">
                        <a:pos x="connsiteX2586" y="connsiteY2586"/>
                      </a:cxn>
                      <a:cxn ang="0">
                        <a:pos x="connsiteX2587" y="connsiteY2587"/>
                      </a:cxn>
                      <a:cxn ang="0">
                        <a:pos x="connsiteX2588" y="connsiteY2588"/>
                      </a:cxn>
                      <a:cxn ang="0">
                        <a:pos x="connsiteX2589" y="connsiteY2589"/>
                      </a:cxn>
                      <a:cxn ang="0">
                        <a:pos x="connsiteX2590" y="connsiteY2590"/>
                      </a:cxn>
                      <a:cxn ang="0">
                        <a:pos x="connsiteX2591" y="connsiteY2591"/>
                      </a:cxn>
                      <a:cxn ang="0">
                        <a:pos x="connsiteX2592" y="connsiteY2592"/>
                      </a:cxn>
                      <a:cxn ang="0">
                        <a:pos x="connsiteX2593" y="connsiteY2593"/>
                      </a:cxn>
                      <a:cxn ang="0">
                        <a:pos x="connsiteX2594" y="connsiteY2594"/>
                      </a:cxn>
                      <a:cxn ang="0">
                        <a:pos x="connsiteX2595" y="connsiteY2595"/>
                      </a:cxn>
                      <a:cxn ang="0">
                        <a:pos x="connsiteX2596" y="connsiteY2596"/>
                      </a:cxn>
                      <a:cxn ang="0">
                        <a:pos x="connsiteX2597" y="connsiteY2597"/>
                      </a:cxn>
                      <a:cxn ang="0">
                        <a:pos x="connsiteX2598" y="connsiteY2598"/>
                      </a:cxn>
                      <a:cxn ang="0">
                        <a:pos x="connsiteX2599" y="connsiteY2599"/>
                      </a:cxn>
                      <a:cxn ang="0">
                        <a:pos x="connsiteX2600" y="connsiteY2600"/>
                      </a:cxn>
                      <a:cxn ang="0">
                        <a:pos x="connsiteX2601" y="connsiteY2601"/>
                      </a:cxn>
                      <a:cxn ang="0">
                        <a:pos x="connsiteX2602" y="connsiteY2602"/>
                      </a:cxn>
                      <a:cxn ang="0">
                        <a:pos x="connsiteX2603" y="connsiteY2603"/>
                      </a:cxn>
                      <a:cxn ang="0">
                        <a:pos x="connsiteX2604" y="connsiteY2604"/>
                      </a:cxn>
                      <a:cxn ang="0">
                        <a:pos x="connsiteX2605" y="connsiteY2605"/>
                      </a:cxn>
                      <a:cxn ang="0">
                        <a:pos x="connsiteX2606" y="connsiteY2606"/>
                      </a:cxn>
                      <a:cxn ang="0">
                        <a:pos x="connsiteX2607" y="connsiteY2607"/>
                      </a:cxn>
                      <a:cxn ang="0">
                        <a:pos x="connsiteX2608" y="connsiteY2608"/>
                      </a:cxn>
                      <a:cxn ang="0">
                        <a:pos x="connsiteX2609" y="connsiteY2609"/>
                      </a:cxn>
                      <a:cxn ang="0">
                        <a:pos x="connsiteX2610" y="connsiteY2610"/>
                      </a:cxn>
                      <a:cxn ang="0">
                        <a:pos x="connsiteX2611" y="connsiteY2611"/>
                      </a:cxn>
                      <a:cxn ang="0">
                        <a:pos x="connsiteX2612" y="connsiteY2612"/>
                      </a:cxn>
                      <a:cxn ang="0">
                        <a:pos x="connsiteX2613" y="connsiteY2613"/>
                      </a:cxn>
                      <a:cxn ang="0">
                        <a:pos x="connsiteX2614" y="connsiteY2614"/>
                      </a:cxn>
                      <a:cxn ang="0">
                        <a:pos x="connsiteX2615" y="connsiteY2615"/>
                      </a:cxn>
                      <a:cxn ang="0">
                        <a:pos x="connsiteX2616" y="connsiteY2616"/>
                      </a:cxn>
                      <a:cxn ang="0">
                        <a:pos x="connsiteX2617" y="connsiteY2617"/>
                      </a:cxn>
                      <a:cxn ang="0">
                        <a:pos x="connsiteX2618" y="connsiteY2618"/>
                      </a:cxn>
                      <a:cxn ang="0">
                        <a:pos x="connsiteX2619" y="connsiteY2619"/>
                      </a:cxn>
                      <a:cxn ang="0">
                        <a:pos x="connsiteX2620" y="connsiteY2620"/>
                      </a:cxn>
                      <a:cxn ang="0">
                        <a:pos x="connsiteX2621" y="connsiteY2621"/>
                      </a:cxn>
                      <a:cxn ang="0">
                        <a:pos x="connsiteX2622" y="connsiteY2622"/>
                      </a:cxn>
                      <a:cxn ang="0">
                        <a:pos x="connsiteX2623" y="connsiteY2623"/>
                      </a:cxn>
                      <a:cxn ang="0">
                        <a:pos x="connsiteX2624" y="connsiteY2624"/>
                      </a:cxn>
                      <a:cxn ang="0">
                        <a:pos x="connsiteX2625" y="connsiteY2625"/>
                      </a:cxn>
                      <a:cxn ang="0">
                        <a:pos x="connsiteX2626" y="connsiteY2626"/>
                      </a:cxn>
                      <a:cxn ang="0">
                        <a:pos x="connsiteX2627" y="connsiteY2627"/>
                      </a:cxn>
                      <a:cxn ang="0">
                        <a:pos x="connsiteX2628" y="connsiteY2628"/>
                      </a:cxn>
                      <a:cxn ang="0">
                        <a:pos x="connsiteX2629" y="connsiteY2629"/>
                      </a:cxn>
                      <a:cxn ang="0">
                        <a:pos x="connsiteX2630" y="connsiteY2630"/>
                      </a:cxn>
                      <a:cxn ang="0">
                        <a:pos x="connsiteX2631" y="connsiteY2631"/>
                      </a:cxn>
                      <a:cxn ang="0">
                        <a:pos x="connsiteX2632" y="connsiteY2632"/>
                      </a:cxn>
                      <a:cxn ang="0">
                        <a:pos x="connsiteX2633" y="connsiteY2633"/>
                      </a:cxn>
                      <a:cxn ang="0">
                        <a:pos x="connsiteX2634" y="connsiteY2634"/>
                      </a:cxn>
                      <a:cxn ang="0">
                        <a:pos x="connsiteX2635" y="connsiteY2635"/>
                      </a:cxn>
                      <a:cxn ang="0">
                        <a:pos x="connsiteX2636" y="connsiteY2636"/>
                      </a:cxn>
                      <a:cxn ang="0">
                        <a:pos x="connsiteX2637" y="connsiteY2637"/>
                      </a:cxn>
                      <a:cxn ang="0">
                        <a:pos x="connsiteX2638" y="connsiteY2638"/>
                      </a:cxn>
                      <a:cxn ang="0">
                        <a:pos x="connsiteX2639" y="connsiteY2639"/>
                      </a:cxn>
                      <a:cxn ang="0">
                        <a:pos x="connsiteX2640" y="connsiteY2640"/>
                      </a:cxn>
                      <a:cxn ang="0">
                        <a:pos x="connsiteX2641" y="connsiteY2641"/>
                      </a:cxn>
                      <a:cxn ang="0">
                        <a:pos x="connsiteX2642" y="connsiteY2642"/>
                      </a:cxn>
                      <a:cxn ang="0">
                        <a:pos x="connsiteX2643" y="connsiteY2643"/>
                      </a:cxn>
                      <a:cxn ang="0">
                        <a:pos x="connsiteX2644" y="connsiteY2644"/>
                      </a:cxn>
                      <a:cxn ang="0">
                        <a:pos x="connsiteX2645" y="connsiteY2645"/>
                      </a:cxn>
                      <a:cxn ang="0">
                        <a:pos x="connsiteX2646" y="connsiteY2646"/>
                      </a:cxn>
                      <a:cxn ang="0">
                        <a:pos x="connsiteX2647" y="connsiteY2647"/>
                      </a:cxn>
                      <a:cxn ang="0">
                        <a:pos x="connsiteX2648" y="connsiteY2648"/>
                      </a:cxn>
                      <a:cxn ang="0">
                        <a:pos x="connsiteX2649" y="connsiteY2649"/>
                      </a:cxn>
                      <a:cxn ang="0">
                        <a:pos x="connsiteX2650" y="connsiteY2650"/>
                      </a:cxn>
                      <a:cxn ang="0">
                        <a:pos x="connsiteX2651" y="connsiteY2651"/>
                      </a:cxn>
                      <a:cxn ang="0">
                        <a:pos x="connsiteX2652" y="connsiteY2652"/>
                      </a:cxn>
                      <a:cxn ang="0">
                        <a:pos x="connsiteX2653" y="connsiteY2653"/>
                      </a:cxn>
                      <a:cxn ang="0">
                        <a:pos x="connsiteX2654" y="connsiteY2654"/>
                      </a:cxn>
                      <a:cxn ang="0">
                        <a:pos x="connsiteX2655" y="connsiteY2655"/>
                      </a:cxn>
                      <a:cxn ang="0">
                        <a:pos x="connsiteX2656" y="connsiteY2656"/>
                      </a:cxn>
                      <a:cxn ang="0">
                        <a:pos x="connsiteX2657" y="connsiteY2657"/>
                      </a:cxn>
                      <a:cxn ang="0">
                        <a:pos x="connsiteX2658" y="connsiteY2658"/>
                      </a:cxn>
                      <a:cxn ang="0">
                        <a:pos x="connsiteX2659" y="connsiteY2659"/>
                      </a:cxn>
                      <a:cxn ang="0">
                        <a:pos x="connsiteX2660" y="connsiteY2660"/>
                      </a:cxn>
                      <a:cxn ang="0">
                        <a:pos x="connsiteX2661" y="connsiteY2661"/>
                      </a:cxn>
                      <a:cxn ang="0">
                        <a:pos x="connsiteX2662" y="connsiteY2662"/>
                      </a:cxn>
                      <a:cxn ang="0">
                        <a:pos x="connsiteX2663" y="connsiteY2663"/>
                      </a:cxn>
                      <a:cxn ang="0">
                        <a:pos x="connsiteX2664" y="connsiteY2664"/>
                      </a:cxn>
                      <a:cxn ang="0">
                        <a:pos x="connsiteX2665" y="connsiteY2665"/>
                      </a:cxn>
                      <a:cxn ang="0">
                        <a:pos x="connsiteX2666" y="connsiteY2666"/>
                      </a:cxn>
                      <a:cxn ang="0">
                        <a:pos x="connsiteX2667" y="connsiteY2667"/>
                      </a:cxn>
                      <a:cxn ang="0">
                        <a:pos x="connsiteX2668" y="connsiteY2668"/>
                      </a:cxn>
                      <a:cxn ang="0">
                        <a:pos x="connsiteX2669" y="connsiteY2669"/>
                      </a:cxn>
                      <a:cxn ang="0">
                        <a:pos x="connsiteX2670" y="connsiteY2670"/>
                      </a:cxn>
                      <a:cxn ang="0">
                        <a:pos x="connsiteX2671" y="connsiteY2671"/>
                      </a:cxn>
                      <a:cxn ang="0">
                        <a:pos x="connsiteX2672" y="connsiteY2672"/>
                      </a:cxn>
                      <a:cxn ang="0">
                        <a:pos x="connsiteX2673" y="connsiteY2673"/>
                      </a:cxn>
                      <a:cxn ang="0">
                        <a:pos x="connsiteX2674" y="connsiteY2674"/>
                      </a:cxn>
                      <a:cxn ang="0">
                        <a:pos x="connsiteX2675" y="connsiteY2675"/>
                      </a:cxn>
                      <a:cxn ang="0">
                        <a:pos x="connsiteX2676" y="connsiteY2676"/>
                      </a:cxn>
                      <a:cxn ang="0">
                        <a:pos x="connsiteX2677" y="connsiteY2677"/>
                      </a:cxn>
                      <a:cxn ang="0">
                        <a:pos x="connsiteX2678" y="connsiteY2678"/>
                      </a:cxn>
                      <a:cxn ang="0">
                        <a:pos x="connsiteX2679" y="connsiteY2679"/>
                      </a:cxn>
                      <a:cxn ang="0">
                        <a:pos x="connsiteX2680" y="connsiteY2680"/>
                      </a:cxn>
                      <a:cxn ang="0">
                        <a:pos x="connsiteX2681" y="connsiteY2681"/>
                      </a:cxn>
                      <a:cxn ang="0">
                        <a:pos x="connsiteX2682" y="connsiteY2682"/>
                      </a:cxn>
                      <a:cxn ang="0">
                        <a:pos x="connsiteX2683" y="connsiteY2683"/>
                      </a:cxn>
                      <a:cxn ang="0">
                        <a:pos x="connsiteX2684" y="connsiteY2684"/>
                      </a:cxn>
                      <a:cxn ang="0">
                        <a:pos x="connsiteX2685" y="connsiteY2685"/>
                      </a:cxn>
                      <a:cxn ang="0">
                        <a:pos x="connsiteX2686" y="connsiteY2686"/>
                      </a:cxn>
                      <a:cxn ang="0">
                        <a:pos x="connsiteX2687" y="connsiteY2687"/>
                      </a:cxn>
                      <a:cxn ang="0">
                        <a:pos x="connsiteX2688" y="connsiteY2688"/>
                      </a:cxn>
                      <a:cxn ang="0">
                        <a:pos x="connsiteX2689" y="connsiteY2689"/>
                      </a:cxn>
                      <a:cxn ang="0">
                        <a:pos x="connsiteX2690" y="connsiteY2690"/>
                      </a:cxn>
                      <a:cxn ang="0">
                        <a:pos x="connsiteX2691" y="connsiteY2691"/>
                      </a:cxn>
                      <a:cxn ang="0">
                        <a:pos x="connsiteX2692" y="connsiteY2692"/>
                      </a:cxn>
                      <a:cxn ang="0">
                        <a:pos x="connsiteX2693" y="connsiteY2693"/>
                      </a:cxn>
                      <a:cxn ang="0">
                        <a:pos x="connsiteX2694" y="connsiteY2694"/>
                      </a:cxn>
                      <a:cxn ang="0">
                        <a:pos x="connsiteX2695" y="connsiteY2695"/>
                      </a:cxn>
                      <a:cxn ang="0">
                        <a:pos x="connsiteX2696" y="connsiteY2696"/>
                      </a:cxn>
                      <a:cxn ang="0">
                        <a:pos x="connsiteX2697" y="connsiteY2697"/>
                      </a:cxn>
                      <a:cxn ang="0">
                        <a:pos x="connsiteX2698" y="connsiteY2698"/>
                      </a:cxn>
                      <a:cxn ang="0">
                        <a:pos x="connsiteX2699" y="connsiteY2699"/>
                      </a:cxn>
                      <a:cxn ang="0">
                        <a:pos x="connsiteX2700" y="connsiteY2700"/>
                      </a:cxn>
                      <a:cxn ang="0">
                        <a:pos x="connsiteX2701" y="connsiteY2701"/>
                      </a:cxn>
                      <a:cxn ang="0">
                        <a:pos x="connsiteX2702" y="connsiteY2702"/>
                      </a:cxn>
                      <a:cxn ang="0">
                        <a:pos x="connsiteX2703" y="connsiteY2703"/>
                      </a:cxn>
                      <a:cxn ang="0">
                        <a:pos x="connsiteX2704" y="connsiteY2704"/>
                      </a:cxn>
                      <a:cxn ang="0">
                        <a:pos x="connsiteX2705" y="connsiteY2705"/>
                      </a:cxn>
                      <a:cxn ang="0">
                        <a:pos x="connsiteX2706" y="connsiteY2706"/>
                      </a:cxn>
                      <a:cxn ang="0">
                        <a:pos x="connsiteX2707" y="connsiteY2707"/>
                      </a:cxn>
                      <a:cxn ang="0">
                        <a:pos x="connsiteX2708" y="connsiteY2708"/>
                      </a:cxn>
                      <a:cxn ang="0">
                        <a:pos x="connsiteX2709" y="connsiteY2709"/>
                      </a:cxn>
                      <a:cxn ang="0">
                        <a:pos x="connsiteX2710" y="connsiteY2710"/>
                      </a:cxn>
                      <a:cxn ang="0">
                        <a:pos x="connsiteX2711" y="connsiteY2711"/>
                      </a:cxn>
                      <a:cxn ang="0">
                        <a:pos x="connsiteX2712" y="connsiteY2712"/>
                      </a:cxn>
                      <a:cxn ang="0">
                        <a:pos x="connsiteX2713" y="connsiteY2713"/>
                      </a:cxn>
                      <a:cxn ang="0">
                        <a:pos x="connsiteX2714" y="connsiteY2714"/>
                      </a:cxn>
                      <a:cxn ang="0">
                        <a:pos x="connsiteX2715" y="connsiteY2715"/>
                      </a:cxn>
                      <a:cxn ang="0">
                        <a:pos x="connsiteX2716" y="connsiteY2716"/>
                      </a:cxn>
                      <a:cxn ang="0">
                        <a:pos x="connsiteX2717" y="connsiteY2717"/>
                      </a:cxn>
                      <a:cxn ang="0">
                        <a:pos x="connsiteX2718" y="connsiteY2718"/>
                      </a:cxn>
                      <a:cxn ang="0">
                        <a:pos x="connsiteX2719" y="connsiteY2719"/>
                      </a:cxn>
                      <a:cxn ang="0">
                        <a:pos x="connsiteX2720" y="connsiteY2720"/>
                      </a:cxn>
                      <a:cxn ang="0">
                        <a:pos x="connsiteX2721" y="connsiteY2721"/>
                      </a:cxn>
                      <a:cxn ang="0">
                        <a:pos x="connsiteX2722" y="connsiteY2722"/>
                      </a:cxn>
                      <a:cxn ang="0">
                        <a:pos x="connsiteX2723" y="connsiteY2723"/>
                      </a:cxn>
                      <a:cxn ang="0">
                        <a:pos x="connsiteX2724" y="connsiteY2724"/>
                      </a:cxn>
                      <a:cxn ang="0">
                        <a:pos x="connsiteX2725" y="connsiteY2725"/>
                      </a:cxn>
                      <a:cxn ang="0">
                        <a:pos x="connsiteX2726" y="connsiteY2726"/>
                      </a:cxn>
                      <a:cxn ang="0">
                        <a:pos x="connsiteX2727" y="connsiteY2727"/>
                      </a:cxn>
                      <a:cxn ang="0">
                        <a:pos x="connsiteX2728" y="connsiteY2728"/>
                      </a:cxn>
                      <a:cxn ang="0">
                        <a:pos x="connsiteX2729" y="connsiteY2729"/>
                      </a:cxn>
                      <a:cxn ang="0">
                        <a:pos x="connsiteX2730" y="connsiteY2730"/>
                      </a:cxn>
                      <a:cxn ang="0">
                        <a:pos x="connsiteX2731" y="connsiteY2731"/>
                      </a:cxn>
                      <a:cxn ang="0">
                        <a:pos x="connsiteX2732" y="connsiteY2732"/>
                      </a:cxn>
                      <a:cxn ang="0">
                        <a:pos x="connsiteX2733" y="connsiteY2733"/>
                      </a:cxn>
                      <a:cxn ang="0">
                        <a:pos x="connsiteX2734" y="connsiteY2734"/>
                      </a:cxn>
                      <a:cxn ang="0">
                        <a:pos x="connsiteX2735" y="connsiteY2735"/>
                      </a:cxn>
                      <a:cxn ang="0">
                        <a:pos x="connsiteX2736" y="connsiteY2736"/>
                      </a:cxn>
                      <a:cxn ang="0">
                        <a:pos x="connsiteX2737" y="connsiteY2737"/>
                      </a:cxn>
                      <a:cxn ang="0">
                        <a:pos x="connsiteX2738" y="connsiteY2738"/>
                      </a:cxn>
                      <a:cxn ang="0">
                        <a:pos x="connsiteX2739" y="connsiteY2739"/>
                      </a:cxn>
                      <a:cxn ang="0">
                        <a:pos x="connsiteX2740" y="connsiteY2740"/>
                      </a:cxn>
                      <a:cxn ang="0">
                        <a:pos x="connsiteX2741" y="connsiteY2741"/>
                      </a:cxn>
                      <a:cxn ang="0">
                        <a:pos x="connsiteX2742" y="connsiteY2742"/>
                      </a:cxn>
                      <a:cxn ang="0">
                        <a:pos x="connsiteX2743" y="connsiteY2743"/>
                      </a:cxn>
                      <a:cxn ang="0">
                        <a:pos x="connsiteX2744" y="connsiteY2744"/>
                      </a:cxn>
                      <a:cxn ang="0">
                        <a:pos x="connsiteX2745" y="connsiteY2745"/>
                      </a:cxn>
                      <a:cxn ang="0">
                        <a:pos x="connsiteX2746" y="connsiteY2746"/>
                      </a:cxn>
                      <a:cxn ang="0">
                        <a:pos x="connsiteX2747" y="connsiteY2747"/>
                      </a:cxn>
                      <a:cxn ang="0">
                        <a:pos x="connsiteX2748" y="connsiteY2748"/>
                      </a:cxn>
                      <a:cxn ang="0">
                        <a:pos x="connsiteX2749" y="connsiteY2749"/>
                      </a:cxn>
                      <a:cxn ang="0">
                        <a:pos x="connsiteX2750" y="connsiteY2750"/>
                      </a:cxn>
                      <a:cxn ang="0">
                        <a:pos x="connsiteX2751" y="connsiteY2751"/>
                      </a:cxn>
                      <a:cxn ang="0">
                        <a:pos x="connsiteX2752" y="connsiteY2752"/>
                      </a:cxn>
                      <a:cxn ang="0">
                        <a:pos x="connsiteX2753" y="connsiteY2753"/>
                      </a:cxn>
                      <a:cxn ang="0">
                        <a:pos x="connsiteX2754" y="connsiteY2754"/>
                      </a:cxn>
                      <a:cxn ang="0">
                        <a:pos x="connsiteX2755" y="connsiteY2755"/>
                      </a:cxn>
                      <a:cxn ang="0">
                        <a:pos x="connsiteX2756" y="connsiteY2756"/>
                      </a:cxn>
                      <a:cxn ang="0">
                        <a:pos x="connsiteX2757" y="connsiteY2757"/>
                      </a:cxn>
                      <a:cxn ang="0">
                        <a:pos x="connsiteX2758" y="connsiteY2758"/>
                      </a:cxn>
                      <a:cxn ang="0">
                        <a:pos x="connsiteX2759" y="connsiteY2759"/>
                      </a:cxn>
                      <a:cxn ang="0">
                        <a:pos x="connsiteX2760" y="connsiteY2760"/>
                      </a:cxn>
                      <a:cxn ang="0">
                        <a:pos x="connsiteX2761" y="connsiteY2761"/>
                      </a:cxn>
                      <a:cxn ang="0">
                        <a:pos x="connsiteX2762" y="connsiteY2762"/>
                      </a:cxn>
                      <a:cxn ang="0">
                        <a:pos x="connsiteX2763" y="connsiteY2763"/>
                      </a:cxn>
                      <a:cxn ang="0">
                        <a:pos x="connsiteX2764" y="connsiteY2764"/>
                      </a:cxn>
                      <a:cxn ang="0">
                        <a:pos x="connsiteX2765" y="connsiteY2765"/>
                      </a:cxn>
                      <a:cxn ang="0">
                        <a:pos x="connsiteX2766" y="connsiteY2766"/>
                      </a:cxn>
                      <a:cxn ang="0">
                        <a:pos x="connsiteX2767" y="connsiteY2767"/>
                      </a:cxn>
                      <a:cxn ang="0">
                        <a:pos x="connsiteX2768" y="connsiteY2768"/>
                      </a:cxn>
                      <a:cxn ang="0">
                        <a:pos x="connsiteX2769" y="connsiteY2769"/>
                      </a:cxn>
                      <a:cxn ang="0">
                        <a:pos x="connsiteX2770" y="connsiteY2770"/>
                      </a:cxn>
                      <a:cxn ang="0">
                        <a:pos x="connsiteX2771" y="connsiteY2771"/>
                      </a:cxn>
                      <a:cxn ang="0">
                        <a:pos x="connsiteX2772" y="connsiteY2772"/>
                      </a:cxn>
                      <a:cxn ang="0">
                        <a:pos x="connsiteX2773" y="connsiteY2773"/>
                      </a:cxn>
                      <a:cxn ang="0">
                        <a:pos x="connsiteX2774" y="connsiteY2774"/>
                      </a:cxn>
                      <a:cxn ang="0">
                        <a:pos x="connsiteX2775" y="connsiteY2775"/>
                      </a:cxn>
                      <a:cxn ang="0">
                        <a:pos x="connsiteX2776" y="connsiteY2776"/>
                      </a:cxn>
                      <a:cxn ang="0">
                        <a:pos x="connsiteX2777" y="connsiteY2777"/>
                      </a:cxn>
                      <a:cxn ang="0">
                        <a:pos x="connsiteX2778" y="connsiteY2778"/>
                      </a:cxn>
                      <a:cxn ang="0">
                        <a:pos x="connsiteX2779" y="connsiteY2779"/>
                      </a:cxn>
                      <a:cxn ang="0">
                        <a:pos x="connsiteX2780" y="connsiteY2780"/>
                      </a:cxn>
                      <a:cxn ang="0">
                        <a:pos x="connsiteX2781" y="connsiteY2781"/>
                      </a:cxn>
                      <a:cxn ang="0">
                        <a:pos x="connsiteX2782" y="connsiteY2782"/>
                      </a:cxn>
                      <a:cxn ang="0">
                        <a:pos x="connsiteX2783" y="connsiteY2783"/>
                      </a:cxn>
                      <a:cxn ang="0">
                        <a:pos x="connsiteX2784" y="connsiteY2784"/>
                      </a:cxn>
                      <a:cxn ang="0">
                        <a:pos x="connsiteX2785" y="connsiteY2785"/>
                      </a:cxn>
                      <a:cxn ang="0">
                        <a:pos x="connsiteX2786" y="connsiteY2786"/>
                      </a:cxn>
                      <a:cxn ang="0">
                        <a:pos x="connsiteX2787" y="connsiteY2787"/>
                      </a:cxn>
                      <a:cxn ang="0">
                        <a:pos x="connsiteX2788" y="connsiteY2788"/>
                      </a:cxn>
                      <a:cxn ang="0">
                        <a:pos x="connsiteX2789" y="connsiteY2789"/>
                      </a:cxn>
                      <a:cxn ang="0">
                        <a:pos x="connsiteX2790" y="connsiteY2790"/>
                      </a:cxn>
                      <a:cxn ang="0">
                        <a:pos x="connsiteX2791" y="connsiteY2791"/>
                      </a:cxn>
                      <a:cxn ang="0">
                        <a:pos x="connsiteX2792" y="connsiteY2792"/>
                      </a:cxn>
                      <a:cxn ang="0">
                        <a:pos x="connsiteX2793" y="connsiteY2793"/>
                      </a:cxn>
                      <a:cxn ang="0">
                        <a:pos x="connsiteX2794" y="connsiteY2794"/>
                      </a:cxn>
                      <a:cxn ang="0">
                        <a:pos x="connsiteX2795" y="connsiteY2795"/>
                      </a:cxn>
                      <a:cxn ang="0">
                        <a:pos x="connsiteX2796" y="connsiteY2796"/>
                      </a:cxn>
                      <a:cxn ang="0">
                        <a:pos x="connsiteX2797" y="connsiteY2797"/>
                      </a:cxn>
                      <a:cxn ang="0">
                        <a:pos x="connsiteX2798" y="connsiteY2798"/>
                      </a:cxn>
                      <a:cxn ang="0">
                        <a:pos x="connsiteX2799" y="connsiteY2799"/>
                      </a:cxn>
                      <a:cxn ang="0">
                        <a:pos x="connsiteX2800" y="connsiteY2800"/>
                      </a:cxn>
                      <a:cxn ang="0">
                        <a:pos x="connsiteX2801" y="connsiteY2801"/>
                      </a:cxn>
                      <a:cxn ang="0">
                        <a:pos x="connsiteX2802" y="connsiteY2802"/>
                      </a:cxn>
                      <a:cxn ang="0">
                        <a:pos x="connsiteX2803" y="connsiteY2803"/>
                      </a:cxn>
                      <a:cxn ang="0">
                        <a:pos x="connsiteX2804" y="connsiteY2804"/>
                      </a:cxn>
                      <a:cxn ang="0">
                        <a:pos x="connsiteX2805" y="connsiteY2805"/>
                      </a:cxn>
                      <a:cxn ang="0">
                        <a:pos x="connsiteX2806" y="connsiteY2806"/>
                      </a:cxn>
                      <a:cxn ang="0">
                        <a:pos x="connsiteX2807" y="connsiteY2807"/>
                      </a:cxn>
                      <a:cxn ang="0">
                        <a:pos x="connsiteX2808" y="connsiteY2808"/>
                      </a:cxn>
                      <a:cxn ang="0">
                        <a:pos x="connsiteX2809" y="connsiteY2809"/>
                      </a:cxn>
                      <a:cxn ang="0">
                        <a:pos x="connsiteX2810" y="connsiteY2810"/>
                      </a:cxn>
                      <a:cxn ang="0">
                        <a:pos x="connsiteX2811" y="connsiteY2811"/>
                      </a:cxn>
                      <a:cxn ang="0">
                        <a:pos x="connsiteX2812" y="connsiteY2812"/>
                      </a:cxn>
                      <a:cxn ang="0">
                        <a:pos x="connsiteX2813" y="connsiteY2813"/>
                      </a:cxn>
                      <a:cxn ang="0">
                        <a:pos x="connsiteX2814" y="connsiteY2814"/>
                      </a:cxn>
                      <a:cxn ang="0">
                        <a:pos x="connsiteX2815" y="connsiteY2815"/>
                      </a:cxn>
                      <a:cxn ang="0">
                        <a:pos x="connsiteX2816" y="connsiteY2816"/>
                      </a:cxn>
                      <a:cxn ang="0">
                        <a:pos x="connsiteX2817" y="connsiteY2817"/>
                      </a:cxn>
                      <a:cxn ang="0">
                        <a:pos x="connsiteX2818" y="connsiteY2818"/>
                      </a:cxn>
                      <a:cxn ang="0">
                        <a:pos x="connsiteX2819" y="connsiteY2819"/>
                      </a:cxn>
                      <a:cxn ang="0">
                        <a:pos x="connsiteX2820" y="connsiteY2820"/>
                      </a:cxn>
                      <a:cxn ang="0">
                        <a:pos x="connsiteX2821" y="connsiteY2821"/>
                      </a:cxn>
                      <a:cxn ang="0">
                        <a:pos x="connsiteX2822" y="connsiteY2822"/>
                      </a:cxn>
                      <a:cxn ang="0">
                        <a:pos x="connsiteX2823" y="connsiteY2823"/>
                      </a:cxn>
                      <a:cxn ang="0">
                        <a:pos x="connsiteX2824" y="connsiteY2824"/>
                      </a:cxn>
                      <a:cxn ang="0">
                        <a:pos x="connsiteX2825" y="connsiteY2825"/>
                      </a:cxn>
                      <a:cxn ang="0">
                        <a:pos x="connsiteX2826" y="connsiteY2826"/>
                      </a:cxn>
                      <a:cxn ang="0">
                        <a:pos x="connsiteX2827" y="connsiteY2827"/>
                      </a:cxn>
                      <a:cxn ang="0">
                        <a:pos x="connsiteX2828" y="connsiteY2828"/>
                      </a:cxn>
                      <a:cxn ang="0">
                        <a:pos x="connsiteX2829" y="connsiteY2829"/>
                      </a:cxn>
                      <a:cxn ang="0">
                        <a:pos x="connsiteX2830" y="connsiteY2830"/>
                      </a:cxn>
                      <a:cxn ang="0">
                        <a:pos x="connsiteX2831" y="connsiteY2831"/>
                      </a:cxn>
                      <a:cxn ang="0">
                        <a:pos x="connsiteX2832" y="connsiteY2832"/>
                      </a:cxn>
                      <a:cxn ang="0">
                        <a:pos x="connsiteX2833" y="connsiteY2833"/>
                      </a:cxn>
                      <a:cxn ang="0">
                        <a:pos x="connsiteX2834" y="connsiteY2834"/>
                      </a:cxn>
                      <a:cxn ang="0">
                        <a:pos x="connsiteX2835" y="connsiteY2835"/>
                      </a:cxn>
                      <a:cxn ang="0">
                        <a:pos x="connsiteX2836" y="connsiteY2836"/>
                      </a:cxn>
                      <a:cxn ang="0">
                        <a:pos x="connsiteX2837" y="connsiteY2837"/>
                      </a:cxn>
                      <a:cxn ang="0">
                        <a:pos x="connsiteX2838" y="connsiteY2838"/>
                      </a:cxn>
                      <a:cxn ang="0">
                        <a:pos x="connsiteX2839" y="connsiteY2839"/>
                      </a:cxn>
                      <a:cxn ang="0">
                        <a:pos x="connsiteX2840" y="connsiteY2840"/>
                      </a:cxn>
                      <a:cxn ang="0">
                        <a:pos x="connsiteX2841" y="connsiteY2841"/>
                      </a:cxn>
                      <a:cxn ang="0">
                        <a:pos x="connsiteX2842" y="connsiteY2842"/>
                      </a:cxn>
                      <a:cxn ang="0">
                        <a:pos x="connsiteX2843" y="connsiteY2843"/>
                      </a:cxn>
                      <a:cxn ang="0">
                        <a:pos x="connsiteX2844" y="connsiteY2844"/>
                      </a:cxn>
                      <a:cxn ang="0">
                        <a:pos x="connsiteX2845" y="connsiteY2845"/>
                      </a:cxn>
                      <a:cxn ang="0">
                        <a:pos x="connsiteX2846" y="connsiteY2846"/>
                      </a:cxn>
                      <a:cxn ang="0">
                        <a:pos x="connsiteX2847" y="connsiteY2847"/>
                      </a:cxn>
                      <a:cxn ang="0">
                        <a:pos x="connsiteX2848" y="connsiteY2848"/>
                      </a:cxn>
                      <a:cxn ang="0">
                        <a:pos x="connsiteX2849" y="connsiteY2849"/>
                      </a:cxn>
                      <a:cxn ang="0">
                        <a:pos x="connsiteX2850" y="connsiteY2850"/>
                      </a:cxn>
                      <a:cxn ang="0">
                        <a:pos x="connsiteX2851" y="connsiteY2851"/>
                      </a:cxn>
                      <a:cxn ang="0">
                        <a:pos x="connsiteX2852" y="connsiteY2852"/>
                      </a:cxn>
                      <a:cxn ang="0">
                        <a:pos x="connsiteX2853" y="connsiteY2853"/>
                      </a:cxn>
                      <a:cxn ang="0">
                        <a:pos x="connsiteX2854" y="connsiteY2854"/>
                      </a:cxn>
                      <a:cxn ang="0">
                        <a:pos x="connsiteX2855" y="connsiteY2855"/>
                      </a:cxn>
                      <a:cxn ang="0">
                        <a:pos x="connsiteX2856" y="connsiteY2856"/>
                      </a:cxn>
                      <a:cxn ang="0">
                        <a:pos x="connsiteX2857" y="connsiteY2857"/>
                      </a:cxn>
                      <a:cxn ang="0">
                        <a:pos x="connsiteX2858" y="connsiteY2858"/>
                      </a:cxn>
                      <a:cxn ang="0">
                        <a:pos x="connsiteX2859" y="connsiteY2859"/>
                      </a:cxn>
                      <a:cxn ang="0">
                        <a:pos x="connsiteX2860" y="connsiteY2860"/>
                      </a:cxn>
                      <a:cxn ang="0">
                        <a:pos x="connsiteX2861" y="connsiteY2861"/>
                      </a:cxn>
                      <a:cxn ang="0">
                        <a:pos x="connsiteX2862" y="connsiteY2862"/>
                      </a:cxn>
                      <a:cxn ang="0">
                        <a:pos x="connsiteX2863" y="connsiteY2863"/>
                      </a:cxn>
                      <a:cxn ang="0">
                        <a:pos x="connsiteX2864" y="connsiteY2864"/>
                      </a:cxn>
                      <a:cxn ang="0">
                        <a:pos x="connsiteX2865" y="connsiteY2865"/>
                      </a:cxn>
                      <a:cxn ang="0">
                        <a:pos x="connsiteX2866" y="connsiteY2866"/>
                      </a:cxn>
                      <a:cxn ang="0">
                        <a:pos x="connsiteX2867" y="connsiteY2867"/>
                      </a:cxn>
                      <a:cxn ang="0">
                        <a:pos x="connsiteX2868" y="connsiteY2868"/>
                      </a:cxn>
                      <a:cxn ang="0">
                        <a:pos x="connsiteX2869" y="connsiteY2869"/>
                      </a:cxn>
                      <a:cxn ang="0">
                        <a:pos x="connsiteX2870" y="connsiteY2870"/>
                      </a:cxn>
                      <a:cxn ang="0">
                        <a:pos x="connsiteX2871" y="connsiteY2871"/>
                      </a:cxn>
                      <a:cxn ang="0">
                        <a:pos x="connsiteX2872" y="connsiteY2872"/>
                      </a:cxn>
                      <a:cxn ang="0">
                        <a:pos x="connsiteX2873" y="connsiteY2873"/>
                      </a:cxn>
                      <a:cxn ang="0">
                        <a:pos x="connsiteX2874" y="connsiteY2874"/>
                      </a:cxn>
                      <a:cxn ang="0">
                        <a:pos x="connsiteX2875" y="connsiteY2875"/>
                      </a:cxn>
                      <a:cxn ang="0">
                        <a:pos x="connsiteX2876" y="connsiteY2876"/>
                      </a:cxn>
                      <a:cxn ang="0">
                        <a:pos x="connsiteX2877" y="connsiteY2877"/>
                      </a:cxn>
                      <a:cxn ang="0">
                        <a:pos x="connsiteX2878" y="connsiteY2878"/>
                      </a:cxn>
                      <a:cxn ang="0">
                        <a:pos x="connsiteX2879" y="connsiteY2879"/>
                      </a:cxn>
                      <a:cxn ang="0">
                        <a:pos x="connsiteX2880" y="connsiteY2880"/>
                      </a:cxn>
                      <a:cxn ang="0">
                        <a:pos x="connsiteX2881" y="connsiteY2881"/>
                      </a:cxn>
                      <a:cxn ang="0">
                        <a:pos x="connsiteX2882" y="connsiteY2882"/>
                      </a:cxn>
                      <a:cxn ang="0">
                        <a:pos x="connsiteX2883" y="connsiteY2883"/>
                      </a:cxn>
                      <a:cxn ang="0">
                        <a:pos x="connsiteX2884" y="connsiteY2884"/>
                      </a:cxn>
                      <a:cxn ang="0">
                        <a:pos x="connsiteX2885" y="connsiteY2885"/>
                      </a:cxn>
                      <a:cxn ang="0">
                        <a:pos x="connsiteX2886" y="connsiteY2886"/>
                      </a:cxn>
                      <a:cxn ang="0">
                        <a:pos x="connsiteX2887" y="connsiteY2887"/>
                      </a:cxn>
                      <a:cxn ang="0">
                        <a:pos x="connsiteX2888" y="connsiteY2888"/>
                      </a:cxn>
                      <a:cxn ang="0">
                        <a:pos x="connsiteX2889" y="connsiteY2889"/>
                      </a:cxn>
                      <a:cxn ang="0">
                        <a:pos x="connsiteX2890" y="connsiteY2890"/>
                      </a:cxn>
                      <a:cxn ang="0">
                        <a:pos x="connsiteX2891" y="connsiteY2891"/>
                      </a:cxn>
                      <a:cxn ang="0">
                        <a:pos x="connsiteX2892" y="connsiteY2892"/>
                      </a:cxn>
                      <a:cxn ang="0">
                        <a:pos x="connsiteX2893" y="connsiteY2893"/>
                      </a:cxn>
                      <a:cxn ang="0">
                        <a:pos x="connsiteX2894" y="connsiteY2894"/>
                      </a:cxn>
                      <a:cxn ang="0">
                        <a:pos x="connsiteX2895" y="connsiteY2895"/>
                      </a:cxn>
                      <a:cxn ang="0">
                        <a:pos x="connsiteX2896" y="connsiteY2896"/>
                      </a:cxn>
                      <a:cxn ang="0">
                        <a:pos x="connsiteX2897" y="connsiteY2897"/>
                      </a:cxn>
                      <a:cxn ang="0">
                        <a:pos x="connsiteX2898" y="connsiteY2898"/>
                      </a:cxn>
                      <a:cxn ang="0">
                        <a:pos x="connsiteX2899" y="connsiteY2899"/>
                      </a:cxn>
                      <a:cxn ang="0">
                        <a:pos x="connsiteX2900" y="connsiteY2900"/>
                      </a:cxn>
                      <a:cxn ang="0">
                        <a:pos x="connsiteX2901" y="connsiteY2901"/>
                      </a:cxn>
                      <a:cxn ang="0">
                        <a:pos x="connsiteX2902" y="connsiteY2902"/>
                      </a:cxn>
                      <a:cxn ang="0">
                        <a:pos x="connsiteX2903" y="connsiteY2903"/>
                      </a:cxn>
                      <a:cxn ang="0">
                        <a:pos x="connsiteX2904" y="connsiteY2904"/>
                      </a:cxn>
                      <a:cxn ang="0">
                        <a:pos x="connsiteX2905" y="connsiteY2905"/>
                      </a:cxn>
                      <a:cxn ang="0">
                        <a:pos x="connsiteX2906" y="connsiteY2906"/>
                      </a:cxn>
                      <a:cxn ang="0">
                        <a:pos x="connsiteX2907" y="connsiteY2907"/>
                      </a:cxn>
                      <a:cxn ang="0">
                        <a:pos x="connsiteX2908" y="connsiteY2908"/>
                      </a:cxn>
                      <a:cxn ang="0">
                        <a:pos x="connsiteX2909" y="connsiteY2909"/>
                      </a:cxn>
                      <a:cxn ang="0">
                        <a:pos x="connsiteX2910" y="connsiteY2910"/>
                      </a:cxn>
                      <a:cxn ang="0">
                        <a:pos x="connsiteX2911" y="connsiteY2911"/>
                      </a:cxn>
                      <a:cxn ang="0">
                        <a:pos x="connsiteX2912" y="connsiteY2912"/>
                      </a:cxn>
                      <a:cxn ang="0">
                        <a:pos x="connsiteX2913" y="connsiteY2913"/>
                      </a:cxn>
                      <a:cxn ang="0">
                        <a:pos x="connsiteX2914" y="connsiteY2914"/>
                      </a:cxn>
                      <a:cxn ang="0">
                        <a:pos x="connsiteX2915" y="connsiteY2915"/>
                      </a:cxn>
                      <a:cxn ang="0">
                        <a:pos x="connsiteX2916" y="connsiteY2916"/>
                      </a:cxn>
                      <a:cxn ang="0">
                        <a:pos x="connsiteX2917" y="connsiteY2917"/>
                      </a:cxn>
                      <a:cxn ang="0">
                        <a:pos x="connsiteX2918" y="connsiteY2918"/>
                      </a:cxn>
                      <a:cxn ang="0">
                        <a:pos x="connsiteX2919" y="connsiteY2919"/>
                      </a:cxn>
                      <a:cxn ang="0">
                        <a:pos x="connsiteX2920" y="connsiteY2920"/>
                      </a:cxn>
                      <a:cxn ang="0">
                        <a:pos x="connsiteX2921" y="connsiteY2921"/>
                      </a:cxn>
                      <a:cxn ang="0">
                        <a:pos x="connsiteX2922" y="connsiteY2922"/>
                      </a:cxn>
                      <a:cxn ang="0">
                        <a:pos x="connsiteX2923" y="connsiteY2923"/>
                      </a:cxn>
                      <a:cxn ang="0">
                        <a:pos x="connsiteX2924" y="connsiteY2924"/>
                      </a:cxn>
                      <a:cxn ang="0">
                        <a:pos x="connsiteX2925" y="connsiteY2925"/>
                      </a:cxn>
                      <a:cxn ang="0">
                        <a:pos x="connsiteX2926" y="connsiteY2926"/>
                      </a:cxn>
                      <a:cxn ang="0">
                        <a:pos x="connsiteX2927" y="connsiteY2927"/>
                      </a:cxn>
                      <a:cxn ang="0">
                        <a:pos x="connsiteX2928" y="connsiteY2928"/>
                      </a:cxn>
                      <a:cxn ang="0">
                        <a:pos x="connsiteX2929" y="connsiteY2929"/>
                      </a:cxn>
                      <a:cxn ang="0">
                        <a:pos x="connsiteX2930" y="connsiteY2930"/>
                      </a:cxn>
                      <a:cxn ang="0">
                        <a:pos x="connsiteX2931" y="connsiteY2931"/>
                      </a:cxn>
                      <a:cxn ang="0">
                        <a:pos x="connsiteX2932" y="connsiteY2932"/>
                      </a:cxn>
                      <a:cxn ang="0">
                        <a:pos x="connsiteX2933" y="connsiteY2933"/>
                      </a:cxn>
                      <a:cxn ang="0">
                        <a:pos x="connsiteX2934" y="connsiteY2934"/>
                      </a:cxn>
                      <a:cxn ang="0">
                        <a:pos x="connsiteX2935" y="connsiteY2935"/>
                      </a:cxn>
                      <a:cxn ang="0">
                        <a:pos x="connsiteX2936" y="connsiteY2936"/>
                      </a:cxn>
                      <a:cxn ang="0">
                        <a:pos x="connsiteX2937" y="connsiteY2937"/>
                      </a:cxn>
                      <a:cxn ang="0">
                        <a:pos x="connsiteX2938" y="connsiteY2938"/>
                      </a:cxn>
                      <a:cxn ang="0">
                        <a:pos x="connsiteX2939" y="connsiteY2939"/>
                      </a:cxn>
                      <a:cxn ang="0">
                        <a:pos x="connsiteX2940" y="connsiteY2940"/>
                      </a:cxn>
                      <a:cxn ang="0">
                        <a:pos x="connsiteX2941" y="connsiteY2941"/>
                      </a:cxn>
                      <a:cxn ang="0">
                        <a:pos x="connsiteX2942" y="connsiteY2942"/>
                      </a:cxn>
                      <a:cxn ang="0">
                        <a:pos x="connsiteX2943" y="connsiteY2943"/>
                      </a:cxn>
                      <a:cxn ang="0">
                        <a:pos x="connsiteX2944" y="connsiteY2944"/>
                      </a:cxn>
                      <a:cxn ang="0">
                        <a:pos x="connsiteX2945" y="connsiteY2945"/>
                      </a:cxn>
                      <a:cxn ang="0">
                        <a:pos x="connsiteX2946" y="connsiteY2946"/>
                      </a:cxn>
                      <a:cxn ang="0">
                        <a:pos x="connsiteX2947" y="connsiteY2947"/>
                      </a:cxn>
                      <a:cxn ang="0">
                        <a:pos x="connsiteX2948" y="connsiteY2948"/>
                      </a:cxn>
                      <a:cxn ang="0">
                        <a:pos x="connsiteX2949" y="connsiteY2949"/>
                      </a:cxn>
                      <a:cxn ang="0">
                        <a:pos x="connsiteX2950" y="connsiteY2950"/>
                      </a:cxn>
                      <a:cxn ang="0">
                        <a:pos x="connsiteX2951" y="connsiteY2951"/>
                      </a:cxn>
                      <a:cxn ang="0">
                        <a:pos x="connsiteX2952" y="connsiteY2952"/>
                      </a:cxn>
                      <a:cxn ang="0">
                        <a:pos x="connsiteX2953" y="connsiteY2953"/>
                      </a:cxn>
                      <a:cxn ang="0">
                        <a:pos x="connsiteX2954" y="connsiteY2954"/>
                      </a:cxn>
                      <a:cxn ang="0">
                        <a:pos x="connsiteX2955" y="connsiteY2955"/>
                      </a:cxn>
                      <a:cxn ang="0">
                        <a:pos x="connsiteX2956" y="connsiteY2956"/>
                      </a:cxn>
                      <a:cxn ang="0">
                        <a:pos x="connsiteX2957" y="connsiteY2957"/>
                      </a:cxn>
                      <a:cxn ang="0">
                        <a:pos x="connsiteX2958" y="connsiteY2958"/>
                      </a:cxn>
                      <a:cxn ang="0">
                        <a:pos x="connsiteX2959" y="connsiteY2959"/>
                      </a:cxn>
                      <a:cxn ang="0">
                        <a:pos x="connsiteX2960" y="connsiteY2960"/>
                      </a:cxn>
                      <a:cxn ang="0">
                        <a:pos x="connsiteX2961" y="connsiteY2961"/>
                      </a:cxn>
                      <a:cxn ang="0">
                        <a:pos x="connsiteX2962" y="connsiteY2962"/>
                      </a:cxn>
                      <a:cxn ang="0">
                        <a:pos x="connsiteX2963" y="connsiteY2963"/>
                      </a:cxn>
                      <a:cxn ang="0">
                        <a:pos x="connsiteX2964" y="connsiteY2964"/>
                      </a:cxn>
                      <a:cxn ang="0">
                        <a:pos x="connsiteX2965" y="connsiteY2965"/>
                      </a:cxn>
                      <a:cxn ang="0">
                        <a:pos x="connsiteX2966" y="connsiteY2966"/>
                      </a:cxn>
                      <a:cxn ang="0">
                        <a:pos x="connsiteX2967" y="connsiteY2967"/>
                      </a:cxn>
                      <a:cxn ang="0">
                        <a:pos x="connsiteX2968" y="connsiteY2968"/>
                      </a:cxn>
                      <a:cxn ang="0">
                        <a:pos x="connsiteX2969" y="connsiteY2969"/>
                      </a:cxn>
                      <a:cxn ang="0">
                        <a:pos x="connsiteX2970" y="connsiteY2970"/>
                      </a:cxn>
                      <a:cxn ang="0">
                        <a:pos x="connsiteX2971" y="connsiteY2971"/>
                      </a:cxn>
                      <a:cxn ang="0">
                        <a:pos x="connsiteX2972" y="connsiteY2972"/>
                      </a:cxn>
                      <a:cxn ang="0">
                        <a:pos x="connsiteX2973" y="connsiteY2973"/>
                      </a:cxn>
                      <a:cxn ang="0">
                        <a:pos x="connsiteX2974" y="connsiteY2974"/>
                      </a:cxn>
                      <a:cxn ang="0">
                        <a:pos x="connsiteX2975" y="connsiteY2975"/>
                      </a:cxn>
                      <a:cxn ang="0">
                        <a:pos x="connsiteX2976" y="connsiteY2976"/>
                      </a:cxn>
                      <a:cxn ang="0">
                        <a:pos x="connsiteX2977" y="connsiteY2977"/>
                      </a:cxn>
                      <a:cxn ang="0">
                        <a:pos x="connsiteX2978" y="connsiteY2978"/>
                      </a:cxn>
                      <a:cxn ang="0">
                        <a:pos x="connsiteX2979" y="connsiteY2979"/>
                      </a:cxn>
                      <a:cxn ang="0">
                        <a:pos x="connsiteX2980" y="connsiteY2980"/>
                      </a:cxn>
                      <a:cxn ang="0">
                        <a:pos x="connsiteX2981" y="connsiteY2981"/>
                      </a:cxn>
                      <a:cxn ang="0">
                        <a:pos x="connsiteX2982" y="connsiteY2982"/>
                      </a:cxn>
                      <a:cxn ang="0">
                        <a:pos x="connsiteX2983" y="connsiteY2983"/>
                      </a:cxn>
                      <a:cxn ang="0">
                        <a:pos x="connsiteX2984" y="connsiteY2984"/>
                      </a:cxn>
                      <a:cxn ang="0">
                        <a:pos x="connsiteX2985" y="connsiteY2985"/>
                      </a:cxn>
                      <a:cxn ang="0">
                        <a:pos x="connsiteX2986" y="connsiteY2986"/>
                      </a:cxn>
                      <a:cxn ang="0">
                        <a:pos x="connsiteX2987" y="connsiteY2987"/>
                      </a:cxn>
                      <a:cxn ang="0">
                        <a:pos x="connsiteX2988" y="connsiteY2988"/>
                      </a:cxn>
                      <a:cxn ang="0">
                        <a:pos x="connsiteX2989" y="connsiteY2989"/>
                      </a:cxn>
                      <a:cxn ang="0">
                        <a:pos x="connsiteX2990" y="connsiteY2990"/>
                      </a:cxn>
                      <a:cxn ang="0">
                        <a:pos x="connsiteX2991" y="connsiteY2991"/>
                      </a:cxn>
                      <a:cxn ang="0">
                        <a:pos x="connsiteX2992" y="connsiteY2992"/>
                      </a:cxn>
                      <a:cxn ang="0">
                        <a:pos x="connsiteX2993" y="connsiteY2993"/>
                      </a:cxn>
                      <a:cxn ang="0">
                        <a:pos x="connsiteX2994" y="connsiteY2994"/>
                      </a:cxn>
                      <a:cxn ang="0">
                        <a:pos x="connsiteX2995" y="connsiteY2995"/>
                      </a:cxn>
                      <a:cxn ang="0">
                        <a:pos x="connsiteX2996" y="connsiteY2996"/>
                      </a:cxn>
                      <a:cxn ang="0">
                        <a:pos x="connsiteX2997" y="connsiteY2997"/>
                      </a:cxn>
                      <a:cxn ang="0">
                        <a:pos x="connsiteX2998" y="connsiteY2998"/>
                      </a:cxn>
                      <a:cxn ang="0">
                        <a:pos x="connsiteX2999" y="connsiteY2999"/>
                      </a:cxn>
                      <a:cxn ang="0">
                        <a:pos x="connsiteX3000" y="connsiteY3000"/>
                      </a:cxn>
                      <a:cxn ang="0">
                        <a:pos x="connsiteX3001" y="connsiteY3001"/>
                      </a:cxn>
                      <a:cxn ang="0">
                        <a:pos x="connsiteX3002" y="connsiteY3002"/>
                      </a:cxn>
                      <a:cxn ang="0">
                        <a:pos x="connsiteX3003" y="connsiteY3003"/>
                      </a:cxn>
                      <a:cxn ang="0">
                        <a:pos x="connsiteX3004" y="connsiteY3004"/>
                      </a:cxn>
                      <a:cxn ang="0">
                        <a:pos x="connsiteX3005" y="connsiteY3005"/>
                      </a:cxn>
                      <a:cxn ang="0">
                        <a:pos x="connsiteX3006" y="connsiteY3006"/>
                      </a:cxn>
                      <a:cxn ang="0">
                        <a:pos x="connsiteX3007" y="connsiteY3007"/>
                      </a:cxn>
                      <a:cxn ang="0">
                        <a:pos x="connsiteX3008" y="connsiteY3008"/>
                      </a:cxn>
                      <a:cxn ang="0">
                        <a:pos x="connsiteX3009" y="connsiteY3009"/>
                      </a:cxn>
                      <a:cxn ang="0">
                        <a:pos x="connsiteX3010" y="connsiteY3010"/>
                      </a:cxn>
                      <a:cxn ang="0">
                        <a:pos x="connsiteX3011" y="connsiteY3011"/>
                      </a:cxn>
                      <a:cxn ang="0">
                        <a:pos x="connsiteX3012" y="connsiteY3012"/>
                      </a:cxn>
                      <a:cxn ang="0">
                        <a:pos x="connsiteX3013" y="connsiteY3013"/>
                      </a:cxn>
                      <a:cxn ang="0">
                        <a:pos x="connsiteX3014" y="connsiteY3014"/>
                      </a:cxn>
                      <a:cxn ang="0">
                        <a:pos x="connsiteX3015" y="connsiteY3015"/>
                      </a:cxn>
                      <a:cxn ang="0">
                        <a:pos x="connsiteX3016" y="connsiteY3016"/>
                      </a:cxn>
                      <a:cxn ang="0">
                        <a:pos x="connsiteX3017" y="connsiteY3017"/>
                      </a:cxn>
                      <a:cxn ang="0">
                        <a:pos x="connsiteX3018" y="connsiteY3018"/>
                      </a:cxn>
                      <a:cxn ang="0">
                        <a:pos x="connsiteX3019" y="connsiteY3019"/>
                      </a:cxn>
                      <a:cxn ang="0">
                        <a:pos x="connsiteX3020" y="connsiteY3020"/>
                      </a:cxn>
                      <a:cxn ang="0">
                        <a:pos x="connsiteX3021" y="connsiteY3021"/>
                      </a:cxn>
                      <a:cxn ang="0">
                        <a:pos x="connsiteX3022" y="connsiteY3022"/>
                      </a:cxn>
                      <a:cxn ang="0">
                        <a:pos x="connsiteX3023" y="connsiteY3023"/>
                      </a:cxn>
                      <a:cxn ang="0">
                        <a:pos x="connsiteX3024" y="connsiteY3024"/>
                      </a:cxn>
                      <a:cxn ang="0">
                        <a:pos x="connsiteX3025" y="connsiteY3025"/>
                      </a:cxn>
                      <a:cxn ang="0">
                        <a:pos x="connsiteX3026" y="connsiteY3026"/>
                      </a:cxn>
                      <a:cxn ang="0">
                        <a:pos x="connsiteX3027" y="connsiteY3027"/>
                      </a:cxn>
                      <a:cxn ang="0">
                        <a:pos x="connsiteX3028" y="connsiteY3028"/>
                      </a:cxn>
                      <a:cxn ang="0">
                        <a:pos x="connsiteX3029" y="connsiteY3029"/>
                      </a:cxn>
                      <a:cxn ang="0">
                        <a:pos x="connsiteX3030" y="connsiteY3030"/>
                      </a:cxn>
                      <a:cxn ang="0">
                        <a:pos x="connsiteX3031" y="connsiteY3031"/>
                      </a:cxn>
                      <a:cxn ang="0">
                        <a:pos x="connsiteX3032" y="connsiteY3032"/>
                      </a:cxn>
                      <a:cxn ang="0">
                        <a:pos x="connsiteX3033" y="connsiteY3033"/>
                      </a:cxn>
                      <a:cxn ang="0">
                        <a:pos x="connsiteX3034" y="connsiteY3034"/>
                      </a:cxn>
                      <a:cxn ang="0">
                        <a:pos x="connsiteX3035" y="connsiteY3035"/>
                      </a:cxn>
                      <a:cxn ang="0">
                        <a:pos x="connsiteX3036" y="connsiteY3036"/>
                      </a:cxn>
                      <a:cxn ang="0">
                        <a:pos x="connsiteX3037" y="connsiteY3037"/>
                      </a:cxn>
                      <a:cxn ang="0">
                        <a:pos x="connsiteX3038" y="connsiteY3038"/>
                      </a:cxn>
                      <a:cxn ang="0">
                        <a:pos x="connsiteX3039" y="connsiteY3039"/>
                      </a:cxn>
                      <a:cxn ang="0">
                        <a:pos x="connsiteX3040" y="connsiteY3040"/>
                      </a:cxn>
                      <a:cxn ang="0">
                        <a:pos x="connsiteX3041" y="connsiteY3041"/>
                      </a:cxn>
                      <a:cxn ang="0">
                        <a:pos x="connsiteX3042" y="connsiteY3042"/>
                      </a:cxn>
                      <a:cxn ang="0">
                        <a:pos x="connsiteX3043" y="connsiteY3043"/>
                      </a:cxn>
                      <a:cxn ang="0">
                        <a:pos x="connsiteX3044" y="connsiteY3044"/>
                      </a:cxn>
                      <a:cxn ang="0">
                        <a:pos x="connsiteX3045" y="connsiteY3045"/>
                      </a:cxn>
                      <a:cxn ang="0">
                        <a:pos x="connsiteX3046" y="connsiteY3046"/>
                      </a:cxn>
                      <a:cxn ang="0">
                        <a:pos x="connsiteX3047" y="connsiteY3047"/>
                      </a:cxn>
                      <a:cxn ang="0">
                        <a:pos x="connsiteX3048" y="connsiteY3048"/>
                      </a:cxn>
                      <a:cxn ang="0">
                        <a:pos x="connsiteX3049" y="connsiteY3049"/>
                      </a:cxn>
                      <a:cxn ang="0">
                        <a:pos x="connsiteX3050" y="connsiteY3050"/>
                      </a:cxn>
                      <a:cxn ang="0">
                        <a:pos x="connsiteX3051" y="connsiteY3051"/>
                      </a:cxn>
                      <a:cxn ang="0">
                        <a:pos x="connsiteX3052" y="connsiteY3052"/>
                      </a:cxn>
                      <a:cxn ang="0">
                        <a:pos x="connsiteX3053" y="connsiteY3053"/>
                      </a:cxn>
                      <a:cxn ang="0">
                        <a:pos x="connsiteX3054" y="connsiteY3054"/>
                      </a:cxn>
                      <a:cxn ang="0">
                        <a:pos x="connsiteX3055" y="connsiteY3055"/>
                      </a:cxn>
                      <a:cxn ang="0">
                        <a:pos x="connsiteX3056" y="connsiteY3056"/>
                      </a:cxn>
                      <a:cxn ang="0">
                        <a:pos x="connsiteX3057" y="connsiteY3057"/>
                      </a:cxn>
                      <a:cxn ang="0">
                        <a:pos x="connsiteX3058" y="connsiteY3058"/>
                      </a:cxn>
                      <a:cxn ang="0">
                        <a:pos x="connsiteX3059" y="connsiteY3059"/>
                      </a:cxn>
                      <a:cxn ang="0">
                        <a:pos x="connsiteX3060" y="connsiteY3060"/>
                      </a:cxn>
                      <a:cxn ang="0">
                        <a:pos x="connsiteX3061" y="connsiteY3061"/>
                      </a:cxn>
                      <a:cxn ang="0">
                        <a:pos x="connsiteX3062" y="connsiteY3062"/>
                      </a:cxn>
                      <a:cxn ang="0">
                        <a:pos x="connsiteX3063" y="connsiteY3063"/>
                      </a:cxn>
                      <a:cxn ang="0">
                        <a:pos x="connsiteX3064" y="connsiteY3064"/>
                      </a:cxn>
                      <a:cxn ang="0">
                        <a:pos x="connsiteX3065" y="connsiteY3065"/>
                      </a:cxn>
                      <a:cxn ang="0">
                        <a:pos x="connsiteX3066" y="connsiteY3066"/>
                      </a:cxn>
                      <a:cxn ang="0">
                        <a:pos x="connsiteX3067" y="connsiteY3067"/>
                      </a:cxn>
                      <a:cxn ang="0">
                        <a:pos x="connsiteX3068" y="connsiteY3068"/>
                      </a:cxn>
                      <a:cxn ang="0">
                        <a:pos x="connsiteX3069" y="connsiteY3069"/>
                      </a:cxn>
                      <a:cxn ang="0">
                        <a:pos x="connsiteX3070" y="connsiteY3070"/>
                      </a:cxn>
                      <a:cxn ang="0">
                        <a:pos x="connsiteX3071" y="connsiteY3071"/>
                      </a:cxn>
                      <a:cxn ang="0">
                        <a:pos x="connsiteX3072" y="connsiteY3072"/>
                      </a:cxn>
                      <a:cxn ang="0">
                        <a:pos x="connsiteX3073" y="connsiteY3073"/>
                      </a:cxn>
                      <a:cxn ang="0">
                        <a:pos x="connsiteX3074" y="connsiteY3074"/>
                      </a:cxn>
                      <a:cxn ang="0">
                        <a:pos x="connsiteX3075" y="connsiteY3075"/>
                      </a:cxn>
                      <a:cxn ang="0">
                        <a:pos x="connsiteX3076" y="connsiteY3076"/>
                      </a:cxn>
                      <a:cxn ang="0">
                        <a:pos x="connsiteX3077" y="connsiteY3077"/>
                      </a:cxn>
                      <a:cxn ang="0">
                        <a:pos x="connsiteX3078" y="connsiteY3078"/>
                      </a:cxn>
                      <a:cxn ang="0">
                        <a:pos x="connsiteX3079" y="connsiteY3079"/>
                      </a:cxn>
                      <a:cxn ang="0">
                        <a:pos x="connsiteX3080" y="connsiteY3080"/>
                      </a:cxn>
                      <a:cxn ang="0">
                        <a:pos x="connsiteX3081" y="connsiteY3081"/>
                      </a:cxn>
                      <a:cxn ang="0">
                        <a:pos x="connsiteX3082" y="connsiteY3082"/>
                      </a:cxn>
                      <a:cxn ang="0">
                        <a:pos x="connsiteX3083" y="connsiteY3083"/>
                      </a:cxn>
                      <a:cxn ang="0">
                        <a:pos x="connsiteX3084" y="connsiteY3084"/>
                      </a:cxn>
                      <a:cxn ang="0">
                        <a:pos x="connsiteX3085" y="connsiteY3085"/>
                      </a:cxn>
                      <a:cxn ang="0">
                        <a:pos x="connsiteX3086" y="connsiteY3086"/>
                      </a:cxn>
                      <a:cxn ang="0">
                        <a:pos x="connsiteX3087" y="connsiteY3087"/>
                      </a:cxn>
                      <a:cxn ang="0">
                        <a:pos x="connsiteX3088" y="connsiteY3088"/>
                      </a:cxn>
                      <a:cxn ang="0">
                        <a:pos x="connsiteX3089" y="connsiteY3089"/>
                      </a:cxn>
                      <a:cxn ang="0">
                        <a:pos x="connsiteX3090" y="connsiteY3090"/>
                      </a:cxn>
                      <a:cxn ang="0">
                        <a:pos x="connsiteX3091" y="connsiteY3091"/>
                      </a:cxn>
                      <a:cxn ang="0">
                        <a:pos x="connsiteX3092" y="connsiteY3092"/>
                      </a:cxn>
                      <a:cxn ang="0">
                        <a:pos x="connsiteX3093" y="connsiteY3093"/>
                      </a:cxn>
                      <a:cxn ang="0">
                        <a:pos x="connsiteX3094" y="connsiteY3094"/>
                      </a:cxn>
                      <a:cxn ang="0">
                        <a:pos x="connsiteX3095" y="connsiteY3095"/>
                      </a:cxn>
                      <a:cxn ang="0">
                        <a:pos x="connsiteX3096" y="connsiteY3096"/>
                      </a:cxn>
                      <a:cxn ang="0">
                        <a:pos x="connsiteX3097" y="connsiteY3097"/>
                      </a:cxn>
                      <a:cxn ang="0">
                        <a:pos x="connsiteX3098" y="connsiteY3098"/>
                      </a:cxn>
                      <a:cxn ang="0">
                        <a:pos x="connsiteX3099" y="connsiteY3099"/>
                      </a:cxn>
                      <a:cxn ang="0">
                        <a:pos x="connsiteX3100" y="connsiteY3100"/>
                      </a:cxn>
                      <a:cxn ang="0">
                        <a:pos x="connsiteX3101" y="connsiteY3101"/>
                      </a:cxn>
                      <a:cxn ang="0">
                        <a:pos x="connsiteX3102" y="connsiteY3102"/>
                      </a:cxn>
                      <a:cxn ang="0">
                        <a:pos x="connsiteX3103" y="connsiteY3103"/>
                      </a:cxn>
                      <a:cxn ang="0">
                        <a:pos x="connsiteX3104" y="connsiteY3104"/>
                      </a:cxn>
                      <a:cxn ang="0">
                        <a:pos x="connsiteX3105" y="connsiteY3105"/>
                      </a:cxn>
                      <a:cxn ang="0">
                        <a:pos x="connsiteX3106" y="connsiteY3106"/>
                      </a:cxn>
                      <a:cxn ang="0">
                        <a:pos x="connsiteX3107" y="connsiteY3107"/>
                      </a:cxn>
                      <a:cxn ang="0">
                        <a:pos x="connsiteX3108" y="connsiteY3108"/>
                      </a:cxn>
                      <a:cxn ang="0">
                        <a:pos x="connsiteX3109" y="connsiteY3109"/>
                      </a:cxn>
                      <a:cxn ang="0">
                        <a:pos x="connsiteX3110" y="connsiteY3110"/>
                      </a:cxn>
                      <a:cxn ang="0">
                        <a:pos x="connsiteX3111" y="connsiteY3111"/>
                      </a:cxn>
                      <a:cxn ang="0">
                        <a:pos x="connsiteX3112" y="connsiteY3112"/>
                      </a:cxn>
                      <a:cxn ang="0">
                        <a:pos x="connsiteX3113" y="connsiteY3113"/>
                      </a:cxn>
                      <a:cxn ang="0">
                        <a:pos x="connsiteX3114" y="connsiteY3114"/>
                      </a:cxn>
                      <a:cxn ang="0">
                        <a:pos x="connsiteX3115" y="connsiteY3115"/>
                      </a:cxn>
                      <a:cxn ang="0">
                        <a:pos x="connsiteX3116" y="connsiteY3116"/>
                      </a:cxn>
                      <a:cxn ang="0">
                        <a:pos x="connsiteX3117" y="connsiteY3117"/>
                      </a:cxn>
                      <a:cxn ang="0">
                        <a:pos x="connsiteX3118" y="connsiteY3118"/>
                      </a:cxn>
                      <a:cxn ang="0">
                        <a:pos x="connsiteX3119" y="connsiteY3119"/>
                      </a:cxn>
                      <a:cxn ang="0">
                        <a:pos x="connsiteX3120" y="connsiteY3120"/>
                      </a:cxn>
                      <a:cxn ang="0">
                        <a:pos x="connsiteX3121" y="connsiteY3121"/>
                      </a:cxn>
                      <a:cxn ang="0">
                        <a:pos x="connsiteX3122" y="connsiteY3122"/>
                      </a:cxn>
                      <a:cxn ang="0">
                        <a:pos x="connsiteX3123" y="connsiteY3123"/>
                      </a:cxn>
                      <a:cxn ang="0">
                        <a:pos x="connsiteX3124" y="connsiteY3124"/>
                      </a:cxn>
                      <a:cxn ang="0">
                        <a:pos x="connsiteX3125" y="connsiteY3125"/>
                      </a:cxn>
                      <a:cxn ang="0">
                        <a:pos x="connsiteX3126" y="connsiteY3126"/>
                      </a:cxn>
                      <a:cxn ang="0">
                        <a:pos x="connsiteX3127" y="connsiteY3127"/>
                      </a:cxn>
                      <a:cxn ang="0">
                        <a:pos x="connsiteX3128" y="connsiteY3128"/>
                      </a:cxn>
                      <a:cxn ang="0">
                        <a:pos x="connsiteX3129" y="connsiteY3129"/>
                      </a:cxn>
                      <a:cxn ang="0">
                        <a:pos x="connsiteX3130" y="connsiteY3130"/>
                      </a:cxn>
                      <a:cxn ang="0">
                        <a:pos x="connsiteX3131" y="connsiteY3131"/>
                      </a:cxn>
                      <a:cxn ang="0">
                        <a:pos x="connsiteX3132" y="connsiteY3132"/>
                      </a:cxn>
                      <a:cxn ang="0">
                        <a:pos x="connsiteX3133" y="connsiteY3133"/>
                      </a:cxn>
                      <a:cxn ang="0">
                        <a:pos x="connsiteX3134" y="connsiteY3134"/>
                      </a:cxn>
                      <a:cxn ang="0">
                        <a:pos x="connsiteX3135" y="connsiteY3135"/>
                      </a:cxn>
                      <a:cxn ang="0">
                        <a:pos x="connsiteX3136" y="connsiteY3136"/>
                      </a:cxn>
                      <a:cxn ang="0">
                        <a:pos x="connsiteX3137" y="connsiteY3137"/>
                      </a:cxn>
                      <a:cxn ang="0">
                        <a:pos x="connsiteX3138" y="connsiteY3138"/>
                      </a:cxn>
                      <a:cxn ang="0">
                        <a:pos x="connsiteX3139" y="connsiteY3139"/>
                      </a:cxn>
                      <a:cxn ang="0">
                        <a:pos x="connsiteX3140" y="connsiteY3140"/>
                      </a:cxn>
                      <a:cxn ang="0">
                        <a:pos x="connsiteX3141" y="connsiteY3141"/>
                      </a:cxn>
                      <a:cxn ang="0">
                        <a:pos x="connsiteX3142" y="connsiteY3142"/>
                      </a:cxn>
                      <a:cxn ang="0">
                        <a:pos x="connsiteX3143" y="connsiteY3143"/>
                      </a:cxn>
                      <a:cxn ang="0">
                        <a:pos x="connsiteX3144" y="connsiteY3144"/>
                      </a:cxn>
                      <a:cxn ang="0">
                        <a:pos x="connsiteX3145" y="connsiteY3145"/>
                      </a:cxn>
                      <a:cxn ang="0">
                        <a:pos x="connsiteX3146" y="connsiteY3146"/>
                      </a:cxn>
                      <a:cxn ang="0">
                        <a:pos x="connsiteX3147" y="connsiteY3147"/>
                      </a:cxn>
                      <a:cxn ang="0">
                        <a:pos x="connsiteX3148" y="connsiteY3148"/>
                      </a:cxn>
                      <a:cxn ang="0">
                        <a:pos x="connsiteX3149" y="connsiteY3149"/>
                      </a:cxn>
                      <a:cxn ang="0">
                        <a:pos x="connsiteX3150" y="connsiteY3150"/>
                      </a:cxn>
                      <a:cxn ang="0">
                        <a:pos x="connsiteX3151" y="connsiteY3151"/>
                      </a:cxn>
                      <a:cxn ang="0">
                        <a:pos x="connsiteX3152" y="connsiteY3152"/>
                      </a:cxn>
                      <a:cxn ang="0">
                        <a:pos x="connsiteX3153" y="connsiteY3153"/>
                      </a:cxn>
                      <a:cxn ang="0">
                        <a:pos x="connsiteX3154" y="connsiteY3154"/>
                      </a:cxn>
                      <a:cxn ang="0">
                        <a:pos x="connsiteX3155" y="connsiteY3155"/>
                      </a:cxn>
                      <a:cxn ang="0">
                        <a:pos x="connsiteX3156" y="connsiteY3156"/>
                      </a:cxn>
                      <a:cxn ang="0">
                        <a:pos x="connsiteX3157" y="connsiteY3157"/>
                      </a:cxn>
                      <a:cxn ang="0">
                        <a:pos x="connsiteX3158" y="connsiteY3158"/>
                      </a:cxn>
                      <a:cxn ang="0">
                        <a:pos x="connsiteX3159" y="connsiteY3159"/>
                      </a:cxn>
                      <a:cxn ang="0">
                        <a:pos x="connsiteX3160" y="connsiteY3160"/>
                      </a:cxn>
                      <a:cxn ang="0">
                        <a:pos x="connsiteX3161" y="connsiteY3161"/>
                      </a:cxn>
                      <a:cxn ang="0">
                        <a:pos x="connsiteX3162" y="connsiteY3162"/>
                      </a:cxn>
                      <a:cxn ang="0">
                        <a:pos x="connsiteX3163" y="connsiteY3163"/>
                      </a:cxn>
                      <a:cxn ang="0">
                        <a:pos x="connsiteX3164" y="connsiteY3164"/>
                      </a:cxn>
                      <a:cxn ang="0">
                        <a:pos x="connsiteX3165" y="connsiteY3165"/>
                      </a:cxn>
                      <a:cxn ang="0">
                        <a:pos x="connsiteX3166" y="connsiteY3166"/>
                      </a:cxn>
                      <a:cxn ang="0">
                        <a:pos x="connsiteX3167" y="connsiteY3167"/>
                      </a:cxn>
                      <a:cxn ang="0">
                        <a:pos x="connsiteX3168" y="connsiteY3168"/>
                      </a:cxn>
                      <a:cxn ang="0">
                        <a:pos x="connsiteX3169" y="connsiteY3169"/>
                      </a:cxn>
                      <a:cxn ang="0">
                        <a:pos x="connsiteX3170" y="connsiteY3170"/>
                      </a:cxn>
                      <a:cxn ang="0">
                        <a:pos x="connsiteX3171" y="connsiteY3171"/>
                      </a:cxn>
                      <a:cxn ang="0">
                        <a:pos x="connsiteX3172" y="connsiteY3172"/>
                      </a:cxn>
                      <a:cxn ang="0">
                        <a:pos x="connsiteX3173" y="connsiteY3173"/>
                      </a:cxn>
                      <a:cxn ang="0">
                        <a:pos x="connsiteX3174" y="connsiteY3174"/>
                      </a:cxn>
                      <a:cxn ang="0">
                        <a:pos x="connsiteX3175" y="connsiteY3175"/>
                      </a:cxn>
                      <a:cxn ang="0">
                        <a:pos x="connsiteX3176" y="connsiteY3176"/>
                      </a:cxn>
                      <a:cxn ang="0">
                        <a:pos x="connsiteX3177" y="connsiteY3177"/>
                      </a:cxn>
                      <a:cxn ang="0">
                        <a:pos x="connsiteX3178" y="connsiteY3178"/>
                      </a:cxn>
                      <a:cxn ang="0">
                        <a:pos x="connsiteX3179" y="connsiteY3179"/>
                      </a:cxn>
                      <a:cxn ang="0">
                        <a:pos x="connsiteX3180" y="connsiteY3180"/>
                      </a:cxn>
                      <a:cxn ang="0">
                        <a:pos x="connsiteX3181" y="connsiteY3181"/>
                      </a:cxn>
                      <a:cxn ang="0">
                        <a:pos x="connsiteX3182" y="connsiteY3182"/>
                      </a:cxn>
                      <a:cxn ang="0">
                        <a:pos x="connsiteX3183" y="connsiteY3183"/>
                      </a:cxn>
                      <a:cxn ang="0">
                        <a:pos x="connsiteX3184" y="connsiteY3184"/>
                      </a:cxn>
                      <a:cxn ang="0">
                        <a:pos x="connsiteX3185" y="connsiteY3185"/>
                      </a:cxn>
                      <a:cxn ang="0">
                        <a:pos x="connsiteX3186" y="connsiteY3186"/>
                      </a:cxn>
                      <a:cxn ang="0">
                        <a:pos x="connsiteX3187" y="connsiteY3187"/>
                      </a:cxn>
                      <a:cxn ang="0">
                        <a:pos x="connsiteX3188" y="connsiteY3188"/>
                      </a:cxn>
                      <a:cxn ang="0">
                        <a:pos x="connsiteX3189" y="connsiteY3189"/>
                      </a:cxn>
                      <a:cxn ang="0">
                        <a:pos x="connsiteX3190" y="connsiteY3190"/>
                      </a:cxn>
                      <a:cxn ang="0">
                        <a:pos x="connsiteX3191" y="connsiteY3191"/>
                      </a:cxn>
                      <a:cxn ang="0">
                        <a:pos x="connsiteX3192" y="connsiteY3192"/>
                      </a:cxn>
                      <a:cxn ang="0">
                        <a:pos x="connsiteX3193" y="connsiteY3193"/>
                      </a:cxn>
                      <a:cxn ang="0">
                        <a:pos x="connsiteX3194" y="connsiteY3194"/>
                      </a:cxn>
                      <a:cxn ang="0">
                        <a:pos x="connsiteX3195" y="connsiteY3195"/>
                      </a:cxn>
                      <a:cxn ang="0">
                        <a:pos x="connsiteX3196" y="connsiteY3196"/>
                      </a:cxn>
                      <a:cxn ang="0">
                        <a:pos x="connsiteX3197" y="connsiteY3197"/>
                      </a:cxn>
                      <a:cxn ang="0">
                        <a:pos x="connsiteX3198" y="connsiteY3198"/>
                      </a:cxn>
                      <a:cxn ang="0">
                        <a:pos x="connsiteX3199" y="connsiteY3199"/>
                      </a:cxn>
                      <a:cxn ang="0">
                        <a:pos x="connsiteX3200" y="connsiteY3200"/>
                      </a:cxn>
                      <a:cxn ang="0">
                        <a:pos x="connsiteX3201" y="connsiteY3201"/>
                      </a:cxn>
                      <a:cxn ang="0">
                        <a:pos x="connsiteX3202" y="connsiteY3202"/>
                      </a:cxn>
                      <a:cxn ang="0">
                        <a:pos x="connsiteX3203" y="connsiteY3203"/>
                      </a:cxn>
                      <a:cxn ang="0">
                        <a:pos x="connsiteX3204" y="connsiteY3204"/>
                      </a:cxn>
                      <a:cxn ang="0">
                        <a:pos x="connsiteX3205" y="connsiteY3205"/>
                      </a:cxn>
                      <a:cxn ang="0">
                        <a:pos x="connsiteX3206" y="connsiteY3206"/>
                      </a:cxn>
                      <a:cxn ang="0">
                        <a:pos x="connsiteX3207" y="connsiteY3207"/>
                      </a:cxn>
                      <a:cxn ang="0">
                        <a:pos x="connsiteX3208" y="connsiteY3208"/>
                      </a:cxn>
                      <a:cxn ang="0">
                        <a:pos x="connsiteX3209" y="connsiteY3209"/>
                      </a:cxn>
                      <a:cxn ang="0">
                        <a:pos x="connsiteX3210" y="connsiteY3210"/>
                      </a:cxn>
                      <a:cxn ang="0">
                        <a:pos x="connsiteX3211" y="connsiteY3211"/>
                      </a:cxn>
                      <a:cxn ang="0">
                        <a:pos x="connsiteX3212" y="connsiteY3212"/>
                      </a:cxn>
                      <a:cxn ang="0">
                        <a:pos x="connsiteX3213" y="connsiteY3213"/>
                      </a:cxn>
                      <a:cxn ang="0">
                        <a:pos x="connsiteX3214" y="connsiteY3214"/>
                      </a:cxn>
                      <a:cxn ang="0">
                        <a:pos x="connsiteX3215" y="connsiteY3215"/>
                      </a:cxn>
                      <a:cxn ang="0">
                        <a:pos x="connsiteX3216" y="connsiteY3216"/>
                      </a:cxn>
                      <a:cxn ang="0">
                        <a:pos x="connsiteX3217" y="connsiteY3217"/>
                      </a:cxn>
                      <a:cxn ang="0">
                        <a:pos x="connsiteX3218" y="connsiteY3218"/>
                      </a:cxn>
                      <a:cxn ang="0">
                        <a:pos x="connsiteX3219" y="connsiteY3219"/>
                      </a:cxn>
                      <a:cxn ang="0">
                        <a:pos x="connsiteX3220" y="connsiteY3220"/>
                      </a:cxn>
                      <a:cxn ang="0">
                        <a:pos x="connsiteX3221" y="connsiteY3221"/>
                      </a:cxn>
                      <a:cxn ang="0">
                        <a:pos x="connsiteX3222" y="connsiteY3222"/>
                      </a:cxn>
                      <a:cxn ang="0">
                        <a:pos x="connsiteX3223" y="connsiteY3223"/>
                      </a:cxn>
                      <a:cxn ang="0">
                        <a:pos x="connsiteX3224" y="connsiteY3224"/>
                      </a:cxn>
                      <a:cxn ang="0">
                        <a:pos x="connsiteX3225" y="connsiteY3225"/>
                      </a:cxn>
                      <a:cxn ang="0">
                        <a:pos x="connsiteX3226" y="connsiteY3226"/>
                      </a:cxn>
                      <a:cxn ang="0">
                        <a:pos x="connsiteX3227" y="connsiteY3227"/>
                      </a:cxn>
                      <a:cxn ang="0">
                        <a:pos x="connsiteX3228" y="connsiteY3228"/>
                      </a:cxn>
                      <a:cxn ang="0">
                        <a:pos x="connsiteX3229" y="connsiteY3229"/>
                      </a:cxn>
                      <a:cxn ang="0">
                        <a:pos x="connsiteX3230" y="connsiteY3230"/>
                      </a:cxn>
                      <a:cxn ang="0">
                        <a:pos x="connsiteX3231" y="connsiteY3231"/>
                      </a:cxn>
                      <a:cxn ang="0">
                        <a:pos x="connsiteX3232" y="connsiteY3232"/>
                      </a:cxn>
                      <a:cxn ang="0">
                        <a:pos x="connsiteX3233" y="connsiteY3233"/>
                      </a:cxn>
                      <a:cxn ang="0">
                        <a:pos x="connsiteX3234" y="connsiteY3234"/>
                      </a:cxn>
                      <a:cxn ang="0">
                        <a:pos x="connsiteX3235" y="connsiteY3235"/>
                      </a:cxn>
                      <a:cxn ang="0">
                        <a:pos x="connsiteX3236" y="connsiteY3236"/>
                      </a:cxn>
                      <a:cxn ang="0">
                        <a:pos x="connsiteX3237" y="connsiteY3237"/>
                      </a:cxn>
                      <a:cxn ang="0">
                        <a:pos x="connsiteX3238" y="connsiteY3238"/>
                      </a:cxn>
                      <a:cxn ang="0">
                        <a:pos x="connsiteX3239" y="connsiteY3239"/>
                      </a:cxn>
                      <a:cxn ang="0">
                        <a:pos x="connsiteX3240" y="connsiteY3240"/>
                      </a:cxn>
                      <a:cxn ang="0">
                        <a:pos x="connsiteX3241" y="connsiteY3241"/>
                      </a:cxn>
                      <a:cxn ang="0">
                        <a:pos x="connsiteX3242" y="connsiteY3242"/>
                      </a:cxn>
                      <a:cxn ang="0">
                        <a:pos x="connsiteX3243" y="connsiteY3243"/>
                      </a:cxn>
                      <a:cxn ang="0">
                        <a:pos x="connsiteX3244" y="connsiteY3244"/>
                      </a:cxn>
                      <a:cxn ang="0">
                        <a:pos x="connsiteX3245" y="connsiteY3245"/>
                      </a:cxn>
                      <a:cxn ang="0">
                        <a:pos x="connsiteX3246" y="connsiteY3246"/>
                      </a:cxn>
                      <a:cxn ang="0">
                        <a:pos x="connsiteX3247" y="connsiteY3247"/>
                      </a:cxn>
                      <a:cxn ang="0">
                        <a:pos x="connsiteX3248" y="connsiteY3248"/>
                      </a:cxn>
                      <a:cxn ang="0">
                        <a:pos x="connsiteX3249" y="connsiteY3249"/>
                      </a:cxn>
                      <a:cxn ang="0">
                        <a:pos x="connsiteX3250" y="connsiteY3250"/>
                      </a:cxn>
                      <a:cxn ang="0">
                        <a:pos x="connsiteX3251" y="connsiteY3251"/>
                      </a:cxn>
                      <a:cxn ang="0">
                        <a:pos x="connsiteX3252" y="connsiteY3252"/>
                      </a:cxn>
                      <a:cxn ang="0">
                        <a:pos x="connsiteX3253" y="connsiteY3253"/>
                      </a:cxn>
                      <a:cxn ang="0">
                        <a:pos x="connsiteX3254" y="connsiteY3254"/>
                      </a:cxn>
                      <a:cxn ang="0">
                        <a:pos x="connsiteX3255" y="connsiteY3255"/>
                      </a:cxn>
                      <a:cxn ang="0">
                        <a:pos x="connsiteX3256" y="connsiteY3256"/>
                      </a:cxn>
                      <a:cxn ang="0">
                        <a:pos x="connsiteX3257" y="connsiteY3257"/>
                      </a:cxn>
                      <a:cxn ang="0">
                        <a:pos x="connsiteX3258" y="connsiteY3258"/>
                      </a:cxn>
                      <a:cxn ang="0">
                        <a:pos x="connsiteX3259" y="connsiteY3259"/>
                      </a:cxn>
                      <a:cxn ang="0">
                        <a:pos x="connsiteX3260" y="connsiteY3260"/>
                      </a:cxn>
                      <a:cxn ang="0">
                        <a:pos x="connsiteX3261" y="connsiteY3261"/>
                      </a:cxn>
                      <a:cxn ang="0">
                        <a:pos x="connsiteX3262" y="connsiteY3262"/>
                      </a:cxn>
                      <a:cxn ang="0">
                        <a:pos x="connsiteX3263" y="connsiteY3263"/>
                      </a:cxn>
                      <a:cxn ang="0">
                        <a:pos x="connsiteX3264" y="connsiteY3264"/>
                      </a:cxn>
                      <a:cxn ang="0">
                        <a:pos x="connsiteX3265" y="connsiteY3265"/>
                      </a:cxn>
                      <a:cxn ang="0">
                        <a:pos x="connsiteX3266" y="connsiteY3266"/>
                      </a:cxn>
                      <a:cxn ang="0">
                        <a:pos x="connsiteX3267" y="connsiteY3267"/>
                      </a:cxn>
                      <a:cxn ang="0">
                        <a:pos x="connsiteX3268" y="connsiteY3268"/>
                      </a:cxn>
                      <a:cxn ang="0">
                        <a:pos x="connsiteX3269" y="connsiteY3269"/>
                      </a:cxn>
                      <a:cxn ang="0">
                        <a:pos x="connsiteX3270" y="connsiteY3270"/>
                      </a:cxn>
                      <a:cxn ang="0">
                        <a:pos x="connsiteX3271" y="connsiteY3271"/>
                      </a:cxn>
                      <a:cxn ang="0">
                        <a:pos x="connsiteX3272" y="connsiteY3272"/>
                      </a:cxn>
                      <a:cxn ang="0">
                        <a:pos x="connsiteX3273" y="connsiteY3273"/>
                      </a:cxn>
                      <a:cxn ang="0">
                        <a:pos x="connsiteX3274" y="connsiteY3274"/>
                      </a:cxn>
                      <a:cxn ang="0">
                        <a:pos x="connsiteX3275" y="connsiteY3275"/>
                      </a:cxn>
                      <a:cxn ang="0">
                        <a:pos x="connsiteX3276" y="connsiteY3276"/>
                      </a:cxn>
                      <a:cxn ang="0">
                        <a:pos x="connsiteX3277" y="connsiteY3277"/>
                      </a:cxn>
                      <a:cxn ang="0">
                        <a:pos x="connsiteX3278" y="connsiteY3278"/>
                      </a:cxn>
                      <a:cxn ang="0">
                        <a:pos x="connsiteX3279" y="connsiteY3279"/>
                      </a:cxn>
                      <a:cxn ang="0">
                        <a:pos x="connsiteX3280" y="connsiteY3280"/>
                      </a:cxn>
                      <a:cxn ang="0">
                        <a:pos x="connsiteX3281" y="connsiteY3281"/>
                      </a:cxn>
                      <a:cxn ang="0">
                        <a:pos x="connsiteX3282" y="connsiteY3282"/>
                      </a:cxn>
                      <a:cxn ang="0">
                        <a:pos x="connsiteX3283" y="connsiteY3283"/>
                      </a:cxn>
                      <a:cxn ang="0">
                        <a:pos x="connsiteX3284" y="connsiteY3284"/>
                      </a:cxn>
                      <a:cxn ang="0">
                        <a:pos x="connsiteX3285" y="connsiteY3285"/>
                      </a:cxn>
                      <a:cxn ang="0">
                        <a:pos x="connsiteX3286" y="connsiteY3286"/>
                      </a:cxn>
                      <a:cxn ang="0">
                        <a:pos x="connsiteX3287" y="connsiteY3287"/>
                      </a:cxn>
                      <a:cxn ang="0">
                        <a:pos x="connsiteX3288" y="connsiteY3288"/>
                      </a:cxn>
                      <a:cxn ang="0">
                        <a:pos x="connsiteX3289" y="connsiteY3289"/>
                      </a:cxn>
                      <a:cxn ang="0">
                        <a:pos x="connsiteX3290" y="connsiteY3290"/>
                      </a:cxn>
                      <a:cxn ang="0">
                        <a:pos x="connsiteX3291" y="connsiteY3291"/>
                      </a:cxn>
                      <a:cxn ang="0">
                        <a:pos x="connsiteX3292" y="connsiteY3292"/>
                      </a:cxn>
                      <a:cxn ang="0">
                        <a:pos x="connsiteX3293" y="connsiteY3293"/>
                      </a:cxn>
                      <a:cxn ang="0">
                        <a:pos x="connsiteX3294" y="connsiteY3294"/>
                      </a:cxn>
                      <a:cxn ang="0">
                        <a:pos x="connsiteX3295" y="connsiteY3295"/>
                      </a:cxn>
                      <a:cxn ang="0">
                        <a:pos x="connsiteX3296" y="connsiteY3296"/>
                      </a:cxn>
                      <a:cxn ang="0">
                        <a:pos x="connsiteX3297" y="connsiteY3297"/>
                      </a:cxn>
                      <a:cxn ang="0">
                        <a:pos x="connsiteX3298" y="connsiteY3298"/>
                      </a:cxn>
                      <a:cxn ang="0">
                        <a:pos x="connsiteX3299" y="connsiteY3299"/>
                      </a:cxn>
                      <a:cxn ang="0">
                        <a:pos x="connsiteX3300" y="connsiteY3300"/>
                      </a:cxn>
                      <a:cxn ang="0">
                        <a:pos x="connsiteX3301" y="connsiteY3301"/>
                      </a:cxn>
                      <a:cxn ang="0">
                        <a:pos x="connsiteX3302" y="connsiteY3302"/>
                      </a:cxn>
                      <a:cxn ang="0">
                        <a:pos x="connsiteX3303" y="connsiteY3303"/>
                      </a:cxn>
                      <a:cxn ang="0">
                        <a:pos x="connsiteX3304" y="connsiteY3304"/>
                      </a:cxn>
                      <a:cxn ang="0">
                        <a:pos x="connsiteX3305" y="connsiteY3305"/>
                      </a:cxn>
                      <a:cxn ang="0">
                        <a:pos x="connsiteX3306" y="connsiteY3306"/>
                      </a:cxn>
                      <a:cxn ang="0">
                        <a:pos x="connsiteX3307" y="connsiteY3307"/>
                      </a:cxn>
                      <a:cxn ang="0">
                        <a:pos x="connsiteX3308" y="connsiteY3308"/>
                      </a:cxn>
                      <a:cxn ang="0">
                        <a:pos x="connsiteX3309" y="connsiteY3309"/>
                      </a:cxn>
                      <a:cxn ang="0">
                        <a:pos x="connsiteX3310" y="connsiteY3310"/>
                      </a:cxn>
                      <a:cxn ang="0">
                        <a:pos x="connsiteX3311" y="connsiteY3311"/>
                      </a:cxn>
                      <a:cxn ang="0">
                        <a:pos x="connsiteX3312" y="connsiteY3312"/>
                      </a:cxn>
                      <a:cxn ang="0">
                        <a:pos x="connsiteX3313" y="connsiteY3313"/>
                      </a:cxn>
                      <a:cxn ang="0">
                        <a:pos x="connsiteX3314" y="connsiteY3314"/>
                      </a:cxn>
                      <a:cxn ang="0">
                        <a:pos x="connsiteX3315" y="connsiteY3315"/>
                      </a:cxn>
                      <a:cxn ang="0">
                        <a:pos x="connsiteX3316" y="connsiteY3316"/>
                      </a:cxn>
                      <a:cxn ang="0">
                        <a:pos x="connsiteX3317" y="connsiteY3317"/>
                      </a:cxn>
                      <a:cxn ang="0">
                        <a:pos x="connsiteX3318" y="connsiteY3318"/>
                      </a:cxn>
                      <a:cxn ang="0">
                        <a:pos x="connsiteX3319" y="connsiteY3319"/>
                      </a:cxn>
                      <a:cxn ang="0">
                        <a:pos x="connsiteX3320" y="connsiteY3320"/>
                      </a:cxn>
                      <a:cxn ang="0">
                        <a:pos x="connsiteX3321" y="connsiteY3321"/>
                      </a:cxn>
                      <a:cxn ang="0">
                        <a:pos x="connsiteX3322" y="connsiteY3322"/>
                      </a:cxn>
                      <a:cxn ang="0">
                        <a:pos x="connsiteX3323" y="connsiteY3323"/>
                      </a:cxn>
                      <a:cxn ang="0">
                        <a:pos x="connsiteX3324" y="connsiteY3324"/>
                      </a:cxn>
                      <a:cxn ang="0">
                        <a:pos x="connsiteX3325" y="connsiteY3325"/>
                      </a:cxn>
                      <a:cxn ang="0">
                        <a:pos x="connsiteX3326" y="connsiteY3326"/>
                      </a:cxn>
                      <a:cxn ang="0">
                        <a:pos x="connsiteX3327" y="connsiteY3327"/>
                      </a:cxn>
                      <a:cxn ang="0">
                        <a:pos x="connsiteX3328" y="connsiteY3328"/>
                      </a:cxn>
                      <a:cxn ang="0">
                        <a:pos x="connsiteX3329" y="connsiteY3329"/>
                      </a:cxn>
                      <a:cxn ang="0">
                        <a:pos x="connsiteX3330" y="connsiteY3330"/>
                      </a:cxn>
                      <a:cxn ang="0">
                        <a:pos x="connsiteX3331" y="connsiteY3331"/>
                      </a:cxn>
                      <a:cxn ang="0">
                        <a:pos x="connsiteX3332" y="connsiteY3332"/>
                      </a:cxn>
                      <a:cxn ang="0">
                        <a:pos x="connsiteX3333" y="connsiteY3333"/>
                      </a:cxn>
                      <a:cxn ang="0">
                        <a:pos x="connsiteX3334" y="connsiteY3334"/>
                      </a:cxn>
                      <a:cxn ang="0">
                        <a:pos x="connsiteX3335" y="connsiteY3335"/>
                      </a:cxn>
                      <a:cxn ang="0">
                        <a:pos x="connsiteX3336" y="connsiteY3336"/>
                      </a:cxn>
                      <a:cxn ang="0">
                        <a:pos x="connsiteX3337" y="connsiteY3337"/>
                      </a:cxn>
                      <a:cxn ang="0">
                        <a:pos x="connsiteX3338" y="connsiteY3338"/>
                      </a:cxn>
                      <a:cxn ang="0">
                        <a:pos x="connsiteX3339" y="connsiteY3339"/>
                      </a:cxn>
                      <a:cxn ang="0">
                        <a:pos x="connsiteX3340" y="connsiteY3340"/>
                      </a:cxn>
                      <a:cxn ang="0">
                        <a:pos x="connsiteX3341" y="connsiteY3341"/>
                      </a:cxn>
                      <a:cxn ang="0">
                        <a:pos x="connsiteX3342" y="connsiteY3342"/>
                      </a:cxn>
                      <a:cxn ang="0">
                        <a:pos x="connsiteX3343" y="connsiteY3343"/>
                      </a:cxn>
                      <a:cxn ang="0">
                        <a:pos x="connsiteX3344" y="connsiteY3344"/>
                      </a:cxn>
                      <a:cxn ang="0">
                        <a:pos x="connsiteX3345" y="connsiteY3345"/>
                      </a:cxn>
                      <a:cxn ang="0">
                        <a:pos x="connsiteX3346" y="connsiteY3346"/>
                      </a:cxn>
                      <a:cxn ang="0">
                        <a:pos x="connsiteX3347" y="connsiteY3347"/>
                      </a:cxn>
                      <a:cxn ang="0">
                        <a:pos x="connsiteX3348" y="connsiteY3348"/>
                      </a:cxn>
                      <a:cxn ang="0">
                        <a:pos x="connsiteX3349" y="connsiteY3349"/>
                      </a:cxn>
                      <a:cxn ang="0">
                        <a:pos x="connsiteX3350" y="connsiteY3350"/>
                      </a:cxn>
                      <a:cxn ang="0">
                        <a:pos x="connsiteX3351" y="connsiteY3351"/>
                      </a:cxn>
                      <a:cxn ang="0">
                        <a:pos x="connsiteX3352" y="connsiteY3352"/>
                      </a:cxn>
                      <a:cxn ang="0">
                        <a:pos x="connsiteX3353" y="connsiteY3353"/>
                      </a:cxn>
                      <a:cxn ang="0">
                        <a:pos x="connsiteX3354" y="connsiteY3354"/>
                      </a:cxn>
                      <a:cxn ang="0">
                        <a:pos x="connsiteX3355" y="connsiteY3355"/>
                      </a:cxn>
                      <a:cxn ang="0">
                        <a:pos x="connsiteX3356" y="connsiteY3356"/>
                      </a:cxn>
                      <a:cxn ang="0">
                        <a:pos x="connsiteX3357" y="connsiteY3357"/>
                      </a:cxn>
                      <a:cxn ang="0">
                        <a:pos x="connsiteX3358" y="connsiteY3358"/>
                      </a:cxn>
                      <a:cxn ang="0">
                        <a:pos x="connsiteX3359" y="connsiteY3359"/>
                      </a:cxn>
                      <a:cxn ang="0">
                        <a:pos x="connsiteX3360" y="connsiteY3360"/>
                      </a:cxn>
                      <a:cxn ang="0">
                        <a:pos x="connsiteX3361" y="connsiteY3361"/>
                      </a:cxn>
                      <a:cxn ang="0">
                        <a:pos x="connsiteX3362" y="connsiteY3362"/>
                      </a:cxn>
                      <a:cxn ang="0">
                        <a:pos x="connsiteX3363" y="connsiteY3363"/>
                      </a:cxn>
                      <a:cxn ang="0">
                        <a:pos x="connsiteX3364" y="connsiteY3364"/>
                      </a:cxn>
                      <a:cxn ang="0">
                        <a:pos x="connsiteX3365" y="connsiteY3365"/>
                      </a:cxn>
                      <a:cxn ang="0">
                        <a:pos x="connsiteX3366" y="connsiteY3366"/>
                      </a:cxn>
                      <a:cxn ang="0">
                        <a:pos x="connsiteX3367" y="connsiteY3367"/>
                      </a:cxn>
                      <a:cxn ang="0">
                        <a:pos x="connsiteX3368" y="connsiteY3368"/>
                      </a:cxn>
                      <a:cxn ang="0">
                        <a:pos x="connsiteX3369" y="connsiteY3369"/>
                      </a:cxn>
                      <a:cxn ang="0">
                        <a:pos x="connsiteX3370" y="connsiteY3370"/>
                      </a:cxn>
                      <a:cxn ang="0">
                        <a:pos x="connsiteX3371" y="connsiteY3371"/>
                      </a:cxn>
                      <a:cxn ang="0">
                        <a:pos x="connsiteX3372" y="connsiteY3372"/>
                      </a:cxn>
                      <a:cxn ang="0">
                        <a:pos x="connsiteX3373" y="connsiteY3373"/>
                      </a:cxn>
                      <a:cxn ang="0">
                        <a:pos x="connsiteX3374" y="connsiteY3374"/>
                      </a:cxn>
                      <a:cxn ang="0">
                        <a:pos x="connsiteX3375" y="connsiteY3375"/>
                      </a:cxn>
                      <a:cxn ang="0">
                        <a:pos x="connsiteX3376" y="connsiteY3376"/>
                      </a:cxn>
                      <a:cxn ang="0">
                        <a:pos x="connsiteX3377" y="connsiteY3377"/>
                      </a:cxn>
                      <a:cxn ang="0">
                        <a:pos x="connsiteX3378" y="connsiteY3378"/>
                      </a:cxn>
                      <a:cxn ang="0">
                        <a:pos x="connsiteX3379" y="connsiteY3379"/>
                      </a:cxn>
                      <a:cxn ang="0">
                        <a:pos x="connsiteX3380" y="connsiteY3380"/>
                      </a:cxn>
                      <a:cxn ang="0">
                        <a:pos x="connsiteX3381" y="connsiteY3381"/>
                      </a:cxn>
                      <a:cxn ang="0">
                        <a:pos x="connsiteX3382" y="connsiteY3382"/>
                      </a:cxn>
                      <a:cxn ang="0">
                        <a:pos x="connsiteX3383" y="connsiteY3383"/>
                      </a:cxn>
                      <a:cxn ang="0">
                        <a:pos x="connsiteX3384" y="connsiteY3384"/>
                      </a:cxn>
                      <a:cxn ang="0">
                        <a:pos x="connsiteX3385" y="connsiteY3385"/>
                      </a:cxn>
                      <a:cxn ang="0">
                        <a:pos x="connsiteX3386" y="connsiteY3386"/>
                      </a:cxn>
                      <a:cxn ang="0">
                        <a:pos x="connsiteX3387" y="connsiteY3387"/>
                      </a:cxn>
                      <a:cxn ang="0">
                        <a:pos x="connsiteX3388" y="connsiteY3388"/>
                      </a:cxn>
                      <a:cxn ang="0">
                        <a:pos x="connsiteX3389" y="connsiteY3389"/>
                      </a:cxn>
                      <a:cxn ang="0">
                        <a:pos x="connsiteX3390" y="connsiteY3390"/>
                      </a:cxn>
                      <a:cxn ang="0">
                        <a:pos x="connsiteX3391" y="connsiteY3391"/>
                      </a:cxn>
                      <a:cxn ang="0">
                        <a:pos x="connsiteX3392" y="connsiteY3392"/>
                      </a:cxn>
                      <a:cxn ang="0">
                        <a:pos x="connsiteX3393" y="connsiteY3393"/>
                      </a:cxn>
                      <a:cxn ang="0">
                        <a:pos x="connsiteX3394" y="connsiteY3394"/>
                      </a:cxn>
                      <a:cxn ang="0">
                        <a:pos x="connsiteX3395" y="connsiteY3395"/>
                      </a:cxn>
                      <a:cxn ang="0">
                        <a:pos x="connsiteX3396" y="connsiteY3396"/>
                      </a:cxn>
                      <a:cxn ang="0">
                        <a:pos x="connsiteX3397" y="connsiteY3397"/>
                      </a:cxn>
                      <a:cxn ang="0">
                        <a:pos x="connsiteX3398" y="connsiteY3398"/>
                      </a:cxn>
                      <a:cxn ang="0">
                        <a:pos x="connsiteX3399" y="connsiteY3399"/>
                      </a:cxn>
                      <a:cxn ang="0">
                        <a:pos x="connsiteX3400" y="connsiteY3400"/>
                      </a:cxn>
                      <a:cxn ang="0">
                        <a:pos x="connsiteX3401" y="connsiteY3401"/>
                      </a:cxn>
                      <a:cxn ang="0">
                        <a:pos x="connsiteX3402" y="connsiteY3402"/>
                      </a:cxn>
                      <a:cxn ang="0">
                        <a:pos x="connsiteX3403" y="connsiteY3403"/>
                      </a:cxn>
                      <a:cxn ang="0">
                        <a:pos x="connsiteX3404" y="connsiteY3404"/>
                      </a:cxn>
                      <a:cxn ang="0">
                        <a:pos x="connsiteX3405" y="connsiteY3405"/>
                      </a:cxn>
                      <a:cxn ang="0">
                        <a:pos x="connsiteX3406" y="connsiteY3406"/>
                      </a:cxn>
                      <a:cxn ang="0">
                        <a:pos x="connsiteX3407" y="connsiteY3407"/>
                      </a:cxn>
                      <a:cxn ang="0">
                        <a:pos x="connsiteX3408" y="connsiteY3408"/>
                      </a:cxn>
                      <a:cxn ang="0">
                        <a:pos x="connsiteX3409" y="connsiteY3409"/>
                      </a:cxn>
                      <a:cxn ang="0">
                        <a:pos x="connsiteX3410" y="connsiteY3410"/>
                      </a:cxn>
                      <a:cxn ang="0">
                        <a:pos x="connsiteX3411" y="connsiteY3411"/>
                      </a:cxn>
                      <a:cxn ang="0">
                        <a:pos x="connsiteX3412" y="connsiteY3412"/>
                      </a:cxn>
                      <a:cxn ang="0">
                        <a:pos x="connsiteX3413" y="connsiteY3413"/>
                      </a:cxn>
                      <a:cxn ang="0">
                        <a:pos x="connsiteX3414" y="connsiteY3414"/>
                      </a:cxn>
                      <a:cxn ang="0">
                        <a:pos x="connsiteX3415" y="connsiteY3415"/>
                      </a:cxn>
                      <a:cxn ang="0">
                        <a:pos x="connsiteX3416" y="connsiteY3416"/>
                      </a:cxn>
                      <a:cxn ang="0">
                        <a:pos x="connsiteX3417" y="connsiteY3417"/>
                      </a:cxn>
                      <a:cxn ang="0">
                        <a:pos x="connsiteX3418" y="connsiteY3418"/>
                      </a:cxn>
                      <a:cxn ang="0">
                        <a:pos x="connsiteX3419" y="connsiteY3419"/>
                      </a:cxn>
                      <a:cxn ang="0">
                        <a:pos x="connsiteX3420" y="connsiteY3420"/>
                      </a:cxn>
                      <a:cxn ang="0">
                        <a:pos x="connsiteX3421" y="connsiteY3421"/>
                      </a:cxn>
                      <a:cxn ang="0">
                        <a:pos x="connsiteX3422" y="connsiteY3422"/>
                      </a:cxn>
                      <a:cxn ang="0">
                        <a:pos x="connsiteX3423" y="connsiteY3423"/>
                      </a:cxn>
                      <a:cxn ang="0">
                        <a:pos x="connsiteX3424" y="connsiteY3424"/>
                      </a:cxn>
                      <a:cxn ang="0">
                        <a:pos x="connsiteX3425" y="connsiteY3425"/>
                      </a:cxn>
                      <a:cxn ang="0">
                        <a:pos x="connsiteX3426" y="connsiteY3426"/>
                      </a:cxn>
                      <a:cxn ang="0">
                        <a:pos x="connsiteX3427" y="connsiteY3427"/>
                      </a:cxn>
                      <a:cxn ang="0">
                        <a:pos x="connsiteX3428" y="connsiteY3428"/>
                      </a:cxn>
                      <a:cxn ang="0">
                        <a:pos x="connsiteX3429" y="connsiteY3429"/>
                      </a:cxn>
                      <a:cxn ang="0">
                        <a:pos x="connsiteX3430" y="connsiteY3430"/>
                      </a:cxn>
                      <a:cxn ang="0">
                        <a:pos x="connsiteX3431" y="connsiteY3431"/>
                      </a:cxn>
                      <a:cxn ang="0">
                        <a:pos x="connsiteX3432" y="connsiteY3432"/>
                      </a:cxn>
                      <a:cxn ang="0">
                        <a:pos x="connsiteX3433" y="connsiteY3433"/>
                      </a:cxn>
                      <a:cxn ang="0">
                        <a:pos x="connsiteX3434" y="connsiteY3434"/>
                      </a:cxn>
                      <a:cxn ang="0">
                        <a:pos x="connsiteX3435" y="connsiteY3435"/>
                      </a:cxn>
                      <a:cxn ang="0">
                        <a:pos x="connsiteX3436" y="connsiteY3436"/>
                      </a:cxn>
                      <a:cxn ang="0">
                        <a:pos x="connsiteX3437" y="connsiteY3437"/>
                      </a:cxn>
                      <a:cxn ang="0">
                        <a:pos x="connsiteX3438" y="connsiteY3438"/>
                      </a:cxn>
                      <a:cxn ang="0">
                        <a:pos x="connsiteX3439" y="connsiteY3439"/>
                      </a:cxn>
                      <a:cxn ang="0">
                        <a:pos x="connsiteX3440" y="connsiteY3440"/>
                      </a:cxn>
                      <a:cxn ang="0">
                        <a:pos x="connsiteX3441" y="connsiteY3441"/>
                      </a:cxn>
                      <a:cxn ang="0">
                        <a:pos x="connsiteX3442" y="connsiteY3442"/>
                      </a:cxn>
                      <a:cxn ang="0">
                        <a:pos x="connsiteX3443" y="connsiteY3443"/>
                      </a:cxn>
                      <a:cxn ang="0">
                        <a:pos x="connsiteX3444" y="connsiteY3444"/>
                      </a:cxn>
                      <a:cxn ang="0">
                        <a:pos x="connsiteX3445" y="connsiteY3445"/>
                      </a:cxn>
                      <a:cxn ang="0">
                        <a:pos x="connsiteX3446" y="connsiteY3446"/>
                      </a:cxn>
                      <a:cxn ang="0">
                        <a:pos x="connsiteX3447" y="connsiteY3447"/>
                      </a:cxn>
                      <a:cxn ang="0">
                        <a:pos x="connsiteX3448" y="connsiteY3448"/>
                      </a:cxn>
                      <a:cxn ang="0">
                        <a:pos x="connsiteX3449" y="connsiteY3449"/>
                      </a:cxn>
                      <a:cxn ang="0">
                        <a:pos x="connsiteX3450" y="connsiteY3450"/>
                      </a:cxn>
                      <a:cxn ang="0">
                        <a:pos x="connsiteX3451" y="connsiteY3451"/>
                      </a:cxn>
                      <a:cxn ang="0">
                        <a:pos x="connsiteX3452" y="connsiteY3452"/>
                      </a:cxn>
                      <a:cxn ang="0">
                        <a:pos x="connsiteX3453" y="connsiteY3453"/>
                      </a:cxn>
                      <a:cxn ang="0">
                        <a:pos x="connsiteX3454" y="connsiteY3454"/>
                      </a:cxn>
                      <a:cxn ang="0">
                        <a:pos x="connsiteX3455" y="connsiteY3455"/>
                      </a:cxn>
                      <a:cxn ang="0">
                        <a:pos x="connsiteX3456" y="connsiteY3456"/>
                      </a:cxn>
                      <a:cxn ang="0">
                        <a:pos x="connsiteX3457" y="connsiteY3457"/>
                      </a:cxn>
                      <a:cxn ang="0">
                        <a:pos x="connsiteX3458" y="connsiteY3458"/>
                      </a:cxn>
                      <a:cxn ang="0">
                        <a:pos x="connsiteX3459" y="connsiteY3459"/>
                      </a:cxn>
                      <a:cxn ang="0">
                        <a:pos x="connsiteX3460" y="connsiteY3460"/>
                      </a:cxn>
                      <a:cxn ang="0">
                        <a:pos x="connsiteX3461" y="connsiteY3461"/>
                      </a:cxn>
                      <a:cxn ang="0">
                        <a:pos x="connsiteX3462" y="connsiteY3462"/>
                      </a:cxn>
                      <a:cxn ang="0">
                        <a:pos x="connsiteX3463" y="connsiteY3463"/>
                      </a:cxn>
                      <a:cxn ang="0">
                        <a:pos x="connsiteX3464" y="connsiteY3464"/>
                      </a:cxn>
                      <a:cxn ang="0">
                        <a:pos x="connsiteX3465" y="connsiteY3465"/>
                      </a:cxn>
                      <a:cxn ang="0">
                        <a:pos x="connsiteX3466" y="connsiteY3466"/>
                      </a:cxn>
                      <a:cxn ang="0">
                        <a:pos x="connsiteX3467" y="connsiteY3467"/>
                      </a:cxn>
                      <a:cxn ang="0">
                        <a:pos x="connsiteX3468" y="connsiteY3468"/>
                      </a:cxn>
                      <a:cxn ang="0">
                        <a:pos x="connsiteX3469" y="connsiteY3469"/>
                      </a:cxn>
                      <a:cxn ang="0">
                        <a:pos x="connsiteX3470" y="connsiteY3470"/>
                      </a:cxn>
                      <a:cxn ang="0">
                        <a:pos x="connsiteX3471" y="connsiteY3471"/>
                      </a:cxn>
                      <a:cxn ang="0">
                        <a:pos x="connsiteX3472" y="connsiteY3472"/>
                      </a:cxn>
                      <a:cxn ang="0">
                        <a:pos x="connsiteX3473" y="connsiteY3473"/>
                      </a:cxn>
                      <a:cxn ang="0">
                        <a:pos x="connsiteX3474" y="connsiteY3474"/>
                      </a:cxn>
                      <a:cxn ang="0">
                        <a:pos x="connsiteX3475" y="connsiteY3475"/>
                      </a:cxn>
                      <a:cxn ang="0">
                        <a:pos x="connsiteX3476" y="connsiteY3476"/>
                      </a:cxn>
                      <a:cxn ang="0">
                        <a:pos x="connsiteX3477" y="connsiteY3477"/>
                      </a:cxn>
                      <a:cxn ang="0">
                        <a:pos x="connsiteX3478" y="connsiteY3478"/>
                      </a:cxn>
                      <a:cxn ang="0">
                        <a:pos x="connsiteX3479" y="connsiteY3479"/>
                      </a:cxn>
                      <a:cxn ang="0">
                        <a:pos x="connsiteX3480" y="connsiteY3480"/>
                      </a:cxn>
                      <a:cxn ang="0">
                        <a:pos x="connsiteX3481" y="connsiteY3481"/>
                      </a:cxn>
                      <a:cxn ang="0">
                        <a:pos x="connsiteX3482" y="connsiteY3482"/>
                      </a:cxn>
                      <a:cxn ang="0">
                        <a:pos x="connsiteX3483" y="connsiteY3483"/>
                      </a:cxn>
                      <a:cxn ang="0">
                        <a:pos x="connsiteX3484" y="connsiteY3484"/>
                      </a:cxn>
                      <a:cxn ang="0">
                        <a:pos x="connsiteX3485" y="connsiteY3485"/>
                      </a:cxn>
                      <a:cxn ang="0">
                        <a:pos x="connsiteX3486" y="connsiteY3486"/>
                      </a:cxn>
                      <a:cxn ang="0">
                        <a:pos x="connsiteX3487" y="connsiteY3487"/>
                      </a:cxn>
                      <a:cxn ang="0">
                        <a:pos x="connsiteX3488" y="connsiteY3488"/>
                      </a:cxn>
                      <a:cxn ang="0">
                        <a:pos x="connsiteX3489" y="connsiteY3489"/>
                      </a:cxn>
                      <a:cxn ang="0">
                        <a:pos x="connsiteX3490" y="connsiteY3490"/>
                      </a:cxn>
                      <a:cxn ang="0">
                        <a:pos x="connsiteX3491" y="connsiteY3491"/>
                      </a:cxn>
                      <a:cxn ang="0">
                        <a:pos x="connsiteX3492" y="connsiteY3492"/>
                      </a:cxn>
                      <a:cxn ang="0">
                        <a:pos x="connsiteX3493" y="connsiteY3493"/>
                      </a:cxn>
                      <a:cxn ang="0">
                        <a:pos x="connsiteX3494" y="connsiteY3494"/>
                      </a:cxn>
                      <a:cxn ang="0">
                        <a:pos x="connsiteX3495" y="connsiteY3495"/>
                      </a:cxn>
                      <a:cxn ang="0">
                        <a:pos x="connsiteX3496" y="connsiteY3496"/>
                      </a:cxn>
                      <a:cxn ang="0">
                        <a:pos x="connsiteX3497" y="connsiteY3497"/>
                      </a:cxn>
                      <a:cxn ang="0">
                        <a:pos x="connsiteX3498" y="connsiteY3498"/>
                      </a:cxn>
                      <a:cxn ang="0">
                        <a:pos x="connsiteX3499" y="connsiteY3499"/>
                      </a:cxn>
                      <a:cxn ang="0">
                        <a:pos x="connsiteX3500" y="connsiteY3500"/>
                      </a:cxn>
                      <a:cxn ang="0">
                        <a:pos x="connsiteX3501" y="connsiteY3501"/>
                      </a:cxn>
                      <a:cxn ang="0">
                        <a:pos x="connsiteX3502" y="connsiteY3502"/>
                      </a:cxn>
                      <a:cxn ang="0">
                        <a:pos x="connsiteX3503" y="connsiteY3503"/>
                      </a:cxn>
                      <a:cxn ang="0">
                        <a:pos x="connsiteX3504" y="connsiteY3504"/>
                      </a:cxn>
                      <a:cxn ang="0">
                        <a:pos x="connsiteX3505" y="connsiteY3505"/>
                      </a:cxn>
                      <a:cxn ang="0">
                        <a:pos x="connsiteX3506" y="connsiteY3506"/>
                      </a:cxn>
                      <a:cxn ang="0">
                        <a:pos x="connsiteX3507" y="connsiteY3507"/>
                      </a:cxn>
                      <a:cxn ang="0">
                        <a:pos x="connsiteX3508" y="connsiteY3508"/>
                      </a:cxn>
                      <a:cxn ang="0">
                        <a:pos x="connsiteX3509" y="connsiteY3509"/>
                      </a:cxn>
                      <a:cxn ang="0">
                        <a:pos x="connsiteX3510" y="connsiteY3510"/>
                      </a:cxn>
                      <a:cxn ang="0">
                        <a:pos x="connsiteX3511" y="connsiteY3511"/>
                      </a:cxn>
                      <a:cxn ang="0">
                        <a:pos x="connsiteX3512" y="connsiteY3512"/>
                      </a:cxn>
                      <a:cxn ang="0">
                        <a:pos x="connsiteX3513" y="connsiteY3513"/>
                      </a:cxn>
                      <a:cxn ang="0">
                        <a:pos x="connsiteX3514" y="connsiteY3514"/>
                      </a:cxn>
                      <a:cxn ang="0">
                        <a:pos x="connsiteX3515" y="connsiteY3515"/>
                      </a:cxn>
                      <a:cxn ang="0">
                        <a:pos x="connsiteX3516" y="connsiteY3516"/>
                      </a:cxn>
                      <a:cxn ang="0">
                        <a:pos x="connsiteX3517" y="connsiteY3517"/>
                      </a:cxn>
                      <a:cxn ang="0">
                        <a:pos x="connsiteX3518" y="connsiteY3518"/>
                      </a:cxn>
                      <a:cxn ang="0">
                        <a:pos x="connsiteX3519" y="connsiteY3519"/>
                      </a:cxn>
                      <a:cxn ang="0">
                        <a:pos x="connsiteX3520" y="connsiteY3520"/>
                      </a:cxn>
                      <a:cxn ang="0">
                        <a:pos x="connsiteX3521" y="connsiteY3521"/>
                      </a:cxn>
                      <a:cxn ang="0">
                        <a:pos x="connsiteX3522" y="connsiteY3522"/>
                      </a:cxn>
                      <a:cxn ang="0">
                        <a:pos x="connsiteX3523" y="connsiteY3523"/>
                      </a:cxn>
                      <a:cxn ang="0">
                        <a:pos x="connsiteX3524" y="connsiteY3524"/>
                      </a:cxn>
                      <a:cxn ang="0">
                        <a:pos x="connsiteX3525" y="connsiteY3525"/>
                      </a:cxn>
                      <a:cxn ang="0">
                        <a:pos x="connsiteX3526" y="connsiteY3526"/>
                      </a:cxn>
                      <a:cxn ang="0">
                        <a:pos x="connsiteX3527" y="connsiteY3527"/>
                      </a:cxn>
                      <a:cxn ang="0">
                        <a:pos x="connsiteX3528" y="connsiteY3528"/>
                      </a:cxn>
                      <a:cxn ang="0">
                        <a:pos x="connsiteX3529" y="connsiteY3529"/>
                      </a:cxn>
                      <a:cxn ang="0">
                        <a:pos x="connsiteX3530" y="connsiteY3530"/>
                      </a:cxn>
                      <a:cxn ang="0">
                        <a:pos x="connsiteX3531" y="connsiteY3531"/>
                      </a:cxn>
                      <a:cxn ang="0">
                        <a:pos x="connsiteX3532" y="connsiteY3532"/>
                      </a:cxn>
                      <a:cxn ang="0">
                        <a:pos x="connsiteX3533" y="connsiteY3533"/>
                      </a:cxn>
                      <a:cxn ang="0">
                        <a:pos x="connsiteX3534" y="connsiteY3534"/>
                      </a:cxn>
                      <a:cxn ang="0">
                        <a:pos x="connsiteX3535" y="connsiteY3535"/>
                      </a:cxn>
                      <a:cxn ang="0">
                        <a:pos x="connsiteX3536" y="connsiteY3536"/>
                      </a:cxn>
                      <a:cxn ang="0">
                        <a:pos x="connsiteX3537" y="connsiteY3537"/>
                      </a:cxn>
                      <a:cxn ang="0">
                        <a:pos x="connsiteX3538" y="connsiteY3538"/>
                      </a:cxn>
                      <a:cxn ang="0">
                        <a:pos x="connsiteX3539" y="connsiteY3539"/>
                      </a:cxn>
                      <a:cxn ang="0">
                        <a:pos x="connsiteX3540" y="connsiteY3540"/>
                      </a:cxn>
                      <a:cxn ang="0">
                        <a:pos x="connsiteX3541" y="connsiteY3541"/>
                      </a:cxn>
                      <a:cxn ang="0">
                        <a:pos x="connsiteX3542" y="connsiteY3542"/>
                      </a:cxn>
                      <a:cxn ang="0">
                        <a:pos x="connsiteX3543" y="connsiteY3543"/>
                      </a:cxn>
                      <a:cxn ang="0">
                        <a:pos x="connsiteX3544" y="connsiteY3544"/>
                      </a:cxn>
                      <a:cxn ang="0">
                        <a:pos x="connsiteX3545" y="connsiteY3545"/>
                      </a:cxn>
                      <a:cxn ang="0">
                        <a:pos x="connsiteX3546" y="connsiteY3546"/>
                      </a:cxn>
                      <a:cxn ang="0">
                        <a:pos x="connsiteX3547" y="connsiteY3547"/>
                      </a:cxn>
                      <a:cxn ang="0">
                        <a:pos x="connsiteX3548" y="connsiteY3548"/>
                      </a:cxn>
                      <a:cxn ang="0">
                        <a:pos x="connsiteX3549" y="connsiteY3549"/>
                      </a:cxn>
                      <a:cxn ang="0">
                        <a:pos x="connsiteX3550" y="connsiteY3550"/>
                      </a:cxn>
                      <a:cxn ang="0">
                        <a:pos x="connsiteX3551" y="connsiteY3551"/>
                      </a:cxn>
                      <a:cxn ang="0">
                        <a:pos x="connsiteX3552" y="connsiteY3552"/>
                      </a:cxn>
                      <a:cxn ang="0">
                        <a:pos x="connsiteX3553" y="connsiteY3553"/>
                      </a:cxn>
                      <a:cxn ang="0">
                        <a:pos x="connsiteX3554" y="connsiteY3554"/>
                      </a:cxn>
                      <a:cxn ang="0">
                        <a:pos x="connsiteX3555" y="connsiteY3555"/>
                      </a:cxn>
                      <a:cxn ang="0">
                        <a:pos x="connsiteX3556" y="connsiteY3556"/>
                      </a:cxn>
                      <a:cxn ang="0">
                        <a:pos x="connsiteX3557" y="connsiteY3557"/>
                      </a:cxn>
                      <a:cxn ang="0">
                        <a:pos x="connsiteX3558" y="connsiteY3558"/>
                      </a:cxn>
                      <a:cxn ang="0">
                        <a:pos x="connsiteX3559" y="connsiteY3559"/>
                      </a:cxn>
                      <a:cxn ang="0">
                        <a:pos x="connsiteX3560" y="connsiteY3560"/>
                      </a:cxn>
                      <a:cxn ang="0">
                        <a:pos x="connsiteX3561" y="connsiteY3561"/>
                      </a:cxn>
                      <a:cxn ang="0">
                        <a:pos x="connsiteX3562" y="connsiteY3562"/>
                      </a:cxn>
                      <a:cxn ang="0">
                        <a:pos x="connsiteX3563" y="connsiteY3563"/>
                      </a:cxn>
                      <a:cxn ang="0">
                        <a:pos x="connsiteX3564" y="connsiteY3564"/>
                      </a:cxn>
                      <a:cxn ang="0">
                        <a:pos x="connsiteX3565" y="connsiteY3565"/>
                      </a:cxn>
                      <a:cxn ang="0">
                        <a:pos x="connsiteX3566" y="connsiteY3566"/>
                      </a:cxn>
                      <a:cxn ang="0">
                        <a:pos x="connsiteX3567" y="connsiteY3567"/>
                      </a:cxn>
                      <a:cxn ang="0">
                        <a:pos x="connsiteX3568" y="connsiteY3568"/>
                      </a:cxn>
                      <a:cxn ang="0">
                        <a:pos x="connsiteX3569" y="connsiteY3569"/>
                      </a:cxn>
                      <a:cxn ang="0">
                        <a:pos x="connsiteX3570" y="connsiteY3570"/>
                      </a:cxn>
                      <a:cxn ang="0">
                        <a:pos x="connsiteX3571" y="connsiteY3571"/>
                      </a:cxn>
                      <a:cxn ang="0">
                        <a:pos x="connsiteX3572" y="connsiteY3572"/>
                      </a:cxn>
                      <a:cxn ang="0">
                        <a:pos x="connsiteX3573" y="connsiteY3573"/>
                      </a:cxn>
                      <a:cxn ang="0">
                        <a:pos x="connsiteX3574" y="connsiteY3574"/>
                      </a:cxn>
                      <a:cxn ang="0">
                        <a:pos x="connsiteX3575" y="connsiteY3575"/>
                      </a:cxn>
                      <a:cxn ang="0">
                        <a:pos x="connsiteX3576" y="connsiteY3576"/>
                      </a:cxn>
                      <a:cxn ang="0">
                        <a:pos x="connsiteX3577" y="connsiteY3577"/>
                      </a:cxn>
                      <a:cxn ang="0">
                        <a:pos x="connsiteX3578" y="connsiteY3578"/>
                      </a:cxn>
                      <a:cxn ang="0">
                        <a:pos x="connsiteX3579" y="connsiteY3579"/>
                      </a:cxn>
                      <a:cxn ang="0">
                        <a:pos x="connsiteX3580" y="connsiteY3580"/>
                      </a:cxn>
                      <a:cxn ang="0">
                        <a:pos x="connsiteX3581" y="connsiteY3581"/>
                      </a:cxn>
                      <a:cxn ang="0">
                        <a:pos x="connsiteX3582" y="connsiteY3582"/>
                      </a:cxn>
                      <a:cxn ang="0">
                        <a:pos x="connsiteX3583" y="connsiteY3583"/>
                      </a:cxn>
                      <a:cxn ang="0">
                        <a:pos x="connsiteX3584" y="connsiteY3584"/>
                      </a:cxn>
                      <a:cxn ang="0">
                        <a:pos x="connsiteX3585" y="connsiteY3585"/>
                      </a:cxn>
                      <a:cxn ang="0">
                        <a:pos x="connsiteX3586" y="connsiteY3586"/>
                      </a:cxn>
                      <a:cxn ang="0">
                        <a:pos x="connsiteX3587" y="connsiteY3587"/>
                      </a:cxn>
                      <a:cxn ang="0">
                        <a:pos x="connsiteX3588" y="connsiteY3588"/>
                      </a:cxn>
                      <a:cxn ang="0">
                        <a:pos x="connsiteX3589" y="connsiteY3589"/>
                      </a:cxn>
                      <a:cxn ang="0">
                        <a:pos x="connsiteX3590" y="connsiteY3590"/>
                      </a:cxn>
                      <a:cxn ang="0">
                        <a:pos x="connsiteX3591" y="connsiteY3591"/>
                      </a:cxn>
                      <a:cxn ang="0">
                        <a:pos x="connsiteX3592" y="connsiteY3592"/>
                      </a:cxn>
                      <a:cxn ang="0">
                        <a:pos x="connsiteX3593" y="connsiteY3593"/>
                      </a:cxn>
                      <a:cxn ang="0">
                        <a:pos x="connsiteX3594" y="connsiteY3594"/>
                      </a:cxn>
                      <a:cxn ang="0">
                        <a:pos x="connsiteX3595" y="connsiteY3595"/>
                      </a:cxn>
                      <a:cxn ang="0">
                        <a:pos x="connsiteX3596" y="connsiteY3596"/>
                      </a:cxn>
                      <a:cxn ang="0">
                        <a:pos x="connsiteX3597" y="connsiteY3597"/>
                      </a:cxn>
                      <a:cxn ang="0">
                        <a:pos x="connsiteX3598" y="connsiteY3598"/>
                      </a:cxn>
                      <a:cxn ang="0">
                        <a:pos x="connsiteX3599" y="connsiteY3599"/>
                      </a:cxn>
                      <a:cxn ang="0">
                        <a:pos x="connsiteX3600" y="connsiteY3600"/>
                      </a:cxn>
                      <a:cxn ang="0">
                        <a:pos x="connsiteX3601" y="connsiteY3601"/>
                      </a:cxn>
                      <a:cxn ang="0">
                        <a:pos x="connsiteX3602" y="connsiteY3602"/>
                      </a:cxn>
                      <a:cxn ang="0">
                        <a:pos x="connsiteX3603" y="connsiteY3603"/>
                      </a:cxn>
                      <a:cxn ang="0">
                        <a:pos x="connsiteX3604" y="connsiteY3604"/>
                      </a:cxn>
                      <a:cxn ang="0">
                        <a:pos x="connsiteX3605" y="connsiteY3605"/>
                      </a:cxn>
                      <a:cxn ang="0">
                        <a:pos x="connsiteX3606" y="connsiteY3606"/>
                      </a:cxn>
                      <a:cxn ang="0">
                        <a:pos x="connsiteX3607" y="connsiteY3607"/>
                      </a:cxn>
                      <a:cxn ang="0">
                        <a:pos x="connsiteX3608" y="connsiteY3608"/>
                      </a:cxn>
                      <a:cxn ang="0">
                        <a:pos x="connsiteX3609" y="connsiteY3609"/>
                      </a:cxn>
                      <a:cxn ang="0">
                        <a:pos x="connsiteX3610" y="connsiteY3610"/>
                      </a:cxn>
                      <a:cxn ang="0">
                        <a:pos x="connsiteX3611" y="connsiteY3611"/>
                      </a:cxn>
                      <a:cxn ang="0">
                        <a:pos x="connsiteX3612" y="connsiteY3612"/>
                      </a:cxn>
                      <a:cxn ang="0">
                        <a:pos x="connsiteX3613" y="connsiteY3613"/>
                      </a:cxn>
                      <a:cxn ang="0">
                        <a:pos x="connsiteX3614" y="connsiteY3614"/>
                      </a:cxn>
                      <a:cxn ang="0">
                        <a:pos x="connsiteX3615" y="connsiteY3615"/>
                      </a:cxn>
                      <a:cxn ang="0">
                        <a:pos x="connsiteX3616" y="connsiteY3616"/>
                      </a:cxn>
                      <a:cxn ang="0">
                        <a:pos x="connsiteX3617" y="connsiteY3617"/>
                      </a:cxn>
                      <a:cxn ang="0">
                        <a:pos x="connsiteX3618" y="connsiteY3618"/>
                      </a:cxn>
                      <a:cxn ang="0">
                        <a:pos x="connsiteX3619" y="connsiteY3619"/>
                      </a:cxn>
                      <a:cxn ang="0">
                        <a:pos x="connsiteX3620" y="connsiteY3620"/>
                      </a:cxn>
                      <a:cxn ang="0">
                        <a:pos x="connsiteX3621" y="connsiteY3621"/>
                      </a:cxn>
                      <a:cxn ang="0">
                        <a:pos x="connsiteX3622" y="connsiteY3622"/>
                      </a:cxn>
                      <a:cxn ang="0">
                        <a:pos x="connsiteX3623" y="connsiteY3623"/>
                      </a:cxn>
                      <a:cxn ang="0">
                        <a:pos x="connsiteX3624" y="connsiteY3624"/>
                      </a:cxn>
                      <a:cxn ang="0">
                        <a:pos x="connsiteX3625" y="connsiteY3625"/>
                      </a:cxn>
                      <a:cxn ang="0">
                        <a:pos x="connsiteX3626" y="connsiteY3626"/>
                      </a:cxn>
                      <a:cxn ang="0">
                        <a:pos x="connsiteX3627" y="connsiteY3627"/>
                      </a:cxn>
                      <a:cxn ang="0">
                        <a:pos x="connsiteX3628" y="connsiteY3628"/>
                      </a:cxn>
                      <a:cxn ang="0">
                        <a:pos x="connsiteX3629" y="connsiteY3629"/>
                      </a:cxn>
                      <a:cxn ang="0">
                        <a:pos x="connsiteX3630" y="connsiteY3630"/>
                      </a:cxn>
                      <a:cxn ang="0">
                        <a:pos x="connsiteX3631" y="connsiteY3631"/>
                      </a:cxn>
                      <a:cxn ang="0">
                        <a:pos x="connsiteX3632" y="connsiteY3632"/>
                      </a:cxn>
                      <a:cxn ang="0">
                        <a:pos x="connsiteX3633" y="connsiteY3633"/>
                      </a:cxn>
                      <a:cxn ang="0">
                        <a:pos x="connsiteX3634" y="connsiteY3634"/>
                      </a:cxn>
                      <a:cxn ang="0">
                        <a:pos x="connsiteX3635" y="connsiteY3635"/>
                      </a:cxn>
                      <a:cxn ang="0">
                        <a:pos x="connsiteX3636" y="connsiteY3636"/>
                      </a:cxn>
                      <a:cxn ang="0">
                        <a:pos x="connsiteX3637" y="connsiteY3637"/>
                      </a:cxn>
                      <a:cxn ang="0">
                        <a:pos x="connsiteX3638" y="connsiteY3638"/>
                      </a:cxn>
                      <a:cxn ang="0">
                        <a:pos x="connsiteX3639" y="connsiteY3639"/>
                      </a:cxn>
                      <a:cxn ang="0">
                        <a:pos x="connsiteX3640" y="connsiteY3640"/>
                      </a:cxn>
                      <a:cxn ang="0">
                        <a:pos x="connsiteX3641" y="connsiteY3641"/>
                      </a:cxn>
                      <a:cxn ang="0">
                        <a:pos x="connsiteX3642" y="connsiteY3642"/>
                      </a:cxn>
                      <a:cxn ang="0">
                        <a:pos x="connsiteX3643" y="connsiteY3643"/>
                      </a:cxn>
                      <a:cxn ang="0">
                        <a:pos x="connsiteX3644" y="connsiteY3644"/>
                      </a:cxn>
                      <a:cxn ang="0">
                        <a:pos x="connsiteX3645" y="connsiteY3645"/>
                      </a:cxn>
                      <a:cxn ang="0">
                        <a:pos x="connsiteX3646" y="connsiteY3646"/>
                      </a:cxn>
                      <a:cxn ang="0">
                        <a:pos x="connsiteX3647" y="connsiteY3647"/>
                      </a:cxn>
                      <a:cxn ang="0">
                        <a:pos x="connsiteX3648" y="connsiteY3648"/>
                      </a:cxn>
                      <a:cxn ang="0">
                        <a:pos x="connsiteX3649" y="connsiteY3649"/>
                      </a:cxn>
                      <a:cxn ang="0">
                        <a:pos x="connsiteX3650" y="connsiteY3650"/>
                      </a:cxn>
                      <a:cxn ang="0">
                        <a:pos x="connsiteX3651" y="connsiteY3651"/>
                      </a:cxn>
                      <a:cxn ang="0">
                        <a:pos x="connsiteX3652" y="connsiteY3652"/>
                      </a:cxn>
                      <a:cxn ang="0">
                        <a:pos x="connsiteX3653" y="connsiteY3653"/>
                      </a:cxn>
                      <a:cxn ang="0">
                        <a:pos x="connsiteX3654" y="connsiteY3654"/>
                      </a:cxn>
                      <a:cxn ang="0">
                        <a:pos x="connsiteX3655" y="connsiteY3655"/>
                      </a:cxn>
                      <a:cxn ang="0">
                        <a:pos x="connsiteX3656" y="connsiteY3656"/>
                      </a:cxn>
                      <a:cxn ang="0">
                        <a:pos x="connsiteX3657" y="connsiteY3657"/>
                      </a:cxn>
                      <a:cxn ang="0">
                        <a:pos x="connsiteX3658" y="connsiteY3658"/>
                      </a:cxn>
                      <a:cxn ang="0">
                        <a:pos x="connsiteX3659" y="connsiteY3659"/>
                      </a:cxn>
                      <a:cxn ang="0">
                        <a:pos x="connsiteX3660" y="connsiteY3660"/>
                      </a:cxn>
                      <a:cxn ang="0">
                        <a:pos x="connsiteX3661" y="connsiteY3661"/>
                      </a:cxn>
                      <a:cxn ang="0">
                        <a:pos x="connsiteX3662" y="connsiteY3662"/>
                      </a:cxn>
                      <a:cxn ang="0">
                        <a:pos x="connsiteX3663" y="connsiteY3663"/>
                      </a:cxn>
                      <a:cxn ang="0">
                        <a:pos x="connsiteX3664" y="connsiteY3664"/>
                      </a:cxn>
                      <a:cxn ang="0">
                        <a:pos x="connsiteX3665" y="connsiteY3665"/>
                      </a:cxn>
                      <a:cxn ang="0">
                        <a:pos x="connsiteX3666" y="connsiteY3666"/>
                      </a:cxn>
                      <a:cxn ang="0">
                        <a:pos x="connsiteX3667" y="connsiteY3667"/>
                      </a:cxn>
                      <a:cxn ang="0">
                        <a:pos x="connsiteX3668" y="connsiteY3668"/>
                      </a:cxn>
                      <a:cxn ang="0">
                        <a:pos x="connsiteX3669" y="connsiteY3669"/>
                      </a:cxn>
                      <a:cxn ang="0">
                        <a:pos x="connsiteX3670" y="connsiteY3670"/>
                      </a:cxn>
                      <a:cxn ang="0">
                        <a:pos x="connsiteX3671" y="connsiteY3671"/>
                      </a:cxn>
                      <a:cxn ang="0">
                        <a:pos x="connsiteX3672" y="connsiteY3672"/>
                      </a:cxn>
                      <a:cxn ang="0">
                        <a:pos x="connsiteX3673" y="connsiteY3673"/>
                      </a:cxn>
                      <a:cxn ang="0">
                        <a:pos x="connsiteX3674" y="connsiteY3674"/>
                      </a:cxn>
                      <a:cxn ang="0">
                        <a:pos x="connsiteX3675" y="connsiteY3675"/>
                      </a:cxn>
                      <a:cxn ang="0">
                        <a:pos x="connsiteX3676" y="connsiteY3676"/>
                      </a:cxn>
                      <a:cxn ang="0">
                        <a:pos x="connsiteX3677" y="connsiteY3677"/>
                      </a:cxn>
                      <a:cxn ang="0">
                        <a:pos x="connsiteX3678" y="connsiteY3678"/>
                      </a:cxn>
                      <a:cxn ang="0">
                        <a:pos x="connsiteX3679" y="connsiteY3679"/>
                      </a:cxn>
                      <a:cxn ang="0">
                        <a:pos x="connsiteX3680" y="connsiteY3680"/>
                      </a:cxn>
                      <a:cxn ang="0">
                        <a:pos x="connsiteX3681" y="connsiteY3681"/>
                      </a:cxn>
                      <a:cxn ang="0">
                        <a:pos x="connsiteX3682" y="connsiteY3682"/>
                      </a:cxn>
                      <a:cxn ang="0">
                        <a:pos x="connsiteX3683" y="connsiteY3683"/>
                      </a:cxn>
                      <a:cxn ang="0">
                        <a:pos x="connsiteX3684" y="connsiteY3684"/>
                      </a:cxn>
                      <a:cxn ang="0">
                        <a:pos x="connsiteX3685" y="connsiteY3685"/>
                      </a:cxn>
                      <a:cxn ang="0">
                        <a:pos x="connsiteX3686" y="connsiteY3686"/>
                      </a:cxn>
                      <a:cxn ang="0">
                        <a:pos x="connsiteX3687" y="connsiteY3687"/>
                      </a:cxn>
                      <a:cxn ang="0">
                        <a:pos x="connsiteX3688" y="connsiteY3688"/>
                      </a:cxn>
                      <a:cxn ang="0">
                        <a:pos x="connsiteX3689" y="connsiteY3689"/>
                      </a:cxn>
                      <a:cxn ang="0">
                        <a:pos x="connsiteX3690" y="connsiteY3690"/>
                      </a:cxn>
                      <a:cxn ang="0">
                        <a:pos x="connsiteX3691" y="connsiteY3691"/>
                      </a:cxn>
                      <a:cxn ang="0">
                        <a:pos x="connsiteX3692" y="connsiteY3692"/>
                      </a:cxn>
                      <a:cxn ang="0">
                        <a:pos x="connsiteX3693" y="connsiteY3693"/>
                      </a:cxn>
                      <a:cxn ang="0">
                        <a:pos x="connsiteX3694" y="connsiteY3694"/>
                      </a:cxn>
                      <a:cxn ang="0">
                        <a:pos x="connsiteX3695" y="connsiteY3695"/>
                      </a:cxn>
                      <a:cxn ang="0">
                        <a:pos x="connsiteX3696" y="connsiteY3696"/>
                      </a:cxn>
                      <a:cxn ang="0">
                        <a:pos x="connsiteX3697" y="connsiteY3697"/>
                      </a:cxn>
                      <a:cxn ang="0">
                        <a:pos x="connsiteX3698" y="connsiteY3698"/>
                      </a:cxn>
                      <a:cxn ang="0">
                        <a:pos x="connsiteX3699" y="connsiteY3699"/>
                      </a:cxn>
                      <a:cxn ang="0">
                        <a:pos x="connsiteX3700" y="connsiteY3700"/>
                      </a:cxn>
                      <a:cxn ang="0">
                        <a:pos x="connsiteX3701" y="connsiteY3701"/>
                      </a:cxn>
                      <a:cxn ang="0">
                        <a:pos x="connsiteX3702" y="connsiteY3702"/>
                      </a:cxn>
                      <a:cxn ang="0">
                        <a:pos x="connsiteX3703" y="connsiteY3703"/>
                      </a:cxn>
                      <a:cxn ang="0">
                        <a:pos x="connsiteX3704" y="connsiteY3704"/>
                      </a:cxn>
                      <a:cxn ang="0">
                        <a:pos x="connsiteX3705" y="connsiteY3705"/>
                      </a:cxn>
                      <a:cxn ang="0">
                        <a:pos x="connsiteX3706" y="connsiteY3706"/>
                      </a:cxn>
                      <a:cxn ang="0">
                        <a:pos x="connsiteX3707" y="connsiteY3707"/>
                      </a:cxn>
                      <a:cxn ang="0">
                        <a:pos x="connsiteX3708" y="connsiteY3708"/>
                      </a:cxn>
                      <a:cxn ang="0">
                        <a:pos x="connsiteX3709" y="connsiteY3709"/>
                      </a:cxn>
                      <a:cxn ang="0">
                        <a:pos x="connsiteX3710" y="connsiteY3710"/>
                      </a:cxn>
                      <a:cxn ang="0">
                        <a:pos x="connsiteX3711" y="connsiteY3711"/>
                      </a:cxn>
                      <a:cxn ang="0">
                        <a:pos x="connsiteX3712" y="connsiteY3712"/>
                      </a:cxn>
                      <a:cxn ang="0">
                        <a:pos x="connsiteX3713" y="connsiteY3713"/>
                      </a:cxn>
                      <a:cxn ang="0">
                        <a:pos x="connsiteX3714" y="connsiteY3714"/>
                      </a:cxn>
                      <a:cxn ang="0">
                        <a:pos x="connsiteX3715" y="connsiteY3715"/>
                      </a:cxn>
                      <a:cxn ang="0">
                        <a:pos x="connsiteX3716" y="connsiteY3716"/>
                      </a:cxn>
                      <a:cxn ang="0">
                        <a:pos x="connsiteX3717" y="connsiteY3717"/>
                      </a:cxn>
                      <a:cxn ang="0">
                        <a:pos x="connsiteX3718" y="connsiteY3718"/>
                      </a:cxn>
                      <a:cxn ang="0">
                        <a:pos x="connsiteX3719" y="connsiteY3719"/>
                      </a:cxn>
                      <a:cxn ang="0">
                        <a:pos x="connsiteX3720" y="connsiteY3720"/>
                      </a:cxn>
                      <a:cxn ang="0">
                        <a:pos x="connsiteX3721" y="connsiteY3721"/>
                      </a:cxn>
                      <a:cxn ang="0">
                        <a:pos x="connsiteX3722" y="connsiteY3722"/>
                      </a:cxn>
                      <a:cxn ang="0">
                        <a:pos x="connsiteX3723" y="connsiteY3723"/>
                      </a:cxn>
                      <a:cxn ang="0">
                        <a:pos x="connsiteX3724" y="connsiteY3724"/>
                      </a:cxn>
                      <a:cxn ang="0">
                        <a:pos x="connsiteX3725" y="connsiteY3725"/>
                      </a:cxn>
                      <a:cxn ang="0">
                        <a:pos x="connsiteX3726" y="connsiteY3726"/>
                      </a:cxn>
                      <a:cxn ang="0">
                        <a:pos x="connsiteX3727" y="connsiteY3727"/>
                      </a:cxn>
                      <a:cxn ang="0">
                        <a:pos x="connsiteX3728" y="connsiteY3728"/>
                      </a:cxn>
                      <a:cxn ang="0">
                        <a:pos x="connsiteX3729" y="connsiteY3729"/>
                      </a:cxn>
                      <a:cxn ang="0">
                        <a:pos x="connsiteX3730" y="connsiteY3730"/>
                      </a:cxn>
                      <a:cxn ang="0">
                        <a:pos x="connsiteX3731" y="connsiteY3731"/>
                      </a:cxn>
                      <a:cxn ang="0">
                        <a:pos x="connsiteX3732" y="connsiteY3732"/>
                      </a:cxn>
                      <a:cxn ang="0">
                        <a:pos x="connsiteX3733" y="connsiteY3733"/>
                      </a:cxn>
                      <a:cxn ang="0">
                        <a:pos x="connsiteX3734" y="connsiteY3734"/>
                      </a:cxn>
                      <a:cxn ang="0">
                        <a:pos x="connsiteX3735" y="connsiteY3735"/>
                      </a:cxn>
                      <a:cxn ang="0">
                        <a:pos x="connsiteX3736" y="connsiteY3736"/>
                      </a:cxn>
                      <a:cxn ang="0">
                        <a:pos x="connsiteX3737" y="connsiteY3737"/>
                      </a:cxn>
                      <a:cxn ang="0">
                        <a:pos x="connsiteX3738" y="connsiteY3738"/>
                      </a:cxn>
                      <a:cxn ang="0">
                        <a:pos x="connsiteX3739" y="connsiteY3739"/>
                      </a:cxn>
                      <a:cxn ang="0">
                        <a:pos x="connsiteX3740" y="connsiteY3740"/>
                      </a:cxn>
                      <a:cxn ang="0">
                        <a:pos x="connsiteX3741" y="connsiteY3741"/>
                      </a:cxn>
                      <a:cxn ang="0">
                        <a:pos x="connsiteX3742" y="connsiteY3742"/>
                      </a:cxn>
                      <a:cxn ang="0">
                        <a:pos x="connsiteX3743" y="connsiteY3743"/>
                      </a:cxn>
                      <a:cxn ang="0">
                        <a:pos x="connsiteX3744" y="connsiteY3744"/>
                      </a:cxn>
                      <a:cxn ang="0">
                        <a:pos x="connsiteX3745" y="connsiteY3745"/>
                      </a:cxn>
                      <a:cxn ang="0">
                        <a:pos x="connsiteX3746" y="connsiteY3746"/>
                      </a:cxn>
                      <a:cxn ang="0">
                        <a:pos x="connsiteX3747" y="connsiteY3747"/>
                      </a:cxn>
                      <a:cxn ang="0">
                        <a:pos x="connsiteX3748" y="connsiteY3748"/>
                      </a:cxn>
                      <a:cxn ang="0">
                        <a:pos x="connsiteX3749" y="connsiteY3749"/>
                      </a:cxn>
                      <a:cxn ang="0">
                        <a:pos x="connsiteX3750" y="connsiteY3750"/>
                      </a:cxn>
                      <a:cxn ang="0">
                        <a:pos x="connsiteX3751" y="connsiteY3751"/>
                      </a:cxn>
                      <a:cxn ang="0">
                        <a:pos x="connsiteX3752" y="connsiteY3752"/>
                      </a:cxn>
                      <a:cxn ang="0">
                        <a:pos x="connsiteX3753" y="connsiteY3753"/>
                      </a:cxn>
                      <a:cxn ang="0">
                        <a:pos x="connsiteX3754" y="connsiteY3754"/>
                      </a:cxn>
                      <a:cxn ang="0">
                        <a:pos x="connsiteX3755" y="connsiteY3755"/>
                      </a:cxn>
                      <a:cxn ang="0">
                        <a:pos x="connsiteX3756" y="connsiteY3756"/>
                      </a:cxn>
                      <a:cxn ang="0">
                        <a:pos x="connsiteX3757" y="connsiteY3757"/>
                      </a:cxn>
                      <a:cxn ang="0">
                        <a:pos x="connsiteX3758" y="connsiteY3758"/>
                      </a:cxn>
                      <a:cxn ang="0">
                        <a:pos x="connsiteX3759" y="connsiteY3759"/>
                      </a:cxn>
                      <a:cxn ang="0">
                        <a:pos x="connsiteX3760" y="connsiteY3760"/>
                      </a:cxn>
                      <a:cxn ang="0">
                        <a:pos x="connsiteX3761" y="connsiteY3761"/>
                      </a:cxn>
                      <a:cxn ang="0">
                        <a:pos x="connsiteX3762" y="connsiteY3762"/>
                      </a:cxn>
                      <a:cxn ang="0">
                        <a:pos x="connsiteX3763" y="connsiteY3763"/>
                      </a:cxn>
                      <a:cxn ang="0">
                        <a:pos x="connsiteX3764" y="connsiteY3764"/>
                      </a:cxn>
                      <a:cxn ang="0">
                        <a:pos x="connsiteX3765" y="connsiteY3765"/>
                      </a:cxn>
                      <a:cxn ang="0">
                        <a:pos x="connsiteX3766" y="connsiteY3766"/>
                      </a:cxn>
                      <a:cxn ang="0">
                        <a:pos x="connsiteX3767" y="connsiteY3767"/>
                      </a:cxn>
                      <a:cxn ang="0">
                        <a:pos x="connsiteX3768" y="connsiteY3768"/>
                      </a:cxn>
                      <a:cxn ang="0">
                        <a:pos x="connsiteX3769" y="connsiteY3769"/>
                      </a:cxn>
                      <a:cxn ang="0">
                        <a:pos x="connsiteX3770" y="connsiteY3770"/>
                      </a:cxn>
                      <a:cxn ang="0">
                        <a:pos x="connsiteX3771" y="connsiteY3771"/>
                      </a:cxn>
                      <a:cxn ang="0">
                        <a:pos x="connsiteX3772" y="connsiteY3772"/>
                      </a:cxn>
                      <a:cxn ang="0">
                        <a:pos x="connsiteX3773" y="connsiteY3773"/>
                      </a:cxn>
                      <a:cxn ang="0">
                        <a:pos x="connsiteX3774" y="connsiteY3774"/>
                      </a:cxn>
                      <a:cxn ang="0">
                        <a:pos x="connsiteX3775" y="connsiteY3775"/>
                      </a:cxn>
                      <a:cxn ang="0">
                        <a:pos x="connsiteX3776" y="connsiteY3776"/>
                      </a:cxn>
                      <a:cxn ang="0">
                        <a:pos x="connsiteX3777" y="connsiteY3777"/>
                      </a:cxn>
                      <a:cxn ang="0">
                        <a:pos x="connsiteX3778" y="connsiteY3778"/>
                      </a:cxn>
                      <a:cxn ang="0">
                        <a:pos x="connsiteX3779" y="connsiteY3779"/>
                      </a:cxn>
                      <a:cxn ang="0">
                        <a:pos x="connsiteX3780" y="connsiteY3780"/>
                      </a:cxn>
                      <a:cxn ang="0">
                        <a:pos x="connsiteX3781" y="connsiteY3781"/>
                      </a:cxn>
                      <a:cxn ang="0">
                        <a:pos x="connsiteX3782" y="connsiteY3782"/>
                      </a:cxn>
                      <a:cxn ang="0">
                        <a:pos x="connsiteX3783" y="connsiteY3783"/>
                      </a:cxn>
                      <a:cxn ang="0">
                        <a:pos x="connsiteX3784" y="connsiteY3784"/>
                      </a:cxn>
                      <a:cxn ang="0">
                        <a:pos x="connsiteX3785" y="connsiteY3785"/>
                      </a:cxn>
                      <a:cxn ang="0">
                        <a:pos x="connsiteX3786" y="connsiteY3786"/>
                      </a:cxn>
                      <a:cxn ang="0">
                        <a:pos x="connsiteX3787" y="connsiteY3787"/>
                      </a:cxn>
                      <a:cxn ang="0">
                        <a:pos x="connsiteX3788" y="connsiteY3788"/>
                      </a:cxn>
                      <a:cxn ang="0">
                        <a:pos x="connsiteX3789" y="connsiteY3789"/>
                      </a:cxn>
                      <a:cxn ang="0">
                        <a:pos x="connsiteX3790" y="connsiteY3790"/>
                      </a:cxn>
                      <a:cxn ang="0">
                        <a:pos x="connsiteX3791" y="connsiteY3791"/>
                      </a:cxn>
                      <a:cxn ang="0">
                        <a:pos x="connsiteX3792" y="connsiteY3792"/>
                      </a:cxn>
                      <a:cxn ang="0">
                        <a:pos x="connsiteX3793" y="connsiteY3793"/>
                      </a:cxn>
                      <a:cxn ang="0">
                        <a:pos x="connsiteX3794" y="connsiteY3794"/>
                      </a:cxn>
                      <a:cxn ang="0">
                        <a:pos x="connsiteX3795" y="connsiteY3795"/>
                      </a:cxn>
                      <a:cxn ang="0">
                        <a:pos x="connsiteX3796" y="connsiteY3796"/>
                      </a:cxn>
                      <a:cxn ang="0">
                        <a:pos x="connsiteX3797" y="connsiteY3797"/>
                      </a:cxn>
                      <a:cxn ang="0">
                        <a:pos x="connsiteX3798" y="connsiteY3798"/>
                      </a:cxn>
                      <a:cxn ang="0">
                        <a:pos x="connsiteX3799" y="connsiteY3799"/>
                      </a:cxn>
                      <a:cxn ang="0">
                        <a:pos x="connsiteX3800" y="connsiteY3800"/>
                      </a:cxn>
                      <a:cxn ang="0">
                        <a:pos x="connsiteX3801" y="connsiteY3801"/>
                      </a:cxn>
                      <a:cxn ang="0">
                        <a:pos x="connsiteX3802" y="connsiteY3802"/>
                      </a:cxn>
                      <a:cxn ang="0">
                        <a:pos x="connsiteX3803" y="connsiteY3803"/>
                      </a:cxn>
                      <a:cxn ang="0">
                        <a:pos x="connsiteX3804" y="connsiteY3804"/>
                      </a:cxn>
                      <a:cxn ang="0">
                        <a:pos x="connsiteX3805" y="connsiteY3805"/>
                      </a:cxn>
                      <a:cxn ang="0">
                        <a:pos x="connsiteX3806" y="connsiteY3806"/>
                      </a:cxn>
                      <a:cxn ang="0">
                        <a:pos x="connsiteX3807" y="connsiteY3807"/>
                      </a:cxn>
                      <a:cxn ang="0">
                        <a:pos x="connsiteX3808" y="connsiteY3808"/>
                      </a:cxn>
                      <a:cxn ang="0">
                        <a:pos x="connsiteX3809" y="connsiteY3809"/>
                      </a:cxn>
                      <a:cxn ang="0">
                        <a:pos x="connsiteX3810" y="connsiteY3810"/>
                      </a:cxn>
                      <a:cxn ang="0">
                        <a:pos x="connsiteX3811" y="connsiteY3811"/>
                      </a:cxn>
                      <a:cxn ang="0">
                        <a:pos x="connsiteX3812" y="connsiteY3812"/>
                      </a:cxn>
                      <a:cxn ang="0">
                        <a:pos x="connsiteX3813" y="connsiteY3813"/>
                      </a:cxn>
                      <a:cxn ang="0">
                        <a:pos x="connsiteX3814" y="connsiteY3814"/>
                      </a:cxn>
                      <a:cxn ang="0">
                        <a:pos x="connsiteX3815" y="connsiteY3815"/>
                      </a:cxn>
                      <a:cxn ang="0">
                        <a:pos x="connsiteX3816" y="connsiteY3816"/>
                      </a:cxn>
                      <a:cxn ang="0">
                        <a:pos x="connsiteX3817" y="connsiteY3817"/>
                      </a:cxn>
                      <a:cxn ang="0">
                        <a:pos x="connsiteX3818" y="connsiteY3818"/>
                      </a:cxn>
                      <a:cxn ang="0">
                        <a:pos x="connsiteX3819" y="connsiteY3819"/>
                      </a:cxn>
                      <a:cxn ang="0">
                        <a:pos x="connsiteX3820" y="connsiteY3820"/>
                      </a:cxn>
                      <a:cxn ang="0">
                        <a:pos x="connsiteX3821" y="connsiteY3821"/>
                      </a:cxn>
                      <a:cxn ang="0">
                        <a:pos x="connsiteX3822" y="connsiteY3822"/>
                      </a:cxn>
                      <a:cxn ang="0">
                        <a:pos x="connsiteX3823" y="connsiteY3823"/>
                      </a:cxn>
                      <a:cxn ang="0">
                        <a:pos x="connsiteX3824" y="connsiteY3824"/>
                      </a:cxn>
                      <a:cxn ang="0">
                        <a:pos x="connsiteX3825" y="connsiteY3825"/>
                      </a:cxn>
                      <a:cxn ang="0">
                        <a:pos x="connsiteX3826" y="connsiteY3826"/>
                      </a:cxn>
                      <a:cxn ang="0">
                        <a:pos x="connsiteX3827" y="connsiteY3827"/>
                      </a:cxn>
                      <a:cxn ang="0">
                        <a:pos x="connsiteX3828" y="connsiteY3828"/>
                      </a:cxn>
                      <a:cxn ang="0">
                        <a:pos x="connsiteX3829" y="connsiteY3829"/>
                      </a:cxn>
                      <a:cxn ang="0">
                        <a:pos x="connsiteX3830" y="connsiteY3830"/>
                      </a:cxn>
                      <a:cxn ang="0">
                        <a:pos x="connsiteX3831" y="connsiteY3831"/>
                      </a:cxn>
                      <a:cxn ang="0">
                        <a:pos x="connsiteX3832" y="connsiteY3832"/>
                      </a:cxn>
                      <a:cxn ang="0">
                        <a:pos x="connsiteX3833" y="connsiteY3833"/>
                      </a:cxn>
                      <a:cxn ang="0">
                        <a:pos x="connsiteX3834" y="connsiteY3834"/>
                      </a:cxn>
                      <a:cxn ang="0">
                        <a:pos x="connsiteX3835" y="connsiteY3835"/>
                      </a:cxn>
                      <a:cxn ang="0">
                        <a:pos x="connsiteX3836" y="connsiteY3836"/>
                      </a:cxn>
                      <a:cxn ang="0">
                        <a:pos x="connsiteX3837" y="connsiteY3837"/>
                      </a:cxn>
                      <a:cxn ang="0">
                        <a:pos x="connsiteX3838" y="connsiteY3838"/>
                      </a:cxn>
                      <a:cxn ang="0">
                        <a:pos x="connsiteX3839" y="connsiteY3839"/>
                      </a:cxn>
                      <a:cxn ang="0">
                        <a:pos x="connsiteX3840" y="connsiteY3840"/>
                      </a:cxn>
                      <a:cxn ang="0">
                        <a:pos x="connsiteX3841" y="connsiteY3841"/>
                      </a:cxn>
                      <a:cxn ang="0">
                        <a:pos x="connsiteX3842" y="connsiteY3842"/>
                      </a:cxn>
                      <a:cxn ang="0">
                        <a:pos x="connsiteX3843" y="connsiteY3843"/>
                      </a:cxn>
                      <a:cxn ang="0">
                        <a:pos x="connsiteX3844" y="connsiteY3844"/>
                      </a:cxn>
                      <a:cxn ang="0">
                        <a:pos x="connsiteX3845" y="connsiteY3845"/>
                      </a:cxn>
                      <a:cxn ang="0">
                        <a:pos x="connsiteX3846" y="connsiteY3846"/>
                      </a:cxn>
                      <a:cxn ang="0">
                        <a:pos x="connsiteX3847" y="connsiteY3847"/>
                      </a:cxn>
                      <a:cxn ang="0">
                        <a:pos x="connsiteX3848" y="connsiteY3848"/>
                      </a:cxn>
                      <a:cxn ang="0">
                        <a:pos x="connsiteX3849" y="connsiteY3849"/>
                      </a:cxn>
                      <a:cxn ang="0">
                        <a:pos x="connsiteX3850" y="connsiteY3850"/>
                      </a:cxn>
                      <a:cxn ang="0">
                        <a:pos x="connsiteX3851" y="connsiteY3851"/>
                      </a:cxn>
                      <a:cxn ang="0">
                        <a:pos x="connsiteX3852" y="connsiteY3852"/>
                      </a:cxn>
                      <a:cxn ang="0">
                        <a:pos x="connsiteX3853" y="connsiteY3853"/>
                      </a:cxn>
                      <a:cxn ang="0">
                        <a:pos x="connsiteX3854" y="connsiteY3854"/>
                      </a:cxn>
                      <a:cxn ang="0">
                        <a:pos x="connsiteX3855" y="connsiteY3855"/>
                      </a:cxn>
                      <a:cxn ang="0">
                        <a:pos x="connsiteX3856" y="connsiteY3856"/>
                      </a:cxn>
                      <a:cxn ang="0">
                        <a:pos x="connsiteX3857" y="connsiteY3857"/>
                      </a:cxn>
                      <a:cxn ang="0">
                        <a:pos x="connsiteX3858" y="connsiteY3858"/>
                      </a:cxn>
                      <a:cxn ang="0">
                        <a:pos x="connsiteX3859" y="connsiteY3859"/>
                      </a:cxn>
                      <a:cxn ang="0">
                        <a:pos x="connsiteX3860" y="connsiteY3860"/>
                      </a:cxn>
                      <a:cxn ang="0">
                        <a:pos x="connsiteX3861" y="connsiteY3861"/>
                      </a:cxn>
                      <a:cxn ang="0">
                        <a:pos x="connsiteX3862" y="connsiteY3862"/>
                      </a:cxn>
                      <a:cxn ang="0">
                        <a:pos x="connsiteX3863" y="connsiteY3863"/>
                      </a:cxn>
                      <a:cxn ang="0">
                        <a:pos x="connsiteX3864" y="connsiteY3864"/>
                      </a:cxn>
                      <a:cxn ang="0">
                        <a:pos x="connsiteX3865" y="connsiteY3865"/>
                      </a:cxn>
                      <a:cxn ang="0">
                        <a:pos x="connsiteX3866" y="connsiteY3866"/>
                      </a:cxn>
                      <a:cxn ang="0">
                        <a:pos x="connsiteX3867" y="connsiteY3867"/>
                      </a:cxn>
                      <a:cxn ang="0">
                        <a:pos x="connsiteX3868" y="connsiteY3868"/>
                      </a:cxn>
                      <a:cxn ang="0">
                        <a:pos x="connsiteX3869" y="connsiteY3869"/>
                      </a:cxn>
                      <a:cxn ang="0">
                        <a:pos x="connsiteX3870" y="connsiteY3870"/>
                      </a:cxn>
                      <a:cxn ang="0">
                        <a:pos x="connsiteX3871" y="connsiteY3871"/>
                      </a:cxn>
                      <a:cxn ang="0">
                        <a:pos x="connsiteX3872" y="connsiteY3872"/>
                      </a:cxn>
                      <a:cxn ang="0">
                        <a:pos x="connsiteX3873" y="connsiteY3873"/>
                      </a:cxn>
                      <a:cxn ang="0">
                        <a:pos x="connsiteX3874" y="connsiteY3874"/>
                      </a:cxn>
                      <a:cxn ang="0">
                        <a:pos x="connsiteX3875" y="connsiteY3875"/>
                      </a:cxn>
                      <a:cxn ang="0">
                        <a:pos x="connsiteX3876" y="connsiteY3876"/>
                      </a:cxn>
                      <a:cxn ang="0">
                        <a:pos x="connsiteX3877" y="connsiteY3877"/>
                      </a:cxn>
                      <a:cxn ang="0">
                        <a:pos x="connsiteX3878" y="connsiteY3878"/>
                      </a:cxn>
                      <a:cxn ang="0">
                        <a:pos x="connsiteX3879" y="connsiteY3879"/>
                      </a:cxn>
                      <a:cxn ang="0">
                        <a:pos x="connsiteX3880" y="connsiteY3880"/>
                      </a:cxn>
                      <a:cxn ang="0">
                        <a:pos x="connsiteX3881" y="connsiteY3881"/>
                      </a:cxn>
                      <a:cxn ang="0">
                        <a:pos x="connsiteX3882" y="connsiteY3882"/>
                      </a:cxn>
                      <a:cxn ang="0">
                        <a:pos x="connsiteX3883" y="connsiteY3883"/>
                      </a:cxn>
                      <a:cxn ang="0">
                        <a:pos x="connsiteX3884" y="connsiteY3884"/>
                      </a:cxn>
                      <a:cxn ang="0">
                        <a:pos x="connsiteX3885" y="connsiteY3885"/>
                      </a:cxn>
                      <a:cxn ang="0">
                        <a:pos x="connsiteX3886" y="connsiteY3886"/>
                      </a:cxn>
                      <a:cxn ang="0">
                        <a:pos x="connsiteX3887" y="connsiteY3887"/>
                      </a:cxn>
                      <a:cxn ang="0">
                        <a:pos x="connsiteX3888" y="connsiteY3888"/>
                      </a:cxn>
                      <a:cxn ang="0">
                        <a:pos x="connsiteX3889" y="connsiteY3889"/>
                      </a:cxn>
                      <a:cxn ang="0">
                        <a:pos x="connsiteX3890" y="connsiteY3890"/>
                      </a:cxn>
                      <a:cxn ang="0">
                        <a:pos x="connsiteX3891" y="connsiteY3891"/>
                      </a:cxn>
                      <a:cxn ang="0">
                        <a:pos x="connsiteX3892" y="connsiteY3892"/>
                      </a:cxn>
                      <a:cxn ang="0">
                        <a:pos x="connsiteX3893" y="connsiteY3893"/>
                      </a:cxn>
                      <a:cxn ang="0">
                        <a:pos x="connsiteX3894" y="connsiteY3894"/>
                      </a:cxn>
                      <a:cxn ang="0">
                        <a:pos x="connsiteX3895" y="connsiteY3895"/>
                      </a:cxn>
                      <a:cxn ang="0">
                        <a:pos x="connsiteX3896" y="connsiteY3896"/>
                      </a:cxn>
                      <a:cxn ang="0">
                        <a:pos x="connsiteX3897" y="connsiteY3897"/>
                      </a:cxn>
                      <a:cxn ang="0">
                        <a:pos x="connsiteX3898" y="connsiteY3898"/>
                      </a:cxn>
                      <a:cxn ang="0">
                        <a:pos x="connsiteX3899" y="connsiteY3899"/>
                      </a:cxn>
                      <a:cxn ang="0">
                        <a:pos x="connsiteX3900" y="connsiteY3900"/>
                      </a:cxn>
                      <a:cxn ang="0">
                        <a:pos x="connsiteX3901" y="connsiteY3901"/>
                      </a:cxn>
                      <a:cxn ang="0">
                        <a:pos x="connsiteX3902" y="connsiteY3902"/>
                      </a:cxn>
                      <a:cxn ang="0">
                        <a:pos x="connsiteX3903" y="connsiteY3903"/>
                      </a:cxn>
                      <a:cxn ang="0">
                        <a:pos x="connsiteX3904" y="connsiteY3904"/>
                      </a:cxn>
                      <a:cxn ang="0">
                        <a:pos x="connsiteX3905" y="connsiteY3905"/>
                      </a:cxn>
                      <a:cxn ang="0">
                        <a:pos x="connsiteX3906" y="connsiteY3906"/>
                      </a:cxn>
                      <a:cxn ang="0">
                        <a:pos x="connsiteX3907" y="connsiteY3907"/>
                      </a:cxn>
                      <a:cxn ang="0">
                        <a:pos x="connsiteX3908" y="connsiteY3908"/>
                      </a:cxn>
                      <a:cxn ang="0">
                        <a:pos x="connsiteX3909" y="connsiteY3909"/>
                      </a:cxn>
                      <a:cxn ang="0">
                        <a:pos x="connsiteX3910" y="connsiteY3910"/>
                      </a:cxn>
                      <a:cxn ang="0">
                        <a:pos x="connsiteX3911" y="connsiteY3911"/>
                      </a:cxn>
                      <a:cxn ang="0">
                        <a:pos x="connsiteX3912" y="connsiteY3912"/>
                      </a:cxn>
                      <a:cxn ang="0">
                        <a:pos x="connsiteX3913" y="connsiteY3913"/>
                      </a:cxn>
                      <a:cxn ang="0">
                        <a:pos x="connsiteX3914" y="connsiteY3914"/>
                      </a:cxn>
                      <a:cxn ang="0">
                        <a:pos x="connsiteX3915" y="connsiteY3915"/>
                      </a:cxn>
                      <a:cxn ang="0">
                        <a:pos x="connsiteX3916" y="connsiteY3916"/>
                      </a:cxn>
                      <a:cxn ang="0">
                        <a:pos x="connsiteX3917" y="connsiteY3917"/>
                      </a:cxn>
                      <a:cxn ang="0">
                        <a:pos x="connsiteX3918" y="connsiteY3918"/>
                      </a:cxn>
                      <a:cxn ang="0">
                        <a:pos x="connsiteX3919" y="connsiteY3919"/>
                      </a:cxn>
                      <a:cxn ang="0">
                        <a:pos x="connsiteX3920" y="connsiteY3920"/>
                      </a:cxn>
                      <a:cxn ang="0">
                        <a:pos x="connsiteX3921" y="connsiteY3921"/>
                      </a:cxn>
                      <a:cxn ang="0">
                        <a:pos x="connsiteX3922" y="connsiteY3922"/>
                      </a:cxn>
                      <a:cxn ang="0">
                        <a:pos x="connsiteX3923" y="connsiteY3923"/>
                      </a:cxn>
                      <a:cxn ang="0">
                        <a:pos x="connsiteX3924" y="connsiteY3924"/>
                      </a:cxn>
                      <a:cxn ang="0">
                        <a:pos x="connsiteX3925" y="connsiteY3925"/>
                      </a:cxn>
                      <a:cxn ang="0">
                        <a:pos x="connsiteX3926" y="connsiteY3926"/>
                      </a:cxn>
                      <a:cxn ang="0">
                        <a:pos x="connsiteX3927" y="connsiteY3927"/>
                      </a:cxn>
                      <a:cxn ang="0">
                        <a:pos x="connsiteX3928" y="connsiteY3928"/>
                      </a:cxn>
                      <a:cxn ang="0">
                        <a:pos x="connsiteX3929" y="connsiteY3929"/>
                      </a:cxn>
                      <a:cxn ang="0">
                        <a:pos x="connsiteX3930" y="connsiteY3930"/>
                      </a:cxn>
                      <a:cxn ang="0">
                        <a:pos x="connsiteX3931" y="connsiteY3931"/>
                      </a:cxn>
                      <a:cxn ang="0">
                        <a:pos x="connsiteX3932" y="connsiteY3932"/>
                      </a:cxn>
                      <a:cxn ang="0">
                        <a:pos x="connsiteX3933" y="connsiteY3933"/>
                      </a:cxn>
                      <a:cxn ang="0">
                        <a:pos x="connsiteX3934" y="connsiteY3934"/>
                      </a:cxn>
                      <a:cxn ang="0">
                        <a:pos x="connsiteX3935" y="connsiteY3935"/>
                      </a:cxn>
                      <a:cxn ang="0">
                        <a:pos x="connsiteX3936" y="connsiteY3936"/>
                      </a:cxn>
                      <a:cxn ang="0">
                        <a:pos x="connsiteX3937" y="connsiteY3937"/>
                      </a:cxn>
                      <a:cxn ang="0">
                        <a:pos x="connsiteX3938" y="connsiteY3938"/>
                      </a:cxn>
                      <a:cxn ang="0">
                        <a:pos x="connsiteX3939" y="connsiteY3939"/>
                      </a:cxn>
                      <a:cxn ang="0">
                        <a:pos x="connsiteX3940" y="connsiteY3940"/>
                      </a:cxn>
                      <a:cxn ang="0">
                        <a:pos x="connsiteX3941" y="connsiteY3941"/>
                      </a:cxn>
                      <a:cxn ang="0">
                        <a:pos x="connsiteX3942" y="connsiteY3942"/>
                      </a:cxn>
                      <a:cxn ang="0">
                        <a:pos x="connsiteX3943" y="connsiteY3943"/>
                      </a:cxn>
                      <a:cxn ang="0">
                        <a:pos x="connsiteX3944" y="connsiteY3944"/>
                      </a:cxn>
                      <a:cxn ang="0">
                        <a:pos x="connsiteX3945" y="connsiteY3945"/>
                      </a:cxn>
                      <a:cxn ang="0">
                        <a:pos x="connsiteX3946" y="connsiteY3946"/>
                      </a:cxn>
                      <a:cxn ang="0">
                        <a:pos x="connsiteX3947" y="connsiteY3947"/>
                      </a:cxn>
                      <a:cxn ang="0">
                        <a:pos x="connsiteX3948" y="connsiteY3948"/>
                      </a:cxn>
                      <a:cxn ang="0">
                        <a:pos x="connsiteX3949" y="connsiteY3949"/>
                      </a:cxn>
                      <a:cxn ang="0">
                        <a:pos x="connsiteX3950" y="connsiteY3950"/>
                      </a:cxn>
                      <a:cxn ang="0">
                        <a:pos x="connsiteX3951" y="connsiteY3951"/>
                      </a:cxn>
                      <a:cxn ang="0">
                        <a:pos x="connsiteX3952" y="connsiteY3952"/>
                      </a:cxn>
                      <a:cxn ang="0">
                        <a:pos x="connsiteX3953" y="connsiteY3953"/>
                      </a:cxn>
                      <a:cxn ang="0">
                        <a:pos x="connsiteX3954" y="connsiteY3954"/>
                      </a:cxn>
                      <a:cxn ang="0">
                        <a:pos x="connsiteX3955" y="connsiteY3955"/>
                      </a:cxn>
                      <a:cxn ang="0">
                        <a:pos x="connsiteX3956" y="connsiteY3956"/>
                      </a:cxn>
                      <a:cxn ang="0">
                        <a:pos x="connsiteX3957" y="connsiteY3957"/>
                      </a:cxn>
                      <a:cxn ang="0">
                        <a:pos x="connsiteX3958" y="connsiteY3958"/>
                      </a:cxn>
                      <a:cxn ang="0">
                        <a:pos x="connsiteX3959" y="connsiteY3959"/>
                      </a:cxn>
                      <a:cxn ang="0">
                        <a:pos x="connsiteX3960" y="connsiteY3960"/>
                      </a:cxn>
                      <a:cxn ang="0">
                        <a:pos x="connsiteX3961" y="connsiteY3961"/>
                      </a:cxn>
                      <a:cxn ang="0">
                        <a:pos x="connsiteX3962" y="connsiteY3962"/>
                      </a:cxn>
                      <a:cxn ang="0">
                        <a:pos x="connsiteX3963" y="connsiteY3963"/>
                      </a:cxn>
                      <a:cxn ang="0">
                        <a:pos x="connsiteX3964" y="connsiteY3964"/>
                      </a:cxn>
                      <a:cxn ang="0">
                        <a:pos x="connsiteX3965" y="connsiteY3965"/>
                      </a:cxn>
                      <a:cxn ang="0">
                        <a:pos x="connsiteX3966" y="connsiteY3966"/>
                      </a:cxn>
                      <a:cxn ang="0">
                        <a:pos x="connsiteX3967" y="connsiteY3967"/>
                      </a:cxn>
                      <a:cxn ang="0">
                        <a:pos x="connsiteX3968" y="connsiteY3968"/>
                      </a:cxn>
                      <a:cxn ang="0">
                        <a:pos x="connsiteX3969" y="connsiteY3969"/>
                      </a:cxn>
                      <a:cxn ang="0">
                        <a:pos x="connsiteX3970" y="connsiteY3970"/>
                      </a:cxn>
                      <a:cxn ang="0">
                        <a:pos x="connsiteX3971" y="connsiteY3971"/>
                      </a:cxn>
                      <a:cxn ang="0">
                        <a:pos x="connsiteX3972" y="connsiteY3972"/>
                      </a:cxn>
                      <a:cxn ang="0">
                        <a:pos x="connsiteX3973" y="connsiteY3973"/>
                      </a:cxn>
                      <a:cxn ang="0">
                        <a:pos x="connsiteX3974" y="connsiteY3974"/>
                      </a:cxn>
                      <a:cxn ang="0">
                        <a:pos x="connsiteX3975" y="connsiteY3975"/>
                      </a:cxn>
                      <a:cxn ang="0">
                        <a:pos x="connsiteX3976" y="connsiteY3976"/>
                      </a:cxn>
                      <a:cxn ang="0">
                        <a:pos x="connsiteX3977" y="connsiteY3977"/>
                      </a:cxn>
                      <a:cxn ang="0">
                        <a:pos x="connsiteX3978" y="connsiteY3978"/>
                      </a:cxn>
                      <a:cxn ang="0">
                        <a:pos x="connsiteX3979" y="connsiteY3979"/>
                      </a:cxn>
                      <a:cxn ang="0">
                        <a:pos x="connsiteX3980" y="connsiteY3980"/>
                      </a:cxn>
                      <a:cxn ang="0">
                        <a:pos x="connsiteX3981" y="connsiteY3981"/>
                      </a:cxn>
                      <a:cxn ang="0">
                        <a:pos x="connsiteX3982" y="connsiteY3982"/>
                      </a:cxn>
                      <a:cxn ang="0">
                        <a:pos x="connsiteX3983" y="connsiteY3983"/>
                      </a:cxn>
                      <a:cxn ang="0">
                        <a:pos x="connsiteX3984" y="connsiteY3984"/>
                      </a:cxn>
                      <a:cxn ang="0">
                        <a:pos x="connsiteX3985" y="connsiteY3985"/>
                      </a:cxn>
                      <a:cxn ang="0">
                        <a:pos x="connsiteX3986" y="connsiteY3986"/>
                      </a:cxn>
                      <a:cxn ang="0">
                        <a:pos x="connsiteX3987" y="connsiteY3987"/>
                      </a:cxn>
                      <a:cxn ang="0">
                        <a:pos x="connsiteX3988" y="connsiteY3988"/>
                      </a:cxn>
                      <a:cxn ang="0">
                        <a:pos x="connsiteX3989" y="connsiteY3989"/>
                      </a:cxn>
                      <a:cxn ang="0">
                        <a:pos x="connsiteX3990" y="connsiteY3990"/>
                      </a:cxn>
                      <a:cxn ang="0">
                        <a:pos x="connsiteX3991" y="connsiteY3991"/>
                      </a:cxn>
                      <a:cxn ang="0">
                        <a:pos x="connsiteX3992" y="connsiteY3992"/>
                      </a:cxn>
                      <a:cxn ang="0">
                        <a:pos x="connsiteX3993" y="connsiteY3993"/>
                      </a:cxn>
                      <a:cxn ang="0">
                        <a:pos x="connsiteX3994" y="connsiteY3994"/>
                      </a:cxn>
                      <a:cxn ang="0">
                        <a:pos x="connsiteX3995" y="connsiteY3995"/>
                      </a:cxn>
                      <a:cxn ang="0">
                        <a:pos x="connsiteX3996" y="connsiteY3996"/>
                      </a:cxn>
                      <a:cxn ang="0">
                        <a:pos x="connsiteX3997" y="connsiteY3997"/>
                      </a:cxn>
                      <a:cxn ang="0">
                        <a:pos x="connsiteX3998" y="connsiteY3998"/>
                      </a:cxn>
                      <a:cxn ang="0">
                        <a:pos x="connsiteX3999" y="connsiteY3999"/>
                      </a:cxn>
                      <a:cxn ang="0">
                        <a:pos x="connsiteX4000" y="connsiteY4000"/>
                      </a:cxn>
                      <a:cxn ang="0">
                        <a:pos x="connsiteX4001" y="connsiteY4001"/>
                      </a:cxn>
                      <a:cxn ang="0">
                        <a:pos x="connsiteX4002" y="connsiteY4002"/>
                      </a:cxn>
                      <a:cxn ang="0">
                        <a:pos x="connsiteX4003" y="connsiteY4003"/>
                      </a:cxn>
                      <a:cxn ang="0">
                        <a:pos x="connsiteX4004" y="connsiteY4004"/>
                      </a:cxn>
                      <a:cxn ang="0">
                        <a:pos x="connsiteX4005" y="connsiteY4005"/>
                      </a:cxn>
                      <a:cxn ang="0">
                        <a:pos x="connsiteX4006" y="connsiteY4006"/>
                      </a:cxn>
                      <a:cxn ang="0">
                        <a:pos x="connsiteX4007" y="connsiteY4007"/>
                      </a:cxn>
                      <a:cxn ang="0">
                        <a:pos x="connsiteX4008" y="connsiteY4008"/>
                      </a:cxn>
                      <a:cxn ang="0">
                        <a:pos x="connsiteX4009" y="connsiteY4009"/>
                      </a:cxn>
                      <a:cxn ang="0">
                        <a:pos x="connsiteX4010" y="connsiteY4010"/>
                      </a:cxn>
                      <a:cxn ang="0">
                        <a:pos x="connsiteX4011" y="connsiteY4011"/>
                      </a:cxn>
                      <a:cxn ang="0">
                        <a:pos x="connsiteX4012" y="connsiteY4012"/>
                      </a:cxn>
                      <a:cxn ang="0">
                        <a:pos x="connsiteX4013" y="connsiteY4013"/>
                      </a:cxn>
                      <a:cxn ang="0">
                        <a:pos x="connsiteX4014" y="connsiteY4014"/>
                      </a:cxn>
                      <a:cxn ang="0">
                        <a:pos x="connsiteX4015" y="connsiteY4015"/>
                      </a:cxn>
                      <a:cxn ang="0">
                        <a:pos x="connsiteX4016" y="connsiteY4016"/>
                      </a:cxn>
                      <a:cxn ang="0">
                        <a:pos x="connsiteX4017" y="connsiteY4017"/>
                      </a:cxn>
                      <a:cxn ang="0">
                        <a:pos x="connsiteX4018" y="connsiteY4018"/>
                      </a:cxn>
                      <a:cxn ang="0">
                        <a:pos x="connsiteX4019" y="connsiteY4019"/>
                      </a:cxn>
                      <a:cxn ang="0">
                        <a:pos x="connsiteX4020" y="connsiteY4020"/>
                      </a:cxn>
                      <a:cxn ang="0">
                        <a:pos x="connsiteX4021" y="connsiteY4021"/>
                      </a:cxn>
                      <a:cxn ang="0">
                        <a:pos x="connsiteX4022" y="connsiteY4022"/>
                      </a:cxn>
                      <a:cxn ang="0">
                        <a:pos x="connsiteX4023" y="connsiteY4023"/>
                      </a:cxn>
                      <a:cxn ang="0">
                        <a:pos x="connsiteX4024" y="connsiteY4024"/>
                      </a:cxn>
                      <a:cxn ang="0">
                        <a:pos x="connsiteX4025" y="connsiteY4025"/>
                      </a:cxn>
                      <a:cxn ang="0">
                        <a:pos x="connsiteX4026" y="connsiteY4026"/>
                      </a:cxn>
                      <a:cxn ang="0">
                        <a:pos x="connsiteX4027" y="connsiteY4027"/>
                      </a:cxn>
                      <a:cxn ang="0">
                        <a:pos x="connsiteX4028" y="connsiteY4028"/>
                      </a:cxn>
                      <a:cxn ang="0">
                        <a:pos x="connsiteX4029" y="connsiteY4029"/>
                      </a:cxn>
                      <a:cxn ang="0">
                        <a:pos x="connsiteX4030" y="connsiteY4030"/>
                      </a:cxn>
                      <a:cxn ang="0">
                        <a:pos x="connsiteX4031" y="connsiteY4031"/>
                      </a:cxn>
                      <a:cxn ang="0">
                        <a:pos x="connsiteX4032" y="connsiteY4032"/>
                      </a:cxn>
                      <a:cxn ang="0">
                        <a:pos x="connsiteX4033" y="connsiteY4033"/>
                      </a:cxn>
                      <a:cxn ang="0">
                        <a:pos x="connsiteX4034" y="connsiteY4034"/>
                      </a:cxn>
                      <a:cxn ang="0">
                        <a:pos x="connsiteX4035" y="connsiteY4035"/>
                      </a:cxn>
                      <a:cxn ang="0">
                        <a:pos x="connsiteX4036" y="connsiteY4036"/>
                      </a:cxn>
                      <a:cxn ang="0">
                        <a:pos x="connsiteX4037" y="connsiteY4037"/>
                      </a:cxn>
                      <a:cxn ang="0">
                        <a:pos x="connsiteX4038" y="connsiteY4038"/>
                      </a:cxn>
                      <a:cxn ang="0">
                        <a:pos x="connsiteX4039" y="connsiteY4039"/>
                      </a:cxn>
                      <a:cxn ang="0">
                        <a:pos x="connsiteX4040" y="connsiteY4040"/>
                      </a:cxn>
                      <a:cxn ang="0">
                        <a:pos x="connsiteX4041" y="connsiteY4041"/>
                      </a:cxn>
                      <a:cxn ang="0">
                        <a:pos x="connsiteX4042" y="connsiteY4042"/>
                      </a:cxn>
                      <a:cxn ang="0">
                        <a:pos x="connsiteX4043" y="connsiteY4043"/>
                      </a:cxn>
                      <a:cxn ang="0">
                        <a:pos x="connsiteX4044" y="connsiteY4044"/>
                      </a:cxn>
                      <a:cxn ang="0">
                        <a:pos x="connsiteX4045" y="connsiteY4045"/>
                      </a:cxn>
                      <a:cxn ang="0">
                        <a:pos x="connsiteX4046" y="connsiteY4046"/>
                      </a:cxn>
                      <a:cxn ang="0">
                        <a:pos x="connsiteX4047" y="connsiteY4047"/>
                      </a:cxn>
                      <a:cxn ang="0">
                        <a:pos x="connsiteX4048" y="connsiteY4048"/>
                      </a:cxn>
                      <a:cxn ang="0">
                        <a:pos x="connsiteX4049" y="connsiteY4049"/>
                      </a:cxn>
                      <a:cxn ang="0">
                        <a:pos x="connsiteX4050" y="connsiteY4050"/>
                      </a:cxn>
                      <a:cxn ang="0">
                        <a:pos x="connsiteX4051" y="connsiteY4051"/>
                      </a:cxn>
                      <a:cxn ang="0">
                        <a:pos x="connsiteX4052" y="connsiteY4052"/>
                      </a:cxn>
                      <a:cxn ang="0">
                        <a:pos x="connsiteX4053" y="connsiteY4053"/>
                      </a:cxn>
                      <a:cxn ang="0">
                        <a:pos x="connsiteX4054" y="connsiteY4054"/>
                      </a:cxn>
                      <a:cxn ang="0">
                        <a:pos x="connsiteX4055" y="connsiteY4055"/>
                      </a:cxn>
                      <a:cxn ang="0">
                        <a:pos x="connsiteX4056" y="connsiteY4056"/>
                      </a:cxn>
                      <a:cxn ang="0">
                        <a:pos x="connsiteX4057" y="connsiteY4057"/>
                      </a:cxn>
                      <a:cxn ang="0">
                        <a:pos x="connsiteX4058" y="connsiteY4058"/>
                      </a:cxn>
                      <a:cxn ang="0">
                        <a:pos x="connsiteX4059" y="connsiteY4059"/>
                      </a:cxn>
                      <a:cxn ang="0">
                        <a:pos x="connsiteX4060" y="connsiteY4060"/>
                      </a:cxn>
                      <a:cxn ang="0">
                        <a:pos x="connsiteX4061" y="connsiteY4061"/>
                      </a:cxn>
                      <a:cxn ang="0">
                        <a:pos x="connsiteX4062" y="connsiteY4062"/>
                      </a:cxn>
                      <a:cxn ang="0">
                        <a:pos x="connsiteX4063" y="connsiteY4063"/>
                      </a:cxn>
                      <a:cxn ang="0">
                        <a:pos x="connsiteX4064" y="connsiteY4064"/>
                      </a:cxn>
                      <a:cxn ang="0">
                        <a:pos x="connsiteX4065" y="connsiteY4065"/>
                      </a:cxn>
                      <a:cxn ang="0">
                        <a:pos x="connsiteX4066" y="connsiteY4066"/>
                      </a:cxn>
                      <a:cxn ang="0">
                        <a:pos x="connsiteX4067" y="connsiteY4067"/>
                      </a:cxn>
                      <a:cxn ang="0">
                        <a:pos x="connsiteX4068" y="connsiteY4068"/>
                      </a:cxn>
                      <a:cxn ang="0">
                        <a:pos x="connsiteX4069" y="connsiteY4069"/>
                      </a:cxn>
                      <a:cxn ang="0">
                        <a:pos x="connsiteX4070" y="connsiteY4070"/>
                      </a:cxn>
                      <a:cxn ang="0">
                        <a:pos x="connsiteX4071" y="connsiteY4071"/>
                      </a:cxn>
                      <a:cxn ang="0">
                        <a:pos x="connsiteX4072" y="connsiteY4072"/>
                      </a:cxn>
                      <a:cxn ang="0">
                        <a:pos x="connsiteX4073" y="connsiteY4073"/>
                      </a:cxn>
                      <a:cxn ang="0">
                        <a:pos x="connsiteX4074" y="connsiteY4074"/>
                      </a:cxn>
                      <a:cxn ang="0">
                        <a:pos x="connsiteX4075" y="connsiteY4075"/>
                      </a:cxn>
                      <a:cxn ang="0">
                        <a:pos x="connsiteX4076" y="connsiteY4076"/>
                      </a:cxn>
                      <a:cxn ang="0">
                        <a:pos x="connsiteX4077" y="connsiteY4077"/>
                      </a:cxn>
                      <a:cxn ang="0">
                        <a:pos x="connsiteX4078" y="connsiteY4078"/>
                      </a:cxn>
                      <a:cxn ang="0">
                        <a:pos x="connsiteX4079" y="connsiteY4079"/>
                      </a:cxn>
                      <a:cxn ang="0">
                        <a:pos x="connsiteX4080" y="connsiteY4080"/>
                      </a:cxn>
                      <a:cxn ang="0">
                        <a:pos x="connsiteX4081" y="connsiteY4081"/>
                      </a:cxn>
                      <a:cxn ang="0">
                        <a:pos x="connsiteX4082" y="connsiteY4082"/>
                      </a:cxn>
                      <a:cxn ang="0">
                        <a:pos x="connsiteX4083" y="connsiteY4083"/>
                      </a:cxn>
                      <a:cxn ang="0">
                        <a:pos x="connsiteX4084" y="connsiteY4084"/>
                      </a:cxn>
                      <a:cxn ang="0">
                        <a:pos x="connsiteX4085" y="connsiteY4085"/>
                      </a:cxn>
                      <a:cxn ang="0">
                        <a:pos x="connsiteX4086" y="connsiteY4086"/>
                      </a:cxn>
                      <a:cxn ang="0">
                        <a:pos x="connsiteX4087" y="connsiteY4087"/>
                      </a:cxn>
                      <a:cxn ang="0">
                        <a:pos x="connsiteX4088" y="connsiteY4088"/>
                      </a:cxn>
                      <a:cxn ang="0">
                        <a:pos x="connsiteX4089" y="connsiteY4089"/>
                      </a:cxn>
                      <a:cxn ang="0">
                        <a:pos x="connsiteX4090" y="connsiteY4090"/>
                      </a:cxn>
                      <a:cxn ang="0">
                        <a:pos x="connsiteX4091" y="connsiteY4091"/>
                      </a:cxn>
                      <a:cxn ang="0">
                        <a:pos x="connsiteX4092" y="connsiteY4092"/>
                      </a:cxn>
                      <a:cxn ang="0">
                        <a:pos x="connsiteX4093" y="connsiteY4093"/>
                      </a:cxn>
                      <a:cxn ang="0">
                        <a:pos x="connsiteX4094" y="connsiteY4094"/>
                      </a:cxn>
                      <a:cxn ang="0">
                        <a:pos x="connsiteX4095" y="connsiteY4095"/>
                      </a:cxn>
                      <a:cxn ang="0">
                        <a:pos x="connsiteX4096" y="connsiteY4096"/>
                      </a:cxn>
                      <a:cxn ang="0">
                        <a:pos x="connsiteX4097" y="connsiteY4097"/>
                      </a:cxn>
                      <a:cxn ang="0">
                        <a:pos x="connsiteX4098" y="connsiteY4098"/>
                      </a:cxn>
                      <a:cxn ang="0">
                        <a:pos x="connsiteX4099" y="connsiteY4099"/>
                      </a:cxn>
                      <a:cxn ang="0">
                        <a:pos x="connsiteX4100" y="connsiteY4100"/>
                      </a:cxn>
                      <a:cxn ang="0">
                        <a:pos x="connsiteX4101" y="connsiteY4101"/>
                      </a:cxn>
                      <a:cxn ang="0">
                        <a:pos x="connsiteX4102" y="connsiteY4102"/>
                      </a:cxn>
                      <a:cxn ang="0">
                        <a:pos x="connsiteX4103" y="connsiteY4103"/>
                      </a:cxn>
                      <a:cxn ang="0">
                        <a:pos x="connsiteX4104" y="connsiteY4104"/>
                      </a:cxn>
                      <a:cxn ang="0">
                        <a:pos x="connsiteX4105" y="connsiteY4105"/>
                      </a:cxn>
                      <a:cxn ang="0">
                        <a:pos x="connsiteX4106" y="connsiteY4106"/>
                      </a:cxn>
                      <a:cxn ang="0">
                        <a:pos x="connsiteX4107" y="connsiteY4107"/>
                      </a:cxn>
                      <a:cxn ang="0">
                        <a:pos x="connsiteX4108" y="connsiteY4108"/>
                      </a:cxn>
                      <a:cxn ang="0">
                        <a:pos x="connsiteX4109" y="connsiteY4109"/>
                      </a:cxn>
                      <a:cxn ang="0">
                        <a:pos x="connsiteX4110" y="connsiteY4110"/>
                      </a:cxn>
                      <a:cxn ang="0">
                        <a:pos x="connsiteX4111" y="connsiteY4111"/>
                      </a:cxn>
                      <a:cxn ang="0">
                        <a:pos x="connsiteX4112" y="connsiteY4112"/>
                      </a:cxn>
                      <a:cxn ang="0">
                        <a:pos x="connsiteX4113" y="connsiteY4113"/>
                      </a:cxn>
                      <a:cxn ang="0">
                        <a:pos x="connsiteX4114" y="connsiteY4114"/>
                      </a:cxn>
                      <a:cxn ang="0">
                        <a:pos x="connsiteX4115" y="connsiteY4115"/>
                      </a:cxn>
                      <a:cxn ang="0">
                        <a:pos x="connsiteX4116" y="connsiteY4116"/>
                      </a:cxn>
                      <a:cxn ang="0">
                        <a:pos x="connsiteX4117" y="connsiteY4117"/>
                      </a:cxn>
                      <a:cxn ang="0">
                        <a:pos x="connsiteX4118" y="connsiteY4118"/>
                      </a:cxn>
                      <a:cxn ang="0">
                        <a:pos x="connsiteX4119" y="connsiteY4119"/>
                      </a:cxn>
                      <a:cxn ang="0">
                        <a:pos x="connsiteX4120" y="connsiteY4120"/>
                      </a:cxn>
                      <a:cxn ang="0">
                        <a:pos x="connsiteX4121" y="connsiteY4121"/>
                      </a:cxn>
                      <a:cxn ang="0">
                        <a:pos x="connsiteX4122" y="connsiteY4122"/>
                      </a:cxn>
                      <a:cxn ang="0">
                        <a:pos x="connsiteX4123" y="connsiteY4123"/>
                      </a:cxn>
                      <a:cxn ang="0">
                        <a:pos x="connsiteX4124" y="connsiteY4124"/>
                      </a:cxn>
                      <a:cxn ang="0">
                        <a:pos x="connsiteX4125" y="connsiteY4125"/>
                      </a:cxn>
                      <a:cxn ang="0">
                        <a:pos x="connsiteX4126" y="connsiteY4126"/>
                      </a:cxn>
                      <a:cxn ang="0">
                        <a:pos x="connsiteX4127" y="connsiteY4127"/>
                      </a:cxn>
                      <a:cxn ang="0">
                        <a:pos x="connsiteX4128" y="connsiteY4128"/>
                      </a:cxn>
                      <a:cxn ang="0">
                        <a:pos x="connsiteX4129" y="connsiteY4129"/>
                      </a:cxn>
                      <a:cxn ang="0">
                        <a:pos x="connsiteX4130" y="connsiteY4130"/>
                      </a:cxn>
                      <a:cxn ang="0">
                        <a:pos x="connsiteX4131" y="connsiteY4131"/>
                      </a:cxn>
                      <a:cxn ang="0">
                        <a:pos x="connsiteX4132" y="connsiteY4132"/>
                      </a:cxn>
                      <a:cxn ang="0">
                        <a:pos x="connsiteX4133" y="connsiteY4133"/>
                      </a:cxn>
                      <a:cxn ang="0">
                        <a:pos x="connsiteX4134" y="connsiteY4134"/>
                      </a:cxn>
                      <a:cxn ang="0">
                        <a:pos x="connsiteX4135" y="connsiteY4135"/>
                      </a:cxn>
                      <a:cxn ang="0">
                        <a:pos x="connsiteX4136" y="connsiteY4136"/>
                      </a:cxn>
                      <a:cxn ang="0">
                        <a:pos x="connsiteX4137" y="connsiteY4137"/>
                      </a:cxn>
                      <a:cxn ang="0">
                        <a:pos x="connsiteX4138" y="connsiteY4138"/>
                      </a:cxn>
                      <a:cxn ang="0">
                        <a:pos x="connsiteX4139" y="connsiteY4139"/>
                      </a:cxn>
                      <a:cxn ang="0">
                        <a:pos x="connsiteX4140" y="connsiteY4140"/>
                      </a:cxn>
                      <a:cxn ang="0">
                        <a:pos x="connsiteX4141" y="connsiteY4141"/>
                      </a:cxn>
                      <a:cxn ang="0">
                        <a:pos x="connsiteX4142" y="connsiteY4142"/>
                      </a:cxn>
                      <a:cxn ang="0">
                        <a:pos x="connsiteX4143" y="connsiteY4143"/>
                      </a:cxn>
                      <a:cxn ang="0">
                        <a:pos x="connsiteX4144" y="connsiteY4144"/>
                      </a:cxn>
                      <a:cxn ang="0">
                        <a:pos x="connsiteX4145" y="connsiteY4145"/>
                      </a:cxn>
                      <a:cxn ang="0">
                        <a:pos x="connsiteX4146" y="connsiteY4146"/>
                      </a:cxn>
                      <a:cxn ang="0">
                        <a:pos x="connsiteX4147" y="connsiteY4147"/>
                      </a:cxn>
                      <a:cxn ang="0">
                        <a:pos x="connsiteX4148" y="connsiteY4148"/>
                      </a:cxn>
                      <a:cxn ang="0">
                        <a:pos x="connsiteX4149" y="connsiteY4149"/>
                      </a:cxn>
                      <a:cxn ang="0">
                        <a:pos x="connsiteX4150" y="connsiteY4150"/>
                      </a:cxn>
                      <a:cxn ang="0">
                        <a:pos x="connsiteX4151" y="connsiteY4151"/>
                      </a:cxn>
                      <a:cxn ang="0">
                        <a:pos x="connsiteX4152" y="connsiteY4152"/>
                      </a:cxn>
                      <a:cxn ang="0">
                        <a:pos x="connsiteX4153" y="connsiteY4153"/>
                      </a:cxn>
                      <a:cxn ang="0">
                        <a:pos x="connsiteX4154" y="connsiteY4154"/>
                      </a:cxn>
                      <a:cxn ang="0">
                        <a:pos x="connsiteX4155" y="connsiteY4155"/>
                      </a:cxn>
                      <a:cxn ang="0">
                        <a:pos x="connsiteX4156" y="connsiteY4156"/>
                      </a:cxn>
                      <a:cxn ang="0">
                        <a:pos x="connsiteX4157" y="connsiteY4157"/>
                      </a:cxn>
                      <a:cxn ang="0">
                        <a:pos x="connsiteX4158" y="connsiteY4158"/>
                      </a:cxn>
                      <a:cxn ang="0">
                        <a:pos x="connsiteX4159" y="connsiteY4159"/>
                      </a:cxn>
                      <a:cxn ang="0">
                        <a:pos x="connsiteX4160" y="connsiteY4160"/>
                      </a:cxn>
                      <a:cxn ang="0">
                        <a:pos x="connsiteX4161" y="connsiteY4161"/>
                      </a:cxn>
                      <a:cxn ang="0">
                        <a:pos x="connsiteX4162" y="connsiteY4162"/>
                      </a:cxn>
                      <a:cxn ang="0">
                        <a:pos x="connsiteX4163" y="connsiteY4163"/>
                      </a:cxn>
                      <a:cxn ang="0">
                        <a:pos x="connsiteX4164" y="connsiteY4164"/>
                      </a:cxn>
                      <a:cxn ang="0">
                        <a:pos x="connsiteX4165" y="connsiteY4165"/>
                      </a:cxn>
                      <a:cxn ang="0">
                        <a:pos x="connsiteX4166" y="connsiteY4166"/>
                      </a:cxn>
                      <a:cxn ang="0">
                        <a:pos x="connsiteX4167" y="connsiteY4167"/>
                      </a:cxn>
                      <a:cxn ang="0">
                        <a:pos x="connsiteX4168" y="connsiteY4168"/>
                      </a:cxn>
                      <a:cxn ang="0">
                        <a:pos x="connsiteX4169" y="connsiteY4169"/>
                      </a:cxn>
                      <a:cxn ang="0">
                        <a:pos x="connsiteX4170" y="connsiteY4170"/>
                      </a:cxn>
                      <a:cxn ang="0">
                        <a:pos x="connsiteX4171" y="connsiteY4171"/>
                      </a:cxn>
                      <a:cxn ang="0">
                        <a:pos x="connsiteX4172" y="connsiteY4172"/>
                      </a:cxn>
                      <a:cxn ang="0">
                        <a:pos x="connsiteX4173" y="connsiteY4173"/>
                      </a:cxn>
                      <a:cxn ang="0">
                        <a:pos x="connsiteX4174" y="connsiteY4174"/>
                      </a:cxn>
                      <a:cxn ang="0">
                        <a:pos x="connsiteX4175" y="connsiteY4175"/>
                      </a:cxn>
                      <a:cxn ang="0">
                        <a:pos x="connsiteX4176" y="connsiteY4176"/>
                      </a:cxn>
                      <a:cxn ang="0">
                        <a:pos x="connsiteX4177" y="connsiteY4177"/>
                      </a:cxn>
                      <a:cxn ang="0">
                        <a:pos x="connsiteX4178" y="connsiteY4178"/>
                      </a:cxn>
                      <a:cxn ang="0">
                        <a:pos x="connsiteX4179" y="connsiteY4179"/>
                      </a:cxn>
                      <a:cxn ang="0">
                        <a:pos x="connsiteX4180" y="connsiteY4180"/>
                      </a:cxn>
                      <a:cxn ang="0">
                        <a:pos x="connsiteX4181" y="connsiteY4181"/>
                      </a:cxn>
                      <a:cxn ang="0">
                        <a:pos x="connsiteX4182" y="connsiteY4182"/>
                      </a:cxn>
                      <a:cxn ang="0">
                        <a:pos x="connsiteX4183" y="connsiteY4183"/>
                      </a:cxn>
                      <a:cxn ang="0">
                        <a:pos x="connsiteX4184" y="connsiteY4184"/>
                      </a:cxn>
                      <a:cxn ang="0">
                        <a:pos x="connsiteX4185" y="connsiteY4185"/>
                      </a:cxn>
                      <a:cxn ang="0">
                        <a:pos x="connsiteX4186" y="connsiteY4186"/>
                      </a:cxn>
                      <a:cxn ang="0">
                        <a:pos x="connsiteX4187" y="connsiteY4187"/>
                      </a:cxn>
                      <a:cxn ang="0">
                        <a:pos x="connsiteX4188" y="connsiteY4188"/>
                      </a:cxn>
                      <a:cxn ang="0">
                        <a:pos x="connsiteX4189" y="connsiteY4189"/>
                      </a:cxn>
                      <a:cxn ang="0">
                        <a:pos x="connsiteX4190" y="connsiteY4190"/>
                      </a:cxn>
                      <a:cxn ang="0">
                        <a:pos x="connsiteX4191" y="connsiteY4191"/>
                      </a:cxn>
                      <a:cxn ang="0">
                        <a:pos x="connsiteX4192" y="connsiteY4192"/>
                      </a:cxn>
                      <a:cxn ang="0">
                        <a:pos x="connsiteX4193" y="connsiteY4193"/>
                      </a:cxn>
                      <a:cxn ang="0">
                        <a:pos x="connsiteX4194" y="connsiteY4194"/>
                      </a:cxn>
                      <a:cxn ang="0">
                        <a:pos x="connsiteX4195" y="connsiteY4195"/>
                      </a:cxn>
                      <a:cxn ang="0">
                        <a:pos x="connsiteX4196" y="connsiteY4196"/>
                      </a:cxn>
                      <a:cxn ang="0">
                        <a:pos x="connsiteX4197" y="connsiteY4197"/>
                      </a:cxn>
                      <a:cxn ang="0">
                        <a:pos x="connsiteX4198" y="connsiteY4198"/>
                      </a:cxn>
                      <a:cxn ang="0">
                        <a:pos x="connsiteX4199" y="connsiteY4199"/>
                      </a:cxn>
                      <a:cxn ang="0">
                        <a:pos x="connsiteX4200" y="connsiteY4200"/>
                      </a:cxn>
                      <a:cxn ang="0">
                        <a:pos x="connsiteX4201" y="connsiteY4201"/>
                      </a:cxn>
                      <a:cxn ang="0">
                        <a:pos x="connsiteX4202" y="connsiteY4202"/>
                      </a:cxn>
                      <a:cxn ang="0">
                        <a:pos x="connsiteX4203" y="connsiteY4203"/>
                      </a:cxn>
                      <a:cxn ang="0">
                        <a:pos x="connsiteX4204" y="connsiteY4204"/>
                      </a:cxn>
                      <a:cxn ang="0">
                        <a:pos x="connsiteX4205" y="connsiteY4205"/>
                      </a:cxn>
                      <a:cxn ang="0">
                        <a:pos x="connsiteX4206" y="connsiteY4206"/>
                      </a:cxn>
                      <a:cxn ang="0">
                        <a:pos x="connsiteX4207" y="connsiteY4207"/>
                      </a:cxn>
                      <a:cxn ang="0">
                        <a:pos x="connsiteX4208" y="connsiteY4208"/>
                      </a:cxn>
                      <a:cxn ang="0">
                        <a:pos x="connsiteX4209" y="connsiteY4209"/>
                      </a:cxn>
                      <a:cxn ang="0">
                        <a:pos x="connsiteX4210" y="connsiteY4210"/>
                      </a:cxn>
                      <a:cxn ang="0">
                        <a:pos x="connsiteX4211" y="connsiteY4211"/>
                      </a:cxn>
                      <a:cxn ang="0">
                        <a:pos x="connsiteX4212" y="connsiteY4212"/>
                      </a:cxn>
                      <a:cxn ang="0">
                        <a:pos x="connsiteX4213" y="connsiteY4213"/>
                      </a:cxn>
                      <a:cxn ang="0">
                        <a:pos x="connsiteX4214" y="connsiteY4214"/>
                      </a:cxn>
                      <a:cxn ang="0">
                        <a:pos x="connsiteX4215" y="connsiteY4215"/>
                      </a:cxn>
                      <a:cxn ang="0">
                        <a:pos x="connsiteX4216" y="connsiteY4216"/>
                      </a:cxn>
                      <a:cxn ang="0">
                        <a:pos x="connsiteX4217" y="connsiteY4217"/>
                      </a:cxn>
                      <a:cxn ang="0">
                        <a:pos x="connsiteX4218" y="connsiteY4218"/>
                      </a:cxn>
                      <a:cxn ang="0">
                        <a:pos x="connsiteX4219" y="connsiteY4219"/>
                      </a:cxn>
                      <a:cxn ang="0">
                        <a:pos x="connsiteX4220" y="connsiteY4220"/>
                      </a:cxn>
                      <a:cxn ang="0">
                        <a:pos x="connsiteX4221" y="connsiteY4221"/>
                      </a:cxn>
                      <a:cxn ang="0">
                        <a:pos x="connsiteX4222" y="connsiteY4222"/>
                      </a:cxn>
                      <a:cxn ang="0">
                        <a:pos x="connsiteX4223" y="connsiteY4223"/>
                      </a:cxn>
                      <a:cxn ang="0">
                        <a:pos x="connsiteX4224" y="connsiteY4224"/>
                      </a:cxn>
                      <a:cxn ang="0">
                        <a:pos x="connsiteX4225" y="connsiteY4225"/>
                      </a:cxn>
                      <a:cxn ang="0">
                        <a:pos x="connsiteX4226" y="connsiteY4226"/>
                      </a:cxn>
                      <a:cxn ang="0">
                        <a:pos x="connsiteX4227" y="connsiteY4227"/>
                      </a:cxn>
                      <a:cxn ang="0">
                        <a:pos x="connsiteX4228" y="connsiteY4228"/>
                      </a:cxn>
                      <a:cxn ang="0">
                        <a:pos x="connsiteX4229" y="connsiteY4229"/>
                      </a:cxn>
                      <a:cxn ang="0">
                        <a:pos x="connsiteX4230" y="connsiteY4230"/>
                      </a:cxn>
                      <a:cxn ang="0">
                        <a:pos x="connsiteX4231" y="connsiteY4231"/>
                      </a:cxn>
                      <a:cxn ang="0">
                        <a:pos x="connsiteX4232" y="connsiteY4232"/>
                      </a:cxn>
                      <a:cxn ang="0">
                        <a:pos x="connsiteX4233" y="connsiteY4233"/>
                      </a:cxn>
                      <a:cxn ang="0">
                        <a:pos x="connsiteX4234" y="connsiteY4234"/>
                      </a:cxn>
                      <a:cxn ang="0">
                        <a:pos x="connsiteX4235" y="connsiteY4235"/>
                      </a:cxn>
                      <a:cxn ang="0">
                        <a:pos x="connsiteX4236" y="connsiteY4236"/>
                      </a:cxn>
                      <a:cxn ang="0">
                        <a:pos x="connsiteX4237" y="connsiteY4237"/>
                      </a:cxn>
                      <a:cxn ang="0">
                        <a:pos x="connsiteX4238" y="connsiteY4238"/>
                      </a:cxn>
                      <a:cxn ang="0">
                        <a:pos x="connsiteX4239" y="connsiteY4239"/>
                      </a:cxn>
                      <a:cxn ang="0">
                        <a:pos x="connsiteX4240" y="connsiteY4240"/>
                      </a:cxn>
                      <a:cxn ang="0">
                        <a:pos x="connsiteX4241" y="connsiteY4241"/>
                      </a:cxn>
                      <a:cxn ang="0">
                        <a:pos x="connsiteX4242" y="connsiteY4242"/>
                      </a:cxn>
                      <a:cxn ang="0">
                        <a:pos x="connsiteX4243" y="connsiteY4243"/>
                      </a:cxn>
                      <a:cxn ang="0">
                        <a:pos x="connsiteX4244" y="connsiteY4244"/>
                      </a:cxn>
                      <a:cxn ang="0">
                        <a:pos x="connsiteX4245" y="connsiteY4245"/>
                      </a:cxn>
                      <a:cxn ang="0">
                        <a:pos x="connsiteX4246" y="connsiteY4246"/>
                      </a:cxn>
                      <a:cxn ang="0">
                        <a:pos x="connsiteX4247" y="connsiteY4247"/>
                      </a:cxn>
                      <a:cxn ang="0">
                        <a:pos x="connsiteX4248" y="connsiteY4248"/>
                      </a:cxn>
                      <a:cxn ang="0">
                        <a:pos x="connsiteX4249" y="connsiteY4249"/>
                      </a:cxn>
                      <a:cxn ang="0">
                        <a:pos x="connsiteX4250" y="connsiteY4250"/>
                      </a:cxn>
                      <a:cxn ang="0">
                        <a:pos x="connsiteX4251" y="connsiteY4251"/>
                      </a:cxn>
                      <a:cxn ang="0">
                        <a:pos x="connsiteX4252" y="connsiteY4252"/>
                      </a:cxn>
                      <a:cxn ang="0">
                        <a:pos x="connsiteX4253" y="connsiteY4253"/>
                      </a:cxn>
                      <a:cxn ang="0">
                        <a:pos x="connsiteX4254" y="connsiteY4254"/>
                      </a:cxn>
                      <a:cxn ang="0">
                        <a:pos x="connsiteX4255" y="connsiteY4255"/>
                      </a:cxn>
                      <a:cxn ang="0">
                        <a:pos x="connsiteX4256" y="connsiteY4256"/>
                      </a:cxn>
                      <a:cxn ang="0">
                        <a:pos x="connsiteX4257" y="connsiteY4257"/>
                      </a:cxn>
                      <a:cxn ang="0">
                        <a:pos x="connsiteX4258" y="connsiteY4258"/>
                      </a:cxn>
                      <a:cxn ang="0">
                        <a:pos x="connsiteX4259" y="connsiteY4259"/>
                      </a:cxn>
                      <a:cxn ang="0">
                        <a:pos x="connsiteX4260" y="connsiteY4260"/>
                      </a:cxn>
                      <a:cxn ang="0">
                        <a:pos x="connsiteX4261" y="connsiteY4261"/>
                      </a:cxn>
                      <a:cxn ang="0">
                        <a:pos x="connsiteX4262" y="connsiteY4262"/>
                      </a:cxn>
                      <a:cxn ang="0">
                        <a:pos x="connsiteX4263" y="connsiteY4263"/>
                      </a:cxn>
                      <a:cxn ang="0">
                        <a:pos x="connsiteX4264" y="connsiteY4264"/>
                      </a:cxn>
                      <a:cxn ang="0">
                        <a:pos x="connsiteX4265" y="connsiteY4265"/>
                      </a:cxn>
                      <a:cxn ang="0">
                        <a:pos x="connsiteX4266" y="connsiteY4266"/>
                      </a:cxn>
                      <a:cxn ang="0">
                        <a:pos x="connsiteX4267" y="connsiteY4267"/>
                      </a:cxn>
                      <a:cxn ang="0">
                        <a:pos x="connsiteX4268" y="connsiteY4268"/>
                      </a:cxn>
                      <a:cxn ang="0">
                        <a:pos x="connsiteX4269" y="connsiteY4269"/>
                      </a:cxn>
                      <a:cxn ang="0">
                        <a:pos x="connsiteX4270" y="connsiteY4270"/>
                      </a:cxn>
                      <a:cxn ang="0">
                        <a:pos x="connsiteX4271" y="connsiteY4271"/>
                      </a:cxn>
                      <a:cxn ang="0">
                        <a:pos x="connsiteX4272" y="connsiteY4272"/>
                      </a:cxn>
                      <a:cxn ang="0">
                        <a:pos x="connsiteX4273" y="connsiteY4273"/>
                      </a:cxn>
                      <a:cxn ang="0">
                        <a:pos x="connsiteX4274" y="connsiteY4274"/>
                      </a:cxn>
                      <a:cxn ang="0">
                        <a:pos x="connsiteX4275" y="connsiteY4275"/>
                      </a:cxn>
                      <a:cxn ang="0">
                        <a:pos x="connsiteX4276" y="connsiteY4276"/>
                      </a:cxn>
                      <a:cxn ang="0">
                        <a:pos x="connsiteX4277" y="connsiteY4277"/>
                      </a:cxn>
                      <a:cxn ang="0">
                        <a:pos x="connsiteX4278" y="connsiteY4278"/>
                      </a:cxn>
                      <a:cxn ang="0">
                        <a:pos x="connsiteX4279" y="connsiteY4279"/>
                      </a:cxn>
                      <a:cxn ang="0">
                        <a:pos x="connsiteX4280" y="connsiteY4280"/>
                      </a:cxn>
                      <a:cxn ang="0">
                        <a:pos x="connsiteX4281" y="connsiteY4281"/>
                      </a:cxn>
                      <a:cxn ang="0">
                        <a:pos x="connsiteX4282" y="connsiteY4282"/>
                      </a:cxn>
                      <a:cxn ang="0">
                        <a:pos x="connsiteX4283" y="connsiteY4283"/>
                      </a:cxn>
                      <a:cxn ang="0">
                        <a:pos x="connsiteX4284" y="connsiteY4284"/>
                      </a:cxn>
                      <a:cxn ang="0">
                        <a:pos x="connsiteX4285" y="connsiteY4285"/>
                      </a:cxn>
                      <a:cxn ang="0">
                        <a:pos x="connsiteX4286" y="connsiteY4286"/>
                      </a:cxn>
                      <a:cxn ang="0">
                        <a:pos x="connsiteX4287" y="connsiteY4287"/>
                      </a:cxn>
                      <a:cxn ang="0">
                        <a:pos x="connsiteX4288" y="connsiteY4288"/>
                      </a:cxn>
                      <a:cxn ang="0">
                        <a:pos x="connsiteX4289" y="connsiteY4289"/>
                      </a:cxn>
                      <a:cxn ang="0">
                        <a:pos x="connsiteX4290" y="connsiteY4290"/>
                      </a:cxn>
                      <a:cxn ang="0">
                        <a:pos x="connsiteX4291" y="connsiteY4291"/>
                      </a:cxn>
                      <a:cxn ang="0">
                        <a:pos x="connsiteX4292" y="connsiteY4292"/>
                      </a:cxn>
                      <a:cxn ang="0">
                        <a:pos x="connsiteX4293" y="connsiteY4293"/>
                      </a:cxn>
                      <a:cxn ang="0">
                        <a:pos x="connsiteX4294" y="connsiteY4294"/>
                      </a:cxn>
                      <a:cxn ang="0">
                        <a:pos x="connsiteX4295" y="connsiteY4295"/>
                      </a:cxn>
                      <a:cxn ang="0">
                        <a:pos x="connsiteX4296" y="connsiteY4296"/>
                      </a:cxn>
                      <a:cxn ang="0">
                        <a:pos x="connsiteX4297" y="connsiteY4297"/>
                      </a:cxn>
                      <a:cxn ang="0">
                        <a:pos x="connsiteX4298" y="connsiteY4298"/>
                      </a:cxn>
                      <a:cxn ang="0">
                        <a:pos x="connsiteX4299" y="connsiteY4299"/>
                      </a:cxn>
                      <a:cxn ang="0">
                        <a:pos x="connsiteX4300" y="connsiteY4300"/>
                      </a:cxn>
                      <a:cxn ang="0">
                        <a:pos x="connsiteX4301" y="connsiteY4301"/>
                      </a:cxn>
                      <a:cxn ang="0">
                        <a:pos x="connsiteX4302" y="connsiteY4302"/>
                      </a:cxn>
                      <a:cxn ang="0">
                        <a:pos x="connsiteX4303" y="connsiteY4303"/>
                      </a:cxn>
                      <a:cxn ang="0">
                        <a:pos x="connsiteX4304" y="connsiteY4304"/>
                      </a:cxn>
                      <a:cxn ang="0">
                        <a:pos x="connsiteX4305" y="connsiteY4305"/>
                      </a:cxn>
                      <a:cxn ang="0">
                        <a:pos x="connsiteX4306" y="connsiteY4306"/>
                      </a:cxn>
                      <a:cxn ang="0">
                        <a:pos x="connsiteX4307" y="connsiteY4307"/>
                      </a:cxn>
                      <a:cxn ang="0">
                        <a:pos x="connsiteX4308" y="connsiteY4308"/>
                      </a:cxn>
                      <a:cxn ang="0">
                        <a:pos x="connsiteX4309" y="connsiteY4309"/>
                      </a:cxn>
                      <a:cxn ang="0">
                        <a:pos x="connsiteX4310" y="connsiteY4310"/>
                      </a:cxn>
                      <a:cxn ang="0">
                        <a:pos x="connsiteX4311" y="connsiteY4311"/>
                      </a:cxn>
                      <a:cxn ang="0">
                        <a:pos x="connsiteX4312" y="connsiteY4312"/>
                      </a:cxn>
                      <a:cxn ang="0">
                        <a:pos x="connsiteX4313" y="connsiteY4313"/>
                      </a:cxn>
                      <a:cxn ang="0">
                        <a:pos x="connsiteX4314" y="connsiteY4314"/>
                      </a:cxn>
                      <a:cxn ang="0">
                        <a:pos x="connsiteX4315" y="connsiteY4315"/>
                      </a:cxn>
                      <a:cxn ang="0">
                        <a:pos x="connsiteX4316" y="connsiteY4316"/>
                      </a:cxn>
                      <a:cxn ang="0">
                        <a:pos x="connsiteX4317" y="connsiteY4317"/>
                      </a:cxn>
                      <a:cxn ang="0">
                        <a:pos x="connsiteX4318" y="connsiteY4318"/>
                      </a:cxn>
                      <a:cxn ang="0">
                        <a:pos x="connsiteX4319" y="connsiteY4319"/>
                      </a:cxn>
                      <a:cxn ang="0">
                        <a:pos x="connsiteX4320" y="connsiteY4320"/>
                      </a:cxn>
                      <a:cxn ang="0">
                        <a:pos x="connsiteX4321" y="connsiteY4321"/>
                      </a:cxn>
                      <a:cxn ang="0">
                        <a:pos x="connsiteX4322" y="connsiteY4322"/>
                      </a:cxn>
                      <a:cxn ang="0">
                        <a:pos x="connsiteX4323" y="connsiteY4323"/>
                      </a:cxn>
                      <a:cxn ang="0">
                        <a:pos x="connsiteX4324" y="connsiteY4324"/>
                      </a:cxn>
                      <a:cxn ang="0">
                        <a:pos x="connsiteX4325" y="connsiteY4325"/>
                      </a:cxn>
                      <a:cxn ang="0">
                        <a:pos x="connsiteX4326" y="connsiteY4326"/>
                      </a:cxn>
                      <a:cxn ang="0">
                        <a:pos x="connsiteX4327" y="connsiteY4327"/>
                      </a:cxn>
                      <a:cxn ang="0">
                        <a:pos x="connsiteX4328" y="connsiteY4328"/>
                      </a:cxn>
                      <a:cxn ang="0">
                        <a:pos x="connsiteX4329" y="connsiteY4329"/>
                      </a:cxn>
                      <a:cxn ang="0">
                        <a:pos x="connsiteX4330" y="connsiteY4330"/>
                      </a:cxn>
                      <a:cxn ang="0">
                        <a:pos x="connsiteX4331" y="connsiteY4331"/>
                      </a:cxn>
                      <a:cxn ang="0">
                        <a:pos x="connsiteX4332" y="connsiteY4332"/>
                      </a:cxn>
                      <a:cxn ang="0">
                        <a:pos x="connsiteX4333" y="connsiteY4333"/>
                      </a:cxn>
                      <a:cxn ang="0">
                        <a:pos x="connsiteX4334" y="connsiteY4334"/>
                      </a:cxn>
                      <a:cxn ang="0">
                        <a:pos x="connsiteX4335" y="connsiteY4335"/>
                      </a:cxn>
                      <a:cxn ang="0">
                        <a:pos x="connsiteX4336" y="connsiteY4336"/>
                      </a:cxn>
                      <a:cxn ang="0">
                        <a:pos x="connsiteX4337" y="connsiteY4337"/>
                      </a:cxn>
                      <a:cxn ang="0">
                        <a:pos x="connsiteX4338" y="connsiteY4338"/>
                      </a:cxn>
                      <a:cxn ang="0">
                        <a:pos x="connsiteX4339" y="connsiteY4339"/>
                      </a:cxn>
                      <a:cxn ang="0">
                        <a:pos x="connsiteX4340" y="connsiteY4340"/>
                      </a:cxn>
                      <a:cxn ang="0">
                        <a:pos x="connsiteX4341" y="connsiteY4341"/>
                      </a:cxn>
                      <a:cxn ang="0">
                        <a:pos x="connsiteX4342" y="connsiteY4342"/>
                      </a:cxn>
                      <a:cxn ang="0">
                        <a:pos x="connsiteX4343" y="connsiteY4343"/>
                      </a:cxn>
                      <a:cxn ang="0">
                        <a:pos x="connsiteX4344" y="connsiteY4344"/>
                      </a:cxn>
                      <a:cxn ang="0">
                        <a:pos x="connsiteX4345" y="connsiteY4345"/>
                      </a:cxn>
                      <a:cxn ang="0">
                        <a:pos x="connsiteX4346" y="connsiteY4346"/>
                      </a:cxn>
                      <a:cxn ang="0">
                        <a:pos x="connsiteX4347" y="connsiteY4347"/>
                      </a:cxn>
                      <a:cxn ang="0">
                        <a:pos x="connsiteX4348" y="connsiteY4348"/>
                      </a:cxn>
                      <a:cxn ang="0">
                        <a:pos x="connsiteX4349" y="connsiteY4349"/>
                      </a:cxn>
                      <a:cxn ang="0">
                        <a:pos x="connsiteX4350" y="connsiteY4350"/>
                      </a:cxn>
                      <a:cxn ang="0">
                        <a:pos x="connsiteX4351" y="connsiteY4351"/>
                      </a:cxn>
                      <a:cxn ang="0">
                        <a:pos x="connsiteX4352" y="connsiteY4352"/>
                      </a:cxn>
                      <a:cxn ang="0">
                        <a:pos x="connsiteX4353" y="connsiteY4353"/>
                      </a:cxn>
                      <a:cxn ang="0">
                        <a:pos x="connsiteX4354" y="connsiteY4354"/>
                      </a:cxn>
                      <a:cxn ang="0">
                        <a:pos x="connsiteX4355" y="connsiteY4355"/>
                      </a:cxn>
                      <a:cxn ang="0">
                        <a:pos x="connsiteX4356" y="connsiteY4356"/>
                      </a:cxn>
                      <a:cxn ang="0">
                        <a:pos x="connsiteX4357" y="connsiteY4357"/>
                      </a:cxn>
                      <a:cxn ang="0">
                        <a:pos x="connsiteX4358" y="connsiteY4358"/>
                      </a:cxn>
                      <a:cxn ang="0">
                        <a:pos x="connsiteX4359" y="connsiteY4359"/>
                      </a:cxn>
                      <a:cxn ang="0">
                        <a:pos x="connsiteX4360" y="connsiteY4360"/>
                      </a:cxn>
                      <a:cxn ang="0">
                        <a:pos x="connsiteX4361" y="connsiteY4361"/>
                      </a:cxn>
                      <a:cxn ang="0">
                        <a:pos x="connsiteX4362" y="connsiteY4362"/>
                      </a:cxn>
                      <a:cxn ang="0">
                        <a:pos x="connsiteX4363" y="connsiteY4363"/>
                      </a:cxn>
                      <a:cxn ang="0">
                        <a:pos x="connsiteX4364" y="connsiteY4364"/>
                      </a:cxn>
                      <a:cxn ang="0">
                        <a:pos x="connsiteX4365" y="connsiteY4365"/>
                      </a:cxn>
                      <a:cxn ang="0">
                        <a:pos x="connsiteX4366" y="connsiteY4366"/>
                      </a:cxn>
                      <a:cxn ang="0">
                        <a:pos x="connsiteX4367" y="connsiteY4367"/>
                      </a:cxn>
                      <a:cxn ang="0">
                        <a:pos x="connsiteX4368" y="connsiteY4368"/>
                      </a:cxn>
                      <a:cxn ang="0">
                        <a:pos x="connsiteX4369" y="connsiteY4369"/>
                      </a:cxn>
                      <a:cxn ang="0">
                        <a:pos x="connsiteX4370" y="connsiteY4370"/>
                      </a:cxn>
                      <a:cxn ang="0">
                        <a:pos x="connsiteX4371" y="connsiteY4371"/>
                      </a:cxn>
                      <a:cxn ang="0">
                        <a:pos x="connsiteX4372" y="connsiteY4372"/>
                      </a:cxn>
                      <a:cxn ang="0">
                        <a:pos x="connsiteX4373" y="connsiteY4373"/>
                      </a:cxn>
                      <a:cxn ang="0">
                        <a:pos x="connsiteX4374" y="connsiteY4374"/>
                      </a:cxn>
                      <a:cxn ang="0">
                        <a:pos x="connsiteX4375" y="connsiteY4375"/>
                      </a:cxn>
                      <a:cxn ang="0">
                        <a:pos x="connsiteX4376" y="connsiteY4376"/>
                      </a:cxn>
                      <a:cxn ang="0">
                        <a:pos x="connsiteX4377" y="connsiteY4377"/>
                      </a:cxn>
                      <a:cxn ang="0">
                        <a:pos x="connsiteX4378" y="connsiteY4378"/>
                      </a:cxn>
                      <a:cxn ang="0">
                        <a:pos x="connsiteX4379" y="connsiteY4379"/>
                      </a:cxn>
                      <a:cxn ang="0">
                        <a:pos x="connsiteX4380" y="connsiteY4380"/>
                      </a:cxn>
                      <a:cxn ang="0">
                        <a:pos x="connsiteX4381" y="connsiteY4381"/>
                      </a:cxn>
                      <a:cxn ang="0">
                        <a:pos x="connsiteX4382" y="connsiteY4382"/>
                      </a:cxn>
                      <a:cxn ang="0">
                        <a:pos x="connsiteX4383" y="connsiteY4383"/>
                      </a:cxn>
                      <a:cxn ang="0">
                        <a:pos x="connsiteX4384" y="connsiteY4384"/>
                      </a:cxn>
                      <a:cxn ang="0">
                        <a:pos x="connsiteX4385" y="connsiteY4385"/>
                      </a:cxn>
                      <a:cxn ang="0">
                        <a:pos x="connsiteX4386" y="connsiteY4386"/>
                      </a:cxn>
                      <a:cxn ang="0">
                        <a:pos x="connsiteX4387" y="connsiteY4387"/>
                      </a:cxn>
                      <a:cxn ang="0">
                        <a:pos x="connsiteX4388" y="connsiteY4388"/>
                      </a:cxn>
                      <a:cxn ang="0">
                        <a:pos x="connsiteX4389" y="connsiteY4389"/>
                      </a:cxn>
                      <a:cxn ang="0">
                        <a:pos x="connsiteX4390" y="connsiteY4390"/>
                      </a:cxn>
                      <a:cxn ang="0">
                        <a:pos x="connsiteX4391" y="connsiteY4391"/>
                      </a:cxn>
                      <a:cxn ang="0">
                        <a:pos x="connsiteX4392" y="connsiteY4392"/>
                      </a:cxn>
                      <a:cxn ang="0">
                        <a:pos x="connsiteX4393" y="connsiteY4393"/>
                      </a:cxn>
                      <a:cxn ang="0">
                        <a:pos x="connsiteX4394" y="connsiteY4394"/>
                      </a:cxn>
                      <a:cxn ang="0">
                        <a:pos x="connsiteX4395" y="connsiteY4395"/>
                      </a:cxn>
                      <a:cxn ang="0">
                        <a:pos x="connsiteX4396" y="connsiteY4396"/>
                      </a:cxn>
                      <a:cxn ang="0">
                        <a:pos x="connsiteX4397" y="connsiteY4397"/>
                      </a:cxn>
                      <a:cxn ang="0">
                        <a:pos x="connsiteX4398" y="connsiteY4398"/>
                      </a:cxn>
                      <a:cxn ang="0">
                        <a:pos x="connsiteX4399" y="connsiteY4399"/>
                      </a:cxn>
                      <a:cxn ang="0">
                        <a:pos x="connsiteX4400" y="connsiteY4400"/>
                      </a:cxn>
                      <a:cxn ang="0">
                        <a:pos x="connsiteX4401" y="connsiteY4401"/>
                      </a:cxn>
                      <a:cxn ang="0">
                        <a:pos x="connsiteX4402" y="connsiteY4402"/>
                      </a:cxn>
                      <a:cxn ang="0">
                        <a:pos x="connsiteX4403" y="connsiteY4403"/>
                      </a:cxn>
                      <a:cxn ang="0">
                        <a:pos x="connsiteX4404" y="connsiteY4404"/>
                      </a:cxn>
                      <a:cxn ang="0">
                        <a:pos x="connsiteX4405" y="connsiteY4405"/>
                      </a:cxn>
                      <a:cxn ang="0">
                        <a:pos x="connsiteX4406" y="connsiteY4406"/>
                      </a:cxn>
                      <a:cxn ang="0">
                        <a:pos x="connsiteX4407" y="connsiteY4407"/>
                      </a:cxn>
                      <a:cxn ang="0">
                        <a:pos x="connsiteX4408" y="connsiteY4408"/>
                      </a:cxn>
                      <a:cxn ang="0">
                        <a:pos x="connsiteX4409" y="connsiteY4409"/>
                      </a:cxn>
                      <a:cxn ang="0">
                        <a:pos x="connsiteX4410" y="connsiteY4410"/>
                      </a:cxn>
                      <a:cxn ang="0">
                        <a:pos x="connsiteX4411" y="connsiteY4411"/>
                      </a:cxn>
                      <a:cxn ang="0">
                        <a:pos x="connsiteX4412" y="connsiteY4412"/>
                      </a:cxn>
                      <a:cxn ang="0">
                        <a:pos x="connsiteX4413" y="connsiteY4413"/>
                      </a:cxn>
                      <a:cxn ang="0">
                        <a:pos x="connsiteX4414" y="connsiteY4414"/>
                      </a:cxn>
                      <a:cxn ang="0">
                        <a:pos x="connsiteX4415" y="connsiteY4415"/>
                      </a:cxn>
                      <a:cxn ang="0">
                        <a:pos x="connsiteX4416" y="connsiteY4416"/>
                      </a:cxn>
                      <a:cxn ang="0">
                        <a:pos x="connsiteX4417" y="connsiteY4417"/>
                      </a:cxn>
                      <a:cxn ang="0">
                        <a:pos x="connsiteX4418" y="connsiteY4418"/>
                      </a:cxn>
                      <a:cxn ang="0">
                        <a:pos x="connsiteX4419" y="connsiteY4419"/>
                      </a:cxn>
                      <a:cxn ang="0">
                        <a:pos x="connsiteX4420" y="connsiteY4420"/>
                      </a:cxn>
                      <a:cxn ang="0">
                        <a:pos x="connsiteX4421" y="connsiteY4421"/>
                      </a:cxn>
                      <a:cxn ang="0">
                        <a:pos x="connsiteX4422" y="connsiteY4422"/>
                      </a:cxn>
                      <a:cxn ang="0">
                        <a:pos x="connsiteX4423" y="connsiteY4423"/>
                      </a:cxn>
                      <a:cxn ang="0">
                        <a:pos x="connsiteX4424" y="connsiteY4424"/>
                      </a:cxn>
                      <a:cxn ang="0">
                        <a:pos x="connsiteX4425" y="connsiteY4425"/>
                      </a:cxn>
                      <a:cxn ang="0">
                        <a:pos x="connsiteX4426" y="connsiteY4426"/>
                      </a:cxn>
                      <a:cxn ang="0">
                        <a:pos x="connsiteX4427" y="connsiteY4427"/>
                      </a:cxn>
                      <a:cxn ang="0">
                        <a:pos x="connsiteX4428" y="connsiteY4428"/>
                      </a:cxn>
                      <a:cxn ang="0">
                        <a:pos x="connsiteX4429" y="connsiteY4429"/>
                      </a:cxn>
                      <a:cxn ang="0">
                        <a:pos x="connsiteX4430" y="connsiteY4430"/>
                      </a:cxn>
                      <a:cxn ang="0">
                        <a:pos x="connsiteX4431" y="connsiteY4431"/>
                      </a:cxn>
                      <a:cxn ang="0">
                        <a:pos x="connsiteX4432" y="connsiteY4432"/>
                      </a:cxn>
                      <a:cxn ang="0">
                        <a:pos x="connsiteX4433" y="connsiteY4433"/>
                      </a:cxn>
                      <a:cxn ang="0">
                        <a:pos x="connsiteX4434" y="connsiteY4434"/>
                      </a:cxn>
                      <a:cxn ang="0">
                        <a:pos x="connsiteX4435" y="connsiteY4435"/>
                      </a:cxn>
                      <a:cxn ang="0">
                        <a:pos x="connsiteX4436" y="connsiteY4436"/>
                      </a:cxn>
                      <a:cxn ang="0">
                        <a:pos x="connsiteX4437" y="connsiteY4437"/>
                      </a:cxn>
                      <a:cxn ang="0">
                        <a:pos x="connsiteX4438" y="connsiteY4438"/>
                      </a:cxn>
                      <a:cxn ang="0">
                        <a:pos x="connsiteX4439" y="connsiteY4439"/>
                      </a:cxn>
                      <a:cxn ang="0">
                        <a:pos x="connsiteX4440" y="connsiteY4440"/>
                      </a:cxn>
                      <a:cxn ang="0">
                        <a:pos x="connsiteX4441" y="connsiteY4441"/>
                      </a:cxn>
                      <a:cxn ang="0">
                        <a:pos x="connsiteX4442" y="connsiteY4442"/>
                      </a:cxn>
                      <a:cxn ang="0">
                        <a:pos x="connsiteX4443" y="connsiteY4443"/>
                      </a:cxn>
                      <a:cxn ang="0">
                        <a:pos x="connsiteX4444" y="connsiteY4444"/>
                      </a:cxn>
                      <a:cxn ang="0">
                        <a:pos x="connsiteX4445" y="connsiteY4445"/>
                      </a:cxn>
                      <a:cxn ang="0">
                        <a:pos x="connsiteX4446" y="connsiteY4446"/>
                      </a:cxn>
                      <a:cxn ang="0">
                        <a:pos x="connsiteX4447" y="connsiteY4447"/>
                      </a:cxn>
                      <a:cxn ang="0">
                        <a:pos x="connsiteX4448" y="connsiteY4448"/>
                      </a:cxn>
                      <a:cxn ang="0">
                        <a:pos x="connsiteX4449" y="connsiteY4449"/>
                      </a:cxn>
                      <a:cxn ang="0">
                        <a:pos x="connsiteX4450" y="connsiteY4450"/>
                      </a:cxn>
                      <a:cxn ang="0">
                        <a:pos x="connsiteX4451" y="connsiteY4451"/>
                      </a:cxn>
                      <a:cxn ang="0">
                        <a:pos x="connsiteX4452" y="connsiteY4452"/>
                      </a:cxn>
                      <a:cxn ang="0">
                        <a:pos x="connsiteX4453" y="connsiteY4453"/>
                      </a:cxn>
                      <a:cxn ang="0">
                        <a:pos x="connsiteX4454" y="connsiteY4454"/>
                      </a:cxn>
                      <a:cxn ang="0">
                        <a:pos x="connsiteX4455" y="connsiteY4455"/>
                      </a:cxn>
                      <a:cxn ang="0">
                        <a:pos x="connsiteX4456" y="connsiteY4456"/>
                      </a:cxn>
                      <a:cxn ang="0">
                        <a:pos x="connsiteX4457" y="connsiteY4457"/>
                      </a:cxn>
                      <a:cxn ang="0">
                        <a:pos x="connsiteX4458" y="connsiteY4458"/>
                      </a:cxn>
                      <a:cxn ang="0">
                        <a:pos x="connsiteX4459" y="connsiteY4459"/>
                      </a:cxn>
                      <a:cxn ang="0">
                        <a:pos x="connsiteX4460" y="connsiteY4460"/>
                      </a:cxn>
                      <a:cxn ang="0">
                        <a:pos x="connsiteX4461" y="connsiteY4461"/>
                      </a:cxn>
                      <a:cxn ang="0">
                        <a:pos x="connsiteX4462" y="connsiteY4462"/>
                      </a:cxn>
                      <a:cxn ang="0">
                        <a:pos x="connsiteX4463" y="connsiteY4463"/>
                      </a:cxn>
                      <a:cxn ang="0">
                        <a:pos x="connsiteX4464" y="connsiteY4464"/>
                      </a:cxn>
                      <a:cxn ang="0">
                        <a:pos x="connsiteX4465" y="connsiteY4465"/>
                      </a:cxn>
                      <a:cxn ang="0">
                        <a:pos x="connsiteX4466" y="connsiteY4466"/>
                      </a:cxn>
                      <a:cxn ang="0">
                        <a:pos x="connsiteX4467" y="connsiteY4467"/>
                      </a:cxn>
                      <a:cxn ang="0">
                        <a:pos x="connsiteX4468" y="connsiteY4468"/>
                      </a:cxn>
                      <a:cxn ang="0">
                        <a:pos x="connsiteX4469" y="connsiteY4469"/>
                      </a:cxn>
                      <a:cxn ang="0">
                        <a:pos x="connsiteX4470" y="connsiteY4470"/>
                      </a:cxn>
                      <a:cxn ang="0">
                        <a:pos x="connsiteX4471" y="connsiteY4471"/>
                      </a:cxn>
                      <a:cxn ang="0">
                        <a:pos x="connsiteX4472" y="connsiteY4472"/>
                      </a:cxn>
                      <a:cxn ang="0">
                        <a:pos x="connsiteX4473" y="connsiteY4473"/>
                      </a:cxn>
                      <a:cxn ang="0">
                        <a:pos x="connsiteX4474" y="connsiteY4474"/>
                      </a:cxn>
                      <a:cxn ang="0">
                        <a:pos x="connsiteX4475" y="connsiteY4475"/>
                      </a:cxn>
                      <a:cxn ang="0">
                        <a:pos x="connsiteX4476" y="connsiteY4476"/>
                      </a:cxn>
                      <a:cxn ang="0">
                        <a:pos x="connsiteX4477" y="connsiteY4477"/>
                      </a:cxn>
                      <a:cxn ang="0">
                        <a:pos x="connsiteX4478" y="connsiteY4478"/>
                      </a:cxn>
                      <a:cxn ang="0">
                        <a:pos x="connsiteX4479" y="connsiteY4479"/>
                      </a:cxn>
                      <a:cxn ang="0">
                        <a:pos x="connsiteX4480" y="connsiteY4480"/>
                      </a:cxn>
                      <a:cxn ang="0">
                        <a:pos x="connsiteX4481" y="connsiteY4481"/>
                      </a:cxn>
                      <a:cxn ang="0">
                        <a:pos x="connsiteX4482" y="connsiteY4482"/>
                      </a:cxn>
                      <a:cxn ang="0">
                        <a:pos x="connsiteX4483" y="connsiteY4483"/>
                      </a:cxn>
                      <a:cxn ang="0">
                        <a:pos x="connsiteX4484" y="connsiteY4484"/>
                      </a:cxn>
                      <a:cxn ang="0">
                        <a:pos x="connsiteX4485" y="connsiteY4485"/>
                      </a:cxn>
                      <a:cxn ang="0">
                        <a:pos x="connsiteX4486" y="connsiteY4486"/>
                      </a:cxn>
                      <a:cxn ang="0">
                        <a:pos x="connsiteX4487" y="connsiteY4487"/>
                      </a:cxn>
                      <a:cxn ang="0">
                        <a:pos x="connsiteX4488" y="connsiteY4488"/>
                      </a:cxn>
                      <a:cxn ang="0">
                        <a:pos x="connsiteX4489" y="connsiteY4489"/>
                      </a:cxn>
                      <a:cxn ang="0">
                        <a:pos x="connsiteX4490" y="connsiteY4490"/>
                      </a:cxn>
                      <a:cxn ang="0">
                        <a:pos x="connsiteX4491" y="connsiteY4491"/>
                      </a:cxn>
                      <a:cxn ang="0">
                        <a:pos x="connsiteX4492" y="connsiteY4492"/>
                      </a:cxn>
                      <a:cxn ang="0">
                        <a:pos x="connsiteX4493" y="connsiteY4493"/>
                      </a:cxn>
                      <a:cxn ang="0">
                        <a:pos x="connsiteX4494" y="connsiteY4494"/>
                      </a:cxn>
                      <a:cxn ang="0">
                        <a:pos x="connsiteX4495" y="connsiteY4495"/>
                      </a:cxn>
                      <a:cxn ang="0">
                        <a:pos x="connsiteX4496" y="connsiteY4496"/>
                      </a:cxn>
                      <a:cxn ang="0">
                        <a:pos x="connsiteX4497" y="connsiteY4497"/>
                      </a:cxn>
                      <a:cxn ang="0">
                        <a:pos x="connsiteX4498" y="connsiteY4498"/>
                      </a:cxn>
                      <a:cxn ang="0">
                        <a:pos x="connsiteX4499" y="connsiteY4499"/>
                      </a:cxn>
                      <a:cxn ang="0">
                        <a:pos x="connsiteX4500" y="connsiteY4500"/>
                      </a:cxn>
                      <a:cxn ang="0">
                        <a:pos x="connsiteX4501" y="connsiteY4501"/>
                      </a:cxn>
                      <a:cxn ang="0">
                        <a:pos x="connsiteX4502" y="connsiteY4502"/>
                      </a:cxn>
                      <a:cxn ang="0">
                        <a:pos x="connsiteX4503" y="connsiteY4503"/>
                      </a:cxn>
                      <a:cxn ang="0">
                        <a:pos x="connsiteX4504" y="connsiteY4504"/>
                      </a:cxn>
                      <a:cxn ang="0">
                        <a:pos x="connsiteX4505" y="connsiteY4505"/>
                      </a:cxn>
                      <a:cxn ang="0">
                        <a:pos x="connsiteX4506" y="connsiteY4506"/>
                      </a:cxn>
                      <a:cxn ang="0">
                        <a:pos x="connsiteX4507" y="connsiteY4507"/>
                      </a:cxn>
                      <a:cxn ang="0">
                        <a:pos x="connsiteX4508" y="connsiteY4508"/>
                      </a:cxn>
                      <a:cxn ang="0">
                        <a:pos x="connsiteX4509" y="connsiteY4509"/>
                      </a:cxn>
                      <a:cxn ang="0">
                        <a:pos x="connsiteX4510" y="connsiteY4510"/>
                      </a:cxn>
                      <a:cxn ang="0">
                        <a:pos x="connsiteX4511" y="connsiteY4511"/>
                      </a:cxn>
                      <a:cxn ang="0">
                        <a:pos x="connsiteX4512" y="connsiteY4512"/>
                      </a:cxn>
                      <a:cxn ang="0">
                        <a:pos x="connsiteX4513" y="connsiteY4513"/>
                      </a:cxn>
                      <a:cxn ang="0">
                        <a:pos x="connsiteX4514" y="connsiteY4514"/>
                      </a:cxn>
                      <a:cxn ang="0">
                        <a:pos x="connsiteX4515" y="connsiteY4515"/>
                      </a:cxn>
                      <a:cxn ang="0">
                        <a:pos x="connsiteX4516" y="connsiteY4516"/>
                      </a:cxn>
                      <a:cxn ang="0">
                        <a:pos x="connsiteX4517" y="connsiteY4517"/>
                      </a:cxn>
                      <a:cxn ang="0">
                        <a:pos x="connsiteX4518" y="connsiteY4518"/>
                      </a:cxn>
                      <a:cxn ang="0">
                        <a:pos x="connsiteX4519" y="connsiteY4519"/>
                      </a:cxn>
                      <a:cxn ang="0">
                        <a:pos x="connsiteX4520" y="connsiteY4520"/>
                      </a:cxn>
                      <a:cxn ang="0">
                        <a:pos x="connsiteX4521" y="connsiteY4521"/>
                      </a:cxn>
                      <a:cxn ang="0">
                        <a:pos x="connsiteX4522" y="connsiteY4522"/>
                      </a:cxn>
                      <a:cxn ang="0">
                        <a:pos x="connsiteX4523" y="connsiteY4523"/>
                      </a:cxn>
                      <a:cxn ang="0">
                        <a:pos x="connsiteX4524" y="connsiteY4524"/>
                      </a:cxn>
                      <a:cxn ang="0">
                        <a:pos x="connsiteX4525" y="connsiteY4525"/>
                      </a:cxn>
                      <a:cxn ang="0">
                        <a:pos x="connsiteX4526" y="connsiteY4526"/>
                      </a:cxn>
                      <a:cxn ang="0">
                        <a:pos x="connsiteX4527" y="connsiteY4527"/>
                      </a:cxn>
                      <a:cxn ang="0">
                        <a:pos x="connsiteX4528" y="connsiteY4528"/>
                      </a:cxn>
                      <a:cxn ang="0">
                        <a:pos x="connsiteX4529" y="connsiteY4529"/>
                      </a:cxn>
                      <a:cxn ang="0">
                        <a:pos x="connsiteX4530" y="connsiteY4530"/>
                      </a:cxn>
                      <a:cxn ang="0">
                        <a:pos x="connsiteX4531" y="connsiteY4531"/>
                      </a:cxn>
                      <a:cxn ang="0">
                        <a:pos x="connsiteX4532" y="connsiteY4532"/>
                      </a:cxn>
                      <a:cxn ang="0">
                        <a:pos x="connsiteX4533" y="connsiteY4533"/>
                      </a:cxn>
                      <a:cxn ang="0">
                        <a:pos x="connsiteX4534" y="connsiteY4534"/>
                      </a:cxn>
                      <a:cxn ang="0">
                        <a:pos x="connsiteX4535" y="connsiteY4535"/>
                      </a:cxn>
                      <a:cxn ang="0">
                        <a:pos x="connsiteX4536" y="connsiteY4536"/>
                      </a:cxn>
                      <a:cxn ang="0">
                        <a:pos x="connsiteX4537" y="connsiteY4537"/>
                      </a:cxn>
                      <a:cxn ang="0">
                        <a:pos x="connsiteX4538" y="connsiteY4538"/>
                      </a:cxn>
                      <a:cxn ang="0">
                        <a:pos x="connsiteX4539" y="connsiteY4539"/>
                      </a:cxn>
                      <a:cxn ang="0">
                        <a:pos x="connsiteX4540" y="connsiteY4540"/>
                      </a:cxn>
                      <a:cxn ang="0">
                        <a:pos x="connsiteX4541" y="connsiteY4541"/>
                      </a:cxn>
                      <a:cxn ang="0">
                        <a:pos x="connsiteX4542" y="connsiteY4542"/>
                      </a:cxn>
                      <a:cxn ang="0">
                        <a:pos x="connsiteX4543" y="connsiteY4543"/>
                      </a:cxn>
                      <a:cxn ang="0">
                        <a:pos x="connsiteX4544" y="connsiteY4544"/>
                      </a:cxn>
                      <a:cxn ang="0">
                        <a:pos x="connsiteX4545" y="connsiteY4545"/>
                      </a:cxn>
                      <a:cxn ang="0">
                        <a:pos x="connsiteX4546" y="connsiteY4546"/>
                      </a:cxn>
                      <a:cxn ang="0">
                        <a:pos x="connsiteX4547" y="connsiteY4547"/>
                      </a:cxn>
                      <a:cxn ang="0">
                        <a:pos x="connsiteX4548" y="connsiteY4548"/>
                      </a:cxn>
                      <a:cxn ang="0">
                        <a:pos x="connsiteX4549" y="connsiteY4549"/>
                      </a:cxn>
                      <a:cxn ang="0">
                        <a:pos x="connsiteX4550" y="connsiteY4550"/>
                      </a:cxn>
                      <a:cxn ang="0">
                        <a:pos x="connsiteX4551" y="connsiteY4551"/>
                      </a:cxn>
                      <a:cxn ang="0">
                        <a:pos x="connsiteX4552" y="connsiteY4552"/>
                      </a:cxn>
                      <a:cxn ang="0">
                        <a:pos x="connsiteX4553" y="connsiteY4553"/>
                      </a:cxn>
                      <a:cxn ang="0">
                        <a:pos x="connsiteX4554" y="connsiteY4554"/>
                      </a:cxn>
                      <a:cxn ang="0">
                        <a:pos x="connsiteX4555" y="connsiteY4555"/>
                      </a:cxn>
                      <a:cxn ang="0">
                        <a:pos x="connsiteX4556" y="connsiteY4556"/>
                      </a:cxn>
                      <a:cxn ang="0">
                        <a:pos x="connsiteX4557" y="connsiteY4557"/>
                      </a:cxn>
                      <a:cxn ang="0">
                        <a:pos x="connsiteX4558" y="connsiteY4558"/>
                      </a:cxn>
                      <a:cxn ang="0">
                        <a:pos x="connsiteX4559" y="connsiteY4559"/>
                      </a:cxn>
                      <a:cxn ang="0">
                        <a:pos x="connsiteX4560" y="connsiteY4560"/>
                      </a:cxn>
                      <a:cxn ang="0">
                        <a:pos x="connsiteX4561" y="connsiteY4561"/>
                      </a:cxn>
                      <a:cxn ang="0">
                        <a:pos x="connsiteX4562" y="connsiteY4562"/>
                      </a:cxn>
                      <a:cxn ang="0">
                        <a:pos x="connsiteX4563" y="connsiteY4563"/>
                      </a:cxn>
                      <a:cxn ang="0">
                        <a:pos x="connsiteX4564" y="connsiteY4564"/>
                      </a:cxn>
                      <a:cxn ang="0">
                        <a:pos x="connsiteX4565" y="connsiteY4565"/>
                      </a:cxn>
                      <a:cxn ang="0">
                        <a:pos x="connsiteX4566" y="connsiteY4566"/>
                      </a:cxn>
                      <a:cxn ang="0">
                        <a:pos x="connsiteX4567" y="connsiteY4567"/>
                      </a:cxn>
                      <a:cxn ang="0">
                        <a:pos x="connsiteX4568" y="connsiteY4568"/>
                      </a:cxn>
                      <a:cxn ang="0">
                        <a:pos x="connsiteX4569" y="connsiteY4569"/>
                      </a:cxn>
                      <a:cxn ang="0">
                        <a:pos x="connsiteX4570" y="connsiteY4570"/>
                      </a:cxn>
                      <a:cxn ang="0">
                        <a:pos x="connsiteX4571" y="connsiteY4571"/>
                      </a:cxn>
                      <a:cxn ang="0">
                        <a:pos x="connsiteX4572" y="connsiteY4572"/>
                      </a:cxn>
                      <a:cxn ang="0">
                        <a:pos x="connsiteX4573" y="connsiteY4573"/>
                      </a:cxn>
                      <a:cxn ang="0">
                        <a:pos x="connsiteX4574" y="connsiteY4574"/>
                      </a:cxn>
                      <a:cxn ang="0">
                        <a:pos x="connsiteX4575" y="connsiteY4575"/>
                      </a:cxn>
                      <a:cxn ang="0">
                        <a:pos x="connsiteX4576" y="connsiteY4576"/>
                      </a:cxn>
                      <a:cxn ang="0">
                        <a:pos x="connsiteX4577" y="connsiteY4577"/>
                      </a:cxn>
                      <a:cxn ang="0">
                        <a:pos x="connsiteX4578" y="connsiteY4578"/>
                      </a:cxn>
                      <a:cxn ang="0">
                        <a:pos x="connsiteX4579" y="connsiteY4579"/>
                      </a:cxn>
                      <a:cxn ang="0">
                        <a:pos x="connsiteX4580" y="connsiteY4580"/>
                      </a:cxn>
                      <a:cxn ang="0">
                        <a:pos x="connsiteX4581" y="connsiteY4581"/>
                      </a:cxn>
                      <a:cxn ang="0">
                        <a:pos x="connsiteX4582" y="connsiteY4582"/>
                      </a:cxn>
                      <a:cxn ang="0">
                        <a:pos x="connsiteX4583" y="connsiteY4583"/>
                      </a:cxn>
                      <a:cxn ang="0">
                        <a:pos x="connsiteX4584" y="connsiteY4584"/>
                      </a:cxn>
                      <a:cxn ang="0">
                        <a:pos x="connsiteX4585" y="connsiteY4585"/>
                      </a:cxn>
                      <a:cxn ang="0">
                        <a:pos x="connsiteX4586" y="connsiteY4586"/>
                      </a:cxn>
                      <a:cxn ang="0">
                        <a:pos x="connsiteX4587" y="connsiteY4587"/>
                      </a:cxn>
                      <a:cxn ang="0">
                        <a:pos x="connsiteX4588" y="connsiteY4588"/>
                      </a:cxn>
                      <a:cxn ang="0">
                        <a:pos x="connsiteX4589" y="connsiteY4589"/>
                      </a:cxn>
                      <a:cxn ang="0">
                        <a:pos x="connsiteX4590" y="connsiteY4590"/>
                      </a:cxn>
                      <a:cxn ang="0">
                        <a:pos x="connsiteX4591" y="connsiteY4591"/>
                      </a:cxn>
                      <a:cxn ang="0">
                        <a:pos x="connsiteX4592" y="connsiteY4592"/>
                      </a:cxn>
                      <a:cxn ang="0">
                        <a:pos x="connsiteX4593" y="connsiteY4593"/>
                      </a:cxn>
                      <a:cxn ang="0">
                        <a:pos x="connsiteX4594" y="connsiteY4594"/>
                      </a:cxn>
                      <a:cxn ang="0">
                        <a:pos x="connsiteX4595" y="connsiteY4595"/>
                      </a:cxn>
                      <a:cxn ang="0">
                        <a:pos x="connsiteX4596" y="connsiteY4596"/>
                      </a:cxn>
                      <a:cxn ang="0">
                        <a:pos x="connsiteX4597" y="connsiteY4597"/>
                      </a:cxn>
                      <a:cxn ang="0">
                        <a:pos x="connsiteX4598" y="connsiteY4598"/>
                      </a:cxn>
                      <a:cxn ang="0">
                        <a:pos x="connsiteX4599" y="connsiteY4599"/>
                      </a:cxn>
                      <a:cxn ang="0">
                        <a:pos x="connsiteX4600" y="connsiteY4600"/>
                      </a:cxn>
                      <a:cxn ang="0">
                        <a:pos x="connsiteX4601" y="connsiteY4601"/>
                      </a:cxn>
                      <a:cxn ang="0">
                        <a:pos x="connsiteX4602" y="connsiteY4602"/>
                      </a:cxn>
                      <a:cxn ang="0">
                        <a:pos x="connsiteX4603" y="connsiteY4603"/>
                      </a:cxn>
                      <a:cxn ang="0">
                        <a:pos x="connsiteX4604" y="connsiteY4604"/>
                      </a:cxn>
                      <a:cxn ang="0">
                        <a:pos x="connsiteX4605" y="connsiteY4605"/>
                      </a:cxn>
                      <a:cxn ang="0">
                        <a:pos x="connsiteX4606" y="connsiteY4606"/>
                      </a:cxn>
                      <a:cxn ang="0">
                        <a:pos x="connsiteX4607" y="connsiteY4607"/>
                      </a:cxn>
                      <a:cxn ang="0">
                        <a:pos x="connsiteX4608" y="connsiteY4608"/>
                      </a:cxn>
                      <a:cxn ang="0">
                        <a:pos x="connsiteX4609" y="connsiteY4609"/>
                      </a:cxn>
                      <a:cxn ang="0">
                        <a:pos x="connsiteX4610" y="connsiteY4610"/>
                      </a:cxn>
                      <a:cxn ang="0">
                        <a:pos x="connsiteX4611" y="connsiteY4611"/>
                      </a:cxn>
                      <a:cxn ang="0">
                        <a:pos x="connsiteX4612" y="connsiteY4612"/>
                      </a:cxn>
                      <a:cxn ang="0">
                        <a:pos x="connsiteX4613" y="connsiteY4613"/>
                      </a:cxn>
                      <a:cxn ang="0">
                        <a:pos x="connsiteX4614" y="connsiteY4614"/>
                      </a:cxn>
                      <a:cxn ang="0">
                        <a:pos x="connsiteX4615" y="connsiteY4615"/>
                      </a:cxn>
                      <a:cxn ang="0">
                        <a:pos x="connsiteX4616" y="connsiteY4616"/>
                      </a:cxn>
                      <a:cxn ang="0">
                        <a:pos x="connsiteX4617" y="connsiteY4617"/>
                      </a:cxn>
                      <a:cxn ang="0">
                        <a:pos x="connsiteX4618" y="connsiteY4618"/>
                      </a:cxn>
                      <a:cxn ang="0">
                        <a:pos x="connsiteX4619" y="connsiteY4619"/>
                      </a:cxn>
                      <a:cxn ang="0">
                        <a:pos x="connsiteX4620" y="connsiteY4620"/>
                      </a:cxn>
                      <a:cxn ang="0">
                        <a:pos x="connsiteX4621" y="connsiteY4621"/>
                      </a:cxn>
                      <a:cxn ang="0">
                        <a:pos x="connsiteX4622" y="connsiteY4622"/>
                      </a:cxn>
                      <a:cxn ang="0">
                        <a:pos x="connsiteX4623" y="connsiteY4623"/>
                      </a:cxn>
                      <a:cxn ang="0">
                        <a:pos x="connsiteX4624" y="connsiteY4624"/>
                      </a:cxn>
                      <a:cxn ang="0">
                        <a:pos x="connsiteX4625" y="connsiteY4625"/>
                      </a:cxn>
                      <a:cxn ang="0">
                        <a:pos x="connsiteX4626" y="connsiteY4626"/>
                      </a:cxn>
                      <a:cxn ang="0">
                        <a:pos x="connsiteX4627" y="connsiteY4627"/>
                      </a:cxn>
                      <a:cxn ang="0">
                        <a:pos x="connsiteX4628" y="connsiteY4628"/>
                      </a:cxn>
                      <a:cxn ang="0">
                        <a:pos x="connsiteX4629" y="connsiteY4629"/>
                      </a:cxn>
                      <a:cxn ang="0">
                        <a:pos x="connsiteX4630" y="connsiteY4630"/>
                      </a:cxn>
                      <a:cxn ang="0">
                        <a:pos x="connsiteX4631" y="connsiteY4631"/>
                      </a:cxn>
                      <a:cxn ang="0">
                        <a:pos x="connsiteX4632" y="connsiteY4632"/>
                      </a:cxn>
                      <a:cxn ang="0">
                        <a:pos x="connsiteX4633" y="connsiteY4633"/>
                      </a:cxn>
                      <a:cxn ang="0">
                        <a:pos x="connsiteX4634" y="connsiteY4634"/>
                      </a:cxn>
                      <a:cxn ang="0">
                        <a:pos x="connsiteX4635" y="connsiteY4635"/>
                      </a:cxn>
                      <a:cxn ang="0">
                        <a:pos x="connsiteX4636" y="connsiteY4636"/>
                      </a:cxn>
                      <a:cxn ang="0">
                        <a:pos x="connsiteX4637" y="connsiteY4637"/>
                      </a:cxn>
                      <a:cxn ang="0">
                        <a:pos x="connsiteX4638" y="connsiteY4638"/>
                      </a:cxn>
                      <a:cxn ang="0">
                        <a:pos x="connsiteX4639" y="connsiteY4639"/>
                      </a:cxn>
                      <a:cxn ang="0">
                        <a:pos x="connsiteX4640" y="connsiteY4640"/>
                      </a:cxn>
                      <a:cxn ang="0">
                        <a:pos x="connsiteX4641" y="connsiteY4641"/>
                      </a:cxn>
                      <a:cxn ang="0">
                        <a:pos x="connsiteX4642" y="connsiteY4642"/>
                      </a:cxn>
                      <a:cxn ang="0">
                        <a:pos x="connsiteX4643" y="connsiteY4643"/>
                      </a:cxn>
                      <a:cxn ang="0">
                        <a:pos x="connsiteX4644" y="connsiteY4644"/>
                      </a:cxn>
                      <a:cxn ang="0">
                        <a:pos x="connsiteX4645" y="connsiteY4645"/>
                      </a:cxn>
                      <a:cxn ang="0">
                        <a:pos x="connsiteX4646" y="connsiteY4646"/>
                      </a:cxn>
                      <a:cxn ang="0">
                        <a:pos x="connsiteX4647" y="connsiteY4647"/>
                      </a:cxn>
                      <a:cxn ang="0">
                        <a:pos x="connsiteX4648" y="connsiteY4648"/>
                      </a:cxn>
                      <a:cxn ang="0">
                        <a:pos x="connsiteX4649" y="connsiteY4649"/>
                      </a:cxn>
                      <a:cxn ang="0">
                        <a:pos x="connsiteX4650" y="connsiteY4650"/>
                      </a:cxn>
                      <a:cxn ang="0">
                        <a:pos x="connsiteX4651" y="connsiteY4651"/>
                      </a:cxn>
                      <a:cxn ang="0">
                        <a:pos x="connsiteX4652" y="connsiteY4652"/>
                      </a:cxn>
                      <a:cxn ang="0">
                        <a:pos x="connsiteX4653" y="connsiteY4653"/>
                      </a:cxn>
                      <a:cxn ang="0">
                        <a:pos x="connsiteX4654" y="connsiteY4654"/>
                      </a:cxn>
                      <a:cxn ang="0">
                        <a:pos x="connsiteX4655" y="connsiteY4655"/>
                      </a:cxn>
                      <a:cxn ang="0">
                        <a:pos x="connsiteX4656" y="connsiteY4656"/>
                      </a:cxn>
                      <a:cxn ang="0">
                        <a:pos x="connsiteX4657" y="connsiteY4657"/>
                      </a:cxn>
                      <a:cxn ang="0">
                        <a:pos x="connsiteX4658" y="connsiteY4658"/>
                      </a:cxn>
                      <a:cxn ang="0">
                        <a:pos x="connsiteX4659" y="connsiteY4659"/>
                      </a:cxn>
                      <a:cxn ang="0">
                        <a:pos x="connsiteX4660" y="connsiteY4660"/>
                      </a:cxn>
                      <a:cxn ang="0">
                        <a:pos x="connsiteX4661" y="connsiteY4661"/>
                      </a:cxn>
                      <a:cxn ang="0">
                        <a:pos x="connsiteX4662" y="connsiteY4662"/>
                      </a:cxn>
                      <a:cxn ang="0">
                        <a:pos x="connsiteX4663" y="connsiteY4663"/>
                      </a:cxn>
                      <a:cxn ang="0">
                        <a:pos x="connsiteX4664" y="connsiteY4664"/>
                      </a:cxn>
                      <a:cxn ang="0">
                        <a:pos x="connsiteX4665" y="connsiteY4665"/>
                      </a:cxn>
                      <a:cxn ang="0">
                        <a:pos x="connsiteX4666" y="connsiteY4666"/>
                      </a:cxn>
                      <a:cxn ang="0">
                        <a:pos x="connsiteX4667" y="connsiteY4667"/>
                      </a:cxn>
                      <a:cxn ang="0">
                        <a:pos x="connsiteX4668" y="connsiteY4668"/>
                      </a:cxn>
                      <a:cxn ang="0">
                        <a:pos x="connsiteX4669" y="connsiteY4669"/>
                      </a:cxn>
                      <a:cxn ang="0">
                        <a:pos x="connsiteX4670" y="connsiteY4670"/>
                      </a:cxn>
                      <a:cxn ang="0">
                        <a:pos x="connsiteX4671" y="connsiteY4671"/>
                      </a:cxn>
                      <a:cxn ang="0">
                        <a:pos x="connsiteX4672" y="connsiteY4672"/>
                      </a:cxn>
                      <a:cxn ang="0">
                        <a:pos x="connsiteX4673" y="connsiteY4673"/>
                      </a:cxn>
                      <a:cxn ang="0">
                        <a:pos x="connsiteX4674" y="connsiteY4674"/>
                      </a:cxn>
                      <a:cxn ang="0">
                        <a:pos x="connsiteX4675" y="connsiteY4675"/>
                      </a:cxn>
                      <a:cxn ang="0">
                        <a:pos x="connsiteX4676" y="connsiteY4676"/>
                      </a:cxn>
                      <a:cxn ang="0">
                        <a:pos x="connsiteX4677" y="connsiteY4677"/>
                      </a:cxn>
                      <a:cxn ang="0">
                        <a:pos x="connsiteX4678" y="connsiteY4678"/>
                      </a:cxn>
                      <a:cxn ang="0">
                        <a:pos x="connsiteX4679" y="connsiteY4679"/>
                      </a:cxn>
                      <a:cxn ang="0">
                        <a:pos x="connsiteX4680" y="connsiteY4680"/>
                      </a:cxn>
                      <a:cxn ang="0">
                        <a:pos x="connsiteX4681" y="connsiteY4681"/>
                      </a:cxn>
                      <a:cxn ang="0">
                        <a:pos x="connsiteX4682" y="connsiteY4682"/>
                      </a:cxn>
                      <a:cxn ang="0">
                        <a:pos x="connsiteX4683" y="connsiteY4683"/>
                      </a:cxn>
                      <a:cxn ang="0">
                        <a:pos x="connsiteX4684" y="connsiteY4684"/>
                      </a:cxn>
                      <a:cxn ang="0">
                        <a:pos x="connsiteX4685" y="connsiteY4685"/>
                      </a:cxn>
                      <a:cxn ang="0">
                        <a:pos x="connsiteX4686" y="connsiteY4686"/>
                      </a:cxn>
                      <a:cxn ang="0">
                        <a:pos x="connsiteX4687" y="connsiteY4687"/>
                      </a:cxn>
                      <a:cxn ang="0">
                        <a:pos x="connsiteX4688" y="connsiteY4688"/>
                      </a:cxn>
                      <a:cxn ang="0">
                        <a:pos x="connsiteX4689" y="connsiteY4689"/>
                      </a:cxn>
                      <a:cxn ang="0">
                        <a:pos x="connsiteX4690" y="connsiteY4690"/>
                      </a:cxn>
                      <a:cxn ang="0">
                        <a:pos x="connsiteX4691" y="connsiteY4691"/>
                      </a:cxn>
                      <a:cxn ang="0">
                        <a:pos x="connsiteX4692" y="connsiteY4692"/>
                      </a:cxn>
                      <a:cxn ang="0">
                        <a:pos x="connsiteX4693" y="connsiteY4693"/>
                      </a:cxn>
                      <a:cxn ang="0">
                        <a:pos x="connsiteX4694" y="connsiteY4694"/>
                      </a:cxn>
                      <a:cxn ang="0">
                        <a:pos x="connsiteX4695" y="connsiteY4695"/>
                      </a:cxn>
                      <a:cxn ang="0">
                        <a:pos x="connsiteX4696" y="connsiteY4696"/>
                      </a:cxn>
                      <a:cxn ang="0">
                        <a:pos x="connsiteX4697" y="connsiteY4697"/>
                      </a:cxn>
                      <a:cxn ang="0">
                        <a:pos x="connsiteX4698" y="connsiteY4698"/>
                      </a:cxn>
                      <a:cxn ang="0">
                        <a:pos x="connsiteX4699" y="connsiteY4699"/>
                      </a:cxn>
                      <a:cxn ang="0">
                        <a:pos x="connsiteX4700" y="connsiteY4700"/>
                      </a:cxn>
                      <a:cxn ang="0">
                        <a:pos x="connsiteX4701" y="connsiteY4701"/>
                      </a:cxn>
                      <a:cxn ang="0">
                        <a:pos x="connsiteX4702" y="connsiteY4702"/>
                      </a:cxn>
                      <a:cxn ang="0">
                        <a:pos x="connsiteX4703" y="connsiteY4703"/>
                      </a:cxn>
                      <a:cxn ang="0">
                        <a:pos x="connsiteX4704" y="connsiteY4704"/>
                      </a:cxn>
                      <a:cxn ang="0">
                        <a:pos x="connsiteX4705" y="connsiteY4705"/>
                      </a:cxn>
                      <a:cxn ang="0">
                        <a:pos x="connsiteX4706" y="connsiteY4706"/>
                      </a:cxn>
                      <a:cxn ang="0">
                        <a:pos x="connsiteX4707" y="connsiteY4707"/>
                      </a:cxn>
                      <a:cxn ang="0">
                        <a:pos x="connsiteX4708" y="connsiteY4708"/>
                      </a:cxn>
                      <a:cxn ang="0">
                        <a:pos x="connsiteX4709" y="connsiteY4709"/>
                      </a:cxn>
                      <a:cxn ang="0">
                        <a:pos x="connsiteX4710" y="connsiteY4710"/>
                      </a:cxn>
                      <a:cxn ang="0">
                        <a:pos x="connsiteX4711" y="connsiteY4711"/>
                      </a:cxn>
                      <a:cxn ang="0">
                        <a:pos x="connsiteX4712" y="connsiteY4712"/>
                      </a:cxn>
                      <a:cxn ang="0">
                        <a:pos x="connsiteX4713" y="connsiteY4713"/>
                      </a:cxn>
                      <a:cxn ang="0">
                        <a:pos x="connsiteX4714" y="connsiteY4714"/>
                      </a:cxn>
                      <a:cxn ang="0">
                        <a:pos x="connsiteX4715" y="connsiteY4715"/>
                      </a:cxn>
                      <a:cxn ang="0">
                        <a:pos x="connsiteX4716" y="connsiteY4716"/>
                      </a:cxn>
                      <a:cxn ang="0">
                        <a:pos x="connsiteX4717" y="connsiteY4717"/>
                      </a:cxn>
                      <a:cxn ang="0">
                        <a:pos x="connsiteX4718" y="connsiteY4718"/>
                      </a:cxn>
                      <a:cxn ang="0">
                        <a:pos x="connsiteX4719" y="connsiteY4719"/>
                      </a:cxn>
                      <a:cxn ang="0">
                        <a:pos x="connsiteX4720" y="connsiteY4720"/>
                      </a:cxn>
                      <a:cxn ang="0">
                        <a:pos x="connsiteX4721" y="connsiteY4721"/>
                      </a:cxn>
                      <a:cxn ang="0">
                        <a:pos x="connsiteX4722" y="connsiteY4722"/>
                      </a:cxn>
                      <a:cxn ang="0">
                        <a:pos x="connsiteX4723" y="connsiteY4723"/>
                      </a:cxn>
                      <a:cxn ang="0">
                        <a:pos x="connsiteX4724" y="connsiteY4724"/>
                      </a:cxn>
                      <a:cxn ang="0">
                        <a:pos x="connsiteX4725" y="connsiteY4725"/>
                      </a:cxn>
                      <a:cxn ang="0">
                        <a:pos x="connsiteX4726" y="connsiteY4726"/>
                      </a:cxn>
                      <a:cxn ang="0">
                        <a:pos x="connsiteX4727" y="connsiteY4727"/>
                      </a:cxn>
                      <a:cxn ang="0">
                        <a:pos x="connsiteX4728" y="connsiteY4728"/>
                      </a:cxn>
                      <a:cxn ang="0">
                        <a:pos x="connsiteX4729" y="connsiteY4729"/>
                      </a:cxn>
                      <a:cxn ang="0">
                        <a:pos x="connsiteX4730" y="connsiteY4730"/>
                      </a:cxn>
                      <a:cxn ang="0">
                        <a:pos x="connsiteX4731" y="connsiteY4731"/>
                      </a:cxn>
                      <a:cxn ang="0">
                        <a:pos x="connsiteX4732" y="connsiteY4732"/>
                      </a:cxn>
                      <a:cxn ang="0">
                        <a:pos x="connsiteX4733" y="connsiteY4733"/>
                      </a:cxn>
                      <a:cxn ang="0">
                        <a:pos x="connsiteX4734" y="connsiteY4734"/>
                      </a:cxn>
                      <a:cxn ang="0">
                        <a:pos x="connsiteX4735" y="connsiteY4735"/>
                      </a:cxn>
                      <a:cxn ang="0">
                        <a:pos x="connsiteX4736" y="connsiteY4736"/>
                      </a:cxn>
                      <a:cxn ang="0">
                        <a:pos x="connsiteX4737" y="connsiteY4737"/>
                      </a:cxn>
                      <a:cxn ang="0">
                        <a:pos x="connsiteX4738" y="connsiteY4738"/>
                      </a:cxn>
                      <a:cxn ang="0">
                        <a:pos x="connsiteX4739" y="connsiteY4739"/>
                      </a:cxn>
                      <a:cxn ang="0">
                        <a:pos x="connsiteX4740" y="connsiteY4740"/>
                      </a:cxn>
                      <a:cxn ang="0">
                        <a:pos x="connsiteX4741" y="connsiteY4741"/>
                      </a:cxn>
                      <a:cxn ang="0">
                        <a:pos x="connsiteX4742" y="connsiteY4742"/>
                      </a:cxn>
                      <a:cxn ang="0">
                        <a:pos x="connsiteX4743" y="connsiteY4743"/>
                      </a:cxn>
                      <a:cxn ang="0">
                        <a:pos x="connsiteX4744" y="connsiteY4744"/>
                      </a:cxn>
                      <a:cxn ang="0">
                        <a:pos x="connsiteX4745" y="connsiteY4745"/>
                      </a:cxn>
                      <a:cxn ang="0">
                        <a:pos x="connsiteX4746" y="connsiteY4746"/>
                      </a:cxn>
                      <a:cxn ang="0">
                        <a:pos x="connsiteX4747" y="connsiteY4747"/>
                      </a:cxn>
                      <a:cxn ang="0">
                        <a:pos x="connsiteX4748" y="connsiteY4748"/>
                      </a:cxn>
                      <a:cxn ang="0">
                        <a:pos x="connsiteX4749" y="connsiteY4749"/>
                      </a:cxn>
                      <a:cxn ang="0">
                        <a:pos x="connsiteX4750" y="connsiteY4750"/>
                      </a:cxn>
                      <a:cxn ang="0">
                        <a:pos x="connsiteX4751" y="connsiteY4751"/>
                      </a:cxn>
                      <a:cxn ang="0">
                        <a:pos x="connsiteX4752" y="connsiteY4752"/>
                      </a:cxn>
                      <a:cxn ang="0">
                        <a:pos x="connsiteX4753" y="connsiteY4753"/>
                      </a:cxn>
                      <a:cxn ang="0">
                        <a:pos x="connsiteX4754" y="connsiteY4754"/>
                      </a:cxn>
                      <a:cxn ang="0">
                        <a:pos x="connsiteX4755" y="connsiteY4755"/>
                      </a:cxn>
                      <a:cxn ang="0">
                        <a:pos x="connsiteX4756" y="connsiteY4756"/>
                      </a:cxn>
                      <a:cxn ang="0">
                        <a:pos x="connsiteX4757" y="connsiteY4757"/>
                      </a:cxn>
                      <a:cxn ang="0">
                        <a:pos x="connsiteX4758" y="connsiteY4758"/>
                      </a:cxn>
                      <a:cxn ang="0">
                        <a:pos x="connsiteX4759" y="connsiteY4759"/>
                      </a:cxn>
                      <a:cxn ang="0">
                        <a:pos x="connsiteX4760" y="connsiteY4760"/>
                      </a:cxn>
                      <a:cxn ang="0">
                        <a:pos x="connsiteX4761" y="connsiteY4761"/>
                      </a:cxn>
                      <a:cxn ang="0">
                        <a:pos x="connsiteX4762" y="connsiteY4762"/>
                      </a:cxn>
                      <a:cxn ang="0">
                        <a:pos x="connsiteX4763" y="connsiteY4763"/>
                      </a:cxn>
                      <a:cxn ang="0">
                        <a:pos x="connsiteX4764" y="connsiteY4764"/>
                      </a:cxn>
                      <a:cxn ang="0">
                        <a:pos x="connsiteX4765" y="connsiteY4765"/>
                      </a:cxn>
                      <a:cxn ang="0">
                        <a:pos x="connsiteX4766" y="connsiteY4766"/>
                      </a:cxn>
                      <a:cxn ang="0">
                        <a:pos x="connsiteX4767" y="connsiteY4767"/>
                      </a:cxn>
                      <a:cxn ang="0">
                        <a:pos x="connsiteX4768" y="connsiteY4768"/>
                      </a:cxn>
                      <a:cxn ang="0">
                        <a:pos x="connsiteX4769" y="connsiteY4769"/>
                      </a:cxn>
                      <a:cxn ang="0">
                        <a:pos x="connsiteX4770" y="connsiteY4770"/>
                      </a:cxn>
                      <a:cxn ang="0">
                        <a:pos x="connsiteX4771" y="connsiteY4771"/>
                      </a:cxn>
                      <a:cxn ang="0">
                        <a:pos x="connsiteX4772" y="connsiteY4772"/>
                      </a:cxn>
                      <a:cxn ang="0">
                        <a:pos x="connsiteX4773" y="connsiteY4773"/>
                      </a:cxn>
                      <a:cxn ang="0">
                        <a:pos x="connsiteX4774" y="connsiteY4774"/>
                      </a:cxn>
                      <a:cxn ang="0">
                        <a:pos x="connsiteX4775" y="connsiteY4775"/>
                      </a:cxn>
                      <a:cxn ang="0">
                        <a:pos x="connsiteX4776" y="connsiteY4776"/>
                      </a:cxn>
                      <a:cxn ang="0">
                        <a:pos x="connsiteX4777" y="connsiteY4777"/>
                      </a:cxn>
                      <a:cxn ang="0">
                        <a:pos x="connsiteX4778" y="connsiteY4778"/>
                      </a:cxn>
                      <a:cxn ang="0">
                        <a:pos x="connsiteX4779" y="connsiteY4779"/>
                      </a:cxn>
                      <a:cxn ang="0">
                        <a:pos x="connsiteX4780" y="connsiteY4780"/>
                      </a:cxn>
                      <a:cxn ang="0">
                        <a:pos x="connsiteX4781" y="connsiteY4781"/>
                      </a:cxn>
                      <a:cxn ang="0">
                        <a:pos x="connsiteX4782" y="connsiteY4782"/>
                      </a:cxn>
                      <a:cxn ang="0">
                        <a:pos x="connsiteX4783" y="connsiteY4783"/>
                      </a:cxn>
                      <a:cxn ang="0">
                        <a:pos x="connsiteX4784" y="connsiteY4784"/>
                      </a:cxn>
                      <a:cxn ang="0">
                        <a:pos x="connsiteX4785" y="connsiteY4785"/>
                      </a:cxn>
                      <a:cxn ang="0">
                        <a:pos x="connsiteX4786" y="connsiteY4786"/>
                      </a:cxn>
                      <a:cxn ang="0">
                        <a:pos x="connsiteX4787" y="connsiteY4787"/>
                      </a:cxn>
                      <a:cxn ang="0">
                        <a:pos x="connsiteX4788" y="connsiteY4788"/>
                      </a:cxn>
                      <a:cxn ang="0">
                        <a:pos x="connsiteX4789" y="connsiteY4789"/>
                      </a:cxn>
                      <a:cxn ang="0">
                        <a:pos x="connsiteX4790" y="connsiteY4790"/>
                      </a:cxn>
                      <a:cxn ang="0">
                        <a:pos x="connsiteX4791" y="connsiteY4791"/>
                      </a:cxn>
                      <a:cxn ang="0">
                        <a:pos x="connsiteX4792" y="connsiteY4792"/>
                      </a:cxn>
                      <a:cxn ang="0">
                        <a:pos x="connsiteX4793" y="connsiteY4793"/>
                      </a:cxn>
                      <a:cxn ang="0">
                        <a:pos x="connsiteX4794" y="connsiteY4794"/>
                      </a:cxn>
                      <a:cxn ang="0">
                        <a:pos x="connsiteX4795" y="connsiteY4795"/>
                      </a:cxn>
                      <a:cxn ang="0">
                        <a:pos x="connsiteX4796" y="connsiteY4796"/>
                      </a:cxn>
                      <a:cxn ang="0">
                        <a:pos x="connsiteX4797" y="connsiteY4797"/>
                      </a:cxn>
                      <a:cxn ang="0">
                        <a:pos x="connsiteX4798" y="connsiteY4798"/>
                      </a:cxn>
                      <a:cxn ang="0">
                        <a:pos x="connsiteX4799" y="connsiteY4799"/>
                      </a:cxn>
                      <a:cxn ang="0">
                        <a:pos x="connsiteX4800" y="connsiteY4800"/>
                      </a:cxn>
                      <a:cxn ang="0">
                        <a:pos x="connsiteX4801" y="connsiteY4801"/>
                      </a:cxn>
                      <a:cxn ang="0">
                        <a:pos x="connsiteX4802" y="connsiteY4802"/>
                      </a:cxn>
                      <a:cxn ang="0">
                        <a:pos x="connsiteX4803" y="connsiteY4803"/>
                      </a:cxn>
                      <a:cxn ang="0">
                        <a:pos x="connsiteX4804" y="connsiteY4804"/>
                      </a:cxn>
                      <a:cxn ang="0">
                        <a:pos x="connsiteX4805" y="connsiteY4805"/>
                      </a:cxn>
                      <a:cxn ang="0">
                        <a:pos x="connsiteX4806" y="connsiteY4806"/>
                      </a:cxn>
                      <a:cxn ang="0">
                        <a:pos x="connsiteX4807" y="connsiteY4807"/>
                      </a:cxn>
                      <a:cxn ang="0">
                        <a:pos x="connsiteX4808" y="connsiteY4808"/>
                      </a:cxn>
                      <a:cxn ang="0">
                        <a:pos x="connsiteX4809" y="connsiteY4809"/>
                      </a:cxn>
                      <a:cxn ang="0">
                        <a:pos x="connsiteX4810" y="connsiteY4810"/>
                      </a:cxn>
                      <a:cxn ang="0">
                        <a:pos x="connsiteX4811" y="connsiteY4811"/>
                      </a:cxn>
                      <a:cxn ang="0">
                        <a:pos x="connsiteX4812" y="connsiteY4812"/>
                      </a:cxn>
                      <a:cxn ang="0">
                        <a:pos x="connsiteX4813" y="connsiteY4813"/>
                      </a:cxn>
                      <a:cxn ang="0">
                        <a:pos x="connsiteX4814" y="connsiteY4814"/>
                      </a:cxn>
                      <a:cxn ang="0">
                        <a:pos x="connsiteX4815" y="connsiteY4815"/>
                      </a:cxn>
                      <a:cxn ang="0">
                        <a:pos x="connsiteX4816" y="connsiteY4816"/>
                      </a:cxn>
                      <a:cxn ang="0">
                        <a:pos x="connsiteX4817" y="connsiteY4817"/>
                      </a:cxn>
                      <a:cxn ang="0">
                        <a:pos x="connsiteX4818" y="connsiteY4818"/>
                      </a:cxn>
                      <a:cxn ang="0">
                        <a:pos x="connsiteX4819" y="connsiteY4819"/>
                      </a:cxn>
                      <a:cxn ang="0">
                        <a:pos x="connsiteX4820" y="connsiteY4820"/>
                      </a:cxn>
                      <a:cxn ang="0">
                        <a:pos x="connsiteX4821" y="connsiteY4821"/>
                      </a:cxn>
                      <a:cxn ang="0">
                        <a:pos x="connsiteX4822" y="connsiteY4822"/>
                      </a:cxn>
                      <a:cxn ang="0">
                        <a:pos x="connsiteX4823" y="connsiteY4823"/>
                      </a:cxn>
                      <a:cxn ang="0">
                        <a:pos x="connsiteX4824" y="connsiteY4824"/>
                      </a:cxn>
                      <a:cxn ang="0">
                        <a:pos x="connsiteX4825" y="connsiteY4825"/>
                      </a:cxn>
                      <a:cxn ang="0">
                        <a:pos x="connsiteX4826" y="connsiteY4826"/>
                      </a:cxn>
                      <a:cxn ang="0">
                        <a:pos x="connsiteX4827" y="connsiteY4827"/>
                      </a:cxn>
                      <a:cxn ang="0">
                        <a:pos x="connsiteX4828" y="connsiteY4828"/>
                      </a:cxn>
                      <a:cxn ang="0">
                        <a:pos x="connsiteX4829" y="connsiteY4829"/>
                      </a:cxn>
                      <a:cxn ang="0">
                        <a:pos x="connsiteX4830" y="connsiteY4830"/>
                      </a:cxn>
                      <a:cxn ang="0">
                        <a:pos x="connsiteX4831" y="connsiteY4831"/>
                      </a:cxn>
                      <a:cxn ang="0">
                        <a:pos x="connsiteX4832" y="connsiteY4832"/>
                      </a:cxn>
                      <a:cxn ang="0">
                        <a:pos x="connsiteX4833" y="connsiteY4833"/>
                      </a:cxn>
                      <a:cxn ang="0">
                        <a:pos x="connsiteX4834" y="connsiteY4834"/>
                      </a:cxn>
                      <a:cxn ang="0">
                        <a:pos x="connsiteX4835" y="connsiteY4835"/>
                      </a:cxn>
                      <a:cxn ang="0">
                        <a:pos x="connsiteX4836" y="connsiteY4836"/>
                      </a:cxn>
                      <a:cxn ang="0">
                        <a:pos x="connsiteX4837" y="connsiteY4837"/>
                      </a:cxn>
                      <a:cxn ang="0">
                        <a:pos x="connsiteX4838" y="connsiteY4838"/>
                      </a:cxn>
                      <a:cxn ang="0">
                        <a:pos x="connsiteX4839" y="connsiteY4839"/>
                      </a:cxn>
                      <a:cxn ang="0">
                        <a:pos x="connsiteX4840" y="connsiteY4840"/>
                      </a:cxn>
                      <a:cxn ang="0">
                        <a:pos x="connsiteX4841" y="connsiteY4841"/>
                      </a:cxn>
                      <a:cxn ang="0">
                        <a:pos x="connsiteX4842" y="connsiteY4842"/>
                      </a:cxn>
                      <a:cxn ang="0">
                        <a:pos x="connsiteX4843" y="connsiteY4843"/>
                      </a:cxn>
                      <a:cxn ang="0">
                        <a:pos x="connsiteX4844" y="connsiteY4844"/>
                      </a:cxn>
                      <a:cxn ang="0">
                        <a:pos x="connsiteX4845" y="connsiteY4845"/>
                      </a:cxn>
                      <a:cxn ang="0">
                        <a:pos x="connsiteX4846" y="connsiteY4846"/>
                      </a:cxn>
                      <a:cxn ang="0">
                        <a:pos x="connsiteX4847" y="connsiteY4847"/>
                      </a:cxn>
                      <a:cxn ang="0">
                        <a:pos x="connsiteX4848" y="connsiteY4848"/>
                      </a:cxn>
                      <a:cxn ang="0">
                        <a:pos x="connsiteX4849" y="connsiteY4849"/>
                      </a:cxn>
                      <a:cxn ang="0">
                        <a:pos x="connsiteX4850" y="connsiteY4850"/>
                      </a:cxn>
                      <a:cxn ang="0">
                        <a:pos x="connsiteX4851" y="connsiteY4851"/>
                      </a:cxn>
                      <a:cxn ang="0">
                        <a:pos x="connsiteX4852" y="connsiteY4852"/>
                      </a:cxn>
                      <a:cxn ang="0">
                        <a:pos x="connsiteX4853" y="connsiteY4853"/>
                      </a:cxn>
                      <a:cxn ang="0">
                        <a:pos x="connsiteX4854" y="connsiteY4854"/>
                      </a:cxn>
                      <a:cxn ang="0">
                        <a:pos x="connsiteX4855" y="connsiteY4855"/>
                      </a:cxn>
                      <a:cxn ang="0">
                        <a:pos x="connsiteX4856" y="connsiteY4856"/>
                      </a:cxn>
                      <a:cxn ang="0">
                        <a:pos x="connsiteX4857" y="connsiteY4857"/>
                      </a:cxn>
                      <a:cxn ang="0">
                        <a:pos x="connsiteX4858" y="connsiteY4858"/>
                      </a:cxn>
                      <a:cxn ang="0">
                        <a:pos x="connsiteX4859" y="connsiteY4859"/>
                      </a:cxn>
                      <a:cxn ang="0">
                        <a:pos x="connsiteX4860" y="connsiteY4860"/>
                      </a:cxn>
                      <a:cxn ang="0">
                        <a:pos x="connsiteX4861" y="connsiteY4861"/>
                      </a:cxn>
                      <a:cxn ang="0">
                        <a:pos x="connsiteX4862" y="connsiteY4862"/>
                      </a:cxn>
                      <a:cxn ang="0">
                        <a:pos x="connsiteX4863" y="connsiteY4863"/>
                      </a:cxn>
                      <a:cxn ang="0">
                        <a:pos x="connsiteX4864" y="connsiteY4864"/>
                      </a:cxn>
                      <a:cxn ang="0">
                        <a:pos x="connsiteX4865" y="connsiteY4865"/>
                      </a:cxn>
                      <a:cxn ang="0">
                        <a:pos x="connsiteX4866" y="connsiteY4866"/>
                      </a:cxn>
                      <a:cxn ang="0">
                        <a:pos x="connsiteX4867" y="connsiteY4867"/>
                      </a:cxn>
                      <a:cxn ang="0">
                        <a:pos x="connsiteX4868" y="connsiteY4868"/>
                      </a:cxn>
                      <a:cxn ang="0">
                        <a:pos x="connsiteX4869" y="connsiteY4869"/>
                      </a:cxn>
                      <a:cxn ang="0">
                        <a:pos x="connsiteX4870" y="connsiteY4870"/>
                      </a:cxn>
                      <a:cxn ang="0">
                        <a:pos x="connsiteX4871" y="connsiteY4871"/>
                      </a:cxn>
                      <a:cxn ang="0">
                        <a:pos x="connsiteX4872" y="connsiteY4872"/>
                      </a:cxn>
                      <a:cxn ang="0">
                        <a:pos x="connsiteX4873" y="connsiteY4873"/>
                      </a:cxn>
                      <a:cxn ang="0">
                        <a:pos x="connsiteX4874" y="connsiteY4874"/>
                      </a:cxn>
                      <a:cxn ang="0">
                        <a:pos x="connsiteX4875" y="connsiteY4875"/>
                      </a:cxn>
                      <a:cxn ang="0">
                        <a:pos x="connsiteX4876" y="connsiteY4876"/>
                      </a:cxn>
                      <a:cxn ang="0">
                        <a:pos x="connsiteX4877" y="connsiteY4877"/>
                      </a:cxn>
                      <a:cxn ang="0">
                        <a:pos x="connsiteX4878" y="connsiteY4878"/>
                      </a:cxn>
                      <a:cxn ang="0">
                        <a:pos x="connsiteX4879" y="connsiteY4879"/>
                      </a:cxn>
                      <a:cxn ang="0">
                        <a:pos x="connsiteX4880" y="connsiteY4880"/>
                      </a:cxn>
                      <a:cxn ang="0">
                        <a:pos x="connsiteX4881" y="connsiteY4881"/>
                      </a:cxn>
                      <a:cxn ang="0">
                        <a:pos x="connsiteX4882" y="connsiteY4882"/>
                      </a:cxn>
                      <a:cxn ang="0">
                        <a:pos x="connsiteX4883" y="connsiteY4883"/>
                      </a:cxn>
                      <a:cxn ang="0">
                        <a:pos x="connsiteX4884" y="connsiteY4884"/>
                      </a:cxn>
                      <a:cxn ang="0">
                        <a:pos x="connsiteX4885" y="connsiteY4885"/>
                      </a:cxn>
                      <a:cxn ang="0">
                        <a:pos x="connsiteX4886" y="connsiteY4886"/>
                      </a:cxn>
                      <a:cxn ang="0">
                        <a:pos x="connsiteX4887" y="connsiteY4887"/>
                      </a:cxn>
                      <a:cxn ang="0">
                        <a:pos x="connsiteX4888" y="connsiteY4888"/>
                      </a:cxn>
                      <a:cxn ang="0">
                        <a:pos x="connsiteX4889" y="connsiteY4889"/>
                      </a:cxn>
                      <a:cxn ang="0">
                        <a:pos x="connsiteX4890" y="connsiteY4890"/>
                      </a:cxn>
                      <a:cxn ang="0">
                        <a:pos x="connsiteX4891" y="connsiteY4891"/>
                      </a:cxn>
                      <a:cxn ang="0">
                        <a:pos x="connsiteX4892" y="connsiteY4892"/>
                      </a:cxn>
                      <a:cxn ang="0">
                        <a:pos x="connsiteX4893" y="connsiteY4893"/>
                      </a:cxn>
                      <a:cxn ang="0">
                        <a:pos x="connsiteX4894" y="connsiteY4894"/>
                      </a:cxn>
                      <a:cxn ang="0">
                        <a:pos x="connsiteX4895" y="connsiteY4895"/>
                      </a:cxn>
                      <a:cxn ang="0">
                        <a:pos x="connsiteX4896" y="connsiteY4896"/>
                      </a:cxn>
                      <a:cxn ang="0">
                        <a:pos x="connsiteX4897" y="connsiteY4897"/>
                      </a:cxn>
                      <a:cxn ang="0">
                        <a:pos x="connsiteX4898" y="connsiteY4898"/>
                      </a:cxn>
                      <a:cxn ang="0">
                        <a:pos x="connsiteX4899" y="connsiteY4899"/>
                      </a:cxn>
                      <a:cxn ang="0">
                        <a:pos x="connsiteX4900" y="connsiteY4900"/>
                      </a:cxn>
                      <a:cxn ang="0">
                        <a:pos x="connsiteX4901" y="connsiteY4901"/>
                      </a:cxn>
                      <a:cxn ang="0">
                        <a:pos x="connsiteX4902" y="connsiteY4902"/>
                      </a:cxn>
                      <a:cxn ang="0">
                        <a:pos x="connsiteX4903" y="connsiteY4903"/>
                      </a:cxn>
                      <a:cxn ang="0">
                        <a:pos x="connsiteX4904" y="connsiteY4904"/>
                      </a:cxn>
                      <a:cxn ang="0">
                        <a:pos x="connsiteX4905" y="connsiteY4905"/>
                      </a:cxn>
                      <a:cxn ang="0">
                        <a:pos x="connsiteX4906" y="connsiteY4906"/>
                      </a:cxn>
                      <a:cxn ang="0">
                        <a:pos x="connsiteX4907" y="connsiteY4907"/>
                      </a:cxn>
                      <a:cxn ang="0">
                        <a:pos x="connsiteX4908" y="connsiteY4908"/>
                      </a:cxn>
                      <a:cxn ang="0">
                        <a:pos x="connsiteX4909" y="connsiteY4909"/>
                      </a:cxn>
                      <a:cxn ang="0">
                        <a:pos x="connsiteX4910" y="connsiteY4910"/>
                      </a:cxn>
                      <a:cxn ang="0">
                        <a:pos x="connsiteX4911" y="connsiteY4911"/>
                      </a:cxn>
                      <a:cxn ang="0">
                        <a:pos x="connsiteX4912" y="connsiteY4912"/>
                      </a:cxn>
                      <a:cxn ang="0">
                        <a:pos x="connsiteX4913" y="connsiteY4913"/>
                      </a:cxn>
                      <a:cxn ang="0">
                        <a:pos x="connsiteX4914" y="connsiteY4914"/>
                      </a:cxn>
                      <a:cxn ang="0">
                        <a:pos x="connsiteX4915" y="connsiteY4915"/>
                      </a:cxn>
                      <a:cxn ang="0">
                        <a:pos x="connsiteX4916" y="connsiteY4916"/>
                      </a:cxn>
                      <a:cxn ang="0">
                        <a:pos x="connsiteX4917" y="connsiteY4917"/>
                      </a:cxn>
                      <a:cxn ang="0">
                        <a:pos x="connsiteX4918" y="connsiteY4918"/>
                      </a:cxn>
                      <a:cxn ang="0">
                        <a:pos x="connsiteX4919" y="connsiteY4919"/>
                      </a:cxn>
                      <a:cxn ang="0">
                        <a:pos x="connsiteX4920" y="connsiteY4920"/>
                      </a:cxn>
                      <a:cxn ang="0">
                        <a:pos x="connsiteX4921" y="connsiteY4921"/>
                      </a:cxn>
                      <a:cxn ang="0">
                        <a:pos x="connsiteX4922" y="connsiteY4922"/>
                      </a:cxn>
                      <a:cxn ang="0">
                        <a:pos x="connsiteX4923" y="connsiteY4923"/>
                      </a:cxn>
                      <a:cxn ang="0">
                        <a:pos x="connsiteX4924" y="connsiteY4924"/>
                      </a:cxn>
                      <a:cxn ang="0">
                        <a:pos x="connsiteX4925" y="connsiteY4925"/>
                      </a:cxn>
                      <a:cxn ang="0">
                        <a:pos x="connsiteX4926" y="connsiteY4926"/>
                      </a:cxn>
                      <a:cxn ang="0">
                        <a:pos x="connsiteX4927" y="connsiteY4927"/>
                      </a:cxn>
                      <a:cxn ang="0">
                        <a:pos x="connsiteX4928" y="connsiteY4928"/>
                      </a:cxn>
                      <a:cxn ang="0">
                        <a:pos x="connsiteX4929" y="connsiteY4929"/>
                      </a:cxn>
                      <a:cxn ang="0">
                        <a:pos x="connsiteX4930" y="connsiteY4930"/>
                      </a:cxn>
                      <a:cxn ang="0">
                        <a:pos x="connsiteX4931" y="connsiteY4931"/>
                      </a:cxn>
                      <a:cxn ang="0">
                        <a:pos x="connsiteX4932" y="connsiteY4932"/>
                      </a:cxn>
                      <a:cxn ang="0">
                        <a:pos x="connsiteX4933" y="connsiteY4933"/>
                      </a:cxn>
                      <a:cxn ang="0">
                        <a:pos x="connsiteX4934" y="connsiteY4934"/>
                      </a:cxn>
                      <a:cxn ang="0">
                        <a:pos x="connsiteX4935" y="connsiteY4935"/>
                      </a:cxn>
                      <a:cxn ang="0">
                        <a:pos x="connsiteX4936" y="connsiteY4936"/>
                      </a:cxn>
                      <a:cxn ang="0">
                        <a:pos x="connsiteX4937" y="connsiteY4937"/>
                      </a:cxn>
                      <a:cxn ang="0">
                        <a:pos x="connsiteX4938" y="connsiteY4938"/>
                      </a:cxn>
                      <a:cxn ang="0">
                        <a:pos x="connsiteX4939" y="connsiteY4939"/>
                      </a:cxn>
                      <a:cxn ang="0">
                        <a:pos x="connsiteX4940" y="connsiteY4940"/>
                      </a:cxn>
                      <a:cxn ang="0">
                        <a:pos x="connsiteX4941" y="connsiteY4941"/>
                      </a:cxn>
                      <a:cxn ang="0">
                        <a:pos x="connsiteX4942" y="connsiteY4942"/>
                      </a:cxn>
                      <a:cxn ang="0">
                        <a:pos x="connsiteX4943" y="connsiteY4943"/>
                      </a:cxn>
                      <a:cxn ang="0">
                        <a:pos x="connsiteX4944" y="connsiteY4944"/>
                      </a:cxn>
                      <a:cxn ang="0">
                        <a:pos x="connsiteX4945" y="connsiteY4945"/>
                      </a:cxn>
                      <a:cxn ang="0">
                        <a:pos x="connsiteX4946" y="connsiteY4946"/>
                      </a:cxn>
                      <a:cxn ang="0">
                        <a:pos x="connsiteX4947" y="connsiteY4947"/>
                      </a:cxn>
                      <a:cxn ang="0">
                        <a:pos x="connsiteX4948" y="connsiteY4948"/>
                      </a:cxn>
                      <a:cxn ang="0">
                        <a:pos x="connsiteX4949" y="connsiteY4949"/>
                      </a:cxn>
                      <a:cxn ang="0">
                        <a:pos x="connsiteX4950" y="connsiteY4950"/>
                      </a:cxn>
                      <a:cxn ang="0">
                        <a:pos x="connsiteX4951" y="connsiteY4951"/>
                      </a:cxn>
                      <a:cxn ang="0">
                        <a:pos x="connsiteX4952" y="connsiteY4952"/>
                      </a:cxn>
                      <a:cxn ang="0">
                        <a:pos x="connsiteX4953" y="connsiteY4953"/>
                      </a:cxn>
                      <a:cxn ang="0">
                        <a:pos x="connsiteX4954" y="connsiteY4954"/>
                      </a:cxn>
                      <a:cxn ang="0">
                        <a:pos x="connsiteX4955" y="connsiteY4955"/>
                      </a:cxn>
                      <a:cxn ang="0">
                        <a:pos x="connsiteX4956" y="connsiteY4956"/>
                      </a:cxn>
                      <a:cxn ang="0">
                        <a:pos x="connsiteX4957" y="connsiteY4957"/>
                      </a:cxn>
                      <a:cxn ang="0">
                        <a:pos x="connsiteX4958" y="connsiteY4958"/>
                      </a:cxn>
                      <a:cxn ang="0">
                        <a:pos x="connsiteX4959" y="connsiteY4959"/>
                      </a:cxn>
                      <a:cxn ang="0">
                        <a:pos x="connsiteX4960" y="connsiteY4960"/>
                      </a:cxn>
                      <a:cxn ang="0">
                        <a:pos x="connsiteX4961" y="connsiteY4961"/>
                      </a:cxn>
                      <a:cxn ang="0">
                        <a:pos x="connsiteX4962" y="connsiteY4962"/>
                      </a:cxn>
                      <a:cxn ang="0">
                        <a:pos x="connsiteX4963" y="connsiteY4963"/>
                      </a:cxn>
                      <a:cxn ang="0">
                        <a:pos x="connsiteX4964" y="connsiteY4964"/>
                      </a:cxn>
                      <a:cxn ang="0">
                        <a:pos x="connsiteX4965" y="connsiteY4965"/>
                      </a:cxn>
                      <a:cxn ang="0">
                        <a:pos x="connsiteX4966" y="connsiteY4966"/>
                      </a:cxn>
                      <a:cxn ang="0">
                        <a:pos x="connsiteX4967" y="connsiteY4967"/>
                      </a:cxn>
                      <a:cxn ang="0">
                        <a:pos x="connsiteX4968" y="connsiteY4968"/>
                      </a:cxn>
                      <a:cxn ang="0">
                        <a:pos x="connsiteX4969" y="connsiteY4969"/>
                      </a:cxn>
                      <a:cxn ang="0">
                        <a:pos x="connsiteX4970" y="connsiteY4970"/>
                      </a:cxn>
                      <a:cxn ang="0">
                        <a:pos x="connsiteX4971" y="connsiteY4971"/>
                      </a:cxn>
                      <a:cxn ang="0">
                        <a:pos x="connsiteX4972" y="connsiteY4972"/>
                      </a:cxn>
                      <a:cxn ang="0">
                        <a:pos x="connsiteX4973" y="connsiteY4973"/>
                      </a:cxn>
                      <a:cxn ang="0">
                        <a:pos x="connsiteX4974" y="connsiteY4974"/>
                      </a:cxn>
                      <a:cxn ang="0">
                        <a:pos x="connsiteX4975" y="connsiteY4975"/>
                      </a:cxn>
                      <a:cxn ang="0">
                        <a:pos x="connsiteX4976" y="connsiteY4976"/>
                      </a:cxn>
                      <a:cxn ang="0">
                        <a:pos x="connsiteX4977" y="connsiteY4977"/>
                      </a:cxn>
                      <a:cxn ang="0">
                        <a:pos x="connsiteX4978" y="connsiteY4978"/>
                      </a:cxn>
                      <a:cxn ang="0">
                        <a:pos x="connsiteX4979" y="connsiteY4979"/>
                      </a:cxn>
                      <a:cxn ang="0">
                        <a:pos x="connsiteX4980" y="connsiteY4980"/>
                      </a:cxn>
                      <a:cxn ang="0">
                        <a:pos x="connsiteX4981" y="connsiteY4981"/>
                      </a:cxn>
                      <a:cxn ang="0">
                        <a:pos x="connsiteX4982" y="connsiteY4982"/>
                      </a:cxn>
                      <a:cxn ang="0">
                        <a:pos x="connsiteX4983" y="connsiteY4983"/>
                      </a:cxn>
                      <a:cxn ang="0">
                        <a:pos x="connsiteX4984" y="connsiteY4984"/>
                      </a:cxn>
                      <a:cxn ang="0">
                        <a:pos x="connsiteX4985" y="connsiteY4985"/>
                      </a:cxn>
                      <a:cxn ang="0">
                        <a:pos x="connsiteX4986" y="connsiteY4986"/>
                      </a:cxn>
                      <a:cxn ang="0">
                        <a:pos x="connsiteX4987" y="connsiteY4987"/>
                      </a:cxn>
                      <a:cxn ang="0">
                        <a:pos x="connsiteX4988" y="connsiteY4988"/>
                      </a:cxn>
                      <a:cxn ang="0">
                        <a:pos x="connsiteX4989" y="connsiteY4989"/>
                      </a:cxn>
                      <a:cxn ang="0">
                        <a:pos x="connsiteX4990" y="connsiteY4990"/>
                      </a:cxn>
                      <a:cxn ang="0">
                        <a:pos x="connsiteX4991" y="connsiteY4991"/>
                      </a:cxn>
                      <a:cxn ang="0">
                        <a:pos x="connsiteX4992" y="connsiteY4992"/>
                      </a:cxn>
                      <a:cxn ang="0">
                        <a:pos x="connsiteX4993" y="connsiteY4993"/>
                      </a:cxn>
                      <a:cxn ang="0">
                        <a:pos x="connsiteX4994" y="connsiteY4994"/>
                      </a:cxn>
                      <a:cxn ang="0">
                        <a:pos x="connsiteX4995" y="connsiteY4995"/>
                      </a:cxn>
                      <a:cxn ang="0">
                        <a:pos x="connsiteX4996" y="connsiteY4996"/>
                      </a:cxn>
                      <a:cxn ang="0">
                        <a:pos x="connsiteX4997" y="connsiteY4997"/>
                      </a:cxn>
                      <a:cxn ang="0">
                        <a:pos x="connsiteX4998" y="connsiteY4998"/>
                      </a:cxn>
                      <a:cxn ang="0">
                        <a:pos x="connsiteX4999" y="connsiteY4999"/>
                      </a:cxn>
                      <a:cxn ang="0">
                        <a:pos x="connsiteX5000" y="connsiteY5000"/>
                      </a:cxn>
                      <a:cxn ang="0">
                        <a:pos x="connsiteX5001" y="connsiteY5001"/>
                      </a:cxn>
                      <a:cxn ang="0">
                        <a:pos x="connsiteX5002" y="connsiteY5002"/>
                      </a:cxn>
                      <a:cxn ang="0">
                        <a:pos x="connsiteX5003" y="connsiteY5003"/>
                      </a:cxn>
                      <a:cxn ang="0">
                        <a:pos x="connsiteX5004" y="connsiteY5004"/>
                      </a:cxn>
                      <a:cxn ang="0">
                        <a:pos x="connsiteX5005" y="connsiteY5005"/>
                      </a:cxn>
                      <a:cxn ang="0">
                        <a:pos x="connsiteX5006" y="connsiteY5006"/>
                      </a:cxn>
                      <a:cxn ang="0">
                        <a:pos x="connsiteX5007" y="connsiteY5007"/>
                      </a:cxn>
                      <a:cxn ang="0">
                        <a:pos x="connsiteX5008" y="connsiteY5008"/>
                      </a:cxn>
                      <a:cxn ang="0">
                        <a:pos x="connsiteX5009" y="connsiteY5009"/>
                      </a:cxn>
                      <a:cxn ang="0">
                        <a:pos x="connsiteX5010" y="connsiteY5010"/>
                      </a:cxn>
                      <a:cxn ang="0">
                        <a:pos x="connsiteX5011" y="connsiteY5011"/>
                      </a:cxn>
                      <a:cxn ang="0">
                        <a:pos x="connsiteX5012" y="connsiteY5012"/>
                      </a:cxn>
                      <a:cxn ang="0">
                        <a:pos x="connsiteX5013" y="connsiteY5013"/>
                      </a:cxn>
                      <a:cxn ang="0">
                        <a:pos x="connsiteX5014" y="connsiteY5014"/>
                      </a:cxn>
                      <a:cxn ang="0">
                        <a:pos x="connsiteX5015" y="connsiteY5015"/>
                      </a:cxn>
                      <a:cxn ang="0">
                        <a:pos x="connsiteX5016" y="connsiteY5016"/>
                      </a:cxn>
                      <a:cxn ang="0">
                        <a:pos x="connsiteX5017" y="connsiteY5017"/>
                      </a:cxn>
                      <a:cxn ang="0">
                        <a:pos x="connsiteX5018" y="connsiteY5018"/>
                      </a:cxn>
                      <a:cxn ang="0">
                        <a:pos x="connsiteX5019" y="connsiteY5019"/>
                      </a:cxn>
                      <a:cxn ang="0">
                        <a:pos x="connsiteX5020" y="connsiteY5020"/>
                      </a:cxn>
                      <a:cxn ang="0">
                        <a:pos x="connsiteX5021" y="connsiteY5021"/>
                      </a:cxn>
                      <a:cxn ang="0">
                        <a:pos x="connsiteX5022" y="connsiteY5022"/>
                      </a:cxn>
                      <a:cxn ang="0">
                        <a:pos x="connsiteX5023" y="connsiteY5023"/>
                      </a:cxn>
                      <a:cxn ang="0">
                        <a:pos x="connsiteX5024" y="connsiteY5024"/>
                      </a:cxn>
                      <a:cxn ang="0">
                        <a:pos x="connsiteX5025" y="connsiteY5025"/>
                      </a:cxn>
                      <a:cxn ang="0">
                        <a:pos x="connsiteX5026" y="connsiteY5026"/>
                      </a:cxn>
                      <a:cxn ang="0">
                        <a:pos x="connsiteX5027" y="connsiteY5027"/>
                      </a:cxn>
                      <a:cxn ang="0">
                        <a:pos x="connsiteX5028" y="connsiteY5028"/>
                      </a:cxn>
                      <a:cxn ang="0">
                        <a:pos x="connsiteX5029" y="connsiteY5029"/>
                      </a:cxn>
                      <a:cxn ang="0">
                        <a:pos x="connsiteX5030" y="connsiteY5030"/>
                      </a:cxn>
                      <a:cxn ang="0">
                        <a:pos x="connsiteX5031" y="connsiteY5031"/>
                      </a:cxn>
                      <a:cxn ang="0">
                        <a:pos x="connsiteX5032" y="connsiteY5032"/>
                      </a:cxn>
                      <a:cxn ang="0">
                        <a:pos x="connsiteX5033" y="connsiteY5033"/>
                      </a:cxn>
                      <a:cxn ang="0">
                        <a:pos x="connsiteX5034" y="connsiteY5034"/>
                      </a:cxn>
                      <a:cxn ang="0">
                        <a:pos x="connsiteX5035" y="connsiteY5035"/>
                      </a:cxn>
                      <a:cxn ang="0">
                        <a:pos x="connsiteX5036" y="connsiteY5036"/>
                      </a:cxn>
                      <a:cxn ang="0">
                        <a:pos x="connsiteX5037" y="connsiteY5037"/>
                      </a:cxn>
                      <a:cxn ang="0">
                        <a:pos x="connsiteX5038" y="connsiteY5038"/>
                      </a:cxn>
                      <a:cxn ang="0">
                        <a:pos x="connsiteX5039" y="connsiteY5039"/>
                      </a:cxn>
                      <a:cxn ang="0">
                        <a:pos x="connsiteX5040" y="connsiteY5040"/>
                      </a:cxn>
                      <a:cxn ang="0">
                        <a:pos x="connsiteX5041" y="connsiteY5041"/>
                      </a:cxn>
                      <a:cxn ang="0">
                        <a:pos x="connsiteX5042" y="connsiteY5042"/>
                      </a:cxn>
                      <a:cxn ang="0">
                        <a:pos x="connsiteX5043" y="connsiteY5043"/>
                      </a:cxn>
                      <a:cxn ang="0">
                        <a:pos x="connsiteX5044" y="connsiteY5044"/>
                      </a:cxn>
                      <a:cxn ang="0">
                        <a:pos x="connsiteX5045" y="connsiteY5045"/>
                      </a:cxn>
                      <a:cxn ang="0">
                        <a:pos x="connsiteX5046" y="connsiteY5046"/>
                      </a:cxn>
                      <a:cxn ang="0">
                        <a:pos x="connsiteX5047" y="connsiteY5047"/>
                      </a:cxn>
                      <a:cxn ang="0">
                        <a:pos x="connsiteX5048" y="connsiteY5048"/>
                      </a:cxn>
                      <a:cxn ang="0">
                        <a:pos x="connsiteX5049" y="connsiteY5049"/>
                      </a:cxn>
                      <a:cxn ang="0">
                        <a:pos x="connsiteX5050" y="connsiteY5050"/>
                      </a:cxn>
                      <a:cxn ang="0">
                        <a:pos x="connsiteX5051" y="connsiteY5051"/>
                      </a:cxn>
                      <a:cxn ang="0">
                        <a:pos x="connsiteX5052" y="connsiteY5052"/>
                      </a:cxn>
                      <a:cxn ang="0">
                        <a:pos x="connsiteX5053" y="connsiteY5053"/>
                      </a:cxn>
                      <a:cxn ang="0">
                        <a:pos x="connsiteX5054" y="connsiteY5054"/>
                      </a:cxn>
                      <a:cxn ang="0">
                        <a:pos x="connsiteX5055" y="connsiteY5055"/>
                      </a:cxn>
                      <a:cxn ang="0">
                        <a:pos x="connsiteX5056" y="connsiteY5056"/>
                      </a:cxn>
                      <a:cxn ang="0">
                        <a:pos x="connsiteX5057" y="connsiteY5057"/>
                      </a:cxn>
                      <a:cxn ang="0">
                        <a:pos x="connsiteX5058" y="connsiteY5058"/>
                      </a:cxn>
                      <a:cxn ang="0">
                        <a:pos x="connsiteX5059" y="connsiteY5059"/>
                      </a:cxn>
                      <a:cxn ang="0">
                        <a:pos x="connsiteX5060" y="connsiteY5060"/>
                      </a:cxn>
                      <a:cxn ang="0">
                        <a:pos x="connsiteX5061" y="connsiteY5061"/>
                      </a:cxn>
                      <a:cxn ang="0">
                        <a:pos x="connsiteX5062" y="connsiteY5062"/>
                      </a:cxn>
                      <a:cxn ang="0">
                        <a:pos x="connsiteX5063" y="connsiteY5063"/>
                      </a:cxn>
                      <a:cxn ang="0">
                        <a:pos x="connsiteX5064" y="connsiteY5064"/>
                      </a:cxn>
                      <a:cxn ang="0">
                        <a:pos x="connsiteX5065" y="connsiteY5065"/>
                      </a:cxn>
                      <a:cxn ang="0">
                        <a:pos x="connsiteX5066" y="connsiteY5066"/>
                      </a:cxn>
                      <a:cxn ang="0">
                        <a:pos x="connsiteX5067" y="connsiteY5067"/>
                      </a:cxn>
                      <a:cxn ang="0">
                        <a:pos x="connsiteX5068" y="connsiteY5068"/>
                      </a:cxn>
                      <a:cxn ang="0">
                        <a:pos x="connsiteX5069" y="connsiteY5069"/>
                      </a:cxn>
                      <a:cxn ang="0">
                        <a:pos x="connsiteX5070" y="connsiteY5070"/>
                      </a:cxn>
                      <a:cxn ang="0">
                        <a:pos x="connsiteX5071" y="connsiteY5071"/>
                      </a:cxn>
                      <a:cxn ang="0">
                        <a:pos x="connsiteX5072" y="connsiteY5072"/>
                      </a:cxn>
                      <a:cxn ang="0">
                        <a:pos x="connsiteX5073" y="connsiteY5073"/>
                      </a:cxn>
                      <a:cxn ang="0">
                        <a:pos x="connsiteX5074" y="connsiteY5074"/>
                      </a:cxn>
                      <a:cxn ang="0">
                        <a:pos x="connsiteX5075" y="connsiteY5075"/>
                      </a:cxn>
                      <a:cxn ang="0">
                        <a:pos x="connsiteX5076" y="connsiteY5076"/>
                      </a:cxn>
                      <a:cxn ang="0">
                        <a:pos x="connsiteX5077" y="connsiteY5077"/>
                      </a:cxn>
                      <a:cxn ang="0">
                        <a:pos x="connsiteX5078" y="connsiteY5078"/>
                      </a:cxn>
                      <a:cxn ang="0">
                        <a:pos x="connsiteX5079" y="connsiteY5079"/>
                      </a:cxn>
                      <a:cxn ang="0">
                        <a:pos x="connsiteX5080" y="connsiteY5080"/>
                      </a:cxn>
                      <a:cxn ang="0">
                        <a:pos x="connsiteX5081" y="connsiteY5081"/>
                      </a:cxn>
                      <a:cxn ang="0">
                        <a:pos x="connsiteX5082" y="connsiteY5082"/>
                      </a:cxn>
                      <a:cxn ang="0">
                        <a:pos x="connsiteX5083" y="connsiteY5083"/>
                      </a:cxn>
                      <a:cxn ang="0">
                        <a:pos x="connsiteX5084" y="connsiteY5084"/>
                      </a:cxn>
                      <a:cxn ang="0">
                        <a:pos x="connsiteX5085" y="connsiteY5085"/>
                      </a:cxn>
                      <a:cxn ang="0">
                        <a:pos x="connsiteX5086" y="connsiteY5086"/>
                      </a:cxn>
                      <a:cxn ang="0">
                        <a:pos x="connsiteX5087" y="connsiteY5087"/>
                      </a:cxn>
                      <a:cxn ang="0">
                        <a:pos x="connsiteX5088" y="connsiteY5088"/>
                      </a:cxn>
                      <a:cxn ang="0">
                        <a:pos x="connsiteX5089" y="connsiteY5089"/>
                      </a:cxn>
                      <a:cxn ang="0">
                        <a:pos x="connsiteX5090" y="connsiteY5090"/>
                      </a:cxn>
                      <a:cxn ang="0">
                        <a:pos x="connsiteX5091" y="connsiteY5091"/>
                      </a:cxn>
                      <a:cxn ang="0">
                        <a:pos x="connsiteX5092" y="connsiteY5092"/>
                      </a:cxn>
                      <a:cxn ang="0">
                        <a:pos x="connsiteX5093" y="connsiteY5093"/>
                      </a:cxn>
                      <a:cxn ang="0">
                        <a:pos x="connsiteX5094" y="connsiteY5094"/>
                      </a:cxn>
                      <a:cxn ang="0">
                        <a:pos x="connsiteX5095" y="connsiteY5095"/>
                      </a:cxn>
                      <a:cxn ang="0">
                        <a:pos x="connsiteX5096" y="connsiteY5096"/>
                      </a:cxn>
                      <a:cxn ang="0">
                        <a:pos x="connsiteX5097" y="connsiteY5097"/>
                      </a:cxn>
                      <a:cxn ang="0">
                        <a:pos x="connsiteX5098" y="connsiteY5098"/>
                      </a:cxn>
                      <a:cxn ang="0">
                        <a:pos x="connsiteX5099" y="connsiteY5099"/>
                      </a:cxn>
                      <a:cxn ang="0">
                        <a:pos x="connsiteX5100" y="connsiteY5100"/>
                      </a:cxn>
                      <a:cxn ang="0">
                        <a:pos x="connsiteX5101" y="connsiteY5101"/>
                      </a:cxn>
                      <a:cxn ang="0">
                        <a:pos x="connsiteX5102" y="connsiteY5102"/>
                      </a:cxn>
                      <a:cxn ang="0">
                        <a:pos x="connsiteX5103" y="connsiteY5103"/>
                      </a:cxn>
                      <a:cxn ang="0">
                        <a:pos x="connsiteX5104" y="connsiteY5104"/>
                      </a:cxn>
                      <a:cxn ang="0">
                        <a:pos x="connsiteX5105" y="connsiteY5105"/>
                      </a:cxn>
                      <a:cxn ang="0">
                        <a:pos x="connsiteX5106" y="connsiteY5106"/>
                      </a:cxn>
                      <a:cxn ang="0">
                        <a:pos x="connsiteX5107" y="connsiteY5107"/>
                      </a:cxn>
                      <a:cxn ang="0">
                        <a:pos x="connsiteX5108" y="connsiteY5108"/>
                      </a:cxn>
                      <a:cxn ang="0">
                        <a:pos x="connsiteX5109" y="connsiteY5109"/>
                      </a:cxn>
                      <a:cxn ang="0">
                        <a:pos x="connsiteX5110" y="connsiteY5110"/>
                      </a:cxn>
                      <a:cxn ang="0">
                        <a:pos x="connsiteX5111" y="connsiteY5111"/>
                      </a:cxn>
                      <a:cxn ang="0">
                        <a:pos x="connsiteX5112" y="connsiteY5112"/>
                      </a:cxn>
                      <a:cxn ang="0">
                        <a:pos x="connsiteX5113" y="connsiteY5113"/>
                      </a:cxn>
                      <a:cxn ang="0">
                        <a:pos x="connsiteX5114" y="connsiteY5114"/>
                      </a:cxn>
                      <a:cxn ang="0">
                        <a:pos x="connsiteX5115" y="connsiteY5115"/>
                      </a:cxn>
                      <a:cxn ang="0">
                        <a:pos x="connsiteX5116" y="connsiteY5116"/>
                      </a:cxn>
                      <a:cxn ang="0">
                        <a:pos x="connsiteX5117" y="connsiteY5117"/>
                      </a:cxn>
                      <a:cxn ang="0">
                        <a:pos x="connsiteX5118" y="connsiteY5118"/>
                      </a:cxn>
                      <a:cxn ang="0">
                        <a:pos x="connsiteX5119" y="connsiteY5119"/>
                      </a:cxn>
                      <a:cxn ang="0">
                        <a:pos x="connsiteX5120" y="connsiteY5120"/>
                      </a:cxn>
                      <a:cxn ang="0">
                        <a:pos x="connsiteX5121" y="connsiteY5121"/>
                      </a:cxn>
                      <a:cxn ang="0">
                        <a:pos x="connsiteX5122" y="connsiteY5122"/>
                      </a:cxn>
                      <a:cxn ang="0">
                        <a:pos x="connsiteX5123" y="connsiteY5123"/>
                      </a:cxn>
                      <a:cxn ang="0">
                        <a:pos x="connsiteX5124" y="connsiteY5124"/>
                      </a:cxn>
                      <a:cxn ang="0">
                        <a:pos x="connsiteX5125" y="connsiteY5125"/>
                      </a:cxn>
                      <a:cxn ang="0">
                        <a:pos x="connsiteX5126" y="connsiteY5126"/>
                      </a:cxn>
                      <a:cxn ang="0">
                        <a:pos x="connsiteX5127" y="connsiteY5127"/>
                      </a:cxn>
                      <a:cxn ang="0">
                        <a:pos x="connsiteX5128" y="connsiteY5128"/>
                      </a:cxn>
                      <a:cxn ang="0">
                        <a:pos x="connsiteX5129" y="connsiteY5129"/>
                      </a:cxn>
                      <a:cxn ang="0">
                        <a:pos x="connsiteX5130" y="connsiteY5130"/>
                      </a:cxn>
                      <a:cxn ang="0">
                        <a:pos x="connsiteX5131" y="connsiteY5131"/>
                      </a:cxn>
                      <a:cxn ang="0">
                        <a:pos x="connsiteX5132" y="connsiteY5132"/>
                      </a:cxn>
                      <a:cxn ang="0">
                        <a:pos x="connsiteX5133" y="connsiteY5133"/>
                      </a:cxn>
                      <a:cxn ang="0">
                        <a:pos x="connsiteX5134" y="connsiteY5134"/>
                      </a:cxn>
                      <a:cxn ang="0">
                        <a:pos x="connsiteX5135" y="connsiteY5135"/>
                      </a:cxn>
                      <a:cxn ang="0">
                        <a:pos x="connsiteX5136" y="connsiteY5136"/>
                      </a:cxn>
                      <a:cxn ang="0">
                        <a:pos x="connsiteX5137" y="connsiteY5137"/>
                      </a:cxn>
                      <a:cxn ang="0">
                        <a:pos x="connsiteX5138" y="connsiteY5138"/>
                      </a:cxn>
                      <a:cxn ang="0">
                        <a:pos x="connsiteX5139" y="connsiteY5139"/>
                      </a:cxn>
                      <a:cxn ang="0">
                        <a:pos x="connsiteX5140" y="connsiteY5140"/>
                      </a:cxn>
                      <a:cxn ang="0">
                        <a:pos x="connsiteX5141" y="connsiteY5141"/>
                      </a:cxn>
                      <a:cxn ang="0">
                        <a:pos x="connsiteX5142" y="connsiteY5142"/>
                      </a:cxn>
                      <a:cxn ang="0">
                        <a:pos x="connsiteX5143" y="connsiteY5143"/>
                      </a:cxn>
                      <a:cxn ang="0">
                        <a:pos x="connsiteX5144" y="connsiteY5144"/>
                      </a:cxn>
                      <a:cxn ang="0">
                        <a:pos x="connsiteX5145" y="connsiteY5145"/>
                      </a:cxn>
                      <a:cxn ang="0">
                        <a:pos x="connsiteX5146" y="connsiteY5146"/>
                      </a:cxn>
                      <a:cxn ang="0">
                        <a:pos x="connsiteX5147" y="connsiteY5147"/>
                      </a:cxn>
                      <a:cxn ang="0">
                        <a:pos x="connsiteX5148" y="connsiteY5148"/>
                      </a:cxn>
                      <a:cxn ang="0">
                        <a:pos x="connsiteX5149" y="connsiteY5149"/>
                      </a:cxn>
                      <a:cxn ang="0">
                        <a:pos x="connsiteX5150" y="connsiteY5150"/>
                      </a:cxn>
                      <a:cxn ang="0">
                        <a:pos x="connsiteX5151" y="connsiteY5151"/>
                      </a:cxn>
                      <a:cxn ang="0">
                        <a:pos x="connsiteX5152" y="connsiteY5152"/>
                      </a:cxn>
                      <a:cxn ang="0">
                        <a:pos x="connsiteX5153" y="connsiteY5153"/>
                      </a:cxn>
                      <a:cxn ang="0">
                        <a:pos x="connsiteX5154" y="connsiteY5154"/>
                      </a:cxn>
                      <a:cxn ang="0">
                        <a:pos x="connsiteX5155" y="connsiteY5155"/>
                      </a:cxn>
                      <a:cxn ang="0">
                        <a:pos x="connsiteX5156" y="connsiteY5156"/>
                      </a:cxn>
                      <a:cxn ang="0">
                        <a:pos x="connsiteX5157" y="connsiteY5157"/>
                      </a:cxn>
                      <a:cxn ang="0">
                        <a:pos x="connsiteX5158" y="connsiteY5158"/>
                      </a:cxn>
                      <a:cxn ang="0">
                        <a:pos x="connsiteX5159" y="connsiteY5159"/>
                      </a:cxn>
                      <a:cxn ang="0">
                        <a:pos x="connsiteX5160" y="connsiteY5160"/>
                      </a:cxn>
                      <a:cxn ang="0">
                        <a:pos x="connsiteX5161" y="connsiteY5161"/>
                      </a:cxn>
                      <a:cxn ang="0">
                        <a:pos x="connsiteX5162" y="connsiteY5162"/>
                      </a:cxn>
                      <a:cxn ang="0">
                        <a:pos x="connsiteX5163" y="connsiteY5163"/>
                      </a:cxn>
                      <a:cxn ang="0">
                        <a:pos x="connsiteX5164" y="connsiteY5164"/>
                      </a:cxn>
                      <a:cxn ang="0">
                        <a:pos x="connsiteX5165" y="connsiteY5165"/>
                      </a:cxn>
                      <a:cxn ang="0">
                        <a:pos x="connsiteX5166" y="connsiteY5166"/>
                      </a:cxn>
                      <a:cxn ang="0">
                        <a:pos x="connsiteX5167" y="connsiteY5167"/>
                      </a:cxn>
                      <a:cxn ang="0">
                        <a:pos x="connsiteX5168" y="connsiteY5168"/>
                      </a:cxn>
                      <a:cxn ang="0">
                        <a:pos x="connsiteX5169" y="connsiteY5169"/>
                      </a:cxn>
                      <a:cxn ang="0">
                        <a:pos x="connsiteX5170" y="connsiteY5170"/>
                      </a:cxn>
                      <a:cxn ang="0">
                        <a:pos x="connsiteX5171" y="connsiteY5171"/>
                      </a:cxn>
                      <a:cxn ang="0">
                        <a:pos x="connsiteX5172" y="connsiteY5172"/>
                      </a:cxn>
                      <a:cxn ang="0">
                        <a:pos x="connsiteX5173" y="connsiteY5173"/>
                      </a:cxn>
                      <a:cxn ang="0">
                        <a:pos x="connsiteX5174" y="connsiteY5174"/>
                      </a:cxn>
                      <a:cxn ang="0">
                        <a:pos x="connsiteX5175" y="connsiteY5175"/>
                      </a:cxn>
                      <a:cxn ang="0">
                        <a:pos x="connsiteX5176" y="connsiteY5176"/>
                      </a:cxn>
                      <a:cxn ang="0">
                        <a:pos x="connsiteX5177" y="connsiteY5177"/>
                      </a:cxn>
                      <a:cxn ang="0">
                        <a:pos x="connsiteX5178" y="connsiteY5178"/>
                      </a:cxn>
                      <a:cxn ang="0">
                        <a:pos x="connsiteX5179" y="connsiteY5179"/>
                      </a:cxn>
                      <a:cxn ang="0">
                        <a:pos x="connsiteX5180" y="connsiteY5180"/>
                      </a:cxn>
                      <a:cxn ang="0">
                        <a:pos x="connsiteX5181" y="connsiteY5181"/>
                      </a:cxn>
                      <a:cxn ang="0">
                        <a:pos x="connsiteX5182" y="connsiteY5182"/>
                      </a:cxn>
                      <a:cxn ang="0">
                        <a:pos x="connsiteX5183" y="connsiteY5183"/>
                      </a:cxn>
                      <a:cxn ang="0">
                        <a:pos x="connsiteX5184" y="connsiteY5184"/>
                      </a:cxn>
                      <a:cxn ang="0">
                        <a:pos x="connsiteX5185" y="connsiteY5185"/>
                      </a:cxn>
                      <a:cxn ang="0">
                        <a:pos x="connsiteX5186" y="connsiteY5186"/>
                      </a:cxn>
                      <a:cxn ang="0">
                        <a:pos x="connsiteX5187" y="connsiteY5187"/>
                      </a:cxn>
                      <a:cxn ang="0">
                        <a:pos x="connsiteX5188" y="connsiteY5188"/>
                      </a:cxn>
                      <a:cxn ang="0">
                        <a:pos x="connsiteX5189" y="connsiteY5189"/>
                      </a:cxn>
                      <a:cxn ang="0">
                        <a:pos x="connsiteX5190" y="connsiteY5190"/>
                      </a:cxn>
                      <a:cxn ang="0">
                        <a:pos x="connsiteX5191" y="connsiteY5191"/>
                      </a:cxn>
                      <a:cxn ang="0">
                        <a:pos x="connsiteX5192" y="connsiteY5192"/>
                      </a:cxn>
                      <a:cxn ang="0">
                        <a:pos x="connsiteX5193" y="connsiteY5193"/>
                      </a:cxn>
                      <a:cxn ang="0">
                        <a:pos x="connsiteX5194" y="connsiteY5194"/>
                      </a:cxn>
                      <a:cxn ang="0">
                        <a:pos x="connsiteX5195" y="connsiteY5195"/>
                      </a:cxn>
                      <a:cxn ang="0">
                        <a:pos x="connsiteX5196" y="connsiteY5196"/>
                      </a:cxn>
                      <a:cxn ang="0">
                        <a:pos x="connsiteX5197" y="connsiteY5197"/>
                      </a:cxn>
                      <a:cxn ang="0">
                        <a:pos x="connsiteX5198" y="connsiteY5198"/>
                      </a:cxn>
                      <a:cxn ang="0">
                        <a:pos x="connsiteX5199" y="connsiteY5199"/>
                      </a:cxn>
                      <a:cxn ang="0">
                        <a:pos x="connsiteX5200" y="connsiteY5200"/>
                      </a:cxn>
                      <a:cxn ang="0">
                        <a:pos x="connsiteX5201" y="connsiteY5201"/>
                      </a:cxn>
                      <a:cxn ang="0">
                        <a:pos x="connsiteX5202" y="connsiteY5202"/>
                      </a:cxn>
                      <a:cxn ang="0">
                        <a:pos x="connsiteX5203" y="connsiteY5203"/>
                      </a:cxn>
                      <a:cxn ang="0">
                        <a:pos x="connsiteX5204" y="connsiteY5204"/>
                      </a:cxn>
                      <a:cxn ang="0">
                        <a:pos x="connsiteX5205" y="connsiteY5205"/>
                      </a:cxn>
                      <a:cxn ang="0">
                        <a:pos x="connsiteX5206" y="connsiteY5206"/>
                      </a:cxn>
                      <a:cxn ang="0">
                        <a:pos x="connsiteX5207" y="connsiteY5207"/>
                      </a:cxn>
                      <a:cxn ang="0">
                        <a:pos x="connsiteX5208" y="connsiteY5208"/>
                      </a:cxn>
                      <a:cxn ang="0">
                        <a:pos x="connsiteX5209" y="connsiteY5209"/>
                      </a:cxn>
                      <a:cxn ang="0">
                        <a:pos x="connsiteX5210" y="connsiteY5210"/>
                      </a:cxn>
                      <a:cxn ang="0">
                        <a:pos x="connsiteX5211" y="connsiteY5211"/>
                      </a:cxn>
                      <a:cxn ang="0">
                        <a:pos x="connsiteX5212" y="connsiteY5212"/>
                      </a:cxn>
                      <a:cxn ang="0">
                        <a:pos x="connsiteX5213" y="connsiteY5213"/>
                      </a:cxn>
                      <a:cxn ang="0">
                        <a:pos x="connsiteX5214" y="connsiteY5214"/>
                      </a:cxn>
                      <a:cxn ang="0">
                        <a:pos x="connsiteX5215" y="connsiteY5215"/>
                      </a:cxn>
                      <a:cxn ang="0">
                        <a:pos x="connsiteX5216" y="connsiteY5216"/>
                      </a:cxn>
                      <a:cxn ang="0">
                        <a:pos x="connsiteX5217" y="connsiteY5217"/>
                      </a:cxn>
                      <a:cxn ang="0">
                        <a:pos x="connsiteX5218" y="connsiteY5218"/>
                      </a:cxn>
                      <a:cxn ang="0">
                        <a:pos x="connsiteX5219" y="connsiteY5219"/>
                      </a:cxn>
                      <a:cxn ang="0">
                        <a:pos x="connsiteX5220" y="connsiteY5220"/>
                      </a:cxn>
                      <a:cxn ang="0">
                        <a:pos x="connsiteX5221" y="connsiteY5221"/>
                      </a:cxn>
                      <a:cxn ang="0">
                        <a:pos x="connsiteX5222" y="connsiteY5222"/>
                      </a:cxn>
                      <a:cxn ang="0">
                        <a:pos x="connsiteX5223" y="connsiteY5223"/>
                      </a:cxn>
                      <a:cxn ang="0">
                        <a:pos x="connsiteX5224" y="connsiteY5224"/>
                      </a:cxn>
                      <a:cxn ang="0">
                        <a:pos x="connsiteX5225" y="connsiteY5225"/>
                      </a:cxn>
                      <a:cxn ang="0">
                        <a:pos x="connsiteX5226" y="connsiteY5226"/>
                      </a:cxn>
                      <a:cxn ang="0">
                        <a:pos x="connsiteX5227" y="connsiteY5227"/>
                      </a:cxn>
                      <a:cxn ang="0">
                        <a:pos x="connsiteX5228" y="connsiteY5228"/>
                      </a:cxn>
                      <a:cxn ang="0">
                        <a:pos x="connsiteX5229" y="connsiteY5229"/>
                      </a:cxn>
                      <a:cxn ang="0">
                        <a:pos x="connsiteX5230" y="connsiteY5230"/>
                      </a:cxn>
                      <a:cxn ang="0">
                        <a:pos x="connsiteX5231" y="connsiteY5231"/>
                      </a:cxn>
                      <a:cxn ang="0">
                        <a:pos x="connsiteX5232" y="connsiteY5232"/>
                      </a:cxn>
                      <a:cxn ang="0">
                        <a:pos x="connsiteX5233" y="connsiteY5233"/>
                      </a:cxn>
                      <a:cxn ang="0">
                        <a:pos x="connsiteX5234" y="connsiteY5234"/>
                      </a:cxn>
                      <a:cxn ang="0">
                        <a:pos x="connsiteX5235" y="connsiteY5235"/>
                      </a:cxn>
                      <a:cxn ang="0">
                        <a:pos x="connsiteX5236" y="connsiteY5236"/>
                      </a:cxn>
                      <a:cxn ang="0">
                        <a:pos x="connsiteX5237" y="connsiteY5237"/>
                      </a:cxn>
                      <a:cxn ang="0">
                        <a:pos x="connsiteX5238" y="connsiteY5238"/>
                      </a:cxn>
                      <a:cxn ang="0">
                        <a:pos x="connsiteX5239" y="connsiteY5239"/>
                      </a:cxn>
                      <a:cxn ang="0">
                        <a:pos x="connsiteX5240" y="connsiteY5240"/>
                      </a:cxn>
                      <a:cxn ang="0">
                        <a:pos x="connsiteX5241" y="connsiteY5241"/>
                      </a:cxn>
                      <a:cxn ang="0">
                        <a:pos x="connsiteX5242" y="connsiteY5242"/>
                      </a:cxn>
                      <a:cxn ang="0">
                        <a:pos x="connsiteX5243" y="connsiteY5243"/>
                      </a:cxn>
                      <a:cxn ang="0">
                        <a:pos x="connsiteX5244" y="connsiteY5244"/>
                      </a:cxn>
                      <a:cxn ang="0">
                        <a:pos x="connsiteX5245" y="connsiteY5245"/>
                      </a:cxn>
                      <a:cxn ang="0">
                        <a:pos x="connsiteX5246" y="connsiteY5246"/>
                      </a:cxn>
                      <a:cxn ang="0">
                        <a:pos x="connsiteX5247" y="connsiteY5247"/>
                      </a:cxn>
                      <a:cxn ang="0">
                        <a:pos x="connsiteX5248" y="connsiteY5248"/>
                      </a:cxn>
                      <a:cxn ang="0">
                        <a:pos x="connsiteX5249" y="connsiteY5249"/>
                      </a:cxn>
                      <a:cxn ang="0">
                        <a:pos x="connsiteX5250" y="connsiteY5250"/>
                      </a:cxn>
                      <a:cxn ang="0">
                        <a:pos x="connsiteX5251" y="connsiteY5251"/>
                      </a:cxn>
                      <a:cxn ang="0">
                        <a:pos x="connsiteX5252" y="connsiteY5252"/>
                      </a:cxn>
                      <a:cxn ang="0">
                        <a:pos x="connsiteX5253" y="connsiteY5253"/>
                      </a:cxn>
                      <a:cxn ang="0">
                        <a:pos x="connsiteX5254" y="connsiteY5254"/>
                      </a:cxn>
                      <a:cxn ang="0">
                        <a:pos x="connsiteX5255" y="connsiteY5255"/>
                      </a:cxn>
                      <a:cxn ang="0">
                        <a:pos x="connsiteX5256" y="connsiteY5256"/>
                      </a:cxn>
                      <a:cxn ang="0">
                        <a:pos x="connsiteX5257" y="connsiteY5257"/>
                      </a:cxn>
                      <a:cxn ang="0">
                        <a:pos x="connsiteX5258" y="connsiteY5258"/>
                      </a:cxn>
                      <a:cxn ang="0">
                        <a:pos x="connsiteX5259" y="connsiteY5259"/>
                      </a:cxn>
                      <a:cxn ang="0">
                        <a:pos x="connsiteX5260" y="connsiteY5260"/>
                      </a:cxn>
                      <a:cxn ang="0">
                        <a:pos x="connsiteX5261" y="connsiteY5261"/>
                      </a:cxn>
                      <a:cxn ang="0">
                        <a:pos x="connsiteX5262" y="connsiteY5262"/>
                      </a:cxn>
                      <a:cxn ang="0">
                        <a:pos x="connsiteX5263" y="connsiteY5263"/>
                      </a:cxn>
                      <a:cxn ang="0">
                        <a:pos x="connsiteX5264" y="connsiteY5264"/>
                      </a:cxn>
                      <a:cxn ang="0">
                        <a:pos x="connsiteX5265" y="connsiteY5265"/>
                      </a:cxn>
                      <a:cxn ang="0">
                        <a:pos x="connsiteX5266" y="connsiteY5266"/>
                      </a:cxn>
                      <a:cxn ang="0">
                        <a:pos x="connsiteX5267" y="connsiteY5267"/>
                      </a:cxn>
                      <a:cxn ang="0">
                        <a:pos x="connsiteX5268" y="connsiteY5268"/>
                      </a:cxn>
                      <a:cxn ang="0">
                        <a:pos x="connsiteX5269" y="connsiteY5269"/>
                      </a:cxn>
                      <a:cxn ang="0">
                        <a:pos x="connsiteX5270" y="connsiteY5270"/>
                      </a:cxn>
                      <a:cxn ang="0">
                        <a:pos x="connsiteX5271" y="connsiteY5271"/>
                      </a:cxn>
                      <a:cxn ang="0">
                        <a:pos x="connsiteX5272" y="connsiteY5272"/>
                      </a:cxn>
                      <a:cxn ang="0">
                        <a:pos x="connsiteX5273" y="connsiteY5273"/>
                      </a:cxn>
                      <a:cxn ang="0">
                        <a:pos x="connsiteX5274" y="connsiteY5274"/>
                      </a:cxn>
                      <a:cxn ang="0">
                        <a:pos x="connsiteX5275" y="connsiteY5275"/>
                      </a:cxn>
                      <a:cxn ang="0">
                        <a:pos x="connsiteX5276" y="connsiteY5276"/>
                      </a:cxn>
                      <a:cxn ang="0">
                        <a:pos x="connsiteX5277" y="connsiteY5277"/>
                      </a:cxn>
                      <a:cxn ang="0">
                        <a:pos x="connsiteX5278" y="connsiteY5278"/>
                      </a:cxn>
                      <a:cxn ang="0">
                        <a:pos x="connsiteX5279" y="connsiteY5279"/>
                      </a:cxn>
                      <a:cxn ang="0">
                        <a:pos x="connsiteX5280" y="connsiteY5280"/>
                      </a:cxn>
                      <a:cxn ang="0">
                        <a:pos x="connsiteX5281" y="connsiteY5281"/>
                      </a:cxn>
                      <a:cxn ang="0">
                        <a:pos x="connsiteX5282" y="connsiteY5282"/>
                      </a:cxn>
                      <a:cxn ang="0">
                        <a:pos x="connsiteX5283" y="connsiteY5283"/>
                      </a:cxn>
                      <a:cxn ang="0">
                        <a:pos x="connsiteX5284" y="connsiteY5284"/>
                      </a:cxn>
                      <a:cxn ang="0">
                        <a:pos x="connsiteX5285" y="connsiteY5285"/>
                      </a:cxn>
                      <a:cxn ang="0">
                        <a:pos x="connsiteX5286" y="connsiteY5286"/>
                      </a:cxn>
                      <a:cxn ang="0">
                        <a:pos x="connsiteX5287" y="connsiteY5287"/>
                      </a:cxn>
                      <a:cxn ang="0">
                        <a:pos x="connsiteX5288" y="connsiteY5288"/>
                      </a:cxn>
                      <a:cxn ang="0">
                        <a:pos x="connsiteX5289" y="connsiteY5289"/>
                      </a:cxn>
                      <a:cxn ang="0">
                        <a:pos x="connsiteX5290" y="connsiteY5290"/>
                      </a:cxn>
                      <a:cxn ang="0">
                        <a:pos x="connsiteX5291" y="connsiteY5291"/>
                      </a:cxn>
                      <a:cxn ang="0">
                        <a:pos x="connsiteX5292" y="connsiteY5292"/>
                      </a:cxn>
                      <a:cxn ang="0">
                        <a:pos x="connsiteX5293" y="connsiteY5293"/>
                      </a:cxn>
                      <a:cxn ang="0">
                        <a:pos x="connsiteX5294" y="connsiteY5294"/>
                      </a:cxn>
                      <a:cxn ang="0">
                        <a:pos x="connsiteX5295" y="connsiteY5295"/>
                      </a:cxn>
                      <a:cxn ang="0">
                        <a:pos x="connsiteX5296" y="connsiteY5296"/>
                      </a:cxn>
                      <a:cxn ang="0">
                        <a:pos x="connsiteX5297" y="connsiteY5297"/>
                      </a:cxn>
                      <a:cxn ang="0">
                        <a:pos x="connsiteX5298" y="connsiteY5298"/>
                      </a:cxn>
                      <a:cxn ang="0">
                        <a:pos x="connsiteX5299" y="connsiteY5299"/>
                      </a:cxn>
                      <a:cxn ang="0">
                        <a:pos x="connsiteX5300" y="connsiteY5300"/>
                      </a:cxn>
                      <a:cxn ang="0">
                        <a:pos x="connsiteX5301" y="connsiteY5301"/>
                      </a:cxn>
                      <a:cxn ang="0">
                        <a:pos x="connsiteX5302" y="connsiteY5302"/>
                      </a:cxn>
                      <a:cxn ang="0">
                        <a:pos x="connsiteX5303" y="connsiteY5303"/>
                      </a:cxn>
                      <a:cxn ang="0">
                        <a:pos x="connsiteX5304" y="connsiteY5304"/>
                      </a:cxn>
                      <a:cxn ang="0">
                        <a:pos x="connsiteX5305" y="connsiteY5305"/>
                      </a:cxn>
                      <a:cxn ang="0">
                        <a:pos x="connsiteX5306" y="connsiteY5306"/>
                      </a:cxn>
                      <a:cxn ang="0">
                        <a:pos x="connsiteX5307" y="connsiteY5307"/>
                      </a:cxn>
                      <a:cxn ang="0">
                        <a:pos x="connsiteX5308" y="connsiteY5308"/>
                      </a:cxn>
                      <a:cxn ang="0">
                        <a:pos x="connsiteX5309" y="connsiteY5309"/>
                      </a:cxn>
                      <a:cxn ang="0">
                        <a:pos x="connsiteX5310" y="connsiteY5310"/>
                      </a:cxn>
                      <a:cxn ang="0">
                        <a:pos x="connsiteX5311" y="connsiteY5311"/>
                      </a:cxn>
                      <a:cxn ang="0">
                        <a:pos x="connsiteX5312" y="connsiteY5312"/>
                      </a:cxn>
                      <a:cxn ang="0">
                        <a:pos x="connsiteX5313" y="connsiteY5313"/>
                      </a:cxn>
                      <a:cxn ang="0">
                        <a:pos x="connsiteX5314" y="connsiteY5314"/>
                      </a:cxn>
                      <a:cxn ang="0">
                        <a:pos x="connsiteX5315" y="connsiteY5315"/>
                      </a:cxn>
                      <a:cxn ang="0">
                        <a:pos x="connsiteX5316" y="connsiteY5316"/>
                      </a:cxn>
                      <a:cxn ang="0">
                        <a:pos x="connsiteX5317" y="connsiteY5317"/>
                      </a:cxn>
                      <a:cxn ang="0">
                        <a:pos x="connsiteX5318" y="connsiteY5318"/>
                      </a:cxn>
                      <a:cxn ang="0">
                        <a:pos x="connsiteX5319" y="connsiteY5319"/>
                      </a:cxn>
                      <a:cxn ang="0">
                        <a:pos x="connsiteX5320" y="connsiteY5320"/>
                      </a:cxn>
                      <a:cxn ang="0">
                        <a:pos x="connsiteX5321" y="connsiteY5321"/>
                      </a:cxn>
                      <a:cxn ang="0">
                        <a:pos x="connsiteX5322" y="connsiteY5322"/>
                      </a:cxn>
                      <a:cxn ang="0">
                        <a:pos x="connsiteX5323" y="connsiteY5323"/>
                      </a:cxn>
                      <a:cxn ang="0">
                        <a:pos x="connsiteX5324" y="connsiteY5324"/>
                      </a:cxn>
                      <a:cxn ang="0">
                        <a:pos x="connsiteX5325" y="connsiteY5325"/>
                      </a:cxn>
                      <a:cxn ang="0">
                        <a:pos x="connsiteX5326" y="connsiteY5326"/>
                      </a:cxn>
                      <a:cxn ang="0">
                        <a:pos x="connsiteX5327" y="connsiteY5327"/>
                      </a:cxn>
                      <a:cxn ang="0">
                        <a:pos x="connsiteX5328" y="connsiteY5328"/>
                      </a:cxn>
                      <a:cxn ang="0">
                        <a:pos x="connsiteX5329" y="connsiteY5329"/>
                      </a:cxn>
                      <a:cxn ang="0">
                        <a:pos x="connsiteX5330" y="connsiteY5330"/>
                      </a:cxn>
                      <a:cxn ang="0">
                        <a:pos x="connsiteX5331" y="connsiteY5331"/>
                      </a:cxn>
                      <a:cxn ang="0">
                        <a:pos x="connsiteX5332" y="connsiteY5332"/>
                      </a:cxn>
                      <a:cxn ang="0">
                        <a:pos x="connsiteX5333" y="connsiteY5333"/>
                      </a:cxn>
                      <a:cxn ang="0">
                        <a:pos x="connsiteX5334" y="connsiteY5334"/>
                      </a:cxn>
                      <a:cxn ang="0">
                        <a:pos x="connsiteX5335" y="connsiteY5335"/>
                      </a:cxn>
                      <a:cxn ang="0">
                        <a:pos x="connsiteX5336" y="connsiteY5336"/>
                      </a:cxn>
                      <a:cxn ang="0">
                        <a:pos x="connsiteX5337" y="connsiteY5337"/>
                      </a:cxn>
                      <a:cxn ang="0">
                        <a:pos x="connsiteX5338" y="connsiteY5338"/>
                      </a:cxn>
                      <a:cxn ang="0">
                        <a:pos x="connsiteX5339" y="connsiteY5339"/>
                      </a:cxn>
                      <a:cxn ang="0">
                        <a:pos x="connsiteX5340" y="connsiteY5340"/>
                      </a:cxn>
                      <a:cxn ang="0">
                        <a:pos x="connsiteX5341" y="connsiteY5341"/>
                      </a:cxn>
                      <a:cxn ang="0">
                        <a:pos x="connsiteX5342" y="connsiteY5342"/>
                      </a:cxn>
                      <a:cxn ang="0">
                        <a:pos x="connsiteX5343" y="connsiteY5343"/>
                      </a:cxn>
                      <a:cxn ang="0">
                        <a:pos x="connsiteX5344" y="connsiteY5344"/>
                      </a:cxn>
                      <a:cxn ang="0">
                        <a:pos x="connsiteX5345" y="connsiteY5345"/>
                      </a:cxn>
                      <a:cxn ang="0">
                        <a:pos x="connsiteX5346" y="connsiteY5346"/>
                      </a:cxn>
                      <a:cxn ang="0">
                        <a:pos x="connsiteX5347" y="connsiteY5347"/>
                      </a:cxn>
                      <a:cxn ang="0">
                        <a:pos x="connsiteX5348" y="connsiteY5348"/>
                      </a:cxn>
                      <a:cxn ang="0">
                        <a:pos x="connsiteX5349" y="connsiteY5349"/>
                      </a:cxn>
                      <a:cxn ang="0">
                        <a:pos x="connsiteX5350" y="connsiteY5350"/>
                      </a:cxn>
                      <a:cxn ang="0">
                        <a:pos x="connsiteX5351" y="connsiteY5351"/>
                      </a:cxn>
                      <a:cxn ang="0">
                        <a:pos x="connsiteX5352" y="connsiteY5352"/>
                      </a:cxn>
                      <a:cxn ang="0">
                        <a:pos x="connsiteX5353" y="connsiteY5353"/>
                      </a:cxn>
                      <a:cxn ang="0">
                        <a:pos x="connsiteX5354" y="connsiteY5354"/>
                      </a:cxn>
                      <a:cxn ang="0">
                        <a:pos x="connsiteX5355" y="connsiteY5355"/>
                      </a:cxn>
                      <a:cxn ang="0">
                        <a:pos x="connsiteX5356" y="connsiteY5356"/>
                      </a:cxn>
                      <a:cxn ang="0">
                        <a:pos x="connsiteX5357" y="connsiteY5357"/>
                      </a:cxn>
                      <a:cxn ang="0">
                        <a:pos x="connsiteX5358" y="connsiteY5358"/>
                      </a:cxn>
                      <a:cxn ang="0">
                        <a:pos x="connsiteX5359" y="connsiteY5359"/>
                      </a:cxn>
                      <a:cxn ang="0">
                        <a:pos x="connsiteX5360" y="connsiteY5360"/>
                      </a:cxn>
                      <a:cxn ang="0">
                        <a:pos x="connsiteX5361" y="connsiteY5361"/>
                      </a:cxn>
                      <a:cxn ang="0">
                        <a:pos x="connsiteX5362" y="connsiteY5362"/>
                      </a:cxn>
                      <a:cxn ang="0">
                        <a:pos x="connsiteX5363" y="connsiteY5363"/>
                      </a:cxn>
                      <a:cxn ang="0">
                        <a:pos x="connsiteX5364" y="connsiteY5364"/>
                      </a:cxn>
                      <a:cxn ang="0">
                        <a:pos x="connsiteX5365" y="connsiteY5365"/>
                      </a:cxn>
                      <a:cxn ang="0">
                        <a:pos x="connsiteX5366" y="connsiteY5366"/>
                      </a:cxn>
                      <a:cxn ang="0">
                        <a:pos x="connsiteX5367" y="connsiteY5367"/>
                      </a:cxn>
                      <a:cxn ang="0">
                        <a:pos x="connsiteX5368" y="connsiteY5368"/>
                      </a:cxn>
                      <a:cxn ang="0">
                        <a:pos x="connsiteX5369" y="connsiteY5369"/>
                      </a:cxn>
                      <a:cxn ang="0">
                        <a:pos x="connsiteX5370" y="connsiteY5370"/>
                      </a:cxn>
                      <a:cxn ang="0">
                        <a:pos x="connsiteX5371" y="connsiteY5371"/>
                      </a:cxn>
                      <a:cxn ang="0">
                        <a:pos x="connsiteX5372" y="connsiteY5372"/>
                      </a:cxn>
                      <a:cxn ang="0">
                        <a:pos x="connsiteX5373" y="connsiteY5373"/>
                      </a:cxn>
                      <a:cxn ang="0">
                        <a:pos x="connsiteX5374" y="connsiteY5374"/>
                      </a:cxn>
                      <a:cxn ang="0">
                        <a:pos x="connsiteX5375" y="connsiteY5375"/>
                      </a:cxn>
                      <a:cxn ang="0">
                        <a:pos x="connsiteX5376" y="connsiteY5376"/>
                      </a:cxn>
                      <a:cxn ang="0">
                        <a:pos x="connsiteX5377" y="connsiteY5377"/>
                      </a:cxn>
                      <a:cxn ang="0">
                        <a:pos x="connsiteX5378" y="connsiteY5378"/>
                      </a:cxn>
                      <a:cxn ang="0">
                        <a:pos x="connsiteX5379" y="connsiteY5379"/>
                      </a:cxn>
                      <a:cxn ang="0">
                        <a:pos x="connsiteX5380" y="connsiteY5380"/>
                      </a:cxn>
                      <a:cxn ang="0">
                        <a:pos x="connsiteX5381" y="connsiteY5381"/>
                      </a:cxn>
                      <a:cxn ang="0">
                        <a:pos x="connsiteX5382" y="connsiteY5382"/>
                      </a:cxn>
                      <a:cxn ang="0">
                        <a:pos x="connsiteX5383" y="connsiteY5383"/>
                      </a:cxn>
                      <a:cxn ang="0">
                        <a:pos x="connsiteX5384" y="connsiteY5384"/>
                      </a:cxn>
                      <a:cxn ang="0">
                        <a:pos x="connsiteX5385" y="connsiteY5385"/>
                      </a:cxn>
                      <a:cxn ang="0">
                        <a:pos x="connsiteX5386" y="connsiteY5386"/>
                      </a:cxn>
                      <a:cxn ang="0">
                        <a:pos x="connsiteX5387" y="connsiteY5387"/>
                      </a:cxn>
                      <a:cxn ang="0">
                        <a:pos x="connsiteX5388" y="connsiteY5388"/>
                      </a:cxn>
                      <a:cxn ang="0">
                        <a:pos x="connsiteX5389" y="connsiteY5389"/>
                      </a:cxn>
                      <a:cxn ang="0">
                        <a:pos x="connsiteX5390" y="connsiteY5390"/>
                      </a:cxn>
                      <a:cxn ang="0">
                        <a:pos x="connsiteX5391" y="connsiteY5391"/>
                      </a:cxn>
                      <a:cxn ang="0">
                        <a:pos x="connsiteX5392" y="connsiteY5392"/>
                      </a:cxn>
                      <a:cxn ang="0">
                        <a:pos x="connsiteX5393" y="connsiteY5393"/>
                      </a:cxn>
                      <a:cxn ang="0">
                        <a:pos x="connsiteX5394" y="connsiteY5394"/>
                      </a:cxn>
                      <a:cxn ang="0">
                        <a:pos x="connsiteX5395" y="connsiteY5395"/>
                      </a:cxn>
                      <a:cxn ang="0">
                        <a:pos x="connsiteX5396" y="connsiteY5396"/>
                      </a:cxn>
                      <a:cxn ang="0">
                        <a:pos x="connsiteX5397" y="connsiteY5397"/>
                      </a:cxn>
                      <a:cxn ang="0">
                        <a:pos x="connsiteX5398" y="connsiteY5398"/>
                      </a:cxn>
                      <a:cxn ang="0">
                        <a:pos x="connsiteX5399" y="connsiteY5399"/>
                      </a:cxn>
                      <a:cxn ang="0">
                        <a:pos x="connsiteX5400" y="connsiteY5400"/>
                      </a:cxn>
                      <a:cxn ang="0">
                        <a:pos x="connsiteX5401" y="connsiteY5401"/>
                      </a:cxn>
                      <a:cxn ang="0">
                        <a:pos x="connsiteX5402" y="connsiteY5402"/>
                      </a:cxn>
                      <a:cxn ang="0">
                        <a:pos x="connsiteX5403" y="connsiteY5403"/>
                      </a:cxn>
                      <a:cxn ang="0">
                        <a:pos x="connsiteX5404" y="connsiteY5404"/>
                      </a:cxn>
                      <a:cxn ang="0">
                        <a:pos x="connsiteX5405" y="connsiteY5405"/>
                      </a:cxn>
                      <a:cxn ang="0">
                        <a:pos x="connsiteX5406" y="connsiteY5406"/>
                      </a:cxn>
                      <a:cxn ang="0">
                        <a:pos x="connsiteX5407" y="connsiteY5407"/>
                      </a:cxn>
                      <a:cxn ang="0">
                        <a:pos x="connsiteX5408" y="connsiteY5408"/>
                      </a:cxn>
                      <a:cxn ang="0">
                        <a:pos x="connsiteX5409" y="connsiteY5409"/>
                      </a:cxn>
                      <a:cxn ang="0">
                        <a:pos x="connsiteX5410" y="connsiteY5410"/>
                      </a:cxn>
                      <a:cxn ang="0">
                        <a:pos x="connsiteX5411" y="connsiteY5411"/>
                      </a:cxn>
                      <a:cxn ang="0">
                        <a:pos x="connsiteX5412" y="connsiteY5412"/>
                      </a:cxn>
                      <a:cxn ang="0">
                        <a:pos x="connsiteX5413" y="connsiteY5413"/>
                      </a:cxn>
                      <a:cxn ang="0">
                        <a:pos x="connsiteX5414" y="connsiteY5414"/>
                      </a:cxn>
                      <a:cxn ang="0">
                        <a:pos x="connsiteX5415" y="connsiteY5415"/>
                      </a:cxn>
                      <a:cxn ang="0">
                        <a:pos x="connsiteX5416" y="connsiteY5416"/>
                      </a:cxn>
                      <a:cxn ang="0">
                        <a:pos x="connsiteX5417" y="connsiteY5417"/>
                      </a:cxn>
                      <a:cxn ang="0">
                        <a:pos x="connsiteX5418" y="connsiteY5418"/>
                      </a:cxn>
                      <a:cxn ang="0">
                        <a:pos x="connsiteX5419" y="connsiteY5419"/>
                      </a:cxn>
                      <a:cxn ang="0">
                        <a:pos x="connsiteX5420" y="connsiteY5420"/>
                      </a:cxn>
                      <a:cxn ang="0">
                        <a:pos x="connsiteX5421" y="connsiteY5421"/>
                      </a:cxn>
                      <a:cxn ang="0">
                        <a:pos x="connsiteX5422" y="connsiteY5422"/>
                      </a:cxn>
                      <a:cxn ang="0">
                        <a:pos x="connsiteX5423" y="connsiteY5423"/>
                      </a:cxn>
                      <a:cxn ang="0">
                        <a:pos x="connsiteX5424" y="connsiteY5424"/>
                      </a:cxn>
                      <a:cxn ang="0">
                        <a:pos x="connsiteX5425" y="connsiteY5425"/>
                      </a:cxn>
                      <a:cxn ang="0">
                        <a:pos x="connsiteX5426" y="connsiteY5426"/>
                      </a:cxn>
                      <a:cxn ang="0">
                        <a:pos x="connsiteX5427" y="connsiteY5427"/>
                      </a:cxn>
                      <a:cxn ang="0">
                        <a:pos x="connsiteX5428" y="connsiteY5428"/>
                      </a:cxn>
                      <a:cxn ang="0">
                        <a:pos x="connsiteX5429" y="connsiteY5429"/>
                      </a:cxn>
                      <a:cxn ang="0">
                        <a:pos x="connsiteX5430" y="connsiteY5430"/>
                      </a:cxn>
                      <a:cxn ang="0">
                        <a:pos x="connsiteX5431" y="connsiteY5431"/>
                      </a:cxn>
                      <a:cxn ang="0">
                        <a:pos x="connsiteX5432" y="connsiteY5432"/>
                      </a:cxn>
                      <a:cxn ang="0">
                        <a:pos x="connsiteX5433" y="connsiteY5433"/>
                      </a:cxn>
                      <a:cxn ang="0">
                        <a:pos x="connsiteX5434" y="connsiteY5434"/>
                      </a:cxn>
                      <a:cxn ang="0">
                        <a:pos x="connsiteX5435" y="connsiteY5435"/>
                      </a:cxn>
                      <a:cxn ang="0">
                        <a:pos x="connsiteX5436" y="connsiteY5436"/>
                      </a:cxn>
                      <a:cxn ang="0">
                        <a:pos x="connsiteX5437" y="connsiteY5437"/>
                      </a:cxn>
                      <a:cxn ang="0">
                        <a:pos x="connsiteX5438" y="connsiteY5438"/>
                      </a:cxn>
                      <a:cxn ang="0">
                        <a:pos x="connsiteX5439" y="connsiteY5439"/>
                      </a:cxn>
                      <a:cxn ang="0">
                        <a:pos x="connsiteX5440" y="connsiteY5440"/>
                      </a:cxn>
                      <a:cxn ang="0">
                        <a:pos x="connsiteX5441" y="connsiteY5441"/>
                      </a:cxn>
                      <a:cxn ang="0">
                        <a:pos x="connsiteX5442" y="connsiteY5442"/>
                      </a:cxn>
                      <a:cxn ang="0">
                        <a:pos x="connsiteX5443" y="connsiteY5443"/>
                      </a:cxn>
                      <a:cxn ang="0">
                        <a:pos x="connsiteX5444" y="connsiteY5444"/>
                      </a:cxn>
                      <a:cxn ang="0">
                        <a:pos x="connsiteX5445" y="connsiteY5445"/>
                      </a:cxn>
                      <a:cxn ang="0">
                        <a:pos x="connsiteX5446" y="connsiteY5446"/>
                      </a:cxn>
                      <a:cxn ang="0">
                        <a:pos x="connsiteX5447" y="connsiteY5447"/>
                      </a:cxn>
                      <a:cxn ang="0">
                        <a:pos x="connsiteX5448" y="connsiteY5448"/>
                      </a:cxn>
                      <a:cxn ang="0">
                        <a:pos x="connsiteX5449" y="connsiteY5449"/>
                      </a:cxn>
                      <a:cxn ang="0">
                        <a:pos x="connsiteX5450" y="connsiteY5450"/>
                      </a:cxn>
                      <a:cxn ang="0">
                        <a:pos x="connsiteX5451" y="connsiteY5451"/>
                      </a:cxn>
                      <a:cxn ang="0">
                        <a:pos x="connsiteX5452" y="connsiteY5452"/>
                      </a:cxn>
                      <a:cxn ang="0">
                        <a:pos x="connsiteX5453" y="connsiteY5453"/>
                      </a:cxn>
                      <a:cxn ang="0">
                        <a:pos x="connsiteX5454" y="connsiteY5454"/>
                      </a:cxn>
                      <a:cxn ang="0">
                        <a:pos x="connsiteX5455" y="connsiteY5455"/>
                      </a:cxn>
                      <a:cxn ang="0">
                        <a:pos x="connsiteX5456" y="connsiteY5456"/>
                      </a:cxn>
                      <a:cxn ang="0">
                        <a:pos x="connsiteX5457" y="connsiteY5457"/>
                      </a:cxn>
                      <a:cxn ang="0">
                        <a:pos x="connsiteX5458" y="connsiteY5458"/>
                      </a:cxn>
                      <a:cxn ang="0">
                        <a:pos x="connsiteX5459" y="connsiteY5459"/>
                      </a:cxn>
                      <a:cxn ang="0">
                        <a:pos x="connsiteX5460" y="connsiteY5460"/>
                      </a:cxn>
                      <a:cxn ang="0">
                        <a:pos x="connsiteX5461" y="connsiteY5461"/>
                      </a:cxn>
                      <a:cxn ang="0">
                        <a:pos x="connsiteX5462" y="connsiteY5462"/>
                      </a:cxn>
                      <a:cxn ang="0">
                        <a:pos x="connsiteX5463" y="connsiteY5463"/>
                      </a:cxn>
                      <a:cxn ang="0">
                        <a:pos x="connsiteX5464" y="connsiteY5464"/>
                      </a:cxn>
                      <a:cxn ang="0">
                        <a:pos x="connsiteX5465" y="connsiteY5465"/>
                      </a:cxn>
                      <a:cxn ang="0">
                        <a:pos x="connsiteX5466" y="connsiteY5466"/>
                      </a:cxn>
                      <a:cxn ang="0">
                        <a:pos x="connsiteX5467" y="connsiteY5467"/>
                      </a:cxn>
                      <a:cxn ang="0">
                        <a:pos x="connsiteX5468" y="connsiteY5468"/>
                      </a:cxn>
                      <a:cxn ang="0">
                        <a:pos x="connsiteX5469" y="connsiteY5469"/>
                      </a:cxn>
                      <a:cxn ang="0">
                        <a:pos x="connsiteX5470" y="connsiteY5470"/>
                      </a:cxn>
                      <a:cxn ang="0">
                        <a:pos x="connsiteX5471" y="connsiteY5471"/>
                      </a:cxn>
                      <a:cxn ang="0">
                        <a:pos x="connsiteX5472" y="connsiteY5472"/>
                      </a:cxn>
                      <a:cxn ang="0">
                        <a:pos x="connsiteX5473" y="connsiteY5473"/>
                      </a:cxn>
                      <a:cxn ang="0">
                        <a:pos x="connsiteX5474" y="connsiteY5474"/>
                      </a:cxn>
                      <a:cxn ang="0">
                        <a:pos x="connsiteX5475" y="connsiteY5475"/>
                      </a:cxn>
                      <a:cxn ang="0">
                        <a:pos x="connsiteX5476" y="connsiteY5476"/>
                      </a:cxn>
                      <a:cxn ang="0">
                        <a:pos x="connsiteX5477" y="connsiteY5477"/>
                      </a:cxn>
                      <a:cxn ang="0">
                        <a:pos x="connsiteX5478" y="connsiteY5478"/>
                      </a:cxn>
                      <a:cxn ang="0">
                        <a:pos x="connsiteX5479" y="connsiteY5479"/>
                      </a:cxn>
                      <a:cxn ang="0">
                        <a:pos x="connsiteX5480" y="connsiteY5480"/>
                      </a:cxn>
                      <a:cxn ang="0">
                        <a:pos x="connsiteX5481" y="connsiteY5481"/>
                      </a:cxn>
                      <a:cxn ang="0">
                        <a:pos x="connsiteX5482" y="connsiteY5482"/>
                      </a:cxn>
                      <a:cxn ang="0">
                        <a:pos x="connsiteX5483" y="connsiteY5483"/>
                      </a:cxn>
                      <a:cxn ang="0">
                        <a:pos x="connsiteX5484" y="connsiteY5484"/>
                      </a:cxn>
                      <a:cxn ang="0">
                        <a:pos x="connsiteX5485" y="connsiteY5485"/>
                      </a:cxn>
                      <a:cxn ang="0">
                        <a:pos x="connsiteX5486" y="connsiteY5486"/>
                      </a:cxn>
                      <a:cxn ang="0">
                        <a:pos x="connsiteX5487" y="connsiteY5487"/>
                      </a:cxn>
                      <a:cxn ang="0">
                        <a:pos x="connsiteX5488" y="connsiteY5488"/>
                      </a:cxn>
                      <a:cxn ang="0">
                        <a:pos x="connsiteX5489" y="connsiteY5489"/>
                      </a:cxn>
                      <a:cxn ang="0">
                        <a:pos x="connsiteX5490" y="connsiteY5490"/>
                      </a:cxn>
                      <a:cxn ang="0">
                        <a:pos x="connsiteX5491" y="connsiteY5491"/>
                      </a:cxn>
                      <a:cxn ang="0">
                        <a:pos x="connsiteX5492" y="connsiteY5492"/>
                      </a:cxn>
                      <a:cxn ang="0">
                        <a:pos x="connsiteX5493" y="connsiteY5493"/>
                      </a:cxn>
                      <a:cxn ang="0">
                        <a:pos x="connsiteX5494" y="connsiteY5494"/>
                      </a:cxn>
                      <a:cxn ang="0">
                        <a:pos x="connsiteX5495" y="connsiteY5495"/>
                      </a:cxn>
                      <a:cxn ang="0">
                        <a:pos x="connsiteX5496" y="connsiteY5496"/>
                      </a:cxn>
                      <a:cxn ang="0">
                        <a:pos x="connsiteX5497" y="connsiteY5497"/>
                      </a:cxn>
                      <a:cxn ang="0">
                        <a:pos x="connsiteX5498" y="connsiteY5498"/>
                      </a:cxn>
                      <a:cxn ang="0">
                        <a:pos x="connsiteX5499" y="connsiteY5499"/>
                      </a:cxn>
                      <a:cxn ang="0">
                        <a:pos x="connsiteX5500" y="connsiteY5500"/>
                      </a:cxn>
                      <a:cxn ang="0">
                        <a:pos x="connsiteX5501" y="connsiteY5501"/>
                      </a:cxn>
                      <a:cxn ang="0">
                        <a:pos x="connsiteX5502" y="connsiteY5502"/>
                      </a:cxn>
                      <a:cxn ang="0">
                        <a:pos x="connsiteX5503" y="connsiteY5503"/>
                      </a:cxn>
                      <a:cxn ang="0">
                        <a:pos x="connsiteX5504" y="connsiteY5504"/>
                      </a:cxn>
                      <a:cxn ang="0">
                        <a:pos x="connsiteX5505" y="connsiteY5505"/>
                      </a:cxn>
                      <a:cxn ang="0">
                        <a:pos x="connsiteX5506" y="connsiteY5506"/>
                      </a:cxn>
                      <a:cxn ang="0">
                        <a:pos x="connsiteX5507" y="connsiteY5507"/>
                      </a:cxn>
                      <a:cxn ang="0">
                        <a:pos x="connsiteX5508" y="connsiteY5508"/>
                      </a:cxn>
                      <a:cxn ang="0">
                        <a:pos x="connsiteX5509" y="connsiteY5509"/>
                      </a:cxn>
                      <a:cxn ang="0">
                        <a:pos x="connsiteX5510" y="connsiteY5510"/>
                      </a:cxn>
                      <a:cxn ang="0">
                        <a:pos x="connsiteX5511" y="connsiteY5511"/>
                      </a:cxn>
                      <a:cxn ang="0">
                        <a:pos x="connsiteX5512" y="connsiteY5512"/>
                      </a:cxn>
                      <a:cxn ang="0">
                        <a:pos x="connsiteX5513" y="connsiteY5513"/>
                      </a:cxn>
                      <a:cxn ang="0">
                        <a:pos x="connsiteX5514" y="connsiteY5514"/>
                      </a:cxn>
                      <a:cxn ang="0">
                        <a:pos x="connsiteX5515" y="connsiteY5515"/>
                      </a:cxn>
                      <a:cxn ang="0">
                        <a:pos x="connsiteX5516" y="connsiteY5516"/>
                      </a:cxn>
                      <a:cxn ang="0">
                        <a:pos x="connsiteX5517" y="connsiteY5517"/>
                      </a:cxn>
                      <a:cxn ang="0">
                        <a:pos x="connsiteX5518" y="connsiteY5518"/>
                      </a:cxn>
                      <a:cxn ang="0">
                        <a:pos x="connsiteX5519" y="connsiteY5519"/>
                      </a:cxn>
                      <a:cxn ang="0">
                        <a:pos x="connsiteX5520" y="connsiteY5520"/>
                      </a:cxn>
                      <a:cxn ang="0">
                        <a:pos x="connsiteX5521" y="connsiteY5521"/>
                      </a:cxn>
                      <a:cxn ang="0">
                        <a:pos x="connsiteX5522" y="connsiteY5522"/>
                      </a:cxn>
                      <a:cxn ang="0">
                        <a:pos x="connsiteX5523" y="connsiteY5523"/>
                      </a:cxn>
                      <a:cxn ang="0">
                        <a:pos x="connsiteX5524" y="connsiteY5524"/>
                      </a:cxn>
                      <a:cxn ang="0">
                        <a:pos x="connsiteX5525" y="connsiteY5525"/>
                      </a:cxn>
                      <a:cxn ang="0">
                        <a:pos x="connsiteX5526" y="connsiteY5526"/>
                      </a:cxn>
                      <a:cxn ang="0">
                        <a:pos x="connsiteX5527" y="connsiteY5527"/>
                      </a:cxn>
                      <a:cxn ang="0">
                        <a:pos x="connsiteX5528" y="connsiteY5528"/>
                      </a:cxn>
                      <a:cxn ang="0">
                        <a:pos x="connsiteX5529" y="connsiteY5529"/>
                      </a:cxn>
                      <a:cxn ang="0">
                        <a:pos x="connsiteX5530" y="connsiteY5530"/>
                      </a:cxn>
                      <a:cxn ang="0">
                        <a:pos x="connsiteX5531" y="connsiteY5531"/>
                      </a:cxn>
                      <a:cxn ang="0">
                        <a:pos x="connsiteX5532" y="connsiteY5532"/>
                      </a:cxn>
                      <a:cxn ang="0">
                        <a:pos x="connsiteX5533" y="connsiteY5533"/>
                      </a:cxn>
                      <a:cxn ang="0">
                        <a:pos x="connsiteX5534" y="connsiteY5534"/>
                      </a:cxn>
                      <a:cxn ang="0">
                        <a:pos x="connsiteX5535" y="connsiteY5535"/>
                      </a:cxn>
                      <a:cxn ang="0">
                        <a:pos x="connsiteX5536" y="connsiteY5536"/>
                      </a:cxn>
                      <a:cxn ang="0">
                        <a:pos x="connsiteX5537" y="connsiteY5537"/>
                      </a:cxn>
                      <a:cxn ang="0">
                        <a:pos x="connsiteX5538" y="connsiteY5538"/>
                      </a:cxn>
                      <a:cxn ang="0">
                        <a:pos x="connsiteX5539" y="connsiteY5539"/>
                      </a:cxn>
                      <a:cxn ang="0">
                        <a:pos x="connsiteX5540" y="connsiteY5540"/>
                      </a:cxn>
                      <a:cxn ang="0">
                        <a:pos x="connsiteX5541" y="connsiteY5541"/>
                      </a:cxn>
                      <a:cxn ang="0">
                        <a:pos x="connsiteX5542" y="connsiteY5542"/>
                      </a:cxn>
                      <a:cxn ang="0">
                        <a:pos x="connsiteX5543" y="connsiteY5543"/>
                      </a:cxn>
                      <a:cxn ang="0">
                        <a:pos x="connsiteX5544" y="connsiteY5544"/>
                      </a:cxn>
                      <a:cxn ang="0">
                        <a:pos x="connsiteX5545" y="connsiteY5545"/>
                      </a:cxn>
                      <a:cxn ang="0">
                        <a:pos x="connsiteX5546" y="connsiteY5546"/>
                      </a:cxn>
                      <a:cxn ang="0">
                        <a:pos x="connsiteX5547" y="connsiteY5547"/>
                      </a:cxn>
                      <a:cxn ang="0">
                        <a:pos x="connsiteX5548" y="connsiteY5548"/>
                      </a:cxn>
                      <a:cxn ang="0">
                        <a:pos x="connsiteX5549" y="connsiteY5549"/>
                      </a:cxn>
                      <a:cxn ang="0">
                        <a:pos x="connsiteX5550" y="connsiteY5550"/>
                      </a:cxn>
                      <a:cxn ang="0">
                        <a:pos x="connsiteX5551" y="connsiteY5551"/>
                      </a:cxn>
                      <a:cxn ang="0">
                        <a:pos x="connsiteX5552" y="connsiteY5552"/>
                      </a:cxn>
                      <a:cxn ang="0">
                        <a:pos x="connsiteX5553" y="connsiteY5553"/>
                      </a:cxn>
                      <a:cxn ang="0">
                        <a:pos x="connsiteX5554" y="connsiteY5554"/>
                      </a:cxn>
                      <a:cxn ang="0">
                        <a:pos x="connsiteX5555" y="connsiteY5555"/>
                      </a:cxn>
                      <a:cxn ang="0">
                        <a:pos x="connsiteX5556" y="connsiteY5556"/>
                      </a:cxn>
                      <a:cxn ang="0">
                        <a:pos x="connsiteX5557" y="connsiteY5557"/>
                      </a:cxn>
                      <a:cxn ang="0">
                        <a:pos x="connsiteX5558" y="connsiteY5558"/>
                      </a:cxn>
                      <a:cxn ang="0">
                        <a:pos x="connsiteX5559" y="connsiteY5559"/>
                      </a:cxn>
                      <a:cxn ang="0">
                        <a:pos x="connsiteX5560" y="connsiteY5560"/>
                      </a:cxn>
                      <a:cxn ang="0">
                        <a:pos x="connsiteX5561" y="connsiteY5561"/>
                      </a:cxn>
                      <a:cxn ang="0">
                        <a:pos x="connsiteX5562" y="connsiteY5562"/>
                      </a:cxn>
                      <a:cxn ang="0">
                        <a:pos x="connsiteX5563" y="connsiteY5563"/>
                      </a:cxn>
                      <a:cxn ang="0">
                        <a:pos x="connsiteX5564" y="connsiteY5564"/>
                      </a:cxn>
                      <a:cxn ang="0">
                        <a:pos x="connsiteX5565" y="connsiteY5565"/>
                      </a:cxn>
                      <a:cxn ang="0">
                        <a:pos x="connsiteX5566" y="connsiteY5566"/>
                      </a:cxn>
                      <a:cxn ang="0">
                        <a:pos x="connsiteX5567" y="connsiteY5567"/>
                      </a:cxn>
                      <a:cxn ang="0">
                        <a:pos x="connsiteX5568" y="connsiteY5568"/>
                      </a:cxn>
                      <a:cxn ang="0">
                        <a:pos x="connsiteX5569" y="connsiteY5569"/>
                      </a:cxn>
                      <a:cxn ang="0">
                        <a:pos x="connsiteX5570" y="connsiteY5570"/>
                      </a:cxn>
                      <a:cxn ang="0">
                        <a:pos x="connsiteX5571" y="connsiteY5571"/>
                      </a:cxn>
                      <a:cxn ang="0">
                        <a:pos x="connsiteX5572" y="connsiteY5572"/>
                      </a:cxn>
                      <a:cxn ang="0">
                        <a:pos x="connsiteX5573" y="connsiteY5573"/>
                      </a:cxn>
                      <a:cxn ang="0">
                        <a:pos x="connsiteX5574" y="connsiteY5574"/>
                      </a:cxn>
                      <a:cxn ang="0">
                        <a:pos x="connsiteX5575" y="connsiteY5575"/>
                      </a:cxn>
                      <a:cxn ang="0">
                        <a:pos x="connsiteX5576" y="connsiteY5576"/>
                      </a:cxn>
                      <a:cxn ang="0">
                        <a:pos x="connsiteX5577" y="connsiteY5577"/>
                      </a:cxn>
                      <a:cxn ang="0">
                        <a:pos x="connsiteX5578" y="connsiteY5578"/>
                      </a:cxn>
                      <a:cxn ang="0">
                        <a:pos x="connsiteX5579" y="connsiteY5579"/>
                      </a:cxn>
                      <a:cxn ang="0">
                        <a:pos x="connsiteX5580" y="connsiteY5580"/>
                      </a:cxn>
                      <a:cxn ang="0">
                        <a:pos x="connsiteX5581" y="connsiteY5581"/>
                      </a:cxn>
                      <a:cxn ang="0">
                        <a:pos x="connsiteX5582" y="connsiteY5582"/>
                      </a:cxn>
                      <a:cxn ang="0">
                        <a:pos x="connsiteX5583" y="connsiteY5583"/>
                      </a:cxn>
                      <a:cxn ang="0">
                        <a:pos x="connsiteX5584" y="connsiteY5584"/>
                      </a:cxn>
                      <a:cxn ang="0">
                        <a:pos x="connsiteX5585" y="connsiteY5585"/>
                      </a:cxn>
                      <a:cxn ang="0">
                        <a:pos x="connsiteX5586" y="connsiteY5586"/>
                      </a:cxn>
                      <a:cxn ang="0">
                        <a:pos x="connsiteX5587" y="connsiteY5587"/>
                      </a:cxn>
                      <a:cxn ang="0">
                        <a:pos x="connsiteX5588" y="connsiteY5588"/>
                      </a:cxn>
                      <a:cxn ang="0">
                        <a:pos x="connsiteX5589" y="connsiteY5589"/>
                      </a:cxn>
                      <a:cxn ang="0">
                        <a:pos x="connsiteX5590" y="connsiteY5590"/>
                      </a:cxn>
                      <a:cxn ang="0">
                        <a:pos x="connsiteX5591" y="connsiteY5591"/>
                      </a:cxn>
                      <a:cxn ang="0">
                        <a:pos x="connsiteX5592" y="connsiteY5592"/>
                      </a:cxn>
                      <a:cxn ang="0">
                        <a:pos x="connsiteX5593" y="connsiteY5593"/>
                      </a:cxn>
                      <a:cxn ang="0">
                        <a:pos x="connsiteX5594" y="connsiteY5594"/>
                      </a:cxn>
                      <a:cxn ang="0">
                        <a:pos x="connsiteX5595" y="connsiteY5595"/>
                      </a:cxn>
                      <a:cxn ang="0">
                        <a:pos x="connsiteX5596" y="connsiteY5596"/>
                      </a:cxn>
                      <a:cxn ang="0">
                        <a:pos x="connsiteX5597" y="connsiteY5597"/>
                      </a:cxn>
                      <a:cxn ang="0">
                        <a:pos x="connsiteX5598" y="connsiteY5598"/>
                      </a:cxn>
                      <a:cxn ang="0">
                        <a:pos x="connsiteX5599" y="connsiteY5599"/>
                      </a:cxn>
                      <a:cxn ang="0">
                        <a:pos x="connsiteX5600" y="connsiteY5600"/>
                      </a:cxn>
                      <a:cxn ang="0">
                        <a:pos x="connsiteX5601" y="connsiteY5601"/>
                      </a:cxn>
                      <a:cxn ang="0">
                        <a:pos x="connsiteX5602" y="connsiteY5602"/>
                      </a:cxn>
                      <a:cxn ang="0">
                        <a:pos x="connsiteX5603" y="connsiteY5603"/>
                      </a:cxn>
                      <a:cxn ang="0">
                        <a:pos x="connsiteX5604" y="connsiteY5604"/>
                      </a:cxn>
                      <a:cxn ang="0">
                        <a:pos x="connsiteX5605" y="connsiteY5605"/>
                      </a:cxn>
                      <a:cxn ang="0">
                        <a:pos x="connsiteX5606" y="connsiteY5606"/>
                      </a:cxn>
                      <a:cxn ang="0">
                        <a:pos x="connsiteX5607" y="connsiteY5607"/>
                      </a:cxn>
                      <a:cxn ang="0">
                        <a:pos x="connsiteX5608" y="connsiteY5608"/>
                      </a:cxn>
                      <a:cxn ang="0">
                        <a:pos x="connsiteX5609" y="connsiteY5609"/>
                      </a:cxn>
                      <a:cxn ang="0">
                        <a:pos x="connsiteX5610" y="connsiteY5610"/>
                      </a:cxn>
                      <a:cxn ang="0">
                        <a:pos x="connsiteX5611" y="connsiteY5611"/>
                      </a:cxn>
                      <a:cxn ang="0">
                        <a:pos x="connsiteX5612" y="connsiteY5612"/>
                      </a:cxn>
                      <a:cxn ang="0">
                        <a:pos x="connsiteX5613" y="connsiteY5613"/>
                      </a:cxn>
                      <a:cxn ang="0">
                        <a:pos x="connsiteX5614" y="connsiteY5614"/>
                      </a:cxn>
                      <a:cxn ang="0">
                        <a:pos x="connsiteX5615" y="connsiteY5615"/>
                      </a:cxn>
                      <a:cxn ang="0">
                        <a:pos x="connsiteX5616" y="connsiteY5616"/>
                      </a:cxn>
                      <a:cxn ang="0">
                        <a:pos x="connsiteX5617" y="connsiteY5617"/>
                      </a:cxn>
                      <a:cxn ang="0">
                        <a:pos x="connsiteX5618" y="connsiteY5618"/>
                      </a:cxn>
                      <a:cxn ang="0">
                        <a:pos x="connsiteX5619" y="connsiteY5619"/>
                      </a:cxn>
                      <a:cxn ang="0">
                        <a:pos x="connsiteX5620" y="connsiteY5620"/>
                      </a:cxn>
                      <a:cxn ang="0">
                        <a:pos x="connsiteX5621" y="connsiteY5621"/>
                      </a:cxn>
                      <a:cxn ang="0">
                        <a:pos x="connsiteX5622" y="connsiteY5622"/>
                      </a:cxn>
                      <a:cxn ang="0">
                        <a:pos x="connsiteX5623" y="connsiteY5623"/>
                      </a:cxn>
                      <a:cxn ang="0">
                        <a:pos x="connsiteX5624" y="connsiteY5624"/>
                      </a:cxn>
                      <a:cxn ang="0">
                        <a:pos x="connsiteX5625" y="connsiteY5625"/>
                      </a:cxn>
                      <a:cxn ang="0">
                        <a:pos x="connsiteX5626" y="connsiteY5626"/>
                      </a:cxn>
                      <a:cxn ang="0">
                        <a:pos x="connsiteX5627" y="connsiteY5627"/>
                      </a:cxn>
                      <a:cxn ang="0">
                        <a:pos x="connsiteX5628" y="connsiteY5628"/>
                      </a:cxn>
                      <a:cxn ang="0">
                        <a:pos x="connsiteX5629" y="connsiteY5629"/>
                      </a:cxn>
                      <a:cxn ang="0">
                        <a:pos x="connsiteX5630" y="connsiteY5630"/>
                      </a:cxn>
                      <a:cxn ang="0">
                        <a:pos x="connsiteX5631" y="connsiteY5631"/>
                      </a:cxn>
                      <a:cxn ang="0">
                        <a:pos x="connsiteX5632" y="connsiteY5632"/>
                      </a:cxn>
                      <a:cxn ang="0">
                        <a:pos x="connsiteX5633" y="connsiteY5633"/>
                      </a:cxn>
                      <a:cxn ang="0">
                        <a:pos x="connsiteX5634" y="connsiteY5634"/>
                      </a:cxn>
                      <a:cxn ang="0">
                        <a:pos x="connsiteX5635" y="connsiteY5635"/>
                      </a:cxn>
                      <a:cxn ang="0">
                        <a:pos x="connsiteX5636" y="connsiteY5636"/>
                      </a:cxn>
                      <a:cxn ang="0">
                        <a:pos x="connsiteX5637" y="connsiteY5637"/>
                      </a:cxn>
                      <a:cxn ang="0">
                        <a:pos x="connsiteX5638" y="connsiteY5638"/>
                      </a:cxn>
                      <a:cxn ang="0">
                        <a:pos x="connsiteX5639" y="connsiteY5639"/>
                      </a:cxn>
                      <a:cxn ang="0">
                        <a:pos x="connsiteX5640" y="connsiteY5640"/>
                      </a:cxn>
                      <a:cxn ang="0">
                        <a:pos x="connsiteX5641" y="connsiteY5641"/>
                      </a:cxn>
                      <a:cxn ang="0">
                        <a:pos x="connsiteX5642" y="connsiteY5642"/>
                      </a:cxn>
                      <a:cxn ang="0">
                        <a:pos x="connsiteX5643" y="connsiteY5643"/>
                      </a:cxn>
                      <a:cxn ang="0">
                        <a:pos x="connsiteX5644" y="connsiteY5644"/>
                      </a:cxn>
                      <a:cxn ang="0">
                        <a:pos x="connsiteX5645" y="connsiteY5645"/>
                      </a:cxn>
                      <a:cxn ang="0">
                        <a:pos x="connsiteX5646" y="connsiteY5646"/>
                      </a:cxn>
                      <a:cxn ang="0">
                        <a:pos x="connsiteX5647" y="connsiteY5647"/>
                      </a:cxn>
                      <a:cxn ang="0">
                        <a:pos x="connsiteX5648" y="connsiteY5648"/>
                      </a:cxn>
                      <a:cxn ang="0">
                        <a:pos x="connsiteX5649" y="connsiteY5649"/>
                      </a:cxn>
                      <a:cxn ang="0">
                        <a:pos x="connsiteX5650" y="connsiteY5650"/>
                      </a:cxn>
                      <a:cxn ang="0">
                        <a:pos x="connsiteX5651" y="connsiteY5651"/>
                      </a:cxn>
                      <a:cxn ang="0">
                        <a:pos x="connsiteX5652" y="connsiteY5652"/>
                      </a:cxn>
                      <a:cxn ang="0">
                        <a:pos x="connsiteX5653" y="connsiteY5653"/>
                      </a:cxn>
                      <a:cxn ang="0">
                        <a:pos x="connsiteX5654" y="connsiteY5654"/>
                      </a:cxn>
                      <a:cxn ang="0">
                        <a:pos x="connsiteX5655" y="connsiteY5655"/>
                      </a:cxn>
                      <a:cxn ang="0">
                        <a:pos x="connsiteX5656" y="connsiteY5656"/>
                      </a:cxn>
                      <a:cxn ang="0">
                        <a:pos x="connsiteX5657" y="connsiteY5657"/>
                      </a:cxn>
                      <a:cxn ang="0">
                        <a:pos x="connsiteX5658" y="connsiteY5658"/>
                      </a:cxn>
                      <a:cxn ang="0">
                        <a:pos x="connsiteX5659" y="connsiteY5659"/>
                      </a:cxn>
                      <a:cxn ang="0">
                        <a:pos x="connsiteX5660" y="connsiteY5660"/>
                      </a:cxn>
                      <a:cxn ang="0">
                        <a:pos x="connsiteX5661" y="connsiteY5661"/>
                      </a:cxn>
                      <a:cxn ang="0">
                        <a:pos x="connsiteX5662" y="connsiteY5662"/>
                      </a:cxn>
                      <a:cxn ang="0">
                        <a:pos x="connsiteX5663" y="connsiteY5663"/>
                      </a:cxn>
                      <a:cxn ang="0">
                        <a:pos x="connsiteX5664" y="connsiteY5664"/>
                      </a:cxn>
                      <a:cxn ang="0">
                        <a:pos x="connsiteX5665" y="connsiteY5665"/>
                      </a:cxn>
                      <a:cxn ang="0">
                        <a:pos x="connsiteX5666" y="connsiteY5666"/>
                      </a:cxn>
                      <a:cxn ang="0">
                        <a:pos x="connsiteX5667" y="connsiteY5667"/>
                      </a:cxn>
                      <a:cxn ang="0">
                        <a:pos x="connsiteX5668" y="connsiteY5668"/>
                      </a:cxn>
                      <a:cxn ang="0">
                        <a:pos x="connsiteX5669" y="connsiteY5669"/>
                      </a:cxn>
                      <a:cxn ang="0">
                        <a:pos x="connsiteX5670" y="connsiteY5670"/>
                      </a:cxn>
                      <a:cxn ang="0">
                        <a:pos x="connsiteX5671" y="connsiteY5671"/>
                      </a:cxn>
                      <a:cxn ang="0">
                        <a:pos x="connsiteX5672" y="connsiteY5672"/>
                      </a:cxn>
                      <a:cxn ang="0">
                        <a:pos x="connsiteX5673" y="connsiteY5673"/>
                      </a:cxn>
                      <a:cxn ang="0">
                        <a:pos x="connsiteX5674" y="connsiteY5674"/>
                      </a:cxn>
                      <a:cxn ang="0">
                        <a:pos x="connsiteX5675" y="connsiteY5675"/>
                      </a:cxn>
                      <a:cxn ang="0">
                        <a:pos x="connsiteX5676" y="connsiteY5676"/>
                      </a:cxn>
                      <a:cxn ang="0">
                        <a:pos x="connsiteX5677" y="connsiteY5677"/>
                      </a:cxn>
                      <a:cxn ang="0">
                        <a:pos x="connsiteX5678" y="connsiteY5678"/>
                      </a:cxn>
                      <a:cxn ang="0">
                        <a:pos x="connsiteX5679" y="connsiteY5679"/>
                      </a:cxn>
                      <a:cxn ang="0">
                        <a:pos x="connsiteX5680" y="connsiteY5680"/>
                      </a:cxn>
                      <a:cxn ang="0">
                        <a:pos x="connsiteX5681" y="connsiteY5681"/>
                      </a:cxn>
                      <a:cxn ang="0">
                        <a:pos x="connsiteX5682" y="connsiteY5682"/>
                      </a:cxn>
                      <a:cxn ang="0">
                        <a:pos x="connsiteX5683" y="connsiteY5683"/>
                      </a:cxn>
                      <a:cxn ang="0">
                        <a:pos x="connsiteX5684" y="connsiteY5684"/>
                      </a:cxn>
                      <a:cxn ang="0">
                        <a:pos x="connsiteX5685" y="connsiteY5685"/>
                      </a:cxn>
                      <a:cxn ang="0">
                        <a:pos x="connsiteX5686" y="connsiteY5686"/>
                      </a:cxn>
                      <a:cxn ang="0">
                        <a:pos x="connsiteX5687" y="connsiteY5687"/>
                      </a:cxn>
                      <a:cxn ang="0">
                        <a:pos x="connsiteX5688" y="connsiteY5688"/>
                      </a:cxn>
                      <a:cxn ang="0">
                        <a:pos x="connsiteX5689" y="connsiteY5689"/>
                      </a:cxn>
                      <a:cxn ang="0">
                        <a:pos x="connsiteX5690" y="connsiteY5690"/>
                      </a:cxn>
                      <a:cxn ang="0">
                        <a:pos x="connsiteX5691" y="connsiteY5691"/>
                      </a:cxn>
                      <a:cxn ang="0">
                        <a:pos x="connsiteX5692" y="connsiteY5692"/>
                      </a:cxn>
                      <a:cxn ang="0">
                        <a:pos x="connsiteX5693" y="connsiteY5693"/>
                      </a:cxn>
                      <a:cxn ang="0">
                        <a:pos x="connsiteX5694" y="connsiteY5694"/>
                      </a:cxn>
                      <a:cxn ang="0">
                        <a:pos x="connsiteX5695" y="connsiteY5695"/>
                      </a:cxn>
                      <a:cxn ang="0">
                        <a:pos x="connsiteX5696" y="connsiteY5696"/>
                      </a:cxn>
                      <a:cxn ang="0">
                        <a:pos x="connsiteX5697" y="connsiteY5697"/>
                      </a:cxn>
                      <a:cxn ang="0">
                        <a:pos x="connsiteX5698" y="connsiteY5698"/>
                      </a:cxn>
                      <a:cxn ang="0">
                        <a:pos x="connsiteX5699" y="connsiteY5699"/>
                      </a:cxn>
                      <a:cxn ang="0">
                        <a:pos x="connsiteX5700" y="connsiteY5700"/>
                      </a:cxn>
                      <a:cxn ang="0">
                        <a:pos x="connsiteX5701" y="connsiteY5701"/>
                      </a:cxn>
                      <a:cxn ang="0">
                        <a:pos x="connsiteX5702" y="connsiteY5702"/>
                      </a:cxn>
                      <a:cxn ang="0">
                        <a:pos x="connsiteX5703" y="connsiteY5703"/>
                      </a:cxn>
                      <a:cxn ang="0">
                        <a:pos x="connsiteX5704" y="connsiteY5704"/>
                      </a:cxn>
                      <a:cxn ang="0">
                        <a:pos x="connsiteX5705" y="connsiteY5705"/>
                      </a:cxn>
                      <a:cxn ang="0">
                        <a:pos x="connsiteX5706" y="connsiteY5706"/>
                      </a:cxn>
                      <a:cxn ang="0">
                        <a:pos x="connsiteX5707" y="connsiteY5707"/>
                      </a:cxn>
                      <a:cxn ang="0">
                        <a:pos x="connsiteX5708" y="connsiteY5708"/>
                      </a:cxn>
                      <a:cxn ang="0">
                        <a:pos x="connsiteX5709" y="connsiteY5709"/>
                      </a:cxn>
                      <a:cxn ang="0">
                        <a:pos x="connsiteX5710" y="connsiteY5710"/>
                      </a:cxn>
                      <a:cxn ang="0">
                        <a:pos x="connsiteX5711" y="connsiteY5711"/>
                      </a:cxn>
                      <a:cxn ang="0">
                        <a:pos x="connsiteX5712" y="connsiteY5712"/>
                      </a:cxn>
                      <a:cxn ang="0">
                        <a:pos x="connsiteX5713" y="connsiteY5713"/>
                      </a:cxn>
                      <a:cxn ang="0">
                        <a:pos x="connsiteX5714" y="connsiteY5714"/>
                      </a:cxn>
                      <a:cxn ang="0">
                        <a:pos x="connsiteX5715" y="connsiteY5715"/>
                      </a:cxn>
                      <a:cxn ang="0">
                        <a:pos x="connsiteX5716" y="connsiteY5716"/>
                      </a:cxn>
                      <a:cxn ang="0">
                        <a:pos x="connsiteX5717" y="connsiteY5717"/>
                      </a:cxn>
                      <a:cxn ang="0">
                        <a:pos x="connsiteX5718" y="connsiteY5718"/>
                      </a:cxn>
                      <a:cxn ang="0">
                        <a:pos x="connsiteX5719" y="connsiteY5719"/>
                      </a:cxn>
                      <a:cxn ang="0">
                        <a:pos x="connsiteX5720" y="connsiteY5720"/>
                      </a:cxn>
                      <a:cxn ang="0">
                        <a:pos x="connsiteX5721" y="connsiteY5721"/>
                      </a:cxn>
                      <a:cxn ang="0">
                        <a:pos x="connsiteX5722" y="connsiteY5722"/>
                      </a:cxn>
                      <a:cxn ang="0">
                        <a:pos x="connsiteX5723" y="connsiteY5723"/>
                      </a:cxn>
                      <a:cxn ang="0">
                        <a:pos x="connsiteX5724" y="connsiteY5724"/>
                      </a:cxn>
                      <a:cxn ang="0">
                        <a:pos x="connsiteX5725" y="connsiteY5725"/>
                      </a:cxn>
                      <a:cxn ang="0">
                        <a:pos x="connsiteX5726" y="connsiteY5726"/>
                      </a:cxn>
                      <a:cxn ang="0">
                        <a:pos x="connsiteX5727" y="connsiteY5727"/>
                      </a:cxn>
                      <a:cxn ang="0">
                        <a:pos x="connsiteX5728" y="connsiteY5728"/>
                      </a:cxn>
                      <a:cxn ang="0">
                        <a:pos x="connsiteX5729" y="connsiteY5729"/>
                      </a:cxn>
                      <a:cxn ang="0">
                        <a:pos x="connsiteX5730" y="connsiteY5730"/>
                      </a:cxn>
                      <a:cxn ang="0">
                        <a:pos x="connsiteX5731" y="connsiteY5731"/>
                      </a:cxn>
                      <a:cxn ang="0">
                        <a:pos x="connsiteX5732" y="connsiteY5732"/>
                      </a:cxn>
                      <a:cxn ang="0">
                        <a:pos x="connsiteX5733" y="connsiteY5733"/>
                      </a:cxn>
                      <a:cxn ang="0">
                        <a:pos x="connsiteX5734" y="connsiteY5734"/>
                      </a:cxn>
                      <a:cxn ang="0">
                        <a:pos x="connsiteX5735" y="connsiteY5735"/>
                      </a:cxn>
                      <a:cxn ang="0">
                        <a:pos x="connsiteX5736" y="connsiteY5736"/>
                      </a:cxn>
                      <a:cxn ang="0">
                        <a:pos x="connsiteX5737" y="connsiteY5737"/>
                      </a:cxn>
                      <a:cxn ang="0">
                        <a:pos x="connsiteX5738" y="connsiteY5738"/>
                      </a:cxn>
                      <a:cxn ang="0">
                        <a:pos x="connsiteX5739" y="connsiteY5739"/>
                      </a:cxn>
                      <a:cxn ang="0">
                        <a:pos x="connsiteX5740" y="connsiteY5740"/>
                      </a:cxn>
                      <a:cxn ang="0">
                        <a:pos x="connsiteX5741" y="connsiteY5741"/>
                      </a:cxn>
                      <a:cxn ang="0">
                        <a:pos x="connsiteX5742" y="connsiteY5742"/>
                      </a:cxn>
                      <a:cxn ang="0">
                        <a:pos x="connsiteX5743" y="connsiteY5743"/>
                      </a:cxn>
                      <a:cxn ang="0">
                        <a:pos x="connsiteX5744" y="connsiteY5744"/>
                      </a:cxn>
                      <a:cxn ang="0">
                        <a:pos x="connsiteX5745" y="connsiteY5745"/>
                      </a:cxn>
                      <a:cxn ang="0">
                        <a:pos x="connsiteX5746" y="connsiteY5746"/>
                      </a:cxn>
                      <a:cxn ang="0">
                        <a:pos x="connsiteX5747" y="connsiteY5747"/>
                      </a:cxn>
                      <a:cxn ang="0">
                        <a:pos x="connsiteX5748" y="connsiteY5748"/>
                      </a:cxn>
                      <a:cxn ang="0">
                        <a:pos x="connsiteX5749" y="connsiteY5749"/>
                      </a:cxn>
                      <a:cxn ang="0">
                        <a:pos x="connsiteX5750" y="connsiteY5750"/>
                      </a:cxn>
                      <a:cxn ang="0">
                        <a:pos x="connsiteX5751" y="connsiteY5751"/>
                      </a:cxn>
                      <a:cxn ang="0">
                        <a:pos x="connsiteX5752" y="connsiteY5752"/>
                      </a:cxn>
                      <a:cxn ang="0">
                        <a:pos x="connsiteX5753" y="connsiteY5753"/>
                      </a:cxn>
                      <a:cxn ang="0">
                        <a:pos x="connsiteX5754" y="connsiteY5754"/>
                      </a:cxn>
                      <a:cxn ang="0">
                        <a:pos x="connsiteX5755" y="connsiteY5755"/>
                      </a:cxn>
                      <a:cxn ang="0">
                        <a:pos x="connsiteX5756" y="connsiteY5756"/>
                      </a:cxn>
                      <a:cxn ang="0">
                        <a:pos x="connsiteX5757" y="connsiteY5757"/>
                      </a:cxn>
                      <a:cxn ang="0">
                        <a:pos x="connsiteX5758" y="connsiteY5758"/>
                      </a:cxn>
                      <a:cxn ang="0">
                        <a:pos x="connsiteX5759" y="connsiteY5759"/>
                      </a:cxn>
                      <a:cxn ang="0">
                        <a:pos x="connsiteX5760" y="connsiteY5760"/>
                      </a:cxn>
                      <a:cxn ang="0">
                        <a:pos x="connsiteX5761" y="connsiteY5761"/>
                      </a:cxn>
                      <a:cxn ang="0">
                        <a:pos x="connsiteX5762" y="connsiteY5762"/>
                      </a:cxn>
                      <a:cxn ang="0">
                        <a:pos x="connsiteX5763" y="connsiteY5763"/>
                      </a:cxn>
                      <a:cxn ang="0">
                        <a:pos x="connsiteX5764" y="connsiteY5764"/>
                      </a:cxn>
                      <a:cxn ang="0">
                        <a:pos x="connsiteX5765" y="connsiteY5765"/>
                      </a:cxn>
                      <a:cxn ang="0">
                        <a:pos x="connsiteX5766" y="connsiteY5766"/>
                      </a:cxn>
                      <a:cxn ang="0">
                        <a:pos x="connsiteX5767" y="connsiteY5767"/>
                      </a:cxn>
                      <a:cxn ang="0">
                        <a:pos x="connsiteX5768" y="connsiteY5768"/>
                      </a:cxn>
                      <a:cxn ang="0">
                        <a:pos x="connsiteX5769" y="connsiteY5769"/>
                      </a:cxn>
                      <a:cxn ang="0">
                        <a:pos x="connsiteX5770" y="connsiteY5770"/>
                      </a:cxn>
                      <a:cxn ang="0">
                        <a:pos x="connsiteX5771" y="connsiteY5771"/>
                      </a:cxn>
                      <a:cxn ang="0">
                        <a:pos x="connsiteX5772" y="connsiteY5772"/>
                      </a:cxn>
                      <a:cxn ang="0">
                        <a:pos x="connsiteX5773" y="connsiteY5773"/>
                      </a:cxn>
                      <a:cxn ang="0">
                        <a:pos x="connsiteX5774" y="connsiteY5774"/>
                      </a:cxn>
                      <a:cxn ang="0">
                        <a:pos x="connsiteX5775" y="connsiteY5775"/>
                      </a:cxn>
                      <a:cxn ang="0">
                        <a:pos x="connsiteX5776" y="connsiteY5776"/>
                      </a:cxn>
                      <a:cxn ang="0">
                        <a:pos x="connsiteX5777" y="connsiteY5777"/>
                      </a:cxn>
                      <a:cxn ang="0">
                        <a:pos x="connsiteX5778" y="connsiteY5778"/>
                      </a:cxn>
                      <a:cxn ang="0">
                        <a:pos x="connsiteX5779" y="connsiteY5779"/>
                      </a:cxn>
                      <a:cxn ang="0">
                        <a:pos x="connsiteX5780" y="connsiteY5780"/>
                      </a:cxn>
                      <a:cxn ang="0">
                        <a:pos x="connsiteX5781" y="connsiteY5781"/>
                      </a:cxn>
                      <a:cxn ang="0">
                        <a:pos x="connsiteX5782" y="connsiteY5782"/>
                      </a:cxn>
                      <a:cxn ang="0">
                        <a:pos x="connsiteX5783" y="connsiteY5783"/>
                      </a:cxn>
                      <a:cxn ang="0">
                        <a:pos x="connsiteX5784" y="connsiteY5784"/>
                      </a:cxn>
                      <a:cxn ang="0">
                        <a:pos x="connsiteX5785" y="connsiteY5785"/>
                      </a:cxn>
                      <a:cxn ang="0">
                        <a:pos x="connsiteX5786" y="connsiteY5786"/>
                      </a:cxn>
                      <a:cxn ang="0">
                        <a:pos x="connsiteX5787" y="connsiteY5787"/>
                      </a:cxn>
                      <a:cxn ang="0">
                        <a:pos x="connsiteX5788" y="connsiteY5788"/>
                      </a:cxn>
                      <a:cxn ang="0">
                        <a:pos x="connsiteX5789" y="connsiteY5789"/>
                      </a:cxn>
                      <a:cxn ang="0">
                        <a:pos x="connsiteX5790" y="connsiteY5790"/>
                      </a:cxn>
                      <a:cxn ang="0">
                        <a:pos x="connsiteX5791" y="connsiteY5791"/>
                      </a:cxn>
                      <a:cxn ang="0">
                        <a:pos x="connsiteX5792" y="connsiteY5792"/>
                      </a:cxn>
                      <a:cxn ang="0">
                        <a:pos x="connsiteX5793" y="connsiteY5793"/>
                      </a:cxn>
                      <a:cxn ang="0">
                        <a:pos x="connsiteX5794" y="connsiteY5794"/>
                      </a:cxn>
                      <a:cxn ang="0">
                        <a:pos x="connsiteX5795" y="connsiteY5795"/>
                      </a:cxn>
                      <a:cxn ang="0">
                        <a:pos x="connsiteX5796" y="connsiteY5796"/>
                      </a:cxn>
                      <a:cxn ang="0">
                        <a:pos x="connsiteX5797" y="connsiteY5797"/>
                      </a:cxn>
                      <a:cxn ang="0">
                        <a:pos x="connsiteX5798" y="connsiteY5798"/>
                      </a:cxn>
                      <a:cxn ang="0">
                        <a:pos x="connsiteX5799" y="connsiteY5799"/>
                      </a:cxn>
                      <a:cxn ang="0">
                        <a:pos x="connsiteX5800" y="connsiteY5800"/>
                      </a:cxn>
                      <a:cxn ang="0">
                        <a:pos x="connsiteX5801" y="connsiteY5801"/>
                      </a:cxn>
                      <a:cxn ang="0">
                        <a:pos x="connsiteX5802" y="connsiteY5802"/>
                      </a:cxn>
                      <a:cxn ang="0">
                        <a:pos x="connsiteX5803" y="connsiteY5803"/>
                      </a:cxn>
                      <a:cxn ang="0">
                        <a:pos x="connsiteX5804" y="connsiteY5804"/>
                      </a:cxn>
                      <a:cxn ang="0">
                        <a:pos x="connsiteX5805" y="connsiteY5805"/>
                      </a:cxn>
                      <a:cxn ang="0">
                        <a:pos x="connsiteX5806" y="connsiteY5806"/>
                      </a:cxn>
                      <a:cxn ang="0">
                        <a:pos x="connsiteX5807" y="connsiteY5807"/>
                      </a:cxn>
                      <a:cxn ang="0">
                        <a:pos x="connsiteX5808" y="connsiteY5808"/>
                      </a:cxn>
                      <a:cxn ang="0">
                        <a:pos x="connsiteX5809" y="connsiteY5809"/>
                      </a:cxn>
                      <a:cxn ang="0">
                        <a:pos x="connsiteX5810" y="connsiteY5810"/>
                      </a:cxn>
                      <a:cxn ang="0">
                        <a:pos x="connsiteX5811" y="connsiteY5811"/>
                      </a:cxn>
                      <a:cxn ang="0">
                        <a:pos x="connsiteX5812" y="connsiteY5812"/>
                      </a:cxn>
                      <a:cxn ang="0">
                        <a:pos x="connsiteX5813" y="connsiteY5813"/>
                      </a:cxn>
                      <a:cxn ang="0">
                        <a:pos x="connsiteX5814" y="connsiteY5814"/>
                      </a:cxn>
                      <a:cxn ang="0">
                        <a:pos x="connsiteX5815" y="connsiteY5815"/>
                      </a:cxn>
                      <a:cxn ang="0">
                        <a:pos x="connsiteX5816" y="connsiteY5816"/>
                      </a:cxn>
                      <a:cxn ang="0">
                        <a:pos x="connsiteX5817" y="connsiteY5817"/>
                      </a:cxn>
                      <a:cxn ang="0">
                        <a:pos x="connsiteX5818" y="connsiteY5818"/>
                      </a:cxn>
                      <a:cxn ang="0">
                        <a:pos x="connsiteX5819" y="connsiteY5819"/>
                      </a:cxn>
                      <a:cxn ang="0">
                        <a:pos x="connsiteX5820" y="connsiteY5820"/>
                      </a:cxn>
                      <a:cxn ang="0">
                        <a:pos x="connsiteX5821" y="connsiteY5821"/>
                      </a:cxn>
                      <a:cxn ang="0">
                        <a:pos x="connsiteX5822" y="connsiteY5822"/>
                      </a:cxn>
                      <a:cxn ang="0">
                        <a:pos x="connsiteX5823" y="connsiteY5823"/>
                      </a:cxn>
                      <a:cxn ang="0">
                        <a:pos x="connsiteX5824" y="connsiteY5824"/>
                      </a:cxn>
                      <a:cxn ang="0">
                        <a:pos x="connsiteX5825" y="connsiteY5825"/>
                      </a:cxn>
                      <a:cxn ang="0">
                        <a:pos x="connsiteX5826" y="connsiteY5826"/>
                      </a:cxn>
                      <a:cxn ang="0">
                        <a:pos x="connsiteX5827" y="connsiteY5827"/>
                      </a:cxn>
                      <a:cxn ang="0">
                        <a:pos x="connsiteX5828" y="connsiteY5828"/>
                      </a:cxn>
                      <a:cxn ang="0">
                        <a:pos x="connsiteX5829" y="connsiteY5829"/>
                      </a:cxn>
                      <a:cxn ang="0">
                        <a:pos x="connsiteX5830" y="connsiteY5830"/>
                      </a:cxn>
                      <a:cxn ang="0">
                        <a:pos x="connsiteX5831" y="connsiteY5831"/>
                      </a:cxn>
                      <a:cxn ang="0">
                        <a:pos x="connsiteX5832" y="connsiteY5832"/>
                      </a:cxn>
                      <a:cxn ang="0">
                        <a:pos x="connsiteX5833" y="connsiteY5833"/>
                      </a:cxn>
                      <a:cxn ang="0">
                        <a:pos x="connsiteX5834" y="connsiteY5834"/>
                      </a:cxn>
                      <a:cxn ang="0">
                        <a:pos x="connsiteX5835" y="connsiteY5835"/>
                      </a:cxn>
                      <a:cxn ang="0">
                        <a:pos x="connsiteX5836" y="connsiteY5836"/>
                      </a:cxn>
                      <a:cxn ang="0">
                        <a:pos x="connsiteX5837" y="connsiteY5837"/>
                      </a:cxn>
                      <a:cxn ang="0">
                        <a:pos x="connsiteX5838" y="connsiteY5838"/>
                      </a:cxn>
                      <a:cxn ang="0">
                        <a:pos x="connsiteX5839" y="connsiteY5839"/>
                      </a:cxn>
                      <a:cxn ang="0">
                        <a:pos x="connsiteX5840" y="connsiteY5840"/>
                      </a:cxn>
                      <a:cxn ang="0">
                        <a:pos x="connsiteX5841" y="connsiteY5841"/>
                      </a:cxn>
                      <a:cxn ang="0">
                        <a:pos x="connsiteX5842" y="connsiteY5842"/>
                      </a:cxn>
                      <a:cxn ang="0">
                        <a:pos x="connsiteX5843" y="connsiteY5843"/>
                      </a:cxn>
                      <a:cxn ang="0">
                        <a:pos x="connsiteX5844" y="connsiteY5844"/>
                      </a:cxn>
                      <a:cxn ang="0">
                        <a:pos x="connsiteX5845" y="connsiteY5845"/>
                      </a:cxn>
                      <a:cxn ang="0">
                        <a:pos x="connsiteX5846" y="connsiteY5846"/>
                      </a:cxn>
                      <a:cxn ang="0">
                        <a:pos x="connsiteX5847" y="connsiteY5847"/>
                      </a:cxn>
                      <a:cxn ang="0">
                        <a:pos x="connsiteX5848" y="connsiteY5848"/>
                      </a:cxn>
                      <a:cxn ang="0">
                        <a:pos x="connsiteX5849" y="connsiteY5849"/>
                      </a:cxn>
                      <a:cxn ang="0">
                        <a:pos x="connsiteX5850" y="connsiteY5850"/>
                      </a:cxn>
                      <a:cxn ang="0">
                        <a:pos x="connsiteX5851" y="connsiteY5851"/>
                      </a:cxn>
                      <a:cxn ang="0">
                        <a:pos x="connsiteX5852" y="connsiteY5852"/>
                      </a:cxn>
                      <a:cxn ang="0">
                        <a:pos x="connsiteX5853" y="connsiteY5853"/>
                      </a:cxn>
                      <a:cxn ang="0">
                        <a:pos x="connsiteX5854" y="connsiteY5854"/>
                      </a:cxn>
                      <a:cxn ang="0">
                        <a:pos x="connsiteX5855" y="connsiteY5855"/>
                      </a:cxn>
                      <a:cxn ang="0">
                        <a:pos x="connsiteX5856" y="connsiteY5856"/>
                      </a:cxn>
                      <a:cxn ang="0">
                        <a:pos x="connsiteX5857" y="connsiteY5857"/>
                      </a:cxn>
                      <a:cxn ang="0">
                        <a:pos x="connsiteX5858" y="connsiteY5858"/>
                      </a:cxn>
                      <a:cxn ang="0">
                        <a:pos x="connsiteX5859" y="connsiteY5859"/>
                      </a:cxn>
                      <a:cxn ang="0">
                        <a:pos x="connsiteX5860" y="connsiteY5860"/>
                      </a:cxn>
                      <a:cxn ang="0">
                        <a:pos x="connsiteX5861" y="connsiteY5861"/>
                      </a:cxn>
                      <a:cxn ang="0">
                        <a:pos x="connsiteX5862" y="connsiteY5862"/>
                      </a:cxn>
                      <a:cxn ang="0">
                        <a:pos x="connsiteX5863" y="connsiteY5863"/>
                      </a:cxn>
                      <a:cxn ang="0">
                        <a:pos x="connsiteX5864" y="connsiteY5864"/>
                      </a:cxn>
                      <a:cxn ang="0">
                        <a:pos x="connsiteX5865" y="connsiteY5865"/>
                      </a:cxn>
                      <a:cxn ang="0">
                        <a:pos x="connsiteX5866" y="connsiteY5866"/>
                      </a:cxn>
                      <a:cxn ang="0">
                        <a:pos x="connsiteX5867" y="connsiteY5867"/>
                      </a:cxn>
                      <a:cxn ang="0">
                        <a:pos x="connsiteX5868" y="connsiteY5868"/>
                      </a:cxn>
                      <a:cxn ang="0">
                        <a:pos x="connsiteX5869" y="connsiteY5869"/>
                      </a:cxn>
                      <a:cxn ang="0">
                        <a:pos x="connsiteX5870" y="connsiteY5870"/>
                      </a:cxn>
                      <a:cxn ang="0">
                        <a:pos x="connsiteX5871" y="connsiteY5871"/>
                      </a:cxn>
                      <a:cxn ang="0">
                        <a:pos x="connsiteX5872" y="connsiteY5872"/>
                      </a:cxn>
                      <a:cxn ang="0">
                        <a:pos x="connsiteX5873" y="connsiteY5873"/>
                      </a:cxn>
                      <a:cxn ang="0">
                        <a:pos x="connsiteX5874" y="connsiteY5874"/>
                      </a:cxn>
                      <a:cxn ang="0">
                        <a:pos x="connsiteX5875" y="connsiteY5875"/>
                      </a:cxn>
                      <a:cxn ang="0">
                        <a:pos x="connsiteX5876" y="connsiteY5876"/>
                      </a:cxn>
                      <a:cxn ang="0">
                        <a:pos x="connsiteX5877" y="connsiteY5877"/>
                      </a:cxn>
                      <a:cxn ang="0">
                        <a:pos x="connsiteX5878" y="connsiteY5878"/>
                      </a:cxn>
                      <a:cxn ang="0">
                        <a:pos x="connsiteX5879" y="connsiteY5879"/>
                      </a:cxn>
                      <a:cxn ang="0">
                        <a:pos x="connsiteX5880" y="connsiteY5880"/>
                      </a:cxn>
                      <a:cxn ang="0">
                        <a:pos x="connsiteX5881" y="connsiteY5881"/>
                      </a:cxn>
                      <a:cxn ang="0">
                        <a:pos x="connsiteX5882" y="connsiteY5882"/>
                      </a:cxn>
                      <a:cxn ang="0">
                        <a:pos x="connsiteX5883" y="connsiteY5883"/>
                      </a:cxn>
                      <a:cxn ang="0">
                        <a:pos x="connsiteX5884" y="connsiteY5884"/>
                      </a:cxn>
                      <a:cxn ang="0">
                        <a:pos x="connsiteX5885" y="connsiteY5885"/>
                      </a:cxn>
                      <a:cxn ang="0">
                        <a:pos x="connsiteX5886" y="connsiteY5886"/>
                      </a:cxn>
                      <a:cxn ang="0">
                        <a:pos x="connsiteX5887" y="connsiteY5887"/>
                      </a:cxn>
                      <a:cxn ang="0">
                        <a:pos x="connsiteX5888" y="connsiteY5888"/>
                      </a:cxn>
                      <a:cxn ang="0">
                        <a:pos x="connsiteX5889" y="connsiteY5889"/>
                      </a:cxn>
                      <a:cxn ang="0">
                        <a:pos x="connsiteX5890" y="connsiteY5890"/>
                      </a:cxn>
                      <a:cxn ang="0">
                        <a:pos x="connsiteX5891" y="connsiteY5891"/>
                      </a:cxn>
                      <a:cxn ang="0">
                        <a:pos x="connsiteX5892" y="connsiteY5892"/>
                      </a:cxn>
                      <a:cxn ang="0">
                        <a:pos x="connsiteX5893" y="connsiteY5893"/>
                      </a:cxn>
                      <a:cxn ang="0">
                        <a:pos x="connsiteX5894" y="connsiteY5894"/>
                      </a:cxn>
                      <a:cxn ang="0">
                        <a:pos x="connsiteX5895" y="connsiteY5895"/>
                      </a:cxn>
                      <a:cxn ang="0">
                        <a:pos x="connsiteX5896" y="connsiteY5896"/>
                      </a:cxn>
                      <a:cxn ang="0">
                        <a:pos x="connsiteX5897" y="connsiteY5897"/>
                      </a:cxn>
                      <a:cxn ang="0">
                        <a:pos x="connsiteX5898" y="connsiteY5898"/>
                      </a:cxn>
                      <a:cxn ang="0">
                        <a:pos x="connsiteX5899" y="connsiteY5899"/>
                      </a:cxn>
                      <a:cxn ang="0">
                        <a:pos x="connsiteX5900" y="connsiteY5900"/>
                      </a:cxn>
                      <a:cxn ang="0">
                        <a:pos x="connsiteX5901" y="connsiteY5901"/>
                      </a:cxn>
                      <a:cxn ang="0">
                        <a:pos x="connsiteX5902" y="connsiteY5902"/>
                      </a:cxn>
                      <a:cxn ang="0">
                        <a:pos x="connsiteX5903" y="connsiteY5903"/>
                      </a:cxn>
                      <a:cxn ang="0">
                        <a:pos x="connsiteX5904" y="connsiteY5904"/>
                      </a:cxn>
                      <a:cxn ang="0">
                        <a:pos x="connsiteX5905" y="connsiteY5905"/>
                      </a:cxn>
                      <a:cxn ang="0">
                        <a:pos x="connsiteX5906" y="connsiteY5906"/>
                      </a:cxn>
                      <a:cxn ang="0">
                        <a:pos x="connsiteX5907" y="connsiteY5907"/>
                      </a:cxn>
                      <a:cxn ang="0">
                        <a:pos x="connsiteX5908" y="connsiteY5908"/>
                      </a:cxn>
                      <a:cxn ang="0">
                        <a:pos x="connsiteX5909" y="connsiteY5909"/>
                      </a:cxn>
                      <a:cxn ang="0">
                        <a:pos x="connsiteX5910" y="connsiteY5910"/>
                      </a:cxn>
                      <a:cxn ang="0">
                        <a:pos x="connsiteX5911" y="connsiteY5911"/>
                      </a:cxn>
                      <a:cxn ang="0">
                        <a:pos x="connsiteX5912" y="connsiteY5912"/>
                      </a:cxn>
                      <a:cxn ang="0">
                        <a:pos x="connsiteX5913" y="connsiteY5913"/>
                      </a:cxn>
                      <a:cxn ang="0">
                        <a:pos x="connsiteX5914" y="connsiteY5914"/>
                      </a:cxn>
                      <a:cxn ang="0">
                        <a:pos x="connsiteX5915" y="connsiteY5915"/>
                      </a:cxn>
                      <a:cxn ang="0">
                        <a:pos x="connsiteX5916" y="connsiteY5916"/>
                      </a:cxn>
                      <a:cxn ang="0">
                        <a:pos x="connsiteX5917" y="connsiteY5917"/>
                      </a:cxn>
                      <a:cxn ang="0">
                        <a:pos x="connsiteX5918" y="connsiteY5918"/>
                      </a:cxn>
                      <a:cxn ang="0">
                        <a:pos x="connsiteX5919" y="connsiteY5919"/>
                      </a:cxn>
                      <a:cxn ang="0">
                        <a:pos x="connsiteX5920" y="connsiteY5920"/>
                      </a:cxn>
                      <a:cxn ang="0">
                        <a:pos x="connsiteX5921" y="connsiteY5921"/>
                      </a:cxn>
                      <a:cxn ang="0">
                        <a:pos x="connsiteX5922" y="connsiteY5922"/>
                      </a:cxn>
                      <a:cxn ang="0">
                        <a:pos x="connsiteX5923" y="connsiteY5923"/>
                      </a:cxn>
                      <a:cxn ang="0">
                        <a:pos x="connsiteX5924" y="connsiteY5924"/>
                      </a:cxn>
                      <a:cxn ang="0">
                        <a:pos x="connsiteX5925" y="connsiteY5925"/>
                      </a:cxn>
                      <a:cxn ang="0">
                        <a:pos x="connsiteX5926" y="connsiteY5926"/>
                      </a:cxn>
                      <a:cxn ang="0">
                        <a:pos x="connsiteX5927" y="connsiteY5927"/>
                      </a:cxn>
                      <a:cxn ang="0">
                        <a:pos x="connsiteX5928" y="connsiteY5928"/>
                      </a:cxn>
                      <a:cxn ang="0">
                        <a:pos x="connsiteX5929" y="connsiteY5929"/>
                      </a:cxn>
                      <a:cxn ang="0">
                        <a:pos x="connsiteX5930" y="connsiteY5930"/>
                      </a:cxn>
                      <a:cxn ang="0">
                        <a:pos x="connsiteX5931" y="connsiteY5931"/>
                      </a:cxn>
                      <a:cxn ang="0">
                        <a:pos x="connsiteX5932" y="connsiteY5932"/>
                      </a:cxn>
                      <a:cxn ang="0">
                        <a:pos x="connsiteX5933" y="connsiteY5933"/>
                      </a:cxn>
                      <a:cxn ang="0">
                        <a:pos x="connsiteX5934" y="connsiteY5934"/>
                      </a:cxn>
                      <a:cxn ang="0">
                        <a:pos x="connsiteX5935" y="connsiteY5935"/>
                      </a:cxn>
                      <a:cxn ang="0">
                        <a:pos x="connsiteX5936" y="connsiteY5936"/>
                      </a:cxn>
                      <a:cxn ang="0">
                        <a:pos x="connsiteX5937" y="connsiteY5937"/>
                      </a:cxn>
                      <a:cxn ang="0">
                        <a:pos x="connsiteX5938" y="connsiteY5938"/>
                      </a:cxn>
                      <a:cxn ang="0">
                        <a:pos x="connsiteX5939" y="connsiteY5939"/>
                      </a:cxn>
                      <a:cxn ang="0">
                        <a:pos x="connsiteX5940" y="connsiteY5940"/>
                      </a:cxn>
                      <a:cxn ang="0">
                        <a:pos x="connsiteX5941" y="connsiteY5941"/>
                      </a:cxn>
                      <a:cxn ang="0">
                        <a:pos x="connsiteX5942" y="connsiteY5942"/>
                      </a:cxn>
                      <a:cxn ang="0">
                        <a:pos x="connsiteX5943" y="connsiteY5943"/>
                      </a:cxn>
                      <a:cxn ang="0">
                        <a:pos x="connsiteX5944" y="connsiteY5944"/>
                      </a:cxn>
                      <a:cxn ang="0">
                        <a:pos x="connsiteX5945" y="connsiteY5945"/>
                      </a:cxn>
                      <a:cxn ang="0">
                        <a:pos x="connsiteX5946" y="connsiteY5946"/>
                      </a:cxn>
                      <a:cxn ang="0">
                        <a:pos x="connsiteX5947" y="connsiteY5947"/>
                      </a:cxn>
                      <a:cxn ang="0">
                        <a:pos x="connsiteX5948" y="connsiteY5948"/>
                      </a:cxn>
                      <a:cxn ang="0">
                        <a:pos x="connsiteX5949" y="connsiteY5949"/>
                      </a:cxn>
                      <a:cxn ang="0">
                        <a:pos x="connsiteX5950" y="connsiteY5950"/>
                      </a:cxn>
                      <a:cxn ang="0">
                        <a:pos x="connsiteX5951" y="connsiteY5951"/>
                      </a:cxn>
                      <a:cxn ang="0">
                        <a:pos x="connsiteX5952" y="connsiteY5952"/>
                      </a:cxn>
                      <a:cxn ang="0">
                        <a:pos x="connsiteX5953" y="connsiteY5953"/>
                      </a:cxn>
                      <a:cxn ang="0">
                        <a:pos x="connsiteX5954" y="connsiteY5954"/>
                      </a:cxn>
                      <a:cxn ang="0">
                        <a:pos x="connsiteX5955" y="connsiteY5955"/>
                      </a:cxn>
                      <a:cxn ang="0">
                        <a:pos x="connsiteX5956" y="connsiteY5956"/>
                      </a:cxn>
                      <a:cxn ang="0">
                        <a:pos x="connsiteX5957" y="connsiteY5957"/>
                      </a:cxn>
                      <a:cxn ang="0">
                        <a:pos x="connsiteX5958" y="connsiteY5958"/>
                      </a:cxn>
                      <a:cxn ang="0">
                        <a:pos x="connsiteX5959" y="connsiteY5959"/>
                      </a:cxn>
                      <a:cxn ang="0">
                        <a:pos x="connsiteX5960" y="connsiteY5960"/>
                      </a:cxn>
                      <a:cxn ang="0">
                        <a:pos x="connsiteX5961" y="connsiteY5961"/>
                      </a:cxn>
                      <a:cxn ang="0">
                        <a:pos x="connsiteX5962" y="connsiteY5962"/>
                      </a:cxn>
                      <a:cxn ang="0">
                        <a:pos x="connsiteX5963" y="connsiteY5963"/>
                      </a:cxn>
                      <a:cxn ang="0">
                        <a:pos x="connsiteX5964" y="connsiteY5964"/>
                      </a:cxn>
                      <a:cxn ang="0">
                        <a:pos x="connsiteX5965" y="connsiteY5965"/>
                      </a:cxn>
                      <a:cxn ang="0">
                        <a:pos x="connsiteX5966" y="connsiteY5966"/>
                      </a:cxn>
                      <a:cxn ang="0">
                        <a:pos x="connsiteX5967" y="connsiteY5967"/>
                      </a:cxn>
                      <a:cxn ang="0">
                        <a:pos x="connsiteX5968" y="connsiteY5968"/>
                      </a:cxn>
                      <a:cxn ang="0">
                        <a:pos x="connsiteX5969" y="connsiteY5969"/>
                      </a:cxn>
                      <a:cxn ang="0">
                        <a:pos x="connsiteX5970" y="connsiteY5970"/>
                      </a:cxn>
                      <a:cxn ang="0">
                        <a:pos x="connsiteX5971" y="connsiteY5971"/>
                      </a:cxn>
                      <a:cxn ang="0">
                        <a:pos x="connsiteX5972" y="connsiteY5972"/>
                      </a:cxn>
                      <a:cxn ang="0">
                        <a:pos x="connsiteX5973" y="connsiteY5973"/>
                      </a:cxn>
                      <a:cxn ang="0">
                        <a:pos x="connsiteX5974" y="connsiteY5974"/>
                      </a:cxn>
                      <a:cxn ang="0">
                        <a:pos x="connsiteX5975" y="connsiteY5975"/>
                      </a:cxn>
                      <a:cxn ang="0">
                        <a:pos x="connsiteX5976" y="connsiteY5976"/>
                      </a:cxn>
                      <a:cxn ang="0">
                        <a:pos x="connsiteX5977" y="connsiteY5977"/>
                      </a:cxn>
                      <a:cxn ang="0">
                        <a:pos x="connsiteX5978" y="connsiteY5978"/>
                      </a:cxn>
                      <a:cxn ang="0">
                        <a:pos x="connsiteX5979" y="connsiteY5979"/>
                      </a:cxn>
                      <a:cxn ang="0">
                        <a:pos x="connsiteX5980" y="connsiteY5980"/>
                      </a:cxn>
                      <a:cxn ang="0">
                        <a:pos x="connsiteX5981" y="connsiteY5981"/>
                      </a:cxn>
                      <a:cxn ang="0">
                        <a:pos x="connsiteX5982" y="connsiteY5982"/>
                      </a:cxn>
                      <a:cxn ang="0">
                        <a:pos x="connsiteX5983" y="connsiteY5983"/>
                      </a:cxn>
                      <a:cxn ang="0">
                        <a:pos x="connsiteX5984" y="connsiteY5984"/>
                      </a:cxn>
                      <a:cxn ang="0">
                        <a:pos x="connsiteX5985" y="connsiteY5985"/>
                      </a:cxn>
                      <a:cxn ang="0">
                        <a:pos x="connsiteX5986" y="connsiteY5986"/>
                      </a:cxn>
                      <a:cxn ang="0">
                        <a:pos x="connsiteX5987" y="connsiteY5987"/>
                      </a:cxn>
                      <a:cxn ang="0">
                        <a:pos x="connsiteX5988" y="connsiteY5988"/>
                      </a:cxn>
                      <a:cxn ang="0">
                        <a:pos x="connsiteX5989" y="connsiteY5989"/>
                      </a:cxn>
                      <a:cxn ang="0">
                        <a:pos x="connsiteX5990" y="connsiteY5990"/>
                      </a:cxn>
                      <a:cxn ang="0">
                        <a:pos x="connsiteX5991" y="connsiteY5991"/>
                      </a:cxn>
                      <a:cxn ang="0">
                        <a:pos x="connsiteX5992" y="connsiteY5992"/>
                      </a:cxn>
                      <a:cxn ang="0">
                        <a:pos x="connsiteX5993" y="connsiteY5993"/>
                      </a:cxn>
                      <a:cxn ang="0">
                        <a:pos x="connsiteX5994" y="connsiteY5994"/>
                      </a:cxn>
                      <a:cxn ang="0">
                        <a:pos x="connsiteX5995" y="connsiteY5995"/>
                      </a:cxn>
                      <a:cxn ang="0">
                        <a:pos x="connsiteX5996" y="connsiteY5996"/>
                      </a:cxn>
                      <a:cxn ang="0">
                        <a:pos x="connsiteX5997" y="connsiteY5997"/>
                      </a:cxn>
                      <a:cxn ang="0">
                        <a:pos x="connsiteX5998" y="connsiteY5998"/>
                      </a:cxn>
                      <a:cxn ang="0">
                        <a:pos x="connsiteX5999" y="connsiteY5999"/>
                      </a:cxn>
                      <a:cxn ang="0">
                        <a:pos x="connsiteX6000" y="connsiteY6000"/>
                      </a:cxn>
                      <a:cxn ang="0">
                        <a:pos x="connsiteX6001" y="connsiteY6001"/>
                      </a:cxn>
                      <a:cxn ang="0">
                        <a:pos x="connsiteX6002" y="connsiteY6002"/>
                      </a:cxn>
                      <a:cxn ang="0">
                        <a:pos x="connsiteX6003" y="connsiteY6003"/>
                      </a:cxn>
                      <a:cxn ang="0">
                        <a:pos x="connsiteX6004" y="connsiteY6004"/>
                      </a:cxn>
                      <a:cxn ang="0">
                        <a:pos x="connsiteX6005" y="connsiteY6005"/>
                      </a:cxn>
                      <a:cxn ang="0">
                        <a:pos x="connsiteX6006" y="connsiteY6006"/>
                      </a:cxn>
                      <a:cxn ang="0">
                        <a:pos x="connsiteX6007" y="connsiteY6007"/>
                      </a:cxn>
                      <a:cxn ang="0">
                        <a:pos x="connsiteX6008" y="connsiteY6008"/>
                      </a:cxn>
                      <a:cxn ang="0">
                        <a:pos x="connsiteX6009" y="connsiteY6009"/>
                      </a:cxn>
                      <a:cxn ang="0">
                        <a:pos x="connsiteX6010" y="connsiteY6010"/>
                      </a:cxn>
                      <a:cxn ang="0">
                        <a:pos x="connsiteX6011" y="connsiteY6011"/>
                      </a:cxn>
                      <a:cxn ang="0">
                        <a:pos x="connsiteX6012" y="connsiteY6012"/>
                      </a:cxn>
                      <a:cxn ang="0">
                        <a:pos x="connsiteX6013" y="connsiteY6013"/>
                      </a:cxn>
                      <a:cxn ang="0">
                        <a:pos x="connsiteX6014" y="connsiteY6014"/>
                      </a:cxn>
                      <a:cxn ang="0">
                        <a:pos x="connsiteX6015" y="connsiteY6015"/>
                      </a:cxn>
                      <a:cxn ang="0">
                        <a:pos x="connsiteX6016" y="connsiteY6016"/>
                      </a:cxn>
                      <a:cxn ang="0">
                        <a:pos x="connsiteX6017" y="connsiteY6017"/>
                      </a:cxn>
                      <a:cxn ang="0">
                        <a:pos x="connsiteX6018" y="connsiteY6018"/>
                      </a:cxn>
                      <a:cxn ang="0">
                        <a:pos x="connsiteX6019" y="connsiteY6019"/>
                      </a:cxn>
                      <a:cxn ang="0">
                        <a:pos x="connsiteX6020" y="connsiteY6020"/>
                      </a:cxn>
                      <a:cxn ang="0">
                        <a:pos x="connsiteX6021" y="connsiteY6021"/>
                      </a:cxn>
                      <a:cxn ang="0">
                        <a:pos x="connsiteX6022" y="connsiteY6022"/>
                      </a:cxn>
                      <a:cxn ang="0">
                        <a:pos x="connsiteX6023" y="connsiteY6023"/>
                      </a:cxn>
                      <a:cxn ang="0">
                        <a:pos x="connsiteX6024" y="connsiteY6024"/>
                      </a:cxn>
                      <a:cxn ang="0">
                        <a:pos x="connsiteX6025" y="connsiteY6025"/>
                      </a:cxn>
                      <a:cxn ang="0">
                        <a:pos x="connsiteX6026" y="connsiteY6026"/>
                      </a:cxn>
                      <a:cxn ang="0">
                        <a:pos x="connsiteX6027" y="connsiteY6027"/>
                      </a:cxn>
                      <a:cxn ang="0">
                        <a:pos x="connsiteX6028" y="connsiteY6028"/>
                      </a:cxn>
                      <a:cxn ang="0">
                        <a:pos x="connsiteX6029" y="connsiteY6029"/>
                      </a:cxn>
                      <a:cxn ang="0">
                        <a:pos x="connsiteX6030" y="connsiteY6030"/>
                      </a:cxn>
                      <a:cxn ang="0">
                        <a:pos x="connsiteX6031" y="connsiteY6031"/>
                      </a:cxn>
                      <a:cxn ang="0">
                        <a:pos x="connsiteX6032" y="connsiteY6032"/>
                      </a:cxn>
                      <a:cxn ang="0">
                        <a:pos x="connsiteX6033" y="connsiteY6033"/>
                      </a:cxn>
                      <a:cxn ang="0">
                        <a:pos x="connsiteX6034" y="connsiteY6034"/>
                      </a:cxn>
                      <a:cxn ang="0">
                        <a:pos x="connsiteX6035" y="connsiteY6035"/>
                      </a:cxn>
                      <a:cxn ang="0">
                        <a:pos x="connsiteX6036" y="connsiteY6036"/>
                      </a:cxn>
                      <a:cxn ang="0">
                        <a:pos x="connsiteX6037" y="connsiteY6037"/>
                      </a:cxn>
                      <a:cxn ang="0">
                        <a:pos x="connsiteX6038" y="connsiteY6038"/>
                      </a:cxn>
                      <a:cxn ang="0">
                        <a:pos x="connsiteX6039" y="connsiteY6039"/>
                      </a:cxn>
                      <a:cxn ang="0">
                        <a:pos x="connsiteX6040" y="connsiteY6040"/>
                      </a:cxn>
                      <a:cxn ang="0">
                        <a:pos x="connsiteX6041" y="connsiteY6041"/>
                      </a:cxn>
                      <a:cxn ang="0">
                        <a:pos x="connsiteX6042" y="connsiteY6042"/>
                      </a:cxn>
                      <a:cxn ang="0">
                        <a:pos x="connsiteX6043" y="connsiteY6043"/>
                      </a:cxn>
                      <a:cxn ang="0">
                        <a:pos x="connsiteX6044" y="connsiteY6044"/>
                      </a:cxn>
                      <a:cxn ang="0">
                        <a:pos x="connsiteX6045" y="connsiteY6045"/>
                      </a:cxn>
                      <a:cxn ang="0">
                        <a:pos x="connsiteX6046" y="connsiteY6046"/>
                      </a:cxn>
                      <a:cxn ang="0">
                        <a:pos x="connsiteX6047" y="connsiteY6047"/>
                      </a:cxn>
                      <a:cxn ang="0">
                        <a:pos x="connsiteX6048" y="connsiteY6048"/>
                      </a:cxn>
                      <a:cxn ang="0">
                        <a:pos x="connsiteX6049" y="connsiteY6049"/>
                      </a:cxn>
                      <a:cxn ang="0">
                        <a:pos x="connsiteX6050" y="connsiteY6050"/>
                      </a:cxn>
                      <a:cxn ang="0">
                        <a:pos x="connsiteX6051" y="connsiteY6051"/>
                      </a:cxn>
                      <a:cxn ang="0">
                        <a:pos x="connsiteX6052" y="connsiteY6052"/>
                      </a:cxn>
                      <a:cxn ang="0">
                        <a:pos x="connsiteX6053" y="connsiteY6053"/>
                      </a:cxn>
                      <a:cxn ang="0">
                        <a:pos x="connsiteX6054" y="connsiteY6054"/>
                      </a:cxn>
                      <a:cxn ang="0">
                        <a:pos x="connsiteX6055" y="connsiteY6055"/>
                      </a:cxn>
                      <a:cxn ang="0">
                        <a:pos x="connsiteX6056" y="connsiteY6056"/>
                      </a:cxn>
                      <a:cxn ang="0">
                        <a:pos x="connsiteX6057" y="connsiteY6057"/>
                      </a:cxn>
                      <a:cxn ang="0">
                        <a:pos x="connsiteX6058" y="connsiteY6058"/>
                      </a:cxn>
                      <a:cxn ang="0">
                        <a:pos x="connsiteX6059" y="connsiteY6059"/>
                      </a:cxn>
                      <a:cxn ang="0">
                        <a:pos x="connsiteX6060" y="connsiteY6060"/>
                      </a:cxn>
                      <a:cxn ang="0">
                        <a:pos x="connsiteX6061" y="connsiteY6061"/>
                      </a:cxn>
                      <a:cxn ang="0">
                        <a:pos x="connsiteX6062" y="connsiteY6062"/>
                      </a:cxn>
                      <a:cxn ang="0">
                        <a:pos x="connsiteX6063" y="connsiteY6063"/>
                      </a:cxn>
                      <a:cxn ang="0">
                        <a:pos x="connsiteX6064" y="connsiteY6064"/>
                      </a:cxn>
                      <a:cxn ang="0">
                        <a:pos x="connsiteX6065" y="connsiteY6065"/>
                      </a:cxn>
                      <a:cxn ang="0">
                        <a:pos x="connsiteX6066" y="connsiteY6066"/>
                      </a:cxn>
                      <a:cxn ang="0">
                        <a:pos x="connsiteX6067" y="connsiteY6067"/>
                      </a:cxn>
                      <a:cxn ang="0">
                        <a:pos x="connsiteX6068" y="connsiteY6068"/>
                      </a:cxn>
                      <a:cxn ang="0">
                        <a:pos x="connsiteX6069" y="connsiteY6069"/>
                      </a:cxn>
                      <a:cxn ang="0">
                        <a:pos x="connsiteX6070" y="connsiteY6070"/>
                      </a:cxn>
                      <a:cxn ang="0">
                        <a:pos x="connsiteX6071" y="connsiteY6071"/>
                      </a:cxn>
                      <a:cxn ang="0">
                        <a:pos x="connsiteX6072" y="connsiteY6072"/>
                      </a:cxn>
                      <a:cxn ang="0">
                        <a:pos x="connsiteX6073" y="connsiteY6073"/>
                      </a:cxn>
                      <a:cxn ang="0">
                        <a:pos x="connsiteX6074" y="connsiteY6074"/>
                      </a:cxn>
                      <a:cxn ang="0">
                        <a:pos x="connsiteX6075" y="connsiteY6075"/>
                      </a:cxn>
                      <a:cxn ang="0">
                        <a:pos x="connsiteX6076" y="connsiteY6076"/>
                      </a:cxn>
                      <a:cxn ang="0">
                        <a:pos x="connsiteX6077" y="connsiteY6077"/>
                      </a:cxn>
                      <a:cxn ang="0">
                        <a:pos x="connsiteX6078" y="connsiteY6078"/>
                      </a:cxn>
                      <a:cxn ang="0">
                        <a:pos x="connsiteX6079" y="connsiteY6079"/>
                      </a:cxn>
                      <a:cxn ang="0">
                        <a:pos x="connsiteX6080" y="connsiteY6080"/>
                      </a:cxn>
                      <a:cxn ang="0">
                        <a:pos x="connsiteX6081" y="connsiteY6081"/>
                      </a:cxn>
                      <a:cxn ang="0">
                        <a:pos x="connsiteX6082" y="connsiteY6082"/>
                      </a:cxn>
                      <a:cxn ang="0">
                        <a:pos x="connsiteX6083" y="connsiteY6083"/>
                      </a:cxn>
                      <a:cxn ang="0">
                        <a:pos x="connsiteX6084" y="connsiteY6084"/>
                      </a:cxn>
                      <a:cxn ang="0">
                        <a:pos x="connsiteX6085" y="connsiteY6085"/>
                      </a:cxn>
                      <a:cxn ang="0">
                        <a:pos x="connsiteX6086" y="connsiteY6086"/>
                      </a:cxn>
                      <a:cxn ang="0">
                        <a:pos x="connsiteX6087" y="connsiteY6087"/>
                      </a:cxn>
                      <a:cxn ang="0">
                        <a:pos x="connsiteX6088" y="connsiteY6088"/>
                      </a:cxn>
                      <a:cxn ang="0">
                        <a:pos x="connsiteX6089" y="connsiteY6089"/>
                      </a:cxn>
                      <a:cxn ang="0">
                        <a:pos x="connsiteX6090" y="connsiteY6090"/>
                      </a:cxn>
                      <a:cxn ang="0">
                        <a:pos x="connsiteX6091" y="connsiteY6091"/>
                      </a:cxn>
                      <a:cxn ang="0">
                        <a:pos x="connsiteX6092" y="connsiteY6092"/>
                      </a:cxn>
                      <a:cxn ang="0">
                        <a:pos x="connsiteX6093" y="connsiteY6093"/>
                      </a:cxn>
                      <a:cxn ang="0">
                        <a:pos x="connsiteX6094" y="connsiteY6094"/>
                      </a:cxn>
                      <a:cxn ang="0">
                        <a:pos x="connsiteX6095" y="connsiteY6095"/>
                      </a:cxn>
                      <a:cxn ang="0">
                        <a:pos x="connsiteX6096" y="connsiteY6096"/>
                      </a:cxn>
                      <a:cxn ang="0">
                        <a:pos x="connsiteX6097" y="connsiteY6097"/>
                      </a:cxn>
                      <a:cxn ang="0">
                        <a:pos x="connsiteX6098" y="connsiteY6098"/>
                      </a:cxn>
                      <a:cxn ang="0">
                        <a:pos x="connsiteX6099" y="connsiteY6099"/>
                      </a:cxn>
                      <a:cxn ang="0">
                        <a:pos x="connsiteX6100" y="connsiteY6100"/>
                      </a:cxn>
                      <a:cxn ang="0">
                        <a:pos x="connsiteX6101" y="connsiteY6101"/>
                      </a:cxn>
                      <a:cxn ang="0">
                        <a:pos x="connsiteX6102" y="connsiteY6102"/>
                      </a:cxn>
                      <a:cxn ang="0">
                        <a:pos x="connsiteX6103" y="connsiteY6103"/>
                      </a:cxn>
                      <a:cxn ang="0">
                        <a:pos x="connsiteX6104" y="connsiteY6104"/>
                      </a:cxn>
                      <a:cxn ang="0">
                        <a:pos x="connsiteX6105" y="connsiteY6105"/>
                      </a:cxn>
                      <a:cxn ang="0">
                        <a:pos x="connsiteX6106" y="connsiteY6106"/>
                      </a:cxn>
                      <a:cxn ang="0">
                        <a:pos x="connsiteX6107" y="connsiteY6107"/>
                      </a:cxn>
                      <a:cxn ang="0">
                        <a:pos x="connsiteX6108" y="connsiteY6108"/>
                      </a:cxn>
                      <a:cxn ang="0">
                        <a:pos x="connsiteX6109" y="connsiteY6109"/>
                      </a:cxn>
                      <a:cxn ang="0">
                        <a:pos x="connsiteX6110" y="connsiteY6110"/>
                      </a:cxn>
                      <a:cxn ang="0">
                        <a:pos x="connsiteX6111" y="connsiteY6111"/>
                      </a:cxn>
                      <a:cxn ang="0">
                        <a:pos x="connsiteX6112" y="connsiteY6112"/>
                      </a:cxn>
                      <a:cxn ang="0">
                        <a:pos x="connsiteX6113" y="connsiteY6113"/>
                      </a:cxn>
                      <a:cxn ang="0">
                        <a:pos x="connsiteX6114" y="connsiteY6114"/>
                      </a:cxn>
                      <a:cxn ang="0">
                        <a:pos x="connsiteX6115" y="connsiteY6115"/>
                      </a:cxn>
                      <a:cxn ang="0">
                        <a:pos x="connsiteX6116" y="connsiteY6116"/>
                      </a:cxn>
                      <a:cxn ang="0">
                        <a:pos x="connsiteX6117" y="connsiteY6117"/>
                      </a:cxn>
                      <a:cxn ang="0">
                        <a:pos x="connsiteX6118" y="connsiteY6118"/>
                      </a:cxn>
                      <a:cxn ang="0">
                        <a:pos x="connsiteX6119" y="connsiteY6119"/>
                      </a:cxn>
                      <a:cxn ang="0">
                        <a:pos x="connsiteX6120" y="connsiteY6120"/>
                      </a:cxn>
                      <a:cxn ang="0">
                        <a:pos x="connsiteX6121" y="connsiteY6121"/>
                      </a:cxn>
                      <a:cxn ang="0">
                        <a:pos x="connsiteX6122" y="connsiteY6122"/>
                      </a:cxn>
                      <a:cxn ang="0">
                        <a:pos x="connsiteX6123" y="connsiteY6123"/>
                      </a:cxn>
                      <a:cxn ang="0">
                        <a:pos x="connsiteX6124" y="connsiteY6124"/>
                      </a:cxn>
                      <a:cxn ang="0">
                        <a:pos x="connsiteX6125" y="connsiteY6125"/>
                      </a:cxn>
                      <a:cxn ang="0">
                        <a:pos x="connsiteX6126" y="connsiteY6126"/>
                      </a:cxn>
                      <a:cxn ang="0">
                        <a:pos x="connsiteX6127" y="connsiteY6127"/>
                      </a:cxn>
                      <a:cxn ang="0">
                        <a:pos x="connsiteX6128" y="connsiteY6128"/>
                      </a:cxn>
                      <a:cxn ang="0">
                        <a:pos x="connsiteX6129" y="connsiteY6129"/>
                      </a:cxn>
                      <a:cxn ang="0">
                        <a:pos x="connsiteX6130" y="connsiteY6130"/>
                      </a:cxn>
                      <a:cxn ang="0">
                        <a:pos x="connsiteX6131" y="connsiteY6131"/>
                      </a:cxn>
                      <a:cxn ang="0">
                        <a:pos x="connsiteX6132" y="connsiteY6132"/>
                      </a:cxn>
                      <a:cxn ang="0">
                        <a:pos x="connsiteX6133" y="connsiteY6133"/>
                      </a:cxn>
                      <a:cxn ang="0">
                        <a:pos x="connsiteX6134" y="connsiteY6134"/>
                      </a:cxn>
                      <a:cxn ang="0">
                        <a:pos x="connsiteX6135" y="connsiteY6135"/>
                      </a:cxn>
                      <a:cxn ang="0">
                        <a:pos x="connsiteX6136" y="connsiteY6136"/>
                      </a:cxn>
                      <a:cxn ang="0">
                        <a:pos x="connsiteX6137" y="connsiteY6137"/>
                      </a:cxn>
                      <a:cxn ang="0">
                        <a:pos x="connsiteX6138" y="connsiteY6138"/>
                      </a:cxn>
                      <a:cxn ang="0">
                        <a:pos x="connsiteX6139" y="connsiteY6139"/>
                      </a:cxn>
                      <a:cxn ang="0">
                        <a:pos x="connsiteX6140" y="connsiteY6140"/>
                      </a:cxn>
                      <a:cxn ang="0">
                        <a:pos x="connsiteX6141" y="connsiteY6141"/>
                      </a:cxn>
                      <a:cxn ang="0">
                        <a:pos x="connsiteX6142" y="connsiteY6142"/>
                      </a:cxn>
                      <a:cxn ang="0">
                        <a:pos x="connsiteX6143" y="connsiteY6143"/>
                      </a:cxn>
                      <a:cxn ang="0">
                        <a:pos x="connsiteX6144" y="connsiteY6144"/>
                      </a:cxn>
                      <a:cxn ang="0">
                        <a:pos x="connsiteX6145" y="connsiteY6145"/>
                      </a:cxn>
                      <a:cxn ang="0">
                        <a:pos x="connsiteX6146" y="connsiteY6146"/>
                      </a:cxn>
                      <a:cxn ang="0">
                        <a:pos x="connsiteX6147" y="connsiteY6147"/>
                      </a:cxn>
                      <a:cxn ang="0">
                        <a:pos x="connsiteX6148" y="connsiteY6148"/>
                      </a:cxn>
                      <a:cxn ang="0">
                        <a:pos x="connsiteX6149" y="connsiteY6149"/>
                      </a:cxn>
                      <a:cxn ang="0">
                        <a:pos x="connsiteX6150" y="connsiteY6150"/>
                      </a:cxn>
                      <a:cxn ang="0">
                        <a:pos x="connsiteX6151" y="connsiteY6151"/>
                      </a:cxn>
                      <a:cxn ang="0">
                        <a:pos x="connsiteX6152" y="connsiteY6152"/>
                      </a:cxn>
                      <a:cxn ang="0">
                        <a:pos x="connsiteX6153" y="connsiteY6153"/>
                      </a:cxn>
                      <a:cxn ang="0">
                        <a:pos x="connsiteX6154" y="connsiteY6154"/>
                      </a:cxn>
                      <a:cxn ang="0">
                        <a:pos x="connsiteX6155" y="connsiteY6155"/>
                      </a:cxn>
                      <a:cxn ang="0">
                        <a:pos x="connsiteX6156" y="connsiteY6156"/>
                      </a:cxn>
                      <a:cxn ang="0">
                        <a:pos x="connsiteX6157" y="connsiteY6157"/>
                      </a:cxn>
                      <a:cxn ang="0">
                        <a:pos x="connsiteX6158" y="connsiteY6158"/>
                      </a:cxn>
                      <a:cxn ang="0">
                        <a:pos x="connsiteX6159" y="connsiteY6159"/>
                      </a:cxn>
                      <a:cxn ang="0">
                        <a:pos x="connsiteX6160" y="connsiteY6160"/>
                      </a:cxn>
                      <a:cxn ang="0">
                        <a:pos x="connsiteX6161" y="connsiteY6161"/>
                      </a:cxn>
                      <a:cxn ang="0">
                        <a:pos x="connsiteX6162" y="connsiteY6162"/>
                      </a:cxn>
                      <a:cxn ang="0">
                        <a:pos x="connsiteX6163" y="connsiteY6163"/>
                      </a:cxn>
                      <a:cxn ang="0">
                        <a:pos x="connsiteX6164" y="connsiteY6164"/>
                      </a:cxn>
                      <a:cxn ang="0">
                        <a:pos x="connsiteX6165" y="connsiteY6165"/>
                      </a:cxn>
                      <a:cxn ang="0">
                        <a:pos x="connsiteX6166" y="connsiteY6166"/>
                      </a:cxn>
                      <a:cxn ang="0">
                        <a:pos x="connsiteX6167" y="connsiteY6167"/>
                      </a:cxn>
                      <a:cxn ang="0">
                        <a:pos x="connsiteX6168" y="connsiteY6168"/>
                      </a:cxn>
                      <a:cxn ang="0">
                        <a:pos x="connsiteX6169" y="connsiteY6169"/>
                      </a:cxn>
                      <a:cxn ang="0">
                        <a:pos x="connsiteX6170" y="connsiteY6170"/>
                      </a:cxn>
                      <a:cxn ang="0">
                        <a:pos x="connsiteX6171" y="connsiteY6171"/>
                      </a:cxn>
                      <a:cxn ang="0">
                        <a:pos x="connsiteX6172" y="connsiteY6172"/>
                      </a:cxn>
                      <a:cxn ang="0">
                        <a:pos x="connsiteX6173" y="connsiteY6173"/>
                      </a:cxn>
                      <a:cxn ang="0">
                        <a:pos x="connsiteX6174" y="connsiteY6174"/>
                      </a:cxn>
                      <a:cxn ang="0">
                        <a:pos x="connsiteX6175" y="connsiteY6175"/>
                      </a:cxn>
                      <a:cxn ang="0">
                        <a:pos x="connsiteX6176" y="connsiteY6176"/>
                      </a:cxn>
                      <a:cxn ang="0">
                        <a:pos x="connsiteX6177" y="connsiteY6177"/>
                      </a:cxn>
                      <a:cxn ang="0">
                        <a:pos x="connsiteX6178" y="connsiteY6178"/>
                      </a:cxn>
                      <a:cxn ang="0">
                        <a:pos x="connsiteX6179" y="connsiteY6179"/>
                      </a:cxn>
                      <a:cxn ang="0">
                        <a:pos x="connsiteX6180" y="connsiteY6180"/>
                      </a:cxn>
                      <a:cxn ang="0">
                        <a:pos x="connsiteX6181" y="connsiteY6181"/>
                      </a:cxn>
                      <a:cxn ang="0">
                        <a:pos x="connsiteX6182" y="connsiteY6182"/>
                      </a:cxn>
                      <a:cxn ang="0">
                        <a:pos x="connsiteX6183" y="connsiteY6183"/>
                      </a:cxn>
                      <a:cxn ang="0">
                        <a:pos x="connsiteX6184" y="connsiteY6184"/>
                      </a:cxn>
                      <a:cxn ang="0">
                        <a:pos x="connsiteX6185" y="connsiteY6185"/>
                      </a:cxn>
                      <a:cxn ang="0">
                        <a:pos x="connsiteX6186" y="connsiteY6186"/>
                      </a:cxn>
                      <a:cxn ang="0">
                        <a:pos x="connsiteX6187" y="connsiteY6187"/>
                      </a:cxn>
                      <a:cxn ang="0">
                        <a:pos x="connsiteX6188" y="connsiteY6188"/>
                      </a:cxn>
                      <a:cxn ang="0">
                        <a:pos x="connsiteX6189" y="connsiteY6189"/>
                      </a:cxn>
                      <a:cxn ang="0">
                        <a:pos x="connsiteX6190" y="connsiteY6190"/>
                      </a:cxn>
                      <a:cxn ang="0">
                        <a:pos x="connsiteX6191" y="connsiteY6191"/>
                      </a:cxn>
                      <a:cxn ang="0">
                        <a:pos x="connsiteX6192" y="connsiteY6192"/>
                      </a:cxn>
                      <a:cxn ang="0">
                        <a:pos x="connsiteX6193" y="connsiteY6193"/>
                      </a:cxn>
                      <a:cxn ang="0">
                        <a:pos x="connsiteX6194" y="connsiteY6194"/>
                      </a:cxn>
                      <a:cxn ang="0">
                        <a:pos x="connsiteX6195" y="connsiteY6195"/>
                      </a:cxn>
                      <a:cxn ang="0">
                        <a:pos x="connsiteX6196" y="connsiteY6196"/>
                      </a:cxn>
                      <a:cxn ang="0">
                        <a:pos x="connsiteX6197" y="connsiteY6197"/>
                      </a:cxn>
                      <a:cxn ang="0">
                        <a:pos x="connsiteX6198" y="connsiteY6198"/>
                      </a:cxn>
                      <a:cxn ang="0">
                        <a:pos x="connsiteX6199" y="connsiteY6199"/>
                      </a:cxn>
                      <a:cxn ang="0">
                        <a:pos x="connsiteX6200" y="connsiteY6200"/>
                      </a:cxn>
                      <a:cxn ang="0">
                        <a:pos x="connsiteX6201" y="connsiteY6201"/>
                      </a:cxn>
                      <a:cxn ang="0">
                        <a:pos x="connsiteX6202" y="connsiteY6202"/>
                      </a:cxn>
                      <a:cxn ang="0">
                        <a:pos x="connsiteX6203" y="connsiteY6203"/>
                      </a:cxn>
                      <a:cxn ang="0">
                        <a:pos x="connsiteX6204" y="connsiteY6204"/>
                      </a:cxn>
                      <a:cxn ang="0">
                        <a:pos x="connsiteX6205" y="connsiteY6205"/>
                      </a:cxn>
                      <a:cxn ang="0">
                        <a:pos x="connsiteX6206" y="connsiteY6206"/>
                      </a:cxn>
                      <a:cxn ang="0">
                        <a:pos x="connsiteX6207" y="connsiteY6207"/>
                      </a:cxn>
                      <a:cxn ang="0">
                        <a:pos x="connsiteX6208" y="connsiteY6208"/>
                      </a:cxn>
                      <a:cxn ang="0">
                        <a:pos x="connsiteX6209" y="connsiteY6209"/>
                      </a:cxn>
                      <a:cxn ang="0">
                        <a:pos x="connsiteX6210" y="connsiteY6210"/>
                      </a:cxn>
                      <a:cxn ang="0">
                        <a:pos x="connsiteX6211" y="connsiteY6211"/>
                      </a:cxn>
                      <a:cxn ang="0">
                        <a:pos x="connsiteX6212" y="connsiteY6212"/>
                      </a:cxn>
                      <a:cxn ang="0">
                        <a:pos x="connsiteX6213" y="connsiteY6213"/>
                      </a:cxn>
                      <a:cxn ang="0">
                        <a:pos x="connsiteX6214" y="connsiteY6214"/>
                      </a:cxn>
                      <a:cxn ang="0">
                        <a:pos x="connsiteX6215" y="connsiteY6215"/>
                      </a:cxn>
                      <a:cxn ang="0">
                        <a:pos x="connsiteX6216" y="connsiteY6216"/>
                      </a:cxn>
                      <a:cxn ang="0">
                        <a:pos x="connsiteX6217" y="connsiteY6217"/>
                      </a:cxn>
                      <a:cxn ang="0">
                        <a:pos x="connsiteX6218" y="connsiteY6218"/>
                      </a:cxn>
                      <a:cxn ang="0">
                        <a:pos x="connsiteX6219" y="connsiteY6219"/>
                      </a:cxn>
                      <a:cxn ang="0">
                        <a:pos x="connsiteX6220" y="connsiteY6220"/>
                      </a:cxn>
                      <a:cxn ang="0">
                        <a:pos x="connsiteX6221" y="connsiteY6221"/>
                      </a:cxn>
                      <a:cxn ang="0">
                        <a:pos x="connsiteX6222" y="connsiteY6222"/>
                      </a:cxn>
                      <a:cxn ang="0">
                        <a:pos x="connsiteX6223" y="connsiteY6223"/>
                      </a:cxn>
                      <a:cxn ang="0">
                        <a:pos x="connsiteX6224" y="connsiteY6224"/>
                      </a:cxn>
                      <a:cxn ang="0">
                        <a:pos x="connsiteX6225" y="connsiteY6225"/>
                      </a:cxn>
                      <a:cxn ang="0">
                        <a:pos x="connsiteX6226" y="connsiteY6226"/>
                      </a:cxn>
                      <a:cxn ang="0">
                        <a:pos x="connsiteX6227" y="connsiteY6227"/>
                      </a:cxn>
                      <a:cxn ang="0">
                        <a:pos x="connsiteX6228" y="connsiteY6228"/>
                      </a:cxn>
                      <a:cxn ang="0">
                        <a:pos x="connsiteX6229" y="connsiteY6229"/>
                      </a:cxn>
                      <a:cxn ang="0">
                        <a:pos x="connsiteX6230" y="connsiteY6230"/>
                      </a:cxn>
                      <a:cxn ang="0">
                        <a:pos x="connsiteX6231" y="connsiteY6231"/>
                      </a:cxn>
                      <a:cxn ang="0">
                        <a:pos x="connsiteX6232" y="connsiteY6232"/>
                      </a:cxn>
                      <a:cxn ang="0">
                        <a:pos x="connsiteX6233" y="connsiteY6233"/>
                      </a:cxn>
                      <a:cxn ang="0">
                        <a:pos x="connsiteX6234" y="connsiteY6234"/>
                      </a:cxn>
                      <a:cxn ang="0">
                        <a:pos x="connsiteX6235" y="connsiteY6235"/>
                      </a:cxn>
                      <a:cxn ang="0">
                        <a:pos x="connsiteX6236" y="connsiteY6236"/>
                      </a:cxn>
                      <a:cxn ang="0">
                        <a:pos x="connsiteX6237" y="connsiteY6237"/>
                      </a:cxn>
                      <a:cxn ang="0">
                        <a:pos x="connsiteX6238" y="connsiteY6238"/>
                      </a:cxn>
                      <a:cxn ang="0">
                        <a:pos x="connsiteX6239" y="connsiteY6239"/>
                      </a:cxn>
                      <a:cxn ang="0">
                        <a:pos x="connsiteX6240" y="connsiteY6240"/>
                      </a:cxn>
                      <a:cxn ang="0">
                        <a:pos x="connsiteX6241" y="connsiteY6241"/>
                      </a:cxn>
                      <a:cxn ang="0">
                        <a:pos x="connsiteX6242" y="connsiteY6242"/>
                      </a:cxn>
                      <a:cxn ang="0">
                        <a:pos x="connsiteX6243" y="connsiteY6243"/>
                      </a:cxn>
                      <a:cxn ang="0">
                        <a:pos x="connsiteX6244" y="connsiteY6244"/>
                      </a:cxn>
                      <a:cxn ang="0">
                        <a:pos x="connsiteX6245" y="connsiteY6245"/>
                      </a:cxn>
                      <a:cxn ang="0">
                        <a:pos x="connsiteX6246" y="connsiteY6246"/>
                      </a:cxn>
                      <a:cxn ang="0">
                        <a:pos x="connsiteX6247" y="connsiteY6247"/>
                      </a:cxn>
                      <a:cxn ang="0">
                        <a:pos x="connsiteX6248" y="connsiteY6248"/>
                      </a:cxn>
                      <a:cxn ang="0">
                        <a:pos x="connsiteX6249" y="connsiteY6249"/>
                      </a:cxn>
                      <a:cxn ang="0">
                        <a:pos x="connsiteX6250" y="connsiteY6250"/>
                      </a:cxn>
                      <a:cxn ang="0">
                        <a:pos x="connsiteX6251" y="connsiteY6251"/>
                      </a:cxn>
                      <a:cxn ang="0">
                        <a:pos x="connsiteX6252" y="connsiteY6252"/>
                      </a:cxn>
                      <a:cxn ang="0">
                        <a:pos x="connsiteX6253" y="connsiteY6253"/>
                      </a:cxn>
                      <a:cxn ang="0">
                        <a:pos x="connsiteX6254" y="connsiteY6254"/>
                      </a:cxn>
                      <a:cxn ang="0">
                        <a:pos x="connsiteX6255" y="connsiteY6255"/>
                      </a:cxn>
                      <a:cxn ang="0">
                        <a:pos x="connsiteX6256" y="connsiteY6256"/>
                      </a:cxn>
                      <a:cxn ang="0">
                        <a:pos x="connsiteX6257" y="connsiteY6257"/>
                      </a:cxn>
                      <a:cxn ang="0">
                        <a:pos x="connsiteX6258" y="connsiteY6258"/>
                      </a:cxn>
                      <a:cxn ang="0">
                        <a:pos x="connsiteX6259" y="connsiteY6259"/>
                      </a:cxn>
                      <a:cxn ang="0">
                        <a:pos x="connsiteX6260" y="connsiteY6260"/>
                      </a:cxn>
                      <a:cxn ang="0">
                        <a:pos x="connsiteX6261" y="connsiteY6261"/>
                      </a:cxn>
                      <a:cxn ang="0">
                        <a:pos x="connsiteX6262" y="connsiteY6262"/>
                      </a:cxn>
                      <a:cxn ang="0">
                        <a:pos x="connsiteX6263" y="connsiteY6263"/>
                      </a:cxn>
                      <a:cxn ang="0">
                        <a:pos x="connsiteX6264" y="connsiteY6264"/>
                      </a:cxn>
                      <a:cxn ang="0">
                        <a:pos x="connsiteX6265" y="connsiteY6265"/>
                      </a:cxn>
                      <a:cxn ang="0">
                        <a:pos x="connsiteX6266" y="connsiteY6266"/>
                      </a:cxn>
                      <a:cxn ang="0">
                        <a:pos x="connsiteX6267" y="connsiteY6267"/>
                      </a:cxn>
                      <a:cxn ang="0">
                        <a:pos x="connsiteX6268" y="connsiteY6268"/>
                      </a:cxn>
                      <a:cxn ang="0">
                        <a:pos x="connsiteX6269" y="connsiteY6269"/>
                      </a:cxn>
                      <a:cxn ang="0">
                        <a:pos x="connsiteX6270" y="connsiteY6270"/>
                      </a:cxn>
                      <a:cxn ang="0">
                        <a:pos x="connsiteX6271" y="connsiteY6271"/>
                      </a:cxn>
                      <a:cxn ang="0">
                        <a:pos x="connsiteX6272" y="connsiteY6272"/>
                      </a:cxn>
                      <a:cxn ang="0">
                        <a:pos x="connsiteX6273" y="connsiteY6273"/>
                      </a:cxn>
                      <a:cxn ang="0">
                        <a:pos x="connsiteX6274" y="connsiteY6274"/>
                      </a:cxn>
                      <a:cxn ang="0">
                        <a:pos x="connsiteX6275" y="connsiteY6275"/>
                      </a:cxn>
                      <a:cxn ang="0">
                        <a:pos x="connsiteX6276" y="connsiteY6276"/>
                      </a:cxn>
                      <a:cxn ang="0">
                        <a:pos x="connsiteX6277" y="connsiteY6277"/>
                      </a:cxn>
                      <a:cxn ang="0">
                        <a:pos x="connsiteX6278" y="connsiteY6278"/>
                      </a:cxn>
                      <a:cxn ang="0">
                        <a:pos x="connsiteX6279" y="connsiteY6279"/>
                      </a:cxn>
                      <a:cxn ang="0">
                        <a:pos x="connsiteX6280" y="connsiteY6280"/>
                      </a:cxn>
                      <a:cxn ang="0">
                        <a:pos x="connsiteX6281" y="connsiteY6281"/>
                      </a:cxn>
                      <a:cxn ang="0">
                        <a:pos x="connsiteX6282" y="connsiteY6282"/>
                      </a:cxn>
                      <a:cxn ang="0">
                        <a:pos x="connsiteX6283" y="connsiteY6283"/>
                      </a:cxn>
                      <a:cxn ang="0">
                        <a:pos x="connsiteX6284" y="connsiteY6284"/>
                      </a:cxn>
                      <a:cxn ang="0">
                        <a:pos x="connsiteX6285" y="connsiteY6285"/>
                      </a:cxn>
                      <a:cxn ang="0">
                        <a:pos x="connsiteX6286" y="connsiteY6286"/>
                      </a:cxn>
                      <a:cxn ang="0">
                        <a:pos x="connsiteX6287" y="connsiteY6287"/>
                      </a:cxn>
                      <a:cxn ang="0">
                        <a:pos x="connsiteX6288" y="connsiteY6288"/>
                      </a:cxn>
                      <a:cxn ang="0">
                        <a:pos x="connsiteX6289" y="connsiteY6289"/>
                      </a:cxn>
                      <a:cxn ang="0">
                        <a:pos x="connsiteX6290" y="connsiteY6290"/>
                      </a:cxn>
                      <a:cxn ang="0">
                        <a:pos x="connsiteX6291" y="connsiteY6291"/>
                      </a:cxn>
                      <a:cxn ang="0">
                        <a:pos x="connsiteX6292" y="connsiteY6292"/>
                      </a:cxn>
                      <a:cxn ang="0">
                        <a:pos x="connsiteX6293" y="connsiteY6293"/>
                      </a:cxn>
                      <a:cxn ang="0">
                        <a:pos x="connsiteX6294" y="connsiteY6294"/>
                      </a:cxn>
                      <a:cxn ang="0">
                        <a:pos x="connsiteX6295" y="connsiteY6295"/>
                      </a:cxn>
                      <a:cxn ang="0">
                        <a:pos x="connsiteX6296" y="connsiteY6296"/>
                      </a:cxn>
                      <a:cxn ang="0">
                        <a:pos x="connsiteX6297" y="connsiteY6297"/>
                      </a:cxn>
                      <a:cxn ang="0">
                        <a:pos x="connsiteX6298" y="connsiteY6298"/>
                      </a:cxn>
                      <a:cxn ang="0">
                        <a:pos x="connsiteX6299" y="connsiteY6299"/>
                      </a:cxn>
                      <a:cxn ang="0">
                        <a:pos x="connsiteX6300" y="connsiteY6300"/>
                      </a:cxn>
                      <a:cxn ang="0">
                        <a:pos x="connsiteX6301" y="connsiteY6301"/>
                      </a:cxn>
                      <a:cxn ang="0">
                        <a:pos x="connsiteX6302" y="connsiteY6302"/>
                      </a:cxn>
                      <a:cxn ang="0">
                        <a:pos x="connsiteX6303" y="connsiteY6303"/>
                      </a:cxn>
                      <a:cxn ang="0">
                        <a:pos x="connsiteX6304" y="connsiteY6304"/>
                      </a:cxn>
                      <a:cxn ang="0">
                        <a:pos x="connsiteX6305" y="connsiteY6305"/>
                      </a:cxn>
                      <a:cxn ang="0">
                        <a:pos x="connsiteX6306" y="connsiteY6306"/>
                      </a:cxn>
                      <a:cxn ang="0">
                        <a:pos x="connsiteX6307" y="connsiteY6307"/>
                      </a:cxn>
                      <a:cxn ang="0">
                        <a:pos x="connsiteX6308" y="connsiteY6308"/>
                      </a:cxn>
                      <a:cxn ang="0">
                        <a:pos x="connsiteX6309" y="connsiteY6309"/>
                      </a:cxn>
                      <a:cxn ang="0">
                        <a:pos x="connsiteX6310" y="connsiteY6310"/>
                      </a:cxn>
                      <a:cxn ang="0">
                        <a:pos x="connsiteX6311" y="connsiteY6311"/>
                      </a:cxn>
                      <a:cxn ang="0">
                        <a:pos x="connsiteX6312" y="connsiteY6312"/>
                      </a:cxn>
                      <a:cxn ang="0">
                        <a:pos x="connsiteX6313" y="connsiteY6313"/>
                      </a:cxn>
                      <a:cxn ang="0">
                        <a:pos x="connsiteX6314" y="connsiteY6314"/>
                      </a:cxn>
                      <a:cxn ang="0">
                        <a:pos x="connsiteX6315" y="connsiteY6315"/>
                      </a:cxn>
                      <a:cxn ang="0">
                        <a:pos x="connsiteX6316" y="connsiteY6316"/>
                      </a:cxn>
                      <a:cxn ang="0">
                        <a:pos x="connsiteX6317" y="connsiteY6317"/>
                      </a:cxn>
                      <a:cxn ang="0">
                        <a:pos x="connsiteX6318" y="connsiteY6318"/>
                      </a:cxn>
                      <a:cxn ang="0">
                        <a:pos x="connsiteX6319" y="connsiteY6319"/>
                      </a:cxn>
                      <a:cxn ang="0">
                        <a:pos x="connsiteX6320" y="connsiteY6320"/>
                      </a:cxn>
                      <a:cxn ang="0">
                        <a:pos x="connsiteX6321" y="connsiteY6321"/>
                      </a:cxn>
                      <a:cxn ang="0">
                        <a:pos x="connsiteX6322" y="connsiteY6322"/>
                      </a:cxn>
                      <a:cxn ang="0">
                        <a:pos x="connsiteX6323" y="connsiteY6323"/>
                      </a:cxn>
                      <a:cxn ang="0">
                        <a:pos x="connsiteX6324" y="connsiteY6324"/>
                      </a:cxn>
                      <a:cxn ang="0">
                        <a:pos x="connsiteX6325" y="connsiteY6325"/>
                      </a:cxn>
                      <a:cxn ang="0">
                        <a:pos x="connsiteX6326" y="connsiteY6326"/>
                      </a:cxn>
                      <a:cxn ang="0">
                        <a:pos x="connsiteX6327" y="connsiteY6327"/>
                      </a:cxn>
                      <a:cxn ang="0">
                        <a:pos x="connsiteX6328" y="connsiteY6328"/>
                      </a:cxn>
                      <a:cxn ang="0">
                        <a:pos x="connsiteX6329" y="connsiteY6329"/>
                      </a:cxn>
                      <a:cxn ang="0">
                        <a:pos x="connsiteX6330" y="connsiteY6330"/>
                      </a:cxn>
                      <a:cxn ang="0">
                        <a:pos x="connsiteX6331" y="connsiteY6331"/>
                      </a:cxn>
                      <a:cxn ang="0">
                        <a:pos x="connsiteX6332" y="connsiteY6332"/>
                      </a:cxn>
                      <a:cxn ang="0">
                        <a:pos x="connsiteX6333" y="connsiteY6333"/>
                      </a:cxn>
                      <a:cxn ang="0">
                        <a:pos x="connsiteX6334" y="connsiteY6334"/>
                      </a:cxn>
                      <a:cxn ang="0">
                        <a:pos x="connsiteX6335" y="connsiteY6335"/>
                      </a:cxn>
                      <a:cxn ang="0">
                        <a:pos x="connsiteX6336" y="connsiteY6336"/>
                      </a:cxn>
                      <a:cxn ang="0">
                        <a:pos x="connsiteX6337" y="connsiteY6337"/>
                      </a:cxn>
                      <a:cxn ang="0">
                        <a:pos x="connsiteX6338" y="connsiteY6338"/>
                      </a:cxn>
                      <a:cxn ang="0">
                        <a:pos x="connsiteX6339" y="connsiteY6339"/>
                      </a:cxn>
                      <a:cxn ang="0">
                        <a:pos x="connsiteX6340" y="connsiteY6340"/>
                      </a:cxn>
                      <a:cxn ang="0">
                        <a:pos x="connsiteX6341" y="connsiteY6341"/>
                      </a:cxn>
                      <a:cxn ang="0">
                        <a:pos x="connsiteX6342" y="connsiteY6342"/>
                      </a:cxn>
                      <a:cxn ang="0">
                        <a:pos x="connsiteX6343" y="connsiteY6343"/>
                      </a:cxn>
                      <a:cxn ang="0">
                        <a:pos x="connsiteX6344" y="connsiteY6344"/>
                      </a:cxn>
                      <a:cxn ang="0">
                        <a:pos x="connsiteX6345" y="connsiteY6345"/>
                      </a:cxn>
                      <a:cxn ang="0">
                        <a:pos x="connsiteX6346" y="connsiteY6346"/>
                      </a:cxn>
                      <a:cxn ang="0">
                        <a:pos x="connsiteX6347" y="connsiteY6347"/>
                      </a:cxn>
                      <a:cxn ang="0">
                        <a:pos x="connsiteX6348" y="connsiteY6348"/>
                      </a:cxn>
                      <a:cxn ang="0">
                        <a:pos x="connsiteX6349" y="connsiteY6349"/>
                      </a:cxn>
                      <a:cxn ang="0">
                        <a:pos x="connsiteX6350" y="connsiteY6350"/>
                      </a:cxn>
                      <a:cxn ang="0">
                        <a:pos x="connsiteX6351" y="connsiteY6351"/>
                      </a:cxn>
                      <a:cxn ang="0">
                        <a:pos x="connsiteX6352" y="connsiteY6352"/>
                      </a:cxn>
                      <a:cxn ang="0">
                        <a:pos x="connsiteX6353" y="connsiteY6353"/>
                      </a:cxn>
                      <a:cxn ang="0">
                        <a:pos x="connsiteX6354" y="connsiteY6354"/>
                      </a:cxn>
                      <a:cxn ang="0">
                        <a:pos x="connsiteX6355" y="connsiteY6355"/>
                      </a:cxn>
                      <a:cxn ang="0">
                        <a:pos x="connsiteX6356" y="connsiteY6356"/>
                      </a:cxn>
                      <a:cxn ang="0">
                        <a:pos x="connsiteX6357" y="connsiteY6357"/>
                      </a:cxn>
                      <a:cxn ang="0">
                        <a:pos x="connsiteX6358" y="connsiteY6358"/>
                      </a:cxn>
                      <a:cxn ang="0">
                        <a:pos x="connsiteX6359" y="connsiteY6359"/>
                      </a:cxn>
                      <a:cxn ang="0">
                        <a:pos x="connsiteX6360" y="connsiteY6360"/>
                      </a:cxn>
                      <a:cxn ang="0">
                        <a:pos x="connsiteX6361" y="connsiteY6361"/>
                      </a:cxn>
                      <a:cxn ang="0">
                        <a:pos x="connsiteX6362" y="connsiteY6362"/>
                      </a:cxn>
                      <a:cxn ang="0">
                        <a:pos x="connsiteX6363" y="connsiteY6363"/>
                      </a:cxn>
                      <a:cxn ang="0">
                        <a:pos x="connsiteX6364" y="connsiteY6364"/>
                      </a:cxn>
                      <a:cxn ang="0">
                        <a:pos x="connsiteX6365" y="connsiteY6365"/>
                      </a:cxn>
                      <a:cxn ang="0">
                        <a:pos x="connsiteX6366" y="connsiteY6366"/>
                      </a:cxn>
                      <a:cxn ang="0">
                        <a:pos x="connsiteX6367" y="connsiteY6367"/>
                      </a:cxn>
                      <a:cxn ang="0">
                        <a:pos x="connsiteX6368" y="connsiteY6368"/>
                      </a:cxn>
                      <a:cxn ang="0">
                        <a:pos x="connsiteX6369" y="connsiteY6369"/>
                      </a:cxn>
                      <a:cxn ang="0">
                        <a:pos x="connsiteX6370" y="connsiteY6370"/>
                      </a:cxn>
                      <a:cxn ang="0">
                        <a:pos x="connsiteX6371" y="connsiteY6371"/>
                      </a:cxn>
                      <a:cxn ang="0">
                        <a:pos x="connsiteX6372" y="connsiteY6372"/>
                      </a:cxn>
                      <a:cxn ang="0">
                        <a:pos x="connsiteX6373" y="connsiteY6373"/>
                      </a:cxn>
                      <a:cxn ang="0">
                        <a:pos x="connsiteX6374" y="connsiteY6374"/>
                      </a:cxn>
                      <a:cxn ang="0">
                        <a:pos x="connsiteX6375" y="connsiteY6375"/>
                      </a:cxn>
                      <a:cxn ang="0">
                        <a:pos x="connsiteX6376" y="connsiteY6376"/>
                      </a:cxn>
                      <a:cxn ang="0">
                        <a:pos x="connsiteX6377" y="connsiteY6377"/>
                      </a:cxn>
                      <a:cxn ang="0">
                        <a:pos x="connsiteX6378" y="connsiteY6378"/>
                      </a:cxn>
                      <a:cxn ang="0">
                        <a:pos x="connsiteX6379" y="connsiteY6379"/>
                      </a:cxn>
                      <a:cxn ang="0">
                        <a:pos x="connsiteX6380" y="connsiteY6380"/>
                      </a:cxn>
                      <a:cxn ang="0">
                        <a:pos x="connsiteX6381" y="connsiteY6381"/>
                      </a:cxn>
                      <a:cxn ang="0">
                        <a:pos x="connsiteX6382" y="connsiteY6382"/>
                      </a:cxn>
                      <a:cxn ang="0">
                        <a:pos x="connsiteX6383" y="connsiteY6383"/>
                      </a:cxn>
                      <a:cxn ang="0">
                        <a:pos x="connsiteX6384" y="connsiteY6384"/>
                      </a:cxn>
                      <a:cxn ang="0">
                        <a:pos x="connsiteX6385" y="connsiteY6385"/>
                      </a:cxn>
                      <a:cxn ang="0">
                        <a:pos x="connsiteX6386" y="connsiteY6386"/>
                      </a:cxn>
                      <a:cxn ang="0">
                        <a:pos x="connsiteX6387" y="connsiteY6387"/>
                      </a:cxn>
                      <a:cxn ang="0">
                        <a:pos x="connsiteX6388" y="connsiteY6388"/>
                      </a:cxn>
                      <a:cxn ang="0">
                        <a:pos x="connsiteX6389" y="connsiteY6389"/>
                      </a:cxn>
                      <a:cxn ang="0">
                        <a:pos x="connsiteX6390" y="connsiteY6390"/>
                      </a:cxn>
                      <a:cxn ang="0">
                        <a:pos x="connsiteX6391" y="connsiteY6391"/>
                      </a:cxn>
                      <a:cxn ang="0">
                        <a:pos x="connsiteX6392" y="connsiteY6392"/>
                      </a:cxn>
                      <a:cxn ang="0">
                        <a:pos x="connsiteX6393" y="connsiteY6393"/>
                      </a:cxn>
                      <a:cxn ang="0">
                        <a:pos x="connsiteX6394" y="connsiteY6394"/>
                      </a:cxn>
                      <a:cxn ang="0">
                        <a:pos x="connsiteX6395" y="connsiteY6395"/>
                      </a:cxn>
                      <a:cxn ang="0">
                        <a:pos x="connsiteX6396" y="connsiteY6396"/>
                      </a:cxn>
                      <a:cxn ang="0">
                        <a:pos x="connsiteX6397" y="connsiteY6397"/>
                      </a:cxn>
                      <a:cxn ang="0">
                        <a:pos x="connsiteX6398" y="connsiteY6398"/>
                      </a:cxn>
                      <a:cxn ang="0">
                        <a:pos x="connsiteX6399" y="connsiteY6399"/>
                      </a:cxn>
                      <a:cxn ang="0">
                        <a:pos x="connsiteX6400" y="connsiteY6400"/>
                      </a:cxn>
                      <a:cxn ang="0">
                        <a:pos x="connsiteX6401" y="connsiteY6401"/>
                      </a:cxn>
                      <a:cxn ang="0">
                        <a:pos x="connsiteX6402" y="connsiteY6402"/>
                      </a:cxn>
                      <a:cxn ang="0">
                        <a:pos x="connsiteX6403" y="connsiteY6403"/>
                      </a:cxn>
                      <a:cxn ang="0">
                        <a:pos x="connsiteX6404" y="connsiteY6404"/>
                      </a:cxn>
                      <a:cxn ang="0">
                        <a:pos x="connsiteX6405" y="connsiteY6405"/>
                      </a:cxn>
                      <a:cxn ang="0">
                        <a:pos x="connsiteX6406" y="connsiteY6406"/>
                      </a:cxn>
                      <a:cxn ang="0">
                        <a:pos x="connsiteX6407" y="connsiteY6407"/>
                      </a:cxn>
                      <a:cxn ang="0">
                        <a:pos x="connsiteX6408" y="connsiteY6408"/>
                      </a:cxn>
                      <a:cxn ang="0">
                        <a:pos x="connsiteX6409" y="connsiteY6409"/>
                      </a:cxn>
                      <a:cxn ang="0">
                        <a:pos x="connsiteX6410" y="connsiteY6410"/>
                      </a:cxn>
                      <a:cxn ang="0">
                        <a:pos x="connsiteX6411" y="connsiteY6411"/>
                      </a:cxn>
                      <a:cxn ang="0">
                        <a:pos x="connsiteX6412" y="connsiteY6412"/>
                      </a:cxn>
                      <a:cxn ang="0">
                        <a:pos x="connsiteX6413" y="connsiteY6413"/>
                      </a:cxn>
                      <a:cxn ang="0">
                        <a:pos x="connsiteX6414" y="connsiteY6414"/>
                      </a:cxn>
                      <a:cxn ang="0">
                        <a:pos x="connsiteX6415" y="connsiteY6415"/>
                      </a:cxn>
                      <a:cxn ang="0">
                        <a:pos x="connsiteX6416" y="connsiteY6416"/>
                      </a:cxn>
                      <a:cxn ang="0">
                        <a:pos x="connsiteX6417" y="connsiteY6417"/>
                      </a:cxn>
                      <a:cxn ang="0">
                        <a:pos x="connsiteX6418" y="connsiteY6418"/>
                      </a:cxn>
                      <a:cxn ang="0">
                        <a:pos x="connsiteX6419" y="connsiteY6419"/>
                      </a:cxn>
                      <a:cxn ang="0">
                        <a:pos x="connsiteX6420" y="connsiteY6420"/>
                      </a:cxn>
                      <a:cxn ang="0">
                        <a:pos x="connsiteX6421" y="connsiteY6421"/>
                      </a:cxn>
                      <a:cxn ang="0">
                        <a:pos x="connsiteX6422" y="connsiteY6422"/>
                      </a:cxn>
                      <a:cxn ang="0">
                        <a:pos x="connsiteX6423" y="connsiteY6423"/>
                      </a:cxn>
                      <a:cxn ang="0">
                        <a:pos x="connsiteX6424" y="connsiteY6424"/>
                      </a:cxn>
                      <a:cxn ang="0">
                        <a:pos x="connsiteX6425" y="connsiteY6425"/>
                      </a:cxn>
                      <a:cxn ang="0">
                        <a:pos x="connsiteX6426" y="connsiteY6426"/>
                      </a:cxn>
                      <a:cxn ang="0">
                        <a:pos x="connsiteX6427" y="connsiteY6427"/>
                      </a:cxn>
                      <a:cxn ang="0">
                        <a:pos x="connsiteX6428" y="connsiteY6428"/>
                      </a:cxn>
                      <a:cxn ang="0">
                        <a:pos x="connsiteX6429" y="connsiteY6429"/>
                      </a:cxn>
                      <a:cxn ang="0">
                        <a:pos x="connsiteX6430" y="connsiteY6430"/>
                      </a:cxn>
                      <a:cxn ang="0">
                        <a:pos x="connsiteX6431" y="connsiteY6431"/>
                      </a:cxn>
                      <a:cxn ang="0">
                        <a:pos x="connsiteX6432" y="connsiteY6432"/>
                      </a:cxn>
                      <a:cxn ang="0">
                        <a:pos x="connsiteX6433" y="connsiteY6433"/>
                      </a:cxn>
                      <a:cxn ang="0">
                        <a:pos x="connsiteX6434" y="connsiteY6434"/>
                      </a:cxn>
                      <a:cxn ang="0">
                        <a:pos x="connsiteX6435" y="connsiteY6435"/>
                      </a:cxn>
                      <a:cxn ang="0">
                        <a:pos x="connsiteX6436" y="connsiteY6436"/>
                      </a:cxn>
                      <a:cxn ang="0">
                        <a:pos x="connsiteX6437" y="connsiteY6437"/>
                      </a:cxn>
                      <a:cxn ang="0">
                        <a:pos x="connsiteX6438" y="connsiteY6438"/>
                      </a:cxn>
                      <a:cxn ang="0">
                        <a:pos x="connsiteX6439" y="connsiteY6439"/>
                      </a:cxn>
                      <a:cxn ang="0">
                        <a:pos x="connsiteX6440" y="connsiteY6440"/>
                      </a:cxn>
                      <a:cxn ang="0">
                        <a:pos x="connsiteX6441" y="connsiteY6441"/>
                      </a:cxn>
                      <a:cxn ang="0">
                        <a:pos x="connsiteX6442" y="connsiteY6442"/>
                      </a:cxn>
                      <a:cxn ang="0">
                        <a:pos x="connsiteX6443" y="connsiteY6443"/>
                      </a:cxn>
                      <a:cxn ang="0">
                        <a:pos x="connsiteX6444" y="connsiteY6444"/>
                      </a:cxn>
                      <a:cxn ang="0">
                        <a:pos x="connsiteX6445" y="connsiteY6445"/>
                      </a:cxn>
                      <a:cxn ang="0">
                        <a:pos x="connsiteX6446" y="connsiteY6446"/>
                      </a:cxn>
                      <a:cxn ang="0">
                        <a:pos x="connsiteX6447" y="connsiteY6447"/>
                      </a:cxn>
                      <a:cxn ang="0">
                        <a:pos x="connsiteX6448" y="connsiteY6448"/>
                      </a:cxn>
                      <a:cxn ang="0">
                        <a:pos x="connsiteX6449" y="connsiteY6449"/>
                      </a:cxn>
                      <a:cxn ang="0">
                        <a:pos x="connsiteX6450" y="connsiteY6450"/>
                      </a:cxn>
                      <a:cxn ang="0">
                        <a:pos x="connsiteX6451" y="connsiteY6451"/>
                      </a:cxn>
                      <a:cxn ang="0">
                        <a:pos x="connsiteX6452" y="connsiteY6452"/>
                      </a:cxn>
                      <a:cxn ang="0">
                        <a:pos x="connsiteX6453" y="connsiteY6453"/>
                      </a:cxn>
                      <a:cxn ang="0">
                        <a:pos x="connsiteX6454" y="connsiteY6454"/>
                      </a:cxn>
                      <a:cxn ang="0">
                        <a:pos x="connsiteX6455" y="connsiteY6455"/>
                      </a:cxn>
                      <a:cxn ang="0">
                        <a:pos x="connsiteX6456" y="connsiteY6456"/>
                      </a:cxn>
                      <a:cxn ang="0">
                        <a:pos x="connsiteX6457" y="connsiteY6457"/>
                      </a:cxn>
                      <a:cxn ang="0">
                        <a:pos x="connsiteX6458" y="connsiteY6458"/>
                      </a:cxn>
                      <a:cxn ang="0">
                        <a:pos x="connsiteX6459" y="connsiteY6459"/>
                      </a:cxn>
                      <a:cxn ang="0">
                        <a:pos x="connsiteX6460" y="connsiteY6460"/>
                      </a:cxn>
                      <a:cxn ang="0">
                        <a:pos x="connsiteX6461" y="connsiteY6461"/>
                      </a:cxn>
                      <a:cxn ang="0">
                        <a:pos x="connsiteX6462" y="connsiteY6462"/>
                      </a:cxn>
                      <a:cxn ang="0">
                        <a:pos x="connsiteX6463" y="connsiteY6463"/>
                      </a:cxn>
                      <a:cxn ang="0">
                        <a:pos x="connsiteX6464" y="connsiteY6464"/>
                      </a:cxn>
                      <a:cxn ang="0">
                        <a:pos x="connsiteX6465" y="connsiteY6465"/>
                      </a:cxn>
                      <a:cxn ang="0">
                        <a:pos x="connsiteX6466" y="connsiteY6466"/>
                      </a:cxn>
                      <a:cxn ang="0">
                        <a:pos x="connsiteX6467" y="connsiteY6467"/>
                      </a:cxn>
                      <a:cxn ang="0">
                        <a:pos x="connsiteX6468" y="connsiteY6468"/>
                      </a:cxn>
                      <a:cxn ang="0">
                        <a:pos x="connsiteX6469" y="connsiteY6469"/>
                      </a:cxn>
                      <a:cxn ang="0">
                        <a:pos x="connsiteX6470" y="connsiteY6470"/>
                      </a:cxn>
                      <a:cxn ang="0">
                        <a:pos x="connsiteX6471" y="connsiteY6471"/>
                      </a:cxn>
                      <a:cxn ang="0">
                        <a:pos x="connsiteX6472" y="connsiteY6472"/>
                      </a:cxn>
                      <a:cxn ang="0">
                        <a:pos x="connsiteX6473" y="connsiteY6473"/>
                      </a:cxn>
                      <a:cxn ang="0">
                        <a:pos x="connsiteX6474" y="connsiteY6474"/>
                      </a:cxn>
                      <a:cxn ang="0">
                        <a:pos x="connsiteX6475" y="connsiteY6475"/>
                      </a:cxn>
                      <a:cxn ang="0">
                        <a:pos x="connsiteX6476" y="connsiteY6476"/>
                      </a:cxn>
                      <a:cxn ang="0">
                        <a:pos x="connsiteX6477" y="connsiteY6477"/>
                      </a:cxn>
                      <a:cxn ang="0">
                        <a:pos x="connsiteX6478" y="connsiteY6478"/>
                      </a:cxn>
                      <a:cxn ang="0">
                        <a:pos x="connsiteX6479" y="connsiteY6479"/>
                      </a:cxn>
                      <a:cxn ang="0">
                        <a:pos x="connsiteX6480" y="connsiteY6480"/>
                      </a:cxn>
                      <a:cxn ang="0">
                        <a:pos x="connsiteX6481" y="connsiteY6481"/>
                      </a:cxn>
                      <a:cxn ang="0">
                        <a:pos x="connsiteX6482" y="connsiteY6482"/>
                      </a:cxn>
                      <a:cxn ang="0">
                        <a:pos x="connsiteX6483" y="connsiteY6483"/>
                      </a:cxn>
                      <a:cxn ang="0">
                        <a:pos x="connsiteX6484" y="connsiteY6484"/>
                      </a:cxn>
                      <a:cxn ang="0">
                        <a:pos x="connsiteX6485" y="connsiteY6485"/>
                      </a:cxn>
                      <a:cxn ang="0">
                        <a:pos x="connsiteX6486" y="connsiteY6486"/>
                      </a:cxn>
                      <a:cxn ang="0">
                        <a:pos x="connsiteX6487" y="connsiteY6487"/>
                      </a:cxn>
                      <a:cxn ang="0">
                        <a:pos x="connsiteX6488" y="connsiteY6488"/>
                      </a:cxn>
                      <a:cxn ang="0">
                        <a:pos x="connsiteX6489" y="connsiteY6489"/>
                      </a:cxn>
                      <a:cxn ang="0">
                        <a:pos x="connsiteX6490" y="connsiteY6490"/>
                      </a:cxn>
                      <a:cxn ang="0">
                        <a:pos x="connsiteX6491" y="connsiteY6491"/>
                      </a:cxn>
                      <a:cxn ang="0">
                        <a:pos x="connsiteX6492" y="connsiteY6492"/>
                      </a:cxn>
                      <a:cxn ang="0">
                        <a:pos x="connsiteX6493" y="connsiteY6493"/>
                      </a:cxn>
                      <a:cxn ang="0">
                        <a:pos x="connsiteX6494" y="connsiteY6494"/>
                      </a:cxn>
                      <a:cxn ang="0">
                        <a:pos x="connsiteX6495" y="connsiteY6495"/>
                      </a:cxn>
                      <a:cxn ang="0">
                        <a:pos x="connsiteX6496" y="connsiteY6496"/>
                      </a:cxn>
                      <a:cxn ang="0">
                        <a:pos x="connsiteX6497" y="connsiteY6497"/>
                      </a:cxn>
                      <a:cxn ang="0">
                        <a:pos x="connsiteX6498" y="connsiteY6498"/>
                      </a:cxn>
                      <a:cxn ang="0">
                        <a:pos x="connsiteX6499" y="connsiteY6499"/>
                      </a:cxn>
                      <a:cxn ang="0">
                        <a:pos x="connsiteX6500" y="connsiteY6500"/>
                      </a:cxn>
                      <a:cxn ang="0">
                        <a:pos x="connsiteX6501" y="connsiteY6501"/>
                      </a:cxn>
                      <a:cxn ang="0">
                        <a:pos x="connsiteX6502" y="connsiteY6502"/>
                      </a:cxn>
                      <a:cxn ang="0">
                        <a:pos x="connsiteX6503" y="connsiteY6503"/>
                      </a:cxn>
                      <a:cxn ang="0">
                        <a:pos x="connsiteX6504" y="connsiteY6504"/>
                      </a:cxn>
                      <a:cxn ang="0">
                        <a:pos x="connsiteX6505" y="connsiteY6505"/>
                      </a:cxn>
                      <a:cxn ang="0">
                        <a:pos x="connsiteX6506" y="connsiteY6506"/>
                      </a:cxn>
                      <a:cxn ang="0">
                        <a:pos x="connsiteX6507" y="connsiteY6507"/>
                      </a:cxn>
                      <a:cxn ang="0">
                        <a:pos x="connsiteX6508" y="connsiteY6508"/>
                      </a:cxn>
                      <a:cxn ang="0">
                        <a:pos x="connsiteX6509" y="connsiteY6509"/>
                      </a:cxn>
                      <a:cxn ang="0">
                        <a:pos x="connsiteX6510" y="connsiteY6510"/>
                      </a:cxn>
                      <a:cxn ang="0">
                        <a:pos x="connsiteX6511" y="connsiteY6511"/>
                      </a:cxn>
                      <a:cxn ang="0">
                        <a:pos x="connsiteX6512" y="connsiteY6512"/>
                      </a:cxn>
                      <a:cxn ang="0">
                        <a:pos x="connsiteX6513" y="connsiteY6513"/>
                      </a:cxn>
                      <a:cxn ang="0">
                        <a:pos x="connsiteX6514" y="connsiteY6514"/>
                      </a:cxn>
                      <a:cxn ang="0">
                        <a:pos x="connsiteX6515" y="connsiteY6515"/>
                      </a:cxn>
                      <a:cxn ang="0">
                        <a:pos x="connsiteX6516" y="connsiteY6516"/>
                      </a:cxn>
                      <a:cxn ang="0">
                        <a:pos x="connsiteX6517" y="connsiteY6517"/>
                      </a:cxn>
                      <a:cxn ang="0">
                        <a:pos x="connsiteX6518" y="connsiteY6518"/>
                      </a:cxn>
                      <a:cxn ang="0">
                        <a:pos x="connsiteX6519" y="connsiteY6519"/>
                      </a:cxn>
                      <a:cxn ang="0">
                        <a:pos x="connsiteX6520" y="connsiteY6520"/>
                      </a:cxn>
                      <a:cxn ang="0">
                        <a:pos x="connsiteX6521" y="connsiteY6521"/>
                      </a:cxn>
                      <a:cxn ang="0">
                        <a:pos x="connsiteX6522" y="connsiteY6522"/>
                      </a:cxn>
                      <a:cxn ang="0">
                        <a:pos x="connsiteX6523" y="connsiteY6523"/>
                      </a:cxn>
                      <a:cxn ang="0">
                        <a:pos x="connsiteX6524" y="connsiteY6524"/>
                      </a:cxn>
                      <a:cxn ang="0">
                        <a:pos x="connsiteX6525" y="connsiteY6525"/>
                      </a:cxn>
                      <a:cxn ang="0">
                        <a:pos x="connsiteX6526" y="connsiteY6526"/>
                      </a:cxn>
                      <a:cxn ang="0">
                        <a:pos x="connsiteX6527" y="connsiteY6527"/>
                      </a:cxn>
                      <a:cxn ang="0">
                        <a:pos x="connsiteX6528" y="connsiteY6528"/>
                      </a:cxn>
                      <a:cxn ang="0">
                        <a:pos x="connsiteX6529" y="connsiteY6529"/>
                      </a:cxn>
                      <a:cxn ang="0">
                        <a:pos x="connsiteX6530" y="connsiteY6530"/>
                      </a:cxn>
                      <a:cxn ang="0">
                        <a:pos x="connsiteX6531" y="connsiteY6531"/>
                      </a:cxn>
                      <a:cxn ang="0">
                        <a:pos x="connsiteX6532" y="connsiteY6532"/>
                      </a:cxn>
                      <a:cxn ang="0">
                        <a:pos x="connsiteX6533" y="connsiteY6533"/>
                      </a:cxn>
                      <a:cxn ang="0">
                        <a:pos x="connsiteX6534" y="connsiteY6534"/>
                      </a:cxn>
                      <a:cxn ang="0">
                        <a:pos x="connsiteX6535" y="connsiteY6535"/>
                      </a:cxn>
                      <a:cxn ang="0">
                        <a:pos x="connsiteX6536" y="connsiteY6536"/>
                      </a:cxn>
                      <a:cxn ang="0">
                        <a:pos x="connsiteX6537" y="connsiteY6537"/>
                      </a:cxn>
                      <a:cxn ang="0">
                        <a:pos x="connsiteX6538" y="connsiteY6538"/>
                      </a:cxn>
                      <a:cxn ang="0">
                        <a:pos x="connsiteX6539" y="connsiteY6539"/>
                      </a:cxn>
                      <a:cxn ang="0">
                        <a:pos x="connsiteX6540" y="connsiteY6540"/>
                      </a:cxn>
                      <a:cxn ang="0">
                        <a:pos x="connsiteX6541" y="connsiteY6541"/>
                      </a:cxn>
                      <a:cxn ang="0">
                        <a:pos x="connsiteX6542" y="connsiteY6542"/>
                      </a:cxn>
                      <a:cxn ang="0">
                        <a:pos x="connsiteX6543" y="connsiteY6543"/>
                      </a:cxn>
                      <a:cxn ang="0">
                        <a:pos x="connsiteX6544" y="connsiteY6544"/>
                      </a:cxn>
                      <a:cxn ang="0">
                        <a:pos x="connsiteX6545" y="connsiteY6545"/>
                      </a:cxn>
                      <a:cxn ang="0">
                        <a:pos x="connsiteX6546" y="connsiteY6546"/>
                      </a:cxn>
                      <a:cxn ang="0">
                        <a:pos x="connsiteX6547" y="connsiteY6547"/>
                      </a:cxn>
                      <a:cxn ang="0">
                        <a:pos x="connsiteX6548" y="connsiteY6548"/>
                      </a:cxn>
                      <a:cxn ang="0">
                        <a:pos x="connsiteX6549" y="connsiteY6549"/>
                      </a:cxn>
                      <a:cxn ang="0">
                        <a:pos x="connsiteX6550" y="connsiteY6550"/>
                      </a:cxn>
                      <a:cxn ang="0">
                        <a:pos x="connsiteX6551" y="connsiteY6551"/>
                      </a:cxn>
                      <a:cxn ang="0">
                        <a:pos x="connsiteX6552" y="connsiteY6552"/>
                      </a:cxn>
                      <a:cxn ang="0">
                        <a:pos x="connsiteX6553" y="connsiteY6553"/>
                      </a:cxn>
                      <a:cxn ang="0">
                        <a:pos x="connsiteX6554" y="connsiteY6554"/>
                      </a:cxn>
                      <a:cxn ang="0">
                        <a:pos x="connsiteX6555" y="connsiteY6555"/>
                      </a:cxn>
                      <a:cxn ang="0">
                        <a:pos x="connsiteX6556" y="connsiteY6556"/>
                      </a:cxn>
                      <a:cxn ang="0">
                        <a:pos x="connsiteX6557" y="connsiteY6557"/>
                      </a:cxn>
                      <a:cxn ang="0">
                        <a:pos x="connsiteX6558" y="connsiteY6558"/>
                      </a:cxn>
                      <a:cxn ang="0">
                        <a:pos x="connsiteX6559" y="connsiteY6559"/>
                      </a:cxn>
                      <a:cxn ang="0">
                        <a:pos x="connsiteX6560" y="connsiteY6560"/>
                      </a:cxn>
                      <a:cxn ang="0">
                        <a:pos x="connsiteX6561" y="connsiteY6561"/>
                      </a:cxn>
                      <a:cxn ang="0">
                        <a:pos x="connsiteX6562" y="connsiteY6562"/>
                      </a:cxn>
                      <a:cxn ang="0">
                        <a:pos x="connsiteX6563" y="connsiteY6563"/>
                      </a:cxn>
                      <a:cxn ang="0">
                        <a:pos x="connsiteX6564" y="connsiteY6564"/>
                      </a:cxn>
                      <a:cxn ang="0">
                        <a:pos x="connsiteX6565" y="connsiteY6565"/>
                      </a:cxn>
                      <a:cxn ang="0">
                        <a:pos x="connsiteX6566" y="connsiteY6566"/>
                      </a:cxn>
                      <a:cxn ang="0">
                        <a:pos x="connsiteX6567" y="connsiteY6567"/>
                      </a:cxn>
                      <a:cxn ang="0">
                        <a:pos x="connsiteX6568" y="connsiteY6568"/>
                      </a:cxn>
                      <a:cxn ang="0">
                        <a:pos x="connsiteX6569" y="connsiteY6569"/>
                      </a:cxn>
                      <a:cxn ang="0">
                        <a:pos x="connsiteX6570" y="connsiteY6570"/>
                      </a:cxn>
                      <a:cxn ang="0">
                        <a:pos x="connsiteX6571" y="connsiteY6571"/>
                      </a:cxn>
                      <a:cxn ang="0">
                        <a:pos x="connsiteX6572" y="connsiteY6572"/>
                      </a:cxn>
                      <a:cxn ang="0">
                        <a:pos x="connsiteX6573" y="connsiteY6573"/>
                      </a:cxn>
                      <a:cxn ang="0">
                        <a:pos x="connsiteX6574" y="connsiteY6574"/>
                      </a:cxn>
                      <a:cxn ang="0">
                        <a:pos x="connsiteX6575" y="connsiteY6575"/>
                      </a:cxn>
                      <a:cxn ang="0">
                        <a:pos x="connsiteX6576" y="connsiteY6576"/>
                      </a:cxn>
                      <a:cxn ang="0">
                        <a:pos x="connsiteX6577" y="connsiteY6577"/>
                      </a:cxn>
                      <a:cxn ang="0">
                        <a:pos x="connsiteX6578" y="connsiteY6578"/>
                      </a:cxn>
                      <a:cxn ang="0">
                        <a:pos x="connsiteX6579" y="connsiteY6579"/>
                      </a:cxn>
                      <a:cxn ang="0">
                        <a:pos x="connsiteX6580" y="connsiteY6580"/>
                      </a:cxn>
                      <a:cxn ang="0">
                        <a:pos x="connsiteX6581" y="connsiteY6581"/>
                      </a:cxn>
                      <a:cxn ang="0">
                        <a:pos x="connsiteX6582" y="connsiteY6582"/>
                      </a:cxn>
                      <a:cxn ang="0">
                        <a:pos x="connsiteX6583" y="connsiteY6583"/>
                      </a:cxn>
                      <a:cxn ang="0">
                        <a:pos x="connsiteX6584" y="connsiteY6584"/>
                      </a:cxn>
                      <a:cxn ang="0">
                        <a:pos x="connsiteX6585" y="connsiteY6585"/>
                      </a:cxn>
                      <a:cxn ang="0">
                        <a:pos x="connsiteX6586" y="connsiteY6586"/>
                      </a:cxn>
                      <a:cxn ang="0">
                        <a:pos x="connsiteX6587" y="connsiteY6587"/>
                      </a:cxn>
                      <a:cxn ang="0">
                        <a:pos x="connsiteX6588" y="connsiteY6588"/>
                      </a:cxn>
                      <a:cxn ang="0">
                        <a:pos x="connsiteX6589" y="connsiteY6589"/>
                      </a:cxn>
                      <a:cxn ang="0">
                        <a:pos x="connsiteX6590" y="connsiteY6590"/>
                      </a:cxn>
                      <a:cxn ang="0">
                        <a:pos x="connsiteX6591" y="connsiteY6591"/>
                      </a:cxn>
                      <a:cxn ang="0">
                        <a:pos x="connsiteX6592" y="connsiteY6592"/>
                      </a:cxn>
                      <a:cxn ang="0">
                        <a:pos x="connsiteX6593" y="connsiteY6593"/>
                      </a:cxn>
                      <a:cxn ang="0">
                        <a:pos x="connsiteX6594" y="connsiteY6594"/>
                      </a:cxn>
                      <a:cxn ang="0">
                        <a:pos x="connsiteX6595" y="connsiteY6595"/>
                      </a:cxn>
                      <a:cxn ang="0">
                        <a:pos x="connsiteX6596" y="connsiteY6596"/>
                      </a:cxn>
                      <a:cxn ang="0">
                        <a:pos x="connsiteX6597" y="connsiteY6597"/>
                      </a:cxn>
                      <a:cxn ang="0">
                        <a:pos x="connsiteX6598" y="connsiteY6598"/>
                      </a:cxn>
                      <a:cxn ang="0">
                        <a:pos x="connsiteX6599" y="connsiteY6599"/>
                      </a:cxn>
                      <a:cxn ang="0">
                        <a:pos x="connsiteX6600" y="connsiteY6600"/>
                      </a:cxn>
                      <a:cxn ang="0">
                        <a:pos x="connsiteX6601" y="connsiteY6601"/>
                      </a:cxn>
                      <a:cxn ang="0">
                        <a:pos x="connsiteX6602" y="connsiteY6602"/>
                      </a:cxn>
                      <a:cxn ang="0">
                        <a:pos x="connsiteX6603" y="connsiteY6603"/>
                      </a:cxn>
                      <a:cxn ang="0">
                        <a:pos x="connsiteX6604" y="connsiteY6604"/>
                      </a:cxn>
                      <a:cxn ang="0">
                        <a:pos x="connsiteX6605" y="connsiteY6605"/>
                      </a:cxn>
                      <a:cxn ang="0">
                        <a:pos x="connsiteX6606" y="connsiteY6606"/>
                      </a:cxn>
                      <a:cxn ang="0">
                        <a:pos x="connsiteX6607" y="connsiteY6607"/>
                      </a:cxn>
                      <a:cxn ang="0">
                        <a:pos x="connsiteX6608" y="connsiteY6608"/>
                      </a:cxn>
                      <a:cxn ang="0">
                        <a:pos x="connsiteX6609" y="connsiteY6609"/>
                      </a:cxn>
                      <a:cxn ang="0">
                        <a:pos x="connsiteX6610" y="connsiteY6610"/>
                      </a:cxn>
                      <a:cxn ang="0">
                        <a:pos x="connsiteX6611" y="connsiteY6611"/>
                      </a:cxn>
                      <a:cxn ang="0">
                        <a:pos x="connsiteX6612" y="connsiteY6612"/>
                      </a:cxn>
                      <a:cxn ang="0">
                        <a:pos x="connsiteX6613" y="connsiteY6613"/>
                      </a:cxn>
                      <a:cxn ang="0">
                        <a:pos x="connsiteX6614" y="connsiteY6614"/>
                      </a:cxn>
                      <a:cxn ang="0">
                        <a:pos x="connsiteX6615" y="connsiteY6615"/>
                      </a:cxn>
                      <a:cxn ang="0">
                        <a:pos x="connsiteX6616" y="connsiteY6616"/>
                      </a:cxn>
                      <a:cxn ang="0">
                        <a:pos x="connsiteX6617" y="connsiteY6617"/>
                      </a:cxn>
                      <a:cxn ang="0">
                        <a:pos x="connsiteX6618" y="connsiteY6618"/>
                      </a:cxn>
                      <a:cxn ang="0">
                        <a:pos x="connsiteX6619" y="connsiteY6619"/>
                      </a:cxn>
                      <a:cxn ang="0">
                        <a:pos x="connsiteX6620" y="connsiteY6620"/>
                      </a:cxn>
                      <a:cxn ang="0">
                        <a:pos x="connsiteX6621" y="connsiteY6621"/>
                      </a:cxn>
                      <a:cxn ang="0">
                        <a:pos x="connsiteX6622" y="connsiteY6622"/>
                      </a:cxn>
                      <a:cxn ang="0">
                        <a:pos x="connsiteX6623" y="connsiteY6623"/>
                      </a:cxn>
                      <a:cxn ang="0">
                        <a:pos x="connsiteX6624" y="connsiteY6624"/>
                      </a:cxn>
                      <a:cxn ang="0">
                        <a:pos x="connsiteX6625" y="connsiteY6625"/>
                      </a:cxn>
                      <a:cxn ang="0">
                        <a:pos x="connsiteX6626" y="connsiteY6626"/>
                      </a:cxn>
                      <a:cxn ang="0">
                        <a:pos x="connsiteX6627" y="connsiteY6627"/>
                      </a:cxn>
                      <a:cxn ang="0">
                        <a:pos x="connsiteX6628" y="connsiteY6628"/>
                      </a:cxn>
                      <a:cxn ang="0">
                        <a:pos x="connsiteX6629" y="connsiteY6629"/>
                      </a:cxn>
                      <a:cxn ang="0">
                        <a:pos x="connsiteX6630" y="connsiteY6630"/>
                      </a:cxn>
                      <a:cxn ang="0">
                        <a:pos x="connsiteX6631" y="connsiteY6631"/>
                      </a:cxn>
                      <a:cxn ang="0">
                        <a:pos x="connsiteX6632" y="connsiteY6632"/>
                      </a:cxn>
                      <a:cxn ang="0">
                        <a:pos x="connsiteX6633" y="connsiteY6633"/>
                      </a:cxn>
                      <a:cxn ang="0">
                        <a:pos x="connsiteX6634" y="connsiteY6634"/>
                      </a:cxn>
                      <a:cxn ang="0">
                        <a:pos x="connsiteX6635" y="connsiteY6635"/>
                      </a:cxn>
                      <a:cxn ang="0">
                        <a:pos x="connsiteX6636" y="connsiteY6636"/>
                      </a:cxn>
                      <a:cxn ang="0">
                        <a:pos x="connsiteX6637" y="connsiteY6637"/>
                      </a:cxn>
                      <a:cxn ang="0">
                        <a:pos x="connsiteX6638" y="connsiteY6638"/>
                      </a:cxn>
                      <a:cxn ang="0">
                        <a:pos x="connsiteX6639" y="connsiteY6639"/>
                      </a:cxn>
                      <a:cxn ang="0">
                        <a:pos x="connsiteX6640" y="connsiteY6640"/>
                      </a:cxn>
                      <a:cxn ang="0">
                        <a:pos x="connsiteX6641" y="connsiteY6641"/>
                      </a:cxn>
                      <a:cxn ang="0">
                        <a:pos x="connsiteX6642" y="connsiteY6642"/>
                      </a:cxn>
                      <a:cxn ang="0">
                        <a:pos x="connsiteX6643" y="connsiteY6643"/>
                      </a:cxn>
                      <a:cxn ang="0">
                        <a:pos x="connsiteX6644" y="connsiteY6644"/>
                      </a:cxn>
                      <a:cxn ang="0">
                        <a:pos x="connsiteX6645" y="connsiteY6645"/>
                      </a:cxn>
                      <a:cxn ang="0">
                        <a:pos x="connsiteX6646" y="connsiteY6646"/>
                      </a:cxn>
                      <a:cxn ang="0">
                        <a:pos x="connsiteX6647" y="connsiteY6647"/>
                      </a:cxn>
                      <a:cxn ang="0">
                        <a:pos x="connsiteX6648" y="connsiteY6648"/>
                      </a:cxn>
                      <a:cxn ang="0">
                        <a:pos x="connsiteX6649" y="connsiteY6649"/>
                      </a:cxn>
                      <a:cxn ang="0">
                        <a:pos x="connsiteX6650" y="connsiteY6650"/>
                      </a:cxn>
                      <a:cxn ang="0">
                        <a:pos x="connsiteX6651" y="connsiteY6651"/>
                      </a:cxn>
                      <a:cxn ang="0">
                        <a:pos x="connsiteX6652" y="connsiteY6652"/>
                      </a:cxn>
                      <a:cxn ang="0">
                        <a:pos x="connsiteX6653" y="connsiteY6653"/>
                      </a:cxn>
                      <a:cxn ang="0">
                        <a:pos x="connsiteX6654" y="connsiteY6654"/>
                      </a:cxn>
                      <a:cxn ang="0">
                        <a:pos x="connsiteX6655" y="connsiteY6655"/>
                      </a:cxn>
                      <a:cxn ang="0">
                        <a:pos x="connsiteX6656" y="connsiteY6656"/>
                      </a:cxn>
                      <a:cxn ang="0">
                        <a:pos x="connsiteX6657" y="connsiteY6657"/>
                      </a:cxn>
                      <a:cxn ang="0">
                        <a:pos x="connsiteX6658" y="connsiteY6658"/>
                      </a:cxn>
                      <a:cxn ang="0">
                        <a:pos x="connsiteX6659" y="connsiteY6659"/>
                      </a:cxn>
                      <a:cxn ang="0">
                        <a:pos x="connsiteX6660" y="connsiteY6660"/>
                      </a:cxn>
                      <a:cxn ang="0">
                        <a:pos x="connsiteX6661" y="connsiteY6661"/>
                      </a:cxn>
                      <a:cxn ang="0">
                        <a:pos x="connsiteX6662" y="connsiteY6662"/>
                      </a:cxn>
                      <a:cxn ang="0">
                        <a:pos x="connsiteX6663" y="connsiteY6663"/>
                      </a:cxn>
                      <a:cxn ang="0">
                        <a:pos x="connsiteX6664" y="connsiteY6664"/>
                      </a:cxn>
                      <a:cxn ang="0">
                        <a:pos x="connsiteX6665" y="connsiteY6665"/>
                      </a:cxn>
                      <a:cxn ang="0">
                        <a:pos x="connsiteX6666" y="connsiteY6666"/>
                      </a:cxn>
                      <a:cxn ang="0">
                        <a:pos x="connsiteX6667" y="connsiteY6667"/>
                      </a:cxn>
                      <a:cxn ang="0">
                        <a:pos x="connsiteX6668" y="connsiteY6668"/>
                      </a:cxn>
                      <a:cxn ang="0">
                        <a:pos x="connsiteX6669" y="connsiteY6669"/>
                      </a:cxn>
                      <a:cxn ang="0">
                        <a:pos x="connsiteX6670" y="connsiteY6670"/>
                      </a:cxn>
                      <a:cxn ang="0">
                        <a:pos x="connsiteX6671" y="connsiteY6671"/>
                      </a:cxn>
                      <a:cxn ang="0">
                        <a:pos x="connsiteX6672" y="connsiteY6672"/>
                      </a:cxn>
                      <a:cxn ang="0">
                        <a:pos x="connsiteX6673" y="connsiteY6673"/>
                      </a:cxn>
                      <a:cxn ang="0">
                        <a:pos x="connsiteX6674" y="connsiteY6674"/>
                      </a:cxn>
                      <a:cxn ang="0">
                        <a:pos x="connsiteX6675" y="connsiteY6675"/>
                      </a:cxn>
                      <a:cxn ang="0">
                        <a:pos x="connsiteX6676" y="connsiteY6676"/>
                      </a:cxn>
                      <a:cxn ang="0">
                        <a:pos x="connsiteX6677" y="connsiteY6677"/>
                      </a:cxn>
                      <a:cxn ang="0">
                        <a:pos x="connsiteX6678" y="connsiteY6678"/>
                      </a:cxn>
                      <a:cxn ang="0">
                        <a:pos x="connsiteX6679" y="connsiteY6679"/>
                      </a:cxn>
                      <a:cxn ang="0">
                        <a:pos x="connsiteX6680" y="connsiteY6680"/>
                      </a:cxn>
                      <a:cxn ang="0">
                        <a:pos x="connsiteX6681" y="connsiteY6681"/>
                      </a:cxn>
                      <a:cxn ang="0">
                        <a:pos x="connsiteX6682" y="connsiteY6682"/>
                      </a:cxn>
                      <a:cxn ang="0">
                        <a:pos x="connsiteX6683" y="connsiteY6683"/>
                      </a:cxn>
                      <a:cxn ang="0">
                        <a:pos x="connsiteX6684" y="connsiteY6684"/>
                      </a:cxn>
                      <a:cxn ang="0">
                        <a:pos x="connsiteX6685" y="connsiteY6685"/>
                      </a:cxn>
                      <a:cxn ang="0">
                        <a:pos x="connsiteX6686" y="connsiteY6686"/>
                      </a:cxn>
                      <a:cxn ang="0">
                        <a:pos x="connsiteX6687" y="connsiteY6687"/>
                      </a:cxn>
                      <a:cxn ang="0">
                        <a:pos x="connsiteX6688" y="connsiteY6688"/>
                      </a:cxn>
                      <a:cxn ang="0">
                        <a:pos x="connsiteX6689" y="connsiteY6689"/>
                      </a:cxn>
                      <a:cxn ang="0">
                        <a:pos x="connsiteX6690" y="connsiteY6690"/>
                      </a:cxn>
                      <a:cxn ang="0">
                        <a:pos x="connsiteX6691" y="connsiteY6691"/>
                      </a:cxn>
                      <a:cxn ang="0">
                        <a:pos x="connsiteX6692" y="connsiteY6692"/>
                      </a:cxn>
                      <a:cxn ang="0">
                        <a:pos x="connsiteX6693" y="connsiteY6693"/>
                      </a:cxn>
                      <a:cxn ang="0">
                        <a:pos x="connsiteX6694" y="connsiteY6694"/>
                      </a:cxn>
                      <a:cxn ang="0">
                        <a:pos x="connsiteX6695" y="connsiteY6695"/>
                      </a:cxn>
                      <a:cxn ang="0">
                        <a:pos x="connsiteX6696" y="connsiteY6696"/>
                      </a:cxn>
                      <a:cxn ang="0">
                        <a:pos x="connsiteX6697" y="connsiteY6697"/>
                      </a:cxn>
                      <a:cxn ang="0">
                        <a:pos x="connsiteX6698" y="connsiteY6698"/>
                      </a:cxn>
                      <a:cxn ang="0">
                        <a:pos x="connsiteX6699" y="connsiteY6699"/>
                      </a:cxn>
                      <a:cxn ang="0">
                        <a:pos x="connsiteX6700" y="connsiteY6700"/>
                      </a:cxn>
                      <a:cxn ang="0">
                        <a:pos x="connsiteX6701" y="connsiteY6701"/>
                      </a:cxn>
                      <a:cxn ang="0">
                        <a:pos x="connsiteX6702" y="connsiteY6702"/>
                      </a:cxn>
                      <a:cxn ang="0">
                        <a:pos x="connsiteX6703" y="connsiteY6703"/>
                      </a:cxn>
                      <a:cxn ang="0">
                        <a:pos x="connsiteX6704" y="connsiteY6704"/>
                      </a:cxn>
                      <a:cxn ang="0">
                        <a:pos x="connsiteX6705" y="connsiteY6705"/>
                      </a:cxn>
                      <a:cxn ang="0">
                        <a:pos x="connsiteX6706" y="connsiteY6706"/>
                      </a:cxn>
                      <a:cxn ang="0">
                        <a:pos x="connsiteX6707" y="connsiteY6707"/>
                      </a:cxn>
                      <a:cxn ang="0">
                        <a:pos x="connsiteX6708" y="connsiteY6708"/>
                      </a:cxn>
                      <a:cxn ang="0">
                        <a:pos x="connsiteX6709" y="connsiteY6709"/>
                      </a:cxn>
                      <a:cxn ang="0">
                        <a:pos x="connsiteX6710" y="connsiteY6710"/>
                      </a:cxn>
                      <a:cxn ang="0">
                        <a:pos x="connsiteX6711" y="connsiteY6711"/>
                      </a:cxn>
                      <a:cxn ang="0">
                        <a:pos x="connsiteX6712" y="connsiteY6712"/>
                      </a:cxn>
                      <a:cxn ang="0">
                        <a:pos x="connsiteX6713" y="connsiteY6713"/>
                      </a:cxn>
                      <a:cxn ang="0">
                        <a:pos x="connsiteX6714" y="connsiteY6714"/>
                      </a:cxn>
                      <a:cxn ang="0">
                        <a:pos x="connsiteX6715" y="connsiteY6715"/>
                      </a:cxn>
                      <a:cxn ang="0">
                        <a:pos x="connsiteX6716" y="connsiteY6716"/>
                      </a:cxn>
                      <a:cxn ang="0">
                        <a:pos x="connsiteX6717" y="connsiteY6717"/>
                      </a:cxn>
                      <a:cxn ang="0">
                        <a:pos x="connsiteX6718" y="connsiteY6718"/>
                      </a:cxn>
                      <a:cxn ang="0">
                        <a:pos x="connsiteX6719" y="connsiteY6719"/>
                      </a:cxn>
                      <a:cxn ang="0">
                        <a:pos x="connsiteX6720" y="connsiteY6720"/>
                      </a:cxn>
                      <a:cxn ang="0">
                        <a:pos x="connsiteX6721" y="connsiteY6721"/>
                      </a:cxn>
                      <a:cxn ang="0">
                        <a:pos x="connsiteX6722" y="connsiteY6722"/>
                      </a:cxn>
                      <a:cxn ang="0">
                        <a:pos x="connsiteX6723" y="connsiteY6723"/>
                      </a:cxn>
                      <a:cxn ang="0">
                        <a:pos x="connsiteX6724" y="connsiteY6724"/>
                      </a:cxn>
                      <a:cxn ang="0">
                        <a:pos x="connsiteX6725" y="connsiteY6725"/>
                      </a:cxn>
                      <a:cxn ang="0">
                        <a:pos x="connsiteX6726" y="connsiteY6726"/>
                      </a:cxn>
                      <a:cxn ang="0">
                        <a:pos x="connsiteX6727" y="connsiteY6727"/>
                      </a:cxn>
                      <a:cxn ang="0">
                        <a:pos x="connsiteX6728" y="connsiteY6728"/>
                      </a:cxn>
                      <a:cxn ang="0">
                        <a:pos x="connsiteX6729" y="connsiteY6729"/>
                      </a:cxn>
                      <a:cxn ang="0">
                        <a:pos x="connsiteX6730" y="connsiteY6730"/>
                      </a:cxn>
                      <a:cxn ang="0">
                        <a:pos x="connsiteX6731" y="connsiteY6731"/>
                      </a:cxn>
                      <a:cxn ang="0">
                        <a:pos x="connsiteX6732" y="connsiteY6732"/>
                      </a:cxn>
                      <a:cxn ang="0">
                        <a:pos x="connsiteX6733" y="connsiteY6733"/>
                      </a:cxn>
                      <a:cxn ang="0">
                        <a:pos x="connsiteX6734" y="connsiteY6734"/>
                      </a:cxn>
                      <a:cxn ang="0">
                        <a:pos x="connsiteX6735" y="connsiteY6735"/>
                      </a:cxn>
                      <a:cxn ang="0">
                        <a:pos x="connsiteX6736" y="connsiteY6736"/>
                      </a:cxn>
                      <a:cxn ang="0">
                        <a:pos x="connsiteX6737" y="connsiteY6737"/>
                      </a:cxn>
                      <a:cxn ang="0">
                        <a:pos x="connsiteX6738" y="connsiteY6738"/>
                      </a:cxn>
                      <a:cxn ang="0">
                        <a:pos x="connsiteX6739" y="connsiteY6739"/>
                      </a:cxn>
                      <a:cxn ang="0">
                        <a:pos x="connsiteX6740" y="connsiteY6740"/>
                      </a:cxn>
                      <a:cxn ang="0">
                        <a:pos x="connsiteX6741" y="connsiteY6741"/>
                      </a:cxn>
                      <a:cxn ang="0">
                        <a:pos x="connsiteX6742" y="connsiteY6742"/>
                      </a:cxn>
                      <a:cxn ang="0">
                        <a:pos x="connsiteX6743" y="connsiteY6743"/>
                      </a:cxn>
                      <a:cxn ang="0">
                        <a:pos x="connsiteX6744" y="connsiteY6744"/>
                      </a:cxn>
                      <a:cxn ang="0">
                        <a:pos x="connsiteX6745" y="connsiteY6745"/>
                      </a:cxn>
                      <a:cxn ang="0">
                        <a:pos x="connsiteX6746" y="connsiteY6746"/>
                      </a:cxn>
                      <a:cxn ang="0">
                        <a:pos x="connsiteX6747" y="connsiteY6747"/>
                      </a:cxn>
                      <a:cxn ang="0">
                        <a:pos x="connsiteX6748" y="connsiteY6748"/>
                      </a:cxn>
                      <a:cxn ang="0">
                        <a:pos x="connsiteX6749" y="connsiteY6749"/>
                      </a:cxn>
                      <a:cxn ang="0">
                        <a:pos x="connsiteX6750" y="connsiteY6750"/>
                      </a:cxn>
                      <a:cxn ang="0">
                        <a:pos x="connsiteX6751" y="connsiteY6751"/>
                      </a:cxn>
                      <a:cxn ang="0">
                        <a:pos x="connsiteX6752" y="connsiteY6752"/>
                      </a:cxn>
                      <a:cxn ang="0">
                        <a:pos x="connsiteX6753" y="connsiteY6753"/>
                      </a:cxn>
                      <a:cxn ang="0">
                        <a:pos x="connsiteX6754" y="connsiteY6754"/>
                      </a:cxn>
                      <a:cxn ang="0">
                        <a:pos x="connsiteX6755" y="connsiteY6755"/>
                      </a:cxn>
                      <a:cxn ang="0">
                        <a:pos x="connsiteX6756" y="connsiteY6756"/>
                      </a:cxn>
                      <a:cxn ang="0">
                        <a:pos x="connsiteX6757" y="connsiteY6757"/>
                      </a:cxn>
                      <a:cxn ang="0">
                        <a:pos x="connsiteX6758" y="connsiteY6758"/>
                      </a:cxn>
                      <a:cxn ang="0">
                        <a:pos x="connsiteX6759" y="connsiteY6759"/>
                      </a:cxn>
                      <a:cxn ang="0">
                        <a:pos x="connsiteX6760" y="connsiteY6760"/>
                      </a:cxn>
                      <a:cxn ang="0">
                        <a:pos x="connsiteX6761" y="connsiteY6761"/>
                      </a:cxn>
                      <a:cxn ang="0">
                        <a:pos x="connsiteX6762" y="connsiteY6762"/>
                      </a:cxn>
                      <a:cxn ang="0">
                        <a:pos x="connsiteX6763" y="connsiteY6763"/>
                      </a:cxn>
                      <a:cxn ang="0">
                        <a:pos x="connsiteX6764" y="connsiteY6764"/>
                      </a:cxn>
                      <a:cxn ang="0">
                        <a:pos x="connsiteX6765" y="connsiteY6765"/>
                      </a:cxn>
                      <a:cxn ang="0">
                        <a:pos x="connsiteX6766" y="connsiteY6766"/>
                      </a:cxn>
                      <a:cxn ang="0">
                        <a:pos x="connsiteX6767" y="connsiteY6767"/>
                      </a:cxn>
                      <a:cxn ang="0">
                        <a:pos x="connsiteX6768" y="connsiteY6768"/>
                      </a:cxn>
                      <a:cxn ang="0">
                        <a:pos x="connsiteX6769" y="connsiteY6769"/>
                      </a:cxn>
                      <a:cxn ang="0">
                        <a:pos x="connsiteX6770" y="connsiteY6770"/>
                      </a:cxn>
                      <a:cxn ang="0">
                        <a:pos x="connsiteX6771" y="connsiteY6771"/>
                      </a:cxn>
                      <a:cxn ang="0">
                        <a:pos x="connsiteX6772" y="connsiteY6772"/>
                      </a:cxn>
                      <a:cxn ang="0">
                        <a:pos x="connsiteX6773" y="connsiteY6773"/>
                      </a:cxn>
                      <a:cxn ang="0">
                        <a:pos x="connsiteX6774" y="connsiteY6774"/>
                      </a:cxn>
                      <a:cxn ang="0">
                        <a:pos x="connsiteX6775" y="connsiteY6775"/>
                      </a:cxn>
                      <a:cxn ang="0">
                        <a:pos x="connsiteX6776" y="connsiteY6776"/>
                      </a:cxn>
                      <a:cxn ang="0">
                        <a:pos x="connsiteX6777" y="connsiteY6777"/>
                      </a:cxn>
                      <a:cxn ang="0">
                        <a:pos x="connsiteX6778" y="connsiteY6778"/>
                      </a:cxn>
                      <a:cxn ang="0">
                        <a:pos x="connsiteX6779" y="connsiteY6779"/>
                      </a:cxn>
                      <a:cxn ang="0">
                        <a:pos x="connsiteX6780" y="connsiteY6780"/>
                      </a:cxn>
                      <a:cxn ang="0">
                        <a:pos x="connsiteX6781" y="connsiteY6781"/>
                      </a:cxn>
                      <a:cxn ang="0">
                        <a:pos x="connsiteX6782" y="connsiteY6782"/>
                      </a:cxn>
                      <a:cxn ang="0">
                        <a:pos x="connsiteX6783" y="connsiteY6783"/>
                      </a:cxn>
                      <a:cxn ang="0">
                        <a:pos x="connsiteX6784" y="connsiteY6784"/>
                      </a:cxn>
                      <a:cxn ang="0">
                        <a:pos x="connsiteX6785" y="connsiteY6785"/>
                      </a:cxn>
                      <a:cxn ang="0">
                        <a:pos x="connsiteX6786" y="connsiteY6786"/>
                      </a:cxn>
                      <a:cxn ang="0">
                        <a:pos x="connsiteX6787" y="connsiteY6787"/>
                      </a:cxn>
                      <a:cxn ang="0">
                        <a:pos x="connsiteX6788" y="connsiteY6788"/>
                      </a:cxn>
                      <a:cxn ang="0">
                        <a:pos x="connsiteX6789" y="connsiteY6789"/>
                      </a:cxn>
                      <a:cxn ang="0">
                        <a:pos x="connsiteX6790" y="connsiteY6790"/>
                      </a:cxn>
                      <a:cxn ang="0">
                        <a:pos x="connsiteX6791" y="connsiteY6791"/>
                      </a:cxn>
                      <a:cxn ang="0">
                        <a:pos x="connsiteX6792" y="connsiteY6792"/>
                      </a:cxn>
                      <a:cxn ang="0">
                        <a:pos x="connsiteX6793" y="connsiteY6793"/>
                      </a:cxn>
                      <a:cxn ang="0">
                        <a:pos x="connsiteX6794" y="connsiteY6794"/>
                      </a:cxn>
                      <a:cxn ang="0">
                        <a:pos x="connsiteX6795" y="connsiteY6795"/>
                      </a:cxn>
                      <a:cxn ang="0">
                        <a:pos x="connsiteX6796" y="connsiteY6796"/>
                      </a:cxn>
                      <a:cxn ang="0">
                        <a:pos x="connsiteX6797" y="connsiteY6797"/>
                      </a:cxn>
                      <a:cxn ang="0">
                        <a:pos x="connsiteX6798" y="connsiteY6798"/>
                      </a:cxn>
                      <a:cxn ang="0">
                        <a:pos x="connsiteX6799" y="connsiteY6799"/>
                      </a:cxn>
                      <a:cxn ang="0">
                        <a:pos x="connsiteX6800" y="connsiteY6800"/>
                      </a:cxn>
                      <a:cxn ang="0">
                        <a:pos x="connsiteX6801" y="connsiteY6801"/>
                      </a:cxn>
                      <a:cxn ang="0">
                        <a:pos x="connsiteX6802" y="connsiteY6802"/>
                      </a:cxn>
                      <a:cxn ang="0">
                        <a:pos x="connsiteX6803" y="connsiteY6803"/>
                      </a:cxn>
                      <a:cxn ang="0">
                        <a:pos x="connsiteX6804" y="connsiteY6804"/>
                      </a:cxn>
                      <a:cxn ang="0">
                        <a:pos x="connsiteX6805" y="connsiteY6805"/>
                      </a:cxn>
                      <a:cxn ang="0">
                        <a:pos x="connsiteX6806" y="connsiteY6806"/>
                      </a:cxn>
                      <a:cxn ang="0">
                        <a:pos x="connsiteX6807" y="connsiteY6807"/>
                      </a:cxn>
                      <a:cxn ang="0">
                        <a:pos x="connsiteX6808" y="connsiteY6808"/>
                      </a:cxn>
                      <a:cxn ang="0">
                        <a:pos x="connsiteX6809" y="connsiteY6809"/>
                      </a:cxn>
                      <a:cxn ang="0">
                        <a:pos x="connsiteX6810" y="connsiteY6810"/>
                      </a:cxn>
                      <a:cxn ang="0">
                        <a:pos x="connsiteX6811" y="connsiteY6811"/>
                      </a:cxn>
                      <a:cxn ang="0">
                        <a:pos x="connsiteX6812" y="connsiteY6812"/>
                      </a:cxn>
                      <a:cxn ang="0">
                        <a:pos x="connsiteX6813" y="connsiteY6813"/>
                      </a:cxn>
                      <a:cxn ang="0">
                        <a:pos x="connsiteX6814" y="connsiteY6814"/>
                      </a:cxn>
                      <a:cxn ang="0">
                        <a:pos x="connsiteX6815" y="connsiteY6815"/>
                      </a:cxn>
                      <a:cxn ang="0">
                        <a:pos x="connsiteX6816" y="connsiteY6816"/>
                      </a:cxn>
                      <a:cxn ang="0">
                        <a:pos x="connsiteX6817" y="connsiteY6817"/>
                      </a:cxn>
                      <a:cxn ang="0">
                        <a:pos x="connsiteX6818" y="connsiteY6818"/>
                      </a:cxn>
                      <a:cxn ang="0">
                        <a:pos x="connsiteX6819" y="connsiteY6819"/>
                      </a:cxn>
                      <a:cxn ang="0">
                        <a:pos x="connsiteX6820" y="connsiteY6820"/>
                      </a:cxn>
                      <a:cxn ang="0">
                        <a:pos x="connsiteX6821" y="connsiteY6821"/>
                      </a:cxn>
                      <a:cxn ang="0">
                        <a:pos x="connsiteX6822" y="connsiteY6822"/>
                      </a:cxn>
                      <a:cxn ang="0">
                        <a:pos x="connsiteX6823" y="connsiteY6823"/>
                      </a:cxn>
                      <a:cxn ang="0">
                        <a:pos x="connsiteX6824" y="connsiteY6824"/>
                      </a:cxn>
                      <a:cxn ang="0">
                        <a:pos x="connsiteX6825" y="connsiteY6825"/>
                      </a:cxn>
                      <a:cxn ang="0">
                        <a:pos x="connsiteX6826" y="connsiteY6826"/>
                      </a:cxn>
                      <a:cxn ang="0">
                        <a:pos x="connsiteX6827" y="connsiteY6827"/>
                      </a:cxn>
                      <a:cxn ang="0">
                        <a:pos x="connsiteX6828" y="connsiteY6828"/>
                      </a:cxn>
                      <a:cxn ang="0">
                        <a:pos x="connsiteX6829" y="connsiteY6829"/>
                      </a:cxn>
                      <a:cxn ang="0">
                        <a:pos x="connsiteX6830" y="connsiteY6830"/>
                      </a:cxn>
                      <a:cxn ang="0">
                        <a:pos x="connsiteX6831" y="connsiteY6831"/>
                      </a:cxn>
                      <a:cxn ang="0">
                        <a:pos x="connsiteX6832" y="connsiteY6832"/>
                      </a:cxn>
                      <a:cxn ang="0">
                        <a:pos x="connsiteX6833" y="connsiteY6833"/>
                      </a:cxn>
                      <a:cxn ang="0">
                        <a:pos x="connsiteX6834" y="connsiteY6834"/>
                      </a:cxn>
                      <a:cxn ang="0">
                        <a:pos x="connsiteX6835" y="connsiteY6835"/>
                      </a:cxn>
                      <a:cxn ang="0">
                        <a:pos x="connsiteX6836" y="connsiteY6836"/>
                      </a:cxn>
                      <a:cxn ang="0">
                        <a:pos x="connsiteX6837" y="connsiteY6837"/>
                      </a:cxn>
                      <a:cxn ang="0">
                        <a:pos x="connsiteX6838" y="connsiteY6838"/>
                      </a:cxn>
                      <a:cxn ang="0">
                        <a:pos x="connsiteX6839" y="connsiteY6839"/>
                      </a:cxn>
                      <a:cxn ang="0">
                        <a:pos x="connsiteX6840" y="connsiteY6840"/>
                      </a:cxn>
                      <a:cxn ang="0">
                        <a:pos x="connsiteX6841" y="connsiteY6841"/>
                      </a:cxn>
                      <a:cxn ang="0">
                        <a:pos x="connsiteX6842" y="connsiteY6842"/>
                      </a:cxn>
                      <a:cxn ang="0">
                        <a:pos x="connsiteX6843" y="connsiteY6843"/>
                      </a:cxn>
                      <a:cxn ang="0">
                        <a:pos x="connsiteX6844" y="connsiteY6844"/>
                      </a:cxn>
                      <a:cxn ang="0">
                        <a:pos x="connsiteX6845" y="connsiteY6845"/>
                      </a:cxn>
                      <a:cxn ang="0">
                        <a:pos x="connsiteX6846" y="connsiteY6846"/>
                      </a:cxn>
                      <a:cxn ang="0">
                        <a:pos x="connsiteX6847" y="connsiteY6847"/>
                      </a:cxn>
                      <a:cxn ang="0">
                        <a:pos x="connsiteX6848" y="connsiteY6848"/>
                      </a:cxn>
                      <a:cxn ang="0">
                        <a:pos x="connsiteX6849" y="connsiteY6849"/>
                      </a:cxn>
                      <a:cxn ang="0">
                        <a:pos x="connsiteX6850" y="connsiteY6850"/>
                      </a:cxn>
                      <a:cxn ang="0">
                        <a:pos x="connsiteX6851" y="connsiteY6851"/>
                      </a:cxn>
                      <a:cxn ang="0">
                        <a:pos x="connsiteX6852" y="connsiteY6852"/>
                      </a:cxn>
                      <a:cxn ang="0">
                        <a:pos x="connsiteX6853" y="connsiteY6853"/>
                      </a:cxn>
                      <a:cxn ang="0">
                        <a:pos x="connsiteX6854" y="connsiteY6854"/>
                      </a:cxn>
                      <a:cxn ang="0">
                        <a:pos x="connsiteX6855" y="connsiteY6855"/>
                      </a:cxn>
                      <a:cxn ang="0">
                        <a:pos x="connsiteX6856" y="connsiteY6856"/>
                      </a:cxn>
                      <a:cxn ang="0">
                        <a:pos x="connsiteX6857" y="connsiteY6857"/>
                      </a:cxn>
                      <a:cxn ang="0">
                        <a:pos x="connsiteX6858" y="connsiteY6858"/>
                      </a:cxn>
                      <a:cxn ang="0">
                        <a:pos x="connsiteX6859" y="connsiteY6859"/>
                      </a:cxn>
                      <a:cxn ang="0">
                        <a:pos x="connsiteX6860" y="connsiteY6860"/>
                      </a:cxn>
                      <a:cxn ang="0">
                        <a:pos x="connsiteX6861" y="connsiteY6861"/>
                      </a:cxn>
                      <a:cxn ang="0">
                        <a:pos x="connsiteX6862" y="connsiteY6862"/>
                      </a:cxn>
                      <a:cxn ang="0">
                        <a:pos x="connsiteX6863" y="connsiteY6863"/>
                      </a:cxn>
                      <a:cxn ang="0">
                        <a:pos x="connsiteX6864" y="connsiteY6864"/>
                      </a:cxn>
                      <a:cxn ang="0">
                        <a:pos x="connsiteX6865" y="connsiteY6865"/>
                      </a:cxn>
                      <a:cxn ang="0">
                        <a:pos x="connsiteX6866" y="connsiteY6866"/>
                      </a:cxn>
                      <a:cxn ang="0">
                        <a:pos x="connsiteX6867" y="connsiteY6867"/>
                      </a:cxn>
                      <a:cxn ang="0">
                        <a:pos x="connsiteX6868" y="connsiteY6868"/>
                      </a:cxn>
                      <a:cxn ang="0">
                        <a:pos x="connsiteX6869" y="connsiteY6869"/>
                      </a:cxn>
                      <a:cxn ang="0">
                        <a:pos x="connsiteX6870" y="connsiteY6870"/>
                      </a:cxn>
                      <a:cxn ang="0">
                        <a:pos x="connsiteX6871" y="connsiteY6871"/>
                      </a:cxn>
                      <a:cxn ang="0">
                        <a:pos x="connsiteX6872" y="connsiteY6872"/>
                      </a:cxn>
                      <a:cxn ang="0">
                        <a:pos x="connsiteX6873" y="connsiteY6873"/>
                      </a:cxn>
                      <a:cxn ang="0">
                        <a:pos x="connsiteX6874" y="connsiteY6874"/>
                      </a:cxn>
                      <a:cxn ang="0">
                        <a:pos x="connsiteX6875" y="connsiteY6875"/>
                      </a:cxn>
                      <a:cxn ang="0">
                        <a:pos x="connsiteX6876" y="connsiteY6876"/>
                      </a:cxn>
                      <a:cxn ang="0">
                        <a:pos x="connsiteX6877" y="connsiteY6877"/>
                      </a:cxn>
                      <a:cxn ang="0">
                        <a:pos x="connsiteX6878" y="connsiteY6878"/>
                      </a:cxn>
                      <a:cxn ang="0">
                        <a:pos x="connsiteX6879" y="connsiteY6879"/>
                      </a:cxn>
                      <a:cxn ang="0">
                        <a:pos x="connsiteX6880" y="connsiteY6880"/>
                      </a:cxn>
                      <a:cxn ang="0">
                        <a:pos x="connsiteX6881" y="connsiteY6881"/>
                      </a:cxn>
                      <a:cxn ang="0">
                        <a:pos x="connsiteX6882" y="connsiteY6882"/>
                      </a:cxn>
                      <a:cxn ang="0">
                        <a:pos x="connsiteX6883" y="connsiteY6883"/>
                      </a:cxn>
                      <a:cxn ang="0">
                        <a:pos x="connsiteX6884" y="connsiteY6884"/>
                      </a:cxn>
                      <a:cxn ang="0">
                        <a:pos x="connsiteX6885" y="connsiteY6885"/>
                      </a:cxn>
                      <a:cxn ang="0">
                        <a:pos x="connsiteX6886" y="connsiteY6886"/>
                      </a:cxn>
                      <a:cxn ang="0">
                        <a:pos x="connsiteX6887" y="connsiteY6887"/>
                      </a:cxn>
                      <a:cxn ang="0">
                        <a:pos x="connsiteX6888" y="connsiteY6888"/>
                      </a:cxn>
                      <a:cxn ang="0">
                        <a:pos x="connsiteX6889" y="connsiteY6889"/>
                      </a:cxn>
                      <a:cxn ang="0">
                        <a:pos x="connsiteX6890" y="connsiteY6890"/>
                      </a:cxn>
                      <a:cxn ang="0">
                        <a:pos x="connsiteX6891" y="connsiteY6891"/>
                      </a:cxn>
                      <a:cxn ang="0">
                        <a:pos x="connsiteX6892" y="connsiteY6892"/>
                      </a:cxn>
                      <a:cxn ang="0">
                        <a:pos x="connsiteX6893" y="connsiteY6893"/>
                      </a:cxn>
                      <a:cxn ang="0">
                        <a:pos x="connsiteX6894" y="connsiteY6894"/>
                      </a:cxn>
                      <a:cxn ang="0">
                        <a:pos x="connsiteX6895" y="connsiteY6895"/>
                      </a:cxn>
                      <a:cxn ang="0">
                        <a:pos x="connsiteX6896" y="connsiteY6896"/>
                      </a:cxn>
                      <a:cxn ang="0">
                        <a:pos x="connsiteX6897" y="connsiteY6897"/>
                      </a:cxn>
                      <a:cxn ang="0">
                        <a:pos x="connsiteX6898" y="connsiteY6898"/>
                      </a:cxn>
                      <a:cxn ang="0">
                        <a:pos x="connsiteX6899" y="connsiteY6899"/>
                      </a:cxn>
                      <a:cxn ang="0">
                        <a:pos x="connsiteX6900" y="connsiteY6900"/>
                      </a:cxn>
                      <a:cxn ang="0">
                        <a:pos x="connsiteX6901" y="connsiteY6901"/>
                      </a:cxn>
                      <a:cxn ang="0">
                        <a:pos x="connsiteX6902" y="connsiteY6902"/>
                      </a:cxn>
                      <a:cxn ang="0">
                        <a:pos x="connsiteX6903" y="connsiteY6903"/>
                      </a:cxn>
                      <a:cxn ang="0">
                        <a:pos x="connsiteX6904" y="connsiteY6904"/>
                      </a:cxn>
                      <a:cxn ang="0">
                        <a:pos x="connsiteX6905" y="connsiteY6905"/>
                      </a:cxn>
                      <a:cxn ang="0">
                        <a:pos x="connsiteX6906" y="connsiteY6906"/>
                      </a:cxn>
                      <a:cxn ang="0">
                        <a:pos x="connsiteX6907" y="connsiteY6907"/>
                      </a:cxn>
                      <a:cxn ang="0">
                        <a:pos x="connsiteX6908" y="connsiteY6908"/>
                      </a:cxn>
                      <a:cxn ang="0">
                        <a:pos x="connsiteX6909" y="connsiteY6909"/>
                      </a:cxn>
                      <a:cxn ang="0">
                        <a:pos x="connsiteX6910" y="connsiteY6910"/>
                      </a:cxn>
                      <a:cxn ang="0">
                        <a:pos x="connsiteX6911" y="connsiteY6911"/>
                      </a:cxn>
                      <a:cxn ang="0">
                        <a:pos x="connsiteX6912" y="connsiteY6912"/>
                      </a:cxn>
                      <a:cxn ang="0">
                        <a:pos x="connsiteX6913" y="connsiteY6913"/>
                      </a:cxn>
                      <a:cxn ang="0">
                        <a:pos x="connsiteX6914" y="connsiteY6914"/>
                      </a:cxn>
                      <a:cxn ang="0">
                        <a:pos x="connsiteX6915" y="connsiteY6915"/>
                      </a:cxn>
                      <a:cxn ang="0">
                        <a:pos x="connsiteX6916" y="connsiteY6916"/>
                      </a:cxn>
                      <a:cxn ang="0">
                        <a:pos x="connsiteX6917" y="connsiteY6917"/>
                      </a:cxn>
                      <a:cxn ang="0">
                        <a:pos x="connsiteX6918" y="connsiteY6918"/>
                      </a:cxn>
                      <a:cxn ang="0">
                        <a:pos x="connsiteX6919" y="connsiteY6919"/>
                      </a:cxn>
                      <a:cxn ang="0">
                        <a:pos x="connsiteX6920" y="connsiteY6920"/>
                      </a:cxn>
                      <a:cxn ang="0">
                        <a:pos x="connsiteX6921" y="connsiteY6921"/>
                      </a:cxn>
                      <a:cxn ang="0">
                        <a:pos x="connsiteX6922" y="connsiteY6922"/>
                      </a:cxn>
                      <a:cxn ang="0">
                        <a:pos x="connsiteX6923" y="connsiteY6923"/>
                      </a:cxn>
                      <a:cxn ang="0">
                        <a:pos x="connsiteX6924" y="connsiteY6924"/>
                      </a:cxn>
                      <a:cxn ang="0">
                        <a:pos x="connsiteX6925" y="connsiteY6925"/>
                      </a:cxn>
                      <a:cxn ang="0">
                        <a:pos x="connsiteX6926" y="connsiteY6926"/>
                      </a:cxn>
                      <a:cxn ang="0">
                        <a:pos x="connsiteX6927" y="connsiteY6927"/>
                      </a:cxn>
                      <a:cxn ang="0">
                        <a:pos x="connsiteX6928" y="connsiteY6928"/>
                      </a:cxn>
                      <a:cxn ang="0">
                        <a:pos x="connsiteX6929" y="connsiteY6929"/>
                      </a:cxn>
                      <a:cxn ang="0">
                        <a:pos x="connsiteX6930" y="connsiteY6930"/>
                      </a:cxn>
                      <a:cxn ang="0">
                        <a:pos x="connsiteX6931" y="connsiteY6931"/>
                      </a:cxn>
                      <a:cxn ang="0">
                        <a:pos x="connsiteX6932" y="connsiteY6932"/>
                      </a:cxn>
                      <a:cxn ang="0">
                        <a:pos x="connsiteX6933" y="connsiteY6933"/>
                      </a:cxn>
                      <a:cxn ang="0">
                        <a:pos x="connsiteX6934" y="connsiteY6934"/>
                      </a:cxn>
                      <a:cxn ang="0">
                        <a:pos x="connsiteX6935" y="connsiteY6935"/>
                      </a:cxn>
                      <a:cxn ang="0">
                        <a:pos x="connsiteX6936" y="connsiteY6936"/>
                      </a:cxn>
                      <a:cxn ang="0">
                        <a:pos x="connsiteX6937" y="connsiteY6937"/>
                      </a:cxn>
                      <a:cxn ang="0">
                        <a:pos x="connsiteX6938" y="connsiteY6938"/>
                      </a:cxn>
                      <a:cxn ang="0">
                        <a:pos x="connsiteX6939" y="connsiteY6939"/>
                      </a:cxn>
                      <a:cxn ang="0">
                        <a:pos x="connsiteX6940" y="connsiteY6940"/>
                      </a:cxn>
                      <a:cxn ang="0">
                        <a:pos x="connsiteX6941" y="connsiteY6941"/>
                      </a:cxn>
                      <a:cxn ang="0">
                        <a:pos x="connsiteX6942" y="connsiteY6942"/>
                      </a:cxn>
                      <a:cxn ang="0">
                        <a:pos x="connsiteX6943" y="connsiteY6943"/>
                      </a:cxn>
                      <a:cxn ang="0">
                        <a:pos x="connsiteX6944" y="connsiteY6944"/>
                      </a:cxn>
                      <a:cxn ang="0">
                        <a:pos x="connsiteX6945" y="connsiteY6945"/>
                      </a:cxn>
                      <a:cxn ang="0">
                        <a:pos x="connsiteX6946" y="connsiteY6946"/>
                      </a:cxn>
                      <a:cxn ang="0">
                        <a:pos x="connsiteX6947" y="connsiteY6947"/>
                      </a:cxn>
                      <a:cxn ang="0">
                        <a:pos x="connsiteX6948" y="connsiteY6948"/>
                      </a:cxn>
                      <a:cxn ang="0">
                        <a:pos x="connsiteX6949" y="connsiteY6949"/>
                      </a:cxn>
                      <a:cxn ang="0">
                        <a:pos x="connsiteX6950" y="connsiteY6950"/>
                      </a:cxn>
                      <a:cxn ang="0">
                        <a:pos x="connsiteX6951" y="connsiteY6951"/>
                      </a:cxn>
                      <a:cxn ang="0">
                        <a:pos x="connsiteX6952" y="connsiteY6952"/>
                      </a:cxn>
                      <a:cxn ang="0">
                        <a:pos x="connsiteX6953" y="connsiteY6953"/>
                      </a:cxn>
                      <a:cxn ang="0">
                        <a:pos x="connsiteX6954" y="connsiteY6954"/>
                      </a:cxn>
                      <a:cxn ang="0">
                        <a:pos x="connsiteX6955" y="connsiteY6955"/>
                      </a:cxn>
                      <a:cxn ang="0">
                        <a:pos x="connsiteX6956" y="connsiteY6956"/>
                      </a:cxn>
                      <a:cxn ang="0">
                        <a:pos x="connsiteX6957" y="connsiteY6957"/>
                      </a:cxn>
                      <a:cxn ang="0">
                        <a:pos x="connsiteX6958" y="connsiteY6958"/>
                      </a:cxn>
                      <a:cxn ang="0">
                        <a:pos x="connsiteX6959" y="connsiteY6959"/>
                      </a:cxn>
                      <a:cxn ang="0">
                        <a:pos x="connsiteX6960" y="connsiteY6960"/>
                      </a:cxn>
                      <a:cxn ang="0">
                        <a:pos x="connsiteX6961" y="connsiteY6961"/>
                      </a:cxn>
                      <a:cxn ang="0">
                        <a:pos x="connsiteX6962" y="connsiteY6962"/>
                      </a:cxn>
                      <a:cxn ang="0">
                        <a:pos x="connsiteX6963" y="connsiteY6963"/>
                      </a:cxn>
                      <a:cxn ang="0">
                        <a:pos x="connsiteX6964" y="connsiteY6964"/>
                      </a:cxn>
                      <a:cxn ang="0">
                        <a:pos x="connsiteX6965" y="connsiteY6965"/>
                      </a:cxn>
                      <a:cxn ang="0">
                        <a:pos x="connsiteX6966" y="connsiteY6966"/>
                      </a:cxn>
                      <a:cxn ang="0">
                        <a:pos x="connsiteX6967" y="connsiteY6967"/>
                      </a:cxn>
                      <a:cxn ang="0">
                        <a:pos x="connsiteX6968" y="connsiteY6968"/>
                      </a:cxn>
                      <a:cxn ang="0">
                        <a:pos x="connsiteX6969" y="connsiteY6969"/>
                      </a:cxn>
                      <a:cxn ang="0">
                        <a:pos x="connsiteX6970" y="connsiteY6970"/>
                      </a:cxn>
                      <a:cxn ang="0">
                        <a:pos x="connsiteX6971" y="connsiteY6971"/>
                      </a:cxn>
                      <a:cxn ang="0">
                        <a:pos x="connsiteX6972" y="connsiteY6972"/>
                      </a:cxn>
                      <a:cxn ang="0">
                        <a:pos x="connsiteX6973" y="connsiteY6973"/>
                      </a:cxn>
                      <a:cxn ang="0">
                        <a:pos x="connsiteX6974" y="connsiteY6974"/>
                      </a:cxn>
                      <a:cxn ang="0">
                        <a:pos x="connsiteX6975" y="connsiteY6975"/>
                      </a:cxn>
                      <a:cxn ang="0">
                        <a:pos x="connsiteX6976" y="connsiteY6976"/>
                      </a:cxn>
                      <a:cxn ang="0">
                        <a:pos x="connsiteX6977" y="connsiteY6977"/>
                      </a:cxn>
                      <a:cxn ang="0">
                        <a:pos x="connsiteX6978" y="connsiteY6978"/>
                      </a:cxn>
                      <a:cxn ang="0">
                        <a:pos x="connsiteX6979" y="connsiteY6979"/>
                      </a:cxn>
                      <a:cxn ang="0">
                        <a:pos x="connsiteX6980" y="connsiteY6980"/>
                      </a:cxn>
                      <a:cxn ang="0">
                        <a:pos x="connsiteX6981" y="connsiteY6981"/>
                      </a:cxn>
                      <a:cxn ang="0">
                        <a:pos x="connsiteX6982" y="connsiteY6982"/>
                      </a:cxn>
                      <a:cxn ang="0">
                        <a:pos x="connsiteX6983" y="connsiteY6983"/>
                      </a:cxn>
                      <a:cxn ang="0">
                        <a:pos x="connsiteX6984" y="connsiteY6984"/>
                      </a:cxn>
                      <a:cxn ang="0">
                        <a:pos x="connsiteX6985" y="connsiteY6985"/>
                      </a:cxn>
                      <a:cxn ang="0">
                        <a:pos x="connsiteX6986" y="connsiteY6986"/>
                      </a:cxn>
                      <a:cxn ang="0">
                        <a:pos x="connsiteX6987" y="connsiteY6987"/>
                      </a:cxn>
                      <a:cxn ang="0">
                        <a:pos x="connsiteX6988" y="connsiteY6988"/>
                      </a:cxn>
                      <a:cxn ang="0">
                        <a:pos x="connsiteX6989" y="connsiteY6989"/>
                      </a:cxn>
                      <a:cxn ang="0">
                        <a:pos x="connsiteX6990" y="connsiteY6990"/>
                      </a:cxn>
                      <a:cxn ang="0">
                        <a:pos x="connsiteX6991" y="connsiteY6991"/>
                      </a:cxn>
                      <a:cxn ang="0">
                        <a:pos x="connsiteX6992" y="connsiteY6992"/>
                      </a:cxn>
                      <a:cxn ang="0">
                        <a:pos x="connsiteX6993" y="connsiteY6993"/>
                      </a:cxn>
                      <a:cxn ang="0">
                        <a:pos x="connsiteX6994" y="connsiteY6994"/>
                      </a:cxn>
                      <a:cxn ang="0">
                        <a:pos x="connsiteX6995" y="connsiteY6995"/>
                      </a:cxn>
                      <a:cxn ang="0">
                        <a:pos x="connsiteX6996" y="connsiteY6996"/>
                      </a:cxn>
                      <a:cxn ang="0">
                        <a:pos x="connsiteX6997" y="connsiteY6997"/>
                      </a:cxn>
                      <a:cxn ang="0">
                        <a:pos x="connsiteX6998" y="connsiteY6998"/>
                      </a:cxn>
                      <a:cxn ang="0">
                        <a:pos x="connsiteX6999" y="connsiteY6999"/>
                      </a:cxn>
                      <a:cxn ang="0">
                        <a:pos x="connsiteX7000" y="connsiteY7000"/>
                      </a:cxn>
                      <a:cxn ang="0">
                        <a:pos x="connsiteX7001" y="connsiteY7001"/>
                      </a:cxn>
                      <a:cxn ang="0">
                        <a:pos x="connsiteX7002" y="connsiteY7002"/>
                      </a:cxn>
                      <a:cxn ang="0">
                        <a:pos x="connsiteX7003" y="connsiteY7003"/>
                      </a:cxn>
                      <a:cxn ang="0">
                        <a:pos x="connsiteX7004" y="connsiteY7004"/>
                      </a:cxn>
                      <a:cxn ang="0">
                        <a:pos x="connsiteX7005" y="connsiteY7005"/>
                      </a:cxn>
                      <a:cxn ang="0">
                        <a:pos x="connsiteX7006" y="connsiteY7006"/>
                      </a:cxn>
                      <a:cxn ang="0">
                        <a:pos x="connsiteX7007" y="connsiteY7007"/>
                      </a:cxn>
                      <a:cxn ang="0">
                        <a:pos x="connsiteX7008" y="connsiteY7008"/>
                      </a:cxn>
                      <a:cxn ang="0">
                        <a:pos x="connsiteX7009" y="connsiteY7009"/>
                      </a:cxn>
                      <a:cxn ang="0">
                        <a:pos x="connsiteX7010" y="connsiteY7010"/>
                      </a:cxn>
                      <a:cxn ang="0">
                        <a:pos x="connsiteX7011" y="connsiteY7011"/>
                      </a:cxn>
                      <a:cxn ang="0">
                        <a:pos x="connsiteX7012" y="connsiteY7012"/>
                      </a:cxn>
                      <a:cxn ang="0">
                        <a:pos x="connsiteX7013" y="connsiteY7013"/>
                      </a:cxn>
                      <a:cxn ang="0">
                        <a:pos x="connsiteX7014" y="connsiteY7014"/>
                      </a:cxn>
                      <a:cxn ang="0">
                        <a:pos x="connsiteX7015" y="connsiteY7015"/>
                      </a:cxn>
                      <a:cxn ang="0">
                        <a:pos x="connsiteX7016" y="connsiteY7016"/>
                      </a:cxn>
                      <a:cxn ang="0">
                        <a:pos x="connsiteX7017" y="connsiteY7017"/>
                      </a:cxn>
                      <a:cxn ang="0">
                        <a:pos x="connsiteX7018" y="connsiteY7018"/>
                      </a:cxn>
                      <a:cxn ang="0">
                        <a:pos x="connsiteX7019" y="connsiteY7019"/>
                      </a:cxn>
                      <a:cxn ang="0">
                        <a:pos x="connsiteX7020" y="connsiteY7020"/>
                      </a:cxn>
                      <a:cxn ang="0">
                        <a:pos x="connsiteX7021" y="connsiteY7021"/>
                      </a:cxn>
                      <a:cxn ang="0">
                        <a:pos x="connsiteX7022" y="connsiteY7022"/>
                      </a:cxn>
                      <a:cxn ang="0">
                        <a:pos x="connsiteX7023" y="connsiteY7023"/>
                      </a:cxn>
                      <a:cxn ang="0">
                        <a:pos x="connsiteX7024" y="connsiteY7024"/>
                      </a:cxn>
                      <a:cxn ang="0">
                        <a:pos x="connsiteX7025" y="connsiteY7025"/>
                      </a:cxn>
                      <a:cxn ang="0">
                        <a:pos x="connsiteX7026" y="connsiteY7026"/>
                      </a:cxn>
                      <a:cxn ang="0">
                        <a:pos x="connsiteX7027" y="connsiteY7027"/>
                      </a:cxn>
                      <a:cxn ang="0">
                        <a:pos x="connsiteX7028" y="connsiteY7028"/>
                      </a:cxn>
                      <a:cxn ang="0">
                        <a:pos x="connsiteX7029" y="connsiteY7029"/>
                      </a:cxn>
                      <a:cxn ang="0">
                        <a:pos x="connsiteX7030" y="connsiteY7030"/>
                      </a:cxn>
                      <a:cxn ang="0">
                        <a:pos x="connsiteX7031" y="connsiteY7031"/>
                      </a:cxn>
                      <a:cxn ang="0">
                        <a:pos x="connsiteX7032" y="connsiteY7032"/>
                      </a:cxn>
                      <a:cxn ang="0">
                        <a:pos x="connsiteX7033" y="connsiteY7033"/>
                      </a:cxn>
                      <a:cxn ang="0">
                        <a:pos x="connsiteX7034" y="connsiteY7034"/>
                      </a:cxn>
                      <a:cxn ang="0">
                        <a:pos x="connsiteX7035" y="connsiteY7035"/>
                      </a:cxn>
                      <a:cxn ang="0">
                        <a:pos x="connsiteX7036" y="connsiteY7036"/>
                      </a:cxn>
                      <a:cxn ang="0">
                        <a:pos x="connsiteX7037" y="connsiteY7037"/>
                      </a:cxn>
                      <a:cxn ang="0">
                        <a:pos x="connsiteX7038" y="connsiteY7038"/>
                      </a:cxn>
                      <a:cxn ang="0">
                        <a:pos x="connsiteX7039" y="connsiteY7039"/>
                      </a:cxn>
                      <a:cxn ang="0">
                        <a:pos x="connsiteX7040" y="connsiteY7040"/>
                      </a:cxn>
                      <a:cxn ang="0">
                        <a:pos x="connsiteX7041" y="connsiteY7041"/>
                      </a:cxn>
                      <a:cxn ang="0">
                        <a:pos x="connsiteX7042" y="connsiteY7042"/>
                      </a:cxn>
                      <a:cxn ang="0">
                        <a:pos x="connsiteX7043" y="connsiteY7043"/>
                      </a:cxn>
                      <a:cxn ang="0">
                        <a:pos x="connsiteX7044" y="connsiteY7044"/>
                      </a:cxn>
                      <a:cxn ang="0">
                        <a:pos x="connsiteX7045" y="connsiteY7045"/>
                      </a:cxn>
                      <a:cxn ang="0">
                        <a:pos x="connsiteX7046" y="connsiteY7046"/>
                      </a:cxn>
                      <a:cxn ang="0">
                        <a:pos x="connsiteX7047" y="connsiteY7047"/>
                      </a:cxn>
                      <a:cxn ang="0">
                        <a:pos x="connsiteX7048" y="connsiteY7048"/>
                      </a:cxn>
                      <a:cxn ang="0">
                        <a:pos x="connsiteX7049" y="connsiteY7049"/>
                      </a:cxn>
                      <a:cxn ang="0">
                        <a:pos x="connsiteX7050" y="connsiteY7050"/>
                      </a:cxn>
                      <a:cxn ang="0">
                        <a:pos x="connsiteX7051" y="connsiteY7051"/>
                      </a:cxn>
                      <a:cxn ang="0">
                        <a:pos x="connsiteX7052" y="connsiteY7052"/>
                      </a:cxn>
                      <a:cxn ang="0">
                        <a:pos x="connsiteX7053" y="connsiteY7053"/>
                      </a:cxn>
                      <a:cxn ang="0">
                        <a:pos x="connsiteX7054" y="connsiteY7054"/>
                      </a:cxn>
                      <a:cxn ang="0">
                        <a:pos x="connsiteX7055" y="connsiteY7055"/>
                      </a:cxn>
                      <a:cxn ang="0">
                        <a:pos x="connsiteX7056" y="connsiteY7056"/>
                      </a:cxn>
                      <a:cxn ang="0">
                        <a:pos x="connsiteX7057" y="connsiteY7057"/>
                      </a:cxn>
                      <a:cxn ang="0">
                        <a:pos x="connsiteX7058" y="connsiteY7058"/>
                      </a:cxn>
                      <a:cxn ang="0">
                        <a:pos x="connsiteX7059" y="connsiteY7059"/>
                      </a:cxn>
                      <a:cxn ang="0">
                        <a:pos x="connsiteX7060" y="connsiteY7060"/>
                      </a:cxn>
                      <a:cxn ang="0">
                        <a:pos x="connsiteX7061" y="connsiteY7061"/>
                      </a:cxn>
                      <a:cxn ang="0">
                        <a:pos x="connsiteX7062" y="connsiteY7062"/>
                      </a:cxn>
                      <a:cxn ang="0">
                        <a:pos x="connsiteX7063" y="connsiteY7063"/>
                      </a:cxn>
                      <a:cxn ang="0">
                        <a:pos x="connsiteX7064" y="connsiteY7064"/>
                      </a:cxn>
                      <a:cxn ang="0">
                        <a:pos x="connsiteX7065" y="connsiteY7065"/>
                      </a:cxn>
                      <a:cxn ang="0">
                        <a:pos x="connsiteX7066" y="connsiteY7066"/>
                      </a:cxn>
                      <a:cxn ang="0">
                        <a:pos x="connsiteX7067" y="connsiteY7067"/>
                      </a:cxn>
                      <a:cxn ang="0">
                        <a:pos x="connsiteX7068" y="connsiteY7068"/>
                      </a:cxn>
                      <a:cxn ang="0">
                        <a:pos x="connsiteX7069" y="connsiteY7069"/>
                      </a:cxn>
                      <a:cxn ang="0">
                        <a:pos x="connsiteX7070" y="connsiteY7070"/>
                      </a:cxn>
                      <a:cxn ang="0">
                        <a:pos x="connsiteX7071" y="connsiteY7071"/>
                      </a:cxn>
                      <a:cxn ang="0">
                        <a:pos x="connsiteX7072" y="connsiteY7072"/>
                      </a:cxn>
                      <a:cxn ang="0">
                        <a:pos x="connsiteX7073" y="connsiteY7073"/>
                      </a:cxn>
                      <a:cxn ang="0">
                        <a:pos x="connsiteX7074" y="connsiteY7074"/>
                      </a:cxn>
                      <a:cxn ang="0">
                        <a:pos x="connsiteX7075" y="connsiteY7075"/>
                      </a:cxn>
                      <a:cxn ang="0">
                        <a:pos x="connsiteX7076" y="connsiteY7076"/>
                      </a:cxn>
                      <a:cxn ang="0">
                        <a:pos x="connsiteX7077" y="connsiteY7077"/>
                      </a:cxn>
                      <a:cxn ang="0">
                        <a:pos x="connsiteX7078" y="connsiteY7078"/>
                      </a:cxn>
                      <a:cxn ang="0">
                        <a:pos x="connsiteX7079" y="connsiteY7079"/>
                      </a:cxn>
                      <a:cxn ang="0">
                        <a:pos x="connsiteX7080" y="connsiteY7080"/>
                      </a:cxn>
                      <a:cxn ang="0">
                        <a:pos x="connsiteX7081" y="connsiteY7081"/>
                      </a:cxn>
                      <a:cxn ang="0">
                        <a:pos x="connsiteX7082" y="connsiteY7082"/>
                      </a:cxn>
                      <a:cxn ang="0">
                        <a:pos x="connsiteX7083" y="connsiteY7083"/>
                      </a:cxn>
                      <a:cxn ang="0">
                        <a:pos x="connsiteX7084" y="connsiteY7084"/>
                      </a:cxn>
                      <a:cxn ang="0">
                        <a:pos x="connsiteX7085" y="connsiteY7085"/>
                      </a:cxn>
                      <a:cxn ang="0">
                        <a:pos x="connsiteX7086" y="connsiteY7086"/>
                      </a:cxn>
                      <a:cxn ang="0">
                        <a:pos x="connsiteX7087" y="connsiteY7087"/>
                      </a:cxn>
                      <a:cxn ang="0">
                        <a:pos x="connsiteX7088" y="connsiteY7088"/>
                      </a:cxn>
                      <a:cxn ang="0">
                        <a:pos x="connsiteX7089" y="connsiteY7089"/>
                      </a:cxn>
                      <a:cxn ang="0">
                        <a:pos x="connsiteX7090" y="connsiteY7090"/>
                      </a:cxn>
                      <a:cxn ang="0">
                        <a:pos x="connsiteX7091" y="connsiteY7091"/>
                      </a:cxn>
                      <a:cxn ang="0">
                        <a:pos x="connsiteX7092" y="connsiteY7092"/>
                      </a:cxn>
                      <a:cxn ang="0">
                        <a:pos x="connsiteX7093" y="connsiteY7093"/>
                      </a:cxn>
                      <a:cxn ang="0">
                        <a:pos x="connsiteX7094" y="connsiteY7094"/>
                      </a:cxn>
                      <a:cxn ang="0">
                        <a:pos x="connsiteX7095" y="connsiteY7095"/>
                      </a:cxn>
                      <a:cxn ang="0">
                        <a:pos x="connsiteX7096" y="connsiteY7096"/>
                      </a:cxn>
                      <a:cxn ang="0">
                        <a:pos x="connsiteX7097" y="connsiteY7097"/>
                      </a:cxn>
                      <a:cxn ang="0">
                        <a:pos x="connsiteX7098" y="connsiteY7098"/>
                      </a:cxn>
                      <a:cxn ang="0">
                        <a:pos x="connsiteX7099" y="connsiteY7099"/>
                      </a:cxn>
                      <a:cxn ang="0">
                        <a:pos x="connsiteX7100" y="connsiteY7100"/>
                      </a:cxn>
                      <a:cxn ang="0">
                        <a:pos x="connsiteX7101" y="connsiteY7101"/>
                      </a:cxn>
                      <a:cxn ang="0">
                        <a:pos x="connsiteX7102" y="connsiteY7102"/>
                      </a:cxn>
                      <a:cxn ang="0">
                        <a:pos x="connsiteX7103" y="connsiteY7103"/>
                      </a:cxn>
                      <a:cxn ang="0">
                        <a:pos x="connsiteX7104" y="connsiteY7104"/>
                      </a:cxn>
                      <a:cxn ang="0">
                        <a:pos x="connsiteX7105" y="connsiteY7105"/>
                      </a:cxn>
                      <a:cxn ang="0">
                        <a:pos x="connsiteX7106" y="connsiteY7106"/>
                      </a:cxn>
                      <a:cxn ang="0">
                        <a:pos x="connsiteX7107" y="connsiteY7107"/>
                      </a:cxn>
                      <a:cxn ang="0">
                        <a:pos x="connsiteX7108" y="connsiteY7108"/>
                      </a:cxn>
                      <a:cxn ang="0">
                        <a:pos x="connsiteX7109" y="connsiteY7109"/>
                      </a:cxn>
                      <a:cxn ang="0">
                        <a:pos x="connsiteX7110" y="connsiteY7110"/>
                      </a:cxn>
                      <a:cxn ang="0">
                        <a:pos x="connsiteX7111" y="connsiteY7111"/>
                      </a:cxn>
                      <a:cxn ang="0">
                        <a:pos x="connsiteX7112" y="connsiteY7112"/>
                      </a:cxn>
                      <a:cxn ang="0">
                        <a:pos x="connsiteX7113" y="connsiteY7113"/>
                      </a:cxn>
                      <a:cxn ang="0">
                        <a:pos x="connsiteX7114" y="connsiteY7114"/>
                      </a:cxn>
                      <a:cxn ang="0">
                        <a:pos x="connsiteX7115" y="connsiteY7115"/>
                      </a:cxn>
                      <a:cxn ang="0">
                        <a:pos x="connsiteX7116" y="connsiteY7116"/>
                      </a:cxn>
                      <a:cxn ang="0">
                        <a:pos x="connsiteX7117" y="connsiteY7117"/>
                      </a:cxn>
                      <a:cxn ang="0">
                        <a:pos x="connsiteX7118" y="connsiteY7118"/>
                      </a:cxn>
                      <a:cxn ang="0">
                        <a:pos x="connsiteX7119" y="connsiteY7119"/>
                      </a:cxn>
                      <a:cxn ang="0">
                        <a:pos x="connsiteX7120" y="connsiteY7120"/>
                      </a:cxn>
                      <a:cxn ang="0">
                        <a:pos x="connsiteX7121" y="connsiteY7121"/>
                      </a:cxn>
                      <a:cxn ang="0">
                        <a:pos x="connsiteX7122" y="connsiteY7122"/>
                      </a:cxn>
                      <a:cxn ang="0">
                        <a:pos x="connsiteX7123" y="connsiteY7123"/>
                      </a:cxn>
                      <a:cxn ang="0">
                        <a:pos x="connsiteX7124" y="connsiteY7124"/>
                      </a:cxn>
                      <a:cxn ang="0">
                        <a:pos x="connsiteX7125" y="connsiteY7125"/>
                      </a:cxn>
                      <a:cxn ang="0">
                        <a:pos x="connsiteX7126" y="connsiteY7126"/>
                      </a:cxn>
                      <a:cxn ang="0">
                        <a:pos x="connsiteX7127" y="connsiteY7127"/>
                      </a:cxn>
                      <a:cxn ang="0">
                        <a:pos x="connsiteX7128" y="connsiteY7128"/>
                      </a:cxn>
                      <a:cxn ang="0">
                        <a:pos x="connsiteX7129" y="connsiteY7129"/>
                      </a:cxn>
                      <a:cxn ang="0">
                        <a:pos x="connsiteX7130" y="connsiteY7130"/>
                      </a:cxn>
                      <a:cxn ang="0">
                        <a:pos x="connsiteX7131" y="connsiteY7131"/>
                      </a:cxn>
                      <a:cxn ang="0">
                        <a:pos x="connsiteX7132" y="connsiteY7132"/>
                      </a:cxn>
                      <a:cxn ang="0">
                        <a:pos x="connsiteX7133" y="connsiteY7133"/>
                      </a:cxn>
                      <a:cxn ang="0">
                        <a:pos x="connsiteX7134" y="connsiteY7134"/>
                      </a:cxn>
                      <a:cxn ang="0">
                        <a:pos x="connsiteX7135" y="connsiteY7135"/>
                      </a:cxn>
                      <a:cxn ang="0">
                        <a:pos x="connsiteX7136" y="connsiteY7136"/>
                      </a:cxn>
                      <a:cxn ang="0">
                        <a:pos x="connsiteX7137" y="connsiteY7137"/>
                      </a:cxn>
                      <a:cxn ang="0">
                        <a:pos x="connsiteX7138" y="connsiteY7138"/>
                      </a:cxn>
                      <a:cxn ang="0">
                        <a:pos x="connsiteX7139" y="connsiteY7139"/>
                      </a:cxn>
                      <a:cxn ang="0">
                        <a:pos x="connsiteX7140" y="connsiteY7140"/>
                      </a:cxn>
                      <a:cxn ang="0">
                        <a:pos x="connsiteX7141" y="connsiteY7141"/>
                      </a:cxn>
                      <a:cxn ang="0">
                        <a:pos x="connsiteX7142" y="connsiteY7142"/>
                      </a:cxn>
                      <a:cxn ang="0">
                        <a:pos x="connsiteX7143" y="connsiteY7143"/>
                      </a:cxn>
                      <a:cxn ang="0">
                        <a:pos x="connsiteX7144" y="connsiteY7144"/>
                      </a:cxn>
                      <a:cxn ang="0">
                        <a:pos x="connsiteX7145" y="connsiteY7145"/>
                      </a:cxn>
                      <a:cxn ang="0">
                        <a:pos x="connsiteX7146" y="connsiteY7146"/>
                      </a:cxn>
                      <a:cxn ang="0">
                        <a:pos x="connsiteX7147" y="connsiteY7147"/>
                      </a:cxn>
                      <a:cxn ang="0">
                        <a:pos x="connsiteX7148" y="connsiteY7148"/>
                      </a:cxn>
                      <a:cxn ang="0">
                        <a:pos x="connsiteX7149" y="connsiteY7149"/>
                      </a:cxn>
                      <a:cxn ang="0">
                        <a:pos x="connsiteX7150" y="connsiteY7150"/>
                      </a:cxn>
                      <a:cxn ang="0">
                        <a:pos x="connsiteX7151" y="connsiteY7151"/>
                      </a:cxn>
                      <a:cxn ang="0">
                        <a:pos x="connsiteX7152" y="connsiteY7152"/>
                      </a:cxn>
                      <a:cxn ang="0">
                        <a:pos x="connsiteX7153" y="connsiteY7153"/>
                      </a:cxn>
                      <a:cxn ang="0">
                        <a:pos x="connsiteX7154" y="connsiteY7154"/>
                      </a:cxn>
                      <a:cxn ang="0">
                        <a:pos x="connsiteX7155" y="connsiteY7155"/>
                      </a:cxn>
                      <a:cxn ang="0">
                        <a:pos x="connsiteX7156" y="connsiteY7156"/>
                      </a:cxn>
                      <a:cxn ang="0">
                        <a:pos x="connsiteX7157" y="connsiteY7157"/>
                      </a:cxn>
                      <a:cxn ang="0">
                        <a:pos x="connsiteX7158" y="connsiteY7158"/>
                      </a:cxn>
                      <a:cxn ang="0">
                        <a:pos x="connsiteX7159" y="connsiteY7159"/>
                      </a:cxn>
                      <a:cxn ang="0">
                        <a:pos x="connsiteX7160" y="connsiteY7160"/>
                      </a:cxn>
                      <a:cxn ang="0">
                        <a:pos x="connsiteX7161" y="connsiteY7161"/>
                      </a:cxn>
                      <a:cxn ang="0">
                        <a:pos x="connsiteX7162" y="connsiteY7162"/>
                      </a:cxn>
                      <a:cxn ang="0">
                        <a:pos x="connsiteX7163" y="connsiteY7163"/>
                      </a:cxn>
                      <a:cxn ang="0">
                        <a:pos x="connsiteX7164" y="connsiteY7164"/>
                      </a:cxn>
                      <a:cxn ang="0">
                        <a:pos x="connsiteX7165" y="connsiteY7165"/>
                      </a:cxn>
                      <a:cxn ang="0">
                        <a:pos x="connsiteX7166" y="connsiteY7166"/>
                      </a:cxn>
                      <a:cxn ang="0">
                        <a:pos x="connsiteX7167" y="connsiteY7167"/>
                      </a:cxn>
                      <a:cxn ang="0">
                        <a:pos x="connsiteX7168" y="connsiteY7168"/>
                      </a:cxn>
                      <a:cxn ang="0">
                        <a:pos x="connsiteX7169" y="connsiteY7169"/>
                      </a:cxn>
                      <a:cxn ang="0">
                        <a:pos x="connsiteX7170" y="connsiteY7170"/>
                      </a:cxn>
                      <a:cxn ang="0">
                        <a:pos x="connsiteX7171" y="connsiteY7171"/>
                      </a:cxn>
                      <a:cxn ang="0">
                        <a:pos x="connsiteX7172" y="connsiteY7172"/>
                      </a:cxn>
                      <a:cxn ang="0">
                        <a:pos x="connsiteX7173" y="connsiteY7173"/>
                      </a:cxn>
                      <a:cxn ang="0">
                        <a:pos x="connsiteX7174" y="connsiteY7174"/>
                      </a:cxn>
                      <a:cxn ang="0">
                        <a:pos x="connsiteX7175" y="connsiteY7175"/>
                      </a:cxn>
                      <a:cxn ang="0">
                        <a:pos x="connsiteX7176" y="connsiteY7176"/>
                      </a:cxn>
                      <a:cxn ang="0">
                        <a:pos x="connsiteX7177" y="connsiteY7177"/>
                      </a:cxn>
                      <a:cxn ang="0">
                        <a:pos x="connsiteX7178" y="connsiteY7178"/>
                      </a:cxn>
                      <a:cxn ang="0">
                        <a:pos x="connsiteX7179" y="connsiteY7179"/>
                      </a:cxn>
                      <a:cxn ang="0">
                        <a:pos x="connsiteX7180" y="connsiteY7180"/>
                      </a:cxn>
                      <a:cxn ang="0">
                        <a:pos x="connsiteX7181" y="connsiteY7181"/>
                      </a:cxn>
                      <a:cxn ang="0">
                        <a:pos x="connsiteX7182" y="connsiteY7182"/>
                      </a:cxn>
                      <a:cxn ang="0">
                        <a:pos x="connsiteX7183" y="connsiteY7183"/>
                      </a:cxn>
                      <a:cxn ang="0">
                        <a:pos x="connsiteX7184" y="connsiteY7184"/>
                      </a:cxn>
                      <a:cxn ang="0">
                        <a:pos x="connsiteX7185" y="connsiteY7185"/>
                      </a:cxn>
                      <a:cxn ang="0">
                        <a:pos x="connsiteX7186" y="connsiteY7186"/>
                      </a:cxn>
                      <a:cxn ang="0">
                        <a:pos x="connsiteX7187" y="connsiteY7187"/>
                      </a:cxn>
                      <a:cxn ang="0">
                        <a:pos x="connsiteX7188" y="connsiteY7188"/>
                      </a:cxn>
                      <a:cxn ang="0">
                        <a:pos x="connsiteX7189" y="connsiteY7189"/>
                      </a:cxn>
                      <a:cxn ang="0">
                        <a:pos x="connsiteX7190" y="connsiteY7190"/>
                      </a:cxn>
                      <a:cxn ang="0">
                        <a:pos x="connsiteX7191" y="connsiteY7191"/>
                      </a:cxn>
                      <a:cxn ang="0">
                        <a:pos x="connsiteX7192" y="connsiteY7192"/>
                      </a:cxn>
                      <a:cxn ang="0">
                        <a:pos x="connsiteX7193" y="connsiteY7193"/>
                      </a:cxn>
                      <a:cxn ang="0">
                        <a:pos x="connsiteX7194" y="connsiteY7194"/>
                      </a:cxn>
                      <a:cxn ang="0">
                        <a:pos x="connsiteX7195" y="connsiteY7195"/>
                      </a:cxn>
                      <a:cxn ang="0">
                        <a:pos x="connsiteX7196" y="connsiteY7196"/>
                      </a:cxn>
                      <a:cxn ang="0">
                        <a:pos x="connsiteX7197" y="connsiteY7197"/>
                      </a:cxn>
                      <a:cxn ang="0">
                        <a:pos x="connsiteX7198" y="connsiteY7198"/>
                      </a:cxn>
                      <a:cxn ang="0">
                        <a:pos x="connsiteX7199" y="connsiteY7199"/>
                      </a:cxn>
                      <a:cxn ang="0">
                        <a:pos x="connsiteX7200" y="connsiteY7200"/>
                      </a:cxn>
                      <a:cxn ang="0">
                        <a:pos x="connsiteX7201" y="connsiteY7201"/>
                      </a:cxn>
                      <a:cxn ang="0">
                        <a:pos x="connsiteX7202" y="connsiteY7202"/>
                      </a:cxn>
                      <a:cxn ang="0">
                        <a:pos x="connsiteX7203" y="connsiteY7203"/>
                      </a:cxn>
                      <a:cxn ang="0">
                        <a:pos x="connsiteX7204" y="connsiteY7204"/>
                      </a:cxn>
                      <a:cxn ang="0">
                        <a:pos x="connsiteX7205" y="connsiteY7205"/>
                      </a:cxn>
                      <a:cxn ang="0">
                        <a:pos x="connsiteX7206" y="connsiteY7206"/>
                      </a:cxn>
                      <a:cxn ang="0">
                        <a:pos x="connsiteX7207" y="connsiteY7207"/>
                      </a:cxn>
                      <a:cxn ang="0">
                        <a:pos x="connsiteX7208" y="connsiteY7208"/>
                      </a:cxn>
                      <a:cxn ang="0">
                        <a:pos x="connsiteX7209" y="connsiteY7209"/>
                      </a:cxn>
                      <a:cxn ang="0">
                        <a:pos x="connsiteX7210" y="connsiteY7210"/>
                      </a:cxn>
                      <a:cxn ang="0">
                        <a:pos x="connsiteX7211" y="connsiteY7211"/>
                      </a:cxn>
                      <a:cxn ang="0">
                        <a:pos x="connsiteX7212" y="connsiteY7212"/>
                      </a:cxn>
                      <a:cxn ang="0">
                        <a:pos x="connsiteX7213" y="connsiteY7213"/>
                      </a:cxn>
                      <a:cxn ang="0">
                        <a:pos x="connsiteX7214" y="connsiteY7214"/>
                      </a:cxn>
                      <a:cxn ang="0">
                        <a:pos x="connsiteX7215" y="connsiteY7215"/>
                      </a:cxn>
                      <a:cxn ang="0">
                        <a:pos x="connsiteX7216" y="connsiteY7216"/>
                      </a:cxn>
                      <a:cxn ang="0">
                        <a:pos x="connsiteX7217" y="connsiteY7217"/>
                      </a:cxn>
                      <a:cxn ang="0">
                        <a:pos x="connsiteX7218" y="connsiteY7218"/>
                      </a:cxn>
                      <a:cxn ang="0">
                        <a:pos x="connsiteX7219" y="connsiteY7219"/>
                      </a:cxn>
                      <a:cxn ang="0">
                        <a:pos x="connsiteX7220" y="connsiteY7220"/>
                      </a:cxn>
                      <a:cxn ang="0">
                        <a:pos x="connsiteX7221" y="connsiteY7221"/>
                      </a:cxn>
                      <a:cxn ang="0">
                        <a:pos x="connsiteX7222" y="connsiteY7222"/>
                      </a:cxn>
                      <a:cxn ang="0">
                        <a:pos x="connsiteX7223" y="connsiteY7223"/>
                      </a:cxn>
                      <a:cxn ang="0">
                        <a:pos x="connsiteX7224" y="connsiteY7224"/>
                      </a:cxn>
                      <a:cxn ang="0">
                        <a:pos x="connsiteX7225" y="connsiteY7225"/>
                      </a:cxn>
                      <a:cxn ang="0">
                        <a:pos x="connsiteX7226" y="connsiteY7226"/>
                      </a:cxn>
                      <a:cxn ang="0">
                        <a:pos x="connsiteX7227" y="connsiteY7227"/>
                      </a:cxn>
                      <a:cxn ang="0">
                        <a:pos x="connsiteX7228" y="connsiteY7228"/>
                      </a:cxn>
                      <a:cxn ang="0">
                        <a:pos x="connsiteX7229" y="connsiteY7229"/>
                      </a:cxn>
                      <a:cxn ang="0">
                        <a:pos x="connsiteX7230" y="connsiteY7230"/>
                      </a:cxn>
                      <a:cxn ang="0">
                        <a:pos x="connsiteX7231" y="connsiteY7231"/>
                      </a:cxn>
                      <a:cxn ang="0">
                        <a:pos x="connsiteX7232" y="connsiteY7232"/>
                      </a:cxn>
                      <a:cxn ang="0">
                        <a:pos x="connsiteX7233" y="connsiteY7233"/>
                      </a:cxn>
                      <a:cxn ang="0">
                        <a:pos x="connsiteX7234" y="connsiteY7234"/>
                      </a:cxn>
                      <a:cxn ang="0">
                        <a:pos x="connsiteX7235" y="connsiteY7235"/>
                      </a:cxn>
                      <a:cxn ang="0">
                        <a:pos x="connsiteX7236" y="connsiteY7236"/>
                      </a:cxn>
                      <a:cxn ang="0">
                        <a:pos x="connsiteX7237" y="connsiteY7237"/>
                      </a:cxn>
                      <a:cxn ang="0">
                        <a:pos x="connsiteX7238" y="connsiteY7238"/>
                      </a:cxn>
                      <a:cxn ang="0">
                        <a:pos x="connsiteX7239" y="connsiteY7239"/>
                      </a:cxn>
                      <a:cxn ang="0">
                        <a:pos x="connsiteX7240" y="connsiteY7240"/>
                      </a:cxn>
                      <a:cxn ang="0">
                        <a:pos x="connsiteX7241" y="connsiteY7241"/>
                      </a:cxn>
                      <a:cxn ang="0">
                        <a:pos x="connsiteX7242" y="connsiteY7242"/>
                      </a:cxn>
                      <a:cxn ang="0">
                        <a:pos x="connsiteX7243" y="connsiteY7243"/>
                      </a:cxn>
                      <a:cxn ang="0">
                        <a:pos x="connsiteX7244" y="connsiteY7244"/>
                      </a:cxn>
                      <a:cxn ang="0">
                        <a:pos x="connsiteX7245" y="connsiteY7245"/>
                      </a:cxn>
                      <a:cxn ang="0">
                        <a:pos x="connsiteX7246" y="connsiteY7246"/>
                      </a:cxn>
                      <a:cxn ang="0">
                        <a:pos x="connsiteX7247" y="connsiteY7247"/>
                      </a:cxn>
                      <a:cxn ang="0">
                        <a:pos x="connsiteX7248" y="connsiteY7248"/>
                      </a:cxn>
                      <a:cxn ang="0">
                        <a:pos x="connsiteX7249" y="connsiteY7249"/>
                      </a:cxn>
                      <a:cxn ang="0">
                        <a:pos x="connsiteX7250" y="connsiteY7250"/>
                      </a:cxn>
                      <a:cxn ang="0">
                        <a:pos x="connsiteX7251" y="connsiteY7251"/>
                      </a:cxn>
                      <a:cxn ang="0">
                        <a:pos x="connsiteX7252" y="connsiteY7252"/>
                      </a:cxn>
                      <a:cxn ang="0">
                        <a:pos x="connsiteX7253" y="connsiteY7253"/>
                      </a:cxn>
                      <a:cxn ang="0">
                        <a:pos x="connsiteX7254" y="connsiteY7254"/>
                      </a:cxn>
                      <a:cxn ang="0">
                        <a:pos x="connsiteX7255" y="connsiteY7255"/>
                      </a:cxn>
                      <a:cxn ang="0">
                        <a:pos x="connsiteX7256" y="connsiteY7256"/>
                      </a:cxn>
                      <a:cxn ang="0">
                        <a:pos x="connsiteX7257" y="connsiteY7257"/>
                      </a:cxn>
                      <a:cxn ang="0">
                        <a:pos x="connsiteX7258" y="connsiteY7258"/>
                      </a:cxn>
                      <a:cxn ang="0">
                        <a:pos x="connsiteX7259" y="connsiteY7259"/>
                      </a:cxn>
                      <a:cxn ang="0">
                        <a:pos x="connsiteX7260" y="connsiteY7260"/>
                      </a:cxn>
                      <a:cxn ang="0">
                        <a:pos x="connsiteX7261" y="connsiteY7261"/>
                      </a:cxn>
                      <a:cxn ang="0">
                        <a:pos x="connsiteX7262" y="connsiteY7262"/>
                      </a:cxn>
                      <a:cxn ang="0">
                        <a:pos x="connsiteX7263" y="connsiteY7263"/>
                      </a:cxn>
                      <a:cxn ang="0">
                        <a:pos x="connsiteX7264" y="connsiteY7264"/>
                      </a:cxn>
                      <a:cxn ang="0">
                        <a:pos x="connsiteX7265" y="connsiteY7265"/>
                      </a:cxn>
                      <a:cxn ang="0">
                        <a:pos x="connsiteX7266" y="connsiteY7266"/>
                      </a:cxn>
                      <a:cxn ang="0">
                        <a:pos x="connsiteX7267" y="connsiteY7267"/>
                      </a:cxn>
                      <a:cxn ang="0">
                        <a:pos x="connsiteX7268" y="connsiteY7268"/>
                      </a:cxn>
                      <a:cxn ang="0">
                        <a:pos x="connsiteX7269" y="connsiteY7269"/>
                      </a:cxn>
                      <a:cxn ang="0">
                        <a:pos x="connsiteX7270" y="connsiteY7270"/>
                      </a:cxn>
                      <a:cxn ang="0">
                        <a:pos x="connsiteX7271" y="connsiteY7271"/>
                      </a:cxn>
                      <a:cxn ang="0">
                        <a:pos x="connsiteX7272" y="connsiteY7272"/>
                      </a:cxn>
                      <a:cxn ang="0">
                        <a:pos x="connsiteX7273" y="connsiteY7273"/>
                      </a:cxn>
                      <a:cxn ang="0">
                        <a:pos x="connsiteX7274" y="connsiteY7274"/>
                      </a:cxn>
                      <a:cxn ang="0">
                        <a:pos x="connsiteX7275" y="connsiteY7275"/>
                      </a:cxn>
                      <a:cxn ang="0">
                        <a:pos x="connsiteX7276" y="connsiteY7276"/>
                      </a:cxn>
                      <a:cxn ang="0">
                        <a:pos x="connsiteX7277" y="connsiteY7277"/>
                      </a:cxn>
                      <a:cxn ang="0">
                        <a:pos x="connsiteX7278" y="connsiteY7278"/>
                      </a:cxn>
                      <a:cxn ang="0">
                        <a:pos x="connsiteX7279" y="connsiteY7279"/>
                      </a:cxn>
                      <a:cxn ang="0">
                        <a:pos x="connsiteX7280" y="connsiteY7280"/>
                      </a:cxn>
                      <a:cxn ang="0">
                        <a:pos x="connsiteX7281" y="connsiteY7281"/>
                      </a:cxn>
                      <a:cxn ang="0">
                        <a:pos x="connsiteX7282" y="connsiteY7282"/>
                      </a:cxn>
                      <a:cxn ang="0">
                        <a:pos x="connsiteX7283" y="connsiteY7283"/>
                      </a:cxn>
                      <a:cxn ang="0">
                        <a:pos x="connsiteX7284" y="connsiteY7284"/>
                      </a:cxn>
                      <a:cxn ang="0">
                        <a:pos x="connsiteX7285" y="connsiteY7285"/>
                      </a:cxn>
                      <a:cxn ang="0">
                        <a:pos x="connsiteX7286" y="connsiteY7286"/>
                      </a:cxn>
                      <a:cxn ang="0">
                        <a:pos x="connsiteX7287" y="connsiteY7287"/>
                      </a:cxn>
                      <a:cxn ang="0">
                        <a:pos x="connsiteX7288" y="connsiteY7288"/>
                      </a:cxn>
                      <a:cxn ang="0">
                        <a:pos x="connsiteX7289" y="connsiteY7289"/>
                      </a:cxn>
                      <a:cxn ang="0">
                        <a:pos x="connsiteX7290" y="connsiteY7290"/>
                      </a:cxn>
                      <a:cxn ang="0">
                        <a:pos x="connsiteX7291" y="connsiteY7291"/>
                      </a:cxn>
                      <a:cxn ang="0">
                        <a:pos x="connsiteX7292" y="connsiteY7292"/>
                      </a:cxn>
                      <a:cxn ang="0">
                        <a:pos x="connsiteX7293" y="connsiteY7293"/>
                      </a:cxn>
                      <a:cxn ang="0">
                        <a:pos x="connsiteX7294" y="connsiteY7294"/>
                      </a:cxn>
                      <a:cxn ang="0">
                        <a:pos x="connsiteX7295" y="connsiteY7295"/>
                      </a:cxn>
                      <a:cxn ang="0">
                        <a:pos x="connsiteX7296" y="connsiteY7296"/>
                      </a:cxn>
                      <a:cxn ang="0">
                        <a:pos x="connsiteX7297" y="connsiteY7297"/>
                      </a:cxn>
                      <a:cxn ang="0">
                        <a:pos x="connsiteX7298" y="connsiteY7298"/>
                      </a:cxn>
                      <a:cxn ang="0">
                        <a:pos x="connsiteX7299" y="connsiteY7299"/>
                      </a:cxn>
                      <a:cxn ang="0">
                        <a:pos x="connsiteX7300" y="connsiteY7300"/>
                      </a:cxn>
                      <a:cxn ang="0">
                        <a:pos x="connsiteX7301" y="connsiteY7301"/>
                      </a:cxn>
                      <a:cxn ang="0">
                        <a:pos x="connsiteX7302" y="connsiteY7302"/>
                      </a:cxn>
                      <a:cxn ang="0">
                        <a:pos x="connsiteX7303" y="connsiteY7303"/>
                      </a:cxn>
                      <a:cxn ang="0">
                        <a:pos x="connsiteX7304" y="connsiteY7304"/>
                      </a:cxn>
                      <a:cxn ang="0">
                        <a:pos x="connsiteX7305" y="connsiteY7305"/>
                      </a:cxn>
                      <a:cxn ang="0">
                        <a:pos x="connsiteX7306" y="connsiteY7306"/>
                      </a:cxn>
                      <a:cxn ang="0">
                        <a:pos x="connsiteX7307" y="connsiteY7307"/>
                      </a:cxn>
                      <a:cxn ang="0">
                        <a:pos x="connsiteX7308" y="connsiteY7308"/>
                      </a:cxn>
                      <a:cxn ang="0">
                        <a:pos x="connsiteX7309" y="connsiteY7309"/>
                      </a:cxn>
                      <a:cxn ang="0">
                        <a:pos x="connsiteX7310" y="connsiteY7310"/>
                      </a:cxn>
                      <a:cxn ang="0">
                        <a:pos x="connsiteX7311" y="connsiteY7311"/>
                      </a:cxn>
                      <a:cxn ang="0">
                        <a:pos x="connsiteX7312" y="connsiteY7312"/>
                      </a:cxn>
                      <a:cxn ang="0">
                        <a:pos x="connsiteX7313" y="connsiteY7313"/>
                      </a:cxn>
                      <a:cxn ang="0">
                        <a:pos x="connsiteX7314" y="connsiteY7314"/>
                      </a:cxn>
                      <a:cxn ang="0">
                        <a:pos x="connsiteX7315" y="connsiteY7315"/>
                      </a:cxn>
                      <a:cxn ang="0">
                        <a:pos x="connsiteX7316" y="connsiteY7316"/>
                      </a:cxn>
                      <a:cxn ang="0">
                        <a:pos x="connsiteX7317" y="connsiteY7317"/>
                      </a:cxn>
                      <a:cxn ang="0">
                        <a:pos x="connsiteX7318" y="connsiteY7318"/>
                      </a:cxn>
                      <a:cxn ang="0">
                        <a:pos x="connsiteX7319" y="connsiteY7319"/>
                      </a:cxn>
                      <a:cxn ang="0">
                        <a:pos x="connsiteX7320" y="connsiteY7320"/>
                      </a:cxn>
                      <a:cxn ang="0">
                        <a:pos x="connsiteX7321" y="connsiteY7321"/>
                      </a:cxn>
                      <a:cxn ang="0">
                        <a:pos x="connsiteX7322" y="connsiteY7322"/>
                      </a:cxn>
                      <a:cxn ang="0">
                        <a:pos x="connsiteX7323" y="connsiteY7323"/>
                      </a:cxn>
                      <a:cxn ang="0">
                        <a:pos x="connsiteX7324" y="connsiteY7324"/>
                      </a:cxn>
                      <a:cxn ang="0">
                        <a:pos x="connsiteX7325" y="connsiteY7325"/>
                      </a:cxn>
                      <a:cxn ang="0">
                        <a:pos x="connsiteX7326" y="connsiteY7326"/>
                      </a:cxn>
                      <a:cxn ang="0">
                        <a:pos x="connsiteX7327" y="connsiteY7327"/>
                      </a:cxn>
                      <a:cxn ang="0">
                        <a:pos x="connsiteX7328" y="connsiteY7328"/>
                      </a:cxn>
                      <a:cxn ang="0">
                        <a:pos x="connsiteX7329" y="connsiteY7329"/>
                      </a:cxn>
                      <a:cxn ang="0">
                        <a:pos x="connsiteX7330" y="connsiteY7330"/>
                      </a:cxn>
                      <a:cxn ang="0">
                        <a:pos x="connsiteX7331" y="connsiteY7331"/>
                      </a:cxn>
                      <a:cxn ang="0">
                        <a:pos x="connsiteX7332" y="connsiteY7332"/>
                      </a:cxn>
                      <a:cxn ang="0">
                        <a:pos x="connsiteX7333" y="connsiteY7333"/>
                      </a:cxn>
                      <a:cxn ang="0">
                        <a:pos x="connsiteX7334" y="connsiteY7334"/>
                      </a:cxn>
                      <a:cxn ang="0">
                        <a:pos x="connsiteX7335" y="connsiteY7335"/>
                      </a:cxn>
                      <a:cxn ang="0">
                        <a:pos x="connsiteX7336" y="connsiteY7336"/>
                      </a:cxn>
                      <a:cxn ang="0">
                        <a:pos x="connsiteX7337" y="connsiteY7337"/>
                      </a:cxn>
                      <a:cxn ang="0">
                        <a:pos x="connsiteX7338" y="connsiteY7338"/>
                      </a:cxn>
                      <a:cxn ang="0">
                        <a:pos x="connsiteX7339" y="connsiteY7339"/>
                      </a:cxn>
                      <a:cxn ang="0">
                        <a:pos x="connsiteX7340" y="connsiteY7340"/>
                      </a:cxn>
                      <a:cxn ang="0">
                        <a:pos x="connsiteX7341" y="connsiteY7341"/>
                      </a:cxn>
                      <a:cxn ang="0">
                        <a:pos x="connsiteX7342" y="connsiteY7342"/>
                      </a:cxn>
                      <a:cxn ang="0">
                        <a:pos x="connsiteX7343" y="connsiteY7343"/>
                      </a:cxn>
                      <a:cxn ang="0">
                        <a:pos x="connsiteX7344" y="connsiteY7344"/>
                      </a:cxn>
                      <a:cxn ang="0">
                        <a:pos x="connsiteX7345" y="connsiteY7345"/>
                      </a:cxn>
                      <a:cxn ang="0">
                        <a:pos x="connsiteX7346" y="connsiteY7346"/>
                      </a:cxn>
                      <a:cxn ang="0">
                        <a:pos x="connsiteX7347" y="connsiteY7347"/>
                      </a:cxn>
                      <a:cxn ang="0">
                        <a:pos x="connsiteX7348" y="connsiteY7348"/>
                      </a:cxn>
                      <a:cxn ang="0">
                        <a:pos x="connsiteX7349" y="connsiteY7349"/>
                      </a:cxn>
                      <a:cxn ang="0">
                        <a:pos x="connsiteX7350" y="connsiteY7350"/>
                      </a:cxn>
                      <a:cxn ang="0">
                        <a:pos x="connsiteX7351" y="connsiteY7351"/>
                      </a:cxn>
                      <a:cxn ang="0">
                        <a:pos x="connsiteX7352" y="connsiteY7352"/>
                      </a:cxn>
                      <a:cxn ang="0">
                        <a:pos x="connsiteX7353" y="connsiteY7353"/>
                      </a:cxn>
                      <a:cxn ang="0">
                        <a:pos x="connsiteX7354" y="connsiteY7354"/>
                      </a:cxn>
                      <a:cxn ang="0">
                        <a:pos x="connsiteX7355" y="connsiteY7355"/>
                      </a:cxn>
                      <a:cxn ang="0">
                        <a:pos x="connsiteX7356" y="connsiteY7356"/>
                      </a:cxn>
                      <a:cxn ang="0">
                        <a:pos x="connsiteX7357" y="connsiteY7357"/>
                      </a:cxn>
                      <a:cxn ang="0">
                        <a:pos x="connsiteX7358" y="connsiteY7358"/>
                      </a:cxn>
                      <a:cxn ang="0">
                        <a:pos x="connsiteX7359" y="connsiteY7359"/>
                      </a:cxn>
                      <a:cxn ang="0">
                        <a:pos x="connsiteX7360" y="connsiteY7360"/>
                      </a:cxn>
                      <a:cxn ang="0">
                        <a:pos x="connsiteX7361" y="connsiteY7361"/>
                      </a:cxn>
                      <a:cxn ang="0">
                        <a:pos x="connsiteX7362" y="connsiteY7362"/>
                      </a:cxn>
                      <a:cxn ang="0">
                        <a:pos x="connsiteX7363" y="connsiteY7363"/>
                      </a:cxn>
                      <a:cxn ang="0">
                        <a:pos x="connsiteX7364" y="connsiteY7364"/>
                      </a:cxn>
                      <a:cxn ang="0">
                        <a:pos x="connsiteX7365" y="connsiteY7365"/>
                      </a:cxn>
                      <a:cxn ang="0">
                        <a:pos x="connsiteX7366" y="connsiteY7366"/>
                      </a:cxn>
                      <a:cxn ang="0">
                        <a:pos x="connsiteX7367" y="connsiteY7367"/>
                      </a:cxn>
                      <a:cxn ang="0">
                        <a:pos x="connsiteX7368" y="connsiteY7368"/>
                      </a:cxn>
                      <a:cxn ang="0">
                        <a:pos x="connsiteX7369" y="connsiteY7369"/>
                      </a:cxn>
                      <a:cxn ang="0">
                        <a:pos x="connsiteX7370" y="connsiteY7370"/>
                      </a:cxn>
                      <a:cxn ang="0">
                        <a:pos x="connsiteX7371" y="connsiteY7371"/>
                      </a:cxn>
                      <a:cxn ang="0">
                        <a:pos x="connsiteX7372" y="connsiteY7372"/>
                      </a:cxn>
                      <a:cxn ang="0">
                        <a:pos x="connsiteX7373" y="connsiteY7373"/>
                      </a:cxn>
                      <a:cxn ang="0">
                        <a:pos x="connsiteX7374" y="connsiteY7374"/>
                      </a:cxn>
                      <a:cxn ang="0">
                        <a:pos x="connsiteX7375" y="connsiteY7375"/>
                      </a:cxn>
                      <a:cxn ang="0">
                        <a:pos x="connsiteX7376" y="connsiteY7376"/>
                      </a:cxn>
                      <a:cxn ang="0">
                        <a:pos x="connsiteX7377" y="connsiteY7377"/>
                      </a:cxn>
                      <a:cxn ang="0">
                        <a:pos x="connsiteX7378" y="connsiteY7378"/>
                      </a:cxn>
                      <a:cxn ang="0">
                        <a:pos x="connsiteX7379" y="connsiteY7379"/>
                      </a:cxn>
                      <a:cxn ang="0">
                        <a:pos x="connsiteX7380" y="connsiteY7380"/>
                      </a:cxn>
                      <a:cxn ang="0">
                        <a:pos x="connsiteX7381" y="connsiteY7381"/>
                      </a:cxn>
                      <a:cxn ang="0">
                        <a:pos x="connsiteX7382" y="connsiteY7382"/>
                      </a:cxn>
                      <a:cxn ang="0">
                        <a:pos x="connsiteX7383" y="connsiteY7383"/>
                      </a:cxn>
                      <a:cxn ang="0">
                        <a:pos x="connsiteX7384" y="connsiteY7384"/>
                      </a:cxn>
                      <a:cxn ang="0">
                        <a:pos x="connsiteX7385" y="connsiteY7385"/>
                      </a:cxn>
                      <a:cxn ang="0">
                        <a:pos x="connsiteX7386" y="connsiteY7386"/>
                      </a:cxn>
                      <a:cxn ang="0">
                        <a:pos x="connsiteX7387" y="connsiteY7387"/>
                      </a:cxn>
                      <a:cxn ang="0">
                        <a:pos x="connsiteX7388" y="connsiteY7388"/>
                      </a:cxn>
                      <a:cxn ang="0">
                        <a:pos x="connsiteX7389" y="connsiteY7389"/>
                      </a:cxn>
                      <a:cxn ang="0">
                        <a:pos x="connsiteX7390" y="connsiteY7390"/>
                      </a:cxn>
                      <a:cxn ang="0">
                        <a:pos x="connsiteX7391" y="connsiteY7391"/>
                      </a:cxn>
                      <a:cxn ang="0">
                        <a:pos x="connsiteX7392" y="connsiteY7392"/>
                      </a:cxn>
                      <a:cxn ang="0">
                        <a:pos x="connsiteX7393" y="connsiteY7393"/>
                      </a:cxn>
                      <a:cxn ang="0">
                        <a:pos x="connsiteX7394" y="connsiteY7394"/>
                      </a:cxn>
                      <a:cxn ang="0">
                        <a:pos x="connsiteX7395" y="connsiteY7395"/>
                      </a:cxn>
                      <a:cxn ang="0">
                        <a:pos x="connsiteX7396" y="connsiteY7396"/>
                      </a:cxn>
                      <a:cxn ang="0">
                        <a:pos x="connsiteX7397" y="connsiteY7397"/>
                      </a:cxn>
                      <a:cxn ang="0">
                        <a:pos x="connsiteX7398" y="connsiteY7398"/>
                      </a:cxn>
                      <a:cxn ang="0">
                        <a:pos x="connsiteX7399" y="connsiteY7399"/>
                      </a:cxn>
                      <a:cxn ang="0">
                        <a:pos x="connsiteX7400" y="connsiteY7400"/>
                      </a:cxn>
                      <a:cxn ang="0">
                        <a:pos x="connsiteX7401" y="connsiteY7401"/>
                      </a:cxn>
                      <a:cxn ang="0">
                        <a:pos x="connsiteX7402" y="connsiteY7402"/>
                      </a:cxn>
                      <a:cxn ang="0">
                        <a:pos x="connsiteX7403" y="connsiteY7403"/>
                      </a:cxn>
                      <a:cxn ang="0">
                        <a:pos x="connsiteX7404" y="connsiteY7404"/>
                      </a:cxn>
                      <a:cxn ang="0">
                        <a:pos x="connsiteX7405" y="connsiteY7405"/>
                      </a:cxn>
                      <a:cxn ang="0">
                        <a:pos x="connsiteX7406" y="connsiteY7406"/>
                      </a:cxn>
                      <a:cxn ang="0">
                        <a:pos x="connsiteX7407" y="connsiteY7407"/>
                      </a:cxn>
                      <a:cxn ang="0">
                        <a:pos x="connsiteX7408" y="connsiteY7408"/>
                      </a:cxn>
                      <a:cxn ang="0">
                        <a:pos x="connsiteX7409" y="connsiteY7409"/>
                      </a:cxn>
                      <a:cxn ang="0">
                        <a:pos x="connsiteX7410" y="connsiteY7410"/>
                      </a:cxn>
                      <a:cxn ang="0">
                        <a:pos x="connsiteX7411" y="connsiteY7411"/>
                      </a:cxn>
                      <a:cxn ang="0">
                        <a:pos x="connsiteX7412" y="connsiteY7412"/>
                      </a:cxn>
                      <a:cxn ang="0">
                        <a:pos x="connsiteX7413" y="connsiteY7413"/>
                      </a:cxn>
                      <a:cxn ang="0">
                        <a:pos x="connsiteX7414" y="connsiteY7414"/>
                      </a:cxn>
                      <a:cxn ang="0">
                        <a:pos x="connsiteX7415" y="connsiteY7415"/>
                      </a:cxn>
                      <a:cxn ang="0">
                        <a:pos x="connsiteX7416" y="connsiteY7416"/>
                      </a:cxn>
                      <a:cxn ang="0">
                        <a:pos x="connsiteX7417" y="connsiteY7417"/>
                      </a:cxn>
                      <a:cxn ang="0">
                        <a:pos x="connsiteX7418" y="connsiteY7418"/>
                      </a:cxn>
                      <a:cxn ang="0">
                        <a:pos x="connsiteX7419" y="connsiteY7419"/>
                      </a:cxn>
                      <a:cxn ang="0">
                        <a:pos x="connsiteX7420" y="connsiteY7420"/>
                      </a:cxn>
                      <a:cxn ang="0">
                        <a:pos x="connsiteX7421" y="connsiteY7421"/>
                      </a:cxn>
                      <a:cxn ang="0">
                        <a:pos x="connsiteX7422" y="connsiteY7422"/>
                      </a:cxn>
                      <a:cxn ang="0">
                        <a:pos x="connsiteX7423" y="connsiteY7423"/>
                      </a:cxn>
                      <a:cxn ang="0">
                        <a:pos x="connsiteX7424" y="connsiteY7424"/>
                      </a:cxn>
                      <a:cxn ang="0">
                        <a:pos x="connsiteX7425" y="connsiteY7425"/>
                      </a:cxn>
                      <a:cxn ang="0">
                        <a:pos x="connsiteX7426" y="connsiteY7426"/>
                      </a:cxn>
                      <a:cxn ang="0">
                        <a:pos x="connsiteX7427" y="connsiteY7427"/>
                      </a:cxn>
                      <a:cxn ang="0">
                        <a:pos x="connsiteX7428" y="connsiteY7428"/>
                      </a:cxn>
                      <a:cxn ang="0">
                        <a:pos x="connsiteX7429" y="connsiteY7429"/>
                      </a:cxn>
                      <a:cxn ang="0">
                        <a:pos x="connsiteX7430" y="connsiteY7430"/>
                      </a:cxn>
                      <a:cxn ang="0">
                        <a:pos x="connsiteX7431" y="connsiteY7431"/>
                      </a:cxn>
                      <a:cxn ang="0">
                        <a:pos x="connsiteX7432" y="connsiteY7432"/>
                      </a:cxn>
                      <a:cxn ang="0">
                        <a:pos x="connsiteX7433" y="connsiteY7433"/>
                      </a:cxn>
                      <a:cxn ang="0">
                        <a:pos x="connsiteX7434" y="connsiteY7434"/>
                      </a:cxn>
                      <a:cxn ang="0">
                        <a:pos x="connsiteX7435" y="connsiteY7435"/>
                      </a:cxn>
                      <a:cxn ang="0">
                        <a:pos x="connsiteX7436" y="connsiteY7436"/>
                      </a:cxn>
                      <a:cxn ang="0">
                        <a:pos x="connsiteX7437" y="connsiteY7437"/>
                      </a:cxn>
                      <a:cxn ang="0">
                        <a:pos x="connsiteX7438" y="connsiteY7438"/>
                      </a:cxn>
                      <a:cxn ang="0">
                        <a:pos x="connsiteX7439" y="connsiteY7439"/>
                      </a:cxn>
                      <a:cxn ang="0">
                        <a:pos x="connsiteX7440" y="connsiteY7440"/>
                      </a:cxn>
                      <a:cxn ang="0">
                        <a:pos x="connsiteX7441" y="connsiteY7441"/>
                      </a:cxn>
                      <a:cxn ang="0">
                        <a:pos x="connsiteX7442" y="connsiteY7442"/>
                      </a:cxn>
                      <a:cxn ang="0">
                        <a:pos x="connsiteX7443" y="connsiteY7443"/>
                      </a:cxn>
                      <a:cxn ang="0">
                        <a:pos x="connsiteX7444" y="connsiteY7444"/>
                      </a:cxn>
                      <a:cxn ang="0">
                        <a:pos x="connsiteX7445" y="connsiteY7445"/>
                      </a:cxn>
                      <a:cxn ang="0">
                        <a:pos x="connsiteX7446" y="connsiteY7446"/>
                      </a:cxn>
                      <a:cxn ang="0">
                        <a:pos x="connsiteX7447" y="connsiteY7447"/>
                      </a:cxn>
                      <a:cxn ang="0">
                        <a:pos x="connsiteX7448" y="connsiteY7448"/>
                      </a:cxn>
                      <a:cxn ang="0">
                        <a:pos x="connsiteX7449" y="connsiteY7449"/>
                      </a:cxn>
                      <a:cxn ang="0">
                        <a:pos x="connsiteX7450" y="connsiteY7450"/>
                      </a:cxn>
                      <a:cxn ang="0">
                        <a:pos x="connsiteX7451" y="connsiteY7451"/>
                      </a:cxn>
                      <a:cxn ang="0">
                        <a:pos x="connsiteX7452" y="connsiteY7452"/>
                      </a:cxn>
                      <a:cxn ang="0">
                        <a:pos x="connsiteX7453" y="connsiteY7453"/>
                      </a:cxn>
                      <a:cxn ang="0">
                        <a:pos x="connsiteX7454" y="connsiteY7454"/>
                      </a:cxn>
                      <a:cxn ang="0">
                        <a:pos x="connsiteX7455" y="connsiteY7455"/>
                      </a:cxn>
                      <a:cxn ang="0">
                        <a:pos x="connsiteX7456" y="connsiteY7456"/>
                      </a:cxn>
                      <a:cxn ang="0">
                        <a:pos x="connsiteX7457" y="connsiteY7457"/>
                      </a:cxn>
                      <a:cxn ang="0">
                        <a:pos x="connsiteX7458" y="connsiteY7458"/>
                      </a:cxn>
                      <a:cxn ang="0">
                        <a:pos x="connsiteX7459" y="connsiteY7459"/>
                      </a:cxn>
                      <a:cxn ang="0">
                        <a:pos x="connsiteX7460" y="connsiteY7460"/>
                      </a:cxn>
                      <a:cxn ang="0">
                        <a:pos x="connsiteX7461" y="connsiteY7461"/>
                      </a:cxn>
                      <a:cxn ang="0">
                        <a:pos x="connsiteX7462" y="connsiteY7462"/>
                      </a:cxn>
                      <a:cxn ang="0">
                        <a:pos x="connsiteX7463" y="connsiteY7463"/>
                      </a:cxn>
                      <a:cxn ang="0">
                        <a:pos x="connsiteX7464" y="connsiteY7464"/>
                      </a:cxn>
                      <a:cxn ang="0">
                        <a:pos x="connsiteX7465" y="connsiteY7465"/>
                      </a:cxn>
                      <a:cxn ang="0">
                        <a:pos x="connsiteX7466" y="connsiteY7466"/>
                      </a:cxn>
                      <a:cxn ang="0">
                        <a:pos x="connsiteX7467" y="connsiteY7467"/>
                      </a:cxn>
                      <a:cxn ang="0">
                        <a:pos x="connsiteX7468" y="connsiteY7468"/>
                      </a:cxn>
                      <a:cxn ang="0">
                        <a:pos x="connsiteX7469" y="connsiteY7469"/>
                      </a:cxn>
                      <a:cxn ang="0">
                        <a:pos x="connsiteX7470" y="connsiteY7470"/>
                      </a:cxn>
                      <a:cxn ang="0">
                        <a:pos x="connsiteX7471" y="connsiteY7471"/>
                      </a:cxn>
                      <a:cxn ang="0">
                        <a:pos x="connsiteX7472" y="connsiteY7472"/>
                      </a:cxn>
                      <a:cxn ang="0">
                        <a:pos x="connsiteX7473" y="connsiteY7473"/>
                      </a:cxn>
                      <a:cxn ang="0">
                        <a:pos x="connsiteX7474" y="connsiteY7474"/>
                      </a:cxn>
                      <a:cxn ang="0">
                        <a:pos x="connsiteX7475" y="connsiteY7475"/>
                      </a:cxn>
                      <a:cxn ang="0">
                        <a:pos x="connsiteX7476" y="connsiteY7476"/>
                      </a:cxn>
                      <a:cxn ang="0">
                        <a:pos x="connsiteX7477" y="connsiteY7477"/>
                      </a:cxn>
                      <a:cxn ang="0">
                        <a:pos x="connsiteX7478" y="connsiteY7478"/>
                      </a:cxn>
                      <a:cxn ang="0">
                        <a:pos x="connsiteX7479" y="connsiteY7479"/>
                      </a:cxn>
                      <a:cxn ang="0">
                        <a:pos x="connsiteX7480" y="connsiteY7480"/>
                      </a:cxn>
                      <a:cxn ang="0">
                        <a:pos x="connsiteX7481" y="connsiteY7481"/>
                      </a:cxn>
                      <a:cxn ang="0">
                        <a:pos x="connsiteX7482" y="connsiteY7482"/>
                      </a:cxn>
                      <a:cxn ang="0">
                        <a:pos x="connsiteX7483" y="connsiteY7483"/>
                      </a:cxn>
                      <a:cxn ang="0">
                        <a:pos x="connsiteX7484" y="connsiteY7484"/>
                      </a:cxn>
                      <a:cxn ang="0">
                        <a:pos x="connsiteX7485" y="connsiteY7485"/>
                      </a:cxn>
                      <a:cxn ang="0">
                        <a:pos x="connsiteX7486" y="connsiteY7486"/>
                      </a:cxn>
                      <a:cxn ang="0">
                        <a:pos x="connsiteX7487" y="connsiteY7487"/>
                      </a:cxn>
                      <a:cxn ang="0">
                        <a:pos x="connsiteX7488" y="connsiteY7488"/>
                      </a:cxn>
                      <a:cxn ang="0">
                        <a:pos x="connsiteX7489" y="connsiteY7489"/>
                      </a:cxn>
                      <a:cxn ang="0">
                        <a:pos x="connsiteX7490" y="connsiteY7490"/>
                      </a:cxn>
                      <a:cxn ang="0">
                        <a:pos x="connsiteX7491" y="connsiteY7491"/>
                      </a:cxn>
                      <a:cxn ang="0">
                        <a:pos x="connsiteX7492" y="connsiteY7492"/>
                      </a:cxn>
                      <a:cxn ang="0">
                        <a:pos x="connsiteX7493" y="connsiteY7493"/>
                      </a:cxn>
                      <a:cxn ang="0">
                        <a:pos x="connsiteX7494" y="connsiteY7494"/>
                      </a:cxn>
                      <a:cxn ang="0">
                        <a:pos x="connsiteX7495" y="connsiteY7495"/>
                      </a:cxn>
                      <a:cxn ang="0">
                        <a:pos x="connsiteX7496" y="connsiteY7496"/>
                      </a:cxn>
                      <a:cxn ang="0">
                        <a:pos x="connsiteX7497" y="connsiteY7497"/>
                      </a:cxn>
                      <a:cxn ang="0">
                        <a:pos x="connsiteX7498" y="connsiteY7498"/>
                      </a:cxn>
                      <a:cxn ang="0">
                        <a:pos x="connsiteX7499" y="connsiteY7499"/>
                      </a:cxn>
                      <a:cxn ang="0">
                        <a:pos x="connsiteX7500" y="connsiteY7500"/>
                      </a:cxn>
                      <a:cxn ang="0">
                        <a:pos x="connsiteX7501" y="connsiteY7501"/>
                      </a:cxn>
                      <a:cxn ang="0">
                        <a:pos x="connsiteX7502" y="connsiteY7502"/>
                      </a:cxn>
                      <a:cxn ang="0">
                        <a:pos x="connsiteX7503" y="connsiteY7503"/>
                      </a:cxn>
                      <a:cxn ang="0">
                        <a:pos x="connsiteX7504" y="connsiteY7504"/>
                      </a:cxn>
                      <a:cxn ang="0">
                        <a:pos x="connsiteX7505" y="connsiteY7505"/>
                      </a:cxn>
                      <a:cxn ang="0">
                        <a:pos x="connsiteX7506" y="connsiteY7506"/>
                      </a:cxn>
                      <a:cxn ang="0">
                        <a:pos x="connsiteX7507" y="connsiteY7507"/>
                      </a:cxn>
                      <a:cxn ang="0">
                        <a:pos x="connsiteX7508" y="connsiteY7508"/>
                      </a:cxn>
                      <a:cxn ang="0">
                        <a:pos x="connsiteX7509" y="connsiteY7509"/>
                      </a:cxn>
                      <a:cxn ang="0">
                        <a:pos x="connsiteX7510" y="connsiteY7510"/>
                      </a:cxn>
                      <a:cxn ang="0">
                        <a:pos x="connsiteX7511" y="connsiteY7511"/>
                      </a:cxn>
                      <a:cxn ang="0">
                        <a:pos x="connsiteX7512" y="connsiteY7512"/>
                      </a:cxn>
                      <a:cxn ang="0">
                        <a:pos x="connsiteX7513" y="connsiteY7513"/>
                      </a:cxn>
                      <a:cxn ang="0">
                        <a:pos x="connsiteX7514" y="connsiteY7514"/>
                      </a:cxn>
                      <a:cxn ang="0">
                        <a:pos x="connsiteX7515" y="connsiteY7515"/>
                      </a:cxn>
                      <a:cxn ang="0">
                        <a:pos x="connsiteX7516" y="connsiteY7516"/>
                      </a:cxn>
                      <a:cxn ang="0">
                        <a:pos x="connsiteX7517" y="connsiteY7517"/>
                      </a:cxn>
                      <a:cxn ang="0">
                        <a:pos x="connsiteX7518" y="connsiteY7518"/>
                      </a:cxn>
                      <a:cxn ang="0">
                        <a:pos x="connsiteX7519" y="connsiteY7519"/>
                      </a:cxn>
                      <a:cxn ang="0">
                        <a:pos x="connsiteX7520" y="connsiteY7520"/>
                      </a:cxn>
                      <a:cxn ang="0">
                        <a:pos x="connsiteX7521" y="connsiteY7521"/>
                      </a:cxn>
                      <a:cxn ang="0">
                        <a:pos x="connsiteX7522" y="connsiteY7522"/>
                      </a:cxn>
                      <a:cxn ang="0">
                        <a:pos x="connsiteX7523" y="connsiteY7523"/>
                      </a:cxn>
                      <a:cxn ang="0">
                        <a:pos x="connsiteX7524" y="connsiteY7524"/>
                      </a:cxn>
                      <a:cxn ang="0">
                        <a:pos x="connsiteX7525" y="connsiteY7525"/>
                      </a:cxn>
                      <a:cxn ang="0">
                        <a:pos x="connsiteX7526" y="connsiteY7526"/>
                      </a:cxn>
                      <a:cxn ang="0">
                        <a:pos x="connsiteX7527" y="connsiteY7527"/>
                      </a:cxn>
                      <a:cxn ang="0">
                        <a:pos x="connsiteX7528" y="connsiteY7528"/>
                      </a:cxn>
                      <a:cxn ang="0">
                        <a:pos x="connsiteX7529" y="connsiteY7529"/>
                      </a:cxn>
                      <a:cxn ang="0">
                        <a:pos x="connsiteX7530" y="connsiteY7530"/>
                      </a:cxn>
                      <a:cxn ang="0">
                        <a:pos x="connsiteX7531" y="connsiteY7531"/>
                      </a:cxn>
                      <a:cxn ang="0">
                        <a:pos x="connsiteX7532" y="connsiteY7532"/>
                      </a:cxn>
                      <a:cxn ang="0">
                        <a:pos x="connsiteX7533" y="connsiteY7533"/>
                      </a:cxn>
                      <a:cxn ang="0">
                        <a:pos x="connsiteX7534" y="connsiteY7534"/>
                      </a:cxn>
                      <a:cxn ang="0">
                        <a:pos x="connsiteX7535" y="connsiteY7535"/>
                      </a:cxn>
                      <a:cxn ang="0">
                        <a:pos x="connsiteX7536" y="connsiteY7536"/>
                      </a:cxn>
                      <a:cxn ang="0">
                        <a:pos x="connsiteX7537" y="connsiteY7537"/>
                      </a:cxn>
                      <a:cxn ang="0">
                        <a:pos x="connsiteX7538" y="connsiteY7538"/>
                      </a:cxn>
                      <a:cxn ang="0">
                        <a:pos x="connsiteX7539" y="connsiteY7539"/>
                      </a:cxn>
                      <a:cxn ang="0">
                        <a:pos x="connsiteX7540" y="connsiteY7540"/>
                      </a:cxn>
                      <a:cxn ang="0">
                        <a:pos x="connsiteX7541" y="connsiteY7541"/>
                      </a:cxn>
                      <a:cxn ang="0">
                        <a:pos x="connsiteX7542" y="connsiteY7542"/>
                      </a:cxn>
                      <a:cxn ang="0">
                        <a:pos x="connsiteX7543" y="connsiteY7543"/>
                      </a:cxn>
                      <a:cxn ang="0">
                        <a:pos x="connsiteX7544" y="connsiteY7544"/>
                      </a:cxn>
                      <a:cxn ang="0">
                        <a:pos x="connsiteX7545" y="connsiteY7545"/>
                      </a:cxn>
                      <a:cxn ang="0">
                        <a:pos x="connsiteX7546" y="connsiteY7546"/>
                      </a:cxn>
                      <a:cxn ang="0">
                        <a:pos x="connsiteX7547" y="connsiteY7547"/>
                      </a:cxn>
                      <a:cxn ang="0">
                        <a:pos x="connsiteX7548" y="connsiteY7548"/>
                      </a:cxn>
                      <a:cxn ang="0">
                        <a:pos x="connsiteX7549" y="connsiteY7549"/>
                      </a:cxn>
                      <a:cxn ang="0">
                        <a:pos x="connsiteX7550" y="connsiteY7550"/>
                      </a:cxn>
                      <a:cxn ang="0">
                        <a:pos x="connsiteX7551" y="connsiteY7551"/>
                      </a:cxn>
                      <a:cxn ang="0">
                        <a:pos x="connsiteX7552" y="connsiteY7552"/>
                      </a:cxn>
                      <a:cxn ang="0">
                        <a:pos x="connsiteX7553" y="connsiteY7553"/>
                      </a:cxn>
                      <a:cxn ang="0">
                        <a:pos x="connsiteX7554" y="connsiteY7554"/>
                      </a:cxn>
                      <a:cxn ang="0">
                        <a:pos x="connsiteX7555" y="connsiteY7555"/>
                      </a:cxn>
                      <a:cxn ang="0">
                        <a:pos x="connsiteX7556" y="connsiteY7556"/>
                      </a:cxn>
                      <a:cxn ang="0">
                        <a:pos x="connsiteX7557" y="connsiteY7557"/>
                      </a:cxn>
                      <a:cxn ang="0">
                        <a:pos x="connsiteX7558" y="connsiteY7558"/>
                      </a:cxn>
                      <a:cxn ang="0">
                        <a:pos x="connsiteX7559" y="connsiteY7559"/>
                      </a:cxn>
                      <a:cxn ang="0">
                        <a:pos x="connsiteX7560" y="connsiteY7560"/>
                      </a:cxn>
                      <a:cxn ang="0">
                        <a:pos x="connsiteX7561" y="connsiteY7561"/>
                      </a:cxn>
                      <a:cxn ang="0">
                        <a:pos x="connsiteX7562" y="connsiteY7562"/>
                      </a:cxn>
                      <a:cxn ang="0">
                        <a:pos x="connsiteX7563" y="connsiteY7563"/>
                      </a:cxn>
                      <a:cxn ang="0">
                        <a:pos x="connsiteX7564" y="connsiteY7564"/>
                      </a:cxn>
                      <a:cxn ang="0">
                        <a:pos x="connsiteX7565" y="connsiteY7565"/>
                      </a:cxn>
                      <a:cxn ang="0">
                        <a:pos x="connsiteX7566" y="connsiteY7566"/>
                      </a:cxn>
                      <a:cxn ang="0">
                        <a:pos x="connsiteX7567" y="connsiteY7567"/>
                      </a:cxn>
                      <a:cxn ang="0">
                        <a:pos x="connsiteX7568" y="connsiteY7568"/>
                      </a:cxn>
                      <a:cxn ang="0">
                        <a:pos x="connsiteX7569" y="connsiteY7569"/>
                      </a:cxn>
                      <a:cxn ang="0">
                        <a:pos x="connsiteX7570" y="connsiteY7570"/>
                      </a:cxn>
                      <a:cxn ang="0">
                        <a:pos x="connsiteX7571" y="connsiteY7571"/>
                      </a:cxn>
                      <a:cxn ang="0">
                        <a:pos x="connsiteX7572" y="connsiteY7572"/>
                      </a:cxn>
                      <a:cxn ang="0">
                        <a:pos x="connsiteX7573" y="connsiteY7573"/>
                      </a:cxn>
                      <a:cxn ang="0">
                        <a:pos x="connsiteX7574" y="connsiteY7574"/>
                      </a:cxn>
                      <a:cxn ang="0">
                        <a:pos x="connsiteX7575" y="connsiteY7575"/>
                      </a:cxn>
                      <a:cxn ang="0">
                        <a:pos x="connsiteX7576" y="connsiteY7576"/>
                      </a:cxn>
                      <a:cxn ang="0">
                        <a:pos x="connsiteX7577" y="connsiteY7577"/>
                      </a:cxn>
                      <a:cxn ang="0">
                        <a:pos x="connsiteX7578" y="connsiteY7578"/>
                      </a:cxn>
                      <a:cxn ang="0">
                        <a:pos x="connsiteX7579" y="connsiteY7579"/>
                      </a:cxn>
                      <a:cxn ang="0">
                        <a:pos x="connsiteX7580" y="connsiteY7580"/>
                      </a:cxn>
                      <a:cxn ang="0">
                        <a:pos x="connsiteX7581" y="connsiteY7581"/>
                      </a:cxn>
                      <a:cxn ang="0">
                        <a:pos x="connsiteX7582" y="connsiteY7582"/>
                      </a:cxn>
                      <a:cxn ang="0">
                        <a:pos x="connsiteX7583" y="connsiteY7583"/>
                      </a:cxn>
                      <a:cxn ang="0">
                        <a:pos x="connsiteX7584" y="connsiteY7584"/>
                      </a:cxn>
                      <a:cxn ang="0">
                        <a:pos x="connsiteX7585" y="connsiteY7585"/>
                      </a:cxn>
                      <a:cxn ang="0">
                        <a:pos x="connsiteX7586" y="connsiteY7586"/>
                      </a:cxn>
                      <a:cxn ang="0">
                        <a:pos x="connsiteX7587" y="connsiteY7587"/>
                      </a:cxn>
                      <a:cxn ang="0">
                        <a:pos x="connsiteX7588" y="connsiteY7588"/>
                      </a:cxn>
                      <a:cxn ang="0">
                        <a:pos x="connsiteX7589" y="connsiteY7589"/>
                      </a:cxn>
                      <a:cxn ang="0">
                        <a:pos x="connsiteX7590" y="connsiteY7590"/>
                      </a:cxn>
                      <a:cxn ang="0">
                        <a:pos x="connsiteX7591" y="connsiteY7591"/>
                      </a:cxn>
                      <a:cxn ang="0">
                        <a:pos x="connsiteX7592" y="connsiteY7592"/>
                      </a:cxn>
                      <a:cxn ang="0">
                        <a:pos x="connsiteX7593" y="connsiteY7593"/>
                      </a:cxn>
                      <a:cxn ang="0">
                        <a:pos x="connsiteX7594" y="connsiteY7594"/>
                      </a:cxn>
                      <a:cxn ang="0">
                        <a:pos x="connsiteX7595" y="connsiteY7595"/>
                      </a:cxn>
                      <a:cxn ang="0">
                        <a:pos x="connsiteX7596" y="connsiteY7596"/>
                      </a:cxn>
                      <a:cxn ang="0">
                        <a:pos x="connsiteX7597" y="connsiteY7597"/>
                      </a:cxn>
                      <a:cxn ang="0">
                        <a:pos x="connsiteX7598" y="connsiteY7598"/>
                      </a:cxn>
                      <a:cxn ang="0">
                        <a:pos x="connsiteX7599" y="connsiteY7599"/>
                      </a:cxn>
                      <a:cxn ang="0">
                        <a:pos x="connsiteX7600" y="connsiteY7600"/>
                      </a:cxn>
                      <a:cxn ang="0">
                        <a:pos x="connsiteX7601" y="connsiteY7601"/>
                      </a:cxn>
                      <a:cxn ang="0">
                        <a:pos x="connsiteX7602" y="connsiteY7602"/>
                      </a:cxn>
                      <a:cxn ang="0">
                        <a:pos x="connsiteX7603" y="connsiteY7603"/>
                      </a:cxn>
                      <a:cxn ang="0">
                        <a:pos x="connsiteX7604" y="connsiteY7604"/>
                      </a:cxn>
                      <a:cxn ang="0">
                        <a:pos x="connsiteX7605" y="connsiteY7605"/>
                      </a:cxn>
                      <a:cxn ang="0">
                        <a:pos x="connsiteX7606" y="connsiteY7606"/>
                      </a:cxn>
                      <a:cxn ang="0">
                        <a:pos x="connsiteX7607" y="connsiteY7607"/>
                      </a:cxn>
                      <a:cxn ang="0">
                        <a:pos x="connsiteX7608" y="connsiteY7608"/>
                      </a:cxn>
                      <a:cxn ang="0">
                        <a:pos x="connsiteX7609" y="connsiteY7609"/>
                      </a:cxn>
                      <a:cxn ang="0">
                        <a:pos x="connsiteX7610" y="connsiteY7610"/>
                      </a:cxn>
                      <a:cxn ang="0">
                        <a:pos x="connsiteX7611" y="connsiteY7611"/>
                      </a:cxn>
                      <a:cxn ang="0">
                        <a:pos x="connsiteX7612" y="connsiteY7612"/>
                      </a:cxn>
                      <a:cxn ang="0">
                        <a:pos x="connsiteX7613" y="connsiteY7613"/>
                      </a:cxn>
                      <a:cxn ang="0">
                        <a:pos x="connsiteX7614" y="connsiteY7614"/>
                      </a:cxn>
                      <a:cxn ang="0">
                        <a:pos x="connsiteX7615" y="connsiteY7615"/>
                      </a:cxn>
                      <a:cxn ang="0">
                        <a:pos x="connsiteX7616" y="connsiteY7616"/>
                      </a:cxn>
                      <a:cxn ang="0">
                        <a:pos x="connsiteX7617" y="connsiteY7617"/>
                      </a:cxn>
                      <a:cxn ang="0">
                        <a:pos x="connsiteX7618" y="connsiteY7618"/>
                      </a:cxn>
                      <a:cxn ang="0">
                        <a:pos x="connsiteX7619" y="connsiteY7619"/>
                      </a:cxn>
                      <a:cxn ang="0">
                        <a:pos x="connsiteX7620" y="connsiteY7620"/>
                      </a:cxn>
                      <a:cxn ang="0">
                        <a:pos x="connsiteX7621" y="connsiteY7621"/>
                      </a:cxn>
                      <a:cxn ang="0">
                        <a:pos x="connsiteX7622" y="connsiteY7622"/>
                      </a:cxn>
                      <a:cxn ang="0">
                        <a:pos x="connsiteX7623" y="connsiteY7623"/>
                      </a:cxn>
                      <a:cxn ang="0">
                        <a:pos x="connsiteX7624" y="connsiteY7624"/>
                      </a:cxn>
                      <a:cxn ang="0">
                        <a:pos x="connsiteX7625" y="connsiteY7625"/>
                      </a:cxn>
                      <a:cxn ang="0">
                        <a:pos x="connsiteX7626" y="connsiteY7626"/>
                      </a:cxn>
                      <a:cxn ang="0">
                        <a:pos x="connsiteX7627" y="connsiteY7627"/>
                      </a:cxn>
                      <a:cxn ang="0">
                        <a:pos x="connsiteX7628" y="connsiteY7628"/>
                      </a:cxn>
                      <a:cxn ang="0">
                        <a:pos x="connsiteX7629" y="connsiteY7629"/>
                      </a:cxn>
                      <a:cxn ang="0">
                        <a:pos x="connsiteX7630" y="connsiteY7630"/>
                      </a:cxn>
                      <a:cxn ang="0">
                        <a:pos x="connsiteX7631" y="connsiteY7631"/>
                      </a:cxn>
                      <a:cxn ang="0">
                        <a:pos x="connsiteX7632" y="connsiteY7632"/>
                      </a:cxn>
                      <a:cxn ang="0">
                        <a:pos x="connsiteX7633" y="connsiteY7633"/>
                      </a:cxn>
                      <a:cxn ang="0">
                        <a:pos x="connsiteX7634" y="connsiteY7634"/>
                      </a:cxn>
                      <a:cxn ang="0">
                        <a:pos x="connsiteX7635" y="connsiteY7635"/>
                      </a:cxn>
                      <a:cxn ang="0">
                        <a:pos x="connsiteX7636" y="connsiteY7636"/>
                      </a:cxn>
                      <a:cxn ang="0">
                        <a:pos x="connsiteX7637" y="connsiteY7637"/>
                      </a:cxn>
                      <a:cxn ang="0">
                        <a:pos x="connsiteX7638" y="connsiteY7638"/>
                      </a:cxn>
                      <a:cxn ang="0">
                        <a:pos x="connsiteX7639" y="connsiteY7639"/>
                      </a:cxn>
                      <a:cxn ang="0">
                        <a:pos x="connsiteX7640" y="connsiteY7640"/>
                      </a:cxn>
                      <a:cxn ang="0">
                        <a:pos x="connsiteX7641" y="connsiteY7641"/>
                      </a:cxn>
                      <a:cxn ang="0">
                        <a:pos x="connsiteX7642" y="connsiteY7642"/>
                      </a:cxn>
                      <a:cxn ang="0">
                        <a:pos x="connsiteX7643" y="connsiteY7643"/>
                      </a:cxn>
                      <a:cxn ang="0">
                        <a:pos x="connsiteX7644" y="connsiteY7644"/>
                      </a:cxn>
                      <a:cxn ang="0">
                        <a:pos x="connsiteX7645" y="connsiteY7645"/>
                      </a:cxn>
                      <a:cxn ang="0">
                        <a:pos x="connsiteX7646" y="connsiteY7646"/>
                      </a:cxn>
                      <a:cxn ang="0">
                        <a:pos x="connsiteX7647" y="connsiteY7647"/>
                      </a:cxn>
                      <a:cxn ang="0">
                        <a:pos x="connsiteX7648" y="connsiteY7648"/>
                      </a:cxn>
                      <a:cxn ang="0">
                        <a:pos x="connsiteX7649" y="connsiteY7649"/>
                      </a:cxn>
                      <a:cxn ang="0">
                        <a:pos x="connsiteX7650" y="connsiteY7650"/>
                      </a:cxn>
                      <a:cxn ang="0">
                        <a:pos x="connsiteX7651" y="connsiteY7651"/>
                      </a:cxn>
                      <a:cxn ang="0">
                        <a:pos x="connsiteX7652" y="connsiteY7652"/>
                      </a:cxn>
                      <a:cxn ang="0">
                        <a:pos x="connsiteX7653" y="connsiteY7653"/>
                      </a:cxn>
                      <a:cxn ang="0">
                        <a:pos x="connsiteX7654" y="connsiteY7654"/>
                      </a:cxn>
                      <a:cxn ang="0">
                        <a:pos x="connsiteX7655" y="connsiteY7655"/>
                      </a:cxn>
                      <a:cxn ang="0">
                        <a:pos x="connsiteX7656" y="connsiteY7656"/>
                      </a:cxn>
                      <a:cxn ang="0">
                        <a:pos x="connsiteX7657" y="connsiteY7657"/>
                      </a:cxn>
                      <a:cxn ang="0">
                        <a:pos x="connsiteX7658" y="connsiteY7658"/>
                      </a:cxn>
                      <a:cxn ang="0">
                        <a:pos x="connsiteX7659" y="connsiteY7659"/>
                      </a:cxn>
                      <a:cxn ang="0">
                        <a:pos x="connsiteX7660" y="connsiteY7660"/>
                      </a:cxn>
                      <a:cxn ang="0">
                        <a:pos x="connsiteX7661" y="connsiteY7661"/>
                      </a:cxn>
                      <a:cxn ang="0">
                        <a:pos x="connsiteX7662" y="connsiteY7662"/>
                      </a:cxn>
                      <a:cxn ang="0">
                        <a:pos x="connsiteX7663" y="connsiteY7663"/>
                      </a:cxn>
                      <a:cxn ang="0">
                        <a:pos x="connsiteX7664" y="connsiteY7664"/>
                      </a:cxn>
                      <a:cxn ang="0">
                        <a:pos x="connsiteX7665" y="connsiteY7665"/>
                      </a:cxn>
                      <a:cxn ang="0">
                        <a:pos x="connsiteX7666" y="connsiteY7666"/>
                      </a:cxn>
                      <a:cxn ang="0">
                        <a:pos x="connsiteX7667" y="connsiteY7667"/>
                      </a:cxn>
                      <a:cxn ang="0">
                        <a:pos x="connsiteX7668" y="connsiteY7668"/>
                      </a:cxn>
                      <a:cxn ang="0">
                        <a:pos x="connsiteX7669" y="connsiteY7669"/>
                      </a:cxn>
                      <a:cxn ang="0">
                        <a:pos x="connsiteX7670" y="connsiteY7670"/>
                      </a:cxn>
                      <a:cxn ang="0">
                        <a:pos x="connsiteX7671" y="connsiteY7671"/>
                      </a:cxn>
                      <a:cxn ang="0">
                        <a:pos x="connsiteX7672" y="connsiteY7672"/>
                      </a:cxn>
                      <a:cxn ang="0">
                        <a:pos x="connsiteX7673" y="connsiteY7673"/>
                      </a:cxn>
                      <a:cxn ang="0">
                        <a:pos x="connsiteX7674" y="connsiteY7674"/>
                      </a:cxn>
                      <a:cxn ang="0">
                        <a:pos x="connsiteX7675" y="connsiteY7675"/>
                      </a:cxn>
                      <a:cxn ang="0">
                        <a:pos x="connsiteX7676" y="connsiteY7676"/>
                      </a:cxn>
                      <a:cxn ang="0">
                        <a:pos x="connsiteX7677" y="connsiteY7677"/>
                      </a:cxn>
                      <a:cxn ang="0">
                        <a:pos x="connsiteX7678" y="connsiteY7678"/>
                      </a:cxn>
                      <a:cxn ang="0">
                        <a:pos x="connsiteX7679" y="connsiteY7679"/>
                      </a:cxn>
                      <a:cxn ang="0">
                        <a:pos x="connsiteX7680" y="connsiteY7680"/>
                      </a:cxn>
                      <a:cxn ang="0">
                        <a:pos x="connsiteX7681" y="connsiteY7681"/>
                      </a:cxn>
                      <a:cxn ang="0">
                        <a:pos x="connsiteX7682" y="connsiteY7682"/>
                      </a:cxn>
                      <a:cxn ang="0">
                        <a:pos x="connsiteX7683" y="connsiteY7683"/>
                      </a:cxn>
                      <a:cxn ang="0">
                        <a:pos x="connsiteX7684" y="connsiteY7684"/>
                      </a:cxn>
                      <a:cxn ang="0">
                        <a:pos x="connsiteX7685" y="connsiteY7685"/>
                      </a:cxn>
                      <a:cxn ang="0">
                        <a:pos x="connsiteX7686" y="connsiteY7686"/>
                      </a:cxn>
                      <a:cxn ang="0">
                        <a:pos x="connsiteX7687" y="connsiteY7687"/>
                      </a:cxn>
                      <a:cxn ang="0">
                        <a:pos x="connsiteX7688" y="connsiteY7688"/>
                      </a:cxn>
                      <a:cxn ang="0">
                        <a:pos x="connsiteX7689" y="connsiteY7689"/>
                      </a:cxn>
                      <a:cxn ang="0">
                        <a:pos x="connsiteX7690" y="connsiteY7690"/>
                      </a:cxn>
                      <a:cxn ang="0">
                        <a:pos x="connsiteX7691" y="connsiteY7691"/>
                      </a:cxn>
                      <a:cxn ang="0">
                        <a:pos x="connsiteX7692" y="connsiteY7692"/>
                      </a:cxn>
                      <a:cxn ang="0">
                        <a:pos x="connsiteX7693" y="connsiteY7693"/>
                      </a:cxn>
                      <a:cxn ang="0">
                        <a:pos x="connsiteX7694" y="connsiteY7694"/>
                      </a:cxn>
                      <a:cxn ang="0">
                        <a:pos x="connsiteX7695" y="connsiteY7695"/>
                      </a:cxn>
                      <a:cxn ang="0">
                        <a:pos x="connsiteX7696" y="connsiteY7696"/>
                      </a:cxn>
                      <a:cxn ang="0">
                        <a:pos x="connsiteX7697" y="connsiteY7697"/>
                      </a:cxn>
                      <a:cxn ang="0">
                        <a:pos x="connsiteX7698" y="connsiteY7698"/>
                      </a:cxn>
                      <a:cxn ang="0">
                        <a:pos x="connsiteX7699" y="connsiteY7699"/>
                      </a:cxn>
                      <a:cxn ang="0">
                        <a:pos x="connsiteX7700" y="connsiteY7700"/>
                      </a:cxn>
                      <a:cxn ang="0">
                        <a:pos x="connsiteX7701" y="connsiteY7701"/>
                      </a:cxn>
                      <a:cxn ang="0">
                        <a:pos x="connsiteX7702" y="connsiteY7702"/>
                      </a:cxn>
                      <a:cxn ang="0">
                        <a:pos x="connsiteX7703" y="connsiteY7703"/>
                      </a:cxn>
                      <a:cxn ang="0">
                        <a:pos x="connsiteX7704" y="connsiteY7704"/>
                      </a:cxn>
                      <a:cxn ang="0">
                        <a:pos x="connsiteX7705" y="connsiteY7705"/>
                      </a:cxn>
                      <a:cxn ang="0">
                        <a:pos x="connsiteX7706" y="connsiteY7706"/>
                      </a:cxn>
                      <a:cxn ang="0">
                        <a:pos x="connsiteX7707" y="connsiteY7707"/>
                      </a:cxn>
                      <a:cxn ang="0">
                        <a:pos x="connsiteX7708" y="connsiteY7708"/>
                      </a:cxn>
                      <a:cxn ang="0">
                        <a:pos x="connsiteX7709" y="connsiteY7709"/>
                      </a:cxn>
                      <a:cxn ang="0">
                        <a:pos x="connsiteX7710" y="connsiteY7710"/>
                      </a:cxn>
                      <a:cxn ang="0">
                        <a:pos x="connsiteX7711" y="connsiteY7711"/>
                      </a:cxn>
                      <a:cxn ang="0">
                        <a:pos x="connsiteX7712" y="connsiteY7712"/>
                      </a:cxn>
                      <a:cxn ang="0">
                        <a:pos x="connsiteX7713" y="connsiteY7713"/>
                      </a:cxn>
                      <a:cxn ang="0">
                        <a:pos x="connsiteX7714" y="connsiteY7714"/>
                      </a:cxn>
                      <a:cxn ang="0">
                        <a:pos x="connsiteX7715" y="connsiteY7715"/>
                      </a:cxn>
                      <a:cxn ang="0">
                        <a:pos x="connsiteX7716" y="connsiteY7716"/>
                      </a:cxn>
                      <a:cxn ang="0">
                        <a:pos x="connsiteX7717" y="connsiteY7717"/>
                      </a:cxn>
                      <a:cxn ang="0">
                        <a:pos x="connsiteX7718" y="connsiteY7718"/>
                      </a:cxn>
                      <a:cxn ang="0">
                        <a:pos x="connsiteX7719" y="connsiteY7719"/>
                      </a:cxn>
                      <a:cxn ang="0">
                        <a:pos x="connsiteX7720" y="connsiteY7720"/>
                      </a:cxn>
                      <a:cxn ang="0">
                        <a:pos x="connsiteX7721" y="connsiteY7721"/>
                      </a:cxn>
                      <a:cxn ang="0">
                        <a:pos x="connsiteX7722" y="connsiteY7722"/>
                      </a:cxn>
                      <a:cxn ang="0">
                        <a:pos x="connsiteX7723" y="connsiteY7723"/>
                      </a:cxn>
                      <a:cxn ang="0">
                        <a:pos x="connsiteX7724" y="connsiteY7724"/>
                      </a:cxn>
                      <a:cxn ang="0">
                        <a:pos x="connsiteX7725" y="connsiteY7725"/>
                      </a:cxn>
                      <a:cxn ang="0">
                        <a:pos x="connsiteX7726" y="connsiteY7726"/>
                      </a:cxn>
                      <a:cxn ang="0">
                        <a:pos x="connsiteX7727" y="connsiteY7727"/>
                      </a:cxn>
                      <a:cxn ang="0">
                        <a:pos x="connsiteX7728" y="connsiteY7728"/>
                      </a:cxn>
                      <a:cxn ang="0">
                        <a:pos x="connsiteX7729" y="connsiteY7729"/>
                      </a:cxn>
                      <a:cxn ang="0">
                        <a:pos x="connsiteX7730" y="connsiteY7730"/>
                      </a:cxn>
                      <a:cxn ang="0">
                        <a:pos x="connsiteX7731" y="connsiteY7731"/>
                      </a:cxn>
                      <a:cxn ang="0">
                        <a:pos x="connsiteX7732" y="connsiteY7732"/>
                      </a:cxn>
                      <a:cxn ang="0">
                        <a:pos x="connsiteX7733" y="connsiteY7733"/>
                      </a:cxn>
                      <a:cxn ang="0">
                        <a:pos x="connsiteX7734" y="connsiteY7734"/>
                      </a:cxn>
                      <a:cxn ang="0">
                        <a:pos x="connsiteX7735" y="connsiteY7735"/>
                      </a:cxn>
                      <a:cxn ang="0">
                        <a:pos x="connsiteX7736" y="connsiteY7736"/>
                      </a:cxn>
                      <a:cxn ang="0">
                        <a:pos x="connsiteX7737" y="connsiteY7737"/>
                      </a:cxn>
                      <a:cxn ang="0">
                        <a:pos x="connsiteX7738" y="connsiteY7738"/>
                      </a:cxn>
                      <a:cxn ang="0">
                        <a:pos x="connsiteX7739" y="connsiteY7739"/>
                      </a:cxn>
                      <a:cxn ang="0">
                        <a:pos x="connsiteX7740" y="connsiteY7740"/>
                      </a:cxn>
                      <a:cxn ang="0">
                        <a:pos x="connsiteX7741" y="connsiteY7741"/>
                      </a:cxn>
                      <a:cxn ang="0">
                        <a:pos x="connsiteX7742" y="connsiteY7742"/>
                      </a:cxn>
                      <a:cxn ang="0">
                        <a:pos x="connsiteX7743" y="connsiteY7743"/>
                      </a:cxn>
                      <a:cxn ang="0">
                        <a:pos x="connsiteX7744" y="connsiteY7744"/>
                      </a:cxn>
                      <a:cxn ang="0">
                        <a:pos x="connsiteX7745" y="connsiteY7745"/>
                      </a:cxn>
                      <a:cxn ang="0">
                        <a:pos x="connsiteX7746" y="connsiteY7746"/>
                      </a:cxn>
                      <a:cxn ang="0">
                        <a:pos x="connsiteX7747" y="connsiteY7747"/>
                      </a:cxn>
                      <a:cxn ang="0">
                        <a:pos x="connsiteX7748" y="connsiteY7748"/>
                      </a:cxn>
                      <a:cxn ang="0">
                        <a:pos x="connsiteX7749" y="connsiteY7749"/>
                      </a:cxn>
                      <a:cxn ang="0">
                        <a:pos x="connsiteX7750" y="connsiteY7750"/>
                      </a:cxn>
                      <a:cxn ang="0">
                        <a:pos x="connsiteX7751" y="connsiteY7751"/>
                      </a:cxn>
                      <a:cxn ang="0">
                        <a:pos x="connsiteX7752" y="connsiteY7752"/>
                      </a:cxn>
                      <a:cxn ang="0">
                        <a:pos x="connsiteX7753" y="connsiteY7753"/>
                      </a:cxn>
                      <a:cxn ang="0">
                        <a:pos x="connsiteX7754" y="connsiteY7754"/>
                      </a:cxn>
                      <a:cxn ang="0">
                        <a:pos x="connsiteX7755" y="connsiteY7755"/>
                      </a:cxn>
                      <a:cxn ang="0">
                        <a:pos x="connsiteX7756" y="connsiteY7756"/>
                      </a:cxn>
                      <a:cxn ang="0">
                        <a:pos x="connsiteX7757" y="connsiteY7757"/>
                      </a:cxn>
                      <a:cxn ang="0">
                        <a:pos x="connsiteX7758" y="connsiteY7758"/>
                      </a:cxn>
                      <a:cxn ang="0">
                        <a:pos x="connsiteX7759" y="connsiteY7759"/>
                      </a:cxn>
                      <a:cxn ang="0">
                        <a:pos x="connsiteX7760" y="connsiteY7760"/>
                      </a:cxn>
                      <a:cxn ang="0">
                        <a:pos x="connsiteX7761" y="connsiteY7761"/>
                      </a:cxn>
                      <a:cxn ang="0">
                        <a:pos x="connsiteX7762" y="connsiteY7762"/>
                      </a:cxn>
                      <a:cxn ang="0">
                        <a:pos x="connsiteX7763" y="connsiteY7763"/>
                      </a:cxn>
                      <a:cxn ang="0">
                        <a:pos x="connsiteX7764" y="connsiteY7764"/>
                      </a:cxn>
                      <a:cxn ang="0">
                        <a:pos x="connsiteX7765" y="connsiteY7765"/>
                      </a:cxn>
                      <a:cxn ang="0">
                        <a:pos x="connsiteX7766" y="connsiteY7766"/>
                      </a:cxn>
                      <a:cxn ang="0">
                        <a:pos x="connsiteX7767" y="connsiteY7767"/>
                      </a:cxn>
                      <a:cxn ang="0">
                        <a:pos x="connsiteX7768" y="connsiteY7768"/>
                      </a:cxn>
                      <a:cxn ang="0">
                        <a:pos x="connsiteX7769" y="connsiteY7769"/>
                      </a:cxn>
                      <a:cxn ang="0">
                        <a:pos x="connsiteX7770" y="connsiteY7770"/>
                      </a:cxn>
                      <a:cxn ang="0">
                        <a:pos x="connsiteX7771" y="connsiteY7771"/>
                      </a:cxn>
                      <a:cxn ang="0">
                        <a:pos x="connsiteX7772" y="connsiteY7772"/>
                      </a:cxn>
                      <a:cxn ang="0">
                        <a:pos x="connsiteX7773" y="connsiteY7773"/>
                      </a:cxn>
                      <a:cxn ang="0">
                        <a:pos x="connsiteX7774" y="connsiteY7774"/>
                      </a:cxn>
                      <a:cxn ang="0">
                        <a:pos x="connsiteX7775" y="connsiteY7775"/>
                      </a:cxn>
                      <a:cxn ang="0">
                        <a:pos x="connsiteX7776" y="connsiteY7776"/>
                      </a:cxn>
                      <a:cxn ang="0">
                        <a:pos x="connsiteX7777" y="connsiteY7777"/>
                      </a:cxn>
                      <a:cxn ang="0">
                        <a:pos x="connsiteX7778" y="connsiteY7778"/>
                      </a:cxn>
                      <a:cxn ang="0">
                        <a:pos x="connsiteX7779" y="connsiteY7779"/>
                      </a:cxn>
                      <a:cxn ang="0">
                        <a:pos x="connsiteX7780" y="connsiteY7780"/>
                      </a:cxn>
                      <a:cxn ang="0">
                        <a:pos x="connsiteX7781" y="connsiteY7781"/>
                      </a:cxn>
                      <a:cxn ang="0">
                        <a:pos x="connsiteX7782" y="connsiteY7782"/>
                      </a:cxn>
                      <a:cxn ang="0">
                        <a:pos x="connsiteX7783" y="connsiteY7783"/>
                      </a:cxn>
                      <a:cxn ang="0">
                        <a:pos x="connsiteX7784" y="connsiteY7784"/>
                      </a:cxn>
                      <a:cxn ang="0">
                        <a:pos x="connsiteX7785" y="connsiteY7785"/>
                      </a:cxn>
                      <a:cxn ang="0">
                        <a:pos x="connsiteX7786" y="connsiteY7786"/>
                      </a:cxn>
                      <a:cxn ang="0">
                        <a:pos x="connsiteX7787" y="connsiteY7787"/>
                      </a:cxn>
                      <a:cxn ang="0">
                        <a:pos x="connsiteX7788" y="connsiteY7788"/>
                      </a:cxn>
                      <a:cxn ang="0">
                        <a:pos x="connsiteX7789" y="connsiteY7789"/>
                      </a:cxn>
                      <a:cxn ang="0">
                        <a:pos x="connsiteX7790" y="connsiteY7790"/>
                      </a:cxn>
                      <a:cxn ang="0">
                        <a:pos x="connsiteX7791" y="connsiteY7791"/>
                      </a:cxn>
                      <a:cxn ang="0">
                        <a:pos x="connsiteX7792" y="connsiteY7792"/>
                      </a:cxn>
                      <a:cxn ang="0">
                        <a:pos x="connsiteX7793" y="connsiteY7793"/>
                      </a:cxn>
                      <a:cxn ang="0">
                        <a:pos x="connsiteX7794" y="connsiteY7794"/>
                      </a:cxn>
                      <a:cxn ang="0">
                        <a:pos x="connsiteX7795" y="connsiteY7795"/>
                      </a:cxn>
                      <a:cxn ang="0">
                        <a:pos x="connsiteX7796" y="connsiteY7796"/>
                      </a:cxn>
                      <a:cxn ang="0">
                        <a:pos x="connsiteX7797" y="connsiteY7797"/>
                      </a:cxn>
                      <a:cxn ang="0">
                        <a:pos x="connsiteX7798" y="connsiteY7798"/>
                      </a:cxn>
                      <a:cxn ang="0">
                        <a:pos x="connsiteX7799" y="connsiteY7799"/>
                      </a:cxn>
                      <a:cxn ang="0">
                        <a:pos x="connsiteX7800" y="connsiteY7800"/>
                      </a:cxn>
                      <a:cxn ang="0">
                        <a:pos x="connsiteX7801" y="connsiteY7801"/>
                      </a:cxn>
                      <a:cxn ang="0">
                        <a:pos x="connsiteX7802" y="connsiteY7802"/>
                      </a:cxn>
                      <a:cxn ang="0">
                        <a:pos x="connsiteX7803" y="connsiteY7803"/>
                      </a:cxn>
                      <a:cxn ang="0">
                        <a:pos x="connsiteX7804" y="connsiteY7804"/>
                      </a:cxn>
                      <a:cxn ang="0">
                        <a:pos x="connsiteX7805" y="connsiteY7805"/>
                      </a:cxn>
                      <a:cxn ang="0">
                        <a:pos x="connsiteX7806" y="connsiteY7806"/>
                      </a:cxn>
                      <a:cxn ang="0">
                        <a:pos x="connsiteX7807" y="connsiteY7807"/>
                      </a:cxn>
                      <a:cxn ang="0">
                        <a:pos x="connsiteX7808" y="connsiteY7808"/>
                      </a:cxn>
                      <a:cxn ang="0">
                        <a:pos x="connsiteX7809" y="connsiteY7809"/>
                      </a:cxn>
                      <a:cxn ang="0">
                        <a:pos x="connsiteX7810" y="connsiteY7810"/>
                      </a:cxn>
                      <a:cxn ang="0">
                        <a:pos x="connsiteX7811" y="connsiteY7811"/>
                      </a:cxn>
                      <a:cxn ang="0">
                        <a:pos x="connsiteX7812" y="connsiteY7812"/>
                      </a:cxn>
                      <a:cxn ang="0">
                        <a:pos x="connsiteX7813" y="connsiteY7813"/>
                      </a:cxn>
                      <a:cxn ang="0">
                        <a:pos x="connsiteX7814" y="connsiteY7814"/>
                      </a:cxn>
                      <a:cxn ang="0">
                        <a:pos x="connsiteX7815" y="connsiteY7815"/>
                      </a:cxn>
                      <a:cxn ang="0">
                        <a:pos x="connsiteX7816" y="connsiteY7816"/>
                      </a:cxn>
                      <a:cxn ang="0">
                        <a:pos x="connsiteX7817" y="connsiteY7817"/>
                      </a:cxn>
                      <a:cxn ang="0">
                        <a:pos x="connsiteX7818" y="connsiteY7818"/>
                      </a:cxn>
                      <a:cxn ang="0">
                        <a:pos x="connsiteX7819" y="connsiteY7819"/>
                      </a:cxn>
                      <a:cxn ang="0">
                        <a:pos x="connsiteX7820" y="connsiteY7820"/>
                      </a:cxn>
                      <a:cxn ang="0">
                        <a:pos x="connsiteX7821" y="connsiteY7821"/>
                      </a:cxn>
                      <a:cxn ang="0">
                        <a:pos x="connsiteX7822" y="connsiteY7822"/>
                      </a:cxn>
                      <a:cxn ang="0">
                        <a:pos x="connsiteX7823" y="connsiteY7823"/>
                      </a:cxn>
                      <a:cxn ang="0">
                        <a:pos x="connsiteX7824" y="connsiteY7824"/>
                      </a:cxn>
                      <a:cxn ang="0">
                        <a:pos x="connsiteX7825" y="connsiteY7825"/>
                      </a:cxn>
                      <a:cxn ang="0">
                        <a:pos x="connsiteX7826" y="connsiteY7826"/>
                      </a:cxn>
                      <a:cxn ang="0">
                        <a:pos x="connsiteX7827" y="connsiteY7827"/>
                      </a:cxn>
                      <a:cxn ang="0">
                        <a:pos x="connsiteX7828" y="connsiteY7828"/>
                      </a:cxn>
                      <a:cxn ang="0">
                        <a:pos x="connsiteX7829" y="connsiteY7829"/>
                      </a:cxn>
                      <a:cxn ang="0">
                        <a:pos x="connsiteX7830" y="connsiteY7830"/>
                      </a:cxn>
                      <a:cxn ang="0">
                        <a:pos x="connsiteX7831" y="connsiteY7831"/>
                      </a:cxn>
                      <a:cxn ang="0">
                        <a:pos x="connsiteX7832" y="connsiteY7832"/>
                      </a:cxn>
                      <a:cxn ang="0">
                        <a:pos x="connsiteX7833" y="connsiteY7833"/>
                      </a:cxn>
                      <a:cxn ang="0">
                        <a:pos x="connsiteX7834" y="connsiteY7834"/>
                      </a:cxn>
                      <a:cxn ang="0">
                        <a:pos x="connsiteX7835" y="connsiteY7835"/>
                      </a:cxn>
                      <a:cxn ang="0">
                        <a:pos x="connsiteX7836" y="connsiteY7836"/>
                      </a:cxn>
                      <a:cxn ang="0">
                        <a:pos x="connsiteX7837" y="connsiteY7837"/>
                      </a:cxn>
                      <a:cxn ang="0">
                        <a:pos x="connsiteX7838" y="connsiteY7838"/>
                      </a:cxn>
                      <a:cxn ang="0">
                        <a:pos x="connsiteX7839" y="connsiteY7839"/>
                      </a:cxn>
                      <a:cxn ang="0">
                        <a:pos x="connsiteX7840" y="connsiteY7840"/>
                      </a:cxn>
                      <a:cxn ang="0">
                        <a:pos x="connsiteX7841" y="connsiteY7841"/>
                      </a:cxn>
                      <a:cxn ang="0">
                        <a:pos x="connsiteX7842" y="connsiteY7842"/>
                      </a:cxn>
                      <a:cxn ang="0">
                        <a:pos x="connsiteX7843" y="connsiteY7843"/>
                      </a:cxn>
                      <a:cxn ang="0">
                        <a:pos x="connsiteX7844" y="connsiteY7844"/>
                      </a:cxn>
                      <a:cxn ang="0">
                        <a:pos x="connsiteX7845" y="connsiteY7845"/>
                      </a:cxn>
                      <a:cxn ang="0">
                        <a:pos x="connsiteX7846" y="connsiteY7846"/>
                      </a:cxn>
                      <a:cxn ang="0">
                        <a:pos x="connsiteX7847" y="connsiteY7847"/>
                      </a:cxn>
                      <a:cxn ang="0">
                        <a:pos x="connsiteX7848" y="connsiteY7848"/>
                      </a:cxn>
                      <a:cxn ang="0">
                        <a:pos x="connsiteX7849" y="connsiteY7849"/>
                      </a:cxn>
                      <a:cxn ang="0">
                        <a:pos x="connsiteX7850" y="connsiteY7850"/>
                      </a:cxn>
                      <a:cxn ang="0">
                        <a:pos x="connsiteX7851" y="connsiteY7851"/>
                      </a:cxn>
                      <a:cxn ang="0">
                        <a:pos x="connsiteX7852" y="connsiteY7852"/>
                      </a:cxn>
                      <a:cxn ang="0">
                        <a:pos x="connsiteX7853" y="connsiteY7853"/>
                      </a:cxn>
                      <a:cxn ang="0">
                        <a:pos x="connsiteX7854" y="connsiteY7854"/>
                      </a:cxn>
                      <a:cxn ang="0">
                        <a:pos x="connsiteX7855" y="connsiteY7855"/>
                      </a:cxn>
                      <a:cxn ang="0">
                        <a:pos x="connsiteX7856" y="connsiteY7856"/>
                      </a:cxn>
                      <a:cxn ang="0">
                        <a:pos x="connsiteX7857" y="connsiteY7857"/>
                      </a:cxn>
                      <a:cxn ang="0">
                        <a:pos x="connsiteX7858" y="connsiteY7858"/>
                      </a:cxn>
                      <a:cxn ang="0">
                        <a:pos x="connsiteX7859" y="connsiteY7859"/>
                      </a:cxn>
                      <a:cxn ang="0">
                        <a:pos x="connsiteX7860" y="connsiteY7860"/>
                      </a:cxn>
                      <a:cxn ang="0">
                        <a:pos x="connsiteX7861" y="connsiteY7861"/>
                      </a:cxn>
                      <a:cxn ang="0">
                        <a:pos x="connsiteX7862" y="connsiteY7862"/>
                      </a:cxn>
                      <a:cxn ang="0">
                        <a:pos x="connsiteX7863" y="connsiteY7863"/>
                      </a:cxn>
                      <a:cxn ang="0">
                        <a:pos x="connsiteX7864" y="connsiteY7864"/>
                      </a:cxn>
                      <a:cxn ang="0">
                        <a:pos x="connsiteX7865" y="connsiteY7865"/>
                      </a:cxn>
                      <a:cxn ang="0">
                        <a:pos x="connsiteX7866" y="connsiteY7866"/>
                      </a:cxn>
                      <a:cxn ang="0">
                        <a:pos x="connsiteX7867" y="connsiteY7867"/>
                      </a:cxn>
                      <a:cxn ang="0">
                        <a:pos x="connsiteX7868" y="connsiteY7868"/>
                      </a:cxn>
                      <a:cxn ang="0">
                        <a:pos x="connsiteX7869" y="connsiteY7869"/>
                      </a:cxn>
                      <a:cxn ang="0">
                        <a:pos x="connsiteX7870" y="connsiteY7870"/>
                      </a:cxn>
                      <a:cxn ang="0">
                        <a:pos x="connsiteX7871" y="connsiteY7871"/>
                      </a:cxn>
                      <a:cxn ang="0">
                        <a:pos x="connsiteX7872" y="connsiteY7872"/>
                      </a:cxn>
                      <a:cxn ang="0">
                        <a:pos x="connsiteX7873" y="connsiteY7873"/>
                      </a:cxn>
                      <a:cxn ang="0">
                        <a:pos x="connsiteX7874" y="connsiteY7874"/>
                      </a:cxn>
                      <a:cxn ang="0">
                        <a:pos x="connsiteX7875" y="connsiteY7875"/>
                      </a:cxn>
                      <a:cxn ang="0">
                        <a:pos x="connsiteX7876" y="connsiteY7876"/>
                      </a:cxn>
                      <a:cxn ang="0">
                        <a:pos x="connsiteX7877" y="connsiteY7877"/>
                      </a:cxn>
                      <a:cxn ang="0">
                        <a:pos x="connsiteX7878" y="connsiteY7878"/>
                      </a:cxn>
                      <a:cxn ang="0">
                        <a:pos x="connsiteX7879" y="connsiteY7879"/>
                      </a:cxn>
                      <a:cxn ang="0">
                        <a:pos x="connsiteX7880" y="connsiteY7880"/>
                      </a:cxn>
                      <a:cxn ang="0">
                        <a:pos x="connsiteX7881" y="connsiteY7881"/>
                      </a:cxn>
                      <a:cxn ang="0">
                        <a:pos x="connsiteX7882" y="connsiteY7882"/>
                      </a:cxn>
                      <a:cxn ang="0">
                        <a:pos x="connsiteX7883" y="connsiteY7883"/>
                      </a:cxn>
                      <a:cxn ang="0">
                        <a:pos x="connsiteX7884" y="connsiteY7884"/>
                      </a:cxn>
                      <a:cxn ang="0">
                        <a:pos x="connsiteX7885" y="connsiteY7885"/>
                      </a:cxn>
                      <a:cxn ang="0">
                        <a:pos x="connsiteX7886" y="connsiteY7886"/>
                      </a:cxn>
                      <a:cxn ang="0">
                        <a:pos x="connsiteX7887" y="connsiteY7887"/>
                      </a:cxn>
                      <a:cxn ang="0">
                        <a:pos x="connsiteX7888" y="connsiteY7888"/>
                      </a:cxn>
                      <a:cxn ang="0">
                        <a:pos x="connsiteX7889" y="connsiteY7889"/>
                      </a:cxn>
                      <a:cxn ang="0">
                        <a:pos x="connsiteX7890" y="connsiteY7890"/>
                      </a:cxn>
                      <a:cxn ang="0">
                        <a:pos x="connsiteX7891" y="connsiteY7891"/>
                      </a:cxn>
                      <a:cxn ang="0">
                        <a:pos x="connsiteX7892" y="connsiteY7892"/>
                      </a:cxn>
                      <a:cxn ang="0">
                        <a:pos x="connsiteX7893" y="connsiteY7893"/>
                      </a:cxn>
                      <a:cxn ang="0">
                        <a:pos x="connsiteX7894" y="connsiteY7894"/>
                      </a:cxn>
                      <a:cxn ang="0">
                        <a:pos x="connsiteX7895" y="connsiteY7895"/>
                      </a:cxn>
                      <a:cxn ang="0">
                        <a:pos x="connsiteX7896" y="connsiteY7896"/>
                      </a:cxn>
                      <a:cxn ang="0">
                        <a:pos x="connsiteX7897" y="connsiteY7897"/>
                      </a:cxn>
                      <a:cxn ang="0">
                        <a:pos x="connsiteX7898" y="connsiteY7898"/>
                      </a:cxn>
                      <a:cxn ang="0">
                        <a:pos x="connsiteX7899" y="connsiteY7899"/>
                      </a:cxn>
                      <a:cxn ang="0">
                        <a:pos x="connsiteX7900" y="connsiteY7900"/>
                      </a:cxn>
                      <a:cxn ang="0">
                        <a:pos x="connsiteX7901" y="connsiteY7901"/>
                      </a:cxn>
                      <a:cxn ang="0">
                        <a:pos x="connsiteX7902" y="connsiteY7902"/>
                      </a:cxn>
                      <a:cxn ang="0">
                        <a:pos x="connsiteX7903" y="connsiteY7903"/>
                      </a:cxn>
                      <a:cxn ang="0">
                        <a:pos x="connsiteX7904" y="connsiteY7904"/>
                      </a:cxn>
                      <a:cxn ang="0">
                        <a:pos x="connsiteX7905" y="connsiteY7905"/>
                      </a:cxn>
                      <a:cxn ang="0">
                        <a:pos x="connsiteX7906" y="connsiteY7906"/>
                      </a:cxn>
                      <a:cxn ang="0">
                        <a:pos x="connsiteX7907" y="connsiteY7907"/>
                      </a:cxn>
                      <a:cxn ang="0">
                        <a:pos x="connsiteX7908" y="connsiteY7908"/>
                      </a:cxn>
                      <a:cxn ang="0">
                        <a:pos x="connsiteX7909" y="connsiteY7909"/>
                      </a:cxn>
                      <a:cxn ang="0">
                        <a:pos x="connsiteX7910" y="connsiteY7910"/>
                      </a:cxn>
                      <a:cxn ang="0">
                        <a:pos x="connsiteX7911" y="connsiteY7911"/>
                      </a:cxn>
                      <a:cxn ang="0">
                        <a:pos x="connsiteX7912" y="connsiteY7912"/>
                      </a:cxn>
                      <a:cxn ang="0">
                        <a:pos x="connsiteX7913" y="connsiteY7913"/>
                      </a:cxn>
                      <a:cxn ang="0">
                        <a:pos x="connsiteX7914" y="connsiteY7914"/>
                      </a:cxn>
                      <a:cxn ang="0">
                        <a:pos x="connsiteX7915" y="connsiteY7915"/>
                      </a:cxn>
                      <a:cxn ang="0">
                        <a:pos x="connsiteX7916" y="connsiteY7916"/>
                      </a:cxn>
                      <a:cxn ang="0">
                        <a:pos x="connsiteX7917" y="connsiteY7917"/>
                      </a:cxn>
                      <a:cxn ang="0">
                        <a:pos x="connsiteX7918" y="connsiteY7918"/>
                      </a:cxn>
                      <a:cxn ang="0">
                        <a:pos x="connsiteX7919" y="connsiteY7919"/>
                      </a:cxn>
                      <a:cxn ang="0">
                        <a:pos x="connsiteX7920" y="connsiteY7920"/>
                      </a:cxn>
                      <a:cxn ang="0">
                        <a:pos x="connsiteX7921" y="connsiteY7921"/>
                      </a:cxn>
                      <a:cxn ang="0">
                        <a:pos x="connsiteX7922" y="connsiteY7922"/>
                      </a:cxn>
                      <a:cxn ang="0">
                        <a:pos x="connsiteX7923" y="connsiteY7923"/>
                      </a:cxn>
                      <a:cxn ang="0">
                        <a:pos x="connsiteX7924" y="connsiteY7924"/>
                      </a:cxn>
                      <a:cxn ang="0">
                        <a:pos x="connsiteX7925" y="connsiteY7925"/>
                      </a:cxn>
                      <a:cxn ang="0">
                        <a:pos x="connsiteX7926" y="connsiteY7926"/>
                      </a:cxn>
                      <a:cxn ang="0">
                        <a:pos x="connsiteX7927" y="connsiteY7927"/>
                      </a:cxn>
                      <a:cxn ang="0">
                        <a:pos x="connsiteX7928" y="connsiteY7928"/>
                      </a:cxn>
                      <a:cxn ang="0">
                        <a:pos x="connsiteX7929" y="connsiteY7929"/>
                      </a:cxn>
                      <a:cxn ang="0">
                        <a:pos x="connsiteX7930" y="connsiteY7930"/>
                      </a:cxn>
                      <a:cxn ang="0">
                        <a:pos x="connsiteX7931" y="connsiteY7931"/>
                      </a:cxn>
                      <a:cxn ang="0">
                        <a:pos x="connsiteX7932" y="connsiteY7932"/>
                      </a:cxn>
                      <a:cxn ang="0">
                        <a:pos x="connsiteX7933" y="connsiteY7933"/>
                      </a:cxn>
                      <a:cxn ang="0">
                        <a:pos x="connsiteX7934" y="connsiteY7934"/>
                      </a:cxn>
                      <a:cxn ang="0">
                        <a:pos x="connsiteX7935" y="connsiteY7935"/>
                      </a:cxn>
                      <a:cxn ang="0">
                        <a:pos x="connsiteX7936" y="connsiteY7936"/>
                      </a:cxn>
                      <a:cxn ang="0">
                        <a:pos x="connsiteX7937" y="connsiteY7937"/>
                      </a:cxn>
                      <a:cxn ang="0">
                        <a:pos x="connsiteX7938" y="connsiteY7938"/>
                      </a:cxn>
                      <a:cxn ang="0">
                        <a:pos x="connsiteX7939" y="connsiteY7939"/>
                      </a:cxn>
                      <a:cxn ang="0">
                        <a:pos x="connsiteX7940" y="connsiteY7940"/>
                      </a:cxn>
                      <a:cxn ang="0">
                        <a:pos x="connsiteX7941" y="connsiteY7941"/>
                      </a:cxn>
                      <a:cxn ang="0">
                        <a:pos x="connsiteX7942" y="connsiteY7942"/>
                      </a:cxn>
                      <a:cxn ang="0">
                        <a:pos x="connsiteX7943" y="connsiteY7943"/>
                      </a:cxn>
                      <a:cxn ang="0">
                        <a:pos x="connsiteX7944" y="connsiteY7944"/>
                      </a:cxn>
                      <a:cxn ang="0">
                        <a:pos x="connsiteX7945" y="connsiteY7945"/>
                      </a:cxn>
                      <a:cxn ang="0">
                        <a:pos x="connsiteX7946" y="connsiteY7946"/>
                      </a:cxn>
                      <a:cxn ang="0">
                        <a:pos x="connsiteX7947" y="connsiteY7947"/>
                      </a:cxn>
                      <a:cxn ang="0">
                        <a:pos x="connsiteX7948" y="connsiteY7948"/>
                      </a:cxn>
                      <a:cxn ang="0">
                        <a:pos x="connsiteX7949" y="connsiteY7949"/>
                      </a:cxn>
                      <a:cxn ang="0">
                        <a:pos x="connsiteX7950" y="connsiteY7950"/>
                      </a:cxn>
                      <a:cxn ang="0">
                        <a:pos x="connsiteX7951" y="connsiteY7951"/>
                      </a:cxn>
                      <a:cxn ang="0">
                        <a:pos x="connsiteX7952" y="connsiteY7952"/>
                      </a:cxn>
                      <a:cxn ang="0">
                        <a:pos x="connsiteX7953" y="connsiteY7953"/>
                      </a:cxn>
                      <a:cxn ang="0">
                        <a:pos x="connsiteX7954" y="connsiteY7954"/>
                      </a:cxn>
                      <a:cxn ang="0">
                        <a:pos x="connsiteX7955" y="connsiteY7955"/>
                      </a:cxn>
                      <a:cxn ang="0">
                        <a:pos x="connsiteX7956" y="connsiteY7956"/>
                      </a:cxn>
                      <a:cxn ang="0">
                        <a:pos x="connsiteX7957" y="connsiteY7957"/>
                      </a:cxn>
                      <a:cxn ang="0">
                        <a:pos x="connsiteX7958" y="connsiteY7958"/>
                      </a:cxn>
                      <a:cxn ang="0">
                        <a:pos x="connsiteX7959" y="connsiteY7959"/>
                      </a:cxn>
                      <a:cxn ang="0">
                        <a:pos x="connsiteX7960" y="connsiteY7960"/>
                      </a:cxn>
                      <a:cxn ang="0">
                        <a:pos x="connsiteX7961" y="connsiteY7961"/>
                      </a:cxn>
                      <a:cxn ang="0">
                        <a:pos x="connsiteX7962" y="connsiteY7962"/>
                      </a:cxn>
                      <a:cxn ang="0">
                        <a:pos x="connsiteX7963" y="connsiteY7963"/>
                      </a:cxn>
                      <a:cxn ang="0">
                        <a:pos x="connsiteX7964" y="connsiteY7964"/>
                      </a:cxn>
                      <a:cxn ang="0">
                        <a:pos x="connsiteX7965" y="connsiteY7965"/>
                      </a:cxn>
                      <a:cxn ang="0">
                        <a:pos x="connsiteX7966" y="connsiteY7966"/>
                      </a:cxn>
                      <a:cxn ang="0">
                        <a:pos x="connsiteX7967" y="connsiteY7967"/>
                      </a:cxn>
                      <a:cxn ang="0">
                        <a:pos x="connsiteX7968" y="connsiteY7968"/>
                      </a:cxn>
                      <a:cxn ang="0">
                        <a:pos x="connsiteX7969" y="connsiteY7969"/>
                      </a:cxn>
                      <a:cxn ang="0">
                        <a:pos x="connsiteX7970" y="connsiteY7970"/>
                      </a:cxn>
                      <a:cxn ang="0">
                        <a:pos x="connsiteX7971" y="connsiteY7971"/>
                      </a:cxn>
                      <a:cxn ang="0">
                        <a:pos x="connsiteX7972" y="connsiteY7972"/>
                      </a:cxn>
                      <a:cxn ang="0">
                        <a:pos x="connsiteX7973" y="connsiteY7973"/>
                      </a:cxn>
                      <a:cxn ang="0">
                        <a:pos x="connsiteX7974" y="connsiteY7974"/>
                      </a:cxn>
                      <a:cxn ang="0">
                        <a:pos x="connsiteX7975" y="connsiteY7975"/>
                      </a:cxn>
                      <a:cxn ang="0">
                        <a:pos x="connsiteX7976" y="connsiteY7976"/>
                      </a:cxn>
                      <a:cxn ang="0">
                        <a:pos x="connsiteX7977" y="connsiteY7977"/>
                      </a:cxn>
                      <a:cxn ang="0">
                        <a:pos x="connsiteX7978" y="connsiteY7978"/>
                      </a:cxn>
                      <a:cxn ang="0">
                        <a:pos x="connsiteX7979" y="connsiteY7979"/>
                      </a:cxn>
                      <a:cxn ang="0">
                        <a:pos x="connsiteX7980" y="connsiteY7980"/>
                      </a:cxn>
                      <a:cxn ang="0">
                        <a:pos x="connsiteX7981" y="connsiteY7981"/>
                      </a:cxn>
                      <a:cxn ang="0">
                        <a:pos x="connsiteX7982" y="connsiteY7982"/>
                      </a:cxn>
                      <a:cxn ang="0">
                        <a:pos x="connsiteX7983" y="connsiteY7983"/>
                      </a:cxn>
                      <a:cxn ang="0">
                        <a:pos x="connsiteX7984" y="connsiteY7984"/>
                      </a:cxn>
                      <a:cxn ang="0">
                        <a:pos x="connsiteX7985" y="connsiteY7985"/>
                      </a:cxn>
                      <a:cxn ang="0">
                        <a:pos x="connsiteX7986" y="connsiteY7986"/>
                      </a:cxn>
                      <a:cxn ang="0">
                        <a:pos x="connsiteX7987" y="connsiteY7987"/>
                      </a:cxn>
                      <a:cxn ang="0">
                        <a:pos x="connsiteX7988" y="connsiteY7988"/>
                      </a:cxn>
                      <a:cxn ang="0">
                        <a:pos x="connsiteX7989" y="connsiteY7989"/>
                      </a:cxn>
                      <a:cxn ang="0">
                        <a:pos x="connsiteX7990" y="connsiteY7990"/>
                      </a:cxn>
                      <a:cxn ang="0">
                        <a:pos x="connsiteX7991" y="connsiteY7991"/>
                      </a:cxn>
                      <a:cxn ang="0">
                        <a:pos x="connsiteX7992" y="connsiteY7992"/>
                      </a:cxn>
                      <a:cxn ang="0">
                        <a:pos x="connsiteX7993" y="connsiteY7993"/>
                      </a:cxn>
                      <a:cxn ang="0">
                        <a:pos x="connsiteX7994" y="connsiteY7994"/>
                      </a:cxn>
                      <a:cxn ang="0">
                        <a:pos x="connsiteX7995" y="connsiteY7995"/>
                      </a:cxn>
                      <a:cxn ang="0">
                        <a:pos x="connsiteX7996" y="connsiteY7996"/>
                      </a:cxn>
                      <a:cxn ang="0">
                        <a:pos x="connsiteX7997" y="connsiteY7997"/>
                      </a:cxn>
                      <a:cxn ang="0">
                        <a:pos x="connsiteX7998" y="connsiteY7998"/>
                      </a:cxn>
                      <a:cxn ang="0">
                        <a:pos x="connsiteX7999" y="connsiteY7999"/>
                      </a:cxn>
                      <a:cxn ang="0">
                        <a:pos x="connsiteX8000" y="connsiteY8000"/>
                      </a:cxn>
                      <a:cxn ang="0">
                        <a:pos x="connsiteX8001" y="connsiteY8001"/>
                      </a:cxn>
                      <a:cxn ang="0">
                        <a:pos x="connsiteX8002" y="connsiteY8002"/>
                      </a:cxn>
                      <a:cxn ang="0">
                        <a:pos x="connsiteX8003" y="connsiteY8003"/>
                      </a:cxn>
                      <a:cxn ang="0">
                        <a:pos x="connsiteX8004" y="connsiteY8004"/>
                      </a:cxn>
                      <a:cxn ang="0">
                        <a:pos x="connsiteX8005" y="connsiteY8005"/>
                      </a:cxn>
                      <a:cxn ang="0">
                        <a:pos x="connsiteX8006" y="connsiteY8006"/>
                      </a:cxn>
                      <a:cxn ang="0">
                        <a:pos x="connsiteX8007" y="connsiteY8007"/>
                      </a:cxn>
                      <a:cxn ang="0">
                        <a:pos x="connsiteX8008" y="connsiteY8008"/>
                      </a:cxn>
                      <a:cxn ang="0">
                        <a:pos x="connsiteX8009" y="connsiteY8009"/>
                      </a:cxn>
                      <a:cxn ang="0">
                        <a:pos x="connsiteX8010" y="connsiteY8010"/>
                      </a:cxn>
                      <a:cxn ang="0">
                        <a:pos x="connsiteX8011" y="connsiteY8011"/>
                      </a:cxn>
                      <a:cxn ang="0">
                        <a:pos x="connsiteX8012" y="connsiteY8012"/>
                      </a:cxn>
                      <a:cxn ang="0">
                        <a:pos x="connsiteX8013" y="connsiteY8013"/>
                      </a:cxn>
                      <a:cxn ang="0">
                        <a:pos x="connsiteX8014" y="connsiteY8014"/>
                      </a:cxn>
                      <a:cxn ang="0">
                        <a:pos x="connsiteX8015" y="connsiteY8015"/>
                      </a:cxn>
                      <a:cxn ang="0">
                        <a:pos x="connsiteX8016" y="connsiteY8016"/>
                      </a:cxn>
                      <a:cxn ang="0">
                        <a:pos x="connsiteX8017" y="connsiteY8017"/>
                      </a:cxn>
                      <a:cxn ang="0">
                        <a:pos x="connsiteX8018" y="connsiteY8018"/>
                      </a:cxn>
                      <a:cxn ang="0">
                        <a:pos x="connsiteX8019" y="connsiteY8019"/>
                      </a:cxn>
                      <a:cxn ang="0">
                        <a:pos x="connsiteX8020" y="connsiteY8020"/>
                      </a:cxn>
                      <a:cxn ang="0">
                        <a:pos x="connsiteX8021" y="connsiteY8021"/>
                      </a:cxn>
                      <a:cxn ang="0">
                        <a:pos x="connsiteX8022" y="connsiteY8022"/>
                      </a:cxn>
                      <a:cxn ang="0">
                        <a:pos x="connsiteX8023" y="connsiteY8023"/>
                      </a:cxn>
                      <a:cxn ang="0">
                        <a:pos x="connsiteX8024" y="connsiteY8024"/>
                      </a:cxn>
                      <a:cxn ang="0">
                        <a:pos x="connsiteX8025" y="connsiteY8025"/>
                      </a:cxn>
                      <a:cxn ang="0">
                        <a:pos x="connsiteX8026" y="connsiteY8026"/>
                      </a:cxn>
                      <a:cxn ang="0">
                        <a:pos x="connsiteX8027" y="connsiteY8027"/>
                      </a:cxn>
                      <a:cxn ang="0">
                        <a:pos x="connsiteX8028" y="connsiteY8028"/>
                      </a:cxn>
                      <a:cxn ang="0">
                        <a:pos x="connsiteX8029" y="connsiteY8029"/>
                      </a:cxn>
                      <a:cxn ang="0">
                        <a:pos x="connsiteX8030" y="connsiteY8030"/>
                      </a:cxn>
                      <a:cxn ang="0">
                        <a:pos x="connsiteX8031" y="connsiteY8031"/>
                      </a:cxn>
                      <a:cxn ang="0">
                        <a:pos x="connsiteX8032" y="connsiteY8032"/>
                      </a:cxn>
                      <a:cxn ang="0">
                        <a:pos x="connsiteX8033" y="connsiteY8033"/>
                      </a:cxn>
                      <a:cxn ang="0">
                        <a:pos x="connsiteX8034" y="connsiteY8034"/>
                      </a:cxn>
                      <a:cxn ang="0">
                        <a:pos x="connsiteX8035" y="connsiteY8035"/>
                      </a:cxn>
                      <a:cxn ang="0">
                        <a:pos x="connsiteX8036" y="connsiteY8036"/>
                      </a:cxn>
                      <a:cxn ang="0">
                        <a:pos x="connsiteX8037" y="connsiteY8037"/>
                      </a:cxn>
                      <a:cxn ang="0">
                        <a:pos x="connsiteX8038" y="connsiteY8038"/>
                      </a:cxn>
                      <a:cxn ang="0">
                        <a:pos x="connsiteX8039" y="connsiteY8039"/>
                      </a:cxn>
                      <a:cxn ang="0">
                        <a:pos x="connsiteX8040" y="connsiteY8040"/>
                      </a:cxn>
                      <a:cxn ang="0">
                        <a:pos x="connsiteX8041" y="connsiteY8041"/>
                      </a:cxn>
                      <a:cxn ang="0">
                        <a:pos x="connsiteX8042" y="connsiteY8042"/>
                      </a:cxn>
                      <a:cxn ang="0">
                        <a:pos x="connsiteX8043" y="connsiteY8043"/>
                      </a:cxn>
                      <a:cxn ang="0">
                        <a:pos x="connsiteX8044" y="connsiteY8044"/>
                      </a:cxn>
                      <a:cxn ang="0">
                        <a:pos x="connsiteX8045" y="connsiteY8045"/>
                      </a:cxn>
                      <a:cxn ang="0">
                        <a:pos x="connsiteX8046" y="connsiteY8046"/>
                      </a:cxn>
                      <a:cxn ang="0">
                        <a:pos x="connsiteX8047" y="connsiteY8047"/>
                      </a:cxn>
                      <a:cxn ang="0">
                        <a:pos x="connsiteX8048" y="connsiteY8048"/>
                      </a:cxn>
                      <a:cxn ang="0">
                        <a:pos x="connsiteX8049" y="connsiteY8049"/>
                      </a:cxn>
                      <a:cxn ang="0">
                        <a:pos x="connsiteX8050" y="connsiteY8050"/>
                      </a:cxn>
                      <a:cxn ang="0">
                        <a:pos x="connsiteX8051" y="connsiteY8051"/>
                      </a:cxn>
                      <a:cxn ang="0">
                        <a:pos x="connsiteX8052" y="connsiteY8052"/>
                      </a:cxn>
                      <a:cxn ang="0">
                        <a:pos x="connsiteX8053" y="connsiteY8053"/>
                      </a:cxn>
                      <a:cxn ang="0">
                        <a:pos x="connsiteX8054" y="connsiteY8054"/>
                      </a:cxn>
                      <a:cxn ang="0">
                        <a:pos x="connsiteX8055" y="connsiteY8055"/>
                      </a:cxn>
                      <a:cxn ang="0">
                        <a:pos x="connsiteX8056" y="connsiteY8056"/>
                      </a:cxn>
                      <a:cxn ang="0">
                        <a:pos x="connsiteX8057" y="connsiteY8057"/>
                      </a:cxn>
                      <a:cxn ang="0">
                        <a:pos x="connsiteX8058" y="connsiteY8058"/>
                      </a:cxn>
                      <a:cxn ang="0">
                        <a:pos x="connsiteX8059" y="connsiteY8059"/>
                      </a:cxn>
                      <a:cxn ang="0">
                        <a:pos x="connsiteX8060" y="connsiteY8060"/>
                      </a:cxn>
                      <a:cxn ang="0">
                        <a:pos x="connsiteX8061" y="connsiteY8061"/>
                      </a:cxn>
                      <a:cxn ang="0">
                        <a:pos x="connsiteX8062" y="connsiteY8062"/>
                      </a:cxn>
                      <a:cxn ang="0">
                        <a:pos x="connsiteX8063" y="connsiteY8063"/>
                      </a:cxn>
                      <a:cxn ang="0">
                        <a:pos x="connsiteX8064" y="connsiteY8064"/>
                      </a:cxn>
                      <a:cxn ang="0">
                        <a:pos x="connsiteX8065" y="connsiteY8065"/>
                      </a:cxn>
                      <a:cxn ang="0">
                        <a:pos x="connsiteX8066" y="connsiteY8066"/>
                      </a:cxn>
                      <a:cxn ang="0">
                        <a:pos x="connsiteX8067" y="connsiteY8067"/>
                      </a:cxn>
                      <a:cxn ang="0">
                        <a:pos x="connsiteX8068" y="connsiteY8068"/>
                      </a:cxn>
                      <a:cxn ang="0">
                        <a:pos x="connsiteX8069" y="connsiteY8069"/>
                      </a:cxn>
                      <a:cxn ang="0">
                        <a:pos x="connsiteX8070" y="connsiteY8070"/>
                      </a:cxn>
                      <a:cxn ang="0">
                        <a:pos x="connsiteX8071" y="connsiteY8071"/>
                      </a:cxn>
                      <a:cxn ang="0">
                        <a:pos x="connsiteX8072" y="connsiteY8072"/>
                      </a:cxn>
                      <a:cxn ang="0">
                        <a:pos x="connsiteX8073" y="connsiteY8073"/>
                      </a:cxn>
                      <a:cxn ang="0">
                        <a:pos x="connsiteX8074" y="connsiteY8074"/>
                      </a:cxn>
                      <a:cxn ang="0">
                        <a:pos x="connsiteX8075" y="connsiteY8075"/>
                      </a:cxn>
                      <a:cxn ang="0">
                        <a:pos x="connsiteX8076" y="connsiteY8076"/>
                      </a:cxn>
                      <a:cxn ang="0">
                        <a:pos x="connsiteX8077" y="connsiteY8077"/>
                      </a:cxn>
                      <a:cxn ang="0">
                        <a:pos x="connsiteX8078" y="connsiteY8078"/>
                      </a:cxn>
                      <a:cxn ang="0">
                        <a:pos x="connsiteX8079" y="connsiteY8079"/>
                      </a:cxn>
                      <a:cxn ang="0">
                        <a:pos x="connsiteX8080" y="connsiteY8080"/>
                      </a:cxn>
                      <a:cxn ang="0">
                        <a:pos x="connsiteX8081" y="connsiteY8081"/>
                      </a:cxn>
                      <a:cxn ang="0">
                        <a:pos x="connsiteX8082" y="connsiteY8082"/>
                      </a:cxn>
                      <a:cxn ang="0">
                        <a:pos x="connsiteX8083" y="connsiteY8083"/>
                      </a:cxn>
                      <a:cxn ang="0">
                        <a:pos x="connsiteX8084" y="connsiteY8084"/>
                      </a:cxn>
                      <a:cxn ang="0">
                        <a:pos x="connsiteX8085" y="connsiteY8085"/>
                      </a:cxn>
                      <a:cxn ang="0">
                        <a:pos x="connsiteX8086" y="connsiteY8086"/>
                      </a:cxn>
                      <a:cxn ang="0">
                        <a:pos x="connsiteX8087" y="connsiteY8087"/>
                      </a:cxn>
                      <a:cxn ang="0">
                        <a:pos x="connsiteX8088" y="connsiteY8088"/>
                      </a:cxn>
                      <a:cxn ang="0">
                        <a:pos x="connsiteX8089" y="connsiteY8089"/>
                      </a:cxn>
                      <a:cxn ang="0">
                        <a:pos x="connsiteX8090" y="connsiteY8090"/>
                      </a:cxn>
                      <a:cxn ang="0">
                        <a:pos x="connsiteX8091" y="connsiteY8091"/>
                      </a:cxn>
                      <a:cxn ang="0">
                        <a:pos x="connsiteX8092" y="connsiteY8092"/>
                      </a:cxn>
                      <a:cxn ang="0">
                        <a:pos x="connsiteX8093" y="connsiteY8093"/>
                      </a:cxn>
                      <a:cxn ang="0">
                        <a:pos x="connsiteX8094" y="connsiteY8094"/>
                      </a:cxn>
                      <a:cxn ang="0">
                        <a:pos x="connsiteX8095" y="connsiteY8095"/>
                      </a:cxn>
                      <a:cxn ang="0">
                        <a:pos x="connsiteX8096" y="connsiteY8096"/>
                      </a:cxn>
                      <a:cxn ang="0">
                        <a:pos x="connsiteX8097" y="connsiteY8097"/>
                      </a:cxn>
                      <a:cxn ang="0">
                        <a:pos x="connsiteX8098" y="connsiteY8098"/>
                      </a:cxn>
                      <a:cxn ang="0">
                        <a:pos x="connsiteX8099" y="connsiteY8099"/>
                      </a:cxn>
                      <a:cxn ang="0">
                        <a:pos x="connsiteX8100" y="connsiteY8100"/>
                      </a:cxn>
                      <a:cxn ang="0">
                        <a:pos x="connsiteX8101" y="connsiteY8101"/>
                      </a:cxn>
                      <a:cxn ang="0">
                        <a:pos x="connsiteX8102" y="connsiteY8102"/>
                      </a:cxn>
                      <a:cxn ang="0">
                        <a:pos x="connsiteX8103" y="connsiteY8103"/>
                      </a:cxn>
                      <a:cxn ang="0">
                        <a:pos x="connsiteX8104" y="connsiteY8104"/>
                      </a:cxn>
                      <a:cxn ang="0">
                        <a:pos x="connsiteX8105" y="connsiteY8105"/>
                      </a:cxn>
                      <a:cxn ang="0">
                        <a:pos x="connsiteX8106" y="connsiteY8106"/>
                      </a:cxn>
                      <a:cxn ang="0">
                        <a:pos x="connsiteX8107" y="connsiteY8107"/>
                      </a:cxn>
                      <a:cxn ang="0">
                        <a:pos x="connsiteX8108" y="connsiteY8108"/>
                      </a:cxn>
                      <a:cxn ang="0">
                        <a:pos x="connsiteX8109" y="connsiteY8109"/>
                      </a:cxn>
                      <a:cxn ang="0">
                        <a:pos x="connsiteX8110" y="connsiteY8110"/>
                      </a:cxn>
                      <a:cxn ang="0">
                        <a:pos x="connsiteX8111" y="connsiteY8111"/>
                      </a:cxn>
                      <a:cxn ang="0">
                        <a:pos x="connsiteX8112" y="connsiteY8112"/>
                      </a:cxn>
                      <a:cxn ang="0">
                        <a:pos x="connsiteX8113" y="connsiteY8113"/>
                      </a:cxn>
                      <a:cxn ang="0">
                        <a:pos x="connsiteX8114" y="connsiteY8114"/>
                      </a:cxn>
                      <a:cxn ang="0">
                        <a:pos x="connsiteX8115" y="connsiteY8115"/>
                      </a:cxn>
                      <a:cxn ang="0">
                        <a:pos x="connsiteX8116" y="connsiteY8116"/>
                      </a:cxn>
                      <a:cxn ang="0">
                        <a:pos x="connsiteX8117" y="connsiteY8117"/>
                      </a:cxn>
                      <a:cxn ang="0">
                        <a:pos x="connsiteX8118" y="connsiteY8118"/>
                      </a:cxn>
                      <a:cxn ang="0">
                        <a:pos x="connsiteX8119" y="connsiteY8119"/>
                      </a:cxn>
                      <a:cxn ang="0">
                        <a:pos x="connsiteX8120" y="connsiteY8120"/>
                      </a:cxn>
                      <a:cxn ang="0">
                        <a:pos x="connsiteX8121" y="connsiteY8121"/>
                      </a:cxn>
                      <a:cxn ang="0">
                        <a:pos x="connsiteX8122" y="connsiteY8122"/>
                      </a:cxn>
                      <a:cxn ang="0">
                        <a:pos x="connsiteX8123" y="connsiteY8123"/>
                      </a:cxn>
                      <a:cxn ang="0">
                        <a:pos x="connsiteX8124" y="connsiteY8124"/>
                      </a:cxn>
                      <a:cxn ang="0">
                        <a:pos x="connsiteX8125" y="connsiteY8125"/>
                      </a:cxn>
                      <a:cxn ang="0">
                        <a:pos x="connsiteX8126" y="connsiteY8126"/>
                      </a:cxn>
                      <a:cxn ang="0">
                        <a:pos x="connsiteX8127" y="connsiteY8127"/>
                      </a:cxn>
                      <a:cxn ang="0">
                        <a:pos x="connsiteX8128" y="connsiteY8128"/>
                      </a:cxn>
                      <a:cxn ang="0">
                        <a:pos x="connsiteX8129" y="connsiteY8129"/>
                      </a:cxn>
                      <a:cxn ang="0">
                        <a:pos x="connsiteX8130" y="connsiteY8130"/>
                      </a:cxn>
                      <a:cxn ang="0">
                        <a:pos x="connsiteX8131" y="connsiteY8131"/>
                      </a:cxn>
                      <a:cxn ang="0">
                        <a:pos x="connsiteX8132" y="connsiteY8132"/>
                      </a:cxn>
                      <a:cxn ang="0">
                        <a:pos x="connsiteX8133" y="connsiteY8133"/>
                      </a:cxn>
                      <a:cxn ang="0">
                        <a:pos x="connsiteX8134" y="connsiteY8134"/>
                      </a:cxn>
                      <a:cxn ang="0">
                        <a:pos x="connsiteX8135" y="connsiteY8135"/>
                      </a:cxn>
                      <a:cxn ang="0">
                        <a:pos x="connsiteX8136" y="connsiteY8136"/>
                      </a:cxn>
                      <a:cxn ang="0">
                        <a:pos x="connsiteX8137" y="connsiteY8137"/>
                      </a:cxn>
                      <a:cxn ang="0">
                        <a:pos x="connsiteX8138" y="connsiteY8138"/>
                      </a:cxn>
                      <a:cxn ang="0">
                        <a:pos x="connsiteX8139" y="connsiteY8139"/>
                      </a:cxn>
                      <a:cxn ang="0">
                        <a:pos x="connsiteX8140" y="connsiteY8140"/>
                      </a:cxn>
                      <a:cxn ang="0">
                        <a:pos x="connsiteX8141" y="connsiteY8141"/>
                      </a:cxn>
                      <a:cxn ang="0">
                        <a:pos x="connsiteX8142" y="connsiteY8142"/>
                      </a:cxn>
                      <a:cxn ang="0">
                        <a:pos x="connsiteX8143" y="connsiteY8143"/>
                      </a:cxn>
                      <a:cxn ang="0">
                        <a:pos x="connsiteX8144" y="connsiteY8144"/>
                      </a:cxn>
                      <a:cxn ang="0">
                        <a:pos x="connsiteX8145" y="connsiteY8145"/>
                      </a:cxn>
                      <a:cxn ang="0">
                        <a:pos x="connsiteX8146" y="connsiteY8146"/>
                      </a:cxn>
                      <a:cxn ang="0">
                        <a:pos x="connsiteX8147" y="connsiteY8147"/>
                      </a:cxn>
                      <a:cxn ang="0">
                        <a:pos x="connsiteX8148" y="connsiteY8148"/>
                      </a:cxn>
                      <a:cxn ang="0">
                        <a:pos x="connsiteX8149" y="connsiteY8149"/>
                      </a:cxn>
                      <a:cxn ang="0">
                        <a:pos x="connsiteX8150" y="connsiteY8150"/>
                      </a:cxn>
                      <a:cxn ang="0">
                        <a:pos x="connsiteX8151" y="connsiteY8151"/>
                      </a:cxn>
                      <a:cxn ang="0">
                        <a:pos x="connsiteX8152" y="connsiteY8152"/>
                      </a:cxn>
                      <a:cxn ang="0">
                        <a:pos x="connsiteX8153" y="connsiteY8153"/>
                      </a:cxn>
                      <a:cxn ang="0">
                        <a:pos x="connsiteX8154" y="connsiteY8154"/>
                      </a:cxn>
                      <a:cxn ang="0">
                        <a:pos x="connsiteX8155" y="connsiteY8155"/>
                      </a:cxn>
                      <a:cxn ang="0">
                        <a:pos x="connsiteX8156" y="connsiteY8156"/>
                      </a:cxn>
                      <a:cxn ang="0">
                        <a:pos x="connsiteX8157" y="connsiteY8157"/>
                      </a:cxn>
                      <a:cxn ang="0">
                        <a:pos x="connsiteX8158" y="connsiteY8158"/>
                      </a:cxn>
                      <a:cxn ang="0">
                        <a:pos x="connsiteX8159" y="connsiteY8159"/>
                      </a:cxn>
                      <a:cxn ang="0">
                        <a:pos x="connsiteX8160" y="connsiteY8160"/>
                      </a:cxn>
                      <a:cxn ang="0">
                        <a:pos x="connsiteX8161" y="connsiteY8161"/>
                      </a:cxn>
                      <a:cxn ang="0">
                        <a:pos x="connsiteX8162" y="connsiteY8162"/>
                      </a:cxn>
                      <a:cxn ang="0">
                        <a:pos x="connsiteX8163" y="connsiteY8163"/>
                      </a:cxn>
                      <a:cxn ang="0">
                        <a:pos x="connsiteX8164" y="connsiteY8164"/>
                      </a:cxn>
                      <a:cxn ang="0">
                        <a:pos x="connsiteX8165" y="connsiteY8165"/>
                      </a:cxn>
                      <a:cxn ang="0">
                        <a:pos x="connsiteX8166" y="connsiteY8166"/>
                      </a:cxn>
                      <a:cxn ang="0">
                        <a:pos x="connsiteX8167" y="connsiteY8167"/>
                      </a:cxn>
                      <a:cxn ang="0">
                        <a:pos x="connsiteX8168" y="connsiteY8168"/>
                      </a:cxn>
                      <a:cxn ang="0">
                        <a:pos x="connsiteX8169" y="connsiteY8169"/>
                      </a:cxn>
                      <a:cxn ang="0">
                        <a:pos x="connsiteX8170" y="connsiteY8170"/>
                      </a:cxn>
                      <a:cxn ang="0">
                        <a:pos x="connsiteX8171" y="connsiteY8171"/>
                      </a:cxn>
                      <a:cxn ang="0">
                        <a:pos x="connsiteX8172" y="connsiteY8172"/>
                      </a:cxn>
                      <a:cxn ang="0">
                        <a:pos x="connsiteX8173" y="connsiteY8173"/>
                      </a:cxn>
                      <a:cxn ang="0">
                        <a:pos x="connsiteX8174" y="connsiteY8174"/>
                      </a:cxn>
                      <a:cxn ang="0">
                        <a:pos x="connsiteX8175" y="connsiteY8175"/>
                      </a:cxn>
                      <a:cxn ang="0">
                        <a:pos x="connsiteX8176" y="connsiteY8176"/>
                      </a:cxn>
                      <a:cxn ang="0">
                        <a:pos x="connsiteX8177" y="connsiteY8177"/>
                      </a:cxn>
                      <a:cxn ang="0">
                        <a:pos x="connsiteX8178" y="connsiteY8178"/>
                      </a:cxn>
                      <a:cxn ang="0">
                        <a:pos x="connsiteX8179" y="connsiteY8179"/>
                      </a:cxn>
                      <a:cxn ang="0">
                        <a:pos x="connsiteX8180" y="connsiteY8180"/>
                      </a:cxn>
                      <a:cxn ang="0">
                        <a:pos x="connsiteX8181" y="connsiteY8181"/>
                      </a:cxn>
                      <a:cxn ang="0">
                        <a:pos x="connsiteX8182" y="connsiteY8182"/>
                      </a:cxn>
                      <a:cxn ang="0">
                        <a:pos x="connsiteX8183" y="connsiteY8183"/>
                      </a:cxn>
                      <a:cxn ang="0">
                        <a:pos x="connsiteX8184" y="connsiteY8184"/>
                      </a:cxn>
                      <a:cxn ang="0">
                        <a:pos x="connsiteX8185" y="connsiteY8185"/>
                      </a:cxn>
                      <a:cxn ang="0">
                        <a:pos x="connsiteX8186" y="connsiteY8186"/>
                      </a:cxn>
                      <a:cxn ang="0">
                        <a:pos x="connsiteX8187" y="connsiteY8187"/>
                      </a:cxn>
                      <a:cxn ang="0">
                        <a:pos x="connsiteX8188" y="connsiteY8188"/>
                      </a:cxn>
                      <a:cxn ang="0">
                        <a:pos x="connsiteX8189" y="connsiteY8189"/>
                      </a:cxn>
                      <a:cxn ang="0">
                        <a:pos x="connsiteX8190" y="connsiteY8190"/>
                      </a:cxn>
                      <a:cxn ang="0">
                        <a:pos x="connsiteX8191" y="connsiteY8191"/>
                      </a:cxn>
                      <a:cxn ang="0">
                        <a:pos x="connsiteX8192" y="connsiteY8192"/>
                      </a:cxn>
                      <a:cxn ang="0">
                        <a:pos x="connsiteX8193" y="connsiteY8193"/>
                      </a:cxn>
                      <a:cxn ang="0">
                        <a:pos x="connsiteX8194" y="connsiteY8194"/>
                      </a:cxn>
                      <a:cxn ang="0">
                        <a:pos x="connsiteX8195" y="connsiteY8195"/>
                      </a:cxn>
                      <a:cxn ang="0">
                        <a:pos x="connsiteX8196" y="connsiteY8196"/>
                      </a:cxn>
                      <a:cxn ang="0">
                        <a:pos x="connsiteX8197" y="connsiteY8197"/>
                      </a:cxn>
                      <a:cxn ang="0">
                        <a:pos x="connsiteX8198" y="connsiteY8198"/>
                      </a:cxn>
                      <a:cxn ang="0">
                        <a:pos x="connsiteX8199" y="connsiteY8199"/>
                      </a:cxn>
                      <a:cxn ang="0">
                        <a:pos x="connsiteX8200" y="connsiteY8200"/>
                      </a:cxn>
                      <a:cxn ang="0">
                        <a:pos x="connsiteX8201" y="connsiteY8201"/>
                      </a:cxn>
                      <a:cxn ang="0">
                        <a:pos x="connsiteX8202" y="connsiteY8202"/>
                      </a:cxn>
                      <a:cxn ang="0">
                        <a:pos x="connsiteX8203" y="connsiteY8203"/>
                      </a:cxn>
                      <a:cxn ang="0">
                        <a:pos x="connsiteX8204" y="connsiteY8204"/>
                      </a:cxn>
                      <a:cxn ang="0">
                        <a:pos x="connsiteX8205" y="connsiteY8205"/>
                      </a:cxn>
                      <a:cxn ang="0">
                        <a:pos x="connsiteX8206" y="connsiteY8206"/>
                      </a:cxn>
                      <a:cxn ang="0">
                        <a:pos x="connsiteX8207" y="connsiteY8207"/>
                      </a:cxn>
                      <a:cxn ang="0">
                        <a:pos x="connsiteX8208" y="connsiteY8208"/>
                      </a:cxn>
                      <a:cxn ang="0">
                        <a:pos x="connsiteX8209" y="connsiteY8209"/>
                      </a:cxn>
                      <a:cxn ang="0">
                        <a:pos x="connsiteX8210" y="connsiteY8210"/>
                      </a:cxn>
                      <a:cxn ang="0">
                        <a:pos x="connsiteX8211" y="connsiteY8211"/>
                      </a:cxn>
                      <a:cxn ang="0">
                        <a:pos x="connsiteX8212" y="connsiteY8212"/>
                      </a:cxn>
                      <a:cxn ang="0">
                        <a:pos x="connsiteX8213" y="connsiteY8213"/>
                      </a:cxn>
                      <a:cxn ang="0">
                        <a:pos x="connsiteX8214" y="connsiteY8214"/>
                      </a:cxn>
                      <a:cxn ang="0">
                        <a:pos x="connsiteX8215" y="connsiteY8215"/>
                      </a:cxn>
                      <a:cxn ang="0">
                        <a:pos x="connsiteX8216" y="connsiteY8216"/>
                      </a:cxn>
                      <a:cxn ang="0">
                        <a:pos x="connsiteX8217" y="connsiteY8217"/>
                      </a:cxn>
                      <a:cxn ang="0">
                        <a:pos x="connsiteX8218" y="connsiteY8218"/>
                      </a:cxn>
                      <a:cxn ang="0">
                        <a:pos x="connsiteX8219" y="connsiteY8219"/>
                      </a:cxn>
                      <a:cxn ang="0">
                        <a:pos x="connsiteX8220" y="connsiteY8220"/>
                      </a:cxn>
                      <a:cxn ang="0">
                        <a:pos x="connsiteX8221" y="connsiteY8221"/>
                      </a:cxn>
                      <a:cxn ang="0">
                        <a:pos x="connsiteX8222" y="connsiteY8222"/>
                      </a:cxn>
                      <a:cxn ang="0">
                        <a:pos x="connsiteX8223" y="connsiteY8223"/>
                      </a:cxn>
                      <a:cxn ang="0">
                        <a:pos x="connsiteX8224" y="connsiteY8224"/>
                      </a:cxn>
                      <a:cxn ang="0">
                        <a:pos x="connsiteX8225" y="connsiteY8225"/>
                      </a:cxn>
                      <a:cxn ang="0">
                        <a:pos x="connsiteX8226" y="connsiteY8226"/>
                      </a:cxn>
                      <a:cxn ang="0">
                        <a:pos x="connsiteX8227" y="connsiteY8227"/>
                      </a:cxn>
                      <a:cxn ang="0">
                        <a:pos x="connsiteX8228" y="connsiteY8228"/>
                      </a:cxn>
                      <a:cxn ang="0">
                        <a:pos x="connsiteX8229" y="connsiteY8229"/>
                      </a:cxn>
                      <a:cxn ang="0">
                        <a:pos x="connsiteX8230" y="connsiteY8230"/>
                      </a:cxn>
                      <a:cxn ang="0">
                        <a:pos x="connsiteX8231" y="connsiteY8231"/>
                      </a:cxn>
                      <a:cxn ang="0">
                        <a:pos x="connsiteX8232" y="connsiteY8232"/>
                      </a:cxn>
                      <a:cxn ang="0">
                        <a:pos x="connsiteX8233" y="connsiteY8233"/>
                      </a:cxn>
                      <a:cxn ang="0">
                        <a:pos x="connsiteX8234" y="connsiteY8234"/>
                      </a:cxn>
                      <a:cxn ang="0">
                        <a:pos x="connsiteX8235" y="connsiteY8235"/>
                      </a:cxn>
                      <a:cxn ang="0">
                        <a:pos x="connsiteX8236" y="connsiteY8236"/>
                      </a:cxn>
                      <a:cxn ang="0">
                        <a:pos x="connsiteX8237" y="connsiteY8237"/>
                      </a:cxn>
                      <a:cxn ang="0">
                        <a:pos x="connsiteX8238" y="connsiteY8238"/>
                      </a:cxn>
                      <a:cxn ang="0">
                        <a:pos x="connsiteX8239" y="connsiteY8239"/>
                      </a:cxn>
                      <a:cxn ang="0">
                        <a:pos x="connsiteX8240" y="connsiteY8240"/>
                      </a:cxn>
                      <a:cxn ang="0">
                        <a:pos x="connsiteX8241" y="connsiteY8241"/>
                      </a:cxn>
                      <a:cxn ang="0">
                        <a:pos x="connsiteX8242" y="connsiteY8242"/>
                      </a:cxn>
                      <a:cxn ang="0">
                        <a:pos x="connsiteX8243" y="connsiteY8243"/>
                      </a:cxn>
                      <a:cxn ang="0">
                        <a:pos x="connsiteX8244" y="connsiteY8244"/>
                      </a:cxn>
                      <a:cxn ang="0">
                        <a:pos x="connsiteX8245" y="connsiteY8245"/>
                      </a:cxn>
                      <a:cxn ang="0">
                        <a:pos x="connsiteX8246" y="connsiteY8246"/>
                      </a:cxn>
                      <a:cxn ang="0">
                        <a:pos x="connsiteX8247" y="connsiteY8247"/>
                      </a:cxn>
                      <a:cxn ang="0">
                        <a:pos x="connsiteX8248" y="connsiteY8248"/>
                      </a:cxn>
                      <a:cxn ang="0">
                        <a:pos x="connsiteX8249" y="connsiteY8249"/>
                      </a:cxn>
                      <a:cxn ang="0">
                        <a:pos x="connsiteX8250" y="connsiteY8250"/>
                      </a:cxn>
                      <a:cxn ang="0">
                        <a:pos x="connsiteX8251" y="connsiteY8251"/>
                      </a:cxn>
                      <a:cxn ang="0">
                        <a:pos x="connsiteX8252" y="connsiteY8252"/>
                      </a:cxn>
                      <a:cxn ang="0">
                        <a:pos x="connsiteX8253" y="connsiteY8253"/>
                      </a:cxn>
                      <a:cxn ang="0">
                        <a:pos x="connsiteX8254" y="connsiteY8254"/>
                      </a:cxn>
                      <a:cxn ang="0">
                        <a:pos x="connsiteX8255" y="connsiteY8255"/>
                      </a:cxn>
                      <a:cxn ang="0">
                        <a:pos x="connsiteX8256" y="connsiteY8256"/>
                      </a:cxn>
                      <a:cxn ang="0">
                        <a:pos x="connsiteX8257" y="connsiteY8257"/>
                      </a:cxn>
                      <a:cxn ang="0">
                        <a:pos x="connsiteX8258" y="connsiteY8258"/>
                      </a:cxn>
                      <a:cxn ang="0">
                        <a:pos x="connsiteX8259" y="connsiteY8259"/>
                      </a:cxn>
                      <a:cxn ang="0">
                        <a:pos x="connsiteX8260" y="connsiteY8260"/>
                      </a:cxn>
                      <a:cxn ang="0">
                        <a:pos x="connsiteX8261" y="connsiteY8261"/>
                      </a:cxn>
                      <a:cxn ang="0">
                        <a:pos x="connsiteX8262" y="connsiteY8262"/>
                      </a:cxn>
                      <a:cxn ang="0">
                        <a:pos x="connsiteX8263" y="connsiteY8263"/>
                      </a:cxn>
                      <a:cxn ang="0">
                        <a:pos x="connsiteX8264" y="connsiteY8264"/>
                      </a:cxn>
                      <a:cxn ang="0">
                        <a:pos x="connsiteX8265" y="connsiteY8265"/>
                      </a:cxn>
                      <a:cxn ang="0">
                        <a:pos x="connsiteX8266" y="connsiteY8266"/>
                      </a:cxn>
                      <a:cxn ang="0">
                        <a:pos x="connsiteX8267" y="connsiteY8267"/>
                      </a:cxn>
                      <a:cxn ang="0">
                        <a:pos x="connsiteX8268" y="connsiteY8268"/>
                      </a:cxn>
                      <a:cxn ang="0">
                        <a:pos x="connsiteX8269" y="connsiteY8269"/>
                      </a:cxn>
                      <a:cxn ang="0">
                        <a:pos x="connsiteX8270" y="connsiteY8270"/>
                      </a:cxn>
                      <a:cxn ang="0">
                        <a:pos x="connsiteX8271" y="connsiteY8271"/>
                      </a:cxn>
                      <a:cxn ang="0">
                        <a:pos x="connsiteX8272" y="connsiteY8272"/>
                      </a:cxn>
                      <a:cxn ang="0">
                        <a:pos x="connsiteX8273" y="connsiteY8273"/>
                      </a:cxn>
                      <a:cxn ang="0">
                        <a:pos x="connsiteX8274" y="connsiteY8274"/>
                      </a:cxn>
                      <a:cxn ang="0">
                        <a:pos x="connsiteX8275" y="connsiteY8275"/>
                      </a:cxn>
                      <a:cxn ang="0">
                        <a:pos x="connsiteX8276" y="connsiteY8276"/>
                      </a:cxn>
                      <a:cxn ang="0">
                        <a:pos x="connsiteX8277" y="connsiteY8277"/>
                      </a:cxn>
                      <a:cxn ang="0">
                        <a:pos x="connsiteX8278" y="connsiteY8278"/>
                      </a:cxn>
                      <a:cxn ang="0">
                        <a:pos x="connsiteX8279" y="connsiteY8279"/>
                      </a:cxn>
                      <a:cxn ang="0">
                        <a:pos x="connsiteX8280" y="connsiteY8280"/>
                      </a:cxn>
                      <a:cxn ang="0">
                        <a:pos x="connsiteX8281" y="connsiteY8281"/>
                      </a:cxn>
                      <a:cxn ang="0">
                        <a:pos x="connsiteX8282" y="connsiteY8282"/>
                      </a:cxn>
                      <a:cxn ang="0">
                        <a:pos x="connsiteX8283" y="connsiteY8283"/>
                      </a:cxn>
                      <a:cxn ang="0">
                        <a:pos x="connsiteX8284" y="connsiteY8284"/>
                      </a:cxn>
                      <a:cxn ang="0">
                        <a:pos x="connsiteX8285" y="connsiteY8285"/>
                      </a:cxn>
                      <a:cxn ang="0">
                        <a:pos x="connsiteX8286" y="connsiteY8286"/>
                      </a:cxn>
                      <a:cxn ang="0">
                        <a:pos x="connsiteX8287" y="connsiteY8287"/>
                      </a:cxn>
                      <a:cxn ang="0">
                        <a:pos x="connsiteX8288" y="connsiteY8288"/>
                      </a:cxn>
                      <a:cxn ang="0">
                        <a:pos x="connsiteX8289" y="connsiteY8289"/>
                      </a:cxn>
                      <a:cxn ang="0">
                        <a:pos x="connsiteX8290" y="connsiteY8290"/>
                      </a:cxn>
                      <a:cxn ang="0">
                        <a:pos x="connsiteX8291" y="connsiteY8291"/>
                      </a:cxn>
                      <a:cxn ang="0">
                        <a:pos x="connsiteX8292" y="connsiteY8292"/>
                      </a:cxn>
                      <a:cxn ang="0">
                        <a:pos x="connsiteX8293" y="connsiteY8293"/>
                      </a:cxn>
                      <a:cxn ang="0">
                        <a:pos x="connsiteX8294" y="connsiteY8294"/>
                      </a:cxn>
                      <a:cxn ang="0">
                        <a:pos x="connsiteX8295" y="connsiteY8295"/>
                      </a:cxn>
                      <a:cxn ang="0">
                        <a:pos x="connsiteX8296" y="connsiteY8296"/>
                      </a:cxn>
                      <a:cxn ang="0">
                        <a:pos x="connsiteX8297" y="connsiteY8297"/>
                      </a:cxn>
                      <a:cxn ang="0">
                        <a:pos x="connsiteX8298" y="connsiteY8298"/>
                      </a:cxn>
                      <a:cxn ang="0">
                        <a:pos x="connsiteX8299" y="connsiteY8299"/>
                      </a:cxn>
                      <a:cxn ang="0">
                        <a:pos x="connsiteX8300" y="connsiteY8300"/>
                      </a:cxn>
                      <a:cxn ang="0">
                        <a:pos x="connsiteX8301" y="connsiteY8301"/>
                      </a:cxn>
                      <a:cxn ang="0">
                        <a:pos x="connsiteX8302" y="connsiteY8302"/>
                      </a:cxn>
                      <a:cxn ang="0">
                        <a:pos x="connsiteX8303" y="connsiteY8303"/>
                      </a:cxn>
                      <a:cxn ang="0">
                        <a:pos x="connsiteX8304" y="connsiteY8304"/>
                      </a:cxn>
                      <a:cxn ang="0">
                        <a:pos x="connsiteX8305" y="connsiteY8305"/>
                      </a:cxn>
                      <a:cxn ang="0">
                        <a:pos x="connsiteX8306" y="connsiteY8306"/>
                      </a:cxn>
                      <a:cxn ang="0">
                        <a:pos x="connsiteX8307" y="connsiteY8307"/>
                      </a:cxn>
                      <a:cxn ang="0">
                        <a:pos x="connsiteX8308" y="connsiteY8308"/>
                      </a:cxn>
                      <a:cxn ang="0">
                        <a:pos x="connsiteX8309" y="connsiteY8309"/>
                      </a:cxn>
                      <a:cxn ang="0">
                        <a:pos x="connsiteX8310" y="connsiteY8310"/>
                      </a:cxn>
                      <a:cxn ang="0">
                        <a:pos x="connsiteX8311" y="connsiteY8311"/>
                      </a:cxn>
                      <a:cxn ang="0">
                        <a:pos x="connsiteX8312" y="connsiteY8312"/>
                      </a:cxn>
                      <a:cxn ang="0">
                        <a:pos x="connsiteX8313" y="connsiteY8313"/>
                      </a:cxn>
                      <a:cxn ang="0">
                        <a:pos x="connsiteX8314" y="connsiteY8314"/>
                      </a:cxn>
                      <a:cxn ang="0">
                        <a:pos x="connsiteX8315" y="connsiteY8315"/>
                      </a:cxn>
                      <a:cxn ang="0">
                        <a:pos x="connsiteX8316" y="connsiteY8316"/>
                      </a:cxn>
                      <a:cxn ang="0">
                        <a:pos x="connsiteX8317" y="connsiteY8317"/>
                      </a:cxn>
                      <a:cxn ang="0">
                        <a:pos x="connsiteX8318" y="connsiteY8318"/>
                      </a:cxn>
                      <a:cxn ang="0">
                        <a:pos x="connsiteX8319" y="connsiteY8319"/>
                      </a:cxn>
                      <a:cxn ang="0">
                        <a:pos x="connsiteX8320" y="connsiteY8320"/>
                      </a:cxn>
                      <a:cxn ang="0">
                        <a:pos x="connsiteX8321" y="connsiteY8321"/>
                      </a:cxn>
                      <a:cxn ang="0">
                        <a:pos x="connsiteX8322" y="connsiteY8322"/>
                      </a:cxn>
                      <a:cxn ang="0">
                        <a:pos x="connsiteX8323" y="connsiteY8323"/>
                      </a:cxn>
                      <a:cxn ang="0">
                        <a:pos x="connsiteX8324" y="connsiteY8324"/>
                      </a:cxn>
                      <a:cxn ang="0">
                        <a:pos x="connsiteX8325" y="connsiteY8325"/>
                      </a:cxn>
                      <a:cxn ang="0">
                        <a:pos x="connsiteX8326" y="connsiteY8326"/>
                      </a:cxn>
                      <a:cxn ang="0">
                        <a:pos x="connsiteX8327" y="connsiteY8327"/>
                      </a:cxn>
                      <a:cxn ang="0">
                        <a:pos x="connsiteX8328" y="connsiteY8328"/>
                      </a:cxn>
                      <a:cxn ang="0">
                        <a:pos x="connsiteX8329" y="connsiteY8329"/>
                      </a:cxn>
                      <a:cxn ang="0">
                        <a:pos x="connsiteX8330" y="connsiteY8330"/>
                      </a:cxn>
                      <a:cxn ang="0">
                        <a:pos x="connsiteX8331" y="connsiteY8331"/>
                      </a:cxn>
                      <a:cxn ang="0">
                        <a:pos x="connsiteX8332" y="connsiteY8332"/>
                      </a:cxn>
                      <a:cxn ang="0">
                        <a:pos x="connsiteX8333" y="connsiteY8333"/>
                      </a:cxn>
                      <a:cxn ang="0">
                        <a:pos x="connsiteX8334" y="connsiteY8334"/>
                      </a:cxn>
                      <a:cxn ang="0">
                        <a:pos x="connsiteX8335" y="connsiteY8335"/>
                      </a:cxn>
                      <a:cxn ang="0">
                        <a:pos x="connsiteX8336" y="connsiteY8336"/>
                      </a:cxn>
                      <a:cxn ang="0">
                        <a:pos x="connsiteX8337" y="connsiteY8337"/>
                      </a:cxn>
                      <a:cxn ang="0">
                        <a:pos x="connsiteX8338" y="connsiteY8338"/>
                      </a:cxn>
                      <a:cxn ang="0">
                        <a:pos x="connsiteX8339" y="connsiteY8339"/>
                      </a:cxn>
                      <a:cxn ang="0">
                        <a:pos x="connsiteX8340" y="connsiteY8340"/>
                      </a:cxn>
                      <a:cxn ang="0">
                        <a:pos x="connsiteX8341" y="connsiteY8341"/>
                      </a:cxn>
                      <a:cxn ang="0">
                        <a:pos x="connsiteX8342" y="connsiteY8342"/>
                      </a:cxn>
                      <a:cxn ang="0">
                        <a:pos x="connsiteX8343" y="connsiteY8343"/>
                      </a:cxn>
                      <a:cxn ang="0">
                        <a:pos x="connsiteX8344" y="connsiteY8344"/>
                      </a:cxn>
                      <a:cxn ang="0">
                        <a:pos x="connsiteX8345" y="connsiteY8345"/>
                      </a:cxn>
                      <a:cxn ang="0">
                        <a:pos x="connsiteX8346" y="connsiteY8346"/>
                      </a:cxn>
                      <a:cxn ang="0">
                        <a:pos x="connsiteX8347" y="connsiteY8347"/>
                      </a:cxn>
                      <a:cxn ang="0">
                        <a:pos x="connsiteX8348" y="connsiteY8348"/>
                      </a:cxn>
                      <a:cxn ang="0">
                        <a:pos x="connsiteX8349" y="connsiteY8349"/>
                      </a:cxn>
                      <a:cxn ang="0">
                        <a:pos x="connsiteX8350" y="connsiteY8350"/>
                      </a:cxn>
                      <a:cxn ang="0">
                        <a:pos x="connsiteX8351" y="connsiteY8351"/>
                      </a:cxn>
                      <a:cxn ang="0">
                        <a:pos x="connsiteX8352" y="connsiteY8352"/>
                      </a:cxn>
                      <a:cxn ang="0">
                        <a:pos x="connsiteX8353" y="connsiteY8353"/>
                      </a:cxn>
                      <a:cxn ang="0">
                        <a:pos x="connsiteX8354" y="connsiteY8354"/>
                      </a:cxn>
                      <a:cxn ang="0">
                        <a:pos x="connsiteX8355" y="connsiteY8355"/>
                      </a:cxn>
                      <a:cxn ang="0">
                        <a:pos x="connsiteX8356" y="connsiteY8356"/>
                      </a:cxn>
                      <a:cxn ang="0">
                        <a:pos x="connsiteX8357" y="connsiteY8357"/>
                      </a:cxn>
                      <a:cxn ang="0">
                        <a:pos x="connsiteX8358" y="connsiteY8358"/>
                      </a:cxn>
                      <a:cxn ang="0">
                        <a:pos x="connsiteX8359" y="connsiteY8359"/>
                      </a:cxn>
                      <a:cxn ang="0">
                        <a:pos x="connsiteX8360" y="connsiteY8360"/>
                      </a:cxn>
                      <a:cxn ang="0">
                        <a:pos x="connsiteX8361" y="connsiteY8361"/>
                      </a:cxn>
                      <a:cxn ang="0">
                        <a:pos x="connsiteX8362" y="connsiteY8362"/>
                      </a:cxn>
                      <a:cxn ang="0">
                        <a:pos x="connsiteX8363" y="connsiteY8363"/>
                      </a:cxn>
                      <a:cxn ang="0">
                        <a:pos x="connsiteX8364" y="connsiteY8364"/>
                      </a:cxn>
                      <a:cxn ang="0">
                        <a:pos x="connsiteX8365" y="connsiteY8365"/>
                      </a:cxn>
                      <a:cxn ang="0">
                        <a:pos x="connsiteX8366" y="connsiteY8366"/>
                      </a:cxn>
                      <a:cxn ang="0">
                        <a:pos x="connsiteX8367" y="connsiteY8367"/>
                      </a:cxn>
                      <a:cxn ang="0">
                        <a:pos x="connsiteX8368" y="connsiteY8368"/>
                      </a:cxn>
                      <a:cxn ang="0">
                        <a:pos x="connsiteX8369" y="connsiteY8369"/>
                      </a:cxn>
                      <a:cxn ang="0">
                        <a:pos x="connsiteX8370" y="connsiteY8370"/>
                      </a:cxn>
                      <a:cxn ang="0">
                        <a:pos x="connsiteX8371" y="connsiteY8371"/>
                      </a:cxn>
                      <a:cxn ang="0">
                        <a:pos x="connsiteX8372" y="connsiteY8372"/>
                      </a:cxn>
                      <a:cxn ang="0">
                        <a:pos x="connsiteX8373" y="connsiteY8373"/>
                      </a:cxn>
                      <a:cxn ang="0">
                        <a:pos x="connsiteX8374" y="connsiteY8374"/>
                      </a:cxn>
                      <a:cxn ang="0">
                        <a:pos x="connsiteX8375" y="connsiteY8375"/>
                      </a:cxn>
                      <a:cxn ang="0">
                        <a:pos x="connsiteX8376" y="connsiteY8376"/>
                      </a:cxn>
                      <a:cxn ang="0">
                        <a:pos x="connsiteX8377" y="connsiteY8377"/>
                      </a:cxn>
                      <a:cxn ang="0">
                        <a:pos x="connsiteX8378" y="connsiteY8378"/>
                      </a:cxn>
                      <a:cxn ang="0">
                        <a:pos x="connsiteX8379" y="connsiteY8379"/>
                      </a:cxn>
                      <a:cxn ang="0">
                        <a:pos x="connsiteX8380" y="connsiteY8380"/>
                      </a:cxn>
                      <a:cxn ang="0">
                        <a:pos x="connsiteX8381" y="connsiteY8381"/>
                      </a:cxn>
                      <a:cxn ang="0">
                        <a:pos x="connsiteX8382" y="connsiteY8382"/>
                      </a:cxn>
                      <a:cxn ang="0">
                        <a:pos x="connsiteX8383" y="connsiteY8383"/>
                      </a:cxn>
                      <a:cxn ang="0">
                        <a:pos x="connsiteX8384" y="connsiteY8384"/>
                      </a:cxn>
                      <a:cxn ang="0">
                        <a:pos x="connsiteX8385" y="connsiteY8385"/>
                      </a:cxn>
                      <a:cxn ang="0">
                        <a:pos x="connsiteX8386" y="connsiteY8386"/>
                      </a:cxn>
                      <a:cxn ang="0">
                        <a:pos x="connsiteX8387" y="connsiteY8387"/>
                      </a:cxn>
                      <a:cxn ang="0">
                        <a:pos x="connsiteX8388" y="connsiteY8388"/>
                      </a:cxn>
                      <a:cxn ang="0">
                        <a:pos x="connsiteX8389" y="connsiteY8389"/>
                      </a:cxn>
                      <a:cxn ang="0">
                        <a:pos x="connsiteX8390" y="connsiteY8390"/>
                      </a:cxn>
                      <a:cxn ang="0">
                        <a:pos x="connsiteX8391" y="connsiteY8391"/>
                      </a:cxn>
                      <a:cxn ang="0">
                        <a:pos x="connsiteX8392" y="connsiteY8392"/>
                      </a:cxn>
                      <a:cxn ang="0">
                        <a:pos x="connsiteX8393" y="connsiteY8393"/>
                      </a:cxn>
                      <a:cxn ang="0">
                        <a:pos x="connsiteX8394" y="connsiteY8394"/>
                      </a:cxn>
                      <a:cxn ang="0">
                        <a:pos x="connsiteX8395" y="connsiteY8395"/>
                      </a:cxn>
                      <a:cxn ang="0">
                        <a:pos x="connsiteX8396" y="connsiteY8396"/>
                      </a:cxn>
                      <a:cxn ang="0">
                        <a:pos x="connsiteX8397" y="connsiteY8397"/>
                      </a:cxn>
                      <a:cxn ang="0">
                        <a:pos x="connsiteX8398" y="connsiteY8398"/>
                      </a:cxn>
                      <a:cxn ang="0">
                        <a:pos x="connsiteX8399" y="connsiteY8399"/>
                      </a:cxn>
                      <a:cxn ang="0">
                        <a:pos x="connsiteX8400" y="connsiteY8400"/>
                      </a:cxn>
                      <a:cxn ang="0">
                        <a:pos x="connsiteX8401" y="connsiteY8401"/>
                      </a:cxn>
                      <a:cxn ang="0">
                        <a:pos x="connsiteX8402" y="connsiteY8402"/>
                      </a:cxn>
                      <a:cxn ang="0">
                        <a:pos x="connsiteX8403" y="connsiteY8403"/>
                      </a:cxn>
                      <a:cxn ang="0">
                        <a:pos x="connsiteX8404" y="connsiteY8404"/>
                      </a:cxn>
                      <a:cxn ang="0">
                        <a:pos x="connsiteX8405" y="connsiteY8405"/>
                      </a:cxn>
                      <a:cxn ang="0">
                        <a:pos x="connsiteX8406" y="connsiteY8406"/>
                      </a:cxn>
                      <a:cxn ang="0">
                        <a:pos x="connsiteX8407" y="connsiteY8407"/>
                      </a:cxn>
                      <a:cxn ang="0">
                        <a:pos x="connsiteX8408" y="connsiteY8408"/>
                      </a:cxn>
                      <a:cxn ang="0">
                        <a:pos x="connsiteX8409" y="connsiteY8409"/>
                      </a:cxn>
                      <a:cxn ang="0">
                        <a:pos x="connsiteX8410" y="connsiteY8410"/>
                      </a:cxn>
                      <a:cxn ang="0">
                        <a:pos x="connsiteX8411" y="connsiteY8411"/>
                      </a:cxn>
                      <a:cxn ang="0">
                        <a:pos x="connsiteX8412" y="connsiteY8412"/>
                      </a:cxn>
                      <a:cxn ang="0">
                        <a:pos x="connsiteX8413" y="connsiteY8413"/>
                      </a:cxn>
                      <a:cxn ang="0">
                        <a:pos x="connsiteX8414" y="connsiteY8414"/>
                      </a:cxn>
                      <a:cxn ang="0">
                        <a:pos x="connsiteX8415" y="connsiteY8415"/>
                      </a:cxn>
                      <a:cxn ang="0">
                        <a:pos x="connsiteX8416" y="connsiteY8416"/>
                      </a:cxn>
                      <a:cxn ang="0">
                        <a:pos x="connsiteX8417" y="connsiteY8417"/>
                      </a:cxn>
                      <a:cxn ang="0">
                        <a:pos x="connsiteX8418" y="connsiteY8418"/>
                      </a:cxn>
                      <a:cxn ang="0">
                        <a:pos x="connsiteX8419" y="connsiteY8419"/>
                      </a:cxn>
                      <a:cxn ang="0">
                        <a:pos x="connsiteX8420" y="connsiteY8420"/>
                      </a:cxn>
                      <a:cxn ang="0">
                        <a:pos x="connsiteX8421" y="connsiteY8421"/>
                      </a:cxn>
                      <a:cxn ang="0">
                        <a:pos x="connsiteX8422" y="connsiteY8422"/>
                      </a:cxn>
                      <a:cxn ang="0">
                        <a:pos x="connsiteX8423" y="connsiteY8423"/>
                      </a:cxn>
                      <a:cxn ang="0">
                        <a:pos x="connsiteX8424" y="connsiteY8424"/>
                      </a:cxn>
                      <a:cxn ang="0">
                        <a:pos x="connsiteX8425" y="connsiteY8425"/>
                      </a:cxn>
                      <a:cxn ang="0">
                        <a:pos x="connsiteX8426" y="connsiteY8426"/>
                      </a:cxn>
                      <a:cxn ang="0">
                        <a:pos x="connsiteX8427" y="connsiteY8427"/>
                      </a:cxn>
                      <a:cxn ang="0">
                        <a:pos x="connsiteX8428" y="connsiteY8428"/>
                      </a:cxn>
                      <a:cxn ang="0">
                        <a:pos x="connsiteX8429" y="connsiteY8429"/>
                      </a:cxn>
                      <a:cxn ang="0">
                        <a:pos x="connsiteX8430" y="connsiteY8430"/>
                      </a:cxn>
                      <a:cxn ang="0">
                        <a:pos x="connsiteX8431" y="connsiteY8431"/>
                      </a:cxn>
                      <a:cxn ang="0">
                        <a:pos x="connsiteX8432" y="connsiteY8432"/>
                      </a:cxn>
                      <a:cxn ang="0">
                        <a:pos x="connsiteX8433" y="connsiteY8433"/>
                      </a:cxn>
                      <a:cxn ang="0">
                        <a:pos x="connsiteX8434" y="connsiteY8434"/>
                      </a:cxn>
                      <a:cxn ang="0">
                        <a:pos x="connsiteX8435" y="connsiteY8435"/>
                      </a:cxn>
                      <a:cxn ang="0">
                        <a:pos x="connsiteX8436" y="connsiteY8436"/>
                      </a:cxn>
                      <a:cxn ang="0">
                        <a:pos x="connsiteX8437" y="connsiteY8437"/>
                      </a:cxn>
                      <a:cxn ang="0">
                        <a:pos x="connsiteX8438" y="connsiteY8438"/>
                      </a:cxn>
                      <a:cxn ang="0">
                        <a:pos x="connsiteX8439" y="connsiteY8439"/>
                      </a:cxn>
                      <a:cxn ang="0">
                        <a:pos x="connsiteX8440" y="connsiteY8440"/>
                      </a:cxn>
                      <a:cxn ang="0">
                        <a:pos x="connsiteX8441" y="connsiteY8441"/>
                      </a:cxn>
                      <a:cxn ang="0">
                        <a:pos x="connsiteX8442" y="connsiteY8442"/>
                      </a:cxn>
                      <a:cxn ang="0">
                        <a:pos x="connsiteX8443" y="connsiteY8443"/>
                      </a:cxn>
                      <a:cxn ang="0">
                        <a:pos x="connsiteX8444" y="connsiteY8444"/>
                      </a:cxn>
                      <a:cxn ang="0">
                        <a:pos x="connsiteX8445" y="connsiteY8445"/>
                      </a:cxn>
                      <a:cxn ang="0">
                        <a:pos x="connsiteX8446" y="connsiteY8446"/>
                      </a:cxn>
                      <a:cxn ang="0">
                        <a:pos x="connsiteX8447" y="connsiteY8447"/>
                      </a:cxn>
                      <a:cxn ang="0">
                        <a:pos x="connsiteX8448" y="connsiteY8448"/>
                      </a:cxn>
                      <a:cxn ang="0">
                        <a:pos x="connsiteX8449" y="connsiteY8449"/>
                      </a:cxn>
                      <a:cxn ang="0">
                        <a:pos x="connsiteX8450" y="connsiteY8450"/>
                      </a:cxn>
                      <a:cxn ang="0">
                        <a:pos x="connsiteX8451" y="connsiteY8451"/>
                      </a:cxn>
                      <a:cxn ang="0">
                        <a:pos x="connsiteX8452" y="connsiteY8452"/>
                      </a:cxn>
                      <a:cxn ang="0">
                        <a:pos x="connsiteX8453" y="connsiteY8453"/>
                      </a:cxn>
                      <a:cxn ang="0">
                        <a:pos x="connsiteX8454" y="connsiteY8454"/>
                      </a:cxn>
                      <a:cxn ang="0">
                        <a:pos x="connsiteX8455" y="connsiteY8455"/>
                      </a:cxn>
                      <a:cxn ang="0">
                        <a:pos x="connsiteX8456" y="connsiteY8456"/>
                      </a:cxn>
                      <a:cxn ang="0">
                        <a:pos x="connsiteX8457" y="connsiteY8457"/>
                      </a:cxn>
                      <a:cxn ang="0">
                        <a:pos x="connsiteX8458" y="connsiteY8458"/>
                      </a:cxn>
                      <a:cxn ang="0">
                        <a:pos x="connsiteX8459" y="connsiteY8459"/>
                      </a:cxn>
                      <a:cxn ang="0">
                        <a:pos x="connsiteX8460" y="connsiteY8460"/>
                      </a:cxn>
                      <a:cxn ang="0">
                        <a:pos x="connsiteX8461" y="connsiteY8461"/>
                      </a:cxn>
                      <a:cxn ang="0">
                        <a:pos x="connsiteX8462" y="connsiteY8462"/>
                      </a:cxn>
                      <a:cxn ang="0">
                        <a:pos x="connsiteX8463" y="connsiteY8463"/>
                      </a:cxn>
                      <a:cxn ang="0">
                        <a:pos x="connsiteX8464" y="connsiteY8464"/>
                      </a:cxn>
                      <a:cxn ang="0">
                        <a:pos x="connsiteX8465" y="connsiteY8465"/>
                      </a:cxn>
                      <a:cxn ang="0">
                        <a:pos x="connsiteX8466" y="connsiteY8466"/>
                      </a:cxn>
                      <a:cxn ang="0">
                        <a:pos x="connsiteX8467" y="connsiteY8467"/>
                      </a:cxn>
                      <a:cxn ang="0">
                        <a:pos x="connsiteX8468" y="connsiteY8468"/>
                      </a:cxn>
                      <a:cxn ang="0">
                        <a:pos x="connsiteX8469" y="connsiteY8469"/>
                      </a:cxn>
                      <a:cxn ang="0">
                        <a:pos x="connsiteX8470" y="connsiteY8470"/>
                      </a:cxn>
                      <a:cxn ang="0">
                        <a:pos x="connsiteX8471" y="connsiteY8471"/>
                      </a:cxn>
                      <a:cxn ang="0">
                        <a:pos x="connsiteX8472" y="connsiteY8472"/>
                      </a:cxn>
                      <a:cxn ang="0">
                        <a:pos x="connsiteX8473" y="connsiteY8473"/>
                      </a:cxn>
                      <a:cxn ang="0">
                        <a:pos x="connsiteX8474" y="connsiteY8474"/>
                      </a:cxn>
                      <a:cxn ang="0">
                        <a:pos x="connsiteX8475" y="connsiteY8475"/>
                      </a:cxn>
                      <a:cxn ang="0">
                        <a:pos x="connsiteX8476" y="connsiteY8476"/>
                      </a:cxn>
                      <a:cxn ang="0">
                        <a:pos x="connsiteX8477" y="connsiteY8477"/>
                      </a:cxn>
                      <a:cxn ang="0">
                        <a:pos x="connsiteX8478" y="connsiteY8478"/>
                      </a:cxn>
                      <a:cxn ang="0">
                        <a:pos x="connsiteX8479" y="connsiteY8479"/>
                      </a:cxn>
                      <a:cxn ang="0">
                        <a:pos x="connsiteX8480" y="connsiteY8480"/>
                      </a:cxn>
                      <a:cxn ang="0">
                        <a:pos x="connsiteX8481" y="connsiteY8481"/>
                      </a:cxn>
                      <a:cxn ang="0">
                        <a:pos x="connsiteX8482" y="connsiteY8482"/>
                      </a:cxn>
                      <a:cxn ang="0">
                        <a:pos x="connsiteX8483" y="connsiteY8483"/>
                      </a:cxn>
                      <a:cxn ang="0">
                        <a:pos x="connsiteX8484" y="connsiteY8484"/>
                      </a:cxn>
                      <a:cxn ang="0">
                        <a:pos x="connsiteX8485" y="connsiteY8485"/>
                      </a:cxn>
                      <a:cxn ang="0">
                        <a:pos x="connsiteX8486" y="connsiteY8486"/>
                      </a:cxn>
                      <a:cxn ang="0">
                        <a:pos x="connsiteX8487" y="connsiteY8487"/>
                      </a:cxn>
                      <a:cxn ang="0">
                        <a:pos x="connsiteX8488" y="connsiteY8488"/>
                      </a:cxn>
                      <a:cxn ang="0">
                        <a:pos x="connsiteX8489" y="connsiteY8489"/>
                      </a:cxn>
                      <a:cxn ang="0">
                        <a:pos x="connsiteX8490" y="connsiteY8490"/>
                      </a:cxn>
                      <a:cxn ang="0">
                        <a:pos x="connsiteX8491" y="connsiteY8491"/>
                      </a:cxn>
                      <a:cxn ang="0">
                        <a:pos x="connsiteX8492" y="connsiteY8492"/>
                      </a:cxn>
                      <a:cxn ang="0">
                        <a:pos x="connsiteX8493" y="connsiteY8493"/>
                      </a:cxn>
                      <a:cxn ang="0">
                        <a:pos x="connsiteX8494" y="connsiteY8494"/>
                      </a:cxn>
                      <a:cxn ang="0">
                        <a:pos x="connsiteX8495" y="connsiteY8495"/>
                      </a:cxn>
                      <a:cxn ang="0">
                        <a:pos x="connsiteX8496" y="connsiteY8496"/>
                      </a:cxn>
                      <a:cxn ang="0">
                        <a:pos x="connsiteX8497" y="connsiteY8497"/>
                      </a:cxn>
                      <a:cxn ang="0">
                        <a:pos x="connsiteX8498" y="connsiteY8498"/>
                      </a:cxn>
                      <a:cxn ang="0">
                        <a:pos x="connsiteX8499" y="connsiteY8499"/>
                      </a:cxn>
                      <a:cxn ang="0">
                        <a:pos x="connsiteX8500" y="connsiteY8500"/>
                      </a:cxn>
                      <a:cxn ang="0">
                        <a:pos x="connsiteX8501" y="connsiteY8501"/>
                      </a:cxn>
                      <a:cxn ang="0">
                        <a:pos x="connsiteX8502" y="connsiteY8502"/>
                      </a:cxn>
                      <a:cxn ang="0">
                        <a:pos x="connsiteX8503" y="connsiteY8503"/>
                      </a:cxn>
                      <a:cxn ang="0">
                        <a:pos x="connsiteX8504" y="connsiteY8504"/>
                      </a:cxn>
                      <a:cxn ang="0">
                        <a:pos x="connsiteX8505" y="connsiteY8505"/>
                      </a:cxn>
                      <a:cxn ang="0">
                        <a:pos x="connsiteX8506" y="connsiteY8506"/>
                      </a:cxn>
                      <a:cxn ang="0">
                        <a:pos x="connsiteX8507" y="connsiteY8507"/>
                      </a:cxn>
                      <a:cxn ang="0">
                        <a:pos x="connsiteX8508" y="connsiteY8508"/>
                      </a:cxn>
                      <a:cxn ang="0">
                        <a:pos x="connsiteX8509" y="connsiteY8509"/>
                      </a:cxn>
                      <a:cxn ang="0">
                        <a:pos x="connsiteX8510" y="connsiteY8510"/>
                      </a:cxn>
                      <a:cxn ang="0">
                        <a:pos x="connsiteX8511" y="connsiteY8511"/>
                      </a:cxn>
                      <a:cxn ang="0">
                        <a:pos x="connsiteX8512" y="connsiteY8512"/>
                      </a:cxn>
                      <a:cxn ang="0">
                        <a:pos x="connsiteX8513" y="connsiteY8513"/>
                      </a:cxn>
                      <a:cxn ang="0">
                        <a:pos x="connsiteX8514" y="connsiteY8514"/>
                      </a:cxn>
                      <a:cxn ang="0">
                        <a:pos x="connsiteX8515" y="connsiteY8515"/>
                      </a:cxn>
                      <a:cxn ang="0">
                        <a:pos x="connsiteX8516" y="connsiteY8516"/>
                      </a:cxn>
                      <a:cxn ang="0">
                        <a:pos x="connsiteX8517" y="connsiteY8517"/>
                      </a:cxn>
                      <a:cxn ang="0">
                        <a:pos x="connsiteX8518" y="connsiteY8518"/>
                      </a:cxn>
                      <a:cxn ang="0">
                        <a:pos x="connsiteX8519" y="connsiteY8519"/>
                      </a:cxn>
                      <a:cxn ang="0">
                        <a:pos x="connsiteX8520" y="connsiteY8520"/>
                      </a:cxn>
                      <a:cxn ang="0">
                        <a:pos x="connsiteX8521" y="connsiteY8521"/>
                      </a:cxn>
                      <a:cxn ang="0">
                        <a:pos x="connsiteX8522" y="connsiteY8522"/>
                      </a:cxn>
                      <a:cxn ang="0">
                        <a:pos x="connsiteX8523" y="connsiteY8523"/>
                      </a:cxn>
                      <a:cxn ang="0">
                        <a:pos x="connsiteX8524" y="connsiteY8524"/>
                      </a:cxn>
                      <a:cxn ang="0">
                        <a:pos x="connsiteX8525" y="connsiteY8525"/>
                      </a:cxn>
                      <a:cxn ang="0">
                        <a:pos x="connsiteX8526" y="connsiteY8526"/>
                      </a:cxn>
                      <a:cxn ang="0">
                        <a:pos x="connsiteX8527" y="connsiteY8527"/>
                      </a:cxn>
                      <a:cxn ang="0">
                        <a:pos x="connsiteX8528" y="connsiteY8528"/>
                      </a:cxn>
                      <a:cxn ang="0">
                        <a:pos x="connsiteX8529" y="connsiteY8529"/>
                      </a:cxn>
                      <a:cxn ang="0">
                        <a:pos x="connsiteX8530" y="connsiteY8530"/>
                      </a:cxn>
                      <a:cxn ang="0">
                        <a:pos x="connsiteX8531" y="connsiteY8531"/>
                      </a:cxn>
                      <a:cxn ang="0">
                        <a:pos x="connsiteX8532" y="connsiteY8532"/>
                      </a:cxn>
                      <a:cxn ang="0">
                        <a:pos x="connsiteX8533" y="connsiteY8533"/>
                      </a:cxn>
                      <a:cxn ang="0">
                        <a:pos x="connsiteX8534" y="connsiteY8534"/>
                      </a:cxn>
                      <a:cxn ang="0">
                        <a:pos x="connsiteX8535" y="connsiteY8535"/>
                      </a:cxn>
                      <a:cxn ang="0">
                        <a:pos x="connsiteX8536" y="connsiteY8536"/>
                      </a:cxn>
                      <a:cxn ang="0">
                        <a:pos x="connsiteX8537" y="connsiteY8537"/>
                      </a:cxn>
                      <a:cxn ang="0">
                        <a:pos x="connsiteX8538" y="connsiteY8538"/>
                      </a:cxn>
                      <a:cxn ang="0">
                        <a:pos x="connsiteX8539" y="connsiteY8539"/>
                      </a:cxn>
                      <a:cxn ang="0">
                        <a:pos x="connsiteX8540" y="connsiteY8540"/>
                      </a:cxn>
                      <a:cxn ang="0">
                        <a:pos x="connsiteX8541" y="connsiteY8541"/>
                      </a:cxn>
                      <a:cxn ang="0">
                        <a:pos x="connsiteX8542" y="connsiteY8542"/>
                      </a:cxn>
                      <a:cxn ang="0">
                        <a:pos x="connsiteX8543" y="connsiteY8543"/>
                      </a:cxn>
                      <a:cxn ang="0">
                        <a:pos x="connsiteX8544" y="connsiteY8544"/>
                      </a:cxn>
                      <a:cxn ang="0">
                        <a:pos x="connsiteX8545" y="connsiteY8545"/>
                      </a:cxn>
                      <a:cxn ang="0">
                        <a:pos x="connsiteX8546" y="connsiteY8546"/>
                      </a:cxn>
                      <a:cxn ang="0">
                        <a:pos x="connsiteX8547" y="connsiteY8547"/>
                      </a:cxn>
                      <a:cxn ang="0">
                        <a:pos x="connsiteX8548" y="connsiteY8548"/>
                      </a:cxn>
                      <a:cxn ang="0">
                        <a:pos x="connsiteX8549" y="connsiteY8549"/>
                      </a:cxn>
                      <a:cxn ang="0">
                        <a:pos x="connsiteX8550" y="connsiteY8550"/>
                      </a:cxn>
                      <a:cxn ang="0">
                        <a:pos x="connsiteX8551" y="connsiteY8551"/>
                      </a:cxn>
                      <a:cxn ang="0">
                        <a:pos x="connsiteX8552" y="connsiteY8552"/>
                      </a:cxn>
                      <a:cxn ang="0">
                        <a:pos x="connsiteX8553" y="connsiteY8553"/>
                      </a:cxn>
                      <a:cxn ang="0">
                        <a:pos x="connsiteX8554" y="connsiteY8554"/>
                      </a:cxn>
                      <a:cxn ang="0">
                        <a:pos x="connsiteX8555" y="connsiteY8555"/>
                      </a:cxn>
                      <a:cxn ang="0">
                        <a:pos x="connsiteX8556" y="connsiteY8556"/>
                      </a:cxn>
                      <a:cxn ang="0">
                        <a:pos x="connsiteX8557" y="connsiteY8557"/>
                      </a:cxn>
                      <a:cxn ang="0">
                        <a:pos x="connsiteX8558" y="connsiteY8558"/>
                      </a:cxn>
                      <a:cxn ang="0">
                        <a:pos x="connsiteX8559" y="connsiteY8559"/>
                      </a:cxn>
                      <a:cxn ang="0">
                        <a:pos x="connsiteX8560" y="connsiteY8560"/>
                      </a:cxn>
                      <a:cxn ang="0">
                        <a:pos x="connsiteX8561" y="connsiteY8561"/>
                      </a:cxn>
                      <a:cxn ang="0">
                        <a:pos x="connsiteX8562" y="connsiteY8562"/>
                      </a:cxn>
                      <a:cxn ang="0">
                        <a:pos x="connsiteX8563" y="connsiteY8563"/>
                      </a:cxn>
                      <a:cxn ang="0">
                        <a:pos x="connsiteX8564" y="connsiteY8564"/>
                      </a:cxn>
                      <a:cxn ang="0">
                        <a:pos x="connsiteX8565" y="connsiteY8565"/>
                      </a:cxn>
                      <a:cxn ang="0">
                        <a:pos x="connsiteX8566" y="connsiteY8566"/>
                      </a:cxn>
                      <a:cxn ang="0">
                        <a:pos x="connsiteX8567" y="connsiteY8567"/>
                      </a:cxn>
                      <a:cxn ang="0">
                        <a:pos x="connsiteX8568" y="connsiteY8568"/>
                      </a:cxn>
                      <a:cxn ang="0">
                        <a:pos x="connsiteX8569" y="connsiteY8569"/>
                      </a:cxn>
                      <a:cxn ang="0">
                        <a:pos x="connsiteX8570" y="connsiteY8570"/>
                      </a:cxn>
                      <a:cxn ang="0">
                        <a:pos x="connsiteX8571" y="connsiteY8571"/>
                      </a:cxn>
                      <a:cxn ang="0">
                        <a:pos x="connsiteX8572" y="connsiteY8572"/>
                      </a:cxn>
                      <a:cxn ang="0">
                        <a:pos x="connsiteX8573" y="connsiteY8573"/>
                      </a:cxn>
                      <a:cxn ang="0">
                        <a:pos x="connsiteX8574" y="connsiteY8574"/>
                      </a:cxn>
                      <a:cxn ang="0">
                        <a:pos x="connsiteX8575" y="connsiteY8575"/>
                      </a:cxn>
                      <a:cxn ang="0">
                        <a:pos x="connsiteX8576" y="connsiteY8576"/>
                      </a:cxn>
                      <a:cxn ang="0">
                        <a:pos x="connsiteX8577" y="connsiteY8577"/>
                      </a:cxn>
                      <a:cxn ang="0">
                        <a:pos x="connsiteX8578" y="connsiteY8578"/>
                      </a:cxn>
                      <a:cxn ang="0">
                        <a:pos x="connsiteX8579" y="connsiteY8579"/>
                      </a:cxn>
                      <a:cxn ang="0">
                        <a:pos x="connsiteX8580" y="connsiteY8580"/>
                      </a:cxn>
                      <a:cxn ang="0">
                        <a:pos x="connsiteX8581" y="connsiteY8581"/>
                      </a:cxn>
                      <a:cxn ang="0">
                        <a:pos x="connsiteX8582" y="connsiteY8582"/>
                      </a:cxn>
                      <a:cxn ang="0">
                        <a:pos x="connsiteX8583" y="connsiteY8583"/>
                      </a:cxn>
                      <a:cxn ang="0">
                        <a:pos x="connsiteX8584" y="connsiteY8584"/>
                      </a:cxn>
                      <a:cxn ang="0">
                        <a:pos x="connsiteX8585" y="connsiteY8585"/>
                      </a:cxn>
                      <a:cxn ang="0">
                        <a:pos x="connsiteX8586" y="connsiteY8586"/>
                      </a:cxn>
                      <a:cxn ang="0">
                        <a:pos x="connsiteX8587" y="connsiteY8587"/>
                      </a:cxn>
                      <a:cxn ang="0">
                        <a:pos x="connsiteX8588" y="connsiteY8588"/>
                      </a:cxn>
                      <a:cxn ang="0">
                        <a:pos x="connsiteX8589" y="connsiteY8589"/>
                      </a:cxn>
                      <a:cxn ang="0">
                        <a:pos x="connsiteX8590" y="connsiteY8590"/>
                      </a:cxn>
                      <a:cxn ang="0">
                        <a:pos x="connsiteX8591" y="connsiteY8591"/>
                      </a:cxn>
                      <a:cxn ang="0">
                        <a:pos x="connsiteX8592" y="connsiteY8592"/>
                      </a:cxn>
                      <a:cxn ang="0">
                        <a:pos x="connsiteX8593" y="connsiteY8593"/>
                      </a:cxn>
                      <a:cxn ang="0">
                        <a:pos x="connsiteX8594" y="connsiteY8594"/>
                      </a:cxn>
                      <a:cxn ang="0">
                        <a:pos x="connsiteX8595" y="connsiteY8595"/>
                      </a:cxn>
                      <a:cxn ang="0">
                        <a:pos x="connsiteX8596" y="connsiteY8596"/>
                      </a:cxn>
                      <a:cxn ang="0">
                        <a:pos x="connsiteX8597" y="connsiteY8597"/>
                      </a:cxn>
                      <a:cxn ang="0">
                        <a:pos x="connsiteX8598" y="connsiteY8598"/>
                      </a:cxn>
                      <a:cxn ang="0">
                        <a:pos x="connsiteX8599" y="connsiteY8599"/>
                      </a:cxn>
                      <a:cxn ang="0">
                        <a:pos x="connsiteX8600" y="connsiteY8600"/>
                      </a:cxn>
                      <a:cxn ang="0">
                        <a:pos x="connsiteX8601" y="connsiteY8601"/>
                      </a:cxn>
                      <a:cxn ang="0">
                        <a:pos x="connsiteX8602" y="connsiteY8602"/>
                      </a:cxn>
                      <a:cxn ang="0">
                        <a:pos x="connsiteX8603" y="connsiteY8603"/>
                      </a:cxn>
                      <a:cxn ang="0">
                        <a:pos x="connsiteX8604" y="connsiteY8604"/>
                      </a:cxn>
                      <a:cxn ang="0">
                        <a:pos x="connsiteX8605" y="connsiteY8605"/>
                      </a:cxn>
                      <a:cxn ang="0">
                        <a:pos x="connsiteX8606" y="connsiteY8606"/>
                      </a:cxn>
                      <a:cxn ang="0">
                        <a:pos x="connsiteX8607" y="connsiteY8607"/>
                      </a:cxn>
                      <a:cxn ang="0">
                        <a:pos x="connsiteX8608" y="connsiteY8608"/>
                      </a:cxn>
                      <a:cxn ang="0">
                        <a:pos x="connsiteX8609" y="connsiteY8609"/>
                      </a:cxn>
                      <a:cxn ang="0">
                        <a:pos x="connsiteX8610" y="connsiteY8610"/>
                      </a:cxn>
                      <a:cxn ang="0">
                        <a:pos x="connsiteX8611" y="connsiteY8611"/>
                      </a:cxn>
                      <a:cxn ang="0">
                        <a:pos x="connsiteX8612" y="connsiteY8612"/>
                      </a:cxn>
                      <a:cxn ang="0">
                        <a:pos x="connsiteX8613" y="connsiteY8613"/>
                      </a:cxn>
                      <a:cxn ang="0">
                        <a:pos x="connsiteX8614" y="connsiteY8614"/>
                      </a:cxn>
                      <a:cxn ang="0">
                        <a:pos x="connsiteX8615" y="connsiteY8615"/>
                      </a:cxn>
                      <a:cxn ang="0">
                        <a:pos x="connsiteX8616" y="connsiteY8616"/>
                      </a:cxn>
                      <a:cxn ang="0">
                        <a:pos x="connsiteX8617" y="connsiteY8617"/>
                      </a:cxn>
                      <a:cxn ang="0">
                        <a:pos x="connsiteX8618" y="connsiteY8618"/>
                      </a:cxn>
                      <a:cxn ang="0">
                        <a:pos x="connsiteX8619" y="connsiteY8619"/>
                      </a:cxn>
                      <a:cxn ang="0">
                        <a:pos x="connsiteX8620" y="connsiteY8620"/>
                      </a:cxn>
                      <a:cxn ang="0">
                        <a:pos x="connsiteX8621" y="connsiteY8621"/>
                      </a:cxn>
                      <a:cxn ang="0">
                        <a:pos x="connsiteX8622" y="connsiteY8622"/>
                      </a:cxn>
                      <a:cxn ang="0">
                        <a:pos x="connsiteX8623" y="connsiteY8623"/>
                      </a:cxn>
                      <a:cxn ang="0">
                        <a:pos x="connsiteX8624" y="connsiteY8624"/>
                      </a:cxn>
                      <a:cxn ang="0">
                        <a:pos x="connsiteX8625" y="connsiteY8625"/>
                      </a:cxn>
                      <a:cxn ang="0">
                        <a:pos x="connsiteX8626" y="connsiteY8626"/>
                      </a:cxn>
                      <a:cxn ang="0">
                        <a:pos x="connsiteX8627" y="connsiteY8627"/>
                      </a:cxn>
                      <a:cxn ang="0">
                        <a:pos x="connsiteX8628" y="connsiteY8628"/>
                      </a:cxn>
                      <a:cxn ang="0">
                        <a:pos x="connsiteX8629" y="connsiteY8629"/>
                      </a:cxn>
                      <a:cxn ang="0">
                        <a:pos x="connsiteX8630" y="connsiteY8630"/>
                      </a:cxn>
                      <a:cxn ang="0">
                        <a:pos x="connsiteX8631" y="connsiteY8631"/>
                      </a:cxn>
                      <a:cxn ang="0">
                        <a:pos x="connsiteX8632" y="connsiteY8632"/>
                      </a:cxn>
                      <a:cxn ang="0">
                        <a:pos x="connsiteX8633" y="connsiteY8633"/>
                      </a:cxn>
                      <a:cxn ang="0">
                        <a:pos x="connsiteX8634" y="connsiteY8634"/>
                      </a:cxn>
                      <a:cxn ang="0">
                        <a:pos x="connsiteX8635" y="connsiteY8635"/>
                      </a:cxn>
                      <a:cxn ang="0">
                        <a:pos x="connsiteX8636" y="connsiteY8636"/>
                      </a:cxn>
                      <a:cxn ang="0">
                        <a:pos x="connsiteX8637" y="connsiteY8637"/>
                      </a:cxn>
                      <a:cxn ang="0">
                        <a:pos x="connsiteX8638" y="connsiteY8638"/>
                      </a:cxn>
                      <a:cxn ang="0">
                        <a:pos x="connsiteX8639" y="connsiteY8639"/>
                      </a:cxn>
                      <a:cxn ang="0">
                        <a:pos x="connsiteX8640" y="connsiteY8640"/>
                      </a:cxn>
                      <a:cxn ang="0">
                        <a:pos x="connsiteX8641" y="connsiteY8641"/>
                      </a:cxn>
                      <a:cxn ang="0">
                        <a:pos x="connsiteX8642" y="connsiteY8642"/>
                      </a:cxn>
                      <a:cxn ang="0">
                        <a:pos x="connsiteX8643" y="connsiteY8643"/>
                      </a:cxn>
                      <a:cxn ang="0">
                        <a:pos x="connsiteX8644" y="connsiteY8644"/>
                      </a:cxn>
                      <a:cxn ang="0">
                        <a:pos x="connsiteX8645" y="connsiteY8645"/>
                      </a:cxn>
                      <a:cxn ang="0">
                        <a:pos x="connsiteX8646" y="connsiteY8646"/>
                      </a:cxn>
                      <a:cxn ang="0">
                        <a:pos x="connsiteX8647" y="connsiteY8647"/>
                      </a:cxn>
                      <a:cxn ang="0">
                        <a:pos x="connsiteX8648" y="connsiteY8648"/>
                      </a:cxn>
                      <a:cxn ang="0">
                        <a:pos x="connsiteX8649" y="connsiteY8649"/>
                      </a:cxn>
                      <a:cxn ang="0">
                        <a:pos x="connsiteX8650" y="connsiteY8650"/>
                      </a:cxn>
                      <a:cxn ang="0">
                        <a:pos x="connsiteX8651" y="connsiteY8651"/>
                      </a:cxn>
                      <a:cxn ang="0">
                        <a:pos x="connsiteX8652" y="connsiteY8652"/>
                      </a:cxn>
                      <a:cxn ang="0">
                        <a:pos x="connsiteX8653" y="connsiteY8653"/>
                      </a:cxn>
                      <a:cxn ang="0">
                        <a:pos x="connsiteX8654" y="connsiteY8654"/>
                      </a:cxn>
                      <a:cxn ang="0">
                        <a:pos x="connsiteX8655" y="connsiteY8655"/>
                      </a:cxn>
                      <a:cxn ang="0">
                        <a:pos x="connsiteX8656" y="connsiteY8656"/>
                      </a:cxn>
                      <a:cxn ang="0">
                        <a:pos x="connsiteX8657" y="connsiteY8657"/>
                      </a:cxn>
                      <a:cxn ang="0">
                        <a:pos x="connsiteX8658" y="connsiteY8658"/>
                      </a:cxn>
                      <a:cxn ang="0">
                        <a:pos x="connsiteX8659" y="connsiteY8659"/>
                      </a:cxn>
                      <a:cxn ang="0">
                        <a:pos x="connsiteX8660" y="connsiteY8660"/>
                      </a:cxn>
                      <a:cxn ang="0">
                        <a:pos x="connsiteX8661" y="connsiteY8661"/>
                      </a:cxn>
                      <a:cxn ang="0">
                        <a:pos x="connsiteX8662" y="connsiteY8662"/>
                      </a:cxn>
                      <a:cxn ang="0">
                        <a:pos x="connsiteX8663" y="connsiteY8663"/>
                      </a:cxn>
                      <a:cxn ang="0">
                        <a:pos x="connsiteX8664" y="connsiteY8664"/>
                      </a:cxn>
                      <a:cxn ang="0">
                        <a:pos x="connsiteX8665" y="connsiteY8665"/>
                      </a:cxn>
                      <a:cxn ang="0">
                        <a:pos x="connsiteX8666" y="connsiteY8666"/>
                      </a:cxn>
                      <a:cxn ang="0">
                        <a:pos x="connsiteX8667" y="connsiteY8667"/>
                      </a:cxn>
                      <a:cxn ang="0">
                        <a:pos x="connsiteX8668" y="connsiteY8668"/>
                      </a:cxn>
                      <a:cxn ang="0">
                        <a:pos x="connsiteX8669" y="connsiteY8669"/>
                      </a:cxn>
                      <a:cxn ang="0">
                        <a:pos x="connsiteX8670" y="connsiteY8670"/>
                      </a:cxn>
                      <a:cxn ang="0">
                        <a:pos x="connsiteX8671" y="connsiteY8671"/>
                      </a:cxn>
                      <a:cxn ang="0">
                        <a:pos x="connsiteX8672" y="connsiteY8672"/>
                      </a:cxn>
                      <a:cxn ang="0">
                        <a:pos x="connsiteX8673" y="connsiteY8673"/>
                      </a:cxn>
                      <a:cxn ang="0">
                        <a:pos x="connsiteX8674" y="connsiteY8674"/>
                      </a:cxn>
                      <a:cxn ang="0">
                        <a:pos x="connsiteX8675" y="connsiteY8675"/>
                      </a:cxn>
                      <a:cxn ang="0">
                        <a:pos x="connsiteX8676" y="connsiteY8676"/>
                      </a:cxn>
                      <a:cxn ang="0">
                        <a:pos x="connsiteX8677" y="connsiteY8677"/>
                      </a:cxn>
                      <a:cxn ang="0">
                        <a:pos x="connsiteX8678" y="connsiteY8678"/>
                      </a:cxn>
                      <a:cxn ang="0">
                        <a:pos x="connsiteX8679" y="connsiteY8679"/>
                      </a:cxn>
                      <a:cxn ang="0">
                        <a:pos x="connsiteX8680" y="connsiteY8680"/>
                      </a:cxn>
                      <a:cxn ang="0">
                        <a:pos x="connsiteX8681" y="connsiteY8681"/>
                      </a:cxn>
                      <a:cxn ang="0">
                        <a:pos x="connsiteX8682" y="connsiteY8682"/>
                      </a:cxn>
                      <a:cxn ang="0">
                        <a:pos x="connsiteX8683" y="connsiteY8683"/>
                      </a:cxn>
                      <a:cxn ang="0">
                        <a:pos x="connsiteX8684" y="connsiteY8684"/>
                      </a:cxn>
                      <a:cxn ang="0">
                        <a:pos x="connsiteX8685" y="connsiteY8685"/>
                      </a:cxn>
                      <a:cxn ang="0">
                        <a:pos x="connsiteX8686" y="connsiteY8686"/>
                      </a:cxn>
                      <a:cxn ang="0">
                        <a:pos x="connsiteX8687" y="connsiteY8687"/>
                      </a:cxn>
                      <a:cxn ang="0">
                        <a:pos x="connsiteX8688" y="connsiteY8688"/>
                      </a:cxn>
                      <a:cxn ang="0">
                        <a:pos x="connsiteX8689" y="connsiteY8689"/>
                      </a:cxn>
                      <a:cxn ang="0">
                        <a:pos x="connsiteX8690" y="connsiteY8690"/>
                      </a:cxn>
                      <a:cxn ang="0">
                        <a:pos x="connsiteX8691" y="connsiteY8691"/>
                      </a:cxn>
                      <a:cxn ang="0">
                        <a:pos x="connsiteX8692" y="connsiteY8692"/>
                      </a:cxn>
                      <a:cxn ang="0">
                        <a:pos x="connsiteX8693" y="connsiteY8693"/>
                      </a:cxn>
                      <a:cxn ang="0">
                        <a:pos x="connsiteX8694" y="connsiteY8694"/>
                      </a:cxn>
                      <a:cxn ang="0">
                        <a:pos x="connsiteX8695" y="connsiteY8695"/>
                      </a:cxn>
                      <a:cxn ang="0">
                        <a:pos x="connsiteX8696" y="connsiteY8696"/>
                      </a:cxn>
                      <a:cxn ang="0">
                        <a:pos x="connsiteX8697" y="connsiteY8697"/>
                      </a:cxn>
                      <a:cxn ang="0">
                        <a:pos x="connsiteX8698" y="connsiteY8698"/>
                      </a:cxn>
                      <a:cxn ang="0">
                        <a:pos x="connsiteX8699" y="connsiteY8699"/>
                      </a:cxn>
                      <a:cxn ang="0">
                        <a:pos x="connsiteX8700" y="connsiteY8700"/>
                      </a:cxn>
                      <a:cxn ang="0">
                        <a:pos x="connsiteX8701" y="connsiteY8701"/>
                      </a:cxn>
                      <a:cxn ang="0">
                        <a:pos x="connsiteX8702" y="connsiteY8702"/>
                      </a:cxn>
                      <a:cxn ang="0">
                        <a:pos x="connsiteX8703" y="connsiteY8703"/>
                      </a:cxn>
                      <a:cxn ang="0">
                        <a:pos x="connsiteX8704" y="connsiteY8704"/>
                      </a:cxn>
                      <a:cxn ang="0">
                        <a:pos x="connsiteX8705" y="connsiteY8705"/>
                      </a:cxn>
                      <a:cxn ang="0">
                        <a:pos x="connsiteX8706" y="connsiteY8706"/>
                      </a:cxn>
                      <a:cxn ang="0">
                        <a:pos x="connsiteX8707" y="connsiteY8707"/>
                      </a:cxn>
                      <a:cxn ang="0">
                        <a:pos x="connsiteX8708" y="connsiteY8708"/>
                      </a:cxn>
                      <a:cxn ang="0">
                        <a:pos x="connsiteX8709" y="connsiteY8709"/>
                      </a:cxn>
                      <a:cxn ang="0">
                        <a:pos x="connsiteX8710" y="connsiteY8710"/>
                      </a:cxn>
                      <a:cxn ang="0">
                        <a:pos x="connsiteX8711" y="connsiteY8711"/>
                      </a:cxn>
                      <a:cxn ang="0">
                        <a:pos x="connsiteX8712" y="connsiteY8712"/>
                      </a:cxn>
                      <a:cxn ang="0">
                        <a:pos x="connsiteX8713" y="connsiteY8713"/>
                      </a:cxn>
                      <a:cxn ang="0">
                        <a:pos x="connsiteX8714" y="connsiteY8714"/>
                      </a:cxn>
                      <a:cxn ang="0">
                        <a:pos x="connsiteX8715" y="connsiteY8715"/>
                      </a:cxn>
                      <a:cxn ang="0">
                        <a:pos x="connsiteX8716" y="connsiteY8716"/>
                      </a:cxn>
                      <a:cxn ang="0">
                        <a:pos x="connsiteX8717" y="connsiteY8717"/>
                      </a:cxn>
                      <a:cxn ang="0">
                        <a:pos x="connsiteX8718" y="connsiteY8718"/>
                      </a:cxn>
                      <a:cxn ang="0">
                        <a:pos x="connsiteX8719" y="connsiteY8719"/>
                      </a:cxn>
                      <a:cxn ang="0">
                        <a:pos x="connsiteX8720" y="connsiteY8720"/>
                      </a:cxn>
                      <a:cxn ang="0">
                        <a:pos x="connsiteX8721" y="connsiteY8721"/>
                      </a:cxn>
                      <a:cxn ang="0">
                        <a:pos x="connsiteX8722" y="connsiteY8722"/>
                      </a:cxn>
                      <a:cxn ang="0">
                        <a:pos x="connsiteX8723" y="connsiteY8723"/>
                      </a:cxn>
                      <a:cxn ang="0">
                        <a:pos x="connsiteX8724" y="connsiteY8724"/>
                      </a:cxn>
                      <a:cxn ang="0">
                        <a:pos x="connsiteX8725" y="connsiteY8725"/>
                      </a:cxn>
                      <a:cxn ang="0">
                        <a:pos x="connsiteX8726" y="connsiteY8726"/>
                      </a:cxn>
                      <a:cxn ang="0">
                        <a:pos x="connsiteX8727" y="connsiteY8727"/>
                      </a:cxn>
                      <a:cxn ang="0">
                        <a:pos x="connsiteX8728" y="connsiteY8728"/>
                      </a:cxn>
                      <a:cxn ang="0">
                        <a:pos x="connsiteX8729" y="connsiteY8729"/>
                      </a:cxn>
                      <a:cxn ang="0">
                        <a:pos x="connsiteX8730" y="connsiteY8730"/>
                      </a:cxn>
                      <a:cxn ang="0">
                        <a:pos x="connsiteX8731" y="connsiteY8731"/>
                      </a:cxn>
                      <a:cxn ang="0">
                        <a:pos x="connsiteX8732" y="connsiteY8732"/>
                      </a:cxn>
                      <a:cxn ang="0">
                        <a:pos x="connsiteX8733" y="connsiteY8733"/>
                      </a:cxn>
                      <a:cxn ang="0">
                        <a:pos x="connsiteX8734" y="connsiteY8734"/>
                      </a:cxn>
                      <a:cxn ang="0">
                        <a:pos x="connsiteX8735" y="connsiteY8735"/>
                      </a:cxn>
                      <a:cxn ang="0">
                        <a:pos x="connsiteX8736" y="connsiteY8736"/>
                      </a:cxn>
                      <a:cxn ang="0">
                        <a:pos x="connsiteX8737" y="connsiteY8737"/>
                      </a:cxn>
                      <a:cxn ang="0">
                        <a:pos x="connsiteX8738" y="connsiteY8738"/>
                      </a:cxn>
                      <a:cxn ang="0">
                        <a:pos x="connsiteX8739" y="connsiteY8739"/>
                      </a:cxn>
                      <a:cxn ang="0">
                        <a:pos x="connsiteX8740" y="connsiteY8740"/>
                      </a:cxn>
                      <a:cxn ang="0">
                        <a:pos x="connsiteX8741" y="connsiteY8741"/>
                      </a:cxn>
                      <a:cxn ang="0">
                        <a:pos x="connsiteX8742" y="connsiteY8742"/>
                      </a:cxn>
                      <a:cxn ang="0">
                        <a:pos x="connsiteX8743" y="connsiteY8743"/>
                      </a:cxn>
                      <a:cxn ang="0">
                        <a:pos x="connsiteX8744" y="connsiteY8744"/>
                      </a:cxn>
                      <a:cxn ang="0">
                        <a:pos x="connsiteX8745" y="connsiteY8745"/>
                      </a:cxn>
                      <a:cxn ang="0">
                        <a:pos x="connsiteX8746" y="connsiteY8746"/>
                      </a:cxn>
                      <a:cxn ang="0">
                        <a:pos x="connsiteX8747" y="connsiteY8747"/>
                      </a:cxn>
                      <a:cxn ang="0">
                        <a:pos x="connsiteX8748" y="connsiteY8748"/>
                      </a:cxn>
                      <a:cxn ang="0">
                        <a:pos x="connsiteX8749" y="connsiteY8749"/>
                      </a:cxn>
                      <a:cxn ang="0">
                        <a:pos x="connsiteX8750" y="connsiteY8750"/>
                      </a:cxn>
                      <a:cxn ang="0">
                        <a:pos x="connsiteX8751" y="connsiteY8751"/>
                      </a:cxn>
                      <a:cxn ang="0">
                        <a:pos x="connsiteX8752" y="connsiteY8752"/>
                      </a:cxn>
                      <a:cxn ang="0">
                        <a:pos x="connsiteX8753" y="connsiteY8753"/>
                      </a:cxn>
                      <a:cxn ang="0">
                        <a:pos x="connsiteX8754" y="connsiteY8754"/>
                      </a:cxn>
                      <a:cxn ang="0">
                        <a:pos x="connsiteX8755" y="connsiteY8755"/>
                      </a:cxn>
                      <a:cxn ang="0">
                        <a:pos x="connsiteX8756" y="connsiteY8756"/>
                      </a:cxn>
                      <a:cxn ang="0">
                        <a:pos x="connsiteX8757" y="connsiteY8757"/>
                      </a:cxn>
                      <a:cxn ang="0">
                        <a:pos x="connsiteX8758" y="connsiteY8758"/>
                      </a:cxn>
                      <a:cxn ang="0">
                        <a:pos x="connsiteX8759" y="connsiteY8759"/>
                      </a:cxn>
                      <a:cxn ang="0">
                        <a:pos x="connsiteX8760" y="connsiteY8760"/>
                      </a:cxn>
                      <a:cxn ang="0">
                        <a:pos x="connsiteX8761" y="connsiteY8761"/>
                      </a:cxn>
                      <a:cxn ang="0">
                        <a:pos x="connsiteX8762" y="connsiteY8762"/>
                      </a:cxn>
                      <a:cxn ang="0">
                        <a:pos x="connsiteX8763" y="connsiteY8763"/>
                      </a:cxn>
                      <a:cxn ang="0">
                        <a:pos x="connsiteX8764" y="connsiteY8764"/>
                      </a:cxn>
                      <a:cxn ang="0">
                        <a:pos x="connsiteX8765" y="connsiteY8765"/>
                      </a:cxn>
                      <a:cxn ang="0">
                        <a:pos x="connsiteX8766" y="connsiteY8766"/>
                      </a:cxn>
                      <a:cxn ang="0">
                        <a:pos x="connsiteX8767" y="connsiteY8767"/>
                      </a:cxn>
                      <a:cxn ang="0">
                        <a:pos x="connsiteX8768" y="connsiteY8768"/>
                      </a:cxn>
                      <a:cxn ang="0">
                        <a:pos x="connsiteX8769" y="connsiteY8769"/>
                      </a:cxn>
                      <a:cxn ang="0">
                        <a:pos x="connsiteX8770" y="connsiteY8770"/>
                      </a:cxn>
                      <a:cxn ang="0">
                        <a:pos x="connsiteX8771" y="connsiteY8771"/>
                      </a:cxn>
                      <a:cxn ang="0">
                        <a:pos x="connsiteX8772" y="connsiteY8772"/>
                      </a:cxn>
                      <a:cxn ang="0">
                        <a:pos x="connsiteX8773" y="connsiteY8773"/>
                      </a:cxn>
                      <a:cxn ang="0">
                        <a:pos x="connsiteX8774" y="connsiteY8774"/>
                      </a:cxn>
                      <a:cxn ang="0">
                        <a:pos x="connsiteX8775" y="connsiteY8775"/>
                      </a:cxn>
                      <a:cxn ang="0">
                        <a:pos x="connsiteX8776" y="connsiteY8776"/>
                      </a:cxn>
                      <a:cxn ang="0">
                        <a:pos x="connsiteX8777" y="connsiteY8777"/>
                      </a:cxn>
                      <a:cxn ang="0">
                        <a:pos x="connsiteX8778" y="connsiteY8778"/>
                      </a:cxn>
                      <a:cxn ang="0">
                        <a:pos x="connsiteX8779" y="connsiteY8779"/>
                      </a:cxn>
                      <a:cxn ang="0">
                        <a:pos x="connsiteX8780" y="connsiteY8780"/>
                      </a:cxn>
                      <a:cxn ang="0">
                        <a:pos x="connsiteX8781" y="connsiteY8781"/>
                      </a:cxn>
                      <a:cxn ang="0">
                        <a:pos x="connsiteX8782" y="connsiteY8782"/>
                      </a:cxn>
                      <a:cxn ang="0">
                        <a:pos x="connsiteX8783" y="connsiteY8783"/>
                      </a:cxn>
                      <a:cxn ang="0">
                        <a:pos x="connsiteX8784" y="connsiteY8784"/>
                      </a:cxn>
                      <a:cxn ang="0">
                        <a:pos x="connsiteX8785" y="connsiteY8785"/>
                      </a:cxn>
                      <a:cxn ang="0">
                        <a:pos x="connsiteX8786" y="connsiteY8786"/>
                      </a:cxn>
                      <a:cxn ang="0">
                        <a:pos x="connsiteX8787" y="connsiteY8787"/>
                      </a:cxn>
                      <a:cxn ang="0">
                        <a:pos x="connsiteX8788" y="connsiteY8788"/>
                      </a:cxn>
                      <a:cxn ang="0">
                        <a:pos x="connsiteX8789" y="connsiteY8789"/>
                      </a:cxn>
                      <a:cxn ang="0">
                        <a:pos x="connsiteX8790" y="connsiteY8790"/>
                      </a:cxn>
                      <a:cxn ang="0">
                        <a:pos x="connsiteX8791" y="connsiteY8791"/>
                      </a:cxn>
                      <a:cxn ang="0">
                        <a:pos x="connsiteX8792" y="connsiteY8792"/>
                      </a:cxn>
                      <a:cxn ang="0">
                        <a:pos x="connsiteX8793" y="connsiteY8793"/>
                      </a:cxn>
                      <a:cxn ang="0">
                        <a:pos x="connsiteX8794" y="connsiteY8794"/>
                      </a:cxn>
                      <a:cxn ang="0">
                        <a:pos x="connsiteX8795" y="connsiteY8795"/>
                      </a:cxn>
                      <a:cxn ang="0">
                        <a:pos x="connsiteX8796" y="connsiteY8796"/>
                      </a:cxn>
                      <a:cxn ang="0">
                        <a:pos x="connsiteX8797" y="connsiteY8797"/>
                      </a:cxn>
                      <a:cxn ang="0">
                        <a:pos x="connsiteX8798" y="connsiteY8798"/>
                      </a:cxn>
                      <a:cxn ang="0">
                        <a:pos x="connsiteX8799" y="connsiteY8799"/>
                      </a:cxn>
                      <a:cxn ang="0">
                        <a:pos x="connsiteX8800" y="connsiteY8800"/>
                      </a:cxn>
                      <a:cxn ang="0">
                        <a:pos x="connsiteX8801" y="connsiteY8801"/>
                      </a:cxn>
                      <a:cxn ang="0">
                        <a:pos x="connsiteX8802" y="connsiteY8802"/>
                      </a:cxn>
                      <a:cxn ang="0">
                        <a:pos x="connsiteX8803" y="connsiteY8803"/>
                      </a:cxn>
                      <a:cxn ang="0">
                        <a:pos x="connsiteX8804" y="connsiteY8804"/>
                      </a:cxn>
                      <a:cxn ang="0">
                        <a:pos x="connsiteX8805" y="connsiteY8805"/>
                      </a:cxn>
                      <a:cxn ang="0">
                        <a:pos x="connsiteX8806" y="connsiteY8806"/>
                      </a:cxn>
                      <a:cxn ang="0">
                        <a:pos x="connsiteX8807" y="connsiteY8807"/>
                      </a:cxn>
                      <a:cxn ang="0">
                        <a:pos x="connsiteX8808" y="connsiteY8808"/>
                      </a:cxn>
                      <a:cxn ang="0">
                        <a:pos x="connsiteX8809" y="connsiteY8809"/>
                      </a:cxn>
                      <a:cxn ang="0">
                        <a:pos x="connsiteX8810" y="connsiteY8810"/>
                      </a:cxn>
                      <a:cxn ang="0">
                        <a:pos x="connsiteX8811" y="connsiteY8811"/>
                      </a:cxn>
                      <a:cxn ang="0">
                        <a:pos x="connsiteX8812" y="connsiteY8812"/>
                      </a:cxn>
                      <a:cxn ang="0">
                        <a:pos x="connsiteX8813" y="connsiteY8813"/>
                      </a:cxn>
                      <a:cxn ang="0">
                        <a:pos x="connsiteX8814" y="connsiteY8814"/>
                      </a:cxn>
                      <a:cxn ang="0">
                        <a:pos x="connsiteX8815" y="connsiteY8815"/>
                      </a:cxn>
                      <a:cxn ang="0">
                        <a:pos x="connsiteX8816" y="connsiteY8816"/>
                      </a:cxn>
                      <a:cxn ang="0">
                        <a:pos x="connsiteX8817" y="connsiteY8817"/>
                      </a:cxn>
                      <a:cxn ang="0">
                        <a:pos x="connsiteX8818" y="connsiteY8818"/>
                      </a:cxn>
                      <a:cxn ang="0">
                        <a:pos x="connsiteX8819" y="connsiteY8819"/>
                      </a:cxn>
                      <a:cxn ang="0">
                        <a:pos x="connsiteX8820" y="connsiteY8820"/>
                      </a:cxn>
                      <a:cxn ang="0">
                        <a:pos x="connsiteX8821" y="connsiteY8821"/>
                      </a:cxn>
                      <a:cxn ang="0">
                        <a:pos x="connsiteX8822" y="connsiteY8822"/>
                      </a:cxn>
                      <a:cxn ang="0">
                        <a:pos x="connsiteX8823" y="connsiteY8823"/>
                      </a:cxn>
                      <a:cxn ang="0">
                        <a:pos x="connsiteX8824" y="connsiteY8824"/>
                      </a:cxn>
                      <a:cxn ang="0">
                        <a:pos x="connsiteX8825" y="connsiteY8825"/>
                      </a:cxn>
                      <a:cxn ang="0">
                        <a:pos x="connsiteX8826" y="connsiteY8826"/>
                      </a:cxn>
                      <a:cxn ang="0">
                        <a:pos x="connsiteX8827" y="connsiteY8827"/>
                      </a:cxn>
                      <a:cxn ang="0">
                        <a:pos x="connsiteX8828" y="connsiteY8828"/>
                      </a:cxn>
                      <a:cxn ang="0">
                        <a:pos x="connsiteX8829" y="connsiteY8829"/>
                      </a:cxn>
                      <a:cxn ang="0">
                        <a:pos x="connsiteX8830" y="connsiteY8830"/>
                      </a:cxn>
                      <a:cxn ang="0">
                        <a:pos x="connsiteX8831" y="connsiteY8831"/>
                      </a:cxn>
                      <a:cxn ang="0">
                        <a:pos x="connsiteX8832" y="connsiteY8832"/>
                      </a:cxn>
                      <a:cxn ang="0">
                        <a:pos x="connsiteX8833" y="connsiteY8833"/>
                      </a:cxn>
                      <a:cxn ang="0">
                        <a:pos x="connsiteX8834" y="connsiteY8834"/>
                      </a:cxn>
                      <a:cxn ang="0">
                        <a:pos x="connsiteX8835" y="connsiteY8835"/>
                      </a:cxn>
                      <a:cxn ang="0">
                        <a:pos x="connsiteX8836" y="connsiteY8836"/>
                      </a:cxn>
                      <a:cxn ang="0">
                        <a:pos x="connsiteX8837" y="connsiteY8837"/>
                      </a:cxn>
                      <a:cxn ang="0">
                        <a:pos x="connsiteX8838" y="connsiteY8838"/>
                      </a:cxn>
                      <a:cxn ang="0">
                        <a:pos x="connsiteX8839" y="connsiteY8839"/>
                      </a:cxn>
                      <a:cxn ang="0">
                        <a:pos x="connsiteX8840" y="connsiteY8840"/>
                      </a:cxn>
                      <a:cxn ang="0">
                        <a:pos x="connsiteX8841" y="connsiteY8841"/>
                      </a:cxn>
                      <a:cxn ang="0">
                        <a:pos x="connsiteX8842" y="connsiteY8842"/>
                      </a:cxn>
                      <a:cxn ang="0">
                        <a:pos x="connsiteX8843" y="connsiteY8843"/>
                      </a:cxn>
                      <a:cxn ang="0">
                        <a:pos x="connsiteX8844" y="connsiteY8844"/>
                      </a:cxn>
                      <a:cxn ang="0">
                        <a:pos x="connsiteX8845" y="connsiteY8845"/>
                      </a:cxn>
                      <a:cxn ang="0">
                        <a:pos x="connsiteX8846" y="connsiteY8846"/>
                      </a:cxn>
                      <a:cxn ang="0">
                        <a:pos x="connsiteX8847" y="connsiteY8847"/>
                      </a:cxn>
                      <a:cxn ang="0">
                        <a:pos x="connsiteX8848" y="connsiteY8848"/>
                      </a:cxn>
                      <a:cxn ang="0">
                        <a:pos x="connsiteX8849" y="connsiteY8849"/>
                      </a:cxn>
                      <a:cxn ang="0">
                        <a:pos x="connsiteX8850" y="connsiteY8850"/>
                      </a:cxn>
                      <a:cxn ang="0">
                        <a:pos x="connsiteX8851" y="connsiteY8851"/>
                      </a:cxn>
                      <a:cxn ang="0">
                        <a:pos x="connsiteX8852" y="connsiteY8852"/>
                      </a:cxn>
                      <a:cxn ang="0">
                        <a:pos x="connsiteX8853" y="connsiteY8853"/>
                      </a:cxn>
                      <a:cxn ang="0">
                        <a:pos x="connsiteX8854" y="connsiteY8854"/>
                      </a:cxn>
                      <a:cxn ang="0">
                        <a:pos x="connsiteX8855" y="connsiteY8855"/>
                      </a:cxn>
                      <a:cxn ang="0">
                        <a:pos x="connsiteX8856" y="connsiteY8856"/>
                      </a:cxn>
                      <a:cxn ang="0">
                        <a:pos x="connsiteX8857" y="connsiteY8857"/>
                      </a:cxn>
                      <a:cxn ang="0">
                        <a:pos x="connsiteX8858" y="connsiteY8858"/>
                      </a:cxn>
                      <a:cxn ang="0">
                        <a:pos x="connsiteX8859" y="connsiteY8859"/>
                      </a:cxn>
                      <a:cxn ang="0">
                        <a:pos x="connsiteX8860" y="connsiteY8860"/>
                      </a:cxn>
                      <a:cxn ang="0">
                        <a:pos x="connsiteX8861" y="connsiteY8861"/>
                      </a:cxn>
                      <a:cxn ang="0">
                        <a:pos x="connsiteX8862" y="connsiteY8862"/>
                      </a:cxn>
                      <a:cxn ang="0">
                        <a:pos x="connsiteX8863" y="connsiteY8863"/>
                      </a:cxn>
                      <a:cxn ang="0">
                        <a:pos x="connsiteX8864" y="connsiteY8864"/>
                      </a:cxn>
                      <a:cxn ang="0">
                        <a:pos x="connsiteX8865" y="connsiteY8865"/>
                      </a:cxn>
                      <a:cxn ang="0">
                        <a:pos x="connsiteX8866" y="connsiteY8866"/>
                      </a:cxn>
                      <a:cxn ang="0">
                        <a:pos x="connsiteX8867" y="connsiteY8867"/>
                      </a:cxn>
                      <a:cxn ang="0">
                        <a:pos x="connsiteX8868" y="connsiteY8868"/>
                      </a:cxn>
                      <a:cxn ang="0">
                        <a:pos x="connsiteX8869" y="connsiteY8869"/>
                      </a:cxn>
                      <a:cxn ang="0">
                        <a:pos x="connsiteX8870" y="connsiteY8870"/>
                      </a:cxn>
                      <a:cxn ang="0">
                        <a:pos x="connsiteX8871" y="connsiteY8871"/>
                      </a:cxn>
                      <a:cxn ang="0">
                        <a:pos x="connsiteX8872" y="connsiteY8872"/>
                      </a:cxn>
                      <a:cxn ang="0">
                        <a:pos x="connsiteX8873" y="connsiteY8873"/>
                      </a:cxn>
                      <a:cxn ang="0">
                        <a:pos x="connsiteX8874" y="connsiteY8874"/>
                      </a:cxn>
                      <a:cxn ang="0">
                        <a:pos x="connsiteX8875" y="connsiteY8875"/>
                      </a:cxn>
                      <a:cxn ang="0">
                        <a:pos x="connsiteX8876" y="connsiteY8876"/>
                      </a:cxn>
                      <a:cxn ang="0">
                        <a:pos x="connsiteX8877" y="connsiteY8877"/>
                      </a:cxn>
                      <a:cxn ang="0">
                        <a:pos x="connsiteX8878" y="connsiteY8878"/>
                      </a:cxn>
                      <a:cxn ang="0">
                        <a:pos x="connsiteX8879" y="connsiteY8879"/>
                      </a:cxn>
                      <a:cxn ang="0">
                        <a:pos x="connsiteX8880" y="connsiteY8880"/>
                      </a:cxn>
                      <a:cxn ang="0">
                        <a:pos x="connsiteX8881" y="connsiteY8881"/>
                      </a:cxn>
                      <a:cxn ang="0">
                        <a:pos x="connsiteX8882" y="connsiteY8882"/>
                      </a:cxn>
                      <a:cxn ang="0">
                        <a:pos x="connsiteX8883" y="connsiteY8883"/>
                      </a:cxn>
                      <a:cxn ang="0">
                        <a:pos x="connsiteX8884" y="connsiteY8884"/>
                      </a:cxn>
                      <a:cxn ang="0">
                        <a:pos x="connsiteX8885" y="connsiteY8885"/>
                      </a:cxn>
                      <a:cxn ang="0">
                        <a:pos x="connsiteX8886" y="connsiteY8886"/>
                      </a:cxn>
                      <a:cxn ang="0">
                        <a:pos x="connsiteX8887" y="connsiteY8887"/>
                      </a:cxn>
                      <a:cxn ang="0">
                        <a:pos x="connsiteX8888" y="connsiteY8888"/>
                      </a:cxn>
                      <a:cxn ang="0">
                        <a:pos x="connsiteX8889" y="connsiteY8889"/>
                      </a:cxn>
                      <a:cxn ang="0">
                        <a:pos x="connsiteX8890" y="connsiteY8890"/>
                      </a:cxn>
                      <a:cxn ang="0">
                        <a:pos x="connsiteX8891" y="connsiteY8891"/>
                      </a:cxn>
                      <a:cxn ang="0">
                        <a:pos x="connsiteX8892" y="connsiteY8892"/>
                      </a:cxn>
                      <a:cxn ang="0">
                        <a:pos x="connsiteX8893" y="connsiteY8893"/>
                      </a:cxn>
                      <a:cxn ang="0">
                        <a:pos x="connsiteX8894" y="connsiteY8894"/>
                      </a:cxn>
                      <a:cxn ang="0">
                        <a:pos x="connsiteX8895" y="connsiteY8895"/>
                      </a:cxn>
                      <a:cxn ang="0">
                        <a:pos x="connsiteX8896" y="connsiteY8896"/>
                      </a:cxn>
                      <a:cxn ang="0">
                        <a:pos x="connsiteX8897" y="connsiteY8897"/>
                      </a:cxn>
                      <a:cxn ang="0">
                        <a:pos x="connsiteX8898" y="connsiteY8898"/>
                      </a:cxn>
                      <a:cxn ang="0">
                        <a:pos x="connsiteX8899" y="connsiteY8899"/>
                      </a:cxn>
                      <a:cxn ang="0">
                        <a:pos x="connsiteX8900" y="connsiteY8900"/>
                      </a:cxn>
                      <a:cxn ang="0">
                        <a:pos x="connsiteX8901" y="connsiteY8901"/>
                      </a:cxn>
                      <a:cxn ang="0">
                        <a:pos x="connsiteX8902" y="connsiteY8902"/>
                      </a:cxn>
                      <a:cxn ang="0">
                        <a:pos x="connsiteX8903" y="connsiteY8903"/>
                      </a:cxn>
                      <a:cxn ang="0">
                        <a:pos x="connsiteX8904" y="connsiteY8904"/>
                      </a:cxn>
                      <a:cxn ang="0">
                        <a:pos x="connsiteX8905" y="connsiteY8905"/>
                      </a:cxn>
                      <a:cxn ang="0">
                        <a:pos x="connsiteX8906" y="connsiteY8906"/>
                      </a:cxn>
                      <a:cxn ang="0">
                        <a:pos x="connsiteX8907" y="connsiteY8907"/>
                      </a:cxn>
                      <a:cxn ang="0">
                        <a:pos x="connsiteX8908" y="connsiteY8908"/>
                      </a:cxn>
                      <a:cxn ang="0">
                        <a:pos x="connsiteX8909" y="connsiteY8909"/>
                      </a:cxn>
                      <a:cxn ang="0">
                        <a:pos x="connsiteX8910" y="connsiteY8910"/>
                      </a:cxn>
                      <a:cxn ang="0">
                        <a:pos x="connsiteX8911" y="connsiteY8911"/>
                      </a:cxn>
                      <a:cxn ang="0">
                        <a:pos x="connsiteX8912" y="connsiteY8912"/>
                      </a:cxn>
                      <a:cxn ang="0">
                        <a:pos x="connsiteX8913" y="connsiteY8913"/>
                      </a:cxn>
                      <a:cxn ang="0">
                        <a:pos x="connsiteX8914" y="connsiteY8914"/>
                      </a:cxn>
                      <a:cxn ang="0">
                        <a:pos x="connsiteX8915" y="connsiteY8915"/>
                      </a:cxn>
                      <a:cxn ang="0">
                        <a:pos x="connsiteX8916" y="connsiteY8916"/>
                      </a:cxn>
                      <a:cxn ang="0">
                        <a:pos x="connsiteX8917" y="connsiteY8917"/>
                      </a:cxn>
                      <a:cxn ang="0">
                        <a:pos x="connsiteX8918" y="connsiteY8918"/>
                      </a:cxn>
                      <a:cxn ang="0">
                        <a:pos x="connsiteX8919" y="connsiteY8919"/>
                      </a:cxn>
                      <a:cxn ang="0">
                        <a:pos x="connsiteX8920" y="connsiteY8920"/>
                      </a:cxn>
                      <a:cxn ang="0">
                        <a:pos x="connsiteX8921" y="connsiteY8921"/>
                      </a:cxn>
                      <a:cxn ang="0">
                        <a:pos x="connsiteX8922" y="connsiteY8922"/>
                      </a:cxn>
                      <a:cxn ang="0">
                        <a:pos x="connsiteX8923" y="connsiteY8923"/>
                      </a:cxn>
                      <a:cxn ang="0">
                        <a:pos x="connsiteX8924" y="connsiteY8924"/>
                      </a:cxn>
                      <a:cxn ang="0">
                        <a:pos x="connsiteX8925" y="connsiteY8925"/>
                      </a:cxn>
                      <a:cxn ang="0">
                        <a:pos x="connsiteX8926" y="connsiteY8926"/>
                      </a:cxn>
                      <a:cxn ang="0">
                        <a:pos x="connsiteX8927" y="connsiteY8927"/>
                      </a:cxn>
                      <a:cxn ang="0">
                        <a:pos x="connsiteX8928" y="connsiteY8928"/>
                      </a:cxn>
                      <a:cxn ang="0">
                        <a:pos x="connsiteX8929" y="connsiteY8929"/>
                      </a:cxn>
                      <a:cxn ang="0">
                        <a:pos x="connsiteX8930" y="connsiteY8930"/>
                      </a:cxn>
                      <a:cxn ang="0">
                        <a:pos x="connsiteX8931" y="connsiteY8931"/>
                      </a:cxn>
                      <a:cxn ang="0">
                        <a:pos x="connsiteX8932" y="connsiteY8932"/>
                      </a:cxn>
                      <a:cxn ang="0">
                        <a:pos x="connsiteX8933" y="connsiteY8933"/>
                      </a:cxn>
                      <a:cxn ang="0">
                        <a:pos x="connsiteX8934" y="connsiteY8934"/>
                      </a:cxn>
                      <a:cxn ang="0">
                        <a:pos x="connsiteX8935" y="connsiteY8935"/>
                      </a:cxn>
                      <a:cxn ang="0">
                        <a:pos x="connsiteX8936" y="connsiteY8936"/>
                      </a:cxn>
                      <a:cxn ang="0">
                        <a:pos x="connsiteX8937" y="connsiteY8937"/>
                      </a:cxn>
                      <a:cxn ang="0">
                        <a:pos x="connsiteX8938" y="connsiteY8938"/>
                      </a:cxn>
                      <a:cxn ang="0">
                        <a:pos x="connsiteX8939" y="connsiteY8939"/>
                      </a:cxn>
                      <a:cxn ang="0">
                        <a:pos x="connsiteX8940" y="connsiteY8940"/>
                      </a:cxn>
                      <a:cxn ang="0">
                        <a:pos x="connsiteX8941" y="connsiteY8941"/>
                      </a:cxn>
                      <a:cxn ang="0">
                        <a:pos x="connsiteX8942" y="connsiteY8942"/>
                      </a:cxn>
                      <a:cxn ang="0">
                        <a:pos x="connsiteX8943" y="connsiteY8943"/>
                      </a:cxn>
                      <a:cxn ang="0">
                        <a:pos x="connsiteX8944" y="connsiteY8944"/>
                      </a:cxn>
                      <a:cxn ang="0">
                        <a:pos x="connsiteX8945" y="connsiteY8945"/>
                      </a:cxn>
                      <a:cxn ang="0">
                        <a:pos x="connsiteX8946" y="connsiteY8946"/>
                      </a:cxn>
                      <a:cxn ang="0">
                        <a:pos x="connsiteX8947" y="connsiteY8947"/>
                      </a:cxn>
                      <a:cxn ang="0">
                        <a:pos x="connsiteX8948" y="connsiteY8948"/>
                      </a:cxn>
                      <a:cxn ang="0">
                        <a:pos x="connsiteX8949" y="connsiteY8949"/>
                      </a:cxn>
                      <a:cxn ang="0">
                        <a:pos x="connsiteX8950" y="connsiteY8950"/>
                      </a:cxn>
                      <a:cxn ang="0">
                        <a:pos x="connsiteX8951" y="connsiteY8951"/>
                      </a:cxn>
                      <a:cxn ang="0">
                        <a:pos x="connsiteX8952" y="connsiteY8952"/>
                      </a:cxn>
                      <a:cxn ang="0">
                        <a:pos x="connsiteX8953" y="connsiteY8953"/>
                      </a:cxn>
                      <a:cxn ang="0">
                        <a:pos x="connsiteX8954" y="connsiteY8954"/>
                      </a:cxn>
                      <a:cxn ang="0">
                        <a:pos x="connsiteX8955" y="connsiteY8955"/>
                      </a:cxn>
                      <a:cxn ang="0">
                        <a:pos x="connsiteX8956" y="connsiteY8956"/>
                      </a:cxn>
                      <a:cxn ang="0">
                        <a:pos x="connsiteX8957" y="connsiteY8957"/>
                      </a:cxn>
                      <a:cxn ang="0">
                        <a:pos x="connsiteX8958" y="connsiteY8958"/>
                      </a:cxn>
                      <a:cxn ang="0">
                        <a:pos x="connsiteX8959" y="connsiteY8959"/>
                      </a:cxn>
                      <a:cxn ang="0">
                        <a:pos x="connsiteX8960" y="connsiteY8960"/>
                      </a:cxn>
                      <a:cxn ang="0">
                        <a:pos x="connsiteX8961" y="connsiteY8961"/>
                      </a:cxn>
                      <a:cxn ang="0">
                        <a:pos x="connsiteX8962" y="connsiteY8962"/>
                      </a:cxn>
                      <a:cxn ang="0">
                        <a:pos x="connsiteX8963" y="connsiteY8963"/>
                      </a:cxn>
                      <a:cxn ang="0">
                        <a:pos x="connsiteX8964" y="connsiteY8964"/>
                      </a:cxn>
                      <a:cxn ang="0">
                        <a:pos x="connsiteX8965" y="connsiteY8965"/>
                      </a:cxn>
                      <a:cxn ang="0">
                        <a:pos x="connsiteX8966" y="connsiteY8966"/>
                      </a:cxn>
                      <a:cxn ang="0">
                        <a:pos x="connsiteX8967" y="connsiteY8967"/>
                      </a:cxn>
                      <a:cxn ang="0">
                        <a:pos x="connsiteX8968" y="connsiteY8968"/>
                      </a:cxn>
                      <a:cxn ang="0">
                        <a:pos x="connsiteX8969" y="connsiteY8969"/>
                      </a:cxn>
                      <a:cxn ang="0">
                        <a:pos x="connsiteX8970" y="connsiteY8970"/>
                      </a:cxn>
                      <a:cxn ang="0">
                        <a:pos x="connsiteX8971" y="connsiteY8971"/>
                      </a:cxn>
                      <a:cxn ang="0">
                        <a:pos x="connsiteX8972" y="connsiteY8972"/>
                      </a:cxn>
                      <a:cxn ang="0">
                        <a:pos x="connsiteX8973" y="connsiteY8973"/>
                      </a:cxn>
                      <a:cxn ang="0">
                        <a:pos x="connsiteX8974" y="connsiteY8974"/>
                      </a:cxn>
                      <a:cxn ang="0">
                        <a:pos x="connsiteX8975" y="connsiteY8975"/>
                      </a:cxn>
                      <a:cxn ang="0">
                        <a:pos x="connsiteX8976" y="connsiteY8976"/>
                      </a:cxn>
                      <a:cxn ang="0">
                        <a:pos x="connsiteX8977" y="connsiteY8977"/>
                      </a:cxn>
                      <a:cxn ang="0">
                        <a:pos x="connsiteX8978" y="connsiteY8978"/>
                      </a:cxn>
                      <a:cxn ang="0">
                        <a:pos x="connsiteX8979" y="connsiteY8979"/>
                      </a:cxn>
                      <a:cxn ang="0">
                        <a:pos x="connsiteX8980" y="connsiteY8980"/>
                      </a:cxn>
                      <a:cxn ang="0">
                        <a:pos x="connsiteX8981" y="connsiteY8981"/>
                      </a:cxn>
                      <a:cxn ang="0">
                        <a:pos x="connsiteX8982" y="connsiteY8982"/>
                      </a:cxn>
                      <a:cxn ang="0">
                        <a:pos x="connsiteX8983" y="connsiteY8983"/>
                      </a:cxn>
                      <a:cxn ang="0">
                        <a:pos x="connsiteX8984" y="connsiteY8984"/>
                      </a:cxn>
                      <a:cxn ang="0">
                        <a:pos x="connsiteX8985" y="connsiteY8985"/>
                      </a:cxn>
                      <a:cxn ang="0">
                        <a:pos x="connsiteX8986" y="connsiteY8986"/>
                      </a:cxn>
                      <a:cxn ang="0">
                        <a:pos x="connsiteX8987" y="connsiteY8987"/>
                      </a:cxn>
                      <a:cxn ang="0">
                        <a:pos x="connsiteX8988" y="connsiteY8988"/>
                      </a:cxn>
                      <a:cxn ang="0">
                        <a:pos x="connsiteX8989" y="connsiteY8989"/>
                      </a:cxn>
                      <a:cxn ang="0">
                        <a:pos x="connsiteX8990" y="connsiteY8990"/>
                      </a:cxn>
                      <a:cxn ang="0">
                        <a:pos x="connsiteX8991" y="connsiteY8991"/>
                      </a:cxn>
                      <a:cxn ang="0">
                        <a:pos x="connsiteX8992" y="connsiteY8992"/>
                      </a:cxn>
                      <a:cxn ang="0">
                        <a:pos x="connsiteX8993" y="connsiteY8993"/>
                      </a:cxn>
                      <a:cxn ang="0">
                        <a:pos x="connsiteX8994" y="connsiteY8994"/>
                      </a:cxn>
                      <a:cxn ang="0">
                        <a:pos x="connsiteX8995" y="connsiteY8995"/>
                      </a:cxn>
                      <a:cxn ang="0">
                        <a:pos x="connsiteX8996" y="connsiteY8996"/>
                      </a:cxn>
                      <a:cxn ang="0">
                        <a:pos x="connsiteX8997" y="connsiteY8997"/>
                      </a:cxn>
                      <a:cxn ang="0">
                        <a:pos x="connsiteX8998" y="connsiteY8998"/>
                      </a:cxn>
                      <a:cxn ang="0">
                        <a:pos x="connsiteX8999" y="connsiteY8999"/>
                      </a:cxn>
                      <a:cxn ang="0">
                        <a:pos x="connsiteX9000" y="connsiteY9000"/>
                      </a:cxn>
                      <a:cxn ang="0">
                        <a:pos x="connsiteX9001" y="connsiteY9001"/>
                      </a:cxn>
                      <a:cxn ang="0">
                        <a:pos x="connsiteX9002" y="connsiteY9002"/>
                      </a:cxn>
                      <a:cxn ang="0">
                        <a:pos x="connsiteX9003" y="connsiteY9003"/>
                      </a:cxn>
                      <a:cxn ang="0">
                        <a:pos x="connsiteX9004" y="connsiteY9004"/>
                      </a:cxn>
                      <a:cxn ang="0">
                        <a:pos x="connsiteX9005" y="connsiteY9005"/>
                      </a:cxn>
                      <a:cxn ang="0">
                        <a:pos x="connsiteX9006" y="connsiteY9006"/>
                      </a:cxn>
                      <a:cxn ang="0">
                        <a:pos x="connsiteX9007" y="connsiteY9007"/>
                      </a:cxn>
                      <a:cxn ang="0">
                        <a:pos x="connsiteX9008" y="connsiteY9008"/>
                      </a:cxn>
                      <a:cxn ang="0">
                        <a:pos x="connsiteX9009" y="connsiteY9009"/>
                      </a:cxn>
                      <a:cxn ang="0">
                        <a:pos x="connsiteX9010" y="connsiteY9010"/>
                      </a:cxn>
                      <a:cxn ang="0">
                        <a:pos x="connsiteX9011" y="connsiteY9011"/>
                      </a:cxn>
                      <a:cxn ang="0">
                        <a:pos x="connsiteX9012" y="connsiteY9012"/>
                      </a:cxn>
                      <a:cxn ang="0">
                        <a:pos x="connsiteX9013" y="connsiteY9013"/>
                      </a:cxn>
                      <a:cxn ang="0">
                        <a:pos x="connsiteX9014" y="connsiteY9014"/>
                      </a:cxn>
                      <a:cxn ang="0">
                        <a:pos x="connsiteX9015" y="connsiteY9015"/>
                      </a:cxn>
                      <a:cxn ang="0">
                        <a:pos x="connsiteX9016" y="connsiteY9016"/>
                      </a:cxn>
                      <a:cxn ang="0">
                        <a:pos x="connsiteX9017" y="connsiteY9017"/>
                      </a:cxn>
                      <a:cxn ang="0">
                        <a:pos x="connsiteX9018" y="connsiteY9018"/>
                      </a:cxn>
                      <a:cxn ang="0">
                        <a:pos x="connsiteX9019" y="connsiteY9019"/>
                      </a:cxn>
                      <a:cxn ang="0">
                        <a:pos x="connsiteX9020" y="connsiteY9020"/>
                      </a:cxn>
                      <a:cxn ang="0">
                        <a:pos x="connsiteX9021" y="connsiteY9021"/>
                      </a:cxn>
                      <a:cxn ang="0">
                        <a:pos x="connsiteX9022" y="connsiteY9022"/>
                      </a:cxn>
                      <a:cxn ang="0">
                        <a:pos x="connsiteX9023" y="connsiteY9023"/>
                      </a:cxn>
                      <a:cxn ang="0">
                        <a:pos x="connsiteX9024" y="connsiteY9024"/>
                      </a:cxn>
                      <a:cxn ang="0">
                        <a:pos x="connsiteX9025" y="connsiteY9025"/>
                      </a:cxn>
                      <a:cxn ang="0">
                        <a:pos x="connsiteX9026" y="connsiteY9026"/>
                      </a:cxn>
                      <a:cxn ang="0">
                        <a:pos x="connsiteX9027" y="connsiteY9027"/>
                      </a:cxn>
                      <a:cxn ang="0">
                        <a:pos x="connsiteX9028" y="connsiteY9028"/>
                      </a:cxn>
                      <a:cxn ang="0">
                        <a:pos x="connsiteX9029" y="connsiteY9029"/>
                      </a:cxn>
                      <a:cxn ang="0">
                        <a:pos x="connsiteX9030" y="connsiteY9030"/>
                      </a:cxn>
                      <a:cxn ang="0">
                        <a:pos x="connsiteX9031" y="connsiteY9031"/>
                      </a:cxn>
                      <a:cxn ang="0">
                        <a:pos x="connsiteX9032" y="connsiteY9032"/>
                      </a:cxn>
                      <a:cxn ang="0">
                        <a:pos x="connsiteX9033" y="connsiteY9033"/>
                      </a:cxn>
                      <a:cxn ang="0">
                        <a:pos x="connsiteX9034" y="connsiteY9034"/>
                      </a:cxn>
                      <a:cxn ang="0">
                        <a:pos x="connsiteX9035" y="connsiteY9035"/>
                      </a:cxn>
                      <a:cxn ang="0">
                        <a:pos x="connsiteX9036" y="connsiteY9036"/>
                      </a:cxn>
                      <a:cxn ang="0">
                        <a:pos x="connsiteX9037" y="connsiteY9037"/>
                      </a:cxn>
                      <a:cxn ang="0">
                        <a:pos x="connsiteX9038" y="connsiteY9038"/>
                      </a:cxn>
                      <a:cxn ang="0">
                        <a:pos x="connsiteX9039" y="connsiteY9039"/>
                      </a:cxn>
                      <a:cxn ang="0">
                        <a:pos x="connsiteX9040" y="connsiteY9040"/>
                      </a:cxn>
                      <a:cxn ang="0">
                        <a:pos x="connsiteX9041" y="connsiteY9041"/>
                      </a:cxn>
                      <a:cxn ang="0">
                        <a:pos x="connsiteX9042" y="connsiteY9042"/>
                      </a:cxn>
                      <a:cxn ang="0">
                        <a:pos x="connsiteX9043" y="connsiteY9043"/>
                      </a:cxn>
                      <a:cxn ang="0">
                        <a:pos x="connsiteX9044" y="connsiteY9044"/>
                      </a:cxn>
                      <a:cxn ang="0">
                        <a:pos x="connsiteX9045" y="connsiteY9045"/>
                      </a:cxn>
                      <a:cxn ang="0">
                        <a:pos x="connsiteX9046" y="connsiteY9046"/>
                      </a:cxn>
                      <a:cxn ang="0">
                        <a:pos x="connsiteX9047" y="connsiteY9047"/>
                      </a:cxn>
                      <a:cxn ang="0">
                        <a:pos x="connsiteX9048" y="connsiteY9048"/>
                      </a:cxn>
                      <a:cxn ang="0">
                        <a:pos x="connsiteX9049" y="connsiteY9049"/>
                      </a:cxn>
                      <a:cxn ang="0">
                        <a:pos x="connsiteX9050" y="connsiteY9050"/>
                      </a:cxn>
                      <a:cxn ang="0">
                        <a:pos x="connsiteX9051" y="connsiteY9051"/>
                      </a:cxn>
                      <a:cxn ang="0">
                        <a:pos x="connsiteX9052" y="connsiteY9052"/>
                      </a:cxn>
                      <a:cxn ang="0">
                        <a:pos x="connsiteX9053" y="connsiteY9053"/>
                      </a:cxn>
                      <a:cxn ang="0">
                        <a:pos x="connsiteX9054" y="connsiteY9054"/>
                      </a:cxn>
                      <a:cxn ang="0">
                        <a:pos x="connsiteX9055" y="connsiteY9055"/>
                      </a:cxn>
                      <a:cxn ang="0">
                        <a:pos x="connsiteX9056" y="connsiteY9056"/>
                      </a:cxn>
                      <a:cxn ang="0">
                        <a:pos x="connsiteX9057" y="connsiteY9057"/>
                      </a:cxn>
                      <a:cxn ang="0">
                        <a:pos x="connsiteX9058" y="connsiteY9058"/>
                      </a:cxn>
                      <a:cxn ang="0">
                        <a:pos x="connsiteX9059" y="connsiteY9059"/>
                      </a:cxn>
                      <a:cxn ang="0">
                        <a:pos x="connsiteX9060" y="connsiteY9060"/>
                      </a:cxn>
                      <a:cxn ang="0">
                        <a:pos x="connsiteX9061" y="connsiteY9061"/>
                      </a:cxn>
                      <a:cxn ang="0">
                        <a:pos x="connsiteX9062" y="connsiteY9062"/>
                      </a:cxn>
                      <a:cxn ang="0">
                        <a:pos x="connsiteX9063" y="connsiteY9063"/>
                      </a:cxn>
                      <a:cxn ang="0">
                        <a:pos x="connsiteX9064" y="connsiteY9064"/>
                      </a:cxn>
                      <a:cxn ang="0">
                        <a:pos x="connsiteX9065" y="connsiteY9065"/>
                      </a:cxn>
                      <a:cxn ang="0">
                        <a:pos x="connsiteX9066" y="connsiteY9066"/>
                      </a:cxn>
                      <a:cxn ang="0">
                        <a:pos x="connsiteX9067" y="connsiteY9067"/>
                      </a:cxn>
                      <a:cxn ang="0">
                        <a:pos x="connsiteX9068" y="connsiteY9068"/>
                      </a:cxn>
                      <a:cxn ang="0">
                        <a:pos x="connsiteX9069" y="connsiteY9069"/>
                      </a:cxn>
                      <a:cxn ang="0">
                        <a:pos x="connsiteX9070" y="connsiteY9070"/>
                      </a:cxn>
                      <a:cxn ang="0">
                        <a:pos x="connsiteX9071" y="connsiteY9071"/>
                      </a:cxn>
                      <a:cxn ang="0">
                        <a:pos x="connsiteX9072" y="connsiteY9072"/>
                      </a:cxn>
                      <a:cxn ang="0">
                        <a:pos x="connsiteX9073" y="connsiteY9073"/>
                      </a:cxn>
                      <a:cxn ang="0">
                        <a:pos x="connsiteX9074" y="connsiteY9074"/>
                      </a:cxn>
                      <a:cxn ang="0">
                        <a:pos x="connsiteX9075" y="connsiteY9075"/>
                      </a:cxn>
                      <a:cxn ang="0">
                        <a:pos x="connsiteX9076" y="connsiteY9076"/>
                      </a:cxn>
                      <a:cxn ang="0">
                        <a:pos x="connsiteX9077" y="connsiteY9077"/>
                      </a:cxn>
                      <a:cxn ang="0">
                        <a:pos x="connsiteX9078" y="connsiteY9078"/>
                      </a:cxn>
                      <a:cxn ang="0">
                        <a:pos x="connsiteX9079" y="connsiteY9079"/>
                      </a:cxn>
                      <a:cxn ang="0">
                        <a:pos x="connsiteX9080" y="connsiteY9080"/>
                      </a:cxn>
                      <a:cxn ang="0">
                        <a:pos x="connsiteX9081" y="connsiteY9081"/>
                      </a:cxn>
                      <a:cxn ang="0">
                        <a:pos x="connsiteX9082" y="connsiteY9082"/>
                      </a:cxn>
                      <a:cxn ang="0">
                        <a:pos x="connsiteX9083" y="connsiteY9083"/>
                      </a:cxn>
                      <a:cxn ang="0">
                        <a:pos x="connsiteX9084" y="connsiteY9084"/>
                      </a:cxn>
                      <a:cxn ang="0">
                        <a:pos x="connsiteX9085" y="connsiteY9085"/>
                      </a:cxn>
                      <a:cxn ang="0">
                        <a:pos x="connsiteX9086" y="connsiteY9086"/>
                      </a:cxn>
                      <a:cxn ang="0">
                        <a:pos x="connsiteX9087" y="connsiteY9087"/>
                      </a:cxn>
                      <a:cxn ang="0">
                        <a:pos x="connsiteX9088" y="connsiteY9088"/>
                      </a:cxn>
                      <a:cxn ang="0">
                        <a:pos x="connsiteX9089" y="connsiteY9089"/>
                      </a:cxn>
                      <a:cxn ang="0">
                        <a:pos x="connsiteX9090" y="connsiteY9090"/>
                      </a:cxn>
                      <a:cxn ang="0">
                        <a:pos x="connsiteX9091" y="connsiteY9091"/>
                      </a:cxn>
                      <a:cxn ang="0">
                        <a:pos x="connsiteX9092" y="connsiteY9092"/>
                      </a:cxn>
                      <a:cxn ang="0">
                        <a:pos x="connsiteX9093" y="connsiteY9093"/>
                      </a:cxn>
                      <a:cxn ang="0">
                        <a:pos x="connsiteX9094" y="connsiteY9094"/>
                      </a:cxn>
                      <a:cxn ang="0">
                        <a:pos x="connsiteX9095" y="connsiteY9095"/>
                      </a:cxn>
                      <a:cxn ang="0">
                        <a:pos x="connsiteX9096" y="connsiteY9096"/>
                      </a:cxn>
                      <a:cxn ang="0">
                        <a:pos x="connsiteX9097" y="connsiteY9097"/>
                      </a:cxn>
                      <a:cxn ang="0">
                        <a:pos x="connsiteX9098" y="connsiteY9098"/>
                      </a:cxn>
                      <a:cxn ang="0">
                        <a:pos x="connsiteX9099" y="connsiteY9099"/>
                      </a:cxn>
                      <a:cxn ang="0">
                        <a:pos x="connsiteX9100" y="connsiteY9100"/>
                      </a:cxn>
                      <a:cxn ang="0">
                        <a:pos x="connsiteX9101" y="connsiteY9101"/>
                      </a:cxn>
                      <a:cxn ang="0">
                        <a:pos x="connsiteX9102" y="connsiteY9102"/>
                      </a:cxn>
                      <a:cxn ang="0">
                        <a:pos x="connsiteX9103" y="connsiteY9103"/>
                      </a:cxn>
                      <a:cxn ang="0">
                        <a:pos x="connsiteX9104" y="connsiteY9104"/>
                      </a:cxn>
                      <a:cxn ang="0">
                        <a:pos x="connsiteX9105" y="connsiteY9105"/>
                      </a:cxn>
                      <a:cxn ang="0">
                        <a:pos x="connsiteX9106" y="connsiteY9106"/>
                      </a:cxn>
                      <a:cxn ang="0">
                        <a:pos x="connsiteX9107" y="connsiteY9107"/>
                      </a:cxn>
                      <a:cxn ang="0">
                        <a:pos x="connsiteX9108" y="connsiteY9108"/>
                      </a:cxn>
                      <a:cxn ang="0">
                        <a:pos x="connsiteX9109" y="connsiteY9109"/>
                      </a:cxn>
                      <a:cxn ang="0">
                        <a:pos x="connsiteX9110" y="connsiteY9110"/>
                      </a:cxn>
                      <a:cxn ang="0">
                        <a:pos x="connsiteX9111" y="connsiteY9111"/>
                      </a:cxn>
                      <a:cxn ang="0">
                        <a:pos x="connsiteX9112" y="connsiteY9112"/>
                      </a:cxn>
                      <a:cxn ang="0">
                        <a:pos x="connsiteX9113" y="connsiteY9113"/>
                      </a:cxn>
                      <a:cxn ang="0">
                        <a:pos x="connsiteX9114" y="connsiteY9114"/>
                      </a:cxn>
                      <a:cxn ang="0">
                        <a:pos x="connsiteX9115" y="connsiteY9115"/>
                      </a:cxn>
                      <a:cxn ang="0">
                        <a:pos x="connsiteX9116" y="connsiteY9116"/>
                      </a:cxn>
                      <a:cxn ang="0">
                        <a:pos x="connsiteX9117" y="connsiteY9117"/>
                      </a:cxn>
                      <a:cxn ang="0">
                        <a:pos x="connsiteX9118" y="connsiteY9118"/>
                      </a:cxn>
                      <a:cxn ang="0">
                        <a:pos x="connsiteX9119" y="connsiteY9119"/>
                      </a:cxn>
                      <a:cxn ang="0">
                        <a:pos x="connsiteX9120" y="connsiteY9120"/>
                      </a:cxn>
                      <a:cxn ang="0">
                        <a:pos x="connsiteX9121" y="connsiteY9121"/>
                      </a:cxn>
                      <a:cxn ang="0">
                        <a:pos x="connsiteX9122" y="connsiteY9122"/>
                      </a:cxn>
                      <a:cxn ang="0">
                        <a:pos x="connsiteX9123" y="connsiteY9123"/>
                      </a:cxn>
                      <a:cxn ang="0">
                        <a:pos x="connsiteX9124" y="connsiteY9124"/>
                      </a:cxn>
                      <a:cxn ang="0">
                        <a:pos x="connsiteX9125" y="connsiteY9125"/>
                      </a:cxn>
                      <a:cxn ang="0">
                        <a:pos x="connsiteX9126" y="connsiteY9126"/>
                      </a:cxn>
                      <a:cxn ang="0">
                        <a:pos x="connsiteX9127" y="connsiteY9127"/>
                      </a:cxn>
                      <a:cxn ang="0">
                        <a:pos x="connsiteX9128" y="connsiteY9128"/>
                      </a:cxn>
                      <a:cxn ang="0">
                        <a:pos x="connsiteX9129" y="connsiteY9129"/>
                      </a:cxn>
                      <a:cxn ang="0">
                        <a:pos x="connsiteX9130" y="connsiteY9130"/>
                      </a:cxn>
                      <a:cxn ang="0">
                        <a:pos x="connsiteX9131" y="connsiteY9131"/>
                      </a:cxn>
                      <a:cxn ang="0">
                        <a:pos x="connsiteX9132" y="connsiteY9132"/>
                      </a:cxn>
                      <a:cxn ang="0">
                        <a:pos x="connsiteX9133" y="connsiteY9133"/>
                      </a:cxn>
                      <a:cxn ang="0">
                        <a:pos x="connsiteX9134" y="connsiteY9134"/>
                      </a:cxn>
                      <a:cxn ang="0">
                        <a:pos x="connsiteX9135" y="connsiteY9135"/>
                      </a:cxn>
                      <a:cxn ang="0">
                        <a:pos x="connsiteX9136" y="connsiteY9136"/>
                      </a:cxn>
                      <a:cxn ang="0">
                        <a:pos x="connsiteX9137" y="connsiteY9137"/>
                      </a:cxn>
                      <a:cxn ang="0">
                        <a:pos x="connsiteX9138" y="connsiteY9138"/>
                      </a:cxn>
                      <a:cxn ang="0">
                        <a:pos x="connsiteX9139" y="connsiteY9139"/>
                      </a:cxn>
                      <a:cxn ang="0">
                        <a:pos x="connsiteX9140" y="connsiteY9140"/>
                      </a:cxn>
                      <a:cxn ang="0">
                        <a:pos x="connsiteX9141" y="connsiteY9141"/>
                      </a:cxn>
                      <a:cxn ang="0">
                        <a:pos x="connsiteX9142" y="connsiteY9142"/>
                      </a:cxn>
                      <a:cxn ang="0">
                        <a:pos x="connsiteX9143" y="connsiteY9143"/>
                      </a:cxn>
                      <a:cxn ang="0">
                        <a:pos x="connsiteX9144" y="connsiteY9144"/>
                      </a:cxn>
                      <a:cxn ang="0">
                        <a:pos x="connsiteX9145" y="connsiteY9145"/>
                      </a:cxn>
                      <a:cxn ang="0">
                        <a:pos x="connsiteX9146" y="connsiteY9146"/>
                      </a:cxn>
                      <a:cxn ang="0">
                        <a:pos x="connsiteX9147" y="connsiteY9147"/>
                      </a:cxn>
                      <a:cxn ang="0">
                        <a:pos x="connsiteX9148" y="connsiteY9148"/>
                      </a:cxn>
                      <a:cxn ang="0">
                        <a:pos x="connsiteX9149" y="connsiteY9149"/>
                      </a:cxn>
                      <a:cxn ang="0">
                        <a:pos x="connsiteX9150" y="connsiteY9150"/>
                      </a:cxn>
                      <a:cxn ang="0">
                        <a:pos x="connsiteX9151" y="connsiteY9151"/>
                      </a:cxn>
                      <a:cxn ang="0">
                        <a:pos x="connsiteX9152" y="connsiteY9152"/>
                      </a:cxn>
                      <a:cxn ang="0">
                        <a:pos x="connsiteX9153" y="connsiteY9153"/>
                      </a:cxn>
                      <a:cxn ang="0">
                        <a:pos x="connsiteX9154" y="connsiteY9154"/>
                      </a:cxn>
                      <a:cxn ang="0">
                        <a:pos x="connsiteX9155" y="connsiteY9155"/>
                      </a:cxn>
                      <a:cxn ang="0">
                        <a:pos x="connsiteX9156" y="connsiteY9156"/>
                      </a:cxn>
                      <a:cxn ang="0">
                        <a:pos x="connsiteX9157" y="connsiteY9157"/>
                      </a:cxn>
                      <a:cxn ang="0">
                        <a:pos x="connsiteX9158" y="connsiteY9158"/>
                      </a:cxn>
                      <a:cxn ang="0">
                        <a:pos x="connsiteX9159" y="connsiteY9159"/>
                      </a:cxn>
                      <a:cxn ang="0">
                        <a:pos x="connsiteX9160" y="connsiteY9160"/>
                      </a:cxn>
                      <a:cxn ang="0">
                        <a:pos x="connsiteX9161" y="connsiteY9161"/>
                      </a:cxn>
                      <a:cxn ang="0">
                        <a:pos x="connsiteX9162" y="connsiteY9162"/>
                      </a:cxn>
                      <a:cxn ang="0">
                        <a:pos x="connsiteX9163" y="connsiteY9163"/>
                      </a:cxn>
                      <a:cxn ang="0">
                        <a:pos x="connsiteX9164" y="connsiteY9164"/>
                      </a:cxn>
                      <a:cxn ang="0">
                        <a:pos x="connsiteX9165" y="connsiteY9165"/>
                      </a:cxn>
                      <a:cxn ang="0">
                        <a:pos x="connsiteX9166" y="connsiteY9166"/>
                      </a:cxn>
                      <a:cxn ang="0">
                        <a:pos x="connsiteX9167" y="connsiteY9167"/>
                      </a:cxn>
                      <a:cxn ang="0">
                        <a:pos x="connsiteX9168" y="connsiteY9168"/>
                      </a:cxn>
                      <a:cxn ang="0">
                        <a:pos x="connsiteX9169" y="connsiteY9169"/>
                      </a:cxn>
                      <a:cxn ang="0">
                        <a:pos x="connsiteX9170" y="connsiteY9170"/>
                      </a:cxn>
                      <a:cxn ang="0">
                        <a:pos x="connsiteX9171" y="connsiteY9171"/>
                      </a:cxn>
                      <a:cxn ang="0">
                        <a:pos x="connsiteX9172" y="connsiteY9172"/>
                      </a:cxn>
                      <a:cxn ang="0">
                        <a:pos x="connsiteX9173" y="connsiteY9173"/>
                      </a:cxn>
                      <a:cxn ang="0">
                        <a:pos x="connsiteX9174" y="connsiteY9174"/>
                      </a:cxn>
                      <a:cxn ang="0">
                        <a:pos x="connsiteX9175" y="connsiteY9175"/>
                      </a:cxn>
                      <a:cxn ang="0">
                        <a:pos x="connsiteX9176" y="connsiteY9176"/>
                      </a:cxn>
                      <a:cxn ang="0">
                        <a:pos x="connsiteX9177" y="connsiteY9177"/>
                      </a:cxn>
                      <a:cxn ang="0">
                        <a:pos x="connsiteX9178" y="connsiteY9178"/>
                      </a:cxn>
                      <a:cxn ang="0">
                        <a:pos x="connsiteX9179" y="connsiteY9179"/>
                      </a:cxn>
                      <a:cxn ang="0">
                        <a:pos x="connsiteX9180" y="connsiteY9180"/>
                      </a:cxn>
                      <a:cxn ang="0">
                        <a:pos x="connsiteX9181" y="connsiteY9181"/>
                      </a:cxn>
                      <a:cxn ang="0">
                        <a:pos x="connsiteX9182" y="connsiteY9182"/>
                      </a:cxn>
                      <a:cxn ang="0">
                        <a:pos x="connsiteX9183" y="connsiteY9183"/>
                      </a:cxn>
                      <a:cxn ang="0">
                        <a:pos x="connsiteX9184" y="connsiteY9184"/>
                      </a:cxn>
                      <a:cxn ang="0">
                        <a:pos x="connsiteX9185" y="connsiteY9185"/>
                      </a:cxn>
                      <a:cxn ang="0">
                        <a:pos x="connsiteX9186" y="connsiteY9186"/>
                      </a:cxn>
                      <a:cxn ang="0">
                        <a:pos x="connsiteX9187" y="connsiteY9187"/>
                      </a:cxn>
                      <a:cxn ang="0">
                        <a:pos x="connsiteX9188" y="connsiteY9188"/>
                      </a:cxn>
                      <a:cxn ang="0">
                        <a:pos x="connsiteX9189" y="connsiteY9189"/>
                      </a:cxn>
                      <a:cxn ang="0">
                        <a:pos x="connsiteX9190" y="connsiteY9190"/>
                      </a:cxn>
                      <a:cxn ang="0">
                        <a:pos x="connsiteX9191" y="connsiteY9191"/>
                      </a:cxn>
                      <a:cxn ang="0">
                        <a:pos x="connsiteX9192" y="connsiteY9192"/>
                      </a:cxn>
                      <a:cxn ang="0">
                        <a:pos x="connsiteX9193" y="connsiteY9193"/>
                      </a:cxn>
                      <a:cxn ang="0">
                        <a:pos x="connsiteX9194" y="connsiteY9194"/>
                      </a:cxn>
                      <a:cxn ang="0">
                        <a:pos x="connsiteX9195" y="connsiteY9195"/>
                      </a:cxn>
                      <a:cxn ang="0">
                        <a:pos x="connsiteX9196" y="connsiteY9196"/>
                      </a:cxn>
                      <a:cxn ang="0">
                        <a:pos x="connsiteX9197" y="connsiteY9197"/>
                      </a:cxn>
                      <a:cxn ang="0">
                        <a:pos x="connsiteX9198" y="connsiteY9198"/>
                      </a:cxn>
                      <a:cxn ang="0">
                        <a:pos x="connsiteX9199" y="connsiteY9199"/>
                      </a:cxn>
                      <a:cxn ang="0">
                        <a:pos x="connsiteX9200" y="connsiteY9200"/>
                      </a:cxn>
                      <a:cxn ang="0">
                        <a:pos x="connsiteX9201" y="connsiteY9201"/>
                      </a:cxn>
                      <a:cxn ang="0">
                        <a:pos x="connsiteX9202" y="connsiteY9202"/>
                      </a:cxn>
                      <a:cxn ang="0">
                        <a:pos x="connsiteX9203" y="connsiteY9203"/>
                      </a:cxn>
                      <a:cxn ang="0">
                        <a:pos x="connsiteX9204" y="connsiteY9204"/>
                      </a:cxn>
                      <a:cxn ang="0">
                        <a:pos x="connsiteX9205" y="connsiteY9205"/>
                      </a:cxn>
                      <a:cxn ang="0">
                        <a:pos x="connsiteX9206" y="connsiteY9206"/>
                      </a:cxn>
                      <a:cxn ang="0">
                        <a:pos x="connsiteX9207" y="connsiteY9207"/>
                      </a:cxn>
                      <a:cxn ang="0">
                        <a:pos x="connsiteX9208" y="connsiteY9208"/>
                      </a:cxn>
                      <a:cxn ang="0">
                        <a:pos x="connsiteX9209" y="connsiteY9209"/>
                      </a:cxn>
                      <a:cxn ang="0">
                        <a:pos x="connsiteX9210" y="connsiteY9210"/>
                      </a:cxn>
                      <a:cxn ang="0">
                        <a:pos x="connsiteX9211" y="connsiteY9211"/>
                      </a:cxn>
                      <a:cxn ang="0">
                        <a:pos x="connsiteX9212" y="connsiteY9212"/>
                      </a:cxn>
                      <a:cxn ang="0">
                        <a:pos x="connsiteX9213" y="connsiteY9213"/>
                      </a:cxn>
                      <a:cxn ang="0">
                        <a:pos x="connsiteX9214" y="connsiteY9214"/>
                      </a:cxn>
                      <a:cxn ang="0">
                        <a:pos x="connsiteX9215" y="connsiteY9215"/>
                      </a:cxn>
                      <a:cxn ang="0">
                        <a:pos x="connsiteX9216" y="connsiteY9216"/>
                      </a:cxn>
                      <a:cxn ang="0">
                        <a:pos x="connsiteX9217" y="connsiteY9217"/>
                      </a:cxn>
                      <a:cxn ang="0">
                        <a:pos x="connsiteX9218" y="connsiteY9218"/>
                      </a:cxn>
                      <a:cxn ang="0">
                        <a:pos x="connsiteX9219" y="connsiteY9219"/>
                      </a:cxn>
                      <a:cxn ang="0">
                        <a:pos x="connsiteX9220" y="connsiteY9220"/>
                      </a:cxn>
                      <a:cxn ang="0">
                        <a:pos x="connsiteX9221" y="connsiteY9221"/>
                      </a:cxn>
                      <a:cxn ang="0">
                        <a:pos x="connsiteX9222" y="connsiteY9222"/>
                      </a:cxn>
                      <a:cxn ang="0">
                        <a:pos x="connsiteX9223" y="connsiteY9223"/>
                      </a:cxn>
                      <a:cxn ang="0">
                        <a:pos x="connsiteX9224" y="connsiteY9224"/>
                      </a:cxn>
                      <a:cxn ang="0">
                        <a:pos x="connsiteX9225" y="connsiteY9225"/>
                      </a:cxn>
                      <a:cxn ang="0">
                        <a:pos x="connsiteX9226" y="connsiteY9226"/>
                      </a:cxn>
                      <a:cxn ang="0">
                        <a:pos x="connsiteX9227" y="connsiteY9227"/>
                      </a:cxn>
                      <a:cxn ang="0">
                        <a:pos x="connsiteX9228" y="connsiteY9228"/>
                      </a:cxn>
                      <a:cxn ang="0">
                        <a:pos x="connsiteX9229" y="connsiteY9229"/>
                      </a:cxn>
                      <a:cxn ang="0">
                        <a:pos x="connsiteX9230" y="connsiteY9230"/>
                      </a:cxn>
                      <a:cxn ang="0">
                        <a:pos x="connsiteX9231" y="connsiteY9231"/>
                      </a:cxn>
                      <a:cxn ang="0">
                        <a:pos x="connsiteX9232" y="connsiteY9232"/>
                      </a:cxn>
                      <a:cxn ang="0">
                        <a:pos x="connsiteX9233" y="connsiteY9233"/>
                      </a:cxn>
                      <a:cxn ang="0">
                        <a:pos x="connsiteX9234" y="connsiteY9234"/>
                      </a:cxn>
                      <a:cxn ang="0">
                        <a:pos x="connsiteX9235" y="connsiteY9235"/>
                      </a:cxn>
                      <a:cxn ang="0">
                        <a:pos x="connsiteX9236" y="connsiteY9236"/>
                      </a:cxn>
                      <a:cxn ang="0">
                        <a:pos x="connsiteX9237" y="connsiteY9237"/>
                      </a:cxn>
                      <a:cxn ang="0">
                        <a:pos x="connsiteX9238" y="connsiteY9238"/>
                      </a:cxn>
                      <a:cxn ang="0">
                        <a:pos x="connsiteX9239" y="connsiteY9239"/>
                      </a:cxn>
                      <a:cxn ang="0">
                        <a:pos x="connsiteX9240" y="connsiteY9240"/>
                      </a:cxn>
                      <a:cxn ang="0">
                        <a:pos x="connsiteX9241" y="connsiteY9241"/>
                      </a:cxn>
                      <a:cxn ang="0">
                        <a:pos x="connsiteX9242" y="connsiteY9242"/>
                      </a:cxn>
                      <a:cxn ang="0">
                        <a:pos x="connsiteX9243" y="connsiteY9243"/>
                      </a:cxn>
                      <a:cxn ang="0">
                        <a:pos x="connsiteX9244" y="connsiteY9244"/>
                      </a:cxn>
                      <a:cxn ang="0">
                        <a:pos x="connsiteX9245" y="connsiteY9245"/>
                      </a:cxn>
                      <a:cxn ang="0">
                        <a:pos x="connsiteX9246" y="connsiteY9246"/>
                      </a:cxn>
                      <a:cxn ang="0">
                        <a:pos x="connsiteX9247" y="connsiteY9247"/>
                      </a:cxn>
                      <a:cxn ang="0">
                        <a:pos x="connsiteX9248" y="connsiteY9248"/>
                      </a:cxn>
                      <a:cxn ang="0">
                        <a:pos x="connsiteX9249" y="connsiteY9249"/>
                      </a:cxn>
                      <a:cxn ang="0">
                        <a:pos x="connsiteX9250" y="connsiteY9250"/>
                      </a:cxn>
                      <a:cxn ang="0">
                        <a:pos x="connsiteX9251" y="connsiteY9251"/>
                      </a:cxn>
                      <a:cxn ang="0">
                        <a:pos x="connsiteX9252" y="connsiteY9252"/>
                      </a:cxn>
                      <a:cxn ang="0">
                        <a:pos x="connsiteX9253" y="connsiteY9253"/>
                      </a:cxn>
                      <a:cxn ang="0">
                        <a:pos x="connsiteX9254" y="connsiteY9254"/>
                      </a:cxn>
                      <a:cxn ang="0">
                        <a:pos x="connsiteX9255" y="connsiteY9255"/>
                      </a:cxn>
                      <a:cxn ang="0">
                        <a:pos x="connsiteX9256" y="connsiteY9256"/>
                      </a:cxn>
                      <a:cxn ang="0">
                        <a:pos x="connsiteX9257" y="connsiteY9257"/>
                      </a:cxn>
                      <a:cxn ang="0">
                        <a:pos x="connsiteX9258" y="connsiteY9258"/>
                      </a:cxn>
                      <a:cxn ang="0">
                        <a:pos x="connsiteX9259" y="connsiteY9259"/>
                      </a:cxn>
                      <a:cxn ang="0">
                        <a:pos x="connsiteX9260" y="connsiteY9260"/>
                      </a:cxn>
                      <a:cxn ang="0">
                        <a:pos x="connsiteX9261" y="connsiteY9261"/>
                      </a:cxn>
                      <a:cxn ang="0">
                        <a:pos x="connsiteX9262" y="connsiteY9262"/>
                      </a:cxn>
                      <a:cxn ang="0">
                        <a:pos x="connsiteX9263" y="connsiteY9263"/>
                      </a:cxn>
                      <a:cxn ang="0">
                        <a:pos x="connsiteX9264" y="connsiteY9264"/>
                      </a:cxn>
                      <a:cxn ang="0">
                        <a:pos x="connsiteX9265" y="connsiteY9265"/>
                      </a:cxn>
                      <a:cxn ang="0">
                        <a:pos x="connsiteX9266" y="connsiteY9266"/>
                      </a:cxn>
                      <a:cxn ang="0">
                        <a:pos x="connsiteX9267" y="connsiteY9267"/>
                      </a:cxn>
                      <a:cxn ang="0">
                        <a:pos x="connsiteX9268" y="connsiteY9268"/>
                      </a:cxn>
                      <a:cxn ang="0">
                        <a:pos x="connsiteX9269" y="connsiteY9269"/>
                      </a:cxn>
                      <a:cxn ang="0">
                        <a:pos x="connsiteX9270" y="connsiteY9270"/>
                      </a:cxn>
                      <a:cxn ang="0">
                        <a:pos x="connsiteX9271" y="connsiteY9271"/>
                      </a:cxn>
                      <a:cxn ang="0">
                        <a:pos x="connsiteX9272" y="connsiteY9272"/>
                      </a:cxn>
                      <a:cxn ang="0">
                        <a:pos x="connsiteX9273" y="connsiteY9273"/>
                      </a:cxn>
                      <a:cxn ang="0">
                        <a:pos x="connsiteX9274" y="connsiteY9274"/>
                      </a:cxn>
                      <a:cxn ang="0">
                        <a:pos x="connsiteX9275" y="connsiteY9275"/>
                      </a:cxn>
                      <a:cxn ang="0">
                        <a:pos x="connsiteX9276" y="connsiteY9276"/>
                      </a:cxn>
                      <a:cxn ang="0">
                        <a:pos x="connsiteX9277" y="connsiteY9277"/>
                      </a:cxn>
                      <a:cxn ang="0">
                        <a:pos x="connsiteX9278" y="connsiteY9278"/>
                      </a:cxn>
                      <a:cxn ang="0">
                        <a:pos x="connsiteX9279" y="connsiteY9279"/>
                      </a:cxn>
                      <a:cxn ang="0">
                        <a:pos x="connsiteX9280" y="connsiteY9280"/>
                      </a:cxn>
                      <a:cxn ang="0">
                        <a:pos x="connsiteX9281" y="connsiteY9281"/>
                      </a:cxn>
                      <a:cxn ang="0">
                        <a:pos x="connsiteX9282" y="connsiteY9282"/>
                      </a:cxn>
                      <a:cxn ang="0">
                        <a:pos x="connsiteX9283" y="connsiteY9283"/>
                      </a:cxn>
                      <a:cxn ang="0">
                        <a:pos x="connsiteX9284" y="connsiteY9284"/>
                      </a:cxn>
                      <a:cxn ang="0">
                        <a:pos x="connsiteX9285" y="connsiteY9285"/>
                      </a:cxn>
                      <a:cxn ang="0">
                        <a:pos x="connsiteX9286" y="connsiteY9286"/>
                      </a:cxn>
                      <a:cxn ang="0">
                        <a:pos x="connsiteX9287" y="connsiteY9287"/>
                      </a:cxn>
                      <a:cxn ang="0">
                        <a:pos x="connsiteX9288" y="connsiteY9288"/>
                      </a:cxn>
                      <a:cxn ang="0">
                        <a:pos x="connsiteX9289" y="connsiteY9289"/>
                      </a:cxn>
                      <a:cxn ang="0">
                        <a:pos x="connsiteX9290" y="connsiteY9290"/>
                      </a:cxn>
                      <a:cxn ang="0">
                        <a:pos x="connsiteX9291" y="connsiteY9291"/>
                      </a:cxn>
                      <a:cxn ang="0">
                        <a:pos x="connsiteX9292" y="connsiteY9292"/>
                      </a:cxn>
                      <a:cxn ang="0">
                        <a:pos x="connsiteX9293" y="connsiteY9293"/>
                      </a:cxn>
                      <a:cxn ang="0">
                        <a:pos x="connsiteX9294" y="connsiteY9294"/>
                      </a:cxn>
                      <a:cxn ang="0">
                        <a:pos x="connsiteX9295" y="connsiteY9295"/>
                      </a:cxn>
                      <a:cxn ang="0">
                        <a:pos x="connsiteX9296" y="connsiteY9296"/>
                      </a:cxn>
                      <a:cxn ang="0">
                        <a:pos x="connsiteX9297" y="connsiteY9297"/>
                      </a:cxn>
                      <a:cxn ang="0">
                        <a:pos x="connsiteX9298" y="connsiteY9298"/>
                      </a:cxn>
                      <a:cxn ang="0">
                        <a:pos x="connsiteX9299" y="connsiteY9299"/>
                      </a:cxn>
                      <a:cxn ang="0">
                        <a:pos x="connsiteX9300" y="connsiteY9300"/>
                      </a:cxn>
                      <a:cxn ang="0">
                        <a:pos x="connsiteX9301" y="connsiteY9301"/>
                      </a:cxn>
                      <a:cxn ang="0">
                        <a:pos x="connsiteX9302" y="connsiteY9302"/>
                      </a:cxn>
                      <a:cxn ang="0">
                        <a:pos x="connsiteX9303" y="connsiteY9303"/>
                      </a:cxn>
                      <a:cxn ang="0">
                        <a:pos x="connsiteX9304" y="connsiteY9304"/>
                      </a:cxn>
                      <a:cxn ang="0">
                        <a:pos x="connsiteX9305" y="connsiteY9305"/>
                      </a:cxn>
                      <a:cxn ang="0">
                        <a:pos x="connsiteX9306" y="connsiteY9306"/>
                      </a:cxn>
                      <a:cxn ang="0">
                        <a:pos x="connsiteX9307" y="connsiteY9307"/>
                      </a:cxn>
                      <a:cxn ang="0">
                        <a:pos x="connsiteX9308" y="connsiteY9308"/>
                      </a:cxn>
                      <a:cxn ang="0">
                        <a:pos x="connsiteX9309" y="connsiteY9309"/>
                      </a:cxn>
                      <a:cxn ang="0">
                        <a:pos x="connsiteX9310" y="connsiteY9310"/>
                      </a:cxn>
                      <a:cxn ang="0">
                        <a:pos x="connsiteX9311" y="connsiteY9311"/>
                      </a:cxn>
                      <a:cxn ang="0">
                        <a:pos x="connsiteX9312" y="connsiteY9312"/>
                      </a:cxn>
                      <a:cxn ang="0">
                        <a:pos x="connsiteX9313" y="connsiteY9313"/>
                      </a:cxn>
                      <a:cxn ang="0">
                        <a:pos x="connsiteX9314" y="connsiteY9314"/>
                      </a:cxn>
                      <a:cxn ang="0">
                        <a:pos x="connsiteX9315" y="connsiteY9315"/>
                      </a:cxn>
                      <a:cxn ang="0">
                        <a:pos x="connsiteX9316" y="connsiteY9316"/>
                      </a:cxn>
                      <a:cxn ang="0">
                        <a:pos x="connsiteX9317" y="connsiteY9317"/>
                      </a:cxn>
                      <a:cxn ang="0">
                        <a:pos x="connsiteX9318" y="connsiteY9318"/>
                      </a:cxn>
                      <a:cxn ang="0">
                        <a:pos x="connsiteX9319" y="connsiteY9319"/>
                      </a:cxn>
                      <a:cxn ang="0">
                        <a:pos x="connsiteX9320" y="connsiteY9320"/>
                      </a:cxn>
                      <a:cxn ang="0">
                        <a:pos x="connsiteX9321" y="connsiteY9321"/>
                      </a:cxn>
                      <a:cxn ang="0">
                        <a:pos x="connsiteX9322" y="connsiteY9322"/>
                      </a:cxn>
                      <a:cxn ang="0">
                        <a:pos x="connsiteX9323" y="connsiteY9323"/>
                      </a:cxn>
                      <a:cxn ang="0">
                        <a:pos x="connsiteX9324" y="connsiteY9324"/>
                      </a:cxn>
                      <a:cxn ang="0">
                        <a:pos x="connsiteX9325" y="connsiteY9325"/>
                      </a:cxn>
                      <a:cxn ang="0">
                        <a:pos x="connsiteX9326" y="connsiteY9326"/>
                      </a:cxn>
                      <a:cxn ang="0">
                        <a:pos x="connsiteX9327" y="connsiteY9327"/>
                      </a:cxn>
                      <a:cxn ang="0">
                        <a:pos x="connsiteX9328" y="connsiteY9328"/>
                      </a:cxn>
                      <a:cxn ang="0">
                        <a:pos x="connsiteX9329" y="connsiteY9329"/>
                      </a:cxn>
                      <a:cxn ang="0">
                        <a:pos x="connsiteX9330" y="connsiteY9330"/>
                      </a:cxn>
                      <a:cxn ang="0">
                        <a:pos x="connsiteX9331" y="connsiteY9331"/>
                      </a:cxn>
                      <a:cxn ang="0">
                        <a:pos x="connsiteX9332" y="connsiteY9332"/>
                      </a:cxn>
                      <a:cxn ang="0">
                        <a:pos x="connsiteX9333" y="connsiteY9333"/>
                      </a:cxn>
                      <a:cxn ang="0">
                        <a:pos x="connsiteX9334" y="connsiteY9334"/>
                      </a:cxn>
                      <a:cxn ang="0">
                        <a:pos x="connsiteX9335" y="connsiteY9335"/>
                      </a:cxn>
                      <a:cxn ang="0">
                        <a:pos x="connsiteX9336" y="connsiteY9336"/>
                      </a:cxn>
                      <a:cxn ang="0">
                        <a:pos x="connsiteX9337" y="connsiteY9337"/>
                      </a:cxn>
                      <a:cxn ang="0">
                        <a:pos x="connsiteX9338" y="connsiteY9338"/>
                      </a:cxn>
                      <a:cxn ang="0">
                        <a:pos x="connsiteX9339" y="connsiteY9339"/>
                      </a:cxn>
                      <a:cxn ang="0">
                        <a:pos x="connsiteX9340" y="connsiteY9340"/>
                      </a:cxn>
                      <a:cxn ang="0">
                        <a:pos x="connsiteX9341" y="connsiteY9341"/>
                      </a:cxn>
                      <a:cxn ang="0">
                        <a:pos x="connsiteX9342" y="connsiteY9342"/>
                      </a:cxn>
                      <a:cxn ang="0">
                        <a:pos x="connsiteX9343" y="connsiteY9343"/>
                      </a:cxn>
                      <a:cxn ang="0">
                        <a:pos x="connsiteX9344" y="connsiteY9344"/>
                      </a:cxn>
                      <a:cxn ang="0">
                        <a:pos x="connsiteX9345" y="connsiteY9345"/>
                      </a:cxn>
                      <a:cxn ang="0">
                        <a:pos x="connsiteX9346" y="connsiteY9346"/>
                      </a:cxn>
                      <a:cxn ang="0">
                        <a:pos x="connsiteX9347" y="connsiteY9347"/>
                      </a:cxn>
                      <a:cxn ang="0">
                        <a:pos x="connsiteX9348" y="connsiteY9348"/>
                      </a:cxn>
                      <a:cxn ang="0">
                        <a:pos x="connsiteX9349" y="connsiteY9349"/>
                      </a:cxn>
                      <a:cxn ang="0">
                        <a:pos x="connsiteX9350" y="connsiteY9350"/>
                      </a:cxn>
                      <a:cxn ang="0">
                        <a:pos x="connsiteX9351" y="connsiteY9351"/>
                      </a:cxn>
                      <a:cxn ang="0">
                        <a:pos x="connsiteX9352" y="connsiteY9352"/>
                      </a:cxn>
                      <a:cxn ang="0">
                        <a:pos x="connsiteX9353" y="connsiteY9353"/>
                      </a:cxn>
                      <a:cxn ang="0">
                        <a:pos x="connsiteX9354" y="connsiteY9354"/>
                      </a:cxn>
                      <a:cxn ang="0">
                        <a:pos x="connsiteX9355" y="connsiteY9355"/>
                      </a:cxn>
                      <a:cxn ang="0">
                        <a:pos x="connsiteX9356" y="connsiteY9356"/>
                      </a:cxn>
                      <a:cxn ang="0">
                        <a:pos x="connsiteX9357" y="connsiteY9357"/>
                      </a:cxn>
                      <a:cxn ang="0">
                        <a:pos x="connsiteX9358" y="connsiteY9358"/>
                      </a:cxn>
                      <a:cxn ang="0">
                        <a:pos x="connsiteX9359" y="connsiteY9359"/>
                      </a:cxn>
                      <a:cxn ang="0">
                        <a:pos x="connsiteX9360" y="connsiteY9360"/>
                      </a:cxn>
                      <a:cxn ang="0">
                        <a:pos x="connsiteX9361" y="connsiteY9361"/>
                      </a:cxn>
                      <a:cxn ang="0">
                        <a:pos x="connsiteX9362" y="connsiteY9362"/>
                      </a:cxn>
                      <a:cxn ang="0">
                        <a:pos x="connsiteX9363" y="connsiteY9363"/>
                      </a:cxn>
                      <a:cxn ang="0">
                        <a:pos x="connsiteX9364" y="connsiteY9364"/>
                      </a:cxn>
                      <a:cxn ang="0">
                        <a:pos x="connsiteX9365" y="connsiteY9365"/>
                      </a:cxn>
                      <a:cxn ang="0">
                        <a:pos x="connsiteX9366" y="connsiteY9366"/>
                      </a:cxn>
                      <a:cxn ang="0">
                        <a:pos x="connsiteX9367" y="connsiteY9367"/>
                      </a:cxn>
                      <a:cxn ang="0">
                        <a:pos x="connsiteX9368" y="connsiteY9368"/>
                      </a:cxn>
                      <a:cxn ang="0">
                        <a:pos x="connsiteX9369" y="connsiteY9369"/>
                      </a:cxn>
                      <a:cxn ang="0">
                        <a:pos x="connsiteX9370" y="connsiteY9370"/>
                      </a:cxn>
                      <a:cxn ang="0">
                        <a:pos x="connsiteX9371" y="connsiteY9371"/>
                      </a:cxn>
                      <a:cxn ang="0">
                        <a:pos x="connsiteX9372" y="connsiteY9372"/>
                      </a:cxn>
                      <a:cxn ang="0">
                        <a:pos x="connsiteX9373" y="connsiteY9373"/>
                      </a:cxn>
                      <a:cxn ang="0">
                        <a:pos x="connsiteX9374" y="connsiteY9374"/>
                      </a:cxn>
                      <a:cxn ang="0">
                        <a:pos x="connsiteX9375" y="connsiteY9375"/>
                      </a:cxn>
                      <a:cxn ang="0">
                        <a:pos x="connsiteX9376" y="connsiteY9376"/>
                      </a:cxn>
                      <a:cxn ang="0">
                        <a:pos x="connsiteX9377" y="connsiteY9377"/>
                      </a:cxn>
                      <a:cxn ang="0">
                        <a:pos x="connsiteX9378" y="connsiteY9378"/>
                      </a:cxn>
                      <a:cxn ang="0">
                        <a:pos x="connsiteX9379" y="connsiteY9379"/>
                      </a:cxn>
                      <a:cxn ang="0">
                        <a:pos x="connsiteX9380" y="connsiteY9380"/>
                      </a:cxn>
                      <a:cxn ang="0">
                        <a:pos x="connsiteX9381" y="connsiteY9381"/>
                      </a:cxn>
                      <a:cxn ang="0">
                        <a:pos x="connsiteX9382" y="connsiteY9382"/>
                      </a:cxn>
                      <a:cxn ang="0">
                        <a:pos x="connsiteX9383" y="connsiteY9383"/>
                      </a:cxn>
                      <a:cxn ang="0">
                        <a:pos x="connsiteX9384" y="connsiteY9384"/>
                      </a:cxn>
                      <a:cxn ang="0">
                        <a:pos x="connsiteX9385" y="connsiteY9385"/>
                      </a:cxn>
                      <a:cxn ang="0">
                        <a:pos x="connsiteX9386" y="connsiteY9386"/>
                      </a:cxn>
                      <a:cxn ang="0">
                        <a:pos x="connsiteX9387" y="connsiteY9387"/>
                      </a:cxn>
                      <a:cxn ang="0">
                        <a:pos x="connsiteX9388" y="connsiteY9388"/>
                      </a:cxn>
                      <a:cxn ang="0">
                        <a:pos x="connsiteX9389" y="connsiteY9389"/>
                      </a:cxn>
                      <a:cxn ang="0">
                        <a:pos x="connsiteX9390" y="connsiteY9390"/>
                      </a:cxn>
                      <a:cxn ang="0">
                        <a:pos x="connsiteX9391" y="connsiteY9391"/>
                      </a:cxn>
                      <a:cxn ang="0">
                        <a:pos x="connsiteX9392" y="connsiteY9392"/>
                      </a:cxn>
                      <a:cxn ang="0">
                        <a:pos x="connsiteX9393" y="connsiteY9393"/>
                      </a:cxn>
                      <a:cxn ang="0">
                        <a:pos x="connsiteX9394" y="connsiteY9394"/>
                      </a:cxn>
                      <a:cxn ang="0">
                        <a:pos x="connsiteX9395" y="connsiteY9395"/>
                      </a:cxn>
                      <a:cxn ang="0">
                        <a:pos x="connsiteX9396" y="connsiteY9396"/>
                      </a:cxn>
                      <a:cxn ang="0">
                        <a:pos x="connsiteX9397" y="connsiteY9397"/>
                      </a:cxn>
                      <a:cxn ang="0">
                        <a:pos x="connsiteX9398" y="connsiteY9398"/>
                      </a:cxn>
                      <a:cxn ang="0">
                        <a:pos x="connsiteX9399" y="connsiteY9399"/>
                      </a:cxn>
                      <a:cxn ang="0">
                        <a:pos x="connsiteX9400" y="connsiteY9400"/>
                      </a:cxn>
                      <a:cxn ang="0">
                        <a:pos x="connsiteX9401" y="connsiteY9401"/>
                      </a:cxn>
                      <a:cxn ang="0">
                        <a:pos x="connsiteX9402" y="connsiteY9402"/>
                      </a:cxn>
                      <a:cxn ang="0">
                        <a:pos x="connsiteX9403" y="connsiteY9403"/>
                      </a:cxn>
                      <a:cxn ang="0">
                        <a:pos x="connsiteX9404" y="connsiteY9404"/>
                      </a:cxn>
                      <a:cxn ang="0">
                        <a:pos x="connsiteX9405" y="connsiteY9405"/>
                      </a:cxn>
                      <a:cxn ang="0">
                        <a:pos x="connsiteX9406" y="connsiteY9406"/>
                      </a:cxn>
                      <a:cxn ang="0">
                        <a:pos x="connsiteX9407" y="connsiteY9407"/>
                      </a:cxn>
                      <a:cxn ang="0">
                        <a:pos x="connsiteX9408" y="connsiteY9408"/>
                      </a:cxn>
                      <a:cxn ang="0">
                        <a:pos x="connsiteX9409" y="connsiteY9409"/>
                      </a:cxn>
                      <a:cxn ang="0">
                        <a:pos x="connsiteX9410" y="connsiteY9410"/>
                      </a:cxn>
                      <a:cxn ang="0">
                        <a:pos x="connsiteX9411" y="connsiteY9411"/>
                      </a:cxn>
                      <a:cxn ang="0">
                        <a:pos x="connsiteX9412" y="connsiteY9412"/>
                      </a:cxn>
                      <a:cxn ang="0">
                        <a:pos x="connsiteX9413" y="connsiteY9413"/>
                      </a:cxn>
                      <a:cxn ang="0">
                        <a:pos x="connsiteX9414" y="connsiteY9414"/>
                      </a:cxn>
                      <a:cxn ang="0">
                        <a:pos x="connsiteX9415" y="connsiteY9415"/>
                      </a:cxn>
                      <a:cxn ang="0">
                        <a:pos x="connsiteX9416" y="connsiteY9416"/>
                      </a:cxn>
                      <a:cxn ang="0">
                        <a:pos x="connsiteX9417" y="connsiteY9417"/>
                      </a:cxn>
                      <a:cxn ang="0">
                        <a:pos x="connsiteX9418" y="connsiteY9418"/>
                      </a:cxn>
                      <a:cxn ang="0">
                        <a:pos x="connsiteX9419" y="connsiteY9419"/>
                      </a:cxn>
                      <a:cxn ang="0">
                        <a:pos x="connsiteX9420" y="connsiteY9420"/>
                      </a:cxn>
                    </a:cxnLst>
                    <a:rect l="l" t="t" r="r" b="b"/>
                    <a:pathLst>
                      <a:path w="575309" h="1153930">
                        <a:moveTo>
                          <a:pt x="76009" y="1153549"/>
                        </a:moveTo>
                        <a:cubicBezTo>
                          <a:pt x="75914" y="1153549"/>
                          <a:pt x="75724" y="1153549"/>
                          <a:pt x="75629" y="1153454"/>
                        </a:cubicBezTo>
                        <a:cubicBezTo>
                          <a:pt x="75438" y="1153263"/>
                          <a:pt x="75533" y="1152978"/>
                          <a:pt x="75533" y="1152692"/>
                        </a:cubicBezTo>
                        <a:cubicBezTo>
                          <a:pt x="75533" y="1152501"/>
                          <a:pt x="75629" y="1152216"/>
                          <a:pt x="75629" y="1152025"/>
                        </a:cubicBezTo>
                        <a:cubicBezTo>
                          <a:pt x="75629" y="1151549"/>
                          <a:pt x="74866" y="1150691"/>
                          <a:pt x="74486" y="1150406"/>
                        </a:cubicBezTo>
                        <a:cubicBezTo>
                          <a:pt x="74200" y="1150501"/>
                          <a:pt x="73533" y="1151073"/>
                          <a:pt x="73152" y="1151549"/>
                        </a:cubicBezTo>
                        <a:cubicBezTo>
                          <a:pt x="73057" y="1151644"/>
                          <a:pt x="73057" y="1151739"/>
                          <a:pt x="72962" y="1151835"/>
                        </a:cubicBezTo>
                        <a:cubicBezTo>
                          <a:pt x="72676" y="1152216"/>
                          <a:pt x="72390" y="1152597"/>
                          <a:pt x="71914" y="1152597"/>
                        </a:cubicBezTo>
                        <a:cubicBezTo>
                          <a:pt x="71628" y="1152597"/>
                          <a:pt x="71438" y="1152406"/>
                          <a:pt x="71342" y="1152120"/>
                        </a:cubicBezTo>
                        <a:cubicBezTo>
                          <a:pt x="70961" y="1151358"/>
                          <a:pt x="71438" y="1150882"/>
                          <a:pt x="71819" y="1150501"/>
                        </a:cubicBezTo>
                        <a:cubicBezTo>
                          <a:pt x="72009" y="1150311"/>
                          <a:pt x="72199" y="1150025"/>
                          <a:pt x="72295" y="1149834"/>
                        </a:cubicBezTo>
                        <a:cubicBezTo>
                          <a:pt x="72390" y="1149644"/>
                          <a:pt x="72580" y="1149072"/>
                          <a:pt x="70580" y="1148120"/>
                        </a:cubicBezTo>
                        <a:cubicBezTo>
                          <a:pt x="69437" y="1147548"/>
                          <a:pt x="61150" y="1147358"/>
                          <a:pt x="59246" y="1147929"/>
                        </a:cubicBezTo>
                        <a:cubicBezTo>
                          <a:pt x="57817" y="1148406"/>
                          <a:pt x="57055" y="1147929"/>
                          <a:pt x="56769" y="1147644"/>
                        </a:cubicBezTo>
                        <a:cubicBezTo>
                          <a:pt x="56293" y="1147262"/>
                          <a:pt x="56197" y="1146691"/>
                          <a:pt x="56293" y="1146405"/>
                        </a:cubicBezTo>
                        <a:cubicBezTo>
                          <a:pt x="56388" y="1146024"/>
                          <a:pt x="56388" y="1145929"/>
                          <a:pt x="54864" y="1144691"/>
                        </a:cubicBezTo>
                        <a:cubicBezTo>
                          <a:pt x="54007" y="1144024"/>
                          <a:pt x="52578" y="1144119"/>
                          <a:pt x="50578" y="1144977"/>
                        </a:cubicBezTo>
                        <a:lnTo>
                          <a:pt x="50482" y="1144977"/>
                        </a:lnTo>
                        <a:cubicBezTo>
                          <a:pt x="49625" y="1145357"/>
                          <a:pt x="48958" y="1144691"/>
                          <a:pt x="47911" y="1143357"/>
                        </a:cubicBezTo>
                        <a:cubicBezTo>
                          <a:pt x="46958" y="1142119"/>
                          <a:pt x="45339" y="1142024"/>
                          <a:pt x="44291" y="1142024"/>
                        </a:cubicBezTo>
                        <a:cubicBezTo>
                          <a:pt x="42958" y="1142024"/>
                          <a:pt x="42481" y="1141262"/>
                          <a:pt x="41815" y="1140119"/>
                        </a:cubicBezTo>
                        <a:lnTo>
                          <a:pt x="41815" y="1140024"/>
                        </a:lnTo>
                        <a:cubicBezTo>
                          <a:pt x="41243" y="1138976"/>
                          <a:pt x="39243" y="1138976"/>
                          <a:pt x="37909" y="1138976"/>
                        </a:cubicBezTo>
                        <a:cubicBezTo>
                          <a:pt x="36100" y="1138976"/>
                          <a:pt x="35052" y="1138595"/>
                          <a:pt x="34766" y="1137928"/>
                        </a:cubicBezTo>
                        <a:lnTo>
                          <a:pt x="34671" y="1137737"/>
                        </a:lnTo>
                        <a:cubicBezTo>
                          <a:pt x="34385" y="1137071"/>
                          <a:pt x="34004" y="1136214"/>
                          <a:pt x="34671" y="1134690"/>
                        </a:cubicBezTo>
                        <a:cubicBezTo>
                          <a:pt x="35338" y="1133261"/>
                          <a:pt x="35433" y="1130213"/>
                          <a:pt x="34766" y="1126974"/>
                        </a:cubicBezTo>
                        <a:cubicBezTo>
                          <a:pt x="34195" y="1123736"/>
                          <a:pt x="32861" y="1123355"/>
                          <a:pt x="32099" y="1123069"/>
                        </a:cubicBezTo>
                        <a:lnTo>
                          <a:pt x="31909" y="1122974"/>
                        </a:lnTo>
                        <a:cubicBezTo>
                          <a:pt x="31718" y="1122878"/>
                          <a:pt x="31623" y="1122783"/>
                          <a:pt x="31528" y="1122593"/>
                        </a:cubicBezTo>
                        <a:cubicBezTo>
                          <a:pt x="31337" y="1122021"/>
                          <a:pt x="31813" y="1120878"/>
                          <a:pt x="32480" y="1119545"/>
                        </a:cubicBezTo>
                        <a:cubicBezTo>
                          <a:pt x="32575" y="1119259"/>
                          <a:pt x="32766" y="1119069"/>
                          <a:pt x="32766" y="1118878"/>
                        </a:cubicBezTo>
                        <a:cubicBezTo>
                          <a:pt x="32956" y="1118402"/>
                          <a:pt x="32766" y="1116973"/>
                          <a:pt x="32575" y="1116020"/>
                        </a:cubicBezTo>
                        <a:cubicBezTo>
                          <a:pt x="32575" y="1115735"/>
                          <a:pt x="32480" y="1115449"/>
                          <a:pt x="32480" y="1115258"/>
                        </a:cubicBezTo>
                        <a:cubicBezTo>
                          <a:pt x="32385" y="1114687"/>
                          <a:pt x="32004" y="1113639"/>
                          <a:pt x="31623" y="1112782"/>
                        </a:cubicBezTo>
                        <a:cubicBezTo>
                          <a:pt x="31337" y="1112115"/>
                          <a:pt x="31147" y="1111449"/>
                          <a:pt x="31051" y="1111068"/>
                        </a:cubicBezTo>
                        <a:cubicBezTo>
                          <a:pt x="30766" y="1110020"/>
                          <a:pt x="31147" y="1109162"/>
                          <a:pt x="32004" y="1108591"/>
                        </a:cubicBezTo>
                        <a:cubicBezTo>
                          <a:pt x="32575" y="1108210"/>
                          <a:pt x="33147" y="1106972"/>
                          <a:pt x="33338" y="1105924"/>
                        </a:cubicBezTo>
                        <a:cubicBezTo>
                          <a:pt x="33433" y="1105162"/>
                          <a:pt x="32766" y="1104781"/>
                          <a:pt x="31718" y="1104210"/>
                        </a:cubicBezTo>
                        <a:cubicBezTo>
                          <a:pt x="30766" y="1103733"/>
                          <a:pt x="30956" y="1102876"/>
                          <a:pt x="31147" y="1102114"/>
                        </a:cubicBezTo>
                        <a:cubicBezTo>
                          <a:pt x="31242" y="1101924"/>
                          <a:pt x="31242" y="1101733"/>
                          <a:pt x="31337" y="1101543"/>
                        </a:cubicBezTo>
                        <a:cubicBezTo>
                          <a:pt x="31528" y="1100876"/>
                          <a:pt x="31623" y="1100495"/>
                          <a:pt x="32004" y="1100304"/>
                        </a:cubicBezTo>
                        <a:cubicBezTo>
                          <a:pt x="32290" y="1100114"/>
                          <a:pt x="32671" y="1100209"/>
                          <a:pt x="33052" y="1100304"/>
                        </a:cubicBezTo>
                        <a:cubicBezTo>
                          <a:pt x="33242" y="1100304"/>
                          <a:pt x="33242" y="1100304"/>
                          <a:pt x="33242" y="1100304"/>
                        </a:cubicBezTo>
                        <a:cubicBezTo>
                          <a:pt x="33242" y="1100304"/>
                          <a:pt x="33242" y="1100304"/>
                          <a:pt x="33242" y="1100304"/>
                        </a:cubicBezTo>
                        <a:cubicBezTo>
                          <a:pt x="33242" y="1100304"/>
                          <a:pt x="33147" y="1100114"/>
                          <a:pt x="33052" y="1099923"/>
                        </a:cubicBezTo>
                        <a:cubicBezTo>
                          <a:pt x="32575" y="1099257"/>
                          <a:pt x="32480" y="1097923"/>
                          <a:pt x="32575" y="1097256"/>
                        </a:cubicBezTo>
                        <a:cubicBezTo>
                          <a:pt x="32671" y="1096590"/>
                          <a:pt x="33147" y="1095828"/>
                          <a:pt x="35052" y="1095923"/>
                        </a:cubicBezTo>
                        <a:cubicBezTo>
                          <a:pt x="35052" y="1095923"/>
                          <a:pt x="35052" y="1095923"/>
                          <a:pt x="35147" y="1095923"/>
                        </a:cubicBezTo>
                        <a:cubicBezTo>
                          <a:pt x="36290" y="1095923"/>
                          <a:pt x="37433" y="1094970"/>
                          <a:pt x="38100" y="1094399"/>
                        </a:cubicBezTo>
                        <a:lnTo>
                          <a:pt x="38195" y="1094303"/>
                        </a:lnTo>
                        <a:cubicBezTo>
                          <a:pt x="38386" y="1094113"/>
                          <a:pt x="38576" y="1093827"/>
                          <a:pt x="38862" y="1093637"/>
                        </a:cubicBezTo>
                        <a:cubicBezTo>
                          <a:pt x="39433" y="1092970"/>
                          <a:pt x="40005" y="1092303"/>
                          <a:pt x="40862" y="1092018"/>
                        </a:cubicBezTo>
                        <a:cubicBezTo>
                          <a:pt x="41910" y="1091637"/>
                          <a:pt x="44005" y="1089732"/>
                          <a:pt x="44387" y="1089351"/>
                        </a:cubicBezTo>
                        <a:cubicBezTo>
                          <a:pt x="44577" y="1089160"/>
                          <a:pt x="44767" y="1089160"/>
                          <a:pt x="44767" y="1089160"/>
                        </a:cubicBezTo>
                        <a:cubicBezTo>
                          <a:pt x="44958" y="1089160"/>
                          <a:pt x="45053" y="1089351"/>
                          <a:pt x="45148" y="1089541"/>
                        </a:cubicBezTo>
                        <a:cubicBezTo>
                          <a:pt x="45148" y="1089255"/>
                          <a:pt x="45148" y="1088970"/>
                          <a:pt x="45244" y="1088684"/>
                        </a:cubicBezTo>
                        <a:cubicBezTo>
                          <a:pt x="45434" y="1088112"/>
                          <a:pt x="46482" y="1087065"/>
                          <a:pt x="47625" y="1085922"/>
                        </a:cubicBezTo>
                        <a:cubicBezTo>
                          <a:pt x="48482" y="1085064"/>
                          <a:pt x="53340" y="1082874"/>
                          <a:pt x="53912" y="1082683"/>
                        </a:cubicBezTo>
                        <a:cubicBezTo>
                          <a:pt x="54578" y="1082397"/>
                          <a:pt x="56197" y="1081635"/>
                          <a:pt x="56579" y="1081159"/>
                        </a:cubicBezTo>
                        <a:cubicBezTo>
                          <a:pt x="56769" y="1080873"/>
                          <a:pt x="56864" y="1080492"/>
                          <a:pt x="56959" y="1080016"/>
                        </a:cubicBezTo>
                        <a:cubicBezTo>
                          <a:pt x="57055" y="1079349"/>
                          <a:pt x="57245" y="1078587"/>
                          <a:pt x="57817" y="1078492"/>
                        </a:cubicBezTo>
                        <a:cubicBezTo>
                          <a:pt x="58007" y="1078397"/>
                          <a:pt x="58293" y="1078397"/>
                          <a:pt x="58483" y="1078302"/>
                        </a:cubicBezTo>
                        <a:cubicBezTo>
                          <a:pt x="58864" y="1078111"/>
                          <a:pt x="59150" y="1078016"/>
                          <a:pt x="59436" y="1078111"/>
                        </a:cubicBezTo>
                        <a:cubicBezTo>
                          <a:pt x="59531" y="1078111"/>
                          <a:pt x="59626" y="1078302"/>
                          <a:pt x="59722" y="1078492"/>
                        </a:cubicBezTo>
                        <a:cubicBezTo>
                          <a:pt x="59722" y="1078587"/>
                          <a:pt x="59817" y="1078682"/>
                          <a:pt x="59912" y="1078682"/>
                        </a:cubicBezTo>
                        <a:cubicBezTo>
                          <a:pt x="59912" y="1078682"/>
                          <a:pt x="59912" y="1078682"/>
                          <a:pt x="59912" y="1078682"/>
                        </a:cubicBezTo>
                        <a:cubicBezTo>
                          <a:pt x="60007" y="1078682"/>
                          <a:pt x="60103" y="1078587"/>
                          <a:pt x="60103" y="1078397"/>
                        </a:cubicBezTo>
                        <a:cubicBezTo>
                          <a:pt x="60103" y="1078302"/>
                          <a:pt x="60103" y="1078111"/>
                          <a:pt x="60198" y="1078016"/>
                        </a:cubicBezTo>
                        <a:cubicBezTo>
                          <a:pt x="60198" y="1077730"/>
                          <a:pt x="60293" y="1077349"/>
                          <a:pt x="60579" y="1077063"/>
                        </a:cubicBezTo>
                        <a:cubicBezTo>
                          <a:pt x="60579" y="1077063"/>
                          <a:pt x="60674" y="1076968"/>
                          <a:pt x="60674" y="1076968"/>
                        </a:cubicBezTo>
                        <a:cubicBezTo>
                          <a:pt x="61055" y="1076682"/>
                          <a:pt x="61150" y="1076587"/>
                          <a:pt x="61055" y="1076301"/>
                        </a:cubicBezTo>
                        <a:cubicBezTo>
                          <a:pt x="60865" y="1075825"/>
                          <a:pt x="60484" y="1075539"/>
                          <a:pt x="60293" y="1075444"/>
                        </a:cubicBezTo>
                        <a:cubicBezTo>
                          <a:pt x="60293" y="1075539"/>
                          <a:pt x="60198" y="1075539"/>
                          <a:pt x="60198" y="1075635"/>
                        </a:cubicBezTo>
                        <a:cubicBezTo>
                          <a:pt x="59912" y="1076016"/>
                          <a:pt x="59531" y="1076682"/>
                          <a:pt x="58864" y="1076968"/>
                        </a:cubicBezTo>
                        <a:cubicBezTo>
                          <a:pt x="58674" y="1077063"/>
                          <a:pt x="58579" y="1077063"/>
                          <a:pt x="58483" y="1077158"/>
                        </a:cubicBezTo>
                        <a:cubicBezTo>
                          <a:pt x="58103" y="1077349"/>
                          <a:pt x="58103" y="1077349"/>
                          <a:pt x="57912" y="1077635"/>
                        </a:cubicBezTo>
                        <a:cubicBezTo>
                          <a:pt x="57817" y="1077730"/>
                          <a:pt x="57817" y="1077825"/>
                          <a:pt x="57721" y="1077920"/>
                        </a:cubicBezTo>
                        <a:cubicBezTo>
                          <a:pt x="57531" y="1078302"/>
                          <a:pt x="57340" y="1078682"/>
                          <a:pt x="56864" y="1078778"/>
                        </a:cubicBezTo>
                        <a:cubicBezTo>
                          <a:pt x="56579" y="1078873"/>
                          <a:pt x="56293" y="1078778"/>
                          <a:pt x="56007" y="1078587"/>
                        </a:cubicBezTo>
                        <a:cubicBezTo>
                          <a:pt x="54959" y="1078016"/>
                          <a:pt x="54673" y="1077158"/>
                          <a:pt x="54673" y="1076587"/>
                        </a:cubicBezTo>
                        <a:lnTo>
                          <a:pt x="54673" y="1076492"/>
                        </a:lnTo>
                        <a:cubicBezTo>
                          <a:pt x="54578" y="1075920"/>
                          <a:pt x="54578" y="1075349"/>
                          <a:pt x="55245" y="1074587"/>
                        </a:cubicBezTo>
                        <a:cubicBezTo>
                          <a:pt x="55531" y="1074301"/>
                          <a:pt x="55816" y="1074111"/>
                          <a:pt x="56007" y="1074015"/>
                        </a:cubicBezTo>
                        <a:cubicBezTo>
                          <a:pt x="56388" y="1073729"/>
                          <a:pt x="56579" y="1073634"/>
                          <a:pt x="56579" y="1073444"/>
                        </a:cubicBezTo>
                        <a:cubicBezTo>
                          <a:pt x="56674" y="1072682"/>
                          <a:pt x="57150" y="1072110"/>
                          <a:pt x="57912" y="1072015"/>
                        </a:cubicBezTo>
                        <a:cubicBezTo>
                          <a:pt x="58483" y="1071920"/>
                          <a:pt x="58864" y="1071444"/>
                          <a:pt x="58864" y="1070967"/>
                        </a:cubicBezTo>
                        <a:cubicBezTo>
                          <a:pt x="58960" y="1070110"/>
                          <a:pt x="60388" y="1069062"/>
                          <a:pt x="60865" y="1069062"/>
                        </a:cubicBezTo>
                        <a:cubicBezTo>
                          <a:pt x="61246" y="1069062"/>
                          <a:pt x="61627" y="1069253"/>
                          <a:pt x="61913" y="1069539"/>
                        </a:cubicBezTo>
                        <a:cubicBezTo>
                          <a:pt x="62103" y="1069824"/>
                          <a:pt x="62103" y="1070110"/>
                          <a:pt x="61913" y="1070301"/>
                        </a:cubicBezTo>
                        <a:cubicBezTo>
                          <a:pt x="61913" y="1070396"/>
                          <a:pt x="61817" y="1070396"/>
                          <a:pt x="61817" y="1070396"/>
                        </a:cubicBezTo>
                        <a:cubicBezTo>
                          <a:pt x="61817" y="1070396"/>
                          <a:pt x="62008" y="1070396"/>
                          <a:pt x="62579" y="1070205"/>
                        </a:cubicBezTo>
                        <a:cubicBezTo>
                          <a:pt x="63817" y="1069824"/>
                          <a:pt x="64865" y="1070015"/>
                          <a:pt x="65246" y="1070682"/>
                        </a:cubicBezTo>
                        <a:cubicBezTo>
                          <a:pt x="65627" y="1071444"/>
                          <a:pt x="65913" y="1071444"/>
                          <a:pt x="66199" y="1071348"/>
                        </a:cubicBezTo>
                        <a:cubicBezTo>
                          <a:pt x="66294" y="1071348"/>
                          <a:pt x="66389" y="1071253"/>
                          <a:pt x="66484" y="1071253"/>
                        </a:cubicBezTo>
                        <a:cubicBezTo>
                          <a:pt x="66865" y="1071062"/>
                          <a:pt x="67246" y="1070872"/>
                          <a:pt x="67723" y="1070967"/>
                        </a:cubicBezTo>
                        <a:cubicBezTo>
                          <a:pt x="68008" y="1071062"/>
                          <a:pt x="68199" y="1071348"/>
                          <a:pt x="68389" y="1071729"/>
                        </a:cubicBezTo>
                        <a:cubicBezTo>
                          <a:pt x="68485" y="1072015"/>
                          <a:pt x="68580" y="1072301"/>
                          <a:pt x="68675" y="1072587"/>
                        </a:cubicBezTo>
                        <a:cubicBezTo>
                          <a:pt x="68675" y="1072682"/>
                          <a:pt x="68771" y="1072777"/>
                          <a:pt x="68771" y="1072872"/>
                        </a:cubicBezTo>
                        <a:cubicBezTo>
                          <a:pt x="68866" y="1072777"/>
                          <a:pt x="68961" y="1072682"/>
                          <a:pt x="68961" y="1072587"/>
                        </a:cubicBezTo>
                        <a:cubicBezTo>
                          <a:pt x="69151" y="1072301"/>
                          <a:pt x="69342" y="1072206"/>
                          <a:pt x="69913" y="1072015"/>
                        </a:cubicBezTo>
                        <a:cubicBezTo>
                          <a:pt x="70104" y="1071920"/>
                          <a:pt x="70390" y="1071920"/>
                          <a:pt x="70485" y="1071824"/>
                        </a:cubicBezTo>
                        <a:cubicBezTo>
                          <a:pt x="70961" y="1071729"/>
                          <a:pt x="71342" y="1071539"/>
                          <a:pt x="71819" y="1071539"/>
                        </a:cubicBezTo>
                        <a:lnTo>
                          <a:pt x="72009" y="1071539"/>
                        </a:lnTo>
                        <a:cubicBezTo>
                          <a:pt x="72009" y="1071539"/>
                          <a:pt x="72009" y="1071539"/>
                          <a:pt x="72009" y="1071539"/>
                        </a:cubicBezTo>
                        <a:cubicBezTo>
                          <a:pt x="71438" y="1071444"/>
                          <a:pt x="70771" y="1071444"/>
                          <a:pt x="70485" y="1070967"/>
                        </a:cubicBezTo>
                        <a:cubicBezTo>
                          <a:pt x="70009" y="1070205"/>
                          <a:pt x="70390" y="1068395"/>
                          <a:pt x="70866" y="1067538"/>
                        </a:cubicBezTo>
                        <a:cubicBezTo>
                          <a:pt x="71152" y="1067062"/>
                          <a:pt x="71533" y="1066872"/>
                          <a:pt x="71819" y="1066681"/>
                        </a:cubicBezTo>
                        <a:cubicBezTo>
                          <a:pt x="72009" y="1066586"/>
                          <a:pt x="72199" y="1066491"/>
                          <a:pt x="72390" y="1066205"/>
                        </a:cubicBezTo>
                        <a:cubicBezTo>
                          <a:pt x="72866" y="1065538"/>
                          <a:pt x="73438" y="1064871"/>
                          <a:pt x="74676" y="1064586"/>
                        </a:cubicBezTo>
                        <a:lnTo>
                          <a:pt x="75247" y="1064490"/>
                        </a:lnTo>
                        <a:cubicBezTo>
                          <a:pt x="76105" y="1064300"/>
                          <a:pt x="76581" y="1064204"/>
                          <a:pt x="77438" y="1064014"/>
                        </a:cubicBezTo>
                        <a:lnTo>
                          <a:pt x="77533" y="1064014"/>
                        </a:lnTo>
                        <a:cubicBezTo>
                          <a:pt x="78486" y="1063728"/>
                          <a:pt x="79248" y="1063443"/>
                          <a:pt x="79915" y="1064395"/>
                        </a:cubicBezTo>
                        <a:cubicBezTo>
                          <a:pt x="80581" y="1065348"/>
                          <a:pt x="81153" y="1065824"/>
                          <a:pt x="81820" y="1065824"/>
                        </a:cubicBezTo>
                        <a:cubicBezTo>
                          <a:pt x="82772" y="1065728"/>
                          <a:pt x="83153" y="1065728"/>
                          <a:pt x="83439" y="1066014"/>
                        </a:cubicBezTo>
                        <a:cubicBezTo>
                          <a:pt x="83534" y="1066110"/>
                          <a:pt x="83629" y="1066300"/>
                          <a:pt x="83629" y="1066395"/>
                        </a:cubicBezTo>
                        <a:cubicBezTo>
                          <a:pt x="83629" y="1066872"/>
                          <a:pt x="83725" y="1067062"/>
                          <a:pt x="83725" y="1067062"/>
                        </a:cubicBezTo>
                        <a:cubicBezTo>
                          <a:pt x="83725" y="1067062"/>
                          <a:pt x="83820" y="1066967"/>
                          <a:pt x="83820" y="1066967"/>
                        </a:cubicBezTo>
                        <a:cubicBezTo>
                          <a:pt x="83915" y="1066872"/>
                          <a:pt x="84011" y="1066776"/>
                          <a:pt x="83915" y="1066491"/>
                        </a:cubicBezTo>
                        <a:cubicBezTo>
                          <a:pt x="83820" y="1065824"/>
                          <a:pt x="83725" y="1065252"/>
                          <a:pt x="84011" y="1065062"/>
                        </a:cubicBezTo>
                        <a:cubicBezTo>
                          <a:pt x="84106" y="1064966"/>
                          <a:pt x="84391" y="1064871"/>
                          <a:pt x="84772" y="1065062"/>
                        </a:cubicBezTo>
                        <a:cubicBezTo>
                          <a:pt x="85534" y="1065443"/>
                          <a:pt x="85630" y="1066586"/>
                          <a:pt x="85439" y="1067157"/>
                        </a:cubicBezTo>
                        <a:cubicBezTo>
                          <a:pt x="85534" y="1067062"/>
                          <a:pt x="85725" y="1067062"/>
                          <a:pt x="85915" y="1067062"/>
                        </a:cubicBezTo>
                        <a:cubicBezTo>
                          <a:pt x="86201" y="1067062"/>
                          <a:pt x="86678" y="1066586"/>
                          <a:pt x="86773" y="1065824"/>
                        </a:cubicBezTo>
                        <a:cubicBezTo>
                          <a:pt x="86963" y="1064776"/>
                          <a:pt x="88011" y="1064681"/>
                          <a:pt x="88773" y="1064681"/>
                        </a:cubicBezTo>
                        <a:lnTo>
                          <a:pt x="89059" y="1064681"/>
                        </a:lnTo>
                        <a:cubicBezTo>
                          <a:pt x="89916" y="1064586"/>
                          <a:pt x="90202" y="1064776"/>
                          <a:pt x="90583" y="1065538"/>
                        </a:cubicBezTo>
                        <a:cubicBezTo>
                          <a:pt x="90869" y="1066205"/>
                          <a:pt x="91535" y="1066776"/>
                          <a:pt x="91916" y="1066872"/>
                        </a:cubicBezTo>
                        <a:cubicBezTo>
                          <a:pt x="92297" y="1066967"/>
                          <a:pt x="92297" y="1067253"/>
                          <a:pt x="92392" y="1067348"/>
                        </a:cubicBezTo>
                        <a:cubicBezTo>
                          <a:pt x="92392" y="1067633"/>
                          <a:pt x="92107" y="1067919"/>
                          <a:pt x="91821" y="1068015"/>
                        </a:cubicBezTo>
                        <a:lnTo>
                          <a:pt x="91726" y="1068015"/>
                        </a:lnTo>
                        <a:cubicBezTo>
                          <a:pt x="91630" y="1068015"/>
                          <a:pt x="91535" y="1068110"/>
                          <a:pt x="91345" y="1068205"/>
                        </a:cubicBezTo>
                        <a:lnTo>
                          <a:pt x="91535" y="1068300"/>
                        </a:lnTo>
                        <a:cubicBezTo>
                          <a:pt x="91916" y="1068395"/>
                          <a:pt x="92202" y="1068586"/>
                          <a:pt x="92392" y="1068681"/>
                        </a:cubicBezTo>
                        <a:lnTo>
                          <a:pt x="92392" y="1068586"/>
                        </a:lnTo>
                        <a:cubicBezTo>
                          <a:pt x="92297" y="1068110"/>
                          <a:pt x="92202" y="1067443"/>
                          <a:pt x="92869" y="1067253"/>
                        </a:cubicBezTo>
                        <a:cubicBezTo>
                          <a:pt x="93154" y="1067157"/>
                          <a:pt x="93250" y="1066776"/>
                          <a:pt x="93440" y="1066300"/>
                        </a:cubicBezTo>
                        <a:lnTo>
                          <a:pt x="93440" y="1066205"/>
                        </a:lnTo>
                        <a:cubicBezTo>
                          <a:pt x="93631" y="1065443"/>
                          <a:pt x="94488" y="1065062"/>
                          <a:pt x="95250" y="1064776"/>
                        </a:cubicBezTo>
                        <a:cubicBezTo>
                          <a:pt x="95536" y="1064681"/>
                          <a:pt x="95821" y="1064586"/>
                          <a:pt x="96107" y="1064586"/>
                        </a:cubicBezTo>
                        <a:cubicBezTo>
                          <a:pt x="96869" y="1064395"/>
                          <a:pt x="97726" y="1064204"/>
                          <a:pt x="98012" y="1063538"/>
                        </a:cubicBezTo>
                        <a:cubicBezTo>
                          <a:pt x="98203" y="1063157"/>
                          <a:pt x="98298" y="1062776"/>
                          <a:pt x="98393" y="1062395"/>
                        </a:cubicBezTo>
                        <a:cubicBezTo>
                          <a:pt x="98679" y="1061537"/>
                          <a:pt x="98870" y="1060966"/>
                          <a:pt x="99346" y="1060871"/>
                        </a:cubicBezTo>
                        <a:lnTo>
                          <a:pt x="99441" y="1060871"/>
                        </a:lnTo>
                        <a:cubicBezTo>
                          <a:pt x="100013" y="1060776"/>
                          <a:pt x="101155" y="1060585"/>
                          <a:pt x="102394" y="1061442"/>
                        </a:cubicBezTo>
                        <a:cubicBezTo>
                          <a:pt x="103822" y="1062299"/>
                          <a:pt x="104965" y="1062585"/>
                          <a:pt x="105537" y="1062204"/>
                        </a:cubicBezTo>
                        <a:cubicBezTo>
                          <a:pt x="105918" y="1062014"/>
                          <a:pt x="106108" y="1061728"/>
                          <a:pt x="106299" y="1061442"/>
                        </a:cubicBezTo>
                        <a:cubicBezTo>
                          <a:pt x="106585" y="1061061"/>
                          <a:pt x="106966" y="1060680"/>
                          <a:pt x="107537" y="1060871"/>
                        </a:cubicBezTo>
                        <a:cubicBezTo>
                          <a:pt x="108109" y="1060966"/>
                          <a:pt x="108680" y="1061157"/>
                          <a:pt x="109156" y="1061823"/>
                        </a:cubicBezTo>
                        <a:cubicBezTo>
                          <a:pt x="109061" y="1061633"/>
                          <a:pt x="108966" y="1061442"/>
                          <a:pt x="108966" y="1061347"/>
                        </a:cubicBezTo>
                        <a:cubicBezTo>
                          <a:pt x="108775" y="1060871"/>
                          <a:pt x="108585" y="1060585"/>
                          <a:pt x="108775" y="1060204"/>
                        </a:cubicBezTo>
                        <a:cubicBezTo>
                          <a:pt x="108871" y="1059918"/>
                          <a:pt x="109156" y="1059823"/>
                          <a:pt x="109442" y="1059728"/>
                        </a:cubicBezTo>
                        <a:cubicBezTo>
                          <a:pt x="110204" y="1059442"/>
                          <a:pt x="110966" y="1060014"/>
                          <a:pt x="111538" y="1060395"/>
                        </a:cubicBezTo>
                        <a:cubicBezTo>
                          <a:pt x="111728" y="1060490"/>
                          <a:pt x="111823" y="1060680"/>
                          <a:pt x="112014" y="1060776"/>
                        </a:cubicBezTo>
                        <a:cubicBezTo>
                          <a:pt x="112776" y="1061252"/>
                          <a:pt x="114967" y="1062299"/>
                          <a:pt x="115729" y="1062204"/>
                        </a:cubicBezTo>
                        <a:cubicBezTo>
                          <a:pt x="116586" y="1062204"/>
                          <a:pt x="116776" y="1062395"/>
                          <a:pt x="116967" y="1062966"/>
                        </a:cubicBezTo>
                        <a:cubicBezTo>
                          <a:pt x="116967" y="1063062"/>
                          <a:pt x="117062" y="1063157"/>
                          <a:pt x="117062" y="1063252"/>
                        </a:cubicBezTo>
                        <a:cubicBezTo>
                          <a:pt x="117062" y="1063443"/>
                          <a:pt x="117157" y="1063538"/>
                          <a:pt x="117157" y="1063728"/>
                        </a:cubicBezTo>
                        <a:cubicBezTo>
                          <a:pt x="117253" y="1064014"/>
                          <a:pt x="117348" y="1064490"/>
                          <a:pt x="117443" y="1064490"/>
                        </a:cubicBezTo>
                        <a:cubicBezTo>
                          <a:pt x="117538" y="1064395"/>
                          <a:pt x="117729" y="1064204"/>
                          <a:pt x="117824" y="1064109"/>
                        </a:cubicBezTo>
                        <a:cubicBezTo>
                          <a:pt x="118110" y="1063824"/>
                          <a:pt x="118396" y="1063538"/>
                          <a:pt x="118681" y="1063633"/>
                        </a:cubicBezTo>
                        <a:cubicBezTo>
                          <a:pt x="118967" y="1063728"/>
                          <a:pt x="119063" y="1064109"/>
                          <a:pt x="119158" y="1064300"/>
                        </a:cubicBezTo>
                        <a:cubicBezTo>
                          <a:pt x="119253" y="1064681"/>
                          <a:pt x="119253" y="1065062"/>
                          <a:pt x="119253" y="1065348"/>
                        </a:cubicBezTo>
                        <a:cubicBezTo>
                          <a:pt x="119253" y="1065824"/>
                          <a:pt x="119348" y="1066205"/>
                          <a:pt x="119539" y="1066776"/>
                        </a:cubicBezTo>
                        <a:lnTo>
                          <a:pt x="119634" y="1067062"/>
                        </a:lnTo>
                        <a:cubicBezTo>
                          <a:pt x="119920" y="1067729"/>
                          <a:pt x="119920" y="1067729"/>
                          <a:pt x="120587" y="1067729"/>
                        </a:cubicBezTo>
                        <a:cubicBezTo>
                          <a:pt x="120777" y="1067729"/>
                          <a:pt x="120967" y="1067633"/>
                          <a:pt x="121158" y="1067633"/>
                        </a:cubicBezTo>
                        <a:cubicBezTo>
                          <a:pt x="121158" y="1067538"/>
                          <a:pt x="121063" y="1067538"/>
                          <a:pt x="121063" y="1067443"/>
                        </a:cubicBezTo>
                        <a:lnTo>
                          <a:pt x="120872" y="1067062"/>
                        </a:lnTo>
                        <a:cubicBezTo>
                          <a:pt x="120587" y="1066491"/>
                          <a:pt x="120205" y="1065633"/>
                          <a:pt x="119920" y="1064681"/>
                        </a:cubicBezTo>
                        <a:cubicBezTo>
                          <a:pt x="119634" y="1063538"/>
                          <a:pt x="119444" y="1063062"/>
                          <a:pt x="118586" y="1062585"/>
                        </a:cubicBezTo>
                        <a:cubicBezTo>
                          <a:pt x="117729" y="1062204"/>
                          <a:pt x="117538" y="1062014"/>
                          <a:pt x="117634" y="1061347"/>
                        </a:cubicBezTo>
                        <a:cubicBezTo>
                          <a:pt x="117634" y="1061252"/>
                          <a:pt x="117634" y="1061157"/>
                          <a:pt x="117634" y="1060966"/>
                        </a:cubicBezTo>
                        <a:cubicBezTo>
                          <a:pt x="117634" y="1060680"/>
                          <a:pt x="117634" y="1060490"/>
                          <a:pt x="117729" y="1060204"/>
                        </a:cubicBezTo>
                        <a:cubicBezTo>
                          <a:pt x="117729" y="1059728"/>
                          <a:pt x="117824" y="1059347"/>
                          <a:pt x="117824" y="1058870"/>
                        </a:cubicBezTo>
                        <a:cubicBezTo>
                          <a:pt x="117920" y="1058108"/>
                          <a:pt x="118681" y="1057537"/>
                          <a:pt x="119348" y="1057537"/>
                        </a:cubicBezTo>
                        <a:cubicBezTo>
                          <a:pt x="119539" y="1057537"/>
                          <a:pt x="119634" y="1057537"/>
                          <a:pt x="119824" y="1057632"/>
                        </a:cubicBezTo>
                        <a:cubicBezTo>
                          <a:pt x="120301" y="1057728"/>
                          <a:pt x="120872" y="1057823"/>
                          <a:pt x="121348" y="1057347"/>
                        </a:cubicBezTo>
                        <a:cubicBezTo>
                          <a:pt x="121920" y="1056775"/>
                          <a:pt x="121825" y="1056489"/>
                          <a:pt x="121729" y="1056203"/>
                        </a:cubicBezTo>
                        <a:cubicBezTo>
                          <a:pt x="121634" y="1055823"/>
                          <a:pt x="121920" y="1055251"/>
                          <a:pt x="122301" y="1055061"/>
                        </a:cubicBezTo>
                        <a:cubicBezTo>
                          <a:pt x="122587" y="1054870"/>
                          <a:pt x="122968" y="1054870"/>
                          <a:pt x="123254" y="1055156"/>
                        </a:cubicBezTo>
                        <a:cubicBezTo>
                          <a:pt x="123539" y="1055441"/>
                          <a:pt x="123730" y="1056108"/>
                          <a:pt x="123920" y="1056775"/>
                        </a:cubicBezTo>
                        <a:cubicBezTo>
                          <a:pt x="124015" y="1057156"/>
                          <a:pt x="124111" y="1057442"/>
                          <a:pt x="124206" y="1057632"/>
                        </a:cubicBezTo>
                        <a:cubicBezTo>
                          <a:pt x="124492" y="1058204"/>
                          <a:pt x="125444" y="1059728"/>
                          <a:pt x="125921" y="1060109"/>
                        </a:cubicBezTo>
                        <a:cubicBezTo>
                          <a:pt x="126111" y="1060204"/>
                          <a:pt x="126206" y="1060299"/>
                          <a:pt x="126301" y="1060395"/>
                        </a:cubicBezTo>
                        <a:cubicBezTo>
                          <a:pt x="126587" y="1060585"/>
                          <a:pt x="126873" y="1060776"/>
                          <a:pt x="127159" y="1061157"/>
                        </a:cubicBezTo>
                        <a:cubicBezTo>
                          <a:pt x="127635" y="1061633"/>
                          <a:pt x="128016" y="1061919"/>
                          <a:pt x="128683" y="1062014"/>
                        </a:cubicBezTo>
                        <a:cubicBezTo>
                          <a:pt x="129445" y="1062109"/>
                          <a:pt x="129730" y="1062299"/>
                          <a:pt x="130302" y="1062681"/>
                        </a:cubicBezTo>
                        <a:cubicBezTo>
                          <a:pt x="130397" y="1062776"/>
                          <a:pt x="130588" y="1062871"/>
                          <a:pt x="130683" y="1062966"/>
                        </a:cubicBezTo>
                        <a:cubicBezTo>
                          <a:pt x="131159" y="1063252"/>
                          <a:pt x="131921" y="1062966"/>
                          <a:pt x="132874" y="1062299"/>
                        </a:cubicBezTo>
                        <a:cubicBezTo>
                          <a:pt x="132969" y="1062204"/>
                          <a:pt x="133064" y="1062109"/>
                          <a:pt x="133159" y="1062014"/>
                        </a:cubicBezTo>
                        <a:cubicBezTo>
                          <a:pt x="133445" y="1061823"/>
                          <a:pt x="133636" y="1061537"/>
                          <a:pt x="134017" y="1061633"/>
                        </a:cubicBezTo>
                        <a:cubicBezTo>
                          <a:pt x="134303" y="1061633"/>
                          <a:pt x="134683" y="1061919"/>
                          <a:pt x="135064" y="1062490"/>
                        </a:cubicBezTo>
                        <a:cubicBezTo>
                          <a:pt x="135731" y="1063443"/>
                          <a:pt x="136017" y="1064204"/>
                          <a:pt x="136207" y="1065062"/>
                        </a:cubicBezTo>
                        <a:cubicBezTo>
                          <a:pt x="136303" y="1065348"/>
                          <a:pt x="136398" y="1065633"/>
                          <a:pt x="136493" y="1065919"/>
                        </a:cubicBezTo>
                        <a:cubicBezTo>
                          <a:pt x="136684" y="1066300"/>
                          <a:pt x="136779" y="1066776"/>
                          <a:pt x="136970" y="1067157"/>
                        </a:cubicBezTo>
                        <a:cubicBezTo>
                          <a:pt x="137255" y="1067919"/>
                          <a:pt x="137636" y="1068777"/>
                          <a:pt x="137827" y="1069634"/>
                        </a:cubicBezTo>
                        <a:lnTo>
                          <a:pt x="138017" y="1070301"/>
                        </a:lnTo>
                        <a:cubicBezTo>
                          <a:pt x="138303" y="1071729"/>
                          <a:pt x="138684" y="1073444"/>
                          <a:pt x="138684" y="1074301"/>
                        </a:cubicBezTo>
                        <a:cubicBezTo>
                          <a:pt x="138684" y="1075349"/>
                          <a:pt x="138779" y="1076206"/>
                          <a:pt x="139255" y="1076778"/>
                        </a:cubicBezTo>
                        <a:cubicBezTo>
                          <a:pt x="139446" y="1076968"/>
                          <a:pt x="139637" y="1077158"/>
                          <a:pt x="139732" y="1077349"/>
                        </a:cubicBezTo>
                        <a:cubicBezTo>
                          <a:pt x="140017" y="1077635"/>
                          <a:pt x="140303" y="1077920"/>
                          <a:pt x="140398" y="1078397"/>
                        </a:cubicBezTo>
                        <a:cubicBezTo>
                          <a:pt x="140494" y="1078778"/>
                          <a:pt x="140589" y="1079159"/>
                          <a:pt x="140303" y="1079540"/>
                        </a:cubicBezTo>
                        <a:cubicBezTo>
                          <a:pt x="140113" y="1079826"/>
                          <a:pt x="139732" y="1079921"/>
                          <a:pt x="139255" y="1079921"/>
                        </a:cubicBezTo>
                        <a:cubicBezTo>
                          <a:pt x="138398" y="1079921"/>
                          <a:pt x="138017" y="1079921"/>
                          <a:pt x="137541" y="1080587"/>
                        </a:cubicBezTo>
                        <a:cubicBezTo>
                          <a:pt x="137446" y="1080778"/>
                          <a:pt x="137350" y="1080873"/>
                          <a:pt x="137255" y="1081064"/>
                        </a:cubicBezTo>
                        <a:cubicBezTo>
                          <a:pt x="136874" y="1081635"/>
                          <a:pt x="136493" y="1082207"/>
                          <a:pt x="135446" y="1082778"/>
                        </a:cubicBezTo>
                        <a:cubicBezTo>
                          <a:pt x="134969" y="1083064"/>
                          <a:pt x="134493" y="1083826"/>
                          <a:pt x="134207" y="1084398"/>
                        </a:cubicBezTo>
                        <a:cubicBezTo>
                          <a:pt x="133826" y="1085160"/>
                          <a:pt x="133445" y="1085826"/>
                          <a:pt x="132779" y="1085636"/>
                        </a:cubicBezTo>
                        <a:cubicBezTo>
                          <a:pt x="131921" y="1085350"/>
                          <a:pt x="131636" y="1084207"/>
                          <a:pt x="131350" y="1083159"/>
                        </a:cubicBezTo>
                        <a:lnTo>
                          <a:pt x="131350" y="1083064"/>
                        </a:lnTo>
                        <a:cubicBezTo>
                          <a:pt x="131254" y="1082683"/>
                          <a:pt x="131254" y="1082397"/>
                          <a:pt x="131350" y="1082112"/>
                        </a:cubicBezTo>
                        <a:cubicBezTo>
                          <a:pt x="131540" y="1081921"/>
                          <a:pt x="131731" y="1081921"/>
                          <a:pt x="132016" y="1081921"/>
                        </a:cubicBezTo>
                        <a:cubicBezTo>
                          <a:pt x="132302" y="1081921"/>
                          <a:pt x="132683" y="1081921"/>
                          <a:pt x="132969" y="1081349"/>
                        </a:cubicBezTo>
                        <a:cubicBezTo>
                          <a:pt x="133064" y="1081159"/>
                          <a:pt x="133159" y="1080969"/>
                          <a:pt x="133159" y="1080778"/>
                        </a:cubicBezTo>
                        <a:cubicBezTo>
                          <a:pt x="133255" y="1080587"/>
                          <a:pt x="133255" y="1080397"/>
                          <a:pt x="133350" y="1080111"/>
                        </a:cubicBezTo>
                        <a:cubicBezTo>
                          <a:pt x="133350" y="1080016"/>
                          <a:pt x="133445" y="1080016"/>
                          <a:pt x="133445" y="1079921"/>
                        </a:cubicBezTo>
                        <a:cubicBezTo>
                          <a:pt x="133350" y="1079921"/>
                          <a:pt x="133350" y="1080016"/>
                          <a:pt x="133255" y="1080111"/>
                        </a:cubicBezTo>
                        <a:lnTo>
                          <a:pt x="133159" y="1080207"/>
                        </a:lnTo>
                        <a:cubicBezTo>
                          <a:pt x="132397" y="1080873"/>
                          <a:pt x="132207" y="1081064"/>
                          <a:pt x="130969" y="1081159"/>
                        </a:cubicBezTo>
                        <a:lnTo>
                          <a:pt x="130683" y="1081159"/>
                        </a:lnTo>
                        <a:cubicBezTo>
                          <a:pt x="130207" y="1081159"/>
                          <a:pt x="129349" y="1081254"/>
                          <a:pt x="128969" y="1081349"/>
                        </a:cubicBezTo>
                        <a:cubicBezTo>
                          <a:pt x="129540" y="1081826"/>
                          <a:pt x="130492" y="1082778"/>
                          <a:pt x="130778" y="1083445"/>
                        </a:cubicBezTo>
                        <a:cubicBezTo>
                          <a:pt x="130873" y="1083636"/>
                          <a:pt x="130873" y="1083731"/>
                          <a:pt x="130969" y="1083826"/>
                        </a:cubicBezTo>
                        <a:cubicBezTo>
                          <a:pt x="131159" y="1084302"/>
                          <a:pt x="131445" y="1084874"/>
                          <a:pt x="130683" y="1085445"/>
                        </a:cubicBezTo>
                        <a:cubicBezTo>
                          <a:pt x="130302" y="1085731"/>
                          <a:pt x="130302" y="1085826"/>
                          <a:pt x="130397" y="1086303"/>
                        </a:cubicBezTo>
                        <a:cubicBezTo>
                          <a:pt x="130397" y="1086493"/>
                          <a:pt x="130397" y="1086683"/>
                          <a:pt x="130397" y="1086874"/>
                        </a:cubicBezTo>
                        <a:cubicBezTo>
                          <a:pt x="130302" y="1087636"/>
                          <a:pt x="129921" y="1088207"/>
                          <a:pt x="129064" y="1088874"/>
                        </a:cubicBezTo>
                        <a:cubicBezTo>
                          <a:pt x="128778" y="1089065"/>
                          <a:pt x="128588" y="1089255"/>
                          <a:pt x="128302" y="1089351"/>
                        </a:cubicBezTo>
                        <a:cubicBezTo>
                          <a:pt x="127825" y="1089636"/>
                          <a:pt x="127349" y="1089922"/>
                          <a:pt x="127349" y="1090208"/>
                        </a:cubicBezTo>
                        <a:lnTo>
                          <a:pt x="127349" y="1090398"/>
                        </a:lnTo>
                        <a:cubicBezTo>
                          <a:pt x="127349" y="1090779"/>
                          <a:pt x="127349" y="1091065"/>
                          <a:pt x="127063" y="1091351"/>
                        </a:cubicBezTo>
                        <a:cubicBezTo>
                          <a:pt x="126873" y="1091541"/>
                          <a:pt x="126587" y="1091541"/>
                          <a:pt x="126301" y="1091541"/>
                        </a:cubicBezTo>
                        <a:cubicBezTo>
                          <a:pt x="125635" y="1091446"/>
                          <a:pt x="124492" y="1092303"/>
                          <a:pt x="124396" y="1092970"/>
                        </a:cubicBezTo>
                        <a:cubicBezTo>
                          <a:pt x="124396" y="1093256"/>
                          <a:pt x="124492" y="1093732"/>
                          <a:pt x="124587" y="1094208"/>
                        </a:cubicBezTo>
                        <a:cubicBezTo>
                          <a:pt x="124778" y="1094970"/>
                          <a:pt x="124968" y="1095732"/>
                          <a:pt x="124492" y="1096018"/>
                        </a:cubicBezTo>
                        <a:cubicBezTo>
                          <a:pt x="124301" y="1096113"/>
                          <a:pt x="124111" y="1096304"/>
                          <a:pt x="123825" y="1096399"/>
                        </a:cubicBezTo>
                        <a:cubicBezTo>
                          <a:pt x="123349" y="1096590"/>
                          <a:pt x="122682" y="1096970"/>
                          <a:pt x="122777" y="1097256"/>
                        </a:cubicBezTo>
                        <a:cubicBezTo>
                          <a:pt x="122872" y="1098114"/>
                          <a:pt x="122968" y="1098876"/>
                          <a:pt x="122015" y="1100781"/>
                        </a:cubicBezTo>
                        <a:cubicBezTo>
                          <a:pt x="121729" y="1101447"/>
                          <a:pt x="121444" y="1102019"/>
                          <a:pt x="121253" y="1102590"/>
                        </a:cubicBezTo>
                        <a:cubicBezTo>
                          <a:pt x="120872" y="1103638"/>
                          <a:pt x="120587" y="1104495"/>
                          <a:pt x="119920" y="1104210"/>
                        </a:cubicBezTo>
                        <a:cubicBezTo>
                          <a:pt x="119634" y="1104114"/>
                          <a:pt x="119253" y="1104114"/>
                          <a:pt x="119063" y="1104114"/>
                        </a:cubicBezTo>
                        <a:cubicBezTo>
                          <a:pt x="119063" y="1104114"/>
                          <a:pt x="119063" y="1104114"/>
                          <a:pt x="119063" y="1104210"/>
                        </a:cubicBezTo>
                        <a:cubicBezTo>
                          <a:pt x="119253" y="1104400"/>
                          <a:pt x="119348" y="1104686"/>
                          <a:pt x="119444" y="1105067"/>
                        </a:cubicBezTo>
                        <a:cubicBezTo>
                          <a:pt x="119444" y="1104876"/>
                          <a:pt x="119539" y="1104686"/>
                          <a:pt x="119729" y="1104591"/>
                        </a:cubicBezTo>
                        <a:cubicBezTo>
                          <a:pt x="119824" y="1104495"/>
                          <a:pt x="120015" y="1104495"/>
                          <a:pt x="120205" y="1104495"/>
                        </a:cubicBezTo>
                        <a:cubicBezTo>
                          <a:pt x="120872" y="1104686"/>
                          <a:pt x="120872" y="1105829"/>
                          <a:pt x="120777" y="1107543"/>
                        </a:cubicBezTo>
                        <a:cubicBezTo>
                          <a:pt x="120682" y="1108401"/>
                          <a:pt x="120110" y="1109162"/>
                          <a:pt x="118967" y="1109734"/>
                        </a:cubicBezTo>
                        <a:cubicBezTo>
                          <a:pt x="118300" y="1110115"/>
                          <a:pt x="118015" y="1111544"/>
                          <a:pt x="117920" y="1112115"/>
                        </a:cubicBezTo>
                        <a:cubicBezTo>
                          <a:pt x="117920" y="1112306"/>
                          <a:pt x="117824" y="1112401"/>
                          <a:pt x="117824" y="1112496"/>
                        </a:cubicBezTo>
                        <a:cubicBezTo>
                          <a:pt x="117824" y="1112496"/>
                          <a:pt x="117824" y="1112782"/>
                          <a:pt x="117920" y="1112973"/>
                        </a:cubicBezTo>
                        <a:cubicBezTo>
                          <a:pt x="118110" y="1114020"/>
                          <a:pt x="118396" y="1115925"/>
                          <a:pt x="117157" y="1116973"/>
                        </a:cubicBezTo>
                        <a:cubicBezTo>
                          <a:pt x="116396" y="1117640"/>
                          <a:pt x="116205" y="1118116"/>
                          <a:pt x="116014" y="1118592"/>
                        </a:cubicBezTo>
                        <a:cubicBezTo>
                          <a:pt x="115824" y="1118973"/>
                          <a:pt x="115729" y="1119259"/>
                          <a:pt x="115348" y="1119449"/>
                        </a:cubicBezTo>
                        <a:cubicBezTo>
                          <a:pt x="115157" y="1119545"/>
                          <a:pt x="114871" y="1119831"/>
                          <a:pt x="114967" y="1120116"/>
                        </a:cubicBezTo>
                        <a:cubicBezTo>
                          <a:pt x="114967" y="1120402"/>
                          <a:pt x="115348" y="1120497"/>
                          <a:pt x="115824" y="1120593"/>
                        </a:cubicBezTo>
                        <a:lnTo>
                          <a:pt x="116300" y="1120688"/>
                        </a:lnTo>
                        <a:cubicBezTo>
                          <a:pt x="116967" y="1120783"/>
                          <a:pt x="117634" y="1120878"/>
                          <a:pt x="117729" y="1120878"/>
                        </a:cubicBezTo>
                        <a:cubicBezTo>
                          <a:pt x="117634" y="1120688"/>
                          <a:pt x="117538" y="1120402"/>
                          <a:pt x="117443" y="1120021"/>
                        </a:cubicBezTo>
                        <a:cubicBezTo>
                          <a:pt x="117157" y="1119259"/>
                          <a:pt x="116872" y="1118497"/>
                          <a:pt x="116967" y="1117926"/>
                        </a:cubicBezTo>
                        <a:cubicBezTo>
                          <a:pt x="117062" y="1117259"/>
                          <a:pt x="117348" y="1117068"/>
                          <a:pt x="117634" y="1117068"/>
                        </a:cubicBezTo>
                        <a:cubicBezTo>
                          <a:pt x="117634" y="1117068"/>
                          <a:pt x="117634" y="1117068"/>
                          <a:pt x="117634" y="1117068"/>
                        </a:cubicBezTo>
                        <a:cubicBezTo>
                          <a:pt x="117824" y="1117068"/>
                          <a:pt x="118205" y="1117164"/>
                          <a:pt x="118300" y="1118021"/>
                        </a:cubicBezTo>
                        <a:cubicBezTo>
                          <a:pt x="118396" y="1118592"/>
                          <a:pt x="118681" y="1119449"/>
                          <a:pt x="118872" y="1120212"/>
                        </a:cubicBezTo>
                        <a:cubicBezTo>
                          <a:pt x="119063" y="1120688"/>
                          <a:pt x="119158" y="1120974"/>
                          <a:pt x="119158" y="1121164"/>
                        </a:cubicBezTo>
                        <a:cubicBezTo>
                          <a:pt x="119253" y="1121736"/>
                          <a:pt x="118491" y="1122021"/>
                          <a:pt x="117443" y="1122498"/>
                        </a:cubicBezTo>
                        <a:cubicBezTo>
                          <a:pt x="117253" y="1122593"/>
                          <a:pt x="116967" y="1122688"/>
                          <a:pt x="116776" y="1122783"/>
                        </a:cubicBezTo>
                        <a:cubicBezTo>
                          <a:pt x="115824" y="1123260"/>
                          <a:pt x="114967" y="1124117"/>
                          <a:pt x="114871" y="1124879"/>
                        </a:cubicBezTo>
                        <a:cubicBezTo>
                          <a:pt x="114871" y="1125069"/>
                          <a:pt x="114871" y="1125355"/>
                          <a:pt x="114776" y="1125545"/>
                        </a:cubicBezTo>
                        <a:cubicBezTo>
                          <a:pt x="114681" y="1126307"/>
                          <a:pt x="114681" y="1127165"/>
                          <a:pt x="114300" y="1127641"/>
                        </a:cubicBezTo>
                        <a:cubicBezTo>
                          <a:pt x="113729" y="1128308"/>
                          <a:pt x="111633" y="1128117"/>
                          <a:pt x="111062" y="1127927"/>
                        </a:cubicBezTo>
                        <a:cubicBezTo>
                          <a:pt x="110680" y="1127832"/>
                          <a:pt x="110680" y="1127641"/>
                          <a:pt x="110680" y="1127451"/>
                        </a:cubicBezTo>
                        <a:cubicBezTo>
                          <a:pt x="110680" y="1127260"/>
                          <a:pt x="110776" y="1127165"/>
                          <a:pt x="110871" y="1127070"/>
                        </a:cubicBezTo>
                        <a:cubicBezTo>
                          <a:pt x="110585" y="1127165"/>
                          <a:pt x="110299" y="1127355"/>
                          <a:pt x="110204" y="1127641"/>
                        </a:cubicBezTo>
                        <a:cubicBezTo>
                          <a:pt x="109728" y="1128403"/>
                          <a:pt x="109156" y="1128498"/>
                          <a:pt x="108490" y="1128498"/>
                        </a:cubicBezTo>
                        <a:cubicBezTo>
                          <a:pt x="108204" y="1128498"/>
                          <a:pt x="107918" y="1128498"/>
                          <a:pt x="107537" y="1128594"/>
                        </a:cubicBezTo>
                        <a:cubicBezTo>
                          <a:pt x="106299" y="1128784"/>
                          <a:pt x="104108" y="1131070"/>
                          <a:pt x="103441" y="1132213"/>
                        </a:cubicBezTo>
                        <a:cubicBezTo>
                          <a:pt x="103061" y="1132880"/>
                          <a:pt x="102679" y="1133070"/>
                          <a:pt x="102298" y="1133356"/>
                        </a:cubicBezTo>
                        <a:cubicBezTo>
                          <a:pt x="101917" y="1133642"/>
                          <a:pt x="101441" y="1133928"/>
                          <a:pt x="100870" y="1134594"/>
                        </a:cubicBezTo>
                        <a:lnTo>
                          <a:pt x="100489" y="1134975"/>
                        </a:lnTo>
                        <a:cubicBezTo>
                          <a:pt x="99631" y="1135832"/>
                          <a:pt x="99631" y="1135832"/>
                          <a:pt x="99346" y="1138214"/>
                        </a:cubicBezTo>
                        <a:lnTo>
                          <a:pt x="99250" y="1138595"/>
                        </a:lnTo>
                        <a:cubicBezTo>
                          <a:pt x="98965" y="1140500"/>
                          <a:pt x="98870" y="1140786"/>
                          <a:pt x="98488" y="1140786"/>
                        </a:cubicBezTo>
                        <a:cubicBezTo>
                          <a:pt x="98298" y="1140786"/>
                          <a:pt x="98012" y="1140786"/>
                          <a:pt x="97917" y="1139643"/>
                        </a:cubicBezTo>
                        <a:cubicBezTo>
                          <a:pt x="97917" y="1139643"/>
                          <a:pt x="97917" y="1139643"/>
                          <a:pt x="97917" y="1139643"/>
                        </a:cubicBezTo>
                        <a:cubicBezTo>
                          <a:pt x="97917" y="1139643"/>
                          <a:pt x="97822" y="1139738"/>
                          <a:pt x="97822" y="1139738"/>
                        </a:cubicBezTo>
                        <a:cubicBezTo>
                          <a:pt x="97726" y="1139833"/>
                          <a:pt x="97822" y="1140595"/>
                          <a:pt x="97822" y="1140976"/>
                        </a:cubicBezTo>
                        <a:cubicBezTo>
                          <a:pt x="97822" y="1141262"/>
                          <a:pt x="97917" y="1141548"/>
                          <a:pt x="97917" y="1141833"/>
                        </a:cubicBezTo>
                        <a:cubicBezTo>
                          <a:pt x="97917" y="1142119"/>
                          <a:pt x="97917" y="1142310"/>
                          <a:pt x="97726" y="1142500"/>
                        </a:cubicBezTo>
                        <a:cubicBezTo>
                          <a:pt x="97441" y="1142786"/>
                          <a:pt x="97060" y="1142786"/>
                          <a:pt x="96583" y="1142786"/>
                        </a:cubicBezTo>
                        <a:cubicBezTo>
                          <a:pt x="96488" y="1142786"/>
                          <a:pt x="96298" y="1142786"/>
                          <a:pt x="96203" y="1142786"/>
                        </a:cubicBezTo>
                        <a:cubicBezTo>
                          <a:pt x="95345" y="1142881"/>
                          <a:pt x="94393" y="1142595"/>
                          <a:pt x="93916" y="1142119"/>
                        </a:cubicBezTo>
                        <a:cubicBezTo>
                          <a:pt x="93726" y="1141928"/>
                          <a:pt x="93726" y="1141738"/>
                          <a:pt x="93726" y="1141643"/>
                        </a:cubicBezTo>
                        <a:cubicBezTo>
                          <a:pt x="93821" y="1141262"/>
                          <a:pt x="94297" y="1141166"/>
                          <a:pt x="95440" y="1141071"/>
                        </a:cubicBezTo>
                        <a:cubicBezTo>
                          <a:pt x="95631" y="1141071"/>
                          <a:pt x="95821" y="1141071"/>
                          <a:pt x="95917" y="1140976"/>
                        </a:cubicBezTo>
                        <a:cubicBezTo>
                          <a:pt x="96298" y="1140881"/>
                          <a:pt x="96393" y="1140214"/>
                          <a:pt x="96393" y="1139547"/>
                        </a:cubicBezTo>
                        <a:cubicBezTo>
                          <a:pt x="96393" y="1139547"/>
                          <a:pt x="96393" y="1139547"/>
                          <a:pt x="96393" y="1139547"/>
                        </a:cubicBezTo>
                        <a:cubicBezTo>
                          <a:pt x="96298" y="1139547"/>
                          <a:pt x="96203" y="1139643"/>
                          <a:pt x="96107" y="1139738"/>
                        </a:cubicBezTo>
                        <a:lnTo>
                          <a:pt x="95917" y="1139833"/>
                        </a:lnTo>
                        <a:cubicBezTo>
                          <a:pt x="95250" y="1140214"/>
                          <a:pt x="94012" y="1140690"/>
                          <a:pt x="93059" y="1140976"/>
                        </a:cubicBezTo>
                        <a:cubicBezTo>
                          <a:pt x="92773" y="1141071"/>
                          <a:pt x="92488" y="1141071"/>
                          <a:pt x="92107" y="1141166"/>
                        </a:cubicBezTo>
                        <a:cubicBezTo>
                          <a:pt x="91249" y="1141357"/>
                          <a:pt x="90106" y="1141548"/>
                          <a:pt x="89630" y="1142024"/>
                        </a:cubicBezTo>
                        <a:cubicBezTo>
                          <a:pt x="88868" y="1142691"/>
                          <a:pt x="87439" y="1143262"/>
                          <a:pt x="86773" y="1142500"/>
                        </a:cubicBezTo>
                        <a:cubicBezTo>
                          <a:pt x="86487" y="1142214"/>
                          <a:pt x="86296" y="1142214"/>
                          <a:pt x="85820" y="1142214"/>
                        </a:cubicBezTo>
                        <a:lnTo>
                          <a:pt x="85630" y="1142214"/>
                        </a:lnTo>
                        <a:cubicBezTo>
                          <a:pt x="85534" y="1142214"/>
                          <a:pt x="84677" y="1142310"/>
                          <a:pt x="84011" y="1144024"/>
                        </a:cubicBezTo>
                        <a:cubicBezTo>
                          <a:pt x="83629" y="1144881"/>
                          <a:pt x="83725" y="1145834"/>
                          <a:pt x="83725" y="1146501"/>
                        </a:cubicBezTo>
                        <a:cubicBezTo>
                          <a:pt x="83725" y="1147167"/>
                          <a:pt x="83725" y="1147548"/>
                          <a:pt x="83534" y="1147739"/>
                        </a:cubicBezTo>
                        <a:cubicBezTo>
                          <a:pt x="83344" y="1147929"/>
                          <a:pt x="82867" y="1147929"/>
                          <a:pt x="82296" y="1147929"/>
                        </a:cubicBezTo>
                        <a:cubicBezTo>
                          <a:pt x="82010" y="1147929"/>
                          <a:pt x="81439" y="1147929"/>
                          <a:pt x="81248" y="1148024"/>
                        </a:cubicBezTo>
                        <a:cubicBezTo>
                          <a:pt x="81248" y="1148215"/>
                          <a:pt x="81915" y="1148406"/>
                          <a:pt x="83153" y="1148406"/>
                        </a:cubicBezTo>
                        <a:cubicBezTo>
                          <a:pt x="83344" y="1148406"/>
                          <a:pt x="83820" y="1148406"/>
                          <a:pt x="84011" y="1148882"/>
                        </a:cubicBezTo>
                        <a:cubicBezTo>
                          <a:pt x="84296" y="1149358"/>
                          <a:pt x="84011" y="1149929"/>
                          <a:pt x="83534" y="1150596"/>
                        </a:cubicBezTo>
                        <a:cubicBezTo>
                          <a:pt x="82772" y="1151835"/>
                          <a:pt x="82105" y="1151930"/>
                          <a:pt x="81629" y="1151835"/>
                        </a:cubicBezTo>
                        <a:cubicBezTo>
                          <a:pt x="81153" y="1151644"/>
                          <a:pt x="81153" y="1151168"/>
                          <a:pt x="81153" y="1150787"/>
                        </a:cubicBezTo>
                        <a:cubicBezTo>
                          <a:pt x="81153" y="1150596"/>
                          <a:pt x="81153" y="1150406"/>
                          <a:pt x="81153" y="1150311"/>
                        </a:cubicBezTo>
                        <a:cubicBezTo>
                          <a:pt x="80867" y="1150120"/>
                          <a:pt x="79153" y="1150501"/>
                          <a:pt x="78581" y="1150882"/>
                        </a:cubicBezTo>
                        <a:cubicBezTo>
                          <a:pt x="78296" y="1150977"/>
                          <a:pt x="78391" y="1151644"/>
                          <a:pt x="78391" y="1152120"/>
                        </a:cubicBezTo>
                        <a:cubicBezTo>
                          <a:pt x="78391" y="1152501"/>
                          <a:pt x="78391" y="1152882"/>
                          <a:pt x="78296" y="1153073"/>
                        </a:cubicBezTo>
                        <a:cubicBezTo>
                          <a:pt x="78010" y="1153644"/>
                          <a:pt x="77153" y="1153740"/>
                          <a:pt x="76390" y="1153835"/>
                        </a:cubicBezTo>
                        <a:cubicBezTo>
                          <a:pt x="76200" y="1153835"/>
                          <a:pt x="76105" y="1153835"/>
                          <a:pt x="76009" y="1153930"/>
                        </a:cubicBezTo>
                        <a:cubicBezTo>
                          <a:pt x="76105" y="1153549"/>
                          <a:pt x="76105" y="1153549"/>
                          <a:pt x="76009" y="1153549"/>
                        </a:cubicBezTo>
                        <a:close/>
                        <a:moveTo>
                          <a:pt x="74676" y="1149739"/>
                        </a:moveTo>
                        <a:cubicBezTo>
                          <a:pt x="74771" y="1149739"/>
                          <a:pt x="74866" y="1149739"/>
                          <a:pt x="74962" y="1149834"/>
                        </a:cubicBezTo>
                        <a:cubicBezTo>
                          <a:pt x="75247" y="1150025"/>
                          <a:pt x="76390" y="1151073"/>
                          <a:pt x="76390" y="1152025"/>
                        </a:cubicBezTo>
                        <a:cubicBezTo>
                          <a:pt x="76390" y="1152311"/>
                          <a:pt x="76295" y="1152597"/>
                          <a:pt x="76295" y="1152882"/>
                        </a:cubicBezTo>
                        <a:cubicBezTo>
                          <a:pt x="76295" y="1152882"/>
                          <a:pt x="76295" y="1152882"/>
                          <a:pt x="76295" y="1152882"/>
                        </a:cubicBezTo>
                        <a:cubicBezTo>
                          <a:pt x="76390" y="1152882"/>
                          <a:pt x="76486" y="1152882"/>
                          <a:pt x="76581" y="1152882"/>
                        </a:cubicBezTo>
                        <a:cubicBezTo>
                          <a:pt x="76867" y="1152882"/>
                          <a:pt x="77819" y="1152692"/>
                          <a:pt x="77914" y="1152501"/>
                        </a:cubicBezTo>
                        <a:cubicBezTo>
                          <a:pt x="78010" y="1152406"/>
                          <a:pt x="77914" y="1152120"/>
                          <a:pt x="77914" y="1151835"/>
                        </a:cubicBezTo>
                        <a:cubicBezTo>
                          <a:pt x="77914" y="1151168"/>
                          <a:pt x="77914" y="1150406"/>
                          <a:pt x="78486" y="1150025"/>
                        </a:cubicBezTo>
                        <a:cubicBezTo>
                          <a:pt x="79057" y="1149739"/>
                          <a:pt x="81534" y="1148977"/>
                          <a:pt x="82010" y="1149739"/>
                        </a:cubicBezTo>
                        <a:cubicBezTo>
                          <a:pt x="82201" y="1150025"/>
                          <a:pt x="82201" y="1150311"/>
                          <a:pt x="82105" y="1150596"/>
                        </a:cubicBezTo>
                        <a:cubicBezTo>
                          <a:pt x="82105" y="1150691"/>
                          <a:pt x="82105" y="1150882"/>
                          <a:pt x="82105" y="1150977"/>
                        </a:cubicBezTo>
                        <a:cubicBezTo>
                          <a:pt x="82582" y="1151073"/>
                          <a:pt x="82963" y="1150406"/>
                          <a:pt x="83153" y="1150025"/>
                        </a:cubicBezTo>
                        <a:cubicBezTo>
                          <a:pt x="83248" y="1149739"/>
                          <a:pt x="83629" y="1149168"/>
                          <a:pt x="83629" y="1148977"/>
                        </a:cubicBezTo>
                        <a:cubicBezTo>
                          <a:pt x="83629" y="1148977"/>
                          <a:pt x="83534" y="1148882"/>
                          <a:pt x="83248" y="1148882"/>
                        </a:cubicBezTo>
                        <a:cubicBezTo>
                          <a:pt x="82296" y="1148882"/>
                          <a:pt x="80772" y="1148787"/>
                          <a:pt x="80772" y="1147739"/>
                        </a:cubicBezTo>
                        <a:cubicBezTo>
                          <a:pt x="80772" y="1147548"/>
                          <a:pt x="80867" y="1147453"/>
                          <a:pt x="80963" y="1147358"/>
                        </a:cubicBezTo>
                        <a:cubicBezTo>
                          <a:pt x="81248" y="1147072"/>
                          <a:pt x="81820" y="1147072"/>
                          <a:pt x="82391" y="1147072"/>
                        </a:cubicBezTo>
                        <a:cubicBezTo>
                          <a:pt x="82677" y="1147072"/>
                          <a:pt x="83058" y="1147072"/>
                          <a:pt x="83153" y="1147072"/>
                        </a:cubicBezTo>
                        <a:cubicBezTo>
                          <a:pt x="83153" y="1146977"/>
                          <a:pt x="83153" y="1146596"/>
                          <a:pt x="83153" y="1146310"/>
                        </a:cubicBezTo>
                        <a:cubicBezTo>
                          <a:pt x="83153" y="1145548"/>
                          <a:pt x="83153" y="1144595"/>
                          <a:pt x="83534" y="1143548"/>
                        </a:cubicBezTo>
                        <a:cubicBezTo>
                          <a:pt x="84391" y="1141452"/>
                          <a:pt x="85439" y="1141357"/>
                          <a:pt x="85820" y="1141357"/>
                        </a:cubicBezTo>
                        <a:lnTo>
                          <a:pt x="86011" y="1141357"/>
                        </a:lnTo>
                        <a:cubicBezTo>
                          <a:pt x="86487" y="1141357"/>
                          <a:pt x="87058" y="1141357"/>
                          <a:pt x="87439" y="1141833"/>
                        </a:cubicBezTo>
                        <a:cubicBezTo>
                          <a:pt x="87630" y="1142119"/>
                          <a:pt x="88678" y="1141833"/>
                          <a:pt x="89345" y="1141262"/>
                        </a:cubicBezTo>
                        <a:cubicBezTo>
                          <a:pt x="89916" y="1140786"/>
                          <a:pt x="91154" y="1140500"/>
                          <a:pt x="92107" y="1140309"/>
                        </a:cubicBezTo>
                        <a:cubicBezTo>
                          <a:pt x="92488" y="1140214"/>
                          <a:pt x="92773" y="1140214"/>
                          <a:pt x="92964" y="1140119"/>
                        </a:cubicBezTo>
                        <a:cubicBezTo>
                          <a:pt x="93821" y="1139833"/>
                          <a:pt x="95059" y="1139357"/>
                          <a:pt x="95631" y="1139071"/>
                        </a:cubicBezTo>
                        <a:lnTo>
                          <a:pt x="95821" y="1138976"/>
                        </a:lnTo>
                        <a:cubicBezTo>
                          <a:pt x="96203" y="1138785"/>
                          <a:pt x="96488" y="1138595"/>
                          <a:pt x="96774" y="1138785"/>
                        </a:cubicBezTo>
                        <a:cubicBezTo>
                          <a:pt x="97060" y="1138976"/>
                          <a:pt x="97060" y="1139262"/>
                          <a:pt x="97060" y="1139357"/>
                        </a:cubicBezTo>
                        <a:cubicBezTo>
                          <a:pt x="97155" y="1140119"/>
                          <a:pt x="96964" y="1141262"/>
                          <a:pt x="96107" y="1141452"/>
                        </a:cubicBezTo>
                        <a:cubicBezTo>
                          <a:pt x="96012" y="1141452"/>
                          <a:pt x="95821" y="1141452"/>
                          <a:pt x="95631" y="1141548"/>
                        </a:cubicBezTo>
                        <a:cubicBezTo>
                          <a:pt x="95440" y="1141548"/>
                          <a:pt x="94964" y="1141643"/>
                          <a:pt x="94679" y="1141643"/>
                        </a:cubicBezTo>
                        <a:cubicBezTo>
                          <a:pt x="95059" y="1141833"/>
                          <a:pt x="95726" y="1142024"/>
                          <a:pt x="96203" y="1141928"/>
                        </a:cubicBezTo>
                        <a:cubicBezTo>
                          <a:pt x="96298" y="1141928"/>
                          <a:pt x="96488" y="1141928"/>
                          <a:pt x="96679" y="1141928"/>
                        </a:cubicBezTo>
                        <a:cubicBezTo>
                          <a:pt x="96964" y="1141928"/>
                          <a:pt x="97250" y="1141928"/>
                          <a:pt x="97346" y="1141833"/>
                        </a:cubicBezTo>
                        <a:cubicBezTo>
                          <a:pt x="97346" y="1141833"/>
                          <a:pt x="97346" y="1141738"/>
                          <a:pt x="97346" y="1141643"/>
                        </a:cubicBezTo>
                        <a:cubicBezTo>
                          <a:pt x="97346" y="1141357"/>
                          <a:pt x="97250" y="1141166"/>
                          <a:pt x="97250" y="1140881"/>
                        </a:cubicBezTo>
                        <a:cubicBezTo>
                          <a:pt x="97155" y="1140119"/>
                          <a:pt x="97060" y="1139452"/>
                          <a:pt x="97346" y="1139166"/>
                        </a:cubicBezTo>
                        <a:cubicBezTo>
                          <a:pt x="97441" y="1139071"/>
                          <a:pt x="97822" y="1138690"/>
                          <a:pt x="98203" y="1138785"/>
                        </a:cubicBezTo>
                        <a:cubicBezTo>
                          <a:pt x="98393" y="1138881"/>
                          <a:pt x="98488" y="1138976"/>
                          <a:pt x="98584" y="1139262"/>
                        </a:cubicBezTo>
                        <a:cubicBezTo>
                          <a:pt x="98584" y="1139071"/>
                          <a:pt x="98679" y="1138785"/>
                          <a:pt x="98679" y="1138499"/>
                        </a:cubicBezTo>
                        <a:lnTo>
                          <a:pt x="98774" y="1138119"/>
                        </a:lnTo>
                        <a:cubicBezTo>
                          <a:pt x="99060" y="1135642"/>
                          <a:pt x="99155" y="1135547"/>
                          <a:pt x="100108" y="1134499"/>
                        </a:cubicBezTo>
                        <a:lnTo>
                          <a:pt x="100489" y="1134118"/>
                        </a:lnTo>
                        <a:cubicBezTo>
                          <a:pt x="101155" y="1133356"/>
                          <a:pt x="101632" y="1133070"/>
                          <a:pt x="102108" y="1132785"/>
                        </a:cubicBezTo>
                        <a:cubicBezTo>
                          <a:pt x="102489" y="1132499"/>
                          <a:pt x="102775" y="1132308"/>
                          <a:pt x="103061" y="1131832"/>
                        </a:cubicBezTo>
                        <a:cubicBezTo>
                          <a:pt x="103727" y="1130784"/>
                          <a:pt x="106013" y="1128212"/>
                          <a:pt x="107632" y="1127927"/>
                        </a:cubicBezTo>
                        <a:cubicBezTo>
                          <a:pt x="108013" y="1127832"/>
                          <a:pt x="108395" y="1127832"/>
                          <a:pt x="108680" y="1127832"/>
                        </a:cubicBezTo>
                        <a:cubicBezTo>
                          <a:pt x="109347" y="1127832"/>
                          <a:pt x="109633" y="1127832"/>
                          <a:pt x="109919" y="1127260"/>
                        </a:cubicBezTo>
                        <a:cubicBezTo>
                          <a:pt x="110299" y="1126593"/>
                          <a:pt x="110966" y="1126403"/>
                          <a:pt x="111538" y="1126212"/>
                        </a:cubicBezTo>
                        <a:cubicBezTo>
                          <a:pt x="111823" y="1126117"/>
                          <a:pt x="112204" y="1126022"/>
                          <a:pt x="112490" y="1125831"/>
                        </a:cubicBezTo>
                        <a:cubicBezTo>
                          <a:pt x="112681" y="1125736"/>
                          <a:pt x="114014" y="1124879"/>
                          <a:pt x="114490" y="1125355"/>
                        </a:cubicBezTo>
                        <a:cubicBezTo>
                          <a:pt x="114490" y="1125355"/>
                          <a:pt x="114490" y="1125355"/>
                          <a:pt x="114490" y="1125355"/>
                        </a:cubicBezTo>
                        <a:cubicBezTo>
                          <a:pt x="114490" y="1125165"/>
                          <a:pt x="114490" y="1124879"/>
                          <a:pt x="114586" y="1124688"/>
                        </a:cubicBezTo>
                        <a:cubicBezTo>
                          <a:pt x="114681" y="1123736"/>
                          <a:pt x="115633" y="1122688"/>
                          <a:pt x="116872" y="1122116"/>
                        </a:cubicBezTo>
                        <a:cubicBezTo>
                          <a:pt x="117062" y="1122021"/>
                          <a:pt x="117348" y="1121926"/>
                          <a:pt x="117538" y="1121831"/>
                        </a:cubicBezTo>
                        <a:cubicBezTo>
                          <a:pt x="117729" y="1121736"/>
                          <a:pt x="117920" y="1121640"/>
                          <a:pt x="118110" y="1121545"/>
                        </a:cubicBezTo>
                        <a:cubicBezTo>
                          <a:pt x="117729" y="1121640"/>
                          <a:pt x="117253" y="1121545"/>
                          <a:pt x="116491" y="1121354"/>
                        </a:cubicBezTo>
                        <a:lnTo>
                          <a:pt x="116014" y="1121259"/>
                        </a:lnTo>
                        <a:cubicBezTo>
                          <a:pt x="114871" y="1121069"/>
                          <a:pt x="114681" y="1120497"/>
                          <a:pt x="114586" y="1120212"/>
                        </a:cubicBezTo>
                        <a:cubicBezTo>
                          <a:pt x="114490" y="1119640"/>
                          <a:pt x="114967" y="1119069"/>
                          <a:pt x="115443" y="1118878"/>
                        </a:cubicBezTo>
                        <a:cubicBezTo>
                          <a:pt x="115633" y="1118783"/>
                          <a:pt x="115633" y="1118687"/>
                          <a:pt x="115824" y="1118307"/>
                        </a:cubicBezTo>
                        <a:cubicBezTo>
                          <a:pt x="116014" y="1117830"/>
                          <a:pt x="116300" y="1117164"/>
                          <a:pt x="117157" y="1116497"/>
                        </a:cubicBezTo>
                        <a:cubicBezTo>
                          <a:pt x="118110" y="1115735"/>
                          <a:pt x="117824" y="1114020"/>
                          <a:pt x="117634" y="1113163"/>
                        </a:cubicBezTo>
                        <a:cubicBezTo>
                          <a:pt x="117538" y="1112782"/>
                          <a:pt x="117538" y="1112591"/>
                          <a:pt x="117538" y="1112401"/>
                        </a:cubicBezTo>
                        <a:cubicBezTo>
                          <a:pt x="117538" y="1112306"/>
                          <a:pt x="117538" y="1112211"/>
                          <a:pt x="117634" y="1112115"/>
                        </a:cubicBezTo>
                        <a:cubicBezTo>
                          <a:pt x="117824" y="1111353"/>
                          <a:pt x="118110" y="1109829"/>
                          <a:pt x="118967" y="1109258"/>
                        </a:cubicBezTo>
                        <a:cubicBezTo>
                          <a:pt x="119920" y="1108686"/>
                          <a:pt x="120396" y="1108210"/>
                          <a:pt x="120396" y="1107543"/>
                        </a:cubicBezTo>
                        <a:cubicBezTo>
                          <a:pt x="120491" y="1106305"/>
                          <a:pt x="120491" y="1105638"/>
                          <a:pt x="120396" y="1105353"/>
                        </a:cubicBezTo>
                        <a:cubicBezTo>
                          <a:pt x="120396" y="1105448"/>
                          <a:pt x="120396" y="1105638"/>
                          <a:pt x="120396" y="1105733"/>
                        </a:cubicBezTo>
                        <a:cubicBezTo>
                          <a:pt x="120396" y="1106115"/>
                          <a:pt x="120396" y="1106495"/>
                          <a:pt x="120301" y="1106781"/>
                        </a:cubicBezTo>
                        <a:cubicBezTo>
                          <a:pt x="120110" y="1107353"/>
                          <a:pt x="119824" y="1107257"/>
                          <a:pt x="119729" y="1107257"/>
                        </a:cubicBezTo>
                        <a:cubicBezTo>
                          <a:pt x="119253" y="1107162"/>
                          <a:pt x="119158" y="1106305"/>
                          <a:pt x="119253" y="1105638"/>
                        </a:cubicBezTo>
                        <a:cubicBezTo>
                          <a:pt x="119348" y="1105067"/>
                          <a:pt x="119158" y="1104876"/>
                          <a:pt x="118967" y="1104591"/>
                        </a:cubicBezTo>
                        <a:cubicBezTo>
                          <a:pt x="118872" y="1104495"/>
                          <a:pt x="118872" y="1104400"/>
                          <a:pt x="118777" y="1104305"/>
                        </a:cubicBezTo>
                        <a:cubicBezTo>
                          <a:pt x="118681" y="1104114"/>
                          <a:pt x="118681" y="1103924"/>
                          <a:pt x="118777" y="1103733"/>
                        </a:cubicBezTo>
                        <a:cubicBezTo>
                          <a:pt x="119158" y="1103352"/>
                          <a:pt x="120110" y="1103448"/>
                          <a:pt x="120491" y="1103638"/>
                        </a:cubicBezTo>
                        <a:cubicBezTo>
                          <a:pt x="120587" y="1103543"/>
                          <a:pt x="120872" y="1102876"/>
                          <a:pt x="121063" y="1102400"/>
                        </a:cubicBezTo>
                        <a:cubicBezTo>
                          <a:pt x="121253" y="1101828"/>
                          <a:pt x="121539" y="1101162"/>
                          <a:pt x="121825" y="1100495"/>
                        </a:cubicBezTo>
                        <a:cubicBezTo>
                          <a:pt x="122682" y="1098685"/>
                          <a:pt x="122587" y="1097923"/>
                          <a:pt x="122491" y="1097352"/>
                        </a:cubicBezTo>
                        <a:cubicBezTo>
                          <a:pt x="122396" y="1096590"/>
                          <a:pt x="123254" y="1096113"/>
                          <a:pt x="123920" y="1095828"/>
                        </a:cubicBezTo>
                        <a:cubicBezTo>
                          <a:pt x="124111" y="1095732"/>
                          <a:pt x="124301" y="1095637"/>
                          <a:pt x="124492" y="1095542"/>
                        </a:cubicBezTo>
                        <a:cubicBezTo>
                          <a:pt x="124587" y="1095447"/>
                          <a:pt x="124396" y="1094685"/>
                          <a:pt x="124301" y="1094399"/>
                        </a:cubicBezTo>
                        <a:cubicBezTo>
                          <a:pt x="124206" y="1093923"/>
                          <a:pt x="124015" y="1093351"/>
                          <a:pt x="124111" y="1092970"/>
                        </a:cubicBezTo>
                        <a:cubicBezTo>
                          <a:pt x="124301" y="1091922"/>
                          <a:pt x="125825" y="1090874"/>
                          <a:pt x="126682" y="1090970"/>
                        </a:cubicBezTo>
                        <a:cubicBezTo>
                          <a:pt x="126873" y="1090970"/>
                          <a:pt x="126968" y="1090970"/>
                          <a:pt x="126968" y="1090970"/>
                        </a:cubicBezTo>
                        <a:cubicBezTo>
                          <a:pt x="127063" y="1090874"/>
                          <a:pt x="127063" y="1090684"/>
                          <a:pt x="127063" y="1090494"/>
                        </a:cubicBezTo>
                        <a:cubicBezTo>
                          <a:pt x="127063" y="1090398"/>
                          <a:pt x="127063" y="1090303"/>
                          <a:pt x="127063" y="1090208"/>
                        </a:cubicBezTo>
                        <a:cubicBezTo>
                          <a:pt x="127159" y="1089636"/>
                          <a:pt x="127730" y="1089255"/>
                          <a:pt x="128302" y="1088874"/>
                        </a:cubicBezTo>
                        <a:cubicBezTo>
                          <a:pt x="128492" y="1088684"/>
                          <a:pt x="128778" y="1088589"/>
                          <a:pt x="128969" y="1088398"/>
                        </a:cubicBezTo>
                        <a:cubicBezTo>
                          <a:pt x="129635" y="1087827"/>
                          <a:pt x="129921" y="1087445"/>
                          <a:pt x="130016" y="1086874"/>
                        </a:cubicBezTo>
                        <a:cubicBezTo>
                          <a:pt x="130016" y="1086683"/>
                          <a:pt x="130016" y="1086588"/>
                          <a:pt x="130016" y="1086398"/>
                        </a:cubicBezTo>
                        <a:cubicBezTo>
                          <a:pt x="130016" y="1085922"/>
                          <a:pt x="129921" y="1085445"/>
                          <a:pt x="130588" y="1084969"/>
                        </a:cubicBezTo>
                        <a:cubicBezTo>
                          <a:pt x="130873" y="1084778"/>
                          <a:pt x="130873" y="1084683"/>
                          <a:pt x="130683" y="1084207"/>
                        </a:cubicBezTo>
                        <a:cubicBezTo>
                          <a:pt x="130588" y="1084112"/>
                          <a:pt x="130588" y="1083921"/>
                          <a:pt x="130492" y="1083731"/>
                        </a:cubicBezTo>
                        <a:cubicBezTo>
                          <a:pt x="130302" y="1083159"/>
                          <a:pt x="129254" y="1082207"/>
                          <a:pt x="128778" y="1081826"/>
                        </a:cubicBezTo>
                        <a:lnTo>
                          <a:pt x="128683" y="1081731"/>
                        </a:lnTo>
                        <a:cubicBezTo>
                          <a:pt x="128397" y="1081540"/>
                          <a:pt x="128492" y="1081254"/>
                          <a:pt x="128492" y="1081254"/>
                        </a:cubicBezTo>
                        <a:cubicBezTo>
                          <a:pt x="128588" y="1080778"/>
                          <a:pt x="129349" y="1080683"/>
                          <a:pt x="130969" y="1080587"/>
                        </a:cubicBezTo>
                        <a:lnTo>
                          <a:pt x="131254" y="1080587"/>
                        </a:lnTo>
                        <a:cubicBezTo>
                          <a:pt x="132302" y="1080492"/>
                          <a:pt x="132397" y="1080397"/>
                          <a:pt x="133064" y="1079826"/>
                        </a:cubicBezTo>
                        <a:lnTo>
                          <a:pt x="133159" y="1079730"/>
                        </a:lnTo>
                        <a:cubicBezTo>
                          <a:pt x="133731" y="1079254"/>
                          <a:pt x="134017" y="1079349"/>
                          <a:pt x="134207" y="1079445"/>
                        </a:cubicBezTo>
                        <a:cubicBezTo>
                          <a:pt x="134493" y="1079635"/>
                          <a:pt x="134493" y="1080111"/>
                          <a:pt x="134303" y="1080492"/>
                        </a:cubicBezTo>
                        <a:cubicBezTo>
                          <a:pt x="134207" y="1080683"/>
                          <a:pt x="134207" y="1080873"/>
                          <a:pt x="134112" y="1081064"/>
                        </a:cubicBezTo>
                        <a:cubicBezTo>
                          <a:pt x="134017" y="1081349"/>
                          <a:pt x="134017" y="1081540"/>
                          <a:pt x="133826" y="1081826"/>
                        </a:cubicBezTo>
                        <a:cubicBezTo>
                          <a:pt x="133350" y="1082683"/>
                          <a:pt x="132683" y="1082683"/>
                          <a:pt x="132302" y="1082683"/>
                        </a:cubicBezTo>
                        <a:cubicBezTo>
                          <a:pt x="132302" y="1082683"/>
                          <a:pt x="132207" y="1082683"/>
                          <a:pt x="132207" y="1082683"/>
                        </a:cubicBezTo>
                        <a:cubicBezTo>
                          <a:pt x="132207" y="1082778"/>
                          <a:pt x="132207" y="1082874"/>
                          <a:pt x="132302" y="1083064"/>
                        </a:cubicBezTo>
                        <a:lnTo>
                          <a:pt x="132302" y="1083159"/>
                        </a:lnTo>
                        <a:cubicBezTo>
                          <a:pt x="132493" y="1083921"/>
                          <a:pt x="132779" y="1084969"/>
                          <a:pt x="133255" y="1085160"/>
                        </a:cubicBezTo>
                        <a:cubicBezTo>
                          <a:pt x="133445" y="1085160"/>
                          <a:pt x="133731" y="1084588"/>
                          <a:pt x="133921" y="1084207"/>
                        </a:cubicBezTo>
                        <a:cubicBezTo>
                          <a:pt x="134303" y="1083540"/>
                          <a:pt x="134779" y="1082778"/>
                          <a:pt x="135446" y="1082302"/>
                        </a:cubicBezTo>
                        <a:cubicBezTo>
                          <a:pt x="136303" y="1081731"/>
                          <a:pt x="136684" y="1081254"/>
                          <a:pt x="137065" y="1080778"/>
                        </a:cubicBezTo>
                        <a:cubicBezTo>
                          <a:pt x="137160" y="1080587"/>
                          <a:pt x="137255" y="1080492"/>
                          <a:pt x="137446" y="1080302"/>
                        </a:cubicBezTo>
                        <a:cubicBezTo>
                          <a:pt x="138113" y="1079445"/>
                          <a:pt x="138684" y="1079445"/>
                          <a:pt x="139637" y="1079445"/>
                        </a:cubicBezTo>
                        <a:cubicBezTo>
                          <a:pt x="139922" y="1079445"/>
                          <a:pt x="140113" y="1079349"/>
                          <a:pt x="140208" y="1079349"/>
                        </a:cubicBezTo>
                        <a:cubicBezTo>
                          <a:pt x="140208" y="1079254"/>
                          <a:pt x="140303" y="1079159"/>
                          <a:pt x="140208" y="1078778"/>
                        </a:cubicBezTo>
                        <a:lnTo>
                          <a:pt x="140208" y="1078778"/>
                        </a:lnTo>
                        <a:cubicBezTo>
                          <a:pt x="140113" y="1078492"/>
                          <a:pt x="139922" y="1078302"/>
                          <a:pt x="139732" y="1078016"/>
                        </a:cubicBezTo>
                        <a:cubicBezTo>
                          <a:pt x="139541" y="1077825"/>
                          <a:pt x="139351" y="1077635"/>
                          <a:pt x="139160" y="1077444"/>
                        </a:cubicBezTo>
                        <a:cubicBezTo>
                          <a:pt x="138684" y="1076778"/>
                          <a:pt x="138398" y="1075825"/>
                          <a:pt x="138494" y="1074587"/>
                        </a:cubicBezTo>
                        <a:cubicBezTo>
                          <a:pt x="138589" y="1073729"/>
                          <a:pt x="138208" y="1072015"/>
                          <a:pt x="137922" y="1070682"/>
                        </a:cubicBezTo>
                        <a:lnTo>
                          <a:pt x="137731" y="1070015"/>
                        </a:lnTo>
                        <a:cubicBezTo>
                          <a:pt x="137541" y="1069157"/>
                          <a:pt x="137255" y="1068395"/>
                          <a:pt x="136970" y="1067633"/>
                        </a:cubicBezTo>
                        <a:cubicBezTo>
                          <a:pt x="136779" y="1067157"/>
                          <a:pt x="136588" y="1066776"/>
                          <a:pt x="136493" y="1066300"/>
                        </a:cubicBezTo>
                        <a:cubicBezTo>
                          <a:pt x="136398" y="1066014"/>
                          <a:pt x="136303" y="1065728"/>
                          <a:pt x="136207" y="1065443"/>
                        </a:cubicBezTo>
                        <a:cubicBezTo>
                          <a:pt x="136017" y="1064681"/>
                          <a:pt x="135826" y="1063919"/>
                          <a:pt x="135160" y="1063157"/>
                        </a:cubicBezTo>
                        <a:cubicBezTo>
                          <a:pt x="134779" y="1062681"/>
                          <a:pt x="134588" y="1062585"/>
                          <a:pt x="134588" y="1062585"/>
                        </a:cubicBezTo>
                        <a:cubicBezTo>
                          <a:pt x="134493" y="1062585"/>
                          <a:pt x="134398" y="1062681"/>
                          <a:pt x="134207" y="1062871"/>
                        </a:cubicBezTo>
                        <a:cubicBezTo>
                          <a:pt x="134112" y="1062966"/>
                          <a:pt x="134017" y="1063062"/>
                          <a:pt x="133826" y="1063157"/>
                        </a:cubicBezTo>
                        <a:cubicBezTo>
                          <a:pt x="133350" y="1063443"/>
                          <a:pt x="132016" y="1064395"/>
                          <a:pt x="130969" y="1063824"/>
                        </a:cubicBezTo>
                        <a:cubicBezTo>
                          <a:pt x="130778" y="1063728"/>
                          <a:pt x="130683" y="1063633"/>
                          <a:pt x="130492" y="1063538"/>
                        </a:cubicBezTo>
                        <a:cubicBezTo>
                          <a:pt x="130016" y="1063252"/>
                          <a:pt x="129730" y="1063062"/>
                          <a:pt x="129159" y="1062966"/>
                        </a:cubicBezTo>
                        <a:cubicBezTo>
                          <a:pt x="128302" y="1062871"/>
                          <a:pt x="127825" y="1062490"/>
                          <a:pt x="127254" y="1061919"/>
                        </a:cubicBezTo>
                        <a:cubicBezTo>
                          <a:pt x="126968" y="1061633"/>
                          <a:pt x="126778" y="1061442"/>
                          <a:pt x="126492" y="1061252"/>
                        </a:cubicBezTo>
                        <a:cubicBezTo>
                          <a:pt x="126397" y="1061157"/>
                          <a:pt x="126206" y="1061061"/>
                          <a:pt x="126016" y="1060966"/>
                        </a:cubicBezTo>
                        <a:cubicBezTo>
                          <a:pt x="125349" y="1060490"/>
                          <a:pt x="124396" y="1058680"/>
                          <a:pt x="124111" y="1058204"/>
                        </a:cubicBezTo>
                        <a:cubicBezTo>
                          <a:pt x="124015" y="1057918"/>
                          <a:pt x="123920" y="1057537"/>
                          <a:pt x="123825" y="1057156"/>
                        </a:cubicBezTo>
                        <a:cubicBezTo>
                          <a:pt x="123730" y="1056680"/>
                          <a:pt x="123539" y="1056013"/>
                          <a:pt x="123349" y="1055823"/>
                        </a:cubicBezTo>
                        <a:cubicBezTo>
                          <a:pt x="123349" y="1055823"/>
                          <a:pt x="123254" y="1055727"/>
                          <a:pt x="123254" y="1055823"/>
                        </a:cubicBezTo>
                        <a:cubicBezTo>
                          <a:pt x="123063" y="1055918"/>
                          <a:pt x="122968" y="1056108"/>
                          <a:pt x="122968" y="1056203"/>
                        </a:cubicBezTo>
                        <a:cubicBezTo>
                          <a:pt x="123063" y="1056775"/>
                          <a:pt x="123158" y="1057251"/>
                          <a:pt x="122396" y="1058013"/>
                        </a:cubicBezTo>
                        <a:cubicBezTo>
                          <a:pt x="121729" y="1058585"/>
                          <a:pt x="120967" y="1058490"/>
                          <a:pt x="120301" y="1058394"/>
                        </a:cubicBezTo>
                        <a:cubicBezTo>
                          <a:pt x="120110" y="1058394"/>
                          <a:pt x="120015" y="1058394"/>
                          <a:pt x="119920" y="1058394"/>
                        </a:cubicBezTo>
                        <a:cubicBezTo>
                          <a:pt x="119539" y="1058394"/>
                          <a:pt x="119063" y="1058775"/>
                          <a:pt x="119063" y="1059252"/>
                        </a:cubicBezTo>
                        <a:cubicBezTo>
                          <a:pt x="118967" y="1059632"/>
                          <a:pt x="118967" y="1060014"/>
                          <a:pt x="118967" y="1060490"/>
                        </a:cubicBezTo>
                        <a:cubicBezTo>
                          <a:pt x="118967" y="1060680"/>
                          <a:pt x="118967" y="1060966"/>
                          <a:pt x="118872" y="1061252"/>
                        </a:cubicBezTo>
                        <a:cubicBezTo>
                          <a:pt x="118872" y="1061442"/>
                          <a:pt x="118872" y="1061537"/>
                          <a:pt x="118777" y="1061633"/>
                        </a:cubicBezTo>
                        <a:cubicBezTo>
                          <a:pt x="118777" y="1061728"/>
                          <a:pt x="118777" y="1061823"/>
                          <a:pt x="118777" y="1061823"/>
                        </a:cubicBezTo>
                        <a:cubicBezTo>
                          <a:pt x="118777" y="1061919"/>
                          <a:pt x="119253" y="1062109"/>
                          <a:pt x="119348" y="1062109"/>
                        </a:cubicBezTo>
                        <a:cubicBezTo>
                          <a:pt x="120491" y="1062681"/>
                          <a:pt x="120777" y="1063443"/>
                          <a:pt x="121063" y="1064586"/>
                        </a:cubicBezTo>
                        <a:cubicBezTo>
                          <a:pt x="121348" y="1065443"/>
                          <a:pt x="121729" y="1066300"/>
                          <a:pt x="121920" y="1066872"/>
                        </a:cubicBezTo>
                        <a:lnTo>
                          <a:pt x="122111" y="1067253"/>
                        </a:lnTo>
                        <a:cubicBezTo>
                          <a:pt x="122301" y="1067538"/>
                          <a:pt x="122396" y="1067824"/>
                          <a:pt x="122206" y="1068015"/>
                        </a:cubicBezTo>
                        <a:cubicBezTo>
                          <a:pt x="122015" y="1068300"/>
                          <a:pt x="121825" y="1068300"/>
                          <a:pt x="121063" y="1068395"/>
                        </a:cubicBezTo>
                        <a:cubicBezTo>
                          <a:pt x="120015" y="1068491"/>
                          <a:pt x="119824" y="1068205"/>
                          <a:pt x="119444" y="1067348"/>
                        </a:cubicBezTo>
                        <a:lnTo>
                          <a:pt x="119348" y="1067062"/>
                        </a:lnTo>
                        <a:cubicBezTo>
                          <a:pt x="119063" y="1066395"/>
                          <a:pt x="118967" y="1065919"/>
                          <a:pt x="118967" y="1065443"/>
                        </a:cubicBezTo>
                        <a:cubicBezTo>
                          <a:pt x="118967" y="1065157"/>
                          <a:pt x="118872" y="1064871"/>
                          <a:pt x="118872" y="1064490"/>
                        </a:cubicBezTo>
                        <a:cubicBezTo>
                          <a:pt x="118872" y="1064395"/>
                          <a:pt x="118872" y="1064395"/>
                          <a:pt x="118872" y="1064395"/>
                        </a:cubicBezTo>
                        <a:cubicBezTo>
                          <a:pt x="118777" y="1064490"/>
                          <a:pt x="118681" y="1064586"/>
                          <a:pt x="118681" y="1064586"/>
                        </a:cubicBezTo>
                        <a:cubicBezTo>
                          <a:pt x="118491" y="1064776"/>
                          <a:pt x="118396" y="1064966"/>
                          <a:pt x="118205" y="1065062"/>
                        </a:cubicBezTo>
                        <a:cubicBezTo>
                          <a:pt x="117920" y="1065252"/>
                          <a:pt x="117729" y="1065252"/>
                          <a:pt x="117634" y="1065157"/>
                        </a:cubicBezTo>
                        <a:cubicBezTo>
                          <a:pt x="117253" y="1064966"/>
                          <a:pt x="117062" y="1064490"/>
                          <a:pt x="116967" y="1063919"/>
                        </a:cubicBezTo>
                        <a:cubicBezTo>
                          <a:pt x="116967" y="1063824"/>
                          <a:pt x="116872" y="1063633"/>
                          <a:pt x="116872" y="1063538"/>
                        </a:cubicBezTo>
                        <a:cubicBezTo>
                          <a:pt x="116872" y="1063443"/>
                          <a:pt x="116776" y="1063347"/>
                          <a:pt x="116776" y="1063252"/>
                        </a:cubicBezTo>
                        <a:cubicBezTo>
                          <a:pt x="116776" y="1063157"/>
                          <a:pt x="116681" y="1062966"/>
                          <a:pt x="116681" y="1062966"/>
                        </a:cubicBezTo>
                        <a:cubicBezTo>
                          <a:pt x="116681" y="1062966"/>
                          <a:pt x="116586" y="1062966"/>
                          <a:pt x="116205" y="1062966"/>
                        </a:cubicBezTo>
                        <a:cubicBezTo>
                          <a:pt x="116205" y="1062966"/>
                          <a:pt x="116110" y="1062966"/>
                          <a:pt x="116110" y="1062966"/>
                        </a:cubicBezTo>
                        <a:cubicBezTo>
                          <a:pt x="115062" y="1062966"/>
                          <a:pt x="112681" y="1061823"/>
                          <a:pt x="112109" y="1061442"/>
                        </a:cubicBezTo>
                        <a:cubicBezTo>
                          <a:pt x="111919" y="1061347"/>
                          <a:pt x="111728" y="1061157"/>
                          <a:pt x="111538" y="1061061"/>
                        </a:cubicBezTo>
                        <a:cubicBezTo>
                          <a:pt x="111062" y="1060680"/>
                          <a:pt x="110585" y="1060299"/>
                          <a:pt x="110109" y="1060490"/>
                        </a:cubicBezTo>
                        <a:cubicBezTo>
                          <a:pt x="109919" y="1060585"/>
                          <a:pt x="109823" y="1060680"/>
                          <a:pt x="109823" y="1060680"/>
                        </a:cubicBezTo>
                        <a:cubicBezTo>
                          <a:pt x="109823" y="1060776"/>
                          <a:pt x="109919" y="1061061"/>
                          <a:pt x="110014" y="1061252"/>
                        </a:cubicBezTo>
                        <a:cubicBezTo>
                          <a:pt x="110109" y="1061442"/>
                          <a:pt x="110204" y="1061728"/>
                          <a:pt x="110299" y="1062014"/>
                        </a:cubicBezTo>
                        <a:cubicBezTo>
                          <a:pt x="110395" y="1062299"/>
                          <a:pt x="110680" y="1062966"/>
                          <a:pt x="110299" y="1063157"/>
                        </a:cubicBezTo>
                        <a:cubicBezTo>
                          <a:pt x="109823" y="1063443"/>
                          <a:pt x="109252" y="1062585"/>
                          <a:pt x="109156" y="1062395"/>
                        </a:cubicBezTo>
                        <a:cubicBezTo>
                          <a:pt x="108871" y="1061919"/>
                          <a:pt x="108490" y="1061728"/>
                          <a:pt x="107823" y="1061633"/>
                        </a:cubicBezTo>
                        <a:cubicBezTo>
                          <a:pt x="107632" y="1061537"/>
                          <a:pt x="107537" y="1061633"/>
                          <a:pt x="107251" y="1062014"/>
                        </a:cubicBezTo>
                        <a:cubicBezTo>
                          <a:pt x="107061" y="1062299"/>
                          <a:pt x="106775" y="1062585"/>
                          <a:pt x="106394" y="1062871"/>
                        </a:cubicBezTo>
                        <a:cubicBezTo>
                          <a:pt x="105346" y="1063633"/>
                          <a:pt x="103727" y="1062871"/>
                          <a:pt x="102489" y="1062109"/>
                        </a:cubicBezTo>
                        <a:cubicBezTo>
                          <a:pt x="101441" y="1061442"/>
                          <a:pt x="100489" y="1061537"/>
                          <a:pt x="100013" y="1061633"/>
                        </a:cubicBezTo>
                        <a:lnTo>
                          <a:pt x="99917" y="1061633"/>
                        </a:lnTo>
                        <a:cubicBezTo>
                          <a:pt x="99822" y="1061728"/>
                          <a:pt x="99631" y="1062299"/>
                          <a:pt x="99441" y="1062776"/>
                        </a:cubicBezTo>
                        <a:cubicBezTo>
                          <a:pt x="99346" y="1063157"/>
                          <a:pt x="99155" y="1063538"/>
                          <a:pt x="98965" y="1063919"/>
                        </a:cubicBezTo>
                        <a:cubicBezTo>
                          <a:pt x="98584" y="1064966"/>
                          <a:pt x="97441" y="1065157"/>
                          <a:pt x="96583" y="1065348"/>
                        </a:cubicBezTo>
                        <a:cubicBezTo>
                          <a:pt x="96298" y="1065443"/>
                          <a:pt x="96012" y="1065443"/>
                          <a:pt x="95821" y="1065538"/>
                        </a:cubicBezTo>
                        <a:cubicBezTo>
                          <a:pt x="94964" y="1065824"/>
                          <a:pt x="94488" y="1066205"/>
                          <a:pt x="94393" y="1066586"/>
                        </a:cubicBezTo>
                        <a:lnTo>
                          <a:pt x="94393" y="1066681"/>
                        </a:lnTo>
                        <a:cubicBezTo>
                          <a:pt x="94297" y="1067253"/>
                          <a:pt x="94107" y="1067919"/>
                          <a:pt x="93440" y="1068110"/>
                        </a:cubicBezTo>
                        <a:cubicBezTo>
                          <a:pt x="93345" y="1068110"/>
                          <a:pt x="93250" y="1068205"/>
                          <a:pt x="93345" y="1068681"/>
                        </a:cubicBezTo>
                        <a:lnTo>
                          <a:pt x="93440" y="1068967"/>
                        </a:lnTo>
                        <a:cubicBezTo>
                          <a:pt x="93536" y="1069443"/>
                          <a:pt x="93440" y="1069729"/>
                          <a:pt x="93154" y="1069824"/>
                        </a:cubicBezTo>
                        <a:cubicBezTo>
                          <a:pt x="93059" y="1069824"/>
                          <a:pt x="92773" y="1069920"/>
                          <a:pt x="92488" y="1069634"/>
                        </a:cubicBezTo>
                        <a:cubicBezTo>
                          <a:pt x="92392" y="1069539"/>
                          <a:pt x="92012" y="1069348"/>
                          <a:pt x="91630" y="1069253"/>
                        </a:cubicBezTo>
                        <a:lnTo>
                          <a:pt x="91249" y="1069157"/>
                        </a:lnTo>
                        <a:cubicBezTo>
                          <a:pt x="90869" y="1069062"/>
                          <a:pt x="90773" y="1068872"/>
                          <a:pt x="90773" y="1068681"/>
                        </a:cubicBezTo>
                        <a:cubicBezTo>
                          <a:pt x="90773" y="1068300"/>
                          <a:pt x="91249" y="1068015"/>
                          <a:pt x="91726" y="1067824"/>
                        </a:cubicBezTo>
                        <a:lnTo>
                          <a:pt x="91821" y="1067824"/>
                        </a:lnTo>
                        <a:cubicBezTo>
                          <a:pt x="91821" y="1067824"/>
                          <a:pt x="91821" y="1067824"/>
                          <a:pt x="91821" y="1067824"/>
                        </a:cubicBezTo>
                        <a:cubicBezTo>
                          <a:pt x="91249" y="1067538"/>
                          <a:pt x="90678" y="1066872"/>
                          <a:pt x="90297" y="1066205"/>
                        </a:cubicBezTo>
                        <a:cubicBezTo>
                          <a:pt x="90011" y="1065633"/>
                          <a:pt x="90011" y="1065633"/>
                          <a:pt x="89440" y="1065728"/>
                        </a:cubicBezTo>
                        <a:cubicBezTo>
                          <a:pt x="89345" y="1065728"/>
                          <a:pt x="89249" y="1065728"/>
                          <a:pt x="89154" y="1065728"/>
                        </a:cubicBezTo>
                        <a:cubicBezTo>
                          <a:pt x="88392" y="1065728"/>
                          <a:pt x="87916" y="1065824"/>
                          <a:pt x="87821" y="1066395"/>
                        </a:cubicBezTo>
                        <a:cubicBezTo>
                          <a:pt x="87630" y="1067443"/>
                          <a:pt x="86963" y="1068205"/>
                          <a:pt x="86296" y="1068205"/>
                        </a:cubicBezTo>
                        <a:cubicBezTo>
                          <a:pt x="86201" y="1068205"/>
                          <a:pt x="86201" y="1068205"/>
                          <a:pt x="86106" y="1068586"/>
                        </a:cubicBezTo>
                        <a:cubicBezTo>
                          <a:pt x="86106" y="1068681"/>
                          <a:pt x="86106" y="1068777"/>
                          <a:pt x="86011" y="1068872"/>
                        </a:cubicBezTo>
                        <a:cubicBezTo>
                          <a:pt x="85915" y="1069157"/>
                          <a:pt x="85725" y="1069729"/>
                          <a:pt x="85154" y="1069729"/>
                        </a:cubicBezTo>
                        <a:lnTo>
                          <a:pt x="84963" y="1069729"/>
                        </a:lnTo>
                        <a:lnTo>
                          <a:pt x="84868" y="1069539"/>
                        </a:lnTo>
                        <a:cubicBezTo>
                          <a:pt x="84677" y="1069348"/>
                          <a:pt x="84772" y="1068967"/>
                          <a:pt x="85154" y="1068015"/>
                        </a:cubicBezTo>
                        <a:lnTo>
                          <a:pt x="85249" y="1067729"/>
                        </a:lnTo>
                        <a:cubicBezTo>
                          <a:pt x="85344" y="1067348"/>
                          <a:pt x="85439" y="1066395"/>
                          <a:pt x="84963" y="1066205"/>
                        </a:cubicBezTo>
                        <a:cubicBezTo>
                          <a:pt x="84963" y="1066205"/>
                          <a:pt x="84963" y="1066205"/>
                          <a:pt x="84963" y="1066205"/>
                        </a:cubicBezTo>
                        <a:cubicBezTo>
                          <a:pt x="84963" y="1066300"/>
                          <a:pt x="84963" y="1066586"/>
                          <a:pt x="85058" y="1066967"/>
                        </a:cubicBezTo>
                        <a:cubicBezTo>
                          <a:pt x="85154" y="1067348"/>
                          <a:pt x="85058" y="1067729"/>
                          <a:pt x="84868" y="1068015"/>
                        </a:cubicBezTo>
                        <a:cubicBezTo>
                          <a:pt x="84677" y="1068205"/>
                          <a:pt x="84391" y="1068395"/>
                          <a:pt x="84201" y="1068395"/>
                        </a:cubicBezTo>
                        <a:cubicBezTo>
                          <a:pt x="83725" y="1068395"/>
                          <a:pt x="83534" y="1068015"/>
                          <a:pt x="83534" y="1067157"/>
                        </a:cubicBezTo>
                        <a:cubicBezTo>
                          <a:pt x="83439" y="1067157"/>
                          <a:pt x="83153" y="1067062"/>
                          <a:pt x="82487" y="1067157"/>
                        </a:cubicBezTo>
                        <a:cubicBezTo>
                          <a:pt x="81534" y="1067253"/>
                          <a:pt x="80677" y="1066681"/>
                          <a:pt x="79915" y="1065443"/>
                        </a:cubicBezTo>
                        <a:cubicBezTo>
                          <a:pt x="79629" y="1064966"/>
                          <a:pt x="79343" y="1064966"/>
                          <a:pt x="78296" y="1065348"/>
                        </a:cubicBezTo>
                        <a:lnTo>
                          <a:pt x="78200" y="1065348"/>
                        </a:lnTo>
                        <a:cubicBezTo>
                          <a:pt x="77343" y="1065633"/>
                          <a:pt x="76771" y="1065728"/>
                          <a:pt x="76009" y="1065919"/>
                        </a:cubicBezTo>
                        <a:lnTo>
                          <a:pt x="75438" y="1066014"/>
                        </a:lnTo>
                        <a:cubicBezTo>
                          <a:pt x="74390" y="1066205"/>
                          <a:pt x="73914" y="1066776"/>
                          <a:pt x="73533" y="1067348"/>
                        </a:cubicBezTo>
                        <a:cubicBezTo>
                          <a:pt x="73247" y="1067729"/>
                          <a:pt x="72962" y="1067824"/>
                          <a:pt x="72771" y="1068015"/>
                        </a:cubicBezTo>
                        <a:cubicBezTo>
                          <a:pt x="72485" y="1068205"/>
                          <a:pt x="72295" y="1068300"/>
                          <a:pt x="72104" y="1068586"/>
                        </a:cubicBezTo>
                        <a:cubicBezTo>
                          <a:pt x="71628" y="1069348"/>
                          <a:pt x="71438" y="1070872"/>
                          <a:pt x="71723" y="1071348"/>
                        </a:cubicBezTo>
                        <a:cubicBezTo>
                          <a:pt x="71819" y="1071539"/>
                          <a:pt x="72390" y="1071539"/>
                          <a:pt x="72771" y="1071634"/>
                        </a:cubicBezTo>
                        <a:cubicBezTo>
                          <a:pt x="73342" y="1071729"/>
                          <a:pt x="73819" y="1071729"/>
                          <a:pt x="73819" y="1072206"/>
                        </a:cubicBezTo>
                        <a:cubicBezTo>
                          <a:pt x="73914" y="1072777"/>
                          <a:pt x="73342" y="1072872"/>
                          <a:pt x="72866" y="1072968"/>
                        </a:cubicBezTo>
                        <a:lnTo>
                          <a:pt x="72485" y="1072968"/>
                        </a:lnTo>
                        <a:cubicBezTo>
                          <a:pt x="72009" y="1073063"/>
                          <a:pt x="71628" y="1073158"/>
                          <a:pt x="71247" y="1073253"/>
                        </a:cubicBezTo>
                        <a:cubicBezTo>
                          <a:pt x="71056" y="1073349"/>
                          <a:pt x="70866" y="1073349"/>
                          <a:pt x="70580" y="1073444"/>
                        </a:cubicBezTo>
                        <a:cubicBezTo>
                          <a:pt x="70104" y="1073539"/>
                          <a:pt x="70104" y="1073634"/>
                          <a:pt x="70009" y="1073729"/>
                        </a:cubicBezTo>
                        <a:cubicBezTo>
                          <a:pt x="69913" y="1073825"/>
                          <a:pt x="69818" y="1073920"/>
                          <a:pt x="69723" y="1074111"/>
                        </a:cubicBezTo>
                        <a:cubicBezTo>
                          <a:pt x="69628" y="1074206"/>
                          <a:pt x="69437" y="1074396"/>
                          <a:pt x="69151" y="1074301"/>
                        </a:cubicBezTo>
                        <a:cubicBezTo>
                          <a:pt x="68866" y="1074206"/>
                          <a:pt x="68771" y="1073920"/>
                          <a:pt x="68675" y="1073539"/>
                        </a:cubicBezTo>
                        <a:cubicBezTo>
                          <a:pt x="68580" y="1073349"/>
                          <a:pt x="68485" y="1073063"/>
                          <a:pt x="68389" y="1072777"/>
                        </a:cubicBezTo>
                        <a:cubicBezTo>
                          <a:pt x="68294" y="1072587"/>
                          <a:pt x="68199" y="1072396"/>
                          <a:pt x="68104" y="1072396"/>
                        </a:cubicBezTo>
                        <a:cubicBezTo>
                          <a:pt x="67913" y="1072301"/>
                          <a:pt x="67723" y="1072491"/>
                          <a:pt x="67437" y="1072587"/>
                        </a:cubicBezTo>
                        <a:cubicBezTo>
                          <a:pt x="67342" y="1072682"/>
                          <a:pt x="67246" y="1072682"/>
                          <a:pt x="67151" y="1072777"/>
                        </a:cubicBezTo>
                        <a:cubicBezTo>
                          <a:pt x="66104" y="1073253"/>
                          <a:pt x="65532" y="1072206"/>
                          <a:pt x="65341" y="1071824"/>
                        </a:cubicBezTo>
                        <a:cubicBezTo>
                          <a:pt x="65151" y="1071444"/>
                          <a:pt x="64484" y="1071253"/>
                          <a:pt x="63437" y="1071634"/>
                        </a:cubicBezTo>
                        <a:cubicBezTo>
                          <a:pt x="62674" y="1071920"/>
                          <a:pt x="62198" y="1071824"/>
                          <a:pt x="61913" y="1071539"/>
                        </a:cubicBezTo>
                        <a:cubicBezTo>
                          <a:pt x="61722" y="1071348"/>
                          <a:pt x="61722" y="1070967"/>
                          <a:pt x="61913" y="1070682"/>
                        </a:cubicBezTo>
                        <a:cubicBezTo>
                          <a:pt x="61913" y="1070682"/>
                          <a:pt x="61913" y="1070682"/>
                          <a:pt x="61913" y="1070586"/>
                        </a:cubicBezTo>
                        <a:cubicBezTo>
                          <a:pt x="61817" y="1070396"/>
                          <a:pt x="61627" y="1070396"/>
                          <a:pt x="61531" y="1070396"/>
                        </a:cubicBezTo>
                        <a:cubicBezTo>
                          <a:pt x="61246" y="1070491"/>
                          <a:pt x="60103" y="1071253"/>
                          <a:pt x="60103" y="1071729"/>
                        </a:cubicBezTo>
                        <a:cubicBezTo>
                          <a:pt x="60103" y="1072587"/>
                          <a:pt x="59436" y="1073253"/>
                          <a:pt x="58579" y="1073444"/>
                        </a:cubicBezTo>
                        <a:cubicBezTo>
                          <a:pt x="58007" y="1073539"/>
                          <a:pt x="57721" y="1073825"/>
                          <a:pt x="57721" y="1074301"/>
                        </a:cubicBezTo>
                        <a:cubicBezTo>
                          <a:pt x="57721" y="1074873"/>
                          <a:pt x="57245" y="1075158"/>
                          <a:pt x="56864" y="1075349"/>
                        </a:cubicBezTo>
                        <a:cubicBezTo>
                          <a:pt x="56674" y="1075539"/>
                          <a:pt x="56388" y="1075635"/>
                          <a:pt x="56197" y="1075920"/>
                        </a:cubicBezTo>
                        <a:cubicBezTo>
                          <a:pt x="55721" y="1076397"/>
                          <a:pt x="55721" y="1076778"/>
                          <a:pt x="55816" y="1077254"/>
                        </a:cubicBezTo>
                        <a:lnTo>
                          <a:pt x="55816" y="1077444"/>
                        </a:lnTo>
                        <a:cubicBezTo>
                          <a:pt x="55816" y="1077825"/>
                          <a:pt x="56102" y="1078397"/>
                          <a:pt x="56864" y="1078873"/>
                        </a:cubicBezTo>
                        <a:cubicBezTo>
                          <a:pt x="56959" y="1078968"/>
                          <a:pt x="57055" y="1078968"/>
                          <a:pt x="57245" y="1078968"/>
                        </a:cubicBezTo>
                        <a:cubicBezTo>
                          <a:pt x="57436" y="1078968"/>
                          <a:pt x="57531" y="1078682"/>
                          <a:pt x="57626" y="1078397"/>
                        </a:cubicBezTo>
                        <a:cubicBezTo>
                          <a:pt x="57721" y="1078302"/>
                          <a:pt x="57721" y="1078206"/>
                          <a:pt x="57817" y="1078111"/>
                        </a:cubicBezTo>
                        <a:cubicBezTo>
                          <a:pt x="58198" y="1077635"/>
                          <a:pt x="58293" y="1077540"/>
                          <a:pt x="58674" y="1077349"/>
                        </a:cubicBezTo>
                        <a:cubicBezTo>
                          <a:pt x="58769" y="1077349"/>
                          <a:pt x="58864" y="1077254"/>
                          <a:pt x="59055" y="1077158"/>
                        </a:cubicBezTo>
                        <a:cubicBezTo>
                          <a:pt x="59531" y="1076968"/>
                          <a:pt x="59912" y="1076397"/>
                          <a:pt x="60103" y="1076016"/>
                        </a:cubicBezTo>
                        <a:cubicBezTo>
                          <a:pt x="60198" y="1075920"/>
                          <a:pt x="60198" y="1075825"/>
                          <a:pt x="60293" y="1075730"/>
                        </a:cubicBezTo>
                        <a:cubicBezTo>
                          <a:pt x="60388" y="1075539"/>
                          <a:pt x="60579" y="1075444"/>
                          <a:pt x="60865" y="1075539"/>
                        </a:cubicBezTo>
                        <a:cubicBezTo>
                          <a:pt x="61341" y="1075635"/>
                          <a:pt x="61913" y="1076206"/>
                          <a:pt x="62198" y="1076778"/>
                        </a:cubicBezTo>
                        <a:cubicBezTo>
                          <a:pt x="62579" y="1077635"/>
                          <a:pt x="61913" y="1078016"/>
                          <a:pt x="61531" y="1078206"/>
                        </a:cubicBezTo>
                        <a:lnTo>
                          <a:pt x="61436" y="1078302"/>
                        </a:lnTo>
                        <a:cubicBezTo>
                          <a:pt x="61341" y="1078397"/>
                          <a:pt x="61341" y="1078587"/>
                          <a:pt x="61246" y="1078778"/>
                        </a:cubicBezTo>
                        <a:cubicBezTo>
                          <a:pt x="61246" y="1078873"/>
                          <a:pt x="61246" y="1079064"/>
                          <a:pt x="61150" y="1079159"/>
                        </a:cubicBezTo>
                        <a:cubicBezTo>
                          <a:pt x="61055" y="1079635"/>
                          <a:pt x="60770" y="1079921"/>
                          <a:pt x="60293" y="1079921"/>
                        </a:cubicBezTo>
                        <a:cubicBezTo>
                          <a:pt x="59912" y="1079921"/>
                          <a:pt x="59626" y="1079730"/>
                          <a:pt x="59531" y="1079349"/>
                        </a:cubicBezTo>
                        <a:cubicBezTo>
                          <a:pt x="59436" y="1079349"/>
                          <a:pt x="59246" y="1079445"/>
                          <a:pt x="59150" y="1079445"/>
                        </a:cubicBezTo>
                        <a:cubicBezTo>
                          <a:pt x="58960" y="1079540"/>
                          <a:pt x="58674" y="1079635"/>
                          <a:pt x="58388" y="1079730"/>
                        </a:cubicBezTo>
                        <a:cubicBezTo>
                          <a:pt x="58198" y="1079826"/>
                          <a:pt x="58103" y="1080302"/>
                          <a:pt x="58007" y="1080778"/>
                        </a:cubicBezTo>
                        <a:cubicBezTo>
                          <a:pt x="57912" y="1081349"/>
                          <a:pt x="57817" y="1081826"/>
                          <a:pt x="57531" y="1082207"/>
                        </a:cubicBezTo>
                        <a:cubicBezTo>
                          <a:pt x="56959" y="1082969"/>
                          <a:pt x="54864" y="1083826"/>
                          <a:pt x="54578" y="1083921"/>
                        </a:cubicBezTo>
                        <a:cubicBezTo>
                          <a:pt x="53149" y="1084588"/>
                          <a:pt x="49149" y="1086398"/>
                          <a:pt x="48482" y="1087065"/>
                        </a:cubicBezTo>
                        <a:cubicBezTo>
                          <a:pt x="47815" y="1087731"/>
                          <a:pt x="46482" y="1089065"/>
                          <a:pt x="46291" y="1089541"/>
                        </a:cubicBezTo>
                        <a:cubicBezTo>
                          <a:pt x="46196" y="1089732"/>
                          <a:pt x="46196" y="1090112"/>
                          <a:pt x="46196" y="1090398"/>
                        </a:cubicBezTo>
                        <a:cubicBezTo>
                          <a:pt x="46196" y="1090874"/>
                          <a:pt x="46196" y="1091256"/>
                          <a:pt x="45911" y="1091446"/>
                        </a:cubicBezTo>
                        <a:cubicBezTo>
                          <a:pt x="45815" y="1091541"/>
                          <a:pt x="45625" y="1091541"/>
                          <a:pt x="45529" y="1091541"/>
                        </a:cubicBezTo>
                        <a:cubicBezTo>
                          <a:pt x="45244" y="1091446"/>
                          <a:pt x="45053" y="1091065"/>
                          <a:pt x="44958" y="1090779"/>
                        </a:cubicBezTo>
                        <a:cubicBezTo>
                          <a:pt x="44291" y="1091446"/>
                          <a:pt x="42577" y="1093065"/>
                          <a:pt x="41434" y="1093446"/>
                        </a:cubicBezTo>
                        <a:cubicBezTo>
                          <a:pt x="40672" y="1093637"/>
                          <a:pt x="40196" y="1094303"/>
                          <a:pt x="39719" y="1094875"/>
                        </a:cubicBezTo>
                        <a:cubicBezTo>
                          <a:pt x="39433" y="1095161"/>
                          <a:pt x="39243" y="1095447"/>
                          <a:pt x="38957" y="1095637"/>
                        </a:cubicBezTo>
                        <a:lnTo>
                          <a:pt x="38862" y="1095732"/>
                        </a:lnTo>
                        <a:cubicBezTo>
                          <a:pt x="38100" y="1096399"/>
                          <a:pt x="36862" y="1097447"/>
                          <a:pt x="35433" y="1097447"/>
                        </a:cubicBezTo>
                        <a:cubicBezTo>
                          <a:pt x="35433" y="1097447"/>
                          <a:pt x="35338" y="1097447"/>
                          <a:pt x="35338" y="1097447"/>
                        </a:cubicBezTo>
                        <a:cubicBezTo>
                          <a:pt x="33623" y="1097352"/>
                          <a:pt x="33528" y="1098018"/>
                          <a:pt x="33528" y="1098209"/>
                        </a:cubicBezTo>
                        <a:cubicBezTo>
                          <a:pt x="33528" y="1098971"/>
                          <a:pt x="33623" y="1100019"/>
                          <a:pt x="33909" y="1100495"/>
                        </a:cubicBezTo>
                        <a:cubicBezTo>
                          <a:pt x="34195" y="1100971"/>
                          <a:pt x="34290" y="1101352"/>
                          <a:pt x="34099" y="1101638"/>
                        </a:cubicBezTo>
                        <a:cubicBezTo>
                          <a:pt x="34004" y="1101828"/>
                          <a:pt x="33718" y="1102019"/>
                          <a:pt x="33147" y="1101828"/>
                        </a:cubicBezTo>
                        <a:cubicBezTo>
                          <a:pt x="32956" y="1101733"/>
                          <a:pt x="32766" y="1101733"/>
                          <a:pt x="32671" y="1101733"/>
                        </a:cubicBezTo>
                        <a:cubicBezTo>
                          <a:pt x="32480" y="1101828"/>
                          <a:pt x="32385" y="1102400"/>
                          <a:pt x="32385" y="1102590"/>
                        </a:cubicBezTo>
                        <a:cubicBezTo>
                          <a:pt x="32290" y="1102781"/>
                          <a:pt x="32290" y="1102971"/>
                          <a:pt x="32194" y="1103162"/>
                        </a:cubicBezTo>
                        <a:cubicBezTo>
                          <a:pt x="31909" y="1104019"/>
                          <a:pt x="31909" y="1104210"/>
                          <a:pt x="32385" y="1104495"/>
                        </a:cubicBezTo>
                        <a:cubicBezTo>
                          <a:pt x="33338" y="1104972"/>
                          <a:pt x="34576" y="1105638"/>
                          <a:pt x="34385" y="1106877"/>
                        </a:cubicBezTo>
                        <a:cubicBezTo>
                          <a:pt x="34195" y="1108020"/>
                          <a:pt x="33528" y="1109448"/>
                          <a:pt x="32766" y="1110020"/>
                        </a:cubicBezTo>
                        <a:cubicBezTo>
                          <a:pt x="32099" y="1110496"/>
                          <a:pt x="31813" y="1111068"/>
                          <a:pt x="32004" y="1111829"/>
                        </a:cubicBezTo>
                        <a:cubicBezTo>
                          <a:pt x="32099" y="1112211"/>
                          <a:pt x="32385" y="1112877"/>
                          <a:pt x="32575" y="1113449"/>
                        </a:cubicBezTo>
                        <a:cubicBezTo>
                          <a:pt x="32956" y="1114401"/>
                          <a:pt x="33338" y="1115354"/>
                          <a:pt x="33433" y="1116020"/>
                        </a:cubicBezTo>
                        <a:cubicBezTo>
                          <a:pt x="33433" y="1116211"/>
                          <a:pt x="33528" y="1116497"/>
                          <a:pt x="33528" y="1116782"/>
                        </a:cubicBezTo>
                        <a:cubicBezTo>
                          <a:pt x="33718" y="1117926"/>
                          <a:pt x="33909" y="1119354"/>
                          <a:pt x="33623" y="1120021"/>
                        </a:cubicBezTo>
                        <a:cubicBezTo>
                          <a:pt x="33528" y="1120212"/>
                          <a:pt x="33433" y="1120402"/>
                          <a:pt x="33338" y="1120688"/>
                        </a:cubicBezTo>
                        <a:cubicBezTo>
                          <a:pt x="33052" y="1121259"/>
                          <a:pt x="32194" y="1122878"/>
                          <a:pt x="32385" y="1123164"/>
                        </a:cubicBezTo>
                        <a:lnTo>
                          <a:pt x="32480" y="1123164"/>
                        </a:lnTo>
                        <a:cubicBezTo>
                          <a:pt x="33338" y="1123450"/>
                          <a:pt x="34957" y="1123926"/>
                          <a:pt x="35623" y="1127546"/>
                        </a:cubicBezTo>
                        <a:cubicBezTo>
                          <a:pt x="36290" y="1131070"/>
                          <a:pt x="36195" y="1134118"/>
                          <a:pt x="35433" y="1135737"/>
                        </a:cubicBezTo>
                        <a:cubicBezTo>
                          <a:pt x="34861" y="1136880"/>
                          <a:pt x="35147" y="1137547"/>
                          <a:pt x="35433" y="1138214"/>
                        </a:cubicBezTo>
                        <a:lnTo>
                          <a:pt x="35528" y="1138404"/>
                        </a:lnTo>
                        <a:cubicBezTo>
                          <a:pt x="35623" y="1138690"/>
                          <a:pt x="36385" y="1139071"/>
                          <a:pt x="38100" y="1139071"/>
                        </a:cubicBezTo>
                        <a:cubicBezTo>
                          <a:pt x="39529" y="1139071"/>
                          <a:pt x="41815" y="1139071"/>
                          <a:pt x="42577" y="1140500"/>
                        </a:cubicBezTo>
                        <a:lnTo>
                          <a:pt x="42577" y="1140595"/>
                        </a:lnTo>
                        <a:cubicBezTo>
                          <a:pt x="43244" y="1141738"/>
                          <a:pt x="43434" y="1142214"/>
                          <a:pt x="44482" y="1142214"/>
                        </a:cubicBezTo>
                        <a:cubicBezTo>
                          <a:pt x="45244" y="1142214"/>
                          <a:pt x="47434" y="1142214"/>
                          <a:pt x="48673" y="1143833"/>
                        </a:cubicBezTo>
                        <a:cubicBezTo>
                          <a:pt x="49721" y="1145167"/>
                          <a:pt x="50101" y="1145357"/>
                          <a:pt x="50387" y="1145167"/>
                        </a:cubicBezTo>
                        <a:lnTo>
                          <a:pt x="50482" y="1145167"/>
                        </a:lnTo>
                        <a:cubicBezTo>
                          <a:pt x="52673" y="1144215"/>
                          <a:pt x="54388" y="1144119"/>
                          <a:pt x="55436" y="1144977"/>
                        </a:cubicBezTo>
                        <a:cubicBezTo>
                          <a:pt x="56959" y="1146215"/>
                          <a:pt x="57245" y="1146596"/>
                          <a:pt x="57055" y="1147262"/>
                        </a:cubicBezTo>
                        <a:cubicBezTo>
                          <a:pt x="57055" y="1147358"/>
                          <a:pt x="57055" y="1147644"/>
                          <a:pt x="57340" y="1147929"/>
                        </a:cubicBezTo>
                        <a:cubicBezTo>
                          <a:pt x="57721" y="1148310"/>
                          <a:pt x="58388" y="1148310"/>
                          <a:pt x="59246" y="1148120"/>
                        </a:cubicBezTo>
                        <a:cubicBezTo>
                          <a:pt x="61436" y="1147453"/>
                          <a:pt x="69723" y="1147739"/>
                          <a:pt x="71056" y="1148310"/>
                        </a:cubicBezTo>
                        <a:cubicBezTo>
                          <a:pt x="71723" y="1148596"/>
                          <a:pt x="73628" y="1149453"/>
                          <a:pt x="73057" y="1150787"/>
                        </a:cubicBezTo>
                        <a:cubicBezTo>
                          <a:pt x="72866" y="1151168"/>
                          <a:pt x="72676" y="1151453"/>
                          <a:pt x="72390" y="1151644"/>
                        </a:cubicBezTo>
                        <a:cubicBezTo>
                          <a:pt x="72009" y="1152025"/>
                          <a:pt x="71914" y="1152216"/>
                          <a:pt x="72009" y="1152501"/>
                        </a:cubicBezTo>
                        <a:cubicBezTo>
                          <a:pt x="72104" y="1152597"/>
                          <a:pt x="72104" y="1152692"/>
                          <a:pt x="72104" y="1152692"/>
                        </a:cubicBezTo>
                        <a:cubicBezTo>
                          <a:pt x="72199" y="1152692"/>
                          <a:pt x="72390" y="1152311"/>
                          <a:pt x="72485" y="1152216"/>
                        </a:cubicBezTo>
                        <a:cubicBezTo>
                          <a:pt x="72580" y="1152120"/>
                          <a:pt x="72676" y="1152025"/>
                          <a:pt x="72676" y="1151930"/>
                        </a:cubicBezTo>
                        <a:cubicBezTo>
                          <a:pt x="72866" y="1150977"/>
                          <a:pt x="73914" y="1149739"/>
                          <a:pt x="74676" y="1149739"/>
                        </a:cubicBezTo>
                        <a:close/>
                        <a:moveTo>
                          <a:pt x="98203" y="1139262"/>
                        </a:moveTo>
                        <a:lnTo>
                          <a:pt x="98203" y="1139262"/>
                        </a:lnTo>
                        <a:lnTo>
                          <a:pt x="98203" y="1139262"/>
                        </a:lnTo>
                        <a:close/>
                        <a:moveTo>
                          <a:pt x="96583" y="1139071"/>
                        </a:moveTo>
                        <a:lnTo>
                          <a:pt x="96583" y="1139071"/>
                        </a:lnTo>
                        <a:lnTo>
                          <a:pt x="96583" y="1139071"/>
                        </a:lnTo>
                        <a:close/>
                        <a:moveTo>
                          <a:pt x="112204" y="1127070"/>
                        </a:moveTo>
                        <a:cubicBezTo>
                          <a:pt x="112966" y="1127165"/>
                          <a:pt x="113919" y="1127070"/>
                          <a:pt x="114109" y="1126879"/>
                        </a:cubicBezTo>
                        <a:cubicBezTo>
                          <a:pt x="114300" y="1126689"/>
                          <a:pt x="114300" y="1126307"/>
                          <a:pt x="114395" y="1125831"/>
                        </a:cubicBezTo>
                        <a:cubicBezTo>
                          <a:pt x="114395" y="1125927"/>
                          <a:pt x="114395" y="1125927"/>
                          <a:pt x="114300" y="1126022"/>
                        </a:cubicBezTo>
                        <a:cubicBezTo>
                          <a:pt x="114205" y="1126498"/>
                          <a:pt x="114014" y="1126689"/>
                          <a:pt x="113062" y="1126879"/>
                        </a:cubicBezTo>
                        <a:cubicBezTo>
                          <a:pt x="112871" y="1126974"/>
                          <a:pt x="112490" y="1126974"/>
                          <a:pt x="112204" y="1127070"/>
                        </a:cubicBezTo>
                        <a:close/>
                        <a:moveTo>
                          <a:pt x="113729" y="1125736"/>
                        </a:moveTo>
                        <a:cubicBezTo>
                          <a:pt x="113538" y="1125831"/>
                          <a:pt x="113157" y="1125927"/>
                          <a:pt x="112776" y="1126212"/>
                        </a:cubicBezTo>
                        <a:cubicBezTo>
                          <a:pt x="112586" y="1126307"/>
                          <a:pt x="112490" y="1126403"/>
                          <a:pt x="112300" y="1126498"/>
                        </a:cubicBezTo>
                        <a:cubicBezTo>
                          <a:pt x="112490" y="1126403"/>
                          <a:pt x="112681" y="1126403"/>
                          <a:pt x="112966" y="1126307"/>
                        </a:cubicBezTo>
                        <a:cubicBezTo>
                          <a:pt x="113633" y="1126212"/>
                          <a:pt x="113633" y="1126117"/>
                          <a:pt x="113729" y="1125927"/>
                        </a:cubicBezTo>
                        <a:cubicBezTo>
                          <a:pt x="113729" y="1125831"/>
                          <a:pt x="113729" y="1125736"/>
                          <a:pt x="113729" y="1125736"/>
                        </a:cubicBezTo>
                        <a:close/>
                        <a:moveTo>
                          <a:pt x="117824" y="1117545"/>
                        </a:moveTo>
                        <a:cubicBezTo>
                          <a:pt x="117824" y="1117545"/>
                          <a:pt x="117824" y="1117640"/>
                          <a:pt x="117824" y="1117735"/>
                        </a:cubicBezTo>
                        <a:cubicBezTo>
                          <a:pt x="117729" y="1118116"/>
                          <a:pt x="118015" y="1118973"/>
                          <a:pt x="118300" y="1119545"/>
                        </a:cubicBezTo>
                        <a:cubicBezTo>
                          <a:pt x="118491" y="1120021"/>
                          <a:pt x="118586" y="1120307"/>
                          <a:pt x="118586" y="1120593"/>
                        </a:cubicBezTo>
                        <a:cubicBezTo>
                          <a:pt x="118586" y="1120783"/>
                          <a:pt x="118586" y="1120974"/>
                          <a:pt x="118491" y="1121069"/>
                        </a:cubicBezTo>
                        <a:cubicBezTo>
                          <a:pt x="118681" y="1120974"/>
                          <a:pt x="118777" y="1120878"/>
                          <a:pt x="118777" y="1120783"/>
                        </a:cubicBezTo>
                        <a:cubicBezTo>
                          <a:pt x="118777" y="1120783"/>
                          <a:pt x="118681" y="1120402"/>
                          <a:pt x="118491" y="1120021"/>
                        </a:cubicBezTo>
                        <a:cubicBezTo>
                          <a:pt x="118300" y="1119259"/>
                          <a:pt x="118015" y="1118307"/>
                          <a:pt x="117920" y="1117735"/>
                        </a:cubicBezTo>
                        <a:cubicBezTo>
                          <a:pt x="117920" y="1117735"/>
                          <a:pt x="117920" y="1117640"/>
                          <a:pt x="117824" y="1117545"/>
                        </a:cubicBezTo>
                        <a:close/>
                        <a:moveTo>
                          <a:pt x="69151" y="1073158"/>
                        </a:moveTo>
                        <a:lnTo>
                          <a:pt x="69151" y="1073158"/>
                        </a:lnTo>
                        <a:lnTo>
                          <a:pt x="69151" y="1073158"/>
                        </a:lnTo>
                        <a:close/>
                        <a:moveTo>
                          <a:pt x="118777" y="1063919"/>
                        </a:moveTo>
                        <a:lnTo>
                          <a:pt x="118777" y="1063919"/>
                        </a:lnTo>
                        <a:lnTo>
                          <a:pt x="118777" y="1063919"/>
                        </a:lnTo>
                        <a:close/>
                        <a:moveTo>
                          <a:pt x="88678" y="1053537"/>
                        </a:moveTo>
                        <a:cubicBezTo>
                          <a:pt x="88582" y="1053537"/>
                          <a:pt x="88487" y="1053537"/>
                          <a:pt x="88392" y="1053441"/>
                        </a:cubicBezTo>
                        <a:cubicBezTo>
                          <a:pt x="88106" y="1053251"/>
                          <a:pt x="88106" y="1052774"/>
                          <a:pt x="88106" y="1052394"/>
                        </a:cubicBezTo>
                        <a:cubicBezTo>
                          <a:pt x="88106" y="1052298"/>
                          <a:pt x="88106" y="1052298"/>
                          <a:pt x="88106" y="1052203"/>
                        </a:cubicBezTo>
                        <a:cubicBezTo>
                          <a:pt x="88106" y="1051917"/>
                          <a:pt x="88297" y="1051727"/>
                          <a:pt x="88487" y="1051251"/>
                        </a:cubicBezTo>
                        <a:cubicBezTo>
                          <a:pt x="88582" y="1051060"/>
                          <a:pt x="88773" y="1050679"/>
                          <a:pt x="88773" y="1050584"/>
                        </a:cubicBezTo>
                        <a:cubicBezTo>
                          <a:pt x="88773" y="1050298"/>
                          <a:pt x="88487" y="1049250"/>
                          <a:pt x="88201" y="1048583"/>
                        </a:cubicBezTo>
                        <a:cubicBezTo>
                          <a:pt x="88011" y="1048012"/>
                          <a:pt x="87154" y="1047726"/>
                          <a:pt x="86868" y="1047631"/>
                        </a:cubicBezTo>
                        <a:cubicBezTo>
                          <a:pt x="86106" y="1047440"/>
                          <a:pt x="85439" y="1045631"/>
                          <a:pt x="85439" y="1045536"/>
                        </a:cubicBezTo>
                        <a:cubicBezTo>
                          <a:pt x="85344" y="1045250"/>
                          <a:pt x="85439" y="1045154"/>
                          <a:pt x="85534" y="1045059"/>
                        </a:cubicBezTo>
                        <a:cubicBezTo>
                          <a:pt x="85725" y="1044773"/>
                          <a:pt x="86106" y="1044869"/>
                          <a:pt x="86392" y="1044869"/>
                        </a:cubicBezTo>
                        <a:cubicBezTo>
                          <a:pt x="86487" y="1044869"/>
                          <a:pt x="86487" y="1044869"/>
                          <a:pt x="86487" y="1044869"/>
                        </a:cubicBezTo>
                        <a:cubicBezTo>
                          <a:pt x="86487" y="1044773"/>
                          <a:pt x="86582" y="1044583"/>
                          <a:pt x="86582" y="1044393"/>
                        </a:cubicBezTo>
                        <a:cubicBezTo>
                          <a:pt x="86678" y="1044011"/>
                          <a:pt x="86773" y="1043631"/>
                          <a:pt x="87058" y="1043440"/>
                        </a:cubicBezTo>
                        <a:lnTo>
                          <a:pt x="87154" y="1043345"/>
                        </a:lnTo>
                        <a:lnTo>
                          <a:pt x="87344" y="1043345"/>
                        </a:lnTo>
                        <a:cubicBezTo>
                          <a:pt x="87535" y="1043440"/>
                          <a:pt x="87725" y="1043631"/>
                          <a:pt x="87821" y="1043916"/>
                        </a:cubicBezTo>
                        <a:cubicBezTo>
                          <a:pt x="87821" y="1044011"/>
                          <a:pt x="87916" y="1044107"/>
                          <a:pt x="87916" y="1044107"/>
                        </a:cubicBezTo>
                        <a:cubicBezTo>
                          <a:pt x="88011" y="1044202"/>
                          <a:pt x="88201" y="1044202"/>
                          <a:pt x="88392" y="1044297"/>
                        </a:cubicBezTo>
                        <a:cubicBezTo>
                          <a:pt x="88678" y="1044393"/>
                          <a:pt x="89059" y="1044583"/>
                          <a:pt x="89535" y="1044869"/>
                        </a:cubicBezTo>
                        <a:cubicBezTo>
                          <a:pt x="90011" y="1045250"/>
                          <a:pt x="90392" y="1045536"/>
                          <a:pt x="90678" y="1046107"/>
                        </a:cubicBezTo>
                        <a:cubicBezTo>
                          <a:pt x="90773" y="1045821"/>
                          <a:pt x="90869" y="1045631"/>
                          <a:pt x="91249" y="1045250"/>
                        </a:cubicBezTo>
                        <a:cubicBezTo>
                          <a:pt x="91726" y="1044773"/>
                          <a:pt x="92107" y="1043726"/>
                          <a:pt x="92012" y="1043059"/>
                        </a:cubicBezTo>
                        <a:cubicBezTo>
                          <a:pt x="92012" y="1042964"/>
                          <a:pt x="92012" y="1042869"/>
                          <a:pt x="92012" y="1042869"/>
                        </a:cubicBezTo>
                        <a:cubicBezTo>
                          <a:pt x="91916" y="1042869"/>
                          <a:pt x="91726" y="1042964"/>
                          <a:pt x="91630" y="1042964"/>
                        </a:cubicBezTo>
                        <a:cubicBezTo>
                          <a:pt x="91535" y="1042964"/>
                          <a:pt x="91345" y="1043059"/>
                          <a:pt x="91249" y="1043059"/>
                        </a:cubicBezTo>
                        <a:cubicBezTo>
                          <a:pt x="90297" y="1043345"/>
                          <a:pt x="89916" y="1043535"/>
                          <a:pt x="89345" y="1043154"/>
                        </a:cubicBezTo>
                        <a:cubicBezTo>
                          <a:pt x="89059" y="1042964"/>
                          <a:pt x="88963" y="1042678"/>
                          <a:pt x="88773" y="1042297"/>
                        </a:cubicBezTo>
                        <a:cubicBezTo>
                          <a:pt x="88773" y="1042869"/>
                          <a:pt x="88773" y="1043154"/>
                          <a:pt x="88392" y="1043440"/>
                        </a:cubicBezTo>
                        <a:cubicBezTo>
                          <a:pt x="88297" y="1043535"/>
                          <a:pt x="88106" y="1043535"/>
                          <a:pt x="88011" y="1043535"/>
                        </a:cubicBezTo>
                        <a:cubicBezTo>
                          <a:pt x="87725" y="1043440"/>
                          <a:pt x="87535" y="1043059"/>
                          <a:pt x="87344" y="1042297"/>
                        </a:cubicBezTo>
                        <a:cubicBezTo>
                          <a:pt x="87249" y="1041916"/>
                          <a:pt x="87058" y="1041440"/>
                          <a:pt x="86963" y="1041249"/>
                        </a:cubicBezTo>
                        <a:cubicBezTo>
                          <a:pt x="86773" y="1040964"/>
                          <a:pt x="85534" y="1040964"/>
                          <a:pt x="84963" y="1040964"/>
                        </a:cubicBezTo>
                        <a:cubicBezTo>
                          <a:pt x="84772" y="1040964"/>
                          <a:pt x="84677" y="1040964"/>
                          <a:pt x="84582" y="1040964"/>
                        </a:cubicBezTo>
                        <a:cubicBezTo>
                          <a:pt x="83629" y="1040964"/>
                          <a:pt x="83058" y="1039916"/>
                          <a:pt x="82963" y="1039058"/>
                        </a:cubicBezTo>
                        <a:cubicBezTo>
                          <a:pt x="82867" y="1038106"/>
                          <a:pt x="83439" y="1037915"/>
                          <a:pt x="84391" y="1037630"/>
                        </a:cubicBezTo>
                        <a:cubicBezTo>
                          <a:pt x="84772" y="1037535"/>
                          <a:pt x="84868" y="1037439"/>
                          <a:pt x="84868" y="1037439"/>
                        </a:cubicBezTo>
                        <a:cubicBezTo>
                          <a:pt x="84868" y="1037439"/>
                          <a:pt x="84772" y="1037249"/>
                          <a:pt x="84772" y="1037153"/>
                        </a:cubicBezTo>
                        <a:cubicBezTo>
                          <a:pt x="84677" y="1037058"/>
                          <a:pt x="84677" y="1036868"/>
                          <a:pt x="84582" y="1036773"/>
                        </a:cubicBezTo>
                        <a:cubicBezTo>
                          <a:pt x="84582" y="1036773"/>
                          <a:pt x="84582" y="1036677"/>
                          <a:pt x="84582" y="1036677"/>
                        </a:cubicBezTo>
                        <a:cubicBezTo>
                          <a:pt x="84582" y="1036677"/>
                          <a:pt x="84487" y="1036773"/>
                          <a:pt x="84487" y="1036773"/>
                        </a:cubicBezTo>
                        <a:lnTo>
                          <a:pt x="84391" y="1036868"/>
                        </a:lnTo>
                        <a:cubicBezTo>
                          <a:pt x="84201" y="1037153"/>
                          <a:pt x="84011" y="1037153"/>
                          <a:pt x="83915" y="1037153"/>
                        </a:cubicBezTo>
                        <a:cubicBezTo>
                          <a:pt x="83534" y="1037153"/>
                          <a:pt x="83248" y="1036677"/>
                          <a:pt x="82867" y="1036011"/>
                        </a:cubicBezTo>
                        <a:cubicBezTo>
                          <a:pt x="82677" y="1035629"/>
                          <a:pt x="82391" y="1035248"/>
                          <a:pt x="82201" y="1035058"/>
                        </a:cubicBezTo>
                        <a:cubicBezTo>
                          <a:pt x="81820" y="1034677"/>
                          <a:pt x="81248" y="1034582"/>
                          <a:pt x="80772" y="1034582"/>
                        </a:cubicBezTo>
                        <a:cubicBezTo>
                          <a:pt x="80581" y="1034582"/>
                          <a:pt x="80391" y="1034582"/>
                          <a:pt x="80200" y="1034486"/>
                        </a:cubicBezTo>
                        <a:cubicBezTo>
                          <a:pt x="80010" y="1034486"/>
                          <a:pt x="79820" y="1034296"/>
                          <a:pt x="79629" y="1034106"/>
                        </a:cubicBezTo>
                        <a:cubicBezTo>
                          <a:pt x="79248" y="1033439"/>
                          <a:pt x="79629" y="1032201"/>
                          <a:pt x="79724" y="1032010"/>
                        </a:cubicBezTo>
                        <a:cubicBezTo>
                          <a:pt x="80010" y="1031248"/>
                          <a:pt x="80677" y="1031153"/>
                          <a:pt x="81439" y="1031057"/>
                        </a:cubicBezTo>
                        <a:lnTo>
                          <a:pt x="81724" y="1031057"/>
                        </a:lnTo>
                        <a:cubicBezTo>
                          <a:pt x="82487" y="1030962"/>
                          <a:pt x="83344" y="1030772"/>
                          <a:pt x="84106" y="1030391"/>
                        </a:cubicBezTo>
                        <a:cubicBezTo>
                          <a:pt x="84296" y="1030295"/>
                          <a:pt x="84487" y="1030200"/>
                          <a:pt x="84487" y="1030105"/>
                        </a:cubicBezTo>
                        <a:cubicBezTo>
                          <a:pt x="84011" y="1030200"/>
                          <a:pt x="83058" y="1030295"/>
                          <a:pt x="82487" y="1030677"/>
                        </a:cubicBezTo>
                        <a:cubicBezTo>
                          <a:pt x="81534" y="1031153"/>
                          <a:pt x="80772" y="1031153"/>
                          <a:pt x="80391" y="1030772"/>
                        </a:cubicBezTo>
                        <a:cubicBezTo>
                          <a:pt x="80010" y="1030486"/>
                          <a:pt x="79629" y="1029057"/>
                          <a:pt x="79629" y="1028486"/>
                        </a:cubicBezTo>
                        <a:cubicBezTo>
                          <a:pt x="79629" y="1028200"/>
                          <a:pt x="79629" y="1027819"/>
                          <a:pt x="79724" y="1027438"/>
                        </a:cubicBezTo>
                        <a:cubicBezTo>
                          <a:pt x="79820" y="1026962"/>
                          <a:pt x="79820" y="1026390"/>
                          <a:pt x="79820" y="1025723"/>
                        </a:cubicBezTo>
                        <a:cubicBezTo>
                          <a:pt x="79820" y="1025152"/>
                          <a:pt x="79820" y="1024676"/>
                          <a:pt x="79820" y="1024295"/>
                        </a:cubicBezTo>
                        <a:cubicBezTo>
                          <a:pt x="79820" y="1023914"/>
                          <a:pt x="79820" y="1023628"/>
                          <a:pt x="79820" y="1023342"/>
                        </a:cubicBezTo>
                        <a:cubicBezTo>
                          <a:pt x="79820" y="1023247"/>
                          <a:pt x="79820" y="1023247"/>
                          <a:pt x="79820" y="1023152"/>
                        </a:cubicBezTo>
                        <a:cubicBezTo>
                          <a:pt x="79724" y="1023152"/>
                          <a:pt x="79629" y="1023247"/>
                          <a:pt x="79534" y="1023247"/>
                        </a:cubicBezTo>
                        <a:lnTo>
                          <a:pt x="79343" y="1023342"/>
                        </a:lnTo>
                        <a:cubicBezTo>
                          <a:pt x="79248" y="1023437"/>
                          <a:pt x="79438" y="1024009"/>
                          <a:pt x="79438" y="1024295"/>
                        </a:cubicBezTo>
                        <a:cubicBezTo>
                          <a:pt x="79629" y="1024961"/>
                          <a:pt x="79820" y="1025914"/>
                          <a:pt x="79057" y="1026104"/>
                        </a:cubicBezTo>
                        <a:cubicBezTo>
                          <a:pt x="78105" y="1026390"/>
                          <a:pt x="77153" y="1024961"/>
                          <a:pt x="76581" y="1024009"/>
                        </a:cubicBezTo>
                        <a:lnTo>
                          <a:pt x="76390" y="1023723"/>
                        </a:lnTo>
                        <a:cubicBezTo>
                          <a:pt x="75819" y="1022866"/>
                          <a:pt x="75343" y="1020770"/>
                          <a:pt x="75343" y="1019818"/>
                        </a:cubicBezTo>
                        <a:cubicBezTo>
                          <a:pt x="75343" y="1019056"/>
                          <a:pt x="75629" y="1018294"/>
                          <a:pt x="75914" y="1017437"/>
                        </a:cubicBezTo>
                        <a:lnTo>
                          <a:pt x="76105" y="1016865"/>
                        </a:lnTo>
                        <a:cubicBezTo>
                          <a:pt x="76295" y="1016389"/>
                          <a:pt x="76486" y="1015913"/>
                          <a:pt x="76676" y="1015532"/>
                        </a:cubicBezTo>
                        <a:cubicBezTo>
                          <a:pt x="76962" y="1015056"/>
                          <a:pt x="77153" y="1014579"/>
                          <a:pt x="77248" y="1014008"/>
                        </a:cubicBezTo>
                        <a:cubicBezTo>
                          <a:pt x="77343" y="1013436"/>
                          <a:pt x="76676" y="1012674"/>
                          <a:pt x="76200" y="1012007"/>
                        </a:cubicBezTo>
                        <a:cubicBezTo>
                          <a:pt x="75914" y="1011722"/>
                          <a:pt x="75724" y="1011436"/>
                          <a:pt x="75724" y="1011245"/>
                        </a:cubicBezTo>
                        <a:cubicBezTo>
                          <a:pt x="75438" y="1010674"/>
                          <a:pt x="75914" y="1009626"/>
                          <a:pt x="76390" y="1008769"/>
                        </a:cubicBezTo>
                        <a:lnTo>
                          <a:pt x="76486" y="1008674"/>
                        </a:lnTo>
                        <a:cubicBezTo>
                          <a:pt x="76771" y="1008102"/>
                          <a:pt x="78105" y="1006769"/>
                          <a:pt x="78581" y="1006673"/>
                        </a:cubicBezTo>
                        <a:cubicBezTo>
                          <a:pt x="78772" y="1006673"/>
                          <a:pt x="78867" y="1006673"/>
                          <a:pt x="78962" y="1006769"/>
                        </a:cubicBezTo>
                        <a:cubicBezTo>
                          <a:pt x="78962" y="1006769"/>
                          <a:pt x="79057" y="1006864"/>
                          <a:pt x="79057" y="1006864"/>
                        </a:cubicBezTo>
                        <a:cubicBezTo>
                          <a:pt x="79057" y="1006769"/>
                          <a:pt x="79057" y="1006769"/>
                          <a:pt x="79153" y="1006673"/>
                        </a:cubicBezTo>
                        <a:cubicBezTo>
                          <a:pt x="79248" y="1006388"/>
                          <a:pt x="79438" y="1006102"/>
                          <a:pt x="79629" y="1005816"/>
                        </a:cubicBezTo>
                        <a:cubicBezTo>
                          <a:pt x="79820" y="1005435"/>
                          <a:pt x="80105" y="1005054"/>
                          <a:pt x="80105" y="1004578"/>
                        </a:cubicBezTo>
                        <a:cubicBezTo>
                          <a:pt x="80200" y="1004102"/>
                          <a:pt x="79915" y="1002578"/>
                          <a:pt x="79724" y="1001530"/>
                        </a:cubicBezTo>
                        <a:cubicBezTo>
                          <a:pt x="79629" y="1000768"/>
                          <a:pt x="79534" y="1000197"/>
                          <a:pt x="79534" y="999911"/>
                        </a:cubicBezTo>
                        <a:cubicBezTo>
                          <a:pt x="79534" y="999815"/>
                          <a:pt x="79534" y="999720"/>
                          <a:pt x="79534" y="999625"/>
                        </a:cubicBezTo>
                        <a:cubicBezTo>
                          <a:pt x="79534" y="999435"/>
                          <a:pt x="79534" y="999244"/>
                          <a:pt x="79629" y="999053"/>
                        </a:cubicBezTo>
                        <a:cubicBezTo>
                          <a:pt x="79820" y="998863"/>
                          <a:pt x="80105" y="998768"/>
                          <a:pt x="80867" y="998768"/>
                        </a:cubicBezTo>
                        <a:cubicBezTo>
                          <a:pt x="81344" y="998768"/>
                          <a:pt x="81724" y="998768"/>
                          <a:pt x="82010" y="998768"/>
                        </a:cubicBezTo>
                        <a:cubicBezTo>
                          <a:pt x="82105" y="998768"/>
                          <a:pt x="82201" y="998768"/>
                          <a:pt x="82201" y="998768"/>
                        </a:cubicBezTo>
                        <a:cubicBezTo>
                          <a:pt x="82582" y="998673"/>
                          <a:pt x="82963" y="998577"/>
                          <a:pt x="83344" y="998577"/>
                        </a:cubicBezTo>
                        <a:cubicBezTo>
                          <a:pt x="84296" y="998387"/>
                          <a:pt x="85154" y="998196"/>
                          <a:pt x="86106" y="998387"/>
                        </a:cubicBezTo>
                        <a:cubicBezTo>
                          <a:pt x="85630" y="998101"/>
                          <a:pt x="85439" y="997720"/>
                          <a:pt x="85439" y="997148"/>
                        </a:cubicBezTo>
                        <a:cubicBezTo>
                          <a:pt x="85439" y="996386"/>
                          <a:pt x="86106" y="995720"/>
                          <a:pt x="86773" y="995148"/>
                        </a:cubicBezTo>
                        <a:cubicBezTo>
                          <a:pt x="86868" y="995053"/>
                          <a:pt x="86963" y="994958"/>
                          <a:pt x="87058" y="994862"/>
                        </a:cubicBezTo>
                        <a:cubicBezTo>
                          <a:pt x="86963" y="994862"/>
                          <a:pt x="86963" y="994862"/>
                          <a:pt x="86868" y="994862"/>
                        </a:cubicBezTo>
                        <a:cubicBezTo>
                          <a:pt x="86296" y="994862"/>
                          <a:pt x="85820" y="994291"/>
                          <a:pt x="85725" y="994101"/>
                        </a:cubicBezTo>
                        <a:cubicBezTo>
                          <a:pt x="85534" y="993815"/>
                          <a:pt x="85820" y="993529"/>
                          <a:pt x="86011" y="993339"/>
                        </a:cubicBezTo>
                        <a:cubicBezTo>
                          <a:pt x="86201" y="993148"/>
                          <a:pt x="86296" y="993053"/>
                          <a:pt x="86296" y="992862"/>
                        </a:cubicBezTo>
                        <a:cubicBezTo>
                          <a:pt x="86201" y="992862"/>
                          <a:pt x="86011" y="993053"/>
                          <a:pt x="85725" y="993243"/>
                        </a:cubicBezTo>
                        <a:cubicBezTo>
                          <a:pt x="85630" y="993339"/>
                          <a:pt x="85534" y="993339"/>
                          <a:pt x="85534" y="993434"/>
                        </a:cubicBezTo>
                        <a:cubicBezTo>
                          <a:pt x="85249" y="993624"/>
                          <a:pt x="85154" y="993624"/>
                          <a:pt x="84868" y="993529"/>
                        </a:cubicBezTo>
                        <a:cubicBezTo>
                          <a:pt x="84772" y="993529"/>
                          <a:pt x="84582" y="993434"/>
                          <a:pt x="84296" y="993434"/>
                        </a:cubicBezTo>
                        <a:cubicBezTo>
                          <a:pt x="83248" y="993339"/>
                          <a:pt x="82963" y="993053"/>
                          <a:pt x="82867" y="992291"/>
                        </a:cubicBezTo>
                        <a:cubicBezTo>
                          <a:pt x="82867" y="992481"/>
                          <a:pt x="82772" y="992767"/>
                          <a:pt x="82772" y="993053"/>
                        </a:cubicBezTo>
                        <a:cubicBezTo>
                          <a:pt x="82772" y="993434"/>
                          <a:pt x="82677" y="994005"/>
                          <a:pt x="82296" y="994196"/>
                        </a:cubicBezTo>
                        <a:cubicBezTo>
                          <a:pt x="81915" y="994386"/>
                          <a:pt x="81534" y="994196"/>
                          <a:pt x="81248" y="994101"/>
                        </a:cubicBezTo>
                        <a:lnTo>
                          <a:pt x="81153" y="994101"/>
                        </a:lnTo>
                        <a:cubicBezTo>
                          <a:pt x="80677" y="993910"/>
                          <a:pt x="80581" y="993243"/>
                          <a:pt x="80581" y="992386"/>
                        </a:cubicBezTo>
                        <a:lnTo>
                          <a:pt x="80581" y="992005"/>
                        </a:lnTo>
                        <a:cubicBezTo>
                          <a:pt x="80581" y="991910"/>
                          <a:pt x="80581" y="991815"/>
                          <a:pt x="80581" y="991719"/>
                        </a:cubicBezTo>
                        <a:cubicBezTo>
                          <a:pt x="80581" y="991433"/>
                          <a:pt x="80581" y="991052"/>
                          <a:pt x="80486" y="990862"/>
                        </a:cubicBezTo>
                        <a:cubicBezTo>
                          <a:pt x="80486" y="990862"/>
                          <a:pt x="80391" y="990862"/>
                          <a:pt x="80296" y="990767"/>
                        </a:cubicBezTo>
                        <a:cubicBezTo>
                          <a:pt x="80105" y="990767"/>
                          <a:pt x="79820" y="990672"/>
                          <a:pt x="79724" y="990481"/>
                        </a:cubicBezTo>
                        <a:cubicBezTo>
                          <a:pt x="79534" y="990195"/>
                          <a:pt x="79438" y="990005"/>
                          <a:pt x="79438" y="989814"/>
                        </a:cubicBezTo>
                        <a:cubicBezTo>
                          <a:pt x="79248" y="989433"/>
                          <a:pt x="79248" y="989338"/>
                          <a:pt x="79534" y="988862"/>
                        </a:cubicBezTo>
                        <a:cubicBezTo>
                          <a:pt x="79438" y="988957"/>
                          <a:pt x="79343" y="988957"/>
                          <a:pt x="79248" y="988957"/>
                        </a:cubicBezTo>
                        <a:cubicBezTo>
                          <a:pt x="79057" y="988957"/>
                          <a:pt x="78867" y="988862"/>
                          <a:pt x="78772" y="988671"/>
                        </a:cubicBezTo>
                        <a:cubicBezTo>
                          <a:pt x="78867" y="989148"/>
                          <a:pt x="79057" y="989814"/>
                          <a:pt x="79153" y="990100"/>
                        </a:cubicBezTo>
                        <a:cubicBezTo>
                          <a:pt x="79248" y="990481"/>
                          <a:pt x="79438" y="990672"/>
                          <a:pt x="79534" y="990957"/>
                        </a:cubicBezTo>
                        <a:cubicBezTo>
                          <a:pt x="79724" y="991338"/>
                          <a:pt x="79820" y="991624"/>
                          <a:pt x="80010" y="992195"/>
                        </a:cubicBezTo>
                        <a:cubicBezTo>
                          <a:pt x="80200" y="992957"/>
                          <a:pt x="79629" y="993148"/>
                          <a:pt x="79343" y="993243"/>
                        </a:cubicBezTo>
                        <a:cubicBezTo>
                          <a:pt x="79153" y="993339"/>
                          <a:pt x="78962" y="993434"/>
                          <a:pt x="78772" y="993529"/>
                        </a:cubicBezTo>
                        <a:cubicBezTo>
                          <a:pt x="78200" y="994101"/>
                          <a:pt x="77343" y="993529"/>
                          <a:pt x="76581" y="993053"/>
                        </a:cubicBezTo>
                        <a:cubicBezTo>
                          <a:pt x="76390" y="992862"/>
                          <a:pt x="76105" y="992767"/>
                          <a:pt x="75914" y="992672"/>
                        </a:cubicBezTo>
                        <a:cubicBezTo>
                          <a:pt x="75057" y="992195"/>
                          <a:pt x="74676" y="992005"/>
                          <a:pt x="74676" y="990957"/>
                        </a:cubicBezTo>
                        <a:cubicBezTo>
                          <a:pt x="74676" y="990100"/>
                          <a:pt x="74866" y="988766"/>
                          <a:pt x="74962" y="988195"/>
                        </a:cubicBezTo>
                        <a:cubicBezTo>
                          <a:pt x="75152" y="987433"/>
                          <a:pt x="75438" y="986861"/>
                          <a:pt x="75819" y="986385"/>
                        </a:cubicBezTo>
                        <a:cubicBezTo>
                          <a:pt x="75819" y="986385"/>
                          <a:pt x="75819" y="986290"/>
                          <a:pt x="75914" y="986290"/>
                        </a:cubicBezTo>
                        <a:cubicBezTo>
                          <a:pt x="75914" y="986290"/>
                          <a:pt x="75819" y="986290"/>
                          <a:pt x="75819" y="986290"/>
                        </a:cubicBezTo>
                        <a:cubicBezTo>
                          <a:pt x="75819" y="986290"/>
                          <a:pt x="75438" y="986671"/>
                          <a:pt x="75247" y="986957"/>
                        </a:cubicBezTo>
                        <a:cubicBezTo>
                          <a:pt x="74962" y="987243"/>
                          <a:pt x="74676" y="987623"/>
                          <a:pt x="74295" y="987909"/>
                        </a:cubicBezTo>
                        <a:cubicBezTo>
                          <a:pt x="73819" y="988290"/>
                          <a:pt x="73914" y="988671"/>
                          <a:pt x="73914" y="989052"/>
                        </a:cubicBezTo>
                        <a:cubicBezTo>
                          <a:pt x="73914" y="989243"/>
                          <a:pt x="73914" y="989338"/>
                          <a:pt x="73914" y="989528"/>
                        </a:cubicBezTo>
                        <a:cubicBezTo>
                          <a:pt x="73819" y="989719"/>
                          <a:pt x="73723" y="989814"/>
                          <a:pt x="73533" y="989910"/>
                        </a:cubicBezTo>
                        <a:cubicBezTo>
                          <a:pt x="73533" y="989910"/>
                          <a:pt x="73533" y="989910"/>
                          <a:pt x="73533" y="989910"/>
                        </a:cubicBezTo>
                        <a:cubicBezTo>
                          <a:pt x="72962" y="989910"/>
                          <a:pt x="72390" y="988576"/>
                          <a:pt x="72104" y="988004"/>
                        </a:cubicBezTo>
                        <a:cubicBezTo>
                          <a:pt x="71723" y="987147"/>
                          <a:pt x="71914" y="986576"/>
                          <a:pt x="72104" y="986099"/>
                        </a:cubicBezTo>
                        <a:cubicBezTo>
                          <a:pt x="72009" y="986195"/>
                          <a:pt x="71914" y="986290"/>
                          <a:pt x="71819" y="986385"/>
                        </a:cubicBezTo>
                        <a:lnTo>
                          <a:pt x="71723" y="986481"/>
                        </a:lnTo>
                        <a:cubicBezTo>
                          <a:pt x="71533" y="986671"/>
                          <a:pt x="71342" y="986671"/>
                          <a:pt x="71247" y="986671"/>
                        </a:cubicBezTo>
                        <a:cubicBezTo>
                          <a:pt x="70866" y="986576"/>
                          <a:pt x="70675" y="986099"/>
                          <a:pt x="70485" y="985242"/>
                        </a:cubicBezTo>
                        <a:lnTo>
                          <a:pt x="70485" y="985147"/>
                        </a:lnTo>
                        <a:cubicBezTo>
                          <a:pt x="70390" y="984766"/>
                          <a:pt x="70104" y="984385"/>
                          <a:pt x="69913" y="984004"/>
                        </a:cubicBezTo>
                        <a:cubicBezTo>
                          <a:pt x="69818" y="983814"/>
                          <a:pt x="69723" y="983623"/>
                          <a:pt x="69628" y="983528"/>
                        </a:cubicBezTo>
                        <a:cubicBezTo>
                          <a:pt x="69437" y="983052"/>
                          <a:pt x="69247" y="982766"/>
                          <a:pt x="69723" y="982290"/>
                        </a:cubicBezTo>
                        <a:cubicBezTo>
                          <a:pt x="69913" y="982099"/>
                          <a:pt x="70295" y="981813"/>
                          <a:pt x="70771" y="981432"/>
                        </a:cubicBezTo>
                        <a:cubicBezTo>
                          <a:pt x="71152" y="981147"/>
                          <a:pt x="71533" y="980861"/>
                          <a:pt x="71819" y="980670"/>
                        </a:cubicBezTo>
                        <a:cubicBezTo>
                          <a:pt x="71438" y="980480"/>
                          <a:pt x="71342" y="980099"/>
                          <a:pt x="71247" y="979813"/>
                        </a:cubicBezTo>
                        <a:cubicBezTo>
                          <a:pt x="70866" y="980099"/>
                          <a:pt x="70104" y="980575"/>
                          <a:pt x="69628" y="981051"/>
                        </a:cubicBezTo>
                        <a:cubicBezTo>
                          <a:pt x="69342" y="981337"/>
                          <a:pt x="69056" y="981623"/>
                          <a:pt x="68675" y="981908"/>
                        </a:cubicBezTo>
                        <a:cubicBezTo>
                          <a:pt x="68294" y="982290"/>
                          <a:pt x="67818" y="982670"/>
                          <a:pt x="67628" y="982956"/>
                        </a:cubicBezTo>
                        <a:cubicBezTo>
                          <a:pt x="67913" y="983052"/>
                          <a:pt x="68294" y="983242"/>
                          <a:pt x="68580" y="983718"/>
                        </a:cubicBezTo>
                        <a:cubicBezTo>
                          <a:pt x="68961" y="984290"/>
                          <a:pt x="68866" y="984671"/>
                          <a:pt x="68771" y="984766"/>
                        </a:cubicBezTo>
                        <a:cubicBezTo>
                          <a:pt x="68389" y="985242"/>
                          <a:pt x="67532" y="985147"/>
                          <a:pt x="66770" y="984766"/>
                        </a:cubicBezTo>
                        <a:cubicBezTo>
                          <a:pt x="66389" y="984576"/>
                          <a:pt x="66199" y="984671"/>
                          <a:pt x="66199" y="984671"/>
                        </a:cubicBezTo>
                        <a:cubicBezTo>
                          <a:pt x="66199" y="984671"/>
                          <a:pt x="66199" y="984766"/>
                          <a:pt x="66199" y="984766"/>
                        </a:cubicBezTo>
                        <a:cubicBezTo>
                          <a:pt x="66294" y="984861"/>
                          <a:pt x="66770" y="984956"/>
                          <a:pt x="67056" y="984956"/>
                        </a:cubicBezTo>
                        <a:cubicBezTo>
                          <a:pt x="67342" y="984956"/>
                          <a:pt x="67628" y="985052"/>
                          <a:pt x="67913" y="985147"/>
                        </a:cubicBezTo>
                        <a:cubicBezTo>
                          <a:pt x="68675" y="985337"/>
                          <a:pt x="69437" y="985909"/>
                          <a:pt x="70390" y="986957"/>
                        </a:cubicBezTo>
                        <a:cubicBezTo>
                          <a:pt x="71247" y="987909"/>
                          <a:pt x="71628" y="988576"/>
                          <a:pt x="70866" y="989338"/>
                        </a:cubicBezTo>
                        <a:cubicBezTo>
                          <a:pt x="70771" y="989433"/>
                          <a:pt x="70675" y="989528"/>
                          <a:pt x="70580" y="989624"/>
                        </a:cubicBezTo>
                        <a:cubicBezTo>
                          <a:pt x="70295" y="989910"/>
                          <a:pt x="70199" y="990005"/>
                          <a:pt x="70295" y="990576"/>
                        </a:cubicBezTo>
                        <a:cubicBezTo>
                          <a:pt x="70580" y="991624"/>
                          <a:pt x="70104" y="992005"/>
                          <a:pt x="69818" y="992386"/>
                        </a:cubicBezTo>
                        <a:lnTo>
                          <a:pt x="69723" y="992481"/>
                        </a:lnTo>
                        <a:cubicBezTo>
                          <a:pt x="69247" y="992957"/>
                          <a:pt x="67246" y="994291"/>
                          <a:pt x="66770" y="994386"/>
                        </a:cubicBezTo>
                        <a:cubicBezTo>
                          <a:pt x="66580" y="994481"/>
                          <a:pt x="66389" y="994386"/>
                          <a:pt x="66294" y="994291"/>
                        </a:cubicBezTo>
                        <a:cubicBezTo>
                          <a:pt x="66104" y="994101"/>
                          <a:pt x="66199" y="993815"/>
                          <a:pt x="66294" y="993529"/>
                        </a:cubicBezTo>
                        <a:cubicBezTo>
                          <a:pt x="66294" y="993434"/>
                          <a:pt x="66294" y="993339"/>
                          <a:pt x="66389" y="993339"/>
                        </a:cubicBezTo>
                        <a:cubicBezTo>
                          <a:pt x="66199" y="993910"/>
                          <a:pt x="65818" y="994386"/>
                          <a:pt x="65627" y="994672"/>
                        </a:cubicBezTo>
                        <a:cubicBezTo>
                          <a:pt x="65341" y="995053"/>
                          <a:pt x="64579" y="995148"/>
                          <a:pt x="63913" y="995244"/>
                        </a:cubicBezTo>
                        <a:lnTo>
                          <a:pt x="63627" y="995244"/>
                        </a:lnTo>
                        <a:cubicBezTo>
                          <a:pt x="63246" y="995339"/>
                          <a:pt x="61055" y="995529"/>
                          <a:pt x="60579" y="995339"/>
                        </a:cubicBezTo>
                        <a:cubicBezTo>
                          <a:pt x="60293" y="995244"/>
                          <a:pt x="60293" y="994958"/>
                          <a:pt x="60293" y="994672"/>
                        </a:cubicBezTo>
                        <a:cubicBezTo>
                          <a:pt x="60293" y="994672"/>
                          <a:pt x="60293" y="994577"/>
                          <a:pt x="60293" y="994577"/>
                        </a:cubicBezTo>
                        <a:cubicBezTo>
                          <a:pt x="60198" y="994958"/>
                          <a:pt x="60007" y="995529"/>
                          <a:pt x="59531" y="995624"/>
                        </a:cubicBezTo>
                        <a:cubicBezTo>
                          <a:pt x="59341" y="995720"/>
                          <a:pt x="59055" y="995624"/>
                          <a:pt x="58579" y="995624"/>
                        </a:cubicBezTo>
                        <a:cubicBezTo>
                          <a:pt x="58103" y="995624"/>
                          <a:pt x="57626" y="995529"/>
                          <a:pt x="57245" y="995624"/>
                        </a:cubicBezTo>
                        <a:lnTo>
                          <a:pt x="57055" y="995624"/>
                        </a:lnTo>
                        <a:cubicBezTo>
                          <a:pt x="56769" y="995720"/>
                          <a:pt x="56483" y="995720"/>
                          <a:pt x="56293" y="995529"/>
                        </a:cubicBezTo>
                        <a:cubicBezTo>
                          <a:pt x="56102" y="995339"/>
                          <a:pt x="56102" y="995148"/>
                          <a:pt x="56102" y="994862"/>
                        </a:cubicBezTo>
                        <a:cubicBezTo>
                          <a:pt x="56102" y="994767"/>
                          <a:pt x="56102" y="994672"/>
                          <a:pt x="56102" y="994577"/>
                        </a:cubicBezTo>
                        <a:cubicBezTo>
                          <a:pt x="55912" y="994958"/>
                          <a:pt x="55816" y="995529"/>
                          <a:pt x="55912" y="995910"/>
                        </a:cubicBezTo>
                        <a:cubicBezTo>
                          <a:pt x="56007" y="996291"/>
                          <a:pt x="55816" y="996577"/>
                          <a:pt x="55721" y="996768"/>
                        </a:cubicBezTo>
                        <a:cubicBezTo>
                          <a:pt x="55436" y="997053"/>
                          <a:pt x="55054" y="997148"/>
                          <a:pt x="54769" y="997148"/>
                        </a:cubicBezTo>
                        <a:cubicBezTo>
                          <a:pt x="54578" y="997148"/>
                          <a:pt x="54102" y="997339"/>
                          <a:pt x="53626" y="997625"/>
                        </a:cubicBezTo>
                        <a:cubicBezTo>
                          <a:pt x="53435" y="997720"/>
                          <a:pt x="53245" y="997815"/>
                          <a:pt x="53054" y="997911"/>
                        </a:cubicBezTo>
                        <a:cubicBezTo>
                          <a:pt x="52292" y="998291"/>
                          <a:pt x="51816" y="998006"/>
                          <a:pt x="51435" y="997720"/>
                        </a:cubicBezTo>
                        <a:lnTo>
                          <a:pt x="51245" y="997625"/>
                        </a:lnTo>
                        <a:cubicBezTo>
                          <a:pt x="50673" y="997339"/>
                          <a:pt x="49435" y="996672"/>
                          <a:pt x="48863" y="996672"/>
                        </a:cubicBezTo>
                        <a:cubicBezTo>
                          <a:pt x="48673" y="996672"/>
                          <a:pt x="48387" y="996672"/>
                          <a:pt x="48101" y="996672"/>
                        </a:cubicBezTo>
                        <a:cubicBezTo>
                          <a:pt x="47720" y="996672"/>
                          <a:pt x="47339" y="996672"/>
                          <a:pt x="47149" y="996482"/>
                        </a:cubicBezTo>
                        <a:cubicBezTo>
                          <a:pt x="47054" y="996386"/>
                          <a:pt x="46958" y="996291"/>
                          <a:pt x="46958" y="996101"/>
                        </a:cubicBezTo>
                        <a:cubicBezTo>
                          <a:pt x="46958" y="995720"/>
                          <a:pt x="46958" y="995244"/>
                          <a:pt x="47720" y="994481"/>
                        </a:cubicBezTo>
                        <a:cubicBezTo>
                          <a:pt x="48292" y="993910"/>
                          <a:pt x="48673" y="993910"/>
                          <a:pt x="49149" y="993910"/>
                        </a:cubicBezTo>
                        <a:cubicBezTo>
                          <a:pt x="49244" y="993910"/>
                          <a:pt x="49435" y="993910"/>
                          <a:pt x="49625" y="993910"/>
                        </a:cubicBezTo>
                        <a:cubicBezTo>
                          <a:pt x="50101" y="993815"/>
                          <a:pt x="50768" y="993243"/>
                          <a:pt x="51340" y="992672"/>
                        </a:cubicBezTo>
                        <a:cubicBezTo>
                          <a:pt x="51530" y="992481"/>
                          <a:pt x="51816" y="992291"/>
                          <a:pt x="52006" y="992100"/>
                        </a:cubicBezTo>
                        <a:cubicBezTo>
                          <a:pt x="52388" y="991815"/>
                          <a:pt x="52197" y="991433"/>
                          <a:pt x="52006" y="990957"/>
                        </a:cubicBezTo>
                        <a:lnTo>
                          <a:pt x="51911" y="990767"/>
                        </a:lnTo>
                        <a:cubicBezTo>
                          <a:pt x="51721" y="990386"/>
                          <a:pt x="51721" y="989814"/>
                          <a:pt x="51721" y="989243"/>
                        </a:cubicBezTo>
                        <a:lnTo>
                          <a:pt x="51721" y="988957"/>
                        </a:lnTo>
                        <a:cubicBezTo>
                          <a:pt x="51721" y="988862"/>
                          <a:pt x="51721" y="988862"/>
                          <a:pt x="51721" y="988862"/>
                        </a:cubicBezTo>
                        <a:cubicBezTo>
                          <a:pt x="51721" y="988862"/>
                          <a:pt x="51530" y="988957"/>
                          <a:pt x="51435" y="988957"/>
                        </a:cubicBezTo>
                        <a:cubicBezTo>
                          <a:pt x="51340" y="988957"/>
                          <a:pt x="51149" y="989052"/>
                          <a:pt x="51054" y="989052"/>
                        </a:cubicBezTo>
                        <a:lnTo>
                          <a:pt x="50578" y="989148"/>
                        </a:lnTo>
                        <a:cubicBezTo>
                          <a:pt x="49816" y="989243"/>
                          <a:pt x="49244" y="989338"/>
                          <a:pt x="49054" y="989338"/>
                        </a:cubicBezTo>
                        <a:cubicBezTo>
                          <a:pt x="48578" y="989338"/>
                          <a:pt x="47911" y="988862"/>
                          <a:pt x="47720" y="988290"/>
                        </a:cubicBezTo>
                        <a:cubicBezTo>
                          <a:pt x="47625" y="988100"/>
                          <a:pt x="47625" y="987814"/>
                          <a:pt x="47625" y="987623"/>
                        </a:cubicBezTo>
                        <a:cubicBezTo>
                          <a:pt x="47625" y="987528"/>
                          <a:pt x="47625" y="987433"/>
                          <a:pt x="47625" y="987338"/>
                        </a:cubicBezTo>
                        <a:cubicBezTo>
                          <a:pt x="47339" y="987433"/>
                          <a:pt x="46768" y="987814"/>
                          <a:pt x="46291" y="988100"/>
                        </a:cubicBezTo>
                        <a:cubicBezTo>
                          <a:pt x="45625" y="988481"/>
                          <a:pt x="45148" y="988766"/>
                          <a:pt x="44863" y="988862"/>
                        </a:cubicBezTo>
                        <a:cubicBezTo>
                          <a:pt x="44387" y="989052"/>
                          <a:pt x="43244" y="988957"/>
                          <a:pt x="42005" y="988862"/>
                        </a:cubicBezTo>
                        <a:lnTo>
                          <a:pt x="41815" y="988862"/>
                        </a:lnTo>
                        <a:cubicBezTo>
                          <a:pt x="40957" y="988766"/>
                          <a:pt x="40576" y="987719"/>
                          <a:pt x="40386" y="986957"/>
                        </a:cubicBezTo>
                        <a:cubicBezTo>
                          <a:pt x="40291" y="986766"/>
                          <a:pt x="40291" y="986671"/>
                          <a:pt x="40291" y="986576"/>
                        </a:cubicBezTo>
                        <a:cubicBezTo>
                          <a:pt x="40196" y="986385"/>
                          <a:pt x="39624" y="986004"/>
                          <a:pt x="39243" y="985814"/>
                        </a:cubicBezTo>
                        <a:cubicBezTo>
                          <a:pt x="38671" y="985433"/>
                          <a:pt x="38386" y="985242"/>
                          <a:pt x="38290" y="985052"/>
                        </a:cubicBezTo>
                        <a:cubicBezTo>
                          <a:pt x="38195" y="984671"/>
                          <a:pt x="38290" y="984099"/>
                          <a:pt x="38481" y="983147"/>
                        </a:cubicBezTo>
                        <a:lnTo>
                          <a:pt x="38576" y="982861"/>
                        </a:lnTo>
                        <a:cubicBezTo>
                          <a:pt x="38671" y="982385"/>
                          <a:pt x="38767" y="982099"/>
                          <a:pt x="39148" y="982099"/>
                        </a:cubicBezTo>
                        <a:cubicBezTo>
                          <a:pt x="38957" y="982004"/>
                          <a:pt x="38862" y="981908"/>
                          <a:pt x="38862" y="981718"/>
                        </a:cubicBezTo>
                        <a:cubicBezTo>
                          <a:pt x="38862" y="981908"/>
                          <a:pt x="38767" y="982099"/>
                          <a:pt x="38671" y="982290"/>
                        </a:cubicBezTo>
                        <a:cubicBezTo>
                          <a:pt x="38576" y="982480"/>
                          <a:pt x="38481" y="982766"/>
                          <a:pt x="38386" y="983052"/>
                        </a:cubicBezTo>
                        <a:cubicBezTo>
                          <a:pt x="38195" y="983814"/>
                          <a:pt x="38005" y="984099"/>
                          <a:pt x="37719" y="984194"/>
                        </a:cubicBezTo>
                        <a:cubicBezTo>
                          <a:pt x="37433" y="984290"/>
                          <a:pt x="37243" y="984099"/>
                          <a:pt x="36957" y="984004"/>
                        </a:cubicBezTo>
                        <a:cubicBezTo>
                          <a:pt x="36576" y="983718"/>
                          <a:pt x="36481" y="983242"/>
                          <a:pt x="36385" y="982766"/>
                        </a:cubicBezTo>
                        <a:cubicBezTo>
                          <a:pt x="36385" y="982575"/>
                          <a:pt x="36290" y="982385"/>
                          <a:pt x="36290" y="982290"/>
                        </a:cubicBezTo>
                        <a:cubicBezTo>
                          <a:pt x="36290" y="982290"/>
                          <a:pt x="36100" y="982385"/>
                          <a:pt x="35814" y="982670"/>
                        </a:cubicBezTo>
                        <a:cubicBezTo>
                          <a:pt x="35814" y="982766"/>
                          <a:pt x="36004" y="983337"/>
                          <a:pt x="36385" y="983718"/>
                        </a:cubicBezTo>
                        <a:cubicBezTo>
                          <a:pt x="36481" y="983814"/>
                          <a:pt x="36576" y="983909"/>
                          <a:pt x="36767" y="984004"/>
                        </a:cubicBezTo>
                        <a:cubicBezTo>
                          <a:pt x="37147" y="984194"/>
                          <a:pt x="37529" y="984385"/>
                          <a:pt x="38005" y="985052"/>
                        </a:cubicBezTo>
                        <a:cubicBezTo>
                          <a:pt x="38386" y="985528"/>
                          <a:pt x="38386" y="985719"/>
                          <a:pt x="38481" y="986004"/>
                        </a:cubicBezTo>
                        <a:cubicBezTo>
                          <a:pt x="38576" y="986195"/>
                          <a:pt x="38576" y="986385"/>
                          <a:pt x="38957" y="986861"/>
                        </a:cubicBezTo>
                        <a:cubicBezTo>
                          <a:pt x="39243" y="987243"/>
                          <a:pt x="39243" y="987528"/>
                          <a:pt x="39148" y="987814"/>
                        </a:cubicBezTo>
                        <a:cubicBezTo>
                          <a:pt x="39053" y="988195"/>
                          <a:pt x="38671" y="988290"/>
                          <a:pt x="38386" y="988386"/>
                        </a:cubicBezTo>
                        <a:cubicBezTo>
                          <a:pt x="38290" y="988386"/>
                          <a:pt x="38195" y="988481"/>
                          <a:pt x="38100" y="988481"/>
                        </a:cubicBezTo>
                        <a:cubicBezTo>
                          <a:pt x="37529" y="988957"/>
                          <a:pt x="36767" y="988100"/>
                          <a:pt x="36481" y="987814"/>
                        </a:cubicBezTo>
                        <a:cubicBezTo>
                          <a:pt x="36290" y="987814"/>
                          <a:pt x="35338" y="988290"/>
                          <a:pt x="35052" y="988576"/>
                        </a:cubicBezTo>
                        <a:lnTo>
                          <a:pt x="34576" y="988862"/>
                        </a:lnTo>
                        <a:cubicBezTo>
                          <a:pt x="34195" y="989148"/>
                          <a:pt x="33814" y="989338"/>
                          <a:pt x="33433" y="989243"/>
                        </a:cubicBezTo>
                        <a:cubicBezTo>
                          <a:pt x="33242" y="989148"/>
                          <a:pt x="33052" y="988957"/>
                          <a:pt x="32956" y="988766"/>
                        </a:cubicBezTo>
                        <a:cubicBezTo>
                          <a:pt x="32671" y="988195"/>
                          <a:pt x="32290" y="987719"/>
                          <a:pt x="32099" y="987433"/>
                        </a:cubicBezTo>
                        <a:cubicBezTo>
                          <a:pt x="32004" y="987338"/>
                          <a:pt x="31813" y="987147"/>
                          <a:pt x="31909" y="986861"/>
                        </a:cubicBezTo>
                        <a:cubicBezTo>
                          <a:pt x="32004" y="986576"/>
                          <a:pt x="32385" y="986576"/>
                          <a:pt x="33052" y="986576"/>
                        </a:cubicBezTo>
                        <a:cubicBezTo>
                          <a:pt x="33433" y="986576"/>
                          <a:pt x="33528" y="986481"/>
                          <a:pt x="33528" y="986481"/>
                        </a:cubicBezTo>
                        <a:cubicBezTo>
                          <a:pt x="33528" y="986481"/>
                          <a:pt x="33623" y="986385"/>
                          <a:pt x="33623" y="986290"/>
                        </a:cubicBezTo>
                        <a:cubicBezTo>
                          <a:pt x="33528" y="986290"/>
                          <a:pt x="33528" y="986290"/>
                          <a:pt x="33433" y="986385"/>
                        </a:cubicBezTo>
                        <a:cubicBezTo>
                          <a:pt x="33242" y="986481"/>
                          <a:pt x="32956" y="986481"/>
                          <a:pt x="32766" y="986576"/>
                        </a:cubicBezTo>
                        <a:cubicBezTo>
                          <a:pt x="32099" y="986671"/>
                          <a:pt x="31623" y="985909"/>
                          <a:pt x="31528" y="985337"/>
                        </a:cubicBezTo>
                        <a:cubicBezTo>
                          <a:pt x="31432" y="984861"/>
                          <a:pt x="31813" y="984385"/>
                          <a:pt x="32385" y="983718"/>
                        </a:cubicBezTo>
                        <a:lnTo>
                          <a:pt x="32575" y="983528"/>
                        </a:lnTo>
                        <a:cubicBezTo>
                          <a:pt x="32575" y="983528"/>
                          <a:pt x="32575" y="983528"/>
                          <a:pt x="32575" y="983432"/>
                        </a:cubicBezTo>
                        <a:cubicBezTo>
                          <a:pt x="32480" y="983337"/>
                          <a:pt x="32385" y="983242"/>
                          <a:pt x="32290" y="983242"/>
                        </a:cubicBezTo>
                        <a:cubicBezTo>
                          <a:pt x="31909" y="983909"/>
                          <a:pt x="31432" y="984766"/>
                          <a:pt x="30766" y="984861"/>
                        </a:cubicBezTo>
                        <a:cubicBezTo>
                          <a:pt x="30099" y="984861"/>
                          <a:pt x="29146" y="984099"/>
                          <a:pt x="28861" y="983528"/>
                        </a:cubicBezTo>
                        <a:cubicBezTo>
                          <a:pt x="28575" y="982956"/>
                          <a:pt x="28765" y="982670"/>
                          <a:pt x="29051" y="982099"/>
                        </a:cubicBezTo>
                        <a:cubicBezTo>
                          <a:pt x="29146" y="981908"/>
                          <a:pt x="29242" y="981813"/>
                          <a:pt x="29337" y="981527"/>
                        </a:cubicBezTo>
                        <a:cubicBezTo>
                          <a:pt x="29623" y="980956"/>
                          <a:pt x="29813" y="980670"/>
                          <a:pt x="30004" y="980385"/>
                        </a:cubicBezTo>
                        <a:cubicBezTo>
                          <a:pt x="30194" y="980194"/>
                          <a:pt x="30289" y="980003"/>
                          <a:pt x="30385" y="979718"/>
                        </a:cubicBezTo>
                        <a:cubicBezTo>
                          <a:pt x="30194" y="979623"/>
                          <a:pt x="29908" y="979623"/>
                          <a:pt x="29527" y="979623"/>
                        </a:cubicBezTo>
                        <a:cubicBezTo>
                          <a:pt x="29432" y="979908"/>
                          <a:pt x="29337" y="980575"/>
                          <a:pt x="29337" y="981051"/>
                        </a:cubicBezTo>
                        <a:cubicBezTo>
                          <a:pt x="29337" y="981527"/>
                          <a:pt x="29146" y="981718"/>
                          <a:pt x="28956" y="981718"/>
                        </a:cubicBezTo>
                        <a:cubicBezTo>
                          <a:pt x="28670" y="981813"/>
                          <a:pt x="28384" y="981623"/>
                          <a:pt x="28003" y="981432"/>
                        </a:cubicBezTo>
                        <a:cubicBezTo>
                          <a:pt x="28003" y="981623"/>
                          <a:pt x="28099" y="981718"/>
                          <a:pt x="28194" y="981908"/>
                        </a:cubicBezTo>
                        <a:cubicBezTo>
                          <a:pt x="28289" y="982099"/>
                          <a:pt x="28289" y="982194"/>
                          <a:pt x="28384" y="982194"/>
                        </a:cubicBezTo>
                        <a:cubicBezTo>
                          <a:pt x="28575" y="982480"/>
                          <a:pt x="28670" y="982766"/>
                          <a:pt x="28480" y="983528"/>
                        </a:cubicBezTo>
                        <a:cubicBezTo>
                          <a:pt x="28194" y="984385"/>
                          <a:pt x="27718" y="984576"/>
                          <a:pt x="27527" y="984576"/>
                        </a:cubicBezTo>
                        <a:cubicBezTo>
                          <a:pt x="27242" y="984671"/>
                          <a:pt x="26956" y="984576"/>
                          <a:pt x="26860" y="984385"/>
                        </a:cubicBezTo>
                        <a:cubicBezTo>
                          <a:pt x="26670" y="984194"/>
                          <a:pt x="26575" y="983623"/>
                          <a:pt x="26479" y="982956"/>
                        </a:cubicBezTo>
                        <a:cubicBezTo>
                          <a:pt x="26479" y="982766"/>
                          <a:pt x="26384" y="982575"/>
                          <a:pt x="26384" y="982480"/>
                        </a:cubicBezTo>
                        <a:cubicBezTo>
                          <a:pt x="26384" y="982385"/>
                          <a:pt x="26098" y="982194"/>
                          <a:pt x="25908" y="982004"/>
                        </a:cubicBezTo>
                        <a:cubicBezTo>
                          <a:pt x="25527" y="981718"/>
                          <a:pt x="25146" y="981527"/>
                          <a:pt x="25051" y="981051"/>
                        </a:cubicBezTo>
                        <a:cubicBezTo>
                          <a:pt x="24860" y="980385"/>
                          <a:pt x="25717" y="979623"/>
                          <a:pt x="26575" y="978765"/>
                        </a:cubicBezTo>
                        <a:cubicBezTo>
                          <a:pt x="26670" y="978670"/>
                          <a:pt x="26765" y="978575"/>
                          <a:pt x="26860" y="978575"/>
                        </a:cubicBezTo>
                        <a:cubicBezTo>
                          <a:pt x="26956" y="978479"/>
                          <a:pt x="26956" y="978479"/>
                          <a:pt x="26765" y="978098"/>
                        </a:cubicBezTo>
                        <a:cubicBezTo>
                          <a:pt x="26670" y="978003"/>
                          <a:pt x="26670" y="977908"/>
                          <a:pt x="26670" y="977813"/>
                        </a:cubicBezTo>
                        <a:cubicBezTo>
                          <a:pt x="26479" y="977336"/>
                          <a:pt x="27051" y="976956"/>
                          <a:pt x="27527" y="976670"/>
                        </a:cubicBezTo>
                        <a:cubicBezTo>
                          <a:pt x="27718" y="976574"/>
                          <a:pt x="27813" y="976479"/>
                          <a:pt x="27908" y="976384"/>
                        </a:cubicBezTo>
                        <a:cubicBezTo>
                          <a:pt x="27908" y="976384"/>
                          <a:pt x="27718" y="976194"/>
                          <a:pt x="27622" y="976098"/>
                        </a:cubicBezTo>
                        <a:cubicBezTo>
                          <a:pt x="27527" y="976003"/>
                          <a:pt x="27432" y="975908"/>
                          <a:pt x="27337" y="975812"/>
                        </a:cubicBezTo>
                        <a:cubicBezTo>
                          <a:pt x="27242" y="975717"/>
                          <a:pt x="27051" y="975717"/>
                          <a:pt x="26575" y="976003"/>
                        </a:cubicBezTo>
                        <a:cubicBezTo>
                          <a:pt x="26384" y="976098"/>
                          <a:pt x="26289" y="976194"/>
                          <a:pt x="26098" y="976194"/>
                        </a:cubicBezTo>
                        <a:cubicBezTo>
                          <a:pt x="25813" y="976289"/>
                          <a:pt x="25432" y="976289"/>
                          <a:pt x="25146" y="976194"/>
                        </a:cubicBezTo>
                        <a:cubicBezTo>
                          <a:pt x="24765" y="976003"/>
                          <a:pt x="24479" y="975622"/>
                          <a:pt x="24384" y="975336"/>
                        </a:cubicBezTo>
                        <a:cubicBezTo>
                          <a:pt x="24384" y="975336"/>
                          <a:pt x="24289" y="975431"/>
                          <a:pt x="24289" y="975431"/>
                        </a:cubicBezTo>
                        <a:cubicBezTo>
                          <a:pt x="24193" y="975527"/>
                          <a:pt x="23146" y="976574"/>
                          <a:pt x="22669" y="976860"/>
                        </a:cubicBezTo>
                        <a:cubicBezTo>
                          <a:pt x="22384" y="977146"/>
                          <a:pt x="22193" y="977336"/>
                          <a:pt x="22193" y="977813"/>
                        </a:cubicBezTo>
                        <a:cubicBezTo>
                          <a:pt x="22193" y="978289"/>
                          <a:pt x="21812" y="978479"/>
                          <a:pt x="21717" y="978479"/>
                        </a:cubicBezTo>
                        <a:cubicBezTo>
                          <a:pt x="21526" y="978575"/>
                          <a:pt x="21336" y="978479"/>
                          <a:pt x="21146" y="978289"/>
                        </a:cubicBezTo>
                        <a:cubicBezTo>
                          <a:pt x="21241" y="978575"/>
                          <a:pt x="21336" y="978861"/>
                          <a:pt x="21336" y="979051"/>
                        </a:cubicBezTo>
                        <a:cubicBezTo>
                          <a:pt x="21336" y="979146"/>
                          <a:pt x="21336" y="979241"/>
                          <a:pt x="21431" y="979337"/>
                        </a:cubicBezTo>
                        <a:cubicBezTo>
                          <a:pt x="21431" y="979432"/>
                          <a:pt x="21812" y="979432"/>
                          <a:pt x="21907" y="979527"/>
                        </a:cubicBezTo>
                        <a:cubicBezTo>
                          <a:pt x="22003" y="979527"/>
                          <a:pt x="22098" y="979527"/>
                          <a:pt x="22193" y="979623"/>
                        </a:cubicBezTo>
                        <a:cubicBezTo>
                          <a:pt x="22669" y="979718"/>
                          <a:pt x="22765" y="980385"/>
                          <a:pt x="22860" y="981147"/>
                        </a:cubicBezTo>
                        <a:cubicBezTo>
                          <a:pt x="22860" y="981432"/>
                          <a:pt x="22955" y="981718"/>
                          <a:pt x="22955" y="982004"/>
                        </a:cubicBezTo>
                        <a:cubicBezTo>
                          <a:pt x="23050" y="982385"/>
                          <a:pt x="23431" y="982480"/>
                          <a:pt x="24003" y="982575"/>
                        </a:cubicBezTo>
                        <a:cubicBezTo>
                          <a:pt x="24193" y="982575"/>
                          <a:pt x="24289" y="982575"/>
                          <a:pt x="24384" y="982670"/>
                        </a:cubicBezTo>
                        <a:cubicBezTo>
                          <a:pt x="24670" y="982766"/>
                          <a:pt x="24765" y="982861"/>
                          <a:pt x="24860" y="983052"/>
                        </a:cubicBezTo>
                        <a:cubicBezTo>
                          <a:pt x="24860" y="983147"/>
                          <a:pt x="24955" y="983337"/>
                          <a:pt x="24765" y="983528"/>
                        </a:cubicBezTo>
                        <a:cubicBezTo>
                          <a:pt x="24574" y="983718"/>
                          <a:pt x="24289" y="983909"/>
                          <a:pt x="24003" y="984099"/>
                        </a:cubicBezTo>
                        <a:cubicBezTo>
                          <a:pt x="24003" y="984099"/>
                          <a:pt x="24003" y="984099"/>
                          <a:pt x="24003" y="984099"/>
                        </a:cubicBezTo>
                        <a:cubicBezTo>
                          <a:pt x="24289" y="984004"/>
                          <a:pt x="24479" y="984194"/>
                          <a:pt x="24574" y="984290"/>
                        </a:cubicBezTo>
                        <a:cubicBezTo>
                          <a:pt x="24765" y="984480"/>
                          <a:pt x="24670" y="984861"/>
                          <a:pt x="24574" y="985147"/>
                        </a:cubicBezTo>
                        <a:cubicBezTo>
                          <a:pt x="24574" y="985337"/>
                          <a:pt x="24479" y="985433"/>
                          <a:pt x="24479" y="985623"/>
                        </a:cubicBezTo>
                        <a:cubicBezTo>
                          <a:pt x="24479" y="986099"/>
                          <a:pt x="24479" y="986195"/>
                          <a:pt x="24955" y="986957"/>
                        </a:cubicBezTo>
                        <a:cubicBezTo>
                          <a:pt x="25622" y="987814"/>
                          <a:pt x="24955" y="988386"/>
                          <a:pt x="24670" y="988671"/>
                        </a:cubicBezTo>
                        <a:cubicBezTo>
                          <a:pt x="24574" y="988766"/>
                          <a:pt x="24574" y="988766"/>
                          <a:pt x="24574" y="988766"/>
                        </a:cubicBezTo>
                        <a:cubicBezTo>
                          <a:pt x="24384" y="989052"/>
                          <a:pt x="24098" y="988862"/>
                          <a:pt x="23717" y="988766"/>
                        </a:cubicBezTo>
                        <a:cubicBezTo>
                          <a:pt x="23622" y="988671"/>
                          <a:pt x="23336" y="988576"/>
                          <a:pt x="23146" y="988576"/>
                        </a:cubicBezTo>
                        <a:cubicBezTo>
                          <a:pt x="23241" y="988671"/>
                          <a:pt x="23336" y="988766"/>
                          <a:pt x="23336" y="988862"/>
                        </a:cubicBezTo>
                        <a:cubicBezTo>
                          <a:pt x="23622" y="989148"/>
                          <a:pt x="24003" y="989528"/>
                          <a:pt x="23813" y="990005"/>
                        </a:cubicBezTo>
                        <a:cubicBezTo>
                          <a:pt x="23622" y="990767"/>
                          <a:pt x="22765" y="991624"/>
                          <a:pt x="22288" y="991815"/>
                        </a:cubicBezTo>
                        <a:cubicBezTo>
                          <a:pt x="22098" y="991910"/>
                          <a:pt x="21907" y="991910"/>
                          <a:pt x="21812" y="991910"/>
                        </a:cubicBezTo>
                        <a:cubicBezTo>
                          <a:pt x="21431" y="991719"/>
                          <a:pt x="21526" y="991243"/>
                          <a:pt x="21812" y="990672"/>
                        </a:cubicBezTo>
                        <a:cubicBezTo>
                          <a:pt x="21907" y="990386"/>
                          <a:pt x="22098" y="990005"/>
                          <a:pt x="22098" y="989814"/>
                        </a:cubicBezTo>
                        <a:cubicBezTo>
                          <a:pt x="22098" y="989814"/>
                          <a:pt x="22098" y="989814"/>
                          <a:pt x="22098" y="989719"/>
                        </a:cubicBezTo>
                        <a:cubicBezTo>
                          <a:pt x="21907" y="990005"/>
                          <a:pt x="21717" y="990862"/>
                          <a:pt x="21526" y="991243"/>
                        </a:cubicBezTo>
                        <a:cubicBezTo>
                          <a:pt x="21431" y="991624"/>
                          <a:pt x="21336" y="991910"/>
                          <a:pt x="21241" y="992100"/>
                        </a:cubicBezTo>
                        <a:cubicBezTo>
                          <a:pt x="20860" y="992767"/>
                          <a:pt x="19050" y="992862"/>
                          <a:pt x="18097" y="992862"/>
                        </a:cubicBezTo>
                        <a:cubicBezTo>
                          <a:pt x="17907" y="992862"/>
                          <a:pt x="17812" y="992767"/>
                          <a:pt x="17717" y="992672"/>
                        </a:cubicBezTo>
                        <a:cubicBezTo>
                          <a:pt x="17526" y="992386"/>
                          <a:pt x="17526" y="991910"/>
                          <a:pt x="17717" y="991338"/>
                        </a:cubicBezTo>
                        <a:cubicBezTo>
                          <a:pt x="17717" y="991148"/>
                          <a:pt x="17812" y="990957"/>
                          <a:pt x="17812" y="990862"/>
                        </a:cubicBezTo>
                        <a:cubicBezTo>
                          <a:pt x="17812" y="990576"/>
                          <a:pt x="18002" y="990386"/>
                          <a:pt x="18193" y="990290"/>
                        </a:cubicBezTo>
                        <a:cubicBezTo>
                          <a:pt x="18669" y="990100"/>
                          <a:pt x="19431" y="990481"/>
                          <a:pt x="19717" y="990862"/>
                        </a:cubicBezTo>
                        <a:cubicBezTo>
                          <a:pt x="19717" y="990862"/>
                          <a:pt x="19717" y="990862"/>
                          <a:pt x="19717" y="990862"/>
                        </a:cubicBezTo>
                        <a:cubicBezTo>
                          <a:pt x="19717" y="990767"/>
                          <a:pt x="19812" y="990672"/>
                          <a:pt x="19812" y="990386"/>
                        </a:cubicBezTo>
                        <a:lnTo>
                          <a:pt x="19812" y="990195"/>
                        </a:lnTo>
                        <a:cubicBezTo>
                          <a:pt x="19812" y="990100"/>
                          <a:pt x="19812" y="990005"/>
                          <a:pt x="19907" y="989814"/>
                        </a:cubicBezTo>
                        <a:cubicBezTo>
                          <a:pt x="19621" y="989910"/>
                          <a:pt x="19145" y="990100"/>
                          <a:pt x="18859" y="989910"/>
                        </a:cubicBezTo>
                        <a:cubicBezTo>
                          <a:pt x="18383" y="989624"/>
                          <a:pt x="18574" y="989148"/>
                          <a:pt x="18669" y="988766"/>
                        </a:cubicBezTo>
                        <a:lnTo>
                          <a:pt x="18669" y="988671"/>
                        </a:lnTo>
                        <a:cubicBezTo>
                          <a:pt x="18859" y="988100"/>
                          <a:pt x="19717" y="987623"/>
                          <a:pt x="20002" y="987528"/>
                        </a:cubicBezTo>
                        <a:cubicBezTo>
                          <a:pt x="20098" y="987433"/>
                          <a:pt x="20193" y="987433"/>
                          <a:pt x="20383" y="987338"/>
                        </a:cubicBezTo>
                        <a:cubicBezTo>
                          <a:pt x="20002" y="987433"/>
                          <a:pt x="19621" y="987528"/>
                          <a:pt x="19431" y="987623"/>
                        </a:cubicBezTo>
                        <a:cubicBezTo>
                          <a:pt x="19145" y="987719"/>
                          <a:pt x="18955" y="987623"/>
                          <a:pt x="18859" y="987528"/>
                        </a:cubicBezTo>
                        <a:cubicBezTo>
                          <a:pt x="18574" y="987243"/>
                          <a:pt x="18764" y="986957"/>
                          <a:pt x="19050" y="986290"/>
                        </a:cubicBezTo>
                        <a:lnTo>
                          <a:pt x="19050" y="986290"/>
                        </a:lnTo>
                        <a:cubicBezTo>
                          <a:pt x="18574" y="986481"/>
                          <a:pt x="17717" y="986861"/>
                          <a:pt x="17431" y="987052"/>
                        </a:cubicBezTo>
                        <a:cubicBezTo>
                          <a:pt x="17240" y="987147"/>
                          <a:pt x="17240" y="987243"/>
                          <a:pt x="17431" y="987623"/>
                        </a:cubicBezTo>
                        <a:lnTo>
                          <a:pt x="17431" y="987719"/>
                        </a:lnTo>
                        <a:cubicBezTo>
                          <a:pt x="17526" y="988100"/>
                          <a:pt x="17240" y="988290"/>
                          <a:pt x="17145" y="988386"/>
                        </a:cubicBezTo>
                        <a:cubicBezTo>
                          <a:pt x="16954" y="988481"/>
                          <a:pt x="16669" y="988671"/>
                          <a:pt x="16383" y="989243"/>
                        </a:cubicBezTo>
                        <a:cubicBezTo>
                          <a:pt x="16002" y="990005"/>
                          <a:pt x="15716" y="990290"/>
                          <a:pt x="15430" y="990386"/>
                        </a:cubicBezTo>
                        <a:cubicBezTo>
                          <a:pt x="15145" y="990481"/>
                          <a:pt x="14954" y="990195"/>
                          <a:pt x="14859" y="990100"/>
                        </a:cubicBezTo>
                        <a:cubicBezTo>
                          <a:pt x="14573" y="989814"/>
                          <a:pt x="14764" y="989433"/>
                          <a:pt x="15145" y="988576"/>
                        </a:cubicBezTo>
                        <a:cubicBezTo>
                          <a:pt x="15335" y="988100"/>
                          <a:pt x="15621" y="987528"/>
                          <a:pt x="15716" y="987243"/>
                        </a:cubicBezTo>
                        <a:cubicBezTo>
                          <a:pt x="15811" y="986766"/>
                          <a:pt x="15716" y="986766"/>
                          <a:pt x="15526" y="986576"/>
                        </a:cubicBezTo>
                        <a:cubicBezTo>
                          <a:pt x="15430" y="986576"/>
                          <a:pt x="15430" y="986481"/>
                          <a:pt x="15335" y="986481"/>
                        </a:cubicBezTo>
                        <a:cubicBezTo>
                          <a:pt x="14954" y="986099"/>
                          <a:pt x="15049" y="985528"/>
                          <a:pt x="15335" y="984480"/>
                        </a:cubicBezTo>
                        <a:cubicBezTo>
                          <a:pt x="15335" y="984480"/>
                          <a:pt x="15335" y="984480"/>
                          <a:pt x="15335" y="984385"/>
                        </a:cubicBezTo>
                        <a:cubicBezTo>
                          <a:pt x="15335" y="984480"/>
                          <a:pt x="15240" y="984480"/>
                          <a:pt x="15240" y="984576"/>
                        </a:cubicBezTo>
                        <a:cubicBezTo>
                          <a:pt x="15049" y="984956"/>
                          <a:pt x="14954" y="985433"/>
                          <a:pt x="14764" y="985814"/>
                        </a:cubicBezTo>
                        <a:cubicBezTo>
                          <a:pt x="14668" y="986099"/>
                          <a:pt x="14573" y="986385"/>
                          <a:pt x="14478" y="986671"/>
                        </a:cubicBezTo>
                        <a:cubicBezTo>
                          <a:pt x="14383" y="986957"/>
                          <a:pt x="14478" y="987147"/>
                          <a:pt x="14668" y="987528"/>
                        </a:cubicBezTo>
                        <a:cubicBezTo>
                          <a:pt x="14764" y="987719"/>
                          <a:pt x="14859" y="987909"/>
                          <a:pt x="14859" y="988100"/>
                        </a:cubicBezTo>
                        <a:cubicBezTo>
                          <a:pt x="14954" y="988576"/>
                          <a:pt x="14668" y="989148"/>
                          <a:pt x="14383" y="989719"/>
                        </a:cubicBezTo>
                        <a:cubicBezTo>
                          <a:pt x="14288" y="990005"/>
                          <a:pt x="14097" y="990195"/>
                          <a:pt x="14097" y="990386"/>
                        </a:cubicBezTo>
                        <a:cubicBezTo>
                          <a:pt x="14097" y="990576"/>
                          <a:pt x="14097" y="990672"/>
                          <a:pt x="14288" y="990862"/>
                        </a:cubicBezTo>
                        <a:cubicBezTo>
                          <a:pt x="14383" y="991052"/>
                          <a:pt x="14573" y="991243"/>
                          <a:pt x="14478" y="991529"/>
                        </a:cubicBezTo>
                        <a:cubicBezTo>
                          <a:pt x="14383" y="992005"/>
                          <a:pt x="13430" y="993243"/>
                          <a:pt x="12954" y="993624"/>
                        </a:cubicBezTo>
                        <a:cubicBezTo>
                          <a:pt x="12668" y="993910"/>
                          <a:pt x="10763" y="995434"/>
                          <a:pt x="10192" y="995624"/>
                        </a:cubicBezTo>
                        <a:cubicBezTo>
                          <a:pt x="9811" y="995720"/>
                          <a:pt x="9620" y="995529"/>
                          <a:pt x="9525" y="995434"/>
                        </a:cubicBezTo>
                        <a:cubicBezTo>
                          <a:pt x="9239" y="994958"/>
                          <a:pt x="9906" y="994291"/>
                          <a:pt x="10001" y="994196"/>
                        </a:cubicBezTo>
                        <a:cubicBezTo>
                          <a:pt x="10382" y="993815"/>
                          <a:pt x="11049" y="992195"/>
                          <a:pt x="11335" y="991433"/>
                        </a:cubicBezTo>
                        <a:cubicBezTo>
                          <a:pt x="11430" y="991148"/>
                          <a:pt x="11049" y="990290"/>
                          <a:pt x="10858" y="990005"/>
                        </a:cubicBezTo>
                        <a:cubicBezTo>
                          <a:pt x="10858" y="990005"/>
                          <a:pt x="10763" y="989910"/>
                          <a:pt x="10763" y="989910"/>
                        </a:cubicBezTo>
                        <a:cubicBezTo>
                          <a:pt x="10573" y="989814"/>
                          <a:pt x="10382" y="989624"/>
                          <a:pt x="10287" y="989338"/>
                        </a:cubicBezTo>
                        <a:cubicBezTo>
                          <a:pt x="10192" y="989052"/>
                          <a:pt x="10382" y="988576"/>
                          <a:pt x="10573" y="988195"/>
                        </a:cubicBezTo>
                        <a:cubicBezTo>
                          <a:pt x="10192" y="988862"/>
                          <a:pt x="9620" y="989814"/>
                          <a:pt x="9334" y="990100"/>
                        </a:cubicBezTo>
                        <a:cubicBezTo>
                          <a:pt x="8953" y="990576"/>
                          <a:pt x="7810" y="990862"/>
                          <a:pt x="7334" y="990957"/>
                        </a:cubicBezTo>
                        <a:cubicBezTo>
                          <a:pt x="7144" y="990957"/>
                          <a:pt x="6953" y="991148"/>
                          <a:pt x="6763" y="991433"/>
                        </a:cubicBezTo>
                        <a:cubicBezTo>
                          <a:pt x="6667" y="991624"/>
                          <a:pt x="6572" y="991910"/>
                          <a:pt x="6667" y="992100"/>
                        </a:cubicBezTo>
                        <a:cubicBezTo>
                          <a:pt x="6858" y="992577"/>
                          <a:pt x="7144" y="992862"/>
                          <a:pt x="8287" y="993339"/>
                        </a:cubicBezTo>
                        <a:cubicBezTo>
                          <a:pt x="8477" y="993434"/>
                          <a:pt x="8858" y="993529"/>
                          <a:pt x="8858" y="993910"/>
                        </a:cubicBezTo>
                        <a:cubicBezTo>
                          <a:pt x="8858" y="994005"/>
                          <a:pt x="8858" y="994196"/>
                          <a:pt x="8477" y="994386"/>
                        </a:cubicBezTo>
                        <a:lnTo>
                          <a:pt x="8382" y="994386"/>
                        </a:lnTo>
                        <a:lnTo>
                          <a:pt x="8287" y="994386"/>
                        </a:lnTo>
                        <a:cubicBezTo>
                          <a:pt x="8096" y="994386"/>
                          <a:pt x="7525" y="994481"/>
                          <a:pt x="7334" y="994481"/>
                        </a:cubicBezTo>
                        <a:cubicBezTo>
                          <a:pt x="7239" y="994481"/>
                          <a:pt x="7144" y="994481"/>
                          <a:pt x="7048" y="994577"/>
                        </a:cubicBezTo>
                        <a:cubicBezTo>
                          <a:pt x="6858" y="994577"/>
                          <a:pt x="6572" y="994672"/>
                          <a:pt x="6382" y="994767"/>
                        </a:cubicBezTo>
                        <a:cubicBezTo>
                          <a:pt x="6286" y="994767"/>
                          <a:pt x="6001" y="994958"/>
                          <a:pt x="5810" y="994767"/>
                        </a:cubicBezTo>
                        <a:cubicBezTo>
                          <a:pt x="5715" y="994672"/>
                          <a:pt x="5715" y="994481"/>
                          <a:pt x="5715" y="994386"/>
                        </a:cubicBezTo>
                        <a:cubicBezTo>
                          <a:pt x="5334" y="994386"/>
                          <a:pt x="4858" y="994481"/>
                          <a:pt x="4477" y="994101"/>
                        </a:cubicBezTo>
                        <a:lnTo>
                          <a:pt x="4381" y="994005"/>
                        </a:lnTo>
                        <a:lnTo>
                          <a:pt x="4381" y="993719"/>
                        </a:lnTo>
                        <a:cubicBezTo>
                          <a:pt x="4381" y="993624"/>
                          <a:pt x="4381" y="993624"/>
                          <a:pt x="4477" y="993529"/>
                        </a:cubicBezTo>
                        <a:cubicBezTo>
                          <a:pt x="4477" y="993529"/>
                          <a:pt x="4381" y="993529"/>
                          <a:pt x="4381" y="993529"/>
                        </a:cubicBezTo>
                        <a:cubicBezTo>
                          <a:pt x="4381" y="993529"/>
                          <a:pt x="4381" y="993624"/>
                          <a:pt x="4381" y="993624"/>
                        </a:cubicBezTo>
                        <a:cubicBezTo>
                          <a:pt x="4286" y="993815"/>
                          <a:pt x="4096" y="993910"/>
                          <a:pt x="4000" y="993910"/>
                        </a:cubicBezTo>
                        <a:cubicBezTo>
                          <a:pt x="3810" y="994005"/>
                          <a:pt x="3524" y="994101"/>
                          <a:pt x="3238" y="994101"/>
                        </a:cubicBezTo>
                        <a:cubicBezTo>
                          <a:pt x="2857" y="994101"/>
                          <a:pt x="2476" y="993910"/>
                          <a:pt x="2381" y="993529"/>
                        </a:cubicBezTo>
                        <a:cubicBezTo>
                          <a:pt x="2381" y="993434"/>
                          <a:pt x="2381" y="993434"/>
                          <a:pt x="2381" y="993434"/>
                        </a:cubicBezTo>
                        <a:cubicBezTo>
                          <a:pt x="2191" y="993339"/>
                          <a:pt x="1333" y="993339"/>
                          <a:pt x="1048" y="993339"/>
                        </a:cubicBezTo>
                        <a:cubicBezTo>
                          <a:pt x="952" y="993339"/>
                          <a:pt x="381" y="993529"/>
                          <a:pt x="286" y="993624"/>
                        </a:cubicBezTo>
                        <a:lnTo>
                          <a:pt x="0" y="993053"/>
                        </a:lnTo>
                        <a:cubicBezTo>
                          <a:pt x="95" y="993053"/>
                          <a:pt x="762" y="992672"/>
                          <a:pt x="1048" y="992672"/>
                        </a:cubicBezTo>
                        <a:cubicBezTo>
                          <a:pt x="1048" y="992672"/>
                          <a:pt x="2381" y="992672"/>
                          <a:pt x="2667" y="992862"/>
                        </a:cubicBezTo>
                        <a:cubicBezTo>
                          <a:pt x="2857" y="992957"/>
                          <a:pt x="3048" y="993053"/>
                          <a:pt x="3048" y="993434"/>
                        </a:cubicBezTo>
                        <a:cubicBezTo>
                          <a:pt x="3048" y="993434"/>
                          <a:pt x="3143" y="993529"/>
                          <a:pt x="3238" y="993529"/>
                        </a:cubicBezTo>
                        <a:cubicBezTo>
                          <a:pt x="3429" y="993529"/>
                          <a:pt x="3524" y="993434"/>
                          <a:pt x="3619" y="993434"/>
                        </a:cubicBezTo>
                        <a:cubicBezTo>
                          <a:pt x="3619" y="993434"/>
                          <a:pt x="3619" y="993434"/>
                          <a:pt x="3715" y="993434"/>
                        </a:cubicBezTo>
                        <a:cubicBezTo>
                          <a:pt x="3619" y="993148"/>
                          <a:pt x="3715" y="992957"/>
                          <a:pt x="3810" y="992957"/>
                        </a:cubicBezTo>
                        <a:cubicBezTo>
                          <a:pt x="3905" y="992862"/>
                          <a:pt x="4096" y="992767"/>
                          <a:pt x="4381" y="992957"/>
                        </a:cubicBezTo>
                        <a:cubicBezTo>
                          <a:pt x="4477" y="993053"/>
                          <a:pt x="5239" y="993243"/>
                          <a:pt x="5334" y="993243"/>
                        </a:cubicBezTo>
                        <a:lnTo>
                          <a:pt x="5620" y="993339"/>
                        </a:lnTo>
                        <a:lnTo>
                          <a:pt x="5620" y="993624"/>
                        </a:lnTo>
                        <a:cubicBezTo>
                          <a:pt x="5620" y="993719"/>
                          <a:pt x="5620" y="993815"/>
                          <a:pt x="5524" y="993815"/>
                        </a:cubicBezTo>
                        <a:cubicBezTo>
                          <a:pt x="5620" y="993815"/>
                          <a:pt x="5810" y="993815"/>
                          <a:pt x="5905" y="993815"/>
                        </a:cubicBezTo>
                        <a:cubicBezTo>
                          <a:pt x="6096" y="993815"/>
                          <a:pt x="6286" y="993719"/>
                          <a:pt x="6382" y="993910"/>
                        </a:cubicBezTo>
                        <a:cubicBezTo>
                          <a:pt x="6477" y="994005"/>
                          <a:pt x="6477" y="994005"/>
                          <a:pt x="6572" y="994196"/>
                        </a:cubicBezTo>
                        <a:cubicBezTo>
                          <a:pt x="6763" y="994101"/>
                          <a:pt x="6953" y="994101"/>
                          <a:pt x="7048" y="994101"/>
                        </a:cubicBezTo>
                        <a:cubicBezTo>
                          <a:pt x="7144" y="994101"/>
                          <a:pt x="7239" y="994101"/>
                          <a:pt x="7334" y="994101"/>
                        </a:cubicBezTo>
                        <a:cubicBezTo>
                          <a:pt x="7525" y="994101"/>
                          <a:pt x="7620" y="994005"/>
                          <a:pt x="7810" y="994005"/>
                        </a:cubicBezTo>
                        <a:cubicBezTo>
                          <a:pt x="6953" y="993624"/>
                          <a:pt x="6477" y="993243"/>
                          <a:pt x="6191" y="992577"/>
                        </a:cubicBezTo>
                        <a:cubicBezTo>
                          <a:pt x="6096" y="992195"/>
                          <a:pt x="6096" y="991815"/>
                          <a:pt x="6382" y="991433"/>
                        </a:cubicBezTo>
                        <a:cubicBezTo>
                          <a:pt x="6667" y="990957"/>
                          <a:pt x="7048" y="990672"/>
                          <a:pt x="7429" y="990576"/>
                        </a:cubicBezTo>
                        <a:cubicBezTo>
                          <a:pt x="8001" y="990481"/>
                          <a:pt x="8858" y="990195"/>
                          <a:pt x="9049" y="990005"/>
                        </a:cubicBezTo>
                        <a:cubicBezTo>
                          <a:pt x="9334" y="989719"/>
                          <a:pt x="10382" y="988004"/>
                          <a:pt x="10477" y="987719"/>
                        </a:cubicBezTo>
                        <a:cubicBezTo>
                          <a:pt x="10573" y="987528"/>
                          <a:pt x="10763" y="987433"/>
                          <a:pt x="10954" y="987433"/>
                        </a:cubicBezTo>
                        <a:cubicBezTo>
                          <a:pt x="11239" y="987433"/>
                          <a:pt x="11430" y="987623"/>
                          <a:pt x="11525" y="987909"/>
                        </a:cubicBezTo>
                        <a:cubicBezTo>
                          <a:pt x="11621" y="988195"/>
                          <a:pt x="11621" y="988481"/>
                          <a:pt x="11430" y="988671"/>
                        </a:cubicBezTo>
                        <a:cubicBezTo>
                          <a:pt x="11239" y="988862"/>
                          <a:pt x="11049" y="989433"/>
                          <a:pt x="11049" y="989624"/>
                        </a:cubicBezTo>
                        <a:cubicBezTo>
                          <a:pt x="11049" y="989624"/>
                          <a:pt x="11144" y="989719"/>
                          <a:pt x="11239" y="989814"/>
                        </a:cubicBezTo>
                        <a:cubicBezTo>
                          <a:pt x="11335" y="989910"/>
                          <a:pt x="11430" y="989910"/>
                          <a:pt x="11525" y="990005"/>
                        </a:cubicBezTo>
                        <a:cubicBezTo>
                          <a:pt x="11716" y="990195"/>
                          <a:pt x="12382" y="991338"/>
                          <a:pt x="12097" y="992005"/>
                        </a:cubicBezTo>
                        <a:cubicBezTo>
                          <a:pt x="12097" y="992005"/>
                          <a:pt x="11239" y="994481"/>
                          <a:pt x="10668" y="995053"/>
                        </a:cubicBezTo>
                        <a:cubicBezTo>
                          <a:pt x="10668" y="995053"/>
                          <a:pt x="10668" y="995053"/>
                          <a:pt x="10668" y="995053"/>
                        </a:cubicBezTo>
                        <a:cubicBezTo>
                          <a:pt x="11335" y="994672"/>
                          <a:pt x="12192" y="993910"/>
                          <a:pt x="12763" y="993434"/>
                        </a:cubicBezTo>
                        <a:cubicBezTo>
                          <a:pt x="13240" y="992957"/>
                          <a:pt x="14097" y="991910"/>
                          <a:pt x="14097" y="991624"/>
                        </a:cubicBezTo>
                        <a:cubicBezTo>
                          <a:pt x="14097" y="991624"/>
                          <a:pt x="14002" y="991529"/>
                          <a:pt x="14002" y="991433"/>
                        </a:cubicBezTo>
                        <a:cubicBezTo>
                          <a:pt x="13811" y="991243"/>
                          <a:pt x="13621" y="990862"/>
                          <a:pt x="13716" y="990481"/>
                        </a:cubicBezTo>
                        <a:cubicBezTo>
                          <a:pt x="13811" y="990290"/>
                          <a:pt x="13906" y="990005"/>
                          <a:pt x="14097" y="989719"/>
                        </a:cubicBezTo>
                        <a:cubicBezTo>
                          <a:pt x="14288" y="989338"/>
                          <a:pt x="14573" y="988766"/>
                          <a:pt x="14478" y="988576"/>
                        </a:cubicBezTo>
                        <a:cubicBezTo>
                          <a:pt x="14478" y="988481"/>
                          <a:pt x="14383" y="988290"/>
                          <a:pt x="14288" y="988195"/>
                        </a:cubicBezTo>
                        <a:cubicBezTo>
                          <a:pt x="14097" y="987814"/>
                          <a:pt x="13906" y="987338"/>
                          <a:pt x="14097" y="986766"/>
                        </a:cubicBezTo>
                        <a:cubicBezTo>
                          <a:pt x="14192" y="986576"/>
                          <a:pt x="14288" y="986290"/>
                          <a:pt x="14383" y="986004"/>
                        </a:cubicBezTo>
                        <a:cubicBezTo>
                          <a:pt x="14478" y="985528"/>
                          <a:pt x="14668" y="985052"/>
                          <a:pt x="14859" y="984576"/>
                        </a:cubicBezTo>
                        <a:cubicBezTo>
                          <a:pt x="15145" y="984004"/>
                          <a:pt x="15526" y="983623"/>
                          <a:pt x="16002" y="983718"/>
                        </a:cubicBezTo>
                        <a:cubicBezTo>
                          <a:pt x="16288" y="983814"/>
                          <a:pt x="16383" y="984194"/>
                          <a:pt x="16288" y="984861"/>
                        </a:cubicBezTo>
                        <a:cubicBezTo>
                          <a:pt x="16002" y="985814"/>
                          <a:pt x="16002" y="986099"/>
                          <a:pt x="16097" y="986290"/>
                        </a:cubicBezTo>
                        <a:cubicBezTo>
                          <a:pt x="16097" y="986290"/>
                          <a:pt x="16192" y="986290"/>
                          <a:pt x="16192" y="986385"/>
                        </a:cubicBezTo>
                        <a:cubicBezTo>
                          <a:pt x="16478" y="986576"/>
                          <a:pt x="16764" y="986861"/>
                          <a:pt x="16669" y="987623"/>
                        </a:cubicBezTo>
                        <a:cubicBezTo>
                          <a:pt x="16573" y="988004"/>
                          <a:pt x="16383" y="988576"/>
                          <a:pt x="16097" y="989148"/>
                        </a:cubicBezTo>
                        <a:cubicBezTo>
                          <a:pt x="16002" y="989338"/>
                          <a:pt x="15811" y="989719"/>
                          <a:pt x="15716" y="989910"/>
                        </a:cubicBezTo>
                        <a:cubicBezTo>
                          <a:pt x="15811" y="989814"/>
                          <a:pt x="15907" y="989624"/>
                          <a:pt x="16097" y="989243"/>
                        </a:cubicBezTo>
                        <a:cubicBezTo>
                          <a:pt x="16478" y="988481"/>
                          <a:pt x="16859" y="988290"/>
                          <a:pt x="17050" y="988100"/>
                        </a:cubicBezTo>
                        <a:lnTo>
                          <a:pt x="17050" y="988100"/>
                        </a:lnTo>
                        <a:cubicBezTo>
                          <a:pt x="16954" y="987719"/>
                          <a:pt x="16764" y="987243"/>
                          <a:pt x="17335" y="986861"/>
                        </a:cubicBezTo>
                        <a:cubicBezTo>
                          <a:pt x="17335" y="986861"/>
                          <a:pt x="19526" y="985623"/>
                          <a:pt x="19907" y="986004"/>
                        </a:cubicBezTo>
                        <a:cubicBezTo>
                          <a:pt x="20193" y="986290"/>
                          <a:pt x="20002" y="986671"/>
                          <a:pt x="20002" y="986671"/>
                        </a:cubicBezTo>
                        <a:lnTo>
                          <a:pt x="19907" y="986957"/>
                        </a:lnTo>
                        <a:cubicBezTo>
                          <a:pt x="19812" y="987052"/>
                          <a:pt x="19812" y="987147"/>
                          <a:pt x="19717" y="987338"/>
                        </a:cubicBezTo>
                        <a:cubicBezTo>
                          <a:pt x="20288" y="987147"/>
                          <a:pt x="21241" y="986957"/>
                          <a:pt x="21622" y="987147"/>
                        </a:cubicBezTo>
                        <a:cubicBezTo>
                          <a:pt x="21717" y="987243"/>
                          <a:pt x="21812" y="987338"/>
                          <a:pt x="21812" y="987528"/>
                        </a:cubicBezTo>
                        <a:cubicBezTo>
                          <a:pt x="21812" y="988004"/>
                          <a:pt x="21336" y="988195"/>
                          <a:pt x="20955" y="988290"/>
                        </a:cubicBezTo>
                        <a:cubicBezTo>
                          <a:pt x="20860" y="988386"/>
                          <a:pt x="20669" y="988386"/>
                          <a:pt x="20574" y="988481"/>
                        </a:cubicBezTo>
                        <a:cubicBezTo>
                          <a:pt x="20002" y="988766"/>
                          <a:pt x="19621" y="989052"/>
                          <a:pt x="19526" y="989243"/>
                        </a:cubicBezTo>
                        <a:lnTo>
                          <a:pt x="19526" y="989338"/>
                        </a:lnTo>
                        <a:cubicBezTo>
                          <a:pt x="19526" y="989433"/>
                          <a:pt x="19431" y="989624"/>
                          <a:pt x="19431" y="989719"/>
                        </a:cubicBezTo>
                        <a:cubicBezTo>
                          <a:pt x="19526" y="989719"/>
                          <a:pt x="19907" y="989624"/>
                          <a:pt x="20193" y="989433"/>
                        </a:cubicBezTo>
                        <a:cubicBezTo>
                          <a:pt x="20383" y="989243"/>
                          <a:pt x="20574" y="989338"/>
                          <a:pt x="20669" y="989433"/>
                        </a:cubicBezTo>
                        <a:cubicBezTo>
                          <a:pt x="20955" y="989624"/>
                          <a:pt x="20860" y="990005"/>
                          <a:pt x="20764" y="990672"/>
                        </a:cubicBezTo>
                        <a:lnTo>
                          <a:pt x="20764" y="990862"/>
                        </a:lnTo>
                        <a:cubicBezTo>
                          <a:pt x="20669" y="991338"/>
                          <a:pt x="20574" y="991719"/>
                          <a:pt x="20193" y="991815"/>
                        </a:cubicBezTo>
                        <a:cubicBezTo>
                          <a:pt x="19907" y="991910"/>
                          <a:pt x="19621" y="991719"/>
                          <a:pt x="19526" y="991624"/>
                        </a:cubicBezTo>
                        <a:cubicBezTo>
                          <a:pt x="19240" y="991338"/>
                          <a:pt x="18764" y="991148"/>
                          <a:pt x="18669" y="991243"/>
                        </a:cubicBezTo>
                        <a:cubicBezTo>
                          <a:pt x="18669" y="991433"/>
                          <a:pt x="18574" y="991624"/>
                          <a:pt x="18574" y="991815"/>
                        </a:cubicBezTo>
                        <a:cubicBezTo>
                          <a:pt x="18574" y="992005"/>
                          <a:pt x="18478" y="992386"/>
                          <a:pt x="18478" y="992577"/>
                        </a:cubicBezTo>
                        <a:cubicBezTo>
                          <a:pt x="19812" y="992577"/>
                          <a:pt x="20860" y="992386"/>
                          <a:pt x="20955" y="992100"/>
                        </a:cubicBezTo>
                        <a:cubicBezTo>
                          <a:pt x="21050" y="991910"/>
                          <a:pt x="21146" y="991624"/>
                          <a:pt x="21241" y="991338"/>
                        </a:cubicBezTo>
                        <a:cubicBezTo>
                          <a:pt x="21622" y="990100"/>
                          <a:pt x="21907" y="989338"/>
                          <a:pt x="22479" y="989338"/>
                        </a:cubicBezTo>
                        <a:cubicBezTo>
                          <a:pt x="22669" y="989338"/>
                          <a:pt x="22860" y="989433"/>
                          <a:pt x="22955" y="989624"/>
                        </a:cubicBezTo>
                        <a:cubicBezTo>
                          <a:pt x="23146" y="989814"/>
                          <a:pt x="23146" y="990005"/>
                          <a:pt x="23146" y="990290"/>
                        </a:cubicBezTo>
                        <a:cubicBezTo>
                          <a:pt x="23146" y="990576"/>
                          <a:pt x="22955" y="990957"/>
                          <a:pt x="22860" y="991243"/>
                        </a:cubicBezTo>
                        <a:cubicBezTo>
                          <a:pt x="22860" y="991243"/>
                          <a:pt x="22860" y="991243"/>
                          <a:pt x="22860" y="991338"/>
                        </a:cubicBezTo>
                        <a:cubicBezTo>
                          <a:pt x="23146" y="991052"/>
                          <a:pt x="23527" y="990576"/>
                          <a:pt x="23717" y="990195"/>
                        </a:cubicBezTo>
                        <a:cubicBezTo>
                          <a:pt x="23717" y="990100"/>
                          <a:pt x="23527" y="989814"/>
                          <a:pt x="23336" y="989719"/>
                        </a:cubicBezTo>
                        <a:cubicBezTo>
                          <a:pt x="23050" y="989433"/>
                          <a:pt x="22765" y="989052"/>
                          <a:pt x="22955" y="988671"/>
                        </a:cubicBezTo>
                        <a:cubicBezTo>
                          <a:pt x="23241" y="988195"/>
                          <a:pt x="23908" y="988386"/>
                          <a:pt x="24384" y="988576"/>
                        </a:cubicBezTo>
                        <a:cubicBezTo>
                          <a:pt x="24479" y="988576"/>
                          <a:pt x="24574" y="988671"/>
                          <a:pt x="24670" y="988671"/>
                        </a:cubicBezTo>
                        <a:cubicBezTo>
                          <a:pt x="24670" y="988671"/>
                          <a:pt x="24670" y="988671"/>
                          <a:pt x="24765" y="988576"/>
                        </a:cubicBezTo>
                        <a:cubicBezTo>
                          <a:pt x="25051" y="988290"/>
                          <a:pt x="25241" y="988100"/>
                          <a:pt x="24955" y="987719"/>
                        </a:cubicBezTo>
                        <a:cubicBezTo>
                          <a:pt x="24384" y="986957"/>
                          <a:pt x="24289" y="986671"/>
                          <a:pt x="24289" y="986004"/>
                        </a:cubicBezTo>
                        <a:cubicBezTo>
                          <a:pt x="24289" y="985814"/>
                          <a:pt x="24384" y="985623"/>
                          <a:pt x="24384" y="985433"/>
                        </a:cubicBezTo>
                        <a:cubicBezTo>
                          <a:pt x="24384" y="985337"/>
                          <a:pt x="24384" y="985337"/>
                          <a:pt x="24384" y="985242"/>
                        </a:cubicBezTo>
                        <a:cubicBezTo>
                          <a:pt x="24193" y="985433"/>
                          <a:pt x="23813" y="985814"/>
                          <a:pt x="23813" y="986004"/>
                        </a:cubicBezTo>
                        <a:cubicBezTo>
                          <a:pt x="23813" y="986099"/>
                          <a:pt x="23813" y="986195"/>
                          <a:pt x="23813" y="986290"/>
                        </a:cubicBezTo>
                        <a:cubicBezTo>
                          <a:pt x="23813" y="986671"/>
                          <a:pt x="23717" y="987052"/>
                          <a:pt x="23431" y="987243"/>
                        </a:cubicBezTo>
                        <a:cubicBezTo>
                          <a:pt x="23336" y="987338"/>
                          <a:pt x="23146" y="987338"/>
                          <a:pt x="22955" y="987243"/>
                        </a:cubicBezTo>
                        <a:cubicBezTo>
                          <a:pt x="22669" y="987052"/>
                          <a:pt x="22574" y="986766"/>
                          <a:pt x="22574" y="986576"/>
                        </a:cubicBezTo>
                        <a:cubicBezTo>
                          <a:pt x="22574" y="986576"/>
                          <a:pt x="22574" y="986481"/>
                          <a:pt x="22574" y="986481"/>
                        </a:cubicBezTo>
                        <a:cubicBezTo>
                          <a:pt x="22193" y="986481"/>
                          <a:pt x="21812" y="986385"/>
                          <a:pt x="21717" y="986099"/>
                        </a:cubicBezTo>
                        <a:cubicBezTo>
                          <a:pt x="21717" y="986004"/>
                          <a:pt x="21622" y="985719"/>
                          <a:pt x="22003" y="985433"/>
                        </a:cubicBezTo>
                        <a:cubicBezTo>
                          <a:pt x="22098" y="985337"/>
                          <a:pt x="22288" y="985242"/>
                          <a:pt x="22384" y="985242"/>
                        </a:cubicBezTo>
                        <a:cubicBezTo>
                          <a:pt x="22384" y="985242"/>
                          <a:pt x="22479" y="985242"/>
                          <a:pt x="22479" y="985147"/>
                        </a:cubicBezTo>
                        <a:cubicBezTo>
                          <a:pt x="22479" y="985147"/>
                          <a:pt x="22384" y="985052"/>
                          <a:pt x="22384" y="985052"/>
                        </a:cubicBezTo>
                        <a:cubicBezTo>
                          <a:pt x="22288" y="984956"/>
                          <a:pt x="22098" y="984956"/>
                          <a:pt x="22003" y="984956"/>
                        </a:cubicBezTo>
                        <a:cubicBezTo>
                          <a:pt x="21812" y="984956"/>
                          <a:pt x="21622" y="984956"/>
                          <a:pt x="21526" y="984861"/>
                        </a:cubicBezTo>
                        <a:cubicBezTo>
                          <a:pt x="21431" y="984766"/>
                          <a:pt x="21241" y="984576"/>
                          <a:pt x="21241" y="984385"/>
                        </a:cubicBezTo>
                        <a:cubicBezTo>
                          <a:pt x="21241" y="984194"/>
                          <a:pt x="21431" y="984004"/>
                          <a:pt x="21526" y="983909"/>
                        </a:cubicBezTo>
                        <a:cubicBezTo>
                          <a:pt x="21622" y="983909"/>
                          <a:pt x="22384" y="983337"/>
                          <a:pt x="22955" y="983528"/>
                        </a:cubicBezTo>
                        <a:cubicBezTo>
                          <a:pt x="23146" y="983623"/>
                          <a:pt x="23336" y="983814"/>
                          <a:pt x="23431" y="984099"/>
                        </a:cubicBezTo>
                        <a:cubicBezTo>
                          <a:pt x="23527" y="984385"/>
                          <a:pt x="23622" y="984385"/>
                          <a:pt x="23622" y="984385"/>
                        </a:cubicBezTo>
                        <a:cubicBezTo>
                          <a:pt x="23622" y="984385"/>
                          <a:pt x="23717" y="984385"/>
                          <a:pt x="23813" y="984290"/>
                        </a:cubicBezTo>
                        <a:cubicBezTo>
                          <a:pt x="23908" y="984194"/>
                          <a:pt x="24003" y="984099"/>
                          <a:pt x="24193" y="984004"/>
                        </a:cubicBezTo>
                        <a:cubicBezTo>
                          <a:pt x="24289" y="983909"/>
                          <a:pt x="24479" y="983814"/>
                          <a:pt x="24574" y="983718"/>
                        </a:cubicBezTo>
                        <a:cubicBezTo>
                          <a:pt x="24574" y="983718"/>
                          <a:pt x="24574" y="983718"/>
                          <a:pt x="24479" y="983718"/>
                        </a:cubicBezTo>
                        <a:cubicBezTo>
                          <a:pt x="23908" y="983623"/>
                          <a:pt x="23050" y="983528"/>
                          <a:pt x="22860" y="982670"/>
                        </a:cubicBezTo>
                        <a:cubicBezTo>
                          <a:pt x="22765" y="982385"/>
                          <a:pt x="22765" y="982099"/>
                          <a:pt x="22765" y="981813"/>
                        </a:cubicBezTo>
                        <a:cubicBezTo>
                          <a:pt x="22765" y="981527"/>
                          <a:pt x="22669" y="980956"/>
                          <a:pt x="22574" y="980861"/>
                        </a:cubicBezTo>
                        <a:cubicBezTo>
                          <a:pt x="22574" y="980861"/>
                          <a:pt x="22479" y="980861"/>
                          <a:pt x="22384" y="980861"/>
                        </a:cubicBezTo>
                        <a:cubicBezTo>
                          <a:pt x="22003" y="980861"/>
                          <a:pt x="21431" y="980765"/>
                          <a:pt x="21336" y="980289"/>
                        </a:cubicBezTo>
                        <a:cubicBezTo>
                          <a:pt x="21336" y="980194"/>
                          <a:pt x="21241" y="980099"/>
                          <a:pt x="21241" y="979908"/>
                        </a:cubicBezTo>
                        <a:cubicBezTo>
                          <a:pt x="21146" y="979527"/>
                          <a:pt x="21050" y="979146"/>
                          <a:pt x="20764" y="978765"/>
                        </a:cubicBezTo>
                        <a:cubicBezTo>
                          <a:pt x="20574" y="978575"/>
                          <a:pt x="20479" y="978479"/>
                          <a:pt x="20383" y="978384"/>
                        </a:cubicBezTo>
                        <a:cubicBezTo>
                          <a:pt x="20098" y="978194"/>
                          <a:pt x="20098" y="978003"/>
                          <a:pt x="20098" y="977718"/>
                        </a:cubicBezTo>
                        <a:cubicBezTo>
                          <a:pt x="20098" y="977718"/>
                          <a:pt x="20479" y="976098"/>
                          <a:pt x="21050" y="976098"/>
                        </a:cubicBezTo>
                        <a:cubicBezTo>
                          <a:pt x="21241" y="976098"/>
                          <a:pt x="21431" y="976098"/>
                          <a:pt x="21526" y="976384"/>
                        </a:cubicBezTo>
                        <a:cubicBezTo>
                          <a:pt x="21717" y="976765"/>
                          <a:pt x="21907" y="977146"/>
                          <a:pt x="21812" y="977622"/>
                        </a:cubicBezTo>
                        <a:cubicBezTo>
                          <a:pt x="21717" y="977813"/>
                          <a:pt x="21812" y="978003"/>
                          <a:pt x="22003" y="978289"/>
                        </a:cubicBezTo>
                        <a:cubicBezTo>
                          <a:pt x="22003" y="978384"/>
                          <a:pt x="22098" y="978384"/>
                          <a:pt x="22193" y="978479"/>
                        </a:cubicBezTo>
                        <a:cubicBezTo>
                          <a:pt x="22193" y="978479"/>
                          <a:pt x="22193" y="978479"/>
                          <a:pt x="22193" y="978479"/>
                        </a:cubicBezTo>
                        <a:cubicBezTo>
                          <a:pt x="22288" y="977718"/>
                          <a:pt x="22479" y="977432"/>
                          <a:pt x="22955" y="977051"/>
                        </a:cubicBezTo>
                        <a:cubicBezTo>
                          <a:pt x="23336" y="976765"/>
                          <a:pt x="24479" y="975622"/>
                          <a:pt x="24479" y="975622"/>
                        </a:cubicBezTo>
                        <a:cubicBezTo>
                          <a:pt x="24574" y="975527"/>
                          <a:pt x="24860" y="975241"/>
                          <a:pt x="25241" y="975241"/>
                        </a:cubicBezTo>
                        <a:cubicBezTo>
                          <a:pt x="25336" y="975241"/>
                          <a:pt x="25527" y="975336"/>
                          <a:pt x="25622" y="975622"/>
                        </a:cubicBezTo>
                        <a:cubicBezTo>
                          <a:pt x="25717" y="975812"/>
                          <a:pt x="25813" y="976098"/>
                          <a:pt x="26003" y="976194"/>
                        </a:cubicBezTo>
                        <a:cubicBezTo>
                          <a:pt x="26098" y="976289"/>
                          <a:pt x="26289" y="976289"/>
                          <a:pt x="26384" y="976194"/>
                        </a:cubicBezTo>
                        <a:cubicBezTo>
                          <a:pt x="26575" y="976098"/>
                          <a:pt x="26670" y="976098"/>
                          <a:pt x="26860" y="976003"/>
                        </a:cubicBezTo>
                        <a:cubicBezTo>
                          <a:pt x="27337" y="975812"/>
                          <a:pt x="28003" y="975431"/>
                          <a:pt x="28384" y="976003"/>
                        </a:cubicBezTo>
                        <a:cubicBezTo>
                          <a:pt x="28480" y="976098"/>
                          <a:pt x="28575" y="976194"/>
                          <a:pt x="28670" y="976289"/>
                        </a:cubicBezTo>
                        <a:cubicBezTo>
                          <a:pt x="28956" y="976479"/>
                          <a:pt x="29146" y="976670"/>
                          <a:pt x="29146" y="977051"/>
                        </a:cubicBezTo>
                        <a:cubicBezTo>
                          <a:pt x="29146" y="977241"/>
                          <a:pt x="29051" y="977432"/>
                          <a:pt x="28956" y="977527"/>
                        </a:cubicBezTo>
                        <a:cubicBezTo>
                          <a:pt x="28861" y="977622"/>
                          <a:pt x="28670" y="977813"/>
                          <a:pt x="28480" y="977908"/>
                        </a:cubicBezTo>
                        <a:cubicBezTo>
                          <a:pt x="28289" y="978003"/>
                          <a:pt x="27908" y="978289"/>
                          <a:pt x="27908" y="978384"/>
                        </a:cubicBezTo>
                        <a:cubicBezTo>
                          <a:pt x="27908" y="978384"/>
                          <a:pt x="28003" y="978479"/>
                          <a:pt x="28003" y="978575"/>
                        </a:cubicBezTo>
                        <a:cubicBezTo>
                          <a:pt x="28194" y="978861"/>
                          <a:pt x="28384" y="979337"/>
                          <a:pt x="27908" y="979813"/>
                        </a:cubicBezTo>
                        <a:cubicBezTo>
                          <a:pt x="27813" y="979908"/>
                          <a:pt x="27718" y="979908"/>
                          <a:pt x="27622" y="980099"/>
                        </a:cubicBezTo>
                        <a:cubicBezTo>
                          <a:pt x="26384" y="981242"/>
                          <a:pt x="26194" y="981623"/>
                          <a:pt x="26194" y="981718"/>
                        </a:cubicBezTo>
                        <a:cubicBezTo>
                          <a:pt x="26289" y="981908"/>
                          <a:pt x="26575" y="982099"/>
                          <a:pt x="26765" y="982290"/>
                        </a:cubicBezTo>
                        <a:cubicBezTo>
                          <a:pt x="27051" y="982480"/>
                          <a:pt x="27432" y="982766"/>
                          <a:pt x="27527" y="983147"/>
                        </a:cubicBezTo>
                        <a:cubicBezTo>
                          <a:pt x="27527" y="983337"/>
                          <a:pt x="27622" y="983432"/>
                          <a:pt x="27622" y="983623"/>
                        </a:cubicBezTo>
                        <a:cubicBezTo>
                          <a:pt x="27718" y="984004"/>
                          <a:pt x="27813" y="984671"/>
                          <a:pt x="27908" y="984766"/>
                        </a:cubicBezTo>
                        <a:cubicBezTo>
                          <a:pt x="27908" y="984766"/>
                          <a:pt x="27908" y="984766"/>
                          <a:pt x="27908" y="984766"/>
                        </a:cubicBezTo>
                        <a:cubicBezTo>
                          <a:pt x="27908" y="984766"/>
                          <a:pt x="28003" y="984766"/>
                          <a:pt x="28003" y="984766"/>
                        </a:cubicBezTo>
                        <a:cubicBezTo>
                          <a:pt x="28099" y="984766"/>
                          <a:pt x="28289" y="984576"/>
                          <a:pt x="28480" y="984194"/>
                        </a:cubicBezTo>
                        <a:cubicBezTo>
                          <a:pt x="28670" y="983718"/>
                          <a:pt x="28575" y="983623"/>
                          <a:pt x="28480" y="983432"/>
                        </a:cubicBezTo>
                        <a:cubicBezTo>
                          <a:pt x="28384" y="983337"/>
                          <a:pt x="28289" y="983147"/>
                          <a:pt x="28194" y="982956"/>
                        </a:cubicBezTo>
                        <a:cubicBezTo>
                          <a:pt x="27622" y="981623"/>
                          <a:pt x="28003" y="981337"/>
                          <a:pt x="28099" y="981337"/>
                        </a:cubicBezTo>
                        <a:cubicBezTo>
                          <a:pt x="28384" y="981147"/>
                          <a:pt x="28765" y="981432"/>
                          <a:pt x="28861" y="981623"/>
                        </a:cubicBezTo>
                        <a:cubicBezTo>
                          <a:pt x="29051" y="981813"/>
                          <a:pt x="29146" y="981908"/>
                          <a:pt x="29242" y="981908"/>
                        </a:cubicBezTo>
                        <a:cubicBezTo>
                          <a:pt x="29242" y="981908"/>
                          <a:pt x="29242" y="981908"/>
                          <a:pt x="29242" y="981908"/>
                        </a:cubicBezTo>
                        <a:cubicBezTo>
                          <a:pt x="29242" y="981908"/>
                          <a:pt x="29242" y="980003"/>
                          <a:pt x="29908" y="979813"/>
                        </a:cubicBezTo>
                        <a:cubicBezTo>
                          <a:pt x="29908" y="979813"/>
                          <a:pt x="31147" y="979718"/>
                          <a:pt x="31528" y="980194"/>
                        </a:cubicBezTo>
                        <a:cubicBezTo>
                          <a:pt x="31623" y="980385"/>
                          <a:pt x="31623" y="980575"/>
                          <a:pt x="31623" y="980765"/>
                        </a:cubicBezTo>
                        <a:cubicBezTo>
                          <a:pt x="31528" y="981051"/>
                          <a:pt x="31337" y="981337"/>
                          <a:pt x="31147" y="981527"/>
                        </a:cubicBezTo>
                        <a:cubicBezTo>
                          <a:pt x="30956" y="981813"/>
                          <a:pt x="30766" y="982194"/>
                          <a:pt x="30480" y="982670"/>
                        </a:cubicBezTo>
                        <a:cubicBezTo>
                          <a:pt x="30385" y="982861"/>
                          <a:pt x="30289" y="983052"/>
                          <a:pt x="30194" y="983242"/>
                        </a:cubicBezTo>
                        <a:cubicBezTo>
                          <a:pt x="29908" y="983718"/>
                          <a:pt x="29908" y="983814"/>
                          <a:pt x="30004" y="984099"/>
                        </a:cubicBezTo>
                        <a:cubicBezTo>
                          <a:pt x="30194" y="984576"/>
                          <a:pt x="30861" y="985052"/>
                          <a:pt x="31242" y="985052"/>
                        </a:cubicBezTo>
                        <a:cubicBezTo>
                          <a:pt x="31242" y="985052"/>
                          <a:pt x="31242" y="985052"/>
                          <a:pt x="31242" y="985052"/>
                        </a:cubicBezTo>
                        <a:cubicBezTo>
                          <a:pt x="31528" y="985052"/>
                          <a:pt x="32004" y="984194"/>
                          <a:pt x="32194" y="983814"/>
                        </a:cubicBezTo>
                        <a:cubicBezTo>
                          <a:pt x="32290" y="983528"/>
                          <a:pt x="32480" y="983432"/>
                          <a:pt x="32766" y="983432"/>
                        </a:cubicBezTo>
                        <a:cubicBezTo>
                          <a:pt x="33052" y="983432"/>
                          <a:pt x="33433" y="983718"/>
                          <a:pt x="33623" y="984004"/>
                        </a:cubicBezTo>
                        <a:cubicBezTo>
                          <a:pt x="33718" y="984290"/>
                          <a:pt x="33718" y="984576"/>
                          <a:pt x="33528" y="984766"/>
                        </a:cubicBezTo>
                        <a:lnTo>
                          <a:pt x="33338" y="984956"/>
                        </a:lnTo>
                        <a:cubicBezTo>
                          <a:pt x="33147" y="985242"/>
                          <a:pt x="32575" y="985909"/>
                          <a:pt x="32575" y="986099"/>
                        </a:cubicBezTo>
                        <a:cubicBezTo>
                          <a:pt x="32671" y="986290"/>
                          <a:pt x="32861" y="986861"/>
                          <a:pt x="33147" y="986766"/>
                        </a:cubicBezTo>
                        <a:cubicBezTo>
                          <a:pt x="33338" y="986766"/>
                          <a:pt x="33528" y="986671"/>
                          <a:pt x="33718" y="986671"/>
                        </a:cubicBezTo>
                        <a:cubicBezTo>
                          <a:pt x="34004" y="986576"/>
                          <a:pt x="34385" y="986481"/>
                          <a:pt x="34576" y="986671"/>
                        </a:cubicBezTo>
                        <a:cubicBezTo>
                          <a:pt x="34671" y="986766"/>
                          <a:pt x="34766" y="986861"/>
                          <a:pt x="34766" y="987052"/>
                        </a:cubicBezTo>
                        <a:cubicBezTo>
                          <a:pt x="34766" y="987338"/>
                          <a:pt x="34766" y="987623"/>
                          <a:pt x="34480" y="987909"/>
                        </a:cubicBezTo>
                        <a:cubicBezTo>
                          <a:pt x="34290" y="988100"/>
                          <a:pt x="34004" y="988195"/>
                          <a:pt x="33528" y="988195"/>
                        </a:cubicBezTo>
                        <a:cubicBezTo>
                          <a:pt x="33338" y="988195"/>
                          <a:pt x="33242" y="988195"/>
                          <a:pt x="33147" y="988195"/>
                        </a:cubicBezTo>
                        <a:cubicBezTo>
                          <a:pt x="33433" y="988481"/>
                          <a:pt x="33718" y="988957"/>
                          <a:pt x="34004" y="989528"/>
                        </a:cubicBezTo>
                        <a:cubicBezTo>
                          <a:pt x="34099" y="989624"/>
                          <a:pt x="34099" y="989719"/>
                          <a:pt x="34099" y="989719"/>
                        </a:cubicBezTo>
                        <a:cubicBezTo>
                          <a:pt x="34195" y="989719"/>
                          <a:pt x="34480" y="989528"/>
                          <a:pt x="34766" y="989433"/>
                        </a:cubicBezTo>
                        <a:lnTo>
                          <a:pt x="35242" y="989148"/>
                        </a:lnTo>
                        <a:cubicBezTo>
                          <a:pt x="36100" y="988576"/>
                          <a:pt x="37052" y="988004"/>
                          <a:pt x="37529" y="988576"/>
                        </a:cubicBezTo>
                        <a:cubicBezTo>
                          <a:pt x="38100" y="989148"/>
                          <a:pt x="38290" y="989148"/>
                          <a:pt x="38290" y="989148"/>
                        </a:cubicBezTo>
                        <a:cubicBezTo>
                          <a:pt x="38386" y="989052"/>
                          <a:pt x="38576" y="989052"/>
                          <a:pt x="38767" y="988957"/>
                        </a:cubicBezTo>
                        <a:cubicBezTo>
                          <a:pt x="38862" y="988957"/>
                          <a:pt x="39053" y="988862"/>
                          <a:pt x="39148" y="988862"/>
                        </a:cubicBezTo>
                        <a:lnTo>
                          <a:pt x="39148" y="988862"/>
                        </a:lnTo>
                        <a:cubicBezTo>
                          <a:pt x="39148" y="988862"/>
                          <a:pt x="39148" y="988766"/>
                          <a:pt x="38957" y="988481"/>
                        </a:cubicBezTo>
                        <a:cubicBezTo>
                          <a:pt x="38576" y="987909"/>
                          <a:pt x="38481" y="987719"/>
                          <a:pt x="38481" y="987433"/>
                        </a:cubicBezTo>
                        <a:cubicBezTo>
                          <a:pt x="38386" y="987243"/>
                          <a:pt x="38386" y="987052"/>
                          <a:pt x="38100" y="986671"/>
                        </a:cubicBezTo>
                        <a:cubicBezTo>
                          <a:pt x="37719" y="986195"/>
                          <a:pt x="37433" y="986004"/>
                          <a:pt x="37052" y="985814"/>
                        </a:cubicBezTo>
                        <a:cubicBezTo>
                          <a:pt x="36862" y="985719"/>
                          <a:pt x="36671" y="985623"/>
                          <a:pt x="36481" y="985433"/>
                        </a:cubicBezTo>
                        <a:cubicBezTo>
                          <a:pt x="36195" y="985147"/>
                          <a:pt x="35338" y="984004"/>
                          <a:pt x="35909" y="983432"/>
                        </a:cubicBezTo>
                        <a:cubicBezTo>
                          <a:pt x="36385" y="983052"/>
                          <a:pt x="36671" y="982861"/>
                          <a:pt x="36957" y="982956"/>
                        </a:cubicBezTo>
                        <a:cubicBezTo>
                          <a:pt x="37147" y="982956"/>
                          <a:pt x="37243" y="983052"/>
                          <a:pt x="37338" y="983242"/>
                        </a:cubicBezTo>
                        <a:cubicBezTo>
                          <a:pt x="37433" y="983432"/>
                          <a:pt x="37529" y="983623"/>
                          <a:pt x="37529" y="983909"/>
                        </a:cubicBezTo>
                        <a:cubicBezTo>
                          <a:pt x="37529" y="984194"/>
                          <a:pt x="37624" y="984576"/>
                          <a:pt x="37719" y="984671"/>
                        </a:cubicBezTo>
                        <a:cubicBezTo>
                          <a:pt x="37814" y="984766"/>
                          <a:pt x="37909" y="984766"/>
                          <a:pt x="37909" y="984766"/>
                        </a:cubicBezTo>
                        <a:cubicBezTo>
                          <a:pt x="37909" y="984766"/>
                          <a:pt x="38005" y="984576"/>
                          <a:pt x="38195" y="984004"/>
                        </a:cubicBezTo>
                        <a:cubicBezTo>
                          <a:pt x="38290" y="983623"/>
                          <a:pt x="38386" y="983432"/>
                          <a:pt x="38481" y="983147"/>
                        </a:cubicBezTo>
                        <a:cubicBezTo>
                          <a:pt x="38767" y="982575"/>
                          <a:pt x="38767" y="982575"/>
                          <a:pt x="38481" y="982385"/>
                        </a:cubicBezTo>
                        <a:cubicBezTo>
                          <a:pt x="38290" y="982290"/>
                          <a:pt x="38195" y="982194"/>
                          <a:pt x="38100" y="982194"/>
                        </a:cubicBezTo>
                        <a:cubicBezTo>
                          <a:pt x="37719" y="982004"/>
                          <a:pt x="37433" y="981813"/>
                          <a:pt x="36862" y="981242"/>
                        </a:cubicBezTo>
                        <a:cubicBezTo>
                          <a:pt x="36004" y="980480"/>
                          <a:pt x="35623" y="979527"/>
                          <a:pt x="35623" y="979146"/>
                        </a:cubicBezTo>
                        <a:cubicBezTo>
                          <a:pt x="35623" y="978765"/>
                          <a:pt x="36004" y="978384"/>
                          <a:pt x="36385" y="978289"/>
                        </a:cubicBezTo>
                        <a:cubicBezTo>
                          <a:pt x="36671" y="978194"/>
                          <a:pt x="36957" y="978384"/>
                          <a:pt x="37052" y="978670"/>
                        </a:cubicBezTo>
                        <a:cubicBezTo>
                          <a:pt x="37147" y="978861"/>
                          <a:pt x="37338" y="979432"/>
                          <a:pt x="37529" y="979718"/>
                        </a:cubicBezTo>
                        <a:cubicBezTo>
                          <a:pt x="37719" y="979718"/>
                          <a:pt x="38005" y="979813"/>
                          <a:pt x="38290" y="979718"/>
                        </a:cubicBezTo>
                        <a:cubicBezTo>
                          <a:pt x="38386" y="979623"/>
                          <a:pt x="38767" y="979527"/>
                          <a:pt x="39053" y="979623"/>
                        </a:cubicBezTo>
                        <a:cubicBezTo>
                          <a:pt x="39338" y="979813"/>
                          <a:pt x="39529" y="980194"/>
                          <a:pt x="39719" y="980861"/>
                        </a:cubicBezTo>
                        <a:cubicBezTo>
                          <a:pt x="39814" y="981147"/>
                          <a:pt x="39814" y="981527"/>
                          <a:pt x="39910" y="981813"/>
                        </a:cubicBezTo>
                        <a:cubicBezTo>
                          <a:pt x="39910" y="982004"/>
                          <a:pt x="39910" y="982099"/>
                          <a:pt x="40005" y="982290"/>
                        </a:cubicBezTo>
                        <a:cubicBezTo>
                          <a:pt x="40100" y="982194"/>
                          <a:pt x="40100" y="982099"/>
                          <a:pt x="40196" y="982004"/>
                        </a:cubicBezTo>
                        <a:cubicBezTo>
                          <a:pt x="40576" y="981432"/>
                          <a:pt x="40767" y="981051"/>
                          <a:pt x="41053" y="981051"/>
                        </a:cubicBezTo>
                        <a:cubicBezTo>
                          <a:pt x="41148" y="981051"/>
                          <a:pt x="41338" y="981051"/>
                          <a:pt x="41434" y="981147"/>
                        </a:cubicBezTo>
                        <a:cubicBezTo>
                          <a:pt x="41624" y="981242"/>
                          <a:pt x="41720" y="981432"/>
                          <a:pt x="41720" y="981718"/>
                        </a:cubicBezTo>
                        <a:cubicBezTo>
                          <a:pt x="41720" y="981813"/>
                          <a:pt x="41720" y="981908"/>
                          <a:pt x="41624" y="982004"/>
                        </a:cubicBezTo>
                        <a:cubicBezTo>
                          <a:pt x="41720" y="982004"/>
                          <a:pt x="41815" y="981908"/>
                          <a:pt x="42005" y="981813"/>
                        </a:cubicBezTo>
                        <a:cubicBezTo>
                          <a:pt x="42291" y="981718"/>
                          <a:pt x="42577" y="981623"/>
                          <a:pt x="42767" y="981813"/>
                        </a:cubicBezTo>
                        <a:cubicBezTo>
                          <a:pt x="42863" y="981908"/>
                          <a:pt x="42958" y="982004"/>
                          <a:pt x="42958" y="982290"/>
                        </a:cubicBezTo>
                        <a:cubicBezTo>
                          <a:pt x="42767" y="982956"/>
                          <a:pt x="41815" y="983337"/>
                          <a:pt x="40957" y="983528"/>
                        </a:cubicBezTo>
                        <a:cubicBezTo>
                          <a:pt x="40767" y="983623"/>
                          <a:pt x="40576" y="983623"/>
                          <a:pt x="40481" y="983718"/>
                        </a:cubicBezTo>
                        <a:cubicBezTo>
                          <a:pt x="40196" y="983814"/>
                          <a:pt x="40100" y="983814"/>
                          <a:pt x="39910" y="983814"/>
                        </a:cubicBezTo>
                        <a:cubicBezTo>
                          <a:pt x="39910" y="983909"/>
                          <a:pt x="39910" y="984004"/>
                          <a:pt x="39814" y="984099"/>
                        </a:cubicBezTo>
                        <a:lnTo>
                          <a:pt x="39719" y="984385"/>
                        </a:lnTo>
                        <a:cubicBezTo>
                          <a:pt x="39624" y="984956"/>
                          <a:pt x="39433" y="985719"/>
                          <a:pt x="39529" y="985909"/>
                        </a:cubicBezTo>
                        <a:cubicBezTo>
                          <a:pt x="39624" y="986004"/>
                          <a:pt x="39910" y="986195"/>
                          <a:pt x="40196" y="986385"/>
                        </a:cubicBezTo>
                        <a:cubicBezTo>
                          <a:pt x="40767" y="986766"/>
                          <a:pt x="41338" y="987052"/>
                          <a:pt x="41529" y="987433"/>
                        </a:cubicBezTo>
                        <a:cubicBezTo>
                          <a:pt x="41624" y="987528"/>
                          <a:pt x="41624" y="987719"/>
                          <a:pt x="41720" y="987909"/>
                        </a:cubicBezTo>
                        <a:cubicBezTo>
                          <a:pt x="41910" y="988481"/>
                          <a:pt x="42196" y="989243"/>
                          <a:pt x="42672" y="989338"/>
                        </a:cubicBezTo>
                        <a:lnTo>
                          <a:pt x="42958" y="989338"/>
                        </a:lnTo>
                        <a:cubicBezTo>
                          <a:pt x="43624" y="989433"/>
                          <a:pt x="45053" y="989528"/>
                          <a:pt x="45529" y="989433"/>
                        </a:cubicBezTo>
                        <a:cubicBezTo>
                          <a:pt x="45720" y="989338"/>
                          <a:pt x="46291" y="989052"/>
                          <a:pt x="46768" y="988766"/>
                        </a:cubicBezTo>
                        <a:cubicBezTo>
                          <a:pt x="48006" y="988004"/>
                          <a:pt x="48387" y="987909"/>
                          <a:pt x="48578" y="987909"/>
                        </a:cubicBezTo>
                        <a:cubicBezTo>
                          <a:pt x="49054" y="988004"/>
                          <a:pt x="49054" y="988481"/>
                          <a:pt x="49054" y="988862"/>
                        </a:cubicBezTo>
                        <a:cubicBezTo>
                          <a:pt x="49054" y="989052"/>
                          <a:pt x="49054" y="989243"/>
                          <a:pt x="49149" y="989433"/>
                        </a:cubicBezTo>
                        <a:cubicBezTo>
                          <a:pt x="49244" y="989719"/>
                          <a:pt x="49625" y="990005"/>
                          <a:pt x="49816" y="990005"/>
                        </a:cubicBezTo>
                        <a:cubicBezTo>
                          <a:pt x="50006" y="990005"/>
                          <a:pt x="50768" y="989910"/>
                          <a:pt x="51245" y="989814"/>
                        </a:cubicBezTo>
                        <a:lnTo>
                          <a:pt x="51721" y="989719"/>
                        </a:lnTo>
                        <a:cubicBezTo>
                          <a:pt x="51816" y="989719"/>
                          <a:pt x="51911" y="989719"/>
                          <a:pt x="52102" y="989624"/>
                        </a:cubicBezTo>
                        <a:cubicBezTo>
                          <a:pt x="52388" y="989528"/>
                          <a:pt x="52769" y="989433"/>
                          <a:pt x="52959" y="989624"/>
                        </a:cubicBezTo>
                        <a:cubicBezTo>
                          <a:pt x="53149" y="989719"/>
                          <a:pt x="53245" y="989910"/>
                          <a:pt x="53245" y="990195"/>
                        </a:cubicBezTo>
                        <a:lnTo>
                          <a:pt x="53245" y="990481"/>
                        </a:lnTo>
                        <a:cubicBezTo>
                          <a:pt x="53245" y="990957"/>
                          <a:pt x="53245" y="991433"/>
                          <a:pt x="53435" y="991815"/>
                        </a:cubicBezTo>
                        <a:lnTo>
                          <a:pt x="53530" y="992005"/>
                        </a:lnTo>
                        <a:cubicBezTo>
                          <a:pt x="53721" y="992481"/>
                          <a:pt x="54102" y="993243"/>
                          <a:pt x="53340" y="993910"/>
                        </a:cubicBezTo>
                        <a:cubicBezTo>
                          <a:pt x="53149" y="994101"/>
                          <a:pt x="52959" y="994291"/>
                          <a:pt x="52769" y="994481"/>
                        </a:cubicBezTo>
                        <a:cubicBezTo>
                          <a:pt x="52102" y="995148"/>
                          <a:pt x="51340" y="995815"/>
                          <a:pt x="50673" y="995910"/>
                        </a:cubicBezTo>
                        <a:cubicBezTo>
                          <a:pt x="50482" y="995910"/>
                          <a:pt x="50292" y="995910"/>
                          <a:pt x="50197" y="995910"/>
                        </a:cubicBezTo>
                        <a:cubicBezTo>
                          <a:pt x="49721" y="995910"/>
                          <a:pt x="49530" y="995910"/>
                          <a:pt x="49149" y="996386"/>
                        </a:cubicBezTo>
                        <a:cubicBezTo>
                          <a:pt x="48673" y="996863"/>
                          <a:pt x="48578" y="997053"/>
                          <a:pt x="48578" y="997339"/>
                        </a:cubicBezTo>
                        <a:cubicBezTo>
                          <a:pt x="48673" y="997339"/>
                          <a:pt x="48863" y="997339"/>
                          <a:pt x="48958" y="997339"/>
                        </a:cubicBezTo>
                        <a:cubicBezTo>
                          <a:pt x="49244" y="997339"/>
                          <a:pt x="49530" y="997339"/>
                          <a:pt x="49816" y="997339"/>
                        </a:cubicBezTo>
                        <a:cubicBezTo>
                          <a:pt x="50578" y="997434"/>
                          <a:pt x="52006" y="998196"/>
                          <a:pt x="52483" y="998387"/>
                        </a:cubicBezTo>
                        <a:lnTo>
                          <a:pt x="52673" y="998482"/>
                        </a:lnTo>
                        <a:cubicBezTo>
                          <a:pt x="53054" y="998673"/>
                          <a:pt x="53245" y="998863"/>
                          <a:pt x="53721" y="998673"/>
                        </a:cubicBezTo>
                        <a:cubicBezTo>
                          <a:pt x="53912" y="998577"/>
                          <a:pt x="54102" y="998482"/>
                          <a:pt x="54292" y="998387"/>
                        </a:cubicBezTo>
                        <a:cubicBezTo>
                          <a:pt x="54864" y="998101"/>
                          <a:pt x="55340" y="997911"/>
                          <a:pt x="55721" y="997911"/>
                        </a:cubicBezTo>
                        <a:cubicBezTo>
                          <a:pt x="55912" y="997911"/>
                          <a:pt x="56102" y="997815"/>
                          <a:pt x="56197" y="997720"/>
                        </a:cubicBezTo>
                        <a:cubicBezTo>
                          <a:pt x="56293" y="997625"/>
                          <a:pt x="56293" y="997529"/>
                          <a:pt x="56293" y="997339"/>
                        </a:cubicBezTo>
                        <a:cubicBezTo>
                          <a:pt x="56102" y="996577"/>
                          <a:pt x="56579" y="995434"/>
                          <a:pt x="56864" y="995053"/>
                        </a:cubicBezTo>
                        <a:cubicBezTo>
                          <a:pt x="57055" y="994862"/>
                          <a:pt x="57245" y="994862"/>
                          <a:pt x="57436" y="994958"/>
                        </a:cubicBezTo>
                        <a:cubicBezTo>
                          <a:pt x="57817" y="995148"/>
                          <a:pt x="57912" y="995815"/>
                          <a:pt x="57817" y="996196"/>
                        </a:cubicBezTo>
                        <a:cubicBezTo>
                          <a:pt x="57817" y="996196"/>
                          <a:pt x="57817" y="996196"/>
                          <a:pt x="57817" y="996196"/>
                        </a:cubicBezTo>
                        <a:cubicBezTo>
                          <a:pt x="57817" y="996196"/>
                          <a:pt x="57912" y="996196"/>
                          <a:pt x="57912" y="996196"/>
                        </a:cubicBezTo>
                        <a:lnTo>
                          <a:pt x="58198" y="996196"/>
                        </a:lnTo>
                        <a:cubicBezTo>
                          <a:pt x="58674" y="996101"/>
                          <a:pt x="59246" y="996101"/>
                          <a:pt x="59722" y="996196"/>
                        </a:cubicBezTo>
                        <a:cubicBezTo>
                          <a:pt x="60007" y="996196"/>
                          <a:pt x="60388" y="996196"/>
                          <a:pt x="60484" y="996196"/>
                        </a:cubicBezTo>
                        <a:cubicBezTo>
                          <a:pt x="60579" y="996101"/>
                          <a:pt x="60674" y="995720"/>
                          <a:pt x="60770" y="995624"/>
                        </a:cubicBezTo>
                        <a:cubicBezTo>
                          <a:pt x="60865" y="995244"/>
                          <a:pt x="60960" y="994958"/>
                          <a:pt x="61246" y="994958"/>
                        </a:cubicBezTo>
                        <a:cubicBezTo>
                          <a:pt x="61531" y="994958"/>
                          <a:pt x="61722" y="994958"/>
                          <a:pt x="61817" y="995148"/>
                        </a:cubicBezTo>
                        <a:cubicBezTo>
                          <a:pt x="61913" y="995339"/>
                          <a:pt x="62008" y="995624"/>
                          <a:pt x="62008" y="995815"/>
                        </a:cubicBezTo>
                        <a:cubicBezTo>
                          <a:pt x="62008" y="995815"/>
                          <a:pt x="62008" y="995910"/>
                          <a:pt x="62008" y="995910"/>
                        </a:cubicBezTo>
                        <a:cubicBezTo>
                          <a:pt x="62484" y="995910"/>
                          <a:pt x="63913" y="995815"/>
                          <a:pt x="64675" y="995720"/>
                        </a:cubicBezTo>
                        <a:lnTo>
                          <a:pt x="64961" y="995720"/>
                        </a:lnTo>
                        <a:cubicBezTo>
                          <a:pt x="65341" y="995624"/>
                          <a:pt x="66104" y="995624"/>
                          <a:pt x="66294" y="995339"/>
                        </a:cubicBezTo>
                        <a:cubicBezTo>
                          <a:pt x="66484" y="995053"/>
                          <a:pt x="66961" y="994481"/>
                          <a:pt x="67056" y="993910"/>
                        </a:cubicBezTo>
                        <a:cubicBezTo>
                          <a:pt x="67151" y="993529"/>
                          <a:pt x="67342" y="993243"/>
                          <a:pt x="67628" y="993148"/>
                        </a:cubicBezTo>
                        <a:cubicBezTo>
                          <a:pt x="67818" y="993053"/>
                          <a:pt x="68008" y="993053"/>
                          <a:pt x="68199" y="993243"/>
                        </a:cubicBezTo>
                        <a:cubicBezTo>
                          <a:pt x="68294" y="993339"/>
                          <a:pt x="68485" y="993624"/>
                          <a:pt x="68389" y="994005"/>
                        </a:cubicBezTo>
                        <a:cubicBezTo>
                          <a:pt x="68389" y="994196"/>
                          <a:pt x="68294" y="994481"/>
                          <a:pt x="68294" y="994577"/>
                        </a:cubicBezTo>
                        <a:cubicBezTo>
                          <a:pt x="68961" y="994196"/>
                          <a:pt x="70295" y="993339"/>
                          <a:pt x="70580" y="993053"/>
                        </a:cubicBezTo>
                        <a:lnTo>
                          <a:pt x="70675" y="992957"/>
                        </a:lnTo>
                        <a:cubicBezTo>
                          <a:pt x="71056" y="992577"/>
                          <a:pt x="71247" y="992386"/>
                          <a:pt x="71056" y="991719"/>
                        </a:cubicBezTo>
                        <a:cubicBezTo>
                          <a:pt x="70866" y="990767"/>
                          <a:pt x="71152" y="990481"/>
                          <a:pt x="71533" y="990100"/>
                        </a:cubicBezTo>
                        <a:cubicBezTo>
                          <a:pt x="71628" y="990005"/>
                          <a:pt x="71628" y="990005"/>
                          <a:pt x="71723" y="989910"/>
                        </a:cubicBezTo>
                        <a:cubicBezTo>
                          <a:pt x="72009" y="989624"/>
                          <a:pt x="72104" y="989433"/>
                          <a:pt x="71247" y="988386"/>
                        </a:cubicBezTo>
                        <a:cubicBezTo>
                          <a:pt x="70390" y="987433"/>
                          <a:pt x="69723" y="986957"/>
                          <a:pt x="69056" y="986766"/>
                        </a:cubicBezTo>
                        <a:cubicBezTo>
                          <a:pt x="68866" y="986671"/>
                          <a:pt x="68580" y="986671"/>
                          <a:pt x="68294" y="986671"/>
                        </a:cubicBezTo>
                        <a:cubicBezTo>
                          <a:pt x="67723" y="986576"/>
                          <a:pt x="67342" y="986576"/>
                          <a:pt x="67056" y="986290"/>
                        </a:cubicBezTo>
                        <a:cubicBezTo>
                          <a:pt x="66770" y="986004"/>
                          <a:pt x="66770" y="985623"/>
                          <a:pt x="66961" y="985337"/>
                        </a:cubicBezTo>
                        <a:cubicBezTo>
                          <a:pt x="67056" y="985147"/>
                          <a:pt x="67437" y="984861"/>
                          <a:pt x="68294" y="985242"/>
                        </a:cubicBezTo>
                        <a:cubicBezTo>
                          <a:pt x="68961" y="985528"/>
                          <a:pt x="69437" y="985528"/>
                          <a:pt x="69532" y="985433"/>
                        </a:cubicBezTo>
                        <a:cubicBezTo>
                          <a:pt x="69532" y="985433"/>
                          <a:pt x="69532" y="985337"/>
                          <a:pt x="69342" y="985147"/>
                        </a:cubicBezTo>
                        <a:cubicBezTo>
                          <a:pt x="69056" y="984766"/>
                          <a:pt x="68771" y="984576"/>
                          <a:pt x="68580" y="984480"/>
                        </a:cubicBezTo>
                        <a:cubicBezTo>
                          <a:pt x="68389" y="984385"/>
                          <a:pt x="68199" y="984290"/>
                          <a:pt x="68199" y="984099"/>
                        </a:cubicBezTo>
                        <a:cubicBezTo>
                          <a:pt x="68104" y="983909"/>
                          <a:pt x="68294" y="983718"/>
                          <a:pt x="68389" y="983623"/>
                        </a:cubicBezTo>
                        <a:cubicBezTo>
                          <a:pt x="68580" y="983337"/>
                          <a:pt x="69056" y="982861"/>
                          <a:pt x="69628" y="982385"/>
                        </a:cubicBezTo>
                        <a:cubicBezTo>
                          <a:pt x="69913" y="982099"/>
                          <a:pt x="70295" y="981813"/>
                          <a:pt x="70485" y="981527"/>
                        </a:cubicBezTo>
                        <a:cubicBezTo>
                          <a:pt x="70485" y="981527"/>
                          <a:pt x="72580" y="979623"/>
                          <a:pt x="73057" y="980099"/>
                        </a:cubicBezTo>
                        <a:cubicBezTo>
                          <a:pt x="73152" y="980194"/>
                          <a:pt x="73247" y="980385"/>
                          <a:pt x="73247" y="980575"/>
                        </a:cubicBezTo>
                        <a:cubicBezTo>
                          <a:pt x="73247" y="980765"/>
                          <a:pt x="73342" y="980956"/>
                          <a:pt x="73342" y="980956"/>
                        </a:cubicBezTo>
                        <a:cubicBezTo>
                          <a:pt x="73438" y="980956"/>
                          <a:pt x="73438" y="980956"/>
                          <a:pt x="73533" y="980956"/>
                        </a:cubicBezTo>
                        <a:cubicBezTo>
                          <a:pt x="73723" y="980956"/>
                          <a:pt x="73914" y="981051"/>
                          <a:pt x="74009" y="981242"/>
                        </a:cubicBezTo>
                        <a:cubicBezTo>
                          <a:pt x="74104" y="981527"/>
                          <a:pt x="73914" y="981718"/>
                          <a:pt x="73723" y="981813"/>
                        </a:cubicBezTo>
                        <a:cubicBezTo>
                          <a:pt x="73533" y="982099"/>
                          <a:pt x="73057" y="982385"/>
                          <a:pt x="72485" y="982766"/>
                        </a:cubicBezTo>
                        <a:cubicBezTo>
                          <a:pt x="72104" y="983052"/>
                          <a:pt x="71628" y="983432"/>
                          <a:pt x="71533" y="983528"/>
                        </a:cubicBezTo>
                        <a:cubicBezTo>
                          <a:pt x="71342" y="983718"/>
                          <a:pt x="71342" y="983718"/>
                          <a:pt x="71533" y="984099"/>
                        </a:cubicBezTo>
                        <a:cubicBezTo>
                          <a:pt x="71628" y="984194"/>
                          <a:pt x="71723" y="984385"/>
                          <a:pt x="71819" y="984576"/>
                        </a:cubicBezTo>
                        <a:cubicBezTo>
                          <a:pt x="72009" y="984956"/>
                          <a:pt x="72390" y="985433"/>
                          <a:pt x="72485" y="985909"/>
                        </a:cubicBezTo>
                        <a:lnTo>
                          <a:pt x="72485" y="986004"/>
                        </a:lnTo>
                        <a:cubicBezTo>
                          <a:pt x="72580" y="986195"/>
                          <a:pt x="72676" y="986576"/>
                          <a:pt x="72676" y="986766"/>
                        </a:cubicBezTo>
                        <a:cubicBezTo>
                          <a:pt x="73342" y="986004"/>
                          <a:pt x="73628" y="985719"/>
                          <a:pt x="74009" y="985909"/>
                        </a:cubicBezTo>
                        <a:cubicBezTo>
                          <a:pt x="74104" y="986004"/>
                          <a:pt x="74295" y="986099"/>
                          <a:pt x="74200" y="986481"/>
                        </a:cubicBezTo>
                        <a:cubicBezTo>
                          <a:pt x="74200" y="986671"/>
                          <a:pt x="74104" y="986861"/>
                          <a:pt x="74009" y="987052"/>
                        </a:cubicBezTo>
                        <a:cubicBezTo>
                          <a:pt x="73819" y="987528"/>
                          <a:pt x="73723" y="988004"/>
                          <a:pt x="74009" y="988576"/>
                        </a:cubicBezTo>
                        <a:cubicBezTo>
                          <a:pt x="74200" y="988957"/>
                          <a:pt x="74390" y="989338"/>
                          <a:pt x="74486" y="989528"/>
                        </a:cubicBezTo>
                        <a:cubicBezTo>
                          <a:pt x="74486" y="989148"/>
                          <a:pt x="74581" y="988671"/>
                          <a:pt x="75057" y="988290"/>
                        </a:cubicBezTo>
                        <a:cubicBezTo>
                          <a:pt x="75343" y="988004"/>
                          <a:pt x="75629" y="987623"/>
                          <a:pt x="75914" y="987338"/>
                        </a:cubicBezTo>
                        <a:cubicBezTo>
                          <a:pt x="76486" y="986671"/>
                          <a:pt x="76676" y="986481"/>
                          <a:pt x="76962" y="986481"/>
                        </a:cubicBezTo>
                        <a:cubicBezTo>
                          <a:pt x="77343" y="986481"/>
                          <a:pt x="77533" y="986576"/>
                          <a:pt x="77724" y="986861"/>
                        </a:cubicBezTo>
                        <a:cubicBezTo>
                          <a:pt x="77819" y="987052"/>
                          <a:pt x="77819" y="987338"/>
                          <a:pt x="77533" y="987623"/>
                        </a:cubicBezTo>
                        <a:cubicBezTo>
                          <a:pt x="77153" y="988195"/>
                          <a:pt x="76867" y="988576"/>
                          <a:pt x="76771" y="989148"/>
                        </a:cubicBezTo>
                        <a:cubicBezTo>
                          <a:pt x="76676" y="989814"/>
                          <a:pt x="76486" y="991052"/>
                          <a:pt x="76486" y="991815"/>
                        </a:cubicBezTo>
                        <a:cubicBezTo>
                          <a:pt x="76486" y="992481"/>
                          <a:pt x="76486" y="992481"/>
                          <a:pt x="77343" y="992957"/>
                        </a:cubicBezTo>
                        <a:cubicBezTo>
                          <a:pt x="77533" y="993053"/>
                          <a:pt x="77819" y="993243"/>
                          <a:pt x="78010" y="993434"/>
                        </a:cubicBezTo>
                        <a:cubicBezTo>
                          <a:pt x="78486" y="993815"/>
                          <a:pt x="79153" y="994196"/>
                          <a:pt x="79343" y="994005"/>
                        </a:cubicBezTo>
                        <a:cubicBezTo>
                          <a:pt x="79629" y="993719"/>
                          <a:pt x="79915" y="993624"/>
                          <a:pt x="80200" y="993529"/>
                        </a:cubicBezTo>
                        <a:cubicBezTo>
                          <a:pt x="80486" y="993434"/>
                          <a:pt x="80486" y="993434"/>
                          <a:pt x="80486" y="993243"/>
                        </a:cubicBezTo>
                        <a:cubicBezTo>
                          <a:pt x="80391" y="992862"/>
                          <a:pt x="80296" y="992481"/>
                          <a:pt x="80105" y="992195"/>
                        </a:cubicBezTo>
                        <a:cubicBezTo>
                          <a:pt x="80010" y="991910"/>
                          <a:pt x="79820" y="991624"/>
                          <a:pt x="79724" y="991243"/>
                        </a:cubicBezTo>
                        <a:cubicBezTo>
                          <a:pt x="79534" y="990767"/>
                          <a:pt x="79248" y="989814"/>
                          <a:pt x="79248" y="989243"/>
                        </a:cubicBezTo>
                        <a:cubicBezTo>
                          <a:pt x="79248" y="988862"/>
                          <a:pt x="79343" y="988671"/>
                          <a:pt x="79534" y="988576"/>
                        </a:cubicBezTo>
                        <a:cubicBezTo>
                          <a:pt x="79629" y="988481"/>
                          <a:pt x="79915" y="988481"/>
                          <a:pt x="80200" y="988862"/>
                        </a:cubicBezTo>
                        <a:cubicBezTo>
                          <a:pt x="80296" y="989052"/>
                          <a:pt x="80391" y="989148"/>
                          <a:pt x="80486" y="989243"/>
                        </a:cubicBezTo>
                        <a:cubicBezTo>
                          <a:pt x="80486" y="989148"/>
                          <a:pt x="80581" y="989148"/>
                          <a:pt x="80581" y="989052"/>
                        </a:cubicBezTo>
                        <a:cubicBezTo>
                          <a:pt x="80677" y="988862"/>
                          <a:pt x="80772" y="988671"/>
                          <a:pt x="80963" y="988576"/>
                        </a:cubicBezTo>
                        <a:cubicBezTo>
                          <a:pt x="81153" y="988386"/>
                          <a:pt x="81439" y="988290"/>
                          <a:pt x="81629" y="988481"/>
                        </a:cubicBezTo>
                        <a:cubicBezTo>
                          <a:pt x="81724" y="988576"/>
                          <a:pt x="82010" y="988862"/>
                          <a:pt x="81629" y="989433"/>
                        </a:cubicBezTo>
                        <a:lnTo>
                          <a:pt x="81439" y="989910"/>
                        </a:lnTo>
                        <a:cubicBezTo>
                          <a:pt x="81344" y="990100"/>
                          <a:pt x="81248" y="990290"/>
                          <a:pt x="81248" y="990386"/>
                        </a:cubicBezTo>
                        <a:cubicBezTo>
                          <a:pt x="81344" y="990481"/>
                          <a:pt x="81344" y="990481"/>
                          <a:pt x="81344" y="990576"/>
                        </a:cubicBezTo>
                        <a:cubicBezTo>
                          <a:pt x="81344" y="990672"/>
                          <a:pt x="81439" y="990862"/>
                          <a:pt x="81534" y="991052"/>
                        </a:cubicBezTo>
                        <a:cubicBezTo>
                          <a:pt x="81534" y="991052"/>
                          <a:pt x="81629" y="991052"/>
                          <a:pt x="81724" y="991052"/>
                        </a:cubicBezTo>
                        <a:cubicBezTo>
                          <a:pt x="81915" y="991052"/>
                          <a:pt x="82201" y="991148"/>
                          <a:pt x="82296" y="991433"/>
                        </a:cubicBezTo>
                        <a:cubicBezTo>
                          <a:pt x="82487" y="991719"/>
                          <a:pt x="82487" y="992291"/>
                          <a:pt x="82487" y="992672"/>
                        </a:cubicBezTo>
                        <a:cubicBezTo>
                          <a:pt x="82487" y="992767"/>
                          <a:pt x="82487" y="992862"/>
                          <a:pt x="82487" y="992957"/>
                        </a:cubicBezTo>
                        <a:lnTo>
                          <a:pt x="82487" y="993434"/>
                        </a:lnTo>
                        <a:cubicBezTo>
                          <a:pt x="82487" y="994005"/>
                          <a:pt x="82487" y="994577"/>
                          <a:pt x="82677" y="994577"/>
                        </a:cubicBezTo>
                        <a:lnTo>
                          <a:pt x="82772" y="994577"/>
                        </a:lnTo>
                        <a:cubicBezTo>
                          <a:pt x="82963" y="994672"/>
                          <a:pt x="83153" y="994672"/>
                          <a:pt x="83153" y="994672"/>
                        </a:cubicBezTo>
                        <a:cubicBezTo>
                          <a:pt x="83153" y="994672"/>
                          <a:pt x="83248" y="994577"/>
                          <a:pt x="83248" y="994101"/>
                        </a:cubicBezTo>
                        <a:cubicBezTo>
                          <a:pt x="83248" y="993434"/>
                          <a:pt x="83439" y="992195"/>
                          <a:pt x="84011" y="992100"/>
                        </a:cubicBezTo>
                        <a:cubicBezTo>
                          <a:pt x="84201" y="992100"/>
                          <a:pt x="84487" y="992195"/>
                          <a:pt x="84582" y="992767"/>
                        </a:cubicBezTo>
                        <a:lnTo>
                          <a:pt x="84582" y="992957"/>
                        </a:lnTo>
                        <a:cubicBezTo>
                          <a:pt x="84677" y="993624"/>
                          <a:pt x="84677" y="993624"/>
                          <a:pt x="85439" y="993719"/>
                        </a:cubicBezTo>
                        <a:cubicBezTo>
                          <a:pt x="85725" y="993719"/>
                          <a:pt x="85915" y="993815"/>
                          <a:pt x="86106" y="993815"/>
                        </a:cubicBezTo>
                        <a:cubicBezTo>
                          <a:pt x="86201" y="993815"/>
                          <a:pt x="86201" y="993815"/>
                          <a:pt x="86296" y="993815"/>
                        </a:cubicBezTo>
                        <a:cubicBezTo>
                          <a:pt x="86296" y="993815"/>
                          <a:pt x="86296" y="993815"/>
                          <a:pt x="86296" y="993815"/>
                        </a:cubicBezTo>
                        <a:cubicBezTo>
                          <a:pt x="86392" y="993815"/>
                          <a:pt x="86392" y="993719"/>
                          <a:pt x="86582" y="993624"/>
                        </a:cubicBezTo>
                        <a:cubicBezTo>
                          <a:pt x="87058" y="993243"/>
                          <a:pt x="87535" y="992957"/>
                          <a:pt x="87916" y="993148"/>
                        </a:cubicBezTo>
                        <a:cubicBezTo>
                          <a:pt x="88011" y="993243"/>
                          <a:pt x="88201" y="993339"/>
                          <a:pt x="88201" y="993719"/>
                        </a:cubicBezTo>
                        <a:cubicBezTo>
                          <a:pt x="88201" y="994196"/>
                          <a:pt x="87821" y="994481"/>
                          <a:pt x="87630" y="994672"/>
                        </a:cubicBezTo>
                        <a:cubicBezTo>
                          <a:pt x="87630" y="994672"/>
                          <a:pt x="87630" y="994672"/>
                          <a:pt x="87630" y="994672"/>
                        </a:cubicBezTo>
                        <a:cubicBezTo>
                          <a:pt x="87725" y="994767"/>
                          <a:pt x="88011" y="994958"/>
                          <a:pt x="88106" y="994958"/>
                        </a:cubicBezTo>
                        <a:cubicBezTo>
                          <a:pt x="88106" y="994958"/>
                          <a:pt x="88201" y="994958"/>
                          <a:pt x="88201" y="994862"/>
                        </a:cubicBezTo>
                        <a:cubicBezTo>
                          <a:pt x="88297" y="994767"/>
                          <a:pt x="88297" y="994577"/>
                          <a:pt x="88392" y="994481"/>
                        </a:cubicBezTo>
                        <a:cubicBezTo>
                          <a:pt x="88678" y="993910"/>
                          <a:pt x="88963" y="993529"/>
                          <a:pt x="89249" y="993529"/>
                        </a:cubicBezTo>
                        <a:cubicBezTo>
                          <a:pt x="89440" y="993529"/>
                          <a:pt x="89630" y="993719"/>
                          <a:pt x="89630" y="994101"/>
                        </a:cubicBezTo>
                        <a:cubicBezTo>
                          <a:pt x="89725" y="994958"/>
                          <a:pt x="89440" y="995339"/>
                          <a:pt x="88773" y="996006"/>
                        </a:cubicBezTo>
                        <a:cubicBezTo>
                          <a:pt x="88678" y="996101"/>
                          <a:pt x="88582" y="996196"/>
                          <a:pt x="88392" y="996386"/>
                        </a:cubicBezTo>
                        <a:cubicBezTo>
                          <a:pt x="87821" y="996863"/>
                          <a:pt x="87249" y="997434"/>
                          <a:pt x="87249" y="997911"/>
                        </a:cubicBezTo>
                        <a:cubicBezTo>
                          <a:pt x="87249" y="998387"/>
                          <a:pt x="87344" y="998577"/>
                          <a:pt x="88392" y="998958"/>
                        </a:cubicBezTo>
                        <a:cubicBezTo>
                          <a:pt x="89154" y="999244"/>
                          <a:pt x="89440" y="999530"/>
                          <a:pt x="89345" y="999911"/>
                        </a:cubicBezTo>
                        <a:cubicBezTo>
                          <a:pt x="89249" y="1000292"/>
                          <a:pt x="88678" y="1000292"/>
                          <a:pt x="87535" y="999911"/>
                        </a:cubicBezTo>
                        <a:cubicBezTo>
                          <a:pt x="86582" y="999625"/>
                          <a:pt x="85725" y="999815"/>
                          <a:pt x="84582" y="1000006"/>
                        </a:cubicBezTo>
                        <a:cubicBezTo>
                          <a:pt x="84201" y="1000101"/>
                          <a:pt x="83820" y="1000197"/>
                          <a:pt x="83344" y="1000292"/>
                        </a:cubicBezTo>
                        <a:cubicBezTo>
                          <a:pt x="83248" y="1000292"/>
                          <a:pt x="83153" y="1000292"/>
                          <a:pt x="82963" y="1000292"/>
                        </a:cubicBezTo>
                        <a:cubicBezTo>
                          <a:pt x="82677" y="1000292"/>
                          <a:pt x="82296" y="1000197"/>
                          <a:pt x="81915" y="1000292"/>
                        </a:cubicBezTo>
                        <a:cubicBezTo>
                          <a:pt x="81534" y="1000292"/>
                          <a:pt x="81248" y="1000387"/>
                          <a:pt x="81153" y="1000387"/>
                        </a:cubicBezTo>
                        <a:cubicBezTo>
                          <a:pt x="81153" y="1000387"/>
                          <a:pt x="81153" y="1000387"/>
                          <a:pt x="81153" y="1000482"/>
                        </a:cubicBezTo>
                        <a:cubicBezTo>
                          <a:pt x="81153" y="1000577"/>
                          <a:pt x="81153" y="1000673"/>
                          <a:pt x="81153" y="1000768"/>
                        </a:cubicBezTo>
                        <a:cubicBezTo>
                          <a:pt x="81153" y="1000958"/>
                          <a:pt x="81248" y="1001625"/>
                          <a:pt x="81344" y="1002292"/>
                        </a:cubicBezTo>
                        <a:cubicBezTo>
                          <a:pt x="81534" y="1003530"/>
                          <a:pt x="81820" y="1004959"/>
                          <a:pt x="81724" y="1005531"/>
                        </a:cubicBezTo>
                        <a:cubicBezTo>
                          <a:pt x="81629" y="1006102"/>
                          <a:pt x="81344" y="1006578"/>
                          <a:pt x="81153" y="1006959"/>
                        </a:cubicBezTo>
                        <a:cubicBezTo>
                          <a:pt x="80963" y="1007245"/>
                          <a:pt x="80867" y="1007436"/>
                          <a:pt x="80772" y="1007721"/>
                        </a:cubicBezTo>
                        <a:cubicBezTo>
                          <a:pt x="80677" y="1008007"/>
                          <a:pt x="80772" y="1008483"/>
                          <a:pt x="80867" y="1008864"/>
                        </a:cubicBezTo>
                        <a:cubicBezTo>
                          <a:pt x="80963" y="1009340"/>
                          <a:pt x="81058" y="1009722"/>
                          <a:pt x="80772" y="1009912"/>
                        </a:cubicBezTo>
                        <a:cubicBezTo>
                          <a:pt x="80677" y="1010007"/>
                          <a:pt x="80581" y="1010102"/>
                          <a:pt x="80391" y="1010007"/>
                        </a:cubicBezTo>
                        <a:cubicBezTo>
                          <a:pt x="80296" y="1010007"/>
                          <a:pt x="80200" y="1010007"/>
                          <a:pt x="80105" y="1009912"/>
                        </a:cubicBezTo>
                        <a:cubicBezTo>
                          <a:pt x="79820" y="1009817"/>
                          <a:pt x="79534" y="1009817"/>
                          <a:pt x="79438" y="1009531"/>
                        </a:cubicBezTo>
                        <a:cubicBezTo>
                          <a:pt x="79343" y="1009340"/>
                          <a:pt x="79343" y="1009245"/>
                          <a:pt x="79438" y="1009055"/>
                        </a:cubicBezTo>
                        <a:cubicBezTo>
                          <a:pt x="79534" y="1008769"/>
                          <a:pt x="79629" y="1008483"/>
                          <a:pt x="79629" y="1008198"/>
                        </a:cubicBezTo>
                        <a:cubicBezTo>
                          <a:pt x="79248" y="1008483"/>
                          <a:pt x="78486" y="1009245"/>
                          <a:pt x="78296" y="1009722"/>
                        </a:cubicBezTo>
                        <a:lnTo>
                          <a:pt x="78200" y="1009817"/>
                        </a:lnTo>
                        <a:cubicBezTo>
                          <a:pt x="78010" y="1010293"/>
                          <a:pt x="77438" y="1011341"/>
                          <a:pt x="77629" y="1011722"/>
                        </a:cubicBezTo>
                        <a:cubicBezTo>
                          <a:pt x="77724" y="1011817"/>
                          <a:pt x="77914" y="1012103"/>
                          <a:pt x="78105" y="1012389"/>
                        </a:cubicBezTo>
                        <a:cubicBezTo>
                          <a:pt x="78676" y="1013055"/>
                          <a:pt x="79343" y="1014008"/>
                          <a:pt x="79248" y="1014865"/>
                        </a:cubicBezTo>
                        <a:cubicBezTo>
                          <a:pt x="79153" y="1015532"/>
                          <a:pt x="78867" y="1016103"/>
                          <a:pt x="78581" y="1016579"/>
                        </a:cubicBezTo>
                        <a:cubicBezTo>
                          <a:pt x="78391" y="1016961"/>
                          <a:pt x="78200" y="1017341"/>
                          <a:pt x="78010" y="1017818"/>
                        </a:cubicBezTo>
                        <a:lnTo>
                          <a:pt x="77819" y="1018389"/>
                        </a:lnTo>
                        <a:cubicBezTo>
                          <a:pt x="77533" y="1019151"/>
                          <a:pt x="77343" y="1019913"/>
                          <a:pt x="77343" y="1020580"/>
                        </a:cubicBezTo>
                        <a:cubicBezTo>
                          <a:pt x="77343" y="1021437"/>
                          <a:pt x="77819" y="1023342"/>
                          <a:pt x="78296" y="1024104"/>
                        </a:cubicBezTo>
                        <a:lnTo>
                          <a:pt x="78486" y="1024390"/>
                        </a:lnTo>
                        <a:cubicBezTo>
                          <a:pt x="78867" y="1024961"/>
                          <a:pt x="79820" y="1026390"/>
                          <a:pt x="80296" y="1026295"/>
                        </a:cubicBezTo>
                        <a:cubicBezTo>
                          <a:pt x="80391" y="1026295"/>
                          <a:pt x="80296" y="1025533"/>
                          <a:pt x="80200" y="1025247"/>
                        </a:cubicBezTo>
                        <a:cubicBezTo>
                          <a:pt x="80010" y="1024581"/>
                          <a:pt x="79820" y="1023819"/>
                          <a:pt x="80486" y="1023533"/>
                        </a:cubicBezTo>
                        <a:lnTo>
                          <a:pt x="80677" y="1023437"/>
                        </a:lnTo>
                        <a:cubicBezTo>
                          <a:pt x="81058" y="1023247"/>
                          <a:pt x="81248" y="1023152"/>
                          <a:pt x="81534" y="1023342"/>
                        </a:cubicBezTo>
                        <a:cubicBezTo>
                          <a:pt x="81724" y="1023437"/>
                          <a:pt x="81820" y="1023723"/>
                          <a:pt x="81915" y="1024009"/>
                        </a:cubicBezTo>
                        <a:cubicBezTo>
                          <a:pt x="82010" y="1024390"/>
                          <a:pt x="82010" y="1024676"/>
                          <a:pt x="81915" y="1025152"/>
                        </a:cubicBezTo>
                        <a:cubicBezTo>
                          <a:pt x="81915" y="1025533"/>
                          <a:pt x="81820" y="1025914"/>
                          <a:pt x="81915" y="1026486"/>
                        </a:cubicBezTo>
                        <a:cubicBezTo>
                          <a:pt x="82010" y="1027248"/>
                          <a:pt x="81915" y="1027819"/>
                          <a:pt x="81820" y="1028295"/>
                        </a:cubicBezTo>
                        <a:cubicBezTo>
                          <a:pt x="81820" y="1028676"/>
                          <a:pt x="81724" y="1028962"/>
                          <a:pt x="81724" y="1029248"/>
                        </a:cubicBezTo>
                        <a:cubicBezTo>
                          <a:pt x="81724" y="1029915"/>
                          <a:pt x="82105" y="1030962"/>
                          <a:pt x="82296" y="1031057"/>
                        </a:cubicBezTo>
                        <a:cubicBezTo>
                          <a:pt x="82391" y="1031153"/>
                          <a:pt x="82963" y="1031248"/>
                          <a:pt x="83629" y="1030867"/>
                        </a:cubicBezTo>
                        <a:cubicBezTo>
                          <a:pt x="84487" y="1030391"/>
                          <a:pt x="85915" y="1030200"/>
                          <a:pt x="86201" y="1030200"/>
                        </a:cubicBezTo>
                        <a:cubicBezTo>
                          <a:pt x="86392" y="1030200"/>
                          <a:pt x="86582" y="1030391"/>
                          <a:pt x="86678" y="1030581"/>
                        </a:cubicBezTo>
                        <a:cubicBezTo>
                          <a:pt x="86773" y="1030962"/>
                          <a:pt x="86392" y="1031439"/>
                          <a:pt x="85820" y="1031819"/>
                        </a:cubicBezTo>
                        <a:cubicBezTo>
                          <a:pt x="84963" y="1032296"/>
                          <a:pt x="84011" y="1032391"/>
                          <a:pt x="83153" y="1032581"/>
                        </a:cubicBezTo>
                        <a:lnTo>
                          <a:pt x="82867" y="1032581"/>
                        </a:lnTo>
                        <a:cubicBezTo>
                          <a:pt x="82010" y="1032677"/>
                          <a:pt x="81724" y="1032772"/>
                          <a:pt x="81629" y="1033058"/>
                        </a:cubicBezTo>
                        <a:cubicBezTo>
                          <a:pt x="81439" y="1033629"/>
                          <a:pt x="81344" y="1034296"/>
                          <a:pt x="81534" y="1034582"/>
                        </a:cubicBezTo>
                        <a:cubicBezTo>
                          <a:pt x="81534" y="1034677"/>
                          <a:pt x="81629" y="1034677"/>
                          <a:pt x="81629" y="1034677"/>
                        </a:cubicBezTo>
                        <a:cubicBezTo>
                          <a:pt x="81820" y="1034677"/>
                          <a:pt x="82010" y="1034677"/>
                          <a:pt x="82201" y="1034772"/>
                        </a:cubicBezTo>
                        <a:cubicBezTo>
                          <a:pt x="82772" y="1034868"/>
                          <a:pt x="83439" y="1034868"/>
                          <a:pt x="84106" y="1035439"/>
                        </a:cubicBezTo>
                        <a:cubicBezTo>
                          <a:pt x="84391" y="1035725"/>
                          <a:pt x="84677" y="1036106"/>
                          <a:pt x="84868" y="1036487"/>
                        </a:cubicBezTo>
                        <a:cubicBezTo>
                          <a:pt x="85058" y="1036773"/>
                          <a:pt x="85249" y="1037058"/>
                          <a:pt x="85344" y="1037249"/>
                        </a:cubicBezTo>
                        <a:lnTo>
                          <a:pt x="85344" y="1037153"/>
                        </a:lnTo>
                        <a:cubicBezTo>
                          <a:pt x="85630" y="1036773"/>
                          <a:pt x="85725" y="1036487"/>
                          <a:pt x="86106" y="1036582"/>
                        </a:cubicBezTo>
                        <a:cubicBezTo>
                          <a:pt x="86392" y="1036582"/>
                          <a:pt x="86487" y="1036963"/>
                          <a:pt x="86678" y="1037249"/>
                        </a:cubicBezTo>
                        <a:cubicBezTo>
                          <a:pt x="86678" y="1037344"/>
                          <a:pt x="86773" y="1037535"/>
                          <a:pt x="86773" y="1037630"/>
                        </a:cubicBezTo>
                        <a:cubicBezTo>
                          <a:pt x="86868" y="1037915"/>
                          <a:pt x="87058" y="1038201"/>
                          <a:pt x="86868" y="1038487"/>
                        </a:cubicBezTo>
                        <a:cubicBezTo>
                          <a:pt x="86678" y="1038773"/>
                          <a:pt x="86392" y="1038868"/>
                          <a:pt x="86011" y="1038963"/>
                        </a:cubicBezTo>
                        <a:cubicBezTo>
                          <a:pt x="85058" y="1039154"/>
                          <a:pt x="85058" y="1039249"/>
                          <a:pt x="85058" y="1039630"/>
                        </a:cubicBezTo>
                        <a:cubicBezTo>
                          <a:pt x="85058" y="1039725"/>
                          <a:pt x="85249" y="1040964"/>
                          <a:pt x="86011" y="1040964"/>
                        </a:cubicBezTo>
                        <a:cubicBezTo>
                          <a:pt x="86106" y="1040964"/>
                          <a:pt x="86296" y="1040964"/>
                          <a:pt x="86392" y="1040964"/>
                        </a:cubicBezTo>
                        <a:cubicBezTo>
                          <a:pt x="87344" y="1040964"/>
                          <a:pt x="88582" y="1040964"/>
                          <a:pt x="88963" y="1041535"/>
                        </a:cubicBezTo>
                        <a:cubicBezTo>
                          <a:pt x="89154" y="1041821"/>
                          <a:pt x="89345" y="1042297"/>
                          <a:pt x="89440" y="1042773"/>
                        </a:cubicBezTo>
                        <a:cubicBezTo>
                          <a:pt x="89440" y="1042964"/>
                          <a:pt x="89535" y="1043154"/>
                          <a:pt x="89630" y="1043249"/>
                        </a:cubicBezTo>
                        <a:cubicBezTo>
                          <a:pt x="89630" y="1043059"/>
                          <a:pt x="89630" y="1042869"/>
                          <a:pt x="89630" y="1042583"/>
                        </a:cubicBezTo>
                        <a:lnTo>
                          <a:pt x="89630" y="1042202"/>
                        </a:lnTo>
                        <a:cubicBezTo>
                          <a:pt x="89535" y="1041535"/>
                          <a:pt x="89725" y="1040964"/>
                          <a:pt x="90011" y="1040773"/>
                        </a:cubicBezTo>
                        <a:cubicBezTo>
                          <a:pt x="90106" y="1040678"/>
                          <a:pt x="90297" y="1040678"/>
                          <a:pt x="90488" y="1040773"/>
                        </a:cubicBezTo>
                        <a:cubicBezTo>
                          <a:pt x="90773" y="1040964"/>
                          <a:pt x="90773" y="1041344"/>
                          <a:pt x="90773" y="1041440"/>
                        </a:cubicBezTo>
                        <a:cubicBezTo>
                          <a:pt x="90869" y="1043059"/>
                          <a:pt x="91154" y="1043345"/>
                          <a:pt x="91249" y="1043440"/>
                        </a:cubicBezTo>
                        <a:cubicBezTo>
                          <a:pt x="91535" y="1043631"/>
                          <a:pt x="91726" y="1043631"/>
                          <a:pt x="92678" y="1043249"/>
                        </a:cubicBezTo>
                        <a:cubicBezTo>
                          <a:pt x="92869" y="1043154"/>
                          <a:pt x="92964" y="1043154"/>
                          <a:pt x="93059" y="1043154"/>
                        </a:cubicBezTo>
                        <a:cubicBezTo>
                          <a:pt x="93440" y="1042964"/>
                          <a:pt x="93726" y="1042869"/>
                          <a:pt x="94012" y="1043059"/>
                        </a:cubicBezTo>
                        <a:cubicBezTo>
                          <a:pt x="94202" y="1043249"/>
                          <a:pt x="94297" y="1043535"/>
                          <a:pt x="94297" y="1043821"/>
                        </a:cubicBezTo>
                        <a:cubicBezTo>
                          <a:pt x="94297" y="1044678"/>
                          <a:pt x="93916" y="1045916"/>
                          <a:pt x="93250" y="1046488"/>
                        </a:cubicBezTo>
                        <a:cubicBezTo>
                          <a:pt x="93154" y="1046583"/>
                          <a:pt x="93059" y="1046678"/>
                          <a:pt x="92964" y="1046774"/>
                        </a:cubicBezTo>
                        <a:cubicBezTo>
                          <a:pt x="93154" y="1046678"/>
                          <a:pt x="93345" y="1046583"/>
                          <a:pt x="93536" y="1046488"/>
                        </a:cubicBezTo>
                        <a:cubicBezTo>
                          <a:pt x="94107" y="1046107"/>
                          <a:pt x="94488" y="1045916"/>
                          <a:pt x="94774" y="1046012"/>
                        </a:cubicBezTo>
                        <a:cubicBezTo>
                          <a:pt x="94869" y="1046012"/>
                          <a:pt x="94964" y="1046107"/>
                          <a:pt x="95059" y="1046202"/>
                        </a:cubicBezTo>
                        <a:cubicBezTo>
                          <a:pt x="95250" y="1046678"/>
                          <a:pt x="94774" y="1047155"/>
                          <a:pt x="94107" y="1047726"/>
                        </a:cubicBezTo>
                        <a:cubicBezTo>
                          <a:pt x="93916" y="1047917"/>
                          <a:pt x="93631" y="1048107"/>
                          <a:pt x="93536" y="1048298"/>
                        </a:cubicBezTo>
                        <a:lnTo>
                          <a:pt x="93345" y="1048488"/>
                        </a:lnTo>
                        <a:cubicBezTo>
                          <a:pt x="93154" y="1048774"/>
                          <a:pt x="92964" y="1048965"/>
                          <a:pt x="92678" y="1048869"/>
                        </a:cubicBezTo>
                        <a:cubicBezTo>
                          <a:pt x="92392" y="1048774"/>
                          <a:pt x="92297" y="1048583"/>
                          <a:pt x="92012" y="1047822"/>
                        </a:cubicBezTo>
                        <a:cubicBezTo>
                          <a:pt x="91630" y="1046774"/>
                          <a:pt x="91345" y="1046488"/>
                          <a:pt x="90773" y="1046107"/>
                        </a:cubicBezTo>
                        <a:cubicBezTo>
                          <a:pt x="90392" y="1045821"/>
                          <a:pt x="90106" y="1045726"/>
                          <a:pt x="89821" y="1045631"/>
                        </a:cubicBezTo>
                        <a:cubicBezTo>
                          <a:pt x="89630" y="1045536"/>
                          <a:pt x="89345" y="1045440"/>
                          <a:pt x="89154" y="1045345"/>
                        </a:cubicBezTo>
                        <a:cubicBezTo>
                          <a:pt x="89059" y="1045250"/>
                          <a:pt x="88963" y="1045154"/>
                          <a:pt x="88868" y="1044964"/>
                        </a:cubicBezTo>
                        <a:cubicBezTo>
                          <a:pt x="88868" y="1045059"/>
                          <a:pt x="88773" y="1045154"/>
                          <a:pt x="88773" y="1045250"/>
                        </a:cubicBezTo>
                        <a:cubicBezTo>
                          <a:pt x="88678" y="1045726"/>
                          <a:pt x="88487" y="1046202"/>
                          <a:pt x="88106" y="1046202"/>
                        </a:cubicBezTo>
                        <a:cubicBezTo>
                          <a:pt x="88011" y="1046202"/>
                          <a:pt x="87916" y="1046202"/>
                          <a:pt x="87725" y="1046202"/>
                        </a:cubicBezTo>
                        <a:cubicBezTo>
                          <a:pt x="87630" y="1046202"/>
                          <a:pt x="87630" y="1046202"/>
                          <a:pt x="87535" y="1046202"/>
                        </a:cubicBezTo>
                        <a:cubicBezTo>
                          <a:pt x="87821" y="1046964"/>
                          <a:pt x="88297" y="1047631"/>
                          <a:pt x="88487" y="1047726"/>
                        </a:cubicBezTo>
                        <a:cubicBezTo>
                          <a:pt x="88868" y="1047822"/>
                          <a:pt x="89916" y="1048202"/>
                          <a:pt x="90202" y="1049060"/>
                        </a:cubicBezTo>
                        <a:cubicBezTo>
                          <a:pt x="90488" y="1049727"/>
                          <a:pt x="90773" y="1050774"/>
                          <a:pt x="90869" y="1051155"/>
                        </a:cubicBezTo>
                        <a:cubicBezTo>
                          <a:pt x="90869" y="1051441"/>
                          <a:pt x="90773" y="1051727"/>
                          <a:pt x="90488" y="1052203"/>
                        </a:cubicBezTo>
                        <a:cubicBezTo>
                          <a:pt x="90392" y="1052394"/>
                          <a:pt x="90202" y="1052679"/>
                          <a:pt x="90202" y="1052774"/>
                        </a:cubicBezTo>
                        <a:cubicBezTo>
                          <a:pt x="90202" y="1052870"/>
                          <a:pt x="90202" y="1052870"/>
                          <a:pt x="90202" y="1052965"/>
                        </a:cubicBezTo>
                        <a:cubicBezTo>
                          <a:pt x="90202" y="1053060"/>
                          <a:pt x="90202" y="1053251"/>
                          <a:pt x="90202" y="1053346"/>
                        </a:cubicBezTo>
                        <a:cubicBezTo>
                          <a:pt x="90583" y="1053156"/>
                          <a:pt x="90964" y="1052870"/>
                          <a:pt x="91440" y="1052203"/>
                        </a:cubicBezTo>
                        <a:cubicBezTo>
                          <a:pt x="92107" y="1051346"/>
                          <a:pt x="92773" y="1051060"/>
                          <a:pt x="94202" y="1050870"/>
                        </a:cubicBezTo>
                        <a:cubicBezTo>
                          <a:pt x="95631" y="1050679"/>
                          <a:pt x="96107" y="1050774"/>
                          <a:pt x="96964" y="1051346"/>
                        </a:cubicBezTo>
                        <a:cubicBezTo>
                          <a:pt x="97250" y="1051536"/>
                          <a:pt x="97631" y="1051822"/>
                          <a:pt x="98012" y="1052108"/>
                        </a:cubicBezTo>
                        <a:cubicBezTo>
                          <a:pt x="98393" y="1052394"/>
                          <a:pt x="98965" y="1052870"/>
                          <a:pt x="99155" y="1052870"/>
                        </a:cubicBezTo>
                        <a:lnTo>
                          <a:pt x="99441" y="1052870"/>
                        </a:lnTo>
                        <a:cubicBezTo>
                          <a:pt x="100584" y="1052870"/>
                          <a:pt x="101155" y="1052870"/>
                          <a:pt x="101346" y="1052774"/>
                        </a:cubicBezTo>
                        <a:cubicBezTo>
                          <a:pt x="101346" y="1052774"/>
                          <a:pt x="101441" y="1052489"/>
                          <a:pt x="101537" y="1052394"/>
                        </a:cubicBezTo>
                        <a:cubicBezTo>
                          <a:pt x="101632" y="1052012"/>
                          <a:pt x="101822" y="1051632"/>
                          <a:pt x="102203" y="1051346"/>
                        </a:cubicBezTo>
                        <a:cubicBezTo>
                          <a:pt x="102298" y="1051251"/>
                          <a:pt x="102394" y="1051251"/>
                          <a:pt x="102394" y="1051155"/>
                        </a:cubicBezTo>
                        <a:cubicBezTo>
                          <a:pt x="102775" y="1050870"/>
                          <a:pt x="103061" y="1050774"/>
                          <a:pt x="103918" y="1051060"/>
                        </a:cubicBezTo>
                        <a:cubicBezTo>
                          <a:pt x="104394" y="1051251"/>
                          <a:pt x="104870" y="1051536"/>
                          <a:pt x="105251" y="1051727"/>
                        </a:cubicBezTo>
                        <a:cubicBezTo>
                          <a:pt x="105537" y="1051917"/>
                          <a:pt x="105823" y="1052108"/>
                          <a:pt x="105918" y="1052012"/>
                        </a:cubicBezTo>
                        <a:cubicBezTo>
                          <a:pt x="106585" y="1051917"/>
                          <a:pt x="107728" y="1051727"/>
                          <a:pt x="108109" y="1051251"/>
                        </a:cubicBezTo>
                        <a:cubicBezTo>
                          <a:pt x="108299" y="1051060"/>
                          <a:pt x="109633" y="1049536"/>
                          <a:pt x="110776" y="1049345"/>
                        </a:cubicBezTo>
                        <a:cubicBezTo>
                          <a:pt x="111538" y="1049155"/>
                          <a:pt x="113443" y="1048107"/>
                          <a:pt x="113729" y="1046869"/>
                        </a:cubicBezTo>
                        <a:cubicBezTo>
                          <a:pt x="114109" y="1045440"/>
                          <a:pt x="114395" y="1045154"/>
                          <a:pt x="115253" y="1044393"/>
                        </a:cubicBezTo>
                        <a:cubicBezTo>
                          <a:pt x="116205" y="1043440"/>
                          <a:pt x="116872" y="1042773"/>
                          <a:pt x="116586" y="1041821"/>
                        </a:cubicBezTo>
                        <a:cubicBezTo>
                          <a:pt x="116300" y="1040678"/>
                          <a:pt x="115538" y="1038963"/>
                          <a:pt x="114871" y="1038106"/>
                        </a:cubicBezTo>
                        <a:cubicBezTo>
                          <a:pt x="114205" y="1037249"/>
                          <a:pt x="113824" y="1036963"/>
                          <a:pt x="113824" y="1036963"/>
                        </a:cubicBezTo>
                        <a:cubicBezTo>
                          <a:pt x="113443" y="1037344"/>
                          <a:pt x="112681" y="1037535"/>
                          <a:pt x="111728" y="1036963"/>
                        </a:cubicBezTo>
                        <a:cubicBezTo>
                          <a:pt x="110776" y="1036391"/>
                          <a:pt x="110490" y="1036011"/>
                          <a:pt x="110204" y="1035058"/>
                        </a:cubicBezTo>
                        <a:cubicBezTo>
                          <a:pt x="110014" y="1034391"/>
                          <a:pt x="109919" y="1033724"/>
                          <a:pt x="109919" y="1033344"/>
                        </a:cubicBezTo>
                        <a:cubicBezTo>
                          <a:pt x="109919" y="1033248"/>
                          <a:pt x="109919" y="1033153"/>
                          <a:pt x="109919" y="1033058"/>
                        </a:cubicBezTo>
                        <a:cubicBezTo>
                          <a:pt x="109919" y="1032962"/>
                          <a:pt x="109823" y="1032867"/>
                          <a:pt x="109823" y="1032867"/>
                        </a:cubicBezTo>
                        <a:cubicBezTo>
                          <a:pt x="109728" y="1032962"/>
                          <a:pt x="108204" y="1034772"/>
                          <a:pt x="107442" y="1034486"/>
                        </a:cubicBezTo>
                        <a:cubicBezTo>
                          <a:pt x="107251" y="1034391"/>
                          <a:pt x="107061" y="1034201"/>
                          <a:pt x="107156" y="1033629"/>
                        </a:cubicBezTo>
                        <a:cubicBezTo>
                          <a:pt x="107347" y="1032391"/>
                          <a:pt x="107156" y="1032296"/>
                          <a:pt x="107156" y="1032296"/>
                        </a:cubicBezTo>
                        <a:cubicBezTo>
                          <a:pt x="107156" y="1032296"/>
                          <a:pt x="106871" y="1032581"/>
                          <a:pt x="106680" y="1032772"/>
                        </a:cubicBezTo>
                        <a:cubicBezTo>
                          <a:pt x="106489" y="1032962"/>
                          <a:pt x="106299" y="1033153"/>
                          <a:pt x="106108" y="1033344"/>
                        </a:cubicBezTo>
                        <a:cubicBezTo>
                          <a:pt x="105537" y="1033820"/>
                          <a:pt x="105251" y="1033629"/>
                          <a:pt x="105061" y="1033439"/>
                        </a:cubicBezTo>
                        <a:cubicBezTo>
                          <a:pt x="104680" y="1032962"/>
                          <a:pt x="105251" y="1031819"/>
                          <a:pt x="105632" y="1031534"/>
                        </a:cubicBezTo>
                        <a:cubicBezTo>
                          <a:pt x="105823" y="1031439"/>
                          <a:pt x="106108" y="1031248"/>
                          <a:pt x="106394" y="1031153"/>
                        </a:cubicBezTo>
                        <a:cubicBezTo>
                          <a:pt x="106585" y="1031057"/>
                          <a:pt x="107061" y="1030867"/>
                          <a:pt x="107156" y="1030677"/>
                        </a:cubicBezTo>
                        <a:cubicBezTo>
                          <a:pt x="107156" y="1030486"/>
                          <a:pt x="107156" y="1030295"/>
                          <a:pt x="107156" y="1030105"/>
                        </a:cubicBezTo>
                        <a:cubicBezTo>
                          <a:pt x="107156" y="1030010"/>
                          <a:pt x="107156" y="1029915"/>
                          <a:pt x="107156" y="1029819"/>
                        </a:cubicBezTo>
                        <a:cubicBezTo>
                          <a:pt x="107156" y="1029819"/>
                          <a:pt x="106966" y="1029819"/>
                          <a:pt x="106871" y="1029819"/>
                        </a:cubicBezTo>
                        <a:cubicBezTo>
                          <a:pt x="106489" y="1029819"/>
                          <a:pt x="105823" y="1029724"/>
                          <a:pt x="105728" y="1029152"/>
                        </a:cubicBezTo>
                        <a:cubicBezTo>
                          <a:pt x="105632" y="1028772"/>
                          <a:pt x="105537" y="1028486"/>
                          <a:pt x="105728" y="1028295"/>
                        </a:cubicBezTo>
                        <a:cubicBezTo>
                          <a:pt x="105918" y="1028105"/>
                          <a:pt x="106108" y="1028105"/>
                          <a:pt x="106299" y="1028105"/>
                        </a:cubicBezTo>
                        <a:cubicBezTo>
                          <a:pt x="106489" y="1028105"/>
                          <a:pt x="106680" y="1028200"/>
                          <a:pt x="106775" y="1028295"/>
                        </a:cubicBezTo>
                        <a:cubicBezTo>
                          <a:pt x="106775" y="1028295"/>
                          <a:pt x="106871" y="1028295"/>
                          <a:pt x="106871" y="1028390"/>
                        </a:cubicBezTo>
                        <a:cubicBezTo>
                          <a:pt x="106871" y="1028200"/>
                          <a:pt x="106871" y="1027914"/>
                          <a:pt x="106775" y="1027628"/>
                        </a:cubicBezTo>
                        <a:cubicBezTo>
                          <a:pt x="106680" y="1027057"/>
                          <a:pt x="106680" y="1026866"/>
                          <a:pt x="106871" y="1026771"/>
                        </a:cubicBezTo>
                        <a:lnTo>
                          <a:pt x="106966" y="1026676"/>
                        </a:lnTo>
                        <a:lnTo>
                          <a:pt x="107156" y="1026676"/>
                        </a:lnTo>
                        <a:cubicBezTo>
                          <a:pt x="107442" y="1026676"/>
                          <a:pt x="107728" y="1026866"/>
                          <a:pt x="107823" y="1027248"/>
                        </a:cubicBezTo>
                        <a:cubicBezTo>
                          <a:pt x="107918" y="1027628"/>
                          <a:pt x="108013" y="1028200"/>
                          <a:pt x="108109" y="1028676"/>
                        </a:cubicBezTo>
                        <a:cubicBezTo>
                          <a:pt x="108109" y="1028962"/>
                          <a:pt x="108204" y="1029152"/>
                          <a:pt x="108204" y="1029152"/>
                        </a:cubicBezTo>
                        <a:cubicBezTo>
                          <a:pt x="108395" y="1029438"/>
                          <a:pt x="108775" y="1029915"/>
                          <a:pt x="108871" y="1030010"/>
                        </a:cubicBezTo>
                        <a:cubicBezTo>
                          <a:pt x="108966" y="1030010"/>
                          <a:pt x="109347" y="1029724"/>
                          <a:pt x="109538" y="1029248"/>
                        </a:cubicBezTo>
                        <a:cubicBezTo>
                          <a:pt x="109728" y="1028772"/>
                          <a:pt x="109728" y="1027533"/>
                          <a:pt x="109347" y="1026771"/>
                        </a:cubicBezTo>
                        <a:cubicBezTo>
                          <a:pt x="109061" y="1026009"/>
                          <a:pt x="107632" y="1024676"/>
                          <a:pt x="106966" y="1024390"/>
                        </a:cubicBezTo>
                        <a:cubicBezTo>
                          <a:pt x="106585" y="1024199"/>
                          <a:pt x="105537" y="1024390"/>
                          <a:pt x="104870" y="1024485"/>
                        </a:cubicBezTo>
                        <a:cubicBezTo>
                          <a:pt x="104204" y="1024581"/>
                          <a:pt x="103727" y="1024676"/>
                          <a:pt x="103537" y="1024581"/>
                        </a:cubicBezTo>
                        <a:cubicBezTo>
                          <a:pt x="103061" y="1024485"/>
                          <a:pt x="102775" y="1024295"/>
                          <a:pt x="102489" y="1024009"/>
                        </a:cubicBezTo>
                        <a:cubicBezTo>
                          <a:pt x="102394" y="1023914"/>
                          <a:pt x="102394" y="1023914"/>
                          <a:pt x="102298" y="1023819"/>
                        </a:cubicBezTo>
                        <a:cubicBezTo>
                          <a:pt x="102203" y="1023723"/>
                          <a:pt x="101632" y="1024104"/>
                          <a:pt x="101346" y="1024295"/>
                        </a:cubicBezTo>
                        <a:lnTo>
                          <a:pt x="101060" y="1024485"/>
                        </a:lnTo>
                        <a:cubicBezTo>
                          <a:pt x="100870" y="1024676"/>
                          <a:pt x="100489" y="1025057"/>
                          <a:pt x="100108" y="1025438"/>
                        </a:cubicBezTo>
                        <a:cubicBezTo>
                          <a:pt x="99441" y="1026200"/>
                          <a:pt x="99060" y="1026486"/>
                          <a:pt x="98774" y="1026486"/>
                        </a:cubicBezTo>
                        <a:cubicBezTo>
                          <a:pt x="98774" y="1026486"/>
                          <a:pt x="98679" y="1026486"/>
                          <a:pt x="98679" y="1026486"/>
                        </a:cubicBezTo>
                        <a:cubicBezTo>
                          <a:pt x="98488" y="1026486"/>
                          <a:pt x="98107" y="1026390"/>
                          <a:pt x="98012" y="1026009"/>
                        </a:cubicBezTo>
                        <a:cubicBezTo>
                          <a:pt x="97917" y="1025723"/>
                          <a:pt x="98107" y="1025438"/>
                          <a:pt x="98298" y="1025247"/>
                        </a:cubicBezTo>
                        <a:cubicBezTo>
                          <a:pt x="98488" y="1024961"/>
                          <a:pt x="98870" y="1024676"/>
                          <a:pt x="99250" y="1024390"/>
                        </a:cubicBezTo>
                        <a:cubicBezTo>
                          <a:pt x="99536" y="1024104"/>
                          <a:pt x="100108" y="1023723"/>
                          <a:pt x="100203" y="1023533"/>
                        </a:cubicBezTo>
                        <a:cubicBezTo>
                          <a:pt x="100108" y="1023342"/>
                          <a:pt x="100108" y="1023247"/>
                          <a:pt x="99917" y="1022961"/>
                        </a:cubicBezTo>
                        <a:cubicBezTo>
                          <a:pt x="99727" y="1022676"/>
                          <a:pt x="99536" y="1022294"/>
                          <a:pt x="99250" y="1021628"/>
                        </a:cubicBezTo>
                        <a:cubicBezTo>
                          <a:pt x="98679" y="1020390"/>
                          <a:pt x="98774" y="1020199"/>
                          <a:pt x="98965" y="1019437"/>
                        </a:cubicBezTo>
                        <a:cubicBezTo>
                          <a:pt x="99155" y="1018770"/>
                          <a:pt x="99155" y="1018294"/>
                          <a:pt x="98965" y="1018199"/>
                        </a:cubicBezTo>
                        <a:cubicBezTo>
                          <a:pt x="98870" y="1018103"/>
                          <a:pt x="98679" y="1018008"/>
                          <a:pt x="98393" y="1017818"/>
                        </a:cubicBezTo>
                        <a:cubicBezTo>
                          <a:pt x="97917" y="1017532"/>
                          <a:pt x="97250" y="1017056"/>
                          <a:pt x="96964" y="1016770"/>
                        </a:cubicBezTo>
                        <a:cubicBezTo>
                          <a:pt x="96583" y="1016389"/>
                          <a:pt x="96488" y="1016103"/>
                          <a:pt x="96679" y="1015913"/>
                        </a:cubicBezTo>
                        <a:cubicBezTo>
                          <a:pt x="96869" y="1015532"/>
                          <a:pt x="97441" y="1015722"/>
                          <a:pt x="97917" y="1015913"/>
                        </a:cubicBezTo>
                        <a:cubicBezTo>
                          <a:pt x="98298" y="1016103"/>
                          <a:pt x="98679" y="1016294"/>
                          <a:pt x="98870" y="1016484"/>
                        </a:cubicBezTo>
                        <a:cubicBezTo>
                          <a:pt x="99155" y="1016675"/>
                          <a:pt x="99250" y="1016770"/>
                          <a:pt x="99346" y="1016675"/>
                        </a:cubicBezTo>
                        <a:lnTo>
                          <a:pt x="99536" y="1016579"/>
                        </a:lnTo>
                        <a:cubicBezTo>
                          <a:pt x="99822" y="1016389"/>
                          <a:pt x="100203" y="1016294"/>
                          <a:pt x="100298" y="1016008"/>
                        </a:cubicBezTo>
                        <a:cubicBezTo>
                          <a:pt x="100394" y="1015532"/>
                          <a:pt x="100584" y="1014389"/>
                          <a:pt x="100584" y="1013436"/>
                        </a:cubicBezTo>
                        <a:cubicBezTo>
                          <a:pt x="100584" y="1012674"/>
                          <a:pt x="100584" y="1012674"/>
                          <a:pt x="100489" y="1012389"/>
                        </a:cubicBezTo>
                        <a:lnTo>
                          <a:pt x="100394" y="1012293"/>
                        </a:lnTo>
                        <a:cubicBezTo>
                          <a:pt x="100203" y="1011912"/>
                          <a:pt x="99441" y="1011341"/>
                          <a:pt x="98965" y="1011150"/>
                        </a:cubicBezTo>
                        <a:cubicBezTo>
                          <a:pt x="98965" y="1011150"/>
                          <a:pt x="96964" y="1010198"/>
                          <a:pt x="97155" y="1009436"/>
                        </a:cubicBezTo>
                        <a:cubicBezTo>
                          <a:pt x="97250" y="1008960"/>
                          <a:pt x="97917" y="1009150"/>
                          <a:pt x="98203" y="1009245"/>
                        </a:cubicBezTo>
                        <a:cubicBezTo>
                          <a:pt x="99917" y="1009626"/>
                          <a:pt x="101155" y="1010388"/>
                          <a:pt x="101632" y="1011436"/>
                        </a:cubicBezTo>
                        <a:cubicBezTo>
                          <a:pt x="101917" y="1011912"/>
                          <a:pt x="101917" y="1012769"/>
                          <a:pt x="102013" y="1013531"/>
                        </a:cubicBezTo>
                        <a:cubicBezTo>
                          <a:pt x="102013" y="1013722"/>
                          <a:pt x="102013" y="1014008"/>
                          <a:pt x="102108" y="1014198"/>
                        </a:cubicBezTo>
                        <a:cubicBezTo>
                          <a:pt x="102298" y="1013722"/>
                          <a:pt x="102489" y="1012769"/>
                          <a:pt x="102584" y="1012198"/>
                        </a:cubicBezTo>
                        <a:cubicBezTo>
                          <a:pt x="102679" y="1011341"/>
                          <a:pt x="103346" y="1010769"/>
                          <a:pt x="103918" y="1010579"/>
                        </a:cubicBezTo>
                        <a:cubicBezTo>
                          <a:pt x="104584" y="1010388"/>
                          <a:pt x="105537" y="1010769"/>
                          <a:pt x="105918" y="1011436"/>
                        </a:cubicBezTo>
                        <a:cubicBezTo>
                          <a:pt x="105918" y="1011436"/>
                          <a:pt x="105918" y="1011531"/>
                          <a:pt x="106013" y="1011531"/>
                        </a:cubicBezTo>
                        <a:cubicBezTo>
                          <a:pt x="106013" y="1011531"/>
                          <a:pt x="106013" y="1011436"/>
                          <a:pt x="106108" y="1011436"/>
                        </a:cubicBezTo>
                        <a:cubicBezTo>
                          <a:pt x="106204" y="1011150"/>
                          <a:pt x="106489" y="1011055"/>
                          <a:pt x="106871" y="1010865"/>
                        </a:cubicBezTo>
                        <a:cubicBezTo>
                          <a:pt x="107251" y="1010674"/>
                          <a:pt x="107632" y="1010483"/>
                          <a:pt x="107728" y="1010198"/>
                        </a:cubicBezTo>
                        <a:cubicBezTo>
                          <a:pt x="107918" y="1009817"/>
                          <a:pt x="108204" y="1009531"/>
                          <a:pt x="108585" y="1009150"/>
                        </a:cubicBezTo>
                        <a:cubicBezTo>
                          <a:pt x="108966" y="1008674"/>
                          <a:pt x="109442" y="1008198"/>
                          <a:pt x="109538" y="1007721"/>
                        </a:cubicBezTo>
                        <a:lnTo>
                          <a:pt x="109633" y="1007531"/>
                        </a:lnTo>
                        <a:cubicBezTo>
                          <a:pt x="109919" y="1006769"/>
                          <a:pt x="110109" y="1006293"/>
                          <a:pt x="109823" y="1005435"/>
                        </a:cubicBezTo>
                        <a:cubicBezTo>
                          <a:pt x="109728" y="1005054"/>
                          <a:pt x="109538" y="1004673"/>
                          <a:pt x="109347" y="1004387"/>
                        </a:cubicBezTo>
                        <a:cubicBezTo>
                          <a:pt x="109061" y="1003911"/>
                          <a:pt x="108775" y="1003435"/>
                          <a:pt x="108966" y="1002959"/>
                        </a:cubicBezTo>
                        <a:cubicBezTo>
                          <a:pt x="109061" y="1002673"/>
                          <a:pt x="109252" y="1002482"/>
                          <a:pt x="109442" y="1002387"/>
                        </a:cubicBezTo>
                        <a:cubicBezTo>
                          <a:pt x="109633" y="1002292"/>
                          <a:pt x="109728" y="1002197"/>
                          <a:pt x="109633" y="1001530"/>
                        </a:cubicBezTo>
                        <a:cubicBezTo>
                          <a:pt x="109538" y="1000292"/>
                          <a:pt x="109442" y="999720"/>
                          <a:pt x="109061" y="998958"/>
                        </a:cubicBezTo>
                        <a:cubicBezTo>
                          <a:pt x="108966" y="998768"/>
                          <a:pt x="108871" y="998577"/>
                          <a:pt x="108775" y="998387"/>
                        </a:cubicBezTo>
                        <a:cubicBezTo>
                          <a:pt x="108395" y="997720"/>
                          <a:pt x="108109" y="997244"/>
                          <a:pt x="108395" y="996958"/>
                        </a:cubicBezTo>
                        <a:cubicBezTo>
                          <a:pt x="108490" y="996768"/>
                          <a:pt x="108775" y="996768"/>
                          <a:pt x="109061" y="996768"/>
                        </a:cubicBezTo>
                        <a:lnTo>
                          <a:pt x="109347" y="996863"/>
                        </a:lnTo>
                        <a:cubicBezTo>
                          <a:pt x="109919" y="996958"/>
                          <a:pt x="110014" y="997053"/>
                          <a:pt x="110490" y="996672"/>
                        </a:cubicBezTo>
                        <a:cubicBezTo>
                          <a:pt x="110680" y="996577"/>
                          <a:pt x="111157" y="996196"/>
                          <a:pt x="111442" y="996482"/>
                        </a:cubicBezTo>
                        <a:cubicBezTo>
                          <a:pt x="111728" y="996672"/>
                          <a:pt x="111633" y="997148"/>
                          <a:pt x="111347" y="997720"/>
                        </a:cubicBezTo>
                        <a:cubicBezTo>
                          <a:pt x="111062" y="998482"/>
                          <a:pt x="111062" y="998958"/>
                          <a:pt x="111062" y="999720"/>
                        </a:cubicBezTo>
                        <a:lnTo>
                          <a:pt x="111062" y="1000006"/>
                        </a:lnTo>
                        <a:cubicBezTo>
                          <a:pt x="111062" y="1000387"/>
                          <a:pt x="111062" y="1000673"/>
                          <a:pt x="111062" y="1000863"/>
                        </a:cubicBezTo>
                        <a:cubicBezTo>
                          <a:pt x="111062" y="1000863"/>
                          <a:pt x="111062" y="1000863"/>
                          <a:pt x="111062" y="1000863"/>
                        </a:cubicBezTo>
                        <a:cubicBezTo>
                          <a:pt x="111442" y="1000577"/>
                          <a:pt x="111823" y="1000006"/>
                          <a:pt x="111823" y="999625"/>
                        </a:cubicBezTo>
                        <a:cubicBezTo>
                          <a:pt x="111823" y="999339"/>
                          <a:pt x="112014" y="999244"/>
                          <a:pt x="112300" y="999244"/>
                        </a:cubicBezTo>
                        <a:cubicBezTo>
                          <a:pt x="112300" y="999244"/>
                          <a:pt x="112300" y="999244"/>
                          <a:pt x="112300" y="999244"/>
                        </a:cubicBezTo>
                        <a:cubicBezTo>
                          <a:pt x="112776" y="999244"/>
                          <a:pt x="113538" y="999815"/>
                          <a:pt x="113633" y="1000387"/>
                        </a:cubicBezTo>
                        <a:cubicBezTo>
                          <a:pt x="113729" y="1000768"/>
                          <a:pt x="113538" y="1001054"/>
                          <a:pt x="113157" y="1001149"/>
                        </a:cubicBezTo>
                        <a:cubicBezTo>
                          <a:pt x="112966" y="1001244"/>
                          <a:pt x="112871" y="1001244"/>
                          <a:pt x="112681" y="1001340"/>
                        </a:cubicBezTo>
                        <a:cubicBezTo>
                          <a:pt x="113062" y="1001244"/>
                          <a:pt x="113443" y="1001244"/>
                          <a:pt x="113538" y="1001625"/>
                        </a:cubicBezTo>
                        <a:cubicBezTo>
                          <a:pt x="113633" y="1002006"/>
                          <a:pt x="113729" y="1002387"/>
                          <a:pt x="113443" y="1002673"/>
                        </a:cubicBezTo>
                        <a:cubicBezTo>
                          <a:pt x="113347" y="1002768"/>
                          <a:pt x="113157" y="1002959"/>
                          <a:pt x="112776" y="1002864"/>
                        </a:cubicBezTo>
                        <a:cubicBezTo>
                          <a:pt x="112586" y="1002864"/>
                          <a:pt x="112300" y="1002768"/>
                          <a:pt x="112109" y="1002673"/>
                        </a:cubicBezTo>
                        <a:cubicBezTo>
                          <a:pt x="111823" y="1002578"/>
                          <a:pt x="111347" y="1002482"/>
                          <a:pt x="111252" y="1002578"/>
                        </a:cubicBezTo>
                        <a:cubicBezTo>
                          <a:pt x="111062" y="1003054"/>
                          <a:pt x="111252" y="1003816"/>
                          <a:pt x="111347" y="1004006"/>
                        </a:cubicBezTo>
                        <a:cubicBezTo>
                          <a:pt x="111347" y="1004006"/>
                          <a:pt x="111442" y="1004006"/>
                          <a:pt x="111538" y="1004102"/>
                        </a:cubicBezTo>
                        <a:cubicBezTo>
                          <a:pt x="111823" y="1004197"/>
                          <a:pt x="112204" y="1004292"/>
                          <a:pt x="112300" y="1004673"/>
                        </a:cubicBezTo>
                        <a:cubicBezTo>
                          <a:pt x="112395" y="1004959"/>
                          <a:pt x="112300" y="1005245"/>
                          <a:pt x="112014" y="1005626"/>
                        </a:cubicBezTo>
                        <a:cubicBezTo>
                          <a:pt x="111728" y="1006102"/>
                          <a:pt x="111538" y="1006293"/>
                          <a:pt x="111442" y="1006388"/>
                        </a:cubicBezTo>
                        <a:cubicBezTo>
                          <a:pt x="111633" y="1006388"/>
                          <a:pt x="111823" y="1006388"/>
                          <a:pt x="111919" y="1006388"/>
                        </a:cubicBezTo>
                        <a:cubicBezTo>
                          <a:pt x="111919" y="1006388"/>
                          <a:pt x="111919" y="1006388"/>
                          <a:pt x="112014" y="1006293"/>
                        </a:cubicBezTo>
                        <a:lnTo>
                          <a:pt x="112109" y="1006197"/>
                        </a:lnTo>
                        <a:cubicBezTo>
                          <a:pt x="112586" y="1005721"/>
                          <a:pt x="113443" y="1004864"/>
                          <a:pt x="115538" y="1005054"/>
                        </a:cubicBezTo>
                        <a:cubicBezTo>
                          <a:pt x="117729" y="1005245"/>
                          <a:pt x="119539" y="1004673"/>
                          <a:pt x="119729" y="1004483"/>
                        </a:cubicBezTo>
                        <a:cubicBezTo>
                          <a:pt x="119920" y="1004197"/>
                          <a:pt x="119634" y="1003340"/>
                          <a:pt x="119348" y="1002197"/>
                        </a:cubicBezTo>
                        <a:cubicBezTo>
                          <a:pt x="119253" y="1001816"/>
                          <a:pt x="119158" y="1001435"/>
                          <a:pt x="119063" y="1001149"/>
                        </a:cubicBezTo>
                        <a:cubicBezTo>
                          <a:pt x="118872" y="1000387"/>
                          <a:pt x="118681" y="1000006"/>
                          <a:pt x="118872" y="999435"/>
                        </a:cubicBezTo>
                        <a:cubicBezTo>
                          <a:pt x="118872" y="999244"/>
                          <a:pt x="118967" y="998958"/>
                          <a:pt x="118967" y="998768"/>
                        </a:cubicBezTo>
                        <a:cubicBezTo>
                          <a:pt x="119063" y="998101"/>
                          <a:pt x="119063" y="997625"/>
                          <a:pt x="119539" y="997625"/>
                        </a:cubicBezTo>
                        <a:cubicBezTo>
                          <a:pt x="119634" y="997625"/>
                          <a:pt x="119729" y="997529"/>
                          <a:pt x="119920" y="997720"/>
                        </a:cubicBezTo>
                        <a:cubicBezTo>
                          <a:pt x="120110" y="997815"/>
                          <a:pt x="120205" y="998101"/>
                          <a:pt x="120396" y="999053"/>
                        </a:cubicBezTo>
                        <a:cubicBezTo>
                          <a:pt x="120491" y="999530"/>
                          <a:pt x="120587" y="1000197"/>
                          <a:pt x="120682" y="1000768"/>
                        </a:cubicBezTo>
                        <a:cubicBezTo>
                          <a:pt x="120777" y="1001625"/>
                          <a:pt x="120967" y="1002768"/>
                          <a:pt x="121063" y="1002959"/>
                        </a:cubicBezTo>
                        <a:cubicBezTo>
                          <a:pt x="121063" y="1002864"/>
                          <a:pt x="121158" y="1002768"/>
                          <a:pt x="121253" y="1002482"/>
                        </a:cubicBezTo>
                        <a:cubicBezTo>
                          <a:pt x="121348" y="1001625"/>
                          <a:pt x="122111" y="999911"/>
                          <a:pt x="123063" y="998577"/>
                        </a:cubicBezTo>
                        <a:cubicBezTo>
                          <a:pt x="124015" y="997339"/>
                          <a:pt x="125539" y="995910"/>
                          <a:pt x="127349" y="996006"/>
                        </a:cubicBezTo>
                        <a:cubicBezTo>
                          <a:pt x="128206" y="996101"/>
                          <a:pt x="128778" y="996196"/>
                          <a:pt x="129254" y="996386"/>
                        </a:cubicBezTo>
                        <a:cubicBezTo>
                          <a:pt x="129730" y="996482"/>
                          <a:pt x="130016" y="996577"/>
                          <a:pt x="130397" y="996577"/>
                        </a:cubicBezTo>
                        <a:cubicBezTo>
                          <a:pt x="131254" y="996386"/>
                          <a:pt x="131445" y="996386"/>
                          <a:pt x="131826" y="995815"/>
                        </a:cubicBezTo>
                        <a:cubicBezTo>
                          <a:pt x="132302" y="995148"/>
                          <a:pt x="133255" y="994862"/>
                          <a:pt x="134303" y="994386"/>
                        </a:cubicBezTo>
                        <a:cubicBezTo>
                          <a:pt x="134588" y="994291"/>
                          <a:pt x="134874" y="994196"/>
                          <a:pt x="135064" y="994101"/>
                        </a:cubicBezTo>
                        <a:cubicBezTo>
                          <a:pt x="136398" y="993529"/>
                          <a:pt x="138494" y="992577"/>
                          <a:pt x="138874" y="992291"/>
                        </a:cubicBezTo>
                        <a:cubicBezTo>
                          <a:pt x="138874" y="992100"/>
                          <a:pt x="138779" y="992005"/>
                          <a:pt x="138494" y="991910"/>
                        </a:cubicBezTo>
                        <a:cubicBezTo>
                          <a:pt x="138303" y="991910"/>
                          <a:pt x="138017" y="991910"/>
                          <a:pt x="137731" y="991910"/>
                        </a:cubicBezTo>
                        <a:cubicBezTo>
                          <a:pt x="137065" y="992005"/>
                          <a:pt x="136493" y="992100"/>
                          <a:pt x="136112" y="991719"/>
                        </a:cubicBezTo>
                        <a:cubicBezTo>
                          <a:pt x="135826" y="991433"/>
                          <a:pt x="135636" y="991052"/>
                          <a:pt x="135731" y="990672"/>
                        </a:cubicBezTo>
                        <a:cubicBezTo>
                          <a:pt x="135826" y="990290"/>
                          <a:pt x="136017" y="989910"/>
                          <a:pt x="136398" y="989719"/>
                        </a:cubicBezTo>
                        <a:cubicBezTo>
                          <a:pt x="136970" y="989433"/>
                          <a:pt x="139255" y="989243"/>
                          <a:pt x="139541" y="989719"/>
                        </a:cubicBezTo>
                        <a:cubicBezTo>
                          <a:pt x="139637" y="989814"/>
                          <a:pt x="139732" y="990005"/>
                          <a:pt x="139732" y="990195"/>
                        </a:cubicBezTo>
                        <a:cubicBezTo>
                          <a:pt x="139827" y="990386"/>
                          <a:pt x="139922" y="990767"/>
                          <a:pt x="140017" y="990767"/>
                        </a:cubicBezTo>
                        <a:cubicBezTo>
                          <a:pt x="140113" y="990767"/>
                          <a:pt x="140303" y="990767"/>
                          <a:pt x="140398" y="990767"/>
                        </a:cubicBezTo>
                        <a:cubicBezTo>
                          <a:pt x="140779" y="990767"/>
                          <a:pt x="141161" y="990767"/>
                          <a:pt x="141256" y="991052"/>
                        </a:cubicBezTo>
                        <a:cubicBezTo>
                          <a:pt x="141256" y="991148"/>
                          <a:pt x="141351" y="991338"/>
                          <a:pt x="141161" y="991529"/>
                        </a:cubicBezTo>
                        <a:cubicBezTo>
                          <a:pt x="140970" y="991719"/>
                          <a:pt x="140875" y="991815"/>
                          <a:pt x="140684" y="991910"/>
                        </a:cubicBezTo>
                        <a:cubicBezTo>
                          <a:pt x="140589" y="991910"/>
                          <a:pt x="140589" y="992005"/>
                          <a:pt x="140494" y="992005"/>
                        </a:cubicBezTo>
                        <a:cubicBezTo>
                          <a:pt x="140684" y="992100"/>
                          <a:pt x="141161" y="992195"/>
                          <a:pt x="142113" y="992005"/>
                        </a:cubicBezTo>
                        <a:lnTo>
                          <a:pt x="142970" y="991815"/>
                        </a:lnTo>
                        <a:cubicBezTo>
                          <a:pt x="143828" y="991624"/>
                          <a:pt x="145256" y="991338"/>
                          <a:pt x="145637" y="991148"/>
                        </a:cubicBezTo>
                        <a:cubicBezTo>
                          <a:pt x="145637" y="991052"/>
                          <a:pt x="145637" y="990862"/>
                          <a:pt x="145542" y="990767"/>
                        </a:cubicBezTo>
                        <a:cubicBezTo>
                          <a:pt x="145542" y="990672"/>
                          <a:pt x="145447" y="990672"/>
                          <a:pt x="145447" y="990672"/>
                        </a:cubicBezTo>
                        <a:cubicBezTo>
                          <a:pt x="145351" y="990672"/>
                          <a:pt x="145066" y="990767"/>
                          <a:pt x="144875" y="990862"/>
                        </a:cubicBezTo>
                        <a:cubicBezTo>
                          <a:pt x="144399" y="991052"/>
                          <a:pt x="143542" y="991338"/>
                          <a:pt x="143161" y="990576"/>
                        </a:cubicBezTo>
                        <a:cubicBezTo>
                          <a:pt x="143065" y="990290"/>
                          <a:pt x="143065" y="990005"/>
                          <a:pt x="143161" y="989814"/>
                        </a:cubicBezTo>
                        <a:cubicBezTo>
                          <a:pt x="143542" y="989243"/>
                          <a:pt x="144494" y="989052"/>
                          <a:pt x="145351" y="989052"/>
                        </a:cubicBezTo>
                        <a:cubicBezTo>
                          <a:pt x="146399" y="989052"/>
                          <a:pt x="146875" y="989433"/>
                          <a:pt x="147352" y="989910"/>
                        </a:cubicBezTo>
                        <a:cubicBezTo>
                          <a:pt x="147733" y="990290"/>
                          <a:pt x="147923" y="990290"/>
                          <a:pt x="148495" y="990290"/>
                        </a:cubicBezTo>
                        <a:cubicBezTo>
                          <a:pt x="148876" y="990290"/>
                          <a:pt x="149352" y="990290"/>
                          <a:pt x="149542" y="990672"/>
                        </a:cubicBezTo>
                        <a:cubicBezTo>
                          <a:pt x="149733" y="991052"/>
                          <a:pt x="149542" y="991433"/>
                          <a:pt x="149447" y="991529"/>
                        </a:cubicBezTo>
                        <a:cubicBezTo>
                          <a:pt x="149162" y="992005"/>
                          <a:pt x="148685" y="992481"/>
                          <a:pt x="148304" y="992862"/>
                        </a:cubicBezTo>
                        <a:lnTo>
                          <a:pt x="147923" y="993148"/>
                        </a:lnTo>
                        <a:cubicBezTo>
                          <a:pt x="147638" y="993434"/>
                          <a:pt x="147161" y="993910"/>
                          <a:pt x="147256" y="994101"/>
                        </a:cubicBezTo>
                        <a:cubicBezTo>
                          <a:pt x="147542" y="994196"/>
                          <a:pt x="148304" y="993719"/>
                          <a:pt x="149352" y="992767"/>
                        </a:cubicBezTo>
                        <a:cubicBezTo>
                          <a:pt x="150019" y="992195"/>
                          <a:pt x="150590" y="991624"/>
                          <a:pt x="151162" y="990957"/>
                        </a:cubicBezTo>
                        <a:cubicBezTo>
                          <a:pt x="152019" y="990005"/>
                          <a:pt x="152781" y="989243"/>
                          <a:pt x="153543" y="988862"/>
                        </a:cubicBezTo>
                        <a:cubicBezTo>
                          <a:pt x="153829" y="988766"/>
                          <a:pt x="154114" y="988576"/>
                          <a:pt x="154400" y="988481"/>
                        </a:cubicBezTo>
                        <a:cubicBezTo>
                          <a:pt x="154686" y="988386"/>
                          <a:pt x="155067" y="988195"/>
                          <a:pt x="155067" y="988100"/>
                        </a:cubicBezTo>
                        <a:cubicBezTo>
                          <a:pt x="155067" y="988100"/>
                          <a:pt x="155067" y="988004"/>
                          <a:pt x="154781" y="987814"/>
                        </a:cubicBezTo>
                        <a:lnTo>
                          <a:pt x="154400" y="987528"/>
                        </a:lnTo>
                        <a:cubicBezTo>
                          <a:pt x="153733" y="986861"/>
                          <a:pt x="153543" y="986671"/>
                          <a:pt x="153829" y="985909"/>
                        </a:cubicBezTo>
                        <a:cubicBezTo>
                          <a:pt x="154019" y="985337"/>
                          <a:pt x="154591" y="984861"/>
                          <a:pt x="155067" y="984861"/>
                        </a:cubicBezTo>
                        <a:cubicBezTo>
                          <a:pt x="155067" y="984861"/>
                          <a:pt x="155067" y="984861"/>
                          <a:pt x="155067" y="984861"/>
                        </a:cubicBezTo>
                        <a:cubicBezTo>
                          <a:pt x="155353" y="984861"/>
                          <a:pt x="155638" y="985052"/>
                          <a:pt x="155734" y="985433"/>
                        </a:cubicBezTo>
                        <a:cubicBezTo>
                          <a:pt x="155734" y="985623"/>
                          <a:pt x="155734" y="985814"/>
                          <a:pt x="155734" y="986004"/>
                        </a:cubicBezTo>
                        <a:cubicBezTo>
                          <a:pt x="155734" y="986385"/>
                          <a:pt x="155734" y="986766"/>
                          <a:pt x="155924" y="987243"/>
                        </a:cubicBezTo>
                        <a:cubicBezTo>
                          <a:pt x="156020" y="987243"/>
                          <a:pt x="156305" y="987243"/>
                          <a:pt x="156400" y="987243"/>
                        </a:cubicBezTo>
                        <a:cubicBezTo>
                          <a:pt x="156781" y="987243"/>
                          <a:pt x="157163" y="987147"/>
                          <a:pt x="157258" y="987528"/>
                        </a:cubicBezTo>
                        <a:lnTo>
                          <a:pt x="157258" y="987528"/>
                        </a:lnTo>
                        <a:cubicBezTo>
                          <a:pt x="157258" y="987528"/>
                          <a:pt x="157258" y="987528"/>
                          <a:pt x="157258" y="987623"/>
                        </a:cubicBezTo>
                        <a:cubicBezTo>
                          <a:pt x="157448" y="987909"/>
                          <a:pt x="157639" y="988195"/>
                          <a:pt x="157448" y="988576"/>
                        </a:cubicBezTo>
                        <a:cubicBezTo>
                          <a:pt x="157258" y="988957"/>
                          <a:pt x="156686" y="988957"/>
                          <a:pt x="156305" y="988957"/>
                        </a:cubicBezTo>
                        <a:cubicBezTo>
                          <a:pt x="156400" y="989148"/>
                          <a:pt x="156591" y="989148"/>
                          <a:pt x="156686" y="989243"/>
                        </a:cubicBezTo>
                        <a:cubicBezTo>
                          <a:pt x="156972" y="989338"/>
                          <a:pt x="157258" y="989338"/>
                          <a:pt x="157353" y="989243"/>
                        </a:cubicBezTo>
                        <a:cubicBezTo>
                          <a:pt x="157448" y="989148"/>
                          <a:pt x="157544" y="989052"/>
                          <a:pt x="157639" y="988957"/>
                        </a:cubicBezTo>
                        <a:cubicBezTo>
                          <a:pt x="157924" y="988576"/>
                          <a:pt x="158401" y="987909"/>
                          <a:pt x="159353" y="988195"/>
                        </a:cubicBezTo>
                        <a:cubicBezTo>
                          <a:pt x="159734" y="988290"/>
                          <a:pt x="159925" y="988386"/>
                          <a:pt x="160020" y="988481"/>
                        </a:cubicBezTo>
                        <a:cubicBezTo>
                          <a:pt x="160115" y="988481"/>
                          <a:pt x="160401" y="988386"/>
                          <a:pt x="160496" y="988386"/>
                        </a:cubicBezTo>
                        <a:cubicBezTo>
                          <a:pt x="160782" y="988290"/>
                          <a:pt x="161163" y="988100"/>
                          <a:pt x="161544" y="987909"/>
                        </a:cubicBezTo>
                        <a:cubicBezTo>
                          <a:pt x="162211" y="987623"/>
                          <a:pt x="162878" y="987243"/>
                          <a:pt x="163258" y="987338"/>
                        </a:cubicBezTo>
                        <a:cubicBezTo>
                          <a:pt x="163544" y="987433"/>
                          <a:pt x="163830" y="987623"/>
                          <a:pt x="164116" y="987909"/>
                        </a:cubicBezTo>
                        <a:cubicBezTo>
                          <a:pt x="164211" y="988004"/>
                          <a:pt x="164401" y="988195"/>
                          <a:pt x="164497" y="988195"/>
                        </a:cubicBezTo>
                        <a:cubicBezTo>
                          <a:pt x="164878" y="988004"/>
                          <a:pt x="165354" y="987719"/>
                          <a:pt x="165259" y="987243"/>
                        </a:cubicBezTo>
                        <a:cubicBezTo>
                          <a:pt x="165068" y="986481"/>
                          <a:pt x="165163" y="985623"/>
                          <a:pt x="165545" y="984956"/>
                        </a:cubicBezTo>
                        <a:cubicBezTo>
                          <a:pt x="165925" y="984385"/>
                          <a:pt x="168307" y="982956"/>
                          <a:pt x="168973" y="982956"/>
                        </a:cubicBezTo>
                        <a:cubicBezTo>
                          <a:pt x="169259" y="982956"/>
                          <a:pt x="169545" y="982861"/>
                          <a:pt x="169831" y="982670"/>
                        </a:cubicBezTo>
                        <a:cubicBezTo>
                          <a:pt x="170116" y="982385"/>
                          <a:pt x="170212" y="981908"/>
                          <a:pt x="170116" y="981337"/>
                        </a:cubicBezTo>
                        <a:cubicBezTo>
                          <a:pt x="170021" y="980480"/>
                          <a:pt x="170116" y="979908"/>
                          <a:pt x="170116" y="979432"/>
                        </a:cubicBezTo>
                        <a:cubicBezTo>
                          <a:pt x="170116" y="979241"/>
                          <a:pt x="170116" y="978956"/>
                          <a:pt x="170116" y="978861"/>
                        </a:cubicBezTo>
                        <a:cubicBezTo>
                          <a:pt x="169545" y="978765"/>
                          <a:pt x="168497" y="978479"/>
                          <a:pt x="167640" y="978194"/>
                        </a:cubicBezTo>
                        <a:cubicBezTo>
                          <a:pt x="166688" y="977908"/>
                          <a:pt x="165545" y="976860"/>
                          <a:pt x="165545" y="976289"/>
                        </a:cubicBezTo>
                        <a:cubicBezTo>
                          <a:pt x="165545" y="976003"/>
                          <a:pt x="165640" y="975812"/>
                          <a:pt x="165830" y="975717"/>
                        </a:cubicBezTo>
                        <a:cubicBezTo>
                          <a:pt x="166116" y="975527"/>
                          <a:pt x="166497" y="975431"/>
                          <a:pt x="167069" y="975527"/>
                        </a:cubicBezTo>
                        <a:cubicBezTo>
                          <a:pt x="167259" y="975527"/>
                          <a:pt x="167354" y="975622"/>
                          <a:pt x="167640" y="975622"/>
                        </a:cubicBezTo>
                        <a:cubicBezTo>
                          <a:pt x="168497" y="975812"/>
                          <a:pt x="169926" y="976194"/>
                          <a:pt x="170688" y="975908"/>
                        </a:cubicBezTo>
                        <a:cubicBezTo>
                          <a:pt x="171069" y="975812"/>
                          <a:pt x="171450" y="975622"/>
                          <a:pt x="171831" y="975431"/>
                        </a:cubicBezTo>
                        <a:cubicBezTo>
                          <a:pt x="172403" y="975146"/>
                          <a:pt x="172974" y="974955"/>
                          <a:pt x="173164" y="975336"/>
                        </a:cubicBezTo>
                        <a:cubicBezTo>
                          <a:pt x="173355" y="975622"/>
                          <a:pt x="173546" y="976098"/>
                          <a:pt x="173260" y="976860"/>
                        </a:cubicBezTo>
                        <a:cubicBezTo>
                          <a:pt x="173164" y="977051"/>
                          <a:pt x="173069" y="977241"/>
                          <a:pt x="172974" y="977527"/>
                        </a:cubicBezTo>
                        <a:cubicBezTo>
                          <a:pt x="172783" y="977908"/>
                          <a:pt x="172498" y="978479"/>
                          <a:pt x="172593" y="978765"/>
                        </a:cubicBezTo>
                        <a:cubicBezTo>
                          <a:pt x="172688" y="979241"/>
                          <a:pt x="172974" y="979718"/>
                          <a:pt x="173260" y="979718"/>
                        </a:cubicBezTo>
                        <a:cubicBezTo>
                          <a:pt x="173260" y="979718"/>
                          <a:pt x="173260" y="979718"/>
                          <a:pt x="173260" y="979718"/>
                        </a:cubicBezTo>
                        <a:cubicBezTo>
                          <a:pt x="173736" y="979718"/>
                          <a:pt x="174784" y="979146"/>
                          <a:pt x="175070" y="978956"/>
                        </a:cubicBezTo>
                        <a:cubicBezTo>
                          <a:pt x="175165" y="978861"/>
                          <a:pt x="175355" y="978861"/>
                          <a:pt x="175546" y="978956"/>
                        </a:cubicBezTo>
                        <a:cubicBezTo>
                          <a:pt x="175641" y="979051"/>
                          <a:pt x="175831" y="979241"/>
                          <a:pt x="176022" y="979432"/>
                        </a:cubicBezTo>
                        <a:cubicBezTo>
                          <a:pt x="175927" y="979051"/>
                          <a:pt x="176022" y="978765"/>
                          <a:pt x="176117" y="978479"/>
                        </a:cubicBezTo>
                        <a:cubicBezTo>
                          <a:pt x="176498" y="977908"/>
                          <a:pt x="177165" y="977336"/>
                          <a:pt x="178308" y="976765"/>
                        </a:cubicBezTo>
                        <a:cubicBezTo>
                          <a:pt x="178498" y="976670"/>
                          <a:pt x="178784" y="976574"/>
                          <a:pt x="178975" y="976384"/>
                        </a:cubicBezTo>
                        <a:cubicBezTo>
                          <a:pt x="179451" y="976098"/>
                          <a:pt x="180213" y="975717"/>
                          <a:pt x="180308" y="975527"/>
                        </a:cubicBezTo>
                        <a:cubicBezTo>
                          <a:pt x="180308" y="975527"/>
                          <a:pt x="180308" y="975431"/>
                          <a:pt x="180308" y="975431"/>
                        </a:cubicBezTo>
                        <a:cubicBezTo>
                          <a:pt x="180213" y="975431"/>
                          <a:pt x="180213" y="975431"/>
                          <a:pt x="180118" y="975431"/>
                        </a:cubicBezTo>
                        <a:cubicBezTo>
                          <a:pt x="179451" y="975527"/>
                          <a:pt x="179261" y="975527"/>
                          <a:pt x="178689" y="975241"/>
                        </a:cubicBezTo>
                        <a:lnTo>
                          <a:pt x="178498" y="975146"/>
                        </a:lnTo>
                        <a:cubicBezTo>
                          <a:pt x="177927" y="974860"/>
                          <a:pt x="177546" y="974669"/>
                          <a:pt x="177451" y="974289"/>
                        </a:cubicBezTo>
                        <a:cubicBezTo>
                          <a:pt x="177451" y="974193"/>
                          <a:pt x="177451" y="974003"/>
                          <a:pt x="177641" y="973812"/>
                        </a:cubicBezTo>
                        <a:cubicBezTo>
                          <a:pt x="177927" y="973527"/>
                          <a:pt x="178213" y="973622"/>
                          <a:pt x="178403" y="973717"/>
                        </a:cubicBezTo>
                        <a:cubicBezTo>
                          <a:pt x="178594" y="973812"/>
                          <a:pt x="178689" y="973812"/>
                          <a:pt x="178975" y="973812"/>
                        </a:cubicBezTo>
                        <a:cubicBezTo>
                          <a:pt x="179261" y="973717"/>
                          <a:pt x="179546" y="973812"/>
                          <a:pt x="179737" y="973717"/>
                        </a:cubicBezTo>
                        <a:cubicBezTo>
                          <a:pt x="179737" y="973717"/>
                          <a:pt x="179737" y="973622"/>
                          <a:pt x="179737" y="973622"/>
                        </a:cubicBezTo>
                        <a:cubicBezTo>
                          <a:pt x="179832" y="973145"/>
                          <a:pt x="179927" y="972765"/>
                          <a:pt x="180213" y="972669"/>
                        </a:cubicBezTo>
                        <a:cubicBezTo>
                          <a:pt x="180308" y="972574"/>
                          <a:pt x="180499" y="972574"/>
                          <a:pt x="180594" y="972669"/>
                        </a:cubicBezTo>
                        <a:cubicBezTo>
                          <a:pt x="180880" y="972765"/>
                          <a:pt x="180975" y="973050"/>
                          <a:pt x="181070" y="973241"/>
                        </a:cubicBezTo>
                        <a:cubicBezTo>
                          <a:pt x="181070" y="973336"/>
                          <a:pt x="181165" y="973431"/>
                          <a:pt x="181261" y="973622"/>
                        </a:cubicBezTo>
                        <a:cubicBezTo>
                          <a:pt x="181451" y="974003"/>
                          <a:pt x="181546" y="974193"/>
                          <a:pt x="182213" y="974193"/>
                        </a:cubicBezTo>
                        <a:cubicBezTo>
                          <a:pt x="182975" y="974193"/>
                          <a:pt x="183737" y="974003"/>
                          <a:pt x="184690" y="973622"/>
                        </a:cubicBezTo>
                        <a:cubicBezTo>
                          <a:pt x="185452" y="973241"/>
                          <a:pt x="186214" y="973145"/>
                          <a:pt x="186785" y="973050"/>
                        </a:cubicBezTo>
                        <a:cubicBezTo>
                          <a:pt x="187071" y="973050"/>
                          <a:pt x="187262" y="972955"/>
                          <a:pt x="187452" y="972955"/>
                        </a:cubicBezTo>
                        <a:cubicBezTo>
                          <a:pt x="188119" y="972860"/>
                          <a:pt x="188500" y="972574"/>
                          <a:pt x="188595" y="972288"/>
                        </a:cubicBezTo>
                        <a:cubicBezTo>
                          <a:pt x="188595" y="972288"/>
                          <a:pt x="188595" y="972193"/>
                          <a:pt x="188595" y="972098"/>
                        </a:cubicBezTo>
                        <a:cubicBezTo>
                          <a:pt x="188595" y="971717"/>
                          <a:pt x="188500" y="971431"/>
                          <a:pt x="188786" y="971336"/>
                        </a:cubicBezTo>
                        <a:cubicBezTo>
                          <a:pt x="188976" y="971336"/>
                          <a:pt x="189071" y="971336"/>
                          <a:pt x="189262" y="971431"/>
                        </a:cubicBezTo>
                        <a:cubicBezTo>
                          <a:pt x="189452" y="971526"/>
                          <a:pt x="189738" y="971907"/>
                          <a:pt x="189738" y="972669"/>
                        </a:cubicBezTo>
                        <a:cubicBezTo>
                          <a:pt x="189833" y="973431"/>
                          <a:pt x="189547" y="973812"/>
                          <a:pt x="189262" y="974098"/>
                        </a:cubicBezTo>
                        <a:cubicBezTo>
                          <a:pt x="189166" y="974289"/>
                          <a:pt x="189071" y="974384"/>
                          <a:pt x="189071" y="974479"/>
                        </a:cubicBezTo>
                        <a:lnTo>
                          <a:pt x="189071" y="974765"/>
                        </a:lnTo>
                        <a:cubicBezTo>
                          <a:pt x="188976" y="975051"/>
                          <a:pt x="188881" y="975908"/>
                          <a:pt x="188976" y="976194"/>
                        </a:cubicBezTo>
                        <a:cubicBezTo>
                          <a:pt x="189071" y="976194"/>
                          <a:pt x="189166" y="976194"/>
                          <a:pt x="189262" y="976194"/>
                        </a:cubicBezTo>
                        <a:cubicBezTo>
                          <a:pt x="189833" y="976194"/>
                          <a:pt x="190500" y="976098"/>
                          <a:pt x="190690" y="976574"/>
                        </a:cubicBezTo>
                        <a:cubicBezTo>
                          <a:pt x="190786" y="976765"/>
                          <a:pt x="190881" y="976956"/>
                          <a:pt x="190881" y="977146"/>
                        </a:cubicBezTo>
                        <a:cubicBezTo>
                          <a:pt x="190976" y="977622"/>
                          <a:pt x="191071" y="977718"/>
                          <a:pt x="191262" y="977718"/>
                        </a:cubicBezTo>
                        <a:cubicBezTo>
                          <a:pt x="191453" y="977718"/>
                          <a:pt x="191548" y="977718"/>
                          <a:pt x="191738" y="977718"/>
                        </a:cubicBezTo>
                        <a:cubicBezTo>
                          <a:pt x="192405" y="977718"/>
                          <a:pt x="193167" y="977718"/>
                          <a:pt x="194024" y="977432"/>
                        </a:cubicBezTo>
                        <a:lnTo>
                          <a:pt x="194596" y="977241"/>
                        </a:lnTo>
                        <a:cubicBezTo>
                          <a:pt x="195453" y="976956"/>
                          <a:pt x="196024" y="976765"/>
                          <a:pt x="196596" y="976384"/>
                        </a:cubicBezTo>
                        <a:cubicBezTo>
                          <a:pt x="197453" y="975812"/>
                          <a:pt x="197929" y="975336"/>
                          <a:pt x="197929" y="974479"/>
                        </a:cubicBezTo>
                        <a:cubicBezTo>
                          <a:pt x="197929" y="973527"/>
                          <a:pt x="197739" y="972860"/>
                          <a:pt x="197548" y="971717"/>
                        </a:cubicBezTo>
                        <a:lnTo>
                          <a:pt x="197358" y="971050"/>
                        </a:lnTo>
                        <a:cubicBezTo>
                          <a:pt x="196977" y="969526"/>
                          <a:pt x="196691" y="968193"/>
                          <a:pt x="196120" y="966669"/>
                        </a:cubicBezTo>
                        <a:cubicBezTo>
                          <a:pt x="195929" y="966192"/>
                          <a:pt x="195739" y="965906"/>
                          <a:pt x="195644" y="965621"/>
                        </a:cubicBezTo>
                        <a:cubicBezTo>
                          <a:pt x="195263" y="964859"/>
                          <a:pt x="195072" y="964382"/>
                          <a:pt x="195167" y="963716"/>
                        </a:cubicBezTo>
                        <a:cubicBezTo>
                          <a:pt x="195263" y="962954"/>
                          <a:pt x="195358" y="962477"/>
                          <a:pt x="195548" y="961906"/>
                        </a:cubicBezTo>
                        <a:lnTo>
                          <a:pt x="195739" y="961430"/>
                        </a:lnTo>
                        <a:cubicBezTo>
                          <a:pt x="196215" y="960096"/>
                          <a:pt x="196501" y="959620"/>
                          <a:pt x="196977" y="959620"/>
                        </a:cubicBezTo>
                        <a:cubicBezTo>
                          <a:pt x="197167" y="959620"/>
                          <a:pt x="197263" y="959715"/>
                          <a:pt x="197358" y="959811"/>
                        </a:cubicBezTo>
                        <a:cubicBezTo>
                          <a:pt x="197453" y="960001"/>
                          <a:pt x="197644" y="960287"/>
                          <a:pt x="197548" y="961239"/>
                        </a:cubicBezTo>
                        <a:cubicBezTo>
                          <a:pt x="197548" y="961525"/>
                          <a:pt x="197358" y="962001"/>
                          <a:pt x="197263" y="962477"/>
                        </a:cubicBezTo>
                        <a:cubicBezTo>
                          <a:pt x="197072" y="963144"/>
                          <a:pt x="196882" y="963811"/>
                          <a:pt x="196882" y="964192"/>
                        </a:cubicBezTo>
                        <a:cubicBezTo>
                          <a:pt x="196882" y="964859"/>
                          <a:pt x="197358" y="966002"/>
                          <a:pt x="197644" y="966192"/>
                        </a:cubicBezTo>
                        <a:cubicBezTo>
                          <a:pt x="197929" y="966383"/>
                          <a:pt x="198406" y="966287"/>
                          <a:pt x="198691" y="966192"/>
                        </a:cubicBezTo>
                        <a:cubicBezTo>
                          <a:pt x="199072" y="966002"/>
                          <a:pt x="200215" y="965430"/>
                          <a:pt x="200692" y="965049"/>
                        </a:cubicBezTo>
                        <a:cubicBezTo>
                          <a:pt x="201073" y="964764"/>
                          <a:pt x="201644" y="964668"/>
                          <a:pt x="202025" y="964859"/>
                        </a:cubicBezTo>
                        <a:cubicBezTo>
                          <a:pt x="202216" y="964954"/>
                          <a:pt x="202406" y="965144"/>
                          <a:pt x="202406" y="965430"/>
                        </a:cubicBezTo>
                        <a:cubicBezTo>
                          <a:pt x="202406" y="966002"/>
                          <a:pt x="202216" y="966192"/>
                          <a:pt x="201358" y="966669"/>
                        </a:cubicBezTo>
                        <a:cubicBezTo>
                          <a:pt x="200882" y="966859"/>
                          <a:pt x="200311" y="967049"/>
                          <a:pt x="199834" y="967145"/>
                        </a:cubicBezTo>
                        <a:cubicBezTo>
                          <a:pt x="199454" y="967240"/>
                          <a:pt x="198977" y="967335"/>
                          <a:pt x="198882" y="967431"/>
                        </a:cubicBezTo>
                        <a:cubicBezTo>
                          <a:pt x="198787" y="967716"/>
                          <a:pt x="198787" y="969621"/>
                          <a:pt x="198882" y="970478"/>
                        </a:cubicBezTo>
                        <a:cubicBezTo>
                          <a:pt x="198977" y="971050"/>
                          <a:pt x="199072" y="971526"/>
                          <a:pt x="200120" y="971812"/>
                        </a:cubicBezTo>
                        <a:cubicBezTo>
                          <a:pt x="200311" y="971907"/>
                          <a:pt x="200596" y="972002"/>
                          <a:pt x="200882" y="972098"/>
                        </a:cubicBezTo>
                        <a:cubicBezTo>
                          <a:pt x="202501" y="972669"/>
                          <a:pt x="203835" y="973050"/>
                          <a:pt x="204216" y="973527"/>
                        </a:cubicBezTo>
                        <a:lnTo>
                          <a:pt x="204311" y="973717"/>
                        </a:lnTo>
                        <a:cubicBezTo>
                          <a:pt x="204692" y="974193"/>
                          <a:pt x="204978" y="974574"/>
                          <a:pt x="205454" y="974574"/>
                        </a:cubicBezTo>
                        <a:cubicBezTo>
                          <a:pt x="206026" y="974574"/>
                          <a:pt x="208407" y="973527"/>
                          <a:pt x="208597" y="973145"/>
                        </a:cubicBezTo>
                        <a:lnTo>
                          <a:pt x="208597" y="973050"/>
                        </a:lnTo>
                        <a:cubicBezTo>
                          <a:pt x="208597" y="972479"/>
                          <a:pt x="208693" y="971336"/>
                          <a:pt x="209455" y="970193"/>
                        </a:cubicBezTo>
                        <a:cubicBezTo>
                          <a:pt x="210026" y="969240"/>
                          <a:pt x="210598" y="968573"/>
                          <a:pt x="210979" y="968097"/>
                        </a:cubicBezTo>
                        <a:lnTo>
                          <a:pt x="211169" y="967907"/>
                        </a:lnTo>
                        <a:cubicBezTo>
                          <a:pt x="211646" y="967335"/>
                          <a:pt x="211931" y="967335"/>
                          <a:pt x="212598" y="967526"/>
                        </a:cubicBezTo>
                        <a:cubicBezTo>
                          <a:pt x="212788" y="967526"/>
                          <a:pt x="212788" y="967526"/>
                          <a:pt x="212788" y="967526"/>
                        </a:cubicBezTo>
                        <a:cubicBezTo>
                          <a:pt x="212788" y="967526"/>
                          <a:pt x="212884" y="967431"/>
                          <a:pt x="212884" y="966764"/>
                        </a:cubicBezTo>
                        <a:lnTo>
                          <a:pt x="212884" y="966478"/>
                        </a:lnTo>
                        <a:cubicBezTo>
                          <a:pt x="212884" y="965811"/>
                          <a:pt x="212979" y="965716"/>
                          <a:pt x="213455" y="965144"/>
                        </a:cubicBezTo>
                        <a:cubicBezTo>
                          <a:pt x="214027" y="964478"/>
                          <a:pt x="216122" y="963525"/>
                          <a:pt x="216598" y="963525"/>
                        </a:cubicBezTo>
                        <a:cubicBezTo>
                          <a:pt x="217075" y="963620"/>
                          <a:pt x="217551" y="964002"/>
                          <a:pt x="218122" y="964954"/>
                        </a:cubicBezTo>
                        <a:cubicBezTo>
                          <a:pt x="218313" y="965335"/>
                          <a:pt x="218599" y="965906"/>
                          <a:pt x="218884" y="966478"/>
                        </a:cubicBezTo>
                        <a:cubicBezTo>
                          <a:pt x="219170" y="967049"/>
                          <a:pt x="219361" y="967716"/>
                          <a:pt x="219646" y="968097"/>
                        </a:cubicBezTo>
                        <a:cubicBezTo>
                          <a:pt x="219742" y="968288"/>
                          <a:pt x="219837" y="968478"/>
                          <a:pt x="219932" y="968669"/>
                        </a:cubicBezTo>
                        <a:cubicBezTo>
                          <a:pt x="220028" y="968859"/>
                          <a:pt x="220123" y="969050"/>
                          <a:pt x="220218" y="969050"/>
                        </a:cubicBezTo>
                        <a:cubicBezTo>
                          <a:pt x="220218" y="969050"/>
                          <a:pt x="220218" y="969050"/>
                          <a:pt x="220313" y="969050"/>
                        </a:cubicBezTo>
                        <a:cubicBezTo>
                          <a:pt x="220504" y="968954"/>
                          <a:pt x="220694" y="968859"/>
                          <a:pt x="220980" y="968669"/>
                        </a:cubicBezTo>
                        <a:cubicBezTo>
                          <a:pt x="221171" y="968478"/>
                          <a:pt x="221456" y="968288"/>
                          <a:pt x="221837" y="968097"/>
                        </a:cubicBezTo>
                        <a:cubicBezTo>
                          <a:pt x="222409" y="967811"/>
                          <a:pt x="223171" y="967335"/>
                          <a:pt x="223552" y="966764"/>
                        </a:cubicBezTo>
                        <a:cubicBezTo>
                          <a:pt x="223742" y="966478"/>
                          <a:pt x="224028" y="966002"/>
                          <a:pt x="224409" y="965526"/>
                        </a:cubicBezTo>
                        <a:cubicBezTo>
                          <a:pt x="224790" y="965049"/>
                          <a:pt x="225266" y="964287"/>
                          <a:pt x="225362" y="964097"/>
                        </a:cubicBezTo>
                        <a:cubicBezTo>
                          <a:pt x="225457" y="963906"/>
                          <a:pt x="225171" y="963525"/>
                          <a:pt x="224695" y="963049"/>
                        </a:cubicBezTo>
                        <a:lnTo>
                          <a:pt x="224504" y="962763"/>
                        </a:lnTo>
                        <a:cubicBezTo>
                          <a:pt x="224028" y="962192"/>
                          <a:pt x="224028" y="961715"/>
                          <a:pt x="223933" y="961049"/>
                        </a:cubicBezTo>
                        <a:cubicBezTo>
                          <a:pt x="223838" y="960668"/>
                          <a:pt x="223838" y="960287"/>
                          <a:pt x="223742" y="959811"/>
                        </a:cubicBezTo>
                        <a:cubicBezTo>
                          <a:pt x="223361" y="958382"/>
                          <a:pt x="223361" y="958096"/>
                          <a:pt x="223552" y="957144"/>
                        </a:cubicBezTo>
                        <a:cubicBezTo>
                          <a:pt x="223552" y="956858"/>
                          <a:pt x="223933" y="954667"/>
                          <a:pt x="224695" y="954667"/>
                        </a:cubicBezTo>
                        <a:cubicBezTo>
                          <a:pt x="224980" y="954667"/>
                          <a:pt x="225171" y="954857"/>
                          <a:pt x="225266" y="955048"/>
                        </a:cubicBezTo>
                        <a:cubicBezTo>
                          <a:pt x="225362" y="955143"/>
                          <a:pt x="225457" y="955239"/>
                          <a:pt x="225457" y="955239"/>
                        </a:cubicBezTo>
                        <a:cubicBezTo>
                          <a:pt x="225457" y="955239"/>
                          <a:pt x="225457" y="955239"/>
                          <a:pt x="225552" y="955143"/>
                        </a:cubicBezTo>
                        <a:cubicBezTo>
                          <a:pt x="226409" y="954191"/>
                          <a:pt x="227076" y="953143"/>
                          <a:pt x="227076" y="952952"/>
                        </a:cubicBezTo>
                        <a:lnTo>
                          <a:pt x="227076" y="952857"/>
                        </a:lnTo>
                        <a:cubicBezTo>
                          <a:pt x="227076" y="952476"/>
                          <a:pt x="227076" y="951905"/>
                          <a:pt x="226790" y="950952"/>
                        </a:cubicBezTo>
                        <a:cubicBezTo>
                          <a:pt x="226504" y="950190"/>
                          <a:pt x="225838" y="948190"/>
                          <a:pt x="225838" y="947333"/>
                        </a:cubicBezTo>
                        <a:cubicBezTo>
                          <a:pt x="225838" y="946666"/>
                          <a:pt x="225552" y="943713"/>
                          <a:pt x="225362" y="942475"/>
                        </a:cubicBezTo>
                        <a:cubicBezTo>
                          <a:pt x="225266" y="941903"/>
                          <a:pt x="225076" y="941523"/>
                          <a:pt x="224980" y="941141"/>
                        </a:cubicBezTo>
                        <a:cubicBezTo>
                          <a:pt x="224790" y="940665"/>
                          <a:pt x="224599" y="940189"/>
                          <a:pt x="225076" y="940094"/>
                        </a:cubicBezTo>
                        <a:cubicBezTo>
                          <a:pt x="225266" y="939998"/>
                          <a:pt x="225838" y="939903"/>
                          <a:pt x="226314" y="940094"/>
                        </a:cubicBezTo>
                        <a:cubicBezTo>
                          <a:pt x="226504" y="940189"/>
                          <a:pt x="226695" y="940379"/>
                          <a:pt x="226790" y="940570"/>
                        </a:cubicBezTo>
                        <a:cubicBezTo>
                          <a:pt x="226981" y="941141"/>
                          <a:pt x="227171" y="942380"/>
                          <a:pt x="227171" y="943237"/>
                        </a:cubicBezTo>
                        <a:cubicBezTo>
                          <a:pt x="227171" y="943523"/>
                          <a:pt x="227171" y="943999"/>
                          <a:pt x="227171" y="944570"/>
                        </a:cubicBezTo>
                        <a:cubicBezTo>
                          <a:pt x="227171" y="945523"/>
                          <a:pt x="227076" y="946666"/>
                          <a:pt x="227171" y="947047"/>
                        </a:cubicBezTo>
                        <a:cubicBezTo>
                          <a:pt x="227266" y="947714"/>
                          <a:pt x="227743" y="949904"/>
                          <a:pt x="228029" y="950190"/>
                        </a:cubicBezTo>
                        <a:cubicBezTo>
                          <a:pt x="228124" y="950286"/>
                          <a:pt x="228124" y="950381"/>
                          <a:pt x="228219" y="950571"/>
                        </a:cubicBezTo>
                        <a:cubicBezTo>
                          <a:pt x="228600" y="951143"/>
                          <a:pt x="229171" y="952000"/>
                          <a:pt x="229267" y="952667"/>
                        </a:cubicBezTo>
                        <a:cubicBezTo>
                          <a:pt x="229457" y="953429"/>
                          <a:pt x="229553" y="954381"/>
                          <a:pt x="229457" y="955429"/>
                        </a:cubicBezTo>
                        <a:cubicBezTo>
                          <a:pt x="229362" y="956286"/>
                          <a:pt x="229457" y="957048"/>
                          <a:pt x="230600" y="957524"/>
                        </a:cubicBezTo>
                        <a:cubicBezTo>
                          <a:pt x="231743" y="958001"/>
                          <a:pt x="233553" y="960096"/>
                          <a:pt x="233267" y="961335"/>
                        </a:cubicBezTo>
                        <a:cubicBezTo>
                          <a:pt x="233267" y="961525"/>
                          <a:pt x="233839" y="962287"/>
                          <a:pt x="234315" y="962858"/>
                        </a:cubicBezTo>
                        <a:lnTo>
                          <a:pt x="234505" y="963049"/>
                        </a:lnTo>
                        <a:cubicBezTo>
                          <a:pt x="234791" y="963430"/>
                          <a:pt x="234982" y="963906"/>
                          <a:pt x="235267" y="964382"/>
                        </a:cubicBezTo>
                        <a:cubicBezTo>
                          <a:pt x="235458" y="964859"/>
                          <a:pt x="235744" y="965430"/>
                          <a:pt x="235934" y="965621"/>
                        </a:cubicBezTo>
                        <a:cubicBezTo>
                          <a:pt x="236506" y="966192"/>
                          <a:pt x="236982" y="966192"/>
                          <a:pt x="237172" y="966097"/>
                        </a:cubicBezTo>
                        <a:cubicBezTo>
                          <a:pt x="237172" y="965906"/>
                          <a:pt x="237268" y="965811"/>
                          <a:pt x="237363" y="965526"/>
                        </a:cubicBezTo>
                        <a:cubicBezTo>
                          <a:pt x="237554" y="965144"/>
                          <a:pt x="237839" y="964382"/>
                          <a:pt x="237649" y="964097"/>
                        </a:cubicBezTo>
                        <a:cubicBezTo>
                          <a:pt x="237172" y="963335"/>
                          <a:pt x="236315" y="962954"/>
                          <a:pt x="235648" y="962573"/>
                        </a:cubicBezTo>
                        <a:cubicBezTo>
                          <a:pt x="234982" y="962287"/>
                          <a:pt x="234315" y="961906"/>
                          <a:pt x="234505" y="961335"/>
                        </a:cubicBezTo>
                        <a:cubicBezTo>
                          <a:pt x="234601" y="961144"/>
                          <a:pt x="234696" y="960953"/>
                          <a:pt x="234696" y="960763"/>
                        </a:cubicBezTo>
                        <a:cubicBezTo>
                          <a:pt x="234887" y="960477"/>
                          <a:pt x="234982" y="960191"/>
                          <a:pt x="235077" y="959620"/>
                        </a:cubicBezTo>
                        <a:cubicBezTo>
                          <a:pt x="235172" y="958858"/>
                          <a:pt x="235267" y="958477"/>
                          <a:pt x="235458" y="958191"/>
                        </a:cubicBezTo>
                        <a:cubicBezTo>
                          <a:pt x="235458" y="958096"/>
                          <a:pt x="235553" y="958001"/>
                          <a:pt x="235553" y="957906"/>
                        </a:cubicBezTo>
                        <a:cubicBezTo>
                          <a:pt x="235648" y="957620"/>
                          <a:pt x="235553" y="957239"/>
                          <a:pt x="235458" y="956572"/>
                        </a:cubicBezTo>
                        <a:lnTo>
                          <a:pt x="235363" y="956286"/>
                        </a:lnTo>
                        <a:cubicBezTo>
                          <a:pt x="235077" y="954857"/>
                          <a:pt x="235363" y="954286"/>
                          <a:pt x="235553" y="953810"/>
                        </a:cubicBezTo>
                        <a:cubicBezTo>
                          <a:pt x="235648" y="953619"/>
                          <a:pt x="235648" y="953429"/>
                          <a:pt x="235648" y="953238"/>
                        </a:cubicBezTo>
                        <a:lnTo>
                          <a:pt x="235648" y="953048"/>
                        </a:lnTo>
                        <a:lnTo>
                          <a:pt x="235744" y="952952"/>
                        </a:lnTo>
                        <a:cubicBezTo>
                          <a:pt x="236029" y="952381"/>
                          <a:pt x="236887" y="950571"/>
                          <a:pt x="236411" y="950095"/>
                        </a:cubicBezTo>
                        <a:cubicBezTo>
                          <a:pt x="235744" y="949333"/>
                          <a:pt x="234982" y="948476"/>
                          <a:pt x="234410" y="947619"/>
                        </a:cubicBezTo>
                        <a:lnTo>
                          <a:pt x="234315" y="947523"/>
                        </a:lnTo>
                        <a:cubicBezTo>
                          <a:pt x="233648" y="946571"/>
                          <a:pt x="233648" y="945618"/>
                          <a:pt x="233648" y="944475"/>
                        </a:cubicBezTo>
                        <a:cubicBezTo>
                          <a:pt x="233648" y="943713"/>
                          <a:pt x="233744" y="943047"/>
                          <a:pt x="233839" y="942475"/>
                        </a:cubicBezTo>
                        <a:cubicBezTo>
                          <a:pt x="233839" y="942189"/>
                          <a:pt x="233934" y="941999"/>
                          <a:pt x="233934" y="941808"/>
                        </a:cubicBezTo>
                        <a:cubicBezTo>
                          <a:pt x="234029" y="941237"/>
                          <a:pt x="234410" y="940856"/>
                          <a:pt x="234887" y="940665"/>
                        </a:cubicBezTo>
                        <a:cubicBezTo>
                          <a:pt x="235267" y="940570"/>
                          <a:pt x="235744" y="940665"/>
                          <a:pt x="236029" y="941046"/>
                        </a:cubicBezTo>
                        <a:cubicBezTo>
                          <a:pt x="236220" y="941332"/>
                          <a:pt x="236411" y="941713"/>
                          <a:pt x="236601" y="942094"/>
                        </a:cubicBezTo>
                        <a:cubicBezTo>
                          <a:pt x="236887" y="942665"/>
                          <a:pt x="237172" y="943332"/>
                          <a:pt x="237458" y="943427"/>
                        </a:cubicBezTo>
                        <a:cubicBezTo>
                          <a:pt x="238125" y="943713"/>
                          <a:pt x="238982" y="944475"/>
                          <a:pt x="239458" y="945523"/>
                        </a:cubicBezTo>
                        <a:cubicBezTo>
                          <a:pt x="239839" y="946476"/>
                          <a:pt x="241268" y="948381"/>
                          <a:pt x="241649" y="948476"/>
                        </a:cubicBezTo>
                        <a:cubicBezTo>
                          <a:pt x="242221" y="948571"/>
                          <a:pt x="243269" y="948952"/>
                          <a:pt x="243554" y="949809"/>
                        </a:cubicBezTo>
                        <a:cubicBezTo>
                          <a:pt x="243745" y="950476"/>
                          <a:pt x="244030" y="951333"/>
                          <a:pt x="244030" y="951524"/>
                        </a:cubicBezTo>
                        <a:cubicBezTo>
                          <a:pt x="244126" y="951619"/>
                          <a:pt x="244221" y="951810"/>
                          <a:pt x="244316" y="951810"/>
                        </a:cubicBezTo>
                        <a:cubicBezTo>
                          <a:pt x="244507" y="951905"/>
                          <a:pt x="244983" y="952000"/>
                          <a:pt x="245650" y="951714"/>
                        </a:cubicBezTo>
                        <a:cubicBezTo>
                          <a:pt x="245840" y="951619"/>
                          <a:pt x="246031" y="951524"/>
                          <a:pt x="246126" y="951524"/>
                        </a:cubicBezTo>
                        <a:cubicBezTo>
                          <a:pt x="246602" y="951333"/>
                          <a:pt x="246793" y="951238"/>
                          <a:pt x="246793" y="951048"/>
                        </a:cubicBezTo>
                        <a:cubicBezTo>
                          <a:pt x="246793" y="950857"/>
                          <a:pt x="246793" y="950762"/>
                          <a:pt x="246888" y="950571"/>
                        </a:cubicBezTo>
                        <a:cubicBezTo>
                          <a:pt x="246983" y="949904"/>
                          <a:pt x="246983" y="949333"/>
                          <a:pt x="247364" y="949238"/>
                        </a:cubicBezTo>
                        <a:cubicBezTo>
                          <a:pt x="247555" y="949143"/>
                          <a:pt x="248126" y="948857"/>
                          <a:pt x="248221" y="948476"/>
                        </a:cubicBezTo>
                        <a:cubicBezTo>
                          <a:pt x="248412" y="947904"/>
                          <a:pt x="248793" y="947809"/>
                          <a:pt x="249079" y="947714"/>
                        </a:cubicBezTo>
                        <a:cubicBezTo>
                          <a:pt x="249174" y="947714"/>
                          <a:pt x="249269" y="947714"/>
                          <a:pt x="249269" y="947619"/>
                        </a:cubicBezTo>
                        <a:lnTo>
                          <a:pt x="249364" y="947523"/>
                        </a:lnTo>
                        <a:cubicBezTo>
                          <a:pt x="249555" y="947428"/>
                          <a:pt x="249650" y="947333"/>
                          <a:pt x="249364" y="946761"/>
                        </a:cubicBezTo>
                        <a:cubicBezTo>
                          <a:pt x="249269" y="946571"/>
                          <a:pt x="249174" y="946476"/>
                          <a:pt x="249079" y="946285"/>
                        </a:cubicBezTo>
                        <a:cubicBezTo>
                          <a:pt x="248698" y="945618"/>
                          <a:pt x="248603" y="945332"/>
                          <a:pt x="248983" y="944190"/>
                        </a:cubicBezTo>
                        <a:cubicBezTo>
                          <a:pt x="249269" y="943427"/>
                          <a:pt x="249746" y="942665"/>
                          <a:pt x="250222" y="942094"/>
                        </a:cubicBezTo>
                        <a:cubicBezTo>
                          <a:pt x="250412" y="941713"/>
                          <a:pt x="250698" y="941332"/>
                          <a:pt x="250793" y="941237"/>
                        </a:cubicBezTo>
                        <a:cubicBezTo>
                          <a:pt x="250793" y="941141"/>
                          <a:pt x="250793" y="941141"/>
                          <a:pt x="250698" y="941141"/>
                        </a:cubicBezTo>
                        <a:cubicBezTo>
                          <a:pt x="250698" y="941141"/>
                          <a:pt x="250603" y="941141"/>
                          <a:pt x="250507" y="941237"/>
                        </a:cubicBezTo>
                        <a:lnTo>
                          <a:pt x="250317" y="941332"/>
                        </a:lnTo>
                        <a:cubicBezTo>
                          <a:pt x="249841" y="941618"/>
                          <a:pt x="249555" y="941713"/>
                          <a:pt x="248698" y="941523"/>
                        </a:cubicBezTo>
                        <a:cubicBezTo>
                          <a:pt x="247936" y="941332"/>
                          <a:pt x="246602" y="940951"/>
                          <a:pt x="246602" y="940094"/>
                        </a:cubicBezTo>
                        <a:cubicBezTo>
                          <a:pt x="246602" y="939713"/>
                          <a:pt x="246602" y="938474"/>
                          <a:pt x="247174" y="937522"/>
                        </a:cubicBezTo>
                        <a:cubicBezTo>
                          <a:pt x="247364" y="937236"/>
                          <a:pt x="247459" y="936951"/>
                          <a:pt x="247555" y="936760"/>
                        </a:cubicBezTo>
                        <a:cubicBezTo>
                          <a:pt x="247745" y="936189"/>
                          <a:pt x="248031" y="935712"/>
                          <a:pt x="248507" y="935712"/>
                        </a:cubicBezTo>
                        <a:cubicBezTo>
                          <a:pt x="248603" y="935712"/>
                          <a:pt x="248698" y="935617"/>
                          <a:pt x="248698" y="935617"/>
                        </a:cubicBezTo>
                        <a:cubicBezTo>
                          <a:pt x="248793" y="935427"/>
                          <a:pt x="248793" y="935141"/>
                          <a:pt x="248603" y="934855"/>
                        </a:cubicBezTo>
                        <a:cubicBezTo>
                          <a:pt x="248317" y="934379"/>
                          <a:pt x="248221" y="934093"/>
                          <a:pt x="248031" y="933807"/>
                        </a:cubicBezTo>
                        <a:lnTo>
                          <a:pt x="247745" y="933236"/>
                        </a:lnTo>
                        <a:cubicBezTo>
                          <a:pt x="247650" y="933045"/>
                          <a:pt x="247459" y="932855"/>
                          <a:pt x="247364" y="932760"/>
                        </a:cubicBezTo>
                        <a:cubicBezTo>
                          <a:pt x="247079" y="932474"/>
                          <a:pt x="246793" y="932093"/>
                          <a:pt x="246793" y="931616"/>
                        </a:cubicBezTo>
                        <a:lnTo>
                          <a:pt x="246793" y="931521"/>
                        </a:lnTo>
                        <a:cubicBezTo>
                          <a:pt x="246793" y="930950"/>
                          <a:pt x="246697" y="930664"/>
                          <a:pt x="246316" y="930188"/>
                        </a:cubicBezTo>
                        <a:cubicBezTo>
                          <a:pt x="246221" y="929997"/>
                          <a:pt x="246031" y="929807"/>
                          <a:pt x="245936" y="929521"/>
                        </a:cubicBezTo>
                        <a:cubicBezTo>
                          <a:pt x="245459" y="928759"/>
                          <a:pt x="244983" y="927902"/>
                          <a:pt x="244030" y="927235"/>
                        </a:cubicBezTo>
                        <a:cubicBezTo>
                          <a:pt x="241173" y="925330"/>
                          <a:pt x="241173" y="925044"/>
                          <a:pt x="241173" y="924854"/>
                        </a:cubicBezTo>
                        <a:cubicBezTo>
                          <a:pt x="241268" y="924568"/>
                          <a:pt x="241363" y="924473"/>
                          <a:pt x="241649" y="924187"/>
                        </a:cubicBezTo>
                        <a:cubicBezTo>
                          <a:pt x="241935" y="923997"/>
                          <a:pt x="242030" y="923806"/>
                          <a:pt x="242316" y="923806"/>
                        </a:cubicBezTo>
                        <a:cubicBezTo>
                          <a:pt x="242506" y="923806"/>
                          <a:pt x="242602" y="923997"/>
                          <a:pt x="242697" y="924092"/>
                        </a:cubicBezTo>
                        <a:cubicBezTo>
                          <a:pt x="242792" y="924187"/>
                          <a:pt x="242792" y="924282"/>
                          <a:pt x="242983" y="924377"/>
                        </a:cubicBezTo>
                        <a:cubicBezTo>
                          <a:pt x="243459" y="924758"/>
                          <a:pt x="243554" y="924758"/>
                          <a:pt x="243554" y="924758"/>
                        </a:cubicBezTo>
                        <a:cubicBezTo>
                          <a:pt x="243935" y="924854"/>
                          <a:pt x="244221" y="925140"/>
                          <a:pt x="244602" y="925425"/>
                        </a:cubicBezTo>
                        <a:cubicBezTo>
                          <a:pt x="244888" y="925616"/>
                          <a:pt x="245078" y="925806"/>
                          <a:pt x="245364" y="925902"/>
                        </a:cubicBezTo>
                        <a:cubicBezTo>
                          <a:pt x="246126" y="926187"/>
                          <a:pt x="247555" y="927806"/>
                          <a:pt x="247650" y="927997"/>
                        </a:cubicBezTo>
                        <a:cubicBezTo>
                          <a:pt x="247650" y="927997"/>
                          <a:pt x="247936" y="928378"/>
                          <a:pt x="248412" y="928854"/>
                        </a:cubicBezTo>
                        <a:cubicBezTo>
                          <a:pt x="248603" y="929045"/>
                          <a:pt x="248888" y="929426"/>
                          <a:pt x="249079" y="929711"/>
                        </a:cubicBezTo>
                        <a:cubicBezTo>
                          <a:pt x="249460" y="930188"/>
                          <a:pt x="249841" y="930664"/>
                          <a:pt x="250126" y="930950"/>
                        </a:cubicBezTo>
                        <a:cubicBezTo>
                          <a:pt x="250222" y="931045"/>
                          <a:pt x="250222" y="931045"/>
                          <a:pt x="250317" y="931045"/>
                        </a:cubicBezTo>
                        <a:cubicBezTo>
                          <a:pt x="250507" y="931045"/>
                          <a:pt x="250698" y="930759"/>
                          <a:pt x="250793" y="930664"/>
                        </a:cubicBezTo>
                        <a:lnTo>
                          <a:pt x="250888" y="930569"/>
                        </a:lnTo>
                        <a:cubicBezTo>
                          <a:pt x="250888" y="930569"/>
                          <a:pt x="250888" y="930473"/>
                          <a:pt x="250888" y="930473"/>
                        </a:cubicBezTo>
                        <a:cubicBezTo>
                          <a:pt x="250507" y="930569"/>
                          <a:pt x="250317" y="930188"/>
                          <a:pt x="250031" y="929902"/>
                        </a:cubicBezTo>
                        <a:cubicBezTo>
                          <a:pt x="249936" y="929807"/>
                          <a:pt x="249936" y="929807"/>
                          <a:pt x="249841" y="929711"/>
                        </a:cubicBezTo>
                        <a:cubicBezTo>
                          <a:pt x="249650" y="929521"/>
                          <a:pt x="249555" y="929140"/>
                          <a:pt x="249269" y="928187"/>
                        </a:cubicBezTo>
                        <a:cubicBezTo>
                          <a:pt x="249174" y="927902"/>
                          <a:pt x="249174" y="927711"/>
                          <a:pt x="249079" y="927616"/>
                        </a:cubicBezTo>
                        <a:cubicBezTo>
                          <a:pt x="248888" y="927426"/>
                          <a:pt x="247174" y="925806"/>
                          <a:pt x="246983" y="925711"/>
                        </a:cubicBezTo>
                        <a:cubicBezTo>
                          <a:pt x="246793" y="925616"/>
                          <a:pt x="246602" y="925425"/>
                          <a:pt x="246602" y="925235"/>
                        </a:cubicBezTo>
                        <a:cubicBezTo>
                          <a:pt x="246602" y="925140"/>
                          <a:pt x="246602" y="924949"/>
                          <a:pt x="246697" y="924854"/>
                        </a:cubicBezTo>
                        <a:cubicBezTo>
                          <a:pt x="246412" y="924473"/>
                          <a:pt x="245364" y="923615"/>
                          <a:pt x="244983" y="923330"/>
                        </a:cubicBezTo>
                        <a:cubicBezTo>
                          <a:pt x="244792" y="923139"/>
                          <a:pt x="244602" y="923044"/>
                          <a:pt x="244507" y="922949"/>
                        </a:cubicBezTo>
                        <a:lnTo>
                          <a:pt x="244316" y="922758"/>
                        </a:lnTo>
                        <a:lnTo>
                          <a:pt x="244412" y="922568"/>
                        </a:lnTo>
                        <a:cubicBezTo>
                          <a:pt x="244602" y="922187"/>
                          <a:pt x="244888" y="921901"/>
                          <a:pt x="245173" y="921806"/>
                        </a:cubicBezTo>
                        <a:cubicBezTo>
                          <a:pt x="245459" y="921711"/>
                          <a:pt x="245650" y="921806"/>
                          <a:pt x="245840" y="921996"/>
                        </a:cubicBezTo>
                        <a:cubicBezTo>
                          <a:pt x="246031" y="922187"/>
                          <a:pt x="246507" y="922663"/>
                          <a:pt x="246983" y="923044"/>
                        </a:cubicBezTo>
                        <a:lnTo>
                          <a:pt x="247364" y="923330"/>
                        </a:lnTo>
                        <a:cubicBezTo>
                          <a:pt x="248031" y="923806"/>
                          <a:pt x="248317" y="924092"/>
                          <a:pt x="248888" y="925140"/>
                        </a:cubicBezTo>
                        <a:cubicBezTo>
                          <a:pt x="249269" y="925616"/>
                          <a:pt x="249746" y="926187"/>
                          <a:pt x="249746" y="926187"/>
                        </a:cubicBezTo>
                        <a:cubicBezTo>
                          <a:pt x="249936" y="926378"/>
                          <a:pt x="250412" y="926949"/>
                          <a:pt x="250698" y="927044"/>
                        </a:cubicBezTo>
                        <a:cubicBezTo>
                          <a:pt x="250793" y="927044"/>
                          <a:pt x="250793" y="927044"/>
                          <a:pt x="250793" y="927044"/>
                        </a:cubicBezTo>
                        <a:cubicBezTo>
                          <a:pt x="250793" y="927044"/>
                          <a:pt x="250888" y="926949"/>
                          <a:pt x="250984" y="926854"/>
                        </a:cubicBezTo>
                        <a:lnTo>
                          <a:pt x="251079" y="926759"/>
                        </a:lnTo>
                        <a:cubicBezTo>
                          <a:pt x="251079" y="926759"/>
                          <a:pt x="251174" y="926664"/>
                          <a:pt x="251174" y="926664"/>
                        </a:cubicBezTo>
                        <a:cubicBezTo>
                          <a:pt x="251174" y="926664"/>
                          <a:pt x="251174" y="926378"/>
                          <a:pt x="251079" y="926187"/>
                        </a:cubicBezTo>
                        <a:lnTo>
                          <a:pt x="251079" y="925997"/>
                        </a:lnTo>
                        <a:cubicBezTo>
                          <a:pt x="250984" y="925520"/>
                          <a:pt x="250126" y="924377"/>
                          <a:pt x="249650" y="923901"/>
                        </a:cubicBezTo>
                        <a:cubicBezTo>
                          <a:pt x="249269" y="923520"/>
                          <a:pt x="249079" y="923044"/>
                          <a:pt x="248793" y="922663"/>
                        </a:cubicBezTo>
                        <a:cubicBezTo>
                          <a:pt x="248412" y="921996"/>
                          <a:pt x="248031" y="921329"/>
                          <a:pt x="247269" y="920853"/>
                        </a:cubicBezTo>
                        <a:cubicBezTo>
                          <a:pt x="246983" y="920663"/>
                          <a:pt x="246507" y="920472"/>
                          <a:pt x="246126" y="920377"/>
                        </a:cubicBezTo>
                        <a:cubicBezTo>
                          <a:pt x="245459" y="920186"/>
                          <a:pt x="244792" y="919996"/>
                          <a:pt x="244412" y="919329"/>
                        </a:cubicBezTo>
                        <a:cubicBezTo>
                          <a:pt x="244030" y="918662"/>
                          <a:pt x="243840" y="917805"/>
                          <a:pt x="243649" y="917043"/>
                        </a:cubicBezTo>
                        <a:cubicBezTo>
                          <a:pt x="243554" y="916853"/>
                          <a:pt x="243554" y="916567"/>
                          <a:pt x="243554" y="916377"/>
                        </a:cubicBezTo>
                        <a:lnTo>
                          <a:pt x="243459" y="916091"/>
                        </a:lnTo>
                        <a:cubicBezTo>
                          <a:pt x="243078" y="914567"/>
                          <a:pt x="242888" y="913614"/>
                          <a:pt x="242983" y="913233"/>
                        </a:cubicBezTo>
                        <a:cubicBezTo>
                          <a:pt x="242983" y="913043"/>
                          <a:pt x="243078" y="912852"/>
                          <a:pt x="243173" y="912662"/>
                        </a:cubicBezTo>
                        <a:cubicBezTo>
                          <a:pt x="243364" y="912281"/>
                          <a:pt x="243554" y="911804"/>
                          <a:pt x="243459" y="911519"/>
                        </a:cubicBezTo>
                        <a:cubicBezTo>
                          <a:pt x="243364" y="911138"/>
                          <a:pt x="243173" y="910471"/>
                          <a:pt x="242983" y="909899"/>
                        </a:cubicBezTo>
                        <a:cubicBezTo>
                          <a:pt x="242888" y="909519"/>
                          <a:pt x="242792" y="909328"/>
                          <a:pt x="242697" y="909137"/>
                        </a:cubicBezTo>
                        <a:cubicBezTo>
                          <a:pt x="242602" y="908852"/>
                          <a:pt x="242697" y="908566"/>
                          <a:pt x="242888" y="908471"/>
                        </a:cubicBezTo>
                        <a:cubicBezTo>
                          <a:pt x="242983" y="908376"/>
                          <a:pt x="243364" y="908185"/>
                          <a:pt x="243840" y="908566"/>
                        </a:cubicBezTo>
                        <a:cubicBezTo>
                          <a:pt x="244602" y="909042"/>
                          <a:pt x="245173" y="910947"/>
                          <a:pt x="245173" y="910947"/>
                        </a:cubicBezTo>
                        <a:lnTo>
                          <a:pt x="245269" y="911328"/>
                        </a:lnTo>
                        <a:cubicBezTo>
                          <a:pt x="245459" y="911900"/>
                          <a:pt x="245745" y="912852"/>
                          <a:pt x="246031" y="913519"/>
                        </a:cubicBezTo>
                        <a:cubicBezTo>
                          <a:pt x="246126" y="913710"/>
                          <a:pt x="246221" y="913995"/>
                          <a:pt x="246412" y="914376"/>
                        </a:cubicBezTo>
                        <a:cubicBezTo>
                          <a:pt x="246602" y="914757"/>
                          <a:pt x="246793" y="915329"/>
                          <a:pt x="246983" y="915519"/>
                        </a:cubicBezTo>
                        <a:cubicBezTo>
                          <a:pt x="246983" y="915424"/>
                          <a:pt x="247174" y="915138"/>
                          <a:pt x="247174" y="915043"/>
                        </a:cubicBezTo>
                        <a:cubicBezTo>
                          <a:pt x="247269" y="914757"/>
                          <a:pt x="247364" y="914472"/>
                          <a:pt x="247555" y="914376"/>
                        </a:cubicBezTo>
                        <a:cubicBezTo>
                          <a:pt x="247555" y="914281"/>
                          <a:pt x="247745" y="913805"/>
                          <a:pt x="247840" y="913519"/>
                        </a:cubicBezTo>
                        <a:cubicBezTo>
                          <a:pt x="248126" y="912566"/>
                          <a:pt x="248221" y="912186"/>
                          <a:pt x="248603" y="912186"/>
                        </a:cubicBezTo>
                        <a:cubicBezTo>
                          <a:pt x="248698" y="912186"/>
                          <a:pt x="248888" y="912186"/>
                          <a:pt x="249079" y="912471"/>
                        </a:cubicBezTo>
                        <a:cubicBezTo>
                          <a:pt x="249269" y="912852"/>
                          <a:pt x="249364" y="913614"/>
                          <a:pt x="249079" y="914090"/>
                        </a:cubicBezTo>
                        <a:cubicBezTo>
                          <a:pt x="248888" y="914376"/>
                          <a:pt x="248603" y="914852"/>
                          <a:pt x="248317" y="915424"/>
                        </a:cubicBezTo>
                        <a:cubicBezTo>
                          <a:pt x="247936" y="916091"/>
                          <a:pt x="247745" y="916472"/>
                          <a:pt x="247650" y="916662"/>
                        </a:cubicBezTo>
                        <a:cubicBezTo>
                          <a:pt x="247650" y="916757"/>
                          <a:pt x="247936" y="917424"/>
                          <a:pt x="248603" y="918281"/>
                        </a:cubicBezTo>
                        <a:cubicBezTo>
                          <a:pt x="248888" y="918662"/>
                          <a:pt x="248983" y="919234"/>
                          <a:pt x="249079" y="919710"/>
                        </a:cubicBezTo>
                        <a:cubicBezTo>
                          <a:pt x="249079" y="919996"/>
                          <a:pt x="249174" y="920377"/>
                          <a:pt x="249269" y="920377"/>
                        </a:cubicBezTo>
                        <a:lnTo>
                          <a:pt x="249460" y="920472"/>
                        </a:lnTo>
                        <a:cubicBezTo>
                          <a:pt x="250031" y="920663"/>
                          <a:pt x="251174" y="921044"/>
                          <a:pt x="251460" y="922091"/>
                        </a:cubicBezTo>
                        <a:lnTo>
                          <a:pt x="251460" y="922187"/>
                        </a:lnTo>
                        <a:cubicBezTo>
                          <a:pt x="251555" y="922473"/>
                          <a:pt x="251650" y="922853"/>
                          <a:pt x="251746" y="922853"/>
                        </a:cubicBezTo>
                        <a:cubicBezTo>
                          <a:pt x="251746" y="922853"/>
                          <a:pt x="251936" y="922853"/>
                          <a:pt x="252317" y="922758"/>
                        </a:cubicBezTo>
                        <a:cubicBezTo>
                          <a:pt x="252603" y="922663"/>
                          <a:pt x="252794" y="922568"/>
                          <a:pt x="252984" y="922473"/>
                        </a:cubicBezTo>
                        <a:cubicBezTo>
                          <a:pt x="253555" y="922187"/>
                          <a:pt x="254032" y="921901"/>
                          <a:pt x="254794" y="922187"/>
                        </a:cubicBezTo>
                        <a:cubicBezTo>
                          <a:pt x="255746" y="922377"/>
                          <a:pt x="256318" y="922663"/>
                          <a:pt x="256604" y="923997"/>
                        </a:cubicBezTo>
                        <a:lnTo>
                          <a:pt x="256699" y="924282"/>
                        </a:lnTo>
                        <a:cubicBezTo>
                          <a:pt x="256984" y="925425"/>
                          <a:pt x="257461" y="927330"/>
                          <a:pt x="257937" y="928187"/>
                        </a:cubicBezTo>
                        <a:cubicBezTo>
                          <a:pt x="258413" y="929140"/>
                          <a:pt x="260413" y="931045"/>
                          <a:pt x="260985" y="931331"/>
                        </a:cubicBezTo>
                        <a:cubicBezTo>
                          <a:pt x="262033" y="931712"/>
                          <a:pt x="262985" y="932093"/>
                          <a:pt x="263080" y="932664"/>
                        </a:cubicBezTo>
                        <a:cubicBezTo>
                          <a:pt x="263080" y="932760"/>
                          <a:pt x="263080" y="932760"/>
                          <a:pt x="263176" y="932855"/>
                        </a:cubicBezTo>
                        <a:cubicBezTo>
                          <a:pt x="263366" y="933331"/>
                          <a:pt x="263366" y="933617"/>
                          <a:pt x="262699" y="934283"/>
                        </a:cubicBezTo>
                        <a:cubicBezTo>
                          <a:pt x="262128" y="934855"/>
                          <a:pt x="261938" y="935331"/>
                          <a:pt x="261938" y="935522"/>
                        </a:cubicBezTo>
                        <a:cubicBezTo>
                          <a:pt x="261938" y="935617"/>
                          <a:pt x="261938" y="935617"/>
                          <a:pt x="262033" y="935617"/>
                        </a:cubicBezTo>
                        <a:cubicBezTo>
                          <a:pt x="262223" y="935712"/>
                          <a:pt x="262604" y="935998"/>
                          <a:pt x="263271" y="935141"/>
                        </a:cubicBezTo>
                        <a:cubicBezTo>
                          <a:pt x="263747" y="934569"/>
                          <a:pt x="263747" y="934188"/>
                          <a:pt x="263747" y="933712"/>
                        </a:cubicBezTo>
                        <a:cubicBezTo>
                          <a:pt x="263747" y="933617"/>
                          <a:pt x="263747" y="933522"/>
                          <a:pt x="263747" y="933426"/>
                        </a:cubicBezTo>
                        <a:cubicBezTo>
                          <a:pt x="263747" y="933236"/>
                          <a:pt x="263842" y="933045"/>
                          <a:pt x="264128" y="932855"/>
                        </a:cubicBezTo>
                        <a:cubicBezTo>
                          <a:pt x="264605" y="932474"/>
                          <a:pt x="265462" y="932283"/>
                          <a:pt x="266033" y="932378"/>
                        </a:cubicBezTo>
                        <a:cubicBezTo>
                          <a:pt x="267081" y="932474"/>
                          <a:pt x="268224" y="932569"/>
                          <a:pt x="268700" y="932855"/>
                        </a:cubicBezTo>
                        <a:cubicBezTo>
                          <a:pt x="269557" y="933522"/>
                          <a:pt x="269462" y="934283"/>
                          <a:pt x="269176" y="934760"/>
                        </a:cubicBezTo>
                        <a:cubicBezTo>
                          <a:pt x="268891" y="935427"/>
                          <a:pt x="268224" y="935331"/>
                          <a:pt x="267843" y="935236"/>
                        </a:cubicBezTo>
                        <a:cubicBezTo>
                          <a:pt x="267748" y="935236"/>
                          <a:pt x="267557" y="935236"/>
                          <a:pt x="267462" y="935236"/>
                        </a:cubicBezTo>
                        <a:cubicBezTo>
                          <a:pt x="267271" y="935331"/>
                          <a:pt x="266890" y="935807"/>
                          <a:pt x="266509" y="936284"/>
                        </a:cubicBezTo>
                        <a:cubicBezTo>
                          <a:pt x="266224" y="936569"/>
                          <a:pt x="265938" y="936951"/>
                          <a:pt x="265652" y="937236"/>
                        </a:cubicBezTo>
                        <a:cubicBezTo>
                          <a:pt x="265271" y="937617"/>
                          <a:pt x="264890" y="937998"/>
                          <a:pt x="264509" y="938284"/>
                        </a:cubicBezTo>
                        <a:cubicBezTo>
                          <a:pt x="264223" y="938474"/>
                          <a:pt x="263938" y="938856"/>
                          <a:pt x="263842" y="938856"/>
                        </a:cubicBezTo>
                        <a:cubicBezTo>
                          <a:pt x="263842" y="939046"/>
                          <a:pt x="264128" y="940094"/>
                          <a:pt x="264319" y="940284"/>
                        </a:cubicBezTo>
                        <a:lnTo>
                          <a:pt x="264414" y="940379"/>
                        </a:lnTo>
                        <a:cubicBezTo>
                          <a:pt x="264795" y="940665"/>
                          <a:pt x="265081" y="940761"/>
                          <a:pt x="265271" y="940570"/>
                        </a:cubicBezTo>
                        <a:lnTo>
                          <a:pt x="265462" y="940475"/>
                        </a:lnTo>
                        <a:cubicBezTo>
                          <a:pt x="265938" y="940094"/>
                          <a:pt x="266795" y="939427"/>
                          <a:pt x="267367" y="940094"/>
                        </a:cubicBezTo>
                        <a:cubicBezTo>
                          <a:pt x="267748" y="940475"/>
                          <a:pt x="268414" y="940951"/>
                          <a:pt x="268986" y="940761"/>
                        </a:cubicBezTo>
                        <a:cubicBezTo>
                          <a:pt x="268986" y="940761"/>
                          <a:pt x="271653" y="939618"/>
                          <a:pt x="272224" y="939713"/>
                        </a:cubicBezTo>
                        <a:cubicBezTo>
                          <a:pt x="272605" y="939808"/>
                          <a:pt x="273082" y="940284"/>
                          <a:pt x="273463" y="941046"/>
                        </a:cubicBezTo>
                        <a:cubicBezTo>
                          <a:pt x="273558" y="941332"/>
                          <a:pt x="273653" y="941618"/>
                          <a:pt x="273653" y="941808"/>
                        </a:cubicBezTo>
                        <a:cubicBezTo>
                          <a:pt x="273653" y="941903"/>
                          <a:pt x="273748" y="942094"/>
                          <a:pt x="273748" y="942189"/>
                        </a:cubicBezTo>
                        <a:cubicBezTo>
                          <a:pt x="274130" y="942094"/>
                          <a:pt x="274701" y="941999"/>
                          <a:pt x="275177" y="942665"/>
                        </a:cubicBezTo>
                        <a:cubicBezTo>
                          <a:pt x="275558" y="943142"/>
                          <a:pt x="275558" y="943142"/>
                          <a:pt x="275749" y="943047"/>
                        </a:cubicBezTo>
                        <a:cubicBezTo>
                          <a:pt x="275844" y="943047"/>
                          <a:pt x="275939" y="942761"/>
                          <a:pt x="276034" y="942665"/>
                        </a:cubicBezTo>
                        <a:cubicBezTo>
                          <a:pt x="276130" y="942380"/>
                          <a:pt x="276320" y="942094"/>
                          <a:pt x="276606" y="941999"/>
                        </a:cubicBezTo>
                        <a:cubicBezTo>
                          <a:pt x="276796" y="941903"/>
                          <a:pt x="276987" y="941999"/>
                          <a:pt x="277178" y="942094"/>
                        </a:cubicBezTo>
                        <a:cubicBezTo>
                          <a:pt x="277558" y="942285"/>
                          <a:pt x="277939" y="942665"/>
                          <a:pt x="278225" y="942951"/>
                        </a:cubicBezTo>
                        <a:cubicBezTo>
                          <a:pt x="278416" y="943047"/>
                          <a:pt x="278606" y="943237"/>
                          <a:pt x="278606" y="943332"/>
                        </a:cubicBezTo>
                        <a:cubicBezTo>
                          <a:pt x="278701" y="943332"/>
                          <a:pt x="278797" y="943332"/>
                          <a:pt x="278892" y="943047"/>
                        </a:cubicBezTo>
                        <a:cubicBezTo>
                          <a:pt x="279082" y="942665"/>
                          <a:pt x="279463" y="942475"/>
                          <a:pt x="279749" y="942570"/>
                        </a:cubicBezTo>
                        <a:cubicBezTo>
                          <a:pt x="280130" y="942665"/>
                          <a:pt x="280321" y="942856"/>
                          <a:pt x="280321" y="943237"/>
                        </a:cubicBezTo>
                        <a:cubicBezTo>
                          <a:pt x="280321" y="943332"/>
                          <a:pt x="280321" y="943523"/>
                          <a:pt x="280321" y="943618"/>
                        </a:cubicBezTo>
                        <a:cubicBezTo>
                          <a:pt x="280321" y="943808"/>
                          <a:pt x="280321" y="944094"/>
                          <a:pt x="280321" y="944190"/>
                        </a:cubicBezTo>
                        <a:cubicBezTo>
                          <a:pt x="280416" y="944285"/>
                          <a:pt x="280606" y="944285"/>
                          <a:pt x="280797" y="944285"/>
                        </a:cubicBezTo>
                        <a:cubicBezTo>
                          <a:pt x="280606" y="944094"/>
                          <a:pt x="280511" y="943999"/>
                          <a:pt x="280511" y="943808"/>
                        </a:cubicBezTo>
                        <a:cubicBezTo>
                          <a:pt x="280511" y="943713"/>
                          <a:pt x="280511" y="943523"/>
                          <a:pt x="280702" y="943427"/>
                        </a:cubicBezTo>
                        <a:cubicBezTo>
                          <a:pt x="280797" y="943332"/>
                          <a:pt x="280988" y="943237"/>
                          <a:pt x="281178" y="943142"/>
                        </a:cubicBezTo>
                        <a:cubicBezTo>
                          <a:pt x="281273" y="943142"/>
                          <a:pt x="281369" y="943047"/>
                          <a:pt x="281369" y="943047"/>
                        </a:cubicBezTo>
                        <a:cubicBezTo>
                          <a:pt x="281083" y="942761"/>
                          <a:pt x="280702" y="942475"/>
                          <a:pt x="280321" y="942285"/>
                        </a:cubicBezTo>
                        <a:cubicBezTo>
                          <a:pt x="279845" y="942189"/>
                          <a:pt x="279559" y="941713"/>
                          <a:pt x="279368" y="941332"/>
                        </a:cubicBezTo>
                        <a:lnTo>
                          <a:pt x="279273" y="941237"/>
                        </a:lnTo>
                        <a:cubicBezTo>
                          <a:pt x="279178" y="941141"/>
                          <a:pt x="279178" y="941046"/>
                          <a:pt x="279082" y="940951"/>
                        </a:cubicBezTo>
                        <a:cubicBezTo>
                          <a:pt x="278892" y="940665"/>
                          <a:pt x="278511" y="940189"/>
                          <a:pt x="278892" y="939808"/>
                        </a:cubicBezTo>
                        <a:cubicBezTo>
                          <a:pt x="278987" y="939618"/>
                          <a:pt x="279178" y="939618"/>
                          <a:pt x="279273" y="939522"/>
                        </a:cubicBezTo>
                        <a:cubicBezTo>
                          <a:pt x="279368" y="939427"/>
                          <a:pt x="279463" y="939427"/>
                          <a:pt x="279463" y="939332"/>
                        </a:cubicBezTo>
                        <a:cubicBezTo>
                          <a:pt x="279559" y="938856"/>
                          <a:pt x="279654" y="937998"/>
                          <a:pt x="280130" y="937998"/>
                        </a:cubicBezTo>
                        <a:cubicBezTo>
                          <a:pt x="280416" y="937998"/>
                          <a:pt x="281273" y="938094"/>
                          <a:pt x="281749" y="938379"/>
                        </a:cubicBezTo>
                        <a:cubicBezTo>
                          <a:pt x="282321" y="938665"/>
                          <a:pt x="282702" y="939046"/>
                          <a:pt x="282892" y="939618"/>
                        </a:cubicBezTo>
                        <a:cubicBezTo>
                          <a:pt x="283083" y="940094"/>
                          <a:pt x="283369" y="940284"/>
                          <a:pt x="283559" y="940379"/>
                        </a:cubicBezTo>
                        <a:cubicBezTo>
                          <a:pt x="283655" y="940379"/>
                          <a:pt x="283655" y="940379"/>
                          <a:pt x="283655" y="940284"/>
                        </a:cubicBezTo>
                        <a:cubicBezTo>
                          <a:pt x="283750" y="939808"/>
                          <a:pt x="283845" y="939522"/>
                          <a:pt x="284226" y="939141"/>
                        </a:cubicBezTo>
                        <a:cubicBezTo>
                          <a:pt x="284416" y="938951"/>
                          <a:pt x="284702" y="938665"/>
                          <a:pt x="284702" y="938570"/>
                        </a:cubicBezTo>
                        <a:cubicBezTo>
                          <a:pt x="284702" y="938570"/>
                          <a:pt x="284607" y="938570"/>
                          <a:pt x="284512" y="938474"/>
                        </a:cubicBezTo>
                        <a:cubicBezTo>
                          <a:pt x="284226" y="938284"/>
                          <a:pt x="283845" y="938094"/>
                          <a:pt x="283845" y="937522"/>
                        </a:cubicBezTo>
                        <a:cubicBezTo>
                          <a:pt x="283845" y="936951"/>
                          <a:pt x="284321" y="936379"/>
                          <a:pt x="284797" y="936379"/>
                        </a:cubicBezTo>
                        <a:cubicBezTo>
                          <a:pt x="284797" y="936379"/>
                          <a:pt x="284893" y="936284"/>
                          <a:pt x="284988" y="936284"/>
                        </a:cubicBezTo>
                        <a:cubicBezTo>
                          <a:pt x="284988" y="936284"/>
                          <a:pt x="284797" y="936284"/>
                          <a:pt x="284702" y="936284"/>
                        </a:cubicBezTo>
                        <a:cubicBezTo>
                          <a:pt x="284416" y="936284"/>
                          <a:pt x="284131" y="936379"/>
                          <a:pt x="283845" y="936093"/>
                        </a:cubicBezTo>
                        <a:cubicBezTo>
                          <a:pt x="283750" y="935998"/>
                          <a:pt x="283655" y="935807"/>
                          <a:pt x="283559" y="935617"/>
                        </a:cubicBezTo>
                        <a:cubicBezTo>
                          <a:pt x="283559" y="936189"/>
                          <a:pt x="283559" y="936569"/>
                          <a:pt x="283369" y="936760"/>
                        </a:cubicBezTo>
                        <a:lnTo>
                          <a:pt x="283273" y="936855"/>
                        </a:lnTo>
                        <a:lnTo>
                          <a:pt x="283083" y="936855"/>
                        </a:lnTo>
                        <a:cubicBezTo>
                          <a:pt x="283083" y="936855"/>
                          <a:pt x="282988" y="936855"/>
                          <a:pt x="282988" y="936855"/>
                        </a:cubicBezTo>
                        <a:cubicBezTo>
                          <a:pt x="282892" y="936855"/>
                          <a:pt x="282607" y="936951"/>
                          <a:pt x="282416" y="936760"/>
                        </a:cubicBezTo>
                        <a:cubicBezTo>
                          <a:pt x="282226" y="936569"/>
                          <a:pt x="282226" y="936379"/>
                          <a:pt x="282226" y="936189"/>
                        </a:cubicBezTo>
                        <a:cubicBezTo>
                          <a:pt x="282226" y="935617"/>
                          <a:pt x="282226" y="934569"/>
                          <a:pt x="282226" y="934569"/>
                        </a:cubicBezTo>
                        <a:lnTo>
                          <a:pt x="282226" y="934474"/>
                        </a:lnTo>
                        <a:cubicBezTo>
                          <a:pt x="282035" y="934474"/>
                          <a:pt x="281845" y="934474"/>
                          <a:pt x="281749" y="934474"/>
                        </a:cubicBezTo>
                        <a:cubicBezTo>
                          <a:pt x="281369" y="934379"/>
                          <a:pt x="281273" y="934474"/>
                          <a:pt x="281178" y="934569"/>
                        </a:cubicBezTo>
                        <a:cubicBezTo>
                          <a:pt x="281083" y="934760"/>
                          <a:pt x="280797" y="934950"/>
                          <a:pt x="280606" y="935141"/>
                        </a:cubicBezTo>
                        <a:cubicBezTo>
                          <a:pt x="280416" y="935331"/>
                          <a:pt x="280225" y="935522"/>
                          <a:pt x="280130" y="935617"/>
                        </a:cubicBezTo>
                        <a:lnTo>
                          <a:pt x="280130" y="935617"/>
                        </a:lnTo>
                        <a:cubicBezTo>
                          <a:pt x="280225" y="935903"/>
                          <a:pt x="280416" y="936474"/>
                          <a:pt x="280225" y="936951"/>
                        </a:cubicBezTo>
                        <a:cubicBezTo>
                          <a:pt x="280035" y="937236"/>
                          <a:pt x="279749" y="937617"/>
                          <a:pt x="279368" y="937522"/>
                        </a:cubicBezTo>
                        <a:cubicBezTo>
                          <a:pt x="279273" y="937522"/>
                          <a:pt x="278987" y="937427"/>
                          <a:pt x="278892" y="936951"/>
                        </a:cubicBezTo>
                        <a:lnTo>
                          <a:pt x="278892" y="936760"/>
                        </a:lnTo>
                        <a:cubicBezTo>
                          <a:pt x="278892" y="936665"/>
                          <a:pt x="278892" y="936665"/>
                          <a:pt x="278892" y="936569"/>
                        </a:cubicBezTo>
                        <a:cubicBezTo>
                          <a:pt x="278892" y="936569"/>
                          <a:pt x="278797" y="936569"/>
                          <a:pt x="278797" y="936569"/>
                        </a:cubicBezTo>
                        <a:cubicBezTo>
                          <a:pt x="278511" y="936569"/>
                          <a:pt x="278130" y="936760"/>
                          <a:pt x="277844" y="936855"/>
                        </a:cubicBezTo>
                        <a:cubicBezTo>
                          <a:pt x="277749" y="937236"/>
                          <a:pt x="277654" y="937617"/>
                          <a:pt x="277463" y="937808"/>
                        </a:cubicBezTo>
                        <a:lnTo>
                          <a:pt x="277368" y="937903"/>
                        </a:lnTo>
                        <a:lnTo>
                          <a:pt x="277178" y="937903"/>
                        </a:lnTo>
                        <a:cubicBezTo>
                          <a:pt x="276892" y="937808"/>
                          <a:pt x="276796" y="937522"/>
                          <a:pt x="276796" y="937427"/>
                        </a:cubicBezTo>
                        <a:cubicBezTo>
                          <a:pt x="276796" y="937331"/>
                          <a:pt x="276796" y="937236"/>
                          <a:pt x="276606" y="937046"/>
                        </a:cubicBezTo>
                        <a:cubicBezTo>
                          <a:pt x="276415" y="936760"/>
                          <a:pt x="276034" y="936665"/>
                          <a:pt x="275749" y="936474"/>
                        </a:cubicBezTo>
                        <a:cubicBezTo>
                          <a:pt x="275558" y="936379"/>
                          <a:pt x="275463" y="936284"/>
                          <a:pt x="275368" y="936284"/>
                        </a:cubicBezTo>
                        <a:cubicBezTo>
                          <a:pt x="275272" y="936189"/>
                          <a:pt x="274987" y="936093"/>
                          <a:pt x="274987" y="935712"/>
                        </a:cubicBezTo>
                        <a:cubicBezTo>
                          <a:pt x="274987" y="935331"/>
                          <a:pt x="275368" y="935236"/>
                          <a:pt x="275654" y="935141"/>
                        </a:cubicBezTo>
                        <a:cubicBezTo>
                          <a:pt x="275844" y="935141"/>
                          <a:pt x="275939" y="935045"/>
                          <a:pt x="276034" y="935045"/>
                        </a:cubicBezTo>
                        <a:cubicBezTo>
                          <a:pt x="276130" y="935045"/>
                          <a:pt x="276225" y="935045"/>
                          <a:pt x="276225" y="935045"/>
                        </a:cubicBezTo>
                        <a:cubicBezTo>
                          <a:pt x="276320" y="934665"/>
                          <a:pt x="276511" y="934474"/>
                          <a:pt x="276796" y="934283"/>
                        </a:cubicBezTo>
                        <a:cubicBezTo>
                          <a:pt x="277082" y="934188"/>
                          <a:pt x="277368" y="934188"/>
                          <a:pt x="277654" y="934283"/>
                        </a:cubicBezTo>
                        <a:cubicBezTo>
                          <a:pt x="277844" y="934379"/>
                          <a:pt x="278035" y="934474"/>
                          <a:pt x="278130" y="934665"/>
                        </a:cubicBezTo>
                        <a:cubicBezTo>
                          <a:pt x="278225" y="934760"/>
                          <a:pt x="278511" y="934950"/>
                          <a:pt x="278511" y="934950"/>
                        </a:cubicBezTo>
                        <a:cubicBezTo>
                          <a:pt x="278606" y="934950"/>
                          <a:pt x="278701" y="934855"/>
                          <a:pt x="278797" y="934665"/>
                        </a:cubicBezTo>
                        <a:cubicBezTo>
                          <a:pt x="278892" y="934474"/>
                          <a:pt x="279082" y="934283"/>
                          <a:pt x="279368" y="934093"/>
                        </a:cubicBezTo>
                        <a:cubicBezTo>
                          <a:pt x="279749" y="933807"/>
                          <a:pt x="280511" y="933331"/>
                          <a:pt x="280988" y="932950"/>
                        </a:cubicBezTo>
                        <a:cubicBezTo>
                          <a:pt x="280892" y="932950"/>
                          <a:pt x="280797" y="932950"/>
                          <a:pt x="280702" y="932950"/>
                        </a:cubicBezTo>
                        <a:lnTo>
                          <a:pt x="280511" y="932950"/>
                        </a:lnTo>
                        <a:cubicBezTo>
                          <a:pt x="280130" y="932950"/>
                          <a:pt x="279845" y="932950"/>
                          <a:pt x="279368" y="932569"/>
                        </a:cubicBezTo>
                        <a:cubicBezTo>
                          <a:pt x="279082" y="932283"/>
                          <a:pt x="278892" y="931998"/>
                          <a:pt x="278797" y="931807"/>
                        </a:cubicBezTo>
                        <a:cubicBezTo>
                          <a:pt x="278701" y="931712"/>
                          <a:pt x="278606" y="931521"/>
                          <a:pt x="278511" y="931426"/>
                        </a:cubicBezTo>
                        <a:cubicBezTo>
                          <a:pt x="278416" y="931331"/>
                          <a:pt x="278225" y="931140"/>
                          <a:pt x="278035" y="931140"/>
                        </a:cubicBezTo>
                        <a:cubicBezTo>
                          <a:pt x="278035" y="931140"/>
                          <a:pt x="278035" y="931140"/>
                          <a:pt x="278035" y="931140"/>
                        </a:cubicBezTo>
                        <a:cubicBezTo>
                          <a:pt x="277939" y="931140"/>
                          <a:pt x="277939" y="931140"/>
                          <a:pt x="277939" y="931140"/>
                        </a:cubicBezTo>
                        <a:cubicBezTo>
                          <a:pt x="277749" y="931426"/>
                          <a:pt x="276987" y="932378"/>
                          <a:pt x="276415" y="932093"/>
                        </a:cubicBezTo>
                        <a:cubicBezTo>
                          <a:pt x="276225" y="931998"/>
                          <a:pt x="276034" y="931807"/>
                          <a:pt x="276034" y="931521"/>
                        </a:cubicBezTo>
                        <a:cubicBezTo>
                          <a:pt x="276034" y="931140"/>
                          <a:pt x="276130" y="930759"/>
                          <a:pt x="276415" y="930569"/>
                        </a:cubicBezTo>
                        <a:cubicBezTo>
                          <a:pt x="277082" y="930093"/>
                          <a:pt x="277939" y="929426"/>
                          <a:pt x="278035" y="929045"/>
                        </a:cubicBezTo>
                        <a:cubicBezTo>
                          <a:pt x="278225" y="928473"/>
                          <a:pt x="278511" y="928092"/>
                          <a:pt x="279178" y="928092"/>
                        </a:cubicBezTo>
                        <a:cubicBezTo>
                          <a:pt x="279368" y="928092"/>
                          <a:pt x="279749" y="927997"/>
                          <a:pt x="280225" y="927902"/>
                        </a:cubicBezTo>
                        <a:lnTo>
                          <a:pt x="282512" y="927044"/>
                        </a:lnTo>
                        <a:lnTo>
                          <a:pt x="282512" y="927044"/>
                        </a:lnTo>
                        <a:cubicBezTo>
                          <a:pt x="282797" y="926854"/>
                          <a:pt x="283750" y="926378"/>
                          <a:pt x="284226" y="926378"/>
                        </a:cubicBezTo>
                        <a:cubicBezTo>
                          <a:pt x="284797" y="926378"/>
                          <a:pt x="285559" y="926949"/>
                          <a:pt x="285940" y="927330"/>
                        </a:cubicBezTo>
                        <a:cubicBezTo>
                          <a:pt x="286131" y="927521"/>
                          <a:pt x="286321" y="927711"/>
                          <a:pt x="286703" y="927997"/>
                        </a:cubicBezTo>
                        <a:cubicBezTo>
                          <a:pt x="286988" y="928283"/>
                          <a:pt x="287274" y="928473"/>
                          <a:pt x="287560" y="928759"/>
                        </a:cubicBezTo>
                        <a:lnTo>
                          <a:pt x="287655" y="928854"/>
                        </a:lnTo>
                        <a:cubicBezTo>
                          <a:pt x="288131" y="929331"/>
                          <a:pt x="288703" y="929902"/>
                          <a:pt x="288607" y="930759"/>
                        </a:cubicBezTo>
                        <a:cubicBezTo>
                          <a:pt x="288607" y="931426"/>
                          <a:pt x="288703" y="932760"/>
                          <a:pt x="288893" y="933236"/>
                        </a:cubicBezTo>
                        <a:cubicBezTo>
                          <a:pt x="288988" y="933522"/>
                          <a:pt x="289274" y="933807"/>
                          <a:pt x="289465" y="933902"/>
                        </a:cubicBezTo>
                        <a:cubicBezTo>
                          <a:pt x="289560" y="933902"/>
                          <a:pt x="289560" y="933902"/>
                          <a:pt x="289560" y="933902"/>
                        </a:cubicBezTo>
                        <a:lnTo>
                          <a:pt x="289655" y="933902"/>
                        </a:lnTo>
                        <a:cubicBezTo>
                          <a:pt x="289846" y="933807"/>
                          <a:pt x="289846" y="933807"/>
                          <a:pt x="290131" y="933236"/>
                        </a:cubicBezTo>
                        <a:cubicBezTo>
                          <a:pt x="290703" y="932188"/>
                          <a:pt x="291560" y="931902"/>
                          <a:pt x="292132" y="931712"/>
                        </a:cubicBezTo>
                        <a:lnTo>
                          <a:pt x="292417" y="931616"/>
                        </a:lnTo>
                        <a:cubicBezTo>
                          <a:pt x="292798" y="931521"/>
                          <a:pt x="293941" y="931236"/>
                          <a:pt x="294132" y="931045"/>
                        </a:cubicBezTo>
                        <a:cubicBezTo>
                          <a:pt x="294227" y="930664"/>
                          <a:pt x="294227" y="930378"/>
                          <a:pt x="293941" y="930093"/>
                        </a:cubicBezTo>
                        <a:cubicBezTo>
                          <a:pt x="293751" y="929902"/>
                          <a:pt x="293370" y="929902"/>
                          <a:pt x="293084" y="929807"/>
                        </a:cubicBezTo>
                        <a:cubicBezTo>
                          <a:pt x="292608" y="929711"/>
                          <a:pt x="292037" y="929616"/>
                          <a:pt x="291560" y="929235"/>
                        </a:cubicBezTo>
                        <a:lnTo>
                          <a:pt x="291465" y="929140"/>
                        </a:lnTo>
                        <a:cubicBezTo>
                          <a:pt x="291084" y="928854"/>
                          <a:pt x="290608" y="928473"/>
                          <a:pt x="290513" y="928473"/>
                        </a:cubicBezTo>
                        <a:cubicBezTo>
                          <a:pt x="290417" y="928473"/>
                          <a:pt x="290227" y="928569"/>
                          <a:pt x="290227" y="929045"/>
                        </a:cubicBezTo>
                        <a:cubicBezTo>
                          <a:pt x="290227" y="929521"/>
                          <a:pt x="289941" y="929711"/>
                          <a:pt x="289846" y="929807"/>
                        </a:cubicBezTo>
                        <a:cubicBezTo>
                          <a:pt x="289655" y="929902"/>
                          <a:pt x="289370" y="929902"/>
                          <a:pt x="288988" y="929521"/>
                        </a:cubicBezTo>
                        <a:cubicBezTo>
                          <a:pt x="288893" y="929426"/>
                          <a:pt x="288798" y="929331"/>
                          <a:pt x="288798" y="929331"/>
                        </a:cubicBezTo>
                        <a:cubicBezTo>
                          <a:pt x="288512" y="929045"/>
                          <a:pt x="288226" y="928759"/>
                          <a:pt x="288417" y="928092"/>
                        </a:cubicBezTo>
                        <a:cubicBezTo>
                          <a:pt x="288798" y="927044"/>
                          <a:pt x="289274" y="926854"/>
                          <a:pt x="289655" y="926759"/>
                        </a:cubicBezTo>
                        <a:cubicBezTo>
                          <a:pt x="290036" y="926759"/>
                          <a:pt x="291751" y="925902"/>
                          <a:pt x="291941" y="925520"/>
                        </a:cubicBezTo>
                        <a:cubicBezTo>
                          <a:pt x="292037" y="925235"/>
                          <a:pt x="292132" y="925044"/>
                          <a:pt x="292227" y="924949"/>
                        </a:cubicBezTo>
                        <a:cubicBezTo>
                          <a:pt x="292322" y="924663"/>
                          <a:pt x="292417" y="924568"/>
                          <a:pt x="292417" y="924377"/>
                        </a:cubicBezTo>
                        <a:cubicBezTo>
                          <a:pt x="292417" y="924282"/>
                          <a:pt x="292417" y="924282"/>
                          <a:pt x="292417" y="924282"/>
                        </a:cubicBezTo>
                        <a:cubicBezTo>
                          <a:pt x="292417" y="924282"/>
                          <a:pt x="292322" y="924282"/>
                          <a:pt x="292132" y="924282"/>
                        </a:cubicBezTo>
                        <a:cubicBezTo>
                          <a:pt x="291846" y="924282"/>
                          <a:pt x="290894" y="924568"/>
                          <a:pt x="290322" y="924854"/>
                        </a:cubicBezTo>
                        <a:cubicBezTo>
                          <a:pt x="289655" y="925044"/>
                          <a:pt x="289274" y="925235"/>
                          <a:pt x="289084" y="925235"/>
                        </a:cubicBezTo>
                        <a:cubicBezTo>
                          <a:pt x="288893" y="925235"/>
                          <a:pt x="288607" y="925235"/>
                          <a:pt x="288417" y="925044"/>
                        </a:cubicBezTo>
                        <a:cubicBezTo>
                          <a:pt x="288226" y="924854"/>
                          <a:pt x="288226" y="924568"/>
                          <a:pt x="288322" y="924377"/>
                        </a:cubicBezTo>
                        <a:cubicBezTo>
                          <a:pt x="288417" y="923997"/>
                          <a:pt x="288703" y="923235"/>
                          <a:pt x="289274" y="922853"/>
                        </a:cubicBezTo>
                        <a:cubicBezTo>
                          <a:pt x="289370" y="922758"/>
                          <a:pt x="289465" y="922663"/>
                          <a:pt x="289560" y="922568"/>
                        </a:cubicBezTo>
                        <a:cubicBezTo>
                          <a:pt x="289370" y="922377"/>
                          <a:pt x="289274" y="922187"/>
                          <a:pt x="289274" y="921901"/>
                        </a:cubicBezTo>
                        <a:cubicBezTo>
                          <a:pt x="289274" y="921711"/>
                          <a:pt x="289465" y="921520"/>
                          <a:pt x="289655" y="921425"/>
                        </a:cubicBezTo>
                        <a:cubicBezTo>
                          <a:pt x="290036" y="921234"/>
                          <a:pt x="290513" y="921425"/>
                          <a:pt x="290894" y="921615"/>
                        </a:cubicBezTo>
                        <a:cubicBezTo>
                          <a:pt x="290989" y="921615"/>
                          <a:pt x="291084" y="921711"/>
                          <a:pt x="291084" y="921711"/>
                        </a:cubicBezTo>
                        <a:cubicBezTo>
                          <a:pt x="291084" y="921711"/>
                          <a:pt x="291084" y="921711"/>
                          <a:pt x="291084" y="921711"/>
                        </a:cubicBezTo>
                        <a:cubicBezTo>
                          <a:pt x="290894" y="921520"/>
                          <a:pt x="290608" y="921329"/>
                          <a:pt x="290131" y="921234"/>
                        </a:cubicBezTo>
                        <a:cubicBezTo>
                          <a:pt x="290131" y="921234"/>
                          <a:pt x="289084" y="920948"/>
                          <a:pt x="289179" y="920377"/>
                        </a:cubicBezTo>
                        <a:cubicBezTo>
                          <a:pt x="289179" y="920282"/>
                          <a:pt x="289274" y="919996"/>
                          <a:pt x="289750" y="919996"/>
                        </a:cubicBezTo>
                        <a:cubicBezTo>
                          <a:pt x="290322" y="919996"/>
                          <a:pt x="290989" y="919996"/>
                          <a:pt x="291560" y="919806"/>
                        </a:cubicBezTo>
                        <a:cubicBezTo>
                          <a:pt x="292227" y="919520"/>
                          <a:pt x="293561" y="918948"/>
                          <a:pt x="294322" y="918472"/>
                        </a:cubicBezTo>
                        <a:cubicBezTo>
                          <a:pt x="294704" y="918186"/>
                          <a:pt x="295084" y="918091"/>
                          <a:pt x="295465" y="917996"/>
                        </a:cubicBezTo>
                        <a:cubicBezTo>
                          <a:pt x="295656" y="917901"/>
                          <a:pt x="295942" y="917805"/>
                          <a:pt x="296037" y="917710"/>
                        </a:cubicBezTo>
                        <a:cubicBezTo>
                          <a:pt x="296132" y="917615"/>
                          <a:pt x="296132" y="917519"/>
                          <a:pt x="296132" y="917424"/>
                        </a:cubicBezTo>
                        <a:cubicBezTo>
                          <a:pt x="296228" y="917234"/>
                          <a:pt x="296323" y="916757"/>
                          <a:pt x="296894" y="916853"/>
                        </a:cubicBezTo>
                        <a:cubicBezTo>
                          <a:pt x="296989" y="916853"/>
                          <a:pt x="297180" y="916948"/>
                          <a:pt x="297371" y="916948"/>
                        </a:cubicBezTo>
                        <a:cubicBezTo>
                          <a:pt x="297847" y="917043"/>
                          <a:pt x="298513" y="917329"/>
                          <a:pt x="298799" y="917329"/>
                        </a:cubicBezTo>
                        <a:cubicBezTo>
                          <a:pt x="299180" y="917329"/>
                          <a:pt x="300038" y="916853"/>
                          <a:pt x="300133" y="916662"/>
                        </a:cubicBezTo>
                        <a:cubicBezTo>
                          <a:pt x="300228" y="916377"/>
                          <a:pt x="300133" y="915900"/>
                          <a:pt x="299942" y="915424"/>
                        </a:cubicBezTo>
                        <a:cubicBezTo>
                          <a:pt x="299752" y="915043"/>
                          <a:pt x="299656" y="914662"/>
                          <a:pt x="299942" y="914472"/>
                        </a:cubicBezTo>
                        <a:cubicBezTo>
                          <a:pt x="300038" y="914376"/>
                          <a:pt x="300323" y="914186"/>
                          <a:pt x="300704" y="914376"/>
                        </a:cubicBezTo>
                        <a:cubicBezTo>
                          <a:pt x="301276" y="914662"/>
                          <a:pt x="302514" y="915805"/>
                          <a:pt x="302800" y="916377"/>
                        </a:cubicBezTo>
                        <a:cubicBezTo>
                          <a:pt x="303086" y="917043"/>
                          <a:pt x="302133" y="917805"/>
                          <a:pt x="300799" y="918662"/>
                        </a:cubicBezTo>
                        <a:cubicBezTo>
                          <a:pt x="299752" y="919329"/>
                          <a:pt x="299561" y="919520"/>
                          <a:pt x="299466" y="919996"/>
                        </a:cubicBezTo>
                        <a:cubicBezTo>
                          <a:pt x="299466" y="920186"/>
                          <a:pt x="299561" y="920663"/>
                          <a:pt x="299561" y="921044"/>
                        </a:cubicBezTo>
                        <a:cubicBezTo>
                          <a:pt x="299656" y="921615"/>
                          <a:pt x="299752" y="922187"/>
                          <a:pt x="299656" y="922568"/>
                        </a:cubicBezTo>
                        <a:cubicBezTo>
                          <a:pt x="299466" y="923044"/>
                          <a:pt x="299275" y="923425"/>
                          <a:pt x="299466" y="923901"/>
                        </a:cubicBezTo>
                        <a:cubicBezTo>
                          <a:pt x="299561" y="924092"/>
                          <a:pt x="299656" y="924473"/>
                          <a:pt x="299752" y="924758"/>
                        </a:cubicBezTo>
                        <a:cubicBezTo>
                          <a:pt x="299847" y="925235"/>
                          <a:pt x="300133" y="925997"/>
                          <a:pt x="300228" y="926187"/>
                        </a:cubicBezTo>
                        <a:cubicBezTo>
                          <a:pt x="300323" y="926378"/>
                          <a:pt x="300419" y="926378"/>
                          <a:pt x="300799" y="926378"/>
                        </a:cubicBezTo>
                        <a:cubicBezTo>
                          <a:pt x="301180" y="926378"/>
                          <a:pt x="302038" y="926378"/>
                          <a:pt x="302705" y="926092"/>
                        </a:cubicBezTo>
                        <a:cubicBezTo>
                          <a:pt x="303181" y="925902"/>
                          <a:pt x="304990" y="925140"/>
                          <a:pt x="305562" y="925520"/>
                        </a:cubicBezTo>
                        <a:cubicBezTo>
                          <a:pt x="305848" y="925711"/>
                          <a:pt x="306896" y="926759"/>
                          <a:pt x="306705" y="927521"/>
                        </a:cubicBezTo>
                        <a:cubicBezTo>
                          <a:pt x="306610" y="927806"/>
                          <a:pt x="306610" y="927902"/>
                          <a:pt x="306610" y="927997"/>
                        </a:cubicBezTo>
                        <a:cubicBezTo>
                          <a:pt x="306896" y="927902"/>
                          <a:pt x="307276" y="927711"/>
                          <a:pt x="307276" y="927521"/>
                        </a:cubicBezTo>
                        <a:cubicBezTo>
                          <a:pt x="307276" y="927426"/>
                          <a:pt x="307086" y="927044"/>
                          <a:pt x="306991" y="926854"/>
                        </a:cubicBezTo>
                        <a:cubicBezTo>
                          <a:pt x="306800" y="926473"/>
                          <a:pt x="306705" y="926187"/>
                          <a:pt x="306705" y="925902"/>
                        </a:cubicBezTo>
                        <a:cubicBezTo>
                          <a:pt x="306705" y="925425"/>
                          <a:pt x="307276" y="923711"/>
                          <a:pt x="307657" y="923235"/>
                        </a:cubicBezTo>
                        <a:cubicBezTo>
                          <a:pt x="307848" y="923044"/>
                          <a:pt x="308038" y="922758"/>
                          <a:pt x="308324" y="922568"/>
                        </a:cubicBezTo>
                        <a:cubicBezTo>
                          <a:pt x="308515" y="922377"/>
                          <a:pt x="308896" y="921996"/>
                          <a:pt x="308896" y="921901"/>
                        </a:cubicBezTo>
                        <a:cubicBezTo>
                          <a:pt x="308896" y="921711"/>
                          <a:pt x="308705" y="921425"/>
                          <a:pt x="308229" y="920948"/>
                        </a:cubicBezTo>
                        <a:cubicBezTo>
                          <a:pt x="307943" y="920663"/>
                          <a:pt x="307276" y="919996"/>
                          <a:pt x="306991" y="919996"/>
                        </a:cubicBezTo>
                        <a:cubicBezTo>
                          <a:pt x="306991" y="919996"/>
                          <a:pt x="306991" y="919996"/>
                          <a:pt x="306991" y="919996"/>
                        </a:cubicBezTo>
                        <a:cubicBezTo>
                          <a:pt x="306896" y="919996"/>
                          <a:pt x="306800" y="920091"/>
                          <a:pt x="306610" y="920091"/>
                        </a:cubicBezTo>
                        <a:cubicBezTo>
                          <a:pt x="306229" y="920186"/>
                          <a:pt x="305753" y="920377"/>
                          <a:pt x="305371" y="919996"/>
                        </a:cubicBezTo>
                        <a:cubicBezTo>
                          <a:pt x="305086" y="919710"/>
                          <a:pt x="304419" y="918758"/>
                          <a:pt x="304419" y="918186"/>
                        </a:cubicBezTo>
                        <a:cubicBezTo>
                          <a:pt x="304419" y="917996"/>
                          <a:pt x="304419" y="917710"/>
                          <a:pt x="304705" y="917519"/>
                        </a:cubicBezTo>
                        <a:cubicBezTo>
                          <a:pt x="304895" y="917329"/>
                          <a:pt x="305181" y="917329"/>
                          <a:pt x="305371" y="917424"/>
                        </a:cubicBezTo>
                        <a:cubicBezTo>
                          <a:pt x="305657" y="917519"/>
                          <a:pt x="305848" y="917710"/>
                          <a:pt x="306038" y="917805"/>
                        </a:cubicBezTo>
                        <a:cubicBezTo>
                          <a:pt x="306229" y="917996"/>
                          <a:pt x="306419" y="918186"/>
                          <a:pt x="306514" y="918186"/>
                        </a:cubicBezTo>
                        <a:cubicBezTo>
                          <a:pt x="306991" y="918186"/>
                          <a:pt x="307276" y="917996"/>
                          <a:pt x="307372" y="917996"/>
                        </a:cubicBezTo>
                        <a:cubicBezTo>
                          <a:pt x="307467" y="917710"/>
                          <a:pt x="307657" y="917615"/>
                          <a:pt x="307753" y="917615"/>
                        </a:cubicBezTo>
                        <a:cubicBezTo>
                          <a:pt x="308038" y="917615"/>
                          <a:pt x="308324" y="917901"/>
                          <a:pt x="308515" y="918186"/>
                        </a:cubicBezTo>
                        <a:cubicBezTo>
                          <a:pt x="308705" y="918377"/>
                          <a:pt x="308800" y="918758"/>
                          <a:pt x="308896" y="919044"/>
                        </a:cubicBezTo>
                        <a:cubicBezTo>
                          <a:pt x="308991" y="919329"/>
                          <a:pt x="309086" y="919710"/>
                          <a:pt x="309277" y="919901"/>
                        </a:cubicBezTo>
                        <a:cubicBezTo>
                          <a:pt x="309563" y="920377"/>
                          <a:pt x="309944" y="920663"/>
                          <a:pt x="310039" y="920663"/>
                        </a:cubicBezTo>
                        <a:cubicBezTo>
                          <a:pt x="310134" y="920568"/>
                          <a:pt x="310420" y="920377"/>
                          <a:pt x="310801" y="920282"/>
                        </a:cubicBezTo>
                        <a:cubicBezTo>
                          <a:pt x="311087" y="920186"/>
                          <a:pt x="311372" y="919996"/>
                          <a:pt x="311563" y="919901"/>
                        </a:cubicBezTo>
                        <a:cubicBezTo>
                          <a:pt x="311753" y="919806"/>
                          <a:pt x="311753" y="919615"/>
                          <a:pt x="311753" y="919139"/>
                        </a:cubicBezTo>
                        <a:cubicBezTo>
                          <a:pt x="311753" y="919044"/>
                          <a:pt x="311753" y="918948"/>
                          <a:pt x="311753" y="918758"/>
                        </a:cubicBezTo>
                        <a:cubicBezTo>
                          <a:pt x="311753" y="918377"/>
                          <a:pt x="311944" y="918091"/>
                          <a:pt x="312134" y="917901"/>
                        </a:cubicBezTo>
                        <a:cubicBezTo>
                          <a:pt x="312230" y="917805"/>
                          <a:pt x="312325" y="917710"/>
                          <a:pt x="312325" y="917615"/>
                        </a:cubicBezTo>
                        <a:lnTo>
                          <a:pt x="312325" y="917519"/>
                        </a:lnTo>
                        <a:cubicBezTo>
                          <a:pt x="312325" y="917139"/>
                          <a:pt x="312420" y="916853"/>
                          <a:pt x="312230" y="916567"/>
                        </a:cubicBezTo>
                        <a:cubicBezTo>
                          <a:pt x="312134" y="916472"/>
                          <a:pt x="312039" y="916281"/>
                          <a:pt x="311848" y="916091"/>
                        </a:cubicBezTo>
                        <a:cubicBezTo>
                          <a:pt x="311563" y="915710"/>
                          <a:pt x="311277" y="915329"/>
                          <a:pt x="311277" y="914948"/>
                        </a:cubicBezTo>
                        <a:cubicBezTo>
                          <a:pt x="311277" y="914757"/>
                          <a:pt x="311467" y="914567"/>
                          <a:pt x="311658" y="914472"/>
                        </a:cubicBezTo>
                        <a:cubicBezTo>
                          <a:pt x="312039" y="914376"/>
                          <a:pt x="312420" y="914472"/>
                          <a:pt x="312706" y="914757"/>
                        </a:cubicBezTo>
                        <a:cubicBezTo>
                          <a:pt x="312896" y="914948"/>
                          <a:pt x="312991" y="915043"/>
                          <a:pt x="313087" y="915233"/>
                        </a:cubicBezTo>
                        <a:cubicBezTo>
                          <a:pt x="313277" y="915519"/>
                          <a:pt x="313277" y="915519"/>
                          <a:pt x="313372" y="915519"/>
                        </a:cubicBezTo>
                        <a:cubicBezTo>
                          <a:pt x="313658" y="915424"/>
                          <a:pt x="314325" y="915233"/>
                          <a:pt x="314801" y="915043"/>
                        </a:cubicBezTo>
                        <a:cubicBezTo>
                          <a:pt x="314992" y="914948"/>
                          <a:pt x="315278" y="914852"/>
                          <a:pt x="315373" y="914852"/>
                        </a:cubicBezTo>
                        <a:lnTo>
                          <a:pt x="315468" y="914852"/>
                        </a:lnTo>
                        <a:cubicBezTo>
                          <a:pt x="316039" y="914662"/>
                          <a:pt x="316706" y="914376"/>
                          <a:pt x="317182" y="914662"/>
                        </a:cubicBezTo>
                        <a:cubicBezTo>
                          <a:pt x="317468" y="914852"/>
                          <a:pt x="317754" y="915138"/>
                          <a:pt x="318040" y="915424"/>
                        </a:cubicBezTo>
                        <a:cubicBezTo>
                          <a:pt x="318230" y="915615"/>
                          <a:pt x="318325" y="915710"/>
                          <a:pt x="318421" y="915805"/>
                        </a:cubicBezTo>
                        <a:cubicBezTo>
                          <a:pt x="318516" y="915900"/>
                          <a:pt x="318611" y="915900"/>
                          <a:pt x="318706" y="915900"/>
                        </a:cubicBezTo>
                        <a:cubicBezTo>
                          <a:pt x="318706" y="915900"/>
                          <a:pt x="318706" y="915900"/>
                          <a:pt x="318706" y="915805"/>
                        </a:cubicBezTo>
                        <a:cubicBezTo>
                          <a:pt x="318325" y="915138"/>
                          <a:pt x="318230" y="914662"/>
                          <a:pt x="318325" y="914186"/>
                        </a:cubicBezTo>
                        <a:cubicBezTo>
                          <a:pt x="318421" y="913519"/>
                          <a:pt x="319278" y="913138"/>
                          <a:pt x="319659" y="913138"/>
                        </a:cubicBezTo>
                        <a:cubicBezTo>
                          <a:pt x="319849" y="913138"/>
                          <a:pt x="320230" y="913138"/>
                          <a:pt x="320612" y="913138"/>
                        </a:cubicBezTo>
                        <a:cubicBezTo>
                          <a:pt x="320897" y="913138"/>
                          <a:pt x="321469" y="913233"/>
                          <a:pt x="321564" y="913138"/>
                        </a:cubicBezTo>
                        <a:cubicBezTo>
                          <a:pt x="321850" y="913043"/>
                          <a:pt x="322612" y="912376"/>
                          <a:pt x="322897" y="911709"/>
                        </a:cubicBezTo>
                        <a:cubicBezTo>
                          <a:pt x="323183" y="911138"/>
                          <a:pt x="323755" y="910281"/>
                          <a:pt x="324326" y="910185"/>
                        </a:cubicBezTo>
                        <a:cubicBezTo>
                          <a:pt x="324517" y="910185"/>
                          <a:pt x="324612" y="910185"/>
                          <a:pt x="324707" y="910376"/>
                        </a:cubicBezTo>
                        <a:cubicBezTo>
                          <a:pt x="324898" y="910566"/>
                          <a:pt x="325183" y="910947"/>
                          <a:pt x="325183" y="911328"/>
                        </a:cubicBezTo>
                        <a:cubicBezTo>
                          <a:pt x="325183" y="911519"/>
                          <a:pt x="325088" y="911709"/>
                          <a:pt x="324898" y="911900"/>
                        </a:cubicBezTo>
                        <a:cubicBezTo>
                          <a:pt x="324517" y="912186"/>
                          <a:pt x="322040" y="914281"/>
                          <a:pt x="321659" y="914757"/>
                        </a:cubicBezTo>
                        <a:lnTo>
                          <a:pt x="321564" y="914948"/>
                        </a:lnTo>
                        <a:cubicBezTo>
                          <a:pt x="321469" y="915043"/>
                          <a:pt x="321373" y="915233"/>
                          <a:pt x="321278" y="915329"/>
                        </a:cubicBezTo>
                        <a:cubicBezTo>
                          <a:pt x="321373" y="915329"/>
                          <a:pt x="321564" y="915233"/>
                          <a:pt x="321945" y="915138"/>
                        </a:cubicBezTo>
                        <a:cubicBezTo>
                          <a:pt x="322516" y="914948"/>
                          <a:pt x="323469" y="914757"/>
                          <a:pt x="324517" y="914757"/>
                        </a:cubicBezTo>
                        <a:cubicBezTo>
                          <a:pt x="325374" y="914757"/>
                          <a:pt x="325374" y="914757"/>
                          <a:pt x="325850" y="915043"/>
                        </a:cubicBezTo>
                        <a:lnTo>
                          <a:pt x="326136" y="915138"/>
                        </a:lnTo>
                        <a:cubicBezTo>
                          <a:pt x="326231" y="915233"/>
                          <a:pt x="326326" y="915329"/>
                          <a:pt x="326422" y="915424"/>
                        </a:cubicBezTo>
                        <a:cubicBezTo>
                          <a:pt x="326517" y="915519"/>
                          <a:pt x="326803" y="915805"/>
                          <a:pt x="326898" y="915805"/>
                        </a:cubicBezTo>
                        <a:cubicBezTo>
                          <a:pt x="326993" y="915805"/>
                          <a:pt x="327279" y="915424"/>
                          <a:pt x="327470" y="915233"/>
                        </a:cubicBezTo>
                        <a:cubicBezTo>
                          <a:pt x="327946" y="914757"/>
                          <a:pt x="328231" y="914472"/>
                          <a:pt x="328517" y="914376"/>
                        </a:cubicBezTo>
                        <a:cubicBezTo>
                          <a:pt x="328898" y="914281"/>
                          <a:pt x="329279" y="914376"/>
                          <a:pt x="329565" y="914662"/>
                        </a:cubicBezTo>
                        <a:cubicBezTo>
                          <a:pt x="329851" y="914948"/>
                          <a:pt x="330041" y="915424"/>
                          <a:pt x="330041" y="915615"/>
                        </a:cubicBezTo>
                        <a:cubicBezTo>
                          <a:pt x="329946" y="916091"/>
                          <a:pt x="329851" y="916472"/>
                          <a:pt x="329565" y="916662"/>
                        </a:cubicBezTo>
                        <a:cubicBezTo>
                          <a:pt x="328898" y="917043"/>
                          <a:pt x="327946" y="917043"/>
                          <a:pt x="327279" y="917139"/>
                        </a:cubicBezTo>
                        <a:cubicBezTo>
                          <a:pt x="326612" y="917139"/>
                          <a:pt x="326517" y="917234"/>
                          <a:pt x="326517" y="917329"/>
                        </a:cubicBezTo>
                        <a:cubicBezTo>
                          <a:pt x="326517" y="917329"/>
                          <a:pt x="326517" y="917424"/>
                          <a:pt x="326517" y="917519"/>
                        </a:cubicBezTo>
                        <a:cubicBezTo>
                          <a:pt x="326612" y="917996"/>
                          <a:pt x="326898" y="918758"/>
                          <a:pt x="327565" y="919044"/>
                        </a:cubicBezTo>
                        <a:cubicBezTo>
                          <a:pt x="328136" y="919329"/>
                          <a:pt x="328803" y="919424"/>
                          <a:pt x="329470" y="919234"/>
                        </a:cubicBezTo>
                        <a:cubicBezTo>
                          <a:pt x="329660" y="919234"/>
                          <a:pt x="329851" y="919139"/>
                          <a:pt x="330137" y="919044"/>
                        </a:cubicBezTo>
                        <a:cubicBezTo>
                          <a:pt x="330898" y="918758"/>
                          <a:pt x="331756" y="918472"/>
                          <a:pt x="332422" y="918662"/>
                        </a:cubicBezTo>
                        <a:cubicBezTo>
                          <a:pt x="333184" y="918853"/>
                          <a:pt x="335089" y="919615"/>
                          <a:pt x="335851" y="919996"/>
                        </a:cubicBezTo>
                        <a:cubicBezTo>
                          <a:pt x="336328" y="920186"/>
                          <a:pt x="336518" y="920186"/>
                          <a:pt x="336518" y="920186"/>
                        </a:cubicBezTo>
                        <a:cubicBezTo>
                          <a:pt x="336518" y="919996"/>
                          <a:pt x="336423" y="919615"/>
                          <a:pt x="336137" y="919424"/>
                        </a:cubicBezTo>
                        <a:cubicBezTo>
                          <a:pt x="335851" y="919234"/>
                          <a:pt x="335661" y="918758"/>
                          <a:pt x="336137" y="917996"/>
                        </a:cubicBezTo>
                        <a:cubicBezTo>
                          <a:pt x="336232" y="917805"/>
                          <a:pt x="336518" y="917519"/>
                          <a:pt x="336995" y="917139"/>
                        </a:cubicBezTo>
                        <a:cubicBezTo>
                          <a:pt x="337185" y="916948"/>
                          <a:pt x="337471" y="916757"/>
                          <a:pt x="337566" y="916662"/>
                        </a:cubicBezTo>
                        <a:cubicBezTo>
                          <a:pt x="337566" y="916662"/>
                          <a:pt x="337661" y="916472"/>
                          <a:pt x="337566" y="916472"/>
                        </a:cubicBezTo>
                        <a:cubicBezTo>
                          <a:pt x="337566" y="916472"/>
                          <a:pt x="337566" y="916472"/>
                          <a:pt x="337471" y="916377"/>
                        </a:cubicBezTo>
                        <a:cubicBezTo>
                          <a:pt x="336899" y="916186"/>
                          <a:pt x="336423" y="916186"/>
                          <a:pt x="336328" y="916281"/>
                        </a:cubicBezTo>
                        <a:cubicBezTo>
                          <a:pt x="336328" y="916377"/>
                          <a:pt x="336328" y="916472"/>
                          <a:pt x="336423" y="916567"/>
                        </a:cubicBezTo>
                        <a:cubicBezTo>
                          <a:pt x="336613" y="916853"/>
                          <a:pt x="336804" y="917139"/>
                          <a:pt x="336423" y="917615"/>
                        </a:cubicBezTo>
                        <a:cubicBezTo>
                          <a:pt x="336232" y="917805"/>
                          <a:pt x="335661" y="918377"/>
                          <a:pt x="334899" y="917805"/>
                        </a:cubicBezTo>
                        <a:cubicBezTo>
                          <a:pt x="334804" y="917710"/>
                          <a:pt x="334708" y="917710"/>
                          <a:pt x="334613" y="917615"/>
                        </a:cubicBezTo>
                        <a:cubicBezTo>
                          <a:pt x="334137" y="917234"/>
                          <a:pt x="333565" y="916853"/>
                          <a:pt x="333756" y="916186"/>
                        </a:cubicBezTo>
                        <a:cubicBezTo>
                          <a:pt x="333946" y="915615"/>
                          <a:pt x="335375" y="913138"/>
                          <a:pt x="336042" y="912186"/>
                        </a:cubicBezTo>
                        <a:cubicBezTo>
                          <a:pt x="335947" y="912186"/>
                          <a:pt x="335947" y="912186"/>
                          <a:pt x="335851" y="912281"/>
                        </a:cubicBezTo>
                        <a:cubicBezTo>
                          <a:pt x="335280" y="912471"/>
                          <a:pt x="334423" y="912566"/>
                          <a:pt x="333661" y="911423"/>
                        </a:cubicBezTo>
                        <a:cubicBezTo>
                          <a:pt x="332899" y="910185"/>
                          <a:pt x="332994" y="909899"/>
                          <a:pt x="333184" y="909709"/>
                        </a:cubicBezTo>
                        <a:cubicBezTo>
                          <a:pt x="333470" y="909423"/>
                          <a:pt x="333851" y="909804"/>
                          <a:pt x="334042" y="909995"/>
                        </a:cubicBezTo>
                        <a:cubicBezTo>
                          <a:pt x="334328" y="910185"/>
                          <a:pt x="334423" y="910376"/>
                          <a:pt x="334613" y="910566"/>
                        </a:cubicBezTo>
                        <a:cubicBezTo>
                          <a:pt x="334899" y="910852"/>
                          <a:pt x="334994" y="910947"/>
                          <a:pt x="335089" y="910947"/>
                        </a:cubicBezTo>
                        <a:cubicBezTo>
                          <a:pt x="335185" y="910947"/>
                          <a:pt x="335280" y="910852"/>
                          <a:pt x="335375" y="910661"/>
                        </a:cubicBezTo>
                        <a:cubicBezTo>
                          <a:pt x="335471" y="910566"/>
                          <a:pt x="335471" y="910471"/>
                          <a:pt x="335661" y="910281"/>
                        </a:cubicBezTo>
                        <a:cubicBezTo>
                          <a:pt x="336042" y="909804"/>
                          <a:pt x="336995" y="909137"/>
                          <a:pt x="337661" y="909423"/>
                        </a:cubicBezTo>
                        <a:cubicBezTo>
                          <a:pt x="338042" y="909614"/>
                          <a:pt x="338423" y="909614"/>
                          <a:pt x="338614" y="909614"/>
                        </a:cubicBezTo>
                        <a:lnTo>
                          <a:pt x="338804" y="909519"/>
                        </a:lnTo>
                        <a:cubicBezTo>
                          <a:pt x="339566" y="909233"/>
                          <a:pt x="339947" y="909042"/>
                          <a:pt x="340042" y="908947"/>
                        </a:cubicBezTo>
                        <a:cubicBezTo>
                          <a:pt x="340233" y="908566"/>
                          <a:pt x="340805" y="908376"/>
                          <a:pt x="341186" y="908566"/>
                        </a:cubicBezTo>
                        <a:cubicBezTo>
                          <a:pt x="341376" y="908661"/>
                          <a:pt x="341566" y="908947"/>
                          <a:pt x="341281" y="909328"/>
                        </a:cubicBezTo>
                        <a:cubicBezTo>
                          <a:pt x="341186" y="909423"/>
                          <a:pt x="341186" y="909519"/>
                          <a:pt x="341090" y="909614"/>
                        </a:cubicBezTo>
                        <a:cubicBezTo>
                          <a:pt x="341090" y="909614"/>
                          <a:pt x="341090" y="909709"/>
                          <a:pt x="340995" y="909709"/>
                        </a:cubicBezTo>
                        <a:cubicBezTo>
                          <a:pt x="340995" y="909709"/>
                          <a:pt x="341186" y="909995"/>
                          <a:pt x="341186" y="910090"/>
                        </a:cubicBezTo>
                        <a:cubicBezTo>
                          <a:pt x="341566" y="910852"/>
                          <a:pt x="341662" y="910852"/>
                          <a:pt x="341947" y="910757"/>
                        </a:cubicBezTo>
                        <a:cubicBezTo>
                          <a:pt x="342614" y="910661"/>
                          <a:pt x="345186" y="910471"/>
                          <a:pt x="345853" y="911804"/>
                        </a:cubicBezTo>
                        <a:cubicBezTo>
                          <a:pt x="346234" y="912471"/>
                          <a:pt x="346329" y="913328"/>
                          <a:pt x="346424" y="913995"/>
                        </a:cubicBezTo>
                        <a:cubicBezTo>
                          <a:pt x="346520" y="914472"/>
                          <a:pt x="346615" y="914948"/>
                          <a:pt x="346710" y="915138"/>
                        </a:cubicBezTo>
                        <a:cubicBezTo>
                          <a:pt x="346805" y="915233"/>
                          <a:pt x="346900" y="915519"/>
                          <a:pt x="346996" y="915519"/>
                        </a:cubicBezTo>
                        <a:cubicBezTo>
                          <a:pt x="347186" y="915424"/>
                          <a:pt x="347377" y="915424"/>
                          <a:pt x="347567" y="914948"/>
                        </a:cubicBezTo>
                        <a:cubicBezTo>
                          <a:pt x="347853" y="914281"/>
                          <a:pt x="348901" y="913043"/>
                          <a:pt x="349663" y="912757"/>
                        </a:cubicBezTo>
                        <a:cubicBezTo>
                          <a:pt x="349853" y="912662"/>
                          <a:pt x="350044" y="912566"/>
                          <a:pt x="350234" y="912566"/>
                        </a:cubicBezTo>
                        <a:cubicBezTo>
                          <a:pt x="350806" y="912281"/>
                          <a:pt x="351472" y="911995"/>
                          <a:pt x="352234" y="911804"/>
                        </a:cubicBezTo>
                        <a:cubicBezTo>
                          <a:pt x="352901" y="911614"/>
                          <a:pt x="353187" y="911328"/>
                          <a:pt x="353663" y="911043"/>
                        </a:cubicBezTo>
                        <a:cubicBezTo>
                          <a:pt x="353854" y="910852"/>
                          <a:pt x="354139" y="910757"/>
                          <a:pt x="354425" y="910566"/>
                        </a:cubicBezTo>
                        <a:cubicBezTo>
                          <a:pt x="354711" y="910376"/>
                          <a:pt x="355187" y="910185"/>
                          <a:pt x="355568" y="910090"/>
                        </a:cubicBezTo>
                        <a:cubicBezTo>
                          <a:pt x="356235" y="909804"/>
                          <a:pt x="356997" y="909423"/>
                          <a:pt x="357283" y="909042"/>
                        </a:cubicBezTo>
                        <a:cubicBezTo>
                          <a:pt x="357378" y="908852"/>
                          <a:pt x="357569" y="908661"/>
                          <a:pt x="357664" y="908566"/>
                        </a:cubicBezTo>
                        <a:cubicBezTo>
                          <a:pt x="357949" y="908280"/>
                          <a:pt x="358235" y="907804"/>
                          <a:pt x="358235" y="907709"/>
                        </a:cubicBezTo>
                        <a:cubicBezTo>
                          <a:pt x="358235" y="907518"/>
                          <a:pt x="357949" y="907137"/>
                          <a:pt x="357759" y="907042"/>
                        </a:cubicBezTo>
                        <a:cubicBezTo>
                          <a:pt x="357473" y="906756"/>
                          <a:pt x="357473" y="906280"/>
                          <a:pt x="357664" y="906090"/>
                        </a:cubicBezTo>
                        <a:cubicBezTo>
                          <a:pt x="357854" y="905899"/>
                          <a:pt x="358140" y="905899"/>
                          <a:pt x="358426" y="906185"/>
                        </a:cubicBezTo>
                        <a:cubicBezTo>
                          <a:pt x="358712" y="906470"/>
                          <a:pt x="359283" y="906756"/>
                          <a:pt x="359759" y="906756"/>
                        </a:cubicBezTo>
                        <a:cubicBezTo>
                          <a:pt x="359950" y="906756"/>
                          <a:pt x="360331" y="906852"/>
                          <a:pt x="360426" y="907232"/>
                        </a:cubicBezTo>
                        <a:cubicBezTo>
                          <a:pt x="360521" y="907518"/>
                          <a:pt x="360236" y="907804"/>
                          <a:pt x="360045" y="907899"/>
                        </a:cubicBezTo>
                        <a:lnTo>
                          <a:pt x="359855" y="907994"/>
                        </a:lnTo>
                        <a:cubicBezTo>
                          <a:pt x="359473" y="908280"/>
                          <a:pt x="358807" y="908756"/>
                          <a:pt x="358712" y="909137"/>
                        </a:cubicBezTo>
                        <a:cubicBezTo>
                          <a:pt x="358616" y="909614"/>
                          <a:pt x="358807" y="910376"/>
                          <a:pt x="358997" y="910566"/>
                        </a:cubicBezTo>
                        <a:cubicBezTo>
                          <a:pt x="358997" y="910566"/>
                          <a:pt x="359092" y="910566"/>
                          <a:pt x="359092" y="910566"/>
                        </a:cubicBezTo>
                        <a:cubicBezTo>
                          <a:pt x="359188" y="910566"/>
                          <a:pt x="359378" y="910566"/>
                          <a:pt x="360140" y="909899"/>
                        </a:cubicBezTo>
                        <a:lnTo>
                          <a:pt x="360521" y="909614"/>
                        </a:lnTo>
                        <a:cubicBezTo>
                          <a:pt x="361569" y="908661"/>
                          <a:pt x="362426" y="908090"/>
                          <a:pt x="362998" y="907042"/>
                        </a:cubicBezTo>
                        <a:cubicBezTo>
                          <a:pt x="363569" y="906090"/>
                          <a:pt x="364998" y="904470"/>
                          <a:pt x="365950" y="903803"/>
                        </a:cubicBezTo>
                        <a:cubicBezTo>
                          <a:pt x="365950" y="903803"/>
                          <a:pt x="365855" y="903803"/>
                          <a:pt x="365855" y="903803"/>
                        </a:cubicBezTo>
                        <a:cubicBezTo>
                          <a:pt x="365570" y="903803"/>
                          <a:pt x="365093" y="903899"/>
                          <a:pt x="364807" y="903708"/>
                        </a:cubicBezTo>
                        <a:cubicBezTo>
                          <a:pt x="364522" y="903613"/>
                          <a:pt x="364426" y="903423"/>
                          <a:pt x="364522" y="903232"/>
                        </a:cubicBezTo>
                        <a:cubicBezTo>
                          <a:pt x="364617" y="902661"/>
                          <a:pt x="365570" y="902565"/>
                          <a:pt x="365855" y="902470"/>
                        </a:cubicBezTo>
                        <a:cubicBezTo>
                          <a:pt x="366331" y="902375"/>
                          <a:pt x="367665" y="902279"/>
                          <a:pt x="368427" y="902756"/>
                        </a:cubicBezTo>
                        <a:cubicBezTo>
                          <a:pt x="368617" y="902851"/>
                          <a:pt x="368903" y="903041"/>
                          <a:pt x="369094" y="903232"/>
                        </a:cubicBezTo>
                        <a:cubicBezTo>
                          <a:pt x="369570" y="903613"/>
                          <a:pt x="370046" y="903994"/>
                          <a:pt x="370522" y="903994"/>
                        </a:cubicBezTo>
                        <a:cubicBezTo>
                          <a:pt x="371189" y="904089"/>
                          <a:pt x="371761" y="903994"/>
                          <a:pt x="372618" y="903708"/>
                        </a:cubicBezTo>
                        <a:cubicBezTo>
                          <a:pt x="372904" y="903613"/>
                          <a:pt x="373094" y="903518"/>
                          <a:pt x="373380" y="903423"/>
                        </a:cubicBezTo>
                        <a:cubicBezTo>
                          <a:pt x="374142" y="903137"/>
                          <a:pt x="374809" y="902851"/>
                          <a:pt x="375475" y="902946"/>
                        </a:cubicBezTo>
                        <a:cubicBezTo>
                          <a:pt x="376333" y="903137"/>
                          <a:pt x="376428" y="903041"/>
                          <a:pt x="376523" y="902756"/>
                        </a:cubicBezTo>
                        <a:cubicBezTo>
                          <a:pt x="376619" y="902565"/>
                          <a:pt x="376619" y="902279"/>
                          <a:pt x="376714" y="901994"/>
                        </a:cubicBezTo>
                        <a:cubicBezTo>
                          <a:pt x="376904" y="901041"/>
                          <a:pt x="377095" y="900374"/>
                          <a:pt x="377380" y="900184"/>
                        </a:cubicBezTo>
                        <a:cubicBezTo>
                          <a:pt x="377571" y="899994"/>
                          <a:pt x="377857" y="899898"/>
                          <a:pt x="378047" y="899898"/>
                        </a:cubicBezTo>
                        <a:cubicBezTo>
                          <a:pt x="378238" y="899803"/>
                          <a:pt x="378428" y="899803"/>
                          <a:pt x="378428" y="899708"/>
                        </a:cubicBezTo>
                        <a:cubicBezTo>
                          <a:pt x="378428" y="899517"/>
                          <a:pt x="378428" y="899231"/>
                          <a:pt x="378238" y="898946"/>
                        </a:cubicBezTo>
                        <a:cubicBezTo>
                          <a:pt x="378142" y="898660"/>
                          <a:pt x="378047" y="898374"/>
                          <a:pt x="377952" y="898089"/>
                        </a:cubicBezTo>
                        <a:cubicBezTo>
                          <a:pt x="377857" y="897707"/>
                          <a:pt x="377857" y="897327"/>
                          <a:pt x="377857" y="897041"/>
                        </a:cubicBezTo>
                        <a:cubicBezTo>
                          <a:pt x="377857" y="896565"/>
                          <a:pt x="377857" y="896183"/>
                          <a:pt x="377571" y="895898"/>
                        </a:cubicBezTo>
                        <a:cubicBezTo>
                          <a:pt x="377095" y="895326"/>
                          <a:pt x="376809" y="895040"/>
                          <a:pt x="377095" y="894374"/>
                        </a:cubicBezTo>
                        <a:cubicBezTo>
                          <a:pt x="377380" y="893326"/>
                          <a:pt x="377857" y="892183"/>
                          <a:pt x="378333" y="891611"/>
                        </a:cubicBezTo>
                        <a:cubicBezTo>
                          <a:pt x="378523" y="891421"/>
                          <a:pt x="378714" y="891231"/>
                          <a:pt x="378905" y="891135"/>
                        </a:cubicBezTo>
                        <a:cubicBezTo>
                          <a:pt x="379095" y="890945"/>
                          <a:pt x="379381" y="890754"/>
                          <a:pt x="379476" y="890659"/>
                        </a:cubicBezTo>
                        <a:cubicBezTo>
                          <a:pt x="379476" y="890659"/>
                          <a:pt x="379381" y="890564"/>
                          <a:pt x="379381" y="890469"/>
                        </a:cubicBezTo>
                        <a:cubicBezTo>
                          <a:pt x="379286" y="890278"/>
                          <a:pt x="379286" y="890278"/>
                          <a:pt x="378809" y="890278"/>
                        </a:cubicBezTo>
                        <a:cubicBezTo>
                          <a:pt x="378523" y="890278"/>
                          <a:pt x="378238" y="890278"/>
                          <a:pt x="377952" y="890373"/>
                        </a:cubicBezTo>
                        <a:cubicBezTo>
                          <a:pt x="377380" y="890469"/>
                          <a:pt x="376809" y="890564"/>
                          <a:pt x="376523" y="890278"/>
                        </a:cubicBezTo>
                        <a:cubicBezTo>
                          <a:pt x="376238" y="890087"/>
                          <a:pt x="376238" y="889897"/>
                          <a:pt x="376333" y="889706"/>
                        </a:cubicBezTo>
                        <a:cubicBezTo>
                          <a:pt x="376428" y="889421"/>
                          <a:pt x="376714" y="889230"/>
                          <a:pt x="377190" y="889040"/>
                        </a:cubicBezTo>
                        <a:lnTo>
                          <a:pt x="377285" y="889040"/>
                        </a:lnTo>
                        <a:cubicBezTo>
                          <a:pt x="378428" y="888754"/>
                          <a:pt x="379190" y="888564"/>
                          <a:pt x="379666" y="888754"/>
                        </a:cubicBezTo>
                        <a:cubicBezTo>
                          <a:pt x="380047" y="888849"/>
                          <a:pt x="381000" y="889230"/>
                          <a:pt x="380905" y="890183"/>
                        </a:cubicBezTo>
                        <a:cubicBezTo>
                          <a:pt x="380905" y="890373"/>
                          <a:pt x="380905" y="890469"/>
                          <a:pt x="380905" y="890659"/>
                        </a:cubicBezTo>
                        <a:cubicBezTo>
                          <a:pt x="380905" y="891135"/>
                          <a:pt x="380905" y="891231"/>
                          <a:pt x="381000" y="891326"/>
                        </a:cubicBezTo>
                        <a:cubicBezTo>
                          <a:pt x="381286" y="891516"/>
                          <a:pt x="381762" y="891611"/>
                          <a:pt x="381857" y="891516"/>
                        </a:cubicBezTo>
                        <a:cubicBezTo>
                          <a:pt x="381953" y="891421"/>
                          <a:pt x="382048" y="891135"/>
                          <a:pt x="382048" y="890945"/>
                        </a:cubicBezTo>
                        <a:cubicBezTo>
                          <a:pt x="382143" y="890564"/>
                          <a:pt x="382333" y="890087"/>
                          <a:pt x="382524" y="889802"/>
                        </a:cubicBezTo>
                        <a:lnTo>
                          <a:pt x="382619" y="889611"/>
                        </a:lnTo>
                        <a:cubicBezTo>
                          <a:pt x="383096" y="888944"/>
                          <a:pt x="383762" y="888087"/>
                          <a:pt x="384429" y="887897"/>
                        </a:cubicBezTo>
                        <a:cubicBezTo>
                          <a:pt x="384715" y="887802"/>
                          <a:pt x="384810" y="887706"/>
                          <a:pt x="384810" y="887706"/>
                        </a:cubicBezTo>
                        <a:cubicBezTo>
                          <a:pt x="384810" y="887706"/>
                          <a:pt x="384810" y="887611"/>
                          <a:pt x="384715" y="887516"/>
                        </a:cubicBezTo>
                        <a:cubicBezTo>
                          <a:pt x="384620" y="887420"/>
                          <a:pt x="384429" y="887325"/>
                          <a:pt x="384143" y="887230"/>
                        </a:cubicBezTo>
                        <a:cubicBezTo>
                          <a:pt x="383953" y="887230"/>
                          <a:pt x="383857" y="887135"/>
                          <a:pt x="383667" y="887135"/>
                        </a:cubicBezTo>
                        <a:cubicBezTo>
                          <a:pt x="383572" y="887135"/>
                          <a:pt x="382810" y="886849"/>
                          <a:pt x="382905" y="886373"/>
                        </a:cubicBezTo>
                        <a:cubicBezTo>
                          <a:pt x="383000" y="885992"/>
                          <a:pt x="383476" y="885992"/>
                          <a:pt x="383667" y="885992"/>
                        </a:cubicBezTo>
                        <a:cubicBezTo>
                          <a:pt x="384524" y="885992"/>
                          <a:pt x="385286" y="885992"/>
                          <a:pt x="385953" y="886944"/>
                        </a:cubicBezTo>
                        <a:lnTo>
                          <a:pt x="386239" y="887325"/>
                        </a:lnTo>
                        <a:cubicBezTo>
                          <a:pt x="386524" y="887802"/>
                          <a:pt x="386715" y="887992"/>
                          <a:pt x="387096" y="888278"/>
                        </a:cubicBezTo>
                        <a:cubicBezTo>
                          <a:pt x="387382" y="888468"/>
                          <a:pt x="387763" y="888754"/>
                          <a:pt x="387953" y="888754"/>
                        </a:cubicBezTo>
                        <a:cubicBezTo>
                          <a:pt x="387953" y="888754"/>
                          <a:pt x="387953" y="888754"/>
                          <a:pt x="387953" y="888754"/>
                        </a:cubicBezTo>
                        <a:cubicBezTo>
                          <a:pt x="387953" y="888659"/>
                          <a:pt x="388048" y="888564"/>
                          <a:pt x="388048" y="888564"/>
                        </a:cubicBezTo>
                        <a:cubicBezTo>
                          <a:pt x="388144" y="888468"/>
                          <a:pt x="388239" y="888182"/>
                          <a:pt x="388334" y="888087"/>
                        </a:cubicBezTo>
                        <a:cubicBezTo>
                          <a:pt x="388239" y="888087"/>
                          <a:pt x="388144" y="888087"/>
                          <a:pt x="388144" y="888087"/>
                        </a:cubicBezTo>
                        <a:cubicBezTo>
                          <a:pt x="387572" y="888182"/>
                          <a:pt x="387096" y="888182"/>
                          <a:pt x="386715" y="887230"/>
                        </a:cubicBezTo>
                        <a:cubicBezTo>
                          <a:pt x="386524" y="886849"/>
                          <a:pt x="386524" y="886373"/>
                          <a:pt x="386429" y="885992"/>
                        </a:cubicBezTo>
                        <a:cubicBezTo>
                          <a:pt x="386334" y="885515"/>
                          <a:pt x="386334" y="885039"/>
                          <a:pt x="386048" y="884658"/>
                        </a:cubicBezTo>
                        <a:cubicBezTo>
                          <a:pt x="385572" y="884087"/>
                          <a:pt x="385191" y="883991"/>
                          <a:pt x="384334" y="884087"/>
                        </a:cubicBezTo>
                        <a:cubicBezTo>
                          <a:pt x="384143" y="884087"/>
                          <a:pt x="383857" y="884087"/>
                          <a:pt x="383572" y="884182"/>
                        </a:cubicBezTo>
                        <a:cubicBezTo>
                          <a:pt x="382810" y="884277"/>
                          <a:pt x="382048" y="884277"/>
                          <a:pt x="381571" y="884563"/>
                        </a:cubicBezTo>
                        <a:cubicBezTo>
                          <a:pt x="381095" y="884849"/>
                          <a:pt x="379952" y="885611"/>
                          <a:pt x="379095" y="885230"/>
                        </a:cubicBezTo>
                        <a:cubicBezTo>
                          <a:pt x="378523" y="884944"/>
                          <a:pt x="377857" y="884373"/>
                          <a:pt x="377285" y="883611"/>
                        </a:cubicBezTo>
                        <a:cubicBezTo>
                          <a:pt x="376809" y="883039"/>
                          <a:pt x="376333" y="882086"/>
                          <a:pt x="376333" y="881515"/>
                        </a:cubicBezTo>
                        <a:lnTo>
                          <a:pt x="376333" y="881420"/>
                        </a:lnTo>
                        <a:cubicBezTo>
                          <a:pt x="376333" y="881134"/>
                          <a:pt x="376333" y="880848"/>
                          <a:pt x="376619" y="880753"/>
                        </a:cubicBezTo>
                        <a:cubicBezTo>
                          <a:pt x="376904" y="880658"/>
                          <a:pt x="377190" y="880753"/>
                          <a:pt x="377380" y="880944"/>
                        </a:cubicBezTo>
                        <a:cubicBezTo>
                          <a:pt x="377571" y="881039"/>
                          <a:pt x="377952" y="881229"/>
                          <a:pt x="378238" y="881420"/>
                        </a:cubicBezTo>
                        <a:cubicBezTo>
                          <a:pt x="378905" y="881801"/>
                          <a:pt x="379381" y="881991"/>
                          <a:pt x="379571" y="882182"/>
                        </a:cubicBezTo>
                        <a:cubicBezTo>
                          <a:pt x="379857" y="882468"/>
                          <a:pt x="380143" y="882753"/>
                          <a:pt x="381095" y="882848"/>
                        </a:cubicBezTo>
                        <a:cubicBezTo>
                          <a:pt x="381762" y="882848"/>
                          <a:pt x="382524" y="882753"/>
                          <a:pt x="383191" y="882658"/>
                        </a:cubicBezTo>
                        <a:cubicBezTo>
                          <a:pt x="383953" y="882563"/>
                          <a:pt x="384334" y="882563"/>
                          <a:pt x="384715" y="882658"/>
                        </a:cubicBezTo>
                        <a:cubicBezTo>
                          <a:pt x="385000" y="882753"/>
                          <a:pt x="385191" y="882753"/>
                          <a:pt x="385381" y="882658"/>
                        </a:cubicBezTo>
                        <a:lnTo>
                          <a:pt x="385477" y="882658"/>
                        </a:lnTo>
                        <a:cubicBezTo>
                          <a:pt x="385858" y="882468"/>
                          <a:pt x="386429" y="882182"/>
                          <a:pt x="386810" y="881706"/>
                        </a:cubicBezTo>
                        <a:cubicBezTo>
                          <a:pt x="387001" y="881515"/>
                          <a:pt x="387287" y="881324"/>
                          <a:pt x="387477" y="881134"/>
                        </a:cubicBezTo>
                        <a:cubicBezTo>
                          <a:pt x="387858" y="880848"/>
                          <a:pt x="388144" y="880658"/>
                          <a:pt x="388239" y="880372"/>
                        </a:cubicBezTo>
                        <a:cubicBezTo>
                          <a:pt x="388334" y="880181"/>
                          <a:pt x="388334" y="880086"/>
                          <a:pt x="388334" y="879896"/>
                        </a:cubicBezTo>
                        <a:cubicBezTo>
                          <a:pt x="388430" y="879419"/>
                          <a:pt x="388620" y="878848"/>
                          <a:pt x="389191" y="878562"/>
                        </a:cubicBezTo>
                        <a:cubicBezTo>
                          <a:pt x="389858" y="878181"/>
                          <a:pt x="390144" y="877800"/>
                          <a:pt x="390144" y="877229"/>
                        </a:cubicBezTo>
                        <a:cubicBezTo>
                          <a:pt x="390049" y="876562"/>
                          <a:pt x="389858" y="875895"/>
                          <a:pt x="389763" y="875610"/>
                        </a:cubicBezTo>
                        <a:cubicBezTo>
                          <a:pt x="389668" y="875324"/>
                          <a:pt x="389668" y="875133"/>
                          <a:pt x="389763" y="874943"/>
                        </a:cubicBezTo>
                        <a:cubicBezTo>
                          <a:pt x="389858" y="874848"/>
                          <a:pt x="389954" y="874657"/>
                          <a:pt x="390334" y="874562"/>
                        </a:cubicBezTo>
                        <a:cubicBezTo>
                          <a:pt x="390430" y="874562"/>
                          <a:pt x="390620" y="874181"/>
                          <a:pt x="390715" y="873704"/>
                        </a:cubicBezTo>
                        <a:cubicBezTo>
                          <a:pt x="390811" y="873228"/>
                          <a:pt x="390811" y="873133"/>
                          <a:pt x="390715" y="872943"/>
                        </a:cubicBezTo>
                        <a:cubicBezTo>
                          <a:pt x="390620" y="872752"/>
                          <a:pt x="390620" y="872466"/>
                          <a:pt x="390715" y="872181"/>
                        </a:cubicBezTo>
                        <a:cubicBezTo>
                          <a:pt x="390811" y="871895"/>
                          <a:pt x="391096" y="871704"/>
                          <a:pt x="391382" y="871704"/>
                        </a:cubicBezTo>
                        <a:cubicBezTo>
                          <a:pt x="392144" y="871704"/>
                          <a:pt x="392716" y="871990"/>
                          <a:pt x="393097" y="872466"/>
                        </a:cubicBezTo>
                        <a:cubicBezTo>
                          <a:pt x="393192" y="872657"/>
                          <a:pt x="393287" y="872752"/>
                          <a:pt x="393382" y="872943"/>
                        </a:cubicBezTo>
                        <a:cubicBezTo>
                          <a:pt x="393668" y="873323"/>
                          <a:pt x="393763" y="873514"/>
                          <a:pt x="393954" y="873514"/>
                        </a:cubicBezTo>
                        <a:cubicBezTo>
                          <a:pt x="394049" y="873514"/>
                          <a:pt x="394240" y="873514"/>
                          <a:pt x="394430" y="873609"/>
                        </a:cubicBezTo>
                        <a:cubicBezTo>
                          <a:pt x="394716" y="873609"/>
                          <a:pt x="395288" y="873704"/>
                          <a:pt x="395383" y="873609"/>
                        </a:cubicBezTo>
                        <a:cubicBezTo>
                          <a:pt x="395383" y="872561"/>
                          <a:pt x="395669" y="871990"/>
                          <a:pt x="396049" y="871704"/>
                        </a:cubicBezTo>
                        <a:cubicBezTo>
                          <a:pt x="396335" y="871514"/>
                          <a:pt x="396335" y="871419"/>
                          <a:pt x="396240" y="871323"/>
                        </a:cubicBezTo>
                        <a:cubicBezTo>
                          <a:pt x="396240" y="871323"/>
                          <a:pt x="396240" y="871228"/>
                          <a:pt x="396240" y="871228"/>
                        </a:cubicBezTo>
                        <a:cubicBezTo>
                          <a:pt x="396240" y="871228"/>
                          <a:pt x="396145" y="871323"/>
                          <a:pt x="396049" y="871419"/>
                        </a:cubicBezTo>
                        <a:cubicBezTo>
                          <a:pt x="395383" y="871990"/>
                          <a:pt x="394906" y="872371"/>
                          <a:pt x="394430" y="872181"/>
                        </a:cubicBezTo>
                        <a:cubicBezTo>
                          <a:pt x="394335" y="872181"/>
                          <a:pt x="394049" y="871990"/>
                          <a:pt x="394049" y="871704"/>
                        </a:cubicBezTo>
                        <a:cubicBezTo>
                          <a:pt x="393859" y="870942"/>
                          <a:pt x="394049" y="869609"/>
                          <a:pt x="394145" y="869132"/>
                        </a:cubicBezTo>
                        <a:cubicBezTo>
                          <a:pt x="394335" y="868466"/>
                          <a:pt x="394811" y="868180"/>
                          <a:pt x="395383" y="868275"/>
                        </a:cubicBezTo>
                        <a:cubicBezTo>
                          <a:pt x="395573" y="868275"/>
                          <a:pt x="395859" y="868180"/>
                          <a:pt x="396240" y="868180"/>
                        </a:cubicBezTo>
                        <a:cubicBezTo>
                          <a:pt x="396621" y="868085"/>
                          <a:pt x="397002" y="867990"/>
                          <a:pt x="397478" y="867990"/>
                        </a:cubicBezTo>
                        <a:cubicBezTo>
                          <a:pt x="398050" y="867990"/>
                          <a:pt x="399002" y="867894"/>
                          <a:pt x="399479" y="868942"/>
                        </a:cubicBezTo>
                        <a:cubicBezTo>
                          <a:pt x="399764" y="869514"/>
                          <a:pt x="399764" y="869990"/>
                          <a:pt x="399859" y="870276"/>
                        </a:cubicBezTo>
                        <a:cubicBezTo>
                          <a:pt x="399859" y="870466"/>
                          <a:pt x="399955" y="870656"/>
                          <a:pt x="399955" y="870752"/>
                        </a:cubicBezTo>
                        <a:cubicBezTo>
                          <a:pt x="399955" y="870752"/>
                          <a:pt x="399955" y="870752"/>
                          <a:pt x="399955" y="870752"/>
                        </a:cubicBezTo>
                        <a:cubicBezTo>
                          <a:pt x="399955" y="870752"/>
                          <a:pt x="400050" y="870752"/>
                          <a:pt x="400050" y="870656"/>
                        </a:cubicBezTo>
                        <a:lnTo>
                          <a:pt x="400240" y="870466"/>
                        </a:lnTo>
                        <a:cubicBezTo>
                          <a:pt x="400431" y="870371"/>
                          <a:pt x="400526" y="870276"/>
                          <a:pt x="400717" y="870180"/>
                        </a:cubicBezTo>
                        <a:cubicBezTo>
                          <a:pt x="401003" y="870085"/>
                          <a:pt x="401193" y="869990"/>
                          <a:pt x="401383" y="869704"/>
                        </a:cubicBezTo>
                        <a:cubicBezTo>
                          <a:pt x="401574" y="869323"/>
                          <a:pt x="402431" y="868085"/>
                          <a:pt x="403288" y="867608"/>
                        </a:cubicBezTo>
                        <a:cubicBezTo>
                          <a:pt x="403574" y="867418"/>
                          <a:pt x="403860" y="867323"/>
                          <a:pt x="404146" y="867227"/>
                        </a:cubicBezTo>
                        <a:cubicBezTo>
                          <a:pt x="404431" y="867132"/>
                          <a:pt x="404908" y="866942"/>
                          <a:pt x="404908" y="866751"/>
                        </a:cubicBezTo>
                        <a:cubicBezTo>
                          <a:pt x="404908" y="866561"/>
                          <a:pt x="404813" y="866275"/>
                          <a:pt x="404717" y="865989"/>
                        </a:cubicBezTo>
                        <a:cubicBezTo>
                          <a:pt x="404622" y="865799"/>
                          <a:pt x="404622" y="865513"/>
                          <a:pt x="404527" y="865323"/>
                        </a:cubicBezTo>
                        <a:cubicBezTo>
                          <a:pt x="404431" y="864941"/>
                          <a:pt x="404717" y="864370"/>
                          <a:pt x="405003" y="864084"/>
                        </a:cubicBezTo>
                        <a:cubicBezTo>
                          <a:pt x="405289" y="863894"/>
                          <a:pt x="405574" y="863894"/>
                          <a:pt x="405860" y="863989"/>
                        </a:cubicBezTo>
                        <a:cubicBezTo>
                          <a:pt x="406241" y="864179"/>
                          <a:pt x="406527" y="864561"/>
                          <a:pt x="406527" y="864846"/>
                        </a:cubicBezTo>
                        <a:cubicBezTo>
                          <a:pt x="406527" y="865037"/>
                          <a:pt x="406527" y="865227"/>
                          <a:pt x="406337" y="865323"/>
                        </a:cubicBezTo>
                        <a:cubicBezTo>
                          <a:pt x="406241" y="865513"/>
                          <a:pt x="406051" y="866465"/>
                          <a:pt x="406051" y="867037"/>
                        </a:cubicBezTo>
                        <a:cubicBezTo>
                          <a:pt x="406051" y="867418"/>
                          <a:pt x="406051" y="867608"/>
                          <a:pt x="406051" y="867704"/>
                        </a:cubicBezTo>
                        <a:cubicBezTo>
                          <a:pt x="406432" y="867513"/>
                          <a:pt x="407003" y="867132"/>
                          <a:pt x="407194" y="866847"/>
                        </a:cubicBezTo>
                        <a:lnTo>
                          <a:pt x="407289" y="866751"/>
                        </a:lnTo>
                        <a:cubicBezTo>
                          <a:pt x="407480" y="866465"/>
                          <a:pt x="407670" y="866180"/>
                          <a:pt x="407384" y="865037"/>
                        </a:cubicBezTo>
                        <a:cubicBezTo>
                          <a:pt x="407289" y="864656"/>
                          <a:pt x="407194" y="864179"/>
                          <a:pt x="407003" y="863798"/>
                        </a:cubicBezTo>
                        <a:cubicBezTo>
                          <a:pt x="406622" y="862656"/>
                          <a:pt x="406432" y="861798"/>
                          <a:pt x="406908" y="861322"/>
                        </a:cubicBezTo>
                        <a:cubicBezTo>
                          <a:pt x="407289" y="860941"/>
                          <a:pt x="409480" y="859798"/>
                          <a:pt x="410051" y="860274"/>
                        </a:cubicBezTo>
                        <a:cubicBezTo>
                          <a:pt x="410813" y="860941"/>
                          <a:pt x="411289" y="861417"/>
                          <a:pt x="411385" y="861798"/>
                        </a:cubicBezTo>
                        <a:cubicBezTo>
                          <a:pt x="411480" y="862274"/>
                          <a:pt x="411194" y="863036"/>
                          <a:pt x="410528" y="863608"/>
                        </a:cubicBezTo>
                        <a:cubicBezTo>
                          <a:pt x="410432" y="863703"/>
                          <a:pt x="410432" y="863703"/>
                          <a:pt x="410432" y="863703"/>
                        </a:cubicBezTo>
                        <a:cubicBezTo>
                          <a:pt x="410432" y="863703"/>
                          <a:pt x="410528" y="863798"/>
                          <a:pt x="410813" y="863798"/>
                        </a:cubicBezTo>
                        <a:cubicBezTo>
                          <a:pt x="411004" y="863894"/>
                          <a:pt x="411575" y="863798"/>
                          <a:pt x="412242" y="863418"/>
                        </a:cubicBezTo>
                        <a:cubicBezTo>
                          <a:pt x="412718" y="863132"/>
                          <a:pt x="413195" y="863132"/>
                          <a:pt x="413480" y="863418"/>
                        </a:cubicBezTo>
                        <a:cubicBezTo>
                          <a:pt x="413671" y="863608"/>
                          <a:pt x="413766" y="863989"/>
                          <a:pt x="413575" y="864275"/>
                        </a:cubicBezTo>
                        <a:cubicBezTo>
                          <a:pt x="413575" y="864275"/>
                          <a:pt x="412432" y="866561"/>
                          <a:pt x="411289" y="867323"/>
                        </a:cubicBezTo>
                        <a:cubicBezTo>
                          <a:pt x="410146" y="868180"/>
                          <a:pt x="409861" y="868561"/>
                          <a:pt x="409861" y="868656"/>
                        </a:cubicBezTo>
                        <a:cubicBezTo>
                          <a:pt x="410051" y="868752"/>
                          <a:pt x="411385" y="868656"/>
                          <a:pt x="412432" y="868275"/>
                        </a:cubicBezTo>
                        <a:cubicBezTo>
                          <a:pt x="412623" y="868180"/>
                          <a:pt x="412909" y="868180"/>
                          <a:pt x="413290" y="868085"/>
                        </a:cubicBezTo>
                        <a:cubicBezTo>
                          <a:pt x="413766" y="867990"/>
                          <a:pt x="414623" y="867799"/>
                          <a:pt x="414814" y="867608"/>
                        </a:cubicBezTo>
                        <a:cubicBezTo>
                          <a:pt x="414719" y="867608"/>
                          <a:pt x="414623" y="867513"/>
                          <a:pt x="414623" y="867513"/>
                        </a:cubicBezTo>
                        <a:cubicBezTo>
                          <a:pt x="414433" y="867418"/>
                          <a:pt x="414052" y="867323"/>
                          <a:pt x="413956" y="867037"/>
                        </a:cubicBezTo>
                        <a:cubicBezTo>
                          <a:pt x="413480" y="866180"/>
                          <a:pt x="413385" y="865132"/>
                          <a:pt x="413766" y="864370"/>
                        </a:cubicBezTo>
                        <a:cubicBezTo>
                          <a:pt x="413956" y="863989"/>
                          <a:pt x="414242" y="863703"/>
                          <a:pt x="414528" y="863703"/>
                        </a:cubicBezTo>
                        <a:cubicBezTo>
                          <a:pt x="414719" y="863703"/>
                          <a:pt x="414909" y="863703"/>
                          <a:pt x="415099" y="863703"/>
                        </a:cubicBezTo>
                        <a:cubicBezTo>
                          <a:pt x="415576" y="863703"/>
                          <a:pt x="415766" y="863703"/>
                          <a:pt x="415862" y="863227"/>
                        </a:cubicBezTo>
                        <a:cubicBezTo>
                          <a:pt x="415862" y="862941"/>
                          <a:pt x="415862" y="862751"/>
                          <a:pt x="415862" y="862560"/>
                        </a:cubicBezTo>
                        <a:cubicBezTo>
                          <a:pt x="415862" y="861894"/>
                          <a:pt x="415957" y="861227"/>
                          <a:pt x="416528" y="860846"/>
                        </a:cubicBezTo>
                        <a:cubicBezTo>
                          <a:pt x="416814" y="860655"/>
                          <a:pt x="417100" y="860655"/>
                          <a:pt x="417481" y="860560"/>
                        </a:cubicBezTo>
                        <a:cubicBezTo>
                          <a:pt x="417671" y="860560"/>
                          <a:pt x="417957" y="860465"/>
                          <a:pt x="418052" y="860369"/>
                        </a:cubicBezTo>
                        <a:cubicBezTo>
                          <a:pt x="417957" y="860179"/>
                          <a:pt x="417766" y="859893"/>
                          <a:pt x="417481" y="859798"/>
                        </a:cubicBezTo>
                        <a:cubicBezTo>
                          <a:pt x="417290" y="859703"/>
                          <a:pt x="416909" y="859607"/>
                          <a:pt x="416528" y="859703"/>
                        </a:cubicBezTo>
                        <a:cubicBezTo>
                          <a:pt x="416242" y="859798"/>
                          <a:pt x="415957" y="859989"/>
                          <a:pt x="415671" y="860084"/>
                        </a:cubicBezTo>
                        <a:cubicBezTo>
                          <a:pt x="415195" y="860274"/>
                          <a:pt x="414909" y="860560"/>
                          <a:pt x="414528" y="860465"/>
                        </a:cubicBezTo>
                        <a:cubicBezTo>
                          <a:pt x="414147" y="860465"/>
                          <a:pt x="413956" y="860274"/>
                          <a:pt x="413861" y="860084"/>
                        </a:cubicBezTo>
                        <a:cubicBezTo>
                          <a:pt x="413766" y="859893"/>
                          <a:pt x="413671" y="859703"/>
                          <a:pt x="413766" y="859322"/>
                        </a:cubicBezTo>
                        <a:cubicBezTo>
                          <a:pt x="413766" y="859227"/>
                          <a:pt x="413956" y="858845"/>
                          <a:pt x="415290" y="856845"/>
                        </a:cubicBezTo>
                        <a:cubicBezTo>
                          <a:pt x="415862" y="855988"/>
                          <a:pt x="416338" y="855131"/>
                          <a:pt x="416147" y="854369"/>
                        </a:cubicBezTo>
                        <a:cubicBezTo>
                          <a:pt x="416147" y="854273"/>
                          <a:pt x="416052" y="854083"/>
                          <a:pt x="416052" y="853988"/>
                        </a:cubicBezTo>
                        <a:cubicBezTo>
                          <a:pt x="415862" y="853416"/>
                          <a:pt x="415862" y="853226"/>
                          <a:pt x="415290" y="852845"/>
                        </a:cubicBezTo>
                        <a:cubicBezTo>
                          <a:pt x="414909" y="852559"/>
                          <a:pt x="414242" y="852464"/>
                          <a:pt x="413671" y="852369"/>
                        </a:cubicBezTo>
                        <a:cubicBezTo>
                          <a:pt x="413195" y="852273"/>
                          <a:pt x="412909" y="852178"/>
                          <a:pt x="412623" y="852083"/>
                        </a:cubicBezTo>
                        <a:lnTo>
                          <a:pt x="412432" y="851987"/>
                        </a:lnTo>
                        <a:cubicBezTo>
                          <a:pt x="411861" y="851702"/>
                          <a:pt x="411289" y="851511"/>
                          <a:pt x="411289" y="851035"/>
                        </a:cubicBezTo>
                        <a:cubicBezTo>
                          <a:pt x="411289" y="850844"/>
                          <a:pt x="411385" y="850654"/>
                          <a:pt x="411766" y="850559"/>
                        </a:cubicBezTo>
                        <a:lnTo>
                          <a:pt x="412051" y="850464"/>
                        </a:lnTo>
                        <a:cubicBezTo>
                          <a:pt x="412623" y="850178"/>
                          <a:pt x="412909" y="850178"/>
                          <a:pt x="414052" y="850559"/>
                        </a:cubicBezTo>
                        <a:cubicBezTo>
                          <a:pt x="415004" y="851035"/>
                          <a:pt x="416147" y="851226"/>
                          <a:pt x="417386" y="851226"/>
                        </a:cubicBezTo>
                        <a:cubicBezTo>
                          <a:pt x="418909" y="851226"/>
                          <a:pt x="420433" y="851321"/>
                          <a:pt x="420910" y="852369"/>
                        </a:cubicBezTo>
                        <a:cubicBezTo>
                          <a:pt x="421291" y="853131"/>
                          <a:pt x="421862" y="855036"/>
                          <a:pt x="421862" y="855798"/>
                        </a:cubicBezTo>
                        <a:cubicBezTo>
                          <a:pt x="421862" y="856274"/>
                          <a:pt x="421576" y="857226"/>
                          <a:pt x="421386" y="858274"/>
                        </a:cubicBezTo>
                        <a:cubicBezTo>
                          <a:pt x="421291" y="858750"/>
                          <a:pt x="421196" y="859131"/>
                          <a:pt x="421100" y="859322"/>
                        </a:cubicBezTo>
                        <a:cubicBezTo>
                          <a:pt x="421005" y="859607"/>
                          <a:pt x="421005" y="859893"/>
                          <a:pt x="421005" y="859989"/>
                        </a:cubicBezTo>
                        <a:cubicBezTo>
                          <a:pt x="421386" y="859607"/>
                          <a:pt x="422053" y="858750"/>
                          <a:pt x="422148" y="858083"/>
                        </a:cubicBezTo>
                        <a:cubicBezTo>
                          <a:pt x="422243" y="857607"/>
                          <a:pt x="422053" y="856655"/>
                          <a:pt x="421957" y="855798"/>
                        </a:cubicBezTo>
                        <a:cubicBezTo>
                          <a:pt x="421862" y="855131"/>
                          <a:pt x="421767" y="854559"/>
                          <a:pt x="421767" y="854083"/>
                        </a:cubicBezTo>
                        <a:cubicBezTo>
                          <a:pt x="421767" y="853035"/>
                          <a:pt x="422243" y="851226"/>
                          <a:pt x="422910" y="850273"/>
                        </a:cubicBezTo>
                        <a:cubicBezTo>
                          <a:pt x="423100" y="849987"/>
                          <a:pt x="423386" y="849702"/>
                          <a:pt x="423577" y="849511"/>
                        </a:cubicBezTo>
                        <a:cubicBezTo>
                          <a:pt x="424053" y="849035"/>
                          <a:pt x="424339" y="848654"/>
                          <a:pt x="424244" y="848273"/>
                        </a:cubicBezTo>
                        <a:cubicBezTo>
                          <a:pt x="423958" y="847511"/>
                          <a:pt x="423767" y="846653"/>
                          <a:pt x="424148" y="845796"/>
                        </a:cubicBezTo>
                        <a:cubicBezTo>
                          <a:pt x="424434" y="845034"/>
                          <a:pt x="424815" y="844368"/>
                          <a:pt x="425672" y="844368"/>
                        </a:cubicBezTo>
                        <a:cubicBezTo>
                          <a:pt x="425767" y="844368"/>
                          <a:pt x="425958" y="844368"/>
                          <a:pt x="426053" y="844368"/>
                        </a:cubicBezTo>
                        <a:cubicBezTo>
                          <a:pt x="426815" y="844368"/>
                          <a:pt x="427672" y="844368"/>
                          <a:pt x="428149" y="844558"/>
                        </a:cubicBezTo>
                        <a:cubicBezTo>
                          <a:pt x="428815" y="844939"/>
                          <a:pt x="429101" y="845606"/>
                          <a:pt x="428815" y="846273"/>
                        </a:cubicBezTo>
                        <a:cubicBezTo>
                          <a:pt x="428720" y="846558"/>
                          <a:pt x="428339" y="847035"/>
                          <a:pt x="428054" y="847606"/>
                        </a:cubicBezTo>
                        <a:cubicBezTo>
                          <a:pt x="427672" y="848177"/>
                          <a:pt x="427196" y="848940"/>
                          <a:pt x="427101" y="849320"/>
                        </a:cubicBezTo>
                        <a:cubicBezTo>
                          <a:pt x="427006" y="849606"/>
                          <a:pt x="426911" y="850082"/>
                          <a:pt x="426911" y="850273"/>
                        </a:cubicBezTo>
                        <a:lnTo>
                          <a:pt x="427006" y="850273"/>
                        </a:lnTo>
                        <a:cubicBezTo>
                          <a:pt x="427291" y="850368"/>
                          <a:pt x="427577" y="850368"/>
                          <a:pt x="427958" y="849511"/>
                        </a:cubicBezTo>
                        <a:cubicBezTo>
                          <a:pt x="428434" y="848273"/>
                          <a:pt x="429196" y="846558"/>
                          <a:pt x="429863" y="845320"/>
                        </a:cubicBezTo>
                        <a:cubicBezTo>
                          <a:pt x="430625" y="844082"/>
                          <a:pt x="431101" y="843510"/>
                          <a:pt x="431959" y="843510"/>
                        </a:cubicBezTo>
                        <a:cubicBezTo>
                          <a:pt x="432149" y="843510"/>
                          <a:pt x="432245" y="843510"/>
                          <a:pt x="432435" y="843510"/>
                        </a:cubicBezTo>
                        <a:cubicBezTo>
                          <a:pt x="432625" y="843510"/>
                          <a:pt x="432911" y="843606"/>
                          <a:pt x="432911" y="843510"/>
                        </a:cubicBezTo>
                        <a:cubicBezTo>
                          <a:pt x="432911" y="843510"/>
                          <a:pt x="433006" y="843415"/>
                          <a:pt x="432911" y="843034"/>
                        </a:cubicBezTo>
                        <a:lnTo>
                          <a:pt x="432911" y="842748"/>
                        </a:lnTo>
                        <a:cubicBezTo>
                          <a:pt x="432816" y="841605"/>
                          <a:pt x="432625" y="840367"/>
                          <a:pt x="433483" y="839129"/>
                        </a:cubicBezTo>
                        <a:cubicBezTo>
                          <a:pt x="434435" y="837700"/>
                          <a:pt x="434435" y="837319"/>
                          <a:pt x="434435" y="837224"/>
                        </a:cubicBezTo>
                        <a:cubicBezTo>
                          <a:pt x="433864" y="836938"/>
                          <a:pt x="433292" y="836748"/>
                          <a:pt x="433197" y="836366"/>
                        </a:cubicBezTo>
                        <a:cubicBezTo>
                          <a:pt x="433197" y="836271"/>
                          <a:pt x="433102" y="836081"/>
                          <a:pt x="433292" y="835795"/>
                        </a:cubicBezTo>
                        <a:cubicBezTo>
                          <a:pt x="433388" y="835700"/>
                          <a:pt x="433388" y="835604"/>
                          <a:pt x="433483" y="835414"/>
                        </a:cubicBezTo>
                        <a:cubicBezTo>
                          <a:pt x="433959" y="834557"/>
                          <a:pt x="434435" y="833890"/>
                          <a:pt x="434912" y="833890"/>
                        </a:cubicBezTo>
                        <a:cubicBezTo>
                          <a:pt x="435007" y="833890"/>
                          <a:pt x="435292" y="833890"/>
                          <a:pt x="435388" y="834176"/>
                        </a:cubicBezTo>
                        <a:cubicBezTo>
                          <a:pt x="435578" y="834557"/>
                          <a:pt x="435864" y="834938"/>
                          <a:pt x="435959" y="835604"/>
                        </a:cubicBezTo>
                        <a:cubicBezTo>
                          <a:pt x="435959" y="835890"/>
                          <a:pt x="435959" y="836271"/>
                          <a:pt x="435864" y="836557"/>
                        </a:cubicBezTo>
                        <a:cubicBezTo>
                          <a:pt x="435864" y="836748"/>
                          <a:pt x="435769" y="836938"/>
                          <a:pt x="435769" y="836938"/>
                        </a:cubicBezTo>
                        <a:cubicBezTo>
                          <a:pt x="435769" y="836938"/>
                          <a:pt x="435769" y="836938"/>
                          <a:pt x="435769" y="836938"/>
                        </a:cubicBezTo>
                        <a:cubicBezTo>
                          <a:pt x="435769" y="836938"/>
                          <a:pt x="435864" y="836843"/>
                          <a:pt x="436055" y="836557"/>
                        </a:cubicBezTo>
                        <a:cubicBezTo>
                          <a:pt x="436340" y="836176"/>
                          <a:pt x="436340" y="835604"/>
                          <a:pt x="436340" y="835128"/>
                        </a:cubicBezTo>
                        <a:cubicBezTo>
                          <a:pt x="436340" y="834938"/>
                          <a:pt x="436340" y="834843"/>
                          <a:pt x="436340" y="834747"/>
                        </a:cubicBezTo>
                        <a:cubicBezTo>
                          <a:pt x="436340" y="834652"/>
                          <a:pt x="436340" y="834557"/>
                          <a:pt x="436340" y="834461"/>
                        </a:cubicBezTo>
                        <a:cubicBezTo>
                          <a:pt x="436340" y="834176"/>
                          <a:pt x="436340" y="833985"/>
                          <a:pt x="436531" y="833795"/>
                        </a:cubicBezTo>
                        <a:cubicBezTo>
                          <a:pt x="436721" y="833604"/>
                          <a:pt x="437007" y="833699"/>
                          <a:pt x="437197" y="833795"/>
                        </a:cubicBezTo>
                        <a:cubicBezTo>
                          <a:pt x="437674" y="833890"/>
                          <a:pt x="437674" y="833890"/>
                          <a:pt x="438055" y="833509"/>
                        </a:cubicBezTo>
                        <a:cubicBezTo>
                          <a:pt x="438245" y="833319"/>
                          <a:pt x="438340" y="833223"/>
                          <a:pt x="438531" y="833033"/>
                        </a:cubicBezTo>
                        <a:cubicBezTo>
                          <a:pt x="438912" y="832556"/>
                          <a:pt x="439483" y="831985"/>
                          <a:pt x="440341" y="831604"/>
                        </a:cubicBezTo>
                        <a:cubicBezTo>
                          <a:pt x="440626" y="831509"/>
                          <a:pt x="440912" y="831414"/>
                          <a:pt x="441198" y="831318"/>
                        </a:cubicBezTo>
                        <a:cubicBezTo>
                          <a:pt x="441484" y="831223"/>
                          <a:pt x="441865" y="831128"/>
                          <a:pt x="441960" y="831032"/>
                        </a:cubicBezTo>
                        <a:cubicBezTo>
                          <a:pt x="441865" y="830842"/>
                          <a:pt x="441674" y="830556"/>
                          <a:pt x="441579" y="830175"/>
                        </a:cubicBezTo>
                        <a:cubicBezTo>
                          <a:pt x="441388" y="829604"/>
                          <a:pt x="441103" y="828937"/>
                          <a:pt x="440817" y="828461"/>
                        </a:cubicBezTo>
                        <a:cubicBezTo>
                          <a:pt x="440722" y="828365"/>
                          <a:pt x="440722" y="828270"/>
                          <a:pt x="440626" y="828175"/>
                        </a:cubicBezTo>
                        <a:cubicBezTo>
                          <a:pt x="440436" y="827889"/>
                          <a:pt x="440341" y="827699"/>
                          <a:pt x="440246" y="827603"/>
                        </a:cubicBezTo>
                        <a:cubicBezTo>
                          <a:pt x="440150" y="827603"/>
                          <a:pt x="439960" y="827603"/>
                          <a:pt x="439579" y="827794"/>
                        </a:cubicBezTo>
                        <a:cubicBezTo>
                          <a:pt x="437579" y="829032"/>
                          <a:pt x="437102" y="829318"/>
                          <a:pt x="436721" y="829032"/>
                        </a:cubicBezTo>
                        <a:cubicBezTo>
                          <a:pt x="436626" y="828937"/>
                          <a:pt x="436531" y="828842"/>
                          <a:pt x="436531" y="828747"/>
                        </a:cubicBezTo>
                        <a:cubicBezTo>
                          <a:pt x="436436" y="828461"/>
                          <a:pt x="436626" y="828175"/>
                          <a:pt x="437102" y="827508"/>
                        </a:cubicBezTo>
                        <a:cubicBezTo>
                          <a:pt x="437579" y="826937"/>
                          <a:pt x="437959" y="825889"/>
                          <a:pt x="438055" y="825413"/>
                        </a:cubicBezTo>
                        <a:cubicBezTo>
                          <a:pt x="438055" y="825222"/>
                          <a:pt x="438055" y="825127"/>
                          <a:pt x="438055" y="825032"/>
                        </a:cubicBezTo>
                        <a:cubicBezTo>
                          <a:pt x="438055" y="825032"/>
                          <a:pt x="437959" y="825032"/>
                          <a:pt x="437864" y="825032"/>
                        </a:cubicBezTo>
                        <a:cubicBezTo>
                          <a:pt x="437769" y="825032"/>
                          <a:pt x="437579" y="825032"/>
                          <a:pt x="437483" y="825127"/>
                        </a:cubicBezTo>
                        <a:cubicBezTo>
                          <a:pt x="436721" y="825222"/>
                          <a:pt x="435673" y="825413"/>
                          <a:pt x="434816" y="825889"/>
                        </a:cubicBezTo>
                        <a:cubicBezTo>
                          <a:pt x="433673" y="826461"/>
                          <a:pt x="432149" y="826556"/>
                          <a:pt x="431006" y="826270"/>
                        </a:cubicBezTo>
                        <a:cubicBezTo>
                          <a:pt x="430054" y="825984"/>
                          <a:pt x="428625" y="825413"/>
                          <a:pt x="427768" y="824841"/>
                        </a:cubicBezTo>
                        <a:cubicBezTo>
                          <a:pt x="427577" y="824746"/>
                          <a:pt x="427387" y="824651"/>
                          <a:pt x="427196" y="824556"/>
                        </a:cubicBezTo>
                        <a:cubicBezTo>
                          <a:pt x="426244" y="824079"/>
                          <a:pt x="425291" y="823508"/>
                          <a:pt x="425387" y="822841"/>
                        </a:cubicBezTo>
                        <a:cubicBezTo>
                          <a:pt x="425387" y="822365"/>
                          <a:pt x="425482" y="822079"/>
                          <a:pt x="425672" y="821889"/>
                        </a:cubicBezTo>
                        <a:cubicBezTo>
                          <a:pt x="425958" y="821793"/>
                          <a:pt x="426148" y="821889"/>
                          <a:pt x="426244" y="821984"/>
                        </a:cubicBezTo>
                        <a:cubicBezTo>
                          <a:pt x="426625" y="822174"/>
                          <a:pt x="426911" y="822365"/>
                          <a:pt x="427387" y="822174"/>
                        </a:cubicBezTo>
                        <a:cubicBezTo>
                          <a:pt x="428054" y="821889"/>
                          <a:pt x="429768" y="821603"/>
                          <a:pt x="430721" y="821698"/>
                        </a:cubicBezTo>
                        <a:cubicBezTo>
                          <a:pt x="431197" y="821698"/>
                          <a:pt x="432054" y="821984"/>
                          <a:pt x="432911" y="822174"/>
                        </a:cubicBezTo>
                        <a:cubicBezTo>
                          <a:pt x="433673" y="822365"/>
                          <a:pt x="434530" y="822555"/>
                          <a:pt x="434912" y="822555"/>
                        </a:cubicBezTo>
                        <a:cubicBezTo>
                          <a:pt x="435388" y="822555"/>
                          <a:pt x="436150" y="822651"/>
                          <a:pt x="436245" y="822460"/>
                        </a:cubicBezTo>
                        <a:cubicBezTo>
                          <a:pt x="436340" y="822269"/>
                          <a:pt x="436340" y="822174"/>
                          <a:pt x="436340" y="821984"/>
                        </a:cubicBezTo>
                        <a:cubicBezTo>
                          <a:pt x="436340" y="821698"/>
                          <a:pt x="436340" y="821412"/>
                          <a:pt x="436626" y="820936"/>
                        </a:cubicBezTo>
                        <a:cubicBezTo>
                          <a:pt x="436721" y="820745"/>
                          <a:pt x="436816" y="820650"/>
                          <a:pt x="436912" y="820555"/>
                        </a:cubicBezTo>
                        <a:cubicBezTo>
                          <a:pt x="437197" y="820174"/>
                          <a:pt x="437388" y="819888"/>
                          <a:pt x="437293" y="819698"/>
                        </a:cubicBezTo>
                        <a:cubicBezTo>
                          <a:pt x="437197" y="819507"/>
                          <a:pt x="437102" y="819412"/>
                          <a:pt x="436912" y="819317"/>
                        </a:cubicBezTo>
                        <a:cubicBezTo>
                          <a:pt x="436626" y="819126"/>
                          <a:pt x="436150" y="818840"/>
                          <a:pt x="436150" y="818269"/>
                        </a:cubicBezTo>
                        <a:cubicBezTo>
                          <a:pt x="436150" y="817888"/>
                          <a:pt x="436245" y="817602"/>
                          <a:pt x="436531" y="817316"/>
                        </a:cubicBezTo>
                        <a:cubicBezTo>
                          <a:pt x="436912" y="816936"/>
                          <a:pt x="437388" y="816840"/>
                          <a:pt x="437674" y="816840"/>
                        </a:cubicBezTo>
                        <a:cubicBezTo>
                          <a:pt x="438150" y="816840"/>
                          <a:pt x="439293" y="817221"/>
                          <a:pt x="439388" y="817983"/>
                        </a:cubicBezTo>
                        <a:lnTo>
                          <a:pt x="439388" y="818174"/>
                        </a:lnTo>
                        <a:cubicBezTo>
                          <a:pt x="439483" y="818745"/>
                          <a:pt x="439674" y="819602"/>
                          <a:pt x="439198" y="820174"/>
                        </a:cubicBezTo>
                        <a:cubicBezTo>
                          <a:pt x="438817" y="820650"/>
                          <a:pt x="438626" y="821031"/>
                          <a:pt x="438721" y="821507"/>
                        </a:cubicBezTo>
                        <a:lnTo>
                          <a:pt x="438721" y="821698"/>
                        </a:lnTo>
                        <a:cubicBezTo>
                          <a:pt x="438721" y="822365"/>
                          <a:pt x="438817" y="822936"/>
                          <a:pt x="439483" y="823127"/>
                        </a:cubicBezTo>
                        <a:cubicBezTo>
                          <a:pt x="440531" y="823412"/>
                          <a:pt x="441007" y="823412"/>
                          <a:pt x="441579" y="823031"/>
                        </a:cubicBezTo>
                        <a:cubicBezTo>
                          <a:pt x="442246" y="822555"/>
                          <a:pt x="443389" y="821222"/>
                          <a:pt x="443389" y="820365"/>
                        </a:cubicBezTo>
                        <a:cubicBezTo>
                          <a:pt x="443389" y="819412"/>
                          <a:pt x="443294" y="818460"/>
                          <a:pt x="441770" y="818364"/>
                        </a:cubicBezTo>
                        <a:cubicBezTo>
                          <a:pt x="440055" y="818174"/>
                          <a:pt x="439293" y="817983"/>
                          <a:pt x="439007" y="816936"/>
                        </a:cubicBezTo>
                        <a:cubicBezTo>
                          <a:pt x="438817" y="816173"/>
                          <a:pt x="439293" y="815221"/>
                          <a:pt x="439769" y="814459"/>
                        </a:cubicBezTo>
                        <a:cubicBezTo>
                          <a:pt x="439960" y="814078"/>
                          <a:pt x="440150" y="813792"/>
                          <a:pt x="440246" y="813506"/>
                        </a:cubicBezTo>
                        <a:cubicBezTo>
                          <a:pt x="440436" y="813126"/>
                          <a:pt x="440531" y="812744"/>
                          <a:pt x="440626" y="812459"/>
                        </a:cubicBezTo>
                        <a:cubicBezTo>
                          <a:pt x="440722" y="812078"/>
                          <a:pt x="440817" y="811792"/>
                          <a:pt x="441007" y="811411"/>
                        </a:cubicBezTo>
                        <a:cubicBezTo>
                          <a:pt x="441293" y="810840"/>
                          <a:pt x="441865" y="810458"/>
                          <a:pt x="442341" y="810554"/>
                        </a:cubicBezTo>
                        <a:cubicBezTo>
                          <a:pt x="442627" y="810554"/>
                          <a:pt x="442817" y="810840"/>
                          <a:pt x="442817" y="811125"/>
                        </a:cubicBezTo>
                        <a:cubicBezTo>
                          <a:pt x="442817" y="811411"/>
                          <a:pt x="442913" y="811697"/>
                          <a:pt x="443008" y="812173"/>
                        </a:cubicBezTo>
                        <a:cubicBezTo>
                          <a:pt x="443103" y="812649"/>
                          <a:pt x="443198" y="813030"/>
                          <a:pt x="443198" y="813506"/>
                        </a:cubicBezTo>
                        <a:cubicBezTo>
                          <a:pt x="443198" y="813697"/>
                          <a:pt x="443198" y="814078"/>
                          <a:pt x="443294" y="814459"/>
                        </a:cubicBezTo>
                        <a:cubicBezTo>
                          <a:pt x="443294" y="815126"/>
                          <a:pt x="443389" y="816173"/>
                          <a:pt x="443579" y="816459"/>
                        </a:cubicBezTo>
                        <a:cubicBezTo>
                          <a:pt x="443770" y="816936"/>
                          <a:pt x="444246" y="817412"/>
                          <a:pt x="444817" y="817412"/>
                        </a:cubicBezTo>
                        <a:cubicBezTo>
                          <a:pt x="445294" y="817412"/>
                          <a:pt x="445389" y="817316"/>
                          <a:pt x="445961" y="816650"/>
                        </a:cubicBezTo>
                        <a:lnTo>
                          <a:pt x="446056" y="816554"/>
                        </a:lnTo>
                        <a:cubicBezTo>
                          <a:pt x="446341" y="816173"/>
                          <a:pt x="446532" y="815983"/>
                          <a:pt x="446722" y="815793"/>
                        </a:cubicBezTo>
                        <a:cubicBezTo>
                          <a:pt x="446913" y="815602"/>
                          <a:pt x="447008" y="815411"/>
                          <a:pt x="447199" y="815221"/>
                        </a:cubicBezTo>
                        <a:cubicBezTo>
                          <a:pt x="447294" y="815126"/>
                          <a:pt x="447294" y="815126"/>
                          <a:pt x="447389" y="815031"/>
                        </a:cubicBezTo>
                        <a:cubicBezTo>
                          <a:pt x="447770" y="814649"/>
                          <a:pt x="447770" y="814649"/>
                          <a:pt x="448723" y="814649"/>
                        </a:cubicBezTo>
                        <a:cubicBezTo>
                          <a:pt x="449389" y="814649"/>
                          <a:pt x="450437" y="814649"/>
                          <a:pt x="451009" y="814459"/>
                        </a:cubicBezTo>
                        <a:cubicBezTo>
                          <a:pt x="451104" y="814364"/>
                          <a:pt x="451295" y="814364"/>
                          <a:pt x="451390" y="814269"/>
                        </a:cubicBezTo>
                        <a:cubicBezTo>
                          <a:pt x="451961" y="813983"/>
                          <a:pt x="452628" y="813602"/>
                          <a:pt x="452819" y="813316"/>
                        </a:cubicBezTo>
                        <a:cubicBezTo>
                          <a:pt x="452914" y="813126"/>
                          <a:pt x="453009" y="813030"/>
                          <a:pt x="453009" y="813030"/>
                        </a:cubicBezTo>
                        <a:cubicBezTo>
                          <a:pt x="453009" y="812935"/>
                          <a:pt x="452914" y="812554"/>
                          <a:pt x="452819" y="812173"/>
                        </a:cubicBezTo>
                        <a:lnTo>
                          <a:pt x="452723" y="811697"/>
                        </a:lnTo>
                        <a:cubicBezTo>
                          <a:pt x="452533" y="810840"/>
                          <a:pt x="452533" y="810744"/>
                          <a:pt x="452533" y="809887"/>
                        </a:cubicBezTo>
                        <a:cubicBezTo>
                          <a:pt x="452533" y="809697"/>
                          <a:pt x="452533" y="809506"/>
                          <a:pt x="452533" y="809315"/>
                        </a:cubicBezTo>
                        <a:cubicBezTo>
                          <a:pt x="452628" y="808553"/>
                          <a:pt x="452628" y="808173"/>
                          <a:pt x="452914" y="807982"/>
                        </a:cubicBezTo>
                        <a:cubicBezTo>
                          <a:pt x="453009" y="807982"/>
                          <a:pt x="453199" y="807887"/>
                          <a:pt x="453390" y="808077"/>
                        </a:cubicBezTo>
                        <a:cubicBezTo>
                          <a:pt x="453866" y="808363"/>
                          <a:pt x="453962" y="808553"/>
                          <a:pt x="454152" y="809315"/>
                        </a:cubicBezTo>
                        <a:cubicBezTo>
                          <a:pt x="454152" y="809506"/>
                          <a:pt x="454247" y="809792"/>
                          <a:pt x="454247" y="810077"/>
                        </a:cubicBezTo>
                        <a:cubicBezTo>
                          <a:pt x="454342" y="810649"/>
                          <a:pt x="454342" y="811316"/>
                          <a:pt x="454628" y="811602"/>
                        </a:cubicBezTo>
                        <a:cubicBezTo>
                          <a:pt x="455009" y="811982"/>
                          <a:pt x="455771" y="812459"/>
                          <a:pt x="456533" y="812649"/>
                        </a:cubicBezTo>
                        <a:cubicBezTo>
                          <a:pt x="457390" y="812840"/>
                          <a:pt x="459200" y="813506"/>
                          <a:pt x="459772" y="813887"/>
                        </a:cubicBezTo>
                        <a:cubicBezTo>
                          <a:pt x="460438" y="814364"/>
                          <a:pt x="460629" y="814745"/>
                          <a:pt x="460438" y="815507"/>
                        </a:cubicBezTo>
                        <a:lnTo>
                          <a:pt x="460438" y="815697"/>
                        </a:lnTo>
                        <a:cubicBezTo>
                          <a:pt x="460343" y="816078"/>
                          <a:pt x="460248" y="816650"/>
                          <a:pt x="460248" y="816840"/>
                        </a:cubicBezTo>
                        <a:cubicBezTo>
                          <a:pt x="460438" y="816840"/>
                          <a:pt x="461010" y="816459"/>
                          <a:pt x="461200" y="816364"/>
                        </a:cubicBezTo>
                        <a:cubicBezTo>
                          <a:pt x="461772" y="815983"/>
                          <a:pt x="462915" y="814459"/>
                          <a:pt x="463487" y="813697"/>
                        </a:cubicBezTo>
                        <a:cubicBezTo>
                          <a:pt x="463963" y="813030"/>
                          <a:pt x="464058" y="812459"/>
                          <a:pt x="464058" y="812268"/>
                        </a:cubicBezTo>
                        <a:cubicBezTo>
                          <a:pt x="464058" y="812173"/>
                          <a:pt x="464058" y="812173"/>
                          <a:pt x="464058" y="812078"/>
                        </a:cubicBezTo>
                        <a:cubicBezTo>
                          <a:pt x="464058" y="812078"/>
                          <a:pt x="464058" y="811982"/>
                          <a:pt x="464058" y="811982"/>
                        </a:cubicBezTo>
                        <a:cubicBezTo>
                          <a:pt x="464058" y="811982"/>
                          <a:pt x="463963" y="811982"/>
                          <a:pt x="463963" y="811982"/>
                        </a:cubicBezTo>
                        <a:cubicBezTo>
                          <a:pt x="463296" y="811982"/>
                          <a:pt x="462820" y="811602"/>
                          <a:pt x="462534" y="811030"/>
                        </a:cubicBezTo>
                        <a:cubicBezTo>
                          <a:pt x="462153" y="810268"/>
                          <a:pt x="462534" y="809411"/>
                          <a:pt x="462724" y="809030"/>
                        </a:cubicBezTo>
                        <a:cubicBezTo>
                          <a:pt x="462915" y="808744"/>
                          <a:pt x="463010" y="808458"/>
                          <a:pt x="463296" y="808458"/>
                        </a:cubicBezTo>
                        <a:cubicBezTo>
                          <a:pt x="463582" y="808363"/>
                          <a:pt x="463772" y="808458"/>
                          <a:pt x="464058" y="808649"/>
                        </a:cubicBezTo>
                        <a:cubicBezTo>
                          <a:pt x="464820" y="809030"/>
                          <a:pt x="465296" y="809125"/>
                          <a:pt x="465582" y="808553"/>
                        </a:cubicBezTo>
                        <a:cubicBezTo>
                          <a:pt x="465772" y="808173"/>
                          <a:pt x="465963" y="807791"/>
                          <a:pt x="466154" y="807506"/>
                        </a:cubicBezTo>
                        <a:cubicBezTo>
                          <a:pt x="466439" y="806839"/>
                          <a:pt x="466725" y="806268"/>
                          <a:pt x="467106" y="805886"/>
                        </a:cubicBezTo>
                        <a:cubicBezTo>
                          <a:pt x="467868" y="804934"/>
                          <a:pt x="467868" y="804553"/>
                          <a:pt x="467868" y="804362"/>
                        </a:cubicBezTo>
                        <a:cubicBezTo>
                          <a:pt x="467868" y="804267"/>
                          <a:pt x="467868" y="804172"/>
                          <a:pt x="467773" y="804077"/>
                        </a:cubicBezTo>
                        <a:cubicBezTo>
                          <a:pt x="467773" y="804077"/>
                          <a:pt x="467678" y="804077"/>
                          <a:pt x="467487" y="804077"/>
                        </a:cubicBezTo>
                        <a:cubicBezTo>
                          <a:pt x="467392" y="804077"/>
                          <a:pt x="467296" y="804077"/>
                          <a:pt x="467106" y="804172"/>
                        </a:cubicBezTo>
                        <a:cubicBezTo>
                          <a:pt x="466630" y="804267"/>
                          <a:pt x="466154" y="804362"/>
                          <a:pt x="465487" y="803886"/>
                        </a:cubicBezTo>
                        <a:cubicBezTo>
                          <a:pt x="464820" y="803410"/>
                          <a:pt x="464439" y="803410"/>
                          <a:pt x="464153" y="803601"/>
                        </a:cubicBezTo>
                        <a:cubicBezTo>
                          <a:pt x="464058" y="803696"/>
                          <a:pt x="463963" y="803696"/>
                          <a:pt x="463867" y="803791"/>
                        </a:cubicBezTo>
                        <a:cubicBezTo>
                          <a:pt x="463487" y="804077"/>
                          <a:pt x="463010" y="804553"/>
                          <a:pt x="462153" y="803886"/>
                        </a:cubicBezTo>
                        <a:cubicBezTo>
                          <a:pt x="461391" y="803219"/>
                          <a:pt x="460724" y="802077"/>
                          <a:pt x="460915" y="801410"/>
                        </a:cubicBezTo>
                        <a:cubicBezTo>
                          <a:pt x="461010" y="801124"/>
                          <a:pt x="461296" y="800838"/>
                          <a:pt x="461677" y="800552"/>
                        </a:cubicBezTo>
                        <a:cubicBezTo>
                          <a:pt x="461963" y="800362"/>
                          <a:pt x="462153" y="800076"/>
                          <a:pt x="462344" y="799886"/>
                        </a:cubicBezTo>
                        <a:cubicBezTo>
                          <a:pt x="462629" y="799410"/>
                          <a:pt x="462724" y="798933"/>
                          <a:pt x="462629" y="798838"/>
                        </a:cubicBezTo>
                        <a:lnTo>
                          <a:pt x="462534" y="798838"/>
                        </a:lnTo>
                        <a:cubicBezTo>
                          <a:pt x="462153" y="798648"/>
                          <a:pt x="461296" y="798171"/>
                          <a:pt x="461296" y="797314"/>
                        </a:cubicBezTo>
                        <a:cubicBezTo>
                          <a:pt x="461296" y="796743"/>
                          <a:pt x="461486" y="796457"/>
                          <a:pt x="461677" y="796266"/>
                        </a:cubicBezTo>
                        <a:cubicBezTo>
                          <a:pt x="461772" y="796076"/>
                          <a:pt x="461867" y="795981"/>
                          <a:pt x="461867" y="795885"/>
                        </a:cubicBezTo>
                        <a:cubicBezTo>
                          <a:pt x="461867" y="795314"/>
                          <a:pt x="462248" y="795028"/>
                          <a:pt x="462915" y="795028"/>
                        </a:cubicBezTo>
                        <a:cubicBezTo>
                          <a:pt x="463201" y="795028"/>
                          <a:pt x="463487" y="795314"/>
                          <a:pt x="463582" y="795409"/>
                        </a:cubicBezTo>
                        <a:cubicBezTo>
                          <a:pt x="463867" y="795790"/>
                          <a:pt x="464058" y="796266"/>
                          <a:pt x="463963" y="796647"/>
                        </a:cubicBezTo>
                        <a:cubicBezTo>
                          <a:pt x="463963" y="796743"/>
                          <a:pt x="463963" y="796933"/>
                          <a:pt x="463867" y="797028"/>
                        </a:cubicBezTo>
                        <a:cubicBezTo>
                          <a:pt x="463867" y="797219"/>
                          <a:pt x="463772" y="797504"/>
                          <a:pt x="463772" y="797600"/>
                        </a:cubicBezTo>
                        <a:cubicBezTo>
                          <a:pt x="463867" y="797600"/>
                          <a:pt x="464248" y="797314"/>
                          <a:pt x="464439" y="797219"/>
                        </a:cubicBezTo>
                        <a:cubicBezTo>
                          <a:pt x="464630" y="797123"/>
                          <a:pt x="464820" y="797028"/>
                          <a:pt x="464915" y="796933"/>
                        </a:cubicBezTo>
                        <a:cubicBezTo>
                          <a:pt x="465201" y="796838"/>
                          <a:pt x="465487" y="796933"/>
                          <a:pt x="465772" y="797123"/>
                        </a:cubicBezTo>
                        <a:cubicBezTo>
                          <a:pt x="466058" y="797409"/>
                          <a:pt x="466154" y="797695"/>
                          <a:pt x="466058" y="798076"/>
                        </a:cubicBezTo>
                        <a:cubicBezTo>
                          <a:pt x="465963" y="798457"/>
                          <a:pt x="465582" y="798552"/>
                          <a:pt x="465296" y="798648"/>
                        </a:cubicBezTo>
                        <a:cubicBezTo>
                          <a:pt x="465106" y="798648"/>
                          <a:pt x="465011" y="798743"/>
                          <a:pt x="464820" y="798838"/>
                        </a:cubicBezTo>
                        <a:cubicBezTo>
                          <a:pt x="464725" y="798933"/>
                          <a:pt x="464534" y="798933"/>
                          <a:pt x="464439" y="799028"/>
                        </a:cubicBezTo>
                        <a:cubicBezTo>
                          <a:pt x="464344" y="799028"/>
                          <a:pt x="464248" y="799124"/>
                          <a:pt x="464248" y="799124"/>
                        </a:cubicBezTo>
                        <a:lnTo>
                          <a:pt x="464248" y="799124"/>
                        </a:lnTo>
                        <a:cubicBezTo>
                          <a:pt x="464248" y="799124"/>
                          <a:pt x="464248" y="799124"/>
                          <a:pt x="464248" y="799314"/>
                        </a:cubicBezTo>
                        <a:cubicBezTo>
                          <a:pt x="464248" y="799505"/>
                          <a:pt x="464344" y="799981"/>
                          <a:pt x="464439" y="800076"/>
                        </a:cubicBezTo>
                        <a:cubicBezTo>
                          <a:pt x="464439" y="800076"/>
                          <a:pt x="464439" y="800076"/>
                          <a:pt x="464534" y="800076"/>
                        </a:cubicBezTo>
                        <a:cubicBezTo>
                          <a:pt x="464820" y="800076"/>
                          <a:pt x="465201" y="799981"/>
                          <a:pt x="465582" y="799790"/>
                        </a:cubicBezTo>
                        <a:cubicBezTo>
                          <a:pt x="465868" y="799695"/>
                          <a:pt x="466154" y="799600"/>
                          <a:pt x="466439" y="799505"/>
                        </a:cubicBezTo>
                        <a:cubicBezTo>
                          <a:pt x="466534" y="799505"/>
                          <a:pt x="466725" y="799410"/>
                          <a:pt x="466820" y="799410"/>
                        </a:cubicBezTo>
                        <a:cubicBezTo>
                          <a:pt x="467582" y="799219"/>
                          <a:pt x="467868" y="799124"/>
                          <a:pt x="467773" y="798743"/>
                        </a:cubicBezTo>
                        <a:cubicBezTo>
                          <a:pt x="467773" y="797981"/>
                          <a:pt x="467773" y="797314"/>
                          <a:pt x="468439" y="797028"/>
                        </a:cubicBezTo>
                        <a:cubicBezTo>
                          <a:pt x="468821" y="796933"/>
                          <a:pt x="468916" y="796933"/>
                          <a:pt x="469201" y="796933"/>
                        </a:cubicBezTo>
                        <a:lnTo>
                          <a:pt x="469487" y="796933"/>
                        </a:lnTo>
                        <a:cubicBezTo>
                          <a:pt x="469773" y="796933"/>
                          <a:pt x="470154" y="797028"/>
                          <a:pt x="470725" y="797123"/>
                        </a:cubicBezTo>
                        <a:cubicBezTo>
                          <a:pt x="471392" y="797314"/>
                          <a:pt x="472154" y="797409"/>
                          <a:pt x="472726" y="797504"/>
                        </a:cubicBezTo>
                        <a:cubicBezTo>
                          <a:pt x="473583" y="797504"/>
                          <a:pt x="474345" y="797409"/>
                          <a:pt x="474916" y="797314"/>
                        </a:cubicBezTo>
                        <a:lnTo>
                          <a:pt x="475202" y="797314"/>
                        </a:lnTo>
                        <a:cubicBezTo>
                          <a:pt x="475393" y="797314"/>
                          <a:pt x="475583" y="797219"/>
                          <a:pt x="475679" y="797123"/>
                        </a:cubicBezTo>
                        <a:cubicBezTo>
                          <a:pt x="475583" y="797123"/>
                          <a:pt x="475583" y="797123"/>
                          <a:pt x="475488" y="797123"/>
                        </a:cubicBezTo>
                        <a:cubicBezTo>
                          <a:pt x="475202" y="797123"/>
                          <a:pt x="474916" y="797123"/>
                          <a:pt x="474440" y="797028"/>
                        </a:cubicBezTo>
                        <a:cubicBezTo>
                          <a:pt x="473488" y="796838"/>
                          <a:pt x="472726" y="796457"/>
                          <a:pt x="472440" y="795504"/>
                        </a:cubicBezTo>
                        <a:cubicBezTo>
                          <a:pt x="472059" y="794266"/>
                          <a:pt x="472630" y="793790"/>
                          <a:pt x="473107" y="793504"/>
                        </a:cubicBezTo>
                        <a:cubicBezTo>
                          <a:pt x="473202" y="793409"/>
                          <a:pt x="473392" y="793409"/>
                          <a:pt x="473488" y="793314"/>
                        </a:cubicBezTo>
                        <a:cubicBezTo>
                          <a:pt x="474059" y="793123"/>
                          <a:pt x="474536" y="792837"/>
                          <a:pt x="475012" y="793028"/>
                        </a:cubicBezTo>
                        <a:cubicBezTo>
                          <a:pt x="475393" y="793123"/>
                          <a:pt x="475679" y="793314"/>
                          <a:pt x="475964" y="793504"/>
                        </a:cubicBezTo>
                        <a:cubicBezTo>
                          <a:pt x="476155" y="793599"/>
                          <a:pt x="476345" y="793790"/>
                          <a:pt x="476345" y="793790"/>
                        </a:cubicBezTo>
                        <a:cubicBezTo>
                          <a:pt x="476536" y="793885"/>
                          <a:pt x="476821" y="793790"/>
                          <a:pt x="476821" y="793694"/>
                        </a:cubicBezTo>
                        <a:cubicBezTo>
                          <a:pt x="476821" y="793694"/>
                          <a:pt x="476631" y="793599"/>
                          <a:pt x="476440" y="793409"/>
                        </a:cubicBezTo>
                        <a:cubicBezTo>
                          <a:pt x="476345" y="793314"/>
                          <a:pt x="476250" y="793218"/>
                          <a:pt x="476059" y="793123"/>
                        </a:cubicBezTo>
                        <a:cubicBezTo>
                          <a:pt x="475488" y="792647"/>
                          <a:pt x="475393" y="792552"/>
                          <a:pt x="475488" y="791790"/>
                        </a:cubicBezTo>
                        <a:lnTo>
                          <a:pt x="475583" y="791313"/>
                        </a:lnTo>
                        <a:cubicBezTo>
                          <a:pt x="475679" y="790742"/>
                          <a:pt x="475679" y="790265"/>
                          <a:pt x="476059" y="789599"/>
                        </a:cubicBezTo>
                        <a:lnTo>
                          <a:pt x="476155" y="789503"/>
                        </a:lnTo>
                        <a:cubicBezTo>
                          <a:pt x="476250" y="789313"/>
                          <a:pt x="476345" y="789123"/>
                          <a:pt x="476440" y="789027"/>
                        </a:cubicBezTo>
                        <a:cubicBezTo>
                          <a:pt x="476345" y="788932"/>
                          <a:pt x="476155" y="788932"/>
                          <a:pt x="476059" y="788932"/>
                        </a:cubicBezTo>
                        <a:cubicBezTo>
                          <a:pt x="475964" y="788932"/>
                          <a:pt x="475964" y="789027"/>
                          <a:pt x="475869" y="789123"/>
                        </a:cubicBezTo>
                        <a:cubicBezTo>
                          <a:pt x="475774" y="789313"/>
                          <a:pt x="475774" y="789599"/>
                          <a:pt x="475679" y="789789"/>
                        </a:cubicBezTo>
                        <a:cubicBezTo>
                          <a:pt x="475583" y="790361"/>
                          <a:pt x="475488" y="790837"/>
                          <a:pt x="475012" y="791123"/>
                        </a:cubicBezTo>
                        <a:cubicBezTo>
                          <a:pt x="474440" y="791408"/>
                          <a:pt x="473869" y="791694"/>
                          <a:pt x="472726" y="791123"/>
                        </a:cubicBezTo>
                        <a:cubicBezTo>
                          <a:pt x="471678" y="790647"/>
                          <a:pt x="470630" y="789789"/>
                          <a:pt x="470059" y="789123"/>
                        </a:cubicBezTo>
                        <a:cubicBezTo>
                          <a:pt x="469963" y="788932"/>
                          <a:pt x="469773" y="788837"/>
                          <a:pt x="469678" y="788646"/>
                        </a:cubicBezTo>
                        <a:cubicBezTo>
                          <a:pt x="469297" y="788265"/>
                          <a:pt x="468916" y="787884"/>
                          <a:pt x="469201" y="787313"/>
                        </a:cubicBezTo>
                        <a:cubicBezTo>
                          <a:pt x="469582" y="786741"/>
                          <a:pt x="470059" y="786456"/>
                          <a:pt x="470630" y="786360"/>
                        </a:cubicBezTo>
                        <a:cubicBezTo>
                          <a:pt x="471106" y="786360"/>
                          <a:pt x="472440" y="786074"/>
                          <a:pt x="473012" y="785979"/>
                        </a:cubicBezTo>
                        <a:cubicBezTo>
                          <a:pt x="473297" y="785884"/>
                          <a:pt x="473488" y="785789"/>
                          <a:pt x="473583" y="785789"/>
                        </a:cubicBezTo>
                        <a:cubicBezTo>
                          <a:pt x="473583" y="785789"/>
                          <a:pt x="473488" y="785789"/>
                          <a:pt x="473488" y="785694"/>
                        </a:cubicBezTo>
                        <a:cubicBezTo>
                          <a:pt x="473107" y="785503"/>
                          <a:pt x="472345" y="785122"/>
                          <a:pt x="472726" y="784265"/>
                        </a:cubicBezTo>
                        <a:cubicBezTo>
                          <a:pt x="472916" y="783598"/>
                          <a:pt x="473297" y="783407"/>
                          <a:pt x="473583" y="783217"/>
                        </a:cubicBezTo>
                        <a:cubicBezTo>
                          <a:pt x="473678" y="783122"/>
                          <a:pt x="473773" y="783122"/>
                          <a:pt x="473869" y="783027"/>
                        </a:cubicBezTo>
                        <a:cubicBezTo>
                          <a:pt x="473964" y="782836"/>
                          <a:pt x="474059" y="782645"/>
                          <a:pt x="474059" y="782550"/>
                        </a:cubicBezTo>
                        <a:cubicBezTo>
                          <a:pt x="474059" y="782455"/>
                          <a:pt x="473869" y="782360"/>
                          <a:pt x="473678" y="782265"/>
                        </a:cubicBezTo>
                        <a:cubicBezTo>
                          <a:pt x="473012" y="781979"/>
                          <a:pt x="473012" y="781979"/>
                          <a:pt x="472726" y="782265"/>
                        </a:cubicBezTo>
                        <a:lnTo>
                          <a:pt x="472630" y="782360"/>
                        </a:lnTo>
                        <a:cubicBezTo>
                          <a:pt x="472154" y="782741"/>
                          <a:pt x="471678" y="783122"/>
                          <a:pt x="471202" y="782741"/>
                        </a:cubicBezTo>
                        <a:cubicBezTo>
                          <a:pt x="470725" y="782265"/>
                          <a:pt x="470916" y="781883"/>
                          <a:pt x="471297" y="781407"/>
                        </a:cubicBezTo>
                        <a:cubicBezTo>
                          <a:pt x="471488" y="781122"/>
                          <a:pt x="471583" y="780836"/>
                          <a:pt x="471678" y="780740"/>
                        </a:cubicBezTo>
                        <a:cubicBezTo>
                          <a:pt x="471583" y="780645"/>
                          <a:pt x="471488" y="780455"/>
                          <a:pt x="471202" y="780455"/>
                        </a:cubicBezTo>
                        <a:cubicBezTo>
                          <a:pt x="471011" y="780455"/>
                          <a:pt x="470821" y="780550"/>
                          <a:pt x="470725" y="780550"/>
                        </a:cubicBezTo>
                        <a:cubicBezTo>
                          <a:pt x="470154" y="780645"/>
                          <a:pt x="469582" y="780836"/>
                          <a:pt x="469297" y="780264"/>
                        </a:cubicBezTo>
                        <a:lnTo>
                          <a:pt x="469297" y="780169"/>
                        </a:lnTo>
                        <a:cubicBezTo>
                          <a:pt x="469297" y="779788"/>
                          <a:pt x="469868" y="779407"/>
                          <a:pt x="469868" y="779407"/>
                        </a:cubicBezTo>
                        <a:cubicBezTo>
                          <a:pt x="470249" y="779121"/>
                          <a:pt x="470821" y="778836"/>
                          <a:pt x="471392" y="778550"/>
                        </a:cubicBezTo>
                        <a:cubicBezTo>
                          <a:pt x="471583" y="778454"/>
                          <a:pt x="471869" y="778264"/>
                          <a:pt x="472059" y="778169"/>
                        </a:cubicBezTo>
                        <a:cubicBezTo>
                          <a:pt x="473012" y="777597"/>
                          <a:pt x="474059" y="777026"/>
                          <a:pt x="474916" y="776931"/>
                        </a:cubicBezTo>
                        <a:cubicBezTo>
                          <a:pt x="475964" y="776835"/>
                          <a:pt x="476726" y="776740"/>
                          <a:pt x="477107" y="776931"/>
                        </a:cubicBezTo>
                        <a:cubicBezTo>
                          <a:pt x="477679" y="777121"/>
                          <a:pt x="477964" y="777502"/>
                          <a:pt x="477869" y="778073"/>
                        </a:cubicBezTo>
                        <a:cubicBezTo>
                          <a:pt x="477774" y="778740"/>
                          <a:pt x="477203" y="778931"/>
                          <a:pt x="476155" y="779121"/>
                        </a:cubicBezTo>
                        <a:cubicBezTo>
                          <a:pt x="475202" y="779312"/>
                          <a:pt x="475012" y="779502"/>
                          <a:pt x="474821" y="779883"/>
                        </a:cubicBezTo>
                        <a:cubicBezTo>
                          <a:pt x="474726" y="780074"/>
                          <a:pt x="474726" y="780264"/>
                          <a:pt x="474821" y="780360"/>
                        </a:cubicBezTo>
                        <a:cubicBezTo>
                          <a:pt x="474821" y="780360"/>
                          <a:pt x="474916" y="780455"/>
                          <a:pt x="474916" y="780455"/>
                        </a:cubicBezTo>
                        <a:cubicBezTo>
                          <a:pt x="475012" y="780455"/>
                          <a:pt x="475488" y="780360"/>
                          <a:pt x="476250" y="779693"/>
                        </a:cubicBezTo>
                        <a:cubicBezTo>
                          <a:pt x="477012" y="779026"/>
                          <a:pt x="478346" y="778550"/>
                          <a:pt x="478726" y="779026"/>
                        </a:cubicBezTo>
                        <a:cubicBezTo>
                          <a:pt x="479012" y="779312"/>
                          <a:pt x="479298" y="779693"/>
                          <a:pt x="479203" y="780645"/>
                        </a:cubicBezTo>
                        <a:cubicBezTo>
                          <a:pt x="479012" y="782074"/>
                          <a:pt x="478822" y="782836"/>
                          <a:pt x="478631" y="783122"/>
                        </a:cubicBezTo>
                        <a:cubicBezTo>
                          <a:pt x="478822" y="783027"/>
                          <a:pt x="479107" y="783027"/>
                          <a:pt x="479298" y="783027"/>
                        </a:cubicBezTo>
                        <a:cubicBezTo>
                          <a:pt x="479488" y="783122"/>
                          <a:pt x="479584" y="783217"/>
                          <a:pt x="479679" y="783407"/>
                        </a:cubicBezTo>
                        <a:cubicBezTo>
                          <a:pt x="479774" y="783598"/>
                          <a:pt x="479774" y="783789"/>
                          <a:pt x="479774" y="784074"/>
                        </a:cubicBezTo>
                        <a:cubicBezTo>
                          <a:pt x="479774" y="784265"/>
                          <a:pt x="479870" y="784646"/>
                          <a:pt x="479870" y="784741"/>
                        </a:cubicBezTo>
                        <a:cubicBezTo>
                          <a:pt x="480060" y="784741"/>
                          <a:pt x="480155" y="784741"/>
                          <a:pt x="480250" y="784741"/>
                        </a:cubicBezTo>
                        <a:cubicBezTo>
                          <a:pt x="480250" y="784741"/>
                          <a:pt x="480250" y="784646"/>
                          <a:pt x="480250" y="784646"/>
                        </a:cubicBezTo>
                        <a:cubicBezTo>
                          <a:pt x="480346" y="784265"/>
                          <a:pt x="480441" y="783979"/>
                          <a:pt x="480727" y="783789"/>
                        </a:cubicBezTo>
                        <a:cubicBezTo>
                          <a:pt x="480917" y="783693"/>
                          <a:pt x="481203" y="783598"/>
                          <a:pt x="481489" y="783693"/>
                        </a:cubicBezTo>
                        <a:cubicBezTo>
                          <a:pt x="481584" y="783693"/>
                          <a:pt x="481679" y="783789"/>
                          <a:pt x="481774" y="783789"/>
                        </a:cubicBezTo>
                        <a:cubicBezTo>
                          <a:pt x="481965" y="783884"/>
                          <a:pt x="482251" y="783979"/>
                          <a:pt x="482346" y="783884"/>
                        </a:cubicBezTo>
                        <a:cubicBezTo>
                          <a:pt x="482346" y="783789"/>
                          <a:pt x="482346" y="783598"/>
                          <a:pt x="482346" y="783503"/>
                        </a:cubicBezTo>
                        <a:cubicBezTo>
                          <a:pt x="482346" y="783503"/>
                          <a:pt x="482346" y="783407"/>
                          <a:pt x="482346" y="783407"/>
                        </a:cubicBezTo>
                        <a:lnTo>
                          <a:pt x="482346" y="783407"/>
                        </a:lnTo>
                        <a:cubicBezTo>
                          <a:pt x="482346" y="783407"/>
                          <a:pt x="482251" y="783312"/>
                          <a:pt x="482155" y="783312"/>
                        </a:cubicBezTo>
                        <a:cubicBezTo>
                          <a:pt x="481584" y="782931"/>
                          <a:pt x="480441" y="782645"/>
                          <a:pt x="480060" y="782550"/>
                        </a:cubicBezTo>
                        <a:cubicBezTo>
                          <a:pt x="479774" y="782550"/>
                          <a:pt x="479584" y="782455"/>
                          <a:pt x="479488" y="782265"/>
                        </a:cubicBezTo>
                        <a:cubicBezTo>
                          <a:pt x="479298" y="781979"/>
                          <a:pt x="479393" y="781693"/>
                          <a:pt x="479393" y="781312"/>
                        </a:cubicBezTo>
                        <a:cubicBezTo>
                          <a:pt x="479488" y="780740"/>
                          <a:pt x="479870" y="779502"/>
                          <a:pt x="480060" y="778836"/>
                        </a:cubicBezTo>
                        <a:cubicBezTo>
                          <a:pt x="480250" y="778454"/>
                          <a:pt x="480727" y="777216"/>
                          <a:pt x="481489" y="777502"/>
                        </a:cubicBezTo>
                        <a:cubicBezTo>
                          <a:pt x="481965" y="777693"/>
                          <a:pt x="482537" y="778169"/>
                          <a:pt x="482537" y="779026"/>
                        </a:cubicBezTo>
                        <a:cubicBezTo>
                          <a:pt x="482537" y="779788"/>
                          <a:pt x="482632" y="780550"/>
                          <a:pt x="482727" y="780740"/>
                        </a:cubicBezTo>
                        <a:cubicBezTo>
                          <a:pt x="482822" y="780836"/>
                          <a:pt x="483108" y="781122"/>
                          <a:pt x="483394" y="781122"/>
                        </a:cubicBezTo>
                        <a:cubicBezTo>
                          <a:pt x="483489" y="781122"/>
                          <a:pt x="483680" y="781122"/>
                          <a:pt x="483775" y="781122"/>
                        </a:cubicBezTo>
                        <a:cubicBezTo>
                          <a:pt x="484251" y="780740"/>
                          <a:pt x="485204" y="780360"/>
                          <a:pt x="486061" y="780455"/>
                        </a:cubicBezTo>
                        <a:lnTo>
                          <a:pt x="486442" y="780455"/>
                        </a:lnTo>
                        <a:cubicBezTo>
                          <a:pt x="487013" y="780550"/>
                          <a:pt x="487394" y="780550"/>
                          <a:pt x="487680" y="780455"/>
                        </a:cubicBezTo>
                        <a:cubicBezTo>
                          <a:pt x="488156" y="780169"/>
                          <a:pt x="488156" y="779978"/>
                          <a:pt x="487966" y="779693"/>
                        </a:cubicBezTo>
                        <a:cubicBezTo>
                          <a:pt x="487871" y="779502"/>
                          <a:pt x="487775" y="779407"/>
                          <a:pt x="487585" y="779216"/>
                        </a:cubicBezTo>
                        <a:cubicBezTo>
                          <a:pt x="487299" y="778836"/>
                          <a:pt x="487013" y="778454"/>
                          <a:pt x="487108" y="778169"/>
                        </a:cubicBezTo>
                        <a:cubicBezTo>
                          <a:pt x="487108" y="777978"/>
                          <a:pt x="487204" y="777883"/>
                          <a:pt x="487394" y="777788"/>
                        </a:cubicBezTo>
                        <a:cubicBezTo>
                          <a:pt x="487680" y="777597"/>
                          <a:pt x="488156" y="777502"/>
                          <a:pt x="488632" y="777502"/>
                        </a:cubicBezTo>
                        <a:cubicBezTo>
                          <a:pt x="489013" y="777407"/>
                          <a:pt x="489299" y="777407"/>
                          <a:pt x="489585" y="777311"/>
                        </a:cubicBezTo>
                        <a:cubicBezTo>
                          <a:pt x="490442" y="777026"/>
                          <a:pt x="490728" y="776740"/>
                          <a:pt x="490823" y="776549"/>
                        </a:cubicBezTo>
                        <a:cubicBezTo>
                          <a:pt x="490919" y="776359"/>
                          <a:pt x="490919" y="776264"/>
                          <a:pt x="490823" y="776264"/>
                        </a:cubicBezTo>
                        <a:cubicBezTo>
                          <a:pt x="490823" y="776264"/>
                          <a:pt x="490728" y="776264"/>
                          <a:pt x="490633" y="776264"/>
                        </a:cubicBezTo>
                        <a:cubicBezTo>
                          <a:pt x="490347" y="776359"/>
                          <a:pt x="489871" y="776454"/>
                          <a:pt x="489490" y="776169"/>
                        </a:cubicBezTo>
                        <a:cubicBezTo>
                          <a:pt x="489013" y="775883"/>
                          <a:pt x="488442" y="775502"/>
                          <a:pt x="487871" y="775216"/>
                        </a:cubicBezTo>
                        <a:cubicBezTo>
                          <a:pt x="487394" y="774930"/>
                          <a:pt x="487013" y="774644"/>
                          <a:pt x="486632" y="774454"/>
                        </a:cubicBezTo>
                        <a:cubicBezTo>
                          <a:pt x="486251" y="774264"/>
                          <a:pt x="486061" y="774359"/>
                          <a:pt x="486061" y="774359"/>
                        </a:cubicBezTo>
                        <a:cubicBezTo>
                          <a:pt x="485965" y="774359"/>
                          <a:pt x="485870" y="774835"/>
                          <a:pt x="485775" y="775026"/>
                        </a:cubicBezTo>
                        <a:cubicBezTo>
                          <a:pt x="485775" y="775121"/>
                          <a:pt x="485680" y="775311"/>
                          <a:pt x="485680" y="775502"/>
                        </a:cubicBezTo>
                        <a:cubicBezTo>
                          <a:pt x="485489" y="776454"/>
                          <a:pt x="485394" y="777121"/>
                          <a:pt x="485013" y="777407"/>
                        </a:cubicBezTo>
                        <a:cubicBezTo>
                          <a:pt x="484822" y="777597"/>
                          <a:pt x="484537" y="777597"/>
                          <a:pt x="484156" y="777597"/>
                        </a:cubicBezTo>
                        <a:cubicBezTo>
                          <a:pt x="483680" y="777502"/>
                          <a:pt x="483298" y="777216"/>
                          <a:pt x="483013" y="776740"/>
                        </a:cubicBezTo>
                        <a:cubicBezTo>
                          <a:pt x="482727" y="776264"/>
                          <a:pt x="482441" y="775692"/>
                          <a:pt x="482632" y="775311"/>
                        </a:cubicBezTo>
                        <a:cubicBezTo>
                          <a:pt x="482727" y="775216"/>
                          <a:pt x="482822" y="775026"/>
                          <a:pt x="483108" y="774930"/>
                        </a:cubicBezTo>
                        <a:cubicBezTo>
                          <a:pt x="483394" y="774835"/>
                          <a:pt x="483680" y="774740"/>
                          <a:pt x="483775" y="774644"/>
                        </a:cubicBezTo>
                        <a:cubicBezTo>
                          <a:pt x="483870" y="774549"/>
                          <a:pt x="483870" y="774454"/>
                          <a:pt x="483775" y="774264"/>
                        </a:cubicBezTo>
                        <a:cubicBezTo>
                          <a:pt x="483680" y="773978"/>
                          <a:pt x="483584" y="773502"/>
                          <a:pt x="483489" y="773406"/>
                        </a:cubicBezTo>
                        <a:cubicBezTo>
                          <a:pt x="483489" y="773406"/>
                          <a:pt x="483489" y="773406"/>
                          <a:pt x="483394" y="773406"/>
                        </a:cubicBezTo>
                        <a:cubicBezTo>
                          <a:pt x="482727" y="773597"/>
                          <a:pt x="481774" y="773692"/>
                          <a:pt x="481298" y="773120"/>
                        </a:cubicBezTo>
                        <a:cubicBezTo>
                          <a:pt x="481203" y="773025"/>
                          <a:pt x="480917" y="772835"/>
                          <a:pt x="480727" y="772644"/>
                        </a:cubicBezTo>
                        <a:cubicBezTo>
                          <a:pt x="480060" y="772073"/>
                          <a:pt x="479393" y="771597"/>
                          <a:pt x="479488" y="771120"/>
                        </a:cubicBezTo>
                        <a:cubicBezTo>
                          <a:pt x="479488" y="771120"/>
                          <a:pt x="479870" y="769120"/>
                          <a:pt x="480441" y="768548"/>
                        </a:cubicBezTo>
                        <a:cubicBezTo>
                          <a:pt x="480917" y="768168"/>
                          <a:pt x="481965" y="767406"/>
                          <a:pt x="482537" y="766929"/>
                        </a:cubicBezTo>
                        <a:lnTo>
                          <a:pt x="482822" y="766739"/>
                        </a:lnTo>
                        <a:cubicBezTo>
                          <a:pt x="483298" y="766358"/>
                          <a:pt x="483965" y="765977"/>
                          <a:pt x="484441" y="765310"/>
                        </a:cubicBezTo>
                        <a:lnTo>
                          <a:pt x="484632" y="765119"/>
                        </a:lnTo>
                        <a:cubicBezTo>
                          <a:pt x="485108" y="764453"/>
                          <a:pt x="485299" y="764167"/>
                          <a:pt x="485299" y="763595"/>
                        </a:cubicBezTo>
                        <a:cubicBezTo>
                          <a:pt x="485299" y="763405"/>
                          <a:pt x="485299" y="763215"/>
                          <a:pt x="485204" y="763024"/>
                        </a:cubicBezTo>
                        <a:cubicBezTo>
                          <a:pt x="485108" y="762452"/>
                          <a:pt x="485013" y="761786"/>
                          <a:pt x="485584" y="761690"/>
                        </a:cubicBezTo>
                        <a:lnTo>
                          <a:pt x="485775" y="761595"/>
                        </a:lnTo>
                        <a:cubicBezTo>
                          <a:pt x="486442" y="761405"/>
                          <a:pt x="486918" y="761214"/>
                          <a:pt x="487204" y="761405"/>
                        </a:cubicBezTo>
                        <a:cubicBezTo>
                          <a:pt x="487299" y="761500"/>
                          <a:pt x="487394" y="761595"/>
                          <a:pt x="487394" y="761786"/>
                        </a:cubicBezTo>
                        <a:cubicBezTo>
                          <a:pt x="487394" y="761881"/>
                          <a:pt x="487394" y="761881"/>
                          <a:pt x="487394" y="761976"/>
                        </a:cubicBezTo>
                        <a:cubicBezTo>
                          <a:pt x="487394" y="762262"/>
                          <a:pt x="487489" y="762738"/>
                          <a:pt x="487108" y="763595"/>
                        </a:cubicBezTo>
                        <a:cubicBezTo>
                          <a:pt x="486632" y="764834"/>
                          <a:pt x="486346" y="765786"/>
                          <a:pt x="486251" y="766453"/>
                        </a:cubicBezTo>
                        <a:cubicBezTo>
                          <a:pt x="486156" y="767215"/>
                          <a:pt x="486632" y="768263"/>
                          <a:pt x="486823" y="768644"/>
                        </a:cubicBezTo>
                        <a:cubicBezTo>
                          <a:pt x="486918" y="768834"/>
                          <a:pt x="486918" y="768834"/>
                          <a:pt x="486918" y="768834"/>
                        </a:cubicBezTo>
                        <a:cubicBezTo>
                          <a:pt x="486918" y="768834"/>
                          <a:pt x="487013" y="768739"/>
                          <a:pt x="487108" y="768739"/>
                        </a:cubicBezTo>
                        <a:lnTo>
                          <a:pt x="487204" y="768644"/>
                        </a:lnTo>
                        <a:cubicBezTo>
                          <a:pt x="487394" y="768548"/>
                          <a:pt x="487489" y="768548"/>
                          <a:pt x="487489" y="768453"/>
                        </a:cubicBezTo>
                        <a:cubicBezTo>
                          <a:pt x="487489" y="768453"/>
                          <a:pt x="487489" y="768358"/>
                          <a:pt x="487489" y="768168"/>
                        </a:cubicBezTo>
                        <a:cubicBezTo>
                          <a:pt x="487489" y="767977"/>
                          <a:pt x="487489" y="767691"/>
                          <a:pt x="487489" y="767310"/>
                        </a:cubicBezTo>
                        <a:cubicBezTo>
                          <a:pt x="487489" y="766929"/>
                          <a:pt x="487394" y="766453"/>
                          <a:pt x="487489" y="766072"/>
                        </a:cubicBezTo>
                        <a:cubicBezTo>
                          <a:pt x="487489" y="765691"/>
                          <a:pt x="487585" y="765310"/>
                          <a:pt x="487680" y="764929"/>
                        </a:cubicBezTo>
                        <a:cubicBezTo>
                          <a:pt x="487775" y="764357"/>
                          <a:pt x="487871" y="763786"/>
                          <a:pt x="487871" y="763405"/>
                        </a:cubicBezTo>
                        <a:cubicBezTo>
                          <a:pt x="487871" y="763215"/>
                          <a:pt x="487871" y="763024"/>
                          <a:pt x="487871" y="762833"/>
                        </a:cubicBezTo>
                        <a:cubicBezTo>
                          <a:pt x="487871" y="762452"/>
                          <a:pt x="487871" y="762072"/>
                          <a:pt x="487585" y="761595"/>
                        </a:cubicBezTo>
                        <a:cubicBezTo>
                          <a:pt x="487394" y="761310"/>
                          <a:pt x="487299" y="761119"/>
                          <a:pt x="487108" y="760928"/>
                        </a:cubicBezTo>
                        <a:cubicBezTo>
                          <a:pt x="486728" y="760452"/>
                          <a:pt x="486442" y="760071"/>
                          <a:pt x="486537" y="759690"/>
                        </a:cubicBezTo>
                        <a:cubicBezTo>
                          <a:pt x="486632" y="759500"/>
                          <a:pt x="486823" y="759309"/>
                          <a:pt x="487013" y="759214"/>
                        </a:cubicBezTo>
                        <a:cubicBezTo>
                          <a:pt x="487394" y="759119"/>
                          <a:pt x="487871" y="759119"/>
                          <a:pt x="488156" y="759309"/>
                        </a:cubicBezTo>
                        <a:cubicBezTo>
                          <a:pt x="488251" y="759404"/>
                          <a:pt x="488347" y="759404"/>
                          <a:pt x="488537" y="759500"/>
                        </a:cubicBezTo>
                        <a:cubicBezTo>
                          <a:pt x="488823" y="759690"/>
                          <a:pt x="489204" y="759881"/>
                          <a:pt x="489395" y="760166"/>
                        </a:cubicBezTo>
                        <a:cubicBezTo>
                          <a:pt x="489585" y="760548"/>
                          <a:pt x="489775" y="760928"/>
                          <a:pt x="489490" y="761786"/>
                        </a:cubicBezTo>
                        <a:cubicBezTo>
                          <a:pt x="489395" y="762072"/>
                          <a:pt x="489299" y="762262"/>
                          <a:pt x="489204" y="762452"/>
                        </a:cubicBezTo>
                        <a:cubicBezTo>
                          <a:pt x="489109" y="762643"/>
                          <a:pt x="489013" y="762929"/>
                          <a:pt x="489013" y="763024"/>
                        </a:cubicBezTo>
                        <a:cubicBezTo>
                          <a:pt x="489204" y="763215"/>
                          <a:pt x="489299" y="763310"/>
                          <a:pt x="489966" y="763405"/>
                        </a:cubicBezTo>
                        <a:cubicBezTo>
                          <a:pt x="490156" y="763405"/>
                          <a:pt x="490347" y="763500"/>
                          <a:pt x="490633" y="763500"/>
                        </a:cubicBezTo>
                        <a:cubicBezTo>
                          <a:pt x="491109" y="763595"/>
                          <a:pt x="491490" y="763691"/>
                          <a:pt x="491871" y="763595"/>
                        </a:cubicBezTo>
                        <a:cubicBezTo>
                          <a:pt x="492157" y="763500"/>
                          <a:pt x="492347" y="763405"/>
                          <a:pt x="492442" y="763215"/>
                        </a:cubicBezTo>
                        <a:cubicBezTo>
                          <a:pt x="492633" y="763024"/>
                          <a:pt x="492823" y="762929"/>
                          <a:pt x="493109" y="763024"/>
                        </a:cubicBezTo>
                        <a:cubicBezTo>
                          <a:pt x="493205" y="763024"/>
                          <a:pt x="493300" y="763119"/>
                          <a:pt x="493395" y="763310"/>
                        </a:cubicBezTo>
                        <a:lnTo>
                          <a:pt x="493395" y="763405"/>
                        </a:lnTo>
                        <a:cubicBezTo>
                          <a:pt x="493490" y="763786"/>
                          <a:pt x="493681" y="764262"/>
                          <a:pt x="493490" y="764929"/>
                        </a:cubicBezTo>
                        <a:cubicBezTo>
                          <a:pt x="493395" y="765310"/>
                          <a:pt x="493109" y="765977"/>
                          <a:pt x="493109" y="766358"/>
                        </a:cubicBezTo>
                        <a:cubicBezTo>
                          <a:pt x="493109" y="766358"/>
                          <a:pt x="493109" y="766262"/>
                          <a:pt x="493205" y="766262"/>
                        </a:cubicBezTo>
                        <a:cubicBezTo>
                          <a:pt x="493681" y="765596"/>
                          <a:pt x="494062" y="765024"/>
                          <a:pt x="494729" y="765215"/>
                        </a:cubicBezTo>
                        <a:cubicBezTo>
                          <a:pt x="495300" y="765405"/>
                          <a:pt x="495300" y="765881"/>
                          <a:pt x="495300" y="766167"/>
                        </a:cubicBezTo>
                        <a:cubicBezTo>
                          <a:pt x="495300" y="766262"/>
                          <a:pt x="495300" y="766358"/>
                          <a:pt x="495300" y="766453"/>
                        </a:cubicBezTo>
                        <a:cubicBezTo>
                          <a:pt x="495300" y="766834"/>
                          <a:pt x="495395" y="767596"/>
                          <a:pt x="495681" y="767882"/>
                        </a:cubicBezTo>
                        <a:cubicBezTo>
                          <a:pt x="495967" y="768358"/>
                          <a:pt x="496348" y="768834"/>
                          <a:pt x="496062" y="769311"/>
                        </a:cubicBezTo>
                        <a:cubicBezTo>
                          <a:pt x="496062" y="769406"/>
                          <a:pt x="495967" y="769406"/>
                          <a:pt x="495967" y="769501"/>
                        </a:cubicBezTo>
                        <a:cubicBezTo>
                          <a:pt x="496062" y="769501"/>
                          <a:pt x="496062" y="769501"/>
                          <a:pt x="496157" y="769501"/>
                        </a:cubicBezTo>
                        <a:cubicBezTo>
                          <a:pt x="496919" y="769406"/>
                          <a:pt x="497396" y="769215"/>
                          <a:pt x="497586" y="768929"/>
                        </a:cubicBezTo>
                        <a:cubicBezTo>
                          <a:pt x="497681" y="768834"/>
                          <a:pt x="497776" y="768739"/>
                          <a:pt x="497872" y="768548"/>
                        </a:cubicBezTo>
                        <a:cubicBezTo>
                          <a:pt x="497491" y="768834"/>
                          <a:pt x="496824" y="768739"/>
                          <a:pt x="496538" y="768453"/>
                        </a:cubicBezTo>
                        <a:cubicBezTo>
                          <a:pt x="496348" y="768263"/>
                          <a:pt x="496348" y="768072"/>
                          <a:pt x="496348" y="767882"/>
                        </a:cubicBezTo>
                        <a:cubicBezTo>
                          <a:pt x="496443" y="767501"/>
                          <a:pt x="496443" y="766929"/>
                          <a:pt x="496729" y="766358"/>
                        </a:cubicBezTo>
                        <a:cubicBezTo>
                          <a:pt x="497014" y="765691"/>
                          <a:pt x="497872" y="765215"/>
                          <a:pt x="498348" y="765215"/>
                        </a:cubicBezTo>
                        <a:cubicBezTo>
                          <a:pt x="498824" y="765310"/>
                          <a:pt x="499110" y="765501"/>
                          <a:pt x="499300" y="766358"/>
                        </a:cubicBezTo>
                        <a:cubicBezTo>
                          <a:pt x="499396" y="766929"/>
                          <a:pt x="499777" y="767786"/>
                          <a:pt x="500063" y="768358"/>
                        </a:cubicBezTo>
                        <a:cubicBezTo>
                          <a:pt x="500158" y="768644"/>
                          <a:pt x="500253" y="768834"/>
                          <a:pt x="500348" y="769025"/>
                        </a:cubicBezTo>
                        <a:cubicBezTo>
                          <a:pt x="500539" y="769501"/>
                          <a:pt x="500539" y="769977"/>
                          <a:pt x="500444" y="770263"/>
                        </a:cubicBezTo>
                        <a:cubicBezTo>
                          <a:pt x="500444" y="770358"/>
                          <a:pt x="500444" y="770453"/>
                          <a:pt x="500444" y="770453"/>
                        </a:cubicBezTo>
                        <a:cubicBezTo>
                          <a:pt x="500444" y="770549"/>
                          <a:pt x="500444" y="770549"/>
                          <a:pt x="500444" y="770644"/>
                        </a:cubicBezTo>
                        <a:cubicBezTo>
                          <a:pt x="500444" y="770644"/>
                          <a:pt x="500539" y="770644"/>
                          <a:pt x="500729" y="770644"/>
                        </a:cubicBezTo>
                        <a:cubicBezTo>
                          <a:pt x="501205" y="770644"/>
                          <a:pt x="501872" y="770263"/>
                          <a:pt x="502063" y="770073"/>
                        </a:cubicBezTo>
                        <a:cubicBezTo>
                          <a:pt x="501967" y="770073"/>
                          <a:pt x="501587" y="769977"/>
                          <a:pt x="501587" y="769691"/>
                        </a:cubicBezTo>
                        <a:cubicBezTo>
                          <a:pt x="501587" y="769501"/>
                          <a:pt x="501682" y="769311"/>
                          <a:pt x="501777" y="769025"/>
                        </a:cubicBezTo>
                        <a:cubicBezTo>
                          <a:pt x="501872" y="768834"/>
                          <a:pt x="501967" y="768548"/>
                          <a:pt x="501967" y="768263"/>
                        </a:cubicBezTo>
                        <a:lnTo>
                          <a:pt x="501967" y="767977"/>
                        </a:lnTo>
                        <a:cubicBezTo>
                          <a:pt x="501967" y="767691"/>
                          <a:pt x="501967" y="766929"/>
                          <a:pt x="501872" y="766834"/>
                        </a:cubicBezTo>
                        <a:cubicBezTo>
                          <a:pt x="501777" y="766739"/>
                          <a:pt x="501587" y="766834"/>
                          <a:pt x="501396" y="766834"/>
                        </a:cubicBezTo>
                        <a:cubicBezTo>
                          <a:pt x="501205" y="766834"/>
                          <a:pt x="501015" y="766834"/>
                          <a:pt x="500824" y="766834"/>
                        </a:cubicBezTo>
                        <a:cubicBezTo>
                          <a:pt x="500634" y="766739"/>
                          <a:pt x="500444" y="766739"/>
                          <a:pt x="500348" y="766453"/>
                        </a:cubicBezTo>
                        <a:cubicBezTo>
                          <a:pt x="500253" y="766262"/>
                          <a:pt x="500348" y="765977"/>
                          <a:pt x="500539" y="765786"/>
                        </a:cubicBezTo>
                        <a:cubicBezTo>
                          <a:pt x="500634" y="765596"/>
                          <a:pt x="500824" y="765501"/>
                          <a:pt x="500920" y="765310"/>
                        </a:cubicBezTo>
                        <a:cubicBezTo>
                          <a:pt x="501110" y="765119"/>
                          <a:pt x="501301" y="764929"/>
                          <a:pt x="501205" y="764834"/>
                        </a:cubicBezTo>
                        <a:lnTo>
                          <a:pt x="501205" y="764834"/>
                        </a:lnTo>
                        <a:cubicBezTo>
                          <a:pt x="501205" y="764834"/>
                          <a:pt x="501110" y="764834"/>
                          <a:pt x="501110" y="764834"/>
                        </a:cubicBezTo>
                        <a:lnTo>
                          <a:pt x="500920" y="764929"/>
                        </a:lnTo>
                        <a:cubicBezTo>
                          <a:pt x="500348" y="765119"/>
                          <a:pt x="500158" y="765024"/>
                          <a:pt x="499777" y="764453"/>
                        </a:cubicBezTo>
                        <a:cubicBezTo>
                          <a:pt x="499586" y="764167"/>
                          <a:pt x="499491" y="763786"/>
                          <a:pt x="499491" y="763405"/>
                        </a:cubicBezTo>
                        <a:cubicBezTo>
                          <a:pt x="499396" y="763119"/>
                          <a:pt x="499396" y="762738"/>
                          <a:pt x="499300" y="762643"/>
                        </a:cubicBezTo>
                        <a:cubicBezTo>
                          <a:pt x="499300" y="762643"/>
                          <a:pt x="499110" y="762643"/>
                          <a:pt x="499015" y="762643"/>
                        </a:cubicBezTo>
                        <a:cubicBezTo>
                          <a:pt x="498634" y="762643"/>
                          <a:pt x="498253" y="762643"/>
                          <a:pt x="497872" y="762262"/>
                        </a:cubicBezTo>
                        <a:cubicBezTo>
                          <a:pt x="497681" y="762072"/>
                          <a:pt x="497586" y="761786"/>
                          <a:pt x="497586" y="761500"/>
                        </a:cubicBezTo>
                        <a:cubicBezTo>
                          <a:pt x="497586" y="760548"/>
                          <a:pt x="497681" y="760452"/>
                          <a:pt x="498062" y="759976"/>
                        </a:cubicBezTo>
                        <a:lnTo>
                          <a:pt x="498253" y="759786"/>
                        </a:lnTo>
                        <a:cubicBezTo>
                          <a:pt x="498348" y="759595"/>
                          <a:pt x="498443" y="759500"/>
                          <a:pt x="498538" y="759309"/>
                        </a:cubicBezTo>
                        <a:cubicBezTo>
                          <a:pt x="498538" y="759309"/>
                          <a:pt x="498538" y="759309"/>
                          <a:pt x="498538" y="759309"/>
                        </a:cubicBezTo>
                        <a:cubicBezTo>
                          <a:pt x="498253" y="759595"/>
                          <a:pt x="497872" y="759881"/>
                          <a:pt x="497205" y="759881"/>
                        </a:cubicBezTo>
                        <a:cubicBezTo>
                          <a:pt x="496633" y="759881"/>
                          <a:pt x="496633" y="759881"/>
                          <a:pt x="496443" y="760166"/>
                        </a:cubicBezTo>
                        <a:lnTo>
                          <a:pt x="496348" y="760357"/>
                        </a:lnTo>
                        <a:cubicBezTo>
                          <a:pt x="496253" y="760452"/>
                          <a:pt x="496253" y="760548"/>
                          <a:pt x="496253" y="760643"/>
                        </a:cubicBezTo>
                        <a:cubicBezTo>
                          <a:pt x="496157" y="760928"/>
                          <a:pt x="495967" y="761310"/>
                          <a:pt x="495681" y="761405"/>
                        </a:cubicBezTo>
                        <a:cubicBezTo>
                          <a:pt x="495300" y="761500"/>
                          <a:pt x="495014" y="761214"/>
                          <a:pt x="494919" y="761119"/>
                        </a:cubicBezTo>
                        <a:lnTo>
                          <a:pt x="494824" y="761024"/>
                        </a:lnTo>
                        <a:cubicBezTo>
                          <a:pt x="494157" y="760452"/>
                          <a:pt x="493586" y="759976"/>
                          <a:pt x="493776" y="759023"/>
                        </a:cubicBezTo>
                        <a:cubicBezTo>
                          <a:pt x="493871" y="758833"/>
                          <a:pt x="493871" y="758643"/>
                          <a:pt x="493966" y="758452"/>
                        </a:cubicBezTo>
                        <a:cubicBezTo>
                          <a:pt x="494062" y="758261"/>
                          <a:pt x="494062" y="758071"/>
                          <a:pt x="494062" y="758071"/>
                        </a:cubicBezTo>
                        <a:lnTo>
                          <a:pt x="494062" y="758071"/>
                        </a:lnTo>
                        <a:cubicBezTo>
                          <a:pt x="494062" y="758071"/>
                          <a:pt x="494062" y="758071"/>
                          <a:pt x="493966" y="758071"/>
                        </a:cubicBezTo>
                        <a:cubicBezTo>
                          <a:pt x="493871" y="757976"/>
                          <a:pt x="493681" y="757976"/>
                          <a:pt x="493490" y="757976"/>
                        </a:cubicBezTo>
                        <a:cubicBezTo>
                          <a:pt x="493109" y="757976"/>
                          <a:pt x="492442" y="757881"/>
                          <a:pt x="492347" y="757119"/>
                        </a:cubicBezTo>
                        <a:cubicBezTo>
                          <a:pt x="492157" y="756261"/>
                          <a:pt x="492823" y="755023"/>
                          <a:pt x="493109" y="754737"/>
                        </a:cubicBezTo>
                        <a:cubicBezTo>
                          <a:pt x="493395" y="754547"/>
                          <a:pt x="493681" y="754547"/>
                          <a:pt x="493871" y="754642"/>
                        </a:cubicBezTo>
                        <a:cubicBezTo>
                          <a:pt x="494157" y="754737"/>
                          <a:pt x="494347" y="754737"/>
                          <a:pt x="494538" y="754547"/>
                        </a:cubicBezTo>
                        <a:cubicBezTo>
                          <a:pt x="494633" y="754452"/>
                          <a:pt x="494729" y="754261"/>
                          <a:pt x="494919" y="754166"/>
                        </a:cubicBezTo>
                        <a:cubicBezTo>
                          <a:pt x="495300" y="753690"/>
                          <a:pt x="495776" y="753118"/>
                          <a:pt x="496538" y="753594"/>
                        </a:cubicBezTo>
                        <a:cubicBezTo>
                          <a:pt x="497110" y="753880"/>
                          <a:pt x="497681" y="753975"/>
                          <a:pt x="497967" y="753880"/>
                        </a:cubicBezTo>
                        <a:cubicBezTo>
                          <a:pt x="498062" y="753880"/>
                          <a:pt x="498253" y="753690"/>
                          <a:pt x="498253" y="753404"/>
                        </a:cubicBezTo>
                        <a:cubicBezTo>
                          <a:pt x="498348" y="753023"/>
                          <a:pt x="498443" y="752642"/>
                          <a:pt x="498538" y="752451"/>
                        </a:cubicBezTo>
                        <a:cubicBezTo>
                          <a:pt x="498729" y="751975"/>
                          <a:pt x="498824" y="751689"/>
                          <a:pt x="498729" y="751023"/>
                        </a:cubicBezTo>
                        <a:cubicBezTo>
                          <a:pt x="498634" y="749975"/>
                          <a:pt x="498253" y="748832"/>
                          <a:pt x="497967" y="748451"/>
                        </a:cubicBezTo>
                        <a:cubicBezTo>
                          <a:pt x="497872" y="748356"/>
                          <a:pt x="497681" y="748165"/>
                          <a:pt x="497491" y="748070"/>
                        </a:cubicBezTo>
                        <a:cubicBezTo>
                          <a:pt x="497110" y="747879"/>
                          <a:pt x="496538" y="747594"/>
                          <a:pt x="496729" y="746927"/>
                        </a:cubicBezTo>
                        <a:cubicBezTo>
                          <a:pt x="496824" y="746546"/>
                          <a:pt x="497014" y="746260"/>
                          <a:pt x="497300" y="745974"/>
                        </a:cubicBezTo>
                        <a:cubicBezTo>
                          <a:pt x="497586" y="745689"/>
                          <a:pt x="497872" y="745403"/>
                          <a:pt x="497967" y="744831"/>
                        </a:cubicBezTo>
                        <a:cubicBezTo>
                          <a:pt x="498157" y="743593"/>
                          <a:pt x="498443" y="742640"/>
                          <a:pt x="499205" y="742640"/>
                        </a:cubicBezTo>
                        <a:cubicBezTo>
                          <a:pt x="499300" y="742640"/>
                          <a:pt x="499491" y="742640"/>
                          <a:pt x="499777" y="742640"/>
                        </a:cubicBezTo>
                        <a:cubicBezTo>
                          <a:pt x="500158" y="742640"/>
                          <a:pt x="500824" y="742736"/>
                          <a:pt x="500824" y="742450"/>
                        </a:cubicBezTo>
                        <a:cubicBezTo>
                          <a:pt x="500824" y="742164"/>
                          <a:pt x="500920" y="741878"/>
                          <a:pt x="501015" y="741498"/>
                        </a:cubicBezTo>
                        <a:cubicBezTo>
                          <a:pt x="501205" y="740831"/>
                          <a:pt x="501396" y="739973"/>
                          <a:pt x="501396" y="739211"/>
                        </a:cubicBezTo>
                        <a:cubicBezTo>
                          <a:pt x="501396" y="738926"/>
                          <a:pt x="501396" y="738735"/>
                          <a:pt x="501396" y="738449"/>
                        </a:cubicBezTo>
                        <a:cubicBezTo>
                          <a:pt x="501396" y="737783"/>
                          <a:pt x="501396" y="737687"/>
                          <a:pt x="501015" y="737592"/>
                        </a:cubicBezTo>
                        <a:cubicBezTo>
                          <a:pt x="500729" y="737497"/>
                          <a:pt x="500539" y="737592"/>
                          <a:pt x="500158" y="737878"/>
                        </a:cubicBezTo>
                        <a:cubicBezTo>
                          <a:pt x="499872" y="738069"/>
                          <a:pt x="499491" y="738354"/>
                          <a:pt x="498920" y="738164"/>
                        </a:cubicBezTo>
                        <a:cubicBezTo>
                          <a:pt x="498634" y="738069"/>
                          <a:pt x="498253" y="737878"/>
                          <a:pt x="497872" y="737687"/>
                        </a:cubicBezTo>
                        <a:cubicBezTo>
                          <a:pt x="497300" y="737402"/>
                          <a:pt x="496633" y="737116"/>
                          <a:pt x="496157" y="737116"/>
                        </a:cubicBezTo>
                        <a:cubicBezTo>
                          <a:pt x="495109" y="737116"/>
                          <a:pt x="494824" y="737021"/>
                          <a:pt x="493586" y="736544"/>
                        </a:cubicBezTo>
                        <a:cubicBezTo>
                          <a:pt x="492442" y="736164"/>
                          <a:pt x="492157" y="735973"/>
                          <a:pt x="492538" y="735020"/>
                        </a:cubicBezTo>
                        <a:lnTo>
                          <a:pt x="492633" y="734925"/>
                        </a:lnTo>
                        <a:cubicBezTo>
                          <a:pt x="492919" y="734068"/>
                          <a:pt x="493871" y="732735"/>
                          <a:pt x="494443" y="732449"/>
                        </a:cubicBezTo>
                        <a:cubicBezTo>
                          <a:pt x="494538" y="732353"/>
                          <a:pt x="494824" y="732258"/>
                          <a:pt x="495014" y="732258"/>
                        </a:cubicBezTo>
                        <a:cubicBezTo>
                          <a:pt x="495205" y="732163"/>
                          <a:pt x="495776" y="731973"/>
                          <a:pt x="495776" y="731877"/>
                        </a:cubicBezTo>
                        <a:cubicBezTo>
                          <a:pt x="495490" y="731496"/>
                          <a:pt x="495300" y="730544"/>
                          <a:pt x="496443" y="729401"/>
                        </a:cubicBezTo>
                        <a:cubicBezTo>
                          <a:pt x="496729" y="729115"/>
                          <a:pt x="497014" y="728924"/>
                          <a:pt x="497300" y="728639"/>
                        </a:cubicBezTo>
                        <a:cubicBezTo>
                          <a:pt x="497967" y="728067"/>
                          <a:pt x="498062" y="727972"/>
                          <a:pt x="497872" y="727686"/>
                        </a:cubicBezTo>
                        <a:cubicBezTo>
                          <a:pt x="497681" y="727401"/>
                          <a:pt x="497396" y="727305"/>
                          <a:pt x="497014" y="727305"/>
                        </a:cubicBezTo>
                        <a:cubicBezTo>
                          <a:pt x="496633" y="727305"/>
                          <a:pt x="496157" y="727210"/>
                          <a:pt x="496157" y="726734"/>
                        </a:cubicBezTo>
                        <a:cubicBezTo>
                          <a:pt x="496062" y="725972"/>
                          <a:pt x="496729" y="725591"/>
                          <a:pt x="497205" y="725400"/>
                        </a:cubicBezTo>
                        <a:cubicBezTo>
                          <a:pt x="497491" y="725305"/>
                          <a:pt x="497967" y="725210"/>
                          <a:pt x="498538" y="725115"/>
                        </a:cubicBezTo>
                        <a:cubicBezTo>
                          <a:pt x="499205" y="725019"/>
                          <a:pt x="500063" y="724829"/>
                          <a:pt x="500444" y="724638"/>
                        </a:cubicBezTo>
                        <a:cubicBezTo>
                          <a:pt x="500539" y="724543"/>
                          <a:pt x="500729" y="724448"/>
                          <a:pt x="500920" y="724352"/>
                        </a:cubicBezTo>
                        <a:cubicBezTo>
                          <a:pt x="501777" y="723781"/>
                          <a:pt x="502253" y="723400"/>
                          <a:pt x="502730" y="723590"/>
                        </a:cubicBezTo>
                        <a:cubicBezTo>
                          <a:pt x="502920" y="723686"/>
                          <a:pt x="503111" y="723876"/>
                          <a:pt x="503396" y="724067"/>
                        </a:cubicBezTo>
                        <a:cubicBezTo>
                          <a:pt x="503491" y="724162"/>
                          <a:pt x="503682" y="724352"/>
                          <a:pt x="503777" y="724352"/>
                        </a:cubicBezTo>
                        <a:cubicBezTo>
                          <a:pt x="503777" y="724352"/>
                          <a:pt x="503777" y="724352"/>
                          <a:pt x="503777" y="724352"/>
                        </a:cubicBezTo>
                        <a:cubicBezTo>
                          <a:pt x="503872" y="724352"/>
                          <a:pt x="503872" y="724257"/>
                          <a:pt x="503968" y="724257"/>
                        </a:cubicBezTo>
                        <a:lnTo>
                          <a:pt x="503968" y="724257"/>
                        </a:lnTo>
                        <a:cubicBezTo>
                          <a:pt x="503682" y="723972"/>
                          <a:pt x="503111" y="723495"/>
                          <a:pt x="503491" y="722924"/>
                        </a:cubicBezTo>
                        <a:cubicBezTo>
                          <a:pt x="503777" y="722448"/>
                          <a:pt x="504158" y="721971"/>
                          <a:pt x="504920" y="721781"/>
                        </a:cubicBezTo>
                        <a:cubicBezTo>
                          <a:pt x="505301" y="721686"/>
                          <a:pt x="505587" y="721781"/>
                          <a:pt x="505873" y="721876"/>
                        </a:cubicBezTo>
                        <a:cubicBezTo>
                          <a:pt x="506063" y="721876"/>
                          <a:pt x="506349" y="721971"/>
                          <a:pt x="506730" y="721971"/>
                        </a:cubicBezTo>
                        <a:lnTo>
                          <a:pt x="506921" y="721971"/>
                        </a:lnTo>
                        <a:cubicBezTo>
                          <a:pt x="507587" y="721971"/>
                          <a:pt x="507873" y="721971"/>
                          <a:pt x="508540" y="721209"/>
                        </a:cubicBezTo>
                        <a:cubicBezTo>
                          <a:pt x="509206" y="720447"/>
                          <a:pt x="509492" y="720066"/>
                          <a:pt x="509588" y="719781"/>
                        </a:cubicBezTo>
                        <a:cubicBezTo>
                          <a:pt x="509588" y="719781"/>
                          <a:pt x="509588" y="719781"/>
                          <a:pt x="509492" y="719876"/>
                        </a:cubicBezTo>
                        <a:cubicBezTo>
                          <a:pt x="509111" y="720257"/>
                          <a:pt x="507873" y="721304"/>
                          <a:pt x="507016" y="720923"/>
                        </a:cubicBezTo>
                        <a:cubicBezTo>
                          <a:pt x="506539" y="720733"/>
                          <a:pt x="505968" y="719876"/>
                          <a:pt x="505206" y="718637"/>
                        </a:cubicBezTo>
                        <a:cubicBezTo>
                          <a:pt x="505015" y="718352"/>
                          <a:pt x="504825" y="718161"/>
                          <a:pt x="504730" y="717971"/>
                        </a:cubicBezTo>
                        <a:cubicBezTo>
                          <a:pt x="504539" y="717780"/>
                          <a:pt x="504539" y="717780"/>
                          <a:pt x="504539" y="717780"/>
                        </a:cubicBezTo>
                        <a:lnTo>
                          <a:pt x="504539" y="717780"/>
                        </a:lnTo>
                        <a:cubicBezTo>
                          <a:pt x="504539" y="717780"/>
                          <a:pt x="504444" y="717780"/>
                          <a:pt x="504158" y="718066"/>
                        </a:cubicBezTo>
                        <a:cubicBezTo>
                          <a:pt x="503587" y="718637"/>
                          <a:pt x="502444" y="720066"/>
                          <a:pt x="502253" y="720543"/>
                        </a:cubicBezTo>
                        <a:cubicBezTo>
                          <a:pt x="502253" y="720638"/>
                          <a:pt x="502253" y="720923"/>
                          <a:pt x="502253" y="721114"/>
                        </a:cubicBezTo>
                        <a:cubicBezTo>
                          <a:pt x="502348" y="721590"/>
                          <a:pt x="502444" y="722257"/>
                          <a:pt x="501967" y="722733"/>
                        </a:cubicBezTo>
                        <a:cubicBezTo>
                          <a:pt x="501491" y="723210"/>
                          <a:pt x="499967" y="724352"/>
                          <a:pt x="499205" y="723876"/>
                        </a:cubicBezTo>
                        <a:cubicBezTo>
                          <a:pt x="498920" y="723686"/>
                          <a:pt x="498538" y="723400"/>
                          <a:pt x="498538" y="723114"/>
                        </a:cubicBezTo>
                        <a:cubicBezTo>
                          <a:pt x="498538" y="722733"/>
                          <a:pt x="498824" y="722448"/>
                          <a:pt x="498920" y="722352"/>
                        </a:cubicBezTo>
                        <a:cubicBezTo>
                          <a:pt x="498920" y="722352"/>
                          <a:pt x="498920" y="722352"/>
                          <a:pt x="499015" y="722257"/>
                        </a:cubicBezTo>
                        <a:lnTo>
                          <a:pt x="498824" y="722257"/>
                        </a:lnTo>
                        <a:cubicBezTo>
                          <a:pt x="498157" y="722448"/>
                          <a:pt x="497872" y="722352"/>
                          <a:pt x="497586" y="721590"/>
                        </a:cubicBezTo>
                        <a:cubicBezTo>
                          <a:pt x="497300" y="721019"/>
                          <a:pt x="497300" y="720638"/>
                          <a:pt x="497205" y="719781"/>
                        </a:cubicBezTo>
                        <a:lnTo>
                          <a:pt x="497014" y="718542"/>
                        </a:lnTo>
                        <a:cubicBezTo>
                          <a:pt x="497014" y="718256"/>
                          <a:pt x="496919" y="717971"/>
                          <a:pt x="496919" y="717780"/>
                        </a:cubicBezTo>
                        <a:cubicBezTo>
                          <a:pt x="496919" y="717780"/>
                          <a:pt x="496919" y="717780"/>
                          <a:pt x="496824" y="717780"/>
                        </a:cubicBezTo>
                        <a:cubicBezTo>
                          <a:pt x="496348" y="718066"/>
                          <a:pt x="495490" y="718352"/>
                          <a:pt x="494919" y="718637"/>
                        </a:cubicBezTo>
                        <a:cubicBezTo>
                          <a:pt x="494443" y="718828"/>
                          <a:pt x="493966" y="718828"/>
                          <a:pt x="493681" y="718637"/>
                        </a:cubicBezTo>
                        <a:cubicBezTo>
                          <a:pt x="493490" y="718542"/>
                          <a:pt x="493300" y="718352"/>
                          <a:pt x="493205" y="717971"/>
                        </a:cubicBezTo>
                        <a:lnTo>
                          <a:pt x="493205" y="717780"/>
                        </a:lnTo>
                        <a:cubicBezTo>
                          <a:pt x="493014" y="716923"/>
                          <a:pt x="492823" y="716256"/>
                          <a:pt x="493109" y="715875"/>
                        </a:cubicBezTo>
                        <a:cubicBezTo>
                          <a:pt x="493205" y="715780"/>
                          <a:pt x="493300" y="715685"/>
                          <a:pt x="493395" y="715685"/>
                        </a:cubicBezTo>
                        <a:cubicBezTo>
                          <a:pt x="493586" y="715590"/>
                          <a:pt x="493966" y="715685"/>
                          <a:pt x="494347" y="715780"/>
                        </a:cubicBezTo>
                        <a:cubicBezTo>
                          <a:pt x="494633" y="715780"/>
                          <a:pt x="495014" y="715875"/>
                          <a:pt x="495109" y="715875"/>
                        </a:cubicBezTo>
                        <a:cubicBezTo>
                          <a:pt x="495395" y="715780"/>
                          <a:pt x="495871" y="715304"/>
                          <a:pt x="496062" y="715018"/>
                        </a:cubicBezTo>
                        <a:cubicBezTo>
                          <a:pt x="496157" y="714732"/>
                          <a:pt x="496443" y="714542"/>
                          <a:pt x="496729" y="714542"/>
                        </a:cubicBezTo>
                        <a:cubicBezTo>
                          <a:pt x="497110" y="714447"/>
                          <a:pt x="497586" y="714637"/>
                          <a:pt x="497776" y="715018"/>
                        </a:cubicBezTo>
                        <a:cubicBezTo>
                          <a:pt x="498157" y="715494"/>
                          <a:pt x="498538" y="715875"/>
                          <a:pt x="499015" y="716066"/>
                        </a:cubicBezTo>
                        <a:lnTo>
                          <a:pt x="499205" y="716161"/>
                        </a:lnTo>
                        <a:cubicBezTo>
                          <a:pt x="499681" y="716447"/>
                          <a:pt x="500158" y="716637"/>
                          <a:pt x="500634" y="716542"/>
                        </a:cubicBezTo>
                        <a:cubicBezTo>
                          <a:pt x="501301" y="716447"/>
                          <a:pt x="501587" y="716447"/>
                          <a:pt x="501872" y="716637"/>
                        </a:cubicBezTo>
                        <a:cubicBezTo>
                          <a:pt x="502158" y="716732"/>
                          <a:pt x="502444" y="717114"/>
                          <a:pt x="502539" y="717399"/>
                        </a:cubicBezTo>
                        <a:cubicBezTo>
                          <a:pt x="502634" y="717685"/>
                          <a:pt x="502634" y="717876"/>
                          <a:pt x="502539" y="718066"/>
                        </a:cubicBezTo>
                        <a:cubicBezTo>
                          <a:pt x="502634" y="717971"/>
                          <a:pt x="502730" y="717685"/>
                          <a:pt x="502920" y="717494"/>
                        </a:cubicBezTo>
                        <a:cubicBezTo>
                          <a:pt x="503301" y="716923"/>
                          <a:pt x="503587" y="716542"/>
                          <a:pt x="503872" y="716447"/>
                        </a:cubicBezTo>
                        <a:cubicBezTo>
                          <a:pt x="503968" y="716447"/>
                          <a:pt x="504158" y="716352"/>
                          <a:pt x="504254" y="716256"/>
                        </a:cubicBezTo>
                        <a:cubicBezTo>
                          <a:pt x="504254" y="716256"/>
                          <a:pt x="504254" y="716066"/>
                          <a:pt x="504063" y="715685"/>
                        </a:cubicBezTo>
                        <a:cubicBezTo>
                          <a:pt x="503872" y="715399"/>
                          <a:pt x="503587" y="715018"/>
                          <a:pt x="503396" y="714637"/>
                        </a:cubicBezTo>
                        <a:cubicBezTo>
                          <a:pt x="503015" y="714065"/>
                          <a:pt x="502634" y="713494"/>
                          <a:pt x="502253" y="713113"/>
                        </a:cubicBezTo>
                        <a:cubicBezTo>
                          <a:pt x="502063" y="712827"/>
                          <a:pt x="501777" y="712732"/>
                          <a:pt x="501491" y="712541"/>
                        </a:cubicBezTo>
                        <a:cubicBezTo>
                          <a:pt x="501205" y="712351"/>
                          <a:pt x="500729" y="712065"/>
                          <a:pt x="501015" y="711589"/>
                        </a:cubicBezTo>
                        <a:cubicBezTo>
                          <a:pt x="501205" y="711208"/>
                          <a:pt x="501587" y="710732"/>
                          <a:pt x="502063" y="710827"/>
                        </a:cubicBezTo>
                        <a:cubicBezTo>
                          <a:pt x="502063" y="710732"/>
                          <a:pt x="502063" y="710636"/>
                          <a:pt x="501967" y="710446"/>
                        </a:cubicBezTo>
                        <a:cubicBezTo>
                          <a:pt x="501777" y="710160"/>
                          <a:pt x="500063" y="709208"/>
                          <a:pt x="499491" y="709208"/>
                        </a:cubicBezTo>
                        <a:cubicBezTo>
                          <a:pt x="499491" y="709208"/>
                          <a:pt x="499491" y="709208"/>
                          <a:pt x="499491" y="709208"/>
                        </a:cubicBezTo>
                        <a:cubicBezTo>
                          <a:pt x="498443" y="709303"/>
                          <a:pt x="497110" y="709494"/>
                          <a:pt x="496729" y="709684"/>
                        </a:cubicBezTo>
                        <a:cubicBezTo>
                          <a:pt x="496538" y="709779"/>
                          <a:pt x="496348" y="709970"/>
                          <a:pt x="496062" y="710160"/>
                        </a:cubicBezTo>
                        <a:cubicBezTo>
                          <a:pt x="494633" y="711113"/>
                          <a:pt x="494157" y="711398"/>
                          <a:pt x="493776" y="711208"/>
                        </a:cubicBezTo>
                        <a:cubicBezTo>
                          <a:pt x="493681" y="711113"/>
                          <a:pt x="493586" y="711018"/>
                          <a:pt x="493395" y="710922"/>
                        </a:cubicBezTo>
                        <a:cubicBezTo>
                          <a:pt x="492633" y="710351"/>
                          <a:pt x="491966" y="709874"/>
                          <a:pt x="491680" y="709589"/>
                        </a:cubicBezTo>
                        <a:cubicBezTo>
                          <a:pt x="490633" y="708351"/>
                          <a:pt x="490442" y="707874"/>
                          <a:pt x="490538" y="707589"/>
                        </a:cubicBezTo>
                        <a:cubicBezTo>
                          <a:pt x="490633" y="707398"/>
                          <a:pt x="491109" y="706731"/>
                          <a:pt x="491490" y="706636"/>
                        </a:cubicBezTo>
                        <a:cubicBezTo>
                          <a:pt x="491871" y="706636"/>
                          <a:pt x="492347" y="706827"/>
                          <a:pt x="493014" y="707303"/>
                        </a:cubicBezTo>
                        <a:lnTo>
                          <a:pt x="493109" y="707398"/>
                        </a:lnTo>
                        <a:cubicBezTo>
                          <a:pt x="493395" y="707589"/>
                          <a:pt x="493586" y="707589"/>
                          <a:pt x="493681" y="707589"/>
                        </a:cubicBezTo>
                        <a:cubicBezTo>
                          <a:pt x="493871" y="707303"/>
                          <a:pt x="493681" y="706827"/>
                          <a:pt x="493395" y="706160"/>
                        </a:cubicBezTo>
                        <a:cubicBezTo>
                          <a:pt x="493300" y="705969"/>
                          <a:pt x="493205" y="705779"/>
                          <a:pt x="493109" y="705588"/>
                        </a:cubicBezTo>
                        <a:cubicBezTo>
                          <a:pt x="492919" y="705207"/>
                          <a:pt x="492823" y="705017"/>
                          <a:pt x="492919" y="704731"/>
                        </a:cubicBezTo>
                        <a:cubicBezTo>
                          <a:pt x="493014" y="704540"/>
                          <a:pt x="493109" y="704445"/>
                          <a:pt x="493300" y="704350"/>
                        </a:cubicBezTo>
                        <a:cubicBezTo>
                          <a:pt x="493490" y="704255"/>
                          <a:pt x="493966" y="703874"/>
                          <a:pt x="494252" y="703398"/>
                        </a:cubicBezTo>
                        <a:cubicBezTo>
                          <a:pt x="494252" y="703398"/>
                          <a:pt x="494157" y="703398"/>
                          <a:pt x="494157" y="703398"/>
                        </a:cubicBezTo>
                        <a:cubicBezTo>
                          <a:pt x="493871" y="703493"/>
                          <a:pt x="493490" y="703493"/>
                          <a:pt x="493300" y="703588"/>
                        </a:cubicBezTo>
                        <a:cubicBezTo>
                          <a:pt x="493014" y="703588"/>
                          <a:pt x="492728" y="703683"/>
                          <a:pt x="492633" y="703683"/>
                        </a:cubicBezTo>
                        <a:cubicBezTo>
                          <a:pt x="492538" y="703778"/>
                          <a:pt x="492538" y="703778"/>
                          <a:pt x="492538" y="703778"/>
                        </a:cubicBezTo>
                        <a:cubicBezTo>
                          <a:pt x="492538" y="703778"/>
                          <a:pt x="492538" y="703874"/>
                          <a:pt x="492633" y="703969"/>
                        </a:cubicBezTo>
                        <a:cubicBezTo>
                          <a:pt x="492728" y="704064"/>
                          <a:pt x="493014" y="704540"/>
                          <a:pt x="492919" y="704922"/>
                        </a:cubicBezTo>
                        <a:cubicBezTo>
                          <a:pt x="492823" y="705112"/>
                          <a:pt x="492728" y="705207"/>
                          <a:pt x="492538" y="705302"/>
                        </a:cubicBezTo>
                        <a:cubicBezTo>
                          <a:pt x="492442" y="705302"/>
                          <a:pt x="492442" y="705398"/>
                          <a:pt x="492347" y="705398"/>
                        </a:cubicBezTo>
                        <a:cubicBezTo>
                          <a:pt x="492062" y="705493"/>
                          <a:pt x="491776" y="705683"/>
                          <a:pt x="491395" y="705493"/>
                        </a:cubicBezTo>
                        <a:cubicBezTo>
                          <a:pt x="491204" y="705398"/>
                          <a:pt x="491014" y="705207"/>
                          <a:pt x="491014" y="704826"/>
                        </a:cubicBezTo>
                        <a:cubicBezTo>
                          <a:pt x="490823" y="703969"/>
                          <a:pt x="491109" y="703398"/>
                          <a:pt x="491299" y="702826"/>
                        </a:cubicBezTo>
                        <a:lnTo>
                          <a:pt x="491395" y="702731"/>
                        </a:lnTo>
                        <a:cubicBezTo>
                          <a:pt x="491680" y="702064"/>
                          <a:pt x="491966" y="701302"/>
                          <a:pt x="492442" y="701016"/>
                        </a:cubicBezTo>
                        <a:lnTo>
                          <a:pt x="492633" y="700921"/>
                        </a:lnTo>
                        <a:cubicBezTo>
                          <a:pt x="493300" y="700540"/>
                          <a:pt x="493776" y="700349"/>
                          <a:pt x="494157" y="700540"/>
                        </a:cubicBezTo>
                        <a:cubicBezTo>
                          <a:pt x="494252" y="700635"/>
                          <a:pt x="494347" y="700731"/>
                          <a:pt x="494347" y="700921"/>
                        </a:cubicBezTo>
                        <a:cubicBezTo>
                          <a:pt x="494347" y="701016"/>
                          <a:pt x="494347" y="701302"/>
                          <a:pt x="494347" y="701493"/>
                        </a:cubicBezTo>
                        <a:cubicBezTo>
                          <a:pt x="494347" y="701683"/>
                          <a:pt x="494347" y="701969"/>
                          <a:pt x="494347" y="702064"/>
                        </a:cubicBezTo>
                        <a:cubicBezTo>
                          <a:pt x="494347" y="702064"/>
                          <a:pt x="494443" y="702064"/>
                          <a:pt x="494443" y="702064"/>
                        </a:cubicBezTo>
                        <a:cubicBezTo>
                          <a:pt x="494919" y="701969"/>
                          <a:pt x="495300" y="701969"/>
                          <a:pt x="495490" y="702064"/>
                        </a:cubicBezTo>
                        <a:cubicBezTo>
                          <a:pt x="495776" y="702159"/>
                          <a:pt x="496062" y="702540"/>
                          <a:pt x="496443" y="703016"/>
                        </a:cubicBezTo>
                        <a:cubicBezTo>
                          <a:pt x="496538" y="703112"/>
                          <a:pt x="496633" y="703302"/>
                          <a:pt x="496824" y="703398"/>
                        </a:cubicBezTo>
                        <a:cubicBezTo>
                          <a:pt x="497205" y="703874"/>
                          <a:pt x="498157" y="704160"/>
                          <a:pt x="498253" y="704160"/>
                        </a:cubicBezTo>
                        <a:cubicBezTo>
                          <a:pt x="498348" y="704160"/>
                          <a:pt x="498443" y="703969"/>
                          <a:pt x="498538" y="703683"/>
                        </a:cubicBezTo>
                        <a:cubicBezTo>
                          <a:pt x="498634" y="703493"/>
                          <a:pt x="498729" y="703207"/>
                          <a:pt x="498920" y="702921"/>
                        </a:cubicBezTo>
                        <a:cubicBezTo>
                          <a:pt x="499015" y="702731"/>
                          <a:pt x="499205" y="702540"/>
                          <a:pt x="499396" y="702350"/>
                        </a:cubicBezTo>
                        <a:cubicBezTo>
                          <a:pt x="499967" y="701778"/>
                          <a:pt x="500253" y="701302"/>
                          <a:pt x="500063" y="700921"/>
                        </a:cubicBezTo>
                        <a:lnTo>
                          <a:pt x="499967" y="700826"/>
                        </a:lnTo>
                        <a:cubicBezTo>
                          <a:pt x="499396" y="700064"/>
                          <a:pt x="499205" y="699778"/>
                          <a:pt x="499777" y="698921"/>
                        </a:cubicBezTo>
                        <a:cubicBezTo>
                          <a:pt x="499872" y="698826"/>
                          <a:pt x="499872" y="698730"/>
                          <a:pt x="499967" y="698635"/>
                        </a:cubicBezTo>
                        <a:cubicBezTo>
                          <a:pt x="500063" y="698540"/>
                          <a:pt x="500063" y="698444"/>
                          <a:pt x="500063" y="698444"/>
                        </a:cubicBezTo>
                        <a:cubicBezTo>
                          <a:pt x="500063" y="698444"/>
                          <a:pt x="500063" y="698349"/>
                          <a:pt x="499967" y="698254"/>
                        </a:cubicBezTo>
                        <a:lnTo>
                          <a:pt x="499872" y="698064"/>
                        </a:lnTo>
                        <a:cubicBezTo>
                          <a:pt x="499681" y="697492"/>
                          <a:pt x="500063" y="696920"/>
                          <a:pt x="500444" y="696635"/>
                        </a:cubicBezTo>
                        <a:cubicBezTo>
                          <a:pt x="500729" y="696444"/>
                          <a:pt x="501015" y="696349"/>
                          <a:pt x="501205" y="696540"/>
                        </a:cubicBezTo>
                        <a:cubicBezTo>
                          <a:pt x="501301" y="696540"/>
                          <a:pt x="501301" y="696635"/>
                          <a:pt x="501396" y="696635"/>
                        </a:cubicBezTo>
                        <a:cubicBezTo>
                          <a:pt x="501587" y="696825"/>
                          <a:pt x="501682" y="696825"/>
                          <a:pt x="501967" y="696730"/>
                        </a:cubicBezTo>
                        <a:cubicBezTo>
                          <a:pt x="502158" y="696635"/>
                          <a:pt x="502348" y="696444"/>
                          <a:pt x="502539" y="696254"/>
                        </a:cubicBezTo>
                        <a:cubicBezTo>
                          <a:pt x="502730" y="696063"/>
                          <a:pt x="503111" y="695682"/>
                          <a:pt x="503491" y="695968"/>
                        </a:cubicBezTo>
                        <a:cubicBezTo>
                          <a:pt x="503587" y="696063"/>
                          <a:pt x="503872" y="696254"/>
                          <a:pt x="503777" y="696540"/>
                        </a:cubicBezTo>
                        <a:cubicBezTo>
                          <a:pt x="503777" y="696920"/>
                          <a:pt x="503396" y="697111"/>
                          <a:pt x="503111" y="697302"/>
                        </a:cubicBezTo>
                        <a:cubicBezTo>
                          <a:pt x="502920" y="697492"/>
                          <a:pt x="502539" y="697587"/>
                          <a:pt x="502253" y="697778"/>
                        </a:cubicBezTo>
                        <a:cubicBezTo>
                          <a:pt x="501872" y="697968"/>
                          <a:pt x="501205" y="698349"/>
                          <a:pt x="501110" y="698444"/>
                        </a:cubicBezTo>
                        <a:cubicBezTo>
                          <a:pt x="501015" y="698635"/>
                          <a:pt x="501110" y="698826"/>
                          <a:pt x="501205" y="699016"/>
                        </a:cubicBezTo>
                        <a:cubicBezTo>
                          <a:pt x="501205" y="699016"/>
                          <a:pt x="501301" y="699111"/>
                          <a:pt x="501301" y="699111"/>
                        </a:cubicBezTo>
                        <a:cubicBezTo>
                          <a:pt x="501587" y="699111"/>
                          <a:pt x="502348" y="699016"/>
                          <a:pt x="502539" y="698635"/>
                        </a:cubicBezTo>
                        <a:cubicBezTo>
                          <a:pt x="502730" y="698254"/>
                          <a:pt x="503111" y="697873"/>
                          <a:pt x="503491" y="697873"/>
                        </a:cubicBezTo>
                        <a:cubicBezTo>
                          <a:pt x="503682" y="697873"/>
                          <a:pt x="503872" y="698064"/>
                          <a:pt x="503968" y="698444"/>
                        </a:cubicBezTo>
                        <a:cubicBezTo>
                          <a:pt x="503968" y="698635"/>
                          <a:pt x="504063" y="698826"/>
                          <a:pt x="504063" y="699016"/>
                        </a:cubicBezTo>
                        <a:cubicBezTo>
                          <a:pt x="504158" y="699397"/>
                          <a:pt x="504254" y="699683"/>
                          <a:pt x="504063" y="699969"/>
                        </a:cubicBezTo>
                        <a:cubicBezTo>
                          <a:pt x="503968" y="700064"/>
                          <a:pt x="503872" y="700159"/>
                          <a:pt x="503682" y="700159"/>
                        </a:cubicBezTo>
                        <a:cubicBezTo>
                          <a:pt x="502253" y="700349"/>
                          <a:pt x="502063" y="700540"/>
                          <a:pt x="501967" y="700540"/>
                        </a:cubicBezTo>
                        <a:cubicBezTo>
                          <a:pt x="501777" y="700826"/>
                          <a:pt x="501777" y="701397"/>
                          <a:pt x="501872" y="701588"/>
                        </a:cubicBezTo>
                        <a:lnTo>
                          <a:pt x="501967" y="701683"/>
                        </a:lnTo>
                        <a:cubicBezTo>
                          <a:pt x="502253" y="701969"/>
                          <a:pt x="502539" y="702350"/>
                          <a:pt x="502063" y="703016"/>
                        </a:cubicBezTo>
                        <a:cubicBezTo>
                          <a:pt x="501682" y="703493"/>
                          <a:pt x="501682" y="703683"/>
                          <a:pt x="501682" y="703778"/>
                        </a:cubicBezTo>
                        <a:cubicBezTo>
                          <a:pt x="501777" y="703874"/>
                          <a:pt x="501872" y="703874"/>
                          <a:pt x="502063" y="703874"/>
                        </a:cubicBezTo>
                        <a:cubicBezTo>
                          <a:pt x="502158" y="703874"/>
                          <a:pt x="502348" y="703778"/>
                          <a:pt x="502444" y="703588"/>
                        </a:cubicBezTo>
                        <a:cubicBezTo>
                          <a:pt x="502539" y="703398"/>
                          <a:pt x="502634" y="703207"/>
                          <a:pt x="502730" y="703016"/>
                        </a:cubicBezTo>
                        <a:cubicBezTo>
                          <a:pt x="502920" y="702540"/>
                          <a:pt x="503111" y="702159"/>
                          <a:pt x="503491" y="702064"/>
                        </a:cubicBezTo>
                        <a:cubicBezTo>
                          <a:pt x="503587" y="702064"/>
                          <a:pt x="503968" y="701969"/>
                          <a:pt x="504158" y="702159"/>
                        </a:cubicBezTo>
                        <a:cubicBezTo>
                          <a:pt x="504349" y="702350"/>
                          <a:pt x="504349" y="702731"/>
                          <a:pt x="504254" y="703016"/>
                        </a:cubicBezTo>
                        <a:cubicBezTo>
                          <a:pt x="504254" y="703112"/>
                          <a:pt x="504158" y="703302"/>
                          <a:pt x="504158" y="703398"/>
                        </a:cubicBezTo>
                        <a:cubicBezTo>
                          <a:pt x="504158" y="703493"/>
                          <a:pt x="504063" y="703588"/>
                          <a:pt x="504063" y="703683"/>
                        </a:cubicBezTo>
                        <a:cubicBezTo>
                          <a:pt x="504634" y="703778"/>
                          <a:pt x="505015" y="704160"/>
                          <a:pt x="505111" y="704731"/>
                        </a:cubicBezTo>
                        <a:cubicBezTo>
                          <a:pt x="505111" y="704826"/>
                          <a:pt x="505111" y="704922"/>
                          <a:pt x="505111" y="705017"/>
                        </a:cubicBezTo>
                        <a:cubicBezTo>
                          <a:pt x="505111" y="705207"/>
                          <a:pt x="505111" y="705398"/>
                          <a:pt x="505206" y="705493"/>
                        </a:cubicBezTo>
                        <a:cubicBezTo>
                          <a:pt x="505206" y="705493"/>
                          <a:pt x="505206" y="705493"/>
                          <a:pt x="505301" y="705493"/>
                        </a:cubicBezTo>
                        <a:cubicBezTo>
                          <a:pt x="505873" y="705207"/>
                          <a:pt x="505968" y="704922"/>
                          <a:pt x="505873" y="704160"/>
                        </a:cubicBezTo>
                        <a:cubicBezTo>
                          <a:pt x="505587" y="703112"/>
                          <a:pt x="505968" y="702540"/>
                          <a:pt x="506254" y="701969"/>
                        </a:cubicBezTo>
                        <a:cubicBezTo>
                          <a:pt x="506349" y="701873"/>
                          <a:pt x="506444" y="701778"/>
                          <a:pt x="506539" y="701588"/>
                        </a:cubicBezTo>
                        <a:cubicBezTo>
                          <a:pt x="506825" y="701302"/>
                          <a:pt x="507016" y="701016"/>
                          <a:pt x="506921" y="700826"/>
                        </a:cubicBezTo>
                        <a:cubicBezTo>
                          <a:pt x="506921" y="700635"/>
                          <a:pt x="506730" y="700540"/>
                          <a:pt x="506635" y="700349"/>
                        </a:cubicBezTo>
                        <a:cubicBezTo>
                          <a:pt x="506444" y="700064"/>
                          <a:pt x="506254" y="699778"/>
                          <a:pt x="506254" y="699492"/>
                        </a:cubicBezTo>
                        <a:cubicBezTo>
                          <a:pt x="506254" y="698826"/>
                          <a:pt x="506825" y="698159"/>
                          <a:pt x="507397" y="697968"/>
                        </a:cubicBezTo>
                        <a:cubicBezTo>
                          <a:pt x="507968" y="697778"/>
                          <a:pt x="508635" y="697778"/>
                          <a:pt x="509206" y="697968"/>
                        </a:cubicBezTo>
                        <a:cubicBezTo>
                          <a:pt x="509778" y="698159"/>
                          <a:pt x="510635" y="698159"/>
                          <a:pt x="511492" y="697778"/>
                        </a:cubicBezTo>
                        <a:cubicBezTo>
                          <a:pt x="511778" y="697682"/>
                          <a:pt x="512064" y="697492"/>
                          <a:pt x="512255" y="697302"/>
                        </a:cubicBezTo>
                        <a:cubicBezTo>
                          <a:pt x="512445" y="697206"/>
                          <a:pt x="512636" y="697016"/>
                          <a:pt x="512921" y="696920"/>
                        </a:cubicBezTo>
                        <a:cubicBezTo>
                          <a:pt x="512159" y="696920"/>
                          <a:pt x="511492" y="696825"/>
                          <a:pt x="510921" y="696158"/>
                        </a:cubicBezTo>
                        <a:cubicBezTo>
                          <a:pt x="510445" y="695587"/>
                          <a:pt x="510254" y="694635"/>
                          <a:pt x="510445" y="693968"/>
                        </a:cubicBezTo>
                        <a:cubicBezTo>
                          <a:pt x="510540" y="693682"/>
                          <a:pt x="510730" y="693491"/>
                          <a:pt x="510921" y="693396"/>
                        </a:cubicBezTo>
                        <a:cubicBezTo>
                          <a:pt x="511207" y="693301"/>
                          <a:pt x="511588" y="693301"/>
                          <a:pt x="512159" y="693301"/>
                        </a:cubicBezTo>
                        <a:cubicBezTo>
                          <a:pt x="512636" y="693301"/>
                          <a:pt x="513302" y="693206"/>
                          <a:pt x="513588" y="693111"/>
                        </a:cubicBezTo>
                        <a:cubicBezTo>
                          <a:pt x="513588" y="693015"/>
                          <a:pt x="513588" y="692729"/>
                          <a:pt x="513588" y="692539"/>
                        </a:cubicBezTo>
                        <a:cubicBezTo>
                          <a:pt x="513588" y="691777"/>
                          <a:pt x="513588" y="691206"/>
                          <a:pt x="513779" y="690920"/>
                        </a:cubicBezTo>
                        <a:cubicBezTo>
                          <a:pt x="514159" y="690444"/>
                          <a:pt x="515017" y="690158"/>
                          <a:pt x="515874" y="690253"/>
                        </a:cubicBezTo>
                        <a:cubicBezTo>
                          <a:pt x="516064" y="690253"/>
                          <a:pt x="516350" y="690253"/>
                          <a:pt x="516636" y="690348"/>
                        </a:cubicBezTo>
                        <a:cubicBezTo>
                          <a:pt x="517207" y="690444"/>
                          <a:pt x="518446" y="690539"/>
                          <a:pt x="518636" y="690444"/>
                        </a:cubicBezTo>
                        <a:cubicBezTo>
                          <a:pt x="518827" y="690348"/>
                          <a:pt x="519208" y="689491"/>
                          <a:pt x="519113" y="689015"/>
                        </a:cubicBezTo>
                        <a:cubicBezTo>
                          <a:pt x="519113" y="689015"/>
                          <a:pt x="518922" y="689015"/>
                          <a:pt x="518827" y="689015"/>
                        </a:cubicBezTo>
                        <a:cubicBezTo>
                          <a:pt x="518636" y="689015"/>
                          <a:pt x="518350" y="689110"/>
                          <a:pt x="518065" y="689110"/>
                        </a:cubicBezTo>
                        <a:cubicBezTo>
                          <a:pt x="517112" y="689205"/>
                          <a:pt x="516446" y="689110"/>
                          <a:pt x="516160" y="688729"/>
                        </a:cubicBezTo>
                        <a:cubicBezTo>
                          <a:pt x="515969" y="688443"/>
                          <a:pt x="515969" y="688253"/>
                          <a:pt x="516064" y="687967"/>
                        </a:cubicBezTo>
                        <a:cubicBezTo>
                          <a:pt x="516160" y="687681"/>
                          <a:pt x="516446" y="687586"/>
                          <a:pt x="516922" y="687491"/>
                        </a:cubicBezTo>
                        <a:cubicBezTo>
                          <a:pt x="517017" y="687491"/>
                          <a:pt x="517207" y="687491"/>
                          <a:pt x="517493" y="687491"/>
                        </a:cubicBezTo>
                        <a:cubicBezTo>
                          <a:pt x="517970" y="687491"/>
                          <a:pt x="519113" y="687491"/>
                          <a:pt x="519303" y="687300"/>
                        </a:cubicBezTo>
                        <a:cubicBezTo>
                          <a:pt x="519779" y="686919"/>
                          <a:pt x="519970" y="686538"/>
                          <a:pt x="519874" y="685967"/>
                        </a:cubicBezTo>
                        <a:cubicBezTo>
                          <a:pt x="519779" y="685586"/>
                          <a:pt x="519684" y="685586"/>
                          <a:pt x="519398" y="685395"/>
                        </a:cubicBezTo>
                        <a:cubicBezTo>
                          <a:pt x="519208" y="685300"/>
                          <a:pt x="519017" y="685205"/>
                          <a:pt x="518827" y="685014"/>
                        </a:cubicBezTo>
                        <a:cubicBezTo>
                          <a:pt x="518446" y="684728"/>
                          <a:pt x="518350" y="684252"/>
                          <a:pt x="518350" y="683871"/>
                        </a:cubicBezTo>
                        <a:cubicBezTo>
                          <a:pt x="518350" y="683681"/>
                          <a:pt x="518541" y="683490"/>
                          <a:pt x="518731" y="683395"/>
                        </a:cubicBezTo>
                        <a:cubicBezTo>
                          <a:pt x="519017" y="683300"/>
                          <a:pt x="519398" y="683204"/>
                          <a:pt x="519874" y="683300"/>
                        </a:cubicBezTo>
                        <a:cubicBezTo>
                          <a:pt x="519970" y="683300"/>
                          <a:pt x="519970" y="683300"/>
                          <a:pt x="520065" y="683204"/>
                        </a:cubicBezTo>
                        <a:cubicBezTo>
                          <a:pt x="520065" y="683109"/>
                          <a:pt x="520160" y="683109"/>
                          <a:pt x="520065" y="682919"/>
                        </a:cubicBezTo>
                        <a:cubicBezTo>
                          <a:pt x="519970" y="682823"/>
                          <a:pt x="519589" y="682633"/>
                          <a:pt x="519398" y="682538"/>
                        </a:cubicBezTo>
                        <a:cubicBezTo>
                          <a:pt x="519017" y="682443"/>
                          <a:pt x="518636" y="682252"/>
                          <a:pt x="518541" y="682061"/>
                        </a:cubicBezTo>
                        <a:cubicBezTo>
                          <a:pt x="518350" y="681776"/>
                          <a:pt x="518065" y="680728"/>
                          <a:pt x="518350" y="680252"/>
                        </a:cubicBezTo>
                        <a:cubicBezTo>
                          <a:pt x="518446" y="680061"/>
                          <a:pt x="518541" y="680061"/>
                          <a:pt x="518731" y="680061"/>
                        </a:cubicBezTo>
                        <a:cubicBezTo>
                          <a:pt x="519017" y="680061"/>
                          <a:pt x="519208" y="680252"/>
                          <a:pt x="519589" y="680442"/>
                        </a:cubicBezTo>
                        <a:cubicBezTo>
                          <a:pt x="519874" y="680633"/>
                          <a:pt x="520160" y="680823"/>
                          <a:pt x="520446" y="681014"/>
                        </a:cubicBezTo>
                        <a:cubicBezTo>
                          <a:pt x="521113" y="681299"/>
                          <a:pt x="523589" y="681490"/>
                          <a:pt x="524447" y="681299"/>
                        </a:cubicBezTo>
                        <a:cubicBezTo>
                          <a:pt x="524637" y="681299"/>
                          <a:pt x="524732" y="681204"/>
                          <a:pt x="524828" y="681204"/>
                        </a:cubicBezTo>
                        <a:cubicBezTo>
                          <a:pt x="524828" y="681204"/>
                          <a:pt x="524732" y="681204"/>
                          <a:pt x="524732" y="681204"/>
                        </a:cubicBezTo>
                        <a:lnTo>
                          <a:pt x="524542" y="681109"/>
                        </a:lnTo>
                        <a:cubicBezTo>
                          <a:pt x="524065" y="680919"/>
                          <a:pt x="523589" y="680633"/>
                          <a:pt x="523589" y="680252"/>
                        </a:cubicBezTo>
                        <a:cubicBezTo>
                          <a:pt x="523589" y="679871"/>
                          <a:pt x="524065" y="679585"/>
                          <a:pt x="524161" y="679585"/>
                        </a:cubicBezTo>
                        <a:cubicBezTo>
                          <a:pt x="524637" y="679299"/>
                          <a:pt x="525113" y="679204"/>
                          <a:pt x="525494" y="679109"/>
                        </a:cubicBezTo>
                        <a:cubicBezTo>
                          <a:pt x="525685" y="679014"/>
                          <a:pt x="526066" y="678918"/>
                          <a:pt x="526066" y="678918"/>
                        </a:cubicBezTo>
                        <a:lnTo>
                          <a:pt x="526161" y="678823"/>
                        </a:lnTo>
                        <a:cubicBezTo>
                          <a:pt x="526161" y="678823"/>
                          <a:pt x="526161" y="678823"/>
                          <a:pt x="526256" y="678728"/>
                        </a:cubicBezTo>
                        <a:cubicBezTo>
                          <a:pt x="526256" y="678728"/>
                          <a:pt x="526161" y="678728"/>
                          <a:pt x="526066" y="678632"/>
                        </a:cubicBezTo>
                        <a:cubicBezTo>
                          <a:pt x="525780" y="678537"/>
                          <a:pt x="525399" y="678347"/>
                          <a:pt x="525018" y="678156"/>
                        </a:cubicBezTo>
                        <a:cubicBezTo>
                          <a:pt x="524732" y="677966"/>
                          <a:pt x="524065" y="677680"/>
                          <a:pt x="523875" y="677680"/>
                        </a:cubicBezTo>
                        <a:cubicBezTo>
                          <a:pt x="523589" y="677775"/>
                          <a:pt x="522637" y="677966"/>
                          <a:pt x="522351" y="677585"/>
                        </a:cubicBezTo>
                        <a:cubicBezTo>
                          <a:pt x="522256" y="677490"/>
                          <a:pt x="522256" y="677204"/>
                          <a:pt x="522351" y="677013"/>
                        </a:cubicBezTo>
                        <a:cubicBezTo>
                          <a:pt x="522446" y="676918"/>
                          <a:pt x="522541" y="676823"/>
                          <a:pt x="522732" y="676727"/>
                        </a:cubicBezTo>
                        <a:cubicBezTo>
                          <a:pt x="523018" y="676442"/>
                          <a:pt x="523208" y="676251"/>
                          <a:pt x="523208" y="675870"/>
                        </a:cubicBezTo>
                        <a:cubicBezTo>
                          <a:pt x="523113" y="675489"/>
                          <a:pt x="523018" y="675299"/>
                          <a:pt x="522827" y="675203"/>
                        </a:cubicBezTo>
                        <a:cubicBezTo>
                          <a:pt x="522732" y="675108"/>
                          <a:pt x="522541" y="675108"/>
                          <a:pt x="522256" y="675203"/>
                        </a:cubicBezTo>
                        <a:cubicBezTo>
                          <a:pt x="522065" y="675299"/>
                          <a:pt x="521780" y="675489"/>
                          <a:pt x="521589" y="675680"/>
                        </a:cubicBezTo>
                        <a:cubicBezTo>
                          <a:pt x="521303" y="675965"/>
                          <a:pt x="520922" y="676347"/>
                          <a:pt x="520351" y="676251"/>
                        </a:cubicBezTo>
                        <a:cubicBezTo>
                          <a:pt x="519684" y="676061"/>
                          <a:pt x="519017" y="675585"/>
                          <a:pt x="518731" y="675203"/>
                        </a:cubicBezTo>
                        <a:cubicBezTo>
                          <a:pt x="518446" y="674823"/>
                          <a:pt x="518350" y="674823"/>
                          <a:pt x="518065" y="674918"/>
                        </a:cubicBezTo>
                        <a:lnTo>
                          <a:pt x="517970" y="675013"/>
                        </a:lnTo>
                        <a:cubicBezTo>
                          <a:pt x="517493" y="675203"/>
                          <a:pt x="516826" y="675489"/>
                          <a:pt x="516636" y="676061"/>
                        </a:cubicBezTo>
                        <a:lnTo>
                          <a:pt x="516636" y="676156"/>
                        </a:lnTo>
                        <a:cubicBezTo>
                          <a:pt x="516350" y="676918"/>
                          <a:pt x="516160" y="677490"/>
                          <a:pt x="515683" y="677490"/>
                        </a:cubicBezTo>
                        <a:cubicBezTo>
                          <a:pt x="515303" y="677490"/>
                          <a:pt x="515112" y="677108"/>
                          <a:pt x="515112" y="677013"/>
                        </a:cubicBezTo>
                        <a:cubicBezTo>
                          <a:pt x="514731" y="676251"/>
                          <a:pt x="514826" y="675965"/>
                          <a:pt x="515017" y="675585"/>
                        </a:cubicBezTo>
                        <a:lnTo>
                          <a:pt x="515112" y="675489"/>
                        </a:lnTo>
                        <a:cubicBezTo>
                          <a:pt x="515207" y="675299"/>
                          <a:pt x="515303" y="675203"/>
                          <a:pt x="515398" y="675108"/>
                        </a:cubicBezTo>
                        <a:cubicBezTo>
                          <a:pt x="515588" y="674918"/>
                          <a:pt x="515588" y="674918"/>
                          <a:pt x="515398" y="674727"/>
                        </a:cubicBezTo>
                        <a:cubicBezTo>
                          <a:pt x="515112" y="674346"/>
                          <a:pt x="514921" y="674061"/>
                          <a:pt x="514921" y="673679"/>
                        </a:cubicBezTo>
                        <a:cubicBezTo>
                          <a:pt x="514921" y="673394"/>
                          <a:pt x="515017" y="673203"/>
                          <a:pt x="515207" y="673108"/>
                        </a:cubicBezTo>
                        <a:lnTo>
                          <a:pt x="515303" y="673013"/>
                        </a:lnTo>
                        <a:cubicBezTo>
                          <a:pt x="515588" y="672822"/>
                          <a:pt x="515969" y="672632"/>
                          <a:pt x="516541" y="673108"/>
                        </a:cubicBezTo>
                        <a:cubicBezTo>
                          <a:pt x="516826" y="673394"/>
                          <a:pt x="516922" y="673679"/>
                          <a:pt x="517112" y="673965"/>
                        </a:cubicBezTo>
                        <a:cubicBezTo>
                          <a:pt x="517112" y="674061"/>
                          <a:pt x="517207" y="674156"/>
                          <a:pt x="517207" y="674156"/>
                        </a:cubicBezTo>
                        <a:cubicBezTo>
                          <a:pt x="517207" y="674156"/>
                          <a:pt x="517303" y="674156"/>
                          <a:pt x="517303" y="674061"/>
                        </a:cubicBezTo>
                        <a:cubicBezTo>
                          <a:pt x="517398" y="673965"/>
                          <a:pt x="517398" y="673870"/>
                          <a:pt x="517398" y="673775"/>
                        </a:cubicBezTo>
                        <a:lnTo>
                          <a:pt x="517398" y="673584"/>
                        </a:lnTo>
                        <a:cubicBezTo>
                          <a:pt x="517303" y="673108"/>
                          <a:pt x="517207" y="672536"/>
                          <a:pt x="517398" y="672251"/>
                        </a:cubicBezTo>
                        <a:cubicBezTo>
                          <a:pt x="517493" y="672156"/>
                          <a:pt x="517684" y="672060"/>
                          <a:pt x="517779" y="672060"/>
                        </a:cubicBezTo>
                        <a:cubicBezTo>
                          <a:pt x="518255" y="672060"/>
                          <a:pt x="518350" y="672060"/>
                          <a:pt x="518446" y="671870"/>
                        </a:cubicBezTo>
                        <a:cubicBezTo>
                          <a:pt x="518541" y="671584"/>
                          <a:pt x="518731" y="671203"/>
                          <a:pt x="519113" y="671012"/>
                        </a:cubicBezTo>
                        <a:cubicBezTo>
                          <a:pt x="519303" y="670917"/>
                          <a:pt x="519589" y="670917"/>
                          <a:pt x="519874" y="671012"/>
                        </a:cubicBezTo>
                        <a:cubicBezTo>
                          <a:pt x="520541" y="671203"/>
                          <a:pt x="520922" y="671394"/>
                          <a:pt x="520827" y="672251"/>
                        </a:cubicBezTo>
                        <a:cubicBezTo>
                          <a:pt x="520732" y="672727"/>
                          <a:pt x="520541" y="673108"/>
                          <a:pt x="520351" y="673489"/>
                        </a:cubicBezTo>
                        <a:cubicBezTo>
                          <a:pt x="520255" y="673679"/>
                          <a:pt x="520160" y="673870"/>
                          <a:pt x="520160" y="673870"/>
                        </a:cubicBezTo>
                        <a:cubicBezTo>
                          <a:pt x="520160" y="674061"/>
                          <a:pt x="520351" y="674632"/>
                          <a:pt x="520541" y="674823"/>
                        </a:cubicBezTo>
                        <a:cubicBezTo>
                          <a:pt x="520637" y="674727"/>
                          <a:pt x="520922" y="674632"/>
                          <a:pt x="521113" y="674537"/>
                        </a:cubicBezTo>
                        <a:cubicBezTo>
                          <a:pt x="522065" y="673965"/>
                          <a:pt x="522541" y="673775"/>
                          <a:pt x="522827" y="673775"/>
                        </a:cubicBezTo>
                        <a:cubicBezTo>
                          <a:pt x="523304" y="673775"/>
                          <a:pt x="524351" y="674251"/>
                          <a:pt x="524637" y="674441"/>
                        </a:cubicBezTo>
                        <a:cubicBezTo>
                          <a:pt x="524923" y="674632"/>
                          <a:pt x="524828" y="675013"/>
                          <a:pt x="524732" y="675203"/>
                        </a:cubicBezTo>
                        <a:cubicBezTo>
                          <a:pt x="524637" y="675299"/>
                          <a:pt x="524637" y="675489"/>
                          <a:pt x="524637" y="675585"/>
                        </a:cubicBezTo>
                        <a:cubicBezTo>
                          <a:pt x="524732" y="675870"/>
                          <a:pt x="525780" y="677108"/>
                          <a:pt x="526066" y="677299"/>
                        </a:cubicBezTo>
                        <a:cubicBezTo>
                          <a:pt x="526161" y="677299"/>
                          <a:pt x="526161" y="677299"/>
                          <a:pt x="526256" y="677204"/>
                        </a:cubicBezTo>
                        <a:cubicBezTo>
                          <a:pt x="526256" y="677204"/>
                          <a:pt x="526256" y="677108"/>
                          <a:pt x="526161" y="676918"/>
                        </a:cubicBezTo>
                        <a:cubicBezTo>
                          <a:pt x="525875" y="676347"/>
                          <a:pt x="525780" y="676251"/>
                          <a:pt x="525780" y="675870"/>
                        </a:cubicBezTo>
                        <a:lnTo>
                          <a:pt x="525780" y="675775"/>
                        </a:lnTo>
                        <a:cubicBezTo>
                          <a:pt x="525780" y="675203"/>
                          <a:pt x="526447" y="674727"/>
                          <a:pt x="526923" y="674537"/>
                        </a:cubicBezTo>
                        <a:cubicBezTo>
                          <a:pt x="527209" y="674441"/>
                          <a:pt x="527495" y="674537"/>
                          <a:pt x="527685" y="674823"/>
                        </a:cubicBezTo>
                        <a:cubicBezTo>
                          <a:pt x="527780" y="675108"/>
                          <a:pt x="527875" y="675489"/>
                          <a:pt x="527875" y="675870"/>
                        </a:cubicBezTo>
                        <a:cubicBezTo>
                          <a:pt x="527875" y="676061"/>
                          <a:pt x="527875" y="676537"/>
                          <a:pt x="527971" y="676632"/>
                        </a:cubicBezTo>
                        <a:cubicBezTo>
                          <a:pt x="528066" y="676727"/>
                          <a:pt x="528161" y="676823"/>
                          <a:pt x="528256" y="676823"/>
                        </a:cubicBezTo>
                        <a:lnTo>
                          <a:pt x="528256" y="676823"/>
                        </a:lnTo>
                        <a:cubicBezTo>
                          <a:pt x="528256" y="676823"/>
                          <a:pt x="528352" y="676823"/>
                          <a:pt x="528542" y="676632"/>
                        </a:cubicBezTo>
                        <a:cubicBezTo>
                          <a:pt x="529019" y="676156"/>
                          <a:pt x="529209" y="675965"/>
                          <a:pt x="529209" y="675394"/>
                        </a:cubicBezTo>
                        <a:cubicBezTo>
                          <a:pt x="529209" y="674727"/>
                          <a:pt x="529209" y="674537"/>
                          <a:pt x="529780" y="674156"/>
                        </a:cubicBezTo>
                        <a:cubicBezTo>
                          <a:pt x="529971" y="674061"/>
                          <a:pt x="530162" y="673775"/>
                          <a:pt x="530257" y="673679"/>
                        </a:cubicBezTo>
                        <a:cubicBezTo>
                          <a:pt x="530257" y="673679"/>
                          <a:pt x="530257" y="673679"/>
                          <a:pt x="530162" y="673679"/>
                        </a:cubicBezTo>
                        <a:cubicBezTo>
                          <a:pt x="529876" y="673679"/>
                          <a:pt x="529304" y="673584"/>
                          <a:pt x="529209" y="672822"/>
                        </a:cubicBezTo>
                        <a:cubicBezTo>
                          <a:pt x="529114" y="672251"/>
                          <a:pt x="529114" y="671965"/>
                          <a:pt x="529304" y="671679"/>
                        </a:cubicBezTo>
                        <a:cubicBezTo>
                          <a:pt x="529399" y="671584"/>
                          <a:pt x="529495" y="671489"/>
                          <a:pt x="529780" y="671394"/>
                        </a:cubicBezTo>
                        <a:cubicBezTo>
                          <a:pt x="529971" y="671394"/>
                          <a:pt x="530162" y="671203"/>
                          <a:pt x="530542" y="670917"/>
                        </a:cubicBezTo>
                        <a:cubicBezTo>
                          <a:pt x="530638" y="670822"/>
                          <a:pt x="530828" y="670441"/>
                          <a:pt x="530733" y="670155"/>
                        </a:cubicBezTo>
                        <a:cubicBezTo>
                          <a:pt x="530733" y="669965"/>
                          <a:pt x="530638" y="669869"/>
                          <a:pt x="530447" y="669774"/>
                        </a:cubicBezTo>
                        <a:cubicBezTo>
                          <a:pt x="530257" y="669679"/>
                          <a:pt x="529876" y="669584"/>
                          <a:pt x="529590" y="669584"/>
                        </a:cubicBezTo>
                        <a:cubicBezTo>
                          <a:pt x="528733" y="669393"/>
                          <a:pt x="528161" y="669203"/>
                          <a:pt x="528161" y="668822"/>
                        </a:cubicBezTo>
                        <a:cubicBezTo>
                          <a:pt x="528161" y="668441"/>
                          <a:pt x="528256" y="668155"/>
                          <a:pt x="528828" y="667774"/>
                        </a:cubicBezTo>
                        <a:cubicBezTo>
                          <a:pt x="529495" y="667298"/>
                          <a:pt x="530066" y="666822"/>
                          <a:pt x="530066" y="666631"/>
                        </a:cubicBezTo>
                        <a:cubicBezTo>
                          <a:pt x="530066" y="666631"/>
                          <a:pt x="529876" y="666440"/>
                          <a:pt x="529685" y="666345"/>
                        </a:cubicBezTo>
                        <a:cubicBezTo>
                          <a:pt x="529399" y="666155"/>
                          <a:pt x="529209" y="665964"/>
                          <a:pt x="529209" y="665678"/>
                        </a:cubicBezTo>
                        <a:cubicBezTo>
                          <a:pt x="529209" y="665583"/>
                          <a:pt x="529304" y="665393"/>
                          <a:pt x="529399" y="665298"/>
                        </a:cubicBezTo>
                        <a:cubicBezTo>
                          <a:pt x="529780" y="664726"/>
                          <a:pt x="530162" y="664726"/>
                          <a:pt x="531019" y="665202"/>
                        </a:cubicBezTo>
                        <a:cubicBezTo>
                          <a:pt x="532257" y="665869"/>
                          <a:pt x="533305" y="666155"/>
                          <a:pt x="533495" y="666155"/>
                        </a:cubicBezTo>
                        <a:cubicBezTo>
                          <a:pt x="533686" y="666155"/>
                          <a:pt x="533876" y="666155"/>
                          <a:pt x="533876" y="666155"/>
                        </a:cubicBezTo>
                        <a:cubicBezTo>
                          <a:pt x="533876" y="666060"/>
                          <a:pt x="533781" y="665774"/>
                          <a:pt x="533686" y="665488"/>
                        </a:cubicBezTo>
                        <a:cubicBezTo>
                          <a:pt x="533495" y="665012"/>
                          <a:pt x="533209" y="664345"/>
                          <a:pt x="533305" y="663869"/>
                        </a:cubicBezTo>
                        <a:cubicBezTo>
                          <a:pt x="533400" y="663297"/>
                          <a:pt x="533686" y="662821"/>
                          <a:pt x="533972" y="662345"/>
                        </a:cubicBezTo>
                        <a:cubicBezTo>
                          <a:pt x="534067" y="662154"/>
                          <a:pt x="534162" y="661964"/>
                          <a:pt x="534257" y="661773"/>
                        </a:cubicBezTo>
                        <a:lnTo>
                          <a:pt x="534353" y="661583"/>
                        </a:lnTo>
                        <a:cubicBezTo>
                          <a:pt x="534733" y="660916"/>
                          <a:pt x="534638" y="660821"/>
                          <a:pt x="534543" y="660726"/>
                        </a:cubicBezTo>
                        <a:cubicBezTo>
                          <a:pt x="534257" y="660535"/>
                          <a:pt x="533495" y="660535"/>
                          <a:pt x="533019" y="660535"/>
                        </a:cubicBezTo>
                        <a:lnTo>
                          <a:pt x="532638" y="660535"/>
                        </a:lnTo>
                        <a:cubicBezTo>
                          <a:pt x="531781" y="660535"/>
                          <a:pt x="531019" y="659582"/>
                          <a:pt x="530733" y="658725"/>
                        </a:cubicBezTo>
                        <a:cubicBezTo>
                          <a:pt x="530733" y="658725"/>
                          <a:pt x="529685" y="655677"/>
                          <a:pt x="531019" y="655106"/>
                        </a:cubicBezTo>
                        <a:cubicBezTo>
                          <a:pt x="531209" y="655011"/>
                          <a:pt x="531495" y="654915"/>
                          <a:pt x="531686" y="654915"/>
                        </a:cubicBezTo>
                        <a:cubicBezTo>
                          <a:pt x="532447" y="654725"/>
                          <a:pt x="532829" y="654534"/>
                          <a:pt x="532829" y="654153"/>
                        </a:cubicBezTo>
                        <a:cubicBezTo>
                          <a:pt x="532829" y="653772"/>
                          <a:pt x="532733" y="653296"/>
                          <a:pt x="532638" y="652915"/>
                        </a:cubicBezTo>
                        <a:cubicBezTo>
                          <a:pt x="532543" y="652439"/>
                          <a:pt x="532447" y="652058"/>
                          <a:pt x="532447" y="651677"/>
                        </a:cubicBezTo>
                        <a:cubicBezTo>
                          <a:pt x="532447" y="651391"/>
                          <a:pt x="532543" y="651201"/>
                          <a:pt x="532638" y="650915"/>
                        </a:cubicBezTo>
                        <a:cubicBezTo>
                          <a:pt x="532829" y="650534"/>
                          <a:pt x="532829" y="650343"/>
                          <a:pt x="532447" y="649962"/>
                        </a:cubicBezTo>
                        <a:cubicBezTo>
                          <a:pt x="532066" y="649581"/>
                          <a:pt x="531781" y="649391"/>
                          <a:pt x="531590" y="649295"/>
                        </a:cubicBezTo>
                        <a:cubicBezTo>
                          <a:pt x="531305" y="649105"/>
                          <a:pt x="531209" y="649010"/>
                          <a:pt x="531114" y="648819"/>
                        </a:cubicBezTo>
                        <a:cubicBezTo>
                          <a:pt x="531019" y="648438"/>
                          <a:pt x="531114" y="648343"/>
                          <a:pt x="531209" y="648248"/>
                        </a:cubicBezTo>
                        <a:cubicBezTo>
                          <a:pt x="531495" y="647962"/>
                          <a:pt x="531876" y="648152"/>
                          <a:pt x="532066" y="648248"/>
                        </a:cubicBezTo>
                        <a:lnTo>
                          <a:pt x="532257" y="648343"/>
                        </a:lnTo>
                        <a:cubicBezTo>
                          <a:pt x="533305" y="648819"/>
                          <a:pt x="533972" y="649010"/>
                          <a:pt x="534162" y="649010"/>
                        </a:cubicBezTo>
                        <a:cubicBezTo>
                          <a:pt x="534543" y="648915"/>
                          <a:pt x="535210" y="648343"/>
                          <a:pt x="535400" y="647390"/>
                        </a:cubicBezTo>
                        <a:cubicBezTo>
                          <a:pt x="535496" y="646724"/>
                          <a:pt x="535781" y="645390"/>
                          <a:pt x="536162" y="644533"/>
                        </a:cubicBezTo>
                        <a:lnTo>
                          <a:pt x="536734" y="644819"/>
                        </a:lnTo>
                        <a:cubicBezTo>
                          <a:pt x="536448" y="645581"/>
                          <a:pt x="536162" y="646819"/>
                          <a:pt x="536067" y="647486"/>
                        </a:cubicBezTo>
                        <a:cubicBezTo>
                          <a:pt x="535876" y="648629"/>
                          <a:pt x="535019" y="649391"/>
                          <a:pt x="534353" y="649677"/>
                        </a:cubicBezTo>
                        <a:cubicBezTo>
                          <a:pt x="533876" y="649867"/>
                          <a:pt x="533209" y="649581"/>
                          <a:pt x="532352" y="649200"/>
                        </a:cubicBezTo>
                        <a:cubicBezTo>
                          <a:pt x="532447" y="649295"/>
                          <a:pt x="532638" y="649391"/>
                          <a:pt x="532829" y="649581"/>
                        </a:cubicBezTo>
                        <a:cubicBezTo>
                          <a:pt x="533590" y="650248"/>
                          <a:pt x="533400" y="650819"/>
                          <a:pt x="533209" y="651296"/>
                        </a:cubicBezTo>
                        <a:cubicBezTo>
                          <a:pt x="533114" y="651486"/>
                          <a:pt x="533114" y="651677"/>
                          <a:pt x="533114" y="651772"/>
                        </a:cubicBezTo>
                        <a:cubicBezTo>
                          <a:pt x="533114" y="652058"/>
                          <a:pt x="533209" y="652439"/>
                          <a:pt x="533305" y="652820"/>
                        </a:cubicBezTo>
                        <a:cubicBezTo>
                          <a:pt x="533400" y="653296"/>
                          <a:pt x="533495" y="653772"/>
                          <a:pt x="533495" y="654248"/>
                        </a:cubicBezTo>
                        <a:cubicBezTo>
                          <a:pt x="533495" y="655106"/>
                          <a:pt x="532638" y="655391"/>
                          <a:pt x="531876" y="655582"/>
                        </a:cubicBezTo>
                        <a:cubicBezTo>
                          <a:pt x="531686" y="655677"/>
                          <a:pt x="531495" y="655677"/>
                          <a:pt x="531209" y="655773"/>
                        </a:cubicBezTo>
                        <a:cubicBezTo>
                          <a:pt x="530733" y="655963"/>
                          <a:pt x="530923" y="657582"/>
                          <a:pt x="531305" y="658535"/>
                        </a:cubicBezTo>
                        <a:cubicBezTo>
                          <a:pt x="531495" y="659202"/>
                          <a:pt x="532162" y="659868"/>
                          <a:pt x="532638" y="659868"/>
                        </a:cubicBezTo>
                        <a:lnTo>
                          <a:pt x="533019" y="659868"/>
                        </a:lnTo>
                        <a:cubicBezTo>
                          <a:pt x="533686" y="659868"/>
                          <a:pt x="534448" y="659868"/>
                          <a:pt x="534924" y="660154"/>
                        </a:cubicBezTo>
                        <a:cubicBezTo>
                          <a:pt x="535686" y="660535"/>
                          <a:pt x="535305" y="661202"/>
                          <a:pt x="535019" y="661869"/>
                        </a:cubicBezTo>
                        <a:lnTo>
                          <a:pt x="534924" y="662059"/>
                        </a:lnTo>
                        <a:cubicBezTo>
                          <a:pt x="534829" y="662249"/>
                          <a:pt x="534733" y="662440"/>
                          <a:pt x="534638" y="662631"/>
                        </a:cubicBezTo>
                        <a:cubicBezTo>
                          <a:pt x="534353" y="663107"/>
                          <a:pt x="534162" y="663488"/>
                          <a:pt x="534067" y="663964"/>
                        </a:cubicBezTo>
                        <a:cubicBezTo>
                          <a:pt x="533972" y="664345"/>
                          <a:pt x="534257" y="664821"/>
                          <a:pt x="534353" y="665298"/>
                        </a:cubicBezTo>
                        <a:cubicBezTo>
                          <a:pt x="534543" y="665678"/>
                          <a:pt x="534638" y="665964"/>
                          <a:pt x="534638" y="666250"/>
                        </a:cubicBezTo>
                        <a:cubicBezTo>
                          <a:pt x="534638" y="666440"/>
                          <a:pt x="534543" y="666631"/>
                          <a:pt x="534353" y="666726"/>
                        </a:cubicBezTo>
                        <a:cubicBezTo>
                          <a:pt x="534067" y="666917"/>
                          <a:pt x="533590" y="666917"/>
                          <a:pt x="533400" y="666917"/>
                        </a:cubicBezTo>
                        <a:cubicBezTo>
                          <a:pt x="533019" y="666822"/>
                          <a:pt x="531971" y="666536"/>
                          <a:pt x="530733" y="665869"/>
                        </a:cubicBezTo>
                        <a:cubicBezTo>
                          <a:pt x="530162" y="665583"/>
                          <a:pt x="529971" y="665583"/>
                          <a:pt x="529971" y="665583"/>
                        </a:cubicBezTo>
                        <a:cubicBezTo>
                          <a:pt x="529971" y="665583"/>
                          <a:pt x="529971" y="665678"/>
                          <a:pt x="529876" y="665678"/>
                        </a:cubicBezTo>
                        <a:cubicBezTo>
                          <a:pt x="529971" y="665774"/>
                          <a:pt x="530066" y="665774"/>
                          <a:pt x="530066" y="665869"/>
                        </a:cubicBezTo>
                        <a:cubicBezTo>
                          <a:pt x="530352" y="666060"/>
                          <a:pt x="530542" y="666250"/>
                          <a:pt x="530638" y="666536"/>
                        </a:cubicBezTo>
                        <a:cubicBezTo>
                          <a:pt x="530733" y="667107"/>
                          <a:pt x="529876" y="667774"/>
                          <a:pt x="529114" y="668345"/>
                        </a:cubicBezTo>
                        <a:cubicBezTo>
                          <a:pt x="528828" y="668536"/>
                          <a:pt x="528733" y="668631"/>
                          <a:pt x="528733" y="668727"/>
                        </a:cubicBezTo>
                        <a:cubicBezTo>
                          <a:pt x="528923" y="668822"/>
                          <a:pt x="529304" y="668917"/>
                          <a:pt x="529590" y="669012"/>
                        </a:cubicBezTo>
                        <a:cubicBezTo>
                          <a:pt x="529876" y="669107"/>
                          <a:pt x="530257" y="669203"/>
                          <a:pt x="530542" y="669298"/>
                        </a:cubicBezTo>
                        <a:cubicBezTo>
                          <a:pt x="530923" y="669393"/>
                          <a:pt x="531114" y="669774"/>
                          <a:pt x="531209" y="670155"/>
                        </a:cubicBezTo>
                        <a:cubicBezTo>
                          <a:pt x="531305" y="670727"/>
                          <a:pt x="531114" y="671298"/>
                          <a:pt x="530733" y="671584"/>
                        </a:cubicBezTo>
                        <a:cubicBezTo>
                          <a:pt x="530352" y="671870"/>
                          <a:pt x="530066" y="672156"/>
                          <a:pt x="529590" y="672156"/>
                        </a:cubicBezTo>
                        <a:cubicBezTo>
                          <a:pt x="529495" y="672156"/>
                          <a:pt x="529495" y="672251"/>
                          <a:pt x="529590" y="672727"/>
                        </a:cubicBezTo>
                        <a:cubicBezTo>
                          <a:pt x="529685" y="673013"/>
                          <a:pt x="529685" y="673013"/>
                          <a:pt x="529971" y="673013"/>
                        </a:cubicBezTo>
                        <a:cubicBezTo>
                          <a:pt x="530066" y="673013"/>
                          <a:pt x="530162" y="673013"/>
                          <a:pt x="530257" y="673108"/>
                        </a:cubicBezTo>
                        <a:cubicBezTo>
                          <a:pt x="530447" y="673203"/>
                          <a:pt x="530542" y="673298"/>
                          <a:pt x="530638" y="673489"/>
                        </a:cubicBezTo>
                        <a:cubicBezTo>
                          <a:pt x="530733" y="674061"/>
                          <a:pt x="529780" y="674727"/>
                          <a:pt x="529780" y="674727"/>
                        </a:cubicBezTo>
                        <a:cubicBezTo>
                          <a:pt x="529495" y="674918"/>
                          <a:pt x="529495" y="674918"/>
                          <a:pt x="529495" y="675394"/>
                        </a:cubicBezTo>
                        <a:cubicBezTo>
                          <a:pt x="529495" y="676251"/>
                          <a:pt x="529114" y="676632"/>
                          <a:pt x="528638" y="677108"/>
                        </a:cubicBezTo>
                        <a:cubicBezTo>
                          <a:pt x="528447" y="677299"/>
                          <a:pt x="528161" y="677490"/>
                          <a:pt x="527971" y="677490"/>
                        </a:cubicBezTo>
                        <a:cubicBezTo>
                          <a:pt x="527971" y="677490"/>
                          <a:pt x="527971" y="677490"/>
                          <a:pt x="527971" y="677490"/>
                        </a:cubicBezTo>
                        <a:cubicBezTo>
                          <a:pt x="527590" y="677490"/>
                          <a:pt x="527399" y="677204"/>
                          <a:pt x="527209" y="677108"/>
                        </a:cubicBezTo>
                        <a:cubicBezTo>
                          <a:pt x="527018" y="676918"/>
                          <a:pt x="526923" y="676442"/>
                          <a:pt x="526923" y="675965"/>
                        </a:cubicBezTo>
                        <a:cubicBezTo>
                          <a:pt x="526923" y="675680"/>
                          <a:pt x="526923" y="675394"/>
                          <a:pt x="526828" y="675299"/>
                        </a:cubicBezTo>
                        <a:cubicBezTo>
                          <a:pt x="526732" y="675299"/>
                          <a:pt x="526542" y="675394"/>
                          <a:pt x="526447" y="675489"/>
                        </a:cubicBezTo>
                        <a:cubicBezTo>
                          <a:pt x="526256" y="675680"/>
                          <a:pt x="526161" y="675775"/>
                          <a:pt x="526161" y="675775"/>
                        </a:cubicBezTo>
                        <a:lnTo>
                          <a:pt x="526161" y="675870"/>
                        </a:lnTo>
                        <a:cubicBezTo>
                          <a:pt x="526161" y="676156"/>
                          <a:pt x="526161" y="676156"/>
                          <a:pt x="526447" y="676632"/>
                        </a:cubicBezTo>
                        <a:cubicBezTo>
                          <a:pt x="526637" y="677013"/>
                          <a:pt x="526637" y="677394"/>
                          <a:pt x="526542" y="677585"/>
                        </a:cubicBezTo>
                        <a:cubicBezTo>
                          <a:pt x="526351" y="677775"/>
                          <a:pt x="526066" y="677966"/>
                          <a:pt x="525780" y="677966"/>
                        </a:cubicBezTo>
                        <a:cubicBezTo>
                          <a:pt x="525208" y="677966"/>
                          <a:pt x="523875" y="676251"/>
                          <a:pt x="523780" y="675775"/>
                        </a:cubicBezTo>
                        <a:cubicBezTo>
                          <a:pt x="523684" y="675489"/>
                          <a:pt x="523780" y="675203"/>
                          <a:pt x="523875" y="675013"/>
                        </a:cubicBezTo>
                        <a:cubicBezTo>
                          <a:pt x="523875" y="675013"/>
                          <a:pt x="523875" y="674918"/>
                          <a:pt x="523875" y="674918"/>
                        </a:cubicBezTo>
                        <a:cubicBezTo>
                          <a:pt x="523589" y="674727"/>
                          <a:pt x="522827" y="674441"/>
                          <a:pt x="522637" y="674441"/>
                        </a:cubicBezTo>
                        <a:cubicBezTo>
                          <a:pt x="522446" y="674441"/>
                          <a:pt x="521684" y="674918"/>
                          <a:pt x="521208" y="675108"/>
                        </a:cubicBezTo>
                        <a:cubicBezTo>
                          <a:pt x="520732" y="675394"/>
                          <a:pt x="520541" y="675489"/>
                          <a:pt x="520351" y="675489"/>
                        </a:cubicBezTo>
                        <a:cubicBezTo>
                          <a:pt x="520255" y="675489"/>
                          <a:pt x="520065" y="675489"/>
                          <a:pt x="519970" y="675394"/>
                        </a:cubicBezTo>
                        <a:cubicBezTo>
                          <a:pt x="519494" y="675108"/>
                          <a:pt x="519303" y="673965"/>
                          <a:pt x="519303" y="673965"/>
                        </a:cubicBezTo>
                        <a:cubicBezTo>
                          <a:pt x="519303" y="673775"/>
                          <a:pt x="519398" y="673489"/>
                          <a:pt x="519589" y="673203"/>
                        </a:cubicBezTo>
                        <a:cubicBezTo>
                          <a:pt x="519779" y="672918"/>
                          <a:pt x="519970" y="672536"/>
                          <a:pt x="520065" y="672156"/>
                        </a:cubicBezTo>
                        <a:cubicBezTo>
                          <a:pt x="520065" y="671774"/>
                          <a:pt x="520065" y="671774"/>
                          <a:pt x="519589" y="671584"/>
                        </a:cubicBezTo>
                        <a:cubicBezTo>
                          <a:pt x="519303" y="671489"/>
                          <a:pt x="519303" y="671584"/>
                          <a:pt x="519208" y="671584"/>
                        </a:cubicBezTo>
                        <a:cubicBezTo>
                          <a:pt x="519017" y="671679"/>
                          <a:pt x="518922" y="671965"/>
                          <a:pt x="518922" y="672060"/>
                        </a:cubicBezTo>
                        <a:cubicBezTo>
                          <a:pt x="518731" y="672632"/>
                          <a:pt x="518160" y="672727"/>
                          <a:pt x="517779" y="672727"/>
                        </a:cubicBezTo>
                        <a:cubicBezTo>
                          <a:pt x="517779" y="672918"/>
                          <a:pt x="517874" y="673298"/>
                          <a:pt x="517874" y="673489"/>
                        </a:cubicBezTo>
                        <a:lnTo>
                          <a:pt x="517874" y="673775"/>
                        </a:lnTo>
                        <a:cubicBezTo>
                          <a:pt x="517970" y="674061"/>
                          <a:pt x="517874" y="674346"/>
                          <a:pt x="517684" y="674537"/>
                        </a:cubicBezTo>
                        <a:cubicBezTo>
                          <a:pt x="517684" y="674537"/>
                          <a:pt x="517684" y="674537"/>
                          <a:pt x="517684" y="674632"/>
                        </a:cubicBezTo>
                        <a:cubicBezTo>
                          <a:pt x="517684" y="674632"/>
                          <a:pt x="517779" y="674632"/>
                          <a:pt x="517779" y="674632"/>
                        </a:cubicBezTo>
                        <a:lnTo>
                          <a:pt x="517874" y="674632"/>
                        </a:lnTo>
                        <a:cubicBezTo>
                          <a:pt x="518541" y="674346"/>
                          <a:pt x="518922" y="674823"/>
                          <a:pt x="519208" y="675108"/>
                        </a:cubicBezTo>
                        <a:cubicBezTo>
                          <a:pt x="519494" y="675394"/>
                          <a:pt x="520065" y="675775"/>
                          <a:pt x="520541" y="675870"/>
                        </a:cubicBezTo>
                        <a:cubicBezTo>
                          <a:pt x="520732" y="675870"/>
                          <a:pt x="520922" y="675775"/>
                          <a:pt x="521208" y="675489"/>
                        </a:cubicBezTo>
                        <a:cubicBezTo>
                          <a:pt x="521398" y="675299"/>
                          <a:pt x="521684" y="675013"/>
                          <a:pt x="522065" y="674918"/>
                        </a:cubicBezTo>
                        <a:cubicBezTo>
                          <a:pt x="522637" y="674727"/>
                          <a:pt x="522922" y="674823"/>
                          <a:pt x="523208" y="674918"/>
                        </a:cubicBezTo>
                        <a:cubicBezTo>
                          <a:pt x="523589" y="675108"/>
                          <a:pt x="523780" y="675489"/>
                          <a:pt x="523875" y="676061"/>
                        </a:cubicBezTo>
                        <a:cubicBezTo>
                          <a:pt x="523970" y="676823"/>
                          <a:pt x="523589" y="677204"/>
                          <a:pt x="523304" y="677490"/>
                        </a:cubicBezTo>
                        <a:cubicBezTo>
                          <a:pt x="523494" y="677490"/>
                          <a:pt x="523589" y="677394"/>
                          <a:pt x="523780" y="677394"/>
                        </a:cubicBezTo>
                        <a:cubicBezTo>
                          <a:pt x="524256" y="677204"/>
                          <a:pt x="524732" y="677490"/>
                          <a:pt x="525399" y="677870"/>
                        </a:cubicBezTo>
                        <a:cubicBezTo>
                          <a:pt x="525685" y="678061"/>
                          <a:pt x="526066" y="678252"/>
                          <a:pt x="526351" y="678252"/>
                        </a:cubicBezTo>
                        <a:cubicBezTo>
                          <a:pt x="526637" y="678347"/>
                          <a:pt x="526923" y="678442"/>
                          <a:pt x="527018" y="678823"/>
                        </a:cubicBezTo>
                        <a:cubicBezTo>
                          <a:pt x="527113" y="679109"/>
                          <a:pt x="526828" y="679299"/>
                          <a:pt x="526732" y="679490"/>
                        </a:cubicBezTo>
                        <a:cubicBezTo>
                          <a:pt x="526542" y="679680"/>
                          <a:pt x="526256" y="679776"/>
                          <a:pt x="525875" y="679966"/>
                        </a:cubicBezTo>
                        <a:cubicBezTo>
                          <a:pt x="525494" y="680061"/>
                          <a:pt x="525113" y="680252"/>
                          <a:pt x="524637" y="680442"/>
                        </a:cubicBezTo>
                        <a:cubicBezTo>
                          <a:pt x="524542" y="680537"/>
                          <a:pt x="524447" y="680537"/>
                          <a:pt x="524447" y="680537"/>
                        </a:cubicBezTo>
                        <a:cubicBezTo>
                          <a:pt x="524542" y="680633"/>
                          <a:pt x="524828" y="680728"/>
                          <a:pt x="525018" y="680823"/>
                        </a:cubicBezTo>
                        <a:lnTo>
                          <a:pt x="525208" y="680919"/>
                        </a:lnTo>
                        <a:cubicBezTo>
                          <a:pt x="525589" y="681109"/>
                          <a:pt x="525780" y="681395"/>
                          <a:pt x="525685" y="681585"/>
                        </a:cubicBezTo>
                        <a:cubicBezTo>
                          <a:pt x="525589" y="681966"/>
                          <a:pt x="525113" y="682157"/>
                          <a:pt x="524732" y="682252"/>
                        </a:cubicBezTo>
                        <a:cubicBezTo>
                          <a:pt x="523875" y="682443"/>
                          <a:pt x="521208" y="682252"/>
                          <a:pt x="520351" y="681966"/>
                        </a:cubicBezTo>
                        <a:cubicBezTo>
                          <a:pt x="519970" y="681776"/>
                          <a:pt x="519589" y="681585"/>
                          <a:pt x="519303" y="681395"/>
                        </a:cubicBezTo>
                        <a:cubicBezTo>
                          <a:pt x="519208" y="681299"/>
                          <a:pt x="519113" y="681299"/>
                          <a:pt x="519017" y="681204"/>
                        </a:cubicBezTo>
                        <a:cubicBezTo>
                          <a:pt x="519017" y="681490"/>
                          <a:pt x="519113" y="681966"/>
                          <a:pt x="519208" y="682157"/>
                        </a:cubicBezTo>
                        <a:cubicBezTo>
                          <a:pt x="519208" y="682252"/>
                          <a:pt x="519589" y="682347"/>
                          <a:pt x="519779" y="682347"/>
                        </a:cubicBezTo>
                        <a:cubicBezTo>
                          <a:pt x="520255" y="682538"/>
                          <a:pt x="520637" y="682633"/>
                          <a:pt x="520827" y="683014"/>
                        </a:cubicBezTo>
                        <a:cubicBezTo>
                          <a:pt x="521017" y="683300"/>
                          <a:pt x="521017" y="683681"/>
                          <a:pt x="520732" y="683966"/>
                        </a:cubicBezTo>
                        <a:cubicBezTo>
                          <a:pt x="520541" y="684252"/>
                          <a:pt x="520255" y="684348"/>
                          <a:pt x="519874" y="684252"/>
                        </a:cubicBezTo>
                        <a:cubicBezTo>
                          <a:pt x="519589" y="684157"/>
                          <a:pt x="519303" y="684252"/>
                          <a:pt x="519113" y="684348"/>
                        </a:cubicBezTo>
                        <a:cubicBezTo>
                          <a:pt x="519113" y="684348"/>
                          <a:pt x="519113" y="684538"/>
                          <a:pt x="519398" y="684824"/>
                        </a:cubicBezTo>
                        <a:cubicBezTo>
                          <a:pt x="519494" y="684919"/>
                          <a:pt x="519684" y="685014"/>
                          <a:pt x="519779" y="685110"/>
                        </a:cubicBezTo>
                        <a:cubicBezTo>
                          <a:pt x="520065" y="685300"/>
                          <a:pt x="520446" y="685490"/>
                          <a:pt x="520541" y="686157"/>
                        </a:cubicBezTo>
                        <a:cubicBezTo>
                          <a:pt x="520732" y="687205"/>
                          <a:pt x="520160" y="687777"/>
                          <a:pt x="519779" y="688157"/>
                        </a:cubicBezTo>
                        <a:cubicBezTo>
                          <a:pt x="519398" y="688539"/>
                          <a:pt x="518446" y="688443"/>
                          <a:pt x="517493" y="688539"/>
                        </a:cubicBezTo>
                        <a:cubicBezTo>
                          <a:pt x="517303" y="688539"/>
                          <a:pt x="517112" y="688539"/>
                          <a:pt x="517017" y="688539"/>
                        </a:cubicBezTo>
                        <a:cubicBezTo>
                          <a:pt x="516826" y="688539"/>
                          <a:pt x="516731" y="688634"/>
                          <a:pt x="516731" y="688634"/>
                        </a:cubicBezTo>
                        <a:cubicBezTo>
                          <a:pt x="516731" y="688634"/>
                          <a:pt x="516731" y="688634"/>
                          <a:pt x="516731" y="688729"/>
                        </a:cubicBezTo>
                        <a:cubicBezTo>
                          <a:pt x="516826" y="688919"/>
                          <a:pt x="517684" y="688919"/>
                          <a:pt x="518065" y="688824"/>
                        </a:cubicBezTo>
                        <a:cubicBezTo>
                          <a:pt x="518350" y="688824"/>
                          <a:pt x="518541" y="688729"/>
                          <a:pt x="518731" y="688729"/>
                        </a:cubicBezTo>
                        <a:cubicBezTo>
                          <a:pt x="519113" y="688634"/>
                          <a:pt x="519684" y="688539"/>
                          <a:pt x="519779" y="689205"/>
                        </a:cubicBezTo>
                        <a:cubicBezTo>
                          <a:pt x="519970" y="689872"/>
                          <a:pt x="519494" y="691110"/>
                          <a:pt x="518922" y="691396"/>
                        </a:cubicBezTo>
                        <a:cubicBezTo>
                          <a:pt x="518541" y="691586"/>
                          <a:pt x="517684" y="691491"/>
                          <a:pt x="516636" y="691396"/>
                        </a:cubicBezTo>
                        <a:cubicBezTo>
                          <a:pt x="516350" y="691396"/>
                          <a:pt x="516160" y="691396"/>
                          <a:pt x="515969" y="691301"/>
                        </a:cubicBezTo>
                        <a:cubicBezTo>
                          <a:pt x="515303" y="691301"/>
                          <a:pt x="514636" y="691491"/>
                          <a:pt x="514445" y="691777"/>
                        </a:cubicBezTo>
                        <a:cubicBezTo>
                          <a:pt x="514350" y="691968"/>
                          <a:pt x="514350" y="692634"/>
                          <a:pt x="514350" y="692920"/>
                        </a:cubicBezTo>
                        <a:cubicBezTo>
                          <a:pt x="514350" y="693301"/>
                          <a:pt x="514350" y="693491"/>
                          <a:pt x="514350" y="693682"/>
                        </a:cubicBezTo>
                        <a:cubicBezTo>
                          <a:pt x="514255" y="694158"/>
                          <a:pt x="513588" y="694158"/>
                          <a:pt x="512350" y="694253"/>
                        </a:cubicBezTo>
                        <a:cubicBezTo>
                          <a:pt x="511969" y="694253"/>
                          <a:pt x="511492" y="694349"/>
                          <a:pt x="511302" y="694349"/>
                        </a:cubicBezTo>
                        <a:cubicBezTo>
                          <a:pt x="511302" y="694349"/>
                          <a:pt x="511207" y="694444"/>
                          <a:pt x="511207" y="694539"/>
                        </a:cubicBezTo>
                        <a:cubicBezTo>
                          <a:pt x="511112" y="694920"/>
                          <a:pt x="511207" y="695682"/>
                          <a:pt x="511588" y="696063"/>
                        </a:cubicBezTo>
                        <a:cubicBezTo>
                          <a:pt x="512064" y="696540"/>
                          <a:pt x="512540" y="696635"/>
                          <a:pt x="513397" y="696635"/>
                        </a:cubicBezTo>
                        <a:lnTo>
                          <a:pt x="513683" y="696635"/>
                        </a:lnTo>
                        <a:cubicBezTo>
                          <a:pt x="515588" y="696825"/>
                          <a:pt x="515969" y="697206"/>
                          <a:pt x="516064" y="697302"/>
                        </a:cubicBezTo>
                        <a:cubicBezTo>
                          <a:pt x="516160" y="697397"/>
                          <a:pt x="516255" y="697587"/>
                          <a:pt x="516160" y="697682"/>
                        </a:cubicBezTo>
                        <a:cubicBezTo>
                          <a:pt x="516160" y="698254"/>
                          <a:pt x="515017" y="699397"/>
                          <a:pt x="514731" y="699587"/>
                        </a:cubicBezTo>
                        <a:cubicBezTo>
                          <a:pt x="514731" y="699587"/>
                          <a:pt x="514731" y="699587"/>
                          <a:pt x="514731" y="699587"/>
                        </a:cubicBezTo>
                        <a:cubicBezTo>
                          <a:pt x="514731" y="699587"/>
                          <a:pt x="514826" y="699778"/>
                          <a:pt x="515303" y="700159"/>
                        </a:cubicBezTo>
                        <a:cubicBezTo>
                          <a:pt x="515398" y="700254"/>
                          <a:pt x="515779" y="700064"/>
                          <a:pt x="516064" y="699969"/>
                        </a:cubicBezTo>
                        <a:cubicBezTo>
                          <a:pt x="516350" y="699873"/>
                          <a:pt x="516636" y="699778"/>
                          <a:pt x="516922" y="699778"/>
                        </a:cubicBezTo>
                        <a:cubicBezTo>
                          <a:pt x="517303" y="699778"/>
                          <a:pt x="517493" y="699969"/>
                          <a:pt x="517588" y="700254"/>
                        </a:cubicBezTo>
                        <a:cubicBezTo>
                          <a:pt x="517684" y="700635"/>
                          <a:pt x="517493" y="701111"/>
                          <a:pt x="517017" y="701302"/>
                        </a:cubicBezTo>
                        <a:cubicBezTo>
                          <a:pt x="516350" y="701683"/>
                          <a:pt x="515588" y="702254"/>
                          <a:pt x="515588" y="702540"/>
                        </a:cubicBezTo>
                        <a:cubicBezTo>
                          <a:pt x="515493" y="702826"/>
                          <a:pt x="516160" y="703493"/>
                          <a:pt x="516446" y="703778"/>
                        </a:cubicBezTo>
                        <a:lnTo>
                          <a:pt x="516541" y="703874"/>
                        </a:lnTo>
                        <a:cubicBezTo>
                          <a:pt x="517017" y="704350"/>
                          <a:pt x="517303" y="704636"/>
                          <a:pt x="517017" y="705112"/>
                        </a:cubicBezTo>
                        <a:cubicBezTo>
                          <a:pt x="516826" y="705588"/>
                          <a:pt x="515493" y="706255"/>
                          <a:pt x="515303" y="706445"/>
                        </a:cubicBezTo>
                        <a:cubicBezTo>
                          <a:pt x="515017" y="706636"/>
                          <a:pt x="514826" y="706541"/>
                          <a:pt x="514731" y="706445"/>
                        </a:cubicBezTo>
                        <a:cubicBezTo>
                          <a:pt x="514540" y="706255"/>
                          <a:pt x="514445" y="705969"/>
                          <a:pt x="514540" y="705493"/>
                        </a:cubicBezTo>
                        <a:cubicBezTo>
                          <a:pt x="514064" y="705969"/>
                          <a:pt x="513302" y="706731"/>
                          <a:pt x="512636" y="707303"/>
                        </a:cubicBezTo>
                        <a:cubicBezTo>
                          <a:pt x="511873" y="707874"/>
                          <a:pt x="511016" y="708541"/>
                          <a:pt x="510254" y="708160"/>
                        </a:cubicBezTo>
                        <a:cubicBezTo>
                          <a:pt x="509969" y="708065"/>
                          <a:pt x="509397" y="708160"/>
                          <a:pt x="509206" y="708446"/>
                        </a:cubicBezTo>
                        <a:cubicBezTo>
                          <a:pt x="509111" y="708636"/>
                          <a:pt x="509111" y="708731"/>
                          <a:pt x="509111" y="709303"/>
                        </a:cubicBezTo>
                        <a:lnTo>
                          <a:pt x="509111" y="709589"/>
                        </a:lnTo>
                        <a:cubicBezTo>
                          <a:pt x="509206" y="710541"/>
                          <a:pt x="508730" y="710922"/>
                          <a:pt x="508254" y="711018"/>
                        </a:cubicBezTo>
                        <a:cubicBezTo>
                          <a:pt x="508159" y="711018"/>
                          <a:pt x="507492" y="711113"/>
                          <a:pt x="507492" y="711684"/>
                        </a:cubicBezTo>
                        <a:cubicBezTo>
                          <a:pt x="507397" y="712637"/>
                          <a:pt x="506825" y="712827"/>
                          <a:pt x="506539" y="712923"/>
                        </a:cubicBezTo>
                        <a:cubicBezTo>
                          <a:pt x="506063" y="713113"/>
                          <a:pt x="504825" y="712923"/>
                          <a:pt x="504349" y="712637"/>
                        </a:cubicBezTo>
                        <a:cubicBezTo>
                          <a:pt x="504158" y="712541"/>
                          <a:pt x="504063" y="712256"/>
                          <a:pt x="503968" y="712065"/>
                        </a:cubicBezTo>
                        <a:cubicBezTo>
                          <a:pt x="503968" y="711589"/>
                          <a:pt x="504158" y="711208"/>
                          <a:pt x="504444" y="710922"/>
                        </a:cubicBezTo>
                        <a:cubicBezTo>
                          <a:pt x="504539" y="710827"/>
                          <a:pt x="504539" y="710827"/>
                          <a:pt x="504634" y="710732"/>
                        </a:cubicBezTo>
                        <a:cubicBezTo>
                          <a:pt x="504730" y="710636"/>
                          <a:pt x="504730" y="710636"/>
                          <a:pt x="504825" y="710541"/>
                        </a:cubicBezTo>
                        <a:cubicBezTo>
                          <a:pt x="504539" y="710160"/>
                          <a:pt x="504444" y="709494"/>
                          <a:pt x="504444" y="709112"/>
                        </a:cubicBezTo>
                        <a:cubicBezTo>
                          <a:pt x="504444" y="708541"/>
                          <a:pt x="505682" y="707589"/>
                          <a:pt x="506158" y="707207"/>
                        </a:cubicBezTo>
                        <a:cubicBezTo>
                          <a:pt x="506825" y="706731"/>
                          <a:pt x="507397" y="706922"/>
                          <a:pt x="507968" y="707207"/>
                        </a:cubicBezTo>
                        <a:cubicBezTo>
                          <a:pt x="508063" y="707207"/>
                          <a:pt x="508159" y="707303"/>
                          <a:pt x="508349" y="707303"/>
                        </a:cubicBezTo>
                        <a:cubicBezTo>
                          <a:pt x="508635" y="707398"/>
                          <a:pt x="509111" y="706350"/>
                          <a:pt x="509206" y="705969"/>
                        </a:cubicBezTo>
                        <a:cubicBezTo>
                          <a:pt x="509302" y="705683"/>
                          <a:pt x="509492" y="705493"/>
                          <a:pt x="509588" y="705302"/>
                        </a:cubicBezTo>
                        <a:cubicBezTo>
                          <a:pt x="509683" y="705112"/>
                          <a:pt x="509683" y="704826"/>
                          <a:pt x="509588" y="704540"/>
                        </a:cubicBezTo>
                        <a:cubicBezTo>
                          <a:pt x="509492" y="704350"/>
                          <a:pt x="509492" y="704160"/>
                          <a:pt x="509492" y="703969"/>
                        </a:cubicBezTo>
                        <a:cubicBezTo>
                          <a:pt x="509492" y="703493"/>
                          <a:pt x="509492" y="703398"/>
                          <a:pt x="509683" y="703016"/>
                        </a:cubicBezTo>
                        <a:cubicBezTo>
                          <a:pt x="509778" y="702921"/>
                          <a:pt x="509873" y="702826"/>
                          <a:pt x="509969" y="702636"/>
                        </a:cubicBezTo>
                        <a:cubicBezTo>
                          <a:pt x="510445" y="701873"/>
                          <a:pt x="511397" y="701683"/>
                          <a:pt x="511873" y="701588"/>
                        </a:cubicBezTo>
                        <a:lnTo>
                          <a:pt x="511969" y="701588"/>
                        </a:lnTo>
                        <a:cubicBezTo>
                          <a:pt x="511969" y="701493"/>
                          <a:pt x="511969" y="701493"/>
                          <a:pt x="511873" y="701397"/>
                        </a:cubicBezTo>
                        <a:cubicBezTo>
                          <a:pt x="511778" y="701207"/>
                          <a:pt x="511683" y="701016"/>
                          <a:pt x="511683" y="700826"/>
                        </a:cubicBezTo>
                        <a:cubicBezTo>
                          <a:pt x="511683" y="700349"/>
                          <a:pt x="512159" y="699873"/>
                          <a:pt x="512826" y="698921"/>
                        </a:cubicBezTo>
                        <a:lnTo>
                          <a:pt x="513016" y="698730"/>
                        </a:lnTo>
                        <a:cubicBezTo>
                          <a:pt x="513588" y="698064"/>
                          <a:pt x="513588" y="698064"/>
                          <a:pt x="513302" y="697778"/>
                        </a:cubicBezTo>
                        <a:cubicBezTo>
                          <a:pt x="513207" y="697778"/>
                          <a:pt x="512921" y="697968"/>
                          <a:pt x="512731" y="698064"/>
                        </a:cubicBezTo>
                        <a:cubicBezTo>
                          <a:pt x="512445" y="698254"/>
                          <a:pt x="512159" y="698444"/>
                          <a:pt x="511778" y="698540"/>
                        </a:cubicBezTo>
                        <a:cubicBezTo>
                          <a:pt x="510826" y="698921"/>
                          <a:pt x="509683" y="698921"/>
                          <a:pt x="509016" y="698730"/>
                        </a:cubicBezTo>
                        <a:cubicBezTo>
                          <a:pt x="508540" y="698540"/>
                          <a:pt x="508063" y="698540"/>
                          <a:pt x="507682" y="698730"/>
                        </a:cubicBezTo>
                        <a:cubicBezTo>
                          <a:pt x="507397" y="698826"/>
                          <a:pt x="507016" y="699302"/>
                          <a:pt x="507016" y="699683"/>
                        </a:cubicBezTo>
                        <a:cubicBezTo>
                          <a:pt x="507016" y="699873"/>
                          <a:pt x="507111" y="699969"/>
                          <a:pt x="507301" y="700159"/>
                        </a:cubicBezTo>
                        <a:cubicBezTo>
                          <a:pt x="507492" y="700349"/>
                          <a:pt x="507682" y="700635"/>
                          <a:pt x="507682" y="700921"/>
                        </a:cubicBezTo>
                        <a:cubicBezTo>
                          <a:pt x="507778" y="701397"/>
                          <a:pt x="507397" y="701873"/>
                          <a:pt x="507111" y="702254"/>
                        </a:cubicBezTo>
                        <a:cubicBezTo>
                          <a:pt x="507016" y="702350"/>
                          <a:pt x="506921" y="702445"/>
                          <a:pt x="506825" y="702540"/>
                        </a:cubicBezTo>
                        <a:cubicBezTo>
                          <a:pt x="506539" y="702921"/>
                          <a:pt x="506349" y="703398"/>
                          <a:pt x="506539" y="704160"/>
                        </a:cubicBezTo>
                        <a:cubicBezTo>
                          <a:pt x="506730" y="705112"/>
                          <a:pt x="506539" y="705683"/>
                          <a:pt x="505682" y="706160"/>
                        </a:cubicBezTo>
                        <a:cubicBezTo>
                          <a:pt x="505396" y="706350"/>
                          <a:pt x="505206" y="706350"/>
                          <a:pt x="504920" y="706255"/>
                        </a:cubicBezTo>
                        <a:cubicBezTo>
                          <a:pt x="504539" y="706065"/>
                          <a:pt x="504539" y="705683"/>
                          <a:pt x="504539" y="705207"/>
                        </a:cubicBezTo>
                        <a:cubicBezTo>
                          <a:pt x="504539" y="705112"/>
                          <a:pt x="504539" y="705017"/>
                          <a:pt x="504539" y="704922"/>
                        </a:cubicBezTo>
                        <a:cubicBezTo>
                          <a:pt x="504539" y="704731"/>
                          <a:pt x="504444" y="704445"/>
                          <a:pt x="503872" y="704445"/>
                        </a:cubicBezTo>
                        <a:cubicBezTo>
                          <a:pt x="503682" y="704445"/>
                          <a:pt x="503491" y="704255"/>
                          <a:pt x="503491" y="704255"/>
                        </a:cubicBezTo>
                        <a:cubicBezTo>
                          <a:pt x="503301" y="703969"/>
                          <a:pt x="503491" y="703683"/>
                          <a:pt x="503587" y="703302"/>
                        </a:cubicBezTo>
                        <a:cubicBezTo>
                          <a:pt x="503587" y="703207"/>
                          <a:pt x="503682" y="703016"/>
                          <a:pt x="503682" y="702921"/>
                        </a:cubicBezTo>
                        <a:cubicBezTo>
                          <a:pt x="503682" y="702826"/>
                          <a:pt x="503682" y="702826"/>
                          <a:pt x="503682" y="702731"/>
                        </a:cubicBezTo>
                        <a:cubicBezTo>
                          <a:pt x="503587" y="702826"/>
                          <a:pt x="503396" y="703112"/>
                          <a:pt x="503396" y="703302"/>
                        </a:cubicBezTo>
                        <a:cubicBezTo>
                          <a:pt x="503301" y="703493"/>
                          <a:pt x="503206" y="703778"/>
                          <a:pt x="503111" y="703969"/>
                        </a:cubicBezTo>
                        <a:cubicBezTo>
                          <a:pt x="502920" y="704255"/>
                          <a:pt x="502634" y="704540"/>
                          <a:pt x="502253" y="704540"/>
                        </a:cubicBezTo>
                        <a:cubicBezTo>
                          <a:pt x="501967" y="704540"/>
                          <a:pt x="501587" y="704540"/>
                          <a:pt x="501396" y="704255"/>
                        </a:cubicBezTo>
                        <a:cubicBezTo>
                          <a:pt x="501015" y="703874"/>
                          <a:pt x="501110" y="703398"/>
                          <a:pt x="501682" y="702636"/>
                        </a:cubicBezTo>
                        <a:cubicBezTo>
                          <a:pt x="501777" y="702445"/>
                          <a:pt x="501777" y="702445"/>
                          <a:pt x="501587" y="702159"/>
                        </a:cubicBezTo>
                        <a:lnTo>
                          <a:pt x="501491" y="701969"/>
                        </a:lnTo>
                        <a:cubicBezTo>
                          <a:pt x="501110" y="701493"/>
                          <a:pt x="501205" y="700731"/>
                          <a:pt x="501491" y="700159"/>
                        </a:cubicBezTo>
                        <a:cubicBezTo>
                          <a:pt x="501682" y="699778"/>
                          <a:pt x="502348" y="699587"/>
                          <a:pt x="503587" y="699397"/>
                        </a:cubicBezTo>
                        <a:cubicBezTo>
                          <a:pt x="503587" y="699302"/>
                          <a:pt x="503491" y="699206"/>
                          <a:pt x="503491" y="699111"/>
                        </a:cubicBezTo>
                        <a:cubicBezTo>
                          <a:pt x="503396" y="698921"/>
                          <a:pt x="503396" y="698730"/>
                          <a:pt x="503301" y="698540"/>
                        </a:cubicBezTo>
                        <a:cubicBezTo>
                          <a:pt x="503206" y="698635"/>
                          <a:pt x="503206" y="698730"/>
                          <a:pt x="503111" y="698826"/>
                        </a:cubicBezTo>
                        <a:cubicBezTo>
                          <a:pt x="502730" y="699492"/>
                          <a:pt x="501587" y="699683"/>
                          <a:pt x="501205" y="699587"/>
                        </a:cubicBezTo>
                        <a:cubicBezTo>
                          <a:pt x="501015" y="699587"/>
                          <a:pt x="500824" y="699397"/>
                          <a:pt x="500634" y="699206"/>
                        </a:cubicBezTo>
                        <a:cubicBezTo>
                          <a:pt x="500539" y="699016"/>
                          <a:pt x="500444" y="698730"/>
                          <a:pt x="500444" y="698540"/>
                        </a:cubicBezTo>
                        <a:cubicBezTo>
                          <a:pt x="500444" y="698540"/>
                          <a:pt x="500444" y="698635"/>
                          <a:pt x="500348" y="698635"/>
                        </a:cubicBezTo>
                        <a:lnTo>
                          <a:pt x="500158" y="698921"/>
                        </a:lnTo>
                        <a:cubicBezTo>
                          <a:pt x="499872" y="699397"/>
                          <a:pt x="499872" y="699397"/>
                          <a:pt x="500348" y="700159"/>
                        </a:cubicBezTo>
                        <a:lnTo>
                          <a:pt x="500444" y="700254"/>
                        </a:lnTo>
                        <a:cubicBezTo>
                          <a:pt x="501015" y="701111"/>
                          <a:pt x="500348" y="701873"/>
                          <a:pt x="499777" y="702540"/>
                        </a:cubicBezTo>
                        <a:cubicBezTo>
                          <a:pt x="499586" y="702731"/>
                          <a:pt x="499491" y="702826"/>
                          <a:pt x="499396" y="703016"/>
                        </a:cubicBezTo>
                        <a:cubicBezTo>
                          <a:pt x="499205" y="703302"/>
                          <a:pt x="499110" y="703493"/>
                          <a:pt x="499015" y="703683"/>
                        </a:cubicBezTo>
                        <a:cubicBezTo>
                          <a:pt x="498824" y="703969"/>
                          <a:pt x="498729" y="704255"/>
                          <a:pt x="498443" y="704445"/>
                        </a:cubicBezTo>
                        <a:cubicBezTo>
                          <a:pt x="497872" y="704731"/>
                          <a:pt x="496633" y="704160"/>
                          <a:pt x="496157" y="703588"/>
                        </a:cubicBezTo>
                        <a:cubicBezTo>
                          <a:pt x="496062" y="703493"/>
                          <a:pt x="495967" y="703302"/>
                          <a:pt x="495776" y="703207"/>
                        </a:cubicBezTo>
                        <a:cubicBezTo>
                          <a:pt x="495490" y="702921"/>
                          <a:pt x="495205" y="702445"/>
                          <a:pt x="495014" y="702445"/>
                        </a:cubicBezTo>
                        <a:cubicBezTo>
                          <a:pt x="494919" y="702445"/>
                          <a:pt x="494633" y="702445"/>
                          <a:pt x="494443" y="702445"/>
                        </a:cubicBezTo>
                        <a:cubicBezTo>
                          <a:pt x="494729" y="702445"/>
                          <a:pt x="494824" y="702636"/>
                          <a:pt x="494824" y="702731"/>
                        </a:cubicBezTo>
                        <a:cubicBezTo>
                          <a:pt x="494919" y="702921"/>
                          <a:pt x="494919" y="703207"/>
                          <a:pt x="494729" y="703398"/>
                        </a:cubicBezTo>
                        <a:cubicBezTo>
                          <a:pt x="494538" y="703683"/>
                          <a:pt x="493871" y="704445"/>
                          <a:pt x="493395" y="704731"/>
                        </a:cubicBezTo>
                        <a:cubicBezTo>
                          <a:pt x="493395" y="704826"/>
                          <a:pt x="493490" y="704922"/>
                          <a:pt x="493586" y="705017"/>
                        </a:cubicBezTo>
                        <a:cubicBezTo>
                          <a:pt x="493681" y="705207"/>
                          <a:pt x="493776" y="705398"/>
                          <a:pt x="493871" y="705588"/>
                        </a:cubicBezTo>
                        <a:cubicBezTo>
                          <a:pt x="494252" y="706541"/>
                          <a:pt x="494347" y="707112"/>
                          <a:pt x="494157" y="707589"/>
                        </a:cubicBezTo>
                        <a:cubicBezTo>
                          <a:pt x="494062" y="707779"/>
                          <a:pt x="493966" y="707969"/>
                          <a:pt x="493681" y="707969"/>
                        </a:cubicBezTo>
                        <a:cubicBezTo>
                          <a:pt x="493395" y="708065"/>
                          <a:pt x="493014" y="707969"/>
                          <a:pt x="492633" y="707779"/>
                        </a:cubicBezTo>
                        <a:lnTo>
                          <a:pt x="492538" y="707684"/>
                        </a:lnTo>
                        <a:cubicBezTo>
                          <a:pt x="492252" y="707493"/>
                          <a:pt x="491585" y="707112"/>
                          <a:pt x="491395" y="707112"/>
                        </a:cubicBezTo>
                        <a:cubicBezTo>
                          <a:pt x="491299" y="707112"/>
                          <a:pt x="491109" y="707398"/>
                          <a:pt x="490919" y="707589"/>
                        </a:cubicBezTo>
                        <a:cubicBezTo>
                          <a:pt x="491014" y="707779"/>
                          <a:pt x="491299" y="708255"/>
                          <a:pt x="491871" y="708922"/>
                        </a:cubicBezTo>
                        <a:cubicBezTo>
                          <a:pt x="492157" y="709208"/>
                          <a:pt x="493014" y="709874"/>
                          <a:pt x="493490" y="710160"/>
                        </a:cubicBezTo>
                        <a:cubicBezTo>
                          <a:pt x="493586" y="710256"/>
                          <a:pt x="493776" y="710351"/>
                          <a:pt x="493871" y="710351"/>
                        </a:cubicBezTo>
                        <a:cubicBezTo>
                          <a:pt x="494157" y="710256"/>
                          <a:pt x="495014" y="709684"/>
                          <a:pt x="495490" y="709398"/>
                        </a:cubicBezTo>
                        <a:cubicBezTo>
                          <a:pt x="495776" y="709208"/>
                          <a:pt x="496062" y="709017"/>
                          <a:pt x="496253" y="708922"/>
                        </a:cubicBezTo>
                        <a:cubicBezTo>
                          <a:pt x="496919" y="708446"/>
                          <a:pt x="499110" y="708351"/>
                          <a:pt x="499300" y="708351"/>
                        </a:cubicBezTo>
                        <a:cubicBezTo>
                          <a:pt x="499300" y="708351"/>
                          <a:pt x="499300" y="708351"/>
                          <a:pt x="499396" y="708351"/>
                        </a:cubicBezTo>
                        <a:cubicBezTo>
                          <a:pt x="500158" y="708351"/>
                          <a:pt x="502063" y="709303"/>
                          <a:pt x="502444" y="709874"/>
                        </a:cubicBezTo>
                        <a:cubicBezTo>
                          <a:pt x="502730" y="710256"/>
                          <a:pt x="502730" y="710732"/>
                          <a:pt x="502539" y="711018"/>
                        </a:cubicBezTo>
                        <a:cubicBezTo>
                          <a:pt x="502444" y="711208"/>
                          <a:pt x="502158" y="711303"/>
                          <a:pt x="501967" y="711208"/>
                        </a:cubicBezTo>
                        <a:cubicBezTo>
                          <a:pt x="501872" y="711208"/>
                          <a:pt x="501682" y="711398"/>
                          <a:pt x="501587" y="711589"/>
                        </a:cubicBezTo>
                        <a:cubicBezTo>
                          <a:pt x="501682" y="711684"/>
                          <a:pt x="501777" y="711684"/>
                          <a:pt x="501872" y="711779"/>
                        </a:cubicBezTo>
                        <a:cubicBezTo>
                          <a:pt x="502158" y="711970"/>
                          <a:pt x="502444" y="712161"/>
                          <a:pt x="502730" y="712446"/>
                        </a:cubicBezTo>
                        <a:cubicBezTo>
                          <a:pt x="503111" y="712923"/>
                          <a:pt x="503491" y="713494"/>
                          <a:pt x="503872" y="714065"/>
                        </a:cubicBezTo>
                        <a:cubicBezTo>
                          <a:pt x="504063" y="714447"/>
                          <a:pt x="504349" y="714732"/>
                          <a:pt x="504539" y="715018"/>
                        </a:cubicBezTo>
                        <a:cubicBezTo>
                          <a:pt x="504825" y="715494"/>
                          <a:pt x="504920" y="715780"/>
                          <a:pt x="504825" y="716161"/>
                        </a:cubicBezTo>
                        <a:cubicBezTo>
                          <a:pt x="504730" y="716542"/>
                          <a:pt x="504254" y="716732"/>
                          <a:pt x="504063" y="716828"/>
                        </a:cubicBezTo>
                        <a:cubicBezTo>
                          <a:pt x="503968" y="716923"/>
                          <a:pt x="503587" y="717399"/>
                          <a:pt x="503396" y="717590"/>
                        </a:cubicBezTo>
                        <a:cubicBezTo>
                          <a:pt x="503206" y="717876"/>
                          <a:pt x="503015" y="718161"/>
                          <a:pt x="502920" y="718256"/>
                        </a:cubicBezTo>
                        <a:cubicBezTo>
                          <a:pt x="502634" y="718447"/>
                          <a:pt x="502348" y="718447"/>
                          <a:pt x="502063" y="718256"/>
                        </a:cubicBezTo>
                        <a:cubicBezTo>
                          <a:pt x="501872" y="718066"/>
                          <a:pt x="501777" y="717685"/>
                          <a:pt x="501967" y="717399"/>
                        </a:cubicBezTo>
                        <a:cubicBezTo>
                          <a:pt x="501967" y="717399"/>
                          <a:pt x="501967" y="717304"/>
                          <a:pt x="501967" y="717304"/>
                        </a:cubicBezTo>
                        <a:cubicBezTo>
                          <a:pt x="501872" y="717114"/>
                          <a:pt x="501777" y="716923"/>
                          <a:pt x="501682" y="716828"/>
                        </a:cubicBezTo>
                        <a:cubicBezTo>
                          <a:pt x="501491" y="716732"/>
                          <a:pt x="501396" y="716732"/>
                          <a:pt x="500824" y="716828"/>
                        </a:cubicBezTo>
                        <a:cubicBezTo>
                          <a:pt x="500158" y="716923"/>
                          <a:pt x="499586" y="716637"/>
                          <a:pt x="498920" y="716352"/>
                        </a:cubicBezTo>
                        <a:lnTo>
                          <a:pt x="498729" y="716256"/>
                        </a:lnTo>
                        <a:cubicBezTo>
                          <a:pt x="498253" y="715970"/>
                          <a:pt x="497776" y="715590"/>
                          <a:pt x="497300" y="715018"/>
                        </a:cubicBezTo>
                        <a:cubicBezTo>
                          <a:pt x="497205" y="714827"/>
                          <a:pt x="497014" y="714827"/>
                          <a:pt x="496824" y="714827"/>
                        </a:cubicBezTo>
                        <a:cubicBezTo>
                          <a:pt x="496729" y="714827"/>
                          <a:pt x="496729" y="714923"/>
                          <a:pt x="496729" y="714923"/>
                        </a:cubicBezTo>
                        <a:cubicBezTo>
                          <a:pt x="496538" y="715494"/>
                          <a:pt x="495776" y="715970"/>
                          <a:pt x="495395" y="716161"/>
                        </a:cubicBezTo>
                        <a:cubicBezTo>
                          <a:pt x="495205" y="716256"/>
                          <a:pt x="494824" y="716161"/>
                          <a:pt x="494252" y="716066"/>
                        </a:cubicBezTo>
                        <a:cubicBezTo>
                          <a:pt x="494062" y="716066"/>
                          <a:pt x="493776" y="715970"/>
                          <a:pt x="493586" y="715970"/>
                        </a:cubicBezTo>
                        <a:cubicBezTo>
                          <a:pt x="493586" y="716256"/>
                          <a:pt x="493776" y="717018"/>
                          <a:pt x="493776" y="717304"/>
                        </a:cubicBezTo>
                        <a:lnTo>
                          <a:pt x="493776" y="717494"/>
                        </a:lnTo>
                        <a:cubicBezTo>
                          <a:pt x="493776" y="717590"/>
                          <a:pt x="493871" y="717685"/>
                          <a:pt x="493871" y="717685"/>
                        </a:cubicBezTo>
                        <a:cubicBezTo>
                          <a:pt x="493966" y="717780"/>
                          <a:pt x="494252" y="717780"/>
                          <a:pt x="494633" y="717590"/>
                        </a:cubicBezTo>
                        <a:cubicBezTo>
                          <a:pt x="495205" y="717399"/>
                          <a:pt x="495967" y="717018"/>
                          <a:pt x="496538" y="716828"/>
                        </a:cubicBezTo>
                        <a:cubicBezTo>
                          <a:pt x="496729" y="716732"/>
                          <a:pt x="497014" y="716637"/>
                          <a:pt x="497205" y="716828"/>
                        </a:cubicBezTo>
                        <a:cubicBezTo>
                          <a:pt x="497491" y="717018"/>
                          <a:pt x="497586" y="717399"/>
                          <a:pt x="497681" y="718066"/>
                        </a:cubicBezTo>
                        <a:lnTo>
                          <a:pt x="497872" y="719304"/>
                        </a:lnTo>
                        <a:cubicBezTo>
                          <a:pt x="497967" y="720066"/>
                          <a:pt x="498062" y="720352"/>
                          <a:pt x="498253" y="720923"/>
                        </a:cubicBezTo>
                        <a:cubicBezTo>
                          <a:pt x="498348" y="721209"/>
                          <a:pt x="498443" y="721209"/>
                          <a:pt x="498443" y="721209"/>
                        </a:cubicBezTo>
                        <a:cubicBezTo>
                          <a:pt x="498538" y="721209"/>
                          <a:pt x="498634" y="721209"/>
                          <a:pt x="498824" y="721114"/>
                        </a:cubicBezTo>
                        <a:cubicBezTo>
                          <a:pt x="498920" y="721114"/>
                          <a:pt x="499015" y="721114"/>
                          <a:pt x="499205" y="721019"/>
                        </a:cubicBezTo>
                        <a:cubicBezTo>
                          <a:pt x="499396" y="721019"/>
                          <a:pt x="499872" y="720923"/>
                          <a:pt x="500063" y="721209"/>
                        </a:cubicBezTo>
                        <a:cubicBezTo>
                          <a:pt x="500253" y="721590"/>
                          <a:pt x="499872" y="721876"/>
                          <a:pt x="499586" y="722257"/>
                        </a:cubicBezTo>
                        <a:cubicBezTo>
                          <a:pt x="499491" y="722352"/>
                          <a:pt x="499396" y="722448"/>
                          <a:pt x="499396" y="722448"/>
                        </a:cubicBezTo>
                        <a:cubicBezTo>
                          <a:pt x="499396" y="722448"/>
                          <a:pt x="499396" y="722543"/>
                          <a:pt x="499777" y="722733"/>
                        </a:cubicBezTo>
                        <a:cubicBezTo>
                          <a:pt x="500063" y="722924"/>
                          <a:pt x="501110" y="722352"/>
                          <a:pt x="501777" y="721686"/>
                        </a:cubicBezTo>
                        <a:cubicBezTo>
                          <a:pt x="502063" y="721495"/>
                          <a:pt x="501967" y="721209"/>
                          <a:pt x="501872" y="720733"/>
                        </a:cubicBezTo>
                        <a:cubicBezTo>
                          <a:pt x="501777" y="720447"/>
                          <a:pt x="501777" y="720066"/>
                          <a:pt x="501872" y="719781"/>
                        </a:cubicBezTo>
                        <a:cubicBezTo>
                          <a:pt x="502158" y="719209"/>
                          <a:pt x="503396" y="717685"/>
                          <a:pt x="503968" y="717114"/>
                        </a:cubicBezTo>
                        <a:cubicBezTo>
                          <a:pt x="504254" y="716828"/>
                          <a:pt x="504539" y="716637"/>
                          <a:pt x="504825" y="716637"/>
                        </a:cubicBezTo>
                        <a:cubicBezTo>
                          <a:pt x="505111" y="716637"/>
                          <a:pt x="505301" y="716828"/>
                          <a:pt x="505492" y="717018"/>
                        </a:cubicBezTo>
                        <a:cubicBezTo>
                          <a:pt x="505587" y="717114"/>
                          <a:pt x="505778" y="717399"/>
                          <a:pt x="505968" y="717685"/>
                        </a:cubicBezTo>
                        <a:cubicBezTo>
                          <a:pt x="506349" y="718256"/>
                          <a:pt x="507206" y="719590"/>
                          <a:pt x="507492" y="719685"/>
                        </a:cubicBezTo>
                        <a:cubicBezTo>
                          <a:pt x="507778" y="719876"/>
                          <a:pt x="508635" y="719304"/>
                          <a:pt x="509206" y="718733"/>
                        </a:cubicBezTo>
                        <a:cubicBezTo>
                          <a:pt x="509492" y="718447"/>
                          <a:pt x="509778" y="718161"/>
                          <a:pt x="510159" y="718352"/>
                        </a:cubicBezTo>
                        <a:cubicBezTo>
                          <a:pt x="510254" y="718352"/>
                          <a:pt x="510445" y="718542"/>
                          <a:pt x="510445" y="718923"/>
                        </a:cubicBezTo>
                        <a:cubicBezTo>
                          <a:pt x="510445" y="719114"/>
                          <a:pt x="510445" y="719495"/>
                          <a:pt x="509111" y="721019"/>
                        </a:cubicBezTo>
                        <a:cubicBezTo>
                          <a:pt x="508254" y="721971"/>
                          <a:pt x="507778" y="721971"/>
                          <a:pt x="507016" y="721971"/>
                        </a:cubicBezTo>
                        <a:lnTo>
                          <a:pt x="506825" y="721971"/>
                        </a:lnTo>
                        <a:cubicBezTo>
                          <a:pt x="506349" y="721971"/>
                          <a:pt x="506063" y="721971"/>
                          <a:pt x="505873" y="721876"/>
                        </a:cubicBezTo>
                        <a:cubicBezTo>
                          <a:pt x="505682" y="721781"/>
                          <a:pt x="505492" y="721781"/>
                          <a:pt x="505111" y="721876"/>
                        </a:cubicBezTo>
                        <a:cubicBezTo>
                          <a:pt x="504634" y="721971"/>
                          <a:pt x="504349" y="722352"/>
                          <a:pt x="504158" y="722733"/>
                        </a:cubicBezTo>
                        <a:cubicBezTo>
                          <a:pt x="504063" y="722828"/>
                          <a:pt x="504158" y="722924"/>
                          <a:pt x="504539" y="723305"/>
                        </a:cubicBezTo>
                        <a:lnTo>
                          <a:pt x="504634" y="723400"/>
                        </a:lnTo>
                        <a:cubicBezTo>
                          <a:pt x="504825" y="723590"/>
                          <a:pt x="504825" y="723781"/>
                          <a:pt x="504825" y="723876"/>
                        </a:cubicBezTo>
                        <a:cubicBezTo>
                          <a:pt x="504825" y="724162"/>
                          <a:pt x="504444" y="724352"/>
                          <a:pt x="504254" y="724543"/>
                        </a:cubicBezTo>
                        <a:lnTo>
                          <a:pt x="504158" y="724638"/>
                        </a:lnTo>
                        <a:cubicBezTo>
                          <a:pt x="503872" y="724829"/>
                          <a:pt x="503491" y="724543"/>
                          <a:pt x="503111" y="724162"/>
                        </a:cubicBezTo>
                        <a:cubicBezTo>
                          <a:pt x="503015" y="724067"/>
                          <a:pt x="502730" y="723876"/>
                          <a:pt x="502730" y="723781"/>
                        </a:cubicBezTo>
                        <a:cubicBezTo>
                          <a:pt x="502539" y="723781"/>
                          <a:pt x="501967" y="724257"/>
                          <a:pt x="501587" y="724448"/>
                        </a:cubicBezTo>
                        <a:cubicBezTo>
                          <a:pt x="501396" y="724543"/>
                          <a:pt x="501301" y="724638"/>
                          <a:pt x="501110" y="724733"/>
                        </a:cubicBezTo>
                        <a:cubicBezTo>
                          <a:pt x="500634" y="725019"/>
                          <a:pt x="499777" y="725210"/>
                          <a:pt x="498920" y="725305"/>
                        </a:cubicBezTo>
                        <a:cubicBezTo>
                          <a:pt x="498443" y="725400"/>
                          <a:pt x="497967" y="725495"/>
                          <a:pt x="497776" y="725591"/>
                        </a:cubicBezTo>
                        <a:cubicBezTo>
                          <a:pt x="497205" y="725877"/>
                          <a:pt x="497110" y="726067"/>
                          <a:pt x="497110" y="726353"/>
                        </a:cubicBezTo>
                        <a:cubicBezTo>
                          <a:pt x="497110" y="726353"/>
                          <a:pt x="497300" y="726353"/>
                          <a:pt x="497396" y="726353"/>
                        </a:cubicBezTo>
                        <a:cubicBezTo>
                          <a:pt x="497776" y="726353"/>
                          <a:pt x="498443" y="726448"/>
                          <a:pt x="498824" y="727115"/>
                        </a:cubicBezTo>
                        <a:cubicBezTo>
                          <a:pt x="499300" y="727972"/>
                          <a:pt x="498634" y="728448"/>
                          <a:pt x="498062" y="728924"/>
                        </a:cubicBezTo>
                        <a:cubicBezTo>
                          <a:pt x="497776" y="729115"/>
                          <a:pt x="497586" y="729306"/>
                          <a:pt x="497300" y="729591"/>
                        </a:cubicBezTo>
                        <a:cubicBezTo>
                          <a:pt x="496633" y="730258"/>
                          <a:pt x="496538" y="730829"/>
                          <a:pt x="496729" y="731306"/>
                        </a:cubicBezTo>
                        <a:cubicBezTo>
                          <a:pt x="496824" y="731496"/>
                          <a:pt x="496824" y="731687"/>
                          <a:pt x="496729" y="731877"/>
                        </a:cubicBezTo>
                        <a:cubicBezTo>
                          <a:pt x="496538" y="732258"/>
                          <a:pt x="496062" y="732449"/>
                          <a:pt x="495586" y="732639"/>
                        </a:cubicBezTo>
                        <a:cubicBezTo>
                          <a:pt x="495395" y="732735"/>
                          <a:pt x="495205" y="732735"/>
                          <a:pt x="495109" y="732830"/>
                        </a:cubicBezTo>
                        <a:cubicBezTo>
                          <a:pt x="494729" y="733020"/>
                          <a:pt x="493871" y="734163"/>
                          <a:pt x="493586" y="734925"/>
                        </a:cubicBezTo>
                        <a:lnTo>
                          <a:pt x="493490" y="735020"/>
                        </a:lnTo>
                        <a:cubicBezTo>
                          <a:pt x="493395" y="735211"/>
                          <a:pt x="493395" y="735306"/>
                          <a:pt x="493395" y="735402"/>
                        </a:cubicBezTo>
                        <a:cubicBezTo>
                          <a:pt x="493490" y="735497"/>
                          <a:pt x="493871" y="735592"/>
                          <a:pt x="494157" y="735687"/>
                        </a:cubicBezTo>
                        <a:cubicBezTo>
                          <a:pt x="495300" y="736164"/>
                          <a:pt x="495490" y="736164"/>
                          <a:pt x="496443" y="736164"/>
                        </a:cubicBezTo>
                        <a:cubicBezTo>
                          <a:pt x="497205" y="736164"/>
                          <a:pt x="497872" y="736544"/>
                          <a:pt x="498538" y="736830"/>
                        </a:cubicBezTo>
                        <a:cubicBezTo>
                          <a:pt x="498920" y="737021"/>
                          <a:pt x="499205" y="737116"/>
                          <a:pt x="499491" y="737211"/>
                        </a:cubicBezTo>
                        <a:cubicBezTo>
                          <a:pt x="499681" y="737306"/>
                          <a:pt x="499872" y="737211"/>
                          <a:pt x="500158" y="737021"/>
                        </a:cubicBezTo>
                        <a:cubicBezTo>
                          <a:pt x="500444" y="736830"/>
                          <a:pt x="500920" y="736544"/>
                          <a:pt x="501491" y="736640"/>
                        </a:cubicBezTo>
                        <a:cubicBezTo>
                          <a:pt x="502444" y="736926"/>
                          <a:pt x="502444" y="737497"/>
                          <a:pt x="502348" y="738164"/>
                        </a:cubicBezTo>
                        <a:cubicBezTo>
                          <a:pt x="502348" y="738354"/>
                          <a:pt x="502348" y="738545"/>
                          <a:pt x="502348" y="738831"/>
                        </a:cubicBezTo>
                        <a:cubicBezTo>
                          <a:pt x="502348" y="739593"/>
                          <a:pt x="502158" y="740545"/>
                          <a:pt x="501967" y="741307"/>
                        </a:cubicBezTo>
                        <a:cubicBezTo>
                          <a:pt x="501872" y="741688"/>
                          <a:pt x="501777" y="741974"/>
                          <a:pt x="501777" y="742260"/>
                        </a:cubicBezTo>
                        <a:cubicBezTo>
                          <a:pt x="501682" y="743117"/>
                          <a:pt x="500634" y="743022"/>
                          <a:pt x="500063" y="743022"/>
                        </a:cubicBezTo>
                        <a:cubicBezTo>
                          <a:pt x="499872" y="743022"/>
                          <a:pt x="499777" y="743022"/>
                          <a:pt x="499586" y="743022"/>
                        </a:cubicBezTo>
                        <a:cubicBezTo>
                          <a:pt x="499300" y="743022"/>
                          <a:pt x="499015" y="744165"/>
                          <a:pt x="498920" y="744736"/>
                        </a:cubicBezTo>
                        <a:cubicBezTo>
                          <a:pt x="498824" y="745403"/>
                          <a:pt x="498443" y="745879"/>
                          <a:pt x="498157" y="746165"/>
                        </a:cubicBezTo>
                        <a:cubicBezTo>
                          <a:pt x="497967" y="746355"/>
                          <a:pt x="497776" y="746546"/>
                          <a:pt x="497776" y="746736"/>
                        </a:cubicBezTo>
                        <a:cubicBezTo>
                          <a:pt x="497776" y="746831"/>
                          <a:pt x="497872" y="746927"/>
                          <a:pt x="498253" y="747117"/>
                        </a:cubicBezTo>
                        <a:cubicBezTo>
                          <a:pt x="498538" y="747212"/>
                          <a:pt x="498824" y="747403"/>
                          <a:pt x="499015" y="747689"/>
                        </a:cubicBezTo>
                        <a:cubicBezTo>
                          <a:pt x="499396" y="748260"/>
                          <a:pt x="499777" y="749594"/>
                          <a:pt x="499872" y="750546"/>
                        </a:cubicBezTo>
                        <a:cubicBezTo>
                          <a:pt x="499967" y="751308"/>
                          <a:pt x="499777" y="751785"/>
                          <a:pt x="499586" y="752261"/>
                        </a:cubicBezTo>
                        <a:cubicBezTo>
                          <a:pt x="499491" y="752547"/>
                          <a:pt x="499396" y="752832"/>
                          <a:pt x="499300" y="753118"/>
                        </a:cubicBezTo>
                        <a:cubicBezTo>
                          <a:pt x="499205" y="753690"/>
                          <a:pt x="498824" y="753880"/>
                          <a:pt x="498634" y="754070"/>
                        </a:cubicBezTo>
                        <a:cubicBezTo>
                          <a:pt x="497967" y="754356"/>
                          <a:pt x="497205" y="754070"/>
                          <a:pt x="496633" y="753785"/>
                        </a:cubicBezTo>
                        <a:cubicBezTo>
                          <a:pt x="496348" y="753594"/>
                          <a:pt x="496253" y="753690"/>
                          <a:pt x="495776" y="754166"/>
                        </a:cubicBezTo>
                        <a:cubicBezTo>
                          <a:pt x="495681" y="754356"/>
                          <a:pt x="495490" y="754452"/>
                          <a:pt x="495395" y="754642"/>
                        </a:cubicBezTo>
                        <a:cubicBezTo>
                          <a:pt x="494919" y="755118"/>
                          <a:pt x="494443" y="755023"/>
                          <a:pt x="494157" y="754928"/>
                        </a:cubicBezTo>
                        <a:cubicBezTo>
                          <a:pt x="494062" y="754928"/>
                          <a:pt x="493966" y="754832"/>
                          <a:pt x="493966" y="754928"/>
                        </a:cubicBezTo>
                        <a:cubicBezTo>
                          <a:pt x="493871" y="755118"/>
                          <a:pt x="493300" y="756071"/>
                          <a:pt x="493395" y="756737"/>
                        </a:cubicBezTo>
                        <a:cubicBezTo>
                          <a:pt x="493395" y="756928"/>
                          <a:pt x="493490" y="757023"/>
                          <a:pt x="493966" y="757023"/>
                        </a:cubicBezTo>
                        <a:cubicBezTo>
                          <a:pt x="494157" y="757023"/>
                          <a:pt x="494443" y="757023"/>
                          <a:pt x="494729" y="757214"/>
                        </a:cubicBezTo>
                        <a:cubicBezTo>
                          <a:pt x="495395" y="757499"/>
                          <a:pt x="495205" y="758071"/>
                          <a:pt x="495014" y="758452"/>
                        </a:cubicBezTo>
                        <a:cubicBezTo>
                          <a:pt x="494919" y="758643"/>
                          <a:pt x="494919" y="758738"/>
                          <a:pt x="494824" y="758928"/>
                        </a:cubicBezTo>
                        <a:cubicBezTo>
                          <a:pt x="494633" y="759500"/>
                          <a:pt x="494919" y="759690"/>
                          <a:pt x="495586" y="760262"/>
                        </a:cubicBezTo>
                        <a:lnTo>
                          <a:pt x="495681" y="760357"/>
                        </a:lnTo>
                        <a:cubicBezTo>
                          <a:pt x="495871" y="760452"/>
                          <a:pt x="495871" y="760452"/>
                          <a:pt x="495871" y="760452"/>
                        </a:cubicBezTo>
                        <a:cubicBezTo>
                          <a:pt x="495871" y="760452"/>
                          <a:pt x="495967" y="760166"/>
                          <a:pt x="496062" y="760071"/>
                        </a:cubicBezTo>
                        <a:cubicBezTo>
                          <a:pt x="496062" y="759976"/>
                          <a:pt x="496157" y="759786"/>
                          <a:pt x="496253" y="759690"/>
                        </a:cubicBezTo>
                        <a:lnTo>
                          <a:pt x="496348" y="759595"/>
                        </a:lnTo>
                        <a:cubicBezTo>
                          <a:pt x="496538" y="759023"/>
                          <a:pt x="496824" y="758928"/>
                          <a:pt x="497681" y="758928"/>
                        </a:cubicBezTo>
                        <a:cubicBezTo>
                          <a:pt x="498157" y="758928"/>
                          <a:pt x="498348" y="758738"/>
                          <a:pt x="498634" y="758452"/>
                        </a:cubicBezTo>
                        <a:cubicBezTo>
                          <a:pt x="498824" y="758261"/>
                          <a:pt x="499015" y="758166"/>
                          <a:pt x="499205" y="758071"/>
                        </a:cubicBezTo>
                        <a:cubicBezTo>
                          <a:pt x="499586" y="757881"/>
                          <a:pt x="499777" y="758071"/>
                          <a:pt x="499872" y="758166"/>
                        </a:cubicBezTo>
                        <a:cubicBezTo>
                          <a:pt x="500253" y="758643"/>
                          <a:pt x="499586" y="759500"/>
                          <a:pt x="499396" y="759786"/>
                        </a:cubicBezTo>
                        <a:lnTo>
                          <a:pt x="499205" y="759976"/>
                        </a:lnTo>
                        <a:cubicBezTo>
                          <a:pt x="498920" y="760357"/>
                          <a:pt x="498920" y="760357"/>
                          <a:pt x="498824" y="761119"/>
                        </a:cubicBezTo>
                        <a:cubicBezTo>
                          <a:pt x="498824" y="761310"/>
                          <a:pt x="498824" y="761405"/>
                          <a:pt x="498920" y="761405"/>
                        </a:cubicBezTo>
                        <a:cubicBezTo>
                          <a:pt x="499015" y="761500"/>
                          <a:pt x="499300" y="761500"/>
                          <a:pt x="499586" y="761500"/>
                        </a:cubicBezTo>
                        <a:cubicBezTo>
                          <a:pt x="499777" y="761500"/>
                          <a:pt x="499967" y="761500"/>
                          <a:pt x="500063" y="761595"/>
                        </a:cubicBezTo>
                        <a:cubicBezTo>
                          <a:pt x="500444" y="761690"/>
                          <a:pt x="500634" y="762262"/>
                          <a:pt x="500729" y="762833"/>
                        </a:cubicBezTo>
                        <a:cubicBezTo>
                          <a:pt x="500824" y="763119"/>
                          <a:pt x="500824" y="763500"/>
                          <a:pt x="501015" y="763691"/>
                        </a:cubicBezTo>
                        <a:cubicBezTo>
                          <a:pt x="501015" y="763786"/>
                          <a:pt x="501205" y="763977"/>
                          <a:pt x="501205" y="763977"/>
                        </a:cubicBezTo>
                        <a:cubicBezTo>
                          <a:pt x="501205" y="763977"/>
                          <a:pt x="501301" y="763881"/>
                          <a:pt x="501396" y="763881"/>
                        </a:cubicBezTo>
                        <a:lnTo>
                          <a:pt x="501587" y="763786"/>
                        </a:lnTo>
                        <a:cubicBezTo>
                          <a:pt x="501967" y="763595"/>
                          <a:pt x="502158" y="763595"/>
                          <a:pt x="502348" y="763691"/>
                        </a:cubicBezTo>
                        <a:cubicBezTo>
                          <a:pt x="502539" y="763786"/>
                          <a:pt x="502539" y="763977"/>
                          <a:pt x="502539" y="764262"/>
                        </a:cubicBezTo>
                        <a:lnTo>
                          <a:pt x="502539" y="764357"/>
                        </a:lnTo>
                        <a:cubicBezTo>
                          <a:pt x="502539" y="764834"/>
                          <a:pt x="502253" y="765119"/>
                          <a:pt x="502063" y="765405"/>
                        </a:cubicBezTo>
                        <a:cubicBezTo>
                          <a:pt x="501967" y="765501"/>
                          <a:pt x="501872" y="765596"/>
                          <a:pt x="501777" y="765786"/>
                        </a:cubicBezTo>
                        <a:cubicBezTo>
                          <a:pt x="501777" y="765786"/>
                          <a:pt x="501777" y="765881"/>
                          <a:pt x="501777" y="765881"/>
                        </a:cubicBezTo>
                        <a:cubicBezTo>
                          <a:pt x="501777" y="765881"/>
                          <a:pt x="501777" y="765881"/>
                          <a:pt x="501872" y="765881"/>
                        </a:cubicBezTo>
                        <a:cubicBezTo>
                          <a:pt x="501967" y="765881"/>
                          <a:pt x="502063" y="765881"/>
                          <a:pt x="502158" y="765881"/>
                        </a:cubicBezTo>
                        <a:cubicBezTo>
                          <a:pt x="502444" y="765881"/>
                          <a:pt x="502825" y="765786"/>
                          <a:pt x="503111" y="766072"/>
                        </a:cubicBezTo>
                        <a:cubicBezTo>
                          <a:pt x="503491" y="766358"/>
                          <a:pt x="503491" y="767120"/>
                          <a:pt x="503491" y="767786"/>
                        </a:cubicBezTo>
                        <a:lnTo>
                          <a:pt x="503491" y="768072"/>
                        </a:lnTo>
                        <a:cubicBezTo>
                          <a:pt x="503491" y="768453"/>
                          <a:pt x="503301" y="768834"/>
                          <a:pt x="503206" y="769120"/>
                        </a:cubicBezTo>
                        <a:cubicBezTo>
                          <a:pt x="503206" y="769215"/>
                          <a:pt x="503111" y="769215"/>
                          <a:pt x="503111" y="769311"/>
                        </a:cubicBezTo>
                        <a:cubicBezTo>
                          <a:pt x="503301" y="769311"/>
                          <a:pt x="503587" y="769501"/>
                          <a:pt x="503682" y="769787"/>
                        </a:cubicBezTo>
                        <a:cubicBezTo>
                          <a:pt x="503682" y="769977"/>
                          <a:pt x="503682" y="770168"/>
                          <a:pt x="503491" y="770263"/>
                        </a:cubicBezTo>
                        <a:cubicBezTo>
                          <a:pt x="503206" y="770644"/>
                          <a:pt x="502348" y="771025"/>
                          <a:pt x="501682" y="771120"/>
                        </a:cubicBezTo>
                        <a:cubicBezTo>
                          <a:pt x="501396" y="771120"/>
                          <a:pt x="501110" y="771120"/>
                          <a:pt x="500920" y="770930"/>
                        </a:cubicBezTo>
                        <a:cubicBezTo>
                          <a:pt x="500729" y="770739"/>
                          <a:pt x="500729" y="770549"/>
                          <a:pt x="500729" y="770263"/>
                        </a:cubicBezTo>
                        <a:cubicBezTo>
                          <a:pt x="500729" y="770168"/>
                          <a:pt x="500729" y="770073"/>
                          <a:pt x="500729" y="769977"/>
                        </a:cubicBezTo>
                        <a:cubicBezTo>
                          <a:pt x="500729" y="769691"/>
                          <a:pt x="500824" y="769406"/>
                          <a:pt x="500634" y="769025"/>
                        </a:cubicBezTo>
                        <a:cubicBezTo>
                          <a:pt x="500539" y="768834"/>
                          <a:pt x="500444" y="768644"/>
                          <a:pt x="500348" y="768453"/>
                        </a:cubicBezTo>
                        <a:cubicBezTo>
                          <a:pt x="500063" y="767786"/>
                          <a:pt x="499681" y="766929"/>
                          <a:pt x="499586" y="766262"/>
                        </a:cubicBezTo>
                        <a:cubicBezTo>
                          <a:pt x="499491" y="765691"/>
                          <a:pt x="499396" y="765596"/>
                          <a:pt x="499205" y="765596"/>
                        </a:cubicBezTo>
                        <a:cubicBezTo>
                          <a:pt x="499205" y="765596"/>
                          <a:pt x="499205" y="765596"/>
                          <a:pt x="499205" y="765596"/>
                        </a:cubicBezTo>
                        <a:cubicBezTo>
                          <a:pt x="499110" y="765596"/>
                          <a:pt x="498538" y="765881"/>
                          <a:pt x="498348" y="766358"/>
                        </a:cubicBezTo>
                        <a:cubicBezTo>
                          <a:pt x="498157" y="766929"/>
                          <a:pt x="498062" y="767406"/>
                          <a:pt x="497967" y="767786"/>
                        </a:cubicBezTo>
                        <a:cubicBezTo>
                          <a:pt x="497967" y="767786"/>
                          <a:pt x="497967" y="767882"/>
                          <a:pt x="497967" y="767882"/>
                        </a:cubicBezTo>
                        <a:cubicBezTo>
                          <a:pt x="497967" y="767977"/>
                          <a:pt x="498157" y="767977"/>
                          <a:pt x="498253" y="767977"/>
                        </a:cubicBezTo>
                        <a:cubicBezTo>
                          <a:pt x="498253" y="767977"/>
                          <a:pt x="498443" y="767882"/>
                          <a:pt x="498538" y="767786"/>
                        </a:cubicBezTo>
                        <a:cubicBezTo>
                          <a:pt x="498824" y="767596"/>
                          <a:pt x="499205" y="767215"/>
                          <a:pt x="499586" y="767406"/>
                        </a:cubicBezTo>
                        <a:cubicBezTo>
                          <a:pt x="499681" y="767501"/>
                          <a:pt x="499777" y="767596"/>
                          <a:pt x="499872" y="767691"/>
                        </a:cubicBezTo>
                        <a:cubicBezTo>
                          <a:pt x="499967" y="767977"/>
                          <a:pt x="499681" y="768358"/>
                          <a:pt x="499396" y="768739"/>
                        </a:cubicBezTo>
                        <a:cubicBezTo>
                          <a:pt x="499300" y="768834"/>
                          <a:pt x="499205" y="768929"/>
                          <a:pt x="499110" y="769120"/>
                        </a:cubicBezTo>
                        <a:cubicBezTo>
                          <a:pt x="498729" y="769691"/>
                          <a:pt x="497967" y="769882"/>
                          <a:pt x="497205" y="769977"/>
                        </a:cubicBezTo>
                        <a:cubicBezTo>
                          <a:pt x="496919" y="769977"/>
                          <a:pt x="496538" y="769977"/>
                          <a:pt x="496348" y="769787"/>
                        </a:cubicBezTo>
                        <a:cubicBezTo>
                          <a:pt x="496157" y="769501"/>
                          <a:pt x="496253" y="769120"/>
                          <a:pt x="496348" y="768929"/>
                        </a:cubicBezTo>
                        <a:cubicBezTo>
                          <a:pt x="496443" y="768739"/>
                          <a:pt x="496253" y="768548"/>
                          <a:pt x="495967" y="768072"/>
                        </a:cubicBezTo>
                        <a:cubicBezTo>
                          <a:pt x="495586" y="767596"/>
                          <a:pt x="495490" y="766739"/>
                          <a:pt x="495490" y="766358"/>
                        </a:cubicBezTo>
                        <a:cubicBezTo>
                          <a:pt x="495490" y="766262"/>
                          <a:pt x="495490" y="766072"/>
                          <a:pt x="495490" y="765977"/>
                        </a:cubicBezTo>
                        <a:cubicBezTo>
                          <a:pt x="495490" y="765881"/>
                          <a:pt x="495490" y="765691"/>
                          <a:pt x="495490" y="765691"/>
                        </a:cubicBezTo>
                        <a:cubicBezTo>
                          <a:pt x="495205" y="765596"/>
                          <a:pt x="495109" y="765691"/>
                          <a:pt x="494633" y="766453"/>
                        </a:cubicBezTo>
                        <a:cubicBezTo>
                          <a:pt x="494347" y="766834"/>
                          <a:pt x="494157" y="767120"/>
                          <a:pt x="493871" y="767120"/>
                        </a:cubicBezTo>
                        <a:cubicBezTo>
                          <a:pt x="493586" y="767120"/>
                          <a:pt x="493490" y="766834"/>
                          <a:pt x="493395" y="766548"/>
                        </a:cubicBezTo>
                        <a:cubicBezTo>
                          <a:pt x="493300" y="766072"/>
                          <a:pt x="493490" y="765310"/>
                          <a:pt x="493776" y="764548"/>
                        </a:cubicBezTo>
                        <a:cubicBezTo>
                          <a:pt x="493966" y="764167"/>
                          <a:pt x="493871" y="763786"/>
                          <a:pt x="493681" y="763500"/>
                        </a:cubicBezTo>
                        <a:cubicBezTo>
                          <a:pt x="493681" y="763500"/>
                          <a:pt x="493681" y="763500"/>
                          <a:pt x="493681" y="763500"/>
                        </a:cubicBezTo>
                        <a:cubicBezTo>
                          <a:pt x="493490" y="763595"/>
                          <a:pt x="493205" y="763786"/>
                          <a:pt x="492919" y="763977"/>
                        </a:cubicBezTo>
                        <a:cubicBezTo>
                          <a:pt x="492347" y="764167"/>
                          <a:pt x="491776" y="764072"/>
                          <a:pt x="491299" y="763881"/>
                        </a:cubicBezTo>
                        <a:cubicBezTo>
                          <a:pt x="491109" y="763881"/>
                          <a:pt x="490919" y="763786"/>
                          <a:pt x="490728" y="763786"/>
                        </a:cubicBezTo>
                        <a:cubicBezTo>
                          <a:pt x="489966" y="763691"/>
                          <a:pt x="489680" y="763595"/>
                          <a:pt x="489299" y="763119"/>
                        </a:cubicBezTo>
                        <a:cubicBezTo>
                          <a:pt x="489299" y="763119"/>
                          <a:pt x="489204" y="763024"/>
                          <a:pt x="489204" y="763024"/>
                        </a:cubicBezTo>
                        <a:cubicBezTo>
                          <a:pt x="489204" y="763500"/>
                          <a:pt x="489109" y="764072"/>
                          <a:pt x="489013" y="764643"/>
                        </a:cubicBezTo>
                        <a:cubicBezTo>
                          <a:pt x="488918" y="765024"/>
                          <a:pt x="488823" y="765501"/>
                          <a:pt x="488823" y="765786"/>
                        </a:cubicBezTo>
                        <a:cubicBezTo>
                          <a:pt x="488823" y="766167"/>
                          <a:pt x="488823" y="766548"/>
                          <a:pt x="488823" y="766929"/>
                        </a:cubicBezTo>
                        <a:cubicBezTo>
                          <a:pt x="488823" y="767310"/>
                          <a:pt x="488823" y="767596"/>
                          <a:pt x="488823" y="767882"/>
                        </a:cubicBezTo>
                        <a:cubicBezTo>
                          <a:pt x="488728" y="768453"/>
                          <a:pt x="488632" y="768548"/>
                          <a:pt x="488156" y="768834"/>
                        </a:cubicBezTo>
                        <a:lnTo>
                          <a:pt x="487966" y="768929"/>
                        </a:lnTo>
                        <a:cubicBezTo>
                          <a:pt x="487489" y="769120"/>
                          <a:pt x="487204" y="769215"/>
                          <a:pt x="486823" y="768644"/>
                        </a:cubicBezTo>
                        <a:cubicBezTo>
                          <a:pt x="486442" y="768168"/>
                          <a:pt x="486061" y="766929"/>
                          <a:pt x="486156" y="765977"/>
                        </a:cubicBezTo>
                        <a:cubicBezTo>
                          <a:pt x="486251" y="765310"/>
                          <a:pt x="486537" y="764262"/>
                          <a:pt x="487013" y="762929"/>
                        </a:cubicBezTo>
                        <a:cubicBezTo>
                          <a:pt x="487299" y="762167"/>
                          <a:pt x="487299" y="761881"/>
                          <a:pt x="487299" y="761595"/>
                        </a:cubicBezTo>
                        <a:cubicBezTo>
                          <a:pt x="487299" y="761595"/>
                          <a:pt x="487299" y="761595"/>
                          <a:pt x="487299" y="761595"/>
                        </a:cubicBezTo>
                        <a:cubicBezTo>
                          <a:pt x="487108" y="761595"/>
                          <a:pt x="486632" y="761786"/>
                          <a:pt x="486537" y="761786"/>
                        </a:cubicBezTo>
                        <a:lnTo>
                          <a:pt x="486346" y="761881"/>
                        </a:lnTo>
                        <a:cubicBezTo>
                          <a:pt x="486346" y="761976"/>
                          <a:pt x="486346" y="762357"/>
                          <a:pt x="486442" y="762548"/>
                        </a:cubicBezTo>
                        <a:cubicBezTo>
                          <a:pt x="486442" y="762738"/>
                          <a:pt x="486537" y="763024"/>
                          <a:pt x="486537" y="763215"/>
                        </a:cubicBezTo>
                        <a:cubicBezTo>
                          <a:pt x="486537" y="763977"/>
                          <a:pt x="486251" y="764357"/>
                          <a:pt x="485680" y="765119"/>
                        </a:cubicBezTo>
                        <a:lnTo>
                          <a:pt x="485489" y="765310"/>
                        </a:lnTo>
                        <a:cubicBezTo>
                          <a:pt x="484918" y="766072"/>
                          <a:pt x="484251" y="766548"/>
                          <a:pt x="483680" y="766834"/>
                        </a:cubicBezTo>
                        <a:lnTo>
                          <a:pt x="483394" y="767024"/>
                        </a:lnTo>
                        <a:cubicBezTo>
                          <a:pt x="482822" y="767406"/>
                          <a:pt x="481774" y="768168"/>
                          <a:pt x="481394" y="768548"/>
                        </a:cubicBezTo>
                        <a:cubicBezTo>
                          <a:pt x="481108" y="768834"/>
                          <a:pt x="480727" y="770168"/>
                          <a:pt x="480631" y="770739"/>
                        </a:cubicBezTo>
                        <a:cubicBezTo>
                          <a:pt x="480631" y="770930"/>
                          <a:pt x="481298" y="771406"/>
                          <a:pt x="481679" y="771692"/>
                        </a:cubicBezTo>
                        <a:cubicBezTo>
                          <a:pt x="481965" y="771882"/>
                          <a:pt x="482251" y="772073"/>
                          <a:pt x="482346" y="772263"/>
                        </a:cubicBezTo>
                        <a:cubicBezTo>
                          <a:pt x="482632" y="772549"/>
                          <a:pt x="483298" y="772549"/>
                          <a:pt x="483775" y="772358"/>
                        </a:cubicBezTo>
                        <a:cubicBezTo>
                          <a:pt x="483965" y="772263"/>
                          <a:pt x="484251" y="772263"/>
                          <a:pt x="484441" y="772358"/>
                        </a:cubicBezTo>
                        <a:cubicBezTo>
                          <a:pt x="484822" y="772549"/>
                          <a:pt x="484918" y="773025"/>
                          <a:pt x="485013" y="773597"/>
                        </a:cubicBezTo>
                        <a:cubicBezTo>
                          <a:pt x="485108" y="773978"/>
                          <a:pt x="485013" y="774264"/>
                          <a:pt x="484918" y="774549"/>
                        </a:cubicBezTo>
                        <a:cubicBezTo>
                          <a:pt x="484727" y="774835"/>
                          <a:pt x="484346" y="775026"/>
                          <a:pt x="483870" y="775121"/>
                        </a:cubicBezTo>
                        <a:cubicBezTo>
                          <a:pt x="483775" y="775121"/>
                          <a:pt x="483870" y="775311"/>
                          <a:pt x="484156" y="775978"/>
                        </a:cubicBezTo>
                        <a:cubicBezTo>
                          <a:pt x="484346" y="776264"/>
                          <a:pt x="484537" y="776454"/>
                          <a:pt x="484822" y="776549"/>
                        </a:cubicBezTo>
                        <a:cubicBezTo>
                          <a:pt x="484918" y="776549"/>
                          <a:pt x="485013" y="776549"/>
                          <a:pt x="485108" y="776549"/>
                        </a:cubicBezTo>
                        <a:cubicBezTo>
                          <a:pt x="485299" y="776454"/>
                          <a:pt x="485394" y="775502"/>
                          <a:pt x="485489" y="775026"/>
                        </a:cubicBezTo>
                        <a:cubicBezTo>
                          <a:pt x="485489" y="774835"/>
                          <a:pt x="485584" y="774644"/>
                          <a:pt x="485584" y="774454"/>
                        </a:cubicBezTo>
                        <a:cubicBezTo>
                          <a:pt x="485680" y="773882"/>
                          <a:pt x="485775" y="773406"/>
                          <a:pt x="486251" y="773311"/>
                        </a:cubicBezTo>
                        <a:cubicBezTo>
                          <a:pt x="486346" y="773311"/>
                          <a:pt x="486728" y="773216"/>
                          <a:pt x="487299" y="773502"/>
                        </a:cubicBezTo>
                        <a:cubicBezTo>
                          <a:pt x="487680" y="773692"/>
                          <a:pt x="488061" y="773978"/>
                          <a:pt x="488537" y="774264"/>
                        </a:cubicBezTo>
                        <a:cubicBezTo>
                          <a:pt x="489109" y="774644"/>
                          <a:pt x="489585" y="775026"/>
                          <a:pt x="490061" y="775216"/>
                        </a:cubicBezTo>
                        <a:cubicBezTo>
                          <a:pt x="490252" y="775311"/>
                          <a:pt x="490538" y="775216"/>
                          <a:pt x="490728" y="775216"/>
                        </a:cubicBezTo>
                        <a:cubicBezTo>
                          <a:pt x="490919" y="775216"/>
                          <a:pt x="491109" y="775121"/>
                          <a:pt x="491299" y="775216"/>
                        </a:cubicBezTo>
                        <a:cubicBezTo>
                          <a:pt x="491776" y="775502"/>
                          <a:pt x="491871" y="775883"/>
                          <a:pt x="491585" y="776454"/>
                        </a:cubicBezTo>
                        <a:cubicBezTo>
                          <a:pt x="491395" y="776835"/>
                          <a:pt x="490919" y="777216"/>
                          <a:pt x="489966" y="777502"/>
                        </a:cubicBezTo>
                        <a:cubicBezTo>
                          <a:pt x="489680" y="777597"/>
                          <a:pt x="489299" y="777693"/>
                          <a:pt x="488918" y="777693"/>
                        </a:cubicBezTo>
                        <a:cubicBezTo>
                          <a:pt x="488537" y="777693"/>
                          <a:pt x="488156" y="777788"/>
                          <a:pt x="487966" y="777883"/>
                        </a:cubicBezTo>
                        <a:cubicBezTo>
                          <a:pt x="488061" y="777978"/>
                          <a:pt x="488156" y="778264"/>
                          <a:pt x="488347" y="778454"/>
                        </a:cubicBezTo>
                        <a:cubicBezTo>
                          <a:pt x="488442" y="778645"/>
                          <a:pt x="488632" y="778836"/>
                          <a:pt x="488728" y="779026"/>
                        </a:cubicBezTo>
                        <a:cubicBezTo>
                          <a:pt x="489013" y="779502"/>
                          <a:pt x="489109" y="780169"/>
                          <a:pt x="488251" y="780645"/>
                        </a:cubicBezTo>
                        <a:cubicBezTo>
                          <a:pt x="487871" y="780931"/>
                          <a:pt x="487299" y="780836"/>
                          <a:pt x="486632" y="780740"/>
                        </a:cubicBezTo>
                        <a:lnTo>
                          <a:pt x="486251" y="780740"/>
                        </a:lnTo>
                        <a:cubicBezTo>
                          <a:pt x="485584" y="780645"/>
                          <a:pt x="484822" y="780931"/>
                          <a:pt x="484441" y="781217"/>
                        </a:cubicBezTo>
                        <a:cubicBezTo>
                          <a:pt x="484251" y="781407"/>
                          <a:pt x="483965" y="781407"/>
                          <a:pt x="483584" y="781407"/>
                        </a:cubicBezTo>
                        <a:cubicBezTo>
                          <a:pt x="483108" y="781312"/>
                          <a:pt x="482727" y="781026"/>
                          <a:pt x="482441" y="780740"/>
                        </a:cubicBezTo>
                        <a:cubicBezTo>
                          <a:pt x="482155" y="780264"/>
                          <a:pt x="482060" y="779312"/>
                          <a:pt x="482155" y="778645"/>
                        </a:cubicBezTo>
                        <a:cubicBezTo>
                          <a:pt x="482155" y="777978"/>
                          <a:pt x="481679" y="777788"/>
                          <a:pt x="481584" y="777788"/>
                        </a:cubicBezTo>
                        <a:cubicBezTo>
                          <a:pt x="481584" y="777788"/>
                          <a:pt x="481298" y="777978"/>
                          <a:pt x="481013" y="778740"/>
                        </a:cubicBezTo>
                        <a:cubicBezTo>
                          <a:pt x="480727" y="779312"/>
                          <a:pt x="480441" y="780550"/>
                          <a:pt x="480346" y="781122"/>
                        </a:cubicBezTo>
                        <a:cubicBezTo>
                          <a:pt x="480346" y="781217"/>
                          <a:pt x="480250" y="781502"/>
                          <a:pt x="480346" y="781598"/>
                        </a:cubicBezTo>
                        <a:cubicBezTo>
                          <a:pt x="480346" y="781598"/>
                          <a:pt x="480346" y="781598"/>
                          <a:pt x="480441" y="781598"/>
                        </a:cubicBezTo>
                        <a:cubicBezTo>
                          <a:pt x="480917" y="781598"/>
                          <a:pt x="482155" y="781979"/>
                          <a:pt x="482822" y="782455"/>
                        </a:cubicBezTo>
                        <a:cubicBezTo>
                          <a:pt x="483298" y="782741"/>
                          <a:pt x="483489" y="783027"/>
                          <a:pt x="483298" y="783407"/>
                        </a:cubicBezTo>
                        <a:cubicBezTo>
                          <a:pt x="483298" y="783503"/>
                          <a:pt x="483203" y="783503"/>
                          <a:pt x="483203" y="783598"/>
                        </a:cubicBezTo>
                        <a:cubicBezTo>
                          <a:pt x="483203" y="783884"/>
                          <a:pt x="483013" y="783979"/>
                          <a:pt x="482917" y="784074"/>
                        </a:cubicBezTo>
                        <a:cubicBezTo>
                          <a:pt x="482632" y="784265"/>
                          <a:pt x="482251" y="784169"/>
                          <a:pt x="481774" y="784074"/>
                        </a:cubicBezTo>
                        <a:cubicBezTo>
                          <a:pt x="481679" y="784074"/>
                          <a:pt x="481584" y="783979"/>
                          <a:pt x="481489" y="783979"/>
                        </a:cubicBezTo>
                        <a:cubicBezTo>
                          <a:pt x="481394" y="783979"/>
                          <a:pt x="481298" y="783979"/>
                          <a:pt x="481298" y="783979"/>
                        </a:cubicBezTo>
                        <a:cubicBezTo>
                          <a:pt x="481298" y="783979"/>
                          <a:pt x="481203" y="784074"/>
                          <a:pt x="481108" y="784455"/>
                        </a:cubicBezTo>
                        <a:cubicBezTo>
                          <a:pt x="481013" y="784931"/>
                          <a:pt x="480822" y="785122"/>
                          <a:pt x="480346" y="785122"/>
                        </a:cubicBezTo>
                        <a:cubicBezTo>
                          <a:pt x="480250" y="785122"/>
                          <a:pt x="480155" y="785122"/>
                          <a:pt x="480060" y="785122"/>
                        </a:cubicBezTo>
                        <a:cubicBezTo>
                          <a:pt x="479393" y="785122"/>
                          <a:pt x="479298" y="784360"/>
                          <a:pt x="479298" y="783884"/>
                        </a:cubicBezTo>
                        <a:cubicBezTo>
                          <a:pt x="479298" y="783693"/>
                          <a:pt x="479298" y="783503"/>
                          <a:pt x="479203" y="783407"/>
                        </a:cubicBezTo>
                        <a:cubicBezTo>
                          <a:pt x="479203" y="783407"/>
                          <a:pt x="478917" y="783407"/>
                          <a:pt x="478536" y="783693"/>
                        </a:cubicBezTo>
                        <a:cubicBezTo>
                          <a:pt x="478536" y="783693"/>
                          <a:pt x="478536" y="783884"/>
                          <a:pt x="478631" y="783979"/>
                        </a:cubicBezTo>
                        <a:cubicBezTo>
                          <a:pt x="478726" y="784265"/>
                          <a:pt x="478726" y="784551"/>
                          <a:pt x="478726" y="784836"/>
                        </a:cubicBezTo>
                        <a:cubicBezTo>
                          <a:pt x="478631" y="785122"/>
                          <a:pt x="478441" y="785217"/>
                          <a:pt x="478346" y="785312"/>
                        </a:cubicBezTo>
                        <a:cubicBezTo>
                          <a:pt x="477964" y="785408"/>
                          <a:pt x="477488" y="785027"/>
                          <a:pt x="477107" y="784646"/>
                        </a:cubicBezTo>
                        <a:cubicBezTo>
                          <a:pt x="476536" y="784074"/>
                          <a:pt x="476917" y="782931"/>
                          <a:pt x="476917" y="782836"/>
                        </a:cubicBezTo>
                        <a:cubicBezTo>
                          <a:pt x="477012" y="782360"/>
                          <a:pt x="477583" y="782455"/>
                          <a:pt x="477869" y="782455"/>
                        </a:cubicBezTo>
                        <a:cubicBezTo>
                          <a:pt x="477964" y="782455"/>
                          <a:pt x="478155" y="782455"/>
                          <a:pt x="478250" y="782455"/>
                        </a:cubicBezTo>
                        <a:cubicBezTo>
                          <a:pt x="478250" y="782360"/>
                          <a:pt x="478536" y="781788"/>
                          <a:pt x="478726" y="780264"/>
                        </a:cubicBezTo>
                        <a:cubicBezTo>
                          <a:pt x="478822" y="779502"/>
                          <a:pt x="478631" y="779312"/>
                          <a:pt x="478441" y="779216"/>
                        </a:cubicBezTo>
                        <a:cubicBezTo>
                          <a:pt x="478346" y="779216"/>
                          <a:pt x="477488" y="779407"/>
                          <a:pt x="476821" y="779978"/>
                        </a:cubicBezTo>
                        <a:cubicBezTo>
                          <a:pt x="476250" y="780455"/>
                          <a:pt x="475488" y="781026"/>
                          <a:pt x="474916" y="780931"/>
                        </a:cubicBezTo>
                        <a:cubicBezTo>
                          <a:pt x="474726" y="780836"/>
                          <a:pt x="474536" y="780740"/>
                          <a:pt x="474440" y="780455"/>
                        </a:cubicBezTo>
                        <a:cubicBezTo>
                          <a:pt x="474345" y="780169"/>
                          <a:pt x="474345" y="779788"/>
                          <a:pt x="474440" y="779407"/>
                        </a:cubicBezTo>
                        <a:cubicBezTo>
                          <a:pt x="474726" y="778740"/>
                          <a:pt x="475202" y="778454"/>
                          <a:pt x="476250" y="778264"/>
                        </a:cubicBezTo>
                        <a:cubicBezTo>
                          <a:pt x="477203" y="778073"/>
                          <a:pt x="477488" y="777978"/>
                          <a:pt x="477488" y="777788"/>
                        </a:cubicBezTo>
                        <a:cubicBezTo>
                          <a:pt x="477488" y="777597"/>
                          <a:pt x="477488" y="777407"/>
                          <a:pt x="477203" y="777311"/>
                        </a:cubicBezTo>
                        <a:cubicBezTo>
                          <a:pt x="476917" y="777216"/>
                          <a:pt x="475774" y="777311"/>
                          <a:pt x="475393" y="777407"/>
                        </a:cubicBezTo>
                        <a:cubicBezTo>
                          <a:pt x="474726" y="777502"/>
                          <a:pt x="473678" y="778073"/>
                          <a:pt x="472821" y="778550"/>
                        </a:cubicBezTo>
                        <a:cubicBezTo>
                          <a:pt x="472630" y="778645"/>
                          <a:pt x="472345" y="778740"/>
                          <a:pt x="472154" y="778931"/>
                        </a:cubicBezTo>
                        <a:cubicBezTo>
                          <a:pt x="471583" y="779216"/>
                          <a:pt x="471106" y="779502"/>
                          <a:pt x="470725" y="779693"/>
                        </a:cubicBezTo>
                        <a:cubicBezTo>
                          <a:pt x="470725" y="779693"/>
                          <a:pt x="470725" y="779693"/>
                          <a:pt x="470630" y="779693"/>
                        </a:cubicBezTo>
                        <a:cubicBezTo>
                          <a:pt x="470725" y="779693"/>
                          <a:pt x="470916" y="779598"/>
                          <a:pt x="471011" y="779598"/>
                        </a:cubicBezTo>
                        <a:cubicBezTo>
                          <a:pt x="471202" y="779598"/>
                          <a:pt x="471392" y="779502"/>
                          <a:pt x="471488" y="779502"/>
                        </a:cubicBezTo>
                        <a:cubicBezTo>
                          <a:pt x="472249" y="779407"/>
                          <a:pt x="472630" y="779883"/>
                          <a:pt x="472726" y="780264"/>
                        </a:cubicBezTo>
                        <a:lnTo>
                          <a:pt x="472726" y="780360"/>
                        </a:lnTo>
                        <a:lnTo>
                          <a:pt x="472726" y="780455"/>
                        </a:lnTo>
                        <a:cubicBezTo>
                          <a:pt x="472726" y="780455"/>
                          <a:pt x="472630" y="780931"/>
                          <a:pt x="472249" y="781502"/>
                        </a:cubicBezTo>
                        <a:cubicBezTo>
                          <a:pt x="472059" y="781788"/>
                          <a:pt x="471964" y="781883"/>
                          <a:pt x="471964" y="781979"/>
                        </a:cubicBezTo>
                        <a:cubicBezTo>
                          <a:pt x="471964" y="781979"/>
                          <a:pt x="471964" y="781979"/>
                          <a:pt x="472059" y="782074"/>
                        </a:cubicBezTo>
                        <a:cubicBezTo>
                          <a:pt x="472154" y="782074"/>
                          <a:pt x="472440" y="781788"/>
                          <a:pt x="472630" y="781693"/>
                        </a:cubicBezTo>
                        <a:lnTo>
                          <a:pt x="472726" y="781598"/>
                        </a:lnTo>
                        <a:cubicBezTo>
                          <a:pt x="473297" y="781026"/>
                          <a:pt x="473488" y="781122"/>
                          <a:pt x="474345" y="781502"/>
                        </a:cubicBezTo>
                        <a:cubicBezTo>
                          <a:pt x="474726" y="781693"/>
                          <a:pt x="475012" y="781883"/>
                          <a:pt x="475012" y="782265"/>
                        </a:cubicBezTo>
                        <a:cubicBezTo>
                          <a:pt x="475107" y="782550"/>
                          <a:pt x="475012" y="782931"/>
                          <a:pt x="474726" y="783312"/>
                        </a:cubicBezTo>
                        <a:cubicBezTo>
                          <a:pt x="474536" y="783503"/>
                          <a:pt x="474440" y="783598"/>
                          <a:pt x="474250" y="783693"/>
                        </a:cubicBezTo>
                        <a:cubicBezTo>
                          <a:pt x="474059" y="783884"/>
                          <a:pt x="473773" y="783979"/>
                          <a:pt x="473678" y="784455"/>
                        </a:cubicBezTo>
                        <a:cubicBezTo>
                          <a:pt x="473583" y="784741"/>
                          <a:pt x="473678" y="784836"/>
                          <a:pt x="474155" y="785027"/>
                        </a:cubicBezTo>
                        <a:cubicBezTo>
                          <a:pt x="474250" y="785122"/>
                          <a:pt x="474440" y="785122"/>
                          <a:pt x="474536" y="785217"/>
                        </a:cubicBezTo>
                        <a:cubicBezTo>
                          <a:pt x="474726" y="785408"/>
                          <a:pt x="474821" y="785598"/>
                          <a:pt x="474726" y="785789"/>
                        </a:cubicBezTo>
                        <a:cubicBezTo>
                          <a:pt x="474631" y="786265"/>
                          <a:pt x="473773" y="786551"/>
                          <a:pt x="473583" y="786551"/>
                        </a:cubicBezTo>
                        <a:cubicBezTo>
                          <a:pt x="473012" y="786646"/>
                          <a:pt x="471678" y="786932"/>
                          <a:pt x="471106" y="786932"/>
                        </a:cubicBezTo>
                        <a:cubicBezTo>
                          <a:pt x="470725" y="786932"/>
                          <a:pt x="470440" y="787122"/>
                          <a:pt x="470154" y="787503"/>
                        </a:cubicBezTo>
                        <a:cubicBezTo>
                          <a:pt x="470059" y="787598"/>
                          <a:pt x="470154" y="787694"/>
                          <a:pt x="470535" y="788075"/>
                        </a:cubicBezTo>
                        <a:cubicBezTo>
                          <a:pt x="470725" y="788265"/>
                          <a:pt x="470821" y="788361"/>
                          <a:pt x="471011" y="788551"/>
                        </a:cubicBezTo>
                        <a:cubicBezTo>
                          <a:pt x="471488" y="789123"/>
                          <a:pt x="472535" y="789980"/>
                          <a:pt x="473488" y="790456"/>
                        </a:cubicBezTo>
                        <a:cubicBezTo>
                          <a:pt x="474345" y="790837"/>
                          <a:pt x="474631" y="790742"/>
                          <a:pt x="475107" y="790456"/>
                        </a:cubicBezTo>
                        <a:cubicBezTo>
                          <a:pt x="475297" y="790361"/>
                          <a:pt x="475393" y="789980"/>
                          <a:pt x="475488" y="789503"/>
                        </a:cubicBezTo>
                        <a:cubicBezTo>
                          <a:pt x="475583" y="789218"/>
                          <a:pt x="475583" y="788932"/>
                          <a:pt x="475679" y="788646"/>
                        </a:cubicBezTo>
                        <a:cubicBezTo>
                          <a:pt x="475774" y="788361"/>
                          <a:pt x="475964" y="788170"/>
                          <a:pt x="476155" y="788075"/>
                        </a:cubicBezTo>
                        <a:cubicBezTo>
                          <a:pt x="476536" y="787884"/>
                          <a:pt x="476821" y="788075"/>
                          <a:pt x="477107" y="788170"/>
                        </a:cubicBezTo>
                        <a:cubicBezTo>
                          <a:pt x="477298" y="788265"/>
                          <a:pt x="477393" y="788361"/>
                          <a:pt x="477488" y="788456"/>
                        </a:cubicBezTo>
                        <a:cubicBezTo>
                          <a:pt x="477583" y="788741"/>
                          <a:pt x="477393" y="789027"/>
                          <a:pt x="477107" y="789503"/>
                        </a:cubicBezTo>
                        <a:lnTo>
                          <a:pt x="477012" y="789599"/>
                        </a:lnTo>
                        <a:cubicBezTo>
                          <a:pt x="476726" y="790075"/>
                          <a:pt x="476631" y="790551"/>
                          <a:pt x="476631" y="791027"/>
                        </a:cubicBezTo>
                        <a:lnTo>
                          <a:pt x="476536" y="791504"/>
                        </a:lnTo>
                        <a:cubicBezTo>
                          <a:pt x="476440" y="791885"/>
                          <a:pt x="476440" y="791885"/>
                          <a:pt x="476821" y="792170"/>
                        </a:cubicBezTo>
                        <a:cubicBezTo>
                          <a:pt x="476917" y="792266"/>
                          <a:pt x="477107" y="792361"/>
                          <a:pt x="477203" y="792361"/>
                        </a:cubicBezTo>
                        <a:cubicBezTo>
                          <a:pt x="477583" y="792647"/>
                          <a:pt x="477869" y="792837"/>
                          <a:pt x="477869" y="793218"/>
                        </a:cubicBezTo>
                        <a:cubicBezTo>
                          <a:pt x="477869" y="793409"/>
                          <a:pt x="477774" y="793504"/>
                          <a:pt x="477583" y="793694"/>
                        </a:cubicBezTo>
                        <a:cubicBezTo>
                          <a:pt x="477298" y="793885"/>
                          <a:pt x="476821" y="793885"/>
                          <a:pt x="476536" y="793790"/>
                        </a:cubicBezTo>
                        <a:cubicBezTo>
                          <a:pt x="476345" y="793694"/>
                          <a:pt x="476059" y="793599"/>
                          <a:pt x="475869" y="793409"/>
                        </a:cubicBezTo>
                        <a:cubicBezTo>
                          <a:pt x="475679" y="793218"/>
                          <a:pt x="475393" y="793028"/>
                          <a:pt x="475202" y="793028"/>
                        </a:cubicBezTo>
                        <a:cubicBezTo>
                          <a:pt x="474916" y="792932"/>
                          <a:pt x="474536" y="793123"/>
                          <a:pt x="474059" y="793314"/>
                        </a:cubicBezTo>
                        <a:cubicBezTo>
                          <a:pt x="473964" y="793409"/>
                          <a:pt x="473773" y="793409"/>
                          <a:pt x="473678" y="793504"/>
                        </a:cubicBezTo>
                        <a:cubicBezTo>
                          <a:pt x="473488" y="793599"/>
                          <a:pt x="473107" y="793694"/>
                          <a:pt x="473392" y="794647"/>
                        </a:cubicBezTo>
                        <a:cubicBezTo>
                          <a:pt x="473583" y="795219"/>
                          <a:pt x="473964" y="795504"/>
                          <a:pt x="474916" y="795695"/>
                        </a:cubicBezTo>
                        <a:cubicBezTo>
                          <a:pt x="475393" y="795790"/>
                          <a:pt x="475679" y="795790"/>
                          <a:pt x="475869" y="795790"/>
                        </a:cubicBezTo>
                        <a:cubicBezTo>
                          <a:pt x="476250" y="795790"/>
                          <a:pt x="476536" y="795790"/>
                          <a:pt x="476726" y="796171"/>
                        </a:cubicBezTo>
                        <a:cubicBezTo>
                          <a:pt x="476821" y="796361"/>
                          <a:pt x="476821" y="796552"/>
                          <a:pt x="476726" y="796647"/>
                        </a:cubicBezTo>
                        <a:cubicBezTo>
                          <a:pt x="476536" y="796933"/>
                          <a:pt x="476155" y="797123"/>
                          <a:pt x="475583" y="797219"/>
                        </a:cubicBezTo>
                        <a:lnTo>
                          <a:pt x="475297" y="797219"/>
                        </a:lnTo>
                        <a:cubicBezTo>
                          <a:pt x="474726" y="797314"/>
                          <a:pt x="473964" y="797409"/>
                          <a:pt x="473012" y="797409"/>
                        </a:cubicBezTo>
                        <a:cubicBezTo>
                          <a:pt x="472440" y="797409"/>
                          <a:pt x="471583" y="797219"/>
                          <a:pt x="470916" y="797028"/>
                        </a:cubicBezTo>
                        <a:cubicBezTo>
                          <a:pt x="470440" y="796933"/>
                          <a:pt x="469963" y="796838"/>
                          <a:pt x="469773" y="796838"/>
                        </a:cubicBezTo>
                        <a:lnTo>
                          <a:pt x="469487" y="796838"/>
                        </a:lnTo>
                        <a:cubicBezTo>
                          <a:pt x="469201" y="796838"/>
                          <a:pt x="469201" y="796838"/>
                          <a:pt x="468916" y="796933"/>
                        </a:cubicBezTo>
                        <a:cubicBezTo>
                          <a:pt x="468821" y="796933"/>
                          <a:pt x="468630" y="797028"/>
                          <a:pt x="468630" y="797981"/>
                        </a:cubicBezTo>
                        <a:cubicBezTo>
                          <a:pt x="468725" y="798933"/>
                          <a:pt x="467868" y="799124"/>
                          <a:pt x="467106" y="799314"/>
                        </a:cubicBezTo>
                        <a:cubicBezTo>
                          <a:pt x="467011" y="799314"/>
                          <a:pt x="466820" y="799410"/>
                          <a:pt x="466725" y="799410"/>
                        </a:cubicBezTo>
                        <a:cubicBezTo>
                          <a:pt x="466439" y="799505"/>
                          <a:pt x="466154" y="799600"/>
                          <a:pt x="465868" y="799695"/>
                        </a:cubicBezTo>
                        <a:cubicBezTo>
                          <a:pt x="465391" y="799886"/>
                          <a:pt x="465011" y="799981"/>
                          <a:pt x="464630" y="799981"/>
                        </a:cubicBezTo>
                        <a:cubicBezTo>
                          <a:pt x="464439" y="799981"/>
                          <a:pt x="464153" y="799981"/>
                          <a:pt x="464058" y="799790"/>
                        </a:cubicBezTo>
                        <a:cubicBezTo>
                          <a:pt x="463772" y="799505"/>
                          <a:pt x="463677" y="799028"/>
                          <a:pt x="463677" y="798552"/>
                        </a:cubicBezTo>
                        <a:cubicBezTo>
                          <a:pt x="463677" y="797886"/>
                          <a:pt x="463963" y="797695"/>
                          <a:pt x="464344" y="797600"/>
                        </a:cubicBezTo>
                        <a:cubicBezTo>
                          <a:pt x="464439" y="797600"/>
                          <a:pt x="464534" y="797504"/>
                          <a:pt x="464630" y="797504"/>
                        </a:cubicBezTo>
                        <a:cubicBezTo>
                          <a:pt x="464820" y="797409"/>
                          <a:pt x="465106" y="797314"/>
                          <a:pt x="465296" y="797314"/>
                        </a:cubicBezTo>
                        <a:cubicBezTo>
                          <a:pt x="465487" y="797219"/>
                          <a:pt x="465582" y="797219"/>
                          <a:pt x="465677" y="797219"/>
                        </a:cubicBezTo>
                        <a:cubicBezTo>
                          <a:pt x="465677" y="797123"/>
                          <a:pt x="465677" y="797028"/>
                          <a:pt x="465582" y="796933"/>
                        </a:cubicBezTo>
                        <a:cubicBezTo>
                          <a:pt x="465487" y="796838"/>
                          <a:pt x="465487" y="796838"/>
                          <a:pt x="465487" y="796838"/>
                        </a:cubicBezTo>
                        <a:cubicBezTo>
                          <a:pt x="465391" y="796838"/>
                          <a:pt x="465296" y="796933"/>
                          <a:pt x="465106" y="797028"/>
                        </a:cubicBezTo>
                        <a:cubicBezTo>
                          <a:pt x="464725" y="797314"/>
                          <a:pt x="464248" y="797600"/>
                          <a:pt x="463867" y="797504"/>
                        </a:cubicBezTo>
                        <a:cubicBezTo>
                          <a:pt x="463296" y="797409"/>
                          <a:pt x="463391" y="796647"/>
                          <a:pt x="463487" y="796171"/>
                        </a:cubicBezTo>
                        <a:cubicBezTo>
                          <a:pt x="463487" y="796076"/>
                          <a:pt x="463487" y="795885"/>
                          <a:pt x="463582" y="795790"/>
                        </a:cubicBezTo>
                        <a:cubicBezTo>
                          <a:pt x="463677" y="795409"/>
                          <a:pt x="463201" y="794933"/>
                          <a:pt x="463105" y="794933"/>
                        </a:cubicBezTo>
                        <a:cubicBezTo>
                          <a:pt x="462820" y="794933"/>
                          <a:pt x="462820" y="795028"/>
                          <a:pt x="462820" y="795123"/>
                        </a:cubicBezTo>
                        <a:cubicBezTo>
                          <a:pt x="462820" y="795409"/>
                          <a:pt x="462629" y="795695"/>
                          <a:pt x="462534" y="795885"/>
                        </a:cubicBezTo>
                        <a:cubicBezTo>
                          <a:pt x="462439" y="796076"/>
                          <a:pt x="462248" y="796266"/>
                          <a:pt x="462248" y="796552"/>
                        </a:cubicBezTo>
                        <a:cubicBezTo>
                          <a:pt x="462248" y="796933"/>
                          <a:pt x="462724" y="797219"/>
                          <a:pt x="463105" y="797409"/>
                        </a:cubicBezTo>
                        <a:lnTo>
                          <a:pt x="463296" y="797504"/>
                        </a:lnTo>
                        <a:cubicBezTo>
                          <a:pt x="463867" y="797886"/>
                          <a:pt x="463487" y="798933"/>
                          <a:pt x="463201" y="799410"/>
                        </a:cubicBezTo>
                        <a:cubicBezTo>
                          <a:pt x="463010" y="799695"/>
                          <a:pt x="462724" y="799981"/>
                          <a:pt x="462439" y="800267"/>
                        </a:cubicBezTo>
                        <a:cubicBezTo>
                          <a:pt x="462248" y="800457"/>
                          <a:pt x="461963" y="800648"/>
                          <a:pt x="461867" y="800838"/>
                        </a:cubicBezTo>
                        <a:cubicBezTo>
                          <a:pt x="461772" y="801124"/>
                          <a:pt x="462153" y="801981"/>
                          <a:pt x="462915" y="802553"/>
                        </a:cubicBezTo>
                        <a:cubicBezTo>
                          <a:pt x="463296" y="802839"/>
                          <a:pt x="463391" y="802743"/>
                          <a:pt x="463772" y="802457"/>
                        </a:cubicBezTo>
                        <a:cubicBezTo>
                          <a:pt x="463867" y="802362"/>
                          <a:pt x="464058" y="802267"/>
                          <a:pt x="464153" y="802172"/>
                        </a:cubicBezTo>
                        <a:cubicBezTo>
                          <a:pt x="464915" y="801695"/>
                          <a:pt x="465677" y="802172"/>
                          <a:pt x="466154" y="802457"/>
                        </a:cubicBezTo>
                        <a:cubicBezTo>
                          <a:pt x="466534" y="802743"/>
                          <a:pt x="466820" y="802648"/>
                          <a:pt x="467201" y="802553"/>
                        </a:cubicBezTo>
                        <a:cubicBezTo>
                          <a:pt x="467296" y="802553"/>
                          <a:pt x="467487" y="802457"/>
                          <a:pt x="467582" y="802457"/>
                        </a:cubicBezTo>
                        <a:cubicBezTo>
                          <a:pt x="468344" y="802362"/>
                          <a:pt x="468535" y="802553"/>
                          <a:pt x="468725" y="803219"/>
                        </a:cubicBezTo>
                        <a:cubicBezTo>
                          <a:pt x="468821" y="803696"/>
                          <a:pt x="468535" y="804362"/>
                          <a:pt x="467868" y="805220"/>
                        </a:cubicBezTo>
                        <a:cubicBezTo>
                          <a:pt x="467582" y="805601"/>
                          <a:pt x="467296" y="806172"/>
                          <a:pt x="467011" y="806744"/>
                        </a:cubicBezTo>
                        <a:cubicBezTo>
                          <a:pt x="466820" y="807125"/>
                          <a:pt x="466630" y="807506"/>
                          <a:pt x="466439" y="807887"/>
                        </a:cubicBezTo>
                        <a:cubicBezTo>
                          <a:pt x="465772" y="809030"/>
                          <a:pt x="464534" y="808458"/>
                          <a:pt x="464058" y="808173"/>
                        </a:cubicBezTo>
                        <a:cubicBezTo>
                          <a:pt x="463867" y="808077"/>
                          <a:pt x="463772" y="808077"/>
                          <a:pt x="463772" y="808077"/>
                        </a:cubicBezTo>
                        <a:cubicBezTo>
                          <a:pt x="463772" y="808077"/>
                          <a:pt x="463772" y="808268"/>
                          <a:pt x="463677" y="808363"/>
                        </a:cubicBezTo>
                        <a:cubicBezTo>
                          <a:pt x="463487" y="808744"/>
                          <a:pt x="463296" y="809411"/>
                          <a:pt x="463487" y="809792"/>
                        </a:cubicBezTo>
                        <a:cubicBezTo>
                          <a:pt x="463677" y="810173"/>
                          <a:pt x="463963" y="810458"/>
                          <a:pt x="464344" y="810458"/>
                        </a:cubicBezTo>
                        <a:cubicBezTo>
                          <a:pt x="465011" y="810458"/>
                          <a:pt x="465106" y="810744"/>
                          <a:pt x="465106" y="811125"/>
                        </a:cubicBezTo>
                        <a:lnTo>
                          <a:pt x="465106" y="811220"/>
                        </a:lnTo>
                        <a:cubicBezTo>
                          <a:pt x="465201" y="811602"/>
                          <a:pt x="465011" y="812364"/>
                          <a:pt x="464439" y="813126"/>
                        </a:cubicBezTo>
                        <a:cubicBezTo>
                          <a:pt x="464439" y="813126"/>
                          <a:pt x="462915" y="815411"/>
                          <a:pt x="462058" y="815983"/>
                        </a:cubicBezTo>
                        <a:cubicBezTo>
                          <a:pt x="461296" y="816459"/>
                          <a:pt x="460820" y="816745"/>
                          <a:pt x="460438" y="816554"/>
                        </a:cubicBezTo>
                        <a:cubicBezTo>
                          <a:pt x="459962" y="816269"/>
                          <a:pt x="460153" y="815602"/>
                          <a:pt x="460343" y="814649"/>
                        </a:cubicBezTo>
                        <a:lnTo>
                          <a:pt x="460343" y="814459"/>
                        </a:lnTo>
                        <a:cubicBezTo>
                          <a:pt x="460438" y="813887"/>
                          <a:pt x="460438" y="813792"/>
                          <a:pt x="459962" y="813506"/>
                        </a:cubicBezTo>
                        <a:cubicBezTo>
                          <a:pt x="459391" y="813221"/>
                          <a:pt x="457676" y="812459"/>
                          <a:pt x="456914" y="812364"/>
                        </a:cubicBezTo>
                        <a:cubicBezTo>
                          <a:pt x="455962" y="812173"/>
                          <a:pt x="455105" y="811602"/>
                          <a:pt x="454628" y="811125"/>
                        </a:cubicBezTo>
                        <a:cubicBezTo>
                          <a:pt x="454247" y="810744"/>
                          <a:pt x="454152" y="809982"/>
                          <a:pt x="454152" y="809220"/>
                        </a:cubicBezTo>
                        <a:cubicBezTo>
                          <a:pt x="454152" y="808935"/>
                          <a:pt x="454152" y="808744"/>
                          <a:pt x="454057" y="808553"/>
                        </a:cubicBezTo>
                        <a:cubicBezTo>
                          <a:pt x="453962" y="808077"/>
                          <a:pt x="453866" y="807982"/>
                          <a:pt x="453771" y="807887"/>
                        </a:cubicBezTo>
                        <a:cubicBezTo>
                          <a:pt x="453771" y="808077"/>
                          <a:pt x="453771" y="808363"/>
                          <a:pt x="453676" y="808553"/>
                        </a:cubicBezTo>
                        <a:cubicBezTo>
                          <a:pt x="453676" y="808744"/>
                          <a:pt x="453676" y="808935"/>
                          <a:pt x="453676" y="809125"/>
                        </a:cubicBezTo>
                        <a:cubicBezTo>
                          <a:pt x="453580" y="809887"/>
                          <a:pt x="453580" y="809887"/>
                          <a:pt x="453771" y="810744"/>
                        </a:cubicBezTo>
                        <a:lnTo>
                          <a:pt x="453866" y="811316"/>
                        </a:lnTo>
                        <a:cubicBezTo>
                          <a:pt x="454057" y="812364"/>
                          <a:pt x="454152" y="812459"/>
                          <a:pt x="453866" y="812744"/>
                        </a:cubicBezTo>
                        <a:cubicBezTo>
                          <a:pt x="453866" y="812744"/>
                          <a:pt x="453771" y="812840"/>
                          <a:pt x="453771" y="812935"/>
                        </a:cubicBezTo>
                        <a:cubicBezTo>
                          <a:pt x="453485" y="813411"/>
                          <a:pt x="452723" y="813792"/>
                          <a:pt x="452056" y="814173"/>
                        </a:cubicBezTo>
                        <a:cubicBezTo>
                          <a:pt x="451961" y="814269"/>
                          <a:pt x="451771" y="814269"/>
                          <a:pt x="451675" y="814364"/>
                        </a:cubicBezTo>
                        <a:cubicBezTo>
                          <a:pt x="451009" y="814745"/>
                          <a:pt x="449866" y="814649"/>
                          <a:pt x="449104" y="814649"/>
                        </a:cubicBezTo>
                        <a:lnTo>
                          <a:pt x="448723" y="814649"/>
                        </a:lnTo>
                        <a:cubicBezTo>
                          <a:pt x="448532" y="814649"/>
                          <a:pt x="448437" y="814649"/>
                          <a:pt x="448342" y="814649"/>
                        </a:cubicBezTo>
                        <a:cubicBezTo>
                          <a:pt x="448342" y="814649"/>
                          <a:pt x="448246" y="814745"/>
                          <a:pt x="448246" y="814745"/>
                        </a:cubicBezTo>
                        <a:cubicBezTo>
                          <a:pt x="448246" y="814840"/>
                          <a:pt x="448151" y="814840"/>
                          <a:pt x="448056" y="814935"/>
                        </a:cubicBezTo>
                        <a:cubicBezTo>
                          <a:pt x="447865" y="815126"/>
                          <a:pt x="447675" y="815316"/>
                          <a:pt x="447580" y="815507"/>
                        </a:cubicBezTo>
                        <a:cubicBezTo>
                          <a:pt x="447389" y="815697"/>
                          <a:pt x="447199" y="815888"/>
                          <a:pt x="446913" y="816269"/>
                        </a:cubicBezTo>
                        <a:lnTo>
                          <a:pt x="446818" y="816364"/>
                        </a:lnTo>
                        <a:cubicBezTo>
                          <a:pt x="446246" y="817031"/>
                          <a:pt x="445961" y="817316"/>
                          <a:pt x="445198" y="817316"/>
                        </a:cubicBezTo>
                        <a:cubicBezTo>
                          <a:pt x="444341" y="817221"/>
                          <a:pt x="443770" y="816554"/>
                          <a:pt x="443484" y="815983"/>
                        </a:cubicBezTo>
                        <a:cubicBezTo>
                          <a:pt x="443294" y="815602"/>
                          <a:pt x="443198" y="814745"/>
                          <a:pt x="443198" y="813697"/>
                        </a:cubicBezTo>
                        <a:cubicBezTo>
                          <a:pt x="443198" y="813316"/>
                          <a:pt x="443198" y="813030"/>
                          <a:pt x="443103" y="812840"/>
                        </a:cubicBezTo>
                        <a:cubicBezTo>
                          <a:pt x="443103" y="812459"/>
                          <a:pt x="443008" y="811982"/>
                          <a:pt x="442913" y="811602"/>
                        </a:cubicBezTo>
                        <a:cubicBezTo>
                          <a:pt x="442817" y="811220"/>
                          <a:pt x="442817" y="810840"/>
                          <a:pt x="442722" y="810554"/>
                        </a:cubicBezTo>
                        <a:cubicBezTo>
                          <a:pt x="442627" y="810554"/>
                          <a:pt x="442341" y="810744"/>
                          <a:pt x="442150" y="811030"/>
                        </a:cubicBezTo>
                        <a:cubicBezTo>
                          <a:pt x="442055" y="811316"/>
                          <a:pt x="441960" y="811602"/>
                          <a:pt x="441865" y="811982"/>
                        </a:cubicBezTo>
                        <a:cubicBezTo>
                          <a:pt x="441770" y="812364"/>
                          <a:pt x="441674" y="812649"/>
                          <a:pt x="441484" y="813126"/>
                        </a:cubicBezTo>
                        <a:cubicBezTo>
                          <a:pt x="441388" y="813411"/>
                          <a:pt x="441198" y="813792"/>
                          <a:pt x="441007" y="814173"/>
                        </a:cubicBezTo>
                        <a:cubicBezTo>
                          <a:pt x="440626" y="814840"/>
                          <a:pt x="440150" y="815697"/>
                          <a:pt x="440246" y="816173"/>
                        </a:cubicBezTo>
                        <a:cubicBezTo>
                          <a:pt x="440436" y="816840"/>
                          <a:pt x="440626" y="816936"/>
                          <a:pt x="442436" y="817126"/>
                        </a:cubicBezTo>
                        <a:cubicBezTo>
                          <a:pt x="444627" y="817316"/>
                          <a:pt x="444627" y="819031"/>
                          <a:pt x="444627" y="819793"/>
                        </a:cubicBezTo>
                        <a:cubicBezTo>
                          <a:pt x="444627" y="820936"/>
                          <a:pt x="443103" y="822555"/>
                          <a:pt x="442627" y="822936"/>
                        </a:cubicBezTo>
                        <a:cubicBezTo>
                          <a:pt x="441865" y="823603"/>
                          <a:pt x="441007" y="823412"/>
                          <a:pt x="439960" y="823127"/>
                        </a:cubicBezTo>
                        <a:cubicBezTo>
                          <a:pt x="438817" y="822841"/>
                          <a:pt x="438721" y="821698"/>
                          <a:pt x="438721" y="821127"/>
                        </a:cubicBezTo>
                        <a:lnTo>
                          <a:pt x="438721" y="820936"/>
                        </a:lnTo>
                        <a:cubicBezTo>
                          <a:pt x="438626" y="820269"/>
                          <a:pt x="438912" y="819793"/>
                          <a:pt x="439293" y="819126"/>
                        </a:cubicBezTo>
                        <a:cubicBezTo>
                          <a:pt x="439579" y="818745"/>
                          <a:pt x="439388" y="818174"/>
                          <a:pt x="439388" y="817698"/>
                        </a:cubicBezTo>
                        <a:lnTo>
                          <a:pt x="439388" y="817507"/>
                        </a:lnTo>
                        <a:cubicBezTo>
                          <a:pt x="439388" y="817221"/>
                          <a:pt x="438626" y="816936"/>
                          <a:pt x="438340" y="816936"/>
                        </a:cubicBezTo>
                        <a:cubicBezTo>
                          <a:pt x="438150" y="816936"/>
                          <a:pt x="437864" y="817031"/>
                          <a:pt x="437674" y="817221"/>
                        </a:cubicBezTo>
                        <a:cubicBezTo>
                          <a:pt x="437579" y="817316"/>
                          <a:pt x="437483" y="817507"/>
                          <a:pt x="437483" y="817698"/>
                        </a:cubicBezTo>
                        <a:cubicBezTo>
                          <a:pt x="437483" y="817983"/>
                          <a:pt x="437674" y="818078"/>
                          <a:pt x="437959" y="818269"/>
                        </a:cubicBezTo>
                        <a:cubicBezTo>
                          <a:pt x="438150" y="818460"/>
                          <a:pt x="438436" y="818555"/>
                          <a:pt x="438626" y="818936"/>
                        </a:cubicBezTo>
                        <a:cubicBezTo>
                          <a:pt x="438912" y="819507"/>
                          <a:pt x="438531" y="820079"/>
                          <a:pt x="438150" y="820460"/>
                        </a:cubicBezTo>
                        <a:cubicBezTo>
                          <a:pt x="438055" y="820555"/>
                          <a:pt x="437959" y="820745"/>
                          <a:pt x="437864" y="820841"/>
                        </a:cubicBezTo>
                        <a:cubicBezTo>
                          <a:pt x="437674" y="821127"/>
                          <a:pt x="437674" y="821317"/>
                          <a:pt x="437674" y="821603"/>
                        </a:cubicBezTo>
                        <a:cubicBezTo>
                          <a:pt x="437674" y="821793"/>
                          <a:pt x="437674" y="821984"/>
                          <a:pt x="437579" y="822174"/>
                        </a:cubicBezTo>
                        <a:cubicBezTo>
                          <a:pt x="437388" y="822936"/>
                          <a:pt x="436436" y="822841"/>
                          <a:pt x="435578" y="822746"/>
                        </a:cubicBezTo>
                        <a:cubicBezTo>
                          <a:pt x="435102" y="822746"/>
                          <a:pt x="434340" y="822555"/>
                          <a:pt x="433483" y="822269"/>
                        </a:cubicBezTo>
                        <a:cubicBezTo>
                          <a:pt x="432625" y="822079"/>
                          <a:pt x="431768" y="821889"/>
                          <a:pt x="431387" y="821793"/>
                        </a:cubicBezTo>
                        <a:cubicBezTo>
                          <a:pt x="430530" y="821698"/>
                          <a:pt x="428911" y="821984"/>
                          <a:pt x="428339" y="822269"/>
                        </a:cubicBezTo>
                        <a:cubicBezTo>
                          <a:pt x="427577" y="822555"/>
                          <a:pt x="427101" y="822269"/>
                          <a:pt x="426720" y="822079"/>
                        </a:cubicBezTo>
                        <a:cubicBezTo>
                          <a:pt x="426720" y="822174"/>
                          <a:pt x="426720" y="822174"/>
                          <a:pt x="426720" y="822269"/>
                        </a:cubicBezTo>
                        <a:cubicBezTo>
                          <a:pt x="426720" y="822555"/>
                          <a:pt x="427768" y="823222"/>
                          <a:pt x="428244" y="823412"/>
                        </a:cubicBezTo>
                        <a:cubicBezTo>
                          <a:pt x="428434" y="823508"/>
                          <a:pt x="428625" y="823603"/>
                          <a:pt x="428815" y="823794"/>
                        </a:cubicBezTo>
                        <a:cubicBezTo>
                          <a:pt x="429578" y="824270"/>
                          <a:pt x="430911" y="824841"/>
                          <a:pt x="431863" y="825127"/>
                        </a:cubicBezTo>
                        <a:cubicBezTo>
                          <a:pt x="432816" y="825413"/>
                          <a:pt x="434149" y="825318"/>
                          <a:pt x="435197" y="824841"/>
                        </a:cubicBezTo>
                        <a:cubicBezTo>
                          <a:pt x="436055" y="824365"/>
                          <a:pt x="437293" y="824174"/>
                          <a:pt x="438055" y="823984"/>
                        </a:cubicBezTo>
                        <a:cubicBezTo>
                          <a:pt x="438245" y="823984"/>
                          <a:pt x="438340" y="823889"/>
                          <a:pt x="438436" y="823889"/>
                        </a:cubicBezTo>
                        <a:cubicBezTo>
                          <a:pt x="438626" y="823889"/>
                          <a:pt x="438912" y="823794"/>
                          <a:pt x="439198" y="823984"/>
                        </a:cubicBezTo>
                        <a:cubicBezTo>
                          <a:pt x="439483" y="824174"/>
                          <a:pt x="439388" y="824556"/>
                          <a:pt x="439388" y="824936"/>
                        </a:cubicBezTo>
                        <a:cubicBezTo>
                          <a:pt x="439293" y="825603"/>
                          <a:pt x="438817" y="826746"/>
                          <a:pt x="438340" y="827413"/>
                        </a:cubicBezTo>
                        <a:cubicBezTo>
                          <a:pt x="438150" y="827603"/>
                          <a:pt x="438055" y="827794"/>
                          <a:pt x="437959" y="827889"/>
                        </a:cubicBezTo>
                        <a:cubicBezTo>
                          <a:pt x="438436" y="827699"/>
                          <a:pt x="439293" y="827127"/>
                          <a:pt x="439864" y="826746"/>
                        </a:cubicBezTo>
                        <a:cubicBezTo>
                          <a:pt x="440436" y="826461"/>
                          <a:pt x="440722" y="826365"/>
                          <a:pt x="441103" y="826461"/>
                        </a:cubicBezTo>
                        <a:cubicBezTo>
                          <a:pt x="441484" y="826556"/>
                          <a:pt x="441674" y="826937"/>
                          <a:pt x="441960" y="827318"/>
                        </a:cubicBezTo>
                        <a:cubicBezTo>
                          <a:pt x="442055" y="827413"/>
                          <a:pt x="442055" y="827508"/>
                          <a:pt x="442150" y="827603"/>
                        </a:cubicBezTo>
                        <a:cubicBezTo>
                          <a:pt x="442436" y="828080"/>
                          <a:pt x="442722" y="828842"/>
                          <a:pt x="443008" y="829413"/>
                        </a:cubicBezTo>
                        <a:cubicBezTo>
                          <a:pt x="443198" y="829794"/>
                          <a:pt x="443294" y="830080"/>
                          <a:pt x="443389" y="830270"/>
                        </a:cubicBezTo>
                        <a:cubicBezTo>
                          <a:pt x="443484" y="830461"/>
                          <a:pt x="443484" y="830652"/>
                          <a:pt x="443389" y="830842"/>
                        </a:cubicBezTo>
                        <a:cubicBezTo>
                          <a:pt x="443294" y="831223"/>
                          <a:pt x="442817" y="831318"/>
                          <a:pt x="442246" y="831509"/>
                        </a:cubicBezTo>
                        <a:cubicBezTo>
                          <a:pt x="441960" y="831604"/>
                          <a:pt x="441770" y="831699"/>
                          <a:pt x="441388" y="831794"/>
                        </a:cubicBezTo>
                        <a:cubicBezTo>
                          <a:pt x="440626" y="832080"/>
                          <a:pt x="440246" y="832556"/>
                          <a:pt x="439864" y="833033"/>
                        </a:cubicBezTo>
                        <a:cubicBezTo>
                          <a:pt x="439674" y="833223"/>
                          <a:pt x="439579" y="833414"/>
                          <a:pt x="439388" y="833509"/>
                        </a:cubicBezTo>
                        <a:cubicBezTo>
                          <a:pt x="438817" y="834081"/>
                          <a:pt x="438626" y="834176"/>
                          <a:pt x="437864" y="833985"/>
                        </a:cubicBezTo>
                        <a:cubicBezTo>
                          <a:pt x="437864" y="833985"/>
                          <a:pt x="437769" y="833985"/>
                          <a:pt x="437769" y="833985"/>
                        </a:cubicBezTo>
                        <a:cubicBezTo>
                          <a:pt x="437769" y="833985"/>
                          <a:pt x="437769" y="834081"/>
                          <a:pt x="437769" y="834081"/>
                        </a:cubicBezTo>
                        <a:cubicBezTo>
                          <a:pt x="437769" y="834176"/>
                          <a:pt x="437769" y="834271"/>
                          <a:pt x="437769" y="834366"/>
                        </a:cubicBezTo>
                        <a:cubicBezTo>
                          <a:pt x="437769" y="834461"/>
                          <a:pt x="437769" y="834557"/>
                          <a:pt x="437769" y="834747"/>
                        </a:cubicBezTo>
                        <a:cubicBezTo>
                          <a:pt x="437769" y="835223"/>
                          <a:pt x="437769" y="835890"/>
                          <a:pt x="437388" y="836462"/>
                        </a:cubicBezTo>
                        <a:cubicBezTo>
                          <a:pt x="437102" y="836938"/>
                          <a:pt x="436816" y="837128"/>
                          <a:pt x="436531" y="837128"/>
                        </a:cubicBezTo>
                        <a:cubicBezTo>
                          <a:pt x="436531" y="837128"/>
                          <a:pt x="436531" y="837128"/>
                          <a:pt x="436531" y="837128"/>
                        </a:cubicBezTo>
                        <a:cubicBezTo>
                          <a:pt x="436340" y="837128"/>
                          <a:pt x="436150" y="837033"/>
                          <a:pt x="435959" y="836748"/>
                        </a:cubicBezTo>
                        <a:cubicBezTo>
                          <a:pt x="435864" y="836557"/>
                          <a:pt x="435864" y="836271"/>
                          <a:pt x="435959" y="835890"/>
                        </a:cubicBezTo>
                        <a:cubicBezTo>
                          <a:pt x="436055" y="835604"/>
                          <a:pt x="436055" y="835414"/>
                          <a:pt x="436055" y="835223"/>
                        </a:cubicBezTo>
                        <a:cubicBezTo>
                          <a:pt x="435959" y="834843"/>
                          <a:pt x="435769" y="834461"/>
                          <a:pt x="435578" y="834176"/>
                        </a:cubicBezTo>
                        <a:cubicBezTo>
                          <a:pt x="435388" y="834271"/>
                          <a:pt x="434912" y="835128"/>
                          <a:pt x="434721" y="835414"/>
                        </a:cubicBezTo>
                        <a:cubicBezTo>
                          <a:pt x="434626" y="835604"/>
                          <a:pt x="434530" y="835700"/>
                          <a:pt x="434530" y="835795"/>
                        </a:cubicBezTo>
                        <a:cubicBezTo>
                          <a:pt x="434530" y="835890"/>
                          <a:pt x="434816" y="836081"/>
                          <a:pt x="435388" y="836271"/>
                        </a:cubicBezTo>
                        <a:cubicBezTo>
                          <a:pt x="435578" y="836366"/>
                          <a:pt x="435673" y="836462"/>
                          <a:pt x="435769" y="836652"/>
                        </a:cubicBezTo>
                        <a:cubicBezTo>
                          <a:pt x="435864" y="837128"/>
                          <a:pt x="435673" y="837700"/>
                          <a:pt x="434721" y="839129"/>
                        </a:cubicBezTo>
                        <a:cubicBezTo>
                          <a:pt x="434054" y="840272"/>
                          <a:pt x="434149" y="841319"/>
                          <a:pt x="434245" y="842367"/>
                        </a:cubicBezTo>
                        <a:lnTo>
                          <a:pt x="434245" y="842653"/>
                        </a:lnTo>
                        <a:cubicBezTo>
                          <a:pt x="434245" y="842939"/>
                          <a:pt x="434245" y="843415"/>
                          <a:pt x="434054" y="843606"/>
                        </a:cubicBezTo>
                        <a:cubicBezTo>
                          <a:pt x="433769" y="843891"/>
                          <a:pt x="433388" y="843796"/>
                          <a:pt x="433006" y="843796"/>
                        </a:cubicBezTo>
                        <a:cubicBezTo>
                          <a:pt x="432911" y="843796"/>
                          <a:pt x="432721" y="843796"/>
                          <a:pt x="432625" y="843796"/>
                        </a:cubicBezTo>
                        <a:cubicBezTo>
                          <a:pt x="432149" y="843796"/>
                          <a:pt x="431768" y="844177"/>
                          <a:pt x="431101" y="845320"/>
                        </a:cubicBezTo>
                        <a:cubicBezTo>
                          <a:pt x="430339" y="846463"/>
                          <a:pt x="429673" y="848177"/>
                          <a:pt x="429196" y="849416"/>
                        </a:cubicBezTo>
                        <a:cubicBezTo>
                          <a:pt x="428720" y="850749"/>
                          <a:pt x="427958" y="850654"/>
                          <a:pt x="427577" y="850559"/>
                        </a:cubicBezTo>
                        <a:lnTo>
                          <a:pt x="427482" y="850559"/>
                        </a:lnTo>
                        <a:cubicBezTo>
                          <a:pt x="427291" y="850559"/>
                          <a:pt x="427196" y="850464"/>
                          <a:pt x="427101" y="850368"/>
                        </a:cubicBezTo>
                        <a:cubicBezTo>
                          <a:pt x="426911" y="850082"/>
                          <a:pt x="427006" y="849606"/>
                          <a:pt x="427196" y="848844"/>
                        </a:cubicBezTo>
                        <a:cubicBezTo>
                          <a:pt x="427291" y="848368"/>
                          <a:pt x="427768" y="847606"/>
                          <a:pt x="428244" y="846939"/>
                        </a:cubicBezTo>
                        <a:cubicBezTo>
                          <a:pt x="428530" y="846463"/>
                          <a:pt x="428815" y="845987"/>
                          <a:pt x="428911" y="845796"/>
                        </a:cubicBezTo>
                        <a:cubicBezTo>
                          <a:pt x="429101" y="845415"/>
                          <a:pt x="428911" y="845034"/>
                          <a:pt x="428530" y="844844"/>
                        </a:cubicBezTo>
                        <a:cubicBezTo>
                          <a:pt x="428149" y="844653"/>
                          <a:pt x="427291" y="844653"/>
                          <a:pt x="426720" y="844748"/>
                        </a:cubicBezTo>
                        <a:cubicBezTo>
                          <a:pt x="426530" y="844748"/>
                          <a:pt x="426434" y="844748"/>
                          <a:pt x="426339" y="844748"/>
                        </a:cubicBezTo>
                        <a:cubicBezTo>
                          <a:pt x="425958" y="844748"/>
                          <a:pt x="425767" y="844939"/>
                          <a:pt x="425387" y="845796"/>
                        </a:cubicBezTo>
                        <a:cubicBezTo>
                          <a:pt x="425101" y="846463"/>
                          <a:pt x="425291" y="847225"/>
                          <a:pt x="425482" y="847892"/>
                        </a:cubicBezTo>
                        <a:cubicBezTo>
                          <a:pt x="425672" y="848654"/>
                          <a:pt x="425196" y="849225"/>
                          <a:pt x="424720" y="849702"/>
                        </a:cubicBezTo>
                        <a:cubicBezTo>
                          <a:pt x="424529" y="849892"/>
                          <a:pt x="424339" y="850178"/>
                          <a:pt x="424148" y="850368"/>
                        </a:cubicBezTo>
                        <a:cubicBezTo>
                          <a:pt x="423577" y="851130"/>
                          <a:pt x="423100" y="852845"/>
                          <a:pt x="423100" y="853702"/>
                        </a:cubicBezTo>
                        <a:cubicBezTo>
                          <a:pt x="423100" y="854083"/>
                          <a:pt x="423196" y="854654"/>
                          <a:pt x="423291" y="855321"/>
                        </a:cubicBezTo>
                        <a:cubicBezTo>
                          <a:pt x="423386" y="856274"/>
                          <a:pt x="423577" y="857226"/>
                          <a:pt x="423481" y="857798"/>
                        </a:cubicBezTo>
                        <a:cubicBezTo>
                          <a:pt x="423291" y="858750"/>
                          <a:pt x="422053" y="860369"/>
                          <a:pt x="421576" y="860369"/>
                        </a:cubicBezTo>
                        <a:cubicBezTo>
                          <a:pt x="421386" y="860369"/>
                          <a:pt x="421291" y="860274"/>
                          <a:pt x="421196" y="860179"/>
                        </a:cubicBezTo>
                        <a:cubicBezTo>
                          <a:pt x="421005" y="859989"/>
                          <a:pt x="421005" y="859607"/>
                          <a:pt x="421196" y="858845"/>
                        </a:cubicBezTo>
                        <a:cubicBezTo>
                          <a:pt x="421291" y="858560"/>
                          <a:pt x="421386" y="858179"/>
                          <a:pt x="421481" y="857702"/>
                        </a:cubicBezTo>
                        <a:cubicBezTo>
                          <a:pt x="421672" y="856845"/>
                          <a:pt x="421957" y="855798"/>
                          <a:pt x="421957" y="855416"/>
                        </a:cubicBezTo>
                        <a:cubicBezTo>
                          <a:pt x="421957" y="854845"/>
                          <a:pt x="421386" y="853226"/>
                          <a:pt x="421005" y="852273"/>
                        </a:cubicBezTo>
                        <a:cubicBezTo>
                          <a:pt x="420624" y="851511"/>
                          <a:pt x="418719" y="851511"/>
                          <a:pt x="418052" y="851511"/>
                        </a:cubicBezTo>
                        <a:cubicBezTo>
                          <a:pt x="416623" y="851511"/>
                          <a:pt x="415480" y="851321"/>
                          <a:pt x="414433" y="850844"/>
                        </a:cubicBezTo>
                        <a:cubicBezTo>
                          <a:pt x="413575" y="850464"/>
                          <a:pt x="413480" y="850559"/>
                          <a:pt x="413004" y="850749"/>
                        </a:cubicBezTo>
                        <a:lnTo>
                          <a:pt x="412909" y="850844"/>
                        </a:lnTo>
                        <a:cubicBezTo>
                          <a:pt x="413099" y="850940"/>
                          <a:pt x="413385" y="851035"/>
                          <a:pt x="413480" y="851130"/>
                        </a:cubicBezTo>
                        <a:lnTo>
                          <a:pt x="413766" y="851226"/>
                        </a:lnTo>
                        <a:cubicBezTo>
                          <a:pt x="413956" y="851321"/>
                          <a:pt x="414338" y="851416"/>
                          <a:pt x="414623" y="851416"/>
                        </a:cubicBezTo>
                        <a:cubicBezTo>
                          <a:pt x="415290" y="851511"/>
                          <a:pt x="415957" y="851702"/>
                          <a:pt x="416528" y="851987"/>
                        </a:cubicBezTo>
                        <a:cubicBezTo>
                          <a:pt x="417290" y="852464"/>
                          <a:pt x="417386" y="852845"/>
                          <a:pt x="417576" y="853511"/>
                        </a:cubicBezTo>
                        <a:cubicBezTo>
                          <a:pt x="417576" y="853607"/>
                          <a:pt x="417671" y="853702"/>
                          <a:pt x="417671" y="853893"/>
                        </a:cubicBezTo>
                        <a:cubicBezTo>
                          <a:pt x="417957" y="855036"/>
                          <a:pt x="417195" y="856178"/>
                          <a:pt x="416719" y="856845"/>
                        </a:cubicBezTo>
                        <a:cubicBezTo>
                          <a:pt x="415480" y="858560"/>
                          <a:pt x="415290" y="859036"/>
                          <a:pt x="415195" y="859131"/>
                        </a:cubicBezTo>
                        <a:cubicBezTo>
                          <a:pt x="415195" y="859227"/>
                          <a:pt x="415195" y="859322"/>
                          <a:pt x="415195" y="859322"/>
                        </a:cubicBezTo>
                        <a:cubicBezTo>
                          <a:pt x="415195" y="859322"/>
                          <a:pt x="415290" y="859417"/>
                          <a:pt x="415385" y="859417"/>
                        </a:cubicBezTo>
                        <a:cubicBezTo>
                          <a:pt x="415576" y="859417"/>
                          <a:pt x="415862" y="859322"/>
                          <a:pt x="416147" y="859131"/>
                        </a:cubicBezTo>
                        <a:cubicBezTo>
                          <a:pt x="416433" y="859036"/>
                          <a:pt x="416719" y="858845"/>
                          <a:pt x="417005" y="858655"/>
                        </a:cubicBezTo>
                        <a:cubicBezTo>
                          <a:pt x="417481" y="858465"/>
                          <a:pt x="417957" y="858465"/>
                          <a:pt x="418433" y="858750"/>
                        </a:cubicBezTo>
                        <a:cubicBezTo>
                          <a:pt x="418909" y="858941"/>
                          <a:pt x="419195" y="859322"/>
                          <a:pt x="419386" y="859798"/>
                        </a:cubicBezTo>
                        <a:cubicBezTo>
                          <a:pt x="419481" y="860084"/>
                          <a:pt x="419386" y="860179"/>
                          <a:pt x="419290" y="860369"/>
                        </a:cubicBezTo>
                        <a:cubicBezTo>
                          <a:pt x="419100" y="860655"/>
                          <a:pt x="418719" y="860751"/>
                          <a:pt x="418338" y="860846"/>
                        </a:cubicBezTo>
                        <a:cubicBezTo>
                          <a:pt x="418052" y="860941"/>
                          <a:pt x="417766" y="860941"/>
                          <a:pt x="417671" y="861036"/>
                        </a:cubicBezTo>
                        <a:cubicBezTo>
                          <a:pt x="417386" y="861227"/>
                          <a:pt x="417386" y="861512"/>
                          <a:pt x="417386" y="862179"/>
                        </a:cubicBezTo>
                        <a:cubicBezTo>
                          <a:pt x="417386" y="862370"/>
                          <a:pt x="417386" y="862656"/>
                          <a:pt x="417290" y="862941"/>
                        </a:cubicBezTo>
                        <a:cubicBezTo>
                          <a:pt x="417195" y="863989"/>
                          <a:pt x="416433" y="863989"/>
                          <a:pt x="415957" y="863989"/>
                        </a:cubicBezTo>
                        <a:cubicBezTo>
                          <a:pt x="415766" y="863989"/>
                          <a:pt x="415671" y="863989"/>
                          <a:pt x="415480" y="863989"/>
                        </a:cubicBezTo>
                        <a:cubicBezTo>
                          <a:pt x="415385" y="863989"/>
                          <a:pt x="415195" y="864179"/>
                          <a:pt x="415099" y="864370"/>
                        </a:cubicBezTo>
                        <a:cubicBezTo>
                          <a:pt x="414909" y="864846"/>
                          <a:pt x="414909" y="865608"/>
                          <a:pt x="415290" y="866465"/>
                        </a:cubicBezTo>
                        <a:cubicBezTo>
                          <a:pt x="415290" y="866465"/>
                          <a:pt x="415480" y="866561"/>
                          <a:pt x="415576" y="866561"/>
                        </a:cubicBezTo>
                        <a:cubicBezTo>
                          <a:pt x="415862" y="866656"/>
                          <a:pt x="416242" y="866751"/>
                          <a:pt x="416242" y="867132"/>
                        </a:cubicBezTo>
                        <a:cubicBezTo>
                          <a:pt x="416338" y="867894"/>
                          <a:pt x="415195" y="868085"/>
                          <a:pt x="414147" y="868275"/>
                        </a:cubicBezTo>
                        <a:cubicBezTo>
                          <a:pt x="413861" y="868370"/>
                          <a:pt x="413575" y="868370"/>
                          <a:pt x="413385" y="868466"/>
                        </a:cubicBezTo>
                        <a:cubicBezTo>
                          <a:pt x="412718" y="868656"/>
                          <a:pt x="410528" y="869228"/>
                          <a:pt x="410051" y="868561"/>
                        </a:cubicBezTo>
                        <a:cubicBezTo>
                          <a:pt x="409956" y="868466"/>
                          <a:pt x="409956" y="868275"/>
                          <a:pt x="409956" y="868085"/>
                        </a:cubicBezTo>
                        <a:cubicBezTo>
                          <a:pt x="409956" y="867894"/>
                          <a:pt x="410051" y="867418"/>
                          <a:pt x="411671" y="866275"/>
                        </a:cubicBezTo>
                        <a:cubicBezTo>
                          <a:pt x="412528" y="865703"/>
                          <a:pt x="413575" y="863894"/>
                          <a:pt x="413766" y="863418"/>
                        </a:cubicBezTo>
                        <a:cubicBezTo>
                          <a:pt x="413766" y="863322"/>
                          <a:pt x="413766" y="863322"/>
                          <a:pt x="413766" y="863322"/>
                        </a:cubicBezTo>
                        <a:cubicBezTo>
                          <a:pt x="413766" y="863322"/>
                          <a:pt x="413575" y="863227"/>
                          <a:pt x="413290" y="863418"/>
                        </a:cubicBezTo>
                        <a:cubicBezTo>
                          <a:pt x="412623" y="863798"/>
                          <a:pt x="411861" y="863989"/>
                          <a:pt x="411385" y="863798"/>
                        </a:cubicBezTo>
                        <a:cubicBezTo>
                          <a:pt x="411099" y="863703"/>
                          <a:pt x="410623" y="863608"/>
                          <a:pt x="410528" y="863132"/>
                        </a:cubicBezTo>
                        <a:cubicBezTo>
                          <a:pt x="410528" y="862941"/>
                          <a:pt x="410528" y="862656"/>
                          <a:pt x="410813" y="862370"/>
                        </a:cubicBezTo>
                        <a:cubicBezTo>
                          <a:pt x="411289" y="861989"/>
                          <a:pt x="411480" y="861417"/>
                          <a:pt x="411480" y="861131"/>
                        </a:cubicBezTo>
                        <a:cubicBezTo>
                          <a:pt x="411480" y="861036"/>
                          <a:pt x="411289" y="860846"/>
                          <a:pt x="410432" y="860084"/>
                        </a:cubicBezTo>
                        <a:lnTo>
                          <a:pt x="410432" y="860084"/>
                        </a:lnTo>
                        <a:lnTo>
                          <a:pt x="410337" y="859989"/>
                        </a:lnTo>
                        <a:cubicBezTo>
                          <a:pt x="410051" y="859989"/>
                          <a:pt x="408527" y="860560"/>
                          <a:pt x="408051" y="861036"/>
                        </a:cubicBezTo>
                        <a:cubicBezTo>
                          <a:pt x="407861" y="861227"/>
                          <a:pt x="408146" y="862179"/>
                          <a:pt x="408337" y="862846"/>
                        </a:cubicBezTo>
                        <a:cubicBezTo>
                          <a:pt x="408432" y="863322"/>
                          <a:pt x="408622" y="863703"/>
                          <a:pt x="408718" y="864179"/>
                        </a:cubicBezTo>
                        <a:cubicBezTo>
                          <a:pt x="409004" y="865513"/>
                          <a:pt x="408813" y="865894"/>
                          <a:pt x="408527" y="866370"/>
                        </a:cubicBezTo>
                        <a:lnTo>
                          <a:pt x="408432" y="866465"/>
                        </a:lnTo>
                        <a:cubicBezTo>
                          <a:pt x="408051" y="867037"/>
                          <a:pt x="406813" y="867608"/>
                          <a:pt x="406813" y="867608"/>
                        </a:cubicBezTo>
                        <a:cubicBezTo>
                          <a:pt x="406717" y="867704"/>
                          <a:pt x="406527" y="867704"/>
                          <a:pt x="406432" y="867608"/>
                        </a:cubicBezTo>
                        <a:cubicBezTo>
                          <a:pt x="406146" y="867418"/>
                          <a:pt x="406051" y="867132"/>
                          <a:pt x="406051" y="866275"/>
                        </a:cubicBezTo>
                        <a:cubicBezTo>
                          <a:pt x="405860" y="866656"/>
                          <a:pt x="405384" y="866847"/>
                          <a:pt x="404908" y="867037"/>
                        </a:cubicBezTo>
                        <a:cubicBezTo>
                          <a:pt x="404622" y="867132"/>
                          <a:pt x="404431" y="867227"/>
                          <a:pt x="404146" y="867323"/>
                        </a:cubicBezTo>
                        <a:cubicBezTo>
                          <a:pt x="403574" y="867704"/>
                          <a:pt x="402907" y="868561"/>
                          <a:pt x="402431" y="869228"/>
                        </a:cubicBezTo>
                        <a:cubicBezTo>
                          <a:pt x="402146" y="869704"/>
                          <a:pt x="401860" y="869799"/>
                          <a:pt x="401479" y="869990"/>
                        </a:cubicBezTo>
                        <a:cubicBezTo>
                          <a:pt x="401383" y="870085"/>
                          <a:pt x="401193" y="870085"/>
                          <a:pt x="401098" y="870180"/>
                        </a:cubicBezTo>
                        <a:lnTo>
                          <a:pt x="400907" y="870276"/>
                        </a:lnTo>
                        <a:cubicBezTo>
                          <a:pt x="400526" y="870466"/>
                          <a:pt x="400431" y="870561"/>
                          <a:pt x="400050" y="870371"/>
                        </a:cubicBezTo>
                        <a:cubicBezTo>
                          <a:pt x="399764" y="870180"/>
                          <a:pt x="399764" y="869894"/>
                          <a:pt x="399669" y="869514"/>
                        </a:cubicBezTo>
                        <a:cubicBezTo>
                          <a:pt x="399574" y="869228"/>
                          <a:pt x="399574" y="868752"/>
                          <a:pt x="399383" y="868275"/>
                        </a:cubicBezTo>
                        <a:cubicBezTo>
                          <a:pt x="399097" y="867704"/>
                          <a:pt x="398716" y="867704"/>
                          <a:pt x="398050" y="867704"/>
                        </a:cubicBezTo>
                        <a:cubicBezTo>
                          <a:pt x="397955" y="867704"/>
                          <a:pt x="397859" y="867704"/>
                          <a:pt x="397764" y="867704"/>
                        </a:cubicBezTo>
                        <a:cubicBezTo>
                          <a:pt x="397478" y="867704"/>
                          <a:pt x="397192" y="867799"/>
                          <a:pt x="396907" y="867894"/>
                        </a:cubicBezTo>
                        <a:cubicBezTo>
                          <a:pt x="396526" y="867990"/>
                          <a:pt x="396240" y="868085"/>
                          <a:pt x="395859" y="868085"/>
                        </a:cubicBezTo>
                        <a:cubicBezTo>
                          <a:pt x="395478" y="868085"/>
                          <a:pt x="395383" y="868180"/>
                          <a:pt x="395288" y="868466"/>
                        </a:cubicBezTo>
                        <a:cubicBezTo>
                          <a:pt x="395192" y="868847"/>
                          <a:pt x="395002" y="870085"/>
                          <a:pt x="395192" y="870656"/>
                        </a:cubicBezTo>
                        <a:cubicBezTo>
                          <a:pt x="395192" y="870656"/>
                          <a:pt x="395478" y="870656"/>
                          <a:pt x="396145" y="870085"/>
                        </a:cubicBezTo>
                        <a:cubicBezTo>
                          <a:pt x="396240" y="869990"/>
                          <a:pt x="396621" y="869609"/>
                          <a:pt x="397002" y="869704"/>
                        </a:cubicBezTo>
                        <a:cubicBezTo>
                          <a:pt x="397192" y="869704"/>
                          <a:pt x="397383" y="869894"/>
                          <a:pt x="397478" y="870180"/>
                        </a:cubicBezTo>
                        <a:cubicBezTo>
                          <a:pt x="397669" y="870656"/>
                          <a:pt x="397383" y="871037"/>
                          <a:pt x="397002" y="871228"/>
                        </a:cubicBezTo>
                        <a:cubicBezTo>
                          <a:pt x="396907" y="871323"/>
                          <a:pt x="396716" y="871609"/>
                          <a:pt x="396621" y="872657"/>
                        </a:cubicBezTo>
                        <a:cubicBezTo>
                          <a:pt x="396621" y="872847"/>
                          <a:pt x="396526" y="873038"/>
                          <a:pt x="396335" y="873133"/>
                        </a:cubicBezTo>
                        <a:cubicBezTo>
                          <a:pt x="395954" y="873419"/>
                          <a:pt x="395383" y="873323"/>
                          <a:pt x="394906" y="873228"/>
                        </a:cubicBezTo>
                        <a:cubicBezTo>
                          <a:pt x="394716" y="873228"/>
                          <a:pt x="394621" y="873133"/>
                          <a:pt x="394525" y="873133"/>
                        </a:cubicBezTo>
                        <a:cubicBezTo>
                          <a:pt x="394049" y="873133"/>
                          <a:pt x="393763" y="872752"/>
                          <a:pt x="393382" y="872276"/>
                        </a:cubicBezTo>
                        <a:cubicBezTo>
                          <a:pt x="393287" y="872181"/>
                          <a:pt x="393192" y="871990"/>
                          <a:pt x="393097" y="871895"/>
                        </a:cubicBezTo>
                        <a:cubicBezTo>
                          <a:pt x="392716" y="871419"/>
                          <a:pt x="392144" y="871419"/>
                          <a:pt x="391858" y="871419"/>
                        </a:cubicBezTo>
                        <a:cubicBezTo>
                          <a:pt x="391858" y="871419"/>
                          <a:pt x="391763" y="871514"/>
                          <a:pt x="391763" y="871514"/>
                        </a:cubicBezTo>
                        <a:cubicBezTo>
                          <a:pt x="392049" y="871990"/>
                          <a:pt x="391954" y="872276"/>
                          <a:pt x="391858" y="872847"/>
                        </a:cubicBezTo>
                        <a:cubicBezTo>
                          <a:pt x="391763" y="873228"/>
                          <a:pt x="391573" y="874086"/>
                          <a:pt x="391001" y="874276"/>
                        </a:cubicBezTo>
                        <a:cubicBezTo>
                          <a:pt x="390906" y="874276"/>
                          <a:pt x="390906" y="874276"/>
                          <a:pt x="390906" y="874276"/>
                        </a:cubicBezTo>
                        <a:cubicBezTo>
                          <a:pt x="390906" y="874276"/>
                          <a:pt x="390906" y="874276"/>
                          <a:pt x="390906" y="874371"/>
                        </a:cubicBezTo>
                        <a:cubicBezTo>
                          <a:pt x="391096" y="874752"/>
                          <a:pt x="391287" y="875419"/>
                          <a:pt x="391382" y="876181"/>
                        </a:cubicBezTo>
                        <a:cubicBezTo>
                          <a:pt x="391478" y="877229"/>
                          <a:pt x="390715" y="877705"/>
                          <a:pt x="390144" y="878086"/>
                        </a:cubicBezTo>
                        <a:cubicBezTo>
                          <a:pt x="389763" y="878277"/>
                          <a:pt x="389668" y="878562"/>
                          <a:pt x="389572" y="879039"/>
                        </a:cubicBezTo>
                        <a:cubicBezTo>
                          <a:pt x="389572" y="879229"/>
                          <a:pt x="389477" y="879419"/>
                          <a:pt x="389382" y="879610"/>
                        </a:cubicBezTo>
                        <a:cubicBezTo>
                          <a:pt x="389191" y="880181"/>
                          <a:pt x="388811" y="880467"/>
                          <a:pt x="388430" y="880753"/>
                        </a:cubicBezTo>
                        <a:cubicBezTo>
                          <a:pt x="388239" y="880944"/>
                          <a:pt x="388048" y="881039"/>
                          <a:pt x="387858" y="881229"/>
                        </a:cubicBezTo>
                        <a:cubicBezTo>
                          <a:pt x="387382" y="881801"/>
                          <a:pt x="386810" y="882086"/>
                          <a:pt x="386334" y="882277"/>
                        </a:cubicBezTo>
                        <a:lnTo>
                          <a:pt x="386239" y="882277"/>
                        </a:lnTo>
                        <a:cubicBezTo>
                          <a:pt x="385858" y="882468"/>
                          <a:pt x="385477" y="882372"/>
                          <a:pt x="385191" y="882277"/>
                        </a:cubicBezTo>
                        <a:cubicBezTo>
                          <a:pt x="385000" y="882277"/>
                          <a:pt x="384810" y="882182"/>
                          <a:pt x="384715" y="882182"/>
                        </a:cubicBezTo>
                        <a:cubicBezTo>
                          <a:pt x="384524" y="882182"/>
                          <a:pt x="384238" y="882182"/>
                          <a:pt x="383953" y="882277"/>
                        </a:cubicBezTo>
                        <a:cubicBezTo>
                          <a:pt x="383286" y="882372"/>
                          <a:pt x="382524" y="882468"/>
                          <a:pt x="381762" y="882468"/>
                        </a:cubicBezTo>
                        <a:cubicBezTo>
                          <a:pt x="380524" y="882372"/>
                          <a:pt x="380143" y="881991"/>
                          <a:pt x="379857" y="881706"/>
                        </a:cubicBezTo>
                        <a:cubicBezTo>
                          <a:pt x="379666" y="881515"/>
                          <a:pt x="379095" y="881229"/>
                          <a:pt x="378619" y="881039"/>
                        </a:cubicBezTo>
                        <a:cubicBezTo>
                          <a:pt x="378238" y="880848"/>
                          <a:pt x="377952" y="880658"/>
                          <a:pt x="377666" y="880562"/>
                        </a:cubicBezTo>
                        <a:cubicBezTo>
                          <a:pt x="377666" y="880562"/>
                          <a:pt x="377666" y="880562"/>
                          <a:pt x="377571" y="880562"/>
                        </a:cubicBezTo>
                        <a:cubicBezTo>
                          <a:pt x="377571" y="880562"/>
                          <a:pt x="377571" y="880562"/>
                          <a:pt x="377571" y="880562"/>
                        </a:cubicBezTo>
                        <a:lnTo>
                          <a:pt x="377571" y="880658"/>
                        </a:lnTo>
                        <a:cubicBezTo>
                          <a:pt x="377571" y="880944"/>
                          <a:pt x="377857" y="881610"/>
                          <a:pt x="378428" y="882372"/>
                        </a:cubicBezTo>
                        <a:cubicBezTo>
                          <a:pt x="378905" y="883039"/>
                          <a:pt x="379476" y="883611"/>
                          <a:pt x="380047" y="883801"/>
                        </a:cubicBezTo>
                        <a:cubicBezTo>
                          <a:pt x="380429" y="883991"/>
                          <a:pt x="381095" y="883706"/>
                          <a:pt x="381857" y="883229"/>
                        </a:cubicBezTo>
                        <a:cubicBezTo>
                          <a:pt x="382429" y="882848"/>
                          <a:pt x="383286" y="882753"/>
                          <a:pt x="384143" y="882658"/>
                        </a:cubicBezTo>
                        <a:cubicBezTo>
                          <a:pt x="384429" y="882658"/>
                          <a:pt x="384620" y="882658"/>
                          <a:pt x="384810" y="882563"/>
                        </a:cubicBezTo>
                        <a:cubicBezTo>
                          <a:pt x="385858" y="882468"/>
                          <a:pt x="386429" y="882563"/>
                          <a:pt x="387096" y="883325"/>
                        </a:cubicBezTo>
                        <a:cubicBezTo>
                          <a:pt x="387477" y="883801"/>
                          <a:pt x="387572" y="884373"/>
                          <a:pt x="387667" y="884944"/>
                        </a:cubicBezTo>
                        <a:cubicBezTo>
                          <a:pt x="387667" y="885325"/>
                          <a:pt x="387763" y="885706"/>
                          <a:pt x="387858" y="885992"/>
                        </a:cubicBezTo>
                        <a:cubicBezTo>
                          <a:pt x="388048" y="886468"/>
                          <a:pt x="388144" y="886468"/>
                          <a:pt x="388525" y="886373"/>
                        </a:cubicBezTo>
                        <a:cubicBezTo>
                          <a:pt x="388620" y="886373"/>
                          <a:pt x="388715" y="886373"/>
                          <a:pt x="388906" y="886373"/>
                        </a:cubicBezTo>
                        <a:cubicBezTo>
                          <a:pt x="389191" y="886373"/>
                          <a:pt x="389382" y="886468"/>
                          <a:pt x="389477" y="886563"/>
                        </a:cubicBezTo>
                        <a:cubicBezTo>
                          <a:pt x="389668" y="886944"/>
                          <a:pt x="389382" y="887325"/>
                          <a:pt x="389191" y="887802"/>
                        </a:cubicBezTo>
                        <a:cubicBezTo>
                          <a:pt x="389191" y="887897"/>
                          <a:pt x="389096" y="887897"/>
                          <a:pt x="389096" y="887992"/>
                        </a:cubicBezTo>
                        <a:cubicBezTo>
                          <a:pt x="389001" y="888182"/>
                          <a:pt x="388811" y="888278"/>
                          <a:pt x="388715" y="888373"/>
                        </a:cubicBezTo>
                        <a:cubicBezTo>
                          <a:pt x="388334" y="888468"/>
                          <a:pt x="387858" y="888182"/>
                          <a:pt x="387287" y="887706"/>
                        </a:cubicBezTo>
                        <a:cubicBezTo>
                          <a:pt x="386715" y="887325"/>
                          <a:pt x="386620" y="887040"/>
                          <a:pt x="386239" y="886563"/>
                        </a:cubicBezTo>
                        <a:lnTo>
                          <a:pt x="385953" y="886182"/>
                        </a:lnTo>
                        <a:cubicBezTo>
                          <a:pt x="385667" y="885706"/>
                          <a:pt x="385286" y="885515"/>
                          <a:pt x="384810" y="885515"/>
                        </a:cubicBezTo>
                        <a:cubicBezTo>
                          <a:pt x="384810" y="885515"/>
                          <a:pt x="384810" y="885515"/>
                          <a:pt x="384810" y="885515"/>
                        </a:cubicBezTo>
                        <a:cubicBezTo>
                          <a:pt x="385191" y="885611"/>
                          <a:pt x="385572" y="885706"/>
                          <a:pt x="385763" y="886087"/>
                        </a:cubicBezTo>
                        <a:cubicBezTo>
                          <a:pt x="385858" y="886182"/>
                          <a:pt x="386048" y="886563"/>
                          <a:pt x="385858" y="886849"/>
                        </a:cubicBezTo>
                        <a:cubicBezTo>
                          <a:pt x="385763" y="887135"/>
                          <a:pt x="385477" y="887230"/>
                          <a:pt x="385096" y="887420"/>
                        </a:cubicBezTo>
                        <a:cubicBezTo>
                          <a:pt x="384620" y="887516"/>
                          <a:pt x="383953" y="888468"/>
                          <a:pt x="383667" y="888944"/>
                        </a:cubicBezTo>
                        <a:lnTo>
                          <a:pt x="383476" y="889135"/>
                        </a:lnTo>
                        <a:cubicBezTo>
                          <a:pt x="383286" y="889326"/>
                          <a:pt x="383191" y="889706"/>
                          <a:pt x="383096" y="890087"/>
                        </a:cubicBezTo>
                        <a:cubicBezTo>
                          <a:pt x="383000" y="890469"/>
                          <a:pt x="382905" y="890754"/>
                          <a:pt x="382714" y="890945"/>
                        </a:cubicBezTo>
                        <a:cubicBezTo>
                          <a:pt x="382333" y="891326"/>
                          <a:pt x="381476" y="891040"/>
                          <a:pt x="381095" y="890754"/>
                        </a:cubicBezTo>
                        <a:cubicBezTo>
                          <a:pt x="380714" y="890469"/>
                          <a:pt x="380714" y="889992"/>
                          <a:pt x="380714" y="889516"/>
                        </a:cubicBezTo>
                        <a:cubicBezTo>
                          <a:pt x="380714" y="889421"/>
                          <a:pt x="380714" y="889230"/>
                          <a:pt x="380714" y="889135"/>
                        </a:cubicBezTo>
                        <a:cubicBezTo>
                          <a:pt x="380714" y="888754"/>
                          <a:pt x="380429" y="888564"/>
                          <a:pt x="379952" y="888373"/>
                        </a:cubicBezTo>
                        <a:cubicBezTo>
                          <a:pt x="379762" y="888278"/>
                          <a:pt x="379095" y="888373"/>
                          <a:pt x="377952" y="888754"/>
                        </a:cubicBezTo>
                        <a:lnTo>
                          <a:pt x="377857" y="888754"/>
                        </a:lnTo>
                        <a:cubicBezTo>
                          <a:pt x="377762" y="888754"/>
                          <a:pt x="377762" y="888754"/>
                          <a:pt x="377666" y="888849"/>
                        </a:cubicBezTo>
                        <a:cubicBezTo>
                          <a:pt x="377666" y="888849"/>
                          <a:pt x="377666" y="888849"/>
                          <a:pt x="377666" y="888849"/>
                        </a:cubicBezTo>
                        <a:cubicBezTo>
                          <a:pt x="377857" y="888849"/>
                          <a:pt x="378142" y="888849"/>
                          <a:pt x="378428" y="888754"/>
                        </a:cubicBezTo>
                        <a:cubicBezTo>
                          <a:pt x="378714" y="888754"/>
                          <a:pt x="379095" y="888659"/>
                          <a:pt x="379381" y="888659"/>
                        </a:cubicBezTo>
                        <a:cubicBezTo>
                          <a:pt x="380143" y="888659"/>
                          <a:pt x="380333" y="888849"/>
                          <a:pt x="380524" y="889230"/>
                        </a:cubicBezTo>
                        <a:cubicBezTo>
                          <a:pt x="380524" y="889326"/>
                          <a:pt x="380619" y="889326"/>
                          <a:pt x="380619" y="889421"/>
                        </a:cubicBezTo>
                        <a:cubicBezTo>
                          <a:pt x="380905" y="889897"/>
                          <a:pt x="380333" y="890373"/>
                          <a:pt x="379857" y="890659"/>
                        </a:cubicBezTo>
                        <a:cubicBezTo>
                          <a:pt x="379666" y="890754"/>
                          <a:pt x="379476" y="890945"/>
                          <a:pt x="379286" y="891135"/>
                        </a:cubicBezTo>
                        <a:cubicBezTo>
                          <a:pt x="378809" y="891611"/>
                          <a:pt x="378333" y="893136"/>
                          <a:pt x="378238" y="893612"/>
                        </a:cubicBezTo>
                        <a:cubicBezTo>
                          <a:pt x="378142" y="893993"/>
                          <a:pt x="378142" y="893993"/>
                          <a:pt x="378619" y="894564"/>
                        </a:cubicBezTo>
                        <a:cubicBezTo>
                          <a:pt x="379000" y="895040"/>
                          <a:pt x="379095" y="895612"/>
                          <a:pt x="379095" y="896183"/>
                        </a:cubicBezTo>
                        <a:cubicBezTo>
                          <a:pt x="379095" y="896469"/>
                          <a:pt x="379095" y="896850"/>
                          <a:pt x="379190" y="897136"/>
                        </a:cubicBezTo>
                        <a:cubicBezTo>
                          <a:pt x="379286" y="897517"/>
                          <a:pt x="379381" y="897707"/>
                          <a:pt x="379381" y="897993"/>
                        </a:cubicBezTo>
                        <a:cubicBezTo>
                          <a:pt x="379476" y="898374"/>
                          <a:pt x="379571" y="898660"/>
                          <a:pt x="379571" y="899041"/>
                        </a:cubicBezTo>
                        <a:cubicBezTo>
                          <a:pt x="379571" y="899517"/>
                          <a:pt x="379000" y="899708"/>
                          <a:pt x="378714" y="899803"/>
                        </a:cubicBezTo>
                        <a:cubicBezTo>
                          <a:pt x="378523" y="899898"/>
                          <a:pt x="378333" y="899898"/>
                          <a:pt x="378238" y="899994"/>
                        </a:cubicBezTo>
                        <a:cubicBezTo>
                          <a:pt x="378047" y="900184"/>
                          <a:pt x="377857" y="901041"/>
                          <a:pt x="377762" y="901518"/>
                        </a:cubicBezTo>
                        <a:cubicBezTo>
                          <a:pt x="377666" y="901898"/>
                          <a:pt x="377571" y="902184"/>
                          <a:pt x="377476" y="902375"/>
                        </a:cubicBezTo>
                        <a:cubicBezTo>
                          <a:pt x="377190" y="903232"/>
                          <a:pt x="376428" y="903041"/>
                          <a:pt x="375761" y="902946"/>
                        </a:cubicBezTo>
                        <a:cubicBezTo>
                          <a:pt x="375285" y="902851"/>
                          <a:pt x="374618" y="903137"/>
                          <a:pt x="374047" y="903423"/>
                        </a:cubicBezTo>
                        <a:cubicBezTo>
                          <a:pt x="373761" y="903518"/>
                          <a:pt x="373475" y="903613"/>
                          <a:pt x="373189" y="903708"/>
                        </a:cubicBezTo>
                        <a:cubicBezTo>
                          <a:pt x="372237" y="903994"/>
                          <a:pt x="371570" y="904185"/>
                          <a:pt x="370808" y="903994"/>
                        </a:cubicBezTo>
                        <a:cubicBezTo>
                          <a:pt x="370237" y="903899"/>
                          <a:pt x="369665" y="903423"/>
                          <a:pt x="369094" y="903041"/>
                        </a:cubicBezTo>
                        <a:cubicBezTo>
                          <a:pt x="368903" y="902851"/>
                          <a:pt x="368617" y="902756"/>
                          <a:pt x="368522" y="902661"/>
                        </a:cubicBezTo>
                        <a:cubicBezTo>
                          <a:pt x="368141" y="902470"/>
                          <a:pt x="367474" y="902375"/>
                          <a:pt x="366713" y="902470"/>
                        </a:cubicBezTo>
                        <a:cubicBezTo>
                          <a:pt x="366903" y="902470"/>
                          <a:pt x="367570" y="902565"/>
                          <a:pt x="367570" y="902946"/>
                        </a:cubicBezTo>
                        <a:cubicBezTo>
                          <a:pt x="367570" y="903137"/>
                          <a:pt x="367570" y="903327"/>
                          <a:pt x="367094" y="903423"/>
                        </a:cubicBezTo>
                        <a:cubicBezTo>
                          <a:pt x="366617" y="903613"/>
                          <a:pt x="364807" y="905423"/>
                          <a:pt x="364046" y="906661"/>
                        </a:cubicBezTo>
                        <a:cubicBezTo>
                          <a:pt x="363379" y="907804"/>
                          <a:pt x="362521" y="908471"/>
                          <a:pt x="361379" y="909423"/>
                        </a:cubicBezTo>
                        <a:lnTo>
                          <a:pt x="360997" y="909709"/>
                        </a:lnTo>
                        <a:cubicBezTo>
                          <a:pt x="359950" y="910566"/>
                          <a:pt x="359569" y="910661"/>
                          <a:pt x="359188" y="910471"/>
                        </a:cubicBezTo>
                        <a:cubicBezTo>
                          <a:pt x="358616" y="910281"/>
                          <a:pt x="358426" y="908947"/>
                          <a:pt x="358521" y="908376"/>
                        </a:cubicBezTo>
                        <a:cubicBezTo>
                          <a:pt x="358521" y="908280"/>
                          <a:pt x="358521" y="908280"/>
                          <a:pt x="358521" y="908185"/>
                        </a:cubicBezTo>
                        <a:cubicBezTo>
                          <a:pt x="358521" y="908185"/>
                          <a:pt x="358521" y="908185"/>
                          <a:pt x="358521" y="908280"/>
                        </a:cubicBezTo>
                        <a:cubicBezTo>
                          <a:pt x="358426" y="908471"/>
                          <a:pt x="358235" y="908661"/>
                          <a:pt x="358140" y="908756"/>
                        </a:cubicBezTo>
                        <a:cubicBezTo>
                          <a:pt x="357759" y="909233"/>
                          <a:pt x="356902" y="909614"/>
                          <a:pt x="356140" y="909995"/>
                        </a:cubicBezTo>
                        <a:cubicBezTo>
                          <a:pt x="355759" y="910185"/>
                          <a:pt x="355378" y="910281"/>
                          <a:pt x="355092" y="910471"/>
                        </a:cubicBezTo>
                        <a:cubicBezTo>
                          <a:pt x="354806" y="910661"/>
                          <a:pt x="354521" y="910757"/>
                          <a:pt x="354330" y="910947"/>
                        </a:cubicBezTo>
                        <a:cubicBezTo>
                          <a:pt x="353854" y="911233"/>
                          <a:pt x="353473" y="911519"/>
                          <a:pt x="352806" y="911709"/>
                        </a:cubicBezTo>
                        <a:cubicBezTo>
                          <a:pt x="352044" y="911900"/>
                          <a:pt x="351377" y="912281"/>
                          <a:pt x="350806" y="912471"/>
                        </a:cubicBezTo>
                        <a:cubicBezTo>
                          <a:pt x="350615" y="912566"/>
                          <a:pt x="350425" y="912662"/>
                          <a:pt x="350234" y="912757"/>
                        </a:cubicBezTo>
                        <a:cubicBezTo>
                          <a:pt x="349758" y="912948"/>
                          <a:pt x="348805" y="913995"/>
                          <a:pt x="348520" y="914567"/>
                        </a:cubicBezTo>
                        <a:cubicBezTo>
                          <a:pt x="348234" y="915329"/>
                          <a:pt x="347663" y="915424"/>
                          <a:pt x="347472" y="915519"/>
                        </a:cubicBezTo>
                        <a:cubicBezTo>
                          <a:pt x="346996" y="915519"/>
                          <a:pt x="346900" y="915424"/>
                          <a:pt x="346520" y="914852"/>
                        </a:cubicBezTo>
                        <a:cubicBezTo>
                          <a:pt x="346329" y="914567"/>
                          <a:pt x="346234" y="914090"/>
                          <a:pt x="346138" y="913519"/>
                        </a:cubicBezTo>
                        <a:cubicBezTo>
                          <a:pt x="346043" y="912852"/>
                          <a:pt x="345948" y="912090"/>
                          <a:pt x="345567" y="911519"/>
                        </a:cubicBezTo>
                        <a:cubicBezTo>
                          <a:pt x="345091" y="910661"/>
                          <a:pt x="342995" y="910661"/>
                          <a:pt x="342329" y="910852"/>
                        </a:cubicBezTo>
                        <a:cubicBezTo>
                          <a:pt x="341471" y="910947"/>
                          <a:pt x="341281" y="910566"/>
                          <a:pt x="340900" y="909804"/>
                        </a:cubicBezTo>
                        <a:cubicBezTo>
                          <a:pt x="340614" y="909328"/>
                          <a:pt x="340519" y="909137"/>
                          <a:pt x="340614" y="908852"/>
                        </a:cubicBezTo>
                        <a:cubicBezTo>
                          <a:pt x="340328" y="909137"/>
                          <a:pt x="339757" y="909328"/>
                          <a:pt x="339185" y="909519"/>
                        </a:cubicBezTo>
                        <a:lnTo>
                          <a:pt x="338995" y="909614"/>
                        </a:lnTo>
                        <a:cubicBezTo>
                          <a:pt x="338614" y="909709"/>
                          <a:pt x="338233" y="909709"/>
                          <a:pt x="337566" y="909423"/>
                        </a:cubicBezTo>
                        <a:cubicBezTo>
                          <a:pt x="337375" y="909328"/>
                          <a:pt x="336709" y="909709"/>
                          <a:pt x="336328" y="910090"/>
                        </a:cubicBezTo>
                        <a:cubicBezTo>
                          <a:pt x="336232" y="910185"/>
                          <a:pt x="336137" y="910281"/>
                          <a:pt x="336137" y="910376"/>
                        </a:cubicBezTo>
                        <a:cubicBezTo>
                          <a:pt x="335947" y="910661"/>
                          <a:pt x="335851" y="910852"/>
                          <a:pt x="335375" y="910947"/>
                        </a:cubicBezTo>
                        <a:cubicBezTo>
                          <a:pt x="334899" y="911043"/>
                          <a:pt x="334708" y="910757"/>
                          <a:pt x="334328" y="910376"/>
                        </a:cubicBezTo>
                        <a:cubicBezTo>
                          <a:pt x="334328" y="910376"/>
                          <a:pt x="334328" y="910376"/>
                          <a:pt x="334328" y="910281"/>
                        </a:cubicBezTo>
                        <a:cubicBezTo>
                          <a:pt x="334328" y="910281"/>
                          <a:pt x="334423" y="910376"/>
                          <a:pt x="334423" y="910376"/>
                        </a:cubicBezTo>
                        <a:cubicBezTo>
                          <a:pt x="334899" y="911233"/>
                          <a:pt x="335375" y="911138"/>
                          <a:pt x="335851" y="910947"/>
                        </a:cubicBezTo>
                        <a:cubicBezTo>
                          <a:pt x="336042" y="910852"/>
                          <a:pt x="336423" y="910471"/>
                          <a:pt x="336613" y="910185"/>
                        </a:cubicBezTo>
                        <a:cubicBezTo>
                          <a:pt x="336709" y="909995"/>
                          <a:pt x="336899" y="909899"/>
                          <a:pt x="336995" y="909804"/>
                        </a:cubicBezTo>
                        <a:cubicBezTo>
                          <a:pt x="337280" y="909519"/>
                          <a:pt x="337756" y="909423"/>
                          <a:pt x="338042" y="909519"/>
                        </a:cubicBezTo>
                        <a:cubicBezTo>
                          <a:pt x="338233" y="909614"/>
                          <a:pt x="338328" y="909804"/>
                          <a:pt x="338328" y="909995"/>
                        </a:cubicBezTo>
                        <a:cubicBezTo>
                          <a:pt x="338328" y="910281"/>
                          <a:pt x="338138" y="910471"/>
                          <a:pt x="337566" y="911043"/>
                        </a:cubicBezTo>
                        <a:cubicBezTo>
                          <a:pt x="337375" y="911233"/>
                          <a:pt x="337090" y="911519"/>
                          <a:pt x="336899" y="911709"/>
                        </a:cubicBezTo>
                        <a:cubicBezTo>
                          <a:pt x="336232" y="912471"/>
                          <a:pt x="334708" y="915138"/>
                          <a:pt x="334518" y="915615"/>
                        </a:cubicBezTo>
                        <a:cubicBezTo>
                          <a:pt x="334423" y="915900"/>
                          <a:pt x="334613" y="915995"/>
                          <a:pt x="335089" y="916377"/>
                        </a:cubicBezTo>
                        <a:cubicBezTo>
                          <a:pt x="335185" y="916472"/>
                          <a:pt x="335280" y="916472"/>
                          <a:pt x="335375" y="916567"/>
                        </a:cubicBezTo>
                        <a:cubicBezTo>
                          <a:pt x="335661" y="916757"/>
                          <a:pt x="335756" y="916757"/>
                          <a:pt x="336042" y="916472"/>
                        </a:cubicBezTo>
                        <a:cubicBezTo>
                          <a:pt x="336137" y="916377"/>
                          <a:pt x="336137" y="916377"/>
                          <a:pt x="336137" y="916377"/>
                        </a:cubicBezTo>
                        <a:cubicBezTo>
                          <a:pt x="336137" y="916377"/>
                          <a:pt x="336042" y="916281"/>
                          <a:pt x="336042" y="916281"/>
                        </a:cubicBezTo>
                        <a:cubicBezTo>
                          <a:pt x="335851" y="916091"/>
                          <a:pt x="335756" y="915805"/>
                          <a:pt x="335851" y="915615"/>
                        </a:cubicBezTo>
                        <a:cubicBezTo>
                          <a:pt x="335851" y="915424"/>
                          <a:pt x="335947" y="915233"/>
                          <a:pt x="336137" y="915043"/>
                        </a:cubicBezTo>
                        <a:cubicBezTo>
                          <a:pt x="336518" y="914757"/>
                          <a:pt x="337375" y="914948"/>
                          <a:pt x="337852" y="915043"/>
                        </a:cubicBezTo>
                        <a:cubicBezTo>
                          <a:pt x="338138" y="915138"/>
                          <a:pt x="338233" y="915233"/>
                          <a:pt x="338328" y="915424"/>
                        </a:cubicBezTo>
                        <a:cubicBezTo>
                          <a:pt x="338519" y="915710"/>
                          <a:pt x="338423" y="915995"/>
                          <a:pt x="338328" y="916186"/>
                        </a:cubicBezTo>
                        <a:cubicBezTo>
                          <a:pt x="338233" y="916377"/>
                          <a:pt x="338138" y="916567"/>
                          <a:pt x="337661" y="916948"/>
                        </a:cubicBezTo>
                        <a:cubicBezTo>
                          <a:pt x="337375" y="917139"/>
                          <a:pt x="336995" y="917519"/>
                          <a:pt x="336995" y="917615"/>
                        </a:cubicBezTo>
                        <a:cubicBezTo>
                          <a:pt x="336709" y="918091"/>
                          <a:pt x="336804" y="918186"/>
                          <a:pt x="336899" y="918281"/>
                        </a:cubicBezTo>
                        <a:cubicBezTo>
                          <a:pt x="337280" y="918567"/>
                          <a:pt x="337566" y="919139"/>
                          <a:pt x="337375" y="919710"/>
                        </a:cubicBezTo>
                        <a:cubicBezTo>
                          <a:pt x="337280" y="919901"/>
                          <a:pt x="337185" y="920091"/>
                          <a:pt x="336995" y="920186"/>
                        </a:cubicBezTo>
                        <a:cubicBezTo>
                          <a:pt x="336709" y="920282"/>
                          <a:pt x="336423" y="920282"/>
                          <a:pt x="335756" y="919996"/>
                        </a:cubicBezTo>
                        <a:cubicBezTo>
                          <a:pt x="335089" y="919710"/>
                          <a:pt x="333089" y="918853"/>
                          <a:pt x="332422" y="918758"/>
                        </a:cubicBezTo>
                        <a:cubicBezTo>
                          <a:pt x="331946" y="918662"/>
                          <a:pt x="331089" y="918948"/>
                          <a:pt x="330517" y="919139"/>
                        </a:cubicBezTo>
                        <a:cubicBezTo>
                          <a:pt x="330232" y="919234"/>
                          <a:pt x="330041" y="919329"/>
                          <a:pt x="329851" y="919329"/>
                        </a:cubicBezTo>
                        <a:cubicBezTo>
                          <a:pt x="328994" y="919520"/>
                          <a:pt x="328231" y="919424"/>
                          <a:pt x="327565" y="919139"/>
                        </a:cubicBezTo>
                        <a:cubicBezTo>
                          <a:pt x="326803" y="918758"/>
                          <a:pt x="326326" y="917805"/>
                          <a:pt x="326231" y="917139"/>
                        </a:cubicBezTo>
                        <a:cubicBezTo>
                          <a:pt x="326136" y="916757"/>
                          <a:pt x="326231" y="916567"/>
                          <a:pt x="326326" y="916377"/>
                        </a:cubicBezTo>
                        <a:cubicBezTo>
                          <a:pt x="326517" y="916186"/>
                          <a:pt x="326803" y="915995"/>
                          <a:pt x="327279" y="915995"/>
                        </a:cubicBezTo>
                        <a:cubicBezTo>
                          <a:pt x="326898" y="915995"/>
                          <a:pt x="326612" y="915615"/>
                          <a:pt x="326422" y="915424"/>
                        </a:cubicBezTo>
                        <a:cubicBezTo>
                          <a:pt x="326326" y="915329"/>
                          <a:pt x="326326" y="915329"/>
                          <a:pt x="326326" y="915329"/>
                        </a:cubicBezTo>
                        <a:lnTo>
                          <a:pt x="326136" y="915233"/>
                        </a:lnTo>
                        <a:cubicBezTo>
                          <a:pt x="325850" y="915138"/>
                          <a:pt x="325850" y="915138"/>
                          <a:pt x="325088" y="915043"/>
                        </a:cubicBezTo>
                        <a:cubicBezTo>
                          <a:pt x="323850" y="914948"/>
                          <a:pt x="322897" y="915329"/>
                          <a:pt x="322707" y="915329"/>
                        </a:cubicBezTo>
                        <a:cubicBezTo>
                          <a:pt x="321945" y="915615"/>
                          <a:pt x="321755" y="915615"/>
                          <a:pt x="321373" y="915424"/>
                        </a:cubicBezTo>
                        <a:cubicBezTo>
                          <a:pt x="321183" y="915329"/>
                          <a:pt x="321183" y="915233"/>
                          <a:pt x="321088" y="915138"/>
                        </a:cubicBezTo>
                        <a:cubicBezTo>
                          <a:pt x="320992" y="914852"/>
                          <a:pt x="321278" y="914567"/>
                          <a:pt x="321564" y="914090"/>
                        </a:cubicBezTo>
                        <a:lnTo>
                          <a:pt x="321659" y="913900"/>
                        </a:lnTo>
                        <a:cubicBezTo>
                          <a:pt x="321755" y="913805"/>
                          <a:pt x="321945" y="913614"/>
                          <a:pt x="322231" y="913328"/>
                        </a:cubicBezTo>
                        <a:cubicBezTo>
                          <a:pt x="321945" y="913424"/>
                          <a:pt x="321564" y="913328"/>
                          <a:pt x="321088" y="913328"/>
                        </a:cubicBezTo>
                        <a:cubicBezTo>
                          <a:pt x="320802" y="913328"/>
                          <a:pt x="320516" y="913233"/>
                          <a:pt x="320326" y="913233"/>
                        </a:cubicBezTo>
                        <a:cubicBezTo>
                          <a:pt x="319945" y="913328"/>
                          <a:pt x="319469" y="913614"/>
                          <a:pt x="319469" y="913710"/>
                        </a:cubicBezTo>
                        <a:cubicBezTo>
                          <a:pt x="319373" y="913995"/>
                          <a:pt x="319469" y="914281"/>
                          <a:pt x="319754" y="914948"/>
                        </a:cubicBezTo>
                        <a:cubicBezTo>
                          <a:pt x="320040" y="915519"/>
                          <a:pt x="319754" y="915805"/>
                          <a:pt x="319659" y="915805"/>
                        </a:cubicBezTo>
                        <a:cubicBezTo>
                          <a:pt x="319373" y="915995"/>
                          <a:pt x="318897" y="915995"/>
                          <a:pt x="318611" y="915805"/>
                        </a:cubicBezTo>
                        <a:cubicBezTo>
                          <a:pt x="318516" y="915710"/>
                          <a:pt x="318325" y="915519"/>
                          <a:pt x="318135" y="915329"/>
                        </a:cubicBezTo>
                        <a:cubicBezTo>
                          <a:pt x="317945" y="915043"/>
                          <a:pt x="317659" y="914757"/>
                          <a:pt x="317468" y="914662"/>
                        </a:cubicBezTo>
                        <a:cubicBezTo>
                          <a:pt x="317278" y="914567"/>
                          <a:pt x="316611" y="914757"/>
                          <a:pt x="316325" y="914948"/>
                        </a:cubicBezTo>
                        <a:lnTo>
                          <a:pt x="316230" y="914948"/>
                        </a:lnTo>
                        <a:cubicBezTo>
                          <a:pt x="316039" y="915043"/>
                          <a:pt x="315849" y="915043"/>
                          <a:pt x="315658" y="915138"/>
                        </a:cubicBezTo>
                        <a:cubicBezTo>
                          <a:pt x="315087" y="915329"/>
                          <a:pt x="314515" y="915615"/>
                          <a:pt x="314134" y="915615"/>
                        </a:cubicBezTo>
                        <a:cubicBezTo>
                          <a:pt x="313563" y="915710"/>
                          <a:pt x="313372" y="915329"/>
                          <a:pt x="313182" y="915138"/>
                        </a:cubicBezTo>
                        <a:cubicBezTo>
                          <a:pt x="313087" y="915043"/>
                          <a:pt x="312991" y="914948"/>
                          <a:pt x="312896" y="914757"/>
                        </a:cubicBezTo>
                        <a:cubicBezTo>
                          <a:pt x="312706" y="914567"/>
                          <a:pt x="312515" y="914662"/>
                          <a:pt x="312515" y="914662"/>
                        </a:cubicBezTo>
                        <a:cubicBezTo>
                          <a:pt x="312515" y="914757"/>
                          <a:pt x="312801" y="915043"/>
                          <a:pt x="312991" y="915233"/>
                        </a:cubicBezTo>
                        <a:cubicBezTo>
                          <a:pt x="313182" y="915424"/>
                          <a:pt x="313277" y="915615"/>
                          <a:pt x="313372" y="915710"/>
                        </a:cubicBezTo>
                        <a:cubicBezTo>
                          <a:pt x="313658" y="916186"/>
                          <a:pt x="313658" y="916662"/>
                          <a:pt x="313563" y="917139"/>
                        </a:cubicBezTo>
                        <a:cubicBezTo>
                          <a:pt x="313563" y="917519"/>
                          <a:pt x="313372" y="917710"/>
                          <a:pt x="313277" y="917901"/>
                        </a:cubicBezTo>
                        <a:cubicBezTo>
                          <a:pt x="313182" y="918091"/>
                          <a:pt x="313087" y="918186"/>
                          <a:pt x="313087" y="918377"/>
                        </a:cubicBezTo>
                        <a:cubicBezTo>
                          <a:pt x="313087" y="918472"/>
                          <a:pt x="313087" y="918567"/>
                          <a:pt x="313087" y="918662"/>
                        </a:cubicBezTo>
                        <a:cubicBezTo>
                          <a:pt x="313087" y="919139"/>
                          <a:pt x="313087" y="919710"/>
                          <a:pt x="312611" y="919996"/>
                        </a:cubicBezTo>
                        <a:cubicBezTo>
                          <a:pt x="312420" y="920091"/>
                          <a:pt x="312134" y="920282"/>
                          <a:pt x="311753" y="920377"/>
                        </a:cubicBezTo>
                        <a:cubicBezTo>
                          <a:pt x="311467" y="920472"/>
                          <a:pt x="311182" y="920663"/>
                          <a:pt x="311087" y="920758"/>
                        </a:cubicBezTo>
                        <a:cubicBezTo>
                          <a:pt x="310991" y="920853"/>
                          <a:pt x="310801" y="920853"/>
                          <a:pt x="310610" y="920853"/>
                        </a:cubicBezTo>
                        <a:cubicBezTo>
                          <a:pt x="310039" y="920758"/>
                          <a:pt x="309563" y="919996"/>
                          <a:pt x="309467" y="919806"/>
                        </a:cubicBezTo>
                        <a:cubicBezTo>
                          <a:pt x="309277" y="919520"/>
                          <a:pt x="309181" y="919139"/>
                          <a:pt x="309086" y="918758"/>
                        </a:cubicBezTo>
                        <a:cubicBezTo>
                          <a:pt x="308991" y="918472"/>
                          <a:pt x="308896" y="918186"/>
                          <a:pt x="308800" y="918091"/>
                        </a:cubicBezTo>
                        <a:cubicBezTo>
                          <a:pt x="308705" y="917996"/>
                          <a:pt x="308705" y="917996"/>
                          <a:pt x="308705" y="917901"/>
                        </a:cubicBezTo>
                        <a:cubicBezTo>
                          <a:pt x="308324" y="918377"/>
                          <a:pt x="307562" y="918377"/>
                          <a:pt x="307372" y="918377"/>
                        </a:cubicBezTo>
                        <a:cubicBezTo>
                          <a:pt x="306991" y="918377"/>
                          <a:pt x="306705" y="918091"/>
                          <a:pt x="306419" y="917901"/>
                        </a:cubicBezTo>
                        <a:cubicBezTo>
                          <a:pt x="306324" y="917805"/>
                          <a:pt x="306133" y="917615"/>
                          <a:pt x="306038" y="917615"/>
                        </a:cubicBezTo>
                        <a:cubicBezTo>
                          <a:pt x="305943" y="917615"/>
                          <a:pt x="305943" y="917615"/>
                          <a:pt x="305943" y="917615"/>
                        </a:cubicBezTo>
                        <a:cubicBezTo>
                          <a:pt x="305943" y="917615"/>
                          <a:pt x="305943" y="917710"/>
                          <a:pt x="305943" y="917805"/>
                        </a:cubicBezTo>
                        <a:cubicBezTo>
                          <a:pt x="305943" y="918091"/>
                          <a:pt x="306419" y="918853"/>
                          <a:pt x="306705" y="919139"/>
                        </a:cubicBezTo>
                        <a:cubicBezTo>
                          <a:pt x="306800" y="919234"/>
                          <a:pt x="306896" y="919234"/>
                          <a:pt x="307276" y="919139"/>
                        </a:cubicBezTo>
                        <a:cubicBezTo>
                          <a:pt x="307467" y="919044"/>
                          <a:pt x="307562" y="919044"/>
                          <a:pt x="307753" y="919044"/>
                        </a:cubicBezTo>
                        <a:cubicBezTo>
                          <a:pt x="308324" y="918948"/>
                          <a:pt x="308991" y="919520"/>
                          <a:pt x="309563" y="920186"/>
                        </a:cubicBezTo>
                        <a:cubicBezTo>
                          <a:pt x="310039" y="920663"/>
                          <a:pt x="310515" y="921234"/>
                          <a:pt x="310420" y="921806"/>
                        </a:cubicBezTo>
                        <a:cubicBezTo>
                          <a:pt x="310324" y="922091"/>
                          <a:pt x="310039" y="922473"/>
                          <a:pt x="309658" y="922758"/>
                        </a:cubicBezTo>
                        <a:cubicBezTo>
                          <a:pt x="309467" y="922949"/>
                          <a:pt x="309181" y="923139"/>
                          <a:pt x="309086" y="923330"/>
                        </a:cubicBezTo>
                        <a:cubicBezTo>
                          <a:pt x="308800" y="923711"/>
                          <a:pt x="308229" y="925235"/>
                          <a:pt x="308229" y="925616"/>
                        </a:cubicBezTo>
                        <a:cubicBezTo>
                          <a:pt x="308229" y="925806"/>
                          <a:pt x="308420" y="926092"/>
                          <a:pt x="308515" y="926282"/>
                        </a:cubicBezTo>
                        <a:cubicBezTo>
                          <a:pt x="308705" y="926664"/>
                          <a:pt x="308896" y="927044"/>
                          <a:pt x="308800" y="927426"/>
                        </a:cubicBezTo>
                        <a:cubicBezTo>
                          <a:pt x="308705" y="928092"/>
                          <a:pt x="307562" y="928473"/>
                          <a:pt x="307276" y="928473"/>
                        </a:cubicBezTo>
                        <a:cubicBezTo>
                          <a:pt x="307181" y="928473"/>
                          <a:pt x="306991" y="928378"/>
                          <a:pt x="306896" y="928283"/>
                        </a:cubicBezTo>
                        <a:cubicBezTo>
                          <a:pt x="306705" y="928092"/>
                          <a:pt x="306800" y="927711"/>
                          <a:pt x="306896" y="927044"/>
                        </a:cubicBezTo>
                        <a:cubicBezTo>
                          <a:pt x="306991" y="926759"/>
                          <a:pt x="306324" y="925997"/>
                          <a:pt x="306038" y="925806"/>
                        </a:cubicBezTo>
                        <a:cubicBezTo>
                          <a:pt x="305848" y="925711"/>
                          <a:pt x="304609" y="925997"/>
                          <a:pt x="303847" y="926378"/>
                        </a:cubicBezTo>
                        <a:cubicBezTo>
                          <a:pt x="303086" y="926759"/>
                          <a:pt x="302038" y="926759"/>
                          <a:pt x="301657" y="926759"/>
                        </a:cubicBezTo>
                        <a:cubicBezTo>
                          <a:pt x="301276" y="926759"/>
                          <a:pt x="300895" y="926664"/>
                          <a:pt x="300609" y="926282"/>
                        </a:cubicBezTo>
                        <a:cubicBezTo>
                          <a:pt x="300419" y="925997"/>
                          <a:pt x="300323" y="925520"/>
                          <a:pt x="300133" y="924663"/>
                        </a:cubicBezTo>
                        <a:cubicBezTo>
                          <a:pt x="300038" y="924282"/>
                          <a:pt x="299942" y="923997"/>
                          <a:pt x="299847" y="923806"/>
                        </a:cubicBezTo>
                        <a:cubicBezTo>
                          <a:pt x="299656" y="923139"/>
                          <a:pt x="299847" y="922568"/>
                          <a:pt x="300038" y="921996"/>
                        </a:cubicBezTo>
                        <a:cubicBezTo>
                          <a:pt x="300133" y="921806"/>
                          <a:pt x="300038" y="921329"/>
                          <a:pt x="299942" y="920948"/>
                        </a:cubicBezTo>
                        <a:cubicBezTo>
                          <a:pt x="299847" y="920472"/>
                          <a:pt x="299752" y="919996"/>
                          <a:pt x="299847" y="919710"/>
                        </a:cubicBezTo>
                        <a:cubicBezTo>
                          <a:pt x="299942" y="918853"/>
                          <a:pt x="300419" y="918567"/>
                          <a:pt x="301466" y="917901"/>
                        </a:cubicBezTo>
                        <a:cubicBezTo>
                          <a:pt x="302609" y="917139"/>
                          <a:pt x="303181" y="916662"/>
                          <a:pt x="303181" y="916377"/>
                        </a:cubicBezTo>
                        <a:cubicBezTo>
                          <a:pt x="302990" y="915995"/>
                          <a:pt x="301942" y="914948"/>
                          <a:pt x="301466" y="914757"/>
                        </a:cubicBezTo>
                        <a:cubicBezTo>
                          <a:pt x="301466" y="914757"/>
                          <a:pt x="301466" y="914852"/>
                          <a:pt x="301562" y="914852"/>
                        </a:cubicBezTo>
                        <a:cubicBezTo>
                          <a:pt x="301847" y="915424"/>
                          <a:pt x="301942" y="916091"/>
                          <a:pt x="301847" y="916567"/>
                        </a:cubicBezTo>
                        <a:cubicBezTo>
                          <a:pt x="301657" y="917139"/>
                          <a:pt x="300514" y="917710"/>
                          <a:pt x="299942" y="917710"/>
                        </a:cubicBezTo>
                        <a:cubicBezTo>
                          <a:pt x="299942" y="917710"/>
                          <a:pt x="299942" y="917710"/>
                          <a:pt x="299942" y="917710"/>
                        </a:cubicBezTo>
                        <a:cubicBezTo>
                          <a:pt x="299561" y="917710"/>
                          <a:pt x="298990" y="917519"/>
                          <a:pt x="298323" y="917329"/>
                        </a:cubicBezTo>
                        <a:cubicBezTo>
                          <a:pt x="298228" y="917329"/>
                          <a:pt x="298037" y="917234"/>
                          <a:pt x="297942" y="917234"/>
                        </a:cubicBezTo>
                        <a:cubicBezTo>
                          <a:pt x="297942" y="917234"/>
                          <a:pt x="297942" y="917329"/>
                          <a:pt x="297942" y="917329"/>
                        </a:cubicBezTo>
                        <a:cubicBezTo>
                          <a:pt x="297942" y="917424"/>
                          <a:pt x="297847" y="917615"/>
                          <a:pt x="297751" y="917805"/>
                        </a:cubicBezTo>
                        <a:cubicBezTo>
                          <a:pt x="297561" y="918091"/>
                          <a:pt x="297275" y="918186"/>
                          <a:pt x="296894" y="918377"/>
                        </a:cubicBezTo>
                        <a:cubicBezTo>
                          <a:pt x="296608" y="918472"/>
                          <a:pt x="296228" y="918567"/>
                          <a:pt x="295942" y="918853"/>
                        </a:cubicBezTo>
                        <a:cubicBezTo>
                          <a:pt x="295180" y="919329"/>
                          <a:pt x="293846" y="919996"/>
                          <a:pt x="293084" y="920282"/>
                        </a:cubicBezTo>
                        <a:cubicBezTo>
                          <a:pt x="292608" y="920472"/>
                          <a:pt x="292132" y="920472"/>
                          <a:pt x="291751" y="920568"/>
                        </a:cubicBezTo>
                        <a:cubicBezTo>
                          <a:pt x="292322" y="920758"/>
                          <a:pt x="292703" y="921044"/>
                          <a:pt x="292989" y="921329"/>
                        </a:cubicBezTo>
                        <a:cubicBezTo>
                          <a:pt x="293180" y="921615"/>
                          <a:pt x="293084" y="921806"/>
                          <a:pt x="293084" y="921901"/>
                        </a:cubicBezTo>
                        <a:cubicBezTo>
                          <a:pt x="292989" y="922187"/>
                          <a:pt x="292608" y="922282"/>
                          <a:pt x="292322" y="922282"/>
                        </a:cubicBezTo>
                        <a:cubicBezTo>
                          <a:pt x="292227" y="922282"/>
                          <a:pt x="292037" y="922187"/>
                          <a:pt x="291846" y="922187"/>
                        </a:cubicBezTo>
                        <a:cubicBezTo>
                          <a:pt x="291655" y="922091"/>
                          <a:pt x="291274" y="921901"/>
                          <a:pt x="291179" y="921996"/>
                        </a:cubicBezTo>
                        <a:cubicBezTo>
                          <a:pt x="291179" y="921996"/>
                          <a:pt x="291179" y="921996"/>
                          <a:pt x="291179" y="921996"/>
                        </a:cubicBezTo>
                        <a:cubicBezTo>
                          <a:pt x="291179" y="921996"/>
                          <a:pt x="291274" y="922091"/>
                          <a:pt x="291274" y="922091"/>
                        </a:cubicBezTo>
                        <a:cubicBezTo>
                          <a:pt x="291370" y="922187"/>
                          <a:pt x="291465" y="922377"/>
                          <a:pt x="291465" y="922568"/>
                        </a:cubicBezTo>
                        <a:cubicBezTo>
                          <a:pt x="291465" y="922853"/>
                          <a:pt x="291179" y="923044"/>
                          <a:pt x="290894" y="923330"/>
                        </a:cubicBezTo>
                        <a:cubicBezTo>
                          <a:pt x="290513" y="923615"/>
                          <a:pt x="290322" y="924092"/>
                          <a:pt x="290131" y="924568"/>
                        </a:cubicBezTo>
                        <a:cubicBezTo>
                          <a:pt x="290131" y="924568"/>
                          <a:pt x="290131" y="924663"/>
                          <a:pt x="290131" y="924663"/>
                        </a:cubicBezTo>
                        <a:cubicBezTo>
                          <a:pt x="290131" y="924663"/>
                          <a:pt x="290227" y="924663"/>
                          <a:pt x="290227" y="924663"/>
                        </a:cubicBezTo>
                        <a:cubicBezTo>
                          <a:pt x="290322" y="924663"/>
                          <a:pt x="290894" y="924473"/>
                          <a:pt x="291370" y="924282"/>
                        </a:cubicBezTo>
                        <a:cubicBezTo>
                          <a:pt x="292417" y="923997"/>
                          <a:pt x="293084" y="923711"/>
                          <a:pt x="293370" y="923711"/>
                        </a:cubicBezTo>
                        <a:cubicBezTo>
                          <a:pt x="293656" y="923711"/>
                          <a:pt x="293941" y="923711"/>
                          <a:pt x="294227" y="923901"/>
                        </a:cubicBezTo>
                        <a:cubicBezTo>
                          <a:pt x="294418" y="924092"/>
                          <a:pt x="294418" y="924282"/>
                          <a:pt x="294418" y="924473"/>
                        </a:cubicBezTo>
                        <a:cubicBezTo>
                          <a:pt x="294418" y="924854"/>
                          <a:pt x="294322" y="925044"/>
                          <a:pt x="294132" y="925330"/>
                        </a:cubicBezTo>
                        <a:cubicBezTo>
                          <a:pt x="294037" y="925520"/>
                          <a:pt x="293941" y="925616"/>
                          <a:pt x="293846" y="925902"/>
                        </a:cubicBezTo>
                        <a:cubicBezTo>
                          <a:pt x="293561" y="926664"/>
                          <a:pt x="291465" y="927521"/>
                          <a:pt x="290989" y="927521"/>
                        </a:cubicBezTo>
                        <a:cubicBezTo>
                          <a:pt x="290608" y="927521"/>
                          <a:pt x="290417" y="927997"/>
                          <a:pt x="290322" y="928378"/>
                        </a:cubicBezTo>
                        <a:cubicBezTo>
                          <a:pt x="290227" y="928664"/>
                          <a:pt x="290227" y="928664"/>
                          <a:pt x="290513" y="928854"/>
                        </a:cubicBezTo>
                        <a:cubicBezTo>
                          <a:pt x="290608" y="928949"/>
                          <a:pt x="290703" y="929045"/>
                          <a:pt x="290798" y="929140"/>
                        </a:cubicBezTo>
                        <a:cubicBezTo>
                          <a:pt x="290798" y="929140"/>
                          <a:pt x="290894" y="929235"/>
                          <a:pt x="290894" y="929235"/>
                        </a:cubicBezTo>
                        <a:cubicBezTo>
                          <a:pt x="290894" y="929235"/>
                          <a:pt x="290894" y="929140"/>
                          <a:pt x="290894" y="929140"/>
                        </a:cubicBezTo>
                        <a:cubicBezTo>
                          <a:pt x="290894" y="928378"/>
                          <a:pt x="291274" y="928092"/>
                          <a:pt x="291560" y="927997"/>
                        </a:cubicBezTo>
                        <a:cubicBezTo>
                          <a:pt x="292037" y="927806"/>
                          <a:pt x="292417" y="928187"/>
                          <a:pt x="293180" y="928759"/>
                        </a:cubicBezTo>
                        <a:lnTo>
                          <a:pt x="293275" y="928854"/>
                        </a:lnTo>
                        <a:cubicBezTo>
                          <a:pt x="293561" y="929140"/>
                          <a:pt x="294037" y="929235"/>
                          <a:pt x="294513" y="929331"/>
                        </a:cubicBezTo>
                        <a:cubicBezTo>
                          <a:pt x="294989" y="929426"/>
                          <a:pt x="295370" y="929521"/>
                          <a:pt x="295656" y="929807"/>
                        </a:cubicBezTo>
                        <a:cubicBezTo>
                          <a:pt x="296418" y="930378"/>
                          <a:pt x="296132" y="931140"/>
                          <a:pt x="296037" y="931521"/>
                        </a:cubicBezTo>
                        <a:cubicBezTo>
                          <a:pt x="295846" y="931998"/>
                          <a:pt x="295275" y="932188"/>
                          <a:pt x="293941" y="932474"/>
                        </a:cubicBezTo>
                        <a:lnTo>
                          <a:pt x="293656" y="932569"/>
                        </a:lnTo>
                        <a:cubicBezTo>
                          <a:pt x="292894" y="932760"/>
                          <a:pt x="292417" y="933140"/>
                          <a:pt x="292132" y="933712"/>
                        </a:cubicBezTo>
                        <a:cubicBezTo>
                          <a:pt x="291751" y="934474"/>
                          <a:pt x="291655" y="934569"/>
                          <a:pt x="291274" y="934665"/>
                        </a:cubicBezTo>
                        <a:cubicBezTo>
                          <a:pt x="290989" y="934760"/>
                          <a:pt x="290798" y="934760"/>
                          <a:pt x="290608" y="934665"/>
                        </a:cubicBezTo>
                        <a:cubicBezTo>
                          <a:pt x="290227" y="934474"/>
                          <a:pt x="289846" y="934093"/>
                          <a:pt x="289655" y="933712"/>
                        </a:cubicBezTo>
                        <a:cubicBezTo>
                          <a:pt x="289465" y="933236"/>
                          <a:pt x="289274" y="931807"/>
                          <a:pt x="289274" y="931045"/>
                        </a:cubicBezTo>
                        <a:cubicBezTo>
                          <a:pt x="289274" y="930473"/>
                          <a:pt x="288893" y="930093"/>
                          <a:pt x="288417" y="929616"/>
                        </a:cubicBezTo>
                        <a:lnTo>
                          <a:pt x="288226" y="929426"/>
                        </a:lnTo>
                        <a:cubicBezTo>
                          <a:pt x="287941" y="929140"/>
                          <a:pt x="287655" y="928949"/>
                          <a:pt x="287369" y="928664"/>
                        </a:cubicBezTo>
                        <a:cubicBezTo>
                          <a:pt x="287083" y="928378"/>
                          <a:pt x="286798" y="928187"/>
                          <a:pt x="286607" y="927902"/>
                        </a:cubicBezTo>
                        <a:cubicBezTo>
                          <a:pt x="286321" y="927521"/>
                          <a:pt x="285655" y="927140"/>
                          <a:pt x="285369" y="927140"/>
                        </a:cubicBezTo>
                        <a:cubicBezTo>
                          <a:pt x="285179" y="927140"/>
                          <a:pt x="284512" y="927426"/>
                          <a:pt x="283940" y="927711"/>
                        </a:cubicBezTo>
                        <a:lnTo>
                          <a:pt x="283750" y="927330"/>
                        </a:lnTo>
                        <a:lnTo>
                          <a:pt x="283940" y="927711"/>
                        </a:lnTo>
                        <a:lnTo>
                          <a:pt x="281654" y="928569"/>
                        </a:lnTo>
                        <a:cubicBezTo>
                          <a:pt x="281369" y="928664"/>
                          <a:pt x="280702" y="928759"/>
                          <a:pt x="280416" y="928759"/>
                        </a:cubicBezTo>
                        <a:cubicBezTo>
                          <a:pt x="280130" y="928759"/>
                          <a:pt x="280035" y="928759"/>
                          <a:pt x="279845" y="929235"/>
                        </a:cubicBezTo>
                        <a:cubicBezTo>
                          <a:pt x="279654" y="929902"/>
                          <a:pt x="278130" y="930950"/>
                          <a:pt x="278035" y="931045"/>
                        </a:cubicBezTo>
                        <a:cubicBezTo>
                          <a:pt x="277939" y="931140"/>
                          <a:pt x="277939" y="931236"/>
                          <a:pt x="277844" y="931331"/>
                        </a:cubicBezTo>
                        <a:cubicBezTo>
                          <a:pt x="277844" y="931426"/>
                          <a:pt x="277844" y="931426"/>
                          <a:pt x="277844" y="931426"/>
                        </a:cubicBezTo>
                        <a:cubicBezTo>
                          <a:pt x="277939" y="931426"/>
                          <a:pt x="278321" y="931045"/>
                          <a:pt x="278606" y="930664"/>
                        </a:cubicBezTo>
                        <a:cubicBezTo>
                          <a:pt x="278701" y="930473"/>
                          <a:pt x="278987" y="930283"/>
                          <a:pt x="279273" y="930283"/>
                        </a:cubicBezTo>
                        <a:cubicBezTo>
                          <a:pt x="279654" y="930283"/>
                          <a:pt x="280035" y="930473"/>
                          <a:pt x="280321" y="930759"/>
                        </a:cubicBezTo>
                        <a:cubicBezTo>
                          <a:pt x="280416" y="930950"/>
                          <a:pt x="280511" y="931045"/>
                          <a:pt x="280606" y="931236"/>
                        </a:cubicBezTo>
                        <a:cubicBezTo>
                          <a:pt x="280702" y="931426"/>
                          <a:pt x="280892" y="931712"/>
                          <a:pt x="281083" y="931902"/>
                        </a:cubicBezTo>
                        <a:cubicBezTo>
                          <a:pt x="281369" y="932188"/>
                          <a:pt x="281464" y="932093"/>
                          <a:pt x="281749" y="932093"/>
                        </a:cubicBezTo>
                        <a:lnTo>
                          <a:pt x="281940" y="932093"/>
                        </a:lnTo>
                        <a:cubicBezTo>
                          <a:pt x="282130" y="932093"/>
                          <a:pt x="282321" y="931902"/>
                          <a:pt x="282512" y="931807"/>
                        </a:cubicBezTo>
                        <a:cubicBezTo>
                          <a:pt x="282797" y="931616"/>
                          <a:pt x="282988" y="931521"/>
                          <a:pt x="283273" y="931521"/>
                        </a:cubicBezTo>
                        <a:cubicBezTo>
                          <a:pt x="283464" y="931521"/>
                          <a:pt x="283559" y="931712"/>
                          <a:pt x="283655" y="931807"/>
                        </a:cubicBezTo>
                        <a:cubicBezTo>
                          <a:pt x="283750" y="932188"/>
                          <a:pt x="283369" y="932569"/>
                          <a:pt x="283083" y="932855"/>
                        </a:cubicBezTo>
                        <a:cubicBezTo>
                          <a:pt x="282988" y="932950"/>
                          <a:pt x="282702" y="933140"/>
                          <a:pt x="282416" y="933426"/>
                        </a:cubicBezTo>
                        <a:cubicBezTo>
                          <a:pt x="282702" y="933331"/>
                          <a:pt x="282892" y="933426"/>
                          <a:pt x="283178" y="933426"/>
                        </a:cubicBezTo>
                        <a:cubicBezTo>
                          <a:pt x="283273" y="933426"/>
                          <a:pt x="283369" y="933426"/>
                          <a:pt x="283559" y="933426"/>
                        </a:cubicBezTo>
                        <a:cubicBezTo>
                          <a:pt x="283845" y="933426"/>
                          <a:pt x="284036" y="933522"/>
                          <a:pt x="284131" y="933712"/>
                        </a:cubicBezTo>
                        <a:cubicBezTo>
                          <a:pt x="284321" y="933902"/>
                          <a:pt x="284226" y="934188"/>
                          <a:pt x="284226" y="934283"/>
                        </a:cubicBezTo>
                        <a:cubicBezTo>
                          <a:pt x="284226" y="934283"/>
                          <a:pt x="284226" y="934379"/>
                          <a:pt x="284226" y="934569"/>
                        </a:cubicBezTo>
                        <a:cubicBezTo>
                          <a:pt x="284226" y="934283"/>
                          <a:pt x="284416" y="933998"/>
                          <a:pt x="284893" y="933998"/>
                        </a:cubicBezTo>
                        <a:cubicBezTo>
                          <a:pt x="285274" y="933998"/>
                          <a:pt x="285369" y="934379"/>
                          <a:pt x="285464" y="934665"/>
                        </a:cubicBezTo>
                        <a:cubicBezTo>
                          <a:pt x="285464" y="934855"/>
                          <a:pt x="285559" y="935045"/>
                          <a:pt x="285655" y="935141"/>
                        </a:cubicBezTo>
                        <a:cubicBezTo>
                          <a:pt x="285655" y="935141"/>
                          <a:pt x="285845" y="935141"/>
                          <a:pt x="285940" y="935141"/>
                        </a:cubicBezTo>
                        <a:cubicBezTo>
                          <a:pt x="286226" y="935141"/>
                          <a:pt x="286607" y="935045"/>
                          <a:pt x="286893" y="935427"/>
                        </a:cubicBezTo>
                        <a:cubicBezTo>
                          <a:pt x="286988" y="935617"/>
                          <a:pt x="286988" y="935903"/>
                          <a:pt x="286893" y="936093"/>
                        </a:cubicBezTo>
                        <a:cubicBezTo>
                          <a:pt x="286798" y="936379"/>
                          <a:pt x="286417" y="936474"/>
                          <a:pt x="286131" y="936474"/>
                        </a:cubicBezTo>
                        <a:cubicBezTo>
                          <a:pt x="286036" y="936474"/>
                          <a:pt x="285845" y="936665"/>
                          <a:pt x="285845" y="936951"/>
                        </a:cubicBezTo>
                        <a:cubicBezTo>
                          <a:pt x="285845" y="937141"/>
                          <a:pt x="285940" y="937141"/>
                          <a:pt x="286226" y="937331"/>
                        </a:cubicBezTo>
                        <a:cubicBezTo>
                          <a:pt x="286321" y="937427"/>
                          <a:pt x="286417" y="937427"/>
                          <a:pt x="286512" y="937522"/>
                        </a:cubicBezTo>
                        <a:cubicBezTo>
                          <a:pt x="286703" y="937712"/>
                          <a:pt x="286798" y="937808"/>
                          <a:pt x="286798" y="937998"/>
                        </a:cubicBezTo>
                        <a:cubicBezTo>
                          <a:pt x="286798" y="938379"/>
                          <a:pt x="286512" y="938665"/>
                          <a:pt x="286131" y="939046"/>
                        </a:cubicBezTo>
                        <a:cubicBezTo>
                          <a:pt x="285845" y="939332"/>
                          <a:pt x="285750" y="939522"/>
                          <a:pt x="285750" y="939903"/>
                        </a:cubicBezTo>
                        <a:cubicBezTo>
                          <a:pt x="285655" y="940189"/>
                          <a:pt x="285559" y="940379"/>
                          <a:pt x="285369" y="940475"/>
                        </a:cubicBezTo>
                        <a:cubicBezTo>
                          <a:pt x="285179" y="940570"/>
                          <a:pt x="284893" y="940570"/>
                          <a:pt x="284702" y="940379"/>
                        </a:cubicBezTo>
                        <a:cubicBezTo>
                          <a:pt x="284321" y="940094"/>
                          <a:pt x="284036" y="939808"/>
                          <a:pt x="283845" y="939332"/>
                        </a:cubicBezTo>
                        <a:cubicBezTo>
                          <a:pt x="283655" y="938951"/>
                          <a:pt x="283369" y="938665"/>
                          <a:pt x="282988" y="938379"/>
                        </a:cubicBezTo>
                        <a:cubicBezTo>
                          <a:pt x="282607" y="938189"/>
                          <a:pt x="282035" y="938094"/>
                          <a:pt x="281749" y="938094"/>
                        </a:cubicBezTo>
                        <a:cubicBezTo>
                          <a:pt x="281749" y="938189"/>
                          <a:pt x="281654" y="938379"/>
                          <a:pt x="281559" y="938856"/>
                        </a:cubicBezTo>
                        <a:cubicBezTo>
                          <a:pt x="281464" y="939236"/>
                          <a:pt x="281273" y="939427"/>
                          <a:pt x="281083" y="939522"/>
                        </a:cubicBezTo>
                        <a:cubicBezTo>
                          <a:pt x="280988" y="939618"/>
                          <a:pt x="280892" y="939618"/>
                          <a:pt x="280892" y="939713"/>
                        </a:cubicBezTo>
                        <a:cubicBezTo>
                          <a:pt x="280892" y="939808"/>
                          <a:pt x="281083" y="939998"/>
                          <a:pt x="281178" y="940094"/>
                        </a:cubicBezTo>
                        <a:cubicBezTo>
                          <a:pt x="281273" y="940189"/>
                          <a:pt x="281369" y="940284"/>
                          <a:pt x="281369" y="940379"/>
                        </a:cubicBezTo>
                        <a:lnTo>
                          <a:pt x="281464" y="940475"/>
                        </a:lnTo>
                        <a:cubicBezTo>
                          <a:pt x="281654" y="940761"/>
                          <a:pt x="281845" y="941046"/>
                          <a:pt x="282130" y="941141"/>
                        </a:cubicBezTo>
                        <a:cubicBezTo>
                          <a:pt x="282607" y="941332"/>
                          <a:pt x="283178" y="941713"/>
                          <a:pt x="283559" y="942189"/>
                        </a:cubicBezTo>
                        <a:cubicBezTo>
                          <a:pt x="283655" y="942380"/>
                          <a:pt x="283655" y="942570"/>
                          <a:pt x="283655" y="942665"/>
                        </a:cubicBezTo>
                        <a:cubicBezTo>
                          <a:pt x="283559" y="942951"/>
                          <a:pt x="283273" y="943142"/>
                          <a:pt x="283083" y="943237"/>
                        </a:cubicBezTo>
                        <a:cubicBezTo>
                          <a:pt x="282988" y="943332"/>
                          <a:pt x="282892" y="943332"/>
                          <a:pt x="282797" y="943427"/>
                        </a:cubicBezTo>
                        <a:cubicBezTo>
                          <a:pt x="282797" y="943523"/>
                          <a:pt x="282892" y="943523"/>
                          <a:pt x="282988" y="943618"/>
                        </a:cubicBezTo>
                        <a:cubicBezTo>
                          <a:pt x="283083" y="943713"/>
                          <a:pt x="283178" y="943808"/>
                          <a:pt x="283273" y="943904"/>
                        </a:cubicBezTo>
                        <a:cubicBezTo>
                          <a:pt x="283464" y="944094"/>
                          <a:pt x="283369" y="944285"/>
                          <a:pt x="283273" y="944475"/>
                        </a:cubicBezTo>
                        <a:cubicBezTo>
                          <a:pt x="282988" y="944856"/>
                          <a:pt x="281749" y="944570"/>
                          <a:pt x="281559" y="944475"/>
                        </a:cubicBezTo>
                        <a:cubicBezTo>
                          <a:pt x="281178" y="944190"/>
                          <a:pt x="281178" y="943713"/>
                          <a:pt x="281178" y="943332"/>
                        </a:cubicBezTo>
                        <a:cubicBezTo>
                          <a:pt x="281178" y="943237"/>
                          <a:pt x="281178" y="943142"/>
                          <a:pt x="281178" y="943047"/>
                        </a:cubicBezTo>
                        <a:cubicBezTo>
                          <a:pt x="281178" y="943047"/>
                          <a:pt x="281083" y="943047"/>
                          <a:pt x="281083" y="943047"/>
                        </a:cubicBezTo>
                        <a:cubicBezTo>
                          <a:pt x="281083" y="943047"/>
                          <a:pt x="280988" y="943047"/>
                          <a:pt x="280988" y="943142"/>
                        </a:cubicBezTo>
                        <a:cubicBezTo>
                          <a:pt x="280892" y="943427"/>
                          <a:pt x="280702" y="943713"/>
                          <a:pt x="280416" y="943808"/>
                        </a:cubicBezTo>
                        <a:cubicBezTo>
                          <a:pt x="280225" y="943904"/>
                          <a:pt x="279940" y="943904"/>
                          <a:pt x="279845" y="943713"/>
                        </a:cubicBezTo>
                        <a:cubicBezTo>
                          <a:pt x="279749" y="943618"/>
                          <a:pt x="279559" y="943523"/>
                          <a:pt x="279368" y="943237"/>
                        </a:cubicBezTo>
                        <a:cubicBezTo>
                          <a:pt x="279082" y="942951"/>
                          <a:pt x="278797" y="942665"/>
                          <a:pt x="278416" y="942475"/>
                        </a:cubicBezTo>
                        <a:cubicBezTo>
                          <a:pt x="278321" y="942475"/>
                          <a:pt x="278225" y="942665"/>
                          <a:pt x="278225" y="942761"/>
                        </a:cubicBezTo>
                        <a:cubicBezTo>
                          <a:pt x="278130" y="943047"/>
                          <a:pt x="277939" y="943332"/>
                          <a:pt x="277654" y="943427"/>
                        </a:cubicBezTo>
                        <a:cubicBezTo>
                          <a:pt x="276987" y="943713"/>
                          <a:pt x="276701" y="943332"/>
                          <a:pt x="276320" y="942951"/>
                        </a:cubicBezTo>
                        <a:cubicBezTo>
                          <a:pt x="276034" y="942570"/>
                          <a:pt x="275844" y="942570"/>
                          <a:pt x="275368" y="942665"/>
                        </a:cubicBezTo>
                        <a:cubicBezTo>
                          <a:pt x="274796" y="942761"/>
                          <a:pt x="274606" y="942189"/>
                          <a:pt x="274606" y="941808"/>
                        </a:cubicBezTo>
                        <a:cubicBezTo>
                          <a:pt x="274606" y="941618"/>
                          <a:pt x="274511" y="941427"/>
                          <a:pt x="274415" y="941141"/>
                        </a:cubicBezTo>
                        <a:cubicBezTo>
                          <a:pt x="274130" y="940475"/>
                          <a:pt x="273748" y="940189"/>
                          <a:pt x="273558" y="940189"/>
                        </a:cubicBezTo>
                        <a:cubicBezTo>
                          <a:pt x="273558" y="940189"/>
                          <a:pt x="273558" y="940189"/>
                          <a:pt x="273558" y="940189"/>
                        </a:cubicBezTo>
                        <a:cubicBezTo>
                          <a:pt x="273272" y="940189"/>
                          <a:pt x="271653" y="940761"/>
                          <a:pt x="270796" y="941141"/>
                        </a:cubicBezTo>
                        <a:cubicBezTo>
                          <a:pt x="270129" y="941427"/>
                          <a:pt x="269272" y="941141"/>
                          <a:pt x="268510" y="940379"/>
                        </a:cubicBezTo>
                        <a:cubicBezTo>
                          <a:pt x="268319" y="940189"/>
                          <a:pt x="268033" y="940379"/>
                          <a:pt x="267462" y="940856"/>
                        </a:cubicBezTo>
                        <a:lnTo>
                          <a:pt x="267271" y="940951"/>
                        </a:lnTo>
                        <a:cubicBezTo>
                          <a:pt x="266605" y="941427"/>
                          <a:pt x="266033" y="941046"/>
                          <a:pt x="265652" y="940761"/>
                        </a:cubicBezTo>
                        <a:lnTo>
                          <a:pt x="265557" y="940665"/>
                        </a:lnTo>
                        <a:cubicBezTo>
                          <a:pt x="264986" y="940284"/>
                          <a:pt x="264700" y="938856"/>
                          <a:pt x="264795" y="938474"/>
                        </a:cubicBezTo>
                        <a:cubicBezTo>
                          <a:pt x="264795" y="938284"/>
                          <a:pt x="264986" y="938094"/>
                          <a:pt x="265652" y="937617"/>
                        </a:cubicBezTo>
                        <a:cubicBezTo>
                          <a:pt x="266033" y="937331"/>
                          <a:pt x="266414" y="936951"/>
                          <a:pt x="266700" y="936569"/>
                        </a:cubicBezTo>
                        <a:cubicBezTo>
                          <a:pt x="266986" y="936284"/>
                          <a:pt x="267271" y="935903"/>
                          <a:pt x="267557" y="935617"/>
                        </a:cubicBezTo>
                        <a:cubicBezTo>
                          <a:pt x="268033" y="935045"/>
                          <a:pt x="268414" y="934665"/>
                          <a:pt x="268605" y="934474"/>
                        </a:cubicBezTo>
                        <a:cubicBezTo>
                          <a:pt x="268891" y="934283"/>
                          <a:pt x="269176" y="934379"/>
                          <a:pt x="269462" y="934379"/>
                        </a:cubicBezTo>
                        <a:cubicBezTo>
                          <a:pt x="269843" y="934474"/>
                          <a:pt x="270034" y="934379"/>
                          <a:pt x="270129" y="934188"/>
                        </a:cubicBezTo>
                        <a:cubicBezTo>
                          <a:pt x="270320" y="933712"/>
                          <a:pt x="270224" y="933426"/>
                          <a:pt x="269843" y="933140"/>
                        </a:cubicBezTo>
                        <a:cubicBezTo>
                          <a:pt x="269462" y="932855"/>
                          <a:pt x="268033" y="932760"/>
                          <a:pt x="267557" y="932760"/>
                        </a:cubicBezTo>
                        <a:cubicBezTo>
                          <a:pt x="267081" y="932664"/>
                          <a:pt x="266414" y="932855"/>
                          <a:pt x="266129" y="933140"/>
                        </a:cubicBezTo>
                        <a:cubicBezTo>
                          <a:pt x="266033" y="933236"/>
                          <a:pt x="266033" y="933236"/>
                          <a:pt x="266033" y="933331"/>
                        </a:cubicBezTo>
                        <a:cubicBezTo>
                          <a:pt x="266033" y="933426"/>
                          <a:pt x="266033" y="933522"/>
                          <a:pt x="266033" y="933617"/>
                        </a:cubicBezTo>
                        <a:cubicBezTo>
                          <a:pt x="266033" y="934093"/>
                          <a:pt x="266033" y="934665"/>
                          <a:pt x="265462" y="935427"/>
                        </a:cubicBezTo>
                        <a:cubicBezTo>
                          <a:pt x="264605" y="936569"/>
                          <a:pt x="263747" y="936379"/>
                          <a:pt x="263366" y="936093"/>
                        </a:cubicBezTo>
                        <a:cubicBezTo>
                          <a:pt x="263176" y="935998"/>
                          <a:pt x="262985" y="935712"/>
                          <a:pt x="262985" y="935522"/>
                        </a:cubicBezTo>
                        <a:cubicBezTo>
                          <a:pt x="262890" y="934855"/>
                          <a:pt x="263557" y="934093"/>
                          <a:pt x="263938" y="933712"/>
                        </a:cubicBezTo>
                        <a:cubicBezTo>
                          <a:pt x="264414" y="933236"/>
                          <a:pt x="264319" y="933140"/>
                          <a:pt x="264319" y="932950"/>
                        </a:cubicBezTo>
                        <a:cubicBezTo>
                          <a:pt x="264319" y="932855"/>
                          <a:pt x="264223" y="932760"/>
                          <a:pt x="264223" y="932664"/>
                        </a:cubicBezTo>
                        <a:cubicBezTo>
                          <a:pt x="264128" y="932378"/>
                          <a:pt x="262890" y="931998"/>
                          <a:pt x="262509" y="931807"/>
                        </a:cubicBezTo>
                        <a:cubicBezTo>
                          <a:pt x="261747" y="931521"/>
                          <a:pt x="259651" y="929426"/>
                          <a:pt x="259175" y="928378"/>
                        </a:cubicBezTo>
                        <a:cubicBezTo>
                          <a:pt x="258699" y="927426"/>
                          <a:pt x="258223" y="925616"/>
                          <a:pt x="257937" y="924282"/>
                        </a:cubicBezTo>
                        <a:lnTo>
                          <a:pt x="257842" y="923997"/>
                        </a:lnTo>
                        <a:cubicBezTo>
                          <a:pt x="257651" y="922949"/>
                          <a:pt x="257270" y="922853"/>
                          <a:pt x="256508" y="922663"/>
                        </a:cubicBezTo>
                        <a:cubicBezTo>
                          <a:pt x="256032" y="922568"/>
                          <a:pt x="255651" y="922663"/>
                          <a:pt x="255175" y="922949"/>
                        </a:cubicBezTo>
                        <a:cubicBezTo>
                          <a:pt x="254984" y="923044"/>
                          <a:pt x="254698" y="923139"/>
                          <a:pt x="254413" y="923235"/>
                        </a:cubicBezTo>
                        <a:cubicBezTo>
                          <a:pt x="253937" y="923425"/>
                          <a:pt x="253651" y="923520"/>
                          <a:pt x="253365" y="923330"/>
                        </a:cubicBezTo>
                        <a:cubicBezTo>
                          <a:pt x="252984" y="923139"/>
                          <a:pt x="252889" y="922853"/>
                          <a:pt x="252698" y="922282"/>
                        </a:cubicBezTo>
                        <a:lnTo>
                          <a:pt x="252698" y="922187"/>
                        </a:lnTo>
                        <a:cubicBezTo>
                          <a:pt x="252413" y="921425"/>
                          <a:pt x="251555" y="921139"/>
                          <a:pt x="251079" y="920948"/>
                        </a:cubicBezTo>
                        <a:lnTo>
                          <a:pt x="250888" y="920853"/>
                        </a:lnTo>
                        <a:cubicBezTo>
                          <a:pt x="250507" y="920663"/>
                          <a:pt x="250412" y="920186"/>
                          <a:pt x="250317" y="919615"/>
                        </a:cubicBezTo>
                        <a:cubicBezTo>
                          <a:pt x="250222" y="919234"/>
                          <a:pt x="250126" y="918758"/>
                          <a:pt x="249936" y="918472"/>
                        </a:cubicBezTo>
                        <a:cubicBezTo>
                          <a:pt x="249079" y="917329"/>
                          <a:pt x="248698" y="916472"/>
                          <a:pt x="248983" y="916091"/>
                        </a:cubicBezTo>
                        <a:cubicBezTo>
                          <a:pt x="248983" y="916091"/>
                          <a:pt x="248888" y="916091"/>
                          <a:pt x="248888" y="916091"/>
                        </a:cubicBezTo>
                        <a:cubicBezTo>
                          <a:pt x="248412" y="915995"/>
                          <a:pt x="248126" y="915424"/>
                          <a:pt x="247745" y="914472"/>
                        </a:cubicBezTo>
                        <a:cubicBezTo>
                          <a:pt x="247650" y="914186"/>
                          <a:pt x="247555" y="913900"/>
                          <a:pt x="247459" y="913710"/>
                        </a:cubicBezTo>
                        <a:cubicBezTo>
                          <a:pt x="247174" y="913043"/>
                          <a:pt x="246888" y="912090"/>
                          <a:pt x="246697" y="911423"/>
                        </a:cubicBezTo>
                        <a:lnTo>
                          <a:pt x="246602" y="911043"/>
                        </a:lnTo>
                        <a:cubicBezTo>
                          <a:pt x="246412" y="910471"/>
                          <a:pt x="245936" y="909233"/>
                          <a:pt x="245554" y="909042"/>
                        </a:cubicBezTo>
                        <a:cubicBezTo>
                          <a:pt x="245364" y="908947"/>
                          <a:pt x="245269" y="908947"/>
                          <a:pt x="245269" y="908947"/>
                        </a:cubicBezTo>
                        <a:cubicBezTo>
                          <a:pt x="245364" y="909042"/>
                          <a:pt x="245459" y="909328"/>
                          <a:pt x="245554" y="909614"/>
                        </a:cubicBezTo>
                        <a:cubicBezTo>
                          <a:pt x="245745" y="910185"/>
                          <a:pt x="246031" y="910947"/>
                          <a:pt x="246031" y="911328"/>
                        </a:cubicBezTo>
                        <a:cubicBezTo>
                          <a:pt x="246126" y="911804"/>
                          <a:pt x="245840" y="912376"/>
                          <a:pt x="245650" y="912852"/>
                        </a:cubicBezTo>
                        <a:cubicBezTo>
                          <a:pt x="245554" y="913043"/>
                          <a:pt x="245459" y="913233"/>
                          <a:pt x="245459" y="913328"/>
                        </a:cubicBezTo>
                        <a:cubicBezTo>
                          <a:pt x="245364" y="913614"/>
                          <a:pt x="245840" y="915329"/>
                          <a:pt x="245936" y="915900"/>
                        </a:cubicBezTo>
                        <a:lnTo>
                          <a:pt x="246031" y="916186"/>
                        </a:lnTo>
                        <a:cubicBezTo>
                          <a:pt x="246126" y="916377"/>
                          <a:pt x="246126" y="916567"/>
                          <a:pt x="246221" y="916853"/>
                        </a:cubicBezTo>
                        <a:cubicBezTo>
                          <a:pt x="246316" y="917519"/>
                          <a:pt x="246507" y="918377"/>
                          <a:pt x="246888" y="918948"/>
                        </a:cubicBezTo>
                        <a:cubicBezTo>
                          <a:pt x="247174" y="919329"/>
                          <a:pt x="247650" y="919520"/>
                          <a:pt x="248221" y="919710"/>
                        </a:cubicBezTo>
                        <a:cubicBezTo>
                          <a:pt x="248698" y="919806"/>
                          <a:pt x="249174" y="919996"/>
                          <a:pt x="249555" y="920282"/>
                        </a:cubicBezTo>
                        <a:cubicBezTo>
                          <a:pt x="250412" y="920853"/>
                          <a:pt x="250888" y="921615"/>
                          <a:pt x="251270" y="922282"/>
                        </a:cubicBezTo>
                        <a:cubicBezTo>
                          <a:pt x="251460" y="922663"/>
                          <a:pt x="251746" y="923044"/>
                          <a:pt x="252031" y="923425"/>
                        </a:cubicBezTo>
                        <a:cubicBezTo>
                          <a:pt x="252794" y="924377"/>
                          <a:pt x="253460" y="925235"/>
                          <a:pt x="253555" y="925902"/>
                        </a:cubicBezTo>
                        <a:lnTo>
                          <a:pt x="253555" y="926092"/>
                        </a:lnTo>
                        <a:cubicBezTo>
                          <a:pt x="253651" y="926759"/>
                          <a:pt x="253651" y="926854"/>
                          <a:pt x="253460" y="927140"/>
                        </a:cubicBezTo>
                        <a:lnTo>
                          <a:pt x="253365" y="927235"/>
                        </a:lnTo>
                        <a:cubicBezTo>
                          <a:pt x="253174" y="927521"/>
                          <a:pt x="252794" y="927997"/>
                          <a:pt x="252222" y="927616"/>
                        </a:cubicBezTo>
                        <a:cubicBezTo>
                          <a:pt x="251841" y="927426"/>
                          <a:pt x="251270" y="926664"/>
                          <a:pt x="251174" y="926664"/>
                        </a:cubicBezTo>
                        <a:cubicBezTo>
                          <a:pt x="251174" y="926664"/>
                          <a:pt x="250603" y="925997"/>
                          <a:pt x="250222" y="925425"/>
                        </a:cubicBezTo>
                        <a:cubicBezTo>
                          <a:pt x="249650" y="924473"/>
                          <a:pt x="249460" y="924282"/>
                          <a:pt x="248793" y="923806"/>
                        </a:cubicBezTo>
                        <a:lnTo>
                          <a:pt x="248412" y="923520"/>
                        </a:lnTo>
                        <a:cubicBezTo>
                          <a:pt x="247936" y="923139"/>
                          <a:pt x="247364" y="922568"/>
                          <a:pt x="247174" y="922377"/>
                        </a:cubicBezTo>
                        <a:cubicBezTo>
                          <a:pt x="247174" y="922377"/>
                          <a:pt x="247079" y="922377"/>
                          <a:pt x="247079" y="922377"/>
                        </a:cubicBezTo>
                        <a:cubicBezTo>
                          <a:pt x="246983" y="922377"/>
                          <a:pt x="246983" y="922473"/>
                          <a:pt x="246888" y="922568"/>
                        </a:cubicBezTo>
                        <a:cubicBezTo>
                          <a:pt x="246983" y="922663"/>
                          <a:pt x="247079" y="922663"/>
                          <a:pt x="247174" y="922758"/>
                        </a:cubicBezTo>
                        <a:cubicBezTo>
                          <a:pt x="248888" y="924187"/>
                          <a:pt x="249174" y="924473"/>
                          <a:pt x="249174" y="924758"/>
                        </a:cubicBezTo>
                        <a:lnTo>
                          <a:pt x="249174" y="924854"/>
                        </a:lnTo>
                        <a:lnTo>
                          <a:pt x="249079" y="924949"/>
                        </a:lnTo>
                        <a:cubicBezTo>
                          <a:pt x="249079" y="924949"/>
                          <a:pt x="249079" y="924949"/>
                          <a:pt x="249079" y="924949"/>
                        </a:cubicBezTo>
                        <a:cubicBezTo>
                          <a:pt x="249364" y="925140"/>
                          <a:pt x="251270" y="926854"/>
                          <a:pt x="251365" y="927140"/>
                        </a:cubicBezTo>
                        <a:cubicBezTo>
                          <a:pt x="251460" y="927235"/>
                          <a:pt x="251460" y="927426"/>
                          <a:pt x="251555" y="927806"/>
                        </a:cubicBezTo>
                        <a:cubicBezTo>
                          <a:pt x="251650" y="928187"/>
                          <a:pt x="251841" y="928854"/>
                          <a:pt x="251936" y="929045"/>
                        </a:cubicBezTo>
                        <a:cubicBezTo>
                          <a:pt x="252031" y="929045"/>
                          <a:pt x="252031" y="929140"/>
                          <a:pt x="252127" y="929235"/>
                        </a:cubicBezTo>
                        <a:cubicBezTo>
                          <a:pt x="252222" y="929331"/>
                          <a:pt x="252413" y="929616"/>
                          <a:pt x="252508" y="929616"/>
                        </a:cubicBezTo>
                        <a:cubicBezTo>
                          <a:pt x="252698" y="929616"/>
                          <a:pt x="252984" y="929711"/>
                          <a:pt x="253079" y="929902"/>
                        </a:cubicBezTo>
                        <a:cubicBezTo>
                          <a:pt x="253174" y="930093"/>
                          <a:pt x="253174" y="930378"/>
                          <a:pt x="252984" y="930664"/>
                        </a:cubicBezTo>
                        <a:lnTo>
                          <a:pt x="252889" y="930759"/>
                        </a:lnTo>
                        <a:cubicBezTo>
                          <a:pt x="252698" y="931045"/>
                          <a:pt x="252413" y="931426"/>
                          <a:pt x="251936" y="931426"/>
                        </a:cubicBezTo>
                        <a:cubicBezTo>
                          <a:pt x="251650" y="931426"/>
                          <a:pt x="251460" y="931331"/>
                          <a:pt x="251174" y="931140"/>
                        </a:cubicBezTo>
                        <a:cubicBezTo>
                          <a:pt x="250793" y="930759"/>
                          <a:pt x="250412" y="930283"/>
                          <a:pt x="250031" y="929807"/>
                        </a:cubicBezTo>
                        <a:cubicBezTo>
                          <a:pt x="249841" y="929521"/>
                          <a:pt x="249555" y="929235"/>
                          <a:pt x="249364" y="929045"/>
                        </a:cubicBezTo>
                        <a:cubicBezTo>
                          <a:pt x="248888" y="928473"/>
                          <a:pt x="248507" y="928092"/>
                          <a:pt x="248507" y="928092"/>
                        </a:cubicBezTo>
                        <a:cubicBezTo>
                          <a:pt x="247936" y="927426"/>
                          <a:pt x="246888" y="926378"/>
                          <a:pt x="246412" y="926187"/>
                        </a:cubicBezTo>
                        <a:cubicBezTo>
                          <a:pt x="246126" y="926092"/>
                          <a:pt x="245840" y="925806"/>
                          <a:pt x="245554" y="925616"/>
                        </a:cubicBezTo>
                        <a:cubicBezTo>
                          <a:pt x="245269" y="925425"/>
                          <a:pt x="244983" y="925140"/>
                          <a:pt x="244792" y="925140"/>
                        </a:cubicBezTo>
                        <a:cubicBezTo>
                          <a:pt x="244602" y="925140"/>
                          <a:pt x="244412" y="924949"/>
                          <a:pt x="243840" y="924568"/>
                        </a:cubicBezTo>
                        <a:cubicBezTo>
                          <a:pt x="243649" y="924377"/>
                          <a:pt x="243554" y="924282"/>
                          <a:pt x="243459" y="924187"/>
                        </a:cubicBezTo>
                        <a:cubicBezTo>
                          <a:pt x="243459" y="924187"/>
                          <a:pt x="243364" y="924282"/>
                          <a:pt x="243364" y="924282"/>
                        </a:cubicBezTo>
                        <a:cubicBezTo>
                          <a:pt x="243269" y="924377"/>
                          <a:pt x="243269" y="924377"/>
                          <a:pt x="243173" y="924473"/>
                        </a:cubicBezTo>
                        <a:cubicBezTo>
                          <a:pt x="243364" y="924758"/>
                          <a:pt x="244126" y="925330"/>
                          <a:pt x="245650" y="926378"/>
                        </a:cubicBezTo>
                        <a:cubicBezTo>
                          <a:pt x="246697" y="927140"/>
                          <a:pt x="247364" y="928187"/>
                          <a:pt x="247840" y="928949"/>
                        </a:cubicBezTo>
                        <a:cubicBezTo>
                          <a:pt x="247936" y="929140"/>
                          <a:pt x="248126" y="929426"/>
                          <a:pt x="248221" y="929521"/>
                        </a:cubicBezTo>
                        <a:cubicBezTo>
                          <a:pt x="248698" y="930188"/>
                          <a:pt x="248793" y="930664"/>
                          <a:pt x="248793" y="931236"/>
                        </a:cubicBezTo>
                        <a:lnTo>
                          <a:pt x="248793" y="931331"/>
                        </a:lnTo>
                        <a:cubicBezTo>
                          <a:pt x="248793" y="931616"/>
                          <a:pt x="248983" y="931807"/>
                          <a:pt x="249174" y="932188"/>
                        </a:cubicBezTo>
                        <a:cubicBezTo>
                          <a:pt x="249269" y="932378"/>
                          <a:pt x="249460" y="932569"/>
                          <a:pt x="249555" y="932760"/>
                        </a:cubicBezTo>
                        <a:lnTo>
                          <a:pt x="249841" y="933331"/>
                        </a:lnTo>
                        <a:cubicBezTo>
                          <a:pt x="250031" y="933617"/>
                          <a:pt x="250126" y="933807"/>
                          <a:pt x="250412" y="934379"/>
                        </a:cubicBezTo>
                        <a:cubicBezTo>
                          <a:pt x="250698" y="934855"/>
                          <a:pt x="250698" y="935331"/>
                          <a:pt x="250507" y="935712"/>
                        </a:cubicBezTo>
                        <a:cubicBezTo>
                          <a:pt x="250317" y="935998"/>
                          <a:pt x="250031" y="936189"/>
                          <a:pt x="249746" y="936189"/>
                        </a:cubicBezTo>
                        <a:cubicBezTo>
                          <a:pt x="249650" y="936189"/>
                          <a:pt x="249555" y="936569"/>
                          <a:pt x="249364" y="936855"/>
                        </a:cubicBezTo>
                        <a:cubicBezTo>
                          <a:pt x="249269" y="937141"/>
                          <a:pt x="249174" y="937427"/>
                          <a:pt x="248983" y="937712"/>
                        </a:cubicBezTo>
                        <a:cubicBezTo>
                          <a:pt x="248507" y="938474"/>
                          <a:pt x="248507" y="939713"/>
                          <a:pt x="248507" y="939998"/>
                        </a:cubicBezTo>
                        <a:cubicBezTo>
                          <a:pt x="248507" y="940189"/>
                          <a:pt x="248983" y="940570"/>
                          <a:pt x="250126" y="940761"/>
                        </a:cubicBezTo>
                        <a:cubicBezTo>
                          <a:pt x="250793" y="940951"/>
                          <a:pt x="250888" y="940856"/>
                          <a:pt x="251270" y="940665"/>
                        </a:cubicBezTo>
                        <a:lnTo>
                          <a:pt x="251460" y="940570"/>
                        </a:lnTo>
                        <a:cubicBezTo>
                          <a:pt x="251650" y="940475"/>
                          <a:pt x="251936" y="940284"/>
                          <a:pt x="252222" y="940379"/>
                        </a:cubicBezTo>
                        <a:cubicBezTo>
                          <a:pt x="252508" y="940475"/>
                          <a:pt x="252603" y="940856"/>
                          <a:pt x="252603" y="940951"/>
                        </a:cubicBezTo>
                        <a:cubicBezTo>
                          <a:pt x="252698" y="941237"/>
                          <a:pt x="252413" y="941618"/>
                          <a:pt x="251936" y="942285"/>
                        </a:cubicBezTo>
                        <a:cubicBezTo>
                          <a:pt x="251555" y="942856"/>
                          <a:pt x="251079" y="943618"/>
                          <a:pt x="250793" y="944285"/>
                        </a:cubicBezTo>
                        <a:cubicBezTo>
                          <a:pt x="250412" y="945237"/>
                          <a:pt x="250507" y="945332"/>
                          <a:pt x="250793" y="945904"/>
                        </a:cubicBezTo>
                        <a:cubicBezTo>
                          <a:pt x="250888" y="945999"/>
                          <a:pt x="250984" y="946190"/>
                          <a:pt x="251079" y="946380"/>
                        </a:cubicBezTo>
                        <a:cubicBezTo>
                          <a:pt x="251555" y="947333"/>
                          <a:pt x="251365" y="947714"/>
                          <a:pt x="250793" y="947999"/>
                        </a:cubicBezTo>
                        <a:lnTo>
                          <a:pt x="250698" y="947999"/>
                        </a:lnTo>
                        <a:cubicBezTo>
                          <a:pt x="250603" y="948095"/>
                          <a:pt x="250412" y="948095"/>
                          <a:pt x="250317" y="948190"/>
                        </a:cubicBezTo>
                        <a:cubicBezTo>
                          <a:pt x="250126" y="948285"/>
                          <a:pt x="250031" y="948285"/>
                          <a:pt x="249936" y="948476"/>
                        </a:cubicBezTo>
                        <a:cubicBezTo>
                          <a:pt x="249746" y="949143"/>
                          <a:pt x="248983" y="949619"/>
                          <a:pt x="248698" y="949714"/>
                        </a:cubicBezTo>
                        <a:cubicBezTo>
                          <a:pt x="248603" y="949904"/>
                          <a:pt x="248603" y="950286"/>
                          <a:pt x="248603" y="950571"/>
                        </a:cubicBezTo>
                        <a:cubicBezTo>
                          <a:pt x="248603" y="950762"/>
                          <a:pt x="248603" y="950952"/>
                          <a:pt x="248507" y="951143"/>
                        </a:cubicBezTo>
                        <a:cubicBezTo>
                          <a:pt x="248412" y="951714"/>
                          <a:pt x="247936" y="951905"/>
                          <a:pt x="247459" y="952095"/>
                        </a:cubicBezTo>
                        <a:cubicBezTo>
                          <a:pt x="247269" y="952190"/>
                          <a:pt x="247174" y="952190"/>
                          <a:pt x="246983" y="952286"/>
                        </a:cubicBezTo>
                        <a:cubicBezTo>
                          <a:pt x="246126" y="952762"/>
                          <a:pt x="245459" y="952572"/>
                          <a:pt x="245078" y="952381"/>
                        </a:cubicBezTo>
                        <a:cubicBezTo>
                          <a:pt x="244888" y="952286"/>
                          <a:pt x="244792" y="952190"/>
                          <a:pt x="244507" y="951810"/>
                        </a:cubicBezTo>
                        <a:cubicBezTo>
                          <a:pt x="244412" y="951524"/>
                          <a:pt x="244126" y="950571"/>
                          <a:pt x="243935" y="950000"/>
                        </a:cubicBezTo>
                        <a:cubicBezTo>
                          <a:pt x="243840" y="949523"/>
                          <a:pt x="243078" y="949143"/>
                          <a:pt x="242602" y="949143"/>
                        </a:cubicBezTo>
                        <a:cubicBezTo>
                          <a:pt x="241840" y="949047"/>
                          <a:pt x="240221" y="946571"/>
                          <a:pt x="239839" y="945714"/>
                        </a:cubicBezTo>
                        <a:cubicBezTo>
                          <a:pt x="239554" y="944856"/>
                          <a:pt x="238792" y="944190"/>
                          <a:pt x="238220" y="943999"/>
                        </a:cubicBezTo>
                        <a:cubicBezTo>
                          <a:pt x="237649" y="943808"/>
                          <a:pt x="237363" y="943047"/>
                          <a:pt x="236982" y="942285"/>
                        </a:cubicBezTo>
                        <a:cubicBezTo>
                          <a:pt x="236791" y="941903"/>
                          <a:pt x="236601" y="941523"/>
                          <a:pt x="236506" y="941332"/>
                        </a:cubicBezTo>
                        <a:cubicBezTo>
                          <a:pt x="236315" y="941141"/>
                          <a:pt x="236220" y="941141"/>
                          <a:pt x="236029" y="941237"/>
                        </a:cubicBezTo>
                        <a:cubicBezTo>
                          <a:pt x="235839" y="941332"/>
                          <a:pt x="235648" y="941427"/>
                          <a:pt x="235553" y="941808"/>
                        </a:cubicBezTo>
                        <a:cubicBezTo>
                          <a:pt x="235553" y="941999"/>
                          <a:pt x="235458" y="942285"/>
                          <a:pt x="235458" y="942570"/>
                        </a:cubicBezTo>
                        <a:cubicBezTo>
                          <a:pt x="235363" y="943142"/>
                          <a:pt x="235267" y="943808"/>
                          <a:pt x="235267" y="944475"/>
                        </a:cubicBezTo>
                        <a:cubicBezTo>
                          <a:pt x="235267" y="945428"/>
                          <a:pt x="235267" y="946380"/>
                          <a:pt x="235839" y="947047"/>
                        </a:cubicBezTo>
                        <a:lnTo>
                          <a:pt x="235934" y="947142"/>
                        </a:lnTo>
                        <a:cubicBezTo>
                          <a:pt x="236506" y="947904"/>
                          <a:pt x="237268" y="948857"/>
                          <a:pt x="237934" y="949523"/>
                        </a:cubicBezTo>
                        <a:cubicBezTo>
                          <a:pt x="238220" y="949809"/>
                          <a:pt x="238315" y="950286"/>
                          <a:pt x="238220" y="950952"/>
                        </a:cubicBezTo>
                        <a:cubicBezTo>
                          <a:pt x="238125" y="951619"/>
                          <a:pt x="237649" y="952762"/>
                          <a:pt x="237363" y="953238"/>
                        </a:cubicBezTo>
                        <a:cubicBezTo>
                          <a:pt x="237363" y="953524"/>
                          <a:pt x="237268" y="953715"/>
                          <a:pt x="237172" y="953905"/>
                        </a:cubicBezTo>
                        <a:cubicBezTo>
                          <a:pt x="236982" y="954286"/>
                          <a:pt x="236791" y="954762"/>
                          <a:pt x="237077" y="956001"/>
                        </a:cubicBezTo>
                        <a:lnTo>
                          <a:pt x="237172" y="956286"/>
                        </a:lnTo>
                        <a:cubicBezTo>
                          <a:pt x="237363" y="957048"/>
                          <a:pt x="237458" y="957524"/>
                          <a:pt x="237268" y="958001"/>
                        </a:cubicBezTo>
                        <a:cubicBezTo>
                          <a:pt x="237268" y="958096"/>
                          <a:pt x="237172" y="958191"/>
                          <a:pt x="237077" y="958382"/>
                        </a:cubicBezTo>
                        <a:cubicBezTo>
                          <a:pt x="236982" y="958668"/>
                          <a:pt x="236791" y="958953"/>
                          <a:pt x="236791" y="959620"/>
                        </a:cubicBezTo>
                        <a:cubicBezTo>
                          <a:pt x="236696" y="960382"/>
                          <a:pt x="236506" y="960668"/>
                          <a:pt x="236411" y="960953"/>
                        </a:cubicBezTo>
                        <a:cubicBezTo>
                          <a:pt x="236315" y="961049"/>
                          <a:pt x="236315" y="961239"/>
                          <a:pt x="236220" y="961430"/>
                        </a:cubicBezTo>
                        <a:cubicBezTo>
                          <a:pt x="236220" y="961525"/>
                          <a:pt x="236696" y="961715"/>
                          <a:pt x="236982" y="961906"/>
                        </a:cubicBezTo>
                        <a:cubicBezTo>
                          <a:pt x="237649" y="962287"/>
                          <a:pt x="238696" y="962668"/>
                          <a:pt x="239268" y="963620"/>
                        </a:cubicBezTo>
                        <a:cubicBezTo>
                          <a:pt x="239744" y="964287"/>
                          <a:pt x="239268" y="965144"/>
                          <a:pt x="239078" y="965716"/>
                        </a:cubicBezTo>
                        <a:cubicBezTo>
                          <a:pt x="238982" y="965811"/>
                          <a:pt x="238982" y="966002"/>
                          <a:pt x="238982" y="966002"/>
                        </a:cubicBezTo>
                        <a:cubicBezTo>
                          <a:pt x="238982" y="966192"/>
                          <a:pt x="238887" y="966383"/>
                          <a:pt x="238601" y="966573"/>
                        </a:cubicBezTo>
                        <a:cubicBezTo>
                          <a:pt x="238125" y="966764"/>
                          <a:pt x="237363" y="966669"/>
                          <a:pt x="236696" y="966002"/>
                        </a:cubicBezTo>
                        <a:cubicBezTo>
                          <a:pt x="236411" y="965716"/>
                          <a:pt x="236125" y="965144"/>
                          <a:pt x="235839" y="964573"/>
                        </a:cubicBezTo>
                        <a:cubicBezTo>
                          <a:pt x="235648" y="964097"/>
                          <a:pt x="235458" y="963620"/>
                          <a:pt x="235172" y="963335"/>
                        </a:cubicBezTo>
                        <a:lnTo>
                          <a:pt x="234982" y="963144"/>
                        </a:lnTo>
                        <a:cubicBezTo>
                          <a:pt x="234124" y="962097"/>
                          <a:pt x="233648" y="961525"/>
                          <a:pt x="233744" y="961049"/>
                        </a:cubicBezTo>
                        <a:cubicBezTo>
                          <a:pt x="233934" y="960287"/>
                          <a:pt x="232505" y="958477"/>
                          <a:pt x="231457" y="958001"/>
                        </a:cubicBezTo>
                        <a:cubicBezTo>
                          <a:pt x="229838" y="957239"/>
                          <a:pt x="229743" y="956096"/>
                          <a:pt x="229933" y="955239"/>
                        </a:cubicBezTo>
                        <a:cubicBezTo>
                          <a:pt x="230029" y="954286"/>
                          <a:pt x="229933" y="953429"/>
                          <a:pt x="229743" y="952762"/>
                        </a:cubicBezTo>
                        <a:cubicBezTo>
                          <a:pt x="229648" y="952190"/>
                          <a:pt x="229076" y="951428"/>
                          <a:pt x="228790" y="950952"/>
                        </a:cubicBezTo>
                        <a:cubicBezTo>
                          <a:pt x="228790" y="950952"/>
                          <a:pt x="228790" y="950952"/>
                          <a:pt x="228790" y="950952"/>
                        </a:cubicBezTo>
                        <a:cubicBezTo>
                          <a:pt x="229076" y="951810"/>
                          <a:pt x="229076" y="952381"/>
                          <a:pt x="229076" y="952762"/>
                        </a:cubicBezTo>
                        <a:lnTo>
                          <a:pt x="229076" y="952857"/>
                        </a:lnTo>
                        <a:cubicBezTo>
                          <a:pt x="229076" y="953429"/>
                          <a:pt x="227933" y="954857"/>
                          <a:pt x="227362" y="955524"/>
                        </a:cubicBezTo>
                        <a:cubicBezTo>
                          <a:pt x="227171" y="955715"/>
                          <a:pt x="226981" y="955810"/>
                          <a:pt x="226790" y="955810"/>
                        </a:cubicBezTo>
                        <a:cubicBezTo>
                          <a:pt x="226409" y="955810"/>
                          <a:pt x="226219" y="955619"/>
                          <a:pt x="226123" y="955429"/>
                        </a:cubicBezTo>
                        <a:cubicBezTo>
                          <a:pt x="226123" y="955429"/>
                          <a:pt x="226028" y="955334"/>
                          <a:pt x="226028" y="955334"/>
                        </a:cubicBezTo>
                        <a:cubicBezTo>
                          <a:pt x="225838" y="955619"/>
                          <a:pt x="225552" y="956381"/>
                          <a:pt x="225457" y="957239"/>
                        </a:cubicBezTo>
                        <a:cubicBezTo>
                          <a:pt x="225362" y="958096"/>
                          <a:pt x="225362" y="958286"/>
                          <a:pt x="225647" y="959715"/>
                        </a:cubicBezTo>
                        <a:cubicBezTo>
                          <a:pt x="225742" y="960191"/>
                          <a:pt x="225838" y="960573"/>
                          <a:pt x="225838" y="960953"/>
                        </a:cubicBezTo>
                        <a:cubicBezTo>
                          <a:pt x="225933" y="961620"/>
                          <a:pt x="226028" y="961906"/>
                          <a:pt x="226314" y="962382"/>
                        </a:cubicBezTo>
                        <a:lnTo>
                          <a:pt x="226504" y="962668"/>
                        </a:lnTo>
                        <a:cubicBezTo>
                          <a:pt x="227076" y="963335"/>
                          <a:pt x="227457" y="963716"/>
                          <a:pt x="227266" y="964382"/>
                        </a:cubicBezTo>
                        <a:cubicBezTo>
                          <a:pt x="227171" y="964668"/>
                          <a:pt x="226790" y="965240"/>
                          <a:pt x="226219" y="966002"/>
                        </a:cubicBezTo>
                        <a:cubicBezTo>
                          <a:pt x="225933" y="966478"/>
                          <a:pt x="225552" y="966859"/>
                          <a:pt x="225362" y="967145"/>
                        </a:cubicBezTo>
                        <a:cubicBezTo>
                          <a:pt x="224885" y="968002"/>
                          <a:pt x="223742" y="968573"/>
                          <a:pt x="223361" y="968764"/>
                        </a:cubicBezTo>
                        <a:cubicBezTo>
                          <a:pt x="223075" y="968859"/>
                          <a:pt x="222885" y="969050"/>
                          <a:pt x="222695" y="969240"/>
                        </a:cubicBezTo>
                        <a:cubicBezTo>
                          <a:pt x="222409" y="969431"/>
                          <a:pt x="222123" y="969716"/>
                          <a:pt x="221837" y="969812"/>
                        </a:cubicBezTo>
                        <a:cubicBezTo>
                          <a:pt x="221171" y="970002"/>
                          <a:pt x="220980" y="969526"/>
                          <a:pt x="220694" y="969145"/>
                        </a:cubicBezTo>
                        <a:cubicBezTo>
                          <a:pt x="220599" y="969050"/>
                          <a:pt x="220504" y="968859"/>
                          <a:pt x="220408" y="968669"/>
                        </a:cubicBezTo>
                        <a:cubicBezTo>
                          <a:pt x="220123" y="968193"/>
                          <a:pt x="219837" y="967621"/>
                          <a:pt x="219551" y="966954"/>
                        </a:cubicBezTo>
                        <a:cubicBezTo>
                          <a:pt x="219265" y="966383"/>
                          <a:pt x="219075" y="965906"/>
                          <a:pt x="218884" y="965526"/>
                        </a:cubicBezTo>
                        <a:cubicBezTo>
                          <a:pt x="218504" y="964859"/>
                          <a:pt x="218122" y="964478"/>
                          <a:pt x="217932" y="964478"/>
                        </a:cubicBezTo>
                        <a:cubicBezTo>
                          <a:pt x="217646" y="964478"/>
                          <a:pt x="215837" y="965335"/>
                          <a:pt x="215265" y="965906"/>
                        </a:cubicBezTo>
                        <a:cubicBezTo>
                          <a:pt x="214884" y="966287"/>
                          <a:pt x="214884" y="966287"/>
                          <a:pt x="214884" y="966859"/>
                        </a:cubicBezTo>
                        <a:lnTo>
                          <a:pt x="214884" y="967145"/>
                        </a:lnTo>
                        <a:cubicBezTo>
                          <a:pt x="214884" y="967811"/>
                          <a:pt x="214789" y="968193"/>
                          <a:pt x="214503" y="968383"/>
                        </a:cubicBezTo>
                        <a:cubicBezTo>
                          <a:pt x="214217" y="968573"/>
                          <a:pt x="213836" y="968478"/>
                          <a:pt x="213741" y="968478"/>
                        </a:cubicBezTo>
                        <a:cubicBezTo>
                          <a:pt x="213265" y="968288"/>
                          <a:pt x="213265" y="968288"/>
                          <a:pt x="212979" y="968669"/>
                        </a:cubicBezTo>
                        <a:lnTo>
                          <a:pt x="212788" y="968859"/>
                        </a:lnTo>
                        <a:cubicBezTo>
                          <a:pt x="212407" y="969336"/>
                          <a:pt x="211931" y="969907"/>
                          <a:pt x="211264" y="970860"/>
                        </a:cubicBezTo>
                        <a:cubicBezTo>
                          <a:pt x="210693" y="971812"/>
                          <a:pt x="210598" y="972765"/>
                          <a:pt x="210598" y="973431"/>
                        </a:cubicBezTo>
                        <a:lnTo>
                          <a:pt x="210598" y="973527"/>
                        </a:lnTo>
                        <a:cubicBezTo>
                          <a:pt x="210503" y="974479"/>
                          <a:pt x="207454" y="975527"/>
                          <a:pt x="206788" y="975527"/>
                        </a:cubicBezTo>
                        <a:cubicBezTo>
                          <a:pt x="206026" y="975527"/>
                          <a:pt x="205549" y="974955"/>
                          <a:pt x="205169" y="974479"/>
                        </a:cubicBezTo>
                        <a:lnTo>
                          <a:pt x="205073" y="974384"/>
                        </a:lnTo>
                        <a:cubicBezTo>
                          <a:pt x="204788" y="974003"/>
                          <a:pt x="203073" y="973431"/>
                          <a:pt x="202121" y="973145"/>
                        </a:cubicBezTo>
                        <a:cubicBezTo>
                          <a:pt x="201835" y="973050"/>
                          <a:pt x="201549" y="972955"/>
                          <a:pt x="201358" y="972860"/>
                        </a:cubicBezTo>
                        <a:cubicBezTo>
                          <a:pt x="200120" y="972479"/>
                          <a:pt x="199834" y="971812"/>
                          <a:pt x="199739" y="970955"/>
                        </a:cubicBezTo>
                        <a:cubicBezTo>
                          <a:pt x="199644" y="970478"/>
                          <a:pt x="199549" y="968002"/>
                          <a:pt x="199834" y="967526"/>
                        </a:cubicBezTo>
                        <a:cubicBezTo>
                          <a:pt x="199930" y="967431"/>
                          <a:pt x="200025" y="967335"/>
                          <a:pt x="200120" y="967240"/>
                        </a:cubicBezTo>
                        <a:cubicBezTo>
                          <a:pt x="199739" y="967335"/>
                          <a:pt x="199168" y="967431"/>
                          <a:pt x="198787" y="967049"/>
                        </a:cubicBezTo>
                        <a:cubicBezTo>
                          <a:pt x="198311" y="966669"/>
                          <a:pt x="197739" y="965335"/>
                          <a:pt x="197739" y="964573"/>
                        </a:cubicBezTo>
                        <a:cubicBezTo>
                          <a:pt x="197739" y="964097"/>
                          <a:pt x="197929" y="963335"/>
                          <a:pt x="198120" y="962668"/>
                        </a:cubicBezTo>
                        <a:cubicBezTo>
                          <a:pt x="198215" y="962192"/>
                          <a:pt x="198406" y="961811"/>
                          <a:pt x="198406" y="961525"/>
                        </a:cubicBezTo>
                        <a:cubicBezTo>
                          <a:pt x="198501" y="961144"/>
                          <a:pt x="198406" y="960858"/>
                          <a:pt x="198406" y="960763"/>
                        </a:cubicBezTo>
                        <a:cubicBezTo>
                          <a:pt x="198311" y="960953"/>
                          <a:pt x="198120" y="961239"/>
                          <a:pt x="197929" y="962001"/>
                        </a:cubicBezTo>
                        <a:lnTo>
                          <a:pt x="197739" y="962477"/>
                        </a:lnTo>
                        <a:cubicBezTo>
                          <a:pt x="197548" y="963049"/>
                          <a:pt x="197453" y="963430"/>
                          <a:pt x="197358" y="964192"/>
                        </a:cubicBezTo>
                        <a:cubicBezTo>
                          <a:pt x="197358" y="964764"/>
                          <a:pt x="197453" y="965049"/>
                          <a:pt x="197834" y="965811"/>
                        </a:cubicBezTo>
                        <a:cubicBezTo>
                          <a:pt x="197929" y="966097"/>
                          <a:pt x="198120" y="966478"/>
                          <a:pt x="198311" y="966859"/>
                        </a:cubicBezTo>
                        <a:cubicBezTo>
                          <a:pt x="198977" y="968478"/>
                          <a:pt x="199263" y="969716"/>
                          <a:pt x="199644" y="971240"/>
                        </a:cubicBezTo>
                        <a:lnTo>
                          <a:pt x="199834" y="972002"/>
                        </a:lnTo>
                        <a:cubicBezTo>
                          <a:pt x="200120" y="973050"/>
                          <a:pt x="200311" y="973907"/>
                          <a:pt x="200311" y="974860"/>
                        </a:cubicBezTo>
                        <a:cubicBezTo>
                          <a:pt x="200311" y="976194"/>
                          <a:pt x="199454" y="976860"/>
                          <a:pt x="198691" y="977336"/>
                        </a:cubicBezTo>
                        <a:cubicBezTo>
                          <a:pt x="198025" y="977813"/>
                          <a:pt x="197358" y="978003"/>
                          <a:pt x="196501" y="978289"/>
                        </a:cubicBezTo>
                        <a:lnTo>
                          <a:pt x="195929" y="978479"/>
                        </a:lnTo>
                        <a:cubicBezTo>
                          <a:pt x="194881" y="978861"/>
                          <a:pt x="194120" y="978861"/>
                          <a:pt x="193357" y="978765"/>
                        </a:cubicBezTo>
                        <a:cubicBezTo>
                          <a:pt x="193167" y="978765"/>
                          <a:pt x="193072" y="978765"/>
                          <a:pt x="192881" y="978765"/>
                        </a:cubicBezTo>
                        <a:cubicBezTo>
                          <a:pt x="192024" y="978765"/>
                          <a:pt x="191929" y="978098"/>
                          <a:pt x="191833" y="977718"/>
                        </a:cubicBezTo>
                        <a:cubicBezTo>
                          <a:pt x="191833" y="977527"/>
                          <a:pt x="191738" y="977432"/>
                          <a:pt x="191738" y="977336"/>
                        </a:cubicBezTo>
                        <a:cubicBezTo>
                          <a:pt x="191643" y="977241"/>
                          <a:pt x="191071" y="977241"/>
                          <a:pt x="190881" y="977241"/>
                        </a:cubicBezTo>
                        <a:cubicBezTo>
                          <a:pt x="190595" y="977241"/>
                          <a:pt x="190405" y="977241"/>
                          <a:pt x="190214" y="977241"/>
                        </a:cubicBezTo>
                        <a:cubicBezTo>
                          <a:pt x="189643" y="977146"/>
                          <a:pt x="189738" y="976289"/>
                          <a:pt x="189929" y="975146"/>
                        </a:cubicBezTo>
                        <a:lnTo>
                          <a:pt x="189929" y="974860"/>
                        </a:lnTo>
                        <a:cubicBezTo>
                          <a:pt x="189929" y="974574"/>
                          <a:pt x="190119" y="974289"/>
                          <a:pt x="190309" y="974193"/>
                        </a:cubicBezTo>
                        <a:cubicBezTo>
                          <a:pt x="190500" y="974003"/>
                          <a:pt x="190690" y="973717"/>
                          <a:pt x="190595" y="973241"/>
                        </a:cubicBezTo>
                        <a:cubicBezTo>
                          <a:pt x="190309" y="973717"/>
                          <a:pt x="189833" y="974003"/>
                          <a:pt x="189071" y="974098"/>
                        </a:cubicBezTo>
                        <a:cubicBezTo>
                          <a:pt x="188786" y="974193"/>
                          <a:pt x="188595" y="974193"/>
                          <a:pt x="188309" y="974193"/>
                        </a:cubicBezTo>
                        <a:cubicBezTo>
                          <a:pt x="187738" y="974289"/>
                          <a:pt x="187071" y="974384"/>
                          <a:pt x="186404" y="974669"/>
                        </a:cubicBezTo>
                        <a:cubicBezTo>
                          <a:pt x="185356" y="975146"/>
                          <a:pt x="184595" y="975336"/>
                          <a:pt x="183642" y="975336"/>
                        </a:cubicBezTo>
                        <a:cubicBezTo>
                          <a:pt x="182594" y="975336"/>
                          <a:pt x="182308" y="974860"/>
                          <a:pt x="182118" y="974479"/>
                        </a:cubicBezTo>
                        <a:cubicBezTo>
                          <a:pt x="182023" y="974289"/>
                          <a:pt x="181928" y="974098"/>
                          <a:pt x="181928" y="974003"/>
                        </a:cubicBezTo>
                        <a:cubicBezTo>
                          <a:pt x="181928" y="974098"/>
                          <a:pt x="181832" y="974193"/>
                          <a:pt x="181832" y="974289"/>
                        </a:cubicBezTo>
                        <a:cubicBezTo>
                          <a:pt x="181737" y="974860"/>
                          <a:pt x="181356" y="974955"/>
                          <a:pt x="180975" y="974955"/>
                        </a:cubicBezTo>
                        <a:cubicBezTo>
                          <a:pt x="180880" y="974955"/>
                          <a:pt x="180689" y="974955"/>
                          <a:pt x="180499" y="974955"/>
                        </a:cubicBezTo>
                        <a:cubicBezTo>
                          <a:pt x="180213" y="975051"/>
                          <a:pt x="180022" y="974955"/>
                          <a:pt x="179832" y="974955"/>
                        </a:cubicBezTo>
                        <a:cubicBezTo>
                          <a:pt x="180022" y="975051"/>
                          <a:pt x="180118" y="975051"/>
                          <a:pt x="180213" y="975146"/>
                        </a:cubicBezTo>
                        <a:lnTo>
                          <a:pt x="180404" y="975241"/>
                        </a:lnTo>
                        <a:cubicBezTo>
                          <a:pt x="180880" y="975431"/>
                          <a:pt x="180975" y="975527"/>
                          <a:pt x="181451" y="975431"/>
                        </a:cubicBezTo>
                        <a:cubicBezTo>
                          <a:pt x="181737" y="975336"/>
                          <a:pt x="182023" y="975336"/>
                          <a:pt x="182213" y="975527"/>
                        </a:cubicBezTo>
                        <a:cubicBezTo>
                          <a:pt x="182404" y="975717"/>
                          <a:pt x="182404" y="975908"/>
                          <a:pt x="182404" y="976098"/>
                        </a:cubicBezTo>
                        <a:cubicBezTo>
                          <a:pt x="182404" y="976670"/>
                          <a:pt x="181737" y="977051"/>
                          <a:pt x="180689" y="977527"/>
                        </a:cubicBezTo>
                        <a:cubicBezTo>
                          <a:pt x="180499" y="977622"/>
                          <a:pt x="180308" y="977718"/>
                          <a:pt x="180022" y="977908"/>
                        </a:cubicBezTo>
                        <a:cubicBezTo>
                          <a:pt x="178975" y="978479"/>
                          <a:pt x="178403" y="978956"/>
                          <a:pt x="178117" y="979432"/>
                        </a:cubicBezTo>
                        <a:cubicBezTo>
                          <a:pt x="177927" y="979813"/>
                          <a:pt x="178403" y="981147"/>
                          <a:pt x="178689" y="981527"/>
                        </a:cubicBezTo>
                        <a:cubicBezTo>
                          <a:pt x="178784" y="981623"/>
                          <a:pt x="178784" y="981623"/>
                          <a:pt x="179356" y="981432"/>
                        </a:cubicBezTo>
                        <a:cubicBezTo>
                          <a:pt x="179641" y="981337"/>
                          <a:pt x="179927" y="981337"/>
                          <a:pt x="180308" y="981242"/>
                        </a:cubicBezTo>
                        <a:cubicBezTo>
                          <a:pt x="181356" y="981051"/>
                          <a:pt x="181546" y="981051"/>
                          <a:pt x="181832" y="981242"/>
                        </a:cubicBezTo>
                        <a:cubicBezTo>
                          <a:pt x="181832" y="981242"/>
                          <a:pt x="181928" y="981337"/>
                          <a:pt x="182023" y="981337"/>
                        </a:cubicBezTo>
                        <a:cubicBezTo>
                          <a:pt x="182404" y="981527"/>
                          <a:pt x="182594" y="981813"/>
                          <a:pt x="182594" y="982194"/>
                        </a:cubicBezTo>
                        <a:cubicBezTo>
                          <a:pt x="182594" y="982480"/>
                          <a:pt x="182499" y="982766"/>
                          <a:pt x="182118" y="983052"/>
                        </a:cubicBezTo>
                        <a:cubicBezTo>
                          <a:pt x="181546" y="983432"/>
                          <a:pt x="180213" y="984194"/>
                          <a:pt x="179165" y="984385"/>
                        </a:cubicBezTo>
                        <a:cubicBezTo>
                          <a:pt x="178403" y="984576"/>
                          <a:pt x="177260" y="985052"/>
                          <a:pt x="176213" y="985719"/>
                        </a:cubicBezTo>
                        <a:cubicBezTo>
                          <a:pt x="175355" y="986290"/>
                          <a:pt x="174117" y="986671"/>
                          <a:pt x="173641" y="986861"/>
                        </a:cubicBezTo>
                        <a:cubicBezTo>
                          <a:pt x="173355" y="986957"/>
                          <a:pt x="173069" y="986957"/>
                          <a:pt x="172974" y="986766"/>
                        </a:cubicBezTo>
                        <a:cubicBezTo>
                          <a:pt x="172783" y="986576"/>
                          <a:pt x="172783" y="986290"/>
                          <a:pt x="172879" y="986004"/>
                        </a:cubicBezTo>
                        <a:cubicBezTo>
                          <a:pt x="172974" y="985719"/>
                          <a:pt x="173260" y="984861"/>
                          <a:pt x="174307" y="984004"/>
                        </a:cubicBezTo>
                        <a:cubicBezTo>
                          <a:pt x="174784" y="983528"/>
                          <a:pt x="174784" y="983432"/>
                          <a:pt x="174498" y="983052"/>
                        </a:cubicBezTo>
                        <a:cubicBezTo>
                          <a:pt x="174403" y="982956"/>
                          <a:pt x="174403" y="982861"/>
                          <a:pt x="174307" y="982861"/>
                        </a:cubicBezTo>
                        <a:cubicBezTo>
                          <a:pt x="174022" y="982575"/>
                          <a:pt x="174022" y="982385"/>
                          <a:pt x="174212" y="981908"/>
                        </a:cubicBezTo>
                        <a:cubicBezTo>
                          <a:pt x="174307" y="981623"/>
                          <a:pt x="174498" y="981527"/>
                          <a:pt x="174688" y="981432"/>
                        </a:cubicBezTo>
                        <a:cubicBezTo>
                          <a:pt x="175165" y="981337"/>
                          <a:pt x="175641" y="981718"/>
                          <a:pt x="176117" y="982004"/>
                        </a:cubicBezTo>
                        <a:cubicBezTo>
                          <a:pt x="176308" y="982099"/>
                          <a:pt x="176784" y="981718"/>
                          <a:pt x="176974" y="981623"/>
                        </a:cubicBezTo>
                        <a:cubicBezTo>
                          <a:pt x="177165" y="981527"/>
                          <a:pt x="177355" y="981337"/>
                          <a:pt x="177451" y="981337"/>
                        </a:cubicBezTo>
                        <a:cubicBezTo>
                          <a:pt x="177451" y="981051"/>
                          <a:pt x="177070" y="980480"/>
                          <a:pt x="176879" y="980194"/>
                        </a:cubicBezTo>
                        <a:cubicBezTo>
                          <a:pt x="176403" y="980480"/>
                          <a:pt x="175450" y="980956"/>
                          <a:pt x="174879" y="981051"/>
                        </a:cubicBezTo>
                        <a:cubicBezTo>
                          <a:pt x="174117" y="981147"/>
                          <a:pt x="173641" y="980289"/>
                          <a:pt x="173546" y="979623"/>
                        </a:cubicBezTo>
                        <a:cubicBezTo>
                          <a:pt x="173450" y="979146"/>
                          <a:pt x="173736" y="978575"/>
                          <a:pt x="174022" y="978003"/>
                        </a:cubicBezTo>
                        <a:cubicBezTo>
                          <a:pt x="174117" y="977813"/>
                          <a:pt x="174212" y="977622"/>
                          <a:pt x="174307" y="977432"/>
                        </a:cubicBezTo>
                        <a:cubicBezTo>
                          <a:pt x="174498" y="977051"/>
                          <a:pt x="174403" y="976765"/>
                          <a:pt x="174307" y="976479"/>
                        </a:cubicBezTo>
                        <a:cubicBezTo>
                          <a:pt x="174212" y="976479"/>
                          <a:pt x="173926" y="976670"/>
                          <a:pt x="173736" y="976765"/>
                        </a:cubicBezTo>
                        <a:cubicBezTo>
                          <a:pt x="173355" y="976956"/>
                          <a:pt x="172974" y="977146"/>
                          <a:pt x="172498" y="977241"/>
                        </a:cubicBezTo>
                        <a:cubicBezTo>
                          <a:pt x="171545" y="977527"/>
                          <a:pt x="170021" y="977146"/>
                          <a:pt x="169069" y="976956"/>
                        </a:cubicBezTo>
                        <a:cubicBezTo>
                          <a:pt x="168878" y="976860"/>
                          <a:pt x="168688" y="976860"/>
                          <a:pt x="168592" y="976860"/>
                        </a:cubicBezTo>
                        <a:cubicBezTo>
                          <a:pt x="168212" y="976765"/>
                          <a:pt x="168021" y="976860"/>
                          <a:pt x="167926" y="976860"/>
                        </a:cubicBezTo>
                        <a:cubicBezTo>
                          <a:pt x="167926" y="976860"/>
                          <a:pt x="167926" y="976860"/>
                          <a:pt x="167926" y="976956"/>
                        </a:cubicBezTo>
                        <a:cubicBezTo>
                          <a:pt x="168021" y="977146"/>
                          <a:pt x="168783" y="978003"/>
                          <a:pt x="169545" y="978289"/>
                        </a:cubicBezTo>
                        <a:cubicBezTo>
                          <a:pt x="170402" y="978575"/>
                          <a:pt x="171545" y="978861"/>
                          <a:pt x="171926" y="978861"/>
                        </a:cubicBezTo>
                        <a:cubicBezTo>
                          <a:pt x="172498" y="978956"/>
                          <a:pt x="172403" y="979527"/>
                          <a:pt x="172403" y="980099"/>
                        </a:cubicBezTo>
                        <a:cubicBezTo>
                          <a:pt x="172403" y="980575"/>
                          <a:pt x="172307" y="981147"/>
                          <a:pt x="172403" y="981908"/>
                        </a:cubicBezTo>
                        <a:cubicBezTo>
                          <a:pt x="172498" y="982766"/>
                          <a:pt x="172307" y="983337"/>
                          <a:pt x="171926" y="983718"/>
                        </a:cubicBezTo>
                        <a:cubicBezTo>
                          <a:pt x="171640" y="984099"/>
                          <a:pt x="171164" y="984290"/>
                          <a:pt x="170593" y="984290"/>
                        </a:cubicBezTo>
                        <a:cubicBezTo>
                          <a:pt x="170116" y="984290"/>
                          <a:pt x="168021" y="985623"/>
                          <a:pt x="167735" y="986004"/>
                        </a:cubicBezTo>
                        <a:cubicBezTo>
                          <a:pt x="167545" y="986385"/>
                          <a:pt x="167354" y="987147"/>
                          <a:pt x="167545" y="987719"/>
                        </a:cubicBezTo>
                        <a:cubicBezTo>
                          <a:pt x="167640" y="988100"/>
                          <a:pt x="167640" y="988766"/>
                          <a:pt x="166402" y="989433"/>
                        </a:cubicBezTo>
                        <a:cubicBezTo>
                          <a:pt x="166021" y="989624"/>
                          <a:pt x="165640" y="989243"/>
                          <a:pt x="165354" y="988957"/>
                        </a:cubicBezTo>
                        <a:cubicBezTo>
                          <a:pt x="165163" y="988766"/>
                          <a:pt x="164973" y="988576"/>
                          <a:pt x="164878" y="988576"/>
                        </a:cubicBezTo>
                        <a:cubicBezTo>
                          <a:pt x="164687" y="988576"/>
                          <a:pt x="164021" y="988862"/>
                          <a:pt x="163544" y="989052"/>
                        </a:cubicBezTo>
                        <a:cubicBezTo>
                          <a:pt x="163163" y="989243"/>
                          <a:pt x="162782" y="989433"/>
                          <a:pt x="162496" y="989528"/>
                        </a:cubicBezTo>
                        <a:cubicBezTo>
                          <a:pt x="161925" y="989719"/>
                          <a:pt x="161830" y="989719"/>
                          <a:pt x="161449" y="989528"/>
                        </a:cubicBezTo>
                        <a:cubicBezTo>
                          <a:pt x="161354" y="989433"/>
                          <a:pt x="161258" y="989433"/>
                          <a:pt x="160972" y="989243"/>
                        </a:cubicBezTo>
                        <a:cubicBezTo>
                          <a:pt x="160496" y="989052"/>
                          <a:pt x="160306" y="989338"/>
                          <a:pt x="160020" y="989719"/>
                        </a:cubicBezTo>
                        <a:cubicBezTo>
                          <a:pt x="159925" y="989814"/>
                          <a:pt x="159829" y="990005"/>
                          <a:pt x="159734" y="990100"/>
                        </a:cubicBezTo>
                        <a:cubicBezTo>
                          <a:pt x="159353" y="990386"/>
                          <a:pt x="158782" y="990290"/>
                          <a:pt x="158401" y="990195"/>
                        </a:cubicBezTo>
                        <a:cubicBezTo>
                          <a:pt x="157829" y="990005"/>
                          <a:pt x="157544" y="989528"/>
                          <a:pt x="157448" y="989052"/>
                        </a:cubicBezTo>
                        <a:cubicBezTo>
                          <a:pt x="157448" y="988671"/>
                          <a:pt x="157829" y="988671"/>
                          <a:pt x="158115" y="988671"/>
                        </a:cubicBezTo>
                        <a:cubicBezTo>
                          <a:pt x="158210" y="988671"/>
                          <a:pt x="158591" y="988671"/>
                          <a:pt x="158687" y="988576"/>
                        </a:cubicBezTo>
                        <a:cubicBezTo>
                          <a:pt x="158687" y="988481"/>
                          <a:pt x="158591" y="988386"/>
                          <a:pt x="158496" y="988290"/>
                        </a:cubicBezTo>
                        <a:cubicBezTo>
                          <a:pt x="158496" y="988290"/>
                          <a:pt x="158496" y="988290"/>
                          <a:pt x="158496" y="988290"/>
                        </a:cubicBezTo>
                        <a:cubicBezTo>
                          <a:pt x="158401" y="988290"/>
                          <a:pt x="158305" y="988290"/>
                          <a:pt x="158210" y="988290"/>
                        </a:cubicBezTo>
                        <a:cubicBezTo>
                          <a:pt x="157829" y="988290"/>
                          <a:pt x="157258" y="988386"/>
                          <a:pt x="157067" y="988004"/>
                        </a:cubicBezTo>
                        <a:cubicBezTo>
                          <a:pt x="156781" y="987433"/>
                          <a:pt x="156781" y="986861"/>
                          <a:pt x="156781" y="986481"/>
                        </a:cubicBezTo>
                        <a:cubicBezTo>
                          <a:pt x="156781" y="986290"/>
                          <a:pt x="156781" y="986195"/>
                          <a:pt x="156781" y="986099"/>
                        </a:cubicBezTo>
                        <a:cubicBezTo>
                          <a:pt x="156781" y="986004"/>
                          <a:pt x="156781" y="986099"/>
                          <a:pt x="156686" y="986004"/>
                        </a:cubicBezTo>
                        <a:cubicBezTo>
                          <a:pt x="156496" y="986004"/>
                          <a:pt x="156210" y="986195"/>
                          <a:pt x="156115" y="986576"/>
                        </a:cubicBezTo>
                        <a:cubicBezTo>
                          <a:pt x="155924" y="987052"/>
                          <a:pt x="155924" y="987052"/>
                          <a:pt x="156496" y="987528"/>
                        </a:cubicBezTo>
                        <a:lnTo>
                          <a:pt x="156877" y="987814"/>
                        </a:lnTo>
                        <a:cubicBezTo>
                          <a:pt x="157067" y="988004"/>
                          <a:pt x="157353" y="988386"/>
                          <a:pt x="157353" y="988671"/>
                        </a:cubicBezTo>
                        <a:cubicBezTo>
                          <a:pt x="157258" y="989052"/>
                          <a:pt x="156781" y="989243"/>
                          <a:pt x="156210" y="989433"/>
                        </a:cubicBezTo>
                        <a:cubicBezTo>
                          <a:pt x="156020" y="989528"/>
                          <a:pt x="155734" y="989624"/>
                          <a:pt x="155448" y="989719"/>
                        </a:cubicBezTo>
                        <a:cubicBezTo>
                          <a:pt x="154781" y="990005"/>
                          <a:pt x="154019" y="990862"/>
                          <a:pt x="153257" y="991719"/>
                        </a:cubicBezTo>
                        <a:cubicBezTo>
                          <a:pt x="152686" y="992386"/>
                          <a:pt x="152019" y="992957"/>
                          <a:pt x="151447" y="993529"/>
                        </a:cubicBezTo>
                        <a:cubicBezTo>
                          <a:pt x="150114" y="994672"/>
                          <a:pt x="149352" y="995148"/>
                          <a:pt x="148876" y="995053"/>
                        </a:cubicBezTo>
                        <a:cubicBezTo>
                          <a:pt x="148685" y="995053"/>
                          <a:pt x="148495" y="994958"/>
                          <a:pt x="148399" y="994767"/>
                        </a:cubicBezTo>
                        <a:cubicBezTo>
                          <a:pt x="147923" y="994101"/>
                          <a:pt x="148685" y="993339"/>
                          <a:pt x="149162" y="992957"/>
                        </a:cubicBezTo>
                        <a:lnTo>
                          <a:pt x="149542" y="992672"/>
                        </a:lnTo>
                        <a:cubicBezTo>
                          <a:pt x="149923" y="992291"/>
                          <a:pt x="150304" y="991910"/>
                          <a:pt x="150495" y="991529"/>
                        </a:cubicBezTo>
                        <a:cubicBezTo>
                          <a:pt x="150590" y="991338"/>
                          <a:pt x="150590" y="991338"/>
                          <a:pt x="150590" y="991243"/>
                        </a:cubicBezTo>
                        <a:cubicBezTo>
                          <a:pt x="150590" y="991243"/>
                          <a:pt x="150495" y="991243"/>
                          <a:pt x="150114" y="991243"/>
                        </a:cubicBezTo>
                        <a:cubicBezTo>
                          <a:pt x="149447" y="991243"/>
                          <a:pt x="149066" y="991243"/>
                          <a:pt x="148495" y="990672"/>
                        </a:cubicBezTo>
                        <a:cubicBezTo>
                          <a:pt x="148114" y="990290"/>
                          <a:pt x="147733" y="990005"/>
                          <a:pt x="146971" y="990005"/>
                        </a:cubicBezTo>
                        <a:cubicBezTo>
                          <a:pt x="146113" y="990005"/>
                          <a:pt x="145542" y="990195"/>
                          <a:pt x="145351" y="990386"/>
                        </a:cubicBezTo>
                        <a:cubicBezTo>
                          <a:pt x="145351" y="990386"/>
                          <a:pt x="145351" y="990481"/>
                          <a:pt x="145351" y="990481"/>
                        </a:cubicBezTo>
                        <a:cubicBezTo>
                          <a:pt x="145447" y="990672"/>
                          <a:pt x="145637" y="990672"/>
                          <a:pt x="146209" y="990481"/>
                        </a:cubicBezTo>
                        <a:cubicBezTo>
                          <a:pt x="146495" y="990386"/>
                          <a:pt x="146780" y="990290"/>
                          <a:pt x="146971" y="990290"/>
                        </a:cubicBezTo>
                        <a:cubicBezTo>
                          <a:pt x="147256" y="990290"/>
                          <a:pt x="147542" y="990481"/>
                          <a:pt x="147733" y="990767"/>
                        </a:cubicBezTo>
                        <a:cubicBezTo>
                          <a:pt x="147923" y="991052"/>
                          <a:pt x="147923" y="991624"/>
                          <a:pt x="147828" y="991815"/>
                        </a:cubicBezTo>
                        <a:cubicBezTo>
                          <a:pt x="147733" y="992005"/>
                          <a:pt x="147352" y="992195"/>
                          <a:pt x="144780" y="992767"/>
                        </a:cubicBezTo>
                        <a:lnTo>
                          <a:pt x="143923" y="992957"/>
                        </a:lnTo>
                        <a:cubicBezTo>
                          <a:pt x="142684" y="993243"/>
                          <a:pt x="141732" y="993148"/>
                          <a:pt x="141446" y="992577"/>
                        </a:cubicBezTo>
                        <a:cubicBezTo>
                          <a:pt x="141256" y="992195"/>
                          <a:pt x="141541" y="991910"/>
                          <a:pt x="141827" y="991719"/>
                        </a:cubicBezTo>
                        <a:cubicBezTo>
                          <a:pt x="141732" y="991719"/>
                          <a:pt x="141637" y="991719"/>
                          <a:pt x="141541" y="991719"/>
                        </a:cubicBezTo>
                        <a:cubicBezTo>
                          <a:pt x="141161" y="991624"/>
                          <a:pt x="140875" y="991148"/>
                          <a:pt x="140779" y="990767"/>
                        </a:cubicBezTo>
                        <a:cubicBezTo>
                          <a:pt x="140779" y="990672"/>
                          <a:pt x="140684" y="990481"/>
                          <a:pt x="140684" y="990481"/>
                        </a:cubicBezTo>
                        <a:cubicBezTo>
                          <a:pt x="140494" y="990386"/>
                          <a:pt x="138779" y="990386"/>
                          <a:pt x="138303" y="990672"/>
                        </a:cubicBezTo>
                        <a:cubicBezTo>
                          <a:pt x="138113" y="990767"/>
                          <a:pt x="138017" y="990957"/>
                          <a:pt x="138017" y="991148"/>
                        </a:cubicBezTo>
                        <a:cubicBezTo>
                          <a:pt x="138017" y="991338"/>
                          <a:pt x="138017" y="991529"/>
                          <a:pt x="138208" y="991624"/>
                        </a:cubicBezTo>
                        <a:cubicBezTo>
                          <a:pt x="138303" y="991719"/>
                          <a:pt x="138970" y="991624"/>
                          <a:pt x="139351" y="991624"/>
                        </a:cubicBezTo>
                        <a:cubicBezTo>
                          <a:pt x="139732" y="991624"/>
                          <a:pt x="140017" y="991529"/>
                          <a:pt x="140303" y="991624"/>
                        </a:cubicBezTo>
                        <a:cubicBezTo>
                          <a:pt x="140779" y="991719"/>
                          <a:pt x="141161" y="992005"/>
                          <a:pt x="141256" y="992386"/>
                        </a:cubicBezTo>
                        <a:cubicBezTo>
                          <a:pt x="141351" y="992672"/>
                          <a:pt x="141161" y="992957"/>
                          <a:pt x="140875" y="993148"/>
                        </a:cubicBezTo>
                        <a:cubicBezTo>
                          <a:pt x="140398" y="993434"/>
                          <a:pt x="138398" y="994481"/>
                          <a:pt x="136970" y="995053"/>
                        </a:cubicBezTo>
                        <a:cubicBezTo>
                          <a:pt x="136684" y="995148"/>
                          <a:pt x="136398" y="995244"/>
                          <a:pt x="136112" y="995339"/>
                        </a:cubicBezTo>
                        <a:cubicBezTo>
                          <a:pt x="135160" y="995720"/>
                          <a:pt x="134303" y="996006"/>
                          <a:pt x="133921" y="996482"/>
                        </a:cubicBezTo>
                        <a:cubicBezTo>
                          <a:pt x="133350" y="997244"/>
                          <a:pt x="132969" y="997339"/>
                          <a:pt x="132207" y="997529"/>
                        </a:cubicBezTo>
                        <a:cubicBezTo>
                          <a:pt x="131636" y="997625"/>
                          <a:pt x="131159" y="997529"/>
                          <a:pt x="130683" y="997339"/>
                        </a:cubicBezTo>
                        <a:cubicBezTo>
                          <a:pt x="130207" y="997244"/>
                          <a:pt x="129730" y="997053"/>
                          <a:pt x="128969" y="996958"/>
                        </a:cubicBezTo>
                        <a:cubicBezTo>
                          <a:pt x="127445" y="996863"/>
                          <a:pt x="126016" y="998196"/>
                          <a:pt x="125254" y="999244"/>
                        </a:cubicBezTo>
                        <a:cubicBezTo>
                          <a:pt x="124301" y="1000577"/>
                          <a:pt x="123634" y="1002197"/>
                          <a:pt x="123539" y="1002864"/>
                        </a:cubicBezTo>
                        <a:cubicBezTo>
                          <a:pt x="123444" y="1003530"/>
                          <a:pt x="123158" y="1003721"/>
                          <a:pt x="122968" y="1003816"/>
                        </a:cubicBezTo>
                        <a:cubicBezTo>
                          <a:pt x="122777" y="1003911"/>
                          <a:pt x="122491" y="1003911"/>
                          <a:pt x="122301" y="1003721"/>
                        </a:cubicBezTo>
                        <a:cubicBezTo>
                          <a:pt x="122111" y="1003530"/>
                          <a:pt x="122015" y="1003244"/>
                          <a:pt x="121729" y="1001244"/>
                        </a:cubicBezTo>
                        <a:cubicBezTo>
                          <a:pt x="121634" y="1000673"/>
                          <a:pt x="121539" y="1000006"/>
                          <a:pt x="121444" y="999530"/>
                        </a:cubicBezTo>
                        <a:cubicBezTo>
                          <a:pt x="121444" y="999339"/>
                          <a:pt x="121348" y="999149"/>
                          <a:pt x="121348" y="999053"/>
                        </a:cubicBezTo>
                        <a:cubicBezTo>
                          <a:pt x="121348" y="999149"/>
                          <a:pt x="121348" y="999149"/>
                          <a:pt x="121348" y="999244"/>
                        </a:cubicBezTo>
                        <a:cubicBezTo>
                          <a:pt x="121348" y="999435"/>
                          <a:pt x="121253" y="999720"/>
                          <a:pt x="121253" y="999911"/>
                        </a:cubicBezTo>
                        <a:cubicBezTo>
                          <a:pt x="121158" y="1000292"/>
                          <a:pt x="121253" y="1000673"/>
                          <a:pt x="121444" y="1001340"/>
                        </a:cubicBezTo>
                        <a:cubicBezTo>
                          <a:pt x="121539" y="1001625"/>
                          <a:pt x="121634" y="1002006"/>
                          <a:pt x="121729" y="1002387"/>
                        </a:cubicBezTo>
                        <a:cubicBezTo>
                          <a:pt x="122111" y="1004006"/>
                          <a:pt x="122301" y="1004673"/>
                          <a:pt x="122015" y="1005149"/>
                        </a:cubicBezTo>
                        <a:cubicBezTo>
                          <a:pt x="121634" y="1005721"/>
                          <a:pt x="119253" y="1006197"/>
                          <a:pt x="117253" y="1006007"/>
                        </a:cubicBezTo>
                        <a:cubicBezTo>
                          <a:pt x="115443" y="1005816"/>
                          <a:pt x="114776" y="1006578"/>
                          <a:pt x="114395" y="1006959"/>
                        </a:cubicBezTo>
                        <a:cubicBezTo>
                          <a:pt x="114300" y="1007054"/>
                          <a:pt x="114300" y="1007054"/>
                          <a:pt x="114205" y="1007150"/>
                        </a:cubicBezTo>
                        <a:cubicBezTo>
                          <a:pt x="113919" y="1007436"/>
                          <a:pt x="113824" y="1007531"/>
                          <a:pt x="113538" y="1007436"/>
                        </a:cubicBezTo>
                        <a:cubicBezTo>
                          <a:pt x="113443" y="1007436"/>
                          <a:pt x="113347" y="1007436"/>
                          <a:pt x="113157" y="1007436"/>
                        </a:cubicBezTo>
                        <a:cubicBezTo>
                          <a:pt x="112871" y="1007436"/>
                          <a:pt x="112586" y="1007340"/>
                          <a:pt x="112490" y="1007150"/>
                        </a:cubicBezTo>
                        <a:cubicBezTo>
                          <a:pt x="112300" y="1006769"/>
                          <a:pt x="112586" y="1006388"/>
                          <a:pt x="113157" y="1005626"/>
                        </a:cubicBezTo>
                        <a:cubicBezTo>
                          <a:pt x="113347" y="1005340"/>
                          <a:pt x="113347" y="1005245"/>
                          <a:pt x="113347" y="1005245"/>
                        </a:cubicBezTo>
                        <a:cubicBezTo>
                          <a:pt x="113347" y="1005149"/>
                          <a:pt x="113062" y="1005149"/>
                          <a:pt x="112966" y="1005054"/>
                        </a:cubicBezTo>
                        <a:cubicBezTo>
                          <a:pt x="112871" y="1005054"/>
                          <a:pt x="112776" y="1004959"/>
                          <a:pt x="112681" y="1004959"/>
                        </a:cubicBezTo>
                        <a:cubicBezTo>
                          <a:pt x="112109" y="1004673"/>
                          <a:pt x="112109" y="1003435"/>
                          <a:pt x="112300" y="1002864"/>
                        </a:cubicBezTo>
                        <a:cubicBezTo>
                          <a:pt x="112490" y="1002197"/>
                          <a:pt x="113347" y="1002387"/>
                          <a:pt x="114014" y="1002578"/>
                        </a:cubicBezTo>
                        <a:cubicBezTo>
                          <a:pt x="114205" y="1002673"/>
                          <a:pt x="114395" y="1002673"/>
                          <a:pt x="114586" y="1002673"/>
                        </a:cubicBezTo>
                        <a:cubicBezTo>
                          <a:pt x="114681" y="1002673"/>
                          <a:pt x="114681" y="1002673"/>
                          <a:pt x="114681" y="1002673"/>
                        </a:cubicBezTo>
                        <a:cubicBezTo>
                          <a:pt x="114681" y="1002673"/>
                          <a:pt x="114681" y="1002578"/>
                          <a:pt x="114681" y="1002292"/>
                        </a:cubicBezTo>
                        <a:cubicBezTo>
                          <a:pt x="114586" y="1002292"/>
                          <a:pt x="114395" y="1002292"/>
                          <a:pt x="114300" y="1002387"/>
                        </a:cubicBezTo>
                        <a:cubicBezTo>
                          <a:pt x="114014" y="1002482"/>
                          <a:pt x="113633" y="1002482"/>
                          <a:pt x="113443" y="1002387"/>
                        </a:cubicBezTo>
                        <a:cubicBezTo>
                          <a:pt x="113157" y="1002292"/>
                          <a:pt x="113062" y="1002006"/>
                          <a:pt x="113062" y="1002006"/>
                        </a:cubicBezTo>
                        <a:cubicBezTo>
                          <a:pt x="113062" y="1001911"/>
                          <a:pt x="113062" y="1001816"/>
                          <a:pt x="113157" y="1001625"/>
                        </a:cubicBezTo>
                        <a:cubicBezTo>
                          <a:pt x="112966" y="1001720"/>
                          <a:pt x="112871" y="1001816"/>
                          <a:pt x="112681" y="1001911"/>
                        </a:cubicBezTo>
                        <a:cubicBezTo>
                          <a:pt x="112586" y="1001911"/>
                          <a:pt x="112300" y="1002102"/>
                          <a:pt x="112109" y="1001911"/>
                        </a:cubicBezTo>
                        <a:cubicBezTo>
                          <a:pt x="111919" y="1001720"/>
                          <a:pt x="111919" y="1001435"/>
                          <a:pt x="111919" y="1001149"/>
                        </a:cubicBezTo>
                        <a:cubicBezTo>
                          <a:pt x="111919" y="1000958"/>
                          <a:pt x="112014" y="1000673"/>
                          <a:pt x="111919" y="1000387"/>
                        </a:cubicBezTo>
                        <a:lnTo>
                          <a:pt x="111919" y="1000101"/>
                        </a:lnTo>
                        <a:cubicBezTo>
                          <a:pt x="111919" y="999339"/>
                          <a:pt x="111823" y="998673"/>
                          <a:pt x="112204" y="997815"/>
                        </a:cubicBezTo>
                        <a:cubicBezTo>
                          <a:pt x="112204" y="997720"/>
                          <a:pt x="112300" y="997625"/>
                          <a:pt x="112300" y="997529"/>
                        </a:cubicBezTo>
                        <a:cubicBezTo>
                          <a:pt x="112300" y="997529"/>
                          <a:pt x="112300" y="997529"/>
                          <a:pt x="112300" y="997529"/>
                        </a:cubicBezTo>
                        <a:cubicBezTo>
                          <a:pt x="111633" y="998006"/>
                          <a:pt x="111347" y="998006"/>
                          <a:pt x="110680" y="997815"/>
                        </a:cubicBezTo>
                        <a:lnTo>
                          <a:pt x="110490" y="997815"/>
                        </a:lnTo>
                        <a:cubicBezTo>
                          <a:pt x="110585" y="998006"/>
                          <a:pt x="110680" y="998291"/>
                          <a:pt x="110871" y="998482"/>
                        </a:cubicBezTo>
                        <a:cubicBezTo>
                          <a:pt x="110966" y="998673"/>
                          <a:pt x="111062" y="998863"/>
                          <a:pt x="111252" y="999053"/>
                        </a:cubicBezTo>
                        <a:cubicBezTo>
                          <a:pt x="111728" y="999911"/>
                          <a:pt x="111728" y="1000577"/>
                          <a:pt x="111823" y="1001816"/>
                        </a:cubicBezTo>
                        <a:cubicBezTo>
                          <a:pt x="111919" y="1002768"/>
                          <a:pt x="111633" y="1003054"/>
                          <a:pt x="111347" y="1003340"/>
                        </a:cubicBezTo>
                        <a:cubicBezTo>
                          <a:pt x="111252" y="1003435"/>
                          <a:pt x="111157" y="1003530"/>
                          <a:pt x="111062" y="1003626"/>
                        </a:cubicBezTo>
                        <a:cubicBezTo>
                          <a:pt x="110966" y="1003816"/>
                          <a:pt x="111157" y="1004102"/>
                          <a:pt x="111347" y="1004483"/>
                        </a:cubicBezTo>
                        <a:cubicBezTo>
                          <a:pt x="111538" y="1004864"/>
                          <a:pt x="111823" y="1005245"/>
                          <a:pt x="111919" y="1005721"/>
                        </a:cubicBezTo>
                        <a:cubicBezTo>
                          <a:pt x="112204" y="1006769"/>
                          <a:pt x="112014" y="1007436"/>
                          <a:pt x="111728" y="1008198"/>
                        </a:cubicBezTo>
                        <a:lnTo>
                          <a:pt x="111633" y="1008388"/>
                        </a:lnTo>
                        <a:cubicBezTo>
                          <a:pt x="111442" y="1008960"/>
                          <a:pt x="110966" y="1009531"/>
                          <a:pt x="110490" y="1010007"/>
                        </a:cubicBezTo>
                        <a:cubicBezTo>
                          <a:pt x="110204" y="1010293"/>
                          <a:pt x="109919" y="1010674"/>
                          <a:pt x="109728" y="1010865"/>
                        </a:cubicBezTo>
                        <a:cubicBezTo>
                          <a:pt x="109442" y="1011341"/>
                          <a:pt x="108966" y="1011627"/>
                          <a:pt x="108585" y="1011817"/>
                        </a:cubicBezTo>
                        <a:cubicBezTo>
                          <a:pt x="108395" y="1011912"/>
                          <a:pt x="108204" y="1012007"/>
                          <a:pt x="108109" y="1012103"/>
                        </a:cubicBezTo>
                        <a:cubicBezTo>
                          <a:pt x="108109" y="1012198"/>
                          <a:pt x="108109" y="1012293"/>
                          <a:pt x="108109" y="1012293"/>
                        </a:cubicBezTo>
                        <a:cubicBezTo>
                          <a:pt x="108204" y="1012484"/>
                          <a:pt x="108395" y="1012674"/>
                          <a:pt x="108585" y="1012674"/>
                        </a:cubicBezTo>
                        <a:cubicBezTo>
                          <a:pt x="108966" y="1012769"/>
                          <a:pt x="109061" y="1012674"/>
                          <a:pt x="109728" y="1012103"/>
                        </a:cubicBezTo>
                        <a:cubicBezTo>
                          <a:pt x="110109" y="1011817"/>
                          <a:pt x="110395" y="1011627"/>
                          <a:pt x="110776" y="1011722"/>
                        </a:cubicBezTo>
                        <a:cubicBezTo>
                          <a:pt x="111157" y="1011722"/>
                          <a:pt x="111538" y="1012007"/>
                          <a:pt x="111919" y="1012484"/>
                        </a:cubicBezTo>
                        <a:cubicBezTo>
                          <a:pt x="112014" y="1012674"/>
                          <a:pt x="112109" y="1012769"/>
                          <a:pt x="112204" y="1012865"/>
                        </a:cubicBezTo>
                        <a:cubicBezTo>
                          <a:pt x="112490" y="1013246"/>
                          <a:pt x="112490" y="1013341"/>
                          <a:pt x="112871" y="1013436"/>
                        </a:cubicBezTo>
                        <a:cubicBezTo>
                          <a:pt x="113443" y="1013531"/>
                          <a:pt x="114300" y="1013436"/>
                          <a:pt x="115062" y="1012960"/>
                        </a:cubicBezTo>
                        <a:cubicBezTo>
                          <a:pt x="115919" y="1012389"/>
                          <a:pt x="116967" y="1012198"/>
                          <a:pt x="117824" y="1012674"/>
                        </a:cubicBezTo>
                        <a:cubicBezTo>
                          <a:pt x="118681" y="1013055"/>
                          <a:pt x="118396" y="1013722"/>
                          <a:pt x="118205" y="1014579"/>
                        </a:cubicBezTo>
                        <a:cubicBezTo>
                          <a:pt x="118110" y="1014770"/>
                          <a:pt x="118015" y="1015056"/>
                          <a:pt x="118015" y="1015341"/>
                        </a:cubicBezTo>
                        <a:cubicBezTo>
                          <a:pt x="117729" y="1016484"/>
                          <a:pt x="117729" y="1017723"/>
                          <a:pt x="117729" y="1018580"/>
                        </a:cubicBezTo>
                        <a:lnTo>
                          <a:pt x="117729" y="1018865"/>
                        </a:lnTo>
                        <a:cubicBezTo>
                          <a:pt x="117729" y="1019818"/>
                          <a:pt x="117538" y="1020104"/>
                          <a:pt x="117062" y="1020390"/>
                        </a:cubicBezTo>
                        <a:cubicBezTo>
                          <a:pt x="116872" y="1020485"/>
                          <a:pt x="116681" y="1020485"/>
                          <a:pt x="116491" y="1020390"/>
                        </a:cubicBezTo>
                        <a:cubicBezTo>
                          <a:pt x="116110" y="1020199"/>
                          <a:pt x="115919" y="1019627"/>
                          <a:pt x="115824" y="1019247"/>
                        </a:cubicBezTo>
                        <a:cubicBezTo>
                          <a:pt x="115824" y="1019056"/>
                          <a:pt x="115253" y="1018294"/>
                          <a:pt x="114300" y="1017151"/>
                        </a:cubicBezTo>
                        <a:lnTo>
                          <a:pt x="114109" y="1016865"/>
                        </a:lnTo>
                        <a:cubicBezTo>
                          <a:pt x="113824" y="1016675"/>
                          <a:pt x="111442" y="1017056"/>
                          <a:pt x="110585" y="1017151"/>
                        </a:cubicBezTo>
                        <a:lnTo>
                          <a:pt x="110395" y="1017151"/>
                        </a:lnTo>
                        <a:cubicBezTo>
                          <a:pt x="109061" y="1017341"/>
                          <a:pt x="108680" y="1017627"/>
                          <a:pt x="108204" y="1018008"/>
                        </a:cubicBezTo>
                        <a:cubicBezTo>
                          <a:pt x="107537" y="1018485"/>
                          <a:pt x="105728" y="1018865"/>
                          <a:pt x="105537" y="1018961"/>
                        </a:cubicBezTo>
                        <a:cubicBezTo>
                          <a:pt x="105156" y="1019056"/>
                          <a:pt x="104965" y="1019056"/>
                          <a:pt x="104775" y="1018961"/>
                        </a:cubicBezTo>
                        <a:cubicBezTo>
                          <a:pt x="104584" y="1018770"/>
                          <a:pt x="104584" y="1018580"/>
                          <a:pt x="104584" y="1018389"/>
                        </a:cubicBezTo>
                        <a:lnTo>
                          <a:pt x="104584" y="1018294"/>
                        </a:lnTo>
                        <a:cubicBezTo>
                          <a:pt x="104584" y="1018103"/>
                          <a:pt x="104584" y="1017627"/>
                          <a:pt x="106204" y="1015818"/>
                        </a:cubicBezTo>
                        <a:cubicBezTo>
                          <a:pt x="106489" y="1015436"/>
                          <a:pt x="106871" y="1015246"/>
                          <a:pt x="107251" y="1014960"/>
                        </a:cubicBezTo>
                        <a:cubicBezTo>
                          <a:pt x="107537" y="1014770"/>
                          <a:pt x="107823" y="1014579"/>
                          <a:pt x="108013" y="1014294"/>
                        </a:cubicBezTo>
                        <a:cubicBezTo>
                          <a:pt x="108013" y="1014294"/>
                          <a:pt x="108013" y="1014294"/>
                          <a:pt x="108013" y="1014294"/>
                        </a:cubicBezTo>
                        <a:cubicBezTo>
                          <a:pt x="107918" y="1014294"/>
                          <a:pt x="107728" y="1014294"/>
                          <a:pt x="107632" y="1014389"/>
                        </a:cubicBezTo>
                        <a:cubicBezTo>
                          <a:pt x="107347" y="1014389"/>
                          <a:pt x="107061" y="1014389"/>
                          <a:pt x="106871" y="1014198"/>
                        </a:cubicBezTo>
                        <a:cubicBezTo>
                          <a:pt x="106680" y="1014008"/>
                          <a:pt x="106680" y="1013817"/>
                          <a:pt x="106680" y="1013436"/>
                        </a:cubicBezTo>
                        <a:cubicBezTo>
                          <a:pt x="106680" y="1013151"/>
                          <a:pt x="106775" y="1012865"/>
                          <a:pt x="106871" y="1012674"/>
                        </a:cubicBezTo>
                        <a:cubicBezTo>
                          <a:pt x="106966" y="1012484"/>
                          <a:pt x="106966" y="1012389"/>
                          <a:pt x="106871" y="1012198"/>
                        </a:cubicBezTo>
                        <a:cubicBezTo>
                          <a:pt x="106680" y="1011817"/>
                          <a:pt x="106013" y="1011627"/>
                          <a:pt x="105632" y="1011722"/>
                        </a:cubicBezTo>
                        <a:cubicBezTo>
                          <a:pt x="105251" y="1011817"/>
                          <a:pt x="104775" y="1012198"/>
                          <a:pt x="104775" y="1012769"/>
                        </a:cubicBezTo>
                        <a:cubicBezTo>
                          <a:pt x="104680" y="1013246"/>
                          <a:pt x="104489" y="1014484"/>
                          <a:pt x="104108" y="1015151"/>
                        </a:cubicBezTo>
                        <a:cubicBezTo>
                          <a:pt x="103918" y="1015436"/>
                          <a:pt x="103727" y="1015532"/>
                          <a:pt x="103346" y="1015436"/>
                        </a:cubicBezTo>
                        <a:cubicBezTo>
                          <a:pt x="103346" y="1015436"/>
                          <a:pt x="103346" y="1015436"/>
                          <a:pt x="103346" y="1015436"/>
                        </a:cubicBezTo>
                        <a:cubicBezTo>
                          <a:pt x="102965" y="1015436"/>
                          <a:pt x="102965" y="1014865"/>
                          <a:pt x="102870" y="1014008"/>
                        </a:cubicBezTo>
                        <a:cubicBezTo>
                          <a:pt x="102870" y="1013341"/>
                          <a:pt x="102775" y="1012579"/>
                          <a:pt x="102584" y="1012198"/>
                        </a:cubicBezTo>
                        <a:cubicBezTo>
                          <a:pt x="102203" y="1011436"/>
                          <a:pt x="101155" y="1010769"/>
                          <a:pt x="99727" y="1010388"/>
                        </a:cubicBezTo>
                        <a:cubicBezTo>
                          <a:pt x="100013" y="1010674"/>
                          <a:pt x="100489" y="1010960"/>
                          <a:pt x="100679" y="1011055"/>
                        </a:cubicBezTo>
                        <a:cubicBezTo>
                          <a:pt x="101346" y="1011341"/>
                          <a:pt x="102108" y="1011912"/>
                          <a:pt x="102394" y="1012389"/>
                        </a:cubicBezTo>
                        <a:lnTo>
                          <a:pt x="102489" y="1012484"/>
                        </a:lnTo>
                        <a:cubicBezTo>
                          <a:pt x="102679" y="1012865"/>
                          <a:pt x="102679" y="1012960"/>
                          <a:pt x="102679" y="1013817"/>
                        </a:cubicBezTo>
                        <a:cubicBezTo>
                          <a:pt x="102679" y="1014960"/>
                          <a:pt x="102489" y="1016103"/>
                          <a:pt x="102394" y="1016484"/>
                        </a:cubicBezTo>
                        <a:cubicBezTo>
                          <a:pt x="102298" y="1017056"/>
                          <a:pt x="101727" y="1017246"/>
                          <a:pt x="101346" y="1017437"/>
                        </a:cubicBezTo>
                        <a:lnTo>
                          <a:pt x="101155" y="1017532"/>
                        </a:lnTo>
                        <a:cubicBezTo>
                          <a:pt x="100774" y="1017723"/>
                          <a:pt x="100394" y="1017532"/>
                          <a:pt x="100013" y="1017246"/>
                        </a:cubicBezTo>
                        <a:cubicBezTo>
                          <a:pt x="99822" y="1017056"/>
                          <a:pt x="99536" y="1016961"/>
                          <a:pt x="99250" y="1016770"/>
                        </a:cubicBezTo>
                        <a:cubicBezTo>
                          <a:pt x="99536" y="1016961"/>
                          <a:pt x="100013" y="1017246"/>
                          <a:pt x="100394" y="1017532"/>
                        </a:cubicBezTo>
                        <a:cubicBezTo>
                          <a:pt x="100679" y="1017723"/>
                          <a:pt x="100870" y="1017818"/>
                          <a:pt x="101060" y="1017913"/>
                        </a:cubicBezTo>
                        <a:cubicBezTo>
                          <a:pt x="101537" y="1018199"/>
                          <a:pt x="101632" y="1018961"/>
                          <a:pt x="101346" y="1019818"/>
                        </a:cubicBezTo>
                        <a:cubicBezTo>
                          <a:pt x="101155" y="1020485"/>
                          <a:pt x="101155" y="1020485"/>
                          <a:pt x="101632" y="1021628"/>
                        </a:cubicBezTo>
                        <a:cubicBezTo>
                          <a:pt x="101917" y="1022199"/>
                          <a:pt x="102108" y="1022676"/>
                          <a:pt x="102203" y="1022961"/>
                        </a:cubicBezTo>
                        <a:cubicBezTo>
                          <a:pt x="102298" y="1023247"/>
                          <a:pt x="102394" y="1023437"/>
                          <a:pt x="102489" y="1023628"/>
                        </a:cubicBezTo>
                        <a:cubicBezTo>
                          <a:pt x="102679" y="1024104"/>
                          <a:pt x="102108" y="1024485"/>
                          <a:pt x="101346" y="1025152"/>
                        </a:cubicBezTo>
                        <a:cubicBezTo>
                          <a:pt x="100965" y="1025438"/>
                          <a:pt x="100679" y="1025723"/>
                          <a:pt x="100489" y="1025914"/>
                        </a:cubicBezTo>
                        <a:cubicBezTo>
                          <a:pt x="100394" y="1026009"/>
                          <a:pt x="100394" y="1026009"/>
                          <a:pt x="100394" y="1026009"/>
                        </a:cubicBezTo>
                        <a:cubicBezTo>
                          <a:pt x="100394" y="1026009"/>
                          <a:pt x="100489" y="1026009"/>
                          <a:pt x="100489" y="1026009"/>
                        </a:cubicBezTo>
                        <a:cubicBezTo>
                          <a:pt x="100489" y="1026009"/>
                          <a:pt x="100584" y="1026009"/>
                          <a:pt x="100584" y="1026009"/>
                        </a:cubicBezTo>
                        <a:cubicBezTo>
                          <a:pt x="100774" y="1025914"/>
                          <a:pt x="101155" y="1025533"/>
                          <a:pt x="101346" y="1025247"/>
                        </a:cubicBezTo>
                        <a:cubicBezTo>
                          <a:pt x="101727" y="1024866"/>
                          <a:pt x="102108" y="1024390"/>
                          <a:pt x="102394" y="1024199"/>
                        </a:cubicBezTo>
                        <a:lnTo>
                          <a:pt x="102584" y="1024009"/>
                        </a:lnTo>
                        <a:cubicBezTo>
                          <a:pt x="103156" y="1023628"/>
                          <a:pt x="103822" y="1023247"/>
                          <a:pt x="104299" y="1023533"/>
                        </a:cubicBezTo>
                        <a:cubicBezTo>
                          <a:pt x="104394" y="1023628"/>
                          <a:pt x="104489" y="1023628"/>
                          <a:pt x="104489" y="1023723"/>
                        </a:cubicBezTo>
                        <a:cubicBezTo>
                          <a:pt x="104680" y="1023914"/>
                          <a:pt x="104870" y="1024104"/>
                          <a:pt x="105251" y="1024104"/>
                        </a:cubicBezTo>
                        <a:cubicBezTo>
                          <a:pt x="105442" y="1024104"/>
                          <a:pt x="105918" y="1024104"/>
                          <a:pt x="106394" y="1024009"/>
                        </a:cubicBezTo>
                        <a:cubicBezTo>
                          <a:pt x="107537" y="1023819"/>
                          <a:pt x="108395" y="1023723"/>
                          <a:pt x="108871" y="1024009"/>
                        </a:cubicBezTo>
                        <a:cubicBezTo>
                          <a:pt x="109633" y="1024295"/>
                          <a:pt x="111252" y="1025819"/>
                          <a:pt x="111633" y="1026771"/>
                        </a:cubicBezTo>
                        <a:cubicBezTo>
                          <a:pt x="112014" y="1027628"/>
                          <a:pt x="112109" y="1028962"/>
                          <a:pt x="111823" y="1029724"/>
                        </a:cubicBezTo>
                        <a:cubicBezTo>
                          <a:pt x="111633" y="1030295"/>
                          <a:pt x="111062" y="1030962"/>
                          <a:pt x="110585" y="1030962"/>
                        </a:cubicBezTo>
                        <a:cubicBezTo>
                          <a:pt x="110014" y="1030962"/>
                          <a:pt x="109347" y="1029724"/>
                          <a:pt x="109347" y="1029724"/>
                        </a:cubicBezTo>
                        <a:cubicBezTo>
                          <a:pt x="109347" y="1029629"/>
                          <a:pt x="109252" y="1029533"/>
                          <a:pt x="109156" y="1029057"/>
                        </a:cubicBezTo>
                        <a:cubicBezTo>
                          <a:pt x="109156" y="1029057"/>
                          <a:pt x="109156" y="1028962"/>
                          <a:pt x="109156" y="1028962"/>
                        </a:cubicBezTo>
                        <a:cubicBezTo>
                          <a:pt x="109156" y="1029248"/>
                          <a:pt x="108966" y="1029343"/>
                          <a:pt x="108871" y="1029438"/>
                        </a:cubicBezTo>
                        <a:lnTo>
                          <a:pt x="108680" y="1029533"/>
                        </a:lnTo>
                        <a:lnTo>
                          <a:pt x="108490" y="1029438"/>
                        </a:lnTo>
                        <a:cubicBezTo>
                          <a:pt x="108395" y="1029438"/>
                          <a:pt x="108204" y="1029343"/>
                          <a:pt x="108109" y="1029248"/>
                        </a:cubicBezTo>
                        <a:cubicBezTo>
                          <a:pt x="108013" y="1029248"/>
                          <a:pt x="108013" y="1029152"/>
                          <a:pt x="107918" y="1029152"/>
                        </a:cubicBezTo>
                        <a:cubicBezTo>
                          <a:pt x="107918" y="1029248"/>
                          <a:pt x="107918" y="1029343"/>
                          <a:pt x="108013" y="1029343"/>
                        </a:cubicBezTo>
                        <a:cubicBezTo>
                          <a:pt x="108013" y="1029533"/>
                          <a:pt x="108204" y="1029533"/>
                          <a:pt x="108585" y="1029629"/>
                        </a:cubicBezTo>
                        <a:cubicBezTo>
                          <a:pt x="108775" y="1029629"/>
                          <a:pt x="108966" y="1029629"/>
                          <a:pt x="109061" y="1029724"/>
                        </a:cubicBezTo>
                        <a:cubicBezTo>
                          <a:pt x="109538" y="1029915"/>
                          <a:pt x="109442" y="1030391"/>
                          <a:pt x="109442" y="1030677"/>
                        </a:cubicBezTo>
                        <a:cubicBezTo>
                          <a:pt x="109442" y="1030772"/>
                          <a:pt x="109442" y="1030962"/>
                          <a:pt x="109442" y="1030962"/>
                        </a:cubicBezTo>
                        <a:cubicBezTo>
                          <a:pt x="109538" y="1031439"/>
                          <a:pt x="108966" y="1031724"/>
                          <a:pt x="108395" y="1032105"/>
                        </a:cubicBezTo>
                        <a:cubicBezTo>
                          <a:pt x="108204" y="1032201"/>
                          <a:pt x="107918" y="1032391"/>
                          <a:pt x="107823" y="1032486"/>
                        </a:cubicBezTo>
                        <a:cubicBezTo>
                          <a:pt x="107728" y="1032581"/>
                          <a:pt x="107537" y="1032962"/>
                          <a:pt x="107442" y="1033248"/>
                        </a:cubicBezTo>
                        <a:cubicBezTo>
                          <a:pt x="107442" y="1033248"/>
                          <a:pt x="107442" y="1033248"/>
                          <a:pt x="107537" y="1033153"/>
                        </a:cubicBezTo>
                        <a:cubicBezTo>
                          <a:pt x="107728" y="1033058"/>
                          <a:pt x="107918" y="1032867"/>
                          <a:pt x="108013" y="1032677"/>
                        </a:cubicBezTo>
                        <a:cubicBezTo>
                          <a:pt x="108395" y="1032296"/>
                          <a:pt x="108775" y="1031915"/>
                          <a:pt x="109156" y="1032105"/>
                        </a:cubicBezTo>
                        <a:cubicBezTo>
                          <a:pt x="109823" y="1032391"/>
                          <a:pt x="109728" y="1033344"/>
                          <a:pt x="109633" y="1034201"/>
                        </a:cubicBezTo>
                        <a:cubicBezTo>
                          <a:pt x="109633" y="1034201"/>
                          <a:pt x="109633" y="1034296"/>
                          <a:pt x="109633" y="1034296"/>
                        </a:cubicBezTo>
                        <a:cubicBezTo>
                          <a:pt x="110014" y="1034106"/>
                          <a:pt x="110871" y="1033344"/>
                          <a:pt x="111157" y="1032962"/>
                        </a:cubicBezTo>
                        <a:cubicBezTo>
                          <a:pt x="111347" y="1032677"/>
                          <a:pt x="111633" y="1032581"/>
                          <a:pt x="111823" y="1032677"/>
                        </a:cubicBezTo>
                        <a:cubicBezTo>
                          <a:pt x="112109" y="1032772"/>
                          <a:pt x="112395" y="1033058"/>
                          <a:pt x="112395" y="1033344"/>
                        </a:cubicBezTo>
                        <a:cubicBezTo>
                          <a:pt x="112395" y="1033439"/>
                          <a:pt x="112395" y="1033534"/>
                          <a:pt x="112395" y="1033724"/>
                        </a:cubicBezTo>
                        <a:cubicBezTo>
                          <a:pt x="112395" y="1034106"/>
                          <a:pt x="112395" y="1034582"/>
                          <a:pt x="112586" y="1035248"/>
                        </a:cubicBezTo>
                        <a:cubicBezTo>
                          <a:pt x="112871" y="1036106"/>
                          <a:pt x="113062" y="1036296"/>
                          <a:pt x="113824" y="1036773"/>
                        </a:cubicBezTo>
                        <a:cubicBezTo>
                          <a:pt x="114586" y="1037249"/>
                          <a:pt x="115062" y="1036963"/>
                          <a:pt x="115157" y="1036868"/>
                        </a:cubicBezTo>
                        <a:cubicBezTo>
                          <a:pt x="115253" y="1036773"/>
                          <a:pt x="115443" y="1036773"/>
                          <a:pt x="115633" y="1036773"/>
                        </a:cubicBezTo>
                        <a:cubicBezTo>
                          <a:pt x="116110" y="1036868"/>
                          <a:pt x="116776" y="1037535"/>
                          <a:pt x="117157" y="1038106"/>
                        </a:cubicBezTo>
                        <a:cubicBezTo>
                          <a:pt x="117824" y="1039058"/>
                          <a:pt x="118681" y="1040773"/>
                          <a:pt x="118967" y="1042106"/>
                        </a:cubicBezTo>
                        <a:cubicBezTo>
                          <a:pt x="119253" y="1043535"/>
                          <a:pt x="118300" y="1044488"/>
                          <a:pt x="117443" y="1045250"/>
                        </a:cubicBezTo>
                        <a:cubicBezTo>
                          <a:pt x="116586" y="1046012"/>
                          <a:pt x="116396" y="1046202"/>
                          <a:pt x="116110" y="1047440"/>
                        </a:cubicBezTo>
                        <a:cubicBezTo>
                          <a:pt x="115729" y="1048965"/>
                          <a:pt x="113538" y="1050203"/>
                          <a:pt x="112681" y="1050393"/>
                        </a:cubicBezTo>
                        <a:cubicBezTo>
                          <a:pt x="112014" y="1050489"/>
                          <a:pt x="111062" y="1051346"/>
                          <a:pt x="110395" y="1052108"/>
                        </a:cubicBezTo>
                        <a:cubicBezTo>
                          <a:pt x="109728" y="1052870"/>
                          <a:pt x="108109" y="1053060"/>
                          <a:pt x="107728" y="1053156"/>
                        </a:cubicBezTo>
                        <a:cubicBezTo>
                          <a:pt x="107347" y="1053156"/>
                          <a:pt x="107061" y="1052965"/>
                          <a:pt x="106585" y="1052774"/>
                        </a:cubicBezTo>
                        <a:cubicBezTo>
                          <a:pt x="106204" y="1052584"/>
                          <a:pt x="105823" y="1052298"/>
                          <a:pt x="105346" y="1052203"/>
                        </a:cubicBezTo>
                        <a:cubicBezTo>
                          <a:pt x="104680" y="1052012"/>
                          <a:pt x="104680" y="1052012"/>
                          <a:pt x="104489" y="1052203"/>
                        </a:cubicBezTo>
                        <a:cubicBezTo>
                          <a:pt x="104394" y="1052298"/>
                          <a:pt x="104299" y="1052298"/>
                          <a:pt x="104204" y="1052394"/>
                        </a:cubicBezTo>
                        <a:cubicBezTo>
                          <a:pt x="104013" y="1052489"/>
                          <a:pt x="103918" y="1052870"/>
                          <a:pt x="103822" y="1053156"/>
                        </a:cubicBezTo>
                        <a:cubicBezTo>
                          <a:pt x="103727" y="1053441"/>
                          <a:pt x="103632" y="1053727"/>
                          <a:pt x="103441" y="1053822"/>
                        </a:cubicBezTo>
                        <a:cubicBezTo>
                          <a:pt x="103156" y="1054013"/>
                          <a:pt x="102584" y="1054013"/>
                          <a:pt x="101155" y="1054013"/>
                        </a:cubicBezTo>
                        <a:lnTo>
                          <a:pt x="100870" y="1054013"/>
                        </a:lnTo>
                        <a:cubicBezTo>
                          <a:pt x="100584" y="1054013"/>
                          <a:pt x="100108" y="1053727"/>
                          <a:pt x="99346" y="1053060"/>
                        </a:cubicBezTo>
                        <a:cubicBezTo>
                          <a:pt x="98965" y="1052774"/>
                          <a:pt x="98679" y="1052489"/>
                          <a:pt x="98393" y="1052298"/>
                        </a:cubicBezTo>
                        <a:cubicBezTo>
                          <a:pt x="97726" y="1051917"/>
                          <a:pt x="97346" y="1051822"/>
                          <a:pt x="96012" y="1051917"/>
                        </a:cubicBezTo>
                        <a:cubicBezTo>
                          <a:pt x="94774" y="1052108"/>
                          <a:pt x="94202" y="1052298"/>
                          <a:pt x="93631" y="1053060"/>
                        </a:cubicBezTo>
                        <a:cubicBezTo>
                          <a:pt x="93059" y="1053822"/>
                          <a:pt x="92583" y="1054203"/>
                          <a:pt x="92012" y="1054489"/>
                        </a:cubicBezTo>
                        <a:cubicBezTo>
                          <a:pt x="88868" y="1053537"/>
                          <a:pt x="88773" y="1053537"/>
                          <a:pt x="88678" y="1053537"/>
                        </a:cubicBezTo>
                        <a:close/>
                        <a:moveTo>
                          <a:pt x="91154" y="1046964"/>
                        </a:moveTo>
                        <a:cubicBezTo>
                          <a:pt x="91154" y="1047060"/>
                          <a:pt x="91249" y="1047060"/>
                          <a:pt x="91249" y="1047155"/>
                        </a:cubicBezTo>
                        <a:cubicBezTo>
                          <a:pt x="91345" y="1047345"/>
                          <a:pt x="91345" y="1047440"/>
                          <a:pt x="91440" y="1047631"/>
                        </a:cubicBezTo>
                        <a:cubicBezTo>
                          <a:pt x="91440" y="1047631"/>
                          <a:pt x="91440" y="1047631"/>
                          <a:pt x="91440" y="1047631"/>
                        </a:cubicBezTo>
                        <a:lnTo>
                          <a:pt x="91630" y="1047440"/>
                        </a:lnTo>
                        <a:cubicBezTo>
                          <a:pt x="91821" y="1047250"/>
                          <a:pt x="92012" y="1047060"/>
                          <a:pt x="92297" y="1046774"/>
                        </a:cubicBezTo>
                        <a:cubicBezTo>
                          <a:pt x="92392" y="1046678"/>
                          <a:pt x="92488" y="1046583"/>
                          <a:pt x="92583" y="1046488"/>
                        </a:cubicBezTo>
                        <a:cubicBezTo>
                          <a:pt x="92583" y="1046488"/>
                          <a:pt x="92583" y="1046488"/>
                          <a:pt x="92583" y="1046488"/>
                        </a:cubicBezTo>
                        <a:cubicBezTo>
                          <a:pt x="92012" y="1046869"/>
                          <a:pt x="91726" y="1047060"/>
                          <a:pt x="91440" y="1046964"/>
                        </a:cubicBezTo>
                        <a:cubicBezTo>
                          <a:pt x="91249" y="1046964"/>
                          <a:pt x="91154" y="1046964"/>
                          <a:pt x="91154" y="1046964"/>
                        </a:cubicBezTo>
                        <a:close/>
                        <a:moveTo>
                          <a:pt x="92107" y="1043154"/>
                        </a:moveTo>
                        <a:lnTo>
                          <a:pt x="92107" y="1043154"/>
                        </a:lnTo>
                        <a:lnTo>
                          <a:pt x="92107" y="1043154"/>
                        </a:lnTo>
                        <a:close/>
                        <a:moveTo>
                          <a:pt x="110680" y="1015246"/>
                        </a:moveTo>
                        <a:cubicBezTo>
                          <a:pt x="111252" y="1015246"/>
                          <a:pt x="111538" y="1015341"/>
                          <a:pt x="111728" y="1015532"/>
                        </a:cubicBezTo>
                        <a:lnTo>
                          <a:pt x="111919" y="1015818"/>
                        </a:lnTo>
                        <a:cubicBezTo>
                          <a:pt x="112871" y="1016961"/>
                          <a:pt x="113443" y="1017818"/>
                          <a:pt x="113538" y="1018199"/>
                        </a:cubicBezTo>
                        <a:cubicBezTo>
                          <a:pt x="113633" y="1018485"/>
                          <a:pt x="113729" y="1018770"/>
                          <a:pt x="113824" y="1018865"/>
                        </a:cubicBezTo>
                        <a:cubicBezTo>
                          <a:pt x="114109" y="1018770"/>
                          <a:pt x="114205" y="1018770"/>
                          <a:pt x="114205" y="1018008"/>
                        </a:cubicBezTo>
                        <a:lnTo>
                          <a:pt x="114205" y="1017723"/>
                        </a:lnTo>
                        <a:cubicBezTo>
                          <a:pt x="114205" y="1016865"/>
                          <a:pt x="114205" y="1015532"/>
                          <a:pt x="114490" y="1014294"/>
                        </a:cubicBezTo>
                        <a:cubicBezTo>
                          <a:pt x="114586" y="1014008"/>
                          <a:pt x="114681" y="1013722"/>
                          <a:pt x="114681" y="1013531"/>
                        </a:cubicBezTo>
                        <a:cubicBezTo>
                          <a:pt x="114967" y="1012674"/>
                          <a:pt x="114967" y="1012579"/>
                          <a:pt x="114681" y="1012389"/>
                        </a:cubicBezTo>
                        <a:cubicBezTo>
                          <a:pt x="114014" y="1012103"/>
                          <a:pt x="113252" y="1012198"/>
                          <a:pt x="112586" y="1012674"/>
                        </a:cubicBezTo>
                        <a:cubicBezTo>
                          <a:pt x="111633" y="1013341"/>
                          <a:pt x="110585" y="1013341"/>
                          <a:pt x="109919" y="1013246"/>
                        </a:cubicBezTo>
                        <a:cubicBezTo>
                          <a:pt x="109252" y="1013151"/>
                          <a:pt x="109061" y="1012769"/>
                          <a:pt x="108871" y="1012389"/>
                        </a:cubicBezTo>
                        <a:cubicBezTo>
                          <a:pt x="108775" y="1012293"/>
                          <a:pt x="108680" y="1012198"/>
                          <a:pt x="108585" y="1012007"/>
                        </a:cubicBezTo>
                        <a:cubicBezTo>
                          <a:pt x="108395" y="1011722"/>
                          <a:pt x="108109" y="1011531"/>
                          <a:pt x="107918" y="1011436"/>
                        </a:cubicBezTo>
                        <a:cubicBezTo>
                          <a:pt x="107728" y="1011436"/>
                          <a:pt x="107537" y="1011531"/>
                          <a:pt x="107347" y="1011722"/>
                        </a:cubicBezTo>
                        <a:cubicBezTo>
                          <a:pt x="106680" y="1012293"/>
                          <a:pt x="106299" y="1012579"/>
                          <a:pt x="105632" y="1012484"/>
                        </a:cubicBezTo>
                        <a:cubicBezTo>
                          <a:pt x="105251" y="1012389"/>
                          <a:pt x="104870" y="1012103"/>
                          <a:pt x="104680" y="1011722"/>
                        </a:cubicBezTo>
                        <a:cubicBezTo>
                          <a:pt x="104680" y="1011722"/>
                          <a:pt x="104680" y="1011722"/>
                          <a:pt x="104680" y="1011627"/>
                        </a:cubicBezTo>
                        <a:cubicBezTo>
                          <a:pt x="104680" y="1011722"/>
                          <a:pt x="104584" y="1011817"/>
                          <a:pt x="104584" y="1011912"/>
                        </a:cubicBezTo>
                        <a:cubicBezTo>
                          <a:pt x="104489" y="1012103"/>
                          <a:pt x="104489" y="1012198"/>
                          <a:pt x="104489" y="1012389"/>
                        </a:cubicBezTo>
                        <a:cubicBezTo>
                          <a:pt x="104489" y="1012484"/>
                          <a:pt x="104489" y="1012674"/>
                          <a:pt x="104489" y="1012674"/>
                        </a:cubicBezTo>
                        <a:cubicBezTo>
                          <a:pt x="104489" y="1012674"/>
                          <a:pt x="104584" y="1012674"/>
                          <a:pt x="104680" y="1012674"/>
                        </a:cubicBezTo>
                        <a:cubicBezTo>
                          <a:pt x="104775" y="1012674"/>
                          <a:pt x="104870" y="1012674"/>
                          <a:pt x="104965" y="1012579"/>
                        </a:cubicBezTo>
                        <a:cubicBezTo>
                          <a:pt x="105346" y="1012484"/>
                          <a:pt x="105728" y="1012484"/>
                          <a:pt x="105918" y="1012769"/>
                        </a:cubicBezTo>
                        <a:cubicBezTo>
                          <a:pt x="106108" y="1013055"/>
                          <a:pt x="105918" y="1013341"/>
                          <a:pt x="105823" y="1013436"/>
                        </a:cubicBezTo>
                        <a:cubicBezTo>
                          <a:pt x="105537" y="1013817"/>
                          <a:pt x="105156" y="1014103"/>
                          <a:pt x="104680" y="1014389"/>
                        </a:cubicBezTo>
                        <a:cubicBezTo>
                          <a:pt x="104299" y="1014674"/>
                          <a:pt x="103918" y="1014865"/>
                          <a:pt x="103727" y="1015151"/>
                        </a:cubicBezTo>
                        <a:cubicBezTo>
                          <a:pt x="102679" y="1016389"/>
                          <a:pt x="102298" y="1017056"/>
                          <a:pt x="102298" y="1017246"/>
                        </a:cubicBezTo>
                        <a:lnTo>
                          <a:pt x="102298" y="1017341"/>
                        </a:lnTo>
                        <a:cubicBezTo>
                          <a:pt x="102298" y="1017341"/>
                          <a:pt x="102298" y="1017341"/>
                          <a:pt x="102298" y="1017437"/>
                        </a:cubicBezTo>
                        <a:cubicBezTo>
                          <a:pt x="102394" y="1017437"/>
                          <a:pt x="102489" y="1017437"/>
                          <a:pt x="102489" y="1017437"/>
                        </a:cubicBezTo>
                        <a:cubicBezTo>
                          <a:pt x="103251" y="1017246"/>
                          <a:pt x="104489" y="1016961"/>
                          <a:pt x="104965" y="1016675"/>
                        </a:cubicBezTo>
                        <a:cubicBezTo>
                          <a:pt x="105442" y="1016294"/>
                          <a:pt x="106013" y="1015913"/>
                          <a:pt x="107442" y="1015627"/>
                        </a:cubicBezTo>
                        <a:lnTo>
                          <a:pt x="107632" y="1015627"/>
                        </a:lnTo>
                        <a:cubicBezTo>
                          <a:pt x="109061" y="1015341"/>
                          <a:pt x="110014" y="1015246"/>
                          <a:pt x="110680" y="1015246"/>
                        </a:cubicBezTo>
                        <a:close/>
                        <a:moveTo>
                          <a:pt x="96012" y="1015341"/>
                        </a:moveTo>
                        <a:lnTo>
                          <a:pt x="96012" y="1015341"/>
                        </a:lnTo>
                        <a:lnTo>
                          <a:pt x="96012" y="1015341"/>
                        </a:lnTo>
                        <a:close/>
                        <a:moveTo>
                          <a:pt x="100584" y="1013627"/>
                        </a:moveTo>
                        <a:lnTo>
                          <a:pt x="100679" y="1014008"/>
                        </a:lnTo>
                        <a:lnTo>
                          <a:pt x="100679" y="1013722"/>
                        </a:lnTo>
                        <a:cubicBezTo>
                          <a:pt x="100679" y="1013722"/>
                          <a:pt x="100679" y="1013627"/>
                          <a:pt x="100584" y="1013627"/>
                        </a:cubicBezTo>
                        <a:close/>
                        <a:moveTo>
                          <a:pt x="96393" y="1009150"/>
                        </a:moveTo>
                        <a:lnTo>
                          <a:pt x="96393" y="1009150"/>
                        </a:lnTo>
                        <a:lnTo>
                          <a:pt x="96393" y="1009150"/>
                        </a:lnTo>
                        <a:close/>
                        <a:moveTo>
                          <a:pt x="78676" y="1008960"/>
                        </a:moveTo>
                        <a:cubicBezTo>
                          <a:pt x="78772" y="1008960"/>
                          <a:pt x="78867" y="1008960"/>
                          <a:pt x="78867" y="1009055"/>
                        </a:cubicBezTo>
                        <a:cubicBezTo>
                          <a:pt x="78867" y="1009055"/>
                          <a:pt x="78867" y="1009055"/>
                          <a:pt x="78962" y="1009055"/>
                        </a:cubicBezTo>
                        <a:cubicBezTo>
                          <a:pt x="78962" y="1008960"/>
                          <a:pt x="78962" y="1008864"/>
                          <a:pt x="78867" y="1008769"/>
                        </a:cubicBezTo>
                        <a:cubicBezTo>
                          <a:pt x="78867" y="1008674"/>
                          <a:pt x="78772" y="1008483"/>
                          <a:pt x="78772" y="1008388"/>
                        </a:cubicBezTo>
                        <a:cubicBezTo>
                          <a:pt x="78772" y="1008578"/>
                          <a:pt x="78772" y="1008864"/>
                          <a:pt x="78676" y="1008960"/>
                        </a:cubicBezTo>
                        <a:close/>
                        <a:moveTo>
                          <a:pt x="110966" y="999339"/>
                        </a:moveTo>
                        <a:cubicBezTo>
                          <a:pt x="110871" y="999720"/>
                          <a:pt x="110585" y="1000197"/>
                          <a:pt x="110204" y="1000577"/>
                        </a:cubicBezTo>
                        <a:cubicBezTo>
                          <a:pt x="110395" y="1000387"/>
                          <a:pt x="110776" y="1000197"/>
                          <a:pt x="111442" y="999911"/>
                        </a:cubicBezTo>
                        <a:cubicBezTo>
                          <a:pt x="111538" y="999911"/>
                          <a:pt x="111538" y="999911"/>
                          <a:pt x="111538" y="999911"/>
                        </a:cubicBezTo>
                        <a:cubicBezTo>
                          <a:pt x="111538" y="999911"/>
                          <a:pt x="111538" y="999815"/>
                          <a:pt x="111347" y="999625"/>
                        </a:cubicBezTo>
                        <a:cubicBezTo>
                          <a:pt x="111252" y="999530"/>
                          <a:pt x="111062" y="999435"/>
                          <a:pt x="110966" y="999339"/>
                        </a:cubicBezTo>
                        <a:close/>
                        <a:moveTo>
                          <a:pt x="109347" y="1000482"/>
                        </a:moveTo>
                        <a:lnTo>
                          <a:pt x="109347" y="1000482"/>
                        </a:lnTo>
                        <a:lnTo>
                          <a:pt x="109347" y="1000482"/>
                        </a:lnTo>
                        <a:close/>
                        <a:moveTo>
                          <a:pt x="56007" y="994767"/>
                        </a:moveTo>
                        <a:cubicBezTo>
                          <a:pt x="56007" y="994767"/>
                          <a:pt x="56007" y="994767"/>
                          <a:pt x="56007" y="994767"/>
                        </a:cubicBezTo>
                        <a:cubicBezTo>
                          <a:pt x="56007" y="994767"/>
                          <a:pt x="56007" y="994767"/>
                          <a:pt x="56007" y="994767"/>
                        </a:cubicBezTo>
                        <a:close/>
                        <a:moveTo>
                          <a:pt x="86106" y="994386"/>
                        </a:moveTo>
                        <a:cubicBezTo>
                          <a:pt x="86106" y="994386"/>
                          <a:pt x="86106" y="994481"/>
                          <a:pt x="86106" y="994386"/>
                        </a:cubicBezTo>
                        <a:cubicBezTo>
                          <a:pt x="86106" y="994481"/>
                          <a:pt x="86106" y="994386"/>
                          <a:pt x="86106" y="994386"/>
                        </a:cubicBezTo>
                        <a:close/>
                        <a:moveTo>
                          <a:pt x="87630" y="994005"/>
                        </a:moveTo>
                        <a:lnTo>
                          <a:pt x="87630" y="994005"/>
                        </a:lnTo>
                        <a:lnTo>
                          <a:pt x="87630" y="994005"/>
                        </a:lnTo>
                        <a:close/>
                        <a:moveTo>
                          <a:pt x="19717" y="990672"/>
                        </a:moveTo>
                        <a:lnTo>
                          <a:pt x="19717" y="990672"/>
                        </a:lnTo>
                        <a:lnTo>
                          <a:pt x="19717" y="990672"/>
                        </a:lnTo>
                        <a:close/>
                        <a:moveTo>
                          <a:pt x="79629" y="988671"/>
                        </a:moveTo>
                        <a:lnTo>
                          <a:pt x="79629" y="988671"/>
                        </a:lnTo>
                        <a:lnTo>
                          <a:pt x="79629" y="988671"/>
                        </a:lnTo>
                        <a:close/>
                        <a:moveTo>
                          <a:pt x="10763" y="987528"/>
                        </a:moveTo>
                        <a:cubicBezTo>
                          <a:pt x="10763" y="987623"/>
                          <a:pt x="10668" y="987719"/>
                          <a:pt x="10668" y="987719"/>
                        </a:cubicBezTo>
                        <a:cubicBezTo>
                          <a:pt x="10668" y="987719"/>
                          <a:pt x="10763" y="987623"/>
                          <a:pt x="10763" y="987528"/>
                        </a:cubicBezTo>
                        <a:cubicBezTo>
                          <a:pt x="10763" y="987623"/>
                          <a:pt x="10763" y="987528"/>
                          <a:pt x="10763" y="987528"/>
                        </a:cubicBezTo>
                        <a:close/>
                        <a:moveTo>
                          <a:pt x="155638" y="987052"/>
                        </a:moveTo>
                        <a:cubicBezTo>
                          <a:pt x="155638" y="987052"/>
                          <a:pt x="155638" y="987147"/>
                          <a:pt x="155638" y="987052"/>
                        </a:cubicBezTo>
                        <a:cubicBezTo>
                          <a:pt x="155638" y="987052"/>
                          <a:pt x="155638" y="987052"/>
                          <a:pt x="155638" y="987052"/>
                        </a:cubicBezTo>
                        <a:close/>
                        <a:moveTo>
                          <a:pt x="154972" y="986671"/>
                        </a:moveTo>
                        <a:cubicBezTo>
                          <a:pt x="154972" y="986671"/>
                          <a:pt x="154972" y="986671"/>
                          <a:pt x="154972" y="986671"/>
                        </a:cubicBezTo>
                        <a:cubicBezTo>
                          <a:pt x="154972" y="986671"/>
                          <a:pt x="154972" y="986671"/>
                          <a:pt x="154972" y="986671"/>
                        </a:cubicBezTo>
                        <a:close/>
                        <a:moveTo>
                          <a:pt x="22003" y="984956"/>
                        </a:moveTo>
                        <a:cubicBezTo>
                          <a:pt x="22288" y="984956"/>
                          <a:pt x="22384" y="985147"/>
                          <a:pt x="22479" y="985337"/>
                        </a:cubicBezTo>
                        <a:cubicBezTo>
                          <a:pt x="22479" y="985242"/>
                          <a:pt x="22479" y="985147"/>
                          <a:pt x="22479" y="985052"/>
                        </a:cubicBezTo>
                        <a:cubicBezTo>
                          <a:pt x="22574" y="984766"/>
                          <a:pt x="22765" y="984385"/>
                          <a:pt x="23050" y="984099"/>
                        </a:cubicBezTo>
                        <a:cubicBezTo>
                          <a:pt x="22860" y="984194"/>
                          <a:pt x="22765" y="984099"/>
                          <a:pt x="22669" y="984099"/>
                        </a:cubicBezTo>
                        <a:cubicBezTo>
                          <a:pt x="22384" y="984004"/>
                          <a:pt x="22193" y="983718"/>
                          <a:pt x="22098" y="983337"/>
                        </a:cubicBezTo>
                        <a:cubicBezTo>
                          <a:pt x="22098" y="983242"/>
                          <a:pt x="22003" y="983242"/>
                          <a:pt x="22003" y="983242"/>
                        </a:cubicBezTo>
                        <a:cubicBezTo>
                          <a:pt x="21907" y="983242"/>
                          <a:pt x="21622" y="983242"/>
                          <a:pt x="21336" y="983432"/>
                        </a:cubicBezTo>
                        <a:cubicBezTo>
                          <a:pt x="21526" y="983432"/>
                          <a:pt x="21907" y="983528"/>
                          <a:pt x="22098" y="983718"/>
                        </a:cubicBezTo>
                        <a:cubicBezTo>
                          <a:pt x="22288" y="983909"/>
                          <a:pt x="22479" y="984194"/>
                          <a:pt x="22384" y="984480"/>
                        </a:cubicBezTo>
                        <a:cubicBezTo>
                          <a:pt x="22479" y="984766"/>
                          <a:pt x="22193" y="984861"/>
                          <a:pt x="22003" y="984956"/>
                        </a:cubicBezTo>
                        <a:cubicBezTo>
                          <a:pt x="22003" y="984956"/>
                          <a:pt x="22003" y="984956"/>
                          <a:pt x="22003" y="984956"/>
                        </a:cubicBezTo>
                        <a:close/>
                        <a:moveTo>
                          <a:pt x="170783" y="985242"/>
                        </a:moveTo>
                        <a:lnTo>
                          <a:pt x="170783" y="985242"/>
                        </a:lnTo>
                        <a:lnTo>
                          <a:pt x="170783" y="985242"/>
                        </a:lnTo>
                        <a:close/>
                        <a:moveTo>
                          <a:pt x="21717" y="985147"/>
                        </a:moveTo>
                        <a:lnTo>
                          <a:pt x="21717" y="985147"/>
                        </a:lnTo>
                        <a:lnTo>
                          <a:pt x="21717" y="985147"/>
                        </a:lnTo>
                        <a:close/>
                        <a:moveTo>
                          <a:pt x="172021" y="981242"/>
                        </a:moveTo>
                        <a:cubicBezTo>
                          <a:pt x="172021" y="981242"/>
                          <a:pt x="172021" y="981242"/>
                          <a:pt x="172021" y="981242"/>
                        </a:cubicBezTo>
                        <a:cubicBezTo>
                          <a:pt x="172117" y="981337"/>
                          <a:pt x="172212" y="981432"/>
                          <a:pt x="172212" y="981527"/>
                        </a:cubicBezTo>
                        <a:cubicBezTo>
                          <a:pt x="172498" y="982004"/>
                          <a:pt x="172879" y="982575"/>
                          <a:pt x="171926" y="983337"/>
                        </a:cubicBezTo>
                        <a:cubicBezTo>
                          <a:pt x="171259" y="983909"/>
                          <a:pt x="170879" y="984576"/>
                          <a:pt x="170783" y="984956"/>
                        </a:cubicBezTo>
                        <a:cubicBezTo>
                          <a:pt x="170783" y="984956"/>
                          <a:pt x="170783" y="984956"/>
                          <a:pt x="170783" y="985052"/>
                        </a:cubicBezTo>
                        <a:cubicBezTo>
                          <a:pt x="171259" y="984861"/>
                          <a:pt x="172403" y="984480"/>
                          <a:pt x="173164" y="984004"/>
                        </a:cubicBezTo>
                        <a:cubicBezTo>
                          <a:pt x="173736" y="983718"/>
                          <a:pt x="175070" y="982861"/>
                          <a:pt x="176308" y="982575"/>
                        </a:cubicBezTo>
                        <a:cubicBezTo>
                          <a:pt x="177260" y="982385"/>
                          <a:pt x="178594" y="981718"/>
                          <a:pt x="179070" y="981337"/>
                        </a:cubicBezTo>
                        <a:cubicBezTo>
                          <a:pt x="179165" y="981242"/>
                          <a:pt x="179261" y="981147"/>
                          <a:pt x="179261" y="981051"/>
                        </a:cubicBezTo>
                        <a:cubicBezTo>
                          <a:pt x="179261" y="980956"/>
                          <a:pt x="179165" y="980861"/>
                          <a:pt x="178975" y="980765"/>
                        </a:cubicBezTo>
                        <a:cubicBezTo>
                          <a:pt x="178879" y="980765"/>
                          <a:pt x="178879" y="980670"/>
                          <a:pt x="178784" y="980670"/>
                        </a:cubicBezTo>
                        <a:cubicBezTo>
                          <a:pt x="178689" y="980575"/>
                          <a:pt x="178594" y="980575"/>
                          <a:pt x="177737" y="980765"/>
                        </a:cubicBezTo>
                        <a:cubicBezTo>
                          <a:pt x="177355" y="980861"/>
                          <a:pt x="177070" y="980861"/>
                          <a:pt x="176784" y="980956"/>
                        </a:cubicBezTo>
                        <a:cubicBezTo>
                          <a:pt x="176213" y="981147"/>
                          <a:pt x="175736" y="981242"/>
                          <a:pt x="175355" y="980765"/>
                        </a:cubicBezTo>
                        <a:cubicBezTo>
                          <a:pt x="175260" y="980670"/>
                          <a:pt x="175260" y="980575"/>
                          <a:pt x="175165" y="980480"/>
                        </a:cubicBezTo>
                        <a:cubicBezTo>
                          <a:pt x="175070" y="980670"/>
                          <a:pt x="174974" y="980765"/>
                          <a:pt x="174879" y="980765"/>
                        </a:cubicBezTo>
                        <a:cubicBezTo>
                          <a:pt x="174784" y="980765"/>
                          <a:pt x="174593" y="980956"/>
                          <a:pt x="174403" y="981051"/>
                        </a:cubicBezTo>
                        <a:cubicBezTo>
                          <a:pt x="173926" y="981432"/>
                          <a:pt x="173260" y="981813"/>
                          <a:pt x="172783" y="981432"/>
                        </a:cubicBezTo>
                        <a:cubicBezTo>
                          <a:pt x="172593" y="981242"/>
                          <a:pt x="172117" y="980861"/>
                          <a:pt x="171926" y="980861"/>
                        </a:cubicBezTo>
                        <a:cubicBezTo>
                          <a:pt x="172117" y="981051"/>
                          <a:pt x="172021" y="981242"/>
                          <a:pt x="172021" y="981242"/>
                        </a:cubicBezTo>
                        <a:cubicBezTo>
                          <a:pt x="172021" y="981242"/>
                          <a:pt x="172021" y="981242"/>
                          <a:pt x="172021" y="981242"/>
                        </a:cubicBezTo>
                        <a:close/>
                        <a:moveTo>
                          <a:pt x="39624" y="981813"/>
                        </a:moveTo>
                        <a:cubicBezTo>
                          <a:pt x="39529" y="981908"/>
                          <a:pt x="39433" y="982004"/>
                          <a:pt x="39433" y="982194"/>
                        </a:cubicBezTo>
                        <a:cubicBezTo>
                          <a:pt x="39338" y="982290"/>
                          <a:pt x="39338" y="982290"/>
                          <a:pt x="39243" y="982385"/>
                        </a:cubicBezTo>
                        <a:cubicBezTo>
                          <a:pt x="39433" y="982290"/>
                          <a:pt x="39624" y="982290"/>
                          <a:pt x="39814" y="982194"/>
                        </a:cubicBezTo>
                        <a:cubicBezTo>
                          <a:pt x="39910" y="982194"/>
                          <a:pt x="39910" y="982194"/>
                          <a:pt x="40005" y="982099"/>
                        </a:cubicBezTo>
                        <a:cubicBezTo>
                          <a:pt x="40005" y="982099"/>
                          <a:pt x="39910" y="982099"/>
                          <a:pt x="39910" y="982099"/>
                        </a:cubicBezTo>
                        <a:lnTo>
                          <a:pt x="39814" y="982004"/>
                        </a:lnTo>
                        <a:lnTo>
                          <a:pt x="39624" y="981813"/>
                        </a:lnTo>
                        <a:cubicBezTo>
                          <a:pt x="39624" y="981813"/>
                          <a:pt x="39624" y="981813"/>
                          <a:pt x="39624" y="981813"/>
                        </a:cubicBezTo>
                        <a:close/>
                        <a:moveTo>
                          <a:pt x="35528" y="978194"/>
                        </a:moveTo>
                        <a:cubicBezTo>
                          <a:pt x="35433" y="978194"/>
                          <a:pt x="35433" y="978289"/>
                          <a:pt x="35433" y="978384"/>
                        </a:cubicBezTo>
                        <a:cubicBezTo>
                          <a:pt x="35433" y="978575"/>
                          <a:pt x="35719" y="979337"/>
                          <a:pt x="36481" y="980003"/>
                        </a:cubicBezTo>
                        <a:cubicBezTo>
                          <a:pt x="37052" y="980480"/>
                          <a:pt x="37243" y="980670"/>
                          <a:pt x="37624" y="980861"/>
                        </a:cubicBezTo>
                        <a:cubicBezTo>
                          <a:pt x="37719" y="980956"/>
                          <a:pt x="37909" y="980956"/>
                          <a:pt x="38005" y="981051"/>
                        </a:cubicBezTo>
                        <a:cubicBezTo>
                          <a:pt x="38195" y="981147"/>
                          <a:pt x="38290" y="981242"/>
                          <a:pt x="38290" y="981337"/>
                        </a:cubicBezTo>
                        <a:cubicBezTo>
                          <a:pt x="38290" y="981337"/>
                          <a:pt x="38290" y="981242"/>
                          <a:pt x="38290" y="981242"/>
                        </a:cubicBezTo>
                        <a:cubicBezTo>
                          <a:pt x="38290" y="980956"/>
                          <a:pt x="38195" y="980670"/>
                          <a:pt x="38100" y="980289"/>
                        </a:cubicBezTo>
                        <a:cubicBezTo>
                          <a:pt x="38005" y="979623"/>
                          <a:pt x="37814" y="979527"/>
                          <a:pt x="37814" y="979432"/>
                        </a:cubicBezTo>
                        <a:cubicBezTo>
                          <a:pt x="37814" y="979432"/>
                          <a:pt x="37719" y="979432"/>
                          <a:pt x="37624" y="979527"/>
                        </a:cubicBezTo>
                        <a:cubicBezTo>
                          <a:pt x="37147" y="979718"/>
                          <a:pt x="36385" y="979623"/>
                          <a:pt x="36385" y="979623"/>
                        </a:cubicBezTo>
                        <a:lnTo>
                          <a:pt x="36290" y="979623"/>
                        </a:lnTo>
                        <a:lnTo>
                          <a:pt x="36195" y="979527"/>
                        </a:lnTo>
                        <a:cubicBezTo>
                          <a:pt x="36100" y="979337"/>
                          <a:pt x="35719" y="978670"/>
                          <a:pt x="35528" y="978194"/>
                        </a:cubicBezTo>
                        <a:close/>
                        <a:moveTo>
                          <a:pt x="174879" y="980099"/>
                        </a:moveTo>
                        <a:cubicBezTo>
                          <a:pt x="174784" y="980099"/>
                          <a:pt x="174784" y="980099"/>
                          <a:pt x="174879" y="980099"/>
                        </a:cubicBezTo>
                        <a:cubicBezTo>
                          <a:pt x="174784" y="980099"/>
                          <a:pt x="174784" y="980099"/>
                          <a:pt x="174879" y="980099"/>
                        </a:cubicBezTo>
                        <a:close/>
                        <a:moveTo>
                          <a:pt x="21241" y="977622"/>
                        </a:moveTo>
                        <a:lnTo>
                          <a:pt x="21241" y="977622"/>
                        </a:lnTo>
                        <a:lnTo>
                          <a:pt x="21241" y="977622"/>
                        </a:lnTo>
                        <a:close/>
                        <a:moveTo>
                          <a:pt x="19907" y="976956"/>
                        </a:moveTo>
                        <a:cubicBezTo>
                          <a:pt x="20002" y="977051"/>
                          <a:pt x="20098" y="977146"/>
                          <a:pt x="20288" y="977241"/>
                        </a:cubicBezTo>
                        <a:cubicBezTo>
                          <a:pt x="20193" y="977051"/>
                          <a:pt x="20193" y="976765"/>
                          <a:pt x="20288" y="976479"/>
                        </a:cubicBezTo>
                        <a:cubicBezTo>
                          <a:pt x="20383" y="976289"/>
                          <a:pt x="20288" y="976194"/>
                          <a:pt x="20288" y="976003"/>
                        </a:cubicBezTo>
                        <a:cubicBezTo>
                          <a:pt x="20098" y="976289"/>
                          <a:pt x="20002" y="976670"/>
                          <a:pt x="19907" y="976956"/>
                        </a:cubicBezTo>
                        <a:cubicBezTo>
                          <a:pt x="19907" y="976956"/>
                          <a:pt x="19907" y="976956"/>
                          <a:pt x="19907" y="976956"/>
                        </a:cubicBezTo>
                        <a:close/>
                        <a:moveTo>
                          <a:pt x="20098" y="975717"/>
                        </a:moveTo>
                        <a:cubicBezTo>
                          <a:pt x="20098" y="975717"/>
                          <a:pt x="20098" y="975717"/>
                          <a:pt x="20098" y="975717"/>
                        </a:cubicBezTo>
                        <a:lnTo>
                          <a:pt x="20098" y="975717"/>
                        </a:lnTo>
                        <a:close/>
                        <a:moveTo>
                          <a:pt x="200311" y="964573"/>
                        </a:moveTo>
                        <a:cubicBezTo>
                          <a:pt x="200215" y="964573"/>
                          <a:pt x="200025" y="964573"/>
                          <a:pt x="199834" y="964764"/>
                        </a:cubicBezTo>
                        <a:cubicBezTo>
                          <a:pt x="199358" y="965049"/>
                          <a:pt x="198311" y="965621"/>
                          <a:pt x="197834" y="965906"/>
                        </a:cubicBezTo>
                        <a:cubicBezTo>
                          <a:pt x="198025" y="965811"/>
                          <a:pt x="198215" y="965811"/>
                          <a:pt x="198406" y="965716"/>
                        </a:cubicBezTo>
                        <a:cubicBezTo>
                          <a:pt x="198882" y="965621"/>
                          <a:pt x="199454" y="965430"/>
                          <a:pt x="199834" y="965240"/>
                        </a:cubicBezTo>
                        <a:cubicBezTo>
                          <a:pt x="200501" y="964954"/>
                          <a:pt x="200501" y="964859"/>
                          <a:pt x="200501" y="964668"/>
                        </a:cubicBezTo>
                        <a:lnTo>
                          <a:pt x="200501" y="964573"/>
                        </a:lnTo>
                        <a:cubicBezTo>
                          <a:pt x="200406" y="964573"/>
                          <a:pt x="200406" y="964573"/>
                          <a:pt x="200311" y="964573"/>
                        </a:cubicBezTo>
                        <a:close/>
                        <a:moveTo>
                          <a:pt x="235363" y="965526"/>
                        </a:moveTo>
                        <a:cubicBezTo>
                          <a:pt x="235363" y="965526"/>
                          <a:pt x="235363" y="965526"/>
                          <a:pt x="235363" y="965526"/>
                        </a:cubicBezTo>
                        <a:cubicBezTo>
                          <a:pt x="235363" y="965526"/>
                          <a:pt x="235363" y="965526"/>
                          <a:pt x="235363" y="965526"/>
                        </a:cubicBezTo>
                        <a:close/>
                        <a:moveTo>
                          <a:pt x="195644" y="959429"/>
                        </a:moveTo>
                        <a:lnTo>
                          <a:pt x="195644" y="959429"/>
                        </a:lnTo>
                        <a:lnTo>
                          <a:pt x="195644" y="959429"/>
                        </a:lnTo>
                        <a:close/>
                        <a:moveTo>
                          <a:pt x="245840" y="949333"/>
                        </a:moveTo>
                        <a:cubicBezTo>
                          <a:pt x="245840" y="949333"/>
                          <a:pt x="245840" y="949333"/>
                          <a:pt x="245840" y="949333"/>
                        </a:cubicBezTo>
                        <a:cubicBezTo>
                          <a:pt x="245840" y="949333"/>
                          <a:pt x="245840" y="949333"/>
                          <a:pt x="245840" y="949333"/>
                        </a:cubicBezTo>
                        <a:close/>
                        <a:moveTo>
                          <a:pt x="223838" y="939903"/>
                        </a:moveTo>
                        <a:cubicBezTo>
                          <a:pt x="223838" y="939998"/>
                          <a:pt x="223933" y="940094"/>
                          <a:pt x="223933" y="940189"/>
                        </a:cubicBezTo>
                        <a:cubicBezTo>
                          <a:pt x="224028" y="940570"/>
                          <a:pt x="224219" y="940951"/>
                          <a:pt x="224314" y="941523"/>
                        </a:cubicBezTo>
                        <a:cubicBezTo>
                          <a:pt x="224504" y="942285"/>
                          <a:pt x="224599" y="943618"/>
                          <a:pt x="224695" y="944761"/>
                        </a:cubicBezTo>
                        <a:cubicBezTo>
                          <a:pt x="224695" y="944475"/>
                          <a:pt x="224695" y="944190"/>
                          <a:pt x="224695" y="943808"/>
                        </a:cubicBezTo>
                        <a:cubicBezTo>
                          <a:pt x="224695" y="943332"/>
                          <a:pt x="224695" y="942856"/>
                          <a:pt x="224695" y="942475"/>
                        </a:cubicBezTo>
                        <a:cubicBezTo>
                          <a:pt x="224695" y="941618"/>
                          <a:pt x="224504" y="940379"/>
                          <a:pt x="224314" y="939998"/>
                        </a:cubicBezTo>
                        <a:cubicBezTo>
                          <a:pt x="224314" y="939998"/>
                          <a:pt x="224314" y="939903"/>
                          <a:pt x="224219" y="939903"/>
                        </a:cubicBezTo>
                        <a:cubicBezTo>
                          <a:pt x="224219" y="939903"/>
                          <a:pt x="224028" y="939903"/>
                          <a:pt x="223838" y="939903"/>
                        </a:cubicBezTo>
                        <a:close/>
                        <a:moveTo>
                          <a:pt x="278035" y="936665"/>
                        </a:moveTo>
                        <a:lnTo>
                          <a:pt x="278035" y="936665"/>
                        </a:lnTo>
                        <a:lnTo>
                          <a:pt x="278035" y="936665"/>
                        </a:lnTo>
                        <a:close/>
                        <a:moveTo>
                          <a:pt x="274034" y="935522"/>
                        </a:moveTo>
                        <a:cubicBezTo>
                          <a:pt x="274130" y="935522"/>
                          <a:pt x="274130" y="935617"/>
                          <a:pt x="274225" y="935617"/>
                        </a:cubicBezTo>
                        <a:cubicBezTo>
                          <a:pt x="274606" y="935807"/>
                          <a:pt x="274987" y="935998"/>
                          <a:pt x="275272" y="936379"/>
                        </a:cubicBezTo>
                        <a:cubicBezTo>
                          <a:pt x="275368" y="936474"/>
                          <a:pt x="275368" y="936569"/>
                          <a:pt x="275463" y="936665"/>
                        </a:cubicBezTo>
                        <a:cubicBezTo>
                          <a:pt x="275463" y="936569"/>
                          <a:pt x="275463" y="936474"/>
                          <a:pt x="275558" y="936379"/>
                        </a:cubicBezTo>
                        <a:lnTo>
                          <a:pt x="275558" y="936189"/>
                        </a:lnTo>
                        <a:lnTo>
                          <a:pt x="275749" y="936093"/>
                        </a:lnTo>
                        <a:cubicBezTo>
                          <a:pt x="275844" y="936093"/>
                          <a:pt x="276606" y="935712"/>
                          <a:pt x="277178" y="935712"/>
                        </a:cubicBezTo>
                        <a:cubicBezTo>
                          <a:pt x="277844" y="935712"/>
                          <a:pt x="277939" y="935903"/>
                          <a:pt x="278035" y="936474"/>
                        </a:cubicBezTo>
                        <a:lnTo>
                          <a:pt x="278035" y="936474"/>
                        </a:lnTo>
                        <a:cubicBezTo>
                          <a:pt x="278035" y="936474"/>
                          <a:pt x="278035" y="936379"/>
                          <a:pt x="278130" y="936379"/>
                        </a:cubicBezTo>
                        <a:cubicBezTo>
                          <a:pt x="278225" y="936189"/>
                          <a:pt x="278130" y="935712"/>
                          <a:pt x="278035" y="935617"/>
                        </a:cubicBezTo>
                        <a:lnTo>
                          <a:pt x="278035" y="935522"/>
                        </a:lnTo>
                        <a:cubicBezTo>
                          <a:pt x="277939" y="935141"/>
                          <a:pt x="278225" y="934855"/>
                          <a:pt x="278701" y="934474"/>
                        </a:cubicBezTo>
                        <a:cubicBezTo>
                          <a:pt x="278892" y="934283"/>
                          <a:pt x="279082" y="934093"/>
                          <a:pt x="279178" y="933998"/>
                        </a:cubicBezTo>
                        <a:cubicBezTo>
                          <a:pt x="278797" y="934283"/>
                          <a:pt x="278511" y="934474"/>
                          <a:pt x="278225" y="934665"/>
                        </a:cubicBezTo>
                        <a:cubicBezTo>
                          <a:pt x="278035" y="934855"/>
                          <a:pt x="277939" y="934950"/>
                          <a:pt x="277749" y="935045"/>
                        </a:cubicBezTo>
                        <a:cubicBezTo>
                          <a:pt x="277558" y="935236"/>
                          <a:pt x="277463" y="935427"/>
                          <a:pt x="277178" y="935522"/>
                        </a:cubicBezTo>
                        <a:cubicBezTo>
                          <a:pt x="276701" y="935617"/>
                          <a:pt x="276320" y="935331"/>
                          <a:pt x="276130" y="935045"/>
                        </a:cubicBezTo>
                        <a:cubicBezTo>
                          <a:pt x="276034" y="934950"/>
                          <a:pt x="275844" y="934855"/>
                          <a:pt x="275749" y="934760"/>
                        </a:cubicBezTo>
                        <a:cubicBezTo>
                          <a:pt x="275654" y="934665"/>
                          <a:pt x="275558" y="934665"/>
                          <a:pt x="275463" y="934760"/>
                        </a:cubicBezTo>
                        <a:cubicBezTo>
                          <a:pt x="275368" y="934760"/>
                          <a:pt x="275368" y="934855"/>
                          <a:pt x="275272" y="934950"/>
                        </a:cubicBezTo>
                        <a:cubicBezTo>
                          <a:pt x="275177" y="935522"/>
                          <a:pt x="274701" y="935522"/>
                          <a:pt x="274511" y="935522"/>
                        </a:cubicBezTo>
                        <a:cubicBezTo>
                          <a:pt x="274320" y="935427"/>
                          <a:pt x="274225" y="935427"/>
                          <a:pt x="274034" y="935522"/>
                        </a:cubicBezTo>
                        <a:cubicBezTo>
                          <a:pt x="274130" y="935522"/>
                          <a:pt x="274034" y="935522"/>
                          <a:pt x="274034" y="935522"/>
                        </a:cubicBezTo>
                        <a:close/>
                        <a:moveTo>
                          <a:pt x="281178" y="935903"/>
                        </a:moveTo>
                        <a:lnTo>
                          <a:pt x="281178" y="935903"/>
                        </a:lnTo>
                        <a:lnTo>
                          <a:pt x="281178" y="935903"/>
                        </a:lnTo>
                        <a:close/>
                        <a:moveTo>
                          <a:pt x="281178" y="935045"/>
                        </a:moveTo>
                        <a:cubicBezTo>
                          <a:pt x="281178" y="935331"/>
                          <a:pt x="281178" y="935617"/>
                          <a:pt x="281178" y="935807"/>
                        </a:cubicBezTo>
                        <a:cubicBezTo>
                          <a:pt x="281178" y="935807"/>
                          <a:pt x="281178" y="935807"/>
                          <a:pt x="281178" y="935807"/>
                        </a:cubicBezTo>
                        <a:cubicBezTo>
                          <a:pt x="281178" y="935807"/>
                          <a:pt x="281178" y="935807"/>
                          <a:pt x="281178" y="935807"/>
                        </a:cubicBezTo>
                        <a:cubicBezTo>
                          <a:pt x="281178" y="935617"/>
                          <a:pt x="281178" y="935331"/>
                          <a:pt x="281178" y="935045"/>
                        </a:cubicBezTo>
                        <a:cubicBezTo>
                          <a:pt x="281178" y="935141"/>
                          <a:pt x="281178" y="935045"/>
                          <a:pt x="281178" y="935045"/>
                        </a:cubicBezTo>
                        <a:close/>
                        <a:moveTo>
                          <a:pt x="278511" y="935331"/>
                        </a:moveTo>
                        <a:lnTo>
                          <a:pt x="278511" y="935331"/>
                        </a:lnTo>
                        <a:lnTo>
                          <a:pt x="278511" y="935331"/>
                        </a:lnTo>
                        <a:close/>
                        <a:moveTo>
                          <a:pt x="240125" y="923997"/>
                        </a:moveTo>
                        <a:cubicBezTo>
                          <a:pt x="240125" y="923997"/>
                          <a:pt x="240125" y="923997"/>
                          <a:pt x="240125" y="923997"/>
                        </a:cubicBezTo>
                        <a:lnTo>
                          <a:pt x="240125" y="923997"/>
                        </a:lnTo>
                        <a:close/>
                        <a:moveTo>
                          <a:pt x="288417" y="921996"/>
                        </a:moveTo>
                        <a:lnTo>
                          <a:pt x="288417" y="921996"/>
                        </a:lnTo>
                        <a:lnTo>
                          <a:pt x="288417" y="921996"/>
                        </a:lnTo>
                        <a:close/>
                        <a:moveTo>
                          <a:pt x="326898" y="914662"/>
                        </a:moveTo>
                        <a:cubicBezTo>
                          <a:pt x="326898" y="914662"/>
                          <a:pt x="326803" y="914662"/>
                          <a:pt x="326803" y="914662"/>
                        </a:cubicBezTo>
                        <a:cubicBezTo>
                          <a:pt x="326707" y="914662"/>
                          <a:pt x="326326" y="915138"/>
                          <a:pt x="326136" y="915329"/>
                        </a:cubicBezTo>
                        <a:cubicBezTo>
                          <a:pt x="325755" y="915805"/>
                          <a:pt x="325469" y="915995"/>
                          <a:pt x="325279" y="916091"/>
                        </a:cubicBezTo>
                        <a:cubicBezTo>
                          <a:pt x="325279" y="916091"/>
                          <a:pt x="325374" y="916091"/>
                          <a:pt x="325374" y="916091"/>
                        </a:cubicBezTo>
                        <a:cubicBezTo>
                          <a:pt x="326041" y="916091"/>
                          <a:pt x="326898" y="915995"/>
                          <a:pt x="327374" y="915710"/>
                        </a:cubicBezTo>
                        <a:cubicBezTo>
                          <a:pt x="327374" y="915710"/>
                          <a:pt x="327470" y="915519"/>
                          <a:pt x="327565" y="915138"/>
                        </a:cubicBezTo>
                        <a:cubicBezTo>
                          <a:pt x="327565" y="915138"/>
                          <a:pt x="327470" y="914852"/>
                          <a:pt x="327279" y="914662"/>
                        </a:cubicBezTo>
                        <a:cubicBezTo>
                          <a:pt x="327088" y="914662"/>
                          <a:pt x="326993" y="914662"/>
                          <a:pt x="326898" y="914662"/>
                        </a:cubicBezTo>
                        <a:close/>
                        <a:moveTo>
                          <a:pt x="247079" y="912948"/>
                        </a:moveTo>
                        <a:cubicBezTo>
                          <a:pt x="247079" y="913138"/>
                          <a:pt x="246983" y="913233"/>
                          <a:pt x="246983" y="913424"/>
                        </a:cubicBezTo>
                        <a:cubicBezTo>
                          <a:pt x="246983" y="913519"/>
                          <a:pt x="246983" y="913519"/>
                          <a:pt x="246888" y="913614"/>
                        </a:cubicBezTo>
                        <a:cubicBezTo>
                          <a:pt x="246888" y="913614"/>
                          <a:pt x="246983" y="913519"/>
                          <a:pt x="246983" y="913519"/>
                        </a:cubicBezTo>
                        <a:cubicBezTo>
                          <a:pt x="246983" y="913328"/>
                          <a:pt x="247079" y="913138"/>
                          <a:pt x="247079" y="912948"/>
                        </a:cubicBezTo>
                        <a:close/>
                        <a:moveTo>
                          <a:pt x="322612" y="910471"/>
                        </a:moveTo>
                        <a:cubicBezTo>
                          <a:pt x="322421" y="910566"/>
                          <a:pt x="322040" y="911043"/>
                          <a:pt x="321755" y="911614"/>
                        </a:cubicBezTo>
                        <a:cubicBezTo>
                          <a:pt x="321659" y="911709"/>
                          <a:pt x="321564" y="911900"/>
                          <a:pt x="321564" y="911995"/>
                        </a:cubicBezTo>
                        <a:cubicBezTo>
                          <a:pt x="322136" y="911519"/>
                          <a:pt x="322707" y="911043"/>
                          <a:pt x="322802" y="910947"/>
                        </a:cubicBezTo>
                        <a:cubicBezTo>
                          <a:pt x="322802" y="910852"/>
                          <a:pt x="322707" y="910661"/>
                          <a:pt x="322612" y="910471"/>
                        </a:cubicBezTo>
                        <a:close/>
                        <a:moveTo>
                          <a:pt x="322516" y="910471"/>
                        </a:moveTo>
                        <a:cubicBezTo>
                          <a:pt x="322516" y="910471"/>
                          <a:pt x="322516" y="910471"/>
                          <a:pt x="322516" y="910471"/>
                        </a:cubicBezTo>
                        <a:cubicBezTo>
                          <a:pt x="322516" y="910471"/>
                          <a:pt x="322516" y="910471"/>
                          <a:pt x="322516" y="910471"/>
                        </a:cubicBezTo>
                        <a:close/>
                        <a:moveTo>
                          <a:pt x="331375" y="909614"/>
                        </a:moveTo>
                        <a:lnTo>
                          <a:pt x="331375" y="909614"/>
                        </a:lnTo>
                        <a:lnTo>
                          <a:pt x="331375" y="909614"/>
                        </a:lnTo>
                        <a:close/>
                        <a:moveTo>
                          <a:pt x="356711" y="906185"/>
                        </a:moveTo>
                        <a:cubicBezTo>
                          <a:pt x="356902" y="906375"/>
                          <a:pt x="356997" y="906661"/>
                          <a:pt x="356997" y="906852"/>
                        </a:cubicBezTo>
                        <a:cubicBezTo>
                          <a:pt x="356997" y="906947"/>
                          <a:pt x="356997" y="907042"/>
                          <a:pt x="356997" y="907137"/>
                        </a:cubicBezTo>
                        <a:cubicBezTo>
                          <a:pt x="357188" y="906947"/>
                          <a:pt x="357473" y="906756"/>
                          <a:pt x="357664" y="906566"/>
                        </a:cubicBezTo>
                        <a:lnTo>
                          <a:pt x="357759" y="906470"/>
                        </a:lnTo>
                        <a:cubicBezTo>
                          <a:pt x="357378" y="906566"/>
                          <a:pt x="356997" y="906375"/>
                          <a:pt x="356711" y="906185"/>
                        </a:cubicBezTo>
                        <a:close/>
                        <a:moveTo>
                          <a:pt x="404241" y="867037"/>
                        </a:moveTo>
                        <a:cubicBezTo>
                          <a:pt x="404241" y="867037"/>
                          <a:pt x="404241" y="867037"/>
                          <a:pt x="404241" y="867037"/>
                        </a:cubicBezTo>
                        <a:cubicBezTo>
                          <a:pt x="404241" y="867037"/>
                          <a:pt x="404241" y="867037"/>
                          <a:pt x="404241" y="867037"/>
                        </a:cubicBezTo>
                        <a:close/>
                        <a:moveTo>
                          <a:pt x="403860" y="863798"/>
                        </a:moveTo>
                        <a:cubicBezTo>
                          <a:pt x="403860" y="863798"/>
                          <a:pt x="403765" y="863798"/>
                          <a:pt x="403860" y="863798"/>
                        </a:cubicBezTo>
                        <a:cubicBezTo>
                          <a:pt x="403574" y="863989"/>
                          <a:pt x="403479" y="864275"/>
                          <a:pt x="403479" y="864465"/>
                        </a:cubicBezTo>
                        <a:cubicBezTo>
                          <a:pt x="403479" y="864656"/>
                          <a:pt x="403574" y="864846"/>
                          <a:pt x="403670" y="865037"/>
                        </a:cubicBezTo>
                        <a:cubicBezTo>
                          <a:pt x="403765" y="865227"/>
                          <a:pt x="403765" y="865513"/>
                          <a:pt x="403860" y="865703"/>
                        </a:cubicBezTo>
                        <a:cubicBezTo>
                          <a:pt x="403955" y="865132"/>
                          <a:pt x="404050" y="864465"/>
                          <a:pt x="404241" y="864179"/>
                        </a:cubicBezTo>
                        <a:cubicBezTo>
                          <a:pt x="404241" y="864084"/>
                          <a:pt x="404146" y="863989"/>
                          <a:pt x="403860" y="863798"/>
                        </a:cubicBezTo>
                        <a:cubicBezTo>
                          <a:pt x="403860" y="863798"/>
                          <a:pt x="403860" y="863798"/>
                          <a:pt x="403860" y="863798"/>
                        </a:cubicBezTo>
                        <a:close/>
                        <a:moveTo>
                          <a:pt x="410337" y="850749"/>
                        </a:moveTo>
                        <a:lnTo>
                          <a:pt x="410337" y="850749"/>
                        </a:lnTo>
                        <a:lnTo>
                          <a:pt x="410337" y="850749"/>
                        </a:lnTo>
                        <a:close/>
                        <a:moveTo>
                          <a:pt x="425196" y="849797"/>
                        </a:moveTo>
                        <a:lnTo>
                          <a:pt x="425196" y="849797"/>
                        </a:lnTo>
                        <a:cubicBezTo>
                          <a:pt x="425196" y="849797"/>
                          <a:pt x="425196" y="849797"/>
                          <a:pt x="425196" y="849797"/>
                        </a:cubicBezTo>
                        <a:close/>
                        <a:moveTo>
                          <a:pt x="475393" y="782931"/>
                        </a:moveTo>
                        <a:cubicBezTo>
                          <a:pt x="475297" y="783312"/>
                          <a:pt x="475297" y="783884"/>
                          <a:pt x="475488" y="783979"/>
                        </a:cubicBezTo>
                        <a:cubicBezTo>
                          <a:pt x="475583" y="784074"/>
                          <a:pt x="475869" y="784360"/>
                          <a:pt x="475964" y="784455"/>
                        </a:cubicBezTo>
                        <a:cubicBezTo>
                          <a:pt x="475964" y="784265"/>
                          <a:pt x="475964" y="784169"/>
                          <a:pt x="475869" y="783979"/>
                        </a:cubicBezTo>
                        <a:cubicBezTo>
                          <a:pt x="475774" y="783693"/>
                          <a:pt x="475679" y="783217"/>
                          <a:pt x="476059" y="783027"/>
                        </a:cubicBezTo>
                        <a:cubicBezTo>
                          <a:pt x="476059" y="783027"/>
                          <a:pt x="476059" y="783027"/>
                          <a:pt x="476059" y="783027"/>
                        </a:cubicBezTo>
                        <a:cubicBezTo>
                          <a:pt x="475964" y="783027"/>
                          <a:pt x="475774" y="783027"/>
                          <a:pt x="475679" y="783027"/>
                        </a:cubicBezTo>
                        <a:cubicBezTo>
                          <a:pt x="475583" y="782931"/>
                          <a:pt x="475488" y="782931"/>
                          <a:pt x="475393" y="782931"/>
                        </a:cubicBezTo>
                        <a:close/>
                        <a:moveTo>
                          <a:pt x="485965" y="759595"/>
                        </a:moveTo>
                        <a:cubicBezTo>
                          <a:pt x="485775" y="759595"/>
                          <a:pt x="485584" y="759690"/>
                          <a:pt x="485584" y="759690"/>
                        </a:cubicBezTo>
                        <a:cubicBezTo>
                          <a:pt x="485584" y="759690"/>
                          <a:pt x="485870" y="760071"/>
                          <a:pt x="486061" y="760262"/>
                        </a:cubicBezTo>
                        <a:cubicBezTo>
                          <a:pt x="486251" y="760452"/>
                          <a:pt x="486442" y="760738"/>
                          <a:pt x="486537" y="761024"/>
                        </a:cubicBezTo>
                        <a:cubicBezTo>
                          <a:pt x="486918" y="761690"/>
                          <a:pt x="486918" y="762167"/>
                          <a:pt x="486918" y="762548"/>
                        </a:cubicBezTo>
                        <a:cubicBezTo>
                          <a:pt x="486918" y="762548"/>
                          <a:pt x="486918" y="762548"/>
                          <a:pt x="486918" y="762548"/>
                        </a:cubicBezTo>
                        <a:cubicBezTo>
                          <a:pt x="487013" y="762357"/>
                          <a:pt x="487013" y="762167"/>
                          <a:pt x="487108" y="761976"/>
                        </a:cubicBezTo>
                        <a:cubicBezTo>
                          <a:pt x="487204" y="761786"/>
                          <a:pt x="487299" y="761595"/>
                          <a:pt x="487394" y="761405"/>
                        </a:cubicBezTo>
                        <a:cubicBezTo>
                          <a:pt x="487585" y="760738"/>
                          <a:pt x="487489" y="760548"/>
                          <a:pt x="487299" y="760357"/>
                        </a:cubicBezTo>
                        <a:cubicBezTo>
                          <a:pt x="487204" y="760166"/>
                          <a:pt x="486918" y="759976"/>
                          <a:pt x="486632" y="759881"/>
                        </a:cubicBezTo>
                        <a:cubicBezTo>
                          <a:pt x="486442" y="759786"/>
                          <a:pt x="486346" y="759690"/>
                          <a:pt x="486251" y="759595"/>
                        </a:cubicBezTo>
                        <a:cubicBezTo>
                          <a:pt x="486251" y="759595"/>
                          <a:pt x="486061" y="759595"/>
                          <a:pt x="485965" y="759595"/>
                        </a:cubicBezTo>
                        <a:close/>
                        <a:moveTo>
                          <a:pt x="501682" y="724448"/>
                        </a:moveTo>
                        <a:cubicBezTo>
                          <a:pt x="501682" y="724448"/>
                          <a:pt x="501682" y="724448"/>
                          <a:pt x="501682" y="724448"/>
                        </a:cubicBezTo>
                        <a:cubicBezTo>
                          <a:pt x="501682" y="724448"/>
                          <a:pt x="501682" y="724448"/>
                          <a:pt x="501682" y="724448"/>
                        </a:cubicBezTo>
                        <a:close/>
                        <a:moveTo>
                          <a:pt x="503682" y="712541"/>
                        </a:moveTo>
                        <a:lnTo>
                          <a:pt x="503872" y="712827"/>
                        </a:lnTo>
                        <a:lnTo>
                          <a:pt x="503682" y="712541"/>
                        </a:lnTo>
                        <a:cubicBezTo>
                          <a:pt x="504063" y="712446"/>
                          <a:pt x="504254" y="712351"/>
                          <a:pt x="504349" y="711779"/>
                        </a:cubicBezTo>
                        <a:cubicBezTo>
                          <a:pt x="504444" y="710922"/>
                          <a:pt x="505111" y="710541"/>
                          <a:pt x="505682" y="710446"/>
                        </a:cubicBezTo>
                        <a:cubicBezTo>
                          <a:pt x="505968" y="710446"/>
                          <a:pt x="505968" y="709970"/>
                          <a:pt x="505968" y="709779"/>
                        </a:cubicBezTo>
                        <a:lnTo>
                          <a:pt x="505968" y="709494"/>
                        </a:lnTo>
                        <a:cubicBezTo>
                          <a:pt x="505873" y="708922"/>
                          <a:pt x="505873" y="708541"/>
                          <a:pt x="506158" y="708160"/>
                        </a:cubicBezTo>
                        <a:cubicBezTo>
                          <a:pt x="506158" y="708160"/>
                          <a:pt x="506158" y="708065"/>
                          <a:pt x="506254" y="708065"/>
                        </a:cubicBezTo>
                        <a:cubicBezTo>
                          <a:pt x="506063" y="708160"/>
                          <a:pt x="505873" y="708160"/>
                          <a:pt x="505682" y="708160"/>
                        </a:cubicBezTo>
                        <a:cubicBezTo>
                          <a:pt x="505492" y="708160"/>
                          <a:pt x="505396" y="708065"/>
                          <a:pt x="505301" y="707969"/>
                        </a:cubicBezTo>
                        <a:cubicBezTo>
                          <a:pt x="504730" y="707779"/>
                          <a:pt x="504444" y="707684"/>
                          <a:pt x="504158" y="707969"/>
                        </a:cubicBezTo>
                        <a:cubicBezTo>
                          <a:pt x="503396" y="708541"/>
                          <a:pt x="502730" y="709208"/>
                          <a:pt x="502634" y="709398"/>
                        </a:cubicBezTo>
                        <a:cubicBezTo>
                          <a:pt x="502634" y="709684"/>
                          <a:pt x="502730" y="710256"/>
                          <a:pt x="502920" y="710351"/>
                        </a:cubicBezTo>
                        <a:cubicBezTo>
                          <a:pt x="503301" y="710827"/>
                          <a:pt x="502920" y="711208"/>
                          <a:pt x="502634" y="711398"/>
                        </a:cubicBezTo>
                        <a:cubicBezTo>
                          <a:pt x="502539" y="711398"/>
                          <a:pt x="502539" y="711494"/>
                          <a:pt x="502444" y="711589"/>
                        </a:cubicBezTo>
                        <a:cubicBezTo>
                          <a:pt x="502253" y="711779"/>
                          <a:pt x="502158" y="712065"/>
                          <a:pt x="502158" y="712256"/>
                        </a:cubicBezTo>
                        <a:cubicBezTo>
                          <a:pt x="502158" y="712351"/>
                          <a:pt x="502158" y="712351"/>
                          <a:pt x="502253" y="712351"/>
                        </a:cubicBezTo>
                        <a:cubicBezTo>
                          <a:pt x="502444" y="712446"/>
                          <a:pt x="503491" y="712541"/>
                          <a:pt x="503682" y="712541"/>
                        </a:cubicBezTo>
                        <a:close/>
                        <a:moveTo>
                          <a:pt x="511112" y="697397"/>
                        </a:moveTo>
                        <a:cubicBezTo>
                          <a:pt x="511207" y="697397"/>
                          <a:pt x="511207" y="697492"/>
                          <a:pt x="511302" y="697492"/>
                        </a:cubicBezTo>
                        <a:cubicBezTo>
                          <a:pt x="511873" y="698159"/>
                          <a:pt x="511683" y="698540"/>
                          <a:pt x="511016" y="699302"/>
                        </a:cubicBezTo>
                        <a:lnTo>
                          <a:pt x="510826" y="699492"/>
                        </a:lnTo>
                        <a:cubicBezTo>
                          <a:pt x="510445" y="699969"/>
                          <a:pt x="509873" y="700731"/>
                          <a:pt x="509873" y="700921"/>
                        </a:cubicBezTo>
                        <a:cubicBezTo>
                          <a:pt x="509873" y="701016"/>
                          <a:pt x="509969" y="701111"/>
                          <a:pt x="509969" y="701302"/>
                        </a:cubicBezTo>
                        <a:cubicBezTo>
                          <a:pt x="510064" y="701588"/>
                          <a:pt x="510159" y="701778"/>
                          <a:pt x="510064" y="702064"/>
                        </a:cubicBezTo>
                        <a:cubicBezTo>
                          <a:pt x="509969" y="702159"/>
                          <a:pt x="509873" y="702254"/>
                          <a:pt x="509683" y="702350"/>
                        </a:cubicBezTo>
                        <a:cubicBezTo>
                          <a:pt x="509588" y="702350"/>
                          <a:pt x="509588" y="702350"/>
                          <a:pt x="509492" y="702350"/>
                        </a:cubicBezTo>
                        <a:cubicBezTo>
                          <a:pt x="509016" y="702445"/>
                          <a:pt x="508349" y="702540"/>
                          <a:pt x="508063" y="703016"/>
                        </a:cubicBezTo>
                        <a:cubicBezTo>
                          <a:pt x="507968" y="703207"/>
                          <a:pt x="507873" y="703398"/>
                          <a:pt x="507778" y="703493"/>
                        </a:cubicBezTo>
                        <a:cubicBezTo>
                          <a:pt x="507682" y="703683"/>
                          <a:pt x="507682" y="703683"/>
                          <a:pt x="507682" y="703969"/>
                        </a:cubicBezTo>
                        <a:cubicBezTo>
                          <a:pt x="507682" y="704160"/>
                          <a:pt x="507778" y="704255"/>
                          <a:pt x="507778" y="704445"/>
                        </a:cubicBezTo>
                        <a:cubicBezTo>
                          <a:pt x="507873" y="704826"/>
                          <a:pt x="508063" y="705302"/>
                          <a:pt x="507682" y="705779"/>
                        </a:cubicBezTo>
                        <a:cubicBezTo>
                          <a:pt x="507587" y="705874"/>
                          <a:pt x="507492" y="706160"/>
                          <a:pt x="507397" y="706350"/>
                        </a:cubicBezTo>
                        <a:cubicBezTo>
                          <a:pt x="507206" y="706827"/>
                          <a:pt x="506921" y="707398"/>
                          <a:pt x="506539" y="707779"/>
                        </a:cubicBezTo>
                        <a:cubicBezTo>
                          <a:pt x="507016" y="707493"/>
                          <a:pt x="507587" y="707493"/>
                          <a:pt x="507968" y="707684"/>
                        </a:cubicBezTo>
                        <a:cubicBezTo>
                          <a:pt x="508159" y="707779"/>
                          <a:pt x="508540" y="707779"/>
                          <a:pt x="509588" y="706922"/>
                        </a:cubicBezTo>
                        <a:cubicBezTo>
                          <a:pt x="510445" y="706160"/>
                          <a:pt x="511492" y="705017"/>
                          <a:pt x="511683" y="704826"/>
                        </a:cubicBezTo>
                        <a:cubicBezTo>
                          <a:pt x="511873" y="704540"/>
                          <a:pt x="512064" y="704540"/>
                          <a:pt x="512255" y="704636"/>
                        </a:cubicBezTo>
                        <a:cubicBezTo>
                          <a:pt x="512540" y="704731"/>
                          <a:pt x="512636" y="705112"/>
                          <a:pt x="512540" y="705683"/>
                        </a:cubicBezTo>
                        <a:cubicBezTo>
                          <a:pt x="512540" y="705779"/>
                          <a:pt x="512540" y="705874"/>
                          <a:pt x="512540" y="705969"/>
                        </a:cubicBezTo>
                        <a:cubicBezTo>
                          <a:pt x="513112" y="705588"/>
                          <a:pt x="513779" y="705207"/>
                          <a:pt x="513874" y="705017"/>
                        </a:cubicBezTo>
                        <a:cubicBezTo>
                          <a:pt x="513874" y="704922"/>
                          <a:pt x="513683" y="704731"/>
                          <a:pt x="513493" y="704540"/>
                        </a:cubicBezTo>
                        <a:lnTo>
                          <a:pt x="513397" y="704445"/>
                        </a:lnTo>
                        <a:cubicBezTo>
                          <a:pt x="512731" y="703778"/>
                          <a:pt x="512255" y="703207"/>
                          <a:pt x="512350" y="702636"/>
                        </a:cubicBezTo>
                        <a:cubicBezTo>
                          <a:pt x="512445" y="701969"/>
                          <a:pt x="513683" y="701207"/>
                          <a:pt x="514159" y="701016"/>
                        </a:cubicBezTo>
                        <a:cubicBezTo>
                          <a:pt x="514255" y="700921"/>
                          <a:pt x="514350" y="700826"/>
                          <a:pt x="514350" y="700731"/>
                        </a:cubicBezTo>
                        <a:lnTo>
                          <a:pt x="514255" y="700635"/>
                        </a:lnTo>
                        <a:cubicBezTo>
                          <a:pt x="514064" y="700635"/>
                          <a:pt x="513874" y="700731"/>
                          <a:pt x="513588" y="700826"/>
                        </a:cubicBezTo>
                        <a:cubicBezTo>
                          <a:pt x="513112" y="701016"/>
                          <a:pt x="512540" y="701207"/>
                          <a:pt x="512159" y="700921"/>
                        </a:cubicBezTo>
                        <a:cubicBezTo>
                          <a:pt x="511683" y="700445"/>
                          <a:pt x="511397" y="700159"/>
                          <a:pt x="511397" y="699778"/>
                        </a:cubicBezTo>
                        <a:cubicBezTo>
                          <a:pt x="511397" y="699587"/>
                          <a:pt x="511492" y="699397"/>
                          <a:pt x="511588" y="699302"/>
                        </a:cubicBezTo>
                        <a:cubicBezTo>
                          <a:pt x="511969" y="699016"/>
                          <a:pt x="512731" y="698064"/>
                          <a:pt x="512731" y="697873"/>
                        </a:cubicBezTo>
                        <a:cubicBezTo>
                          <a:pt x="512921" y="697778"/>
                          <a:pt x="512445" y="697492"/>
                          <a:pt x="511112" y="697397"/>
                        </a:cubicBezTo>
                        <a:close/>
                        <a:moveTo>
                          <a:pt x="488632" y="707779"/>
                        </a:moveTo>
                        <a:lnTo>
                          <a:pt x="488632" y="707779"/>
                        </a:lnTo>
                        <a:lnTo>
                          <a:pt x="488632" y="707779"/>
                        </a:lnTo>
                        <a:close/>
                        <a:moveTo>
                          <a:pt x="491204" y="701207"/>
                        </a:moveTo>
                        <a:cubicBezTo>
                          <a:pt x="491014" y="701302"/>
                          <a:pt x="490633" y="701493"/>
                          <a:pt x="490442" y="701588"/>
                        </a:cubicBezTo>
                        <a:lnTo>
                          <a:pt x="490252" y="701683"/>
                        </a:lnTo>
                        <a:cubicBezTo>
                          <a:pt x="489966" y="701873"/>
                          <a:pt x="489680" y="702636"/>
                          <a:pt x="489490" y="703016"/>
                        </a:cubicBezTo>
                        <a:lnTo>
                          <a:pt x="489395" y="703207"/>
                        </a:lnTo>
                        <a:cubicBezTo>
                          <a:pt x="489204" y="703683"/>
                          <a:pt x="489013" y="704064"/>
                          <a:pt x="489204" y="704826"/>
                        </a:cubicBezTo>
                        <a:cubicBezTo>
                          <a:pt x="489204" y="705017"/>
                          <a:pt x="489299" y="705017"/>
                          <a:pt x="489299" y="705017"/>
                        </a:cubicBezTo>
                        <a:cubicBezTo>
                          <a:pt x="489395" y="705017"/>
                          <a:pt x="489585" y="704922"/>
                          <a:pt x="489680" y="704922"/>
                        </a:cubicBezTo>
                        <a:cubicBezTo>
                          <a:pt x="489775" y="704826"/>
                          <a:pt x="489871" y="704826"/>
                          <a:pt x="489966" y="704826"/>
                        </a:cubicBezTo>
                        <a:cubicBezTo>
                          <a:pt x="489966" y="704826"/>
                          <a:pt x="489871" y="704731"/>
                          <a:pt x="489775" y="704540"/>
                        </a:cubicBezTo>
                        <a:cubicBezTo>
                          <a:pt x="489585" y="704255"/>
                          <a:pt x="489490" y="704064"/>
                          <a:pt x="489490" y="703778"/>
                        </a:cubicBezTo>
                        <a:cubicBezTo>
                          <a:pt x="489490" y="703588"/>
                          <a:pt x="489680" y="703398"/>
                          <a:pt x="489871" y="703207"/>
                        </a:cubicBezTo>
                        <a:cubicBezTo>
                          <a:pt x="490156" y="703016"/>
                          <a:pt x="490538" y="703016"/>
                          <a:pt x="490823" y="702921"/>
                        </a:cubicBezTo>
                        <a:cubicBezTo>
                          <a:pt x="491109" y="702921"/>
                          <a:pt x="491299" y="702921"/>
                          <a:pt x="491585" y="702826"/>
                        </a:cubicBezTo>
                        <a:cubicBezTo>
                          <a:pt x="491585" y="702826"/>
                          <a:pt x="491585" y="702826"/>
                          <a:pt x="491585" y="702826"/>
                        </a:cubicBezTo>
                        <a:lnTo>
                          <a:pt x="491490" y="702826"/>
                        </a:lnTo>
                        <a:lnTo>
                          <a:pt x="491299" y="702731"/>
                        </a:lnTo>
                        <a:cubicBezTo>
                          <a:pt x="491109" y="702540"/>
                          <a:pt x="491109" y="702159"/>
                          <a:pt x="491109" y="701588"/>
                        </a:cubicBezTo>
                        <a:cubicBezTo>
                          <a:pt x="491109" y="701397"/>
                          <a:pt x="491204" y="701302"/>
                          <a:pt x="491204" y="701207"/>
                        </a:cubicBezTo>
                        <a:close/>
                        <a:moveTo>
                          <a:pt x="491966" y="703207"/>
                        </a:moveTo>
                        <a:cubicBezTo>
                          <a:pt x="491966" y="703207"/>
                          <a:pt x="491966" y="703207"/>
                          <a:pt x="491966" y="703207"/>
                        </a:cubicBezTo>
                        <a:cubicBezTo>
                          <a:pt x="491966" y="703207"/>
                          <a:pt x="491966" y="703207"/>
                          <a:pt x="491966" y="703207"/>
                        </a:cubicBezTo>
                        <a:close/>
                        <a:moveTo>
                          <a:pt x="498538" y="697206"/>
                        </a:moveTo>
                        <a:cubicBezTo>
                          <a:pt x="498443" y="697206"/>
                          <a:pt x="498348" y="697302"/>
                          <a:pt x="498253" y="697492"/>
                        </a:cubicBezTo>
                        <a:cubicBezTo>
                          <a:pt x="498157" y="697587"/>
                          <a:pt x="498062" y="697778"/>
                          <a:pt x="498157" y="697968"/>
                        </a:cubicBezTo>
                        <a:lnTo>
                          <a:pt x="498253" y="698064"/>
                        </a:lnTo>
                        <a:cubicBezTo>
                          <a:pt x="498253" y="698159"/>
                          <a:pt x="498348" y="698254"/>
                          <a:pt x="498348" y="698349"/>
                        </a:cubicBezTo>
                        <a:cubicBezTo>
                          <a:pt x="498538" y="698064"/>
                          <a:pt x="498920" y="697873"/>
                          <a:pt x="499491" y="697587"/>
                        </a:cubicBezTo>
                        <a:cubicBezTo>
                          <a:pt x="499015" y="697587"/>
                          <a:pt x="498729" y="697397"/>
                          <a:pt x="498538" y="697206"/>
                        </a:cubicBezTo>
                        <a:cubicBezTo>
                          <a:pt x="498538" y="697302"/>
                          <a:pt x="498538" y="697206"/>
                          <a:pt x="498538" y="697206"/>
                        </a:cubicBezTo>
                        <a:close/>
                        <a:moveTo>
                          <a:pt x="498443" y="697206"/>
                        </a:moveTo>
                        <a:cubicBezTo>
                          <a:pt x="498443" y="697206"/>
                          <a:pt x="498443" y="697206"/>
                          <a:pt x="498443" y="697206"/>
                        </a:cubicBezTo>
                        <a:cubicBezTo>
                          <a:pt x="498443" y="697206"/>
                          <a:pt x="498443" y="697206"/>
                          <a:pt x="498443" y="697206"/>
                        </a:cubicBezTo>
                        <a:close/>
                        <a:moveTo>
                          <a:pt x="500729" y="696730"/>
                        </a:moveTo>
                        <a:cubicBezTo>
                          <a:pt x="500634" y="696730"/>
                          <a:pt x="500634" y="696825"/>
                          <a:pt x="500539" y="696920"/>
                        </a:cubicBezTo>
                        <a:cubicBezTo>
                          <a:pt x="500539" y="696920"/>
                          <a:pt x="500444" y="697016"/>
                          <a:pt x="500444" y="697016"/>
                        </a:cubicBezTo>
                        <a:cubicBezTo>
                          <a:pt x="500634" y="696825"/>
                          <a:pt x="500729" y="696730"/>
                          <a:pt x="500729" y="696730"/>
                        </a:cubicBezTo>
                        <a:cubicBezTo>
                          <a:pt x="500729" y="696730"/>
                          <a:pt x="500729" y="696730"/>
                          <a:pt x="500729" y="696730"/>
                        </a:cubicBezTo>
                        <a:close/>
                        <a:moveTo>
                          <a:pt x="500634" y="696635"/>
                        </a:moveTo>
                        <a:cubicBezTo>
                          <a:pt x="500634" y="696635"/>
                          <a:pt x="500634" y="696635"/>
                          <a:pt x="500634" y="696635"/>
                        </a:cubicBezTo>
                        <a:cubicBezTo>
                          <a:pt x="500634" y="696635"/>
                          <a:pt x="500634" y="696635"/>
                          <a:pt x="500634" y="696635"/>
                        </a:cubicBezTo>
                        <a:close/>
                        <a:moveTo>
                          <a:pt x="522446" y="681776"/>
                        </a:moveTo>
                        <a:lnTo>
                          <a:pt x="522446" y="681776"/>
                        </a:lnTo>
                        <a:lnTo>
                          <a:pt x="522446" y="681776"/>
                        </a:lnTo>
                        <a:close/>
                        <a:moveTo>
                          <a:pt x="521780" y="680728"/>
                        </a:moveTo>
                        <a:lnTo>
                          <a:pt x="521780" y="680728"/>
                        </a:lnTo>
                        <a:lnTo>
                          <a:pt x="521780" y="680728"/>
                        </a:lnTo>
                        <a:close/>
                        <a:moveTo>
                          <a:pt x="513302" y="673679"/>
                        </a:moveTo>
                        <a:cubicBezTo>
                          <a:pt x="513302" y="673679"/>
                          <a:pt x="513207" y="673775"/>
                          <a:pt x="513207" y="673775"/>
                        </a:cubicBezTo>
                        <a:lnTo>
                          <a:pt x="513112" y="673870"/>
                        </a:lnTo>
                        <a:cubicBezTo>
                          <a:pt x="513016" y="673965"/>
                          <a:pt x="513016" y="673965"/>
                          <a:pt x="513016" y="673965"/>
                        </a:cubicBezTo>
                        <a:cubicBezTo>
                          <a:pt x="513016" y="674061"/>
                          <a:pt x="513112" y="674251"/>
                          <a:pt x="513302" y="674537"/>
                        </a:cubicBezTo>
                        <a:cubicBezTo>
                          <a:pt x="513874" y="675108"/>
                          <a:pt x="513493" y="675489"/>
                          <a:pt x="513302" y="675775"/>
                        </a:cubicBezTo>
                        <a:cubicBezTo>
                          <a:pt x="513207" y="675870"/>
                          <a:pt x="513207" y="675965"/>
                          <a:pt x="513112" y="676061"/>
                        </a:cubicBezTo>
                        <a:lnTo>
                          <a:pt x="513016" y="676251"/>
                        </a:lnTo>
                        <a:cubicBezTo>
                          <a:pt x="512921" y="676537"/>
                          <a:pt x="512826" y="676632"/>
                          <a:pt x="513112" y="677204"/>
                        </a:cubicBezTo>
                        <a:cubicBezTo>
                          <a:pt x="513112" y="677204"/>
                          <a:pt x="513112" y="677204"/>
                          <a:pt x="513112" y="677204"/>
                        </a:cubicBezTo>
                        <a:cubicBezTo>
                          <a:pt x="513207" y="677013"/>
                          <a:pt x="513397" y="676632"/>
                          <a:pt x="513397" y="676442"/>
                        </a:cubicBezTo>
                        <a:cubicBezTo>
                          <a:pt x="513588" y="675870"/>
                          <a:pt x="514064" y="675489"/>
                          <a:pt x="514445" y="675203"/>
                        </a:cubicBezTo>
                        <a:cubicBezTo>
                          <a:pt x="514064" y="675203"/>
                          <a:pt x="513874" y="674918"/>
                          <a:pt x="513779" y="674632"/>
                        </a:cubicBezTo>
                        <a:cubicBezTo>
                          <a:pt x="513683" y="674441"/>
                          <a:pt x="513588" y="674156"/>
                          <a:pt x="513397" y="673965"/>
                        </a:cubicBezTo>
                        <a:cubicBezTo>
                          <a:pt x="513397" y="673679"/>
                          <a:pt x="513302" y="673679"/>
                          <a:pt x="513302" y="673679"/>
                        </a:cubicBezTo>
                        <a:close/>
                        <a:moveTo>
                          <a:pt x="534353" y="644914"/>
                        </a:moveTo>
                        <a:lnTo>
                          <a:pt x="533781" y="644628"/>
                        </a:lnTo>
                        <a:cubicBezTo>
                          <a:pt x="533876" y="644438"/>
                          <a:pt x="534067" y="644057"/>
                          <a:pt x="534162" y="643961"/>
                        </a:cubicBezTo>
                        <a:cubicBezTo>
                          <a:pt x="534353" y="643771"/>
                          <a:pt x="534638" y="643295"/>
                          <a:pt x="534924" y="642914"/>
                        </a:cubicBezTo>
                        <a:cubicBezTo>
                          <a:pt x="535305" y="642342"/>
                          <a:pt x="535686" y="641771"/>
                          <a:pt x="535972" y="641485"/>
                        </a:cubicBezTo>
                        <a:cubicBezTo>
                          <a:pt x="536067" y="641390"/>
                          <a:pt x="536067" y="641390"/>
                          <a:pt x="536162" y="641294"/>
                        </a:cubicBezTo>
                        <a:cubicBezTo>
                          <a:pt x="536638" y="641009"/>
                          <a:pt x="537020" y="640628"/>
                          <a:pt x="536924" y="639580"/>
                        </a:cubicBezTo>
                        <a:cubicBezTo>
                          <a:pt x="536924" y="639294"/>
                          <a:pt x="536924" y="639104"/>
                          <a:pt x="536829" y="638913"/>
                        </a:cubicBezTo>
                        <a:cubicBezTo>
                          <a:pt x="536734" y="638151"/>
                          <a:pt x="536734" y="637961"/>
                          <a:pt x="536353" y="637675"/>
                        </a:cubicBezTo>
                        <a:cubicBezTo>
                          <a:pt x="536162" y="637580"/>
                          <a:pt x="535876" y="637389"/>
                          <a:pt x="535496" y="637294"/>
                        </a:cubicBezTo>
                        <a:cubicBezTo>
                          <a:pt x="534924" y="637008"/>
                          <a:pt x="534448" y="636818"/>
                          <a:pt x="534257" y="636437"/>
                        </a:cubicBezTo>
                        <a:cubicBezTo>
                          <a:pt x="534162" y="636246"/>
                          <a:pt x="534257" y="636151"/>
                          <a:pt x="534257" y="635961"/>
                        </a:cubicBezTo>
                        <a:cubicBezTo>
                          <a:pt x="534353" y="635865"/>
                          <a:pt x="534353" y="635770"/>
                          <a:pt x="534353" y="635675"/>
                        </a:cubicBezTo>
                        <a:cubicBezTo>
                          <a:pt x="534543" y="635294"/>
                          <a:pt x="534829" y="634722"/>
                          <a:pt x="535686" y="634436"/>
                        </a:cubicBezTo>
                        <a:cubicBezTo>
                          <a:pt x="536829" y="634151"/>
                          <a:pt x="537972" y="633960"/>
                          <a:pt x="538544" y="634151"/>
                        </a:cubicBezTo>
                        <a:cubicBezTo>
                          <a:pt x="538734" y="634246"/>
                          <a:pt x="538829" y="634246"/>
                          <a:pt x="539020" y="634341"/>
                        </a:cubicBezTo>
                        <a:cubicBezTo>
                          <a:pt x="539401" y="634532"/>
                          <a:pt x="539972" y="634722"/>
                          <a:pt x="540258" y="634627"/>
                        </a:cubicBezTo>
                        <a:cubicBezTo>
                          <a:pt x="540544" y="634532"/>
                          <a:pt x="540639" y="634532"/>
                          <a:pt x="540925" y="633008"/>
                        </a:cubicBezTo>
                        <a:cubicBezTo>
                          <a:pt x="541211" y="631579"/>
                          <a:pt x="541211" y="631293"/>
                          <a:pt x="540925" y="630436"/>
                        </a:cubicBezTo>
                        <a:cubicBezTo>
                          <a:pt x="540639" y="629388"/>
                          <a:pt x="540734" y="628340"/>
                          <a:pt x="541115" y="627674"/>
                        </a:cubicBezTo>
                        <a:cubicBezTo>
                          <a:pt x="541496" y="626912"/>
                          <a:pt x="542354" y="625578"/>
                          <a:pt x="543306" y="625102"/>
                        </a:cubicBezTo>
                        <a:cubicBezTo>
                          <a:pt x="544068" y="624721"/>
                          <a:pt x="545116" y="623673"/>
                          <a:pt x="545306" y="622626"/>
                        </a:cubicBezTo>
                        <a:lnTo>
                          <a:pt x="545306" y="622435"/>
                        </a:lnTo>
                        <a:cubicBezTo>
                          <a:pt x="545497" y="621482"/>
                          <a:pt x="545592" y="621102"/>
                          <a:pt x="545211" y="620625"/>
                        </a:cubicBezTo>
                        <a:cubicBezTo>
                          <a:pt x="544830" y="620054"/>
                          <a:pt x="544163" y="619863"/>
                          <a:pt x="543211" y="619863"/>
                        </a:cubicBezTo>
                        <a:cubicBezTo>
                          <a:pt x="541591" y="619863"/>
                          <a:pt x="541306" y="619292"/>
                          <a:pt x="541306" y="619006"/>
                        </a:cubicBezTo>
                        <a:cubicBezTo>
                          <a:pt x="541306" y="618815"/>
                          <a:pt x="541306" y="618625"/>
                          <a:pt x="541496" y="618435"/>
                        </a:cubicBezTo>
                        <a:cubicBezTo>
                          <a:pt x="541687" y="618244"/>
                          <a:pt x="541972" y="618149"/>
                          <a:pt x="542449" y="618244"/>
                        </a:cubicBezTo>
                        <a:cubicBezTo>
                          <a:pt x="542925" y="618244"/>
                          <a:pt x="543306" y="618435"/>
                          <a:pt x="543687" y="618530"/>
                        </a:cubicBezTo>
                        <a:cubicBezTo>
                          <a:pt x="544068" y="618625"/>
                          <a:pt x="544354" y="618720"/>
                          <a:pt x="544544" y="618720"/>
                        </a:cubicBezTo>
                        <a:cubicBezTo>
                          <a:pt x="544925" y="618720"/>
                          <a:pt x="545401" y="618149"/>
                          <a:pt x="545401" y="617387"/>
                        </a:cubicBezTo>
                        <a:lnTo>
                          <a:pt x="545401" y="617101"/>
                        </a:lnTo>
                        <a:cubicBezTo>
                          <a:pt x="545401" y="616339"/>
                          <a:pt x="545401" y="615958"/>
                          <a:pt x="545973" y="615482"/>
                        </a:cubicBezTo>
                        <a:cubicBezTo>
                          <a:pt x="546163" y="615291"/>
                          <a:pt x="546259" y="615196"/>
                          <a:pt x="546354" y="615196"/>
                        </a:cubicBezTo>
                        <a:cubicBezTo>
                          <a:pt x="546545" y="615006"/>
                          <a:pt x="546545" y="615006"/>
                          <a:pt x="546545" y="614815"/>
                        </a:cubicBezTo>
                        <a:cubicBezTo>
                          <a:pt x="546545" y="614720"/>
                          <a:pt x="546545" y="614529"/>
                          <a:pt x="546545" y="614434"/>
                        </a:cubicBezTo>
                        <a:cubicBezTo>
                          <a:pt x="546545" y="613958"/>
                          <a:pt x="546449" y="613386"/>
                          <a:pt x="547021" y="613291"/>
                        </a:cubicBezTo>
                        <a:cubicBezTo>
                          <a:pt x="547402" y="613196"/>
                          <a:pt x="547878" y="613196"/>
                          <a:pt x="548354" y="614053"/>
                        </a:cubicBezTo>
                        <a:lnTo>
                          <a:pt x="548449" y="614244"/>
                        </a:lnTo>
                        <a:cubicBezTo>
                          <a:pt x="548735" y="614720"/>
                          <a:pt x="548735" y="614720"/>
                          <a:pt x="549021" y="614910"/>
                        </a:cubicBezTo>
                        <a:lnTo>
                          <a:pt x="549116" y="614910"/>
                        </a:lnTo>
                        <a:cubicBezTo>
                          <a:pt x="549497" y="615101"/>
                          <a:pt x="549973" y="615291"/>
                          <a:pt x="549783" y="616053"/>
                        </a:cubicBezTo>
                        <a:cubicBezTo>
                          <a:pt x="549592" y="616720"/>
                          <a:pt x="549688" y="616815"/>
                          <a:pt x="549688" y="616815"/>
                        </a:cubicBezTo>
                        <a:lnTo>
                          <a:pt x="549783" y="616911"/>
                        </a:lnTo>
                        <a:cubicBezTo>
                          <a:pt x="550069" y="617101"/>
                          <a:pt x="550545" y="617387"/>
                          <a:pt x="550926" y="618530"/>
                        </a:cubicBezTo>
                        <a:cubicBezTo>
                          <a:pt x="551402" y="619673"/>
                          <a:pt x="552450" y="621673"/>
                          <a:pt x="553212" y="622435"/>
                        </a:cubicBezTo>
                        <a:lnTo>
                          <a:pt x="553593" y="622816"/>
                        </a:lnTo>
                        <a:cubicBezTo>
                          <a:pt x="554164" y="623292"/>
                          <a:pt x="555117" y="624340"/>
                          <a:pt x="555403" y="624340"/>
                        </a:cubicBezTo>
                        <a:cubicBezTo>
                          <a:pt x="555593" y="624340"/>
                          <a:pt x="556070" y="624054"/>
                          <a:pt x="556260" y="623483"/>
                        </a:cubicBezTo>
                        <a:cubicBezTo>
                          <a:pt x="556641" y="622721"/>
                          <a:pt x="556546" y="622435"/>
                          <a:pt x="556546" y="622340"/>
                        </a:cubicBezTo>
                        <a:cubicBezTo>
                          <a:pt x="556546" y="622340"/>
                          <a:pt x="556355" y="622244"/>
                          <a:pt x="556260" y="622149"/>
                        </a:cubicBezTo>
                        <a:cubicBezTo>
                          <a:pt x="556165" y="622054"/>
                          <a:pt x="555974" y="621959"/>
                          <a:pt x="555879" y="621864"/>
                        </a:cubicBezTo>
                        <a:cubicBezTo>
                          <a:pt x="555498" y="621578"/>
                          <a:pt x="555307" y="621102"/>
                          <a:pt x="555307" y="620625"/>
                        </a:cubicBezTo>
                        <a:cubicBezTo>
                          <a:pt x="555307" y="620340"/>
                          <a:pt x="555498" y="620054"/>
                          <a:pt x="555688" y="619958"/>
                        </a:cubicBezTo>
                        <a:cubicBezTo>
                          <a:pt x="556165" y="619673"/>
                          <a:pt x="557213" y="619006"/>
                          <a:pt x="557498" y="618530"/>
                        </a:cubicBezTo>
                        <a:cubicBezTo>
                          <a:pt x="557594" y="618435"/>
                          <a:pt x="557594" y="618339"/>
                          <a:pt x="557689" y="618244"/>
                        </a:cubicBezTo>
                        <a:cubicBezTo>
                          <a:pt x="557689" y="618149"/>
                          <a:pt x="557784" y="618149"/>
                          <a:pt x="557784" y="618053"/>
                        </a:cubicBezTo>
                        <a:lnTo>
                          <a:pt x="557784" y="618053"/>
                        </a:lnTo>
                        <a:cubicBezTo>
                          <a:pt x="557784" y="618053"/>
                          <a:pt x="557689" y="617958"/>
                          <a:pt x="557594" y="617863"/>
                        </a:cubicBezTo>
                        <a:cubicBezTo>
                          <a:pt x="557403" y="617673"/>
                          <a:pt x="557213" y="617577"/>
                          <a:pt x="557022" y="617387"/>
                        </a:cubicBezTo>
                        <a:cubicBezTo>
                          <a:pt x="556641" y="617101"/>
                          <a:pt x="556355" y="616911"/>
                          <a:pt x="556260" y="616529"/>
                        </a:cubicBezTo>
                        <a:cubicBezTo>
                          <a:pt x="556260" y="616434"/>
                          <a:pt x="556165" y="616053"/>
                          <a:pt x="556355" y="615768"/>
                        </a:cubicBezTo>
                        <a:cubicBezTo>
                          <a:pt x="556546" y="615482"/>
                          <a:pt x="556927" y="615482"/>
                          <a:pt x="557213" y="615577"/>
                        </a:cubicBezTo>
                        <a:cubicBezTo>
                          <a:pt x="557403" y="615577"/>
                          <a:pt x="557689" y="615672"/>
                          <a:pt x="557879" y="615768"/>
                        </a:cubicBezTo>
                        <a:cubicBezTo>
                          <a:pt x="558165" y="615863"/>
                          <a:pt x="558546" y="615958"/>
                          <a:pt x="558641" y="615863"/>
                        </a:cubicBezTo>
                        <a:cubicBezTo>
                          <a:pt x="558737" y="615768"/>
                          <a:pt x="558737" y="615768"/>
                          <a:pt x="558546" y="615386"/>
                        </a:cubicBezTo>
                        <a:lnTo>
                          <a:pt x="558546" y="615291"/>
                        </a:lnTo>
                        <a:cubicBezTo>
                          <a:pt x="558451" y="615006"/>
                          <a:pt x="558451" y="614529"/>
                          <a:pt x="558641" y="614244"/>
                        </a:cubicBezTo>
                        <a:cubicBezTo>
                          <a:pt x="558832" y="613958"/>
                          <a:pt x="559117" y="613672"/>
                          <a:pt x="559403" y="613672"/>
                        </a:cubicBezTo>
                        <a:cubicBezTo>
                          <a:pt x="559975" y="613577"/>
                          <a:pt x="562642" y="613767"/>
                          <a:pt x="563594" y="614339"/>
                        </a:cubicBezTo>
                        <a:cubicBezTo>
                          <a:pt x="564451" y="614910"/>
                          <a:pt x="564832" y="615482"/>
                          <a:pt x="565023" y="616434"/>
                        </a:cubicBezTo>
                        <a:cubicBezTo>
                          <a:pt x="565023" y="616625"/>
                          <a:pt x="565118" y="616815"/>
                          <a:pt x="565118" y="617006"/>
                        </a:cubicBezTo>
                        <a:cubicBezTo>
                          <a:pt x="565118" y="617101"/>
                          <a:pt x="565118" y="617196"/>
                          <a:pt x="565213" y="617291"/>
                        </a:cubicBezTo>
                        <a:cubicBezTo>
                          <a:pt x="565499" y="617196"/>
                          <a:pt x="565690" y="616911"/>
                          <a:pt x="565785" y="616529"/>
                        </a:cubicBezTo>
                        <a:cubicBezTo>
                          <a:pt x="565785" y="616339"/>
                          <a:pt x="565880" y="616148"/>
                          <a:pt x="565880" y="615863"/>
                        </a:cubicBezTo>
                        <a:cubicBezTo>
                          <a:pt x="565975" y="615196"/>
                          <a:pt x="566166" y="614339"/>
                          <a:pt x="566356" y="613767"/>
                        </a:cubicBezTo>
                        <a:cubicBezTo>
                          <a:pt x="566547" y="613386"/>
                          <a:pt x="566642" y="613101"/>
                          <a:pt x="566738" y="612910"/>
                        </a:cubicBezTo>
                        <a:cubicBezTo>
                          <a:pt x="566833" y="612719"/>
                          <a:pt x="566928" y="612529"/>
                          <a:pt x="566928" y="612339"/>
                        </a:cubicBezTo>
                        <a:cubicBezTo>
                          <a:pt x="566833" y="612339"/>
                          <a:pt x="566833" y="612434"/>
                          <a:pt x="566738" y="612434"/>
                        </a:cubicBezTo>
                        <a:cubicBezTo>
                          <a:pt x="566356" y="612624"/>
                          <a:pt x="565690" y="612910"/>
                          <a:pt x="565118" y="612624"/>
                        </a:cubicBezTo>
                        <a:lnTo>
                          <a:pt x="564928" y="612529"/>
                        </a:lnTo>
                        <a:cubicBezTo>
                          <a:pt x="564356" y="612339"/>
                          <a:pt x="563880" y="612148"/>
                          <a:pt x="563880" y="611386"/>
                        </a:cubicBezTo>
                        <a:lnTo>
                          <a:pt x="563880" y="611100"/>
                        </a:lnTo>
                        <a:cubicBezTo>
                          <a:pt x="563880" y="610624"/>
                          <a:pt x="563880" y="610243"/>
                          <a:pt x="563689" y="609957"/>
                        </a:cubicBezTo>
                        <a:cubicBezTo>
                          <a:pt x="563594" y="609862"/>
                          <a:pt x="562451" y="608814"/>
                          <a:pt x="562261" y="608243"/>
                        </a:cubicBezTo>
                        <a:cubicBezTo>
                          <a:pt x="562070" y="607766"/>
                          <a:pt x="562261" y="607100"/>
                          <a:pt x="562451" y="606719"/>
                        </a:cubicBezTo>
                        <a:cubicBezTo>
                          <a:pt x="562547" y="606338"/>
                          <a:pt x="561784" y="605290"/>
                          <a:pt x="561022" y="604242"/>
                        </a:cubicBezTo>
                        <a:cubicBezTo>
                          <a:pt x="559689" y="602528"/>
                          <a:pt x="559213" y="601670"/>
                          <a:pt x="558737" y="600432"/>
                        </a:cubicBezTo>
                        <a:lnTo>
                          <a:pt x="558546" y="600051"/>
                        </a:lnTo>
                        <a:cubicBezTo>
                          <a:pt x="558165" y="599003"/>
                          <a:pt x="557879" y="598241"/>
                          <a:pt x="556546" y="598146"/>
                        </a:cubicBezTo>
                        <a:cubicBezTo>
                          <a:pt x="555498" y="598051"/>
                          <a:pt x="553498" y="598146"/>
                          <a:pt x="552069" y="598241"/>
                        </a:cubicBezTo>
                        <a:cubicBezTo>
                          <a:pt x="551212" y="598337"/>
                          <a:pt x="550831" y="598337"/>
                          <a:pt x="550640" y="598337"/>
                        </a:cubicBezTo>
                        <a:cubicBezTo>
                          <a:pt x="550069" y="598241"/>
                          <a:pt x="549592" y="597670"/>
                          <a:pt x="549592" y="597194"/>
                        </a:cubicBezTo>
                        <a:cubicBezTo>
                          <a:pt x="549592" y="597194"/>
                          <a:pt x="549592" y="597098"/>
                          <a:pt x="549592" y="597098"/>
                        </a:cubicBezTo>
                        <a:cubicBezTo>
                          <a:pt x="549592" y="596908"/>
                          <a:pt x="549592" y="596718"/>
                          <a:pt x="549783" y="596527"/>
                        </a:cubicBezTo>
                        <a:cubicBezTo>
                          <a:pt x="549973" y="596336"/>
                          <a:pt x="550259" y="596432"/>
                          <a:pt x="550450" y="596527"/>
                        </a:cubicBezTo>
                        <a:lnTo>
                          <a:pt x="550640" y="596622"/>
                        </a:lnTo>
                        <a:cubicBezTo>
                          <a:pt x="551116" y="596813"/>
                          <a:pt x="551688" y="597003"/>
                          <a:pt x="552545" y="596813"/>
                        </a:cubicBezTo>
                        <a:cubicBezTo>
                          <a:pt x="552926" y="596718"/>
                          <a:pt x="553307" y="596718"/>
                          <a:pt x="553593" y="596622"/>
                        </a:cubicBezTo>
                        <a:cubicBezTo>
                          <a:pt x="554164" y="596527"/>
                          <a:pt x="554736" y="596432"/>
                          <a:pt x="555022" y="596432"/>
                        </a:cubicBezTo>
                        <a:cubicBezTo>
                          <a:pt x="555117" y="596432"/>
                          <a:pt x="555212" y="596432"/>
                          <a:pt x="555403" y="596527"/>
                        </a:cubicBezTo>
                        <a:cubicBezTo>
                          <a:pt x="555879" y="596622"/>
                          <a:pt x="556450" y="596718"/>
                          <a:pt x="557403" y="596432"/>
                        </a:cubicBezTo>
                        <a:cubicBezTo>
                          <a:pt x="557784" y="596336"/>
                          <a:pt x="558165" y="596241"/>
                          <a:pt x="558451" y="596241"/>
                        </a:cubicBezTo>
                        <a:cubicBezTo>
                          <a:pt x="559117" y="596146"/>
                          <a:pt x="559498" y="596051"/>
                          <a:pt x="559880" y="595765"/>
                        </a:cubicBezTo>
                        <a:cubicBezTo>
                          <a:pt x="560070" y="595670"/>
                          <a:pt x="561404" y="594717"/>
                          <a:pt x="561975" y="594622"/>
                        </a:cubicBezTo>
                        <a:cubicBezTo>
                          <a:pt x="562356" y="594527"/>
                          <a:pt x="562642" y="594336"/>
                          <a:pt x="562642" y="593765"/>
                        </a:cubicBezTo>
                        <a:cubicBezTo>
                          <a:pt x="562642" y="593574"/>
                          <a:pt x="562642" y="593479"/>
                          <a:pt x="562642" y="593289"/>
                        </a:cubicBezTo>
                        <a:cubicBezTo>
                          <a:pt x="562642" y="592431"/>
                          <a:pt x="562642" y="591574"/>
                          <a:pt x="563118" y="591288"/>
                        </a:cubicBezTo>
                        <a:cubicBezTo>
                          <a:pt x="563404" y="591098"/>
                          <a:pt x="563689" y="591098"/>
                          <a:pt x="563975" y="591002"/>
                        </a:cubicBezTo>
                        <a:cubicBezTo>
                          <a:pt x="564071" y="591002"/>
                          <a:pt x="564261" y="590907"/>
                          <a:pt x="564356" y="590907"/>
                        </a:cubicBezTo>
                        <a:cubicBezTo>
                          <a:pt x="564356" y="590717"/>
                          <a:pt x="564356" y="590622"/>
                          <a:pt x="563975" y="589955"/>
                        </a:cubicBezTo>
                        <a:cubicBezTo>
                          <a:pt x="563499" y="589098"/>
                          <a:pt x="563499" y="588716"/>
                          <a:pt x="563499" y="588240"/>
                        </a:cubicBezTo>
                        <a:cubicBezTo>
                          <a:pt x="563499" y="588145"/>
                          <a:pt x="563499" y="588050"/>
                          <a:pt x="563499" y="587954"/>
                        </a:cubicBezTo>
                        <a:cubicBezTo>
                          <a:pt x="563499" y="587954"/>
                          <a:pt x="563499" y="587954"/>
                          <a:pt x="563499" y="587954"/>
                        </a:cubicBezTo>
                        <a:cubicBezTo>
                          <a:pt x="562928" y="588240"/>
                          <a:pt x="562261" y="588050"/>
                          <a:pt x="561784" y="587573"/>
                        </a:cubicBezTo>
                        <a:cubicBezTo>
                          <a:pt x="561689" y="587478"/>
                          <a:pt x="561594" y="587383"/>
                          <a:pt x="561499" y="587288"/>
                        </a:cubicBezTo>
                        <a:cubicBezTo>
                          <a:pt x="561118" y="586907"/>
                          <a:pt x="560927" y="586716"/>
                          <a:pt x="560641" y="586716"/>
                        </a:cubicBezTo>
                        <a:cubicBezTo>
                          <a:pt x="560546" y="586716"/>
                          <a:pt x="560451" y="586716"/>
                          <a:pt x="560261" y="586716"/>
                        </a:cubicBezTo>
                        <a:cubicBezTo>
                          <a:pt x="559498" y="586716"/>
                          <a:pt x="558451" y="586811"/>
                          <a:pt x="557689" y="586240"/>
                        </a:cubicBezTo>
                        <a:lnTo>
                          <a:pt x="557403" y="585954"/>
                        </a:lnTo>
                        <a:cubicBezTo>
                          <a:pt x="556927" y="585573"/>
                          <a:pt x="556641" y="585383"/>
                          <a:pt x="556546" y="585002"/>
                        </a:cubicBezTo>
                        <a:cubicBezTo>
                          <a:pt x="556546" y="584906"/>
                          <a:pt x="556546" y="584716"/>
                          <a:pt x="556641" y="584526"/>
                        </a:cubicBezTo>
                        <a:cubicBezTo>
                          <a:pt x="556641" y="584430"/>
                          <a:pt x="556736" y="584430"/>
                          <a:pt x="556736" y="584335"/>
                        </a:cubicBezTo>
                        <a:cubicBezTo>
                          <a:pt x="556927" y="584049"/>
                          <a:pt x="557403" y="583382"/>
                          <a:pt x="557879" y="583764"/>
                        </a:cubicBezTo>
                        <a:lnTo>
                          <a:pt x="557974" y="583859"/>
                        </a:lnTo>
                        <a:cubicBezTo>
                          <a:pt x="558355" y="584144"/>
                          <a:pt x="559498" y="584716"/>
                          <a:pt x="560070" y="584811"/>
                        </a:cubicBezTo>
                        <a:cubicBezTo>
                          <a:pt x="560641" y="584906"/>
                          <a:pt x="561404" y="585002"/>
                          <a:pt x="562547" y="584906"/>
                        </a:cubicBezTo>
                        <a:cubicBezTo>
                          <a:pt x="563594" y="584811"/>
                          <a:pt x="564356" y="584526"/>
                          <a:pt x="564737" y="584240"/>
                        </a:cubicBezTo>
                        <a:cubicBezTo>
                          <a:pt x="564928" y="584144"/>
                          <a:pt x="565023" y="583859"/>
                          <a:pt x="565023" y="583668"/>
                        </a:cubicBezTo>
                        <a:cubicBezTo>
                          <a:pt x="565023" y="583573"/>
                          <a:pt x="565023" y="583382"/>
                          <a:pt x="564928" y="583382"/>
                        </a:cubicBezTo>
                        <a:cubicBezTo>
                          <a:pt x="564737" y="583287"/>
                          <a:pt x="564261" y="583097"/>
                          <a:pt x="563880" y="583002"/>
                        </a:cubicBezTo>
                        <a:cubicBezTo>
                          <a:pt x="563594" y="582906"/>
                          <a:pt x="563213" y="582811"/>
                          <a:pt x="563023" y="582716"/>
                        </a:cubicBezTo>
                        <a:cubicBezTo>
                          <a:pt x="562356" y="582430"/>
                          <a:pt x="562356" y="581858"/>
                          <a:pt x="562451" y="581287"/>
                        </a:cubicBezTo>
                        <a:cubicBezTo>
                          <a:pt x="562451" y="580715"/>
                          <a:pt x="562642" y="580620"/>
                          <a:pt x="562832" y="580239"/>
                        </a:cubicBezTo>
                        <a:cubicBezTo>
                          <a:pt x="562928" y="580144"/>
                          <a:pt x="562928" y="579953"/>
                          <a:pt x="562928" y="579953"/>
                        </a:cubicBezTo>
                        <a:cubicBezTo>
                          <a:pt x="562928" y="579763"/>
                          <a:pt x="562737" y="579573"/>
                          <a:pt x="562642" y="579477"/>
                        </a:cubicBezTo>
                        <a:cubicBezTo>
                          <a:pt x="562547" y="579477"/>
                          <a:pt x="562547" y="579382"/>
                          <a:pt x="562451" y="579382"/>
                        </a:cubicBezTo>
                        <a:cubicBezTo>
                          <a:pt x="562070" y="579096"/>
                          <a:pt x="561784" y="578906"/>
                          <a:pt x="561689" y="579001"/>
                        </a:cubicBezTo>
                        <a:cubicBezTo>
                          <a:pt x="561308" y="579382"/>
                          <a:pt x="560737" y="579953"/>
                          <a:pt x="560165" y="580049"/>
                        </a:cubicBezTo>
                        <a:cubicBezTo>
                          <a:pt x="559689" y="580144"/>
                          <a:pt x="559022" y="580144"/>
                          <a:pt x="558355" y="580049"/>
                        </a:cubicBezTo>
                        <a:cubicBezTo>
                          <a:pt x="558260" y="580049"/>
                          <a:pt x="558070" y="580049"/>
                          <a:pt x="557974" y="580049"/>
                        </a:cubicBezTo>
                        <a:cubicBezTo>
                          <a:pt x="557974" y="580049"/>
                          <a:pt x="557974" y="580049"/>
                          <a:pt x="557974" y="580049"/>
                        </a:cubicBezTo>
                        <a:cubicBezTo>
                          <a:pt x="557974" y="580049"/>
                          <a:pt x="557974" y="580335"/>
                          <a:pt x="557974" y="580525"/>
                        </a:cubicBezTo>
                        <a:cubicBezTo>
                          <a:pt x="557974" y="580811"/>
                          <a:pt x="557974" y="581097"/>
                          <a:pt x="557879" y="581287"/>
                        </a:cubicBezTo>
                        <a:cubicBezTo>
                          <a:pt x="557784" y="581668"/>
                          <a:pt x="557308" y="582049"/>
                          <a:pt x="556831" y="582049"/>
                        </a:cubicBezTo>
                        <a:cubicBezTo>
                          <a:pt x="556831" y="582049"/>
                          <a:pt x="556831" y="582049"/>
                          <a:pt x="556831" y="582049"/>
                        </a:cubicBezTo>
                        <a:cubicBezTo>
                          <a:pt x="556641" y="582049"/>
                          <a:pt x="556450" y="581954"/>
                          <a:pt x="556355" y="581668"/>
                        </a:cubicBezTo>
                        <a:cubicBezTo>
                          <a:pt x="556165" y="581287"/>
                          <a:pt x="556260" y="580906"/>
                          <a:pt x="556260" y="580430"/>
                        </a:cubicBezTo>
                        <a:cubicBezTo>
                          <a:pt x="556260" y="580335"/>
                          <a:pt x="556260" y="580144"/>
                          <a:pt x="556260" y="580049"/>
                        </a:cubicBezTo>
                        <a:cubicBezTo>
                          <a:pt x="556355" y="579191"/>
                          <a:pt x="556736" y="578811"/>
                          <a:pt x="557022" y="578715"/>
                        </a:cubicBezTo>
                        <a:cubicBezTo>
                          <a:pt x="557403" y="578525"/>
                          <a:pt x="558070" y="578525"/>
                          <a:pt x="558451" y="578620"/>
                        </a:cubicBezTo>
                        <a:lnTo>
                          <a:pt x="558641" y="578715"/>
                        </a:lnTo>
                        <a:cubicBezTo>
                          <a:pt x="558927" y="578811"/>
                          <a:pt x="559213" y="578906"/>
                          <a:pt x="559498" y="578906"/>
                        </a:cubicBezTo>
                        <a:cubicBezTo>
                          <a:pt x="559880" y="578906"/>
                          <a:pt x="560165" y="578715"/>
                          <a:pt x="560165" y="578620"/>
                        </a:cubicBezTo>
                        <a:cubicBezTo>
                          <a:pt x="560165" y="578525"/>
                          <a:pt x="560165" y="578429"/>
                          <a:pt x="560165" y="578239"/>
                        </a:cubicBezTo>
                        <a:cubicBezTo>
                          <a:pt x="560165" y="577763"/>
                          <a:pt x="560070" y="576906"/>
                          <a:pt x="559880" y="576620"/>
                        </a:cubicBezTo>
                        <a:cubicBezTo>
                          <a:pt x="559689" y="576429"/>
                          <a:pt x="558737" y="576239"/>
                          <a:pt x="558165" y="576239"/>
                        </a:cubicBezTo>
                        <a:cubicBezTo>
                          <a:pt x="557784" y="576239"/>
                          <a:pt x="557308" y="576239"/>
                          <a:pt x="556641" y="576620"/>
                        </a:cubicBezTo>
                        <a:cubicBezTo>
                          <a:pt x="556165" y="576906"/>
                          <a:pt x="555593" y="577096"/>
                          <a:pt x="555022" y="577286"/>
                        </a:cubicBezTo>
                        <a:cubicBezTo>
                          <a:pt x="554736" y="577382"/>
                          <a:pt x="554450" y="577477"/>
                          <a:pt x="554260" y="577572"/>
                        </a:cubicBezTo>
                        <a:cubicBezTo>
                          <a:pt x="553307" y="577953"/>
                          <a:pt x="552640" y="577953"/>
                          <a:pt x="552259" y="577477"/>
                        </a:cubicBezTo>
                        <a:cubicBezTo>
                          <a:pt x="552069" y="577191"/>
                          <a:pt x="551974" y="576810"/>
                          <a:pt x="551783" y="576429"/>
                        </a:cubicBezTo>
                        <a:cubicBezTo>
                          <a:pt x="551688" y="576239"/>
                          <a:pt x="551593" y="575858"/>
                          <a:pt x="551497" y="575762"/>
                        </a:cubicBezTo>
                        <a:lnTo>
                          <a:pt x="551307" y="575667"/>
                        </a:lnTo>
                        <a:cubicBezTo>
                          <a:pt x="550926" y="575477"/>
                          <a:pt x="550450" y="575381"/>
                          <a:pt x="550259" y="574905"/>
                        </a:cubicBezTo>
                        <a:cubicBezTo>
                          <a:pt x="550259" y="574810"/>
                          <a:pt x="550069" y="574524"/>
                          <a:pt x="550259" y="574239"/>
                        </a:cubicBezTo>
                        <a:cubicBezTo>
                          <a:pt x="550450" y="573953"/>
                          <a:pt x="550831" y="573953"/>
                          <a:pt x="550926" y="573953"/>
                        </a:cubicBezTo>
                        <a:cubicBezTo>
                          <a:pt x="551116" y="573953"/>
                          <a:pt x="551212" y="573953"/>
                          <a:pt x="551402" y="573953"/>
                        </a:cubicBezTo>
                        <a:cubicBezTo>
                          <a:pt x="551879" y="573953"/>
                          <a:pt x="552450" y="574048"/>
                          <a:pt x="552831" y="573857"/>
                        </a:cubicBezTo>
                        <a:cubicBezTo>
                          <a:pt x="553498" y="573667"/>
                          <a:pt x="553783" y="573477"/>
                          <a:pt x="554069" y="573000"/>
                        </a:cubicBezTo>
                        <a:cubicBezTo>
                          <a:pt x="554260" y="572715"/>
                          <a:pt x="554260" y="572143"/>
                          <a:pt x="554355" y="571667"/>
                        </a:cubicBezTo>
                        <a:cubicBezTo>
                          <a:pt x="554450" y="571190"/>
                          <a:pt x="554450" y="570810"/>
                          <a:pt x="554546" y="570524"/>
                        </a:cubicBezTo>
                        <a:cubicBezTo>
                          <a:pt x="554546" y="570428"/>
                          <a:pt x="554641" y="570333"/>
                          <a:pt x="554736" y="570238"/>
                        </a:cubicBezTo>
                        <a:cubicBezTo>
                          <a:pt x="554926" y="569857"/>
                          <a:pt x="555117" y="569571"/>
                          <a:pt x="554926" y="569381"/>
                        </a:cubicBezTo>
                        <a:cubicBezTo>
                          <a:pt x="554831" y="569286"/>
                          <a:pt x="554641" y="569190"/>
                          <a:pt x="554450" y="569190"/>
                        </a:cubicBezTo>
                        <a:cubicBezTo>
                          <a:pt x="554260" y="569095"/>
                          <a:pt x="553879" y="569095"/>
                          <a:pt x="553879" y="568714"/>
                        </a:cubicBezTo>
                        <a:cubicBezTo>
                          <a:pt x="553879" y="568523"/>
                          <a:pt x="553974" y="568333"/>
                          <a:pt x="554069" y="568143"/>
                        </a:cubicBezTo>
                        <a:cubicBezTo>
                          <a:pt x="554355" y="567952"/>
                          <a:pt x="554926" y="567761"/>
                          <a:pt x="555688" y="568047"/>
                        </a:cubicBezTo>
                        <a:cubicBezTo>
                          <a:pt x="555879" y="568143"/>
                          <a:pt x="556070" y="568238"/>
                          <a:pt x="556260" y="568333"/>
                        </a:cubicBezTo>
                        <a:cubicBezTo>
                          <a:pt x="556450" y="568428"/>
                          <a:pt x="556546" y="568523"/>
                          <a:pt x="556641" y="568523"/>
                        </a:cubicBezTo>
                        <a:lnTo>
                          <a:pt x="556641" y="568523"/>
                        </a:lnTo>
                        <a:cubicBezTo>
                          <a:pt x="556927" y="568143"/>
                          <a:pt x="557213" y="567952"/>
                          <a:pt x="557498" y="568047"/>
                        </a:cubicBezTo>
                        <a:cubicBezTo>
                          <a:pt x="557594" y="568047"/>
                          <a:pt x="557879" y="568143"/>
                          <a:pt x="557879" y="568619"/>
                        </a:cubicBezTo>
                        <a:cubicBezTo>
                          <a:pt x="557879" y="569000"/>
                          <a:pt x="558260" y="569857"/>
                          <a:pt x="558546" y="570428"/>
                        </a:cubicBezTo>
                        <a:cubicBezTo>
                          <a:pt x="558737" y="570905"/>
                          <a:pt x="559022" y="571286"/>
                          <a:pt x="559117" y="571572"/>
                        </a:cubicBezTo>
                        <a:cubicBezTo>
                          <a:pt x="559117" y="571476"/>
                          <a:pt x="559117" y="571476"/>
                          <a:pt x="559022" y="571381"/>
                        </a:cubicBezTo>
                        <a:cubicBezTo>
                          <a:pt x="558927" y="571095"/>
                          <a:pt x="558832" y="570428"/>
                          <a:pt x="558641" y="569762"/>
                        </a:cubicBezTo>
                        <a:cubicBezTo>
                          <a:pt x="558451" y="568904"/>
                          <a:pt x="558260" y="567761"/>
                          <a:pt x="558070" y="567381"/>
                        </a:cubicBezTo>
                        <a:cubicBezTo>
                          <a:pt x="557784" y="566904"/>
                          <a:pt x="557594" y="566714"/>
                          <a:pt x="557689" y="566428"/>
                        </a:cubicBezTo>
                        <a:cubicBezTo>
                          <a:pt x="557784" y="566237"/>
                          <a:pt x="557974" y="566047"/>
                          <a:pt x="558070" y="565952"/>
                        </a:cubicBezTo>
                        <a:cubicBezTo>
                          <a:pt x="558165" y="565856"/>
                          <a:pt x="558355" y="565666"/>
                          <a:pt x="558546" y="565571"/>
                        </a:cubicBezTo>
                        <a:cubicBezTo>
                          <a:pt x="559117" y="565094"/>
                          <a:pt x="559403" y="564809"/>
                          <a:pt x="559689" y="564904"/>
                        </a:cubicBezTo>
                        <a:lnTo>
                          <a:pt x="559880" y="564999"/>
                        </a:lnTo>
                        <a:lnTo>
                          <a:pt x="559975" y="565285"/>
                        </a:lnTo>
                        <a:cubicBezTo>
                          <a:pt x="560070" y="565666"/>
                          <a:pt x="559975" y="565856"/>
                          <a:pt x="559880" y="566333"/>
                        </a:cubicBezTo>
                        <a:lnTo>
                          <a:pt x="559784" y="566809"/>
                        </a:lnTo>
                        <a:cubicBezTo>
                          <a:pt x="559689" y="567381"/>
                          <a:pt x="559594" y="567761"/>
                          <a:pt x="559689" y="568428"/>
                        </a:cubicBezTo>
                        <a:cubicBezTo>
                          <a:pt x="559880" y="569952"/>
                          <a:pt x="560165" y="571000"/>
                          <a:pt x="560356" y="571476"/>
                        </a:cubicBezTo>
                        <a:cubicBezTo>
                          <a:pt x="560546" y="571952"/>
                          <a:pt x="560546" y="571952"/>
                          <a:pt x="561118" y="571762"/>
                        </a:cubicBezTo>
                        <a:lnTo>
                          <a:pt x="561213" y="571762"/>
                        </a:lnTo>
                        <a:cubicBezTo>
                          <a:pt x="563213" y="571381"/>
                          <a:pt x="563594" y="571000"/>
                          <a:pt x="563689" y="570810"/>
                        </a:cubicBezTo>
                        <a:cubicBezTo>
                          <a:pt x="563975" y="570333"/>
                          <a:pt x="564547" y="567571"/>
                          <a:pt x="564356" y="566619"/>
                        </a:cubicBezTo>
                        <a:cubicBezTo>
                          <a:pt x="564356" y="566333"/>
                          <a:pt x="564261" y="566047"/>
                          <a:pt x="564261" y="565761"/>
                        </a:cubicBezTo>
                        <a:cubicBezTo>
                          <a:pt x="564166" y="565094"/>
                          <a:pt x="564071" y="564332"/>
                          <a:pt x="563785" y="563666"/>
                        </a:cubicBezTo>
                        <a:lnTo>
                          <a:pt x="563689" y="563380"/>
                        </a:lnTo>
                        <a:cubicBezTo>
                          <a:pt x="563404" y="562618"/>
                          <a:pt x="563308" y="562427"/>
                          <a:pt x="563689" y="561951"/>
                        </a:cubicBezTo>
                        <a:cubicBezTo>
                          <a:pt x="563689" y="561951"/>
                          <a:pt x="564356" y="561285"/>
                          <a:pt x="564832" y="561475"/>
                        </a:cubicBezTo>
                        <a:cubicBezTo>
                          <a:pt x="564928" y="561475"/>
                          <a:pt x="565118" y="561665"/>
                          <a:pt x="565118" y="561951"/>
                        </a:cubicBezTo>
                        <a:cubicBezTo>
                          <a:pt x="565118" y="562047"/>
                          <a:pt x="565118" y="562237"/>
                          <a:pt x="565118" y="562427"/>
                        </a:cubicBezTo>
                        <a:cubicBezTo>
                          <a:pt x="565118" y="562618"/>
                          <a:pt x="565023" y="563094"/>
                          <a:pt x="565118" y="563285"/>
                        </a:cubicBezTo>
                        <a:cubicBezTo>
                          <a:pt x="565118" y="563285"/>
                          <a:pt x="565213" y="563285"/>
                          <a:pt x="565213" y="563285"/>
                        </a:cubicBezTo>
                        <a:cubicBezTo>
                          <a:pt x="565309" y="563285"/>
                          <a:pt x="565404" y="563190"/>
                          <a:pt x="565499" y="563094"/>
                        </a:cubicBezTo>
                        <a:cubicBezTo>
                          <a:pt x="565975" y="562808"/>
                          <a:pt x="566356" y="562808"/>
                          <a:pt x="566642" y="562999"/>
                        </a:cubicBezTo>
                        <a:cubicBezTo>
                          <a:pt x="566738" y="563094"/>
                          <a:pt x="566928" y="563380"/>
                          <a:pt x="566738" y="563856"/>
                        </a:cubicBezTo>
                        <a:cubicBezTo>
                          <a:pt x="566642" y="564142"/>
                          <a:pt x="566356" y="564332"/>
                          <a:pt x="566166" y="564523"/>
                        </a:cubicBezTo>
                        <a:cubicBezTo>
                          <a:pt x="566071" y="564618"/>
                          <a:pt x="566071" y="564714"/>
                          <a:pt x="565975" y="564714"/>
                        </a:cubicBezTo>
                        <a:cubicBezTo>
                          <a:pt x="565975" y="564714"/>
                          <a:pt x="565975" y="564714"/>
                          <a:pt x="565975" y="564714"/>
                        </a:cubicBezTo>
                        <a:cubicBezTo>
                          <a:pt x="566071" y="564714"/>
                          <a:pt x="566166" y="564714"/>
                          <a:pt x="566261" y="564618"/>
                        </a:cubicBezTo>
                        <a:cubicBezTo>
                          <a:pt x="566547" y="564523"/>
                          <a:pt x="566738" y="564523"/>
                          <a:pt x="566833" y="564618"/>
                        </a:cubicBezTo>
                        <a:cubicBezTo>
                          <a:pt x="567119" y="564809"/>
                          <a:pt x="567023" y="565190"/>
                          <a:pt x="566928" y="565666"/>
                        </a:cubicBezTo>
                        <a:lnTo>
                          <a:pt x="566833" y="565856"/>
                        </a:lnTo>
                        <a:cubicBezTo>
                          <a:pt x="566738" y="566428"/>
                          <a:pt x="566642" y="566619"/>
                          <a:pt x="566833" y="566809"/>
                        </a:cubicBezTo>
                        <a:cubicBezTo>
                          <a:pt x="566928" y="566904"/>
                          <a:pt x="566928" y="566999"/>
                          <a:pt x="567023" y="567095"/>
                        </a:cubicBezTo>
                        <a:cubicBezTo>
                          <a:pt x="567309" y="567381"/>
                          <a:pt x="567690" y="567857"/>
                          <a:pt x="567309" y="568143"/>
                        </a:cubicBezTo>
                        <a:cubicBezTo>
                          <a:pt x="567023" y="568428"/>
                          <a:pt x="566452" y="569286"/>
                          <a:pt x="566356" y="569571"/>
                        </a:cubicBezTo>
                        <a:lnTo>
                          <a:pt x="566452" y="569666"/>
                        </a:lnTo>
                        <a:cubicBezTo>
                          <a:pt x="567690" y="570714"/>
                          <a:pt x="568166" y="570810"/>
                          <a:pt x="568262" y="570810"/>
                        </a:cubicBezTo>
                        <a:cubicBezTo>
                          <a:pt x="568738" y="570714"/>
                          <a:pt x="569881" y="569857"/>
                          <a:pt x="570738" y="569095"/>
                        </a:cubicBezTo>
                        <a:cubicBezTo>
                          <a:pt x="571309" y="568523"/>
                          <a:pt x="571786" y="568047"/>
                          <a:pt x="571881" y="567476"/>
                        </a:cubicBezTo>
                        <a:cubicBezTo>
                          <a:pt x="571976" y="567190"/>
                          <a:pt x="571881" y="566904"/>
                          <a:pt x="571881" y="566714"/>
                        </a:cubicBezTo>
                        <a:cubicBezTo>
                          <a:pt x="571881" y="566333"/>
                          <a:pt x="571881" y="565952"/>
                          <a:pt x="572167" y="565666"/>
                        </a:cubicBezTo>
                        <a:cubicBezTo>
                          <a:pt x="572262" y="565571"/>
                          <a:pt x="572453" y="565476"/>
                          <a:pt x="572643" y="565380"/>
                        </a:cubicBezTo>
                        <a:cubicBezTo>
                          <a:pt x="572738" y="565285"/>
                          <a:pt x="573024" y="565190"/>
                          <a:pt x="573119" y="565094"/>
                        </a:cubicBezTo>
                        <a:cubicBezTo>
                          <a:pt x="573119" y="565094"/>
                          <a:pt x="573024" y="564999"/>
                          <a:pt x="573024" y="564999"/>
                        </a:cubicBezTo>
                        <a:cubicBezTo>
                          <a:pt x="572929" y="564999"/>
                          <a:pt x="572738" y="565094"/>
                          <a:pt x="572548" y="565190"/>
                        </a:cubicBezTo>
                        <a:cubicBezTo>
                          <a:pt x="572072" y="565571"/>
                          <a:pt x="571405" y="565761"/>
                          <a:pt x="570833" y="565666"/>
                        </a:cubicBezTo>
                        <a:cubicBezTo>
                          <a:pt x="570452" y="565666"/>
                          <a:pt x="570166" y="565476"/>
                          <a:pt x="569976" y="565190"/>
                        </a:cubicBezTo>
                        <a:cubicBezTo>
                          <a:pt x="569500" y="564618"/>
                          <a:pt x="569405" y="564142"/>
                          <a:pt x="569500" y="563570"/>
                        </a:cubicBezTo>
                        <a:cubicBezTo>
                          <a:pt x="569595" y="563190"/>
                          <a:pt x="569595" y="563094"/>
                          <a:pt x="569786" y="562904"/>
                        </a:cubicBezTo>
                        <a:cubicBezTo>
                          <a:pt x="569786" y="562808"/>
                          <a:pt x="569881" y="562808"/>
                          <a:pt x="569976" y="562713"/>
                        </a:cubicBezTo>
                        <a:cubicBezTo>
                          <a:pt x="570071" y="562523"/>
                          <a:pt x="570262" y="562427"/>
                          <a:pt x="570452" y="562332"/>
                        </a:cubicBezTo>
                        <a:cubicBezTo>
                          <a:pt x="570547" y="562237"/>
                          <a:pt x="570643" y="562142"/>
                          <a:pt x="570643" y="562142"/>
                        </a:cubicBezTo>
                        <a:lnTo>
                          <a:pt x="570643" y="561951"/>
                        </a:lnTo>
                        <a:cubicBezTo>
                          <a:pt x="570643" y="561761"/>
                          <a:pt x="570643" y="561761"/>
                          <a:pt x="570357" y="561570"/>
                        </a:cubicBezTo>
                        <a:cubicBezTo>
                          <a:pt x="570262" y="561570"/>
                          <a:pt x="570071" y="561475"/>
                          <a:pt x="569976" y="561475"/>
                        </a:cubicBezTo>
                        <a:cubicBezTo>
                          <a:pt x="569309" y="561285"/>
                          <a:pt x="568452" y="560999"/>
                          <a:pt x="568357" y="560427"/>
                        </a:cubicBezTo>
                        <a:cubicBezTo>
                          <a:pt x="568262" y="559856"/>
                          <a:pt x="568357" y="559284"/>
                          <a:pt x="568738" y="558522"/>
                        </a:cubicBezTo>
                        <a:cubicBezTo>
                          <a:pt x="569119" y="557856"/>
                          <a:pt x="569309" y="557665"/>
                          <a:pt x="569881" y="557474"/>
                        </a:cubicBezTo>
                        <a:cubicBezTo>
                          <a:pt x="570452" y="557284"/>
                          <a:pt x="571214" y="556712"/>
                          <a:pt x="571214" y="556522"/>
                        </a:cubicBezTo>
                        <a:cubicBezTo>
                          <a:pt x="571214" y="556331"/>
                          <a:pt x="570833" y="556141"/>
                          <a:pt x="570547" y="555951"/>
                        </a:cubicBezTo>
                        <a:cubicBezTo>
                          <a:pt x="570262" y="555760"/>
                          <a:pt x="569976" y="555569"/>
                          <a:pt x="569786" y="555284"/>
                        </a:cubicBezTo>
                        <a:cubicBezTo>
                          <a:pt x="569690" y="555189"/>
                          <a:pt x="569690" y="555093"/>
                          <a:pt x="569595" y="554903"/>
                        </a:cubicBezTo>
                        <a:cubicBezTo>
                          <a:pt x="569500" y="554617"/>
                          <a:pt x="569309" y="554141"/>
                          <a:pt x="569119" y="554045"/>
                        </a:cubicBezTo>
                        <a:cubicBezTo>
                          <a:pt x="567976" y="553474"/>
                          <a:pt x="567880" y="552998"/>
                          <a:pt x="567880" y="552902"/>
                        </a:cubicBezTo>
                        <a:cubicBezTo>
                          <a:pt x="567880" y="552712"/>
                          <a:pt x="567976" y="552522"/>
                          <a:pt x="568166" y="552331"/>
                        </a:cubicBezTo>
                        <a:cubicBezTo>
                          <a:pt x="568452" y="552045"/>
                          <a:pt x="568833" y="551664"/>
                          <a:pt x="569214" y="551283"/>
                        </a:cubicBezTo>
                        <a:cubicBezTo>
                          <a:pt x="569405" y="550998"/>
                          <a:pt x="569595" y="550807"/>
                          <a:pt x="569881" y="550616"/>
                        </a:cubicBezTo>
                        <a:cubicBezTo>
                          <a:pt x="570262" y="550140"/>
                          <a:pt x="570547" y="549759"/>
                          <a:pt x="570547" y="549569"/>
                        </a:cubicBezTo>
                        <a:cubicBezTo>
                          <a:pt x="570547" y="549569"/>
                          <a:pt x="570547" y="549473"/>
                          <a:pt x="570452" y="549378"/>
                        </a:cubicBezTo>
                        <a:lnTo>
                          <a:pt x="570357" y="549283"/>
                        </a:lnTo>
                        <a:cubicBezTo>
                          <a:pt x="569881" y="548902"/>
                          <a:pt x="568833" y="548235"/>
                          <a:pt x="568357" y="548140"/>
                        </a:cubicBezTo>
                        <a:lnTo>
                          <a:pt x="568166" y="548140"/>
                        </a:lnTo>
                        <a:cubicBezTo>
                          <a:pt x="567595" y="548045"/>
                          <a:pt x="567023" y="547949"/>
                          <a:pt x="566452" y="548521"/>
                        </a:cubicBezTo>
                        <a:cubicBezTo>
                          <a:pt x="566356" y="548711"/>
                          <a:pt x="566166" y="548807"/>
                          <a:pt x="566071" y="548997"/>
                        </a:cubicBezTo>
                        <a:cubicBezTo>
                          <a:pt x="565499" y="549759"/>
                          <a:pt x="564832" y="550521"/>
                          <a:pt x="563880" y="550521"/>
                        </a:cubicBezTo>
                        <a:cubicBezTo>
                          <a:pt x="563023" y="550521"/>
                          <a:pt x="562737" y="550807"/>
                          <a:pt x="562261" y="551664"/>
                        </a:cubicBezTo>
                        <a:cubicBezTo>
                          <a:pt x="562165" y="551855"/>
                          <a:pt x="561975" y="552140"/>
                          <a:pt x="561784" y="552331"/>
                        </a:cubicBezTo>
                        <a:cubicBezTo>
                          <a:pt x="561594" y="552617"/>
                          <a:pt x="561404" y="552998"/>
                          <a:pt x="561308" y="553188"/>
                        </a:cubicBezTo>
                        <a:cubicBezTo>
                          <a:pt x="561499" y="553283"/>
                          <a:pt x="561594" y="553379"/>
                          <a:pt x="562165" y="553188"/>
                        </a:cubicBezTo>
                        <a:lnTo>
                          <a:pt x="562356" y="553093"/>
                        </a:lnTo>
                        <a:cubicBezTo>
                          <a:pt x="564451" y="552522"/>
                          <a:pt x="565118" y="552426"/>
                          <a:pt x="565309" y="552712"/>
                        </a:cubicBezTo>
                        <a:cubicBezTo>
                          <a:pt x="565595" y="552998"/>
                          <a:pt x="565785" y="553379"/>
                          <a:pt x="565213" y="554045"/>
                        </a:cubicBezTo>
                        <a:cubicBezTo>
                          <a:pt x="564832" y="554427"/>
                          <a:pt x="564642" y="554712"/>
                          <a:pt x="564642" y="555284"/>
                        </a:cubicBezTo>
                        <a:cubicBezTo>
                          <a:pt x="564547" y="556046"/>
                          <a:pt x="564261" y="556617"/>
                          <a:pt x="563785" y="556998"/>
                        </a:cubicBezTo>
                        <a:cubicBezTo>
                          <a:pt x="563404" y="557284"/>
                          <a:pt x="563023" y="557379"/>
                          <a:pt x="562547" y="557284"/>
                        </a:cubicBezTo>
                        <a:cubicBezTo>
                          <a:pt x="562261" y="557189"/>
                          <a:pt x="561880" y="556903"/>
                          <a:pt x="561784" y="556331"/>
                        </a:cubicBezTo>
                        <a:cubicBezTo>
                          <a:pt x="561594" y="555474"/>
                          <a:pt x="561404" y="555093"/>
                          <a:pt x="561022" y="554712"/>
                        </a:cubicBezTo>
                        <a:cubicBezTo>
                          <a:pt x="560641" y="554427"/>
                          <a:pt x="560070" y="554427"/>
                          <a:pt x="559498" y="554712"/>
                        </a:cubicBezTo>
                        <a:cubicBezTo>
                          <a:pt x="559022" y="554998"/>
                          <a:pt x="558927" y="555189"/>
                          <a:pt x="558641" y="555569"/>
                        </a:cubicBezTo>
                        <a:cubicBezTo>
                          <a:pt x="558546" y="555665"/>
                          <a:pt x="558451" y="555855"/>
                          <a:pt x="558355" y="555951"/>
                        </a:cubicBezTo>
                        <a:cubicBezTo>
                          <a:pt x="557879" y="556617"/>
                          <a:pt x="556831" y="557189"/>
                          <a:pt x="556070" y="557570"/>
                        </a:cubicBezTo>
                        <a:cubicBezTo>
                          <a:pt x="555879" y="557665"/>
                          <a:pt x="555688" y="557760"/>
                          <a:pt x="555498" y="557856"/>
                        </a:cubicBezTo>
                        <a:lnTo>
                          <a:pt x="555212" y="558046"/>
                        </a:lnTo>
                        <a:cubicBezTo>
                          <a:pt x="554641" y="558332"/>
                          <a:pt x="554069" y="558713"/>
                          <a:pt x="553974" y="559284"/>
                        </a:cubicBezTo>
                        <a:cubicBezTo>
                          <a:pt x="553879" y="560237"/>
                          <a:pt x="553307" y="561570"/>
                          <a:pt x="552640" y="562237"/>
                        </a:cubicBezTo>
                        <a:cubicBezTo>
                          <a:pt x="552069" y="562808"/>
                          <a:pt x="551688" y="563094"/>
                          <a:pt x="551307" y="562999"/>
                        </a:cubicBezTo>
                        <a:cubicBezTo>
                          <a:pt x="551116" y="562999"/>
                          <a:pt x="551021" y="562808"/>
                          <a:pt x="550926" y="562618"/>
                        </a:cubicBezTo>
                        <a:cubicBezTo>
                          <a:pt x="550640" y="562047"/>
                          <a:pt x="550831" y="561856"/>
                          <a:pt x="551212" y="561189"/>
                        </a:cubicBezTo>
                        <a:cubicBezTo>
                          <a:pt x="551593" y="560713"/>
                          <a:pt x="551879" y="559761"/>
                          <a:pt x="551783" y="558998"/>
                        </a:cubicBezTo>
                        <a:cubicBezTo>
                          <a:pt x="551688" y="558332"/>
                          <a:pt x="551593" y="558141"/>
                          <a:pt x="551402" y="558046"/>
                        </a:cubicBezTo>
                        <a:cubicBezTo>
                          <a:pt x="551307" y="558046"/>
                          <a:pt x="551212" y="558236"/>
                          <a:pt x="550926" y="558808"/>
                        </a:cubicBezTo>
                        <a:cubicBezTo>
                          <a:pt x="550831" y="558998"/>
                          <a:pt x="550736" y="559570"/>
                          <a:pt x="550736" y="560046"/>
                        </a:cubicBezTo>
                        <a:cubicBezTo>
                          <a:pt x="550640" y="560903"/>
                          <a:pt x="550545" y="561475"/>
                          <a:pt x="550259" y="561761"/>
                        </a:cubicBezTo>
                        <a:cubicBezTo>
                          <a:pt x="550069" y="561951"/>
                          <a:pt x="549783" y="562142"/>
                          <a:pt x="549497" y="562142"/>
                        </a:cubicBezTo>
                        <a:cubicBezTo>
                          <a:pt x="549212" y="562142"/>
                          <a:pt x="549021" y="561856"/>
                          <a:pt x="549021" y="561761"/>
                        </a:cubicBezTo>
                        <a:cubicBezTo>
                          <a:pt x="548735" y="561285"/>
                          <a:pt x="548545" y="560237"/>
                          <a:pt x="548545" y="559284"/>
                        </a:cubicBezTo>
                        <a:cubicBezTo>
                          <a:pt x="548545" y="558332"/>
                          <a:pt x="549021" y="556998"/>
                          <a:pt x="549307" y="556331"/>
                        </a:cubicBezTo>
                        <a:cubicBezTo>
                          <a:pt x="549592" y="555855"/>
                          <a:pt x="550450" y="554522"/>
                          <a:pt x="550926" y="554427"/>
                        </a:cubicBezTo>
                        <a:cubicBezTo>
                          <a:pt x="551497" y="554236"/>
                          <a:pt x="551688" y="554712"/>
                          <a:pt x="551974" y="555284"/>
                        </a:cubicBezTo>
                        <a:cubicBezTo>
                          <a:pt x="552164" y="555665"/>
                          <a:pt x="552164" y="555665"/>
                          <a:pt x="552259" y="555665"/>
                        </a:cubicBezTo>
                        <a:cubicBezTo>
                          <a:pt x="552259" y="555665"/>
                          <a:pt x="552259" y="555665"/>
                          <a:pt x="552355" y="555665"/>
                        </a:cubicBezTo>
                        <a:cubicBezTo>
                          <a:pt x="552640" y="555569"/>
                          <a:pt x="553307" y="554998"/>
                          <a:pt x="553403" y="554807"/>
                        </a:cubicBezTo>
                        <a:cubicBezTo>
                          <a:pt x="553593" y="554141"/>
                          <a:pt x="554546" y="554045"/>
                          <a:pt x="555403" y="554045"/>
                        </a:cubicBezTo>
                        <a:cubicBezTo>
                          <a:pt x="556355" y="554045"/>
                          <a:pt x="557879" y="553379"/>
                          <a:pt x="558260" y="552998"/>
                        </a:cubicBezTo>
                        <a:cubicBezTo>
                          <a:pt x="558451" y="552807"/>
                          <a:pt x="558737" y="552426"/>
                          <a:pt x="559022" y="552140"/>
                        </a:cubicBezTo>
                        <a:cubicBezTo>
                          <a:pt x="559498" y="551569"/>
                          <a:pt x="560070" y="550902"/>
                          <a:pt x="560261" y="550521"/>
                        </a:cubicBezTo>
                        <a:cubicBezTo>
                          <a:pt x="560356" y="550426"/>
                          <a:pt x="560451" y="550140"/>
                          <a:pt x="560546" y="549950"/>
                        </a:cubicBezTo>
                        <a:cubicBezTo>
                          <a:pt x="561118" y="548807"/>
                          <a:pt x="562070" y="546902"/>
                          <a:pt x="563023" y="546235"/>
                        </a:cubicBezTo>
                        <a:cubicBezTo>
                          <a:pt x="564071" y="545568"/>
                          <a:pt x="564166" y="545187"/>
                          <a:pt x="564166" y="544711"/>
                        </a:cubicBezTo>
                        <a:cubicBezTo>
                          <a:pt x="564166" y="543854"/>
                          <a:pt x="564451" y="543092"/>
                          <a:pt x="564928" y="542615"/>
                        </a:cubicBezTo>
                        <a:cubicBezTo>
                          <a:pt x="565404" y="542139"/>
                          <a:pt x="566452" y="540996"/>
                          <a:pt x="567119" y="540234"/>
                        </a:cubicBezTo>
                        <a:cubicBezTo>
                          <a:pt x="567785" y="539377"/>
                          <a:pt x="569023" y="538234"/>
                          <a:pt x="569786" y="537758"/>
                        </a:cubicBezTo>
                        <a:cubicBezTo>
                          <a:pt x="570166" y="537567"/>
                          <a:pt x="570738" y="537091"/>
                          <a:pt x="571405" y="536615"/>
                        </a:cubicBezTo>
                        <a:cubicBezTo>
                          <a:pt x="572072" y="536139"/>
                          <a:pt x="572738" y="535567"/>
                          <a:pt x="573214" y="535281"/>
                        </a:cubicBezTo>
                        <a:cubicBezTo>
                          <a:pt x="574357" y="534710"/>
                          <a:pt x="574357" y="534329"/>
                          <a:pt x="574262" y="534043"/>
                        </a:cubicBezTo>
                        <a:cubicBezTo>
                          <a:pt x="574262" y="533948"/>
                          <a:pt x="574167" y="533948"/>
                          <a:pt x="574072" y="533852"/>
                        </a:cubicBezTo>
                        <a:cubicBezTo>
                          <a:pt x="573881" y="533757"/>
                          <a:pt x="573405" y="533948"/>
                          <a:pt x="573214" y="534138"/>
                        </a:cubicBezTo>
                        <a:cubicBezTo>
                          <a:pt x="572738" y="534519"/>
                          <a:pt x="571405" y="535091"/>
                          <a:pt x="570357" y="535281"/>
                        </a:cubicBezTo>
                        <a:cubicBezTo>
                          <a:pt x="570071" y="535377"/>
                          <a:pt x="569786" y="535377"/>
                          <a:pt x="569405" y="535472"/>
                        </a:cubicBezTo>
                        <a:cubicBezTo>
                          <a:pt x="567690" y="535948"/>
                          <a:pt x="566452" y="536139"/>
                          <a:pt x="565975" y="535662"/>
                        </a:cubicBezTo>
                        <a:cubicBezTo>
                          <a:pt x="565880" y="535567"/>
                          <a:pt x="565785" y="535472"/>
                          <a:pt x="565690" y="535377"/>
                        </a:cubicBezTo>
                        <a:cubicBezTo>
                          <a:pt x="565309" y="534995"/>
                          <a:pt x="565023" y="534710"/>
                          <a:pt x="564737" y="534710"/>
                        </a:cubicBezTo>
                        <a:cubicBezTo>
                          <a:pt x="564642" y="534710"/>
                          <a:pt x="564451" y="534710"/>
                          <a:pt x="564356" y="534710"/>
                        </a:cubicBezTo>
                        <a:cubicBezTo>
                          <a:pt x="563689" y="534710"/>
                          <a:pt x="562737" y="534805"/>
                          <a:pt x="561784" y="534424"/>
                        </a:cubicBezTo>
                        <a:cubicBezTo>
                          <a:pt x="561404" y="534233"/>
                          <a:pt x="561022" y="533948"/>
                          <a:pt x="560641" y="533757"/>
                        </a:cubicBezTo>
                        <a:cubicBezTo>
                          <a:pt x="560165" y="533376"/>
                          <a:pt x="559689" y="533090"/>
                          <a:pt x="559308" y="533090"/>
                        </a:cubicBezTo>
                        <a:cubicBezTo>
                          <a:pt x="558737" y="533090"/>
                          <a:pt x="558070" y="533472"/>
                          <a:pt x="557498" y="533757"/>
                        </a:cubicBezTo>
                        <a:cubicBezTo>
                          <a:pt x="557308" y="533852"/>
                          <a:pt x="557117" y="533948"/>
                          <a:pt x="557022" y="533948"/>
                        </a:cubicBezTo>
                        <a:cubicBezTo>
                          <a:pt x="556165" y="534329"/>
                          <a:pt x="555688" y="533948"/>
                          <a:pt x="555022" y="533472"/>
                        </a:cubicBezTo>
                        <a:lnTo>
                          <a:pt x="554736" y="533186"/>
                        </a:lnTo>
                        <a:cubicBezTo>
                          <a:pt x="553688" y="532424"/>
                          <a:pt x="552259" y="531281"/>
                          <a:pt x="551402" y="530328"/>
                        </a:cubicBezTo>
                        <a:cubicBezTo>
                          <a:pt x="551116" y="529947"/>
                          <a:pt x="550640" y="529566"/>
                          <a:pt x="550259" y="529281"/>
                        </a:cubicBezTo>
                        <a:cubicBezTo>
                          <a:pt x="549592" y="528614"/>
                          <a:pt x="548926" y="528042"/>
                          <a:pt x="548545" y="527471"/>
                        </a:cubicBezTo>
                        <a:lnTo>
                          <a:pt x="548449" y="527376"/>
                        </a:lnTo>
                        <a:cubicBezTo>
                          <a:pt x="547878" y="526518"/>
                          <a:pt x="546640" y="524804"/>
                          <a:pt x="545973" y="524423"/>
                        </a:cubicBezTo>
                        <a:cubicBezTo>
                          <a:pt x="545782" y="524232"/>
                          <a:pt x="545306" y="523947"/>
                          <a:pt x="544735" y="523565"/>
                        </a:cubicBezTo>
                        <a:cubicBezTo>
                          <a:pt x="543592" y="522803"/>
                          <a:pt x="542163" y="521660"/>
                          <a:pt x="541591" y="521375"/>
                        </a:cubicBezTo>
                        <a:lnTo>
                          <a:pt x="541496" y="521375"/>
                        </a:lnTo>
                        <a:cubicBezTo>
                          <a:pt x="540639" y="520994"/>
                          <a:pt x="539020" y="520041"/>
                          <a:pt x="537400" y="520041"/>
                        </a:cubicBezTo>
                        <a:cubicBezTo>
                          <a:pt x="535496" y="520041"/>
                          <a:pt x="533305" y="520136"/>
                          <a:pt x="532638" y="520613"/>
                        </a:cubicBezTo>
                        <a:cubicBezTo>
                          <a:pt x="530542" y="521946"/>
                          <a:pt x="529209" y="522994"/>
                          <a:pt x="528923" y="523280"/>
                        </a:cubicBezTo>
                        <a:cubicBezTo>
                          <a:pt x="528447" y="523851"/>
                          <a:pt x="526732" y="525661"/>
                          <a:pt x="525971" y="526328"/>
                        </a:cubicBezTo>
                        <a:cubicBezTo>
                          <a:pt x="525208" y="527090"/>
                          <a:pt x="523208" y="528709"/>
                          <a:pt x="521684" y="529661"/>
                        </a:cubicBezTo>
                        <a:cubicBezTo>
                          <a:pt x="521398" y="529852"/>
                          <a:pt x="521113" y="530043"/>
                          <a:pt x="520827" y="530233"/>
                        </a:cubicBezTo>
                        <a:cubicBezTo>
                          <a:pt x="520065" y="530709"/>
                          <a:pt x="519684" y="530900"/>
                          <a:pt x="519303" y="531471"/>
                        </a:cubicBezTo>
                        <a:cubicBezTo>
                          <a:pt x="518636" y="532328"/>
                          <a:pt x="516826" y="532233"/>
                          <a:pt x="515779" y="532233"/>
                        </a:cubicBezTo>
                        <a:lnTo>
                          <a:pt x="515683" y="532233"/>
                        </a:lnTo>
                        <a:cubicBezTo>
                          <a:pt x="514826" y="532233"/>
                          <a:pt x="514540" y="532233"/>
                          <a:pt x="513683" y="532233"/>
                        </a:cubicBezTo>
                        <a:cubicBezTo>
                          <a:pt x="513302" y="532233"/>
                          <a:pt x="513016" y="532328"/>
                          <a:pt x="512731" y="532519"/>
                        </a:cubicBezTo>
                        <a:cubicBezTo>
                          <a:pt x="512350" y="532614"/>
                          <a:pt x="512064" y="532805"/>
                          <a:pt x="511778" y="532614"/>
                        </a:cubicBezTo>
                        <a:lnTo>
                          <a:pt x="511683" y="532614"/>
                        </a:lnTo>
                        <a:cubicBezTo>
                          <a:pt x="511207" y="532424"/>
                          <a:pt x="511207" y="532138"/>
                          <a:pt x="511302" y="531757"/>
                        </a:cubicBezTo>
                        <a:cubicBezTo>
                          <a:pt x="511492" y="530995"/>
                          <a:pt x="511683" y="529947"/>
                          <a:pt x="511588" y="529757"/>
                        </a:cubicBezTo>
                        <a:cubicBezTo>
                          <a:pt x="511588" y="529661"/>
                          <a:pt x="511397" y="529566"/>
                          <a:pt x="511207" y="529376"/>
                        </a:cubicBezTo>
                        <a:cubicBezTo>
                          <a:pt x="510635" y="528614"/>
                          <a:pt x="509588" y="527376"/>
                          <a:pt x="509302" y="526423"/>
                        </a:cubicBezTo>
                        <a:cubicBezTo>
                          <a:pt x="509111" y="525661"/>
                          <a:pt x="508921" y="524899"/>
                          <a:pt x="508825" y="524327"/>
                        </a:cubicBezTo>
                        <a:cubicBezTo>
                          <a:pt x="508730" y="524042"/>
                          <a:pt x="508730" y="523756"/>
                          <a:pt x="508635" y="523565"/>
                        </a:cubicBezTo>
                        <a:cubicBezTo>
                          <a:pt x="508540" y="523185"/>
                          <a:pt x="507778" y="522423"/>
                          <a:pt x="506254" y="522518"/>
                        </a:cubicBezTo>
                        <a:cubicBezTo>
                          <a:pt x="501967" y="522803"/>
                          <a:pt x="501491" y="523375"/>
                          <a:pt x="501396" y="523470"/>
                        </a:cubicBezTo>
                        <a:cubicBezTo>
                          <a:pt x="501301" y="523756"/>
                          <a:pt x="501110" y="524327"/>
                          <a:pt x="501015" y="524899"/>
                        </a:cubicBezTo>
                        <a:cubicBezTo>
                          <a:pt x="500824" y="525661"/>
                          <a:pt x="500634" y="526518"/>
                          <a:pt x="500348" y="527185"/>
                        </a:cubicBezTo>
                        <a:cubicBezTo>
                          <a:pt x="499396" y="528899"/>
                          <a:pt x="498443" y="529661"/>
                          <a:pt x="497491" y="529661"/>
                        </a:cubicBezTo>
                        <a:cubicBezTo>
                          <a:pt x="496348" y="529566"/>
                          <a:pt x="496157" y="529376"/>
                          <a:pt x="495776" y="528709"/>
                        </a:cubicBezTo>
                        <a:lnTo>
                          <a:pt x="495586" y="528423"/>
                        </a:lnTo>
                        <a:cubicBezTo>
                          <a:pt x="495490" y="528233"/>
                          <a:pt x="495395" y="528042"/>
                          <a:pt x="495300" y="528042"/>
                        </a:cubicBezTo>
                        <a:cubicBezTo>
                          <a:pt x="495300" y="528042"/>
                          <a:pt x="495205" y="528042"/>
                          <a:pt x="494919" y="528233"/>
                        </a:cubicBezTo>
                        <a:cubicBezTo>
                          <a:pt x="494157" y="528709"/>
                          <a:pt x="494062" y="528804"/>
                          <a:pt x="493871" y="529376"/>
                        </a:cubicBezTo>
                        <a:cubicBezTo>
                          <a:pt x="493681" y="530138"/>
                          <a:pt x="492919" y="531090"/>
                          <a:pt x="492442" y="531662"/>
                        </a:cubicBezTo>
                        <a:lnTo>
                          <a:pt x="492347" y="531852"/>
                        </a:lnTo>
                        <a:cubicBezTo>
                          <a:pt x="492062" y="532233"/>
                          <a:pt x="491299" y="532614"/>
                          <a:pt x="490728" y="532900"/>
                        </a:cubicBezTo>
                        <a:cubicBezTo>
                          <a:pt x="490538" y="532995"/>
                          <a:pt x="490252" y="533090"/>
                          <a:pt x="490252" y="533186"/>
                        </a:cubicBezTo>
                        <a:cubicBezTo>
                          <a:pt x="489966" y="533472"/>
                          <a:pt x="489871" y="533567"/>
                          <a:pt x="490061" y="533852"/>
                        </a:cubicBezTo>
                        <a:cubicBezTo>
                          <a:pt x="490442" y="534424"/>
                          <a:pt x="491299" y="535281"/>
                          <a:pt x="491776" y="535472"/>
                        </a:cubicBezTo>
                        <a:cubicBezTo>
                          <a:pt x="492252" y="535662"/>
                          <a:pt x="492919" y="536234"/>
                          <a:pt x="493014" y="536710"/>
                        </a:cubicBezTo>
                        <a:cubicBezTo>
                          <a:pt x="493014" y="536901"/>
                          <a:pt x="493014" y="537091"/>
                          <a:pt x="492823" y="537186"/>
                        </a:cubicBezTo>
                        <a:cubicBezTo>
                          <a:pt x="492823" y="537186"/>
                          <a:pt x="492728" y="537281"/>
                          <a:pt x="492728" y="537377"/>
                        </a:cubicBezTo>
                        <a:cubicBezTo>
                          <a:pt x="492538" y="537567"/>
                          <a:pt x="492442" y="537853"/>
                          <a:pt x="492062" y="537853"/>
                        </a:cubicBezTo>
                        <a:cubicBezTo>
                          <a:pt x="491871" y="537853"/>
                          <a:pt x="491776" y="537758"/>
                          <a:pt x="491585" y="537472"/>
                        </a:cubicBezTo>
                        <a:cubicBezTo>
                          <a:pt x="491395" y="536996"/>
                          <a:pt x="490919" y="536424"/>
                          <a:pt x="490633" y="536234"/>
                        </a:cubicBezTo>
                        <a:lnTo>
                          <a:pt x="490538" y="536139"/>
                        </a:lnTo>
                        <a:cubicBezTo>
                          <a:pt x="489585" y="535567"/>
                          <a:pt x="488918" y="535091"/>
                          <a:pt x="488728" y="534615"/>
                        </a:cubicBezTo>
                        <a:cubicBezTo>
                          <a:pt x="488728" y="534519"/>
                          <a:pt x="488632" y="534424"/>
                          <a:pt x="488632" y="534329"/>
                        </a:cubicBezTo>
                        <a:cubicBezTo>
                          <a:pt x="488537" y="534043"/>
                          <a:pt x="488347" y="533567"/>
                          <a:pt x="488537" y="533090"/>
                        </a:cubicBezTo>
                        <a:cubicBezTo>
                          <a:pt x="488823" y="532424"/>
                          <a:pt x="489395" y="531948"/>
                          <a:pt x="490252" y="531566"/>
                        </a:cubicBezTo>
                        <a:cubicBezTo>
                          <a:pt x="491109" y="531090"/>
                          <a:pt x="492252" y="530043"/>
                          <a:pt x="492252" y="529471"/>
                        </a:cubicBezTo>
                        <a:cubicBezTo>
                          <a:pt x="492252" y="528709"/>
                          <a:pt x="492347" y="528328"/>
                          <a:pt x="492919" y="527661"/>
                        </a:cubicBezTo>
                        <a:cubicBezTo>
                          <a:pt x="493205" y="527376"/>
                          <a:pt x="495014" y="525756"/>
                          <a:pt x="495871" y="526232"/>
                        </a:cubicBezTo>
                        <a:cubicBezTo>
                          <a:pt x="496443" y="526518"/>
                          <a:pt x="496633" y="527090"/>
                          <a:pt x="496729" y="527471"/>
                        </a:cubicBezTo>
                        <a:cubicBezTo>
                          <a:pt x="496729" y="527566"/>
                          <a:pt x="496824" y="527661"/>
                          <a:pt x="496824" y="527756"/>
                        </a:cubicBezTo>
                        <a:cubicBezTo>
                          <a:pt x="496919" y="527947"/>
                          <a:pt x="497776" y="528233"/>
                          <a:pt x="497967" y="528042"/>
                        </a:cubicBezTo>
                        <a:cubicBezTo>
                          <a:pt x="498253" y="527852"/>
                          <a:pt x="499777" y="525947"/>
                          <a:pt x="499396" y="525185"/>
                        </a:cubicBezTo>
                        <a:cubicBezTo>
                          <a:pt x="499110" y="524613"/>
                          <a:pt x="498348" y="522803"/>
                          <a:pt x="499110" y="521851"/>
                        </a:cubicBezTo>
                        <a:cubicBezTo>
                          <a:pt x="499777" y="520994"/>
                          <a:pt x="502253" y="520232"/>
                          <a:pt x="502444" y="520136"/>
                        </a:cubicBezTo>
                        <a:cubicBezTo>
                          <a:pt x="503491" y="519851"/>
                          <a:pt x="507873" y="518994"/>
                          <a:pt x="508635" y="518898"/>
                        </a:cubicBezTo>
                        <a:cubicBezTo>
                          <a:pt x="509492" y="518803"/>
                          <a:pt x="511492" y="519089"/>
                          <a:pt x="512255" y="519374"/>
                        </a:cubicBezTo>
                        <a:cubicBezTo>
                          <a:pt x="512636" y="519470"/>
                          <a:pt x="512921" y="519851"/>
                          <a:pt x="513302" y="520136"/>
                        </a:cubicBezTo>
                        <a:cubicBezTo>
                          <a:pt x="513683" y="520518"/>
                          <a:pt x="514159" y="520898"/>
                          <a:pt x="514540" y="520994"/>
                        </a:cubicBezTo>
                        <a:cubicBezTo>
                          <a:pt x="515112" y="521184"/>
                          <a:pt x="515969" y="520898"/>
                          <a:pt x="516922" y="520327"/>
                        </a:cubicBezTo>
                        <a:lnTo>
                          <a:pt x="517207" y="520136"/>
                        </a:lnTo>
                        <a:cubicBezTo>
                          <a:pt x="518731" y="519279"/>
                          <a:pt x="519494" y="518708"/>
                          <a:pt x="519589" y="518517"/>
                        </a:cubicBezTo>
                        <a:cubicBezTo>
                          <a:pt x="519589" y="518422"/>
                          <a:pt x="519589" y="518231"/>
                          <a:pt x="519494" y="518136"/>
                        </a:cubicBezTo>
                        <a:cubicBezTo>
                          <a:pt x="519398" y="517755"/>
                          <a:pt x="519303" y="517279"/>
                          <a:pt x="519589" y="516898"/>
                        </a:cubicBezTo>
                        <a:cubicBezTo>
                          <a:pt x="519874" y="516517"/>
                          <a:pt x="520446" y="516422"/>
                          <a:pt x="520922" y="516327"/>
                        </a:cubicBezTo>
                        <a:cubicBezTo>
                          <a:pt x="521017" y="516327"/>
                          <a:pt x="521113" y="516327"/>
                          <a:pt x="521208" y="516231"/>
                        </a:cubicBezTo>
                        <a:cubicBezTo>
                          <a:pt x="521303" y="516231"/>
                          <a:pt x="521398" y="516136"/>
                          <a:pt x="521398" y="515850"/>
                        </a:cubicBezTo>
                        <a:cubicBezTo>
                          <a:pt x="521398" y="515755"/>
                          <a:pt x="521398" y="515755"/>
                          <a:pt x="521208" y="515469"/>
                        </a:cubicBezTo>
                        <a:cubicBezTo>
                          <a:pt x="521113" y="515374"/>
                          <a:pt x="521113" y="515279"/>
                          <a:pt x="521017" y="515183"/>
                        </a:cubicBezTo>
                        <a:cubicBezTo>
                          <a:pt x="520637" y="514707"/>
                          <a:pt x="520351" y="513850"/>
                          <a:pt x="520351" y="513183"/>
                        </a:cubicBezTo>
                        <a:cubicBezTo>
                          <a:pt x="520446" y="512516"/>
                          <a:pt x="521303" y="510611"/>
                          <a:pt x="521589" y="510231"/>
                        </a:cubicBezTo>
                        <a:cubicBezTo>
                          <a:pt x="521875" y="509754"/>
                          <a:pt x="524447" y="506802"/>
                          <a:pt x="525399" y="506802"/>
                        </a:cubicBezTo>
                        <a:cubicBezTo>
                          <a:pt x="525399" y="506802"/>
                          <a:pt x="525399" y="506802"/>
                          <a:pt x="525399" y="506802"/>
                        </a:cubicBezTo>
                        <a:cubicBezTo>
                          <a:pt x="526161" y="506897"/>
                          <a:pt x="526923" y="506802"/>
                          <a:pt x="527209" y="506611"/>
                        </a:cubicBezTo>
                        <a:cubicBezTo>
                          <a:pt x="527495" y="506420"/>
                          <a:pt x="527875" y="505754"/>
                          <a:pt x="528066" y="505087"/>
                        </a:cubicBezTo>
                        <a:cubicBezTo>
                          <a:pt x="528352" y="504230"/>
                          <a:pt x="530923" y="501753"/>
                          <a:pt x="531209" y="501563"/>
                        </a:cubicBezTo>
                        <a:cubicBezTo>
                          <a:pt x="531686" y="501086"/>
                          <a:pt x="533114" y="500420"/>
                          <a:pt x="534257" y="499944"/>
                        </a:cubicBezTo>
                        <a:cubicBezTo>
                          <a:pt x="535305" y="499467"/>
                          <a:pt x="536638" y="498324"/>
                          <a:pt x="536924" y="497753"/>
                        </a:cubicBezTo>
                        <a:cubicBezTo>
                          <a:pt x="537210" y="497086"/>
                          <a:pt x="537781" y="495943"/>
                          <a:pt x="538544" y="495086"/>
                        </a:cubicBezTo>
                        <a:cubicBezTo>
                          <a:pt x="539115" y="494419"/>
                          <a:pt x="540544" y="493466"/>
                          <a:pt x="541401" y="492800"/>
                        </a:cubicBezTo>
                        <a:lnTo>
                          <a:pt x="541877" y="492419"/>
                        </a:lnTo>
                        <a:cubicBezTo>
                          <a:pt x="542734" y="491752"/>
                          <a:pt x="544925" y="491276"/>
                          <a:pt x="545973" y="491085"/>
                        </a:cubicBezTo>
                        <a:cubicBezTo>
                          <a:pt x="547116" y="490990"/>
                          <a:pt x="551021" y="490228"/>
                          <a:pt x="551879" y="490037"/>
                        </a:cubicBezTo>
                        <a:cubicBezTo>
                          <a:pt x="553212" y="489752"/>
                          <a:pt x="556260" y="488609"/>
                          <a:pt x="556546" y="488228"/>
                        </a:cubicBezTo>
                        <a:cubicBezTo>
                          <a:pt x="556641" y="487656"/>
                          <a:pt x="556736" y="484323"/>
                          <a:pt x="556450" y="483560"/>
                        </a:cubicBezTo>
                        <a:cubicBezTo>
                          <a:pt x="556070" y="482798"/>
                          <a:pt x="553498" y="479084"/>
                          <a:pt x="552545" y="477941"/>
                        </a:cubicBezTo>
                        <a:cubicBezTo>
                          <a:pt x="552069" y="477369"/>
                          <a:pt x="551497" y="476417"/>
                          <a:pt x="550831" y="475464"/>
                        </a:cubicBezTo>
                        <a:cubicBezTo>
                          <a:pt x="550164" y="474512"/>
                          <a:pt x="549592" y="473559"/>
                          <a:pt x="549116" y="472988"/>
                        </a:cubicBezTo>
                        <a:cubicBezTo>
                          <a:pt x="548069" y="471654"/>
                          <a:pt x="545973" y="469273"/>
                          <a:pt x="544544" y="468606"/>
                        </a:cubicBezTo>
                        <a:cubicBezTo>
                          <a:pt x="544163" y="468416"/>
                          <a:pt x="543782" y="468225"/>
                          <a:pt x="543306" y="468035"/>
                        </a:cubicBezTo>
                        <a:cubicBezTo>
                          <a:pt x="542068" y="467368"/>
                          <a:pt x="540639" y="466701"/>
                          <a:pt x="539687" y="466511"/>
                        </a:cubicBezTo>
                        <a:cubicBezTo>
                          <a:pt x="539401" y="466415"/>
                          <a:pt x="539115" y="466415"/>
                          <a:pt x="538734" y="466320"/>
                        </a:cubicBezTo>
                        <a:cubicBezTo>
                          <a:pt x="537686" y="466130"/>
                          <a:pt x="536543" y="465844"/>
                          <a:pt x="535972" y="465368"/>
                        </a:cubicBezTo>
                        <a:lnTo>
                          <a:pt x="535876" y="465273"/>
                        </a:lnTo>
                        <a:cubicBezTo>
                          <a:pt x="535305" y="464701"/>
                          <a:pt x="533972" y="463558"/>
                          <a:pt x="533305" y="463272"/>
                        </a:cubicBezTo>
                        <a:cubicBezTo>
                          <a:pt x="533019" y="463177"/>
                          <a:pt x="532543" y="463082"/>
                          <a:pt x="532066" y="462986"/>
                        </a:cubicBezTo>
                        <a:cubicBezTo>
                          <a:pt x="531209" y="462796"/>
                          <a:pt x="530257" y="462606"/>
                          <a:pt x="529780" y="462320"/>
                        </a:cubicBezTo>
                        <a:lnTo>
                          <a:pt x="529495" y="462129"/>
                        </a:lnTo>
                        <a:cubicBezTo>
                          <a:pt x="528923" y="461748"/>
                          <a:pt x="528066" y="461272"/>
                          <a:pt x="527209" y="460224"/>
                        </a:cubicBezTo>
                        <a:cubicBezTo>
                          <a:pt x="526732" y="459653"/>
                          <a:pt x="526351" y="459177"/>
                          <a:pt x="525875" y="458700"/>
                        </a:cubicBezTo>
                        <a:cubicBezTo>
                          <a:pt x="525494" y="458224"/>
                          <a:pt x="525113" y="457843"/>
                          <a:pt x="524828" y="457462"/>
                        </a:cubicBezTo>
                        <a:cubicBezTo>
                          <a:pt x="524256" y="456700"/>
                          <a:pt x="522732" y="455557"/>
                          <a:pt x="521780" y="455081"/>
                        </a:cubicBezTo>
                        <a:cubicBezTo>
                          <a:pt x="518731" y="453461"/>
                          <a:pt x="517779" y="452985"/>
                          <a:pt x="517493" y="452985"/>
                        </a:cubicBezTo>
                        <a:cubicBezTo>
                          <a:pt x="517303" y="452985"/>
                          <a:pt x="517112" y="452890"/>
                          <a:pt x="516922" y="452890"/>
                        </a:cubicBezTo>
                        <a:cubicBezTo>
                          <a:pt x="516446" y="452890"/>
                          <a:pt x="515969" y="452890"/>
                          <a:pt x="515493" y="452509"/>
                        </a:cubicBezTo>
                        <a:cubicBezTo>
                          <a:pt x="514921" y="452128"/>
                          <a:pt x="514159" y="451842"/>
                          <a:pt x="513779" y="451842"/>
                        </a:cubicBezTo>
                        <a:lnTo>
                          <a:pt x="513588" y="451842"/>
                        </a:lnTo>
                        <a:cubicBezTo>
                          <a:pt x="513016" y="451842"/>
                          <a:pt x="512064" y="451842"/>
                          <a:pt x="511302" y="452033"/>
                        </a:cubicBezTo>
                        <a:cubicBezTo>
                          <a:pt x="510349" y="452319"/>
                          <a:pt x="508254" y="452319"/>
                          <a:pt x="507301" y="452128"/>
                        </a:cubicBezTo>
                        <a:cubicBezTo>
                          <a:pt x="506349" y="451937"/>
                          <a:pt x="504349" y="450985"/>
                          <a:pt x="504158" y="450509"/>
                        </a:cubicBezTo>
                        <a:cubicBezTo>
                          <a:pt x="503968" y="450223"/>
                          <a:pt x="503968" y="449937"/>
                          <a:pt x="504063" y="449652"/>
                        </a:cubicBezTo>
                        <a:cubicBezTo>
                          <a:pt x="504158" y="449556"/>
                          <a:pt x="504254" y="449366"/>
                          <a:pt x="504539" y="449270"/>
                        </a:cubicBezTo>
                        <a:cubicBezTo>
                          <a:pt x="504634" y="449270"/>
                          <a:pt x="504825" y="449175"/>
                          <a:pt x="505111" y="449175"/>
                        </a:cubicBezTo>
                        <a:cubicBezTo>
                          <a:pt x="505301" y="449175"/>
                          <a:pt x="505587" y="449080"/>
                          <a:pt x="505778" y="449080"/>
                        </a:cubicBezTo>
                        <a:cubicBezTo>
                          <a:pt x="505682" y="448604"/>
                          <a:pt x="505206" y="447175"/>
                          <a:pt x="504825" y="446699"/>
                        </a:cubicBezTo>
                        <a:cubicBezTo>
                          <a:pt x="504634" y="446413"/>
                          <a:pt x="504254" y="445841"/>
                          <a:pt x="503872" y="445270"/>
                        </a:cubicBezTo>
                        <a:cubicBezTo>
                          <a:pt x="503396" y="444508"/>
                          <a:pt x="502920" y="443651"/>
                          <a:pt x="502634" y="443365"/>
                        </a:cubicBezTo>
                        <a:cubicBezTo>
                          <a:pt x="502158" y="442889"/>
                          <a:pt x="501491" y="442127"/>
                          <a:pt x="500539" y="442412"/>
                        </a:cubicBezTo>
                        <a:cubicBezTo>
                          <a:pt x="500348" y="442508"/>
                          <a:pt x="500063" y="442508"/>
                          <a:pt x="499777" y="442603"/>
                        </a:cubicBezTo>
                        <a:cubicBezTo>
                          <a:pt x="498729" y="442889"/>
                          <a:pt x="497396" y="443270"/>
                          <a:pt x="496729" y="443174"/>
                        </a:cubicBezTo>
                        <a:cubicBezTo>
                          <a:pt x="495776" y="443174"/>
                          <a:pt x="493300" y="442889"/>
                          <a:pt x="492347" y="442794"/>
                        </a:cubicBezTo>
                        <a:cubicBezTo>
                          <a:pt x="492252" y="442794"/>
                          <a:pt x="492062" y="442794"/>
                          <a:pt x="491966" y="442698"/>
                        </a:cubicBezTo>
                        <a:cubicBezTo>
                          <a:pt x="491585" y="442603"/>
                          <a:pt x="490728" y="442508"/>
                          <a:pt x="490633" y="442698"/>
                        </a:cubicBezTo>
                        <a:cubicBezTo>
                          <a:pt x="490633" y="442698"/>
                          <a:pt x="490633" y="442794"/>
                          <a:pt x="490633" y="442984"/>
                        </a:cubicBezTo>
                        <a:cubicBezTo>
                          <a:pt x="490823" y="443841"/>
                          <a:pt x="490823" y="444603"/>
                          <a:pt x="490347" y="445079"/>
                        </a:cubicBezTo>
                        <a:cubicBezTo>
                          <a:pt x="490156" y="445365"/>
                          <a:pt x="489775" y="445651"/>
                          <a:pt x="489109" y="445556"/>
                        </a:cubicBezTo>
                        <a:cubicBezTo>
                          <a:pt x="488728" y="445556"/>
                          <a:pt x="488251" y="445651"/>
                          <a:pt x="487775" y="445841"/>
                        </a:cubicBezTo>
                        <a:cubicBezTo>
                          <a:pt x="487204" y="446032"/>
                          <a:pt x="486632" y="446223"/>
                          <a:pt x="486156" y="446032"/>
                        </a:cubicBezTo>
                        <a:cubicBezTo>
                          <a:pt x="485584" y="445937"/>
                          <a:pt x="485204" y="445460"/>
                          <a:pt x="485108" y="444794"/>
                        </a:cubicBezTo>
                        <a:lnTo>
                          <a:pt x="485108" y="444698"/>
                        </a:lnTo>
                        <a:lnTo>
                          <a:pt x="485204" y="444603"/>
                        </a:lnTo>
                        <a:cubicBezTo>
                          <a:pt x="485204" y="444508"/>
                          <a:pt x="485299" y="444508"/>
                          <a:pt x="485299" y="444413"/>
                        </a:cubicBezTo>
                        <a:cubicBezTo>
                          <a:pt x="485489" y="444127"/>
                          <a:pt x="485584" y="443841"/>
                          <a:pt x="485775" y="443746"/>
                        </a:cubicBezTo>
                        <a:cubicBezTo>
                          <a:pt x="486061" y="443460"/>
                          <a:pt x="486442" y="443079"/>
                          <a:pt x="486823" y="442603"/>
                        </a:cubicBezTo>
                        <a:cubicBezTo>
                          <a:pt x="487394" y="441936"/>
                          <a:pt x="488061" y="441365"/>
                          <a:pt x="488442" y="440889"/>
                        </a:cubicBezTo>
                        <a:cubicBezTo>
                          <a:pt x="489204" y="440222"/>
                          <a:pt x="490919" y="438793"/>
                          <a:pt x="491585" y="438412"/>
                        </a:cubicBezTo>
                        <a:cubicBezTo>
                          <a:pt x="492252" y="438031"/>
                          <a:pt x="493681" y="437840"/>
                          <a:pt x="494157" y="438031"/>
                        </a:cubicBezTo>
                        <a:cubicBezTo>
                          <a:pt x="494443" y="438126"/>
                          <a:pt x="494538" y="438317"/>
                          <a:pt x="494633" y="438412"/>
                        </a:cubicBezTo>
                        <a:cubicBezTo>
                          <a:pt x="494729" y="438507"/>
                          <a:pt x="494729" y="438602"/>
                          <a:pt x="494824" y="438602"/>
                        </a:cubicBezTo>
                        <a:cubicBezTo>
                          <a:pt x="494919" y="438698"/>
                          <a:pt x="495014" y="438698"/>
                          <a:pt x="495300" y="438412"/>
                        </a:cubicBezTo>
                        <a:cubicBezTo>
                          <a:pt x="495871" y="437936"/>
                          <a:pt x="496538" y="437745"/>
                          <a:pt x="497014" y="438126"/>
                        </a:cubicBezTo>
                        <a:cubicBezTo>
                          <a:pt x="497205" y="438317"/>
                          <a:pt x="497776" y="438507"/>
                          <a:pt x="499110" y="438793"/>
                        </a:cubicBezTo>
                        <a:cubicBezTo>
                          <a:pt x="499491" y="438888"/>
                          <a:pt x="499872" y="438888"/>
                          <a:pt x="500444" y="438983"/>
                        </a:cubicBezTo>
                        <a:cubicBezTo>
                          <a:pt x="501872" y="439174"/>
                          <a:pt x="503777" y="439364"/>
                          <a:pt x="504539" y="439936"/>
                        </a:cubicBezTo>
                        <a:lnTo>
                          <a:pt x="505015" y="440222"/>
                        </a:lnTo>
                        <a:cubicBezTo>
                          <a:pt x="505873" y="440793"/>
                          <a:pt x="506730" y="441365"/>
                          <a:pt x="507492" y="442222"/>
                        </a:cubicBezTo>
                        <a:cubicBezTo>
                          <a:pt x="507968" y="442698"/>
                          <a:pt x="508540" y="443270"/>
                          <a:pt x="509016" y="443651"/>
                        </a:cubicBezTo>
                        <a:cubicBezTo>
                          <a:pt x="509397" y="444032"/>
                          <a:pt x="509683" y="444318"/>
                          <a:pt x="509969" y="444508"/>
                        </a:cubicBezTo>
                        <a:cubicBezTo>
                          <a:pt x="510540" y="445079"/>
                          <a:pt x="510730" y="445651"/>
                          <a:pt x="511016" y="446413"/>
                        </a:cubicBezTo>
                        <a:cubicBezTo>
                          <a:pt x="511112" y="446603"/>
                          <a:pt x="511112" y="446889"/>
                          <a:pt x="511207" y="447080"/>
                        </a:cubicBezTo>
                        <a:cubicBezTo>
                          <a:pt x="511302" y="447461"/>
                          <a:pt x="511492" y="448032"/>
                          <a:pt x="511588" y="448127"/>
                        </a:cubicBezTo>
                        <a:cubicBezTo>
                          <a:pt x="511683" y="448127"/>
                          <a:pt x="511873" y="448127"/>
                          <a:pt x="512064" y="448127"/>
                        </a:cubicBezTo>
                        <a:cubicBezTo>
                          <a:pt x="512445" y="448223"/>
                          <a:pt x="513016" y="448223"/>
                          <a:pt x="513302" y="448127"/>
                        </a:cubicBezTo>
                        <a:cubicBezTo>
                          <a:pt x="513493" y="448032"/>
                          <a:pt x="513874" y="447747"/>
                          <a:pt x="514255" y="447461"/>
                        </a:cubicBezTo>
                        <a:cubicBezTo>
                          <a:pt x="514731" y="447080"/>
                          <a:pt x="515207" y="446794"/>
                          <a:pt x="515588" y="446603"/>
                        </a:cubicBezTo>
                        <a:cubicBezTo>
                          <a:pt x="515779" y="446508"/>
                          <a:pt x="516160" y="446223"/>
                          <a:pt x="516446" y="446032"/>
                        </a:cubicBezTo>
                        <a:cubicBezTo>
                          <a:pt x="517303" y="445460"/>
                          <a:pt x="517779" y="445079"/>
                          <a:pt x="518160" y="445270"/>
                        </a:cubicBezTo>
                        <a:cubicBezTo>
                          <a:pt x="518446" y="445365"/>
                          <a:pt x="519113" y="445460"/>
                          <a:pt x="519970" y="444794"/>
                        </a:cubicBezTo>
                        <a:cubicBezTo>
                          <a:pt x="520732" y="444222"/>
                          <a:pt x="522541" y="443174"/>
                          <a:pt x="523494" y="442698"/>
                        </a:cubicBezTo>
                        <a:cubicBezTo>
                          <a:pt x="523780" y="442508"/>
                          <a:pt x="524065" y="442412"/>
                          <a:pt x="524065" y="442317"/>
                        </a:cubicBezTo>
                        <a:cubicBezTo>
                          <a:pt x="524542" y="442031"/>
                          <a:pt x="525685" y="441936"/>
                          <a:pt x="526542" y="442317"/>
                        </a:cubicBezTo>
                        <a:cubicBezTo>
                          <a:pt x="527209" y="442698"/>
                          <a:pt x="528733" y="443174"/>
                          <a:pt x="529590" y="443174"/>
                        </a:cubicBezTo>
                        <a:cubicBezTo>
                          <a:pt x="529685" y="443174"/>
                          <a:pt x="529685" y="443174"/>
                          <a:pt x="529780" y="443174"/>
                        </a:cubicBezTo>
                        <a:cubicBezTo>
                          <a:pt x="530828" y="443174"/>
                          <a:pt x="532352" y="443841"/>
                          <a:pt x="532829" y="444127"/>
                        </a:cubicBezTo>
                        <a:cubicBezTo>
                          <a:pt x="533305" y="444413"/>
                          <a:pt x="533400" y="444508"/>
                          <a:pt x="533686" y="444794"/>
                        </a:cubicBezTo>
                        <a:cubicBezTo>
                          <a:pt x="533781" y="444889"/>
                          <a:pt x="533972" y="445079"/>
                          <a:pt x="534162" y="445270"/>
                        </a:cubicBezTo>
                        <a:cubicBezTo>
                          <a:pt x="534733" y="445746"/>
                          <a:pt x="536162" y="446223"/>
                          <a:pt x="537210" y="446603"/>
                        </a:cubicBezTo>
                        <a:cubicBezTo>
                          <a:pt x="537496" y="446699"/>
                          <a:pt x="537686" y="446794"/>
                          <a:pt x="537877" y="446889"/>
                        </a:cubicBezTo>
                        <a:cubicBezTo>
                          <a:pt x="539020" y="447270"/>
                          <a:pt x="540734" y="447842"/>
                          <a:pt x="542163" y="447842"/>
                        </a:cubicBezTo>
                        <a:cubicBezTo>
                          <a:pt x="542639" y="447842"/>
                          <a:pt x="543020" y="447842"/>
                          <a:pt x="543497" y="447937"/>
                        </a:cubicBezTo>
                        <a:cubicBezTo>
                          <a:pt x="544544" y="447937"/>
                          <a:pt x="545306" y="448032"/>
                          <a:pt x="546068" y="448127"/>
                        </a:cubicBezTo>
                        <a:cubicBezTo>
                          <a:pt x="547116" y="448413"/>
                          <a:pt x="549116" y="448604"/>
                          <a:pt x="549783" y="448223"/>
                        </a:cubicBezTo>
                        <a:cubicBezTo>
                          <a:pt x="550355" y="447842"/>
                          <a:pt x="550450" y="447651"/>
                          <a:pt x="550259" y="446889"/>
                        </a:cubicBezTo>
                        <a:cubicBezTo>
                          <a:pt x="550259" y="446699"/>
                          <a:pt x="550164" y="446603"/>
                          <a:pt x="550164" y="446318"/>
                        </a:cubicBezTo>
                        <a:cubicBezTo>
                          <a:pt x="549973" y="445365"/>
                          <a:pt x="549783" y="444032"/>
                          <a:pt x="548926" y="442984"/>
                        </a:cubicBezTo>
                        <a:cubicBezTo>
                          <a:pt x="547973" y="441746"/>
                          <a:pt x="547306" y="440889"/>
                          <a:pt x="546830" y="439650"/>
                        </a:cubicBezTo>
                        <a:cubicBezTo>
                          <a:pt x="546640" y="439079"/>
                          <a:pt x="545782" y="437174"/>
                          <a:pt x="543497" y="435459"/>
                        </a:cubicBezTo>
                        <a:cubicBezTo>
                          <a:pt x="542925" y="435078"/>
                          <a:pt x="542544" y="434697"/>
                          <a:pt x="542163" y="434411"/>
                        </a:cubicBezTo>
                        <a:cubicBezTo>
                          <a:pt x="541306" y="433745"/>
                          <a:pt x="540830" y="433364"/>
                          <a:pt x="539782" y="432983"/>
                        </a:cubicBezTo>
                        <a:cubicBezTo>
                          <a:pt x="538163" y="432316"/>
                          <a:pt x="534257" y="431364"/>
                          <a:pt x="533019" y="431078"/>
                        </a:cubicBezTo>
                        <a:cubicBezTo>
                          <a:pt x="531971" y="430887"/>
                          <a:pt x="531114" y="430982"/>
                          <a:pt x="530257" y="431173"/>
                        </a:cubicBezTo>
                        <a:cubicBezTo>
                          <a:pt x="529399" y="431364"/>
                          <a:pt x="528161" y="431078"/>
                          <a:pt x="527875" y="430411"/>
                        </a:cubicBezTo>
                        <a:cubicBezTo>
                          <a:pt x="527590" y="429839"/>
                          <a:pt x="527399" y="429554"/>
                          <a:pt x="526923" y="429554"/>
                        </a:cubicBezTo>
                        <a:cubicBezTo>
                          <a:pt x="525875" y="429554"/>
                          <a:pt x="525589" y="428982"/>
                          <a:pt x="525494" y="428411"/>
                        </a:cubicBezTo>
                        <a:cubicBezTo>
                          <a:pt x="525399" y="427935"/>
                          <a:pt x="525304" y="427935"/>
                          <a:pt x="525113" y="427935"/>
                        </a:cubicBezTo>
                        <a:cubicBezTo>
                          <a:pt x="524542" y="427935"/>
                          <a:pt x="524065" y="427458"/>
                          <a:pt x="524065" y="426696"/>
                        </a:cubicBezTo>
                        <a:cubicBezTo>
                          <a:pt x="523970" y="426125"/>
                          <a:pt x="523970" y="425744"/>
                          <a:pt x="524542" y="425458"/>
                        </a:cubicBezTo>
                        <a:cubicBezTo>
                          <a:pt x="524732" y="425363"/>
                          <a:pt x="524923" y="425268"/>
                          <a:pt x="525208" y="425172"/>
                        </a:cubicBezTo>
                        <a:cubicBezTo>
                          <a:pt x="525494" y="425077"/>
                          <a:pt x="525971" y="424886"/>
                          <a:pt x="526161" y="424696"/>
                        </a:cubicBezTo>
                        <a:cubicBezTo>
                          <a:pt x="526256" y="424601"/>
                          <a:pt x="526256" y="424506"/>
                          <a:pt x="526256" y="424410"/>
                        </a:cubicBezTo>
                        <a:cubicBezTo>
                          <a:pt x="526256" y="424315"/>
                          <a:pt x="526066" y="424220"/>
                          <a:pt x="525971" y="424220"/>
                        </a:cubicBezTo>
                        <a:lnTo>
                          <a:pt x="525875" y="424220"/>
                        </a:lnTo>
                        <a:cubicBezTo>
                          <a:pt x="525304" y="424029"/>
                          <a:pt x="524732" y="423839"/>
                          <a:pt x="524447" y="422981"/>
                        </a:cubicBezTo>
                        <a:cubicBezTo>
                          <a:pt x="524161" y="422219"/>
                          <a:pt x="524065" y="421172"/>
                          <a:pt x="524256" y="420219"/>
                        </a:cubicBezTo>
                        <a:cubicBezTo>
                          <a:pt x="524447" y="419267"/>
                          <a:pt x="524351" y="418695"/>
                          <a:pt x="523589" y="418124"/>
                        </a:cubicBezTo>
                        <a:cubicBezTo>
                          <a:pt x="522732" y="417457"/>
                          <a:pt x="521494" y="416885"/>
                          <a:pt x="520160" y="416600"/>
                        </a:cubicBezTo>
                        <a:cubicBezTo>
                          <a:pt x="519684" y="416504"/>
                          <a:pt x="518541" y="416123"/>
                          <a:pt x="517398" y="415743"/>
                        </a:cubicBezTo>
                        <a:cubicBezTo>
                          <a:pt x="515969" y="415266"/>
                          <a:pt x="514064" y="414695"/>
                          <a:pt x="513779" y="414695"/>
                        </a:cubicBezTo>
                        <a:cubicBezTo>
                          <a:pt x="513779" y="414695"/>
                          <a:pt x="513779" y="414695"/>
                          <a:pt x="513779" y="414695"/>
                        </a:cubicBezTo>
                        <a:cubicBezTo>
                          <a:pt x="513683" y="414695"/>
                          <a:pt x="513493" y="414885"/>
                          <a:pt x="513397" y="414981"/>
                        </a:cubicBezTo>
                        <a:cubicBezTo>
                          <a:pt x="513207" y="415266"/>
                          <a:pt x="512826" y="415647"/>
                          <a:pt x="512350" y="415457"/>
                        </a:cubicBezTo>
                        <a:cubicBezTo>
                          <a:pt x="511969" y="415266"/>
                          <a:pt x="511778" y="415171"/>
                          <a:pt x="511873" y="414790"/>
                        </a:cubicBezTo>
                        <a:cubicBezTo>
                          <a:pt x="511873" y="414695"/>
                          <a:pt x="511873" y="414599"/>
                          <a:pt x="511873" y="414504"/>
                        </a:cubicBezTo>
                        <a:cubicBezTo>
                          <a:pt x="511778" y="414219"/>
                          <a:pt x="511588" y="414028"/>
                          <a:pt x="510635" y="413837"/>
                        </a:cubicBezTo>
                        <a:lnTo>
                          <a:pt x="510349" y="413742"/>
                        </a:lnTo>
                        <a:cubicBezTo>
                          <a:pt x="509873" y="413647"/>
                          <a:pt x="509683" y="413647"/>
                          <a:pt x="509302" y="413742"/>
                        </a:cubicBezTo>
                        <a:cubicBezTo>
                          <a:pt x="509111" y="413837"/>
                          <a:pt x="509016" y="413933"/>
                          <a:pt x="508825" y="414028"/>
                        </a:cubicBezTo>
                        <a:cubicBezTo>
                          <a:pt x="508635" y="414219"/>
                          <a:pt x="508349" y="414314"/>
                          <a:pt x="507968" y="414314"/>
                        </a:cubicBezTo>
                        <a:lnTo>
                          <a:pt x="507873" y="414314"/>
                        </a:lnTo>
                        <a:cubicBezTo>
                          <a:pt x="507492" y="414219"/>
                          <a:pt x="507301" y="414123"/>
                          <a:pt x="507111" y="413552"/>
                        </a:cubicBezTo>
                        <a:cubicBezTo>
                          <a:pt x="507016" y="413171"/>
                          <a:pt x="505301" y="412123"/>
                          <a:pt x="504444" y="411742"/>
                        </a:cubicBezTo>
                        <a:cubicBezTo>
                          <a:pt x="503872" y="411456"/>
                          <a:pt x="503587" y="411552"/>
                          <a:pt x="503206" y="411552"/>
                        </a:cubicBezTo>
                        <a:lnTo>
                          <a:pt x="503015" y="411552"/>
                        </a:lnTo>
                        <a:cubicBezTo>
                          <a:pt x="502730" y="411552"/>
                          <a:pt x="502444" y="411456"/>
                          <a:pt x="502253" y="411361"/>
                        </a:cubicBezTo>
                        <a:cubicBezTo>
                          <a:pt x="502063" y="411170"/>
                          <a:pt x="501872" y="410789"/>
                          <a:pt x="501872" y="410408"/>
                        </a:cubicBezTo>
                        <a:cubicBezTo>
                          <a:pt x="501872" y="409742"/>
                          <a:pt x="502348" y="409647"/>
                          <a:pt x="502730" y="409456"/>
                        </a:cubicBezTo>
                        <a:cubicBezTo>
                          <a:pt x="503015" y="409361"/>
                          <a:pt x="503206" y="409361"/>
                          <a:pt x="503301" y="409265"/>
                        </a:cubicBezTo>
                        <a:cubicBezTo>
                          <a:pt x="503396" y="409265"/>
                          <a:pt x="503491" y="409265"/>
                          <a:pt x="503491" y="409265"/>
                        </a:cubicBezTo>
                        <a:cubicBezTo>
                          <a:pt x="503491" y="409265"/>
                          <a:pt x="503491" y="409265"/>
                          <a:pt x="503491" y="409265"/>
                        </a:cubicBezTo>
                        <a:cubicBezTo>
                          <a:pt x="503491" y="409265"/>
                          <a:pt x="503491" y="409265"/>
                          <a:pt x="503491" y="409170"/>
                        </a:cubicBezTo>
                        <a:cubicBezTo>
                          <a:pt x="503491" y="409170"/>
                          <a:pt x="503491" y="409170"/>
                          <a:pt x="503396" y="409170"/>
                        </a:cubicBezTo>
                        <a:cubicBezTo>
                          <a:pt x="503015" y="409170"/>
                          <a:pt x="502253" y="409170"/>
                          <a:pt x="502158" y="408408"/>
                        </a:cubicBezTo>
                        <a:cubicBezTo>
                          <a:pt x="502158" y="408123"/>
                          <a:pt x="502063" y="407837"/>
                          <a:pt x="502253" y="407646"/>
                        </a:cubicBezTo>
                        <a:cubicBezTo>
                          <a:pt x="502444" y="407456"/>
                          <a:pt x="502634" y="407456"/>
                          <a:pt x="502730" y="407456"/>
                        </a:cubicBezTo>
                        <a:cubicBezTo>
                          <a:pt x="502920" y="407456"/>
                          <a:pt x="503111" y="407551"/>
                          <a:pt x="503206" y="407646"/>
                        </a:cubicBezTo>
                        <a:cubicBezTo>
                          <a:pt x="503206" y="407646"/>
                          <a:pt x="503206" y="407646"/>
                          <a:pt x="503206" y="407646"/>
                        </a:cubicBezTo>
                        <a:cubicBezTo>
                          <a:pt x="503206" y="407456"/>
                          <a:pt x="503206" y="407170"/>
                          <a:pt x="503206" y="406979"/>
                        </a:cubicBezTo>
                        <a:cubicBezTo>
                          <a:pt x="503206" y="406503"/>
                          <a:pt x="503301" y="405646"/>
                          <a:pt x="503206" y="405456"/>
                        </a:cubicBezTo>
                        <a:cubicBezTo>
                          <a:pt x="503111" y="405360"/>
                          <a:pt x="502825" y="405170"/>
                          <a:pt x="502444" y="405074"/>
                        </a:cubicBezTo>
                        <a:cubicBezTo>
                          <a:pt x="502063" y="404884"/>
                          <a:pt x="501682" y="404789"/>
                          <a:pt x="501301" y="404503"/>
                        </a:cubicBezTo>
                        <a:cubicBezTo>
                          <a:pt x="500634" y="404027"/>
                          <a:pt x="500253" y="403551"/>
                          <a:pt x="499967" y="402979"/>
                        </a:cubicBezTo>
                        <a:cubicBezTo>
                          <a:pt x="499872" y="402693"/>
                          <a:pt x="499681" y="402407"/>
                          <a:pt x="499777" y="402122"/>
                        </a:cubicBezTo>
                        <a:cubicBezTo>
                          <a:pt x="499872" y="401836"/>
                          <a:pt x="500158" y="401741"/>
                          <a:pt x="500253" y="401741"/>
                        </a:cubicBezTo>
                        <a:cubicBezTo>
                          <a:pt x="500444" y="401645"/>
                          <a:pt x="500539" y="401645"/>
                          <a:pt x="500729" y="401645"/>
                        </a:cubicBezTo>
                        <a:cubicBezTo>
                          <a:pt x="501015" y="401645"/>
                          <a:pt x="501301" y="401550"/>
                          <a:pt x="501491" y="401360"/>
                        </a:cubicBezTo>
                        <a:cubicBezTo>
                          <a:pt x="501872" y="400883"/>
                          <a:pt x="501967" y="400502"/>
                          <a:pt x="501967" y="400026"/>
                        </a:cubicBezTo>
                        <a:lnTo>
                          <a:pt x="501967" y="399740"/>
                        </a:lnTo>
                        <a:cubicBezTo>
                          <a:pt x="501967" y="399360"/>
                          <a:pt x="501967" y="398121"/>
                          <a:pt x="501777" y="397931"/>
                        </a:cubicBezTo>
                        <a:cubicBezTo>
                          <a:pt x="501682" y="397931"/>
                          <a:pt x="501682" y="397835"/>
                          <a:pt x="501587" y="397835"/>
                        </a:cubicBezTo>
                        <a:cubicBezTo>
                          <a:pt x="501205" y="397645"/>
                          <a:pt x="500824" y="397359"/>
                          <a:pt x="500539" y="396788"/>
                        </a:cubicBezTo>
                        <a:cubicBezTo>
                          <a:pt x="500348" y="396216"/>
                          <a:pt x="500063" y="395264"/>
                          <a:pt x="499967" y="394216"/>
                        </a:cubicBezTo>
                        <a:cubicBezTo>
                          <a:pt x="499967" y="393930"/>
                          <a:pt x="499967" y="393644"/>
                          <a:pt x="499967" y="393264"/>
                        </a:cubicBezTo>
                        <a:cubicBezTo>
                          <a:pt x="499967" y="392787"/>
                          <a:pt x="499967" y="392025"/>
                          <a:pt x="499872" y="391835"/>
                        </a:cubicBezTo>
                        <a:cubicBezTo>
                          <a:pt x="499681" y="391644"/>
                          <a:pt x="499110" y="391549"/>
                          <a:pt x="499015" y="391549"/>
                        </a:cubicBezTo>
                        <a:cubicBezTo>
                          <a:pt x="499015" y="391549"/>
                          <a:pt x="498920" y="391549"/>
                          <a:pt x="498920" y="391644"/>
                        </a:cubicBezTo>
                        <a:cubicBezTo>
                          <a:pt x="498729" y="391739"/>
                          <a:pt x="498634" y="391835"/>
                          <a:pt x="498538" y="392120"/>
                        </a:cubicBezTo>
                        <a:cubicBezTo>
                          <a:pt x="498253" y="392978"/>
                          <a:pt x="497491" y="392978"/>
                          <a:pt x="497205" y="392882"/>
                        </a:cubicBezTo>
                        <a:cubicBezTo>
                          <a:pt x="496633" y="392787"/>
                          <a:pt x="496633" y="392406"/>
                          <a:pt x="496633" y="392216"/>
                        </a:cubicBezTo>
                        <a:cubicBezTo>
                          <a:pt x="496633" y="392120"/>
                          <a:pt x="496633" y="391930"/>
                          <a:pt x="496538" y="391739"/>
                        </a:cubicBezTo>
                        <a:cubicBezTo>
                          <a:pt x="496348" y="390977"/>
                          <a:pt x="495967" y="389930"/>
                          <a:pt x="495586" y="389453"/>
                        </a:cubicBezTo>
                        <a:cubicBezTo>
                          <a:pt x="495490" y="389263"/>
                          <a:pt x="495395" y="389168"/>
                          <a:pt x="495300" y="389073"/>
                        </a:cubicBezTo>
                        <a:cubicBezTo>
                          <a:pt x="495109" y="388787"/>
                          <a:pt x="494919" y="388596"/>
                          <a:pt x="494729" y="388025"/>
                        </a:cubicBezTo>
                        <a:lnTo>
                          <a:pt x="494633" y="387739"/>
                        </a:lnTo>
                        <a:cubicBezTo>
                          <a:pt x="494538" y="387168"/>
                          <a:pt x="494443" y="386882"/>
                          <a:pt x="494157" y="386691"/>
                        </a:cubicBezTo>
                        <a:cubicBezTo>
                          <a:pt x="493966" y="386596"/>
                          <a:pt x="493681" y="386406"/>
                          <a:pt x="493395" y="386310"/>
                        </a:cubicBezTo>
                        <a:cubicBezTo>
                          <a:pt x="492919" y="386024"/>
                          <a:pt x="492442" y="385834"/>
                          <a:pt x="492252" y="385453"/>
                        </a:cubicBezTo>
                        <a:cubicBezTo>
                          <a:pt x="491966" y="385072"/>
                          <a:pt x="492062" y="384786"/>
                          <a:pt x="492157" y="384501"/>
                        </a:cubicBezTo>
                        <a:cubicBezTo>
                          <a:pt x="492157" y="384310"/>
                          <a:pt x="492252" y="384215"/>
                          <a:pt x="492252" y="383929"/>
                        </a:cubicBezTo>
                        <a:cubicBezTo>
                          <a:pt x="492347" y="383167"/>
                          <a:pt x="492347" y="382214"/>
                          <a:pt x="492157" y="381643"/>
                        </a:cubicBezTo>
                        <a:cubicBezTo>
                          <a:pt x="491871" y="380976"/>
                          <a:pt x="491299" y="380214"/>
                          <a:pt x="490919" y="380214"/>
                        </a:cubicBezTo>
                        <a:lnTo>
                          <a:pt x="490633" y="380214"/>
                        </a:lnTo>
                        <a:cubicBezTo>
                          <a:pt x="490156" y="380214"/>
                          <a:pt x="489775" y="380214"/>
                          <a:pt x="489395" y="379833"/>
                        </a:cubicBezTo>
                        <a:cubicBezTo>
                          <a:pt x="489299" y="379738"/>
                          <a:pt x="489204" y="379643"/>
                          <a:pt x="489109" y="379548"/>
                        </a:cubicBezTo>
                        <a:cubicBezTo>
                          <a:pt x="488632" y="379071"/>
                          <a:pt x="487966" y="378309"/>
                          <a:pt x="487775" y="377643"/>
                        </a:cubicBezTo>
                        <a:cubicBezTo>
                          <a:pt x="487680" y="377357"/>
                          <a:pt x="487680" y="377071"/>
                          <a:pt x="487680" y="376881"/>
                        </a:cubicBezTo>
                        <a:cubicBezTo>
                          <a:pt x="487680" y="376595"/>
                          <a:pt x="487680" y="376499"/>
                          <a:pt x="487489" y="376404"/>
                        </a:cubicBezTo>
                        <a:lnTo>
                          <a:pt x="487394" y="376309"/>
                        </a:lnTo>
                        <a:cubicBezTo>
                          <a:pt x="486918" y="375928"/>
                          <a:pt x="485870" y="375261"/>
                          <a:pt x="485489" y="373356"/>
                        </a:cubicBezTo>
                        <a:cubicBezTo>
                          <a:pt x="485394" y="372785"/>
                          <a:pt x="485299" y="372308"/>
                          <a:pt x="485299" y="372023"/>
                        </a:cubicBezTo>
                        <a:cubicBezTo>
                          <a:pt x="485204" y="371356"/>
                          <a:pt x="485204" y="371261"/>
                          <a:pt x="484822" y="370308"/>
                        </a:cubicBezTo>
                        <a:cubicBezTo>
                          <a:pt x="484441" y="369165"/>
                          <a:pt x="483680" y="367832"/>
                          <a:pt x="483108" y="366879"/>
                        </a:cubicBezTo>
                        <a:lnTo>
                          <a:pt x="482727" y="366308"/>
                        </a:lnTo>
                        <a:cubicBezTo>
                          <a:pt x="482155" y="365355"/>
                          <a:pt x="481203" y="364689"/>
                          <a:pt x="480727" y="364403"/>
                        </a:cubicBezTo>
                        <a:cubicBezTo>
                          <a:pt x="480250" y="364117"/>
                          <a:pt x="479965" y="363927"/>
                          <a:pt x="479965" y="363260"/>
                        </a:cubicBezTo>
                        <a:cubicBezTo>
                          <a:pt x="479965" y="362879"/>
                          <a:pt x="480060" y="362783"/>
                          <a:pt x="480250" y="362593"/>
                        </a:cubicBezTo>
                        <a:cubicBezTo>
                          <a:pt x="480346" y="362498"/>
                          <a:pt x="480441" y="362498"/>
                          <a:pt x="480536" y="362307"/>
                        </a:cubicBezTo>
                        <a:cubicBezTo>
                          <a:pt x="480822" y="362022"/>
                          <a:pt x="480631" y="361069"/>
                          <a:pt x="480346" y="360402"/>
                        </a:cubicBezTo>
                        <a:cubicBezTo>
                          <a:pt x="480250" y="360116"/>
                          <a:pt x="480155" y="360116"/>
                          <a:pt x="479965" y="360021"/>
                        </a:cubicBezTo>
                        <a:cubicBezTo>
                          <a:pt x="479774" y="359926"/>
                          <a:pt x="479488" y="359831"/>
                          <a:pt x="479107" y="359545"/>
                        </a:cubicBezTo>
                        <a:cubicBezTo>
                          <a:pt x="478441" y="358973"/>
                          <a:pt x="478346" y="358973"/>
                          <a:pt x="478250" y="358402"/>
                        </a:cubicBezTo>
                        <a:lnTo>
                          <a:pt x="478250" y="358211"/>
                        </a:lnTo>
                        <a:cubicBezTo>
                          <a:pt x="478155" y="357640"/>
                          <a:pt x="478060" y="357545"/>
                          <a:pt x="477679" y="357449"/>
                        </a:cubicBezTo>
                        <a:cubicBezTo>
                          <a:pt x="477012" y="357259"/>
                          <a:pt x="476726" y="357069"/>
                          <a:pt x="476631" y="356402"/>
                        </a:cubicBezTo>
                        <a:cubicBezTo>
                          <a:pt x="476631" y="355926"/>
                          <a:pt x="476631" y="355544"/>
                          <a:pt x="477203" y="355259"/>
                        </a:cubicBezTo>
                        <a:cubicBezTo>
                          <a:pt x="477393" y="355164"/>
                          <a:pt x="477583" y="355068"/>
                          <a:pt x="477679" y="354782"/>
                        </a:cubicBezTo>
                        <a:cubicBezTo>
                          <a:pt x="477774" y="354592"/>
                          <a:pt x="477679" y="354306"/>
                          <a:pt x="477488" y="354020"/>
                        </a:cubicBezTo>
                        <a:cubicBezTo>
                          <a:pt x="477298" y="353639"/>
                          <a:pt x="476917" y="353258"/>
                          <a:pt x="476536" y="352782"/>
                        </a:cubicBezTo>
                        <a:cubicBezTo>
                          <a:pt x="475869" y="351830"/>
                          <a:pt x="475012" y="350782"/>
                          <a:pt x="474250" y="349353"/>
                        </a:cubicBezTo>
                        <a:cubicBezTo>
                          <a:pt x="473583" y="348210"/>
                          <a:pt x="472916" y="347162"/>
                          <a:pt x="472345" y="346305"/>
                        </a:cubicBezTo>
                        <a:cubicBezTo>
                          <a:pt x="471869" y="345543"/>
                          <a:pt x="471488" y="344972"/>
                          <a:pt x="471297" y="344591"/>
                        </a:cubicBezTo>
                        <a:cubicBezTo>
                          <a:pt x="471106" y="344305"/>
                          <a:pt x="471011" y="344114"/>
                          <a:pt x="470821" y="343829"/>
                        </a:cubicBezTo>
                        <a:cubicBezTo>
                          <a:pt x="470440" y="343352"/>
                          <a:pt x="470059" y="342781"/>
                          <a:pt x="469678" y="341733"/>
                        </a:cubicBezTo>
                        <a:cubicBezTo>
                          <a:pt x="469106" y="340114"/>
                          <a:pt x="468344" y="338781"/>
                          <a:pt x="467582" y="337447"/>
                        </a:cubicBezTo>
                        <a:lnTo>
                          <a:pt x="467487" y="337256"/>
                        </a:lnTo>
                        <a:cubicBezTo>
                          <a:pt x="466725" y="335828"/>
                          <a:pt x="466630" y="335542"/>
                          <a:pt x="466439" y="334589"/>
                        </a:cubicBezTo>
                        <a:cubicBezTo>
                          <a:pt x="466439" y="334304"/>
                          <a:pt x="466344" y="334113"/>
                          <a:pt x="466344" y="333923"/>
                        </a:cubicBezTo>
                        <a:cubicBezTo>
                          <a:pt x="466344" y="333351"/>
                          <a:pt x="466249" y="333161"/>
                          <a:pt x="465963" y="332970"/>
                        </a:cubicBezTo>
                        <a:cubicBezTo>
                          <a:pt x="465677" y="332780"/>
                          <a:pt x="464820" y="332589"/>
                          <a:pt x="464058" y="332399"/>
                        </a:cubicBezTo>
                        <a:cubicBezTo>
                          <a:pt x="463105" y="332208"/>
                          <a:pt x="462058" y="331923"/>
                          <a:pt x="461296" y="331637"/>
                        </a:cubicBezTo>
                        <a:lnTo>
                          <a:pt x="460248" y="331256"/>
                        </a:lnTo>
                        <a:cubicBezTo>
                          <a:pt x="459010" y="330779"/>
                          <a:pt x="457676" y="330303"/>
                          <a:pt x="456533" y="329732"/>
                        </a:cubicBezTo>
                        <a:cubicBezTo>
                          <a:pt x="454914" y="328970"/>
                          <a:pt x="452152" y="327922"/>
                          <a:pt x="451580" y="327922"/>
                        </a:cubicBezTo>
                        <a:cubicBezTo>
                          <a:pt x="451390" y="327922"/>
                          <a:pt x="451104" y="327922"/>
                          <a:pt x="450723" y="328017"/>
                        </a:cubicBezTo>
                        <a:cubicBezTo>
                          <a:pt x="449675" y="328112"/>
                          <a:pt x="448437" y="328303"/>
                          <a:pt x="447675" y="328017"/>
                        </a:cubicBezTo>
                        <a:cubicBezTo>
                          <a:pt x="447199" y="327827"/>
                          <a:pt x="446532" y="327446"/>
                          <a:pt x="445961" y="327065"/>
                        </a:cubicBezTo>
                        <a:cubicBezTo>
                          <a:pt x="445294" y="326684"/>
                          <a:pt x="444722" y="326303"/>
                          <a:pt x="444151" y="326112"/>
                        </a:cubicBezTo>
                        <a:cubicBezTo>
                          <a:pt x="442913" y="325731"/>
                          <a:pt x="442246" y="325541"/>
                          <a:pt x="441674" y="326112"/>
                        </a:cubicBezTo>
                        <a:cubicBezTo>
                          <a:pt x="441388" y="326398"/>
                          <a:pt x="441103" y="326684"/>
                          <a:pt x="440817" y="326874"/>
                        </a:cubicBezTo>
                        <a:cubicBezTo>
                          <a:pt x="440341" y="327255"/>
                          <a:pt x="439864" y="327731"/>
                          <a:pt x="439769" y="328017"/>
                        </a:cubicBezTo>
                        <a:cubicBezTo>
                          <a:pt x="439674" y="328112"/>
                          <a:pt x="439674" y="328303"/>
                          <a:pt x="439674" y="328494"/>
                        </a:cubicBezTo>
                        <a:cubicBezTo>
                          <a:pt x="439579" y="328874"/>
                          <a:pt x="439483" y="329256"/>
                          <a:pt x="439198" y="329446"/>
                        </a:cubicBezTo>
                        <a:cubicBezTo>
                          <a:pt x="439007" y="329541"/>
                          <a:pt x="438817" y="329541"/>
                          <a:pt x="438531" y="329541"/>
                        </a:cubicBezTo>
                        <a:cubicBezTo>
                          <a:pt x="438150" y="329446"/>
                          <a:pt x="437007" y="328970"/>
                          <a:pt x="437007" y="328398"/>
                        </a:cubicBezTo>
                        <a:cubicBezTo>
                          <a:pt x="437007" y="328208"/>
                          <a:pt x="437102" y="328017"/>
                          <a:pt x="437483" y="327827"/>
                        </a:cubicBezTo>
                        <a:cubicBezTo>
                          <a:pt x="438150" y="327636"/>
                          <a:pt x="439388" y="326303"/>
                          <a:pt x="439483" y="325541"/>
                        </a:cubicBezTo>
                        <a:cubicBezTo>
                          <a:pt x="439674" y="324874"/>
                          <a:pt x="439674" y="324779"/>
                          <a:pt x="438817" y="324398"/>
                        </a:cubicBezTo>
                        <a:cubicBezTo>
                          <a:pt x="436721" y="323445"/>
                          <a:pt x="434912" y="322588"/>
                          <a:pt x="433864" y="321826"/>
                        </a:cubicBezTo>
                        <a:cubicBezTo>
                          <a:pt x="433483" y="321540"/>
                          <a:pt x="433102" y="321350"/>
                          <a:pt x="432816" y="321159"/>
                        </a:cubicBezTo>
                        <a:cubicBezTo>
                          <a:pt x="431768" y="320493"/>
                          <a:pt x="431006" y="320016"/>
                          <a:pt x="431292" y="319349"/>
                        </a:cubicBezTo>
                        <a:cubicBezTo>
                          <a:pt x="431387" y="319159"/>
                          <a:pt x="431482" y="319064"/>
                          <a:pt x="431578" y="318873"/>
                        </a:cubicBezTo>
                        <a:cubicBezTo>
                          <a:pt x="431863" y="318302"/>
                          <a:pt x="432054" y="317921"/>
                          <a:pt x="431863" y="317730"/>
                        </a:cubicBezTo>
                        <a:cubicBezTo>
                          <a:pt x="431387" y="317254"/>
                          <a:pt x="430530" y="317064"/>
                          <a:pt x="430054" y="317159"/>
                        </a:cubicBezTo>
                        <a:lnTo>
                          <a:pt x="429768" y="317159"/>
                        </a:lnTo>
                        <a:cubicBezTo>
                          <a:pt x="429101" y="317254"/>
                          <a:pt x="428054" y="317444"/>
                          <a:pt x="427577" y="316873"/>
                        </a:cubicBezTo>
                        <a:cubicBezTo>
                          <a:pt x="427387" y="316587"/>
                          <a:pt x="427006" y="316492"/>
                          <a:pt x="426720" y="316492"/>
                        </a:cubicBezTo>
                        <a:cubicBezTo>
                          <a:pt x="426625" y="316492"/>
                          <a:pt x="426530" y="316587"/>
                          <a:pt x="426530" y="316682"/>
                        </a:cubicBezTo>
                        <a:cubicBezTo>
                          <a:pt x="426339" y="317254"/>
                          <a:pt x="426053" y="317921"/>
                          <a:pt x="425196" y="318016"/>
                        </a:cubicBezTo>
                        <a:cubicBezTo>
                          <a:pt x="424529" y="318111"/>
                          <a:pt x="423577" y="317921"/>
                          <a:pt x="422815" y="317444"/>
                        </a:cubicBezTo>
                        <a:cubicBezTo>
                          <a:pt x="422624" y="317349"/>
                          <a:pt x="422434" y="317254"/>
                          <a:pt x="422338" y="317159"/>
                        </a:cubicBezTo>
                        <a:cubicBezTo>
                          <a:pt x="421957" y="316968"/>
                          <a:pt x="421576" y="316778"/>
                          <a:pt x="421100" y="315920"/>
                        </a:cubicBezTo>
                        <a:cubicBezTo>
                          <a:pt x="420910" y="315635"/>
                          <a:pt x="420719" y="315349"/>
                          <a:pt x="420529" y="315063"/>
                        </a:cubicBezTo>
                        <a:cubicBezTo>
                          <a:pt x="420053" y="314397"/>
                          <a:pt x="419576" y="313730"/>
                          <a:pt x="419386" y="312873"/>
                        </a:cubicBezTo>
                        <a:cubicBezTo>
                          <a:pt x="419195" y="312015"/>
                          <a:pt x="419290" y="311158"/>
                          <a:pt x="419481" y="310396"/>
                        </a:cubicBezTo>
                        <a:cubicBezTo>
                          <a:pt x="419576" y="310110"/>
                          <a:pt x="419576" y="309824"/>
                          <a:pt x="419576" y="309634"/>
                        </a:cubicBezTo>
                        <a:cubicBezTo>
                          <a:pt x="419671" y="309158"/>
                          <a:pt x="419576" y="308586"/>
                          <a:pt x="419481" y="308015"/>
                        </a:cubicBezTo>
                        <a:cubicBezTo>
                          <a:pt x="419386" y="307539"/>
                          <a:pt x="419386" y="307062"/>
                          <a:pt x="419386" y="306586"/>
                        </a:cubicBezTo>
                        <a:cubicBezTo>
                          <a:pt x="419386" y="305443"/>
                          <a:pt x="419481" y="303252"/>
                          <a:pt x="419862" y="302776"/>
                        </a:cubicBezTo>
                        <a:cubicBezTo>
                          <a:pt x="420148" y="302395"/>
                          <a:pt x="421576" y="301061"/>
                          <a:pt x="422434" y="300776"/>
                        </a:cubicBezTo>
                        <a:cubicBezTo>
                          <a:pt x="424624" y="300109"/>
                          <a:pt x="425005" y="299728"/>
                          <a:pt x="425101" y="299633"/>
                        </a:cubicBezTo>
                        <a:cubicBezTo>
                          <a:pt x="425101" y="299442"/>
                          <a:pt x="425196" y="298490"/>
                          <a:pt x="425196" y="293727"/>
                        </a:cubicBezTo>
                        <a:lnTo>
                          <a:pt x="425196" y="293441"/>
                        </a:lnTo>
                        <a:cubicBezTo>
                          <a:pt x="425196" y="292584"/>
                          <a:pt x="425196" y="292298"/>
                          <a:pt x="425767" y="291251"/>
                        </a:cubicBezTo>
                        <a:cubicBezTo>
                          <a:pt x="426244" y="290298"/>
                          <a:pt x="427768" y="287917"/>
                          <a:pt x="428244" y="287536"/>
                        </a:cubicBezTo>
                        <a:cubicBezTo>
                          <a:pt x="428434" y="287441"/>
                          <a:pt x="428530" y="287345"/>
                          <a:pt x="428720" y="287345"/>
                        </a:cubicBezTo>
                        <a:cubicBezTo>
                          <a:pt x="429006" y="287250"/>
                          <a:pt x="429196" y="287155"/>
                          <a:pt x="429292" y="286583"/>
                        </a:cubicBezTo>
                        <a:cubicBezTo>
                          <a:pt x="429387" y="286298"/>
                          <a:pt x="429387" y="286107"/>
                          <a:pt x="429387" y="285917"/>
                        </a:cubicBezTo>
                        <a:cubicBezTo>
                          <a:pt x="429482" y="285440"/>
                          <a:pt x="429578" y="284964"/>
                          <a:pt x="430244" y="284869"/>
                        </a:cubicBezTo>
                        <a:cubicBezTo>
                          <a:pt x="430435" y="284869"/>
                          <a:pt x="430721" y="284393"/>
                          <a:pt x="430721" y="283250"/>
                        </a:cubicBezTo>
                        <a:cubicBezTo>
                          <a:pt x="430721" y="282107"/>
                          <a:pt x="431768" y="279249"/>
                          <a:pt x="431768" y="279154"/>
                        </a:cubicBezTo>
                        <a:cubicBezTo>
                          <a:pt x="432054" y="278392"/>
                          <a:pt x="432149" y="277630"/>
                          <a:pt x="431959" y="277344"/>
                        </a:cubicBezTo>
                        <a:cubicBezTo>
                          <a:pt x="431863" y="277154"/>
                          <a:pt x="431673" y="277058"/>
                          <a:pt x="431292" y="276868"/>
                        </a:cubicBezTo>
                        <a:cubicBezTo>
                          <a:pt x="431197" y="276773"/>
                          <a:pt x="431101" y="276773"/>
                          <a:pt x="430911" y="276677"/>
                        </a:cubicBezTo>
                        <a:lnTo>
                          <a:pt x="430911" y="276677"/>
                        </a:lnTo>
                        <a:cubicBezTo>
                          <a:pt x="430911" y="276677"/>
                          <a:pt x="429673" y="276011"/>
                          <a:pt x="429863" y="275344"/>
                        </a:cubicBezTo>
                        <a:cubicBezTo>
                          <a:pt x="429863" y="275153"/>
                          <a:pt x="430054" y="274963"/>
                          <a:pt x="430625" y="274868"/>
                        </a:cubicBezTo>
                        <a:cubicBezTo>
                          <a:pt x="431292" y="274773"/>
                          <a:pt x="431578" y="275058"/>
                          <a:pt x="431863" y="275249"/>
                        </a:cubicBezTo>
                        <a:cubicBezTo>
                          <a:pt x="431959" y="275344"/>
                          <a:pt x="431959" y="275344"/>
                          <a:pt x="431959" y="275344"/>
                        </a:cubicBezTo>
                        <a:cubicBezTo>
                          <a:pt x="431959" y="275344"/>
                          <a:pt x="432054" y="275344"/>
                          <a:pt x="432149" y="275249"/>
                        </a:cubicBezTo>
                        <a:cubicBezTo>
                          <a:pt x="432245" y="275153"/>
                          <a:pt x="432245" y="275153"/>
                          <a:pt x="432245" y="275058"/>
                        </a:cubicBezTo>
                        <a:cubicBezTo>
                          <a:pt x="431959" y="274868"/>
                          <a:pt x="431768" y="274582"/>
                          <a:pt x="431673" y="274296"/>
                        </a:cubicBezTo>
                        <a:cubicBezTo>
                          <a:pt x="431578" y="274106"/>
                          <a:pt x="431673" y="273915"/>
                          <a:pt x="431768" y="273725"/>
                        </a:cubicBezTo>
                        <a:cubicBezTo>
                          <a:pt x="432054" y="273344"/>
                          <a:pt x="432435" y="273439"/>
                          <a:pt x="432816" y="273439"/>
                        </a:cubicBezTo>
                        <a:cubicBezTo>
                          <a:pt x="433006" y="273439"/>
                          <a:pt x="433197" y="273439"/>
                          <a:pt x="433292" y="273439"/>
                        </a:cubicBezTo>
                        <a:cubicBezTo>
                          <a:pt x="433673" y="273344"/>
                          <a:pt x="434721" y="272868"/>
                          <a:pt x="435007" y="272391"/>
                        </a:cubicBezTo>
                        <a:cubicBezTo>
                          <a:pt x="435102" y="272296"/>
                          <a:pt x="435102" y="272106"/>
                          <a:pt x="435197" y="272010"/>
                        </a:cubicBezTo>
                        <a:cubicBezTo>
                          <a:pt x="435292" y="271724"/>
                          <a:pt x="435483" y="271439"/>
                          <a:pt x="435673" y="271344"/>
                        </a:cubicBezTo>
                        <a:cubicBezTo>
                          <a:pt x="435864" y="271344"/>
                          <a:pt x="436055" y="271344"/>
                          <a:pt x="436150" y="271534"/>
                        </a:cubicBezTo>
                        <a:cubicBezTo>
                          <a:pt x="436626" y="271915"/>
                          <a:pt x="436816" y="272677"/>
                          <a:pt x="436912" y="273344"/>
                        </a:cubicBezTo>
                        <a:lnTo>
                          <a:pt x="436912" y="273534"/>
                        </a:lnTo>
                        <a:cubicBezTo>
                          <a:pt x="436912" y="273629"/>
                          <a:pt x="437007" y="273820"/>
                          <a:pt x="437007" y="273915"/>
                        </a:cubicBezTo>
                        <a:cubicBezTo>
                          <a:pt x="437102" y="273820"/>
                          <a:pt x="437197" y="273725"/>
                          <a:pt x="437388" y="273248"/>
                        </a:cubicBezTo>
                        <a:cubicBezTo>
                          <a:pt x="437483" y="272963"/>
                          <a:pt x="437579" y="272486"/>
                          <a:pt x="437674" y="272010"/>
                        </a:cubicBezTo>
                        <a:cubicBezTo>
                          <a:pt x="437864" y="271248"/>
                          <a:pt x="437959" y="270581"/>
                          <a:pt x="438150" y="270201"/>
                        </a:cubicBezTo>
                        <a:cubicBezTo>
                          <a:pt x="438436" y="269724"/>
                          <a:pt x="438721" y="269439"/>
                          <a:pt x="439007" y="269343"/>
                        </a:cubicBezTo>
                        <a:cubicBezTo>
                          <a:pt x="439198" y="269343"/>
                          <a:pt x="439293" y="269343"/>
                          <a:pt x="439483" y="269439"/>
                        </a:cubicBezTo>
                        <a:cubicBezTo>
                          <a:pt x="439769" y="269629"/>
                          <a:pt x="440246" y="269915"/>
                          <a:pt x="439960" y="270867"/>
                        </a:cubicBezTo>
                        <a:cubicBezTo>
                          <a:pt x="439864" y="271058"/>
                          <a:pt x="439864" y="271153"/>
                          <a:pt x="439769" y="271344"/>
                        </a:cubicBezTo>
                        <a:cubicBezTo>
                          <a:pt x="439579" y="271820"/>
                          <a:pt x="439579" y="271820"/>
                          <a:pt x="439674" y="271820"/>
                        </a:cubicBezTo>
                        <a:cubicBezTo>
                          <a:pt x="439864" y="271915"/>
                          <a:pt x="440341" y="272106"/>
                          <a:pt x="440722" y="272010"/>
                        </a:cubicBezTo>
                        <a:cubicBezTo>
                          <a:pt x="440912" y="272010"/>
                          <a:pt x="440912" y="271915"/>
                          <a:pt x="440912" y="271820"/>
                        </a:cubicBezTo>
                        <a:cubicBezTo>
                          <a:pt x="441007" y="271534"/>
                          <a:pt x="441198" y="271344"/>
                          <a:pt x="441388" y="271153"/>
                        </a:cubicBezTo>
                        <a:cubicBezTo>
                          <a:pt x="441674" y="270867"/>
                          <a:pt x="441865" y="270581"/>
                          <a:pt x="441865" y="270296"/>
                        </a:cubicBezTo>
                        <a:cubicBezTo>
                          <a:pt x="441865" y="270105"/>
                          <a:pt x="441865" y="269915"/>
                          <a:pt x="441770" y="269724"/>
                        </a:cubicBezTo>
                        <a:cubicBezTo>
                          <a:pt x="441674" y="269153"/>
                          <a:pt x="441579" y="268581"/>
                          <a:pt x="441865" y="267914"/>
                        </a:cubicBezTo>
                        <a:cubicBezTo>
                          <a:pt x="441960" y="267819"/>
                          <a:pt x="441960" y="267629"/>
                          <a:pt x="442055" y="267533"/>
                        </a:cubicBezTo>
                        <a:cubicBezTo>
                          <a:pt x="442150" y="267248"/>
                          <a:pt x="442150" y="267248"/>
                          <a:pt x="441960" y="266867"/>
                        </a:cubicBezTo>
                        <a:cubicBezTo>
                          <a:pt x="441865" y="266676"/>
                          <a:pt x="441674" y="266581"/>
                          <a:pt x="441579" y="266390"/>
                        </a:cubicBezTo>
                        <a:cubicBezTo>
                          <a:pt x="441198" y="266105"/>
                          <a:pt x="441007" y="265819"/>
                          <a:pt x="441293" y="265057"/>
                        </a:cubicBezTo>
                        <a:cubicBezTo>
                          <a:pt x="441484" y="264581"/>
                          <a:pt x="441770" y="264295"/>
                          <a:pt x="442150" y="264200"/>
                        </a:cubicBezTo>
                        <a:cubicBezTo>
                          <a:pt x="442436" y="264104"/>
                          <a:pt x="442817" y="264104"/>
                          <a:pt x="443103" y="264295"/>
                        </a:cubicBezTo>
                        <a:cubicBezTo>
                          <a:pt x="443294" y="264390"/>
                          <a:pt x="443579" y="264676"/>
                          <a:pt x="443960" y="264962"/>
                        </a:cubicBezTo>
                        <a:cubicBezTo>
                          <a:pt x="444341" y="265248"/>
                          <a:pt x="444722" y="265628"/>
                          <a:pt x="445008" y="265724"/>
                        </a:cubicBezTo>
                        <a:cubicBezTo>
                          <a:pt x="445198" y="265819"/>
                          <a:pt x="445294" y="265914"/>
                          <a:pt x="445389" y="265914"/>
                        </a:cubicBezTo>
                        <a:cubicBezTo>
                          <a:pt x="445484" y="265724"/>
                          <a:pt x="445580" y="265248"/>
                          <a:pt x="445675" y="264581"/>
                        </a:cubicBezTo>
                        <a:cubicBezTo>
                          <a:pt x="445770" y="263438"/>
                          <a:pt x="445675" y="262961"/>
                          <a:pt x="445389" y="262199"/>
                        </a:cubicBezTo>
                        <a:cubicBezTo>
                          <a:pt x="445008" y="261247"/>
                          <a:pt x="445198" y="260390"/>
                          <a:pt x="445389" y="259437"/>
                        </a:cubicBezTo>
                        <a:cubicBezTo>
                          <a:pt x="445580" y="258485"/>
                          <a:pt x="446056" y="258008"/>
                          <a:pt x="446532" y="257627"/>
                        </a:cubicBezTo>
                        <a:cubicBezTo>
                          <a:pt x="446722" y="257532"/>
                          <a:pt x="446913" y="257247"/>
                          <a:pt x="447104" y="257056"/>
                        </a:cubicBezTo>
                        <a:cubicBezTo>
                          <a:pt x="447580" y="256580"/>
                          <a:pt x="447961" y="256008"/>
                          <a:pt x="448437" y="256008"/>
                        </a:cubicBezTo>
                        <a:cubicBezTo>
                          <a:pt x="448628" y="256008"/>
                          <a:pt x="448818" y="256008"/>
                          <a:pt x="448913" y="256008"/>
                        </a:cubicBezTo>
                        <a:cubicBezTo>
                          <a:pt x="449008" y="256008"/>
                          <a:pt x="449104" y="256008"/>
                          <a:pt x="449199" y="256008"/>
                        </a:cubicBezTo>
                        <a:cubicBezTo>
                          <a:pt x="449294" y="255818"/>
                          <a:pt x="449389" y="255627"/>
                          <a:pt x="449389" y="255437"/>
                        </a:cubicBezTo>
                        <a:cubicBezTo>
                          <a:pt x="449675" y="254579"/>
                          <a:pt x="449961" y="253913"/>
                          <a:pt x="450342" y="253722"/>
                        </a:cubicBezTo>
                        <a:cubicBezTo>
                          <a:pt x="450723" y="253436"/>
                          <a:pt x="451199" y="253532"/>
                          <a:pt x="451390" y="253627"/>
                        </a:cubicBezTo>
                        <a:cubicBezTo>
                          <a:pt x="451485" y="253627"/>
                          <a:pt x="451675" y="253818"/>
                          <a:pt x="451771" y="254103"/>
                        </a:cubicBezTo>
                        <a:cubicBezTo>
                          <a:pt x="451771" y="254103"/>
                          <a:pt x="451771" y="254198"/>
                          <a:pt x="451771" y="254198"/>
                        </a:cubicBezTo>
                        <a:cubicBezTo>
                          <a:pt x="451866" y="254008"/>
                          <a:pt x="451961" y="253913"/>
                          <a:pt x="452056" y="253722"/>
                        </a:cubicBezTo>
                        <a:cubicBezTo>
                          <a:pt x="452247" y="253436"/>
                          <a:pt x="452533" y="253151"/>
                          <a:pt x="452819" y="252865"/>
                        </a:cubicBezTo>
                        <a:cubicBezTo>
                          <a:pt x="452723" y="252865"/>
                          <a:pt x="452628" y="252865"/>
                          <a:pt x="452628" y="252865"/>
                        </a:cubicBezTo>
                        <a:cubicBezTo>
                          <a:pt x="452438" y="252865"/>
                          <a:pt x="452152" y="252674"/>
                          <a:pt x="452056" y="252484"/>
                        </a:cubicBezTo>
                        <a:cubicBezTo>
                          <a:pt x="451866" y="252198"/>
                          <a:pt x="451866" y="251912"/>
                          <a:pt x="451961" y="251627"/>
                        </a:cubicBezTo>
                        <a:cubicBezTo>
                          <a:pt x="451961" y="251627"/>
                          <a:pt x="451961" y="251627"/>
                          <a:pt x="451961" y="251627"/>
                        </a:cubicBezTo>
                        <a:cubicBezTo>
                          <a:pt x="451580" y="251817"/>
                          <a:pt x="451295" y="252103"/>
                          <a:pt x="451104" y="252293"/>
                        </a:cubicBezTo>
                        <a:cubicBezTo>
                          <a:pt x="451009" y="252389"/>
                          <a:pt x="451009" y="252484"/>
                          <a:pt x="450913" y="252579"/>
                        </a:cubicBezTo>
                        <a:cubicBezTo>
                          <a:pt x="450723" y="252865"/>
                          <a:pt x="450532" y="253341"/>
                          <a:pt x="450151" y="253246"/>
                        </a:cubicBezTo>
                        <a:cubicBezTo>
                          <a:pt x="449675" y="253151"/>
                          <a:pt x="449580" y="252674"/>
                          <a:pt x="449580" y="252198"/>
                        </a:cubicBezTo>
                        <a:cubicBezTo>
                          <a:pt x="449580" y="252103"/>
                          <a:pt x="449580" y="251912"/>
                          <a:pt x="449580" y="251817"/>
                        </a:cubicBezTo>
                        <a:cubicBezTo>
                          <a:pt x="449485" y="251151"/>
                          <a:pt x="449485" y="250007"/>
                          <a:pt x="449675" y="249436"/>
                        </a:cubicBezTo>
                        <a:cubicBezTo>
                          <a:pt x="449771" y="249150"/>
                          <a:pt x="449771" y="248864"/>
                          <a:pt x="449675" y="248674"/>
                        </a:cubicBezTo>
                        <a:cubicBezTo>
                          <a:pt x="449580" y="248483"/>
                          <a:pt x="449199" y="248198"/>
                          <a:pt x="448628" y="248102"/>
                        </a:cubicBezTo>
                        <a:cubicBezTo>
                          <a:pt x="447961" y="247912"/>
                          <a:pt x="447484" y="247912"/>
                          <a:pt x="447199" y="247817"/>
                        </a:cubicBezTo>
                        <a:cubicBezTo>
                          <a:pt x="446722" y="247817"/>
                          <a:pt x="446437" y="247722"/>
                          <a:pt x="446056" y="247436"/>
                        </a:cubicBezTo>
                        <a:cubicBezTo>
                          <a:pt x="445580" y="246960"/>
                          <a:pt x="445198" y="246578"/>
                          <a:pt x="445198" y="245721"/>
                        </a:cubicBezTo>
                        <a:cubicBezTo>
                          <a:pt x="445198" y="245245"/>
                          <a:pt x="445389" y="244864"/>
                          <a:pt x="445580" y="244483"/>
                        </a:cubicBezTo>
                        <a:cubicBezTo>
                          <a:pt x="445675" y="244197"/>
                          <a:pt x="445865" y="244007"/>
                          <a:pt x="445865" y="243721"/>
                        </a:cubicBezTo>
                        <a:cubicBezTo>
                          <a:pt x="445961" y="243245"/>
                          <a:pt x="445770" y="242864"/>
                          <a:pt x="445389" y="242197"/>
                        </a:cubicBezTo>
                        <a:cubicBezTo>
                          <a:pt x="445294" y="242006"/>
                          <a:pt x="445198" y="241911"/>
                          <a:pt x="445103" y="241816"/>
                        </a:cubicBezTo>
                        <a:cubicBezTo>
                          <a:pt x="444913" y="241530"/>
                          <a:pt x="444627" y="241149"/>
                          <a:pt x="445008" y="240768"/>
                        </a:cubicBezTo>
                        <a:cubicBezTo>
                          <a:pt x="445198" y="240578"/>
                          <a:pt x="445675" y="240482"/>
                          <a:pt x="446056" y="240578"/>
                        </a:cubicBezTo>
                        <a:cubicBezTo>
                          <a:pt x="446246" y="240673"/>
                          <a:pt x="446437" y="240864"/>
                          <a:pt x="446532" y="241054"/>
                        </a:cubicBezTo>
                        <a:cubicBezTo>
                          <a:pt x="446532" y="241149"/>
                          <a:pt x="446532" y="241244"/>
                          <a:pt x="446627" y="241340"/>
                        </a:cubicBezTo>
                        <a:cubicBezTo>
                          <a:pt x="446722" y="241626"/>
                          <a:pt x="446722" y="241721"/>
                          <a:pt x="447008" y="242197"/>
                        </a:cubicBezTo>
                        <a:lnTo>
                          <a:pt x="447199" y="242483"/>
                        </a:lnTo>
                        <a:cubicBezTo>
                          <a:pt x="447389" y="242768"/>
                          <a:pt x="447484" y="243054"/>
                          <a:pt x="447580" y="243054"/>
                        </a:cubicBezTo>
                        <a:cubicBezTo>
                          <a:pt x="447580" y="243054"/>
                          <a:pt x="447770" y="242864"/>
                          <a:pt x="447770" y="242387"/>
                        </a:cubicBezTo>
                        <a:cubicBezTo>
                          <a:pt x="447675" y="241626"/>
                          <a:pt x="448342" y="240673"/>
                          <a:pt x="448913" y="240482"/>
                        </a:cubicBezTo>
                        <a:cubicBezTo>
                          <a:pt x="449199" y="240387"/>
                          <a:pt x="450151" y="240102"/>
                          <a:pt x="450628" y="240768"/>
                        </a:cubicBezTo>
                        <a:cubicBezTo>
                          <a:pt x="450818" y="241054"/>
                          <a:pt x="451485" y="241435"/>
                          <a:pt x="451961" y="241721"/>
                        </a:cubicBezTo>
                        <a:cubicBezTo>
                          <a:pt x="452152" y="241816"/>
                          <a:pt x="452247" y="241911"/>
                          <a:pt x="452342" y="241911"/>
                        </a:cubicBezTo>
                        <a:cubicBezTo>
                          <a:pt x="452723" y="242102"/>
                          <a:pt x="452819" y="242102"/>
                          <a:pt x="452914" y="242006"/>
                        </a:cubicBezTo>
                        <a:cubicBezTo>
                          <a:pt x="453009" y="241911"/>
                          <a:pt x="453009" y="241816"/>
                          <a:pt x="452723" y="240673"/>
                        </a:cubicBezTo>
                        <a:cubicBezTo>
                          <a:pt x="452628" y="240387"/>
                          <a:pt x="452628" y="240102"/>
                          <a:pt x="452533" y="239911"/>
                        </a:cubicBezTo>
                        <a:cubicBezTo>
                          <a:pt x="452152" y="238577"/>
                          <a:pt x="451961" y="237625"/>
                          <a:pt x="452533" y="237435"/>
                        </a:cubicBezTo>
                        <a:cubicBezTo>
                          <a:pt x="452914" y="237244"/>
                          <a:pt x="453771" y="236958"/>
                          <a:pt x="454152" y="237815"/>
                        </a:cubicBezTo>
                        <a:cubicBezTo>
                          <a:pt x="454342" y="238387"/>
                          <a:pt x="454819" y="239244"/>
                          <a:pt x="455200" y="239530"/>
                        </a:cubicBezTo>
                        <a:cubicBezTo>
                          <a:pt x="455581" y="239911"/>
                          <a:pt x="456819" y="241626"/>
                          <a:pt x="456724" y="242387"/>
                        </a:cubicBezTo>
                        <a:cubicBezTo>
                          <a:pt x="456724" y="242768"/>
                          <a:pt x="456438" y="243340"/>
                          <a:pt x="456057" y="244007"/>
                        </a:cubicBezTo>
                        <a:cubicBezTo>
                          <a:pt x="455771" y="244483"/>
                          <a:pt x="455486" y="245054"/>
                          <a:pt x="455486" y="245340"/>
                        </a:cubicBezTo>
                        <a:cubicBezTo>
                          <a:pt x="455390" y="246102"/>
                          <a:pt x="455105" y="247150"/>
                          <a:pt x="454628" y="247912"/>
                        </a:cubicBezTo>
                        <a:cubicBezTo>
                          <a:pt x="454533" y="248102"/>
                          <a:pt x="454438" y="248198"/>
                          <a:pt x="454438" y="248293"/>
                        </a:cubicBezTo>
                        <a:cubicBezTo>
                          <a:pt x="454723" y="248293"/>
                          <a:pt x="455200" y="248198"/>
                          <a:pt x="456057" y="248007"/>
                        </a:cubicBezTo>
                        <a:cubicBezTo>
                          <a:pt x="457867" y="247531"/>
                          <a:pt x="459105" y="247055"/>
                          <a:pt x="459486" y="246674"/>
                        </a:cubicBezTo>
                        <a:cubicBezTo>
                          <a:pt x="459772" y="246388"/>
                          <a:pt x="461296" y="244864"/>
                          <a:pt x="462344" y="244197"/>
                        </a:cubicBezTo>
                        <a:cubicBezTo>
                          <a:pt x="463582" y="243435"/>
                          <a:pt x="464534" y="243054"/>
                          <a:pt x="465391" y="242959"/>
                        </a:cubicBezTo>
                        <a:cubicBezTo>
                          <a:pt x="466249" y="242864"/>
                          <a:pt x="468344" y="242387"/>
                          <a:pt x="468725" y="242197"/>
                        </a:cubicBezTo>
                        <a:cubicBezTo>
                          <a:pt x="468821" y="242197"/>
                          <a:pt x="468916" y="242102"/>
                          <a:pt x="468916" y="242102"/>
                        </a:cubicBezTo>
                        <a:cubicBezTo>
                          <a:pt x="469011" y="242102"/>
                          <a:pt x="469106" y="242006"/>
                          <a:pt x="469106" y="242006"/>
                        </a:cubicBezTo>
                        <a:lnTo>
                          <a:pt x="469106" y="242006"/>
                        </a:lnTo>
                        <a:cubicBezTo>
                          <a:pt x="469106" y="242006"/>
                          <a:pt x="469106" y="241911"/>
                          <a:pt x="468916" y="241530"/>
                        </a:cubicBezTo>
                        <a:cubicBezTo>
                          <a:pt x="468821" y="241244"/>
                          <a:pt x="468630" y="240959"/>
                          <a:pt x="468439" y="240578"/>
                        </a:cubicBezTo>
                        <a:cubicBezTo>
                          <a:pt x="468058" y="239816"/>
                          <a:pt x="467582" y="238863"/>
                          <a:pt x="467392" y="238006"/>
                        </a:cubicBezTo>
                        <a:cubicBezTo>
                          <a:pt x="467296" y="237530"/>
                          <a:pt x="467201" y="237149"/>
                          <a:pt x="467201" y="236768"/>
                        </a:cubicBezTo>
                        <a:cubicBezTo>
                          <a:pt x="467106" y="236196"/>
                          <a:pt x="467106" y="236101"/>
                          <a:pt x="466915" y="236006"/>
                        </a:cubicBezTo>
                        <a:lnTo>
                          <a:pt x="466725" y="235910"/>
                        </a:lnTo>
                        <a:cubicBezTo>
                          <a:pt x="466249" y="235720"/>
                          <a:pt x="465772" y="235529"/>
                          <a:pt x="465582" y="234958"/>
                        </a:cubicBezTo>
                        <a:cubicBezTo>
                          <a:pt x="465582" y="234958"/>
                          <a:pt x="464915" y="232767"/>
                          <a:pt x="465296" y="232196"/>
                        </a:cubicBezTo>
                        <a:cubicBezTo>
                          <a:pt x="465677" y="231719"/>
                          <a:pt x="466058" y="231815"/>
                          <a:pt x="466820" y="231910"/>
                        </a:cubicBezTo>
                        <a:cubicBezTo>
                          <a:pt x="467582" y="232005"/>
                          <a:pt x="468154" y="232005"/>
                          <a:pt x="468344" y="231910"/>
                        </a:cubicBezTo>
                        <a:lnTo>
                          <a:pt x="468344" y="231910"/>
                        </a:lnTo>
                        <a:cubicBezTo>
                          <a:pt x="468154" y="231529"/>
                          <a:pt x="468154" y="231339"/>
                          <a:pt x="467678" y="231148"/>
                        </a:cubicBezTo>
                        <a:cubicBezTo>
                          <a:pt x="467582" y="231053"/>
                          <a:pt x="467392" y="231053"/>
                          <a:pt x="467296" y="231053"/>
                        </a:cubicBezTo>
                        <a:cubicBezTo>
                          <a:pt x="466915" y="230957"/>
                          <a:pt x="466439" y="230862"/>
                          <a:pt x="466439" y="229910"/>
                        </a:cubicBezTo>
                        <a:cubicBezTo>
                          <a:pt x="466439" y="229433"/>
                          <a:pt x="466630" y="229148"/>
                          <a:pt x="466725" y="228862"/>
                        </a:cubicBezTo>
                        <a:cubicBezTo>
                          <a:pt x="466820" y="228672"/>
                          <a:pt x="466915" y="228481"/>
                          <a:pt x="466820" y="228386"/>
                        </a:cubicBezTo>
                        <a:cubicBezTo>
                          <a:pt x="466820" y="228290"/>
                          <a:pt x="466725" y="228195"/>
                          <a:pt x="466725" y="228100"/>
                        </a:cubicBezTo>
                        <a:cubicBezTo>
                          <a:pt x="466534" y="227624"/>
                          <a:pt x="466249" y="226766"/>
                          <a:pt x="467011" y="226290"/>
                        </a:cubicBezTo>
                        <a:cubicBezTo>
                          <a:pt x="467011" y="226290"/>
                          <a:pt x="470440" y="224385"/>
                          <a:pt x="471392" y="224957"/>
                        </a:cubicBezTo>
                        <a:cubicBezTo>
                          <a:pt x="471964" y="225338"/>
                          <a:pt x="472535" y="225814"/>
                          <a:pt x="472821" y="227147"/>
                        </a:cubicBezTo>
                        <a:cubicBezTo>
                          <a:pt x="473297" y="228862"/>
                          <a:pt x="473583" y="229052"/>
                          <a:pt x="473678" y="229052"/>
                        </a:cubicBezTo>
                        <a:cubicBezTo>
                          <a:pt x="474059" y="229052"/>
                          <a:pt x="474059" y="228767"/>
                          <a:pt x="474059" y="228672"/>
                        </a:cubicBezTo>
                        <a:cubicBezTo>
                          <a:pt x="474059" y="228100"/>
                          <a:pt x="474155" y="227528"/>
                          <a:pt x="474345" y="227052"/>
                        </a:cubicBezTo>
                        <a:cubicBezTo>
                          <a:pt x="474536" y="226766"/>
                          <a:pt x="474440" y="226385"/>
                          <a:pt x="474155" y="226100"/>
                        </a:cubicBezTo>
                        <a:lnTo>
                          <a:pt x="473964" y="225909"/>
                        </a:lnTo>
                        <a:cubicBezTo>
                          <a:pt x="473773" y="225623"/>
                          <a:pt x="473583" y="225433"/>
                          <a:pt x="473583" y="225243"/>
                        </a:cubicBezTo>
                        <a:cubicBezTo>
                          <a:pt x="473583" y="225052"/>
                          <a:pt x="473678" y="224957"/>
                          <a:pt x="473773" y="224766"/>
                        </a:cubicBezTo>
                        <a:cubicBezTo>
                          <a:pt x="474250" y="224195"/>
                          <a:pt x="474821" y="224004"/>
                          <a:pt x="475202" y="224290"/>
                        </a:cubicBezTo>
                        <a:cubicBezTo>
                          <a:pt x="475393" y="224385"/>
                          <a:pt x="475583" y="224671"/>
                          <a:pt x="475679" y="224766"/>
                        </a:cubicBezTo>
                        <a:cubicBezTo>
                          <a:pt x="475679" y="224766"/>
                          <a:pt x="475679" y="224766"/>
                          <a:pt x="475679" y="224766"/>
                        </a:cubicBezTo>
                        <a:cubicBezTo>
                          <a:pt x="475679" y="224671"/>
                          <a:pt x="475774" y="224481"/>
                          <a:pt x="475869" y="224099"/>
                        </a:cubicBezTo>
                        <a:lnTo>
                          <a:pt x="475869" y="224004"/>
                        </a:lnTo>
                        <a:cubicBezTo>
                          <a:pt x="475869" y="223909"/>
                          <a:pt x="475964" y="223814"/>
                          <a:pt x="475964" y="223814"/>
                        </a:cubicBezTo>
                        <a:lnTo>
                          <a:pt x="475964" y="223814"/>
                        </a:lnTo>
                        <a:cubicBezTo>
                          <a:pt x="475964" y="223814"/>
                          <a:pt x="475869" y="223718"/>
                          <a:pt x="475869" y="223623"/>
                        </a:cubicBezTo>
                        <a:cubicBezTo>
                          <a:pt x="475774" y="223528"/>
                          <a:pt x="475774" y="223433"/>
                          <a:pt x="475679" y="223337"/>
                        </a:cubicBezTo>
                        <a:cubicBezTo>
                          <a:pt x="475583" y="223242"/>
                          <a:pt x="475488" y="223052"/>
                          <a:pt x="475393" y="222956"/>
                        </a:cubicBezTo>
                        <a:cubicBezTo>
                          <a:pt x="475107" y="222576"/>
                          <a:pt x="474821" y="222290"/>
                          <a:pt x="475107" y="221814"/>
                        </a:cubicBezTo>
                        <a:cubicBezTo>
                          <a:pt x="475202" y="221528"/>
                          <a:pt x="475488" y="221242"/>
                          <a:pt x="475679" y="220956"/>
                        </a:cubicBezTo>
                        <a:cubicBezTo>
                          <a:pt x="475774" y="220861"/>
                          <a:pt x="475964" y="220670"/>
                          <a:pt x="475964" y="220575"/>
                        </a:cubicBezTo>
                        <a:cubicBezTo>
                          <a:pt x="475964" y="220575"/>
                          <a:pt x="475869" y="220289"/>
                          <a:pt x="475488" y="220289"/>
                        </a:cubicBezTo>
                        <a:cubicBezTo>
                          <a:pt x="475393" y="220289"/>
                          <a:pt x="475202" y="220289"/>
                          <a:pt x="475107" y="220289"/>
                        </a:cubicBezTo>
                        <a:cubicBezTo>
                          <a:pt x="474726" y="220289"/>
                          <a:pt x="474440" y="220194"/>
                          <a:pt x="474155" y="220385"/>
                        </a:cubicBezTo>
                        <a:cubicBezTo>
                          <a:pt x="473964" y="220480"/>
                          <a:pt x="473869" y="220670"/>
                          <a:pt x="473773" y="220766"/>
                        </a:cubicBezTo>
                        <a:cubicBezTo>
                          <a:pt x="473678" y="220956"/>
                          <a:pt x="473488" y="221147"/>
                          <a:pt x="473107" y="221147"/>
                        </a:cubicBezTo>
                        <a:cubicBezTo>
                          <a:pt x="472535" y="221147"/>
                          <a:pt x="472440" y="220766"/>
                          <a:pt x="472249" y="220194"/>
                        </a:cubicBezTo>
                        <a:cubicBezTo>
                          <a:pt x="472154" y="220004"/>
                          <a:pt x="472154" y="219813"/>
                          <a:pt x="472154" y="219718"/>
                        </a:cubicBezTo>
                        <a:cubicBezTo>
                          <a:pt x="472059" y="219432"/>
                          <a:pt x="472059" y="219337"/>
                          <a:pt x="471773" y="219147"/>
                        </a:cubicBezTo>
                        <a:cubicBezTo>
                          <a:pt x="471202" y="218861"/>
                          <a:pt x="470916" y="218670"/>
                          <a:pt x="470630" y="218765"/>
                        </a:cubicBezTo>
                        <a:cubicBezTo>
                          <a:pt x="470345" y="218956"/>
                          <a:pt x="469963" y="219718"/>
                          <a:pt x="469678" y="220385"/>
                        </a:cubicBezTo>
                        <a:cubicBezTo>
                          <a:pt x="469582" y="220670"/>
                          <a:pt x="469487" y="220861"/>
                          <a:pt x="469392" y="221052"/>
                        </a:cubicBezTo>
                        <a:cubicBezTo>
                          <a:pt x="469201" y="221623"/>
                          <a:pt x="469011" y="222004"/>
                          <a:pt x="468535" y="222004"/>
                        </a:cubicBezTo>
                        <a:cubicBezTo>
                          <a:pt x="467773" y="222004"/>
                          <a:pt x="467773" y="221623"/>
                          <a:pt x="467773" y="220861"/>
                        </a:cubicBezTo>
                        <a:cubicBezTo>
                          <a:pt x="467773" y="220099"/>
                          <a:pt x="468154" y="218575"/>
                          <a:pt x="468439" y="217908"/>
                        </a:cubicBezTo>
                        <a:cubicBezTo>
                          <a:pt x="468725" y="217146"/>
                          <a:pt x="469773" y="215908"/>
                          <a:pt x="470535" y="215336"/>
                        </a:cubicBezTo>
                        <a:cubicBezTo>
                          <a:pt x="471392" y="214765"/>
                          <a:pt x="471964" y="214765"/>
                          <a:pt x="472535" y="214765"/>
                        </a:cubicBezTo>
                        <a:cubicBezTo>
                          <a:pt x="472916" y="214765"/>
                          <a:pt x="474631" y="214956"/>
                          <a:pt x="474726" y="216003"/>
                        </a:cubicBezTo>
                        <a:cubicBezTo>
                          <a:pt x="474726" y="216289"/>
                          <a:pt x="474726" y="216670"/>
                          <a:pt x="474726" y="216956"/>
                        </a:cubicBezTo>
                        <a:cubicBezTo>
                          <a:pt x="474726" y="217241"/>
                          <a:pt x="474631" y="217622"/>
                          <a:pt x="474726" y="217718"/>
                        </a:cubicBezTo>
                        <a:cubicBezTo>
                          <a:pt x="474821" y="217908"/>
                          <a:pt x="475012" y="217908"/>
                          <a:pt x="475583" y="217908"/>
                        </a:cubicBezTo>
                        <a:lnTo>
                          <a:pt x="475679" y="217908"/>
                        </a:lnTo>
                        <a:cubicBezTo>
                          <a:pt x="477393" y="217908"/>
                          <a:pt x="477774" y="217718"/>
                          <a:pt x="477869" y="217718"/>
                        </a:cubicBezTo>
                        <a:cubicBezTo>
                          <a:pt x="477869" y="217337"/>
                          <a:pt x="477774" y="217146"/>
                          <a:pt x="477298" y="216670"/>
                        </a:cubicBezTo>
                        <a:cubicBezTo>
                          <a:pt x="476726" y="216003"/>
                          <a:pt x="476631" y="215622"/>
                          <a:pt x="477107" y="214956"/>
                        </a:cubicBezTo>
                        <a:cubicBezTo>
                          <a:pt x="477203" y="214670"/>
                          <a:pt x="477488" y="214384"/>
                          <a:pt x="477869" y="214384"/>
                        </a:cubicBezTo>
                        <a:cubicBezTo>
                          <a:pt x="478250" y="214384"/>
                          <a:pt x="478441" y="214574"/>
                          <a:pt x="478631" y="214765"/>
                        </a:cubicBezTo>
                        <a:cubicBezTo>
                          <a:pt x="478822" y="215051"/>
                          <a:pt x="478917" y="215432"/>
                          <a:pt x="478917" y="215718"/>
                        </a:cubicBezTo>
                        <a:cubicBezTo>
                          <a:pt x="478917" y="215813"/>
                          <a:pt x="478917" y="216003"/>
                          <a:pt x="478917" y="216098"/>
                        </a:cubicBezTo>
                        <a:cubicBezTo>
                          <a:pt x="479298" y="216003"/>
                          <a:pt x="479774" y="215718"/>
                          <a:pt x="479965" y="215241"/>
                        </a:cubicBezTo>
                        <a:cubicBezTo>
                          <a:pt x="480155" y="214860"/>
                          <a:pt x="480631" y="214479"/>
                          <a:pt x="481013" y="214098"/>
                        </a:cubicBezTo>
                        <a:cubicBezTo>
                          <a:pt x="481203" y="213908"/>
                          <a:pt x="481489" y="213717"/>
                          <a:pt x="481584" y="213527"/>
                        </a:cubicBezTo>
                        <a:cubicBezTo>
                          <a:pt x="481584" y="213527"/>
                          <a:pt x="481584" y="213527"/>
                          <a:pt x="481489" y="213431"/>
                        </a:cubicBezTo>
                        <a:cubicBezTo>
                          <a:pt x="481203" y="213241"/>
                          <a:pt x="480727" y="212765"/>
                          <a:pt x="481203" y="212193"/>
                        </a:cubicBezTo>
                        <a:cubicBezTo>
                          <a:pt x="481298" y="212098"/>
                          <a:pt x="481394" y="211907"/>
                          <a:pt x="481489" y="211812"/>
                        </a:cubicBezTo>
                        <a:cubicBezTo>
                          <a:pt x="481965" y="211050"/>
                          <a:pt x="482441" y="210479"/>
                          <a:pt x="482917" y="210669"/>
                        </a:cubicBezTo>
                        <a:cubicBezTo>
                          <a:pt x="483298" y="210860"/>
                          <a:pt x="483489" y="211050"/>
                          <a:pt x="483489" y="211336"/>
                        </a:cubicBezTo>
                        <a:cubicBezTo>
                          <a:pt x="483489" y="211431"/>
                          <a:pt x="483489" y="211717"/>
                          <a:pt x="483394" y="211907"/>
                        </a:cubicBezTo>
                        <a:cubicBezTo>
                          <a:pt x="483298" y="212003"/>
                          <a:pt x="483298" y="212098"/>
                          <a:pt x="483203" y="212289"/>
                        </a:cubicBezTo>
                        <a:cubicBezTo>
                          <a:pt x="483298" y="212193"/>
                          <a:pt x="483489" y="212098"/>
                          <a:pt x="483680" y="212003"/>
                        </a:cubicBezTo>
                        <a:cubicBezTo>
                          <a:pt x="483965" y="211812"/>
                          <a:pt x="484346" y="211527"/>
                          <a:pt x="484632" y="211336"/>
                        </a:cubicBezTo>
                        <a:cubicBezTo>
                          <a:pt x="485394" y="210764"/>
                          <a:pt x="486156" y="210193"/>
                          <a:pt x="486728" y="210002"/>
                        </a:cubicBezTo>
                        <a:cubicBezTo>
                          <a:pt x="487013" y="209907"/>
                          <a:pt x="487204" y="209812"/>
                          <a:pt x="487394" y="209717"/>
                        </a:cubicBezTo>
                        <a:cubicBezTo>
                          <a:pt x="487966" y="209431"/>
                          <a:pt x="488442" y="209240"/>
                          <a:pt x="488918" y="209336"/>
                        </a:cubicBezTo>
                        <a:cubicBezTo>
                          <a:pt x="489299" y="209431"/>
                          <a:pt x="489585" y="209526"/>
                          <a:pt x="489775" y="209622"/>
                        </a:cubicBezTo>
                        <a:cubicBezTo>
                          <a:pt x="489871" y="209622"/>
                          <a:pt x="489966" y="209717"/>
                          <a:pt x="490061" y="209717"/>
                        </a:cubicBezTo>
                        <a:lnTo>
                          <a:pt x="490061" y="209717"/>
                        </a:lnTo>
                        <a:cubicBezTo>
                          <a:pt x="490061" y="209717"/>
                          <a:pt x="490061" y="209717"/>
                          <a:pt x="490061" y="209717"/>
                        </a:cubicBezTo>
                        <a:cubicBezTo>
                          <a:pt x="489871" y="209526"/>
                          <a:pt x="489585" y="209336"/>
                          <a:pt x="489585" y="208955"/>
                        </a:cubicBezTo>
                        <a:cubicBezTo>
                          <a:pt x="489585" y="208764"/>
                          <a:pt x="489680" y="208478"/>
                          <a:pt x="489966" y="207812"/>
                        </a:cubicBezTo>
                        <a:lnTo>
                          <a:pt x="490061" y="207716"/>
                        </a:lnTo>
                        <a:cubicBezTo>
                          <a:pt x="490252" y="207335"/>
                          <a:pt x="490538" y="207240"/>
                          <a:pt x="490919" y="207145"/>
                        </a:cubicBezTo>
                        <a:cubicBezTo>
                          <a:pt x="491109" y="207145"/>
                          <a:pt x="491299" y="207050"/>
                          <a:pt x="491490" y="206954"/>
                        </a:cubicBezTo>
                        <a:cubicBezTo>
                          <a:pt x="492157" y="206764"/>
                          <a:pt x="492633" y="206288"/>
                          <a:pt x="492633" y="205907"/>
                        </a:cubicBezTo>
                        <a:cubicBezTo>
                          <a:pt x="492538" y="205335"/>
                          <a:pt x="492062" y="204383"/>
                          <a:pt x="491776" y="204097"/>
                        </a:cubicBezTo>
                        <a:cubicBezTo>
                          <a:pt x="491395" y="203716"/>
                          <a:pt x="491014" y="203335"/>
                          <a:pt x="491014" y="202668"/>
                        </a:cubicBezTo>
                        <a:cubicBezTo>
                          <a:pt x="491014" y="202382"/>
                          <a:pt x="491204" y="201620"/>
                          <a:pt x="491680" y="201525"/>
                        </a:cubicBezTo>
                        <a:cubicBezTo>
                          <a:pt x="491776" y="201525"/>
                          <a:pt x="492062" y="201525"/>
                          <a:pt x="492157" y="201811"/>
                        </a:cubicBezTo>
                        <a:lnTo>
                          <a:pt x="492252" y="202002"/>
                        </a:lnTo>
                        <a:cubicBezTo>
                          <a:pt x="492442" y="202478"/>
                          <a:pt x="492823" y="203144"/>
                          <a:pt x="493300" y="203621"/>
                        </a:cubicBezTo>
                        <a:cubicBezTo>
                          <a:pt x="493776" y="204192"/>
                          <a:pt x="493966" y="204002"/>
                          <a:pt x="494062" y="203906"/>
                        </a:cubicBezTo>
                        <a:cubicBezTo>
                          <a:pt x="494157" y="203811"/>
                          <a:pt x="494252" y="203526"/>
                          <a:pt x="494443" y="203335"/>
                        </a:cubicBezTo>
                        <a:cubicBezTo>
                          <a:pt x="494633" y="202954"/>
                          <a:pt x="494824" y="202478"/>
                          <a:pt x="495109" y="202192"/>
                        </a:cubicBezTo>
                        <a:cubicBezTo>
                          <a:pt x="495586" y="201620"/>
                          <a:pt x="496253" y="201239"/>
                          <a:pt x="497014" y="201144"/>
                        </a:cubicBezTo>
                        <a:cubicBezTo>
                          <a:pt x="497300" y="201049"/>
                          <a:pt x="497776" y="201049"/>
                          <a:pt x="498062" y="201335"/>
                        </a:cubicBezTo>
                        <a:cubicBezTo>
                          <a:pt x="498157" y="201430"/>
                          <a:pt x="498253" y="201620"/>
                          <a:pt x="498253" y="202002"/>
                        </a:cubicBezTo>
                        <a:cubicBezTo>
                          <a:pt x="498157" y="202573"/>
                          <a:pt x="497396" y="203144"/>
                          <a:pt x="496443" y="204002"/>
                        </a:cubicBezTo>
                        <a:cubicBezTo>
                          <a:pt x="495967" y="204383"/>
                          <a:pt x="495490" y="204668"/>
                          <a:pt x="495014" y="204954"/>
                        </a:cubicBezTo>
                        <a:cubicBezTo>
                          <a:pt x="494729" y="205145"/>
                          <a:pt x="494347" y="205335"/>
                          <a:pt x="494252" y="205431"/>
                        </a:cubicBezTo>
                        <a:cubicBezTo>
                          <a:pt x="494252" y="205526"/>
                          <a:pt x="494157" y="205526"/>
                          <a:pt x="494157" y="205621"/>
                        </a:cubicBezTo>
                        <a:cubicBezTo>
                          <a:pt x="494157" y="205716"/>
                          <a:pt x="494062" y="205716"/>
                          <a:pt x="494062" y="205811"/>
                        </a:cubicBezTo>
                        <a:cubicBezTo>
                          <a:pt x="494062" y="205811"/>
                          <a:pt x="494157" y="205907"/>
                          <a:pt x="494347" y="206002"/>
                        </a:cubicBezTo>
                        <a:cubicBezTo>
                          <a:pt x="494824" y="206383"/>
                          <a:pt x="495300" y="206669"/>
                          <a:pt x="495586" y="206669"/>
                        </a:cubicBezTo>
                        <a:lnTo>
                          <a:pt x="495681" y="206669"/>
                        </a:lnTo>
                        <a:cubicBezTo>
                          <a:pt x="495681" y="206669"/>
                          <a:pt x="495681" y="206669"/>
                          <a:pt x="495776" y="206669"/>
                        </a:cubicBezTo>
                        <a:cubicBezTo>
                          <a:pt x="495681" y="206288"/>
                          <a:pt x="495681" y="205716"/>
                          <a:pt x="496348" y="205335"/>
                        </a:cubicBezTo>
                        <a:cubicBezTo>
                          <a:pt x="496919" y="205049"/>
                          <a:pt x="497967" y="204954"/>
                          <a:pt x="498538" y="205716"/>
                        </a:cubicBezTo>
                        <a:cubicBezTo>
                          <a:pt x="498920" y="206193"/>
                          <a:pt x="499300" y="206669"/>
                          <a:pt x="499491" y="206764"/>
                        </a:cubicBezTo>
                        <a:cubicBezTo>
                          <a:pt x="499491" y="206764"/>
                          <a:pt x="499586" y="206669"/>
                          <a:pt x="499586" y="206669"/>
                        </a:cubicBezTo>
                        <a:cubicBezTo>
                          <a:pt x="499586" y="206669"/>
                          <a:pt x="499586" y="206383"/>
                          <a:pt x="499205" y="205907"/>
                        </a:cubicBezTo>
                        <a:cubicBezTo>
                          <a:pt x="498443" y="204859"/>
                          <a:pt x="498253" y="203906"/>
                          <a:pt x="498253" y="203144"/>
                        </a:cubicBezTo>
                        <a:cubicBezTo>
                          <a:pt x="498157" y="202287"/>
                          <a:pt x="498729" y="201620"/>
                          <a:pt x="499205" y="201430"/>
                        </a:cubicBezTo>
                        <a:cubicBezTo>
                          <a:pt x="499396" y="201335"/>
                          <a:pt x="499586" y="201335"/>
                          <a:pt x="499777" y="201525"/>
                        </a:cubicBezTo>
                        <a:cubicBezTo>
                          <a:pt x="499967" y="201620"/>
                          <a:pt x="500063" y="201906"/>
                          <a:pt x="499967" y="202287"/>
                        </a:cubicBezTo>
                        <a:cubicBezTo>
                          <a:pt x="499967" y="202382"/>
                          <a:pt x="499872" y="202478"/>
                          <a:pt x="499872" y="202573"/>
                        </a:cubicBezTo>
                        <a:cubicBezTo>
                          <a:pt x="500063" y="202382"/>
                          <a:pt x="500348" y="202192"/>
                          <a:pt x="500444" y="202097"/>
                        </a:cubicBezTo>
                        <a:cubicBezTo>
                          <a:pt x="500634" y="202002"/>
                          <a:pt x="500920" y="201906"/>
                          <a:pt x="501205" y="201716"/>
                        </a:cubicBezTo>
                        <a:cubicBezTo>
                          <a:pt x="501777" y="201430"/>
                          <a:pt x="502539" y="201144"/>
                          <a:pt x="502634" y="200763"/>
                        </a:cubicBezTo>
                        <a:cubicBezTo>
                          <a:pt x="502920" y="199715"/>
                          <a:pt x="503777" y="198191"/>
                          <a:pt x="505301" y="197144"/>
                        </a:cubicBezTo>
                        <a:cubicBezTo>
                          <a:pt x="506635" y="196191"/>
                          <a:pt x="508254" y="195239"/>
                          <a:pt x="509206" y="194858"/>
                        </a:cubicBezTo>
                        <a:cubicBezTo>
                          <a:pt x="509778" y="194667"/>
                          <a:pt x="509873" y="194572"/>
                          <a:pt x="509873" y="194477"/>
                        </a:cubicBezTo>
                        <a:cubicBezTo>
                          <a:pt x="509683" y="194477"/>
                          <a:pt x="509397" y="194572"/>
                          <a:pt x="509206" y="194572"/>
                        </a:cubicBezTo>
                        <a:lnTo>
                          <a:pt x="508921" y="194667"/>
                        </a:lnTo>
                        <a:cubicBezTo>
                          <a:pt x="508825" y="194667"/>
                          <a:pt x="508635" y="194762"/>
                          <a:pt x="508540" y="194762"/>
                        </a:cubicBezTo>
                        <a:cubicBezTo>
                          <a:pt x="508349" y="194858"/>
                          <a:pt x="508159" y="194953"/>
                          <a:pt x="507873" y="194858"/>
                        </a:cubicBezTo>
                        <a:cubicBezTo>
                          <a:pt x="507682" y="194762"/>
                          <a:pt x="507587" y="194477"/>
                          <a:pt x="507587" y="194286"/>
                        </a:cubicBezTo>
                        <a:cubicBezTo>
                          <a:pt x="507492" y="193905"/>
                          <a:pt x="507873" y="193715"/>
                          <a:pt x="508063" y="193715"/>
                        </a:cubicBezTo>
                        <a:cubicBezTo>
                          <a:pt x="508159" y="193715"/>
                          <a:pt x="508159" y="193619"/>
                          <a:pt x="508254" y="193619"/>
                        </a:cubicBezTo>
                        <a:cubicBezTo>
                          <a:pt x="508254" y="193524"/>
                          <a:pt x="508159" y="193334"/>
                          <a:pt x="508159" y="193143"/>
                        </a:cubicBezTo>
                        <a:cubicBezTo>
                          <a:pt x="508063" y="192857"/>
                          <a:pt x="507968" y="192572"/>
                          <a:pt x="508159" y="192286"/>
                        </a:cubicBezTo>
                        <a:cubicBezTo>
                          <a:pt x="508254" y="192095"/>
                          <a:pt x="508540" y="192095"/>
                          <a:pt x="508730" y="192095"/>
                        </a:cubicBezTo>
                        <a:cubicBezTo>
                          <a:pt x="508825" y="192095"/>
                          <a:pt x="508825" y="192095"/>
                          <a:pt x="508921" y="192095"/>
                        </a:cubicBezTo>
                        <a:cubicBezTo>
                          <a:pt x="509016" y="191905"/>
                          <a:pt x="509016" y="191619"/>
                          <a:pt x="508921" y="191429"/>
                        </a:cubicBezTo>
                        <a:cubicBezTo>
                          <a:pt x="508921" y="191333"/>
                          <a:pt x="508921" y="191143"/>
                          <a:pt x="508921" y="191048"/>
                        </a:cubicBezTo>
                        <a:cubicBezTo>
                          <a:pt x="509016" y="190857"/>
                          <a:pt x="509206" y="190762"/>
                          <a:pt x="509397" y="190857"/>
                        </a:cubicBezTo>
                        <a:cubicBezTo>
                          <a:pt x="509588" y="190857"/>
                          <a:pt x="509778" y="191048"/>
                          <a:pt x="509873" y="191238"/>
                        </a:cubicBezTo>
                        <a:cubicBezTo>
                          <a:pt x="509873" y="191143"/>
                          <a:pt x="509969" y="191048"/>
                          <a:pt x="510064" y="190952"/>
                        </a:cubicBezTo>
                        <a:cubicBezTo>
                          <a:pt x="510349" y="190762"/>
                          <a:pt x="510635" y="190762"/>
                          <a:pt x="510826" y="190762"/>
                        </a:cubicBezTo>
                        <a:cubicBezTo>
                          <a:pt x="511112" y="190857"/>
                          <a:pt x="511397" y="191048"/>
                          <a:pt x="511588" y="191524"/>
                        </a:cubicBezTo>
                        <a:cubicBezTo>
                          <a:pt x="511778" y="191810"/>
                          <a:pt x="512064" y="192095"/>
                          <a:pt x="512445" y="192286"/>
                        </a:cubicBezTo>
                        <a:cubicBezTo>
                          <a:pt x="512731" y="192572"/>
                          <a:pt x="513112" y="192762"/>
                          <a:pt x="513302" y="193143"/>
                        </a:cubicBezTo>
                        <a:cubicBezTo>
                          <a:pt x="513397" y="193239"/>
                          <a:pt x="513493" y="193429"/>
                          <a:pt x="513493" y="193524"/>
                        </a:cubicBezTo>
                        <a:cubicBezTo>
                          <a:pt x="513779" y="194001"/>
                          <a:pt x="514159" y="194572"/>
                          <a:pt x="513779" y="195239"/>
                        </a:cubicBezTo>
                        <a:cubicBezTo>
                          <a:pt x="513683" y="195429"/>
                          <a:pt x="513588" y="195524"/>
                          <a:pt x="513588" y="195715"/>
                        </a:cubicBezTo>
                        <a:cubicBezTo>
                          <a:pt x="513493" y="195810"/>
                          <a:pt x="513493" y="195906"/>
                          <a:pt x="513493" y="196001"/>
                        </a:cubicBezTo>
                        <a:cubicBezTo>
                          <a:pt x="513588" y="196096"/>
                          <a:pt x="513683" y="196096"/>
                          <a:pt x="513683" y="196096"/>
                        </a:cubicBezTo>
                        <a:lnTo>
                          <a:pt x="513683" y="196096"/>
                        </a:lnTo>
                        <a:cubicBezTo>
                          <a:pt x="513683" y="196096"/>
                          <a:pt x="513779" y="196096"/>
                          <a:pt x="513969" y="195810"/>
                        </a:cubicBezTo>
                        <a:cubicBezTo>
                          <a:pt x="514350" y="195334"/>
                          <a:pt x="514636" y="194858"/>
                          <a:pt x="514921" y="194001"/>
                        </a:cubicBezTo>
                        <a:lnTo>
                          <a:pt x="515017" y="193619"/>
                        </a:lnTo>
                        <a:cubicBezTo>
                          <a:pt x="515207" y="192953"/>
                          <a:pt x="515398" y="192667"/>
                          <a:pt x="515874" y="192477"/>
                        </a:cubicBezTo>
                        <a:cubicBezTo>
                          <a:pt x="515969" y="192477"/>
                          <a:pt x="516064" y="192381"/>
                          <a:pt x="516160" y="192381"/>
                        </a:cubicBezTo>
                        <a:cubicBezTo>
                          <a:pt x="516541" y="192286"/>
                          <a:pt x="516541" y="192191"/>
                          <a:pt x="516636" y="192000"/>
                        </a:cubicBezTo>
                        <a:cubicBezTo>
                          <a:pt x="516636" y="191810"/>
                          <a:pt x="516636" y="191619"/>
                          <a:pt x="516636" y="191429"/>
                        </a:cubicBezTo>
                        <a:cubicBezTo>
                          <a:pt x="516636" y="191143"/>
                          <a:pt x="516541" y="190857"/>
                          <a:pt x="516636" y="190572"/>
                        </a:cubicBezTo>
                        <a:cubicBezTo>
                          <a:pt x="516826" y="190190"/>
                          <a:pt x="517207" y="190000"/>
                          <a:pt x="517588" y="189810"/>
                        </a:cubicBezTo>
                        <a:lnTo>
                          <a:pt x="517779" y="189714"/>
                        </a:lnTo>
                        <a:cubicBezTo>
                          <a:pt x="517874" y="189619"/>
                          <a:pt x="518065" y="189619"/>
                          <a:pt x="518065" y="189524"/>
                        </a:cubicBezTo>
                        <a:lnTo>
                          <a:pt x="518065" y="189524"/>
                        </a:lnTo>
                        <a:cubicBezTo>
                          <a:pt x="518065" y="189524"/>
                          <a:pt x="518065" y="189524"/>
                          <a:pt x="518065" y="189428"/>
                        </a:cubicBezTo>
                        <a:lnTo>
                          <a:pt x="517970" y="189333"/>
                        </a:lnTo>
                        <a:cubicBezTo>
                          <a:pt x="517779" y="188857"/>
                          <a:pt x="517588" y="188381"/>
                          <a:pt x="517779" y="188095"/>
                        </a:cubicBezTo>
                        <a:cubicBezTo>
                          <a:pt x="517874" y="188000"/>
                          <a:pt x="517970" y="187904"/>
                          <a:pt x="518160" y="187904"/>
                        </a:cubicBezTo>
                        <a:cubicBezTo>
                          <a:pt x="518255" y="187904"/>
                          <a:pt x="519684" y="187904"/>
                          <a:pt x="519874" y="188762"/>
                        </a:cubicBezTo>
                        <a:lnTo>
                          <a:pt x="519874" y="188952"/>
                        </a:lnTo>
                        <a:cubicBezTo>
                          <a:pt x="519970" y="189428"/>
                          <a:pt x="519970" y="190190"/>
                          <a:pt x="519494" y="190476"/>
                        </a:cubicBezTo>
                        <a:lnTo>
                          <a:pt x="519303" y="190572"/>
                        </a:lnTo>
                        <a:cubicBezTo>
                          <a:pt x="518922" y="190857"/>
                          <a:pt x="518636" y="191048"/>
                          <a:pt x="518446" y="191524"/>
                        </a:cubicBezTo>
                        <a:cubicBezTo>
                          <a:pt x="518350" y="191714"/>
                          <a:pt x="518255" y="192000"/>
                          <a:pt x="518160" y="192286"/>
                        </a:cubicBezTo>
                        <a:cubicBezTo>
                          <a:pt x="518065" y="192667"/>
                          <a:pt x="517779" y="193239"/>
                          <a:pt x="517779" y="193429"/>
                        </a:cubicBezTo>
                        <a:cubicBezTo>
                          <a:pt x="517779" y="193524"/>
                          <a:pt x="518255" y="193810"/>
                          <a:pt x="518922" y="193810"/>
                        </a:cubicBezTo>
                        <a:cubicBezTo>
                          <a:pt x="519113" y="193810"/>
                          <a:pt x="519494" y="193810"/>
                          <a:pt x="519779" y="193810"/>
                        </a:cubicBezTo>
                        <a:cubicBezTo>
                          <a:pt x="520732" y="193810"/>
                          <a:pt x="521684" y="193810"/>
                          <a:pt x="522065" y="193810"/>
                        </a:cubicBezTo>
                        <a:cubicBezTo>
                          <a:pt x="522351" y="193810"/>
                          <a:pt x="522732" y="193905"/>
                          <a:pt x="522827" y="194191"/>
                        </a:cubicBezTo>
                        <a:cubicBezTo>
                          <a:pt x="522922" y="194286"/>
                          <a:pt x="522922" y="194477"/>
                          <a:pt x="522732" y="194762"/>
                        </a:cubicBezTo>
                        <a:cubicBezTo>
                          <a:pt x="522541" y="195143"/>
                          <a:pt x="521970" y="195334"/>
                          <a:pt x="520827" y="195334"/>
                        </a:cubicBezTo>
                        <a:lnTo>
                          <a:pt x="520541" y="195334"/>
                        </a:lnTo>
                        <a:cubicBezTo>
                          <a:pt x="520160" y="195334"/>
                          <a:pt x="519589" y="195334"/>
                          <a:pt x="519398" y="195429"/>
                        </a:cubicBezTo>
                        <a:cubicBezTo>
                          <a:pt x="519398" y="195810"/>
                          <a:pt x="519494" y="196953"/>
                          <a:pt x="519684" y="197144"/>
                        </a:cubicBezTo>
                        <a:cubicBezTo>
                          <a:pt x="519779" y="197334"/>
                          <a:pt x="520160" y="197334"/>
                          <a:pt x="520827" y="197239"/>
                        </a:cubicBezTo>
                        <a:lnTo>
                          <a:pt x="521303" y="197239"/>
                        </a:lnTo>
                        <a:cubicBezTo>
                          <a:pt x="523113" y="197239"/>
                          <a:pt x="525494" y="196953"/>
                          <a:pt x="525780" y="196668"/>
                        </a:cubicBezTo>
                        <a:cubicBezTo>
                          <a:pt x="525875" y="196477"/>
                          <a:pt x="525875" y="196286"/>
                          <a:pt x="525875" y="196096"/>
                        </a:cubicBezTo>
                        <a:cubicBezTo>
                          <a:pt x="525875" y="195810"/>
                          <a:pt x="525875" y="195429"/>
                          <a:pt x="526161" y="195239"/>
                        </a:cubicBezTo>
                        <a:cubicBezTo>
                          <a:pt x="526351" y="195143"/>
                          <a:pt x="526637" y="195048"/>
                          <a:pt x="526923" y="195048"/>
                        </a:cubicBezTo>
                        <a:cubicBezTo>
                          <a:pt x="527209" y="195048"/>
                          <a:pt x="527685" y="194953"/>
                          <a:pt x="527780" y="194858"/>
                        </a:cubicBezTo>
                        <a:cubicBezTo>
                          <a:pt x="527971" y="194667"/>
                          <a:pt x="527875" y="194096"/>
                          <a:pt x="527399" y="193524"/>
                        </a:cubicBezTo>
                        <a:cubicBezTo>
                          <a:pt x="527304" y="193334"/>
                          <a:pt x="527113" y="193239"/>
                          <a:pt x="527018" y="193048"/>
                        </a:cubicBezTo>
                        <a:cubicBezTo>
                          <a:pt x="526542" y="192477"/>
                          <a:pt x="526161" y="192095"/>
                          <a:pt x="526447" y="191619"/>
                        </a:cubicBezTo>
                        <a:cubicBezTo>
                          <a:pt x="526637" y="191238"/>
                          <a:pt x="526923" y="191238"/>
                          <a:pt x="527304" y="191238"/>
                        </a:cubicBezTo>
                        <a:cubicBezTo>
                          <a:pt x="527399" y="191238"/>
                          <a:pt x="527590" y="191333"/>
                          <a:pt x="527780" y="191333"/>
                        </a:cubicBezTo>
                        <a:cubicBezTo>
                          <a:pt x="528733" y="191429"/>
                          <a:pt x="529304" y="191429"/>
                          <a:pt x="529876" y="191143"/>
                        </a:cubicBezTo>
                        <a:cubicBezTo>
                          <a:pt x="530638" y="190762"/>
                          <a:pt x="531114" y="190381"/>
                          <a:pt x="531114" y="189714"/>
                        </a:cubicBezTo>
                        <a:cubicBezTo>
                          <a:pt x="531114" y="189428"/>
                          <a:pt x="531114" y="189238"/>
                          <a:pt x="531019" y="189047"/>
                        </a:cubicBezTo>
                        <a:cubicBezTo>
                          <a:pt x="530923" y="188381"/>
                          <a:pt x="530923" y="187904"/>
                          <a:pt x="531114" y="187333"/>
                        </a:cubicBezTo>
                        <a:cubicBezTo>
                          <a:pt x="531209" y="187047"/>
                          <a:pt x="531400" y="186761"/>
                          <a:pt x="531495" y="186571"/>
                        </a:cubicBezTo>
                        <a:cubicBezTo>
                          <a:pt x="531590" y="186476"/>
                          <a:pt x="531686" y="186285"/>
                          <a:pt x="531781" y="186095"/>
                        </a:cubicBezTo>
                        <a:cubicBezTo>
                          <a:pt x="531686" y="186190"/>
                          <a:pt x="531590" y="186285"/>
                          <a:pt x="531495" y="186285"/>
                        </a:cubicBezTo>
                        <a:lnTo>
                          <a:pt x="531305" y="186381"/>
                        </a:lnTo>
                        <a:cubicBezTo>
                          <a:pt x="530447" y="187047"/>
                          <a:pt x="529304" y="187238"/>
                          <a:pt x="528447" y="187238"/>
                        </a:cubicBezTo>
                        <a:cubicBezTo>
                          <a:pt x="527875" y="187238"/>
                          <a:pt x="527875" y="187238"/>
                          <a:pt x="527685" y="187619"/>
                        </a:cubicBezTo>
                        <a:lnTo>
                          <a:pt x="527590" y="187904"/>
                        </a:lnTo>
                        <a:cubicBezTo>
                          <a:pt x="527590" y="187904"/>
                          <a:pt x="526637" y="189714"/>
                          <a:pt x="526066" y="189714"/>
                        </a:cubicBezTo>
                        <a:cubicBezTo>
                          <a:pt x="526066" y="189714"/>
                          <a:pt x="526066" y="189714"/>
                          <a:pt x="526066" y="189714"/>
                        </a:cubicBezTo>
                        <a:cubicBezTo>
                          <a:pt x="525875" y="189714"/>
                          <a:pt x="525780" y="189619"/>
                          <a:pt x="525685" y="189428"/>
                        </a:cubicBezTo>
                        <a:cubicBezTo>
                          <a:pt x="525589" y="189238"/>
                          <a:pt x="525589" y="188952"/>
                          <a:pt x="525685" y="188666"/>
                        </a:cubicBezTo>
                        <a:cubicBezTo>
                          <a:pt x="525685" y="188476"/>
                          <a:pt x="525685" y="188285"/>
                          <a:pt x="525685" y="188190"/>
                        </a:cubicBezTo>
                        <a:cubicBezTo>
                          <a:pt x="525399" y="188095"/>
                          <a:pt x="525113" y="187714"/>
                          <a:pt x="525113" y="187428"/>
                        </a:cubicBezTo>
                        <a:cubicBezTo>
                          <a:pt x="525113" y="187238"/>
                          <a:pt x="525113" y="186952"/>
                          <a:pt x="525494" y="186761"/>
                        </a:cubicBezTo>
                        <a:lnTo>
                          <a:pt x="525589" y="186666"/>
                        </a:lnTo>
                        <a:cubicBezTo>
                          <a:pt x="526066" y="186381"/>
                          <a:pt x="527018" y="185809"/>
                          <a:pt x="527209" y="185237"/>
                        </a:cubicBezTo>
                        <a:cubicBezTo>
                          <a:pt x="527304" y="184856"/>
                          <a:pt x="527113" y="184476"/>
                          <a:pt x="527018" y="184094"/>
                        </a:cubicBezTo>
                        <a:cubicBezTo>
                          <a:pt x="526923" y="183714"/>
                          <a:pt x="526732" y="183332"/>
                          <a:pt x="526732" y="183047"/>
                        </a:cubicBezTo>
                        <a:cubicBezTo>
                          <a:pt x="526732" y="182285"/>
                          <a:pt x="527113" y="181618"/>
                          <a:pt x="527780" y="180951"/>
                        </a:cubicBezTo>
                        <a:cubicBezTo>
                          <a:pt x="528542" y="180380"/>
                          <a:pt x="529304" y="179999"/>
                          <a:pt x="529876" y="179999"/>
                        </a:cubicBezTo>
                        <a:cubicBezTo>
                          <a:pt x="530066" y="179999"/>
                          <a:pt x="530257" y="179999"/>
                          <a:pt x="530542" y="180094"/>
                        </a:cubicBezTo>
                        <a:cubicBezTo>
                          <a:pt x="530733" y="180094"/>
                          <a:pt x="530923" y="180094"/>
                          <a:pt x="531114" y="180189"/>
                        </a:cubicBezTo>
                        <a:cubicBezTo>
                          <a:pt x="531019" y="180189"/>
                          <a:pt x="531019" y="180094"/>
                          <a:pt x="530828" y="180094"/>
                        </a:cubicBezTo>
                        <a:cubicBezTo>
                          <a:pt x="530447" y="179903"/>
                          <a:pt x="530162" y="179618"/>
                          <a:pt x="530066" y="179237"/>
                        </a:cubicBezTo>
                        <a:cubicBezTo>
                          <a:pt x="530066" y="178951"/>
                          <a:pt x="530162" y="178760"/>
                          <a:pt x="530447" y="178665"/>
                        </a:cubicBezTo>
                        <a:cubicBezTo>
                          <a:pt x="530542" y="178570"/>
                          <a:pt x="530733" y="178475"/>
                          <a:pt x="530923" y="178379"/>
                        </a:cubicBezTo>
                        <a:cubicBezTo>
                          <a:pt x="531400" y="178094"/>
                          <a:pt x="531876" y="177808"/>
                          <a:pt x="532162" y="177713"/>
                        </a:cubicBezTo>
                        <a:cubicBezTo>
                          <a:pt x="532257" y="177713"/>
                          <a:pt x="532352" y="177618"/>
                          <a:pt x="532352" y="177618"/>
                        </a:cubicBezTo>
                        <a:lnTo>
                          <a:pt x="532352" y="177618"/>
                        </a:lnTo>
                        <a:cubicBezTo>
                          <a:pt x="532352" y="177618"/>
                          <a:pt x="532352" y="177522"/>
                          <a:pt x="532162" y="177522"/>
                        </a:cubicBezTo>
                        <a:cubicBezTo>
                          <a:pt x="531781" y="177332"/>
                          <a:pt x="531400" y="176951"/>
                          <a:pt x="531019" y="176665"/>
                        </a:cubicBezTo>
                        <a:cubicBezTo>
                          <a:pt x="530828" y="176474"/>
                          <a:pt x="530542" y="176284"/>
                          <a:pt x="530352" y="175998"/>
                        </a:cubicBezTo>
                        <a:cubicBezTo>
                          <a:pt x="530162" y="175903"/>
                          <a:pt x="530066" y="175808"/>
                          <a:pt x="529971" y="175712"/>
                        </a:cubicBezTo>
                        <a:cubicBezTo>
                          <a:pt x="529495" y="175331"/>
                          <a:pt x="528923" y="174951"/>
                          <a:pt x="529209" y="174284"/>
                        </a:cubicBezTo>
                        <a:cubicBezTo>
                          <a:pt x="529304" y="174093"/>
                          <a:pt x="529399" y="173998"/>
                          <a:pt x="529399" y="173807"/>
                        </a:cubicBezTo>
                        <a:cubicBezTo>
                          <a:pt x="529399" y="173712"/>
                          <a:pt x="529495" y="173617"/>
                          <a:pt x="529495" y="173617"/>
                        </a:cubicBezTo>
                        <a:cubicBezTo>
                          <a:pt x="529399" y="173522"/>
                          <a:pt x="529304" y="173522"/>
                          <a:pt x="529114" y="173427"/>
                        </a:cubicBezTo>
                        <a:cubicBezTo>
                          <a:pt x="528733" y="173236"/>
                          <a:pt x="528352" y="172950"/>
                          <a:pt x="528352" y="172474"/>
                        </a:cubicBezTo>
                        <a:lnTo>
                          <a:pt x="528352" y="172283"/>
                        </a:lnTo>
                        <a:cubicBezTo>
                          <a:pt x="528352" y="171998"/>
                          <a:pt x="528352" y="171807"/>
                          <a:pt x="528542" y="171617"/>
                        </a:cubicBezTo>
                        <a:cubicBezTo>
                          <a:pt x="528828" y="171426"/>
                          <a:pt x="529019" y="171617"/>
                          <a:pt x="529304" y="171712"/>
                        </a:cubicBezTo>
                        <a:cubicBezTo>
                          <a:pt x="529399" y="171807"/>
                          <a:pt x="529495" y="171807"/>
                          <a:pt x="529685" y="171902"/>
                        </a:cubicBezTo>
                        <a:cubicBezTo>
                          <a:pt x="529780" y="171998"/>
                          <a:pt x="529876" y="171998"/>
                          <a:pt x="529971" y="172093"/>
                        </a:cubicBezTo>
                        <a:cubicBezTo>
                          <a:pt x="529971" y="172093"/>
                          <a:pt x="529971" y="172093"/>
                          <a:pt x="529971" y="172093"/>
                        </a:cubicBezTo>
                        <a:cubicBezTo>
                          <a:pt x="529876" y="171998"/>
                          <a:pt x="529780" y="171807"/>
                          <a:pt x="529685" y="171426"/>
                        </a:cubicBezTo>
                        <a:cubicBezTo>
                          <a:pt x="529495" y="170760"/>
                          <a:pt x="529685" y="170378"/>
                          <a:pt x="530066" y="169902"/>
                        </a:cubicBezTo>
                        <a:cubicBezTo>
                          <a:pt x="530162" y="169807"/>
                          <a:pt x="530162" y="169712"/>
                          <a:pt x="530257" y="169616"/>
                        </a:cubicBezTo>
                        <a:cubicBezTo>
                          <a:pt x="530638" y="169045"/>
                          <a:pt x="531400" y="168188"/>
                          <a:pt x="532162" y="168188"/>
                        </a:cubicBezTo>
                        <a:cubicBezTo>
                          <a:pt x="532257" y="168188"/>
                          <a:pt x="532447" y="168188"/>
                          <a:pt x="532638" y="168188"/>
                        </a:cubicBezTo>
                        <a:cubicBezTo>
                          <a:pt x="533019" y="168188"/>
                          <a:pt x="533495" y="168283"/>
                          <a:pt x="533590" y="168093"/>
                        </a:cubicBezTo>
                        <a:cubicBezTo>
                          <a:pt x="533686" y="167902"/>
                          <a:pt x="533590" y="167711"/>
                          <a:pt x="533495" y="167616"/>
                        </a:cubicBezTo>
                        <a:cubicBezTo>
                          <a:pt x="533400" y="167426"/>
                          <a:pt x="533209" y="167331"/>
                          <a:pt x="533019" y="167235"/>
                        </a:cubicBezTo>
                        <a:cubicBezTo>
                          <a:pt x="532352" y="167140"/>
                          <a:pt x="531495" y="167140"/>
                          <a:pt x="530733" y="167616"/>
                        </a:cubicBezTo>
                        <a:cubicBezTo>
                          <a:pt x="530542" y="167807"/>
                          <a:pt x="530257" y="167997"/>
                          <a:pt x="530066" y="168188"/>
                        </a:cubicBezTo>
                        <a:cubicBezTo>
                          <a:pt x="529590" y="168664"/>
                          <a:pt x="529114" y="169140"/>
                          <a:pt x="528066" y="169140"/>
                        </a:cubicBezTo>
                        <a:cubicBezTo>
                          <a:pt x="527399" y="169140"/>
                          <a:pt x="527113" y="169235"/>
                          <a:pt x="526923" y="169235"/>
                        </a:cubicBezTo>
                        <a:cubicBezTo>
                          <a:pt x="527018" y="169331"/>
                          <a:pt x="527209" y="169426"/>
                          <a:pt x="527304" y="169521"/>
                        </a:cubicBezTo>
                        <a:cubicBezTo>
                          <a:pt x="527590" y="169712"/>
                          <a:pt x="527875" y="169902"/>
                          <a:pt x="527780" y="170283"/>
                        </a:cubicBezTo>
                        <a:cubicBezTo>
                          <a:pt x="527685" y="170569"/>
                          <a:pt x="527304" y="170569"/>
                          <a:pt x="527209" y="170569"/>
                        </a:cubicBezTo>
                        <a:cubicBezTo>
                          <a:pt x="525685" y="170664"/>
                          <a:pt x="524828" y="170474"/>
                          <a:pt x="524447" y="170188"/>
                        </a:cubicBezTo>
                        <a:cubicBezTo>
                          <a:pt x="524351" y="170093"/>
                          <a:pt x="524256" y="169902"/>
                          <a:pt x="524256" y="169807"/>
                        </a:cubicBezTo>
                        <a:cubicBezTo>
                          <a:pt x="524256" y="169426"/>
                          <a:pt x="524447" y="169235"/>
                          <a:pt x="524637" y="169140"/>
                        </a:cubicBezTo>
                        <a:cubicBezTo>
                          <a:pt x="524732" y="169045"/>
                          <a:pt x="524828" y="168950"/>
                          <a:pt x="525018" y="168759"/>
                        </a:cubicBezTo>
                        <a:cubicBezTo>
                          <a:pt x="525113" y="168569"/>
                          <a:pt x="525208" y="168473"/>
                          <a:pt x="525208" y="168283"/>
                        </a:cubicBezTo>
                        <a:cubicBezTo>
                          <a:pt x="525113" y="168378"/>
                          <a:pt x="525018" y="168473"/>
                          <a:pt x="524923" y="168569"/>
                        </a:cubicBezTo>
                        <a:cubicBezTo>
                          <a:pt x="524732" y="168759"/>
                          <a:pt x="524447" y="168950"/>
                          <a:pt x="524161" y="169140"/>
                        </a:cubicBezTo>
                        <a:cubicBezTo>
                          <a:pt x="523304" y="169616"/>
                          <a:pt x="522827" y="169712"/>
                          <a:pt x="522065" y="169616"/>
                        </a:cubicBezTo>
                        <a:cubicBezTo>
                          <a:pt x="521589" y="169616"/>
                          <a:pt x="521398" y="169616"/>
                          <a:pt x="521113" y="169807"/>
                        </a:cubicBezTo>
                        <a:cubicBezTo>
                          <a:pt x="521017" y="169807"/>
                          <a:pt x="520922" y="169902"/>
                          <a:pt x="520732" y="169902"/>
                        </a:cubicBezTo>
                        <a:cubicBezTo>
                          <a:pt x="520351" y="169997"/>
                          <a:pt x="518922" y="170474"/>
                          <a:pt x="518065" y="169807"/>
                        </a:cubicBezTo>
                        <a:cubicBezTo>
                          <a:pt x="517684" y="169521"/>
                          <a:pt x="517588" y="169140"/>
                          <a:pt x="517493" y="168854"/>
                        </a:cubicBezTo>
                        <a:cubicBezTo>
                          <a:pt x="517398" y="168473"/>
                          <a:pt x="517303" y="168378"/>
                          <a:pt x="517112" y="168378"/>
                        </a:cubicBezTo>
                        <a:cubicBezTo>
                          <a:pt x="516255" y="168378"/>
                          <a:pt x="515112" y="168569"/>
                          <a:pt x="515017" y="168950"/>
                        </a:cubicBezTo>
                        <a:cubicBezTo>
                          <a:pt x="514921" y="169140"/>
                          <a:pt x="514826" y="169331"/>
                          <a:pt x="514826" y="169521"/>
                        </a:cubicBezTo>
                        <a:cubicBezTo>
                          <a:pt x="514731" y="169902"/>
                          <a:pt x="514636" y="170188"/>
                          <a:pt x="514445" y="170378"/>
                        </a:cubicBezTo>
                        <a:cubicBezTo>
                          <a:pt x="514350" y="170474"/>
                          <a:pt x="514159" y="170474"/>
                          <a:pt x="513969" y="170378"/>
                        </a:cubicBezTo>
                        <a:cubicBezTo>
                          <a:pt x="513874" y="170378"/>
                          <a:pt x="513874" y="170378"/>
                          <a:pt x="513779" y="170378"/>
                        </a:cubicBezTo>
                        <a:cubicBezTo>
                          <a:pt x="513302" y="170283"/>
                          <a:pt x="513016" y="170188"/>
                          <a:pt x="512445" y="169140"/>
                        </a:cubicBezTo>
                        <a:cubicBezTo>
                          <a:pt x="511778" y="168093"/>
                          <a:pt x="511016" y="166664"/>
                          <a:pt x="511207" y="166092"/>
                        </a:cubicBezTo>
                        <a:cubicBezTo>
                          <a:pt x="511207" y="165997"/>
                          <a:pt x="511397" y="165806"/>
                          <a:pt x="511492" y="165806"/>
                        </a:cubicBezTo>
                        <a:cubicBezTo>
                          <a:pt x="512159" y="165521"/>
                          <a:pt x="512255" y="165426"/>
                          <a:pt x="512255" y="165426"/>
                        </a:cubicBezTo>
                        <a:lnTo>
                          <a:pt x="512255" y="165330"/>
                        </a:lnTo>
                        <a:cubicBezTo>
                          <a:pt x="511778" y="164759"/>
                          <a:pt x="511397" y="164378"/>
                          <a:pt x="511207" y="164282"/>
                        </a:cubicBezTo>
                        <a:cubicBezTo>
                          <a:pt x="511207" y="164378"/>
                          <a:pt x="511207" y="164473"/>
                          <a:pt x="511112" y="164473"/>
                        </a:cubicBezTo>
                        <a:cubicBezTo>
                          <a:pt x="511016" y="164759"/>
                          <a:pt x="510921" y="165235"/>
                          <a:pt x="510540" y="165330"/>
                        </a:cubicBezTo>
                        <a:cubicBezTo>
                          <a:pt x="510159" y="165426"/>
                          <a:pt x="509873" y="165140"/>
                          <a:pt x="509588" y="164949"/>
                        </a:cubicBezTo>
                        <a:cubicBezTo>
                          <a:pt x="509492" y="164854"/>
                          <a:pt x="509302" y="164759"/>
                          <a:pt x="509206" y="164664"/>
                        </a:cubicBezTo>
                        <a:cubicBezTo>
                          <a:pt x="509016" y="164759"/>
                          <a:pt x="508825" y="165140"/>
                          <a:pt x="508445" y="165806"/>
                        </a:cubicBezTo>
                        <a:cubicBezTo>
                          <a:pt x="508349" y="165997"/>
                          <a:pt x="508159" y="166378"/>
                          <a:pt x="508063" y="166664"/>
                        </a:cubicBezTo>
                        <a:cubicBezTo>
                          <a:pt x="507682" y="167426"/>
                          <a:pt x="507397" y="168093"/>
                          <a:pt x="506921" y="168378"/>
                        </a:cubicBezTo>
                        <a:cubicBezTo>
                          <a:pt x="506539" y="168569"/>
                          <a:pt x="506444" y="168759"/>
                          <a:pt x="506444" y="168854"/>
                        </a:cubicBezTo>
                        <a:cubicBezTo>
                          <a:pt x="506444" y="168854"/>
                          <a:pt x="506444" y="168950"/>
                          <a:pt x="506444" y="169045"/>
                        </a:cubicBezTo>
                        <a:cubicBezTo>
                          <a:pt x="506635" y="169331"/>
                          <a:pt x="506825" y="169616"/>
                          <a:pt x="507016" y="169902"/>
                        </a:cubicBezTo>
                        <a:lnTo>
                          <a:pt x="507301" y="170188"/>
                        </a:lnTo>
                        <a:cubicBezTo>
                          <a:pt x="507397" y="170378"/>
                          <a:pt x="507587" y="170569"/>
                          <a:pt x="507492" y="170855"/>
                        </a:cubicBezTo>
                        <a:cubicBezTo>
                          <a:pt x="507397" y="171140"/>
                          <a:pt x="507111" y="171236"/>
                          <a:pt x="506730" y="171426"/>
                        </a:cubicBezTo>
                        <a:cubicBezTo>
                          <a:pt x="506158" y="171712"/>
                          <a:pt x="505301" y="172093"/>
                          <a:pt x="504825" y="171426"/>
                        </a:cubicBezTo>
                        <a:cubicBezTo>
                          <a:pt x="504444" y="170950"/>
                          <a:pt x="504634" y="170569"/>
                          <a:pt x="504825" y="170188"/>
                        </a:cubicBezTo>
                        <a:lnTo>
                          <a:pt x="504920" y="169997"/>
                        </a:lnTo>
                        <a:cubicBezTo>
                          <a:pt x="504920" y="169902"/>
                          <a:pt x="504920" y="169902"/>
                          <a:pt x="504920" y="169807"/>
                        </a:cubicBezTo>
                        <a:cubicBezTo>
                          <a:pt x="504920" y="169807"/>
                          <a:pt x="504825" y="169807"/>
                          <a:pt x="504539" y="169902"/>
                        </a:cubicBezTo>
                        <a:cubicBezTo>
                          <a:pt x="504349" y="169997"/>
                          <a:pt x="503777" y="170188"/>
                          <a:pt x="503015" y="170378"/>
                        </a:cubicBezTo>
                        <a:cubicBezTo>
                          <a:pt x="501491" y="170855"/>
                          <a:pt x="499491" y="171617"/>
                          <a:pt x="498824" y="171712"/>
                        </a:cubicBezTo>
                        <a:cubicBezTo>
                          <a:pt x="498348" y="171807"/>
                          <a:pt x="497491" y="171807"/>
                          <a:pt x="496824" y="171902"/>
                        </a:cubicBezTo>
                        <a:cubicBezTo>
                          <a:pt x="496348" y="171902"/>
                          <a:pt x="495681" y="171998"/>
                          <a:pt x="495490" y="171998"/>
                        </a:cubicBezTo>
                        <a:cubicBezTo>
                          <a:pt x="495490" y="171998"/>
                          <a:pt x="495490" y="172093"/>
                          <a:pt x="495490" y="172093"/>
                        </a:cubicBezTo>
                        <a:cubicBezTo>
                          <a:pt x="495490" y="172283"/>
                          <a:pt x="495395" y="172760"/>
                          <a:pt x="494919" y="172950"/>
                        </a:cubicBezTo>
                        <a:cubicBezTo>
                          <a:pt x="494347" y="173236"/>
                          <a:pt x="492633" y="173998"/>
                          <a:pt x="491680" y="174093"/>
                        </a:cubicBezTo>
                        <a:cubicBezTo>
                          <a:pt x="490728" y="174189"/>
                          <a:pt x="489585" y="173903"/>
                          <a:pt x="488823" y="173617"/>
                        </a:cubicBezTo>
                        <a:cubicBezTo>
                          <a:pt x="487966" y="173331"/>
                          <a:pt x="486537" y="172569"/>
                          <a:pt x="486061" y="171807"/>
                        </a:cubicBezTo>
                        <a:cubicBezTo>
                          <a:pt x="485870" y="171426"/>
                          <a:pt x="485775" y="171140"/>
                          <a:pt x="485775" y="170855"/>
                        </a:cubicBezTo>
                        <a:cubicBezTo>
                          <a:pt x="485775" y="170569"/>
                          <a:pt x="485680" y="170474"/>
                          <a:pt x="485680" y="170378"/>
                        </a:cubicBezTo>
                        <a:cubicBezTo>
                          <a:pt x="485489" y="170283"/>
                          <a:pt x="485204" y="170283"/>
                          <a:pt x="484918" y="170188"/>
                        </a:cubicBezTo>
                        <a:cubicBezTo>
                          <a:pt x="484251" y="169997"/>
                          <a:pt x="483489" y="169807"/>
                          <a:pt x="483108" y="169616"/>
                        </a:cubicBezTo>
                        <a:cubicBezTo>
                          <a:pt x="482632" y="169331"/>
                          <a:pt x="482346" y="168664"/>
                          <a:pt x="482251" y="168188"/>
                        </a:cubicBezTo>
                        <a:cubicBezTo>
                          <a:pt x="482251" y="168093"/>
                          <a:pt x="482251" y="167997"/>
                          <a:pt x="482251" y="167902"/>
                        </a:cubicBezTo>
                        <a:cubicBezTo>
                          <a:pt x="482060" y="168093"/>
                          <a:pt x="481774" y="168378"/>
                          <a:pt x="481298" y="168569"/>
                        </a:cubicBezTo>
                        <a:cubicBezTo>
                          <a:pt x="480441" y="168950"/>
                          <a:pt x="478060" y="169712"/>
                          <a:pt x="477012" y="169616"/>
                        </a:cubicBezTo>
                        <a:cubicBezTo>
                          <a:pt x="475202" y="169521"/>
                          <a:pt x="474059" y="169140"/>
                          <a:pt x="473678" y="168473"/>
                        </a:cubicBezTo>
                        <a:lnTo>
                          <a:pt x="473488" y="168188"/>
                        </a:lnTo>
                        <a:cubicBezTo>
                          <a:pt x="473012" y="167426"/>
                          <a:pt x="472345" y="166378"/>
                          <a:pt x="472535" y="165521"/>
                        </a:cubicBezTo>
                        <a:cubicBezTo>
                          <a:pt x="472630" y="165140"/>
                          <a:pt x="472821" y="164759"/>
                          <a:pt x="473012" y="164378"/>
                        </a:cubicBezTo>
                        <a:cubicBezTo>
                          <a:pt x="473107" y="164187"/>
                          <a:pt x="473297" y="163997"/>
                          <a:pt x="473297" y="163902"/>
                        </a:cubicBezTo>
                        <a:cubicBezTo>
                          <a:pt x="472821" y="163616"/>
                          <a:pt x="472249" y="163616"/>
                          <a:pt x="471583" y="163806"/>
                        </a:cubicBezTo>
                        <a:cubicBezTo>
                          <a:pt x="471392" y="163902"/>
                          <a:pt x="471106" y="163997"/>
                          <a:pt x="470916" y="164092"/>
                        </a:cubicBezTo>
                        <a:cubicBezTo>
                          <a:pt x="470345" y="164378"/>
                          <a:pt x="469773" y="164664"/>
                          <a:pt x="469011" y="164378"/>
                        </a:cubicBezTo>
                        <a:cubicBezTo>
                          <a:pt x="468344" y="164187"/>
                          <a:pt x="467868" y="163806"/>
                          <a:pt x="467487" y="163425"/>
                        </a:cubicBezTo>
                        <a:cubicBezTo>
                          <a:pt x="467296" y="163235"/>
                          <a:pt x="467011" y="163044"/>
                          <a:pt x="466725" y="162854"/>
                        </a:cubicBezTo>
                        <a:cubicBezTo>
                          <a:pt x="466439" y="162663"/>
                          <a:pt x="466058" y="162473"/>
                          <a:pt x="465772" y="162282"/>
                        </a:cubicBezTo>
                        <a:cubicBezTo>
                          <a:pt x="465011" y="161901"/>
                          <a:pt x="464439" y="161615"/>
                          <a:pt x="464439" y="161139"/>
                        </a:cubicBezTo>
                        <a:lnTo>
                          <a:pt x="464439" y="161044"/>
                        </a:lnTo>
                        <a:cubicBezTo>
                          <a:pt x="464439" y="160758"/>
                          <a:pt x="464439" y="160187"/>
                          <a:pt x="464248" y="159996"/>
                        </a:cubicBezTo>
                        <a:cubicBezTo>
                          <a:pt x="464058" y="159710"/>
                          <a:pt x="463010" y="159520"/>
                          <a:pt x="462629" y="159615"/>
                        </a:cubicBezTo>
                        <a:cubicBezTo>
                          <a:pt x="462153" y="159710"/>
                          <a:pt x="461867" y="159806"/>
                          <a:pt x="461772" y="160091"/>
                        </a:cubicBezTo>
                        <a:cubicBezTo>
                          <a:pt x="461486" y="160663"/>
                          <a:pt x="460534" y="161044"/>
                          <a:pt x="459867" y="160853"/>
                        </a:cubicBezTo>
                        <a:cubicBezTo>
                          <a:pt x="459676" y="160853"/>
                          <a:pt x="459486" y="160758"/>
                          <a:pt x="459296" y="160663"/>
                        </a:cubicBezTo>
                        <a:cubicBezTo>
                          <a:pt x="458819" y="160472"/>
                          <a:pt x="457867" y="160187"/>
                          <a:pt x="457581" y="160282"/>
                        </a:cubicBezTo>
                        <a:cubicBezTo>
                          <a:pt x="457390" y="160377"/>
                          <a:pt x="456343" y="161330"/>
                          <a:pt x="455771" y="161901"/>
                        </a:cubicBezTo>
                        <a:cubicBezTo>
                          <a:pt x="455390" y="162282"/>
                          <a:pt x="455105" y="162568"/>
                          <a:pt x="454914" y="162758"/>
                        </a:cubicBezTo>
                        <a:lnTo>
                          <a:pt x="454723" y="162854"/>
                        </a:lnTo>
                        <a:cubicBezTo>
                          <a:pt x="454057" y="163520"/>
                          <a:pt x="453104" y="164378"/>
                          <a:pt x="451771" y="164949"/>
                        </a:cubicBezTo>
                        <a:cubicBezTo>
                          <a:pt x="450342" y="165616"/>
                          <a:pt x="449866" y="165711"/>
                          <a:pt x="448723" y="165902"/>
                        </a:cubicBezTo>
                        <a:cubicBezTo>
                          <a:pt x="448532" y="165902"/>
                          <a:pt x="448342" y="165997"/>
                          <a:pt x="448151" y="165997"/>
                        </a:cubicBezTo>
                        <a:cubicBezTo>
                          <a:pt x="447389" y="166092"/>
                          <a:pt x="447199" y="166092"/>
                          <a:pt x="446722" y="166759"/>
                        </a:cubicBezTo>
                        <a:cubicBezTo>
                          <a:pt x="445961" y="167807"/>
                          <a:pt x="444722" y="169140"/>
                          <a:pt x="443484" y="169521"/>
                        </a:cubicBezTo>
                        <a:cubicBezTo>
                          <a:pt x="443008" y="169712"/>
                          <a:pt x="442436" y="169807"/>
                          <a:pt x="441960" y="169902"/>
                        </a:cubicBezTo>
                        <a:cubicBezTo>
                          <a:pt x="442055" y="169902"/>
                          <a:pt x="442150" y="169997"/>
                          <a:pt x="442246" y="169997"/>
                        </a:cubicBezTo>
                        <a:cubicBezTo>
                          <a:pt x="442722" y="170283"/>
                          <a:pt x="443674" y="170855"/>
                          <a:pt x="443579" y="172093"/>
                        </a:cubicBezTo>
                        <a:lnTo>
                          <a:pt x="443579" y="172283"/>
                        </a:lnTo>
                        <a:cubicBezTo>
                          <a:pt x="443579" y="173141"/>
                          <a:pt x="443484" y="173903"/>
                          <a:pt x="442341" y="175236"/>
                        </a:cubicBezTo>
                        <a:cubicBezTo>
                          <a:pt x="441865" y="175808"/>
                          <a:pt x="441388" y="176474"/>
                          <a:pt x="440912" y="177141"/>
                        </a:cubicBezTo>
                        <a:cubicBezTo>
                          <a:pt x="440341" y="177903"/>
                          <a:pt x="439864" y="178760"/>
                          <a:pt x="439103" y="179618"/>
                        </a:cubicBezTo>
                        <a:cubicBezTo>
                          <a:pt x="437674" y="181142"/>
                          <a:pt x="435673" y="182666"/>
                          <a:pt x="434721" y="183237"/>
                        </a:cubicBezTo>
                        <a:cubicBezTo>
                          <a:pt x="434340" y="183428"/>
                          <a:pt x="433864" y="183714"/>
                          <a:pt x="433292" y="183999"/>
                        </a:cubicBezTo>
                        <a:cubicBezTo>
                          <a:pt x="432530" y="184380"/>
                          <a:pt x="431292" y="185047"/>
                          <a:pt x="431101" y="185237"/>
                        </a:cubicBezTo>
                        <a:cubicBezTo>
                          <a:pt x="431006" y="185333"/>
                          <a:pt x="431006" y="185523"/>
                          <a:pt x="431006" y="185714"/>
                        </a:cubicBezTo>
                        <a:cubicBezTo>
                          <a:pt x="430911" y="186095"/>
                          <a:pt x="430816" y="186666"/>
                          <a:pt x="430339" y="186857"/>
                        </a:cubicBezTo>
                        <a:cubicBezTo>
                          <a:pt x="430149" y="186952"/>
                          <a:pt x="429958" y="187047"/>
                          <a:pt x="429578" y="187143"/>
                        </a:cubicBezTo>
                        <a:cubicBezTo>
                          <a:pt x="429006" y="187333"/>
                          <a:pt x="427768" y="187809"/>
                          <a:pt x="427672" y="188000"/>
                        </a:cubicBezTo>
                        <a:cubicBezTo>
                          <a:pt x="427482" y="188476"/>
                          <a:pt x="427577" y="188476"/>
                          <a:pt x="427672" y="188476"/>
                        </a:cubicBezTo>
                        <a:cubicBezTo>
                          <a:pt x="428054" y="188571"/>
                          <a:pt x="429196" y="189143"/>
                          <a:pt x="429863" y="189905"/>
                        </a:cubicBezTo>
                        <a:cubicBezTo>
                          <a:pt x="430435" y="190572"/>
                          <a:pt x="430816" y="191238"/>
                          <a:pt x="430625" y="192000"/>
                        </a:cubicBezTo>
                        <a:cubicBezTo>
                          <a:pt x="430625" y="192191"/>
                          <a:pt x="430530" y="192381"/>
                          <a:pt x="430530" y="192572"/>
                        </a:cubicBezTo>
                        <a:cubicBezTo>
                          <a:pt x="430435" y="193239"/>
                          <a:pt x="430339" y="194096"/>
                          <a:pt x="429863" y="194477"/>
                        </a:cubicBezTo>
                        <a:cubicBezTo>
                          <a:pt x="429768" y="194572"/>
                          <a:pt x="429673" y="194667"/>
                          <a:pt x="429578" y="194667"/>
                        </a:cubicBezTo>
                        <a:cubicBezTo>
                          <a:pt x="429196" y="194953"/>
                          <a:pt x="428911" y="195143"/>
                          <a:pt x="428434" y="196001"/>
                        </a:cubicBezTo>
                        <a:cubicBezTo>
                          <a:pt x="428054" y="196668"/>
                          <a:pt x="427577" y="197048"/>
                          <a:pt x="427101" y="197334"/>
                        </a:cubicBezTo>
                        <a:cubicBezTo>
                          <a:pt x="426815" y="197525"/>
                          <a:pt x="426530" y="197715"/>
                          <a:pt x="426530" y="197906"/>
                        </a:cubicBezTo>
                        <a:cubicBezTo>
                          <a:pt x="426530" y="198001"/>
                          <a:pt x="426530" y="198191"/>
                          <a:pt x="426530" y="198287"/>
                        </a:cubicBezTo>
                        <a:cubicBezTo>
                          <a:pt x="426625" y="198858"/>
                          <a:pt x="426625" y="199715"/>
                          <a:pt x="425958" y="200287"/>
                        </a:cubicBezTo>
                        <a:cubicBezTo>
                          <a:pt x="425387" y="200763"/>
                          <a:pt x="424434" y="201144"/>
                          <a:pt x="423577" y="201430"/>
                        </a:cubicBezTo>
                        <a:cubicBezTo>
                          <a:pt x="423291" y="201525"/>
                          <a:pt x="423005" y="201620"/>
                          <a:pt x="422720" y="201716"/>
                        </a:cubicBezTo>
                        <a:cubicBezTo>
                          <a:pt x="421767" y="202097"/>
                          <a:pt x="420053" y="202382"/>
                          <a:pt x="419005" y="202287"/>
                        </a:cubicBezTo>
                        <a:cubicBezTo>
                          <a:pt x="418338" y="202287"/>
                          <a:pt x="417957" y="202097"/>
                          <a:pt x="417481" y="201906"/>
                        </a:cubicBezTo>
                        <a:cubicBezTo>
                          <a:pt x="417195" y="201811"/>
                          <a:pt x="416909" y="201716"/>
                          <a:pt x="416528" y="201620"/>
                        </a:cubicBezTo>
                        <a:cubicBezTo>
                          <a:pt x="415480" y="201335"/>
                          <a:pt x="414242" y="201811"/>
                          <a:pt x="413671" y="202002"/>
                        </a:cubicBezTo>
                        <a:lnTo>
                          <a:pt x="413385" y="202097"/>
                        </a:lnTo>
                        <a:cubicBezTo>
                          <a:pt x="410623" y="203335"/>
                          <a:pt x="409384" y="203621"/>
                          <a:pt x="408908" y="203335"/>
                        </a:cubicBezTo>
                        <a:cubicBezTo>
                          <a:pt x="408527" y="203144"/>
                          <a:pt x="407384" y="202478"/>
                          <a:pt x="405955" y="202859"/>
                        </a:cubicBezTo>
                        <a:cubicBezTo>
                          <a:pt x="404527" y="203240"/>
                          <a:pt x="404050" y="202954"/>
                          <a:pt x="403384" y="202478"/>
                        </a:cubicBezTo>
                        <a:lnTo>
                          <a:pt x="403288" y="202382"/>
                        </a:lnTo>
                        <a:cubicBezTo>
                          <a:pt x="402336" y="201620"/>
                          <a:pt x="400050" y="200287"/>
                          <a:pt x="399479" y="200382"/>
                        </a:cubicBezTo>
                        <a:cubicBezTo>
                          <a:pt x="399097" y="200382"/>
                          <a:pt x="398431" y="200763"/>
                          <a:pt x="397955" y="200954"/>
                        </a:cubicBezTo>
                        <a:cubicBezTo>
                          <a:pt x="397383" y="201239"/>
                          <a:pt x="397002" y="201430"/>
                          <a:pt x="396716" y="201430"/>
                        </a:cubicBezTo>
                        <a:cubicBezTo>
                          <a:pt x="396335" y="201430"/>
                          <a:pt x="395954" y="201430"/>
                          <a:pt x="395859" y="201144"/>
                        </a:cubicBezTo>
                        <a:cubicBezTo>
                          <a:pt x="395764" y="200858"/>
                          <a:pt x="395954" y="200573"/>
                          <a:pt x="396240" y="200287"/>
                        </a:cubicBezTo>
                        <a:cubicBezTo>
                          <a:pt x="396430" y="200097"/>
                          <a:pt x="397383" y="199144"/>
                          <a:pt x="396907" y="198572"/>
                        </a:cubicBezTo>
                        <a:cubicBezTo>
                          <a:pt x="396526" y="198096"/>
                          <a:pt x="395573" y="198001"/>
                          <a:pt x="394525" y="198287"/>
                        </a:cubicBezTo>
                        <a:cubicBezTo>
                          <a:pt x="394335" y="198382"/>
                          <a:pt x="394049" y="198382"/>
                          <a:pt x="393859" y="198477"/>
                        </a:cubicBezTo>
                        <a:cubicBezTo>
                          <a:pt x="393001" y="198763"/>
                          <a:pt x="391954" y="198953"/>
                          <a:pt x="390811" y="198858"/>
                        </a:cubicBezTo>
                        <a:cubicBezTo>
                          <a:pt x="389001" y="198668"/>
                          <a:pt x="388620" y="198477"/>
                          <a:pt x="388620" y="198096"/>
                        </a:cubicBezTo>
                        <a:cubicBezTo>
                          <a:pt x="388620" y="197715"/>
                          <a:pt x="389096" y="197620"/>
                          <a:pt x="389287" y="197525"/>
                        </a:cubicBezTo>
                        <a:cubicBezTo>
                          <a:pt x="389477" y="197429"/>
                          <a:pt x="389763" y="197429"/>
                          <a:pt x="389954" y="197429"/>
                        </a:cubicBezTo>
                        <a:cubicBezTo>
                          <a:pt x="390334" y="197334"/>
                          <a:pt x="390906" y="197334"/>
                          <a:pt x="391192" y="197144"/>
                        </a:cubicBezTo>
                        <a:cubicBezTo>
                          <a:pt x="392049" y="196858"/>
                          <a:pt x="392430" y="196382"/>
                          <a:pt x="392430" y="196191"/>
                        </a:cubicBezTo>
                        <a:cubicBezTo>
                          <a:pt x="392430" y="195334"/>
                          <a:pt x="392335" y="195143"/>
                          <a:pt x="392335" y="195143"/>
                        </a:cubicBezTo>
                        <a:cubicBezTo>
                          <a:pt x="392335" y="195143"/>
                          <a:pt x="392144" y="195143"/>
                          <a:pt x="391668" y="195429"/>
                        </a:cubicBezTo>
                        <a:cubicBezTo>
                          <a:pt x="391192" y="195715"/>
                          <a:pt x="390239" y="195906"/>
                          <a:pt x="389287" y="194381"/>
                        </a:cubicBezTo>
                        <a:cubicBezTo>
                          <a:pt x="388906" y="193810"/>
                          <a:pt x="388715" y="192286"/>
                          <a:pt x="389287" y="191714"/>
                        </a:cubicBezTo>
                        <a:cubicBezTo>
                          <a:pt x="389382" y="191619"/>
                          <a:pt x="389572" y="191429"/>
                          <a:pt x="389763" y="191333"/>
                        </a:cubicBezTo>
                        <a:cubicBezTo>
                          <a:pt x="391763" y="189714"/>
                          <a:pt x="392049" y="189143"/>
                          <a:pt x="391954" y="188857"/>
                        </a:cubicBezTo>
                        <a:cubicBezTo>
                          <a:pt x="391668" y="188190"/>
                          <a:pt x="390811" y="186190"/>
                          <a:pt x="391001" y="184761"/>
                        </a:cubicBezTo>
                        <a:cubicBezTo>
                          <a:pt x="391096" y="184380"/>
                          <a:pt x="391192" y="183999"/>
                          <a:pt x="391192" y="183618"/>
                        </a:cubicBezTo>
                        <a:cubicBezTo>
                          <a:pt x="391382" y="182856"/>
                          <a:pt x="391668" y="181713"/>
                          <a:pt x="391382" y="181427"/>
                        </a:cubicBezTo>
                        <a:cubicBezTo>
                          <a:pt x="390715" y="180665"/>
                          <a:pt x="390811" y="179808"/>
                          <a:pt x="391478" y="179237"/>
                        </a:cubicBezTo>
                        <a:cubicBezTo>
                          <a:pt x="392049" y="178760"/>
                          <a:pt x="392335" y="178475"/>
                          <a:pt x="392335" y="177713"/>
                        </a:cubicBezTo>
                        <a:cubicBezTo>
                          <a:pt x="392335" y="176951"/>
                          <a:pt x="392430" y="176284"/>
                          <a:pt x="393192" y="175903"/>
                        </a:cubicBezTo>
                        <a:cubicBezTo>
                          <a:pt x="393954" y="175617"/>
                          <a:pt x="397955" y="174951"/>
                          <a:pt x="397955" y="174951"/>
                        </a:cubicBezTo>
                        <a:cubicBezTo>
                          <a:pt x="398145" y="174951"/>
                          <a:pt x="398431" y="174855"/>
                          <a:pt x="398621" y="174855"/>
                        </a:cubicBezTo>
                        <a:cubicBezTo>
                          <a:pt x="399288" y="174760"/>
                          <a:pt x="400621" y="174569"/>
                          <a:pt x="400907" y="174379"/>
                        </a:cubicBezTo>
                        <a:cubicBezTo>
                          <a:pt x="400717" y="173903"/>
                          <a:pt x="399859" y="172474"/>
                          <a:pt x="399479" y="171902"/>
                        </a:cubicBezTo>
                        <a:cubicBezTo>
                          <a:pt x="399193" y="171522"/>
                          <a:pt x="398907" y="171522"/>
                          <a:pt x="398240" y="171426"/>
                        </a:cubicBezTo>
                        <a:lnTo>
                          <a:pt x="397955" y="171426"/>
                        </a:lnTo>
                        <a:cubicBezTo>
                          <a:pt x="397859" y="171426"/>
                          <a:pt x="397764" y="171426"/>
                          <a:pt x="397669" y="171426"/>
                        </a:cubicBezTo>
                        <a:cubicBezTo>
                          <a:pt x="396907" y="171426"/>
                          <a:pt x="395859" y="171426"/>
                          <a:pt x="395669" y="169616"/>
                        </a:cubicBezTo>
                        <a:lnTo>
                          <a:pt x="395669" y="169426"/>
                        </a:lnTo>
                        <a:cubicBezTo>
                          <a:pt x="395478" y="167997"/>
                          <a:pt x="395288" y="166283"/>
                          <a:pt x="394621" y="165902"/>
                        </a:cubicBezTo>
                        <a:lnTo>
                          <a:pt x="394335" y="165711"/>
                        </a:lnTo>
                        <a:cubicBezTo>
                          <a:pt x="393192" y="165044"/>
                          <a:pt x="390525" y="163425"/>
                          <a:pt x="389287" y="160853"/>
                        </a:cubicBezTo>
                        <a:lnTo>
                          <a:pt x="389096" y="160377"/>
                        </a:lnTo>
                        <a:cubicBezTo>
                          <a:pt x="387858" y="158091"/>
                          <a:pt x="387667" y="157615"/>
                          <a:pt x="385953" y="157234"/>
                        </a:cubicBezTo>
                        <a:cubicBezTo>
                          <a:pt x="383953" y="156853"/>
                          <a:pt x="383667" y="157043"/>
                          <a:pt x="383476" y="157329"/>
                        </a:cubicBezTo>
                        <a:cubicBezTo>
                          <a:pt x="383381" y="157424"/>
                          <a:pt x="383286" y="157615"/>
                          <a:pt x="383191" y="157806"/>
                        </a:cubicBezTo>
                        <a:cubicBezTo>
                          <a:pt x="383000" y="158186"/>
                          <a:pt x="382810" y="158663"/>
                          <a:pt x="382238" y="158568"/>
                        </a:cubicBezTo>
                        <a:cubicBezTo>
                          <a:pt x="381857" y="158472"/>
                          <a:pt x="381762" y="157996"/>
                          <a:pt x="381667" y="157710"/>
                        </a:cubicBezTo>
                        <a:cubicBezTo>
                          <a:pt x="381667" y="157615"/>
                          <a:pt x="381571" y="157329"/>
                          <a:pt x="381571" y="157329"/>
                        </a:cubicBezTo>
                        <a:cubicBezTo>
                          <a:pt x="381381" y="157234"/>
                          <a:pt x="380238" y="157329"/>
                          <a:pt x="379286" y="157520"/>
                        </a:cubicBezTo>
                        <a:cubicBezTo>
                          <a:pt x="377857" y="157901"/>
                          <a:pt x="376428" y="158377"/>
                          <a:pt x="376333" y="158663"/>
                        </a:cubicBezTo>
                        <a:cubicBezTo>
                          <a:pt x="376333" y="158948"/>
                          <a:pt x="376333" y="159139"/>
                          <a:pt x="376523" y="159425"/>
                        </a:cubicBezTo>
                        <a:cubicBezTo>
                          <a:pt x="376619" y="159520"/>
                          <a:pt x="376809" y="159710"/>
                          <a:pt x="376904" y="159806"/>
                        </a:cubicBezTo>
                        <a:cubicBezTo>
                          <a:pt x="377285" y="160091"/>
                          <a:pt x="377571" y="160377"/>
                          <a:pt x="377571" y="160758"/>
                        </a:cubicBezTo>
                        <a:cubicBezTo>
                          <a:pt x="377571" y="161330"/>
                          <a:pt x="376999" y="161997"/>
                          <a:pt x="376238" y="163139"/>
                        </a:cubicBezTo>
                        <a:cubicBezTo>
                          <a:pt x="376142" y="163330"/>
                          <a:pt x="375952" y="163520"/>
                          <a:pt x="375856" y="163616"/>
                        </a:cubicBezTo>
                        <a:cubicBezTo>
                          <a:pt x="375571" y="163997"/>
                          <a:pt x="375380" y="164473"/>
                          <a:pt x="375190" y="164949"/>
                        </a:cubicBezTo>
                        <a:cubicBezTo>
                          <a:pt x="374904" y="165711"/>
                          <a:pt x="374618" y="166283"/>
                          <a:pt x="374237" y="166473"/>
                        </a:cubicBezTo>
                        <a:cubicBezTo>
                          <a:pt x="373571" y="166759"/>
                          <a:pt x="373189" y="166092"/>
                          <a:pt x="372999" y="165711"/>
                        </a:cubicBezTo>
                        <a:cubicBezTo>
                          <a:pt x="372904" y="165521"/>
                          <a:pt x="372808" y="165330"/>
                          <a:pt x="372713" y="165235"/>
                        </a:cubicBezTo>
                        <a:cubicBezTo>
                          <a:pt x="372618" y="165044"/>
                          <a:pt x="372618" y="165044"/>
                          <a:pt x="372332" y="165140"/>
                        </a:cubicBezTo>
                        <a:cubicBezTo>
                          <a:pt x="372142" y="165140"/>
                          <a:pt x="371856" y="165235"/>
                          <a:pt x="371475" y="165044"/>
                        </a:cubicBezTo>
                        <a:cubicBezTo>
                          <a:pt x="370713" y="164664"/>
                          <a:pt x="370427" y="164378"/>
                          <a:pt x="370713" y="163330"/>
                        </a:cubicBezTo>
                        <a:cubicBezTo>
                          <a:pt x="370999" y="162473"/>
                          <a:pt x="371094" y="161901"/>
                          <a:pt x="371094" y="161235"/>
                        </a:cubicBezTo>
                        <a:cubicBezTo>
                          <a:pt x="371094" y="160853"/>
                          <a:pt x="370904" y="160663"/>
                          <a:pt x="370713" y="160568"/>
                        </a:cubicBezTo>
                        <a:cubicBezTo>
                          <a:pt x="370522" y="160472"/>
                          <a:pt x="370427" y="160472"/>
                          <a:pt x="370332" y="160472"/>
                        </a:cubicBezTo>
                        <a:cubicBezTo>
                          <a:pt x="370332" y="160472"/>
                          <a:pt x="369951" y="160568"/>
                          <a:pt x="369570" y="162092"/>
                        </a:cubicBezTo>
                        <a:cubicBezTo>
                          <a:pt x="369475" y="162377"/>
                          <a:pt x="369380" y="162663"/>
                          <a:pt x="369380" y="162949"/>
                        </a:cubicBezTo>
                        <a:cubicBezTo>
                          <a:pt x="369189" y="163806"/>
                          <a:pt x="369094" y="164187"/>
                          <a:pt x="368713" y="164378"/>
                        </a:cubicBezTo>
                        <a:cubicBezTo>
                          <a:pt x="368617" y="164378"/>
                          <a:pt x="368427" y="164473"/>
                          <a:pt x="368237" y="164282"/>
                        </a:cubicBezTo>
                        <a:cubicBezTo>
                          <a:pt x="367951" y="163997"/>
                          <a:pt x="367855" y="163425"/>
                          <a:pt x="367665" y="162568"/>
                        </a:cubicBezTo>
                        <a:cubicBezTo>
                          <a:pt x="367570" y="162092"/>
                          <a:pt x="367474" y="161520"/>
                          <a:pt x="367379" y="161330"/>
                        </a:cubicBezTo>
                        <a:cubicBezTo>
                          <a:pt x="367379" y="161330"/>
                          <a:pt x="367379" y="161330"/>
                          <a:pt x="367379" y="161330"/>
                        </a:cubicBezTo>
                        <a:cubicBezTo>
                          <a:pt x="367284" y="161425"/>
                          <a:pt x="367189" y="161615"/>
                          <a:pt x="367094" y="161997"/>
                        </a:cubicBezTo>
                        <a:cubicBezTo>
                          <a:pt x="367094" y="162187"/>
                          <a:pt x="366998" y="162282"/>
                          <a:pt x="366998" y="162473"/>
                        </a:cubicBezTo>
                        <a:cubicBezTo>
                          <a:pt x="366808" y="163330"/>
                          <a:pt x="366617" y="164282"/>
                          <a:pt x="365760" y="164378"/>
                        </a:cubicBezTo>
                        <a:cubicBezTo>
                          <a:pt x="365570" y="164378"/>
                          <a:pt x="365379" y="164378"/>
                          <a:pt x="365188" y="164378"/>
                        </a:cubicBezTo>
                        <a:cubicBezTo>
                          <a:pt x="364903" y="164378"/>
                          <a:pt x="364331" y="164378"/>
                          <a:pt x="364236" y="164568"/>
                        </a:cubicBezTo>
                        <a:cubicBezTo>
                          <a:pt x="364236" y="164664"/>
                          <a:pt x="364141" y="164949"/>
                          <a:pt x="364141" y="165140"/>
                        </a:cubicBezTo>
                        <a:cubicBezTo>
                          <a:pt x="364141" y="165711"/>
                          <a:pt x="364046" y="166187"/>
                          <a:pt x="363664" y="166283"/>
                        </a:cubicBezTo>
                        <a:cubicBezTo>
                          <a:pt x="363379" y="166378"/>
                          <a:pt x="363093" y="165997"/>
                          <a:pt x="362998" y="165902"/>
                        </a:cubicBezTo>
                        <a:lnTo>
                          <a:pt x="362712" y="165521"/>
                        </a:lnTo>
                        <a:cubicBezTo>
                          <a:pt x="362331" y="165044"/>
                          <a:pt x="362236" y="164759"/>
                          <a:pt x="361664" y="164378"/>
                        </a:cubicBezTo>
                        <a:cubicBezTo>
                          <a:pt x="361474" y="164187"/>
                          <a:pt x="361379" y="164092"/>
                          <a:pt x="361188" y="163902"/>
                        </a:cubicBezTo>
                        <a:cubicBezTo>
                          <a:pt x="360902" y="163616"/>
                          <a:pt x="360521" y="163235"/>
                          <a:pt x="360331" y="163330"/>
                        </a:cubicBezTo>
                        <a:cubicBezTo>
                          <a:pt x="360140" y="163330"/>
                          <a:pt x="359855" y="163520"/>
                          <a:pt x="359664" y="163711"/>
                        </a:cubicBezTo>
                        <a:cubicBezTo>
                          <a:pt x="359569" y="163902"/>
                          <a:pt x="359473" y="164092"/>
                          <a:pt x="359569" y="164282"/>
                        </a:cubicBezTo>
                        <a:cubicBezTo>
                          <a:pt x="359664" y="165140"/>
                          <a:pt x="359664" y="165616"/>
                          <a:pt x="359473" y="166378"/>
                        </a:cubicBezTo>
                        <a:cubicBezTo>
                          <a:pt x="359473" y="166473"/>
                          <a:pt x="359378" y="166568"/>
                          <a:pt x="359378" y="166759"/>
                        </a:cubicBezTo>
                        <a:cubicBezTo>
                          <a:pt x="359283" y="167140"/>
                          <a:pt x="359188" y="167426"/>
                          <a:pt x="359378" y="167807"/>
                        </a:cubicBezTo>
                        <a:cubicBezTo>
                          <a:pt x="359378" y="167902"/>
                          <a:pt x="359473" y="168093"/>
                          <a:pt x="359569" y="168188"/>
                        </a:cubicBezTo>
                        <a:cubicBezTo>
                          <a:pt x="359855" y="168759"/>
                          <a:pt x="360045" y="169331"/>
                          <a:pt x="359759" y="169712"/>
                        </a:cubicBezTo>
                        <a:cubicBezTo>
                          <a:pt x="359664" y="169807"/>
                          <a:pt x="359473" y="169997"/>
                          <a:pt x="359188" y="169902"/>
                        </a:cubicBezTo>
                        <a:cubicBezTo>
                          <a:pt x="358997" y="169902"/>
                          <a:pt x="358807" y="169807"/>
                          <a:pt x="358521" y="169712"/>
                        </a:cubicBezTo>
                        <a:cubicBezTo>
                          <a:pt x="357949" y="169521"/>
                          <a:pt x="356997" y="169331"/>
                          <a:pt x="356806" y="169616"/>
                        </a:cubicBezTo>
                        <a:lnTo>
                          <a:pt x="356711" y="169807"/>
                        </a:lnTo>
                        <a:cubicBezTo>
                          <a:pt x="356425" y="170283"/>
                          <a:pt x="356425" y="170283"/>
                          <a:pt x="356425" y="170760"/>
                        </a:cubicBezTo>
                        <a:cubicBezTo>
                          <a:pt x="356425" y="170950"/>
                          <a:pt x="356521" y="171140"/>
                          <a:pt x="356521" y="171236"/>
                        </a:cubicBezTo>
                        <a:cubicBezTo>
                          <a:pt x="356616" y="171617"/>
                          <a:pt x="356711" y="171902"/>
                          <a:pt x="356521" y="172188"/>
                        </a:cubicBezTo>
                        <a:cubicBezTo>
                          <a:pt x="356425" y="172283"/>
                          <a:pt x="356330" y="172379"/>
                          <a:pt x="356045" y="172379"/>
                        </a:cubicBezTo>
                        <a:cubicBezTo>
                          <a:pt x="355854" y="172379"/>
                          <a:pt x="355282" y="172569"/>
                          <a:pt x="355187" y="173141"/>
                        </a:cubicBezTo>
                        <a:cubicBezTo>
                          <a:pt x="355187" y="173427"/>
                          <a:pt x="355282" y="173807"/>
                          <a:pt x="355473" y="174189"/>
                        </a:cubicBezTo>
                        <a:cubicBezTo>
                          <a:pt x="355663" y="174760"/>
                          <a:pt x="355854" y="175427"/>
                          <a:pt x="355473" y="175617"/>
                        </a:cubicBezTo>
                        <a:cubicBezTo>
                          <a:pt x="355187" y="175808"/>
                          <a:pt x="354901" y="175808"/>
                          <a:pt x="354616" y="175712"/>
                        </a:cubicBezTo>
                        <a:cubicBezTo>
                          <a:pt x="354235" y="175522"/>
                          <a:pt x="354044" y="175046"/>
                          <a:pt x="354044" y="174379"/>
                        </a:cubicBezTo>
                        <a:cubicBezTo>
                          <a:pt x="354044" y="174189"/>
                          <a:pt x="354044" y="173903"/>
                          <a:pt x="354044" y="173712"/>
                        </a:cubicBezTo>
                        <a:cubicBezTo>
                          <a:pt x="353949" y="172664"/>
                          <a:pt x="353949" y="171902"/>
                          <a:pt x="354425" y="171331"/>
                        </a:cubicBezTo>
                        <a:cubicBezTo>
                          <a:pt x="354521" y="171236"/>
                          <a:pt x="354616" y="171045"/>
                          <a:pt x="354806" y="170950"/>
                        </a:cubicBezTo>
                        <a:cubicBezTo>
                          <a:pt x="355092" y="170664"/>
                          <a:pt x="355282" y="170474"/>
                          <a:pt x="355092" y="169616"/>
                        </a:cubicBezTo>
                        <a:lnTo>
                          <a:pt x="354997" y="169235"/>
                        </a:lnTo>
                        <a:cubicBezTo>
                          <a:pt x="354901" y="168950"/>
                          <a:pt x="354901" y="168664"/>
                          <a:pt x="354806" y="168473"/>
                        </a:cubicBezTo>
                        <a:cubicBezTo>
                          <a:pt x="354806" y="168473"/>
                          <a:pt x="354711" y="168473"/>
                          <a:pt x="354616" y="168569"/>
                        </a:cubicBezTo>
                        <a:cubicBezTo>
                          <a:pt x="353378" y="169235"/>
                          <a:pt x="352901" y="169331"/>
                          <a:pt x="352615" y="169045"/>
                        </a:cubicBezTo>
                        <a:cubicBezTo>
                          <a:pt x="352520" y="168950"/>
                          <a:pt x="352425" y="168759"/>
                          <a:pt x="352520" y="168473"/>
                        </a:cubicBezTo>
                        <a:cubicBezTo>
                          <a:pt x="352615" y="168188"/>
                          <a:pt x="352806" y="167902"/>
                          <a:pt x="353092" y="167711"/>
                        </a:cubicBezTo>
                        <a:cubicBezTo>
                          <a:pt x="353282" y="167426"/>
                          <a:pt x="353568" y="167140"/>
                          <a:pt x="353854" y="166664"/>
                        </a:cubicBezTo>
                        <a:cubicBezTo>
                          <a:pt x="354235" y="165902"/>
                          <a:pt x="354235" y="165902"/>
                          <a:pt x="354044" y="165235"/>
                        </a:cubicBezTo>
                        <a:cubicBezTo>
                          <a:pt x="353854" y="164664"/>
                          <a:pt x="353378" y="164282"/>
                          <a:pt x="352806" y="164282"/>
                        </a:cubicBezTo>
                        <a:cubicBezTo>
                          <a:pt x="352615" y="164282"/>
                          <a:pt x="352234" y="164378"/>
                          <a:pt x="351949" y="164473"/>
                        </a:cubicBezTo>
                        <a:cubicBezTo>
                          <a:pt x="351377" y="164664"/>
                          <a:pt x="350901" y="164759"/>
                          <a:pt x="350520" y="164568"/>
                        </a:cubicBezTo>
                        <a:cubicBezTo>
                          <a:pt x="350139" y="164378"/>
                          <a:pt x="350139" y="164187"/>
                          <a:pt x="350139" y="163997"/>
                        </a:cubicBezTo>
                        <a:cubicBezTo>
                          <a:pt x="350139" y="163806"/>
                          <a:pt x="350330" y="163616"/>
                          <a:pt x="350615" y="163425"/>
                        </a:cubicBezTo>
                        <a:cubicBezTo>
                          <a:pt x="351282" y="163139"/>
                          <a:pt x="351758" y="162758"/>
                          <a:pt x="351854" y="162663"/>
                        </a:cubicBezTo>
                        <a:cubicBezTo>
                          <a:pt x="351949" y="162568"/>
                          <a:pt x="351949" y="162377"/>
                          <a:pt x="351949" y="162377"/>
                        </a:cubicBezTo>
                        <a:cubicBezTo>
                          <a:pt x="351949" y="162377"/>
                          <a:pt x="351949" y="162377"/>
                          <a:pt x="351949" y="162377"/>
                        </a:cubicBezTo>
                        <a:cubicBezTo>
                          <a:pt x="351949" y="162377"/>
                          <a:pt x="351949" y="162377"/>
                          <a:pt x="351854" y="162377"/>
                        </a:cubicBezTo>
                        <a:cubicBezTo>
                          <a:pt x="351663" y="162377"/>
                          <a:pt x="351282" y="162758"/>
                          <a:pt x="350996" y="162949"/>
                        </a:cubicBezTo>
                        <a:cubicBezTo>
                          <a:pt x="350520" y="163330"/>
                          <a:pt x="350139" y="163711"/>
                          <a:pt x="349663" y="163806"/>
                        </a:cubicBezTo>
                        <a:cubicBezTo>
                          <a:pt x="349567" y="163806"/>
                          <a:pt x="347663" y="164282"/>
                          <a:pt x="347281" y="163616"/>
                        </a:cubicBezTo>
                        <a:cubicBezTo>
                          <a:pt x="347186" y="163425"/>
                          <a:pt x="347186" y="163330"/>
                          <a:pt x="347186" y="163139"/>
                        </a:cubicBezTo>
                        <a:cubicBezTo>
                          <a:pt x="347281" y="162854"/>
                          <a:pt x="347663" y="162568"/>
                          <a:pt x="348329" y="162377"/>
                        </a:cubicBezTo>
                        <a:cubicBezTo>
                          <a:pt x="348996" y="162092"/>
                          <a:pt x="349472" y="161711"/>
                          <a:pt x="349377" y="161520"/>
                        </a:cubicBezTo>
                        <a:cubicBezTo>
                          <a:pt x="349377" y="161425"/>
                          <a:pt x="349091" y="161235"/>
                          <a:pt x="348996" y="161139"/>
                        </a:cubicBezTo>
                        <a:cubicBezTo>
                          <a:pt x="348710" y="160949"/>
                          <a:pt x="348424" y="160758"/>
                          <a:pt x="348424" y="160472"/>
                        </a:cubicBezTo>
                        <a:cubicBezTo>
                          <a:pt x="348424" y="160282"/>
                          <a:pt x="348520" y="160091"/>
                          <a:pt x="348710" y="159901"/>
                        </a:cubicBezTo>
                        <a:cubicBezTo>
                          <a:pt x="348996" y="159615"/>
                          <a:pt x="349472" y="159139"/>
                          <a:pt x="349472" y="159044"/>
                        </a:cubicBezTo>
                        <a:cubicBezTo>
                          <a:pt x="349472" y="159044"/>
                          <a:pt x="349472" y="159044"/>
                          <a:pt x="349377" y="158948"/>
                        </a:cubicBezTo>
                        <a:cubicBezTo>
                          <a:pt x="349282" y="158948"/>
                          <a:pt x="349282" y="158853"/>
                          <a:pt x="349091" y="158853"/>
                        </a:cubicBezTo>
                        <a:cubicBezTo>
                          <a:pt x="348710" y="158663"/>
                          <a:pt x="348139" y="158377"/>
                          <a:pt x="347758" y="158091"/>
                        </a:cubicBezTo>
                        <a:cubicBezTo>
                          <a:pt x="347472" y="157806"/>
                          <a:pt x="347186" y="157424"/>
                          <a:pt x="346996" y="157139"/>
                        </a:cubicBezTo>
                        <a:cubicBezTo>
                          <a:pt x="346900" y="156948"/>
                          <a:pt x="346710" y="156758"/>
                          <a:pt x="346710" y="156758"/>
                        </a:cubicBezTo>
                        <a:cubicBezTo>
                          <a:pt x="346520" y="156758"/>
                          <a:pt x="345757" y="157996"/>
                          <a:pt x="345472" y="159139"/>
                        </a:cubicBezTo>
                        <a:cubicBezTo>
                          <a:pt x="345376" y="159425"/>
                          <a:pt x="345376" y="159806"/>
                          <a:pt x="345281" y="160187"/>
                        </a:cubicBezTo>
                        <a:cubicBezTo>
                          <a:pt x="345186" y="160853"/>
                          <a:pt x="345091" y="161615"/>
                          <a:pt x="344710" y="162282"/>
                        </a:cubicBezTo>
                        <a:cubicBezTo>
                          <a:pt x="344710" y="162282"/>
                          <a:pt x="342995" y="164759"/>
                          <a:pt x="342329" y="164473"/>
                        </a:cubicBezTo>
                        <a:cubicBezTo>
                          <a:pt x="342233" y="164473"/>
                          <a:pt x="342043" y="164282"/>
                          <a:pt x="342138" y="163902"/>
                        </a:cubicBezTo>
                        <a:cubicBezTo>
                          <a:pt x="342329" y="163044"/>
                          <a:pt x="342519" y="162473"/>
                          <a:pt x="343186" y="161615"/>
                        </a:cubicBezTo>
                        <a:cubicBezTo>
                          <a:pt x="343757" y="160949"/>
                          <a:pt x="343853" y="160187"/>
                          <a:pt x="343948" y="159329"/>
                        </a:cubicBezTo>
                        <a:lnTo>
                          <a:pt x="343948" y="159044"/>
                        </a:lnTo>
                        <a:cubicBezTo>
                          <a:pt x="343948" y="158663"/>
                          <a:pt x="344043" y="158377"/>
                          <a:pt x="344138" y="158091"/>
                        </a:cubicBezTo>
                        <a:cubicBezTo>
                          <a:pt x="344138" y="157996"/>
                          <a:pt x="344233" y="157901"/>
                          <a:pt x="344233" y="157806"/>
                        </a:cubicBezTo>
                        <a:cubicBezTo>
                          <a:pt x="343948" y="157806"/>
                          <a:pt x="343853" y="157806"/>
                          <a:pt x="343376" y="158568"/>
                        </a:cubicBezTo>
                        <a:lnTo>
                          <a:pt x="343281" y="158758"/>
                        </a:lnTo>
                        <a:cubicBezTo>
                          <a:pt x="342519" y="159996"/>
                          <a:pt x="342138" y="160568"/>
                          <a:pt x="341662" y="160568"/>
                        </a:cubicBezTo>
                        <a:cubicBezTo>
                          <a:pt x="341566" y="160568"/>
                          <a:pt x="341281" y="160472"/>
                          <a:pt x="341186" y="160091"/>
                        </a:cubicBezTo>
                        <a:cubicBezTo>
                          <a:pt x="341186" y="159901"/>
                          <a:pt x="341090" y="159806"/>
                          <a:pt x="341090" y="159615"/>
                        </a:cubicBezTo>
                        <a:cubicBezTo>
                          <a:pt x="340900" y="158948"/>
                          <a:pt x="340709" y="158282"/>
                          <a:pt x="341281" y="157806"/>
                        </a:cubicBezTo>
                        <a:cubicBezTo>
                          <a:pt x="341376" y="157710"/>
                          <a:pt x="341471" y="157520"/>
                          <a:pt x="341566" y="157424"/>
                        </a:cubicBezTo>
                        <a:cubicBezTo>
                          <a:pt x="341757" y="157139"/>
                          <a:pt x="341947" y="156853"/>
                          <a:pt x="342709" y="156472"/>
                        </a:cubicBezTo>
                        <a:cubicBezTo>
                          <a:pt x="342900" y="156377"/>
                          <a:pt x="343090" y="156281"/>
                          <a:pt x="343186" y="156186"/>
                        </a:cubicBezTo>
                        <a:cubicBezTo>
                          <a:pt x="343757" y="155901"/>
                          <a:pt x="343948" y="155805"/>
                          <a:pt x="344710" y="155901"/>
                        </a:cubicBezTo>
                        <a:cubicBezTo>
                          <a:pt x="344996" y="155901"/>
                          <a:pt x="345186" y="156091"/>
                          <a:pt x="345376" y="156091"/>
                        </a:cubicBezTo>
                        <a:cubicBezTo>
                          <a:pt x="345376" y="156091"/>
                          <a:pt x="345472" y="156091"/>
                          <a:pt x="345472" y="156186"/>
                        </a:cubicBezTo>
                        <a:cubicBezTo>
                          <a:pt x="345472" y="156186"/>
                          <a:pt x="345472" y="156186"/>
                          <a:pt x="345472" y="156186"/>
                        </a:cubicBezTo>
                        <a:cubicBezTo>
                          <a:pt x="345472" y="156091"/>
                          <a:pt x="345472" y="156091"/>
                          <a:pt x="345091" y="155901"/>
                        </a:cubicBezTo>
                        <a:cubicBezTo>
                          <a:pt x="344900" y="155805"/>
                          <a:pt x="344614" y="155615"/>
                          <a:pt x="344424" y="155424"/>
                        </a:cubicBezTo>
                        <a:cubicBezTo>
                          <a:pt x="344233" y="155329"/>
                          <a:pt x="343948" y="155043"/>
                          <a:pt x="343471" y="154757"/>
                        </a:cubicBezTo>
                        <a:cubicBezTo>
                          <a:pt x="342329" y="153900"/>
                          <a:pt x="340805" y="152757"/>
                          <a:pt x="340233" y="152090"/>
                        </a:cubicBezTo>
                        <a:cubicBezTo>
                          <a:pt x="339471" y="151233"/>
                          <a:pt x="338709" y="150376"/>
                          <a:pt x="337280" y="148090"/>
                        </a:cubicBezTo>
                        <a:cubicBezTo>
                          <a:pt x="336709" y="147137"/>
                          <a:pt x="336042" y="146280"/>
                          <a:pt x="335375" y="145518"/>
                        </a:cubicBezTo>
                        <a:cubicBezTo>
                          <a:pt x="334423" y="144280"/>
                          <a:pt x="333470" y="143042"/>
                          <a:pt x="332994" y="141803"/>
                        </a:cubicBezTo>
                        <a:cubicBezTo>
                          <a:pt x="332804" y="141327"/>
                          <a:pt x="332613" y="140946"/>
                          <a:pt x="332518" y="140660"/>
                        </a:cubicBezTo>
                        <a:cubicBezTo>
                          <a:pt x="331946" y="139518"/>
                          <a:pt x="331661" y="138756"/>
                          <a:pt x="331756" y="137231"/>
                        </a:cubicBezTo>
                        <a:cubicBezTo>
                          <a:pt x="331851" y="135327"/>
                          <a:pt x="332327" y="132469"/>
                          <a:pt x="332804" y="131135"/>
                        </a:cubicBezTo>
                        <a:cubicBezTo>
                          <a:pt x="333184" y="129897"/>
                          <a:pt x="334804" y="125897"/>
                          <a:pt x="335471" y="125039"/>
                        </a:cubicBezTo>
                        <a:cubicBezTo>
                          <a:pt x="336137" y="124182"/>
                          <a:pt x="336328" y="123420"/>
                          <a:pt x="336137" y="123135"/>
                        </a:cubicBezTo>
                        <a:cubicBezTo>
                          <a:pt x="336042" y="123039"/>
                          <a:pt x="335851" y="123039"/>
                          <a:pt x="335661" y="123039"/>
                        </a:cubicBezTo>
                        <a:cubicBezTo>
                          <a:pt x="335375" y="123039"/>
                          <a:pt x="334804" y="122944"/>
                          <a:pt x="334804" y="122372"/>
                        </a:cubicBezTo>
                        <a:cubicBezTo>
                          <a:pt x="334804" y="121991"/>
                          <a:pt x="334994" y="121610"/>
                          <a:pt x="335280" y="121420"/>
                        </a:cubicBezTo>
                        <a:cubicBezTo>
                          <a:pt x="335566" y="121229"/>
                          <a:pt x="335851" y="121229"/>
                          <a:pt x="336042" y="121325"/>
                        </a:cubicBezTo>
                        <a:cubicBezTo>
                          <a:pt x="336232" y="121420"/>
                          <a:pt x="336423" y="121515"/>
                          <a:pt x="336804" y="121801"/>
                        </a:cubicBezTo>
                        <a:cubicBezTo>
                          <a:pt x="337090" y="121991"/>
                          <a:pt x="337566" y="122372"/>
                          <a:pt x="337756" y="122372"/>
                        </a:cubicBezTo>
                        <a:cubicBezTo>
                          <a:pt x="337852" y="122372"/>
                          <a:pt x="338138" y="122182"/>
                          <a:pt x="338138" y="122087"/>
                        </a:cubicBezTo>
                        <a:cubicBezTo>
                          <a:pt x="338138" y="122087"/>
                          <a:pt x="338138" y="121991"/>
                          <a:pt x="338042" y="121801"/>
                        </a:cubicBezTo>
                        <a:cubicBezTo>
                          <a:pt x="337566" y="121420"/>
                          <a:pt x="337375" y="121039"/>
                          <a:pt x="337090" y="120468"/>
                        </a:cubicBezTo>
                        <a:cubicBezTo>
                          <a:pt x="336995" y="120182"/>
                          <a:pt x="336804" y="119801"/>
                          <a:pt x="336518" y="119324"/>
                        </a:cubicBezTo>
                        <a:cubicBezTo>
                          <a:pt x="335471" y="117419"/>
                          <a:pt x="335661" y="116943"/>
                          <a:pt x="335756" y="116753"/>
                        </a:cubicBezTo>
                        <a:cubicBezTo>
                          <a:pt x="335851" y="116562"/>
                          <a:pt x="335947" y="116467"/>
                          <a:pt x="336137" y="116372"/>
                        </a:cubicBezTo>
                        <a:cubicBezTo>
                          <a:pt x="336613" y="116181"/>
                          <a:pt x="337185" y="115895"/>
                          <a:pt x="337566" y="114943"/>
                        </a:cubicBezTo>
                        <a:cubicBezTo>
                          <a:pt x="338042" y="113895"/>
                          <a:pt x="339757" y="112085"/>
                          <a:pt x="340900" y="111323"/>
                        </a:cubicBezTo>
                        <a:cubicBezTo>
                          <a:pt x="342138" y="110561"/>
                          <a:pt x="344614" y="109514"/>
                          <a:pt x="345757" y="109228"/>
                        </a:cubicBezTo>
                        <a:cubicBezTo>
                          <a:pt x="346996" y="108942"/>
                          <a:pt x="348520" y="109037"/>
                          <a:pt x="349758" y="109514"/>
                        </a:cubicBezTo>
                        <a:cubicBezTo>
                          <a:pt x="350806" y="109895"/>
                          <a:pt x="352901" y="110752"/>
                          <a:pt x="353758" y="112562"/>
                        </a:cubicBezTo>
                        <a:cubicBezTo>
                          <a:pt x="354521" y="114181"/>
                          <a:pt x="356616" y="116657"/>
                          <a:pt x="357569" y="117134"/>
                        </a:cubicBezTo>
                        <a:cubicBezTo>
                          <a:pt x="358712" y="117705"/>
                          <a:pt x="359092" y="117610"/>
                          <a:pt x="359569" y="117324"/>
                        </a:cubicBezTo>
                        <a:cubicBezTo>
                          <a:pt x="359759" y="117134"/>
                          <a:pt x="359950" y="116657"/>
                          <a:pt x="360236" y="116181"/>
                        </a:cubicBezTo>
                        <a:cubicBezTo>
                          <a:pt x="360521" y="115514"/>
                          <a:pt x="360807" y="114848"/>
                          <a:pt x="361283" y="114276"/>
                        </a:cubicBezTo>
                        <a:cubicBezTo>
                          <a:pt x="361569" y="113990"/>
                          <a:pt x="362045" y="113419"/>
                          <a:pt x="362521" y="112847"/>
                        </a:cubicBezTo>
                        <a:cubicBezTo>
                          <a:pt x="364046" y="111038"/>
                          <a:pt x="365474" y="109609"/>
                          <a:pt x="365855" y="109228"/>
                        </a:cubicBezTo>
                        <a:cubicBezTo>
                          <a:pt x="366141" y="109037"/>
                          <a:pt x="367665" y="107990"/>
                          <a:pt x="369189" y="107799"/>
                        </a:cubicBezTo>
                        <a:cubicBezTo>
                          <a:pt x="369380" y="107799"/>
                          <a:pt x="369570" y="107799"/>
                          <a:pt x="369665" y="107704"/>
                        </a:cubicBezTo>
                        <a:cubicBezTo>
                          <a:pt x="370522" y="107609"/>
                          <a:pt x="370808" y="107609"/>
                          <a:pt x="371570" y="108276"/>
                        </a:cubicBezTo>
                        <a:cubicBezTo>
                          <a:pt x="371665" y="108371"/>
                          <a:pt x="371761" y="108466"/>
                          <a:pt x="371856" y="108561"/>
                        </a:cubicBezTo>
                        <a:cubicBezTo>
                          <a:pt x="372428" y="109037"/>
                          <a:pt x="372618" y="109323"/>
                          <a:pt x="373666" y="109037"/>
                        </a:cubicBezTo>
                        <a:cubicBezTo>
                          <a:pt x="375095" y="108752"/>
                          <a:pt x="376809" y="107990"/>
                          <a:pt x="377095" y="107323"/>
                        </a:cubicBezTo>
                        <a:cubicBezTo>
                          <a:pt x="377095" y="107228"/>
                          <a:pt x="377095" y="106942"/>
                          <a:pt x="377095" y="106752"/>
                        </a:cubicBezTo>
                        <a:cubicBezTo>
                          <a:pt x="377095" y="106466"/>
                          <a:pt x="377095" y="106180"/>
                          <a:pt x="377095" y="106085"/>
                        </a:cubicBezTo>
                        <a:cubicBezTo>
                          <a:pt x="377190" y="105704"/>
                          <a:pt x="377476" y="105418"/>
                          <a:pt x="377857" y="105418"/>
                        </a:cubicBezTo>
                        <a:cubicBezTo>
                          <a:pt x="378047" y="105418"/>
                          <a:pt x="378333" y="105608"/>
                          <a:pt x="378428" y="105799"/>
                        </a:cubicBezTo>
                        <a:cubicBezTo>
                          <a:pt x="378619" y="106466"/>
                          <a:pt x="378905" y="106847"/>
                          <a:pt x="379095" y="106942"/>
                        </a:cubicBezTo>
                        <a:cubicBezTo>
                          <a:pt x="379095" y="106847"/>
                          <a:pt x="379190" y="106752"/>
                          <a:pt x="379286" y="106656"/>
                        </a:cubicBezTo>
                        <a:cubicBezTo>
                          <a:pt x="379476" y="106370"/>
                          <a:pt x="379762" y="106085"/>
                          <a:pt x="380143" y="105799"/>
                        </a:cubicBezTo>
                        <a:cubicBezTo>
                          <a:pt x="380619" y="105418"/>
                          <a:pt x="381286" y="105132"/>
                          <a:pt x="381857" y="104847"/>
                        </a:cubicBezTo>
                        <a:lnTo>
                          <a:pt x="382238" y="104656"/>
                        </a:lnTo>
                        <a:cubicBezTo>
                          <a:pt x="383381" y="104180"/>
                          <a:pt x="383857" y="103132"/>
                          <a:pt x="384238" y="102275"/>
                        </a:cubicBezTo>
                        <a:cubicBezTo>
                          <a:pt x="384334" y="102084"/>
                          <a:pt x="384429" y="101894"/>
                          <a:pt x="384429" y="101703"/>
                        </a:cubicBezTo>
                        <a:cubicBezTo>
                          <a:pt x="384715" y="101036"/>
                          <a:pt x="384905" y="100465"/>
                          <a:pt x="385477" y="99703"/>
                        </a:cubicBezTo>
                        <a:cubicBezTo>
                          <a:pt x="385763" y="99322"/>
                          <a:pt x="385953" y="98941"/>
                          <a:pt x="386239" y="98655"/>
                        </a:cubicBezTo>
                        <a:cubicBezTo>
                          <a:pt x="386715" y="97988"/>
                          <a:pt x="387191" y="97322"/>
                          <a:pt x="387667" y="96560"/>
                        </a:cubicBezTo>
                        <a:cubicBezTo>
                          <a:pt x="388525" y="95321"/>
                          <a:pt x="389001" y="94940"/>
                          <a:pt x="389954" y="94464"/>
                        </a:cubicBezTo>
                        <a:lnTo>
                          <a:pt x="390144" y="94369"/>
                        </a:lnTo>
                        <a:cubicBezTo>
                          <a:pt x="391001" y="93988"/>
                          <a:pt x="391478" y="93702"/>
                          <a:pt x="391382" y="93321"/>
                        </a:cubicBezTo>
                        <a:cubicBezTo>
                          <a:pt x="391287" y="93131"/>
                          <a:pt x="391287" y="93035"/>
                          <a:pt x="391287" y="93035"/>
                        </a:cubicBezTo>
                        <a:cubicBezTo>
                          <a:pt x="391287" y="93035"/>
                          <a:pt x="391192" y="93035"/>
                          <a:pt x="391096" y="93035"/>
                        </a:cubicBezTo>
                        <a:cubicBezTo>
                          <a:pt x="391001" y="93035"/>
                          <a:pt x="390906" y="93035"/>
                          <a:pt x="390715" y="93035"/>
                        </a:cubicBezTo>
                        <a:cubicBezTo>
                          <a:pt x="390049" y="92845"/>
                          <a:pt x="389572" y="92083"/>
                          <a:pt x="389287" y="90845"/>
                        </a:cubicBezTo>
                        <a:cubicBezTo>
                          <a:pt x="389191" y="90273"/>
                          <a:pt x="389287" y="89511"/>
                          <a:pt x="389382" y="88654"/>
                        </a:cubicBezTo>
                        <a:cubicBezTo>
                          <a:pt x="389477" y="88178"/>
                          <a:pt x="389572" y="87416"/>
                          <a:pt x="389477" y="87130"/>
                        </a:cubicBezTo>
                        <a:cubicBezTo>
                          <a:pt x="389382" y="87130"/>
                          <a:pt x="389382" y="87130"/>
                          <a:pt x="389096" y="87225"/>
                        </a:cubicBezTo>
                        <a:cubicBezTo>
                          <a:pt x="389001" y="87320"/>
                          <a:pt x="388811" y="87320"/>
                          <a:pt x="388620" y="87416"/>
                        </a:cubicBezTo>
                        <a:cubicBezTo>
                          <a:pt x="388144" y="87606"/>
                          <a:pt x="387763" y="87606"/>
                          <a:pt x="387477" y="87320"/>
                        </a:cubicBezTo>
                        <a:cubicBezTo>
                          <a:pt x="387382" y="87225"/>
                          <a:pt x="387096" y="86844"/>
                          <a:pt x="387477" y="86177"/>
                        </a:cubicBezTo>
                        <a:cubicBezTo>
                          <a:pt x="387763" y="85606"/>
                          <a:pt x="388144" y="85415"/>
                          <a:pt x="388430" y="85225"/>
                        </a:cubicBezTo>
                        <a:cubicBezTo>
                          <a:pt x="388620" y="85130"/>
                          <a:pt x="388906" y="84939"/>
                          <a:pt x="389096" y="84749"/>
                        </a:cubicBezTo>
                        <a:cubicBezTo>
                          <a:pt x="389858" y="84177"/>
                          <a:pt x="390049" y="83987"/>
                          <a:pt x="390239" y="82748"/>
                        </a:cubicBezTo>
                        <a:cubicBezTo>
                          <a:pt x="390334" y="82367"/>
                          <a:pt x="390334" y="81891"/>
                          <a:pt x="390334" y="81415"/>
                        </a:cubicBezTo>
                        <a:cubicBezTo>
                          <a:pt x="390430" y="80367"/>
                          <a:pt x="390525" y="79224"/>
                          <a:pt x="390811" y="78177"/>
                        </a:cubicBezTo>
                        <a:cubicBezTo>
                          <a:pt x="391287" y="76652"/>
                          <a:pt x="393192" y="74271"/>
                          <a:pt x="394145" y="73795"/>
                        </a:cubicBezTo>
                        <a:cubicBezTo>
                          <a:pt x="394525" y="73604"/>
                          <a:pt x="394906" y="73509"/>
                          <a:pt x="395288" y="73414"/>
                        </a:cubicBezTo>
                        <a:cubicBezTo>
                          <a:pt x="395954" y="73223"/>
                          <a:pt x="396335" y="73128"/>
                          <a:pt x="396335" y="72842"/>
                        </a:cubicBezTo>
                        <a:cubicBezTo>
                          <a:pt x="396335" y="72557"/>
                          <a:pt x="396335" y="72271"/>
                          <a:pt x="396335" y="71985"/>
                        </a:cubicBezTo>
                        <a:cubicBezTo>
                          <a:pt x="396240" y="71318"/>
                          <a:pt x="396145" y="70556"/>
                          <a:pt x="396526" y="69699"/>
                        </a:cubicBezTo>
                        <a:cubicBezTo>
                          <a:pt x="397097" y="68366"/>
                          <a:pt x="399479" y="67127"/>
                          <a:pt x="400145" y="66746"/>
                        </a:cubicBezTo>
                        <a:cubicBezTo>
                          <a:pt x="400431" y="66651"/>
                          <a:pt x="400812" y="66461"/>
                          <a:pt x="401383" y="66270"/>
                        </a:cubicBezTo>
                        <a:cubicBezTo>
                          <a:pt x="402526" y="65794"/>
                          <a:pt x="404813" y="64937"/>
                          <a:pt x="405098" y="64460"/>
                        </a:cubicBezTo>
                        <a:cubicBezTo>
                          <a:pt x="405574" y="63698"/>
                          <a:pt x="406337" y="62746"/>
                          <a:pt x="407384" y="62460"/>
                        </a:cubicBezTo>
                        <a:cubicBezTo>
                          <a:pt x="408432" y="62174"/>
                          <a:pt x="409099" y="61793"/>
                          <a:pt x="409099" y="61412"/>
                        </a:cubicBezTo>
                        <a:cubicBezTo>
                          <a:pt x="409099" y="60555"/>
                          <a:pt x="409289" y="59698"/>
                          <a:pt x="410813" y="58745"/>
                        </a:cubicBezTo>
                        <a:cubicBezTo>
                          <a:pt x="411480" y="58364"/>
                          <a:pt x="412528" y="57793"/>
                          <a:pt x="413671" y="57221"/>
                        </a:cubicBezTo>
                        <a:cubicBezTo>
                          <a:pt x="415099" y="56459"/>
                          <a:pt x="416623" y="55697"/>
                          <a:pt x="417386" y="55126"/>
                        </a:cubicBezTo>
                        <a:cubicBezTo>
                          <a:pt x="417671" y="54935"/>
                          <a:pt x="418052" y="54650"/>
                          <a:pt x="418433" y="54459"/>
                        </a:cubicBezTo>
                        <a:cubicBezTo>
                          <a:pt x="419576" y="53697"/>
                          <a:pt x="421291" y="52554"/>
                          <a:pt x="421481" y="52078"/>
                        </a:cubicBezTo>
                        <a:cubicBezTo>
                          <a:pt x="421957" y="51125"/>
                          <a:pt x="422624" y="50459"/>
                          <a:pt x="423767" y="50078"/>
                        </a:cubicBezTo>
                        <a:cubicBezTo>
                          <a:pt x="424339" y="49887"/>
                          <a:pt x="425005" y="49697"/>
                          <a:pt x="425672" y="49601"/>
                        </a:cubicBezTo>
                        <a:cubicBezTo>
                          <a:pt x="426339" y="49506"/>
                          <a:pt x="427196" y="49316"/>
                          <a:pt x="427387" y="49030"/>
                        </a:cubicBezTo>
                        <a:cubicBezTo>
                          <a:pt x="427863" y="48554"/>
                          <a:pt x="428054" y="48363"/>
                          <a:pt x="428244" y="47125"/>
                        </a:cubicBezTo>
                        <a:cubicBezTo>
                          <a:pt x="428339" y="46649"/>
                          <a:pt x="428244" y="46077"/>
                          <a:pt x="428149" y="45410"/>
                        </a:cubicBezTo>
                        <a:cubicBezTo>
                          <a:pt x="428054" y="44267"/>
                          <a:pt x="427863" y="43029"/>
                          <a:pt x="428625" y="42267"/>
                        </a:cubicBezTo>
                        <a:cubicBezTo>
                          <a:pt x="429101" y="41791"/>
                          <a:pt x="429578" y="41505"/>
                          <a:pt x="430054" y="41219"/>
                        </a:cubicBezTo>
                        <a:cubicBezTo>
                          <a:pt x="430435" y="40934"/>
                          <a:pt x="431006" y="40648"/>
                          <a:pt x="431006" y="40457"/>
                        </a:cubicBezTo>
                        <a:cubicBezTo>
                          <a:pt x="431006" y="40362"/>
                          <a:pt x="431006" y="40267"/>
                          <a:pt x="431006" y="40267"/>
                        </a:cubicBezTo>
                        <a:cubicBezTo>
                          <a:pt x="431006" y="40267"/>
                          <a:pt x="430625" y="40362"/>
                          <a:pt x="430339" y="40362"/>
                        </a:cubicBezTo>
                        <a:lnTo>
                          <a:pt x="429958" y="40457"/>
                        </a:lnTo>
                        <a:cubicBezTo>
                          <a:pt x="429387" y="40553"/>
                          <a:pt x="428815" y="40267"/>
                          <a:pt x="428625" y="39695"/>
                        </a:cubicBezTo>
                        <a:cubicBezTo>
                          <a:pt x="428434" y="39219"/>
                          <a:pt x="428530" y="38552"/>
                          <a:pt x="428911" y="38267"/>
                        </a:cubicBezTo>
                        <a:cubicBezTo>
                          <a:pt x="429101" y="38076"/>
                          <a:pt x="429387" y="38171"/>
                          <a:pt x="429673" y="38171"/>
                        </a:cubicBezTo>
                        <a:cubicBezTo>
                          <a:pt x="430149" y="38267"/>
                          <a:pt x="430339" y="38171"/>
                          <a:pt x="430339" y="37886"/>
                        </a:cubicBezTo>
                        <a:cubicBezTo>
                          <a:pt x="430530" y="37219"/>
                          <a:pt x="430435" y="37124"/>
                          <a:pt x="430244" y="36743"/>
                        </a:cubicBezTo>
                        <a:cubicBezTo>
                          <a:pt x="430149" y="36647"/>
                          <a:pt x="430149" y="36552"/>
                          <a:pt x="430054" y="36457"/>
                        </a:cubicBezTo>
                        <a:cubicBezTo>
                          <a:pt x="429578" y="35600"/>
                          <a:pt x="430530" y="34742"/>
                          <a:pt x="431387" y="34076"/>
                        </a:cubicBezTo>
                        <a:cubicBezTo>
                          <a:pt x="431673" y="33885"/>
                          <a:pt x="432435" y="33218"/>
                          <a:pt x="432816" y="32075"/>
                        </a:cubicBezTo>
                        <a:cubicBezTo>
                          <a:pt x="433102" y="31409"/>
                          <a:pt x="433483" y="31028"/>
                          <a:pt x="433959" y="30647"/>
                        </a:cubicBezTo>
                        <a:cubicBezTo>
                          <a:pt x="434245" y="30361"/>
                          <a:pt x="434626" y="30075"/>
                          <a:pt x="434912" y="29599"/>
                        </a:cubicBezTo>
                        <a:cubicBezTo>
                          <a:pt x="435959" y="28265"/>
                          <a:pt x="437197" y="26170"/>
                          <a:pt x="437102" y="25598"/>
                        </a:cubicBezTo>
                        <a:cubicBezTo>
                          <a:pt x="437007" y="25122"/>
                          <a:pt x="436816" y="23789"/>
                          <a:pt x="438150" y="23408"/>
                        </a:cubicBezTo>
                        <a:cubicBezTo>
                          <a:pt x="438817" y="23217"/>
                          <a:pt x="439960" y="22646"/>
                          <a:pt x="441103" y="22169"/>
                        </a:cubicBezTo>
                        <a:cubicBezTo>
                          <a:pt x="441579" y="21979"/>
                          <a:pt x="442055" y="21693"/>
                          <a:pt x="442436" y="21503"/>
                        </a:cubicBezTo>
                        <a:cubicBezTo>
                          <a:pt x="443008" y="21217"/>
                          <a:pt x="443294" y="21026"/>
                          <a:pt x="443484" y="20836"/>
                        </a:cubicBezTo>
                        <a:cubicBezTo>
                          <a:pt x="443484" y="20836"/>
                          <a:pt x="443484" y="20836"/>
                          <a:pt x="443389" y="20836"/>
                        </a:cubicBezTo>
                        <a:cubicBezTo>
                          <a:pt x="443198" y="20836"/>
                          <a:pt x="442817" y="20931"/>
                          <a:pt x="442436" y="21026"/>
                        </a:cubicBezTo>
                        <a:cubicBezTo>
                          <a:pt x="441579" y="21312"/>
                          <a:pt x="440722" y="21503"/>
                          <a:pt x="440246" y="21026"/>
                        </a:cubicBezTo>
                        <a:cubicBezTo>
                          <a:pt x="439864" y="20645"/>
                          <a:pt x="439579" y="19979"/>
                          <a:pt x="439674" y="19502"/>
                        </a:cubicBezTo>
                        <a:cubicBezTo>
                          <a:pt x="439674" y="19217"/>
                          <a:pt x="439864" y="19026"/>
                          <a:pt x="440055" y="18836"/>
                        </a:cubicBezTo>
                        <a:cubicBezTo>
                          <a:pt x="440246" y="18740"/>
                          <a:pt x="440531" y="18645"/>
                          <a:pt x="440817" y="18550"/>
                        </a:cubicBezTo>
                        <a:cubicBezTo>
                          <a:pt x="441007" y="18455"/>
                          <a:pt x="441293" y="18359"/>
                          <a:pt x="441388" y="18264"/>
                        </a:cubicBezTo>
                        <a:cubicBezTo>
                          <a:pt x="441388" y="18264"/>
                          <a:pt x="441293" y="18264"/>
                          <a:pt x="441293" y="18169"/>
                        </a:cubicBezTo>
                        <a:cubicBezTo>
                          <a:pt x="441007" y="17978"/>
                          <a:pt x="440531" y="17788"/>
                          <a:pt x="440436" y="17312"/>
                        </a:cubicBezTo>
                        <a:cubicBezTo>
                          <a:pt x="440341" y="16645"/>
                          <a:pt x="441007" y="15121"/>
                          <a:pt x="441484" y="14549"/>
                        </a:cubicBezTo>
                        <a:cubicBezTo>
                          <a:pt x="441674" y="14359"/>
                          <a:pt x="441865" y="14264"/>
                          <a:pt x="442055" y="14359"/>
                        </a:cubicBezTo>
                        <a:cubicBezTo>
                          <a:pt x="442341" y="14359"/>
                          <a:pt x="442531" y="14454"/>
                          <a:pt x="442722" y="14645"/>
                        </a:cubicBezTo>
                        <a:cubicBezTo>
                          <a:pt x="442817" y="14740"/>
                          <a:pt x="443008" y="14835"/>
                          <a:pt x="443389" y="15026"/>
                        </a:cubicBezTo>
                        <a:cubicBezTo>
                          <a:pt x="444151" y="15407"/>
                          <a:pt x="444532" y="15502"/>
                          <a:pt x="444627" y="15407"/>
                        </a:cubicBezTo>
                        <a:cubicBezTo>
                          <a:pt x="444722" y="15311"/>
                          <a:pt x="444722" y="15311"/>
                          <a:pt x="444817" y="15311"/>
                        </a:cubicBezTo>
                        <a:cubicBezTo>
                          <a:pt x="444817" y="15311"/>
                          <a:pt x="444913" y="15216"/>
                          <a:pt x="444913" y="15216"/>
                        </a:cubicBezTo>
                        <a:lnTo>
                          <a:pt x="444913" y="15216"/>
                        </a:lnTo>
                        <a:cubicBezTo>
                          <a:pt x="444913" y="15216"/>
                          <a:pt x="444913" y="15121"/>
                          <a:pt x="444817" y="14835"/>
                        </a:cubicBezTo>
                        <a:cubicBezTo>
                          <a:pt x="444437" y="13787"/>
                          <a:pt x="444722" y="12835"/>
                          <a:pt x="445770" y="11978"/>
                        </a:cubicBezTo>
                        <a:cubicBezTo>
                          <a:pt x="446246" y="11597"/>
                          <a:pt x="446627" y="10739"/>
                          <a:pt x="447008" y="10168"/>
                        </a:cubicBezTo>
                        <a:cubicBezTo>
                          <a:pt x="447389" y="9406"/>
                          <a:pt x="447580" y="8930"/>
                          <a:pt x="447961" y="8834"/>
                        </a:cubicBezTo>
                        <a:cubicBezTo>
                          <a:pt x="448056" y="8834"/>
                          <a:pt x="448246" y="8834"/>
                          <a:pt x="448342" y="8834"/>
                        </a:cubicBezTo>
                        <a:cubicBezTo>
                          <a:pt x="448532" y="8930"/>
                          <a:pt x="448818" y="9120"/>
                          <a:pt x="449008" y="9215"/>
                        </a:cubicBezTo>
                        <a:cubicBezTo>
                          <a:pt x="449389" y="9406"/>
                          <a:pt x="449675" y="9692"/>
                          <a:pt x="450056" y="9787"/>
                        </a:cubicBezTo>
                        <a:cubicBezTo>
                          <a:pt x="450437" y="9882"/>
                          <a:pt x="451675" y="9692"/>
                          <a:pt x="451961" y="9501"/>
                        </a:cubicBezTo>
                        <a:cubicBezTo>
                          <a:pt x="452056" y="9406"/>
                          <a:pt x="452152" y="9406"/>
                          <a:pt x="452152" y="9311"/>
                        </a:cubicBezTo>
                        <a:cubicBezTo>
                          <a:pt x="452056" y="9311"/>
                          <a:pt x="452056" y="9311"/>
                          <a:pt x="451961" y="9311"/>
                        </a:cubicBezTo>
                        <a:cubicBezTo>
                          <a:pt x="451580" y="9311"/>
                          <a:pt x="451104" y="9215"/>
                          <a:pt x="450913" y="8644"/>
                        </a:cubicBezTo>
                        <a:cubicBezTo>
                          <a:pt x="450913" y="8644"/>
                          <a:pt x="450437" y="7215"/>
                          <a:pt x="451009" y="6739"/>
                        </a:cubicBezTo>
                        <a:cubicBezTo>
                          <a:pt x="451104" y="6644"/>
                          <a:pt x="451390" y="6453"/>
                          <a:pt x="451771" y="6644"/>
                        </a:cubicBezTo>
                        <a:cubicBezTo>
                          <a:pt x="451961" y="6739"/>
                          <a:pt x="452152" y="6834"/>
                          <a:pt x="452247" y="6929"/>
                        </a:cubicBezTo>
                        <a:cubicBezTo>
                          <a:pt x="452533" y="7120"/>
                          <a:pt x="452533" y="7120"/>
                          <a:pt x="452819" y="7025"/>
                        </a:cubicBezTo>
                        <a:cubicBezTo>
                          <a:pt x="453199" y="6929"/>
                          <a:pt x="453485" y="6834"/>
                          <a:pt x="453771" y="6929"/>
                        </a:cubicBezTo>
                        <a:cubicBezTo>
                          <a:pt x="453962" y="7120"/>
                          <a:pt x="454057" y="7406"/>
                          <a:pt x="454057" y="7691"/>
                        </a:cubicBezTo>
                        <a:cubicBezTo>
                          <a:pt x="454152" y="8358"/>
                          <a:pt x="454152" y="8358"/>
                          <a:pt x="454533" y="8644"/>
                        </a:cubicBezTo>
                        <a:cubicBezTo>
                          <a:pt x="455009" y="8930"/>
                          <a:pt x="456152" y="9025"/>
                          <a:pt x="456629" y="8834"/>
                        </a:cubicBezTo>
                        <a:cubicBezTo>
                          <a:pt x="456819" y="8739"/>
                          <a:pt x="456914" y="8549"/>
                          <a:pt x="457105" y="8358"/>
                        </a:cubicBezTo>
                        <a:cubicBezTo>
                          <a:pt x="457295" y="8168"/>
                          <a:pt x="457390" y="7882"/>
                          <a:pt x="457676" y="7691"/>
                        </a:cubicBezTo>
                        <a:cubicBezTo>
                          <a:pt x="458343" y="7215"/>
                          <a:pt x="459105" y="7215"/>
                          <a:pt x="460057" y="7501"/>
                        </a:cubicBezTo>
                        <a:lnTo>
                          <a:pt x="460248" y="7596"/>
                        </a:lnTo>
                        <a:cubicBezTo>
                          <a:pt x="460820" y="7787"/>
                          <a:pt x="461200" y="7977"/>
                          <a:pt x="461296" y="7882"/>
                        </a:cubicBezTo>
                        <a:cubicBezTo>
                          <a:pt x="461486" y="7787"/>
                          <a:pt x="461772" y="7882"/>
                          <a:pt x="461963" y="7977"/>
                        </a:cubicBezTo>
                        <a:cubicBezTo>
                          <a:pt x="462248" y="8263"/>
                          <a:pt x="462344" y="8644"/>
                          <a:pt x="462153" y="9025"/>
                        </a:cubicBezTo>
                        <a:lnTo>
                          <a:pt x="462153" y="9120"/>
                        </a:lnTo>
                        <a:cubicBezTo>
                          <a:pt x="462153" y="9215"/>
                          <a:pt x="462153" y="9215"/>
                          <a:pt x="462058" y="9311"/>
                        </a:cubicBezTo>
                        <a:cubicBezTo>
                          <a:pt x="462058" y="9311"/>
                          <a:pt x="462058" y="9311"/>
                          <a:pt x="462153" y="9406"/>
                        </a:cubicBezTo>
                        <a:cubicBezTo>
                          <a:pt x="462153" y="9406"/>
                          <a:pt x="463296" y="9977"/>
                          <a:pt x="463772" y="9215"/>
                        </a:cubicBezTo>
                        <a:cubicBezTo>
                          <a:pt x="463963" y="9025"/>
                          <a:pt x="464058" y="8739"/>
                          <a:pt x="464153" y="8549"/>
                        </a:cubicBezTo>
                        <a:cubicBezTo>
                          <a:pt x="464534" y="7882"/>
                          <a:pt x="464915" y="7215"/>
                          <a:pt x="465582" y="7025"/>
                        </a:cubicBezTo>
                        <a:cubicBezTo>
                          <a:pt x="466249" y="6834"/>
                          <a:pt x="466534" y="6834"/>
                          <a:pt x="467011" y="7025"/>
                        </a:cubicBezTo>
                        <a:cubicBezTo>
                          <a:pt x="467106" y="7025"/>
                          <a:pt x="467201" y="7120"/>
                          <a:pt x="467296" y="7120"/>
                        </a:cubicBezTo>
                        <a:cubicBezTo>
                          <a:pt x="467582" y="7215"/>
                          <a:pt x="467773" y="7025"/>
                          <a:pt x="467868" y="6834"/>
                        </a:cubicBezTo>
                        <a:cubicBezTo>
                          <a:pt x="467868" y="6834"/>
                          <a:pt x="467868" y="6739"/>
                          <a:pt x="467868" y="6739"/>
                        </a:cubicBezTo>
                        <a:cubicBezTo>
                          <a:pt x="467773" y="6644"/>
                          <a:pt x="467582" y="6644"/>
                          <a:pt x="467392" y="6548"/>
                        </a:cubicBezTo>
                        <a:cubicBezTo>
                          <a:pt x="467011" y="6453"/>
                          <a:pt x="466534" y="6263"/>
                          <a:pt x="466249" y="5786"/>
                        </a:cubicBezTo>
                        <a:cubicBezTo>
                          <a:pt x="466154" y="5691"/>
                          <a:pt x="466058" y="5596"/>
                          <a:pt x="465963" y="5405"/>
                        </a:cubicBezTo>
                        <a:cubicBezTo>
                          <a:pt x="465677" y="5024"/>
                          <a:pt x="465296" y="4548"/>
                          <a:pt x="465868" y="3977"/>
                        </a:cubicBezTo>
                        <a:cubicBezTo>
                          <a:pt x="466344" y="3596"/>
                          <a:pt x="466725" y="3215"/>
                          <a:pt x="466820" y="2738"/>
                        </a:cubicBezTo>
                        <a:cubicBezTo>
                          <a:pt x="467011" y="2167"/>
                          <a:pt x="467201" y="1405"/>
                          <a:pt x="467296" y="929"/>
                        </a:cubicBezTo>
                        <a:cubicBezTo>
                          <a:pt x="467296" y="548"/>
                          <a:pt x="467392" y="262"/>
                          <a:pt x="467678" y="71"/>
                        </a:cubicBezTo>
                        <a:cubicBezTo>
                          <a:pt x="467868" y="-24"/>
                          <a:pt x="468058" y="-24"/>
                          <a:pt x="468249" y="71"/>
                        </a:cubicBezTo>
                        <a:cubicBezTo>
                          <a:pt x="468630" y="167"/>
                          <a:pt x="468725" y="548"/>
                          <a:pt x="468821" y="929"/>
                        </a:cubicBezTo>
                        <a:cubicBezTo>
                          <a:pt x="468916" y="1214"/>
                          <a:pt x="469011" y="1500"/>
                          <a:pt x="469106" y="1691"/>
                        </a:cubicBezTo>
                        <a:cubicBezTo>
                          <a:pt x="469297" y="1976"/>
                          <a:pt x="469392" y="2262"/>
                          <a:pt x="469487" y="2643"/>
                        </a:cubicBezTo>
                        <a:cubicBezTo>
                          <a:pt x="469582" y="2834"/>
                          <a:pt x="469582" y="3024"/>
                          <a:pt x="469678" y="3119"/>
                        </a:cubicBezTo>
                        <a:cubicBezTo>
                          <a:pt x="469773" y="3024"/>
                          <a:pt x="469868" y="2929"/>
                          <a:pt x="470059" y="2834"/>
                        </a:cubicBezTo>
                        <a:cubicBezTo>
                          <a:pt x="470440" y="2548"/>
                          <a:pt x="470916" y="2072"/>
                          <a:pt x="471488" y="2072"/>
                        </a:cubicBezTo>
                        <a:lnTo>
                          <a:pt x="471678" y="2072"/>
                        </a:lnTo>
                        <a:cubicBezTo>
                          <a:pt x="472345" y="1976"/>
                          <a:pt x="473488" y="1881"/>
                          <a:pt x="474250" y="2548"/>
                        </a:cubicBezTo>
                        <a:cubicBezTo>
                          <a:pt x="475107" y="3215"/>
                          <a:pt x="475488" y="4453"/>
                          <a:pt x="475869" y="5501"/>
                        </a:cubicBezTo>
                        <a:cubicBezTo>
                          <a:pt x="476059" y="5977"/>
                          <a:pt x="476059" y="6358"/>
                          <a:pt x="476059" y="6644"/>
                        </a:cubicBezTo>
                        <a:cubicBezTo>
                          <a:pt x="476059" y="7025"/>
                          <a:pt x="476059" y="7120"/>
                          <a:pt x="476155" y="7120"/>
                        </a:cubicBezTo>
                        <a:cubicBezTo>
                          <a:pt x="476250" y="7215"/>
                          <a:pt x="476345" y="7215"/>
                          <a:pt x="476440" y="7215"/>
                        </a:cubicBezTo>
                        <a:cubicBezTo>
                          <a:pt x="476726" y="7310"/>
                          <a:pt x="477298" y="7406"/>
                          <a:pt x="477107" y="8358"/>
                        </a:cubicBezTo>
                        <a:cubicBezTo>
                          <a:pt x="477107" y="8549"/>
                          <a:pt x="477012" y="8834"/>
                          <a:pt x="476917" y="9025"/>
                        </a:cubicBezTo>
                        <a:cubicBezTo>
                          <a:pt x="476821" y="9501"/>
                          <a:pt x="476631" y="10263"/>
                          <a:pt x="476631" y="10549"/>
                        </a:cubicBezTo>
                        <a:cubicBezTo>
                          <a:pt x="476726" y="10549"/>
                          <a:pt x="476917" y="10644"/>
                          <a:pt x="477012" y="10644"/>
                        </a:cubicBezTo>
                        <a:cubicBezTo>
                          <a:pt x="477393" y="10739"/>
                          <a:pt x="477869" y="10835"/>
                          <a:pt x="478250" y="11120"/>
                        </a:cubicBezTo>
                        <a:cubicBezTo>
                          <a:pt x="478536" y="11311"/>
                          <a:pt x="479107" y="11787"/>
                          <a:pt x="479774" y="12263"/>
                        </a:cubicBezTo>
                        <a:cubicBezTo>
                          <a:pt x="480346" y="12644"/>
                          <a:pt x="480917" y="13025"/>
                          <a:pt x="481489" y="13502"/>
                        </a:cubicBezTo>
                        <a:cubicBezTo>
                          <a:pt x="483013" y="14740"/>
                          <a:pt x="483965" y="15026"/>
                          <a:pt x="484251" y="15026"/>
                        </a:cubicBezTo>
                        <a:cubicBezTo>
                          <a:pt x="484632" y="15026"/>
                          <a:pt x="484918" y="15121"/>
                          <a:pt x="485204" y="15407"/>
                        </a:cubicBezTo>
                        <a:cubicBezTo>
                          <a:pt x="485489" y="15692"/>
                          <a:pt x="485584" y="16073"/>
                          <a:pt x="485394" y="16454"/>
                        </a:cubicBezTo>
                        <a:cubicBezTo>
                          <a:pt x="485394" y="16550"/>
                          <a:pt x="485299" y="16740"/>
                          <a:pt x="485204" y="17026"/>
                        </a:cubicBezTo>
                        <a:cubicBezTo>
                          <a:pt x="485108" y="17407"/>
                          <a:pt x="484727" y="18264"/>
                          <a:pt x="484822" y="18455"/>
                        </a:cubicBezTo>
                        <a:cubicBezTo>
                          <a:pt x="484918" y="18550"/>
                          <a:pt x="485965" y="19121"/>
                          <a:pt x="486632" y="19502"/>
                        </a:cubicBezTo>
                        <a:cubicBezTo>
                          <a:pt x="487299" y="19883"/>
                          <a:pt x="487966" y="20264"/>
                          <a:pt x="488347" y="20550"/>
                        </a:cubicBezTo>
                        <a:lnTo>
                          <a:pt x="488632" y="20741"/>
                        </a:lnTo>
                        <a:cubicBezTo>
                          <a:pt x="489585" y="21312"/>
                          <a:pt x="490728" y="22074"/>
                          <a:pt x="490919" y="23217"/>
                        </a:cubicBezTo>
                        <a:cubicBezTo>
                          <a:pt x="491014" y="24360"/>
                          <a:pt x="491014" y="24741"/>
                          <a:pt x="490823" y="25503"/>
                        </a:cubicBezTo>
                        <a:lnTo>
                          <a:pt x="490728" y="25789"/>
                        </a:lnTo>
                        <a:cubicBezTo>
                          <a:pt x="490538" y="26551"/>
                          <a:pt x="490347" y="27408"/>
                          <a:pt x="489680" y="27503"/>
                        </a:cubicBezTo>
                        <a:cubicBezTo>
                          <a:pt x="489395" y="27503"/>
                          <a:pt x="489013" y="27599"/>
                          <a:pt x="488823" y="27599"/>
                        </a:cubicBezTo>
                        <a:cubicBezTo>
                          <a:pt x="488823" y="27694"/>
                          <a:pt x="488918" y="27789"/>
                          <a:pt x="488918" y="27884"/>
                        </a:cubicBezTo>
                        <a:cubicBezTo>
                          <a:pt x="489109" y="28361"/>
                          <a:pt x="489299" y="29123"/>
                          <a:pt x="489109" y="29789"/>
                        </a:cubicBezTo>
                        <a:cubicBezTo>
                          <a:pt x="488823" y="30647"/>
                          <a:pt x="488156" y="31790"/>
                          <a:pt x="487489" y="32456"/>
                        </a:cubicBezTo>
                        <a:cubicBezTo>
                          <a:pt x="487299" y="32647"/>
                          <a:pt x="487108" y="32837"/>
                          <a:pt x="486823" y="33028"/>
                        </a:cubicBezTo>
                        <a:cubicBezTo>
                          <a:pt x="486537" y="33314"/>
                          <a:pt x="486156" y="33695"/>
                          <a:pt x="486156" y="33790"/>
                        </a:cubicBezTo>
                        <a:cubicBezTo>
                          <a:pt x="486156" y="33885"/>
                          <a:pt x="486346" y="34171"/>
                          <a:pt x="486442" y="34266"/>
                        </a:cubicBezTo>
                        <a:cubicBezTo>
                          <a:pt x="486728" y="34647"/>
                          <a:pt x="487013" y="35123"/>
                          <a:pt x="486918" y="35600"/>
                        </a:cubicBezTo>
                        <a:cubicBezTo>
                          <a:pt x="486537" y="37028"/>
                          <a:pt x="486061" y="38076"/>
                          <a:pt x="485489" y="38648"/>
                        </a:cubicBezTo>
                        <a:lnTo>
                          <a:pt x="485394" y="38743"/>
                        </a:lnTo>
                        <a:cubicBezTo>
                          <a:pt x="484632" y="39410"/>
                          <a:pt x="484441" y="39600"/>
                          <a:pt x="483680" y="39886"/>
                        </a:cubicBezTo>
                        <a:cubicBezTo>
                          <a:pt x="483203" y="39981"/>
                          <a:pt x="483108" y="40172"/>
                          <a:pt x="483108" y="40172"/>
                        </a:cubicBezTo>
                        <a:cubicBezTo>
                          <a:pt x="483108" y="40172"/>
                          <a:pt x="483108" y="40267"/>
                          <a:pt x="483108" y="40267"/>
                        </a:cubicBezTo>
                        <a:cubicBezTo>
                          <a:pt x="483108" y="40362"/>
                          <a:pt x="483108" y="40362"/>
                          <a:pt x="483298" y="40457"/>
                        </a:cubicBezTo>
                        <a:cubicBezTo>
                          <a:pt x="483394" y="40553"/>
                          <a:pt x="483584" y="40648"/>
                          <a:pt x="483870" y="40838"/>
                        </a:cubicBezTo>
                        <a:cubicBezTo>
                          <a:pt x="484441" y="41410"/>
                          <a:pt x="484537" y="42077"/>
                          <a:pt x="484156" y="42743"/>
                        </a:cubicBezTo>
                        <a:cubicBezTo>
                          <a:pt x="483870" y="43124"/>
                          <a:pt x="483489" y="43315"/>
                          <a:pt x="483108" y="43505"/>
                        </a:cubicBezTo>
                        <a:cubicBezTo>
                          <a:pt x="482822" y="43601"/>
                          <a:pt x="482632" y="43696"/>
                          <a:pt x="482537" y="43886"/>
                        </a:cubicBezTo>
                        <a:cubicBezTo>
                          <a:pt x="482155" y="44363"/>
                          <a:pt x="482060" y="44648"/>
                          <a:pt x="481965" y="45220"/>
                        </a:cubicBezTo>
                        <a:cubicBezTo>
                          <a:pt x="481870" y="46077"/>
                          <a:pt x="481108" y="47792"/>
                          <a:pt x="480155" y="48363"/>
                        </a:cubicBezTo>
                        <a:cubicBezTo>
                          <a:pt x="479774" y="48554"/>
                          <a:pt x="479393" y="48649"/>
                          <a:pt x="479107" y="48744"/>
                        </a:cubicBezTo>
                        <a:cubicBezTo>
                          <a:pt x="479012" y="48744"/>
                          <a:pt x="478822" y="48839"/>
                          <a:pt x="478822" y="48839"/>
                        </a:cubicBezTo>
                        <a:cubicBezTo>
                          <a:pt x="478917" y="48935"/>
                          <a:pt x="478917" y="48935"/>
                          <a:pt x="479298" y="48935"/>
                        </a:cubicBezTo>
                        <a:lnTo>
                          <a:pt x="479488" y="48935"/>
                        </a:lnTo>
                        <a:cubicBezTo>
                          <a:pt x="479584" y="48935"/>
                          <a:pt x="479774" y="48839"/>
                          <a:pt x="479965" y="48839"/>
                        </a:cubicBezTo>
                        <a:cubicBezTo>
                          <a:pt x="480250" y="48744"/>
                          <a:pt x="480822" y="48554"/>
                          <a:pt x="481013" y="49030"/>
                        </a:cubicBezTo>
                        <a:cubicBezTo>
                          <a:pt x="481203" y="49411"/>
                          <a:pt x="481203" y="49792"/>
                          <a:pt x="480631" y="50268"/>
                        </a:cubicBezTo>
                        <a:cubicBezTo>
                          <a:pt x="480536" y="50363"/>
                          <a:pt x="480250" y="50554"/>
                          <a:pt x="479965" y="50744"/>
                        </a:cubicBezTo>
                        <a:cubicBezTo>
                          <a:pt x="479488" y="51125"/>
                          <a:pt x="478726" y="51602"/>
                          <a:pt x="478441" y="51887"/>
                        </a:cubicBezTo>
                        <a:cubicBezTo>
                          <a:pt x="478060" y="52173"/>
                          <a:pt x="478060" y="52268"/>
                          <a:pt x="478060" y="52649"/>
                        </a:cubicBezTo>
                        <a:lnTo>
                          <a:pt x="478060" y="52840"/>
                        </a:lnTo>
                        <a:cubicBezTo>
                          <a:pt x="478060" y="52935"/>
                          <a:pt x="478060" y="53126"/>
                          <a:pt x="478060" y="53221"/>
                        </a:cubicBezTo>
                        <a:cubicBezTo>
                          <a:pt x="478060" y="53602"/>
                          <a:pt x="478155" y="54078"/>
                          <a:pt x="477679" y="54364"/>
                        </a:cubicBezTo>
                        <a:cubicBezTo>
                          <a:pt x="477203" y="54650"/>
                          <a:pt x="476440" y="54935"/>
                          <a:pt x="475869" y="54840"/>
                        </a:cubicBezTo>
                        <a:cubicBezTo>
                          <a:pt x="475774" y="54840"/>
                          <a:pt x="475583" y="54745"/>
                          <a:pt x="475488" y="54745"/>
                        </a:cubicBezTo>
                        <a:cubicBezTo>
                          <a:pt x="475202" y="54650"/>
                          <a:pt x="474726" y="54554"/>
                          <a:pt x="474631" y="54650"/>
                        </a:cubicBezTo>
                        <a:cubicBezTo>
                          <a:pt x="474536" y="54840"/>
                          <a:pt x="474345" y="54935"/>
                          <a:pt x="474155" y="55126"/>
                        </a:cubicBezTo>
                        <a:cubicBezTo>
                          <a:pt x="473869" y="55412"/>
                          <a:pt x="473583" y="55602"/>
                          <a:pt x="473392" y="55888"/>
                        </a:cubicBezTo>
                        <a:cubicBezTo>
                          <a:pt x="473297" y="55983"/>
                          <a:pt x="473202" y="56174"/>
                          <a:pt x="473107" y="56269"/>
                        </a:cubicBezTo>
                        <a:cubicBezTo>
                          <a:pt x="472821" y="56745"/>
                          <a:pt x="472630" y="57221"/>
                          <a:pt x="472059" y="57602"/>
                        </a:cubicBezTo>
                        <a:cubicBezTo>
                          <a:pt x="471488" y="57983"/>
                          <a:pt x="471011" y="58174"/>
                          <a:pt x="470630" y="58174"/>
                        </a:cubicBezTo>
                        <a:cubicBezTo>
                          <a:pt x="470440" y="58174"/>
                          <a:pt x="470345" y="58269"/>
                          <a:pt x="470249" y="58269"/>
                        </a:cubicBezTo>
                        <a:cubicBezTo>
                          <a:pt x="469773" y="58460"/>
                          <a:pt x="469487" y="59031"/>
                          <a:pt x="469392" y="59222"/>
                        </a:cubicBezTo>
                        <a:cubicBezTo>
                          <a:pt x="469392" y="59317"/>
                          <a:pt x="469392" y="59317"/>
                          <a:pt x="469297" y="59412"/>
                        </a:cubicBezTo>
                        <a:cubicBezTo>
                          <a:pt x="469201" y="59793"/>
                          <a:pt x="469011" y="60460"/>
                          <a:pt x="468535" y="60841"/>
                        </a:cubicBezTo>
                        <a:cubicBezTo>
                          <a:pt x="467868" y="61222"/>
                          <a:pt x="467963" y="61412"/>
                          <a:pt x="468058" y="61508"/>
                        </a:cubicBezTo>
                        <a:cubicBezTo>
                          <a:pt x="468154" y="61603"/>
                          <a:pt x="468249" y="61793"/>
                          <a:pt x="468439" y="61889"/>
                        </a:cubicBezTo>
                        <a:cubicBezTo>
                          <a:pt x="468821" y="62174"/>
                          <a:pt x="469392" y="62651"/>
                          <a:pt x="469106" y="63317"/>
                        </a:cubicBezTo>
                        <a:cubicBezTo>
                          <a:pt x="468916" y="63603"/>
                          <a:pt x="468725" y="63794"/>
                          <a:pt x="468630" y="63984"/>
                        </a:cubicBezTo>
                        <a:cubicBezTo>
                          <a:pt x="468535" y="64079"/>
                          <a:pt x="468439" y="64175"/>
                          <a:pt x="468439" y="64175"/>
                        </a:cubicBezTo>
                        <a:cubicBezTo>
                          <a:pt x="468439" y="64175"/>
                          <a:pt x="468439" y="64175"/>
                          <a:pt x="468535" y="64270"/>
                        </a:cubicBezTo>
                        <a:cubicBezTo>
                          <a:pt x="468630" y="64365"/>
                          <a:pt x="468821" y="64556"/>
                          <a:pt x="469011" y="64746"/>
                        </a:cubicBezTo>
                        <a:cubicBezTo>
                          <a:pt x="469201" y="64937"/>
                          <a:pt x="469392" y="65127"/>
                          <a:pt x="469582" y="65222"/>
                        </a:cubicBezTo>
                        <a:cubicBezTo>
                          <a:pt x="469582" y="65222"/>
                          <a:pt x="469678" y="65318"/>
                          <a:pt x="469678" y="65318"/>
                        </a:cubicBezTo>
                        <a:cubicBezTo>
                          <a:pt x="469963" y="65508"/>
                          <a:pt x="470154" y="65603"/>
                          <a:pt x="470249" y="65699"/>
                        </a:cubicBezTo>
                        <a:cubicBezTo>
                          <a:pt x="470535" y="65699"/>
                          <a:pt x="471488" y="65794"/>
                          <a:pt x="471869" y="66365"/>
                        </a:cubicBezTo>
                        <a:cubicBezTo>
                          <a:pt x="472154" y="66746"/>
                          <a:pt x="472059" y="67032"/>
                          <a:pt x="472059" y="67508"/>
                        </a:cubicBezTo>
                        <a:lnTo>
                          <a:pt x="472059" y="67699"/>
                        </a:lnTo>
                        <a:cubicBezTo>
                          <a:pt x="472059" y="68270"/>
                          <a:pt x="472059" y="68270"/>
                          <a:pt x="472154" y="68461"/>
                        </a:cubicBezTo>
                        <a:lnTo>
                          <a:pt x="472249" y="68556"/>
                        </a:lnTo>
                        <a:cubicBezTo>
                          <a:pt x="472345" y="68652"/>
                          <a:pt x="472440" y="68937"/>
                          <a:pt x="472345" y="69128"/>
                        </a:cubicBezTo>
                        <a:cubicBezTo>
                          <a:pt x="472249" y="69413"/>
                          <a:pt x="471964" y="69413"/>
                          <a:pt x="471678" y="69413"/>
                        </a:cubicBezTo>
                        <a:cubicBezTo>
                          <a:pt x="471488" y="69413"/>
                          <a:pt x="471202" y="69413"/>
                          <a:pt x="470821" y="69509"/>
                        </a:cubicBezTo>
                        <a:cubicBezTo>
                          <a:pt x="470440" y="69604"/>
                          <a:pt x="470154" y="69413"/>
                          <a:pt x="469868" y="69128"/>
                        </a:cubicBezTo>
                        <a:cubicBezTo>
                          <a:pt x="469773" y="69032"/>
                          <a:pt x="469678" y="68937"/>
                          <a:pt x="469487" y="68937"/>
                        </a:cubicBezTo>
                        <a:cubicBezTo>
                          <a:pt x="469297" y="68842"/>
                          <a:pt x="469201" y="68842"/>
                          <a:pt x="469011" y="68842"/>
                        </a:cubicBezTo>
                        <a:cubicBezTo>
                          <a:pt x="469106" y="69032"/>
                          <a:pt x="469106" y="69223"/>
                          <a:pt x="469201" y="69413"/>
                        </a:cubicBezTo>
                        <a:cubicBezTo>
                          <a:pt x="469297" y="69985"/>
                          <a:pt x="468916" y="70271"/>
                          <a:pt x="468344" y="70747"/>
                        </a:cubicBezTo>
                        <a:lnTo>
                          <a:pt x="468154" y="70842"/>
                        </a:lnTo>
                        <a:cubicBezTo>
                          <a:pt x="467582" y="71223"/>
                          <a:pt x="467201" y="71414"/>
                          <a:pt x="466820" y="71604"/>
                        </a:cubicBezTo>
                        <a:cubicBezTo>
                          <a:pt x="466725" y="71604"/>
                          <a:pt x="466534" y="71699"/>
                          <a:pt x="466439" y="71795"/>
                        </a:cubicBezTo>
                        <a:cubicBezTo>
                          <a:pt x="465772" y="72080"/>
                          <a:pt x="464153" y="72461"/>
                          <a:pt x="463582" y="72461"/>
                        </a:cubicBezTo>
                        <a:cubicBezTo>
                          <a:pt x="463582" y="72461"/>
                          <a:pt x="463582" y="72461"/>
                          <a:pt x="463487" y="72461"/>
                        </a:cubicBezTo>
                        <a:cubicBezTo>
                          <a:pt x="463487" y="72557"/>
                          <a:pt x="463487" y="72557"/>
                          <a:pt x="463582" y="72652"/>
                        </a:cubicBezTo>
                        <a:cubicBezTo>
                          <a:pt x="463677" y="72938"/>
                          <a:pt x="463582" y="73319"/>
                          <a:pt x="463105" y="73604"/>
                        </a:cubicBezTo>
                        <a:cubicBezTo>
                          <a:pt x="463010" y="73604"/>
                          <a:pt x="462915" y="73700"/>
                          <a:pt x="462820" y="74081"/>
                        </a:cubicBezTo>
                        <a:cubicBezTo>
                          <a:pt x="462724" y="74652"/>
                          <a:pt x="462248" y="75319"/>
                          <a:pt x="461772" y="75509"/>
                        </a:cubicBezTo>
                        <a:cubicBezTo>
                          <a:pt x="461677" y="75509"/>
                          <a:pt x="461677" y="75605"/>
                          <a:pt x="461581" y="75605"/>
                        </a:cubicBezTo>
                        <a:cubicBezTo>
                          <a:pt x="461581" y="75700"/>
                          <a:pt x="461677" y="75890"/>
                          <a:pt x="461677" y="76081"/>
                        </a:cubicBezTo>
                        <a:cubicBezTo>
                          <a:pt x="461677" y="76176"/>
                          <a:pt x="461772" y="76367"/>
                          <a:pt x="461867" y="76462"/>
                        </a:cubicBezTo>
                        <a:cubicBezTo>
                          <a:pt x="461963" y="76557"/>
                          <a:pt x="462058" y="76462"/>
                          <a:pt x="462153" y="76462"/>
                        </a:cubicBezTo>
                        <a:lnTo>
                          <a:pt x="462248" y="76462"/>
                        </a:lnTo>
                        <a:lnTo>
                          <a:pt x="462344" y="76462"/>
                        </a:lnTo>
                        <a:cubicBezTo>
                          <a:pt x="462439" y="76462"/>
                          <a:pt x="462629" y="76462"/>
                          <a:pt x="462724" y="76462"/>
                        </a:cubicBezTo>
                        <a:cubicBezTo>
                          <a:pt x="463105" y="76367"/>
                          <a:pt x="463487" y="76176"/>
                          <a:pt x="463963" y="75890"/>
                        </a:cubicBezTo>
                        <a:cubicBezTo>
                          <a:pt x="464820" y="75509"/>
                          <a:pt x="465677" y="75033"/>
                          <a:pt x="466439" y="74843"/>
                        </a:cubicBezTo>
                        <a:cubicBezTo>
                          <a:pt x="467011" y="74652"/>
                          <a:pt x="467582" y="74843"/>
                          <a:pt x="468058" y="75128"/>
                        </a:cubicBezTo>
                        <a:cubicBezTo>
                          <a:pt x="468154" y="75128"/>
                          <a:pt x="468249" y="75224"/>
                          <a:pt x="468344" y="75224"/>
                        </a:cubicBezTo>
                        <a:cubicBezTo>
                          <a:pt x="468439" y="75224"/>
                          <a:pt x="468439" y="75319"/>
                          <a:pt x="468535" y="75319"/>
                        </a:cubicBezTo>
                        <a:cubicBezTo>
                          <a:pt x="469011" y="75509"/>
                          <a:pt x="469868" y="75795"/>
                          <a:pt x="469963" y="76652"/>
                        </a:cubicBezTo>
                        <a:lnTo>
                          <a:pt x="469963" y="76843"/>
                        </a:lnTo>
                        <a:lnTo>
                          <a:pt x="469773" y="76938"/>
                        </a:lnTo>
                        <a:cubicBezTo>
                          <a:pt x="469678" y="77033"/>
                          <a:pt x="469582" y="77033"/>
                          <a:pt x="469011" y="77033"/>
                        </a:cubicBezTo>
                        <a:cubicBezTo>
                          <a:pt x="467296" y="77033"/>
                          <a:pt x="466344" y="77033"/>
                          <a:pt x="466154" y="77224"/>
                        </a:cubicBezTo>
                        <a:cubicBezTo>
                          <a:pt x="465868" y="77510"/>
                          <a:pt x="465582" y="78081"/>
                          <a:pt x="465391" y="78462"/>
                        </a:cubicBezTo>
                        <a:cubicBezTo>
                          <a:pt x="465106" y="78938"/>
                          <a:pt x="464915" y="79415"/>
                          <a:pt x="464534" y="79605"/>
                        </a:cubicBezTo>
                        <a:cubicBezTo>
                          <a:pt x="464058" y="79891"/>
                          <a:pt x="463391" y="80462"/>
                          <a:pt x="463391" y="80939"/>
                        </a:cubicBezTo>
                        <a:cubicBezTo>
                          <a:pt x="463391" y="81320"/>
                          <a:pt x="463487" y="82463"/>
                          <a:pt x="463867" y="82653"/>
                        </a:cubicBezTo>
                        <a:cubicBezTo>
                          <a:pt x="464058" y="82748"/>
                          <a:pt x="464153" y="82748"/>
                          <a:pt x="464153" y="82748"/>
                        </a:cubicBezTo>
                        <a:cubicBezTo>
                          <a:pt x="464344" y="82748"/>
                          <a:pt x="464439" y="82558"/>
                          <a:pt x="464630" y="82272"/>
                        </a:cubicBezTo>
                        <a:cubicBezTo>
                          <a:pt x="464725" y="82082"/>
                          <a:pt x="464820" y="81796"/>
                          <a:pt x="464915" y="81415"/>
                        </a:cubicBezTo>
                        <a:cubicBezTo>
                          <a:pt x="465296" y="80367"/>
                          <a:pt x="465582" y="79700"/>
                          <a:pt x="465868" y="79415"/>
                        </a:cubicBezTo>
                        <a:cubicBezTo>
                          <a:pt x="466344" y="78938"/>
                          <a:pt x="467296" y="78748"/>
                          <a:pt x="467773" y="79034"/>
                        </a:cubicBezTo>
                        <a:cubicBezTo>
                          <a:pt x="467963" y="79129"/>
                          <a:pt x="468058" y="79319"/>
                          <a:pt x="468058" y="79510"/>
                        </a:cubicBezTo>
                        <a:cubicBezTo>
                          <a:pt x="468154" y="79891"/>
                          <a:pt x="467963" y="80462"/>
                          <a:pt x="467487" y="80939"/>
                        </a:cubicBezTo>
                        <a:cubicBezTo>
                          <a:pt x="467011" y="81415"/>
                          <a:pt x="466820" y="81796"/>
                          <a:pt x="466820" y="81891"/>
                        </a:cubicBezTo>
                        <a:cubicBezTo>
                          <a:pt x="467106" y="82082"/>
                          <a:pt x="468249" y="82367"/>
                          <a:pt x="468630" y="82367"/>
                        </a:cubicBezTo>
                        <a:cubicBezTo>
                          <a:pt x="469392" y="82272"/>
                          <a:pt x="470059" y="81510"/>
                          <a:pt x="470630" y="80939"/>
                        </a:cubicBezTo>
                        <a:cubicBezTo>
                          <a:pt x="471202" y="80367"/>
                          <a:pt x="471583" y="79891"/>
                          <a:pt x="472059" y="79986"/>
                        </a:cubicBezTo>
                        <a:cubicBezTo>
                          <a:pt x="472440" y="80081"/>
                          <a:pt x="472535" y="80462"/>
                          <a:pt x="472630" y="80653"/>
                        </a:cubicBezTo>
                        <a:cubicBezTo>
                          <a:pt x="472821" y="81320"/>
                          <a:pt x="473202" y="81415"/>
                          <a:pt x="473869" y="81320"/>
                        </a:cubicBezTo>
                        <a:cubicBezTo>
                          <a:pt x="474155" y="81320"/>
                          <a:pt x="475012" y="81224"/>
                          <a:pt x="475964" y="81129"/>
                        </a:cubicBezTo>
                        <a:lnTo>
                          <a:pt x="476917" y="80939"/>
                        </a:lnTo>
                        <a:cubicBezTo>
                          <a:pt x="477583" y="80843"/>
                          <a:pt x="478250" y="80653"/>
                          <a:pt x="478536" y="80558"/>
                        </a:cubicBezTo>
                        <a:cubicBezTo>
                          <a:pt x="478631" y="80462"/>
                          <a:pt x="478822" y="80462"/>
                          <a:pt x="478917" y="80367"/>
                        </a:cubicBezTo>
                        <a:cubicBezTo>
                          <a:pt x="479203" y="80272"/>
                          <a:pt x="479584" y="80081"/>
                          <a:pt x="479679" y="79986"/>
                        </a:cubicBezTo>
                        <a:cubicBezTo>
                          <a:pt x="479584" y="79891"/>
                          <a:pt x="479488" y="79700"/>
                          <a:pt x="479393" y="79510"/>
                        </a:cubicBezTo>
                        <a:cubicBezTo>
                          <a:pt x="479107" y="79129"/>
                          <a:pt x="478822" y="78653"/>
                          <a:pt x="479203" y="78272"/>
                        </a:cubicBezTo>
                        <a:cubicBezTo>
                          <a:pt x="479488" y="77986"/>
                          <a:pt x="480060" y="78177"/>
                          <a:pt x="481298" y="78557"/>
                        </a:cubicBezTo>
                        <a:lnTo>
                          <a:pt x="481489" y="78653"/>
                        </a:lnTo>
                        <a:cubicBezTo>
                          <a:pt x="482060" y="78843"/>
                          <a:pt x="483394" y="78653"/>
                          <a:pt x="483870" y="78462"/>
                        </a:cubicBezTo>
                        <a:cubicBezTo>
                          <a:pt x="484156" y="78367"/>
                          <a:pt x="484822" y="77986"/>
                          <a:pt x="485394" y="77605"/>
                        </a:cubicBezTo>
                        <a:cubicBezTo>
                          <a:pt x="485680" y="77414"/>
                          <a:pt x="486061" y="77224"/>
                          <a:pt x="486346" y="77033"/>
                        </a:cubicBezTo>
                        <a:cubicBezTo>
                          <a:pt x="487013" y="76652"/>
                          <a:pt x="487775" y="76271"/>
                          <a:pt x="488251" y="76462"/>
                        </a:cubicBezTo>
                        <a:cubicBezTo>
                          <a:pt x="488442" y="76557"/>
                          <a:pt x="488442" y="76652"/>
                          <a:pt x="488442" y="76843"/>
                        </a:cubicBezTo>
                        <a:cubicBezTo>
                          <a:pt x="488442" y="76938"/>
                          <a:pt x="488442" y="76938"/>
                          <a:pt x="488442" y="77033"/>
                        </a:cubicBezTo>
                        <a:cubicBezTo>
                          <a:pt x="488442" y="77319"/>
                          <a:pt x="488537" y="77891"/>
                          <a:pt x="487680" y="78272"/>
                        </a:cubicBezTo>
                        <a:lnTo>
                          <a:pt x="487585" y="78367"/>
                        </a:lnTo>
                        <a:cubicBezTo>
                          <a:pt x="486823" y="78653"/>
                          <a:pt x="486537" y="78843"/>
                          <a:pt x="486442" y="79224"/>
                        </a:cubicBezTo>
                        <a:cubicBezTo>
                          <a:pt x="486156" y="79986"/>
                          <a:pt x="485394" y="80081"/>
                          <a:pt x="484727" y="80081"/>
                        </a:cubicBezTo>
                        <a:lnTo>
                          <a:pt x="484537" y="80081"/>
                        </a:lnTo>
                        <a:cubicBezTo>
                          <a:pt x="484061" y="80081"/>
                          <a:pt x="482822" y="80081"/>
                          <a:pt x="482537" y="80367"/>
                        </a:cubicBezTo>
                        <a:cubicBezTo>
                          <a:pt x="482441" y="80462"/>
                          <a:pt x="482346" y="80558"/>
                          <a:pt x="482346" y="80653"/>
                        </a:cubicBezTo>
                        <a:cubicBezTo>
                          <a:pt x="482060" y="80939"/>
                          <a:pt x="481774" y="81224"/>
                          <a:pt x="481679" y="81605"/>
                        </a:cubicBezTo>
                        <a:cubicBezTo>
                          <a:pt x="481679" y="81796"/>
                          <a:pt x="481774" y="82082"/>
                          <a:pt x="481774" y="82272"/>
                        </a:cubicBezTo>
                        <a:cubicBezTo>
                          <a:pt x="481870" y="82558"/>
                          <a:pt x="481965" y="82939"/>
                          <a:pt x="481774" y="83320"/>
                        </a:cubicBezTo>
                        <a:cubicBezTo>
                          <a:pt x="481489" y="83796"/>
                          <a:pt x="480727" y="84653"/>
                          <a:pt x="480346" y="85034"/>
                        </a:cubicBezTo>
                        <a:cubicBezTo>
                          <a:pt x="479870" y="85415"/>
                          <a:pt x="479203" y="85606"/>
                          <a:pt x="478536" y="85701"/>
                        </a:cubicBezTo>
                        <a:lnTo>
                          <a:pt x="478346" y="85701"/>
                        </a:lnTo>
                        <a:cubicBezTo>
                          <a:pt x="478250" y="85701"/>
                          <a:pt x="478060" y="85701"/>
                          <a:pt x="477964" y="85796"/>
                        </a:cubicBezTo>
                        <a:cubicBezTo>
                          <a:pt x="477679" y="85796"/>
                          <a:pt x="477298" y="85892"/>
                          <a:pt x="477203" y="85987"/>
                        </a:cubicBezTo>
                        <a:cubicBezTo>
                          <a:pt x="477203" y="86177"/>
                          <a:pt x="477298" y="86368"/>
                          <a:pt x="477583" y="86368"/>
                        </a:cubicBezTo>
                        <a:lnTo>
                          <a:pt x="477774" y="86368"/>
                        </a:lnTo>
                        <a:cubicBezTo>
                          <a:pt x="478441" y="86463"/>
                          <a:pt x="478917" y="86558"/>
                          <a:pt x="479203" y="86844"/>
                        </a:cubicBezTo>
                        <a:cubicBezTo>
                          <a:pt x="479298" y="86939"/>
                          <a:pt x="479298" y="87130"/>
                          <a:pt x="479298" y="87320"/>
                        </a:cubicBezTo>
                        <a:lnTo>
                          <a:pt x="479298" y="87511"/>
                        </a:lnTo>
                        <a:cubicBezTo>
                          <a:pt x="479203" y="87797"/>
                          <a:pt x="479107" y="88368"/>
                          <a:pt x="478631" y="88368"/>
                        </a:cubicBezTo>
                        <a:cubicBezTo>
                          <a:pt x="478536" y="88368"/>
                          <a:pt x="478346" y="88368"/>
                          <a:pt x="478155" y="88273"/>
                        </a:cubicBezTo>
                        <a:cubicBezTo>
                          <a:pt x="478060" y="88273"/>
                          <a:pt x="477869" y="88178"/>
                          <a:pt x="477679" y="88178"/>
                        </a:cubicBezTo>
                        <a:cubicBezTo>
                          <a:pt x="477679" y="89225"/>
                          <a:pt x="477869" y="89511"/>
                          <a:pt x="477869" y="89511"/>
                        </a:cubicBezTo>
                        <a:cubicBezTo>
                          <a:pt x="478060" y="89702"/>
                          <a:pt x="478250" y="89797"/>
                          <a:pt x="478726" y="89797"/>
                        </a:cubicBezTo>
                        <a:cubicBezTo>
                          <a:pt x="479393" y="89797"/>
                          <a:pt x="479870" y="89987"/>
                          <a:pt x="480441" y="90559"/>
                        </a:cubicBezTo>
                        <a:cubicBezTo>
                          <a:pt x="480631" y="90749"/>
                          <a:pt x="480822" y="90940"/>
                          <a:pt x="481108" y="91130"/>
                        </a:cubicBezTo>
                        <a:cubicBezTo>
                          <a:pt x="481679" y="91511"/>
                          <a:pt x="482251" y="91988"/>
                          <a:pt x="482251" y="92559"/>
                        </a:cubicBezTo>
                        <a:cubicBezTo>
                          <a:pt x="482251" y="93416"/>
                          <a:pt x="481013" y="94464"/>
                          <a:pt x="480250" y="94940"/>
                        </a:cubicBezTo>
                        <a:cubicBezTo>
                          <a:pt x="479965" y="95131"/>
                          <a:pt x="479584" y="95321"/>
                          <a:pt x="479107" y="95512"/>
                        </a:cubicBezTo>
                        <a:cubicBezTo>
                          <a:pt x="478346" y="95893"/>
                          <a:pt x="477203" y="96464"/>
                          <a:pt x="477012" y="96750"/>
                        </a:cubicBezTo>
                        <a:cubicBezTo>
                          <a:pt x="476726" y="97322"/>
                          <a:pt x="475107" y="99036"/>
                          <a:pt x="473964" y="99227"/>
                        </a:cubicBezTo>
                        <a:cubicBezTo>
                          <a:pt x="472821" y="99322"/>
                          <a:pt x="472249" y="99322"/>
                          <a:pt x="471583" y="98465"/>
                        </a:cubicBezTo>
                        <a:cubicBezTo>
                          <a:pt x="471297" y="98179"/>
                          <a:pt x="471202" y="97893"/>
                          <a:pt x="471106" y="97703"/>
                        </a:cubicBezTo>
                        <a:cubicBezTo>
                          <a:pt x="471106" y="97607"/>
                          <a:pt x="471011" y="97512"/>
                          <a:pt x="471011" y="97512"/>
                        </a:cubicBezTo>
                        <a:cubicBezTo>
                          <a:pt x="470821" y="97512"/>
                          <a:pt x="470440" y="97893"/>
                          <a:pt x="470059" y="98560"/>
                        </a:cubicBezTo>
                        <a:cubicBezTo>
                          <a:pt x="469487" y="99512"/>
                          <a:pt x="469392" y="99893"/>
                          <a:pt x="469392" y="99989"/>
                        </a:cubicBezTo>
                        <a:cubicBezTo>
                          <a:pt x="469392" y="99989"/>
                          <a:pt x="469678" y="99989"/>
                          <a:pt x="469773" y="100084"/>
                        </a:cubicBezTo>
                        <a:cubicBezTo>
                          <a:pt x="470154" y="100179"/>
                          <a:pt x="470440" y="100274"/>
                          <a:pt x="470630" y="100560"/>
                        </a:cubicBezTo>
                        <a:cubicBezTo>
                          <a:pt x="470725" y="100655"/>
                          <a:pt x="470725" y="100846"/>
                          <a:pt x="470725" y="100941"/>
                        </a:cubicBezTo>
                        <a:cubicBezTo>
                          <a:pt x="470535" y="101417"/>
                          <a:pt x="470345" y="102084"/>
                          <a:pt x="469297" y="102465"/>
                        </a:cubicBezTo>
                        <a:cubicBezTo>
                          <a:pt x="468916" y="102560"/>
                          <a:pt x="468439" y="102941"/>
                          <a:pt x="467963" y="103322"/>
                        </a:cubicBezTo>
                        <a:cubicBezTo>
                          <a:pt x="467487" y="103703"/>
                          <a:pt x="467106" y="103989"/>
                          <a:pt x="466630" y="104085"/>
                        </a:cubicBezTo>
                        <a:cubicBezTo>
                          <a:pt x="465677" y="104370"/>
                          <a:pt x="464915" y="104275"/>
                          <a:pt x="464344" y="104180"/>
                        </a:cubicBezTo>
                        <a:cubicBezTo>
                          <a:pt x="463772" y="103989"/>
                          <a:pt x="463201" y="104180"/>
                          <a:pt x="462915" y="104465"/>
                        </a:cubicBezTo>
                        <a:cubicBezTo>
                          <a:pt x="462629" y="104751"/>
                          <a:pt x="462248" y="105132"/>
                          <a:pt x="462058" y="105608"/>
                        </a:cubicBezTo>
                        <a:cubicBezTo>
                          <a:pt x="461963" y="105894"/>
                          <a:pt x="462058" y="106466"/>
                          <a:pt x="462153" y="106656"/>
                        </a:cubicBezTo>
                        <a:cubicBezTo>
                          <a:pt x="462248" y="106656"/>
                          <a:pt x="462344" y="106656"/>
                          <a:pt x="462534" y="106561"/>
                        </a:cubicBezTo>
                        <a:cubicBezTo>
                          <a:pt x="463201" y="106466"/>
                          <a:pt x="463582" y="106370"/>
                          <a:pt x="463867" y="106561"/>
                        </a:cubicBezTo>
                        <a:cubicBezTo>
                          <a:pt x="463963" y="106656"/>
                          <a:pt x="464058" y="106752"/>
                          <a:pt x="464058" y="106847"/>
                        </a:cubicBezTo>
                        <a:cubicBezTo>
                          <a:pt x="464058" y="106847"/>
                          <a:pt x="464058" y="106942"/>
                          <a:pt x="464058" y="107037"/>
                        </a:cubicBezTo>
                        <a:cubicBezTo>
                          <a:pt x="464153" y="107323"/>
                          <a:pt x="464248" y="107990"/>
                          <a:pt x="463582" y="108276"/>
                        </a:cubicBezTo>
                        <a:cubicBezTo>
                          <a:pt x="463296" y="108371"/>
                          <a:pt x="463201" y="108561"/>
                          <a:pt x="463201" y="109037"/>
                        </a:cubicBezTo>
                        <a:cubicBezTo>
                          <a:pt x="463296" y="109514"/>
                          <a:pt x="463582" y="110085"/>
                          <a:pt x="463963" y="110276"/>
                        </a:cubicBezTo>
                        <a:cubicBezTo>
                          <a:pt x="464439" y="110466"/>
                          <a:pt x="464820" y="111038"/>
                          <a:pt x="465011" y="111514"/>
                        </a:cubicBezTo>
                        <a:cubicBezTo>
                          <a:pt x="465106" y="111704"/>
                          <a:pt x="465106" y="111895"/>
                          <a:pt x="465011" y="112085"/>
                        </a:cubicBezTo>
                        <a:cubicBezTo>
                          <a:pt x="464915" y="112371"/>
                          <a:pt x="464534" y="112466"/>
                          <a:pt x="464248" y="112562"/>
                        </a:cubicBezTo>
                        <a:cubicBezTo>
                          <a:pt x="464153" y="112562"/>
                          <a:pt x="464153" y="112562"/>
                          <a:pt x="464058" y="112657"/>
                        </a:cubicBezTo>
                        <a:cubicBezTo>
                          <a:pt x="464153" y="112752"/>
                          <a:pt x="464248" y="112847"/>
                          <a:pt x="464248" y="112943"/>
                        </a:cubicBezTo>
                        <a:cubicBezTo>
                          <a:pt x="464439" y="113228"/>
                          <a:pt x="464630" y="113514"/>
                          <a:pt x="464820" y="113800"/>
                        </a:cubicBezTo>
                        <a:cubicBezTo>
                          <a:pt x="465106" y="114467"/>
                          <a:pt x="465391" y="114657"/>
                          <a:pt x="466058" y="114657"/>
                        </a:cubicBezTo>
                        <a:cubicBezTo>
                          <a:pt x="466725" y="114657"/>
                          <a:pt x="467296" y="114372"/>
                          <a:pt x="467296" y="113800"/>
                        </a:cubicBezTo>
                        <a:cubicBezTo>
                          <a:pt x="467296" y="113324"/>
                          <a:pt x="467582" y="112847"/>
                          <a:pt x="467963" y="112371"/>
                        </a:cubicBezTo>
                        <a:cubicBezTo>
                          <a:pt x="468058" y="112181"/>
                          <a:pt x="468249" y="111895"/>
                          <a:pt x="468344" y="111704"/>
                        </a:cubicBezTo>
                        <a:cubicBezTo>
                          <a:pt x="468344" y="111704"/>
                          <a:pt x="468344" y="111704"/>
                          <a:pt x="468344" y="111704"/>
                        </a:cubicBezTo>
                        <a:cubicBezTo>
                          <a:pt x="468058" y="111895"/>
                          <a:pt x="467773" y="112085"/>
                          <a:pt x="467487" y="111800"/>
                        </a:cubicBezTo>
                        <a:cubicBezTo>
                          <a:pt x="467296" y="111609"/>
                          <a:pt x="467296" y="111419"/>
                          <a:pt x="467296" y="111133"/>
                        </a:cubicBezTo>
                        <a:cubicBezTo>
                          <a:pt x="467392" y="110847"/>
                          <a:pt x="467582" y="110276"/>
                          <a:pt x="467868" y="110085"/>
                        </a:cubicBezTo>
                        <a:cubicBezTo>
                          <a:pt x="468344" y="109895"/>
                          <a:pt x="468535" y="109990"/>
                          <a:pt x="468821" y="110085"/>
                        </a:cubicBezTo>
                        <a:cubicBezTo>
                          <a:pt x="468916" y="110181"/>
                          <a:pt x="469106" y="110181"/>
                          <a:pt x="469201" y="110276"/>
                        </a:cubicBezTo>
                        <a:cubicBezTo>
                          <a:pt x="469678" y="110466"/>
                          <a:pt x="470630" y="110276"/>
                          <a:pt x="470725" y="110085"/>
                        </a:cubicBezTo>
                        <a:cubicBezTo>
                          <a:pt x="470725" y="110085"/>
                          <a:pt x="470725" y="109990"/>
                          <a:pt x="470821" y="109895"/>
                        </a:cubicBezTo>
                        <a:cubicBezTo>
                          <a:pt x="471011" y="109418"/>
                          <a:pt x="471392" y="108371"/>
                          <a:pt x="472440" y="108371"/>
                        </a:cubicBezTo>
                        <a:cubicBezTo>
                          <a:pt x="473678" y="108371"/>
                          <a:pt x="475297" y="108276"/>
                          <a:pt x="475964" y="108085"/>
                        </a:cubicBezTo>
                        <a:cubicBezTo>
                          <a:pt x="476726" y="107894"/>
                          <a:pt x="477203" y="107704"/>
                          <a:pt x="477583" y="107228"/>
                        </a:cubicBezTo>
                        <a:cubicBezTo>
                          <a:pt x="477869" y="106942"/>
                          <a:pt x="478250" y="106370"/>
                          <a:pt x="478536" y="105894"/>
                        </a:cubicBezTo>
                        <a:cubicBezTo>
                          <a:pt x="478822" y="105418"/>
                          <a:pt x="479107" y="105037"/>
                          <a:pt x="479298" y="104847"/>
                        </a:cubicBezTo>
                        <a:cubicBezTo>
                          <a:pt x="479774" y="104180"/>
                          <a:pt x="480250" y="104180"/>
                          <a:pt x="481203" y="104656"/>
                        </a:cubicBezTo>
                        <a:cubicBezTo>
                          <a:pt x="482060" y="105132"/>
                          <a:pt x="483203" y="104656"/>
                          <a:pt x="483394" y="104561"/>
                        </a:cubicBezTo>
                        <a:cubicBezTo>
                          <a:pt x="483870" y="104465"/>
                          <a:pt x="484537" y="103989"/>
                          <a:pt x="484632" y="103799"/>
                        </a:cubicBezTo>
                        <a:cubicBezTo>
                          <a:pt x="484727" y="103513"/>
                          <a:pt x="484727" y="102560"/>
                          <a:pt x="484632" y="102370"/>
                        </a:cubicBezTo>
                        <a:cubicBezTo>
                          <a:pt x="484061" y="102084"/>
                          <a:pt x="482441" y="101608"/>
                          <a:pt x="482155" y="101703"/>
                        </a:cubicBezTo>
                        <a:cubicBezTo>
                          <a:pt x="482155" y="101703"/>
                          <a:pt x="481013" y="102751"/>
                          <a:pt x="480346" y="102275"/>
                        </a:cubicBezTo>
                        <a:cubicBezTo>
                          <a:pt x="479870" y="101894"/>
                          <a:pt x="479584" y="101608"/>
                          <a:pt x="479584" y="101322"/>
                        </a:cubicBezTo>
                        <a:cubicBezTo>
                          <a:pt x="479584" y="101132"/>
                          <a:pt x="479584" y="100941"/>
                          <a:pt x="479774" y="100846"/>
                        </a:cubicBezTo>
                        <a:cubicBezTo>
                          <a:pt x="480060" y="100465"/>
                          <a:pt x="480441" y="100370"/>
                          <a:pt x="481013" y="100179"/>
                        </a:cubicBezTo>
                        <a:lnTo>
                          <a:pt x="481108" y="100179"/>
                        </a:lnTo>
                        <a:cubicBezTo>
                          <a:pt x="481584" y="100084"/>
                          <a:pt x="482251" y="99322"/>
                          <a:pt x="482251" y="99036"/>
                        </a:cubicBezTo>
                        <a:cubicBezTo>
                          <a:pt x="482251" y="98941"/>
                          <a:pt x="481965" y="98846"/>
                          <a:pt x="481870" y="98846"/>
                        </a:cubicBezTo>
                        <a:cubicBezTo>
                          <a:pt x="481679" y="98846"/>
                          <a:pt x="481489" y="98750"/>
                          <a:pt x="481394" y="98560"/>
                        </a:cubicBezTo>
                        <a:cubicBezTo>
                          <a:pt x="481203" y="98369"/>
                          <a:pt x="481203" y="97988"/>
                          <a:pt x="481298" y="97607"/>
                        </a:cubicBezTo>
                        <a:cubicBezTo>
                          <a:pt x="481394" y="97227"/>
                          <a:pt x="481584" y="96941"/>
                          <a:pt x="481870" y="96750"/>
                        </a:cubicBezTo>
                        <a:cubicBezTo>
                          <a:pt x="482155" y="96560"/>
                          <a:pt x="482537" y="96464"/>
                          <a:pt x="482917" y="96560"/>
                        </a:cubicBezTo>
                        <a:cubicBezTo>
                          <a:pt x="483298" y="96655"/>
                          <a:pt x="483680" y="96941"/>
                          <a:pt x="483965" y="97131"/>
                        </a:cubicBezTo>
                        <a:cubicBezTo>
                          <a:pt x="484156" y="97227"/>
                          <a:pt x="484251" y="97322"/>
                          <a:pt x="484441" y="97417"/>
                        </a:cubicBezTo>
                        <a:cubicBezTo>
                          <a:pt x="484632" y="97512"/>
                          <a:pt x="484822" y="97322"/>
                          <a:pt x="484918" y="97322"/>
                        </a:cubicBezTo>
                        <a:cubicBezTo>
                          <a:pt x="484918" y="97227"/>
                          <a:pt x="484822" y="97036"/>
                          <a:pt x="484346" y="96750"/>
                        </a:cubicBezTo>
                        <a:lnTo>
                          <a:pt x="483965" y="96560"/>
                        </a:lnTo>
                        <a:cubicBezTo>
                          <a:pt x="483394" y="96179"/>
                          <a:pt x="483108" y="95988"/>
                          <a:pt x="483013" y="95702"/>
                        </a:cubicBezTo>
                        <a:cubicBezTo>
                          <a:pt x="483013" y="95512"/>
                          <a:pt x="483013" y="95417"/>
                          <a:pt x="483108" y="95226"/>
                        </a:cubicBezTo>
                        <a:cubicBezTo>
                          <a:pt x="483394" y="94750"/>
                          <a:pt x="483870" y="94940"/>
                          <a:pt x="484251" y="95131"/>
                        </a:cubicBezTo>
                        <a:cubicBezTo>
                          <a:pt x="484441" y="95226"/>
                          <a:pt x="484632" y="95321"/>
                          <a:pt x="484822" y="95321"/>
                        </a:cubicBezTo>
                        <a:cubicBezTo>
                          <a:pt x="485299" y="95417"/>
                          <a:pt x="486728" y="95893"/>
                          <a:pt x="487204" y="96464"/>
                        </a:cubicBezTo>
                        <a:cubicBezTo>
                          <a:pt x="487299" y="96560"/>
                          <a:pt x="487489" y="96845"/>
                          <a:pt x="487585" y="97036"/>
                        </a:cubicBezTo>
                        <a:cubicBezTo>
                          <a:pt x="487966" y="97607"/>
                          <a:pt x="488632" y="98655"/>
                          <a:pt x="488918" y="98750"/>
                        </a:cubicBezTo>
                        <a:cubicBezTo>
                          <a:pt x="489299" y="98941"/>
                          <a:pt x="489871" y="98941"/>
                          <a:pt x="490347" y="98750"/>
                        </a:cubicBezTo>
                        <a:cubicBezTo>
                          <a:pt x="490538" y="98655"/>
                          <a:pt x="490728" y="98465"/>
                          <a:pt x="490728" y="98369"/>
                        </a:cubicBezTo>
                        <a:cubicBezTo>
                          <a:pt x="490728" y="98274"/>
                          <a:pt x="490728" y="98084"/>
                          <a:pt x="490633" y="97988"/>
                        </a:cubicBezTo>
                        <a:cubicBezTo>
                          <a:pt x="490347" y="97512"/>
                          <a:pt x="489775" y="97036"/>
                          <a:pt x="488728" y="96560"/>
                        </a:cubicBezTo>
                        <a:cubicBezTo>
                          <a:pt x="487775" y="96083"/>
                          <a:pt x="487489" y="95798"/>
                          <a:pt x="487680" y="95226"/>
                        </a:cubicBezTo>
                        <a:cubicBezTo>
                          <a:pt x="487775" y="95036"/>
                          <a:pt x="487871" y="94369"/>
                          <a:pt x="488728" y="94274"/>
                        </a:cubicBezTo>
                        <a:lnTo>
                          <a:pt x="488823" y="94274"/>
                        </a:lnTo>
                        <a:cubicBezTo>
                          <a:pt x="489395" y="94274"/>
                          <a:pt x="489585" y="94178"/>
                          <a:pt x="489585" y="93893"/>
                        </a:cubicBezTo>
                        <a:cubicBezTo>
                          <a:pt x="489680" y="93226"/>
                          <a:pt x="490061" y="92845"/>
                          <a:pt x="490347" y="92750"/>
                        </a:cubicBezTo>
                        <a:cubicBezTo>
                          <a:pt x="490538" y="92654"/>
                          <a:pt x="490728" y="92654"/>
                          <a:pt x="490919" y="92845"/>
                        </a:cubicBezTo>
                        <a:cubicBezTo>
                          <a:pt x="491109" y="92940"/>
                          <a:pt x="491204" y="93035"/>
                          <a:pt x="491395" y="93321"/>
                        </a:cubicBezTo>
                        <a:lnTo>
                          <a:pt x="491966" y="93893"/>
                        </a:lnTo>
                        <a:cubicBezTo>
                          <a:pt x="492633" y="94559"/>
                          <a:pt x="492919" y="94464"/>
                          <a:pt x="492823" y="94464"/>
                        </a:cubicBezTo>
                        <a:lnTo>
                          <a:pt x="492823" y="94464"/>
                        </a:lnTo>
                        <a:cubicBezTo>
                          <a:pt x="493014" y="94274"/>
                          <a:pt x="493109" y="94178"/>
                          <a:pt x="493014" y="93797"/>
                        </a:cubicBezTo>
                        <a:cubicBezTo>
                          <a:pt x="492823" y="93035"/>
                          <a:pt x="493205" y="92464"/>
                          <a:pt x="493586" y="92273"/>
                        </a:cubicBezTo>
                        <a:cubicBezTo>
                          <a:pt x="494252" y="91988"/>
                          <a:pt x="494729" y="91892"/>
                          <a:pt x="495205" y="92178"/>
                        </a:cubicBezTo>
                        <a:cubicBezTo>
                          <a:pt x="495395" y="92273"/>
                          <a:pt x="495681" y="92273"/>
                          <a:pt x="495871" y="92273"/>
                        </a:cubicBezTo>
                        <a:cubicBezTo>
                          <a:pt x="495871" y="92178"/>
                          <a:pt x="495681" y="91892"/>
                          <a:pt x="495300" y="91511"/>
                        </a:cubicBezTo>
                        <a:cubicBezTo>
                          <a:pt x="494443" y="90749"/>
                          <a:pt x="494157" y="90368"/>
                          <a:pt x="494062" y="89797"/>
                        </a:cubicBezTo>
                        <a:cubicBezTo>
                          <a:pt x="493966" y="89416"/>
                          <a:pt x="494157" y="89130"/>
                          <a:pt x="494252" y="89035"/>
                        </a:cubicBezTo>
                        <a:cubicBezTo>
                          <a:pt x="494347" y="88940"/>
                          <a:pt x="494633" y="88844"/>
                          <a:pt x="495205" y="89035"/>
                        </a:cubicBezTo>
                        <a:cubicBezTo>
                          <a:pt x="495490" y="89225"/>
                          <a:pt x="496157" y="89416"/>
                          <a:pt x="496538" y="88940"/>
                        </a:cubicBezTo>
                        <a:cubicBezTo>
                          <a:pt x="497110" y="88178"/>
                          <a:pt x="497586" y="87797"/>
                          <a:pt x="498157" y="87702"/>
                        </a:cubicBezTo>
                        <a:cubicBezTo>
                          <a:pt x="498538" y="87606"/>
                          <a:pt x="498634" y="87511"/>
                          <a:pt x="498729" y="87416"/>
                        </a:cubicBezTo>
                        <a:cubicBezTo>
                          <a:pt x="498729" y="87416"/>
                          <a:pt x="498538" y="87416"/>
                          <a:pt x="498348" y="87511"/>
                        </a:cubicBezTo>
                        <a:cubicBezTo>
                          <a:pt x="498062" y="87606"/>
                          <a:pt x="497776" y="87606"/>
                          <a:pt x="497491" y="87416"/>
                        </a:cubicBezTo>
                        <a:cubicBezTo>
                          <a:pt x="497110" y="87225"/>
                          <a:pt x="496824" y="86844"/>
                          <a:pt x="496633" y="86368"/>
                        </a:cubicBezTo>
                        <a:cubicBezTo>
                          <a:pt x="496443" y="85701"/>
                          <a:pt x="496538" y="84844"/>
                          <a:pt x="496824" y="84177"/>
                        </a:cubicBezTo>
                        <a:cubicBezTo>
                          <a:pt x="497110" y="83510"/>
                          <a:pt x="497872" y="82367"/>
                          <a:pt x="498634" y="81986"/>
                        </a:cubicBezTo>
                        <a:cubicBezTo>
                          <a:pt x="499396" y="81605"/>
                          <a:pt x="500348" y="80748"/>
                          <a:pt x="500348" y="80558"/>
                        </a:cubicBezTo>
                        <a:cubicBezTo>
                          <a:pt x="500444" y="80177"/>
                          <a:pt x="500444" y="79986"/>
                          <a:pt x="500253" y="79510"/>
                        </a:cubicBezTo>
                        <a:cubicBezTo>
                          <a:pt x="500158" y="79319"/>
                          <a:pt x="500063" y="79224"/>
                          <a:pt x="499967" y="79129"/>
                        </a:cubicBezTo>
                        <a:cubicBezTo>
                          <a:pt x="499777" y="78938"/>
                          <a:pt x="499491" y="78462"/>
                          <a:pt x="499777" y="78177"/>
                        </a:cubicBezTo>
                        <a:cubicBezTo>
                          <a:pt x="500063" y="77891"/>
                          <a:pt x="500348" y="77986"/>
                          <a:pt x="500729" y="78081"/>
                        </a:cubicBezTo>
                        <a:lnTo>
                          <a:pt x="501015" y="78177"/>
                        </a:lnTo>
                        <a:cubicBezTo>
                          <a:pt x="501301" y="78272"/>
                          <a:pt x="501491" y="78367"/>
                          <a:pt x="501682" y="77700"/>
                        </a:cubicBezTo>
                        <a:cubicBezTo>
                          <a:pt x="501777" y="77414"/>
                          <a:pt x="501777" y="77224"/>
                          <a:pt x="501777" y="76938"/>
                        </a:cubicBezTo>
                        <a:cubicBezTo>
                          <a:pt x="501777" y="76652"/>
                          <a:pt x="501872" y="76271"/>
                          <a:pt x="502063" y="75890"/>
                        </a:cubicBezTo>
                        <a:cubicBezTo>
                          <a:pt x="502444" y="75319"/>
                          <a:pt x="503682" y="74271"/>
                          <a:pt x="504349" y="73795"/>
                        </a:cubicBezTo>
                        <a:cubicBezTo>
                          <a:pt x="505015" y="73319"/>
                          <a:pt x="505682" y="73128"/>
                          <a:pt x="506254" y="72938"/>
                        </a:cubicBezTo>
                        <a:cubicBezTo>
                          <a:pt x="506825" y="72747"/>
                          <a:pt x="508635" y="71604"/>
                          <a:pt x="509302" y="70652"/>
                        </a:cubicBezTo>
                        <a:cubicBezTo>
                          <a:pt x="509588" y="70271"/>
                          <a:pt x="509778" y="69985"/>
                          <a:pt x="509873" y="69604"/>
                        </a:cubicBezTo>
                        <a:cubicBezTo>
                          <a:pt x="510159" y="69032"/>
                          <a:pt x="510445" y="68556"/>
                          <a:pt x="510921" y="68556"/>
                        </a:cubicBezTo>
                        <a:cubicBezTo>
                          <a:pt x="511112" y="68556"/>
                          <a:pt x="511302" y="68556"/>
                          <a:pt x="511397" y="68652"/>
                        </a:cubicBezTo>
                        <a:cubicBezTo>
                          <a:pt x="511683" y="68747"/>
                          <a:pt x="511778" y="68747"/>
                          <a:pt x="512159" y="68556"/>
                        </a:cubicBezTo>
                        <a:cubicBezTo>
                          <a:pt x="512731" y="68175"/>
                          <a:pt x="512826" y="67889"/>
                          <a:pt x="512826" y="67604"/>
                        </a:cubicBezTo>
                        <a:lnTo>
                          <a:pt x="512826" y="67318"/>
                        </a:lnTo>
                        <a:cubicBezTo>
                          <a:pt x="512826" y="66365"/>
                          <a:pt x="512826" y="65794"/>
                          <a:pt x="513016" y="65508"/>
                        </a:cubicBezTo>
                        <a:cubicBezTo>
                          <a:pt x="513112" y="65318"/>
                          <a:pt x="513302" y="65222"/>
                          <a:pt x="513493" y="65222"/>
                        </a:cubicBezTo>
                        <a:cubicBezTo>
                          <a:pt x="513779" y="65127"/>
                          <a:pt x="514159" y="65318"/>
                          <a:pt x="514445" y="65508"/>
                        </a:cubicBezTo>
                        <a:cubicBezTo>
                          <a:pt x="514540" y="65508"/>
                          <a:pt x="514540" y="65603"/>
                          <a:pt x="514636" y="65508"/>
                        </a:cubicBezTo>
                        <a:cubicBezTo>
                          <a:pt x="514826" y="65508"/>
                          <a:pt x="515112" y="65318"/>
                          <a:pt x="515207" y="65127"/>
                        </a:cubicBezTo>
                        <a:cubicBezTo>
                          <a:pt x="515493" y="64651"/>
                          <a:pt x="516446" y="63698"/>
                          <a:pt x="517207" y="62936"/>
                        </a:cubicBezTo>
                        <a:cubicBezTo>
                          <a:pt x="517398" y="62746"/>
                          <a:pt x="517684" y="62460"/>
                          <a:pt x="517970" y="62270"/>
                        </a:cubicBezTo>
                        <a:cubicBezTo>
                          <a:pt x="518636" y="61603"/>
                          <a:pt x="519303" y="60936"/>
                          <a:pt x="520065" y="60460"/>
                        </a:cubicBezTo>
                        <a:cubicBezTo>
                          <a:pt x="520827" y="60079"/>
                          <a:pt x="522256" y="59412"/>
                          <a:pt x="523208" y="59031"/>
                        </a:cubicBezTo>
                        <a:cubicBezTo>
                          <a:pt x="523494" y="58936"/>
                          <a:pt x="523780" y="58745"/>
                          <a:pt x="523875" y="58745"/>
                        </a:cubicBezTo>
                        <a:cubicBezTo>
                          <a:pt x="524256" y="58555"/>
                          <a:pt x="524256" y="58555"/>
                          <a:pt x="524161" y="58269"/>
                        </a:cubicBezTo>
                        <a:cubicBezTo>
                          <a:pt x="524161" y="58174"/>
                          <a:pt x="524065" y="58079"/>
                          <a:pt x="524065" y="57983"/>
                        </a:cubicBezTo>
                        <a:cubicBezTo>
                          <a:pt x="523875" y="57698"/>
                          <a:pt x="523684" y="57221"/>
                          <a:pt x="524256" y="56745"/>
                        </a:cubicBezTo>
                        <a:cubicBezTo>
                          <a:pt x="524732" y="56364"/>
                          <a:pt x="525113" y="56174"/>
                          <a:pt x="525971" y="56174"/>
                        </a:cubicBezTo>
                        <a:cubicBezTo>
                          <a:pt x="526732" y="56174"/>
                          <a:pt x="527209" y="56078"/>
                          <a:pt x="527685" y="55793"/>
                        </a:cubicBezTo>
                        <a:cubicBezTo>
                          <a:pt x="528352" y="55316"/>
                          <a:pt x="528638" y="55412"/>
                          <a:pt x="529209" y="55602"/>
                        </a:cubicBezTo>
                        <a:lnTo>
                          <a:pt x="529685" y="55697"/>
                        </a:lnTo>
                        <a:cubicBezTo>
                          <a:pt x="530162" y="55888"/>
                          <a:pt x="530257" y="55888"/>
                          <a:pt x="530828" y="55602"/>
                        </a:cubicBezTo>
                        <a:cubicBezTo>
                          <a:pt x="531495" y="55316"/>
                          <a:pt x="531971" y="54935"/>
                          <a:pt x="532162" y="54650"/>
                        </a:cubicBezTo>
                        <a:cubicBezTo>
                          <a:pt x="532352" y="54269"/>
                          <a:pt x="532733" y="53792"/>
                          <a:pt x="533400" y="53888"/>
                        </a:cubicBezTo>
                        <a:cubicBezTo>
                          <a:pt x="533781" y="53888"/>
                          <a:pt x="534543" y="53792"/>
                          <a:pt x="534638" y="53697"/>
                        </a:cubicBezTo>
                        <a:cubicBezTo>
                          <a:pt x="534638" y="53697"/>
                          <a:pt x="534638" y="53411"/>
                          <a:pt x="534257" y="53126"/>
                        </a:cubicBezTo>
                        <a:cubicBezTo>
                          <a:pt x="533972" y="52935"/>
                          <a:pt x="533495" y="52840"/>
                          <a:pt x="533019" y="52840"/>
                        </a:cubicBezTo>
                        <a:cubicBezTo>
                          <a:pt x="532733" y="52840"/>
                          <a:pt x="532447" y="52745"/>
                          <a:pt x="532162" y="52745"/>
                        </a:cubicBezTo>
                        <a:cubicBezTo>
                          <a:pt x="531400" y="52554"/>
                          <a:pt x="529876" y="51506"/>
                          <a:pt x="529780" y="51030"/>
                        </a:cubicBezTo>
                        <a:cubicBezTo>
                          <a:pt x="529780" y="50840"/>
                          <a:pt x="529780" y="50649"/>
                          <a:pt x="529971" y="50459"/>
                        </a:cubicBezTo>
                        <a:cubicBezTo>
                          <a:pt x="530066" y="50363"/>
                          <a:pt x="530352" y="50173"/>
                          <a:pt x="530828" y="50363"/>
                        </a:cubicBezTo>
                        <a:cubicBezTo>
                          <a:pt x="531019" y="50363"/>
                          <a:pt x="531209" y="50459"/>
                          <a:pt x="531400" y="50554"/>
                        </a:cubicBezTo>
                        <a:cubicBezTo>
                          <a:pt x="531971" y="50744"/>
                          <a:pt x="532924" y="51125"/>
                          <a:pt x="533209" y="51125"/>
                        </a:cubicBezTo>
                        <a:cubicBezTo>
                          <a:pt x="533686" y="51030"/>
                          <a:pt x="533686" y="50744"/>
                          <a:pt x="533686" y="50744"/>
                        </a:cubicBezTo>
                        <a:cubicBezTo>
                          <a:pt x="533686" y="50649"/>
                          <a:pt x="533590" y="50363"/>
                          <a:pt x="533114" y="49982"/>
                        </a:cubicBezTo>
                        <a:cubicBezTo>
                          <a:pt x="532733" y="49601"/>
                          <a:pt x="532352" y="49220"/>
                          <a:pt x="532447" y="48935"/>
                        </a:cubicBezTo>
                        <a:cubicBezTo>
                          <a:pt x="532447" y="48839"/>
                          <a:pt x="532543" y="48649"/>
                          <a:pt x="532733" y="48554"/>
                        </a:cubicBezTo>
                        <a:cubicBezTo>
                          <a:pt x="533305" y="48268"/>
                          <a:pt x="533876" y="48363"/>
                          <a:pt x="534257" y="48839"/>
                        </a:cubicBezTo>
                        <a:lnTo>
                          <a:pt x="534353" y="48935"/>
                        </a:lnTo>
                        <a:cubicBezTo>
                          <a:pt x="534638" y="49316"/>
                          <a:pt x="534829" y="49601"/>
                          <a:pt x="535019" y="49506"/>
                        </a:cubicBezTo>
                        <a:lnTo>
                          <a:pt x="535210" y="49506"/>
                        </a:lnTo>
                        <a:cubicBezTo>
                          <a:pt x="535591" y="49411"/>
                          <a:pt x="536734" y="49220"/>
                          <a:pt x="537020" y="49030"/>
                        </a:cubicBezTo>
                        <a:cubicBezTo>
                          <a:pt x="537400" y="48744"/>
                          <a:pt x="537686" y="48554"/>
                          <a:pt x="537686" y="48173"/>
                        </a:cubicBezTo>
                        <a:cubicBezTo>
                          <a:pt x="537686" y="47792"/>
                          <a:pt x="537877" y="47601"/>
                          <a:pt x="537972" y="47601"/>
                        </a:cubicBezTo>
                        <a:cubicBezTo>
                          <a:pt x="538258" y="47411"/>
                          <a:pt x="538448" y="47506"/>
                          <a:pt x="538544" y="47506"/>
                        </a:cubicBezTo>
                        <a:cubicBezTo>
                          <a:pt x="538544" y="47506"/>
                          <a:pt x="538544" y="47506"/>
                          <a:pt x="538544" y="47506"/>
                        </a:cubicBezTo>
                        <a:cubicBezTo>
                          <a:pt x="538544" y="47506"/>
                          <a:pt x="539210" y="47601"/>
                          <a:pt x="539210" y="48554"/>
                        </a:cubicBezTo>
                        <a:cubicBezTo>
                          <a:pt x="539210" y="48839"/>
                          <a:pt x="539210" y="49220"/>
                          <a:pt x="539305" y="49601"/>
                        </a:cubicBezTo>
                        <a:cubicBezTo>
                          <a:pt x="539305" y="50078"/>
                          <a:pt x="539305" y="50744"/>
                          <a:pt x="539401" y="51030"/>
                        </a:cubicBezTo>
                        <a:cubicBezTo>
                          <a:pt x="539496" y="51030"/>
                          <a:pt x="539877" y="50935"/>
                          <a:pt x="540067" y="50554"/>
                        </a:cubicBezTo>
                        <a:cubicBezTo>
                          <a:pt x="540258" y="50268"/>
                          <a:pt x="540353" y="49601"/>
                          <a:pt x="540448" y="49125"/>
                        </a:cubicBezTo>
                        <a:cubicBezTo>
                          <a:pt x="540544" y="48458"/>
                          <a:pt x="540639" y="48077"/>
                          <a:pt x="540830" y="47982"/>
                        </a:cubicBezTo>
                        <a:cubicBezTo>
                          <a:pt x="541115" y="47696"/>
                          <a:pt x="542544" y="47220"/>
                          <a:pt x="543115" y="47220"/>
                        </a:cubicBezTo>
                        <a:cubicBezTo>
                          <a:pt x="543973" y="47220"/>
                          <a:pt x="544163" y="47696"/>
                          <a:pt x="544354" y="48173"/>
                        </a:cubicBezTo>
                        <a:cubicBezTo>
                          <a:pt x="544354" y="48268"/>
                          <a:pt x="544449" y="48363"/>
                          <a:pt x="544449" y="48458"/>
                        </a:cubicBezTo>
                        <a:cubicBezTo>
                          <a:pt x="544639" y="48268"/>
                          <a:pt x="544830" y="47982"/>
                          <a:pt x="545021" y="47696"/>
                        </a:cubicBezTo>
                        <a:cubicBezTo>
                          <a:pt x="545116" y="47601"/>
                          <a:pt x="545211" y="47411"/>
                          <a:pt x="545401" y="47315"/>
                        </a:cubicBezTo>
                        <a:cubicBezTo>
                          <a:pt x="545687" y="47030"/>
                          <a:pt x="546163" y="46458"/>
                          <a:pt x="546163" y="46172"/>
                        </a:cubicBezTo>
                        <a:cubicBezTo>
                          <a:pt x="546068" y="45506"/>
                          <a:pt x="545782" y="45029"/>
                          <a:pt x="545687" y="44934"/>
                        </a:cubicBezTo>
                        <a:cubicBezTo>
                          <a:pt x="545497" y="44744"/>
                          <a:pt x="545306" y="44553"/>
                          <a:pt x="545306" y="44267"/>
                        </a:cubicBezTo>
                        <a:cubicBezTo>
                          <a:pt x="545306" y="43982"/>
                          <a:pt x="545401" y="43696"/>
                          <a:pt x="545687" y="43505"/>
                        </a:cubicBezTo>
                        <a:cubicBezTo>
                          <a:pt x="546163" y="43124"/>
                          <a:pt x="547116" y="42839"/>
                          <a:pt x="547783" y="43220"/>
                        </a:cubicBezTo>
                        <a:cubicBezTo>
                          <a:pt x="547973" y="43315"/>
                          <a:pt x="548164" y="43410"/>
                          <a:pt x="548354" y="43601"/>
                        </a:cubicBezTo>
                        <a:cubicBezTo>
                          <a:pt x="548735" y="43982"/>
                          <a:pt x="549212" y="44363"/>
                          <a:pt x="549688" y="44267"/>
                        </a:cubicBezTo>
                        <a:cubicBezTo>
                          <a:pt x="550736" y="44077"/>
                          <a:pt x="551402" y="43696"/>
                          <a:pt x="551593" y="43505"/>
                        </a:cubicBezTo>
                        <a:cubicBezTo>
                          <a:pt x="552355" y="42743"/>
                          <a:pt x="552831" y="42362"/>
                          <a:pt x="553117" y="42267"/>
                        </a:cubicBezTo>
                        <a:lnTo>
                          <a:pt x="553212" y="42267"/>
                        </a:lnTo>
                        <a:cubicBezTo>
                          <a:pt x="553498" y="42172"/>
                          <a:pt x="553879" y="42077"/>
                          <a:pt x="554450" y="42172"/>
                        </a:cubicBezTo>
                        <a:cubicBezTo>
                          <a:pt x="554546" y="42172"/>
                          <a:pt x="554641" y="42172"/>
                          <a:pt x="554736" y="42267"/>
                        </a:cubicBezTo>
                        <a:cubicBezTo>
                          <a:pt x="555117" y="42362"/>
                          <a:pt x="555307" y="42458"/>
                          <a:pt x="555879" y="42362"/>
                        </a:cubicBezTo>
                        <a:cubicBezTo>
                          <a:pt x="556070" y="42362"/>
                          <a:pt x="556355" y="42267"/>
                          <a:pt x="556546" y="42267"/>
                        </a:cubicBezTo>
                        <a:cubicBezTo>
                          <a:pt x="557689" y="41981"/>
                          <a:pt x="558355" y="41886"/>
                          <a:pt x="558737" y="42267"/>
                        </a:cubicBezTo>
                        <a:cubicBezTo>
                          <a:pt x="559022" y="42553"/>
                          <a:pt x="559213" y="42648"/>
                          <a:pt x="559498" y="42839"/>
                        </a:cubicBezTo>
                        <a:lnTo>
                          <a:pt x="559594" y="42839"/>
                        </a:lnTo>
                        <a:lnTo>
                          <a:pt x="559689" y="42934"/>
                        </a:lnTo>
                        <a:cubicBezTo>
                          <a:pt x="559689" y="42934"/>
                          <a:pt x="559784" y="42934"/>
                          <a:pt x="559880" y="43029"/>
                        </a:cubicBezTo>
                        <a:cubicBezTo>
                          <a:pt x="559975" y="43029"/>
                          <a:pt x="560165" y="43124"/>
                          <a:pt x="560261" y="43124"/>
                        </a:cubicBezTo>
                        <a:cubicBezTo>
                          <a:pt x="560451" y="43220"/>
                          <a:pt x="560546" y="43220"/>
                          <a:pt x="560737" y="43124"/>
                        </a:cubicBezTo>
                        <a:lnTo>
                          <a:pt x="560927" y="43029"/>
                        </a:lnTo>
                        <a:cubicBezTo>
                          <a:pt x="561118" y="42934"/>
                          <a:pt x="561308" y="42839"/>
                          <a:pt x="561404" y="42743"/>
                        </a:cubicBezTo>
                        <a:cubicBezTo>
                          <a:pt x="561499" y="42553"/>
                          <a:pt x="561689" y="42458"/>
                          <a:pt x="561880" y="42267"/>
                        </a:cubicBezTo>
                        <a:cubicBezTo>
                          <a:pt x="561975" y="42172"/>
                          <a:pt x="562070" y="42077"/>
                          <a:pt x="562165" y="41981"/>
                        </a:cubicBezTo>
                        <a:cubicBezTo>
                          <a:pt x="562165" y="41886"/>
                          <a:pt x="562261" y="41791"/>
                          <a:pt x="562261" y="41696"/>
                        </a:cubicBezTo>
                        <a:cubicBezTo>
                          <a:pt x="562356" y="41505"/>
                          <a:pt x="562642" y="40934"/>
                          <a:pt x="563118" y="41124"/>
                        </a:cubicBezTo>
                        <a:cubicBezTo>
                          <a:pt x="563404" y="41219"/>
                          <a:pt x="563689" y="41219"/>
                          <a:pt x="564071" y="41124"/>
                        </a:cubicBezTo>
                        <a:lnTo>
                          <a:pt x="564261" y="41124"/>
                        </a:lnTo>
                        <a:cubicBezTo>
                          <a:pt x="564356" y="41124"/>
                          <a:pt x="564737" y="41124"/>
                          <a:pt x="565023" y="41124"/>
                        </a:cubicBezTo>
                        <a:cubicBezTo>
                          <a:pt x="565023" y="41124"/>
                          <a:pt x="565118" y="41029"/>
                          <a:pt x="565118" y="40934"/>
                        </a:cubicBezTo>
                        <a:cubicBezTo>
                          <a:pt x="565118" y="40648"/>
                          <a:pt x="565309" y="40267"/>
                          <a:pt x="565880" y="40267"/>
                        </a:cubicBezTo>
                        <a:cubicBezTo>
                          <a:pt x="565880" y="40267"/>
                          <a:pt x="566071" y="40172"/>
                          <a:pt x="566547" y="39600"/>
                        </a:cubicBezTo>
                        <a:cubicBezTo>
                          <a:pt x="566738" y="39410"/>
                          <a:pt x="566738" y="39219"/>
                          <a:pt x="566738" y="38933"/>
                        </a:cubicBezTo>
                        <a:cubicBezTo>
                          <a:pt x="566738" y="38838"/>
                          <a:pt x="566738" y="38743"/>
                          <a:pt x="566738" y="38648"/>
                        </a:cubicBezTo>
                        <a:cubicBezTo>
                          <a:pt x="566738" y="38171"/>
                          <a:pt x="566642" y="37409"/>
                          <a:pt x="566833" y="36838"/>
                        </a:cubicBezTo>
                        <a:cubicBezTo>
                          <a:pt x="566928" y="36171"/>
                          <a:pt x="567595" y="35885"/>
                          <a:pt x="567976" y="35695"/>
                        </a:cubicBezTo>
                        <a:cubicBezTo>
                          <a:pt x="568071" y="35600"/>
                          <a:pt x="568166" y="35600"/>
                          <a:pt x="568262" y="35600"/>
                        </a:cubicBezTo>
                        <a:cubicBezTo>
                          <a:pt x="568357" y="35504"/>
                          <a:pt x="568547" y="35409"/>
                          <a:pt x="568642" y="35409"/>
                        </a:cubicBezTo>
                        <a:cubicBezTo>
                          <a:pt x="568833" y="35314"/>
                          <a:pt x="568928" y="35314"/>
                          <a:pt x="569023" y="35219"/>
                        </a:cubicBezTo>
                        <a:cubicBezTo>
                          <a:pt x="569023" y="35219"/>
                          <a:pt x="568928" y="35219"/>
                          <a:pt x="568833" y="35123"/>
                        </a:cubicBezTo>
                        <a:cubicBezTo>
                          <a:pt x="568833" y="35123"/>
                          <a:pt x="568738" y="35028"/>
                          <a:pt x="568738" y="35028"/>
                        </a:cubicBezTo>
                        <a:cubicBezTo>
                          <a:pt x="568452" y="34742"/>
                          <a:pt x="568547" y="34171"/>
                          <a:pt x="568738" y="33885"/>
                        </a:cubicBezTo>
                        <a:cubicBezTo>
                          <a:pt x="568928" y="33599"/>
                          <a:pt x="569309" y="33504"/>
                          <a:pt x="569595" y="33409"/>
                        </a:cubicBezTo>
                        <a:lnTo>
                          <a:pt x="569690" y="33409"/>
                        </a:lnTo>
                        <a:cubicBezTo>
                          <a:pt x="569786" y="33409"/>
                          <a:pt x="569881" y="33123"/>
                          <a:pt x="569976" y="32933"/>
                        </a:cubicBezTo>
                        <a:cubicBezTo>
                          <a:pt x="570071" y="32837"/>
                          <a:pt x="570166" y="32647"/>
                          <a:pt x="570166" y="32552"/>
                        </a:cubicBezTo>
                        <a:cubicBezTo>
                          <a:pt x="570357" y="32361"/>
                          <a:pt x="570452" y="31885"/>
                          <a:pt x="570547" y="31504"/>
                        </a:cubicBezTo>
                        <a:cubicBezTo>
                          <a:pt x="570547" y="31028"/>
                          <a:pt x="570547" y="30837"/>
                          <a:pt x="570452" y="30361"/>
                        </a:cubicBezTo>
                        <a:cubicBezTo>
                          <a:pt x="570452" y="30170"/>
                          <a:pt x="570262" y="30170"/>
                          <a:pt x="569976" y="30075"/>
                        </a:cubicBezTo>
                        <a:cubicBezTo>
                          <a:pt x="569881" y="30075"/>
                          <a:pt x="569786" y="29980"/>
                          <a:pt x="569690" y="29980"/>
                        </a:cubicBezTo>
                        <a:cubicBezTo>
                          <a:pt x="569309" y="29789"/>
                          <a:pt x="569309" y="29218"/>
                          <a:pt x="569405" y="28551"/>
                        </a:cubicBezTo>
                        <a:cubicBezTo>
                          <a:pt x="569405" y="28456"/>
                          <a:pt x="569405" y="28456"/>
                          <a:pt x="569405" y="28361"/>
                        </a:cubicBezTo>
                        <a:cubicBezTo>
                          <a:pt x="569405" y="27980"/>
                          <a:pt x="569500" y="27694"/>
                          <a:pt x="569786" y="27408"/>
                        </a:cubicBezTo>
                        <a:cubicBezTo>
                          <a:pt x="569881" y="27313"/>
                          <a:pt x="569881" y="27218"/>
                          <a:pt x="569976" y="27027"/>
                        </a:cubicBezTo>
                        <a:cubicBezTo>
                          <a:pt x="569976" y="26932"/>
                          <a:pt x="570071" y="26837"/>
                          <a:pt x="570071" y="26741"/>
                        </a:cubicBezTo>
                        <a:cubicBezTo>
                          <a:pt x="570166" y="26360"/>
                          <a:pt x="570738" y="25884"/>
                          <a:pt x="571024" y="25789"/>
                        </a:cubicBezTo>
                        <a:lnTo>
                          <a:pt x="571214" y="25694"/>
                        </a:lnTo>
                        <a:lnTo>
                          <a:pt x="571405" y="25884"/>
                        </a:lnTo>
                        <a:cubicBezTo>
                          <a:pt x="571595" y="26075"/>
                          <a:pt x="571405" y="26265"/>
                          <a:pt x="571309" y="26646"/>
                        </a:cubicBezTo>
                        <a:cubicBezTo>
                          <a:pt x="571214" y="26837"/>
                          <a:pt x="571024" y="27122"/>
                          <a:pt x="571024" y="27313"/>
                        </a:cubicBezTo>
                        <a:cubicBezTo>
                          <a:pt x="571024" y="27503"/>
                          <a:pt x="571024" y="27503"/>
                          <a:pt x="571119" y="27599"/>
                        </a:cubicBezTo>
                        <a:cubicBezTo>
                          <a:pt x="571214" y="27694"/>
                          <a:pt x="571214" y="27694"/>
                          <a:pt x="571309" y="27789"/>
                        </a:cubicBezTo>
                        <a:cubicBezTo>
                          <a:pt x="571595" y="28170"/>
                          <a:pt x="571595" y="28551"/>
                          <a:pt x="571500" y="28742"/>
                        </a:cubicBezTo>
                        <a:cubicBezTo>
                          <a:pt x="571500" y="28837"/>
                          <a:pt x="571500" y="29123"/>
                          <a:pt x="571690" y="29408"/>
                        </a:cubicBezTo>
                        <a:cubicBezTo>
                          <a:pt x="571976" y="29885"/>
                          <a:pt x="571976" y="30456"/>
                          <a:pt x="571976" y="30837"/>
                        </a:cubicBezTo>
                        <a:cubicBezTo>
                          <a:pt x="571976" y="31028"/>
                          <a:pt x="571976" y="31313"/>
                          <a:pt x="571881" y="31599"/>
                        </a:cubicBezTo>
                        <a:cubicBezTo>
                          <a:pt x="571881" y="31885"/>
                          <a:pt x="571786" y="32266"/>
                          <a:pt x="571786" y="32456"/>
                        </a:cubicBezTo>
                        <a:cubicBezTo>
                          <a:pt x="571786" y="32647"/>
                          <a:pt x="571881" y="33028"/>
                          <a:pt x="571976" y="33314"/>
                        </a:cubicBezTo>
                        <a:cubicBezTo>
                          <a:pt x="572072" y="33695"/>
                          <a:pt x="572167" y="34076"/>
                          <a:pt x="572167" y="34361"/>
                        </a:cubicBezTo>
                        <a:cubicBezTo>
                          <a:pt x="572167" y="34933"/>
                          <a:pt x="571690" y="35314"/>
                          <a:pt x="571214" y="35504"/>
                        </a:cubicBezTo>
                        <a:cubicBezTo>
                          <a:pt x="571119" y="35600"/>
                          <a:pt x="570929" y="36076"/>
                          <a:pt x="570929" y="36362"/>
                        </a:cubicBezTo>
                        <a:cubicBezTo>
                          <a:pt x="571024" y="36362"/>
                          <a:pt x="571119" y="36362"/>
                          <a:pt x="571214" y="36362"/>
                        </a:cubicBezTo>
                        <a:lnTo>
                          <a:pt x="571214" y="36362"/>
                        </a:lnTo>
                        <a:cubicBezTo>
                          <a:pt x="571500" y="36362"/>
                          <a:pt x="571786" y="36647"/>
                          <a:pt x="572167" y="37028"/>
                        </a:cubicBezTo>
                        <a:cubicBezTo>
                          <a:pt x="572167" y="37124"/>
                          <a:pt x="572262" y="37124"/>
                          <a:pt x="572262" y="37124"/>
                        </a:cubicBezTo>
                        <a:cubicBezTo>
                          <a:pt x="572357" y="37124"/>
                          <a:pt x="572453" y="37028"/>
                          <a:pt x="572548" y="37028"/>
                        </a:cubicBezTo>
                        <a:cubicBezTo>
                          <a:pt x="572738" y="36933"/>
                          <a:pt x="573024" y="36933"/>
                          <a:pt x="573214" y="36933"/>
                        </a:cubicBezTo>
                        <a:cubicBezTo>
                          <a:pt x="573881" y="36933"/>
                          <a:pt x="573976" y="38171"/>
                          <a:pt x="573976" y="38362"/>
                        </a:cubicBezTo>
                        <a:cubicBezTo>
                          <a:pt x="573976" y="38457"/>
                          <a:pt x="574357" y="38838"/>
                          <a:pt x="574548" y="39029"/>
                        </a:cubicBezTo>
                        <a:cubicBezTo>
                          <a:pt x="574643" y="39124"/>
                          <a:pt x="574738" y="39124"/>
                          <a:pt x="574738" y="39219"/>
                        </a:cubicBezTo>
                        <a:cubicBezTo>
                          <a:pt x="574834" y="39410"/>
                          <a:pt x="574929" y="39600"/>
                          <a:pt x="575024" y="39791"/>
                        </a:cubicBezTo>
                        <a:cubicBezTo>
                          <a:pt x="575120" y="39981"/>
                          <a:pt x="575215" y="40076"/>
                          <a:pt x="575310" y="40267"/>
                        </a:cubicBezTo>
                        <a:lnTo>
                          <a:pt x="574738" y="40648"/>
                        </a:lnTo>
                        <a:cubicBezTo>
                          <a:pt x="574643" y="40457"/>
                          <a:pt x="574548" y="40267"/>
                          <a:pt x="574453" y="40076"/>
                        </a:cubicBezTo>
                        <a:cubicBezTo>
                          <a:pt x="574357" y="39886"/>
                          <a:pt x="574262" y="39695"/>
                          <a:pt x="574262" y="39600"/>
                        </a:cubicBezTo>
                        <a:cubicBezTo>
                          <a:pt x="574262" y="39600"/>
                          <a:pt x="574167" y="39505"/>
                          <a:pt x="574072" y="39410"/>
                        </a:cubicBezTo>
                        <a:cubicBezTo>
                          <a:pt x="573691" y="39029"/>
                          <a:pt x="573310" y="38648"/>
                          <a:pt x="573310" y="38362"/>
                        </a:cubicBezTo>
                        <a:cubicBezTo>
                          <a:pt x="573310" y="37981"/>
                          <a:pt x="573214" y="37695"/>
                          <a:pt x="573119" y="37600"/>
                        </a:cubicBezTo>
                        <a:cubicBezTo>
                          <a:pt x="573024" y="37600"/>
                          <a:pt x="572833" y="37695"/>
                          <a:pt x="572738" y="37695"/>
                        </a:cubicBezTo>
                        <a:cubicBezTo>
                          <a:pt x="572453" y="37790"/>
                          <a:pt x="572167" y="37886"/>
                          <a:pt x="571976" y="37695"/>
                        </a:cubicBezTo>
                        <a:cubicBezTo>
                          <a:pt x="571881" y="37600"/>
                          <a:pt x="571786" y="37505"/>
                          <a:pt x="571690" y="37409"/>
                        </a:cubicBezTo>
                        <a:cubicBezTo>
                          <a:pt x="571595" y="37314"/>
                          <a:pt x="571309" y="37028"/>
                          <a:pt x="571214" y="36933"/>
                        </a:cubicBezTo>
                        <a:cubicBezTo>
                          <a:pt x="571214" y="36933"/>
                          <a:pt x="571119" y="36933"/>
                          <a:pt x="571024" y="36933"/>
                        </a:cubicBezTo>
                        <a:cubicBezTo>
                          <a:pt x="570833" y="36933"/>
                          <a:pt x="570643" y="37028"/>
                          <a:pt x="570452" y="36838"/>
                        </a:cubicBezTo>
                        <a:cubicBezTo>
                          <a:pt x="570357" y="36743"/>
                          <a:pt x="570262" y="36552"/>
                          <a:pt x="570262" y="36362"/>
                        </a:cubicBezTo>
                        <a:cubicBezTo>
                          <a:pt x="570262" y="35981"/>
                          <a:pt x="570452" y="35028"/>
                          <a:pt x="570929" y="34742"/>
                        </a:cubicBezTo>
                        <a:cubicBezTo>
                          <a:pt x="571214" y="34647"/>
                          <a:pt x="571500" y="34361"/>
                          <a:pt x="571500" y="34171"/>
                        </a:cubicBezTo>
                        <a:cubicBezTo>
                          <a:pt x="571500" y="34076"/>
                          <a:pt x="571405" y="33695"/>
                          <a:pt x="571309" y="33314"/>
                        </a:cubicBezTo>
                        <a:cubicBezTo>
                          <a:pt x="571214" y="32933"/>
                          <a:pt x="571119" y="32552"/>
                          <a:pt x="571119" y="32266"/>
                        </a:cubicBezTo>
                        <a:cubicBezTo>
                          <a:pt x="571119" y="32266"/>
                          <a:pt x="571119" y="32171"/>
                          <a:pt x="571119" y="32171"/>
                        </a:cubicBezTo>
                        <a:cubicBezTo>
                          <a:pt x="571024" y="32456"/>
                          <a:pt x="570929" y="32647"/>
                          <a:pt x="570738" y="32837"/>
                        </a:cubicBezTo>
                        <a:cubicBezTo>
                          <a:pt x="570643" y="32933"/>
                          <a:pt x="570643" y="33028"/>
                          <a:pt x="570547" y="33123"/>
                        </a:cubicBezTo>
                        <a:cubicBezTo>
                          <a:pt x="570357" y="33409"/>
                          <a:pt x="570166" y="33790"/>
                          <a:pt x="569881" y="33885"/>
                        </a:cubicBezTo>
                        <a:lnTo>
                          <a:pt x="569786" y="33885"/>
                        </a:lnTo>
                        <a:cubicBezTo>
                          <a:pt x="569595" y="33885"/>
                          <a:pt x="569309" y="33980"/>
                          <a:pt x="569309" y="34076"/>
                        </a:cubicBezTo>
                        <a:cubicBezTo>
                          <a:pt x="569214" y="34171"/>
                          <a:pt x="569214" y="34361"/>
                          <a:pt x="569214" y="34457"/>
                        </a:cubicBezTo>
                        <a:cubicBezTo>
                          <a:pt x="569214" y="34457"/>
                          <a:pt x="569309" y="34457"/>
                          <a:pt x="569309" y="34552"/>
                        </a:cubicBezTo>
                        <a:cubicBezTo>
                          <a:pt x="569405" y="34647"/>
                          <a:pt x="569881" y="35028"/>
                          <a:pt x="569500" y="35504"/>
                        </a:cubicBezTo>
                        <a:cubicBezTo>
                          <a:pt x="569309" y="35695"/>
                          <a:pt x="569119" y="35790"/>
                          <a:pt x="568928" y="35885"/>
                        </a:cubicBezTo>
                        <a:cubicBezTo>
                          <a:pt x="568833" y="35885"/>
                          <a:pt x="568738" y="35981"/>
                          <a:pt x="568642" y="36076"/>
                        </a:cubicBezTo>
                        <a:cubicBezTo>
                          <a:pt x="568547" y="36171"/>
                          <a:pt x="568452" y="36171"/>
                          <a:pt x="568262" y="36266"/>
                        </a:cubicBezTo>
                        <a:cubicBezTo>
                          <a:pt x="567976" y="36457"/>
                          <a:pt x="567595" y="36647"/>
                          <a:pt x="567499" y="37028"/>
                        </a:cubicBezTo>
                        <a:cubicBezTo>
                          <a:pt x="567404" y="37505"/>
                          <a:pt x="567404" y="38267"/>
                          <a:pt x="567404" y="38648"/>
                        </a:cubicBezTo>
                        <a:cubicBezTo>
                          <a:pt x="567404" y="38743"/>
                          <a:pt x="567404" y="38838"/>
                          <a:pt x="567404" y="38933"/>
                        </a:cubicBezTo>
                        <a:cubicBezTo>
                          <a:pt x="567404" y="39314"/>
                          <a:pt x="567404" y="39695"/>
                          <a:pt x="567119" y="40076"/>
                        </a:cubicBezTo>
                        <a:cubicBezTo>
                          <a:pt x="566547" y="40838"/>
                          <a:pt x="566261" y="40934"/>
                          <a:pt x="565975" y="40934"/>
                        </a:cubicBezTo>
                        <a:cubicBezTo>
                          <a:pt x="565880" y="40934"/>
                          <a:pt x="565785" y="41029"/>
                          <a:pt x="565785" y="41029"/>
                        </a:cubicBezTo>
                        <a:cubicBezTo>
                          <a:pt x="565785" y="41410"/>
                          <a:pt x="565404" y="41791"/>
                          <a:pt x="565023" y="41791"/>
                        </a:cubicBezTo>
                        <a:cubicBezTo>
                          <a:pt x="564832" y="41791"/>
                          <a:pt x="564451" y="41791"/>
                          <a:pt x="564356" y="41791"/>
                        </a:cubicBezTo>
                        <a:lnTo>
                          <a:pt x="564071" y="41791"/>
                        </a:lnTo>
                        <a:cubicBezTo>
                          <a:pt x="563689" y="41791"/>
                          <a:pt x="563308" y="41886"/>
                          <a:pt x="562832" y="41791"/>
                        </a:cubicBezTo>
                        <a:cubicBezTo>
                          <a:pt x="562832" y="41791"/>
                          <a:pt x="562737" y="41981"/>
                          <a:pt x="562737" y="41981"/>
                        </a:cubicBezTo>
                        <a:cubicBezTo>
                          <a:pt x="562642" y="42077"/>
                          <a:pt x="562642" y="42267"/>
                          <a:pt x="562451" y="42362"/>
                        </a:cubicBezTo>
                        <a:cubicBezTo>
                          <a:pt x="562356" y="42458"/>
                          <a:pt x="562165" y="42553"/>
                          <a:pt x="562070" y="42648"/>
                        </a:cubicBezTo>
                        <a:cubicBezTo>
                          <a:pt x="561975" y="42743"/>
                          <a:pt x="561880" y="42839"/>
                          <a:pt x="561784" y="42934"/>
                        </a:cubicBezTo>
                        <a:cubicBezTo>
                          <a:pt x="561689" y="43220"/>
                          <a:pt x="561308" y="43315"/>
                          <a:pt x="561022" y="43505"/>
                        </a:cubicBezTo>
                        <a:lnTo>
                          <a:pt x="560832" y="43601"/>
                        </a:lnTo>
                        <a:cubicBezTo>
                          <a:pt x="560356" y="43791"/>
                          <a:pt x="559975" y="43696"/>
                          <a:pt x="559784" y="43601"/>
                        </a:cubicBezTo>
                        <a:cubicBezTo>
                          <a:pt x="559689" y="43505"/>
                          <a:pt x="559594" y="43505"/>
                          <a:pt x="559498" y="43505"/>
                        </a:cubicBezTo>
                        <a:cubicBezTo>
                          <a:pt x="559403" y="43505"/>
                          <a:pt x="559308" y="43410"/>
                          <a:pt x="559308" y="43410"/>
                        </a:cubicBezTo>
                        <a:lnTo>
                          <a:pt x="559213" y="43410"/>
                        </a:lnTo>
                        <a:cubicBezTo>
                          <a:pt x="558832" y="43220"/>
                          <a:pt x="558546" y="43029"/>
                          <a:pt x="558165" y="42743"/>
                        </a:cubicBezTo>
                        <a:cubicBezTo>
                          <a:pt x="557974" y="42648"/>
                          <a:pt x="557117" y="42839"/>
                          <a:pt x="556546" y="42934"/>
                        </a:cubicBezTo>
                        <a:cubicBezTo>
                          <a:pt x="556260" y="43029"/>
                          <a:pt x="556070" y="43029"/>
                          <a:pt x="555784" y="43124"/>
                        </a:cubicBezTo>
                        <a:cubicBezTo>
                          <a:pt x="555117" y="43220"/>
                          <a:pt x="554736" y="43124"/>
                          <a:pt x="554355" y="43029"/>
                        </a:cubicBezTo>
                        <a:lnTo>
                          <a:pt x="554069" y="42934"/>
                        </a:lnTo>
                        <a:cubicBezTo>
                          <a:pt x="553688" y="42839"/>
                          <a:pt x="553498" y="42839"/>
                          <a:pt x="553212" y="42934"/>
                        </a:cubicBezTo>
                        <a:lnTo>
                          <a:pt x="553117" y="42934"/>
                        </a:lnTo>
                        <a:cubicBezTo>
                          <a:pt x="553022" y="42934"/>
                          <a:pt x="552640" y="43124"/>
                          <a:pt x="551879" y="43982"/>
                        </a:cubicBezTo>
                        <a:cubicBezTo>
                          <a:pt x="551497" y="44458"/>
                          <a:pt x="550450" y="44839"/>
                          <a:pt x="549592" y="44934"/>
                        </a:cubicBezTo>
                        <a:cubicBezTo>
                          <a:pt x="548735" y="45125"/>
                          <a:pt x="548164" y="44553"/>
                          <a:pt x="547688" y="44172"/>
                        </a:cubicBezTo>
                        <a:cubicBezTo>
                          <a:pt x="547497" y="44077"/>
                          <a:pt x="547402" y="43886"/>
                          <a:pt x="547306" y="43886"/>
                        </a:cubicBezTo>
                        <a:cubicBezTo>
                          <a:pt x="546925" y="43696"/>
                          <a:pt x="546163" y="43886"/>
                          <a:pt x="545878" y="44172"/>
                        </a:cubicBezTo>
                        <a:cubicBezTo>
                          <a:pt x="545878" y="44172"/>
                          <a:pt x="545782" y="44267"/>
                          <a:pt x="545782" y="44363"/>
                        </a:cubicBezTo>
                        <a:cubicBezTo>
                          <a:pt x="545782" y="44458"/>
                          <a:pt x="545782" y="44458"/>
                          <a:pt x="545878" y="44553"/>
                        </a:cubicBezTo>
                        <a:cubicBezTo>
                          <a:pt x="546259" y="44839"/>
                          <a:pt x="546545" y="45791"/>
                          <a:pt x="546640" y="46172"/>
                        </a:cubicBezTo>
                        <a:cubicBezTo>
                          <a:pt x="546735" y="46744"/>
                          <a:pt x="546163" y="47315"/>
                          <a:pt x="545687" y="47887"/>
                        </a:cubicBezTo>
                        <a:cubicBezTo>
                          <a:pt x="545592" y="47982"/>
                          <a:pt x="545497" y="48173"/>
                          <a:pt x="545401" y="48268"/>
                        </a:cubicBezTo>
                        <a:cubicBezTo>
                          <a:pt x="545116" y="48744"/>
                          <a:pt x="544830" y="49125"/>
                          <a:pt x="544449" y="49316"/>
                        </a:cubicBezTo>
                        <a:cubicBezTo>
                          <a:pt x="544354" y="49411"/>
                          <a:pt x="544163" y="49411"/>
                          <a:pt x="544068" y="49411"/>
                        </a:cubicBezTo>
                        <a:cubicBezTo>
                          <a:pt x="543878" y="49316"/>
                          <a:pt x="543782" y="49125"/>
                          <a:pt x="543687" y="48935"/>
                        </a:cubicBezTo>
                        <a:cubicBezTo>
                          <a:pt x="543687" y="48839"/>
                          <a:pt x="543592" y="48744"/>
                          <a:pt x="543592" y="48744"/>
                        </a:cubicBezTo>
                        <a:cubicBezTo>
                          <a:pt x="543401" y="48363"/>
                          <a:pt x="543401" y="48173"/>
                          <a:pt x="542925" y="48173"/>
                        </a:cubicBezTo>
                        <a:cubicBezTo>
                          <a:pt x="542354" y="48173"/>
                          <a:pt x="541211" y="48554"/>
                          <a:pt x="541020" y="48744"/>
                        </a:cubicBezTo>
                        <a:cubicBezTo>
                          <a:pt x="541020" y="48839"/>
                          <a:pt x="540925" y="49220"/>
                          <a:pt x="540925" y="49506"/>
                        </a:cubicBezTo>
                        <a:cubicBezTo>
                          <a:pt x="540830" y="50078"/>
                          <a:pt x="540734" y="50744"/>
                          <a:pt x="540448" y="51221"/>
                        </a:cubicBezTo>
                        <a:cubicBezTo>
                          <a:pt x="540163" y="51792"/>
                          <a:pt x="539591" y="52078"/>
                          <a:pt x="539210" y="52078"/>
                        </a:cubicBezTo>
                        <a:cubicBezTo>
                          <a:pt x="539020" y="52078"/>
                          <a:pt x="538829" y="51983"/>
                          <a:pt x="538734" y="51792"/>
                        </a:cubicBezTo>
                        <a:cubicBezTo>
                          <a:pt x="538639" y="51602"/>
                          <a:pt x="538639" y="51221"/>
                          <a:pt x="538544" y="49982"/>
                        </a:cubicBezTo>
                        <a:cubicBezTo>
                          <a:pt x="538544" y="49601"/>
                          <a:pt x="538544" y="49220"/>
                          <a:pt x="538448" y="48935"/>
                        </a:cubicBezTo>
                        <a:cubicBezTo>
                          <a:pt x="538448" y="48554"/>
                          <a:pt x="538353" y="48458"/>
                          <a:pt x="538258" y="48458"/>
                        </a:cubicBezTo>
                        <a:cubicBezTo>
                          <a:pt x="538258" y="48458"/>
                          <a:pt x="538163" y="48458"/>
                          <a:pt x="538163" y="48554"/>
                        </a:cubicBezTo>
                        <a:cubicBezTo>
                          <a:pt x="538067" y="49220"/>
                          <a:pt x="537496" y="49601"/>
                          <a:pt x="537210" y="49887"/>
                        </a:cubicBezTo>
                        <a:cubicBezTo>
                          <a:pt x="536924" y="50078"/>
                          <a:pt x="536162" y="50268"/>
                          <a:pt x="535114" y="50459"/>
                        </a:cubicBezTo>
                        <a:lnTo>
                          <a:pt x="534924" y="50459"/>
                        </a:lnTo>
                        <a:cubicBezTo>
                          <a:pt x="534257" y="50554"/>
                          <a:pt x="533876" y="50078"/>
                          <a:pt x="533590" y="49601"/>
                        </a:cubicBezTo>
                        <a:lnTo>
                          <a:pt x="533495" y="49506"/>
                        </a:lnTo>
                        <a:cubicBezTo>
                          <a:pt x="533305" y="49316"/>
                          <a:pt x="533114" y="49220"/>
                          <a:pt x="532924" y="49316"/>
                        </a:cubicBezTo>
                        <a:cubicBezTo>
                          <a:pt x="533019" y="49411"/>
                          <a:pt x="533114" y="49506"/>
                          <a:pt x="533400" y="49792"/>
                        </a:cubicBezTo>
                        <a:cubicBezTo>
                          <a:pt x="533876" y="50268"/>
                          <a:pt x="534162" y="50649"/>
                          <a:pt x="534162" y="51030"/>
                        </a:cubicBezTo>
                        <a:cubicBezTo>
                          <a:pt x="534162" y="51506"/>
                          <a:pt x="533876" y="51983"/>
                          <a:pt x="533114" y="52078"/>
                        </a:cubicBezTo>
                        <a:cubicBezTo>
                          <a:pt x="532638" y="52173"/>
                          <a:pt x="531876" y="51887"/>
                          <a:pt x="530923" y="51506"/>
                        </a:cubicBezTo>
                        <a:cubicBezTo>
                          <a:pt x="530733" y="51411"/>
                          <a:pt x="530447" y="51316"/>
                          <a:pt x="530352" y="51316"/>
                        </a:cubicBezTo>
                        <a:cubicBezTo>
                          <a:pt x="530257" y="51316"/>
                          <a:pt x="530162" y="51316"/>
                          <a:pt x="530162" y="51316"/>
                        </a:cubicBezTo>
                        <a:cubicBezTo>
                          <a:pt x="530447" y="51602"/>
                          <a:pt x="531400" y="52364"/>
                          <a:pt x="531971" y="52459"/>
                        </a:cubicBezTo>
                        <a:cubicBezTo>
                          <a:pt x="532257" y="52554"/>
                          <a:pt x="532447" y="52554"/>
                          <a:pt x="532733" y="52554"/>
                        </a:cubicBezTo>
                        <a:cubicBezTo>
                          <a:pt x="533305" y="52649"/>
                          <a:pt x="533876" y="52649"/>
                          <a:pt x="534257" y="52935"/>
                        </a:cubicBezTo>
                        <a:cubicBezTo>
                          <a:pt x="534638" y="53221"/>
                          <a:pt x="534829" y="53602"/>
                          <a:pt x="534829" y="53888"/>
                        </a:cubicBezTo>
                        <a:cubicBezTo>
                          <a:pt x="534829" y="54078"/>
                          <a:pt x="534733" y="54269"/>
                          <a:pt x="534638" y="54459"/>
                        </a:cubicBezTo>
                        <a:cubicBezTo>
                          <a:pt x="534257" y="54840"/>
                          <a:pt x="533114" y="54840"/>
                          <a:pt x="532924" y="54840"/>
                        </a:cubicBezTo>
                        <a:cubicBezTo>
                          <a:pt x="532829" y="54840"/>
                          <a:pt x="532638" y="54840"/>
                          <a:pt x="532352" y="55221"/>
                        </a:cubicBezTo>
                        <a:cubicBezTo>
                          <a:pt x="532066" y="55697"/>
                          <a:pt x="531590" y="56078"/>
                          <a:pt x="530733" y="56459"/>
                        </a:cubicBezTo>
                        <a:cubicBezTo>
                          <a:pt x="529971" y="56840"/>
                          <a:pt x="529590" y="56745"/>
                          <a:pt x="529114" y="56555"/>
                        </a:cubicBezTo>
                        <a:lnTo>
                          <a:pt x="528733" y="56459"/>
                        </a:lnTo>
                        <a:cubicBezTo>
                          <a:pt x="528256" y="56364"/>
                          <a:pt x="528161" y="56269"/>
                          <a:pt x="527780" y="56555"/>
                        </a:cubicBezTo>
                        <a:cubicBezTo>
                          <a:pt x="527113" y="57031"/>
                          <a:pt x="526447" y="57031"/>
                          <a:pt x="525685" y="57031"/>
                        </a:cubicBezTo>
                        <a:cubicBezTo>
                          <a:pt x="525018" y="57031"/>
                          <a:pt x="524828" y="57126"/>
                          <a:pt x="524447" y="57507"/>
                        </a:cubicBezTo>
                        <a:cubicBezTo>
                          <a:pt x="524256" y="57602"/>
                          <a:pt x="524256" y="57602"/>
                          <a:pt x="524447" y="57888"/>
                        </a:cubicBezTo>
                        <a:cubicBezTo>
                          <a:pt x="524542" y="57983"/>
                          <a:pt x="524542" y="58079"/>
                          <a:pt x="524637" y="58269"/>
                        </a:cubicBezTo>
                        <a:cubicBezTo>
                          <a:pt x="524923" y="59126"/>
                          <a:pt x="524351" y="59317"/>
                          <a:pt x="523970" y="59507"/>
                        </a:cubicBezTo>
                        <a:cubicBezTo>
                          <a:pt x="523875" y="59603"/>
                          <a:pt x="523589" y="59698"/>
                          <a:pt x="523304" y="59793"/>
                        </a:cubicBezTo>
                        <a:cubicBezTo>
                          <a:pt x="522446" y="60174"/>
                          <a:pt x="521017" y="60841"/>
                          <a:pt x="520255" y="61222"/>
                        </a:cubicBezTo>
                        <a:cubicBezTo>
                          <a:pt x="519589" y="61603"/>
                          <a:pt x="518922" y="62270"/>
                          <a:pt x="518350" y="62936"/>
                        </a:cubicBezTo>
                        <a:cubicBezTo>
                          <a:pt x="518065" y="63222"/>
                          <a:pt x="517779" y="63508"/>
                          <a:pt x="517588" y="63698"/>
                        </a:cubicBezTo>
                        <a:cubicBezTo>
                          <a:pt x="516922" y="64365"/>
                          <a:pt x="515969" y="65318"/>
                          <a:pt x="515683" y="65794"/>
                        </a:cubicBezTo>
                        <a:cubicBezTo>
                          <a:pt x="515398" y="66175"/>
                          <a:pt x="515017" y="66461"/>
                          <a:pt x="514636" y="66461"/>
                        </a:cubicBezTo>
                        <a:cubicBezTo>
                          <a:pt x="514350" y="66461"/>
                          <a:pt x="514159" y="66461"/>
                          <a:pt x="513969" y="66270"/>
                        </a:cubicBezTo>
                        <a:cubicBezTo>
                          <a:pt x="513779" y="66080"/>
                          <a:pt x="513493" y="66080"/>
                          <a:pt x="513493" y="66080"/>
                        </a:cubicBezTo>
                        <a:cubicBezTo>
                          <a:pt x="513397" y="66270"/>
                          <a:pt x="513397" y="67223"/>
                          <a:pt x="513397" y="67508"/>
                        </a:cubicBezTo>
                        <a:lnTo>
                          <a:pt x="513397" y="67794"/>
                        </a:lnTo>
                        <a:cubicBezTo>
                          <a:pt x="513397" y="68461"/>
                          <a:pt x="513112" y="68937"/>
                          <a:pt x="512445" y="69318"/>
                        </a:cubicBezTo>
                        <a:cubicBezTo>
                          <a:pt x="511873" y="69699"/>
                          <a:pt x="511492" y="69604"/>
                          <a:pt x="511207" y="69509"/>
                        </a:cubicBezTo>
                        <a:cubicBezTo>
                          <a:pt x="511112" y="69509"/>
                          <a:pt x="511016" y="69413"/>
                          <a:pt x="510826" y="69413"/>
                        </a:cubicBezTo>
                        <a:cubicBezTo>
                          <a:pt x="510730" y="69413"/>
                          <a:pt x="510540" y="69794"/>
                          <a:pt x="510349" y="70080"/>
                        </a:cubicBezTo>
                        <a:cubicBezTo>
                          <a:pt x="510159" y="70366"/>
                          <a:pt x="509969" y="70747"/>
                          <a:pt x="509683" y="71223"/>
                        </a:cubicBezTo>
                        <a:cubicBezTo>
                          <a:pt x="508921" y="72271"/>
                          <a:pt x="507016" y="73509"/>
                          <a:pt x="506349" y="73700"/>
                        </a:cubicBezTo>
                        <a:cubicBezTo>
                          <a:pt x="505778" y="73890"/>
                          <a:pt x="505206" y="74081"/>
                          <a:pt x="504634" y="74462"/>
                        </a:cubicBezTo>
                        <a:cubicBezTo>
                          <a:pt x="504063" y="74843"/>
                          <a:pt x="502825" y="75890"/>
                          <a:pt x="502539" y="76367"/>
                        </a:cubicBezTo>
                        <a:cubicBezTo>
                          <a:pt x="502348" y="76557"/>
                          <a:pt x="502348" y="76843"/>
                          <a:pt x="502348" y="77129"/>
                        </a:cubicBezTo>
                        <a:cubicBezTo>
                          <a:pt x="502348" y="77414"/>
                          <a:pt x="502348" y="77700"/>
                          <a:pt x="502158" y="78081"/>
                        </a:cubicBezTo>
                        <a:cubicBezTo>
                          <a:pt x="501872" y="78938"/>
                          <a:pt x="501396" y="79129"/>
                          <a:pt x="500634" y="78938"/>
                        </a:cubicBezTo>
                        <a:lnTo>
                          <a:pt x="500348" y="78843"/>
                        </a:lnTo>
                        <a:cubicBezTo>
                          <a:pt x="500253" y="78843"/>
                          <a:pt x="500253" y="78843"/>
                          <a:pt x="500158" y="78748"/>
                        </a:cubicBezTo>
                        <a:cubicBezTo>
                          <a:pt x="500158" y="78748"/>
                          <a:pt x="500158" y="78843"/>
                          <a:pt x="500253" y="78843"/>
                        </a:cubicBezTo>
                        <a:cubicBezTo>
                          <a:pt x="500348" y="79034"/>
                          <a:pt x="500539" y="79224"/>
                          <a:pt x="500634" y="79415"/>
                        </a:cubicBezTo>
                        <a:cubicBezTo>
                          <a:pt x="500920" y="79986"/>
                          <a:pt x="500920" y="80367"/>
                          <a:pt x="500729" y="80939"/>
                        </a:cubicBezTo>
                        <a:cubicBezTo>
                          <a:pt x="500539" y="81510"/>
                          <a:pt x="499205" y="82463"/>
                          <a:pt x="498634" y="82748"/>
                        </a:cubicBezTo>
                        <a:cubicBezTo>
                          <a:pt x="498062" y="83034"/>
                          <a:pt x="497396" y="83987"/>
                          <a:pt x="497110" y="84653"/>
                        </a:cubicBezTo>
                        <a:cubicBezTo>
                          <a:pt x="496824" y="85225"/>
                          <a:pt x="496729" y="85892"/>
                          <a:pt x="496919" y="86368"/>
                        </a:cubicBezTo>
                        <a:cubicBezTo>
                          <a:pt x="497014" y="86654"/>
                          <a:pt x="497205" y="86844"/>
                          <a:pt x="497396" y="87035"/>
                        </a:cubicBezTo>
                        <a:cubicBezTo>
                          <a:pt x="497491" y="87035"/>
                          <a:pt x="497586" y="87130"/>
                          <a:pt x="497776" y="87035"/>
                        </a:cubicBezTo>
                        <a:cubicBezTo>
                          <a:pt x="498253" y="86844"/>
                          <a:pt x="498538" y="86939"/>
                          <a:pt x="498729" y="87035"/>
                        </a:cubicBezTo>
                        <a:cubicBezTo>
                          <a:pt x="498920" y="87130"/>
                          <a:pt x="499015" y="87320"/>
                          <a:pt x="499015" y="87511"/>
                        </a:cubicBezTo>
                        <a:cubicBezTo>
                          <a:pt x="499110" y="88082"/>
                          <a:pt x="498348" y="88368"/>
                          <a:pt x="498062" y="88463"/>
                        </a:cubicBezTo>
                        <a:cubicBezTo>
                          <a:pt x="497681" y="88559"/>
                          <a:pt x="497300" y="88940"/>
                          <a:pt x="496824" y="89511"/>
                        </a:cubicBezTo>
                        <a:cubicBezTo>
                          <a:pt x="496253" y="90178"/>
                          <a:pt x="495300" y="90178"/>
                          <a:pt x="494633" y="89797"/>
                        </a:cubicBezTo>
                        <a:cubicBezTo>
                          <a:pt x="494538" y="89797"/>
                          <a:pt x="494538" y="89702"/>
                          <a:pt x="494443" y="89702"/>
                        </a:cubicBezTo>
                        <a:cubicBezTo>
                          <a:pt x="494443" y="89702"/>
                          <a:pt x="494443" y="89702"/>
                          <a:pt x="494443" y="89702"/>
                        </a:cubicBezTo>
                        <a:cubicBezTo>
                          <a:pt x="494538" y="89987"/>
                          <a:pt x="494729" y="90273"/>
                          <a:pt x="495490" y="91035"/>
                        </a:cubicBezTo>
                        <a:cubicBezTo>
                          <a:pt x="496538" y="91988"/>
                          <a:pt x="496253" y="92654"/>
                          <a:pt x="496157" y="92654"/>
                        </a:cubicBezTo>
                        <a:lnTo>
                          <a:pt x="496062" y="92750"/>
                        </a:lnTo>
                        <a:lnTo>
                          <a:pt x="495967" y="92750"/>
                        </a:lnTo>
                        <a:cubicBezTo>
                          <a:pt x="495871" y="92750"/>
                          <a:pt x="495205" y="92940"/>
                          <a:pt x="494633" y="92654"/>
                        </a:cubicBezTo>
                        <a:cubicBezTo>
                          <a:pt x="494538" y="92559"/>
                          <a:pt x="494252" y="92559"/>
                          <a:pt x="493681" y="92750"/>
                        </a:cubicBezTo>
                        <a:cubicBezTo>
                          <a:pt x="493490" y="92845"/>
                          <a:pt x="493395" y="93035"/>
                          <a:pt x="493490" y="93512"/>
                        </a:cubicBezTo>
                        <a:cubicBezTo>
                          <a:pt x="493681" y="94178"/>
                          <a:pt x="493395" y="94559"/>
                          <a:pt x="493205" y="94750"/>
                        </a:cubicBezTo>
                        <a:lnTo>
                          <a:pt x="493109" y="94845"/>
                        </a:lnTo>
                        <a:cubicBezTo>
                          <a:pt x="493014" y="94940"/>
                          <a:pt x="492823" y="95036"/>
                          <a:pt x="492728" y="95036"/>
                        </a:cubicBezTo>
                        <a:cubicBezTo>
                          <a:pt x="492347" y="95036"/>
                          <a:pt x="491966" y="94845"/>
                          <a:pt x="491299" y="94274"/>
                        </a:cubicBezTo>
                        <a:lnTo>
                          <a:pt x="490728" y="93702"/>
                        </a:lnTo>
                        <a:cubicBezTo>
                          <a:pt x="490538" y="93512"/>
                          <a:pt x="490442" y="93416"/>
                          <a:pt x="490347" y="93321"/>
                        </a:cubicBezTo>
                        <a:cubicBezTo>
                          <a:pt x="490252" y="93416"/>
                          <a:pt x="490061" y="93607"/>
                          <a:pt x="490061" y="93893"/>
                        </a:cubicBezTo>
                        <a:cubicBezTo>
                          <a:pt x="489966" y="94750"/>
                          <a:pt x="489109" y="94845"/>
                          <a:pt x="488728" y="94845"/>
                        </a:cubicBezTo>
                        <a:lnTo>
                          <a:pt x="488632" y="94845"/>
                        </a:lnTo>
                        <a:cubicBezTo>
                          <a:pt x="488251" y="94845"/>
                          <a:pt x="488156" y="95036"/>
                          <a:pt x="488156" y="95321"/>
                        </a:cubicBezTo>
                        <a:cubicBezTo>
                          <a:pt x="488156" y="95512"/>
                          <a:pt x="488061" y="95607"/>
                          <a:pt x="488823" y="95893"/>
                        </a:cubicBezTo>
                        <a:cubicBezTo>
                          <a:pt x="489966" y="96369"/>
                          <a:pt x="490633" y="96941"/>
                          <a:pt x="491014" y="97607"/>
                        </a:cubicBezTo>
                        <a:cubicBezTo>
                          <a:pt x="491204" y="97988"/>
                          <a:pt x="491204" y="98369"/>
                          <a:pt x="491109" y="98560"/>
                        </a:cubicBezTo>
                        <a:cubicBezTo>
                          <a:pt x="491014" y="98846"/>
                          <a:pt x="490728" y="99131"/>
                          <a:pt x="490347" y="99322"/>
                        </a:cubicBezTo>
                        <a:cubicBezTo>
                          <a:pt x="489775" y="99608"/>
                          <a:pt x="488918" y="99703"/>
                          <a:pt x="488347" y="99322"/>
                        </a:cubicBezTo>
                        <a:cubicBezTo>
                          <a:pt x="487966" y="99131"/>
                          <a:pt x="487394" y="98369"/>
                          <a:pt x="486823" y="97322"/>
                        </a:cubicBezTo>
                        <a:cubicBezTo>
                          <a:pt x="486632" y="97036"/>
                          <a:pt x="486537" y="96845"/>
                          <a:pt x="486442" y="96750"/>
                        </a:cubicBezTo>
                        <a:cubicBezTo>
                          <a:pt x="486156" y="96369"/>
                          <a:pt x="485108" y="95988"/>
                          <a:pt x="484441" y="95893"/>
                        </a:cubicBezTo>
                        <a:cubicBezTo>
                          <a:pt x="484156" y="95798"/>
                          <a:pt x="483965" y="95798"/>
                          <a:pt x="483775" y="95702"/>
                        </a:cubicBezTo>
                        <a:cubicBezTo>
                          <a:pt x="483680" y="95607"/>
                          <a:pt x="483489" y="95607"/>
                          <a:pt x="483394" y="95607"/>
                        </a:cubicBezTo>
                        <a:cubicBezTo>
                          <a:pt x="483394" y="95607"/>
                          <a:pt x="483775" y="95798"/>
                          <a:pt x="483965" y="95988"/>
                        </a:cubicBezTo>
                        <a:lnTo>
                          <a:pt x="484346" y="96274"/>
                        </a:lnTo>
                        <a:cubicBezTo>
                          <a:pt x="484822" y="96560"/>
                          <a:pt x="485108" y="96845"/>
                          <a:pt x="485204" y="97227"/>
                        </a:cubicBezTo>
                        <a:cubicBezTo>
                          <a:pt x="485299" y="97417"/>
                          <a:pt x="485204" y="97607"/>
                          <a:pt x="485108" y="97703"/>
                        </a:cubicBezTo>
                        <a:cubicBezTo>
                          <a:pt x="484822" y="97988"/>
                          <a:pt x="484346" y="98274"/>
                          <a:pt x="483870" y="98084"/>
                        </a:cubicBezTo>
                        <a:cubicBezTo>
                          <a:pt x="483680" y="97988"/>
                          <a:pt x="483489" y="97893"/>
                          <a:pt x="483298" y="97703"/>
                        </a:cubicBezTo>
                        <a:cubicBezTo>
                          <a:pt x="483013" y="97512"/>
                          <a:pt x="482727" y="97322"/>
                          <a:pt x="482441" y="97227"/>
                        </a:cubicBezTo>
                        <a:cubicBezTo>
                          <a:pt x="482251" y="97131"/>
                          <a:pt x="482060" y="97227"/>
                          <a:pt x="481870" y="97322"/>
                        </a:cubicBezTo>
                        <a:cubicBezTo>
                          <a:pt x="481679" y="97417"/>
                          <a:pt x="481584" y="97607"/>
                          <a:pt x="481584" y="97703"/>
                        </a:cubicBezTo>
                        <a:cubicBezTo>
                          <a:pt x="481584" y="97988"/>
                          <a:pt x="481584" y="98084"/>
                          <a:pt x="481584" y="98179"/>
                        </a:cubicBezTo>
                        <a:cubicBezTo>
                          <a:pt x="482441" y="98274"/>
                          <a:pt x="482537" y="98846"/>
                          <a:pt x="482537" y="99036"/>
                        </a:cubicBezTo>
                        <a:cubicBezTo>
                          <a:pt x="482537" y="99608"/>
                          <a:pt x="481584" y="100560"/>
                          <a:pt x="480917" y="100751"/>
                        </a:cubicBezTo>
                        <a:lnTo>
                          <a:pt x="480822" y="100751"/>
                        </a:lnTo>
                        <a:cubicBezTo>
                          <a:pt x="480346" y="100941"/>
                          <a:pt x="480060" y="100941"/>
                          <a:pt x="479965" y="101227"/>
                        </a:cubicBezTo>
                        <a:cubicBezTo>
                          <a:pt x="479965" y="101227"/>
                          <a:pt x="480060" y="101417"/>
                          <a:pt x="480441" y="101703"/>
                        </a:cubicBezTo>
                        <a:cubicBezTo>
                          <a:pt x="480536" y="101798"/>
                          <a:pt x="481013" y="101513"/>
                          <a:pt x="481489" y="101132"/>
                        </a:cubicBezTo>
                        <a:cubicBezTo>
                          <a:pt x="482155" y="100655"/>
                          <a:pt x="484632" y="101798"/>
                          <a:pt x="484632" y="101798"/>
                        </a:cubicBezTo>
                        <a:cubicBezTo>
                          <a:pt x="485299" y="102084"/>
                          <a:pt x="485013" y="103799"/>
                          <a:pt x="485013" y="103894"/>
                        </a:cubicBezTo>
                        <a:cubicBezTo>
                          <a:pt x="484822" y="104465"/>
                          <a:pt x="483489" y="105037"/>
                          <a:pt x="483298" y="105037"/>
                        </a:cubicBezTo>
                        <a:cubicBezTo>
                          <a:pt x="483013" y="105132"/>
                          <a:pt x="481679" y="105608"/>
                          <a:pt x="480631" y="105037"/>
                        </a:cubicBezTo>
                        <a:cubicBezTo>
                          <a:pt x="479870" y="104656"/>
                          <a:pt x="479774" y="104751"/>
                          <a:pt x="479584" y="105132"/>
                        </a:cubicBezTo>
                        <a:cubicBezTo>
                          <a:pt x="479393" y="105323"/>
                          <a:pt x="479107" y="105704"/>
                          <a:pt x="478917" y="106180"/>
                        </a:cubicBezTo>
                        <a:cubicBezTo>
                          <a:pt x="478536" y="106752"/>
                          <a:pt x="478250" y="107228"/>
                          <a:pt x="477964" y="107609"/>
                        </a:cubicBezTo>
                        <a:cubicBezTo>
                          <a:pt x="477393" y="108276"/>
                          <a:pt x="476726" y="108466"/>
                          <a:pt x="476059" y="108656"/>
                        </a:cubicBezTo>
                        <a:cubicBezTo>
                          <a:pt x="475107" y="108942"/>
                          <a:pt x="473012" y="108942"/>
                          <a:pt x="472345" y="108942"/>
                        </a:cubicBezTo>
                        <a:cubicBezTo>
                          <a:pt x="471773" y="108942"/>
                          <a:pt x="471583" y="109418"/>
                          <a:pt x="471392" y="109990"/>
                        </a:cubicBezTo>
                        <a:cubicBezTo>
                          <a:pt x="471392" y="110085"/>
                          <a:pt x="471297" y="110181"/>
                          <a:pt x="471297" y="110181"/>
                        </a:cubicBezTo>
                        <a:cubicBezTo>
                          <a:pt x="471011" y="110847"/>
                          <a:pt x="469582" y="110943"/>
                          <a:pt x="469011" y="110752"/>
                        </a:cubicBezTo>
                        <a:cubicBezTo>
                          <a:pt x="468821" y="110657"/>
                          <a:pt x="468630" y="110561"/>
                          <a:pt x="468535" y="110561"/>
                        </a:cubicBezTo>
                        <a:cubicBezTo>
                          <a:pt x="468344" y="110466"/>
                          <a:pt x="468344" y="110466"/>
                          <a:pt x="468154" y="110466"/>
                        </a:cubicBezTo>
                        <a:cubicBezTo>
                          <a:pt x="468154" y="110561"/>
                          <a:pt x="468058" y="110752"/>
                          <a:pt x="467963" y="110847"/>
                        </a:cubicBezTo>
                        <a:cubicBezTo>
                          <a:pt x="468249" y="110657"/>
                          <a:pt x="468725" y="110371"/>
                          <a:pt x="468916" y="110847"/>
                        </a:cubicBezTo>
                        <a:cubicBezTo>
                          <a:pt x="469201" y="111323"/>
                          <a:pt x="468821" y="111895"/>
                          <a:pt x="468439" y="112466"/>
                        </a:cubicBezTo>
                        <a:cubicBezTo>
                          <a:pt x="468249" y="112847"/>
                          <a:pt x="467963" y="113324"/>
                          <a:pt x="467963" y="113514"/>
                        </a:cubicBezTo>
                        <a:cubicBezTo>
                          <a:pt x="467963" y="114372"/>
                          <a:pt x="467201" y="115038"/>
                          <a:pt x="466058" y="115038"/>
                        </a:cubicBezTo>
                        <a:cubicBezTo>
                          <a:pt x="464915" y="115038"/>
                          <a:pt x="464534" y="114467"/>
                          <a:pt x="464248" y="113800"/>
                        </a:cubicBezTo>
                        <a:cubicBezTo>
                          <a:pt x="464153" y="113514"/>
                          <a:pt x="463963" y="113324"/>
                          <a:pt x="463772" y="113038"/>
                        </a:cubicBezTo>
                        <a:cubicBezTo>
                          <a:pt x="463487" y="112657"/>
                          <a:pt x="463105" y="112181"/>
                          <a:pt x="463582" y="111895"/>
                        </a:cubicBezTo>
                        <a:cubicBezTo>
                          <a:pt x="463772" y="111800"/>
                          <a:pt x="463963" y="111704"/>
                          <a:pt x="464058" y="111704"/>
                        </a:cubicBezTo>
                        <a:cubicBezTo>
                          <a:pt x="464153" y="111704"/>
                          <a:pt x="464439" y="111609"/>
                          <a:pt x="464439" y="111514"/>
                        </a:cubicBezTo>
                        <a:cubicBezTo>
                          <a:pt x="464439" y="111419"/>
                          <a:pt x="464058" y="110847"/>
                          <a:pt x="463772" y="110657"/>
                        </a:cubicBezTo>
                        <a:cubicBezTo>
                          <a:pt x="463105" y="110371"/>
                          <a:pt x="462724" y="109609"/>
                          <a:pt x="462629" y="108942"/>
                        </a:cubicBezTo>
                        <a:cubicBezTo>
                          <a:pt x="462534" y="108180"/>
                          <a:pt x="462724" y="107704"/>
                          <a:pt x="463391" y="107418"/>
                        </a:cubicBezTo>
                        <a:cubicBezTo>
                          <a:pt x="463487" y="107323"/>
                          <a:pt x="463582" y="107323"/>
                          <a:pt x="463487" y="106942"/>
                        </a:cubicBezTo>
                        <a:cubicBezTo>
                          <a:pt x="463487" y="106942"/>
                          <a:pt x="463487" y="106847"/>
                          <a:pt x="463487" y="106847"/>
                        </a:cubicBezTo>
                        <a:cubicBezTo>
                          <a:pt x="463296" y="106847"/>
                          <a:pt x="462915" y="106942"/>
                          <a:pt x="462724" y="106942"/>
                        </a:cubicBezTo>
                        <a:cubicBezTo>
                          <a:pt x="462534" y="106942"/>
                          <a:pt x="462344" y="107037"/>
                          <a:pt x="462153" y="107037"/>
                        </a:cubicBezTo>
                        <a:cubicBezTo>
                          <a:pt x="462058" y="107037"/>
                          <a:pt x="461867" y="107037"/>
                          <a:pt x="461677" y="106752"/>
                        </a:cubicBezTo>
                        <a:cubicBezTo>
                          <a:pt x="461391" y="106370"/>
                          <a:pt x="461391" y="105608"/>
                          <a:pt x="461486" y="105132"/>
                        </a:cubicBezTo>
                        <a:cubicBezTo>
                          <a:pt x="461677" y="104656"/>
                          <a:pt x="462058" y="104085"/>
                          <a:pt x="462534" y="103703"/>
                        </a:cubicBezTo>
                        <a:cubicBezTo>
                          <a:pt x="463010" y="103322"/>
                          <a:pt x="463867" y="103132"/>
                          <a:pt x="464534" y="103322"/>
                        </a:cubicBezTo>
                        <a:cubicBezTo>
                          <a:pt x="465201" y="103513"/>
                          <a:pt x="465772" y="103513"/>
                          <a:pt x="466439" y="103322"/>
                        </a:cubicBezTo>
                        <a:cubicBezTo>
                          <a:pt x="466725" y="103227"/>
                          <a:pt x="467201" y="102941"/>
                          <a:pt x="467582" y="102656"/>
                        </a:cubicBezTo>
                        <a:cubicBezTo>
                          <a:pt x="468058" y="102275"/>
                          <a:pt x="468535" y="101894"/>
                          <a:pt x="469106" y="101703"/>
                        </a:cubicBezTo>
                        <a:cubicBezTo>
                          <a:pt x="469773" y="101513"/>
                          <a:pt x="469963" y="101132"/>
                          <a:pt x="470154" y="100751"/>
                        </a:cubicBezTo>
                        <a:cubicBezTo>
                          <a:pt x="470059" y="100751"/>
                          <a:pt x="469868" y="100655"/>
                          <a:pt x="469773" y="100655"/>
                        </a:cubicBezTo>
                        <a:cubicBezTo>
                          <a:pt x="469487" y="100560"/>
                          <a:pt x="469201" y="100560"/>
                          <a:pt x="469011" y="100370"/>
                        </a:cubicBezTo>
                        <a:cubicBezTo>
                          <a:pt x="468630" y="99893"/>
                          <a:pt x="469106" y="99131"/>
                          <a:pt x="469582" y="98179"/>
                        </a:cubicBezTo>
                        <a:cubicBezTo>
                          <a:pt x="469678" y="97988"/>
                          <a:pt x="470345" y="96845"/>
                          <a:pt x="471106" y="96845"/>
                        </a:cubicBezTo>
                        <a:cubicBezTo>
                          <a:pt x="471583" y="96845"/>
                          <a:pt x="471678" y="97131"/>
                          <a:pt x="471869" y="97417"/>
                        </a:cubicBezTo>
                        <a:cubicBezTo>
                          <a:pt x="471964" y="97607"/>
                          <a:pt x="472059" y="97798"/>
                          <a:pt x="472249" y="98084"/>
                        </a:cubicBezTo>
                        <a:cubicBezTo>
                          <a:pt x="472726" y="98655"/>
                          <a:pt x="473107" y="98750"/>
                          <a:pt x="474059" y="98560"/>
                        </a:cubicBezTo>
                        <a:cubicBezTo>
                          <a:pt x="474916" y="98465"/>
                          <a:pt x="476345" y="96941"/>
                          <a:pt x="476631" y="96369"/>
                        </a:cubicBezTo>
                        <a:cubicBezTo>
                          <a:pt x="476917" y="95988"/>
                          <a:pt x="477774" y="95512"/>
                          <a:pt x="479012" y="94845"/>
                        </a:cubicBezTo>
                        <a:cubicBezTo>
                          <a:pt x="479393" y="94655"/>
                          <a:pt x="479774" y="94464"/>
                          <a:pt x="480060" y="94274"/>
                        </a:cubicBezTo>
                        <a:cubicBezTo>
                          <a:pt x="481013" y="93702"/>
                          <a:pt x="481774" y="92845"/>
                          <a:pt x="481774" y="92464"/>
                        </a:cubicBezTo>
                        <a:cubicBezTo>
                          <a:pt x="481774" y="92273"/>
                          <a:pt x="481203" y="91797"/>
                          <a:pt x="480822" y="91607"/>
                        </a:cubicBezTo>
                        <a:cubicBezTo>
                          <a:pt x="480536" y="91416"/>
                          <a:pt x="480250" y="91226"/>
                          <a:pt x="480060" y="91035"/>
                        </a:cubicBezTo>
                        <a:cubicBezTo>
                          <a:pt x="479584" y="90559"/>
                          <a:pt x="479298" y="90464"/>
                          <a:pt x="478822" y="90464"/>
                        </a:cubicBezTo>
                        <a:cubicBezTo>
                          <a:pt x="478250" y="90464"/>
                          <a:pt x="477869" y="90464"/>
                          <a:pt x="477488" y="89987"/>
                        </a:cubicBezTo>
                        <a:cubicBezTo>
                          <a:pt x="477203" y="89702"/>
                          <a:pt x="477107" y="89130"/>
                          <a:pt x="477107" y="88082"/>
                        </a:cubicBezTo>
                        <a:cubicBezTo>
                          <a:pt x="477107" y="87892"/>
                          <a:pt x="477203" y="87797"/>
                          <a:pt x="477298" y="87702"/>
                        </a:cubicBezTo>
                        <a:cubicBezTo>
                          <a:pt x="477583" y="87511"/>
                          <a:pt x="477964" y="87606"/>
                          <a:pt x="478346" y="87606"/>
                        </a:cubicBezTo>
                        <a:cubicBezTo>
                          <a:pt x="478441" y="87606"/>
                          <a:pt x="478631" y="87702"/>
                          <a:pt x="478631" y="87702"/>
                        </a:cubicBezTo>
                        <a:cubicBezTo>
                          <a:pt x="478631" y="87702"/>
                          <a:pt x="478631" y="87511"/>
                          <a:pt x="478631" y="87416"/>
                        </a:cubicBezTo>
                        <a:lnTo>
                          <a:pt x="478631" y="87225"/>
                        </a:lnTo>
                        <a:cubicBezTo>
                          <a:pt x="478536" y="87130"/>
                          <a:pt x="477869" y="87035"/>
                          <a:pt x="477679" y="87035"/>
                        </a:cubicBezTo>
                        <a:lnTo>
                          <a:pt x="477488" y="87035"/>
                        </a:lnTo>
                        <a:cubicBezTo>
                          <a:pt x="476917" y="86939"/>
                          <a:pt x="476536" y="86558"/>
                          <a:pt x="476536" y="85892"/>
                        </a:cubicBezTo>
                        <a:cubicBezTo>
                          <a:pt x="476536" y="85320"/>
                          <a:pt x="477203" y="85225"/>
                          <a:pt x="477869" y="85130"/>
                        </a:cubicBezTo>
                        <a:cubicBezTo>
                          <a:pt x="477964" y="85130"/>
                          <a:pt x="478155" y="85130"/>
                          <a:pt x="478250" y="85034"/>
                        </a:cubicBezTo>
                        <a:lnTo>
                          <a:pt x="478441" y="85034"/>
                        </a:lnTo>
                        <a:cubicBezTo>
                          <a:pt x="479012" y="84939"/>
                          <a:pt x="479584" y="84749"/>
                          <a:pt x="479965" y="84463"/>
                        </a:cubicBezTo>
                        <a:cubicBezTo>
                          <a:pt x="480346" y="84082"/>
                          <a:pt x="481108" y="83225"/>
                          <a:pt x="481298" y="82844"/>
                        </a:cubicBezTo>
                        <a:cubicBezTo>
                          <a:pt x="481394" y="82748"/>
                          <a:pt x="481298" y="82558"/>
                          <a:pt x="481203" y="82367"/>
                        </a:cubicBezTo>
                        <a:cubicBezTo>
                          <a:pt x="481108" y="82082"/>
                          <a:pt x="481013" y="81796"/>
                          <a:pt x="481108" y="81510"/>
                        </a:cubicBezTo>
                        <a:cubicBezTo>
                          <a:pt x="481108" y="80939"/>
                          <a:pt x="481584" y="80462"/>
                          <a:pt x="481870" y="80081"/>
                        </a:cubicBezTo>
                        <a:cubicBezTo>
                          <a:pt x="481965" y="79986"/>
                          <a:pt x="482060" y="79891"/>
                          <a:pt x="482060" y="79891"/>
                        </a:cubicBezTo>
                        <a:cubicBezTo>
                          <a:pt x="482441" y="79415"/>
                          <a:pt x="483394" y="79415"/>
                          <a:pt x="484537" y="79415"/>
                        </a:cubicBezTo>
                        <a:lnTo>
                          <a:pt x="484727" y="79415"/>
                        </a:lnTo>
                        <a:cubicBezTo>
                          <a:pt x="485489" y="79415"/>
                          <a:pt x="485775" y="79224"/>
                          <a:pt x="485870" y="79034"/>
                        </a:cubicBezTo>
                        <a:cubicBezTo>
                          <a:pt x="486156" y="78367"/>
                          <a:pt x="486632" y="78177"/>
                          <a:pt x="487394" y="77891"/>
                        </a:cubicBezTo>
                        <a:lnTo>
                          <a:pt x="487489" y="77795"/>
                        </a:lnTo>
                        <a:cubicBezTo>
                          <a:pt x="487871" y="77605"/>
                          <a:pt x="487871" y="77510"/>
                          <a:pt x="487871" y="77224"/>
                        </a:cubicBezTo>
                        <a:cubicBezTo>
                          <a:pt x="487871" y="77224"/>
                          <a:pt x="487871" y="77224"/>
                          <a:pt x="487871" y="77129"/>
                        </a:cubicBezTo>
                        <a:cubicBezTo>
                          <a:pt x="487680" y="77129"/>
                          <a:pt x="487299" y="77319"/>
                          <a:pt x="486728" y="77605"/>
                        </a:cubicBezTo>
                        <a:cubicBezTo>
                          <a:pt x="486442" y="77795"/>
                          <a:pt x="486156" y="77986"/>
                          <a:pt x="485870" y="78177"/>
                        </a:cubicBezTo>
                        <a:cubicBezTo>
                          <a:pt x="485204" y="78557"/>
                          <a:pt x="484632" y="78938"/>
                          <a:pt x="484251" y="79034"/>
                        </a:cubicBezTo>
                        <a:cubicBezTo>
                          <a:pt x="483775" y="79224"/>
                          <a:pt x="482251" y="79415"/>
                          <a:pt x="481489" y="79224"/>
                        </a:cubicBezTo>
                        <a:lnTo>
                          <a:pt x="481298" y="79129"/>
                        </a:lnTo>
                        <a:cubicBezTo>
                          <a:pt x="480917" y="79034"/>
                          <a:pt x="480346" y="78843"/>
                          <a:pt x="479965" y="78748"/>
                        </a:cubicBezTo>
                        <a:cubicBezTo>
                          <a:pt x="480060" y="78843"/>
                          <a:pt x="480155" y="78938"/>
                          <a:pt x="480155" y="79034"/>
                        </a:cubicBezTo>
                        <a:cubicBezTo>
                          <a:pt x="480250" y="79224"/>
                          <a:pt x="480441" y="79415"/>
                          <a:pt x="480536" y="79605"/>
                        </a:cubicBezTo>
                        <a:cubicBezTo>
                          <a:pt x="480631" y="79796"/>
                          <a:pt x="480631" y="79891"/>
                          <a:pt x="480536" y="80081"/>
                        </a:cubicBezTo>
                        <a:cubicBezTo>
                          <a:pt x="480346" y="80462"/>
                          <a:pt x="479965" y="80653"/>
                          <a:pt x="479393" y="80843"/>
                        </a:cubicBezTo>
                        <a:cubicBezTo>
                          <a:pt x="479298" y="80939"/>
                          <a:pt x="479107" y="80939"/>
                          <a:pt x="479012" y="81034"/>
                        </a:cubicBezTo>
                        <a:cubicBezTo>
                          <a:pt x="478726" y="81129"/>
                          <a:pt x="478060" y="81320"/>
                          <a:pt x="477298" y="81415"/>
                        </a:cubicBezTo>
                        <a:lnTo>
                          <a:pt x="476345" y="81605"/>
                        </a:lnTo>
                        <a:cubicBezTo>
                          <a:pt x="475393" y="81701"/>
                          <a:pt x="474536" y="81796"/>
                          <a:pt x="474155" y="81891"/>
                        </a:cubicBezTo>
                        <a:cubicBezTo>
                          <a:pt x="473392" y="81891"/>
                          <a:pt x="472630" y="81891"/>
                          <a:pt x="472249" y="80748"/>
                        </a:cubicBezTo>
                        <a:cubicBezTo>
                          <a:pt x="472154" y="80558"/>
                          <a:pt x="472154" y="80558"/>
                          <a:pt x="472154" y="80558"/>
                        </a:cubicBezTo>
                        <a:cubicBezTo>
                          <a:pt x="472059" y="80558"/>
                          <a:pt x="471583" y="81034"/>
                          <a:pt x="471392" y="81320"/>
                        </a:cubicBezTo>
                        <a:cubicBezTo>
                          <a:pt x="470725" y="81986"/>
                          <a:pt x="469963" y="82939"/>
                          <a:pt x="468916" y="82939"/>
                        </a:cubicBezTo>
                        <a:cubicBezTo>
                          <a:pt x="468249" y="83034"/>
                          <a:pt x="466915" y="82558"/>
                          <a:pt x="466630" y="82272"/>
                        </a:cubicBezTo>
                        <a:cubicBezTo>
                          <a:pt x="466534" y="82177"/>
                          <a:pt x="466439" y="82082"/>
                          <a:pt x="466439" y="81891"/>
                        </a:cubicBezTo>
                        <a:cubicBezTo>
                          <a:pt x="466439" y="81796"/>
                          <a:pt x="466344" y="81415"/>
                          <a:pt x="467296" y="80367"/>
                        </a:cubicBezTo>
                        <a:cubicBezTo>
                          <a:pt x="467773" y="79891"/>
                          <a:pt x="467678" y="79415"/>
                          <a:pt x="467678" y="79415"/>
                        </a:cubicBezTo>
                        <a:cubicBezTo>
                          <a:pt x="467582" y="79319"/>
                          <a:pt x="466915" y="79415"/>
                          <a:pt x="466630" y="79700"/>
                        </a:cubicBezTo>
                        <a:cubicBezTo>
                          <a:pt x="466439" y="79891"/>
                          <a:pt x="466058" y="80939"/>
                          <a:pt x="465868" y="81510"/>
                        </a:cubicBezTo>
                        <a:cubicBezTo>
                          <a:pt x="465772" y="81891"/>
                          <a:pt x="465582" y="82177"/>
                          <a:pt x="465582" y="82367"/>
                        </a:cubicBezTo>
                        <a:cubicBezTo>
                          <a:pt x="465391" y="82844"/>
                          <a:pt x="465106" y="83129"/>
                          <a:pt x="464725" y="83225"/>
                        </a:cubicBezTo>
                        <a:cubicBezTo>
                          <a:pt x="464439" y="83320"/>
                          <a:pt x="464153" y="83225"/>
                          <a:pt x="463867" y="83034"/>
                        </a:cubicBezTo>
                        <a:cubicBezTo>
                          <a:pt x="463296" y="82653"/>
                          <a:pt x="463201" y="81701"/>
                          <a:pt x="463105" y="80748"/>
                        </a:cubicBezTo>
                        <a:cubicBezTo>
                          <a:pt x="463010" y="79891"/>
                          <a:pt x="463963" y="79129"/>
                          <a:pt x="464630" y="78843"/>
                        </a:cubicBezTo>
                        <a:cubicBezTo>
                          <a:pt x="464820" y="78748"/>
                          <a:pt x="465011" y="78367"/>
                          <a:pt x="465106" y="77986"/>
                        </a:cubicBezTo>
                        <a:cubicBezTo>
                          <a:pt x="465296" y="77510"/>
                          <a:pt x="465582" y="76938"/>
                          <a:pt x="465963" y="76557"/>
                        </a:cubicBezTo>
                        <a:cubicBezTo>
                          <a:pt x="466344" y="76176"/>
                          <a:pt x="467487" y="76081"/>
                          <a:pt x="469297" y="76176"/>
                        </a:cubicBezTo>
                        <a:cubicBezTo>
                          <a:pt x="469297" y="76176"/>
                          <a:pt x="469392" y="76176"/>
                          <a:pt x="469392" y="76176"/>
                        </a:cubicBezTo>
                        <a:cubicBezTo>
                          <a:pt x="469201" y="75986"/>
                          <a:pt x="468916" y="75890"/>
                          <a:pt x="468535" y="75700"/>
                        </a:cubicBezTo>
                        <a:cubicBezTo>
                          <a:pt x="468439" y="75700"/>
                          <a:pt x="468344" y="75605"/>
                          <a:pt x="468344" y="75605"/>
                        </a:cubicBezTo>
                        <a:cubicBezTo>
                          <a:pt x="468249" y="75605"/>
                          <a:pt x="468154" y="75509"/>
                          <a:pt x="468058" y="75509"/>
                        </a:cubicBezTo>
                        <a:cubicBezTo>
                          <a:pt x="467582" y="75319"/>
                          <a:pt x="467296" y="75224"/>
                          <a:pt x="466820" y="75319"/>
                        </a:cubicBezTo>
                        <a:cubicBezTo>
                          <a:pt x="466154" y="75509"/>
                          <a:pt x="465201" y="75890"/>
                          <a:pt x="464439" y="76271"/>
                        </a:cubicBezTo>
                        <a:cubicBezTo>
                          <a:pt x="463963" y="76462"/>
                          <a:pt x="463487" y="76748"/>
                          <a:pt x="463201" y="76843"/>
                        </a:cubicBezTo>
                        <a:cubicBezTo>
                          <a:pt x="463010" y="76938"/>
                          <a:pt x="462724" y="76938"/>
                          <a:pt x="462534" y="76938"/>
                        </a:cubicBezTo>
                        <a:cubicBezTo>
                          <a:pt x="462439" y="76938"/>
                          <a:pt x="462153" y="77033"/>
                          <a:pt x="461867" y="76843"/>
                        </a:cubicBezTo>
                        <a:cubicBezTo>
                          <a:pt x="461581" y="76652"/>
                          <a:pt x="461391" y="76462"/>
                          <a:pt x="461391" y="76081"/>
                        </a:cubicBezTo>
                        <a:cubicBezTo>
                          <a:pt x="461296" y="75414"/>
                          <a:pt x="461200" y="75033"/>
                          <a:pt x="461677" y="74938"/>
                        </a:cubicBezTo>
                        <a:cubicBezTo>
                          <a:pt x="461677" y="74938"/>
                          <a:pt x="461772" y="74938"/>
                          <a:pt x="461772" y="74843"/>
                        </a:cubicBezTo>
                        <a:cubicBezTo>
                          <a:pt x="462058" y="74747"/>
                          <a:pt x="462439" y="74271"/>
                          <a:pt x="462439" y="73890"/>
                        </a:cubicBezTo>
                        <a:cubicBezTo>
                          <a:pt x="462534" y="73319"/>
                          <a:pt x="462724" y="72938"/>
                          <a:pt x="463105" y="72842"/>
                        </a:cubicBezTo>
                        <a:cubicBezTo>
                          <a:pt x="463201" y="72842"/>
                          <a:pt x="463201" y="72747"/>
                          <a:pt x="463201" y="72747"/>
                        </a:cubicBezTo>
                        <a:cubicBezTo>
                          <a:pt x="463105" y="72557"/>
                          <a:pt x="463010" y="72271"/>
                          <a:pt x="463201" y="71985"/>
                        </a:cubicBezTo>
                        <a:cubicBezTo>
                          <a:pt x="463296" y="71795"/>
                          <a:pt x="463487" y="71699"/>
                          <a:pt x="463772" y="71699"/>
                        </a:cubicBezTo>
                        <a:cubicBezTo>
                          <a:pt x="464248" y="71699"/>
                          <a:pt x="465772" y="71318"/>
                          <a:pt x="466344" y="71033"/>
                        </a:cubicBezTo>
                        <a:cubicBezTo>
                          <a:pt x="466534" y="70937"/>
                          <a:pt x="466630" y="70937"/>
                          <a:pt x="466725" y="70842"/>
                        </a:cubicBezTo>
                        <a:cubicBezTo>
                          <a:pt x="467106" y="70652"/>
                          <a:pt x="467392" y="70556"/>
                          <a:pt x="467868" y="70175"/>
                        </a:cubicBezTo>
                        <a:lnTo>
                          <a:pt x="468058" y="70080"/>
                        </a:lnTo>
                        <a:cubicBezTo>
                          <a:pt x="468630" y="69699"/>
                          <a:pt x="468630" y="69604"/>
                          <a:pt x="468630" y="69318"/>
                        </a:cubicBezTo>
                        <a:cubicBezTo>
                          <a:pt x="468630" y="69223"/>
                          <a:pt x="468630" y="69128"/>
                          <a:pt x="468630" y="69128"/>
                        </a:cubicBezTo>
                        <a:cubicBezTo>
                          <a:pt x="468344" y="69032"/>
                          <a:pt x="468058" y="68747"/>
                          <a:pt x="468154" y="68461"/>
                        </a:cubicBezTo>
                        <a:cubicBezTo>
                          <a:pt x="468154" y="68270"/>
                          <a:pt x="468344" y="68080"/>
                          <a:pt x="468725" y="68080"/>
                        </a:cubicBezTo>
                        <a:cubicBezTo>
                          <a:pt x="468821" y="68080"/>
                          <a:pt x="468916" y="68080"/>
                          <a:pt x="469011" y="68080"/>
                        </a:cubicBezTo>
                        <a:cubicBezTo>
                          <a:pt x="469297" y="68080"/>
                          <a:pt x="469678" y="68080"/>
                          <a:pt x="470059" y="68270"/>
                        </a:cubicBezTo>
                        <a:cubicBezTo>
                          <a:pt x="470154" y="68366"/>
                          <a:pt x="470345" y="68461"/>
                          <a:pt x="470440" y="68556"/>
                        </a:cubicBezTo>
                        <a:cubicBezTo>
                          <a:pt x="470630" y="68652"/>
                          <a:pt x="470821" y="68842"/>
                          <a:pt x="470916" y="68842"/>
                        </a:cubicBezTo>
                        <a:cubicBezTo>
                          <a:pt x="471297" y="68747"/>
                          <a:pt x="471678" y="68747"/>
                          <a:pt x="471869" y="68747"/>
                        </a:cubicBezTo>
                        <a:cubicBezTo>
                          <a:pt x="471678" y="68366"/>
                          <a:pt x="471678" y="68270"/>
                          <a:pt x="471678" y="67699"/>
                        </a:cubicBezTo>
                        <a:lnTo>
                          <a:pt x="471678" y="67413"/>
                        </a:lnTo>
                        <a:cubicBezTo>
                          <a:pt x="471678" y="66937"/>
                          <a:pt x="471678" y="66842"/>
                          <a:pt x="471583" y="66651"/>
                        </a:cubicBezTo>
                        <a:cubicBezTo>
                          <a:pt x="471488" y="66461"/>
                          <a:pt x="471011" y="66270"/>
                          <a:pt x="470535" y="66270"/>
                        </a:cubicBezTo>
                        <a:cubicBezTo>
                          <a:pt x="470249" y="66270"/>
                          <a:pt x="469963" y="66080"/>
                          <a:pt x="469582" y="65794"/>
                        </a:cubicBezTo>
                        <a:cubicBezTo>
                          <a:pt x="469487" y="65794"/>
                          <a:pt x="469487" y="65699"/>
                          <a:pt x="469487" y="65699"/>
                        </a:cubicBezTo>
                        <a:cubicBezTo>
                          <a:pt x="469297" y="65508"/>
                          <a:pt x="469106" y="65318"/>
                          <a:pt x="468916" y="65127"/>
                        </a:cubicBezTo>
                        <a:cubicBezTo>
                          <a:pt x="468725" y="64937"/>
                          <a:pt x="468630" y="64841"/>
                          <a:pt x="468439" y="64651"/>
                        </a:cubicBezTo>
                        <a:cubicBezTo>
                          <a:pt x="468249" y="64460"/>
                          <a:pt x="468154" y="64270"/>
                          <a:pt x="468154" y="64079"/>
                        </a:cubicBezTo>
                        <a:cubicBezTo>
                          <a:pt x="468154" y="63794"/>
                          <a:pt x="468344" y="63603"/>
                          <a:pt x="468535" y="63413"/>
                        </a:cubicBezTo>
                        <a:cubicBezTo>
                          <a:pt x="468725" y="63222"/>
                          <a:pt x="468821" y="63127"/>
                          <a:pt x="468916" y="62936"/>
                        </a:cubicBezTo>
                        <a:cubicBezTo>
                          <a:pt x="469011" y="62746"/>
                          <a:pt x="468821" y="62555"/>
                          <a:pt x="468439" y="62270"/>
                        </a:cubicBezTo>
                        <a:cubicBezTo>
                          <a:pt x="468249" y="62079"/>
                          <a:pt x="468058" y="61889"/>
                          <a:pt x="467963" y="61698"/>
                        </a:cubicBezTo>
                        <a:cubicBezTo>
                          <a:pt x="467487" y="60936"/>
                          <a:pt x="468249" y="60460"/>
                          <a:pt x="468630" y="60174"/>
                        </a:cubicBezTo>
                        <a:cubicBezTo>
                          <a:pt x="468916" y="59984"/>
                          <a:pt x="469106" y="59507"/>
                          <a:pt x="469201" y="59126"/>
                        </a:cubicBezTo>
                        <a:cubicBezTo>
                          <a:pt x="469201" y="59031"/>
                          <a:pt x="469297" y="58936"/>
                          <a:pt x="469297" y="58841"/>
                        </a:cubicBezTo>
                        <a:cubicBezTo>
                          <a:pt x="469487" y="58460"/>
                          <a:pt x="469868" y="57698"/>
                          <a:pt x="470535" y="57507"/>
                        </a:cubicBezTo>
                        <a:cubicBezTo>
                          <a:pt x="470725" y="57412"/>
                          <a:pt x="470821" y="57412"/>
                          <a:pt x="471011" y="57412"/>
                        </a:cubicBezTo>
                        <a:cubicBezTo>
                          <a:pt x="471392" y="57317"/>
                          <a:pt x="471773" y="57221"/>
                          <a:pt x="472249" y="56936"/>
                        </a:cubicBezTo>
                        <a:cubicBezTo>
                          <a:pt x="472726" y="56555"/>
                          <a:pt x="472916" y="56174"/>
                          <a:pt x="473202" y="55793"/>
                        </a:cubicBezTo>
                        <a:cubicBezTo>
                          <a:pt x="473297" y="55602"/>
                          <a:pt x="473392" y="55507"/>
                          <a:pt x="473488" y="55316"/>
                        </a:cubicBezTo>
                        <a:cubicBezTo>
                          <a:pt x="473773" y="54935"/>
                          <a:pt x="474059" y="54650"/>
                          <a:pt x="474345" y="54364"/>
                        </a:cubicBezTo>
                        <a:cubicBezTo>
                          <a:pt x="474536" y="54173"/>
                          <a:pt x="474726" y="54078"/>
                          <a:pt x="474821" y="53888"/>
                        </a:cubicBezTo>
                        <a:cubicBezTo>
                          <a:pt x="475202" y="53507"/>
                          <a:pt x="475869" y="53602"/>
                          <a:pt x="476345" y="53792"/>
                        </a:cubicBezTo>
                        <a:cubicBezTo>
                          <a:pt x="476440" y="53792"/>
                          <a:pt x="476631" y="53888"/>
                          <a:pt x="476726" y="53888"/>
                        </a:cubicBezTo>
                        <a:cubicBezTo>
                          <a:pt x="477107" y="53983"/>
                          <a:pt x="477679" y="53697"/>
                          <a:pt x="478060" y="53507"/>
                        </a:cubicBezTo>
                        <a:cubicBezTo>
                          <a:pt x="478155" y="53411"/>
                          <a:pt x="478155" y="53316"/>
                          <a:pt x="478155" y="52935"/>
                        </a:cubicBezTo>
                        <a:cubicBezTo>
                          <a:pt x="478155" y="52745"/>
                          <a:pt x="478155" y="52649"/>
                          <a:pt x="478155" y="52459"/>
                        </a:cubicBezTo>
                        <a:lnTo>
                          <a:pt x="478155" y="52364"/>
                        </a:lnTo>
                        <a:cubicBezTo>
                          <a:pt x="478155" y="51983"/>
                          <a:pt x="478250" y="51697"/>
                          <a:pt x="478726" y="51221"/>
                        </a:cubicBezTo>
                        <a:cubicBezTo>
                          <a:pt x="479012" y="50935"/>
                          <a:pt x="479774" y="50459"/>
                          <a:pt x="480346" y="50078"/>
                        </a:cubicBezTo>
                        <a:cubicBezTo>
                          <a:pt x="480631" y="49887"/>
                          <a:pt x="480822" y="49697"/>
                          <a:pt x="481013" y="49601"/>
                        </a:cubicBezTo>
                        <a:cubicBezTo>
                          <a:pt x="481203" y="49411"/>
                          <a:pt x="481203" y="49411"/>
                          <a:pt x="481203" y="49220"/>
                        </a:cubicBezTo>
                        <a:cubicBezTo>
                          <a:pt x="481108" y="49220"/>
                          <a:pt x="481013" y="49316"/>
                          <a:pt x="480917" y="49316"/>
                        </a:cubicBezTo>
                        <a:cubicBezTo>
                          <a:pt x="480727" y="49411"/>
                          <a:pt x="480441" y="49506"/>
                          <a:pt x="480250" y="49506"/>
                        </a:cubicBezTo>
                        <a:lnTo>
                          <a:pt x="480060" y="49506"/>
                        </a:lnTo>
                        <a:cubicBezTo>
                          <a:pt x="479679" y="49506"/>
                          <a:pt x="479203" y="49506"/>
                          <a:pt x="478917" y="48935"/>
                        </a:cubicBezTo>
                        <a:cubicBezTo>
                          <a:pt x="478822" y="48744"/>
                          <a:pt x="478822" y="48554"/>
                          <a:pt x="478917" y="48458"/>
                        </a:cubicBezTo>
                        <a:cubicBezTo>
                          <a:pt x="479012" y="48173"/>
                          <a:pt x="479298" y="48173"/>
                          <a:pt x="479679" y="47982"/>
                        </a:cubicBezTo>
                        <a:cubicBezTo>
                          <a:pt x="479965" y="47887"/>
                          <a:pt x="480250" y="47792"/>
                          <a:pt x="480631" y="47601"/>
                        </a:cubicBezTo>
                        <a:cubicBezTo>
                          <a:pt x="481394" y="47220"/>
                          <a:pt x="482060" y="45601"/>
                          <a:pt x="482155" y="44934"/>
                        </a:cubicBezTo>
                        <a:cubicBezTo>
                          <a:pt x="482251" y="44172"/>
                          <a:pt x="482441" y="43791"/>
                          <a:pt x="482917" y="43315"/>
                        </a:cubicBezTo>
                        <a:cubicBezTo>
                          <a:pt x="483108" y="43029"/>
                          <a:pt x="483489" y="42934"/>
                          <a:pt x="483775" y="42743"/>
                        </a:cubicBezTo>
                        <a:cubicBezTo>
                          <a:pt x="484061" y="42553"/>
                          <a:pt x="484441" y="42458"/>
                          <a:pt x="484537" y="42267"/>
                        </a:cubicBezTo>
                        <a:cubicBezTo>
                          <a:pt x="484822" y="41791"/>
                          <a:pt x="484632" y="41410"/>
                          <a:pt x="484346" y="41219"/>
                        </a:cubicBezTo>
                        <a:cubicBezTo>
                          <a:pt x="484156" y="41029"/>
                          <a:pt x="484061" y="41029"/>
                          <a:pt x="483965" y="40934"/>
                        </a:cubicBezTo>
                        <a:cubicBezTo>
                          <a:pt x="483775" y="40838"/>
                          <a:pt x="483584" y="40743"/>
                          <a:pt x="483489" y="40362"/>
                        </a:cubicBezTo>
                        <a:cubicBezTo>
                          <a:pt x="483394" y="40172"/>
                          <a:pt x="483394" y="39981"/>
                          <a:pt x="483489" y="39791"/>
                        </a:cubicBezTo>
                        <a:cubicBezTo>
                          <a:pt x="483584" y="39505"/>
                          <a:pt x="483965" y="39314"/>
                          <a:pt x="484441" y="39219"/>
                        </a:cubicBezTo>
                        <a:cubicBezTo>
                          <a:pt x="485108" y="39029"/>
                          <a:pt x="485204" y="38933"/>
                          <a:pt x="485870" y="38267"/>
                        </a:cubicBezTo>
                        <a:lnTo>
                          <a:pt x="485965" y="38171"/>
                        </a:lnTo>
                        <a:cubicBezTo>
                          <a:pt x="486442" y="37695"/>
                          <a:pt x="486918" y="36743"/>
                          <a:pt x="487204" y="35504"/>
                        </a:cubicBezTo>
                        <a:cubicBezTo>
                          <a:pt x="487204" y="35314"/>
                          <a:pt x="487013" y="35028"/>
                          <a:pt x="486823" y="34742"/>
                        </a:cubicBezTo>
                        <a:cubicBezTo>
                          <a:pt x="486632" y="34457"/>
                          <a:pt x="486442" y="34266"/>
                          <a:pt x="486442" y="33980"/>
                        </a:cubicBezTo>
                        <a:cubicBezTo>
                          <a:pt x="486346" y="33504"/>
                          <a:pt x="486823" y="33123"/>
                          <a:pt x="487394" y="32552"/>
                        </a:cubicBezTo>
                        <a:cubicBezTo>
                          <a:pt x="487585" y="32361"/>
                          <a:pt x="487775" y="32171"/>
                          <a:pt x="487966" y="31980"/>
                        </a:cubicBezTo>
                        <a:cubicBezTo>
                          <a:pt x="488537" y="31409"/>
                          <a:pt x="489204" y="30266"/>
                          <a:pt x="489395" y="29599"/>
                        </a:cubicBezTo>
                        <a:cubicBezTo>
                          <a:pt x="489585" y="29123"/>
                          <a:pt x="489395" y="28551"/>
                          <a:pt x="489204" y="28075"/>
                        </a:cubicBezTo>
                        <a:cubicBezTo>
                          <a:pt x="489109" y="27884"/>
                          <a:pt x="489109" y="27694"/>
                          <a:pt x="489109" y="27599"/>
                        </a:cubicBezTo>
                        <a:cubicBezTo>
                          <a:pt x="489109" y="27503"/>
                          <a:pt x="489109" y="27313"/>
                          <a:pt x="489204" y="27218"/>
                        </a:cubicBezTo>
                        <a:cubicBezTo>
                          <a:pt x="489395" y="26932"/>
                          <a:pt x="489871" y="26837"/>
                          <a:pt x="490538" y="26837"/>
                        </a:cubicBezTo>
                        <a:cubicBezTo>
                          <a:pt x="490823" y="26837"/>
                          <a:pt x="491014" y="25979"/>
                          <a:pt x="491109" y="25694"/>
                        </a:cubicBezTo>
                        <a:lnTo>
                          <a:pt x="491204" y="25408"/>
                        </a:lnTo>
                        <a:cubicBezTo>
                          <a:pt x="491395" y="24741"/>
                          <a:pt x="491395" y="24455"/>
                          <a:pt x="491299" y="23408"/>
                        </a:cubicBezTo>
                        <a:cubicBezTo>
                          <a:pt x="491204" y="22550"/>
                          <a:pt x="490252" y="21884"/>
                          <a:pt x="489395" y="21407"/>
                        </a:cubicBezTo>
                        <a:lnTo>
                          <a:pt x="489109" y="21217"/>
                        </a:lnTo>
                        <a:cubicBezTo>
                          <a:pt x="488728" y="20931"/>
                          <a:pt x="488061" y="20550"/>
                          <a:pt x="487394" y="20169"/>
                        </a:cubicBezTo>
                        <a:cubicBezTo>
                          <a:pt x="486156" y="19407"/>
                          <a:pt x="485584" y="19121"/>
                          <a:pt x="485394" y="18931"/>
                        </a:cubicBezTo>
                        <a:cubicBezTo>
                          <a:pt x="485013" y="18550"/>
                          <a:pt x="485299" y="17883"/>
                          <a:pt x="485680" y="16835"/>
                        </a:cubicBezTo>
                        <a:cubicBezTo>
                          <a:pt x="485775" y="16645"/>
                          <a:pt x="485870" y="16454"/>
                          <a:pt x="485870" y="16359"/>
                        </a:cubicBezTo>
                        <a:cubicBezTo>
                          <a:pt x="485870" y="16264"/>
                          <a:pt x="485870" y="16073"/>
                          <a:pt x="485775" y="15883"/>
                        </a:cubicBezTo>
                        <a:cubicBezTo>
                          <a:pt x="485680" y="15788"/>
                          <a:pt x="485584" y="15692"/>
                          <a:pt x="485394" y="15692"/>
                        </a:cubicBezTo>
                        <a:cubicBezTo>
                          <a:pt x="484727" y="15788"/>
                          <a:pt x="483680" y="15216"/>
                          <a:pt x="482155" y="13978"/>
                        </a:cubicBezTo>
                        <a:cubicBezTo>
                          <a:pt x="481584" y="13597"/>
                          <a:pt x="481013" y="13121"/>
                          <a:pt x="480441" y="12740"/>
                        </a:cubicBezTo>
                        <a:cubicBezTo>
                          <a:pt x="479774" y="12263"/>
                          <a:pt x="479203" y="11882"/>
                          <a:pt x="478917" y="11597"/>
                        </a:cubicBezTo>
                        <a:cubicBezTo>
                          <a:pt x="478726" y="11406"/>
                          <a:pt x="478346" y="11311"/>
                          <a:pt x="477964" y="11216"/>
                        </a:cubicBezTo>
                        <a:cubicBezTo>
                          <a:pt x="477679" y="11120"/>
                          <a:pt x="477488" y="11120"/>
                          <a:pt x="477298" y="11025"/>
                        </a:cubicBezTo>
                        <a:cubicBezTo>
                          <a:pt x="476917" y="10835"/>
                          <a:pt x="477012" y="10073"/>
                          <a:pt x="477393" y="8834"/>
                        </a:cubicBezTo>
                        <a:cubicBezTo>
                          <a:pt x="477488" y="8549"/>
                          <a:pt x="477488" y="8358"/>
                          <a:pt x="477583" y="8168"/>
                        </a:cubicBezTo>
                        <a:cubicBezTo>
                          <a:pt x="477583" y="7977"/>
                          <a:pt x="477583" y="7882"/>
                          <a:pt x="477583" y="7882"/>
                        </a:cubicBezTo>
                        <a:cubicBezTo>
                          <a:pt x="477583" y="7882"/>
                          <a:pt x="477488" y="7882"/>
                          <a:pt x="477393" y="7787"/>
                        </a:cubicBezTo>
                        <a:cubicBezTo>
                          <a:pt x="477203" y="7787"/>
                          <a:pt x="477012" y="7691"/>
                          <a:pt x="476821" y="7596"/>
                        </a:cubicBezTo>
                        <a:cubicBezTo>
                          <a:pt x="476440" y="7310"/>
                          <a:pt x="476440" y="6929"/>
                          <a:pt x="476440" y="6548"/>
                        </a:cubicBezTo>
                        <a:cubicBezTo>
                          <a:pt x="476440" y="6263"/>
                          <a:pt x="476440" y="5977"/>
                          <a:pt x="476250" y="5501"/>
                        </a:cubicBezTo>
                        <a:cubicBezTo>
                          <a:pt x="475964" y="4548"/>
                          <a:pt x="475583" y="3405"/>
                          <a:pt x="474821" y="2834"/>
                        </a:cubicBezTo>
                        <a:cubicBezTo>
                          <a:pt x="474250" y="2357"/>
                          <a:pt x="473297" y="2453"/>
                          <a:pt x="472726" y="2548"/>
                        </a:cubicBezTo>
                        <a:lnTo>
                          <a:pt x="472535" y="2548"/>
                        </a:lnTo>
                        <a:cubicBezTo>
                          <a:pt x="472154" y="2548"/>
                          <a:pt x="471773" y="2929"/>
                          <a:pt x="471392" y="3215"/>
                        </a:cubicBezTo>
                        <a:cubicBezTo>
                          <a:pt x="471202" y="3310"/>
                          <a:pt x="471106" y="3500"/>
                          <a:pt x="470916" y="3596"/>
                        </a:cubicBezTo>
                        <a:cubicBezTo>
                          <a:pt x="470725" y="3691"/>
                          <a:pt x="470535" y="3691"/>
                          <a:pt x="470440" y="3691"/>
                        </a:cubicBezTo>
                        <a:cubicBezTo>
                          <a:pt x="470154" y="3596"/>
                          <a:pt x="469963" y="3215"/>
                          <a:pt x="469868" y="2738"/>
                        </a:cubicBezTo>
                        <a:cubicBezTo>
                          <a:pt x="469773" y="2453"/>
                          <a:pt x="469678" y="2167"/>
                          <a:pt x="469487" y="1976"/>
                        </a:cubicBezTo>
                        <a:cubicBezTo>
                          <a:pt x="469297" y="1691"/>
                          <a:pt x="469201" y="1310"/>
                          <a:pt x="469106" y="1024"/>
                        </a:cubicBezTo>
                        <a:cubicBezTo>
                          <a:pt x="469106" y="833"/>
                          <a:pt x="469011" y="643"/>
                          <a:pt x="468916" y="548"/>
                        </a:cubicBezTo>
                        <a:cubicBezTo>
                          <a:pt x="468916" y="548"/>
                          <a:pt x="468916" y="548"/>
                          <a:pt x="468916" y="548"/>
                        </a:cubicBezTo>
                        <a:cubicBezTo>
                          <a:pt x="468916" y="643"/>
                          <a:pt x="468916" y="738"/>
                          <a:pt x="468916" y="833"/>
                        </a:cubicBezTo>
                        <a:cubicBezTo>
                          <a:pt x="468821" y="1405"/>
                          <a:pt x="468630" y="2167"/>
                          <a:pt x="468439" y="2738"/>
                        </a:cubicBezTo>
                        <a:cubicBezTo>
                          <a:pt x="468249" y="3405"/>
                          <a:pt x="467678" y="3881"/>
                          <a:pt x="467296" y="4262"/>
                        </a:cubicBezTo>
                        <a:cubicBezTo>
                          <a:pt x="467201" y="4358"/>
                          <a:pt x="467201" y="4358"/>
                          <a:pt x="467201" y="4358"/>
                        </a:cubicBezTo>
                        <a:cubicBezTo>
                          <a:pt x="467201" y="4453"/>
                          <a:pt x="467392" y="4643"/>
                          <a:pt x="467487" y="4739"/>
                        </a:cubicBezTo>
                        <a:cubicBezTo>
                          <a:pt x="467582" y="4834"/>
                          <a:pt x="467678" y="4929"/>
                          <a:pt x="467773" y="5120"/>
                        </a:cubicBezTo>
                        <a:cubicBezTo>
                          <a:pt x="467963" y="5405"/>
                          <a:pt x="468249" y="5501"/>
                          <a:pt x="468630" y="5596"/>
                        </a:cubicBezTo>
                        <a:cubicBezTo>
                          <a:pt x="468821" y="5691"/>
                          <a:pt x="469106" y="5691"/>
                          <a:pt x="469297" y="5882"/>
                        </a:cubicBezTo>
                        <a:cubicBezTo>
                          <a:pt x="469582" y="6072"/>
                          <a:pt x="469678" y="6453"/>
                          <a:pt x="469487" y="6834"/>
                        </a:cubicBezTo>
                        <a:cubicBezTo>
                          <a:pt x="469297" y="7310"/>
                          <a:pt x="468821" y="7596"/>
                          <a:pt x="468154" y="7501"/>
                        </a:cubicBezTo>
                        <a:cubicBezTo>
                          <a:pt x="468058" y="7501"/>
                          <a:pt x="467963" y="7406"/>
                          <a:pt x="467773" y="7406"/>
                        </a:cubicBezTo>
                        <a:cubicBezTo>
                          <a:pt x="467392" y="7310"/>
                          <a:pt x="467201" y="7215"/>
                          <a:pt x="466630" y="7406"/>
                        </a:cubicBezTo>
                        <a:cubicBezTo>
                          <a:pt x="466154" y="7501"/>
                          <a:pt x="465868" y="8072"/>
                          <a:pt x="465582" y="8644"/>
                        </a:cubicBezTo>
                        <a:cubicBezTo>
                          <a:pt x="465487" y="8834"/>
                          <a:pt x="465296" y="9120"/>
                          <a:pt x="465201" y="9311"/>
                        </a:cubicBezTo>
                        <a:cubicBezTo>
                          <a:pt x="464630" y="10263"/>
                          <a:pt x="463391" y="10073"/>
                          <a:pt x="462724" y="9692"/>
                        </a:cubicBezTo>
                        <a:cubicBezTo>
                          <a:pt x="462153" y="9406"/>
                          <a:pt x="462248" y="9025"/>
                          <a:pt x="462344" y="8644"/>
                        </a:cubicBezTo>
                        <a:lnTo>
                          <a:pt x="462344" y="8549"/>
                        </a:lnTo>
                        <a:cubicBezTo>
                          <a:pt x="462439" y="8358"/>
                          <a:pt x="462344" y="8168"/>
                          <a:pt x="462248" y="8168"/>
                        </a:cubicBezTo>
                        <a:cubicBezTo>
                          <a:pt x="461963" y="8358"/>
                          <a:pt x="461486" y="8168"/>
                          <a:pt x="460724" y="7882"/>
                        </a:cubicBezTo>
                        <a:lnTo>
                          <a:pt x="460534" y="7787"/>
                        </a:lnTo>
                        <a:cubicBezTo>
                          <a:pt x="459772" y="7501"/>
                          <a:pt x="459200" y="7596"/>
                          <a:pt x="458724" y="7882"/>
                        </a:cubicBezTo>
                        <a:cubicBezTo>
                          <a:pt x="458533" y="7977"/>
                          <a:pt x="458438" y="8168"/>
                          <a:pt x="458248" y="8358"/>
                        </a:cubicBezTo>
                        <a:cubicBezTo>
                          <a:pt x="458057" y="8644"/>
                          <a:pt x="457867" y="8930"/>
                          <a:pt x="457486" y="9120"/>
                        </a:cubicBezTo>
                        <a:cubicBezTo>
                          <a:pt x="456819" y="9406"/>
                          <a:pt x="455390" y="9311"/>
                          <a:pt x="454819" y="8834"/>
                        </a:cubicBezTo>
                        <a:cubicBezTo>
                          <a:pt x="454152" y="8358"/>
                          <a:pt x="454152" y="8072"/>
                          <a:pt x="454057" y="7501"/>
                        </a:cubicBezTo>
                        <a:cubicBezTo>
                          <a:pt x="454057" y="7310"/>
                          <a:pt x="454057" y="7215"/>
                          <a:pt x="454057" y="7215"/>
                        </a:cubicBezTo>
                        <a:cubicBezTo>
                          <a:pt x="453962" y="7215"/>
                          <a:pt x="453771" y="7310"/>
                          <a:pt x="453676" y="7310"/>
                        </a:cubicBezTo>
                        <a:cubicBezTo>
                          <a:pt x="453104" y="7501"/>
                          <a:pt x="452914" y="7406"/>
                          <a:pt x="452628" y="7215"/>
                        </a:cubicBezTo>
                        <a:cubicBezTo>
                          <a:pt x="452533" y="7120"/>
                          <a:pt x="452342" y="7025"/>
                          <a:pt x="452152" y="6929"/>
                        </a:cubicBezTo>
                        <a:cubicBezTo>
                          <a:pt x="452056" y="6929"/>
                          <a:pt x="452056" y="6929"/>
                          <a:pt x="452056" y="6929"/>
                        </a:cubicBezTo>
                        <a:lnTo>
                          <a:pt x="452056" y="6929"/>
                        </a:lnTo>
                        <a:cubicBezTo>
                          <a:pt x="451961" y="7025"/>
                          <a:pt x="452056" y="7596"/>
                          <a:pt x="452152" y="8072"/>
                        </a:cubicBezTo>
                        <a:cubicBezTo>
                          <a:pt x="452247" y="8263"/>
                          <a:pt x="452342" y="8263"/>
                          <a:pt x="452628" y="8358"/>
                        </a:cubicBezTo>
                        <a:cubicBezTo>
                          <a:pt x="452723" y="8358"/>
                          <a:pt x="452914" y="8358"/>
                          <a:pt x="453009" y="8453"/>
                        </a:cubicBezTo>
                        <a:cubicBezTo>
                          <a:pt x="453295" y="8549"/>
                          <a:pt x="453390" y="8739"/>
                          <a:pt x="453485" y="8834"/>
                        </a:cubicBezTo>
                        <a:cubicBezTo>
                          <a:pt x="453580" y="9215"/>
                          <a:pt x="453104" y="9501"/>
                          <a:pt x="452914" y="9692"/>
                        </a:cubicBezTo>
                        <a:cubicBezTo>
                          <a:pt x="452533" y="9977"/>
                          <a:pt x="451104" y="10263"/>
                          <a:pt x="450437" y="10073"/>
                        </a:cubicBezTo>
                        <a:cubicBezTo>
                          <a:pt x="450056" y="9977"/>
                          <a:pt x="449675" y="9692"/>
                          <a:pt x="449294" y="9406"/>
                        </a:cubicBezTo>
                        <a:cubicBezTo>
                          <a:pt x="449104" y="9311"/>
                          <a:pt x="448913" y="9120"/>
                          <a:pt x="448723" y="9025"/>
                        </a:cubicBezTo>
                        <a:cubicBezTo>
                          <a:pt x="448628" y="9215"/>
                          <a:pt x="448342" y="9692"/>
                          <a:pt x="448151" y="9977"/>
                        </a:cubicBezTo>
                        <a:cubicBezTo>
                          <a:pt x="447770" y="10739"/>
                          <a:pt x="447389" y="11597"/>
                          <a:pt x="446818" y="12073"/>
                        </a:cubicBezTo>
                        <a:cubicBezTo>
                          <a:pt x="445770" y="12930"/>
                          <a:pt x="445865" y="13692"/>
                          <a:pt x="446056" y="14168"/>
                        </a:cubicBezTo>
                        <a:cubicBezTo>
                          <a:pt x="446341" y="14835"/>
                          <a:pt x="446151" y="15121"/>
                          <a:pt x="445770" y="15407"/>
                        </a:cubicBezTo>
                        <a:cubicBezTo>
                          <a:pt x="445770" y="15407"/>
                          <a:pt x="445675" y="15502"/>
                          <a:pt x="445675" y="15502"/>
                        </a:cubicBezTo>
                        <a:cubicBezTo>
                          <a:pt x="445198" y="15883"/>
                          <a:pt x="444627" y="15692"/>
                          <a:pt x="443674" y="15216"/>
                        </a:cubicBezTo>
                        <a:cubicBezTo>
                          <a:pt x="443294" y="15026"/>
                          <a:pt x="443008" y="14835"/>
                          <a:pt x="442913" y="14740"/>
                        </a:cubicBezTo>
                        <a:cubicBezTo>
                          <a:pt x="442817" y="14645"/>
                          <a:pt x="442722" y="14645"/>
                          <a:pt x="442627" y="14645"/>
                        </a:cubicBezTo>
                        <a:cubicBezTo>
                          <a:pt x="442341" y="14835"/>
                          <a:pt x="441674" y="16359"/>
                          <a:pt x="441770" y="16835"/>
                        </a:cubicBezTo>
                        <a:cubicBezTo>
                          <a:pt x="441770" y="17026"/>
                          <a:pt x="441960" y="17121"/>
                          <a:pt x="442246" y="17312"/>
                        </a:cubicBezTo>
                        <a:cubicBezTo>
                          <a:pt x="442531" y="17407"/>
                          <a:pt x="442817" y="17597"/>
                          <a:pt x="442817" y="17978"/>
                        </a:cubicBezTo>
                        <a:cubicBezTo>
                          <a:pt x="442817" y="18455"/>
                          <a:pt x="442246" y="18645"/>
                          <a:pt x="441674" y="18836"/>
                        </a:cubicBezTo>
                        <a:cubicBezTo>
                          <a:pt x="441484" y="18931"/>
                          <a:pt x="441198" y="19026"/>
                          <a:pt x="441103" y="19121"/>
                        </a:cubicBezTo>
                        <a:cubicBezTo>
                          <a:pt x="441103" y="19121"/>
                          <a:pt x="441007" y="19217"/>
                          <a:pt x="441007" y="19312"/>
                        </a:cubicBezTo>
                        <a:cubicBezTo>
                          <a:pt x="441007" y="19598"/>
                          <a:pt x="441103" y="19979"/>
                          <a:pt x="441388" y="20360"/>
                        </a:cubicBezTo>
                        <a:cubicBezTo>
                          <a:pt x="441579" y="20550"/>
                          <a:pt x="442436" y="20264"/>
                          <a:pt x="442913" y="20169"/>
                        </a:cubicBezTo>
                        <a:cubicBezTo>
                          <a:pt x="443389" y="19979"/>
                          <a:pt x="443865" y="19883"/>
                          <a:pt x="444151" y="19883"/>
                        </a:cubicBezTo>
                        <a:cubicBezTo>
                          <a:pt x="444722" y="19979"/>
                          <a:pt x="444817" y="20264"/>
                          <a:pt x="444817" y="20360"/>
                        </a:cubicBezTo>
                        <a:cubicBezTo>
                          <a:pt x="444913" y="20836"/>
                          <a:pt x="444437" y="21312"/>
                          <a:pt x="443389" y="21788"/>
                        </a:cubicBezTo>
                        <a:cubicBezTo>
                          <a:pt x="443008" y="21979"/>
                          <a:pt x="442531" y="22169"/>
                          <a:pt x="442055" y="22455"/>
                        </a:cubicBezTo>
                        <a:cubicBezTo>
                          <a:pt x="440912" y="23027"/>
                          <a:pt x="439674" y="23598"/>
                          <a:pt x="439007" y="23789"/>
                        </a:cubicBezTo>
                        <a:cubicBezTo>
                          <a:pt x="438436" y="23979"/>
                          <a:pt x="438245" y="24360"/>
                          <a:pt x="438436" y="25313"/>
                        </a:cubicBezTo>
                        <a:cubicBezTo>
                          <a:pt x="438626" y="26360"/>
                          <a:pt x="436626" y="29218"/>
                          <a:pt x="436055" y="29789"/>
                        </a:cubicBezTo>
                        <a:cubicBezTo>
                          <a:pt x="435673" y="30266"/>
                          <a:pt x="435292" y="30551"/>
                          <a:pt x="435007" y="30837"/>
                        </a:cubicBezTo>
                        <a:cubicBezTo>
                          <a:pt x="434530" y="31218"/>
                          <a:pt x="434245" y="31504"/>
                          <a:pt x="434054" y="32075"/>
                        </a:cubicBezTo>
                        <a:cubicBezTo>
                          <a:pt x="433578" y="33314"/>
                          <a:pt x="432721" y="34076"/>
                          <a:pt x="432435" y="34361"/>
                        </a:cubicBezTo>
                        <a:cubicBezTo>
                          <a:pt x="431578" y="35028"/>
                          <a:pt x="431197" y="35600"/>
                          <a:pt x="431292" y="35981"/>
                        </a:cubicBezTo>
                        <a:cubicBezTo>
                          <a:pt x="431387" y="36076"/>
                          <a:pt x="431387" y="36171"/>
                          <a:pt x="431482" y="36266"/>
                        </a:cubicBezTo>
                        <a:cubicBezTo>
                          <a:pt x="431768" y="36743"/>
                          <a:pt x="431863" y="37028"/>
                          <a:pt x="431673" y="37886"/>
                        </a:cubicBezTo>
                        <a:cubicBezTo>
                          <a:pt x="431387" y="38838"/>
                          <a:pt x="430625" y="38743"/>
                          <a:pt x="430244" y="38648"/>
                        </a:cubicBezTo>
                        <a:cubicBezTo>
                          <a:pt x="430149" y="38648"/>
                          <a:pt x="429958" y="38648"/>
                          <a:pt x="429863" y="38648"/>
                        </a:cubicBezTo>
                        <a:cubicBezTo>
                          <a:pt x="429768" y="38743"/>
                          <a:pt x="429768" y="39029"/>
                          <a:pt x="429863" y="39314"/>
                        </a:cubicBezTo>
                        <a:cubicBezTo>
                          <a:pt x="429958" y="39410"/>
                          <a:pt x="430054" y="39600"/>
                          <a:pt x="430435" y="39600"/>
                        </a:cubicBezTo>
                        <a:lnTo>
                          <a:pt x="430816" y="39505"/>
                        </a:lnTo>
                        <a:cubicBezTo>
                          <a:pt x="431482" y="39410"/>
                          <a:pt x="431863" y="39314"/>
                          <a:pt x="432054" y="39600"/>
                        </a:cubicBezTo>
                        <a:cubicBezTo>
                          <a:pt x="432245" y="39791"/>
                          <a:pt x="432245" y="39981"/>
                          <a:pt x="432245" y="40172"/>
                        </a:cubicBezTo>
                        <a:cubicBezTo>
                          <a:pt x="432245" y="40648"/>
                          <a:pt x="431673" y="41029"/>
                          <a:pt x="431006" y="41505"/>
                        </a:cubicBezTo>
                        <a:cubicBezTo>
                          <a:pt x="430530" y="41791"/>
                          <a:pt x="430054" y="42077"/>
                          <a:pt x="429673" y="42553"/>
                        </a:cubicBezTo>
                        <a:cubicBezTo>
                          <a:pt x="429196" y="43029"/>
                          <a:pt x="429292" y="44077"/>
                          <a:pt x="429387" y="45125"/>
                        </a:cubicBezTo>
                        <a:cubicBezTo>
                          <a:pt x="429482" y="45791"/>
                          <a:pt x="429578" y="46458"/>
                          <a:pt x="429482" y="47030"/>
                        </a:cubicBezTo>
                        <a:cubicBezTo>
                          <a:pt x="429292" y="48363"/>
                          <a:pt x="429006" y="48649"/>
                          <a:pt x="428434" y="49220"/>
                        </a:cubicBezTo>
                        <a:cubicBezTo>
                          <a:pt x="428054" y="49601"/>
                          <a:pt x="427196" y="49792"/>
                          <a:pt x="426339" y="49982"/>
                        </a:cubicBezTo>
                        <a:cubicBezTo>
                          <a:pt x="425672" y="50078"/>
                          <a:pt x="425101" y="50268"/>
                          <a:pt x="424624" y="50459"/>
                        </a:cubicBezTo>
                        <a:cubicBezTo>
                          <a:pt x="423386" y="50935"/>
                          <a:pt x="423005" y="51602"/>
                          <a:pt x="422720" y="52173"/>
                        </a:cubicBezTo>
                        <a:cubicBezTo>
                          <a:pt x="422434" y="52745"/>
                          <a:pt x="421196" y="53602"/>
                          <a:pt x="419386" y="54745"/>
                        </a:cubicBezTo>
                        <a:cubicBezTo>
                          <a:pt x="419005" y="55031"/>
                          <a:pt x="418624" y="55221"/>
                          <a:pt x="418338" y="55412"/>
                        </a:cubicBezTo>
                        <a:cubicBezTo>
                          <a:pt x="417576" y="55888"/>
                          <a:pt x="416052" y="56745"/>
                          <a:pt x="414528" y="57507"/>
                        </a:cubicBezTo>
                        <a:cubicBezTo>
                          <a:pt x="413385" y="58079"/>
                          <a:pt x="412337" y="58650"/>
                          <a:pt x="411671" y="59031"/>
                        </a:cubicBezTo>
                        <a:cubicBezTo>
                          <a:pt x="410337" y="59888"/>
                          <a:pt x="410242" y="60555"/>
                          <a:pt x="410242" y="61127"/>
                        </a:cubicBezTo>
                        <a:cubicBezTo>
                          <a:pt x="410242" y="61889"/>
                          <a:pt x="409480" y="62460"/>
                          <a:pt x="408051" y="62841"/>
                        </a:cubicBezTo>
                        <a:cubicBezTo>
                          <a:pt x="407194" y="63032"/>
                          <a:pt x="406527" y="63889"/>
                          <a:pt x="406146" y="64556"/>
                        </a:cubicBezTo>
                        <a:cubicBezTo>
                          <a:pt x="405860" y="65222"/>
                          <a:pt x="404146" y="65889"/>
                          <a:pt x="402050" y="66651"/>
                        </a:cubicBezTo>
                        <a:cubicBezTo>
                          <a:pt x="401574" y="66842"/>
                          <a:pt x="401098" y="67032"/>
                          <a:pt x="400907" y="67127"/>
                        </a:cubicBezTo>
                        <a:cubicBezTo>
                          <a:pt x="399574" y="67794"/>
                          <a:pt x="397955" y="68842"/>
                          <a:pt x="397573" y="69699"/>
                        </a:cubicBezTo>
                        <a:cubicBezTo>
                          <a:pt x="397288" y="70366"/>
                          <a:pt x="397383" y="71033"/>
                          <a:pt x="397383" y="71604"/>
                        </a:cubicBezTo>
                        <a:cubicBezTo>
                          <a:pt x="397383" y="71985"/>
                          <a:pt x="397478" y="72271"/>
                          <a:pt x="397383" y="72557"/>
                        </a:cubicBezTo>
                        <a:cubicBezTo>
                          <a:pt x="397383" y="73319"/>
                          <a:pt x="396526" y="73509"/>
                          <a:pt x="395859" y="73700"/>
                        </a:cubicBezTo>
                        <a:cubicBezTo>
                          <a:pt x="395478" y="73795"/>
                          <a:pt x="395192" y="73890"/>
                          <a:pt x="394906" y="74081"/>
                        </a:cubicBezTo>
                        <a:cubicBezTo>
                          <a:pt x="394145" y="74462"/>
                          <a:pt x="392335" y="76748"/>
                          <a:pt x="391858" y="78177"/>
                        </a:cubicBezTo>
                        <a:cubicBezTo>
                          <a:pt x="391573" y="79129"/>
                          <a:pt x="391478" y="80177"/>
                          <a:pt x="391382" y="81224"/>
                        </a:cubicBezTo>
                        <a:cubicBezTo>
                          <a:pt x="391382" y="81701"/>
                          <a:pt x="391287" y="82177"/>
                          <a:pt x="391287" y="82558"/>
                        </a:cubicBezTo>
                        <a:cubicBezTo>
                          <a:pt x="391096" y="84082"/>
                          <a:pt x="390715" y="84368"/>
                          <a:pt x="389858" y="85034"/>
                        </a:cubicBezTo>
                        <a:cubicBezTo>
                          <a:pt x="389572" y="85225"/>
                          <a:pt x="389287" y="85415"/>
                          <a:pt x="389096" y="85511"/>
                        </a:cubicBezTo>
                        <a:cubicBezTo>
                          <a:pt x="388715" y="85701"/>
                          <a:pt x="388525" y="85796"/>
                          <a:pt x="388334" y="86177"/>
                        </a:cubicBezTo>
                        <a:cubicBezTo>
                          <a:pt x="388239" y="86368"/>
                          <a:pt x="388239" y="86558"/>
                          <a:pt x="388239" y="86558"/>
                        </a:cubicBezTo>
                        <a:cubicBezTo>
                          <a:pt x="388239" y="86558"/>
                          <a:pt x="388430" y="86654"/>
                          <a:pt x="388620" y="86463"/>
                        </a:cubicBezTo>
                        <a:cubicBezTo>
                          <a:pt x="388811" y="86368"/>
                          <a:pt x="388906" y="86368"/>
                          <a:pt x="389001" y="86273"/>
                        </a:cubicBezTo>
                        <a:cubicBezTo>
                          <a:pt x="389382" y="86082"/>
                          <a:pt x="389668" y="85892"/>
                          <a:pt x="390144" y="86177"/>
                        </a:cubicBezTo>
                        <a:cubicBezTo>
                          <a:pt x="390525" y="86463"/>
                          <a:pt x="390430" y="87035"/>
                          <a:pt x="390239" y="88273"/>
                        </a:cubicBezTo>
                        <a:cubicBezTo>
                          <a:pt x="390144" y="89035"/>
                          <a:pt x="390049" y="89892"/>
                          <a:pt x="390144" y="90273"/>
                        </a:cubicBezTo>
                        <a:cubicBezTo>
                          <a:pt x="390334" y="91226"/>
                          <a:pt x="390620" y="91892"/>
                          <a:pt x="391001" y="91892"/>
                        </a:cubicBezTo>
                        <a:cubicBezTo>
                          <a:pt x="391096" y="91892"/>
                          <a:pt x="391287" y="91892"/>
                          <a:pt x="391382" y="91892"/>
                        </a:cubicBezTo>
                        <a:cubicBezTo>
                          <a:pt x="391858" y="91892"/>
                          <a:pt x="392049" y="91988"/>
                          <a:pt x="392239" y="92654"/>
                        </a:cubicBezTo>
                        <a:cubicBezTo>
                          <a:pt x="392430" y="93607"/>
                          <a:pt x="391573" y="93988"/>
                          <a:pt x="390620" y="94464"/>
                        </a:cubicBezTo>
                        <a:lnTo>
                          <a:pt x="390430" y="94559"/>
                        </a:lnTo>
                        <a:cubicBezTo>
                          <a:pt x="389572" y="94940"/>
                          <a:pt x="389191" y="95226"/>
                          <a:pt x="388430" y="96369"/>
                        </a:cubicBezTo>
                        <a:cubicBezTo>
                          <a:pt x="387953" y="97131"/>
                          <a:pt x="387477" y="97798"/>
                          <a:pt x="387001" y="98465"/>
                        </a:cubicBezTo>
                        <a:cubicBezTo>
                          <a:pt x="386715" y="98846"/>
                          <a:pt x="386524" y="99131"/>
                          <a:pt x="386239" y="99512"/>
                        </a:cubicBezTo>
                        <a:cubicBezTo>
                          <a:pt x="385667" y="100274"/>
                          <a:pt x="385477" y="100846"/>
                          <a:pt x="385191" y="101417"/>
                        </a:cubicBezTo>
                        <a:cubicBezTo>
                          <a:pt x="385096" y="101608"/>
                          <a:pt x="385000" y="101798"/>
                          <a:pt x="385000" y="101989"/>
                        </a:cubicBezTo>
                        <a:cubicBezTo>
                          <a:pt x="384620" y="102846"/>
                          <a:pt x="384048" y="104085"/>
                          <a:pt x="382714" y="104751"/>
                        </a:cubicBezTo>
                        <a:lnTo>
                          <a:pt x="382333" y="104942"/>
                        </a:lnTo>
                        <a:cubicBezTo>
                          <a:pt x="381762" y="105227"/>
                          <a:pt x="381095" y="105513"/>
                          <a:pt x="380714" y="105799"/>
                        </a:cubicBezTo>
                        <a:cubicBezTo>
                          <a:pt x="380429" y="105989"/>
                          <a:pt x="380143" y="106275"/>
                          <a:pt x="379952" y="106561"/>
                        </a:cubicBezTo>
                        <a:cubicBezTo>
                          <a:pt x="379857" y="106656"/>
                          <a:pt x="379762" y="106752"/>
                          <a:pt x="379666" y="106847"/>
                        </a:cubicBezTo>
                        <a:cubicBezTo>
                          <a:pt x="379476" y="107037"/>
                          <a:pt x="379286" y="107037"/>
                          <a:pt x="379095" y="107037"/>
                        </a:cubicBezTo>
                        <a:cubicBezTo>
                          <a:pt x="378523" y="106942"/>
                          <a:pt x="378142" y="105989"/>
                          <a:pt x="378047" y="105608"/>
                        </a:cubicBezTo>
                        <a:cubicBezTo>
                          <a:pt x="378047" y="105608"/>
                          <a:pt x="378047" y="105704"/>
                          <a:pt x="378047" y="105704"/>
                        </a:cubicBezTo>
                        <a:cubicBezTo>
                          <a:pt x="378047" y="105799"/>
                          <a:pt x="378047" y="105989"/>
                          <a:pt x="378047" y="106180"/>
                        </a:cubicBezTo>
                        <a:cubicBezTo>
                          <a:pt x="378047" y="106656"/>
                          <a:pt x="378047" y="106942"/>
                          <a:pt x="377952" y="107132"/>
                        </a:cubicBezTo>
                        <a:cubicBezTo>
                          <a:pt x="377476" y="108180"/>
                          <a:pt x="375285" y="108942"/>
                          <a:pt x="374142" y="109228"/>
                        </a:cubicBezTo>
                        <a:cubicBezTo>
                          <a:pt x="372808" y="109514"/>
                          <a:pt x="372428" y="109228"/>
                          <a:pt x="371761" y="108561"/>
                        </a:cubicBezTo>
                        <a:cubicBezTo>
                          <a:pt x="371665" y="108466"/>
                          <a:pt x="371570" y="108371"/>
                          <a:pt x="371475" y="108276"/>
                        </a:cubicBezTo>
                        <a:cubicBezTo>
                          <a:pt x="370904" y="107799"/>
                          <a:pt x="370808" y="107799"/>
                          <a:pt x="370046" y="107894"/>
                        </a:cubicBezTo>
                        <a:cubicBezTo>
                          <a:pt x="369856" y="107894"/>
                          <a:pt x="369761" y="107894"/>
                          <a:pt x="369570" y="107990"/>
                        </a:cubicBezTo>
                        <a:cubicBezTo>
                          <a:pt x="368522" y="108085"/>
                          <a:pt x="367284" y="108752"/>
                          <a:pt x="366522" y="109323"/>
                        </a:cubicBezTo>
                        <a:cubicBezTo>
                          <a:pt x="366046" y="109609"/>
                          <a:pt x="364426" y="111514"/>
                          <a:pt x="363283" y="112847"/>
                        </a:cubicBezTo>
                        <a:cubicBezTo>
                          <a:pt x="362712" y="113419"/>
                          <a:pt x="362236" y="113990"/>
                          <a:pt x="361950" y="114276"/>
                        </a:cubicBezTo>
                        <a:cubicBezTo>
                          <a:pt x="361569" y="114752"/>
                          <a:pt x="361283" y="115419"/>
                          <a:pt x="360997" y="115991"/>
                        </a:cubicBezTo>
                        <a:cubicBezTo>
                          <a:pt x="360712" y="116657"/>
                          <a:pt x="360521" y="117229"/>
                          <a:pt x="360140" y="117419"/>
                        </a:cubicBezTo>
                        <a:cubicBezTo>
                          <a:pt x="359283" y="117991"/>
                          <a:pt x="358521" y="117801"/>
                          <a:pt x="357473" y="117229"/>
                        </a:cubicBezTo>
                        <a:cubicBezTo>
                          <a:pt x="356235" y="116562"/>
                          <a:pt x="354139" y="113990"/>
                          <a:pt x="353378" y="112371"/>
                        </a:cubicBezTo>
                        <a:cubicBezTo>
                          <a:pt x="352711" y="110943"/>
                          <a:pt x="351187" y="110276"/>
                          <a:pt x="349758" y="109609"/>
                        </a:cubicBezTo>
                        <a:cubicBezTo>
                          <a:pt x="348615" y="109133"/>
                          <a:pt x="347281" y="109133"/>
                          <a:pt x="346138" y="109418"/>
                        </a:cubicBezTo>
                        <a:cubicBezTo>
                          <a:pt x="345091" y="109704"/>
                          <a:pt x="342614" y="110752"/>
                          <a:pt x="341471" y="111514"/>
                        </a:cubicBezTo>
                        <a:cubicBezTo>
                          <a:pt x="340423" y="112181"/>
                          <a:pt x="338804" y="113990"/>
                          <a:pt x="338328" y="114943"/>
                        </a:cubicBezTo>
                        <a:cubicBezTo>
                          <a:pt x="337756" y="115991"/>
                          <a:pt x="337090" y="116467"/>
                          <a:pt x="336518" y="116657"/>
                        </a:cubicBezTo>
                        <a:cubicBezTo>
                          <a:pt x="336518" y="116753"/>
                          <a:pt x="336518" y="117324"/>
                          <a:pt x="337280" y="118658"/>
                        </a:cubicBezTo>
                        <a:cubicBezTo>
                          <a:pt x="337566" y="119134"/>
                          <a:pt x="337661" y="119515"/>
                          <a:pt x="337852" y="119801"/>
                        </a:cubicBezTo>
                        <a:cubicBezTo>
                          <a:pt x="338042" y="120277"/>
                          <a:pt x="338233" y="120658"/>
                          <a:pt x="338614" y="120944"/>
                        </a:cubicBezTo>
                        <a:cubicBezTo>
                          <a:pt x="338995" y="121229"/>
                          <a:pt x="339090" y="121515"/>
                          <a:pt x="338995" y="121896"/>
                        </a:cubicBezTo>
                        <a:cubicBezTo>
                          <a:pt x="338899" y="122277"/>
                          <a:pt x="338423" y="122658"/>
                          <a:pt x="337947" y="122658"/>
                        </a:cubicBezTo>
                        <a:cubicBezTo>
                          <a:pt x="337566" y="122658"/>
                          <a:pt x="337185" y="122372"/>
                          <a:pt x="336613" y="121991"/>
                        </a:cubicBezTo>
                        <a:cubicBezTo>
                          <a:pt x="336423" y="121801"/>
                          <a:pt x="336137" y="121706"/>
                          <a:pt x="336042" y="121610"/>
                        </a:cubicBezTo>
                        <a:cubicBezTo>
                          <a:pt x="335947" y="121610"/>
                          <a:pt x="335947" y="121610"/>
                          <a:pt x="335851" y="121706"/>
                        </a:cubicBezTo>
                        <a:cubicBezTo>
                          <a:pt x="335756" y="121801"/>
                          <a:pt x="335661" y="121991"/>
                          <a:pt x="335661" y="122087"/>
                        </a:cubicBezTo>
                        <a:cubicBezTo>
                          <a:pt x="335661" y="122087"/>
                          <a:pt x="335851" y="122087"/>
                          <a:pt x="335947" y="122087"/>
                        </a:cubicBezTo>
                        <a:cubicBezTo>
                          <a:pt x="336232" y="122087"/>
                          <a:pt x="336613" y="122182"/>
                          <a:pt x="336899" y="122468"/>
                        </a:cubicBezTo>
                        <a:cubicBezTo>
                          <a:pt x="337375" y="123039"/>
                          <a:pt x="336899" y="124277"/>
                          <a:pt x="336232" y="125135"/>
                        </a:cubicBezTo>
                        <a:cubicBezTo>
                          <a:pt x="335661" y="125897"/>
                          <a:pt x="334042" y="129707"/>
                          <a:pt x="333661" y="131040"/>
                        </a:cubicBezTo>
                        <a:cubicBezTo>
                          <a:pt x="333280" y="132374"/>
                          <a:pt x="332708" y="135231"/>
                          <a:pt x="332613" y="137041"/>
                        </a:cubicBezTo>
                        <a:cubicBezTo>
                          <a:pt x="332613" y="138374"/>
                          <a:pt x="332804" y="139041"/>
                          <a:pt x="333375" y="140184"/>
                        </a:cubicBezTo>
                        <a:cubicBezTo>
                          <a:pt x="333565" y="140565"/>
                          <a:pt x="333661" y="140851"/>
                          <a:pt x="333851" y="141327"/>
                        </a:cubicBezTo>
                        <a:cubicBezTo>
                          <a:pt x="334328" y="142470"/>
                          <a:pt x="335280" y="143613"/>
                          <a:pt x="336232" y="144852"/>
                        </a:cubicBezTo>
                        <a:cubicBezTo>
                          <a:pt x="336899" y="145709"/>
                          <a:pt x="337566" y="146566"/>
                          <a:pt x="338138" y="147518"/>
                        </a:cubicBezTo>
                        <a:cubicBezTo>
                          <a:pt x="339566" y="149709"/>
                          <a:pt x="340233" y="150566"/>
                          <a:pt x="340995" y="151424"/>
                        </a:cubicBezTo>
                        <a:cubicBezTo>
                          <a:pt x="341566" y="151995"/>
                          <a:pt x="343090" y="153233"/>
                          <a:pt x="344138" y="153995"/>
                        </a:cubicBezTo>
                        <a:cubicBezTo>
                          <a:pt x="344519" y="154281"/>
                          <a:pt x="344900" y="154567"/>
                          <a:pt x="345091" y="154662"/>
                        </a:cubicBezTo>
                        <a:cubicBezTo>
                          <a:pt x="345281" y="154853"/>
                          <a:pt x="345472" y="154948"/>
                          <a:pt x="345662" y="155043"/>
                        </a:cubicBezTo>
                        <a:cubicBezTo>
                          <a:pt x="346043" y="155234"/>
                          <a:pt x="346520" y="155519"/>
                          <a:pt x="346329" y="156186"/>
                        </a:cubicBezTo>
                        <a:cubicBezTo>
                          <a:pt x="346329" y="156281"/>
                          <a:pt x="346234" y="156567"/>
                          <a:pt x="345948" y="156662"/>
                        </a:cubicBezTo>
                        <a:cubicBezTo>
                          <a:pt x="345757" y="156758"/>
                          <a:pt x="345472" y="156662"/>
                          <a:pt x="345281" y="156567"/>
                        </a:cubicBezTo>
                        <a:cubicBezTo>
                          <a:pt x="345091" y="156472"/>
                          <a:pt x="344996" y="156472"/>
                          <a:pt x="344710" y="156377"/>
                        </a:cubicBezTo>
                        <a:cubicBezTo>
                          <a:pt x="344233" y="156281"/>
                          <a:pt x="344138" y="156377"/>
                          <a:pt x="343662" y="156567"/>
                        </a:cubicBezTo>
                        <a:cubicBezTo>
                          <a:pt x="343471" y="156662"/>
                          <a:pt x="343376" y="156758"/>
                          <a:pt x="343090" y="156853"/>
                        </a:cubicBezTo>
                        <a:cubicBezTo>
                          <a:pt x="342424" y="157139"/>
                          <a:pt x="342329" y="157329"/>
                          <a:pt x="342138" y="157615"/>
                        </a:cubicBezTo>
                        <a:cubicBezTo>
                          <a:pt x="342043" y="157710"/>
                          <a:pt x="341947" y="157901"/>
                          <a:pt x="341757" y="158091"/>
                        </a:cubicBezTo>
                        <a:cubicBezTo>
                          <a:pt x="341566" y="158282"/>
                          <a:pt x="341662" y="158663"/>
                          <a:pt x="341757" y="159329"/>
                        </a:cubicBezTo>
                        <a:cubicBezTo>
                          <a:pt x="341757" y="159425"/>
                          <a:pt x="341852" y="159615"/>
                          <a:pt x="341852" y="159710"/>
                        </a:cubicBezTo>
                        <a:cubicBezTo>
                          <a:pt x="342138" y="159425"/>
                          <a:pt x="342519" y="158758"/>
                          <a:pt x="342805" y="158377"/>
                        </a:cubicBezTo>
                        <a:lnTo>
                          <a:pt x="342900" y="158186"/>
                        </a:lnTo>
                        <a:cubicBezTo>
                          <a:pt x="343567" y="157139"/>
                          <a:pt x="343853" y="157043"/>
                          <a:pt x="344329" y="157043"/>
                        </a:cubicBezTo>
                        <a:lnTo>
                          <a:pt x="344424" y="157043"/>
                        </a:lnTo>
                        <a:cubicBezTo>
                          <a:pt x="344710" y="157043"/>
                          <a:pt x="344805" y="157139"/>
                          <a:pt x="344900" y="157234"/>
                        </a:cubicBezTo>
                        <a:cubicBezTo>
                          <a:pt x="345091" y="157520"/>
                          <a:pt x="344996" y="157806"/>
                          <a:pt x="344900" y="158186"/>
                        </a:cubicBezTo>
                        <a:cubicBezTo>
                          <a:pt x="344805" y="158472"/>
                          <a:pt x="344710" y="158758"/>
                          <a:pt x="344710" y="159044"/>
                        </a:cubicBezTo>
                        <a:lnTo>
                          <a:pt x="344710" y="159329"/>
                        </a:lnTo>
                        <a:cubicBezTo>
                          <a:pt x="344614" y="160187"/>
                          <a:pt x="344519" y="161044"/>
                          <a:pt x="343853" y="161901"/>
                        </a:cubicBezTo>
                        <a:cubicBezTo>
                          <a:pt x="343376" y="162473"/>
                          <a:pt x="343186" y="162949"/>
                          <a:pt x="342995" y="163425"/>
                        </a:cubicBezTo>
                        <a:cubicBezTo>
                          <a:pt x="343376" y="163044"/>
                          <a:pt x="344043" y="162282"/>
                          <a:pt x="344329" y="161806"/>
                        </a:cubicBezTo>
                        <a:cubicBezTo>
                          <a:pt x="344614" y="161330"/>
                          <a:pt x="344710" y="160663"/>
                          <a:pt x="344805" y="159996"/>
                        </a:cubicBezTo>
                        <a:cubicBezTo>
                          <a:pt x="344805" y="159615"/>
                          <a:pt x="344900" y="159234"/>
                          <a:pt x="344996" y="158853"/>
                        </a:cubicBezTo>
                        <a:cubicBezTo>
                          <a:pt x="345091" y="158282"/>
                          <a:pt x="345948" y="156091"/>
                          <a:pt x="346900" y="155996"/>
                        </a:cubicBezTo>
                        <a:cubicBezTo>
                          <a:pt x="347281" y="155901"/>
                          <a:pt x="347472" y="156281"/>
                          <a:pt x="347758" y="156662"/>
                        </a:cubicBezTo>
                        <a:cubicBezTo>
                          <a:pt x="347948" y="156948"/>
                          <a:pt x="348139" y="157234"/>
                          <a:pt x="348424" y="157424"/>
                        </a:cubicBezTo>
                        <a:cubicBezTo>
                          <a:pt x="348710" y="157710"/>
                          <a:pt x="349282" y="157901"/>
                          <a:pt x="349567" y="158091"/>
                        </a:cubicBezTo>
                        <a:cubicBezTo>
                          <a:pt x="349663" y="158186"/>
                          <a:pt x="349758" y="158186"/>
                          <a:pt x="349853" y="158186"/>
                        </a:cubicBezTo>
                        <a:cubicBezTo>
                          <a:pt x="350139" y="158377"/>
                          <a:pt x="350234" y="158568"/>
                          <a:pt x="350330" y="158758"/>
                        </a:cubicBezTo>
                        <a:cubicBezTo>
                          <a:pt x="350425" y="159234"/>
                          <a:pt x="349948" y="159710"/>
                          <a:pt x="349377" y="160187"/>
                        </a:cubicBezTo>
                        <a:cubicBezTo>
                          <a:pt x="349282" y="160282"/>
                          <a:pt x="349282" y="160282"/>
                          <a:pt x="349282" y="160282"/>
                        </a:cubicBezTo>
                        <a:cubicBezTo>
                          <a:pt x="349282" y="160282"/>
                          <a:pt x="349472" y="160377"/>
                          <a:pt x="349567" y="160472"/>
                        </a:cubicBezTo>
                        <a:cubicBezTo>
                          <a:pt x="349853" y="160663"/>
                          <a:pt x="350139" y="160853"/>
                          <a:pt x="350234" y="161139"/>
                        </a:cubicBezTo>
                        <a:cubicBezTo>
                          <a:pt x="350520" y="161901"/>
                          <a:pt x="349567" y="162568"/>
                          <a:pt x="348805" y="162854"/>
                        </a:cubicBezTo>
                        <a:cubicBezTo>
                          <a:pt x="348424" y="163044"/>
                          <a:pt x="348234" y="163139"/>
                          <a:pt x="348139" y="163235"/>
                        </a:cubicBezTo>
                        <a:cubicBezTo>
                          <a:pt x="348424" y="163235"/>
                          <a:pt x="349091" y="163235"/>
                          <a:pt x="349758" y="163044"/>
                        </a:cubicBezTo>
                        <a:cubicBezTo>
                          <a:pt x="350044" y="162949"/>
                          <a:pt x="350425" y="162568"/>
                          <a:pt x="350806" y="162282"/>
                        </a:cubicBezTo>
                        <a:cubicBezTo>
                          <a:pt x="351282" y="161901"/>
                          <a:pt x="351663" y="161520"/>
                          <a:pt x="352044" y="161520"/>
                        </a:cubicBezTo>
                        <a:cubicBezTo>
                          <a:pt x="352330" y="161520"/>
                          <a:pt x="352615" y="161615"/>
                          <a:pt x="352711" y="161806"/>
                        </a:cubicBezTo>
                        <a:cubicBezTo>
                          <a:pt x="352901" y="162092"/>
                          <a:pt x="352806" y="162568"/>
                          <a:pt x="352615" y="162758"/>
                        </a:cubicBezTo>
                        <a:cubicBezTo>
                          <a:pt x="352425" y="163139"/>
                          <a:pt x="351663" y="163520"/>
                          <a:pt x="351187" y="163711"/>
                        </a:cubicBezTo>
                        <a:cubicBezTo>
                          <a:pt x="351377" y="163711"/>
                          <a:pt x="351758" y="163616"/>
                          <a:pt x="351949" y="163520"/>
                        </a:cubicBezTo>
                        <a:cubicBezTo>
                          <a:pt x="352234" y="163425"/>
                          <a:pt x="352615" y="163330"/>
                          <a:pt x="352901" y="163330"/>
                        </a:cubicBezTo>
                        <a:cubicBezTo>
                          <a:pt x="353758" y="163235"/>
                          <a:pt x="354521" y="163806"/>
                          <a:pt x="354806" y="164664"/>
                        </a:cubicBezTo>
                        <a:cubicBezTo>
                          <a:pt x="355092" y="165521"/>
                          <a:pt x="355092" y="165616"/>
                          <a:pt x="354521" y="166568"/>
                        </a:cubicBezTo>
                        <a:cubicBezTo>
                          <a:pt x="354235" y="167045"/>
                          <a:pt x="353949" y="167426"/>
                          <a:pt x="353758" y="167711"/>
                        </a:cubicBezTo>
                        <a:cubicBezTo>
                          <a:pt x="353663" y="167807"/>
                          <a:pt x="353568" y="167902"/>
                          <a:pt x="353568" y="167997"/>
                        </a:cubicBezTo>
                        <a:cubicBezTo>
                          <a:pt x="353758" y="167902"/>
                          <a:pt x="354044" y="167807"/>
                          <a:pt x="354521" y="167521"/>
                        </a:cubicBezTo>
                        <a:cubicBezTo>
                          <a:pt x="354806" y="167426"/>
                          <a:pt x="355092" y="167235"/>
                          <a:pt x="355378" y="167426"/>
                        </a:cubicBezTo>
                        <a:cubicBezTo>
                          <a:pt x="355663" y="167616"/>
                          <a:pt x="355759" y="167902"/>
                          <a:pt x="355949" y="168664"/>
                        </a:cubicBezTo>
                        <a:lnTo>
                          <a:pt x="356045" y="169045"/>
                        </a:lnTo>
                        <a:cubicBezTo>
                          <a:pt x="356330" y="170188"/>
                          <a:pt x="356045" y="170569"/>
                          <a:pt x="355568" y="170950"/>
                        </a:cubicBezTo>
                        <a:cubicBezTo>
                          <a:pt x="355473" y="171045"/>
                          <a:pt x="355378" y="171140"/>
                          <a:pt x="355282" y="171236"/>
                        </a:cubicBezTo>
                        <a:cubicBezTo>
                          <a:pt x="355092" y="171522"/>
                          <a:pt x="354997" y="171902"/>
                          <a:pt x="354997" y="172379"/>
                        </a:cubicBezTo>
                        <a:cubicBezTo>
                          <a:pt x="355187" y="171617"/>
                          <a:pt x="355759" y="171236"/>
                          <a:pt x="356330" y="171140"/>
                        </a:cubicBezTo>
                        <a:cubicBezTo>
                          <a:pt x="356330" y="171045"/>
                          <a:pt x="356330" y="170950"/>
                          <a:pt x="356235" y="170760"/>
                        </a:cubicBezTo>
                        <a:cubicBezTo>
                          <a:pt x="356235" y="170569"/>
                          <a:pt x="356140" y="170378"/>
                          <a:pt x="356140" y="170188"/>
                        </a:cubicBezTo>
                        <a:cubicBezTo>
                          <a:pt x="356045" y="169521"/>
                          <a:pt x="356140" y="169331"/>
                          <a:pt x="356521" y="168854"/>
                        </a:cubicBezTo>
                        <a:lnTo>
                          <a:pt x="356616" y="168664"/>
                        </a:lnTo>
                        <a:cubicBezTo>
                          <a:pt x="357092" y="167997"/>
                          <a:pt x="358235" y="168283"/>
                          <a:pt x="359092" y="168473"/>
                        </a:cubicBezTo>
                        <a:cubicBezTo>
                          <a:pt x="359283" y="168569"/>
                          <a:pt x="359473" y="168569"/>
                          <a:pt x="359569" y="168569"/>
                        </a:cubicBezTo>
                        <a:cubicBezTo>
                          <a:pt x="359569" y="168378"/>
                          <a:pt x="359378" y="167997"/>
                          <a:pt x="359283" y="167807"/>
                        </a:cubicBezTo>
                        <a:cubicBezTo>
                          <a:pt x="359188" y="167616"/>
                          <a:pt x="359188" y="167521"/>
                          <a:pt x="359092" y="167331"/>
                        </a:cubicBezTo>
                        <a:cubicBezTo>
                          <a:pt x="358807" y="166664"/>
                          <a:pt x="358997" y="166283"/>
                          <a:pt x="359092" y="165806"/>
                        </a:cubicBezTo>
                        <a:cubicBezTo>
                          <a:pt x="359092" y="165711"/>
                          <a:pt x="359188" y="165616"/>
                          <a:pt x="359188" y="165521"/>
                        </a:cubicBezTo>
                        <a:cubicBezTo>
                          <a:pt x="359378" y="164949"/>
                          <a:pt x="359378" y="164568"/>
                          <a:pt x="359283" y="163711"/>
                        </a:cubicBezTo>
                        <a:cubicBezTo>
                          <a:pt x="359188" y="163330"/>
                          <a:pt x="359283" y="162949"/>
                          <a:pt x="359569" y="162663"/>
                        </a:cubicBezTo>
                        <a:cubicBezTo>
                          <a:pt x="359855" y="162282"/>
                          <a:pt x="360331" y="162092"/>
                          <a:pt x="360712" y="161997"/>
                        </a:cubicBezTo>
                        <a:cubicBezTo>
                          <a:pt x="361283" y="161901"/>
                          <a:pt x="361664" y="162282"/>
                          <a:pt x="362045" y="162758"/>
                        </a:cubicBezTo>
                        <a:cubicBezTo>
                          <a:pt x="362140" y="162854"/>
                          <a:pt x="362331" y="163044"/>
                          <a:pt x="362521" y="163235"/>
                        </a:cubicBezTo>
                        <a:cubicBezTo>
                          <a:pt x="363093" y="163711"/>
                          <a:pt x="363283" y="163997"/>
                          <a:pt x="363664" y="164568"/>
                        </a:cubicBezTo>
                        <a:lnTo>
                          <a:pt x="363855" y="164854"/>
                        </a:lnTo>
                        <a:cubicBezTo>
                          <a:pt x="363855" y="164759"/>
                          <a:pt x="363855" y="164664"/>
                          <a:pt x="363855" y="164568"/>
                        </a:cubicBezTo>
                        <a:cubicBezTo>
                          <a:pt x="363855" y="164282"/>
                          <a:pt x="363855" y="163997"/>
                          <a:pt x="363950" y="163806"/>
                        </a:cubicBezTo>
                        <a:cubicBezTo>
                          <a:pt x="364141" y="163330"/>
                          <a:pt x="364807" y="163235"/>
                          <a:pt x="365474" y="163235"/>
                        </a:cubicBezTo>
                        <a:cubicBezTo>
                          <a:pt x="365665" y="163235"/>
                          <a:pt x="365855" y="163235"/>
                          <a:pt x="366046" y="163235"/>
                        </a:cubicBezTo>
                        <a:cubicBezTo>
                          <a:pt x="366331" y="163235"/>
                          <a:pt x="366522" y="162473"/>
                          <a:pt x="366713" y="161901"/>
                        </a:cubicBezTo>
                        <a:cubicBezTo>
                          <a:pt x="366713" y="161711"/>
                          <a:pt x="366808" y="161615"/>
                          <a:pt x="366808" y="161425"/>
                        </a:cubicBezTo>
                        <a:cubicBezTo>
                          <a:pt x="366998" y="160663"/>
                          <a:pt x="367284" y="160282"/>
                          <a:pt x="367665" y="160187"/>
                        </a:cubicBezTo>
                        <a:cubicBezTo>
                          <a:pt x="367760" y="160187"/>
                          <a:pt x="368046" y="160187"/>
                          <a:pt x="368332" y="160568"/>
                        </a:cubicBezTo>
                        <a:cubicBezTo>
                          <a:pt x="368522" y="160853"/>
                          <a:pt x="368617" y="161235"/>
                          <a:pt x="368713" y="161997"/>
                        </a:cubicBezTo>
                        <a:cubicBezTo>
                          <a:pt x="368808" y="162282"/>
                          <a:pt x="368903" y="162758"/>
                          <a:pt x="368998" y="163139"/>
                        </a:cubicBezTo>
                        <a:cubicBezTo>
                          <a:pt x="369094" y="162949"/>
                          <a:pt x="369094" y="162758"/>
                          <a:pt x="369189" y="162473"/>
                        </a:cubicBezTo>
                        <a:cubicBezTo>
                          <a:pt x="369284" y="162187"/>
                          <a:pt x="369284" y="161901"/>
                          <a:pt x="369380" y="161615"/>
                        </a:cubicBezTo>
                        <a:cubicBezTo>
                          <a:pt x="369856" y="159806"/>
                          <a:pt x="370332" y="159615"/>
                          <a:pt x="370713" y="159520"/>
                        </a:cubicBezTo>
                        <a:cubicBezTo>
                          <a:pt x="370999" y="159520"/>
                          <a:pt x="371284" y="159615"/>
                          <a:pt x="371570" y="159806"/>
                        </a:cubicBezTo>
                        <a:cubicBezTo>
                          <a:pt x="371951" y="160091"/>
                          <a:pt x="372142" y="160472"/>
                          <a:pt x="372142" y="160949"/>
                        </a:cubicBezTo>
                        <a:cubicBezTo>
                          <a:pt x="372237" y="161711"/>
                          <a:pt x="372046" y="162377"/>
                          <a:pt x="371761" y="163330"/>
                        </a:cubicBezTo>
                        <a:cubicBezTo>
                          <a:pt x="371570" y="163997"/>
                          <a:pt x="371665" y="163997"/>
                          <a:pt x="372142" y="164282"/>
                        </a:cubicBezTo>
                        <a:cubicBezTo>
                          <a:pt x="372332" y="164378"/>
                          <a:pt x="372428" y="164378"/>
                          <a:pt x="372618" y="164282"/>
                        </a:cubicBezTo>
                        <a:cubicBezTo>
                          <a:pt x="372904" y="164187"/>
                          <a:pt x="373285" y="164092"/>
                          <a:pt x="373666" y="164664"/>
                        </a:cubicBezTo>
                        <a:cubicBezTo>
                          <a:pt x="373761" y="164854"/>
                          <a:pt x="373856" y="165044"/>
                          <a:pt x="373951" y="165235"/>
                        </a:cubicBezTo>
                        <a:cubicBezTo>
                          <a:pt x="374237" y="165806"/>
                          <a:pt x="374237" y="165806"/>
                          <a:pt x="374332" y="165711"/>
                        </a:cubicBezTo>
                        <a:cubicBezTo>
                          <a:pt x="374523" y="165616"/>
                          <a:pt x="374809" y="164949"/>
                          <a:pt x="374999" y="164473"/>
                        </a:cubicBezTo>
                        <a:cubicBezTo>
                          <a:pt x="375190" y="163902"/>
                          <a:pt x="375475" y="163425"/>
                          <a:pt x="375761" y="162949"/>
                        </a:cubicBezTo>
                        <a:cubicBezTo>
                          <a:pt x="375856" y="162758"/>
                          <a:pt x="376047" y="162568"/>
                          <a:pt x="376142" y="162473"/>
                        </a:cubicBezTo>
                        <a:cubicBezTo>
                          <a:pt x="376619" y="161806"/>
                          <a:pt x="377380" y="160853"/>
                          <a:pt x="377380" y="160568"/>
                        </a:cubicBezTo>
                        <a:cubicBezTo>
                          <a:pt x="377380" y="160472"/>
                          <a:pt x="377095" y="160282"/>
                          <a:pt x="376904" y="160187"/>
                        </a:cubicBezTo>
                        <a:cubicBezTo>
                          <a:pt x="376714" y="160091"/>
                          <a:pt x="376523" y="159901"/>
                          <a:pt x="376428" y="159806"/>
                        </a:cubicBezTo>
                        <a:cubicBezTo>
                          <a:pt x="376047" y="159329"/>
                          <a:pt x="376047" y="158948"/>
                          <a:pt x="376047" y="158568"/>
                        </a:cubicBezTo>
                        <a:cubicBezTo>
                          <a:pt x="376047" y="157806"/>
                          <a:pt x="377952" y="157139"/>
                          <a:pt x="379476" y="156758"/>
                        </a:cubicBezTo>
                        <a:cubicBezTo>
                          <a:pt x="380047" y="156662"/>
                          <a:pt x="381762" y="156377"/>
                          <a:pt x="382238" y="156567"/>
                        </a:cubicBezTo>
                        <a:cubicBezTo>
                          <a:pt x="382524" y="156758"/>
                          <a:pt x="382619" y="157043"/>
                          <a:pt x="382714" y="157424"/>
                        </a:cubicBezTo>
                        <a:cubicBezTo>
                          <a:pt x="382714" y="157520"/>
                          <a:pt x="382810" y="157806"/>
                          <a:pt x="382905" y="157806"/>
                        </a:cubicBezTo>
                        <a:cubicBezTo>
                          <a:pt x="382905" y="157806"/>
                          <a:pt x="383000" y="157520"/>
                          <a:pt x="383096" y="157424"/>
                        </a:cubicBezTo>
                        <a:cubicBezTo>
                          <a:pt x="383191" y="157234"/>
                          <a:pt x="383286" y="156948"/>
                          <a:pt x="383476" y="156758"/>
                        </a:cubicBezTo>
                        <a:cubicBezTo>
                          <a:pt x="383953" y="156186"/>
                          <a:pt x="384620" y="156091"/>
                          <a:pt x="386620" y="156472"/>
                        </a:cubicBezTo>
                        <a:cubicBezTo>
                          <a:pt x="388620" y="156853"/>
                          <a:pt x="389001" y="157520"/>
                          <a:pt x="390239" y="159901"/>
                        </a:cubicBezTo>
                        <a:lnTo>
                          <a:pt x="390430" y="160377"/>
                        </a:lnTo>
                        <a:cubicBezTo>
                          <a:pt x="391668" y="162758"/>
                          <a:pt x="394145" y="164282"/>
                          <a:pt x="395288" y="164949"/>
                        </a:cubicBezTo>
                        <a:lnTo>
                          <a:pt x="395573" y="165140"/>
                        </a:lnTo>
                        <a:cubicBezTo>
                          <a:pt x="396526" y="165711"/>
                          <a:pt x="396716" y="167521"/>
                          <a:pt x="396907" y="169140"/>
                        </a:cubicBezTo>
                        <a:lnTo>
                          <a:pt x="396907" y="169331"/>
                        </a:lnTo>
                        <a:cubicBezTo>
                          <a:pt x="397002" y="170474"/>
                          <a:pt x="397573" y="170569"/>
                          <a:pt x="398336" y="170569"/>
                        </a:cubicBezTo>
                        <a:cubicBezTo>
                          <a:pt x="398431" y="170569"/>
                          <a:pt x="398526" y="170569"/>
                          <a:pt x="398716" y="170569"/>
                        </a:cubicBezTo>
                        <a:lnTo>
                          <a:pt x="399002" y="170569"/>
                        </a:lnTo>
                        <a:cubicBezTo>
                          <a:pt x="399669" y="170569"/>
                          <a:pt x="400145" y="170664"/>
                          <a:pt x="400717" y="171236"/>
                        </a:cubicBezTo>
                        <a:cubicBezTo>
                          <a:pt x="401193" y="171807"/>
                          <a:pt x="402241" y="173522"/>
                          <a:pt x="402336" y="174189"/>
                        </a:cubicBezTo>
                        <a:cubicBezTo>
                          <a:pt x="402431" y="174855"/>
                          <a:pt x="401288" y="175046"/>
                          <a:pt x="399383" y="175331"/>
                        </a:cubicBezTo>
                        <a:cubicBezTo>
                          <a:pt x="399097" y="175331"/>
                          <a:pt x="398907" y="175427"/>
                          <a:pt x="398716" y="175427"/>
                        </a:cubicBezTo>
                        <a:cubicBezTo>
                          <a:pt x="397097" y="175712"/>
                          <a:pt x="394621" y="176189"/>
                          <a:pt x="394145" y="176379"/>
                        </a:cubicBezTo>
                        <a:cubicBezTo>
                          <a:pt x="393859" y="176474"/>
                          <a:pt x="393668" y="176665"/>
                          <a:pt x="393668" y="177618"/>
                        </a:cubicBezTo>
                        <a:cubicBezTo>
                          <a:pt x="393668" y="178570"/>
                          <a:pt x="393287" y="178951"/>
                          <a:pt x="392621" y="179618"/>
                        </a:cubicBezTo>
                        <a:cubicBezTo>
                          <a:pt x="392049" y="180094"/>
                          <a:pt x="392335" y="180665"/>
                          <a:pt x="392621" y="180856"/>
                        </a:cubicBezTo>
                        <a:cubicBezTo>
                          <a:pt x="393097" y="181332"/>
                          <a:pt x="392811" y="182475"/>
                          <a:pt x="392525" y="183618"/>
                        </a:cubicBezTo>
                        <a:cubicBezTo>
                          <a:pt x="392430" y="183999"/>
                          <a:pt x="392335" y="184380"/>
                          <a:pt x="392335" y="184666"/>
                        </a:cubicBezTo>
                        <a:cubicBezTo>
                          <a:pt x="392144" y="185714"/>
                          <a:pt x="392811" y="187523"/>
                          <a:pt x="393192" y="188381"/>
                        </a:cubicBezTo>
                        <a:cubicBezTo>
                          <a:pt x="393668" y="189238"/>
                          <a:pt x="392335" y="190381"/>
                          <a:pt x="390906" y="191619"/>
                        </a:cubicBezTo>
                        <a:cubicBezTo>
                          <a:pt x="390715" y="191810"/>
                          <a:pt x="390525" y="191905"/>
                          <a:pt x="390430" y="192000"/>
                        </a:cubicBezTo>
                        <a:cubicBezTo>
                          <a:pt x="390144" y="192381"/>
                          <a:pt x="390239" y="193429"/>
                          <a:pt x="390525" y="193905"/>
                        </a:cubicBezTo>
                        <a:cubicBezTo>
                          <a:pt x="391287" y="195143"/>
                          <a:pt x="391858" y="194858"/>
                          <a:pt x="392049" y="194667"/>
                        </a:cubicBezTo>
                        <a:cubicBezTo>
                          <a:pt x="392525" y="194381"/>
                          <a:pt x="393001" y="194191"/>
                          <a:pt x="393382" y="194381"/>
                        </a:cubicBezTo>
                        <a:cubicBezTo>
                          <a:pt x="393763" y="194572"/>
                          <a:pt x="393859" y="195048"/>
                          <a:pt x="393763" y="196001"/>
                        </a:cubicBezTo>
                        <a:cubicBezTo>
                          <a:pt x="393763" y="196572"/>
                          <a:pt x="393097" y="197144"/>
                          <a:pt x="392144" y="197525"/>
                        </a:cubicBezTo>
                        <a:cubicBezTo>
                          <a:pt x="391763" y="197715"/>
                          <a:pt x="391192" y="197810"/>
                          <a:pt x="390715" y="197810"/>
                        </a:cubicBezTo>
                        <a:cubicBezTo>
                          <a:pt x="390715" y="197810"/>
                          <a:pt x="390620" y="197810"/>
                          <a:pt x="390620" y="197810"/>
                        </a:cubicBezTo>
                        <a:cubicBezTo>
                          <a:pt x="390811" y="197810"/>
                          <a:pt x="391096" y="197906"/>
                          <a:pt x="391478" y="197906"/>
                        </a:cubicBezTo>
                        <a:cubicBezTo>
                          <a:pt x="392525" y="198001"/>
                          <a:pt x="393478" y="197810"/>
                          <a:pt x="394335" y="197525"/>
                        </a:cubicBezTo>
                        <a:cubicBezTo>
                          <a:pt x="394621" y="197429"/>
                          <a:pt x="394811" y="197429"/>
                          <a:pt x="395002" y="197334"/>
                        </a:cubicBezTo>
                        <a:cubicBezTo>
                          <a:pt x="396049" y="197144"/>
                          <a:pt x="397288" y="197144"/>
                          <a:pt x="397955" y="197906"/>
                        </a:cubicBezTo>
                        <a:cubicBezTo>
                          <a:pt x="398526" y="198572"/>
                          <a:pt x="398336" y="199525"/>
                          <a:pt x="397288" y="200477"/>
                        </a:cubicBezTo>
                        <a:cubicBezTo>
                          <a:pt x="397288" y="200477"/>
                          <a:pt x="397192" y="200573"/>
                          <a:pt x="397192" y="200573"/>
                        </a:cubicBezTo>
                        <a:cubicBezTo>
                          <a:pt x="397192" y="200573"/>
                          <a:pt x="397288" y="200573"/>
                          <a:pt x="397288" y="200573"/>
                        </a:cubicBezTo>
                        <a:cubicBezTo>
                          <a:pt x="397383" y="200573"/>
                          <a:pt x="397859" y="200382"/>
                          <a:pt x="398240" y="200192"/>
                        </a:cubicBezTo>
                        <a:cubicBezTo>
                          <a:pt x="398812" y="199906"/>
                          <a:pt x="399479" y="199525"/>
                          <a:pt x="399955" y="199525"/>
                        </a:cubicBezTo>
                        <a:cubicBezTo>
                          <a:pt x="401098" y="199430"/>
                          <a:pt x="404241" y="201620"/>
                          <a:pt x="404241" y="201716"/>
                        </a:cubicBezTo>
                        <a:lnTo>
                          <a:pt x="404336" y="201811"/>
                        </a:lnTo>
                        <a:cubicBezTo>
                          <a:pt x="404908" y="202192"/>
                          <a:pt x="405194" y="202478"/>
                          <a:pt x="406432" y="202097"/>
                        </a:cubicBezTo>
                        <a:cubicBezTo>
                          <a:pt x="408146" y="201620"/>
                          <a:pt x="409480" y="202382"/>
                          <a:pt x="409956" y="202668"/>
                        </a:cubicBezTo>
                        <a:cubicBezTo>
                          <a:pt x="410146" y="202764"/>
                          <a:pt x="410908" y="202668"/>
                          <a:pt x="413861" y="201430"/>
                        </a:cubicBezTo>
                        <a:lnTo>
                          <a:pt x="414147" y="201335"/>
                        </a:lnTo>
                        <a:cubicBezTo>
                          <a:pt x="414719" y="201144"/>
                          <a:pt x="416147" y="200668"/>
                          <a:pt x="417386" y="200954"/>
                        </a:cubicBezTo>
                        <a:cubicBezTo>
                          <a:pt x="417862" y="201049"/>
                          <a:pt x="418147" y="201239"/>
                          <a:pt x="418433" y="201335"/>
                        </a:cubicBezTo>
                        <a:cubicBezTo>
                          <a:pt x="418814" y="201525"/>
                          <a:pt x="419195" y="201620"/>
                          <a:pt x="419671" y="201620"/>
                        </a:cubicBezTo>
                        <a:cubicBezTo>
                          <a:pt x="420529" y="201620"/>
                          <a:pt x="422243" y="201430"/>
                          <a:pt x="423100" y="201049"/>
                        </a:cubicBezTo>
                        <a:cubicBezTo>
                          <a:pt x="423386" y="200954"/>
                          <a:pt x="423672" y="200858"/>
                          <a:pt x="423958" y="200763"/>
                        </a:cubicBezTo>
                        <a:cubicBezTo>
                          <a:pt x="424815" y="200477"/>
                          <a:pt x="425672" y="200097"/>
                          <a:pt x="426148" y="199715"/>
                        </a:cubicBezTo>
                        <a:cubicBezTo>
                          <a:pt x="426625" y="199335"/>
                          <a:pt x="426530" y="198763"/>
                          <a:pt x="426530" y="198287"/>
                        </a:cubicBezTo>
                        <a:cubicBezTo>
                          <a:pt x="426530" y="198096"/>
                          <a:pt x="426530" y="198001"/>
                          <a:pt x="426530" y="197810"/>
                        </a:cubicBezTo>
                        <a:cubicBezTo>
                          <a:pt x="426530" y="197334"/>
                          <a:pt x="426911" y="197048"/>
                          <a:pt x="427387" y="196763"/>
                        </a:cubicBezTo>
                        <a:cubicBezTo>
                          <a:pt x="427768" y="196477"/>
                          <a:pt x="428244" y="196191"/>
                          <a:pt x="428530" y="195620"/>
                        </a:cubicBezTo>
                        <a:cubicBezTo>
                          <a:pt x="429101" y="194667"/>
                          <a:pt x="429482" y="194381"/>
                          <a:pt x="429863" y="194096"/>
                        </a:cubicBezTo>
                        <a:cubicBezTo>
                          <a:pt x="429958" y="194001"/>
                          <a:pt x="430054" y="194001"/>
                          <a:pt x="430149" y="193905"/>
                        </a:cubicBezTo>
                        <a:cubicBezTo>
                          <a:pt x="430435" y="193715"/>
                          <a:pt x="430530" y="192857"/>
                          <a:pt x="430625" y="192381"/>
                        </a:cubicBezTo>
                        <a:cubicBezTo>
                          <a:pt x="430625" y="192095"/>
                          <a:pt x="430721" y="191905"/>
                          <a:pt x="430721" y="191714"/>
                        </a:cubicBezTo>
                        <a:cubicBezTo>
                          <a:pt x="430816" y="191333"/>
                          <a:pt x="430625" y="190952"/>
                          <a:pt x="430054" y="190190"/>
                        </a:cubicBezTo>
                        <a:cubicBezTo>
                          <a:pt x="429578" y="189619"/>
                          <a:pt x="428530" y="189143"/>
                          <a:pt x="428149" y="188952"/>
                        </a:cubicBezTo>
                        <a:cubicBezTo>
                          <a:pt x="427387" y="188666"/>
                          <a:pt x="427672" y="188000"/>
                          <a:pt x="427768" y="187619"/>
                        </a:cubicBezTo>
                        <a:cubicBezTo>
                          <a:pt x="427863" y="187238"/>
                          <a:pt x="428530" y="186952"/>
                          <a:pt x="430054" y="186381"/>
                        </a:cubicBezTo>
                        <a:cubicBezTo>
                          <a:pt x="430339" y="186285"/>
                          <a:pt x="430625" y="186190"/>
                          <a:pt x="430721" y="186095"/>
                        </a:cubicBezTo>
                        <a:cubicBezTo>
                          <a:pt x="430911" y="185999"/>
                          <a:pt x="431006" y="185809"/>
                          <a:pt x="431006" y="185428"/>
                        </a:cubicBezTo>
                        <a:cubicBezTo>
                          <a:pt x="431006" y="185237"/>
                          <a:pt x="431101" y="184952"/>
                          <a:pt x="431197" y="184761"/>
                        </a:cubicBezTo>
                        <a:cubicBezTo>
                          <a:pt x="431387" y="184380"/>
                          <a:pt x="432149" y="183999"/>
                          <a:pt x="433673" y="183237"/>
                        </a:cubicBezTo>
                        <a:cubicBezTo>
                          <a:pt x="434245" y="182952"/>
                          <a:pt x="434721" y="182761"/>
                          <a:pt x="435007" y="182570"/>
                        </a:cubicBezTo>
                        <a:cubicBezTo>
                          <a:pt x="435959" y="182094"/>
                          <a:pt x="437864" y="180570"/>
                          <a:pt x="439293" y="179141"/>
                        </a:cubicBezTo>
                        <a:cubicBezTo>
                          <a:pt x="439960" y="178379"/>
                          <a:pt x="440531" y="177618"/>
                          <a:pt x="441103" y="176760"/>
                        </a:cubicBezTo>
                        <a:cubicBezTo>
                          <a:pt x="441579" y="176093"/>
                          <a:pt x="441960" y="175427"/>
                          <a:pt x="442531" y="174760"/>
                        </a:cubicBezTo>
                        <a:cubicBezTo>
                          <a:pt x="443484" y="173617"/>
                          <a:pt x="443579" y="173045"/>
                          <a:pt x="443579" y="172188"/>
                        </a:cubicBezTo>
                        <a:lnTo>
                          <a:pt x="443579" y="171998"/>
                        </a:lnTo>
                        <a:cubicBezTo>
                          <a:pt x="443674" y="171236"/>
                          <a:pt x="443103" y="170855"/>
                          <a:pt x="442531" y="170474"/>
                        </a:cubicBezTo>
                        <a:cubicBezTo>
                          <a:pt x="442246" y="170283"/>
                          <a:pt x="441388" y="170569"/>
                          <a:pt x="440912" y="170760"/>
                        </a:cubicBezTo>
                        <a:cubicBezTo>
                          <a:pt x="440722" y="170855"/>
                          <a:pt x="440436" y="170950"/>
                          <a:pt x="440341" y="170950"/>
                        </a:cubicBezTo>
                        <a:cubicBezTo>
                          <a:pt x="440150" y="171045"/>
                          <a:pt x="439864" y="171045"/>
                          <a:pt x="439579" y="170950"/>
                        </a:cubicBezTo>
                        <a:cubicBezTo>
                          <a:pt x="439388" y="170760"/>
                          <a:pt x="439293" y="170569"/>
                          <a:pt x="439293" y="170378"/>
                        </a:cubicBezTo>
                        <a:cubicBezTo>
                          <a:pt x="439198" y="169807"/>
                          <a:pt x="439864" y="169616"/>
                          <a:pt x="440531" y="169426"/>
                        </a:cubicBezTo>
                        <a:cubicBezTo>
                          <a:pt x="440817" y="169331"/>
                          <a:pt x="441103" y="169331"/>
                          <a:pt x="441484" y="169235"/>
                        </a:cubicBezTo>
                        <a:cubicBezTo>
                          <a:pt x="442246" y="169140"/>
                          <a:pt x="443103" y="168950"/>
                          <a:pt x="443960" y="168664"/>
                        </a:cubicBezTo>
                        <a:cubicBezTo>
                          <a:pt x="445103" y="168283"/>
                          <a:pt x="446246" y="166854"/>
                          <a:pt x="446913" y="166092"/>
                        </a:cubicBezTo>
                        <a:cubicBezTo>
                          <a:pt x="447580" y="165235"/>
                          <a:pt x="448056" y="165235"/>
                          <a:pt x="448818" y="165140"/>
                        </a:cubicBezTo>
                        <a:cubicBezTo>
                          <a:pt x="449008" y="165140"/>
                          <a:pt x="449104" y="165140"/>
                          <a:pt x="449294" y="165044"/>
                        </a:cubicBezTo>
                        <a:cubicBezTo>
                          <a:pt x="450437" y="164854"/>
                          <a:pt x="450913" y="164759"/>
                          <a:pt x="452247" y="164092"/>
                        </a:cubicBezTo>
                        <a:cubicBezTo>
                          <a:pt x="453485" y="163520"/>
                          <a:pt x="454342" y="162758"/>
                          <a:pt x="455009" y="162092"/>
                        </a:cubicBezTo>
                        <a:lnTo>
                          <a:pt x="455200" y="161997"/>
                        </a:lnTo>
                        <a:cubicBezTo>
                          <a:pt x="455390" y="161806"/>
                          <a:pt x="455676" y="161520"/>
                          <a:pt x="456057" y="161139"/>
                        </a:cubicBezTo>
                        <a:cubicBezTo>
                          <a:pt x="457105" y="160091"/>
                          <a:pt x="457771" y="159425"/>
                          <a:pt x="458153" y="159329"/>
                        </a:cubicBezTo>
                        <a:cubicBezTo>
                          <a:pt x="458629" y="159234"/>
                          <a:pt x="459296" y="159425"/>
                          <a:pt x="460248" y="159710"/>
                        </a:cubicBezTo>
                        <a:cubicBezTo>
                          <a:pt x="460438" y="159806"/>
                          <a:pt x="460629" y="159806"/>
                          <a:pt x="460724" y="159901"/>
                        </a:cubicBezTo>
                        <a:cubicBezTo>
                          <a:pt x="461200" y="159996"/>
                          <a:pt x="461772" y="159806"/>
                          <a:pt x="461867" y="159520"/>
                        </a:cubicBezTo>
                        <a:cubicBezTo>
                          <a:pt x="462153" y="158853"/>
                          <a:pt x="462820" y="158663"/>
                          <a:pt x="463201" y="158663"/>
                        </a:cubicBezTo>
                        <a:cubicBezTo>
                          <a:pt x="463772" y="158568"/>
                          <a:pt x="465011" y="158758"/>
                          <a:pt x="465391" y="159234"/>
                        </a:cubicBezTo>
                        <a:cubicBezTo>
                          <a:pt x="465772" y="159615"/>
                          <a:pt x="465772" y="160282"/>
                          <a:pt x="465772" y="160758"/>
                        </a:cubicBezTo>
                        <a:lnTo>
                          <a:pt x="465772" y="160853"/>
                        </a:lnTo>
                        <a:cubicBezTo>
                          <a:pt x="465868" y="160949"/>
                          <a:pt x="466439" y="161235"/>
                          <a:pt x="466725" y="161425"/>
                        </a:cubicBezTo>
                        <a:cubicBezTo>
                          <a:pt x="467106" y="161615"/>
                          <a:pt x="467487" y="161806"/>
                          <a:pt x="467773" y="161997"/>
                        </a:cubicBezTo>
                        <a:cubicBezTo>
                          <a:pt x="468058" y="162187"/>
                          <a:pt x="468344" y="162377"/>
                          <a:pt x="468535" y="162568"/>
                        </a:cubicBezTo>
                        <a:cubicBezTo>
                          <a:pt x="468916" y="162949"/>
                          <a:pt x="469297" y="163235"/>
                          <a:pt x="469868" y="163425"/>
                        </a:cubicBezTo>
                        <a:cubicBezTo>
                          <a:pt x="470345" y="163616"/>
                          <a:pt x="470725" y="163425"/>
                          <a:pt x="471297" y="163139"/>
                        </a:cubicBezTo>
                        <a:cubicBezTo>
                          <a:pt x="471583" y="163044"/>
                          <a:pt x="471773" y="162854"/>
                          <a:pt x="472059" y="162758"/>
                        </a:cubicBezTo>
                        <a:cubicBezTo>
                          <a:pt x="472916" y="162473"/>
                          <a:pt x="473678" y="162568"/>
                          <a:pt x="474345" y="162949"/>
                        </a:cubicBezTo>
                        <a:cubicBezTo>
                          <a:pt x="474821" y="163330"/>
                          <a:pt x="474536" y="163902"/>
                          <a:pt x="474345" y="164282"/>
                        </a:cubicBezTo>
                        <a:cubicBezTo>
                          <a:pt x="474155" y="164568"/>
                          <a:pt x="473964" y="164854"/>
                          <a:pt x="473964" y="165140"/>
                        </a:cubicBezTo>
                        <a:cubicBezTo>
                          <a:pt x="473869" y="165806"/>
                          <a:pt x="474440" y="166664"/>
                          <a:pt x="474821" y="167331"/>
                        </a:cubicBezTo>
                        <a:lnTo>
                          <a:pt x="475012" y="167616"/>
                        </a:lnTo>
                        <a:cubicBezTo>
                          <a:pt x="475202" y="167902"/>
                          <a:pt x="475774" y="168283"/>
                          <a:pt x="477869" y="168473"/>
                        </a:cubicBezTo>
                        <a:cubicBezTo>
                          <a:pt x="478631" y="168473"/>
                          <a:pt x="480917" y="167902"/>
                          <a:pt x="481870" y="167521"/>
                        </a:cubicBezTo>
                        <a:cubicBezTo>
                          <a:pt x="482727" y="167140"/>
                          <a:pt x="482727" y="166854"/>
                          <a:pt x="482727" y="166568"/>
                        </a:cubicBezTo>
                        <a:cubicBezTo>
                          <a:pt x="482727" y="166473"/>
                          <a:pt x="482632" y="166473"/>
                          <a:pt x="482346" y="166378"/>
                        </a:cubicBezTo>
                        <a:cubicBezTo>
                          <a:pt x="482251" y="166378"/>
                          <a:pt x="482060" y="166283"/>
                          <a:pt x="481965" y="166187"/>
                        </a:cubicBezTo>
                        <a:cubicBezTo>
                          <a:pt x="481774" y="166092"/>
                          <a:pt x="481679" y="165902"/>
                          <a:pt x="481679" y="165711"/>
                        </a:cubicBezTo>
                        <a:cubicBezTo>
                          <a:pt x="481679" y="165426"/>
                          <a:pt x="481870" y="165330"/>
                          <a:pt x="482060" y="165235"/>
                        </a:cubicBezTo>
                        <a:lnTo>
                          <a:pt x="482251" y="165140"/>
                        </a:lnTo>
                        <a:cubicBezTo>
                          <a:pt x="482537" y="164949"/>
                          <a:pt x="483108" y="165044"/>
                          <a:pt x="484061" y="165330"/>
                        </a:cubicBezTo>
                        <a:cubicBezTo>
                          <a:pt x="484251" y="165426"/>
                          <a:pt x="484537" y="165426"/>
                          <a:pt x="484727" y="165521"/>
                        </a:cubicBezTo>
                        <a:cubicBezTo>
                          <a:pt x="485394" y="165711"/>
                          <a:pt x="485870" y="165997"/>
                          <a:pt x="486061" y="166283"/>
                        </a:cubicBezTo>
                        <a:cubicBezTo>
                          <a:pt x="486156" y="166473"/>
                          <a:pt x="486156" y="166664"/>
                          <a:pt x="486061" y="166759"/>
                        </a:cubicBezTo>
                        <a:cubicBezTo>
                          <a:pt x="485965" y="167140"/>
                          <a:pt x="485394" y="167045"/>
                          <a:pt x="485013" y="167045"/>
                        </a:cubicBezTo>
                        <a:cubicBezTo>
                          <a:pt x="484822" y="167045"/>
                          <a:pt x="484727" y="166949"/>
                          <a:pt x="484537" y="166949"/>
                        </a:cubicBezTo>
                        <a:cubicBezTo>
                          <a:pt x="484251" y="166949"/>
                          <a:pt x="484251" y="166949"/>
                          <a:pt x="484061" y="167140"/>
                        </a:cubicBezTo>
                        <a:cubicBezTo>
                          <a:pt x="483965" y="167235"/>
                          <a:pt x="483965" y="167331"/>
                          <a:pt x="483775" y="167426"/>
                        </a:cubicBezTo>
                        <a:cubicBezTo>
                          <a:pt x="483775" y="167426"/>
                          <a:pt x="483680" y="167616"/>
                          <a:pt x="483775" y="167711"/>
                        </a:cubicBezTo>
                        <a:cubicBezTo>
                          <a:pt x="483775" y="168093"/>
                          <a:pt x="484061" y="168569"/>
                          <a:pt x="484346" y="168664"/>
                        </a:cubicBezTo>
                        <a:cubicBezTo>
                          <a:pt x="484632" y="168854"/>
                          <a:pt x="485394" y="169045"/>
                          <a:pt x="485965" y="169235"/>
                        </a:cubicBezTo>
                        <a:cubicBezTo>
                          <a:pt x="486346" y="169331"/>
                          <a:pt x="486632" y="169426"/>
                          <a:pt x="486823" y="169521"/>
                        </a:cubicBezTo>
                        <a:cubicBezTo>
                          <a:pt x="487299" y="169712"/>
                          <a:pt x="487299" y="170093"/>
                          <a:pt x="487394" y="170474"/>
                        </a:cubicBezTo>
                        <a:cubicBezTo>
                          <a:pt x="487394" y="170760"/>
                          <a:pt x="487489" y="170950"/>
                          <a:pt x="487585" y="171236"/>
                        </a:cubicBezTo>
                        <a:cubicBezTo>
                          <a:pt x="487871" y="171712"/>
                          <a:pt x="489109" y="172474"/>
                          <a:pt x="489966" y="172760"/>
                        </a:cubicBezTo>
                        <a:cubicBezTo>
                          <a:pt x="491014" y="173141"/>
                          <a:pt x="491966" y="173236"/>
                          <a:pt x="492633" y="173236"/>
                        </a:cubicBezTo>
                        <a:cubicBezTo>
                          <a:pt x="493395" y="173236"/>
                          <a:pt x="495014" y="172569"/>
                          <a:pt x="495586" y="172188"/>
                        </a:cubicBezTo>
                        <a:cubicBezTo>
                          <a:pt x="495776" y="172093"/>
                          <a:pt x="495776" y="171998"/>
                          <a:pt x="495776" y="171807"/>
                        </a:cubicBezTo>
                        <a:cubicBezTo>
                          <a:pt x="495776" y="171617"/>
                          <a:pt x="495776" y="171331"/>
                          <a:pt x="496157" y="171140"/>
                        </a:cubicBezTo>
                        <a:cubicBezTo>
                          <a:pt x="496348" y="171045"/>
                          <a:pt x="496824" y="171045"/>
                          <a:pt x="497681" y="170950"/>
                        </a:cubicBezTo>
                        <a:cubicBezTo>
                          <a:pt x="498348" y="170950"/>
                          <a:pt x="499205" y="170855"/>
                          <a:pt x="499586" y="170760"/>
                        </a:cubicBezTo>
                        <a:cubicBezTo>
                          <a:pt x="500253" y="170664"/>
                          <a:pt x="502348" y="169902"/>
                          <a:pt x="503682" y="169426"/>
                        </a:cubicBezTo>
                        <a:cubicBezTo>
                          <a:pt x="504444" y="169140"/>
                          <a:pt x="505015" y="168950"/>
                          <a:pt x="505206" y="168950"/>
                        </a:cubicBezTo>
                        <a:cubicBezTo>
                          <a:pt x="505682" y="168854"/>
                          <a:pt x="506063" y="168854"/>
                          <a:pt x="506254" y="169045"/>
                        </a:cubicBezTo>
                        <a:cubicBezTo>
                          <a:pt x="506349" y="169140"/>
                          <a:pt x="506539" y="169426"/>
                          <a:pt x="506349" y="169902"/>
                        </a:cubicBezTo>
                        <a:lnTo>
                          <a:pt x="506254" y="170093"/>
                        </a:lnTo>
                        <a:cubicBezTo>
                          <a:pt x="506063" y="170474"/>
                          <a:pt x="506063" y="170474"/>
                          <a:pt x="506254" y="170664"/>
                        </a:cubicBezTo>
                        <a:cubicBezTo>
                          <a:pt x="506444" y="170855"/>
                          <a:pt x="506921" y="170664"/>
                          <a:pt x="507301" y="170474"/>
                        </a:cubicBezTo>
                        <a:cubicBezTo>
                          <a:pt x="507492" y="170378"/>
                          <a:pt x="507587" y="170378"/>
                          <a:pt x="507682" y="170283"/>
                        </a:cubicBezTo>
                        <a:cubicBezTo>
                          <a:pt x="507682" y="170283"/>
                          <a:pt x="507682" y="170283"/>
                          <a:pt x="507587" y="170188"/>
                        </a:cubicBezTo>
                        <a:lnTo>
                          <a:pt x="507301" y="169902"/>
                        </a:lnTo>
                        <a:cubicBezTo>
                          <a:pt x="507111" y="169616"/>
                          <a:pt x="506825" y="169331"/>
                          <a:pt x="506635" y="168950"/>
                        </a:cubicBezTo>
                        <a:cubicBezTo>
                          <a:pt x="506539" y="168759"/>
                          <a:pt x="506444" y="168473"/>
                          <a:pt x="506539" y="168283"/>
                        </a:cubicBezTo>
                        <a:cubicBezTo>
                          <a:pt x="506635" y="167997"/>
                          <a:pt x="506921" y="167711"/>
                          <a:pt x="507397" y="167426"/>
                        </a:cubicBezTo>
                        <a:cubicBezTo>
                          <a:pt x="507682" y="167235"/>
                          <a:pt x="507968" y="166568"/>
                          <a:pt x="508254" y="165997"/>
                        </a:cubicBezTo>
                        <a:cubicBezTo>
                          <a:pt x="508445" y="165616"/>
                          <a:pt x="508540" y="165330"/>
                          <a:pt x="508730" y="165044"/>
                        </a:cubicBezTo>
                        <a:cubicBezTo>
                          <a:pt x="509206" y="164282"/>
                          <a:pt x="509492" y="163806"/>
                          <a:pt x="509873" y="163616"/>
                        </a:cubicBezTo>
                        <a:cubicBezTo>
                          <a:pt x="510254" y="163520"/>
                          <a:pt x="510540" y="163711"/>
                          <a:pt x="510826" y="163997"/>
                        </a:cubicBezTo>
                        <a:cubicBezTo>
                          <a:pt x="510921" y="164092"/>
                          <a:pt x="511207" y="164282"/>
                          <a:pt x="511302" y="164282"/>
                        </a:cubicBezTo>
                        <a:cubicBezTo>
                          <a:pt x="511302" y="164282"/>
                          <a:pt x="511397" y="163997"/>
                          <a:pt x="511397" y="163902"/>
                        </a:cubicBezTo>
                        <a:cubicBezTo>
                          <a:pt x="511397" y="163711"/>
                          <a:pt x="511492" y="163425"/>
                          <a:pt x="511588" y="163235"/>
                        </a:cubicBezTo>
                        <a:cubicBezTo>
                          <a:pt x="511683" y="163139"/>
                          <a:pt x="511778" y="163044"/>
                          <a:pt x="511969" y="163044"/>
                        </a:cubicBezTo>
                        <a:cubicBezTo>
                          <a:pt x="512064" y="163044"/>
                          <a:pt x="512540" y="163044"/>
                          <a:pt x="513588" y="164378"/>
                        </a:cubicBezTo>
                        <a:cubicBezTo>
                          <a:pt x="513779" y="164664"/>
                          <a:pt x="513779" y="164854"/>
                          <a:pt x="513779" y="165044"/>
                        </a:cubicBezTo>
                        <a:cubicBezTo>
                          <a:pt x="513683" y="165521"/>
                          <a:pt x="513112" y="165711"/>
                          <a:pt x="512731" y="165902"/>
                        </a:cubicBezTo>
                        <a:cubicBezTo>
                          <a:pt x="512731" y="166187"/>
                          <a:pt x="513112" y="167045"/>
                          <a:pt x="513874" y="168283"/>
                        </a:cubicBezTo>
                        <a:cubicBezTo>
                          <a:pt x="514350" y="169045"/>
                          <a:pt x="514540" y="169140"/>
                          <a:pt x="514826" y="169140"/>
                        </a:cubicBezTo>
                        <a:cubicBezTo>
                          <a:pt x="514921" y="169140"/>
                          <a:pt x="514921" y="169140"/>
                          <a:pt x="515017" y="169140"/>
                        </a:cubicBezTo>
                        <a:cubicBezTo>
                          <a:pt x="515017" y="169045"/>
                          <a:pt x="515112" y="168854"/>
                          <a:pt x="515112" y="168759"/>
                        </a:cubicBezTo>
                        <a:cubicBezTo>
                          <a:pt x="515207" y="168473"/>
                          <a:pt x="515207" y="168283"/>
                          <a:pt x="515398" y="167997"/>
                        </a:cubicBezTo>
                        <a:cubicBezTo>
                          <a:pt x="515779" y="167235"/>
                          <a:pt x="517398" y="167045"/>
                          <a:pt x="518160" y="167140"/>
                        </a:cubicBezTo>
                        <a:cubicBezTo>
                          <a:pt x="518827" y="167235"/>
                          <a:pt x="519017" y="167711"/>
                          <a:pt x="519113" y="167997"/>
                        </a:cubicBezTo>
                        <a:cubicBezTo>
                          <a:pt x="519208" y="168283"/>
                          <a:pt x="519303" y="168473"/>
                          <a:pt x="519494" y="168664"/>
                        </a:cubicBezTo>
                        <a:cubicBezTo>
                          <a:pt x="519970" y="169045"/>
                          <a:pt x="520827" y="168854"/>
                          <a:pt x="521589" y="168664"/>
                        </a:cubicBezTo>
                        <a:cubicBezTo>
                          <a:pt x="521684" y="168664"/>
                          <a:pt x="521780" y="168569"/>
                          <a:pt x="521875" y="168569"/>
                        </a:cubicBezTo>
                        <a:cubicBezTo>
                          <a:pt x="522256" y="168473"/>
                          <a:pt x="522446" y="168378"/>
                          <a:pt x="523113" y="168378"/>
                        </a:cubicBezTo>
                        <a:cubicBezTo>
                          <a:pt x="523780" y="168473"/>
                          <a:pt x="524161" y="168378"/>
                          <a:pt x="524828" y="167997"/>
                        </a:cubicBezTo>
                        <a:cubicBezTo>
                          <a:pt x="525113" y="167807"/>
                          <a:pt x="525304" y="167616"/>
                          <a:pt x="525494" y="167426"/>
                        </a:cubicBezTo>
                        <a:cubicBezTo>
                          <a:pt x="525780" y="167140"/>
                          <a:pt x="526066" y="166949"/>
                          <a:pt x="526351" y="166949"/>
                        </a:cubicBezTo>
                        <a:cubicBezTo>
                          <a:pt x="526542" y="166949"/>
                          <a:pt x="526732" y="167045"/>
                          <a:pt x="526828" y="167235"/>
                        </a:cubicBezTo>
                        <a:cubicBezTo>
                          <a:pt x="527018" y="167616"/>
                          <a:pt x="526732" y="168093"/>
                          <a:pt x="526542" y="168473"/>
                        </a:cubicBezTo>
                        <a:cubicBezTo>
                          <a:pt x="526351" y="168759"/>
                          <a:pt x="526161" y="168950"/>
                          <a:pt x="526066" y="169045"/>
                        </a:cubicBezTo>
                        <a:cubicBezTo>
                          <a:pt x="525971" y="169140"/>
                          <a:pt x="525971" y="169140"/>
                          <a:pt x="525971" y="169140"/>
                        </a:cubicBezTo>
                        <a:cubicBezTo>
                          <a:pt x="526161" y="169235"/>
                          <a:pt x="526732" y="169331"/>
                          <a:pt x="527780" y="169331"/>
                        </a:cubicBezTo>
                        <a:cubicBezTo>
                          <a:pt x="527590" y="169235"/>
                          <a:pt x="527399" y="169045"/>
                          <a:pt x="527304" y="168950"/>
                        </a:cubicBezTo>
                        <a:cubicBezTo>
                          <a:pt x="527113" y="168664"/>
                          <a:pt x="527209" y="168473"/>
                          <a:pt x="527209" y="168378"/>
                        </a:cubicBezTo>
                        <a:cubicBezTo>
                          <a:pt x="527399" y="168093"/>
                          <a:pt x="527780" y="167902"/>
                          <a:pt x="528923" y="167902"/>
                        </a:cubicBezTo>
                        <a:cubicBezTo>
                          <a:pt x="529685" y="167902"/>
                          <a:pt x="530066" y="167521"/>
                          <a:pt x="530447" y="167045"/>
                        </a:cubicBezTo>
                        <a:cubicBezTo>
                          <a:pt x="530638" y="166854"/>
                          <a:pt x="530828" y="166664"/>
                          <a:pt x="531114" y="166378"/>
                        </a:cubicBezTo>
                        <a:cubicBezTo>
                          <a:pt x="532066" y="165711"/>
                          <a:pt x="533114" y="165711"/>
                          <a:pt x="533876" y="165806"/>
                        </a:cubicBezTo>
                        <a:cubicBezTo>
                          <a:pt x="534257" y="165902"/>
                          <a:pt x="534638" y="166092"/>
                          <a:pt x="534829" y="166473"/>
                        </a:cubicBezTo>
                        <a:cubicBezTo>
                          <a:pt x="535019" y="166759"/>
                          <a:pt x="535114" y="167235"/>
                          <a:pt x="534924" y="167521"/>
                        </a:cubicBezTo>
                        <a:cubicBezTo>
                          <a:pt x="534733" y="168188"/>
                          <a:pt x="533876" y="168093"/>
                          <a:pt x="533305" y="168093"/>
                        </a:cubicBezTo>
                        <a:cubicBezTo>
                          <a:pt x="533209" y="168093"/>
                          <a:pt x="533019" y="168093"/>
                          <a:pt x="532924" y="168093"/>
                        </a:cubicBezTo>
                        <a:cubicBezTo>
                          <a:pt x="532543" y="168093"/>
                          <a:pt x="532066" y="168569"/>
                          <a:pt x="531590" y="169235"/>
                        </a:cubicBezTo>
                        <a:cubicBezTo>
                          <a:pt x="531495" y="169331"/>
                          <a:pt x="531400" y="169426"/>
                          <a:pt x="531400" y="169521"/>
                        </a:cubicBezTo>
                        <a:cubicBezTo>
                          <a:pt x="531019" y="169997"/>
                          <a:pt x="531019" y="170188"/>
                          <a:pt x="531114" y="170474"/>
                        </a:cubicBezTo>
                        <a:cubicBezTo>
                          <a:pt x="531209" y="170664"/>
                          <a:pt x="531305" y="170855"/>
                          <a:pt x="531305" y="170950"/>
                        </a:cubicBezTo>
                        <a:cubicBezTo>
                          <a:pt x="531400" y="171140"/>
                          <a:pt x="531590" y="171331"/>
                          <a:pt x="531400" y="171712"/>
                        </a:cubicBezTo>
                        <a:cubicBezTo>
                          <a:pt x="531305" y="171902"/>
                          <a:pt x="531209" y="171998"/>
                          <a:pt x="531114" y="172093"/>
                        </a:cubicBezTo>
                        <a:cubicBezTo>
                          <a:pt x="530828" y="172188"/>
                          <a:pt x="530542" y="171998"/>
                          <a:pt x="530162" y="171807"/>
                        </a:cubicBezTo>
                        <a:cubicBezTo>
                          <a:pt x="530066" y="171712"/>
                          <a:pt x="529971" y="171712"/>
                          <a:pt x="529876" y="171617"/>
                        </a:cubicBezTo>
                        <a:cubicBezTo>
                          <a:pt x="529876" y="171617"/>
                          <a:pt x="529876" y="171617"/>
                          <a:pt x="529876" y="171617"/>
                        </a:cubicBezTo>
                        <a:lnTo>
                          <a:pt x="529876" y="171712"/>
                        </a:lnTo>
                        <a:cubicBezTo>
                          <a:pt x="529876" y="171807"/>
                          <a:pt x="530162" y="171998"/>
                          <a:pt x="530352" y="172093"/>
                        </a:cubicBezTo>
                        <a:cubicBezTo>
                          <a:pt x="530447" y="172188"/>
                          <a:pt x="530638" y="172188"/>
                          <a:pt x="530733" y="172283"/>
                        </a:cubicBezTo>
                        <a:cubicBezTo>
                          <a:pt x="531209" y="172664"/>
                          <a:pt x="531019" y="173045"/>
                          <a:pt x="530828" y="173331"/>
                        </a:cubicBezTo>
                        <a:cubicBezTo>
                          <a:pt x="530733" y="173427"/>
                          <a:pt x="530733" y="173522"/>
                          <a:pt x="530638" y="173712"/>
                        </a:cubicBezTo>
                        <a:cubicBezTo>
                          <a:pt x="530542" y="173903"/>
                          <a:pt x="530733" y="173998"/>
                          <a:pt x="531209" y="174379"/>
                        </a:cubicBezTo>
                        <a:cubicBezTo>
                          <a:pt x="531305" y="174474"/>
                          <a:pt x="531495" y="174569"/>
                          <a:pt x="531686" y="174665"/>
                        </a:cubicBezTo>
                        <a:cubicBezTo>
                          <a:pt x="531971" y="174855"/>
                          <a:pt x="532162" y="175141"/>
                          <a:pt x="532447" y="175331"/>
                        </a:cubicBezTo>
                        <a:cubicBezTo>
                          <a:pt x="532733" y="175617"/>
                          <a:pt x="533114" y="175903"/>
                          <a:pt x="533400" y="176093"/>
                        </a:cubicBezTo>
                        <a:cubicBezTo>
                          <a:pt x="533876" y="176379"/>
                          <a:pt x="533972" y="176665"/>
                          <a:pt x="533972" y="176856"/>
                        </a:cubicBezTo>
                        <a:cubicBezTo>
                          <a:pt x="533972" y="177141"/>
                          <a:pt x="533686" y="177427"/>
                          <a:pt x="533400" y="177522"/>
                        </a:cubicBezTo>
                        <a:cubicBezTo>
                          <a:pt x="533114" y="177618"/>
                          <a:pt x="532638" y="177903"/>
                          <a:pt x="532257" y="178094"/>
                        </a:cubicBezTo>
                        <a:cubicBezTo>
                          <a:pt x="532066" y="178189"/>
                          <a:pt x="531876" y="178284"/>
                          <a:pt x="531686" y="178379"/>
                        </a:cubicBezTo>
                        <a:cubicBezTo>
                          <a:pt x="531686" y="178379"/>
                          <a:pt x="531781" y="178570"/>
                          <a:pt x="531971" y="178665"/>
                        </a:cubicBezTo>
                        <a:cubicBezTo>
                          <a:pt x="532257" y="178856"/>
                          <a:pt x="532638" y="178951"/>
                          <a:pt x="532733" y="179332"/>
                        </a:cubicBezTo>
                        <a:cubicBezTo>
                          <a:pt x="532733" y="179427"/>
                          <a:pt x="532829" y="179618"/>
                          <a:pt x="532638" y="179808"/>
                        </a:cubicBezTo>
                        <a:cubicBezTo>
                          <a:pt x="532447" y="180189"/>
                          <a:pt x="531971" y="180094"/>
                          <a:pt x="531305" y="179999"/>
                        </a:cubicBezTo>
                        <a:cubicBezTo>
                          <a:pt x="531114" y="179999"/>
                          <a:pt x="530923" y="179903"/>
                          <a:pt x="530733" y="179903"/>
                        </a:cubicBezTo>
                        <a:cubicBezTo>
                          <a:pt x="530257" y="179903"/>
                          <a:pt x="529590" y="180189"/>
                          <a:pt x="529019" y="180761"/>
                        </a:cubicBezTo>
                        <a:cubicBezTo>
                          <a:pt x="528447" y="181237"/>
                          <a:pt x="528161" y="181713"/>
                          <a:pt x="528161" y="182285"/>
                        </a:cubicBezTo>
                        <a:cubicBezTo>
                          <a:pt x="528161" y="182570"/>
                          <a:pt x="528256" y="182856"/>
                          <a:pt x="528352" y="183142"/>
                        </a:cubicBezTo>
                        <a:cubicBezTo>
                          <a:pt x="528542" y="183618"/>
                          <a:pt x="528733" y="184190"/>
                          <a:pt x="528542" y="184761"/>
                        </a:cubicBezTo>
                        <a:cubicBezTo>
                          <a:pt x="528256" y="185618"/>
                          <a:pt x="527209" y="186285"/>
                          <a:pt x="526637" y="186571"/>
                        </a:cubicBezTo>
                        <a:cubicBezTo>
                          <a:pt x="526542" y="186666"/>
                          <a:pt x="526447" y="186666"/>
                          <a:pt x="526447" y="186666"/>
                        </a:cubicBezTo>
                        <a:cubicBezTo>
                          <a:pt x="526447" y="186761"/>
                          <a:pt x="526542" y="186857"/>
                          <a:pt x="526732" y="186952"/>
                        </a:cubicBezTo>
                        <a:cubicBezTo>
                          <a:pt x="527113" y="187143"/>
                          <a:pt x="527113" y="187619"/>
                          <a:pt x="527018" y="188095"/>
                        </a:cubicBezTo>
                        <a:cubicBezTo>
                          <a:pt x="527018" y="188095"/>
                          <a:pt x="527018" y="188095"/>
                          <a:pt x="527018" y="188095"/>
                        </a:cubicBezTo>
                        <a:cubicBezTo>
                          <a:pt x="527209" y="187809"/>
                          <a:pt x="527495" y="187333"/>
                          <a:pt x="527780" y="186952"/>
                        </a:cubicBezTo>
                        <a:lnTo>
                          <a:pt x="527875" y="186666"/>
                        </a:lnTo>
                        <a:cubicBezTo>
                          <a:pt x="528161" y="185999"/>
                          <a:pt x="528352" y="185904"/>
                          <a:pt x="529209" y="185904"/>
                        </a:cubicBezTo>
                        <a:cubicBezTo>
                          <a:pt x="530066" y="185904"/>
                          <a:pt x="531019" y="185618"/>
                          <a:pt x="531590" y="185142"/>
                        </a:cubicBezTo>
                        <a:lnTo>
                          <a:pt x="531781" y="185047"/>
                        </a:lnTo>
                        <a:cubicBezTo>
                          <a:pt x="532257" y="184666"/>
                          <a:pt x="532447" y="184476"/>
                          <a:pt x="532733" y="184571"/>
                        </a:cubicBezTo>
                        <a:cubicBezTo>
                          <a:pt x="532924" y="184571"/>
                          <a:pt x="533114" y="184761"/>
                          <a:pt x="533114" y="184856"/>
                        </a:cubicBezTo>
                        <a:cubicBezTo>
                          <a:pt x="533305" y="185237"/>
                          <a:pt x="533114" y="185618"/>
                          <a:pt x="532829" y="186095"/>
                        </a:cubicBezTo>
                        <a:cubicBezTo>
                          <a:pt x="532733" y="186285"/>
                          <a:pt x="532543" y="186571"/>
                          <a:pt x="532447" y="186761"/>
                        </a:cubicBezTo>
                        <a:cubicBezTo>
                          <a:pt x="532257" y="187143"/>
                          <a:pt x="532352" y="187523"/>
                          <a:pt x="532447" y="188095"/>
                        </a:cubicBezTo>
                        <a:cubicBezTo>
                          <a:pt x="532447" y="188285"/>
                          <a:pt x="532543" y="188571"/>
                          <a:pt x="532543" y="188857"/>
                        </a:cubicBezTo>
                        <a:cubicBezTo>
                          <a:pt x="532638" y="190190"/>
                          <a:pt x="531495" y="190667"/>
                          <a:pt x="530923" y="190952"/>
                        </a:cubicBezTo>
                        <a:cubicBezTo>
                          <a:pt x="530066" y="191333"/>
                          <a:pt x="529114" y="191333"/>
                          <a:pt x="528447" y="191238"/>
                        </a:cubicBezTo>
                        <a:cubicBezTo>
                          <a:pt x="528256" y="191238"/>
                          <a:pt x="528066" y="191143"/>
                          <a:pt x="527875" y="191143"/>
                        </a:cubicBezTo>
                        <a:cubicBezTo>
                          <a:pt x="527780" y="191143"/>
                          <a:pt x="527780" y="191143"/>
                          <a:pt x="527685" y="191143"/>
                        </a:cubicBezTo>
                        <a:cubicBezTo>
                          <a:pt x="527685" y="191143"/>
                          <a:pt x="527685" y="191143"/>
                          <a:pt x="527685" y="191143"/>
                        </a:cubicBezTo>
                        <a:cubicBezTo>
                          <a:pt x="527685" y="191238"/>
                          <a:pt x="527971" y="191619"/>
                          <a:pt x="528256" y="191810"/>
                        </a:cubicBezTo>
                        <a:cubicBezTo>
                          <a:pt x="528352" y="192000"/>
                          <a:pt x="528542" y="192095"/>
                          <a:pt x="528638" y="192286"/>
                        </a:cubicBezTo>
                        <a:cubicBezTo>
                          <a:pt x="529495" y="193334"/>
                          <a:pt x="529304" y="194096"/>
                          <a:pt x="528923" y="194477"/>
                        </a:cubicBezTo>
                        <a:cubicBezTo>
                          <a:pt x="528638" y="194762"/>
                          <a:pt x="528161" y="194858"/>
                          <a:pt x="527685" y="194858"/>
                        </a:cubicBezTo>
                        <a:cubicBezTo>
                          <a:pt x="527495" y="194858"/>
                          <a:pt x="527209" y="194953"/>
                          <a:pt x="527113" y="194953"/>
                        </a:cubicBezTo>
                        <a:cubicBezTo>
                          <a:pt x="527113" y="194953"/>
                          <a:pt x="527113" y="195143"/>
                          <a:pt x="527113" y="195239"/>
                        </a:cubicBezTo>
                        <a:cubicBezTo>
                          <a:pt x="527113" y="195524"/>
                          <a:pt x="527113" y="195810"/>
                          <a:pt x="526923" y="196191"/>
                        </a:cubicBezTo>
                        <a:cubicBezTo>
                          <a:pt x="526447" y="197048"/>
                          <a:pt x="522065" y="197048"/>
                          <a:pt x="521875" y="197048"/>
                        </a:cubicBezTo>
                        <a:lnTo>
                          <a:pt x="521398" y="197048"/>
                        </a:lnTo>
                        <a:cubicBezTo>
                          <a:pt x="520446" y="197048"/>
                          <a:pt x="519970" y="197048"/>
                          <a:pt x="519684" y="196668"/>
                        </a:cubicBezTo>
                        <a:cubicBezTo>
                          <a:pt x="519398" y="196191"/>
                          <a:pt x="519208" y="194858"/>
                          <a:pt x="519303" y="194477"/>
                        </a:cubicBezTo>
                        <a:cubicBezTo>
                          <a:pt x="519398" y="193810"/>
                          <a:pt x="520255" y="193810"/>
                          <a:pt x="521017" y="193810"/>
                        </a:cubicBezTo>
                        <a:lnTo>
                          <a:pt x="521303" y="193810"/>
                        </a:lnTo>
                        <a:cubicBezTo>
                          <a:pt x="522351" y="193810"/>
                          <a:pt x="522541" y="193619"/>
                          <a:pt x="522637" y="193524"/>
                        </a:cubicBezTo>
                        <a:cubicBezTo>
                          <a:pt x="522637" y="193524"/>
                          <a:pt x="522541" y="193524"/>
                          <a:pt x="522351" y="193429"/>
                        </a:cubicBezTo>
                        <a:cubicBezTo>
                          <a:pt x="522065" y="193429"/>
                          <a:pt x="521017" y="193429"/>
                          <a:pt x="520160" y="193429"/>
                        </a:cubicBezTo>
                        <a:cubicBezTo>
                          <a:pt x="519779" y="193429"/>
                          <a:pt x="519494" y="193429"/>
                          <a:pt x="519303" y="193429"/>
                        </a:cubicBezTo>
                        <a:cubicBezTo>
                          <a:pt x="518541" y="193429"/>
                          <a:pt x="517779" y="193143"/>
                          <a:pt x="517588" y="192667"/>
                        </a:cubicBezTo>
                        <a:cubicBezTo>
                          <a:pt x="517398" y="192381"/>
                          <a:pt x="517588" y="191905"/>
                          <a:pt x="517970" y="191048"/>
                        </a:cubicBezTo>
                        <a:cubicBezTo>
                          <a:pt x="518065" y="190762"/>
                          <a:pt x="518160" y="190476"/>
                          <a:pt x="518255" y="190286"/>
                        </a:cubicBezTo>
                        <a:cubicBezTo>
                          <a:pt x="518446" y="189619"/>
                          <a:pt x="519017" y="189238"/>
                          <a:pt x="519398" y="188952"/>
                        </a:cubicBezTo>
                        <a:lnTo>
                          <a:pt x="519589" y="188857"/>
                        </a:lnTo>
                        <a:cubicBezTo>
                          <a:pt x="519779" y="188762"/>
                          <a:pt x="519684" y="188285"/>
                          <a:pt x="519684" y="187904"/>
                        </a:cubicBezTo>
                        <a:lnTo>
                          <a:pt x="519684" y="187714"/>
                        </a:lnTo>
                        <a:cubicBezTo>
                          <a:pt x="519684" y="187619"/>
                          <a:pt x="519303" y="187523"/>
                          <a:pt x="518827" y="187428"/>
                        </a:cubicBezTo>
                        <a:cubicBezTo>
                          <a:pt x="518922" y="187619"/>
                          <a:pt x="518922" y="187809"/>
                          <a:pt x="519017" y="188000"/>
                        </a:cubicBezTo>
                        <a:lnTo>
                          <a:pt x="519113" y="188095"/>
                        </a:lnTo>
                        <a:cubicBezTo>
                          <a:pt x="519398" y="188762"/>
                          <a:pt x="518827" y="189047"/>
                          <a:pt x="518541" y="189238"/>
                        </a:cubicBezTo>
                        <a:lnTo>
                          <a:pt x="518350" y="189333"/>
                        </a:lnTo>
                        <a:cubicBezTo>
                          <a:pt x="517970" y="189524"/>
                          <a:pt x="517779" y="189619"/>
                          <a:pt x="517779" y="189810"/>
                        </a:cubicBezTo>
                        <a:cubicBezTo>
                          <a:pt x="517684" y="189905"/>
                          <a:pt x="517779" y="190095"/>
                          <a:pt x="517779" y="190286"/>
                        </a:cubicBezTo>
                        <a:cubicBezTo>
                          <a:pt x="517779" y="190476"/>
                          <a:pt x="517874" y="190762"/>
                          <a:pt x="517874" y="191048"/>
                        </a:cubicBezTo>
                        <a:cubicBezTo>
                          <a:pt x="517779" y="191714"/>
                          <a:pt x="517303" y="191810"/>
                          <a:pt x="517017" y="192000"/>
                        </a:cubicBezTo>
                        <a:cubicBezTo>
                          <a:pt x="516922" y="192000"/>
                          <a:pt x="516826" y="192095"/>
                          <a:pt x="516731" y="192095"/>
                        </a:cubicBezTo>
                        <a:cubicBezTo>
                          <a:pt x="516446" y="192191"/>
                          <a:pt x="516446" y="192191"/>
                          <a:pt x="516255" y="192857"/>
                        </a:cubicBezTo>
                        <a:lnTo>
                          <a:pt x="516160" y="193239"/>
                        </a:lnTo>
                        <a:cubicBezTo>
                          <a:pt x="515779" y="194191"/>
                          <a:pt x="515493" y="194667"/>
                          <a:pt x="515017" y="195239"/>
                        </a:cubicBezTo>
                        <a:cubicBezTo>
                          <a:pt x="514540" y="195810"/>
                          <a:pt x="514255" y="195906"/>
                          <a:pt x="513683" y="195620"/>
                        </a:cubicBezTo>
                        <a:cubicBezTo>
                          <a:pt x="513112" y="195334"/>
                          <a:pt x="513397" y="194858"/>
                          <a:pt x="513588" y="194477"/>
                        </a:cubicBezTo>
                        <a:cubicBezTo>
                          <a:pt x="513683" y="194381"/>
                          <a:pt x="513683" y="194191"/>
                          <a:pt x="513779" y="194096"/>
                        </a:cubicBezTo>
                        <a:cubicBezTo>
                          <a:pt x="513969" y="193715"/>
                          <a:pt x="513779" y="193429"/>
                          <a:pt x="513493" y="192953"/>
                        </a:cubicBezTo>
                        <a:cubicBezTo>
                          <a:pt x="513397" y="192857"/>
                          <a:pt x="513302" y="192667"/>
                          <a:pt x="513207" y="192572"/>
                        </a:cubicBezTo>
                        <a:cubicBezTo>
                          <a:pt x="513112" y="192381"/>
                          <a:pt x="512826" y="192095"/>
                          <a:pt x="512540" y="191905"/>
                        </a:cubicBezTo>
                        <a:cubicBezTo>
                          <a:pt x="512159" y="191619"/>
                          <a:pt x="511778" y="191333"/>
                          <a:pt x="511588" y="190857"/>
                        </a:cubicBezTo>
                        <a:cubicBezTo>
                          <a:pt x="511492" y="190667"/>
                          <a:pt x="511302" y="190476"/>
                          <a:pt x="511207" y="190476"/>
                        </a:cubicBezTo>
                        <a:cubicBezTo>
                          <a:pt x="511112" y="190476"/>
                          <a:pt x="511016" y="190476"/>
                          <a:pt x="510921" y="190572"/>
                        </a:cubicBezTo>
                        <a:cubicBezTo>
                          <a:pt x="510921" y="190572"/>
                          <a:pt x="511112" y="190952"/>
                          <a:pt x="511492" y="191143"/>
                        </a:cubicBezTo>
                        <a:cubicBezTo>
                          <a:pt x="511778" y="191333"/>
                          <a:pt x="511873" y="191619"/>
                          <a:pt x="511778" y="191714"/>
                        </a:cubicBezTo>
                        <a:cubicBezTo>
                          <a:pt x="511683" y="192191"/>
                          <a:pt x="510921" y="192286"/>
                          <a:pt x="510826" y="192286"/>
                        </a:cubicBezTo>
                        <a:cubicBezTo>
                          <a:pt x="510349" y="192381"/>
                          <a:pt x="510159" y="191905"/>
                          <a:pt x="510064" y="191333"/>
                        </a:cubicBezTo>
                        <a:cubicBezTo>
                          <a:pt x="510064" y="191333"/>
                          <a:pt x="510064" y="191429"/>
                          <a:pt x="510064" y="191429"/>
                        </a:cubicBezTo>
                        <a:cubicBezTo>
                          <a:pt x="509873" y="191714"/>
                          <a:pt x="509588" y="191714"/>
                          <a:pt x="509397" y="191714"/>
                        </a:cubicBezTo>
                        <a:cubicBezTo>
                          <a:pt x="509397" y="191714"/>
                          <a:pt x="509397" y="191714"/>
                          <a:pt x="509397" y="191714"/>
                        </a:cubicBezTo>
                        <a:cubicBezTo>
                          <a:pt x="509397" y="191810"/>
                          <a:pt x="509492" y="191905"/>
                          <a:pt x="509492" y="192000"/>
                        </a:cubicBezTo>
                        <a:cubicBezTo>
                          <a:pt x="509588" y="192191"/>
                          <a:pt x="509683" y="192477"/>
                          <a:pt x="509683" y="192762"/>
                        </a:cubicBezTo>
                        <a:cubicBezTo>
                          <a:pt x="509683" y="192953"/>
                          <a:pt x="509588" y="193048"/>
                          <a:pt x="509492" y="193143"/>
                        </a:cubicBezTo>
                        <a:cubicBezTo>
                          <a:pt x="509588" y="193143"/>
                          <a:pt x="509588" y="193143"/>
                          <a:pt x="509683" y="193143"/>
                        </a:cubicBezTo>
                        <a:lnTo>
                          <a:pt x="509969" y="193048"/>
                        </a:lnTo>
                        <a:cubicBezTo>
                          <a:pt x="510445" y="192953"/>
                          <a:pt x="510921" y="192857"/>
                          <a:pt x="511207" y="193048"/>
                        </a:cubicBezTo>
                        <a:cubicBezTo>
                          <a:pt x="511302" y="193143"/>
                          <a:pt x="511397" y="193239"/>
                          <a:pt x="511397" y="193429"/>
                        </a:cubicBezTo>
                        <a:cubicBezTo>
                          <a:pt x="511492" y="194001"/>
                          <a:pt x="511207" y="194381"/>
                          <a:pt x="510254" y="194667"/>
                        </a:cubicBezTo>
                        <a:cubicBezTo>
                          <a:pt x="509302" y="194953"/>
                          <a:pt x="507873" y="195906"/>
                          <a:pt x="506539" y="196858"/>
                        </a:cubicBezTo>
                        <a:cubicBezTo>
                          <a:pt x="504825" y="198001"/>
                          <a:pt x="504254" y="199715"/>
                          <a:pt x="504158" y="200097"/>
                        </a:cubicBezTo>
                        <a:cubicBezTo>
                          <a:pt x="503968" y="200858"/>
                          <a:pt x="503015" y="201239"/>
                          <a:pt x="502348" y="201525"/>
                        </a:cubicBezTo>
                        <a:cubicBezTo>
                          <a:pt x="502063" y="201620"/>
                          <a:pt x="501872" y="201716"/>
                          <a:pt x="501682" y="201811"/>
                        </a:cubicBezTo>
                        <a:cubicBezTo>
                          <a:pt x="501587" y="201906"/>
                          <a:pt x="501301" y="202097"/>
                          <a:pt x="501015" y="202287"/>
                        </a:cubicBezTo>
                        <a:cubicBezTo>
                          <a:pt x="500444" y="202764"/>
                          <a:pt x="500253" y="202859"/>
                          <a:pt x="500063" y="202859"/>
                        </a:cubicBezTo>
                        <a:lnTo>
                          <a:pt x="499967" y="202859"/>
                        </a:lnTo>
                        <a:cubicBezTo>
                          <a:pt x="499872" y="202859"/>
                          <a:pt x="499872" y="202859"/>
                          <a:pt x="499777" y="202764"/>
                        </a:cubicBezTo>
                        <a:cubicBezTo>
                          <a:pt x="499872" y="203335"/>
                          <a:pt x="500063" y="204002"/>
                          <a:pt x="500539" y="204668"/>
                        </a:cubicBezTo>
                        <a:cubicBezTo>
                          <a:pt x="500920" y="205240"/>
                          <a:pt x="501110" y="205621"/>
                          <a:pt x="501015" y="206002"/>
                        </a:cubicBezTo>
                        <a:cubicBezTo>
                          <a:pt x="500920" y="206288"/>
                          <a:pt x="500824" y="206383"/>
                          <a:pt x="500539" y="206573"/>
                        </a:cubicBezTo>
                        <a:cubicBezTo>
                          <a:pt x="499967" y="206764"/>
                          <a:pt x="499110" y="205621"/>
                          <a:pt x="498920" y="205335"/>
                        </a:cubicBezTo>
                        <a:cubicBezTo>
                          <a:pt x="498634" y="204954"/>
                          <a:pt x="497967" y="204954"/>
                          <a:pt x="497586" y="205145"/>
                        </a:cubicBezTo>
                        <a:cubicBezTo>
                          <a:pt x="497300" y="205240"/>
                          <a:pt x="497300" y="205431"/>
                          <a:pt x="497396" y="205811"/>
                        </a:cubicBezTo>
                        <a:cubicBezTo>
                          <a:pt x="497396" y="206002"/>
                          <a:pt x="497491" y="206193"/>
                          <a:pt x="497300" y="206383"/>
                        </a:cubicBezTo>
                        <a:cubicBezTo>
                          <a:pt x="497110" y="206573"/>
                          <a:pt x="496919" y="206573"/>
                          <a:pt x="496633" y="206573"/>
                        </a:cubicBezTo>
                        <a:lnTo>
                          <a:pt x="496538" y="206573"/>
                        </a:lnTo>
                        <a:cubicBezTo>
                          <a:pt x="496062" y="206573"/>
                          <a:pt x="495490" y="206193"/>
                          <a:pt x="494919" y="205811"/>
                        </a:cubicBezTo>
                        <a:cubicBezTo>
                          <a:pt x="494252" y="205335"/>
                          <a:pt x="494252" y="204954"/>
                          <a:pt x="494633" y="204573"/>
                        </a:cubicBezTo>
                        <a:lnTo>
                          <a:pt x="494729" y="204478"/>
                        </a:lnTo>
                        <a:cubicBezTo>
                          <a:pt x="494919" y="204192"/>
                          <a:pt x="495205" y="204002"/>
                          <a:pt x="495681" y="203716"/>
                        </a:cubicBezTo>
                        <a:cubicBezTo>
                          <a:pt x="496062" y="203430"/>
                          <a:pt x="496538" y="203240"/>
                          <a:pt x="497014" y="202859"/>
                        </a:cubicBezTo>
                        <a:cubicBezTo>
                          <a:pt x="497586" y="202382"/>
                          <a:pt x="498538" y="201525"/>
                          <a:pt x="498634" y="201239"/>
                        </a:cubicBezTo>
                        <a:cubicBezTo>
                          <a:pt x="498634" y="201239"/>
                          <a:pt x="498538" y="201144"/>
                          <a:pt x="498157" y="201239"/>
                        </a:cubicBezTo>
                        <a:cubicBezTo>
                          <a:pt x="497586" y="201335"/>
                          <a:pt x="497014" y="201620"/>
                          <a:pt x="496633" y="202002"/>
                        </a:cubicBezTo>
                        <a:cubicBezTo>
                          <a:pt x="496443" y="202192"/>
                          <a:pt x="496253" y="202668"/>
                          <a:pt x="496062" y="202954"/>
                        </a:cubicBezTo>
                        <a:cubicBezTo>
                          <a:pt x="495871" y="203335"/>
                          <a:pt x="495681" y="203621"/>
                          <a:pt x="495586" y="203716"/>
                        </a:cubicBezTo>
                        <a:cubicBezTo>
                          <a:pt x="495109" y="204097"/>
                          <a:pt x="494538" y="204002"/>
                          <a:pt x="493966" y="203335"/>
                        </a:cubicBezTo>
                        <a:cubicBezTo>
                          <a:pt x="493395" y="202764"/>
                          <a:pt x="493109" y="202097"/>
                          <a:pt x="492823" y="201620"/>
                        </a:cubicBezTo>
                        <a:cubicBezTo>
                          <a:pt x="492823" y="201716"/>
                          <a:pt x="492728" y="201811"/>
                          <a:pt x="492728" y="201906"/>
                        </a:cubicBezTo>
                        <a:cubicBezTo>
                          <a:pt x="492728" y="202192"/>
                          <a:pt x="492823" y="202382"/>
                          <a:pt x="493300" y="202764"/>
                        </a:cubicBezTo>
                        <a:cubicBezTo>
                          <a:pt x="493776" y="203240"/>
                          <a:pt x="494252" y="204287"/>
                          <a:pt x="494347" y="204954"/>
                        </a:cubicBezTo>
                        <a:cubicBezTo>
                          <a:pt x="494443" y="205811"/>
                          <a:pt x="493681" y="206478"/>
                          <a:pt x="492823" y="206764"/>
                        </a:cubicBezTo>
                        <a:cubicBezTo>
                          <a:pt x="492538" y="206859"/>
                          <a:pt x="492347" y="206859"/>
                          <a:pt x="492157" y="206954"/>
                        </a:cubicBezTo>
                        <a:cubicBezTo>
                          <a:pt x="491776" y="207050"/>
                          <a:pt x="491776" y="207050"/>
                          <a:pt x="491776" y="207145"/>
                        </a:cubicBezTo>
                        <a:lnTo>
                          <a:pt x="491680" y="207240"/>
                        </a:lnTo>
                        <a:cubicBezTo>
                          <a:pt x="491395" y="207716"/>
                          <a:pt x="491299" y="207907"/>
                          <a:pt x="491299" y="208002"/>
                        </a:cubicBezTo>
                        <a:cubicBezTo>
                          <a:pt x="491299" y="208097"/>
                          <a:pt x="491490" y="208193"/>
                          <a:pt x="491585" y="208288"/>
                        </a:cubicBezTo>
                        <a:cubicBezTo>
                          <a:pt x="491776" y="208383"/>
                          <a:pt x="491871" y="208574"/>
                          <a:pt x="491871" y="208669"/>
                        </a:cubicBezTo>
                        <a:cubicBezTo>
                          <a:pt x="491871" y="208764"/>
                          <a:pt x="491966" y="209145"/>
                          <a:pt x="491776" y="209336"/>
                        </a:cubicBezTo>
                        <a:cubicBezTo>
                          <a:pt x="491585" y="209526"/>
                          <a:pt x="491299" y="209431"/>
                          <a:pt x="491109" y="209431"/>
                        </a:cubicBezTo>
                        <a:lnTo>
                          <a:pt x="491014" y="209431"/>
                        </a:lnTo>
                        <a:cubicBezTo>
                          <a:pt x="490919" y="209431"/>
                          <a:pt x="490728" y="209336"/>
                          <a:pt x="490633" y="209336"/>
                        </a:cubicBezTo>
                        <a:cubicBezTo>
                          <a:pt x="490442" y="209240"/>
                          <a:pt x="490252" y="209145"/>
                          <a:pt x="489871" y="209145"/>
                        </a:cubicBezTo>
                        <a:cubicBezTo>
                          <a:pt x="489585" y="209145"/>
                          <a:pt x="489204" y="209240"/>
                          <a:pt x="488728" y="209526"/>
                        </a:cubicBezTo>
                        <a:cubicBezTo>
                          <a:pt x="488537" y="209622"/>
                          <a:pt x="488251" y="209717"/>
                          <a:pt x="487966" y="209812"/>
                        </a:cubicBezTo>
                        <a:cubicBezTo>
                          <a:pt x="487394" y="210002"/>
                          <a:pt x="486728" y="210574"/>
                          <a:pt x="485965" y="211050"/>
                        </a:cubicBezTo>
                        <a:cubicBezTo>
                          <a:pt x="485680" y="211336"/>
                          <a:pt x="485299" y="211527"/>
                          <a:pt x="485013" y="211717"/>
                        </a:cubicBezTo>
                        <a:cubicBezTo>
                          <a:pt x="484441" y="212098"/>
                          <a:pt x="483965" y="212289"/>
                          <a:pt x="483680" y="212193"/>
                        </a:cubicBezTo>
                        <a:cubicBezTo>
                          <a:pt x="483489" y="212193"/>
                          <a:pt x="483394" y="212003"/>
                          <a:pt x="483394" y="212003"/>
                        </a:cubicBezTo>
                        <a:lnTo>
                          <a:pt x="483298" y="211907"/>
                        </a:lnTo>
                        <a:lnTo>
                          <a:pt x="483298" y="211812"/>
                        </a:lnTo>
                        <a:cubicBezTo>
                          <a:pt x="483298" y="211812"/>
                          <a:pt x="483489" y="211145"/>
                          <a:pt x="483775" y="210764"/>
                        </a:cubicBezTo>
                        <a:cubicBezTo>
                          <a:pt x="483775" y="210669"/>
                          <a:pt x="483775" y="210669"/>
                          <a:pt x="483680" y="210574"/>
                        </a:cubicBezTo>
                        <a:cubicBezTo>
                          <a:pt x="483489" y="210669"/>
                          <a:pt x="483108" y="211241"/>
                          <a:pt x="482917" y="211431"/>
                        </a:cubicBezTo>
                        <a:cubicBezTo>
                          <a:pt x="482822" y="211622"/>
                          <a:pt x="482727" y="211717"/>
                          <a:pt x="482632" y="211812"/>
                        </a:cubicBezTo>
                        <a:cubicBezTo>
                          <a:pt x="482537" y="211907"/>
                          <a:pt x="482537" y="211907"/>
                          <a:pt x="482822" y="212193"/>
                        </a:cubicBezTo>
                        <a:cubicBezTo>
                          <a:pt x="482917" y="212289"/>
                          <a:pt x="483013" y="212289"/>
                          <a:pt x="483013" y="212384"/>
                        </a:cubicBezTo>
                        <a:cubicBezTo>
                          <a:pt x="483108" y="212479"/>
                          <a:pt x="483108" y="212574"/>
                          <a:pt x="483108" y="212669"/>
                        </a:cubicBezTo>
                        <a:cubicBezTo>
                          <a:pt x="483108" y="212955"/>
                          <a:pt x="482822" y="213241"/>
                          <a:pt x="482251" y="213717"/>
                        </a:cubicBezTo>
                        <a:cubicBezTo>
                          <a:pt x="481870" y="214003"/>
                          <a:pt x="481394" y="214384"/>
                          <a:pt x="481394" y="214574"/>
                        </a:cubicBezTo>
                        <a:cubicBezTo>
                          <a:pt x="481108" y="215241"/>
                          <a:pt x="480346" y="215718"/>
                          <a:pt x="479774" y="215813"/>
                        </a:cubicBezTo>
                        <a:cubicBezTo>
                          <a:pt x="479584" y="215813"/>
                          <a:pt x="479488" y="215813"/>
                          <a:pt x="479393" y="215718"/>
                        </a:cubicBezTo>
                        <a:cubicBezTo>
                          <a:pt x="479203" y="215527"/>
                          <a:pt x="479107" y="215241"/>
                          <a:pt x="479107" y="214860"/>
                        </a:cubicBezTo>
                        <a:cubicBezTo>
                          <a:pt x="479107" y="214670"/>
                          <a:pt x="479012" y="214384"/>
                          <a:pt x="479012" y="214289"/>
                        </a:cubicBezTo>
                        <a:cubicBezTo>
                          <a:pt x="478917" y="214098"/>
                          <a:pt x="478822" y="214098"/>
                          <a:pt x="478822" y="214098"/>
                        </a:cubicBezTo>
                        <a:cubicBezTo>
                          <a:pt x="478822" y="214098"/>
                          <a:pt x="478726" y="214098"/>
                          <a:pt x="478631" y="214384"/>
                        </a:cubicBezTo>
                        <a:cubicBezTo>
                          <a:pt x="478346" y="214860"/>
                          <a:pt x="478346" y="214860"/>
                          <a:pt x="478822" y="215336"/>
                        </a:cubicBezTo>
                        <a:cubicBezTo>
                          <a:pt x="479393" y="215908"/>
                          <a:pt x="479584" y="216289"/>
                          <a:pt x="479584" y="216956"/>
                        </a:cubicBezTo>
                        <a:cubicBezTo>
                          <a:pt x="479488" y="217622"/>
                          <a:pt x="478536" y="217718"/>
                          <a:pt x="476821" y="217718"/>
                        </a:cubicBezTo>
                        <a:lnTo>
                          <a:pt x="476726" y="217718"/>
                        </a:lnTo>
                        <a:cubicBezTo>
                          <a:pt x="476155" y="217718"/>
                          <a:pt x="475488" y="217718"/>
                          <a:pt x="475297" y="217146"/>
                        </a:cubicBezTo>
                        <a:cubicBezTo>
                          <a:pt x="475202" y="216860"/>
                          <a:pt x="475202" y="216479"/>
                          <a:pt x="475297" y="216098"/>
                        </a:cubicBezTo>
                        <a:cubicBezTo>
                          <a:pt x="475297" y="215813"/>
                          <a:pt x="475297" y="215527"/>
                          <a:pt x="475297" y="215241"/>
                        </a:cubicBezTo>
                        <a:cubicBezTo>
                          <a:pt x="475297" y="214956"/>
                          <a:pt x="474440" y="214670"/>
                          <a:pt x="473678" y="214574"/>
                        </a:cubicBezTo>
                        <a:cubicBezTo>
                          <a:pt x="473202" y="214479"/>
                          <a:pt x="472726" y="214574"/>
                          <a:pt x="472154" y="214956"/>
                        </a:cubicBezTo>
                        <a:cubicBezTo>
                          <a:pt x="471488" y="215432"/>
                          <a:pt x="470535" y="216575"/>
                          <a:pt x="470345" y="217241"/>
                        </a:cubicBezTo>
                        <a:cubicBezTo>
                          <a:pt x="470059" y="218003"/>
                          <a:pt x="469678" y="219337"/>
                          <a:pt x="469678" y="220004"/>
                        </a:cubicBezTo>
                        <a:cubicBezTo>
                          <a:pt x="469678" y="220099"/>
                          <a:pt x="469678" y="220289"/>
                          <a:pt x="469678" y="220480"/>
                        </a:cubicBezTo>
                        <a:cubicBezTo>
                          <a:pt x="469678" y="220480"/>
                          <a:pt x="469773" y="220480"/>
                          <a:pt x="469773" y="220480"/>
                        </a:cubicBezTo>
                        <a:cubicBezTo>
                          <a:pt x="469868" y="220480"/>
                          <a:pt x="469963" y="220194"/>
                          <a:pt x="469963" y="219908"/>
                        </a:cubicBezTo>
                        <a:cubicBezTo>
                          <a:pt x="470059" y="219718"/>
                          <a:pt x="470154" y="219432"/>
                          <a:pt x="470249" y="219147"/>
                        </a:cubicBezTo>
                        <a:cubicBezTo>
                          <a:pt x="470630" y="218099"/>
                          <a:pt x="471011" y="217432"/>
                          <a:pt x="471488" y="217241"/>
                        </a:cubicBezTo>
                        <a:cubicBezTo>
                          <a:pt x="472059" y="216956"/>
                          <a:pt x="472630" y="217241"/>
                          <a:pt x="473202" y="217622"/>
                        </a:cubicBezTo>
                        <a:cubicBezTo>
                          <a:pt x="473773" y="217908"/>
                          <a:pt x="473773" y="218289"/>
                          <a:pt x="473869" y="218575"/>
                        </a:cubicBezTo>
                        <a:cubicBezTo>
                          <a:pt x="473869" y="218670"/>
                          <a:pt x="473869" y="218861"/>
                          <a:pt x="473964" y="218956"/>
                        </a:cubicBezTo>
                        <a:cubicBezTo>
                          <a:pt x="474059" y="219147"/>
                          <a:pt x="474155" y="219432"/>
                          <a:pt x="474155" y="219432"/>
                        </a:cubicBezTo>
                        <a:cubicBezTo>
                          <a:pt x="474155" y="219432"/>
                          <a:pt x="474155" y="219432"/>
                          <a:pt x="474250" y="219432"/>
                        </a:cubicBezTo>
                        <a:cubicBezTo>
                          <a:pt x="474250" y="219432"/>
                          <a:pt x="474345" y="219337"/>
                          <a:pt x="474345" y="219242"/>
                        </a:cubicBezTo>
                        <a:cubicBezTo>
                          <a:pt x="474440" y="219051"/>
                          <a:pt x="474631" y="218861"/>
                          <a:pt x="474916" y="218670"/>
                        </a:cubicBezTo>
                        <a:cubicBezTo>
                          <a:pt x="475393" y="218385"/>
                          <a:pt x="475869" y="218385"/>
                          <a:pt x="476250" y="218480"/>
                        </a:cubicBezTo>
                        <a:cubicBezTo>
                          <a:pt x="476345" y="218480"/>
                          <a:pt x="476440" y="218480"/>
                          <a:pt x="476631" y="218480"/>
                        </a:cubicBezTo>
                        <a:cubicBezTo>
                          <a:pt x="477298" y="218575"/>
                          <a:pt x="477774" y="219051"/>
                          <a:pt x="477774" y="219432"/>
                        </a:cubicBezTo>
                        <a:cubicBezTo>
                          <a:pt x="477774" y="219718"/>
                          <a:pt x="477583" y="219908"/>
                          <a:pt x="477298" y="220194"/>
                        </a:cubicBezTo>
                        <a:cubicBezTo>
                          <a:pt x="477107" y="220385"/>
                          <a:pt x="476917" y="220670"/>
                          <a:pt x="476821" y="220861"/>
                        </a:cubicBezTo>
                        <a:cubicBezTo>
                          <a:pt x="476726" y="221052"/>
                          <a:pt x="476726" y="221052"/>
                          <a:pt x="477012" y="221337"/>
                        </a:cubicBezTo>
                        <a:cubicBezTo>
                          <a:pt x="477107" y="221432"/>
                          <a:pt x="477203" y="221528"/>
                          <a:pt x="477298" y="221718"/>
                        </a:cubicBezTo>
                        <a:cubicBezTo>
                          <a:pt x="477393" y="221814"/>
                          <a:pt x="477393" y="221909"/>
                          <a:pt x="477488" y="222004"/>
                        </a:cubicBezTo>
                        <a:cubicBezTo>
                          <a:pt x="477774" y="222385"/>
                          <a:pt x="477774" y="222480"/>
                          <a:pt x="477679" y="222956"/>
                        </a:cubicBezTo>
                        <a:lnTo>
                          <a:pt x="477679" y="223052"/>
                        </a:lnTo>
                        <a:cubicBezTo>
                          <a:pt x="477488" y="223718"/>
                          <a:pt x="477298" y="224290"/>
                          <a:pt x="476821" y="224290"/>
                        </a:cubicBezTo>
                        <a:cubicBezTo>
                          <a:pt x="476536" y="224290"/>
                          <a:pt x="476440" y="224004"/>
                          <a:pt x="476250" y="223814"/>
                        </a:cubicBezTo>
                        <a:cubicBezTo>
                          <a:pt x="476155" y="223718"/>
                          <a:pt x="476155" y="223623"/>
                          <a:pt x="476059" y="223528"/>
                        </a:cubicBezTo>
                        <a:cubicBezTo>
                          <a:pt x="475869" y="223433"/>
                          <a:pt x="475583" y="223718"/>
                          <a:pt x="475393" y="223909"/>
                        </a:cubicBezTo>
                        <a:cubicBezTo>
                          <a:pt x="475393" y="223909"/>
                          <a:pt x="475488" y="224099"/>
                          <a:pt x="475583" y="224195"/>
                        </a:cubicBezTo>
                        <a:lnTo>
                          <a:pt x="475774" y="224385"/>
                        </a:lnTo>
                        <a:cubicBezTo>
                          <a:pt x="476345" y="225052"/>
                          <a:pt x="476250" y="225719"/>
                          <a:pt x="476059" y="226100"/>
                        </a:cubicBezTo>
                        <a:cubicBezTo>
                          <a:pt x="475869" y="226481"/>
                          <a:pt x="475774" y="226957"/>
                          <a:pt x="475774" y="227433"/>
                        </a:cubicBezTo>
                        <a:cubicBezTo>
                          <a:pt x="475774" y="228100"/>
                          <a:pt x="475297" y="228481"/>
                          <a:pt x="474631" y="228481"/>
                        </a:cubicBezTo>
                        <a:cubicBezTo>
                          <a:pt x="474059" y="228481"/>
                          <a:pt x="473678" y="227814"/>
                          <a:pt x="473202" y="226100"/>
                        </a:cubicBezTo>
                        <a:cubicBezTo>
                          <a:pt x="472916" y="224957"/>
                          <a:pt x="472535" y="224671"/>
                          <a:pt x="471964" y="224290"/>
                        </a:cubicBezTo>
                        <a:cubicBezTo>
                          <a:pt x="471583" y="224099"/>
                          <a:pt x="469297" y="224957"/>
                          <a:pt x="468249" y="225623"/>
                        </a:cubicBezTo>
                        <a:cubicBezTo>
                          <a:pt x="467963" y="225814"/>
                          <a:pt x="468058" y="226004"/>
                          <a:pt x="468249" y="226576"/>
                        </a:cubicBezTo>
                        <a:cubicBezTo>
                          <a:pt x="468344" y="226766"/>
                          <a:pt x="468344" y="226862"/>
                          <a:pt x="468344" y="226957"/>
                        </a:cubicBezTo>
                        <a:cubicBezTo>
                          <a:pt x="468439" y="227243"/>
                          <a:pt x="468344" y="227528"/>
                          <a:pt x="468154" y="227814"/>
                        </a:cubicBezTo>
                        <a:cubicBezTo>
                          <a:pt x="468058" y="228005"/>
                          <a:pt x="467963" y="228290"/>
                          <a:pt x="467963" y="228672"/>
                        </a:cubicBezTo>
                        <a:cubicBezTo>
                          <a:pt x="467963" y="229052"/>
                          <a:pt x="467963" y="229052"/>
                          <a:pt x="468344" y="229148"/>
                        </a:cubicBezTo>
                        <a:cubicBezTo>
                          <a:pt x="468439" y="229148"/>
                          <a:pt x="468630" y="229243"/>
                          <a:pt x="468821" y="229243"/>
                        </a:cubicBezTo>
                        <a:cubicBezTo>
                          <a:pt x="469487" y="229529"/>
                          <a:pt x="469678" y="229910"/>
                          <a:pt x="469868" y="230386"/>
                        </a:cubicBezTo>
                        <a:lnTo>
                          <a:pt x="469963" y="230577"/>
                        </a:lnTo>
                        <a:cubicBezTo>
                          <a:pt x="470059" y="230767"/>
                          <a:pt x="470059" y="230957"/>
                          <a:pt x="469963" y="231053"/>
                        </a:cubicBezTo>
                        <a:cubicBezTo>
                          <a:pt x="469868" y="231148"/>
                          <a:pt x="469582" y="231529"/>
                          <a:pt x="467773" y="231339"/>
                        </a:cubicBezTo>
                        <a:cubicBezTo>
                          <a:pt x="467011" y="231243"/>
                          <a:pt x="466915" y="231243"/>
                          <a:pt x="466820" y="231339"/>
                        </a:cubicBezTo>
                        <a:cubicBezTo>
                          <a:pt x="466725" y="231529"/>
                          <a:pt x="466915" y="232862"/>
                          <a:pt x="467201" y="233434"/>
                        </a:cubicBezTo>
                        <a:cubicBezTo>
                          <a:pt x="467296" y="233720"/>
                          <a:pt x="467582" y="233815"/>
                          <a:pt x="467963" y="234006"/>
                        </a:cubicBezTo>
                        <a:lnTo>
                          <a:pt x="468154" y="234101"/>
                        </a:lnTo>
                        <a:cubicBezTo>
                          <a:pt x="468630" y="234291"/>
                          <a:pt x="468725" y="234768"/>
                          <a:pt x="468821" y="235339"/>
                        </a:cubicBezTo>
                        <a:cubicBezTo>
                          <a:pt x="468821" y="235625"/>
                          <a:pt x="468916" y="236006"/>
                          <a:pt x="469011" y="236482"/>
                        </a:cubicBezTo>
                        <a:cubicBezTo>
                          <a:pt x="469201" y="237339"/>
                          <a:pt x="469678" y="238197"/>
                          <a:pt x="470059" y="238958"/>
                        </a:cubicBezTo>
                        <a:cubicBezTo>
                          <a:pt x="470249" y="239339"/>
                          <a:pt x="470345" y="239625"/>
                          <a:pt x="470535" y="239911"/>
                        </a:cubicBezTo>
                        <a:cubicBezTo>
                          <a:pt x="470725" y="240387"/>
                          <a:pt x="470821" y="240673"/>
                          <a:pt x="470725" y="240959"/>
                        </a:cubicBezTo>
                        <a:cubicBezTo>
                          <a:pt x="470630" y="241244"/>
                          <a:pt x="470345" y="241340"/>
                          <a:pt x="470059" y="241435"/>
                        </a:cubicBezTo>
                        <a:cubicBezTo>
                          <a:pt x="469963" y="241435"/>
                          <a:pt x="469963" y="241435"/>
                          <a:pt x="469868" y="241530"/>
                        </a:cubicBezTo>
                        <a:cubicBezTo>
                          <a:pt x="469392" y="241721"/>
                          <a:pt x="467201" y="242292"/>
                          <a:pt x="466344" y="242387"/>
                        </a:cubicBezTo>
                        <a:cubicBezTo>
                          <a:pt x="465582" y="242483"/>
                          <a:pt x="464725" y="242864"/>
                          <a:pt x="463582" y="243531"/>
                        </a:cubicBezTo>
                        <a:cubicBezTo>
                          <a:pt x="462629" y="244197"/>
                          <a:pt x="461105" y="245626"/>
                          <a:pt x="460820" y="245912"/>
                        </a:cubicBezTo>
                        <a:cubicBezTo>
                          <a:pt x="460343" y="246388"/>
                          <a:pt x="459010" y="246960"/>
                          <a:pt x="457105" y="247436"/>
                        </a:cubicBezTo>
                        <a:cubicBezTo>
                          <a:pt x="455962" y="247722"/>
                          <a:pt x="455390" y="247722"/>
                          <a:pt x="455105" y="247722"/>
                        </a:cubicBezTo>
                        <a:cubicBezTo>
                          <a:pt x="454819" y="247722"/>
                          <a:pt x="454723" y="247626"/>
                          <a:pt x="454628" y="247436"/>
                        </a:cubicBezTo>
                        <a:cubicBezTo>
                          <a:pt x="454438" y="247150"/>
                          <a:pt x="454628" y="246864"/>
                          <a:pt x="455009" y="246293"/>
                        </a:cubicBezTo>
                        <a:cubicBezTo>
                          <a:pt x="455486" y="245626"/>
                          <a:pt x="455676" y="244578"/>
                          <a:pt x="455771" y="244007"/>
                        </a:cubicBezTo>
                        <a:cubicBezTo>
                          <a:pt x="455866" y="243626"/>
                          <a:pt x="456152" y="243054"/>
                          <a:pt x="456438" y="242483"/>
                        </a:cubicBezTo>
                        <a:cubicBezTo>
                          <a:pt x="456724" y="242006"/>
                          <a:pt x="457009" y="241435"/>
                          <a:pt x="457009" y="241149"/>
                        </a:cubicBezTo>
                        <a:cubicBezTo>
                          <a:pt x="457009" y="240673"/>
                          <a:pt x="456057" y="239149"/>
                          <a:pt x="455676" y="238768"/>
                        </a:cubicBezTo>
                        <a:cubicBezTo>
                          <a:pt x="455200" y="238292"/>
                          <a:pt x="454723" y="237339"/>
                          <a:pt x="454533" y="236768"/>
                        </a:cubicBezTo>
                        <a:cubicBezTo>
                          <a:pt x="454438" y="236577"/>
                          <a:pt x="454342" y="236482"/>
                          <a:pt x="453866" y="236768"/>
                        </a:cubicBezTo>
                        <a:cubicBezTo>
                          <a:pt x="453771" y="237053"/>
                          <a:pt x="454057" y="238006"/>
                          <a:pt x="454152" y="238482"/>
                        </a:cubicBezTo>
                        <a:cubicBezTo>
                          <a:pt x="454247" y="238768"/>
                          <a:pt x="454247" y="238958"/>
                          <a:pt x="454342" y="239244"/>
                        </a:cubicBezTo>
                        <a:cubicBezTo>
                          <a:pt x="454628" y="240482"/>
                          <a:pt x="454723" y="240768"/>
                          <a:pt x="454342" y="241149"/>
                        </a:cubicBezTo>
                        <a:cubicBezTo>
                          <a:pt x="453866" y="241626"/>
                          <a:pt x="453390" y="241530"/>
                          <a:pt x="452914" y="241244"/>
                        </a:cubicBezTo>
                        <a:cubicBezTo>
                          <a:pt x="452819" y="241149"/>
                          <a:pt x="452723" y="241149"/>
                          <a:pt x="452533" y="241054"/>
                        </a:cubicBezTo>
                        <a:cubicBezTo>
                          <a:pt x="451961" y="240768"/>
                          <a:pt x="451199" y="240292"/>
                          <a:pt x="451009" y="239911"/>
                        </a:cubicBezTo>
                        <a:cubicBezTo>
                          <a:pt x="450913" y="239816"/>
                          <a:pt x="450723" y="239625"/>
                          <a:pt x="450056" y="239816"/>
                        </a:cubicBezTo>
                        <a:cubicBezTo>
                          <a:pt x="449771" y="239911"/>
                          <a:pt x="449294" y="240482"/>
                          <a:pt x="449294" y="241054"/>
                        </a:cubicBezTo>
                        <a:cubicBezTo>
                          <a:pt x="449389" y="241911"/>
                          <a:pt x="448913" y="242292"/>
                          <a:pt x="448532" y="242387"/>
                        </a:cubicBezTo>
                        <a:cubicBezTo>
                          <a:pt x="448056" y="242483"/>
                          <a:pt x="447865" y="242102"/>
                          <a:pt x="447580" y="241530"/>
                        </a:cubicBezTo>
                        <a:lnTo>
                          <a:pt x="447389" y="241244"/>
                        </a:lnTo>
                        <a:cubicBezTo>
                          <a:pt x="447104" y="240673"/>
                          <a:pt x="447008" y="240482"/>
                          <a:pt x="446913" y="240197"/>
                        </a:cubicBezTo>
                        <a:cubicBezTo>
                          <a:pt x="446913" y="240102"/>
                          <a:pt x="446913" y="240006"/>
                          <a:pt x="446818" y="240006"/>
                        </a:cubicBezTo>
                        <a:cubicBezTo>
                          <a:pt x="446722" y="239911"/>
                          <a:pt x="446532" y="240006"/>
                          <a:pt x="446437" y="240006"/>
                        </a:cubicBezTo>
                        <a:cubicBezTo>
                          <a:pt x="446437" y="240102"/>
                          <a:pt x="446532" y="240102"/>
                          <a:pt x="446532" y="240197"/>
                        </a:cubicBezTo>
                        <a:cubicBezTo>
                          <a:pt x="446627" y="240292"/>
                          <a:pt x="446722" y="240482"/>
                          <a:pt x="446818" y="240673"/>
                        </a:cubicBezTo>
                        <a:cubicBezTo>
                          <a:pt x="447294" y="241435"/>
                          <a:pt x="447484" y="241911"/>
                          <a:pt x="447389" y="242578"/>
                        </a:cubicBezTo>
                        <a:cubicBezTo>
                          <a:pt x="447389" y="242959"/>
                          <a:pt x="447199" y="243245"/>
                          <a:pt x="447008" y="243531"/>
                        </a:cubicBezTo>
                        <a:cubicBezTo>
                          <a:pt x="446818" y="243816"/>
                          <a:pt x="446627" y="244102"/>
                          <a:pt x="446627" y="244388"/>
                        </a:cubicBezTo>
                        <a:cubicBezTo>
                          <a:pt x="446627" y="244959"/>
                          <a:pt x="446818" y="245150"/>
                          <a:pt x="447294" y="245626"/>
                        </a:cubicBezTo>
                        <a:cubicBezTo>
                          <a:pt x="447484" y="245816"/>
                          <a:pt x="447675" y="245816"/>
                          <a:pt x="448056" y="245816"/>
                        </a:cubicBezTo>
                        <a:cubicBezTo>
                          <a:pt x="448437" y="245816"/>
                          <a:pt x="448913" y="245912"/>
                          <a:pt x="449675" y="246102"/>
                        </a:cubicBezTo>
                        <a:cubicBezTo>
                          <a:pt x="450437" y="246293"/>
                          <a:pt x="450913" y="246578"/>
                          <a:pt x="451104" y="246960"/>
                        </a:cubicBezTo>
                        <a:cubicBezTo>
                          <a:pt x="451390" y="247436"/>
                          <a:pt x="451199" y="247912"/>
                          <a:pt x="451199" y="248198"/>
                        </a:cubicBezTo>
                        <a:cubicBezTo>
                          <a:pt x="451104" y="248579"/>
                          <a:pt x="451104" y="249627"/>
                          <a:pt x="451199" y="250389"/>
                        </a:cubicBezTo>
                        <a:cubicBezTo>
                          <a:pt x="451199" y="250579"/>
                          <a:pt x="451199" y="250674"/>
                          <a:pt x="451199" y="250769"/>
                        </a:cubicBezTo>
                        <a:cubicBezTo>
                          <a:pt x="451199" y="250865"/>
                          <a:pt x="451199" y="250960"/>
                          <a:pt x="451199" y="251055"/>
                        </a:cubicBezTo>
                        <a:cubicBezTo>
                          <a:pt x="451199" y="250960"/>
                          <a:pt x="451295" y="250960"/>
                          <a:pt x="451295" y="250865"/>
                        </a:cubicBezTo>
                        <a:cubicBezTo>
                          <a:pt x="451390" y="250674"/>
                          <a:pt x="451485" y="250579"/>
                          <a:pt x="451485" y="250484"/>
                        </a:cubicBezTo>
                        <a:cubicBezTo>
                          <a:pt x="451771" y="250103"/>
                          <a:pt x="452438" y="249627"/>
                          <a:pt x="452819" y="249531"/>
                        </a:cubicBezTo>
                        <a:cubicBezTo>
                          <a:pt x="453199" y="249436"/>
                          <a:pt x="453390" y="249531"/>
                          <a:pt x="453485" y="249627"/>
                        </a:cubicBezTo>
                        <a:cubicBezTo>
                          <a:pt x="453771" y="249912"/>
                          <a:pt x="453580" y="250293"/>
                          <a:pt x="453580" y="250484"/>
                        </a:cubicBezTo>
                        <a:cubicBezTo>
                          <a:pt x="453485" y="250674"/>
                          <a:pt x="453676" y="250865"/>
                          <a:pt x="453771" y="250960"/>
                        </a:cubicBezTo>
                        <a:cubicBezTo>
                          <a:pt x="453771" y="250960"/>
                          <a:pt x="453962" y="250865"/>
                          <a:pt x="454342" y="250007"/>
                        </a:cubicBezTo>
                        <a:cubicBezTo>
                          <a:pt x="454438" y="249817"/>
                          <a:pt x="454533" y="249627"/>
                          <a:pt x="454533" y="249436"/>
                        </a:cubicBezTo>
                        <a:cubicBezTo>
                          <a:pt x="454628" y="249150"/>
                          <a:pt x="454723" y="248864"/>
                          <a:pt x="455295" y="248769"/>
                        </a:cubicBezTo>
                        <a:cubicBezTo>
                          <a:pt x="455676" y="248769"/>
                          <a:pt x="456247" y="248864"/>
                          <a:pt x="456343" y="249817"/>
                        </a:cubicBezTo>
                        <a:cubicBezTo>
                          <a:pt x="456438" y="250389"/>
                          <a:pt x="455676" y="251531"/>
                          <a:pt x="454914" y="251722"/>
                        </a:cubicBezTo>
                        <a:cubicBezTo>
                          <a:pt x="454438" y="251817"/>
                          <a:pt x="453962" y="252389"/>
                          <a:pt x="453676" y="252770"/>
                        </a:cubicBezTo>
                        <a:cubicBezTo>
                          <a:pt x="453485" y="253056"/>
                          <a:pt x="453199" y="253627"/>
                          <a:pt x="453009" y="254103"/>
                        </a:cubicBezTo>
                        <a:cubicBezTo>
                          <a:pt x="452819" y="254484"/>
                          <a:pt x="452628" y="254865"/>
                          <a:pt x="452438" y="255151"/>
                        </a:cubicBezTo>
                        <a:cubicBezTo>
                          <a:pt x="452247" y="255532"/>
                          <a:pt x="452056" y="255627"/>
                          <a:pt x="451771" y="255722"/>
                        </a:cubicBezTo>
                        <a:cubicBezTo>
                          <a:pt x="451390" y="255722"/>
                          <a:pt x="451104" y="255437"/>
                          <a:pt x="451104" y="255437"/>
                        </a:cubicBezTo>
                        <a:lnTo>
                          <a:pt x="451009" y="255246"/>
                        </a:lnTo>
                        <a:lnTo>
                          <a:pt x="451104" y="255056"/>
                        </a:lnTo>
                        <a:cubicBezTo>
                          <a:pt x="451104" y="254960"/>
                          <a:pt x="451675" y="253913"/>
                          <a:pt x="452152" y="253151"/>
                        </a:cubicBezTo>
                        <a:cubicBezTo>
                          <a:pt x="452342" y="252865"/>
                          <a:pt x="452342" y="252770"/>
                          <a:pt x="452247" y="252674"/>
                        </a:cubicBezTo>
                        <a:cubicBezTo>
                          <a:pt x="452247" y="252674"/>
                          <a:pt x="452247" y="252674"/>
                          <a:pt x="452152" y="252674"/>
                        </a:cubicBezTo>
                        <a:cubicBezTo>
                          <a:pt x="452056" y="252674"/>
                          <a:pt x="451961" y="252674"/>
                          <a:pt x="451866" y="252770"/>
                        </a:cubicBezTo>
                        <a:cubicBezTo>
                          <a:pt x="451675" y="252865"/>
                          <a:pt x="451390" y="253818"/>
                          <a:pt x="451199" y="254198"/>
                        </a:cubicBezTo>
                        <a:cubicBezTo>
                          <a:pt x="451104" y="254484"/>
                          <a:pt x="451009" y="254675"/>
                          <a:pt x="451009" y="254770"/>
                        </a:cubicBezTo>
                        <a:cubicBezTo>
                          <a:pt x="450818" y="255246"/>
                          <a:pt x="450342" y="255151"/>
                          <a:pt x="450056" y="255151"/>
                        </a:cubicBezTo>
                        <a:cubicBezTo>
                          <a:pt x="449961" y="255151"/>
                          <a:pt x="449771" y="255151"/>
                          <a:pt x="449675" y="255151"/>
                        </a:cubicBezTo>
                        <a:cubicBezTo>
                          <a:pt x="449485" y="255151"/>
                          <a:pt x="449008" y="255722"/>
                          <a:pt x="448723" y="256008"/>
                        </a:cubicBezTo>
                        <a:cubicBezTo>
                          <a:pt x="448532" y="256294"/>
                          <a:pt x="448246" y="256485"/>
                          <a:pt x="448056" y="256675"/>
                        </a:cubicBezTo>
                        <a:cubicBezTo>
                          <a:pt x="447675" y="257056"/>
                          <a:pt x="447294" y="257342"/>
                          <a:pt x="447104" y="258104"/>
                        </a:cubicBezTo>
                        <a:cubicBezTo>
                          <a:pt x="446913" y="258961"/>
                          <a:pt x="446722" y="259723"/>
                          <a:pt x="447008" y="260485"/>
                        </a:cubicBezTo>
                        <a:cubicBezTo>
                          <a:pt x="447389" y="261437"/>
                          <a:pt x="447389" y="261914"/>
                          <a:pt x="447294" y="263152"/>
                        </a:cubicBezTo>
                        <a:cubicBezTo>
                          <a:pt x="447199" y="264390"/>
                          <a:pt x="446818" y="264962"/>
                          <a:pt x="446818" y="264962"/>
                        </a:cubicBezTo>
                        <a:lnTo>
                          <a:pt x="446722" y="265057"/>
                        </a:lnTo>
                        <a:lnTo>
                          <a:pt x="446627" y="265057"/>
                        </a:lnTo>
                        <a:cubicBezTo>
                          <a:pt x="446437" y="265152"/>
                          <a:pt x="446056" y="265057"/>
                          <a:pt x="445580" y="264771"/>
                        </a:cubicBezTo>
                        <a:cubicBezTo>
                          <a:pt x="445198" y="264581"/>
                          <a:pt x="444817" y="264200"/>
                          <a:pt x="444437" y="263914"/>
                        </a:cubicBezTo>
                        <a:cubicBezTo>
                          <a:pt x="444151" y="263723"/>
                          <a:pt x="443865" y="263438"/>
                          <a:pt x="443770" y="263343"/>
                        </a:cubicBezTo>
                        <a:cubicBezTo>
                          <a:pt x="443674" y="263247"/>
                          <a:pt x="443484" y="263247"/>
                          <a:pt x="443294" y="263247"/>
                        </a:cubicBezTo>
                        <a:cubicBezTo>
                          <a:pt x="443103" y="263343"/>
                          <a:pt x="442913" y="263438"/>
                          <a:pt x="442817" y="263723"/>
                        </a:cubicBezTo>
                        <a:cubicBezTo>
                          <a:pt x="442627" y="264009"/>
                          <a:pt x="442722" y="264104"/>
                          <a:pt x="442913" y="264295"/>
                        </a:cubicBezTo>
                        <a:cubicBezTo>
                          <a:pt x="443103" y="264390"/>
                          <a:pt x="443294" y="264581"/>
                          <a:pt x="443484" y="264866"/>
                        </a:cubicBezTo>
                        <a:cubicBezTo>
                          <a:pt x="443865" y="265533"/>
                          <a:pt x="443865" y="265724"/>
                          <a:pt x="443579" y="266200"/>
                        </a:cubicBezTo>
                        <a:cubicBezTo>
                          <a:pt x="443579" y="266295"/>
                          <a:pt x="443484" y="266390"/>
                          <a:pt x="443389" y="266486"/>
                        </a:cubicBezTo>
                        <a:cubicBezTo>
                          <a:pt x="443198" y="266867"/>
                          <a:pt x="443294" y="267438"/>
                          <a:pt x="443294" y="267914"/>
                        </a:cubicBezTo>
                        <a:cubicBezTo>
                          <a:pt x="443294" y="268200"/>
                          <a:pt x="443389" y="268391"/>
                          <a:pt x="443389" y="268581"/>
                        </a:cubicBezTo>
                        <a:cubicBezTo>
                          <a:pt x="443389" y="269153"/>
                          <a:pt x="443008" y="269534"/>
                          <a:pt x="442722" y="269915"/>
                        </a:cubicBezTo>
                        <a:cubicBezTo>
                          <a:pt x="442531" y="270105"/>
                          <a:pt x="442436" y="270296"/>
                          <a:pt x="442341" y="270486"/>
                        </a:cubicBezTo>
                        <a:cubicBezTo>
                          <a:pt x="442246" y="270772"/>
                          <a:pt x="441960" y="270867"/>
                          <a:pt x="441674" y="270962"/>
                        </a:cubicBezTo>
                        <a:cubicBezTo>
                          <a:pt x="441198" y="271058"/>
                          <a:pt x="440436" y="270867"/>
                          <a:pt x="440150" y="270677"/>
                        </a:cubicBezTo>
                        <a:cubicBezTo>
                          <a:pt x="439674" y="270296"/>
                          <a:pt x="439864" y="269819"/>
                          <a:pt x="440055" y="269343"/>
                        </a:cubicBezTo>
                        <a:cubicBezTo>
                          <a:pt x="440150" y="269248"/>
                          <a:pt x="440150" y="269057"/>
                          <a:pt x="440246" y="268962"/>
                        </a:cubicBezTo>
                        <a:cubicBezTo>
                          <a:pt x="440341" y="268581"/>
                          <a:pt x="440341" y="268486"/>
                          <a:pt x="440055" y="268391"/>
                        </a:cubicBezTo>
                        <a:cubicBezTo>
                          <a:pt x="440055" y="268391"/>
                          <a:pt x="439864" y="268486"/>
                          <a:pt x="439674" y="268962"/>
                        </a:cubicBezTo>
                        <a:cubicBezTo>
                          <a:pt x="439579" y="269248"/>
                          <a:pt x="439388" y="269915"/>
                          <a:pt x="439198" y="270581"/>
                        </a:cubicBezTo>
                        <a:cubicBezTo>
                          <a:pt x="439103" y="271058"/>
                          <a:pt x="439007" y="271534"/>
                          <a:pt x="438912" y="271820"/>
                        </a:cubicBezTo>
                        <a:cubicBezTo>
                          <a:pt x="438721" y="272391"/>
                          <a:pt x="438436" y="272963"/>
                          <a:pt x="437864" y="272963"/>
                        </a:cubicBezTo>
                        <a:cubicBezTo>
                          <a:pt x="437388" y="272963"/>
                          <a:pt x="437293" y="272582"/>
                          <a:pt x="437197" y="272106"/>
                        </a:cubicBezTo>
                        <a:lnTo>
                          <a:pt x="437197" y="272010"/>
                        </a:lnTo>
                        <a:cubicBezTo>
                          <a:pt x="437102" y="271439"/>
                          <a:pt x="436912" y="270867"/>
                          <a:pt x="436721" y="270677"/>
                        </a:cubicBezTo>
                        <a:cubicBezTo>
                          <a:pt x="436721" y="270772"/>
                          <a:pt x="436626" y="270772"/>
                          <a:pt x="436626" y="270867"/>
                        </a:cubicBezTo>
                        <a:cubicBezTo>
                          <a:pt x="436531" y="271058"/>
                          <a:pt x="436436" y="271248"/>
                          <a:pt x="436340" y="271344"/>
                        </a:cubicBezTo>
                        <a:cubicBezTo>
                          <a:pt x="435959" y="272010"/>
                          <a:pt x="434816" y="272582"/>
                          <a:pt x="434149" y="272677"/>
                        </a:cubicBezTo>
                        <a:cubicBezTo>
                          <a:pt x="433959" y="272677"/>
                          <a:pt x="433673" y="272677"/>
                          <a:pt x="433483" y="272677"/>
                        </a:cubicBezTo>
                        <a:cubicBezTo>
                          <a:pt x="433292" y="272677"/>
                          <a:pt x="433102" y="272677"/>
                          <a:pt x="433102" y="272677"/>
                        </a:cubicBezTo>
                        <a:cubicBezTo>
                          <a:pt x="433102" y="272677"/>
                          <a:pt x="433102" y="272677"/>
                          <a:pt x="433102" y="272772"/>
                        </a:cubicBezTo>
                        <a:cubicBezTo>
                          <a:pt x="433102" y="272868"/>
                          <a:pt x="433292" y="273058"/>
                          <a:pt x="433388" y="273153"/>
                        </a:cubicBezTo>
                        <a:cubicBezTo>
                          <a:pt x="433578" y="273248"/>
                          <a:pt x="433673" y="273534"/>
                          <a:pt x="433673" y="273820"/>
                        </a:cubicBezTo>
                        <a:cubicBezTo>
                          <a:pt x="433578" y="274201"/>
                          <a:pt x="433197" y="274582"/>
                          <a:pt x="432721" y="274582"/>
                        </a:cubicBezTo>
                        <a:cubicBezTo>
                          <a:pt x="432435" y="274582"/>
                          <a:pt x="432245" y="274391"/>
                          <a:pt x="432149" y="274296"/>
                        </a:cubicBezTo>
                        <a:cubicBezTo>
                          <a:pt x="432054" y="274201"/>
                          <a:pt x="431863" y="274010"/>
                          <a:pt x="431387" y="274106"/>
                        </a:cubicBezTo>
                        <a:cubicBezTo>
                          <a:pt x="431387" y="274106"/>
                          <a:pt x="431387" y="274106"/>
                          <a:pt x="431292" y="274106"/>
                        </a:cubicBezTo>
                        <a:cubicBezTo>
                          <a:pt x="431387" y="274296"/>
                          <a:pt x="431673" y="274487"/>
                          <a:pt x="431959" y="274582"/>
                        </a:cubicBezTo>
                        <a:cubicBezTo>
                          <a:pt x="432054" y="274677"/>
                          <a:pt x="432149" y="274677"/>
                          <a:pt x="432340" y="274773"/>
                        </a:cubicBezTo>
                        <a:cubicBezTo>
                          <a:pt x="432721" y="274963"/>
                          <a:pt x="433197" y="275153"/>
                          <a:pt x="433292" y="275630"/>
                        </a:cubicBezTo>
                        <a:cubicBezTo>
                          <a:pt x="433483" y="276106"/>
                          <a:pt x="433388" y="277058"/>
                          <a:pt x="433006" y="277820"/>
                        </a:cubicBezTo>
                        <a:cubicBezTo>
                          <a:pt x="432625" y="278964"/>
                          <a:pt x="431959" y="280964"/>
                          <a:pt x="431959" y="281726"/>
                        </a:cubicBezTo>
                        <a:cubicBezTo>
                          <a:pt x="431959" y="283154"/>
                          <a:pt x="431578" y="283916"/>
                          <a:pt x="430911" y="283916"/>
                        </a:cubicBezTo>
                        <a:cubicBezTo>
                          <a:pt x="430816" y="283916"/>
                          <a:pt x="430721" y="283916"/>
                          <a:pt x="430721" y="283916"/>
                        </a:cubicBezTo>
                        <a:cubicBezTo>
                          <a:pt x="430721" y="283916"/>
                          <a:pt x="430625" y="284202"/>
                          <a:pt x="430625" y="284298"/>
                        </a:cubicBezTo>
                        <a:cubicBezTo>
                          <a:pt x="430625" y="284488"/>
                          <a:pt x="430530" y="284678"/>
                          <a:pt x="430530" y="284964"/>
                        </a:cubicBezTo>
                        <a:cubicBezTo>
                          <a:pt x="430339" y="285822"/>
                          <a:pt x="429958" y="286012"/>
                          <a:pt x="429482" y="286202"/>
                        </a:cubicBezTo>
                        <a:cubicBezTo>
                          <a:pt x="429387" y="286202"/>
                          <a:pt x="429292" y="286298"/>
                          <a:pt x="429196" y="286298"/>
                        </a:cubicBezTo>
                        <a:cubicBezTo>
                          <a:pt x="428911" y="286488"/>
                          <a:pt x="427577" y="288584"/>
                          <a:pt x="426911" y="289727"/>
                        </a:cubicBezTo>
                        <a:cubicBezTo>
                          <a:pt x="426434" y="290679"/>
                          <a:pt x="426434" y="290774"/>
                          <a:pt x="426434" y="291632"/>
                        </a:cubicBezTo>
                        <a:lnTo>
                          <a:pt x="426434" y="291918"/>
                        </a:lnTo>
                        <a:cubicBezTo>
                          <a:pt x="426434" y="295537"/>
                          <a:pt x="426434" y="297537"/>
                          <a:pt x="426339" y="297918"/>
                        </a:cubicBezTo>
                        <a:cubicBezTo>
                          <a:pt x="426339" y="298490"/>
                          <a:pt x="425482" y="298871"/>
                          <a:pt x="423291" y="299537"/>
                        </a:cubicBezTo>
                        <a:cubicBezTo>
                          <a:pt x="422624" y="299728"/>
                          <a:pt x="421291" y="300966"/>
                          <a:pt x="421005" y="301252"/>
                        </a:cubicBezTo>
                        <a:cubicBezTo>
                          <a:pt x="420814" y="301538"/>
                          <a:pt x="420624" y="303443"/>
                          <a:pt x="420624" y="304681"/>
                        </a:cubicBezTo>
                        <a:cubicBezTo>
                          <a:pt x="420624" y="305157"/>
                          <a:pt x="420719" y="305633"/>
                          <a:pt x="420719" y="306110"/>
                        </a:cubicBezTo>
                        <a:cubicBezTo>
                          <a:pt x="420814" y="306777"/>
                          <a:pt x="420910" y="307348"/>
                          <a:pt x="420814" y="307919"/>
                        </a:cubicBezTo>
                        <a:cubicBezTo>
                          <a:pt x="420814" y="308205"/>
                          <a:pt x="420719" y="308491"/>
                          <a:pt x="420719" y="308777"/>
                        </a:cubicBezTo>
                        <a:cubicBezTo>
                          <a:pt x="420624" y="309444"/>
                          <a:pt x="420433" y="310206"/>
                          <a:pt x="420624" y="310968"/>
                        </a:cubicBezTo>
                        <a:cubicBezTo>
                          <a:pt x="420814" y="311729"/>
                          <a:pt x="421196" y="312301"/>
                          <a:pt x="421672" y="312873"/>
                        </a:cubicBezTo>
                        <a:cubicBezTo>
                          <a:pt x="421862" y="313158"/>
                          <a:pt x="422148" y="313444"/>
                          <a:pt x="422338" y="313825"/>
                        </a:cubicBezTo>
                        <a:cubicBezTo>
                          <a:pt x="422720" y="314492"/>
                          <a:pt x="423005" y="314587"/>
                          <a:pt x="423386" y="314777"/>
                        </a:cubicBezTo>
                        <a:cubicBezTo>
                          <a:pt x="423577" y="314873"/>
                          <a:pt x="423767" y="314968"/>
                          <a:pt x="423958" y="315063"/>
                        </a:cubicBezTo>
                        <a:cubicBezTo>
                          <a:pt x="424720" y="315539"/>
                          <a:pt x="425482" y="315635"/>
                          <a:pt x="425863" y="315539"/>
                        </a:cubicBezTo>
                        <a:cubicBezTo>
                          <a:pt x="426244" y="315444"/>
                          <a:pt x="426434" y="315254"/>
                          <a:pt x="426625" y="314587"/>
                        </a:cubicBezTo>
                        <a:cubicBezTo>
                          <a:pt x="426720" y="314206"/>
                          <a:pt x="427006" y="314015"/>
                          <a:pt x="427387" y="313920"/>
                        </a:cubicBezTo>
                        <a:cubicBezTo>
                          <a:pt x="427863" y="313825"/>
                          <a:pt x="428434" y="314111"/>
                          <a:pt x="428815" y="314492"/>
                        </a:cubicBezTo>
                        <a:cubicBezTo>
                          <a:pt x="429101" y="314777"/>
                          <a:pt x="429863" y="314682"/>
                          <a:pt x="430339" y="314587"/>
                        </a:cubicBezTo>
                        <a:lnTo>
                          <a:pt x="430625" y="314492"/>
                        </a:lnTo>
                        <a:cubicBezTo>
                          <a:pt x="431292" y="314397"/>
                          <a:pt x="432340" y="314587"/>
                          <a:pt x="433006" y="315254"/>
                        </a:cubicBezTo>
                        <a:cubicBezTo>
                          <a:pt x="433673" y="315825"/>
                          <a:pt x="433197" y="316682"/>
                          <a:pt x="432816" y="317159"/>
                        </a:cubicBezTo>
                        <a:cubicBezTo>
                          <a:pt x="432721" y="317349"/>
                          <a:pt x="432625" y="317444"/>
                          <a:pt x="432625" y="317635"/>
                        </a:cubicBezTo>
                        <a:cubicBezTo>
                          <a:pt x="432530" y="317826"/>
                          <a:pt x="433292" y="318302"/>
                          <a:pt x="433864" y="318587"/>
                        </a:cubicBezTo>
                        <a:cubicBezTo>
                          <a:pt x="434149" y="318778"/>
                          <a:pt x="434530" y="318969"/>
                          <a:pt x="434912" y="319254"/>
                        </a:cubicBezTo>
                        <a:cubicBezTo>
                          <a:pt x="435959" y="320016"/>
                          <a:pt x="437674" y="320873"/>
                          <a:pt x="439769" y="321731"/>
                        </a:cubicBezTo>
                        <a:cubicBezTo>
                          <a:pt x="441007" y="322207"/>
                          <a:pt x="441103" y="322683"/>
                          <a:pt x="440817" y="323636"/>
                        </a:cubicBezTo>
                        <a:cubicBezTo>
                          <a:pt x="440626" y="324493"/>
                          <a:pt x="439293" y="326112"/>
                          <a:pt x="438436" y="326398"/>
                        </a:cubicBezTo>
                        <a:cubicBezTo>
                          <a:pt x="438626" y="326493"/>
                          <a:pt x="438912" y="326684"/>
                          <a:pt x="439388" y="326874"/>
                        </a:cubicBezTo>
                        <a:cubicBezTo>
                          <a:pt x="439483" y="326874"/>
                          <a:pt x="439579" y="326874"/>
                          <a:pt x="439579" y="326874"/>
                        </a:cubicBezTo>
                        <a:cubicBezTo>
                          <a:pt x="439674" y="326874"/>
                          <a:pt x="439674" y="326589"/>
                          <a:pt x="439769" y="326398"/>
                        </a:cubicBezTo>
                        <a:cubicBezTo>
                          <a:pt x="439769" y="326207"/>
                          <a:pt x="439864" y="326017"/>
                          <a:pt x="439960" y="325731"/>
                        </a:cubicBezTo>
                        <a:cubicBezTo>
                          <a:pt x="440150" y="325255"/>
                          <a:pt x="440626" y="324874"/>
                          <a:pt x="441198" y="324398"/>
                        </a:cubicBezTo>
                        <a:cubicBezTo>
                          <a:pt x="441484" y="324207"/>
                          <a:pt x="441770" y="323922"/>
                          <a:pt x="441960" y="323636"/>
                        </a:cubicBezTo>
                        <a:cubicBezTo>
                          <a:pt x="442913" y="322778"/>
                          <a:pt x="443960" y="323064"/>
                          <a:pt x="445008" y="323445"/>
                        </a:cubicBezTo>
                        <a:cubicBezTo>
                          <a:pt x="445675" y="323636"/>
                          <a:pt x="446341" y="324112"/>
                          <a:pt x="447008" y="324493"/>
                        </a:cubicBezTo>
                        <a:cubicBezTo>
                          <a:pt x="447580" y="324874"/>
                          <a:pt x="448151" y="325255"/>
                          <a:pt x="448628" y="325350"/>
                        </a:cubicBezTo>
                        <a:cubicBezTo>
                          <a:pt x="449199" y="325541"/>
                          <a:pt x="450532" y="325445"/>
                          <a:pt x="451390" y="325350"/>
                        </a:cubicBezTo>
                        <a:cubicBezTo>
                          <a:pt x="451771" y="325350"/>
                          <a:pt x="452152" y="325255"/>
                          <a:pt x="452342" y="325255"/>
                        </a:cubicBezTo>
                        <a:cubicBezTo>
                          <a:pt x="453199" y="325255"/>
                          <a:pt x="456533" y="326589"/>
                          <a:pt x="457581" y="327065"/>
                        </a:cubicBezTo>
                        <a:cubicBezTo>
                          <a:pt x="458724" y="327541"/>
                          <a:pt x="460057" y="328112"/>
                          <a:pt x="461296" y="328494"/>
                        </a:cubicBezTo>
                        <a:lnTo>
                          <a:pt x="462344" y="328874"/>
                        </a:lnTo>
                        <a:cubicBezTo>
                          <a:pt x="463010" y="329160"/>
                          <a:pt x="464058" y="329446"/>
                          <a:pt x="465011" y="329636"/>
                        </a:cubicBezTo>
                        <a:cubicBezTo>
                          <a:pt x="466058" y="329922"/>
                          <a:pt x="466820" y="330113"/>
                          <a:pt x="467106" y="330208"/>
                        </a:cubicBezTo>
                        <a:cubicBezTo>
                          <a:pt x="467773" y="330589"/>
                          <a:pt x="467773" y="331065"/>
                          <a:pt x="467773" y="331637"/>
                        </a:cubicBezTo>
                        <a:cubicBezTo>
                          <a:pt x="467773" y="331827"/>
                          <a:pt x="467773" y="332018"/>
                          <a:pt x="467868" y="332303"/>
                        </a:cubicBezTo>
                        <a:cubicBezTo>
                          <a:pt x="468058" y="333161"/>
                          <a:pt x="468154" y="333351"/>
                          <a:pt x="468821" y="334780"/>
                        </a:cubicBezTo>
                        <a:lnTo>
                          <a:pt x="468916" y="334970"/>
                        </a:lnTo>
                        <a:cubicBezTo>
                          <a:pt x="469678" y="336304"/>
                          <a:pt x="470440" y="337637"/>
                          <a:pt x="471011" y="339257"/>
                        </a:cubicBezTo>
                        <a:cubicBezTo>
                          <a:pt x="471392" y="340304"/>
                          <a:pt x="471773" y="340781"/>
                          <a:pt x="472059" y="341257"/>
                        </a:cubicBezTo>
                        <a:cubicBezTo>
                          <a:pt x="472249" y="341543"/>
                          <a:pt x="472440" y="341733"/>
                          <a:pt x="472630" y="342114"/>
                        </a:cubicBezTo>
                        <a:cubicBezTo>
                          <a:pt x="472821" y="342495"/>
                          <a:pt x="473202" y="343067"/>
                          <a:pt x="473678" y="343829"/>
                        </a:cubicBezTo>
                        <a:cubicBezTo>
                          <a:pt x="474250" y="344686"/>
                          <a:pt x="474916" y="345829"/>
                          <a:pt x="475583" y="346972"/>
                        </a:cubicBezTo>
                        <a:cubicBezTo>
                          <a:pt x="476345" y="348306"/>
                          <a:pt x="477203" y="349448"/>
                          <a:pt x="477869" y="350306"/>
                        </a:cubicBezTo>
                        <a:cubicBezTo>
                          <a:pt x="478250" y="350782"/>
                          <a:pt x="478536" y="351258"/>
                          <a:pt x="478822" y="351639"/>
                        </a:cubicBezTo>
                        <a:cubicBezTo>
                          <a:pt x="479107" y="352115"/>
                          <a:pt x="479203" y="352592"/>
                          <a:pt x="479107" y="352973"/>
                        </a:cubicBezTo>
                        <a:cubicBezTo>
                          <a:pt x="478917" y="353544"/>
                          <a:pt x="478441" y="353735"/>
                          <a:pt x="478250" y="353830"/>
                        </a:cubicBezTo>
                        <a:cubicBezTo>
                          <a:pt x="478060" y="353925"/>
                          <a:pt x="478060" y="353925"/>
                          <a:pt x="478060" y="354306"/>
                        </a:cubicBezTo>
                        <a:cubicBezTo>
                          <a:pt x="478060" y="354497"/>
                          <a:pt x="478155" y="354592"/>
                          <a:pt x="478631" y="354782"/>
                        </a:cubicBezTo>
                        <a:cubicBezTo>
                          <a:pt x="479298" y="355068"/>
                          <a:pt x="479488" y="355354"/>
                          <a:pt x="479584" y="356021"/>
                        </a:cubicBezTo>
                        <a:lnTo>
                          <a:pt x="479584" y="356211"/>
                        </a:lnTo>
                        <a:cubicBezTo>
                          <a:pt x="479679" y="356497"/>
                          <a:pt x="479679" y="356497"/>
                          <a:pt x="480155" y="356973"/>
                        </a:cubicBezTo>
                        <a:cubicBezTo>
                          <a:pt x="480441" y="357164"/>
                          <a:pt x="480631" y="357259"/>
                          <a:pt x="480822" y="357259"/>
                        </a:cubicBezTo>
                        <a:cubicBezTo>
                          <a:pt x="481108" y="357354"/>
                          <a:pt x="481394" y="357449"/>
                          <a:pt x="481679" y="358021"/>
                        </a:cubicBezTo>
                        <a:cubicBezTo>
                          <a:pt x="481965" y="358593"/>
                          <a:pt x="482346" y="360021"/>
                          <a:pt x="481870" y="360593"/>
                        </a:cubicBezTo>
                        <a:cubicBezTo>
                          <a:pt x="481679" y="360878"/>
                          <a:pt x="481489" y="360974"/>
                          <a:pt x="481394" y="360974"/>
                        </a:cubicBezTo>
                        <a:cubicBezTo>
                          <a:pt x="481394" y="360974"/>
                          <a:pt x="481394" y="360974"/>
                          <a:pt x="481394" y="361069"/>
                        </a:cubicBezTo>
                        <a:cubicBezTo>
                          <a:pt x="481394" y="361355"/>
                          <a:pt x="481394" y="361355"/>
                          <a:pt x="481774" y="361640"/>
                        </a:cubicBezTo>
                        <a:cubicBezTo>
                          <a:pt x="482251" y="361926"/>
                          <a:pt x="483298" y="362688"/>
                          <a:pt x="483965" y="363736"/>
                        </a:cubicBezTo>
                        <a:lnTo>
                          <a:pt x="484251" y="364307"/>
                        </a:lnTo>
                        <a:cubicBezTo>
                          <a:pt x="484822" y="365260"/>
                          <a:pt x="485584" y="366594"/>
                          <a:pt x="486061" y="367832"/>
                        </a:cubicBezTo>
                        <a:cubicBezTo>
                          <a:pt x="486442" y="368879"/>
                          <a:pt x="486442" y="369070"/>
                          <a:pt x="486537" y="369737"/>
                        </a:cubicBezTo>
                        <a:cubicBezTo>
                          <a:pt x="486537" y="370023"/>
                          <a:pt x="486632" y="370403"/>
                          <a:pt x="486728" y="370975"/>
                        </a:cubicBezTo>
                        <a:cubicBezTo>
                          <a:pt x="487013" y="372594"/>
                          <a:pt x="487871" y="373166"/>
                          <a:pt x="488347" y="373452"/>
                        </a:cubicBezTo>
                        <a:lnTo>
                          <a:pt x="488537" y="373547"/>
                        </a:lnTo>
                        <a:cubicBezTo>
                          <a:pt x="488918" y="373832"/>
                          <a:pt x="488918" y="374214"/>
                          <a:pt x="488918" y="374499"/>
                        </a:cubicBezTo>
                        <a:cubicBezTo>
                          <a:pt x="488918" y="374690"/>
                          <a:pt x="488918" y="374880"/>
                          <a:pt x="489013" y="375166"/>
                        </a:cubicBezTo>
                        <a:cubicBezTo>
                          <a:pt x="489109" y="375642"/>
                          <a:pt x="489775" y="376309"/>
                          <a:pt x="490156" y="376785"/>
                        </a:cubicBezTo>
                        <a:cubicBezTo>
                          <a:pt x="490252" y="376881"/>
                          <a:pt x="490347" y="376976"/>
                          <a:pt x="490442" y="377071"/>
                        </a:cubicBezTo>
                        <a:cubicBezTo>
                          <a:pt x="490633" y="377261"/>
                          <a:pt x="490728" y="377261"/>
                          <a:pt x="491204" y="377261"/>
                        </a:cubicBezTo>
                        <a:lnTo>
                          <a:pt x="491490" y="377261"/>
                        </a:lnTo>
                        <a:cubicBezTo>
                          <a:pt x="492347" y="377261"/>
                          <a:pt x="493109" y="378500"/>
                          <a:pt x="493300" y="379166"/>
                        </a:cubicBezTo>
                        <a:cubicBezTo>
                          <a:pt x="493586" y="379833"/>
                          <a:pt x="493490" y="380881"/>
                          <a:pt x="493395" y="381738"/>
                        </a:cubicBezTo>
                        <a:cubicBezTo>
                          <a:pt x="493395" y="382024"/>
                          <a:pt x="493300" y="382214"/>
                          <a:pt x="493300" y="382405"/>
                        </a:cubicBezTo>
                        <a:cubicBezTo>
                          <a:pt x="493205" y="382691"/>
                          <a:pt x="493205" y="382786"/>
                          <a:pt x="493300" y="382881"/>
                        </a:cubicBezTo>
                        <a:cubicBezTo>
                          <a:pt x="493395" y="383072"/>
                          <a:pt x="493871" y="383262"/>
                          <a:pt x="494252" y="383453"/>
                        </a:cubicBezTo>
                        <a:cubicBezTo>
                          <a:pt x="494538" y="383643"/>
                          <a:pt x="494824" y="383739"/>
                          <a:pt x="495109" y="383929"/>
                        </a:cubicBezTo>
                        <a:cubicBezTo>
                          <a:pt x="495586" y="384310"/>
                          <a:pt x="495681" y="384786"/>
                          <a:pt x="495776" y="385358"/>
                        </a:cubicBezTo>
                        <a:lnTo>
                          <a:pt x="495871" y="385644"/>
                        </a:lnTo>
                        <a:cubicBezTo>
                          <a:pt x="495967" y="386024"/>
                          <a:pt x="496062" y="386120"/>
                          <a:pt x="496253" y="386406"/>
                        </a:cubicBezTo>
                        <a:cubicBezTo>
                          <a:pt x="496348" y="386501"/>
                          <a:pt x="496443" y="386691"/>
                          <a:pt x="496633" y="386882"/>
                        </a:cubicBezTo>
                        <a:cubicBezTo>
                          <a:pt x="497110" y="387548"/>
                          <a:pt x="497491" y="388787"/>
                          <a:pt x="497681" y="389453"/>
                        </a:cubicBezTo>
                        <a:cubicBezTo>
                          <a:pt x="497776" y="389739"/>
                          <a:pt x="497776" y="389930"/>
                          <a:pt x="497776" y="390025"/>
                        </a:cubicBezTo>
                        <a:cubicBezTo>
                          <a:pt x="497776" y="390025"/>
                          <a:pt x="497776" y="390120"/>
                          <a:pt x="497776" y="390120"/>
                        </a:cubicBezTo>
                        <a:cubicBezTo>
                          <a:pt x="498157" y="390120"/>
                          <a:pt x="498348" y="390025"/>
                          <a:pt x="498443" y="389739"/>
                        </a:cubicBezTo>
                        <a:cubicBezTo>
                          <a:pt x="498634" y="389168"/>
                          <a:pt x="498920" y="389073"/>
                          <a:pt x="499110" y="388882"/>
                        </a:cubicBezTo>
                        <a:cubicBezTo>
                          <a:pt x="499110" y="388882"/>
                          <a:pt x="499205" y="388882"/>
                          <a:pt x="499205" y="388787"/>
                        </a:cubicBezTo>
                        <a:cubicBezTo>
                          <a:pt x="499586" y="388596"/>
                          <a:pt x="500539" y="388787"/>
                          <a:pt x="500920" y="389168"/>
                        </a:cubicBezTo>
                        <a:cubicBezTo>
                          <a:pt x="501205" y="389453"/>
                          <a:pt x="501205" y="390215"/>
                          <a:pt x="501205" y="391073"/>
                        </a:cubicBezTo>
                        <a:cubicBezTo>
                          <a:pt x="501205" y="391358"/>
                          <a:pt x="501205" y="391644"/>
                          <a:pt x="501205" y="391930"/>
                        </a:cubicBezTo>
                        <a:cubicBezTo>
                          <a:pt x="501301" y="392882"/>
                          <a:pt x="501491" y="393835"/>
                          <a:pt x="501682" y="394311"/>
                        </a:cubicBezTo>
                        <a:cubicBezTo>
                          <a:pt x="501872" y="394692"/>
                          <a:pt x="502158" y="394883"/>
                          <a:pt x="502444" y="395073"/>
                        </a:cubicBezTo>
                        <a:cubicBezTo>
                          <a:pt x="502539" y="395073"/>
                          <a:pt x="502539" y="395169"/>
                          <a:pt x="502634" y="395169"/>
                        </a:cubicBezTo>
                        <a:cubicBezTo>
                          <a:pt x="503111" y="395454"/>
                          <a:pt x="503111" y="396407"/>
                          <a:pt x="503111" y="397454"/>
                        </a:cubicBezTo>
                        <a:lnTo>
                          <a:pt x="503111" y="397740"/>
                        </a:lnTo>
                        <a:cubicBezTo>
                          <a:pt x="503111" y="398407"/>
                          <a:pt x="502920" y="398883"/>
                          <a:pt x="502444" y="399455"/>
                        </a:cubicBezTo>
                        <a:cubicBezTo>
                          <a:pt x="502063" y="399931"/>
                          <a:pt x="501587" y="399931"/>
                          <a:pt x="501301" y="399931"/>
                        </a:cubicBezTo>
                        <a:cubicBezTo>
                          <a:pt x="501205" y="399931"/>
                          <a:pt x="501015" y="399931"/>
                          <a:pt x="500920" y="400026"/>
                        </a:cubicBezTo>
                        <a:cubicBezTo>
                          <a:pt x="500824" y="400026"/>
                          <a:pt x="500824" y="400026"/>
                          <a:pt x="500824" y="400026"/>
                        </a:cubicBezTo>
                        <a:cubicBezTo>
                          <a:pt x="500824" y="400026"/>
                          <a:pt x="500920" y="400122"/>
                          <a:pt x="501015" y="400312"/>
                        </a:cubicBezTo>
                        <a:cubicBezTo>
                          <a:pt x="501205" y="400693"/>
                          <a:pt x="501682" y="401169"/>
                          <a:pt x="502253" y="401645"/>
                        </a:cubicBezTo>
                        <a:cubicBezTo>
                          <a:pt x="502539" y="401836"/>
                          <a:pt x="502920" y="402027"/>
                          <a:pt x="503301" y="402122"/>
                        </a:cubicBezTo>
                        <a:cubicBezTo>
                          <a:pt x="503682" y="402312"/>
                          <a:pt x="504063" y="402407"/>
                          <a:pt x="504254" y="402693"/>
                        </a:cubicBezTo>
                        <a:cubicBezTo>
                          <a:pt x="504539" y="402979"/>
                          <a:pt x="504539" y="403741"/>
                          <a:pt x="504444" y="404694"/>
                        </a:cubicBezTo>
                        <a:cubicBezTo>
                          <a:pt x="504444" y="404979"/>
                          <a:pt x="504444" y="405170"/>
                          <a:pt x="504444" y="405360"/>
                        </a:cubicBezTo>
                        <a:cubicBezTo>
                          <a:pt x="504444" y="405456"/>
                          <a:pt x="504444" y="405836"/>
                          <a:pt x="504158" y="406027"/>
                        </a:cubicBezTo>
                        <a:cubicBezTo>
                          <a:pt x="503872" y="406218"/>
                          <a:pt x="503682" y="406027"/>
                          <a:pt x="503491" y="405932"/>
                        </a:cubicBezTo>
                        <a:cubicBezTo>
                          <a:pt x="503396" y="405932"/>
                          <a:pt x="503301" y="405836"/>
                          <a:pt x="503301" y="405836"/>
                        </a:cubicBezTo>
                        <a:cubicBezTo>
                          <a:pt x="503301" y="405932"/>
                          <a:pt x="503301" y="406027"/>
                          <a:pt x="503301" y="406122"/>
                        </a:cubicBezTo>
                        <a:cubicBezTo>
                          <a:pt x="503301" y="406218"/>
                          <a:pt x="503301" y="406313"/>
                          <a:pt x="503872" y="406313"/>
                        </a:cubicBezTo>
                        <a:cubicBezTo>
                          <a:pt x="504158" y="406313"/>
                          <a:pt x="504349" y="406408"/>
                          <a:pt x="504444" y="406503"/>
                        </a:cubicBezTo>
                        <a:cubicBezTo>
                          <a:pt x="504634" y="406694"/>
                          <a:pt x="504634" y="406884"/>
                          <a:pt x="504539" y="407075"/>
                        </a:cubicBezTo>
                        <a:cubicBezTo>
                          <a:pt x="504539" y="407075"/>
                          <a:pt x="504539" y="407170"/>
                          <a:pt x="504539" y="407170"/>
                        </a:cubicBezTo>
                        <a:cubicBezTo>
                          <a:pt x="504539" y="407646"/>
                          <a:pt x="504063" y="407646"/>
                          <a:pt x="503777" y="407741"/>
                        </a:cubicBezTo>
                        <a:cubicBezTo>
                          <a:pt x="503682" y="407741"/>
                          <a:pt x="503491" y="407741"/>
                          <a:pt x="503396" y="407837"/>
                        </a:cubicBezTo>
                        <a:lnTo>
                          <a:pt x="503301" y="407837"/>
                        </a:lnTo>
                        <a:cubicBezTo>
                          <a:pt x="502920" y="408027"/>
                          <a:pt x="502920" y="408027"/>
                          <a:pt x="502920" y="408123"/>
                        </a:cubicBezTo>
                        <a:cubicBezTo>
                          <a:pt x="502920" y="408313"/>
                          <a:pt x="503015" y="408503"/>
                          <a:pt x="503111" y="408599"/>
                        </a:cubicBezTo>
                        <a:cubicBezTo>
                          <a:pt x="503111" y="408599"/>
                          <a:pt x="503206" y="408694"/>
                          <a:pt x="503301" y="408694"/>
                        </a:cubicBezTo>
                        <a:lnTo>
                          <a:pt x="503491" y="408694"/>
                        </a:lnTo>
                        <a:cubicBezTo>
                          <a:pt x="503968" y="408694"/>
                          <a:pt x="504349" y="408599"/>
                          <a:pt x="505111" y="408980"/>
                        </a:cubicBezTo>
                        <a:cubicBezTo>
                          <a:pt x="505682" y="409265"/>
                          <a:pt x="507873" y="410408"/>
                          <a:pt x="508159" y="411170"/>
                        </a:cubicBezTo>
                        <a:cubicBezTo>
                          <a:pt x="508254" y="411456"/>
                          <a:pt x="508254" y="411456"/>
                          <a:pt x="508445" y="411552"/>
                        </a:cubicBezTo>
                        <a:lnTo>
                          <a:pt x="508540" y="411552"/>
                        </a:lnTo>
                        <a:cubicBezTo>
                          <a:pt x="508540" y="411552"/>
                          <a:pt x="508635" y="411552"/>
                          <a:pt x="508825" y="411361"/>
                        </a:cubicBezTo>
                        <a:cubicBezTo>
                          <a:pt x="509016" y="411266"/>
                          <a:pt x="509206" y="411075"/>
                          <a:pt x="509492" y="410980"/>
                        </a:cubicBezTo>
                        <a:cubicBezTo>
                          <a:pt x="510064" y="410789"/>
                          <a:pt x="510254" y="410885"/>
                          <a:pt x="510826" y="410980"/>
                        </a:cubicBezTo>
                        <a:lnTo>
                          <a:pt x="511112" y="411075"/>
                        </a:lnTo>
                        <a:cubicBezTo>
                          <a:pt x="511873" y="411170"/>
                          <a:pt x="512636" y="411456"/>
                          <a:pt x="512826" y="412218"/>
                        </a:cubicBezTo>
                        <a:cubicBezTo>
                          <a:pt x="512921" y="412504"/>
                          <a:pt x="512826" y="412599"/>
                          <a:pt x="512826" y="412790"/>
                        </a:cubicBezTo>
                        <a:cubicBezTo>
                          <a:pt x="512826" y="412790"/>
                          <a:pt x="512826" y="412790"/>
                          <a:pt x="512921" y="412790"/>
                        </a:cubicBezTo>
                        <a:cubicBezTo>
                          <a:pt x="513016" y="412790"/>
                          <a:pt x="513016" y="412790"/>
                          <a:pt x="513207" y="412504"/>
                        </a:cubicBezTo>
                        <a:cubicBezTo>
                          <a:pt x="513397" y="412314"/>
                          <a:pt x="513683" y="411932"/>
                          <a:pt x="514064" y="411932"/>
                        </a:cubicBezTo>
                        <a:cubicBezTo>
                          <a:pt x="514445" y="411932"/>
                          <a:pt x="515588" y="412218"/>
                          <a:pt x="517970" y="412980"/>
                        </a:cubicBezTo>
                        <a:cubicBezTo>
                          <a:pt x="519113" y="413361"/>
                          <a:pt x="520255" y="413647"/>
                          <a:pt x="520732" y="413837"/>
                        </a:cubicBezTo>
                        <a:cubicBezTo>
                          <a:pt x="522161" y="414123"/>
                          <a:pt x="523494" y="414695"/>
                          <a:pt x="524447" y="415457"/>
                        </a:cubicBezTo>
                        <a:cubicBezTo>
                          <a:pt x="525589" y="416314"/>
                          <a:pt x="525494" y="417266"/>
                          <a:pt x="525399" y="418124"/>
                        </a:cubicBezTo>
                        <a:cubicBezTo>
                          <a:pt x="525304" y="418981"/>
                          <a:pt x="525304" y="419933"/>
                          <a:pt x="525589" y="420600"/>
                        </a:cubicBezTo>
                        <a:cubicBezTo>
                          <a:pt x="525780" y="421172"/>
                          <a:pt x="526066" y="421267"/>
                          <a:pt x="526637" y="421457"/>
                        </a:cubicBezTo>
                        <a:lnTo>
                          <a:pt x="526732" y="421457"/>
                        </a:lnTo>
                        <a:cubicBezTo>
                          <a:pt x="527209" y="421648"/>
                          <a:pt x="527399" y="421934"/>
                          <a:pt x="527399" y="422124"/>
                        </a:cubicBezTo>
                        <a:cubicBezTo>
                          <a:pt x="527495" y="422410"/>
                          <a:pt x="527399" y="422791"/>
                          <a:pt x="527113" y="422981"/>
                        </a:cubicBezTo>
                        <a:cubicBezTo>
                          <a:pt x="526923" y="423172"/>
                          <a:pt x="526447" y="423362"/>
                          <a:pt x="525971" y="423553"/>
                        </a:cubicBezTo>
                        <a:cubicBezTo>
                          <a:pt x="525780" y="423648"/>
                          <a:pt x="525589" y="423744"/>
                          <a:pt x="525399" y="423839"/>
                        </a:cubicBezTo>
                        <a:cubicBezTo>
                          <a:pt x="525208" y="423934"/>
                          <a:pt x="525208" y="423934"/>
                          <a:pt x="525208" y="424410"/>
                        </a:cubicBezTo>
                        <a:cubicBezTo>
                          <a:pt x="525208" y="424791"/>
                          <a:pt x="525399" y="425077"/>
                          <a:pt x="525685" y="425077"/>
                        </a:cubicBezTo>
                        <a:cubicBezTo>
                          <a:pt x="526351" y="425077"/>
                          <a:pt x="526542" y="425458"/>
                          <a:pt x="526732" y="426029"/>
                        </a:cubicBezTo>
                        <a:cubicBezTo>
                          <a:pt x="526828" y="426506"/>
                          <a:pt x="526923" y="426696"/>
                          <a:pt x="527590" y="426696"/>
                        </a:cubicBezTo>
                        <a:cubicBezTo>
                          <a:pt x="528542" y="426696"/>
                          <a:pt x="528923" y="427363"/>
                          <a:pt x="529114" y="427935"/>
                        </a:cubicBezTo>
                        <a:cubicBezTo>
                          <a:pt x="529304" y="428315"/>
                          <a:pt x="530066" y="428601"/>
                          <a:pt x="530733" y="428411"/>
                        </a:cubicBezTo>
                        <a:cubicBezTo>
                          <a:pt x="531590" y="428220"/>
                          <a:pt x="532447" y="428030"/>
                          <a:pt x="533781" y="428315"/>
                        </a:cubicBezTo>
                        <a:cubicBezTo>
                          <a:pt x="535019" y="428601"/>
                          <a:pt x="539020" y="429649"/>
                          <a:pt x="540639" y="430220"/>
                        </a:cubicBezTo>
                        <a:cubicBezTo>
                          <a:pt x="541877" y="430697"/>
                          <a:pt x="542354" y="431078"/>
                          <a:pt x="543211" y="431744"/>
                        </a:cubicBezTo>
                        <a:cubicBezTo>
                          <a:pt x="543592" y="432030"/>
                          <a:pt x="543973" y="432411"/>
                          <a:pt x="544544" y="432792"/>
                        </a:cubicBezTo>
                        <a:cubicBezTo>
                          <a:pt x="546830" y="434602"/>
                          <a:pt x="547783" y="436507"/>
                          <a:pt x="548069" y="437269"/>
                        </a:cubicBezTo>
                        <a:cubicBezTo>
                          <a:pt x="548545" y="438412"/>
                          <a:pt x="549116" y="439269"/>
                          <a:pt x="550069" y="440412"/>
                        </a:cubicBezTo>
                        <a:cubicBezTo>
                          <a:pt x="550926" y="441555"/>
                          <a:pt x="551212" y="442984"/>
                          <a:pt x="551402" y="444032"/>
                        </a:cubicBezTo>
                        <a:cubicBezTo>
                          <a:pt x="551402" y="444222"/>
                          <a:pt x="551497" y="444413"/>
                          <a:pt x="551497" y="444508"/>
                        </a:cubicBezTo>
                        <a:cubicBezTo>
                          <a:pt x="551688" y="445460"/>
                          <a:pt x="551593" y="446032"/>
                          <a:pt x="550640" y="446603"/>
                        </a:cubicBezTo>
                        <a:cubicBezTo>
                          <a:pt x="549783" y="447080"/>
                          <a:pt x="547402" y="446794"/>
                          <a:pt x="546449" y="446508"/>
                        </a:cubicBezTo>
                        <a:cubicBezTo>
                          <a:pt x="545782" y="446318"/>
                          <a:pt x="545021" y="446318"/>
                          <a:pt x="544068" y="446318"/>
                        </a:cubicBezTo>
                        <a:cubicBezTo>
                          <a:pt x="543687" y="446318"/>
                          <a:pt x="543211" y="446318"/>
                          <a:pt x="542734" y="446223"/>
                        </a:cubicBezTo>
                        <a:cubicBezTo>
                          <a:pt x="541211" y="446127"/>
                          <a:pt x="539401" y="445651"/>
                          <a:pt x="538258" y="445175"/>
                        </a:cubicBezTo>
                        <a:cubicBezTo>
                          <a:pt x="538067" y="445079"/>
                          <a:pt x="537877" y="444984"/>
                          <a:pt x="537591" y="444984"/>
                        </a:cubicBezTo>
                        <a:cubicBezTo>
                          <a:pt x="536448" y="444603"/>
                          <a:pt x="534924" y="444127"/>
                          <a:pt x="534353" y="443556"/>
                        </a:cubicBezTo>
                        <a:cubicBezTo>
                          <a:pt x="534067" y="443270"/>
                          <a:pt x="533972" y="443174"/>
                          <a:pt x="533781" y="442984"/>
                        </a:cubicBezTo>
                        <a:cubicBezTo>
                          <a:pt x="533590" y="442698"/>
                          <a:pt x="533495" y="442603"/>
                          <a:pt x="533114" y="442412"/>
                        </a:cubicBezTo>
                        <a:cubicBezTo>
                          <a:pt x="532447" y="442031"/>
                          <a:pt x="531019" y="441555"/>
                          <a:pt x="530257" y="441555"/>
                        </a:cubicBezTo>
                        <a:cubicBezTo>
                          <a:pt x="529304" y="441555"/>
                          <a:pt x="527495" y="441079"/>
                          <a:pt x="526732" y="440603"/>
                        </a:cubicBezTo>
                        <a:cubicBezTo>
                          <a:pt x="526066" y="440222"/>
                          <a:pt x="525208" y="440412"/>
                          <a:pt x="524923" y="440507"/>
                        </a:cubicBezTo>
                        <a:cubicBezTo>
                          <a:pt x="524828" y="440603"/>
                          <a:pt x="524637" y="440698"/>
                          <a:pt x="524256" y="440889"/>
                        </a:cubicBezTo>
                        <a:cubicBezTo>
                          <a:pt x="523304" y="441460"/>
                          <a:pt x="521589" y="442508"/>
                          <a:pt x="520827" y="442984"/>
                        </a:cubicBezTo>
                        <a:cubicBezTo>
                          <a:pt x="519684" y="443841"/>
                          <a:pt x="518827" y="443651"/>
                          <a:pt x="518350" y="443460"/>
                        </a:cubicBezTo>
                        <a:cubicBezTo>
                          <a:pt x="518255" y="443460"/>
                          <a:pt x="517588" y="443936"/>
                          <a:pt x="517303" y="444222"/>
                        </a:cubicBezTo>
                        <a:cubicBezTo>
                          <a:pt x="516922" y="444508"/>
                          <a:pt x="516636" y="444698"/>
                          <a:pt x="516350" y="444889"/>
                        </a:cubicBezTo>
                        <a:cubicBezTo>
                          <a:pt x="515969" y="445079"/>
                          <a:pt x="515493" y="445365"/>
                          <a:pt x="515112" y="445746"/>
                        </a:cubicBezTo>
                        <a:cubicBezTo>
                          <a:pt x="514636" y="446032"/>
                          <a:pt x="514255" y="446318"/>
                          <a:pt x="514064" y="446413"/>
                        </a:cubicBezTo>
                        <a:cubicBezTo>
                          <a:pt x="513588" y="446603"/>
                          <a:pt x="512921" y="446508"/>
                          <a:pt x="512445" y="446508"/>
                        </a:cubicBezTo>
                        <a:cubicBezTo>
                          <a:pt x="512255" y="446508"/>
                          <a:pt x="512159" y="446508"/>
                          <a:pt x="511969" y="446508"/>
                        </a:cubicBezTo>
                        <a:cubicBezTo>
                          <a:pt x="511397" y="446508"/>
                          <a:pt x="511207" y="445746"/>
                          <a:pt x="511016" y="444889"/>
                        </a:cubicBezTo>
                        <a:cubicBezTo>
                          <a:pt x="510921" y="444698"/>
                          <a:pt x="510921" y="444413"/>
                          <a:pt x="510826" y="444222"/>
                        </a:cubicBezTo>
                        <a:cubicBezTo>
                          <a:pt x="510635" y="443556"/>
                          <a:pt x="510445" y="443079"/>
                          <a:pt x="509969" y="442508"/>
                        </a:cubicBezTo>
                        <a:cubicBezTo>
                          <a:pt x="509778" y="442317"/>
                          <a:pt x="509397" y="442031"/>
                          <a:pt x="509111" y="441651"/>
                        </a:cubicBezTo>
                        <a:cubicBezTo>
                          <a:pt x="508635" y="441174"/>
                          <a:pt x="508063" y="440698"/>
                          <a:pt x="507587" y="440127"/>
                        </a:cubicBezTo>
                        <a:cubicBezTo>
                          <a:pt x="506921" y="439364"/>
                          <a:pt x="506158" y="438793"/>
                          <a:pt x="505301" y="438222"/>
                        </a:cubicBezTo>
                        <a:lnTo>
                          <a:pt x="504825" y="437936"/>
                        </a:lnTo>
                        <a:cubicBezTo>
                          <a:pt x="504158" y="437460"/>
                          <a:pt x="502348" y="437269"/>
                          <a:pt x="501015" y="437078"/>
                        </a:cubicBezTo>
                        <a:cubicBezTo>
                          <a:pt x="500444" y="436983"/>
                          <a:pt x="499967" y="436983"/>
                          <a:pt x="499681" y="436888"/>
                        </a:cubicBezTo>
                        <a:cubicBezTo>
                          <a:pt x="498443" y="436602"/>
                          <a:pt x="497586" y="436412"/>
                          <a:pt x="497205" y="436031"/>
                        </a:cubicBezTo>
                        <a:cubicBezTo>
                          <a:pt x="497014" y="435935"/>
                          <a:pt x="496633" y="436031"/>
                          <a:pt x="496348" y="436316"/>
                        </a:cubicBezTo>
                        <a:cubicBezTo>
                          <a:pt x="495776" y="436888"/>
                          <a:pt x="495300" y="436698"/>
                          <a:pt x="495014" y="436507"/>
                        </a:cubicBezTo>
                        <a:cubicBezTo>
                          <a:pt x="494824" y="436412"/>
                          <a:pt x="494729" y="436316"/>
                          <a:pt x="494729" y="436221"/>
                        </a:cubicBezTo>
                        <a:cubicBezTo>
                          <a:pt x="494633" y="436126"/>
                          <a:pt x="494633" y="436031"/>
                          <a:pt x="494538" y="436031"/>
                        </a:cubicBezTo>
                        <a:cubicBezTo>
                          <a:pt x="494347" y="435935"/>
                          <a:pt x="493109" y="436031"/>
                          <a:pt x="492538" y="436316"/>
                        </a:cubicBezTo>
                        <a:cubicBezTo>
                          <a:pt x="491966" y="436602"/>
                          <a:pt x="490252" y="438031"/>
                          <a:pt x="489490" y="438698"/>
                        </a:cubicBezTo>
                        <a:cubicBezTo>
                          <a:pt x="489013" y="439079"/>
                          <a:pt x="488442" y="439745"/>
                          <a:pt x="487871" y="440317"/>
                        </a:cubicBezTo>
                        <a:cubicBezTo>
                          <a:pt x="487489" y="440793"/>
                          <a:pt x="487013" y="441174"/>
                          <a:pt x="486728" y="441460"/>
                        </a:cubicBezTo>
                        <a:cubicBezTo>
                          <a:pt x="486632" y="441555"/>
                          <a:pt x="486442" y="441841"/>
                          <a:pt x="486346" y="442031"/>
                        </a:cubicBezTo>
                        <a:cubicBezTo>
                          <a:pt x="486346" y="442031"/>
                          <a:pt x="486251" y="442127"/>
                          <a:pt x="486251" y="442127"/>
                        </a:cubicBezTo>
                        <a:cubicBezTo>
                          <a:pt x="486251" y="442317"/>
                          <a:pt x="486442" y="442603"/>
                          <a:pt x="486728" y="442698"/>
                        </a:cubicBezTo>
                        <a:cubicBezTo>
                          <a:pt x="487108" y="442794"/>
                          <a:pt x="487585" y="442603"/>
                          <a:pt x="488061" y="442508"/>
                        </a:cubicBezTo>
                        <a:cubicBezTo>
                          <a:pt x="488537" y="442317"/>
                          <a:pt x="489109" y="442222"/>
                          <a:pt x="489585" y="442222"/>
                        </a:cubicBezTo>
                        <a:cubicBezTo>
                          <a:pt x="489871" y="442222"/>
                          <a:pt x="490156" y="442127"/>
                          <a:pt x="490252" y="441936"/>
                        </a:cubicBezTo>
                        <a:cubicBezTo>
                          <a:pt x="490538" y="441651"/>
                          <a:pt x="490538" y="441079"/>
                          <a:pt x="490347" y="440412"/>
                        </a:cubicBezTo>
                        <a:cubicBezTo>
                          <a:pt x="490252" y="440031"/>
                          <a:pt x="490252" y="439745"/>
                          <a:pt x="490442" y="439460"/>
                        </a:cubicBezTo>
                        <a:cubicBezTo>
                          <a:pt x="490823" y="438983"/>
                          <a:pt x="491680" y="439174"/>
                          <a:pt x="492442" y="439269"/>
                        </a:cubicBezTo>
                        <a:lnTo>
                          <a:pt x="492823" y="439364"/>
                        </a:lnTo>
                        <a:cubicBezTo>
                          <a:pt x="493776" y="439460"/>
                          <a:pt x="496253" y="439745"/>
                          <a:pt x="497110" y="439745"/>
                        </a:cubicBezTo>
                        <a:cubicBezTo>
                          <a:pt x="497776" y="439745"/>
                          <a:pt x="499015" y="439460"/>
                          <a:pt x="499967" y="439174"/>
                        </a:cubicBezTo>
                        <a:cubicBezTo>
                          <a:pt x="500253" y="439079"/>
                          <a:pt x="500539" y="438983"/>
                          <a:pt x="500824" y="438983"/>
                        </a:cubicBezTo>
                        <a:cubicBezTo>
                          <a:pt x="502063" y="438698"/>
                          <a:pt x="503015" y="439650"/>
                          <a:pt x="503491" y="440127"/>
                        </a:cubicBezTo>
                        <a:cubicBezTo>
                          <a:pt x="503777" y="440507"/>
                          <a:pt x="504349" y="441365"/>
                          <a:pt x="504825" y="442127"/>
                        </a:cubicBezTo>
                        <a:cubicBezTo>
                          <a:pt x="505206" y="442698"/>
                          <a:pt x="505492" y="443270"/>
                          <a:pt x="505682" y="443460"/>
                        </a:cubicBezTo>
                        <a:cubicBezTo>
                          <a:pt x="506254" y="444222"/>
                          <a:pt x="506730" y="446127"/>
                          <a:pt x="506730" y="446223"/>
                        </a:cubicBezTo>
                        <a:cubicBezTo>
                          <a:pt x="506730" y="446318"/>
                          <a:pt x="506730" y="446508"/>
                          <a:pt x="506635" y="446603"/>
                        </a:cubicBezTo>
                        <a:cubicBezTo>
                          <a:pt x="506444" y="446889"/>
                          <a:pt x="505968" y="446985"/>
                          <a:pt x="505492" y="446985"/>
                        </a:cubicBezTo>
                        <a:cubicBezTo>
                          <a:pt x="505301" y="446985"/>
                          <a:pt x="505111" y="446985"/>
                          <a:pt x="505015" y="447080"/>
                        </a:cubicBezTo>
                        <a:cubicBezTo>
                          <a:pt x="504920" y="447080"/>
                          <a:pt x="504920" y="447080"/>
                          <a:pt x="504920" y="447080"/>
                        </a:cubicBezTo>
                        <a:cubicBezTo>
                          <a:pt x="504920" y="447080"/>
                          <a:pt x="504920" y="447175"/>
                          <a:pt x="505015" y="447365"/>
                        </a:cubicBezTo>
                        <a:cubicBezTo>
                          <a:pt x="505206" y="447556"/>
                          <a:pt x="506825" y="448508"/>
                          <a:pt x="507682" y="448699"/>
                        </a:cubicBezTo>
                        <a:cubicBezTo>
                          <a:pt x="508540" y="448889"/>
                          <a:pt x="510540" y="448889"/>
                          <a:pt x="511397" y="448604"/>
                        </a:cubicBezTo>
                        <a:cubicBezTo>
                          <a:pt x="512255" y="448318"/>
                          <a:pt x="513302" y="448413"/>
                          <a:pt x="513874" y="448413"/>
                        </a:cubicBezTo>
                        <a:lnTo>
                          <a:pt x="514064" y="448413"/>
                        </a:lnTo>
                        <a:cubicBezTo>
                          <a:pt x="514636" y="448413"/>
                          <a:pt x="515588" y="448794"/>
                          <a:pt x="516160" y="449175"/>
                        </a:cubicBezTo>
                        <a:cubicBezTo>
                          <a:pt x="516446" y="449366"/>
                          <a:pt x="516826" y="449461"/>
                          <a:pt x="517303" y="449461"/>
                        </a:cubicBezTo>
                        <a:cubicBezTo>
                          <a:pt x="517493" y="449461"/>
                          <a:pt x="517779" y="449461"/>
                          <a:pt x="517970" y="449556"/>
                        </a:cubicBezTo>
                        <a:cubicBezTo>
                          <a:pt x="518446" y="449652"/>
                          <a:pt x="519874" y="450318"/>
                          <a:pt x="522446" y="451747"/>
                        </a:cubicBezTo>
                        <a:cubicBezTo>
                          <a:pt x="523399" y="452223"/>
                          <a:pt x="525018" y="453461"/>
                          <a:pt x="525685" y="454319"/>
                        </a:cubicBezTo>
                        <a:cubicBezTo>
                          <a:pt x="525971" y="454700"/>
                          <a:pt x="526351" y="455081"/>
                          <a:pt x="526732" y="455557"/>
                        </a:cubicBezTo>
                        <a:cubicBezTo>
                          <a:pt x="527113" y="456033"/>
                          <a:pt x="527590" y="456510"/>
                          <a:pt x="528066" y="457081"/>
                        </a:cubicBezTo>
                        <a:cubicBezTo>
                          <a:pt x="528828" y="458033"/>
                          <a:pt x="529590" y="458510"/>
                          <a:pt x="530162" y="458795"/>
                        </a:cubicBezTo>
                        <a:lnTo>
                          <a:pt x="530447" y="458986"/>
                        </a:lnTo>
                        <a:cubicBezTo>
                          <a:pt x="530828" y="459177"/>
                          <a:pt x="531781" y="459367"/>
                          <a:pt x="532543" y="459557"/>
                        </a:cubicBezTo>
                        <a:cubicBezTo>
                          <a:pt x="533019" y="459653"/>
                          <a:pt x="533495" y="459748"/>
                          <a:pt x="533876" y="459843"/>
                        </a:cubicBezTo>
                        <a:cubicBezTo>
                          <a:pt x="534638" y="460034"/>
                          <a:pt x="535686" y="461081"/>
                          <a:pt x="536638" y="461939"/>
                        </a:cubicBezTo>
                        <a:lnTo>
                          <a:pt x="536734" y="462034"/>
                        </a:lnTo>
                        <a:cubicBezTo>
                          <a:pt x="537210" y="462415"/>
                          <a:pt x="538258" y="462701"/>
                          <a:pt x="539210" y="462891"/>
                        </a:cubicBezTo>
                        <a:cubicBezTo>
                          <a:pt x="539496" y="462986"/>
                          <a:pt x="539877" y="462986"/>
                          <a:pt x="540163" y="463082"/>
                        </a:cubicBezTo>
                        <a:cubicBezTo>
                          <a:pt x="541115" y="463272"/>
                          <a:pt x="542544" y="464034"/>
                          <a:pt x="543973" y="464701"/>
                        </a:cubicBezTo>
                        <a:cubicBezTo>
                          <a:pt x="544354" y="464891"/>
                          <a:pt x="544830" y="465082"/>
                          <a:pt x="545211" y="465273"/>
                        </a:cubicBezTo>
                        <a:cubicBezTo>
                          <a:pt x="546925" y="466130"/>
                          <a:pt x="549212" y="468892"/>
                          <a:pt x="549973" y="469844"/>
                        </a:cubicBezTo>
                        <a:cubicBezTo>
                          <a:pt x="550450" y="470416"/>
                          <a:pt x="551116" y="471369"/>
                          <a:pt x="551688" y="472321"/>
                        </a:cubicBezTo>
                        <a:cubicBezTo>
                          <a:pt x="552259" y="473273"/>
                          <a:pt x="552926" y="474226"/>
                          <a:pt x="553403" y="474702"/>
                        </a:cubicBezTo>
                        <a:cubicBezTo>
                          <a:pt x="554164" y="475750"/>
                          <a:pt x="556927" y="479655"/>
                          <a:pt x="557403" y="480417"/>
                        </a:cubicBezTo>
                        <a:cubicBezTo>
                          <a:pt x="557879" y="481370"/>
                          <a:pt x="557689" y="484894"/>
                          <a:pt x="557594" y="485465"/>
                        </a:cubicBezTo>
                        <a:cubicBezTo>
                          <a:pt x="557403" y="486513"/>
                          <a:pt x="552545" y="487752"/>
                          <a:pt x="552450" y="487752"/>
                        </a:cubicBezTo>
                        <a:cubicBezTo>
                          <a:pt x="551593" y="487942"/>
                          <a:pt x="547688" y="488704"/>
                          <a:pt x="546545" y="488799"/>
                        </a:cubicBezTo>
                        <a:cubicBezTo>
                          <a:pt x="545497" y="488894"/>
                          <a:pt x="543401" y="489466"/>
                          <a:pt x="542734" y="489942"/>
                        </a:cubicBezTo>
                        <a:lnTo>
                          <a:pt x="542258" y="490323"/>
                        </a:lnTo>
                        <a:cubicBezTo>
                          <a:pt x="541401" y="490895"/>
                          <a:pt x="540067" y="491847"/>
                          <a:pt x="539496" y="492514"/>
                        </a:cubicBezTo>
                        <a:cubicBezTo>
                          <a:pt x="538829" y="493276"/>
                          <a:pt x="538353" y="494324"/>
                          <a:pt x="538067" y="494990"/>
                        </a:cubicBezTo>
                        <a:cubicBezTo>
                          <a:pt x="537686" y="495752"/>
                          <a:pt x="536353" y="497086"/>
                          <a:pt x="535019" y="497562"/>
                        </a:cubicBezTo>
                        <a:cubicBezTo>
                          <a:pt x="533781" y="498039"/>
                          <a:pt x="532543" y="498610"/>
                          <a:pt x="532162" y="498991"/>
                        </a:cubicBezTo>
                        <a:cubicBezTo>
                          <a:pt x="531495" y="499562"/>
                          <a:pt x="529399" y="501658"/>
                          <a:pt x="529209" y="502229"/>
                        </a:cubicBezTo>
                        <a:cubicBezTo>
                          <a:pt x="529019" y="502896"/>
                          <a:pt x="528542" y="503753"/>
                          <a:pt x="528066" y="504039"/>
                        </a:cubicBezTo>
                        <a:cubicBezTo>
                          <a:pt x="527495" y="504420"/>
                          <a:pt x="525971" y="504325"/>
                          <a:pt x="525875" y="504325"/>
                        </a:cubicBezTo>
                        <a:cubicBezTo>
                          <a:pt x="525399" y="504420"/>
                          <a:pt x="523018" y="506706"/>
                          <a:pt x="522637" y="507373"/>
                        </a:cubicBezTo>
                        <a:cubicBezTo>
                          <a:pt x="522161" y="508230"/>
                          <a:pt x="521494" y="509754"/>
                          <a:pt x="521494" y="510135"/>
                        </a:cubicBezTo>
                        <a:cubicBezTo>
                          <a:pt x="521494" y="510611"/>
                          <a:pt x="521684" y="511278"/>
                          <a:pt x="522065" y="511754"/>
                        </a:cubicBezTo>
                        <a:cubicBezTo>
                          <a:pt x="522161" y="511850"/>
                          <a:pt x="522161" y="511945"/>
                          <a:pt x="522256" y="512040"/>
                        </a:cubicBezTo>
                        <a:cubicBezTo>
                          <a:pt x="522446" y="512326"/>
                          <a:pt x="522637" y="512516"/>
                          <a:pt x="522637" y="512898"/>
                        </a:cubicBezTo>
                        <a:cubicBezTo>
                          <a:pt x="522637" y="513088"/>
                          <a:pt x="522541" y="513660"/>
                          <a:pt x="521970" y="513850"/>
                        </a:cubicBezTo>
                        <a:cubicBezTo>
                          <a:pt x="521875" y="513850"/>
                          <a:pt x="521780" y="513850"/>
                          <a:pt x="521684" y="513945"/>
                        </a:cubicBezTo>
                        <a:cubicBezTo>
                          <a:pt x="521398" y="514040"/>
                          <a:pt x="520922" y="514040"/>
                          <a:pt x="520732" y="514231"/>
                        </a:cubicBezTo>
                        <a:cubicBezTo>
                          <a:pt x="520637" y="514326"/>
                          <a:pt x="520732" y="514612"/>
                          <a:pt x="520827" y="514898"/>
                        </a:cubicBezTo>
                        <a:cubicBezTo>
                          <a:pt x="520922" y="515088"/>
                          <a:pt x="520922" y="515374"/>
                          <a:pt x="520922" y="515564"/>
                        </a:cubicBezTo>
                        <a:cubicBezTo>
                          <a:pt x="520922" y="515945"/>
                          <a:pt x="520255" y="516422"/>
                          <a:pt x="518160" y="517660"/>
                        </a:cubicBezTo>
                        <a:lnTo>
                          <a:pt x="517874" y="517851"/>
                        </a:lnTo>
                        <a:cubicBezTo>
                          <a:pt x="516636" y="518517"/>
                          <a:pt x="515683" y="518803"/>
                          <a:pt x="514921" y="518517"/>
                        </a:cubicBezTo>
                        <a:cubicBezTo>
                          <a:pt x="514445" y="518327"/>
                          <a:pt x="513874" y="517946"/>
                          <a:pt x="513493" y="517565"/>
                        </a:cubicBezTo>
                        <a:cubicBezTo>
                          <a:pt x="513112" y="517279"/>
                          <a:pt x="512826" y="516993"/>
                          <a:pt x="512636" y="516898"/>
                        </a:cubicBezTo>
                        <a:cubicBezTo>
                          <a:pt x="511969" y="516612"/>
                          <a:pt x="510064" y="516327"/>
                          <a:pt x="509302" y="516422"/>
                        </a:cubicBezTo>
                        <a:cubicBezTo>
                          <a:pt x="508540" y="516517"/>
                          <a:pt x="504158" y="517374"/>
                          <a:pt x="503206" y="517660"/>
                        </a:cubicBezTo>
                        <a:cubicBezTo>
                          <a:pt x="501967" y="518041"/>
                          <a:pt x="500539" y="518612"/>
                          <a:pt x="500158" y="519184"/>
                        </a:cubicBezTo>
                        <a:cubicBezTo>
                          <a:pt x="499872" y="519565"/>
                          <a:pt x="499967" y="520708"/>
                          <a:pt x="500539" y="521756"/>
                        </a:cubicBezTo>
                        <a:cubicBezTo>
                          <a:pt x="501110" y="522994"/>
                          <a:pt x="499110" y="525280"/>
                          <a:pt x="498824" y="525470"/>
                        </a:cubicBezTo>
                        <a:cubicBezTo>
                          <a:pt x="498538" y="525661"/>
                          <a:pt x="497967" y="525566"/>
                          <a:pt x="497681" y="525470"/>
                        </a:cubicBezTo>
                        <a:cubicBezTo>
                          <a:pt x="497396" y="525375"/>
                          <a:pt x="496824" y="525185"/>
                          <a:pt x="496729" y="524804"/>
                        </a:cubicBezTo>
                        <a:cubicBezTo>
                          <a:pt x="496633" y="524708"/>
                          <a:pt x="496633" y="524518"/>
                          <a:pt x="496633" y="524423"/>
                        </a:cubicBezTo>
                        <a:cubicBezTo>
                          <a:pt x="496538" y="524137"/>
                          <a:pt x="496443" y="523756"/>
                          <a:pt x="496157" y="523661"/>
                        </a:cubicBezTo>
                        <a:cubicBezTo>
                          <a:pt x="495871" y="523470"/>
                          <a:pt x="494633" y="524327"/>
                          <a:pt x="493966" y="524899"/>
                        </a:cubicBezTo>
                        <a:cubicBezTo>
                          <a:pt x="493490" y="525375"/>
                          <a:pt x="493490" y="525566"/>
                          <a:pt x="493490" y="526232"/>
                        </a:cubicBezTo>
                        <a:cubicBezTo>
                          <a:pt x="493490" y="526328"/>
                          <a:pt x="493490" y="526328"/>
                          <a:pt x="493490" y="526423"/>
                        </a:cubicBezTo>
                        <a:cubicBezTo>
                          <a:pt x="493586" y="526232"/>
                          <a:pt x="493681" y="526042"/>
                          <a:pt x="493681" y="525947"/>
                        </a:cubicBezTo>
                        <a:cubicBezTo>
                          <a:pt x="493966" y="525090"/>
                          <a:pt x="494252" y="524899"/>
                          <a:pt x="495014" y="524423"/>
                        </a:cubicBezTo>
                        <a:cubicBezTo>
                          <a:pt x="495395" y="524232"/>
                          <a:pt x="495681" y="524042"/>
                          <a:pt x="495967" y="524137"/>
                        </a:cubicBezTo>
                        <a:cubicBezTo>
                          <a:pt x="496253" y="524232"/>
                          <a:pt x="496443" y="524518"/>
                          <a:pt x="496633" y="524899"/>
                        </a:cubicBezTo>
                        <a:lnTo>
                          <a:pt x="496729" y="525185"/>
                        </a:lnTo>
                        <a:cubicBezTo>
                          <a:pt x="497014" y="525756"/>
                          <a:pt x="497014" y="525756"/>
                          <a:pt x="497872" y="525852"/>
                        </a:cubicBezTo>
                        <a:cubicBezTo>
                          <a:pt x="498824" y="525947"/>
                          <a:pt x="499586" y="524708"/>
                          <a:pt x="500158" y="523756"/>
                        </a:cubicBezTo>
                        <a:cubicBezTo>
                          <a:pt x="500444" y="523280"/>
                          <a:pt x="500634" y="522423"/>
                          <a:pt x="500824" y="521660"/>
                        </a:cubicBezTo>
                        <a:cubicBezTo>
                          <a:pt x="501015" y="521089"/>
                          <a:pt x="501110" y="520422"/>
                          <a:pt x="501301" y="520136"/>
                        </a:cubicBezTo>
                        <a:cubicBezTo>
                          <a:pt x="501491" y="519660"/>
                          <a:pt x="502348" y="519089"/>
                          <a:pt x="506730" y="518803"/>
                        </a:cubicBezTo>
                        <a:cubicBezTo>
                          <a:pt x="508635" y="518708"/>
                          <a:pt x="509588" y="519660"/>
                          <a:pt x="509778" y="520327"/>
                        </a:cubicBezTo>
                        <a:cubicBezTo>
                          <a:pt x="509873" y="520518"/>
                          <a:pt x="509873" y="520803"/>
                          <a:pt x="509969" y="521089"/>
                        </a:cubicBezTo>
                        <a:cubicBezTo>
                          <a:pt x="510064" y="521660"/>
                          <a:pt x="510254" y="522327"/>
                          <a:pt x="510445" y="523089"/>
                        </a:cubicBezTo>
                        <a:cubicBezTo>
                          <a:pt x="510635" y="523947"/>
                          <a:pt x="511683" y="525185"/>
                          <a:pt x="512159" y="525756"/>
                        </a:cubicBezTo>
                        <a:cubicBezTo>
                          <a:pt x="512350" y="525947"/>
                          <a:pt x="512540" y="526137"/>
                          <a:pt x="512540" y="526232"/>
                        </a:cubicBezTo>
                        <a:cubicBezTo>
                          <a:pt x="512921" y="526804"/>
                          <a:pt x="512350" y="528709"/>
                          <a:pt x="512350" y="528709"/>
                        </a:cubicBezTo>
                        <a:cubicBezTo>
                          <a:pt x="512350" y="528709"/>
                          <a:pt x="512350" y="528804"/>
                          <a:pt x="512350" y="528804"/>
                        </a:cubicBezTo>
                        <a:lnTo>
                          <a:pt x="512350" y="528804"/>
                        </a:lnTo>
                        <a:cubicBezTo>
                          <a:pt x="512445" y="528804"/>
                          <a:pt x="512731" y="528709"/>
                          <a:pt x="512921" y="528614"/>
                        </a:cubicBezTo>
                        <a:cubicBezTo>
                          <a:pt x="513207" y="528519"/>
                          <a:pt x="513683" y="528328"/>
                          <a:pt x="514064" y="528328"/>
                        </a:cubicBezTo>
                        <a:cubicBezTo>
                          <a:pt x="514921" y="528328"/>
                          <a:pt x="515207" y="528328"/>
                          <a:pt x="516064" y="528328"/>
                        </a:cubicBezTo>
                        <a:lnTo>
                          <a:pt x="516160" y="528328"/>
                        </a:lnTo>
                        <a:cubicBezTo>
                          <a:pt x="516922" y="528328"/>
                          <a:pt x="518636" y="528423"/>
                          <a:pt x="519113" y="527852"/>
                        </a:cubicBezTo>
                        <a:cubicBezTo>
                          <a:pt x="519589" y="527185"/>
                          <a:pt x="519970" y="526994"/>
                          <a:pt x="520827" y="526423"/>
                        </a:cubicBezTo>
                        <a:cubicBezTo>
                          <a:pt x="521113" y="526232"/>
                          <a:pt x="521303" y="526137"/>
                          <a:pt x="521684" y="525852"/>
                        </a:cubicBezTo>
                        <a:cubicBezTo>
                          <a:pt x="523113" y="524899"/>
                          <a:pt x="525113" y="523375"/>
                          <a:pt x="525875" y="522613"/>
                        </a:cubicBezTo>
                        <a:cubicBezTo>
                          <a:pt x="526637" y="521851"/>
                          <a:pt x="528352" y="520041"/>
                          <a:pt x="528828" y="519565"/>
                        </a:cubicBezTo>
                        <a:cubicBezTo>
                          <a:pt x="529209" y="519184"/>
                          <a:pt x="530447" y="518231"/>
                          <a:pt x="532638" y="516803"/>
                        </a:cubicBezTo>
                        <a:cubicBezTo>
                          <a:pt x="533781" y="516041"/>
                          <a:pt x="537115" y="516136"/>
                          <a:pt x="537781" y="516136"/>
                        </a:cubicBezTo>
                        <a:cubicBezTo>
                          <a:pt x="539496" y="516136"/>
                          <a:pt x="541306" y="517089"/>
                          <a:pt x="542163" y="517565"/>
                        </a:cubicBezTo>
                        <a:lnTo>
                          <a:pt x="542258" y="517565"/>
                        </a:lnTo>
                        <a:cubicBezTo>
                          <a:pt x="542830" y="517851"/>
                          <a:pt x="544354" y="518898"/>
                          <a:pt x="545497" y="519756"/>
                        </a:cubicBezTo>
                        <a:cubicBezTo>
                          <a:pt x="545973" y="520136"/>
                          <a:pt x="546449" y="520422"/>
                          <a:pt x="546640" y="520613"/>
                        </a:cubicBezTo>
                        <a:cubicBezTo>
                          <a:pt x="547306" y="520994"/>
                          <a:pt x="548354" y="522423"/>
                          <a:pt x="549212" y="523756"/>
                        </a:cubicBezTo>
                        <a:lnTo>
                          <a:pt x="549307" y="523851"/>
                        </a:lnTo>
                        <a:cubicBezTo>
                          <a:pt x="549688" y="524327"/>
                          <a:pt x="550259" y="524899"/>
                          <a:pt x="550926" y="525566"/>
                        </a:cubicBezTo>
                        <a:cubicBezTo>
                          <a:pt x="551307" y="525947"/>
                          <a:pt x="551688" y="526328"/>
                          <a:pt x="552069" y="526709"/>
                        </a:cubicBezTo>
                        <a:cubicBezTo>
                          <a:pt x="552926" y="527566"/>
                          <a:pt x="554260" y="528709"/>
                          <a:pt x="555307" y="529471"/>
                        </a:cubicBezTo>
                        <a:lnTo>
                          <a:pt x="555593" y="529757"/>
                        </a:lnTo>
                        <a:cubicBezTo>
                          <a:pt x="556260" y="530328"/>
                          <a:pt x="556450" y="530423"/>
                          <a:pt x="556927" y="530138"/>
                        </a:cubicBezTo>
                        <a:cubicBezTo>
                          <a:pt x="557117" y="530043"/>
                          <a:pt x="557213" y="529947"/>
                          <a:pt x="557403" y="529947"/>
                        </a:cubicBezTo>
                        <a:cubicBezTo>
                          <a:pt x="558070" y="529661"/>
                          <a:pt x="558832" y="529281"/>
                          <a:pt x="559498" y="529281"/>
                        </a:cubicBezTo>
                        <a:cubicBezTo>
                          <a:pt x="560070" y="529281"/>
                          <a:pt x="560641" y="529661"/>
                          <a:pt x="561213" y="530043"/>
                        </a:cubicBezTo>
                        <a:cubicBezTo>
                          <a:pt x="561499" y="530233"/>
                          <a:pt x="561880" y="530519"/>
                          <a:pt x="562261" y="530709"/>
                        </a:cubicBezTo>
                        <a:cubicBezTo>
                          <a:pt x="563023" y="531090"/>
                          <a:pt x="563880" y="530995"/>
                          <a:pt x="564451" y="530995"/>
                        </a:cubicBezTo>
                        <a:cubicBezTo>
                          <a:pt x="564642" y="530995"/>
                          <a:pt x="564737" y="530995"/>
                          <a:pt x="564928" y="530995"/>
                        </a:cubicBezTo>
                        <a:cubicBezTo>
                          <a:pt x="565499" y="530995"/>
                          <a:pt x="565880" y="531376"/>
                          <a:pt x="566356" y="531852"/>
                        </a:cubicBezTo>
                        <a:cubicBezTo>
                          <a:pt x="566452" y="531948"/>
                          <a:pt x="566547" y="532043"/>
                          <a:pt x="566642" y="532138"/>
                        </a:cubicBezTo>
                        <a:cubicBezTo>
                          <a:pt x="566928" y="532424"/>
                          <a:pt x="568738" y="531948"/>
                          <a:pt x="569500" y="531757"/>
                        </a:cubicBezTo>
                        <a:cubicBezTo>
                          <a:pt x="569881" y="531662"/>
                          <a:pt x="570262" y="531566"/>
                          <a:pt x="570452" y="531566"/>
                        </a:cubicBezTo>
                        <a:cubicBezTo>
                          <a:pt x="571500" y="531376"/>
                          <a:pt x="572738" y="530804"/>
                          <a:pt x="573024" y="530519"/>
                        </a:cubicBezTo>
                        <a:cubicBezTo>
                          <a:pt x="573405" y="530233"/>
                          <a:pt x="573976" y="530043"/>
                          <a:pt x="574453" y="530138"/>
                        </a:cubicBezTo>
                        <a:cubicBezTo>
                          <a:pt x="574738" y="530233"/>
                          <a:pt x="574929" y="530423"/>
                          <a:pt x="575024" y="530614"/>
                        </a:cubicBezTo>
                        <a:cubicBezTo>
                          <a:pt x="575500" y="531662"/>
                          <a:pt x="574262" y="532424"/>
                          <a:pt x="573786" y="532710"/>
                        </a:cubicBezTo>
                        <a:cubicBezTo>
                          <a:pt x="573405" y="532995"/>
                          <a:pt x="572738" y="533472"/>
                          <a:pt x="572072" y="533948"/>
                        </a:cubicBezTo>
                        <a:cubicBezTo>
                          <a:pt x="571405" y="534424"/>
                          <a:pt x="570833" y="534900"/>
                          <a:pt x="570357" y="535186"/>
                        </a:cubicBezTo>
                        <a:cubicBezTo>
                          <a:pt x="569595" y="535567"/>
                          <a:pt x="568452" y="536710"/>
                          <a:pt x="567880" y="537472"/>
                        </a:cubicBezTo>
                        <a:cubicBezTo>
                          <a:pt x="567214" y="538329"/>
                          <a:pt x="566166" y="539472"/>
                          <a:pt x="565690" y="539948"/>
                        </a:cubicBezTo>
                        <a:cubicBezTo>
                          <a:pt x="565309" y="540329"/>
                          <a:pt x="565118" y="540901"/>
                          <a:pt x="565118" y="541568"/>
                        </a:cubicBezTo>
                        <a:cubicBezTo>
                          <a:pt x="565118" y="542330"/>
                          <a:pt x="564928" y="542901"/>
                          <a:pt x="563594" y="543663"/>
                        </a:cubicBezTo>
                        <a:cubicBezTo>
                          <a:pt x="562737" y="544235"/>
                          <a:pt x="561880" y="546044"/>
                          <a:pt x="561308" y="547092"/>
                        </a:cubicBezTo>
                        <a:cubicBezTo>
                          <a:pt x="561213" y="547378"/>
                          <a:pt x="561022" y="547569"/>
                          <a:pt x="561022" y="547759"/>
                        </a:cubicBezTo>
                        <a:cubicBezTo>
                          <a:pt x="560737" y="548235"/>
                          <a:pt x="560165" y="548902"/>
                          <a:pt x="559689" y="549473"/>
                        </a:cubicBezTo>
                        <a:cubicBezTo>
                          <a:pt x="559403" y="549854"/>
                          <a:pt x="559117" y="550140"/>
                          <a:pt x="559022" y="550331"/>
                        </a:cubicBezTo>
                        <a:cubicBezTo>
                          <a:pt x="558546" y="550998"/>
                          <a:pt x="556831" y="551664"/>
                          <a:pt x="555688" y="551664"/>
                        </a:cubicBezTo>
                        <a:cubicBezTo>
                          <a:pt x="554450" y="551664"/>
                          <a:pt x="554355" y="551855"/>
                          <a:pt x="554355" y="551950"/>
                        </a:cubicBezTo>
                        <a:cubicBezTo>
                          <a:pt x="554164" y="552426"/>
                          <a:pt x="553403" y="553093"/>
                          <a:pt x="552926" y="553283"/>
                        </a:cubicBezTo>
                        <a:cubicBezTo>
                          <a:pt x="552259" y="553569"/>
                          <a:pt x="551879" y="552902"/>
                          <a:pt x="551783" y="552522"/>
                        </a:cubicBezTo>
                        <a:cubicBezTo>
                          <a:pt x="551688" y="552426"/>
                          <a:pt x="551593" y="552045"/>
                          <a:pt x="551497" y="552045"/>
                        </a:cubicBezTo>
                        <a:cubicBezTo>
                          <a:pt x="551307" y="552140"/>
                          <a:pt x="550545" y="553093"/>
                          <a:pt x="550259" y="553665"/>
                        </a:cubicBezTo>
                        <a:cubicBezTo>
                          <a:pt x="549973" y="554236"/>
                          <a:pt x="549592" y="555474"/>
                          <a:pt x="549592" y="556331"/>
                        </a:cubicBezTo>
                        <a:cubicBezTo>
                          <a:pt x="549592" y="557189"/>
                          <a:pt x="549783" y="558141"/>
                          <a:pt x="549973" y="558427"/>
                        </a:cubicBezTo>
                        <a:cubicBezTo>
                          <a:pt x="549973" y="558522"/>
                          <a:pt x="550069" y="558522"/>
                          <a:pt x="550069" y="558522"/>
                        </a:cubicBezTo>
                        <a:cubicBezTo>
                          <a:pt x="550069" y="558522"/>
                          <a:pt x="550164" y="558427"/>
                          <a:pt x="550259" y="558332"/>
                        </a:cubicBezTo>
                        <a:cubicBezTo>
                          <a:pt x="550355" y="558236"/>
                          <a:pt x="550450" y="557474"/>
                          <a:pt x="550545" y="556998"/>
                        </a:cubicBezTo>
                        <a:cubicBezTo>
                          <a:pt x="550640" y="556427"/>
                          <a:pt x="550640" y="555855"/>
                          <a:pt x="550831" y="555569"/>
                        </a:cubicBezTo>
                        <a:cubicBezTo>
                          <a:pt x="551116" y="554998"/>
                          <a:pt x="551497" y="554236"/>
                          <a:pt x="552164" y="554427"/>
                        </a:cubicBezTo>
                        <a:cubicBezTo>
                          <a:pt x="552736" y="554617"/>
                          <a:pt x="552831" y="555189"/>
                          <a:pt x="552926" y="555855"/>
                        </a:cubicBezTo>
                        <a:cubicBezTo>
                          <a:pt x="553022" y="556808"/>
                          <a:pt x="552640" y="557856"/>
                          <a:pt x="552259" y="558427"/>
                        </a:cubicBezTo>
                        <a:cubicBezTo>
                          <a:pt x="551974" y="558903"/>
                          <a:pt x="551879" y="558998"/>
                          <a:pt x="551974" y="559189"/>
                        </a:cubicBezTo>
                        <a:cubicBezTo>
                          <a:pt x="552069" y="559189"/>
                          <a:pt x="552259" y="558998"/>
                          <a:pt x="552736" y="558618"/>
                        </a:cubicBezTo>
                        <a:cubicBezTo>
                          <a:pt x="553307" y="558141"/>
                          <a:pt x="553783" y="556903"/>
                          <a:pt x="553879" y="556046"/>
                        </a:cubicBezTo>
                        <a:cubicBezTo>
                          <a:pt x="553974" y="555189"/>
                          <a:pt x="554831" y="554712"/>
                          <a:pt x="555403" y="554331"/>
                        </a:cubicBezTo>
                        <a:lnTo>
                          <a:pt x="555593" y="554236"/>
                        </a:lnTo>
                        <a:cubicBezTo>
                          <a:pt x="555784" y="554141"/>
                          <a:pt x="555974" y="554045"/>
                          <a:pt x="556165" y="553950"/>
                        </a:cubicBezTo>
                        <a:cubicBezTo>
                          <a:pt x="556831" y="553569"/>
                          <a:pt x="557879" y="552998"/>
                          <a:pt x="558165" y="552522"/>
                        </a:cubicBezTo>
                        <a:cubicBezTo>
                          <a:pt x="558260" y="552426"/>
                          <a:pt x="558355" y="552236"/>
                          <a:pt x="558451" y="552140"/>
                        </a:cubicBezTo>
                        <a:cubicBezTo>
                          <a:pt x="558737" y="551664"/>
                          <a:pt x="558927" y="551378"/>
                          <a:pt x="559594" y="550998"/>
                        </a:cubicBezTo>
                        <a:cubicBezTo>
                          <a:pt x="560356" y="550521"/>
                          <a:pt x="561213" y="550521"/>
                          <a:pt x="561784" y="550998"/>
                        </a:cubicBezTo>
                        <a:cubicBezTo>
                          <a:pt x="562261" y="551474"/>
                          <a:pt x="562547" y="551950"/>
                          <a:pt x="562737" y="552998"/>
                        </a:cubicBezTo>
                        <a:cubicBezTo>
                          <a:pt x="562737" y="553188"/>
                          <a:pt x="562832" y="553474"/>
                          <a:pt x="563118" y="553474"/>
                        </a:cubicBezTo>
                        <a:cubicBezTo>
                          <a:pt x="563308" y="553569"/>
                          <a:pt x="563499" y="553474"/>
                          <a:pt x="563689" y="553379"/>
                        </a:cubicBezTo>
                        <a:cubicBezTo>
                          <a:pt x="564071" y="553093"/>
                          <a:pt x="564261" y="552617"/>
                          <a:pt x="564356" y="552045"/>
                        </a:cubicBezTo>
                        <a:cubicBezTo>
                          <a:pt x="564451" y="551283"/>
                          <a:pt x="564737" y="550807"/>
                          <a:pt x="565118" y="550426"/>
                        </a:cubicBezTo>
                        <a:cubicBezTo>
                          <a:pt x="565309" y="550236"/>
                          <a:pt x="565309" y="550140"/>
                          <a:pt x="565309" y="550140"/>
                        </a:cubicBezTo>
                        <a:cubicBezTo>
                          <a:pt x="565309" y="550140"/>
                          <a:pt x="565309" y="550045"/>
                          <a:pt x="565213" y="550045"/>
                        </a:cubicBezTo>
                        <a:cubicBezTo>
                          <a:pt x="564832" y="550045"/>
                          <a:pt x="563308" y="550426"/>
                          <a:pt x="562832" y="550521"/>
                        </a:cubicBezTo>
                        <a:lnTo>
                          <a:pt x="562642" y="550616"/>
                        </a:lnTo>
                        <a:cubicBezTo>
                          <a:pt x="561880" y="550807"/>
                          <a:pt x="561594" y="550807"/>
                          <a:pt x="561118" y="550521"/>
                        </a:cubicBezTo>
                        <a:cubicBezTo>
                          <a:pt x="560641" y="550140"/>
                          <a:pt x="561022" y="549569"/>
                          <a:pt x="561499" y="548902"/>
                        </a:cubicBezTo>
                        <a:cubicBezTo>
                          <a:pt x="561594" y="548711"/>
                          <a:pt x="561784" y="548426"/>
                          <a:pt x="561975" y="548235"/>
                        </a:cubicBezTo>
                        <a:cubicBezTo>
                          <a:pt x="562547" y="547283"/>
                          <a:pt x="563023" y="546902"/>
                          <a:pt x="564166" y="546806"/>
                        </a:cubicBezTo>
                        <a:cubicBezTo>
                          <a:pt x="564832" y="546806"/>
                          <a:pt x="565309" y="546140"/>
                          <a:pt x="565880" y="545473"/>
                        </a:cubicBezTo>
                        <a:cubicBezTo>
                          <a:pt x="565975" y="545282"/>
                          <a:pt x="566166" y="545092"/>
                          <a:pt x="566261" y="544997"/>
                        </a:cubicBezTo>
                        <a:cubicBezTo>
                          <a:pt x="567023" y="544140"/>
                          <a:pt x="567976" y="544330"/>
                          <a:pt x="568547" y="544425"/>
                        </a:cubicBezTo>
                        <a:lnTo>
                          <a:pt x="568738" y="544425"/>
                        </a:lnTo>
                        <a:cubicBezTo>
                          <a:pt x="569309" y="544520"/>
                          <a:pt x="570166" y="545092"/>
                          <a:pt x="571024" y="545664"/>
                        </a:cubicBezTo>
                        <a:lnTo>
                          <a:pt x="571119" y="545759"/>
                        </a:lnTo>
                        <a:cubicBezTo>
                          <a:pt x="571309" y="545949"/>
                          <a:pt x="571500" y="546140"/>
                          <a:pt x="571500" y="546330"/>
                        </a:cubicBezTo>
                        <a:cubicBezTo>
                          <a:pt x="571595" y="546902"/>
                          <a:pt x="571119" y="547473"/>
                          <a:pt x="570738" y="547949"/>
                        </a:cubicBezTo>
                        <a:cubicBezTo>
                          <a:pt x="570547" y="548140"/>
                          <a:pt x="570357" y="548426"/>
                          <a:pt x="570166" y="548616"/>
                        </a:cubicBezTo>
                        <a:cubicBezTo>
                          <a:pt x="569786" y="549093"/>
                          <a:pt x="569405" y="549473"/>
                          <a:pt x="569023" y="549759"/>
                        </a:cubicBezTo>
                        <a:cubicBezTo>
                          <a:pt x="569023" y="549854"/>
                          <a:pt x="569214" y="550045"/>
                          <a:pt x="569881" y="550426"/>
                        </a:cubicBezTo>
                        <a:cubicBezTo>
                          <a:pt x="570262" y="550616"/>
                          <a:pt x="570547" y="551093"/>
                          <a:pt x="570738" y="551569"/>
                        </a:cubicBezTo>
                        <a:cubicBezTo>
                          <a:pt x="570833" y="551664"/>
                          <a:pt x="570833" y="551760"/>
                          <a:pt x="570929" y="551855"/>
                        </a:cubicBezTo>
                        <a:cubicBezTo>
                          <a:pt x="571024" y="551950"/>
                          <a:pt x="571214" y="552140"/>
                          <a:pt x="571405" y="552236"/>
                        </a:cubicBezTo>
                        <a:cubicBezTo>
                          <a:pt x="571786" y="552522"/>
                          <a:pt x="572167" y="552712"/>
                          <a:pt x="572357" y="553188"/>
                        </a:cubicBezTo>
                        <a:cubicBezTo>
                          <a:pt x="572548" y="554045"/>
                          <a:pt x="570929" y="554807"/>
                          <a:pt x="570643" y="554903"/>
                        </a:cubicBezTo>
                        <a:cubicBezTo>
                          <a:pt x="570262" y="554998"/>
                          <a:pt x="570166" y="555093"/>
                          <a:pt x="569786" y="555665"/>
                        </a:cubicBezTo>
                        <a:cubicBezTo>
                          <a:pt x="569500" y="556236"/>
                          <a:pt x="569309" y="556712"/>
                          <a:pt x="569405" y="557094"/>
                        </a:cubicBezTo>
                        <a:cubicBezTo>
                          <a:pt x="569405" y="557284"/>
                          <a:pt x="570262" y="557570"/>
                          <a:pt x="570547" y="557665"/>
                        </a:cubicBezTo>
                        <a:cubicBezTo>
                          <a:pt x="570738" y="557760"/>
                          <a:pt x="570833" y="557760"/>
                          <a:pt x="570929" y="557856"/>
                        </a:cubicBezTo>
                        <a:cubicBezTo>
                          <a:pt x="571500" y="558046"/>
                          <a:pt x="571595" y="558332"/>
                          <a:pt x="571690" y="558713"/>
                        </a:cubicBezTo>
                        <a:lnTo>
                          <a:pt x="571690" y="558808"/>
                        </a:lnTo>
                        <a:cubicBezTo>
                          <a:pt x="571786" y="559284"/>
                          <a:pt x="571500" y="559475"/>
                          <a:pt x="571214" y="559665"/>
                        </a:cubicBezTo>
                        <a:cubicBezTo>
                          <a:pt x="571119" y="559761"/>
                          <a:pt x="570929" y="559856"/>
                          <a:pt x="570929" y="559951"/>
                        </a:cubicBezTo>
                        <a:cubicBezTo>
                          <a:pt x="570833" y="560046"/>
                          <a:pt x="570738" y="560141"/>
                          <a:pt x="570643" y="560237"/>
                        </a:cubicBezTo>
                        <a:cubicBezTo>
                          <a:pt x="570547" y="560332"/>
                          <a:pt x="570547" y="560332"/>
                          <a:pt x="570547" y="560523"/>
                        </a:cubicBezTo>
                        <a:cubicBezTo>
                          <a:pt x="570452" y="560808"/>
                          <a:pt x="570547" y="561094"/>
                          <a:pt x="570929" y="561570"/>
                        </a:cubicBezTo>
                        <a:cubicBezTo>
                          <a:pt x="571024" y="561665"/>
                          <a:pt x="571214" y="561761"/>
                          <a:pt x="571309" y="561761"/>
                        </a:cubicBezTo>
                        <a:cubicBezTo>
                          <a:pt x="571690" y="561856"/>
                          <a:pt x="572262" y="561665"/>
                          <a:pt x="572548" y="561380"/>
                        </a:cubicBezTo>
                        <a:cubicBezTo>
                          <a:pt x="572929" y="560999"/>
                          <a:pt x="573310" y="560999"/>
                          <a:pt x="573596" y="560999"/>
                        </a:cubicBezTo>
                        <a:cubicBezTo>
                          <a:pt x="573881" y="561094"/>
                          <a:pt x="574072" y="561285"/>
                          <a:pt x="574262" y="561570"/>
                        </a:cubicBezTo>
                        <a:cubicBezTo>
                          <a:pt x="574357" y="561665"/>
                          <a:pt x="574357" y="561856"/>
                          <a:pt x="574262" y="561951"/>
                        </a:cubicBezTo>
                        <a:cubicBezTo>
                          <a:pt x="574167" y="562237"/>
                          <a:pt x="573786" y="562427"/>
                          <a:pt x="573405" y="562618"/>
                        </a:cubicBezTo>
                        <a:cubicBezTo>
                          <a:pt x="573310" y="562713"/>
                          <a:pt x="573119" y="562713"/>
                          <a:pt x="573024" y="562808"/>
                        </a:cubicBezTo>
                        <a:cubicBezTo>
                          <a:pt x="573024" y="562904"/>
                          <a:pt x="573024" y="563094"/>
                          <a:pt x="573024" y="563285"/>
                        </a:cubicBezTo>
                        <a:cubicBezTo>
                          <a:pt x="573024" y="563570"/>
                          <a:pt x="573024" y="563856"/>
                          <a:pt x="573024" y="564237"/>
                        </a:cubicBezTo>
                        <a:cubicBezTo>
                          <a:pt x="572833" y="565094"/>
                          <a:pt x="572262" y="565666"/>
                          <a:pt x="571690" y="566142"/>
                        </a:cubicBezTo>
                        <a:lnTo>
                          <a:pt x="571595" y="566237"/>
                        </a:lnTo>
                        <a:cubicBezTo>
                          <a:pt x="571309" y="566523"/>
                          <a:pt x="569690" y="567952"/>
                          <a:pt x="568833" y="568143"/>
                        </a:cubicBezTo>
                        <a:cubicBezTo>
                          <a:pt x="568166" y="568333"/>
                          <a:pt x="567309" y="567666"/>
                          <a:pt x="566356" y="566904"/>
                        </a:cubicBezTo>
                        <a:lnTo>
                          <a:pt x="566261" y="566809"/>
                        </a:lnTo>
                        <a:cubicBezTo>
                          <a:pt x="566166" y="566714"/>
                          <a:pt x="566071" y="566619"/>
                          <a:pt x="566071" y="566428"/>
                        </a:cubicBezTo>
                        <a:cubicBezTo>
                          <a:pt x="565975" y="565856"/>
                          <a:pt x="566833" y="564809"/>
                          <a:pt x="567023" y="564523"/>
                        </a:cubicBezTo>
                        <a:cubicBezTo>
                          <a:pt x="566928" y="564428"/>
                          <a:pt x="566833" y="564332"/>
                          <a:pt x="566738" y="564237"/>
                        </a:cubicBezTo>
                        <a:cubicBezTo>
                          <a:pt x="566642" y="564142"/>
                          <a:pt x="566547" y="564047"/>
                          <a:pt x="566452" y="563952"/>
                        </a:cubicBezTo>
                        <a:cubicBezTo>
                          <a:pt x="566166" y="563475"/>
                          <a:pt x="566261" y="563094"/>
                          <a:pt x="566356" y="562427"/>
                        </a:cubicBezTo>
                        <a:lnTo>
                          <a:pt x="566356" y="562237"/>
                        </a:lnTo>
                        <a:cubicBezTo>
                          <a:pt x="566356" y="562142"/>
                          <a:pt x="566452" y="561951"/>
                          <a:pt x="566452" y="561951"/>
                        </a:cubicBezTo>
                        <a:cubicBezTo>
                          <a:pt x="565880" y="562142"/>
                          <a:pt x="565595" y="561951"/>
                          <a:pt x="565404" y="561761"/>
                        </a:cubicBezTo>
                        <a:cubicBezTo>
                          <a:pt x="565023" y="561380"/>
                          <a:pt x="565404" y="560999"/>
                          <a:pt x="565690" y="560713"/>
                        </a:cubicBezTo>
                        <a:cubicBezTo>
                          <a:pt x="565880" y="560523"/>
                          <a:pt x="566071" y="560332"/>
                          <a:pt x="566166" y="560141"/>
                        </a:cubicBezTo>
                        <a:cubicBezTo>
                          <a:pt x="566166" y="560141"/>
                          <a:pt x="566166" y="560141"/>
                          <a:pt x="566166" y="560141"/>
                        </a:cubicBezTo>
                        <a:cubicBezTo>
                          <a:pt x="566071" y="560141"/>
                          <a:pt x="565975" y="560237"/>
                          <a:pt x="565880" y="560237"/>
                        </a:cubicBezTo>
                        <a:cubicBezTo>
                          <a:pt x="565404" y="560523"/>
                          <a:pt x="565309" y="560523"/>
                          <a:pt x="565023" y="560427"/>
                        </a:cubicBezTo>
                        <a:cubicBezTo>
                          <a:pt x="565023" y="560427"/>
                          <a:pt x="564928" y="560427"/>
                          <a:pt x="564928" y="560427"/>
                        </a:cubicBezTo>
                        <a:cubicBezTo>
                          <a:pt x="564451" y="560332"/>
                          <a:pt x="564547" y="559665"/>
                          <a:pt x="564547" y="558903"/>
                        </a:cubicBezTo>
                        <a:cubicBezTo>
                          <a:pt x="564547" y="558808"/>
                          <a:pt x="564547" y="558713"/>
                          <a:pt x="564547" y="558618"/>
                        </a:cubicBezTo>
                        <a:cubicBezTo>
                          <a:pt x="564451" y="558713"/>
                          <a:pt x="564356" y="558808"/>
                          <a:pt x="564261" y="558903"/>
                        </a:cubicBezTo>
                        <a:cubicBezTo>
                          <a:pt x="564261" y="558903"/>
                          <a:pt x="564166" y="558998"/>
                          <a:pt x="564166" y="558998"/>
                        </a:cubicBezTo>
                        <a:cubicBezTo>
                          <a:pt x="564166" y="559094"/>
                          <a:pt x="564261" y="559284"/>
                          <a:pt x="564356" y="559570"/>
                        </a:cubicBezTo>
                        <a:lnTo>
                          <a:pt x="564451" y="559856"/>
                        </a:lnTo>
                        <a:cubicBezTo>
                          <a:pt x="564737" y="560618"/>
                          <a:pt x="564832" y="561380"/>
                          <a:pt x="564928" y="562047"/>
                        </a:cubicBezTo>
                        <a:cubicBezTo>
                          <a:pt x="564928" y="562332"/>
                          <a:pt x="565023" y="562618"/>
                          <a:pt x="565023" y="562904"/>
                        </a:cubicBezTo>
                        <a:cubicBezTo>
                          <a:pt x="565213" y="563952"/>
                          <a:pt x="564642" y="566904"/>
                          <a:pt x="564261" y="567571"/>
                        </a:cubicBezTo>
                        <a:cubicBezTo>
                          <a:pt x="563975" y="568047"/>
                          <a:pt x="563023" y="568428"/>
                          <a:pt x="561404" y="568714"/>
                        </a:cubicBezTo>
                        <a:lnTo>
                          <a:pt x="561308" y="568714"/>
                        </a:lnTo>
                        <a:cubicBezTo>
                          <a:pt x="560737" y="568809"/>
                          <a:pt x="560261" y="568904"/>
                          <a:pt x="559784" y="568047"/>
                        </a:cubicBezTo>
                        <a:cubicBezTo>
                          <a:pt x="559784" y="567952"/>
                          <a:pt x="559689" y="567952"/>
                          <a:pt x="559689" y="567857"/>
                        </a:cubicBezTo>
                        <a:cubicBezTo>
                          <a:pt x="559784" y="568143"/>
                          <a:pt x="559689" y="568428"/>
                          <a:pt x="559594" y="568523"/>
                        </a:cubicBezTo>
                        <a:cubicBezTo>
                          <a:pt x="559498" y="568714"/>
                          <a:pt x="559308" y="568714"/>
                          <a:pt x="559117" y="568714"/>
                        </a:cubicBezTo>
                        <a:cubicBezTo>
                          <a:pt x="558927" y="568714"/>
                          <a:pt x="558641" y="568714"/>
                          <a:pt x="557784" y="566904"/>
                        </a:cubicBezTo>
                        <a:cubicBezTo>
                          <a:pt x="557594" y="566428"/>
                          <a:pt x="557213" y="565571"/>
                          <a:pt x="557117" y="564999"/>
                        </a:cubicBezTo>
                        <a:cubicBezTo>
                          <a:pt x="557117" y="564999"/>
                          <a:pt x="557022" y="565094"/>
                          <a:pt x="557022" y="565094"/>
                        </a:cubicBezTo>
                        <a:cubicBezTo>
                          <a:pt x="556641" y="565571"/>
                          <a:pt x="556260" y="565380"/>
                          <a:pt x="555784" y="565190"/>
                        </a:cubicBezTo>
                        <a:cubicBezTo>
                          <a:pt x="555593" y="565094"/>
                          <a:pt x="555498" y="564999"/>
                          <a:pt x="555212" y="564999"/>
                        </a:cubicBezTo>
                        <a:cubicBezTo>
                          <a:pt x="554926" y="564904"/>
                          <a:pt x="554641" y="564904"/>
                          <a:pt x="554546" y="564904"/>
                        </a:cubicBezTo>
                        <a:cubicBezTo>
                          <a:pt x="554736" y="564999"/>
                          <a:pt x="555022" y="565094"/>
                          <a:pt x="555212" y="565285"/>
                        </a:cubicBezTo>
                        <a:cubicBezTo>
                          <a:pt x="555688" y="565856"/>
                          <a:pt x="555307" y="566428"/>
                          <a:pt x="555022" y="566904"/>
                        </a:cubicBezTo>
                        <a:cubicBezTo>
                          <a:pt x="555022" y="566999"/>
                          <a:pt x="554926" y="567095"/>
                          <a:pt x="554926" y="567095"/>
                        </a:cubicBezTo>
                        <a:cubicBezTo>
                          <a:pt x="554831" y="567190"/>
                          <a:pt x="554831" y="567666"/>
                          <a:pt x="554736" y="567952"/>
                        </a:cubicBezTo>
                        <a:cubicBezTo>
                          <a:pt x="554641" y="568523"/>
                          <a:pt x="554641" y="569190"/>
                          <a:pt x="554355" y="569571"/>
                        </a:cubicBezTo>
                        <a:cubicBezTo>
                          <a:pt x="553974" y="570238"/>
                          <a:pt x="553403" y="570524"/>
                          <a:pt x="552736" y="570714"/>
                        </a:cubicBezTo>
                        <a:cubicBezTo>
                          <a:pt x="552164" y="570810"/>
                          <a:pt x="551593" y="570810"/>
                          <a:pt x="551116" y="570810"/>
                        </a:cubicBezTo>
                        <a:cubicBezTo>
                          <a:pt x="550831" y="570810"/>
                          <a:pt x="550640" y="570810"/>
                          <a:pt x="550545" y="570810"/>
                        </a:cubicBezTo>
                        <a:cubicBezTo>
                          <a:pt x="550545" y="570810"/>
                          <a:pt x="550545" y="570810"/>
                          <a:pt x="550545" y="570905"/>
                        </a:cubicBezTo>
                        <a:cubicBezTo>
                          <a:pt x="550640" y="571095"/>
                          <a:pt x="550926" y="571190"/>
                          <a:pt x="551212" y="571286"/>
                        </a:cubicBezTo>
                        <a:lnTo>
                          <a:pt x="551402" y="571381"/>
                        </a:lnTo>
                        <a:cubicBezTo>
                          <a:pt x="551783" y="571572"/>
                          <a:pt x="551879" y="571952"/>
                          <a:pt x="552069" y="572524"/>
                        </a:cubicBezTo>
                        <a:cubicBezTo>
                          <a:pt x="552164" y="572810"/>
                          <a:pt x="552259" y="573095"/>
                          <a:pt x="552355" y="573286"/>
                        </a:cubicBezTo>
                        <a:cubicBezTo>
                          <a:pt x="552545" y="573477"/>
                          <a:pt x="552926" y="573477"/>
                          <a:pt x="553593" y="573286"/>
                        </a:cubicBezTo>
                        <a:cubicBezTo>
                          <a:pt x="553783" y="573191"/>
                          <a:pt x="554069" y="573095"/>
                          <a:pt x="554355" y="573000"/>
                        </a:cubicBezTo>
                        <a:cubicBezTo>
                          <a:pt x="554831" y="572810"/>
                          <a:pt x="555403" y="572524"/>
                          <a:pt x="555879" y="572333"/>
                        </a:cubicBezTo>
                        <a:cubicBezTo>
                          <a:pt x="556641" y="571952"/>
                          <a:pt x="557213" y="571857"/>
                          <a:pt x="557689" y="571857"/>
                        </a:cubicBezTo>
                        <a:cubicBezTo>
                          <a:pt x="557689" y="571857"/>
                          <a:pt x="559403" y="571857"/>
                          <a:pt x="559880" y="572524"/>
                        </a:cubicBezTo>
                        <a:cubicBezTo>
                          <a:pt x="560165" y="572905"/>
                          <a:pt x="560261" y="573667"/>
                          <a:pt x="560261" y="574429"/>
                        </a:cubicBezTo>
                        <a:cubicBezTo>
                          <a:pt x="560261" y="574524"/>
                          <a:pt x="560261" y="574715"/>
                          <a:pt x="560261" y="574810"/>
                        </a:cubicBezTo>
                        <a:cubicBezTo>
                          <a:pt x="560261" y="574905"/>
                          <a:pt x="560261" y="575001"/>
                          <a:pt x="560261" y="575096"/>
                        </a:cubicBezTo>
                        <a:cubicBezTo>
                          <a:pt x="560356" y="575001"/>
                          <a:pt x="560451" y="574905"/>
                          <a:pt x="560546" y="574810"/>
                        </a:cubicBezTo>
                        <a:cubicBezTo>
                          <a:pt x="561022" y="574239"/>
                          <a:pt x="561784" y="574810"/>
                          <a:pt x="562165" y="575191"/>
                        </a:cubicBezTo>
                        <a:cubicBezTo>
                          <a:pt x="562261" y="575286"/>
                          <a:pt x="562261" y="575286"/>
                          <a:pt x="562356" y="575286"/>
                        </a:cubicBezTo>
                        <a:cubicBezTo>
                          <a:pt x="562642" y="575477"/>
                          <a:pt x="562832" y="575858"/>
                          <a:pt x="562928" y="576239"/>
                        </a:cubicBezTo>
                        <a:cubicBezTo>
                          <a:pt x="562928" y="576524"/>
                          <a:pt x="562928" y="576810"/>
                          <a:pt x="562737" y="577001"/>
                        </a:cubicBezTo>
                        <a:cubicBezTo>
                          <a:pt x="562451" y="577382"/>
                          <a:pt x="562451" y="577382"/>
                          <a:pt x="562451" y="577763"/>
                        </a:cubicBezTo>
                        <a:cubicBezTo>
                          <a:pt x="562451" y="578239"/>
                          <a:pt x="562451" y="578429"/>
                          <a:pt x="562737" y="578525"/>
                        </a:cubicBezTo>
                        <a:cubicBezTo>
                          <a:pt x="562928" y="578620"/>
                          <a:pt x="563213" y="578715"/>
                          <a:pt x="563404" y="578715"/>
                        </a:cubicBezTo>
                        <a:cubicBezTo>
                          <a:pt x="563880" y="578906"/>
                          <a:pt x="564451" y="579001"/>
                          <a:pt x="564642" y="579191"/>
                        </a:cubicBezTo>
                        <a:cubicBezTo>
                          <a:pt x="564832" y="579382"/>
                          <a:pt x="564928" y="579668"/>
                          <a:pt x="564928" y="579953"/>
                        </a:cubicBezTo>
                        <a:cubicBezTo>
                          <a:pt x="564928" y="580430"/>
                          <a:pt x="564737" y="580811"/>
                          <a:pt x="564356" y="581001"/>
                        </a:cubicBezTo>
                        <a:cubicBezTo>
                          <a:pt x="563785" y="581477"/>
                          <a:pt x="562832" y="581763"/>
                          <a:pt x="561880" y="581858"/>
                        </a:cubicBezTo>
                        <a:cubicBezTo>
                          <a:pt x="560737" y="581954"/>
                          <a:pt x="559784" y="581858"/>
                          <a:pt x="559213" y="581763"/>
                        </a:cubicBezTo>
                        <a:cubicBezTo>
                          <a:pt x="558641" y="581668"/>
                          <a:pt x="557784" y="581192"/>
                          <a:pt x="556927" y="580715"/>
                        </a:cubicBezTo>
                        <a:lnTo>
                          <a:pt x="556831" y="580620"/>
                        </a:lnTo>
                        <a:cubicBezTo>
                          <a:pt x="556831" y="580620"/>
                          <a:pt x="556641" y="580906"/>
                          <a:pt x="556546" y="581001"/>
                        </a:cubicBezTo>
                        <a:cubicBezTo>
                          <a:pt x="556450" y="581097"/>
                          <a:pt x="556450" y="581192"/>
                          <a:pt x="556355" y="581192"/>
                        </a:cubicBezTo>
                        <a:cubicBezTo>
                          <a:pt x="556355" y="581287"/>
                          <a:pt x="556736" y="581477"/>
                          <a:pt x="556927" y="581668"/>
                        </a:cubicBezTo>
                        <a:lnTo>
                          <a:pt x="557308" y="581954"/>
                        </a:lnTo>
                        <a:cubicBezTo>
                          <a:pt x="557784" y="582335"/>
                          <a:pt x="558737" y="582335"/>
                          <a:pt x="559403" y="582240"/>
                        </a:cubicBezTo>
                        <a:cubicBezTo>
                          <a:pt x="559498" y="582240"/>
                          <a:pt x="559689" y="582240"/>
                          <a:pt x="559784" y="582240"/>
                        </a:cubicBezTo>
                        <a:cubicBezTo>
                          <a:pt x="560356" y="582240"/>
                          <a:pt x="560737" y="582716"/>
                          <a:pt x="561118" y="583097"/>
                        </a:cubicBezTo>
                        <a:cubicBezTo>
                          <a:pt x="561213" y="583192"/>
                          <a:pt x="561308" y="583287"/>
                          <a:pt x="561404" y="583382"/>
                        </a:cubicBezTo>
                        <a:cubicBezTo>
                          <a:pt x="561784" y="583764"/>
                          <a:pt x="562165" y="583859"/>
                          <a:pt x="562547" y="583573"/>
                        </a:cubicBezTo>
                        <a:cubicBezTo>
                          <a:pt x="562737" y="583382"/>
                          <a:pt x="563023" y="583382"/>
                          <a:pt x="563118" y="583478"/>
                        </a:cubicBezTo>
                        <a:cubicBezTo>
                          <a:pt x="563404" y="583668"/>
                          <a:pt x="563308" y="583954"/>
                          <a:pt x="563308" y="584240"/>
                        </a:cubicBezTo>
                        <a:cubicBezTo>
                          <a:pt x="563308" y="584335"/>
                          <a:pt x="563308" y="584430"/>
                          <a:pt x="563308" y="584526"/>
                        </a:cubicBezTo>
                        <a:cubicBezTo>
                          <a:pt x="563308" y="584906"/>
                          <a:pt x="563308" y="585192"/>
                          <a:pt x="563689" y="585859"/>
                        </a:cubicBezTo>
                        <a:cubicBezTo>
                          <a:pt x="564071" y="586621"/>
                          <a:pt x="564166" y="586811"/>
                          <a:pt x="564166" y="587288"/>
                        </a:cubicBezTo>
                        <a:cubicBezTo>
                          <a:pt x="564071" y="587669"/>
                          <a:pt x="563689" y="587764"/>
                          <a:pt x="563213" y="587859"/>
                        </a:cubicBezTo>
                        <a:cubicBezTo>
                          <a:pt x="563023" y="587859"/>
                          <a:pt x="562737" y="587954"/>
                          <a:pt x="562642" y="588050"/>
                        </a:cubicBezTo>
                        <a:cubicBezTo>
                          <a:pt x="562451" y="588240"/>
                          <a:pt x="562451" y="589002"/>
                          <a:pt x="562451" y="589478"/>
                        </a:cubicBezTo>
                        <a:cubicBezTo>
                          <a:pt x="562451" y="589669"/>
                          <a:pt x="562451" y="589764"/>
                          <a:pt x="562451" y="589955"/>
                        </a:cubicBezTo>
                        <a:cubicBezTo>
                          <a:pt x="562451" y="590717"/>
                          <a:pt x="562070" y="591288"/>
                          <a:pt x="561308" y="591383"/>
                        </a:cubicBezTo>
                        <a:cubicBezTo>
                          <a:pt x="561022" y="591479"/>
                          <a:pt x="560261" y="591955"/>
                          <a:pt x="559498" y="592431"/>
                        </a:cubicBezTo>
                        <a:cubicBezTo>
                          <a:pt x="559022" y="592812"/>
                          <a:pt x="558546" y="592907"/>
                          <a:pt x="557784" y="593003"/>
                        </a:cubicBezTo>
                        <a:cubicBezTo>
                          <a:pt x="557498" y="593098"/>
                          <a:pt x="557117" y="593098"/>
                          <a:pt x="556736" y="593193"/>
                        </a:cubicBezTo>
                        <a:cubicBezTo>
                          <a:pt x="555593" y="593479"/>
                          <a:pt x="554926" y="593384"/>
                          <a:pt x="554450" y="593289"/>
                        </a:cubicBezTo>
                        <a:cubicBezTo>
                          <a:pt x="554355" y="593289"/>
                          <a:pt x="554260" y="593289"/>
                          <a:pt x="554164" y="593289"/>
                        </a:cubicBezTo>
                        <a:cubicBezTo>
                          <a:pt x="553974" y="593289"/>
                          <a:pt x="553403" y="593384"/>
                          <a:pt x="552926" y="593479"/>
                        </a:cubicBezTo>
                        <a:cubicBezTo>
                          <a:pt x="552545" y="593574"/>
                          <a:pt x="552164" y="593574"/>
                          <a:pt x="551879" y="593669"/>
                        </a:cubicBezTo>
                        <a:cubicBezTo>
                          <a:pt x="550926" y="593765"/>
                          <a:pt x="550259" y="593574"/>
                          <a:pt x="549688" y="593384"/>
                        </a:cubicBezTo>
                        <a:lnTo>
                          <a:pt x="549497" y="593384"/>
                        </a:lnTo>
                        <a:cubicBezTo>
                          <a:pt x="549497" y="593384"/>
                          <a:pt x="549497" y="593384"/>
                          <a:pt x="549497" y="593479"/>
                        </a:cubicBezTo>
                        <a:cubicBezTo>
                          <a:pt x="549497" y="593574"/>
                          <a:pt x="549688" y="593860"/>
                          <a:pt x="549973" y="593955"/>
                        </a:cubicBezTo>
                        <a:cubicBezTo>
                          <a:pt x="550069" y="593955"/>
                          <a:pt x="550736" y="593955"/>
                          <a:pt x="551307" y="593860"/>
                        </a:cubicBezTo>
                        <a:cubicBezTo>
                          <a:pt x="552640" y="593765"/>
                          <a:pt x="554736" y="593669"/>
                          <a:pt x="555879" y="593765"/>
                        </a:cubicBezTo>
                        <a:cubicBezTo>
                          <a:pt x="557498" y="593955"/>
                          <a:pt x="557974" y="595003"/>
                          <a:pt x="558355" y="596146"/>
                        </a:cubicBezTo>
                        <a:lnTo>
                          <a:pt x="558546" y="596527"/>
                        </a:lnTo>
                        <a:cubicBezTo>
                          <a:pt x="559022" y="597765"/>
                          <a:pt x="559403" y="598527"/>
                          <a:pt x="560737" y="600242"/>
                        </a:cubicBezTo>
                        <a:cubicBezTo>
                          <a:pt x="562165" y="602052"/>
                          <a:pt x="562547" y="602718"/>
                          <a:pt x="562261" y="603385"/>
                        </a:cubicBezTo>
                        <a:cubicBezTo>
                          <a:pt x="562165" y="603766"/>
                          <a:pt x="561975" y="604147"/>
                          <a:pt x="562070" y="604528"/>
                        </a:cubicBezTo>
                        <a:cubicBezTo>
                          <a:pt x="562165" y="604814"/>
                          <a:pt x="562737" y="605481"/>
                          <a:pt x="563308" y="605957"/>
                        </a:cubicBezTo>
                        <a:cubicBezTo>
                          <a:pt x="563785" y="606433"/>
                          <a:pt x="563785" y="607004"/>
                          <a:pt x="563785" y="607576"/>
                        </a:cubicBezTo>
                        <a:lnTo>
                          <a:pt x="563785" y="607862"/>
                        </a:lnTo>
                        <a:cubicBezTo>
                          <a:pt x="563785" y="608052"/>
                          <a:pt x="563880" y="608148"/>
                          <a:pt x="564451" y="608338"/>
                        </a:cubicBezTo>
                        <a:lnTo>
                          <a:pt x="564642" y="608433"/>
                        </a:lnTo>
                        <a:cubicBezTo>
                          <a:pt x="565023" y="608528"/>
                          <a:pt x="565404" y="608338"/>
                          <a:pt x="565785" y="608243"/>
                        </a:cubicBezTo>
                        <a:cubicBezTo>
                          <a:pt x="565975" y="608148"/>
                          <a:pt x="566071" y="608148"/>
                          <a:pt x="566166" y="608052"/>
                        </a:cubicBezTo>
                        <a:cubicBezTo>
                          <a:pt x="566261" y="608052"/>
                          <a:pt x="566547" y="607957"/>
                          <a:pt x="566738" y="608148"/>
                        </a:cubicBezTo>
                        <a:cubicBezTo>
                          <a:pt x="566928" y="608338"/>
                          <a:pt x="566833" y="608624"/>
                          <a:pt x="566833" y="608814"/>
                        </a:cubicBezTo>
                        <a:cubicBezTo>
                          <a:pt x="566833" y="609100"/>
                          <a:pt x="566642" y="609290"/>
                          <a:pt x="566547" y="609576"/>
                        </a:cubicBezTo>
                        <a:cubicBezTo>
                          <a:pt x="566452" y="609767"/>
                          <a:pt x="566261" y="609957"/>
                          <a:pt x="566166" y="610338"/>
                        </a:cubicBezTo>
                        <a:cubicBezTo>
                          <a:pt x="565975" y="610815"/>
                          <a:pt x="565785" y="611672"/>
                          <a:pt x="565690" y="612339"/>
                        </a:cubicBezTo>
                        <a:cubicBezTo>
                          <a:pt x="565595" y="612624"/>
                          <a:pt x="565595" y="612910"/>
                          <a:pt x="565595" y="613101"/>
                        </a:cubicBezTo>
                        <a:cubicBezTo>
                          <a:pt x="565404" y="613767"/>
                          <a:pt x="565023" y="614148"/>
                          <a:pt x="564451" y="614339"/>
                        </a:cubicBezTo>
                        <a:cubicBezTo>
                          <a:pt x="564356" y="614339"/>
                          <a:pt x="564166" y="614434"/>
                          <a:pt x="563975" y="614339"/>
                        </a:cubicBezTo>
                        <a:cubicBezTo>
                          <a:pt x="563785" y="614148"/>
                          <a:pt x="563689" y="613958"/>
                          <a:pt x="563689" y="613481"/>
                        </a:cubicBezTo>
                        <a:cubicBezTo>
                          <a:pt x="563689" y="613291"/>
                          <a:pt x="563689" y="613196"/>
                          <a:pt x="563594" y="612910"/>
                        </a:cubicBezTo>
                        <a:cubicBezTo>
                          <a:pt x="563404" y="612053"/>
                          <a:pt x="563213" y="611672"/>
                          <a:pt x="562451" y="611195"/>
                        </a:cubicBezTo>
                        <a:cubicBezTo>
                          <a:pt x="561784" y="610719"/>
                          <a:pt x="559213" y="610529"/>
                          <a:pt x="558737" y="610624"/>
                        </a:cubicBezTo>
                        <a:cubicBezTo>
                          <a:pt x="558546" y="610624"/>
                          <a:pt x="558451" y="610815"/>
                          <a:pt x="558451" y="610910"/>
                        </a:cubicBezTo>
                        <a:cubicBezTo>
                          <a:pt x="558355" y="611100"/>
                          <a:pt x="558355" y="611291"/>
                          <a:pt x="558355" y="611386"/>
                        </a:cubicBezTo>
                        <a:cubicBezTo>
                          <a:pt x="558546" y="611767"/>
                          <a:pt x="558832" y="612243"/>
                          <a:pt x="558355" y="612719"/>
                        </a:cubicBezTo>
                        <a:cubicBezTo>
                          <a:pt x="558070" y="613005"/>
                          <a:pt x="557498" y="612910"/>
                          <a:pt x="556927" y="612719"/>
                        </a:cubicBezTo>
                        <a:cubicBezTo>
                          <a:pt x="556736" y="612624"/>
                          <a:pt x="556450" y="612624"/>
                          <a:pt x="556260" y="612624"/>
                        </a:cubicBezTo>
                        <a:cubicBezTo>
                          <a:pt x="556070" y="612624"/>
                          <a:pt x="555974" y="612624"/>
                          <a:pt x="555974" y="612624"/>
                        </a:cubicBezTo>
                        <a:cubicBezTo>
                          <a:pt x="555974" y="612624"/>
                          <a:pt x="555974" y="612719"/>
                          <a:pt x="555974" y="612815"/>
                        </a:cubicBezTo>
                        <a:cubicBezTo>
                          <a:pt x="555974" y="612910"/>
                          <a:pt x="556260" y="613101"/>
                          <a:pt x="556546" y="613291"/>
                        </a:cubicBezTo>
                        <a:cubicBezTo>
                          <a:pt x="556736" y="613481"/>
                          <a:pt x="557022" y="613577"/>
                          <a:pt x="557213" y="613767"/>
                        </a:cubicBezTo>
                        <a:cubicBezTo>
                          <a:pt x="557689" y="614244"/>
                          <a:pt x="557784" y="614529"/>
                          <a:pt x="557403" y="615006"/>
                        </a:cubicBezTo>
                        <a:cubicBezTo>
                          <a:pt x="557308" y="615101"/>
                          <a:pt x="557308" y="615101"/>
                          <a:pt x="557213" y="615196"/>
                        </a:cubicBezTo>
                        <a:cubicBezTo>
                          <a:pt x="556736" y="615863"/>
                          <a:pt x="555498" y="616625"/>
                          <a:pt x="555212" y="616815"/>
                        </a:cubicBezTo>
                        <a:cubicBezTo>
                          <a:pt x="555212" y="616815"/>
                          <a:pt x="555117" y="616911"/>
                          <a:pt x="555117" y="617006"/>
                        </a:cubicBezTo>
                        <a:cubicBezTo>
                          <a:pt x="555117" y="617196"/>
                          <a:pt x="555212" y="617577"/>
                          <a:pt x="555498" y="617673"/>
                        </a:cubicBezTo>
                        <a:cubicBezTo>
                          <a:pt x="555593" y="617768"/>
                          <a:pt x="555688" y="617863"/>
                          <a:pt x="555879" y="617863"/>
                        </a:cubicBezTo>
                        <a:cubicBezTo>
                          <a:pt x="556165" y="618053"/>
                          <a:pt x="556355" y="618149"/>
                          <a:pt x="556450" y="618530"/>
                        </a:cubicBezTo>
                        <a:cubicBezTo>
                          <a:pt x="556546" y="618911"/>
                          <a:pt x="556355" y="619387"/>
                          <a:pt x="556070" y="620054"/>
                        </a:cubicBezTo>
                        <a:cubicBezTo>
                          <a:pt x="555784" y="620720"/>
                          <a:pt x="555117" y="621292"/>
                          <a:pt x="554546" y="621292"/>
                        </a:cubicBezTo>
                        <a:cubicBezTo>
                          <a:pt x="554164" y="621292"/>
                          <a:pt x="553498" y="620720"/>
                          <a:pt x="552259" y="619577"/>
                        </a:cubicBezTo>
                        <a:lnTo>
                          <a:pt x="551879" y="619197"/>
                        </a:lnTo>
                        <a:cubicBezTo>
                          <a:pt x="551021" y="618339"/>
                          <a:pt x="549973" y="616244"/>
                          <a:pt x="549497" y="615101"/>
                        </a:cubicBezTo>
                        <a:cubicBezTo>
                          <a:pt x="549116" y="614244"/>
                          <a:pt x="548830" y="613958"/>
                          <a:pt x="548545" y="613767"/>
                        </a:cubicBezTo>
                        <a:lnTo>
                          <a:pt x="548449" y="613672"/>
                        </a:lnTo>
                        <a:cubicBezTo>
                          <a:pt x="548069" y="613291"/>
                          <a:pt x="548164" y="612719"/>
                          <a:pt x="548259" y="612243"/>
                        </a:cubicBezTo>
                        <a:cubicBezTo>
                          <a:pt x="548354" y="612053"/>
                          <a:pt x="548259" y="612053"/>
                          <a:pt x="548259" y="612053"/>
                        </a:cubicBezTo>
                        <a:cubicBezTo>
                          <a:pt x="548259" y="612053"/>
                          <a:pt x="548069" y="611957"/>
                          <a:pt x="547973" y="611862"/>
                        </a:cubicBezTo>
                        <a:lnTo>
                          <a:pt x="547878" y="611767"/>
                        </a:lnTo>
                        <a:cubicBezTo>
                          <a:pt x="547306" y="611481"/>
                          <a:pt x="547306" y="611386"/>
                          <a:pt x="547021" y="610815"/>
                        </a:cubicBezTo>
                        <a:lnTo>
                          <a:pt x="546925" y="610624"/>
                        </a:lnTo>
                        <a:cubicBezTo>
                          <a:pt x="546640" y="610148"/>
                          <a:pt x="546545" y="610148"/>
                          <a:pt x="546354" y="610148"/>
                        </a:cubicBezTo>
                        <a:cubicBezTo>
                          <a:pt x="546354" y="610243"/>
                          <a:pt x="546354" y="610433"/>
                          <a:pt x="546354" y="610624"/>
                        </a:cubicBezTo>
                        <a:cubicBezTo>
                          <a:pt x="546354" y="610815"/>
                          <a:pt x="546354" y="610910"/>
                          <a:pt x="546354" y="611100"/>
                        </a:cubicBezTo>
                        <a:cubicBezTo>
                          <a:pt x="546354" y="611672"/>
                          <a:pt x="546068" y="611767"/>
                          <a:pt x="545878" y="611957"/>
                        </a:cubicBezTo>
                        <a:cubicBezTo>
                          <a:pt x="545782" y="612053"/>
                          <a:pt x="545687" y="612148"/>
                          <a:pt x="545497" y="612243"/>
                        </a:cubicBezTo>
                        <a:cubicBezTo>
                          <a:pt x="545116" y="612529"/>
                          <a:pt x="545116" y="612719"/>
                          <a:pt x="545116" y="613386"/>
                        </a:cubicBezTo>
                        <a:lnTo>
                          <a:pt x="545116" y="613672"/>
                        </a:lnTo>
                        <a:cubicBezTo>
                          <a:pt x="545021" y="614815"/>
                          <a:pt x="544449" y="615672"/>
                          <a:pt x="543592" y="615672"/>
                        </a:cubicBezTo>
                        <a:cubicBezTo>
                          <a:pt x="543306" y="615672"/>
                          <a:pt x="542925" y="615577"/>
                          <a:pt x="542544" y="615482"/>
                        </a:cubicBezTo>
                        <a:cubicBezTo>
                          <a:pt x="542163" y="615386"/>
                          <a:pt x="541782" y="615291"/>
                          <a:pt x="541401" y="615291"/>
                        </a:cubicBezTo>
                        <a:cubicBezTo>
                          <a:pt x="541020" y="615291"/>
                          <a:pt x="540925" y="615386"/>
                          <a:pt x="540925" y="615386"/>
                        </a:cubicBezTo>
                        <a:cubicBezTo>
                          <a:pt x="540925" y="615386"/>
                          <a:pt x="540925" y="615386"/>
                          <a:pt x="540925" y="615482"/>
                        </a:cubicBezTo>
                        <a:cubicBezTo>
                          <a:pt x="540925" y="615482"/>
                          <a:pt x="541306" y="615672"/>
                          <a:pt x="542163" y="615672"/>
                        </a:cubicBezTo>
                        <a:cubicBezTo>
                          <a:pt x="543306" y="615672"/>
                          <a:pt x="544163" y="616053"/>
                          <a:pt x="544735" y="616720"/>
                        </a:cubicBezTo>
                        <a:cubicBezTo>
                          <a:pt x="545306" y="617482"/>
                          <a:pt x="545211" y="618053"/>
                          <a:pt x="544925" y="619101"/>
                        </a:cubicBezTo>
                        <a:lnTo>
                          <a:pt x="544925" y="619292"/>
                        </a:lnTo>
                        <a:cubicBezTo>
                          <a:pt x="544639" y="620530"/>
                          <a:pt x="543497" y="621673"/>
                          <a:pt x="542544" y="622149"/>
                        </a:cubicBezTo>
                        <a:cubicBezTo>
                          <a:pt x="541782" y="622530"/>
                          <a:pt x="540925" y="623769"/>
                          <a:pt x="540639" y="624340"/>
                        </a:cubicBezTo>
                        <a:cubicBezTo>
                          <a:pt x="540353" y="624911"/>
                          <a:pt x="540353" y="625864"/>
                          <a:pt x="540544" y="626721"/>
                        </a:cubicBezTo>
                        <a:cubicBezTo>
                          <a:pt x="540830" y="627674"/>
                          <a:pt x="540830" y="628055"/>
                          <a:pt x="540544" y="629579"/>
                        </a:cubicBezTo>
                        <a:cubicBezTo>
                          <a:pt x="540258" y="631007"/>
                          <a:pt x="540163" y="631484"/>
                          <a:pt x="539401" y="631674"/>
                        </a:cubicBezTo>
                        <a:cubicBezTo>
                          <a:pt x="538924" y="631865"/>
                          <a:pt x="538258" y="631579"/>
                          <a:pt x="537781" y="631389"/>
                        </a:cubicBezTo>
                        <a:cubicBezTo>
                          <a:pt x="537591" y="631293"/>
                          <a:pt x="537496" y="631293"/>
                          <a:pt x="537305" y="631198"/>
                        </a:cubicBezTo>
                        <a:cubicBezTo>
                          <a:pt x="536829" y="631007"/>
                          <a:pt x="535591" y="631293"/>
                          <a:pt x="534829" y="631484"/>
                        </a:cubicBezTo>
                        <a:cubicBezTo>
                          <a:pt x="534257" y="631579"/>
                          <a:pt x="534067" y="631960"/>
                          <a:pt x="533972" y="632341"/>
                        </a:cubicBezTo>
                        <a:cubicBezTo>
                          <a:pt x="533972" y="632436"/>
                          <a:pt x="533876" y="632531"/>
                          <a:pt x="533876" y="632531"/>
                        </a:cubicBezTo>
                        <a:cubicBezTo>
                          <a:pt x="533972" y="632627"/>
                          <a:pt x="534448" y="632817"/>
                          <a:pt x="534638" y="632912"/>
                        </a:cubicBezTo>
                        <a:cubicBezTo>
                          <a:pt x="535019" y="633103"/>
                          <a:pt x="535305" y="633198"/>
                          <a:pt x="535591" y="633389"/>
                        </a:cubicBezTo>
                        <a:cubicBezTo>
                          <a:pt x="536257" y="633865"/>
                          <a:pt x="536257" y="634246"/>
                          <a:pt x="536353" y="635103"/>
                        </a:cubicBezTo>
                        <a:cubicBezTo>
                          <a:pt x="536353" y="635294"/>
                          <a:pt x="536353" y="635484"/>
                          <a:pt x="536448" y="635770"/>
                        </a:cubicBezTo>
                        <a:cubicBezTo>
                          <a:pt x="536543" y="637199"/>
                          <a:pt x="535876" y="637675"/>
                          <a:pt x="535400" y="638056"/>
                        </a:cubicBezTo>
                        <a:cubicBezTo>
                          <a:pt x="535305" y="638056"/>
                          <a:pt x="535305" y="638151"/>
                          <a:pt x="535210" y="638151"/>
                        </a:cubicBezTo>
                        <a:cubicBezTo>
                          <a:pt x="534924" y="638342"/>
                          <a:pt x="534543" y="638913"/>
                          <a:pt x="534257" y="639390"/>
                        </a:cubicBezTo>
                        <a:cubicBezTo>
                          <a:pt x="533972" y="639866"/>
                          <a:pt x="533686" y="640342"/>
                          <a:pt x="533400" y="640532"/>
                        </a:cubicBezTo>
                        <a:cubicBezTo>
                          <a:pt x="534638" y="644533"/>
                          <a:pt x="534448" y="644723"/>
                          <a:pt x="534353" y="644914"/>
                        </a:cubicBezTo>
                        <a:close/>
                        <a:moveTo>
                          <a:pt x="547688" y="614148"/>
                        </a:moveTo>
                        <a:lnTo>
                          <a:pt x="547688" y="614148"/>
                        </a:lnTo>
                        <a:cubicBezTo>
                          <a:pt x="547688" y="614148"/>
                          <a:pt x="547688" y="614148"/>
                          <a:pt x="547688" y="614148"/>
                        </a:cubicBezTo>
                        <a:close/>
                        <a:moveTo>
                          <a:pt x="559117" y="579287"/>
                        </a:moveTo>
                        <a:cubicBezTo>
                          <a:pt x="558832" y="579287"/>
                          <a:pt x="558546" y="579287"/>
                          <a:pt x="558451" y="579382"/>
                        </a:cubicBezTo>
                        <a:cubicBezTo>
                          <a:pt x="558260" y="579477"/>
                          <a:pt x="558165" y="579763"/>
                          <a:pt x="558070" y="580144"/>
                        </a:cubicBezTo>
                        <a:cubicBezTo>
                          <a:pt x="558070" y="580335"/>
                          <a:pt x="558070" y="580430"/>
                          <a:pt x="558070" y="580620"/>
                        </a:cubicBezTo>
                        <a:cubicBezTo>
                          <a:pt x="558070" y="580906"/>
                          <a:pt x="557974" y="581192"/>
                          <a:pt x="558070" y="581477"/>
                        </a:cubicBezTo>
                        <a:cubicBezTo>
                          <a:pt x="558165" y="581382"/>
                          <a:pt x="558355" y="581287"/>
                          <a:pt x="558451" y="581097"/>
                        </a:cubicBezTo>
                        <a:cubicBezTo>
                          <a:pt x="558451" y="581001"/>
                          <a:pt x="558451" y="580811"/>
                          <a:pt x="558451" y="580620"/>
                        </a:cubicBezTo>
                        <a:cubicBezTo>
                          <a:pt x="558451" y="580335"/>
                          <a:pt x="558451" y="580144"/>
                          <a:pt x="558546" y="579953"/>
                        </a:cubicBezTo>
                        <a:cubicBezTo>
                          <a:pt x="558832" y="579477"/>
                          <a:pt x="559117" y="579477"/>
                          <a:pt x="559594" y="579573"/>
                        </a:cubicBezTo>
                        <a:cubicBezTo>
                          <a:pt x="559784" y="579573"/>
                          <a:pt x="560070" y="579573"/>
                          <a:pt x="560261" y="579573"/>
                        </a:cubicBezTo>
                        <a:cubicBezTo>
                          <a:pt x="560070" y="579573"/>
                          <a:pt x="559880" y="579477"/>
                          <a:pt x="559689" y="579477"/>
                        </a:cubicBezTo>
                        <a:lnTo>
                          <a:pt x="559498" y="579382"/>
                        </a:lnTo>
                        <a:cubicBezTo>
                          <a:pt x="559403" y="579287"/>
                          <a:pt x="559213" y="579287"/>
                          <a:pt x="559117" y="579287"/>
                        </a:cubicBezTo>
                        <a:close/>
                        <a:moveTo>
                          <a:pt x="552164" y="574715"/>
                        </a:moveTo>
                        <a:lnTo>
                          <a:pt x="552164" y="574715"/>
                        </a:lnTo>
                        <a:lnTo>
                          <a:pt x="552164" y="574715"/>
                        </a:lnTo>
                        <a:close/>
                        <a:moveTo>
                          <a:pt x="568071" y="570048"/>
                        </a:moveTo>
                        <a:lnTo>
                          <a:pt x="568071" y="570048"/>
                        </a:lnTo>
                        <a:cubicBezTo>
                          <a:pt x="568071" y="570048"/>
                          <a:pt x="568071" y="570048"/>
                          <a:pt x="568071" y="570048"/>
                        </a:cubicBezTo>
                        <a:close/>
                        <a:moveTo>
                          <a:pt x="559975" y="566714"/>
                        </a:moveTo>
                        <a:cubicBezTo>
                          <a:pt x="560070" y="566809"/>
                          <a:pt x="560165" y="566999"/>
                          <a:pt x="560261" y="567190"/>
                        </a:cubicBezTo>
                        <a:cubicBezTo>
                          <a:pt x="560356" y="567476"/>
                          <a:pt x="560546" y="567857"/>
                          <a:pt x="560641" y="568333"/>
                        </a:cubicBezTo>
                        <a:cubicBezTo>
                          <a:pt x="560641" y="567761"/>
                          <a:pt x="560737" y="567285"/>
                          <a:pt x="560832" y="566809"/>
                        </a:cubicBezTo>
                        <a:lnTo>
                          <a:pt x="560927" y="566333"/>
                        </a:lnTo>
                        <a:cubicBezTo>
                          <a:pt x="560927" y="566142"/>
                          <a:pt x="561022" y="566047"/>
                          <a:pt x="561022" y="565952"/>
                        </a:cubicBezTo>
                        <a:cubicBezTo>
                          <a:pt x="560927" y="566047"/>
                          <a:pt x="560737" y="566142"/>
                          <a:pt x="560641" y="566237"/>
                        </a:cubicBezTo>
                        <a:cubicBezTo>
                          <a:pt x="560451" y="566428"/>
                          <a:pt x="560261" y="566619"/>
                          <a:pt x="559975" y="566714"/>
                        </a:cubicBezTo>
                        <a:cubicBezTo>
                          <a:pt x="560070" y="566714"/>
                          <a:pt x="559975" y="566714"/>
                          <a:pt x="559975" y="566714"/>
                        </a:cubicBezTo>
                        <a:close/>
                        <a:moveTo>
                          <a:pt x="574929" y="565666"/>
                        </a:moveTo>
                        <a:cubicBezTo>
                          <a:pt x="574929" y="565666"/>
                          <a:pt x="574929" y="565666"/>
                          <a:pt x="574929" y="565666"/>
                        </a:cubicBezTo>
                        <a:cubicBezTo>
                          <a:pt x="574929" y="565666"/>
                          <a:pt x="574929" y="565666"/>
                          <a:pt x="574929" y="565666"/>
                        </a:cubicBezTo>
                        <a:close/>
                        <a:moveTo>
                          <a:pt x="493395" y="536710"/>
                        </a:moveTo>
                        <a:cubicBezTo>
                          <a:pt x="493586" y="536996"/>
                          <a:pt x="493871" y="537281"/>
                          <a:pt x="493966" y="537567"/>
                        </a:cubicBezTo>
                        <a:cubicBezTo>
                          <a:pt x="493966" y="537567"/>
                          <a:pt x="493966" y="537567"/>
                          <a:pt x="493966" y="537567"/>
                        </a:cubicBezTo>
                        <a:cubicBezTo>
                          <a:pt x="493966" y="537472"/>
                          <a:pt x="494062" y="537472"/>
                          <a:pt x="494062" y="537377"/>
                        </a:cubicBezTo>
                        <a:cubicBezTo>
                          <a:pt x="494062" y="537186"/>
                          <a:pt x="493776" y="536901"/>
                          <a:pt x="493395" y="536710"/>
                        </a:cubicBezTo>
                        <a:close/>
                        <a:moveTo>
                          <a:pt x="494252" y="537281"/>
                        </a:moveTo>
                        <a:cubicBezTo>
                          <a:pt x="494252" y="537281"/>
                          <a:pt x="494252" y="537281"/>
                          <a:pt x="494252" y="537281"/>
                        </a:cubicBezTo>
                        <a:cubicBezTo>
                          <a:pt x="494252" y="537281"/>
                          <a:pt x="494252" y="537281"/>
                          <a:pt x="494252" y="537281"/>
                        </a:cubicBezTo>
                        <a:close/>
                        <a:moveTo>
                          <a:pt x="491204" y="533757"/>
                        </a:moveTo>
                        <a:cubicBezTo>
                          <a:pt x="491204" y="533852"/>
                          <a:pt x="491109" y="533852"/>
                          <a:pt x="491109" y="533948"/>
                        </a:cubicBezTo>
                        <a:cubicBezTo>
                          <a:pt x="491014" y="534233"/>
                          <a:pt x="491014" y="534424"/>
                          <a:pt x="491204" y="534710"/>
                        </a:cubicBezTo>
                        <a:cubicBezTo>
                          <a:pt x="491204" y="534805"/>
                          <a:pt x="491299" y="534900"/>
                          <a:pt x="491299" y="535091"/>
                        </a:cubicBezTo>
                        <a:cubicBezTo>
                          <a:pt x="491299" y="535186"/>
                          <a:pt x="491490" y="535377"/>
                          <a:pt x="492062" y="535757"/>
                        </a:cubicBezTo>
                        <a:cubicBezTo>
                          <a:pt x="491776" y="535472"/>
                          <a:pt x="491490" y="535091"/>
                          <a:pt x="491395" y="534900"/>
                        </a:cubicBezTo>
                        <a:cubicBezTo>
                          <a:pt x="491109" y="534424"/>
                          <a:pt x="491109" y="534043"/>
                          <a:pt x="491204" y="533757"/>
                        </a:cubicBezTo>
                        <a:close/>
                        <a:moveTo>
                          <a:pt x="493871" y="531757"/>
                        </a:moveTo>
                        <a:cubicBezTo>
                          <a:pt x="493395" y="532138"/>
                          <a:pt x="492919" y="532519"/>
                          <a:pt x="492538" y="532710"/>
                        </a:cubicBezTo>
                        <a:cubicBezTo>
                          <a:pt x="492347" y="532805"/>
                          <a:pt x="492252" y="532900"/>
                          <a:pt x="492062" y="532900"/>
                        </a:cubicBezTo>
                        <a:cubicBezTo>
                          <a:pt x="492157" y="532900"/>
                          <a:pt x="492157" y="532805"/>
                          <a:pt x="492252" y="532805"/>
                        </a:cubicBezTo>
                        <a:cubicBezTo>
                          <a:pt x="492728" y="532614"/>
                          <a:pt x="493395" y="532233"/>
                          <a:pt x="493681" y="531948"/>
                        </a:cubicBezTo>
                        <a:lnTo>
                          <a:pt x="493871" y="531757"/>
                        </a:lnTo>
                        <a:cubicBezTo>
                          <a:pt x="493871" y="531852"/>
                          <a:pt x="493871" y="531757"/>
                          <a:pt x="493871" y="531757"/>
                        </a:cubicBezTo>
                        <a:close/>
                        <a:moveTo>
                          <a:pt x="432435" y="276868"/>
                        </a:moveTo>
                        <a:lnTo>
                          <a:pt x="432435" y="276868"/>
                        </a:lnTo>
                        <a:lnTo>
                          <a:pt x="432435" y="276868"/>
                        </a:lnTo>
                        <a:close/>
                        <a:moveTo>
                          <a:pt x="456629" y="252198"/>
                        </a:moveTo>
                        <a:cubicBezTo>
                          <a:pt x="456533" y="252198"/>
                          <a:pt x="456533" y="252293"/>
                          <a:pt x="456629" y="252198"/>
                        </a:cubicBezTo>
                        <a:cubicBezTo>
                          <a:pt x="456438" y="252198"/>
                          <a:pt x="456438" y="252198"/>
                          <a:pt x="456438" y="252198"/>
                        </a:cubicBezTo>
                        <a:cubicBezTo>
                          <a:pt x="456438" y="252198"/>
                          <a:pt x="456343" y="252293"/>
                          <a:pt x="456343" y="252389"/>
                        </a:cubicBezTo>
                        <a:cubicBezTo>
                          <a:pt x="456247" y="252579"/>
                          <a:pt x="456247" y="252770"/>
                          <a:pt x="456057" y="252960"/>
                        </a:cubicBezTo>
                        <a:cubicBezTo>
                          <a:pt x="455866" y="253341"/>
                          <a:pt x="455676" y="253722"/>
                          <a:pt x="455486" y="253913"/>
                        </a:cubicBezTo>
                        <a:cubicBezTo>
                          <a:pt x="455581" y="253818"/>
                          <a:pt x="455771" y="253818"/>
                          <a:pt x="455962" y="253722"/>
                        </a:cubicBezTo>
                        <a:cubicBezTo>
                          <a:pt x="456438" y="253627"/>
                          <a:pt x="456914" y="252770"/>
                          <a:pt x="456914" y="252579"/>
                        </a:cubicBezTo>
                        <a:cubicBezTo>
                          <a:pt x="456819" y="252293"/>
                          <a:pt x="456724" y="252198"/>
                          <a:pt x="456629" y="252198"/>
                        </a:cubicBezTo>
                        <a:close/>
                        <a:moveTo>
                          <a:pt x="454152" y="252865"/>
                        </a:moveTo>
                        <a:lnTo>
                          <a:pt x="454152" y="252865"/>
                        </a:lnTo>
                        <a:lnTo>
                          <a:pt x="454152" y="252865"/>
                        </a:lnTo>
                        <a:close/>
                        <a:moveTo>
                          <a:pt x="470440" y="233720"/>
                        </a:moveTo>
                        <a:cubicBezTo>
                          <a:pt x="470440" y="233720"/>
                          <a:pt x="470440" y="233720"/>
                          <a:pt x="470440" y="233720"/>
                        </a:cubicBezTo>
                        <a:lnTo>
                          <a:pt x="470440" y="233720"/>
                        </a:lnTo>
                        <a:close/>
                        <a:moveTo>
                          <a:pt x="483870" y="215432"/>
                        </a:moveTo>
                        <a:cubicBezTo>
                          <a:pt x="483870" y="215432"/>
                          <a:pt x="483870" y="215527"/>
                          <a:pt x="483870" y="215432"/>
                        </a:cubicBezTo>
                        <a:cubicBezTo>
                          <a:pt x="483870" y="215527"/>
                          <a:pt x="483870" y="215432"/>
                          <a:pt x="483870" y="215432"/>
                        </a:cubicBezTo>
                        <a:close/>
                        <a:moveTo>
                          <a:pt x="501205" y="204002"/>
                        </a:moveTo>
                        <a:cubicBezTo>
                          <a:pt x="501110" y="204192"/>
                          <a:pt x="500920" y="204383"/>
                          <a:pt x="500920" y="204573"/>
                        </a:cubicBezTo>
                        <a:cubicBezTo>
                          <a:pt x="501015" y="204478"/>
                          <a:pt x="501015" y="204383"/>
                          <a:pt x="501110" y="204287"/>
                        </a:cubicBezTo>
                        <a:cubicBezTo>
                          <a:pt x="501205" y="204192"/>
                          <a:pt x="501205" y="204097"/>
                          <a:pt x="501205" y="204002"/>
                        </a:cubicBezTo>
                        <a:close/>
                        <a:moveTo>
                          <a:pt x="501587" y="203716"/>
                        </a:moveTo>
                        <a:cubicBezTo>
                          <a:pt x="501587" y="203716"/>
                          <a:pt x="501587" y="203716"/>
                          <a:pt x="501587" y="203716"/>
                        </a:cubicBezTo>
                        <a:cubicBezTo>
                          <a:pt x="501587" y="203716"/>
                          <a:pt x="501587" y="203716"/>
                          <a:pt x="501587" y="203716"/>
                        </a:cubicBezTo>
                        <a:close/>
                        <a:moveTo>
                          <a:pt x="391192" y="200287"/>
                        </a:moveTo>
                        <a:lnTo>
                          <a:pt x="391192" y="200287"/>
                        </a:lnTo>
                        <a:lnTo>
                          <a:pt x="391192" y="200287"/>
                        </a:lnTo>
                        <a:close/>
                        <a:moveTo>
                          <a:pt x="510254" y="196001"/>
                        </a:moveTo>
                        <a:cubicBezTo>
                          <a:pt x="510254" y="196001"/>
                          <a:pt x="510254" y="196001"/>
                          <a:pt x="510254" y="196001"/>
                        </a:cubicBezTo>
                        <a:cubicBezTo>
                          <a:pt x="510254" y="196001"/>
                          <a:pt x="510254" y="196001"/>
                          <a:pt x="510254" y="196001"/>
                        </a:cubicBezTo>
                        <a:close/>
                        <a:moveTo>
                          <a:pt x="512064" y="193905"/>
                        </a:moveTo>
                        <a:cubicBezTo>
                          <a:pt x="512064" y="194096"/>
                          <a:pt x="512159" y="194191"/>
                          <a:pt x="512159" y="194286"/>
                        </a:cubicBezTo>
                        <a:cubicBezTo>
                          <a:pt x="512255" y="194286"/>
                          <a:pt x="512350" y="194286"/>
                          <a:pt x="512350" y="194191"/>
                        </a:cubicBezTo>
                        <a:cubicBezTo>
                          <a:pt x="512255" y="194096"/>
                          <a:pt x="512159" y="194001"/>
                          <a:pt x="512064" y="193905"/>
                        </a:cubicBezTo>
                        <a:close/>
                        <a:moveTo>
                          <a:pt x="511492" y="192953"/>
                        </a:moveTo>
                        <a:lnTo>
                          <a:pt x="511492" y="192953"/>
                        </a:lnTo>
                        <a:lnTo>
                          <a:pt x="511492" y="192953"/>
                        </a:lnTo>
                        <a:close/>
                        <a:moveTo>
                          <a:pt x="356521" y="175522"/>
                        </a:moveTo>
                        <a:cubicBezTo>
                          <a:pt x="356521" y="175712"/>
                          <a:pt x="356521" y="175903"/>
                          <a:pt x="356521" y="176093"/>
                        </a:cubicBezTo>
                        <a:cubicBezTo>
                          <a:pt x="356521" y="176665"/>
                          <a:pt x="356711" y="176856"/>
                          <a:pt x="356711" y="176856"/>
                        </a:cubicBezTo>
                        <a:cubicBezTo>
                          <a:pt x="356711" y="176856"/>
                          <a:pt x="356806" y="176856"/>
                          <a:pt x="356902" y="176856"/>
                        </a:cubicBezTo>
                        <a:cubicBezTo>
                          <a:pt x="356902" y="176665"/>
                          <a:pt x="356806" y="176379"/>
                          <a:pt x="356711" y="176093"/>
                        </a:cubicBezTo>
                        <a:cubicBezTo>
                          <a:pt x="356616" y="175998"/>
                          <a:pt x="356521" y="175712"/>
                          <a:pt x="356521" y="175522"/>
                        </a:cubicBezTo>
                        <a:close/>
                        <a:moveTo>
                          <a:pt x="356997" y="176951"/>
                        </a:moveTo>
                        <a:cubicBezTo>
                          <a:pt x="356997" y="176951"/>
                          <a:pt x="356997" y="176951"/>
                          <a:pt x="356997" y="176951"/>
                        </a:cubicBezTo>
                        <a:cubicBezTo>
                          <a:pt x="356997" y="176951"/>
                          <a:pt x="356997" y="176951"/>
                          <a:pt x="356997" y="176951"/>
                        </a:cubicBezTo>
                        <a:close/>
                        <a:moveTo>
                          <a:pt x="441293" y="172664"/>
                        </a:moveTo>
                        <a:cubicBezTo>
                          <a:pt x="441293" y="172664"/>
                          <a:pt x="441293" y="172664"/>
                          <a:pt x="441293" y="172664"/>
                        </a:cubicBezTo>
                        <a:cubicBezTo>
                          <a:pt x="441293" y="172760"/>
                          <a:pt x="441388" y="172760"/>
                          <a:pt x="441579" y="172664"/>
                        </a:cubicBezTo>
                        <a:cubicBezTo>
                          <a:pt x="441674" y="172664"/>
                          <a:pt x="441865" y="172569"/>
                          <a:pt x="442150" y="172474"/>
                        </a:cubicBezTo>
                        <a:cubicBezTo>
                          <a:pt x="442246" y="172474"/>
                          <a:pt x="442436" y="172379"/>
                          <a:pt x="442531" y="172379"/>
                        </a:cubicBezTo>
                        <a:cubicBezTo>
                          <a:pt x="442341" y="172379"/>
                          <a:pt x="442246" y="172474"/>
                          <a:pt x="442150" y="172474"/>
                        </a:cubicBezTo>
                        <a:cubicBezTo>
                          <a:pt x="441579" y="172474"/>
                          <a:pt x="441388" y="172569"/>
                          <a:pt x="441293" y="172664"/>
                        </a:cubicBezTo>
                        <a:close/>
                        <a:moveTo>
                          <a:pt x="483775" y="168093"/>
                        </a:moveTo>
                        <a:cubicBezTo>
                          <a:pt x="483775" y="168093"/>
                          <a:pt x="483775" y="168093"/>
                          <a:pt x="483775" y="168093"/>
                        </a:cubicBezTo>
                        <a:cubicBezTo>
                          <a:pt x="484061" y="168188"/>
                          <a:pt x="484632" y="168378"/>
                          <a:pt x="484632" y="168950"/>
                        </a:cubicBezTo>
                        <a:cubicBezTo>
                          <a:pt x="484632" y="169045"/>
                          <a:pt x="484632" y="169140"/>
                          <a:pt x="484537" y="169331"/>
                        </a:cubicBezTo>
                        <a:cubicBezTo>
                          <a:pt x="484632" y="169235"/>
                          <a:pt x="484632" y="169235"/>
                          <a:pt x="484727" y="169140"/>
                        </a:cubicBezTo>
                        <a:cubicBezTo>
                          <a:pt x="484918" y="168854"/>
                          <a:pt x="485108" y="168664"/>
                          <a:pt x="485775" y="168759"/>
                        </a:cubicBezTo>
                        <a:cubicBezTo>
                          <a:pt x="485965" y="168759"/>
                          <a:pt x="486156" y="168854"/>
                          <a:pt x="486346" y="168854"/>
                        </a:cubicBezTo>
                        <a:cubicBezTo>
                          <a:pt x="486442" y="168854"/>
                          <a:pt x="486537" y="168854"/>
                          <a:pt x="486632" y="168854"/>
                        </a:cubicBezTo>
                        <a:cubicBezTo>
                          <a:pt x="486537" y="168759"/>
                          <a:pt x="486251" y="168664"/>
                          <a:pt x="485870" y="168569"/>
                        </a:cubicBezTo>
                        <a:cubicBezTo>
                          <a:pt x="485680" y="168473"/>
                          <a:pt x="485394" y="168473"/>
                          <a:pt x="485108" y="168378"/>
                        </a:cubicBezTo>
                        <a:cubicBezTo>
                          <a:pt x="484537" y="168188"/>
                          <a:pt x="483965" y="167997"/>
                          <a:pt x="483775" y="168093"/>
                        </a:cubicBezTo>
                        <a:cubicBezTo>
                          <a:pt x="483775" y="168093"/>
                          <a:pt x="483775" y="168093"/>
                          <a:pt x="483775" y="168093"/>
                        </a:cubicBezTo>
                        <a:close/>
                        <a:moveTo>
                          <a:pt x="352520" y="165902"/>
                        </a:moveTo>
                        <a:lnTo>
                          <a:pt x="352520" y="165902"/>
                        </a:lnTo>
                        <a:lnTo>
                          <a:pt x="352520" y="165902"/>
                        </a:lnTo>
                        <a:close/>
                        <a:moveTo>
                          <a:pt x="369189" y="163235"/>
                        </a:moveTo>
                        <a:lnTo>
                          <a:pt x="369189" y="163235"/>
                        </a:lnTo>
                        <a:lnTo>
                          <a:pt x="369189" y="163235"/>
                        </a:lnTo>
                        <a:close/>
                        <a:moveTo>
                          <a:pt x="464820" y="109133"/>
                        </a:moveTo>
                        <a:cubicBezTo>
                          <a:pt x="464820" y="109133"/>
                          <a:pt x="464820" y="109133"/>
                          <a:pt x="464820" y="109133"/>
                        </a:cubicBezTo>
                        <a:cubicBezTo>
                          <a:pt x="464820" y="109133"/>
                          <a:pt x="464820" y="109133"/>
                          <a:pt x="464820" y="109133"/>
                        </a:cubicBezTo>
                        <a:close/>
                        <a:moveTo>
                          <a:pt x="468439" y="83987"/>
                        </a:moveTo>
                        <a:cubicBezTo>
                          <a:pt x="468439" y="83987"/>
                          <a:pt x="468439" y="83987"/>
                          <a:pt x="468439" y="83987"/>
                        </a:cubicBezTo>
                        <a:cubicBezTo>
                          <a:pt x="468439" y="83987"/>
                          <a:pt x="468439" y="83987"/>
                          <a:pt x="468439" y="83987"/>
                        </a:cubicBezTo>
                        <a:close/>
                        <a:moveTo>
                          <a:pt x="501587" y="80843"/>
                        </a:moveTo>
                        <a:lnTo>
                          <a:pt x="501587" y="80843"/>
                        </a:lnTo>
                        <a:lnTo>
                          <a:pt x="501587" y="80843"/>
                        </a:lnTo>
                        <a:lnTo>
                          <a:pt x="501587" y="80843"/>
                        </a:lnTo>
                        <a:close/>
                        <a:moveTo>
                          <a:pt x="571309" y="31218"/>
                        </a:moveTo>
                        <a:cubicBezTo>
                          <a:pt x="571309" y="31218"/>
                          <a:pt x="571405" y="31218"/>
                          <a:pt x="571405" y="31218"/>
                        </a:cubicBezTo>
                        <a:cubicBezTo>
                          <a:pt x="571690" y="31313"/>
                          <a:pt x="572167" y="31409"/>
                          <a:pt x="572262" y="31980"/>
                        </a:cubicBezTo>
                        <a:cubicBezTo>
                          <a:pt x="572357" y="32361"/>
                          <a:pt x="572357" y="32647"/>
                          <a:pt x="572453" y="32933"/>
                        </a:cubicBezTo>
                        <a:cubicBezTo>
                          <a:pt x="572453" y="32742"/>
                          <a:pt x="572453" y="32552"/>
                          <a:pt x="572453" y="32552"/>
                        </a:cubicBezTo>
                        <a:cubicBezTo>
                          <a:pt x="572453" y="32075"/>
                          <a:pt x="572357" y="31694"/>
                          <a:pt x="572262" y="31504"/>
                        </a:cubicBezTo>
                        <a:cubicBezTo>
                          <a:pt x="571976" y="31123"/>
                          <a:pt x="571976" y="30647"/>
                          <a:pt x="572072" y="30361"/>
                        </a:cubicBezTo>
                        <a:cubicBezTo>
                          <a:pt x="572072" y="30266"/>
                          <a:pt x="572072" y="30170"/>
                          <a:pt x="571976" y="29980"/>
                        </a:cubicBezTo>
                        <a:cubicBezTo>
                          <a:pt x="571976" y="29980"/>
                          <a:pt x="571881" y="29885"/>
                          <a:pt x="571881" y="29885"/>
                        </a:cubicBezTo>
                        <a:cubicBezTo>
                          <a:pt x="571786" y="29789"/>
                          <a:pt x="571595" y="29694"/>
                          <a:pt x="571595" y="29408"/>
                        </a:cubicBezTo>
                        <a:cubicBezTo>
                          <a:pt x="571595" y="29504"/>
                          <a:pt x="571500" y="29504"/>
                          <a:pt x="571405" y="29599"/>
                        </a:cubicBezTo>
                        <a:cubicBezTo>
                          <a:pt x="571309" y="29694"/>
                          <a:pt x="571214" y="29885"/>
                          <a:pt x="571214" y="30075"/>
                        </a:cubicBezTo>
                        <a:cubicBezTo>
                          <a:pt x="571214" y="30170"/>
                          <a:pt x="571214" y="30170"/>
                          <a:pt x="571214" y="30266"/>
                        </a:cubicBezTo>
                        <a:cubicBezTo>
                          <a:pt x="571214" y="30551"/>
                          <a:pt x="571214" y="31123"/>
                          <a:pt x="571309" y="31218"/>
                        </a:cubicBezTo>
                        <a:cubicBezTo>
                          <a:pt x="571309" y="31218"/>
                          <a:pt x="571309" y="31218"/>
                          <a:pt x="571309" y="31218"/>
                        </a:cubicBezTo>
                        <a:close/>
                        <a:moveTo>
                          <a:pt x="491014" y="29599"/>
                        </a:moveTo>
                        <a:cubicBezTo>
                          <a:pt x="491014" y="29599"/>
                          <a:pt x="491014" y="29599"/>
                          <a:pt x="491014" y="29599"/>
                        </a:cubicBezTo>
                        <a:cubicBezTo>
                          <a:pt x="491014" y="29599"/>
                          <a:pt x="491014" y="29599"/>
                          <a:pt x="491014" y="29599"/>
                        </a:cubicBezTo>
                        <a:close/>
                        <a:moveTo>
                          <a:pt x="443865" y="16931"/>
                        </a:moveTo>
                        <a:cubicBezTo>
                          <a:pt x="443865" y="16931"/>
                          <a:pt x="443865" y="16931"/>
                          <a:pt x="443865" y="16931"/>
                        </a:cubicBezTo>
                        <a:cubicBezTo>
                          <a:pt x="443865" y="16931"/>
                          <a:pt x="443865" y="16931"/>
                          <a:pt x="443865" y="16931"/>
                        </a:cubicBezTo>
                        <a:close/>
                        <a:moveTo>
                          <a:pt x="478726" y="12644"/>
                        </a:moveTo>
                        <a:cubicBezTo>
                          <a:pt x="478726" y="12644"/>
                          <a:pt x="478726" y="12644"/>
                          <a:pt x="478726" y="12644"/>
                        </a:cubicBezTo>
                        <a:cubicBezTo>
                          <a:pt x="478726" y="12644"/>
                          <a:pt x="478726" y="12644"/>
                          <a:pt x="478726" y="12644"/>
                        </a:cubicBezTo>
                        <a:close/>
                        <a:moveTo>
                          <a:pt x="449866" y="11311"/>
                        </a:moveTo>
                        <a:cubicBezTo>
                          <a:pt x="449866" y="11311"/>
                          <a:pt x="449866" y="11311"/>
                          <a:pt x="449866" y="11311"/>
                        </a:cubicBezTo>
                        <a:cubicBezTo>
                          <a:pt x="449866" y="11311"/>
                          <a:pt x="449866" y="11311"/>
                          <a:pt x="449866" y="11311"/>
                        </a:cubicBez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63" name="任意多边形: 形状 2062"/>
                  <p:cNvSpPr/>
                  <p:nvPr/>
                </p:nvSpPr>
                <p:spPr>
                  <a:xfrm>
                    <a:off x="5180871" y="2751581"/>
                    <a:ext cx="1923730" cy="1639157"/>
                  </a:xfrm>
                  <a:custGeom>
                    <a:avLst/>
                    <a:gdLst>
                      <a:gd name="connsiteX0" fmla="*/ 1235930 w 1923730"/>
                      <a:gd name="connsiteY0" fmla="*/ 1639157 h 1639157"/>
                      <a:gd name="connsiteX1" fmla="*/ 1235835 w 1923730"/>
                      <a:gd name="connsiteY1" fmla="*/ 1637824 h 1639157"/>
                      <a:gd name="connsiteX2" fmla="*/ 1257933 w 1923730"/>
                      <a:gd name="connsiteY2" fmla="*/ 1635538 h 1639157"/>
                      <a:gd name="connsiteX3" fmla="*/ 1264505 w 1923730"/>
                      <a:gd name="connsiteY3" fmla="*/ 1632014 h 1639157"/>
                      <a:gd name="connsiteX4" fmla="*/ 1276697 w 1923730"/>
                      <a:gd name="connsiteY4" fmla="*/ 1625632 h 1639157"/>
                      <a:gd name="connsiteX5" fmla="*/ 1277364 w 1923730"/>
                      <a:gd name="connsiteY5" fmla="*/ 1626870 h 1639157"/>
                      <a:gd name="connsiteX6" fmla="*/ 1258219 w 1923730"/>
                      <a:gd name="connsiteY6" fmla="*/ 1636871 h 1639157"/>
                      <a:gd name="connsiteX7" fmla="*/ 1235930 w 1923730"/>
                      <a:gd name="connsiteY7" fmla="*/ 1639157 h 1639157"/>
                      <a:gd name="connsiteX8" fmla="*/ 1232120 w 1923730"/>
                      <a:gd name="connsiteY8" fmla="*/ 1567910 h 1639157"/>
                      <a:gd name="connsiteX9" fmla="*/ 1232502 w 1923730"/>
                      <a:gd name="connsiteY9" fmla="*/ 1563148 h 1639157"/>
                      <a:gd name="connsiteX10" fmla="*/ 1234026 w 1923730"/>
                      <a:gd name="connsiteY10" fmla="*/ 1563053 h 1639157"/>
                      <a:gd name="connsiteX11" fmla="*/ 1238788 w 1923730"/>
                      <a:gd name="connsiteY11" fmla="*/ 1562386 h 1639157"/>
                      <a:gd name="connsiteX12" fmla="*/ 1239931 w 1923730"/>
                      <a:gd name="connsiteY12" fmla="*/ 1557909 h 1639157"/>
                      <a:gd name="connsiteX13" fmla="*/ 1240026 w 1923730"/>
                      <a:gd name="connsiteY13" fmla="*/ 1556480 h 1639157"/>
                      <a:gd name="connsiteX14" fmla="*/ 1241931 w 1923730"/>
                      <a:gd name="connsiteY14" fmla="*/ 1552956 h 1639157"/>
                      <a:gd name="connsiteX15" fmla="*/ 1244122 w 1923730"/>
                      <a:gd name="connsiteY15" fmla="*/ 1552480 h 1639157"/>
                      <a:gd name="connsiteX16" fmla="*/ 1247837 w 1923730"/>
                      <a:gd name="connsiteY16" fmla="*/ 1551908 h 1639157"/>
                      <a:gd name="connsiteX17" fmla="*/ 1252218 w 1923730"/>
                      <a:gd name="connsiteY17" fmla="*/ 1551337 h 1639157"/>
                      <a:gd name="connsiteX18" fmla="*/ 1252599 w 1923730"/>
                      <a:gd name="connsiteY18" fmla="*/ 1551432 h 1639157"/>
                      <a:gd name="connsiteX19" fmla="*/ 1254695 w 1923730"/>
                      <a:gd name="connsiteY19" fmla="*/ 1551051 h 1639157"/>
                      <a:gd name="connsiteX20" fmla="*/ 1255647 w 1923730"/>
                      <a:gd name="connsiteY20" fmla="*/ 1550194 h 1639157"/>
                      <a:gd name="connsiteX21" fmla="*/ 1256886 w 1923730"/>
                      <a:gd name="connsiteY21" fmla="*/ 1550575 h 1639157"/>
                      <a:gd name="connsiteX22" fmla="*/ 1258314 w 1923730"/>
                      <a:gd name="connsiteY22" fmla="*/ 1551146 h 1639157"/>
                      <a:gd name="connsiteX23" fmla="*/ 1259648 w 1923730"/>
                      <a:gd name="connsiteY23" fmla="*/ 1551051 h 1639157"/>
                      <a:gd name="connsiteX24" fmla="*/ 1259362 w 1923730"/>
                      <a:gd name="connsiteY24" fmla="*/ 1549527 h 1639157"/>
                      <a:gd name="connsiteX25" fmla="*/ 1257933 w 1923730"/>
                      <a:gd name="connsiteY25" fmla="*/ 1543812 h 1639157"/>
                      <a:gd name="connsiteX26" fmla="*/ 1257267 w 1923730"/>
                      <a:gd name="connsiteY26" fmla="*/ 1540764 h 1639157"/>
                      <a:gd name="connsiteX27" fmla="*/ 1256695 w 1923730"/>
                      <a:gd name="connsiteY27" fmla="*/ 1538573 h 1639157"/>
                      <a:gd name="connsiteX28" fmla="*/ 1258410 w 1923730"/>
                      <a:gd name="connsiteY28" fmla="*/ 1536382 h 1639157"/>
                      <a:gd name="connsiteX29" fmla="*/ 1264029 w 1923730"/>
                      <a:gd name="connsiteY29" fmla="*/ 1537335 h 1639157"/>
                      <a:gd name="connsiteX30" fmla="*/ 1265268 w 1923730"/>
                      <a:gd name="connsiteY30" fmla="*/ 1538383 h 1639157"/>
                      <a:gd name="connsiteX31" fmla="*/ 1265553 w 1923730"/>
                      <a:gd name="connsiteY31" fmla="*/ 1537716 h 1639157"/>
                      <a:gd name="connsiteX32" fmla="*/ 1267744 w 1923730"/>
                      <a:gd name="connsiteY32" fmla="*/ 1535906 h 1639157"/>
                      <a:gd name="connsiteX33" fmla="*/ 1269744 w 1923730"/>
                      <a:gd name="connsiteY33" fmla="*/ 1537049 h 1639157"/>
                      <a:gd name="connsiteX34" fmla="*/ 1271173 w 1923730"/>
                      <a:gd name="connsiteY34" fmla="*/ 1537621 h 1639157"/>
                      <a:gd name="connsiteX35" fmla="*/ 1271078 w 1923730"/>
                      <a:gd name="connsiteY35" fmla="*/ 1536478 h 1639157"/>
                      <a:gd name="connsiteX36" fmla="*/ 1272411 w 1923730"/>
                      <a:gd name="connsiteY36" fmla="*/ 1532477 h 1639157"/>
                      <a:gd name="connsiteX37" fmla="*/ 1272602 w 1923730"/>
                      <a:gd name="connsiteY37" fmla="*/ 1532287 h 1639157"/>
                      <a:gd name="connsiteX38" fmla="*/ 1275459 w 1923730"/>
                      <a:gd name="connsiteY38" fmla="*/ 1531525 h 1639157"/>
                      <a:gd name="connsiteX39" fmla="*/ 1276507 w 1923730"/>
                      <a:gd name="connsiteY39" fmla="*/ 1531525 h 1639157"/>
                      <a:gd name="connsiteX40" fmla="*/ 1275840 w 1923730"/>
                      <a:gd name="connsiteY40" fmla="*/ 1530572 h 1639157"/>
                      <a:gd name="connsiteX41" fmla="*/ 1275364 w 1923730"/>
                      <a:gd name="connsiteY41" fmla="*/ 1530096 h 1639157"/>
                      <a:gd name="connsiteX42" fmla="*/ 1273078 w 1923730"/>
                      <a:gd name="connsiteY42" fmla="*/ 1525524 h 1639157"/>
                      <a:gd name="connsiteX43" fmla="*/ 1274507 w 1923730"/>
                      <a:gd name="connsiteY43" fmla="*/ 1519904 h 1639157"/>
                      <a:gd name="connsiteX44" fmla="*/ 1278793 w 1923730"/>
                      <a:gd name="connsiteY44" fmla="*/ 1516571 h 1639157"/>
                      <a:gd name="connsiteX45" fmla="*/ 1284413 w 1923730"/>
                      <a:gd name="connsiteY45" fmla="*/ 1514570 h 1639157"/>
                      <a:gd name="connsiteX46" fmla="*/ 1285842 w 1923730"/>
                      <a:gd name="connsiteY46" fmla="*/ 1513904 h 1639157"/>
                      <a:gd name="connsiteX47" fmla="*/ 1288509 w 1923730"/>
                      <a:gd name="connsiteY47" fmla="*/ 1511522 h 1639157"/>
                      <a:gd name="connsiteX48" fmla="*/ 1288985 w 1923730"/>
                      <a:gd name="connsiteY48" fmla="*/ 1509332 h 1639157"/>
                      <a:gd name="connsiteX49" fmla="*/ 1292033 w 1923730"/>
                      <a:gd name="connsiteY49" fmla="*/ 1508284 h 1639157"/>
                      <a:gd name="connsiteX50" fmla="*/ 1297843 w 1923730"/>
                      <a:gd name="connsiteY50" fmla="*/ 1504569 h 1639157"/>
                      <a:gd name="connsiteX51" fmla="*/ 1299938 w 1923730"/>
                      <a:gd name="connsiteY51" fmla="*/ 1500473 h 1639157"/>
                      <a:gd name="connsiteX52" fmla="*/ 1302320 w 1923730"/>
                      <a:gd name="connsiteY52" fmla="*/ 1495425 h 1639157"/>
                      <a:gd name="connsiteX53" fmla="*/ 1302129 w 1923730"/>
                      <a:gd name="connsiteY53" fmla="*/ 1493330 h 1639157"/>
                      <a:gd name="connsiteX54" fmla="*/ 1301939 w 1923730"/>
                      <a:gd name="connsiteY54" fmla="*/ 1493139 h 1639157"/>
                      <a:gd name="connsiteX55" fmla="*/ 1300796 w 1923730"/>
                      <a:gd name="connsiteY55" fmla="*/ 1488853 h 1639157"/>
                      <a:gd name="connsiteX56" fmla="*/ 1300796 w 1923730"/>
                      <a:gd name="connsiteY56" fmla="*/ 1487138 h 1639157"/>
                      <a:gd name="connsiteX57" fmla="*/ 1300605 w 1923730"/>
                      <a:gd name="connsiteY57" fmla="*/ 1485138 h 1639157"/>
                      <a:gd name="connsiteX58" fmla="*/ 1300415 w 1923730"/>
                      <a:gd name="connsiteY58" fmla="*/ 1478947 h 1639157"/>
                      <a:gd name="connsiteX59" fmla="*/ 1302891 w 1923730"/>
                      <a:gd name="connsiteY59" fmla="*/ 1471994 h 1639157"/>
                      <a:gd name="connsiteX60" fmla="*/ 1304511 w 1923730"/>
                      <a:gd name="connsiteY60" fmla="*/ 1467136 h 1639157"/>
                      <a:gd name="connsiteX61" fmla="*/ 1307082 w 1923730"/>
                      <a:gd name="connsiteY61" fmla="*/ 1464469 h 1639157"/>
                      <a:gd name="connsiteX62" fmla="*/ 1307749 w 1923730"/>
                      <a:gd name="connsiteY62" fmla="*/ 1464278 h 1639157"/>
                      <a:gd name="connsiteX63" fmla="*/ 1308797 w 1923730"/>
                      <a:gd name="connsiteY63" fmla="*/ 1464088 h 1639157"/>
                      <a:gd name="connsiteX64" fmla="*/ 1310892 w 1923730"/>
                      <a:gd name="connsiteY64" fmla="*/ 1463135 h 1639157"/>
                      <a:gd name="connsiteX65" fmla="*/ 1311559 w 1923730"/>
                      <a:gd name="connsiteY65" fmla="*/ 1461707 h 1639157"/>
                      <a:gd name="connsiteX66" fmla="*/ 1310130 w 1923730"/>
                      <a:gd name="connsiteY66" fmla="*/ 1461040 h 1639157"/>
                      <a:gd name="connsiteX67" fmla="*/ 1310511 w 1923730"/>
                      <a:gd name="connsiteY67" fmla="*/ 1457325 h 1639157"/>
                      <a:gd name="connsiteX68" fmla="*/ 1310892 w 1923730"/>
                      <a:gd name="connsiteY68" fmla="*/ 1456277 h 1639157"/>
                      <a:gd name="connsiteX69" fmla="*/ 1313273 w 1923730"/>
                      <a:gd name="connsiteY69" fmla="*/ 1454944 h 1639157"/>
                      <a:gd name="connsiteX70" fmla="*/ 1314417 w 1923730"/>
                      <a:gd name="connsiteY70" fmla="*/ 1455039 h 1639157"/>
                      <a:gd name="connsiteX71" fmla="*/ 1315750 w 1923730"/>
                      <a:gd name="connsiteY71" fmla="*/ 1455230 h 1639157"/>
                      <a:gd name="connsiteX72" fmla="*/ 1318322 w 1923730"/>
                      <a:gd name="connsiteY72" fmla="*/ 1455230 h 1639157"/>
                      <a:gd name="connsiteX73" fmla="*/ 1318417 w 1923730"/>
                      <a:gd name="connsiteY73" fmla="*/ 1454563 h 1639157"/>
                      <a:gd name="connsiteX74" fmla="*/ 1321084 w 1923730"/>
                      <a:gd name="connsiteY74" fmla="*/ 1448943 h 1639157"/>
                      <a:gd name="connsiteX75" fmla="*/ 1323084 w 1923730"/>
                      <a:gd name="connsiteY75" fmla="*/ 1448181 h 1639157"/>
                      <a:gd name="connsiteX76" fmla="*/ 1322703 w 1923730"/>
                      <a:gd name="connsiteY76" fmla="*/ 1446371 h 1639157"/>
                      <a:gd name="connsiteX77" fmla="*/ 1320989 w 1923730"/>
                      <a:gd name="connsiteY77" fmla="*/ 1442276 h 1639157"/>
                      <a:gd name="connsiteX78" fmla="*/ 1320131 w 1923730"/>
                      <a:gd name="connsiteY78" fmla="*/ 1440180 h 1639157"/>
                      <a:gd name="connsiteX79" fmla="*/ 1323084 w 1923730"/>
                      <a:gd name="connsiteY79" fmla="*/ 1433798 h 1639157"/>
                      <a:gd name="connsiteX80" fmla="*/ 1327180 w 1923730"/>
                      <a:gd name="connsiteY80" fmla="*/ 1428274 h 1639157"/>
                      <a:gd name="connsiteX81" fmla="*/ 1325561 w 1923730"/>
                      <a:gd name="connsiteY81" fmla="*/ 1425797 h 1639157"/>
                      <a:gd name="connsiteX82" fmla="*/ 1324513 w 1923730"/>
                      <a:gd name="connsiteY82" fmla="*/ 1422940 h 1639157"/>
                      <a:gd name="connsiteX83" fmla="*/ 1323275 w 1923730"/>
                      <a:gd name="connsiteY83" fmla="*/ 1419320 h 1639157"/>
                      <a:gd name="connsiteX84" fmla="*/ 1321846 w 1923730"/>
                      <a:gd name="connsiteY84" fmla="*/ 1413796 h 1639157"/>
                      <a:gd name="connsiteX85" fmla="*/ 1323656 w 1923730"/>
                      <a:gd name="connsiteY85" fmla="*/ 1410843 h 1639157"/>
                      <a:gd name="connsiteX86" fmla="*/ 1321275 w 1923730"/>
                      <a:gd name="connsiteY86" fmla="*/ 1410367 h 1639157"/>
                      <a:gd name="connsiteX87" fmla="*/ 1317274 w 1923730"/>
                      <a:gd name="connsiteY87" fmla="*/ 1410272 h 1639157"/>
                      <a:gd name="connsiteX88" fmla="*/ 1313178 w 1923730"/>
                      <a:gd name="connsiteY88" fmla="*/ 1410176 h 1639157"/>
                      <a:gd name="connsiteX89" fmla="*/ 1310035 w 1923730"/>
                      <a:gd name="connsiteY89" fmla="*/ 1412367 h 1639157"/>
                      <a:gd name="connsiteX90" fmla="*/ 1308892 w 1923730"/>
                      <a:gd name="connsiteY90" fmla="*/ 1414177 h 1639157"/>
                      <a:gd name="connsiteX91" fmla="*/ 1302320 w 1923730"/>
                      <a:gd name="connsiteY91" fmla="*/ 1417225 h 1639157"/>
                      <a:gd name="connsiteX92" fmla="*/ 1300129 w 1923730"/>
                      <a:gd name="connsiteY92" fmla="*/ 1412272 h 1639157"/>
                      <a:gd name="connsiteX93" fmla="*/ 1300415 w 1923730"/>
                      <a:gd name="connsiteY93" fmla="*/ 1411034 h 1639157"/>
                      <a:gd name="connsiteX94" fmla="*/ 1300510 w 1923730"/>
                      <a:gd name="connsiteY94" fmla="*/ 1407509 h 1639157"/>
                      <a:gd name="connsiteX95" fmla="*/ 1299557 w 1923730"/>
                      <a:gd name="connsiteY95" fmla="*/ 1402937 h 1639157"/>
                      <a:gd name="connsiteX96" fmla="*/ 1299367 w 1923730"/>
                      <a:gd name="connsiteY96" fmla="*/ 1401890 h 1639157"/>
                      <a:gd name="connsiteX97" fmla="*/ 1299748 w 1923730"/>
                      <a:gd name="connsiteY97" fmla="*/ 1400461 h 1639157"/>
                      <a:gd name="connsiteX98" fmla="*/ 1300129 w 1923730"/>
                      <a:gd name="connsiteY98" fmla="*/ 1399127 h 1639157"/>
                      <a:gd name="connsiteX99" fmla="*/ 1299748 w 1923730"/>
                      <a:gd name="connsiteY99" fmla="*/ 1398746 h 1639157"/>
                      <a:gd name="connsiteX100" fmla="*/ 1298129 w 1923730"/>
                      <a:gd name="connsiteY100" fmla="*/ 1396841 h 1639157"/>
                      <a:gd name="connsiteX101" fmla="*/ 1297938 w 1923730"/>
                      <a:gd name="connsiteY101" fmla="*/ 1396175 h 1639157"/>
                      <a:gd name="connsiteX102" fmla="*/ 1297462 w 1923730"/>
                      <a:gd name="connsiteY102" fmla="*/ 1394841 h 1639157"/>
                      <a:gd name="connsiteX103" fmla="*/ 1293176 w 1923730"/>
                      <a:gd name="connsiteY103" fmla="*/ 1394936 h 1639157"/>
                      <a:gd name="connsiteX104" fmla="*/ 1292795 w 1923730"/>
                      <a:gd name="connsiteY104" fmla="*/ 1394651 h 1639157"/>
                      <a:gd name="connsiteX105" fmla="*/ 1291461 w 1923730"/>
                      <a:gd name="connsiteY105" fmla="*/ 1393984 h 1639157"/>
                      <a:gd name="connsiteX106" fmla="*/ 1291176 w 1923730"/>
                      <a:gd name="connsiteY106" fmla="*/ 1394270 h 1639157"/>
                      <a:gd name="connsiteX107" fmla="*/ 1290890 w 1923730"/>
                      <a:gd name="connsiteY107" fmla="*/ 1394746 h 1639157"/>
                      <a:gd name="connsiteX108" fmla="*/ 1287461 w 1923730"/>
                      <a:gd name="connsiteY108" fmla="*/ 1398080 h 1639157"/>
                      <a:gd name="connsiteX109" fmla="*/ 1287270 w 1923730"/>
                      <a:gd name="connsiteY109" fmla="*/ 1398175 h 1639157"/>
                      <a:gd name="connsiteX110" fmla="*/ 1285365 w 1923730"/>
                      <a:gd name="connsiteY110" fmla="*/ 1400365 h 1639157"/>
                      <a:gd name="connsiteX111" fmla="*/ 1285365 w 1923730"/>
                      <a:gd name="connsiteY111" fmla="*/ 1400937 h 1639157"/>
                      <a:gd name="connsiteX112" fmla="*/ 1282984 w 1923730"/>
                      <a:gd name="connsiteY112" fmla="*/ 1404652 h 1639157"/>
                      <a:gd name="connsiteX113" fmla="*/ 1278698 w 1923730"/>
                      <a:gd name="connsiteY113" fmla="*/ 1403699 h 1639157"/>
                      <a:gd name="connsiteX114" fmla="*/ 1277650 w 1923730"/>
                      <a:gd name="connsiteY114" fmla="*/ 1397984 h 1639157"/>
                      <a:gd name="connsiteX115" fmla="*/ 1281651 w 1923730"/>
                      <a:gd name="connsiteY115" fmla="*/ 1391412 h 1639157"/>
                      <a:gd name="connsiteX116" fmla="*/ 1283460 w 1923730"/>
                      <a:gd name="connsiteY116" fmla="*/ 1388364 h 1639157"/>
                      <a:gd name="connsiteX117" fmla="*/ 1288032 w 1923730"/>
                      <a:gd name="connsiteY117" fmla="*/ 1381982 h 1639157"/>
                      <a:gd name="connsiteX118" fmla="*/ 1292033 w 1923730"/>
                      <a:gd name="connsiteY118" fmla="*/ 1376077 h 1639157"/>
                      <a:gd name="connsiteX119" fmla="*/ 1292033 w 1923730"/>
                      <a:gd name="connsiteY119" fmla="*/ 1369219 h 1639157"/>
                      <a:gd name="connsiteX120" fmla="*/ 1294128 w 1923730"/>
                      <a:gd name="connsiteY120" fmla="*/ 1363694 h 1639157"/>
                      <a:gd name="connsiteX121" fmla="*/ 1294890 w 1923730"/>
                      <a:gd name="connsiteY121" fmla="*/ 1363313 h 1639157"/>
                      <a:gd name="connsiteX122" fmla="*/ 1296795 w 1923730"/>
                      <a:gd name="connsiteY122" fmla="*/ 1361980 h 1639157"/>
                      <a:gd name="connsiteX123" fmla="*/ 1296605 w 1923730"/>
                      <a:gd name="connsiteY123" fmla="*/ 1361313 h 1639157"/>
                      <a:gd name="connsiteX124" fmla="*/ 1296700 w 1923730"/>
                      <a:gd name="connsiteY124" fmla="*/ 1359218 h 1639157"/>
                      <a:gd name="connsiteX125" fmla="*/ 1297271 w 1923730"/>
                      <a:gd name="connsiteY125" fmla="*/ 1358075 h 1639157"/>
                      <a:gd name="connsiteX126" fmla="*/ 1295081 w 1923730"/>
                      <a:gd name="connsiteY126" fmla="*/ 1357408 h 1639157"/>
                      <a:gd name="connsiteX127" fmla="*/ 1293938 w 1923730"/>
                      <a:gd name="connsiteY127" fmla="*/ 1357313 h 1639157"/>
                      <a:gd name="connsiteX128" fmla="*/ 1292033 w 1923730"/>
                      <a:gd name="connsiteY128" fmla="*/ 1358170 h 1639157"/>
                      <a:gd name="connsiteX129" fmla="*/ 1289937 w 1923730"/>
                      <a:gd name="connsiteY129" fmla="*/ 1359027 h 1639157"/>
                      <a:gd name="connsiteX130" fmla="*/ 1287270 w 1923730"/>
                      <a:gd name="connsiteY130" fmla="*/ 1357027 h 1639157"/>
                      <a:gd name="connsiteX131" fmla="*/ 1286794 w 1923730"/>
                      <a:gd name="connsiteY131" fmla="*/ 1350740 h 1639157"/>
                      <a:gd name="connsiteX132" fmla="*/ 1288699 w 1923730"/>
                      <a:gd name="connsiteY132" fmla="*/ 1342549 h 1639157"/>
                      <a:gd name="connsiteX133" fmla="*/ 1288985 w 1923730"/>
                      <a:gd name="connsiteY133" fmla="*/ 1339596 h 1639157"/>
                      <a:gd name="connsiteX134" fmla="*/ 1288699 w 1923730"/>
                      <a:gd name="connsiteY134" fmla="*/ 1339596 h 1639157"/>
                      <a:gd name="connsiteX135" fmla="*/ 1288032 w 1923730"/>
                      <a:gd name="connsiteY135" fmla="*/ 1339596 h 1639157"/>
                      <a:gd name="connsiteX136" fmla="*/ 1285746 w 1923730"/>
                      <a:gd name="connsiteY136" fmla="*/ 1338739 h 1639157"/>
                      <a:gd name="connsiteX137" fmla="*/ 1282794 w 1923730"/>
                      <a:gd name="connsiteY137" fmla="*/ 1338167 h 1639157"/>
                      <a:gd name="connsiteX138" fmla="*/ 1276888 w 1923730"/>
                      <a:gd name="connsiteY138" fmla="*/ 1335977 h 1639157"/>
                      <a:gd name="connsiteX139" fmla="*/ 1275554 w 1923730"/>
                      <a:gd name="connsiteY139" fmla="*/ 1335310 h 1639157"/>
                      <a:gd name="connsiteX140" fmla="*/ 1275078 w 1923730"/>
                      <a:gd name="connsiteY140" fmla="*/ 1337310 h 1639157"/>
                      <a:gd name="connsiteX141" fmla="*/ 1271268 w 1923730"/>
                      <a:gd name="connsiteY141" fmla="*/ 1341025 h 1639157"/>
                      <a:gd name="connsiteX142" fmla="*/ 1269268 w 1923730"/>
                      <a:gd name="connsiteY142" fmla="*/ 1341120 h 1639157"/>
                      <a:gd name="connsiteX143" fmla="*/ 1266601 w 1923730"/>
                      <a:gd name="connsiteY143" fmla="*/ 1340739 h 1639157"/>
                      <a:gd name="connsiteX144" fmla="*/ 1266315 w 1923730"/>
                      <a:gd name="connsiteY144" fmla="*/ 1340453 h 1639157"/>
                      <a:gd name="connsiteX145" fmla="*/ 1263267 w 1923730"/>
                      <a:gd name="connsiteY145" fmla="*/ 1338263 h 1639157"/>
                      <a:gd name="connsiteX146" fmla="*/ 1262124 w 1923730"/>
                      <a:gd name="connsiteY146" fmla="*/ 1338072 h 1639157"/>
                      <a:gd name="connsiteX147" fmla="*/ 1260314 w 1923730"/>
                      <a:gd name="connsiteY147" fmla="*/ 1338358 h 1639157"/>
                      <a:gd name="connsiteX148" fmla="*/ 1259457 w 1923730"/>
                      <a:gd name="connsiteY148" fmla="*/ 1339025 h 1639157"/>
                      <a:gd name="connsiteX149" fmla="*/ 1258410 w 1923730"/>
                      <a:gd name="connsiteY149" fmla="*/ 1341311 h 1639157"/>
                      <a:gd name="connsiteX150" fmla="*/ 1255647 w 1923730"/>
                      <a:gd name="connsiteY150" fmla="*/ 1345978 h 1639157"/>
                      <a:gd name="connsiteX151" fmla="*/ 1252218 w 1923730"/>
                      <a:gd name="connsiteY151" fmla="*/ 1348740 h 1639157"/>
                      <a:gd name="connsiteX152" fmla="*/ 1249456 w 1923730"/>
                      <a:gd name="connsiteY152" fmla="*/ 1354360 h 1639157"/>
                      <a:gd name="connsiteX153" fmla="*/ 1249265 w 1923730"/>
                      <a:gd name="connsiteY153" fmla="*/ 1354741 h 1639157"/>
                      <a:gd name="connsiteX154" fmla="*/ 1247456 w 1923730"/>
                      <a:gd name="connsiteY154" fmla="*/ 1355884 h 1639157"/>
                      <a:gd name="connsiteX155" fmla="*/ 1244503 w 1923730"/>
                      <a:gd name="connsiteY155" fmla="*/ 1353312 h 1639157"/>
                      <a:gd name="connsiteX156" fmla="*/ 1242979 w 1923730"/>
                      <a:gd name="connsiteY156" fmla="*/ 1351598 h 1639157"/>
                      <a:gd name="connsiteX157" fmla="*/ 1242884 w 1923730"/>
                      <a:gd name="connsiteY157" fmla="*/ 1351788 h 1639157"/>
                      <a:gd name="connsiteX158" fmla="*/ 1238883 w 1923730"/>
                      <a:gd name="connsiteY158" fmla="*/ 1353217 h 1639157"/>
                      <a:gd name="connsiteX159" fmla="*/ 1238597 w 1923730"/>
                      <a:gd name="connsiteY159" fmla="*/ 1353217 h 1639157"/>
                      <a:gd name="connsiteX160" fmla="*/ 1236978 w 1923730"/>
                      <a:gd name="connsiteY160" fmla="*/ 1352455 h 1639157"/>
                      <a:gd name="connsiteX161" fmla="*/ 1237169 w 1923730"/>
                      <a:gd name="connsiteY161" fmla="*/ 1349407 h 1639157"/>
                      <a:gd name="connsiteX162" fmla="*/ 1237454 w 1923730"/>
                      <a:gd name="connsiteY162" fmla="*/ 1348169 h 1639157"/>
                      <a:gd name="connsiteX163" fmla="*/ 1237454 w 1923730"/>
                      <a:gd name="connsiteY163" fmla="*/ 1347026 h 1639157"/>
                      <a:gd name="connsiteX164" fmla="*/ 1235359 w 1923730"/>
                      <a:gd name="connsiteY164" fmla="*/ 1346454 h 1639157"/>
                      <a:gd name="connsiteX165" fmla="*/ 1233645 w 1923730"/>
                      <a:gd name="connsiteY165" fmla="*/ 1346168 h 1639157"/>
                      <a:gd name="connsiteX166" fmla="*/ 1232502 w 1923730"/>
                      <a:gd name="connsiteY166" fmla="*/ 1346264 h 1639157"/>
                      <a:gd name="connsiteX167" fmla="*/ 1230787 w 1923730"/>
                      <a:gd name="connsiteY167" fmla="*/ 1349311 h 1639157"/>
                      <a:gd name="connsiteX168" fmla="*/ 1230596 w 1923730"/>
                      <a:gd name="connsiteY168" fmla="*/ 1350359 h 1639157"/>
                      <a:gd name="connsiteX169" fmla="*/ 1229072 w 1923730"/>
                      <a:gd name="connsiteY169" fmla="*/ 1353788 h 1639157"/>
                      <a:gd name="connsiteX170" fmla="*/ 1227739 w 1923730"/>
                      <a:gd name="connsiteY170" fmla="*/ 1353979 h 1639157"/>
                      <a:gd name="connsiteX171" fmla="*/ 1226025 w 1923730"/>
                      <a:gd name="connsiteY171" fmla="*/ 1354455 h 1639157"/>
                      <a:gd name="connsiteX172" fmla="*/ 1226501 w 1923730"/>
                      <a:gd name="connsiteY172" fmla="*/ 1356836 h 1639157"/>
                      <a:gd name="connsiteX173" fmla="*/ 1227263 w 1923730"/>
                      <a:gd name="connsiteY173" fmla="*/ 1358551 h 1639157"/>
                      <a:gd name="connsiteX174" fmla="*/ 1227263 w 1923730"/>
                      <a:gd name="connsiteY174" fmla="*/ 1360742 h 1639157"/>
                      <a:gd name="connsiteX175" fmla="*/ 1224024 w 1923730"/>
                      <a:gd name="connsiteY175" fmla="*/ 1361313 h 1639157"/>
                      <a:gd name="connsiteX176" fmla="*/ 1222977 w 1923730"/>
                      <a:gd name="connsiteY176" fmla="*/ 1361218 h 1639157"/>
                      <a:gd name="connsiteX177" fmla="*/ 1220500 w 1923730"/>
                      <a:gd name="connsiteY177" fmla="*/ 1360361 h 1639157"/>
                      <a:gd name="connsiteX178" fmla="*/ 1221167 w 1923730"/>
                      <a:gd name="connsiteY178" fmla="*/ 1357122 h 1639157"/>
                      <a:gd name="connsiteX179" fmla="*/ 1220310 w 1923730"/>
                      <a:gd name="connsiteY179" fmla="*/ 1354360 h 1639157"/>
                      <a:gd name="connsiteX180" fmla="*/ 1219738 w 1923730"/>
                      <a:gd name="connsiteY180" fmla="*/ 1354074 h 1639157"/>
                      <a:gd name="connsiteX181" fmla="*/ 1217738 w 1923730"/>
                      <a:gd name="connsiteY181" fmla="*/ 1354455 h 1639157"/>
                      <a:gd name="connsiteX182" fmla="*/ 1215928 w 1923730"/>
                      <a:gd name="connsiteY182" fmla="*/ 1355693 h 1639157"/>
                      <a:gd name="connsiteX183" fmla="*/ 1213452 w 1923730"/>
                      <a:gd name="connsiteY183" fmla="*/ 1355217 h 1639157"/>
                      <a:gd name="connsiteX184" fmla="*/ 1211451 w 1923730"/>
                      <a:gd name="connsiteY184" fmla="*/ 1356265 h 1639157"/>
                      <a:gd name="connsiteX185" fmla="*/ 1210404 w 1923730"/>
                      <a:gd name="connsiteY185" fmla="*/ 1357122 h 1639157"/>
                      <a:gd name="connsiteX186" fmla="*/ 1209546 w 1923730"/>
                      <a:gd name="connsiteY186" fmla="*/ 1361218 h 1639157"/>
                      <a:gd name="connsiteX187" fmla="*/ 1207451 w 1923730"/>
                      <a:gd name="connsiteY187" fmla="*/ 1366076 h 1639157"/>
                      <a:gd name="connsiteX188" fmla="*/ 1206117 w 1923730"/>
                      <a:gd name="connsiteY188" fmla="*/ 1369028 h 1639157"/>
                      <a:gd name="connsiteX189" fmla="*/ 1205546 w 1923730"/>
                      <a:gd name="connsiteY189" fmla="*/ 1369409 h 1639157"/>
                      <a:gd name="connsiteX190" fmla="*/ 1203069 w 1923730"/>
                      <a:gd name="connsiteY190" fmla="*/ 1369790 h 1639157"/>
                      <a:gd name="connsiteX191" fmla="*/ 1200879 w 1923730"/>
                      <a:gd name="connsiteY191" fmla="*/ 1367695 h 1639157"/>
                      <a:gd name="connsiteX192" fmla="*/ 1200593 w 1923730"/>
                      <a:gd name="connsiteY192" fmla="*/ 1367028 h 1639157"/>
                      <a:gd name="connsiteX193" fmla="*/ 1199926 w 1923730"/>
                      <a:gd name="connsiteY193" fmla="*/ 1367600 h 1639157"/>
                      <a:gd name="connsiteX194" fmla="*/ 1197450 w 1923730"/>
                      <a:gd name="connsiteY194" fmla="*/ 1368457 h 1639157"/>
                      <a:gd name="connsiteX195" fmla="*/ 1197069 w 1923730"/>
                      <a:gd name="connsiteY195" fmla="*/ 1366742 h 1639157"/>
                      <a:gd name="connsiteX196" fmla="*/ 1197259 w 1923730"/>
                      <a:gd name="connsiteY196" fmla="*/ 1365790 h 1639157"/>
                      <a:gd name="connsiteX197" fmla="*/ 1196973 w 1923730"/>
                      <a:gd name="connsiteY197" fmla="*/ 1365790 h 1639157"/>
                      <a:gd name="connsiteX198" fmla="*/ 1196402 w 1923730"/>
                      <a:gd name="connsiteY198" fmla="*/ 1365790 h 1639157"/>
                      <a:gd name="connsiteX199" fmla="*/ 1193925 w 1923730"/>
                      <a:gd name="connsiteY199" fmla="*/ 1366457 h 1639157"/>
                      <a:gd name="connsiteX200" fmla="*/ 1192687 w 1923730"/>
                      <a:gd name="connsiteY200" fmla="*/ 1367028 h 1639157"/>
                      <a:gd name="connsiteX201" fmla="*/ 1190211 w 1923730"/>
                      <a:gd name="connsiteY201" fmla="*/ 1368838 h 1639157"/>
                      <a:gd name="connsiteX202" fmla="*/ 1188496 w 1923730"/>
                      <a:gd name="connsiteY202" fmla="*/ 1371029 h 1639157"/>
                      <a:gd name="connsiteX203" fmla="*/ 1188496 w 1923730"/>
                      <a:gd name="connsiteY203" fmla="*/ 1371029 h 1639157"/>
                      <a:gd name="connsiteX204" fmla="*/ 1188591 w 1923730"/>
                      <a:gd name="connsiteY204" fmla="*/ 1371124 h 1639157"/>
                      <a:gd name="connsiteX205" fmla="*/ 1191258 w 1923730"/>
                      <a:gd name="connsiteY205" fmla="*/ 1369981 h 1639157"/>
                      <a:gd name="connsiteX206" fmla="*/ 1194782 w 1923730"/>
                      <a:gd name="connsiteY206" fmla="*/ 1368743 h 1639157"/>
                      <a:gd name="connsiteX207" fmla="*/ 1196021 w 1923730"/>
                      <a:gd name="connsiteY207" fmla="*/ 1369981 h 1639157"/>
                      <a:gd name="connsiteX208" fmla="*/ 1195068 w 1923730"/>
                      <a:gd name="connsiteY208" fmla="*/ 1372648 h 1639157"/>
                      <a:gd name="connsiteX209" fmla="*/ 1195259 w 1923730"/>
                      <a:gd name="connsiteY209" fmla="*/ 1376172 h 1639157"/>
                      <a:gd name="connsiteX210" fmla="*/ 1195449 w 1923730"/>
                      <a:gd name="connsiteY210" fmla="*/ 1376363 h 1639157"/>
                      <a:gd name="connsiteX211" fmla="*/ 1195640 w 1923730"/>
                      <a:gd name="connsiteY211" fmla="*/ 1379220 h 1639157"/>
                      <a:gd name="connsiteX212" fmla="*/ 1191163 w 1923730"/>
                      <a:gd name="connsiteY212" fmla="*/ 1379411 h 1639157"/>
                      <a:gd name="connsiteX213" fmla="*/ 1186020 w 1923730"/>
                      <a:gd name="connsiteY213" fmla="*/ 1378744 h 1639157"/>
                      <a:gd name="connsiteX214" fmla="*/ 1185067 w 1923730"/>
                      <a:gd name="connsiteY214" fmla="*/ 1378934 h 1639157"/>
                      <a:gd name="connsiteX215" fmla="*/ 1181733 w 1923730"/>
                      <a:gd name="connsiteY215" fmla="*/ 1375886 h 1639157"/>
                      <a:gd name="connsiteX216" fmla="*/ 1180590 w 1923730"/>
                      <a:gd name="connsiteY216" fmla="*/ 1374553 h 1639157"/>
                      <a:gd name="connsiteX217" fmla="*/ 1178590 w 1923730"/>
                      <a:gd name="connsiteY217" fmla="*/ 1376648 h 1639157"/>
                      <a:gd name="connsiteX218" fmla="*/ 1176304 w 1923730"/>
                      <a:gd name="connsiteY218" fmla="*/ 1381887 h 1639157"/>
                      <a:gd name="connsiteX219" fmla="*/ 1176399 w 1923730"/>
                      <a:gd name="connsiteY219" fmla="*/ 1385507 h 1639157"/>
                      <a:gd name="connsiteX220" fmla="*/ 1177161 w 1923730"/>
                      <a:gd name="connsiteY220" fmla="*/ 1387602 h 1639157"/>
                      <a:gd name="connsiteX221" fmla="*/ 1176685 w 1923730"/>
                      <a:gd name="connsiteY221" fmla="*/ 1389983 h 1639157"/>
                      <a:gd name="connsiteX222" fmla="*/ 1173351 w 1923730"/>
                      <a:gd name="connsiteY222" fmla="*/ 1388078 h 1639157"/>
                      <a:gd name="connsiteX223" fmla="*/ 1172018 w 1923730"/>
                      <a:gd name="connsiteY223" fmla="*/ 1386269 h 1639157"/>
                      <a:gd name="connsiteX224" fmla="*/ 1169922 w 1923730"/>
                      <a:gd name="connsiteY224" fmla="*/ 1383887 h 1639157"/>
                      <a:gd name="connsiteX225" fmla="*/ 1168398 w 1923730"/>
                      <a:gd name="connsiteY225" fmla="*/ 1384554 h 1639157"/>
                      <a:gd name="connsiteX226" fmla="*/ 1166874 w 1923730"/>
                      <a:gd name="connsiteY226" fmla="*/ 1383316 h 1639157"/>
                      <a:gd name="connsiteX227" fmla="*/ 1165160 w 1923730"/>
                      <a:gd name="connsiteY227" fmla="*/ 1381315 h 1639157"/>
                      <a:gd name="connsiteX228" fmla="*/ 1160397 w 1923730"/>
                      <a:gd name="connsiteY228" fmla="*/ 1382268 h 1639157"/>
                      <a:gd name="connsiteX229" fmla="*/ 1158778 w 1923730"/>
                      <a:gd name="connsiteY229" fmla="*/ 1383697 h 1639157"/>
                      <a:gd name="connsiteX230" fmla="*/ 1156492 w 1923730"/>
                      <a:gd name="connsiteY230" fmla="*/ 1389602 h 1639157"/>
                      <a:gd name="connsiteX231" fmla="*/ 1156492 w 1923730"/>
                      <a:gd name="connsiteY231" fmla="*/ 1390269 h 1639157"/>
                      <a:gd name="connsiteX232" fmla="*/ 1152873 w 1923730"/>
                      <a:gd name="connsiteY232" fmla="*/ 1396175 h 1639157"/>
                      <a:gd name="connsiteX233" fmla="*/ 1148015 w 1923730"/>
                      <a:gd name="connsiteY233" fmla="*/ 1398270 h 1639157"/>
                      <a:gd name="connsiteX234" fmla="*/ 1144776 w 1923730"/>
                      <a:gd name="connsiteY234" fmla="*/ 1399604 h 1639157"/>
                      <a:gd name="connsiteX235" fmla="*/ 1139823 w 1923730"/>
                      <a:gd name="connsiteY235" fmla="*/ 1399985 h 1639157"/>
                      <a:gd name="connsiteX236" fmla="*/ 1139157 w 1923730"/>
                      <a:gd name="connsiteY236" fmla="*/ 1397318 h 1639157"/>
                      <a:gd name="connsiteX237" fmla="*/ 1139061 w 1923730"/>
                      <a:gd name="connsiteY237" fmla="*/ 1395413 h 1639157"/>
                      <a:gd name="connsiteX238" fmla="*/ 1138109 w 1923730"/>
                      <a:gd name="connsiteY238" fmla="*/ 1395889 h 1639157"/>
                      <a:gd name="connsiteX239" fmla="*/ 1135537 w 1923730"/>
                      <a:gd name="connsiteY239" fmla="*/ 1396365 h 1639157"/>
                      <a:gd name="connsiteX240" fmla="*/ 1134489 w 1923730"/>
                      <a:gd name="connsiteY240" fmla="*/ 1392650 h 1639157"/>
                      <a:gd name="connsiteX241" fmla="*/ 1134489 w 1923730"/>
                      <a:gd name="connsiteY241" fmla="*/ 1391222 h 1639157"/>
                      <a:gd name="connsiteX242" fmla="*/ 1133823 w 1923730"/>
                      <a:gd name="connsiteY242" fmla="*/ 1391888 h 1639157"/>
                      <a:gd name="connsiteX243" fmla="*/ 1130965 w 1923730"/>
                      <a:gd name="connsiteY243" fmla="*/ 1394841 h 1639157"/>
                      <a:gd name="connsiteX244" fmla="*/ 1130489 w 1923730"/>
                      <a:gd name="connsiteY244" fmla="*/ 1395317 h 1639157"/>
                      <a:gd name="connsiteX245" fmla="*/ 1127155 w 1923730"/>
                      <a:gd name="connsiteY245" fmla="*/ 1396175 h 1639157"/>
                      <a:gd name="connsiteX246" fmla="*/ 1126203 w 1923730"/>
                      <a:gd name="connsiteY246" fmla="*/ 1394270 h 1639157"/>
                      <a:gd name="connsiteX247" fmla="*/ 1126393 w 1923730"/>
                      <a:gd name="connsiteY247" fmla="*/ 1392841 h 1639157"/>
                      <a:gd name="connsiteX248" fmla="*/ 1126393 w 1923730"/>
                      <a:gd name="connsiteY248" fmla="*/ 1392746 h 1639157"/>
                      <a:gd name="connsiteX249" fmla="*/ 1123631 w 1923730"/>
                      <a:gd name="connsiteY249" fmla="*/ 1391031 h 1639157"/>
                      <a:gd name="connsiteX250" fmla="*/ 1123536 w 1923730"/>
                      <a:gd name="connsiteY250" fmla="*/ 1390745 h 1639157"/>
                      <a:gd name="connsiteX251" fmla="*/ 1123059 w 1923730"/>
                      <a:gd name="connsiteY251" fmla="*/ 1388555 h 1639157"/>
                      <a:gd name="connsiteX252" fmla="*/ 1122107 w 1923730"/>
                      <a:gd name="connsiteY252" fmla="*/ 1387126 h 1639157"/>
                      <a:gd name="connsiteX253" fmla="*/ 1120773 w 1923730"/>
                      <a:gd name="connsiteY253" fmla="*/ 1386935 h 1639157"/>
                      <a:gd name="connsiteX254" fmla="*/ 1119440 w 1923730"/>
                      <a:gd name="connsiteY254" fmla="*/ 1386459 h 1639157"/>
                      <a:gd name="connsiteX255" fmla="*/ 1119345 w 1923730"/>
                      <a:gd name="connsiteY255" fmla="*/ 1384745 h 1639157"/>
                      <a:gd name="connsiteX256" fmla="*/ 1118297 w 1923730"/>
                      <a:gd name="connsiteY256" fmla="*/ 1381792 h 1639157"/>
                      <a:gd name="connsiteX257" fmla="*/ 1117058 w 1923730"/>
                      <a:gd name="connsiteY257" fmla="*/ 1380935 h 1639157"/>
                      <a:gd name="connsiteX258" fmla="*/ 1115439 w 1923730"/>
                      <a:gd name="connsiteY258" fmla="*/ 1378458 h 1639157"/>
                      <a:gd name="connsiteX259" fmla="*/ 1115154 w 1923730"/>
                      <a:gd name="connsiteY259" fmla="*/ 1377791 h 1639157"/>
                      <a:gd name="connsiteX260" fmla="*/ 1114582 w 1923730"/>
                      <a:gd name="connsiteY260" fmla="*/ 1378363 h 1639157"/>
                      <a:gd name="connsiteX261" fmla="*/ 1111248 w 1923730"/>
                      <a:gd name="connsiteY261" fmla="*/ 1379601 h 1639157"/>
                      <a:gd name="connsiteX262" fmla="*/ 1111058 w 1923730"/>
                      <a:gd name="connsiteY262" fmla="*/ 1379506 h 1639157"/>
                      <a:gd name="connsiteX263" fmla="*/ 1109820 w 1923730"/>
                      <a:gd name="connsiteY263" fmla="*/ 1379411 h 1639157"/>
                      <a:gd name="connsiteX264" fmla="*/ 1109724 w 1923730"/>
                      <a:gd name="connsiteY264" fmla="*/ 1380363 h 1639157"/>
                      <a:gd name="connsiteX265" fmla="*/ 1107153 w 1923730"/>
                      <a:gd name="connsiteY265" fmla="*/ 1383887 h 1639157"/>
                      <a:gd name="connsiteX266" fmla="*/ 1106771 w 1923730"/>
                      <a:gd name="connsiteY266" fmla="*/ 1384078 h 1639157"/>
                      <a:gd name="connsiteX267" fmla="*/ 1105819 w 1923730"/>
                      <a:gd name="connsiteY267" fmla="*/ 1385030 h 1639157"/>
                      <a:gd name="connsiteX268" fmla="*/ 1107343 w 1923730"/>
                      <a:gd name="connsiteY268" fmla="*/ 1389602 h 1639157"/>
                      <a:gd name="connsiteX269" fmla="*/ 1107629 w 1923730"/>
                      <a:gd name="connsiteY269" fmla="*/ 1392555 h 1639157"/>
                      <a:gd name="connsiteX270" fmla="*/ 1106391 w 1923730"/>
                      <a:gd name="connsiteY270" fmla="*/ 1395413 h 1639157"/>
                      <a:gd name="connsiteX271" fmla="*/ 1105152 w 1923730"/>
                      <a:gd name="connsiteY271" fmla="*/ 1395413 h 1639157"/>
                      <a:gd name="connsiteX272" fmla="*/ 1104104 w 1923730"/>
                      <a:gd name="connsiteY272" fmla="*/ 1395317 h 1639157"/>
                      <a:gd name="connsiteX273" fmla="*/ 1103152 w 1923730"/>
                      <a:gd name="connsiteY273" fmla="*/ 1396175 h 1639157"/>
                      <a:gd name="connsiteX274" fmla="*/ 1094770 w 1923730"/>
                      <a:gd name="connsiteY274" fmla="*/ 1398842 h 1639157"/>
                      <a:gd name="connsiteX275" fmla="*/ 1091055 w 1923730"/>
                      <a:gd name="connsiteY275" fmla="*/ 1400651 h 1639157"/>
                      <a:gd name="connsiteX276" fmla="*/ 1090674 w 1923730"/>
                      <a:gd name="connsiteY276" fmla="*/ 1401223 h 1639157"/>
                      <a:gd name="connsiteX277" fmla="*/ 1085054 w 1923730"/>
                      <a:gd name="connsiteY277" fmla="*/ 1405128 h 1639157"/>
                      <a:gd name="connsiteX278" fmla="*/ 1082864 w 1923730"/>
                      <a:gd name="connsiteY278" fmla="*/ 1406176 h 1639157"/>
                      <a:gd name="connsiteX279" fmla="*/ 1080483 w 1923730"/>
                      <a:gd name="connsiteY279" fmla="*/ 1407319 h 1639157"/>
                      <a:gd name="connsiteX280" fmla="*/ 1075434 w 1923730"/>
                      <a:gd name="connsiteY280" fmla="*/ 1408462 h 1639157"/>
                      <a:gd name="connsiteX281" fmla="*/ 1073339 w 1923730"/>
                      <a:gd name="connsiteY281" fmla="*/ 1408652 h 1639157"/>
                      <a:gd name="connsiteX282" fmla="*/ 1071053 w 1923730"/>
                      <a:gd name="connsiteY282" fmla="*/ 1409319 h 1639157"/>
                      <a:gd name="connsiteX283" fmla="*/ 1071529 w 1923730"/>
                      <a:gd name="connsiteY283" fmla="*/ 1410462 h 1639157"/>
                      <a:gd name="connsiteX284" fmla="*/ 1071910 w 1923730"/>
                      <a:gd name="connsiteY284" fmla="*/ 1417987 h 1639157"/>
                      <a:gd name="connsiteX285" fmla="*/ 1067719 w 1923730"/>
                      <a:gd name="connsiteY285" fmla="*/ 1421892 h 1639157"/>
                      <a:gd name="connsiteX286" fmla="*/ 1065909 w 1923730"/>
                      <a:gd name="connsiteY286" fmla="*/ 1423130 h 1639157"/>
                      <a:gd name="connsiteX287" fmla="*/ 1064290 w 1923730"/>
                      <a:gd name="connsiteY287" fmla="*/ 1424654 h 1639157"/>
                      <a:gd name="connsiteX288" fmla="*/ 1061337 w 1923730"/>
                      <a:gd name="connsiteY288" fmla="*/ 1422464 h 1639157"/>
                      <a:gd name="connsiteX289" fmla="*/ 1058004 w 1923730"/>
                      <a:gd name="connsiteY289" fmla="*/ 1421035 h 1639157"/>
                      <a:gd name="connsiteX290" fmla="*/ 1053050 w 1923730"/>
                      <a:gd name="connsiteY290" fmla="*/ 1420749 h 1639157"/>
                      <a:gd name="connsiteX291" fmla="*/ 1052860 w 1923730"/>
                      <a:gd name="connsiteY291" fmla="*/ 1420559 h 1639157"/>
                      <a:gd name="connsiteX292" fmla="*/ 1049050 w 1923730"/>
                      <a:gd name="connsiteY292" fmla="*/ 1418558 h 1639157"/>
                      <a:gd name="connsiteX293" fmla="*/ 1046669 w 1923730"/>
                      <a:gd name="connsiteY293" fmla="*/ 1417796 h 1639157"/>
                      <a:gd name="connsiteX294" fmla="*/ 1044097 w 1923730"/>
                      <a:gd name="connsiteY294" fmla="*/ 1417130 h 1639157"/>
                      <a:gd name="connsiteX295" fmla="*/ 1039049 w 1923730"/>
                      <a:gd name="connsiteY295" fmla="*/ 1412748 h 1639157"/>
                      <a:gd name="connsiteX296" fmla="*/ 1035620 w 1923730"/>
                      <a:gd name="connsiteY296" fmla="*/ 1410843 h 1639157"/>
                      <a:gd name="connsiteX297" fmla="*/ 1030381 w 1923730"/>
                      <a:gd name="connsiteY297" fmla="*/ 1409414 h 1639157"/>
                      <a:gd name="connsiteX298" fmla="*/ 1029048 w 1923730"/>
                      <a:gd name="connsiteY298" fmla="*/ 1408176 h 1639157"/>
                      <a:gd name="connsiteX299" fmla="*/ 1026476 w 1923730"/>
                      <a:gd name="connsiteY299" fmla="*/ 1409129 h 1639157"/>
                      <a:gd name="connsiteX300" fmla="*/ 1022190 w 1923730"/>
                      <a:gd name="connsiteY300" fmla="*/ 1415129 h 1639157"/>
                      <a:gd name="connsiteX301" fmla="*/ 1018189 w 1923730"/>
                      <a:gd name="connsiteY301" fmla="*/ 1418939 h 1639157"/>
                      <a:gd name="connsiteX302" fmla="*/ 1015998 w 1923730"/>
                      <a:gd name="connsiteY302" fmla="*/ 1419606 h 1639157"/>
                      <a:gd name="connsiteX303" fmla="*/ 1014665 w 1923730"/>
                      <a:gd name="connsiteY303" fmla="*/ 1421225 h 1639157"/>
                      <a:gd name="connsiteX304" fmla="*/ 1012474 w 1923730"/>
                      <a:gd name="connsiteY304" fmla="*/ 1423321 h 1639157"/>
                      <a:gd name="connsiteX305" fmla="*/ 1011998 w 1923730"/>
                      <a:gd name="connsiteY305" fmla="*/ 1423416 h 1639157"/>
                      <a:gd name="connsiteX306" fmla="*/ 1009902 w 1923730"/>
                      <a:gd name="connsiteY306" fmla="*/ 1424464 h 1639157"/>
                      <a:gd name="connsiteX307" fmla="*/ 1007616 w 1923730"/>
                      <a:gd name="connsiteY307" fmla="*/ 1425702 h 1639157"/>
                      <a:gd name="connsiteX308" fmla="*/ 1006378 w 1923730"/>
                      <a:gd name="connsiteY308" fmla="*/ 1424654 h 1639157"/>
                      <a:gd name="connsiteX309" fmla="*/ 1005140 w 1923730"/>
                      <a:gd name="connsiteY309" fmla="*/ 1424178 h 1639157"/>
                      <a:gd name="connsiteX310" fmla="*/ 1002282 w 1923730"/>
                      <a:gd name="connsiteY310" fmla="*/ 1422368 h 1639157"/>
                      <a:gd name="connsiteX311" fmla="*/ 1001425 w 1923730"/>
                      <a:gd name="connsiteY311" fmla="*/ 1421511 h 1639157"/>
                      <a:gd name="connsiteX312" fmla="*/ 999806 w 1923730"/>
                      <a:gd name="connsiteY312" fmla="*/ 1420559 h 1639157"/>
                      <a:gd name="connsiteX313" fmla="*/ 999711 w 1923730"/>
                      <a:gd name="connsiteY313" fmla="*/ 1420178 h 1639157"/>
                      <a:gd name="connsiteX314" fmla="*/ 998853 w 1923730"/>
                      <a:gd name="connsiteY314" fmla="*/ 1422559 h 1639157"/>
                      <a:gd name="connsiteX315" fmla="*/ 997901 w 1923730"/>
                      <a:gd name="connsiteY315" fmla="*/ 1424083 h 1639157"/>
                      <a:gd name="connsiteX316" fmla="*/ 997139 w 1923730"/>
                      <a:gd name="connsiteY316" fmla="*/ 1424750 h 1639157"/>
                      <a:gd name="connsiteX317" fmla="*/ 997996 w 1923730"/>
                      <a:gd name="connsiteY317" fmla="*/ 1425321 h 1639157"/>
                      <a:gd name="connsiteX318" fmla="*/ 998186 w 1923730"/>
                      <a:gd name="connsiteY318" fmla="*/ 1425416 h 1639157"/>
                      <a:gd name="connsiteX319" fmla="*/ 999711 w 1923730"/>
                      <a:gd name="connsiteY319" fmla="*/ 1427226 h 1639157"/>
                      <a:gd name="connsiteX320" fmla="*/ 1000377 w 1923730"/>
                      <a:gd name="connsiteY320" fmla="*/ 1429322 h 1639157"/>
                      <a:gd name="connsiteX321" fmla="*/ 1000473 w 1923730"/>
                      <a:gd name="connsiteY321" fmla="*/ 1429512 h 1639157"/>
                      <a:gd name="connsiteX322" fmla="*/ 1000949 w 1923730"/>
                      <a:gd name="connsiteY322" fmla="*/ 1430846 h 1639157"/>
                      <a:gd name="connsiteX323" fmla="*/ 1003044 w 1923730"/>
                      <a:gd name="connsiteY323" fmla="*/ 1435036 h 1639157"/>
                      <a:gd name="connsiteX324" fmla="*/ 1005330 w 1923730"/>
                      <a:gd name="connsiteY324" fmla="*/ 1437608 h 1639157"/>
                      <a:gd name="connsiteX325" fmla="*/ 1007045 w 1923730"/>
                      <a:gd name="connsiteY325" fmla="*/ 1438656 h 1639157"/>
                      <a:gd name="connsiteX326" fmla="*/ 1006759 w 1923730"/>
                      <a:gd name="connsiteY326" fmla="*/ 1437418 h 1639157"/>
                      <a:gd name="connsiteX327" fmla="*/ 1006759 w 1923730"/>
                      <a:gd name="connsiteY327" fmla="*/ 1433798 h 1639157"/>
                      <a:gd name="connsiteX328" fmla="*/ 1010093 w 1923730"/>
                      <a:gd name="connsiteY328" fmla="*/ 1432560 h 1639157"/>
                      <a:gd name="connsiteX329" fmla="*/ 1017141 w 1923730"/>
                      <a:gd name="connsiteY329" fmla="*/ 1433989 h 1639157"/>
                      <a:gd name="connsiteX330" fmla="*/ 1020284 w 1923730"/>
                      <a:gd name="connsiteY330" fmla="*/ 1433322 h 1639157"/>
                      <a:gd name="connsiteX331" fmla="*/ 1023713 w 1923730"/>
                      <a:gd name="connsiteY331" fmla="*/ 1433417 h 1639157"/>
                      <a:gd name="connsiteX332" fmla="*/ 1024761 w 1923730"/>
                      <a:gd name="connsiteY332" fmla="*/ 1435703 h 1639157"/>
                      <a:gd name="connsiteX333" fmla="*/ 1024761 w 1923730"/>
                      <a:gd name="connsiteY333" fmla="*/ 1436370 h 1639157"/>
                      <a:gd name="connsiteX334" fmla="*/ 1025619 w 1923730"/>
                      <a:gd name="connsiteY334" fmla="*/ 1436370 h 1639157"/>
                      <a:gd name="connsiteX335" fmla="*/ 1028762 w 1923730"/>
                      <a:gd name="connsiteY335" fmla="*/ 1438085 h 1639157"/>
                      <a:gd name="connsiteX336" fmla="*/ 1028286 w 1923730"/>
                      <a:gd name="connsiteY336" fmla="*/ 1440275 h 1639157"/>
                      <a:gd name="connsiteX337" fmla="*/ 1027714 w 1923730"/>
                      <a:gd name="connsiteY337" fmla="*/ 1441037 h 1639157"/>
                      <a:gd name="connsiteX338" fmla="*/ 1028381 w 1923730"/>
                      <a:gd name="connsiteY338" fmla="*/ 1441799 h 1639157"/>
                      <a:gd name="connsiteX339" fmla="*/ 1029143 w 1923730"/>
                      <a:gd name="connsiteY339" fmla="*/ 1442466 h 1639157"/>
                      <a:gd name="connsiteX340" fmla="*/ 1030095 w 1923730"/>
                      <a:gd name="connsiteY340" fmla="*/ 1443323 h 1639157"/>
                      <a:gd name="connsiteX341" fmla="*/ 1031143 w 1923730"/>
                      <a:gd name="connsiteY341" fmla="*/ 1445705 h 1639157"/>
                      <a:gd name="connsiteX342" fmla="*/ 1029524 w 1923730"/>
                      <a:gd name="connsiteY342" fmla="*/ 1447133 h 1639157"/>
                      <a:gd name="connsiteX343" fmla="*/ 1028857 w 1923730"/>
                      <a:gd name="connsiteY343" fmla="*/ 1447895 h 1639157"/>
                      <a:gd name="connsiteX344" fmla="*/ 1031810 w 1923730"/>
                      <a:gd name="connsiteY344" fmla="*/ 1450753 h 1639157"/>
                      <a:gd name="connsiteX345" fmla="*/ 1032762 w 1923730"/>
                      <a:gd name="connsiteY345" fmla="*/ 1448848 h 1639157"/>
                      <a:gd name="connsiteX346" fmla="*/ 1035905 w 1923730"/>
                      <a:gd name="connsiteY346" fmla="*/ 1450181 h 1639157"/>
                      <a:gd name="connsiteX347" fmla="*/ 1039906 w 1923730"/>
                      <a:gd name="connsiteY347" fmla="*/ 1452658 h 1639157"/>
                      <a:gd name="connsiteX348" fmla="*/ 1041049 w 1923730"/>
                      <a:gd name="connsiteY348" fmla="*/ 1452848 h 1639157"/>
                      <a:gd name="connsiteX349" fmla="*/ 1042002 w 1923730"/>
                      <a:gd name="connsiteY349" fmla="*/ 1452944 h 1639157"/>
                      <a:gd name="connsiteX350" fmla="*/ 1042002 w 1923730"/>
                      <a:gd name="connsiteY350" fmla="*/ 1451705 h 1639157"/>
                      <a:gd name="connsiteX351" fmla="*/ 1044287 w 1923730"/>
                      <a:gd name="connsiteY351" fmla="*/ 1447610 h 1639157"/>
                      <a:gd name="connsiteX352" fmla="*/ 1046859 w 1923730"/>
                      <a:gd name="connsiteY352" fmla="*/ 1447705 h 1639157"/>
                      <a:gd name="connsiteX353" fmla="*/ 1048193 w 1923730"/>
                      <a:gd name="connsiteY353" fmla="*/ 1449134 h 1639157"/>
                      <a:gd name="connsiteX354" fmla="*/ 1048478 w 1923730"/>
                      <a:gd name="connsiteY354" fmla="*/ 1450372 h 1639157"/>
                      <a:gd name="connsiteX355" fmla="*/ 1048955 w 1923730"/>
                      <a:gd name="connsiteY355" fmla="*/ 1451896 h 1639157"/>
                      <a:gd name="connsiteX356" fmla="*/ 1050383 w 1923730"/>
                      <a:gd name="connsiteY356" fmla="*/ 1451420 h 1639157"/>
                      <a:gd name="connsiteX357" fmla="*/ 1054194 w 1923730"/>
                      <a:gd name="connsiteY357" fmla="*/ 1450562 h 1639157"/>
                      <a:gd name="connsiteX358" fmla="*/ 1055146 w 1923730"/>
                      <a:gd name="connsiteY358" fmla="*/ 1451801 h 1639157"/>
                      <a:gd name="connsiteX359" fmla="*/ 1055432 w 1923730"/>
                      <a:gd name="connsiteY359" fmla="*/ 1452277 h 1639157"/>
                      <a:gd name="connsiteX360" fmla="*/ 1057527 w 1923730"/>
                      <a:gd name="connsiteY360" fmla="*/ 1452086 h 1639157"/>
                      <a:gd name="connsiteX361" fmla="*/ 1058861 w 1923730"/>
                      <a:gd name="connsiteY361" fmla="*/ 1450181 h 1639157"/>
                      <a:gd name="connsiteX362" fmla="*/ 1059242 w 1923730"/>
                      <a:gd name="connsiteY362" fmla="*/ 1448753 h 1639157"/>
                      <a:gd name="connsiteX363" fmla="*/ 1061242 w 1923730"/>
                      <a:gd name="connsiteY363" fmla="*/ 1448276 h 1639157"/>
                      <a:gd name="connsiteX364" fmla="*/ 1062290 w 1923730"/>
                      <a:gd name="connsiteY364" fmla="*/ 1448276 h 1639157"/>
                      <a:gd name="connsiteX365" fmla="*/ 1067148 w 1923730"/>
                      <a:gd name="connsiteY365" fmla="*/ 1450753 h 1639157"/>
                      <a:gd name="connsiteX366" fmla="*/ 1069053 w 1923730"/>
                      <a:gd name="connsiteY366" fmla="*/ 1454277 h 1639157"/>
                      <a:gd name="connsiteX367" fmla="*/ 1070767 w 1923730"/>
                      <a:gd name="connsiteY367" fmla="*/ 1457325 h 1639157"/>
                      <a:gd name="connsiteX368" fmla="*/ 1071624 w 1923730"/>
                      <a:gd name="connsiteY368" fmla="*/ 1458659 h 1639157"/>
                      <a:gd name="connsiteX369" fmla="*/ 1072291 w 1923730"/>
                      <a:gd name="connsiteY369" fmla="*/ 1462754 h 1639157"/>
                      <a:gd name="connsiteX370" fmla="*/ 1071338 w 1923730"/>
                      <a:gd name="connsiteY370" fmla="*/ 1466755 h 1639157"/>
                      <a:gd name="connsiteX371" fmla="*/ 1071053 w 1923730"/>
                      <a:gd name="connsiteY371" fmla="*/ 1471422 h 1639157"/>
                      <a:gd name="connsiteX372" fmla="*/ 1070958 w 1923730"/>
                      <a:gd name="connsiteY372" fmla="*/ 1473899 h 1639157"/>
                      <a:gd name="connsiteX373" fmla="*/ 1071148 w 1923730"/>
                      <a:gd name="connsiteY373" fmla="*/ 1474470 h 1639157"/>
                      <a:gd name="connsiteX374" fmla="*/ 1068957 w 1923730"/>
                      <a:gd name="connsiteY374" fmla="*/ 1478185 h 1639157"/>
                      <a:gd name="connsiteX375" fmla="*/ 1067624 w 1923730"/>
                      <a:gd name="connsiteY375" fmla="*/ 1479232 h 1639157"/>
                      <a:gd name="connsiteX376" fmla="*/ 1065052 w 1923730"/>
                      <a:gd name="connsiteY376" fmla="*/ 1480852 h 1639157"/>
                      <a:gd name="connsiteX377" fmla="*/ 1061433 w 1923730"/>
                      <a:gd name="connsiteY377" fmla="*/ 1479328 h 1639157"/>
                      <a:gd name="connsiteX378" fmla="*/ 1060385 w 1923730"/>
                      <a:gd name="connsiteY378" fmla="*/ 1478471 h 1639157"/>
                      <a:gd name="connsiteX379" fmla="*/ 1057337 w 1923730"/>
                      <a:gd name="connsiteY379" fmla="*/ 1477804 h 1639157"/>
                      <a:gd name="connsiteX380" fmla="*/ 1057051 w 1923730"/>
                      <a:gd name="connsiteY380" fmla="*/ 1478375 h 1639157"/>
                      <a:gd name="connsiteX381" fmla="*/ 1055337 w 1923730"/>
                      <a:gd name="connsiteY381" fmla="*/ 1480947 h 1639157"/>
                      <a:gd name="connsiteX382" fmla="*/ 1054289 w 1923730"/>
                      <a:gd name="connsiteY382" fmla="*/ 1481423 h 1639157"/>
                      <a:gd name="connsiteX383" fmla="*/ 1053050 w 1923730"/>
                      <a:gd name="connsiteY383" fmla="*/ 1482185 h 1639157"/>
                      <a:gd name="connsiteX384" fmla="*/ 1049907 w 1923730"/>
                      <a:gd name="connsiteY384" fmla="*/ 1483233 h 1639157"/>
                      <a:gd name="connsiteX385" fmla="*/ 1049431 w 1923730"/>
                      <a:gd name="connsiteY385" fmla="*/ 1483233 h 1639157"/>
                      <a:gd name="connsiteX386" fmla="*/ 1049812 w 1923730"/>
                      <a:gd name="connsiteY386" fmla="*/ 1483709 h 1639157"/>
                      <a:gd name="connsiteX387" fmla="*/ 1050003 w 1923730"/>
                      <a:gd name="connsiteY387" fmla="*/ 1483995 h 1639157"/>
                      <a:gd name="connsiteX388" fmla="*/ 1050860 w 1923730"/>
                      <a:gd name="connsiteY388" fmla="*/ 1485900 h 1639157"/>
                      <a:gd name="connsiteX389" fmla="*/ 1049717 w 1923730"/>
                      <a:gd name="connsiteY389" fmla="*/ 1486662 h 1639157"/>
                      <a:gd name="connsiteX390" fmla="*/ 1048669 w 1923730"/>
                      <a:gd name="connsiteY390" fmla="*/ 1487043 h 1639157"/>
                      <a:gd name="connsiteX391" fmla="*/ 1046383 w 1923730"/>
                      <a:gd name="connsiteY391" fmla="*/ 1488948 h 1639157"/>
                      <a:gd name="connsiteX392" fmla="*/ 1045621 w 1923730"/>
                      <a:gd name="connsiteY392" fmla="*/ 1489805 h 1639157"/>
                      <a:gd name="connsiteX393" fmla="*/ 1044954 w 1923730"/>
                      <a:gd name="connsiteY393" fmla="*/ 1490663 h 1639157"/>
                      <a:gd name="connsiteX394" fmla="*/ 1044764 w 1923730"/>
                      <a:gd name="connsiteY394" fmla="*/ 1492663 h 1639157"/>
                      <a:gd name="connsiteX395" fmla="*/ 1044764 w 1923730"/>
                      <a:gd name="connsiteY395" fmla="*/ 1493234 h 1639157"/>
                      <a:gd name="connsiteX396" fmla="*/ 1043430 w 1923730"/>
                      <a:gd name="connsiteY396" fmla="*/ 1493044 h 1639157"/>
                      <a:gd name="connsiteX397" fmla="*/ 1043430 w 1923730"/>
                      <a:gd name="connsiteY397" fmla="*/ 1492568 h 1639157"/>
                      <a:gd name="connsiteX398" fmla="*/ 1043811 w 1923730"/>
                      <a:gd name="connsiteY398" fmla="*/ 1490091 h 1639157"/>
                      <a:gd name="connsiteX399" fmla="*/ 1044859 w 1923730"/>
                      <a:gd name="connsiteY399" fmla="*/ 1488757 h 1639157"/>
                      <a:gd name="connsiteX400" fmla="*/ 1045430 w 1923730"/>
                      <a:gd name="connsiteY400" fmla="*/ 1488091 h 1639157"/>
                      <a:gd name="connsiteX401" fmla="*/ 1048288 w 1923730"/>
                      <a:gd name="connsiteY401" fmla="*/ 1485805 h 1639157"/>
                      <a:gd name="connsiteX402" fmla="*/ 1049431 w 1923730"/>
                      <a:gd name="connsiteY402" fmla="*/ 1485424 h 1639157"/>
                      <a:gd name="connsiteX403" fmla="*/ 1048955 w 1923730"/>
                      <a:gd name="connsiteY403" fmla="*/ 1484852 h 1639157"/>
                      <a:gd name="connsiteX404" fmla="*/ 1048764 w 1923730"/>
                      <a:gd name="connsiteY404" fmla="*/ 1484567 h 1639157"/>
                      <a:gd name="connsiteX405" fmla="*/ 1047907 w 1923730"/>
                      <a:gd name="connsiteY405" fmla="*/ 1482471 h 1639157"/>
                      <a:gd name="connsiteX406" fmla="*/ 1049907 w 1923730"/>
                      <a:gd name="connsiteY406" fmla="*/ 1481900 h 1639157"/>
                      <a:gd name="connsiteX407" fmla="*/ 1052288 w 1923730"/>
                      <a:gd name="connsiteY407" fmla="*/ 1481042 h 1639157"/>
                      <a:gd name="connsiteX408" fmla="*/ 1053622 w 1923730"/>
                      <a:gd name="connsiteY408" fmla="*/ 1480185 h 1639157"/>
                      <a:gd name="connsiteX409" fmla="*/ 1054860 w 1923730"/>
                      <a:gd name="connsiteY409" fmla="*/ 1479614 h 1639157"/>
                      <a:gd name="connsiteX410" fmla="*/ 1055717 w 1923730"/>
                      <a:gd name="connsiteY410" fmla="*/ 1478185 h 1639157"/>
                      <a:gd name="connsiteX411" fmla="*/ 1056765 w 1923730"/>
                      <a:gd name="connsiteY411" fmla="*/ 1476470 h 1639157"/>
                      <a:gd name="connsiteX412" fmla="*/ 1061147 w 1923730"/>
                      <a:gd name="connsiteY412" fmla="*/ 1477232 h 1639157"/>
                      <a:gd name="connsiteX413" fmla="*/ 1062290 w 1923730"/>
                      <a:gd name="connsiteY413" fmla="*/ 1478090 h 1639157"/>
                      <a:gd name="connsiteX414" fmla="*/ 1064671 w 1923730"/>
                      <a:gd name="connsiteY414" fmla="*/ 1479423 h 1639157"/>
                      <a:gd name="connsiteX415" fmla="*/ 1066766 w 1923730"/>
                      <a:gd name="connsiteY415" fmla="*/ 1478090 h 1639157"/>
                      <a:gd name="connsiteX416" fmla="*/ 1068195 w 1923730"/>
                      <a:gd name="connsiteY416" fmla="*/ 1476947 h 1639157"/>
                      <a:gd name="connsiteX417" fmla="*/ 1069815 w 1923730"/>
                      <a:gd name="connsiteY417" fmla="*/ 1474661 h 1639157"/>
                      <a:gd name="connsiteX418" fmla="*/ 1069624 w 1923730"/>
                      <a:gd name="connsiteY418" fmla="*/ 1474184 h 1639157"/>
                      <a:gd name="connsiteX419" fmla="*/ 1069719 w 1923730"/>
                      <a:gd name="connsiteY419" fmla="*/ 1470851 h 1639157"/>
                      <a:gd name="connsiteX420" fmla="*/ 1070005 w 1923730"/>
                      <a:gd name="connsiteY420" fmla="*/ 1467040 h 1639157"/>
                      <a:gd name="connsiteX421" fmla="*/ 1071338 w 1923730"/>
                      <a:gd name="connsiteY421" fmla="*/ 1461516 h 1639157"/>
                      <a:gd name="connsiteX422" fmla="*/ 1070481 w 1923730"/>
                      <a:gd name="connsiteY422" fmla="*/ 1459230 h 1639157"/>
                      <a:gd name="connsiteX423" fmla="*/ 1069529 w 1923730"/>
                      <a:gd name="connsiteY423" fmla="*/ 1457706 h 1639157"/>
                      <a:gd name="connsiteX424" fmla="*/ 1067909 w 1923730"/>
                      <a:gd name="connsiteY424" fmla="*/ 1454753 h 1639157"/>
                      <a:gd name="connsiteX425" fmla="*/ 1065909 w 1923730"/>
                      <a:gd name="connsiteY425" fmla="*/ 1451134 h 1639157"/>
                      <a:gd name="connsiteX426" fmla="*/ 1062385 w 1923730"/>
                      <a:gd name="connsiteY426" fmla="*/ 1449419 h 1639157"/>
                      <a:gd name="connsiteX427" fmla="*/ 1061242 w 1923730"/>
                      <a:gd name="connsiteY427" fmla="*/ 1449419 h 1639157"/>
                      <a:gd name="connsiteX428" fmla="*/ 1060290 w 1923730"/>
                      <a:gd name="connsiteY428" fmla="*/ 1449419 h 1639157"/>
                      <a:gd name="connsiteX429" fmla="*/ 1060290 w 1923730"/>
                      <a:gd name="connsiteY429" fmla="*/ 1449800 h 1639157"/>
                      <a:gd name="connsiteX430" fmla="*/ 1057908 w 1923730"/>
                      <a:gd name="connsiteY430" fmla="*/ 1453134 h 1639157"/>
                      <a:gd name="connsiteX431" fmla="*/ 1054765 w 1923730"/>
                      <a:gd name="connsiteY431" fmla="*/ 1453134 h 1639157"/>
                      <a:gd name="connsiteX432" fmla="*/ 1053908 w 1923730"/>
                      <a:gd name="connsiteY432" fmla="*/ 1451705 h 1639157"/>
                      <a:gd name="connsiteX433" fmla="*/ 1053717 w 1923730"/>
                      <a:gd name="connsiteY433" fmla="*/ 1451420 h 1639157"/>
                      <a:gd name="connsiteX434" fmla="*/ 1051145 w 1923730"/>
                      <a:gd name="connsiteY434" fmla="*/ 1452086 h 1639157"/>
                      <a:gd name="connsiteX435" fmla="*/ 1047907 w 1923730"/>
                      <a:gd name="connsiteY435" fmla="*/ 1452277 h 1639157"/>
                      <a:gd name="connsiteX436" fmla="*/ 1047145 w 1923730"/>
                      <a:gd name="connsiteY436" fmla="*/ 1450181 h 1639157"/>
                      <a:gd name="connsiteX437" fmla="*/ 1046859 w 1923730"/>
                      <a:gd name="connsiteY437" fmla="*/ 1449038 h 1639157"/>
                      <a:gd name="connsiteX438" fmla="*/ 1046192 w 1923730"/>
                      <a:gd name="connsiteY438" fmla="*/ 1448372 h 1639157"/>
                      <a:gd name="connsiteX439" fmla="*/ 1044764 w 1923730"/>
                      <a:gd name="connsiteY439" fmla="*/ 1448276 h 1639157"/>
                      <a:gd name="connsiteX440" fmla="*/ 1043335 w 1923730"/>
                      <a:gd name="connsiteY440" fmla="*/ 1451134 h 1639157"/>
                      <a:gd name="connsiteX441" fmla="*/ 1042668 w 1923730"/>
                      <a:gd name="connsiteY441" fmla="*/ 1453515 h 1639157"/>
                      <a:gd name="connsiteX442" fmla="*/ 1040668 w 1923730"/>
                      <a:gd name="connsiteY442" fmla="*/ 1453610 h 1639157"/>
                      <a:gd name="connsiteX443" fmla="*/ 1039525 w 1923730"/>
                      <a:gd name="connsiteY443" fmla="*/ 1453420 h 1639157"/>
                      <a:gd name="connsiteX444" fmla="*/ 1034667 w 1923730"/>
                      <a:gd name="connsiteY444" fmla="*/ 1450562 h 1639157"/>
                      <a:gd name="connsiteX445" fmla="*/ 1033143 w 1923730"/>
                      <a:gd name="connsiteY445" fmla="*/ 1449515 h 1639157"/>
                      <a:gd name="connsiteX446" fmla="*/ 1033048 w 1923730"/>
                      <a:gd name="connsiteY446" fmla="*/ 1450372 h 1639157"/>
                      <a:gd name="connsiteX447" fmla="*/ 1032381 w 1923730"/>
                      <a:gd name="connsiteY447" fmla="*/ 1451610 h 1639157"/>
                      <a:gd name="connsiteX448" fmla="*/ 1027428 w 1923730"/>
                      <a:gd name="connsiteY448" fmla="*/ 1447800 h 1639157"/>
                      <a:gd name="connsiteX449" fmla="*/ 1028857 w 1923730"/>
                      <a:gd name="connsiteY449" fmla="*/ 1445324 h 1639157"/>
                      <a:gd name="connsiteX450" fmla="*/ 1029714 w 1923730"/>
                      <a:gd name="connsiteY450" fmla="*/ 1444752 h 1639157"/>
                      <a:gd name="connsiteX451" fmla="*/ 1029143 w 1923730"/>
                      <a:gd name="connsiteY451" fmla="*/ 1443800 h 1639157"/>
                      <a:gd name="connsiteX452" fmla="*/ 1028095 w 1923730"/>
                      <a:gd name="connsiteY452" fmla="*/ 1442847 h 1639157"/>
                      <a:gd name="connsiteX453" fmla="*/ 1027428 w 1923730"/>
                      <a:gd name="connsiteY453" fmla="*/ 1442180 h 1639157"/>
                      <a:gd name="connsiteX454" fmla="*/ 1026285 w 1923730"/>
                      <a:gd name="connsiteY454" fmla="*/ 1440466 h 1639157"/>
                      <a:gd name="connsiteX455" fmla="*/ 1027238 w 1923730"/>
                      <a:gd name="connsiteY455" fmla="*/ 1438751 h 1639157"/>
                      <a:gd name="connsiteX456" fmla="*/ 1027524 w 1923730"/>
                      <a:gd name="connsiteY456" fmla="*/ 1438085 h 1639157"/>
                      <a:gd name="connsiteX457" fmla="*/ 1025809 w 1923730"/>
                      <a:gd name="connsiteY457" fmla="*/ 1437227 h 1639157"/>
                      <a:gd name="connsiteX458" fmla="*/ 1023904 w 1923730"/>
                      <a:gd name="connsiteY458" fmla="*/ 1436751 h 1639157"/>
                      <a:gd name="connsiteX459" fmla="*/ 1023618 w 1923730"/>
                      <a:gd name="connsiteY459" fmla="*/ 1434941 h 1639157"/>
                      <a:gd name="connsiteX460" fmla="*/ 1023142 w 1923730"/>
                      <a:gd name="connsiteY460" fmla="*/ 1433989 h 1639157"/>
                      <a:gd name="connsiteX461" fmla="*/ 1021142 w 1923730"/>
                      <a:gd name="connsiteY461" fmla="*/ 1433894 h 1639157"/>
                      <a:gd name="connsiteX462" fmla="*/ 1016855 w 1923730"/>
                      <a:gd name="connsiteY462" fmla="*/ 1434656 h 1639157"/>
                      <a:gd name="connsiteX463" fmla="*/ 1010188 w 1923730"/>
                      <a:gd name="connsiteY463" fmla="*/ 1433322 h 1639157"/>
                      <a:gd name="connsiteX464" fmla="*/ 1007997 w 1923730"/>
                      <a:gd name="connsiteY464" fmla="*/ 1433894 h 1639157"/>
                      <a:gd name="connsiteX465" fmla="*/ 1008188 w 1923730"/>
                      <a:gd name="connsiteY465" fmla="*/ 1436180 h 1639157"/>
                      <a:gd name="connsiteX466" fmla="*/ 1007902 w 1923730"/>
                      <a:gd name="connsiteY466" fmla="*/ 1439037 h 1639157"/>
                      <a:gd name="connsiteX467" fmla="*/ 1004473 w 1923730"/>
                      <a:gd name="connsiteY467" fmla="*/ 1437704 h 1639157"/>
                      <a:gd name="connsiteX468" fmla="*/ 1002092 w 1923730"/>
                      <a:gd name="connsiteY468" fmla="*/ 1435132 h 1639157"/>
                      <a:gd name="connsiteX469" fmla="*/ 999711 w 1923730"/>
                      <a:gd name="connsiteY469" fmla="*/ 1430560 h 1639157"/>
                      <a:gd name="connsiteX470" fmla="*/ 999234 w 1923730"/>
                      <a:gd name="connsiteY470" fmla="*/ 1429322 h 1639157"/>
                      <a:gd name="connsiteX471" fmla="*/ 999139 w 1923730"/>
                      <a:gd name="connsiteY471" fmla="*/ 1429131 h 1639157"/>
                      <a:gd name="connsiteX472" fmla="*/ 998377 w 1923730"/>
                      <a:gd name="connsiteY472" fmla="*/ 1426750 h 1639157"/>
                      <a:gd name="connsiteX473" fmla="*/ 997424 w 1923730"/>
                      <a:gd name="connsiteY473" fmla="*/ 1425797 h 1639157"/>
                      <a:gd name="connsiteX474" fmla="*/ 997234 w 1923730"/>
                      <a:gd name="connsiteY474" fmla="*/ 1425702 h 1639157"/>
                      <a:gd name="connsiteX475" fmla="*/ 995900 w 1923730"/>
                      <a:gd name="connsiteY475" fmla="*/ 1424845 h 1639157"/>
                      <a:gd name="connsiteX476" fmla="*/ 995043 w 1923730"/>
                      <a:gd name="connsiteY476" fmla="*/ 1423892 h 1639157"/>
                      <a:gd name="connsiteX477" fmla="*/ 995710 w 1923730"/>
                      <a:gd name="connsiteY477" fmla="*/ 1423226 h 1639157"/>
                      <a:gd name="connsiteX478" fmla="*/ 996853 w 1923730"/>
                      <a:gd name="connsiteY478" fmla="*/ 1422464 h 1639157"/>
                      <a:gd name="connsiteX479" fmla="*/ 997520 w 1923730"/>
                      <a:gd name="connsiteY479" fmla="*/ 1421416 h 1639157"/>
                      <a:gd name="connsiteX480" fmla="*/ 998663 w 1923730"/>
                      <a:gd name="connsiteY480" fmla="*/ 1416463 h 1639157"/>
                      <a:gd name="connsiteX481" fmla="*/ 1002854 w 1923730"/>
                      <a:gd name="connsiteY481" fmla="*/ 1410176 h 1639157"/>
                      <a:gd name="connsiteX482" fmla="*/ 1005235 w 1923730"/>
                      <a:gd name="connsiteY482" fmla="*/ 1406843 h 1639157"/>
                      <a:gd name="connsiteX483" fmla="*/ 1005330 w 1923730"/>
                      <a:gd name="connsiteY483" fmla="*/ 1405985 h 1639157"/>
                      <a:gd name="connsiteX484" fmla="*/ 1001044 w 1923730"/>
                      <a:gd name="connsiteY484" fmla="*/ 1405795 h 1639157"/>
                      <a:gd name="connsiteX485" fmla="*/ 997615 w 1923730"/>
                      <a:gd name="connsiteY485" fmla="*/ 1405890 h 1639157"/>
                      <a:gd name="connsiteX486" fmla="*/ 995996 w 1923730"/>
                      <a:gd name="connsiteY486" fmla="*/ 1403414 h 1639157"/>
                      <a:gd name="connsiteX487" fmla="*/ 1002378 w 1923730"/>
                      <a:gd name="connsiteY487" fmla="*/ 1400747 h 1639157"/>
                      <a:gd name="connsiteX488" fmla="*/ 1005997 w 1923730"/>
                      <a:gd name="connsiteY488" fmla="*/ 1399699 h 1639157"/>
                      <a:gd name="connsiteX489" fmla="*/ 1006664 w 1923730"/>
                      <a:gd name="connsiteY489" fmla="*/ 1397889 h 1639157"/>
                      <a:gd name="connsiteX490" fmla="*/ 1007426 w 1923730"/>
                      <a:gd name="connsiteY490" fmla="*/ 1395889 h 1639157"/>
                      <a:gd name="connsiteX491" fmla="*/ 1007616 w 1923730"/>
                      <a:gd name="connsiteY491" fmla="*/ 1395508 h 1639157"/>
                      <a:gd name="connsiteX492" fmla="*/ 1008092 w 1923730"/>
                      <a:gd name="connsiteY492" fmla="*/ 1395603 h 1639157"/>
                      <a:gd name="connsiteX493" fmla="*/ 1010474 w 1923730"/>
                      <a:gd name="connsiteY493" fmla="*/ 1397222 h 1639157"/>
                      <a:gd name="connsiteX494" fmla="*/ 1010855 w 1923730"/>
                      <a:gd name="connsiteY494" fmla="*/ 1397508 h 1639157"/>
                      <a:gd name="connsiteX495" fmla="*/ 1011236 w 1923730"/>
                      <a:gd name="connsiteY495" fmla="*/ 1397794 h 1639157"/>
                      <a:gd name="connsiteX496" fmla="*/ 1011331 w 1923730"/>
                      <a:gd name="connsiteY496" fmla="*/ 1395698 h 1639157"/>
                      <a:gd name="connsiteX497" fmla="*/ 1006759 w 1923730"/>
                      <a:gd name="connsiteY497" fmla="*/ 1393127 h 1639157"/>
                      <a:gd name="connsiteX498" fmla="*/ 1003997 w 1923730"/>
                      <a:gd name="connsiteY498" fmla="*/ 1392269 h 1639157"/>
                      <a:gd name="connsiteX499" fmla="*/ 1003616 w 1923730"/>
                      <a:gd name="connsiteY499" fmla="*/ 1390555 h 1639157"/>
                      <a:gd name="connsiteX500" fmla="*/ 1001615 w 1923730"/>
                      <a:gd name="connsiteY500" fmla="*/ 1388269 h 1639157"/>
                      <a:gd name="connsiteX501" fmla="*/ 1001234 w 1923730"/>
                      <a:gd name="connsiteY501" fmla="*/ 1388078 h 1639157"/>
                      <a:gd name="connsiteX502" fmla="*/ 999234 w 1923730"/>
                      <a:gd name="connsiteY502" fmla="*/ 1384268 h 1639157"/>
                      <a:gd name="connsiteX503" fmla="*/ 999044 w 1923730"/>
                      <a:gd name="connsiteY503" fmla="*/ 1381982 h 1639157"/>
                      <a:gd name="connsiteX504" fmla="*/ 997805 w 1923730"/>
                      <a:gd name="connsiteY504" fmla="*/ 1382744 h 1639157"/>
                      <a:gd name="connsiteX505" fmla="*/ 994853 w 1923730"/>
                      <a:gd name="connsiteY505" fmla="*/ 1383506 h 1639157"/>
                      <a:gd name="connsiteX506" fmla="*/ 994186 w 1923730"/>
                      <a:gd name="connsiteY506" fmla="*/ 1380744 h 1639157"/>
                      <a:gd name="connsiteX507" fmla="*/ 992757 w 1923730"/>
                      <a:gd name="connsiteY507" fmla="*/ 1378458 h 1639157"/>
                      <a:gd name="connsiteX508" fmla="*/ 992567 w 1923730"/>
                      <a:gd name="connsiteY508" fmla="*/ 1378363 h 1639157"/>
                      <a:gd name="connsiteX509" fmla="*/ 989519 w 1923730"/>
                      <a:gd name="connsiteY509" fmla="*/ 1375601 h 1639157"/>
                      <a:gd name="connsiteX510" fmla="*/ 990090 w 1923730"/>
                      <a:gd name="connsiteY510" fmla="*/ 1370362 h 1639157"/>
                      <a:gd name="connsiteX511" fmla="*/ 991424 w 1923730"/>
                      <a:gd name="connsiteY511" fmla="*/ 1369600 h 1639157"/>
                      <a:gd name="connsiteX512" fmla="*/ 993615 w 1923730"/>
                      <a:gd name="connsiteY512" fmla="*/ 1367695 h 1639157"/>
                      <a:gd name="connsiteX513" fmla="*/ 994472 w 1923730"/>
                      <a:gd name="connsiteY513" fmla="*/ 1363885 h 1639157"/>
                      <a:gd name="connsiteX514" fmla="*/ 994948 w 1923730"/>
                      <a:gd name="connsiteY514" fmla="*/ 1360932 h 1639157"/>
                      <a:gd name="connsiteX515" fmla="*/ 997139 w 1923730"/>
                      <a:gd name="connsiteY515" fmla="*/ 1354169 h 1639157"/>
                      <a:gd name="connsiteX516" fmla="*/ 998377 w 1923730"/>
                      <a:gd name="connsiteY516" fmla="*/ 1352740 h 1639157"/>
                      <a:gd name="connsiteX517" fmla="*/ 998853 w 1923730"/>
                      <a:gd name="connsiteY517" fmla="*/ 1348835 h 1639157"/>
                      <a:gd name="connsiteX518" fmla="*/ 998949 w 1923730"/>
                      <a:gd name="connsiteY518" fmla="*/ 1348454 h 1639157"/>
                      <a:gd name="connsiteX519" fmla="*/ 999711 w 1923730"/>
                      <a:gd name="connsiteY519" fmla="*/ 1344930 h 1639157"/>
                      <a:gd name="connsiteX520" fmla="*/ 999806 w 1923730"/>
                      <a:gd name="connsiteY520" fmla="*/ 1344740 h 1639157"/>
                      <a:gd name="connsiteX521" fmla="*/ 1002854 w 1923730"/>
                      <a:gd name="connsiteY521" fmla="*/ 1341787 h 1639157"/>
                      <a:gd name="connsiteX522" fmla="*/ 1004949 w 1923730"/>
                      <a:gd name="connsiteY522" fmla="*/ 1340072 h 1639157"/>
                      <a:gd name="connsiteX523" fmla="*/ 1002758 w 1923730"/>
                      <a:gd name="connsiteY523" fmla="*/ 1334929 h 1639157"/>
                      <a:gd name="connsiteX524" fmla="*/ 999139 w 1923730"/>
                      <a:gd name="connsiteY524" fmla="*/ 1330738 h 1639157"/>
                      <a:gd name="connsiteX525" fmla="*/ 997139 w 1923730"/>
                      <a:gd name="connsiteY525" fmla="*/ 1330452 h 1639157"/>
                      <a:gd name="connsiteX526" fmla="*/ 995710 w 1923730"/>
                      <a:gd name="connsiteY526" fmla="*/ 1327118 h 1639157"/>
                      <a:gd name="connsiteX527" fmla="*/ 994662 w 1923730"/>
                      <a:gd name="connsiteY527" fmla="*/ 1325404 h 1639157"/>
                      <a:gd name="connsiteX528" fmla="*/ 993519 w 1923730"/>
                      <a:gd name="connsiteY528" fmla="*/ 1326928 h 1639157"/>
                      <a:gd name="connsiteX529" fmla="*/ 984470 w 1923730"/>
                      <a:gd name="connsiteY529" fmla="*/ 1327976 h 1639157"/>
                      <a:gd name="connsiteX530" fmla="*/ 980279 w 1923730"/>
                      <a:gd name="connsiteY530" fmla="*/ 1330452 h 1639157"/>
                      <a:gd name="connsiteX531" fmla="*/ 979899 w 1923730"/>
                      <a:gd name="connsiteY531" fmla="*/ 1331500 h 1639157"/>
                      <a:gd name="connsiteX532" fmla="*/ 977803 w 1923730"/>
                      <a:gd name="connsiteY532" fmla="*/ 1333786 h 1639157"/>
                      <a:gd name="connsiteX533" fmla="*/ 975898 w 1923730"/>
                      <a:gd name="connsiteY533" fmla="*/ 1333690 h 1639157"/>
                      <a:gd name="connsiteX534" fmla="*/ 974755 w 1923730"/>
                      <a:gd name="connsiteY534" fmla="*/ 1333595 h 1639157"/>
                      <a:gd name="connsiteX535" fmla="*/ 973993 w 1923730"/>
                      <a:gd name="connsiteY535" fmla="*/ 1333786 h 1639157"/>
                      <a:gd name="connsiteX536" fmla="*/ 973136 w 1923730"/>
                      <a:gd name="connsiteY536" fmla="*/ 1333976 h 1639157"/>
                      <a:gd name="connsiteX537" fmla="*/ 972088 w 1923730"/>
                      <a:gd name="connsiteY537" fmla="*/ 1333976 h 1639157"/>
                      <a:gd name="connsiteX538" fmla="*/ 971516 w 1923730"/>
                      <a:gd name="connsiteY538" fmla="*/ 1333881 h 1639157"/>
                      <a:gd name="connsiteX539" fmla="*/ 968659 w 1923730"/>
                      <a:gd name="connsiteY539" fmla="*/ 1332929 h 1639157"/>
                      <a:gd name="connsiteX540" fmla="*/ 968087 w 1923730"/>
                      <a:gd name="connsiteY540" fmla="*/ 1332167 h 1639157"/>
                      <a:gd name="connsiteX541" fmla="*/ 967135 w 1923730"/>
                      <a:gd name="connsiteY541" fmla="*/ 1330833 h 1639157"/>
                      <a:gd name="connsiteX542" fmla="*/ 966563 w 1923730"/>
                      <a:gd name="connsiteY542" fmla="*/ 1330547 h 1639157"/>
                      <a:gd name="connsiteX543" fmla="*/ 966087 w 1923730"/>
                      <a:gd name="connsiteY543" fmla="*/ 1330357 h 1639157"/>
                      <a:gd name="connsiteX544" fmla="*/ 966087 w 1923730"/>
                      <a:gd name="connsiteY544" fmla="*/ 1329881 h 1639157"/>
                      <a:gd name="connsiteX545" fmla="*/ 965135 w 1923730"/>
                      <a:gd name="connsiteY545" fmla="*/ 1322356 h 1639157"/>
                      <a:gd name="connsiteX546" fmla="*/ 964563 w 1923730"/>
                      <a:gd name="connsiteY546" fmla="*/ 1321118 h 1639157"/>
                      <a:gd name="connsiteX547" fmla="*/ 964468 w 1923730"/>
                      <a:gd name="connsiteY547" fmla="*/ 1316165 h 1639157"/>
                      <a:gd name="connsiteX548" fmla="*/ 964754 w 1923730"/>
                      <a:gd name="connsiteY548" fmla="*/ 1315974 h 1639157"/>
                      <a:gd name="connsiteX549" fmla="*/ 965611 w 1923730"/>
                      <a:gd name="connsiteY549" fmla="*/ 1313117 h 1639157"/>
                      <a:gd name="connsiteX550" fmla="*/ 963230 w 1923730"/>
                      <a:gd name="connsiteY550" fmla="*/ 1308259 h 1639157"/>
                      <a:gd name="connsiteX551" fmla="*/ 961420 w 1923730"/>
                      <a:gd name="connsiteY551" fmla="*/ 1309116 h 1639157"/>
                      <a:gd name="connsiteX552" fmla="*/ 961039 w 1923730"/>
                      <a:gd name="connsiteY552" fmla="*/ 1309497 h 1639157"/>
                      <a:gd name="connsiteX553" fmla="*/ 960467 w 1923730"/>
                      <a:gd name="connsiteY553" fmla="*/ 1309116 h 1639157"/>
                      <a:gd name="connsiteX554" fmla="*/ 959610 w 1923730"/>
                      <a:gd name="connsiteY554" fmla="*/ 1305782 h 1639157"/>
                      <a:gd name="connsiteX555" fmla="*/ 962373 w 1923730"/>
                      <a:gd name="connsiteY555" fmla="*/ 1302544 h 1639157"/>
                      <a:gd name="connsiteX556" fmla="*/ 966468 w 1923730"/>
                      <a:gd name="connsiteY556" fmla="*/ 1298924 h 1639157"/>
                      <a:gd name="connsiteX557" fmla="*/ 968373 w 1923730"/>
                      <a:gd name="connsiteY557" fmla="*/ 1296924 h 1639157"/>
                      <a:gd name="connsiteX558" fmla="*/ 970659 w 1923730"/>
                      <a:gd name="connsiteY558" fmla="*/ 1294352 h 1639157"/>
                      <a:gd name="connsiteX559" fmla="*/ 972278 w 1923730"/>
                      <a:gd name="connsiteY559" fmla="*/ 1291304 h 1639157"/>
                      <a:gd name="connsiteX560" fmla="*/ 973231 w 1923730"/>
                      <a:gd name="connsiteY560" fmla="*/ 1289399 h 1639157"/>
                      <a:gd name="connsiteX561" fmla="*/ 974565 w 1923730"/>
                      <a:gd name="connsiteY561" fmla="*/ 1288542 h 1639157"/>
                      <a:gd name="connsiteX562" fmla="*/ 977422 w 1923730"/>
                      <a:gd name="connsiteY562" fmla="*/ 1289399 h 1639157"/>
                      <a:gd name="connsiteX563" fmla="*/ 977612 w 1923730"/>
                      <a:gd name="connsiteY563" fmla="*/ 1289685 h 1639157"/>
                      <a:gd name="connsiteX564" fmla="*/ 978279 w 1923730"/>
                      <a:gd name="connsiteY564" fmla="*/ 1290923 h 1639157"/>
                      <a:gd name="connsiteX565" fmla="*/ 980756 w 1923730"/>
                      <a:gd name="connsiteY565" fmla="*/ 1293114 h 1639157"/>
                      <a:gd name="connsiteX566" fmla="*/ 984090 w 1923730"/>
                      <a:gd name="connsiteY566" fmla="*/ 1296162 h 1639157"/>
                      <a:gd name="connsiteX567" fmla="*/ 984375 w 1923730"/>
                      <a:gd name="connsiteY567" fmla="*/ 1296448 h 1639157"/>
                      <a:gd name="connsiteX568" fmla="*/ 985518 w 1923730"/>
                      <a:gd name="connsiteY568" fmla="*/ 1295781 h 1639157"/>
                      <a:gd name="connsiteX569" fmla="*/ 985709 w 1923730"/>
                      <a:gd name="connsiteY569" fmla="*/ 1295590 h 1639157"/>
                      <a:gd name="connsiteX570" fmla="*/ 986852 w 1923730"/>
                      <a:gd name="connsiteY570" fmla="*/ 1294543 h 1639157"/>
                      <a:gd name="connsiteX571" fmla="*/ 990471 w 1923730"/>
                      <a:gd name="connsiteY571" fmla="*/ 1289018 h 1639157"/>
                      <a:gd name="connsiteX572" fmla="*/ 992281 w 1923730"/>
                      <a:gd name="connsiteY572" fmla="*/ 1287494 h 1639157"/>
                      <a:gd name="connsiteX573" fmla="*/ 998663 w 1923730"/>
                      <a:gd name="connsiteY573" fmla="*/ 1291019 h 1639157"/>
                      <a:gd name="connsiteX574" fmla="*/ 1004473 w 1923730"/>
                      <a:gd name="connsiteY574" fmla="*/ 1294067 h 1639157"/>
                      <a:gd name="connsiteX575" fmla="*/ 1007235 w 1923730"/>
                      <a:gd name="connsiteY575" fmla="*/ 1293686 h 1639157"/>
                      <a:gd name="connsiteX576" fmla="*/ 1009902 w 1923730"/>
                      <a:gd name="connsiteY576" fmla="*/ 1293209 h 1639157"/>
                      <a:gd name="connsiteX577" fmla="*/ 1013522 w 1923730"/>
                      <a:gd name="connsiteY577" fmla="*/ 1293781 h 1639157"/>
                      <a:gd name="connsiteX578" fmla="*/ 1013807 w 1923730"/>
                      <a:gd name="connsiteY578" fmla="*/ 1295495 h 1639157"/>
                      <a:gd name="connsiteX579" fmla="*/ 1018665 w 1923730"/>
                      <a:gd name="connsiteY579" fmla="*/ 1291685 h 1639157"/>
                      <a:gd name="connsiteX580" fmla="*/ 1026761 w 1923730"/>
                      <a:gd name="connsiteY580" fmla="*/ 1290257 h 1639157"/>
                      <a:gd name="connsiteX581" fmla="*/ 1028000 w 1923730"/>
                      <a:gd name="connsiteY581" fmla="*/ 1290447 h 1639157"/>
                      <a:gd name="connsiteX582" fmla="*/ 1029048 w 1923730"/>
                      <a:gd name="connsiteY582" fmla="*/ 1287494 h 1639157"/>
                      <a:gd name="connsiteX583" fmla="*/ 1029333 w 1923730"/>
                      <a:gd name="connsiteY583" fmla="*/ 1286161 h 1639157"/>
                      <a:gd name="connsiteX584" fmla="*/ 1029714 w 1923730"/>
                      <a:gd name="connsiteY584" fmla="*/ 1284256 h 1639157"/>
                      <a:gd name="connsiteX585" fmla="*/ 1031524 w 1923730"/>
                      <a:gd name="connsiteY585" fmla="*/ 1279874 h 1639157"/>
                      <a:gd name="connsiteX586" fmla="*/ 1030571 w 1923730"/>
                      <a:gd name="connsiteY586" fmla="*/ 1273493 h 1639157"/>
                      <a:gd name="connsiteX587" fmla="*/ 1029809 w 1923730"/>
                      <a:gd name="connsiteY587" fmla="*/ 1271492 h 1639157"/>
                      <a:gd name="connsiteX588" fmla="*/ 1029714 w 1923730"/>
                      <a:gd name="connsiteY588" fmla="*/ 1271302 h 1639157"/>
                      <a:gd name="connsiteX589" fmla="*/ 1030286 w 1923730"/>
                      <a:gd name="connsiteY589" fmla="*/ 1265301 h 1639157"/>
                      <a:gd name="connsiteX590" fmla="*/ 1030667 w 1923730"/>
                      <a:gd name="connsiteY590" fmla="*/ 1263206 h 1639157"/>
                      <a:gd name="connsiteX591" fmla="*/ 1029714 w 1923730"/>
                      <a:gd name="connsiteY591" fmla="*/ 1262825 h 1639157"/>
                      <a:gd name="connsiteX592" fmla="*/ 1026857 w 1923730"/>
                      <a:gd name="connsiteY592" fmla="*/ 1262634 h 1639157"/>
                      <a:gd name="connsiteX593" fmla="*/ 1025999 w 1923730"/>
                      <a:gd name="connsiteY593" fmla="*/ 1260729 h 1639157"/>
                      <a:gd name="connsiteX594" fmla="*/ 1023237 w 1923730"/>
                      <a:gd name="connsiteY594" fmla="*/ 1258634 h 1639157"/>
                      <a:gd name="connsiteX595" fmla="*/ 1018475 w 1923730"/>
                      <a:gd name="connsiteY595" fmla="*/ 1261396 h 1639157"/>
                      <a:gd name="connsiteX596" fmla="*/ 1010855 w 1923730"/>
                      <a:gd name="connsiteY596" fmla="*/ 1267778 h 1639157"/>
                      <a:gd name="connsiteX597" fmla="*/ 1007997 w 1923730"/>
                      <a:gd name="connsiteY597" fmla="*/ 1268540 h 1639157"/>
                      <a:gd name="connsiteX598" fmla="*/ 999901 w 1923730"/>
                      <a:gd name="connsiteY598" fmla="*/ 1269206 h 1639157"/>
                      <a:gd name="connsiteX599" fmla="*/ 992757 w 1923730"/>
                      <a:gd name="connsiteY599" fmla="*/ 1263396 h 1639157"/>
                      <a:gd name="connsiteX600" fmla="*/ 991043 w 1923730"/>
                      <a:gd name="connsiteY600" fmla="*/ 1261586 h 1639157"/>
                      <a:gd name="connsiteX601" fmla="*/ 989900 w 1923730"/>
                      <a:gd name="connsiteY601" fmla="*/ 1260157 h 1639157"/>
                      <a:gd name="connsiteX602" fmla="*/ 992281 w 1923730"/>
                      <a:gd name="connsiteY602" fmla="*/ 1257872 h 1639157"/>
                      <a:gd name="connsiteX603" fmla="*/ 993995 w 1923730"/>
                      <a:gd name="connsiteY603" fmla="*/ 1256824 h 1639157"/>
                      <a:gd name="connsiteX604" fmla="*/ 995138 w 1923730"/>
                      <a:gd name="connsiteY604" fmla="*/ 1255300 h 1639157"/>
                      <a:gd name="connsiteX605" fmla="*/ 994567 w 1923730"/>
                      <a:gd name="connsiteY605" fmla="*/ 1254728 h 1639157"/>
                      <a:gd name="connsiteX606" fmla="*/ 993233 w 1923730"/>
                      <a:gd name="connsiteY606" fmla="*/ 1252823 h 1639157"/>
                      <a:gd name="connsiteX607" fmla="*/ 994948 w 1923730"/>
                      <a:gd name="connsiteY607" fmla="*/ 1251680 h 1639157"/>
                      <a:gd name="connsiteX608" fmla="*/ 995329 w 1923730"/>
                      <a:gd name="connsiteY608" fmla="*/ 1251585 h 1639157"/>
                      <a:gd name="connsiteX609" fmla="*/ 994853 w 1923730"/>
                      <a:gd name="connsiteY609" fmla="*/ 1249871 h 1639157"/>
                      <a:gd name="connsiteX610" fmla="*/ 992090 w 1923730"/>
                      <a:gd name="connsiteY610" fmla="*/ 1247204 h 1639157"/>
                      <a:gd name="connsiteX611" fmla="*/ 989995 w 1923730"/>
                      <a:gd name="connsiteY611" fmla="*/ 1247013 h 1639157"/>
                      <a:gd name="connsiteX612" fmla="*/ 988757 w 1923730"/>
                      <a:gd name="connsiteY612" fmla="*/ 1247204 h 1639157"/>
                      <a:gd name="connsiteX613" fmla="*/ 987328 w 1923730"/>
                      <a:gd name="connsiteY613" fmla="*/ 1247013 h 1639157"/>
                      <a:gd name="connsiteX614" fmla="*/ 986757 w 1923730"/>
                      <a:gd name="connsiteY614" fmla="*/ 1245584 h 1639157"/>
                      <a:gd name="connsiteX615" fmla="*/ 986757 w 1923730"/>
                      <a:gd name="connsiteY615" fmla="*/ 1242727 h 1639157"/>
                      <a:gd name="connsiteX616" fmla="*/ 986661 w 1923730"/>
                      <a:gd name="connsiteY616" fmla="*/ 1240631 h 1639157"/>
                      <a:gd name="connsiteX617" fmla="*/ 986566 w 1923730"/>
                      <a:gd name="connsiteY617" fmla="*/ 1239584 h 1639157"/>
                      <a:gd name="connsiteX618" fmla="*/ 988566 w 1923730"/>
                      <a:gd name="connsiteY618" fmla="*/ 1234916 h 1639157"/>
                      <a:gd name="connsiteX619" fmla="*/ 989995 w 1923730"/>
                      <a:gd name="connsiteY619" fmla="*/ 1234726 h 1639157"/>
                      <a:gd name="connsiteX620" fmla="*/ 990757 w 1923730"/>
                      <a:gd name="connsiteY620" fmla="*/ 1234535 h 1639157"/>
                      <a:gd name="connsiteX621" fmla="*/ 992090 w 1923730"/>
                      <a:gd name="connsiteY621" fmla="*/ 1233488 h 1639157"/>
                      <a:gd name="connsiteX622" fmla="*/ 991995 w 1923730"/>
                      <a:gd name="connsiteY622" fmla="*/ 1233297 h 1639157"/>
                      <a:gd name="connsiteX623" fmla="*/ 990376 w 1923730"/>
                      <a:gd name="connsiteY623" fmla="*/ 1231868 h 1639157"/>
                      <a:gd name="connsiteX624" fmla="*/ 985613 w 1923730"/>
                      <a:gd name="connsiteY624" fmla="*/ 1231964 h 1639157"/>
                      <a:gd name="connsiteX625" fmla="*/ 981803 w 1923730"/>
                      <a:gd name="connsiteY625" fmla="*/ 1232154 h 1639157"/>
                      <a:gd name="connsiteX626" fmla="*/ 978755 w 1923730"/>
                      <a:gd name="connsiteY626" fmla="*/ 1232249 h 1639157"/>
                      <a:gd name="connsiteX627" fmla="*/ 973136 w 1923730"/>
                      <a:gd name="connsiteY627" fmla="*/ 1231964 h 1639157"/>
                      <a:gd name="connsiteX628" fmla="*/ 970754 w 1923730"/>
                      <a:gd name="connsiteY628" fmla="*/ 1231773 h 1639157"/>
                      <a:gd name="connsiteX629" fmla="*/ 969707 w 1923730"/>
                      <a:gd name="connsiteY629" fmla="*/ 1233202 h 1639157"/>
                      <a:gd name="connsiteX630" fmla="*/ 969897 w 1923730"/>
                      <a:gd name="connsiteY630" fmla="*/ 1238060 h 1639157"/>
                      <a:gd name="connsiteX631" fmla="*/ 970754 w 1923730"/>
                      <a:gd name="connsiteY631" fmla="*/ 1242441 h 1639157"/>
                      <a:gd name="connsiteX632" fmla="*/ 969611 w 1923730"/>
                      <a:gd name="connsiteY632" fmla="*/ 1248442 h 1639157"/>
                      <a:gd name="connsiteX633" fmla="*/ 963801 w 1923730"/>
                      <a:gd name="connsiteY633" fmla="*/ 1250823 h 1639157"/>
                      <a:gd name="connsiteX634" fmla="*/ 956657 w 1923730"/>
                      <a:gd name="connsiteY634" fmla="*/ 1254824 h 1639157"/>
                      <a:gd name="connsiteX635" fmla="*/ 956467 w 1923730"/>
                      <a:gd name="connsiteY635" fmla="*/ 1263015 h 1639157"/>
                      <a:gd name="connsiteX636" fmla="*/ 957134 w 1923730"/>
                      <a:gd name="connsiteY636" fmla="*/ 1264920 h 1639157"/>
                      <a:gd name="connsiteX637" fmla="*/ 947132 w 1923730"/>
                      <a:gd name="connsiteY637" fmla="*/ 1281684 h 1639157"/>
                      <a:gd name="connsiteX638" fmla="*/ 941894 w 1923730"/>
                      <a:gd name="connsiteY638" fmla="*/ 1287304 h 1639157"/>
                      <a:gd name="connsiteX639" fmla="*/ 935417 w 1923730"/>
                      <a:gd name="connsiteY639" fmla="*/ 1291304 h 1639157"/>
                      <a:gd name="connsiteX640" fmla="*/ 933512 w 1923730"/>
                      <a:gd name="connsiteY640" fmla="*/ 1291019 h 1639157"/>
                      <a:gd name="connsiteX641" fmla="*/ 931702 w 1923730"/>
                      <a:gd name="connsiteY641" fmla="*/ 1291685 h 1639157"/>
                      <a:gd name="connsiteX642" fmla="*/ 930559 w 1923730"/>
                      <a:gd name="connsiteY642" fmla="*/ 1298067 h 1639157"/>
                      <a:gd name="connsiteX643" fmla="*/ 930369 w 1923730"/>
                      <a:gd name="connsiteY643" fmla="*/ 1302925 h 1639157"/>
                      <a:gd name="connsiteX644" fmla="*/ 930083 w 1923730"/>
                      <a:gd name="connsiteY644" fmla="*/ 1308926 h 1639157"/>
                      <a:gd name="connsiteX645" fmla="*/ 932940 w 1923730"/>
                      <a:gd name="connsiteY645" fmla="*/ 1319403 h 1639157"/>
                      <a:gd name="connsiteX646" fmla="*/ 934845 w 1923730"/>
                      <a:gd name="connsiteY646" fmla="*/ 1324165 h 1639157"/>
                      <a:gd name="connsiteX647" fmla="*/ 934750 w 1923730"/>
                      <a:gd name="connsiteY647" fmla="*/ 1335024 h 1639157"/>
                      <a:gd name="connsiteX648" fmla="*/ 928654 w 1923730"/>
                      <a:gd name="connsiteY648" fmla="*/ 1341406 h 1639157"/>
                      <a:gd name="connsiteX649" fmla="*/ 928082 w 1923730"/>
                      <a:gd name="connsiteY649" fmla="*/ 1341692 h 1639157"/>
                      <a:gd name="connsiteX650" fmla="*/ 921224 w 1923730"/>
                      <a:gd name="connsiteY650" fmla="*/ 1346835 h 1639157"/>
                      <a:gd name="connsiteX651" fmla="*/ 918081 w 1923730"/>
                      <a:gd name="connsiteY651" fmla="*/ 1348264 h 1639157"/>
                      <a:gd name="connsiteX652" fmla="*/ 915986 w 1923730"/>
                      <a:gd name="connsiteY652" fmla="*/ 1344549 h 1639157"/>
                      <a:gd name="connsiteX653" fmla="*/ 915605 w 1923730"/>
                      <a:gd name="connsiteY653" fmla="*/ 1343120 h 1639157"/>
                      <a:gd name="connsiteX654" fmla="*/ 914271 w 1923730"/>
                      <a:gd name="connsiteY654" fmla="*/ 1341596 h 1639157"/>
                      <a:gd name="connsiteX655" fmla="*/ 907985 w 1923730"/>
                      <a:gd name="connsiteY655" fmla="*/ 1343120 h 1639157"/>
                      <a:gd name="connsiteX656" fmla="*/ 896555 w 1923730"/>
                      <a:gd name="connsiteY656" fmla="*/ 1352550 h 1639157"/>
                      <a:gd name="connsiteX657" fmla="*/ 894078 w 1923730"/>
                      <a:gd name="connsiteY657" fmla="*/ 1354741 h 1639157"/>
                      <a:gd name="connsiteX658" fmla="*/ 892840 w 1923730"/>
                      <a:gd name="connsiteY658" fmla="*/ 1354074 h 1639157"/>
                      <a:gd name="connsiteX659" fmla="*/ 891983 w 1923730"/>
                      <a:gd name="connsiteY659" fmla="*/ 1353598 h 1639157"/>
                      <a:gd name="connsiteX660" fmla="*/ 891030 w 1923730"/>
                      <a:gd name="connsiteY660" fmla="*/ 1353217 h 1639157"/>
                      <a:gd name="connsiteX661" fmla="*/ 885029 w 1923730"/>
                      <a:gd name="connsiteY661" fmla="*/ 1353122 h 1639157"/>
                      <a:gd name="connsiteX662" fmla="*/ 882934 w 1923730"/>
                      <a:gd name="connsiteY662" fmla="*/ 1353884 h 1639157"/>
                      <a:gd name="connsiteX663" fmla="*/ 880553 w 1923730"/>
                      <a:gd name="connsiteY663" fmla="*/ 1349693 h 1639157"/>
                      <a:gd name="connsiteX664" fmla="*/ 880838 w 1923730"/>
                      <a:gd name="connsiteY664" fmla="*/ 1349121 h 1639157"/>
                      <a:gd name="connsiteX665" fmla="*/ 880934 w 1923730"/>
                      <a:gd name="connsiteY665" fmla="*/ 1348835 h 1639157"/>
                      <a:gd name="connsiteX666" fmla="*/ 879791 w 1923730"/>
                      <a:gd name="connsiteY666" fmla="*/ 1347788 h 1639157"/>
                      <a:gd name="connsiteX667" fmla="*/ 879410 w 1923730"/>
                      <a:gd name="connsiteY667" fmla="*/ 1347502 h 1639157"/>
                      <a:gd name="connsiteX668" fmla="*/ 875124 w 1923730"/>
                      <a:gd name="connsiteY668" fmla="*/ 1345787 h 1639157"/>
                      <a:gd name="connsiteX669" fmla="*/ 872361 w 1923730"/>
                      <a:gd name="connsiteY669" fmla="*/ 1343215 h 1639157"/>
                      <a:gd name="connsiteX670" fmla="*/ 874076 w 1923730"/>
                      <a:gd name="connsiteY670" fmla="*/ 1340549 h 1639157"/>
                      <a:gd name="connsiteX671" fmla="*/ 874647 w 1923730"/>
                      <a:gd name="connsiteY671" fmla="*/ 1340263 h 1639157"/>
                      <a:gd name="connsiteX672" fmla="*/ 873314 w 1923730"/>
                      <a:gd name="connsiteY672" fmla="*/ 1337596 h 1639157"/>
                      <a:gd name="connsiteX673" fmla="*/ 866646 w 1923730"/>
                      <a:gd name="connsiteY673" fmla="*/ 1331595 h 1639157"/>
                      <a:gd name="connsiteX674" fmla="*/ 864170 w 1923730"/>
                      <a:gd name="connsiteY674" fmla="*/ 1327976 h 1639157"/>
                      <a:gd name="connsiteX675" fmla="*/ 865789 w 1923730"/>
                      <a:gd name="connsiteY675" fmla="*/ 1325594 h 1639157"/>
                      <a:gd name="connsiteX676" fmla="*/ 868265 w 1923730"/>
                      <a:gd name="connsiteY676" fmla="*/ 1320641 h 1639157"/>
                      <a:gd name="connsiteX677" fmla="*/ 868170 w 1923730"/>
                      <a:gd name="connsiteY677" fmla="*/ 1319213 h 1639157"/>
                      <a:gd name="connsiteX678" fmla="*/ 867027 w 1923730"/>
                      <a:gd name="connsiteY678" fmla="*/ 1319784 h 1639157"/>
                      <a:gd name="connsiteX679" fmla="*/ 863408 w 1923730"/>
                      <a:gd name="connsiteY679" fmla="*/ 1320832 h 1639157"/>
                      <a:gd name="connsiteX680" fmla="*/ 863027 w 1923730"/>
                      <a:gd name="connsiteY680" fmla="*/ 1316831 h 1639157"/>
                      <a:gd name="connsiteX681" fmla="*/ 863027 w 1923730"/>
                      <a:gd name="connsiteY681" fmla="*/ 1314640 h 1639157"/>
                      <a:gd name="connsiteX682" fmla="*/ 861407 w 1923730"/>
                      <a:gd name="connsiteY682" fmla="*/ 1313117 h 1639157"/>
                      <a:gd name="connsiteX683" fmla="*/ 858455 w 1923730"/>
                      <a:gd name="connsiteY683" fmla="*/ 1310640 h 1639157"/>
                      <a:gd name="connsiteX684" fmla="*/ 856169 w 1923730"/>
                      <a:gd name="connsiteY684" fmla="*/ 1308259 h 1639157"/>
                      <a:gd name="connsiteX685" fmla="*/ 854264 w 1923730"/>
                      <a:gd name="connsiteY685" fmla="*/ 1301496 h 1639157"/>
                      <a:gd name="connsiteX686" fmla="*/ 854454 w 1923730"/>
                      <a:gd name="connsiteY686" fmla="*/ 1298257 h 1639157"/>
                      <a:gd name="connsiteX687" fmla="*/ 852168 w 1923730"/>
                      <a:gd name="connsiteY687" fmla="*/ 1297781 h 1639157"/>
                      <a:gd name="connsiteX688" fmla="*/ 849025 w 1923730"/>
                      <a:gd name="connsiteY688" fmla="*/ 1295686 h 1639157"/>
                      <a:gd name="connsiteX689" fmla="*/ 848930 w 1923730"/>
                      <a:gd name="connsiteY689" fmla="*/ 1294448 h 1639157"/>
                      <a:gd name="connsiteX690" fmla="*/ 846263 w 1923730"/>
                      <a:gd name="connsiteY690" fmla="*/ 1287018 h 1639157"/>
                      <a:gd name="connsiteX691" fmla="*/ 845596 w 1923730"/>
                      <a:gd name="connsiteY691" fmla="*/ 1285780 h 1639157"/>
                      <a:gd name="connsiteX692" fmla="*/ 843024 w 1923730"/>
                      <a:gd name="connsiteY692" fmla="*/ 1280446 h 1639157"/>
                      <a:gd name="connsiteX693" fmla="*/ 842738 w 1923730"/>
                      <a:gd name="connsiteY693" fmla="*/ 1278827 h 1639157"/>
                      <a:gd name="connsiteX694" fmla="*/ 840548 w 1923730"/>
                      <a:gd name="connsiteY694" fmla="*/ 1274540 h 1639157"/>
                      <a:gd name="connsiteX695" fmla="*/ 837690 w 1923730"/>
                      <a:gd name="connsiteY695" fmla="*/ 1271969 h 1639157"/>
                      <a:gd name="connsiteX696" fmla="*/ 837309 w 1923730"/>
                      <a:gd name="connsiteY696" fmla="*/ 1270730 h 1639157"/>
                      <a:gd name="connsiteX697" fmla="*/ 836833 w 1923730"/>
                      <a:gd name="connsiteY697" fmla="*/ 1269302 h 1639157"/>
                      <a:gd name="connsiteX698" fmla="*/ 835976 w 1923730"/>
                      <a:gd name="connsiteY698" fmla="*/ 1265015 h 1639157"/>
                      <a:gd name="connsiteX699" fmla="*/ 834642 w 1923730"/>
                      <a:gd name="connsiteY699" fmla="*/ 1263110 h 1639157"/>
                      <a:gd name="connsiteX700" fmla="*/ 832642 w 1923730"/>
                      <a:gd name="connsiteY700" fmla="*/ 1264539 h 1639157"/>
                      <a:gd name="connsiteX701" fmla="*/ 830642 w 1923730"/>
                      <a:gd name="connsiteY701" fmla="*/ 1266825 h 1639157"/>
                      <a:gd name="connsiteX702" fmla="*/ 827879 w 1923730"/>
                      <a:gd name="connsiteY702" fmla="*/ 1266349 h 1639157"/>
                      <a:gd name="connsiteX703" fmla="*/ 825117 w 1923730"/>
                      <a:gd name="connsiteY703" fmla="*/ 1265015 h 1639157"/>
                      <a:gd name="connsiteX704" fmla="*/ 823593 w 1923730"/>
                      <a:gd name="connsiteY704" fmla="*/ 1269111 h 1639157"/>
                      <a:gd name="connsiteX705" fmla="*/ 823593 w 1923730"/>
                      <a:gd name="connsiteY705" fmla="*/ 1269111 h 1639157"/>
                      <a:gd name="connsiteX706" fmla="*/ 823403 w 1923730"/>
                      <a:gd name="connsiteY706" fmla="*/ 1269682 h 1639157"/>
                      <a:gd name="connsiteX707" fmla="*/ 820355 w 1923730"/>
                      <a:gd name="connsiteY707" fmla="*/ 1271207 h 1639157"/>
                      <a:gd name="connsiteX708" fmla="*/ 818736 w 1923730"/>
                      <a:gd name="connsiteY708" fmla="*/ 1270159 h 1639157"/>
                      <a:gd name="connsiteX709" fmla="*/ 818640 w 1923730"/>
                      <a:gd name="connsiteY709" fmla="*/ 1268730 h 1639157"/>
                      <a:gd name="connsiteX710" fmla="*/ 818545 w 1923730"/>
                      <a:gd name="connsiteY710" fmla="*/ 1267873 h 1639157"/>
                      <a:gd name="connsiteX711" fmla="*/ 818354 w 1923730"/>
                      <a:gd name="connsiteY711" fmla="*/ 1266635 h 1639157"/>
                      <a:gd name="connsiteX712" fmla="*/ 815402 w 1923730"/>
                      <a:gd name="connsiteY712" fmla="*/ 1263968 h 1639157"/>
                      <a:gd name="connsiteX713" fmla="*/ 815021 w 1923730"/>
                      <a:gd name="connsiteY713" fmla="*/ 1263872 h 1639157"/>
                      <a:gd name="connsiteX714" fmla="*/ 813973 w 1923730"/>
                      <a:gd name="connsiteY714" fmla="*/ 1262920 h 1639157"/>
                      <a:gd name="connsiteX715" fmla="*/ 814068 w 1923730"/>
                      <a:gd name="connsiteY715" fmla="*/ 1260348 h 1639157"/>
                      <a:gd name="connsiteX716" fmla="*/ 812640 w 1923730"/>
                      <a:gd name="connsiteY716" fmla="*/ 1258253 h 1639157"/>
                      <a:gd name="connsiteX717" fmla="*/ 810353 w 1923730"/>
                      <a:gd name="connsiteY717" fmla="*/ 1256538 h 1639157"/>
                      <a:gd name="connsiteX718" fmla="*/ 808163 w 1923730"/>
                      <a:gd name="connsiteY718" fmla="*/ 1252823 h 1639157"/>
                      <a:gd name="connsiteX719" fmla="*/ 807686 w 1923730"/>
                      <a:gd name="connsiteY719" fmla="*/ 1251204 h 1639157"/>
                      <a:gd name="connsiteX720" fmla="*/ 806924 w 1923730"/>
                      <a:gd name="connsiteY720" fmla="*/ 1249585 h 1639157"/>
                      <a:gd name="connsiteX721" fmla="*/ 807210 w 1923730"/>
                      <a:gd name="connsiteY721" fmla="*/ 1249204 h 1639157"/>
                      <a:gd name="connsiteX722" fmla="*/ 807782 w 1923730"/>
                      <a:gd name="connsiteY722" fmla="*/ 1248632 h 1639157"/>
                      <a:gd name="connsiteX723" fmla="*/ 808639 w 1923730"/>
                      <a:gd name="connsiteY723" fmla="*/ 1247965 h 1639157"/>
                      <a:gd name="connsiteX724" fmla="*/ 810734 w 1923730"/>
                      <a:gd name="connsiteY724" fmla="*/ 1247108 h 1639157"/>
                      <a:gd name="connsiteX725" fmla="*/ 811878 w 1923730"/>
                      <a:gd name="connsiteY725" fmla="*/ 1246727 h 1639157"/>
                      <a:gd name="connsiteX726" fmla="*/ 813782 w 1923730"/>
                      <a:gd name="connsiteY726" fmla="*/ 1245299 h 1639157"/>
                      <a:gd name="connsiteX727" fmla="*/ 814068 w 1923730"/>
                      <a:gd name="connsiteY727" fmla="*/ 1243203 h 1639157"/>
                      <a:gd name="connsiteX728" fmla="*/ 813402 w 1923730"/>
                      <a:gd name="connsiteY728" fmla="*/ 1241203 h 1639157"/>
                      <a:gd name="connsiteX729" fmla="*/ 812163 w 1923730"/>
                      <a:gd name="connsiteY729" fmla="*/ 1240822 h 1639157"/>
                      <a:gd name="connsiteX730" fmla="*/ 809401 w 1923730"/>
                      <a:gd name="connsiteY730" fmla="*/ 1238155 h 1639157"/>
                      <a:gd name="connsiteX731" fmla="*/ 809401 w 1923730"/>
                      <a:gd name="connsiteY731" fmla="*/ 1237964 h 1639157"/>
                      <a:gd name="connsiteX732" fmla="*/ 808353 w 1923730"/>
                      <a:gd name="connsiteY732" fmla="*/ 1235964 h 1639157"/>
                      <a:gd name="connsiteX733" fmla="*/ 806258 w 1923730"/>
                      <a:gd name="connsiteY733" fmla="*/ 1232821 h 1639157"/>
                      <a:gd name="connsiteX734" fmla="*/ 803495 w 1923730"/>
                      <a:gd name="connsiteY734" fmla="*/ 1228439 h 1639157"/>
                      <a:gd name="connsiteX735" fmla="*/ 800162 w 1923730"/>
                      <a:gd name="connsiteY735" fmla="*/ 1225106 h 1639157"/>
                      <a:gd name="connsiteX736" fmla="*/ 798447 w 1923730"/>
                      <a:gd name="connsiteY736" fmla="*/ 1223391 h 1639157"/>
                      <a:gd name="connsiteX737" fmla="*/ 798257 w 1923730"/>
                      <a:gd name="connsiteY737" fmla="*/ 1223201 h 1639157"/>
                      <a:gd name="connsiteX738" fmla="*/ 796257 w 1923730"/>
                      <a:gd name="connsiteY738" fmla="*/ 1218724 h 1639157"/>
                      <a:gd name="connsiteX739" fmla="*/ 795971 w 1923730"/>
                      <a:gd name="connsiteY739" fmla="*/ 1216914 h 1639157"/>
                      <a:gd name="connsiteX740" fmla="*/ 794637 w 1923730"/>
                      <a:gd name="connsiteY740" fmla="*/ 1216628 h 1639157"/>
                      <a:gd name="connsiteX741" fmla="*/ 793685 w 1923730"/>
                      <a:gd name="connsiteY741" fmla="*/ 1217200 h 1639157"/>
                      <a:gd name="connsiteX742" fmla="*/ 792542 w 1923730"/>
                      <a:gd name="connsiteY742" fmla="*/ 1218914 h 1639157"/>
                      <a:gd name="connsiteX743" fmla="*/ 790827 w 1923730"/>
                      <a:gd name="connsiteY743" fmla="*/ 1221105 h 1639157"/>
                      <a:gd name="connsiteX744" fmla="*/ 787684 w 1923730"/>
                      <a:gd name="connsiteY744" fmla="*/ 1225391 h 1639157"/>
                      <a:gd name="connsiteX745" fmla="*/ 786827 w 1923730"/>
                      <a:gd name="connsiteY745" fmla="*/ 1226915 h 1639157"/>
                      <a:gd name="connsiteX746" fmla="*/ 783303 w 1923730"/>
                      <a:gd name="connsiteY746" fmla="*/ 1229678 h 1639157"/>
                      <a:gd name="connsiteX747" fmla="*/ 782826 w 1923730"/>
                      <a:gd name="connsiteY747" fmla="*/ 1229868 h 1639157"/>
                      <a:gd name="connsiteX748" fmla="*/ 783398 w 1923730"/>
                      <a:gd name="connsiteY748" fmla="*/ 1233011 h 1639157"/>
                      <a:gd name="connsiteX749" fmla="*/ 783779 w 1923730"/>
                      <a:gd name="connsiteY749" fmla="*/ 1234345 h 1639157"/>
                      <a:gd name="connsiteX750" fmla="*/ 783493 w 1923730"/>
                      <a:gd name="connsiteY750" fmla="*/ 1239012 h 1639157"/>
                      <a:gd name="connsiteX751" fmla="*/ 783017 w 1923730"/>
                      <a:gd name="connsiteY751" fmla="*/ 1240917 h 1639157"/>
                      <a:gd name="connsiteX752" fmla="*/ 781302 w 1923730"/>
                      <a:gd name="connsiteY752" fmla="*/ 1246918 h 1639157"/>
                      <a:gd name="connsiteX753" fmla="*/ 781302 w 1923730"/>
                      <a:gd name="connsiteY753" fmla="*/ 1247013 h 1639157"/>
                      <a:gd name="connsiteX754" fmla="*/ 781302 w 1923730"/>
                      <a:gd name="connsiteY754" fmla="*/ 1247013 h 1639157"/>
                      <a:gd name="connsiteX755" fmla="*/ 781207 w 1923730"/>
                      <a:gd name="connsiteY755" fmla="*/ 1247108 h 1639157"/>
                      <a:gd name="connsiteX756" fmla="*/ 781207 w 1923730"/>
                      <a:gd name="connsiteY756" fmla="*/ 1247108 h 1639157"/>
                      <a:gd name="connsiteX757" fmla="*/ 780445 w 1923730"/>
                      <a:gd name="connsiteY757" fmla="*/ 1247680 h 1639157"/>
                      <a:gd name="connsiteX758" fmla="*/ 780445 w 1923730"/>
                      <a:gd name="connsiteY758" fmla="*/ 1247680 h 1639157"/>
                      <a:gd name="connsiteX759" fmla="*/ 777302 w 1923730"/>
                      <a:gd name="connsiteY759" fmla="*/ 1243965 h 1639157"/>
                      <a:gd name="connsiteX760" fmla="*/ 776921 w 1923730"/>
                      <a:gd name="connsiteY760" fmla="*/ 1243203 h 1639157"/>
                      <a:gd name="connsiteX761" fmla="*/ 774635 w 1923730"/>
                      <a:gd name="connsiteY761" fmla="*/ 1239298 h 1639157"/>
                      <a:gd name="connsiteX762" fmla="*/ 772444 w 1923730"/>
                      <a:gd name="connsiteY762" fmla="*/ 1232726 h 1639157"/>
                      <a:gd name="connsiteX763" fmla="*/ 772444 w 1923730"/>
                      <a:gd name="connsiteY763" fmla="*/ 1230725 h 1639157"/>
                      <a:gd name="connsiteX764" fmla="*/ 771491 w 1923730"/>
                      <a:gd name="connsiteY764" fmla="*/ 1224725 h 1639157"/>
                      <a:gd name="connsiteX765" fmla="*/ 770729 w 1923730"/>
                      <a:gd name="connsiteY765" fmla="*/ 1211580 h 1639157"/>
                      <a:gd name="connsiteX766" fmla="*/ 771206 w 1923730"/>
                      <a:gd name="connsiteY766" fmla="*/ 1205484 h 1639157"/>
                      <a:gd name="connsiteX767" fmla="*/ 771206 w 1923730"/>
                      <a:gd name="connsiteY767" fmla="*/ 1200436 h 1639157"/>
                      <a:gd name="connsiteX768" fmla="*/ 771015 w 1923730"/>
                      <a:gd name="connsiteY768" fmla="*/ 1196721 h 1639157"/>
                      <a:gd name="connsiteX769" fmla="*/ 766538 w 1923730"/>
                      <a:gd name="connsiteY769" fmla="*/ 1197578 h 1639157"/>
                      <a:gd name="connsiteX770" fmla="*/ 767110 w 1923730"/>
                      <a:gd name="connsiteY770" fmla="*/ 1201865 h 1639157"/>
                      <a:gd name="connsiteX771" fmla="*/ 764633 w 1923730"/>
                      <a:gd name="connsiteY771" fmla="*/ 1207294 h 1639157"/>
                      <a:gd name="connsiteX772" fmla="*/ 763109 w 1923730"/>
                      <a:gd name="connsiteY772" fmla="*/ 1209294 h 1639157"/>
                      <a:gd name="connsiteX773" fmla="*/ 764538 w 1923730"/>
                      <a:gd name="connsiteY773" fmla="*/ 1212152 h 1639157"/>
                      <a:gd name="connsiteX774" fmla="*/ 765205 w 1923730"/>
                      <a:gd name="connsiteY774" fmla="*/ 1214533 h 1639157"/>
                      <a:gd name="connsiteX775" fmla="*/ 760728 w 1923730"/>
                      <a:gd name="connsiteY775" fmla="*/ 1216438 h 1639157"/>
                      <a:gd name="connsiteX776" fmla="*/ 759014 w 1923730"/>
                      <a:gd name="connsiteY776" fmla="*/ 1215961 h 1639157"/>
                      <a:gd name="connsiteX777" fmla="*/ 757871 w 1923730"/>
                      <a:gd name="connsiteY777" fmla="*/ 1211199 h 1639157"/>
                      <a:gd name="connsiteX778" fmla="*/ 757775 w 1923730"/>
                      <a:gd name="connsiteY778" fmla="*/ 1209104 h 1639157"/>
                      <a:gd name="connsiteX779" fmla="*/ 757013 w 1923730"/>
                      <a:gd name="connsiteY779" fmla="*/ 1206913 h 1639157"/>
                      <a:gd name="connsiteX780" fmla="*/ 754918 w 1923730"/>
                      <a:gd name="connsiteY780" fmla="*/ 1207389 h 1639157"/>
                      <a:gd name="connsiteX781" fmla="*/ 753965 w 1923730"/>
                      <a:gd name="connsiteY781" fmla="*/ 1207770 h 1639157"/>
                      <a:gd name="connsiteX782" fmla="*/ 752823 w 1923730"/>
                      <a:gd name="connsiteY782" fmla="*/ 1207961 h 1639157"/>
                      <a:gd name="connsiteX783" fmla="*/ 751489 w 1923730"/>
                      <a:gd name="connsiteY783" fmla="*/ 1208342 h 1639157"/>
                      <a:gd name="connsiteX784" fmla="*/ 751489 w 1923730"/>
                      <a:gd name="connsiteY784" fmla="*/ 1209104 h 1639157"/>
                      <a:gd name="connsiteX785" fmla="*/ 751775 w 1923730"/>
                      <a:gd name="connsiteY785" fmla="*/ 1209770 h 1639157"/>
                      <a:gd name="connsiteX786" fmla="*/ 752727 w 1923730"/>
                      <a:gd name="connsiteY786" fmla="*/ 1214152 h 1639157"/>
                      <a:gd name="connsiteX787" fmla="*/ 753108 w 1923730"/>
                      <a:gd name="connsiteY787" fmla="*/ 1217867 h 1639157"/>
                      <a:gd name="connsiteX788" fmla="*/ 753108 w 1923730"/>
                      <a:gd name="connsiteY788" fmla="*/ 1219772 h 1639157"/>
                      <a:gd name="connsiteX789" fmla="*/ 752918 w 1923730"/>
                      <a:gd name="connsiteY789" fmla="*/ 1219962 h 1639157"/>
                      <a:gd name="connsiteX790" fmla="*/ 752537 w 1923730"/>
                      <a:gd name="connsiteY790" fmla="*/ 1220057 h 1639157"/>
                      <a:gd name="connsiteX791" fmla="*/ 749774 w 1923730"/>
                      <a:gd name="connsiteY791" fmla="*/ 1221581 h 1639157"/>
                      <a:gd name="connsiteX792" fmla="*/ 749774 w 1923730"/>
                      <a:gd name="connsiteY792" fmla="*/ 1221772 h 1639157"/>
                      <a:gd name="connsiteX793" fmla="*/ 750346 w 1923730"/>
                      <a:gd name="connsiteY793" fmla="*/ 1224725 h 1639157"/>
                      <a:gd name="connsiteX794" fmla="*/ 750441 w 1923730"/>
                      <a:gd name="connsiteY794" fmla="*/ 1226249 h 1639157"/>
                      <a:gd name="connsiteX795" fmla="*/ 750441 w 1923730"/>
                      <a:gd name="connsiteY795" fmla="*/ 1228154 h 1639157"/>
                      <a:gd name="connsiteX796" fmla="*/ 750822 w 1923730"/>
                      <a:gd name="connsiteY796" fmla="*/ 1229773 h 1639157"/>
                      <a:gd name="connsiteX797" fmla="*/ 752441 w 1923730"/>
                      <a:gd name="connsiteY797" fmla="*/ 1232059 h 1639157"/>
                      <a:gd name="connsiteX798" fmla="*/ 753108 w 1923730"/>
                      <a:gd name="connsiteY798" fmla="*/ 1233678 h 1639157"/>
                      <a:gd name="connsiteX799" fmla="*/ 754061 w 1923730"/>
                      <a:gd name="connsiteY799" fmla="*/ 1235297 h 1639157"/>
                      <a:gd name="connsiteX800" fmla="*/ 755299 w 1923730"/>
                      <a:gd name="connsiteY800" fmla="*/ 1238631 h 1639157"/>
                      <a:gd name="connsiteX801" fmla="*/ 754728 w 1923730"/>
                      <a:gd name="connsiteY801" fmla="*/ 1239488 h 1639157"/>
                      <a:gd name="connsiteX802" fmla="*/ 753680 w 1923730"/>
                      <a:gd name="connsiteY802" fmla="*/ 1239965 h 1639157"/>
                      <a:gd name="connsiteX803" fmla="*/ 753299 w 1923730"/>
                      <a:gd name="connsiteY803" fmla="*/ 1240060 h 1639157"/>
                      <a:gd name="connsiteX804" fmla="*/ 753299 w 1923730"/>
                      <a:gd name="connsiteY804" fmla="*/ 1240060 h 1639157"/>
                      <a:gd name="connsiteX805" fmla="*/ 753203 w 1923730"/>
                      <a:gd name="connsiteY805" fmla="*/ 1240631 h 1639157"/>
                      <a:gd name="connsiteX806" fmla="*/ 750632 w 1923730"/>
                      <a:gd name="connsiteY806" fmla="*/ 1245108 h 1639157"/>
                      <a:gd name="connsiteX807" fmla="*/ 744917 w 1923730"/>
                      <a:gd name="connsiteY807" fmla="*/ 1246727 h 1639157"/>
                      <a:gd name="connsiteX808" fmla="*/ 742536 w 1923730"/>
                      <a:gd name="connsiteY808" fmla="*/ 1247489 h 1639157"/>
                      <a:gd name="connsiteX809" fmla="*/ 740916 w 1923730"/>
                      <a:gd name="connsiteY809" fmla="*/ 1248442 h 1639157"/>
                      <a:gd name="connsiteX810" fmla="*/ 738440 w 1923730"/>
                      <a:gd name="connsiteY810" fmla="*/ 1248632 h 1639157"/>
                      <a:gd name="connsiteX811" fmla="*/ 737392 w 1923730"/>
                      <a:gd name="connsiteY811" fmla="*/ 1245013 h 1639157"/>
                      <a:gd name="connsiteX812" fmla="*/ 736154 w 1923730"/>
                      <a:gd name="connsiteY812" fmla="*/ 1237964 h 1639157"/>
                      <a:gd name="connsiteX813" fmla="*/ 733487 w 1923730"/>
                      <a:gd name="connsiteY813" fmla="*/ 1235678 h 1639157"/>
                      <a:gd name="connsiteX814" fmla="*/ 732249 w 1923730"/>
                      <a:gd name="connsiteY814" fmla="*/ 1236155 h 1639157"/>
                      <a:gd name="connsiteX815" fmla="*/ 732725 w 1923730"/>
                      <a:gd name="connsiteY815" fmla="*/ 1237583 h 1639157"/>
                      <a:gd name="connsiteX816" fmla="*/ 733773 w 1923730"/>
                      <a:gd name="connsiteY816" fmla="*/ 1241774 h 1639157"/>
                      <a:gd name="connsiteX817" fmla="*/ 732629 w 1923730"/>
                      <a:gd name="connsiteY817" fmla="*/ 1242632 h 1639157"/>
                      <a:gd name="connsiteX818" fmla="*/ 730629 w 1923730"/>
                      <a:gd name="connsiteY818" fmla="*/ 1243679 h 1639157"/>
                      <a:gd name="connsiteX819" fmla="*/ 730248 w 1923730"/>
                      <a:gd name="connsiteY819" fmla="*/ 1244632 h 1639157"/>
                      <a:gd name="connsiteX820" fmla="*/ 728629 w 1923730"/>
                      <a:gd name="connsiteY820" fmla="*/ 1246061 h 1639157"/>
                      <a:gd name="connsiteX821" fmla="*/ 728248 w 1923730"/>
                      <a:gd name="connsiteY821" fmla="*/ 1246346 h 1639157"/>
                      <a:gd name="connsiteX822" fmla="*/ 727295 w 1923730"/>
                      <a:gd name="connsiteY822" fmla="*/ 1245299 h 1639157"/>
                      <a:gd name="connsiteX823" fmla="*/ 727772 w 1923730"/>
                      <a:gd name="connsiteY823" fmla="*/ 1244918 h 1639157"/>
                      <a:gd name="connsiteX824" fmla="*/ 729105 w 1923730"/>
                      <a:gd name="connsiteY824" fmla="*/ 1243775 h 1639157"/>
                      <a:gd name="connsiteX825" fmla="*/ 729200 w 1923730"/>
                      <a:gd name="connsiteY825" fmla="*/ 1243489 h 1639157"/>
                      <a:gd name="connsiteX826" fmla="*/ 732344 w 1923730"/>
                      <a:gd name="connsiteY826" fmla="*/ 1241298 h 1639157"/>
                      <a:gd name="connsiteX827" fmla="*/ 732534 w 1923730"/>
                      <a:gd name="connsiteY827" fmla="*/ 1241203 h 1639157"/>
                      <a:gd name="connsiteX828" fmla="*/ 731582 w 1923730"/>
                      <a:gd name="connsiteY828" fmla="*/ 1238345 h 1639157"/>
                      <a:gd name="connsiteX829" fmla="*/ 731010 w 1923730"/>
                      <a:gd name="connsiteY829" fmla="*/ 1235774 h 1639157"/>
                      <a:gd name="connsiteX830" fmla="*/ 733201 w 1923730"/>
                      <a:gd name="connsiteY830" fmla="*/ 1234535 h 1639157"/>
                      <a:gd name="connsiteX831" fmla="*/ 737392 w 1923730"/>
                      <a:gd name="connsiteY831" fmla="*/ 1237679 h 1639157"/>
                      <a:gd name="connsiteX832" fmla="*/ 738725 w 1923730"/>
                      <a:gd name="connsiteY832" fmla="*/ 1245203 h 1639157"/>
                      <a:gd name="connsiteX833" fmla="*/ 739107 w 1923730"/>
                      <a:gd name="connsiteY833" fmla="*/ 1247680 h 1639157"/>
                      <a:gd name="connsiteX834" fmla="*/ 740345 w 1923730"/>
                      <a:gd name="connsiteY834" fmla="*/ 1247394 h 1639157"/>
                      <a:gd name="connsiteX835" fmla="*/ 741774 w 1923730"/>
                      <a:gd name="connsiteY835" fmla="*/ 1246537 h 1639157"/>
                      <a:gd name="connsiteX836" fmla="*/ 744917 w 1923730"/>
                      <a:gd name="connsiteY836" fmla="*/ 1245489 h 1639157"/>
                      <a:gd name="connsiteX837" fmla="*/ 750155 w 1923730"/>
                      <a:gd name="connsiteY837" fmla="*/ 1244060 h 1639157"/>
                      <a:gd name="connsiteX838" fmla="*/ 751965 w 1923730"/>
                      <a:gd name="connsiteY838" fmla="*/ 1240822 h 1639157"/>
                      <a:gd name="connsiteX839" fmla="*/ 753394 w 1923730"/>
                      <a:gd name="connsiteY839" fmla="*/ 1238822 h 1639157"/>
                      <a:gd name="connsiteX840" fmla="*/ 754156 w 1923730"/>
                      <a:gd name="connsiteY840" fmla="*/ 1238536 h 1639157"/>
                      <a:gd name="connsiteX841" fmla="*/ 753013 w 1923730"/>
                      <a:gd name="connsiteY841" fmla="*/ 1236250 h 1639157"/>
                      <a:gd name="connsiteX842" fmla="*/ 752061 w 1923730"/>
                      <a:gd name="connsiteY842" fmla="*/ 1234535 h 1639157"/>
                      <a:gd name="connsiteX843" fmla="*/ 751299 w 1923730"/>
                      <a:gd name="connsiteY843" fmla="*/ 1232821 h 1639157"/>
                      <a:gd name="connsiteX844" fmla="*/ 750251 w 1923730"/>
                      <a:gd name="connsiteY844" fmla="*/ 1231297 h 1639157"/>
                      <a:gd name="connsiteX845" fmla="*/ 749203 w 1923730"/>
                      <a:gd name="connsiteY845" fmla="*/ 1228439 h 1639157"/>
                      <a:gd name="connsiteX846" fmla="*/ 749203 w 1923730"/>
                      <a:gd name="connsiteY846" fmla="*/ 1226725 h 1639157"/>
                      <a:gd name="connsiteX847" fmla="*/ 749108 w 1923730"/>
                      <a:gd name="connsiteY847" fmla="*/ 1225201 h 1639157"/>
                      <a:gd name="connsiteX848" fmla="*/ 748632 w 1923730"/>
                      <a:gd name="connsiteY848" fmla="*/ 1222820 h 1639157"/>
                      <a:gd name="connsiteX849" fmla="*/ 748632 w 1923730"/>
                      <a:gd name="connsiteY849" fmla="*/ 1221486 h 1639157"/>
                      <a:gd name="connsiteX850" fmla="*/ 752061 w 1923730"/>
                      <a:gd name="connsiteY850" fmla="*/ 1219295 h 1639157"/>
                      <a:gd name="connsiteX851" fmla="*/ 751965 w 1923730"/>
                      <a:gd name="connsiteY851" fmla="*/ 1218533 h 1639157"/>
                      <a:gd name="connsiteX852" fmla="*/ 751584 w 1923730"/>
                      <a:gd name="connsiteY852" fmla="*/ 1214533 h 1639157"/>
                      <a:gd name="connsiteX853" fmla="*/ 750822 w 1923730"/>
                      <a:gd name="connsiteY853" fmla="*/ 1210628 h 1639157"/>
                      <a:gd name="connsiteX854" fmla="*/ 750441 w 1923730"/>
                      <a:gd name="connsiteY854" fmla="*/ 1209675 h 1639157"/>
                      <a:gd name="connsiteX855" fmla="*/ 750727 w 1923730"/>
                      <a:gd name="connsiteY855" fmla="*/ 1207865 h 1639157"/>
                      <a:gd name="connsiteX856" fmla="*/ 753013 w 1923730"/>
                      <a:gd name="connsiteY856" fmla="*/ 1206913 h 1639157"/>
                      <a:gd name="connsiteX857" fmla="*/ 753965 w 1923730"/>
                      <a:gd name="connsiteY857" fmla="*/ 1206722 h 1639157"/>
                      <a:gd name="connsiteX858" fmla="*/ 754632 w 1923730"/>
                      <a:gd name="connsiteY858" fmla="*/ 1206436 h 1639157"/>
                      <a:gd name="connsiteX859" fmla="*/ 757966 w 1923730"/>
                      <a:gd name="connsiteY859" fmla="*/ 1205960 h 1639157"/>
                      <a:gd name="connsiteX860" fmla="*/ 759490 w 1923730"/>
                      <a:gd name="connsiteY860" fmla="*/ 1209199 h 1639157"/>
                      <a:gd name="connsiteX861" fmla="*/ 759585 w 1923730"/>
                      <a:gd name="connsiteY861" fmla="*/ 1211294 h 1639157"/>
                      <a:gd name="connsiteX862" fmla="*/ 760347 w 1923730"/>
                      <a:gd name="connsiteY862" fmla="*/ 1215104 h 1639157"/>
                      <a:gd name="connsiteX863" fmla="*/ 761014 w 1923730"/>
                      <a:gd name="connsiteY863" fmla="*/ 1215295 h 1639157"/>
                      <a:gd name="connsiteX864" fmla="*/ 764348 w 1923730"/>
                      <a:gd name="connsiteY864" fmla="*/ 1214247 h 1639157"/>
                      <a:gd name="connsiteX865" fmla="*/ 763871 w 1923730"/>
                      <a:gd name="connsiteY865" fmla="*/ 1213295 h 1639157"/>
                      <a:gd name="connsiteX866" fmla="*/ 762157 w 1923730"/>
                      <a:gd name="connsiteY866" fmla="*/ 1209389 h 1639157"/>
                      <a:gd name="connsiteX867" fmla="*/ 764253 w 1923730"/>
                      <a:gd name="connsiteY867" fmla="*/ 1206532 h 1639157"/>
                      <a:gd name="connsiteX868" fmla="*/ 766253 w 1923730"/>
                      <a:gd name="connsiteY868" fmla="*/ 1202722 h 1639157"/>
                      <a:gd name="connsiteX869" fmla="*/ 766253 w 1923730"/>
                      <a:gd name="connsiteY869" fmla="*/ 1196531 h 1639157"/>
                      <a:gd name="connsiteX870" fmla="*/ 767586 w 1923730"/>
                      <a:gd name="connsiteY870" fmla="*/ 1196721 h 1639157"/>
                      <a:gd name="connsiteX871" fmla="*/ 771206 w 1923730"/>
                      <a:gd name="connsiteY871" fmla="*/ 1195673 h 1639157"/>
                      <a:gd name="connsiteX872" fmla="*/ 771301 w 1923730"/>
                      <a:gd name="connsiteY872" fmla="*/ 1195673 h 1639157"/>
                      <a:gd name="connsiteX873" fmla="*/ 770920 w 1923730"/>
                      <a:gd name="connsiteY873" fmla="*/ 1194816 h 1639157"/>
                      <a:gd name="connsiteX874" fmla="*/ 769967 w 1923730"/>
                      <a:gd name="connsiteY874" fmla="*/ 1189673 h 1639157"/>
                      <a:gd name="connsiteX875" fmla="*/ 769967 w 1923730"/>
                      <a:gd name="connsiteY875" fmla="*/ 1187768 h 1639157"/>
                      <a:gd name="connsiteX876" fmla="*/ 769967 w 1923730"/>
                      <a:gd name="connsiteY876" fmla="*/ 1186434 h 1639157"/>
                      <a:gd name="connsiteX877" fmla="*/ 768634 w 1923730"/>
                      <a:gd name="connsiteY877" fmla="*/ 1178433 h 1639157"/>
                      <a:gd name="connsiteX878" fmla="*/ 769015 w 1923730"/>
                      <a:gd name="connsiteY878" fmla="*/ 1167575 h 1639157"/>
                      <a:gd name="connsiteX879" fmla="*/ 769110 w 1923730"/>
                      <a:gd name="connsiteY879" fmla="*/ 1167098 h 1639157"/>
                      <a:gd name="connsiteX880" fmla="*/ 769967 w 1923730"/>
                      <a:gd name="connsiteY880" fmla="*/ 1164336 h 1639157"/>
                      <a:gd name="connsiteX881" fmla="*/ 770729 w 1923730"/>
                      <a:gd name="connsiteY881" fmla="*/ 1160812 h 1639157"/>
                      <a:gd name="connsiteX882" fmla="*/ 770729 w 1923730"/>
                      <a:gd name="connsiteY882" fmla="*/ 1159955 h 1639157"/>
                      <a:gd name="connsiteX883" fmla="*/ 769586 w 1923730"/>
                      <a:gd name="connsiteY883" fmla="*/ 1153287 h 1639157"/>
                      <a:gd name="connsiteX884" fmla="*/ 768444 w 1923730"/>
                      <a:gd name="connsiteY884" fmla="*/ 1143953 h 1639157"/>
                      <a:gd name="connsiteX885" fmla="*/ 768444 w 1923730"/>
                      <a:gd name="connsiteY885" fmla="*/ 1141667 h 1639157"/>
                      <a:gd name="connsiteX886" fmla="*/ 767777 w 1923730"/>
                      <a:gd name="connsiteY886" fmla="*/ 1136047 h 1639157"/>
                      <a:gd name="connsiteX887" fmla="*/ 767015 w 1923730"/>
                      <a:gd name="connsiteY887" fmla="*/ 1131284 h 1639157"/>
                      <a:gd name="connsiteX888" fmla="*/ 768253 w 1923730"/>
                      <a:gd name="connsiteY888" fmla="*/ 1123664 h 1639157"/>
                      <a:gd name="connsiteX889" fmla="*/ 768824 w 1923730"/>
                      <a:gd name="connsiteY889" fmla="*/ 1122902 h 1639157"/>
                      <a:gd name="connsiteX890" fmla="*/ 768253 w 1923730"/>
                      <a:gd name="connsiteY890" fmla="*/ 1121664 h 1639157"/>
                      <a:gd name="connsiteX891" fmla="*/ 767205 w 1923730"/>
                      <a:gd name="connsiteY891" fmla="*/ 1120807 h 1639157"/>
                      <a:gd name="connsiteX892" fmla="*/ 764443 w 1923730"/>
                      <a:gd name="connsiteY892" fmla="*/ 1117854 h 1639157"/>
                      <a:gd name="connsiteX893" fmla="*/ 763109 w 1923730"/>
                      <a:gd name="connsiteY893" fmla="*/ 1116235 h 1639157"/>
                      <a:gd name="connsiteX894" fmla="*/ 762443 w 1923730"/>
                      <a:gd name="connsiteY894" fmla="*/ 1111949 h 1639157"/>
                      <a:gd name="connsiteX895" fmla="*/ 761586 w 1923730"/>
                      <a:gd name="connsiteY895" fmla="*/ 1109186 h 1639157"/>
                      <a:gd name="connsiteX896" fmla="*/ 760252 w 1923730"/>
                      <a:gd name="connsiteY896" fmla="*/ 1107281 h 1639157"/>
                      <a:gd name="connsiteX897" fmla="*/ 757299 w 1923730"/>
                      <a:gd name="connsiteY897" fmla="*/ 1102233 h 1639157"/>
                      <a:gd name="connsiteX898" fmla="*/ 756061 w 1923730"/>
                      <a:gd name="connsiteY898" fmla="*/ 1095756 h 1639157"/>
                      <a:gd name="connsiteX899" fmla="*/ 756442 w 1923730"/>
                      <a:gd name="connsiteY899" fmla="*/ 1094804 h 1639157"/>
                      <a:gd name="connsiteX900" fmla="*/ 758537 w 1923730"/>
                      <a:gd name="connsiteY900" fmla="*/ 1092708 h 1639157"/>
                      <a:gd name="connsiteX901" fmla="*/ 761871 w 1923730"/>
                      <a:gd name="connsiteY901" fmla="*/ 1095375 h 1639157"/>
                      <a:gd name="connsiteX902" fmla="*/ 763300 w 1923730"/>
                      <a:gd name="connsiteY902" fmla="*/ 1097090 h 1639157"/>
                      <a:gd name="connsiteX903" fmla="*/ 763681 w 1923730"/>
                      <a:gd name="connsiteY903" fmla="*/ 1096613 h 1639157"/>
                      <a:gd name="connsiteX904" fmla="*/ 764062 w 1923730"/>
                      <a:gd name="connsiteY904" fmla="*/ 1095661 h 1639157"/>
                      <a:gd name="connsiteX905" fmla="*/ 765967 w 1923730"/>
                      <a:gd name="connsiteY905" fmla="*/ 1093375 h 1639157"/>
                      <a:gd name="connsiteX906" fmla="*/ 766824 w 1923730"/>
                      <a:gd name="connsiteY906" fmla="*/ 1090994 h 1639157"/>
                      <a:gd name="connsiteX907" fmla="*/ 762157 w 1923730"/>
                      <a:gd name="connsiteY907" fmla="*/ 1086612 h 1639157"/>
                      <a:gd name="connsiteX908" fmla="*/ 762157 w 1923730"/>
                      <a:gd name="connsiteY908" fmla="*/ 1086707 h 1639157"/>
                      <a:gd name="connsiteX909" fmla="*/ 761586 w 1923730"/>
                      <a:gd name="connsiteY909" fmla="*/ 1086231 h 1639157"/>
                      <a:gd name="connsiteX910" fmla="*/ 759585 w 1923730"/>
                      <a:gd name="connsiteY910" fmla="*/ 1083850 h 1639157"/>
                      <a:gd name="connsiteX911" fmla="*/ 757585 w 1923730"/>
                      <a:gd name="connsiteY911" fmla="*/ 1081278 h 1639157"/>
                      <a:gd name="connsiteX912" fmla="*/ 756442 w 1923730"/>
                      <a:gd name="connsiteY912" fmla="*/ 1079945 h 1639157"/>
                      <a:gd name="connsiteX913" fmla="*/ 754537 w 1923730"/>
                      <a:gd name="connsiteY913" fmla="*/ 1076325 h 1639157"/>
                      <a:gd name="connsiteX914" fmla="*/ 752061 w 1923730"/>
                      <a:gd name="connsiteY914" fmla="*/ 1071848 h 1639157"/>
                      <a:gd name="connsiteX915" fmla="*/ 750917 w 1923730"/>
                      <a:gd name="connsiteY915" fmla="*/ 1070324 h 1639157"/>
                      <a:gd name="connsiteX916" fmla="*/ 750251 w 1923730"/>
                      <a:gd name="connsiteY916" fmla="*/ 1063466 h 1639157"/>
                      <a:gd name="connsiteX917" fmla="*/ 748250 w 1923730"/>
                      <a:gd name="connsiteY917" fmla="*/ 1057370 h 1639157"/>
                      <a:gd name="connsiteX918" fmla="*/ 744726 w 1923730"/>
                      <a:gd name="connsiteY918" fmla="*/ 1051751 h 1639157"/>
                      <a:gd name="connsiteX919" fmla="*/ 744250 w 1923730"/>
                      <a:gd name="connsiteY919" fmla="*/ 1050512 h 1639157"/>
                      <a:gd name="connsiteX920" fmla="*/ 743869 w 1923730"/>
                      <a:gd name="connsiteY920" fmla="*/ 1049560 h 1639157"/>
                      <a:gd name="connsiteX921" fmla="*/ 742916 w 1923730"/>
                      <a:gd name="connsiteY921" fmla="*/ 1045655 h 1639157"/>
                      <a:gd name="connsiteX922" fmla="*/ 740154 w 1923730"/>
                      <a:gd name="connsiteY922" fmla="*/ 1041940 h 1639157"/>
                      <a:gd name="connsiteX923" fmla="*/ 738249 w 1923730"/>
                      <a:gd name="connsiteY923" fmla="*/ 1040511 h 1639157"/>
                      <a:gd name="connsiteX924" fmla="*/ 732058 w 1923730"/>
                      <a:gd name="connsiteY924" fmla="*/ 1036701 h 1639157"/>
                      <a:gd name="connsiteX925" fmla="*/ 730439 w 1923730"/>
                      <a:gd name="connsiteY925" fmla="*/ 1036130 h 1639157"/>
                      <a:gd name="connsiteX926" fmla="*/ 722628 w 1923730"/>
                      <a:gd name="connsiteY926" fmla="*/ 1032891 h 1639157"/>
                      <a:gd name="connsiteX927" fmla="*/ 722533 w 1923730"/>
                      <a:gd name="connsiteY927" fmla="*/ 1034225 h 1639157"/>
                      <a:gd name="connsiteX928" fmla="*/ 719961 w 1923730"/>
                      <a:gd name="connsiteY928" fmla="*/ 1034034 h 1639157"/>
                      <a:gd name="connsiteX929" fmla="*/ 714056 w 1923730"/>
                      <a:gd name="connsiteY929" fmla="*/ 1032034 h 1639157"/>
                      <a:gd name="connsiteX930" fmla="*/ 709579 w 1923730"/>
                      <a:gd name="connsiteY930" fmla="*/ 1031462 h 1639157"/>
                      <a:gd name="connsiteX931" fmla="*/ 709198 w 1923730"/>
                      <a:gd name="connsiteY931" fmla="*/ 1032224 h 1639157"/>
                      <a:gd name="connsiteX932" fmla="*/ 709865 w 1923730"/>
                      <a:gd name="connsiteY932" fmla="*/ 1032796 h 1639157"/>
                      <a:gd name="connsiteX933" fmla="*/ 711484 w 1923730"/>
                      <a:gd name="connsiteY933" fmla="*/ 1034225 h 1639157"/>
                      <a:gd name="connsiteX934" fmla="*/ 710532 w 1923730"/>
                      <a:gd name="connsiteY934" fmla="*/ 1035558 h 1639157"/>
                      <a:gd name="connsiteX935" fmla="*/ 710055 w 1923730"/>
                      <a:gd name="connsiteY935" fmla="*/ 1035844 h 1639157"/>
                      <a:gd name="connsiteX936" fmla="*/ 709674 w 1923730"/>
                      <a:gd name="connsiteY936" fmla="*/ 1036034 h 1639157"/>
                      <a:gd name="connsiteX937" fmla="*/ 710055 w 1923730"/>
                      <a:gd name="connsiteY937" fmla="*/ 1036320 h 1639157"/>
                      <a:gd name="connsiteX938" fmla="*/ 711865 w 1923730"/>
                      <a:gd name="connsiteY938" fmla="*/ 1040416 h 1639157"/>
                      <a:gd name="connsiteX939" fmla="*/ 711865 w 1923730"/>
                      <a:gd name="connsiteY939" fmla="*/ 1041368 h 1639157"/>
                      <a:gd name="connsiteX940" fmla="*/ 710817 w 1923730"/>
                      <a:gd name="connsiteY940" fmla="*/ 1044607 h 1639157"/>
                      <a:gd name="connsiteX941" fmla="*/ 707865 w 1923730"/>
                      <a:gd name="connsiteY941" fmla="*/ 1044607 h 1639157"/>
                      <a:gd name="connsiteX942" fmla="*/ 706912 w 1923730"/>
                      <a:gd name="connsiteY942" fmla="*/ 1044607 h 1639157"/>
                      <a:gd name="connsiteX943" fmla="*/ 705483 w 1923730"/>
                      <a:gd name="connsiteY943" fmla="*/ 1047560 h 1639157"/>
                      <a:gd name="connsiteX944" fmla="*/ 705293 w 1923730"/>
                      <a:gd name="connsiteY944" fmla="*/ 1048036 h 1639157"/>
                      <a:gd name="connsiteX945" fmla="*/ 705959 w 1923730"/>
                      <a:gd name="connsiteY945" fmla="*/ 1050798 h 1639157"/>
                      <a:gd name="connsiteX946" fmla="*/ 707007 w 1923730"/>
                      <a:gd name="connsiteY946" fmla="*/ 1052036 h 1639157"/>
                      <a:gd name="connsiteX947" fmla="*/ 706436 w 1923730"/>
                      <a:gd name="connsiteY947" fmla="*/ 1053846 h 1639157"/>
                      <a:gd name="connsiteX948" fmla="*/ 704912 w 1923730"/>
                      <a:gd name="connsiteY948" fmla="*/ 1054703 h 1639157"/>
                      <a:gd name="connsiteX949" fmla="*/ 704912 w 1923730"/>
                      <a:gd name="connsiteY949" fmla="*/ 1054703 h 1639157"/>
                      <a:gd name="connsiteX950" fmla="*/ 702530 w 1923730"/>
                      <a:gd name="connsiteY950" fmla="*/ 1053179 h 1639157"/>
                      <a:gd name="connsiteX951" fmla="*/ 702149 w 1923730"/>
                      <a:gd name="connsiteY951" fmla="*/ 1052798 h 1639157"/>
                      <a:gd name="connsiteX952" fmla="*/ 702245 w 1923730"/>
                      <a:gd name="connsiteY952" fmla="*/ 1053846 h 1639157"/>
                      <a:gd name="connsiteX953" fmla="*/ 702435 w 1923730"/>
                      <a:gd name="connsiteY953" fmla="*/ 1055465 h 1639157"/>
                      <a:gd name="connsiteX954" fmla="*/ 700816 w 1923730"/>
                      <a:gd name="connsiteY954" fmla="*/ 1056323 h 1639157"/>
                      <a:gd name="connsiteX955" fmla="*/ 700435 w 1923730"/>
                      <a:gd name="connsiteY955" fmla="*/ 1056418 h 1639157"/>
                      <a:gd name="connsiteX956" fmla="*/ 697387 w 1923730"/>
                      <a:gd name="connsiteY956" fmla="*/ 1056227 h 1639157"/>
                      <a:gd name="connsiteX957" fmla="*/ 694434 w 1923730"/>
                      <a:gd name="connsiteY957" fmla="*/ 1055084 h 1639157"/>
                      <a:gd name="connsiteX958" fmla="*/ 693672 w 1923730"/>
                      <a:gd name="connsiteY958" fmla="*/ 1054703 h 1639157"/>
                      <a:gd name="connsiteX959" fmla="*/ 691196 w 1923730"/>
                      <a:gd name="connsiteY959" fmla="*/ 1054703 h 1639157"/>
                      <a:gd name="connsiteX960" fmla="*/ 691291 w 1923730"/>
                      <a:gd name="connsiteY960" fmla="*/ 1055084 h 1639157"/>
                      <a:gd name="connsiteX961" fmla="*/ 691005 w 1923730"/>
                      <a:gd name="connsiteY961" fmla="*/ 1057656 h 1639157"/>
                      <a:gd name="connsiteX962" fmla="*/ 689195 w 1923730"/>
                      <a:gd name="connsiteY962" fmla="*/ 1056989 h 1639157"/>
                      <a:gd name="connsiteX963" fmla="*/ 688910 w 1923730"/>
                      <a:gd name="connsiteY963" fmla="*/ 1056704 h 1639157"/>
                      <a:gd name="connsiteX964" fmla="*/ 688529 w 1923730"/>
                      <a:gd name="connsiteY964" fmla="*/ 1057180 h 1639157"/>
                      <a:gd name="connsiteX965" fmla="*/ 687100 w 1923730"/>
                      <a:gd name="connsiteY965" fmla="*/ 1058228 h 1639157"/>
                      <a:gd name="connsiteX966" fmla="*/ 685862 w 1923730"/>
                      <a:gd name="connsiteY966" fmla="*/ 1057370 h 1639157"/>
                      <a:gd name="connsiteX967" fmla="*/ 682909 w 1923730"/>
                      <a:gd name="connsiteY967" fmla="*/ 1056227 h 1639157"/>
                      <a:gd name="connsiteX968" fmla="*/ 682337 w 1923730"/>
                      <a:gd name="connsiteY968" fmla="*/ 1056323 h 1639157"/>
                      <a:gd name="connsiteX969" fmla="*/ 683576 w 1923730"/>
                      <a:gd name="connsiteY969" fmla="*/ 1058513 h 1639157"/>
                      <a:gd name="connsiteX970" fmla="*/ 685004 w 1923730"/>
                      <a:gd name="connsiteY970" fmla="*/ 1062038 h 1639157"/>
                      <a:gd name="connsiteX971" fmla="*/ 683957 w 1923730"/>
                      <a:gd name="connsiteY971" fmla="*/ 1063561 h 1639157"/>
                      <a:gd name="connsiteX972" fmla="*/ 684338 w 1923730"/>
                      <a:gd name="connsiteY972" fmla="*/ 1066610 h 1639157"/>
                      <a:gd name="connsiteX973" fmla="*/ 685766 w 1923730"/>
                      <a:gd name="connsiteY973" fmla="*/ 1069943 h 1639157"/>
                      <a:gd name="connsiteX974" fmla="*/ 684528 w 1923730"/>
                      <a:gd name="connsiteY974" fmla="*/ 1071372 h 1639157"/>
                      <a:gd name="connsiteX975" fmla="*/ 680432 w 1923730"/>
                      <a:gd name="connsiteY975" fmla="*/ 1071944 h 1639157"/>
                      <a:gd name="connsiteX976" fmla="*/ 679385 w 1923730"/>
                      <a:gd name="connsiteY976" fmla="*/ 1070610 h 1639157"/>
                      <a:gd name="connsiteX977" fmla="*/ 677765 w 1923730"/>
                      <a:gd name="connsiteY977" fmla="*/ 1069467 h 1639157"/>
                      <a:gd name="connsiteX978" fmla="*/ 676527 w 1923730"/>
                      <a:gd name="connsiteY978" fmla="*/ 1069562 h 1639157"/>
                      <a:gd name="connsiteX979" fmla="*/ 671670 w 1923730"/>
                      <a:gd name="connsiteY979" fmla="*/ 1067657 h 1639157"/>
                      <a:gd name="connsiteX980" fmla="*/ 670241 w 1923730"/>
                      <a:gd name="connsiteY980" fmla="*/ 1065943 h 1639157"/>
                      <a:gd name="connsiteX981" fmla="*/ 667669 w 1923730"/>
                      <a:gd name="connsiteY981" fmla="*/ 1061085 h 1639157"/>
                      <a:gd name="connsiteX982" fmla="*/ 665192 w 1923730"/>
                      <a:gd name="connsiteY982" fmla="*/ 1058894 h 1639157"/>
                      <a:gd name="connsiteX983" fmla="*/ 663954 w 1923730"/>
                      <a:gd name="connsiteY983" fmla="*/ 1058799 h 1639157"/>
                      <a:gd name="connsiteX984" fmla="*/ 663383 w 1923730"/>
                      <a:gd name="connsiteY984" fmla="*/ 1058704 h 1639157"/>
                      <a:gd name="connsiteX985" fmla="*/ 660716 w 1923730"/>
                      <a:gd name="connsiteY985" fmla="*/ 1058704 h 1639157"/>
                      <a:gd name="connsiteX986" fmla="*/ 660811 w 1923730"/>
                      <a:gd name="connsiteY986" fmla="*/ 1059275 h 1639157"/>
                      <a:gd name="connsiteX987" fmla="*/ 660430 w 1923730"/>
                      <a:gd name="connsiteY987" fmla="*/ 1062228 h 1639157"/>
                      <a:gd name="connsiteX988" fmla="*/ 659954 w 1923730"/>
                      <a:gd name="connsiteY988" fmla="*/ 1062800 h 1639157"/>
                      <a:gd name="connsiteX989" fmla="*/ 661192 w 1923730"/>
                      <a:gd name="connsiteY989" fmla="*/ 1066800 h 1639157"/>
                      <a:gd name="connsiteX990" fmla="*/ 660906 w 1923730"/>
                      <a:gd name="connsiteY990" fmla="*/ 1072134 h 1639157"/>
                      <a:gd name="connsiteX991" fmla="*/ 660525 w 1923730"/>
                      <a:gd name="connsiteY991" fmla="*/ 1072706 h 1639157"/>
                      <a:gd name="connsiteX992" fmla="*/ 657858 w 1923730"/>
                      <a:gd name="connsiteY992" fmla="*/ 1073849 h 1639157"/>
                      <a:gd name="connsiteX993" fmla="*/ 656334 w 1923730"/>
                      <a:gd name="connsiteY993" fmla="*/ 1070991 h 1639157"/>
                      <a:gd name="connsiteX994" fmla="*/ 656620 w 1923730"/>
                      <a:gd name="connsiteY994" fmla="*/ 1069372 h 1639157"/>
                      <a:gd name="connsiteX995" fmla="*/ 656715 w 1923730"/>
                      <a:gd name="connsiteY995" fmla="*/ 1068896 h 1639157"/>
                      <a:gd name="connsiteX996" fmla="*/ 656049 w 1923730"/>
                      <a:gd name="connsiteY996" fmla="*/ 1068705 h 1639157"/>
                      <a:gd name="connsiteX997" fmla="*/ 650905 w 1923730"/>
                      <a:gd name="connsiteY997" fmla="*/ 1063657 h 1639157"/>
                      <a:gd name="connsiteX998" fmla="*/ 649190 w 1923730"/>
                      <a:gd name="connsiteY998" fmla="*/ 1062419 h 1639157"/>
                      <a:gd name="connsiteX999" fmla="*/ 645857 w 1923730"/>
                      <a:gd name="connsiteY999" fmla="*/ 1065657 h 1639157"/>
                      <a:gd name="connsiteX1000" fmla="*/ 643475 w 1923730"/>
                      <a:gd name="connsiteY1000" fmla="*/ 1068229 h 1639157"/>
                      <a:gd name="connsiteX1001" fmla="*/ 642142 w 1923730"/>
                      <a:gd name="connsiteY1001" fmla="*/ 1066229 h 1639157"/>
                      <a:gd name="connsiteX1002" fmla="*/ 638237 w 1923730"/>
                      <a:gd name="connsiteY1002" fmla="*/ 1063657 h 1639157"/>
                      <a:gd name="connsiteX1003" fmla="*/ 636713 w 1923730"/>
                      <a:gd name="connsiteY1003" fmla="*/ 1063181 h 1639157"/>
                      <a:gd name="connsiteX1004" fmla="*/ 635284 w 1923730"/>
                      <a:gd name="connsiteY1004" fmla="*/ 1063657 h 1639157"/>
                      <a:gd name="connsiteX1005" fmla="*/ 631188 w 1923730"/>
                      <a:gd name="connsiteY1005" fmla="*/ 1063561 h 1639157"/>
                      <a:gd name="connsiteX1006" fmla="*/ 627950 w 1923730"/>
                      <a:gd name="connsiteY1006" fmla="*/ 1058513 h 1639157"/>
                      <a:gd name="connsiteX1007" fmla="*/ 626997 w 1923730"/>
                      <a:gd name="connsiteY1007" fmla="*/ 1056704 h 1639157"/>
                      <a:gd name="connsiteX1008" fmla="*/ 626616 w 1923730"/>
                      <a:gd name="connsiteY1008" fmla="*/ 1056037 h 1639157"/>
                      <a:gd name="connsiteX1009" fmla="*/ 627664 w 1923730"/>
                      <a:gd name="connsiteY1009" fmla="*/ 1050417 h 1639157"/>
                      <a:gd name="connsiteX1010" fmla="*/ 629664 w 1923730"/>
                      <a:gd name="connsiteY1010" fmla="*/ 1045655 h 1639157"/>
                      <a:gd name="connsiteX1011" fmla="*/ 629474 w 1923730"/>
                      <a:gd name="connsiteY1011" fmla="*/ 1044511 h 1639157"/>
                      <a:gd name="connsiteX1012" fmla="*/ 629093 w 1923730"/>
                      <a:gd name="connsiteY1012" fmla="*/ 1042892 h 1639157"/>
                      <a:gd name="connsiteX1013" fmla="*/ 627569 w 1923730"/>
                      <a:gd name="connsiteY1013" fmla="*/ 1043273 h 1639157"/>
                      <a:gd name="connsiteX1014" fmla="*/ 624521 w 1923730"/>
                      <a:gd name="connsiteY1014" fmla="*/ 1043369 h 1639157"/>
                      <a:gd name="connsiteX1015" fmla="*/ 622711 w 1923730"/>
                      <a:gd name="connsiteY1015" fmla="*/ 1038606 h 1639157"/>
                      <a:gd name="connsiteX1016" fmla="*/ 622140 w 1923730"/>
                      <a:gd name="connsiteY1016" fmla="*/ 1036225 h 1639157"/>
                      <a:gd name="connsiteX1017" fmla="*/ 620711 w 1923730"/>
                      <a:gd name="connsiteY1017" fmla="*/ 1036606 h 1639157"/>
                      <a:gd name="connsiteX1018" fmla="*/ 619473 w 1923730"/>
                      <a:gd name="connsiteY1018" fmla="*/ 1037177 h 1639157"/>
                      <a:gd name="connsiteX1019" fmla="*/ 616901 w 1923730"/>
                      <a:gd name="connsiteY1019" fmla="*/ 1037749 h 1639157"/>
                      <a:gd name="connsiteX1020" fmla="*/ 615948 w 1923730"/>
                      <a:gd name="connsiteY1020" fmla="*/ 1036606 h 1639157"/>
                      <a:gd name="connsiteX1021" fmla="*/ 616139 w 1923730"/>
                      <a:gd name="connsiteY1021" fmla="*/ 1034606 h 1639157"/>
                      <a:gd name="connsiteX1022" fmla="*/ 620425 w 1923730"/>
                      <a:gd name="connsiteY1022" fmla="*/ 1032986 h 1639157"/>
                      <a:gd name="connsiteX1023" fmla="*/ 622235 w 1923730"/>
                      <a:gd name="connsiteY1023" fmla="*/ 1032129 h 1639157"/>
                      <a:gd name="connsiteX1024" fmla="*/ 621854 w 1923730"/>
                      <a:gd name="connsiteY1024" fmla="*/ 1031939 h 1639157"/>
                      <a:gd name="connsiteX1025" fmla="*/ 614520 w 1923730"/>
                      <a:gd name="connsiteY1025" fmla="*/ 1030510 h 1639157"/>
                      <a:gd name="connsiteX1026" fmla="*/ 613853 w 1923730"/>
                      <a:gd name="connsiteY1026" fmla="*/ 1030319 h 1639157"/>
                      <a:gd name="connsiteX1027" fmla="*/ 609090 w 1923730"/>
                      <a:gd name="connsiteY1027" fmla="*/ 1027557 h 1639157"/>
                      <a:gd name="connsiteX1028" fmla="*/ 606899 w 1923730"/>
                      <a:gd name="connsiteY1028" fmla="*/ 1025843 h 1639157"/>
                      <a:gd name="connsiteX1029" fmla="*/ 603090 w 1923730"/>
                      <a:gd name="connsiteY1029" fmla="*/ 1021366 h 1639157"/>
                      <a:gd name="connsiteX1030" fmla="*/ 601375 w 1923730"/>
                      <a:gd name="connsiteY1030" fmla="*/ 1018794 h 1639157"/>
                      <a:gd name="connsiteX1031" fmla="*/ 600327 w 1923730"/>
                      <a:gd name="connsiteY1031" fmla="*/ 1017651 h 1639157"/>
                      <a:gd name="connsiteX1032" fmla="*/ 598994 w 1923730"/>
                      <a:gd name="connsiteY1032" fmla="*/ 1016984 h 1639157"/>
                      <a:gd name="connsiteX1033" fmla="*/ 598041 w 1923730"/>
                      <a:gd name="connsiteY1033" fmla="*/ 1017651 h 1639157"/>
                      <a:gd name="connsiteX1034" fmla="*/ 595088 w 1923730"/>
                      <a:gd name="connsiteY1034" fmla="*/ 1019365 h 1639157"/>
                      <a:gd name="connsiteX1035" fmla="*/ 590516 w 1923730"/>
                      <a:gd name="connsiteY1035" fmla="*/ 1019175 h 1639157"/>
                      <a:gd name="connsiteX1036" fmla="*/ 590516 w 1923730"/>
                      <a:gd name="connsiteY1036" fmla="*/ 1019175 h 1639157"/>
                      <a:gd name="connsiteX1037" fmla="*/ 590326 w 1923730"/>
                      <a:gd name="connsiteY1037" fmla="*/ 1019556 h 1639157"/>
                      <a:gd name="connsiteX1038" fmla="*/ 590136 w 1923730"/>
                      <a:gd name="connsiteY1038" fmla="*/ 1019937 h 1639157"/>
                      <a:gd name="connsiteX1039" fmla="*/ 586325 w 1923730"/>
                      <a:gd name="connsiteY1039" fmla="*/ 1022128 h 1639157"/>
                      <a:gd name="connsiteX1040" fmla="*/ 585278 w 1923730"/>
                      <a:gd name="connsiteY1040" fmla="*/ 1022223 h 1639157"/>
                      <a:gd name="connsiteX1041" fmla="*/ 584992 w 1923730"/>
                      <a:gd name="connsiteY1041" fmla="*/ 1022223 h 1639157"/>
                      <a:gd name="connsiteX1042" fmla="*/ 581087 w 1923730"/>
                      <a:gd name="connsiteY1042" fmla="*/ 1023556 h 1639157"/>
                      <a:gd name="connsiteX1043" fmla="*/ 579182 w 1923730"/>
                      <a:gd name="connsiteY1043" fmla="*/ 1025366 h 1639157"/>
                      <a:gd name="connsiteX1044" fmla="*/ 577944 w 1923730"/>
                      <a:gd name="connsiteY1044" fmla="*/ 1024604 h 1639157"/>
                      <a:gd name="connsiteX1045" fmla="*/ 577753 w 1923730"/>
                      <a:gd name="connsiteY1045" fmla="*/ 1024223 h 1639157"/>
                      <a:gd name="connsiteX1046" fmla="*/ 576420 w 1923730"/>
                      <a:gd name="connsiteY1046" fmla="*/ 1023366 h 1639157"/>
                      <a:gd name="connsiteX1047" fmla="*/ 575467 w 1923730"/>
                      <a:gd name="connsiteY1047" fmla="*/ 1023652 h 1639157"/>
                      <a:gd name="connsiteX1048" fmla="*/ 572895 w 1923730"/>
                      <a:gd name="connsiteY1048" fmla="*/ 1023556 h 1639157"/>
                      <a:gd name="connsiteX1049" fmla="*/ 571848 w 1923730"/>
                      <a:gd name="connsiteY1049" fmla="*/ 1022699 h 1639157"/>
                      <a:gd name="connsiteX1050" fmla="*/ 570704 w 1923730"/>
                      <a:gd name="connsiteY1050" fmla="*/ 1022509 h 1639157"/>
                      <a:gd name="connsiteX1051" fmla="*/ 567561 w 1923730"/>
                      <a:gd name="connsiteY1051" fmla="*/ 1020794 h 1639157"/>
                      <a:gd name="connsiteX1052" fmla="*/ 567466 w 1923730"/>
                      <a:gd name="connsiteY1052" fmla="*/ 1020604 h 1639157"/>
                      <a:gd name="connsiteX1053" fmla="*/ 564323 w 1923730"/>
                      <a:gd name="connsiteY1053" fmla="*/ 1017175 h 1639157"/>
                      <a:gd name="connsiteX1054" fmla="*/ 559274 w 1923730"/>
                      <a:gd name="connsiteY1054" fmla="*/ 1018223 h 1639157"/>
                      <a:gd name="connsiteX1055" fmla="*/ 558417 w 1923730"/>
                      <a:gd name="connsiteY1055" fmla="*/ 1018794 h 1639157"/>
                      <a:gd name="connsiteX1056" fmla="*/ 552798 w 1923730"/>
                      <a:gd name="connsiteY1056" fmla="*/ 1018413 h 1639157"/>
                      <a:gd name="connsiteX1057" fmla="*/ 552036 w 1923730"/>
                      <a:gd name="connsiteY1057" fmla="*/ 1016984 h 1639157"/>
                      <a:gd name="connsiteX1058" fmla="*/ 551750 w 1923730"/>
                      <a:gd name="connsiteY1058" fmla="*/ 1016508 h 1639157"/>
                      <a:gd name="connsiteX1059" fmla="*/ 551083 w 1923730"/>
                      <a:gd name="connsiteY1059" fmla="*/ 1016889 h 1639157"/>
                      <a:gd name="connsiteX1060" fmla="*/ 545940 w 1923730"/>
                      <a:gd name="connsiteY1060" fmla="*/ 1013460 h 1639157"/>
                      <a:gd name="connsiteX1061" fmla="*/ 539939 w 1923730"/>
                      <a:gd name="connsiteY1061" fmla="*/ 1010602 h 1639157"/>
                      <a:gd name="connsiteX1062" fmla="*/ 536319 w 1923730"/>
                      <a:gd name="connsiteY1062" fmla="*/ 1010888 h 1639157"/>
                      <a:gd name="connsiteX1063" fmla="*/ 535748 w 1923730"/>
                      <a:gd name="connsiteY1063" fmla="*/ 1007840 h 1639157"/>
                      <a:gd name="connsiteX1064" fmla="*/ 535748 w 1923730"/>
                      <a:gd name="connsiteY1064" fmla="*/ 1006031 h 1639157"/>
                      <a:gd name="connsiteX1065" fmla="*/ 533652 w 1923730"/>
                      <a:gd name="connsiteY1065" fmla="*/ 1006316 h 1639157"/>
                      <a:gd name="connsiteX1066" fmla="*/ 528509 w 1923730"/>
                      <a:gd name="connsiteY1066" fmla="*/ 1005935 h 1639157"/>
                      <a:gd name="connsiteX1067" fmla="*/ 526794 w 1923730"/>
                      <a:gd name="connsiteY1067" fmla="*/ 1005269 h 1639157"/>
                      <a:gd name="connsiteX1068" fmla="*/ 524413 w 1923730"/>
                      <a:gd name="connsiteY1068" fmla="*/ 1004221 h 1639157"/>
                      <a:gd name="connsiteX1069" fmla="*/ 522603 w 1923730"/>
                      <a:gd name="connsiteY1069" fmla="*/ 1004030 h 1639157"/>
                      <a:gd name="connsiteX1070" fmla="*/ 516793 w 1923730"/>
                      <a:gd name="connsiteY1070" fmla="*/ 1003459 h 1639157"/>
                      <a:gd name="connsiteX1071" fmla="*/ 514602 w 1923730"/>
                      <a:gd name="connsiteY1071" fmla="*/ 1002697 h 1639157"/>
                      <a:gd name="connsiteX1072" fmla="*/ 506982 w 1923730"/>
                      <a:gd name="connsiteY1072" fmla="*/ 1002316 h 1639157"/>
                      <a:gd name="connsiteX1073" fmla="*/ 503744 w 1923730"/>
                      <a:gd name="connsiteY1073" fmla="*/ 1001554 h 1639157"/>
                      <a:gd name="connsiteX1074" fmla="*/ 503744 w 1923730"/>
                      <a:gd name="connsiteY1074" fmla="*/ 997458 h 1639157"/>
                      <a:gd name="connsiteX1075" fmla="*/ 504315 w 1923730"/>
                      <a:gd name="connsiteY1075" fmla="*/ 996220 h 1639157"/>
                      <a:gd name="connsiteX1076" fmla="*/ 502982 w 1923730"/>
                      <a:gd name="connsiteY1076" fmla="*/ 995363 h 1639157"/>
                      <a:gd name="connsiteX1077" fmla="*/ 502315 w 1923730"/>
                      <a:gd name="connsiteY1077" fmla="*/ 994981 h 1639157"/>
                      <a:gd name="connsiteX1078" fmla="*/ 499172 w 1923730"/>
                      <a:gd name="connsiteY1078" fmla="*/ 994791 h 1639157"/>
                      <a:gd name="connsiteX1079" fmla="*/ 496600 w 1923730"/>
                      <a:gd name="connsiteY1079" fmla="*/ 995458 h 1639157"/>
                      <a:gd name="connsiteX1080" fmla="*/ 491361 w 1923730"/>
                      <a:gd name="connsiteY1080" fmla="*/ 993172 h 1639157"/>
                      <a:gd name="connsiteX1081" fmla="*/ 490694 w 1923730"/>
                      <a:gd name="connsiteY1081" fmla="*/ 991838 h 1639157"/>
                      <a:gd name="connsiteX1082" fmla="*/ 487361 w 1923730"/>
                      <a:gd name="connsiteY1082" fmla="*/ 988981 h 1639157"/>
                      <a:gd name="connsiteX1083" fmla="*/ 484027 w 1923730"/>
                      <a:gd name="connsiteY1083" fmla="*/ 986885 h 1639157"/>
                      <a:gd name="connsiteX1084" fmla="*/ 478788 w 1923730"/>
                      <a:gd name="connsiteY1084" fmla="*/ 981551 h 1639157"/>
                      <a:gd name="connsiteX1085" fmla="*/ 477455 w 1923730"/>
                      <a:gd name="connsiteY1085" fmla="*/ 980027 h 1639157"/>
                      <a:gd name="connsiteX1086" fmla="*/ 476026 w 1923730"/>
                      <a:gd name="connsiteY1086" fmla="*/ 980408 h 1639157"/>
                      <a:gd name="connsiteX1087" fmla="*/ 470978 w 1923730"/>
                      <a:gd name="connsiteY1087" fmla="*/ 979456 h 1639157"/>
                      <a:gd name="connsiteX1088" fmla="*/ 470025 w 1923730"/>
                      <a:gd name="connsiteY1088" fmla="*/ 978694 h 1639157"/>
                      <a:gd name="connsiteX1089" fmla="*/ 464882 w 1923730"/>
                      <a:gd name="connsiteY1089" fmla="*/ 977646 h 1639157"/>
                      <a:gd name="connsiteX1090" fmla="*/ 464024 w 1923730"/>
                      <a:gd name="connsiteY1090" fmla="*/ 978313 h 1639157"/>
                      <a:gd name="connsiteX1091" fmla="*/ 460500 w 1923730"/>
                      <a:gd name="connsiteY1091" fmla="*/ 978027 h 1639157"/>
                      <a:gd name="connsiteX1092" fmla="*/ 458881 w 1923730"/>
                      <a:gd name="connsiteY1092" fmla="*/ 977170 h 1639157"/>
                      <a:gd name="connsiteX1093" fmla="*/ 456786 w 1923730"/>
                      <a:gd name="connsiteY1093" fmla="*/ 976884 h 1639157"/>
                      <a:gd name="connsiteX1094" fmla="*/ 453928 w 1923730"/>
                      <a:gd name="connsiteY1094" fmla="*/ 976313 h 1639157"/>
                      <a:gd name="connsiteX1095" fmla="*/ 448880 w 1923730"/>
                      <a:gd name="connsiteY1095" fmla="*/ 975265 h 1639157"/>
                      <a:gd name="connsiteX1096" fmla="*/ 448213 w 1923730"/>
                      <a:gd name="connsiteY1096" fmla="*/ 975074 h 1639157"/>
                      <a:gd name="connsiteX1097" fmla="*/ 442879 w 1923730"/>
                      <a:gd name="connsiteY1097" fmla="*/ 971740 h 1639157"/>
                      <a:gd name="connsiteX1098" fmla="*/ 436497 w 1923730"/>
                      <a:gd name="connsiteY1098" fmla="*/ 966597 h 1639157"/>
                      <a:gd name="connsiteX1099" fmla="*/ 435926 w 1923730"/>
                      <a:gd name="connsiteY1099" fmla="*/ 966311 h 1639157"/>
                      <a:gd name="connsiteX1100" fmla="*/ 430687 w 1923730"/>
                      <a:gd name="connsiteY1100" fmla="*/ 961454 h 1639157"/>
                      <a:gd name="connsiteX1101" fmla="*/ 426591 w 1923730"/>
                      <a:gd name="connsiteY1101" fmla="*/ 956119 h 1639157"/>
                      <a:gd name="connsiteX1102" fmla="*/ 423067 w 1923730"/>
                      <a:gd name="connsiteY1102" fmla="*/ 952976 h 1639157"/>
                      <a:gd name="connsiteX1103" fmla="*/ 421352 w 1923730"/>
                      <a:gd name="connsiteY1103" fmla="*/ 950214 h 1639157"/>
                      <a:gd name="connsiteX1104" fmla="*/ 420305 w 1923730"/>
                      <a:gd name="connsiteY1104" fmla="*/ 944689 h 1639157"/>
                      <a:gd name="connsiteX1105" fmla="*/ 419924 w 1923730"/>
                      <a:gd name="connsiteY1105" fmla="*/ 941642 h 1639157"/>
                      <a:gd name="connsiteX1106" fmla="*/ 418304 w 1923730"/>
                      <a:gd name="connsiteY1106" fmla="*/ 937927 h 1639157"/>
                      <a:gd name="connsiteX1107" fmla="*/ 417447 w 1923730"/>
                      <a:gd name="connsiteY1107" fmla="*/ 936212 h 1639157"/>
                      <a:gd name="connsiteX1108" fmla="*/ 415923 w 1923730"/>
                      <a:gd name="connsiteY1108" fmla="*/ 934879 h 1639157"/>
                      <a:gd name="connsiteX1109" fmla="*/ 410399 w 1923730"/>
                      <a:gd name="connsiteY1109" fmla="*/ 927068 h 1639157"/>
                      <a:gd name="connsiteX1110" fmla="*/ 409827 w 1923730"/>
                      <a:gd name="connsiteY1110" fmla="*/ 922115 h 1639157"/>
                      <a:gd name="connsiteX1111" fmla="*/ 413352 w 1923730"/>
                      <a:gd name="connsiteY1111" fmla="*/ 919639 h 1639157"/>
                      <a:gd name="connsiteX1112" fmla="*/ 414971 w 1923730"/>
                      <a:gd name="connsiteY1112" fmla="*/ 919258 h 1639157"/>
                      <a:gd name="connsiteX1113" fmla="*/ 417542 w 1923730"/>
                      <a:gd name="connsiteY1113" fmla="*/ 917734 h 1639157"/>
                      <a:gd name="connsiteX1114" fmla="*/ 418114 w 1923730"/>
                      <a:gd name="connsiteY1114" fmla="*/ 915734 h 1639157"/>
                      <a:gd name="connsiteX1115" fmla="*/ 419448 w 1923730"/>
                      <a:gd name="connsiteY1115" fmla="*/ 912590 h 1639157"/>
                      <a:gd name="connsiteX1116" fmla="*/ 419352 w 1923730"/>
                      <a:gd name="connsiteY1116" fmla="*/ 910304 h 1639157"/>
                      <a:gd name="connsiteX1117" fmla="*/ 419066 w 1923730"/>
                      <a:gd name="connsiteY1117" fmla="*/ 906304 h 1639157"/>
                      <a:gd name="connsiteX1118" fmla="*/ 419543 w 1923730"/>
                      <a:gd name="connsiteY1118" fmla="*/ 903446 h 1639157"/>
                      <a:gd name="connsiteX1119" fmla="*/ 419257 w 1923730"/>
                      <a:gd name="connsiteY1119" fmla="*/ 896969 h 1639157"/>
                      <a:gd name="connsiteX1120" fmla="*/ 417638 w 1923730"/>
                      <a:gd name="connsiteY1120" fmla="*/ 893635 h 1639157"/>
                      <a:gd name="connsiteX1121" fmla="*/ 420495 w 1923730"/>
                      <a:gd name="connsiteY1121" fmla="*/ 890588 h 1639157"/>
                      <a:gd name="connsiteX1122" fmla="*/ 421352 w 1923730"/>
                      <a:gd name="connsiteY1122" fmla="*/ 890302 h 1639157"/>
                      <a:gd name="connsiteX1123" fmla="*/ 422877 w 1923730"/>
                      <a:gd name="connsiteY1123" fmla="*/ 886301 h 1639157"/>
                      <a:gd name="connsiteX1124" fmla="*/ 422686 w 1923730"/>
                      <a:gd name="connsiteY1124" fmla="*/ 885444 h 1639157"/>
                      <a:gd name="connsiteX1125" fmla="*/ 422019 w 1923730"/>
                      <a:gd name="connsiteY1125" fmla="*/ 883920 h 1639157"/>
                      <a:gd name="connsiteX1126" fmla="*/ 418781 w 1923730"/>
                      <a:gd name="connsiteY1126" fmla="*/ 884110 h 1639157"/>
                      <a:gd name="connsiteX1127" fmla="*/ 417066 w 1923730"/>
                      <a:gd name="connsiteY1127" fmla="*/ 884396 h 1639157"/>
                      <a:gd name="connsiteX1128" fmla="*/ 413923 w 1923730"/>
                      <a:gd name="connsiteY1128" fmla="*/ 883634 h 1639157"/>
                      <a:gd name="connsiteX1129" fmla="*/ 414399 w 1923730"/>
                      <a:gd name="connsiteY1129" fmla="*/ 876395 h 1639157"/>
                      <a:gd name="connsiteX1130" fmla="*/ 414399 w 1923730"/>
                      <a:gd name="connsiteY1130" fmla="*/ 873061 h 1639157"/>
                      <a:gd name="connsiteX1131" fmla="*/ 413828 w 1923730"/>
                      <a:gd name="connsiteY1131" fmla="*/ 872585 h 1639157"/>
                      <a:gd name="connsiteX1132" fmla="*/ 412018 w 1923730"/>
                      <a:gd name="connsiteY1132" fmla="*/ 865727 h 1639157"/>
                      <a:gd name="connsiteX1133" fmla="*/ 412970 w 1923730"/>
                      <a:gd name="connsiteY1133" fmla="*/ 863822 h 1639157"/>
                      <a:gd name="connsiteX1134" fmla="*/ 413923 w 1923730"/>
                      <a:gd name="connsiteY1134" fmla="*/ 861822 h 1639157"/>
                      <a:gd name="connsiteX1135" fmla="*/ 414304 w 1923730"/>
                      <a:gd name="connsiteY1135" fmla="*/ 860869 h 1639157"/>
                      <a:gd name="connsiteX1136" fmla="*/ 416399 w 1923730"/>
                      <a:gd name="connsiteY1136" fmla="*/ 859250 h 1639157"/>
                      <a:gd name="connsiteX1137" fmla="*/ 418781 w 1923730"/>
                      <a:gd name="connsiteY1137" fmla="*/ 858679 h 1639157"/>
                      <a:gd name="connsiteX1138" fmla="*/ 420305 w 1923730"/>
                      <a:gd name="connsiteY1138" fmla="*/ 858202 h 1639157"/>
                      <a:gd name="connsiteX1139" fmla="*/ 423734 w 1923730"/>
                      <a:gd name="connsiteY1139" fmla="*/ 856679 h 1639157"/>
                      <a:gd name="connsiteX1140" fmla="*/ 423829 w 1923730"/>
                      <a:gd name="connsiteY1140" fmla="*/ 856583 h 1639157"/>
                      <a:gd name="connsiteX1141" fmla="*/ 424496 w 1923730"/>
                      <a:gd name="connsiteY1141" fmla="*/ 855726 h 1639157"/>
                      <a:gd name="connsiteX1142" fmla="*/ 424496 w 1923730"/>
                      <a:gd name="connsiteY1142" fmla="*/ 855726 h 1639157"/>
                      <a:gd name="connsiteX1143" fmla="*/ 424019 w 1923730"/>
                      <a:gd name="connsiteY1143" fmla="*/ 855345 h 1639157"/>
                      <a:gd name="connsiteX1144" fmla="*/ 422781 w 1923730"/>
                      <a:gd name="connsiteY1144" fmla="*/ 854107 h 1639157"/>
                      <a:gd name="connsiteX1145" fmla="*/ 423353 w 1923730"/>
                      <a:gd name="connsiteY1145" fmla="*/ 852202 h 1639157"/>
                      <a:gd name="connsiteX1146" fmla="*/ 423638 w 1923730"/>
                      <a:gd name="connsiteY1146" fmla="*/ 851630 h 1639157"/>
                      <a:gd name="connsiteX1147" fmla="*/ 425258 w 1923730"/>
                      <a:gd name="connsiteY1147" fmla="*/ 847344 h 1639157"/>
                      <a:gd name="connsiteX1148" fmla="*/ 425734 w 1923730"/>
                      <a:gd name="connsiteY1148" fmla="*/ 845915 h 1639157"/>
                      <a:gd name="connsiteX1149" fmla="*/ 428306 w 1923730"/>
                      <a:gd name="connsiteY1149" fmla="*/ 840010 h 1639157"/>
                      <a:gd name="connsiteX1150" fmla="*/ 428591 w 1923730"/>
                      <a:gd name="connsiteY1150" fmla="*/ 838962 h 1639157"/>
                      <a:gd name="connsiteX1151" fmla="*/ 425639 w 1923730"/>
                      <a:gd name="connsiteY1151" fmla="*/ 838676 h 1639157"/>
                      <a:gd name="connsiteX1152" fmla="*/ 425353 w 1923730"/>
                      <a:gd name="connsiteY1152" fmla="*/ 838676 h 1639157"/>
                      <a:gd name="connsiteX1153" fmla="*/ 418781 w 1923730"/>
                      <a:gd name="connsiteY1153" fmla="*/ 835914 h 1639157"/>
                      <a:gd name="connsiteX1154" fmla="*/ 417638 w 1923730"/>
                      <a:gd name="connsiteY1154" fmla="*/ 835057 h 1639157"/>
                      <a:gd name="connsiteX1155" fmla="*/ 415352 w 1923730"/>
                      <a:gd name="connsiteY1155" fmla="*/ 830771 h 1639157"/>
                      <a:gd name="connsiteX1156" fmla="*/ 415257 w 1923730"/>
                      <a:gd name="connsiteY1156" fmla="*/ 829247 h 1639157"/>
                      <a:gd name="connsiteX1157" fmla="*/ 415733 w 1923730"/>
                      <a:gd name="connsiteY1157" fmla="*/ 827532 h 1639157"/>
                      <a:gd name="connsiteX1158" fmla="*/ 419543 w 1923730"/>
                      <a:gd name="connsiteY1158" fmla="*/ 827246 h 1639157"/>
                      <a:gd name="connsiteX1159" fmla="*/ 421638 w 1923730"/>
                      <a:gd name="connsiteY1159" fmla="*/ 827532 h 1639157"/>
                      <a:gd name="connsiteX1160" fmla="*/ 425924 w 1923730"/>
                      <a:gd name="connsiteY1160" fmla="*/ 826389 h 1639157"/>
                      <a:gd name="connsiteX1161" fmla="*/ 425544 w 1923730"/>
                      <a:gd name="connsiteY1161" fmla="*/ 826103 h 1639157"/>
                      <a:gd name="connsiteX1162" fmla="*/ 424877 w 1923730"/>
                      <a:gd name="connsiteY1162" fmla="*/ 825722 h 1639157"/>
                      <a:gd name="connsiteX1163" fmla="*/ 423162 w 1923730"/>
                      <a:gd name="connsiteY1163" fmla="*/ 824770 h 1639157"/>
                      <a:gd name="connsiteX1164" fmla="*/ 418590 w 1923730"/>
                      <a:gd name="connsiteY1164" fmla="*/ 821817 h 1639157"/>
                      <a:gd name="connsiteX1165" fmla="*/ 417828 w 1923730"/>
                      <a:gd name="connsiteY1165" fmla="*/ 820960 h 1639157"/>
                      <a:gd name="connsiteX1166" fmla="*/ 414971 w 1923730"/>
                      <a:gd name="connsiteY1166" fmla="*/ 818483 h 1639157"/>
                      <a:gd name="connsiteX1167" fmla="*/ 413828 w 1923730"/>
                      <a:gd name="connsiteY1167" fmla="*/ 817817 h 1639157"/>
                      <a:gd name="connsiteX1168" fmla="*/ 412018 w 1923730"/>
                      <a:gd name="connsiteY1168" fmla="*/ 816293 h 1639157"/>
                      <a:gd name="connsiteX1169" fmla="*/ 411827 w 1923730"/>
                      <a:gd name="connsiteY1169" fmla="*/ 816007 h 1639157"/>
                      <a:gd name="connsiteX1170" fmla="*/ 409732 w 1923730"/>
                      <a:gd name="connsiteY1170" fmla="*/ 815626 h 1639157"/>
                      <a:gd name="connsiteX1171" fmla="*/ 404207 w 1923730"/>
                      <a:gd name="connsiteY1171" fmla="*/ 813721 h 1639157"/>
                      <a:gd name="connsiteX1172" fmla="*/ 401445 w 1923730"/>
                      <a:gd name="connsiteY1172" fmla="*/ 811339 h 1639157"/>
                      <a:gd name="connsiteX1173" fmla="*/ 399731 w 1923730"/>
                      <a:gd name="connsiteY1173" fmla="*/ 809911 h 1639157"/>
                      <a:gd name="connsiteX1174" fmla="*/ 395349 w 1923730"/>
                      <a:gd name="connsiteY1174" fmla="*/ 810292 h 1639157"/>
                      <a:gd name="connsiteX1175" fmla="*/ 393349 w 1923730"/>
                      <a:gd name="connsiteY1175" fmla="*/ 811530 h 1639157"/>
                      <a:gd name="connsiteX1176" fmla="*/ 391920 w 1923730"/>
                      <a:gd name="connsiteY1176" fmla="*/ 810387 h 1639157"/>
                      <a:gd name="connsiteX1177" fmla="*/ 391444 w 1923730"/>
                      <a:gd name="connsiteY1177" fmla="*/ 808958 h 1639157"/>
                      <a:gd name="connsiteX1178" fmla="*/ 390873 w 1923730"/>
                      <a:gd name="connsiteY1178" fmla="*/ 807910 h 1639157"/>
                      <a:gd name="connsiteX1179" fmla="*/ 388015 w 1923730"/>
                      <a:gd name="connsiteY1179" fmla="*/ 804101 h 1639157"/>
                      <a:gd name="connsiteX1180" fmla="*/ 386300 w 1923730"/>
                      <a:gd name="connsiteY1180" fmla="*/ 802291 h 1639157"/>
                      <a:gd name="connsiteX1181" fmla="*/ 386015 w 1923730"/>
                      <a:gd name="connsiteY1181" fmla="*/ 802196 h 1639157"/>
                      <a:gd name="connsiteX1182" fmla="*/ 384110 w 1923730"/>
                      <a:gd name="connsiteY1182" fmla="*/ 801529 h 1639157"/>
                      <a:gd name="connsiteX1183" fmla="*/ 380871 w 1923730"/>
                      <a:gd name="connsiteY1183" fmla="*/ 800481 h 1639157"/>
                      <a:gd name="connsiteX1184" fmla="*/ 374204 w 1923730"/>
                      <a:gd name="connsiteY1184" fmla="*/ 799910 h 1639157"/>
                      <a:gd name="connsiteX1185" fmla="*/ 372489 w 1923730"/>
                      <a:gd name="connsiteY1185" fmla="*/ 800195 h 1639157"/>
                      <a:gd name="connsiteX1186" fmla="*/ 368870 w 1923730"/>
                      <a:gd name="connsiteY1186" fmla="*/ 800481 h 1639157"/>
                      <a:gd name="connsiteX1187" fmla="*/ 364107 w 1923730"/>
                      <a:gd name="connsiteY1187" fmla="*/ 800576 h 1639157"/>
                      <a:gd name="connsiteX1188" fmla="*/ 363250 w 1923730"/>
                      <a:gd name="connsiteY1188" fmla="*/ 800767 h 1639157"/>
                      <a:gd name="connsiteX1189" fmla="*/ 358678 w 1923730"/>
                      <a:gd name="connsiteY1189" fmla="*/ 801052 h 1639157"/>
                      <a:gd name="connsiteX1190" fmla="*/ 358297 w 1923730"/>
                      <a:gd name="connsiteY1190" fmla="*/ 801052 h 1639157"/>
                      <a:gd name="connsiteX1191" fmla="*/ 349820 w 1923730"/>
                      <a:gd name="connsiteY1191" fmla="*/ 800862 h 1639157"/>
                      <a:gd name="connsiteX1192" fmla="*/ 343533 w 1923730"/>
                      <a:gd name="connsiteY1192" fmla="*/ 797623 h 1639157"/>
                      <a:gd name="connsiteX1193" fmla="*/ 342866 w 1923730"/>
                      <a:gd name="connsiteY1193" fmla="*/ 796766 h 1639157"/>
                      <a:gd name="connsiteX1194" fmla="*/ 340104 w 1923730"/>
                      <a:gd name="connsiteY1194" fmla="*/ 796861 h 1639157"/>
                      <a:gd name="connsiteX1195" fmla="*/ 339342 w 1923730"/>
                      <a:gd name="connsiteY1195" fmla="*/ 797433 h 1639157"/>
                      <a:gd name="connsiteX1196" fmla="*/ 336866 w 1923730"/>
                      <a:gd name="connsiteY1196" fmla="*/ 798385 h 1639157"/>
                      <a:gd name="connsiteX1197" fmla="*/ 335627 w 1923730"/>
                      <a:gd name="connsiteY1197" fmla="*/ 798195 h 1639157"/>
                      <a:gd name="connsiteX1198" fmla="*/ 333341 w 1923730"/>
                      <a:gd name="connsiteY1198" fmla="*/ 798671 h 1639157"/>
                      <a:gd name="connsiteX1199" fmla="*/ 329532 w 1923730"/>
                      <a:gd name="connsiteY1199" fmla="*/ 799814 h 1639157"/>
                      <a:gd name="connsiteX1200" fmla="*/ 329341 w 1923730"/>
                      <a:gd name="connsiteY1200" fmla="*/ 799719 h 1639157"/>
                      <a:gd name="connsiteX1201" fmla="*/ 324483 w 1923730"/>
                      <a:gd name="connsiteY1201" fmla="*/ 799338 h 1639157"/>
                      <a:gd name="connsiteX1202" fmla="*/ 320007 w 1923730"/>
                      <a:gd name="connsiteY1202" fmla="*/ 798481 h 1639157"/>
                      <a:gd name="connsiteX1203" fmla="*/ 314863 w 1923730"/>
                      <a:gd name="connsiteY1203" fmla="*/ 798767 h 1639157"/>
                      <a:gd name="connsiteX1204" fmla="*/ 307719 w 1923730"/>
                      <a:gd name="connsiteY1204" fmla="*/ 799624 h 1639157"/>
                      <a:gd name="connsiteX1205" fmla="*/ 305909 w 1923730"/>
                      <a:gd name="connsiteY1205" fmla="*/ 799243 h 1639157"/>
                      <a:gd name="connsiteX1206" fmla="*/ 302576 w 1923730"/>
                      <a:gd name="connsiteY1206" fmla="*/ 798957 h 1639157"/>
                      <a:gd name="connsiteX1207" fmla="*/ 302195 w 1923730"/>
                      <a:gd name="connsiteY1207" fmla="*/ 799243 h 1639157"/>
                      <a:gd name="connsiteX1208" fmla="*/ 297908 w 1923730"/>
                      <a:gd name="connsiteY1208" fmla="*/ 800481 h 1639157"/>
                      <a:gd name="connsiteX1209" fmla="*/ 293527 w 1923730"/>
                      <a:gd name="connsiteY1209" fmla="*/ 802672 h 1639157"/>
                      <a:gd name="connsiteX1210" fmla="*/ 293432 w 1923730"/>
                      <a:gd name="connsiteY1210" fmla="*/ 804005 h 1639157"/>
                      <a:gd name="connsiteX1211" fmla="*/ 292098 w 1923730"/>
                      <a:gd name="connsiteY1211" fmla="*/ 806672 h 1639157"/>
                      <a:gd name="connsiteX1212" fmla="*/ 288860 w 1923730"/>
                      <a:gd name="connsiteY1212" fmla="*/ 810197 h 1639157"/>
                      <a:gd name="connsiteX1213" fmla="*/ 287240 w 1923730"/>
                      <a:gd name="connsiteY1213" fmla="*/ 812292 h 1639157"/>
                      <a:gd name="connsiteX1214" fmla="*/ 276763 w 1923730"/>
                      <a:gd name="connsiteY1214" fmla="*/ 815245 h 1639157"/>
                      <a:gd name="connsiteX1215" fmla="*/ 268476 w 1923730"/>
                      <a:gd name="connsiteY1215" fmla="*/ 817721 h 1639157"/>
                      <a:gd name="connsiteX1216" fmla="*/ 266286 w 1923730"/>
                      <a:gd name="connsiteY1216" fmla="*/ 819340 h 1639157"/>
                      <a:gd name="connsiteX1217" fmla="*/ 263523 w 1923730"/>
                      <a:gd name="connsiteY1217" fmla="*/ 818102 h 1639157"/>
                      <a:gd name="connsiteX1218" fmla="*/ 262952 w 1923730"/>
                      <a:gd name="connsiteY1218" fmla="*/ 817626 h 1639157"/>
                      <a:gd name="connsiteX1219" fmla="*/ 261523 w 1923730"/>
                      <a:gd name="connsiteY1219" fmla="*/ 816578 h 1639157"/>
                      <a:gd name="connsiteX1220" fmla="*/ 257808 w 1923730"/>
                      <a:gd name="connsiteY1220" fmla="*/ 813340 h 1639157"/>
                      <a:gd name="connsiteX1221" fmla="*/ 253712 w 1923730"/>
                      <a:gd name="connsiteY1221" fmla="*/ 810673 h 1639157"/>
                      <a:gd name="connsiteX1222" fmla="*/ 247236 w 1923730"/>
                      <a:gd name="connsiteY1222" fmla="*/ 810768 h 1639157"/>
                      <a:gd name="connsiteX1223" fmla="*/ 240473 w 1923730"/>
                      <a:gd name="connsiteY1223" fmla="*/ 811911 h 1639157"/>
                      <a:gd name="connsiteX1224" fmla="*/ 227423 w 1923730"/>
                      <a:gd name="connsiteY1224" fmla="*/ 814388 h 1639157"/>
                      <a:gd name="connsiteX1225" fmla="*/ 222756 w 1923730"/>
                      <a:gd name="connsiteY1225" fmla="*/ 815054 h 1639157"/>
                      <a:gd name="connsiteX1226" fmla="*/ 222756 w 1923730"/>
                      <a:gd name="connsiteY1226" fmla="*/ 815911 h 1639157"/>
                      <a:gd name="connsiteX1227" fmla="*/ 222375 w 1923730"/>
                      <a:gd name="connsiteY1227" fmla="*/ 817435 h 1639157"/>
                      <a:gd name="connsiteX1228" fmla="*/ 216470 w 1923730"/>
                      <a:gd name="connsiteY1228" fmla="*/ 820198 h 1639157"/>
                      <a:gd name="connsiteX1229" fmla="*/ 214469 w 1923730"/>
                      <a:gd name="connsiteY1229" fmla="*/ 820198 h 1639157"/>
                      <a:gd name="connsiteX1230" fmla="*/ 211136 w 1923730"/>
                      <a:gd name="connsiteY1230" fmla="*/ 820674 h 1639157"/>
                      <a:gd name="connsiteX1231" fmla="*/ 205135 w 1923730"/>
                      <a:gd name="connsiteY1231" fmla="*/ 818769 h 1639157"/>
                      <a:gd name="connsiteX1232" fmla="*/ 203611 w 1923730"/>
                      <a:gd name="connsiteY1232" fmla="*/ 817531 h 1639157"/>
                      <a:gd name="connsiteX1233" fmla="*/ 199420 w 1923730"/>
                      <a:gd name="connsiteY1233" fmla="*/ 817435 h 1639157"/>
                      <a:gd name="connsiteX1234" fmla="*/ 198658 w 1923730"/>
                      <a:gd name="connsiteY1234" fmla="*/ 817817 h 1639157"/>
                      <a:gd name="connsiteX1235" fmla="*/ 194277 w 1923730"/>
                      <a:gd name="connsiteY1235" fmla="*/ 818102 h 1639157"/>
                      <a:gd name="connsiteX1236" fmla="*/ 190466 w 1923730"/>
                      <a:gd name="connsiteY1236" fmla="*/ 817435 h 1639157"/>
                      <a:gd name="connsiteX1237" fmla="*/ 189228 w 1923730"/>
                      <a:gd name="connsiteY1237" fmla="*/ 817435 h 1639157"/>
                      <a:gd name="connsiteX1238" fmla="*/ 185037 w 1923730"/>
                      <a:gd name="connsiteY1238" fmla="*/ 816388 h 1639157"/>
                      <a:gd name="connsiteX1239" fmla="*/ 183894 w 1923730"/>
                      <a:gd name="connsiteY1239" fmla="*/ 815816 h 1639157"/>
                      <a:gd name="connsiteX1240" fmla="*/ 181037 w 1923730"/>
                      <a:gd name="connsiteY1240" fmla="*/ 814292 h 1639157"/>
                      <a:gd name="connsiteX1241" fmla="*/ 177894 w 1923730"/>
                      <a:gd name="connsiteY1241" fmla="*/ 812673 h 1639157"/>
                      <a:gd name="connsiteX1242" fmla="*/ 176274 w 1923730"/>
                      <a:gd name="connsiteY1242" fmla="*/ 812006 h 1639157"/>
                      <a:gd name="connsiteX1243" fmla="*/ 172464 w 1923730"/>
                      <a:gd name="connsiteY1243" fmla="*/ 811149 h 1639157"/>
                      <a:gd name="connsiteX1244" fmla="*/ 166273 w 1923730"/>
                      <a:gd name="connsiteY1244" fmla="*/ 806006 h 1639157"/>
                      <a:gd name="connsiteX1245" fmla="*/ 165987 w 1923730"/>
                      <a:gd name="connsiteY1245" fmla="*/ 805529 h 1639157"/>
                      <a:gd name="connsiteX1246" fmla="*/ 165130 w 1923730"/>
                      <a:gd name="connsiteY1246" fmla="*/ 798671 h 1639157"/>
                      <a:gd name="connsiteX1247" fmla="*/ 165130 w 1923730"/>
                      <a:gd name="connsiteY1247" fmla="*/ 798385 h 1639157"/>
                      <a:gd name="connsiteX1248" fmla="*/ 163892 w 1923730"/>
                      <a:gd name="connsiteY1248" fmla="*/ 794956 h 1639157"/>
                      <a:gd name="connsiteX1249" fmla="*/ 162939 w 1923730"/>
                      <a:gd name="connsiteY1249" fmla="*/ 794766 h 1639157"/>
                      <a:gd name="connsiteX1250" fmla="*/ 161796 w 1923730"/>
                      <a:gd name="connsiteY1250" fmla="*/ 794480 h 1639157"/>
                      <a:gd name="connsiteX1251" fmla="*/ 159320 w 1923730"/>
                      <a:gd name="connsiteY1251" fmla="*/ 794576 h 1639157"/>
                      <a:gd name="connsiteX1252" fmla="*/ 152557 w 1923730"/>
                      <a:gd name="connsiteY1252" fmla="*/ 792289 h 1639157"/>
                      <a:gd name="connsiteX1253" fmla="*/ 145985 w 1923730"/>
                      <a:gd name="connsiteY1253" fmla="*/ 790194 h 1639157"/>
                      <a:gd name="connsiteX1254" fmla="*/ 143127 w 1923730"/>
                      <a:gd name="connsiteY1254" fmla="*/ 792480 h 1639157"/>
                      <a:gd name="connsiteX1255" fmla="*/ 142556 w 1923730"/>
                      <a:gd name="connsiteY1255" fmla="*/ 793337 h 1639157"/>
                      <a:gd name="connsiteX1256" fmla="*/ 142270 w 1923730"/>
                      <a:gd name="connsiteY1256" fmla="*/ 793718 h 1639157"/>
                      <a:gd name="connsiteX1257" fmla="*/ 138841 w 1923730"/>
                      <a:gd name="connsiteY1257" fmla="*/ 796195 h 1639157"/>
                      <a:gd name="connsiteX1258" fmla="*/ 132269 w 1923730"/>
                      <a:gd name="connsiteY1258" fmla="*/ 797433 h 1639157"/>
                      <a:gd name="connsiteX1259" fmla="*/ 131126 w 1923730"/>
                      <a:gd name="connsiteY1259" fmla="*/ 797719 h 1639157"/>
                      <a:gd name="connsiteX1260" fmla="*/ 128363 w 1923730"/>
                      <a:gd name="connsiteY1260" fmla="*/ 800100 h 1639157"/>
                      <a:gd name="connsiteX1261" fmla="*/ 127220 w 1923730"/>
                      <a:gd name="connsiteY1261" fmla="*/ 804101 h 1639157"/>
                      <a:gd name="connsiteX1262" fmla="*/ 125220 w 1923730"/>
                      <a:gd name="connsiteY1262" fmla="*/ 804386 h 1639157"/>
                      <a:gd name="connsiteX1263" fmla="*/ 124268 w 1923730"/>
                      <a:gd name="connsiteY1263" fmla="*/ 804101 h 1639157"/>
                      <a:gd name="connsiteX1264" fmla="*/ 122648 w 1923730"/>
                      <a:gd name="connsiteY1264" fmla="*/ 804481 h 1639157"/>
                      <a:gd name="connsiteX1265" fmla="*/ 117791 w 1923730"/>
                      <a:gd name="connsiteY1265" fmla="*/ 804863 h 1639157"/>
                      <a:gd name="connsiteX1266" fmla="*/ 116933 w 1923730"/>
                      <a:gd name="connsiteY1266" fmla="*/ 804767 h 1639157"/>
                      <a:gd name="connsiteX1267" fmla="*/ 112266 w 1923730"/>
                      <a:gd name="connsiteY1267" fmla="*/ 804481 h 1639157"/>
                      <a:gd name="connsiteX1268" fmla="*/ 109409 w 1923730"/>
                      <a:gd name="connsiteY1268" fmla="*/ 804386 h 1639157"/>
                      <a:gd name="connsiteX1269" fmla="*/ 105313 w 1923730"/>
                      <a:gd name="connsiteY1269" fmla="*/ 801434 h 1639157"/>
                      <a:gd name="connsiteX1270" fmla="*/ 102455 w 1923730"/>
                      <a:gd name="connsiteY1270" fmla="*/ 797623 h 1639157"/>
                      <a:gd name="connsiteX1271" fmla="*/ 97788 w 1923730"/>
                      <a:gd name="connsiteY1271" fmla="*/ 796481 h 1639157"/>
                      <a:gd name="connsiteX1272" fmla="*/ 97026 w 1923730"/>
                      <a:gd name="connsiteY1272" fmla="*/ 796481 h 1639157"/>
                      <a:gd name="connsiteX1273" fmla="*/ 94931 w 1923730"/>
                      <a:gd name="connsiteY1273" fmla="*/ 796004 h 1639157"/>
                      <a:gd name="connsiteX1274" fmla="*/ 94550 w 1923730"/>
                      <a:gd name="connsiteY1274" fmla="*/ 794290 h 1639157"/>
                      <a:gd name="connsiteX1275" fmla="*/ 93121 w 1923730"/>
                      <a:gd name="connsiteY1275" fmla="*/ 792385 h 1639157"/>
                      <a:gd name="connsiteX1276" fmla="*/ 91978 w 1923730"/>
                      <a:gd name="connsiteY1276" fmla="*/ 791527 h 1639157"/>
                      <a:gd name="connsiteX1277" fmla="*/ 90644 w 1923730"/>
                      <a:gd name="connsiteY1277" fmla="*/ 790861 h 1639157"/>
                      <a:gd name="connsiteX1278" fmla="*/ 89787 w 1923730"/>
                      <a:gd name="connsiteY1278" fmla="*/ 792385 h 1639157"/>
                      <a:gd name="connsiteX1279" fmla="*/ 87977 w 1923730"/>
                      <a:gd name="connsiteY1279" fmla="*/ 794766 h 1639157"/>
                      <a:gd name="connsiteX1280" fmla="*/ 85310 w 1923730"/>
                      <a:gd name="connsiteY1280" fmla="*/ 794290 h 1639157"/>
                      <a:gd name="connsiteX1281" fmla="*/ 84453 w 1923730"/>
                      <a:gd name="connsiteY1281" fmla="*/ 793814 h 1639157"/>
                      <a:gd name="connsiteX1282" fmla="*/ 79786 w 1923730"/>
                      <a:gd name="connsiteY1282" fmla="*/ 791813 h 1639157"/>
                      <a:gd name="connsiteX1283" fmla="*/ 78548 w 1923730"/>
                      <a:gd name="connsiteY1283" fmla="*/ 791527 h 1639157"/>
                      <a:gd name="connsiteX1284" fmla="*/ 75500 w 1923730"/>
                      <a:gd name="connsiteY1284" fmla="*/ 789432 h 1639157"/>
                      <a:gd name="connsiteX1285" fmla="*/ 73404 w 1923730"/>
                      <a:gd name="connsiteY1285" fmla="*/ 787241 h 1639157"/>
                      <a:gd name="connsiteX1286" fmla="*/ 67118 w 1923730"/>
                      <a:gd name="connsiteY1286" fmla="*/ 784289 h 1639157"/>
                      <a:gd name="connsiteX1287" fmla="*/ 61688 w 1923730"/>
                      <a:gd name="connsiteY1287" fmla="*/ 785527 h 1639157"/>
                      <a:gd name="connsiteX1288" fmla="*/ 61307 w 1923730"/>
                      <a:gd name="connsiteY1288" fmla="*/ 790099 h 1639157"/>
                      <a:gd name="connsiteX1289" fmla="*/ 61784 w 1923730"/>
                      <a:gd name="connsiteY1289" fmla="*/ 793242 h 1639157"/>
                      <a:gd name="connsiteX1290" fmla="*/ 59402 w 1923730"/>
                      <a:gd name="connsiteY1290" fmla="*/ 793242 h 1639157"/>
                      <a:gd name="connsiteX1291" fmla="*/ 57498 w 1923730"/>
                      <a:gd name="connsiteY1291" fmla="*/ 794099 h 1639157"/>
                      <a:gd name="connsiteX1292" fmla="*/ 56545 w 1923730"/>
                      <a:gd name="connsiteY1292" fmla="*/ 795242 h 1639157"/>
                      <a:gd name="connsiteX1293" fmla="*/ 49782 w 1923730"/>
                      <a:gd name="connsiteY1293" fmla="*/ 797719 h 1639157"/>
                      <a:gd name="connsiteX1294" fmla="*/ 47687 w 1923730"/>
                      <a:gd name="connsiteY1294" fmla="*/ 800386 h 1639157"/>
                      <a:gd name="connsiteX1295" fmla="*/ 47115 w 1923730"/>
                      <a:gd name="connsiteY1295" fmla="*/ 802100 h 1639157"/>
                      <a:gd name="connsiteX1296" fmla="*/ 43972 w 1923730"/>
                      <a:gd name="connsiteY1296" fmla="*/ 805529 h 1639157"/>
                      <a:gd name="connsiteX1297" fmla="*/ 42257 w 1923730"/>
                      <a:gd name="connsiteY1297" fmla="*/ 805910 h 1639157"/>
                      <a:gd name="connsiteX1298" fmla="*/ 41877 w 1923730"/>
                      <a:gd name="connsiteY1298" fmla="*/ 806672 h 1639157"/>
                      <a:gd name="connsiteX1299" fmla="*/ 40543 w 1923730"/>
                      <a:gd name="connsiteY1299" fmla="*/ 809530 h 1639157"/>
                      <a:gd name="connsiteX1300" fmla="*/ 40257 w 1923730"/>
                      <a:gd name="connsiteY1300" fmla="*/ 809911 h 1639157"/>
                      <a:gd name="connsiteX1301" fmla="*/ 37590 w 1923730"/>
                      <a:gd name="connsiteY1301" fmla="*/ 814769 h 1639157"/>
                      <a:gd name="connsiteX1302" fmla="*/ 34733 w 1923730"/>
                      <a:gd name="connsiteY1302" fmla="*/ 820102 h 1639157"/>
                      <a:gd name="connsiteX1303" fmla="*/ 30827 w 1923730"/>
                      <a:gd name="connsiteY1303" fmla="*/ 822007 h 1639157"/>
                      <a:gd name="connsiteX1304" fmla="*/ 29208 w 1923730"/>
                      <a:gd name="connsiteY1304" fmla="*/ 821341 h 1639157"/>
                      <a:gd name="connsiteX1305" fmla="*/ 27970 w 1923730"/>
                      <a:gd name="connsiteY1305" fmla="*/ 820960 h 1639157"/>
                      <a:gd name="connsiteX1306" fmla="*/ 23207 w 1923730"/>
                      <a:gd name="connsiteY1306" fmla="*/ 820960 h 1639157"/>
                      <a:gd name="connsiteX1307" fmla="*/ 18921 w 1923730"/>
                      <a:gd name="connsiteY1307" fmla="*/ 820102 h 1639157"/>
                      <a:gd name="connsiteX1308" fmla="*/ 16349 w 1923730"/>
                      <a:gd name="connsiteY1308" fmla="*/ 819912 h 1639157"/>
                      <a:gd name="connsiteX1309" fmla="*/ 14540 w 1923730"/>
                      <a:gd name="connsiteY1309" fmla="*/ 819531 h 1639157"/>
                      <a:gd name="connsiteX1310" fmla="*/ 10730 w 1923730"/>
                      <a:gd name="connsiteY1310" fmla="*/ 819150 h 1639157"/>
                      <a:gd name="connsiteX1311" fmla="*/ 7682 w 1923730"/>
                      <a:gd name="connsiteY1311" fmla="*/ 818388 h 1639157"/>
                      <a:gd name="connsiteX1312" fmla="*/ 4824 w 1923730"/>
                      <a:gd name="connsiteY1312" fmla="*/ 817531 h 1639157"/>
                      <a:gd name="connsiteX1313" fmla="*/ 3777 w 1923730"/>
                      <a:gd name="connsiteY1313" fmla="*/ 817340 h 1639157"/>
                      <a:gd name="connsiteX1314" fmla="*/ 1586 w 1923730"/>
                      <a:gd name="connsiteY1314" fmla="*/ 817531 h 1639157"/>
                      <a:gd name="connsiteX1315" fmla="*/ 1490 w 1923730"/>
                      <a:gd name="connsiteY1315" fmla="*/ 818293 h 1639157"/>
                      <a:gd name="connsiteX1316" fmla="*/ 1967 w 1923730"/>
                      <a:gd name="connsiteY1316" fmla="*/ 820293 h 1639157"/>
                      <a:gd name="connsiteX1317" fmla="*/ 633 w 1923730"/>
                      <a:gd name="connsiteY1317" fmla="*/ 820674 h 1639157"/>
                      <a:gd name="connsiteX1318" fmla="*/ 62 w 1923730"/>
                      <a:gd name="connsiteY1318" fmla="*/ 818579 h 1639157"/>
                      <a:gd name="connsiteX1319" fmla="*/ 443 w 1923730"/>
                      <a:gd name="connsiteY1319" fmla="*/ 816578 h 1639157"/>
                      <a:gd name="connsiteX1320" fmla="*/ 3872 w 1923730"/>
                      <a:gd name="connsiteY1320" fmla="*/ 815911 h 1639157"/>
                      <a:gd name="connsiteX1321" fmla="*/ 4919 w 1923730"/>
                      <a:gd name="connsiteY1321" fmla="*/ 816102 h 1639157"/>
                      <a:gd name="connsiteX1322" fmla="*/ 8539 w 1923730"/>
                      <a:gd name="connsiteY1322" fmla="*/ 817340 h 1639157"/>
                      <a:gd name="connsiteX1323" fmla="*/ 10349 w 1923730"/>
                      <a:gd name="connsiteY1323" fmla="*/ 817721 h 1639157"/>
                      <a:gd name="connsiteX1324" fmla="*/ 14635 w 1923730"/>
                      <a:gd name="connsiteY1324" fmla="*/ 818102 h 1639157"/>
                      <a:gd name="connsiteX1325" fmla="*/ 16445 w 1923730"/>
                      <a:gd name="connsiteY1325" fmla="*/ 818388 h 1639157"/>
                      <a:gd name="connsiteX1326" fmla="*/ 18826 w 1923730"/>
                      <a:gd name="connsiteY1326" fmla="*/ 818579 h 1639157"/>
                      <a:gd name="connsiteX1327" fmla="*/ 23684 w 1923730"/>
                      <a:gd name="connsiteY1327" fmla="*/ 819626 h 1639157"/>
                      <a:gd name="connsiteX1328" fmla="*/ 26827 w 1923730"/>
                      <a:gd name="connsiteY1328" fmla="*/ 820007 h 1639157"/>
                      <a:gd name="connsiteX1329" fmla="*/ 29684 w 1923730"/>
                      <a:gd name="connsiteY1329" fmla="*/ 820102 h 1639157"/>
                      <a:gd name="connsiteX1330" fmla="*/ 30923 w 1923730"/>
                      <a:gd name="connsiteY1330" fmla="*/ 820579 h 1639157"/>
                      <a:gd name="connsiteX1331" fmla="*/ 33494 w 1923730"/>
                      <a:gd name="connsiteY1331" fmla="*/ 819150 h 1639157"/>
                      <a:gd name="connsiteX1332" fmla="*/ 36257 w 1923730"/>
                      <a:gd name="connsiteY1332" fmla="*/ 814102 h 1639157"/>
                      <a:gd name="connsiteX1333" fmla="*/ 39209 w 1923730"/>
                      <a:gd name="connsiteY1333" fmla="*/ 808958 h 1639157"/>
                      <a:gd name="connsiteX1334" fmla="*/ 39495 w 1923730"/>
                      <a:gd name="connsiteY1334" fmla="*/ 808577 h 1639157"/>
                      <a:gd name="connsiteX1335" fmla="*/ 40448 w 1923730"/>
                      <a:gd name="connsiteY1335" fmla="*/ 806577 h 1639157"/>
                      <a:gd name="connsiteX1336" fmla="*/ 41210 w 1923730"/>
                      <a:gd name="connsiteY1336" fmla="*/ 804767 h 1639157"/>
                      <a:gd name="connsiteX1337" fmla="*/ 43972 w 1923730"/>
                      <a:gd name="connsiteY1337" fmla="*/ 804005 h 1639157"/>
                      <a:gd name="connsiteX1338" fmla="*/ 45686 w 1923730"/>
                      <a:gd name="connsiteY1338" fmla="*/ 801529 h 1639157"/>
                      <a:gd name="connsiteX1339" fmla="*/ 46258 w 1923730"/>
                      <a:gd name="connsiteY1339" fmla="*/ 799814 h 1639157"/>
                      <a:gd name="connsiteX1340" fmla="*/ 49592 w 1923730"/>
                      <a:gd name="connsiteY1340" fmla="*/ 796290 h 1639157"/>
                      <a:gd name="connsiteX1341" fmla="*/ 55497 w 1923730"/>
                      <a:gd name="connsiteY1341" fmla="*/ 794194 h 1639157"/>
                      <a:gd name="connsiteX1342" fmla="*/ 56259 w 1923730"/>
                      <a:gd name="connsiteY1342" fmla="*/ 793242 h 1639157"/>
                      <a:gd name="connsiteX1343" fmla="*/ 59688 w 1923730"/>
                      <a:gd name="connsiteY1343" fmla="*/ 791909 h 1639157"/>
                      <a:gd name="connsiteX1344" fmla="*/ 60545 w 1923730"/>
                      <a:gd name="connsiteY1344" fmla="*/ 792099 h 1639157"/>
                      <a:gd name="connsiteX1345" fmla="*/ 59974 w 1923730"/>
                      <a:gd name="connsiteY1345" fmla="*/ 790575 h 1639157"/>
                      <a:gd name="connsiteX1346" fmla="*/ 60641 w 1923730"/>
                      <a:gd name="connsiteY1346" fmla="*/ 784479 h 1639157"/>
                      <a:gd name="connsiteX1347" fmla="*/ 67975 w 1923730"/>
                      <a:gd name="connsiteY1347" fmla="*/ 783241 h 1639157"/>
                      <a:gd name="connsiteX1348" fmla="*/ 73595 w 1923730"/>
                      <a:gd name="connsiteY1348" fmla="*/ 785813 h 1639157"/>
                      <a:gd name="connsiteX1349" fmla="*/ 76738 w 1923730"/>
                      <a:gd name="connsiteY1349" fmla="*/ 789432 h 1639157"/>
                      <a:gd name="connsiteX1350" fmla="*/ 78643 w 1923730"/>
                      <a:gd name="connsiteY1350" fmla="*/ 790099 h 1639157"/>
                      <a:gd name="connsiteX1351" fmla="*/ 79881 w 1923730"/>
                      <a:gd name="connsiteY1351" fmla="*/ 790385 h 1639157"/>
                      <a:gd name="connsiteX1352" fmla="*/ 85025 w 1923730"/>
                      <a:gd name="connsiteY1352" fmla="*/ 792575 h 1639157"/>
                      <a:gd name="connsiteX1353" fmla="*/ 85882 w 1923730"/>
                      <a:gd name="connsiteY1353" fmla="*/ 793052 h 1639157"/>
                      <a:gd name="connsiteX1354" fmla="*/ 87406 w 1923730"/>
                      <a:gd name="connsiteY1354" fmla="*/ 793432 h 1639157"/>
                      <a:gd name="connsiteX1355" fmla="*/ 88454 w 1923730"/>
                      <a:gd name="connsiteY1355" fmla="*/ 791909 h 1639157"/>
                      <a:gd name="connsiteX1356" fmla="*/ 90263 w 1923730"/>
                      <a:gd name="connsiteY1356" fmla="*/ 789527 h 1639157"/>
                      <a:gd name="connsiteX1357" fmla="*/ 92835 w 1923730"/>
                      <a:gd name="connsiteY1357" fmla="*/ 790480 h 1639157"/>
                      <a:gd name="connsiteX1358" fmla="*/ 93883 w 1923730"/>
                      <a:gd name="connsiteY1358" fmla="*/ 791242 h 1639157"/>
                      <a:gd name="connsiteX1359" fmla="*/ 95978 w 1923730"/>
                      <a:gd name="connsiteY1359" fmla="*/ 794385 h 1639157"/>
                      <a:gd name="connsiteX1360" fmla="*/ 95978 w 1923730"/>
                      <a:gd name="connsiteY1360" fmla="*/ 795052 h 1639157"/>
                      <a:gd name="connsiteX1361" fmla="*/ 97121 w 1923730"/>
                      <a:gd name="connsiteY1361" fmla="*/ 795052 h 1639157"/>
                      <a:gd name="connsiteX1362" fmla="*/ 97883 w 1923730"/>
                      <a:gd name="connsiteY1362" fmla="*/ 795052 h 1639157"/>
                      <a:gd name="connsiteX1363" fmla="*/ 103122 w 1923730"/>
                      <a:gd name="connsiteY1363" fmla="*/ 796385 h 1639157"/>
                      <a:gd name="connsiteX1364" fmla="*/ 106742 w 1923730"/>
                      <a:gd name="connsiteY1364" fmla="*/ 801434 h 1639157"/>
                      <a:gd name="connsiteX1365" fmla="*/ 109599 w 1923730"/>
                      <a:gd name="connsiteY1365" fmla="*/ 803053 h 1639157"/>
                      <a:gd name="connsiteX1366" fmla="*/ 112361 w 1923730"/>
                      <a:gd name="connsiteY1366" fmla="*/ 803148 h 1639157"/>
                      <a:gd name="connsiteX1367" fmla="*/ 117219 w 1923730"/>
                      <a:gd name="connsiteY1367" fmla="*/ 803434 h 1639157"/>
                      <a:gd name="connsiteX1368" fmla="*/ 118077 w 1923730"/>
                      <a:gd name="connsiteY1368" fmla="*/ 803529 h 1639157"/>
                      <a:gd name="connsiteX1369" fmla="*/ 122077 w 1923730"/>
                      <a:gd name="connsiteY1369" fmla="*/ 803243 h 1639157"/>
                      <a:gd name="connsiteX1370" fmla="*/ 124744 w 1923730"/>
                      <a:gd name="connsiteY1370" fmla="*/ 802862 h 1639157"/>
                      <a:gd name="connsiteX1371" fmla="*/ 125506 w 1923730"/>
                      <a:gd name="connsiteY1371" fmla="*/ 803148 h 1639157"/>
                      <a:gd name="connsiteX1372" fmla="*/ 126268 w 1923730"/>
                      <a:gd name="connsiteY1372" fmla="*/ 803053 h 1639157"/>
                      <a:gd name="connsiteX1373" fmla="*/ 126935 w 1923730"/>
                      <a:gd name="connsiteY1373" fmla="*/ 800100 h 1639157"/>
                      <a:gd name="connsiteX1374" fmla="*/ 130745 w 1923730"/>
                      <a:gd name="connsiteY1374" fmla="*/ 796290 h 1639157"/>
                      <a:gd name="connsiteX1375" fmla="*/ 131792 w 1923730"/>
                      <a:gd name="connsiteY1375" fmla="*/ 796004 h 1639157"/>
                      <a:gd name="connsiteX1376" fmla="*/ 138650 w 1923730"/>
                      <a:gd name="connsiteY1376" fmla="*/ 794766 h 1639157"/>
                      <a:gd name="connsiteX1377" fmla="*/ 140936 w 1923730"/>
                      <a:gd name="connsiteY1377" fmla="*/ 792861 h 1639157"/>
                      <a:gd name="connsiteX1378" fmla="*/ 141222 w 1923730"/>
                      <a:gd name="connsiteY1378" fmla="*/ 792385 h 1639157"/>
                      <a:gd name="connsiteX1379" fmla="*/ 141698 w 1923730"/>
                      <a:gd name="connsiteY1379" fmla="*/ 791527 h 1639157"/>
                      <a:gd name="connsiteX1380" fmla="*/ 145413 w 1923730"/>
                      <a:gd name="connsiteY1380" fmla="*/ 788575 h 1639157"/>
                      <a:gd name="connsiteX1381" fmla="*/ 153128 w 1923730"/>
                      <a:gd name="connsiteY1381" fmla="*/ 790861 h 1639157"/>
                      <a:gd name="connsiteX1382" fmla="*/ 158272 w 1923730"/>
                      <a:gd name="connsiteY1382" fmla="*/ 793147 h 1639157"/>
                      <a:gd name="connsiteX1383" fmla="*/ 161891 w 1923730"/>
                      <a:gd name="connsiteY1383" fmla="*/ 792956 h 1639157"/>
                      <a:gd name="connsiteX1384" fmla="*/ 163034 w 1923730"/>
                      <a:gd name="connsiteY1384" fmla="*/ 793242 h 1639157"/>
                      <a:gd name="connsiteX1385" fmla="*/ 163892 w 1923730"/>
                      <a:gd name="connsiteY1385" fmla="*/ 793337 h 1639157"/>
                      <a:gd name="connsiteX1386" fmla="*/ 166273 w 1923730"/>
                      <a:gd name="connsiteY1386" fmla="*/ 798195 h 1639157"/>
                      <a:gd name="connsiteX1387" fmla="*/ 166273 w 1923730"/>
                      <a:gd name="connsiteY1387" fmla="*/ 798481 h 1639157"/>
                      <a:gd name="connsiteX1388" fmla="*/ 167035 w 1923730"/>
                      <a:gd name="connsiteY1388" fmla="*/ 804577 h 1639157"/>
                      <a:gd name="connsiteX1389" fmla="*/ 167321 w 1923730"/>
                      <a:gd name="connsiteY1389" fmla="*/ 805053 h 1639157"/>
                      <a:gd name="connsiteX1390" fmla="*/ 172178 w 1923730"/>
                      <a:gd name="connsiteY1390" fmla="*/ 809435 h 1639157"/>
                      <a:gd name="connsiteX1391" fmla="*/ 176655 w 1923730"/>
                      <a:gd name="connsiteY1391" fmla="*/ 810387 h 1639157"/>
                      <a:gd name="connsiteX1392" fmla="*/ 178179 w 1923730"/>
                      <a:gd name="connsiteY1392" fmla="*/ 811054 h 1639157"/>
                      <a:gd name="connsiteX1393" fmla="*/ 181513 w 1923730"/>
                      <a:gd name="connsiteY1393" fmla="*/ 812768 h 1639157"/>
                      <a:gd name="connsiteX1394" fmla="*/ 184275 w 1923730"/>
                      <a:gd name="connsiteY1394" fmla="*/ 814197 h 1639157"/>
                      <a:gd name="connsiteX1395" fmla="*/ 185418 w 1923730"/>
                      <a:gd name="connsiteY1395" fmla="*/ 814769 h 1639157"/>
                      <a:gd name="connsiteX1396" fmla="*/ 188942 w 1923730"/>
                      <a:gd name="connsiteY1396" fmla="*/ 815721 h 1639157"/>
                      <a:gd name="connsiteX1397" fmla="*/ 190181 w 1923730"/>
                      <a:gd name="connsiteY1397" fmla="*/ 815721 h 1639157"/>
                      <a:gd name="connsiteX1398" fmla="*/ 194562 w 1923730"/>
                      <a:gd name="connsiteY1398" fmla="*/ 816483 h 1639157"/>
                      <a:gd name="connsiteX1399" fmla="*/ 197610 w 1923730"/>
                      <a:gd name="connsiteY1399" fmla="*/ 816197 h 1639157"/>
                      <a:gd name="connsiteX1400" fmla="*/ 198467 w 1923730"/>
                      <a:gd name="connsiteY1400" fmla="*/ 815721 h 1639157"/>
                      <a:gd name="connsiteX1401" fmla="*/ 203706 w 1923730"/>
                      <a:gd name="connsiteY1401" fmla="*/ 815721 h 1639157"/>
                      <a:gd name="connsiteX1402" fmla="*/ 205992 w 1923730"/>
                      <a:gd name="connsiteY1402" fmla="*/ 817626 h 1639157"/>
                      <a:gd name="connsiteX1403" fmla="*/ 210183 w 1923730"/>
                      <a:gd name="connsiteY1403" fmla="*/ 818769 h 1639157"/>
                      <a:gd name="connsiteX1404" fmla="*/ 214088 w 1923730"/>
                      <a:gd name="connsiteY1404" fmla="*/ 818198 h 1639157"/>
                      <a:gd name="connsiteX1405" fmla="*/ 215898 w 1923730"/>
                      <a:gd name="connsiteY1405" fmla="*/ 818198 h 1639157"/>
                      <a:gd name="connsiteX1406" fmla="*/ 220851 w 1923730"/>
                      <a:gd name="connsiteY1406" fmla="*/ 815911 h 1639157"/>
                      <a:gd name="connsiteX1407" fmla="*/ 221042 w 1923730"/>
                      <a:gd name="connsiteY1407" fmla="*/ 815531 h 1639157"/>
                      <a:gd name="connsiteX1408" fmla="*/ 221232 w 1923730"/>
                      <a:gd name="connsiteY1408" fmla="*/ 813530 h 1639157"/>
                      <a:gd name="connsiteX1409" fmla="*/ 226947 w 1923730"/>
                      <a:gd name="connsiteY1409" fmla="*/ 812387 h 1639157"/>
                      <a:gd name="connsiteX1410" fmla="*/ 239520 w 1923730"/>
                      <a:gd name="connsiteY1410" fmla="*/ 810101 h 1639157"/>
                      <a:gd name="connsiteX1411" fmla="*/ 247236 w 1923730"/>
                      <a:gd name="connsiteY1411" fmla="*/ 808863 h 1639157"/>
                      <a:gd name="connsiteX1412" fmla="*/ 252855 w 1923730"/>
                      <a:gd name="connsiteY1412" fmla="*/ 808768 h 1639157"/>
                      <a:gd name="connsiteX1413" fmla="*/ 258475 w 1923730"/>
                      <a:gd name="connsiteY1413" fmla="*/ 811816 h 1639157"/>
                      <a:gd name="connsiteX1414" fmla="*/ 261904 w 1923730"/>
                      <a:gd name="connsiteY1414" fmla="*/ 814769 h 1639157"/>
                      <a:gd name="connsiteX1415" fmla="*/ 263333 w 1923730"/>
                      <a:gd name="connsiteY1415" fmla="*/ 815816 h 1639157"/>
                      <a:gd name="connsiteX1416" fmla="*/ 263904 w 1923730"/>
                      <a:gd name="connsiteY1416" fmla="*/ 816293 h 1639157"/>
                      <a:gd name="connsiteX1417" fmla="*/ 265619 w 1923730"/>
                      <a:gd name="connsiteY1417" fmla="*/ 817245 h 1639157"/>
                      <a:gd name="connsiteX1418" fmla="*/ 266952 w 1923730"/>
                      <a:gd name="connsiteY1418" fmla="*/ 816197 h 1639157"/>
                      <a:gd name="connsiteX1419" fmla="*/ 276477 w 1923730"/>
                      <a:gd name="connsiteY1419" fmla="*/ 813244 h 1639157"/>
                      <a:gd name="connsiteX1420" fmla="*/ 285812 w 1923730"/>
                      <a:gd name="connsiteY1420" fmla="*/ 810768 h 1639157"/>
                      <a:gd name="connsiteX1421" fmla="*/ 287431 w 1923730"/>
                      <a:gd name="connsiteY1421" fmla="*/ 808673 h 1639157"/>
                      <a:gd name="connsiteX1422" fmla="*/ 291241 w 1923730"/>
                      <a:gd name="connsiteY1422" fmla="*/ 804767 h 1639157"/>
                      <a:gd name="connsiteX1423" fmla="*/ 291812 w 1923730"/>
                      <a:gd name="connsiteY1423" fmla="*/ 803339 h 1639157"/>
                      <a:gd name="connsiteX1424" fmla="*/ 291908 w 1923730"/>
                      <a:gd name="connsiteY1424" fmla="*/ 801719 h 1639157"/>
                      <a:gd name="connsiteX1425" fmla="*/ 297718 w 1923730"/>
                      <a:gd name="connsiteY1425" fmla="*/ 798385 h 1639157"/>
                      <a:gd name="connsiteX1426" fmla="*/ 301147 w 1923730"/>
                      <a:gd name="connsiteY1426" fmla="*/ 797433 h 1639157"/>
                      <a:gd name="connsiteX1427" fmla="*/ 301528 w 1923730"/>
                      <a:gd name="connsiteY1427" fmla="*/ 797147 h 1639157"/>
                      <a:gd name="connsiteX1428" fmla="*/ 306005 w 1923730"/>
                      <a:gd name="connsiteY1428" fmla="*/ 797243 h 1639157"/>
                      <a:gd name="connsiteX1429" fmla="*/ 307719 w 1923730"/>
                      <a:gd name="connsiteY1429" fmla="*/ 797623 h 1639157"/>
                      <a:gd name="connsiteX1430" fmla="*/ 314101 w 1923730"/>
                      <a:gd name="connsiteY1430" fmla="*/ 796861 h 1639157"/>
                      <a:gd name="connsiteX1431" fmla="*/ 320864 w 1923730"/>
                      <a:gd name="connsiteY1431" fmla="*/ 796957 h 1639157"/>
                      <a:gd name="connsiteX1432" fmla="*/ 323626 w 1923730"/>
                      <a:gd name="connsiteY1432" fmla="*/ 797433 h 1639157"/>
                      <a:gd name="connsiteX1433" fmla="*/ 329532 w 1923730"/>
                      <a:gd name="connsiteY1433" fmla="*/ 797719 h 1639157"/>
                      <a:gd name="connsiteX1434" fmla="*/ 329722 w 1923730"/>
                      <a:gd name="connsiteY1434" fmla="*/ 797814 h 1639157"/>
                      <a:gd name="connsiteX1435" fmla="*/ 332198 w 1923730"/>
                      <a:gd name="connsiteY1435" fmla="*/ 796957 h 1639157"/>
                      <a:gd name="connsiteX1436" fmla="*/ 335723 w 1923730"/>
                      <a:gd name="connsiteY1436" fmla="*/ 796195 h 1639157"/>
                      <a:gd name="connsiteX1437" fmla="*/ 336675 w 1923730"/>
                      <a:gd name="connsiteY1437" fmla="*/ 796385 h 1639157"/>
                      <a:gd name="connsiteX1438" fmla="*/ 338294 w 1923730"/>
                      <a:gd name="connsiteY1438" fmla="*/ 795719 h 1639157"/>
                      <a:gd name="connsiteX1439" fmla="*/ 339057 w 1923730"/>
                      <a:gd name="connsiteY1439" fmla="*/ 795147 h 1639157"/>
                      <a:gd name="connsiteX1440" fmla="*/ 343248 w 1923730"/>
                      <a:gd name="connsiteY1440" fmla="*/ 794861 h 1639157"/>
                      <a:gd name="connsiteX1441" fmla="*/ 344676 w 1923730"/>
                      <a:gd name="connsiteY1441" fmla="*/ 796957 h 1639157"/>
                      <a:gd name="connsiteX1442" fmla="*/ 349534 w 1923730"/>
                      <a:gd name="connsiteY1442" fmla="*/ 798957 h 1639157"/>
                      <a:gd name="connsiteX1443" fmla="*/ 358107 w 1923730"/>
                      <a:gd name="connsiteY1443" fmla="*/ 799148 h 1639157"/>
                      <a:gd name="connsiteX1444" fmla="*/ 358487 w 1923730"/>
                      <a:gd name="connsiteY1444" fmla="*/ 799148 h 1639157"/>
                      <a:gd name="connsiteX1445" fmla="*/ 362774 w 1923730"/>
                      <a:gd name="connsiteY1445" fmla="*/ 798862 h 1639157"/>
                      <a:gd name="connsiteX1446" fmla="*/ 363726 w 1923730"/>
                      <a:gd name="connsiteY1446" fmla="*/ 798671 h 1639157"/>
                      <a:gd name="connsiteX1447" fmla="*/ 368774 w 1923730"/>
                      <a:gd name="connsiteY1447" fmla="*/ 798576 h 1639157"/>
                      <a:gd name="connsiteX1448" fmla="*/ 372013 w 1923730"/>
                      <a:gd name="connsiteY1448" fmla="*/ 798290 h 1639157"/>
                      <a:gd name="connsiteX1449" fmla="*/ 373823 w 1923730"/>
                      <a:gd name="connsiteY1449" fmla="*/ 798005 h 1639157"/>
                      <a:gd name="connsiteX1450" fmla="*/ 380871 w 1923730"/>
                      <a:gd name="connsiteY1450" fmla="*/ 798576 h 1639157"/>
                      <a:gd name="connsiteX1451" fmla="*/ 384491 w 1923730"/>
                      <a:gd name="connsiteY1451" fmla="*/ 799719 h 1639157"/>
                      <a:gd name="connsiteX1452" fmla="*/ 386110 w 1923730"/>
                      <a:gd name="connsiteY1452" fmla="*/ 800290 h 1639157"/>
                      <a:gd name="connsiteX1453" fmla="*/ 386396 w 1923730"/>
                      <a:gd name="connsiteY1453" fmla="*/ 800386 h 1639157"/>
                      <a:gd name="connsiteX1454" fmla="*/ 389158 w 1923730"/>
                      <a:gd name="connsiteY1454" fmla="*/ 803243 h 1639157"/>
                      <a:gd name="connsiteX1455" fmla="*/ 391349 w 1923730"/>
                      <a:gd name="connsiteY1455" fmla="*/ 806101 h 1639157"/>
                      <a:gd name="connsiteX1456" fmla="*/ 392587 w 1923730"/>
                      <a:gd name="connsiteY1456" fmla="*/ 808101 h 1639157"/>
                      <a:gd name="connsiteX1457" fmla="*/ 392873 w 1923730"/>
                      <a:gd name="connsiteY1457" fmla="*/ 808958 h 1639157"/>
                      <a:gd name="connsiteX1458" fmla="*/ 393254 w 1923730"/>
                      <a:gd name="connsiteY1458" fmla="*/ 809435 h 1639157"/>
                      <a:gd name="connsiteX1459" fmla="*/ 394111 w 1923730"/>
                      <a:gd name="connsiteY1459" fmla="*/ 808673 h 1639157"/>
                      <a:gd name="connsiteX1460" fmla="*/ 400398 w 1923730"/>
                      <a:gd name="connsiteY1460" fmla="*/ 808101 h 1639157"/>
                      <a:gd name="connsiteX1461" fmla="*/ 402112 w 1923730"/>
                      <a:gd name="connsiteY1461" fmla="*/ 809435 h 1639157"/>
                      <a:gd name="connsiteX1462" fmla="*/ 404969 w 1923730"/>
                      <a:gd name="connsiteY1462" fmla="*/ 811911 h 1639157"/>
                      <a:gd name="connsiteX1463" fmla="*/ 409065 w 1923730"/>
                      <a:gd name="connsiteY1463" fmla="*/ 813530 h 1639157"/>
                      <a:gd name="connsiteX1464" fmla="*/ 412780 w 1923730"/>
                      <a:gd name="connsiteY1464" fmla="*/ 814483 h 1639157"/>
                      <a:gd name="connsiteX1465" fmla="*/ 412970 w 1923730"/>
                      <a:gd name="connsiteY1465" fmla="*/ 814769 h 1639157"/>
                      <a:gd name="connsiteX1466" fmla="*/ 414304 w 1923730"/>
                      <a:gd name="connsiteY1466" fmla="*/ 815816 h 1639157"/>
                      <a:gd name="connsiteX1467" fmla="*/ 415637 w 1923730"/>
                      <a:gd name="connsiteY1467" fmla="*/ 816578 h 1639157"/>
                      <a:gd name="connsiteX1468" fmla="*/ 418686 w 1923730"/>
                      <a:gd name="connsiteY1468" fmla="*/ 819245 h 1639157"/>
                      <a:gd name="connsiteX1469" fmla="*/ 419448 w 1923730"/>
                      <a:gd name="connsiteY1469" fmla="*/ 820007 h 1639157"/>
                      <a:gd name="connsiteX1470" fmla="*/ 423734 w 1923730"/>
                      <a:gd name="connsiteY1470" fmla="*/ 822674 h 1639157"/>
                      <a:gd name="connsiteX1471" fmla="*/ 425448 w 1923730"/>
                      <a:gd name="connsiteY1471" fmla="*/ 823627 h 1639157"/>
                      <a:gd name="connsiteX1472" fmla="*/ 426115 w 1923730"/>
                      <a:gd name="connsiteY1472" fmla="*/ 824008 h 1639157"/>
                      <a:gd name="connsiteX1473" fmla="*/ 430877 w 1923730"/>
                      <a:gd name="connsiteY1473" fmla="*/ 826198 h 1639157"/>
                      <a:gd name="connsiteX1474" fmla="*/ 432782 w 1923730"/>
                      <a:gd name="connsiteY1474" fmla="*/ 826865 h 1639157"/>
                      <a:gd name="connsiteX1475" fmla="*/ 436211 w 1923730"/>
                      <a:gd name="connsiteY1475" fmla="*/ 827056 h 1639157"/>
                      <a:gd name="connsiteX1476" fmla="*/ 436211 w 1923730"/>
                      <a:gd name="connsiteY1476" fmla="*/ 826484 h 1639157"/>
                      <a:gd name="connsiteX1477" fmla="*/ 436402 w 1923730"/>
                      <a:gd name="connsiteY1477" fmla="*/ 824770 h 1639157"/>
                      <a:gd name="connsiteX1478" fmla="*/ 438212 w 1923730"/>
                      <a:gd name="connsiteY1478" fmla="*/ 823246 h 1639157"/>
                      <a:gd name="connsiteX1479" fmla="*/ 439736 w 1923730"/>
                      <a:gd name="connsiteY1479" fmla="*/ 821722 h 1639157"/>
                      <a:gd name="connsiteX1480" fmla="*/ 441450 w 1923730"/>
                      <a:gd name="connsiteY1480" fmla="*/ 818960 h 1639157"/>
                      <a:gd name="connsiteX1481" fmla="*/ 443355 w 1923730"/>
                      <a:gd name="connsiteY1481" fmla="*/ 819245 h 1639157"/>
                      <a:gd name="connsiteX1482" fmla="*/ 445832 w 1923730"/>
                      <a:gd name="connsiteY1482" fmla="*/ 822293 h 1639157"/>
                      <a:gd name="connsiteX1483" fmla="*/ 445832 w 1923730"/>
                      <a:gd name="connsiteY1483" fmla="*/ 822293 h 1639157"/>
                      <a:gd name="connsiteX1484" fmla="*/ 451261 w 1923730"/>
                      <a:gd name="connsiteY1484" fmla="*/ 825341 h 1639157"/>
                      <a:gd name="connsiteX1485" fmla="*/ 458786 w 1923730"/>
                      <a:gd name="connsiteY1485" fmla="*/ 827342 h 1639157"/>
                      <a:gd name="connsiteX1486" fmla="*/ 468311 w 1923730"/>
                      <a:gd name="connsiteY1486" fmla="*/ 831247 h 1639157"/>
                      <a:gd name="connsiteX1487" fmla="*/ 470502 w 1923730"/>
                      <a:gd name="connsiteY1487" fmla="*/ 834104 h 1639157"/>
                      <a:gd name="connsiteX1488" fmla="*/ 471835 w 1923730"/>
                      <a:gd name="connsiteY1488" fmla="*/ 835057 h 1639157"/>
                      <a:gd name="connsiteX1489" fmla="*/ 474978 w 1923730"/>
                      <a:gd name="connsiteY1489" fmla="*/ 833247 h 1639157"/>
                      <a:gd name="connsiteX1490" fmla="*/ 479169 w 1923730"/>
                      <a:gd name="connsiteY1490" fmla="*/ 832390 h 1639157"/>
                      <a:gd name="connsiteX1491" fmla="*/ 479550 w 1923730"/>
                      <a:gd name="connsiteY1491" fmla="*/ 832485 h 1639157"/>
                      <a:gd name="connsiteX1492" fmla="*/ 481169 w 1923730"/>
                      <a:gd name="connsiteY1492" fmla="*/ 832866 h 1639157"/>
                      <a:gd name="connsiteX1493" fmla="*/ 481169 w 1923730"/>
                      <a:gd name="connsiteY1493" fmla="*/ 831342 h 1639157"/>
                      <a:gd name="connsiteX1494" fmla="*/ 480503 w 1923730"/>
                      <a:gd name="connsiteY1494" fmla="*/ 826770 h 1639157"/>
                      <a:gd name="connsiteX1495" fmla="*/ 480407 w 1923730"/>
                      <a:gd name="connsiteY1495" fmla="*/ 826484 h 1639157"/>
                      <a:gd name="connsiteX1496" fmla="*/ 479741 w 1923730"/>
                      <a:gd name="connsiteY1496" fmla="*/ 818579 h 1639157"/>
                      <a:gd name="connsiteX1497" fmla="*/ 480407 w 1923730"/>
                      <a:gd name="connsiteY1497" fmla="*/ 815816 h 1639157"/>
                      <a:gd name="connsiteX1498" fmla="*/ 480122 w 1923730"/>
                      <a:gd name="connsiteY1498" fmla="*/ 812482 h 1639157"/>
                      <a:gd name="connsiteX1499" fmla="*/ 472978 w 1923730"/>
                      <a:gd name="connsiteY1499" fmla="*/ 809435 h 1639157"/>
                      <a:gd name="connsiteX1500" fmla="*/ 469454 w 1923730"/>
                      <a:gd name="connsiteY1500" fmla="*/ 806863 h 1639157"/>
                      <a:gd name="connsiteX1501" fmla="*/ 469930 w 1923730"/>
                      <a:gd name="connsiteY1501" fmla="*/ 804481 h 1639157"/>
                      <a:gd name="connsiteX1502" fmla="*/ 470311 w 1923730"/>
                      <a:gd name="connsiteY1502" fmla="*/ 803815 h 1639157"/>
                      <a:gd name="connsiteX1503" fmla="*/ 470882 w 1923730"/>
                      <a:gd name="connsiteY1503" fmla="*/ 800576 h 1639157"/>
                      <a:gd name="connsiteX1504" fmla="*/ 474026 w 1923730"/>
                      <a:gd name="connsiteY1504" fmla="*/ 794671 h 1639157"/>
                      <a:gd name="connsiteX1505" fmla="*/ 480503 w 1923730"/>
                      <a:gd name="connsiteY1505" fmla="*/ 792575 h 1639157"/>
                      <a:gd name="connsiteX1506" fmla="*/ 480788 w 1923730"/>
                      <a:gd name="connsiteY1506" fmla="*/ 792575 h 1639157"/>
                      <a:gd name="connsiteX1507" fmla="*/ 486313 w 1923730"/>
                      <a:gd name="connsiteY1507" fmla="*/ 790765 h 1639157"/>
                      <a:gd name="connsiteX1508" fmla="*/ 487265 w 1923730"/>
                      <a:gd name="connsiteY1508" fmla="*/ 790194 h 1639157"/>
                      <a:gd name="connsiteX1509" fmla="*/ 491933 w 1923730"/>
                      <a:gd name="connsiteY1509" fmla="*/ 789623 h 1639157"/>
                      <a:gd name="connsiteX1510" fmla="*/ 492695 w 1923730"/>
                      <a:gd name="connsiteY1510" fmla="*/ 789718 h 1639157"/>
                      <a:gd name="connsiteX1511" fmla="*/ 494409 w 1923730"/>
                      <a:gd name="connsiteY1511" fmla="*/ 789527 h 1639157"/>
                      <a:gd name="connsiteX1512" fmla="*/ 494790 w 1923730"/>
                      <a:gd name="connsiteY1512" fmla="*/ 788003 h 1639157"/>
                      <a:gd name="connsiteX1513" fmla="*/ 493742 w 1923730"/>
                      <a:gd name="connsiteY1513" fmla="*/ 783431 h 1639157"/>
                      <a:gd name="connsiteX1514" fmla="*/ 493457 w 1923730"/>
                      <a:gd name="connsiteY1514" fmla="*/ 782669 h 1639157"/>
                      <a:gd name="connsiteX1515" fmla="*/ 492314 w 1923730"/>
                      <a:gd name="connsiteY1515" fmla="*/ 780288 h 1639157"/>
                      <a:gd name="connsiteX1516" fmla="*/ 490885 w 1923730"/>
                      <a:gd name="connsiteY1516" fmla="*/ 776478 h 1639157"/>
                      <a:gd name="connsiteX1517" fmla="*/ 490599 w 1923730"/>
                      <a:gd name="connsiteY1517" fmla="*/ 774382 h 1639157"/>
                      <a:gd name="connsiteX1518" fmla="*/ 490123 w 1923730"/>
                      <a:gd name="connsiteY1518" fmla="*/ 770192 h 1639157"/>
                      <a:gd name="connsiteX1519" fmla="*/ 486980 w 1923730"/>
                      <a:gd name="connsiteY1519" fmla="*/ 767048 h 1639157"/>
                      <a:gd name="connsiteX1520" fmla="*/ 486789 w 1923730"/>
                      <a:gd name="connsiteY1520" fmla="*/ 766953 h 1639157"/>
                      <a:gd name="connsiteX1521" fmla="*/ 482217 w 1923730"/>
                      <a:gd name="connsiteY1521" fmla="*/ 762572 h 1639157"/>
                      <a:gd name="connsiteX1522" fmla="*/ 479074 w 1923730"/>
                      <a:gd name="connsiteY1522" fmla="*/ 758095 h 1639157"/>
                      <a:gd name="connsiteX1523" fmla="*/ 476883 w 1923730"/>
                      <a:gd name="connsiteY1523" fmla="*/ 756571 h 1639157"/>
                      <a:gd name="connsiteX1524" fmla="*/ 473740 w 1923730"/>
                      <a:gd name="connsiteY1524" fmla="*/ 754666 h 1639157"/>
                      <a:gd name="connsiteX1525" fmla="*/ 472311 w 1923730"/>
                      <a:gd name="connsiteY1525" fmla="*/ 753999 h 1639157"/>
                      <a:gd name="connsiteX1526" fmla="*/ 469835 w 1923730"/>
                      <a:gd name="connsiteY1526" fmla="*/ 751427 h 1639157"/>
                      <a:gd name="connsiteX1527" fmla="*/ 470216 w 1923730"/>
                      <a:gd name="connsiteY1527" fmla="*/ 748475 h 1639157"/>
                      <a:gd name="connsiteX1528" fmla="*/ 474788 w 1923730"/>
                      <a:gd name="connsiteY1528" fmla="*/ 725138 h 1639157"/>
                      <a:gd name="connsiteX1529" fmla="*/ 469358 w 1923730"/>
                      <a:gd name="connsiteY1529" fmla="*/ 724376 h 1639157"/>
                      <a:gd name="connsiteX1530" fmla="*/ 468501 w 1923730"/>
                      <a:gd name="connsiteY1530" fmla="*/ 728186 h 1639157"/>
                      <a:gd name="connsiteX1531" fmla="*/ 467930 w 1923730"/>
                      <a:gd name="connsiteY1531" fmla="*/ 728091 h 1639157"/>
                      <a:gd name="connsiteX1532" fmla="*/ 464024 w 1923730"/>
                      <a:gd name="connsiteY1532" fmla="*/ 726091 h 1639157"/>
                      <a:gd name="connsiteX1533" fmla="*/ 460310 w 1923730"/>
                      <a:gd name="connsiteY1533" fmla="*/ 721328 h 1639157"/>
                      <a:gd name="connsiteX1534" fmla="*/ 460024 w 1923730"/>
                      <a:gd name="connsiteY1534" fmla="*/ 720947 h 1639157"/>
                      <a:gd name="connsiteX1535" fmla="*/ 461453 w 1923730"/>
                      <a:gd name="connsiteY1535" fmla="*/ 718947 h 1639157"/>
                      <a:gd name="connsiteX1536" fmla="*/ 460500 w 1923730"/>
                      <a:gd name="connsiteY1536" fmla="*/ 717899 h 1639157"/>
                      <a:gd name="connsiteX1537" fmla="*/ 460310 w 1923730"/>
                      <a:gd name="connsiteY1537" fmla="*/ 714375 h 1639157"/>
                      <a:gd name="connsiteX1538" fmla="*/ 463167 w 1923730"/>
                      <a:gd name="connsiteY1538" fmla="*/ 713042 h 1639157"/>
                      <a:gd name="connsiteX1539" fmla="*/ 468025 w 1923730"/>
                      <a:gd name="connsiteY1539" fmla="*/ 713994 h 1639157"/>
                      <a:gd name="connsiteX1540" fmla="*/ 469835 w 1923730"/>
                      <a:gd name="connsiteY1540" fmla="*/ 714470 h 1639157"/>
                      <a:gd name="connsiteX1541" fmla="*/ 474597 w 1923730"/>
                      <a:gd name="connsiteY1541" fmla="*/ 713042 h 1639157"/>
                      <a:gd name="connsiteX1542" fmla="*/ 477169 w 1923730"/>
                      <a:gd name="connsiteY1542" fmla="*/ 711613 h 1639157"/>
                      <a:gd name="connsiteX1543" fmla="*/ 479169 w 1923730"/>
                      <a:gd name="connsiteY1543" fmla="*/ 710375 h 1639157"/>
                      <a:gd name="connsiteX1544" fmla="*/ 479455 w 1923730"/>
                      <a:gd name="connsiteY1544" fmla="*/ 710089 h 1639157"/>
                      <a:gd name="connsiteX1545" fmla="*/ 483836 w 1923730"/>
                      <a:gd name="connsiteY1545" fmla="*/ 707803 h 1639157"/>
                      <a:gd name="connsiteX1546" fmla="*/ 492980 w 1923730"/>
                      <a:gd name="connsiteY1546" fmla="*/ 708279 h 1639157"/>
                      <a:gd name="connsiteX1547" fmla="*/ 497457 w 1923730"/>
                      <a:gd name="connsiteY1547" fmla="*/ 707993 h 1639157"/>
                      <a:gd name="connsiteX1548" fmla="*/ 500791 w 1923730"/>
                      <a:gd name="connsiteY1548" fmla="*/ 707803 h 1639157"/>
                      <a:gd name="connsiteX1549" fmla="*/ 501744 w 1923730"/>
                      <a:gd name="connsiteY1549" fmla="*/ 707707 h 1639157"/>
                      <a:gd name="connsiteX1550" fmla="*/ 508792 w 1923730"/>
                      <a:gd name="connsiteY1550" fmla="*/ 706374 h 1639157"/>
                      <a:gd name="connsiteX1551" fmla="*/ 516793 w 1923730"/>
                      <a:gd name="connsiteY1551" fmla="*/ 704660 h 1639157"/>
                      <a:gd name="connsiteX1552" fmla="*/ 519079 w 1923730"/>
                      <a:gd name="connsiteY1552" fmla="*/ 704374 h 1639157"/>
                      <a:gd name="connsiteX1553" fmla="*/ 524603 w 1923730"/>
                      <a:gd name="connsiteY1553" fmla="*/ 703993 h 1639157"/>
                      <a:gd name="connsiteX1554" fmla="*/ 525365 w 1923730"/>
                      <a:gd name="connsiteY1554" fmla="*/ 703993 h 1639157"/>
                      <a:gd name="connsiteX1555" fmla="*/ 530414 w 1923730"/>
                      <a:gd name="connsiteY1555" fmla="*/ 702945 h 1639157"/>
                      <a:gd name="connsiteX1556" fmla="*/ 538224 w 1923730"/>
                      <a:gd name="connsiteY1556" fmla="*/ 701231 h 1639157"/>
                      <a:gd name="connsiteX1557" fmla="*/ 539272 w 1923730"/>
                      <a:gd name="connsiteY1557" fmla="*/ 701231 h 1639157"/>
                      <a:gd name="connsiteX1558" fmla="*/ 542511 w 1923730"/>
                      <a:gd name="connsiteY1558" fmla="*/ 700850 h 1639157"/>
                      <a:gd name="connsiteX1559" fmla="*/ 546892 w 1923730"/>
                      <a:gd name="connsiteY1559" fmla="*/ 700373 h 1639157"/>
                      <a:gd name="connsiteX1560" fmla="*/ 549464 w 1923730"/>
                      <a:gd name="connsiteY1560" fmla="*/ 700183 h 1639157"/>
                      <a:gd name="connsiteX1561" fmla="*/ 549178 w 1923730"/>
                      <a:gd name="connsiteY1561" fmla="*/ 699706 h 1639157"/>
                      <a:gd name="connsiteX1562" fmla="*/ 547845 w 1923730"/>
                      <a:gd name="connsiteY1562" fmla="*/ 694754 h 1639157"/>
                      <a:gd name="connsiteX1563" fmla="*/ 547845 w 1923730"/>
                      <a:gd name="connsiteY1563" fmla="*/ 694373 h 1639157"/>
                      <a:gd name="connsiteX1564" fmla="*/ 550226 w 1923730"/>
                      <a:gd name="connsiteY1564" fmla="*/ 687991 h 1639157"/>
                      <a:gd name="connsiteX1565" fmla="*/ 551559 w 1923730"/>
                      <a:gd name="connsiteY1565" fmla="*/ 687038 h 1639157"/>
                      <a:gd name="connsiteX1566" fmla="*/ 552416 w 1923730"/>
                      <a:gd name="connsiteY1566" fmla="*/ 686467 h 1639157"/>
                      <a:gd name="connsiteX1567" fmla="*/ 556131 w 1923730"/>
                      <a:gd name="connsiteY1567" fmla="*/ 683705 h 1639157"/>
                      <a:gd name="connsiteX1568" fmla="*/ 561179 w 1923730"/>
                      <a:gd name="connsiteY1568" fmla="*/ 677323 h 1639157"/>
                      <a:gd name="connsiteX1569" fmla="*/ 564037 w 1923730"/>
                      <a:gd name="connsiteY1569" fmla="*/ 670179 h 1639157"/>
                      <a:gd name="connsiteX1570" fmla="*/ 564418 w 1923730"/>
                      <a:gd name="connsiteY1570" fmla="*/ 669227 h 1639157"/>
                      <a:gd name="connsiteX1571" fmla="*/ 567371 w 1923730"/>
                      <a:gd name="connsiteY1571" fmla="*/ 660368 h 1639157"/>
                      <a:gd name="connsiteX1572" fmla="*/ 570704 w 1923730"/>
                      <a:gd name="connsiteY1572" fmla="*/ 648176 h 1639157"/>
                      <a:gd name="connsiteX1573" fmla="*/ 570800 w 1923730"/>
                      <a:gd name="connsiteY1573" fmla="*/ 647891 h 1639157"/>
                      <a:gd name="connsiteX1574" fmla="*/ 576229 w 1923730"/>
                      <a:gd name="connsiteY1574" fmla="*/ 640747 h 1639157"/>
                      <a:gd name="connsiteX1575" fmla="*/ 578229 w 1923730"/>
                      <a:gd name="connsiteY1575" fmla="*/ 628269 h 1639157"/>
                      <a:gd name="connsiteX1576" fmla="*/ 599565 w 1923730"/>
                      <a:gd name="connsiteY1576" fmla="*/ 627221 h 1639157"/>
                      <a:gd name="connsiteX1577" fmla="*/ 608995 w 1923730"/>
                      <a:gd name="connsiteY1577" fmla="*/ 627507 h 1639157"/>
                      <a:gd name="connsiteX1578" fmla="*/ 611662 w 1923730"/>
                      <a:gd name="connsiteY1578" fmla="*/ 622078 h 1639157"/>
                      <a:gd name="connsiteX1579" fmla="*/ 611757 w 1923730"/>
                      <a:gd name="connsiteY1579" fmla="*/ 617982 h 1639157"/>
                      <a:gd name="connsiteX1580" fmla="*/ 611948 w 1923730"/>
                      <a:gd name="connsiteY1580" fmla="*/ 617792 h 1639157"/>
                      <a:gd name="connsiteX1581" fmla="*/ 619949 w 1923730"/>
                      <a:gd name="connsiteY1581" fmla="*/ 608076 h 1639157"/>
                      <a:gd name="connsiteX1582" fmla="*/ 627950 w 1923730"/>
                      <a:gd name="connsiteY1582" fmla="*/ 600361 h 1639157"/>
                      <a:gd name="connsiteX1583" fmla="*/ 641666 w 1923730"/>
                      <a:gd name="connsiteY1583" fmla="*/ 590645 h 1639157"/>
                      <a:gd name="connsiteX1584" fmla="*/ 641952 w 1923730"/>
                      <a:gd name="connsiteY1584" fmla="*/ 590550 h 1639157"/>
                      <a:gd name="connsiteX1585" fmla="*/ 649476 w 1923730"/>
                      <a:gd name="connsiteY1585" fmla="*/ 589788 h 1639157"/>
                      <a:gd name="connsiteX1586" fmla="*/ 651857 w 1923730"/>
                      <a:gd name="connsiteY1586" fmla="*/ 586454 h 1639157"/>
                      <a:gd name="connsiteX1587" fmla="*/ 654144 w 1923730"/>
                      <a:gd name="connsiteY1587" fmla="*/ 584168 h 1639157"/>
                      <a:gd name="connsiteX1588" fmla="*/ 658239 w 1923730"/>
                      <a:gd name="connsiteY1588" fmla="*/ 582073 h 1639157"/>
                      <a:gd name="connsiteX1589" fmla="*/ 659382 w 1923730"/>
                      <a:gd name="connsiteY1589" fmla="*/ 581787 h 1639157"/>
                      <a:gd name="connsiteX1590" fmla="*/ 660240 w 1923730"/>
                      <a:gd name="connsiteY1590" fmla="*/ 581597 h 1639157"/>
                      <a:gd name="connsiteX1591" fmla="*/ 665383 w 1923730"/>
                      <a:gd name="connsiteY1591" fmla="*/ 580073 h 1639157"/>
                      <a:gd name="connsiteX1592" fmla="*/ 665764 w 1923730"/>
                      <a:gd name="connsiteY1592" fmla="*/ 579977 h 1639157"/>
                      <a:gd name="connsiteX1593" fmla="*/ 666145 w 1923730"/>
                      <a:gd name="connsiteY1593" fmla="*/ 579882 h 1639157"/>
                      <a:gd name="connsiteX1594" fmla="*/ 668812 w 1923730"/>
                      <a:gd name="connsiteY1594" fmla="*/ 586359 h 1639157"/>
                      <a:gd name="connsiteX1595" fmla="*/ 669574 w 1923730"/>
                      <a:gd name="connsiteY1595" fmla="*/ 588931 h 1639157"/>
                      <a:gd name="connsiteX1596" fmla="*/ 669669 w 1923730"/>
                      <a:gd name="connsiteY1596" fmla="*/ 589312 h 1639157"/>
                      <a:gd name="connsiteX1597" fmla="*/ 669955 w 1923730"/>
                      <a:gd name="connsiteY1597" fmla="*/ 588550 h 1639157"/>
                      <a:gd name="connsiteX1598" fmla="*/ 671479 w 1923730"/>
                      <a:gd name="connsiteY1598" fmla="*/ 586169 h 1639157"/>
                      <a:gd name="connsiteX1599" fmla="*/ 675479 w 1923730"/>
                      <a:gd name="connsiteY1599" fmla="*/ 583406 h 1639157"/>
                      <a:gd name="connsiteX1600" fmla="*/ 676623 w 1923730"/>
                      <a:gd name="connsiteY1600" fmla="*/ 582739 h 1639157"/>
                      <a:gd name="connsiteX1601" fmla="*/ 677861 w 1923730"/>
                      <a:gd name="connsiteY1601" fmla="*/ 581978 h 1639157"/>
                      <a:gd name="connsiteX1602" fmla="*/ 685576 w 1923730"/>
                      <a:gd name="connsiteY1602" fmla="*/ 579120 h 1639157"/>
                      <a:gd name="connsiteX1603" fmla="*/ 687386 w 1923730"/>
                      <a:gd name="connsiteY1603" fmla="*/ 579025 h 1639157"/>
                      <a:gd name="connsiteX1604" fmla="*/ 690434 w 1923730"/>
                      <a:gd name="connsiteY1604" fmla="*/ 578739 h 1639157"/>
                      <a:gd name="connsiteX1605" fmla="*/ 693005 w 1923730"/>
                      <a:gd name="connsiteY1605" fmla="*/ 577882 h 1639157"/>
                      <a:gd name="connsiteX1606" fmla="*/ 693863 w 1923730"/>
                      <a:gd name="connsiteY1606" fmla="*/ 577501 h 1639157"/>
                      <a:gd name="connsiteX1607" fmla="*/ 700530 w 1923730"/>
                      <a:gd name="connsiteY1607" fmla="*/ 572929 h 1639157"/>
                      <a:gd name="connsiteX1608" fmla="*/ 699578 w 1923730"/>
                      <a:gd name="connsiteY1608" fmla="*/ 566261 h 1639157"/>
                      <a:gd name="connsiteX1609" fmla="*/ 699292 w 1923730"/>
                      <a:gd name="connsiteY1609" fmla="*/ 565785 h 1639157"/>
                      <a:gd name="connsiteX1610" fmla="*/ 703102 w 1923730"/>
                      <a:gd name="connsiteY1610" fmla="*/ 562832 h 1639157"/>
                      <a:gd name="connsiteX1611" fmla="*/ 699102 w 1923730"/>
                      <a:gd name="connsiteY1611" fmla="*/ 557403 h 1639157"/>
                      <a:gd name="connsiteX1612" fmla="*/ 699292 w 1923730"/>
                      <a:gd name="connsiteY1612" fmla="*/ 555879 h 1639157"/>
                      <a:gd name="connsiteX1613" fmla="*/ 700149 w 1923730"/>
                      <a:gd name="connsiteY1613" fmla="*/ 553593 h 1639157"/>
                      <a:gd name="connsiteX1614" fmla="*/ 697101 w 1923730"/>
                      <a:gd name="connsiteY1614" fmla="*/ 551974 h 1639157"/>
                      <a:gd name="connsiteX1615" fmla="*/ 699102 w 1923730"/>
                      <a:gd name="connsiteY1615" fmla="*/ 549497 h 1639157"/>
                      <a:gd name="connsiteX1616" fmla="*/ 699578 w 1923730"/>
                      <a:gd name="connsiteY1616" fmla="*/ 546449 h 1639157"/>
                      <a:gd name="connsiteX1617" fmla="*/ 701673 w 1923730"/>
                      <a:gd name="connsiteY1617" fmla="*/ 545116 h 1639157"/>
                      <a:gd name="connsiteX1618" fmla="*/ 702816 w 1923730"/>
                      <a:gd name="connsiteY1618" fmla="*/ 543592 h 1639157"/>
                      <a:gd name="connsiteX1619" fmla="*/ 706340 w 1923730"/>
                      <a:gd name="connsiteY1619" fmla="*/ 542354 h 1639157"/>
                      <a:gd name="connsiteX1620" fmla="*/ 710532 w 1923730"/>
                      <a:gd name="connsiteY1620" fmla="*/ 540163 h 1639157"/>
                      <a:gd name="connsiteX1621" fmla="*/ 713770 w 1923730"/>
                      <a:gd name="connsiteY1621" fmla="*/ 538544 h 1639157"/>
                      <a:gd name="connsiteX1622" fmla="*/ 714341 w 1923730"/>
                      <a:gd name="connsiteY1622" fmla="*/ 539782 h 1639157"/>
                      <a:gd name="connsiteX1623" fmla="*/ 711103 w 1923730"/>
                      <a:gd name="connsiteY1623" fmla="*/ 541401 h 1639157"/>
                      <a:gd name="connsiteX1624" fmla="*/ 706817 w 1923730"/>
                      <a:gd name="connsiteY1624" fmla="*/ 543687 h 1639157"/>
                      <a:gd name="connsiteX1625" fmla="*/ 703578 w 1923730"/>
                      <a:gd name="connsiteY1625" fmla="*/ 544830 h 1639157"/>
                      <a:gd name="connsiteX1626" fmla="*/ 702435 w 1923730"/>
                      <a:gd name="connsiteY1626" fmla="*/ 546259 h 1639157"/>
                      <a:gd name="connsiteX1627" fmla="*/ 700816 w 1923730"/>
                      <a:gd name="connsiteY1627" fmla="*/ 547306 h 1639157"/>
                      <a:gd name="connsiteX1628" fmla="*/ 700435 w 1923730"/>
                      <a:gd name="connsiteY1628" fmla="*/ 550069 h 1639157"/>
                      <a:gd name="connsiteX1629" fmla="*/ 699292 w 1923730"/>
                      <a:gd name="connsiteY1629" fmla="*/ 551498 h 1639157"/>
                      <a:gd name="connsiteX1630" fmla="*/ 701959 w 1923730"/>
                      <a:gd name="connsiteY1630" fmla="*/ 552831 h 1639157"/>
                      <a:gd name="connsiteX1631" fmla="*/ 700721 w 1923730"/>
                      <a:gd name="connsiteY1631" fmla="*/ 556165 h 1639157"/>
                      <a:gd name="connsiteX1632" fmla="*/ 700625 w 1923730"/>
                      <a:gd name="connsiteY1632" fmla="*/ 557022 h 1639157"/>
                      <a:gd name="connsiteX1633" fmla="*/ 705102 w 1923730"/>
                      <a:gd name="connsiteY1633" fmla="*/ 563023 h 1639157"/>
                      <a:gd name="connsiteX1634" fmla="*/ 701197 w 1923730"/>
                      <a:gd name="connsiteY1634" fmla="*/ 566071 h 1639157"/>
                      <a:gd name="connsiteX1635" fmla="*/ 701864 w 1923730"/>
                      <a:gd name="connsiteY1635" fmla="*/ 573596 h 1639157"/>
                      <a:gd name="connsiteX1636" fmla="*/ 694529 w 1923730"/>
                      <a:gd name="connsiteY1636" fmla="*/ 578644 h 1639157"/>
                      <a:gd name="connsiteX1637" fmla="*/ 693767 w 1923730"/>
                      <a:gd name="connsiteY1637" fmla="*/ 579025 h 1639157"/>
                      <a:gd name="connsiteX1638" fmla="*/ 690910 w 1923730"/>
                      <a:gd name="connsiteY1638" fmla="*/ 579977 h 1639157"/>
                      <a:gd name="connsiteX1639" fmla="*/ 687576 w 1923730"/>
                      <a:gd name="connsiteY1639" fmla="*/ 580263 h 1639157"/>
                      <a:gd name="connsiteX1640" fmla="*/ 685862 w 1923730"/>
                      <a:gd name="connsiteY1640" fmla="*/ 580358 h 1639157"/>
                      <a:gd name="connsiteX1641" fmla="*/ 678718 w 1923730"/>
                      <a:gd name="connsiteY1641" fmla="*/ 583025 h 1639157"/>
                      <a:gd name="connsiteX1642" fmla="*/ 677480 w 1923730"/>
                      <a:gd name="connsiteY1642" fmla="*/ 583787 h 1639157"/>
                      <a:gd name="connsiteX1643" fmla="*/ 676337 w 1923730"/>
                      <a:gd name="connsiteY1643" fmla="*/ 584454 h 1639157"/>
                      <a:gd name="connsiteX1644" fmla="*/ 672622 w 1923730"/>
                      <a:gd name="connsiteY1644" fmla="*/ 587026 h 1639157"/>
                      <a:gd name="connsiteX1645" fmla="*/ 671479 w 1923730"/>
                      <a:gd name="connsiteY1645" fmla="*/ 588835 h 1639157"/>
                      <a:gd name="connsiteX1646" fmla="*/ 671193 w 1923730"/>
                      <a:gd name="connsiteY1646" fmla="*/ 589788 h 1639157"/>
                      <a:gd name="connsiteX1647" fmla="*/ 669955 w 1923730"/>
                      <a:gd name="connsiteY1647" fmla="*/ 591598 h 1639157"/>
                      <a:gd name="connsiteX1648" fmla="*/ 668812 w 1923730"/>
                      <a:gd name="connsiteY1648" fmla="*/ 589788 h 1639157"/>
                      <a:gd name="connsiteX1649" fmla="*/ 668621 w 1923730"/>
                      <a:gd name="connsiteY1649" fmla="*/ 589121 h 1639157"/>
                      <a:gd name="connsiteX1650" fmla="*/ 667859 w 1923730"/>
                      <a:gd name="connsiteY1650" fmla="*/ 586550 h 1639157"/>
                      <a:gd name="connsiteX1651" fmla="*/ 666240 w 1923730"/>
                      <a:gd name="connsiteY1651" fmla="*/ 581216 h 1639157"/>
                      <a:gd name="connsiteX1652" fmla="*/ 666050 w 1923730"/>
                      <a:gd name="connsiteY1652" fmla="*/ 581311 h 1639157"/>
                      <a:gd name="connsiteX1653" fmla="*/ 661002 w 1923730"/>
                      <a:gd name="connsiteY1653" fmla="*/ 582739 h 1639157"/>
                      <a:gd name="connsiteX1654" fmla="*/ 659858 w 1923730"/>
                      <a:gd name="connsiteY1654" fmla="*/ 583025 h 1639157"/>
                      <a:gd name="connsiteX1655" fmla="*/ 659001 w 1923730"/>
                      <a:gd name="connsiteY1655" fmla="*/ 583216 h 1639157"/>
                      <a:gd name="connsiteX1656" fmla="*/ 655096 w 1923730"/>
                      <a:gd name="connsiteY1656" fmla="*/ 585121 h 1639157"/>
                      <a:gd name="connsiteX1657" fmla="*/ 653096 w 1923730"/>
                      <a:gd name="connsiteY1657" fmla="*/ 587121 h 1639157"/>
                      <a:gd name="connsiteX1658" fmla="*/ 650429 w 1923730"/>
                      <a:gd name="connsiteY1658" fmla="*/ 590931 h 1639157"/>
                      <a:gd name="connsiteX1659" fmla="*/ 642428 w 1923730"/>
                      <a:gd name="connsiteY1659" fmla="*/ 591788 h 1639157"/>
                      <a:gd name="connsiteX1660" fmla="*/ 628998 w 1923730"/>
                      <a:gd name="connsiteY1660" fmla="*/ 601408 h 1639157"/>
                      <a:gd name="connsiteX1661" fmla="*/ 621187 w 1923730"/>
                      <a:gd name="connsiteY1661" fmla="*/ 608838 h 1639157"/>
                      <a:gd name="connsiteX1662" fmla="*/ 613281 w 1923730"/>
                      <a:gd name="connsiteY1662" fmla="*/ 618458 h 1639157"/>
                      <a:gd name="connsiteX1663" fmla="*/ 613091 w 1923730"/>
                      <a:gd name="connsiteY1663" fmla="*/ 622554 h 1639157"/>
                      <a:gd name="connsiteX1664" fmla="*/ 609948 w 1923730"/>
                      <a:gd name="connsiteY1664" fmla="*/ 628841 h 1639157"/>
                      <a:gd name="connsiteX1665" fmla="*/ 599661 w 1923730"/>
                      <a:gd name="connsiteY1665" fmla="*/ 628555 h 1639157"/>
                      <a:gd name="connsiteX1666" fmla="*/ 579467 w 1923730"/>
                      <a:gd name="connsiteY1666" fmla="*/ 629603 h 1639157"/>
                      <a:gd name="connsiteX1667" fmla="*/ 577562 w 1923730"/>
                      <a:gd name="connsiteY1667" fmla="*/ 641509 h 1639157"/>
                      <a:gd name="connsiteX1668" fmla="*/ 572133 w 1923730"/>
                      <a:gd name="connsiteY1668" fmla="*/ 648748 h 1639157"/>
                      <a:gd name="connsiteX1669" fmla="*/ 568799 w 1923730"/>
                      <a:gd name="connsiteY1669" fmla="*/ 660845 h 1639157"/>
                      <a:gd name="connsiteX1670" fmla="*/ 565847 w 1923730"/>
                      <a:gd name="connsiteY1670" fmla="*/ 669798 h 1639157"/>
                      <a:gd name="connsiteX1671" fmla="*/ 565466 w 1923730"/>
                      <a:gd name="connsiteY1671" fmla="*/ 670751 h 1639157"/>
                      <a:gd name="connsiteX1672" fmla="*/ 562418 w 1923730"/>
                      <a:gd name="connsiteY1672" fmla="*/ 678275 h 1639157"/>
                      <a:gd name="connsiteX1673" fmla="*/ 557179 w 1923730"/>
                      <a:gd name="connsiteY1673" fmla="*/ 684848 h 1639157"/>
                      <a:gd name="connsiteX1674" fmla="*/ 553369 w 1923730"/>
                      <a:gd name="connsiteY1674" fmla="*/ 687610 h 1639157"/>
                      <a:gd name="connsiteX1675" fmla="*/ 552416 w 1923730"/>
                      <a:gd name="connsiteY1675" fmla="*/ 688277 h 1639157"/>
                      <a:gd name="connsiteX1676" fmla="*/ 551274 w 1923730"/>
                      <a:gd name="connsiteY1676" fmla="*/ 689134 h 1639157"/>
                      <a:gd name="connsiteX1677" fmla="*/ 549369 w 1923730"/>
                      <a:gd name="connsiteY1677" fmla="*/ 694373 h 1639157"/>
                      <a:gd name="connsiteX1678" fmla="*/ 549369 w 1923730"/>
                      <a:gd name="connsiteY1678" fmla="*/ 694754 h 1639157"/>
                      <a:gd name="connsiteX1679" fmla="*/ 550607 w 1923730"/>
                      <a:gd name="connsiteY1679" fmla="*/ 699230 h 1639157"/>
                      <a:gd name="connsiteX1680" fmla="*/ 550892 w 1923730"/>
                      <a:gd name="connsiteY1680" fmla="*/ 699611 h 1639157"/>
                      <a:gd name="connsiteX1681" fmla="*/ 552798 w 1923730"/>
                      <a:gd name="connsiteY1681" fmla="*/ 697611 h 1639157"/>
                      <a:gd name="connsiteX1682" fmla="*/ 557560 w 1923730"/>
                      <a:gd name="connsiteY1682" fmla="*/ 696563 h 1639157"/>
                      <a:gd name="connsiteX1683" fmla="*/ 560132 w 1923730"/>
                      <a:gd name="connsiteY1683" fmla="*/ 696754 h 1639157"/>
                      <a:gd name="connsiteX1684" fmla="*/ 561561 w 1923730"/>
                      <a:gd name="connsiteY1684" fmla="*/ 696563 h 1639157"/>
                      <a:gd name="connsiteX1685" fmla="*/ 566895 w 1923730"/>
                      <a:gd name="connsiteY1685" fmla="*/ 695992 h 1639157"/>
                      <a:gd name="connsiteX1686" fmla="*/ 568514 w 1923730"/>
                      <a:gd name="connsiteY1686" fmla="*/ 695897 h 1639157"/>
                      <a:gd name="connsiteX1687" fmla="*/ 571943 w 1923730"/>
                      <a:gd name="connsiteY1687" fmla="*/ 696659 h 1639157"/>
                      <a:gd name="connsiteX1688" fmla="*/ 575657 w 1923730"/>
                      <a:gd name="connsiteY1688" fmla="*/ 696182 h 1639157"/>
                      <a:gd name="connsiteX1689" fmla="*/ 577753 w 1923730"/>
                      <a:gd name="connsiteY1689" fmla="*/ 695897 h 1639157"/>
                      <a:gd name="connsiteX1690" fmla="*/ 578229 w 1923730"/>
                      <a:gd name="connsiteY1690" fmla="*/ 699326 h 1639157"/>
                      <a:gd name="connsiteX1691" fmla="*/ 578705 w 1923730"/>
                      <a:gd name="connsiteY1691" fmla="*/ 700754 h 1639157"/>
                      <a:gd name="connsiteX1692" fmla="*/ 579563 w 1923730"/>
                      <a:gd name="connsiteY1692" fmla="*/ 701897 h 1639157"/>
                      <a:gd name="connsiteX1693" fmla="*/ 579086 w 1923730"/>
                      <a:gd name="connsiteY1693" fmla="*/ 707327 h 1639157"/>
                      <a:gd name="connsiteX1694" fmla="*/ 578991 w 1923730"/>
                      <a:gd name="connsiteY1694" fmla="*/ 707517 h 1639157"/>
                      <a:gd name="connsiteX1695" fmla="*/ 578991 w 1923730"/>
                      <a:gd name="connsiteY1695" fmla="*/ 707517 h 1639157"/>
                      <a:gd name="connsiteX1696" fmla="*/ 578896 w 1923730"/>
                      <a:gd name="connsiteY1696" fmla="*/ 707993 h 1639157"/>
                      <a:gd name="connsiteX1697" fmla="*/ 582420 w 1923730"/>
                      <a:gd name="connsiteY1697" fmla="*/ 708851 h 1639157"/>
                      <a:gd name="connsiteX1698" fmla="*/ 587564 w 1923730"/>
                      <a:gd name="connsiteY1698" fmla="*/ 709041 h 1639157"/>
                      <a:gd name="connsiteX1699" fmla="*/ 593469 w 1923730"/>
                      <a:gd name="connsiteY1699" fmla="*/ 709231 h 1639157"/>
                      <a:gd name="connsiteX1700" fmla="*/ 601470 w 1923730"/>
                      <a:gd name="connsiteY1700" fmla="*/ 712851 h 1639157"/>
                      <a:gd name="connsiteX1701" fmla="*/ 601661 w 1923730"/>
                      <a:gd name="connsiteY1701" fmla="*/ 713042 h 1639157"/>
                      <a:gd name="connsiteX1702" fmla="*/ 604423 w 1923730"/>
                      <a:gd name="connsiteY1702" fmla="*/ 716852 h 1639157"/>
                      <a:gd name="connsiteX1703" fmla="*/ 601756 w 1923730"/>
                      <a:gd name="connsiteY1703" fmla="*/ 717328 h 1639157"/>
                      <a:gd name="connsiteX1704" fmla="*/ 599279 w 1923730"/>
                      <a:gd name="connsiteY1704" fmla="*/ 717423 h 1639157"/>
                      <a:gd name="connsiteX1705" fmla="*/ 600518 w 1923730"/>
                      <a:gd name="connsiteY1705" fmla="*/ 719614 h 1639157"/>
                      <a:gd name="connsiteX1706" fmla="*/ 606042 w 1923730"/>
                      <a:gd name="connsiteY1706" fmla="*/ 721423 h 1639157"/>
                      <a:gd name="connsiteX1707" fmla="*/ 606995 w 1923730"/>
                      <a:gd name="connsiteY1707" fmla="*/ 721328 h 1639157"/>
                      <a:gd name="connsiteX1708" fmla="*/ 618234 w 1923730"/>
                      <a:gd name="connsiteY1708" fmla="*/ 721043 h 1639157"/>
                      <a:gd name="connsiteX1709" fmla="*/ 623473 w 1923730"/>
                      <a:gd name="connsiteY1709" fmla="*/ 723043 h 1639157"/>
                      <a:gd name="connsiteX1710" fmla="*/ 624235 w 1923730"/>
                      <a:gd name="connsiteY1710" fmla="*/ 726853 h 1639157"/>
                      <a:gd name="connsiteX1711" fmla="*/ 624235 w 1923730"/>
                      <a:gd name="connsiteY1711" fmla="*/ 726948 h 1639157"/>
                      <a:gd name="connsiteX1712" fmla="*/ 624235 w 1923730"/>
                      <a:gd name="connsiteY1712" fmla="*/ 727043 h 1639157"/>
                      <a:gd name="connsiteX1713" fmla="*/ 624045 w 1923730"/>
                      <a:gd name="connsiteY1713" fmla="*/ 731425 h 1639157"/>
                      <a:gd name="connsiteX1714" fmla="*/ 624902 w 1923730"/>
                      <a:gd name="connsiteY1714" fmla="*/ 738664 h 1639157"/>
                      <a:gd name="connsiteX1715" fmla="*/ 625378 w 1923730"/>
                      <a:gd name="connsiteY1715" fmla="*/ 740950 h 1639157"/>
                      <a:gd name="connsiteX1716" fmla="*/ 627283 w 1923730"/>
                      <a:gd name="connsiteY1716" fmla="*/ 740664 h 1639157"/>
                      <a:gd name="connsiteX1717" fmla="*/ 628616 w 1923730"/>
                      <a:gd name="connsiteY1717" fmla="*/ 740569 h 1639157"/>
                      <a:gd name="connsiteX1718" fmla="*/ 629378 w 1923730"/>
                      <a:gd name="connsiteY1718" fmla="*/ 740473 h 1639157"/>
                      <a:gd name="connsiteX1719" fmla="*/ 633188 w 1923730"/>
                      <a:gd name="connsiteY1719" fmla="*/ 740378 h 1639157"/>
                      <a:gd name="connsiteX1720" fmla="*/ 638427 w 1923730"/>
                      <a:gd name="connsiteY1720" fmla="*/ 740378 h 1639157"/>
                      <a:gd name="connsiteX1721" fmla="*/ 644523 w 1923730"/>
                      <a:gd name="connsiteY1721" fmla="*/ 740188 h 1639157"/>
                      <a:gd name="connsiteX1722" fmla="*/ 645952 w 1923730"/>
                      <a:gd name="connsiteY1722" fmla="*/ 740569 h 1639157"/>
                      <a:gd name="connsiteX1723" fmla="*/ 650524 w 1923730"/>
                      <a:gd name="connsiteY1723" fmla="*/ 743617 h 1639157"/>
                      <a:gd name="connsiteX1724" fmla="*/ 651477 w 1923730"/>
                      <a:gd name="connsiteY1724" fmla="*/ 745141 h 1639157"/>
                      <a:gd name="connsiteX1725" fmla="*/ 653286 w 1923730"/>
                      <a:gd name="connsiteY1725" fmla="*/ 746569 h 1639157"/>
                      <a:gd name="connsiteX1726" fmla="*/ 656715 w 1923730"/>
                      <a:gd name="connsiteY1726" fmla="*/ 746855 h 1639157"/>
                      <a:gd name="connsiteX1727" fmla="*/ 658334 w 1923730"/>
                      <a:gd name="connsiteY1727" fmla="*/ 747141 h 1639157"/>
                      <a:gd name="connsiteX1728" fmla="*/ 659573 w 1923730"/>
                      <a:gd name="connsiteY1728" fmla="*/ 747331 h 1639157"/>
                      <a:gd name="connsiteX1729" fmla="*/ 663478 w 1923730"/>
                      <a:gd name="connsiteY1729" fmla="*/ 746665 h 1639157"/>
                      <a:gd name="connsiteX1730" fmla="*/ 664430 w 1923730"/>
                      <a:gd name="connsiteY1730" fmla="*/ 745998 h 1639157"/>
                      <a:gd name="connsiteX1731" fmla="*/ 670431 w 1923730"/>
                      <a:gd name="connsiteY1731" fmla="*/ 744855 h 1639157"/>
                      <a:gd name="connsiteX1732" fmla="*/ 671193 w 1923730"/>
                      <a:gd name="connsiteY1732" fmla="*/ 745141 h 1639157"/>
                      <a:gd name="connsiteX1733" fmla="*/ 676241 w 1923730"/>
                      <a:gd name="connsiteY1733" fmla="*/ 749046 h 1639157"/>
                      <a:gd name="connsiteX1734" fmla="*/ 682147 w 1923730"/>
                      <a:gd name="connsiteY1734" fmla="*/ 755142 h 1639157"/>
                      <a:gd name="connsiteX1735" fmla="*/ 686243 w 1923730"/>
                      <a:gd name="connsiteY1735" fmla="*/ 756571 h 1639157"/>
                      <a:gd name="connsiteX1736" fmla="*/ 686528 w 1923730"/>
                      <a:gd name="connsiteY1736" fmla="*/ 756761 h 1639157"/>
                      <a:gd name="connsiteX1737" fmla="*/ 688815 w 1923730"/>
                      <a:gd name="connsiteY1737" fmla="*/ 757428 h 1639157"/>
                      <a:gd name="connsiteX1738" fmla="*/ 690720 w 1923730"/>
                      <a:gd name="connsiteY1738" fmla="*/ 755999 h 1639157"/>
                      <a:gd name="connsiteX1739" fmla="*/ 691386 w 1923730"/>
                      <a:gd name="connsiteY1739" fmla="*/ 754856 h 1639157"/>
                      <a:gd name="connsiteX1740" fmla="*/ 698244 w 1923730"/>
                      <a:gd name="connsiteY1740" fmla="*/ 752285 h 1639157"/>
                      <a:gd name="connsiteX1741" fmla="*/ 703959 w 1923730"/>
                      <a:gd name="connsiteY1741" fmla="*/ 754761 h 1639157"/>
                      <a:gd name="connsiteX1742" fmla="*/ 703769 w 1923730"/>
                      <a:gd name="connsiteY1742" fmla="*/ 752475 h 1639157"/>
                      <a:gd name="connsiteX1743" fmla="*/ 703674 w 1923730"/>
                      <a:gd name="connsiteY1743" fmla="*/ 751523 h 1639157"/>
                      <a:gd name="connsiteX1744" fmla="*/ 704721 w 1923730"/>
                      <a:gd name="connsiteY1744" fmla="*/ 747713 h 1639157"/>
                      <a:gd name="connsiteX1745" fmla="*/ 705483 w 1923730"/>
                      <a:gd name="connsiteY1745" fmla="*/ 746951 h 1639157"/>
                      <a:gd name="connsiteX1746" fmla="*/ 706436 w 1923730"/>
                      <a:gd name="connsiteY1746" fmla="*/ 745712 h 1639157"/>
                      <a:gd name="connsiteX1747" fmla="*/ 706055 w 1923730"/>
                      <a:gd name="connsiteY1747" fmla="*/ 745331 h 1639157"/>
                      <a:gd name="connsiteX1748" fmla="*/ 704816 w 1923730"/>
                      <a:gd name="connsiteY1748" fmla="*/ 743140 h 1639157"/>
                      <a:gd name="connsiteX1749" fmla="*/ 707103 w 1923730"/>
                      <a:gd name="connsiteY1749" fmla="*/ 742093 h 1639157"/>
                      <a:gd name="connsiteX1750" fmla="*/ 710150 w 1923730"/>
                      <a:gd name="connsiteY1750" fmla="*/ 739426 h 1639157"/>
                      <a:gd name="connsiteX1751" fmla="*/ 711389 w 1923730"/>
                      <a:gd name="connsiteY1751" fmla="*/ 737711 h 1639157"/>
                      <a:gd name="connsiteX1752" fmla="*/ 714341 w 1923730"/>
                      <a:gd name="connsiteY1752" fmla="*/ 739045 h 1639157"/>
                      <a:gd name="connsiteX1753" fmla="*/ 717866 w 1923730"/>
                      <a:gd name="connsiteY1753" fmla="*/ 739997 h 1639157"/>
                      <a:gd name="connsiteX1754" fmla="*/ 718628 w 1923730"/>
                      <a:gd name="connsiteY1754" fmla="*/ 739902 h 1639157"/>
                      <a:gd name="connsiteX1755" fmla="*/ 719961 w 1923730"/>
                      <a:gd name="connsiteY1755" fmla="*/ 736664 h 1639157"/>
                      <a:gd name="connsiteX1756" fmla="*/ 719390 w 1923730"/>
                      <a:gd name="connsiteY1756" fmla="*/ 733711 h 1639157"/>
                      <a:gd name="connsiteX1757" fmla="*/ 718723 w 1923730"/>
                      <a:gd name="connsiteY1757" fmla="*/ 729329 h 1639157"/>
                      <a:gd name="connsiteX1758" fmla="*/ 717294 w 1923730"/>
                      <a:gd name="connsiteY1758" fmla="*/ 724852 h 1639157"/>
                      <a:gd name="connsiteX1759" fmla="*/ 718152 w 1923730"/>
                      <a:gd name="connsiteY1759" fmla="*/ 716947 h 1639157"/>
                      <a:gd name="connsiteX1760" fmla="*/ 719866 w 1923730"/>
                      <a:gd name="connsiteY1760" fmla="*/ 713518 h 1639157"/>
                      <a:gd name="connsiteX1761" fmla="*/ 719961 w 1923730"/>
                      <a:gd name="connsiteY1761" fmla="*/ 712756 h 1639157"/>
                      <a:gd name="connsiteX1762" fmla="*/ 719485 w 1923730"/>
                      <a:gd name="connsiteY1762" fmla="*/ 711136 h 1639157"/>
                      <a:gd name="connsiteX1763" fmla="*/ 719485 w 1923730"/>
                      <a:gd name="connsiteY1763" fmla="*/ 709898 h 1639157"/>
                      <a:gd name="connsiteX1764" fmla="*/ 721676 w 1923730"/>
                      <a:gd name="connsiteY1764" fmla="*/ 709613 h 1639157"/>
                      <a:gd name="connsiteX1765" fmla="*/ 722342 w 1923730"/>
                      <a:gd name="connsiteY1765" fmla="*/ 709708 h 1639157"/>
                      <a:gd name="connsiteX1766" fmla="*/ 728057 w 1923730"/>
                      <a:gd name="connsiteY1766" fmla="*/ 710756 h 1639157"/>
                      <a:gd name="connsiteX1767" fmla="*/ 729391 w 1923730"/>
                      <a:gd name="connsiteY1767" fmla="*/ 711136 h 1639157"/>
                      <a:gd name="connsiteX1768" fmla="*/ 738154 w 1923730"/>
                      <a:gd name="connsiteY1768" fmla="*/ 715423 h 1639157"/>
                      <a:gd name="connsiteX1769" fmla="*/ 742250 w 1923730"/>
                      <a:gd name="connsiteY1769" fmla="*/ 718566 h 1639157"/>
                      <a:gd name="connsiteX1770" fmla="*/ 743678 w 1923730"/>
                      <a:gd name="connsiteY1770" fmla="*/ 719423 h 1639157"/>
                      <a:gd name="connsiteX1771" fmla="*/ 746060 w 1923730"/>
                      <a:gd name="connsiteY1771" fmla="*/ 721614 h 1639157"/>
                      <a:gd name="connsiteX1772" fmla="*/ 749489 w 1923730"/>
                      <a:gd name="connsiteY1772" fmla="*/ 724376 h 1639157"/>
                      <a:gd name="connsiteX1773" fmla="*/ 753394 w 1923730"/>
                      <a:gd name="connsiteY1773" fmla="*/ 726853 h 1639157"/>
                      <a:gd name="connsiteX1774" fmla="*/ 755490 w 1923730"/>
                      <a:gd name="connsiteY1774" fmla="*/ 728281 h 1639157"/>
                      <a:gd name="connsiteX1775" fmla="*/ 758728 w 1923730"/>
                      <a:gd name="connsiteY1775" fmla="*/ 730853 h 1639157"/>
                      <a:gd name="connsiteX1776" fmla="*/ 759871 w 1923730"/>
                      <a:gd name="connsiteY1776" fmla="*/ 731901 h 1639157"/>
                      <a:gd name="connsiteX1777" fmla="*/ 763395 w 1923730"/>
                      <a:gd name="connsiteY1777" fmla="*/ 730091 h 1639157"/>
                      <a:gd name="connsiteX1778" fmla="*/ 763776 w 1923730"/>
                      <a:gd name="connsiteY1778" fmla="*/ 729806 h 1639157"/>
                      <a:gd name="connsiteX1779" fmla="*/ 765681 w 1923730"/>
                      <a:gd name="connsiteY1779" fmla="*/ 727139 h 1639157"/>
                      <a:gd name="connsiteX1780" fmla="*/ 766062 w 1923730"/>
                      <a:gd name="connsiteY1780" fmla="*/ 725996 h 1639157"/>
                      <a:gd name="connsiteX1781" fmla="*/ 766443 w 1923730"/>
                      <a:gd name="connsiteY1781" fmla="*/ 724757 h 1639157"/>
                      <a:gd name="connsiteX1782" fmla="*/ 769491 w 1923730"/>
                      <a:gd name="connsiteY1782" fmla="*/ 721519 h 1639157"/>
                      <a:gd name="connsiteX1783" fmla="*/ 774540 w 1923730"/>
                      <a:gd name="connsiteY1783" fmla="*/ 724186 h 1639157"/>
                      <a:gd name="connsiteX1784" fmla="*/ 778349 w 1923730"/>
                      <a:gd name="connsiteY1784" fmla="*/ 726186 h 1639157"/>
                      <a:gd name="connsiteX1785" fmla="*/ 781398 w 1923730"/>
                      <a:gd name="connsiteY1785" fmla="*/ 724567 h 1639157"/>
                      <a:gd name="connsiteX1786" fmla="*/ 782921 w 1923730"/>
                      <a:gd name="connsiteY1786" fmla="*/ 722662 h 1639157"/>
                      <a:gd name="connsiteX1787" fmla="*/ 786446 w 1923730"/>
                      <a:gd name="connsiteY1787" fmla="*/ 719804 h 1639157"/>
                      <a:gd name="connsiteX1788" fmla="*/ 789113 w 1923730"/>
                      <a:gd name="connsiteY1788" fmla="*/ 720947 h 1639157"/>
                      <a:gd name="connsiteX1789" fmla="*/ 790351 w 1923730"/>
                      <a:gd name="connsiteY1789" fmla="*/ 721995 h 1639157"/>
                      <a:gd name="connsiteX1790" fmla="*/ 795495 w 1923730"/>
                      <a:gd name="connsiteY1790" fmla="*/ 725519 h 1639157"/>
                      <a:gd name="connsiteX1791" fmla="*/ 795780 w 1923730"/>
                      <a:gd name="connsiteY1791" fmla="*/ 725614 h 1639157"/>
                      <a:gd name="connsiteX1792" fmla="*/ 798828 w 1923730"/>
                      <a:gd name="connsiteY1792" fmla="*/ 727710 h 1639157"/>
                      <a:gd name="connsiteX1793" fmla="*/ 798352 w 1923730"/>
                      <a:gd name="connsiteY1793" fmla="*/ 729425 h 1639157"/>
                      <a:gd name="connsiteX1794" fmla="*/ 803305 w 1923730"/>
                      <a:gd name="connsiteY1794" fmla="*/ 735139 h 1639157"/>
                      <a:gd name="connsiteX1795" fmla="*/ 805591 w 1923730"/>
                      <a:gd name="connsiteY1795" fmla="*/ 736949 h 1639157"/>
                      <a:gd name="connsiteX1796" fmla="*/ 809687 w 1923730"/>
                      <a:gd name="connsiteY1796" fmla="*/ 741712 h 1639157"/>
                      <a:gd name="connsiteX1797" fmla="*/ 811115 w 1923730"/>
                      <a:gd name="connsiteY1797" fmla="*/ 743902 h 1639157"/>
                      <a:gd name="connsiteX1798" fmla="*/ 811878 w 1923730"/>
                      <a:gd name="connsiteY1798" fmla="*/ 743998 h 1639157"/>
                      <a:gd name="connsiteX1799" fmla="*/ 813782 w 1923730"/>
                      <a:gd name="connsiteY1799" fmla="*/ 746855 h 1639157"/>
                      <a:gd name="connsiteX1800" fmla="*/ 813878 w 1923730"/>
                      <a:gd name="connsiteY1800" fmla="*/ 747808 h 1639157"/>
                      <a:gd name="connsiteX1801" fmla="*/ 821498 w 1923730"/>
                      <a:gd name="connsiteY1801" fmla="*/ 754666 h 1639157"/>
                      <a:gd name="connsiteX1802" fmla="*/ 825403 w 1923730"/>
                      <a:gd name="connsiteY1802" fmla="*/ 756952 h 1639157"/>
                      <a:gd name="connsiteX1803" fmla="*/ 829308 w 1923730"/>
                      <a:gd name="connsiteY1803" fmla="*/ 759143 h 1639157"/>
                      <a:gd name="connsiteX1804" fmla="*/ 835499 w 1923730"/>
                      <a:gd name="connsiteY1804" fmla="*/ 763238 h 1639157"/>
                      <a:gd name="connsiteX1805" fmla="*/ 836357 w 1923730"/>
                      <a:gd name="connsiteY1805" fmla="*/ 764572 h 1639157"/>
                      <a:gd name="connsiteX1806" fmla="*/ 836261 w 1923730"/>
                      <a:gd name="connsiteY1806" fmla="*/ 763524 h 1639157"/>
                      <a:gd name="connsiteX1807" fmla="*/ 836071 w 1923730"/>
                      <a:gd name="connsiteY1807" fmla="*/ 762476 h 1639157"/>
                      <a:gd name="connsiteX1808" fmla="*/ 835499 w 1923730"/>
                      <a:gd name="connsiteY1808" fmla="*/ 760857 h 1639157"/>
                      <a:gd name="connsiteX1809" fmla="*/ 834166 w 1923730"/>
                      <a:gd name="connsiteY1809" fmla="*/ 757619 h 1639157"/>
                      <a:gd name="connsiteX1810" fmla="*/ 832928 w 1923730"/>
                      <a:gd name="connsiteY1810" fmla="*/ 755904 h 1639157"/>
                      <a:gd name="connsiteX1811" fmla="*/ 829975 w 1923730"/>
                      <a:gd name="connsiteY1811" fmla="*/ 752856 h 1639157"/>
                      <a:gd name="connsiteX1812" fmla="*/ 829880 w 1923730"/>
                      <a:gd name="connsiteY1812" fmla="*/ 752570 h 1639157"/>
                      <a:gd name="connsiteX1813" fmla="*/ 829975 w 1923730"/>
                      <a:gd name="connsiteY1813" fmla="*/ 752285 h 1639157"/>
                      <a:gd name="connsiteX1814" fmla="*/ 831594 w 1923730"/>
                      <a:gd name="connsiteY1814" fmla="*/ 750570 h 1639157"/>
                      <a:gd name="connsiteX1815" fmla="*/ 834166 w 1923730"/>
                      <a:gd name="connsiteY1815" fmla="*/ 750570 h 1639157"/>
                      <a:gd name="connsiteX1816" fmla="*/ 834452 w 1923730"/>
                      <a:gd name="connsiteY1816" fmla="*/ 750760 h 1639157"/>
                      <a:gd name="connsiteX1817" fmla="*/ 837024 w 1923730"/>
                      <a:gd name="connsiteY1817" fmla="*/ 752189 h 1639157"/>
                      <a:gd name="connsiteX1818" fmla="*/ 838833 w 1923730"/>
                      <a:gd name="connsiteY1818" fmla="*/ 753047 h 1639157"/>
                      <a:gd name="connsiteX1819" fmla="*/ 840833 w 1923730"/>
                      <a:gd name="connsiteY1819" fmla="*/ 755714 h 1639157"/>
                      <a:gd name="connsiteX1820" fmla="*/ 842167 w 1923730"/>
                      <a:gd name="connsiteY1820" fmla="*/ 757809 h 1639157"/>
                      <a:gd name="connsiteX1821" fmla="*/ 849025 w 1923730"/>
                      <a:gd name="connsiteY1821" fmla="*/ 762667 h 1639157"/>
                      <a:gd name="connsiteX1822" fmla="*/ 853692 w 1923730"/>
                      <a:gd name="connsiteY1822" fmla="*/ 763334 h 1639157"/>
                      <a:gd name="connsiteX1823" fmla="*/ 855597 w 1923730"/>
                      <a:gd name="connsiteY1823" fmla="*/ 763334 h 1639157"/>
                      <a:gd name="connsiteX1824" fmla="*/ 859979 w 1923730"/>
                      <a:gd name="connsiteY1824" fmla="*/ 766286 h 1639157"/>
                      <a:gd name="connsiteX1825" fmla="*/ 860550 w 1923730"/>
                      <a:gd name="connsiteY1825" fmla="*/ 767048 h 1639157"/>
                      <a:gd name="connsiteX1826" fmla="*/ 863027 w 1923730"/>
                      <a:gd name="connsiteY1826" fmla="*/ 769334 h 1639157"/>
                      <a:gd name="connsiteX1827" fmla="*/ 863789 w 1923730"/>
                      <a:gd name="connsiteY1827" fmla="*/ 773049 h 1639157"/>
                      <a:gd name="connsiteX1828" fmla="*/ 863694 w 1923730"/>
                      <a:gd name="connsiteY1828" fmla="*/ 775621 h 1639157"/>
                      <a:gd name="connsiteX1829" fmla="*/ 863694 w 1923730"/>
                      <a:gd name="connsiteY1829" fmla="*/ 775906 h 1639157"/>
                      <a:gd name="connsiteX1830" fmla="*/ 864455 w 1923730"/>
                      <a:gd name="connsiteY1830" fmla="*/ 775621 h 1639157"/>
                      <a:gd name="connsiteX1831" fmla="*/ 867503 w 1923730"/>
                      <a:gd name="connsiteY1831" fmla="*/ 776478 h 1639157"/>
                      <a:gd name="connsiteX1832" fmla="*/ 871790 w 1923730"/>
                      <a:gd name="connsiteY1832" fmla="*/ 780574 h 1639157"/>
                      <a:gd name="connsiteX1833" fmla="*/ 872933 w 1923730"/>
                      <a:gd name="connsiteY1833" fmla="*/ 782002 h 1639157"/>
                      <a:gd name="connsiteX1834" fmla="*/ 875886 w 1923730"/>
                      <a:gd name="connsiteY1834" fmla="*/ 784384 h 1639157"/>
                      <a:gd name="connsiteX1835" fmla="*/ 877124 w 1923730"/>
                      <a:gd name="connsiteY1835" fmla="*/ 785051 h 1639157"/>
                      <a:gd name="connsiteX1836" fmla="*/ 880457 w 1923730"/>
                      <a:gd name="connsiteY1836" fmla="*/ 786194 h 1639157"/>
                      <a:gd name="connsiteX1837" fmla="*/ 881505 w 1923730"/>
                      <a:gd name="connsiteY1837" fmla="*/ 785146 h 1639157"/>
                      <a:gd name="connsiteX1838" fmla="*/ 883410 w 1923730"/>
                      <a:gd name="connsiteY1838" fmla="*/ 783527 h 1639157"/>
                      <a:gd name="connsiteX1839" fmla="*/ 888649 w 1923730"/>
                      <a:gd name="connsiteY1839" fmla="*/ 785146 h 1639157"/>
                      <a:gd name="connsiteX1840" fmla="*/ 892554 w 1923730"/>
                      <a:gd name="connsiteY1840" fmla="*/ 789242 h 1639157"/>
                      <a:gd name="connsiteX1841" fmla="*/ 892649 w 1923730"/>
                      <a:gd name="connsiteY1841" fmla="*/ 789623 h 1639157"/>
                      <a:gd name="connsiteX1842" fmla="*/ 894936 w 1923730"/>
                      <a:gd name="connsiteY1842" fmla="*/ 791432 h 1639157"/>
                      <a:gd name="connsiteX1843" fmla="*/ 895602 w 1923730"/>
                      <a:gd name="connsiteY1843" fmla="*/ 791527 h 1639157"/>
                      <a:gd name="connsiteX1844" fmla="*/ 897221 w 1923730"/>
                      <a:gd name="connsiteY1844" fmla="*/ 792385 h 1639157"/>
                      <a:gd name="connsiteX1845" fmla="*/ 900270 w 1923730"/>
                      <a:gd name="connsiteY1845" fmla="*/ 792385 h 1639157"/>
                      <a:gd name="connsiteX1846" fmla="*/ 903603 w 1923730"/>
                      <a:gd name="connsiteY1846" fmla="*/ 790670 h 1639157"/>
                      <a:gd name="connsiteX1847" fmla="*/ 906746 w 1923730"/>
                      <a:gd name="connsiteY1847" fmla="*/ 793814 h 1639157"/>
                      <a:gd name="connsiteX1848" fmla="*/ 907985 w 1923730"/>
                      <a:gd name="connsiteY1848" fmla="*/ 796195 h 1639157"/>
                      <a:gd name="connsiteX1849" fmla="*/ 909890 w 1923730"/>
                      <a:gd name="connsiteY1849" fmla="*/ 801338 h 1639157"/>
                      <a:gd name="connsiteX1850" fmla="*/ 912652 w 1923730"/>
                      <a:gd name="connsiteY1850" fmla="*/ 805244 h 1639157"/>
                      <a:gd name="connsiteX1851" fmla="*/ 914081 w 1923730"/>
                      <a:gd name="connsiteY1851" fmla="*/ 806291 h 1639157"/>
                      <a:gd name="connsiteX1852" fmla="*/ 919700 w 1923730"/>
                      <a:gd name="connsiteY1852" fmla="*/ 810863 h 1639157"/>
                      <a:gd name="connsiteX1853" fmla="*/ 923129 w 1923730"/>
                      <a:gd name="connsiteY1853" fmla="*/ 814292 h 1639157"/>
                      <a:gd name="connsiteX1854" fmla="*/ 926749 w 1923730"/>
                      <a:gd name="connsiteY1854" fmla="*/ 817531 h 1639157"/>
                      <a:gd name="connsiteX1855" fmla="*/ 929035 w 1923730"/>
                      <a:gd name="connsiteY1855" fmla="*/ 821246 h 1639157"/>
                      <a:gd name="connsiteX1856" fmla="*/ 926368 w 1923730"/>
                      <a:gd name="connsiteY1856" fmla="*/ 822674 h 1639157"/>
                      <a:gd name="connsiteX1857" fmla="*/ 923415 w 1923730"/>
                      <a:gd name="connsiteY1857" fmla="*/ 823341 h 1639157"/>
                      <a:gd name="connsiteX1858" fmla="*/ 923511 w 1923730"/>
                      <a:gd name="connsiteY1858" fmla="*/ 824294 h 1639157"/>
                      <a:gd name="connsiteX1859" fmla="*/ 923320 w 1923730"/>
                      <a:gd name="connsiteY1859" fmla="*/ 826960 h 1639157"/>
                      <a:gd name="connsiteX1860" fmla="*/ 922749 w 1923730"/>
                      <a:gd name="connsiteY1860" fmla="*/ 828199 h 1639157"/>
                      <a:gd name="connsiteX1861" fmla="*/ 924653 w 1923730"/>
                      <a:gd name="connsiteY1861" fmla="*/ 829818 h 1639157"/>
                      <a:gd name="connsiteX1862" fmla="*/ 925892 w 1923730"/>
                      <a:gd name="connsiteY1862" fmla="*/ 831056 h 1639157"/>
                      <a:gd name="connsiteX1863" fmla="*/ 927797 w 1923730"/>
                      <a:gd name="connsiteY1863" fmla="*/ 832676 h 1639157"/>
                      <a:gd name="connsiteX1864" fmla="*/ 930940 w 1923730"/>
                      <a:gd name="connsiteY1864" fmla="*/ 838010 h 1639157"/>
                      <a:gd name="connsiteX1865" fmla="*/ 930559 w 1923730"/>
                      <a:gd name="connsiteY1865" fmla="*/ 838772 h 1639157"/>
                      <a:gd name="connsiteX1866" fmla="*/ 929321 w 1923730"/>
                      <a:gd name="connsiteY1866" fmla="*/ 839534 h 1639157"/>
                      <a:gd name="connsiteX1867" fmla="*/ 929035 w 1923730"/>
                      <a:gd name="connsiteY1867" fmla="*/ 839724 h 1639157"/>
                      <a:gd name="connsiteX1868" fmla="*/ 928082 w 1923730"/>
                      <a:gd name="connsiteY1868" fmla="*/ 840486 h 1639157"/>
                      <a:gd name="connsiteX1869" fmla="*/ 927320 w 1923730"/>
                      <a:gd name="connsiteY1869" fmla="*/ 841629 h 1639157"/>
                      <a:gd name="connsiteX1870" fmla="*/ 929130 w 1923730"/>
                      <a:gd name="connsiteY1870" fmla="*/ 843820 h 1639157"/>
                      <a:gd name="connsiteX1871" fmla="*/ 933226 w 1923730"/>
                      <a:gd name="connsiteY1871" fmla="*/ 848677 h 1639157"/>
                      <a:gd name="connsiteX1872" fmla="*/ 933416 w 1923730"/>
                      <a:gd name="connsiteY1872" fmla="*/ 849059 h 1639157"/>
                      <a:gd name="connsiteX1873" fmla="*/ 933798 w 1923730"/>
                      <a:gd name="connsiteY1873" fmla="*/ 852773 h 1639157"/>
                      <a:gd name="connsiteX1874" fmla="*/ 934750 w 1923730"/>
                      <a:gd name="connsiteY1874" fmla="*/ 854773 h 1639157"/>
                      <a:gd name="connsiteX1875" fmla="*/ 935703 w 1923730"/>
                      <a:gd name="connsiteY1875" fmla="*/ 856107 h 1639157"/>
                      <a:gd name="connsiteX1876" fmla="*/ 935893 w 1923730"/>
                      <a:gd name="connsiteY1876" fmla="*/ 857726 h 1639157"/>
                      <a:gd name="connsiteX1877" fmla="*/ 935893 w 1923730"/>
                      <a:gd name="connsiteY1877" fmla="*/ 857917 h 1639157"/>
                      <a:gd name="connsiteX1878" fmla="*/ 935893 w 1923730"/>
                      <a:gd name="connsiteY1878" fmla="*/ 857917 h 1639157"/>
                      <a:gd name="connsiteX1879" fmla="*/ 936655 w 1923730"/>
                      <a:gd name="connsiteY1879" fmla="*/ 858393 h 1639157"/>
                      <a:gd name="connsiteX1880" fmla="*/ 940941 w 1923730"/>
                      <a:gd name="connsiteY1880" fmla="*/ 861917 h 1639157"/>
                      <a:gd name="connsiteX1881" fmla="*/ 942656 w 1923730"/>
                      <a:gd name="connsiteY1881" fmla="*/ 863156 h 1639157"/>
                      <a:gd name="connsiteX1882" fmla="*/ 944370 w 1923730"/>
                      <a:gd name="connsiteY1882" fmla="*/ 864965 h 1639157"/>
                      <a:gd name="connsiteX1883" fmla="*/ 943513 w 1923730"/>
                      <a:gd name="connsiteY1883" fmla="*/ 866204 h 1639157"/>
                      <a:gd name="connsiteX1884" fmla="*/ 943132 w 1923730"/>
                      <a:gd name="connsiteY1884" fmla="*/ 866299 h 1639157"/>
                      <a:gd name="connsiteX1885" fmla="*/ 942275 w 1923730"/>
                      <a:gd name="connsiteY1885" fmla="*/ 866489 h 1639157"/>
                      <a:gd name="connsiteX1886" fmla="*/ 941322 w 1923730"/>
                      <a:gd name="connsiteY1886" fmla="*/ 867442 h 1639157"/>
                      <a:gd name="connsiteX1887" fmla="*/ 940560 w 1923730"/>
                      <a:gd name="connsiteY1887" fmla="*/ 869442 h 1639157"/>
                      <a:gd name="connsiteX1888" fmla="*/ 939036 w 1923730"/>
                      <a:gd name="connsiteY1888" fmla="*/ 871252 h 1639157"/>
                      <a:gd name="connsiteX1889" fmla="*/ 938179 w 1923730"/>
                      <a:gd name="connsiteY1889" fmla="*/ 871633 h 1639157"/>
                      <a:gd name="connsiteX1890" fmla="*/ 939132 w 1923730"/>
                      <a:gd name="connsiteY1890" fmla="*/ 872966 h 1639157"/>
                      <a:gd name="connsiteX1891" fmla="*/ 940274 w 1923730"/>
                      <a:gd name="connsiteY1891" fmla="*/ 877919 h 1639157"/>
                      <a:gd name="connsiteX1892" fmla="*/ 940179 w 1923730"/>
                      <a:gd name="connsiteY1892" fmla="*/ 878110 h 1639157"/>
                      <a:gd name="connsiteX1893" fmla="*/ 940084 w 1923730"/>
                      <a:gd name="connsiteY1893" fmla="*/ 881063 h 1639157"/>
                      <a:gd name="connsiteX1894" fmla="*/ 939512 w 1923730"/>
                      <a:gd name="connsiteY1894" fmla="*/ 882968 h 1639157"/>
                      <a:gd name="connsiteX1895" fmla="*/ 937417 w 1923730"/>
                      <a:gd name="connsiteY1895" fmla="*/ 883158 h 1639157"/>
                      <a:gd name="connsiteX1896" fmla="*/ 934083 w 1923730"/>
                      <a:gd name="connsiteY1896" fmla="*/ 883063 h 1639157"/>
                      <a:gd name="connsiteX1897" fmla="*/ 932464 w 1923730"/>
                      <a:gd name="connsiteY1897" fmla="*/ 883539 h 1639157"/>
                      <a:gd name="connsiteX1898" fmla="*/ 930749 w 1923730"/>
                      <a:gd name="connsiteY1898" fmla="*/ 884015 h 1639157"/>
                      <a:gd name="connsiteX1899" fmla="*/ 930178 w 1923730"/>
                      <a:gd name="connsiteY1899" fmla="*/ 885825 h 1639157"/>
                      <a:gd name="connsiteX1900" fmla="*/ 929987 w 1923730"/>
                      <a:gd name="connsiteY1900" fmla="*/ 886492 h 1639157"/>
                      <a:gd name="connsiteX1901" fmla="*/ 932083 w 1923730"/>
                      <a:gd name="connsiteY1901" fmla="*/ 892493 h 1639157"/>
                      <a:gd name="connsiteX1902" fmla="*/ 933131 w 1923730"/>
                      <a:gd name="connsiteY1902" fmla="*/ 898398 h 1639157"/>
                      <a:gd name="connsiteX1903" fmla="*/ 927987 w 1923730"/>
                      <a:gd name="connsiteY1903" fmla="*/ 898398 h 1639157"/>
                      <a:gd name="connsiteX1904" fmla="*/ 925130 w 1923730"/>
                      <a:gd name="connsiteY1904" fmla="*/ 897064 h 1639157"/>
                      <a:gd name="connsiteX1905" fmla="*/ 923415 w 1923730"/>
                      <a:gd name="connsiteY1905" fmla="*/ 896302 h 1639157"/>
                      <a:gd name="connsiteX1906" fmla="*/ 922082 w 1923730"/>
                      <a:gd name="connsiteY1906" fmla="*/ 895826 h 1639157"/>
                      <a:gd name="connsiteX1907" fmla="*/ 920939 w 1923730"/>
                      <a:gd name="connsiteY1907" fmla="*/ 897827 h 1639157"/>
                      <a:gd name="connsiteX1908" fmla="*/ 920462 w 1923730"/>
                      <a:gd name="connsiteY1908" fmla="*/ 899922 h 1639157"/>
                      <a:gd name="connsiteX1909" fmla="*/ 917033 w 1923730"/>
                      <a:gd name="connsiteY1909" fmla="*/ 903351 h 1639157"/>
                      <a:gd name="connsiteX1910" fmla="*/ 915605 w 1923730"/>
                      <a:gd name="connsiteY1910" fmla="*/ 903160 h 1639157"/>
                      <a:gd name="connsiteX1911" fmla="*/ 913604 w 1923730"/>
                      <a:gd name="connsiteY1911" fmla="*/ 903923 h 1639157"/>
                      <a:gd name="connsiteX1912" fmla="*/ 914748 w 1923730"/>
                      <a:gd name="connsiteY1912" fmla="*/ 909161 h 1639157"/>
                      <a:gd name="connsiteX1913" fmla="*/ 917795 w 1923730"/>
                      <a:gd name="connsiteY1913" fmla="*/ 914781 h 1639157"/>
                      <a:gd name="connsiteX1914" fmla="*/ 916557 w 1923730"/>
                      <a:gd name="connsiteY1914" fmla="*/ 915924 h 1639157"/>
                      <a:gd name="connsiteX1915" fmla="*/ 913986 w 1923730"/>
                      <a:gd name="connsiteY1915" fmla="*/ 918210 h 1639157"/>
                      <a:gd name="connsiteX1916" fmla="*/ 913414 w 1923730"/>
                      <a:gd name="connsiteY1916" fmla="*/ 919067 h 1639157"/>
                      <a:gd name="connsiteX1917" fmla="*/ 909985 w 1923730"/>
                      <a:gd name="connsiteY1917" fmla="*/ 921544 h 1639157"/>
                      <a:gd name="connsiteX1918" fmla="*/ 908652 w 1923730"/>
                      <a:gd name="connsiteY1918" fmla="*/ 922115 h 1639157"/>
                      <a:gd name="connsiteX1919" fmla="*/ 904461 w 1923730"/>
                      <a:gd name="connsiteY1919" fmla="*/ 925544 h 1639157"/>
                      <a:gd name="connsiteX1920" fmla="*/ 900079 w 1923730"/>
                      <a:gd name="connsiteY1920" fmla="*/ 928306 h 1639157"/>
                      <a:gd name="connsiteX1921" fmla="*/ 898079 w 1923730"/>
                      <a:gd name="connsiteY1921" fmla="*/ 932593 h 1639157"/>
                      <a:gd name="connsiteX1922" fmla="*/ 898079 w 1923730"/>
                      <a:gd name="connsiteY1922" fmla="*/ 941451 h 1639157"/>
                      <a:gd name="connsiteX1923" fmla="*/ 901603 w 1923730"/>
                      <a:gd name="connsiteY1923" fmla="*/ 944023 h 1639157"/>
                      <a:gd name="connsiteX1924" fmla="*/ 903127 w 1923730"/>
                      <a:gd name="connsiteY1924" fmla="*/ 944309 h 1639157"/>
                      <a:gd name="connsiteX1925" fmla="*/ 906937 w 1923730"/>
                      <a:gd name="connsiteY1925" fmla="*/ 946976 h 1639157"/>
                      <a:gd name="connsiteX1926" fmla="*/ 909318 w 1923730"/>
                      <a:gd name="connsiteY1926" fmla="*/ 951548 h 1639157"/>
                      <a:gd name="connsiteX1927" fmla="*/ 909890 w 1923730"/>
                      <a:gd name="connsiteY1927" fmla="*/ 953357 h 1639157"/>
                      <a:gd name="connsiteX1928" fmla="*/ 907223 w 1923730"/>
                      <a:gd name="connsiteY1928" fmla="*/ 956119 h 1639157"/>
                      <a:gd name="connsiteX1929" fmla="*/ 905889 w 1923730"/>
                      <a:gd name="connsiteY1929" fmla="*/ 956977 h 1639157"/>
                      <a:gd name="connsiteX1930" fmla="*/ 904461 w 1923730"/>
                      <a:gd name="connsiteY1930" fmla="*/ 957834 h 1639157"/>
                      <a:gd name="connsiteX1931" fmla="*/ 901317 w 1923730"/>
                      <a:gd name="connsiteY1931" fmla="*/ 960787 h 1639157"/>
                      <a:gd name="connsiteX1932" fmla="*/ 901032 w 1923730"/>
                      <a:gd name="connsiteY1932" fmla="*/ 961358 h 1639157"/>
                      <a:gd name="connsiteX1933" fmla="*/ 895793 w 1923730"/>
                      <a:gd name="connsiteY1933" fmla="*/ 964597 h 1639157"/>
                      <a:gd name="connsiteX1934" fmla="*/ 891030 w 1923730"/>
                      <a:gd name="connsiteY1934" fmla="*/ 964787 h 1639157"/>
                      <a:gd name="connsiteX1935" fmla="*/ 889982 w 1923730"/>
                      <a:gd name="connsiteY1935" fmla="*/ 966026 h 1639157"/>
                      <a:gd name="connsiteX1936" fmla="*/ 889887 w 1923730"/>
                      <a:gd name="connsiteY1936" fmla="*/ 966216 h 1639157"/>
                      <a:gd name="connsiteX1937" fmla="*/ 889697 w 1923730"/>
                      <a:gd name="connsiteY1937" fmla="*/ 966311 h 1639157"/>
                      <a:gd name="connsiteX1938" fmla="*/ 887792 w 1923730"/>
                      <a:gd name="connsiteY1938" fmla="*/ 966121 h 1639157"/>
                      <a:gd name="connsiteX1939" fmla="*/ 885315 w 1923730"/>
                      <a:gd name="connsiteY1939" fmla="*/ 963549 h 1639157"/>
                      <a:gd name="connsiteX1940" fmla="*/ 882934 w 1923730"/>
                      <a:gd name="connsiteY1940" fmla="*/ 961168 h 1639157"/>
                      <a:gd name="connsiteX1941" fmla="*/ 878553 w 1923730"/>
                      <a:gd name="connsiteY1941" fmla="*/ 959739 h 1639157"/>
                      <a:gd name="connsiteX1942" fmla="*/ 870837 w 1923730"/>
                      <a:gd name="connsiteY1942" fmla="*/ 956881 h 1639157"/>
                      <a:gd name="connsiteX1943" fmla="*/ 868646 w 1923730"/>
                      <a:gd name="connsiteY1943" fmla="*/ 954786 h 1639157"/>
                      <a:gd name="connsiteX1944" fmla="*/ 867884 w 1923730"/>
                      <a:gd name="connsiteY1944" fmla="*/ 954119 h 1639157"/>
                      <a:gd name="connsiteX1945" fmla="*/ 864932 w 1923730"/>
                      <a:gd name="connsiteY1945" fmla="*/ 954214 h 1639157"/>
                      <a:gd name="connsiteX1946" fmla="*/ 864646 w 1923730"/>
                      <a:gd name="connsiteY1946" fmla="*/ 954214 h 1639157"/>
                      <a:gd name="connsiteX1947" fmla="*/ 862550 w 1923730"/>
                      <a:gd name="connsiteY1947" fmla="*/ 953738 h 1639157"/>
                      <a:gd name="connsiteX1948" fmla="*/ 860645 w 1923730"/>
                      <a:gd name="connsiteY1948" fmla="*/ 952976 h 1639157"/>
                      <a:gd name="connsiteX1949" fmla="*/ 855788 w 1923730"/>
                      <a:gd name="connsiteY1949" fmla="*/ 952881 h 1639157"/>
                      <a:gd name="connsiteX1950" fmla="*/ 855311 w 1923730"/>
                      <a:gd name="connsiteY1950" fmla="*/ 953357 h 1639157"/>
                      <a:gd name="connsiteX1951" fmla="*/ 852835 w 1923730"/>
                      <a:gd name="connsiteY1951" fmla="*/ 956881 h 1639157"/>
                      <a:gd name="connsiteX1952" fmla="*/ 852740 w 1923730"/>
                      <a:gd name="connsiteY1952" fmla="*/ 957167 h 1639157"/>
                      <a:gd name="connsiteX1953" fmla="*/ 853216 w 1923730"/>
                      <a:gd name="connsiteY1953" fmla="*/ 961549 h 1639157"/>
                      <a:gd name="connsiteX1954" fmla="*/ 855788 w 1923730"/>
                      <a:gd name="connsiteY1954" fmla="*/ 966311 h 1639157"/>
                      <a:gd name="connsiteX1955" fmla="*/ 856454 w 1923730"/>
                      <a:gd name="connsiteY1955" fmla="*/ 968311 h 1639157"/>
                      <a:gd name="connsiteX1956" fmla="*/ 860931 w 1923730"/>
                      <a:gd name="connsiteY1956" fmla="*/ 974122 h 1639157"/>
                      <a:gd name="connsiteX1957" fmla="*/ 866075 w 1923730"/>
                      <a:gd name="connsiteY1957" fmla="*/ 977741 h 1639157"/>
                      <a:gd name="connsiteX1958" fmla="*/ 867218 w 1923730"/>
                      <a:gd name="connsiteY1958" fmla="*/ 979646 h 1639157"/>
                      <a:gd name="connsiteX1959" fmla="*/ 867313 w 1923730"/>
                      <a:gd name="connsiteY1959" fmla="*/ 979932 h 1639157"/>
                      <a:gd name="connsiteX1960" fmla="*/ 867123 w 1923730"/>
                      <a:gd name="connsiteY1960" fmla="*/ 980218 h 1639157"/>
                      <a:gd name="connsiteX1961" fmla="*/ 866646 w 1923730"/>
                      <a:gd name="connsiteY1961" fmla="*/ 983075 h 1639157"/>
                      <a:gd name="connsiteX1962" fmla="*/ 866551 w 1923730"/>
                      <a:gd name="connsiteY1962" fmla="*/ 984218 h 1639157"/>
                      <a:gd name="connsiteX1963" fmla="*/ 867980 w 1923730"/>
                      <a:gd name="connsiteY1963" fmla="*/ 985076 h 1639157"/>
                      <a:gd name="connsiteX1964" fmla="*/ 873409 w 1923730"/>
                      <a:gd name="connsiteY1964" fmla="*/ 985838 h 1639157"/>
                      <a:gd name="connsiteX1965" fmla="*/ 876076 w 1923730"/>
                      <a:gd name="connsiteY1965" fmla="*/ 984980 h 1639157"/>
                      <a:gd name="connsiteX1966" fmla="*/ 876266 w 1923730"/>
                      <a:gd name="connsiteY1966" fmla="*/ 984790 h 1639157"/>
                      <a:gd name="connsiteX1967" fmla="*/ 881124 w 1923730"/>
                      <a:gd name="connsiteY1967" fmla="*/ 984123 h 1639157"/>
                      <a:gd name="connsiteX1968" fmla="*/ 882458 w 1923730"/>
                      <a:gd name="connsiteY1968" fmla="*/ 984790 h 1639157"/>
                      <a:gd name="connsiteX1969" fmla="*/ 883220 w 1923730"/>
                      <a:gd name="connsiteY1969" fmla="*/ 985171 h 1639157"/>
                      <a:gd name="connsiteX1970" fmla="*/ 883505 w 1923730"/>
                      <a:gd name="connsiteY1970" fmla="*/ 985361 h 1639157"/>
                      <a:gd name="connsiteX1971" fmla="*/ 883505 w 1923730"/>
                      <a:gd name="connsiteY1971" fmla="*/ 985742 h 1639157"/>
                      <a:gd name="connsiteX1972" fmla="*/ 883696 w 1923730"/>
                      <a:gd name="connsiteY1972" fmla="*/ 988028 h 1639157"/>
                      <a:gd name="connsiteX1973" fmla="*/ 883696 w 1923730"/>
                      <a:gd name="connsiteY1973" fmla="*/ 988409 h 1639157"/>
                      <a:gd name="connsiteX1974" fmla="*/ 883791 w 1923730"/>
                      <a:gd name="connsiteY1974" fmla="*/ 991172 h 1639157"/>
                      <a:gd name="connsiteX1975" fmla="*/ 885601 w 1923730"/>
                      <a:gd name="connsiteY1975" fmla="*/ 993553 h 1639157"/>
                      <a:gd name="connsiteX1976" fmla="*/ 889697 w 1923730"/>
                      <a:gd name="connsiteY1976" fmla="*/ 991362 h 1639157"/>
                      <a:gd name="connsiteX1977" fmla="*/ 892173 w 1923730"/>
                      <a:gd name="connsiteY1977" fmla="*/ 989076 h 1639157"/>
                      <a:gd name="connsiteX1978" fmla="*/ 892935 w 1923730"/>
                      <a:gd name="connsiteY1978" fmla="*/ 988409 h 1639157"/>
                      <a:gd name="connsiteX1979" fmla="*/ 893411 w 1923730"/>
                      <a:gd name="connsiteY1979" fmla="*/ 988123 h 1639157"/>
                      <a:gd name="connsiteX1980" fmla="*/ 893792 w 1923730"/>
                      <a:gd name="connsiteY1980" fmla="*/ 988600 h 1639157"/>
                      <a:gd name="connsiteX1981" fmla="*/ 895602 w 1923730"/>
                      <a:gd name="connsiteY1981" fmla="*/ 992886 h 1639157"/>
                      <a:gd name="connsiteX1982" fmla="*/ 895602 w 1923730"/>
                      <a:gd name="connsiteY1982" fmla="*/ 993839 h 1639157"/>
                      <a:gd name="connsiteX1983" fmla="*/ 896174 w 1923730"/>
                      <a:gd name="connsiteY1983" fmla="*/ 996601 h 1639157"/>
                      <a:gd name="connsiteX1984" fmla="*/ 896269 w 1923730"/>
                      <a:gd name="connsiteY1984" fmla="*/ 996791 h 1639157"/>
                      <a:gd name="connsiteX1985" fmla="*/ 896269 w 1923730"/>
                      <a:gd name="connsiteY1985" fmla="*/ 996982 h 1639157"/>
                      <a:gd name="connsiteX1986" fmla="*/ 895221 w 1923730"/>
                      <a:gd name="connsiteY1986" fmla="*/ 999935 h 1639157"/>
                      <a:gd name="connsiteX1987" fmla="*/ 895126 w 1923730"/>
                      <a:gd name="connsiteY1987" fmla="*/ 1000220 h 1639157"/>
                      <a:gd name="connsiteX1988" fmla="*/ 894174 w 1923730"/>
                      <a:gd name="connsiteY1988" fmla="*/ 1002506 h 1639157"/>
                      <a:gd name="connsiteX1989" fmla="*/ 891030 w 1923730"/>
                      <a:gd name="connsiteY1989" fmla="*/ 1005078 h 1639157"/>
                      <a:gd name="connsiteX1990" fmla="*/ 890173 w 1923730"/>
                      <a:gd name="connsiteY1990" fmla="*/ 1005840 h 1639157"/>
                      <a:gd name="connsiteX1991" fmla="*/ 890840 w 1923730"/>
                      <a:gd name="connsiteY1991" fmla="*/ 1006793 h 1639157"/>
                      <a:gd name="connsiteX1992" fmla="*/ 892649 w 1923730"/>
                      <a:gd name="connsiteY1992" fmla="*/ 1008983 h 1639157"/>
                      <a:gd name="connsiteX1993" fmla="*/ 891983 w 1923730"/>
                      <a:gd name="connsiteY1993" fmla="*/ 1011555 h 1639157"/>
                      <a:gd name="connsiteX1994" fmla="*/ 892173 w 1923730"/>
                      <a:gd name="connsiteY1994" fmla="*/ 1012222 h 1639157"/>
                      <a:gd name="connsiteX1995" fmla="*/ 893602 w 1923730"/>
                      <a:gd name="connsiteY1995" fmla="*/ 1011746 h 1639157"/>
                      <a:gd name="connsiteX1996" fmla="*/ 894174 w 1923730"/>
                      <a:gd name="connsiteY1996" fmla="*/ 1010984 h 1639157"/>
                      <a:gd name="connsiteX1997" fmla="*/ 898555 w 1923730"/>
                      <a:gd name="connsiteY1997" fmla="*/ 1008317 h 1639157"/>
                      <a:gd name="connsiteX1998" fmla="*/ 899031 w 1923730"/>
                      <a:gd name="connsiteY1998" fmla="*/ 1008317 h 1639157"/>
                      <a:gd name="connsiteX1999" fmla="*/ 901222 w 1923730"/>
                      <a:gd name="connsiteY1999" fmla="*/ 1006983 h 1639157"/>
                      <a:gd name="connsiteX2000" fmla="*/ 903032 w 1923730"/>
                      <a:gd name="connsiteY2000" fmla="*/ 1004506 h 1639157"/>
                      <a:gd name="connsiteX2001" fmla="*/ 905127 w 1923730"/>
                      <a:gd name="connsiteY2001" fmla="*/ 1005935 h 1639157"/>
                      <a:gd name="connsiteX2002" fmla="*/ 906461 w 1923730"/>
                      <a:gd name="connsiteY2002" fmla="*/ 1007269 h 1639157"/>
                      <a:gd name="connsiteX2003" fmla="*/ 906461 w 1923730"/>
                      <a:gd name="connsiteY2003" fmla="*/ 1006507 h 1639157"/>
                      <a:gd name="connsiteX2004" fmla="*/ 906175 w 1923730"/>
                      <a:gd name="connsiteY2004" fmla="*/ 1004792 h 1639157"/>
                      <a:gd name="connsiteX2005" fmla="*/ 906365 w 1923730"/>
                      <a:gd name="connsiteY2005" fmla="*/ 1001744 h 1639157"/>
                      <a:gd name="connsiteX2006" fmla="*/ 906556 w 1923730"/>
                      <a:gd name="connsiteY2006" fmla="*/ 1001077 h 1639157"/>
                      <a:gd name="connsiteX2007" fmla="*/ 906556 w 1923730"/>
                      <a:gd name="connsiteY2007" fmla="*/ 1000697 h 1639157"/>
                      <a:gd name="connsiteX2008" fmla="*/ 906556 w 1923730"/>
                      <a:gd name="connsiteY2008" fmla="*/ 999839 h 1639157"/>
                      <a:gd name="connsiteX2009" fmla="*/ 907223 w 1923730"/>
                      <a:gd name="connsiteY2009" fmla="*/ 998792 h 1639157"/>
                      <a:gd name="connsiteX2010" fmla="*/ 911985 w 1923730"/>
                      <a:gd name="connsiteY2010" fmla="*/ 998982 h 1639157"/>
                      <a:gd name="connsiteX2011" fmla="*/ 913890 w 1923730"/>
                      <a:gd name="connsiteY2011" fmla="*/ 998696 h 1639157"/>
                      <a:gd name="connsiteX2012" fmla="*/ 916081 w 1923730"/>
                      <a:gd name="connsiteY2012" fmla="*/ 995648 h 1639157"/>
                      <a:gd name="connsiteX2013" fmla="*/ 914652 w 1923730"/>
                      <a:gd name="connsiteY2013" fmla="*/ 991362 h 1639157"/>
                      <a:gd name="connsiteX2014" fmla="*/ 914462 w 1923730"/>
                      <a:gd name="connsiteY2014" fmla="*/ 991172 h 1639157"/>
                      <a:gd name="connsiteX2015" fmla="*/ 913700 w 1923730"/>
                      <a:gd name="connsiteY2015" fmla="*/ 990695 h 1639157"/>
                      <a:gd name="connsiteX2016" fmla="*/ 911223 w 1923730"/>
                      <a:gd name="connsiteY2016" fmla="*/ 986790 h 1639157"/>
                      <a:gd name="connsiteX2017" fmla="*/ 909795 w 1923730"/>
                      <a:gd name="connsiteY2017" fmla="*/ 981742 h 1639157"/>
                      <a:gd name="connsiteX2018" fmla="*/ 908652 w 1923730"/>
                      <a:gd name="connsiteY2018" fmla="*/ 978980 h 1639157"/>
                      <a:gd name="connsiteX2019" fmla="*/ 908747 w 1923730"/>
                      <a:gd name="connsiteY2019" fmla="*/ 978598 h 1639157"/>
                      <a:gd name="connsiteX2020" fmla="*/ 907223 w 1923730"/>
                      <a:gd name="connsiteY2020" fmla="*/ 976122 h 1639157"/>
                      <a:gd name="connsiteX2021" fmla="*/ 905603 w 1923730"/>
                      <a:gd name="connsiteY2021" fmla="*/ 973360 h 1639157"/>
                      <a:gd name="connsiteX2022" fmla="*/ 906842 w 1923730"/>
                      <a:gd name="connsiteY2022" fmla="*/ 972407 h 1639157"/>
                      <a:gd name="connsiteX2023" fmla="*/ 909413 w 1923730"/>
                      <a:gd name="connsiteY2023" fmla="*/ 970979 h 1639157"/>
                      <a:gd name="connsiteX2024" fmla="*/ 913033 w 1923730"/>
                      <a:gd name="connsiteY2024" fmla="*/ 971264 h 1639157"/>
                      <a:gd name="connsiteX2025" fmla="*/ 913890 w 1923730"/>
                      <a:gd name="connsiteY2025" fmla="*/ 971645 h 1639157"/>
                      <a:gd name="connsiteX2026" fmla="*/ 914843 w 1923730"/>
                      <a:gd name="connsiteY2026" fmla="*/ 969835 h 1639157"/>
                      <a:gd name="connsiteX2027" fmla="*/ 918843 w 1923730"/>
                      <a:gd name="connsiteY2027" fmla="*/ 966406 h 1639157"/>
                      <a:gd name="connsiteX2028" fmla="*/ 920558 w 1923730"/>
                      <a:gd name="connsiteY2028" fmla="*/ 966121 h 1639157"/>
                      <a:gd name="connsiteX2029" fmla="*/ 923511 w 1923730"/>
                      <a:gd name="connsiteY2029" fmla="*/ 965930 h 1639157"/>
                      <a:gd name="connsiteX2030" fmla="*/ 925225 w 1923730"/>
                      <a:gd name="connsiteY2030" fmla="*/ 966216 h 1639157"/>
                      <a:gd name="connsiteX2031" fmla="*/ 924844 w 1923730"/>
                      <a:gd name="connsiteY2031" fmla="*/ 965835 h 1639157"/>
                      <a:gd name="connsiteX2032" fmla="*/ 923511 w 1923730"/>
                      <a:gd name="connsiteY2032" fmla="*/ 963739 h 1639157"/>
                      <a:gd name="connsiteX2033" fmla="*/ 925606 w 1923730"/>
                      <a:gd name="connsiteY2033" fmla="*/ 961549 h 1639157"/>
                      <a:gd name="connsiteX2034" fmla="*/ 926273 w 1923730"/>
                      <a:gd name="connsiteY2034" fmla="*/ 961073 h 1639157"/>
                      <a:gd name="connsiteX2035" fmla="*/ 928749 w 1923730"/>
                      <a:gd name="connsiteY2035" fmla="*/ 959263 h 1639157"/>
                      <a:gd name="connsiteX2036" fmla="*/ 932654 w 1923730"/>
                      <a:gd name="connsiteY2036" fmla="*/ 956691 h 1639157"/>
                      <a:gd name="connsiteX2037" fmla="*/ 937036 w 1923730"/>
                      <a:gd name="connsiteY2037" fmla="*/ 956119 h 1639157"/>
                      <a:gd name="connsiteX2038" fmla="*/ 938560 w 1923730"/>
                      <a:gd name="connsiteY2038" fmla="*/ 958406 h 1639157"/>
                      <a:gd name="connsiteX2039" fmla="*/ 938750 w 1923730"/>
                      <a:gd name="connsiteY2039" fmla="*/ 959453 h 1639157"/>
                      <a:gd name="connsiteX2040" fmla="*/ 940751 w 1923730"/>
                      <a:gd name="connsiteY2040" fmla="*/ 961644 h 1639157"/>
                      <a:gd name="connsiteX2041" fmla="*/ 944942 w 1923730"/>
                      <a:gd name="connsiteY2041" fmla="*/ 964692 h 1639157"/>
                      <a:gd name="connsiteX2042" fmla="*/ 945894 w 1923730"/>
                      <a:gd name="connsiteY2042" fmla="*/ 966121 h 1639157"/>
                      <a:gd name="connsiteX2043" fmla="*/ 946847 w 1923730"/>
                      <a:gd name="connsiteY2043" fmla="*/ 968026 h 1639157"/>
                      <a:gd name="connsiteX2044" fmla="*/ 945323 w 1923730"/>
                      <a:gd name="connsiteY2044" fmla="*/ 969550 h 1639157"/>
                      <a:gd name="connsiteX2045" fmla="*/ 944751 w 1923730"/>
                      <a:gd name="connsiteY2045" fmla="*/ 970026 h 1639157"/>
                      <a:gd name="connsiteX2046" fmla="*/ 944942 w 1923730"/>
                      <a:gd name="connsiteY2046" fmla="*/ 970312 h 1639157"/>
                      <a:gd name="connsiteX2047" fmla="*/ 945608 w 1923730"/>
                      <a:gd name="connsiteY2047" fmla="*/ 971264 h 1639157"/>
                      <a:gd name="connsiteX2048" fmla="*/ 945228 w 1923730"/>
                      <a:gd name="connsiteY2048" fmla="*/ 972217 h 1639157"/>
                      <a:gd name="connsiteX2049" fmla="*/ 944751 w 1923730"/>
                      <a:gd name="connsiteY2049" fmla="*/ 973074 h 1639157"/>
                      <a:gd name="connsiteX2050" fmla="*/ 944846 w 1923730"/>
                      <a:gd name="connsiteY2050" fmla="*/ 974312 h 1639157"/>
                      <a:gd name="connsiteX2051" fmla="*/ 945228 w 1923730"/>
                      <a:gd name="connsiteY2051" fmla="*/ 974503 h 1639157"/>
                      <a:gd name="connsiteX2052" fmla="*/ 946561 w 1923730"/>
                      <a:gd name="connsiteY2052" fmla="*/ 974979 h 1639157"/>
                      <a:gd name="connsiteX2053" fmla="*/ 946561 w 1923730"/>
                      <a:gd name="connsiteY2053" fmla="*/ 978218 h 1639157"/>
                      <a:gd name="connsiteX2054" fmla="*/ 946370 w 1923730"/>
                      <a:gd name="connsiteY2054" fmla="*/ 980313 h 1639157"/>
                      <a:gd name="connsiteX2055" fmla="*/ 947132 w 1923730"/>
                      <a:gd name="connsiteY2055" fmla="*/ 980408 h 1639157"/>
                      <a:gd name="connsiteX2056" fmla="*/ 950847 w 1923730"/>
                      <a:gd name="connsiteY2056" fmla="*/ 981742 h 1639157"/>
                      <a:gd name="connsiteX2057" fmla="*/ 953228 w 1923730"/>
                      <a:gd name="connsiteY2057" fmla="*/ 982885 h 1639157"/>
                      <a:gd name="connsiteX2058" fmla="*/ 955800 w 1923730"/>
                      <a:gd name="connsiteY2058" fmla="*/ 982027 h 1639157"/>
                      <a:gd name="connsiteX2059" fmla="*/ 959610 w 1923730"/>
                      <a:gd name="connsiteY2059" fmla="*/ 980313 h 1639157"/>
                      <a:gd name="connsiteX2060" fmla="*/ 960944 w 1923730"/>
                      <a:gd name="connsiteY2060" fmla="*/ 983361 h 1639157"/>
                      <a:gd name="connsiteX2061" fmla="*/ 961134 w 1923730"/>
                      <a:gd name="connsiteY2061" fmla="*/ 986314 h 1639157"/>
                      <a:gd name="connsiteX2062" fmla="*/ 961706 w 1923730"/>
                      <a:gd name="connsiteY2062" fmla="*/ 985838 h 1639157"/>
                      <a:gd name="connsiteX2063" fmla="*/ 965420 w 1923730"/>
                      <a:gd name="connsiteY2063" fmla="*/ 985076 h 1639157"/>
                      <a:gd name="connsiteX2064" fmla="*/ 966849 w 1923730"/>
                      <a:gd name="connsiteY2064" fmla="*/ 985647 h 1639157"/>
                      <a:gd name="connsiteX2065" fmla="*/ 968564 w 1923730"/>
                      <a:gd name="connsiteY2065" fmla="*/ 986504 h 1639157"/>
                      <a:gd name="connsiteX2066" fmla="*/ 971707 w 1923730"/>
                      <a:gd name="connsiteY2066" fmla="*/ 986600 h 1639157"/>
                      <a:gd name="connsiteX2067" fmla="*/ 978089 w 1923730"/>
                      <a:gd name="connsiteY2067" fmla="*/ 986504 h 1639157"/>
                      <a:gd name="connsiteX2068" fmla="*/ 980470 w 1923730"/>
                      <a:gd name="connsiteY2068" fmla="*/ 986695 h 1639157"/>
                      <a:gd name="connsiteX2069" fmla="*/ 985232 w 1923730"/>
                      <a:gd name="connsiteY2069" fmla="*/ 989076 h 1639157"/>
                      <a:gd name="connsiteX2070" fmla="*/ 986185 w 1923730"/>
                      <a:gd name="connsiteY2070" fmla="*/ 992505 h 1639157"/>
                      <a:gd name="connsiteX2071" fmla="*/ 986852 w 1923730"/>
                      <a:gd name="connsiteY2071" fmla="*/ 996982 h 1639157"/>
                      <a:gd name="connsiteX2072" fmla="*/ 987137 w 1923730"/>
                      <a:gd name="connsiteY2072" fmla="*/ 997553 h 1639157"/>
                      <a:gd name="connsiteX2073" fmla="*/ 988566 w 1923730"/>
                      <a:gd name="connsiteY2073" fmla="*/ 999363 h 1639157"/>
                      <a:gd name="connsiteX2074" fmla="*/ 990090 w 1923730"/>
                      <a:gd name="connsiteY2074" fmla="*/ 1001173 h 1639157"/>
                      <a:gd name="connsiteX2075" fmla="*/ 993233 w 1923730"/>
                      <a:gd name="connsiteY2075" fmla="*/ 1002697 h 1639157"/>
                      <a:gd name="connsiteX2076" fmla="*/ 995805 w 1923730"/>
                      <a:gd name="connsiteY2076" fmla="*/ 1003364 h 1639157"/>
                      <a:gd name="connsiteX2077" fmla="*/ 996567 w 1923730"/>
                      <a:gd name="connsiteY2077" fmla="*/ 1005173 h 1639157"/>
                      <a:gd name="connsiteX2078" fmla="*/ 996186 w 1923730"/>
                      <a:gd name="connsiteY2078" fmla="*/ 1006221 h 1639157"/>
                      <a:gd name="connsiteX2079" fmla="*/ 994281 w 1923730"/>
                      <a:gd name="connsiteY2079" fmla="*/ 1006411 h 1639157"/>
                      <a:gd name="connsiteX2080" fmla="*/ 993138 w 1923730"/>
                      <a:gd name="connsiteY2080" fmla="*/ 1006316 h 1639157"/>
                      <a:gd name="connsiteX2081" fmla="*/ 992186 w 1923730"/>
                      <a:gd name="connsiteY2081" fmla="*/ 1006316 h 1639157"/>
                      <a:gd name="connsiteX2082" fmla="*/ 992471 w 1923730"/>
                      <a:gd name="connsiteY2082" fmla="*/ 1008888 h 1639157"/>
                      <a:gd name="connsiteX2083" fmla="*/ 993329 w 1923730"/>
                      <a:gd name="connsiteY2083" fmla="*/ 1011841 h 1639157"/>
                      <a:gd name="connsiteX2084" fmla="*/ 993615 w 1923730"/>
                      <a:gd name="connsiteY2084" fmla="*/ 1016222 h 1639157"/>
                      <a:gd name="connsiteX2085" fmla="*/ 993233 w 1923730"/>
                      <a:gd name="connsiteY2085" fmla="*/ 1017460 h 1639157"/>
                      <a:gd name="connsiteX2086" fmla="*/ 994186 w 1923730"/>
                      <a:gd name="connsiteY2086" fmla="*/ 1017746 h 1639157"/>
                      <a:gd name="connsiteX2087" fmla="*/ 995996 w 1923730"/>
                      <a:gd name="connsiteY2087" fmla="*/ 1018508 h 1639157"/>
                      <a:gd name="connsiteX2088" fmla="*/ 995329 w 1923730"/>
                      <a:gd name="connsiteY2088" fmla="*/ 1021175 h 1639157"/>
                      <a:gd name="connsiteX2089" fmla="*/ 991805 w 1923730"/>
                      <a:gd name="connsiteY2089" fmla="*/ 1023176 h 1639157"/>
                      <a:gd name="connsiteX2090" fmla="*/ 990757 w 1923730"/>
                      <a:gd name="connsiteY2090" fmla="*/ 1023271 h 1639157"/>
                      <a:gd name="connsiteX2091" fmla="*/ 990376 w 1923730"/>
                      <a:gd name="connsiteY2091" fmla="*/ 1024890 h 1639157"/>
                      <a:gd name="connsiteX2092" fmla="*/ 990376 w 1923730"/>
                      <a:gd name="connsiteY2092" fmla="*/ 1025747 h 1639157"/>
                      <a:gd name="connsiteX2093" fmla="*/ 991424 w 1923730"/>
                      <a:gd name="connsiteY2093" fmla="*/ 1027462 h 1639157"/>
                      <a:gd name="connsiteX2094" fmla="*/ 994186 w 1923730"/>
                      <a:gd name="connsiteY2094" fmla="*/ 1028795 h 1639157"/>
                      <a:gd name="connsiteX2095" fmla="*/ 995900 w 1923730"/>
                      <a:gd name="connsiteY2095" fmla="*/ 1030034 h 1639157"/>
                      <a:gd name="connsiteX2096" fmla="*/ 997520 w 1923730"/>
                      <a:gd name="connsiteY2096" fmla="*/ 1030700 h 1639157"/>
                      <a:gd name="connsiteX2097" fmla="*/ 1002854 w 1923730"/>
                      <a:gd name="connsiteY2097" fmla="*/ 1033653 h 1639157"/>
                      <a:gd name="connsiteX2098" fmla="*/ 1007140 w 1923730"/>
                      <a:gd name="connsiteY2098" fmla="*/ 1035844 h 1639157"/>
                      <a:gd name="connsiteX2099" fmla="*/ 1009140 w 1923730"/>
                      <a:gd name="connsiteY2099" fmla="*/ 1036130 h 1639157"/>
                      <a:gd name="connsiteX2100" fmla="*/ 1011140 w 1923730"/>
                      <a:gd name="connsiteY2100" fmla="*/ 1036034 h 1639157"/>
                      <a:gd name="connsiteX2101" fmla="*/ 1013903 w 1923730"/>
                      <a:gd name="connsiteY2101" fmla="*/ 1036987 h 1639157"/>
                      <a:gd name="connsiteX2102" fmla="*/ 1014379 w 1923730"/>
                      <a:gd name="connsiteY2102" fmla="*/ 1037654 h 1639157"/>
                      <a:gd name="connsiteX2103" fmla="*/ 1017046 w 1923730"/>
                      <a:gd name="connsiteY2103" fmla="*/ 1037368 h 1639157"/>
                      <a:gd name="connsiteX2104" fmla="*/ 1022856 w 1923730"/>
                      <a:gd name="connsiteY2104" fmla="*/ 1037939 h 1639157"/>
                      <a:gd name="connsiteX2105" fmla="*/ 1023999 w 1923730"/>
                      <a:gd name="connsiteY2105" fmla="*/ 1038511 h 1639157"/>
                      <a:gd name="connsiteX2106" fmla="*/ 1026571 w 1923730"/>
                      <a:gd name="connsiteY2106" fmla="*/ 1037273 h 1639157"/>
                      <a:gd name="connsiteX2107" fmla="*/ 1029905 w 1923730"/>
                      <a:gd name="connsiteY2107" fmla="*/ 1035272 h 1639157"/>
                      <a:gd name="connsiteX2108" fmla="*/ 1032000 w 1923730"/>
                      <a:gd name="connsiteY2108" fmla="*/ 1034510 h 1639157"/>
                      <a:gd name="connsiteX2109" fmla="*/ 1034572 w 1923730"/>
                      <a:gd name="connsiteY2109" fmla="*/ 1033272 h 1639157"/>
                      <a:gd name="connsiteX2110" fmla="*/ 1036382 w 1923730"/>
                      <a:gd name="connsiteY2110" fmla="*/ 1032319 h 1639157"/>
                      <a:gd name="connsiteX2111" fmla="*/ 1036477 w 1923730"/>
                      <a:gd name="connsiteY2111" fmla="*/ 1028319 h 1639157"/>
                      <a:gd name="connsiteX2112" fmla="*/ 1036382 w 1923730"/>
                      <a:gd name="connsiteY2112" fmla="*/ 1026985 h 1639157"/>
                      <a:gd name="connsiteX2113" fmla="*/ 1036191 w 1923730"/>
                      <a:gd name="connsiteY2113" fmla="*/ 1025366 h 1639157"/>
                      <a:gd name="connsiteX2114" fmla="*/ 1036477 w 1923730"/>
                      <a:gd name="connsiteY2114" fmla="*/ 1022985 h 1639157"/>
                      <a:gd name="connsiteX2115" fmla="*/ 1038191 w 1923730"/>
                      <a:gd name="connsiteY2115" fmla="*/ 1022890 h 1639157"/>
                      <a:gd name="connsiteX2116" fmla="*/ 1039906 w 1923730"/>
                      <a:gd name="connsiteY2116" fmla="*/ 1023556 h 1639157"/>
                      <a:gd name="connsiteX2117" fmla="*/ 1039906 w 1923730"/>
                      <a:gd name="connsiteY2117" fmla="*/ 1023652 h 1639157"/>
                      <a:gd name="connsiteX2118" fmla="*/ 1042859 w 1923730"/>
                      <a:gd name="connsiteY2118" fmla="*/ 1024223 h 1639157"/>
                      <a:gd name="connsiteX2119" fmla="*/ 1048193 w 1923730"/>
                      <a:gd name="connsiteY2119" fmla="*/ 1023176 h 1639157"/>
                      <a:gd name="connsiteX2120" fmla="*/ 1048478 w 1923730"/>
                      <a:gd name="connsiteY2120" fmla="*/ 1023080 h 1639157"/>
                      <a:gd name="connsiteX2121" fmla="*/ 1051050 w 1923730"/>
                      <a:gd name="connsiteY2121" fmla="*/ 1022223 h 1639157"/>
                      <a:gd name="connsiteX2122" fmla="*/ 1053812 w 1923730"/>
                      <a:gd name="connsiteY2122" fmla="*/ 1021080 h 1639157"/>
                      <a:gd name="connsiteX2123" fmla="*/ 1054860 w 1923730"/>
                      <a:gd name="connsiteY2123" fmla="*/ 1015460 h 1639157"/>
                      <a:gd name="connsiteX2124" fmla="*/ 1054860 w 1923730"/>
                      <a:gd name="connsiteY2124" fmla="*/ 1014508 h 1639157"/>
                      <a:gd name="connsiteX2125" fmla="*/ 1055622 w 1923730"/>
                      <a:gd name="connsiteY2125" fmla="*/ 1011650 h 1639157"/>
                      <a:gd name="connsiteX2126" fmla="*/ 1057051 w 1923730"/>
                      <a:gd name="connsiteY2126" fmla="*/ 1011841 h 1639157"/>
                      <a:gd name="connsiteX2127" fmla="*/ 1057527 w 1923730"/>
                      <a:gd name="connsiteY2127" fmla="*/ 1012031 h 1639157"/>
                      <a:gd name="connsiteX2128" fmla="*/ 1057337 w 1923730"/>
                      <a:gd name="connsiteY2128" fmla="*/ 1010888 h 1639157"/>
                      <a:gd name="connsiteX2129" fmla="*/ 1054289 w 1923730"/>
                      <a:gd name="connsiteY2129" fmla="*/ 1008221 h 1639157"/>
                      <a:gd name="connsiteX2130" fmla="*/ 1047621 w 1923730"/>
                      <a:gd name="connsiteY2130" fmla="*/ 1003554 h 1639157"/>
                      <a:gd name="connsiteX2131" fmla="*/ 1047526 w 1923730"/>
                      <a:gd name="connsiteY2131" fmla="*/ 1003364 h 1639157"/>
                      <a:gd name="connsiteX2132" fmla="*/ 1047336 w 1923730"/>
                      <a:gd name="connsiteY2132" fmla="*/ 1000315 h 1639157"/>
                      <a:gd name="connsiteX2133" fmla="*/ 1049526 w 1923730"/>
                      <a:gd name="connsiteY2133" fmla="*/ 1000220 h 1639157"/>
                      <a:gd name="connsiteX2134" fmla="*/ 1051050 w 1923730"/>
                      <a:gd name="connsiteY2134" fmla="*/ 1000220 h 1639157"/>
                      <a:gd name="connsiteX2135" fmla="*/ 1051336 w 1923730"/>
                      <a:gd name="connsiteY2135" fmla="*/ 999268 h 1639157"/>
                      <a:gd name="connsiteX2136" fmla="*/ 1053146 w 1923730"/>
                      <a:gd name="connsiteY2136" fmla="*/ 993553 h 1639157"/>
                      <a:gd name="connsiteX2137" fmla="*/ 1058956 w 1923730"/>
                      <a:gd name="connsiteY2137" fmla="*/ 989552 h 1639157"/>
                      <a:gd name="connsiteX2138" fmla="*/ 1061433 w 1923730"/>
                      <a:gd name="connsiteY2138" fmla="*/ 989552 h 1639157"/>
                      <a:gd name="connsiteX2139" fmla="*/ 1063147 w 1923730"/>
                      <a:gd name="connsiteY2139" fmla="*/ 989648 h 1639157"/>
                      <a:gd name="connsiteX2140" fmla="*/ 1063909 w 1923730"/>
                      <a:gd name="connsiteY2140" fmla="*/ 991076 h 1639157"/>
                      <a:gd name="connsiteX2141" fmla="*/ 1063909 w 1923730"/>
                      <a:gd name="connsiteY2141" fmla="*/ 991648 h 1639157"/>
                      <a:gd name="connsiteX2142" fmla="*/ 1065242 w 1923730"/>
                      <a:gd name="connsiteY2142" fmla="*/ 992219 h 1639157"/>
                      <a:gd name="connsiteX2143" fmla="*/ 1067719 w 1923730"/>
                      <a:gd name="connsiteY2143" fmla="*/ 991267 h 1639157"/>
                      <a:gd name="connsiteX2144" fmla="*/ 1073053 w 1923730"/>
                      <a:gd name="connsiteY2144" fmla="*/ 989171 h 1639157"/>
                      <a:gd name="connsiteX2145" fmla="*/ 1074196 w 1923730"/>
                      <a:gd name="connsiteY2145" fmla="*/ 989076 h 1639157"/>
                      <a:gd name="connsiteX2146" fmla="*/ 1077625 w 1923730"/>
                      <a:gd name="connsiteY2146" fmla="*/ 990981 h 1639157"/>
                      <a:gd name="connsiteX2147" fmla="*/ 1077720 w 1923730"/>
                      <a:gd name="connsiteY2147" fmla="*/ 991267 h 1639157"/>
                      <a:gd name="connsiteX2148" fmla="*/ 1079054 w 1923730"/>
                      <a:gd name="connsiteY2148" fmla="*/ 993267 h 1639157"/>
                      <a:gd name="connsiteX2149" fmla="*/ 1081245 w 1923730"/>
                      <a:gd name="connsiteY2149" fmla="*/ 991552 h 1639157"/>
                      <a:gd name="connsiteX2150" fmla="*/ 1079625 w 1923730"/>
                      <a:gd name="connsiteY2150" fmla="*/ 986981 h 1639157"/>
                      <a:gd name="connsiteX2151" fmla="*/ 1078958 w 1923730"/>
                      <a:gd name="connsiteY2151" fmla="*/ 985838 h 1639157"/>
                      <a:gd name="connsiteX2152" fmla="*/ 1077339 w 1923730"/>
                      <a:gd name="connsiteY2152" fmla="*/ 980789 h 1639157"/>
                      <a:gd name="connsiteX2153" fmla="*/ 1077434 w 1923730"/>
                      <a:gd name="connsiteY2153" fmla="*/ 979742 h 1639157"/>
                      <a:gd name="connsiteX2154" fmla="*/ 1077339 w 1923730"/>
                      <a:gd name="connsiteY2154" fmla="*/ 978218 h 1639157"/>
                      <a:gd name="connsiteX2155" fmla="*/ 1076863 w 1923730"/>
                      <a:gd name="connsiteY2155" fmla="*/ 978122 h 1639157"/>
                      <a:gd name="connsiteX2156" fmla="*/ 1076291 w 1923730"/>
                      <a:gd name="connsiteY2156" fmla="*/ 978027 h 1639157"/>
                      <a:gd name="connsiteX2157" fmla="*/ 1074577 w 1923730"/>
                      <a:gd name="connsiteY2157" fmla="*/ 977075 h 1639157"/>
                      <a:gd name="connsiteX2158" fmla="*/ 1075053 w 1923730"/>
                      <a:gd name="connsiteY2158" fmla="*/ 975074 h 1639157"/>
                      <a:gd name="connsiteX2159" fmla="*/ 1075720 w 1923730"/>
                      <a:gd name="connsiteY2159" fmla="*/ 973931 h 1639157"/>
                      <a:gd name="connsiteX2160" fmla="*/ 1077244 w 1923730"/>
                      <a:gd name="connsiteY2160" fmla="*/ 970121 h 1639157"/>
                      <a:gd name="connsiteX2161" fmla="*/ 1077339 w 1923730"/>
                      <a:gd name="connsiteY2161" fmla="*/ 968883 h 1639157"/>
                      <a:gd name="connsiteX2162" fmla="*/ 1079816 w 1923730"/>
                      <a:gd name="connsiteY2162" fmla="*/ 965168 h 1639157"/>
                      <a:gd name="connsiteX2163" fmla="*/ 1080959 w 1923730"/>
                      <a:gd name="connsiteY2163" fmla="*/ 964978 h 1639157"/>
                      <a:gd name="connsiteX2164" fmla="*/ 1081054 w 1923730"/>
                      <a:gd name="connsiteY2164" fmla="*/ 964025 h 1639157"/>
                      <a:gd name="connsiteX2165" fmla="*/ 1080006 w 1923730"/>
                      <a:gd name="connsiteY2165" fmla="*/ 961263 h 1639157"/>
                      <a:gd name="connsiteX2166" fmla="*/ 1079340 w 1923730"/>
                      <a:gd name="connsiteY2166" fmla="*/ 959834 h 1639157"/>
                      <a:gd name="connsiteX2167" fmla="*/ 1078768 w 1923730"/>
                      <a:gd name="connsiteY2167" fmla="*/ 959168 h 1639157"/>
                      <a:gd name="connsiteX2168" fmla="*/ 1078196 w 1923730"/>
                      <a:gd name="connsiteY2168" fmla="*/ 958310 h 1639157"/>
                      <a:gd name="connsiteX2169" fmla="*/ 1078768 w 1923730"/>
                      <a:gd name="connsiteY2169" fmla="*/ 957263 h 1639157"/>
                      <a:gd name="connsiteX2170" fmla="*/ 1083340 w 1923730"/>
                      <a:gd name="connsiteY2170" fmla="*/ 957834 h 1639157"/>
                      <a:gd name="connsiteX2171" fmla="*/ 1085340 w 1923730"/>
                      <a:gd name="connsiteY2171" fmla="*/ 958215 h 1639157"/>
                      <a:gd name="connsiteX2172" fmla="*/ 1085912 w 1923730"/>
                      <a:gd name="connsiteY2172" fmla="*/ 956881 h 1639157"/>
                      <a:gd name="connsiteX2173" fmla="*/ 1086007 w 1923730"/>
                      <a:gd name="connsiteY2173" fmla="*/ 954310 h 1639157"/>
                      <a:gd name="connsiteX2174" fmla="*/ 1086007 w 1923730"/>
                      <a:gd name="connsiteY2174" fmla="*/ 953929 h 1639157"/>
                      <a:gd name="connsiteX2175" fmla="*/ 1085150 w 1923730"/>
                      <a:gd name="connsiteY2175" fmla="*/ 953643 h 1639157"/>
                      <a:gd name="connsiteX2176" fmla="*/ 1082864 w 1923730"/>
                      <a:gd name="connsiteY2176" fmla="*/ 950976 h 1639157"/>
                      <a:gd name="connsiteX2177" fmla="*/ 1080483 w 1923730"/>
                      <a:gd name="connsiteY2177" fmla="*/ 948500 h 1639157"/>
                      <a:gd name="connsiteX2178" fmla="*/ 1080102 w 1923730"/>
                      <a:gd name="connsiteY2178" fmla="*/ 948214 h 1639157"/>
                      <a:gd name="connsiteX2179" fmla="*/ 1078768 w 1923730"/>
                      <a:gd name="connsiteY2179" fmla="*/ 947547 h 1639157"/>
                      <a:gd name="connsiteX2180" fmla="*/ 1077434 w 1923730"/>
                      <a:gd name="connsiteY2180" fmla="*/ 946976 h 1639157"/>
                      <a:gd name="connsiteX2181" fmla="*/ 1073339 w 1923730"/>
                      <a:gd name="connsiteY2181" fmla="*/ 947071 h 1639157"/>
                      <a:gd name="connsiteX2182" fmla="*/ 1072196 w 1923730"/>
                      <a:gd name="connsiteY2182" fmla="*/ 947166 h 1639157"/>
                      <a:gd name="connsiteX2183" fmla="*/ 1071434 w 1923730"/>
                      <a:gd name="connsiteY2183" fmla="*/ 946023 h 1639157"/>
                      <a:gd name="connsiteX2184" fmla="*/ 1070767 w 1923730"/>
                      <a:gd name="connsiteY2184" fmla="*/ 944404 h 1639157"/>
                      <a:gd name="connsiteX2185" fmla="*/ 1070291 w 1923730"/>
                      <a:gd name="connsiteY2185" fmla="*/ 943261 h 1639157"/>
                      <a:gd name="connsiteX2186" fmla="*/ 1072862 w 1923730"/>
                      <a:gd name="connsiteY2186" fmla="*/ 940880 h 1639157"/>
                      <a:gd name="connsiteX2187" fmla="*/ 1074196 w 1923730"/>
                      <a:gd name="connsiteY2187" fmla="*/ 940118 h 1639157"/>
                      <a:gd name="connsiteX2188" fmla="*/ 1077339 w 1923730"/>
                      <a:gd name="connsiteY2188" fmla="*/ 937069 h 1639157"/>
                      <a:gd name="connsiteX2189" fmla="*/ 1080006 w 1923730"/>
                      <a:gd name="connsiteY2189" fmla="*/ 934307 h 1639157"/>
                      <a:gd name="connsiteX2190" fmla="*/ 1078673 w 1923730"/>
                      <a:gd name="connsiteY2190" fmla="*/ 929069 h 1639157"/>
                      <a:gd name="connsiteX2191" fmla="*/ 1078006 w 1923730"/>
                      <a:gd name="connsiteY2191" fmla="*/ 927735 h 1639157"/>
                      <a:gd name="connsiteX2192" fmla="*/ 1078006 w 1923730"/>
                      <a:gd name="connsiteY2192" fmla="*/ 921544 h 1639157"/>
                      <a:gd name="connsiteX2193" fmla="*/ 1078673 w 1923730"/>
                      <a:gd name="connsiteY2193" fmla="*/ 920306 h 1639157"/>
                      <a:gd name="connsiteX2194" fmla="*/ 1081816 w 1923730"/>
                      <a:gd name="connsiteY2194" fmla="*/ 918496 h 1639157"/>
                      <a:gd name="connsiteX2195" fmla="*/ 1084483 w 1923730"/>
                      <a:gd name="connsiteY2195" fmla="*/ 918496 h 1639157"/>
                      <a:gd name="connsiteX2196" fmla="*/ 1086198 w 1923730"/>
                      <a:gd name="connsiteY2196" fmla="*/ 918115 h 1639157"/>
                      <a:gd name="connsiteX2197" fmla="*/ 1090579 w 1923730"/>
                      <a:gd name="connsiteY2197" fmla="*/ 918019 h 1639157"/>
                      <a:gd name="connsiteX2198" fmla="*/ 1092770 w 1923730"/>
                      <a:gd name="connsiteY2198" fmla="*/ 918115 h 1639157"/>
                      <a:gd name="connsiteX2199" fmla="*/ 1098961 w 1923730"/>
                      <a:gd name="connsiteY2199" fmla="*/ 920591 h 1639157"/>
                      <a:gd name="connsiteX2200" fmla="*/ 1099913 w 1923730"/>
                      <a:gd name="connsiteY2200" fmla="*/ 921163 h 1639157"/>
                      <a:gd name="connsiteX2201" fmla="*/ 1102200 w 1923730"/>
                      <a:gd name="connsiteY2201" fmla="*/ 923830 h 1639157"/>
                      <a:gd name="connsiteX2202" fmla="*/ 1104009 w 1923730"/>
                      <a:gd name="connsiteY2202" fmla="*/ 925925 h 1639157"/>
                      <a:gd name="connsiteX2203" fmla="*/ 1105438 w 1923730"/>
                      <a:gd name="connsiteY2203" fmla="*/ 927259 h 1639157"/>
                      <a:gd name="connsiteX2204" fmla="*/ 1106391 w 1923730"/>
                      <a:gd name="connsiteY2204" fmla="*/ 927830 h 1639157"/>
                      <a:gd name="connsiteX2205" fmla="*/ 1107819 w 1923730"/>
                      <a:gd name="connsiteY2205" fmla="*/ 926592 h 1639157"/>
                      <a:gd name="connsiteX2206" fmla="*/ 1112105 w 1923730"/>
                      <a:gd name="connsiteY2206" fmla="*/ 925354 h 1639157"/>
                      <a:gd name="connsiteX2207" fmla="*/ 1113439 w 1923730"/>
                      <a:gd name="connsiteY2207" fmla="*/ 925639 h 1639157"/>
                      <a:gd name="connsiteX2208" fmla="*/ 1118868 w 1923730"/>
                      <a:gd name="connsiteY2208" fmla="*/ 924782 h 1639157"/>
                      <a:gd name="connsiteX2209" fmla="*/ 1122107 w 1923730"/>
                      <a:gd name="connsiteY2209" fmla="*/ 924020 h 1639157"/>
                      <a:gd name="connsiteX2210" fmla="*/ 1122869 w 1923730"/>
                      <a:gd name="connsiteY2210" fmla="*/ 924401 h 1639157"/>
                      <a:gd name="connsiteX2211" fmla="*/ 1129441 w 1923730"/>
                      <a:gd name="connsiteY2211" fmla="*/ 923258 h 1639157"/>
                      <a:gd name="connsiteX2212" fmla="*/ 1130108 w 1923730"/>
                      <a:gd name="connsiteY2212" fmla="*/ 922687 h 1639157"/>
                      <a:gd name="connsiteX2213" fmla="*/ 1128298 w 1923730"/>
                      <a:gd name="connsiteY2213" fmla="*/ 920306 h 1639157"/>
                      <a:gd name="connsiteX2214" fmla="*/ 1124488 w 1923730"/>
                      <a:gd name="connsiteY2214" fmla="*/ 914210 h 1639157"/>
                      <a:gd name="connsiteX2215" fmla="*/ 1123821 w 1923730"/>
                      <a:gd name="connsiteY2215" fmla="*/ 912781 h 1639157"/>
                      <a:gd name="connsiteX2216" fmla="*/ 1123250 w 1923730"/>
                      <a:gd name="connsiteY2216" fmla="*/ 910114 h 1639157"/>
                      <a:gd name="connsiteX2217" fmla="*/ 1124583 w 1923730"/>
                      <a:gd name="connsiteY2217" fmla="*/ 909733 h 1639157"/>
                      <a:gd name="connsiteX2218" fmla="*/ 1125155 w 1923730"/>
                      <a:gd name="connsiteY2218" fmla="*/ 909733 h 1639157"/>
                      <a:gd name="connsiteX2219" fmla="*/ 1125821 w 1923730"/>
                      <a:gd name="connsiteY2219" fmla="*/ 909733 h 1639157"/>
                      <a:gd name="connsiteX2220" fmla="*/ 1126012 w 1923730"/>
                      <a:gd name="connsiteY2220" fmla="*/ 909447 h 1639157"/>
                      <a:gd name="connsiteX2221" fmla="*/ 1126298 w 1923730"/>
                      <a:gd name="connsiteY2221" fmla="*/ 908399 h 1639157"/>
                      <a:gd name="connsiteX2222" fmla="*/ 1126869 w 1923730"/>
                      <a:gd name="connsiteY2222" fmla="*/ 907256 h 1639157"/>
                      <a:gd name="connsiteX2223" fmla="*/ 1128298 w 1923730"/>
                      <a:gd name="connsiteY2223" fmla="*/ 907447 h 1639157"/>
                      <a:gd name="connsiteX2224" fmla="*/ 1129250 w 1923730"/>
                      <a:gd name="connsiteY2224" fmla="*/ 907828 h 1639157"/>
                      <a:gd name="connsiteX2225" fmla="*/ 1130012 w 1923730"/>
                      <a:gd name="connsiteY2225" fmla="*/ 908114 h 1639157"/>
                      <a:gd name="connsiteX2226" fmla="*/ 1132489 w 1923730"/>
                      <a:gd name="connsiteY2226" fmla="*/ 908876 h 1639157"/>
                      <a:gd name="connsiteX2227" fmla="*/ 1133632 w 1923730"/>
                      <a:gd name="connsiteY2227" fmla="*/ 908876 h 1639157"/>
                      <a:gd name="connsiteX2228" fmla="*/ 1135156 w 1923730"/>
                      <a:gd name="connsiteY2228" fmla="*/ 908876 h 1639157"/>
                      <a:gd name="connsiteX2229" fmla="*/ 1136204 w 1923730"/>
                      <a:gd name="connsiteY2229" fmla="*/ 910685 h 1639157"/>
                      <a:gd name="connsiteX2230" fmla="*/ 1136299 w 1923730"/>
                      <a:gd name="connsiteY2230" fmla="*/ 910971 h 1639157"/>
                      <a:gd name="connsiteX2231" fmla="*/ 1136585 w 1923730"/>
                      <a:gd name="connsiteY2231" fmla="*/ 910590 h 1639157"/>
                      <a:gd name="connsiteX2232" fmla="*/ 1136966 w 1923730"/>
                      <a:gd name="connsiteY2232" fmla="*/ 910114 h 1639157"/>
                      <a:gd name="connsiteX2233" fmla="*/ 1139252 w 1923730"/>
                      <a:gd name="connsiteY2233" fmla="*/ 908780 h 1639157"/>
                      <a:gd name="connsiteX2234" fmla="*/ 1141347 w 1923730"/>
                      <a:gd name="connsiteY2234" fmla="*/ 907542 h 1639157"/>
                      <a:gd name="connsiteX2235" fmla="*/ 1146300 w 1923730"/>
                      <a:gd name="connsiteY2235" fmla="*/ 908114 h 1639157"/>
                      <a:gd name="connsiteX2236" fmla="*/ 1147348 w 1923730"/>
                      <a:gd name="connsiteY2236" fmla="*/ 909066 h 1639157"/>
                      <a:gd name="connsiteX2237" fmla="*/ 1148110 w 1923730"/>
                      <a:gd name="connsiteY2237" fmla="*/ 908494 h 1639157"/>
                      <a:gd name="connsiteX2238" fmla="*/ 1151729 w 1923730"/>
                      <a:gd name="connsiteY2238" fmla="*/ 907542 h 1639157"/>
                      <a:gd name="connsiteX2239" fmla="*/ 1152682 w 1923730"/>
                      <a:gd name="connsiteY2239" fmla="*/ 907732 h 1639157"/>
                      <a:gd name="connsiteX2240" fmla="*/ 1157635 w 1923730"/>
                      <a:gd name="connsiteY2240" fmla="*/ 907066 h 1639157"/>
                      <a:gd name="connsiteX2241" fmla="*/ 1158969 w 1923730"/>
                      <a:gd name="connsiteY2241" fmla="*/ 906685 h 1639157"/>
                      <a:gd name="connsiteX2242" fmla="*/ 1160588 w 1923730"/>
                      <a:gd name="connsiteY2242" fmla="*/ 901160 h 1639157"/>
                      <a:gd name="connsiteX2243" fmla="*/ 1160588 w 1923730"/>
                      <a:gd name="connsiteY2243" fmla="*/ 900779 h 1639157"/>
                      <a:gd name="connsiteX2244" fmla="*/ 1158778 w 1923730"/>
                      <a:gd name="connsiteY2244" fmla="*/ 894017 h 1639157"/>
                      <a:gd name="connsiteX2245" fmla="*/ 1156302 w 1923730"/>
                      <a:gd name="connsiteY2245" fmla="*/ 888873 h 1639157"/>
                      <a:gd name="connsiteX2246" fmla="*/ 1155444 w 1923730"/>
                      <a:gd name="connsiteY2246" fmla="*/ 881063 h 1639157"/>
                      <a:gd name="connsiteX2247" fmla="*/ 1156302 w 1923730"/>
                      <a:gd name="connsiteY2247" fmla="*/ 877252 h 1639157"/>
                      <a:gd name="connsiteX2248" fmla="*/ 1160016 w 1923730"/>
                      <a:gd name="connsiteY2248" fmla="*/ 875252 h 1639157"/>
                      <a:gd name="connsiteX2249" fmla="*/ 1161540 w 1923730"/>
                      <a:gd name="connsiteY2249" fmla="*/ 872300 h 1639157"/>
                      <a:gd name="connsiteX2250" fmla="*/ 1161826 w 1923730"/>
                      <a:gd name="connsiteY2250" fmla="*/ 870871 h 1639157"/>
                      <a:gd name="connsiteX2251" fmla="*/ 1161921 w 1923730"/>
                      <a:gd name="connsiteY2251" fmla="*/ 870299 h 1639157"/>
                      <a:gd name="connsiteX2252" fmla="*/ 1161445 w 1923730"/>
                      <a:gd name="connsiteY2252" fmla="*/ 865156 h 1639157"/>
                      <a:gd name="connsiteX2253" fmla="*/ 1159635 w 1923730"/>
                      <a:gd name="connsiteY2253" fmla="*/ 858393 h 1639157"/>
                      <a:gd name="connsiteX2254" fmla="*/ 1159445 w 1923730"/>
                      <a:gd name="connsiteY2254" fmla="*/ 855917 h 1639157"/>
                      <a:gd name="connsiteX2255" fmla="*/ 1157063 w 1923730"/>
                      <a:gd name="connsiteY2255" fmla="*/ 852678 h 1639157"/>
                      <a:gd name="connsiteX2256" fmla="*/ 1154396 w 1923730"/>
                      <a:gd name="connsiteY2256" fmla="*/ 853059 h 1639157"/>
                      <a:gd name="connsiteX2257" fmla="*/ 1152682 w 1923730"/>
                      <a:gd name="connsiteY2257" fmla="*/ 853631 h 1639157"/>
                      <a:gd name="connsiteX2258" fmla="*/ 1148300 w 1923730"/>
                      <a:gd name="connsiteY2258" fmla="*/ 848487 h 1639157"/>
                      <a:gd name="connsiteX2259" fmla="*/ 1144300 w 1923730"/>
                      <a:gd name="connsiteY2259" fmla="*/ 846106 h 1639157"/>
                      <a:gd name="connsiteX2260" fmla="*/ 1142490 w 1923730"/>
                      <a:gd name="connsiteY2260" fmla="*/ 846392 h 1639157"/>
                      <a:gd name="connsiteX2261" fmla="*/ 1138775 w 1923730"/>
                      <a:gd name="connsiteY2261" fmla="*/ 846868 h 1639157"/>
                      <a:gd name="connsiteX2262" fmla="*/ 1137252 w 1923730"/>
                      <a:gd name="connsiteY2262" fmla="*/ 846392 h 1639157"/>
                      <a:gd name="connsiteX2263" fmla="*/ 1133918 w 1923730"/>
                      <a:gd name="connsiteY2263" fmla="*/ 843534 h 1639157"/>
                      <a:gd name="connsiteX2264" fmla="*/ 1133251 w 1923730"/>
                      <a:gd name="connsiteY2264" fmla="*/ 842296 h 1639157"/>
                      <a:gd name="connsiteX2265" fmla="*/ 1133156 w 1923730"/>
                      <a:gd name="connsiteY2265" fmla="*/ 842105 h 1639157"/>
                      <a:gd name="connsiteX2266" fmla="*/ 1129441 w 1923730"/>
                      <a:gd name="connsiteY2266" fmla="*/ 838390 h 1639157"/>
                      <a:gd name="connsiteX2267" fmla="*/ 1121345 w 1923730"/>
                      <a:gd name="connsiteY2267" fmla="*/ 836009 h 1639157"/>
                      <a:gd name="connsiteX2268" fmla="*/ 1119059 w 1923730"/>
                      <a:gd name="connsiteY2268" fmla="*/ 835723 h 1639157"/>
                      <a:gd name="connsiteX2269" fmla="*/ 1116011 w 1923730"/>
                      <a:gd name="connsiteY2269" fmla="*/ 833819 h 1639157"/>
                      <a:gd name="connsiteX2270" fmla="*/ 1113725 w 1923730"/>
                      <a:gd name="connsiteY2270" fmla="*/ 832676 h 1639157"/>
                      <a:gd name="connsiteX2271" fmla="*/ 1110962 w 1923730"/>
                      <a:gd name="connsiteY2271" fmla="*/ 832009 h 1639157"/>
                      <a:gd name="connsiteX2272" fmla="*/ 1106295 w 1923730"/>
                      <a:gd name="connsiteY2272" fmla="*/ 824770 h 1639157"/>
                      <a:gd name="connsiteX2273" fmla="*/ 1106105 w 1923730"/>
                      <a:gd name="connsiteY2273" fmla="*/ 823627 h 1639157"/>
                      <a:gd name="connsiteX2274" fmla="*/ 1105819 w 1923730"/>
                      <a:gd name="connsiteY2274" fmla="*/ 822103 h 1639157"/>
                      <a:gd name="connsiteX2275" fmla="*/ 1103819 w 1923730"/>
                      <a:gd name="connsiteY2275" fmla="*/ 821817 h 1639157"/>
                      <a:gd name="connsiteX2276" fmla="*/ 1103057 w 1923730"/>
                      <a:gd name="connsiteY2276" fmla="*/ 821722 h 1639157"/>
                      <a:gd name="connsiteX2277" fmla="*/ 1098866 w 1923730"/>
                      <a:gd name="connsiteY2277" fmla="*/ 822293 h 1639157"/>
                      <a:gd name="connsiteX2278" fmla="*/ 1096484 w 1923730"/>
                      <a:gd name="connsiteY2278" fmla="*/ 822484 h 1639157"/>
                      <a:gd name="connsiteX2279" fmla="*/ 1094103 w 1923730"/>
                      <a:gd name="connsiteY2279" fmla="*/ 822674 h 1639157"/>
                      <a:gd name="connsiteX2280" fmla="*/ 1089055 w 1923730"/>
                      <a:gd name="connsiteY2280" fmla="*/ 821531 h 1639157"/>
                      <a:gd name="connsiteX2281" fmla="*/ 1088579 w 1923730"/>
                      <a:gd name="connsiteY2281" fmla="*/ 821246 h 1639157"/>
                      <a:gd name="connsiteX2282" fmla="*/ 1088579 w 1923730"/>
                      <a:gd name="connsiteY2282" fmla="*/ 822579 h 1639157"/>
                      <a:gd name="connsiteX2283" fmla="*/ 1088007 w 1923730"/>
                      <a:gd name="connsiteY2283" fmla="*/ 823913 h 1639157"/>
                      <a:gd name="connsiteX2284" fmla="*/ 1085531 w 1923730"/>
                      <a:gd name="connsiteY2284" fmla="*/ 823055 h 1639157"/>
                      <a:gd name="connsiteX2285" fmla="*/ 1084483 w 1923730"/>
                      <a:gd name="connsiteY2285" fmla="*/ 822389 h 1639157"/>
                      <a:gd name="connsiteX2286" fmla="*/ 1082769 w 1923730"/>
                      <a:gd name="connsiteY2286" fmla="*/ 822103 h 1639157"/>
                      <a:gd name="connsiteX2287" fmla="*/ 1082959 w 1923730"/>
                      <a:gd name="connsiteY2287" fmla="*/ 824198 h 1639157"/>
                      <a:gd name="connsiteX2288" fmla="*/ 1083340 w 1923730"/>
                      <a:gd name="connsiteY2288" fmla="*/ 825151 h 1639157"/>
                      <a:gd name="connsiteX2289" fmla="*/ 1083816 w 1923730"/>
                      <a:gd name="connsiteY2289" fmla="*/ 829151 h 1639157"/>
                      <a:gd name="connsiteX2290" fmla="*/ 1082483 w 1923730"/>
                      <a:gd name="connsiteY2290" fmla="*/ 830485 h 1639157"/>
                      <a:gd name="connsiteX2291" fmla="*/ 1080006 w 1923730"/>
                      <a:gd name="connsiteY2291" fmla="*/ 829818 h 1639157"/>
                      <a:gd name="connsiteX2292" fmla="*/ 1081435 w 1923730"/>
                      <a:gd name="connsiteY2292" fmla="*/ 831914 h 1639157"/>
                      <a:gd name="connsiteX2293" fmla="*/ 1083721 w 1923730"/>
                      <a:gd name="connsiteY2293" fmla="*/ 839534 h 1639157"/>
                      <a:gd name="connsiteX2294" fmla="*/ 1081435 w 1923730"/>
                      <a:gd name="connsiteY2294" fmla="*/ 840962 h 1639157"/>
                      <a:gd name="connsiteX2295" fmla="*/ 1079530 w 1923730"/>
                      <a:gd name="connsiteY2295" fmla="*/ 841439 h 1639157"/>
                      <a:gd name="connsiteX2296" fmla="*/ 1077244 w 1923730"/>
                      <a:gd name="connsiteY2296" fmla="*/ 846296 h 1639157"/>
                      <a:gd name="connsiteX2297" fmla="*/ 1076006 w 1923730"/>
                      <a:gd name="connsiteY2297" fmla="*/ 848963 h 1639157"/>
                      <a:gd name="connsiteX2298" fmla="*/ 1073434 w 1923730"/>
                      <a:gd name="connsiteY2298" fmla="*/ 848677 h 1639157"/>
                      <a:gd name="connsiteX2299" fmla="*/ 1073434 w 1923730"/>
                      <a:gd name="connsiteY2299" fmla="*/ 848677 h 1639157"/>
                      <a:gd name="connsiteX2300" fmla="*/ 1074767 w 1923730"/>
                      <a:gd name="connsiteY2300" fmla="*/ 850297 h 1639157"/>
                      <a:gd name="connsiteX2301" fmla="*/ 1076673 w 1923730"/>
                      <a:gd name="connsiteY2301" fmla="*/ 851344 h 1639157"/>
                      <a:gd name="connsiteX2302" fmla="*/ 1079244 w 1923730"/>
                      <a:gd name="connsiteY2302" fmla="*/ 854964 h 1639157"/>
                      <a:gd name="connsiteX2303" fmla="*/ 1078768 w 1923730"/>
                      <a:gd name="connsiteY2303" fmla="*/ 858298 h 1639157"/>
                      <a:gd name="connsiteX2304" fmla="*/ 1078482 w 1923730"/>
                      <a:gd name="connsiteY2304" fmla="*/ 860489 h 1639157"/>
                      <a:gd name="connsiteX2305" fmla="*/ 1078768 w 1923730"/>
                      <a:gd name="connsiteY2305" fmla="*/ 861631 h 1639157"/>
                      <a:gd name="connsiteX2306" fmla="*/ 1080197 w 1923730"/>
                      <a:gd name="connsiteY2306" fmla="*/ 861917 h 1639157"/>
                      <a:gd name="connsiteX2307" fmla="*/ 1080863 w 1923730"/>
                      <a:gd name="connsiteY2307" fmla="*/ 861822 h 1639157"/>
                      <a:gd name="connsiteX2308" fmla="*/ 1084864 w 1923730"/>
                      <a:gd name="connsiteY2308" fmla="*/ 862965 h 1639157"/>
                      <a:gd name="connsiteX2309" fmla="*/ 1089436 w 1923730"/>
                      <a:gd name="connsiteY2309" fmla="*/ 864584 h 1639157"/>
                      <a:gd name="connsiteX2310" fmla="*/ 1089912 w 1923730"/>
                      <a:gd name="connsiteY2310" fmla="*/ 864584 h 1639157"/>
                      <a:gd name="connsiteX2311" fmla="*/ 1094579 w 1923730"/>
                      <a:gd name="connsiteY2311" fmla="*/ 868204 h 1639157"/>
                      <a:gd name="connsiteX2312" fmla="*/ 1095913 w 1923730"/>
                      <a:gd name="connsiteY2312" fmla="*/ 875538 h 1639157"/>
                      <a:gd name="connsiteX2313" fmla="*/ 1095723 w 1923730"/>
                      <a:gd name="connsiteY2313" fmla="*/ 876205 h 1639157"/>
                      <a:gd name="connsiteX2314" fmla="*/ 1093627 w 1923730"/>
                      <a:gd name="connsiteY2314" fmla="*/ 880301 h 1639157"/>
                      <a:gd name="connsiteX2315" fmla="*/ 1093913 w 1923730"/>
                      <a:gd name="connsiteY2315" fmla="*/ 882586 h 1639157"/>
                      <a:gd name="connsiteX2316" fmla="*/ 1095151 w 1923730"/>
                      <a:gd name="connsiteY2316" fmla="*/ 885539 h 1639157"/>
                      <a:gd name="connsiteX2317" fmla="*/ 1093437 w 1923730"/>
                      <a:gd name="connsiteY2317" fmla="*/ 888016 h 1639157"/>
                      <a:gd name="connsiteX2318" fmla="*/ 1092579 w 1923730"/>
                      <a:gd name="connsiteY2318" fmla="*/ 888682 h 1639157"/>
                      <a:gd name="connsiteX2319" fmla="*/ 1086674 w 1923730"/>
                      <a:gd name="connsiteY2319" fmla="*/ 890016 h 1639157"/>
                      <a:gd name="connsiteX2320" fmla="*/ 1084197 w 1923730"/>
                      <a:gd name="connsiteY2320" fmla="*/ 889444 h 1639157"/>
                      <a:gd name="connsiteX2321" fmla="*/ 1078578 w 1923730"/>
                      <a:gd name="connsiteY2321" fmla="*/ 889444 h 1639157"/>
                      <a:gd name="connsiteX2322" fmla="*/ 1077054 w 1923730"/>
                      <a:gd name="connsiteY2322" fmla="*/ 893064 h 1639157"/>
                      <a:gd name="connsiteX2323" fmla="*/ 1077244 w 1923730"/>
                      <a:gd name="connsiteY2323" fmla="*/ 897827 h 1639157"/>
                      <a:gd name="connsiteX2324" fmla="*/ 1078292 w 1923730"/>
                      <a:gd name="connsiteY2324" fmla="*/ 900970 h 1639157"/>
                      <a:gd name="connsiteX2325" fmla="*/ 1079435 w 1923730"/>
                      <a:gd name="connsiteY2325" fmla="*/ 903827 h 1639157"/>
                      <a:gd name="connsiteX2326" fmla="*/ 1076387 w 1923730"/>
                      <a:gd name="connsiteY2326" fmla="*/ 910876 h 1639157"/>
                      <a:gd name="connsiteX2327" fmla="*/ 1073910 w 1923730"/>
                      <a:gd name="connsiteY2327" fmla="*/ 912590 h 1639157"/>
                      <a:gd name="connsiteX2328" fmla="*/ 1071243 w 1923730"/>
                      <a:gd name="connsiteY2328" fmla="*/ 911257 h 1639157"/>
                      <a:gd name="connsiteX2329" fmla="*/ 1068386 w 1923730"/>
                      <a:gd name="connsiteY2329" fmla="*/ 906018 h 1639157"/>
                      <a:gd name="connsiteX2330" fmla="*/ 1066671 w 1923730"/>
                      <a:gd name="connsiteY2330" fmla="*/ 904875 h 1639157"/>
                      <a:gd name="connsiteX2331" fmla="*/ 1065719 w 1923730"/>
                      <a:gd name="connsiteY2331" fmla="*/ 905351 h 1639157"/>
                      <a:gd name="connsiteX2332" fmla="*/ 1063719 w 1923730"/>
                      <a:gd name="connsiteY2332" fmla="*/ 907256 h 1639157"/>
                      <a:gd name="connsiteX2333" fmla="*/ 1061623 w 1923730"/>
                      <a:gd name="connsiteY2333" fmla="*/ 904589 h 1639157"/>
                      <a:gd name="connsiteX2334" fmla="*/ 1058004 w 1923730"/>
                      <a:gd name="connsiteY2334" fmla="*/ 899636 h 1639157"/>
                      <a:gd name="connsiteX2335" fmla="*/ 1054479 w 1923730"/>
                      <a:gd name="connsiteY2335" fmla="*/ 900303 h 1639157"/>
                      <a:gd name="connsiteX2336" fmla="*/ 1053527 w 1923730"/>
                      <a:gd name="connsiteY2336" fmla="*/ 900970 h 1639157"/>
                      <a:gd name="connsiteX2337" fmla="*/ 1051908 w 1923730"/>
                      <a:gd name="connsiteY2337" fmla="*/ 899446 h 1639157"/>
                      <a:gd name="connsiteX2338" fmla="*/ 1051050 w 1923730"/>
                      <a:gd name="connsiteY2338" fmla="*/ 898112 h 1639157"/>
                      <a:gd name="connsiteX2339" fmla="*/ 1050003 w 1923730"/>
                      <a:gd name="connsiteY2339" fmla="*/ 896684 h 1639157"/>
                      <a:gd name="connsiteX2340" fmla="*/ 1048383 w 1923730"/>
                      <a:gd name="connsiteY2340" fmla="*/ 894683 h 1639157"/>
                      <a:gd name="connsiteX2341" fmla="*/ 1046478 w 1923730"/>
                      <a:gd name="connsiteY2341" fmla="*/ 891731 h 1639157"/>
                      <a:gd name="connsiteX2342" fmla="*/ 1047907 w 1923730"/>
                      <a:gd name="connsiteY2342" fmla="*/ 890397 h 1639157"/>
                      <a:gd name="connsiteX2343" fmla="*/ 1048288 w 1923730"/>
                      <a:gd name="connsiteY2343" fmla="*/ 890016 h 1639157"/>
                      <a:gd name="connsiteX2344" fmla="*/ 1048098 w 1923730"/>
                      <a:gd name="connsiteY2344" fmla="*/ 889635 h 1639157"/>
                      <a:gd name="connsiteX2345" fmla="*/ 1045811 w 1923730"/>
                      <a:gd name="connsiteY2345" fmla="*/ 889730 h 1639157"/>
                      <a:gd name="connsiteX2346" fmla="*/ 1037906 w 1923730"/>
                      <a:gd name="connsiteY2346" fmla="*/ 889064 h 1639157"/>
                      <a:gd name="connsiteX2347" fmla="*/ 1037525 w 1923730"/>
                      <a:gd name="connsiteY2347" fmla="*/ 888682 h 1639157"/>
                      <a:gd name="connsiteX2348" fmla="*/ 1033238 w 1923730"/>
                      <a:gd name="connsiteY2348" fmla="*/ 883063 h 1639157"/>
                      <a:gd name="connsiteX2349" fmla="*/ 1035429 w 1923730"/>
                      <a:gd name="connsiteY2349" fmla="*/ 872204 h 1639157"/>
                      <a:gd name="connsiteX2350" fmla="*/ 1038001 w 1923730"/>
                      <a:gd name="connsiteY2350" fmla="*/ 870871 h 1639157"/>
                      <a:gd name="connsiteX2351" fmla="*/ 1038573 w 1923730"/>
                      <a:gd name="connsiteY2351" fmla="*/ 869061 h 1639157"/>
                      <a:gd name="connsiteX2352" fmla="*/ 1037811 w 1923730"/>
                      <a:gd name="connsiteY2352" fmla="*/ 866775 h 1639157"/>
                      <a:gd name="connsiteX2353" fmla="*/ 1037715 w 1923730"/>
                      <a:gd name="connsiteY2353" fmla="*/ 863727 h 1639157"/>
                      <a:gd name="connsiteX2354" fmla="*/ 1036858 w 1923730"/>
                      <a:gd name="connsiteY2354" fmla="*/ 861917 h 1639157"/>
                      <a:gd name="connsiteX2355" fmla="*/ 1035144 w 1923730"/>
                      <a:gd name="connsiteY2355" fmla="*/ 859060 h 1639157"/>
                      <a:gd name="connsiteX2356" fmla="*/ 1034477 w 1923730"/>
                      <a:gd name="connsiteY2356" fmla="*/ 856869 h 1639157"/>
                      <a:gd name="connsiteX2357" fmla="*/ 1032286 w 1923730"/>
                      <a:gd name="connsiteY2357" fmla="*/ 852392 h 1639157"/>
                      <a:gd name="connsiteX2358" fmla="*/ 1028666 w 1923730"/>
                      <a:gd name="connsiteY2358" fmla="*/ 848011 h 1639157"/>
                      <a:gd name="connsiteX2359" fmla="*/ 1028286 w 1923730"/>
                      <a:gd name="connsiteY2359" fmla="*/ 847058 h 1639157"/>
                      <a:gd name="connsiteX2360" fmla="*/ 1027524 w 1923730"/>
                      <a:gd name="connsiteY2360" fmla="*/ 842105 h 1639157"/>
                      <a:gd name="connsiteX2361" fmla="*/ 1029333 w 1923730"/>
                      <a:gd name="connsiteY2361" fmla="*/ 840772 h 1639157"/>
                      <a:gd name="connsiteX2362" fmla="*/ 1031619 w 1923730"/>
                      <a:gd name="connsiteY2362" fmla="*/ 839438 h 1639157"/>
                      <a:gd name="connsiteX2363" fmla="*/ 1031048 w 1923730"/>
                      <a:gd name="connsiteY2363" fmla="*/ 837057 h 1639157"/>
                      <a:gd name="connsiteX2364" fmla="*/ 1028666 w 1923730"/>
                      <a:gd name="connsiteY2364" fmla="*/ 834771 h 1639157"/>
                      <a:gd name="connsiteX2365" fmla="*/ 1026380 w 1923730"/>
                      <a:gd name="connsiteY2365" fmla="*/ 831914 h 1639157"/>
                      <a:gd name="connsiteX2366" fmla="*/ 1023618 w 1923730"/>
                      <a:gd name="connsiteY2366" fmla="*/ 829247 h 1639157"/>
                      <a:gd name="connsiteX2367" fmla="*/ 1016951 w 1923730"/>
                      <a:gd name="connsiteY2367" fmla="*/ 824675 h 1639157"/>
                      <a:gd name="connsiteX2368" fmla="*/ 1014760 w 1923730"/>
                      <a:gd name="connsiteY2368" fmla="*/ 820864 h 1639157"/>
                      <a:gd name="connsiteX2369" fmla="*/ 1013712 w 1923730"/>
                      <a:gd name="connsiteY2369" fmla="*/ 818960 h 1639157"/>
                      <a:gd name="connsiteX2370" fmla="*/ 1012474 w 1923730"/>
                      <a:gd name="connsiteY2370" fmla="*/ 817912 h 1639157"/>
                      <a:gd name="connsiteX2371" fmla="*/ 1011236 w 1923730"/>
                      <a:gd name="connsiteY2371" fmla="*/ 818483 h 1639157"/>
                      <a:gd name="connsiteX2372" fmla="*/ 1010093 w 1923730"/>
                      <a:gd name="connsiteY2372" fmla="*/ 819245 h 1639157"/>
                      <a:gd name="connsiteX2373" fmla="*/ 1006187 w 1923730"/>
                      <a:gd name="connsiteY2373" fmla="*/ 819436 h 1639157"/>
                      <a:gd name="connsiteX2374" fmla="*/ 1004092 w 1923730"/>
                      <a:gd name="connsiteY2374" fmla="*/ 817531 h 1639157"/>
                      <a:gd name="connsiteX2375" fmla="*/ 1005711 w 1923730"/>
                      <a:gd name="connsiteY2375" fmla="*/ 814769 h 1639157"/>
                      <a:gd name="connsiteX2376" fmla="*/ 1007426 w 1923730"/>
                      <a:gd name="connsiteY2376" fmla="*/ 812197 h 1639157"/>
                      <a:gd name="connsiteX2377" fmla="*/ 1007426 w 1923730"/>
                      <a:gd name="connsiteY2377" fmla="*/ 812197 h 1639157"/>
                      <a:gd name="connsiteX2378" fmla="*/ 1007140 w 1923730"/>
                      <a:gd name="connsiteY2378" fmla="*/ 811244 h 1639157"/>
                      <a:gd name="connsiteX2379" fmla="*/ 1007140 w 1923730"/>
                      <a:gd name="connsiteY2379" fmla="*/ 809435 h 1639157"/>
                      <a:gd name="connsiteX2380" fmla="*/ 1006283 w 1923730"/>
                      <a:gd name="connsiteY2380" fmla="*/ 809244 h 1639157"/>
                      <a:gd name="connsiteX2381" fmla="*/ 1004663 w 1923730"/>
                      <a:gd name="connsiteY2381" fmla="*/ 809054 h 1639157"/>
                      <a:gd name="connsiteX2382" fmla="*/ 1003140 w 1923730"/>
                      <a:gd name="connsiteY2382" fmla="*/ 808958 h 1639157"/>
                      <a:gd name="connsiteX2383" fmla="*/ 999329 w 1923730"/>
                      <a:gd name="connsiteY2383" fmla="*/ 808006 h 1639157"/>
                      <a:gd name="connsiteX2384" fmla="*/ 999139 w 1923730"/>
                      <a:gd name="connsiteY2384" fmla="*/ 807910 h 1639157"/>
                      <a:gd name="connsiteX2385" fmla="*/ 999139 w 1923730"/>
                      <a:gd name="connsiteY2385" fmla="*/ 807910 h 1639157"/>
                      <a:gd name="connsiteX2386" fmla="*/ 998758 w 1923730"/>
                      <a:gd name="connsiteY2386" fmla="*/ 808006 h 1639157"/>
                      <a:gd name="connsiteX2387" fmla="*/ 997234 w 1923730"/>
                      <a:gd name="connsiteY2387" fmla="*/ 808577 h 1639157"/>
                      <a:gd name="connsiteX2388" fmla="*/ 993900 w 1923730"/>
                      <a:gd name="connsiteY2388" fmla="*/ 809435 h 1639157"/>
                      <a:gd name="connsiteX2389" fmla="*/ 992567 w 1923730"/>
                      <a:gd name="connsiteY2389" fmla="*/ 809149 h 1639157"/>
                      <a:gd name="connsiteX2390" fmla="*/ 991233 w 1923730"/>
                      <a:gd name="connsiteY2390" fmla="*/ 809435 h 1639157"/>
                      <a:gd name="connsiteX2391" fmla="*/ 991043 w 1923730"/>
                      <a:gd name="connsiteY2391" fmla="*/ 809530 h 1639157"/>
                      <a:gd name="connsiteX2392" fmla="*/ 988757 w 1923730"/>
                      <a:gd name="connsiteY2392" fmla="*/ 809815 h 1639157"/>
                      <a:gd name="connsiteX2393" fmla="*/ 988566 w 1923730"/>
                      <a:gd name="connsiteY2393" fmla="*/ 809720 h 1639157"/>
                      <a:gd name="connsiteX2394" fmla="*/ 984947 w 1923730"/>
                      <a:gd name="connsiteY2394" fmla="*/ 806863 h 1639157"/>
                      <a:gd name="connsiteX2395" fmla="*/ 979327 w 1923730"/>
                      <a:gd name="connsiteY2395" fmla="*/ 801814 h 1639157"/>
                      <a:gd name="connsiteX2396" fmla="*/ 976565 w 1923730"/>
                      <a:gd name="connsiteY2396" fmla="*/ 799910 h 1639157"/>
                      <a:gd name="connsiteX2397" fmla="*/ 975422 w 1923730"/>
                      <a:gd name="connsiteY2397" fmla="*/ 797814 h 1639157"/>
                      <a:gd name="connsiteX2398" fmla="*/ 969421 w 1923730"/>
                      <a:gd name="connsiteY2398" fmla="*/ 791432 h 1639157"/>
                      <a:gd name="connsiteX2399" fmla="*/ 958658 w 1923730"/>
                      <a:gd name="connsiteY2399" fmla="*/ 787527 h 1639157"/>
                      <a:gd name="connsiteX2400" fmla="*/ 958182 w 1923730"/>
                      <a:gd name="connsiteY2400" fmla="*/ 783241 h 1639157"/>
                      <a:gd name="connsiteX2401" fmla="*/ 957800 w 1923730"/>
                      <a:gd name="connsiteY2401" fmla="*/ 781526 h 1639157"/>
                      <a:gd name="connsiteX2402" fmla="*/ 957134 w 1923730"/>
                      <a:gd name="connsiteY2402" fmla="*/ 776764 h 1639157"/>
                      <a:gd name="connsiteX2403" fmla="*/ 957800 w 1923730"/>
                      <a:gd name="connsiteY2403" fmla="*/ 775526 h 1639157"/>
                      <a:gd name="connsiteX2404" fmla="*/ 964468 w 1923730"/>
                      <a:gd name="connsiteY2404" fmla="*/ 772382 h 1639157"/>
                      <a:gd name="connsiteX2405" fmla="*/ 961611 w 1923730"/>
                      <a:gd name="connsiteY2405" fmla="*/ 763905 h 1639157"/>
                      <a:gd name="connsiteX2406" fmla="*/ 960372 w 1923730"/>
                      <a:gd name="connsiteY2406" fmla="*/ 762000 h 1639157"/>
                      <a:gd name="connsiteX2407" fmla="*/ 959229 w 1923730"/>
                      <a:gd name="connsiteY2407" fmla="*/ 760857 h 1639157"/>
                      <a:gd name="connsiteX2408" fmla="*/ 963515 w 1923730"/>
                      <a:gd name="connsiteY2408" fmla="*/ 758000 h 1639157"/>
                      <a:gd name="connsiteX2409" fmla="*/ 976755 w 1923730"/>
                      <a:gd name="connsiteY2409" fmla="*/ 749046 h 1639157"/>
                      <a:gd name="connsiteX2410" fmla="*/ 983328 w 1923730"/>
                      <a:gd name="connsiteY2410" fmla="*/ 737330 h 1639157"/>
                      <a:gd name="connsiteX2411" fmla="*/ 988471 w 1923730"/>
                      <a:gd name="connsiteY2411" fmla="*/ 735139 h 1639157"/>
                      <a:gd name="connsiteX2412" fmla="*/ 989328 w 1923730"/>
                      <a:gd name="connsiteY2412" fmla="*/ 733235 h 1639157"/>
                      <a:gd name="connsiteX2413" fmla="*/ 989519 w 1923730"/>
                      <a:gd name="connsiteY2413" fmla="*/ 728758 h 1639157"/>
                      <a:gd name="connsiteX2414" fmla="*/ 988757 w 1923730"/>
                      <a:gd name="connsiteY2414" fmla="*/ 725614 h 1639157"/>
                      <a:gd name="connsiteX2415" fmla="*/ 983804 w 1923730"/>
                      <a:gd name="connsiteY2415" fmla="*/ 718471 h 1639157"/>
                      <a:gd name="connsiteX2416" fmla="*/ 985423 w 1923730"/>
                      <a:gd name="connsiteY2416" fmla="*/ 712946 h 1639157"/>
                      <a:gd name="connsiteX2417" fmla="*/ 981041 w 1923730"/>
                      <a:gd name="connsiteY2417" fmla="*/ 711232 h 1639157"/>
                      <a:gd name="connsiteX2418" fmla="*/ 977422 w 1923730"/>
                      <a:gd name="connsiteY2418" fmla="*/ 711136 h 1639157"/>
                      <a:gd name="connsiteX2419" fmla="*/ 958848 w 1923730"/>
                      <a:gd name="connsiteY2419" fmla="*/ 717042 h 1639157"/>
                      <a:gd name="connsiteX2420" fmla="*/ 955705 w 1923730"/>
                      <a:gd name="connsiteY2420" fmla="*/ 719995 h 1639157"/>
                      <a:gd name="connsiteX2421" fmla="*/ 952086 w 1923730"/>
                      <a:gd name="connsiteY2421" fmla="*/ 722948 h 1639157"/>
                      <a:gd name="connsiteX2422" fmla="*/ 950942 w 1923730"/>
                      <a:gd name="connsiteY2422" fmla="*/ 723233 h 1639157"/>
                      <a:gd name="connsiteX2423" fmla="*/ 945894 w 1923730"/>
                      <a:gd name="connsiteY2423" fmla="*/ 728091 h 1639157"/>
                      <a:gd name="connsiteX2424" fmla="*/ 937988 w 1923730"/>
                      <a:gd name="connsiteY2424" fmla="*/ 725805 h 1639157"/>
                      <a:gd name="connsiteX2425" fmla="*/ 930178 w 1923730"/>
                      <a:gd name="connsiteY2425" fmla="*/ 723995 h 1639157"/>
                      <a:gd name="connsiteX2426" fmla="*/ 924939 w 1923730"/>
                      <a:gd name="connsiteY2426" fmla="*/ 720090 h 1639157"/>
                      <a:gd name="connsiteX2427" fmla="*/ 921605 w 1923730"/>
                      <a:gd name="connsiteY2427" fmla="*/ 721043 h 1639157"/>
                      <a:gd name="connsiteX2428" fmla="*/ 918938 w 1923730"/>
                      <a:gd name="connsiteY2428" fmla="*/ 722852 h 1639157"/>
                      <a:gd name="connsiteX2429" fmla="*/ 902936 w 1923730"/>
                      <a:gd name="connsiteY2429" fmla="*/ 726853 h 1639157"/>
                      <a:gd name="connsiteX2430" fmla="*/ 907128 w 1923730"/>
                      <a:gd name="connsiteY2430" fmla="*/ 731996 h 1639157"/>
                      <a:gd name="connsiteX2431" fmla="*/ 911319 w 1923730"/>
                      <a:gd name="connsiteY2431" fmla="*/ 736664 h 1639157"/>
                      <a:gd name="connsiteX2432" fmla="*/ 910652 w 1923730"/>
                      <a:gd name="connsiteY2432" fmla="*/ 737140 h 1639157"/>
                      <a:gd name="connsiteX2433" fmla="*/ 905603 w 1923730"/>
                      <a:gd name="connsiteY2433" fmla="*/ 740569 h 1639157"/>
                      <a:gd name="connsiteX2434" fmla="*/ 902460 w 1923730"/>
                      <a:gd name="connsiteY2434" fmla="*/ 745046 h 1639157"/>
                      <a:gd name="connsiteX2435" fmla="*/ 898650 w 1923730"/>
                      <a:gd name="connsiteY2435" fmla="*/ 748379 h 1639157"/>
                      <a:gd name="connsiteX2436" fmla="*/ 898174 w 1923730"/>
                      <a:gd name="connsiteY2436" fmla="*/ 747903 h 1639157"/>
                      <a:gd name="connsiteX2437" fmla="*/ 897698 w 1923730"/>
                      <a:gd name="connsiteY2437" fmla="*/ 747427 h 1639157"/>
                      <a:gd name="connsiteX2438" fmla="*/ 897031 w 1923730"/>
                      <a:gd name="connsiteY2438" fmla="*/ 747141 h 1639157"/>
                      <a:gd name="connsiteX2439" fmla="*/ 895602 w 1923730"/>
                      <a:gd name="connsiteY2439" fmla="*/ 746760 h 1639157"/>
                      <a:gd name="connsiteX2440" fmla="*/ 894745 w 1923730"/>
                      <a:gd name="connsiteY2440" fmla="*/ 746474 h 1639157"/>
                      <a:gd name="connsiteX2441" fmla="*/ 893983 w 1923730"/>
                      <a:gd name="connsiteY2441" fmla="*/ 747046 h 1639157"/>
                      <a:gd name="connsiteX2442" fmla="*/ 892745 w 1923730"/>
                      <a:gd name="connsiteY2442" fmla="*/ 748284 h 1639157"/>
                      <a:gd name="connsiteX2443" fmla="*/ 892078 w 1923730"/>
                      <a:gd name="connsiteY2443" fmla="*/ 748856 h 1639157"/>
                      <a:gd name="connsiteX2444" fmla="*/ 890078 w 1923730"/>
                      <a:gd name="connsiteY2444" fmla="*/ 745141 h 1639157"/>
                      <a:gd name="connsiteX2445" fmla="*/ 888078 w 1923730"/>
                      <a:gd name="connsiteY2445" fmla="*/ 744284 h 1639157"/>
                      <a:gd name="connsiteX2446" fmla="*/ 885982 w 1923730"/>
                      <a:gd name="connsiteY2446" fmla="*/ 743331 h 1639157"/>
                      <a:gd name="connsiteX2447" fmla="*/ 883410 w 1923730"/>
                      <a:gd name="connsiteY2447" fmla="*/ 742188 h 1639157"/>
                      <a:gd name="connsiteX2448" fmla="*/ 881220 w 1923730"/>
                      <a:gd name="connsiteY2448" fmla="*/ 741426 h 1639157"/>
                      <a:gd name="connsiteX2449" fmla="*/ 880553 w 1923730"/>
                      <a:gd name="connsiteY2449" fmla="*/ 740473 h 1639157"/>
                      <a:gd name="connsiteX2450" fmla="*/ 880934 w 1923730"/>
                      <a:gd name="connsiteY2450" fmla="*/ 739521 h 1639157"/>
                      <a:gd name="connsiteX2451" fmla="*/ 881220 w 1923730"/>
                      <a:gd name="connsiteY2451" fmla="*/ 739331 h 1639157"/>
                      <a:gd name="connsiteX2452" fmla="*/ 881696 w 1923730"/>
                      <a:gd name="connsiteY2452" fmla="*/ 739045 h 1639157"/>
                      <a:gd name="connsiteX2453" fmla="*/ 881791 w 1923730"/>
                      <a:gd name="connsiteY2453" fmla="*/ 738473 h 1639157"/>
                      <a:gd name="connsiteX2454" fmla="*/ 880743 w 1923730"/>
                      <a:gd name="connsiteY2454" fmla="*/ 738283 h 1639157"/>
                      <a:gd name="connsiteX2455" fmla="*/ 878553 w 1923730"/>
                      <a:gd name="connsiteY2455" fmla="*/ 737806 h 1639157"/>
                      <a:gd name="connsiteX2456" fmla="*/ 878076 w 1923730"/>
                      <a:gd name="connsiteY2456" fmla="*/ 737711 h 1639157"/>
                      <a:gd name="connsiteX2457" fmla="*/ 877981 w 1923730"/>
                      <a:gd name="connsiteY2457" fmla="*/ 735139 h 1639157"/>
                      <a:gd name="connsiteX2458" fmla="*/ 876648 w 1923730"/>
                      <a:gd name="connsiteY2458" fmla="*/ 732949 h 1639157"/>
                      <a:gd name="connsiteX2459" fmla="*/ 877314 w 1923730"/>
                      <a:gd name="connsiteY2459" fmla="*/ 730853 h 1639157"/>
                      <a:gd name="connsiteX2460" fmla="*/ 875409 w 1923730"/>
                      <a:gd name="connsiteY2460" fmla="*/ 731901 h 1639157"/>
                      <a:gd name="connsiteX2461" fmla="*/ 868742 w 1923730"/>
                      <a:gd name="connsiteY2461" fmla="*/ 733425 h 1639157"/>
                      <a:gd name="connsiteX2462" fmla="*/ 867599 w 1923730"/>
                      <a:gd name="connsiteY2462" fmla="*/ 733615 h 1639157"/>
                      <a:gd name="connsiteX2463" fmla="*/ 867980 w 1923730"/>
                      <a:gd name="connsiteY2463" fmla="*/ 732473 h 1639157"/>
                      <a:gd name="connsiteX2464" fmla="*/ 868170 w 1923730"/>
                      <a:gd name="connsiteY2464" fmla="*/ 731710 h 1639157"/>
                      <a:gd name="connsiteX2465" fmla="*/ 868170 w 1923730"/>
                      <a:gd name="connsiteY2465" fmla="*/ 730186 h 1639157"/>
                      <a:gd name="connsiteX2466" fmla="*/ 866837 w 1923730"/>
                      <a:gd name="connsiteY2466" fmla="*/ 729329 h 1639157"/>
                      <a:gd name="connsiteX2467" fmla="*/ 865884 w 1923730"/>
                      <a:gd name="connsiteY2467" fmla="*/ 731044 h 1639157"/>
                      <a:gd name="connsiteX2468" fmla="*/ 863312 w 1923730"/>
                      <a:gd name="connsiteY2468" fmla="*/ 728853 h 1639157"/>
                      <a:gd name="connsiteX2469" fmla="*/ 863217 w 1923730"/>
                      <a:gd name="connsiteY2469" fmla="*/ 725996 h 1639157"/>
                      <a:gd name="connsiteX2470" fmla="*/ 864646 w 1923730"/>
                      <a:gd name="connsiteY2470" fmla="*/ 724281 h 1639157"/>
                      <a:gd name="connsiteX2471" fmla="*/ 864455 w 1923730"/>
                      <a:gd name="connsiteY2471" fmla="*/ 723233 h 1639157"/>
                      <a:gd name="connsiteX2472" fmla="*/ 863884 w 1923730"/>
                      <a:gd name="connsiteY2472" fmla="*/ 720185 h 1639157"/>
                      <a:gd name="connsiteX2473" fmla="*/ 863789 w 1923730"/>
                      <a:gd name="connsiteY2473" fmla="*/ 712184 h 1639157"/>
                      <a:gd name="connsiteX2474" fmla="*/ 863789 w 1923730"/>
                      <a:gd name="connsiteY2474" fmla="*/ 711422 h 1639157"/>
                      <a:gd name="connsiteX2475" fmla="*/ 863789 w 1923730"/>
                      <a:gd name="connsiteY2475" fmla="*/ 710946 h 1639157"/>
                      <a:gd name="connsiteX2476" fmla="*/ 863312 w 1923730"/>
                      <a:gd name="connsiteY2476" fmla="*/ 710946 h 1639157"/>
                      <a:gd name="connsiteX2477" fmla="*/ 861788 w 1923730"/>
                      <a:gd name="connsiteY2477" fmla="*/ 710851 h 1639157"/>
                      <a:gd name="connsiteX2478" fmla="*/ 860169 w 1923730"/>
                      <a:gd name="connsiteY2478" fmla="*/ 710756 h 1639157"/>
                      <a:gd name="connsiteX2479" fmla="*/ 859407 w 1923730"/>
                      <a:gd name="connsiteY2479" fmla="*/ 710946 h 1639157"/>
                      <a:gd name="connsiteX2480" fmla="*/ 857693 w 1923730"/>
                      <a:gd name="connsiteY2480" fmla="*/ 711327 h 1639157"/>
                      <a:gd name="connsiteX2481" fmla="*/ 854740 w 1923730"/>
                      <a:gd name="connsiteY2481" fmla="*/ 711041 h 1639157"/>
                      <a:gd name="connsiteX2482" fmla="*/ 852168 w 1923730"/>
                      <a:gd name="connsiteY2482" fmla="*/ 710756 h 1639157"/>
                      <a:gd name="connsiteX2483" fmla="*/ 851502 w 1923730"/>
                      <a:gd name="connsiteY2483" fmla="*/ 710756 h 1639157"/>
                      <a:gd name="connsiteX2484" fmla="*/ 851597 w 1923730"/>
                      <a:gd name="connsiteY2484" fmla="*/ 706850 h 1639157"/>
                      <a:gd name="connsiteX2485" fmla="*/ 850454 w 1923730"/>
                      <a:gd name="connsiteY2485" fmla="*/ 706755 h 1639157"/>
                      <a:gd name="connsiteX2486" fmla="*/ 845405 w 1923730"/>
                      <a:gd name="connsiteY2486" fmla="*/ 705231 h 1639157"/>
                      <a:gd name="connsiteX2487" fmla="*/ 844262 w 1923730"/>
                      <a:gd name="connsiteY2487" fmla="*/ 701611 h 1639157"/>
                      <a:gd name="connsiteX2488" fmla="*/ 844929 w 1923730"/>
                      <a:gd name="connsiteY2488" fmla="*/ 699897 h 1639157"/>
                      <a:gd name="connsiteX2489" fmla="*/ 843596 w 1923730"/>
                      <a:gd name="connsiteY2489" fmla="*/ 697039 h 1639157"/>
                      <a:gd name="connsiteX2490" fmla="*/ 838166 w 1923730"/>
                      <a:gd name="connsiteY2490" fmla="*/ 695325 h 1639157"/>
                      <a:gd name="connsiteX2491" fmla="*/ 835309 w 1923730"/>
                      <a:gd name="connsiteY2491" fmla="*/ 692848 h 1639157"/>
                      <a:gd name="connsiteX2492" fmla="*/ 833309 w 1923730"/>
                      <a:gd name="connsiteY2492" fmla="*/ 692277 h 1639157"/>
                      <a:gd name="connsiteX2493" fmla="*/ 830642 w 1923730"/>
                      <a:gd name="connsiteY2493" fmla="*/ 691134 h 1639157"/>
                      <a:gd name="connsiteX2494" fmla="*/ 830356 w 1923730"/>
                      <a:gd name="connsiteY2494" fmla="*/ 690944 h 1639157"/>
                      <a:gd name="connsiteX2495" fmla="*/ 827689 w 1923730"/>
                      <a:gd name="connsiteY2495" fmla="*/ 687610 h 1639157"/>
                      <a:gd name="connsiteX2496" fmla="*/ 826355 w 1923730"/>
                      <a:gd name="connsiteY2496" fmla="*/ 687038 h 1639157"/>
                      <a:gd name="connsiteX2497" fmla="*/ 823784 w 1923730"/>
                      <a:gd name="connsiteY2497" fmla="*/ 686276 h 1639157"/>
                      <a:gd name="connsiteX2498" fmla="*/ 823212 w 1923730"/>
                      <a:gd name="connsiteY2498" fmla="*/ 686086 h 1639157"/>
                      <a:gd name="connsiteX2499" fmla="*/ 819212 w 1923730"/>
                      <a:gd name="connsiteY2499" fmla="*/ 686276 h 1639157"/>
                      <a:gd name="connsiteX2500" fmla="*/ 818164 w 1923730"/>
                      <a:gd name="connsiteY2500" fmla="*/ 686372 h 1639157"/>
                      <a:gd name="connsiteX2501" fmla="*/ 816449 w 1923730"/>
                      <a:gd name="connsiteY2501" fmla="*/ 686467 h 1639157"/>
                      <a:gd name="connsiteX2502" fmla="*/ 815211 w 1923730"/>
                      <a:gd name="connsiteY2502" fmla="*/ 686562 h 1639157"/>
                      <a:gd name="connsiteX2503" fmla="*/ 813687 w 1923730"/>
                      <a:gd name="connsiteY2503" fmla="*/ 685229 h 1639157"/>
                      <a:gd name="connsiteX2504" fmla="*/ 814259 w 1923730"/>
                      <a:gd name="connsiteY2504" fmla="*/ 684085 h 1639157"/>
                      <a:gd name="connsiteX2505" fmla="*/ 814640 w 1923730"/>
                      <a:gd name="connsiteY2505" fmla="*/ 683895 h 1639157"/>
                      <a:gd name="connsiteX2506" fmla="*/ 816259 w 1923730"/>
                      <a:gd name="connsiteY2506" fmla="*/ 683514 h 1639157"/>
                      <a:gd name="connsiteX2507" fmla="*/ 816545 w 1923730"/>
                      <a:gd name="connsiteY2507" fmla="*/ 683514 h 1639157"/>
                      <a:gd name="connsiteX2508" fmla="*/ 817688 w 1923730"/>
                      <a:gd name="connsiteY2508" fmla="*/ 683514 h 1639157"/>
                      <a:gd name="connsiteX2509" fmla="*/ 818736 w 1923730"/>
                      <a:gd name="connsiteY2509" fmla="*/ 683323 h 1639157"/>
                      <a:gd name="connsiteX2510" fmla="*/ 819402 w 1923730"/>
                      <a:gd name="connsiteY2510" fmla="*/ 683228 h 1639157"/>
                      <a:gd name="connsiteX2511" fmla="*/ 820450 w 1923730"/>
                      <a:gd name="connsiteY2511" fmla="*/ 682752 h 1639157"/>
                      <a:gd name="connsiteX2512" fmla="*/ 821688 w 1923730"/>
                      <a:gd name="connsiteY2512" fmla="*/ 682276 h 1639157"/>
                      <a:gd name="connsiteX2513" fmla="*/ 825308 w 1923730"/>
                      <a:gd name="connsiteY2513" fmla="*/ 679609 h 1639157"/>
                      <a:gd name="connsiteX2514" fmla="*/ 825498 w 1923730"/>
                      <a:gd name="connsiteY2514" fmla="*/ 679323 h 1639157"/>
                      <a:gd name="connsiteX2515" fmla="*/ 825879 w 1923730"/>
                      <a:gd name="connsiteY2515" fmla="*/ 679323 h 1639157"/>
                      <a:gd name="connsiteX2516" fmla="*/ 829118 w 1923730"/>
                      <a:gd name="connsiteY2516" fmla="*/ 679133 h 1639157"/>
                      <a:gd name="connsiteX2517" fmla="*/ 832166 w 1923730"/>
                      <a:gd name="connsiteY2517" fmla="*/ 677228 h 1639157"/>
                      <a:gd name="connsiteX2518" fmla="*/ 832547 w 1923730"/>
                      <a:gd name="connsiteY2518" fmla="*/ 675608 h 1639157"/>
                      <a:gd name="connsiteX2519" fmla="*/ 832928 w 1923730"/>
                      <a:gd name="connsiteY2519" fmla="*/ 674370 h 1639157"/>
                      <a:gd name="connsiteX2520" fmla="*/ 834928 w 1923730"/>
                      <a:gd name="connsiteY2520" fmla="*/ 671036 h 1639157"/>
                      <a:gd name="connsiteX2521" fmla="*/ 839786 w 1923730"/>
                      <a:gd name="connsiteY2521" fmla="*/ 668179 h 1639157"/>
                      <a:gd name="connsiteX2522" fmla="*/ 841595 w 1923730"/>
                      <a:gd name="connsiteY2522" fmla="*/ 667131 h 1639157"/>
                      <a:gd name="connsiteX2523" fmla="*/ 841977 w 1923730"/>
                      <a:gd name="connsiteY2523" fmla="*/ 655701 h 1639157"/>
                      <a:gd name="connsiteX2524" fmla="*/ 845120 w 1923730"/>
                      <a:gd name="connsiteY2524" fmla="*/ 651796 h 1639157"/>
                      <a:gd name="connsiteX2525" fmla="*/ 844929 w 1923730"/>
                      <a:gd name="connsiteY2525" fmla="*/ 646652 h 1639157"/>
                      <a:gd name="connsiteX2526" fmla="*/ 840929 w 1923730"/>
                      <a:gd name="connsiteY2526" fmla="*/ 639223 h 1639157"/>
                      <a:gd name="connsiteX2527" fmla="*/ 837595 w 1923730"/>
                      <a:gd name="connsiteY2527" fmla="*/ 637889 h 1639157"/>
                      <a:gd name="connsiteX2528" fmla="*/ 831690 w 1923730"/>
                      <a:gd name="connsiteY2528" fmla="*/ 637032 h 1639157"/>
                      <a:gd name="connsiteX2529" fmla="*/ 825974 w 1923730"/>
                      <a:gd name="connsiteY2529" fmla="*/ 636080 h 1639157"/>
                      <a:gd name="connsiteX2530" fmla="*/ 821974 w 1923730"/>
                      <a:gd name="connsiteY2530" fmla="*/ 639985 h 1639157"/>
                      <a:gd name="connsiteX2531" fmla="*/ 818069 w 1923730"/>
                      <a:gd name="connsiteY2531" fmla="*/ 639699 h 1639157"/>
                      <a:gd name="connsiteX2532" fmla="*/ 808067 w 1923730"/>
                      <a:gd name="connsiteY2532" fmla="*/ 638366 h 1639157"/>
                      <a:gd name="connsiteX2533" fmla="*/ 807782 w 1923730"/>
                      <a:gd name="connsiteY2533" fmla="*/ 638461 h 1639157"/>
                      <a:gd name="connsiteX2534" fmla="*/ 807591 w 1923730"/>
                      <a:gd name="connsiteY2534" fmla="*/ 643414 h 1639157"/>
                      <a:gd name="connsiteX2535" fmla="*/ 805591 w 1923730"/>
                      <a:gd name="connsiteY2535" fmla="*/ 645128 h 1639157"/>
                      <a:gd name="connsiteX2536" fmla="*/ 804448 w 1923730"/>
                      <a:gd name="connsiteY2536" fmla="*/ 647510 h 1639157"/>
                      <a:gd name="connsiteX2537" fmla="*/ 801305 w 1923730"/>
                      <a:gd name="connsiteY2537" fmla="*/ 645985 h 1639157"/>
                      <a:gd name="connsiteX2538" fmla="*/ 799686 w 1923730"/>
                      <a:gd name="connsiteY2538" fmla="*/ 641985 h 1639157"/>
                      <a:gd name="connsiteX2539" fmla="*/ 793304 w 1923730"/>
                      <a:gd name="connsiteY2539" fmla="*/ 644843 h 1639157"/>
                      <a:gd name="connsiteX2540" fmla="*/ 793208 w 1923730"/>
                      <a:gd name="connsiteY2540" fmla="*/ 645509 h 1639157"/>
                      <a:gd name="connsiteX2541" fmla="*/ 793304 w 1923730"/>
                      <a:gd name="connsiteY2541" fmla="*/ 647319 h 1639157"/>
                      <a:gd name="connsiteX2542" fmla="*/ 793399 w 1923730"/>
                      <a:gd name="connsiteY2542" fmla="*/ 649033 h 1639157"/>
                      <a:gd name="connsiteX2543" fmla="*/ 793780 w 1923730"/>
                      <a:gd name="connsiteY2543" fmla="*/ 652081 h 1639157"/>
                      <a:gd name="connsiteX2544" fmla="*/ 792161 w 1923730"/>
                      <a:gd name="connsiteY2544" fmla="*/ 649510 h 1639157"/>
                      <a:gd name="connsiteX2545" fmla="*/ 791018 w 1923730"/>
                      <a:gd name="connsiteY2545" fmla="*/ 648081 h 1639157"/>
                      <a:gd name="connsiteX2546" fmla="*/ 789970 w 1923730"/>
                      <a:gd name="connsiteY2546" fmla="*/ 647129 h 1639157"/>
                      <a:gd name="connsiteX2547" fmla="*/ 789113 w 1923730"/>
                      <a:gd name="connsiteY2547" fmla="*/ 646462 h 1639157"/>
                      <a:gd name="connsiteX2548" fmla="*/ 787970 w 1923730"/>
                      <a:gd name="connsiteY2548" fmla="*/ 643033 h 1639157"/>
                      <a:gd name="connsiteX2549" fmla="*/ 787779 w 1923730"/>
                      <a:gd name="connsiteY2549" fmla="*/ 641699 h 1639157"/>
                      <a:gd name="connsiteX2550" fmla="*/ 785684 w 1923730"/>
                      <a:gd name="connsiteY2550" fmla="*/ 642271 h 1639157"/>
                      <a:gd name="connsiteX2551" fmla="*/ 787589 w 1923730"/>
                      <a:gd name="connsiteY2551" fmla="*/ 645605 h 1639157"/>
                      <a:gd name="connsiteX2552" fmla="*/ 775111 w 1923730"/>
                      <a:gd name="connsiteY2552" fmla="*/ 650939 h 1639157"/>
                      <a:gd name="connsiteX2553" fmla="*/ 775968 w 1923730"/>
                      <a:gd name="connsiteY2553" fmla="*/ 633412 h 1639157"/>
                      <a:gd name="connsiteX2554" fmla="*/ 775111 w 1923730"/>
                      <a:gd name="connsiteY2554" fmla="*/ 632936 h 1639157"/>
                      <a:gd name="connsiteX2555" fmla="*/ 773206 w 1923730"/>
                      <a:gd name="connsiteY2555" fmla="*/ 632174 h 1639157"/>
                      <a:gd name="connsiteX2556" fmla="*/ 771111 w 1923730"/>
                      <a:gd name="connsiteY2556" fmla="*/ 629888 h 1639157"/>
                      <a:gd name="connsiteX2557" fmla="*/ 769586 w 1923730"/>
                      <a:gd name="connsiteY2557" fmla="*/ 629031 h 1639157"/>
                      <a:gd name="connsiteX2558" fmla="*/ 763586 w 1923730"/>
                      <a:gd name="connsiteY2558" fmla="*/ 623887 h 1639157"/>
                      <a:gd name="connsiteX2559" fmla="*/ 752346 w 1923730"/>
                      <a:gd name="connsiteY2559" fmla="*/ 606266 h 1639157"/>
                      <a:gd name="connsiteX2560" fmla="*/ 751870 w 1923730"/>
                      <a:gd name="connsiteY2560" fmla="*/ 604076 h 1639157"/>
                      <a:gd name="connsiteX2561" fmla="*/ 760919 w 1923730"/>
                      <a:gd name="connsiteY2561" fmla="*/ 596075 h 1639157"/>
                      <a:gd name="connsiteX2562" fmla="*/ 747203 w 1923730"/>
                      <a:gd name="connsiteY2562" fmla="*/ 557117 h 1639157"/>
                      <a:gd name="connsiteX2563" fmla="*/ 741583 w 1923730"/>
                      <a:gd name="connsiteY2563" fmla="*/ 540544 h 1639157"/>
                      <a:gd name="connsiteX2564" fmla="*/ 742916 w 1923730"/>
                      <a:gd name="connsiteY2564" fmla="*/ 540068 h 1639157"/>
                      <a:gd name="connsiteX2565" fmla="*/ 748536 w 1923730"/>
                      <a:gd name="connsiteY2565" fmla="*/ 556641 h 1639157"/>
                      <a:gd name="connsiteX2566" fmla="*/ 762538 w 1923730"/>
                      <a:gd name="connsiteY2566" fmla="*/ 596456 h 1639157"/>
                      <a:gd name="connsiteX2567" fmla="*/ 753394 w 1923730"/>
                      <a:gd name="connsiteY2567" fmla="*/ 604552 h 1639157"/>
                      <a:gd name="connsiteX2568" fmla="*/ 753680 w 1923730"/>
                      <a:gd name="connsiteY2568" fmla="*/ 605790 h 1639157"/>
                      <a:gd name="connsiteX2569" fmla="*/ 764729 w 1923730"/>
                      <a:gd name="connsiteY2569" fmla="*/ 623030 h 1639157"/>
                      <a:gd name="connsiteX2570" fmla="*/ 770444 w 1923730"/>
                      <a:gd name="connsiteY2570" fmla="*/ 627888 h 1639157"/>
                      <a:gd name="connsiteX2571" fmla="*/ 772063 w 1923730"/>
                      <a:gd name="connsiteY2571" fmla="*/ 628841 h 1639157"/>
                      <a:gd name="connsiteX2572" fmla="*/ 774063 w 1923730"/>
                      <a:gd name="connsiteY2572" fmla="*/ 631031 h 1639157"/>
                      <a:gd name="connsiteX2573" fmla="*/ 775587 w 1923730"/>
                      <a:gd name="connsiteY2573" fmla="*/ 631603 h 1639157"/>
                      <a:gd name="connsiteX2574" fmla="*/ 777302 w 1923730"/>
                      <a:gd name="connsiteY2574" fmla="*/ 632460 h 1639157"/>
                      <a:gd name="connsiteX2575" fmla="*/ 776540 w 1923730"/>
                      <a:gd name="connsiteY2575" fmla="*/ 648653 h 1639157"/>
                      <a:gd name="connsiteX2576" fmla="*/ 785588 w 1923730"/>
                      <a:gd name="connsiteY2576" fmla="*/ 644747 h 1639157"/>
                      <a:gd name="connsiteX2577" fmla="*/ 783588 w 1923730"/>
                      <a:gd name="connsiteY2577" fmla="*/ 641128 h 1639157"/>
                      <a:gd name="connsiteX2578" fmla="*/ 788827 w 1923730"/>
                      <a:gd name="connsiteY2578" fmla="*/ 639699 h 1639157"/>
                      <a:gd name="connsiteX2579" fmla="*/ 789208 w 1923730"/>
                      <a:gd name="connsiteY2579" fmla="*/ 642556 h 1639157"/>
                      <a:gd name="connsiteX2580" fmla="*/ 789970 w 1923730"/>
                      <a:gd name="connsiteY2580" fmla="*/ 645224 h 1639157"/>
                      <a:gd name="connsiteX2581" fmla="*/ 790732 w 1923730"/>
                      <a:gd name="connsiteY2581" fmla="*/ 645795 h 1639157"/>
                      <a:gd name="connsiteX2582" fmla="*/ 791875 w 1923730"/>
                      <a:gd name="connsiteY2582" fmla="*/ 646748 h 1639157"/>
                      <a:gd name="connsiteX2583" fmla="*/ 791780 w 1923730"/>
                      <a:gd name="connsiteY2583" fmla="*/ 645319 h 1639157"/>
                      <a:gd name="connsiteX2584" fmla="*/ 792065 w 1923730"/>
                      <a:gd name="connsiteY2584" fmla="*/ 643700 h 1639157"/>
                      <a:gd name="connsiteX2585" fmla="*/ 792161 w 1923730"/>
                      <a:gd name="connsiteY2585" fmla="*/ 643509 h 1639157"/>
                      <a:gd name="connsiteX2586" fmla="*/ 800257 w 1923730"/>
                      <a:gd name="connsiteY2586" fmla="*/ 639889 h 1639157"/>
                      <a:gd name="connsiteX2587" fmla="*/ 802162 w 1923730"/>
                      <a:gd name="connsiteY2587" fmla="*/ 644652 h 1639157"/>
                      <a:gd name="connsiteX2588" fmla="*/ 803591 w 1923730"/>
                      <a:gd name="connsiteY2588" fmla="*/ 645319 h 1639157"/>
                      <a:gd name="connsiteX2589" fmla="*/ 804353 w 1923730"/>
                      <a:gd name="connsiteY2589" fmla="*/ 643795 h 1639157"/>
                      <a:gd name="connsiteX2590" fmla="*/ 805972 w 1923730"/>
                      <a:gd name="connsiteY2590" fmla="*/ 642366 h 1639157"/>
                      <a:gd name="connsiteX2591" fmla="*/ 806258 w 1923730"/>
                      <a:gd name="connsiteY2591" fmla="*/ 637604 h 1639157"/>
                      <a:gd name="connsiteX2592" fmla="*/ 806639 w 1923730"/>
                      <a:gd name="connsiteY2592" fmla="*/ 636842 h 1639157"/>
                      <a:gd name="connsiteX2593" fmla="*/ 807782 w 1923730"/>
                      <a:gd name="connsiteY2593" fmla="*/ 636651 h 1639157"/>
                      <a:gd name="connsiteX2594" fmla="*/ 817974 w 1923730"/>
                      <a:gd name="connsiteY2594" fmla="*/ 637985 h 1639157"/>
                      <a:gd name="connsiteX2595" fmla="*/ 821212 w 1923730"/>
                      <a:gd name="connsiteY2595" fmla="*/ 638175 h 1639157"/>
                      <a:gd name="connsiteX2596" fmla="*/ 825212 w 1923730"/>
                      <a:gd name="connsiteY2596" fmla="*/ 634175 h 1639157"/>
                      <a:gd name="connsiteX2597" fmla="*/ 831594 w 1923730"/>
                      <a:gd name="connsiteY2597" fmla="*/ 635222 h 1639157"/>
                      <a:gd name="connsiteX2598" fmla="*/ 837690 w 1923730"/>
                      <a:gd name="connsiteY2598" fmla="*/ 636080 h 1639157"/>
                      <a:gd name="connsiteX2599" fmla="*/ 841595 w 1923730"/>
                      <a:gd name="connsiteY2599" fmla="*/ 637699 h 1639157"/>
                      <a:gd name="connsiteX2600" fmla="*/ 845977 w 1923730"/>
                      <a:gd name="connsiteY2600" fmla="*/ 645985 h 1639157"/>
                      <a:gd name="connsiteX2601" fmla="*/ 846167 w 1923730"/>
                      <a:gd name="connsiteY2601" fmla="*/ 651796 h 1639157"/>
                      <a:gd name="connsiteX2602" fmla="*/ 843024 w 1923730"/>
                      <a:gd name="connsiteY2602" fmla="*/ 655701 h 1639157"/>
                      <a:gd name="connsiteX2603" fmla="*/ 842548 w 1923730"/>
                      <a:gd name="connsiteY2603" fmla="*/ 669227 h 1639157"/>
                      <a:gd name="connsiteX2604" fmla="*/ 841691 w 1923730"/>
                      <a:gd name="connsiteY2604" fmla="*/ 667988 h 1639157"/>
                      <a:gd name="connsiteX2605" fmla="*/ 840071 w 1923730"/>
                      <a:gd name="connsiteY2605" fmla="*/ 668846 h 1639157"/>
                      <a:gd name="connsiteX2606" fmla="*/ 835404 w 1923730"/>
                      <a:gd name="connsiteY2606" fmla="*/ 671608 h 1639157"/>
                      <a:gd name="connsiteX2607" fmla="*/ 833880 w 1923730"/>
                      <a:gd name="connsiteY2607" fmla="*/ 674084 h 1639157"/>
                      <a:gd name="connsiteX2608" fmla="*/ 833499 w 1923730"/>
                      <a:gd name="connsiteY2608" fmla="*/ 675418 h 1639157"/>
                      <a:gd name="connsiteX2609" fmla="*/ 832642 w 1923730"/>
                      <a:gd name="connsiteY2609" fmla="*/ 677704 h 1639157"/>
                      <a:gd name="connsiteX2610" fmla="*/ 828832 w 1923730"/>
                      <a:gd name="connsiteY2610" fmla="*/ 679895 h 1639157"/>
                      <a:gd name="connsiteX2611" fmla="*/ 825974 w 1923730"/>
                      <a:gd name="connsiteY2611" fmla="*/ 680085 h 1639157"/>
                      <a:gd name="connsiteX2612" fmla="*/ 821783 w 1923730"/>
                      <a:gd name="connsiteY2612" fmla="*/ 683038 h 1639157"/>
                      <a:gd name="connsiteX2613" fmla="*/ 820736 w 1923730"/>
                      <a:gd name="connsiteY2613" fmla="*/ 683514 h 1639157"/>
                      <a:gd name="connsiteX2614" fmla="*/ 819498 w 1923730"/>
                      <a:gd name="connsiteY2614" fmla="*/ 684085 h 1639157"/>
                      <a:gd name="connsiteX2615" fmla="*/ 818354 w 1923730"/>
                      <a:gd name="connsiteY2615" fmla="*/ 684181 h 1639157"/>
                      <a:gd name="connsiteX2616" fmla="*/ 817783 w 1923730"/>
                      <a:gd name="connsiteY2616" fmla="*/ 684181 h 1639157"/>
                      <a:gd name="connsiteX2617" fmla="*/ 816069 w 1923730"/>
                      <a:gd name="connsiteY2617" fmla="*/ 684276 h 1639157"/>
                      <a:gd name="connsiteX2618" fmla="*/ 815783 w 1923730"/>
                      <a:gd name="connsiteY2618" fmla="*/ 684276 h 1639157"/>
                      <a:gd name="connsiteX2619" fmla="*/ 814925 w 1923730"/>
                      <a:gd name="connsiteY2619" fmla="*/ 684562 h 1639157"/>
                      <a:gd name="connsiteX2620" fmla="*/ 814830 w 1923730"/>
                      <a:gd name="connsiteY2620" fmla="*/ 684562 h 1639157"/>
                      <a:gd name="connsiteX2621" fmla="*/ 814925 w 1923730"/>
                      <a:gd name="connsiteY2621" fmla="*/ 684657 h 1639157"/>
                      <a:gd name="connsiteX2622" fmla="*/ 816069 w 1923730"/>
                      <a:gd name="connsiteY2622" fmla="*/ 684562 h 1639157"/>
                      <a:gd name="connsiteX2623" fmla="*/ 817878 w 1923730"/>
                      <a:gd name="connsiteY2623" fmla="*/ 684467 h 1639157"/>
                      <a:gd name="connsiteX2624" fmla="*/ 818831 w 1923730"/>
                      <a:gd name="connsiteY2624" fmla="*/ 684371 h 1639157"/>
                      <a:gd name="connsiteX2625" fmla="*/ 823498 w 1923730"/>
                      <a:gd name="connsiteY2625" fmla="*/ 684276 h 1639157"/>
                      <a:gd name="connsiteX2626" fmla="*/ 824070 w 1923730"/>
                      <a:gd name="connsiteY2626" fmla="*/ 684467 h 1639157"/>
                      <a:gd name="connsiteX2627" fmla="*/ 826260 w 1923730"/>
                      <a:gd name="connsiteY2627" fmla="*/ 685133 h 1639157"/>
                      <a:gd name="connsiteX2628" fmla="*/ 828737 w 1923730"/>
                      <a:gd name="connsiteY2628" fmla="*/ 686276 h 1639157"/>
                      <a:gd name="connsiteX2629" fmla="*/ 831213 w 1923730"/>
                      <a:gd name="connsiteY2629" fmla="*/ 689419 h 1639157"/>
                      <a:gd name="connsiteX2630" fmla="*/ 833690 w 1923730"/>
                      <a:gd name="connsiteY2630" fmla="*/ 690467 h 1639157"/>
                      <a:gd name="connsiteX2631" fmla="*/ 835690 w 1923730"/>
                      <a:gd name="connsiteY2631" fmla="*/ 691134 h 1639157"/>
                      <a:gd name="connsiteX2632" fmla="*/ 835976 w 1923730"/>
                      <a:gd name="connsiteY2632" fmla="*/ 691325 h 1639157"/>
                      <a:gd name="connsiteX2633" fmla="*/ 838833 w 1923730"/>
                      <a:gd name="connsiteY2633" fmla="*/ 693896 h 1639157"/>
                      <a:gd name="connsiteX2634" fmla="*/ 844453 w 1923730"/>
                      <a:gd name="connsiteY2634" fmla="*/ 695611 h 1639157"/>
                      <a:gd name="connsiteX2635" fmla="*/ 846263 w 1923730"/>
                      <a:gd name="connsiteY2635" fmla="*/ 699516 h 1639157"/>
                      <a:gd name="connsiteX2636" fmla="*/ 845596 w 1923730"/>
                      <a:gd name="connsiteY2636" fmla="*/ 701326 h 1639157"/>
                      <a:gd name="connsiteX2637" fmla="*/ 846358 w 1923730"/>
                      <a:gd name="connsiteY2637" fmla="*/ 703802 h 1639157"/>
                      <a:gd name="connsiteX2638" fmla="*/ 850644 w 1923730"/>
                      <a:gd name="connsiteY2638" fmla="*/ 705040 h 1639157"/>
                      <a:gd name="connsiteX2639" fmla="*/ 852835 w 1923730"/>
                      <a:gd name="connsiteY2639" fmla="*/ 705326 h 1639157"/>
                      <a:gd name="connsiteX2640" fmla="*/ 852740 w 1923730"/>
                      <a:gd name="connsiteY2640" fmla="*/ 709231 h 1639157"/>
                      <a:gd name="connsiteX2641" fmla="*/ 854930 w 1923730"/>
                      <a:gd name="connsiteY2641" fmla="*/ 709613 h 1639157"/>
                      <a:gd name="connsiteX2642" fmla="*/ 857216 w 1923730"/>
                      <a:gd name="connsiteY2642" fmla="*/ 709898 h 1639157"/>
                      <a:gd name="connsiteX2643" fmla="*/ 858740 w 1923730"/>
                      <a:gd name="connsiteY2643" fmla="*/ 709517 h 1639157"/>
                      <a:gd name="connsiteX2644" fmla="*/ 859883 w 1923730"/>
                      <a:gd name="connsiteY2644" fmla="*/ 709231 h 1639157"/>
                      <a:gd name="connsiteX2645" fmla="*/ 861598 w 1923730"/>
                      <a:gd name="connsiteY2645" fmla="*/ 709327 h 1639157"/>
                      <a:gd name="connsiteX2646" fmla="*/ 863122 w 1923730"/>
                      <a:gd name="connsiteY2646" fmla="*/ 709422 h 1639157"/>
                      <a:gd name="connsiteX2647" fmla="*/ 864646 w 1923730"/>
                      <a:gd name="connsiteY2647" fmla="*/ 709803 h 1639157"/>
                      <a:gd name="connsiteX2648" fmla="*/ 864932 w 1923730"/>
                      <a:gd name="connsiteY2648" fmla="*/ 711327 h 1639157"/>
                      <a:gd name="connsiteX2649" fmla="*/ 864932 w 1923730"/>
                      <a:gd name="connsiteY2649" fmla="*/ 712089 h 1639157"/>
                      <a:gd name="connsiteX2650" fmla="*/ 864932 w 1923730"/>
                      <a:gd name="connsiteY2650" fmla="*/ 719900 h 1639157"/>
                      <a:gd name="connsiteX2651" fmla="*/ 865408 w 1923730"/>
                      <a:gd name="connsiteY2651" fmla="*/ 722662 h 1639157"/>
                      <a:gd name="connsiteX2652" fmla="*/ 865694 w 1923730"/>
                      <a:gd name="connsiteY2652" fmla="*/ 724281 h 1639157"/>
                      <a:gd name="connsiteX2653" fmla="*/ 865694 w 1923730"/>
                      <a:gd name="connsiteY2653" fmla="*/ 724567 h 1639157"/>
                      <a:gd name="connsiteX2654" fmla="*/ 864170 w 1923730"/>
                      <a:gd name="connsiteY2654" fmla="*/ 726281 h 1639157"/>
                      <a:gd name="connsiteX2655" fmla="*/ 864170 w 1923730"/>
                      <a:gd name="connsiteY2655" fmla="*/ 727996 h 1639157"/>
                      <a:gd name="connsiteX2656" fmla="*/ 865027 w 1923730"/>
                      <a:gd name="connsiteY2656" fmla="*/ 728758 h 1639157"/>
                      <a:gd name="connsiteX2657" fmla="*/ 865884 w 1923730"/>
                      <a:gd name="connsiteY2657" fmla="*/ 727329 h 1639157"/>
                      <a:gd name="connsiteX2658" fmla="*/ 869028 w 1923730"/>
                      <a:gd name="connsiteY2658" fmla="*/ 729329 h 1639157"/>
                      <a:gd name="connsiteX2659" fmla="*/ 869028 w 1923730"/>
                      <a:gd name="connsiteY2659" fmla="*/ 729710 h 1639157"/>
                      <a:gd name="connsiteX2660" fmla="*/ 869028 w 1923730"/>
                      <a:gd name="connsiteY2660" fmla="*/ 731615 h 1639157"/>
                      <a:gd name="connsiteX2661" fmla="*/ 869028 w 1923730"/>
                      <a:gd name="connsiteY2661" fmla="*/ 731710 h 1639157"/>
                      <a:gd name="connsiteX2662" fmla="*/ 874361 w 1923730"/>
                      <a:gd name="connsiteY2662" fmla="*/ 730568 h 1639157"/>
                      <a:gd name="connsiteX2663" fmla="*/ 877790 w 1923730"/>
                      <a:gd name="connsiteY2663" fmla="*/ 728663 h 1639157"/>
                      <a:gd name="connsiteX2664" fmla="*/ 879315 w 1923730"/>
                      <a:gd name="connsiteY2664" fmla="*/ 727805 h 1639157"/>
                      <a:gd name="connsiteX2665" fmla="*/ 877695 w 1923730"/>
                      <a:gd name="connsiteY2665" fmla="*/ 732663 h 1639157"/>
                      <a:gd name="connsiteX2666" fmla="*/ 878838 w 1923730"/>
                      <a:gd name="connsiteY2666" fmla="*/ 734663 h 1639157"/>
                      <a:gd name="connsiteX2667" fmla="*/ 878838 w 1923730"/>
                      <a:gd name="connsiteY2667" fmla="*/ 736568 h 1639157"/>
                      <a:gd name="connsiteX2668" fmla="*/ 880172 w 1923730"/>
                      <a:gd name="connsiteY2668" fmla="*/ 736854 h 1639157"/>
                      <a:gd name="connsiteX2669" fmla="*/ 882553 w 1923730"/>
                      <a:gd name="connsiteY2669" fmla="*/ 737806 h 1639157"/>
                      <a:gd name="connsiteX2670" fmla="*/ 882362 w 1923730"/>
                      <a:gd name="connsiteY2670" fmla="*/ 739616 h 1639157"/>
                      <a:gd name="connsiteX2671" fmla="*/ 881600 w 1923730"/>
                      <a:gd name="connsiteY2671" fmla="*/ 740378 h 1639157"/>
                      <a:gd name="connsiteX2672" fmla="*/ 882934 w 1923730"/>
                      <a:gd name="connsiteY2672" fmla="*/ 740759 h 1639157"/>
                      <a:gd name="connsiteX2673" fmla="*/ 886173 w 1923730"/>
                      <a:gd name="connsiteY2673" fmla="*/ 742093 h 1639157"/>
                      <a:gd name="connsiteX2674" fmla="*/ 887696 w 1923730"/>
                      <a:gd name="connsiteY2674" fmla="*/ 742855 h 1639157"/>
                      <a:gd name="connsiteX2675" fmla="*/ 890363 w 1923730"/>
                      <a:gd name="connsiteY2675" fmla="*/ 743902 h 1639157"/>
                      <a:gd name="connsiteX2676" fmla="*/ 890554 w 1923730"/>
                      <a:gd name="connsiteY2676" fmla="*/ 743998 h 1639157"/>
                      <a:gd name="connsiteX2677" fmla="*/ 891887 w 1923730"/>
                      <a:gd name="connsiteY2677" fmla="*/ 746569 h 1639157"/>
                      <a:gd name="connsiteX2678" fmla="*/ 892173 w 1923730"/>
                      <a:gd name="connsiteY2678" fmla="*/ 746284 h 1639157"/>
                      <a:gd name="connsiteX2679" fmla="*/ 894459 w 1923730"/>
                      <a:gd name="connsiteY2679" fmla="*/ 745046 h 1639157"/>
                      <a:gd name="connsiteX2680" fmla="*/ 895507 w 1923730"/>
                      <a:gd name="connsiteY2680" fmla="*/ 745427 h 1639157"/>
                      <a:gd name="connsiteX2681" fmla="*/ 896459 w 1923730"/>
                      <a:gd name="connsiteY2681" fmla="*/ 745712 h 1639157"/>
                      <a:gd name="connsiteX2682" fmla="*/ 898079 w 1923730"/>
                      <a:gd name="connsiteY2682" fmla="*/ 746284 h 1639157"/>
                      <a:gd name="connsiteX2683" fmla="*/ 898174 w 1923730"/>
                      <a:gd name="connsiteY2683" fmla="*/ 746379 h 1639157"/>
                      <a:gd name="connsiteX2684" fmla="*/ 900841 w 1923730"/>
                      <a:gd name="connsiteY2684" fmla="*/ 743998 h 1639157"/>
                      <a:gd name="connsiteX2685" fmla="*/ 904365 w 1923730"/>
                      <a:gd name="connsiteY2685" fmla="*/ 739235 h 1639157"/>
                      <a:gd name="connsiteX2686" fmla="*/ 908652 w 1923730"/>
                      <a:gd name="connsiteY2686" fmla="*/ 736282 h 1639157"/>
                      <a:gd name="connsiteX2687" fmla="*/ 905508 w 1923730"/>
                      <a:gd name="connsiteY2687" fmla="*/ 732758 h 1639157"/>
                      <a:gd name="connsiteX2688" fmla="*/ 899698 w 1923730"/>
                      <a:gd name="connsiteY2688" fmla="*/ 725805 h 1639157"/>
                      <a:gd name="connsiteX2689" fmla="*/ 901889 w 1923730"/>
                      <a:gd name="connsiteY2689" fmla="*/ 725519 h 1639157"/>
                      <a:gd name="connsiteX2690" fmla="*/ 917795 w 1923730"/>
                      <a:gd name="connsiteY2690" fmla="*/ 721519 h 1639157"/>
                      <a:gd name="connsiteX2691" fmla="*/ 920462 w 1923730"/>
                      <a:gd name="connsiteY2691" fmla="*/ 719709 h 1639157"/>
                      <a:gd name="connsiteX2692" fmla="*/ 924558 w 1923730"/>
                      <a:gd name="connsiteY2692" fmla="*/ 718566 h 1639157"/>
                      <a:gd name="connsiteX2693" fmla="*/ 930178 w 1923730"/>
                      <a:gd name="connsiteY2693" fmla="*/ 722757 h 1639157"/>
                      <a:gd name="connsiteX2694" fmla="*/ 937607 w 1923730"/>
                      <a:gd name="connsiteY2694" fmla="*/ 724472 h 1639157"/>
                      <a:gd name="connsiteX2695" fmla="*/ 944846 w 1923730"/>
                      <a:gd name="connsiteY2695" fmla="*/ 726567 h 1639157"/>
                      <a:gd name="connsiteX2696" fmla="*/ 949609 w 1923730"/>
                      <a:gd name="connsiteY2696" fmla="*/ 721995 h 1639157"/>
                      <a:gd name="connsiteX2697" fmla="*/ 950942 w 1923730"/>
                      <a:gd name="connsiteY2697" fmla="*/ 721614 h 1639157"/>
                      <a:gd name="connsiteX2698" fmla="*/ 954181 w 1923730"/>
                      <a:gd name="connsiteY2698" fmla="*/ 718947 h 1639157"/>
                      <a:gd name="connsiteX2699" fmla="*/ 957705 w 1923730"/>
                      <a:gd name="connsiteY2699" fmla="*/ 715804 h 1639157"/>
                      <a:gd name="connsiteX2700" fmla="*/ 976660 w 1923730"/>
                      <a:gd name="connsiteY2700" fmla="*/ 709803 h 1639157"/>
                      <a:gd name="connsiteX2701" fmla="*/ 980851 w 1923730"/>
                      <a:gd name="connsiteY2701" fmla="*/ 709898 h 1639157"/>
                      <a:gd name="connsiteX2702" fmla="*/ 986471 w 1923730"/>
                      <a:gd name="connsiteY2702" fmla="*/ 712089 h 1639157"/>
                      <a:gd name="connsiteX2703" fmla="*/ 984661 w 1923730"/>
                      <a:gd name="connsiteY2703" fmla="*/ 718185 h 1639157"/>
                      <a:gd name="connsiteX2704" fmla="*/ 989424 w 1923730"/>
                      <a:gd name="connsiteY2704" fmla="*/ 725138 h 1639157"/>
                      <a:gd name="connsiteX2705" fmla="*/ 990281 w 1923730"/>
                      <a:gd name="connsiteY2705" fmla="*/ 728663 h 1639157"/>
                      <a:gd name="connsiteX2706" fmla="*/ 989995 w 1923730"/>
                      <a:gd name="connsiteY2706" fmla="*/ 733711 h 1639157"/>
                      <a:gd name="connsiteX2707" fmla="*/ 988947 w 1923730"/>
                      <a:gd name="connsiteY2707" fmla="*/ 736282 h 1639157"/>
                      <a:gd name="connsiteX2708" fmla="*/ 983708 w 1923730"/>
                      <a:gd name="connsiteY2708" fmla="*/ 738569 h 1639157"/>
                      <a:gd name="connsiteX2709" fmla="*/ 977041 w 1923730"/>
                      <a:gd name="connsiteY2709" fmla="*/ 750189 h 1639157"/>
                      <a:gd name="connsiteX2710" fmla="*/ 960658 w 1923730"/>
                      <a:gd name="connsiteY2710" fmla="*/ 761238 h 1639157"/>
                      <a:gd name="connsiteX2711" fmla="*/ 960753 w 1923730"/>
                      <a:gd name="connsiteY2711" fmla="*/ 761333 h 1639157"/>
                      <a:gd name="connsiteX2712" fmla="*/ 962087 w 1923730"/>
                      <a:gd name="connsiteY2712" fmla="*/ 763524 h 1639157"/>
                      <a:gd name="connsiteX2713" fmla="*/ 965420 w 1923730"/>
                      <a:gd name="connsiteY2713" fmla="*/ 773335 h 1639157"/>
                      <a:gd name="connsiteX2714" fmla="*/ 958086 w 1923730"/>
                      <a:gd name="connsiteY2714" fmla="*/ 776764 h 1639157"/>
                      <a:gd name="connsiteX2715" fmla="*/ 957610 w 1923730"/>
                      <a:gd name="connsiteY2715" fmla="*/ 777526 h 1639157"/>
                      <a:gd name="connsiteX2716" fmla="*/ 958372 w 1923730"/>
                      <a:gd name="connsiteY2716" fmla="*/ 781431 h 1639157"/>
                      <a:gd name="connsiteX2717" fmla="*/ 958753 w 1923730"/>
                      <a:gd name="connsiteY2717" fmla="*/ 783336 h 1639157"/>
                      <a:gd name="connsiteX2718" fmla="*/ 959134 w 1923730"/>
                      <a:gd name="connsiteY2718" fmla="*/ 786765 h 1639157"/>
                      <a:gd name="connsiteX2719" fmla="*/ 969421 w 1923730"/>
                      <a:gd name="connsiteY2719" fmla="*/ 790575 h 1639157"/>
                      <a:gd name="connsiteX2720" fmla="*/ 975612 w 1923730"/>
                      <a:gd name="connsiteY2720" fmla="*/ 797243 h 1639157"/>
                      <a:gd name="connsiteX2721" fmla="*/ 976850 w 1923730"/>
                      <a:gd name="connsiteY2721" fmla="*/ 799338 h 1639157"/>
                      <a:gd name="connsiteX2722" fmla="*/ 979327 w 1923730"/>
                      <a:gd name="connsiteY2722" fmla="*/ 801052 h 1639157"/>
                      <a:gd name="connsiteX2723" fmla="*/ 985042 w 1923730"/>
                      <a:gd name="connsiteY2723" fmla="*/ 806196 h 1639157"/>
                      <a:gd name="connsiteX2724" fmla="*/ 988280 w 1923730"/>
                      <a:gd name="connsiteY2724" fmla="*/ 808863 h 1639157"/>
                      <a:gd name="connsiteX2725" fmla="*/ 989995 w 1923730"/>
                      <a:gd name="connsiteY2725" fmla="*/ 808673 h 1639157"/>
                      <a:gd name="connsiteX2726" fmla="*/ 991519 w 1923730"/>
                      <a:gd name="connsiteY2726" fmla="*/ 808196 h 1639157"/>
                      <a:gd name="connsiteX2727" fmla="*/ 991424 w 1923730"/>
                      <a:gd name="connsiteY2727" fmla="*/ 808006 h 1639157"/>
                      <a:gd name="connsiteX2728" fmla="*/ 991424 w 1923730"/>
                      <a:gd name="connsiteY2728" fmla="*/ 808006 h 1639157"/>
                      <a:gd name="connsiteX2729" fmla="*/ 996186 w 1923730"/>
                      <a:gd name="connsiteY2729" fmla="*/ 805148 h 1639157"/>
                      <a:gd name="connsiteX2730" fmla="*/ 1003425 w 1923730"/>
                      <a:gd name="connsiteY2730" fmla="*/ 803529 h 1639157"/>
                      <a:gd name="connsiteX2731" fmla="*/ 1004187 w 1923730"/>
                      <a:gd name="connsiteY2731" fmla="*/ 803529 h 1639157"/>
                      <a:gd name="connsiteX2732" fmla="*/ 1010950 w 1923730"/>
                      <a:gd name="connsiteY2732" fmla="*/ 802196 h 1639157"/>
                      <a:gd name="connsiteX2733" fmla="*/ 1017617 w 1923730"/>
                      <a:gd name="connsiteY2733" fmla="*/ 800862 h 1639157"/>
                      <a:gd name="connsiteX2734" fmla="*/ 1023142 w 1923730"/>
                      <a:gd name="connsiteY2734" fmla="*/ 798481 h 1639157"/>
                      <a:gd name="connsiteX2735" fmla="*/ 1024571 w 1923730"/>
                      <a:gd name="connsiteY2735" fmla="*/ 797338 h 1639157"/>
                      <a:gd name="connsiteX2736" fmla="*/ 1034762 w 1923730"/>
                      <a:gd name="connsiteY2736" fmla="*/ 794576 h 1639157"/>
                      <a:gd name="connsiteX2737" fmla="*/ 1035620 w 1923730"/>
                      <a:gd name="connsiteY2737" fmla="*/ 794671 h 1639157"/>
                      <a:gd name="connsiteX2738" fmla="*/ 1041811 w 1923730"/>
                      <a:gd name="connsiteY2738" fmla="*/ 794290 h 1639157"/>
                      <a:gd name="connsiteX2739" fmla="*/ 1042002 w 1923730"/>
                      <a:gd name="connsiteY2739" fmla="*/ 793814 h 1639157"/>
                      <a:gd name="connsiteX2740" fmla="*/ 1045430 w 1923730"/>
                      <a:gd name="connsiteY2740" fmla="*/ 790765 h 1639157"/>
                      <a:gd name="connsiteX2741" fmla="*/ 1048859 w 1923730"/>
                      <a:gd name="connsiteY2741" fmla="*/ 788194 h 1639157"/>
                      <a:gd name="connsiteX2742" fmla="*/ 1048955 w 1923730"/>
                      <a:gd name="connsiteY2742" fmla="*/ 786384 h 1639157"/>
                      <a:gd name="connsiteX2743" fmla="*/ 1049812 w 1923730"/>
                      <a:gd name="connsiteY2743" fmla="*/ 782002 h 1639157"/>
                      <a:gd name="connsiteX2744" fmla="*/ 1049621 w 1923730"/>
                      <a:gd name="connsiteY2744" fmla="*/ 780002 h 1639157"/>
                      <a:gd name="connsiteX2745" fmla="*/ 1048193 w 1923730"/>
                      <a:gd name="connsiteY2745" fmla="*/ 777240 h 1639157"/>
                      <a:gd name="connsiteX2746" fmla="*/ 1049336 w 1923730"/>
                      <a:gd name="connsiteY2746" fmla="*/ 770287 h 1639157"/>
                      <a:gd name="connsiteX2747" fmla="*/ 1049907 w 1923730"/>
                      <a:gd name="connsiteY2747" fmla="*/ 769525 h 1639157"/>
                      <a:gd name="connsiteX2748" fmla="*/ 1050383 w 1923730"/>
                      <a:gd name="connsiteY2748" fmla="*/ 766096 h 1639157"/>
                      <a:gd name="connsiteX2749" fmla="*/ 1050288 w 1923730"/>
                      <a:gd name="connsiteY2749" fmla="*/ 759523 h 1639157"/>
                      <a:gd name="connsiteX2750" fmla="*/ 1050669 w 1923730"/>
                      <a:gd name="connsiteY2750" fmla="*/ 757047 h 1639157"/>
                      <a:gd name="connsiteX2751" fmla="*/ 1050765 w 1923730"/>
                      <a:gd name="connsiteY2751" fmla="*/ 751142 h 1639157"/>
                      <a:gd name="connsiteX2752" fmla="*/ 1051812 w 1923730"/>
                      <a:gd name="connsiteY2752" fmla="*/ 747141 h 1639157"/>
                      <a:gd name="connsiteX2753" fmla="*/ 1052574 w 1923730"/>
                      <a:gd name="connsiteY2753" fmla="*/ 744950 h 1639157"/>
                      <a:gd name="connsiteX2754" fmla="*/ 1054860 w 1923730"/>
                      <a:gd name="connsiteY2754" fmla="*/ 740759 h 1639157"/>
                      <a:gd name="connsiteX2755" fmla="*/ 1055337 w 1923730"/>
                      <a:gd name="connsiteY2755" fmla="*/ 738664 h 1639157"/>
                      <a:gd name="connsiteX2756" fmla="*/ 1055622 w 1923730"/>
                      <a:gd name="connsiteY2756" fmla="*/ 735997 h 1639157"/>
                      <a:gd name="connsiteX2757" fmla="*/ 1058194 w 1923730"/>
                      <a:gd name="connsiteY2757" fmla="*/ 733806 h 1639157"/>
                      <a:gd name="connsiteX2758" fmla="*/ 1059051 w 1923730"/>
                      <a:gd name="connsiteY2758" fmla="*/ 732473 h 1639157"/>
                      <a:gd name="connsiteX2759" fmla="*/ 1059718 w 1923730"/>
                      <a:gd name="connsiteY2759" fmla="*/ 729329 h 1639157"/>
                      <a:gd name="connsiteX2760" fmla="*/ 1059908 w 1923730"/>
                      <a:gd name="connsiteY2760" fmla="*/ 728853 h 1639157"/>
                      <a:gd name="connsiteX2761" fmla="*/ 1064671 w 1923730"/>
                      <a:gd name="connsiteY2761" fmla="*/ 725614 h 1639157"/>
                      <a:gd name="connsiteX2762" fmla="*/ 1066386 w 1923730"/>
                      <a:gd name="connsiteY2762" fmla="*/ 725614 h 1639157"/>
                      <a:gd name="connsiteX2763" fmla="*/ 1066576 w 1923730"/>
                      <a:gd name="connsiteY2763" fmla="*/ 723138 h 1639157"/>
                      <a:gd name="connsiteX2764" fmla="*/ 1067624 w 1923730"/>
                      <a:gd name="connsiteY2764" fmla="*/ 719138 h 1639157"/>
                      <a:gd name="connsiteX2765" fmla="*/ 1071910 w 1923730"/>
                      <a:gd name="connsiteY2765" fmla="*/ 718376 h 1639157"/>
                      <a:gd name="connsiteX2766" fmla="*/ 1076291 w 1923730"/>
                      <a:gd name="connsiteY2766" fmla="*/ 717042 h 1639157"/>
                      <a:gd name="connsiteX2767" fmla="*/ 1084388 w 1923730"/>
                      <a:gd name="connsiteY2767" fmla="*/ 713804 h 1639157"/>
                      <a:gd name="connsiteX2768" fmla="*/ 1084483 w 1923730"/>
                      <a:gd name="connsiteY2768" fmla="*/ 713804 h 1639157"/>
                      <a:gd name="connsiteX2769" fmla="*/ 1084769 w 1923730"/>
                      <a:gd name="connsiteY2769" fmla="*/ 713994 h 1639157"/>
                      <a:gd name="connsiteX2770" fmla="*/ 1088103 w 1923730"/>
                      <a:gd name="connsiteY2770" fmla="*/ 722852 h 1639157"/>
                      <a:gd name="connsiteX2771" fmla="*/ 1088579 w 1923730"/>
                      <a:gd name="connsiteY2771" fmla="*/ 724948 h 1639157"/>
                      <a:gd name="connsiteX2772" fmla="*/ 1089722 w 1923730"/>
                      <a:gd name="connsiteY2772" fmla="*/ 727805 h 1639157"/>
                      <a:gd name="connsiteX2773" fmla="*/ 1089912 w 1923730"/>
                      <a:gd name="connsiteY2773" fmla="*/ 727901 h 1639157"/>
                      <a:gd name="connsiteX2774" fmla="*/ 1092579 w 1923730"/>
                      <a:gd name="connsiteY2774" fmla="*/ 729806 h 1639157"/>
                      <a:gd name="connsiteX2775" fmla="*/ 1093055 w 1923730"/>
                      <a:gd name="connsiteY2775" fmla="*/ 730663 h 1639157"/>
                      <a:gd name="connsiteX2776" fmla="*/ 1093151 w 1923730"/>
                      <a:gd name="connsiteY2776" fmla="*/ 734663 h 1639157"/>
                      <a:gd name="connsiteX2777" fmla="*/ 1088388 w 1923730"/>
                      <a:gd name="connsiteY2777" fmla="*/ 741140 h 1639157"/>
                      <a:gd name="connsiteX2778" fmla="*/ 1083245 w 1923730"/>
                      <a:gd name="connsiteY2778" fmla="*/ 748379 h 1639157"/>
                      <a:gd name="connsiteX2779" fmla="*/ 1082007 w 1923730"/>
                      <a:gd name="connsiteY2779" fmla="*/ 755332 h 1639157"/>
                      <a:gd name="connsiteX2780" fmla="*/ 1080006 w 1923730"/>
                      <a:gd name="connsiteY2780" fmla="*/ 762286 h 1639157"/>
                      <a:gd name="connsiteX2781" fmla="*/ 1078673 w 1923730"/>
                      <a:gd name="connsiteY2781" fmla="*/ 763429 h 1639157"/>
                      <a:gd name="connsiteX2782" fmla="*/ 1076387 w 1923730"/>
                      <a:gd name="connsiteY2782" fmla="*/ 766001 h 1639157"/>
                      <a:gd name="connsiteX2783" fmla="*/ 1078292 w 1923730"/>
                      <a:gd name="connsiteY2783" fmla="*/ 767525 h 1639157"/>
                      <a:gd name="connsiteX2784" fmla="*/ 1081149 w 1923730"/>
                      <a:gd name="connsiteY2784" fmla="*/ 768858 h 1639157"/>
                      <a:gd name="connsiteX2785" fmla="*/ 1096008 w 1923730"/>
                      <a:gd name="connsiteY2785" fmla="*/ 773811 h 1639157"/>
                      <a:gd name="connsiteX2786" fmla="*/ 1098485 w 1923730"/>
                      <a:gd name="connsiteY2786" fmla="*/ 772668 h 1639157"/>
                      <a:gd name="connsiteX2787" fmla="*/ 1103628 w 1923730"/>
                      <a:gd name="connsiteY2787" fmla="*/ 773621 h 1639157"/>
                      <a:gd name="connsiteX2788" fmla="*/ 1107057 w 1923730"/>
                      <a:gd name="connsiteY2788" fmla="*/ 776097 h 1639157"/>
                      <a:gd name="connsiteX2789" fmla="*/ 1111248 w 1923730"/>
                      <a:gd name="connsiteY2789" fmla="*/ 781336 h 1639157"/>
                      <a:gd name="connsiteX2790" fmla="*/ 1111344 w 1923730"/>
                      <a:gd name="connsiteY2790" fmla="*/ 782479 h 1639157"/>
                      <a:gd name="connsiteX2791" fmla="*/ 1113344 w 1923730"/>
                      <a:gd name="connsiteY2791" fmla="*/ 782955 h 1639157"/>
                      <a:gd name="connsiteX2792" fmla="*/ 1116106 w 1923730"/>
                      <a:gd name="connsiteY2792" fmla="*/ 784098 h 1639157"/>
                      <a:gd name="connsiteX2793" fmla="*/ 1117535 w 1923730"/>
                      <a:gd name="connsiteY2793" fmla="*/ 784860 h 1639157"/>
                      <a:gd name="connsiteX2794" fmla="*/ 1118011 w 1923730"/>
                      <a:gd name="connsiteY2794" fmla="*/ 785051 h 1639157"/>
                      <a:gd name="connsiteX2795" fmla="*/ 1119249 w 1923730"/>
                      <a:gd name="connsiteY2795" fmla="*/ 785527 h 1639157"/>
                      <a:gd name="connsiteX2796" fmla="*/ 1120678 w 1923730"/>
                      <a:gd name="connsiteY2796" fmla="*/ 784669 h 1639157"/>
                      <a:gd name="connsiteX2797" fmla="*/ 1122202 w 1923730"/>
                      <a:gd name="connsiteY2797" fmla="*/ 785146 h 1639157"/>
                      <a:gd name="connsiteX2798" fmla="*/ 1127822 w 1923730"/>
                      <a:gd name="connsiteY2798" fmla="*/ 787527 h 1639157"/>
                      <a:gd name="connsiteX2799" fmla="*/ 1134013 w 1923730"/>
                      <a:gd name="connsiteY2799" fmla="*/ 793814 h 1639157"/>
                      <a:gd name="connsiteX2800" fmla="*/ 1136775 w 1923730"/>
                      <a:gd name="connsiteY2800" fmla="*/ 796195 h 1639157"/>
                      <a:gd name="connsiteX2801" fmla="*/ 1137728 w 1923730"/>
                      <a:gd name="connsiteY2801" fmla="*/ 796290 h 1639157"/>
                      <a:gd name="connsiteX2802" fmla="*/ 1139157 w 1923730"/>
                      <a:gd name="connsiteY2802" fmla="*/ 796100 h 1639157"/>
                      <a:gd name="connsiteX2803" fmla="*/ 1140109 w 1923730"/>
                      <a:gd name="connsiteY2803" fmla="*/ 795433 h 1639157"/>
                      <a:gd name="connsiteX2804" fmla="*/ 1145157 w 1923730"/>
                      <a:gd name="connsiteY2804" fmla="*/ 795338 h 1639157"/>
                      <a:gd name="connsiteX2805" fmla="*/ 1149825 w 1923730"/>
                      <a:gd name="connsiteY2805" fmla="*/ 794671 h 1639157"/>
                      <a:gd name="connsiteX2806" fmla="*/ 1151063 w 1923730"/>
                      <a:gd name="connsiteY2806" fmla="*/ 793909 h 1639157"/>
                      <a:gd name="connsiteX2807" fmla="*/ 1155158 w 1923730"/>
                      <a:gd name="connsiteY2807" fmla="*/ 793909 h 1639157"/>
                      <a:gd name="connsiteX2808" fmla="*/ 1157635 w 1923730"/>
                      <a:gd name="connsiteY2808" fmla="*/ 794290 h 1639157"/>
                      <a:gd name="connsiteX2809" fmla="*/ 1160207 w 1923730"/>
                      <a:gd name="connsiteY2809" fmla="*/ 793814 h 1639157"/>
                      <a:gd name="connsiteX2810" fmla="*/ 1162302 w 1923730"/>
                      <a:gd name="connsiteY2810" fmla="*/ 789718 h 1639157"/>
                      <a:gd name="connsiteX2811" fmla="*/ 1162207 w 1923730"/>
                      <a:gd name="connsiteY2811" fmla="*/ 785622 h 1639157"/>
                      <a:gd name="connsiteX2812" fmla="*/ 1162112 w 1923730"/>
                      <a:gd name="connsiteY2812" fmla="*/ 782955 h 1639157"/>
                      <a:gd name="connsiteX2813" fmla="*/ 1162493 w 1923730"/>
                      <a:gd name="connsiteY2813" fmla="*/ 780669 h 1639157"/>
                      <a:gd name="connsiteX2814" fmla="*/ 1162493 w 1923730"/>
                      <a:gd name="connsiteY2814" fmla="*/ 778193 h 1639157"/>
                      <a:gd name="connsiteX2815" fmla="*/ 1162398 w 1923730"/>
                      <a:gd name="connsiteY2815" fmla="*/ 776192 h 1639157"/>
                      <a:gd name="connsiteX2816" fmla="*/ 1164398 w 1923730"/>
                      <a:gd name="connsiteY2816" fmla="*/ 775144 h 1639157"/>
                      <a:gd name="connsiteX2817" fmla="*/ 1166398 w 1923730"/>
                      <a:gd name="connsiteY2817" fmla="*/ 777240 h 1639157"/>
                      <a:gd name="connsiteX2818" fmla="*/ 1168589 w 1923730"/>
                      <a:gd name="connsiteY2818" fmla="*/ 781050 h 1639157"/>
                      <a:gd name="connsiteX2819" fmla="*/ 1168970 w 1923730"/>
                      <a:gd name="connsiteY2819" fmla="*/ 780860 h 1639157"/>
                      <a:gd name="connsiteX2820" fmla="*/ 1171161 w 1923730"/>
                      <a:gd name="connsiteY2820" fmla="*/ 776954 h 1639157"/>
                      <a:gd name="connsiteX2821" fmla="*/ 1171827 w 1923730"/>
                      <a:gd name="connsiteY2821" fmla="*/ 774382 h 1639157"/>
                      <a:gd name="connsiteX2822" fmla="*/ 1168494 w 1923730"/>
                      <a:gd name="connsiteY2822" fmla="*/ 772001 h 1639157"/>
                      <a:gd name="connsiteX2823" fmla="*/ 1169446 w 1923730"/>
                      <a:gd name="connsiteY2823" fmla="*/ 761048 h 1639157"/>
                      <a:gd name="connsiteX2824" fmla="*/ 1175637 w 1923730"/>
                      <a:gd name="connsiteY2824" fmla="*/ 751904 h 1639157"/>
                      <a:gd name="connsiteX2825" fmla="*/ 1177257 w 1923730"/>
                      <a:gd name="connsiteY2825" fmla="*/ 749332 h 1639157"/>
                      <a:gd name="connsiteX2826" fmla="*/ 1180304 w 1923730"/>
                      <a:gd name="connsiteY2826" fmla="*/ 747903 h 1639157"/>
                      <a:gd name="connsiteX2827" fmla="*/ 1181352 w 1923730"/>
                      <a:gd name="connsiteY2827" fmla="*/ 747808 h 1639157"/>
                      <a:gd name="connsiteX2828" fmla="*/ 1180971 w 1923730"/>
                      <a:gd name="connsiteY2828" fmla="*/ 746760 h 1639157"/>
                      <a:gd name="connsiteX2829" fmla="*/ 1180304 w 1923730"/>
                      <a:gd name="connsiteY2829" fmla="*/ 745712 h 1639157"/>
                      <a:gd name="connsiteX2830" fmla="*/ 1181829 w 1923730"/>
                      <a:gd name="connsiteY2830" fmla="*/ 743522 h 1639157"/>
                      <a:gd name="connsiteX2831" fmla="*/ 1183638 w 1923730"/>
                      <a:gd name="connsiteY2831" fmla="*/ 741521 h 1639157"/>
                      <a:gd name="connsiteX2832" fmla="*/ 1184210 w 1923730"/>
                      <a:gd name="connsiteY2832" fmla="*/ 740473 h 1639157"/>
                      <a:gd name="connsiteX2833" fmla="*/ 1186972 w 1923730"/>
                      <a:gd name="connsiteY2833" fmla="*/ 737140 h 1639157"/>
                      <a:gd name="connsiteX2834" fmla="*/ 1188496 w 1923730"/>
                      <a:gd name="connsiteY2834" fmla="*/ 737521 h 1639157"/>
                      <a:gd name="connsiteX2835" fmla="*/ 1189067 w 1923730"/>
                      <a:gd name="connsiteY2835" fmla="*/ 737711 h 1639157"/>
                      <a:gd name="connsiteX2836" fmla="*/ 1192020 w 1923730"/>
                      <a:gd name="connsiteY2836" fmla="*/ 733901 h 1639157"/>
                      <a:gd name="connsiteX2837" fmla="*/ 1193163 w 1923730"/>
                      <a:gd name="connsiteY2837" fmla="*/ 730853 h 1639157"/>
                      <a:gd name="connsiteX2838" fmla="*/ 1193068 w 1923730"/>
                      <a:gd name="connsiteY2838" fmla="*/ 729996 h 1639157"/>
                      <a:gd name="connsiteX2839" fmla="*/ 1196878 w 1923730"/>
                      <a:gd name="connsiteY2839" fmla="*/ 725043 h 1639157"/>
                      <a:gd name="connsiteX2840" fmla="*/ 1197069 w 1923730"/>
                      <a:gd name="connsiteY2840" fmla="*/ 724852 h 1639157"/>
                      <a:gd name="connsiteX2841" fmla="*/ 1197926 w 1923730"/>
                      <a:gd name="connsiteY2841" fmla="*/ 723805 h 1639157"/>
                      <a:gd name="connsiteX2842" fmla="*/ 1200783 w 1923730"/>
                      <a:gd name="connsiteY2842" fmla="*/ 723043 h 1639157"/>
                      <a:gd name="connsiteX2843" fmla="*/ 1201355 w 1923730"/>
                      <a:gd name="connsiteY2843" fmla="*/ 723233 h 1639157"/>
                      <a:gd name="connsiteX2844" fmla="*/ 1201069 w 1923730"/>
                      <a:gd name="connsiteY2844" fmla="*/ 722662 h 1639157"/>
                      <a:gd name="connsiteX2845" fmla="*/ 1200497 w 1923730"/>
                      <a:gd name="connsiteY2845" fmla="*/ 721138 h 1639157"/>
                      <a:gd name="connsiteX2846" fmla="*/ 1201545 w 1923730"/>
                      <a:gd name="connsiteY2846" fmla="*/ 720090 h 1639157"/>
                      <a:gd name="connsiteX2847" fmla="*/ 1200021 w 1923730"/>
                      <a:gd name="connsiteY2847" fmla="*/ 718661 h 1639157"/>
                      <a:gd name="connsiteX2848" fmla="*/ 1199259 w 1923730"/>
                      <a:gd name="connsiteY2848" fmla="*/ 716661 h 1639157"/>
                      <a:gd name="connsiteX2849" fmla="*/ 1200593 w 1923730"/>
                      <a:gd name="connsiteY2849" fmla="*/ 715232 h 1639157"/>
                      <a:gd name="connsiteX2850" fmla="*/ 1202593 w 1923730"/>
                      <a:gd name="connsiteY2850" fmla="*/ 715899 h 1639157"/>
                      <a:gd name="connsiteX2851" fmla="*/ 1207165 w 1923730"/>
                      <a:gd name="connsiteY2851" fmla="*/ 716852 h 1639157"/>
                      <a:gd name="connsiteX2852" fmla="*/ 1209165 w 1923730"/>
                      <a:gd name="connsiteY2852" fmla="*/ 715899 h 1639157"/>
                      <a:gd name="connsiteX2853" fmla="*/ 1211165 w 1923730"/>
                      <a:gd name="connsiteY2853" fmla="*/ 714565 h 1639157"/>
                      <a:gd name="connsiteX2854" fmla="*/ 1207451 w 1923730"/>
                      <a:gd name="connsiteY2854" fmla="*/ 707517 h 1639157"/>
                      <a:gd name="connsiteX2855" fmla="*/ 1208403 w 1923730"/>
                      <a:gd name="connsiteY2855" fmla="*/ 706660 h 1639157"/>
                      <a:gd name="connsiteX2856" fmla="*/ 1210022 w 1923730"/>
                      <a:gd name="connsiteY2856" fmla="*/ 705898 h 1639157"/>
                      <a:gd name="connsiteX2857" fmla="*/ 1213356 w 1923730"/>
                      <a:gd name="connsiteY2857" fmla="*/ 706946 h 1639157"/>
                      <a:gd name="connsiteX2858" fmla="*/ 1215166 w 1923730"/>
                      <a:gd name="connsiteY2858" fmla="*/ 708755 h 1639157"/>
                      <a:gd name="connsiteX2859" fmla="*/ 1218023 w 1923730"/>
                      <a:gd name="connsiteY2859" fmla="*/ 711327 h 1639157"/>
                      <a:gd name="connsiteX2860" fmla="*/ 1218690 w 1923730"/>
                      <a:gd name="connsiteY2860" fmla="*/ 711803 h 1639157"/>
                      <a:gd name="connsiteX2861" fmla="*/ 1219357 w 1923730"/>
                      <a:gd name="connsiteY2861" fmla="*/ 710565 h 1639157"/>
                      <a:gd name="connsiteX2862" fmla="*/ 1222405 w 1923730"/>
                      <a:gd name="connsiteY2862" fmla="*/ 708469 h 1639157"/>
                      <a:gd name="connsiteX2863" fmla="*/ 1225358 w 1923730"/>
                      <a:gd name="connsiteY2863" fmla="*/ 710375 h 1639157"/>
                      <a:gd name="connsiteX2864" fmla="*/ 1226120 w 1923730"/>
                      <a:gd name="connsiteY2864" fmla="*/ 711422 h 1639157"/>
                      <a:gd name="connsiteX2865" fmla="*/ 1228977 w 1923730"/>
                      <a:gd name="connsiteY2865" fmla="*/ 713804 h 1639157"/>
                      <a:gd name="connsiteX2866" fmla="*/ 1230501 w 1923730"/>
                      <a:gd name="connsiteY2866" fmla="*/ 711994 h 1639157"/>
                      <a:gd name="connsiteX2867" fmla="*/ 1231359 w 1923730"/>
                      <a:gd name="connsiteY2867" fmla="*/ 709994 h 1639157"/>
                      <a:gd name="connsiteX2868" fmla="*/ 1233740 w 1923730"/>
                      <a:gd name="connsiteY2868" fmla="*/ 706088 h 1639157"/>
                      <a:gd name="connsiteX2869" fmla="*/ 1234883 w 1923730"/>
                      <a:gd name="connsiteY2869" fmla="*/ 704374 h 1639157"/>
                      <a:gd name="connsiteX2870" fmla="*/ 1238502 w 1923730"/>
                      <a:gd name="connsiteY2870" fmla="*/ 701231 h 1639157"/>
                      <a:gd name="connsiteX2871" fmla="*/ 1240979 w 1923730"/>
                      <a:gd name="connsiteY2871" fmla="*/ 699040 h 1639157"/>
                      <a:gd name="connsiteX2872" fmla="*/ 1244979 w 1923730"/>
                      <a:gd name="connsiteY2872" fmla="*/ 697039 h 1639157"/>
                      <a:gd name="connsiteX2873" fmla="*/ 1247170 w 1923730"/>
                      <a:gd name="connsiteY2873" fmla="*/ 698468 h 1639157"/>
                      <a:gd name="connsiteX2874" fmla="*/ 1246218 w 1923730"/>
                      <a:gd name="connsiteY2874" fmla="*/ 701802 h 1639157"/>
                      <a:gd name="connsiteX2875" fmla="*/ 1244503 w 1923730"/>
                      <a:gd name="connsiteY2875" fmla="*/ 706946 h 1639157"/>
                      <a:gd name="connsiteX2876" fmla="*/ 1245551 w 1923730"/>
                      <a:gd name="connsiteY2876" fmla="*/ 707898 h 1639157"/>
                      <a:gd name="connsiteX2877" fmla="*/ 1246313 w 1923730"/>
                      <a:gd name="connsiteY2877" fmla="*/ 706850 h 1639157"/>
                      <a:gd name="connsiteX2878" fmla="*/ 1247742 w 1923730"/>
                      <a:gd name="connsiteY2878" fmla="*/ 705231 h 1639157"/>
                      <a:gd name="connsiteX2879" fmla="*/ 1249742 w 1923730"/>
                      <a:gd name="connsiteY2879" fmla="*/ 704850 h 1639157"/>
                      <a:gd name="connsiteX2880" fmla="*/ 1253361 w 1923730"/>
                      <a:gd name="connsiteY2880" fmla="*/ 703993 h 1639157"/>
                      <a:gd name="connsiteX2881" fmla="*/ 1256600 w 1923730"/>
                      <a:gd name="connsiteY2881" fmla="*/ 697706 h 1639157"/>
                      <a:gd name="connsiteX2882" fmla="*/ 1260029 w 1923730"/>
                      <a:gd name="connsiteY2882" fmla="*/ 693896 h 1639157"/>
                      <a:gd name="connsiteX2883" fmla="*/ 1262696 w 1923730"/>
                      <a:gd name="connsiteY2883" fmla="*/ 694373 h 1639157"/>
                      <a:gd name="connsiteX2884" fmla="*/ 1266601 w 1923730"/>
                      <a:gd name="connsiteY2884" fmla="*/ 695135 h 1639157"/>
                      <a:gd name="connsiteX2885" fmla="*/ 1269839 w 1923730"/>
                      <a:gd name="connsiteY2885" fmla="*/ 695611 h 1639157"/>
                      <a:gd name="connsiteX2886" fmla="*/ 1273269 w 1923730"/>
                      <a:gd name="connsiteY2886" fmla="*/ 695992 h 1639157"/>
                      <a:gd name="connsiteX2887" fmla="*/ 1275173 w 1923730"/>
                      <a:gd name="connsiteY2887" fmla="*/ 695135 h 1639157"/>
                      <a:gd name="connsiteX2888" fmla="*/ 1275459 w 1923730"/>
                      <a:gd name="connsiteY2888" fmla="*/ 693706 h 1639157"/>
                      <a:gd name="connsiteX2889" fmla="*/ 1275269 w 1923730"/>
                      <a:gd name="connsiteY2889" fmla="*/ 693134 h 1639157"/>
                      <a:gd name="connsiteX2890" fmla="*/ 1274983 w 1923730"/>
                      <a:gd name="connsiteY2890" fmla="*/ 692468 h 1639157"/>
                      <a:gd name="connsiteX2891" fmla="*/ 1274888 w 1923730"/>
                      <a:gd name="connsiteY2891" fmla="*/ 692277 h 1639157"/>
                      <a:gd name="connsiteX2892" fmla="*/ 1275269 w 1923730"/>
                      <a:gd name="connsiteY2892" fmla="*/ 690658 h 1639157"/>
                      <a:gd name="connsiteX2893" fmla="*/ 1275364 w 1923730"/>
                      <a:gd name="connsiteY2893" fmla="*/ 690563 h 1639157"/>
                      <a:gd name="connsiteX2894" fmla="*/ 1275745 w 1923730"/>
                      <a:gd name="connsiteY2894" fmla="*/ 688277 h 1639157"/>
                      <a:gd name="connsiteX2895" fmla="*/ 1276602 w 1923730"/>
                      <a:gd name="connsiteY2895" fmla="*/ 684371 h 1639157"/>
                      <a:gd name="connsiteX2896" fmla="*/ 1277174 w 1923730"/>
                      <a:gd name="connsiteY2896" fmla="*/ 683323 h 1639157"/>
                      <a:gd name="connsiteX2897" fmla="*/ 1278793 w 1923730"/>
                      <a:gd name="connsiteY2897" fmla="*/ 679323 h 1639157"/>
                      <a:gd name="connsiteX2898" fmla="*/ 1280317 w 1923730"/>
                      <a:gd name="connsiteY2898" fmla="*/ 675799 h 1639157"/>
                      <a:gd name="connsiteX2899" fmla="*/ 1282889 w 1923730"/>
                      <a:gd name="connsiteY2899" fmla="*/ 670465 h 1639157"/>
                      <a:gd name="connsiteX2900" fmla="*/ 1283270 w 1923730"/>
                      <a:gd name="connsiteY2900" fmla="*/ 669227 h 1639157"/>
                      <a:gd name="connsiteX2901" fmla="*/ 1284794 w 1923730"/>
                      <a:gd name="connsiteY2901" fmla="*/ 665988 h 1639157"/>
                      <a:gd name="connsiteX2902" fmla="*/ 1285651 w 1923730"/>
                      <a:gd name="connsiteY2902" fmla="*/ 665417 h 1639157"/>
                      <a:gd name="connsiteX2903" fmla="*/ 1286127 w 1923730"/>
                      <a:gd name="connsiteY2903" fmla="*/ 664559 h 1639157"/>
                      <a:gd name="connsiteX2904" fmla="*/ 1287842 w 1923730"/>
                      <a:gd name="connsiteY2904" fmla="*/ 662273 h 1639157"/>
                      <a:gd name="connsiteX2905" fmla="*/ 1288128 w 1923730"/>
                      <a:gd name="connsiteY2905" fmla="*/ 662083 h 1639157"/>
                      <a:gd name="connsiteX2906" fmla="*/ 1288985 w 1923730"/>
                      <a:gd name="connsiteY2906" fmla="*/ 661702 h 1639157"/>
                      <a:gd name="connsiteX2907" fmla="*/ 1289080 w 1923730"/>
                      <a:gd name="connsiteY2907" fmla="*/ 661511 h 1639157"/>
                      <a:gd name="connsiteX2908" fmla="*/ 1290413 w 1923730"/>
                      <a:gd name="connsiteY2908" fmla="*/ 660273 h 1639157"/>
                      <a:gd name="connsiteX2909" fmla="*/ 1293938 w 1923730"/>
                      <a:gd name="connsiteY2909" fmla="*/ 660368 h 1639157"/>
                      <a:gd name="connsiteX2910" fmla="*/ 1296605 w 1923730"/>
                      <a:gd name="connsiteY2910" fmla="*/ 661702 h 1639157"/>
                      <a:gd name="connsiteX2911" fmla="*/ 1297176 w 1923730"/>
                      <a:gd name="connsiteY2911" fmla="*/ 661987 h 1639157"/>
                      <a:gd name="connsiteX2912" fmla="*/ 1298129 w 1923730"/>
                      <a:gd name="connsiteY2912" fmla="*/ 662369 h 1639157"/>
                      <a:gd name="connsiteX2913" fmla="*/ 1301462 w 1923730"/>
                      <a:gd name="connsiteY2913" fmla="*/ 664274 h 1639157"/>
                      <a:gd name="connsiteX2914" fmla="*/ 1304606 w 1923730"/>
                      <a:gd name="connsiteY2914" fmla="*/ 664369 h 1639157"/>
                      <a:gd name="connsiteX2915" fmla="*/ 1304987 w 1923730"/>
                      <a:gd name="connsiteY2915" fmla="*/ 664178 h 1639157"/>
                      <a:gd name="connsiteX2916" fmla="*/ 1306987 w 1923730"/>
                      <a:gd name="connsiteY2916" fmla="*/ 660940 h 1639157"/>
                      <a:gd name="connsiteX2917" fmla="*/ 1310416 w 1923730"/>
                      <a:gd name="connsiteY2917" fmla="*/ 656082 h 1639157"/>
                      <a:gd name="connsiteX2918" fmla="*/ 1318322 w 1923730"/>
                      <a:gd name="connsiteY2918" fmla="*/ 653320 h 1639157"/>
                      <a:gd name="connsiteX2919" fmla="*/ 1322227 w 1923730"/>
                      <a:gd name="connsiteY2919" fmla="*/ 654272 h 1639157"/>
                      <a:gd name="connsiteX2920" fmla="*/ 1327752 w 1923730"/>
                      <a:gd name="connsiteY2920" fmla="*/ 655415 h 1639157"/>
                      <a:gd name="connsiteX2921" fmla="*/ 1330419 w 1923730"/>
                      <a:gd name="connsiteY2921" fmla="*/ 654177 h 1639157"/>
                      <a:gd name="connsiteX2922" fmla="*/ 1334800 w 1923730"/>
                      <a:gd name="connsiteY2922" fmla="*/ 649033 h 1639157"/>
                      <a:gd name="connsiteX2923" fmla="*/ 1338134 w 1923730"/>
                      <a:gd name="connsiteY2923" fmla="*/ 645319 h 1639157"/>
                      <a:gd name="connsiteX2924" fmla="*/ 1342039 w 1923730"/>
                      <a:gd name="connsiteY2924" fmla="*/ 644176 h 1639157"/>
                      <a:gd name="connsiteX2925" fmla="*/ 1343944 w 1923730"/>
                      <a:gd name="connsiteY2925" fmla="*/ 643985 h 1639157"/>
                      <a:gd name="connsiteX2926" fmla="*/ 1348230 w 1923730"/>
                      <a:gd name="connsiteY2926" fmla="*/ 639604 h 1639157"/>
                      <a:gd name="connsiteX2927" fmla="*/ 1348516 w 1923730"/>
                      <a:gd name="connsiteY2927" fmla="*/ 637032 h 1639157"/>
                      <a:gd name="connsiteX2928" fmla="*/ 1348326 w 1923730"/>
                      <a:gd name="connsiteY2928" fmla="*/ 634270 h 1639157"/>
                      <a:gd name="connsiteX2929" fmla="*/ 1348421 w 1923730"/>
                      <a:gd name="connsiteY2929" fmla="*/ 634079 h 1639157"/>
                      <a:gd name="connsiteX2930" fmla="*/ 1350040 w 1923730"/>
                      <a:gd name="connsiteY2930" fmla="*/ 633317 h 1639157"/>
                      <a:gd name="connsiteX2931" fmla="*/ 1350040 w 1923730"/>
                      <a:gd name="connsiteY2931" fmla="*/ 633317 h 1639157"/>
                      <a:gd name="connsiteX2932" fmla="*/ 1347849 w 1923730"/>
                      <a:gd name="connsiteY2932" fmla="*/ 629983 h 1639157"/>
                      <a:gd name="connsiteX2933" fmla="*/ 1347659 w 1923730"/>
                      <a:gd name="connsiteY2933" fmla="*/ 629412 h 1639157"/>
                      <a:gd name="connsiteX2934" fmla="*/ 1345754 w 1923730"/>
                      <a:gd name="connsiteY2934" fmla="*/ 625697 h 1639157"/>
                      <a:gd name="connsiteX2935" fmla="*/ 1344611 w 1923730"/>
                      <a:gd name="connsiteY2935" fmla="*/ 624840 h 1639157"/>
                      <a:gd name="connsiteX2936" fmla="*/ 1343658 w 1923730"/>
                      <a:gd name="connsiteY2936" fmla="*/ 623030 h 1639157"/>
                      <a:gd name="connsiteX2937" fmla="*/ 1341182 w 1923730"/>
                      <a:gd name="connsiteY2937" fmla="*/ 620744 h 1639157"/>
                      <a:gd name="connsiteX2938" fmla="*/ 1339277 w 1923730"/>
                      <a:gd name="connsiteY2938" fmla="*/ 619506 h 1639157"/>
                      <a:gd name="connsiteX2939" fmla="*/ 1337848 w 1923730"/>
                      <a:gd name="connsiteY2939" fmla="*/ 617696 h 1639157"/>
                      <a:gd name="connsiteX2940" fmla="*/ 1338705 w 1923730"/>
                      <a:gd name="connsiteY2940" fmla="*/ 616363 h 1639157"/>
                      <a:gd name="connsiteX2941" fmla="*/ 1339562 w 1923730"/>
                      <a:gd name="connsiteY2941" fmla="*/ 615410 h 1639157"/>
                      <a:gd name="connsiteX2942" fmla="*/ 1339848 w 1923730"/>
                      <a:gd name="connsiteY2942" fmla="*/ 615029 h 1639157"/>
                      <a:gd name="connsiteX2943" fmla="*/ 1343468 w 1923730"/>
                      <a:gd name="connsiteY2943" fmla="*/ 612267 h 1639157"/>
                      <a:gd name="connsiteX2944" fmla="*/ 1344135 w 1923730"/>
                      <a:gd name="connsiteY2944" fmla="*/ 611696 h 1639157"/>
                      <a:gd name="connsiteX2945" fmla="*/ 1342039 w 1923730"/>
                      <a:gd name="connsiteY2945" fmla="*/ 609219 h 1639157"/>
                      <a:gd name="connsiteX2946" fmla="*/ 1340325 w 1923730"/>
                      <a:gd name="connsiteY2946" fmla="*/ 605123 h 1639157"/>
                      <a:gd name="connsiteX2947" fmla="*/ 1340515 w 1923730"/>
                      <a:gd name="connsiteY2947" fmla="*/ 603790 h 1639157"/>
                      <a:gd name="connsiteX2948" fmla="*/ 1339467 w 1923730"/>
                      <a:gd name="connsiteY2948" fmla="*/ 603314 h 1639157"/>
                      <a:gd name="connsiteX2949" fmla="*/ 1338038 w 1923730"/>
                      <a:gd name="connsiteY2949" fmla="*/ 602266 h 1639157"/>
                      <a:gd name="connsiteX2950" fmla="*/ 1339944 w 1923730"/>
                      <a:gd name="connsiteY2950" fmla="*/ 598170 h 1639157"/>
                      <a:gd name="connsiteX2951" fmla="*/ 1347468 w 1923730"/>
                      <a:gd name="connsiteY2951" fmla="*/ 595122 h 1639157"/>
                      <a:gd name="connsiteX2952" fmla="*/ 1349850 w 1923730"/>
                      <a:gd name="connsiteY2952" fmla="*/ 594931 h 1639157"/>
                      <a:gd name="connsiteX2953" fmla="*/ 1350230 w 1923730"/>
                      <a:gd name="connsiteY2953" fmla="*/ 593979 h 1639157"/>
                      <a:gd name="connsiteX2954" fmla="*/ 1349087 w 1923730"/>
                      <a:gd name="connsiteY2954" fmla="*/ 585883 h 1639157"/>
                      <a:gd name="connsiteX2955" fmla="*/ 1350040 w 1923730"/>
                      <a:gd name="connsiteY2955" fmla="*/ 579310 h 1639157"/>
                      <a:gd name="connsiteX2956" fmla="*/ 1350707 w 1923730"/>
                      <a:gd name="connsiteY2956" fmla="*/ 578072 h 1639157"/>
                      <a:gd name="connsiteX2957" fmla="*/ 1355850 w 1923730"/>
                      <a:gd name="connsiteY2957" fmla="*/ 574072 h 1639157"/>
                      <a:gd name="connsiteX2958" fmla="*/ 1358231 w 1923730"/>
                      <a:gd name="connsiteY2958" fmla="*/ 573310 h 1639157"/>
                      <a:gd name="connsiteX2959" fmla="*/ 1357755 w 1923730"/>
                      <a:gd name="connsiteY2959" fmla="*/ 572833 h 1639157"/>
                      <a:gd name="connsiteX2960" fmla="*/ 1357279 w 1923730"/>
                      <a:gd name="connsiteY2960" fmla="*/ 568262 h 1639157"/>
                      <a:gd name="connsiteX2961" fmla="*/ 1357565 w 1923730"/>
                      <a:gd name="connsiteY2961" fmla="*/ 567690 h 1639157"/>
                      <a:gd name="connsiteX2962" fmla="*/ 1361279 w 1923730"/>
                      <a:gd name="connsiteY2962" fmla="*/ 564928 h 1639157"/>
                      <a:gd name="connsiteX2963" fmla="*/ 1363756 w 1923730"/>
                      <a:gd name="connsiteY2963" fmla="*/ 564928 h 1639157"/>
                      <a:gd name="connsiteX2964" fmla="*/ 1366137 w 1923730"/>
                      <a:gd name="connsiteY2964" fmla="*/ 564642 h 1639157"/>
                      <a:gd name="connsiteX2965" fmla="*/ 1369280 w 1923730"/>
                      <a:gd name="connsiteY2965" fmla="*/ 563785 h 1639157"/>
                      <a:gd name="connsiteX2966" fmla="*/ 1370614 w 1923730"/>
                      <a:gd name="connsiteY2966" fmla="*/ 565023 h 1639157"/>
                      <a:gd name="connsiteX2967" fmla="*/ 1371471 w 1923730"/>
                      <a:gd name="connsiteY2967" fmla="*/ 566547 h 1639157"/>
                      <a:gd name="connsiteX2968" fmla="*/ 1373948 w 1923730"/>
                      <a:gd name="connsiteY2968" fmla="*/ 571691 h 1639157"/>
                      <a:gd name="connsiteX2969" fmla="*/ 1374519 w 1923730"/>
                      <a:gd name="connsiteY2969" fmla="*/ 573691 h 1639157"/>
                      <a:gd name="connsiteX2970" fmla="*/ 1374805 w 1923730"/>
                      <a:gd name="connsiteY2970" fmla="*/ 579025 h 1639157"/>
                      <a:gd name="connsiteX2971" fmla="*/ 1374519 w 1923730"/>
                      <a:gd name="connsiteY2971" fmla="*/ 579215 h 1639157"/>
                      <a:gd name="connsiteX2972" fmla="*/ 1373853 w 1923730"/>
                      <a:gd name="connsiteY2972" fmla="*/ 581025 h 1639157"/>
                      <a:gd name="connsiteX2973" fmla="*/ 1374805 w 1923730"/>
                      <a:gd name="connsiteY2973" fmla="*/ 586931 h 1639157"/>
                      <a:gd name="connsiteX2974" fmla="*/ 1374900 w 1923730"/>
                      <a:gd name="connsiteY2974" fmla="*/ 587883 h 1639157"/>
                      <a:gd name="connsiteX2975" fmla="*/ 1377472 w 1923730"/>
                      <a:gd name="connsiteY2975" fmla="*/ 588169 h 1639157"/>
                      <a:gd name="connsiteX2976" fmla="*/ 1380139 w 1923730"/>
                      <a:gd name="connsiteY2976" fmla="*/ 587788 h 1639157"/>
                      <a:gd name="connsiteX2977" fmla="*/ 1383568 w 1923730"/>
                      <a:gd name="connsiteY2977" fmla="*/ 587502 h 1639157"/>
                      <a:gd name="connsiteX2978" fmla="*/ 1384997 w 1923730"/>
                      <a:gd name="connsiteY2978" fmla="*/ 587597 h 1639157"/>
                      <a:gd name="connsiteX2979" fmla="*/ 1388902 w 1923730"/>
                      <a:gd name="connsiteY2979" fmla="*/ 587693 h 1639157"/>
                      <a:gd name="connsiteX2980" fmla="*/ 1389854 w 1923730"/>
                      <a:gd name="connsiteY2980" fmla="*/ 587407 h 1639157"/>
                      <a:gd name="connsiteX2981" fmla="*/ 1389188 w 1923730"/>
                      <a:gd name="connsiteY2981" fmla="*/ 584835 h 1639157"/>
                      <a:gd name="connsiteX2982" fmla="*/ 1392807 w 1923730"/>
                      <a:gd name="connsiteY2982" fmla="*/ 579977 h 1639157"/>
                      <a:gd name="connsiteX2983" fmla="*/ 1393950 w 1923730"/>
                      <a:gd name="connsiteY2983" fmla="*/ 579501 h 1639157"/>
                      <a:gd name="connsiteX2984" fmla="*/ 1403570 w 1923730"/>
                      <a:gd name="connsiteY2984" fmla="*/ 570929 h 1639157"/>
                      <a:gd name="connsiteX2985" fmla="*/ 1408523 w 1923730"/>
                      <a:gd name="connsiteY2985" fmla="*/ 568071 h 1639157"/>
                      <a:gd name="connsiteX2986" fmla="*/ 1410143 w 1923730"/>
                      <a:gd name="connsiteY2986" fmla="*/ 569309 h 1639157"/>
                      <a:gd name="connsiteX2987" fmla="*/ 1410333 w 1923730"/>
                      <a:gd name="connsiteY2987" fmla="*/ 569881 h 1639157"/>
                      <a:gd name="connsiteX2988" fmla="*/ 1413286 w 1923730"/>
                      <a:gd name="connsiteY2988" fmla="*/ 573977 h 1639157"/>
                      <a:gd name="connsiteX2989" fmla="*/ 1415762 w 1923730"/>
                      <a:gd name="connsiteY2989" fmla="*/ 575024 h 1639157"/>
                      <a:gd name="connsiteX2990" fmla="*/ 1416144 w 1923730"/>
                      <a:gd name="connsiteY2990" fmla="*/ 573977 h 1639157"/>
                      <a:gd name="connsiteX2991" fmla="*/ 1417858 w 1923730"/>
                      <a:gd name="connsiteY2991" fmla="*/ 570548 h 1639157"/>
                      <a:gd name="connsiteX2992" fmla="*/ 1419572 w 1923730"/>
                      <a:gd name="connsiteY2992" fmla="*/ 568262 h 1639157"/>
                      <a:gd name="connsiteX2993" fmla="*/ 1421668 w 1923730"/>
                      <a:gd name="connsiteY2993" fmla="*/ 564928 h 1639157"/>
                      <a:gd name="connsiteX2994" fmla="*/ 1425287 w 1923730"/>
                      <a:gd name="connsiteY2994" fmla="*/ 563213 h 1639157"/>
                      <a:gd name="connsiteX2995" fmla="*/ 1426812 w 1923730"/>
                      <a:gd name="connsiteY2995" fmla="*/ 565690 h 1639157"/>
                      <a:gd name="connsiteX2996" fmla="*/ 1426812 w 1923730"/>
                      <a:gd name="connsiteY2996" fmla="*/ 566261 h 1639157"/>
                      <a:gd name="connsiteX2997" fmla="*/ 1427288 w 1923730"/>
                      <a:gd name="connsiteY2997" fmla="*/ 565690 h 1639157"/>
                      <a:gd name="connsiteX2998" fmla="*/ 1427669 w 1923730"/>
                      <a:gd name="connsiteY2998" fmla="*/ 565118 h 1639157"/>
                      <a:gd name="connsiteX2999" fmla="*/ 1430336 w 1923730"/>
                      <a:gd name="connsiteY2999" fmla="*/ 564928 h 1639157"/>
                      <a:gd name="connsiteX3000" fmla="*/ 1431003 w 1923730"/>
                      <a:gd name="connsiteY3000" fmla="*/ 565404 h 1639157"/>
                      <a:gd name="connsiteX3001" fmla="*/ 1435670 w 1923730"/>
                      <a:gd name="connsiteY3001" fmla="*/ 564737 h 1639157"/>
                      <a:gd name="connsiteX3002" fmla="*/ 1437003 w 1923730"/>
                      <a:gd name="connsiteY3002" fmla="*/ 564166 h 1639157"/>
                      <a:gd name="connsiteX3003" fmla="*/ 1441670 w 1923730"/>
                      <a:gd name="connsiteY3003" fmla="*/ 560356 h 1639157"/>
                      <a:gd name="connsiteX3004" fmla="*/ 1439575 w 1923730"/>
                      <a:gd name="connsiteY3004" fmla="*/ 555498 h 1639157"/>
                      <a:gd name="connsiteX3005" fmla="*/ 1437956 w 1923730"/>
                      <a:gd name="connsiteY3005" fmla="*/ 552831 h 1639157"/>
                      <a:gd name="connsiteX3006" fmla="*/ 1441289 w 1923730"/>
                      <a:gd name="connsiteY3006" fmla="*/ 552164 h 1639157"/>
                      <a:gd name="connsiteX3007" fmla="*/ 1441956 w 1923730"/>
                      <a:gd name="connsiteY3007" fmla="*/ 552069 h 1639157"/>
                      <a:gd name="connsiteX3008" fmla="*/ 1441004 w 1923730"/>
                      <a:gd name="connsiteY3008" fmla="*/ 548069 h 1639157"/>
                      <a:gd name="connsiteX3009" fmla="*/ 1440242 w 1923730"/>
                      <a:gd name="connsiteY3009" fmla="*/ 546164 h 1639157"/>
                      <a:gd name="connsiteX3010" fmla="*/ 1442147 w 1923730"/>
                      <a:gd name="connsiteY3010" fmla="*/ 541020 h 1639157"/>
                      <a:gd name="connsiteX3011" fmla="*/ 1442909 w 1923730"/>
                      <a:gd name="connsiteY3011" fmla="*/ 540544 h 1639157"/>
                      <a:gd name="connsiteX3012" fmla="*/ 1444623 w 1923730"/>
                      <a:gd name="connsiteY3012" fmla="*/ 539115 h 1639157"/>
                      <a:gd name="connsiteX3013" fmla="*/ 1448243 w 1923730"/>
                      <a:gd name="connsiteY3013" fmla="*/ 537496 h 1639157"/>
                      <a:gd name="connsiteX3014" fmla="*/ 1451005 w 1923730"/>
                      <a:gd name="connsiteY3014" fmla="*/ 537210 h 1639157"/>
                      <a:gd name="connsiteX3015" fmla="*/ 1455387 w 1923730"/>
                      <a:gd name="connsiteY3015" fmla="*/ 536829 h 1639157"/>
                      <a:gd name="connsiteX3016" fmla="*/ 1457101 w 1923730"/>
                      <a:gd name="connsiteY3016" fmla="*/ 536734 h 1639157"/>
                      <a:gd name="connsiteX3017" fmla="*/ 1456911 w 1923730"/>
                      <a:gd name="connsiteY3017" fmla="*/ 535591 h 1639157"/>
                      <a:gd name="connsiteX3018" fmla="*/ 1457387 w 1923730"/>
                      <a:gd name="connsiteY3018" fmla="*/ 532448 h 1639157"/>
                      <a:gd name="connsiteX3019" fmla="*/ 1457768 w 1923730"/>
                      <a:gd name="connsiteY3019" fmla="*/ 531876 h 1639157"/>
                      <a:gd name="connsiteX3020" fmla="*/ 1462911 w 1923730"/>
                      <a:gd name="connsiteY3020" fmla="*/ 529400 h 1639157"/>
                      <a:gd name="connsiteX3021" fmla="*/ 1464721 w 1923730"/>
                      <a:gd name="connsiteY3021" fmla="*/ 529400 h 1639157"/>
                      <a:gd name="connsiteX3022" fmla="*/ 1468245 w 1923730"/>
                      <a:gd name="connsiteY3022" fmla="*/ 529114 h 1639157"/>
                      <a:gd name="connsiteX3023" fmla="*/ 1468721 w 1923730"/>
                      <a:gd name="connsiteY3023" fmla="*/ 528828 h 1639157"/>
                      <a:gd name="connsiteX3024" fmla="*/ 1471770 w 1923730"/>
                      <a:gd name="connsiteY3024" fmla="*/ 528923 h 1639157"/>
                      <a:gd name="connsiteX3025" fmla="*/ 1472627 w 1923730"/>
                      <a:gd name="connsiteY3025" fmla="*/ 529876 h 1639157"/>
                      <a:gd name="connsiteX3026" fmla="*/ 1476246 w 1923730"/>
                      <a:gd name="connsiteY3026" fmla="*/ 533400 h 1639157"/>
                      <a:gd name="connsiteX3027" fmla="*/ 1478628 w 1923730"/>
                      <a:gd name="connsiteY3027" fmla="*/ 535114 h 1639157"/>
                      <a:gd name="connsiteX3028" fmla="*/ 1481295 w 1923730"/>
                      <a:gd name="connsiteY3028" fmla="*/ 538353 h 1639157"/>
                      <a:gd name="connsiteX3029" fmla="*/ 1481295 w 1923730"/>
                      <a:gd name="connsiteY3029" fmla="*/ 539020 h 1639157"/>
                      <a:gd name="connsiteX3030" fmla="*/ 1481771 w 1923730"/>
                      <a:gd name="connsiteY3030" fmla="*/ 540830 h 1639157"/>
                      <a:gd name="connsiteX3031" fmla="*/ 1483295 w 1923730"/>
                      <a:gd name="connsiteY3031" fmla="*/ 542258 h 1639157"/>
                      <a:gd name="connsiteX3032" fmla="*/ 1481771 w 1923730"/>
                      <a:gd name="connsiteY3032" fmla="*/ 544639 h 1639157"/>
                      <a:gd name="connsiteX3033" fmla="*/ 1481104 w 1923730"/>
                      <a:gd name="connsiteY3033" fmla="*/ 545306 h 1639157"/>
                      <a:gd name="connsiteX3034" fmla="*/ 1482628 w 1923730"/>
                      <a:gd name="connsiteY3034" fmla="*/ 546259 h 1639157"/>
                      <a:gd name="connsiteX3035" fmla="*/ 1485581 w 1923730"/>
                      <a:gd name="connsiteY3035" fmla="*/ 549307 h 1639157"/>
                      <a:gd name="connsiteX3036" fmla="*/ 1486819 w 1923730"/>
                      <a:gd name="connsiteY3036" fmla="*/ 551402 h 1639157"/>
                      <a:gd name="connsiteX3037" fmla="*/ 1487581 w 1923730"/>
                      <a:gd name="connsiteY3037" fmla="*/ 552545 h 1639157"/>
                      <a:gd name="connsiteX3038" fmla="*/ 1488057 w 1923730"/>
                      <a:gd name="connsiteY3038" fmla="*/ 553212 h 1639157"/>
                      <a:gd name="connsiteX3039" fmla="*/ 1488343 w 1923730"/>
                      <a:gd name="connsiteY3039" fmla="*/ 552736 h 1639157"/>
                      <a:gd name="connsiteX3040" fmla="*/ 1490915 w 1923730"/>
                      <a:gd name="connsiteY3040" fmla="*/ 550831 h 1639157"/>
                      <a:gd name="connsiteX3041" fmla="*/ 1492629 w 1923730"/>
                      <a:gd name="connsiteY3041" fmla="*/ 552069 h 1639157"/>
                      <a:gd name="connsiteX3042" fmla="*/ 1493105 w 1923730"/>
                      <a:gd name="connsiteY3042" fmla="*/ 552831 h 1639157"/>
                      <a:gd name="connsiteX3043" fmla="*/ 1493677 w 1923730"/>
                      <a:gd name="connsiteY3043" fmla="*/ 557594 h 1639157"/>
                      <a:gd name="connsiteX3044" fmla="*/ 1494153 w 1923730"/>
                      <a:gd name="connsiteY3044" fmla="*/ 559689 h 1639157"/>
                      <a:gd name="connsiteX3045" fmla="*/ 1494534 w 1923730"/>
                      <a:gd name="connsiteY3045" fmla="*/ 559975 h 1639157"/>
                      <a:gd name="connsiteX3046" fmla="*/ 1495487 w 1923730"/>
                      <a:gd name="connsiteY3046" fmla="*/ 563118 h 1639157"/>
                      <a:gd name="connsiteX3047" fmla="*/ 1495201 w 1923730"/>
                      <a:gd name="connsiteY3047" fmla="*/ 564547 h 1639157"/>
                      <a:gd name="connsiteX3048" fmla="*/ 1493772 w 1923730"/>
                      <a:gd name="connsiteY3048" fmla="*/ 566833 h 1639157"/>
                      <a:gd name="connsiteX3049" fmla="*/ 1491677 w 1923730"/>
                      <a:gd name="connsiteY3049" fmla="*/ 565214 h 1639157"/>
                      <a:gd name="connsiteX3050" fmla="*/ 1491010 w 1923730"/>
                      <a:gd name="connsiteY3050" fmla="*/ 564737 h 1639157"/>
                      <a:gd name="connsiteX3051" fmla="*/ 1489677 w 1923730"/>
                      <a:gd name="connsiteY3051" fmla="*/ 565880 h 1639157"/>
                      <a:gd name="connsiteX3052" fmla="*/ 1491296 w 1923730"/>
                      <a:gd name="connsiteY3052" fmla="*/ 571214 h 1639157"/>
                      <a:gd name="connsiteX3053" fmla="*/ 1491677 w 1923730"/>
                      <a:gd name="connsiteY3053" fmla="*/ 571976 h 1639157"/>
                      <a:gd name="connsiteX3054" fmla="*/ 1495011 w 1923730"/>
                      <a:gd name="connsiteY3054" fmla="*/ 575215 h 1639157"/>
                      <a:gd name="connsiteX3055" fmla="*/ 1497392 w 1923730"/>
                      <a:gd name="connsiteY3055" fmla="*/ 577215 h 1639157"/>
                      <a:gd name="connsiteX3056" fmla="*/ 1496439 w 1923730"/>
                      <a:gd name="connsiteY3056" fmla="*/ 579787 h 1639157"/>
                      <a:gd name="connsiteX3057" fmla="*/ 1496154 w 1923730"/>
                      <a:gd name="connsiteY3057" fmla="*/ 580073 h 1639157"/>
                      <a:gd name="connsiteX3058" fmla="*/ 1497011 w 1923730"/>
                      <a:gd name="connsiteY3058" fmla="*/ 580358 h 1639157"/>
                      <a:gd name="connsiteX3059" fmla="*/ 1499678 w 1923730"/>
                      <a:gd name="connsiteY3059" fmla="*/ 585026 h 1639157"/>
                      <a:gd name="connsiteX3060" fmla="*/ 1500249 w 1923730"/>
                      <a:gd name="connsiteY3060" fmla="*/ 586359 h 1639157"/>
                      <a:gd name="connsiteX3061" fmla="*/ 1501297 w 1923730"/>
                      <a:gd name="connsiteY3061" fmla="*/ 585692 h 1639157"/>
                      <a:gd name="connsiteX3062" fmla="*/ 1509584 w 1923730"/>
                      <a:gd name="connsiteY3062" fmla="*/ 583787 h 1639157"/>
                      <a:gd name="connsiteX3063" fmla="*/ 1514251 w 1923730"/>
                      <a:gd name="connsiteY3063" fmla="*/ 582073 h 1639157"/>
                      <a:gd name="connsiteX3064" fmla="*/ 1515775 w 1923730"/>
                      <a:gd name="connsiteY3064" fmla="*/ 580930 h 1639157"/>
                      <a:gd name="connsiteX3065" fmla="*/ 1517489 w 1923730"/>
                      <a:gd name="connsiteY3065" fmla="*/ 582549 h 1639157"/>
                      <a:gd name="connsiteX3066" fmla="*/ 1518156 w 1923730"/>
                      <a:gd name="connsiteY3066" fmla="*/ 583692 h 1639157"/>
                      <a:gd name="connsiteX3067" fmla="*/ 1522538 w 1923730"/>
                      <a:gd name="connsiteY3067" fmla="*/ 583978 h 1639157"/>
                      <a:gd name="connsiteX3068" fmla="*/ 1525490 w 1923730"/>
                      <a:gd name="connsiteY3068" fmla="*/ 583597 h 1639157"/>
                      <a:gd name="connsiteX3069" fmla="*/ 1530920 w 1923730"/>
                      <a:gd name="connsiteY3069" fmla="*/ 582358 h 1639157"/>
                      <a:gd name="connsiteX3070" fmla="*/ 1531396 w 1923730"/>
                      <a:gd name="connsiteY3070" fmla="*/ 581597 h 1639157"/>
                      <a:gd name="connsiteX3071" fmla="*/ 1532825 w 1923730"/>
                      <a:gd name="connsiteY3071" fmla="*/ 578549 h 1639157"/>
                      <a:gd name="connsiteX3072" fmla="*/ 1533396 w 1923730"/>
                      <a:gd name="connsiteY3072" fmla="*/ 577025 h 1639157"/>
                      <a:gd name="connsiteX3073" fmla="*/ 1533492 w 1923730"/>
                      <a:gd name="connsiteY3073" fmla="*/ 572833 h 1639157"/>
                      <a:gd name="connsiteX3074" fmla="*/ 1532729 w 1923730"/>
                      <a:gd name="connsiteY3074" fmla="*/ 570548 h 1639157"/>
                      <a:gd name="connsiteX3075" fmla="*/ 1534254 w 1923730"/>
                      <a:gd name="connsiteY3075" fmla="*/ 569405 h 1639157"/>
                      <a:gd name="connsiteX3076" fmla="*/ 1534539 w 1923730"/>
                      <a:gd name="connsiteY3076" fmla="*/ 569214 h 1639157"/>
                      <a:gd name="connsiteX3077" fmla="*/ 1533301 w 1923730"/>
                      <a:gd name="connsiteY3077" fmla="*/ 568547 h 1639157"/>
                      <a:gd name="connsiteX3078" fmla="*/ 1531872 w 1923730"/>
                      <a:gd name="connsiteY3078" fmla="*/ 567785 h 1639157"/>
                      <a:gd name="connsiteX3079" fmla="*/ 1530920 w 1923730"/>
                      <a:gd name="connsiteY3079" fmla="*/ 567119 h 1639157"/>
                      <a:gd name="connsiteX3080" fmla="*/ 1529777 w 1923730"/>
                      <a:gd name="connsiteY3080" fmla="*/ 564833 h 1639157"/>
                      <a:gd name="connsiteX3081" fmla="*/ 1529586 w 1923730"/>
                      <a:gd name="connsiteY3081" fmla="*/ 564452 h 1639157"/>
                      <a:gd name="connsiteX3082" fmla="*/ 1529205 w 1923730"/>
                      <a:gd name="connsiteY3082" fmla="*/ 563213 h 1639157"/>
                      <a:gd name="connsiteX3083" fmla="*/ 1529491 w 1923730"/>
                      <a:gd name="connsiteY3083" fmla="*/ 562070 h 1639157"/>
                      <a:gd name="connsiteX3084" fmla="*/ 1529586 w 1923730"/>
                      <a:gd name="connsiteY3084" fmla="*/ 561689 h 1639157"/>
                      <a:gd name="connsiteX3085" fmla="*/ 1529110 w 1923730"/>
                      <a:gd name="connsiteY3085" fmla="*/ 560927 h 1639157"/>
                      <a:gd name="connsiteX3086" fmla="*/ 1528538 w 1923730"/>
                      <a:gd name="connsiteY3086" fmla="*/ 558832 h 1639157"/>
                      <a:gd name="connsiteX3087" fmla="*/ 1528729 w 1923730"/>
                      <a:gd name="connsiteY3087" fmla="*/ 557498 h 1639157"/>
                      <a:gd name="connsiteX3088" fmla="*/ 1528729 w 1923730"/>
                      <a:gd name="connsiteY3088" fmla="*/ 556927 h 1639157"/>
                      <a:gd name="connsiteX3089" fmla="*/ 1528729 w 1923730"/>
                      <a:gd name="connsiteY3089" fmla="*/ 556355 h 1639157"/>
                      <a:gd name="connsiteX3090" fmla="*/ 1528729 w 1923730"/>
                      <a:gd name="connsiteY3090" fmla="*/ 555974 h 1639157"/>
                      <a:gd name="connsiteX3091" fmla="*/ 1528729 w 1923730"/>
                      <a:gd name="connsiteY3091" fmla="*/ 554355 h 1639157"/>
                      <a:gd name="connsiteX3092" fmla="*/ 1528634 w 1923730"/>
                      <a:gd name="connsiteY3092" fmla="*/ 552641 h 1639157"/>
                      <a:gd name="connsiteX3093" fmla="*/ 1528729 w 1923730"/>
                      <a:gd name="connsiteY3093" fmla="*/ 549593 h 1639157"/>
                      <a:gd name="connsiteX3094" fmla="*/ 1529586 w 1923730"/>
                      <a:gd name="connsiteY3094" fmla="*/ 547116 h 1639157"/>
                      <a:gd name="connsiteX3095" fmla="*/ 1529491 w 1923730"/>
                      <a:gd name="connsiteY3095" fmla="*/ 546449 h 1639157"/>
                      <a:gd name="connsiteX3096" fmla="*/ 1529110 w 1923730"/>
                      <a:gd name="connsiteY3096" fmla="*/ 545021 h 1639157"/>
                      <a:gd name="connsiteX3097" fmla="*/ 1528920 w 1923730"/>
                      <a:gd name="connsiteY3097" fmla="*/ 544735 h 1639157"/>
                      <a:gd name="connsiteX3098" fmla="*/ 1528443 w 1923730"/>
                      <a:gd name="connsiteY3098" fmla="*/ 544449 h 1639157"/>
                      <a:gd name="connsiteX3099" fmla="*/ 1526729 w 1923730"/>
                      <a:gd name="connsiteY3099" fmla="*/ 544068 h 1639157"/>
                      <a:gd name="connsiteX3100" fmla="*/ 1526253 w 1923730"/>
                      <a:gd name="connsiteY3100" fmla="*/ 543497 h 1639157"/>
                      <a:gd name="connsiteX3101" fmla="*/ 1525776 w 1923730"/>
                      <a:gd name="connsiteY3101" fmla="*/ 542735 h 1639157"/>
                      <a:gd name="connsiteX3102" fmla="*/ 1525205 w 1923730"/>
                      <a:gd name="connsiteY3102" fmla="*/ 541973 h 1639157"/>
                      <a:gd name="connsiteX3103" fmla="*/ 1524729 w 1923730"/>
                      <a:gd name="connsiteY3103" fmla="*/ 541687 h 1639157"/>
                      <a:gd name="connsiteX3104" fmla="*/ 1523967 w 1923730"/>
                      <a:gd name="connsiteY3104" fmla="*/ 541210 h 1639157"/>
                      <a:gd name="connsiteX3105" fmla="*/ 1523681 w 1923730"/>
                      <a:gd name="connsiteY3105" fmla="*/ 538925 h 1639157"/>
                      <a:gd name="connsiteX3106" fmla="*/ 1524252 w 1923730"/>
                      <a:gd name="connsiteY3106" fmla="*/ 537401 h 1639157"/>
                      <a:gd name="connsiteX3107" fmla="*/ 1524347 w 1923730"/>
                      <a:gd name="connsiteY3107" fmla="*/ 537115 h 1639157"/>
                      <a:gd name="connsiteX3108" fmla="*/ 1526253 w 1923730"/>
                      <a:gd name="connsiteY3108" fmla="*/ 534924 h 1639157"/>
                      <a:gd name="connsiteX3109" fmla="*/ 1526443 w 1923730"/>
                      <a:gd name="connsiteY3109" fmla="*/ 534829 h 1639157"/>
                      <a:gd name="connsiteX3110" fmla="*/ 1528634 w 1923730"/>
                      <a:gd name="connsiteY3110" fmla="*/ 533591 h 1639157"/>
                      <a:gd name="connsiteX3111" fmla="*/ 1530348 w 1923730"/>
                      <a:gd name="connsiteY3111" fmla="*/ 532162 h 1639157"/>
                      <a:gd name="connsiteX3112" fmla="*/ 1531110 w 1923730"/>
                      <a:gd name="connsiteY3112" fmla="*/ 530543 h 1639157"/>
                      <a:gd name="connsiteX3113" fmla="*/ 1531682 w 1923730"/>
                      <a:gd name="connsiteY3113" fmla="*/ 529495 h 1639157"/>
                      <a:gd name="connsiteX3114" fmla="*/ 1531872 w 1923730"/>
                      <a:gd name="connsiteY3114" fmla="*/ 529304 h 1639157"/>
                      <a:gd name="connsiteX3115" fmla="*/ 1532158 w 1923730"/>
                      <a:gd name="connsiteY3115" fmla="*/ 529304 h 1639157"/>
                      <a:gd name="connsiteX3116" fmla="*/ 1534349 w 1923730"/>
                      <a:gd name="connsiteY3116" fmla="*/ 530066 h 1639157"/>
                      <a:gd name="connsiteX3117" fmla="*/ 1535492 w 1923730"/>
                      <a:gd name="connsiteY3117" fmla="*/ 531114 h 1639157"/>
                      <a:gd name="connsiteX3118" fmla="*/ 1535111 w 1923730"/>
                      <a:gd name="connsiteY3118" fmla="*/ 533495 h 1639157"/>
                      <a:gd name="connsiteX3119" fmla="*/ 1535015 w 1923730"/>
                      <a:gd name="connsiteY3119" fmla="*/ 533781 h 1639157"/>
                      <a:gd name="connsiteX3120" fmla="*/ 1537397 w 1923730"/>
                      <a:gd name="connsiteY3120" fmla="*/ 534829 h 1639157"/>
                      <a:gd name="connsiteX3121" fmla="*/ 1538349 w 1923730"/>
                      <a:gd name="connsiteY3121" fmla="*/ 535114 h 1639157"/>
                      <a:gd name="connsiteX3122" fmla="*/ 1543969 w 1923730"/>
                      <a:gd name="connsiteY3122" fmla="*/ 535686 h 1639157"/>
                      <a:gd name="connsiteX3123" fmla="*/ 1546350 w 1923730"/>
                      <a:gd name="connsiteY3123" fmla="*/ 536353 h 1639157"/>
                      <a:gd name="connsiteX3124" fmla="*/ 1546636 w 1923730"/>
                      <a:gd name="connsiteY3124" fmla="*/ 539401 h 1639157"/>
                      <a:gd name="connsiteX3125" fmla="*/ 1548636 w 1923730"/>
                      <a:gd name="connsiteY3125" fmla="*/ 543592 h 1639157"/>
                      <a:gd name="connsiteX3126" fmla="*/ 1552161 w 1923730"/>
                      <a:gd name="connsiteY3126" fmla="*/ 548545 h 1639157"/>
                      <a:gd name="connsiteX3127" fmla="*/ 1554446 w 1923730"/>
                      <a:gd name="connsiteY3127" fmla="*/ 551783 h 1639157"/>
                      <a:gd name="connsiteX3128" fmla="*/ 1555018 w 1923730"/>
                      <a:gd name="connsiteY3128" fmla="*/ 552355 h 1639157"/>
                      <a:gd name="connsiteX3129" fmla="*/ 1556542 w 1923730"/>
                      <a:gd name="connsiteY3129" fmla="*/ 556546 h 1639157"/>
                      <a:gd name="connsiteX3130" fmla="*/ 1556542 w 1923730"/>
                      <a:gd name="connsiteY3130" fmla="*/ 557212 h 1639157"/>
                      <a:gd name="connsiteX3131" fmla="*/ 1557495 w 1923730"/>
                      <a:gd name="connsiteY3131" fmla="*/ 558641 h 1639157"/>
                      <a:gd name="connsiteX3132" fmla="*/ 1558542 w 1923730"/>
                      <a:gd name="connsiteY3132" fmla="*/ 556641 h 1639157"/>
                      <a:gd name="connsiteX3133" fmla="*/ 1560638 w 1923730"/>
                      <a:gd name="connsiteY3133" fmla="*/ 549974 h 1639157"/>
                      <a:gd name="connsiteX3134" fmla="*/ 1561590 w 1923730"/>
                      <a:gd name="connsiteY3134" fmla="*/ 548259 h 1639157"/>
                      <a:gd name="connsiteX3135" fmla="*/ 1563590 w 1923730"/>
                      <a:gd name="connsiteY3135" fmla="*/ 544925 h 1639157"/>
                      <a:gd name="connsiteX3136" fmla="*/ 1565781 w 1923730"/>
                      <a:gd name="connsiteY3136" fmla="*/ 542830 h 1639157"/>
                      <a:gd name="connsiteX3137" fmla="*/ 1567686 w 1923730"/>
                      <a:gd name="connsiteY3137" fmla="*/ 541115 h 1639157"/>
                      <a:gd name="connsiteX3138" fmla="*/ 1568067 w 1923730"/>
                      <a:gd name="connsiteY3138" fmla="*/ 538829 h 1639157"/>
                      <a:gd name="connsiteX3139" fmla="*/ 1567877 w 1923730"/>
                      <a:gd name="connsiteY3139" fmla="*/ 538544 h 1639157"/>
                      <a:gd name="connsiteX3140" fmla="*/ 1567781 w 1923730"/>
                      <a:gd name="connsiteY3140" fmla="*/ 537305 h 1639157"/>
                      <a:gd name="connsiteX3141" fmla="*/ 1572925 w 1923730"/>
                      <a:gd name="connsiteY3141" fmla="*/ 533305 h 1639157"/>
                      <a:gd name="connsiteX3142" fmla="*/ 1578354 w 1923730"/>
                      <a:gd name="connsiteY3142" fmla="*/ 528923 h 1639157"/>
                      <a:gd name="connsiteX3143" fmla="*/ 1578830 w 1923730"/>
                      <a:gd name="connsiteY3143" fmla="*/ 528447 h 1639157"/>
                      <a:gd name="connsiteX3144" fmla="*/ 1582164 w 1923730"/>
                      <a:gd name="connsiteY3144" fmla="*/ 526352 h 1639157"/>
                      <a:gd name="connsiteX3145" fmla="*/ 1582450 w 1923730"/>
                      <a:gd name="connsiteY3145" fmla="*/ 526256 h 1639157"/>
                      <a:gd name="connsiteX3146" fmla="*/ 1584641 w 1923730"/>
                      <a:gd name="connsiteY3146" fmla="*/ 526161 h 1639157"/>
                      <a:gd name="connsiteX3147" fmla="*/ 1586165 w 1923730"/>
                      <a:gd name="connsiteY3147" fmla="*/ 526733 h 1639157"/>
                      <a:gd name="connsiteX3148" fmla="*/ 1586355 w 1923730"/>
                      <a:gd name="connsiteY3148" fmla="*/ 526828 h 1639157"/>
                      <a:gd name="connsiteX3149" fmla="*/ 1586546 w 1923730"/>
                      <a:gd name="connsiteY3149" fmla="*/ 526637 h 1639157"/>
                      <a:gd name="connsiteX3150" fmla="*/ 1586927 w 1923730"/>
                      <a:gd name="connsiteY3150" fmla="*/ 526352 h 1639157"/>
                      <a:gd name="connsiteX3151" fmla="*/ 1589689 w 1923730"/>
                      <a:gd name="connsiteY3151" fmla="*/ 523685 h 1639157"/>
                      <a:gd name="connsiteX3152" fmla="*/ 1591118 w 1923730"/>
                      <a:gd name="connsiteY3152" fmla="*/ 521589 h 1639157"/>
                      <a:gd name="connsiteX3153" fmla="*/ 1592737 w 1923730"/>
                      <a:gd name="connsiteY3153" fmla="*/ 519017 h 1639157"/>
                      <a:gd name="connsiteX3154" fmla="*/ 1593975 w 1923730"/>
                      <a:gd name="connsiteY3154" fmla="*/ 517208 h 1639157"/>
                      <a:gd name="connsiteX3155" fmla="*/ 1595785 w 1923730"/>
                      <a:gd name="connsiteY3155" fmla="*/ 514922 h 1639157"/>
                      <a:gd name="connsiteX3156" fmla="*/ 1601119 w 1923730"/>
                      <a:gd name="connsiteY3156" fmla="*/ 511874 h 1639157"/>
                      <a:gd name="connsiteX3157" fmla="*/ 1601310 w 1923730"/>
                      <a:gd name="connsiteY3157" fmla="*/ 511778 h 1639157"/>
                      <a:gd name="connsiteX3158" fmla="*/ 1606548 w 1923730"/>
                      <a:gd name="connsiteY3158" fmla="*/ 512445 h 1639157"/>
                      <a:gd name="connsiteX3159" fmla="*/ 1608072 w 1923730"/>
                      <a:gd name="connsiteY3159" fmla="*/ 513493 h 1639157"/>
                      <a:gd name="connsiteX3160" fmla="*/ 1608929 w 1923730"/>
                      <a:gd name="connsiteY3160" fmla="*/ 513112 h 1639157"/>
                      <a:gd name="connsiteX3161" fmla="*/ 1609882 w 1923730"/>
                      <a:gd name="connsiteY3161" fmla="*/ 511874 h 1639157"/>
                      <a:gd name="connsiteX3162" fmla="*/ 1611978 w 1923730"/>
                      <a:gd name="connsiteY3162" fmla="*/ 509206 h 1639157"/>
                      <a:gd name="connsiteX3163" fmla="*/ 1613978 w 1923730"/>
                      <a:gd name="connsiteY3163" fmla="*/ 502063 h 1639157"/>
                      <a:gd name="connsiteX3164" fmla="*/ 1615787 w 1923730"/>
                      <a:gd name="connsiteY3164" fmla="*/ 499205 h 1639157"/>
                      <a:gd name="connsiteX3165" fmla="*/ 1620740 w 1923730"/>
                      <a:gd name="connsiteY3165" fmla="*/ 498443 h 1639157"/>
                      <a:gd name="connsiteX3166" fmla="*/ 1622360 w 1923730"/>
                      <a:gd name="connsiteY3166" fmla="*/ 498539 h 1639157"/>
                      <a:gd name="connsiteX3167" fmla="*/ 1622550 w 1923730"/>
                      <a:gd name="connsiteY3167" fmla="*/ 497872 h 1639157"/>
                      <a:gd name="connsiteX3168" fmla="*/ 1623217 w 1923730"/>
                      <a:gd name="connsiteY3168" fmla="*/ 496538 h 1639157"/>
                      <a:gd name="connsiteX3169" fmla="*/ 1626837 w 1923730"/>
                      <a:gd name="connsiteY3169" fmla="*/ 497681 h 1639157"/>
                      <a:gd name="connsiteX3170" fmla="*/ 1629980 w 1923730"/>
                      <a:gd name="connsiteY3170" fmla="*/ 496157 h 1639157"/>
                      <a:gd name="connsiteX3171" fmla="*/ 1630551 w 1923730"/>
                      <a:gd name="connsiteY3171" fmla="*/ 495395 h 1639157"/>
                      <a:gd name="connsiteX3172" fmla="*/ 1630932 w 1923730"/>
                      <a:gd name="connsiteY3172" fmla="*/ 494729 h 1639157"/>
                      <a:gd name="connsiteX3173" fmla="*/ 1628837 w 1923730"/>
                      <a:gd name="connsiteY3173" fmla="*/ 494157 h 1639157"/>
                      <a:gd name="connsiteX3174" fmla="*/ 1628265 w 1923730"/>
                      <a:gd name="connsiteY3174" fmla="*/ 494062 h 1639157"/>
                      <a:gd name="connsiteX3175" fmla="*/ 1626265 w 1923730"/>
                      <a:gd name="connsiteY3175" fmla="*/ 492538 h 1639157"/>
                      <a:gd name="connsiteX3176" fmla="*/ 1629218 w 1923730"/>
                      <a:gd name="connsiteY3176" fmla="*/ 489966 h 1639157"/>
                      <a:gd name="connsiteX3177" fmla="*/ 1635885 w 1923730"/>
                      <a:gd name="connsiteY3177" fmla="*/ 490537 h 1639157"/>
                      <a:gd name="connsiteX3178" fmla="*/ 1636076 w 1923730"/>
                      <a:gd name="connsiteY3178" fmla="*/ 490728 h 1639157"/>
                      <a:gd name="connsiteX3179" fmla="*/ 1638457 w 1923730"/>
                      <a:gd name="connsiteY3179" fmla="*/ 491109 h 1639157"/>
                      <a:gd name="connsiteX3180" fmla="*/ 1638838 w 1923730"/>
                      <a:gd name="connsiteY3180" fmla="*/ 490918 h 1639157"/>
                      <a:gd name="connsiteX3181" fmla="*/ 1643601 w 1923730"/>
                      <a:gd name="connsiteY3181" fmla="*/ 491681 h 1639157"/>
                      <a:gd name="connsiteX3182" fmla="*/ 1645125 w 1923730"/>
                      <a:gd name="connsiteY3182" fmla="*/ 492347 h 1639157"/>
                      <a:gd name="connsiteX3183" fmla="*/ 1645696 w 1923730"/>
                      <a:gd name="connsiteY3183" fmla="*/ 491585 h 1639157"/>
                      <a:gd name="connsiteX3184" fmla="*/ 1645982 w 1923730"/>
                      <a:gd name="connsiteY3184" fmla="*/ 491109 h 1639157"/>
                      <a:gd name="connsiteX3185" fmla="*/ 1648363 w 1923730"/>
                      <a:gd name="connsiteY3185" fmla="*/ 489585 h 1639157"/>
                      <a:gd name="connsiteX3186" fmla="*/ 1650173 w 1923730"/>
                      <a:gd name="connsiteY3186" fmla="*/ 489014 h 1639157"/>
                      <a:gd name="connsiteX3187" fmla="*/ 1653316 w 1923730"/>
                      <a:gd name="connsiteY3187" fmla="*/ 487204 h 1639157"/>
                      <a:gd name="connsiteX3188" fmla="*/ 1654935 w 1923730"/>
                      <a:gd name="connsiteY3188" fmla="*/ 486061 h 1639157"/>
                      <a:gd name="connsiteX3189" fmla="*/ 1655793 w 1923730"/>
                      <a:gd name="connsiteY3189" fmla="*/ 485394 h 1639157"/>
                      <a:gd name="connsiteX3190" fmla="*/ 1655602 w 1923730"/>
                      <a:gd name="connsiteY3190" fmla="*/ 485204 h 1639157"/>
                      <a:gd name="connsiteX3191" fmla="*/ 1655126 w 1923730"/>
                      <a:gd name="connsiteY3191" fmla="*/ 484822 h 1639157"/>
                      <a:gd name="connsiteX3192" fmla="*/ 1654935 w 1923730"/>
                      <a:gd name="connsiteY3192" fmla="*/ 479870 h 1639157"/>
                      <a:gd name="connsiteX3193" fmla="*/ 1660555 w 1923730"/>
                      <a:gd name="connsiteY3193" fmla="*/ 474726 h 1639157"/>
                      <a:gd name="connsiteX3194" fmla="*/ 1661888 w 1923730"/>
                      <a:gd name="connsiteY3194" fmla="*/ 473964 h 1639157"/>
                      <a:gd name="connsiteX3195" fmla="*/ 1662841 w 1923730"/>
                      <a:gd name="connsiteY3195" fmla="*/ 473488 h 1639157"/>
                      <a:gd name="connsiteX3196" fmla="*/ 1665698 w 1923730"/>
                      <a:gd name="connsiteY3196" fmla="*/ 473774 h 1639157"/>
                      <a:gd name="connsiteX3197" fmla="*/ 1665984 w 1923730"/>
                      <a:gd name="connsiteY3197" fmla="*/ 473869 h 1639157"/>
                      <a:gd name="connsiteX3198" fmla="*/ 1666079 w 1923730"/>
                      <a:gd name="connsiteY3198" fmla="*/ 473869 h 1639157"/>
                      <a:gd name="connsiteX3199" fmla="*/ 1666079 w 1923730"/>
                      <a:gd name="connsiteY3199" fmla="*/ 473869 h 1639157"/>
                      <a:gd name="connsiteX3200" fmla="*/ 1667222 w 1923730"/>
                      <a:gd name="connsiteY3200" fmla="*/ 474155 h 1639157"/>
                      <a:gd name="connsiteX3201" fmla="*/ 1667604 w 1923730"/>
                      <a:gd name="connsiteY3201" fmla="*/ 472631 h 1639157"/>
                      <a:gd name="connsiteX3202" fmla="*/ 1667889 w 1923730"/>
                      <a:gd name="connsiteY3202" fmla="*/ 471106 h 1639157"/>
                      <a:gd name="connsiteX3203" fmla="*/ 1668175 w 1923730"/>
                      <a:gd name="connsiteY3203" fmla="*/ 466249 h 1639157"/>
                      <a:gd name="connsiteX3204" fmla="*/ 1668556 w 1923730"/>
                      <a:gd name="connsiteY3204" fmla="*/ 461010 h 1639157"/>
                      <a:gd name="connsiteX3205" fmla="*/ 1668270 w 1923730"/>
                      <a:gd name="connsiteY3205" fmla="*/ 457391 h 1639157"/>
                      <a:gd name="connsiteX3206" fmla="*/ 1668175 w 1923730"/>
                      <a:gd name="connsiteY3206" fmla="*/ 457105 h 1639157"/>
                      <a:gd name="connsiteX3207" fmla="*/ 1662746 w 1923730"/>
                      <a:gd name="connsiteY3207" fmla="*/ 456724 h 1639157"/>
                      <a:gd name="connsiteX3208" fmla="*/ 1662079 w 1923730"/>
                      <a:gd name="connsiteY3208" fmla="*/ 456438 h 1639157"/>
                      <a:gd name="connsiteX3209" fmla="*/ 1660841 w 1923730"/>
                      <a:gd name="connsiteY3209" fmla="*/ 455866 h 1639157"/>
                      <a:gd name="connsiteX3210" fmla="*/ 1659793 w 1923730"/>
                      <a:gd name="connsiteY3210" fmla="*/ 455485 h 1639157"/>
                      <a:gd name="connsiteX3211" fmla="*/ 1659603 w 1923730"/>
                      <a:gd name="connsiteY3211" fmla="*/ 455771 h 1639157"/>
                      <a:gd name="connsiteX3212" fmla="*/ 1658555 w 1923730"/>
                      <a:gd name="connsiteY3212" fmla="*/ 456629 h 1639157"/>
                      <a:gd name="connsiteX3213" fmla="*/ 1653506 w 1923730"/>
                      <a:gd name="connsiteY3213" fmla="*/ 452723 h 1639157"/>
                      <a:gd name="connsiteX3214" fmla="*/ 1652745 w 1923730"/>
                      <a:gd name="connsiteY3214" fmla="*/ 450151 h 1639157"/>
                      <a:gd name="connsiteX3215" fmla="*/ 1655507 w 1923730"/>
                      <a:gd name="connsiteY3215" fmla="*/ 449008 h 1639157"/>
                      <a:gd name="connsiteX3216" fmla="*/ 1656840 w 1923730"/>
                      <a:gd name="connsiteY3216" fmla="*/ 448818 h 1639157"/>
                      <a:gd name="connsiteX3217" fmla="*/ 1656078 w 1923730"/>
                      <a:gd name="connsiteY3217" fmla="*/ 448151 h 1639157"/>
                      <a:gd name="connsiteX3218" fmla="*/ 1655888 w 1923730"/>
                      <a:gd name="connsiteY3218" fmla="*/ 447961 h 1639157"/>
                      <a:gd name="connsiteX3219" fmla="*/ 1655793 w 1923730"/>
                      <a:gd name="connsiteY3219" fmla="*/ 447199 h 1639157"/>
                      <a:gd name="connsiteX3220" fmla="*/ 1658650 w 1923730"/>
                      <a:gd name="connsiteY3220" fmla="*/ 446341 h 1639157"/>
                      <a:gd name="connsiteX3221" fmla="*/ 1659031 w 1923730"/>
                      <a:gd name="connsiteY3221" fmla="*/ 446246 h 1639157"/>
                      <a:gd name="connsiteX3222" fmla="*/ 1659317 w 1923730"/>
                      <a:gd name="connsiteY3222" fmla="*/ 444246 h 1639157"/>
                      <a:gd name="connsiteX3223" fmla="*/ 1658555 w 1923730"/>
                      <a:gd name="connsiteY3223" fmla="*/ 442722 h 1639157"/>
                      <a:gd name="connsiteX3224" fmla="*/ 1656936 w 1923730"/>
                      <a:gd name="connsiteY3224" fmla="*/ 440626 h 1639157"/>
                      <a:gd name="connsiteX3225" fmla="*/ 1656459 w 1923730"/>
                      <a:gd name="connsiteY3225" fmla="*/ 439198 h 1639157"/>
                      <a:gd name="connsiteX3226" fmla="*/ 1653887 w 1923730"/>
                      <a:gd name="connsiteY3226" fmla="*/ 433578 h 1639157"/>
                      <a:gd name="connsiteX3227" fmla="*/ 1649601 w 1923730"/>
                      <a:gd name="connsiteY3227" fmla="*/ 428720 h 1639157"/>
                      <a:gd name="connsiteX3228" fmla="*/ 1648458 w 1923730"/>
                      <a:gd name="connsiteY3228" fmla="*/ 423862 h 1639157"/>
                      <a:gd name="connsiteX3229" fmla="*/ 1648935 w 1923730"/>
                      <a:gd name="connsiteY3229" fmla="*/ 421672 h 1639157"/>
                      <a:gd name="connsiteX3230" fmla="*/ 1648744 w 1923730"/>
                      <a:gd name="connsiteY3230" fmla="*/ 421672 h 1639157"/>
                      <a:gd name="connsiteX3231" fmla="*/ 1645887 w 1923730"/>
                      <a:gd name="connsiteY3231" fmla="*/ 419767 h 1639157"/>
                      <a:gd name="connsiteX3232" fmla="*/ 1644839 w 1923730"/>
                      <a:gd name="connsiteY3232" fmla="*/ 418529 h 1639157"/>
                      <a:gd name="connsiteX3233" fmla="*/ 1639981 w 1923730"/>
                      <a:gd name="connsiteY3233" fmla="*/ 414337 h 1639157"/>
                      <a:gd name="connsiteX3234" fmla="*/ 1637504 w 1923730"/>
                      <a:gd name="connsiteY3234" fmla="*/ 410147 h 1639157"/>
                      <a:gd name="connsiteX3235" fmla="*/ 1637219 w 1923730"/>
                      <a:gd name="connsiteY3235" fmla="*/ 408718 h 1639157"/>
                      <a:gd name="connsiteX3236" fmla="*/ 1636457 w 1923730"/>
                      <a:gd name="connsiteY3236" fmla="*/ 407575 h 1639157"/>
                      <a:gd name="connsiteX3237" fmla="*/ 1635314 w 1923730"/>
                      <a:gd name="connsiteY3237" fmla="*/ 408051 h 1639157"/>
                      <a:gd name="connsiteX3238" fmla="*/ 1633409 w 1923730"/>
                      <a:gd name="connsiteY3238" fmla="*/ 410147 h 1639157"/>
                      <a:gd name="connsiteX3239" fmla="*/ 1631028 w 1923730"/>
                      <a:gd name="connsiteY3239" fmla="*/ 412909 h 1639157"/>
                      <a:gd name="connsiteX3240" fmla="*/ 1628932 w 1923730"/>
                      <a:gd name="connsiteY3240" fmla="*/ 414718 h 1639157"/>
                      <a:gd name="connsiteX3241" fmla="*/ 1626551 w 1923730"/>
                      <a:gd name="connsiteY3241" fmla="*/ 417100 h 1639157"/>
                      <a:gd name="connsiteX3242" fmla="*/ 1626075 w 1923730"/>
                      <a:gd name="connsiteY3242" fmla="*/ 418147 h 1639157"/>
                      <a:gd name="connsiteX3243" fmla="*/ 1622074 w 1923730"/>
                      <a:gd name="connsiteY3243" fmla="*/ 422243 h 1639157"/>
                      <a:gd name="connsiteX3244" fmla="*/ 1621121 w 1923730"/>
                      <a:gd name="connsiteY3244" fmla="*/ 422720 h 1639157"/>
                      <a:gd name="connsiteX3245" fmla="*/ 1613216 w 1923730"/>
                      <a:gd name="connsiteY3245" fmla="*/ 425672 h 1639157"/>
                      <a:gd name="connsiteX3246" fmla="*/ 1611215 w 1923730"/>
                      <a:gd name="connsiteY3246" fmla="*/ 425101 h 1639157"/>
                      <a:gd name="connsiteX3247" fmla="*/ 1609977 w 1923730"/>
                      <a:gd name="connsiteY3247" fmla="*/ 418910 h 1639157"/>
                      <a:gd name="connsiteX3248" fmla="*/ 1609025 w 1923730"/>
                      <a:gd name="connsiteY3248" fmla="*/ 414623 h 1639157"/>
                      <a:gd name="connsiteX3249" fmla="*/ 1608644 w 1923730"/>
                      <a:gd name="connsiteY3249" fmla="*/ 414528 h 1639157"/>
                      <a:gd name="connsiteX3250" fmla="*/ 1606929 w 1923730"/>
                      <a:gd name="connsiteY3250" fmla="*/ 414337 h 1639157"/>
                      <a:gd name="connsiteX3251" fmla="*/ 1606167 w 1923730"/>
                      <a:gd name="connsiteY3251" fmla="*/ 412433 h 1639157"/>
                      <a:gd name="connsiteX3252" fmla="*/ 1604738 w 1923730"/>
                      <a:gd name="connsiteY3252" fmla="*/ 411004 h 1639157"/>
                      <a:gd name="connsiteX3253" fmla="*/ 1602834 w 1923730"/>
                      <a:gd name="connsiteY3253" fmla="*/ 409766 h 1639157"/>
                      <a:gd name="connsiteX3254" fmla="*/ 1601500 w 1923730"/>
                      <a:gd name="connsiteY3254" fmla="*/ 403479 h 1639157"/>
                      <a:gd name="connsiteX3255" fmla="*/ 1601690 w 1923730"/>
                      <a:gd name="connsiteY3255" fmla="*/ 402241 h 1639157"/>
                      <a:gd name="connsiteX3256" fmla="*/ 1600547 w 1923730"/>
                      <a:gd name="connsiteY3256" fmla="*/ 401193 h 1639157"/>
                      <a:gd name="connsiteX3257" fmla="*/ 1599309 w 1923730"/>
                      <a:gd name="connsiteY3257" fmla="*/ 399574 h 1639157"/>
                      <a:gd name="connsiteX3258" fmla="*/ 1598928 w 1923730"/>
                      <a:gd name="connsiteY3258" fmla="*/ 398526 h 1639157"/>
                      <a:gd name="connsiteX3259" fmla="*/ 1597309 w 1923730"/>
                      <a:gd name="connsiteY3259" fmla="*/ 393573 h 1639157"/>
                      <a:gd name="connsiteX3260" fmla="*/ 1597785 w 1923730"/>
                      <a:gd name="connsiteY3260" fmla="*/ 392620 h 1639157"/>
                      <a:gd name="connsiteX3261" fmla="*/ 1597119 w 1923730"/>
                      <a:gd name="connsiteY3261" fmla="*/ 390906 h 1639157"/>
                      <a:gd name="connsiteX3262" fmla="*/ 1597309 w 1923730"/>
                      <a:gd name="connsiteY3262" fmla="*/ 389858 h 1639157"/>
                      <a:gd name="connsiteX3263" fmla="*/ 1597404 w 1923730"/>
                      <a:gd name="connsiteY3263" fmla="*/ 386810 h 1639157"/>
                      <a:gd name="connsiteX3264" fmla="*/ 1597119 w 1923730"/>
                      <a:gd name="connsiteY3264" fmla="*/ 385001 h 1639157"/>
                      <a:gd name="connsiteX3265" fmla="*/ 1598928 w 1923730"/>
                      <a:gd name="connsiteY3265" fmla="*/ 380810 h 1639157"/>
                      <a:gd name="connsiteX3266" fmla="*/ 1600262 w 1923730"/>
                      <a:gd name="connsiteY3266" fmla="*/ 378905 h 1639157"/>
                      <a:gd name="connsiteX3267" fmla="*/ 1598738 w 1923730"/>
                      <a:gd name="connsiteY3267" fmla="*/ 376618 h 1639157"/>
                      <a:gd name="connsiteX3268" fmla="*/ 1596737 w 1923730"/>
                      <a:gd name="connsiteY3268" fmla="*/ 375856 h 1639157"/>
                      <a:gd name="connsiteX3269" fmla="*/ 1596166 w 1923730"/>
                      <a:gd name="connsiteY3269" fmla="*/ 371951 h 1639157"/>
                      <a:gd name="connsiteX3270" fmla="*/ 1596071 w 1923730"/>
                      <a:gd name="connsiteY3270" fmla="*/ 369665 h 1639157"/>
                      <a:gd name="connsiteX3271" fmla="*/ 1593975 w 1923730"/>
                      <a:gd name="connsiteY3271" fmla="*/ 369189 h 1639157"/>
                      <a:gd name="connsiteX3272" fmla="*/ 1589213 w 1923730"/>
                      <a:gd name="connsiteY3272" fmla="*/ 365379 h 1639157"/>
                      <a:gd name="connsiteX3273" fmla="*/ 1587879 w 1923730"/>
                      <a:gd name="connsiteY3273" fmla="*/ 360045 h 1639157"/>
                      <a:gd name="connsiteX3274" fmla="*/ 1586641 w 1923730"/>
                      <a:gd name="connsiteY3274" fmla="*/ 358521 h 1639157"/>
                      <a:gd name="connsiteX3275" fmla="*/ 1583784 w 1923730"/>
                      <a:gd name="connsiteY3275" fmla="*/ 358712 h 1639157"/>
                      <a:gd name="connsiteX3276" fmla="*/ 1583117 w 1923730"/>
                      <a:gd name="connsiteY3276" fmla="*/ 358997 h 1639157"/>
                      <a:gd name="connsiteX3277" fmla="*/ 1578354 w 1923730"/>
                      <a:gd name="connsiteY3277" fmla="*/ 359855 h 1639157"/>
                      <a:gd name="connsiteX3278" fmla="*/ 1576068 w 1923730"/>
                      <a:gd name="connsiteY3278" fmla="*/ 357949 h 1639157"/>
                      <a:gd name="connsiteX3279" fmla="*/ 1577497 w 1923730"/>
                      <a:gd name="connsiteY3279" fmla="*/ 355473 h 1639157"/>
                      <a:gd name="connsiteX3280" fmla="*/ 1579593 w 1923730"/>
                      <a:gd name="connsiteY3280" fmla="*/ 351091 h 1639157"/>
                      <a:gd name="connsiteX3281" fmla="*/ 1577878 w 1923730"/>
                      <a:gd name="connsiteY3281" fmla="*/ 346520 h 1639157"/>
                      <a:gd name="connsiteX3282" fmla="*/ 1577116 w 1923730"/>
                      <a:gd name="connsiteY3282" fmla="*/ 344995 h 1639157"/>
                      <a:gd name="connsiteX3283" fmla="*/ 1582545 w 1923730"/>
                      <a:gd name="connsiteY3283" fmla="*/ 343472 h 1639157"/>
                      <a:gd name="connsiteX3284" fmla="*/ 1589022 w 1923730"/>
                      <a:gd name="connsiteY3284" fmla="*/ 346710 h 1639157"/>
                      <a:gd name="connsiteX3285" fmla="*/ 1593118 w 1923730"/>
                      <a:gd name="connsiteY3285" fmla="*/ 348996 h 1639157"/>
                      <a:gd name="connsiteX3286" fmla="*/ 1594737 w 1923730"/>
                      <a:gd name="connsiteY3286" fmla="*/ 349663 h 1639157"/>
                      <a:gd name="connsiteX3287" fmla="*/ 1595309 w 1923730"/>
                      <a:gd name="connsiteY3287" fmla="*/ 349853 h 1639157"/>
                      <a:gd name="connsiteX3288" fmla="*/ 1596452 w 1923730"/>
                      <a:gd name="connsiteY3288" fmla="*/ 350234 h 1639157"/>
                      <a:gd name="connsiteX3289" fmla="*/ 1596737 w 1923730"/>
                      <a:gd name="connsiteY3289" fmla="*/ 349568 h 1639157"/>
                      <a:gd name="connsiteX3290" fmla="*/ 1596833 w 1923730"/>
                      <a:gd name="connsiteY3290" fmla="*/ 349377 h 1639157"/>
                      <a:gd name="connsiteX3291" fmla="*/ 1598071 w 1923730"/>
                      <a:gd name="connsiteY3291" fmla="*/ 347948 h 1639157"/>
                      <a:gd name="connsiteX3292" fmla="*/ 1598262 w 1923730"/>
                      <a:gd name="connsiteY3292" fmla="*/ 347758 h 1639157"/>
                      <a:gd name="connsiteX3293" fmla="*/ 1598071 w 1923730"/>
                      <a:gd name="connsiteY3293" fmla="*/ 347472 h 1639157"/>
                      <a:gd name="connsiteX3294" fmla="*/ 1597690 w 1923730"/>
                      <a:gd name="connsiteY3294" fmla="*/ 345376 h 1639157"/>
                      <a:gd name="connsiteX3295" fmla="*/ 1599404 w 1923730"/>
                      <a:gd name="connsiteY3295" fmla="*/ 344329 h 1639157"/>
                      <a:gd name="connsiteX3296" fmla="*/ 1602548 w 1923730"/>
                      <a:gd name="connsiteY3296" fmla="*/ 345186 h 1639157"/>
                      <a:gd name="connsiteX3297" fmla="*/ 1604357 w 1923730"/>
                      <a:gd name="connsiteY3297" fmla="*/ 347853 h 1639157"/>
                      <a:gd name="connsiteX3298" fmla="*/ 1608929 w 1923730"/>
                      <a:gd name="connsiteY3298" fmla="*/ 350044 h 1639157"/>
                      <a:gd name="connsiteX3299" fmla="*/ 1609501 w 1923730"/>
                      <a:gd name="connsiteY3299" fmla="*/ 350139 h 1639157"/>
                      <a:gd name="connsiteX3300" fmla="*/ 1612168 w 1923730"/>
                      <a:gd name="connsiteY3300" fmla="*/ 350044 h 1639157"/>
                      <a:gd name="connsiteX3301" fmla="*/ 1612359 w 1923730"/>
                      <a:gd name="connsiteY3301" fmla="*/ 348806 h 1639157"/>
                      <a:gd name="connsiteX3302" fmla="*/ 1613216 w 1923730"/>
                      <a:gd name="connsiteY3302" fmla="*/ 344233 h 1639157"/>
                      <a:gd name="connsiteX3303" fmla="*/ 1612835 w 1923730"/>
                      <a:gd name="connsiteY3303" fmla="*/ 341376 h 1639157"/>
                      <a:gd name="connsiteX3304" fmla="*/ 1610358 w 1923730"/>
                      <a:gd name="connsiteY3304" fmla="*/ 335470 h 1639157"/>
                      <a:gd name="connsiteX3305" fmla="*/ 1610168 w 1923730"/>
                      <a:gd name="connsiteY3305" fmla="*/ 334899 h 1639157"/>
                      <a:gd name="connsiteX3306" fmla="*/ 1610739 w 1923730"/>
                      <a:gd name="connsiteY3306" fmla="*/ 334613 h 1639157"/>
                      <a:gd name="connsiteX3307" fmla="*/ 1616645 w 1923730"/>
                      <a:gd name="connsiteY3307" fmla="*/ 332518 h 1639157"/>
                      <a:gd name="connsiteX3308" fmla="*/ 1619407 w 1923730"/>
                      <a:gd name="connsiteY3308" fmla="*/ 329851 h 1639157"/>
                      <a:gd name="connsiteX3309" fmla="*/ 1619502 w 1923730"/>
                      <a:gd name="connsiteY3309" fmla="*/ 329660 h 1639157"/>
                      <a:gd name="connsiteX3310" fmla="*/ 1619788 w 1923730"/>
                      <a:gd name="connsiteY3310" fmla="*/ 328041 h 1639157"/>
                      <a:gd name="connsiteX3311" fmla="*/ 1620360 w 1923730"/>
                      <a:gd name="connsiteY3311" fmla="*/ 325660 h 1639157"/>
                      <a:gd name="connsiteX3312" fmla="*/ 1621121 w 1923730"/>
                      <a:gd name="connsiteY3312" fmla="*/ 324803 h 1639157"/>
                      <a:gd name="connsiteX3313" fmla="*/ 1617121 w 1923730"/>
                      <a:gd name="connsiteY3313" fmla="*/ 320326 h 1639157"/>
                      <a:gd name="connsiteX3314" fmla="*/ 1613502 w 1923730"/>
                      <a:gd name="connsiteY3314" fmla="*/ 315658 h 1639157"/>
                      <a:gd name="connsiteX3315" fmla="*/ 1613311 w 1923730"/>
                      <a:gd name="connsiteY3315" fmla="*/ 315373 h 1639157"/>
                      <a:gd name="connsiteX3316" fmla="*/ 1613216 w 1923730"/>
                      <a:gd name="connsiteY3316" fmla="*/ 308324 h 1639157"/>
                      <a:gd name="connsiteX3317" fmla="*/ 1617883 w 1923730"/>
                      <a:gd name="connsiteY3317" fmla="*/ 307086 h 1639157"/>
                      <a:gd name="connsiteX3318" fmla="*/ 1618073 w 1923730"/>
                      <a:gd name="connsiteY3318" fmla="*/ 307086 h 1639157"/>
                      <a:gd name="connsiteX3319" fmla="*/ 1619693 w 1923730"/>
                      <a:gd name="connsiteY3319" fmla="*/ 306895 h 1639157"/>
                      <a:gd name="connsiteX3320" fmla="*/ 1620169 w 1923730"/>
                      <a:gd name="connsiteY3320" fmla="*/ 305276 h 1639157"/>
                      <a:gd name="connsiteX3321" fmla="*/ 1626932 w 1923730"/>
                      <a:gd name="connsiteY3321" fmla="*/ 301085 h 1639157"/>
                      <a:gd name="connsiteX3322" fmla="*/ 1630742 w 1923730"/>
                      <a:gd name="connsiteY3322" fmla="*/ 299180 h 1639157"/>
                      <a:gd name="connsiteX3323" fmla="*/ 1630170 w 1923730"/>
                      <a:gd name="connsiteY3323" fmla="*/ 295656 h 1639157"/>
                      <a:gd name="connsiteX3324" fmla="*/ 1629980 w 1923730"/>
                      <a:gd name="connsiteY3324" fmla="*/ 295656 h 1639157"/>
                      <a:gd name="connsiteX3325" fmla="*/ 1628932 w 1923730"/>
                      <a:gd name="connsiteY3325" fmla="*/ 295275 h 1639157"/>
                      <a:gd name="connsiteX3326" fmla="*/ 1628742 w 1923730"/>
                      <a:gd name="connsiteY3326" fmla="*/ 294989 h 1639157"/>
                      <a:gd name="connsiteX3327" fmla="*/ 1627503 w 1923730"/>
                      <a:gd name="connsiteY3327" fmla="*/ 295370 h 1639157"/>
                      <a:gd name="connsiteX3328" fmla="*/ 1627122 w 1923730"/>
                      <a:gd name="connsiteY3328" fmla="*/ 295370 h 1639157"/>
                      <a:gd name="connsiteX3329" fmla="*/ 1624931 w 1923730"/>
                      <a:gd name="connsiteY3329" fmla="*/ 294608 h 1639157"/>
                      <a:gd name="connsiteX3330" fmla="*/ 1624931 w 1923730"/>
                      <a:gd name="connsiteY3330" fmla="*/ 291846 h 1639157"/>
                      <a:gd name="connsiteX3331" fmla="*/ 1625027 w 1923730"/>
                      <a:gd name="connsiteY3331" fmla="*/ 290417 h 1639157"/>
                      <a:gd name="connsiteX3332" fmla="*/ 1625027 w 1923730"/>
                      <a:gd name="connsiteY3332" fmla="*/ 289655 h 1639157"/>
                      <a:gd name="connsiteX3333" fmla="*/ 1623122 w 1923730"/>
                      <a:gd name="connsiteY3333" fmla="*/ 290703 h 1639157"/>
                      <a:gd name="connsiteX3334" fmla="*/ 1622836 w 1923730"/>
                      <a:gd name="connsiteY3334" fmla="*/ 293084 h 1639157"/>
                      <a:gd name="connsiteX3335" fmla="*/ 1622550 w 1923730"/>
                      <a:gd name="connsiteY3335" fmla="*/ 294989 h 1639157"/>
                      <a:gd name="connsiteX3336" fmla="*/ 1621407 w 1923730"/>
                      <a:gd name="connsiteY3336" fmla="*/ 296608 h 1639157"/>
                      <a:gd name="connsiteX3337" fmla="*/ 1620264 w 1923730"/>
                      <a:gd name="connsiteY3337" fmla="*/ 296132 h 1639157"/>
                      <a:gd name="connsiteX3338" fmla="*/ 1619407 w 1923730"/>
                      <a:gd name="connsiteY3338" fmla="*/ 295561 h 1639157"/>
                      <a:gd name="connsiteX3339" fmla="*/ 1618645 w 1923730"/>
                      <a:gd name="connsiteY3339" fmla="*/ 295656 h 1639157"/>
                      <a:gd name="connsiteX3340" fmla="*/ 1617216 w 1923730"/>
                      <a:gd name="connsiteY3340" fmla="*/ 299561 h 1639157"/>
                      <a:gd name="connsiteX3341" fmla="*/ 1615406 w 1923730"/>
                      <a:gd name="connsiteY3341" fmla="*/ 301943 h 1639157"/>
                      <a:gd name="connsiteX3342" fmla="*/ 1608834 w 1923730"/>
                      <a:gd name="connsiteY3342" fmla="*/ 301371 h 1639157"/>
                      <a:gd name="connsiteX3343" fmla="*/ 1607405 w 1923730"/>
                      <a:gd name="connsiteY3343" fmla="*/ 300037 h 1639157"/>
                      <a:gd name="connsiteX3344" fmla="*/ 1605310 w 1923730"/>
                      <a:gd name="connsiteY3344" fmla="*/ 295847 h 1639157"/>
                      <a:gd name="connsiteX3345" fmla="*/ 1605215 w 1923730"/>
                      <a:gd name="connsiteY3345" fmla="*/ 295561 h 1639157"/>
                      <a:gd name="connsiteX3346" fmla="*/ 1604738 w 1923730"/>
                      <a:gd name="connsiteY3346" fmla="*/ 294227 h 1639157"/>
                      <a:gd name="connsiteX3347" fmla="*/ 1603500 w 1923730"/>
                      <a:gd name="connsiteY3347" fmla="*/ 294608 h 1639157"/>
                      <a:gd name="connsiteX3348" fmla="*/ 1601024 w 1923730"/>
                      <a:gd name="connsiteY3348" fmla="*/ 294418 h 1639157"/>
                      <a:gd name="connsiteX3349" fmla="*/ 1601024 w 1923730"/>
                      <a:gd name="connsiteY3349" fmla="*/ 290036 h 1639157"/>
                      <a:gd name="connsiteX3350" fmla="*/ 1601500 w 1923730"/>
                      <a:gd name="connsiteY3350" fmla="*/ 288989 h 1639157"/>
                      <a:gd name="connsiteX3351" fmla="*/ 1600071 w 1923730"/>
                      <a:gd name="connsiteY3351" fmla="*/ 288893 h 1639157"/>
                      <a:gd name="connsiteX3352" fmla="*/ 1599500 w 1923730"/>
                      <a:gd name="connsiteY3352" fmla="*/ 288893 h 1639157"/>
                      <a:gd name="connsiteX3353" fmla="*/ 1590642 w 1923730"/>
                      <a:gd name="connsiteY3353" fmla="*/ 284512 h 1639157"/>
                      <a:gd name="connsiteX3354" fmla="*/ 1585974 w 1923730"/>
                      <a:gd name="connsiteY3354" fmla="*/ 277273 h 1639157"/>
                      <a:gd name="connsiteX3355" fmla="*/ 1586546 w 1923730"/>
                      <a:gd name="connsiteY3355" fmla="*/ 275749 h 1639157"/>
                      <a:gd name="connsiteX3356" fmla="*/ 1587975 w 1923730"/>
                      <a:gd name="connsiteY3356" fmla="*/ 272606 h 1639157"/>
                      <a:gd name="connsiteX3357" fmla="*/ 1589022 w 1923730"/>
                      <a:gd name="connsiteY3357" fmla="*/ 267462 h 1639157"/>
                      <a:gd name="connsiteX3358" fmla="*/ 1591022 w 1923730"/>
                      <a:gd name="connsiteY3358" fmla="*/ 265176 h 1639157"/>
                      <a:gd name="connsiteX3359" fmla="*/ 1593118 w 1923730"/>
                      <a:gd name="connsiteY3359" fmla="*/ 262985 h 1639157"/>
                      <a:gd name="connsiteX3360" fmla="*/ 1594452 w 1923730"/>
                      <a:gd name="connsiteY3360" fmla="*/ 261461 h 1639157"/>
                      <a:gd name="connsiteX3361" fmla="*/ 1600833 w 1923730"/>
                      <a:gd name="connsiteY3361" fmla="*/ 255175 h 1639157"/>
                      <a:gd name="connsiteX3362" fmla="*/ 1606834 w 1923730"/>
                      <a:gd name="connsiteY3362" fmla="*/ 247269 h 1639157"/>
                      <a:gd name="connsiteX3363" fmla="*/ 1606929 w 1923730"/>
                      <a:gd name="connsiteY3363" fmla="*/ 245555 h 1639157"/>
                      <a:gd name="connsiteX3364" fmla="*/ 1609692 w 1923730"/>
                      <a:gd name="connsiteY3364" fmla="*/ 241078 h 1639157"/>
                      <a:gd name="connsiteX3365" fmla="*/ 1616550 w 1923730"/>
                      <a:gd name="connsiteY3365" fmla="*/ 234696 h 1639157"/>
                      <a:gd name="connsiteX3366" fmla="*/ 1621598 w 1923730"/>
                      <a:gd name="connsiteY3366" fmla="*/ 224980 h 1639157"/>
                      <a:gd name="connsiteX3367" fmla="*/ 1623027 w 1923730"/>
                      <a:gd name="connsiteY3367" fmla="*/ 222504 h 1639157"/>
                      <a:gd name="connsiteX3368" fmla="*/ 1631599 w 1923730"/>
                      <a:gd name="connsiteY3368" fmla="*/ 208978 h 1639157"/>
                      <a:gd name="connsiteX3369" fmla="*/ 1631885 w 1923730"/>
                      <a:gd name="connsiteY3369" fmla="*/ 208502 h 1639157"/>
                      <a:gd name="connsiteX3370" fmla="*/ 1632361 w 1923730"/>
                      <a:gd name="connsiteY3370" fmla="*/ 208693 h 1639157"/>
                      <a:gd name="connsiteX3371" fmla="*/ 1636171 w 1923730"/>
                      <a:gd name="connsiteY3371" fmla="*/ 214122 h 1639157"/>
                      <a:gd name="connsiteX3372" fmla="*/ 1639886 w 1923730"/>
                      <a:gd name="connsiteY3372" fmla="*/ 220504 h 1639157"/>
                      <a:gd name="connsiteX3373" fmla="*/ 1643410 w 1923730"/>
                      <a:gd name="connsiteY3373" fmla="*/ 225457 h 1639157"/>
                      <a:gd name="connsiteX3374" fmla="*/ 1643505 w 1923730"/>
                      <a:gd name="connsiteY3374" fmla="*/ 226600 h 1639157"/>
                      <a:gd name="connsiteX3375" fmla="*/ 1643696 w 1923730"/>
                      <a:gd name="connsiteY3375" fmla="*/ 225933 h 1639157"/>
                      <a:gd name="connsiteX3376" fmla="*/ 1643981 w 1923730"/>
                      <a:gd name="connsiteY3376" fmla="*/ 225076 h 1639157"/>
                      <a:gd name="connsiteX3377" fmla="*/ 1644172 w 1923730"/>
                      <a:gd name="connsiteY3377" fmla="*/ 222695 h 1639157"/>
                      <a:gd name="connsiteX3378" fmla="*/ 1644172 w 1923730"/>
                      <a:gd name="connsiteY3378" fmla="*/ 222123 h 1639157"/>
                      <a:gd name="connsiteX3379" fmla="*/ 1643981 w 1923730"/>
                      <a:gd name="connsiteY3379" fmla="*/ 220504 h 1639157"/>
                      <a:gd name="connsiteX3380" fmla="*/ 1643886 w 1923730"/>
                      <a:gd name="connsiteY3380" fmla="*/ 219170 h 1639157"/>
                      <a:gd name="connsiteX3381" fmla="*/ 1643029 w 1923730"/>
                      <a:gd name="connsiteY3381" fmla="*/ 217360 h 1639157"/>
                      <a:gd name="connsiteX3382" fmla="*/ 1642743 w 1923730"/>
                      <a:gd name="connsiteY3382" fmla="*/ 216980 h 1639157"/>
                      <a:gd name="connsiteX3383" fmla="*/ 1641314 w 1923730"/>
                      <a:gd name="connsiteY3383" fmla="*/ 213836 h 1639157"/>
                      <a:gd name="connsiteX3384" fmla="*/ 1641219 w 1923730"/>
                      <a:gd name="connsiteY3384" fmla="*/ 213551 h 1639157"/>
                      <a:gd name="connsiteX3385" fmla="*/ 1640743 w 1923730"/>
                      <a:gd name="connsiteY3385" fmla="*/ 210979 h 1639157"/>
                      <a:gd name="connsiteX3386" fmla="*/ 1640838 w 1923730"/>
                      <a:gd name="connsiteY3386" fmla="*/ 210312 h 1639157"/>
                      <a:gd name="connsiteX3387" fmla="*/ 1639790 w 1923730"/>
                      <a:gd name="connsiteY3387" fmla="*/ 208026 h 1639157"/>
                      <a:gd name="connsiteX3388" fmla="*/ 1639600 w 1923730"/>
                      <a:gd name="connsiteY3388" fmla="*/ 207645 h 1639157"/>
                      <a:gd name="connsiteX3389" fmla="*/ 1639600 w 1923730"/>
                      <a:gd name="connsiteY3389" fmla="*/ 206121 h 1639157"/>
                      <a:gd name="connsiteX3390" fmla="*/ 1640457 w 1923730"/>
                      <a:gd name="connsiteY3390" fmla="*/ 204597 h 1639157"/>
                      <a:gd name="connsiteX3391" fmla="*/ 1640743 w 1923730"/>
                      <a:gd name="connsiteY3391" fmla="*/ 204121 h 1639157"/>
                      <a:gd name="connsiteX3392" fmla="*/ 1641029 w 1923730"/>
                      <a:gd name="connsiteY3392" fmla="*/ 202978 h 1639157"/>
                      <a:gd name="connsiteX3393" fmla="*/ 1641124 w 1923730"/>
                      <a:gd name="connsiteY3393" fmla="*/ 202311 h 1639157"/>
                      <a:gd name="connsiteX3394" fmla="*/ 1641029 w 1923730"/>
                      <a:gd name="connsiteY3394" fmla="*/ 200025 h 1639157"/>
                      <a:gd name="connsiteX3395" fmla="*/ 1641029 w 1923730"/>
                      <a:gd name="connsiteY3395" fmla="*/ 199644 h 1639157"/>
                      <a:gd name="connsiteX3396" fmla="*/ 1640838 w 1923730"/>
                      <a:gd name="connsiteY3396" fmla="*/ 198977 h 1639157"/>
                      <a:gd name="connsiteX3397" fmla="*/ 1640457 w 1923730"/>
                      <a:gd name="connsiteY3397" fmla="*/ 197834 h 1639157"/>
                      <a:gd name="connsiteX3398" fmla="*/ 1641029 w 1923730"/>
                      <a:gd name="connsiteY3398" fmla="*/ 195453 h 1639157"/>
                      <a:gd name="connsiteX3399" fmla="*/ 1641600 w 1923730"/>
                      <a:gd name="connsiteY3399" fmla="*/ 194977 h 1639157"/>
                      <a:gd name="connsiteX3400" fmla="*/ 1640934 w 1923730"/>
                      <a:gd name="connsiteY3400" fmla="*/ 195262 h 1639157"/>
                      <a:gd name="connsiteX3401" fmla="*/ 1640553 w 1923730"/>
                      <a:gd name="connsiteY3401" fmla="*/ 193834 h 1639157"/>
                      <a:gd name="connsiteX3402" fmla="*/ 1641695 w 1923730"/>
                      <a:gd name="connsiteY3402" fmla="*/ 191929 h 1639157"/>
                      <a:gd name="connsiteX3403" fmla="*/ 1641600 w 1923730"/>
                      <a:gd name="connsiteY3403" fmla="*/ 190881 h 1639157"/>
                      <a:gd name="connsiteX3404" fmla="*/ 1641505 w 1923730"/>
                      <a:gd name="connsiteY3404" fmla="*/ 189452 h 1639157"/>
                      <a:gd name="connsiteX3405" fmla="*/ 1642267 w 1923730"/>
                      <a:gd name="connsiteY3405" fmla="*/ 188024 h 1639157"/>
                      <a:gd name="connsiteX3406" fmla="*/ 1642457 w 1923730"/>
                      <a:gd name="connsiteY3406" fmla="*/ 187833 h 1639157"/>
                      <a:gd name="connsiteX3407" fmla="*/ 1642267 w 1923730"/>
                      <a:gd name="connsiteY3407" fmla="*/ 187071 h 1639157"/>
                      <a:gd name="connsiteX3408" fmla="*/ 1641981 w 1923730"/>
                      <a:gd name="connsiteY3408" fmla="*/ 186309 h 1639157"/>
                      <a:gd name="connsiteX3409" fmla="*/ 1642362 w 1923730"/>
                      <a:gd name="connsiteY3409" fmla="*/ 184404 h 1639157"/>
                      <a:gd name="connsiteX3410" fmla="*/ 1642648 w 1923730"/>
                      <a:gd name="connsiteY3410" fmla="*/ 183737 h 1639157"/>
                      <a:gd name="connsiteX3411" fmla="*/ 1642743 w 1923730"/>
                      <a:gd name="connsiteY3411" fmla="*/ 183547 h 1639157"/>
                      <a:gd name="connsiteX3412" fmla="*/ 1643315 w 1923730"/>
                      <a:gd name="connsiteY3412" fmla="*/ 181166 h 1639157"/>
                      <a:gd name="connsiteX3413" fmla="*/ 1642648 w 1923730"/>
                      <a:gd name="connsiteY3413" fmla="*/ 179737 h 1639157"/>
                      <a:gd name="connsiteX3414" fmla="*/ 1642077 w 1923730"/>
                      <a:gd name="connsiteY3414" fmla="*/ 178594 h 1639157"/>
                      <a:gd name="connsiteX3415" fmla="*/ 1642934 w 1923730"/>
                      <a:gd name="connsiteY3415" fmla="*/ 177641 h 1639157"/>
                      <a:gd name="connsiteX3416" fmla="*/ 1643124 w 1923730"/>
                      <a:gd name="connsiteY3416" fmla="*/ 176879 h 1639157"/>
                      <a:gd name="connsiteX3417" fmla="*/ 1643601 w 1923730"/>
                      <a:gd name="connsiteY3417" fmla="*/ 174974 h 1639157"/>
                      <a:gd name="connsiteX3418" fmla="*/ 1644648 w 1923730"/>
                      <a:gd name="connsiteY3418" fmla="*/ 174117 h 1639157"/>
                      <a:gd name="connsiteX3419" fmla="*/ 1646268 w 1923730"/>
                      <a:gd name="connsiteY3419" fmla="*/ 174308 h 1639157"/>
                      <a:gd name="connsiteX3420" fmla="*/ 1646744 w 1923730"/>
                      <a:gd name="connsiteY3420" fmla="*/ 174403 h 1639157"/>
                      <a:gd name="connsiteX3421" fmla="*/ 1647029 w 1923730"/>
                      <a:gd name="connsiteY3421" fmla="*/ 174403 h 1639157"/>
                      <a:gd name="connsiteX3422" fmla="*/ 1647696 w 1923730"/>
                      <a:gd name="connsiteY3422" fmla="*/ 174022 h 1639157"/>
                      <a:gd name="connsiteX3423" fmla="*/ 1647887 w 1923730"/>
                      <a:gd name="connsiteY3423" fmla="*/ 173926 h 1639157"/>
                      <a:gd name="connsiteX3424" fmla="*/ 1649220 w 1923730"/>
                      <a:gd name="connsiteY3424" fmla="*/ 173355 h 1639157"/>
                      <a:gd name="connsiteX3425" fmla="*/ 1649982 w 1923730"/>
                      <a:gd name="connsiteY3425" fmla="*/ 174403 h 1639157"/>
                      <a:gd name="connsiteX3426" fmla="*/ 1650459 w 1923730"/>
                      <a:gd name="connsiteY3426" fmla="*/ 174689 h 1639157"/>
                      <a:gd name="connsiteX3427" fmla="*/ 1651220 w 1923730"/>
                      <a:gd name="connsiteY3427" fmla="*/ 174879 h 1639157"/>
                      <a:gd name="connsiteX3428" fmla="*/ 1651792 w 1923730"/>
                      <a:gd name="connsiteY3428" fmla="*/ 174974 h 1639157"/>
                      <a:gd name="connsiteX3429" fmla="*/ 1652268 w 1923730"/>
                      <a:gd name="connsiteY3429" fmla="*/ 173641 h 1639157"/>
                      <a:gd name="connsiteX3430" fmla="*/ 1653697 w 1923730"/>
                      <a:gd name="connsiteY3430" fmla="*/ 172022 h 1639157"/>
                      <a:gd name="connsiteX3431" fmla="*/ 1653983 w 1923730"/>
                      <a:gd name="connsiteY3431" fmla="*/ 171736 h 1639157"/>
                      <a:gd name="connsiteX3432" fmla="*/ 1653411 w 1923730"/>
                      <a:gd name="connsiteY3432" fmla="*/ 170593 h 1639157"/>
                      <a:gd name="connsiteX3433" fmla="*/ 1653030 w 1923730"/>
                      <a:gd name="connsiteY3433" fmla="*/ 169640 h 1639157"/>
                      <a:gd name="connsiteX3434" fmla="*/ 1653602 w 1923730"/>
                      <a:gd name="connsiteY3434" fmla="*/ 166687 h 1639157"/>
                      <a:gd name="connsiteX3435" fmla="*/ 1653983 w 1923730"/>
                      <a:gd name="connsiteY3435" fmla="*/ 165830 h 1639157"/>
                      <a:gd name="connsiteX3436" fmla="*/ 1654078 w 1923730"/>
                      <a:gd name="connsiteY3436" fmla="*/ 165354 h 1639157"/>
                      <a:gd name="connsiteX3437" fmla="*/ 1653602 w 1923730"/>
                      <a:gd name="connsiteY3437" fmla="*/ 164116 h 1639157"/>
                      <a:gd name="connsiteX3438" fmla="*/ 1653030 w 1923730"/>
                      <a:gd name="connsiteY3438" fmla="*/ 162878 h 1639157"/>
                      <a:gd name="connsiteX3439" fmla="*/ 1652459 w 1923730"/>
                      <a:gd name="connsiteY3439" fmla="*/ 159639 h 1639157"/>
                      <a:gd name="connsiteX3440" fmla="*/ 1651506 w 1923730"/>
                      <a:gd name="connsiteY3440" fmla="*/ 158496 h 1639157"/>
                      <a:gd name="connsiteX3441" fmla="*/ 1650554 w 1923730"/>
                      <a:gd name="connsiteY3441" fmla="*/ 155448 h 1639157"/>
                      <a:gd name="connsiteX3442" fmla="*/ 1649125 w 1923730"/>
                      <a:gd name="connsiteY3442" fmla="*/ 153353 h 1639157"/>
                      <a:gd name="connsiteX3443" fmla="*/ 1647792 w 1923730"/>
                      <a:gd name="connsiteY3443" fmla="*/ 152972 h 1639157"/>
                      <a:gd name="connsiteX3444" fmla="*/ 1646934 w 1923730"/>
                      <a:gd name="connsiteY3444" fmla="*/ 152495 h 1639157"/>
                      <a:gd name="connsiteX3445" fmla="*/ 1645791 w 1923730"/>
                      <a:gd name="connsiteY3445" fmla="*/ 150114 h 1639157"/>
                      <a:gd name="connsiteX3446" fmla="*/ 1646458 w 1923730"/>
                      <a:gd name="connsiteY3446" fmla="*/ 149066 h 1639157"/>
                      <a:gd name="connsiteX3447" fmla="*/ 1647982 w 1923730"/>
                      <a:gd name="connsiteY3447" fmla="*/ 149162 h 1639157"/>
                      <a:gd name="connsiteX3448" fmla="*/ 1648363 w 1923730"/>
                      <a:gd name="connsiteY3448" fmla="*/ 149352 h 1639157"/>
                      <a:gd name="connsiteX3449" fmla="*/ 1648458 w 1923730"/>
                      <a:gd name="connsiteY3449" fmla="*/ 149352 h 1639157"/>
                      <a:gd name="connsiteX3450" fmla="*/ 1648172 w 1923730"/>
                      <a:gd name="connsiteY3450" fmla="*/ 148209 h 1639157"/>
                      <a:gd name="connsiteX3451" fmla="*/ 1647982 w 1923730"/>
                      <a:gd name="connsiteY3451" fmla="*/ 147352 h 1639157"/>
                      <a:gd name="connsiteX3452" fmla="*/ 1647315 w 1923730"/>
                      <a:gd name="connsiteY3452" fmla="*/ 143732 h 1639157"/>
                      <a:gd name="connsiteX3453" fmla="*/ 1646839 w 1923730"/>
                      <a:gd name="connsiteY3453" fmla="*/ 143542 h 1639157"/>
                      <a:gd name="connsiteX3454" fmla="*/ 1645982 w 1923730"/>
                      <a:gd name="connsiteY3454" fmla="*/ 143256 h 1639157"/>
                      <a:gd name="connsiteX3455" fmla="*/ 1645315 w 1923730"/>
                      <a:gd name="connsiteY3455" fmla="*/ 142303 h 1639157"/>
                      <a:gd name="connsiteX3456" fmla="*/ 1646744 w 1923730"/>
                      <a:gd name="connsiteY3456" fmla="*/ 141160 h 1639157"/>
                      <a:gd name="connsiteX3457" fmla="*/ 1646934 w 1923730"/>
                      <a:gd name="connsiteY3457" fmla="*/ 140875 h 1639157"/>
                      <a:gd name="connsiteX3458" fmla="*/ 1646458 w 1923730"/>
                      <a:gd name="connsiteY3458" fmla="*/ 139351 h 1639157"/>
                      <a:gd name="connsiteX3459" fmla="*/ 1646172 w 1923730"/>
                      <a:gd name="connsiteY3459" fmla="*/ 138779 h 1639157"/>
                      <a:gd name="connsiteX3460" fmla="*/ 1645029 w 1923730"/>
                      <a:gd name="connsiteY3460" fmla="*/ 137541 h 1639157"/>
                      <a:gd name="connsiteX3461" fmla="*/ 1643886 w 1923730"/>
                      <a:gd name="connsiteY3461" fmla="*/ 136017 h 1639157"/>
                      <a:gd name="connsiteX3462" fmla="*/ 1645505 w 1923730"/>
                      <a:gd name="connsiteY3462" fmla="*/ 134969 h 1639157"/>
                      <a:gd name="connsiteX3463" fmla="*/ 1645505 w 1923730"/>
                      <a:gd name="connsiteY3463" fmla="*/ 133731 h 1639157"/>
                      <a:gd name="connsiteX3464" fmla="*/ 1646553 w 1923730"/>
                      <a:gd name="connsiteY3464" fmla="*/ 132969 h 1639157"/>
                      <a:gd name="connsiteX3465" fmla="*/ 1646648 w 1923730"/>
                      <a:gd name="connsiteY3465" fmla="*/ 132588 h 1639157"/>
                      <a:gd name="connsiteX3466" fmla="*/ 1646268 w 1923730"/>
                      <a:gd name="connsiteY3466" fmla="*/ 132397 h 1639157"/>
                      <a:gd name="connsiteX3467" fmla="*/ 1644934 w 1923730"/>
                      <a:gd name="connsiteY3467" fmla="*/ 131826 h 1639157"/>
                      <a:gd name="connsiteX3468" fmla="*/ 1645315 w 1923730"/>
                      <a:gd name="connsiteY3468" fmla="*/ 130683 h 1639157"/>
                      <a:gd name="connsiteX3469" fmla="*/ 1645696 w 1923730"/>
                      <a:gd name="connsiteY3469" fmla="*/ 130397 h 1639157"/>
                      <a:gd name="connsiteX3470" fmla="*/ 1645601 w 1923730"/>
                      <a:gd name="connsiteY3470" fmla="*/ 130302 h 1639157"/>
                      <a:gd name="connsiteX3471" fmla="*/ 1645315 w 1923730"/>
                      <a:gd name="connsiteY3471" fmla="*/ 130112 h 1639157"/>
                      <a:gd name="connsiteX3472" fmla="*/ 1645125 w 1923730"/>
                      <a:gd name="connsiteY3472" fmla="*/ 127254 h 1639157"/>
                      <a:gd name="connsiteX3473" fmla="*/ 1646648 w 1923730"/>
                      <a:gd name="connsiteY3473" fmla="*/ 125920 h 1639157"/>
                      <a:gd name="connsiteX3474" fmla="*/ 1647220 w 1923730"/>
                      <a:gd name="connsiteY3474" fmla="*/ 125920 h 1639157"/>
                      <a:gd name="connsiteX3475" fmla="*/ 1646934 w 1923730"/>
                      <a:gd name="connsiteY3475" fmla="*/ 124873 h 1639157"/>
                      <a:gd name="connsiteX3476" fmla="*/ 1648077 w 1923730"/>
                      <a:gd name="connsiteY3476" fmla="*/ 122777 h 1639157"/>
                      <a:gd name="connsiteX3477" fmla="*/ 1648268 w 1923730"/>
                      <a:gd name="connsiteY3477" fmla="*/ 122682 h 1639157"/>
                      <a:gd name="connsiteX3478" fmla="*/ 1649030 w 1923730"/>
                      <a:gd name="connsiteY3478" fmla="*/ 122015 h 1639157"/>
                      <a:gd name="connsiteX3479" fmla="*/ 1648744 w 1923730"/>
                      <a:gd name="connsiteY3479" fmla="*/ 120968 h 1639157"/>
                      <a:gd name="connsiteX3480" fmla="*/ 1648649 w 1923730"/>
                      <a:gd name="connsiteY3480" fmla="*/ 120777 h 1639157"/>
                      <a:gd name="connsiteX3481" fmla="*/ 1648363 w 1923730"/>
                      <a:gd name="connsiteY3481" fmla="*/ 118586 h 1639157"/>
                      <a:gd name="connsiteX3482" fmla="*/ 1649601 w 1923730"/>
                      <a:gd name="connsiteY3482" fmla="*/ 117157 h 1639157"/>
                      <a:gd name="connsiteX3483" fmla="*/ 1649601 w 1923730"/>
                      <a:gd name="connsiteY3483" fmla="*/ 117157 h 1639157"/>
                      <a:gd name="connsiteX3484" fmla="*/ 1649506 w 1923730"/>
                      <a:gd name="connsiteY3484" fmla="*/ 117062 h 1639157"/>
                      <a:gd name="connsiteX3485" fmla="*/ 1649125 w 1923730"/>
                      <a:gd name="connsiteY3485" fmla="*/ 116014 h 1639157"/>
                      <a:gd name="connsiteX3486" fmla="*/ 1649982 w 1923730"/>
                      <a:gd name="connsiteY3486" fmla="*/ 114491 h 1639157"/>
                      <a:gd name="connsiteX3487" fmla="*/ 1649601 w 1923730"/>
                      <a:gd name="connsiteY3487" fmla="*/ 113919 h 1639157"/>
                      <a:gd name="connsiteX3488" fmla="*/ 1648744 w 1923730"/>
                      <a:gd name="connsiteY3488" fmla="*/ 112490 h 1639157"/>
                      <a:gd name="connsiteX3489" fmla="*/ 1648744 w 1923730"/>
                      <a:gd name="connsiteY3489" fmla="*/ 111538 h 1639157"/>
                      <a:gd name="connsiteX3490" fmla="*/ 1649792 w 1923730"/>
                      <a:gd name="connsiteY3490" fmla="*/ 111062 h 1639157"/>
                      <a:gd name="connsiteX3491" fmla="*/ 1649696 w 1923730"/>
                      <a:gd name="connsiteY3491" fmla="*/ 110299 h 1639157"/>
                      <a:gd name="connsiteX3492" fmla="*/ 1650839 w 1923730"/>
                      <a:gd name="connsiteY3492" fmla="*/ 109156 h 1639157"/>
                      <a:gd name="connsiteX3493" fmla="*/ 1651316 w 1923730"/>
                      <a:gd name="connsiteY3493" fmla="*/ 108871 h 1639157"/>
                      <a:gd name="connsiteX3494" fmla="*/ 1652173 w 1923730"/>
                      <a:gd name="connsiteY3494" fmla="*/ 108109 h 1639157"/>
                      <a:gd name="connsiteX3495" fmla="*/ 1652649 w 1923730"/>
                      <a:gd name="connsiteY3495" fmla="*/ 107442 h 1639157"/>
                      <a:gd name="connsiteX3496" fmla="*/ 1653316 w 1923730"/>
                      <a:gd name="connsiteY3496" fmla="*/ 106394 h 1639157"/>
                      <a:gd name="connsiteX3497" fmla="*/ 1653506 w 1923730"/>
                      <a:gd name="connsiteY3497" fmla="*/ 106013 h 1639157"/>
                      <a:gd name="connsiteX3498" fmla="*/ 1655316 w 1923730"/>
                      <a:gd name="connsiteY3498" fmla="*/ 104013 h 1639157"/>
                      <a:gd name="connsiteX3499" fmla="*/ 1656078 w 1923730"/>
                      <a:gd name="connsiteY3499" fmla="*/ 102680 h 1639157"/>
                      <a:gd name="connsiteX3500" fmla="*/ 1654840 w 1923730"/>
                      <a:gd name="connsiteY3500" fmla="*/ 100489 h 1639157"/>
                      <a:gd name="connsiteX3501" fmla="*/ 1654269 w 1923730"/>
                      <a:gd name="connsiteY3501" fmla="*/ 99631 h 1639157"/>
                      <a:gd name="connsiteX3502" fmla="*/ 1654364 w 1923730"/>
                      <a:gd name="connsiteY3502" fmla="*/ 96774 h 1639157"/>
                      <a:gd name="connsiteX3503" fmla="*/ 1653697 w 1923730"/>
                      <a:gd name="connsiteY3503" fmla="*/ 96488 h 1639157"/>
                      <a:gd name="connsiteX3504" fmla="*/ 1651982 w 1923730"/>
                      <a:gd name="connsiteY3504" fmla="*/ 94202 h 1639157"/>
                      <a:gd name="connsiteX3505" fmla="*/ 1652935 w 1923730"/>
                      <a:gd name="connsiteY3505" fmla="*/ 92869 h 1639157"/>
                      <a:gd name="connsiteX3506" fmla="*/ 1653792 w 1923730"/>
                      <a:gd name="connsiteY3506" fmla="*/ 92678 h 1639157"/>
                      <a:gd name="connsiteX3507" fmla="*/ 1653697 w 1923730"/>
                      <a:gd name="connsiteY3507" fmla="*/ 92012 h 1639157"/>
                      <a:gd name="connsiteX3508" fmla="*/ 1654554 w 1923730"/>
                      <a:gd name="connsiteY3508" fmla="*/ 91249 h 1639157"/>
                      <a:gd name="connsiteX3509" fmla="*/ 1654745 w 1923730"/>
                      <a:gd name="connsiteY3509" fmla="*/ 91154 h 1639157"/>
                      <a:gd name="connsiteX3510" fmla="*/ 1655030 w 1923730"/>
                      <a:gd name="connsiteY3510" fmla="*/ 90773 h 1639157"/>
                      <a:gd name="connsiteX3511" fmla="*/ 1655412 w 1923730"/>
                      <a:gd name="connsiteY3511" fmla="*/ 89821 h 1639157"/>
                      <a:gd name="connsiteX3512" fmla="*/ 1655697 w 1923730"/>
                      <a:gd name="connsiteY3512" fmla="*/ 88678 h 1639157"/>
                      <a:gd name="connsiteX3513" fmla="*/ 1655888 w 1923730"/>
                      <a:gd name="connsiteY3513" fmla="*/ 87058 h 1639157"/>
                      <a:gd name="connsiteX3514" fmla="*/ 1655888 w 1923730"/>
                      <a:gd name="connsiteY3514" fmla="*/ 86678 h 1639157"/>
                      <a:gd name="connsiteX3515" fmla="*/ 1656650 w 1923730"/>
                      <a:gd name="connsiteY3515" fmla="*/ 85439 h 1639157"/>
                      <a:gd name="connsiteX3516" fmla="*/ 1657317 w 1923730"/>
                      <a:gd name="connsiteY3516" fmla="*/ 85534 h 1639157"/>
                      <a:gd name="connsiteX3517" fmla="*/ 1657317 w 1923730"/>
                      <a:gd name="connsiteY3517" fmla="*/ 85249 h 1639157"/>
                      <a:gd name="connsiteX3518" fmla="*/ 1658650 w 1923730"/>
                      <a:gd name="connsiteY3518" fmla="*/ 82677 h 1639157"/>
                      <a:gd name="connsiteX3519" fmla="*/ 1658745 w 1923730"/>
                      <a:gd name="connsiteY3519" fmla="*/ 82487 h 1639157"/>
                      <a:gd name="connsiteX3520" fmla="*/ 1657888 w 1923730"/>
                      <a:gd name="connsiteY3520" fmla="*/ 82010 h 1639157"/>
                      <a:gd name="connsiteX3521" fmla="*/ 1656936 w 1923730"/>
                      <a:gd name="connsiteY3521" fmla="*/ 79343 h 1639157"/>
                      <a:gd name="connsiteX3522" fmla="*/ 1656173 w 1923730"/>
                      <a:gd name="connsiteY3522" fmla="*/ 78867 h 1639157"/>
                      <a:gd name="connsiteX3523" fmla="*/ 1655793 w 1923730"/>
                      <a:gd name="connsiteY3523" fmla="*/ 78676 h 1639157"/>
                      <a:gd name="connsiteX3524" fmla="*/ 1654269 w 1923730"/>
                      <a:gd name="connsiteY3524" fmla="*/ 76867 h 1639157"/>
                      <a:gd name="connsiteX3525" fmla="*/ 1653602 w 1923730"/>
                      <a:gd name="connsiteY3525" fmla="*/ 77057 h 1639157"/>
                      <a:gd name="connsiteX3526" fmla="*/ 1652554 w 1923730"/>
                      <a:gd name="connsiteY3526" fmla="*/ 76009 h 1639157"/>
                      <a:gd name="connsiteX3527" fmla="*/ 1651982 w 1923730"/>
                      <a:gd name="connsiteY3527" fmla="*/ 76200 h 1639157"/>
                      <a:gd name="connsiteX3528" fmla="*/ 1651030 w 1923730"/>
                      <a:gd name="connsiteY3528" fmla="*/ 76105 h 1639157"/>
                      <a:gd name="connsiteX3529" fmla="*/ 1649982 w 1923730"/>
                      <a:gd name="connsiteY3529" fmla="*/ 74485 h 1639157"/>
                      <a:gd name="connsiteX3530" fmla="*/ 1649887 w 1923730"/>
                      <a:gd name="connsiteY3530" fmla="*/ 74009 h 1639157"/>
                      <a:gd name="connsiteX3531" fmla="*/ 1649506 w 1923730"/>
                      <a:gd name="connsiteY3531" fmla="*/ 73057 h 1639157"/>
                      <a:gd name="connsiteX3532" fmla="*/ 1649030 w 1923730"/>
                      <a:gd name="connsiteY3532" fmla="*/ 72676 h 1639157"/>
                      <a:gd name="connsiteX3533" fmla="*/ 1648268 w 1923730"/>
                      <a:gd name="connsiteY3533" fmla="*/ 72485 h 1639157"/>
                      <a:gd name="connsiteX3534" fmla="*/ 1645696 w 1923730"/>
                      <a:gd name="connsiteY3534" fmla="*/ 70675 h 1639157"/>
                      <a:gd name="connsiteX3535" fmla="*/ 1642077 w 1923730"/>
                      <a:gd name="connsiteY3535" fmla="*/ 67151 h 1639157"/>
                      <a:gd name="connsiteX3536" fmla="*/ 1638171 w 1923730"/>
                      <a:gd name="connsiteY3536" fmla="*/ 63818 h 1639157"/>
                      <a:gd name="connsiteX3537" fmla="*/ 1635219 w 1923730"/>
                      <a:gd name="connsiteY3537" fmla="*/ 61150 h 1639157"/>
                      <a:gd name="connsiteX3538" fmla="*/ 1634076 w 1923730"/>
                      <a:gd name="connsiteY3538" fmla="*/ 60198 h 1639157"/>
                      <a:gd name="connsiteX3539" fmla="*/ 1629885 w 1923730"/>
                      <a:gd name="connsiteY3539" fmla="*/ 57626 h 1639157"/>
                      <a:gd name="connsiteX3540" fmla="*/ 1624170 w 1923730"/>
                      <a:gd name="connsiteY3540" fmla="*/ 57341 h 1639157"/>
                      <a:gd name="connsiteX3541" fmla="*/ 1622741 w 1923730"/>
                      <a:gd name="connsiteY3541" fmla="*/ 57436 h 1639157"/>
                      <a:gd name="connsiteX3542" fmla="*/ 1623027 w 1923730"/>
                      <a:gd name="connsiteY3542" fmla="*/ 60007 h 1639157"/>
                      <a:gd name="connsiteX3543" fmla="*/ 1622550 w 1923730"/>
                      <a:gd name="connsiteY3543" fmla="*/ 63532 h 1639157"/>
                      <a:gd name="connsiteX3544" fmla="*/ 1621598 w 1923730"/>
                      <a:gd name="connsiteY3544" fmla="*/ 64008 h 1639157"/>
                      <a:gd name="connsiteX3545" fmla="*/ 1620169 w 1923730"/>
                      <a:gd name="connsiteY3545" fmla="*/ 66389 h 1639157"/>
                      <a:gd name="connsiteX3546" fmla="*/ 1619407 w 1923730"/>
                      <a:gd name="connsiteY3546" fmla="*/ 71056 h 1639157"/>
                      <a:gd name="connsiteX3547" fmla="*/ 1617312 w 1923730"/>
                      <a:gd name="connsiteY3547" fmla="*/ 72866 h 1639157"/>
                      <a:gd name="connsiteX3548" fmla="*/ 1615406 w 1923730"/>
                      <a:gd name="connsiteY3548" fmla="*/ 74295 h 1639157"/>
                      <a:gd name="connsiteX3549" fmla="*/ 1609596 w 1923730"/>
                      <a:gd name="connsiteY3549" fmla="*/ 74200 h 1639157"/>
                      <a:gd name="connsiteX3550" fmla="*/ 1608453 w 1923730"/>
                      <a:gd name="connsiteY3550" fmla="*/ 74105 h 1639157"/>
                      <a:gd name="connsiteX3551" fmla="*/ 1607310 w 1923730"/>
                      <a:gd name="connsiteY3551" fmla="*/ 77724 h 1639157"/>
                      <a:gd name="connsiteX3552" fmla="*/ 1606167 w 1923730"/>
                      <a:gd name="connsiteY3552" fmla="*/ 79724 h 1639157"/>
                      <a:gd name="connsiteX3553" fmla="*/ 1601214 w 1923730"/>
                      <a:gd name="connsiteY3553" fmla="*/ 78581 h 1639157"/>
                      <a:gd name="connsiteX3554" fmla="*/ 1595404 w 1923730"/>
                      <a:gd name="connsiteY3554" fmla="*/ 80105 h 1639157"/>
                      <a:gd name="connsiteX3555" fmla="*/ 1595213 w 1923730"/>
                      <a:gd name="connsiteY3555" fmla="*/ 80201 h 1639157"/>
                      <a:gd name="connsiteX3556" fmla="*/ 1587975 w 1923730"/>
                      <a:gd name="connsiteY3556" fmla="*/ 79915 h 1639157"/>
                      <a:gd name="connsiteX3557" fmla="*/ 1585784 w 1923730"/>
                      <a:gd name="connsiteY3557" fmla="*/ 79248 h 1639157"/>
                      <a:gd name="connsiteX3558" fmla="*/ 1584355 w 1923730"/>
                      <a:gd name="connsiteY3558" fmla="*/ 81534 h 1639157"/>
                      <a:gd name="connsiteX3559" fmla="*/ 1579116 w 1923730"/>
                      <a:gd name="connsiteY3559" fmla="*/ 86011 h 1639157"/>
                      <a:gd name="connsiteX3560" fmla="*/ 1577592 w 1923730"/>
                      <a:gd name="connsiteY3560" fmla="*/ 86678 h 1639157"/>
                      <a:gd name="connsiteX3561" fmla="*/ 1576354 w 1923730"/>
                      <a:gd name="connsiteY3561" fmla="*/ 87249 h 1639157"/>
                      <a:gd name="connsiteX3562" fmla="*/ 1571306 w 1923730"/>
                      <a:gd name="connsiteY3562" fmla="*/ 88297 h 1639157"/>
                      <a:gd name="connsiteX3563" fmla="*/ 1569591 w 1923730"/>
                      <a:gd name="connsiteY3563" fmla="*/ 87630 h 1639157"/>
                      <a:gd name="connsiteX3564" fmla="*/ 1567020 w 1923730"/>
                      <a:gd name="connsiteY3564" fmla="*/ 87154 h 1639157"/>
                      <a:gd name="connsiteX3565" fmla="*/ 1565210 w 1923730"/>
                      <a:gd name="connsiteY3565" fmla="*/ 87344 h 1639157"/>
                      <a:gd name="connsiteX3566" fmla="*/ 1562638 w 1923730"/>
                      <a:gd name="connsiteY3566" fmla="*/ 86297 h 1639157"/>
                      <a:gd name="connsiteX3567" fmla="*/ 1561971 w 1923730"/>
                      <a:gd name="connsiteY3567" fmla="*/ 84868 h 1639157"/>
                      <a:gd name="connsiteX3568" fmla="*/ 1561400 w 1923730"/>
                      <a:gd name="connsiteY3568" fmla="*/ 83915 h 1639157"/>
                      <a:gd name="connsiteX3569" fmla="*/ 1559019 w 1923730"/>
                      <a:gd name="connsiteY3569" fmla="*/ 80772 h 1639157"/>
                      <a:gd name="connsiteX3570" fmla="*/ 1558256 w 1923730"/>
                      <a:gd name="connsiteY3570" fmla="*/ 78962 h 1639157"/>
                      <a:gd name="connsiteX3571" fmla="*/ 1554161 w 1923730"/>
                      <a:gd name="connsiteY3571" fmla="*/ 71628 h 1639157"/>
                      <a:gd name="connsiteX3572" fmla="*/ 1552351 w 1923730"/>
                      <a:gd name="connsiteY3572" fmla="*/ 68008 h 1639157"/>
                      <a:gd name="connsiteX3573" fmla="*/ 1550541 w 1923730"/>
                      <a:gd name="connsiteY3573" fmla="*/ 64389 h 1639157"/>
                      <a:gd name="connsiteX3574" fmla="*/ 1548922 w 1923730"/>
                      <a:gd name="connsiteY3574" fmla="*/ 60007 h 1639157"/>
                      <a:gd name="connsiteX3575" fmla="*/ 1548731 w 1923730"/>
                      <a:gd name="connsiteY3575" fmla="*/ 58960 h 1639157"/>
                      <a:gd name="connsiteX3576" fmla="*/ 1546064 w 1923730"/>
                      <a:gd name="connsiteY3576" fmla="*/ 55150 h 1639157"/>
                      <a:gd name="connsiteX3577" fmla="*/ 1545017 w 1923730"/>
                      <a:gd name="connsiteY3577" fmla="*/ 50292 h 1639157"/>
                      <a:gd name="connsiteX3578" fmla="*/ 1547017 w 1923730"/>
                      <a:gd name="connsiteY3578" fmla="*/ 48292 h 1639157"/>
                      <a:gd name="connsiteX3579" fmla="*/ 1548255 w 1923730"/>
                      <a:gd name="connsiteY3579" fmla="*/ 47339 h 1639157"/>
                      <a:gd name="connsiteX3580" fmla="*/ 1547684 w 1923730"/>
                      <a:gd name="connsiteY3580" fmla="*/ 45434 h 1639157"/>
                      <a:gd name="connsiteX3581" fmla="*/ 1546255 w 1923730"/>
                      <a:gd name="connsiteY3581" fmla="*/ 44005 h 1639157"/>
                      <a:gd name="connsiteX3582" fmla="*/ 1544064 w 1923730"/>
                      <a:gd name="connsiteY3582" fmla="*/ 44577 h 1639157"/>
                      <a:gd name="connsiteX3583" fmla="*/ 1540540 w 1923730"/>
                      <a:gd name="connsiteY3583" fmla="*/ 44958 h 1639157"/>
                      <a:gd name="connsiteX3584" fmla="*/ 1537968 w 1923730"/>
                      <a:gd name="connsiteY3584" fmla="*/ 41910 h 1639157"/>
                      <a:gd name="connsiteX3585" fmla="*/ 1535587 w 1923730"/>
                      <a:gd name="connsiteY3585" fmla="*/ 39910 h 1639157"/>
                      <a:gd name="connsiteX3586" fmla="*/ 1532539 w 1923730"/>
                      <a:gd name="connsiteY3586" fmla="*/ 38100 h 1639157"/>
                      <a:gd name="connsiteX3587" fmla="*/ 1528157 w 1923730"/>
                      <a:gd name="connsiteY3587" fmla="*/ 36767 h 1639157"/>
                      <a:gd name="connsiteX3588" fmla="*/ 1526919 w 1923730"/>
                      <a:gd name="connsiteY3588" fmla="*/ 38291 h 1639157"/>
                      <a:gd name="connsiteX3589" fmla="*/ 1525681 w 1923730"/>
                      <a:gd name="connsiteY3589" fmla="*/ 41529 h 1639157"/>
                      <a:gd name="connsiteX3590" fmla="*/ 1524538 w 1923730"/>
                      <a:gd name="connsiteY3590" fmla="*/ 44291 h 1639157"/>
                      <a:gd name="connsiteX3591" fmla="*/ 1519585 w 1923730"/>
                      <a:gd name="connsiteY3591" fmla="*/ 48387 h 1639157"/>
                      <a:gd name="connsiteX3592" fmla="*/ 1515299 w 1923730"/>
                      <a:gd name="connsiteY3592" fmla="*/ 45910 h 1639157"/>
                      <a:gd name="connsiteX3593" fmla="*/ 1514346 w 1923730"/>
                      <a:gd name="connsiteY3593" fmla="*/ 44482 h 1639157"/>
                      <a:gd name="connsiteX3594" fmla="*/ 1507393 w 1923730"/>
                      <a:gd name="connsiteY3594" fmla="*/ 40862 h 1639157"/>
                      <a:gd name="connsiteX3595" fmla="*/ 1503202 w 1923730"/>
                      <a:gd name="connsiteY3595" fmla="*/ 39243 h 1639157"/>
                      <a:gd name="connsiteX3596" fmla="*/ 1499963 w 1923730"/>
                      <a:gd name="connsiteY3596" fmla="*/ 38005 h 1639157"/>
                      <a:gd name="connsiteX3597" fmla="*/ 1498630 w 1923730"/>
                      <a:gd name="connsiteY3597" fmla="*/ 37338 h 1639157"/>
                      <a:gd name="connsiteX3598" fmla="*/ 1502440 w 1923730"/>
                      <a:gd name="connsiteY3598" fmla="*/ 29623 h 1639157"/>
                      <a:gd name="connsiteX3599" fmla="*/ 1503202 w 1923730"/>
                      <a:gd name="connsiteY3599" fmla="*/ 28480 h 1639157"/>
                      <a:gd name="connsiteX3600" fmla="*/ 1507393 w 1923730"/>
                      <a:gd name="connsiteY3600" fmla="*/ 21241 h 1639157"/>
                      <a:gd name="connsiteX3601" fmla="*/ 1509870 w 1923730"/>
                      <a:gd name="connsiteY3601" fmla="*/ 13811 h 1639157"/>
                      <a:gd name="connsiteX3602" fmla="*/ 1510155 w 1923730"/>
                      <a:gd name="connsiteY3602" fmla="*/ 13335 h 1639157"/>
                      <a:gd name="connsiteX3603" fmla="*/ 1509774 w 1923730"/>
                      <a:gd name="connsiteY3603" fmla="*/ 9620 h 1639157"/>
                      <a:gd name="connsiteX3604" fmla="*/ 1505583 w 1923730"/>
                      <a:gd name="connsiteY3604" fmla="*/ 5048 h 1639157"/>
                      <a:gd name="connsiteX3605" fmla="*/ 1505488 w 1923730"/>
                      <a:gd name="connsiteY3605" fmla="*/ 4858 h 1639157"/>
                      <a:gd name="connsiteX3606" fmla="*/ 1500345 w 1923730"/>
                      <a:gd name="connsiteY3606" fmla="*/ 1238 h 1639157"/>
                      <a:gd name="connsiteX3607" fmla="*/ 1500916 w 1923730"/>
                      <a:gd name="connsiteY3607" fmla="*/ 0 h 1639157"/>
                      <a:gd name="connsiteX3608" fmla="*/ 1506631 w 1923730"/>
                      <a:gd name="connsiteY3608" fmla="*/ 4191 h 1639157"/>
                      <a:gd name="connsiteX3609" fmla="*/ 1506726 w 1923730"/>
                      <a:gd name="connsiteY3609" fmla="*/ 4381 h 1639157"/>
                      <a:gd name="connsiteX3610" fmla="*/ 1510536 w 1923730"/>
                      <a:gd name="connsiteY3610" fmla="*/ 8477 h 1639157"/>
                      <a:gd name="connsiteX3611" fmla="*/ 1511298 w 1923730"/>
                      <a:gd name="connsiteY3611" fmla="*/ 14002 h 1639157"/>
                      <a:gd name="connsiteX3612" fmla="*/ 1511012 w 1923730"/>
                      <a:gd name="connsiteY3612" fmla="*/ 14478 h 1639157"/>
                      <a:gd name="connsiteX3613" fmla="*/ 1508727 w 1923730"/>
                      <a:gd name="connsiteY3613" fmla="*/ 21336 h 1639157"/>
                      <a:gd name="connsiteX3614" fmla="*/ 1504250 w 1923730"/>
                      <a:gd name="connsiteY3614" fmla="*/ 29337 h 1639157"/>
                      <a:gd name="connsiteX3615" fmla="*/ 1503488 w 1923730"/>
                      <a:gd name="connsiteY3615" fmla="*/ 30480 h 1639157"/>
                      <a:gd name="connsiteX3616" fmla="*/ 1499773 w 1923730"/>
                      <a:gd name="connsiteY3616" fmla="*/ 36767 h 1639157"/>
                      <a:gd name="connsiteX3617" fmla="*/ 1503773 w 1923730"/>
                      <a:gd name="connsiteY3617" fmla="*/ 38100 h 1639157"/>
                      <a:gd name="connsiteX3618" fmla="*/ 1507393 w 1923730"/>
                      <a:gd name="connsiteY3618" fmla="*/ 39529 h 1639157"/>
                      <a:gd name="connsiteX3619" fmla="*/ 1515394 w 1923730"/>
                      <a:gd name="connsiteY3619" fmla="*/ 43720 h 1639157"/>
                      <a:gd name="connsiteX3620" fmla="*/ 1516346 w 1923730"/>
                      <a:gd name="connsiteY3620" fmla="*/ 45244 h 1639157"/>
                      <a:gd name="connsiteX3621" fmla="*/ 1519490 w 1923730"/>
                      <a:gd name="connsiteY3621" fmla="*/ 47053 h 1639157"/>
                      <a:gd name="connsiteX3622" fmla="*/ 1523109 w 1923730"/>
                      <a:gd name="connsiteY3622" fmla="*/ 43910 h 1639157"/>
                      <a:gd name="connsiteX3623" fmla="*/ 1524347 w 1923730"/>
                      <a:gd name="connsiteY3623" fmla="*/ 40957 h 1639157"/>
                      <a:gd name="connsiteX3624" fmla="*/ 1525490 w 1923730"/>
                      <a:gd name="connsiteY3624" fmla="*/ 38005 h 1639157"/>
                      <a:gd name="connsiteX3625" fmla="*/ 1527586 w 1923730"/>
                      <a:gd name="connsiteY3625" fmla="*/ 35528 h 1639157"/>
                      <a:gd name="connsiteX3626" fmla="*/ 1533206 w 1923730"/>
                      <a:gd name="connsiteY3626" fmla="*/ 37052 h 1639157"/>
                      <a:gd name="connsiteX3627" fmla="*/ 1536063 w 1923730"/>
                      <a:gd name="connsiteY3627" fmla="*/ 38767 h 1639157"/>
                      <a:gd name="connsiteX3628" fmla="*/ 1539111 w 1923730"/>
                      <a:gd name="connsiteY3628" fmla="*/ 41624 h 1639157"/>
                      <a:gd name="connsiteX3629" fmla="*/ 1540921 w 1923730"/>
                      <a:gd name="connsiteY3629" fmla="*/ 43720 h 1639157"/>
                      <a:gd name="connsiteX3630" fmla="*/ 1543302 w 1923730"/>
                      <a:gd name="connsiteY3630" fmla="*/ 43434 h 1639157"/>
                      <a:gd name="connsiteX3631" fmla="*/ 1546541 w 1923730"/>
                      <a:gd name="connsiteY3631" fmla="*/ 42767 h 1639157"/>
                      <a:gd name="connsiteX3632" fmla="*/ 1548731 w 1923730"/>
                      <a:gd name="connsiteY3632" fmla="*/ 44863 h 1639157"/>
                      <a:gd name="connsiteX3633" fmla="*/ 1549398 w 1923730"/>
                      <a:gd name="connsiteY3633" fmla="*/ 47816 h 1639157"/>
                      <a:gd name="connsiteX3634" fmla="*/ 1547398 w 1923730"/>
                      <a:gd name="connsiteY3634" fmla="*/ 49530 h 1639157"/>
                      <a:gd name="connsiteX3635" fmla="*/ 1546160 w 1923730"/>
                      <a:gd name="connsiteY3635" fmla="*/ 50673 h 1639157"/>
                      <a:gd name="connsiteX3636" fmla="*/ 1547112 w 1923730"/>
                      <a:gd name="connsiteY3636" fmla="*/ 54483 h 1639157"/>
                      <a:gd name="connsiteX3637" fmla="*/ 1549398 w 1923730"/>
                      <a:gd name="connsiteY3637" fmla="*/ 57817 h 1639157"/>
                      <a:gd name="connsiteX3638" fmla="*/ 1550160 w 1923730"/>
                      <a:gd name="connsiteY3638" fmla="*/ 59722 h 1639157"/>
                      <a:gd name="connsiteX3639" fmla="*/ 1551494 w 1923730"/>
                      <a:gd name="connsiteY3639" fmla="*/ 63532 h 1639157"/>
                      <a:gd name="connsiteX3640" fmla="*/ 1553494 w 1923730"/>
                      <a:gd name="connsiteY3640" fmla="*/ 67342 h 1639157"/>
                      <a:gd name="connsiteX3641" fmla="*/ 1555209 w 1923730"/>
                      <a:gd name="connsiteY3641" fmla="*/ 70675 h 1639157"/>
                      <a:gd name="connsiteX3642" fmla="*/ 1559400 w 1923730"/>
                      <a:gd name="connsiteY3642" fmla="*/ 78295 h 1639157"/>
                      <a:gd name="connsiteX3643" fmla="*/ 1560162 w 1923730"/>
                      <a:gd name="connsiteY3643" fmla="*/ 80105 h 1639157"/>
                      <a:gd name="connsiteX3644" fmla="*/ 1561590 w 1923730"/>
                      <a:gd name="connsiteY3644" fmla="*/ 82487 h 1639157"/>
                      <a:gd name="connsiteX3645" fmla="*/ 1563114 w 1923730"/>
                      <a:gd name="connsiteY3645" fmla="*/ 84296 h 1639157"/>
                      <a:gd name="connsiteX3646" fmla="*/ 1563590 w 1923730"/>
                      <a:gd name="connsiteY3646" fmla="*/ 85534 h 1639157"/>
                      <a:gd name="connsiteX3647" fmla="*/ 1564734 w 1923730"/>
                      <a:gd name="connsiteY3647" fmla="*/ 85916 h 1639157"/>
                      <a:gd name="connsiteX3648" fmla="*/ 1566734 w 1923730"/>
                      <a:gd name="connsiteY3648" fmla="*/ 85725 h 1639157"/>
                      <a:gd name="connsiteX3649" fmla="*/ 1569877 w 1923730"/>
                      <a:gd name="connsiteY3649" fmla="*/ 86392 h 1639157"/>
                      <a:gd name="connsiteX3650" fmla="*/ 1571401 w 1923730"/>
                      <a:gd name="connsiteY3650" fmla="*/ 86963 h 1639157"/>
                      <a:gd name="connsiteX3651" fmla="*/ 1575497 w 1923730"/>
                      <a:gd name="connsiteY3651" fmla="*/ 86011 h 1639157"/>
                      <a:gd name="connsiteX3652" fmla="*/ 1576735 w 1923730"/>
                      <a:gd name="connsiteY3652" fmla="*/ 85344 h 1639157"/>
                      <a:gd name="connsiteX3653" fmla="*/ 1578259 w 1923730"/>
                      <a:gd name="connsiteY3653" fmla="*/ 84677 h 1639157"/>
                      <a:gd name="connsiteX3654" fmla="*/ 1582640 w 1923730"/>
                      <a:gd name="connsiteY3654" fmla="*/ 81153 h 1639157"/>
                      <a:gd name="connsiteX3655" fmla="*/ 1584927 w 1923730"/>
                      <a:gd name="connsiteY3655" fmla="*/ 77914 h 1639157"/>
                      <a:gd name="connsiteX3656" fmla="*/ 1588451 w 1923730"/>
                      <a:gd name="connsiteY3656" fmla="*/ 78867 h 1639157"/>
                      <a:gd name="connsiteX3657" fmla="*/ 1594070 w 1923730"/>
                      <a:gd name="connsiteY3657" fmla="*/ 79153 h 1639157"/>
                      <a:gd name="connsiteX3658" fmla="*/ 1594261 w 1923730"/>
                      <a:gd name="connsiteY3658" fmla="*/ 79057 h 1639157"/>
                      <a:gd name="connsiteX3659" fmla="*/ 1601595 w 1923730"/>
                      <a:gd name="connsiteY3659" fmla="*/ 77629 h 1639157"/>
                      <a:gd name="connsiteX3660" fmla="*/ 1605120 w 1923730"/>
                      <a:gd name="connsiteY3660" fmla="*/ 78676 h 1639157"/>
                      <a:gd name="connsiteX3661" fmla="*/ 1605501 w 1923730"/>
                      <a:gd name="connsiteY3661" fmla="*/ 77914 h 1639157"/>
                      <a:gd name="connsiteX3662" fmla="*/ 1607215 w 1923730"/>
                      <a:gd name="connsiteY3662" fmla="*/ 73152 h 1639157"/>
                      <a:gd name="connsiteX3663" fmla="*/ 1609692 w 1923730"/>
                      <a:gd name="connsiteY3663" fmla="*/ 73247 h 1639157"/>
                      <a:gd name="connsiteX3664" fmla="*/ 1613978 w 1923730"/>
                      <a:gd name="connsiteY3664" fmla="*/ 73533 h 1639157"/>
                      <a:gd name="connsiteX3665" fmla="*/ 1616073 w 1923730"/>
                      <a:gd name="connsiteY3665" fmla="*/ 71914 h 1639157"/>
                      <a:gd name="connsiteX3666" fmla="*/ 1617883 w 1923730"/>
                      <a:gd name="connsiteY3666" fmla="*/ 70390 h 1639157"/>
                      <a:gd name="connsiteX3667" fmla="*/ 1618550 w 1923730"/>
                      <a:gd name="connsiteY3667" fmla="*/ 67246 h 1639157"/>
                      <a:gd name="connsiteX3668" fmla="*/ 1620264 w 1923730"/>
                      <a:gd name="connsiteY3668" fmla="*/ 63055 h 1639157"/>
                      <a:gd name="connsiteX3669" fmla="*/ 1621503 w 1923730"/>
                      <a:gd name="connsiteY3669" fmla="*/ 62389 h 1639157"/>
                      <a:gd name="connsiteX3670" fmla="*/ 1621788 w 1923730"/>
                      <a:gd name="connsiteY3670" fmla="*/ 62198 h 1639157"/>
                      <a:gd name="connsiteX3671" fmla="*/ 1621217 w 1923730"/>
                      <a:gd name="connsiteY3671" fmla="*/ 60674 h 1639157"/>
                      <a:gd name="connsiteX3672" fmla="*/ 1621121 w 1923730"/>
                      <a:gd name="connsiteY3672" fmla="*/ 56674 h 1639157"/>
                      <a:gd name="connsiteX3673" fmla="*/ 1623884 w 1923730"/>
                      <a:gd name="connsiteY3673" fmla="*/ 56102 h 1639157"/>
                      <a:gd name="connsiteX3674" fmla="*/ 1628837 w 1923730"/>
                      <a:gd name="connsiteY3674" fmla="*/ 56388 h 1639157"/>
                      <a:gd name="connsiteX3675" fmla="*/ 1634361 w 1923730"/>
                      <a:gd name="connsiteY3675" fmla="*/ 59150 h 1639157"/>
                      <a:gd name="connsiteX3676" fmla="*/ 1635504 w 1923730"/>
                      <a:gd name="connsiteY3676" fmla="*/ 60103 h 1639157"/>
                      <a:gd name="connsiteX3677" fmla="*/ 1638552 w 1923730"/>
                      <a:gd name="connsiteY3677" fmla="*/ 62770 h 1639157"/>
                      <a:gd name="connsiteX3678" fmla="*/ 1642362 w 1923730"/>
                      <a:gd name="connsiteY3678" fmla="*/ 66008 h 1639157"/>
                      <a:gd name="connsiteX3679" fmla="*/ 1646458 w 1923730"/>
                      <a:gd name="connsiteY3679" fmla="*/ 70104 h 1639157"/>
                      <a:gd name="connsiteX3680" fmla="*/ 1647887 w 1923730"/>
                      <a:gd name="connsiteY3680" fmla="*/ 71152 h 1639157"/>
                      <a:gd name="connsiteX3681" fmla="*/ 1649506 w 1923730"/>
                      <a:gd name="connsiteY3681" fmla="*/ 71628 h 1639157"/>
                      <a:gd name="connsiteX3682" fmla="*/ 1650173 w 1923730"/>
                      <a:gd name="connsiteY3682" fmla="*/ 72199 h 1639157"/>
                      <a:gd name="connsiteX3683" fmla="*/ 1650935 w 1923730"/>
                      <a:gd name="connsiteY3683" fmla="*/ 73819 h 1639157"/>
                      <a:gd name="connsiteX3684" fmla="*/ 1651030 w 1923730"/>
                      <a:gd name="connsiteY3684" fmla="*/ 74105 h 1639157"/>
                      <a:gd name="connsiteX3685" fmla="*/ 1651411 w 1923730"/>
                      <a:gd name="connsiteY3685" fmla="*/ 74866 h 1639157"/>
                      <a:gd name="connsiteX3686" fmla="*/ 1653030 w 1923730"/>
                      <a:gd name="connsiteY3686" fmla="*/ 74771 h 1639157"/>
                      <a:gd name="connsiteX3687" fmla="*/ 1653506 w 1923730"/>
                      <a:gd name="connsiteY3687" fmla="*/ 75343 h 1639157"/>
                      <a:gd name="connsiteX3688" fmla="*/ 1654840 w 1923730"/>
                      <a:gd name="connsiteY3688" fmla="*/ 74771 h 1639157"/>
                      <a:gd name="connsiteX3689" fmla="*/ 1655507 w 1923730"/>
                      <a:gd name="connsiteY3689" fmla="*/ 75247 h 1639157"/>
                      <a:gd name="connsiteX3690" fmla="*/ 1655507 w 1923730"/>
                      <a:gd name="connsiteY3690" fmla="*/ 76867 h 1639157"/>
                      <a:gd name="connsiteX3691" fmla="*/ 1656078 w 1923730"/>
                      <a:gd name="connsiteY3691" fmla="*/ 77438 h 1639157"/>
                      <a:gd name="connsiteX3692" fmla="*/ 1656459 w 1923730"/>
                      <a:gd name="connsiteY3692" fmla="*/ 77629 h 1639157"/>
                      <a:gd name="connsiteX3693" fmla="*/ 1656554 w 1923730"/>
                      <a:gd name="connsiteY3693" fmla="*/ 77629 h 1639157"/>
                      <a:gd name="connsiteX3694" fmla="*/ 1658174 w 1923730"/>
                      <a:gd name="connsiteY3694" fmla="*/ 79629 h 1639157"/>
                      <a:gd name="connsiteX3695" fmla="*/ 1658174 w 1923730"/>
                      <a:gd name="connsiteY3695" fmla="*/ 80867 h 1639157"/>
                      <a:gd name="connsiteX3696" fmla="*/ 1659888 w 1923730"/>
                      <a:gd name="connsiteY3696" fmla="*/ 82296 h 1639157"/>
                      <a:gd name="connsiteX3697" fmla="*/ 1659507 w 1923730"/>
                      <a:gd name="connsiteY3697" fmla="*/ 83725 h 1639157"/>
                      <a:gd name="connsiteX3698" fmla="*/ 1658555 w 1923730"/>
                      <a:gd name="connsiteY3698" fmla="*/ 85344 h 1639157"/>
                      <a:gd name="connsiteX3699" fmla="*/ 1658650 w 1923730"/>
                      <a:gd name="connsiteY3699" fmla="*/ 86297 h 1639157"/>
                      <a:gd name="connsiteX3700" fmla="*/ 1658650 w 1923730"/>
                      <a:gd name="connsiteY3700" fmla="*/ 87630 h 1639157"/>
                      <a:gd name="connsiteX3701" fmla="*/ 1658460 w 1923730"/>
                      <a:gd name="connsiteY3701" fmla="*/ 87916 h 1639157"/>
                      <a:gd name="connsiteX3702" fmla="*/ 1658079 w 1923730"/>
                      <a:gd name="connsiteY3702" fmla="*/ 88011 h 1639157"/>
                      <a:gd name="connsiteX3703" fmla="*/ 1657126 w 1923730"/>
                      <a:gd name="connsiteY3703" fmla="*/ 87820 h 1639157"/>
                      <a:gd name="connsiteX3704" fmla="*/ 1656936 w 1923730"/>
                      <a:gd name="connsiteY3704" fmla="*/ 89154 h 1639157"/>
                      <a:gd name="connsiteX3705" fmla="*/ 1656650 w 1923730"/>
                      <a:gd name="connsiteY3705" fmla="*/ 90392 h 1639157"/>
                      <a:gd name="connsiteX3706" fmla="*/ 1656173 w 1923730"/>
                      <a:gd name="connsiteY3706" fmla="*/ 91535 h 1639157"/>
                      <a:gd name="connsiteX3707" fmla="*/ 1655126 w 1923730"/>
                      <a:gd name="connsiteY3707" fmla="*/ 92583 h 1639157"/>
                      <a:gd name="connsiteX3708" fmla="*/ 1655316 w 1923730"/>
                      <a:gd name="connsiteY3708" fmla="*/ 94202 h 1639157"/>
                      <a:gd name="connsiteX3709" fmla="*/ 1653792 w 1923730"/>
                      <a:gd name="connsiteY3709" fmla="*/ 94297 h 1639157"/>
                      <a:gd name="connsiteX3710" fmla="*/ 1653316 w 1923730"/>
                      <a:gd name="connsiteY3710" fmla="*/ 94202 h 1639157"/>
                      <a:gd name="connsiteX3711" fmla="*/ 1653126 w 1923730"/>
                      <a:gd name="connsiteY3711" fmla="*/ 94583 h 1639157"/>
                      <a:gd name="connsiteX3712" fmla="*/ 1653792 w 1923730"/>
                      <a:gd name="connsiteY3712" fmla="*/ 95250 h 1639157"/>
                      <a:gd name="connsiteX3713" fmla="*/ 1655697 w 1923730"/>
                      <a:gd name="connsiteY3713" fmla="*/ 96583 h 1639157"/>
                      <a:gd name="connsiteX3714" fmla="*/ 1655316 w 1923730"/>
                      <a:gd name="connsiteY3714" fmla="*/ 97726 h 1639157"/>
                      <a:gd name="connsiteX3715" fmla="*/ 1655316 w 1923730"/>
                      <a:gd name="connsiteY3715" fmla="*/ 99060 h 1639157"/>
                      <a:gd name="connsiteX3716" fmla="*/ 1655888 w 1923730"/>
                      <a:gd name="connsiteY3716" fmla="*/ 99822 h 1639157"/>
                      <a:gd name="connsiteX3717" fmla="*/ 1657412 w 1923730"/>
                      <a:gd name="connsiteY3717" fmla="*/ 102775 h 1639157"/>
                      <a:gd name="connsiteX3718" fmla="*/ 1655793 w 1923730"/>
                      <a:gd name="connsiteY3718" fmla="*/ 105442 h 1639157"/>
                      <a:gd name="connsiteX3719" fmla="*/ 1654745 w 1923730"/>
                      <a:gd name="connsiteY3719" fmla="*/ 106680 h 1639157"/>
                      <a:gd name="connsiteX3720" fmla="*/ 1654554 w 1923730"/>
                      <a:gd name="connsiteY3720" fmla="*/ 107156 h 1639157"/>
                      <a:gd name="connsiteX3721" fmla="*/ 1653792 w 1923730"/>
                      <a:gd name="connsiteY3721" fmla="*/ 108395 h 1639157"/>
                      <a:gd name="connsiteX3722" fmla="*/ 1653411 w 1923730"/>
                      <a:gd name="connsiteY3722" fmla="*/ 108871 h 1639157"/>
                      <a:gd name="connsiteX3723" fmla="*/ 1652078 w 1923730"/>
                      <a:gd name="connsiteY3723" fmla="*/ 110204 h 1639157"/>
                      <a:gd name="connsiteX3724" fmla="*/ 1651506 w 1923730"/>
                      <a:gd name="connsiteY3724" fmla="*/ 110490 h 1639157"/>
                      <a:gd name="connsiteX3725" fmla="*/ 1651125 w 1923730"/>
                      <a:gd name="connsiteY3725" fmla="*/ 110680 h 1639157"/>
                      <a:gd name="connsiteX3726" fmla="*/ 1651887 w 1923730"/>
                      <a:gd name="connsiteY3726" fmla="*/ 112585 h 1639157"/>
                      <a:gd name="connsiteX3727" fmla="*/ 1651697 w 1923730"/>
                      <a:gd name="connsiteY3727" fmla="*/ 112966 h 1639157"/>
                      <a:gd name="connsiteX3728" fmla="*/ 1651125 w 1923730"/>
                      <a:gd name="connsiteY3728" fmla="*/ 113062 h 1639157"/>
                      <a:gd name="connsiteX3729" fmla="*/ 1650554 w 1923730"/>
                      <a:gd name="connsiteY3729" fmla="*/ 112966 h 1639157"/>
                      <a:gd name="connsiteX3730" fmla="*/ 1650744 w 1923730"/>
                      <a:gd name="connsiteY3730" fmla="*/ 113252 h 1639157"/>
                      <a:gd name="connsiteX3731" fmla="*/ 1651030 w 1923730"/>
                      <a:gd name="connsiteY3731" fmla="*/ 115538 h 1639157"/>
                      <a:gd name="connsiteX3732" fmla="*/ 1650554 w 1923730"/>
                      <a:gd name="connsiteY3732" fmla="*/ 116205 h 1639157"/>
                      <a:gd name="connsiteX3733" fmla="*/ 1651220 w 1923730"/>
                      <a:gd name="connsiteY3733" fmla="*/ 117443 h 1639157"/>
                      <a:gd name="connsiteX3734" fmla="*/ 1650363 w 1923730"/>
                      <a:gd name="connsiteY3734" fmla="*/ 118396 h 1639157"/>
                      <a:gd name="connsiteX3735" fmla="*/ 1649696 w 1923730"/>
                      <a:gd name="connsiteY3735" fmla="*/ 119062 h 1639157"/>
                      <a:gd name="connsiteX3736" fmla="*/ 1649696 w 1923730"/>
                      <a:gd name="connsiteY3736" fmla="*/ 120015 h 1639157"/>
                      <a:gd name="connsiteX3737" fmla="*/ 1650078 w 1923730"/>
                      <a:gd name="connsiteY3737" fmla="*/ 122872 h 1639157"/>
                      <a:gd name="connsiteX3738" fmla="*/ 1648649 w 1923730"/>
                      <a:gd name="connsiteY3738" fmla="*/ 124016 h 1639157"/>
                      <a:gd name="connsiteX3739" fmla="*/ 1648268 w 1923730"/>
                      <a:gd name="connsiteY3739" fmla="*/ 124873 h 1639157"/>
                      <a:gd name="connsiteX3740" fmla="*/ 1648458 w 1923730"/>
                      <a:gd name="connsiteY3740" fmla="*/ 125254 h 1639157"/>
                      <a:gd name="connsiteX3741" fmla="*/ 1648839 w 1923730"/>
                      <a:gd name="connsiteY3741" fmla="*/ 126206 h 1639157"/>
                      <a:gd name="connsiteX3742" fmla="*/ 1648363 w 1923730"/>
                      <a:gd name="connsiteY3742" fmla="*/ 126873 h 1639157"/>
                      <a:gd name="connsiteX3743" fmla="*/ 1646648 w 1923730"/>
                      <a:gd name="connsiteY3743" fmla="*/ 127254 h 1639157"/>
                      <a:gd name="connsiteX3744" fmla="*/ 1646458 w 1923730"/>
                      <a:gd name="connsiteY3744" fmla="*/ 127635 h 1639157"/>
                      <a:gd name="connsiteX3745" fmla="*/ 1646172 w 1923730"/>
                      <a:gd name="connsiteY3745" fmla="*/ 128873 h 1639157"/>
                      <a:gd name="connsiteX3746" fmla="*/ 1646553 w 1923730"/>
                      <a:gd name="connsiteY3746" fmla="*/ 129159 h 1639157"/>
                      <a:gd name="connsiteX3747" fmla="*/ 1646744 w 1923730"/>
                      <a:gd name="connsiteY3747" fmla="*/ 129349 h 1639157"/>
                      <a:gd name="connsiteX3748" fmla="*/ 1647029 w 1923730"/>
                      <a:gd name="connsiteY3748" fmla="*/ 129349 h 1639157"/>
                      <a:gd name="connsiteX3749" fmla="*/ 1648649 w 1923730"/>
                      <a:gd name="connsiteY3749" fmla="*/ 130302 h 1639157"/>
                      <a:gd name="connsiteX3750" fmla="*/ 1647696 w 1923730"/>
                      <a:gd name="connsiteY3750" fmla="*/ 131540 h 1639157"/>
                      <a:gd name="connsiteX3751" fmla="*/ 1648077 w 1923730"/>
                      <a:gd name="connsiteY3751" fmla="*/ 132588 h 1639157"/>
                      <a:gd name="connsiteX3752" fmla="*/ 1646934 w 1923730"/>
                      <a:gd name="connsiteY3752" fmla="*/ 134207 h 1639157"/>
                      <a:gd name="connsiteX3753" fmla="*/ 1646744 w 1923730"/>
                      <a:gd name="connsiteY3753" fmla="*/ 134303 h 1639157"/>
                      <a:gd name="connsiteX3754" fmla="*/ 1646839 w 1923730"/>
                      <a:gd name="connsiteY3754" fmla="*/ 134493 h 1639157"/>
                      <a:gd name="connsiteX3755" fmla="*/ 1646839 w 1923730"/>
                      <a:gd name="connsiteY3755" fmla="*/ 135826 h 1639157"/>
                      <a:gd name="connsiteX3756" fmla="*/ 1645887 w 1923730"/>
                      <a:gd name="connsiteY3756" fmla="*/ 136303 h 1639157"/>
                      <a:gd name="connsiteX3757" fmla="*/ 1647601 w 1923730"/>
                      <a:gd name="connsiteY3757" fmla="*/ 138303 h 1639157"/>
                      <a:gd name="connsiteX3758" fmla="*/ 1647696 w 1923730"/>
                      <a:gd name="connsiteY3758" fmla="*/ 138493 h 1639157"/>
                      <a:gd name="connsiteX3759" fmla="*/ 1648458 w 1923730"/>
                      <a:gd name="connsiteY3759" fmla="*/ 140970 h 1639157"/>
                      <a:gd name="connsiteX3760" fmla="*/ 1647601 w 1923730"/>
                      <a:gd name="connsiteY3760" fmla="*/ 142208 h 1639157"/>
                      <a:gd name="connsiteX3761" fmla="*/ 1648744 w 1923730"/>
                      <a:gd name="connsiteY3761" fmla="*/ 143447 h 1639157"/>
                      <a:gd name="connsiteX3762" fmla="*/ 1649411 w 1923730"/>
                      <a:gd name="connsiteY3762" fmla="*/ 147066 h 1639157"/>
                      <a:gd name="connsiteX3763" fmla="*/ 1649601 w 1923730"/>
                      <a:gd name="connsiteY3763" fmla="*/ 147733 h 1639157"/>
                      <a:gd name="connsiteX3764" fmla="*/ 1649315 w 1923730"/>
                      <a:gd name="connsiteY3764" fmla="*/ 150400 h 1639157"/>
                      <a:gd name="connsiteX3765" fmla="*/ 1647601 w 1923730"/>
                      <a:gd name="connsiteY3765" fmla="*/ 150400 h 1639157"/>
                      <a:gd name="connsiteX3766" fmla="*/ 1647220 w 1923730"/>
                      <a:gd name="connsiteY3766" fmla="*/ 150305 h 1639157"/>
                      <a:gd name="connsiteX3767" fmla="*/ 1648077 w 1923730"/>
                      <a:gd name="connsiteY3767" fmla="*/ 151638 h 1639157"/>
                      <a:gd name="connsiteX3768" fmla="*/ 1650173 w 1923730"/>
                      <a:gd name="connsiteY3768" fmla="*/ 152400 h 1639157"/>
                      <a:gd name="connsiteX3769" fmla="*/ 1652078 w 1923730"/>
                      <a:gd name="connsiteY3769" fmla="*/ 155543 h 1639157"/>
                      <a:gd name="connsiteX3770" fmla="*/ 1652363 w 1923730"/>
                      <a:gd name="connsiteY3770" fmla="*/ 157448 h 1639157"/>
                      <a:gd name="connsiteX3771" fmla="*/ 1654078 w 1923730"/>
                      <a:gd name="connsiteY3771" fmla="*/ 159830 h 1639157"/>
                      <a:gd name="connsiteX3772" fmla="*/ 1654554 w 1923730"/>
                      <a:gd name="connsiteY3772" fmla="*/ 162592 h 1639157"/>
                      <a:gd name="connsiteX3773" fmla="*/ 1655030 w 1923730"/>
                      <a:gd name="connsiteY3773" fmla="*/ 163639 h 1639157"/>
                      <a:gd name="connsiteX3774" fmla="*/ 1655697 w 1923730"/>
                      <a:gd name="connsiteY3774" fmla="*/ 165735 h 1639157"/>
                      <a:gd name="connsiteX3775" fmla="*/ 1655697 w 1923730"/>
                      <a:gd name="connsiteY3775" fmla="*/ 166116 h 1639157"/>
                      <a:gd name="connsiteX3776" fmla="*/ 1655221 w 1923730"/>
                      <a:gd name="connsiteY3776" fmla="*/ 167449 h 1639157"/>
                      <a:gd name="connsiteX3777" fmla="*/ 1654650 w 1923730"/>
                      <a:gd name="connsiteY3777" fmla="*/ 169164 h 1639157"/>
                      <a:gd name="connsiteX3778" fmla="*/ 1655126 w 1923730"/>
                      <a:gd name="connsiteY3778" fmla="*/ 170212 h 1639157"/>
                      <a:gd name="connsiteX3779" fmla="*/ 1655507 w 1923730"/>
                      <a:gd name="connsiteY3779" fmla="*/ 171069 h 1639157"/>
                      <a:gd name="connsiteX3780" fmla="*/ 1655030 w 1923730"/>
                      <a:gd name="connsiteY3780" fmla="*/ 173164 h 1639157"/>
                      <a:gd name="connsiteX3781" fmla="*/ 1654078 w 1923730"/>
                      <a:gd name="connsiteY3781" fmla="*/ 174308 h 1639157"/>
                      <a:gd name="connsiteX3782" fmla="*/ 1653697 w 1923730"/>
                      <a:gd name="connsiteY3782" fmla="*/ 175451 h 1639157"/>
                      <a:gd name="connsiteX3783" fmla="*/ 1653221 w 1923730"/>
                      <a:gd name="connsiteY3783" fmla="*/ 176117 h 1639157"/>
                      <a:gd name="connsiteX3784" fmla="*/ 1651411 w 1923730"/>
                      <a:gd name="connsiteY3784" fmla="*/ 176117 h 1639157"/>
                      <a:gd name="connsiteX3785" fmla="*/ 1650935 w 1923730"/>
                      <a:gd name="connsiteY3785" fmla="*/ 176022 h 1639157"/>
                      <a:gd name="connsiteX3786" fmla="*/ 1649411 w 1923730"/>
                      <a:gd name="connsiteY3786" fmla="*/ 174879 h 1639157"/>
                      <a:gd name="connsiteX3787" fmla="*/ 1648554 w 1923730"/>
                      <a:gd name="connsiteY3787" fmla="*/ 176117 h 1639157"/>
                      <a:gd name="connsiteX3788" fmla="*/ 1649030 w 1923730"/>
                      <a:gd name="connsiteY3788" fmla="*/ 176593 h 1639157"/>
                      <a:gd name="connsiteX3789" fmla="*/ 1647411 w 1923730"/>
                      <a:gd name="connsiteY3789" fmla="*/ 177355 h 1639157"/>
                      <a:gd name="connsiteX3790" fmla="*/ 1647125 w 1923730"/>
                      <a:gd name="connsiteY3790" fmla="*/ 177355 h 1639157"/>
                      <a:gd name="connsiteX3791" fmla="*/ 1645887 w 1923730"/>
                      <a:gd name="connsiteY3791" fmla="*/ 177070 h 1639157"/>
                      <a:gd name="connsiteX3792" fmla="*/ 1645410 w 1923730"/>
                      <a:gd name="connsiteY3792" fmla="*/ 177070 h 1639157"/>
                      <a:gd name="connsiteX3793" fmla="*/ 1645125 w 1923730"/>
                      <a:gd name="connsiteY3793" fmla="*/ 177260 h 1639157"/>
                      <a:gd name="connsiteX3794" fmla="*/ 1644744 w 1923730"/>
                      <a:gd name="connsiteY3794" fmla="*/ 178594 h 1639157"/>
                      <a:gd name="connsiteX3795" fmla="*/ 1643886 w 1923730"/>
                      <a:gd name="connsiteY3795" fmla="*/ 180499 h 1639157"/>
                      <a:gd name="connsiteX3796" fmla="*/ 1644839 w 1923730"/>
                      <a:gd name="connsiteY3796" fmla="*/ 182975 h 1639157"/>
                      <a:gd name="connsiteX3797" fmla="*/ 1644267 w 1923730"/>
                      <a:gd name="connsiteY3797" fmla="*/ 185642 h 1639157"/>
                      <a:gd name="connsiteX3798" fmla="*/ 1644172 w 1923730"/>
                      <a:gd name="connsiteY3798" fmla="*/ 185833 h 1639157"/>
                      <a:gd name="connsiteX3799" fmla="*/ 1643886 w 1923730"/>
                      <a:gd name="connsiteY3799" fmla="*/ 186690 h 1639157"/>
                      <a:gd name="connsiteX3800" fmla="*/ 1643601 w 1923730"/>
                      <a:gd name="connsiteY3800" fmla="*/ 187738 h 1639157"/>
                      <a:gd name="connsiteX3801" fmla="*/ 1643791 w 1923730"/>
                      <a:gd name="connsiteY3801" fmla="*/ 188309 h 1639157"/>
                      <a:gd name="connsiteX3802" fmla="*/ 1643886 w 1923730"/>
                      <a:gd name="connsiteY3802" fmla="*/ 190119 h 1639157"/>
                      <a:gd name="connsiteX3803" fmla="*/ 1643315 w 1923730"/>
                      <a:gd name="connsiteY3803" fmla="*/ 190881 h 1639157"/>
                      <a:gd name="connsiteX3804" fmla="*/ 1643124 w 1923730"/>
                      <a:gd name="connsiteY3804" fmla="*/ 191357 h 1639157"/>
                      <a:gd name="connsiteX3805" fmla="*/ 1643220 w 1923730"/>
                      <a:gd name="connsiteY3805" fmla="*/ 192500 h 1639157"/>
                      <a:gd name="connsiteX3806" fmla="*/ 1642457 w 1923730"/>
                      <a:gd name="connsiteY3806" fmla="*/ 194977 h 1639157"/>
                      <a:gd name="connsiteX3807" fmla="*/ 1642172 w 1923730"/>
                      <a:gd name="connsiteY3807" fmla="*/ 195643 h 1639157"/>
                      <a:gd name="connsiteX3808" fmla="*/ 1642362 w 1923730"/>
                      <a:gd name="connsiteY3808" fmla="*/ 196310 h 1639157"/>
                      <a:gd name="connsiteX3809" fmla="*/ 1642457 w 1923730"/>
                      <a:gd name="connsiteY3809" fmla="*/ 196501 h 1639157"/>
                      <a:gd name="connsiteX3810" fmla="*/ 1642267 w 1923730"/>
                      <a:gd name="connsiteY3810" fmla="*/ 198310 h 1639157"/>
                      <a:gd name="connsiteX3811" fmla="*/ 1641981 w 1923730"/>
                      <a:gd name="connsiteY3811" fmla="*/ 199453 h 1639157"/>
                      <a:gd name="connsiteX3812" fmla="*/ 1642267 w 1923730"/>
                      <a:gd name="connsiteY3812" fmla="*/ 200311 h 1639157"/>
                      <a:gd name="connsiteX3813" fmla="*/ 1642648 w 1923730"/>
                      <a:gd name="connsiteY3813" fmla="*/ 201454 h 1639157"/>
                      <a:gd name="connsiteX3814" fmla="*/ 1642648 w 1923730"/>
                      <a:gd name="connsiteY3814" fmla="*/ 201835 h 1639157"/>
                      <a:gd name="connsiteX3815" fmla="*/ 1642648 w 1923730"/>
                      <a:gd name="connsiteY3815" fmla="*/ 204502 h 1639157"/>
                      <a:gd name="connsiteX3816" fmla="*/ 1642553 w 1923730"/>
                      <a:gd name="connsiteY3816" fmla="*/ 205073 h 1639157"/>
                      <a:gd name="connsiteX3817" fmla="*/ 1642077 w 1923730"/>
                      <a:gd name="connsiteY3817" fmla="*/ 206788 h 1639157"/>
                      <a:gd name="connsiteX3818" fmla="*/ 1641695 w 1923730"/>
                      <a:gd name="connsiteY3818" fmla="*/ 207264 h 1639157"/>
                      <a:gd name="connsiteX3819" fmla="*/ 1641029 w 1923730"/>
                      <a:gd name="connsiteY3819" fmla="*/ 208502 h 1639157"/>
                      <a:gd name="connsiteX3820" fmla="*/ 1640934 w 1923730"/>
                      <a:gd name="connsiteY3820" fmla="*/ 208883 h 1639157"/>
                      <a:gd name="connsiteX3821" fmla="*/ 1641029 w 1923730"/>
                      <a:gd name="connsiteY3821" fmla="*/ 209074 h 1639157"/>
                      <a:gd name="connsiteX3822" fmla="*/ 1641219 w 1923730"/>
                      <a:gd name="connsiteY3822" fmla="*/ 209550 h 1639157"/>
                      <a:gd name="connsiteX3823" fmla="*/ 1642077 w 1923730"/>
                      <a:gd name="connsiteY3823" fmla="*/ 211455 h 1639157"/>
                      <a:gd name="connsiteX3824" fmla="*/ 1642267 w 1923730"/>
                      <a:gd name="connsiteY3824" fmla="*/ 213170 h 1639157"/>
                      <a:gd name="connsiteX3825" fmla="*/ 1642648 w 1923730"/>
                      <a:gd name="connsiteY3825" fmla="*/ 215170 h 1639157"/>
                      <a:gd name="connsiteX3826" fmla="*/ 1642743 w 1923730"/>
                      <a:gd name="connsiteY3826" fmla="*/ 215551 h 1639157"/>
                      <a:gd name="connsiteX3827" fmla="*/ 1644077 w 1923730"/>
                      <a:gd name="connsiteY3827" fmla="*/ 218313 h 1639157"/>
                      <a:gd name="connsiteX3828" fmla="*/ 1644362 w 1923730"/>
                      <a:gd name="connsiteY3828" fmla="*/ 218694 h 1639157"/>
                      <a:gd name="connsiteX3829" fmla="*/ 1645505 w 1923730"/>
                      <a:gd name="connsiteY3829" fmla="*/ 221266 h 1639157"/>
                      <a:gd name="connsiteX3830" fmla="*/ 1645601 w 1923730"/>
                      <a:gd name="connsiteY3830" fmla="*/ 222409 h 1639157"/>
                      <a:gd name="connsiteX3831" fmla="*/ 1645791 w 1923730"/>
                      <a:gd name="connsiteY3831" fmla="*/ 224314 h 1639157"/>
                      <a:gd name="connsiteX3832" fmla="*/ 1645791 w 1923730"/>
                      <a:gd name="connsiteY3832" fmla="*/ 224885 h 1639157"/>
                      <a:gd name="connsiteX3833" fmla="*/ 1645505 w 1923730"/>
                      <a:gd name="connsiteY3833" fmla="*/ 227838 h 1639157"/>
                      <a:gd name="connsiteX3834" fmla="*/ 1645315 w 1923730"/>
                      <a:gd name="connsiteY3834" fmla="*/ 228505 h 1639157"/>
                      <a:gd name="connsiteX3835" fmla="*/ 1644458 w 1923730"/>
                      <a:gd name="connsiteY3835" fmla="*/ 230410 h 1639157"/>
                      <a:gd name="connsiteX3836" fmla="*/ 1642934 w 1923730"/>
                      <a:gd name="connsiteY3836" fmla="*/ 231267 h 1639157"/>
                      <a:gd name="connsiteX3837" fmla="*/ 1642457 w 1923730"/>
                      <a:gd name="connsiteY3837" fmla="*/ 229553 h 1639157"/>
                      <a:gd name="connsiteX3838" fmla="*/ 1642457 w 1923730"/>
                      <a:gd name="connsiteY3838" fmla="*/ 228028 h 1639157"/>
                      <a:gd name="connsiteX3839" fmla="*/ 1639410 w 1923730"/>
                      <a:gd name="connsiteY3839" fmla="*/ 223742 h 1639157"/>
                      <a:gd name="connsiteX3840" fmla="*/ 1635219 w 1923730"/>
                      <a:gd name="connsiteY3840" fmla="*/ 216313 h 1639157"/>
                      <a:gd name="connsiteX3841" fmla="*/ 1632742 w 1923730"/>
                      <a:gd name="connsiteY3841" fmla="*/ 212503 h 1639157"/>
                      <a:gd name="connsiteX3842" fmla="*/ 1624551 w 1923730"/>
                      <a:gd name="connsiteY3842" fmla="*/ 225362 h 1639157"/>
                      <a:gd name="connsiteX3843" fmla="*/ 1623122 w 1923730"/>
                      <a:gd name="connsiteY3843" fmla="*/ 227838 h 1639157"/>
                      <a:gd name="connsiteX3844" fmla="*/ 1618169 w 1923730"/>
                      <a:gd name="connsiteY3844" fmla="*/ 237363 h 1639157"/>
                      <a:gd name="connsiteX3845" fmla="*/ 1610549 w 1923730"/>
                      <a:gd name="connsiteY3845" fmla="*/ 244602 h 1639157"/>
                      <a:gd name="connsiteX3846" fmla="*/ 1608644 w 1923730"/>
                      <a:gd name="connsiteY3846" fmla="*/ 247745 h 1639157"/>
                      <a:gd name="connsiteX3847" fmla="*/ 1608548 w 1923730"/>
                      <a:gd name="connsiteY3847" fmla="*/ 249650 h 1639157"/>
                      <a:gd name="connsiteX3848" fmla="*/ 1601881 w 1923730"/>
                      <a:gd name="connsiteY3848" fmla="*/ 258604 h 1639157"/>
                      <a:gd name="connsiteX3849" fmla="*/ 1595785 w 1923730"/>
                      <a:gd name="connsiteY3849" fmla="*/ 264605 h 1639157"/>
                      <a:gd name="connsiteX3850" fmla="*/ 1594452 w 1923730"/>
                      <a:gd name="connsiteY3850" fmla="*/ 266129 h 1639157"/>
                      <a:gd name="connsiteX3851" fmla="*/ 1592261 w 1923730"/>
                      <a:gd name="connsiteY3851" fmla="*/ 268414 h 1639157"/>
                      <a:gd name="connsiteX3852" fmla="*/ 1590546 w 1923730"/>
                      <a:gd name="connsiteY3852" fmla="*/ 270320 h 1639157"/>
                      <a:gd name="connsiteX3853" fmla="*/ 1589594 w 1923730"/>
                      <a:gd name="connsiteY3853" fmla="*/ 274701 h 1639157"/>
                      <a:gd name="connsiteX3854" fmla="*/ 1587784 w 1923730"/>
                      <a:gd name="connsiteY3854" fmla="*/ 278987 h 1639157"/>
                      <a:gd name="connsiteX3855" fmla="*/ 1587594 w 1923730"/>
                      <a:gd name="connsiteY3855" fmla="*/ 279559 h 1639157"/>
                      <a:gd name="connsiteX3856" fmla="*/ 1591880 w 1923730"/>
                      <a:gd name="connsiteY3856" fmla="*/ 285750 h 1639157"/>
                      <a:gd name="connsiteX3857" fmla="*/ 1599786 w 1923730"/>
                      <a:gd name="connsiteY3857" fmla="*/ 289846 h 1639157"/>
                      <a:gd name="connsiteX3858" fmla="*/ 1603024 w 1923730"/>
                      <a:gd name="connsiteY3858" fmla="*/ 290703 h 1639157"/>
                      <a:gd name="connsiteX3859" fmla="*/ 1602548 w 1923730"/>
                      <a:gd name="connsiteY3859" fmla="*/ 293084 h 1639157"/>
                      <a:gd name="connsiteX3860" fmla="*/ 1602357 w 1923730"/>
                      <a:gd name="connsiteY3860" fmla="*/ 295847 h 1639157"/>
                      <a:gd name="connsiteX3861" fmla="*/ 1603214 w 1923730"/>
                      <a:gd name="connsiteY3861" fmla="*/ 295751 h 1639157"/>
                      <a:gd name="connsiteX3862" fmla="*/ 1605691 w 1923730"/>
                      <a:gd name="connsiteY3862" fmla="*/ 295275 h 1639157"/>
                      <a:gd name="connsiteX3863" fmla="*/ 1606929 w 1923730"/>
                      <a:gd name="connsiteY3863" fmla="*/ 297561 h 1639157"/>
                      <a:gd name="connsiteX3864" fmla="*/ 1607025 w 1923730"/>
                      <a:gd name="connsiteY3864" fmla="*/ 297847 h 1639157"/>
                      <a:gd name="connsiteX3865" fmla="*/ 1608834 w 1923730"/>
                      <a:gd name="connsiteY3865" fmla="*/ 301562 h 1639157"/>
                      <a:gd name="connsiteX3866" fmla="*/ 1609977 w 1923730"/>
                      <a:gd name="connsiteY3866" fmla="*/ 302705 h 1639157"/>
                      <a:gd name="connsiteX3867" fmla="*/ 1615406 w 1923730"/>
                      <a:gd name="connsiteY3867" fmla="*/ 303085 h 1639157"/>
                      <a:gd name="connsiteX3868" fmla="*/ 1616264 w 1923730"/>
                      <a:gd name="connsiteY3868" fmla="*/ 301847 h 1639157"/>
                      <a:gd name="connsiteX3869" fmla="*/ 1618264 w 1923730"/>
                      <a:gd name="connsiteY3869" fmla="*/ 296989 h 1639157"/>
                      <a:gd name="connsiteX3870" fmla="*/ 1620074 w 1923730"/>
                      <a:gd name="connsiteY3870" fmla="*/ 296704 h 1639157"/>
                      <a:gd name="connsiteX3871" fmla="*/ 1621312 w 1923730"/>
                      <a:gd name="connsiteY3871" fmla="*/ 297466 h 1639157"/>
                      <a:gd name="connsiteX3872" fmla="*/ 1621503 w 1923730"/>
                      <a:gd name="connsiteY3872" fmla="*/ 296989 h 1639157"/>
                      <a:gd name="connsiteX3873" fmla="*/ 1621693 w 1923730"/>
                      <a:gd name="connsiteY3873" fmla="*/ 295561 h 1639157"/>
                      <a:gd name="connsiteX3874" fmla="*/ 1621979 w 1923730"/>
                      <a:gd name="connsiteY3874" fmla="*/ 292703 h 1639157"/>
                      <a:gd name="connsiteX3875" fmla="*/ 1626075 w 1923730"/>
                      <a:gd name="connsiteY3875" fmla="*/ 290798 h 1639157"/>
                      <a:gd name="connsiteX3876" fmla="*/ 1626741 w 1923730"/>
                      <a:gd name="connsiteY3876" fmla="*/ 290893 h 1639157"/>
                      <a:gd name="connsiteX3877" fmla="*/ 1626646 w 1923730"/>
                      <a:gd name="connsiteY3877" fmla="*/ 291560 h 1639157"/>
                      <a:gd name="connsiteX3878" fmla="*/ 1626551 w 1923730"/>
                      <a:gd name="connsiteY3878" fmla="*/ 292894 h 1639157"/>
                      <a:gd name="connsiteX3879" fmla="*/ 1626360 w 1923730"/>
                      <a:gd name="connsiteY3879" fmla="*/ 294704 h 1639157"/>
                      <a:gd name="connsiteX3880" fmla="*/ 1626170 w 1923730"/>
                      <a:gd name="connsiteY3880" fmla="*/ 296228 h 1639157"/>
                      <a:gd name="connsiteX3881" fmla="*/ 1627027 w 1923730"/>
                      <a:gd name="connsiteY3881" fmla="*/ 296418 h 1639157"/>
                      <a:gd name="connsiteX3882" fmla="*/ 1627503 w 1923730"/>
                      <a:gd name="connsiteY3882" fmla="*/ 296323 h 1639157"/>
                      <a:gd name="connsiteX3883" fmla="*/ 1627979 w 1923730"/>
                      <a:gd name="connsiteY3883" fmla="*/ 296228 h 1639157"/>
                      <a:gd name="connsiteX3884" fmla="*/ 1627694 w 1923730"/>
                      <a:gd name="connsiteY3884" fmla="*/ 295275 h 1639157"/>
                      <a:gd name="connsiteX3885" fmla="*/ 1627503 w 1923730"/>
                      <a:gd name="connsiteY3885" fmla="*/ 293846 h 1639157"/>
                      <a:gd name="connsiteX3886" fmla="*/ 1628932 w 1923730"/>
                      <a:gd name="connsiteY3886" fmla="*/ 292703 h 1639157"/>
                      <a:gd name="connsiteX3887" fmla="*/ 1628932 w 1923730"/>
                      <a:gd name="connsiteY3887" fmla="*/ 292703 h 1639157"/>
                      <a:gd name="connsiteX3888" fmla="*/ 1629980 w 1923730"/>
                      <a:gd name="connsiteY3888" fmla="*/ 293656 h 1639157"/>
                      <a:gd name="connsiteX3889" fmla="*/ 1630075 w 1923730"/>
                      <a:gd name="connsiteY3889" fmla="*/ 295275 h 1639157"/>
                      <a:gd name="connsiteX3890" fmla="*/ 1630075 w 1923730"/>
                      <a:gd name="connsiteY3890" fmla="*/ 295751 h 1639157"/>
                      <a:gd name="connsiteX3891" fmla="*/ 1630170 w 1923730"/>
                      <a:gd name="connsiteY3891" fmla="*/ 296608 h 1639157"/>
                      <a:gd name="connsiteX3892" fmla="*/ 1630361 w 1923730"/>
                      <a:gd name="connsiteY3892" fmla="*/ 296608 h 1639157"/>
                      <a:gd name="connsiteX3893" fmla="*/ 1631313 w 1923730"/>
                      <a:gd name="connsiteY3893" fmla="*/ 296799 h 1639157"/>
                      <a:gd name="connsiteX3894" fmla="*/ 1632361 w 1923730"/>
                      <a:gd name="connsiteY3894" fmla="*/ 301371 h 1639157"/>
                      <a:gd name="connsiteX3895" fmla="*/ 1627503 w 1923730"/>
                      <a:gd name="connsiteY3895" fmla="*/ 304800 h 1639157"/>
                      <a:gd name="connsiteX3896" fmla="*/ 1621884 w 1923730"/>
                      <a:gd name="connsiteY3896" fmla="*/ 307658 h 1639157"/>
                      <a:gd name="connsiteX3897" fmla="*/ 1620931 w 1923730"/>
                      <a:gd name="connsiteY3897" fmla="*/ 310229 h 1639157"/>
                      <a:gd name="connsiteX3898" fmla="*/ 1618169 w 1923730"/>
                      <a:gd name="connsiteY3898" fmla="*/ 310706 h 1639157"/>
                      <a:gd name="connsiteX3899" fmla="*/ 1617978 w 1923730"/>
                      <a:gd name="connsiteY3899" fmla="*/ 310706 h 1639157"/>
                      <a:gd name="connsiteX3900" fmla="*/ 1614645 w 1923730"/>
                      <a:gd name="connsiteY3900" fmla="*/ 311468 h 1639157"/>
                      <a:gd name="connsiteX3901" fmla="*/ 1614835 w 1923730"/>
                      <a:gd name="connsiteY3901" fmla="*/ 316992 h 1639157"/>
                      <a:gd name="connsiteX3902" fmla="*/ 1615026 w 1923730"/>
                      <a:gd name="connsiteY3902" fmla="*/ 317278 h 1639157"/>
                      <a:gd name="connsiteX3903" fmla="*/ 1618359 w 1923730"/>
                      <a:gd name="connsiteY3903" fmla="*/ 321659 h 1639157"/>
                      <a:gd name="connsiteX3904" fmla="*/ 1622455 w 1923730"/>
                      <a:gd name="connsiteY3904" fmla="*/ 326136 h 1639157"/>
                      <a:gd name="connsiteX3905" fmla="*/ 1623407 w 1923730"/>
                      <a:gd name="connsiteY3905" fmla="*/ 325183 h 1639157"/>
                      <a:gd name="connsiteX3906" fmla="*/ 1627027 w 1923730"/>
                      <a:gd name="connsiteY3906" fmla="*/ 324898 h 1639157"/>
                      <a:gd name="connsiteX3907" fmla="*/ 1633028 w 1923730"/>
                      <a:gd name="connsiteY3907" fmla="*/ 324041 h 1639157"/>
                      <a:gd name="connsiteX3908" fmla="*/ 1633790 w 1923730"/>
                      <a:gd name="connsiteY3908" fmla="*/ 323755 h 1639157"/>
                      <a:gd name="connsiteX3909" fmla="*/ 1639790 w 1923730"/>
                      <a:gd name="connsiteY3909" fmla="*/ 321659 h 1639157"/>
                      <a:gd name="connsiteX3910" fmla="*/ 1642648 w 1923730"/>
                      <a:gd name="connsiteY3910" fmla="*/ 319564 h 1639157"/>
                      <a:gd name="connsiteX3911" fmla="*/ 1643886 w 1923730"/>
                      <a:gd name="connsiteY3911" fmla="*/ 318802 h 1639157"/>
                      <a:gd name="connsiteX3912" fmla="*/ 1645791 w 1923730"/>
                      <a:gd name="connsiteY3912" fmla="*/ 318897 h 1639157"/>
                      <a:gd name="connsiteX3913" fmla="*/ 1646172 w 1923730"/>
                      <a:gd name="connsiteY3913" fmla="*/ 319373 h 1639157"/>
                      <a:gd name="connsiteX3914" fmla="*/ 1647125 w 1923730"/>
                      <a:gd name="connsiteY3914" fmla="*/ 318611 h 1639157"/>
                      <a:gd name="connsiteX3915" fmla="*/ 1648172 w 1923730"/>
                      <a:gd name="connsiteY3915" fmla="*/ 320231 h 1639157"/>
                      <a:gd name="connsiteX3916" fmla="*/ 1648744 w 1923730"/>
                      <a:gd name="connsiteY3916" fmla="*/ 323088 h 1639157"/>
                      <a:gd name="connsiteX3917" fmla="*/ 1648839 w 1923730"/>
                      <a:gd name="connsiteY3917" fmla="*/ 323279 h 1639157"/>
                      <a:gd name="connsiteX3918" fmla="*/ 1649982 w 1923730"/>
                      <a:gd name="connsiteY3918" fmla="*/ 324422 h 1639157"/>
                      <a:gd name="connsiteX3919" fmla="*/ 1651411 w 1923730"/>
                      <a:gd name="connsiteY3919" fmla="*/ 326803 h 1639157"/>
                      <a:gd name="connsiteX3920" fmla="*/ 1651220 w 1923730"/>
                      <a:gd name="connsiteY3920" fmla="*/ 327470 h 1639157"/>
                      <a:gd name="connsiteX3921" fmla="*/ 1651125 w 1923730"/>
                      <a:gd name="connsiteY3921" fmla="*/ 327851 h 1639157"/>
                      <a:gd name="connsiteX3922" fmla="*/ 1652649 w 1923730"/>
                      <a:gd name="connsiteY3922" fmla="*/ 329184 h 1639157"/>
                      <a:gd name="connsiteX3923" fmla="*/ 1652840 w 1923730"/>
                      <a:gd name="connsiteY3923" fmla="*/ 329565 h 1639157"/>
                      <a:gd name="connsiteX3924" fmla="*/ 1653411 w 1923730"/>
                      <a:gd name="connsiteY3924" fmla="*/ 332041 h 1639157"/>
                      <a:gd name="connsiteX3925" fmla="*/ 1652363 w 1923730"/>
                      <a:gd name="connsiteY3925" fmla="*/ 332613 h 1639157"/>
                      <a:gd name="connsiteX3926" fmla="*/ 1651982 w 1923730"/>
                      <a:gd name="connsiteY3926" fmla="*/ 332613 h 1639157"/>
                      <a:gd name="connsiteX3927" fmla="*/ 1651982 w 1923730"/>
                      <a:gd name="connsiteY3927" fmla="*/ 332994 h 1639157"/>
                      <a:gd name="connsiteX3928" fmla="*/ 1651697 w 1923730"/>
                      <a:gd name="connsiteY3928" fmla="*/ 335470 h 1639157"/>
                      <a:gd name="connsiteX3929" fmla="*/ 1652459 w 1923730"/>
                      <a:gd name="connsiteY3929" fmla="*/ 336137 h 1639157"/>
                      <a:gd name="connsiteX3930" fmla="*/ 1653506 w 1923730"/>
                      <a:gd name="connsiteY3930" fmla="*/ 336804 h 1639157"/>
                      <a:gd name="connsiteX3931" fmla="*/ 1655507 w 1923730"/>
                      <a:gd name="connsiteY3931" fmla="*/ 338137 h 1639157"/>
                      <a:gd name="connsiteX3932" fmla="*/ 1655602 w 1923730"/>
                      <a:gd name="connsiteY3932" fmla="*/ 338328 h 1639157"/>
                      <a:gd name="connsiteX3933" fmla="*/ 1656459 w 1923730"/>
                      <a:gd name="connsiteY3933" fmla="*/ 340519 h 1639157"/>
                      <a:gd name="connsiteX3934" fmla="*/ 1656459 w 1923730"/>
                      <a:gd name="connsiteY3934" fmla="*/ 340900 h 1639157"/>
                      <a:gd name="connsiteX3935" fmla="*/ 1655697 w 1923730"/>
                      <a:gd name="connsiteY3935" fmla="*/ 342995 h 1639157"/>
                      <a:gd name="connsiteX3936" fmla="*/ 1655221 w 1923730"/>
                      <a:gd name="connsiteY3936" fmla="*/ 343376 h 1639157"/>
                      <a:gd name="connsiteX3937" fmla="*/ 1655030 w 1923730"/>
                      <a:gd name="connsiteY3937" fmla="*/ 343567 h 1639157"/>
                      <a:gd name="connsiteX3938" fmla="*/ 1655126 w 1923730"/>
                      <a:gd name="connsiteY3938" fmla="*/ 343853 h 1639157"/>
                      <a:gd name="connsiteX3939" fmla="*/ 1655316 w 1923730"/>
                      <a:gd name="connsiteY3939" fmla="*/ 343853 h 1639157"/>
                      <a:gd name="connsiteX3940" fmla="*/ 1655888 w 1923730"/>
                      <a:gd name="connsiteY3940" fmla="*/ 343757 h 1639157"/>
                      <a:gd name="connsiteX3941" fmla="*/ 1657793 w 1923730"/>
                      <a:gd name="connsiteY3941" fmla="*/ 344614 h 1639157"/>
                      <a:gd name="connsiteX3942" fmla="*/ 1658555 w 1923730"/>
                      <a:gd name="connsiteY3942" fmla="*/ 345376 h 1639157"/>
                      <a:gd name="connsiteX3943" fmla="*/ 1660079 w 1923730"/>
                      <a:gd name="connsiteY3943" fmla="*/ 347186 h 1639157"/>
                      <a:gd name="connsiteX3944" fmla="*/ 1660555 w 1923730"/>
                      <a:gd name="connsiteY3944" fmla="*/ 348901 h 1639157"/>
                      <a:gd name="connsiteX3945" fmla="*/ 1661222 w 1923730"/>
                      <a:gd name="connsiteY3945" fmla="*/ 349187 h 1639157"/>
                      <a:gd name="connsiteX3946" fmla="*/ 1661507 w 1923730"/>
                      <a:gd name="connsiteY3946" fmla="*/ 349187 h 1639157"/>
                      <a:gd name="connsiteX3947" fmla="*/ 1661698 w 1923730"/>
                      <a:gd name="connsiteY3947" fmla="*/ 348996 h 1639157"/>
                      <a:gd name="connsiteX3948" fmla="*/ 1663317 w 1923730"/>
                      <a:gd name="connsiteY3948" fmla="*/ 348043 h 1639157"/>
                      <a:gd name="connsiteX3949" fmla="*/ 1663984 w 1923730"/>
                      <a:gd name="connsiteY3949" fmla="*/ 349187 h 1639157"/>
                      <a:gd name="connsiteX3950" fmla="*/ 1664937 w 1923730"/>
                      <a:gd name="connsiteY3950" fmla="*/ 351091 h 1639157"/>
                      <a:gd name="connsiteX3951" fmla="*/ 1666556 w 1923730"/>
                      <a:gd name="connsiteY3951" fmla="*/ 351663 h 1639157"/>
                      <a:gd name="connsiteX3952" fmla="*/ 1668270 w 1923730"/>
                      <a:gd name="connsiteY3952" fmla="*/ 351282 h 1639157"/>
                      <a:gd name="connsiteX3953" fmla="*/ 1669128 w 1923730"/>
                      <a:gd name="connsiteY3953" fmla="*/ 352139 h 1639157"/>
                      <a:gd name="connsiteX3954" fmla="*/ 1669223 w 1923730"/>
                      <a:gd name="connsiteY3954" fmla="*/ 352330 h 1639157"/>
                      <a:gd name="connsiteX3955" fmla="*/ 1669318 w 1923730"/>
                      <a:gd name="connsiteY3955" fmla="*/ 353568 h 1639157"/>
                      <a:gd name="connsiteX3956" fmla="*/ 1669223 w 1923730"/>
                      <a:gd name="connsiteY3956" fmla="*/ 353854 h 1639157"/>
                      <a:gd name="connsiteX3957" fmla="*/ 1669699 w 1923730"/>
                      <a:gd name="connsiteY3957" fmla="*/ 354901 h 1639157"/>
                      <a:gd name="connsiteX3958" fmla="*/ 1670747 w 1923730"/>
                      <a:gd name="connsiteY3958" fmla="*/ 355664 h 1639157"/>
                      <a:gd name="connsiteX3959" fmla="*/ 1672747 w 1923730"/>
                      <a:gd name="connsiteY3959" fmla="*/ 354711 h 1639157"/>
                      <a:gd name="connsiteX3960" fmla="*/ 1674080 w 1923730"/>
                      <a:gd name="connsiteY3960" fmla="*/ 355283 h 1639157"/>
                      <a:gd name="connsiteX3961" fmla="*/ 1675890 w 1923730"/>
                      <a:gd name="connsiteY3961" fmla="*/ 356140 h 1639157"/>
                      <a:gd name="connsiteX3962" fmla="*/ 1676081 w 1923730"/>
                      <a:gd name="connsiteY3962" fmla="*/ 355949 h 1639157"/>
                      <a:gd name="connsiteX3963" fmla="*/ 1675986 w 1923730"/>
                      <a:gd name="connsiteY3963" fmla="*/ 354520 h 1639157"/>
                      <a:gd name="connsiteX3964" fmla="*/ 1677510 w 1923730"/>
                      <a:gd name="connsiteY3964" fmla="*/ 354235 h 1639157"/>
                      <a:gd name="connsiteX3965" fmla="*/ 1678938 w 1923730"/>
                      <a:gd name="connsiteY3965" fmla="*/ 354330 h 1639157"/>
                      <a:gd name="connsiteX3966" fmla="*/ 1681415 w 1923730"/>
                      <a:gd name="connsiteY3966" fmla="*/ 352616 h 1639157"/>
                      <a:gd name="connsiteX3967" fmla="*/ 1684463 w 1923730"/>
                      <a:gd name="connsiteY3967" fmla="*/ 352520 h 1639157"/>
                      <a:gd name="connsiteX3968" fmla="*/ 1685701 w 1923730"/>
                      <a:gd name="connsiteY3968" fmla="*/ 352330 h 1639157"/>
                      <a:gd name="connsiteX3969" fmla="*/ 1685606 w 1923730"/>
                      <a:gd name="connsiteY3969" fmla="*/ 352235 h 1639157"/>
                      <a:gd name="connsiteX3970" fmla="*/ 1685415 w 1923730"/>
                      <a:gd name="connsiteY3970" fmla="*/ 350044 h 1639157"/>
                      <a:gd name="connsiteX3971" fmla="*/ 1685511 w 1923730"/>
                      <a:gd name="connsiteY3971" fmla="*/ 349282 h 1639157"/>
                      <a:gd name="connsiteX3972" fmla="*/ 1686368 w 1923730"/>
                      <a:gd name="connsiteY3972" fmla="*/ 347758 h 1639157"/>
                      <a:gd name="connsiteX3973" fmla="*/ 1688178 w 1923730"/>
                      <a:gd name="connsiteY3973" fmla="*/ 348329 h 1639157"/>
                      <a:gd name="connsiteX3974" fmla="*/ 1688654 w 1923730"/>
                      <a:gd name="connsiteY3974" fmla="*/ 348996 h 1639157"/>
                      <a:gd name="connsiteX3975" fmla="*/ 1688749 w 1923730"/>
                      <a:gd name="connsiteY3975" fmla="*/ 349187 h 1639157"/>
                      <a:gd name="connsiteX3976" fmla="*/ 1689130 w 1923730"/>
                      <a:gd name="connsiteY3976" fmla="*/ 349187 h 1639157"/>
                      <a:gd name="connsiteX3977" fmla="*/ 1689702 w 1923730"/>
                      <a:gd name="connsiteY3977" fmla="*/ 349187 h 1639157"/>
                      <a:gd name="connsiteX3978" fmla="*/ 1691702 w 1923730"/>
                      <a:gd name="connsiteY3978" fmla="*/ 350330 h 1639157"/>
                      <a:gd name="connsiteX3979" fmla="*/ 1693035 w 1923730"/>
                      <a:gd name="connsiteY3979" fmla="*/ 352806 h 1639157"/>
                      <a:gd name="connsiteX3980" fmla="*/ 1695131 w 1923730"/>
                      <a:gd name="connsiteY3980" fmla="*/ 351854 h 1639157"/>
                      <a:gd name="connsiteX3981" fmla="*/ 1698560 w 1923730"/>
                      <a:gd name="connsiteY3981" fmla="*/ 350806 h 1639157"/>
                      <a:gd name="connsiteX3982" fmla="*/ 1699512 w 1923730"/>
                      <a:gd name="connsiteY3982" fmla="*/ 350806 h 1639157"/>
                      <a:gd name="connsiteX3983" fmla="*/ 1701608 w 1923730"/>
                      <a:gd name="connsiteY3983" fmla="*/ 350806 h 1639157"/>
                      <a:gd name="connsiteX3984" fmla="*/ 1703037 w 1923730"/>
                      <a:gd name="connsiteY3984" fmla="*/ 349853 h 1639157"/>
                      <a:gd name="connsiteX3985" fmla="*/ 1703989 w 1923730"/>
                      <a:gd name="connsiteY3985" fmla="*/ 348043 h 1639157"/>
                      <a:gd name="connsiteX3986" fmla="*/ 1704370 w 1923730"/>
                      <a:gd name="connsiteY3986" fmla="*/ 347377 h 1639157"/>
                      <a:gd name="connsiteX3987" fmla="*/ 1706085 w 1923730"/>
                      <a:gd name="connsiteY3987" fmla="*/ 346043 h 1639157"/>
                      <a:gd name="connsiteX3988" fmla="*/ 1706942 w 1923730"/>
                      <a:gd name="connsiteY3988" fmla="*/ 345567 h 1639157"/>
                      <a:gd name="connsiteX3989" fmla="*/ 1707609 w 1923730"/>
                      <a:gd name="connsiteY3989" fmla="*/ 344995 h 1639157"/>
                      <a:gd name="connsiteX3990" fmla="*/ 1710276 w 1923730"/>
                      <a:gd name="connsiteY3990" fmla="*/ 343376 h 1639157"/>
                      <a:gd name="connsiteX3991" fmla="*/ 1710561 w 1923730"/>
                      <a:gd name="connsiteY3991" fmla="*/ 343281 h 1639157"/>
                      <a:gd name="connsiteX3992" fmla="*/ 1712466 w 1923730"/>
                      <a:gd name="connsiteY3992" fmla="*/ 343091 h 1639157"/>
                      <a:gd name="connsiteX3993" fmla="*/ 1713133 w 1923730"/>
                      <a:gd name="connsiteY3993" fmla="*/ 344424 h 1639157"/>
                      <a:gd name="connsiteX3994" fmla="*/ 1713323 w 1923730"/>
                      <a:gd name="connsiteY3994" fmla="*/ 345376 h 1639157"/>
                      <a:gd name="connsiteX3995" fmla="*/ 1714752 w 1923730"/>
                      <a:gd name="connsiteY3995" fmla="*/ 349949 h 1639157"/>
                      <a:gd name="connsiteX3996" fmla="*/ 1714847 w 1923730"/>
                      <a:gd name="connsiteY3996" fmla="*/ 350139 h 1639157"/>
                      <a:gd name="connsiteX3997" fmla="*/ 1716371 w 1923730"/>
                      <a:gd name="connsiteY3997" fmla="*/ 352235 h 1639157"/>
                      <a:gd name="connsiteX3998" fmla="*/ 1717800 w 1923730"/>
                      <a:gd name="connsiteY3998" fmla="*/ 353282 h 1639157"/>
                      <a:gd name="connsiteX3999" fmla="*/ 1719134 w 1923730"/>
                      <a:gd name="connsiteY3999" fmla="*/ 354139 h 1639157"/>
                      <a:gd name="connsiteX4000" fmla="*/ 1722372 w 1923730"/>
                      <a:gd name="connsiteY4000" fmla="*/ 355664 h 1639157"/>
                      <a:gd name="connsiteX4001" fmla="*/ 1723706 w 1923730"/>
                      <a:gd name="connsiteY4001" fmla="*/ 355759 h 1639157"/>
                      <a:gd name="connsiteX4002" fmla="*/ 1726278 w 1923730"/>
                      <a:gd name="connsiteY4002" fmla="*/ 355568 h 1639157"/>
                      <a:gd name="connsiteX4003" fmla="*/ 1726563 w 1923730"/>
                      <a:gd name="connsiteY4003" fmla="*/ 355759 h 1639157"/>
                      <a:gd name="connsiteX4004" fmla="*/ 1728945 w 1923730"/>
                      <a:gd name="connsiteY4004" fmla="*/ 356521 h 1639157"/>
                      <a:gd name="connsiteX4005" fmla="*/ 1729897 w 1923730"/>
                      <a:gd name="connsiteY4005" fmla="*/ 356521 h 1639157"/>
                      <a:gd name="connsiteX4006" fmla="*/ 1731421 w 1923730"/>
                      <a:gd name="connsiteY4006" fmla="*/ 356426 h 1639157"/>
                      <a:gd name="connsiteX4007" fmla="*/ 1733040 w 1923730"/>
                      <a:gd name="connsiteY4007" fmla="*/ 355664 h 1639157"/>
                      <a:gd name="connsiteX4008" fmla="*/ 1734279 w 1923730"/>
                      <a:gd name="connsiteY4008" fmla="*/ 355092 h 1639157"/>
                      <a:gd name="connsiteX4009" fmla="*/ 1734660 w 1923730"/>
                      <a:gd name="connsiteY4009" fmla="*/ 354901 h 1639157"/>
                      <a:gd name="connsiteX4010" fmla="*/ 1736088 w 1923730"/>
                      <a:gd name="connsiteY4010" fmla="*/ 353949 h 1639157"/>
                      <a:gd name="connsiteX4011" fmla="*/ 1737041 w 1923730"/>
                      <a:gd name="connsiteY4011" fmla="*/ 352616 h 1639157"/>
                      <a:gd name="connsiteX4012" fmla="*/ 1738184 w 1923730"/>
                      <a:gd name="connsiteY4012" fmla="*/ 351187 h 1639157"/>
                      <a:gd name="connsiteX4013" fmla="*/ 1741422 w 1923730"/>
                      <a:gd name="connsiteY4013" fmla="*/ 349187 h 1639157"/>
                      <a:gd name="connsiteX4014" fmla="*/ 1741708 w 1923730"/>
                      <a:gd name="connsiteY4014" fmla="*/ 349091 h 1639157"/>
                      <a:gd name="connsiteX4015" fmla="*/ 1744280 w 1923730"/>
                      <a:gd name="connsiteY4015" fmla="*/ 348329 h 1639157"/>
                      <a:gd name="connsiteX4016" fmla="*/ 1747709 w 1923730"/>
                      <a:gd name="connsiteY4016" fmla="*/ 349377 h 1639157"/>
                      <a:gd name="connsiteX4017" fmla="*/ 1749233 w 1923730"/>
                      <a:gd name="connsiteY4017" fmla="*/ 349853 h 1639157"/>
                      <a:gd name="connsiteX4018" fmla="*/ 1752090 w 1923730"/>
                      <a:gd name="connsiteY4018" fmla="*/ 350330 h 1639157"/>
                      <a:gd name="connsiteX4019" fmla="*/ 1753710 w 1923730"/>
                      <a:gd name="connsiteY4019" fmla="*/ 350806 h 1639157"/>
                      <a:gd name="connsiteX4020" fmla="*/ 1756472 w 1923730"/>
                      <a:gd name="connsiteY4020" fmla="*/ 350234 h 1639157"/>
                      <a:gd name="connsiteX4021" fmla="*/ 1759044 w 1923730"/>
                      <a:gd name="connsiteY4021" fmla="*/ 351282 h 1639157"/>
                      <a:gd name="connsiteX4022" fmla="*/ 1759710 w 1923730"/>
                      <a:gd name="connsiteY4022" fmla="*/ 352806 h 1639157"/>
                      <a:gd name="connsiteX4023" fmla="*/ 1759996 w 1923730"/>
                      <a:gd name="connsiteY4023" fmla="*/ 353473 h 1639157"/>
                      <a:gd name="connsiteX4024" fmla="*/ 1761139 w 1923730"/>
                      <a:gd name="connsiteY4024" fmla="*/ 354520 h 1639157"/>
                      <a:gd name="connsiteX4025" fmla="*/ 1763996 w 1923730"/>
                      <a:gd name="connsiteY4025" fmla="*/ 357092 h 1639157"/>
                      <a:gd name="connsiteX4026" fmla="*/ 1765425 w 1923730"/>
                      <a:gd name="connsiteY4026" fmla="*/ 359664 h 1639157"/>
                      <a:gd name="connsiteX4027" fmla="*/ 1765425 w 1923730"/>
                      <a:gd name="connsiteY4027" fmla="*/ 360045 h 1639157"/>
                      <a:gd name="connsiteX4028" fmla="*/ 1765044 w 1923730"/>
                      <a:gd name="connsiteY4028" fmla="*/ 360235 h 1639157"/>
                      <a:gd name="connsiteX4029" fmla="*/ 1763806 w 1923730"/>
                      <a:gd name="connsiteY4029" fmla="*/ 361283 h 1639157"/>
                      <a:gd name="connsiteX4030" fmla="*/ 1763425 w 1923730"/>
                      <a:gd name="connsiteY4030" fmla="*/ 364808 h 1639157"/>
                      <a:gd name="connsiteX4031" fmla="*/ 1765806 w 1923730"/>
                      <a:gd name="connsiteY4031" fmla="*/ 370808 h 1639157"/>
                      <a:gd name="connsiteX4032" fmla="*/ 1766854 w 1923730"/>
                      <a:gd name="connsiteY4032" fmla="*/ 373094 h 1639157"/>
                      <a:gd name="connsiteX4033" fmla="*/ 1767140 w 1923730"/>
                      <a:gd name="connsiteY4033" fmla="*/ 374047 h 1639157"/>
                      <a:gd name="connsiteX4034" fmla="*/ 1767426 w 1923730"/>
                      <a:gd name="connsiteY4034" fmla="*/ 374999 h 1639157"/>
                      <a:gd name="connsiteX4035" fmla="*/ 1769140 w 1923730"/>
                      <a:gd name="connsiteY4035" fmla="*/ 373380 h 1639157"/>
                      <a:gd name="connsiteX4036" fmla="*/ 1775522 w 1923730"/>
                      <a:gd name="connsiteY4036" fmla="*/ 370237 h 1639157"/>
                      <a:gd name="connsiteX4037" fmla="*/ 1775807 w 1923730"/>
                      <a:gd name="connsiteY4037" fmla="*/ 370237 h 1639157"/>
                      <a:gd name="connsiteX4038" fmla="*/ 1778570 w 1923730"/>
                      <a:gd name="connsiteY4038" fmla="*/ 370332 h 1639157"/>
                      <a:gd name="connsiteX4039" fmla="*/ 1779998 w 1923730"/>
                      <a:gd name="connsiteY4039" fmla="*/ 370427 h 1639157"/>
                      <a:gd name="connsiteX4040" fmla="*/ 1784856 w 1923730"/>
                      <a:gd name="connsiteY4040" fmla="*/ 371761 h 1639157"/>
                      <a:gd name="connsiteX4041" fmla="*/ 1785047 w 1923730"/>
                      <a:gd name="connsiteY4041" fmla="*/ 371856 h 1639157"/>
                      <a:gd name="connsiteX4042" fmla="*/ 1785713 w 1923730"/>
                      <a:gd name="connsiteY4042" fmla="*/ 372332 h 1639157"/>
                      <a:gd name="connsiteX4043" fmla="*/ 1785904 w 1923730"/>
                      <a:gd name="connsiteY4043" fmla="*/ 372523 h 1639157"/>
                      <a:gd name="connsiteX4044" fmla="*/ 1785904 w 1923730"/>
                      <a:gd name="connsiteY4044" fmla="*/ 372808 h 1639157"/>
                      <a:gd name="connsiteX4045" fmla="*/ 1784380 w 1923730"/>
                      <a:gd name="connsiteY4045" fmla="*/ 375285 h 1639157"/>
                      <a:gd name="connsiteX4046" fmla="*/ 1784189 w 1923730"/>
                      <a:gd name="connsiteY4046" fmla="*/ 375476 h 1639157"/>
                      <a:gd name="connsiteX4047" fmla="*/ 1783904 w 1923730"/>
                      <a:gd name="connsiteY4047" fmla="*/ 375666 h 1639157"/>
                      <a:gd name="connsiteX4048" fmla="*/ 1783332 w 1923730"/>
                      <a:gd name="connsiteY4048" fmla="*/ 376333 h 1639157"/>
                      <a:gd name="connsiteX4049" fmla="*/ 1784570 w 1923730"/>
                      <a:gd name="connsiteY4049" fmla="*/ 378905 h 1639157"/>
                      <a:gd name="connsiteX4050" fmla="*/ 1785904 w 1923730"/>
                      <a:gd name="connsiteY4050" fmla="*/ 380333 h 1639157"/>
                      <a:gd name="connsiteX4051" fmla="*/ 1788857 w 1923730"/>
                      <a:gd name="connsiteY4051" fmla="*/ 383095 h 1639157"/>
                      <a:gd name="connsiteX4052" fmla="*/ 1789523 w 1923730"/>
                      <a:gd name="connsiteY4052" fmla="*/ 383572 h 1639157"/>
                      <a:gd name="connsiteX4053" fmla="*/ 1791143 w 1923730"/>
                      <a:gd name="connsiteY4053" fmla="*/ 387191 h 1639157"/>
                      <a:gd name="connsiteX4054" fmla="*/ 1791524 w 1923730"/>
                      <a:gd name="connsiteY4054" fmla="*/ 388525 h 1639157"/>
                      <a:gd name="connsiteX4055" fmla="*/ 1793619 w 1923730"/>
                      <a:gd name="connsiteY4055" fmla="*/ 388810 h 1639157"/>
                      <a:gd name="connsiteX4056" fmla="*/ 1794381 w 1923730"/>
                      <a:gd name="connsiteY4056" fmla="*/ 388620 h 1639157"/>
                      <a:gd name="connsiteX4057" fmla="*/ 1796477 w 1923730"/>
                      <a:gd name="connsiteY4057" fmla="*/ 389954 h 1639157"/>
                      <a:gd name="connsiteX4058" fmla="*/ 1796667 w 1923730"/>
                      <a:gd name="connsiteY4058" fmla="*/ 390335 h 1639157"/>
                      <a:gd name="connsiteX4059" fmla="*/ 1799048 w 1923730"/>
                      <a:gd name="connsiteY4059" fmla="*/ 392620 h 1639157"/>
                      <a:gd name="connsiteX4060" fmla="*/ 1803144 w 1923730"/>
                      <a:gd name="connsiteY4060" fmla="*/ 391382 h 1639157"/>
                      <a:gd name="connsiteX4061" fmla="*/ 1803716 w 1923730"/>
                      <a:gd name="connsiteY4061" fmla="*/ 391001 h 1639157"/>
                      <a:gd name="connsiteX4062" fmla="*/ 1806669 w 1923730"/>
                      <a:gd name="connsiteY4062" fmla="*/ 385381 h 1639157"/>
                      <a:gd name="connsiteX4063" fmla="*/ 1803906 w 1923730"/>
                      <a:gd name="connsiteY4063" fmla="*/ 379666 h 1639157"/>
                      <a:gd name="connsiteX4064" fmla="*/ 1803716 w 1923730"/>
                      <a:gd name="connsiteY4064" fmla="*/ 379285 h 1639157"/>
                      <a:gd name="connsiteX4065" fmla="*/ 1803620 w 1923730"/>
                      <a:gd name="connsiteY4065" fmla="*/ 377190 h 1639157"/>
                      <a:gd name="connsiteX4066" fmla="*/ 1806287 w 1923730"/>
                      <a:gd name="connsiteY4066" fmla="*/ 376428 h 1639157"/>
                      <a:gd name="connsiteX4067" fmla="*/ 1807430 w 1923730"/>
                      <a:gd name="connsiteY4067" fmla="*/ 376428 h 1639157"/>
                      <a:gd name="connsiteX4068" fmla="*/ 1807430 w 1923730"/>
                      <a:gd name="connsiteY4068" fmla="*/ 374999 h 1639157"/>
                      <a:gd name="connsiteX4069" fmla="*/ 1807430 w 1923730"/>
                      <a:gd name="connsiteY4069" fmla="*/ 374333 h 1639157"/>
                      <a:gd name="connsiteX4070" fmla="*/ 1810193 w 1923730"/>
                      <a:gd name="connsiteY4070" fmla="*/ 368999 h 1639157"/>
                      <a:gd name="connsiteX4071" fmla="*/ 1810669 w 1923730"/>
                      <a:gd name="connsiteY4071" fmla="*/ 368522 h 1639157"/>
                      <a:gd name="connsiteX4072" fmla="*/ 1816003 w 1923730"/>
                      <a:gd name="connsiteY4072" fmla="*/ 369094 h 1639157"/>
                      <a:gd name="connsiteX4073" fmla="*/ 1818670 w 1923730"/>
                      <a:gd name="connsiteY4073" fmla="*/ 374618 h 1639157"/>
                      <a:gd name="connsiteX4074" fmla="*/ 1819242 w 1923730"/>
                      <a:gd name="connsiteY4074" fmla="*/ 377095 h 1639157"/>
                      <a:gd name="connsiteX4075" fmla="*/ 1819813 w 1923730"/>
                      <a:gd name="connsiteY4075" fmla="*/ 379190 h 1639157"/>
                      <a:gd name="connsiteX4076" fmla="*/ 1822766 w 1923730"/>
                      <a:gd name="connsiteY4076" fmla="*/ 384239 h 1639157"/>
                      <a:gd name="connsiteX4077" fmla="*/ 1829243 w 1923730"/>
                      <a:gd name="connsiteY4077" fmla="*/ 391382 h 1639157"/>
                      <a:gd name="connsiteX4078" fmla="*/ 1831814 w 1923730"/>
                      <a:gd name="connsiteY4078" fmla="*/ 392811 h 1639157"/>
                      <a:gd name="connsiteX4079" fmla="*/ 1833815 w 1923730"/>
                      <a:gd name="connsiteY4079" fmla="*/ 395287 h 1639157"/>
                      <a:gd name="connsiteX4080" fmla="*/ 1834672 w 1923730"/>
                      <a:gd name="connsiteY4080" fmla="*/ 397574 h 1639157"/>
                      <a:gd name="connsiteX4081" fmla="*/ 1836005 w 1923730"/>
                      <a:gd name="connsiteY4081" fmla="*/ 399288 h 1639157"/>
                      <a:gd name="connsiteX4082" fmla="*/ 1839911 w 1923730"/>
                      <a:gd name="connsiteY4082" fmla="*/ 404717 h 1639157"/>
                      <a:gd name="connsiteX4083" fmla="*/ 1842768 w 1923730"/>
                      <a:gd name="connsiteY4083" fmla="*/ 407194 h 1639157"/>
                      <a:gd name="connsiteX4084" fmla="*/ 1845150 w 1923730"/>
                      <a:gd name="connsiteY4084" fmla="*/ 406622 h 1639157"/>
                      <a:gd name="connsiteX4085" fmla="*/ 1847721 w 1923730"/>
                      <a:gd name="connsiteY4085" fmla="*/ 405289 h 1639157"/>
                      <a:gd name="connsiteX4086" fmla="*/ 1851627 w 1923730"/>
                      <a:gd name="connsiteY4086" fmla="*/ 401479 h 1639157"/>
                      <a:gd name="connsiteX4087" fmla="*/ 1850864 w 1923730"/>
                      <a:gd name="connsiteY4087" fmla="*/ 399097 h 1639157"/>
                      <a:gd name="connsiteX4088" fmla="*/ 1849912 w 1923730"/>
                      <a:gd name="connsiteY4088" fmla="*/ 392144 h 1639157"/>
                      <a:gd name="connsiteX4089" fmla="*/ 1851722 w 1923730"/>
                      <a:gd name="connsiteY4089" fmla="*/ 391287 h 1639157"/>
                      <a:gd name="connsiteX4090" fmla="*/ 1855151 w 1923730"/>
                      <a:gd name="connsiteY4090" fmla="*/ 389572 h 1639157"/>
                      <a:gd name="connsiteX4091" fmla="*/ 1855532 w 1923730"/>
                      <a:gd name="connsiteY4091" fmla="*/ 388906 h 1639157"/>
                      <a:gd name="connsiteX4092" fmla="*/ 1862104 w 1923730"/>
                      <a:gd name="connsiteY4092" fmla="*/ 384524 h 1639157"/>
                      <a:gd name="connsiteX4093" fmla="*/ 1866009 w 1923730"/>
                      <a:gd name="connsiteY4093" fmla="*/ 381191 h 1639157"/>
                      <a:gd name="connsiteX4094" fmla="*/ 1870010 w 1923730"/>
                      <a:gd name="connsiteY4094" fmla="*/ 375380 h 1639157"/>
                      <a:gd name="connsiteX4095" fmla="*/ 1873153 w 1923730"/>
                      <a:gd name="connsiteY4095" fmla="*/ 375952 h 1639157"/>
                      <a:gd name="connsiteX4096" fmla="*/ 1875439 w 1923730"/>
                      <a:gd name="connsiteY4096" fmla="*/ 379857 h 1639157"/>
                      <a:gd name="connsiteX4097" fmla="*/ 1877058 w 1923730"/>
                      <a:gd name="connsiteY4097" fmla="*/ 382048 h 1639157"/>
                      <a:gd name="connsiteX4098" fmla="*/ 1878201 w 1923730"/>
                      <a:gd name="connsiteY4098" fmla="*/ 381000 h 1639157"/>
                      <a:gd name="connsiteX4099" fmla="*/ 1879820 w 1923730"/>
                      <a:gd name="connsiteY4099" fmla="*/ 377952 h 1639157"/>
                      <a:gd name="connsiteX4100" fmla="*/ 1881535 w 1923730"/>
                      <a:gd name="connsiteY4100" fmla="*/ 374237 h 1639157"/>
                      <a:gd name="connsiteX4101" fmla="*/ 1884202 w 1923730"/>
                      <a:gd name="connsiteY4101" fmla="*/ 370904 h 1639157"/>
                      <a:gd name="connsiteX4102" fmla="*/ 1886202 w 1923730"/>
                      <a:gd name="connsiteY4102" fmla="*/ 373570 h 1639157"/>
                      <a:gd name="connsiteX4103" fmla="*/ 1886488 w 1923730"/>
                      <a:gd name="connsiteY4103" fmla="*/ 374809 h 1639157"/>
                      <a:gd name="connsiteX4104" fmla="*/ 1889060 w 1923730"/>
                      <a:gd name="connsiteY4104" fmla="*/ 380714 h 1639157"/>
                      <a:gd name="connsiteX4105" fmla="*/ 1891631 w 1923730"/>
                      <a:gd name="connsiteY4105" fmla="*/ 386524 h 1639157"/>
                      <a:gd name="connsiteX4106" fmla="*/ 1892012 w 1923730"/>
                      <a:gd name="connsiteY4106" fmla="*/ 387668 h 1639157"/>
                      <a:gd name="connsiteX4107" fmla="*/ 1893918 w 1923730"/>
                      <a:gd name="connsiteY4107" fmla="*/ 387668 h 1639157"/>
                      <a:gd name="connsiteX4108" fmla="*/ 1903252 w 1923730"/>
                      <a:gd name="connsiteY4108" fmla="*/ 389572 h 1639157"/>
                      <a:gd name="connsiteX4109" fmla="*/ 1909253 w 1923730"/>
                      <a:gd name="connsiteY4109" fmla="*/ 392906 h 1639157"/>
                      <a:gd name="connsiteX4110" fmla="*/ 1910491 w 1923730"/>
                      <a:gd name="connsiteY4110" fmla="*/ 393573 h 1639157"/>
                      <a:gd name="connsiteX4111" fmla="*/ 1911062 w 1923730"/>
                      <a:gd name="connsiteY4111" fmla="*/ 392239 h 1639157"/>
                      <a:gd name="connsiteX4112" fmla="*/ 1913253 w 1923730"/>
                      <a:gd name="connsiteY4112" fmla="*/ 388525 h 1639157"/>
                      <a:gd name="connsiteX4113" fmla="*/ 1916206 w 1923730"/>
                      <a:gd name="connsiteY4113" fmla="*/ 389287 h 1639157"/>
                      <a:gd name="connsiteX4114" fmla="*/ 1920111 w 1923730"/>
                      <a:gd name="connsiteY4114" fmla="*/ 390335 h 1639157"/>
                      <a:gd name="connsiteX4115" fmla="*/ 1921350 w 1923730"/>
                      <a:gd name="connsiteY4115" fmla="*/ 389096 h 1639157"/>
                      <a:gd name="connsiteX4116" fmla="*/ 1922016 w 1923730"/>
                      <a:gd name="connsiteY4116" fmla="*/ 388334 h 1639157"/>
                      <a:gd name="connsiteX4117" fmla="*/ 1922778 w 1923730"/>
                      <a:gd name="connsiteY4117" fmla="*/ 387477 h 1639157"/>
                      <a:gd name="connsiteX4118" fmla="*/ 1923731 w 1923730"/>
                      <a:gd name="connsiteY4118" fmla="*/ 388430 h 1639157"/>
                      <a:gd name="connsiteX4119" fmla="*/ 1923064 w 1923730"/>
                      <a:gd name="connsiteY4119" fmla="*/ 389191 h 1639157"/>
                      <a:gd name="connsiteX4120" fmla="*/ 1922302 w 1923730"/>
                      <a:gd name="connsiteY4120" fmla="*/ 389954 h 1639157"/>
                      <a:gd name="connsiteX4121" fmla="*/ 1921159 w 1923730"/>
                      <a:gd name="connsiteY4121" fmla="*/ 391192 h 1639157"/>
                      <a:gd name="connsiteX4122" fmla="*/ 1915444 w 1923730"/>
                      <a:gd name="connsiteY4122" fmla="*/ 390239 h 1639157"/>
                      <a:gd name="connsiteX4123" fmla="*/ 1913825 w 1923730"/>
                      <a:gd name="connsiteY4123" fmla="*/ 389668 h 1639157"/>
                      <a:gd name="connsiteX4124" fmla="*/ 1912491 w 1923730"/>
                      <a:gd name="connsiteY4124" fmla="*/ 392335 h 1639157"/>
                      <a:gd name="connsiteX4125" fmla="*/ 1911062 w 1923730"/>
                      <a:gd name="connsiteY4125" fmla="*/ 394716 h 1639157"/>
                      <a:gd name="connsiteX4126" fmla="*/ 1908491 w 1923730"/>
                      <a:gd name="connsiteY4126" fmla="*/ 393859 h 1639157"/>
                      <a:gd name="connsiteX4127" fmla="*/ 1902776 w 1923730"/>
                      <a:gd name="connsiteY4127" fmla="*/ 390716 h 1639157"/>
                      <a:gd name="connsiteX4128" fmla="*/ 1894394 w 1923730"/>
                      <a:gd name="connsiteY4128" fmla="*/ 388906 h 1639157"/>
                      <a:gd name="connsiteX4129" fmla="*/ 1891251 w 1923730"/>
                      <a:gd name="connsiteY4129" fmla="*/ 388715 h 1639157"/>
                      <a:gd name="connsiteX4130" fmla="*/ 1890298 w 1923730"/>
                      <a:gd name="connsiteY4130" fmla="*/ 386524 h 1639157"/>
                      <a:gd name="connsiteX4131" fmla="*/ 1888203 w 1923730"/>
                      <a:gd name="connsiteY4131" fmla="*/ 381762 h 1639157"/>
                      <a:gd name="connsiteX4132" fmla="*/ 1885250 w 1923730"/>
                      <a:gd name="connsiteY4132" fmla="*/ 375285 h 1639157"/>
                      <a:gd name="connsiteX4133" fmla="*/ 1884964 w 1923730"/>
                      <a:gd name="connsiteY4133" fmla="*/ 374047 h 1639157"/>
                      <a:gd name="connsiteX4134" fmla="*/ 1884202 w 1923730"/>
                      <a:gd name="connsiteY4134" fmla="*/ 372332 h 1639157"/>
                      <a:gd name="connsiteX4135" fmla="*/ 1882869 w 1923730"/>
                      <a:gd name="connsiteY4135" fmla="*/ 374714 h 1639157"/>
                      <a:gd name="connsiteX4136" fmla="*/ 1881059 w 1923730"/>
                      <a:gd name="connsiteY4136" fmla="*/ 378714 h 1639157"/>
                      <a:gd name="connsiteX4137" fmla="*/ 1879535 w 1923730"/>
                      <a:gd name="connsiteY4137" fmla="*/ 381667 h 1639157"/>
                      <a:gd name="connsiteX4138" fmla="*/ 1876963 w 1923730"/>
                      <a:gd name="connsiteY4138" fmla="*/ 383476 h 1639157"/>
                      <a:gd name="connsiteX4139" fmla="*/ 1874201 w 1923730"/>
                      <a:gd name="connsiteY4139" fmla="*/ 380143 h 1639157"/>
                      <a:gd name="connsiteX4140" fmla="*/ 1872581 w 1923730"/>
                      <a:gd name="connsiteY4140" fmla="*/ 377190 h 1639157"/>
                      <a:gd name="connsiteX4141" fmla="*/ 1870581 w 1923730"/>
                      <a:gd name="connsiteY4141" fmla="*/ 376904 h 1639157"/>
                      <a:gd name="connsiteX4142" fmla="*/ 1867629 w 1923730"/>
                      <a:gd name="connsiteY4142" fmla="*/ 381476 h 1639157"/>
                      <a:gd name="connsiteX4143" fmla="*/ 1862771 w 1923730"/>
                      <a:gd name="connsiteY4143" fmla="*/ 386143 h 1639157"/>
                      <a:gd name="connsiteX4144" fmla="*/ 1856865 w 1923730"/>
                      <a:gd name="connsiteY4144" fmla="*/ 389954 h 1639157"/>
                      <a:gd name="connsiteX4145" fmla="*/ 1856484 w 1923730"/>
                      <a:gd name="connsiteY4145" fmla="*/ 390525 h 1639157"/>
                      <a:gd name="connsiteX4146" fmla="*/ 1851817 w 1923730"/>
                      <a:gd name="connsiteY4146" fmla="*/ 392906 h 1639157"/>
                      <a:gd name="connsiteX4147" fmla="*/ 1851150 w 1923730"/>
                      <a:gd name="connsiteY4147" fmla="*/ 393097 h 1639157"/>
                      <a:gd name="connsiteX4148" fmla="*/ 1852293 w 1923730"/>
                      <a:gd name="connsiteY4148" fmla="*/ 398812 h 1639157"/>
                      <a:gd name="connsiteX4149" fmla="*/ 1853151 w 1923730"/>
                      <a:gd name="connsiteY4149" fmla="*/ 401288 h 1639157"/>
                      <a:gd name="connsiteX4150" fmla="*/ 1848483 w 1923730"/>
                      <a:gd name="connsiteY4150" fmla="*/ 406718 h 1639157"/>
                      <a:gd name="connsiteX4151" fmla="*/ 1846102 w 1923730"/>
                      <a:gd name="connsiteY4151" fmla="*/ 407860 h 1639157"/>
                      <a:gd name="connsiteX4152" fmla="*/ 1842673 w 1923730"/>
                      <a:gd name="connsiteY4152" fmla="*/ 408622 h 1639157"/>
                      <a:gd name="connsiteX4153" fmla="*/ 1838958 w 1923730"/>
                      <a:gd name="connsiteY4153" fmla="*/ 405574 h 1639157"/>
                      <a:gd name="connsiteX4154" fmla="*/ 1835148 w 1923730"/>
                      <a:gd name="connsiteY4154" fmla="*/ 400336 h 1639157"/>
                      <a:gd name="connsiteX4155" fmla="*/ 1833815 w 1923730"/>
                      <a:gd name="connsiteY4155" fmla="*/ 398526 h 1639157"/>
                      <a:gd name="connsiteX4156" fmla="*/ 1832767 w 1923730"/>
                      <a:gd name="connsiteY4156" fmla="*/ 395764 h 1639157"/>
                      <a:gd name="connsiteX4157" fmla="*/ 1832100 w 1923730"/>
                      <a:gd name="connsiteY4157" fmla="*/ 394335 h 1639157"/>
                      <a:gd name="connsiteX4158" fmla="*/ 1828386 w 1923730"/>
                      <a:gd name="connsiteY4158" fmla="*/ 392335 h 1639157"/>
                      <a:gd name="connsiteX4159" fmla="*/ 1822194 w 1923730"/>
                      <a:gd name="connsiteY4159" fmla="*/ 385477 h 1639157"/>
                      <a:gd name="connsiteX4160" fmla="*/ 1818765 w 1923730"/>
                      <a:gd name="connsiteY4160" fmla="*/ 379762 h 1639157"/>
                      <a:gd name="connsiteX4161" fmla="*/ 1818194 w 1923730"/>
                      <a:gd name="connsiteY4161" fmla="*/ 377762 h 1639157"/>
                      <a:gd name="connsiteX4162" fmla="*/ 1817527 w 1923730"/>
                      <a:gd name="connsiteY4162" fmla="*/ 375190 h 1639157"/>
                      <a:gd name="connsiteX4163" fmla="*/ 1815146 w 1923730"/>
                      <a:gd name="connsiteY4163" fmla="*/ 370332 h 1639157"/>
                      <a:gd name="connsiteX4164" fmla="*/ 1811717 w 1923730"/>
                      <a:gd name="connsiteY4164" fmla="*/ 369856 h 1639157"/>
                      <a:gd name="connsiteX4165" fmla="*/ 1811145 w 1923730"/>
                      <a:gd name="connsiteY4165" fmla="*/ 370332 h 1639157"/>
                      <a:gd name="connsiteX4166" fmla="*/ 1808859 w 1923730"/>
                      <a:gd name="connsiteY4166" fmla="*/ 374618 h 1639157"/>
                      <a:gd name="connsiteX4167" fmla="*/ 1808859 w 1923730"/>
                      <a:gd name="connsiteY4167" fmla="*/ 375190 h 1639157"/>
                      <a:gd name="connsiteX4168" fmla="*/ 1808383 w 1923730"/>
                      <a:gd name="connsiteY4168" fmla="*/ 377666 h 1639157"/>
                      <a:gd name="connsiteX4169" fmla="*/ 1806192 w 1923730"/>
                      <a:gd name="connsiteY4169" fmla="*/ 377952 h 1639157"/>
                      <a:gd name="connsiteX4170" fmla="*/ 1804763 w 1923730"/>
                      <a:gd name="connsiteY4170" fmla="*/ 378143 h 1639157"/>
                      <a:gd name="connsiteX4171" fmla="*/ 1804954 w 1923730"/>
                      <a:gd name="connsiteY4171" fmla="*/ 378809 h 1639157"/>
                      <a:gd name="connsiteX4172" fmla="*/ 1805145 w 1923730"/>
                      <a:gd name="connsiteY4172" fmla="*/ 379190 h 1639157"/>
                      <a:gd name="connsiteX4173" fmla="*/ 1807907 w 1923730"/>
                      <a:gd name="connsiteY4173" fmla="*/ 385001 h 1639157"/>
                      <a:gd name="connsiteX4174" fmla="*/ 1804382 w 1923730"/>
                      <a:gd name="connsiteY4174" fmla="*/ 392239 h 1639157"/>
                      <a:gd name="connsiteX4175" fmla="*/ 1803811 w 1923730"/>
                      <a:gd name="connsiteY4175" fmla="*/ 392620 h 1639157"/>
                      <a:gd name="connsiteX4176" fmla="*/ 1798668 w 1923730"/>
                      <a:gd name="connsiteY4176" fmla="*/ 394049 h 1639157"/>
                      <a:gd name="connsiteX4177" fmla="*/ 1795429 w 1923730"/>
                      <a:gd name="connsiteY4177" fmla="*/ 391097 h 1639157"/>
                      <a:gd name="connsiteX4178" fmla="*/ 1795238 w 1923730"/>
                      <a:gd name="connsiteY4178" fmla="*/ 390716 h 1639157"/>
                      <a:gd name="connsiteX4179" fmla="*/ 1794857 w 1923730"/>
                      <a:gd name="connsiteY4179" fmla="*/ 390049 h 1639157"/>
                      <a:gd name="connsiteX4180" fmla="*/ 1794667 w 1923730"/>
                      <a:gd name="connsiteY4180" fmla="*/ 390049 h 1639157"/>
                      <a:gd name="connsiteX4181" fmla="*/ 1793810 w 1923730"/>
                      <a:gd name="connsiteY4181" fmla="*/ 390239 h 1639157"/>
                      <a:gd name="connsiteX4182" fmla="*/ 1790571 w 1923730"/>
                      <a:gd name="connsiteY4182" fmla="*/ 389572 h 1639157"/>
                      <a:gd name="connsiteX4183" fmla="*/ 1789714 w 1923730"/>
                      <a:gd name="connsiteY4183" fmla="*/ 387096 h 1639157"/>
                      <a:gd name="connsiteX4184" fmla="*/ 1788666 w 1923730"/>
                      <a:gd name="connsiteY4184" fmla="*/ 384715 h 1639157"/>
                      <a:gd name="connsiteX4185" fmla="*/ 1787904 w 1923730"/>
                      <a:gd name="connsiteY4185" fmla="*/ 384143 h 1639157"/>
                      <a:gd name="connsiteX4186" fmla="*/ 1784761 w 1923730"/>
                      <a:gd name="connsiteY4186" fmla="*/ 381191 h 1639157"/>
                      <a:gd name="connsiteX4187" fmla="*/ 1783523 w 1923730"/>
                      <a:gd name="connsiteY4187" fmla="*/ 379762 h 1639157"/>
                      <a:gd name="connsiteX4188" fmla="*/ 1781904 w 1923730"/>
                      <a:gd name="connsiteY4188" fmla="*/ 376047 h 1639157"/>
                      <a:gd name="connsiteX4189" fmla="*/ 1783237 w 1923730"/>
                      <a:gd name="connsiteY4189" fmla="*/ 374428 h 1639157"/>
                      <a:gd name="connsiteX4190" fmla="*/ 1783428 w 1923730"/>
                      <a:gd name="connsiteY4190" fmla="*/ 374333 h 1639157"/>
                      <a:gd name="connsiteX4191" fmla="*/ 1783618 w 1923730"/>
                      <a:gd name="connsiteY4191" fmla="*/ 374237 h 1639157"/>
                      <a:gd name="connsiteX4192" fmla="*/ 1784380 w 1923730"/>
                      <a:gd name="connsiteY4192" fmla="*/ 373285 h 1639157"/>
                      <a:gd name="connsiteX4193" fmla="*/ 1784285 w 1923730"/>
                      <a:gd name="connsiteY4193" fmla="*/ 373189 h 1639157"/>
                      <a:gd name="connsiteX4194" fmla="*/ 1784094 w 1923730"/>
                      <a:gd name="connsiteY4194" fmla="*/ 373094 h 1639157"/>
                      <a:gd name="connsiteX4195" fmla="*/ 1779998 w 1923730"/>
                      <a:gd name="connsiteY4195" fmla="*/ 371951 h 1639157"/>
                      <a:gd name="connsiteX4196" fmla="*/ 1778379 w 1923730"/>
                      <a:gd name="connsiteY4196" fmla="*/ 371856 h 1639157"/>
                      <a:gd name="connsiteX4197" fmla="*/ 1775903 w 1923730"/>
                      <a:gd name="connsiteY4197" fmla="*/ 371761 h 1639157"/>
                      <a:gd name="connsiteX4198" fmla="*/ 1775617 w 1923730"/>
                      <a:gd name="connsiteY4198" fmla="*/ 371761 h 1639157"/>
                      <a:gd name="connsiteX4199" fmla="*/ 1770093 w 1923730"/>
                      <a:gd name="connsiteY4199" fmla="*/ 374523 h 1639157"/>
                      <a:gd name="connsiteX4200" fmla="*/ 1767045 w 1923730"/>
                      <a:gd name="connsiteY4200" fmla="*/ 376523 h 1639157"/>
                      <a:gd name="connsiteX4201" fmla="*/ 1765806 w 1923730"/>
                      <a:gd name="connsiteY4201" fmla="*/ 374714 h 1639157"/>
                      <a:gd name="connsiteX4202" fmla="*/ 1765520 w 1923730"/>
                      <a:gd name="connsiteY4202" fmla="*/ 373856 h 1639157"/>
                      <a:gd name="connsiteX4203" fmla="*/ 1764568 w 1923730"/>
                      <a:gd name="connsiteY4203" fmla="*/ 371666 h 1639157"/>
                      <a:gd name="connsiteX4204" fmla="*/ 1762092 w 1923730"/>
                      <a:gd name="connsiteY4204" fmla="*/ 365570 h 1639157"/>
                      <a:gd name="connsiteX4205" fmla="*/ 1762663 w 1923730"/>
                      <a:gd name="connsiteY4205" fmla="*/ 360807 h 1639157"/>
                      <a:gd name="connsiteX4206" fmla="*/ 1763901 w 1923730"/>
                      <a:gd name="connsiteY4206" fmla="*/ 359569 h 1639157"/>
                      <a:gd name="connsiteX4207" fmla="*/ 1762949 w 1923730"/>
                      <a:gd name="connsiteY4207" fmla="*/ 358235 h 1639157"/>
                      <a:gd name="connsiteX4208" fmla="*/ 1760187 w 1923730"/>
                      <a:gd name="connsiteY4208" fmla="*/ 355759 h 1639157"/>
                      <a:gd name="connsiteX4209" fmla="*/ 1758853 w 1923730"/>
                      <a:gd name="connsiteY4209" fmla="*/ 354616 h 1639157"/>
                      <a:gd name="connsiteX4210" fmla="*/ 1758281 w 1923730"/>
                      <a:gd name="connsiteY4210" fmla="*/ 353473 h 1639157"/>
                      <a:gd name="connsiteX4211" fmla="*/ 1757710 w 1923730"/>
                      <a:gd name="connsiteY4211" fmla="*/ 352139 h 1639157"/>
                      <a:gd name="connsiteX4212" fmla="*/ 1756948 w 1923730"/>
                      <a:gd name="connsiteY4212" fmla="*/ 351663 h 1639157"/>
                      <a:gd name="connsiteX4213" fmla="*/ 1753710 w 1923730"/>
                      <a:gd name="connsiteY4213" fmla="*/ 352425 h 1639157"/>
                      <a:gd name="connsiteX4214" fmla="*/ 1751138 w 1923730"/>
                      <a:gd name="connsiteY4214" fmla="*/ 351663 h 1639157"/>
                      <a:gd name="connsiteX4215" fmla="*/ 1749423 w 1923730"/>
                      <a:gd name="connsiteY4215" fmla="*/ 351472 h 1639157"/>
                      <a:gd name="connsiteX4216" fmla="*/ 1746661 w 1923730"/>
                      <a:gd name="connsiteY4216" fmla="*/ 350710 h 1639157"/>
                      <a:gd name="connsiteX4217" fmla="*/ 1744185 w 1923730"/>
                      <a:gd name="connsiteY4217" fmla="*/ 349949 h 1639157"/>
                      <a:gd name="connsiteX4218" fmla="*/ 1742184 w 1923730"/>
                      <a:gd name="connsiteY4218" fmla="*/ 350520 h 1639157"/>
                      <a:gd name="connsiteX4219" fmla="*/ 1741898 w 1923730"/>
                      <a:gd name="connsiteY4219" fmla="*/ 350615 h 1639157"/>
                      <a:gd name="connsiteX4220" fmla="*/ 1738946 w 1923730"/>
                      <a:gd name="connsiteY4220" fmla="*/ 352425 h 1639157"/>
                      <a:gd name="connsiteX4221" fmla="*/ 1738088 w 1923730"/>
                      <a:gd name="connsiteY4221" fmla="*/ 353663 h 1639157"/>
                      <a:gd name="connsiteX4222" fmla="*/ 1736945 w 1923730"/>
                      <a:gd name="connsiteY4222" fmla="*/ 355187 h 1639157"/>
                      <a:gd name="connsiteX4223" fmla="*/ 1735136 w 1923730"/>
                      <a:gd name="connsiteY4223" fmla="*/ 356426 h 1639157"/>
                      <a:gd name="connsiteX4224" fmla="*/ 1734755 w 1923730"/>
                      <a:gd name="connsiteY4224" fmla="*/ 356616 h 1639157"/>
                      <a:gd name="connsiteX4225" fmla="*/ 1733421 w 1923730"/>
                      <a:gd name="connsiteY4225" fmla="*/ 357187 h 1639157"/>
                      <a:gd name="connsiteX4226" fmla="*/ 1731897 w 1923730"/>
                      <a:gd name="connsiteY4226" fmla="*/ 357854 h 1639157"/>
                      <a:gd name="connsiteX4227" fmla="*/ 1729706 w 1923730"/>
                      <a:gd name="connsiteY4227" fmla="*/ 358045 h 1639157"/>
                      <a:gd name="connsiteX4228" fmla="*/ 1728849 w 1923730"/>
                      <a:gd name="connsiteY4228" fmla="*/ 358045 h 1639157"/>
                      <a:gd name="connsiteX4229" fmla="*/ 1725896 w 1923730"/>
                      <a:gd name="connsiteY4229" fmla="*/ 357187 h 1639157"/>
                      <a:gd name="connsiteX4230" fmla="*/ 1725611 w 1923730"/>
                      <a:gd name="connsiteY4230" fmla="*/ 357092 h 1639157"/>
                      <a:gd name="connsiteX4231" fmla="*/ 1724277 w 1923730"/>
                      <a:gd name="connsiteY4231" fmla="*/ 357187 h 1639157"/>
                      <a:gd name="connsiteX4232" fmla="*/ 1721420 w 1923730"/>
                      <a:gd name="connsiteY4232" fmla="*/ 356997 h 1639157"/>
                      <a:gd name="connsiteX4233" fmla="*/ 1718753 w 1923730"/>
                      <a:gd name="connsiteY4233" fmla="*/ 355664 h 1639157"/>
                      <a:gd name="connsiteX4234" fmla="*/ 1716753 w 1923730"/>
                      <a:gd name="connsiteY4234" fmla="*/ 354520 h 1639157"/>
                      <a:gd name="connsiteX4235" fmla="*/ 1715514 w 1923730"/>
                      <a:gd name="connsiteY4235" fmla="*/ 353663 h 1639157"/>
                      <a:gd name="connsiteX4236" fmla="*/ 1713323 w 1923730"/>
                      <a:gd name="connsiteY4236" fmla="*/ 350901 h 1639157"/>
                      <a:gd name="connsiteX4237" fmla="*/ 1713228 w 1923730"/>
                      <a:gd name="connsiteY4237" fmla="*/ 350710 h 1639157"/>
                      <a:gd name="connsiteX4238" fmla="*/ 1711800 w 1923730"/>
                      <a:gd name="connsiteY4238" fmla="*/ 346043 h 1639157"/>
                      <a:gd name="connsiteX4239" fmla="*/ 1711609 w 1923730"/>
                      <a:gd name="connsiteY4239" fmla="*/ 344995 h 1639157"/>
                      <a:gd name="connsiteX4240" fmla="*/ 1711514 w 1923730"/>
                      <a:gd name="connsiteY4240" fmla="*/ 344614 h 1639157"/>
                      <a:gd name="connsiteX4241" fmla="*/ 1710752 w 1923730"/>
                      <a:gd name="connsiteY4241" fmla="*/ 344805 h 1639157"/>
                      <a:gd name="connsiteX4242" fmla="*/ 1710371 w 1923730"/>
                      <a:gd name="connsiteY4242" fmla="*/ 344900 h 1639157"/>
                      <a:gd name="connsiteX4243" fmla="*/ 1708370 w 1923730"/>
                      <a:gd name="connsiteY4243" fmla="*/ 346234 h 1639157"/>
                      <a:gd name="connsiteX4244" fmla="*/ 1707513 w 1923730"/>
                      <a:gd name="connsiteY4244" fmla="*/ 346996 h 1639157"/>
                      <a:gd name="connsiteX4245" fmla="*/ 1706465 w 1923730"/>
                      <a:gd name="connsiteY4245" fmla="*/ 347567 h 1639157"/>
                      <a:gd name="connsiteX4246" fmla="*/ 1705322 w 1923730"/>
                      <a:gd name="connsiteY4246" fmla="*/ 348234 h 1639157"/>
                      <a:gd name="connsiteX4247" fmla="*/ 1704751 w 1923730"/>
                      <a:gd name="connsiteY4247" fmla="*/ 349187 h 1639157"/>
                      <a:gd name="connsiteX4248" fmla="*/ 1703894 w 1923730"/>
                      <a:gd name="connsiteY4248" fmla="*/ 350710 h 1639157"/>
                      <a:gd name="connsiteX4249" fmla="*/ 1701512 w 1923730"/>
                      <a:gd name="connsiteY4249" fmla="*/ 352520 h 1639157"/>
                      <a:gd name="connsiteX4250" fmla="*/ 1699131 w 1923730"/>
                      <a:gd name="connsiteY4250" fmla="*/ 352520 h 1639157"/>
                      <a:gd name="connsiteX4251" fmla="*/ 1698274 w 1923730"/>
                      <a:gd name="connsiteY4251" fmla="*/ 352520 h 1639157"/>
                      <a:gd name="connsiteX4252" fmla="*/ 1695607 w 1923730"/>
                      <a:gd name="connsiteY4252" fmla="*/ 353282 h 1639157"/>
                      <a:gd name="connsiteX4253" fmla="*/ 1692559 w 1923730"/>
                      <a:gd name="connsiteY4253" fmla="*/ 354425 h 1639157"/>
                      <a:gd name="connsiteX4254" fmla="*/ 1690082 w 1923730"/>
                      <a:gd name="connsiteY4254" fmla="*/ 351091 h 1639157"/>
                      <a:gd name="connsiteX4255" fmla="*/ 1689987 w 1923730"/>
                      <a:gd name="connsiteY4255" fmla="*/ 350806 h 1639157"/>
                      <a:gd name="connsiteX4256" fmla="*/ 1689511 w 1923730"/>
                      <a:gd name="connsiteY4256" fmla="*/ 350806 h 1639157"/>
                      <a:gd name="connsiteX4257" fmla="*/ 1688844 w 1923730"/>
                      <a:gd name="connsiteY4257" fmla="*/ 350806 h 1639157"/>
                      <a:gd name="connsiteX4258" fmla="*/ 1687225 w 1923730"/>
                      <a:gd name="connsiteY4258" fmla="*/ 350044 h 1639157"/>
                      <a:gd name="connsiteX4259" fmla="*/ 1686844 w 1923730"/>
                      <a:gd name="connsiteY4259" fmla="*/ 349568 h 1639157"/>
                      <a:gd name="connsiteX4260" fmla="*/ 1686463 w 1923730"/>
                      <a:gd name="connsiteY4260" fmla="*/ 349282 h 1639157"/>
                      <a:gd name="connsiteX4261" fmla="*/ 1686463 w 1923730"/>
                      <a:gd name="connsiteY4261" fmla="*/ 349282 h 1639157"/>
                      <a:gd name="connsiteX4262" fmla="*/ 1686463 w 1923730"/>
                      <a:gd name="connsiteY4262" fmla="*/ 349472 h 1639157"/>
                      <a:gd name="connsiteX4263" fmla="*/ 1686368 w 1923730"/>
                      <a:gd name="connsiteY4263" fmla="*/ 350330 h 1639157"/>
                      <a:gd name="connsiteX4264" fmla="*/ 1686463 w 1923730"/>
                      <a:gd name="connsiteY4264" fmla="*/ 351949 h 1639157"/>
                      <a:gd name="connsiteX4265" fmla="*/ 1686368 w 1923730"/>
                      <a:gd name="connsiteY4265" fmla="*/ 353282 h 1639157"/>
                      <a:gd name="connsiteX4266" fmla="*/ 1683987 w 1923730"/>
                      <a:gd name="connsiteY4266" fmla="*/ 354139 h 1639157"/>
                      <a:gd name="connsiteX4267" fmla="*/ 1680843 w 1923730"/>
                      <a:gd name="connsiteY4267" fmla="*/ 354235 h 1639157"/>
                      <a:gd name="connsiteX4268" fmla="*/ 1679605 w 1923730"/>
                      <a:gd name="connsiteY4268" fmla="*/ 355092 h 1639157"/>
                      <a:gd name="connsiteX4269" fmla="*/ 1679414 w 1923730"/>
                      <a:gd name="connsiteY4269" fmla="*/ 355568 h 1639157"/>
                      <a:gd name="connsiteX4270" fmla="*/ 1679224 w 1923730"/>
                      <a:gd name="connsiteY4270" fmla="*/ 355664 h 1639157"/>
                      <a:gd name="connsiteX4271" fmla="*/ 1676843 w 1923730"/>
                      <a:gd name="connsiteY4271" fmla="*/ 355854 h 1639157"/>
                      <a:gd name="connsiteX4272" fmla="*/ 1676843 w 1923730"/>
                      <a:gd name="connsiteY4272" fmla="*/ 356521 h 1639157"/>
                      <a:gd name="connsiteX4273" fmla="*/ 1675890 w 1923730"/>
                      <a:gd name="connsiteY4273" fmla="*/ 357568 h 1639157"/>
                      <a:gd name="connsiteX4274" fmla="*/ 1672461 w 1923730"/>
                      <a:gd name="connsiteY4274" fmla="*/ 356426 h 1639157"/>
                      <a:gd name="connsiteX4275" fmla="*/ 1672176 w 1923730"/>
                      <a:gd name="connsiteY4275" fmla="*/ 356330 h 1639157"/>
                      <a:gd name="connsiteX4276" fmla="*/ 1671318 w 1923730"/>
                      <a:gd name="connsiteY4276" fmla="*/ 356806 h 1639157"/>
                      <a:gd name="connsiteX4277" fmla="*/ 1670175 w 1923730"/>
                      <a:gd name="connsiteY4277" fmla="*/ 357378 h 1639157"/>
                      <a:gd name="connsiteX4278" fmla="*/ 1668080 w 1923730"/>
                      <a:gd name="connsiteY4278" fmla="*/ 356140 h 1639157"/>
                      <a:gd name="connsiteX4279" fmla="*/ 1667413 w 1923730"/>
                      <a:gd name="connsiteY4279" fmla="*/ 353758 h 1639157"/>
                      <a:gd name="connsiteX4280" fmla="*/ 1667508 w 1923730"/>
                      <a:gd name="connsiteY4280" fmla="*/ 353473 h 1639157"/>
                      <a:gd name="connsiteX4281" fmla="*/ 1667508 w 1923730"/>
                      <a:gd name="connsiteY4281" fmla="*/ 353378 h 1639157"/>
                      <a:gd name="connsiteX4282" fmla="*/ 1667413 w 1923730"/>
                      <a:gd name="connsiteY4282" fmla="*/ 353187 h 1639157"/>
                      <a:gd name="connsiteX4283" fmla="*/ 1666746 w 1923730"/>
                      <a:gd name="connsiteY4283" fmla="*/ 353378 h 1639157"/>
                      <a:gd name="connsiteX4284" fmla="*/ 1663889 w 1923730"/>
                      <a:gd name="connsiteY4284" fmla="*/ 352901 h 1639157"/>
                      <a:gd name="connsiteX4285" fmla="*/ 1662174 w 1923730"/>
                      <a:gd name="connsiteY4285" fmla="*/ 350425 h 1639157"/>
                      <a:gd name="connsiteX4286" fmla="*/ 1660745 w 1923730"/>
                      <a:gd name="connsiteY4286" fmla="*/ 351091 h 1639157"/>
                      <a:gd name="connsiteX4287" fmla="*/ 1658650 w 1923730"/>
                      <a:gd name="connsiteY4287" fmla="*/ 349472 h 1639157"/>
                      <a:gd name="connsiteX4288" fmla="*/ 1658364 w 1923730"/>
                      <a:gd name="connsiteY4288" fmla="*/ 348329 h 1639157"/>
                      <a:gd name="connsiteX4289" fmla="*/ 1657126 w 1923730"/>
                      <a:gd name="connsiteY4289" fmla="*/ 346996 h 1639157"/>
                      <a:gd name="connsiteX4290" fmla="*/ 1656173 w 1923730"/>
                      <a:gd name="connsiteY4290" fmla="*/ 346043 h 1639157"/>
                      <a:gd name="connsiteX4291" fmla="*/ 1655316 w 1923730"/>
                      <a:gd name="connsiteY4291" fmla="*/ 345662 h 1639157"/>
                      <a:gd name="connsiteX4292" fmla="*/ 1655030 w 1923730"/>
                      <a:gd name="connsiteY4292" fmla="*/ 345758 h 1639157"/>
                      <a:gd name="connsiteX4293" fmla="*/ 1653792 w 1923730"/>
                      <a:gd name="connsiteY4293" fmla="*/ 345662 h 1639157"/>
                      <a:gd name="connsiteX4294" fmla="*/ 1653221 w 1923730"/>
                      <a:gd name="connsiteY4294" fmla="*/ 344805 h 1639157"/>
                      <a:gd name="connsiteX4295" fmla="*/ 1653792 w 1923730"/>
                      <a:gd name="connsiteY4295" fmla="*/ 342995 h 1639157"/>
                      <a:gd name="connsiteX4296" fmla="*/ 1654173 w 1923730"/>
                      <a:gd name="connsiteY4296" fmla="*/ 342614 h 1639157"/>
                      <a:gd name="connsiteX4297" fmla="*/ 1654554 w 1923730"/>
                      <a:gd name="connsiteY4297" fmla="*/ 341662 h 1639157"/>
                      <a:gd name="connsiteX4298" fmla="*/ 1654554 w 1923730"/>
                      <a:gd name="connsiteY4298" fmla="*/ 341281 h 1639157"/>
                      <a:gd name="connsiteX4299" fmla="*/ 1654078 w 1923730"/>
                      <a:gd name="connsiteY4299" fmla="*/ 339852 h 1639157"/>
                      <a:gd name="connsiteX4300" fmla="*/ 1653887 w 1923730"/>
                      <a:gd name="connsiteY4300" fmla="*/ 339662 h 1639157"/>
                      <a:gd name="connsiteX4301" fmla="*/ 1652840 w 1923730"/>
                      <a:gd name="connsiteY4301" fmla="*/ 338899 h 1639157"/>
                      <a:gd name="connsiteX4302" fmla="*/ 1650935 w 1923730"/>
                      <a:gd name="connsiteY4302" fmla="*/ 337852 h 1639157"/>
                      <a:gd name="connsiteX4303" fmla="*/ 1650363 w 1923730"/>
                      <a:gd name="connsiteY4303" fmla="*/ 337280 h 1639157"/>
                      <a:gd name="connsiteX4304" fmla="*/ 1650078 w 1923730"/>
                      <a:gd name="connsiteY4304" fmla="*/ 333280 h 1639157"/>
                      <a:gd name="connsiteX4305" fmla="*/ 1650173 w 1923730"/>
                      <a:gd name="connsiteY4305" fmla="*/ 332994 h 1639157"/>
                      <a:gd name="connsiteX4306" fmla="*/ 1651602 w 1923730"/>
                      <a:gd name="connsiteY4306" fmla="*/ 331946 h 1639157"/>
                      <a:gd name="connsiteX4307" fmla="*/ 1651125 w 1923730"/>
                      <a:gd name="connsiteY4307" fmla="*/ 330994 h 1639157"/>
                      <a:gd name="connsiteX4308" fmla="*/ 1650839 w 1923730"/>
                      <a:gd name="connsiteY4308" fmla="*/ 330422 h 1639157"/>
                      <a:gd name="connsiteX4309" fmla="*/ 1650268 w 1923730"/>
                      <a:gd name="connsiteY4309" fmla="*/ 329851 h 1639157"/>
                      <a:gd name="connsiteX4310" fmla="*/ 1649315 w 1923730"/>
                      <a:gd name="connsiteY4310" fmla="*/ 329374 h 1639157"/>
                      <a:gd name="connsiteX4311" fmla="*/ 1649315 w 1923730"/>
                      <a:gd name="connsiteY4311" fmla="*/ 327755 h 1639157"/>
                      <a:gd name="connsiteX4312" fmla="*/ 1649411 w 1923730"/>
                      <a:gd name="connsiteY4312" fmla="*/ 327279 h 1639157"/>
                      <a:gd name="connsiteX4313" fmla="*/ 1648839 w 1923730"/>
                      <a:gd name="connsiteY4313" fmla="*/ 326422 h 1639157"/>
                      <a:gd name="connsiteX4314" fmla="*/ 1647220 w 1923730"/>
                      <a:gd name="connsiteY4314" fmla="*/ 324898 h 1639157"/>
                      <a:gd name="connsiteX4315" fmla="*/ 1647125 w 1923730"/>
                      <a:gd name="connsiteY4315" fmla="*/ 324707 h 1639157"/>
                      <a:gd name="connsiteX4316" fmla="*/ 1646363 w 1923730"/>
                      <a:gd name="connsiteY4316" fmla="*/ 322231 h 1639157"/>
                      <a:gd name="connsiteX4317" fmla="*/ 1645505 w 1923730"/>
                      <a:gd name="connsiteY4317" fmla="*/ 322707 h 1639157"/>
                      <a:gd name="connsiteX4318" fmla="*/ 1644362 w 1923730"/>
                      <a:gd name="connsiteY4318" fmla="*/ 320897 h 1639157"/>
                      <a:gd name="connsiteX4319" fmla="*/ 1644362 w 1923730"/>
                      <a:gd name="connsiteY4319" fmla="*/ 320707 h 1639157"/>
                      <a:gd name="connsiteX4320" fmla="*/ 1643505 w 1923730"/>
                      <a:gd name="connsiteY4320" fmla="*/ 320993 h 1639157"/>
                      <a:gd name="connsiteX4321" fmla="*/ 1643505 w 1923730"/>
                      <a:gd name="connsiteY4321" fmla="*/ 320993 h 1639157"/>
                      <a:gd name="connsiteX4322" fmla="*/ 1643124 w 1923730"/>
                      <a:gd name="connsiteY4322" fmla="*/ 321374 h 1639157"/>
                      <a:gd name="connsiteX4323" fmla="*/ 1639790 w 1923730"/>
                      <a:gd name="connsiteY4323" fmla="*/ 323755 h 1639157"/>
                      <a:gd name="connsiteX4324" fmla="*/ 1633790 w 1923730"/>
                      <a:gd name="connsiteY4324" fmla="*/ 325850 h 1639157"/>
                      <a:gd name="connsiteX4325" fmla="*/ 1633123 w 1923730"/>
                      <a:gd name="connsiteY4325" fmla="*/ 326136 h 1639157"/>
                      <a:gd name="connsiteX4326" fmla="*/ 1625979 w 1923730"/>
                      <a:gd name="connsiteY4326" fmla="*/ 326898 h 1639157"/>
                      <a:gd name="connsiteX4327" fmla="*/ 1623884 w 1923730"/>
                      <a:gd name="connsiteY4327" fmla="*/ 327089 h 1639157"/>
                      <a:gd name="connsiteX4328" fmla="*/ 1621407 w 1923730"/>
                      <a:gd name="connsiteY4328" fmla="*/ 329565 h 1639157"/>
                      <a:gd name="connsiteX4329" fmla="*/ 1621026 w 1923730"/>
                      <a:gd name="connsiteY4329" fmla="*/ 331280 h 1639157"/>
                      <a:gd name="connsiteX4330" fmla="*/ 1620740 w 1923730"/>
                      <a:gd name="connsiteY4330" fmla="*/ 333089 h 1639157"/>
                      <a:gd name="connsiteX4331" fmla="*/ 1620645 w 1923730"/>
                      <a:gd name="connsiteY4331" fmla="*/ 333280 h 1639157"/>
                      <a:gd name="connsiteX4332" fmla="*/ 1616835 w 1923730"/>
                      <a:gd name="connsiteY4332" fmla="*/ 336899 h 1639157"/>
                      <a:gd name="connsiteX4333" fmla="*/ 1611692 w 1923730"/>
                      <a:gd name="connsiteY4333" fmla="*/ 338709 h 1639157"/>
                      <a:gd name="connsiteX4334" fmla="*/ 1613787 w 1923730"/>
                      <a:gd name="connsiteY4334" fmla="*/ 343757 h 1639157"/>
                      <a:gd name="connsiteX4335" fmla="*/ 1614168 w 1923730"/>
                      <a:gd name="connsiteY4335" fmla="*/ 348139 h 1639157"/>
                      <a:gd name="connsiteX4336" fmla="*/ 1613978 w 1923730"/>
                      <a:gd name="connsiteY4336" fmla="*/ 348329 h 1639157"/>
                      <a:gd name="connsiteX4337" fmla="*/ 1613502 w 1923730"/>
                      <a:gd name="connsiteY4337" fmla="*/ 351758 h 1639157"/>
                      <a:gd name="connsiteX4338" fmla="*/ 1612930 w 1923730"/>
                      <a:gd name="connsiteY4338" fmla="*/ 354139 h 1639157"/>
                      <a:gd name="connsiteX4339" fmla="*/ 1609025 w 1923730"/>
                      <a:gd name="connsiteY4339" fmla="*/ 354616 h 1639157"/>
                      <a:gd name="connsiteX4340" fmla="*/ 1608453 w 1923730"/>
                      <a:gd name="connsiteY4340" fmla="*/ 354520 h 1639157"/>
                      <a:gd name="connsiteX4341" fmla="*/ 1602929 w 1923730"/>
                      <a:gd name="connsiteY4341" fmla="*/ 351568 h 1639157"/>
                      <a:gd name="connsiteX4342" fmla="*/ 1601405 w 1923730"/>
                      <a:gd name="connsiteY4342" fmla="*/ 349282 h 1639157"/>
                      <a:gd name="connsiteX4343" fmla="*/ 1599500 w 1923730"/>
                      <a:gd name="connsiteY4343" fmla="*/ 348710 h 1639157"/>
                      <a:gd name="connsiteX4344" fmla="*/ 1598738 w 1923730"/>
                      <a:gd name="connsiteY4344" fmla="*/ 348996 h 1639157"/>
                      <a:gd name="connsiteX4345" fmla="*/ 1599119 w 1923730"/>
                      <a:gd name="connsiteY4345" fmla="*/ 349949 h 1639157"/>
                      <a:gd name="connsiteX4346" fmla="*/ 1599309 w 1923730"/>
                      <a:gd name="connsiteY4346" fmla="*/ 350234 h 1639157"/>
                      <a:gd name="connsiteX4347" fmla="*/ 1598833 w 1923730"/>
                      <a:gd name="connsiteY4347" fmla="*/ 352139 h 1639157"/>
                      <a:gd name="connsiteX4348" fmla="*/ 1597880 w 1923730"/>
                      <a:gd name="connsiteY4348" fmla="*/ 353282 h 1639157"/>
                      <a:gd name="connsiteX4349" fmla="*/ 1597785 w 1923730"/>
                      <a:gd name="connsiteY4349" fmla="*/ 353473 h 1639157"/>
                      <a:gd name="connsiteX4350" fmla="*/ 1594642 w 1923730"/>
                      <a:gd name="connsiteY4350" fmla="*/ 354235 h 1639157"/>
                      <a:gd name="connsiteX4351" fmla="*/ 1594070 w 1923730"/>
                      <a:gd name="connsiteY4351" fmla="*/ 354044 h 1639157"/>
                      <a:gd name="connsiteX4352" fmla="*/ 1592451 w 1923730"/>
                      <a:gd name="connsiteY4352" fmla="*/ 353378 h 1639157"/>
                      <a:gd name="connsiteX4353" fmla="*/ 1587784 w 1923730"/>
                      <a:gd name="connsiteY4353" fmla="*/ 350710 h 1639157"/>
                      <a:gd name="connsiteX4354" fmla="*/ 1582069 w 1923730"/>
                      <a:gd name="connsiteY4354" fmla="*/ 348043 h 1639157"/>
                      <a:gd name="connsiteX4355" fmla="*/ 1578259 w 1923730"/>
                      <a:gd name="connsiteY4355" fmla="*/ 348520 h 1639157"/>
                      <a:gd name="connsiteX4356" fmla="*/ 1578259 w 1923730"/>
                      <a:gd name="connsiteY4356" fmla="*/ 348520 h 1639157"/>
                      <a:gd name="connsiteX4357" fmla="*/ 1580640 w 1923730"/>
                      <a:gd name="connsiteY4357" fmla="*/ 354520 h 1639157"/>
                      <a:gd name="connsiteX4358" fmla="*/ 1577783 w 1923730"/>
                      <a:gd name="connsiteY4358" fmla="*/ 359950 h 1639157"/>
                      <a:gd name="connsiteX4359" fmla="*/ 1577116 w 1923730"/>
                      <a:gd name="connsiteY4359" fmla="*/ 360997 h 1639157"/>
                      <a:gd name="connsiteX4360" fmla="*/ 1578259 w 1923730"/>
                      <a:gd name="connsiteY4360" fmla="*/ 361760 h 1639157"/>
                      <a:gd name="connsiteX4361" fmla="*/ 1582164 w 1923730"/>
                      <a:gd name="connsiteY4361" fmla="*/ 361093 h 1639157"/>
                      <a:gd name="connsiteX4362" fmla="*/ 1582831 w 1923730"/>
                      <a:gd name="connsiteY4362" fmla="*/ 360807 h 1639157"/>
                      <a:gd name="connsiteX4363" fmla="*/ 1586831 w 1923730"/>
                      <a:gd name="connsiteY4363" fmla="*/ 360616 h 1639157"/>
                      <a:gd name="connsiteX4364" fmla="*/ 1588832 w 1923730"/>
                      <a:gd name="connsiteY4364" fmla="*/ 362998 h 1639157"/>
                      <a:gd name="connsiteX4365" fmla="*/ 1590261 w 1923730"/>
                      <a:gd name="connsiteY4365" fmla="*/ 368427 h 1639157"/>
                      <a:gd name="connsiteX4366" fmla="*/ 1593785 w 1923730"/>
                      <a:gd name="connsiteY4366" fmla="*/ 371094 h 1639157"/>
                      <a:gd name="connsiteX4367" fmla="*/ 1596833 w 1923730"/>
                      <a:gd name="connsiteY4367" fmla="*/ 372047 h 1639157"/>
                      <a:gd name="connsiteX4368" fmla="*/ 1597214 w 1923730"/>
                      <a:gd name="connsiteY4368" fmla="*/ 375380 h 1639157"/>
                      <a:gd name="connsiteX4369" fmla="*/ 1597404 w 1923730"/>
                      <a:gd name="connsiteY4369" fmla="*/ 378238 h 1639157"/>
                      <a:gd name="connsiteX4370" fmla="*/ 1598357 w 1923730"/>
                      <a:gd name="connsiteY4370" fmla="*/ 378524 h 1639157"/>
                      <a:gd name="connsiteX4371" fmla="*/ 1601214 w 1923730"/>
                      <a:gd name="connsiteY4371" fmla="*/ 382143 h 1639157"/>
                      <a:gd name="connsiteX4372" fmla="*/ 1599023 w 1923730"/>
                      <a:gd name="connsiteY4372" fmla="*/ 385286 h 1639157"/>
                      <a:gd name="connsiteX4373" fmla="*/ 1598071 w 1923730"/>
                      <a:gd name="connsiteY4373" fmla="*/ 387953 h 1639157"/>
                      <a:gd name="connsiteX4374" fmla="*/ 1598452 w 1923730"/>
                      <a:gd name="connsiteY4374" fmla="*/ 389858 h 1639157"/>
                      <a:gd name="connsiteX4375" fmla="*/ 1598262 w 1923730"/>
                      <a:gd name="connsiteY4375" fmla="*/ 393573 h 1639157"/>
                      <a:gd name="connsiteX4376" fmla="*/ 1598166 w 1923730"/>
                      <a:gd name="connsiteY4376" fmla="*/ 394145 h 1639157"/>
                      <a:gd name="connsiteX4377" fmla="*/ 1598643 w 1923730"/>
                      <a:gd name="connsiteY4377" fmla="*/ 395383 h 1639157"/>
                      <a:gd name="connsiteX4378" fmla="*/ 1598071 w 1923730"/>
                      <a:gd name="connsiteY4378" fmla="*/ 397669 h 1639157"/>
                      <a:gd name="connsiteX4379" fmla="*/ 1599690 w 1923730"/>
                      <a:gd name="connsiteY4379" fmla="*/ 401003 h 1639157"/>
                      <a:gd name="connsiteX4380" fmla="*/ 1600357 w 1923730"/>
                      <a:gd name="connsiteY4380" fmla="*/ 402812 h 1639157"/>
                      <a:gd name="connsiteX4381" fmla="*/ 1600452 w 1923730"/>
                      <a:gd name="connsiteY4381" fmla="*/ 403193 h 1639157"/>
                      <a:gd name="connsiteX4382" fmla="*/ 1600452 w 1923730"/>
                      <a:gd name="connsiteY4382" fmla="*/ 403193 h 1639157"/>
                      <a:gd name="connsiteX4383" fmla="*/ 1600643 w 1923730"/>
                      <a:gd name="connsiteY4383" fmla="*/ 403289 h 1639157"/>
                      <a:gd name="connsiteX4384" fmla="*/ 1602738 w 1923730"/>
                      <a:gd name="connsiteY4384" fmla="*/ 405193 h 1639157"/>
                      <a:gd name="connsiteX4385" fmla="*/ 1602453 w 1923730"/>
                      <a:gd name="connsiteY4385" fmla="*/ 407670 h 1639157"/>
                      <a:gd name="connsiteX4386" fmla="*/ 1603500 w 1923730"/>
                      <a:gd name="connsiteY4386" fmla="*/ 412147 h 1639157"/>
                      <a:gd name="connsiteX4387" fmla="*/ 1605215 w 1923730"/>
                      <a:gd name="connsiteY4387" fmla="*/ 413290 h 1639157"/>
                      <a:gd name="connsiteX4388" fmla="*/ 1607310 w 1923730"/>
                      <a:gd name="connsiteY4388" fmla="*/ 415766 h 1639157"/>
                      <a:gd name="connsiteX4389" fmla="*/ 1607501 w 1923730"/>
                      <a:gd name="connsiteY4389" fmla="*/ 416814 h 1639157"/>
                      <a:gd name="connsiteX4390" fmla="*/ 1608168 w 1923730"/>
                      <a:gd name="connsiteY4390" fmla="*/ 416719 h 1639157"/>
                      <a:gd name="connsiteX4391" fmla="*/ 1609692 w 1923730"/>
                      <a:gd name="connsiteY4391" fmla="*/ 417100 h 1639157"/>
                      <a:gd name="connsiteX4392" fmla="*/ 1611120 w 1923730"/>
                      <a:gd name="connsiteY4392" fmla="*/ 422434 h 1639157"/>
                      <a:gd name="connsiteX4393" fmla="*/ 1611882 w 1923730"/>
                      <a:gd name="connsiteY4393" fmla="*/ 427577 h 1639157"/>
                      <a:gd name="connsiteX4394" fmla="*/ 1612739 w 1923730"/>
                      <a:gd name="connsiteY4394" fmla="*/ 427768 h 1639157"/>
                      <a:gd name="connsiteX4395" fmla="*/ 1620264 w 1923730"/>
                      <a:gd name="connsiteY4395" fmla="*/ 424910 h 1639157"/>
                      <a:gd name="connsiteX4396" fmla="*/ 1621217 w 1923730"/>
                      <a:gd name="connsiteY4396" fmla="*/ 424434 h 1639157"/>
                      <a:gd name="connsiteX4397" fmla="*/ 1624455 w 1923730"/>
                      <a:gd name="connsiteY4397" fmla="*/ 421100 h 1639157"/>
                      <a:gd name="connsiteX4398" fmla="*/ 1625027 w 1923730"/>
                      <a:gd name="connsiteY4398" fmla="*/ 419767 h 1639157"/>
                      <a:gd name="connsiteX4399" fmla="*/ 1627694 w 1923730"/>
                      <a:gd name="connsiteY4399" fmla="*/ 417100 h 1639157"/>
                      <a:gd name="connsiteX4400" fmla="*/ 1629694 w 1923730"/>
                      <a:gd name="connsiteY4400" fmla="*/ 415385 h 1639157"/>
                      <a:gd name="connsiteX4401" fmla="*/ 1631980 w 1923730"/>
                      <a:gd name="connsiteY4401" fmla="*/ 412814 h 1639157"/>
                      <a:gd name="connsiteX4402" fmla="*/ 1634076 w 1923730"/>
                      <a:gd name="connsiteY4402" fmla="*/ 410528 h 1639157"/>
                      <a:gd name="connsiteX4403" fmla="*/ 1636457 w 1923730"/>
                      <a:gd name="connsiteY4403" fmla="*/ 409766 h 1639157"/>
                      <a:gd name="connsiteX4404" fmla="*/ 1638076 w 1923730"/>
                      <a:gd name="connsiteY4404" fmla="*/ 411861 h 1639157"/>
                      <a:gd name="connsiteX4405" fmla="*/ 1638362 w 1923730"/>
                      <a:gd name="connsiteY4405" fmla="*/ 413480 h 1639157"/>
                      <a:gd name="connsiteX4406" fmla="*/ 1640076 w 1923730"/>
                      <a:gd name="connsiteY4406" fmla="*/ 416624 h 1639157"/>
                      <a:gd name="connsiteX4407" fmla="*/ 1645410 w 1923730"/>
                      <a:gd name="connsiteY4407" fmla="*/ 421195 h 1639157"/>
                      <a:gd name="connsiteX4408" fmla="*/ 1646458 w 1923730"/>
                      <a:gd name="connsiteY4408" fmla="*/ 422529 h 1639157"/>
                      <a:gd name="connsiteX4409" fmla="*/ 1648172 w 1923730"/>
                      <a:gd name="connsiteY4409" fmla="*/ 423958 h 1639157"/>
                      <a:gd name="connsiteX4410" fmla="*/ 1649506 w 1923730"/>
                      <a:gd name="connsiteY4410" fmla="*/ 424529 h 1639157"/>
                      <a:gd name="connsiteX4411" fmla="*/ 1649220 w 1923730"/>
                      <a:gd name="connsiteY4411" fmla="*/ 427958 h 1639157"/>
                      <a:gd name="connsiteX4412" fmla="*/ 1649696 w 1923730"/>
                      <a:gd name="connsiteY4412" fmla="*/ 431292 h 1639157"/>
                      <a:gd name="connsiteX4413" fmla="*/ 1654459 w 1923730"/>
                      <a:gd name="connsiteY4413" fmla="*/ 436626 h 1639157"/>
                      <a:gd name="connsiteX4414" fmla="*/ 1657221 w 1923730"/>
                      <a:gd name="connsiteY4414" fmla="*/ 442531 h 1639157"/>
                      <a:gd name="connsiteX4415" fmla="*/ 1657697 w 1923730"/>
                      <a:gd name="connsiteY4415" fmla="*/ 443960 h 1639157"/>
                      <a:gd name="connsiteX4416" fmla="*/ 1658840 w 1923730"/>
                      <a:gd name="connsiteY4416" fmla="*/ 445484 h 1639157"/>
                      <a:gd name="connsiteX4417" fmla="*/ 1660079 w 1923730"/>
                      <a:gd name="connsiteY4417" fmla="*/ 447961 h 1639157"/>
                      <a:gd name="connsiteX4418" fmla="*/ 1659412 w 1923730"/>
                      <a:gd name="connsiteY4418" fmla="*/ 450914 h 1639157"/>
                      <a:gd name="connsiteX4419" fmla="*/ 1658079 w 1923730"/>
                      <a:gd name="connsiteY4419" fmla="*/ 451485 h 1639157"/>
                      <a:gd name="connsiteX4420" fmla="*/ 1657317 w 1923730"/>
                      <a:gd name="connsiteY4420" fmla="*/ 451580 h 1639157"/>
                      <a:gd name="connsiteX4421" fmla="*/ 1657412 w 1923730"/>
                      <a:gd name="connsiteY4421" fmla="*/ 451580 h 1639157"/>
                      <a:gd name="connsiteX4422" fmla="*/ 1658174 w 1923730"/>
                      <a:gd name="connsiteY4422" fmla="*/ 452818 h 1639157"/>
                      <a:gd name="connsiteX4423" fmla="*/ 1655221 w 1923730"/>
                      <a:gd name="connsiteY4423" fmla="*/ 454057 h 1639157"/>
                      <a:gd name="connsiteX4424" fmla="*/ 1653697 w 1923730"/>
                      <a:gd name="connsiteY4424" fmla="*/ 454438 h 1639157"/>
                      <a:gd name="connsiteX4425" fmla="*/ 1654269 w 1923730"/>
                      <a:gd name="connsiteY4425" fmla="*/ 455581 h 1639157"/>
                      <a:gd name="connsiteX4426" fmla="*/ 1658079 w 1923730"/>
                      <a:gd name="connsiteY4426" fmla="*/ 459010 h 1639157"/>
                      <a:gd name="connsiteX4427" fmla="*/ 1658936 w 1923730"/>
                      <a:gd name="connsiteY4427" fmla="*/ 457962 h 1639157"/>
                      <a:gd name="connsiteX4428" fmla="*/ 1661031 w 1923730"/>
                      <a:gd name="connsiteY4428" fmla="*/ 458438 h 1639157"/>
                      <a:gd name="connsiteX4429" fmla="*/ 1662079 w 1923730"/>
                      <a:gd name="connsiteY4429" fmla="*/ 458914 h 1639157"/>
                      <a:gd name="connsiteX4430" fmla="*/ 1662841 w 1923730"/>
                      <a:gd name="connsiteY4430" fmla="*/ 459200 h 1639157"/>
                      <a:gd name="connsiteX4431" fmla="*/ 1667318 w 1923730"/>
                      <a:gd name="connsiteY4431" fmla="*/ 459581 h 1639157"/>
                      <a:gd name="connsiteX4432" fmla="*/ 1668556 w 1923730"/>
                      <a:gd name="connsiteY4432" fmla="*/ 453771 h 1639157"/>
                      <a:gd name="connsiteX4433" fmla="*/ 1668746 w 1923730"/>
                      <a:gd name="connsiteY4433" fmla="*/ 453199 h 1639157"/>
                      <a:gd name="connsiteX4434" fmla="*/ 1669318 w 1923730"/>
                      <a:gd name="connsiteY4434" fmla="*/ 453295 h 1639157"/>
                      <a:gd name="connsiteX4435" fmla="*/ 1671509 w 1923730"/>
                      <a:gd name="connsiteY4435" fmla="*/ 453771 h 1639157"/>
                      <a:gd name="connsiteX4436" fmla="*/ 1673509 w 1923730"/>
                      <a:gd name="connsiteY4436" fmla="*/ 455676 h 1639157"/>
                      <a:gd name="connsiteX4437" fmla="*/ 1679224 w 1923730"/>
                      <a:gd name="connsiteY4437" fmla="*/ 460534 h 1639157"/>
                      <a:gd name="connsiteX4438" fmla="*/ 1683987 w 1923730"/>
                      <a:gd name="connsiteY4438" fmla="*/ 461677 h 1639157"/>
                      <a:gd name="connsiteX4439" fmla="*/ 1685511 w 1923730"/>
                      <a:gd name="connsiteY4439" fmla="*/ 461867 h 1639157"/>
                      <a:gd name="connsiteX4440" fmla="*/ 1687320 w 1923730"/>
                      <a:gd name="connsiteY4440" fmla="*/ 461772 h 1639157"/>
                      <a:gd name="connsiteX4441" fmla="*/ 1690082 w 1923730"/>
                      <a:gd name="connsiteY4441" fmla="*/ 463296 h 1639157"/>
                      <a:gd name="connsiteX4442" fmla="*/ 1690463 w 1923730"/>
                      <a:gd name="connsiteY4442" fmla="*/ 464153 h 1639157"/>
                      <a:gd name="connsiteX4443" fmla="*/ 1693226 w 1923730"/>
                      <a:gd name="connsiteY4443" fmla="*/ 466344 h 1639157"/>
                      <a:gd name="connsiteX4444" fmla="*/ 1694178 w 1923730"/>
                      <a:gd name="connsiteY4444" fmla="*/ 466725 h 1639157"/>
                      <a:gd name="connsiteX4445" fmla="*/ 1695893 w 1923730"/>
                      <a:gd name="connsiteY4445" fmla="*/ 468154 h 1639157"/>
                      <a:gd name="connsiteX4446" fmla="*/ 1695417 w 1923730"/>
                      <a:gd name="connsiteY4446" fmla="*/ 470535 h 1639157"/>
                      <a:gd name="connsiteX4447" fmla="*/ 1695131 w 1923730"/>
                      <a:gd name="connsiteY4447" fmla="*/ 471202 h 1639157"/>
                      <a:gd name="connsiteX4448" fmla="*/ 1694940 w 1923730"/>
                      <a:gd name="connsiteY4448" fmla="*/ 473297 h 1639157"/>
                      <a:gd name="connsiteX4449" fmla="*/ 1695702 w 1923730"/>
                      <a:gd name="connsiteY4449" fmla="*/ 473202 h 1639157"/>
                      <a:gd name="connsiteX4450" fmla="*/ 1697893 w 1923730"/>
                      <a:gd name="connsiteY4450" fmla="*/ 473297 h 1639157"/>
                      <a:gd name="connsiteX4451" fmla="*/ 1697417 w 1923730"/>
                      <a:gd name="connsiteY4451" fmla="*/ 476631 h 1639157"/>
                      <a:gd name="connsiteX4452" fmla="*/ 1697512 w 1923730"/>
                      <a:gd name="connsiteY4452" fmla="*/ 478060 h 1639157"/>
                      <a:gd name="connsiteX4453" fmla="*/ 1699893 w 1923730"/>
                      <a:gd name="connsiteY4453" fmla="*/ 477679 h 1639157"/>
                      <a:gd name="connsiteX4454" fmla="*/ 1704084 w 1923730"/>
                      <a:gd name="connsiteY4454" fmla="*/ 469678 h 1639157"/>
                      <a:gd name="connsiteX4455" fmla="*/ 1707894 w 1923730"/>
                      <a:gd name="connsiteY4455" fmla="*/ 463391 h 1639157"/>
                      <a:gd name="connsiteX4456" fmla="*/ 1708180 w 1923730"/>
                      <a:gd name="connsiteY4456" fmla="*/ 463201 h 1639157"/>
                      <a:gd name="connsiteX4457" fmla="*/ 1710752 w 1923730"/>
                      <a:gd name="connsiteY4457" fmla="*/ 462248 h 1639157"/>
                      <a:gd name="connsiteX4458" fmla="*/ 1711895 w 1923730"/>
                      <a:gd name="connsiteY4458" fmla="*/ 465391 h 1639157"/>
                      <a:gd name="connsiteX4459" fmla="*/ 1711990 w 1923730"/>
                      <a:gd name="connsiteY4459" fmla="*/ 466820 h 1639157"/>
                      <a:gd name="connsiteX4460" fmla="*/ 1713323 w 1923730"/>
                      <a:gd name="connsiteY4460" fmla="*/ 475488 h 1639157"/>
                      <a:gd name="connsiteX4461" fmla="*/ 1714371 w 1923730"/>
                      <a:gd name="connsiteY4461" fmla="*/ 477679 h 1639157"/>
                      <a:gd name="connsiteX4462" fmla="*/ 1715133 w 1923730"/>
                      <a:gd name="connsiteY4462" fmla="*/ 477203 h 1639157"/>
                      <a:gd name="connsiteX4463" fmla="*/ 1716848 w 1923730"/>
                      <a:gd name="connsiteY4463" fmla="*/ 476726 h 1639157"/>
                      <a:gd name="connsiteX4464" fmla="*/ 1719324 w 1923730"/>
                      <a:gd name="connsiteY4464" fmla="*/ 480346 h 1639157"/>
                      <a:gd name="connsiteX4465" fmla="*/ 1722182 w 1923730"/>
                      <a:gd name="connsiteY4465" fmla="*/ 484346 h 1639157"/>
                      <a:gd name="connsiteX4466" fmla="*/ 1724277 w 1923730"/>
                      <a:gd name="connsiteY4466" fmla="*/ 486728 h 1639157"/>
                      <a:gd name="connsiteX4467" fmla="*/ 1724754 w 1923730"/>
                      <a:gd name="connsiteY4467" fmla="*/ 488251 h 1639157"/>
                      <a:gd name="connsiteX4468" fmla="*/ 1728563 w 1923730"/>
                      <a:gd name="connsiteY4468" fmla="*/ 492252 h 1639157"/>
                      <a:gd name="connsiteX4469" fmla="*/ 1730373 w 1923730"/>
                      <a:gd name="connsiteY4469" fmla="*/ 495967 h 1639157"/>
                      <a:gd name="connsiteX4470" fmla="*/ 1730278 w 1923730"/>
                      <a:gd name="connsiteY4470" fmla="*/ 496633 h 1639157"/>
                      <a:gd name="connsiteX4471" fmla="*/ 1730564 w 1923730"/>
                      <a:gd name="connsiteY4471" fmla="*/ 498158 h 1639157"/>
                      <a:gd name="connsiteX4472" fmla="*/ 1731612 w 1923730"/>
                      <a:gd name="connsiteY4472" fmla="*/ 497776 h 1639157"/>
                      <a:gd name="connsiteX4473" fmla="*/ 1733421 w 1923730"/>
                      <a:gd name="connsiteY4473" fmla="*/ 497491 h 1639157"/>
                      <a:gd name="connsiteX4474" fmla="*/ 1735326 w 1923730"/>
                      <a:gd name="connsiteY4474" fmla="*/ 501872 h 1639157"/>
                      <a:gd name="connsiteX4475" fmla="*/ 1736374 w 1923730"/>
                      <a:gd name="connsiteY4475" fmla="*/ 503682 h 1639157"/>
                      <a:gd name="connsiteX4476" fmla="*/ 1738565 w 1923730"/>
                      <a:gd name="connsiteY4476" fmla="*/ 503396 h 1639157"/>
                      <a:gd name="connsiteX4477" fmla="*/ 1741994 w 1923730"/>
                      <a:gd name="connsiteY4477" fmla="*/ 503491 h 1639157"/>
                      <a:gd name="connsiteX4478" fmla="*/ 1741994 w 1923730"/>
                      <a:gd name="connsiteY4478" fmla="*/ 507301 h 1639157"/>
                      <a:gd name="connsiteX4479" fmla="*/ 1740279 w 1923730"/>
                      <a:gd name="connsiteY4479" fmla="*/ 510826 h 1639157"/>
                      <a:gd name="connsiteX4480" fmla="*/ 1739517 w 1923730"/>
                      <a:gd name="connsiteY4480" fmla="*/ 512350 h 1639157"/>
                      <a:gd name="connsiteX4481" fmla="*/ 1738660 w 1923730"/>
                      <a:gd name="connsiteY4481" fmla="*/ 513397 h 1639157"/>
                      <a:gd name="connsiteX4482" fmla="*/ 1738374 w 1923730"/>
                      <a:gd name="connsiteY4482" fmla="*/ 513683 h 1639157"/>
                      <a:gd name="connsiteX4483" fmla="*/ 1738660 w 1923730"/>
                      <a:gd name="connsiteY4483" fmla="*/ 513874 h 1639157"/>
                      <a:gd name="connsiteX4484" fmla="*/ 1739708 w 1923730"/>
                      <a:gd name="connsiteY4484" fmla="*/ 516064 h 1639157"/>
                      <a:gd name="connsiteX4485" fmla="*/ 1739422 w 1923730"/>
                      <a:gd name="connsiteY4485" fmla="*/ 517017 h 1639157"/>
                      <a:gd name="connsiteX4486" fmla="*/ 1740470 w 1923730"/>
                      <a:gd name="connsiteY4486" fmla="*/ 521303 h 1639157"/>
                      <a:gd name="connsiteX4487" fmla="*/ 1741803 w 1923730"/>
                      <a:gd name="connsiteY4487" fmla="*/ 524732 h 1639157"/>
                      <a:gd name="connsiteX4488" fmla="*/ 1741803 w 1923730"/>
                      <a:gd name="connsiteY4488" fmla="*/ 525589 h 1639157"/>
                      <a:gd name="connsiteX4489" fmla="*/ 1741994 w 1923730"/>
                      <a:gd name="connsiteY4489" fmla="*/ 526352 h 1639157"/>
                      <a:gd name="connsiteX4490" fmla="*/ 1743518 w 1923730"/>
                      <a:gd name="connsiteY4490" fmla="*/ 525875 h 1639157"/>
                      <a:gd name="connsiteX4491" fmla="*/ 1746375 w 1923730"/>
                      <a:gd name="connsiteY4491" fmla="*/ 525685 h 1639157"/>
                      <a:gd name="connsiteX4492" fmla="*/ 1748185 w 1923730"/>
                      <a:gd name="connsiteY4492" fmla="*/ 528352 h 1639157"/>
                      <a:gd name="connsiteX4493" fmla="*/ 1750852 w 1923730"/>
                      <a:gd name="connsiteY4493" fmla="*/ 533591 h 1639157"/>
                      <a:gd name="connsiteX4494" fmla="*/ 1752852 w 1923730"/>
                      <a:gd name="connsiteY4494" fmla="*/ 536353 h 1639157"/>
                      <a:gd name="connsiteX4495" fmla="*/ 1754471 w 1923730"/>
                      <a:gd name="connsiteY4495" fmla="*/ 538734 h 1639157"/>
                      <a:gd name="connsiteX4496" fmla="*/ 1755805 w 1923730"/>
                      <a:gd name="connsiteY4496" fmla="*/ 540068 h 1639157"/>
                      <a:gd name="connsiteX4497" fmla="*/ 1758853 w 1923730"/>
                      <a:gd name="connsiteY4497" fmla="*/ 542639 h 1639157"/>
                      <a:gd name="connsiteX4498" fmla="*/ 1762949 w 1923730"/>
                      <a:gd name="connsiteY4498" fmla="*/ 547306 h 1639157"/>
                      <a:gd name="connsiteX4499" fmla="*/ 1763044 w 1923730"/>
                      <a:gd name="connsiteY4499" fmla="*/ 554164 h 1639157"/>
                      <a:gd name="connsiteX4500" fmla="*/ 1761329 w 1923730"/>
                      <a:gd name="connsiteY4500" fmla="*/ 558832 h 1639157"/>
                      <a:gd name="connsiteX4501" fmla="*/ 1761139 w 1923730"/>
                      <a:gd name="connsiteY4501" fmla="*/ 559118 h 1639157"/>
                      <a:gd name="connsiteX4502" fmla="*/ 1760663 w 1923730"/>
                      <a:gd name="connsiteY4502" fmla="*/ 560070 h 1639157"/>
                      <a:gd name="connsiteX4503" fmla="*/ 1760568 w 1923730"/>
                      <a:gd name="connsiteY4503" fmla="*/ 560260 h 1639157"/>
                      <a:gd name="connsiteX4504" fmla="*/ 1763520 w 1923730"/>
                      <a:gd name="connsiteY4504" fmla="*/ 560451 h 1639157"/>
                      <a:gd name="connsiteX4505" fmla="*/ 1764378 w 1923730"/>
                      <a:gd name="connsiteY4505" fmla="*/ 561118 h 1639157"/>
                      <a:gd name="connsiteX4506" fmla="*/ 1764949 w 1923730"/>
                      <a:gd name="connsiteY4506" fmla="*/ 561499 h 1639157"/>
                      <a:gd name="connsiteX4507" fmla="*/ 1764949 w 1923730"/>
                      <a:gd name="connsiteY4507" fmla="*/ 562832 h 1639157"/>
                      <a:gd name="connsiteX4508" fmla="*/ 1763615 w 1923730"/>
                      <a:gd name="connsiteY4508" fmla="*/ 562166 h 1639157"/>
                      <a:gd name="connsiteX4509" fmla="*/ 1762854 w 1923730"/>
                      <a:gd name="connsiteY4509" fmla="*/ 561594 h 1639157"/>
                      <a:gd name="connsiteX4510" fmla="*/ 1760758 w 1923730"/>
                      <a:gd name="connsiteY4510" fmla="*/ 561689 h 1639157"/>
                      <a:gd name="connsiteX4511" fmla="*/ 1760282 w 1923730"/>
                      <a:gd name="connsiteY4511" fmla="*/ 561785 h 1639157"/>
                      <a:gd name="connsiteX4512" fmla="*/ 1758853 w 1923730"/>
                      <a:gd name="connsiteY4512" fmla="*/ 561689 h 1639157"/>
                      <a:gd name="connsiteX4513" fmla="*/ 1759044 w 1923730"/>
                      <a:gd name="connsiteY4513" fmla="*/ 560356 h 1639157"/>
                      <a:gd name="connsiteX4514" fmla="*/ 1759520 w 1923730"/>
                      <a:gd name="connsiteY4514" fmla="*/ 559594 h 1639157"/>
                      <a:gd name="connsiteX4515" fmla="*/ 1760091 w 1923730"/>
                      <a:gd name="connsiteY4515" fmla="*/ 558546 h 1639157"/>
                      <a:gd name="connsiteX4516" fmla="*/ 1760282 w 1923730"/>
                      <a:gd name="connsiteY4516" fmla="*/ 558165 h 1639157"/>
                      <a:gd name="connsiteX4517" fmla="*/ 1761806 w 1923730"/>
                      <a:gd name="connsiteY4517" fmla="*/ 553974 h 1639157"/>
                      <a:gd name="connsiteX4518" fmla="*/ 1761806 w 1923730"/>
                      <a:gd name="connsiteY4518" fmla="*/ 547687 h 1639157"/>
                      <a:gd name="connsiteX4519" fmla="*/ 1758281 w 1923730"/>
                      <a:gd name="connsiteY4519" fmla="*/ 543782 h 1639157"/>
                      <a:gd name="connsiteX4520" fmla="*/ 1754948 w 1923730"/>
                      <a:gd name="connsiteY4520" fmla="*/ 541020 h 1639157"/>
                      <a:gd name="connsiteX4521" fmla="*/ 1753710 w 1923730"/>
                      <a:gd name="connsiteY4521" fmla="*/ 539782 h 1639157"/>
                      <a:gd name="connsiteX4522" fmla="*/ 1751804 w 1923730"/>
                      <a:gd name="connsiteY4522" fmla="*/ 537020 h 1639157"/>
                      <a:gd name="connsiteX4523" fmla="*/ 1750090 w 1923730"/>
                      <a:gd name="connsiteY4523" fmla="*/ 534638 h 1639157"/>
                      <a:gd name="connsiteX4524" fmla="*/ 1746947 w 1923730"/>
                      <a:gd name="connsiteY4524" fmla="*/ 528542 h 1639157"/>
                      <a:gd name="connsiteX4525" fmla="*/ 1745899 w 1923730"/>
                      <a:gd name="connsiteY4525" fmla="*/ 526828 h 1639157"/>
                      <a:gd name="connsiteX4526" fmla="*/ 1744185 w 1923730"/>
                      <a:gd name="connsiteY4526" fmla="*/ 527018 h 1639157"/>
                      <a:gd name="connsiteX4527" fmla="*/ 1741327 w 1923730"/>
                      <a:gd name="connsiteY4527" fmla="*/ 527399 h 1639157"/>
                      <a:gd name="connsiteX4528" fmla="*/ 1740565 w 1923730"/>
                      <a:gd name="connsiteY4528" fmla="*/ 525494 h 1639157"/>
                      <a:gd name="connsiteX4529" fmla="*/ 1740565 w 1923730"/>
                      <a:gd name="connsiteY4529" fmla="*/ 524542 h 1639157"/>
                      <a:gd name="connsiteX4530" fmla="*/ 1739612 w 1923730"/>
                      <a:gd name="connsiteY4530" fmla="*/ 522065 h 1639157"/>
                      <a:gd name="connsiteX4531" fmla="*/ 1738184 w 1923730"/>
                      <a:gd name="connsiteY4531" fmla="*/ 516541 h 1639157"/>
                      <a:gd name="connsiteX4532" fmla="*/ 1738565 w 1923730"/>
                      <a:gd name="connsiteY4532" fmla="*/ 515207 h 1639157"/>
                      <a:gd name="connsiteX4533" fmla="*/ 1738660 w 1923730"/>
                      <a:gd name="connsiteY4533" fmla="*/ 515112 h 1639157"/>
                      <a:gd name="connsiteX4534" fmla="*/ 1738088 w 1923730"/>
                      <a:gd name="connsiteY4534" fmla="*/ 514731 h 1639157"/>
                      <a:gd name="connsiteX4535" fmla="*/ 1737041 w 1923730"/>
                      <a:gd name="connsiteY4535" fmla="*/ 513493 h 1639157"/>
                      <a:gd name="connsiteX4536" fmla="*/ 1737707 w 1923730"/>
                      <a:gd name="connsiteY4536" fmla="*/ 512064 h 1639157"/>
                      <a:gd name="connsiteX4537" fmla="*/ 1738374 w 1923730"/>
                      <a:gd name="connsiteY4537" fmla="*/ 511302 h 1639157"/>
                      <a:gd name="connsiteX4538" fmla="*/ 1739041 w 1923730"/>
                      <a:gd name="connsiteY4538" fmla="*/ 509873 h 1639157"/>
                      <a:gd name="connsiteX4539" fmla="*/ 1740755 w 1923730"/>
                      <a:gd name="connsiteY4539" fmla="*/ 506254 h 1639157"/>
                      <a:gd name="connsiteX4540" fmla="*/ 1741041 w 1923730"/>
                      <a:gd name="connsiteY4540" fmla="*/ 504063 h 1639157"/>
                      <a:gd name="connsiteX4541" fmla="*/ 1739231 w 1923730"/>
                      <a:gd name="connsiteY4541" fmla="*/ 504158 h 1639157"/>
                      <a:gd name="connsiteX4542" fmla="*/ 1735803 w 1923730"/>
                      <a:gd name="connsiteY4542" fmla="*/ 504539 h 1639157"/>
                      <a:gd name="connsiteX4543" fmla="*/ 1733993 w 1923730"/>
                      <a:gd name="connsiteY4543" fmla="*/ 501777 h 1639157"/>
                      <a:gd name="connsiteX4544" fmla="*/ 1732850 w 1923730"/>
                      <a:gd name="connsiteY4544" fmla="*/ 498443 h 1639157"/>
                      <a:gd name="connsiteX4545" fmla="*/ 1732278 w 1923730"/>
                      <a:gd name="connsiteY4545" fmla="*/ 498634 h 1639157"/>
                      <a:gd name="connsiteX4546" fmla="*/ 1729802 w 1923730"/>
                      <a:gd name="connsiteY4546" fmla="*/ 499015 h 1639157"/>
                      <a:gd name="connsiteX4547" fmla="*/ 1728849 w 1923730"/>
                      <a:gd name="connsiteY4547" fmla="*/ 496253 h 1639157"/>
                      <a:gd name="connsiteX4548" fmla="*/ 1728945 w 1923730"/>
                      <a:gd name="connsiteY4548" fmla="*/ 495491 h 1639157"/>
                      <a:gd name="connsiteX4549" fmla="*/ 1727802 w 1923730"/>
                      <a:gd name="connsiteY4549" fmla="*/ 493014 h 1639157"/>
                      <a:gd name="connsiteX4550" fmla="*/ 1723420 w 1923730"/>
                      <a:gd name="connsiteY4550" fmla="*/ 488347 h 1639157"/>
                      <a:gd name="connsiteX4551" fmla="*/ 1722944 w 1923730"/>
                      <a:gd name="connsiteY4551" fmla="*/ 486632 h 1639157"/>
                      <a:gd name="connsiteX4552" fmla="*/ 1722182 w 1923730"/>
                      <a:gd name="connsiteY4552" fmla="*/ 485299 h 1639157"/>
                      <a:gd name="connsiteX4553" fmla="*/ 1718086 w 1923730"/>
                      <a:gd name="connsiteY4553" fmla="*/ 480441 h 1639157"/>
                      <a:gd name="connsiteX4554" fmla="*/ 1716562 w 1923730"/>
                      <a:gd name="connsiteY4554" fmla="*/ 477679 h 1639157"/>
                      <a:gd name="connsiteX4555" fmla="*/ 1716086 w 1923730"/>
                      <a:gd name="connsiteY4555" fmla="*/ 477869 h 1639157"/>
                      <a:gd name="connsiteX4556" fmla="*/ 1714086 w 1923730"/>
                      <a:gd name="connsiteY4556" fmla="*/ 478536 h 1639157"/>
                      <a:gd name="connsiteX4557" fmla="*/ 1712085 w 1923730"/>
                      <a:gd name="connsiteY4557" fmla="*/ 475488 h 1639157"/>
                      <a:gd name="connsiteX4558" fmla="*/ 1710656 w 1923730"/>
                      <a:gd name="connsiteY4558" fmla="*/ 466535 h 1639157"/>
                      <a:gd name="connsiteX4559" fmla="*/ 1710561 w 1923730"/>
                      <a:gd name="connsiteY4559" fmla="*/ 465106 h 1639157"/>
                      <a:gd name="connsiteX4560" fmla="*/ 1710180 w 1923730"/>
                      <a:gd name="connsiteY4560" fmla="*/ 463010 h 1639157"/>
                      <a:gd name="connsiteX4561" fmla="*/ 1709037 w 1923730"/>
                      <a:gd name="connsiteY4561" fmla="*/ 463868 h 1639157"/>
                      <a:gd name="connsiteX4562" fmla="*/ 1709513 w 1923730"/>
                      <a:gd name="connsiteY4562" fmla="*/ 463106 h 1639157"/>
                      <a:gd name="connsiteX4563" fmla="*/ 1706180 w 1923730"/>
                      <a:gd name="connsiteY4563" fmla="*/ 468439 h 1639157"/>
                      <a:gd name="connsiteX4564" fmla="*/ 1701512 w 1923730"/>
                      <a:gd name="connsiteY4564" fmla="*/ 477298 h 1639157"/>
                      <a:gd name="connsiteX4565" fmla="*/ 1697417 w 1923730"/>
                      <a:gd name="connsiteY4565" fmla="*/ 477583 h 1639157"/>
                      <a:gd name="connsiteX4566" fmla="*/ 1696940 w 1923730"/>
                      <a:gd name="connsiteY4566" fmla="*/ 474440 h 1639157"/>
                      <a:gd name="connsiteX4567" fmla="*/ 1697512 w 1923730"/>
                      <a:gd name="connsiteY4567" fmla="*/ 472726 h 1639157"/>
                      <a:gd name="connsiteX4568" fmla="*/ 1696845 w 1923730"/>
                      <a:gd name="connsiteY4568" fmla="*/ 472916 h 1639157"/>
                      <a:gd name="connsiteX4569" fmla="*/ 1694559 w 1923730"/>
                      <a:gd name="connsiteY4569" fmla="*/ 472631 h 1639157"/>
                      <a:gd name="connsiteX4570" fmla="*/ 1694559 w 1923730"/>
                      <a:gd name="connsiteY4570" fmla="*/ 469011 h 1639157"/>
                      <a:gd name="connsiteX4571" fmla="*/ 1694845 w 1923730"/>
                      <a:gd name="connsiteY4571" fmla="*/ 468344 h 1639157"/>
                      <a:gd name="connsiteX4572" fmla="*/ 1695321 w 1923730"/>
                      <a:gd name="connsiteY4572" fmla="*/ 467011 h 1639157"/>
                      <a:gd name="connsiteX4573" fmla="*/ 1694273 w 1923730"/>
                      <a:gd name="connsiteY4573" fmla="*/ 466344 h 1639157"/>
                      <a:gd name="connsiteX4574" fmla="*/ 1693416 w 1923730"/>
                      <a:gd name="connsiteY4574" fmla="*/ 465963 h 1639157"/>
                      <a:gd name="connsiteX4575" fmla="*/ 1689987 w 1923730"/>
                      <a:gd name="connsiteY4575" fmla="*/ 463106 h 1639157"/>
                      <a:gd name="connsiteX4576" fmla="*/ 1689606 w 1923730"/>
                      <a:gd name="connsiteY4576" fmla="*/ 462058 h 1639157"/>
                      <a:gd name="connsiteX4577" fmla="*/ 1688082 w 1923730"/>
                      <a:gd name="connsiteY4577" fmla="*/ 461391 h 1639157"/>
                      <a:gd name="connsiteX4578" fmla="*/ 1686368 w 1923730"/>
                      <a:gd name="connsiteY4578" fmla="*/ 461486 h 1639157"/>
                      <a:gd name="connsiteX4579" fmla="*/ 1683796 w 1923730"/>
                      <a:gd name="connsiteY4579" fmla="*/ 460915 h 1639157"/>
                      <a:gd name="connsiteX4580" fmla="*/ 1680081 w 1923730"/>
                      <a:gd name="connsiteY4580" fmla="*/ 460153 h 1639157"/>
                      <a:gd name="connsiteX4581" fmla="*/ 1673033 w 1923730"/>
                      <a:gd name="connsiteY4581" fmla="*/ 454152 h 1639157"/>
                      <a:gd name="connsiteX4582" fmla="*/ 1671985 w 1923730"/>
                      <a:gd name="connsiteY4582" fmla="*/ 453390 h 1639157"/>
                      <a:gd name="connsiteX4583" fmla="*/ 1670366 w 1923730"/>
                      <a:gd name="connsiteY4583" fmla="*/ 453009 h 1639157"/>
                      <a:gd name="connsiteX4584" fmla="*/ 1669509 w 1923730"/>
                      <a:gd name="connsiteY4584" fmla="*/ 457962 h 1639157"/>
                      <a:gd name="connsiteX4585" fmla="*/ 1669889 w 1923730"/>
                      <a:gd name="connsiteY4585" fmla="*/ 458819 h 1639157"/>
                      <a:gd name="connsiteX4586" fmla="*/ 1670270 w 1923730"/>
                      <a:gd name="connsiteY4586" fmla="*/ 463201 h 1639157"/>
                      <a:gd name="connsiteX4587" fmla="*/ 1669985 w 1923730"/>
                      <a:gd name="connsiteY4587" fmla="*/ 468154 h 1639157"/>
                      <a:gd name="connsiteX4588" fmla="*/ 1669604 w 1923730"/>
                      <a:gd name="connsiteY4588" fmla="*/ 473297 h 1639157"/>
                      <a:gd name="connsiteX4589" fmla="*/ 1669318 w 1923730"/>
                      <a:gd name="connsiteY4589" fmla="*/ 474726 h 1639157"/>
                      <a:gd name="connsiteX4590" fmla="*/ 1668270 w 1923730"/>
                      <a:gd name="connsiteY4590" fmla="*/ 477203 h 1639157"/>
                      <a:gd name="connsiteX4591" fmla="*/ 1665984 w 1923730"/>
                      <a:gd name="connsiteY4591" fmla="*/ 477012 h 1639157"/>
                      <a:gd name="connsiteX4592" fmla="*/ 1665413 w 1923730"/>
                      <a:gd name="connsiteY4592" fmla="*/ 476822 h 1639157"/>
                      <a:gd name="connsiteX4593" fmla="*/ 1663698 w 1923730"/>
                      <a:gd name="connsiteY4593" fmla="*/ 476536 h 1639157"/>
                      <a:gd name="connsiteX4594" fmla="*/ 1662936 w 1923730"/>
                      <a:gd name="connsiteY4594" fmla="*/ 476917 h 1639157"/>
                      <a:gd name="connsiteX4595" fmla="*/ 1661507 w 1923730"/>
                      <a:gd name="connsiteY4595" fmla="*/ 477774 h 1639157"/>
                      <a:gd name="connsiteX4596" fmla="*/ 1656554 w 1923730"/>
                      <a:gd name="connsiteY4596" fmla="*/ 482060 h 1639157"/>
                      <a:gd name="connsiteX4597" fmla="*/ 1656364 w 1923730"/>
                      <a:gd name="connsiteY4597" fmla="*/ 485680 h 1639157"/>
                      <a:gd name="connsiteX4598" fmla="*/ 1656745 w 1923730"/>
                      <a:gd name="connsiteY4598" fmla="*/ 485966 h 1639157"/>
                      <a:gd name="connsiteX4599" fmla="*/ 1657507 w 1923730"/>
                      <a:gd name="connsiteY4599" fmla="*/ 487204 h 1639157"/>
                      <a:gd name="connsiteX4600" fmla="*/ 1655888 w 1923730"/>
                      <a:gd name="connsiteY4600" fmla="*/ 488918 h 1639157"/>
                      <a:gd name="connsiteX4601" fmla="*/ 1654269 w 1923730"/>
                      <a:gd name="connsiteY4601" fmla="*/ 489966 h 1639157"/>
                      <a:gd name="connsiteX4602" fmla="*/ 1650839 w 1923730"/>
                      <a:gd name="connsiteY4602" fmla="*/ 491871 h 1639157"/>
                      <a:gd name="connsiteX4603" fmla="*/ 1648839 w 1923730"/>
                      <a:gd name="connsiteY4603" fmla="*/ 492443 h 1639157"/>
                      <a:gd name="connsiteX4604" fmla="*/ 1647315 w 1923730"/>
                      <a:gd name="connsiteY4604" fmla="*/ 493300 h 1639157"/>
                      <a:gd name="connsiteX4605" fmla="*/ 1647029 w 1923730"/>
                      <a:gd name="connsiteY4605" fmla="*/ 493776 h 1639157"/>
                      <a:gd name="connsiteX4606" fmla="*/ 1645505 w 1923730"/>
                      <a:gd name="connsiteY4606" fmla="*/ 495205 h 1639157"/>
                      <a:gd name="connsiteX4607" fmla="*/ 1642934 w 1923730"/>
                      <a:gd name="connsiteY4607" fmla="*/ 494252 h 1639157"/>
                      <a:gd name="connsiteX4608" fmla="*/ 1639505 w 1923730"/>
                      <a:gd name="connsiteY4608" fmla="*/ 493585 h 1639157"/>
                      <a:gd name="connsiteX4609" fmla="*/ 1639124 w 1923730"/>
                      <a:gd name="connsiteY4609" fmla="*/ 493776 h 1639157"/>
                      <a:gd name="connsiteX4610" fmla="*/ 1635219 w 1923730"/>
                      <a:gd name="connsiteY4610" fmla="*/ 493014 h 1639157"/>
                      <a:gd name="connsiteX4611" fmla="*/ 1635028 w 1923730"/>
                      <a:gd name="connsiteY4611" fmla="*/ 492824 h 1639157"/>
                      <a:gd name="connsiteX4612" fmla="*/ 1629789 w 1923730"/>
                      <a:gd name="connsiteY4612" fmla="*/ 492633 h 1639157"/>
                      <a:gd name="connsiteX4613" fmla="*/ 1627789 w 1923730"/>
                      <a:gd name="connsiteY4613" fmla="*/ 493871 h 1639157"/>
                      <a:gd name="connsiteX4614" fmla="*/ 1628646 w 1923730"/>
                      <a:gd name="connsiteY4614" fmla="*/ 494157 h 1639157"/>
                      <a:gd name="connsiteX4615" fmla="*/ 1629218 w 1923730"/>
                      <a:gd name="connsiteY4615" fmla="*/ 494252 h 1639157"/>
                      <a:gd name="connsiteX4616" fmla="*/ 1632361 w 1923730"/>
                      <a:gd name="connsiteY4616" fmla="*/ 495681 h 1639157"/>
                      <a:gd name="connsiteX4617" fmla="*/ 1631789 w 1923730"/>
                      <a:gd name="connsiteY4617" fmla="*/ 497681 h 1639157"/>
                      <a:gd name="connsiteX4618" fmla="*/ 1631218 w 1923730"/>
                      <a:gd name="connsiteY4618" fmla="*/ 498443 h 1639157"/>
                      <a:gd name="connsiteX4619" fmla="*/ 1626265 w 1923730"/>
                      <a:gd name="connsiteY4619" fmla="*/ 500348 h 1639157"/>
                      <a:gd name="connsiteX4620" fmla="*/ 1624074 w 1923730"/>
                      <a:gd name="connsiteY4620" fmla="*/ 499301 h 1639157"/>
                      <a:gd name="connsiteX4621" fmla="*/ 1624074 w 1923730"/>
                      <a:gd name="connsiteY4621" fmla="*/ 499396 h 1639157"/>
                      <a:gd name="connsiteX4622" fmla="*/ 1623312 w 1923730"/>
                      <a:gd name="connsiteY4622" fmla="*/ 501206 h 1639157"/>
                      <a:gd name="connsiteX4623" fmla="*/ 1620455 w 1923730"/>
                      <a:gd name="connsiteY4623" fmla="*/ 501206 h 1639157"/>
                      <a:gd name="connsiteX4624" fmla="*/ 1616645 w 1923730"/>
                      <a:gd name="connsiteY4624" fmla="*/ 501777 h 1639157"/>
                      <a:gd name="connsiteX4625" fmla="*/ 1615502 w 1923730"/>
                      <a:gd name="connsiteY4625" fmla="*/ 503587 h 1639157"/>
                      <a:gd name="connsiteX4626" fmla="*/ 1613216 w 1923730"/>
                      <a:gd name="connsiteY4626" fmla="*/ 511493 h 1639157"/>
                      <a:gd name="connsiteX4627" fmla="*/ 1611215 w 1923730"/>
                      <a:gd name="connsiteY4627" fmla="*/ 514064 h 1639157"/>
                      <a:gd name="connsiteX4628" fmla="*/ 1610072 w 1923730"/>
                      <a:gd name="connsiteY4628" fmla="*/ 515493 h 1639157"/>
                      <a:gd name="connsiteX4629" fmla="*/ 1608168 w 1923730"/>
                      <a:gd name="connsiteY4629" fmla="*/ 516350 h 1639157"/>
                      <a:gd name="connsiteX4630" fmla="*/ 1605691 w 1923730"/>
                      <a:gd name="connsiteY4630" fmla="*/ 514826 h 1639157"/>
                      <a:gd name="connsiteX4631" fmla="*/ 1601976 w 1923730"/>
                      <a:gd name="connsiteY4631" fmla="*/ 514445 h 1639157"/>
                      <a:gd name="connsiteX4632" fmla="*/ 1601786 w 1923730"/>
                      <a:gd name="connsiteY4632" fmla="*/ 514541 h 1639157"/>
                      <a:gd name="connsiteX4633" fmla="*/ 1596928 w 1923730"/>
                      <a:gd name="connsiteY4633" fmla="*/ 517398 h 1639157"/>
                      <a:gd name="connsiteX4634" fmla="*/ 1595309 w 1923730"/>
                      <a:gd name="connsiteY4634" fmla="*/ 519398 h 1639157"/>
                      <a:gd name="connsiteX4635" fmla="*/ 1594070 w 1923730"/>
                      <a:gd name="connsiteY4635" fmla="*/ 521303 h 1639157"/>
                      <a:gd name="connsiteX4636" fmla="*/ 1592546 w 1923730"/>
                      <a:gd name="connsiteY4636" fmla="*/ 523780 h 1639157"/>
                      <a:gd name="connsiteX4637" fmla="*/ 1590927 w 1923730"/>
                      <a:gd name="connsiteY4637" fmla="*/ 526161 h 1639157"/>
                      <a:gd name="connsiteX4638" fmla="*/ 1588165 w 1923730"/>
                      <a:gd name="connsiteY4638" fmla="*/ 528923 h 1639157"/>
                      <a:gd name="connsiteX4639" fmla="*/ 1587879 w 1923730"/>
                      <a:gd name="connsiteY4639" fmla="*/ 529209 h 1639157"/>
                      <a:gd name="connsiteX4640" fmla="*/ 1586070 w 1923730"/>
                      <a:gd name="connsiteY4640" fmla="*/ 529590 h 1639157"/>
                      <a:gd name="connsiteX4641" fmla="*/ 1584736 w 1923730"/>
                      <a:gd name="connsiteY4641" fmla="*/ 529114 h 1639157"/>
                      <a:gd name="connsiteX4642" fmla="*/ 1583498 w 1923730"/>
                      <a:gd name="connsiteY4642" fmla="*/ 529114 h 1639157"/>
                      <a:gd name="connsiteX4643" fmla="*/ 1583212 w 1923730"/>
                      <a:gd name="connsiteY4643" fmla="*/ 529304 h 1639157"/>
                      <a:gd name="connsiteX4644" fmla="*/ 1580259 w 1923730"/>
                      <a:gd name="connsiteY4644" fmla="*/ 531114 h 1639157"/>
                      <a:gd name="connsiteX4645" fmla="*/ 1579783 w 1923730"/>
                      <a:gd name="connsiteY4645" fmla="*/ 531590 h 1639157"/>
                      <a:gd name="connsiteX4646" fmla="*/ 1573782 w 1923730"/>
                      <a:gd name="connsiteY4646" fmla="*/ 536353 h 1639157"/>
                      <a:gd name="connsiteX4647" fmla="*/ 1569496 w 1923730"/>
                      <a:gd name="connsiteY4647" fmla="*/ 539687 h 1639157"/>
                      <a:gd name="connsiteX4648" fmla="*/ 1569687 w 1923730"/>
                      <a:gd name="connsiteY4648" fmla="*/ 539877 h 1639157"/>
                      <a:gd name="connsiteX4649" fmla="*/ 1569210 w 1923730"/>
                      <a:gd name="connsiteY4649" fmla="*/ 543878 h 1639157"/>
                      <a:gd name="connsiteX4650" fmla="*/ 1567115 w 1923730"/>
                      <a:gd name="connsiteY4650" fmla="*/ 545687 h 1639157"/>
                      <a:gd name="connsiteX4651" fmla="*/ 1565210 w 1923730"/>
                      <a:gd name="connsiteY4651" fmla="*/ 547497 h 1639157"/>
                      <a:gd name="connsiteX4652" fmla="*/ 1563305 w 1923730"/>
                      <a:gd name="connsiteY4652" fmla="*/ 550640 h 1639157"/>
                      <a:gd name="connsiteX4653" fmla="*/ 1562352 w 1923730"/>
                      <a:gd name="connsiteY4653" fmla="*/ 552450 h 1639157"/>
                      <a:gd name="connsiteX4654" fmla="*/ 1560447 w 1923730"/>
                      <a:gd name="connsiteY4654" fmla="*/ 558451 h 1639157"/>
                      <a:gd name="connsiteX4655" fmla="*/ 1557971 w 1923730"/>
                      <a:gd name="connsiteY4655" fmla="*/ 561880 h 1639157"/>
                      <a:gd name="connsiteX4656" fmla="*/ 1555589 w 1923730"/>
                      <a:gd name="connsiteY4656" fmla="*/ 559213 h 1639157"/>
                      <a:gd name="connsiteX4657" fmla="*/ 1555589 w 1923730"/>
                      <a:gd name="connsiteY4657" fmla="*/ 558546 h 1639157"/>
                      <a:gd name="connsiteX4658" fmla="*/ 1554446 w 1923730"/>
                      <a:gd name="connsiteY4658" fmla="*/ 555308 h 1639157"/>
                      <a:gd name="connsiteX4659" fmla="*/ 1553875 w 1923730"/>
                      <a:gd name="connsiteY4659" fmla="*/ 554736 h 1639157"/>
                      <a:gd name="connsiteX4660" fmla="*/ 1551208 w 1923730"/>
                      <a:gd name="connsiteY4660" fmla="*/ 550545 h 1639157"/>
                      <a:gd name="connsiteX4661" fmla="*/ 1548160 w 1923730"/>
                      <a:gd name="connsiteY4661" fmla="*/ 546640 h 1639157"/>
                      <a:gd name="connsiteX4662" fmla="*/ 1545684 w 1923730"/>
                      <a:gd name="connsiteY4662" fmla="*/ 541115 h 1639157"/>
                      <a:gd name="connsiteX4663" fmla="*/ 1545684 w 1923730"/>
                      <a:gd name="connsiteY4663" fmla="*/ 539210 h 1639157"/>
                      <a:gd name="connsiteX4664" fmla="*/ 1544445 w 1923730"/>
                      <a:gd name="connsiteY4664" fmla="*/ 539020 h 1639157"/>
                      <a:gd name="connsiteX4665" fmla="*/ 1538254 w 1923730"/>
                      <a:gd name="connsiteY4665" fmla="*/ 538448 h 1639157"/>
                      <a:gd name="connsiteX4666" fmla="*/ 1537397 w 1923730"/>
                      <a:gd name="connsiteY4666" fmla="*/ 538162 h 1639157"/>
                      <a:gd name="connsiteX4667" fmla="*/ 1534158 w 1923730"/>
                      <a:gd name="connsiteY4667" fmla="*/ 536258 h 1639157"/>
                      <a:gd name="connsiteX4668" fmla="*/ 1534254 w 1923730"/>
                      <a:gd name="connsiteY4668" fmla="*/ 534829 h 1639157"/>
                      <a:gd name="connsiteX4669" fmla="*/ 1534539 w 1923730"/>
                      <a:gd name="connsiteY4669" fmla="*/ 533591 h 1639157"/>
                      <a:gd name="connsiteX4670" fmla="*/ 1534158 w 1923730"/>
                      <a:gd name="connsiteY4670" fmla="*/ 533305 h 1639157"/>
                      <a:gd name="connsiteX4671" fmla="*/ 1532634 w 1923730"/>
                      <a:gd name="connsiteY4671" fmla="*/ 532733 h 1639157"/>
                      <a:gd name="connsiteX4672" fmla="*/ 1532634 w 1923730"/>
                      <a:gd name="connsiteY4672" fmla="*/ 532733 h 1639157"/>
                      <a:gd name="connsiteX4673" fmla="*/ 1531682 w 1923730"/>
                      <a:gd name="connsiteY4673" fmla="*/ 534829 h 1639157"/>
                      <a:gd name="connsiteX4674" fmla="*/ 1529301 w 1923730"/>
                      <a:gd name="connsiteY4674" fmla="*/ 536639 h 1639157"/>
                      <a:gd name="connsiteX4675" fmla="*/ 1527491 w 1923730"/>
                      <a:gd name="connsiteY4675" fmla="*/ 537686 h 1639157"/>
                      <a:gd name="connsiteX4676" fmla="*/ 1527300 w 1923730"/>
                      <a:gd name="connsiteY4676" fmla="*/ 537781 h 1639157"/>
                      <a:gd name="connsiteX4677" fmla="*/ 1525871 w 1923730"/>
                      <a:gd name="connsiteY4677" fmla="*/ 539210 h 1639157"/>
                      <a:gd name="connsiteX4678" fmla="*/ 1525776 w 1923730"/>
                      <a:gd name="connsiteY4678" fmla="*/ 539496 h 1639157"/>
                      <a:gd name="connsiteX4679" fmla="*/ 1525110 w 1923730"/>
                      <a:gd name="connsiteY4679" fmla="*/ 541306 h 1639157"/>
                      <a:gd name="connsiteX4680" fmla="*/ 1525110 w 1923730"/>
                      <a:gd name="connsiteY4680" fmla="*/ 541877 h 1639157"/>
                      <a:gd name="connsiteX4681" fmla="*/ 1525586 w 1923730"/>
                      <a:gd name="connsiteY4681" fmla="*/ 542163 h 1639157"/>
                      <a:gd name="connsiteX4682" fmla="*/ 1526348 w 1923730"/>
                      <a:gd name="connsiteY4682" fmla="*/ 542544 h 1639157"/>
                      <a:gd name="connsiteX4683" fmla="*/ 1527205 w 1923730"/>
                      <a:gd name="connsiteY4683" fmla="*/ 543687 h 1639157"/>
                      <a:gd name="connsiteX4684" fmla="*/ 1527681 w 1923730"/>
                      <a:gd name="connsiteY4684" fmla="*/ 544449 h 1639157"/>
                      <a:gd name="connsiteX4685" fmla="*/ 1527967 w 1923730"/>
                      <a:gd name="connsiteY4685" fmla="*/ 544735 h 1639157"/>
                      <a:gd name="connsiteX4686" fmla="*/ 1528729 w 1923730"/>
                      <a:gd name="connsiteY4686" fmla="*/ 544830 h 1639157"/>
                      <a:gd name="connsiteX4687" fmla="*/ 1530348 w 1923730"/>
                      <a:gd name="connsiteY4687" fmla="*/ 545687 h 1639157"/>
                      <a:gd name="connsiteX4688" fmla="*/ 1530539 w 1923730"/>
                      <a:gd name="connsiteY4688" fmla="*/ 545878 h 1639157"/>
                      <a:gd name="connsiteX4689" fmla="*/ 1531205 w 1923730"/>
                      <a:gd name="connsiteY4689" fmla="*/ 547973 h 1639157"/>
                      <a:gd name="connsiteX4690" fmla="*/ 1531301 w 1923730"/>
                      <a:gd name="connsiteY4690" fmla="*/ 548450 h 1639157"/>
                      <a:gd name="connsiteX4691" fmla="*/ 1529967 w 1923730"/>
                      <a:gd name="connsiteY4691" fmla="*/ 552355 h 1639157"/>
                      <a:gd name="connsiteX4692" fmla="*/ 1530158 w 1923730"/>
                      <a:gd name="connsiteY4692" fmla="*/ 553593 h 1639157"/>
                      <a:gd name="connsiteX4693" fmla="*/ 1530539 w 1923730"/>
                      <a:gd name="connsiteY4693" fmla="*/ 556260 h 1639157"/>
                      <a:gd name="connsiteX4694" fmla="*/ 1530539 w 1923730"/>
                      <a:gd name="connsiteY4694" fmla="*/ 557498 h 1639157"/>
                      <a:gd name="connsiteX4695" fmla="*/ 1530539 w 1923730"/>
                      <a:gd name="connsiteY4695" fmla="*/ 557879 h 1639157"/>
                      <a:gd name="connsiteX4696" fmla="*/ 1530539 w 1923730"/>
                      <a:gd name="connsiteY4696" fmla="*/ 558546 h 1639157"/>
                      <a:gd name="connsiteX4697" fmla="*/ 1530539 w 1923730"/>
                      <a:gd name="connsiteY4697" fmla="*/ 559022 h 1639157"/>
                      <a:gd name="connsiteX4698" fmla="*/ 1530253 w 1923730"/>
                      <a:gd name="connsiteY4698" fmla="*/ 561023 h 1639157"/>
                      <a:gd name="connsiteX4699" fmla="*/ 1530158 w 1923730"/>
                      <a:gd name="connsiteY4699" fmla="*/ 561404 h 1639157"/>
                      <a:gd name="connsiteX4700" fmla="*/ 1531396 w 1923730"/>
                      <a:gd name="connsiteY4700" fmla="*/ 563118 h 1639157"/>
                      <a:gd name="connsiteX4701" fmla="*/ 1531205 w 1923730"/>
                      <a:gd name="connsiteY4701" fmla="*/ 564356 h 1639157"/>
                      <a:gd name="connsiteX4702" fmla="*/ 1531015 w 1923730"/>
                      <a:gd name="connsiteY4702" fmla="*/ 564833 h 1639157"/>
                      <a:gd name="connsiteX4703" fmla="*/ 1531205 w 1923730"/>
                      <a:gd name="connsiteY4703" fmla="*/ 565309 h 1639157"/>
                      <a:gd name="connsiteX4704" fmla="*/ 1531587 w 1923730"/>
                      <a:gd name="connsiteY4704" fmla="*/ 566356 h 1639157"/>
                      <a:gd name="connsiteX4705" fmla="*/ 1532158 w 1923730"/>
                      <a:gd name="connsiteY4705" fmla="*/ 567690 h 1639157"/>
                      <a:gd name="connsiteX4706" fmla="*/ 1533111 w 1923730"/>
                      <a:gd name="connsiteY4706" fmla="*/ 568357 h 1639157"/>
                      <a:gd name="connsiteX4707" fmla="*/ 1534254 w 1923730"/>
                      <a:gd name="connsiteY4707" fmla="*/ 568928 h 1639157"/>
                      <a:gd name="connsiteX4708" fmla="*/ 1536349 w 1923730"/>
                      <a:gd name="connsiteY4708" fmla="*/ 571024 h 1639157"/>
                      <a:gd name="connsiteX4709" fmla="*/ 1535111 w 1923730"/>
                      <a:gd name="connsiteY4709" fmla="*/ 572357 h 1639157"/>
                      <a:gd name="connsiteX4710" fmla="*/ 1534349 w 1923730"/>
                      <a:gd name="connsiteY4710" fmla="*/ 572738 h 1639157"/>
                      <a:gd name="connsiteX4711" fmla="*/ 1534920 w 1923730"/>
                      <a:gd name="connsiteY4711" fmla="*/ 573691 h 1639157"/>
                      <a:gd name="connsiteX4712" fmla="*/ 1535015 w 1923730"/>
                      <a:gd name="connsiteY4712" fmla="*/ 579310 h 1639157"/>
                      <a:gd name="connsiteX4713" fmla="*/ 1534444 w 1923730"/>
                      <a:gd name="connsiteY4713" fmla="*/ 580835 h 1639157"/>
                      <a:gd name="connsiteX4714" fmla="*/ 1532825 w 1923730"/>
                      <a:gd name="connsiteY4714" fmla="*/ 584168 h 1639157"/>
                      <a:gd name="connsiteX4715" fmla="*/ 1530825 w 1923730"/>
                      <a:gd name="connsiteY4715" fmla="*/ 589026 h 1639157"/>
                      <a:gd name="connsiteX4716" fmla="*/ 1528824 w 1923730"/>
                      <a:gd name="connsiteY4716" fmla="*/ 593408 h 1639157"/>
                      <a:gd name="connsiteX4717" fmla="*/ 1528157 w 1923730"/>
                      <a:gd name="connsiteY4717" fmla="*/ 593884 h 1639157"/>
                      <a:gd name="connsiteX4718" fmla="*/ 1527586 w 1923730"/>
                      <a:gd name="connsiteY4718" fmla="*/ 595027 h 1639157"/>
                      <a:gd name="connsiteX4719" fmla="*/ 1527110 w 1923730"/>
                      <a:gd name="connsiteY4719" fmla="*/ 597027 h 1639157"/>
                      <a:gd name="connsiteX4720" fmla="*/ 1523871 w 1923730"/>
                      <a:gd name="connsiteY4720" fmla="*/ 597884 h 1639157"/>
                      <a:gd name="connsiteX4721" fmla="*/ 1522823 w 1923730"/>
                      <a:gd name="connsiteY4721" fmla="*/ 598265 h 1639157"/>
                      <a:gd name="connsiteX4722" fmla="*/ 1522728 w 1923730"/>
                      <a:gd name="connsiteY4722" fmla="*/ 598932 h 1639157"/>
                      <a:gd name="connsiteX4723" fmla="*/ 1523490 w 1923730"/>
                      <a:gd name="connsiteY4723" fmla="*/ 599313 h 1639157"/>
                      <a:gd name="connsiteX4724" fmla="*/ 1526348 w 1923730"/>
                      <a:gd name="connsiteY4724" fmla="*/ 601028 h 1639157"/>
                      <a:gd name="connsiteX4725" fmla="*/ 1524443 w 1923730"/>
                      <a:gd name="connsiteY4725" fmla="*/ 602933 h 1639157"/>
                      <a:gd name="connsiteX4726" fmla="*/ 1522252 w 1923730"/>
                      <a:gd name="connsiteY4726" fmla="*/ 605219 h 1639157"/>
                      <a:gd name="connsiteX4727" fmla="*/ 1521300 w 1923730"/>
                      <a:gd name="connsiteY4727" fmla="*/ 609410 h 1639157"/>
                      <a:gd name="connsiteX4728" fmla="*/ 1525300 w 1923730"/>
                      <a:gd name="connsiteY4728" fmla="*/ 612648 h 1639157"/>
                      <a:gd name="connsiteX4729" fmla="*/ 1527110 w 1923730"/>
                      <a:gd name="connsiteY4729" fmla="*/ 613791 h 1639157"/>
                      <a:gd name="connsiteX4730" fmla="*/ 1530253 w 1923730"/>
                      <a:gd name="connsiteY4730" fmla="*/ 614648 h 1639157"/>
                      <a:gd name="connsiteX4731" fmla="*/ 1534349 w 1923730"/>
                      <a:gd name="connsiteY4731" fmla="*/ 614458 h 1639157"/>
                      <a:gd name="connsiteX4732" fmla="*/ 1534254 w 1923730"/>
                      <a:gd name="connsiteY4732" fmla="*/ 616268 h 1639157"/>
                      <a:gd name="connsiteX4733" fmla="*/ 1533682 w 1923730"/>
                      <a:gd name="connsiteY4733" fmla="*/ 617220 h 1639157"/>
                      <a:gd name="connsiteX4734" fmla="*/ 1534063 w 1923730"/>
                      <a:gd name="connsiteY4734" fmla="*/ 617125 h 1639157"/>
                      <a:gd name="connsiteX4735" fmla="*/ 1536254 w 1923730"/>
                      <a:gd name="connsiteY4735" fmla="*/ 617220 h 1639157"/>
                      <a:gd name="connsiteX4736" fmla="*/ 1537016 w 1923730"/>
                      <a:gd name="connsiteY4736" fmla="*/ 619030 h 1639157"/>
                      <a:gd name="connsiteX4737" fmla="*/ 1540445 w 1923730"/>
                      <a:gd name="connsiteY4737" fmla="*/ 619601 h 1639157"/>
                      <a:gd name="connsiteX4738" fmla="*/ 1546160 w 1923730"/>
                      <a:gd name="connsiteY4738" fmla="*/ 617887 h 1639157"/>
                      <a:gd name="connsiteX4739" fmla="*/ 1547779 w 1923730"/>
                      <a:gd name="connsiteY4739" fmla="*/ 617696 h 1639157"/>
                      <a:gd name="connsiteX4740" fmla="*/ 1549875 w 1923730"/>
                      <a:gd name="connsiteY4740" fmla="*/ 621030 h 1639157"/>
                      <a:gd name="connsiteX4741" fmla="*/ 1550541 w 1923730"/>
                      <a:gd name="connsiteY4741" fmla="*/ 623316 h 1639157"/>
                      <a:gd name="connsiteX4742" fmla="*/ 1551970 w 1923730"/>
                      <a:gd name="connsiteY4742" fmla="*/ 627602 h 1639157"/>
                      <a:gd name="connsiteX4743" fmla="*/ 1552161 w 1923730"/>
                      <a:gd name="connsiteY4743" fmla="*/ 627983 h 1639157"/>
                      <a:gd name="connsiteX4744" fmla="*/ 1555113 w 1923730"/>
                      <a:gd name="connsiteY4744" fmla="*/ 632555 h 1639157"/>
                      <a:gd name="connsiteX4745" fmla="*/ 1557304 w 1923730"/>
                      <a:gd name="connsiteY4745" fmla="*/ 635413 h 1639157"/>
                      <a:gd name="connsiteX4746" fmla="*/ 1557685 w 1923730"/>
                      <a:gd name="connsiteY4746" fmla="*/ 636651 h 1639157"/>
                      <a:gd name="connsiteX4747" fmla="*/ 1558066 w 1923730"/>
                      <a:gd name="connsiteY4747" fmla="*/ 637889 h 1639157"/>
                      <a:gd name="connsiteX4748" fmla="*/ 1559780 w 1923730"/>
                      <a:gd name="connsiteY4748" fmla="*/ 640366 h 1639157"/>
                      <a:gd name="connsiteX4749" fmla="*/ 1560828 w 1923730"/>
                      <a:gd name="connsiteY4749" fmla="*/ 640271 h 1639157"/>
                      <a:gd name="connsiteX4750" fmla="*/ 1563210 w 1923730"/>
                      <a:gd name="connsiteY4750" fmla="*/ 641414 h 1639157"/>
                      <a:gd name="connsiteX4751" fmla="*/ 1563686 w 1923730"/>
                      <a:gd name="connsiteY4751" fmla="*/ 643033 h 1639157"/>
                      <a:gd name="connsiteX4752" fmla="*/ 1562447 w 1923730"/>
                      <a:gd name="connsiteY4752" fmla="*/ 643604 h 1639157"/>
                      <a:gd name="connsiteX4753" fmla="*/ 1561876 w 1923730"/>
                      <a:gd name="connsiteY4753" fmla="*/ 641699 h 1639157"/>
                      <a:gd name="connsiteX4754" fmla="*/ 1561781 w 1923730"/>
                      <a:gd name="connsiteY4754" fmla="*/ 641509 h 1639157"/>
                      <a:gd name="connsiteX4755" fmla="*/ 1561019 w 1923730"/>
                      <a:gd name="connsiteY4755" fmla="*/ 641699 h 1639157"/>
                      <a:gd name="connsiteX4756" fmla="*/ 1559971 w 1923730"/>
                      <a:gd name="connsiteY4756" fmla="*/ 641890 h 1639157"/>
                      <a:gd name="connsiteX4757" fmla="*/ 1556732 w 1923730"/>
                      <a:gd name="connsiteY4757" fmla="*/ 638461 h 1639157"/>
                      <a:gd name="connsiteX4758" fmla="*/ 1556352 w 1923730"/>
                      <a:gd name="connsiteY4758" fmla="*/ 637318 h 1639157"/>
                      <a:gd name="connsiteX4759" fmla="*/ 1555970 w 1923730"/>
                      <a:gd name="connsiteY4759" fmla="*/ 635984 h 1639157"/>
                      <a:gd name="connsiteX4760" fmla="*/ 1554542 w 1923730"/>
                      <a:gd name="connsiteY4760" fmla="*/ 633984 h 1639157"/>
                      <a:gd name="connsiteX4761" fmla="*/ 1550827 w 1923730"/>
                      <a:gd name="connsiteY4761" fmla="*/ 628650 h 1639157"/>
                      <a:gd name="connsiteX4762" fmla="*/ 1550637 w 1923730"/>
                      <a:gd name="connsiteY4762" fmla="*/ 628269 h 1639157"/>
                      <a:gd name="connsiteX4763" fmla="*/ 1549112 w 1923730"/>
                      <a:gd name="connsiteY4763" fmla="*/ 623792 h 1639157"/>
                      <a:gd name="connsiteX4764" fmla="*/ 1548446 w 1923730"/>
                      <a:gd name="connsiteY4764" fmla="*/ 621602 h 1639157"/>
                      <a:gd name="connsiteX4765" fmla="*/ 1547207 w 1923730"/>
                      <a:gd name="connsiteY4765" fmla="*/ 619125 h 1639157"/>
                      <a:gd name="connsiteX4766" fmla="*/ 1546731 w 1923730"/>
                      <a:gd name="connsiteY4766" fmla="*/ 619220 h 1639157"/>
                      <a:gd name="connsiteX4767" fmla="*/ 1540445 w 1923730"/>
                      <a:gd name="connsiteY4767" fmla="*/ 621125 h 1639157"/>
                      <a:gd name="connsiteX4768" fmla="*/ 1535587 w 1923730"/>
                      <a:gd name="connsiteY4768" fmla="*/ 619316 h 1639157"/>
                      <a:gd name="connsiteX4769" fmla="*/ 1535396 w 1923730"/>
                      <a:gd name="connsiteY4769" fmla="*/ 618458 h 1639157"/>
                      <a:gd name="connsiteX4770" fmla="*/ 1534349 w 1923730"/>
                      <a:gd name="connsiteY4770" fmla="*/ 618554 h 1639157"/>
                      <a:gd name="connsiteX4771" fmla="*/ 1532444 w 1923730"/>
                      <a:gd name="connsiteY4771" fmla="*/ 618268 h 1639157"/>
                      <a:gd name="connsiteX4772" fmla="*/ 1533111 w 1923730"/>
                      <a:gd name="connsiteY4772" fmla="*/ 615601 h 1639157"/>
                      <a:gd name="connsiteX4773" fmla="*/ 1533206 w 1923730"/>
                      <a:gd name="connsiteY4773" fmla="*/ 615410 h 1639157"/>
                      <a:gd name="connsiteX4774" fmla="*/ 1530825 w 1923730"/>
                      <a:gd name="connsiteY4774" fmla="*/ 615982 h 1639157"/>
                      <a:gd name="connsiteX4775" fmla="*/ 1526348 w 1923730"/>
                      <a:gd name="connsiteY4775" fmla="*/ 615029 h 1639157"/>
                      <a:gd name="connsiteX4776" fmla="*/ 1524633 w 1923730"/>
                      <a:gd name="connsiteY4776" fmla="*/ 613886 h 1639157"/>
                      <a:gd name="connsiteX4777" fmla="*/ 1519966 w 1923730"/>
                      <a:gd name="connsiteY4777" fmla="*/ 609695 h 1639157"/>
                      <a:gd name="connsiteX4778" fmla="*/ 1520156 w 1923730"/>
                      <a:gd name="connsiteY4778" fmla="*/ 608648 h 1639157"/>
                      <a:gd name="connsiteX4779" fmla="*/ 1520823 w 1923730"/>
                      <a:gd name="connsiteY4779" fmla="*/ 605219 h 1639157"/>
                      <a:gd name="connsiteX4780" fmla="*/ 1523967 w 1923730"/>
                      <a:gd name="connsiteY4780" fmla="*/ 601599 h 1639157"/>
                      <a:gd name="connsiteX4781" fmla="*/ 1524919 w 1923730"/>
                      <a:gd name="connsiteY4781" fmla="*/ 601028 h 1639157"/>
                      <a:gd name="connsiteX4782" fmla="*/ 1523300 w 1923730"/>
                      <a:gd name="connsiteY4782" fmla="*/ 600551 h 1639157"/>
                      <a:gd name="connsiteX4783" fmla="*/ 1521395 w 1923730"/>
                      <a:gd name="connsiteY4783" fmla="*/ 599313 h 1639157"/>
                      <a:gd name="connsiteX4784" fmla="*/ 1521585 w 1923730"/>
                      <a:gd name="connsiteY4784" fmla="*/ 597218 h 1639157"/>
                      <a:gd name="connsiteX4785" fmla="*/ 1523871 w 1923730"/>
                      <a:gd name="connsiteY4785" fmla="*/ 596265 h 1639157"/>
                      <a:gd name="connsiteX4786" fmla="*/ 1525967 w 1923730"/>
                      <a:gd name="connsiteY4786" fmla="*/ 595884 h 1639157"/>
                      <a:gd name="connsiteX4787" fmla="*/ 1526157 w 1923730"/>
                      <a:gd name="connsiteY4787" fmla="*/ 595027 h 1639157"/>
                      <a:gd name="connsiteX4788" fmla="*/ 1527395 w 1923730"/>
                      <a:gd name="connsiteY4788" fmla="*/ 592550 h 1639157"/>
                      <a:gd name="connsiteX4789" fmla="*/ 1527967 w 1923730"/>
                      <a:gd name="connsiteY4789" fmla="*/ 592169 h 1639157"/>
                      <a:gd name="connsiteX4790" fmla="*/ 1529301 w 1923730"/>
                      <a:gd name="connsiteY4790" fmla="*/ 588931 h 1639157"/>
                      <a:gd name="connsiteX4791" fmla="*/ 1530158 w 1923730"/>
                      <a:gd name="connsiteY4791" fmla="*/ 585692 h 1639157"/>
                      <a:gd name="connsiteX4792" fmla="*/ 1525681 w 1923730"/>
                      <a:gd name="connsiteY4792" fmla="*/ 586550 h 1639157"/>
                      <a:gd name="connsiteX4793" fmla="*/ 1523014 w 1923730"/>
                      <a:gd name="connsiteY4793" fmla="*/ 586835 h 1639157"/>
                      <a:gd name="connsiteX4794" fmla="*/ 1517204 w 1923730"/>
                      <a:gd name="connsiteY4794" fmla="*/ 585978 h 1639157"/>
                      <a:gd name="connsiteX4795" fmla="*/ 1516442 w 1923730"/>
                      <a:gd name="connsiteY4795" fmla="*/ 584740 h 1639157"/>
                      <a:gd name="connsiteX4796" fmla="*/ 1515870 w 1923730"/>
                      <a:gd name="connsiteY4796" fmla="*/ 583883 h 1639157"/>
                      <a:gd name="connsiteX4797" fmla="*/ 1515489 w 1923730"/>
                      <a:gd name="connsiteY4797" fmla="*/ 584359 h 1639157"/>
                      <a:gd name="connsiteX4798" fmla="*/ 1509679 w 1923730"/>
                      <a:gd name="connsiteY4798" fmla="*/ 586740 h 1639157"/>
                      <a:gd name="connsiteX4799" fmla="*/ 1502440 w 1923730"/>
                      <a:gd name="connsiteY4799" fmla="*/ 588169 h 1639157"/>
                      <a:gd name="connsiteX4800" fmla="*/ 1499868 w 1923730"/>
                      <a:gd name="connsiteY4800" fmla="*/ 589312 h 1639157"/>
                      <a:gd name="connsiteX4801" fmla="*/ 1498344 w 1923730"/>
                      <a:gd name="connsiteY4801" fmla="*/ 586835 h 1639157"/>
                      <a:gd name="connsiteX4802" fmla="*/ 1496725 w 1923730"/>
                      <a:gd name="connsiteY4802" fmla="*/ 583311 h 1639157"/>
                      <a:gd name="connsiteX4803" fmla="*/ 1494725 w 1923730"/>
                      <a:gd name="connsiteY4803" fmla="*/ 582073 h 1639157"/>
                      <a:gd name="connsiteX4804" fmla="*/ 1495582 w 1923730"/>
                      <a:gd name="connsiteY4804" fmla="*/ 580454 h 1639157"/>
                      <a:gd name="connsiteX4805" fmla="*/ 1496154 w 1923730"/>
                      <a:gd name="connsiteY4805" fmla="*/ 579215 h 1639157"/>
                      <a:gd name="connsiteX4806" fmla="*/ 1494725 w 1923730"/>
                      <a:gd name="connsiteY4806" fmla="*/ 578168 h 1639157"/>
                      <a:gd name="connsiteX4807" fmla="*/ 1490534 w 1923730"/>
                      <a:gd name="connsiteY4807" fmla="*/ 574262 h 1639157"/>
                      <a:gd name="connsiteX4808" fmla="*/ 1490153 w 1923730"/>
                      <a:gd name="connsiteY4808" fmla="*/ 573500 h 1639157"/>
                      <a:gd name="connsiteX4809" fmla="*/ 1488438 w 1923730"/>
                      <a:gd name="connsiteY4809" fmla="*/ 567119 h 1639157"/>
                      <a:gd name="connsiteX4810" fmla="*/ 1491010 w 1923730"/>
                      <a:gd name="connsiteY4810" fmla="*/ 565118 h 1639157"/>
                      <a:gd name="connsiteX4811" fmla="*/ 1492915 w 1923730"/>
                      <a:gd name="connsiteY4811" fmla="*/ 566356 h 1639157"/>
                      <a:gd name="connsiteX4812" fmla="*/ 1493582 w 1923730"/>
                      <a:gd name="connsiteY4812" fmla="*/ 567214 h 1639157"/>
                      <a:gd name="connsiteX4813" fmla="*/ 1493868 w 1923730"/>
                      <a:gd name="connsiteY4813" fmla="*/ 566071 h 1639157"/>
                      <a:gd name="connsiteX4814" fmla="*/ 1494153 w 1923730"/>
                      <a:gd name="connsiteY4814" fmla="*/ 564547 h 1639157"/>
                      <a:gd name="connsiteX4815" fmla="*/ 1493582 w 1923730"/>
                      <a:gd name="connsiteY4815" fmla="*/ 562642 h 1639157"/>
                      <a:gd name="connsiteX4816" fmla="*/ 1493201 w 1923730"/>
                      <a:gd name="connsiteY4816" fmla="*/ 562356 h 1639157"/>
                      <a:gd name="connsiteX4817" fmla="*/ 1492534 w 1923730"/>
                      <a:gd name="connsiteY4817" fmla="*/ 558451 h 1639157"/>
                      <a:gd name="connsiteX4818" fmla="*/ 1491867 w 1923730"/>
                      <a:gd name="connsiteY4818" fmla="*/ 555212 h 1639157"/>
                      <a:gd name="connsiteX4819" fmla="*/ 1491391 w 1923730"/>
                      <a:gd name="connsiteY4819" fmla="*/ 554450 h 1639157"/>
                      <a:gd name="connsiteX4820" fmla="*/ 1490724 w 1923730"/>
                      <a:gd name="connsiteY4820" fmla="*/ 553879 h 1639157"/>
                      <a:gd name="connsiteX4821" fmla="*/ 1489295 w 1923730"/>
                      <a:gd name="connsiteY4821" fmla="*/ 555212 h 1639157"/>
                      <a:gd name="connsiteX4822" fmla="*/ 1487867 w 1923730"/>
                      <a:gd name="connsiteY4822" fmla="*/ 556451 h 1639157"/>
                      <a:gd name="connsiteX4823" fmla="*/ 1486343 w 1923730"/>
                      <a:gd name="connsiteY4823" fmla="*/ 555022 h 1639157"/>
                      <a:gd name="connsiteX4824" fmla="*/ 1485581 w 1923730"/>
                      <a:gd name="connsiteY4824" fmla="*/ 553879 h 1639157"/>
                      <a:gd name="connsiteX4825" fmla="*/ 1484247 w 1923730"/>
                      <a:gd name="connsiteY4825" fmla="*/ 551688 h 1639157"/>
                      <a:gd name="connsiteX4826" fmla="*/ 1481961 w 1923730"/>
                      <a:gd name="connsiteY4826" fmla="*/ 549212 h 1639157"/>
                      <a:gd name="connsiteX4827" fmla="*/ 1479580 w 1923730"/>
                      <a:gd name="connsiteY4827" fmla="*/ 547116 h 1639157"/>
                      <a:gd name="connsiteX4828" fmla="*/ 1480913 w 1923730"/>
                      <a:gd name="connsiteY4828" fmla="*/ 545211 h 1639157"/>
                      <a:gd name="connsiteX4829" fmla="*/ 1481771 w 1923730"/>
                      <a:gd name="connsiteY4829" fmla="*/ 544163 h 1639157"/>
                      <a:gd name="connsiteX4830" fmla="*/ 1481295 w 1923730"/>
                      <a:gd name="connsiteY4830" fmla="*/ 543878 h 1639157"/>
                      <a:gd name="connsiteX4831" fmla="*/ 1479770 w 1923730"/>
                      <a:gd name="connsiteY4831" fmla="*/ 540734 h 1639157"/>
                      <a:gd name="connsiteX4832" fmla="*/ 1479770 w 1923730"/>
                      <a:gd name="connsiteY4832" fmla="*/ 540163 h 1639157"/>
                      <a:gd name="connsiteX4833" fmla="*/ 1477675 w 1923730"/>
                      <a:gd name="connsiteY4833" fmla="*/ 537972 h 1639157"/>
                      <a:gd name="connsiteX4834" fmla="*/ 1475198 w 1923730"/>
                      <a:gd name="connsiteY4834" fmla="*/ 536162 h 1639157"/>
                      <a:gd name="connsiteX4835" fmla="*/ 1471388 w 1923730"/>
                      <a:gd name="connsiteY4835" fmla="*/ 532543 h 1639157"/>
                      <a:gd name="connsiteX4836" fmla="*/ 1470627 w 1923730"/>
                      <a:gd name="connsiteY4836" fmla="*/ 531685 h 1639157"/>
                      <a:gd name="connsiteX4837" fmla="*/ 1469198 w 1923730"/>
                      <a:gd name="connsiteY4837" fmla="*/ 531876 h 1639157"/>
                      <a:gd name="connsiteX4838" fmla="*/ 1468721 w 1923730"/>
                      <a:gd name="connsiteY4838" fmla="*/ 532162 h 1639157"/>
                      <a:gd name="connsiteX4839" fmla="*/ 1464530 w 1923730"/>
                      <a:gd name="connsiteY4839" fmla="*/ 532638 h 1639157"/>
                      <a:gd name="connsiteX4840" fmla="*/ 1462816 w 1923730"/>
                      <a:gd name="connsiteY4840" fmla="*/ 532638 h 1639157"/>
                      <a:gd name="connsiteX4841" fmla="*/ 1458815 w 1923730"/>
                      <a:gd name="connsiteY4841" fmla="*/ 534448 h 1639157"/>
                      <a:gd name="connsiteX4842" fmla="*/ 1458435 w 1923730"/>
                      <a:gd name="connsiteY4842" fmla="*/ 535019 h 1639157"/>
                      <a:gd name="connsiteX4843" fmla="*/ 1458149 w 1923730"/>
                      <a:gd name="connsiteY4843" fmla="*/ 536924 h 1639157"/>
                      <a:gd name="connsiteX4844" fmla="*/ 1458149 w 1923730"/>
                      <a:gd name="connsiteY4844" fmla="*/ 539401 h 1639157"/>
                      <a:gd name="connsiteX4845" fmla="*/ 1455196 w 1923730"/>
                      <a:gd name="connsiteY4845" fmla="*/ 540068 h 1639157"/>
                      <a:gd name="connsiteX4846" fmla="*/ 1451195 w 1923730"/>
                      <a:gd name="connsiteY4846" fmla="*/ 540449 h 1639157"/>
                      <a:gd name="connsiteX4847" fmla="*/ 1447862 w 1923730"/>
                      <a:gd name="connsiteY4847" fmla="*/ 540734 h 1639157"/>
                      <a:gd name="connsiteX4848" fmla="*/ 1445480 w 1923730"/>
                      <a:gd name="connsiteY4848" fmla="*/ 542068 h 1639157"/>
                      <a:gd name="connsiteX4849" fmla="*/ 1443576 w 1923730"/>
                      <a:gd name="connsiteY4849" fmla="*/ 543592 h 1639157"/>
                      <a:gd name="connsiteX4850" fmla="*/ 1442718 w 1923730"/>
                      <a:gd name="connsiteY4850" fmla="*/ 544163 h 1639157"/>
                      <a:gd name="connsiteX4851" fmla="*/ 1441385 w 1923730"/>
                      <a:gd name="connsiteY4851" fmla="*/ 547687 h 1639157"/>
                      <a:gd name="connsiteX4852" fmla="*/ 1442052 w 1923730"/>
                      <a:gd name="connsiteY4852" fmla="*/ 549593 h 1639157"/>
                      <a:gd name="connsiteX4853" fmla="*/ 1442813 w 1923730"/>
                      <a:gd name="connsiteY4853" fmla="*/ 554831 h 1639157"/>
                      <a:gd name="connsiteX4854" fmla="*/ 1440909 w 1923730"/>
                      <a:gd name="connsiteY4854" fmla="*/ 555498 h 1639157"/>
                      <a:gd name="connsiteX4855" fmla="*/ 1439194 w 1923730"/>
                      <a:gd name="connsiteY4855" fmla="*/ 555403 h 1639157"/>
                      <a:gd name="connsiteX4856" fmla="*/ 1440242 w 1923730"/>
                      <a:gd name="connsiteY4856" fmla="*/ 556451 h 1639157"/>
                      <a:gd name="connsiteX4857" fmla="*/ 1442623 w 1923730"/>
                      <a:gd name="connsiteY4857" fmla="*/ 562928 h 1639157"/>
                      <a:gd name="connsiteX4858" fmla="*/ 1437194 w 1923730"/>
                      <a:gd name="connsiteY4858" fmla="*/ 567309 h 1639157"/>
                      <a:gd name="connsiteX4859" fmla="*/ 1435955 w 1923730"/>
                      <a:gd name="connsiteY4859" fmla="*/ 567785 h 1639157"/>
                      <a:gd name="connsiteX4860" fmla="*/ 1429955 w 1923730"/>
                      <a:gd name="connsiteY4860" fmla="*/ 568357 h 1639157"/>
                      <a:gd name="connsiteX4861" fmla="*/ 1429193 w 1923730"/>
                      <a:gd name="connsiteY4861" fmla="*/ 567881 h 1639157"/>
                      <a:gd name="connsiteX4862" fmla="*/ 1428621 w 1923730"/>
                      <a:gd name="connsiteY4862" fmla="*/ 567500 h 1639157"/>
                      <a:gd name="connsiteX4863" fmla="*/ 1428431 w 1923730"/>
                      <a:gd name="connsiteY4863" fmla="*/ 567785 h 1639157"/>
                      <a:gd name="connsiteX4864" fmla="*/ 1427954 w 1923730"/>
                      <a:gd name="connsiteY4864" fmla="*/ 568357 h 1639157"/>
                      <a:gd name="connsiteX4865" fmla="*/ 1425859 w 1923730"/>
                      <a:gd name="connsiteY4865" fmla="*/ 569690 h 1639157"/>
                      <a:gd name="connsiteX4866" fmla="*/ 1425002 w 1923730"/>
                      <a:gd name="connsiteY4866" fmla="*/ 567595 h 1639157"/>
                      <a:gd name="connsiteX4867" fmla="*/ 1424335 w 1923730"/>
                      <a:gd name="connsiteY4867" fmla="*/ 566356 h 1639157"/>
                      <a:gd name="connsiteX4868" fmla="*/ 1422144 w 1923730"/>
                      <a:gd name="connsiteY4868" fmla="*/ 567690 h 1639157"/>
                      <a:gd name="connsiteX4869" fmla="*/ 1420144 w 1923730"/>
                      <a:gd name="connsiteY4869" fmla="*/ 570833 h 1639157"/>
                      <a:gd name="connsiteX4870" fmla="*/ 1417858 w 1923730"/>
                      <a:gd name="connsiteY4870" fmla="*/ 573691 h 1639157"/>
                      <a:gd name="connsiteX4871" fmla="*/ 1416810 w 1923730"/>
                      <a:gd name="connsiteY4871" fmla="*/ 575596 h 1639157"/>
                      <a:gd name="connsiteX4872" fmla="*/ 1415762 w 1923730"/>
                      <a:gd name="connsiteY4872" fmla="*/ 578072 h 1639157"/>
                      <a:gd name="connsiteX4873" fmla="*/ 1411667 w 1923730"/>
                      <a:gd name="connsiteY4873" fmla="*/ 576834 h 1639157"/>
                      <a:gd name="connsiteX4874" fmla="*/ 1408428 w 1923730"/>
                      <a:gd name="connsiteY4874" fmla="*/ 572262 h 1639157"/>
                      <a:gd name="connsiteX4875" fmla="*/ 1408238 w 1923730"/>
                      <a:gd name="connsiteY4875" fmla="*/ 571691 h 1639157"/>
                      <a:gd name="connsiteX4876" fmla="*/ 1407666 w 1923730"/>
                      <a:gd name="connsiteY4876" fmla="*/ 571214 h 1639157"/>
                      <a:gd name="connsiteX4877" fmla="*/ 1403952 w 1923730"/>
                      <a:gd name="connsiteY4877" fmla="*/ 573596 h 1639157"/>
                      <a:gd name="connsiteX4878" fmla="*/ 1393855 w 1923730"/>
                      <a:gd name="connsiteY4878" fmla="*/ 582549 h 1639157"/>
                      <a:gd name="connsiteX4879" fmla="*/ 1392617 w 1923730"/>
                      <a:gd name="connsiteY4879" fmla="*/ 583025 h 1639157"/>
                      <a:gd name="connsiteX4880" fmla="*/ 1389759 w 1923730"/>
                      <a:gd name="connsiteY4880" fmla="*/ 586073 h 1639157"/>
                      <a:gd name="connsiteX4881" fmla="*/ 1390331 w 1923730"/>
                      <a:gd name="connsiteY4881" fmla="*/ 589788 h 1639157"/>
                      <a:gd name="connsiteX4882" fmla="*/ 1388426 w 1923730"/>
                      <a:gd name="connsiteY4882" fmla="*/ 590741 h 1639157"/>
                      <a:gd name="connsiteX4883" fmla="*/ 1384235 w 1923730"/>
                      <a:gd name="connsiteY4883" fmla="*/ 590741 h 1639157"/>
                      <a:gd name="connsiteX4884" fmla="*/ 1382806 w 1923730"/>
                      <a:gd name="connsiteY4884" fmla="*/ 590645 h 1639157"/>
                      <a:gd name="connsiteX4885" fmla="*/ 1379758 w 1923730"/>
                      <a:gd name="connsiteY4885" fmla="*/ 590931 h 1639157"/>
                      <a:gd name="connsiteX4886" fmla="*/ 1376901 w 1923730"/>
                      <a:gd name="connsiteY4886" fmla="*/ 591312 h 1639157"/>
                      <a:gd name="connsiteX4887" fmla="*/ 1373186 w 1923730"/>
                      <a:gd name="connsiteY4887" fmla="*/ 590550 h 1639157"/>
                      <a:gd name="connsiteX4888" fmla="*/ 1372710 w 1923730"/>
                      <a:gd name="connsiteY4888" fmla="*/ 588550 h 1639157"/>
                      <a:gd name="connsiteX4889" fmla="*/ 1371852 w 1923730"/>
                      <a:gd name="connsiteY4889" fmla="*/ 583406 h 1639157"/>
                      <a:gd name="connsiteX4890" fmla="*/ 1372900 w 1923730"/>
                      <a:gd name="connsiteY4890" fmla="*/ 579882 h 1639157"/>
                      <a:gd name="connsiteX4891" fmla="*/ 1373186 w 1923730"/>
                      <a:gd name="connsiteY4891" fmla="*/ 579692 h 1639157"/>
                      <a:gd name="connsiteX4892" fmla="*/ 1372424 w 1923730"/>
                      <a:gd name="connsiteY4892" fmla="*/ 575786 h 1639157"/>
                      <a:gd name="connsiteX4893" fmla="*/ 1371852 w 1923730"/>
                      <a:gd name="connsiteY4893" fmla="*/ 573691 h 1639157"/>
                      <a:gd name="connsiteX4894" fmla="*/ 1369566 w 1923730"/>
                      <a:gd name="connsiteY4894" fmla="*/ 568928 h 1639157"/>
                      <a:gd name="connsiteX4895" fmla="*/ 1368519 w 1923730"/>
                      <a:gd name="connsiteY4895" fmla="*/ 567214 h 1639157"/>
                      <a:gd name="connsiteX4896" fmla="*/ 1368042 w 1923730"/>
                      <a:gd name="connsiteY4896" fmla="*/ 566737 h 1639157"/>
                      <a:gd name="connsiteX4897" fmla="*/ 1365947 w 1923730"/>
                      <a:gd name="connsiteY4897" fmla="*/ 567404 h 1639157"/>
                      <a:gd name="connsiteX4898" fmla="*/ 1362708 w 1923730"/>
                      <a:gd name="connsiteY4898" fmla="*/ 567881 h 1639157"/>
                      <a:gd name="connsiteX4899" fmla="*/ 1360422 w 1923730"/>
                      <a:gd name="connsiteY4899" fmla="*/ 567881 h 1639157"/>
                      <a:gd name="connsiteX4900" fmla="*/ 1357755 w 1923730"/>
                      <a:gd name="connsiteY4900" fmla="*/ 569881 h 1639157"/>
                      <a:gd name="connsiteX4901" fmla="*/ 1357470 w 1923730"/>
                      <a:gd name="connsiteY4901" fmla="*/ 570452 h 1639157"/>
                      <a:gd name="connsiteX4902" fmla="*/ 1357470 w 1923730"/>
                      <a:gd name="connsiteY4902" fmla="*/ 573310 h 1639157"/>
                      <a:gd name="connsiteX4903" fmla="*/ 1358517 w 1923730"/>
                      <a:gd name="connsiteY4903" fmla="*/ 575405 h 1639157"/>
                      <a:gd name="connsiteX4904" fmla="*/ 1354898 w 1923730"/>
                      <a:gd name="connsiteY4904" fmla="*/ 577120 h 1639157"/>
                      <a:gd name="connsiteX4905" fmla="*/ 1350993 w 1923730"/>
                      <a:gd name="connsiteY4905" fmla="*/ 580263 h 1639157"/>
                      <a:gd name="connsiteX4906" fmla="*/ 1350326 w 1923730"/>
                      <a:gd name="connsiteY4906" fmla="*/ 581597 h 1639157"/>
                      <a:gd name="connsiteX4907" fmla="*/ 1349469 w 1923730"/>
                      <a:gd name="connsiteY4907" fmla="*/ 587121 h 1639157"/>
                      <a:gd name="connsiteX4908" fmla="*/ 1350707 w 1923730"/>
                      <a:gd name="connsiteY4908" fmla="*/ 595694 h 1639157"/>
                      <a:gd name="connsiteX4909" fmla="*/ 1349850 w 1923730"/>
                      <a:gd name="connsiteY4909" fmla="*/ 597694 h 1639157"/>
                      <a:gd name="connsiteX4910" fmla="*/ 1346325 w 1923730"/>
                      <a:gd name="connsiteY4910" fmla="*/ 598170 h 1639157"/>
                      <a:gd name="connsiteX4911" fmla="*/ 1339944 w 1923730"/>
                      <a:gd name="connsiteY4911" fmla="*/ 600837 h 1639157"/>
                      <a:gd name="connsiteX4912" fmla="*/ 1338515 w 1923730"/>
                      <a:gd name="connsiteY4912" fmla="*/ 603504 h 1639157"/>
                      <a:gd name="connsiteX4913" fmla="*/ 1338801 w 1923730"/>
                      <a:gd name="connsiteY4913" fmla="*/ 603599 h 1639157"/>
                      <a:gd name="connsiteX4914" fmla="*/ 1340896 w 1923730"/>
                      <a:gd name="connsiteY4914" fmla="*/ 604742 h 1639157"/>
                      <a:gd name="connsiteX4915" fmla="*/ 1340705 w 1923730"/>
                      <a:gd name="connsiteY4915" fmla="*/ 607314 h 1639157"/>
                      <a:gd name="connsiteX4916" fmla="*/ 1341944 w 1923730"/>
                      <a:gd name="connsiteY4916" fmla="*/ 609695 h 1639157"/>
                      <a:gd name="connsiteX4917" fmla="*/ 1344706 w 1923730"/>
                      <a:gd name="connsiteY4917" fmla="*/ 613505 h 1639157"/>
                      <a:gd name="connsiteX4918" fmla="*/ 1343087 w 1923730"/>
                      <a:gd name="connsiteY4918" fmla="*/ 615220 h 1639157"/>
                      <a:gd name="connsiteX4919" fmla="*/ 1340229 w 1923730"/>
                      <a:gd name="connsiteY4919" fmla="*/ 617410 h 1639157"/>
                      <a:gd name="connsiteX4920" fmla="*/ 1339944 w 1923730"/>
                      <a:gd name="connsiteY4920" fmla="*/ 617792 h 1639157"/>
                      <a:gd name="connsiteX4921" fmla="*/ 1338801 w 1923730"/>
                      <a:gd name="connsiteY4921" fmla="*/ 619030 h 1639157"/>
                      <a:gd name="connsiteX4922" fmla="*/ 1338420 w 1923730"/>
                      <a:gd name="connsiteY4922" fmla="*/ 619316 h 1639157"/>
                      <a:gd name="connsiteX4923" fmla="*/ 1339277 w 1923730"/>
                      <a:gd name="connsiteY4923" fmla="*/ 619982 h 1639157"/>
                      <a:gd name="connsiteX4924" fmla="*/ 1341087 w 1923730"/>
                      <a:gd name="connsiteY4924" fmla="*/ 621125 h 1639157"/>
                      <a:gd name="connsiteX4925" fmla="*/ 1344230 w 1923730"/>
                      <a:gd name="connsiteY4925" fmla="*/ 624364 h 1639157"/>
                      <a:gd name="connsiteX4926" fmla="*/ 1344420 w 1923730"/>
                      <a:gd name="connsiteY4926" fmla="*/ 625126 h 1639157"/>
                      <a:gd name="connsiteX4927" fmla="*/ 1344611 w 1923730"/>
                      <a:gd name="connsiteY4927" fmla="*/ 625221 h 1639157"/>
                      <a:gd name="connsiteX4928" fmla="*/ 1346039 w 1923730"/>
                      <a:gd name="connsiteY4928" fmla="*/ 626364 h 1639157"/>
                      <a:gd name="connsiteX4929" fmla="*/ 1348326 w 1923730"/>
                      <a:gd name="connsiteY4929" fmla="*/ 630650 h 1639157"/>
                      <a:gd name="connsiteX4930" fmla="*/ 1348516 w 1923730"/>
                      <a:gd name="connsiteY4930" fmla="*/ 631222 h 1639157"/>
                      <a:gd name="connsiteX4931" fmla="*/ 1350421 w 1923730"/>
                      <a:gd name="connsiteY4931" fmla="*/ 633984 h 1639157"/>
                      <a:gd name="connsiteX4932" fmla="*/ 1352231 w 1923730"/>
                      <a:gd name="connsiteY4932" fmla="*/ 636270 h 1639157"/>
                      <a:gd name="connsiteX4933" fmla="*/ 1353279 w 1923730"/>
                      <a:gd name="connsiteY4933" fmla="*/ 637889 h 1639157"/>
                      <a:gd name="connsiteX4934" fmla="*/ 1355279 w 1923730"/>
                      <a:gd name="connsiteY4934" fmla="*/ 640175 h 1639157"/>
                      <a:gd name="connsiteX4935" fmla="*/ 1358041 w 1923730"/>
                      <a:gd name="connsiteY4935" fmla="*/ 646748 h 1639157"/>
                      <a:gd name="connsiteX4936" fmla="*/ 1358136 w 1923730"/>
                      <a:gd name="connsiteY4936" fmla="*/ 648843 h 1639157"/>
                      <a:gd name="connsiteX4937" fmla="*/ 1358612 w 1923730"/>
                      <a:gd name="connsiteY4937" fmla="*/ 651415 h 1639157"/>
                      <a:gd name="connsiteX4938" fmla="*/ 1360327 w 1923730"/>
                      <a:gd name="connsiteY4938" fmla="*/ 651605 h 1639157"/>
                      <a:gd name="connsiteX4939" fmla="*/ 1366995 w 1923730"/>
                      <a:gd name="connsiteY4939" fmla="*/ 652272 h 1639157"/>
                      <a:gd name="connsiteX4940" fmla="*/ 1367280 w 1923730"/>
                      <a:gd name="connsiteY4940" fmla="*/ 654177 h 1639157"/>
                      <a:gd name="connsiteX4941" fmla="*/ 1360518 w 1923730"/>
                      <a:gd name="connsiteY4941" fmla="*/ 659130 h 1639157"/>
                      <a:gd name="connsiteX4942" fmla="*/ 1356707 w 1923730"/>
                      <a:gd name="connsiteY4942" fmla="*/ 660845 h 1639157"/>
                      <a:gd name="connsiteX4943" fmla="*/ 1353374 w 1923730"/>
                      <a:gd name="connsiteY4943" fmla="*/ 662178 h 1639157"/>
                      <a:gd name="connsiteX4944" fmla="*/ 1351850 w 1923730"/>
                      <a:gd name="connsiteY4944" fmla="*/ 662654 h 1639157"/>
                      <a:gd name="connsiteX4945" fmla="*/ 1352326 w 1923730"/>
                      <a:gd name="connsiteY4945" fmla="*/ 664274 h 1639157"/>
                      <a:gd name="connsiteX4946" fmla="*/ 1351850 w 1923730"/>
                      <a:gd name="connsiteY4946" fmla="*/ 668083 h 1639157"/>
                      <a:gd name="connsiteX4947" fmla="*/ 1349564 w 1923730"/>
                      <a:gd name="connsiteY4947" fmla="*/ 667417 h 1639157"/>
                      <a:gd name="connsiteX4948" fmla="*/ 1348706 w 1923730"/>
                      <a:gd name="connsiteY4948" fmla="*/ 666655 h 1639157"/>
                      <a:gd name="connsiteX4949" fmla="*/ 1348516 w 1923730"/>
                      <a:gd name="connsiteY4949" fmla="*/ 667417 h 1639157"/>
                      <a:gd name="connsiteX4950" fmla="*/ 1348135 w 1923730"/>
                      <a:gd name="connsiteY4950" fmla="*/ 669036 h 1639157"/>
                      <a:gd name="connsiteX4951" fmla="*/ 1347278 w 1923730"/>
                      <a:gd name="connsiteY4951" fmla="*/ 670655 h 1639157"/>
                      <a:gd name="connsiteX4952" fmla="*/ 1347754 w 1923730"/>
                      <a:gd name="connsiteY4952" fmla="*/ 670751 h 1639157"/>
                      <a:gd name="connsiteX4953" fmla="*/ 1348326 w 1923730"/>
                      <a:gd name="connsiteY4953" fmla="*/ 670846 h 1639157"/>
                      <a:gd name="connsiteX4954" fmla="*/ 1349754 w 1923730"/>
                      <a:gd name="connsiteY4954" fmla="*/ 671131 h 1639157"/>
                      <a:gd name="connsiteX4955" fmla="*/ 1350897 w 1923730"/>
                      <a:gd name="connsiteY4955" fmla="*/ 671608 h 1639157"/>
                      <a:gd name="connsiteX4956" fmla="*/ 1350993 w 1923730"/>
                      <a:gd name="connsiteY4956" fmla="*/ 672560 h 1639157"/>
                      <a:gd name="connsiteX4957" fmla="*/ 1351373 w 1923730"/>
                      <a:gd name="connsiteY4957" fmla="*/ 673513 h 1639157"/>
                      <a:gd name="connsiteX4958" fmla="*/ 1352802 w 1923730"/>
                      <a:gd name="connsiteY4958" fmla="*/ 674275 h 1639157"/>
                      <a:gd name="connsiteX4959" fmla="*/ 1355374 w 1923730"/>
                      <a:gd name="connsiteY4959" fmla="*/ 674465 h 1639157"/>
                      <a:gd name="connsiteX4960" fmla="*/ 1357946 w 1923730"/>
                      <a:gd name="connsiteY4960" fmla="*/ 675513 h 1639157"/>
                      <a:gd name="connsiteX4961" fmla="*/ 1361661 w 1923730"/>
                      <a:gd name="connsiteY4961" fmla="*/ 675799 h 1639157"/>
                      <a:gd name="connsiteX4962" fmla="*/ 1362137 w 1923730"/>
                      <a:gd name="connsiteY4962" fmla="*/ 675704 h 1639157"/>
                      <a:gd name="connsiteX4963" fmla="*/ 1364709 w 1923730"/>
                      <a:gd name="connsiteY4963" fmla="*/ 675894 h 1639157"/>
                      <a:gd name="connsiteX4964" fmla="*/ 1365852 w 1923730"/>
                      <a:gd name="connsiteY4964" fmla="*/ 679990 h 1639157"/>
                      <a:gd name="connsiteX4965" fmla="*/ 1365852 w 1923730"/>
                      <a:gd name="connsiteY4965" fmla="*/ 681514 h 1639157"/>
                      <a:gd name="connsiteX4966" fmla="*/ 1366613 w 1923730"/>
                      <a:gd name="connsiteY4966" fmla="*/ 686752 h 1639157"/>
                      <a:gd name="connsiteX4967" fmla="*/ 1367661 w 1923730"/>
                      <a:gd name="connsiteY4967" fmla="*/ 687038 h 1639157"/>
                      <a:gd name="connsiteX4968" fmla="*/ 1372043 w 1923730"/>
                      <a:gd name="connsiteY4968" fmla="*/ 688467 h 1639157"/>
                      <a:gd name="connsiteX4969" fmla="*/ 1372043 w 1923730"/>
                      <a:gd name="connsiteY4969" fmla="*/ 692944 h 1639157"/>
                      <a:gd name="connsiteX4970" fmla="*/ 1370233 w 1923730"/>
                      <a:gd name="connsiteY4970" fmla="*/ 699230 h 1639157"/>
                      <a:gd name="connsiteX4971" fmla="*/ 1369566 w 1923730"/>
                      <a:gd name="connsiteY4971" fmla="*/ 701707 h 1639157"/>
                      <a:gd name="connsiteX4972" fmla="*/ 1369280 w 1923730"/>
                      <a:gd name="connsiteY4972" fmla="*/ 705517 h 1639157"/>
                      <a:gd name="connsiteX4973" fmla="*/ 1369566 w 1923730"/>
                      <a:gd name="connsiteY4973" fmla="*/ 705707 h 1639157"/>
                      <a:gd name="connsiteX4974" fmla="*/ 1371090 w 1923730"/>
                      <a:gd name="connsiteY4974" fmla="*/ 707517 h 1639157"/>
                      <a:gd name="connsiteX4975" fmla="*/ 1368995 w 1923730"/>
                      <a:gd name="connsiteY4975" fmla="*/ 709517 h 1639157"/>
                      <a:gd name="connsiteX4976" fmla="*/ 1367566 w 1923730"/>
                      <a:gd name="connsiteY4976" fmla="*/ 711422 h 1639157"/>
                      <a:gd name="connsiteX4977" fmla="*/ 1367376 w 1923730"/>
                      <a:gd name="connsiteY4977" fmla="*/ 712184 h 1639157"/>
                      <a:gd name="connsiteX4978" fmla="*/ 1362708 w 1923730"/>
                      <a:gd name="connsiteY4978" fmla="*/ 715423 h 1639157"/>
                      <a:gd name="connsiteX4979" fmla="*/ 1362137 w 1923730"/>
                      <a:gd name="connsiteY4979" fmla="*/ 715518 h 1639157"/>
                      <a:gd name="connsiteX4980" fmla="*/ 1355469 w 1923730"/>
                      <a:gd name="connsiteY4980" fmla="*/ 714185 h 1639157"/>
                      <a:gd name="connsiteX4981" fmla="*/ 1354517 w 1923730"/>
                      <a:gd name="connsiteY4981" fmla="*/ 713327 h 1639157"/>
                      <a:gd name="connsiteX4982" fmla="*/ 1352802 w 1923730"/>
                      <a:gd name="connsiteY4982" fmla="*/ 714565 h 1639157"/>
                      <a:gd name="connsiteX4983" fmla="*/ 1347849 w 1923730"/>
                      <a:gd name="connsiteY4983" fmla="*/ 719233 h 1639157"/>
                      <a:gd name="connsiteX4984" fmla="*/ 1346706 w 1923730"/>
                      <a:gd name="connsiteY4984" fmla="*/ 724090 h 1639157"/>
                      <a:gd name="connsiteX4985" fmla="*/ 1347087 w 1923730"/>
                      <a:gd name="connsiteY4985" fmla="*/ 724567 h 1639157"/>
                      <a:gd name="connsiteX4986" fmla="*/ 1348611 w 1923730"/>
                      <a:gd name="connsiteY4986" fmla="*/ 731044 h 1639157"/>
                      <a:gd name="connsiteX4987" fmla="*/ 1347182 w 1923730"/>
                      <a:gd name="connsiteY4987" fmla="*/ 733235 h 1639157"/>
                      <a:gd name="connsiteX4988" fmla="*/ 1342896 w 1923730"/>
                      <a:gd name="connsiteY4988" fmla="*/ 737426 h 1639157"/>
                      <a:gd name="connsiteX4989" fmla="*/ 1340039 w 1923730"/>
                      <a:gd name="connsiteY4989" fmla="*/ 740759 h 1639157"/>
                      <a:gd name="connsiteX4990" fmla="*/ 1340610 w 1923730"/>
                      <a:gd name="connsiteY4990" fmla="*/ 744760 h 1639157"/>
                      <a:gd name="connsiteX4991" fmla="*/ 1339753 w 1923730"/>
                      <a:gd name="connsiteY4991" fmla="*/ 748665 h 1639157"/>
                      <a:gd name="connsiteX4992" fmla="*/ 1340229 w 1923730"/>
                      <a:gd name="connsiteY4992" fmla="*/ 752665 h 1639157"/>
                      <a:gd name="connsiteX4993" fmla="*/ 1340325 w 1923730"/>
                      <a:gd name="connsiteY4993" fmla="*/ 752856 h 1639157"/>
                      <a:gd name="connsiteX4994" fmla="*/ 1343849 w 1923730"/>
                      <a:gd name="connsiteY4994" fmla="*/ 756571 h 1639157"/>
                      <a:gd name="connsiteX4995" fmla="*/ 1346897 w 1923730"/>
                      <a:gd name="connsiteY4995" fmla="*/ 757714 h 1639157"/>
                      <a:gd name="connsiteX4996" fmla="*/ 1349183 w 1923730"/>
                      <a:gd name="connsiteY4996" fmla="*/ 758571 h 1639157"/>
                      <a:gd name="connsiteX4997" fmla="*/ 1351850 w 1923730"/>
                      <a:gd name="connsiteY4997" fmla="*/ 759523 h 1639157"/>
                      <a:gd name="connsiteX4998" fmla="*/ 1351850 w 1923730"/>
                      <a:gd name="connsiteY4998" fmla="*/ 761238 h 1639157"/>
                      <a:gd name="connsiteX4999" fmla="*/ 1352040 w 1923730"/>
                      <a:gd name="connsiteY4999" fmla="*/ 762190 h 1639157"/>
                      <a:gd name="connsiteX5000" fmla="*/ 1352993 w 1923730"/>
                      <a:gd name="connsiteY5000" fmla="*/ 763334 h 1639157"/>
                      <a:gd name="connsiteX5001" fmla="*/ 1353850 w 1923730"/>
                      <a:gd name="connsiteY5001" fmla="*/ 765429 h 1639157"/>
                      <a:gd name="connsiteX5002" fmla="*/ 1355945 w 1923730"/>
                      <a:gd name="connsiteY5002" fmla="*/ 769334 h 1639157"/>
                      <a:gd name="connsiteX5003" fmla="*/ 1358708 w 1923730"/>
                      <a:gd name="connsiteY5003" fmla="*/ 774573 h 1639157"/>
                      <a:gd name="connsiteX5004" fmla="*/ 1358708 w 1923730"/>
                      <a:gd name="connsiteY5004" fmla="*/ 774859 h 1639157"/>
                      <a:gd name="connsiteX5005" fmla="*/ 1358803 w 1923730"/>
                      <a:gd name="connsiteY5005" fmla="*/ 774859 h 1639157"/>
                      <a:gd name="connsiteX5006" fmla="*/ 1359851 w 1923730"/>
                      <a:gd name="connsiteY5006" fmla="*/ 775240 h 1639157"/>
                      <a:gd name="connsiteX5007" fmla="*/ 1361279 w 1923730"/>
                      <a:gd name="connsiteY5007" fmla="*/ 776669 h 1639157"/>
                      <a:gd name="connsiteX5008" fmla="*/ 1360041 w 1923730"/>
                      <a:gd name="connsiteY5008" fmla="*/ 779240 h 1639157"/>
                      <a:gd name="connsiteX5009" fmla="*/ 1359660 w 1923730"/>
                      <a:gd name="connsiteY5009" fmla="*/ 779812 h 1639157"/>
                      <a:gd name="connsiteX5010" fmla="*/ 1360898 w 1923730"/>
                      <a:gd name="connsiteY5010" fmla="*/ 779621 h 1639157"/>
                      <a:gd name="connsiteX5011" fmla="*/ 1363851 w 1923730"/>
                      <a:gd name="connsiteY5011" fmla="*/ 779621 h 1639157"/>
                      <a:gd name="connsiteX5012" fmla="*/ 1365185 w 1923730"/>
                      <a:gd name="connsiteY5012" fmla="*/ 783050 h 1639157"/>
                      <a:gd name="connsiteX5013" fmla="*/ 1361661 w 1923730"/>
                      <a:gd name="connsiteY5013" fmla="*/ 794861 h 1639157"/>
                      <a:gd name="connsiteX5014" fmla="*/ 1360232 w 1923730"/>
                      <a:gd name="connsiteY5014" fmla="*/ 797433 h 1639157"/>
                      <a:gd name="connsiteX5015" fmla="*/ 1357851 w 1923730"/>
                      <a:gd name="connsiteY5015" fmla="*/ 802577 h 1639157"/>
                      <a:gd name="connsiteX5016" fmla="*/ 1355374 w 1923730"/>
                      <a:gd name="connsiteY5016" fmla="*/ 807625 h 1639157"/>
                      <a:gd name="connsiteX5017" fmla="*/ 1354707 w 1923730"/>
                      <a:gd name="connsiteY5017" fmla="*/ 813054 h 1639157"/>
                      <a:gd name="connsiteX5018" fmla="*/ 1354993 w 1923730"/>
                      <a:gd name="connsiteY5018" fmla="*/ 816102 h 1639157"/>
                      <a:gd name="connsiteX5019" fmla="*/ 1355469 w 1923730"/>
                      <a:gd name="connsiteY5019" fmla="*/ 819150 h 1639157"/>
                      <a:gd name="connsiteX5020" fmla="*/ 1354803 w 1923730"/>
                      <a:gd name="connsiteY5020" fmla="*/ 823055 h 1639157"/>
                      <a:gd name="connsiteX5021" fmla="*/ 1352897 w 1923730"/>
                      <a:gd name="connsiteY5021" fmla="*/ 822769 h 1639157"/>
                      <a:gd name="connsiteX5022" fmla="*/ 1352231 w 1923730"/>
                      <a:gd name="connsiteY5022" fmla="*/ 822293 h 1639157"/>
                      <a:gd name="connsiteX5023" fmla="*/ 1352040 w 1923730"/>
                      <a:gd name="connsiteY5023" fmla="*/ 823055 h 1639157"/>
                      <a:gd name="connsiteX5024" fmla="*/ 1347563 w 1923730"/>
                      <a:gd name="connsiteY5024" fmla="*/ 828104 h 1639157"/>
                      <a:gd name="connsiteX5025" fmla="*/ 1344896 w 1923730"/>
                      <a:gd name="connsiteY5025" fmla="*/ 831342 h 1639157"/>
                      <a:gd name="connsiteX5026" fmla="*/ 1345659 w 1923730"/>
                      <a:gd name="connsiteY5026" fmla="*/ 833056 h 1639157"/>
                      <a:gd name="connsiteX5027" fmla="*/ 1347182 w 1923730"/>
                      <a:gd name="connsiteY5027" fmla="*/ 834771 h 1639157"/>
                      <a:gd name="connsiteX5028" fmla="*/ 1348611 w 1923730"/>
                      <a:gd name="connsiteY5028" fmla="*/ 838772 h 1639157"/>
                      <a:gd name="connsiteX5029" fmla="*/ 1348611 w 1923730"/>
                      <a:gd name="connsiteY5029" fmla="*/ 839152 h 1639157"/>
                      <a:gd name="connsiteX5030" fmla="*/ 1351564 w 1923730"/>
                      <a:gd name="connsiteY5030" fmla="*/ 842201 h 1639157"/>
                      <a:gd name="connsiteX5031" fmla="*/ 1352897 w 1923730"/>
                      <a:gd name="connsiteY5031" fmla="*/ 842772 h 1639157"/>
                      <a:gd name="connsiteX5032" fmla="*/ 1356422 w 1923730"/>
                      <a:gd name="connsiteY5032" fmla="*/ 845820 h 1639157"/>
                      <a:gd name="connsiteX5033" fmla="*/ 1359565 w 1923730"/>
                      <a:gd name="connsiteY5033" fmla="*/ 846296 h 1639157"/>
                      <a:gd name="connsiteX5034" fmla="*/ 1360232 w 1923730"/>
                      <a:gd name="connsiteY5034" fmla="*/ 845725 h 1639157"/>
                      <a:gd name="connsiteX5035" fmla="*/ 1363756 w 1923730"/>
                      <a:gd name="connsiteY5035" fmla="*/ 846201 h 1639157"/>
                      <a:gd name="connsiteX5036" fmla="*/ 1365185 w 1923730"/>
                      <a:gd name="connsiteY5036" fmla="*/ 846677 h 1639157"/>
                      <a:gd name="connsiteX5037" fmla="*/ 1365185 w 1923730"/>
                      <a:gd name="connsiteY5037" fmla="*/ 846296 h 1639157"/>
                      <a:gd name="connsiteX5038" fmla="*/ 1365756 w 1923730"/>
                      <a:gd name="connsiteY5038" fmla="*/ 845248 h 1639157"/>
                      <a:gd name="connsiteX5039" fmla="*/ 1368233 w 1923730"/>
                      <a:gd name="connsiteY5039" fmla="*/ 846677 h 1639157"/>
                      <a:gd name="connsiteX5040" fmla="*/ 1368423 w 1923730"/>
                      <a:gd name="connsiteY5040" fmla="*/ 846868 h 1639157"/>
                      <a:gd name="connsiteX5041" fmla="*/ 1368423 w 1923730"/>
                      <a:gd name="connsiteY5041" fmla="*/ 847058 h 1639157"/>
                      <a:gd name="connsiteX5042" fmla="*/ 1370138 w 1923730"/>
                      <a:gd name="connsiteY5042" fmla="*/ 848773 h 1639157"/>
                      <a:gd name="connsiteX5043" fmla="*/ 1371567 w 1923730"/>
                      <a:gd name="connsiteY5043" fmla="*/ 848963 h 1639157"/>
                      <a:gd name="connsiteX5044" fmla="*/ 1374614 w 1923730"/>
                      <a:gd name="connsiteY5044" fmla="*/ 848868 h 1639157"/>
                      <a:gd name="connsiteX5045" fmla="*/ 1382520 w 1923730"/>
                      <a:gd name="connsiteY5045" fmla="*/ 850297 h 1639157"/>
                      <a:gd name="connsiteX5046" fmla="*/ 1384997 w 1923730"/>
                      <a:gd name="connsiteY5046" fmla="*/ 851535 h 1639157"/>
                      <a:gd name="connsiteX5047" fmla="*/ 1390997 w 1923730"/>
                      <a:gd name="connsiteY5047" fmla="*/ 853345 h 1639157"/>
                      <a:gd name="connsiteX5048" fmla="*/ 1392998 w 1923730"/>
                      <a:gd name="connsiteY5048" fmla="*/ 852869 h 1639157"/>
                      <a:gd name="connsiteX5049" fmla="*/ 1397094 w 1923730"/>
                      <a:gd name="connsiteY5049" fmla="*/ 852202 h 1639157"/>
                      <a:gd name="connsiteX5050" fmla="*/ 1399094 w 1923730"/>
                      <a:gd name="connsiteY5050" fmla="*/ 852011 h 1639157"/>
                      <a:gd name="connsiteX5051" fmla="*/ 1402523 w 1923730"/>
                      <a:gd name="connsiteY5051" fmla="*/ 852964 h 1639157"/>
                      <a:gd name="connsiteX5052" fmla="*/ 1402904 w 1923730"/>
                      <a:gd name="connsiteY5052" fmla="*/ 854393 h 1639157"/>
                      <a:gd name="connsiteX5053" fmla="*/ 1402999 w 1923730"/>
                      <a:gd name="connsiteY5053" fmla="*/ 855059 h 1639157"/>
                      <a:gd name="connsiteX5054" fmla="*/ 1404428 w 1923730"/>
                      <a:gd name="connsiteY5054" fmla="*/ 854773 h 1639157"/>
                      <a:gd name="connsiteX5055" fmla="*/ 1405761 w 1923730"/>
                      <a:gd name="connsiteY5055" fmla="*/ 853154 h 1639157"/>
                      <a:gd name="connsiteX5056" fmla="*/ 1405761 w 1923730"/>
                      <a:gd name="connsiteY5056" fmla="*/ 853154 h 1639157"/>
                      <a:gd name="connsiteX5057" fmla="*/ 1408619 w 1923730"/>
                      <a:gd name="connsiteY5057" fmla="*/ 848773 h 1639157"/>
                      <a:gd name="connsiteX5058" fmla="*/ 1412810 w 1923730"/>
                      <a:gd name="connsiteY5058" fmla="*/ 847249 h 1639157"/>
                      <a:gd name="connsiteX5059" fmla="*/ 1415096 w 1923730"/>
                      <a:gd name="connsiteY5059" fmla="*/ 849059 h 1639157"/>
                      <a:gd name="connsiteX5060" fmla="*/ 1415286 w 1923730"/>
                      <a:gd name="connsiteY5060" fmla="*/ 849439 h 1639157"/>
                      <a:gd name="connsiteX5061" fmla="*/ 1418239 w 1923730"/>
                      <a:gd name="connsiteY5061" fmla="*/ 852964 h 1639157"/>
                      <a:gd name="connsiteX5062" fmla="*/ 1418620 w 1923730"/>
                      <a:gd name="connsiteY5062" fmla="*/ 852773 h 1639157"/>
                      <a:gd name="connsiteX5063" fmla="*/ 1419572 w 1923730"/>
                      <a:gd name="connsiteY5063" fmla="*/ 851726 h 1639157"/>
                      <a:gd name="connsiteX5064" fmla="*/ 1423002 w 1923730"/>
                      <a:gd name="connsiteY5064" fmla="*/ 849630 h 1639157"/>
                      <a:gd name="connsiteX5065" fmla="*/ 1422239 w 1923730"/>
                      <a:gd name="connsiteY5065" fmla="*/ 845915 h 1639157"/>
                      <a:gd name="connsiteX5066" fmla="*/ 1419858 w 1923730"/>
                      <a:gd name="connsiteY5066" fmla="*/ 842105 h 1639157"/>
                      <a:gd name="connsiteX5067" fmla="*/ 1417287 w 1923730"/>
                      <a:gd name="connsiteY5067" fmla="*/ 840867 h 1639157"/>
                      <a:gd name="connsiteX5068" fmla="*/ 1417001 w 1923730"/>
                      <a:gd name="connsiteY5068" fmla="*/ 840200 h 1639157"/>
                      <a:gd name="connsiteX5069" fmla="*/ 1416715 w 1923730"/>
                      <a:gd name="connsiteY5069" fmla="*/ 839629 h 1639157"/>
                      <a:gd name="connsiteX5070" fmla="*/ 1416048 w 1923730"/>
                      <a:gd name="connsiteY5070" fmla="*/ 838676 h 1639157"/>
                      <a:gd name="connsiteX5071" fmla="*/ 1415477 w 1923730"/>
                      <a:gd name="connsiteY5071" fmla="*/ 838295 h 1639157"/>
                      <a:gd name="connsiteX5072" fmla="*/ 1415001 w 1923730"/>
                      <a:gd name="connsiteY5072" fmla="*/ 837343 h 1639157"/>
                      <a:gd name="connsiteX5073" fmla="*/ 1415096 w 1923730"/>
                      <a:gd name="connsiteY5073" fmla="*/ 836581 h 1639157"/>
                      <a:gd name="connsiteX5074" fmla="*/ 1415001 w 1923730"/>
                      <a:gd name="connsiteY5074" fmla="*/ 836295 h 1639157"/>
                      <a:gd name="connsiteX5075" fmla="*/ 1414524 w 1923730"/>
                      <a:gd name="connsiteY5075" fmla="*/ 835628 h 1639157"/>
                      <a:gd name="connsiteX5076" fmla="*/ 1413762 w 1923730"/>
                      <a:gd name="connsiteY5076" fmla="*/ 834009 h 1639157"/>
                      <a:gd name="connsiteX5077" fmla="*/ 1414715 w 1923730"/>
                      <a:gd name="connsiteY5077" fmla="*/ 831628 h 1639157"/>
                      <a:gd name="connsiteX5078" fmla="*/ 1415381 w 1923730"/>
                      <a:gd name="connsiteY5078" fmla="*/ 829913 h 1639157"/>
                      <a:gd name="connsiteX5079" fmla="*/ 1416048 w 1923730"/>
                      <a:gd name="connsiteY5079" fmla="*/ 827342 h 1639157"/>
                      <a:gd name="connsiteX5080" fmla="*/ 1416905 w 1923730"/>
                      <a:gd name="connsiteY5080" fmla="*/ 825913 h 1639157"/>
                      <a:gd name="connsiteX5081" fmla="*/ 1418429 w 1923730"/>
                      <a:gd name="connsiteY5081" fmla="*/ 823436 h 1639157"/>
                      <a:gd name="connsiteX5082" fmla="*/ 1419668 w 1923730"/>
                      <a:gd name="connsiteY5082" fmla="*/ 821436 h 1639157"/>
                      <a:gd name="connsiteX5083" fmla="*/ 1419763 w 1923730"/>
                      <a:gd name="connsiteY5083" fmla="*/ 820960 h 1639157"/>
                      <a:gd name="connsiteX5084" fmla="*/ 1421668 w 1923730"/>
                      <a:gd name="connsiteY5084" fmla="*/ 818960 h 1639157"/>
                      <a:gd name="connsiteX5085" fmla="*/ 1425192 w 1923730"/>
                      <a:gd name="connsiteY5085" fmla="*/ 817626 h 1639157"/>
                      <a:gd name="connsiteX5086" fmla="*/ 1427478 w 1923730"/>
                      <a:gd name="connsiteY5086" fmla="*/ 815435 h 1639157"/>
                      <a:gd name="connsiteX5087" fmla="*/ 1427669 w 1923730"/>
                      <a:gd name="connsiteY5087" fmla="*/ 814483 h 1639157"/>
                      <a:gd name="connsiteX5088" fmla="*/ 1427859 w 1923730"/>
                      <a:gd name="connsiteY5088" fmla="*/ 813816 h 1639157"/>
                      <a:gd name="connsiteX5089" fmla="*/ 1428812 w 1923730"/>
                      <a:gd name="connsiteY5089" fmla="*/ 812578 h 1639157"/>
                      <a:gd name="connsiteX5090" fmla="*/ 1430050 w 1923730"/>
                      <a:gd name="connsiteY5090" fmla="*/ 810863 h 1639157"/>
                      <a:gd name="connsiteX5091" fmla="*/ 1431003 w 1923730"/>
                      <a:gd name="connsiteY5091" fmla="*/ 807434 h 1639157"/>
                      <a:gd name="connsiteX5092" fmla="*/ 1431193 w 1923730"/>
                      <a:gd name="connsiteY5092" fmla="*/ 806577 h 1639157"/>
                      <a:gd name="connsiteX5093" fmla="*/ 1432907 w 1923730"/>
                      <a:gd name="connsiteY5093" fmla="*/ 803624 h 1639157"/>
                      <a:gd name="connsiteX5094" fmla="*/ 1433479 w 1923730"/>
                      <a:gd name="connsiteY5094" fmla="*/ 800576 h 1639157"/>
                      <a:gd name="connsiteX5095" fmla="*/ 1433479 w 1923730"/>
                      <a:gd name="connsiteY5095" fmla="*/ 800386 h 1639157"/>
                      <a:gd name="connsiteX5096" fmla="*/ 1434051 w 1923730"/>
                      <a:gd name="connsiteY5096" fmla="*/ 796861 h 1639157"/>
                      <a:gd name="connsiteX5097" fmla="*/ 1435765 w 1923730"/>
                      <a:gd name="connsiteY5097" fmla="*/ 795338 h 1639157"/>
                      <a:gd name="connsiteX5098" fmla="*/ 1436051 w 1923730"/>
                      <a:gd name="connsiteY5098" fmla="*/ 794290 h 1639157"/>
                      <a:gd name="connsiteX5099" fmla="*/ 1436051 w 1923730"/>
                      <a:gd name="connsiteY5099" fmla="*/ 793242 h 1639157"/>
                      <a:gd name="connsiteX5100" fmla="*/ 1436146 w 1923730"/>
                      <a:gd name="connsiteY5100" fmla="*/ 791051 h 1639157"/>
                      <a:gd name="connsiteX5101" fmla="*/ 1438718 w 1923730"/>
                      <a:gd name="connsiteY5101" fmla="*/ 788480 h 1639157"/>
                      <a:gd name="connsiteX5102" fmla="*/ 1442147 w 1923730"/>
                      <a:gd name="connsiteY5102" fmla="*/ 787527 h 1639157"/>
                      <a:gd name="connsiteX5103" fmla="*/ 1444242 w 1923730"/>
                      <a:gd name="connsiteY5103" fmla="*/ 787527 h 1639157"/>
                      <a:gd name="connsiteX5104" fmla="*/ 1445862 w 1923730"/>
                      <a:gd name="connsiteY5104" fmla="*/ 787527 h 1639157"/>
                      <a:gd name="connsiteX5105" fmla="*/ 1446719 w 1923730"/>
                      <a:gd name="connsiteY5105" fmla="*/ 786479 h 1639157"/>
                      <a:gd name="connsiteX5106" fmla="*/ 1446909 w 1923730"/>
                      <a:gd name="connsiteY5106" fmla="*/ 786194 h 1639157"/>
                      <a:gd name="connsiteX5107" fmla="*/ 1447004 w 1923730"/>
                      <a:gd name="connsiteY5107" fmla="*/ 785908 h 1639157"/>
                      <a:gd name="connsiteX5108" fmla="*/ 1446719 w 1923730"/>
                      <a:gd name="connsiteY5108" fmla="*/ 785622 h 1639157"/>
                      <a:gd name="connsiteX5109" fmla="*/ 1445385 w 1923730"/>
                      <a:gd name="connsiteY5109" fmla="*/ 785527 h 1639157"/>
                      <a:gd name="connsiteX5110" fmla="*/ 1445004 w 1923730"/>
                      <a:gd name="connsiteY5110" fmla="*/ 784193 h 1639157"/>
                      <a:gd name="connsiteX5111" fmla="*/ 1445100 w 1923730"/>
                      <a:gd name="connsiteY5111" fmla="*/ 784003 h 1639157"/>
                      <a:gd name="connsiteX5112" fmla="*/ 1445004 w 1923730"/>
                      <a:gd name="connsiteY5112" fmla="*/ 783907 h 1639157"/>
                      <a:gd name="connsiteX5113" fmla="*/ 1444814 w 1923730"/>
                      <a:gd name="connsiteY5113" fmla="*/ 783717 h 1639157"/>
                      <a:gd name="connsiteX5114" fmla="*/ 1444814 w 1923730"/>
                      <a:gd name="connsiteY5114" fmla="*/ 781812 h 1639157"/>
                      <a:gd name="connsiteX5115" fmla="*/ 1445957 w 1923730"/>
                      <a:gd name="connsiteY5115" fmla="*/ 781431 h 1639157"/>
                      <a:gd name="connsiteX5116" fmla="*/ 1446814 w 1923730"/>
                      <a:gd name="connsiteY5116" fmla="*/ 781907 h 1639157"/>
                      <a:gd name="connsiteX5117" fmla="*/ 1446814 w 1923730"/>
                      <a:gd name="connsiteY5117" fmla="*/ 781812 h 1639157"/>
                      <a:gd name="connsiteX5118" fmla="*/ 1446814 w 1923730"/>
                      <a:gd name="connsiteY5118" fmla="*/ 780574 h 1639157"/>
                      <a:gd name="connsiteX5119" fmla="*/ 1446433 w 1923730"/>
                      <a:gd name="connsiteY5119" fmla="*/ 779335 h 1639157"/>
                      <a:gd name="connsiteX5120" fmla="*/ 1446814 w 1923730"/>
                      <a:gd name="connsiteY5120" fmla="*/ 777716 h 1639157"/>
                      <a:gd name="connsiteX5121" fmla="*/ 1447004 w 1923730"/>
                      <a:gd name="connsiteY5121" fmla="*/ 777335 h 1639157"/>
                      <a:gd name="connsiteX5122" fmla="*/ 1447195 w 1923730"/>
                      <a:gd name="connsiteY5122" fmla="*/ 777335 h 1639157"/>
                      <a:gd name="connsiteX5123" fmla="*/ 1447290 w 1923730"/>
                      <a:gd name="connsiteY5123" fmla="*/ 777240 h 1639157"/>
                      <a:gd name="connsiteX5124" fmla="*/ 1448624 w 1923730"/>
                      <a:gd name="connsiteY5124" fmla="*/ 776859 h 1639157"/>
                      <a:gd name="connsiteX5125" fmla="*/ 1449290 w 1923730"/>
                      <a:gd name="connsiteY5125" fmla="*/ 777050 h 1639157"/>
                      <a:gd name="connsiteX5126" fmla="*/ 1450529 w 1923730"/>
                      <a:gd name="connsiteY5126" fmla="*/ 778383 h 1639157"/>
                      <a:gd name="connsiteX5127" fmla="*/ 1450529 w 1923730"/>
                      <a:gd name="connsiteY5127" fmla="*/ 778955 h 1639157"/>
                      <a:gd name="connsiteX5128" fmla="*/ 1450529 w 1923730"/>
                      <a:gd name="connsiteY5128" fmla="*/ 779335 h 1639157"/>
                      <a:gd name="connsiteX5129" fmla="*/ 1452148 w 1923730"/>
                      <a:gd name="connsiteY5129" fmla="*/ 780288 h 1639157"/>
                      <a:gd name="connsiteX5130" fmla="*/ 1452624 w 1923730"/>
                      <a:gd name="connsiteY5130" fmla="*/ 780860 h 1639157"/>
                      <a:gd name="connsiteX5131" fmla="*/ 1455482 w 1923730"/>
                      <a:gd name="connsiteY5131" fmla="*/ 776669 h 1639157"/>
                      <a:gd name="connsiteX5132" fmla="*/ 1456911 w 1923730"/>
                      <a:gd name="connsiteY5132" fmla="*/ 774478 h 1639157"/>
                      <a:gd name="connsiteX5133" fmla="*/ 1458530 w 1923730"/>
                      <a:gd name="connsiteY5133" fmla="*/ 771620 h 1639157"/>
                      <a:gd name="connsiteX5134" fmla="*/ 1460816 w 1923730"/>
                      <a:gd name="connsiteY5134" fmla="*/ 767715 h 1639157"/>
                      <a:gd name="connsiteX5135" fmla="*/ 1461578 w 1923730"/>
                      <a:gd name="connsiteY5135" fmla="*/ 766763 h 1639157"/>
                      <a:gd name="connsiteX5136" fmla="*/ 1465578 w 1923730"/>
                      <a:gd name="connsiteY5136" fmla="*/ 762476 h 1639157"/>
                      <a:gd name="connsiteX5137" fmla="*/ 1470341 w 1923730"/>
                      <a:gd name="connsiteY5137" fmla="*/ 761429 h 1639157"/>
                      <a:gd name="connsiteX5138" fmla="*/ 1473103 w 1923730"/>
                      <a:gd name="connsiteY5138" fmla="*/ 761048 h 1639157"/>
                      <a:gd name="connsiteX5139" fmla="*/ 1476246 w 1923730"/>
                      <a:gd name="connsiteY5139" fmla="*/ 760000 h 1639157"/>
                      <a:gd name="connsiteX5140" fmla="*/ 1480056 w 1923730"/>
                      <a:gd name="connsiteY5140" fmla="*/ 759428 h 1639157"/>
                      <a:gd name="connsiteX5141" fmla="*/ 1486152 w 1923730"/>
                      <a:gd name="connsiteY5141" fmla="*/ 758666 h 1639157"/>
                      <a:gd name="connsiteX5142" fmla="*/ 1488724 w 1923730"/>
                      <a:gd name="connsiteY5142" fmla="*/ 756952 h 1639157"/>
                      <a:gd name="connsiteX5143" fmla="*/ 1490629 w 1923730"/>
                      <a:gd name="connsiteY5143" fmla="*/ 750380 h 1639157"/>
                      <a:gd name="connsiteX5144" fmla="*/ 1494534 w 1923730"/>
                      <a:gd name="connsiteY5144" fmla="*/ 746569 h 1639157"/>
                      <a:gd name="connsiteX5145" fmla="*/ 1494915 w 1923730"/>
                      <a:gd name="connsiteY5145" fmla="*/ 746474 h 1639157"/>
                      <a:gd name="connsiteX5146" fmla="*/ 1497296 w 1923730"/>
                      <a:gd name="connsiteY5146" fmla="*/ 744760 h 1639157"/>
                      <a:gd name="connsiteX5147" fmla="*/ 1498249 w 1923730"/>
                      <a:gd name="connsiteY5147" fmla="*/ 741617 h 1639157"/>
                      <a:gd name="connsiteX5148" fmla="*/ 1499297 w 1923730"/>
                      <a:gd name="connsiteY5148" fmla="*/ 738378 h 1639157"/>
                      <a:gd name="connsiteX5149" fmla="*/ 1500535 w 1923730"/>
                      <a:gd name="connsiteY5149" fmla="*/ 736568 h 1639157"/>
                      <a:gd name="connsiteX5150" fmla="*/ 1501583 w 1923730"/>
                      <a:gd name="connsiteY5150" fmla="*/ 737426 h 1639157"/>
                      <a:gd name="connsiteX5151" fmla="*/ 1500535 w 1923730"/>
                      <a:gd name="connsiteY5151" fmla="*/ 738950 h 1639157"/>
                      <a:gd name="connsiteX5152" fmla="*/ 1499582 w 1923730"/>
                      <a:gd name="connsiteY5152" fmla="*/ 741998 h 1639157"/>
                      <a:gd name="connsiteX5153" fmla="*/ 1498439 w 1923730"/>
                      <a:gd name="connsiteY5153" fmla="*/ 745522 h 1639157"/>
                      <a:gd name="connsiteX5154" fmla="*/ 1495011 w 1923730"/>
                      <a:gd name="connsiteY5154" fmla="*/ 747998 h 1639157"/>
                      <a:gd name="connsiteX5155" fmla="*/ 1494629 w 1923730"/>
                      <a:gd name="connsiteY5155" fmla="*/ 748094 h 1639157"/>
                      <a:gd name="connsiteX5156" fmla="*/ 1491867 w 1923730"/>
                      <a:gd name="connsiteY5156" fmla="*/ 750760 h 1639157"/>
                      <a:gd name="connsiteX5157" fmla="*/ 1489867 w 1923730"/>
                      <a:gd name="connsiteY5157" fmla="*/ 757809 h 1639157"/>
                      <a:gd name="connsiteX5158" fmla="*/ 1486152 w 1923730"/>
                      <a:gd name="connsiteY5158" fmla="*/ 760190 h 1639157"/>
                      <a:gd name="connsiteX5159" fmla="*/ 1480342 w 1923730"/>
                      <a:gd name="connsiteY5159" fmla="*/ 760952 h 1639157"/>
                      <a:gd name="connsiteX5160" fmla="*/ 1476437 w 1923730"/>
                      <a:gd name="connsiteY5160" fmla="*/ 761619 h 1639157"/>
                      <a:gd name="connsiteX5161" fmla="*/ 1474055 w 1923730"/>
                      <a:gd name="connsiteY5161" fmla="*/ 762381 h 1639157"/>
                      <a:gd name="connsiteX5162" fmla="*/ 1470245 w 1923730"/>
                      <a:gd name="connsiteY5162" fmla="*/ 763143 h 1639157"/>
                      <a:gd name="connsiteX5163" fmla="*/ 1466436 w 1923730"/>
                      <a:gd name="connsiteY5163" fmla="*/ 763905 h 1639157"/>
                      <a:gd name="connsiteX5164" fmla="*/ 1462626 w 1923730"/>
                      <a:gd name="connsiteY5164" fmla="*/ 768001 h 1639157"/>
                      <a:gd name="connsiteX5165" fmla="*/ 1461863 w 1923730"/>
                      <a:gd name="connsiteY5165" fmla="*/ 768953 h 1639157"/>
                      <a:gd name="connsiteX5166" fmla="*/ 1459863 w 1923730"/>
                      <a:gd name="connsiteY5166" fmla="*/ 772382 h 1639157"/>
                      <a:gd name="connsiteX5167" fmla="*/ 1458054 w 1923730"/>
                      <a:gd name="connsiteY5167" fmla="*/ 775621 h 1639157"/>
                      <a:gd name="connsiteX5168" fmla="*/ 1456720 w 1923730"/>
                      <a:gd name="connsiteY5168" fmla="*/ 777716 h 1639157"/>
                      <a:gd name="connsiteX5169" fmla="*/ 1453577 w 1923730"/>
                      <a:gd name="connsiteY5169" fmla="*/ 782193 h 1639157"/>
                      <a:gd name="connsiteX5170" fmla="*/ 1452815 w 1923730"/>
                      <a:gd name="connsiteY5170" fmla="*/ 783146 h 1639157"/>
                      <a:gd name="connsiteX5171" fmla="*/ 1452243 w 1923730"/>
                      <a:gd name="connsiteY5171" fmla="*/ 782764 h 1639157"/>
                      <a:gd name="connsiteX5172" fmla="*/ 1450814 w 1923730"/>
                      <a:gd name="connsiteY5172" fmla="*/ 781240 h 1639157"/>
                      <a:gd name="connsiteX5173" fmla="*/ 1450148 w 1923730"/>
                      <a:gd name="connsiteY5173" fmla="*/ 781050 h 1639157"/>
                      <a:gd name="connsiteX5174" fmla="*/ 1449862 w 1923730"/>
                      <a:gd name="connsiteY5174" fmla="*/ 781050 h 1639157"/>
                      <a:gd name="connsiteX5175" fmla="*/ 1449671 w 1923730"/>
                      <a:gd name="connsiteY5175" fmla="*/ 780860 h 1639157"/>
                      <a:gd name="connsiteX5176" fmla="*/ 1449100 w 1923730"/>
                      <a:gd name="connsiteY5176" fmla="*/ 779145 h 1639157"/>
                      <a:gd name="connsiteX5177" fmla="*/ 1449100 w 1923730"/>
                      <a:gd name="connsiteY5177" fmla="*/ 778764 h 1639157"/>
                      <a:gd name="connsiteX5178" fmla="*/ 1449100 w 1923730"/>
                      <a:gd name="connsiteY5178" fmla="*/ 778764 h 1639157"/>
                      <a:gd name="connsiteX5179" fmla="*/ 1448147 w 1923730"/>
                      <a:gd name="connsiteY5179" fmla="*/ 778573 h 1639157"/>
                      <a:gd name="connsiteX5180" fmla="*/ 1448052 w 1923730"/>
                      <a:gd name="connsiteY5180" fmla="*/ 778669 h 1639157"/>
                      <a:gd name="connsiteX5181" fmla="*/ 1447862 w 1923730"/>
                      <a:gd name="connsiteY5181" fmla="*/ 778859 h 1639157"/>
                      <a:gd name="connsiteX5182" fmla="*/ 1447671 w 1923730"/>
                      <a:gd name="connsiteY5182" fmla="*/ 779621 h 1639157"/>
                      <a:gd name="connsiteX5183" fmla="*/ 1447957 w 1923730"/>
                      <a:gd name="connsiteY5183" fmla="*/ 780574 h 1639157"/>
                      <a:gd name="connsiteX5184" fmla="*/ 1447767 w 1923730"/>
                      <a:gd name="connsiteY5184" fmla="*/ 783050 h 1639157"/>
                      <a:gd name="connsiteX5185" fmla="*/ 1447576 w 1923730"/>
                      <a:gd name="connsiteY5185" fmla="*/ 783431 h 1639157"/>
                      <a:gd name="connsiteX5186" fmla="*/ 1447481 w 1923730"/>
                      <a:gd name="connsiteY5186" fmla="*/ 783717 h 1639157"/>
                      <a:gd name="connsiteX5187" fmla="*/ 1446528 w 1923730"/>
                      <a:gd name="connsiteY5187" fmla="*/ 784193 h 1639157"/>
                      <a:gd name="connsiteX5188" fmla="*/ 1446147 w 1923730"/>
                      <a:gd name="connsiteY5188" fmla="*/ 783812 h 1639157"/>
                      <a:gd name="connsiteX5189" fmla="*/ 1445576 w 1923730"/>
                      <a:gd name="connsiteY5189" fmla="*/ 783336 h 1639157"/>
                      <a:gd name="connsiteX5190" fmla="*/ 1445576 w 1923730"/>
                      <a:gd name="connsiteY5190" fmla="*/ 783336 h 1639157"/>
                      <a:gd name="connsiteX5191" fmla="*/ 1445671 w 1923730"/>
                      <a:gd name="connsiteY5191" fmla="*/ 783527 h 1639157"/>
                      <a:gd name="connsiteX5192" fmla="*/ 1445957 w 1923730"/>
                      <a:gd name="connsiteY5192" fmla="*/ 784765 h 1639157"/>
                      <a:gd name="connsiteX5193" fmla="*/ 1446433 w 1923730"/>
                      <a:gd name="connsiteY5193" fmla="*/ 784669 h 1639157"/>
                      <a:gd name="connsiteX5194" fmla="*/ 1446814 w 1923730"/>
                      <a:gd name="connsiteY5194" fmla="*/ 784574 h 1639157"/>
                      <a:gd name="connsiteX5195" fmla="*/ 1447862 w 1923730"/>
                      <a:gd name="connsiteY5195" fmla="*/ 785813 h 1639157"/>
                      <a:gd name="connsiteX5196" fmla="*/ 1447862 w 1923730"/>
                      <a:gd name="connsiteY5196" fmla="*/ 786003 h 1639157"/>
                      <a:gd name="connsiteX5197" fmla="*/ 1447576 w 1923730"/>
                      <a:gd name="connsiteY5197" fmla="*/ 787336 h 1639157"/>
                      <a:gd name="connsiteX5198" fmla="*/ 1447481 w 1923730"/>
                      <a:gd name="connsiteY5198" fmla="*/ 787527 h 1639157"/>
                      <a:gd name="connsiteX5199" fmla="*/ 1445862 w 1923730"/>
                      <a:gd name="connsiteY5199" fmla="*/ 789242 h 1639157"/>
                      <a:gd name="connsiteX5200" fmla="*/ 1443766 w 1923730"/>
                      <a:gd name="connsiteY5200" fmla="*/ 789337 h 1639157"/>
                      <a:gd name="connsiteX5201" fmla="*/ 1441766 w 1923730"/>
                      <a:gd name="connsiteY5201" fmla="*/ 789337 h 1639157"/>
                      <a:gd name="connsiteX5202" fmla="*/ 1438908 w 1923730"/>
                      <a:gd name="connsiteY5202" fmla="*/ 790194 h 1639157"/>
                      <a:gd name="connsiteX5203" fmla="*/ 1437003 w 1923730"/>
                      <a:gd name="connsiteY5203" fmla="*/ 791813 h 1639157"/>
                      <a:gd name="connsiteX5204" fmla="*/ 1436908 w 1923730"/>
                      <a:gd name="connsiteY5204" fmla="*/ 793623 h 1639157"/>
                      <a:gd name="connsiteX5205" fmla="*/ 1436908 w 1923730"/>
                      <a:gd name="connsiteY5205" fmla="*/ 794766 h 1639157"/>
                      <a:gd name="connsiteX5206" fmla="*/ 1435575 w 1923730"/>
                      <a:gd name="connsiteY5206" fmla="*/ 797147 h 1639157"/>
                      <a:gd name="connsiteX5207" fmla="*/ 1434812 w 1923730"/>
                      <a:gd name="connsiteY5207" fmla="*/ 798005 h 1639157"/>
                      <a:gd name="connsiteX5208" fmla="*/ 1434431 w 1923730"/>
                      <a:gd name="connsiteY5208" fmla="*/ 800957 h 1639157"/>
                      <a:gd name="connsiteX5209" fmla="*/ 1434431 w 1923730"/>
                      <a:gd name="connsiteY5209" fmla="*/ 801148 h 1639157"/>
                      <a:gd name="connsiteX5210" fmla="*/ 1433574 w 1923730"/>
                      <a:gd name="connsiteY5210" fmla="*/ 804958 h 1639157"/>
                      <a:gd name="connsiteX5211" fmla="*/ 1432145 w 1923730"/>
                      <a:gd name="connsiteY5211" fmla="*/ 807434 h 1639157"/>
                      <a:gd name="connsiteX5212" fmla="*/ 1431955 w 1923730"/>
                      <a:gd name="connsiteY5212" fmla="*/ 808292 h 1639157"/>
                      <a:gd name="connsiteX5213" fmla="*/ 1431003 w 1923730"/>
                      <a:gd name="connsiteY5213" fmla="*/ 811721 h 1639157"/>
                      <a:gd name="connsiteX5214" fmla="*/ 1429574 w 1923730"/>
                      <a:gd name="connsiteY5214" fmla="*/ 813911 h 1639157"/>
                      <a:gd name="connsiteX5215" fmla="*/ 1428812 w 1923730"/>
                      <a:gd name="connsiteY5215" fmla="*/ 814864 h 1639157"/>
                      <a:gd name="connsiteX5216" fmla="*/ 1428717 w 1923730"/>
                      <a:gd name="connsiteY5216" fmla="*/ 815245 h 1639157"/>
                      <a:gd name="connsiteX5217" fmla="*/ 1428621 w 1923730"/>
                      <a:gd name="connsiteY5217" fmla="*/ 816102 h 1639157"/>
                      <a:gd name="connsiteX5218" fmla="*/ 1425764 w 1923730"/>
                      <a:gd name="connsiteY5218" fmla="*/ 819150 h 1639157"/>
                      <a:gd name="connsiteX5219" fmla="*/ 1421859 w 1923730"/>
                      <a:gd name="connsiteY5219" fmla="*/ 820674 h 1639157"/>
                      <a:gd name="connsiteX5220" fmla="*/ 1420906 w 1923730"/>
                      <a:gd name="connsiteY5220" fmla="*/ 821627 h 1639157"/>
                      <a:gd name="connsiteX5221" fmla="*/ 1420811 w 1923730"/>
                      <a:gd name="connsiteY5221" fmla="*/ 822198 h 1639157"/>
                      <a:gd name="connsiteX5222" fmla="*/ 1419096 w 1923730"/>
                      <a:gd name="connsiteY5222" fmla="*/ 824865 h 1639157"/>
                      <a:gd name="connsiteX5223" fmla="*/ 1418048 w 1923730"/>
                      <a:gd name="connsiteY5223" fmla="*/ 826675 h 1639157"/>
                      <a:gd name="connsiteX5224" fmla="*/ 1416905 w 1923730"/>
                      <a:gd name="connsiteY5224" fmla="*/ 828580 h 1639157"/>
                      <a:gd name="connsiteX5225" fmla="*/ 1416620 w 1923730"/>
                      <a:gd name="connsiteY5225" fmla="*/ 830199 h 1639157"/>
                      <a:gd name="connsiteX5226" fmla="*/ 1415572 w 1923730"/>
                      <a:gd name="connsiteY5226" fmla="*/ 832961 h 1639157"/>
                      <a:gd name="connsiteX5227" fmla="*/ 1415001 w 1923730"/>
                      <a:gd name="connsiteY5227" fmla="*/ 834390 h 1639157"/>
                      <a:gd name="connsiteX5228" fmla="*/ 1415477 w 1923730"/>
                      <a:gd name="connsiteY5228" fmla="*/ 835057 h 1639157"/>
                      <a:gd name="connsiteX5229" fmla="*/ 1416048 w 1923730"/>
                      <a:gd name="connsiteY5229" fmla="*/ 835819 h 1639157"/>
                      <a:gd name="connsiteX5230" fmla="*/ 1416334 w 1923730"/>
                      <a:gd name="connsiteY5230" fmla="*/ 836867 h 1639157"/>
                      <a:gd name="connsiteX5231" fmla="*/ 1416239 w 1923730"/>
                      <a:gd name="connsiteY5231" fmla="*/ 837533 h 1639157"/>
                      <a:gd name="connsiteX5232" fmla="*/ 1416715 w 1923730"/>
                      <a:gd name="connsiteY5232" fmla="*/ 837914 h 1639157"/>
                      <a:gd name="connsiteX5233" fmla="*/ 1417763 w 1923730"/>
                      <a:gd name="connsiteY5233" fmla="*/ 839248 h 1639157"/>
                      <a:gd name="connsiteX5234" fmla="*/ 1418144 w 1923730"/>
                      <a:gd name="connsiteY5234" fmla="*/ 840010 h 1639157"/>
                      <a:gd name="connsiteX5235" fmla="*/ 1418429 w 1923730"/>
                      <a:gd name="connsiteY5235" fmla="*/ 840677 h 1639157"/>
                      <a:gd name="connsiteX5236" fmla="*/ 1418715 w 1923730"/>
                      <a:gd name="connsiteY5236" fmla="*/ 841343 h 1639157"/>
                      <a:gd name="connsiteX5237" fmla="*/ 1419287 w 1923730"/>
                      <a:gd name="connsiteY5237" fmla="*/ 841153 h 1639157"/>
                      <a:gd name="connsiteX5238" fmla="*/ 1423382 w 1923730"/>
                      <a:gd name="connsiteY5238" fmla="*/ 845630 h 1639157"/>
                      <a:gd name="connsiteX5239" fmla="*/ 1424049 w 1923730"/>
                      <a:gd name="connsiteY5239" fmla="*/ 852964 h 1639157"/>
                      <a:gd name="connsiteX5240" fmla="*/ 1424049 w 1923730"/>
                      <a:gd name="connsiteY5240" fmla="*/ 853345 h 1639157"/>
                      <a:gd name="connsiteX5241" fmla="*/ 1420811 w 1923730"/>
                      <a:gd name="connsiteY5241" fmla="*/ 859155 h 1639157"/>
                      <a:gd name="connsiteX5242" fmla="*/ 1420525 w 1923730"/>
                      <a:gd name="connsiteY5242" fmla="*/ 860965 h 1639157"/>
                      <a:gd name="connsiteX5243" fmla="*/ 1420620 w 1923730"/>
                      <a:gd name="connsiteY5243" fmla="*/ 861155 h 1639157"/>
                      <a:gd name="connsiteX5244" fmla="*/ 1420525 w 1923730"/>
                      <a:gd name="connsiteY5244" fmla="*/ 865156 h 1639157"/>
                      <a:gd name="connsiteX5245" fmla="*/ 1420430 w 1923730"/>
                      <a:gd name="connsiteY5245" fmla="*/ 865727 h 1639157"/>
                      <a:gd name="connsiteX5246" fmla="*/ 1420811 w 1923730"/>
                      <a:gd name="connsiteY5246" fmla="*/ 865251 h 1639157"/>
                      <a:gd name="connsiteX5247" fmla="*/ 1432431 w 1923730"/>
                      <a:gd name="connsiteY5247" fmla="*/ 857250 h 1639157"/>
                      <a:gd name="connsiteX5248" fmla="*/ 1436432 w 1923730"/>
                      <a:gd name="connsiteY5248" fmla="*/ 855345 h 1639157"/>
                      <a:gd name="connsiteX5249" fmla="*/ 1443290 w 1923730"/>
                      <a:gd name="connsiteY5249" fmla="*/ 851726 h 1639157"/>
                      <a:gd name="connsiteX5250" fmla="*/ 1443766 w 1923730"/>
                      <a:gd name="connsiteY5250" fmla="*/ 851059 h 1639157"/>
                      <a:gd name="connsiteX5251" fmla="*/ 1446243 w 1923730"/>
                      <a:gd name="connsiteY5251" fmla="*/ 848582 h 1639157"/>
                      <a:gd name="connsiteX5252" fmla="*/ 1446433 w 1923730"/>
                      <a:gd name="connsiteY5252" fmla="*/ 848487 h 1639157"/>
                      <a:gd name="connsiteX5253" fmla="*/ 1446623 w 1923730"/>
                      <a:gd name="connsiteY5253" fmla="*/ 848487 h 1639157"/>
                      <a:gd name="connsiteX5254" fmla="*/ 1447386 w 1923730"/>
                      <a:gd name="connsiteY5254" fmla="*/ 848582 h 1639157"/>
                      <a:gd name="connsiteX5255" fmla="*/ 1447767 w 1923730"/>
                      <a:gd name="connsiteY5255" fmla="*/ 848582 h 1639157"/>
                      <a:gd name="connsiteX5256" fmla="*/ 1448529 w 1923730"/>
                      <a:gd name="connsiteY5256" fmla="*/ 849059 h 1639157"/>
                      <a:gd name="connsiteX5257" fmla="*/ 1448719 w 1923730"/>
                      <a:gd name="connsiteY5257" fmla="*/ 851344 h 1639157"/>
                      <a:gd name="connsiteX5258" fmla="*/ 1448529 w 1923730"/>
                      <a:gd name="connsiteY5258" fmla="*/ 851630 h 1639157"/>
                      <a:gd name="connsiteX5259" fmla="*/ 1447671 w 1923730"/>
                      <a:gd name="connsiteY5259" fmla="*/ 853440 h 1639157"/>
                      <a:gd name="connsiteX5260" fmla="*/ 1447386 w 1923730"/>
                      <a:gd name="connsiteY5260" fmla="*/ 855440 h 1639157"/>
                      <a:gd name="connsiteX5261" fmla="*/ 1446052 w 1923730"/>
                      <a:gd name="connsiteY5261" fmla="*/ 857250 h 1639157"/>
                      <a:gd name="connsiteX5262" fmla="*/ 1444814 w 1923730"/>
                      <a:gd name="connsiteY5262" fmla="*/ 856869 h 1639157"/>
                      <a:gd name="connsiteX5263" fmla="*/ 1444147 w 1923730"/>
                      <a:gd name="connsiteY5263" fmla="*/ 856869 h 1639157"/>
                      <a:gd name="connsiteX5264" fmla="*/ 1443671 w 1923730"/>
                      <a:gd name="connsiteY5264" fmla="*/ 856964 h 1639157"/>
                      <a:gd name="connsiteX5265" fmla="*/ 1443290 w 1923730"/>
                      <a:gd name="connsiteY5265" fmla="*/ 856964 h 1639157"/>
                      <a:gd name="connsiteX5266" fmla="*/ 1442623 w 1923730"/>
                      <a:gd name="connsiteY5266" fmla="*/ 857155 h 1639157"/>
                      <a:gd name="connsiteX5267" fmla="*/ 1441861 w 1923730"/>
                      <a:gd name="connsiteY5267" fmla="*/ 858488 h 1639157"/>
                      <a:gd name="connsiteX5268" fmla="*/ 1441099 w 1923730"/>
                      <a:gd name="connsiteY5268" fmla="*/ 859727 h 1639157"/>
                      <a:gd name="connsiteX5269" fmla="*/ 1441004 w 1923730"/>
                      <a:gd name="connsiteY5269" fmla="*/ 859917 h 1639157"/>
                      <a:gd name="connsiteX5270" fmla="*/ 1441861 w 1923730"/>
                      <a:gd name="connsiteY5270" fmla="*/ 860584 h 1639157"/>
                      <a:gd name="connsiteX5271" fmla="*/ 1441861 w 1923730"/>
                      <a:gd name="connsiteY5271" fmla="*/ 861536 h 1639157"/>
                      <a:gd name="connsiteX5272" fmla="*/ 1439575 w 1923730"/>
                      <a:gd name="connsiteY5272" fmla="*/ 863060 h 1639157"/>
                      <a:gd name="connsiteX5273" fmla="*/ 1439194 w 1923730"/>
                      <a:gd name="connsiteY5273" fmla="*/ 863156 h 1639157"/>
                      <a:gd name="connsiteX5274" fmla="*/ 1437575 w 1923730"/>
                      <a:gd name="connsiteY5274" fmla="*/ 863060 h 1639157"/>
                      <a:gd name="connsiteX5275" fmla="*/ 1437194 w 1923730"/>
                      <a:gd name="connsiteY5275" fmla="*/ 862965 h 1639157"/>
                      <a:gd name="connsiteX5276" fmla="*/ 1435860 w 1923730"/>
                      <a:gd name="connsiteY5276" fmla="*/ 864298 h 1639157"/>
                      <a:gd name="connsiteX5277" fmla="*/ 1435479 w 1923730"/>
                      <a:gd name="connsiteY5277" fmla="*/ 864298 h 1639157"/>
                      <a:gd name="connsiteX5278" fmla="*/ 1434622 w 1923730"/>
                      <a:gd name="connsiteY5278" fmla="*/ 867537 h 1639157"/>
                      <a:gd name="connsiteX5279" fmla="*/ 1434051 w 1923730"/>
                      <a:gd name="connsiteY5279" fmla="*/ 868394 h 1639157"/>
                      <a:gd name="connsiteX5280" fmla="*/ 1432145 w 1923730"/>
                      <a:gd name="connsiteY5280" fmla="*/ 869537 h 1639157"/>
                      <a:gd name="connsiteX5281" fmla="*/ 1430050 w 1923730"/>
                      <a:gd name="connsiteY5281" fmla="*/ 869537 h 1639157"/>
                      <a:gd name="connsiteX5282" fmla="*/ 1427954 w 1923730"/>
                      <a:gd name="connsiteY5282" fmla="*/ 870394 h 1639157"/>
                      <a:gd name="connsiteX5283" fmla="*/ 1427573 w 1923730"/>
                      <a:gd name="connsiteY5283" fmla="*/ 870490 h 1639157"/>
                      <a:gd name="connsiteX5284" fmla="*/ 1427573 w 1923730"/>
                      <a:gd name="connsiteY5284" fmla="*/ 870490 h 1639157"/>
                      <a:gd name="connsiteX5285" fmla="*/ 1426812 w 1923730"/>
                      <a:gd name="connsiteY5285" fmla="*/ 872966 h 1639157"/>
                      <a:gd name="connsiteX5286" fmla="*/ 1426430 w 1923730"/>
                      <a:gd name="connsiteY5286" fmla="*/ 873252 h 1639157"/>
                      <a:gd name="connsiteX5287" fmla="*/ 1424526 w 1923730"/>
                      <a:gd name="connsiteY5287" fmla="*/ 874967 h 1639157"/>
                      <a:gd name="connsiteX5288" fmla="*/ 1423573 w 1923730"/>
                      <a:gd name="connsiteY5288" fmla="*/ 879157 h 1639157"/>
                      <a:gd name="connsiteX5289" fmla="*/ 1422049 w 1923730"/>
                      <a:gd name="connsiteY5289" fmla="*/ 878967 h 1639157"/>
                      <a:gd name="connsiteX5290" fmla="*/ 1422144 w 1923730"/>
                      <a:gd name="connsiteY5290" fmla="*/ 879253 h 1639157"/>
                      <a:gd name="connsiteX5291" fmla="*/ 1422811 w 1923730"/>
                      <a:gd name="connsiteY5291" fmla="*/ 880967 h 1639157"/>
                      <a:gd name="connsiteX5292" fmla="*/ 1421859 w 1923730"/>
                      <a:gd name="connsiteY5292" fmla="*/ 882682 h 1639157"/>
                      <a:gd name="connsiteX5293" fmla="*/ 1420715 w 1923730"/>
                      <a:gd name="connsiteY5293" fmla="*/ 883634 h 1639157"/>
                      <a:gd name="connsiteX5294" fmla="*/ 1419858 w 1923730"/>
                      <a:gd name="connsiteY5294" fmla="*/ 884396 h 1639157"/>
                      <a:gd name="connsiteX5295" fmla="*/ 1419001 w 1923730"/>
                      <a:gd name="connsiteY5295" fmla="*/ 885444 h 1639157"/>
                      <a:gd name="connsiteX5296" fmla="*/ 1418429 w 1923730"/>
                      <a:gd name="connsiteY5296" fmla="*/ 886206 h 1639157"/>
                      <a:gd name="connsiteX5297" fmla="*/ 1416429 w 1923730"/>
                      <a:gd name="connsiteY5297" fmla="*/ 886015 h 1639157"/>
                      <a:gd name="connsiteX5298" fmla="*/ 1415381 w 1923730"/>
                      <a:gd name="connsiteY5298" fmla="*/ 885825 h 1639157"/>
                      <a:gd name="connsiteX5299" fmla="*/ 1414620 w 1923730"/>
                      <a:gd name="connsiteY5299" fmla="*/ 886682 h 1639157"/>
                      <a:gd name="connsiteX5300" fmla="*/ 1412048 w 1923730"/>
                      <a:gd name="connsiteY5300" fmla="*/ 888682 h 1639157"/>
                      <a:gd name="connsiteX5301" fmla="*/ 1410905 w 1923730"/>
                      <a:gd name="connsiteY5301" fmla="*/ 889730 h 1639157"/>
                      <a:gd name="connsiteX5302" fmla="*/ 1410524 w 1923730"/>
                      <a:gd name="connsiteY5302" fmla="*/ 893064 h 1639157"/>
                      <a:gd name="connsiteX5303" fmla="*/ 1407857 w 1923730"/>
                      <a:gd name="connsiteY5303" fmla="*/ 896874 h 1639157"/>
                      <a:gd name="connsiteX5304" fmla="*/ 1406714 w 1923730"/>
                      <a:gd name="connsiteY5304" fmla="*/ 898017 h 1639157"/>
                      <a:gd name="connsiteX5305" fmla="*/ 1404904 w 1923730"/>
                      <a:gd name="connsiteY5305" fmla="*/ 899827 h 1639157"/>
                      <a:gd name="connsiteX5306" fmla="*/ 1404999 w 1923730"/>
                      <a:gd name="connsiteY5306" fmla="*/ 899922 h 1639157"/>
                      <a:gd name="connsiteX5307" fmla="*/ 1406142 w 1923730"/>
                      <a:gd name="connsiteY5307" fmla="*/ 901160 h 1639157"/>
                      <a:gd name="connsiteX5308" fmla="*/ 1406619 w 1923730"/>
                      <a:gd name="connsiteY5308" fmla="*/ 903542 h 1639157"/>
                      <a:gd name="connsiteX5309" fmla="*/ 1404809 w 1923730"/>
                      <a:gd name="connsiteY5309" fmla="*/ 905256 h 1639157"/>
                      <a:gd name="connsiteX5310" fmla="*/ 1404047 w 1923730"/>
                      <a:gd name="connsiteY5310" fmla="*/ 906113 h 1639157"/>
                      <a:gd name="connsiteX5311" fmla="*/ 1403856 w 1923730"/>
                      <a:gd name="connsiteY5311" fmla="*/ 906685 h 1639157"/>
                      <a:gd name="connsiteX5312" fmla="*/ 1404523 w 1923730"/>
                      <a:gd name="connsiteY5312" fmla="*/ 906875 h 1639157"/>
                      <a:gd name="connsiteX5313" fmla="*/ 1406237 w 1923730"/>
                      <a:gd name="connsiteY5313" fmla="*/ 907352 h 1639157"/>
                      <a:gd name="connsiteX5314" fmla="*/ 1406523 w 1923730"/>
                      <a:gd name="connsiteY5314" fmla="*/ 907447 h 1639157"/>
                      <a:gd name="connsiteX5315" fmla="*/ 1408333 w 1923730"/>
                      <a:gd name="connsiteY5315" fmla="*/ 907637 h 1639157"/>
                      <a:gd name="connsiteX5316" fmla="*/ 1409857 w 1923730"/>
                      <a:gd name="connsiteY5316" fmla="*/ 907542 h 1639157"/>
                      <a:gd name="connsiteX5317" fmla="*/ 1413286 w 1923730"/>
                      <a:gd name="connsiteY5317" fmla="*/ 906971 h 1639157"/>
                      <a:gd name="connsiteX5318" fmla="*/ 1415572 w 1923730"/>
                      <a:gd name="connsiteY5318" fmla="*/ 905923 h 1639157"/>
                      <a:gd name="connsiteX5319" fmla="*/ 1415953 w 1923730"/>
                      <a:gd name="connsiteY5319" fmla="*/ 905732 h 1639157"/>
                      <a:gd name="connsiteX5320" fmla="*/ 1419096 w 1923730"/>
                      <a:gd name="connsiteY5320" fmla="*/ 908209 h 1639157"/>
                      <a:gd name="connsiteX5321" fmla="*/ 1419192 w 1923730"/>
                      <a:gd name="connsiteY5321" fmla="*/ 908399 h 1639157"/>
                      <a:gd name="connsiteX5322" fmla="*/ 1419858 w 1923730"/>
                      <a:gd name="connsiteY5322" fmla="*/ 909733 h 1639157"/>
                      <a:gd name="connsiteX5323" fmla="*/ 1420239 w 1923730"/>
                      <a:gd name="connsiteY5323" fmla="*/ 910495 h 1639157"/>
                      <a:gd name="connsiteX5324" fmla="*/ 1420715 w 1923730"/>
                      <a:gd name="connsiteY5324" fmla="*/ 911447 h 1639157"/>
                      <a:gd name="connsiteX5325" fmla="*/ 1420811 w 1923730"/>
                      <a:gd name="connsiteY5325" fmla="*/ 911638 h 1639157"/>
                      <a:gd name="connsiteX5326" fmla="*/ 1421382 w 1923730"/>
                      <a:gd name="connsiteY5326" fmla="*/ 912590 h 1639157"/>
                      <a:gd name="connsiteX5327" fmla="*/ 1422430 w 1923730"/>
                      <a:gd name="connsiteY5327" fmla="*/ 912209 h 1639157"/>
                      <a:gd name="connsiteX5328" fmla="*/ 1425954 w 1923730"/>
                      <a:gd name="connsiteY5328" fmla="*/ 912495 h 1639157"/>
                      <a:gd name="connsiteX5329" fmla="*/ 1426716 w 1923730"/>
                      <a:gd name="connsiteY5329" fmla="*/ 912971 h 1639157"/>
                      <a:gd name="connsiteX5330" fmla="*/ 1430336 w 1923730"/>
                      <a:gd name="connsiteY5330" fmla="*/ 917639 h 1639157"/>
                      <a:gd name="connsiteX5331" fmla="*/ 1431669 w 1923730"/>
                      <a:gd name="connsiteY5331" fmla="*/ 922592 h 1639157"/>
                      <a:gd name="connsiteX5332" fmla="*/ 1431669 w 1923730"/>
                      <a:gd name="connsiteY5332" fmla="*/ 922592 h 1639157"/>
                      <a:gd name="connsiteX5333" fmla="*/ 1437003 w 1923730"/>
                      <a:gd name="connsiteY5333" fmla="*/ 924211 h 1639157"/>
                      <a:gd name="connsiteX5334" fmla="*/ 1441861 w 1923730"/>
                      <a:gd name="connsiteY5334" fmla="*/ 923163 h 1639157"/>
                      <a:gd name="connsiteX5335" fmla="*/ 1443576 w 1923730"/>
                      <a:gd name="connsiteY5335" fmla="*/ 923449 h 1639157"/>
                      <a:gd name="connsiteX5336" fmla="*/ 1449100 w 1923730"/>
                      <a:gd name="connsiteY5336" fmla="*/ 922687 h 1639157"/>
                      <a:gd name="connsiteX5337" fmla="*/ 1451577 w 1923730"/>
                      <a:gd name="connsiteY5337" fmla="*/ 922020 h 1639157"/>
                      <a:gd name="connsiteX5338" fmla="*/ 1453672 w 1923730"/>
                      <a:gd name="connsiteY5338" fmla="*/ 921448 h 1639157"/>
                      <a:gd name="connsiteX5339" fmla="*/ 1456625 w 1923730"/>
                      <a:gd name="connsiteY5339" fmla="*/ 920782 h 1639157"/>
                      <a:gd name="connsiteX5340" fmla="*/ 1457958 w 1923730"/>
                      <a:gd name="connsiteY5340" fmla="*/ 921925 h 1639157"/>
                      <a:gd name="connsiteX5341" fmla="*/ 1458625 w 1923730"/>
                      <a:gd name="connsiteY5341" fmla="*/ 922687 h 1639157"/>
                      <a:gd name="connsiteX5342" fmla="*/ 1459863 w 1923730"/>
                      <a:gd name="connsiteY5342" fmla="*/ 922115 h 1639157"/>
                      <a:gd name="connsiteX5343" fmla="*/ 1460054 w 1923730"/>
                      <a:gd name="connsiteY5343" fmla="*/ 921830 h 1639157"/>
                      <a:gd name="connsiteX5344" fmla="*/ 1460911 w 1923730"/>
                      <a:gd name="connsiteY5344" fmla="*/ 921830 h 1639157"/>
                      <a:gd name="connsiteX5345" fmla="*/ 1461102 w 1923730"/>
                      <a:gd name="connsiteY5345" fmla="*/ 922306 h 1639157"/>
                      <a:gd name="connsiteX5346" fmla="*/ 1461102 w 1923730"/>
                      <a:gd name="connsiteY5346" fmla="*/ 922401 h 1639157"/>
                      <a:gd name="connsiteX5347" fmla="*/ 1461482 w 1923730"/>
                      <a:gd name="connsiteY5347" fmla="*/ 922020 h 1639157"/>
                      <a:gd name="connsiteX5348" fmla="*/ 1461959 w 1923730"/>
                      <a:gd name="connsiteY5348" fmla="*/ 922401 h 1639157"/>
                      <a:gd name="connsiteX5349" fmla="*/ 1463006 w 1923730"/>
                      <a:gd name="connsiteY5349" fmla="*/ 921353 h 1639157"/>
                      <a:gd name="connsiteX5350" fmla="*/ 1464245 w 1923730"/>
                      <a:gd name="connsiteY5350" fmla="*/ 920020 h 1639157"/>
                      <a:gd name="connsiteX5351" fmla="*/ 1466436 w 1923730"/>
                      <a:gd name="connsiteY5351" fmla="*/ 916305 h 1639157"/>
                      <a:gd name="connsiteX5352" fmla="*/ 1466626 w 1923730"/>
                      <a:gd name="connsiteY5352" fmla="*/ 911352 h 1639157"/>
                      <a:gd name="connsiteX5353" fmla="*/ 1466626 w 1923730"/>
                      <a:gd name="connsiteY5353" fmla="*/ 910114 h 1639157"/>
                      <a:gd name="connsiteX5354" fmla="*/ 1469960 w 1923730"/>
                      <a:gd name="connsiteY5354" fmla="*/ 904589 h 1639157"/>
                      <a:gd name="connsiteX5355" fmla="*/ 1473579 w 1923730"/>
                      <a:gd name="connsiteY5355" fmla="*/ 903351 h 1639157"/>
                      <a:gd name="connsiteX5356" fmla="*/ 1476818 w 1923730"/>
                      <a:gd name="connsiteY5356" fmla="*/ 902398 h 1639157"/>
                      <a:gd name="connsiteX5357" fmla="*/ 1483390 w 1923730"/>
                      <a:gd name="connsiteY5357" fmla="*/ 902208 h 1639157"/>
                      <a:gd name="connsiteX5358" fmla="*/ 1485486 w 1923730"/>
                      <a:gd name="connsiteY5358" fmla="*/ 902875 h 1639157"/>
                      <a:gd name="connsiteX5359" fmla="*/ 1485962 w 1923730"/>
                      <a:gd name="connsiteY5359" fmla="*/ 903160 h 1639157"/>
                      <a:gd name="connsiteX5360" fmla="*/ 1488343 w 1923730"/>
                      <a:gd name="connsiteY5360" fmla="*/ 904208 h 1639157"/>
                      <a:gd name="connsiteX5361" fmla="*/ 1488343 w 1923730"/>
                      <a:gd name="connsiteY5361" fmla="*/ 904208 h 1639157"/>
                      <a:gd name="connsiteX5362" fmla="*/ 1489105 w 1923730"/>
                      <a:gd name="connsiteY5362" fmla="*/ 904304 h 1639157"/>
                      <a:gd name="connsiteX5363" fmla="*/ 1489486 w 1923730"/>
                      <a:gd name="connsiteY5363" fmla="*/ 904399 h 1639157"/>
                      <a:gd name="connsiteX5364" fmla="*/ 1489581 w 1923730"/>
                      <a:gd name="connsiteY5364" fmla="*/ 904780 h 1639157"/>
                      <a:gd name="connsiteX5365" fmla="*/ 1490343 w 1923730"/>
                      <a:gd name="connsiteY5365" fmla="*/ 906685 h 1639157"/>
                      <a:gd name="connsiteX5366" fmla="*/ 1490820 w 1923730"/>
                      <a:gd name="connsiteY5366" fmla="*/ 906971 h 1639157"/>
                      <a:gd name="connsiteX5367" fmla="*/ 1491677 w 1923730"/>
                      <a:gd name="connsiteY5367" fmla="*/ 907352 h 1639157"/>
                      <a:gd name="connsiteX5368" fmla="*/ 1491962 w 1923730"/>
                      <a:gd name="connsiteY5368" fmla="*/ 907542 h 1639157"/>
                      <a:gd name="connsiteX5369" fmla="*/ 1493105 w 1923730"/>
                      <a:gd name="connsiteY5369" fmla="*/ 908399 h 1639157"/>
                      <a:gd name="connsiteX5370" fmla="*/ 1494153 w 1923730"/>
                      <a:gd name="connsiteY5370" fmla="*/ 912305 h 1639157"/>
                      <a:gd name="connsiteX5371" fmla="*/ 1493582 w 1923730"/>
                      <a:gd name="connsiteY5371" fmla="*/ 914781 h 1639157"/>
                      <a:gd name="connsiteX5372" fmla="*/ 1497011 w 1923730"/>
                      <a:gd name="connsiteY5372" fmla="*/ 915638 h 1639157"/>
                      <a:gd name="connsiteX5373" fmla="*/ 1499011 w 1923730"/>
                      <a:gd name="connsiteY5373" fmla="*/ 916591 h 1639157"/>
                      <a:gd name="connsiteX5374" fmla="*/ 1498916 w 1923730"/>
                      <a:gd name="connsiteY5374" fmla="*/ 919353 h 1639157"/>
                      <a:gd name="connsiteX5375" fmla="*/ 1498725 w 1923730"/>
                      <a:gd name="connsiteY5375" fmla="*/ 920210 h 1639157"/>
                      <a:gd name="connsiteX5376" fmla="*/ 1499487 w 1923730"/>
                      <a:gd name="connsiteY5376" fmla="*/ 921258 h 1639157"/>
                      <a:gd name="connsiteX5377" fmla="*/ 1499963 w 1923730"/>
                      <a:gd name="connsiteY5377" fmla="*/ 921734 h 1639157"/>
                      <a:gd name="connsiteX5378" fmla="*/ 1500821 w 1923730"/>
                      <a:gd name="connsiteY5378" fmla="*/ 922592 h 1639157"/>
                      <a:gd name="connsiteX5379" fmla="*/ 1501583 w 1923730"/>
                      <a:gd name="connsiteY5379" fmla="*/ 922592 h 1639157"/>
                      <a:gd name="connsiteX5380" fmla="*/ 1501869 w 1923730"/>
                      <a:gd name="connsiteY5380" fmla="*/ 921544 h 1639157"/>
                      <a:gd name="connsiteX5381" fmla="*/ 1501964 w 1923730"/>
                      <a:gd name="connsiteY5381" fmla="*/ 920877 h 1639157"/>
                      <a:gd name="connsiteX5382" fmla="*/ 1502059 w 1923730"/>
                      <a:gd name="connsiteY5382" fmla="*/ 919639 h 1639157"/>
                      <a:gd name="connsiteX5383" fmla="*/ 1502154 w 1923730"/>
                      <a:gd name="connsiteY5383" fmla="*/ 918781 h 1639157"/>
                      <a:gd name="connsiteX5384" fmla="*/ 1503583 w 1923730"/>
                      <a:gd name="connsiteY5384" fmla="*/ 916877 h 1639157"/>
                      <a:gd name="connsiteX5385" fmla="*/ 1503869 w 1923730"/>
                      <a:gd name="connsiteY5385" fmla="*/ 916686 h 1639157"/>
                      <a:gd name="connsiteX5386" fmla="*/ 1506345 w 1923730"/>
                      <a:gd name="connsiteY5386" fmla="*/ 916114 h 1639157"/>
                      <a:gd name="connsiteX5387" fmla="*/ 1508155 w 1923730"/>
                      <a:gd name="connsiteY5387" fmla="*/ 917543 h 1639157"/>
                      <a:gd name="connsiteX5388" fmla="*/ 1509965 w 1923730"/>
                      <a:gd name="connsiteY5388" fmla="*/ 919067 h 1639157"/>
                      <a:gd name="connsiteX5389" fmla="*/ 1515489 w 1923730"/>
                      <a:gd name="connsiteY5389" fmla="*/ 919829 h 1639157"/>
                      <a:gd name="connsiteX5390" fmla="*/ 1516632 w 1923730"/>
                      <a:gd name="connsiteY5390" fmla="*/ 918401 h 1639157"/>
                      <a:gd name="connsiteX5391" fmla="*/ 1520252 w 1923730"/>
                      <a:gd name="connsiteY5391" fmla="*/ 916114 h 1639157"/>
                      <a:gd name="connsiteX5392" fmla="*/ 1520537 w 1923730"/>
                      <a:gd name="connsiteY5392" fmla="*/ 916210 h 1639157"/>
                      <a:gd name="connsiteX5393" fmla="*/ 1522347 w 1923730"/>
                      <a:gd name="connsiteY5393" fmla="*/ 916305 h 1639157"/>
                      <a:gd name="connsiteX5394" fmla="*/ 1522347 w 1923730"/>
                      <a:gd name="connsiteY5394" fmla="*/ 914972 h 1639157"/>
                      <a:gd name="connsiteX5395" fmla="*/ 1521966 w 1923730"/>
                      <a:gd name="connsiteY5395" fmla="*/ 913257 h 1639157"/>
                      <a:gd name="connsiteX5396" fmla="*/ 1521871 w 1923730"/>
                      <a:gd name="connsiteY5396" fmla="*/ 910876 h 1639157"/>
                      <a:gd name="connsiteX5397" fmla="*/ 1523681 w 1923730"/>
                      <a:gd name="connsiteY5397" fmla="*/ 910019 h 1639157"/>
                      <a:gd name="connsiteX5398" fmla="*/ 1526157 w 1923730"/>
                      <a:gd name="connsiteY5398" fmla="*/ 909352 h 1639157"/>
                      <a:gd name="connsiteX5399" fmla="*/ 1530253 w 1923730"/>
                      <a:gd name="connsiteY5399" fmla="*/ 908590 h 1639157"/>
                      <a:gd name="connsiteX5400" fmla="*/ 1530920 w 1923730"/>
                      <a:gd name="connsiteY5400" fmla="*/ 908590 h 1639157"/>
                      <a:gd name="connsiteX5401" fmla="*/ 1534825 w 1923730"/>
                      <a:gd name="connsiteY5401" fmla="*/ 909447 h 1639157"/>
                      <a:gd name="connsiteX5402" fmla="*/ 1535396 w 1923730"/>
                      <a:gd name="connsiteY5402" fmla="*/ 911257 h 1639157"/>
                      <a:gd name="connsiteX5403" fmla="*/ 1535587 w 1923730"/>
                      <a:gd name="connsiteY5403" fmla="*/ 912781 h 1639157"/>
                      <a:gd name="connsiteX5404" fmla="*/ 1536730 w 1923730"/>
                      <a:gd name="connsiteY5404" fmla="*/ 912971 h 1639157"/>
                      <a:gd name="connsiteX5405" fmla="*/ 1538826 w 1923730"/>
                      <a:gd name="connsiteY5405" fmla="*/ 913924 h 1639157"/>
                      <a:gd name="connsiteX5406" fmla="*/ 1538349 w 1923730"/>
                      <a:gd name="connsiteY5406" fmla="*/ 916686 h 1639157"/>
                      <a:gd name="connsiteX5407" fmla="*/ 1537873 w 1923730"/>
                      <a:gd name="connsiteY5407" fmla="*/ 917448 h 1639157"/>
                      <a:gd name="connsiteX5408" fmla="*/ 1538540 w 1923730"/>
                      <a:gd name="connsiteY5408" fmla="*/ 917639 h 1639157"/>
                      <a:gd name="connsiteX5409" fmla="*/ 1539873 w 1923730"/>
                      <a:gd name="connsiteY5409" fmla="*/ 920115 h 1639157"/>
                      <a:gd name="connsiteX5410" fmla="*/ 1539778 w 1923730"/>
                      <a:gd name="connsiteY5410" fmla="*/ 920591 h 1639157"/>
                      <a:gd name="connsiteX5411" fmla="*/ 1539778 w 1923730"/>
                      <a:gd name="connsiteY5411" fmla="*/ 921068 h 1639157"/>
                      <a:gd name="connsiteX5412" fmla="*/ 1541397 w 1923730"/>
                      <a:gd name="connsiteY5412" fmla="*/ 920306 h 1639157"/>
                      <a:gd name="connsiteX5413" fmla="*/ 1544255 w 1923730"/>
                      <a:gd name="connsiteY5413" fmla="*/ 919067 h 1639157"/>
                      <a:gd name="connsiteX5414" fmla="*/ 1546636 w 1923730"/>
                      <a:gd name="connsiteY5414" fmla="*/ 917924 h 1639157"/>
                      <a:gd name="connsiteX5415" fmla="*/ 1547779 w 1923730"/>
                      <a:gd name="connsiteY5415" fmla="*/ 913543 h 1639157"/>
                      <a:gd name="connsiteX5416" fmla="*/ 1547303 w 1923730"/>
                      <a:gd name="connsiteY5416" fmla="*/ 911161 h 1639157"/>
                      <a:gd name="connsiteX5417" fmla="*/ 1547207 w 1923730"/>
                      <a:gd name="connsiteY5417" fmla="*/ 910971 h 1639157"/>
                      <a:gd name="connsiteX5418" fmla="*/ 1547112 w 1923730"/>
                      <a:gd name="connsiteY5418" fmla="*/ 908780 h 1639157"/>
                      <a:gd name="connsiteX5419" fmla="*/ 1547303 w 1923730"/>
                      <a:gd name="connsiteY5419" fmla="*/ 908399 h 1639157"/>
                      <a:gd name="connsiteX5420" fmla="*/ 1547779 w 1923730"/>
                      <a:gd name="connsiteY5420" fmla="*/ 908399 h 1639157"/>
                      <a:gd name="connsiteX5421" fmla="*/ 1548065 w 1923730"/>
                      <a:gd name="connsiteY5421" fmla="*/ 907732 h 1639157"/>
                      <a:gd name="connsiteX5422" fmla="*/ 1548160 w 1923730"/>
                      <a:gd name="connsiteY5422" fmla="*/ 906971 h 1639157"/>
                      <a:gd name="connsiteX5423" fmla="*/ 1549017 w 1923730"/>
                      <a:gd name="connsiteY5423" fmla="*/ 905923 h 1639157"/>
                      <a:gd name="connsiteX5424" fmla="*/ 1549684 w 1923730"/>
                      <a:gd name="connsiteY5424" fmla="*/ 905732 h 1639157"/>
                      <a:gd name="connsiteX5425" fmla="*/ 1550351 w 1923730"/>
                      <a:gd name="connsiteY5425" fmla="*/ 904970 h 1639157"/>
                      <a:gd name="connsiteX5426" fmla="*/ 1551398 w 1923730"/>
                      <a:gd name="connsiteY5426" fmla="*/ 903160 h 1639157"/>
                      <a:gd name="connsiteX5427" fmla="*/ 1553494 w 1923730"/>
                      <a:gd name="connsiteY5427" fmla="*/ 903446 h 1639157"/>
                      <a:gd name="connsiteX5428" fmla="*/ 1557780 w 1923730"/>
                      <a:gd name="connsiteY5428" fmla="*/ 903351 h 1639157"/>
                      <a:gd name="connsiteX5429" fmla="*/ 1559209 w 1923730"/>
                      <a:gd name="connsiteY5429" fmla="*/ 902208 h 1639157"/>
                      <a:gd name="connsiteX5430" fmla="*/ 1557876 w 1923730"/>
                      <a:gd name="connsiteY5430" fmla="*/ 901636 h 1639157"/>
                      <a:gd name="connsiteX5431" fmla="*/ 1558256 w 1923730"/>
                      <a:gd name="connsiteY5431" fmla="*/ 899446 h 1639157"/>
                      <a:gd name="connsiteX5432" fmla="*/ 1558637 w 1923730"/>
                      <a:gd name="connsiteY5432" fmla="*/ 898589 h 1639157"/>
                      <a:gd name="connsiteX5433" fmla="*/ 1559209 w 1923730"/>
                      <a:gd name="connsiteY5433" fmla="*/ 897350 h 1639157"/>
                      <a:gd name="connsiteX5434" fmla="*/ 1560923 w 1923730"/>
                      <a:gd name="connsiteY5434" fmla="*/ 892016 h 1639157"/>
                      <a:gd name="connsiteX5435" fmla="*/ 1564353 w 1923730"/>
                      <a:gd name="connsiteY5435" fmla="*/ 884968 h 1639157"/>
                      <a:gd name="connsiteX5436" fmla="*/ 1571211 w 1923730"/>
                      <a:gd name="connsiteY5436" fmla="*/ 882682 h 1639157"/>
                      <a:gd name="connsiteX5437" fmla="*/ 1571496 w 1923730"/>
                      <a:gd name="connsiteY5437" fmla="*/ 882396 h 1639157"/>
                      <a:gd name="connsiteX5438" fmla="*/ 1575211 w 1923730"/>
                      <a:gd name="connsiteY5438" fmla="*/ 880110 h 1639157"/>
                      <a:gd name="connsiteX5439" fmla="*/ 1576163 w 1923730"/>
                      <a:gd name="connsiteY5439" fmla="*/ 879824 h 1639157"/>
                      <a:gd name="connsiteX5440" fmla="*/ 1578926 w 1923730"/>
                      <a:gd name="connsiteY5440" fmla="*/ 880681 h 1639157"/>
                      <a:gd name="connsiteX5441" fmla="*/ 1578354 w 1923730"/>
                      <a:gd name="connsiteY5441" fmla="*/ 881920 h 1639157"/>
                      <a:gd name="connsiteX5442" fmla="*/ 1576449 w 1923730"/>
                      <a:gd name="connsiteY5442" fmla="*/ 881158 h 1639157"/>
                      <a:gd name="connsiteX5443" fmla="*/ 1575687 w 1923730"/>
                      <a:gd name="connsiteY5443" fmla="*/ 881444 h 1639157"/>
                      <a:gd name="connsiteX5444" fmla="*/ 1572449 w 1923730"/>
                      <a:gd name="connsiteY5444" fmla="*/ 883444 h 1639157"/>
                      <a:gd name="connsiteX5445" fmla="*/ 1572163 w 1923730"/>
                      <a:gd name="connsiteY5445" fmla="*/ 883730 h 1639157"/>
                      <a:gd name="connsiteX5446" fmla="*/ 1564448 w 1923730"/>
                      <a:gd name="connsiteY5446" fmla="*/ 886397 h 1639157"/>
                      <a:gd name="connsiteX5447" fmla="*/ 1562257 w 1923730"/>
                      <a:gd name="connsiteY5447" fmla="*/ 892111 h 1639157"/>
                      <a:gd name="connsiteX5448" fmla="*/ 1560447 w 1923730"/>
                      <a:gd name="connsiteY5448" fmla="*/ 897922 h 1639157"/>
                      <a:gd name="connsiteX5449" fmla="*/ 1559876 w 1923730"/>
                      <a:gd name="connsiteY5449" fmla="*/ 899065 h 1639157"/>
                      <a:gd name="connsiteX5450" fmla="*/ 1559495 w 1923730"/>
                      <a:gd name="connsiteY5450" fmla="*/ 899922 h 1639157"/>
                      <a:gd name="connsiteX5451" fmla="*/ 1559114 w 1923730"/>
                      <a:gd name="connsiteY5451" fmla="*/ 900779 h 1639157"/>
                      <a:gd name="connsiteX5452" fmla="*/ 1559304 w 1923730"/>
                      <a:gd name="connsiteY5452" fmla="*/ 900779 h 1639157"/>
                      <a:gd name="connsiteX5453" fmla="*/ 1560733 w 1923730"/>
                      <a:gd name="connsiteY5453" fmla="*/ 901636 h 1639157"/>
                      <a:gd name="connsiteX5454" fmla="*/ 1558542 w 1923730"/>
                      <a:gd name="connsiteY5454" fmla="*/ 904494 h 1639157"/>
                      <a:gd name="connsiteX5455" fmla="*/ 1552922 w 1923730"/>
                      <a:gd name="connsiteY5455" fmla="*/ 904685 h 1639157"/>
                      <a:gd name="connsiteX5456" fmla="*/ 1551970 w 1923730"/>
                      <a:gd name="connsiteY5456" fmla="*/ 904399 h 1639157"/>
                      <a:gd name="connsiteX5457" fmla="*/ 1551589 w 1923730"/>
                      <a:gd name="connsiteY5457" fmla="*/ 905351 h 1639157"/>
                      <a:gd name="connsiteX5458" fmla="*/ 1550160 w 1923730"/>
                      <a:gd name="connsiteY5458" fmla="*/ 906971 h 1639157"/>
                      <a:gd name="connsiteX5459" fmla="*/ 1549494 w 1923730"/>
                      <a:gd name="connsiteY5459" fmla="*/ 907161 h 1639157"/>
                      <a:gd name="connsiteX5460" fmla="*/ 1549398 w 1923730"/>
                      <a:gd name="connsiteY5460" fmla="*/ 907923 h 1639157"/>
                      <a:gd name="connsiteX5461" fmla="*/ 1548351 w 1923730"/>
                      <a:gd name="connsiteY5461" fmla="*/ 909638 h 1639157"/>
                      <a:gd name="connsiteX5462" fmla="*/ 1548541 w 1923730"/>
                      <a:gd name="connsiteY5462" fmla="*/ 910495 h 1639157"/>
                      <a:gd name="connsiteX5463" fmla="*/ 1548636 w 1923730"/>
                      <a:gd name="connsiteY5463" fmla="*/ 910685 h 1639157"/>
                      <a:gd name="connsiteX5464" fmla="*/ 1549208 w 1923730"/>
                      <a:gd name="connsiteY5464" fmla="*/ 913448 h 1639157"/>
                      <a:gd name="connsiteX5465" fmla="*/ 1547493 w 1923730"/>
                      <a:gd name="connsiteY5465" fmla="*/ 918877 h 1639157"/>
                      <a:gd name="connsiteX5466" fmla="*/ 1544731 w 1923730"/>
                      <a:gd name="connsiteY5466" fmla="*/ 920210 h 1639157"/>
                      <a:gd name="connsiteX5467" fmla="*/ 1542159 w 1923730"/>
                      <a:gd name="connsiteY5467" fmla="*/ 921353 h 1639157"/>
                      <a:gd name="connsiteX5468" fmla="*/ 1539016 w 1923730"/>
                      <a:gd name="connsiteY5468" fmla="*/ 922115 h 1639157"/>
                      <a:gd name="connsiteX5469" fmla="*/ 1538445 w 1923730"/>
                      <a:gd name="connsiteY5469" fmla="*/ 920401 h 1639157"/>
                      <a:gd name="connsiteX5470" fmla="*/ 1538540 w 1923730"/>
                      <a:gd name="connsiteY5470" fmla="*/ 919925 h 1639157"/>
                      <a:gd name="connsiteX5471" fmla="*/ 1538540 w 1923730"/>
                      <a:gd name="connsiteY5471" fmla="*/ 919067 h 1639157"/>
                      <a:gd name="connsiteX5472" fmla="*/ 1538063 w 1923730"/>
                      <a:gd name="connsiteY5472" fmla="*/ 918877 h 1639157"/>
                      <a:gd name="connsiteX5473" fmla="*/ 1536539 w 1923730"/>
                      <a:gd name="connsiteY5473" fmla="*/ 917829 h 1639157"/>
                      <a:gd name="connsiteX5474" fmla="*/ 1537206 w 1923730"/>
                      <a:gd name="connsiteY5474" fmla="*/ 915829 h 1639157"/>
                      <a:gd name="connsiteX5475" fmla="*/ 1537587 w 1923730"/>
                      <a:gd name="connsiteY5475" fmla="*/ 914495 h 1639157"/>
                      <a:gd name="connsiteX5476" fmla="*/ 1536825 w 1923730"/>
                      <a:gd name="connsiteY5476" fmla="*/ 914305 h 1639157"/>
                      <a:gd name="connsiteX5477" fmla="*/ 1534635 w 1923730"/>
                      <a:gd name="connsiteY5477" fmla="*/ 913733 h 1639157"/>
                      <a:gd name="connsiteX5478" fmla="*/ 1534063 w 1923730"/>
                      <a:gd name="connsiteY5478" fmla="*/ 911161 h 1639157"/>
                      <a:gd name="connsiteX5479" fmla="*/ 1533872 w 1923730"/>
                      <a:gd name="connsiteY5479" fmla="*/ 910400 h 1639157"/>
                      <a:gd name="connsiteX5480" fmla="*/ 1531015 w 1923730"/>
                      <a:gd name="connsiteY5480" fmla="*/ 910019 h 1639157"/>
                      <a:gd name="connsiteX5481" fmla="*/ 1530348 w 1923730"/>
                      <a:gd name="connsiteY5481" fmla="*/ 910019 h 1639157"/>
                      <a:gd name="connsiteX5482" fmla="*/ 1526729 w 1923730"/>
                      <a:gd name="connsiteY5482" fmla="*/ 910781 h 1639157"/>
                      <a:gd name="connsiteX5483" fmla="*/ 1524062 w 1923730"/>
                      <a:gd name="connsiteY5483" fmla="*/ 911447 h 1639157"/>
                      <a:gd name="connsiteX5484" fmla="*/ 1523204 w 1923730"/>
                      <a:gd name="connsiteY5484" fmla="*/ 911733 h 1639157"/>
                      <a:gd name="connsiteX5485" fmla="*/ 1523490 w 1923730"/>
                      <a:gd name="connsiteY5485" fmla="*/ 912971 h 1639157"/>
                      <a:gd name="connsiteX5486" fmla="*/ 1523967 w 1923730"/>
                      <a:gd name="connsiteY5486" fmla="*/ 914781 h 1639157"/>
                      <a:gd name="connsiteX5487" fmla="*/ 1523586 w 1923730"/>
                      <a:gd name="connsiteY5487" fmla="*/ 917353 h 1639157"/>
                      <a:gd name="connsiteX5488" fmla="*/ 1520442 w 1923730"/>
                      <a:gd name="connsiteY5488" fmla="*/ 917543 h 1639157"/>
                      <a:gd name="connsiteX5489" fmla="*/ 1520156 w 1923730"/>
                      <a:gd name="connsiteY5489" fmla="*/ 917448 h 1639157"/>
                      <a:gd name="connsiteX5490" fmla="*/ 1517966 w 1923730"/>
                      <a:gd name="connsiteY5490" fmla="*/ 919258 h 1639157"/>
                      <a:gd name="connsiteX5491" fmla="*/ 1516823 w 1923730"/>
                      <a:gd name="connsiteY5491" fmla="*/ 920782 h 1639157"/>
                      <a:gd name="connsiteX5492" fmla="*/ 1509488 w 1923730"/>
                      <a:gd name="connsiteY5492" fmla="*/ 920210 h 1639157"/>
                      <a:gd name="connsiteX5493" fmla="*/ 1507584 w 1923730"/>
                      <a:gd name="connsiteY5493" fmla="*/ 918496 h 1639157"/>
                      <a:gd name="connsiteX5494" fmla="*/ 1506060 w 1923730"/>
                      <a:gd name="connsiteY5494" fmla="*/ 917257 h 1639157"/>
                      <a:gd name="connsiteX5495" fmla="*/ 1505869 w 1923730"/>
                      <a:gd name="connsiteY5495" fmla="*/ 917067 h 1639157"/>
                      <a:gd name="connsiteX5496" fmla="*/ 1505202 w 1923730"/>
                      <a:gd name="connsiteY5496" fmla="*/ 917543 h 1639157"/>
                      <a:gd name="connsiteX5497" fmla="*/ 1504917 w 1923730"/>
                      <a:gd name="connsiteY5497" fmla="*/ 917734 h 1639157"/>
                      <a:gd name="connsiteX5498" fmla="*/ 1503964 w 1923730"/>
                      <a:gd name="connsiteY5498" fmla="*/ 918877 h 1639157"/>
                      <a:gd name="connsiteX5499" fmla="*/ 1503869 w 1923730"/>
                      <a:gd name="connsiteY5499" fmla="*/ 919734 h 1639157"/>
                      <a:gd name="connsiteX5500" fmla="*/ 1503773 w 1923730"/>
                      <a:gd name="connsiteY5500" fmla="*/ 920972 h 1639157"/>
                      <a:gd name="connsiteX5501" fmla="*/ 1503678 w 1923730"/>
                      <a:gd name="connsiteY5501" fmla="*/ 921639 h 1639157"/>
                      <a:gd name="connsiteX5502" fmla="*/ 1502630 w 1923730"/>
                      <a:gd name="connsiteY5502" fmla="*/ 923830 h 1639157"/>
                      <a:gd name="connsiteX5503" fmla="*/ 1500535 w 1923730"/>
                      <a:gd name="connsiteY5503" fmla="*/ 923639 h 1639157"/>
                      <a:gd name="connsiteX5504" fmla="*/ 1499487 w 1923730"/>
                      <a:gd name="connsiteY5504" fmla="*/ 922687 h 1639157"/>
                      <a:gd name="connsiteX5505" fmla="*/ 1499106 w 1923730"/>
                      <a:gd name="connsiteY5505" fmla="*/ 922306 h 1639157"/>
                      <a:gd name="connsiteX5506" fmla="*/ 1497868 w 1923730"/>
                      <a:gd name="connsiteY5506" fmla="*/ 920496 h 1639157"/>
                      <a:gd name="connsiteX5507" fmla="*/ 1498059 w 1923730"/>
                      <a:gd name="connsiteY5507" fmla="*/ 919067 h 1639157"/>
                      <a:gd name="connsiteX5508" fmla="*/ 1498154 w 1923730"/>
                      <a:gd name="connsiteY5508" fmla="*/ 917067 h 1639157"/>
                      <a:gd name="connsiteX5509" fmla="*/ 1497392 w 1923730"/>
                      <a:gd name="connsiteY5509" fmla="*/ 916972 h 1639157"/>
                      <a:gd name="connsiteX5510" fmla="*/ 1492915 w 1923730"/>
                      <a:gd name="connsiteY5510" fmla="*/ 915638 h 1639157"/>
                      <a:gd name="connsiteX5511" fmla="*/ 1493296 w 1923730"/>
                      <a:gd name="connsiteY5511" fmla="*/ 911828 h 1639157"/>
                      <a:gd name="connsiteX5512" fmla="*/ 1492629 w 1923730"/>
                      <a:gd name="connsiteY5512" fmla="*/ 909542 h 1639157"/>
                      <a:gd name="connsiteX5513" fmla="*/ 1491486 w 1923730"/>
                      <a:gd name="connsiteY5513" fmla="*/ 908685 h 1639157"/>
                      <a:gd name="connsiteX5514" fmla="*/ 1491201 w 1923730"/>
                      <a:gd name="connsiteY5514" fmla="*/ 908494 h 1639157"/>
                      <a:gd name="connsiteX5515" fmla="*/ 1490629 w 1923730"/>
                      <a:gd name="connsiteY5515" fmla="*/ 908209 h 1639157"/>
                      <a:gd name="connsiteX5516" fmla="*/ 1489391 w 1923730"/>
                      <a:gd name="connsiteY5516" fmla="*/ 907352 h 1639157"/>
                      <a:gd name="connsiteX5517" fmla="*/ 1488629 w 1923730"/>
                      <a:gd name="connsiteY5517" fmla="*/ 905637 h 1639157"/>
                      <a:gd name="connsiteX5518" fmla="*/ 1485676 w 1923730"/>
                      <a:gd name="connsiteY5518" fmla="*/ 904494 h 1639157"/>
                      <a:gd name="connsiteX5519" fmla="*/ 1485009 w 1923730"/>
                      <a:gd name="connsiteY5519" fmla="*/ 904113 h 1639157"/>
                      <a:gd name="connsiteX5520" fmla="*/ 1483580 w 1923730"/>
                      <a:gd name="connsiteY5520" fmla="*/ 903637 h 1639157"/>
                      <a:gd name="connsiteX5521" fmla="*/ 1477294 w 1923730"/>
                      <a:gd name="connsiteY5521" fmla="*/ 903827 h 1639157"/>
                      <a:gd name="connsiteX5522" fmla="*/ 1474437 w 1923730"/>
                      <a:gd name="connsiteY5522" fmla="*/ 904685 h 1639157"/>
                      <a:gd name="connsiteX5523" fmla="*/ 1470627 w 1923730"/>
                      <a:gd name="connsiteY5523" fmla="*/ 905923 h 1639157"/>
                      <a:gd name="connsiteX5524" fmla="*/ 1468245 w 1923730"/>
                      <a:gd name="connsiteY5524" fmla="*/ 909923 h 1639157"/>
                      <a:gd name="connsiteX5525" fmla="*/ 1468245 w 1923730"/>
                      <a:gd name="connsiteY5525" fmla="*/ 911352 h 1639157"/>
                      <a:gd name="connsiteX5526" fmla="*/ 1467960 w 1923730"/>
                      <a:gd name="connsiteY5526" fmla="*/ 916591 h 1639157"/>
                      <a:gd name="connsiteX5527" fmla="*/ 1467674 w 1923730"/>
                      <a:gd name="connsiteY5527" fmla="*/ 917734 h 1639157"/>
                      <a:gd name="connsiteX5528" fmla="*/ 1469103 w 1923730"/>
                      <a:gd name="connsiteY5528" fmla="*/ 917448 h 1639157"/>
                      <a:gd name="connsiteX5529" fmla="*/ 1472531 w 1923730"/>
                      <a:gd name="connsiteY5529" fmla="*/ 919544 h 1639157"/>
                      <a:gd name="connsiteX5530" fmla="*/ 1473198 w 1923730"/>
                      <a:gd name="connsiteY5530" fmla="*/ 920210 h 1639157"/>
                      <a:gd name="connsiteX5531" fmla="*/ 1475484 w 1923730"/>
                      <a:gd name="connsiteY5531" fmla="*/ 921925 h 1639157"/>
                      <a:gd name="connsiteX5532" fmla="*/ 1482628 w 1923730"/>
                      <a:gd name="connsiteY5532" fmla="*/ 924401 h 1639157"/>
                      <a:gd name="connsiteX5533" fmla="*/ 1485581 w 1923730"/>
                      <a:gd name="connsiteY5533" fmla="*/ 925925 h 1639157"/>
                      <a:gd name="connsiteX5534" fmla="*/ 1486629 w 1923730"/>
                      <a:gd name="connsiteY5534" fmla="*/ 927259 h 1639157"/>
                      <a:gd name="connsiteX5535" fmla="*/ 1487010 w 1923730"/>
                      <a:gd name="connsiteY5535" fmla="*/ 926973 h 1639157"/>
                      <a:gd name="connsiteX5536" fmla="*/ 1489105 w 1923730"/>
                      <a:gd name="connsiteY5536" fmla="*/ 926211 h 1639157"/>
                      <a:gd name="connsiteX5537" fmla="*/ 1492915 w 1923730"/>
                      <a:gd name="connsiteY5537" fmla="*/ 929259 h 1639157"/>
                      <a:gd name="connsiteX5538" fmla="*/ 1494629 w 1923730"/>
                      <a:gd name="connsiteY5538" fmla="*/ 933069 h 1639157"/>
                      <a:gd name="connsiteX5539" fmla="*/ 1496535 w 1923730"/>
                      <a:gd name="connsiteY5539" fmla="*/ 936689 h 1639157"/>
                      <a:gd name="connsiteX5540" fmla="*/ 1497678 w 1923730"/>
                      <a:gd name="connsiteY5540" fmla="*/ 938117 h 1639157"/>
                      <a:gd name="connsiteX5541" fmla="*/ 1499106 w 1923730"/>
                      <a:gd name="connsiteY5541" fmla="*/ 939070 h 1639157"/>
                      <a:gd name="connsiteX5542" fmla="*/ 1505107 w 1923730"/>
                      <a:gd name="connsiteY5542" fmla="*/ 940975 h 1639157"/>
                      <a:gd name="connsiteX5543" fmla="*/ 1506440 w 1923730"/>
                      <a:gd name="connsiteY5543" fmla="*/ 940403 h 1639157"/>
                      <a:gd name="connsiteX5544" fmla="*/ 1510441 w 1923730"/>
                      <a:gd name="connsiteY5544" fmla="*/ 941070 h 1639157"/>
                      <a:gd name="connsiteX5545" fmla="*/ 1511489 w 1923730"/>
                      <a:gd name="connsiteY5545" fmla="*/ 941927 h 1639157"/>
                      <a:gd name="connsiteX5546" fmla="*/ 1513298 w 1923730"/>
                      <a:gd name="connsiteY5546" fmla="*/ 941451 h 1639157"/>
                      <a:gd name="connsiteX5547" fmla="*/ 1515394 w 1923730"/>
                      <a:gd name="connsiteY5547" fmla="*/ 940689 h 1639157"/>
                      <a:gd name="connsiteX5548" fmla="*/ 1517394 w 1923730"/>
                      <a:gd name="connsiteY5548" fmla="*/ 942213 h 1639157"/>
                      <a:gd name="connsiteX5549" fmla="*/ 1518156 w 1923730"/>
                      <a:gd name="connsiteY5549" fmla="*/ 943165 h 1639157"/>
                      <a:gd name="connsiteX5550" fmla="*/ 1518728 w 1923730"/>
                      <a:gd name="connsiteY5550" fmla="*/ 942404 h 1639157"/>
                      <a:gd name="connsiteX5551" fmla="*/ 1520252 w 1923730"/>
                      <a:gd name="connsiteY5551" fmla="*/ 941356 h 1639157"/>
                      <a:gd name="connsiteX5552" fmla="*/ 1522919 w 1923730"/>
                      <a:gd name="connsiteY5552" fmla="*/ 944118 h 1639157"/>
                      <a:gd name="connsiteX5553" fmla="*/ 1523967 w 1923730"/>
                      <a:gd name="connsiteY5553" fmla="*/ 946214 h 1639157"/>
                      <a:gd name="connsiteX5554" fmla="*/ 1525014 w 1923730"/>
                      <a:gd name="connsiteY5554" fmla="*/ 947356 h 1639157"/>
                      <a:gd name="connsiteX5555" fmla="*/ 1526443 w 1923730"/>
                      <a:gd name="connsiteY5555" fmla="*/ 947928 h 1639157"/>
                      <a:gd name="connsiteX5556" fmla="*/ 1526824 w 1923730"/>
                      <a:gd name="connsiteY5556" fmla="*/ 951738 h 1639157"/>
                      <a:gd name="connsiteX5557" fmla="*/ 1527110 w 1923730"/>
                      <a:gd name="connsiteY5557" fmla="*/ 954786 h 1639157"/>
                      <a:gd name="connsiteX5558" fmla="*/ 1527681 w 1923730"/>
                      <a:gd name="connsiteY5558" fmla="*/ 954786 h 1639157"/>
                      <a:gd name="connsiteX5559" fmla="*/ 1532063 w 1923730"/>
                      <a:gd name="connsiteY5559" fmla="*/ 954310 h 1639157"/>
                      <a:gd name="connsiteX5560" fmla="*/ 1533872 w 1923730"/>
                      <a:gd name="connsiteY5560" fmla="*/ 953452 h 1639157"/>
                      <a:gd name="connsiteX5561" fmla="*/ 1534349 w 1923730"/>
                      <a:gd name="connsiteY5561" fmla="*/ 952881 h 1639157"/>
                      <a:gd name="connsiteX5562" fmla="*/ 1539206 w 1923730"/>
                      <a:gd name="connsiteY5562" fmla="*/ 951738 h 1639157"/>
                      <a:gd name="connsiteX5563" fmla="*/ 1540921 w 1923730"/>
                      <a:gd name="connsiteY5563" fmla="*/ 951548 h 1639157"/>
                      <a:gd name="connsiteX5564" fmla="*/ 1543493 w 1923730"/>
                      <a:gd name="connsiteY5564" fmla="*/ 951738 h 1639157"/>
                      <a:gd name="connsiteX5565" fmla="*/ 1544064 w 1923730"/>
                      <a:gd name="connsiteY5565" fmla="*/ 952976 h 1639157"/>
                      <a:gd name="connsiteX5566" fmla="*/ 1544064 w 1923730"/>
                      <a:gd name="connsiteY5566" fmla="*/ 953548 h 1639157"/>
                      <a:gd name="connsiteX5567" fmla="*/ 1544160 w 1923730"/>
                      <a:gd name="connsiteY5567" fmla="*/ 955262 h 1639157"/>
                      <a:gd name="connsiteX5568" fmla="*/ 1542636 w 1923730"/>
                      <a:gd name="connsiteY5568" fmla="*/ 959072 h 1639157"/>
                      <a:gd name="connsiteX5569" fmla="*/ 1542350 w 1923730"/>
                      <a:gd name="connsiteY5569" fmla="*/ 960215 h 1639157"/>
                      <a:gd name="connsiteX5570" fmla="*/ 1542731 w 1923730"/>
                      <a:gd name="connsiteY5570" fmla="*/ 962215 h 1639157"/>
                      <a:gd name="connsiteX5571" fmla="*/ 1542921 w 1923730"/>
                      <a:gd name="connsiteY5571" fmla="*/ 963930 h 1639157"/>
                      <a:gd name="connsiteX5572" fmla="*/ 1543017 w 1923730"/>
                      <a:gd name="connsiteY5572" fmla="*/ 964311 h 1639157"/>
                      <a:gd name="connsiteX5573" fmla="*/ 1543017 w 1923730"/>
                      <a:gd name="connsiteY5573" fmla="*/ 965644 h 1639157"/>
                      <a:gd name="connsiteX5574" fmla="*/ 1541207 w 1923730"/>
                      <a:gd name="connsiteY5574" fmla="*/ 966216 h 1639157"/>
                      <a:gd name="connsiteX5575" fmla="*/ 1540635 w 1923730"/>
                      <a:gd name="connsiteY5575" fmla="*/ 966311 h 1639157"/>
                      <a:gd name="connsiteX5576" fmla="*/ 1540350 w 1923730"/>
                      <a:gd name="connsiteY5576" fmla="*/ 966597 h 1639157"/>
                      <a:gd name="connsiteX5577" fmla="*/ 1539873 w 1923730"/>
                      <a:gd name="connsiteY5577" fmla="*/ 967740 h 1639157"/>
                      <a:gd name="connsiteX5578" fmla="*/ 1539969 w 1923730"/>
                      <a:gd name="connsiteY5578" fmla="*/ 970121 h 1639157"/>
                      <a:gd name="connsiteX5579" fmla="*/ 1540064 w 1923730"/>
                      <a:gd name="connsiteY5579" fmla="*/ 970979 h 1639157"/>
                      <a:gd name="connsiteX5580" fmla="*/ 1539683 w 1923730"/>
                      <a:gd name="connsiteY5580" fmla="*/ 972884 h 1639157"/>
                      <a:gd name="connsiteX5581" fmla="*/ 1538921 w 1923730"/>
                      <a:gd name="connsiteY5581" fmla="*/ 975074 h 1639157"/>
                      <a:gd name="connsiteX5582" fmla="*/ 1538349 w 1923730"/>
                      <a:gd name="connsiteY5582" fmla="*/ 976884 h 1639157"/>
                      <a:gd name="connsiteX5583" fmla="*/ 1538063 w 1923730"/>
                      <a:gd name="connsiteY5583" fmla="*/ 978313 h 1639157"/>
                      <a:gd name="connsiteX5584" fmla="*/ 1538254 w 1923730"/>
                      <a:gd name="connsiteY5584" fmla="*/ 978313 h 1639157"/>
                      <a:gd name="connsiteX5585" fmla="*/ 1541302 w 1923730"/>
                      <a:gd name="connsiteY5585" fmla="*/ 980694 h 1639157"/>
                      <a:gd name="connsiteX5586" fmla="*/ 1541397 w 1923730"/>
                      <a:gd name="connsiteY5586" fmla="*/ 980885 h 1639157"/>
                      <a:gd name="connsiteX5587" fmla="*/ 1541683 w 1923730"/>
                      <a:gd name="connsiteY5587" fmla="*/ 981456 h 1639157"/>
                      <a:gd name="connsiteX5588" fmla="*/ 1544160 w 1923730"/>
                      <a:gd name="connsiteY5588" fmla="*/ 980408 h 1639157"/>
                      <a:gd name="connsiteX5589" fmla="*/ 1544350 w 1923730"/>
                      <a:gd name="connsiteY5589" fmla="*/ 980313 h 1639157"/>
                      <a:gd name="connsiteX5590" fmla="*/ 1545398 w 1923730"/>
                      <a:gd name="connsiteY5590" fmla="*/ 979646 h 1639157"/>
                      <a:gd name="connsiteX5591" fmla="*/ 1545684 w 1923730"/>
                      <a:gd name="connsiteY5591" fmla="*/ 978598 h 1639157"/>
                      <a:gd name="connsiteX5592" fmla="*/ 1546445 w 1923730"/>
                      <a:gd name="connsiteY5592" fmla="*/ 977456 h 1639157"/>
                      <a:gd name="connsiteX5593" fmla="*/ 1547588 w 1923730"/>
                      <a:gd name="connsiteY5593" fmla="*/ 977646 h 1639157"/>
                      <a:gd name="connsiteX5594" fmla="*/ 1547874 w 1923730"/>
                      <a:gd name="connsiteY5594" fmla="*/ 977741 h 1639157"/>
                      <a:gd name="connsiteX5595" fmla="*/ 1549589 w 1923730"/>
                      <a:gd name="connsiteY5595" fmla="*/ 980789 h 1639157"/>
                      <a:gd name="connsiteX5596" fmla="*/ 1549684 w 1923730"/>
                      <a:gd name="connsiteY5596" fmla="*/ 981647 h 1639157"/>
                      <a:gd name="connsiteX5597" fmla="*/ 1549684 w 1923730"/>
                      <a:gd name="connsiteY5597" fmla="*/ 981932 h 1639157"/>
                      <a:gd name="connsiteX5598" fmla="*/ 1550351 w 1923730"/>
                      <a:gd name="connsiteY5598" fmla="*/ 984599 h 1639157"/>
                      <a:gd name="connsiteX5599" fmla="*/ 1551113 w 1923730"/>
                      <a:gd name="connsiteY5599" fmla="*/ 986981 h 1639157"/>
                      <a:gd name="connsiteX5600" fmla="*/ 1552161 w 1923730"/>
                      <a:gd name="connsiteY5600" fmla="*/ 988600 h 1639157"/>
                      <a:gd name="connsiteX5601" fmla="*/ 1553685 w 1923730"/>
                      <a:gd name="connsiteY5601" fmla="*/ 989648 h 1639157"/>
                      <a:gd name="connsiteX5602" fmla="*/ 1553780 w 1923730"/>
                      <a:gd name="connsiteY5602" fmla="*/ 990029 h 1639157"/>
                      <a:gd name="connsiteX5603" fmla="*/ 1553494 w 1923730"/>
                      <a:gd name="connsiteY5603" fmla="*/ 990314 h 1639157"/>
                      <a:gd name="connsiteX5604" fmla="*/ 1551875 w 1923730"/>
                      <a:gd name="connsiteY5604" fmla="*/ 991552 h 1639157"/>
                      <a:gd name="connsiteX5605" fmla="*/ 1551684 w 1923730"/>
                      <a:gd name="connsiteY5605" fmla="*/ 991648 h 1639157"/>
                      <a:gd name="connsiteX5606" fmla="*/ 1551684 w 1923730"/>
                      <a:gd name="connsiteY5606" fmla="*/ 993267 h 1639157"/>
                      <a:gd name="connsiteX5607" fmla="*/ 1552256 w 1923730"/>
                      <a:gd name="connsiteY5607" fmla="*/ 994410 h 1639157"/>
                      <a:gd name="connsiteX5608" fmla="*/ 1552446 w 1923730"/>
                      <a:gd name="connsiteY5608" fmla="*/ 994410 h 1639157"/>
                      <a:gd name="connsiteX5609" fmla="*/ 1552637 w 1923730"/>
                      <a:gd name="connsiteY5609" fmla="*/ 994410 h 1639157"/>
                      <a:gd name="connsiteX5610" fmla="*/ 1555018 w 1923730"/>
                      <a:gd name="connsiteY5610" fmla="*/ 997077 h 1639157"/>
                      <a:gd name="connsiteX5611" fmla="*/ 1559114 w 1923730"/>
                      <a:gd name="connsiteY5611" fmla="*/ 1000030 h 1639157"/>
                      <a:gd name="connsiteX5612" fmla="*/ 1560733 w 1923730"/>
                      <a:gd name="connsiteY5612" fmla="*/ 999839 h 1639157"/>
                      <a:gd name="connsiteX5613" fmla="*/ 1565114 w 1923730"/>
                      <a:gd name="connsiteY5613" fmla="*/ 998982 h 1639157"/>
                      <a:gd name="connsiteX5614" fmla="*/ 1565972 w 1923730"/>
                      <a:gd name="connsiteY5614" fmla="*/ 998601 h 1639157"/>
                      <a:gd name="connsiteX5615" fmla="*/ 1569115 w 1923730"/>
                      <a:gd name="connsiteY5615" fmla="*/ 998220 h 1639157"/>
                      <a:gd name="connsiteX5616" fmla="*/ 1571306 w 1923730"/>
                      <a:gd name="connsiteY5616" fmla="*/ 998030 h 1639157"/>
                      <a:gd name="connsiteX5617" fmla="*/ 1571306 w 1923730"/>
                      <a:gd name="connsiteY5617" fmla="*/ 996982 h 1639157"/>
                      <a:gd name="connsiteX5618" fmla="*/ 1571211 w 1923730"/>
                      <a:gd name="connsiteY5618" fmla="*/ 996315 h 1639157"/>
                      <a:gd name="connsiteX5619" fmla="*/ 1572639 w 1923730"/>
                      <a:gd name="connsiteY5619" fmla="*/ 992029 h 1639157"/>
                      <a:gd name="connsiteX5620" fmla="*/ 1573592 w 1923730"/>
                      <a:gd name="connsiteY5620" fmla="*/ 990314 h 1639157"/>
                      <a:gd name="connsiteX5621" fmla="*/ 1573782 w 1923730"/>
                      <a:gd name="connsiteY5621" fmla="*/ 988790 h 1639157"/>
                      <a:gd name="connsiteX5622" fmla="*/ 1576926 w 1923730"/>
                      <a:gd name="connsiteY5622" fmla="*/ 985933 h 1639157"/>
                      <a:gd name="connsiteX5623" fmla="*/ 1577592 w 1923730"/>
                      <a:gd name="connsiteY5623" fmla="*/ 985933 h 1639157"/>
                      <a:gd name="connsiteX5624" fmla="*/ 1580164 w 1923730"/>
                      <a:gd name="connsiteY5624" fmla="*/ 985456 h 1639157"/>
                      <a:gd name="connsiteX5625" fmla="*/ 1581307 w 1923730"/>
                      <a:gd name="connsiteY5625" fmla="*/ 985076 h 1639157"/>
                      <a:gd name="connsiteX5626" fmla="*/ 1582640 w 1923730"/>
                      <a:gd name="connsiteY5626" fmla="*/ 986409 h 1639157"/>
                      <a:gd name="connsiteX5627" fmla="*/ 1583307 w 1923730"/>
                      <a:gd name="connsiteY5627" fmla="*/ 987457 h 1639157"/>
                      <a:gd name="connsiteX5628" fmla="*/ 1583974 w 1923730"/>
                      <a:gd name="connsiteY5628" fmla="*/ 988409 h 1639157"/>
                      <a:gd name="connsiteX5629" fmla="*/ 1586736 w 1923730"/>
                      <a:gd name="connsiteY5629" fmla="*/ 990505 h 1639157"/>
                      <a:gd name="connsiteX5630" fmla="*/ 1591404 w 1923730"/>
                      <a:gd name="connsiteY5630" fmla="*/ 995553 h 1639157"/>
                      <a:gd name="connsiteX5631" fmla="*/ 1591880 w 1923730"/>
                      <a:gd name="connsiteY5631" fmla="*/ 997553 h 1639157"/>
                      <a:gd name="connsiteX5632" fmla="*/ 1591785 w 1923730"/>
                      <a:gd name="connsiteY5632" fmla="*/ 1003173 h 1639157"/>
                      <a:gd name="connsiteX5633" fmla="*/ 1590832 w 1923730"/>
                      <a:gd name="connsiteY5633" fmla="*/ 1005459 h 1639157"/>
                      <a:gd name="connsiteX5634" fmla="*/ 1589975 w 1923730"/>
                      <a:gd name="connsiteY5634" fmla="*/ 1007840 h 1639157"/>
                      <a:gd name="connsiteX5635" fmla="*/ 1587308 w 1923730"/>
                      <a:gd name="connsiteY5635" fmla="*/ 1010317 h 1639157"/>
                      <a:gd name="connsiteX5636" fmla="*/ 1585879 w 1923730"/>
                      <a:gd name="connsiteY5636" fmla="*/ 1009174 h 1639157"/>
                      <a:gd name="connsiteX5637" fmla="*/ 1585117 w 1923730"/>
                      <a:gd name="connsiteY5637" fmla="*/ 1007650 h 1639157"/>
                      <a:gd name="connsiteX5638" fmla="*/ 1584831 w 1923730"/>
                      <a:gd name="connsiteY5638" fmla="*/ 1007840 h 1639157"/>
                      <a:gd name="connsiteX5639" fmla="*/ 1582355 w 1923730"/>
                      <a:gd name="connsiteY5639" fmla="*/ 1007555 h 1639157"/>
                      <a:gd name="connsiteX5640" fmla="*/ 1580545 w 1923730"/>
                      <a:gd name="connsiteY5640" fmla="*/ 1006697 h 1639157"/>
                      <a:gd name="connsiteX5641" fmla="*/ 1573306 w 1923730"/>
                      <a:gd name="connsiteY5641" fmla="*/ 1005554 h 1639157"/>
                      <a:gd name="connsiteX5642" fmla="*/ 1571687 w 1923730"/>
                      <a:gd name="connsiteY5642" fmla="*/ 1006031 h 1639157"/>
                      <a:gd name="connsiteX5643" fmla="*/ 1568162 w 1923730"/>
                      <a:gd name="connsiteY5643" fmla="*/ 1006411 h 1639157"/>
                      <a:gd name="connsiteX5644" fmla="*/ 1566543 w 1923730"/>
                      <a:gd name="connsiteY5644" fmla="*/ 1006983 h 1639157"/>
                      <a:gd name="connsiteX5645" fmla="*/ 1567020 w 1923730"/>
                      <a:gd name="connsiteY5645" fmla="*/ 1007650 h 1639157"/>
                      <a:gd name="connsiteX5646" fmla="*/ 1568925 w 1923730"/>
                      <a:gd name="connsiteY5646" fmla="*/ 1008983 h 1639157"/>
                      <a:gd name="connsiteX5647" fmla="*/ 1568544 w 1923730"/>
                      <a:gd name="connsiteY5647" fmla="*/ 1011079 h 1639157"/>
                      <a:gd name="connsiteX5648" fmla="*/ 1568448 w 1923730"/>
                      <a:gd name="connsiteY5648" fmla="*/ 1011269 h 1639157"/>
                      <a:gd name="connsiteX5649" fmla="*/ 1569591 w 1923730"/>
                      <a:gd name="connsiteY5649" fmla="*/ 1011079 h 1639157"/>
                      <a:gd name="connsiteX5650" fmla="*/ 1571592 w 1923730"/>
                      <a:gd name="connsiteY5650" fmla="*/ 1010888 h 1639157"/>
                      <a:gd name="connsiteX5651" fmla="*/ 1572449 w 1923730"/>
                      <a:gd name="connsiteY5651" fmla="*/ 1013555 h 1639157"/>
                      <a:gd name="connsiteX5652" fmla="*/ 1573401 w 1923730"/>
                      <a:gd name="connsiteY5652" fmla="*/ 1016698 h 1639157"/>
                      <a:gd name="connsiteX5653" fmla="*/ 1573687 w 1923730"/>
                      <a:gd name="connsiteY5653" fmla="*/ 1021366 h 1639157"/>
                      <a:gd name="connsiteX5654" fmla="*/ 1573592 w 1923730"/>
                      <a:gd name="connsiteY5654" fmla="*/ 1021937 h 1639157"/>
                      <a:gd name="connsiteX5655" fmla="*/ 1570829 w 1923730"/>
                      <a:gd name="connsiteY5655" fmla="*/ 1025557 h 1639157"/>
                      <a:gd name="connsiteX5656" fmla="*/ 1569305 w 1923730"/>
                      <a:gd name="connsiteY5656" fmla="*/ 1025938 h 1639157"/>
                      <a:gd name="connsiteX5657" fmla="*/ 1569305 w 1923730"/>
                      <a:gd name="connsiteY5657" fmla="*/ 1025938 h 1639157"/>
                      <a:gd name="connsiteX5658" fmla="*/ 1568353 w 1923730"/>
                      <a:gd name="connsiteY5658" fmla="*/ 1026128 h 1639157"/>
                      <a:gd name="connsiteX5659" fmla="*/ 1567115 w 1923730"/>
                      <a:gd name="connsiteY5659" fmla="*/ 1026319 h 1639157"/>
                      <a:gd name="connsiteX5660" fmla="*/ 1566638 w 1923730"/>
                      <a:gd name="connsiteY5660" fmla="*/ 1026414 h 1639157"/>
                      <a:gd name="connsiteX5661" fmla="*/ 1566734 w 1923730"/>
                      <a:gd name="connsiteY5661" fmla="*/ 1027271 h 1639157"/>
                      <a:gd name="connsiteX5662" fmla="*/ 1566829 w 1923730"/>
                      <a:gd name="connsiteY5662" fmla="*/ 1028795 h 1639157"/>
                      <a:gd name="connsiteX5663" fmla="*/ 1563971 w 1923730"/>
                      <a:gd name="connsiteY5663" fmla="*/ 1031653 h 1639157"/>
                      <a:gd name="connsiteX5664" fmla="*/ 1563210 w 1923730"/>
                      <a:gd name="connsiteY5664" fmla="*/ 1032224 h 1639157"/>
                      <a:gd name="connsiteX5665" fmla="*/ 1562733 w 1923730"/>
                      <a:gd name="connsiteY5665" fmla="*/ 1034701 h 1639157"/>
                      <a:gd name="connsiteX5666" fmla="*/ 1562829 w 1923730"/>
                      <a:gd name="connsiteY5666" fmla="*/ 1035177 h 1639157"/>
                      <a:gd name="connsiteX5667" fmla="*/ 1562829 w 1923730"/>
                      <a:gd name="connsiteY5667" fmla="*/ 1037177 h 1639157"/>
                      <a:gd name="connsiteX5668" fmla="*/ 1564353 w 1923730"/>
                      <a:gd name="connsiteY5668" fmla="*/ 1039844 h 1639157"/>
                      <a:gd name="connsiteX5669" fmla="*/ 1568448 w 1923730"/>
                      <a:gd name="connsiteY5669" fmla="*/ 1043845 h 1639157"/>
                      <a:gd name="connsiteX5670" fmla="*/ 1568925 w 1923730"/>
                      <a:gd name="connsiteY5670" fmla="*/ 1046035 h 1639157"/>
                      <a:gd name="connsiteX5671" fmla="*/ 1570639 w 1923730"/>
                      <a:gd name="connsiteY5671" fmla="*/ 1045940 h 1639157"/>
                      <a:gd name="connsiteX5672" fmla="*/ 1574830 w 1923730"/>
                      <a:gd name="connsiteY5672" fmla="*/ 1045750 h 1639157"/>
                      <a:gd name="connsiteX5673" fmla="*/ 1575116 w 1923730"/>
                      <a:gd name="connsiteY5673" fmla="*/ 1045845 h 1639157"/>
                      <a:gd name="connsiteX5674" fmla="*/ 1576735 w 1923730"/>
                      <a:gd name="connsiteY5674" fmla="*/ 1047274 h 1639157"/>
                      <a:gd name="connsiteX5675" fmla="*/ 1576259 w 1923730"/>
                      <a:gd name="connsiteY5675" fmla="*/ 1049655 h 1639157"/>
                      <a:gd name="connsiteX5676" fmla="*/ 1575973 w 1923730"/>
                      <a:gd name="connsiteY5676" fmla="*/ 1050607 h 1639157"/>
                      <a:gd name="connsiteX5677" fmla="*/ 1576926 w 1923730"/>
                      <a:gd name="connsiteY5677" fmla="*/ 1050798 h 1639157"/>
                      <a:gd name="connsiteX5678" fmla="*/ 1577973 w 1923730"/>
                      <a:gd name="connsiteY5678" fmla="*/ 1049655 h 1639157"/>
                      <a:gd name="connsiteX5679" fmla="*/ 1580259 w 1923730"/>
                      <a:gd name="connsiteY5679" fmla="*/ 1047845 h 1639157"/>
                      <a:gd name="connsiteX5680" fmla="*/ 1581593 w 1923730"/>
                      <a:gd name="connsiteY5680" fmla="*/ 1049655 h 1639157"/>
                      <a:gd name="connsiteX5681" fmla="*/ 1581688 w 1923730"/>
                      <a:gd name="connsiteY5681" fmla="*/ 1050417 h 1639157"/>
                      <a:gd name="connsiteX5682" fmla="*/ 1582164 w 1923730"/>
                      <a:gd name="connsiteY5682" fmla="*/ 1050322 h 1639157"/>
                      <a:gd name="connsiteX5683" fmla="*/ 1582736 w 1923730"/>
                      <a:gd name="connsiteY5683" fmla="*/ 1050227 h 1639157"/>
                      <a:gd name="connsiteX5684" fmla="*/ 1585688 w 1923730"/>
                      <a:gd name="connsiteY5684" fmla="*/ 1055942 h 1639157"/>
                      <a:gd name="connsiteX5685" fmla="*/ 1585593 w 1923730"/>
                      <a:gd name="connsiteY5685" fmla="*/ 1062038 h 1639157"/>
                      <a:gd name="connsiteX5686" fmla="*/ 1581593 w 1923730"/>
                      <a:gd name="connsiteY5686" fmla="*/ 1064514 h 1639157"/>
                      <a:gd name="connsiteX5687" fmla="*/ 1580831 w 1923730"/>
                      <a:gd name="connsiteY5687" fmla="*/ 1066610 h 1639157"/>
                      <a:gd name="connsiteX5688" fmla="*/ 1581593 w 1923730"/>
                      <a:gd name="connsiteY5688" fmla="*/ 1068134 h 1639157"/>
                      <a:gd name="connsiteX5689" fmla="*/ 1584831 w 1923730"/>
                      <a:gd name="connsiteY5689" fmla="*/ 1069086 h 1639157"/>
                      <a:gd name="connsiteX5690" fmla="*/ 1589689 w 1923730"/>
                      <a:gd name="connsiteY5690" fmla="*/ 1068610 h 1639157"/>
                      <a:gd name="connsiteX5691" fmla="*/ 1592928 w 1923730"/>
                      <a:gd name="connsiteY5691" fmla="*/ 1068324 h 1639157"/>
                      <a:gd name="connsiteX5692" fmla="*/ 1596642 w 1923730"/>
                      <a:gd name="connsiteY5692" fmla="*/ 1065943 h 1639157"/>
                      <a:gd name="connsiteX5693" fmla="*/ 1600643 w 1923730"/>
                      <a:gd name="connsiteY5693" fmla="*/ 1065181 h 1639157"/>
                      <a:gd name="connsiteX5694" fmla="*/ 1604072 w 1923730"/>
                      <a:gd name="connsiteY5694" fmla="*/ 1065181 h 1639157"/>
                      <a:gd name="connsiteX5695" fmla="*/ 1606548 w 1923730"/>
                      <a:gd name="connsiteY5695" fmla="*/ 1064133 h 1639157"/>
                      <a:gd name="connsiteX5696" fmla="*/ 1607501 w 1923730"/>
                      <a:gd name="connsiteY5696" fmla="*/ 1066419 h 1639157"/>
                      <a:gd name="connsiteX5697" fmla="*/ 1610549 w 1923730"/>
                      <a:gd name="connsiteY5697" fmla="*/ 1068896 h 1639157"/>
                      <a:gd name="connsiteX5698" fmla="*/ 1614168 w 1923730"/>
                      <a:gd name="connsiteY5698" fmla="*/ 1069657 h 1639157"/>
                      <a:gd name="connsiteX5699" fmla="*/ 1615216 w 1923730"/>
                      <a:gd name="connsiteY5699" fmla="*/ 1070039 h 1639157"/>
                      <a:gd name="connsiteX5700" fmla="*/ 1617883 w 1923730"/>
                      <a:gd name="connsiteY5700" fmla="*/ 1070991 h 1639157"/>
                      <a:gd name="connsiteX5701" fmla="*/ 1617883 w 1923730"/>
                      <a:gd name="connsiteY5701" fmla="*/ 1070705 h 1639157"/>
                      <a:gd name="connsiteX5702" fmla="*/ 1619026 w 1923730"/>
                      <a:gd name="connsiteY5702" fmla="*/ 1068515 h 1639157"/>
                      <a:gd name="connsiteX5703" fmla="*/ 1619407 w 1923730"/>
                      <a:gd name="connsiteY5703" fmla="*/ 1068324 h 1639157"/>
                      <a:gd name="connsiteX5704" fmla="*/ 1624360 w 1923730"/>
                      <a:gd name="connsiteY5704" fmla="*/ 1066895 h 1639157"/>
                      <a:gd name="connsiteX5705" fmla="*/ 1625217 w 1923730"/>
                      <a:gd name="connsiteY5705" fmla="*/ 1066800 h 1639157"/>
                      <a:gd name="connsiteX5706" fmla="*/ 1626741 w 1923730"/>
                      <a:gd name="connsiteY5706" fmla="*/ 1066610 h 1639157"/>
                      <a:gd name="connsiteX5707" fmla="*/ 1628837 w 1923730"/>
                      <a:gd name="connsiteY5707" fmla="*/ 1066419 h 1639157"/>
                      <a:gd name="connsiteX5708" fmla="*/ 1629504 w 1923730"/>
                      <a:gd name="connsiteY5708" fmla="*/ 1066133 h 1639157"/>
                      <a:gd name="connsiteX5709" fmla="*/ 1630265 w 1923730"/>
                      <a:gd name="connsiteY5709" fmla="*/ 1065752 h 1639157"/>
                      <a:gd name="connsiteX5710" fmla="*/ 1630551 w 1923730"/>
                      <a:gd name="connsiteY5710" fmla="*/ 1066895 h 1639157"/>
                      <a:gd name="connsiteX5711" fmla="*/ 1630932 w 1923730"/>
                      <a:gd name="connsiteY5711" fmla="*/ 1067276 h 1639157"/>
                      <a:gd name="connsiteX5712" fmla="*/ 1631789 w 1923730"/>
                      <a:gd name="connsiteY5712" fmla="*/ 1068705 h 1639157"/>
                      <a:gd name="connsiteX5713" fmla="*/ 1631885 w 1923730"/>
                      <a:gd name="connsiteY5713" fmla="*/ 1068991 h 1639157"/>
                      <a:gd name="connsiteX5714" fmla="*/ 1632552 w 1923730"/>
                      <a:gd name="connsiteY5714" fmla="*/ 1070229 h 1639157"/>
                      <a:gd name="connsiteX5715" fmla="*/ 1633504 w 1923730"/>
                      <a:gd name="connsiteY5715" fmla="*/ 1071658 h 1639157"/>
                      <a:gd name="connsiteX5716" fmla="*/ 1633885 w 1923730"/>
                      <a:gd name="connsiteY5716" fmla="*/ 1072325 h 1639157"/>
                      <a:gd name="connsiteX5717" fmla="*/ 1635504 w 1923730"/>
                      <a:gd name="connsiteY5717" fmla="*/ 1072896 h 1639157"/>
                      <a:gd name="connsiteX5718" fmla="*/ 1637314 w 1923730"/>
                      <a:gd name="connsiteY5718" fmla="*/ 1073658 h 1639157"/>
                      <a:gd name="connsiteX5719" fmla="*/ 1637695 w 1923730"/>
                      <a:gd name="connsiteY5719" fmla="*/ 1073944 h 1639157"/>
                      <a:gd name="connsiteX5720" fmla="*/ 1638076 w 1923730"/>
                      <a:gd name="connsiteY5720" fmla="*/ 1074230 h 1639157"/>
                      <a:gd name="connsiteX5721" fmla="*/ 1640553 w 1923730"/>
                      <a:gd name="connsiteY5721" fmla="*/ 1075754 h 1639157"/>
                      <a:gd name="connsiteX5722" fmla="*/ 1642267 w 1923730"/>
                      <a:gd name="connsiteY5722" fmla="*/ 1075849 h 1639157"/>
                      <a:gd name="connsiteX5723" fmla="*/ 1643315 w 1923730"/>
                      <a:gd name="connsiteY5723" fmla="*/ 1075849 h 1639157"/>
                      <a:gd name="connsiteX5724" fmla="*/ 1647029 w 1923730"/>
                      <a:gd name="connsiteY5724" fmla="*/ 1075182 h 1639157"/>
                      <a:gd name="connsiteX5725" fmla="*/ 1648554 w 1923730"/>
                      <a:gd name="connsiteY5725" fmla="*/ 1074420 h 1639157"/>
                      <a:gd name="connsiteX5726" fmla="*/ 1649601 w 1923730"/>
                      <a:gd name="connsiteY5726" fmla="*/ 1074325 h 1639157"/>
                      <a:gd name="connsiteX5727" fmla="*/ 1649887 w 1923730"/>
                      <a:gd name="connsiteY5727" fmla="*/ 1075277 h 1639157"/>
                      <a:gd name="connsiteX5728" fmla="*/ 1649887 w 1923730"/>
                      <a:gd name="connsiteY5728" fmla="*/ 1076611 h 1639157"/>
                      <a:gd name="connsiteX5729" fmla="*/ 1649887 w 1923730"/>
                      <a:gd name="connsiteY5729" fmla="*/ 1076706 h 1639157"/>
                      <a:gd name="connsiteX5730" fmla="*/ 1649982 w 1923730"/>
                      <a:gd name="connsiteY5730" fmla="*/ 1076611 h 1639157"/>
                      <a:gd name="connsiteX5731" fmla="*/ 1652078 w 1923730"/>
                      <a:gd name="connsiteY5731" fmla="*/ 1076230 h 1639157"/>
                      <a:gd name="connsiteX5732" fmla="*/ 1654554 w 1923730"/>
                      <a:gd name="connsiteY5732" fmla="*/ 1079373 h 1639157"/>
                      <a:gd name="connsiteX5733" fmla="*/ 1654650 w 1923730"/>
                      <a:gd name="connsiteY5733" fmla="*/ 1079564 h 1639157"/>
                      <a:gd name="connsiteX5734" fmla="*/ 1655316 w 1923730"/>
                      <a:gd name="connsiteY5734" fmla="*/ 1080992 h 1639157"/>
                      <a:gd name="connsiteX5735" fmla="*/ 1655793 w 1923730"/>
                      <a:gd name="connsiteY5735" fmla="*/ 1081850 h 1639157"/>
                      <a:gd name="connsiteX5736" fmla="*/ 1656554 w 1923730"/>
                      <a:gd name="connsiteY5736" fmla="*/ 1080897 h 1639157"/>
                      <a:gd name="connsiteX5737" fmla="*/ 1661507 w 1923730"/>
                      <a:gd name="connsiteY5737" fmla="*/ 1076420 h 1639157"/>
                      <a:gd name="connsiteX5738" fmla="*/ 1662936 w 1923730"/>
                      <a:gd name="connsiteY5738" fmla="*/ 1073944 h 1639157"/>
                      <a:gd name="connsiteX5739" fmla="*/ 1665413 w 1923730"/>
                      <a:gd name="connsiteY5739" fmla="*/ 1069181 h 1639157"/>
                      <a:gd name="connsiteX5740" fmla="*/ 1667985 w 1923730"/>
                      <a:gd name="connsiteY5740" fmla="*/ 1068324 h 1639157"/>
                      <a:gd name="connsiteX5741" fmla="*/ 1669509 w 1923730"/>
                      <a:gd name="connsiteY5741" fmla="*/ 1067562 h 1639157"/>
                      <a:gd name="connsiteX5742" fmla="*/ 1669794 w 1923730"/>
                      <a:gd name="connsiteY5742" fmla="*/ 1066990 h 1639157"/>
                      <a:gd name="connsiteX5743" fmla="*/ 1670270 w 1923730"/>
                      <a:gd name="connsiteY5743" fmla="*/ 1065562 h 1639157"/>
                      <a:gd name="connsiteX5744" fmla="*/ 1669794 w 1923730"/>
                      <a:gd name="connsiteY5744" fmla="*/ 1065276 h 1639157"/>
                      <a:gd name="connsiteX5745" fmla="*/ 1668175 w 1923730"/>
                      <a:gd name="connsiteY5745" fmla="*/ 1062990 h 1639157"/>
                      <a:gd name="connsiteX5746" fmla="*/ 1670556 w 1923730"/>
                      <a:gd name="connsiteY5746" fmla="*/ 1061466 h 1639157"/>
                      <a:gd name="connsiteX5747" fmla="*/ 1675795 w 1923730"/>
                      <a:gd name="connsiteY5747" fmla="*/ 1059942 h 1639157"/>
                      <a:gd name="connsiteX5748" fmla="*/ 1675890 w 1923730"/>
                      <a:gd name="connsiteY5748" fmla="*/ 1059275 h 1639157"/>
                      <a:gd name="connsiteX5749" fmla="*/ 1675890 w 1923730"/>
                      <a:gd name="connsiteY5749" fmla="*/ 1054227 h 1639157"/>
                      <a:gd name="connsiteX5750" fmla="*/ 1677510 w 1923730"/>
                      <a:gd name="connsiteY5750" fmla="*/ 1053179 h 1639157"/>
                      <a:gd name="connsiteX5751" fmla="*/ 1677986 w 1923730"/>
                      <a:gd name="connsiteY5751" fmla="*/ 1052989 h 1639157"/>
                      <a:gd name="connsiteX5752" fmla="*/ 1676843 w 1923730"/>
                      <a:gd name="connsiteY5752" fmla="*/ 1051179 h 1639157"/>
                      <a:gd name="connsiteX5753" fmla="*/ 1676176 w 1923730"/>
                      <a:gd name="connsiteY5753" fmla="*/ 1048703 h 1639157"/>
                      <a:gd name="connsiteX5754" fmla="*/ 1679319 w 1923730"/>
                      <a:gd name="connsiteY5754" fmla="*/ 1044131 h 1639157"/>
                      <a:gd name="connsiteX5755" fmla="*/ 1685129 w 1923730"/>
                      <a:gd name="connsiteY5755" fmla="*/ 1039939 h 1639157"/>
                      <a:gd name="connsiteX5756" fmla="*/ 1685320 w 1923730"/>
                      <a:gd name="connsiteY5756" fmla="*/ 1039654 h 1639157"/>
                      <a:gd name="connsiteX5757" fmla="*/ 1683415 w 1923730"/>
                      <a:gd name="connsiteY5757" fmla="*/ 1037939 h 1639157"/>
                      <a:gd name="connsiteX5758" fmla="*/ 1681986 w 1923730"/>
                      <a:gd name="connsiteY5758" fmla="*/ 1036796 h 1639157"/>
                      <a:gd name="connsiteX5759" fmla="*/ 1676843 w 1923730"/>
                      <a:gd name="connsiteY5759" fmla="*/ 1033558 h 1639157"/>
                      <a:gd name="connsiteX5760" fmla="*/ 1673795 w 1923730"/>
                      <a:gd name="connsiteY5760" fmla="*/ 1030986 h 1639157"/>
                      <a:gd name="connsiteX5761" fmla="*/ 1674462 w 1923730"/>
                      <a:gd name="connsiteY5761" fmla="*/ 1028510 h 1639157"/>
                      <a:gd name="connsiteX5762" fmla="*/ 1678938 w 1923730"/>
                      <a:gd name="connsiteY5762" fmla="*/ 1024033 h 1639157"/>
                      <a:gd name="connsiteX5763" fmla="*/ 1685606 w 1923730"/>
                      <a:gd name="connsiteY5763" fmla="*/ 1025557 h 1639157"/>
                      <a:gd name="connsiteX5764" fmla="*/ 1691702 w 1923730"/>
                      <a:gd name="connsiteY5764" fmla="*/ 1028510 h 1639157"/>
                      <a:gd name="connsiteX5765" fmla="*/ 1707323 w 1923730"/>
                      <a:gd name="connsiteY5765" fmla="*/ 1030891 h 1639157"/>
                      <a:gd name="connsiteX5766" fmla="*/ 1707228 w 1923730"/>
                      <a:gd name="connsiteY5766" fmla="*/ 1032224 h 1639157"/>
                      <a:gd name="connsiteX5767" fmla="*/ 1691321 w 1923730"/>
                      <a:gd name="connsiteY5767" fmla="*/ 1029843 h 1639157"/>
                      <a:gd name="connsiteX5768" fmla="*/ 1684368 w 1923730"/>
                      <a:gd name="connsiteY5768" fmla="*/ 1026128 h 1639157"/>
                      <a:gd name="connsiteX5769" fmla="*/ 1679414 w 1923730"/>
                      <a:gd name="connsiteY5769" fmla="*/ 1025176 h 1639157"/>
                      <a:gd name="connsiteX5770" fmla="*/ 1675414 w 1923730"/>
                      <a:gd name="connsiteY5770" fmla="*/ 1029176 h 1639157"/>
                      <a:gd name="connsiteX5771" fmla="*/ 1674938 w 1923730"/>
                      <a:gd name="connsiteY5771" fmla="*/ 1030510 h 1639157"/>
                      <a:gd name="connsiteX5772" fmla="*/ 1677224 w 1923730"/>
                      <a:gd name="connsiteY5772" fmla="*/ 1032224 h 1639157"/>
                      <a:gd name="connsiteX5773" fmla="*/ 1682653 w 1923730"/>
                      <a:gd name="connsiteY5773" fmla="*/ 1035653 h 1639157"/>
                      <a:gd name="connsiteX5774" fmla="*/ 1683987 w 1923730"/>
                      <a:gd name="connsiteY5774" fmla="*/ 1036701 h 1639157"/>
                      <a:gd name="connsiteX5775" fmla="*/ 1686368 w 1923730"/>
                      <a:gd name="connsiteY5775" fmla="*/ 1039463 h 1639157"/>
                      <a:gd name="connsiteX5776" fmla="*/ 1685796 w 1923730"/>
                      <a:gd name="connsiteY5776" fmla="*/ 1040797 h 1639157"/>
                      <a:gd name="connsiteX5777" fmla="*/ 1679795 w 1923730"/>
                      <a:gd name="connsiteY5777" fmla="*/ 1045178 h 1639157"/>
                      <a:gd name="connsiteX5778" fmla="*/ 1677224 w 1923730"/>
                      <a:gd name="connsiteY5778" fmla="*/ 1048703 h 1639157"/>
                      <a:gd name="connsiteX5779" fmla="*/ 1677510 w 1923730"/>
                      <a:gd name="connsiteY5779" fmla="*/ 1050036 h 1639157"/>
                      <a:gd name="connsiteX5780" fmla="*/ 1679034 w 1923730"/>
                      <a:gd name="connsiteY5780" fmla="*/ 1053179 h 1639157"/>
                      <a:gd name="connsiteX5781" fmla="*/ 1677510 w 1923730"/>
                      <a:gd name="connsiteY5781" fmla="*/ 1054322 h 1639157"/>
                      <a:gd name="connsiteX5782" fmla="*/ 1676747 w 1923730"/>
                      <a:gd name="connsiteY5782" fmla="*/ 1054799 h 1639157"/>
                      <a:gd name="connsiteX5783" fmla="*/ 1676938 w 1923730"/>
                      <a:gd name="connsiteY5783" fmla="*/ 1058704 h 1639157"/>
                      <a:gd name="connsiteX5784" fmla="*/ 1676557 w 1923730"/>
                      <a:gd name="connsiteY5784" fmla="*/ 1060609 h 1639157"/>
                      <a:gd name="connsiteX5785" fmla="*/ 1670270 w 1923730"/>
                      <a:gd name="connsiteY5785" fmla="*/ 1062704 h 1639157"/>
                      <a:gd name="connsiteX5786" fmla="*/ 1669223 w 1923730"/>
                      <a:gd name="connsiteY5786" fmla="*/ 1063085 h 1639157"/>
                      <a:gd name="connsiteX5787" fmla="*/ 1669985 w 1923730"/>
                      <a:gd name="connsiteY5787" fmla="*/ 1063847 h 1639157"/>
                      <a:gd name="connsiteX5788" fmla="*/ 1671223 w 1923730"/>
                      <a:gd name="connsiteY5788" fmla="*/ 1064895 h 1639157"/>
                      <a:gd name="connsiteX5789" fmla="*/ 1671032 w 1923730"/>
                      <a:gd name="connsiteY5789" fmla="*/ 1066895 h 1639157"/>
                      <a:gd name="connsiteX5790" fmla="*/ 1672652 w 1923730"/>
                      <a:gd name="connsiteY5790" fmla="*/ 1066800 h 1639157"/>
                      <a:gd name="connsiteX5791" fmla="*/ 1675604 w 1923730"/>
                      <a:gd name="connsiteY5791" fmla="*/ 1070991 h 1639157"/>
                      <a:gd name="connsiteX5792" fmla="*/ 1675700 w 1923730"/>
                      <a:gd name="connsiteY5792" fmla="*/ 1073182 h 1639157"/>
                      <a:gd name="connsiteX5793" fmla="*/ 1676081 w 1923730"/>
                      <a:gd name="connsiteY5793" fmla="*/ 1075849 h 1639157"/>
                      <a:gd name="connsiteX5794" fmla="*/ 1677890 w 1923730"/>
                      <a:gd name="connsiteY5794" fmla="*/ 1074801 h 1639157"/>
                      <a:gd name="connsiteX5795" fmla="*/ 1678367 w 1923730"/>
                      <a:gd name="connsiteY5795" fmla="*/ 1074325 h 1639157"/>
                      <a:gd name="connsiteX5796" fmla="*/ 1679986 w 1923730"/>
                      <a:gd name="connsiteY5796" fmla="*/ 1073563 h 1639157"/>
                      <a:gd name="connsiteX5797" fmla="*/ 1681796 w 1923730"/>
                      <a:gd name="connsiteY5797" fmla="*/ 1075849 h 1639157"/>
                      <a:gd name="connsiteX5798" fmla="*/ 1682748 w 1923730"/>
                      <a:gd name="connsiteY5798" fmla="*/ 1076992 h 1639157"/>
                      <a:gd name="connsiteX5799" fmla="*/ 1683701 w 1923730"/>
                      <a:gd name="connsiteY5799" fmla="*/ 1076706 h 1639157"/>
                      <a:gd name="connsiteX5800" fmla="*/ 1685034 w 1923730"/>
                      <a:gd name="connsiteY5800" fmla="*/ 1076420 h 1639157"/>
                      <a:gd name="connsiteX5801" fmla="*/ 1688178 w 1923730"/>
                      <a:gd name="connsiteY5801" fmla="*/ 1079373 h 1639157"/>
                      <a:gd name="connsiteX5802" fmla="*/ 1688654 w 1923730"/>
                      <a:gd name="connsiteY5802" fmla="*/ 1080421 h 1639157"/>
                      <a:gd name="connsiteX5803" fmla="*/ 1693226 w 1923730"/>
                      <a:gd name="connsiteY5803" fmla="*/ 1082611 h 1639157"/>
                      <a:gd name="connsiteX5804" fmla="*/ 1693893 w 1923730"/>
                      <a:gd name="connsiteY5804" fmla="*/ 1082516 h 1639157"/>
                      <a:gd name="connsiteX5805" fmla="*/ 1702465 w 1923730"/>
                      <a:gd name="connsiteY5805" fmla="*/ 1080326 h 1639157"/>
                      <a:gd name="connsiteX5806" fmla="*/ 1703322 w 1923730"/>
                      <a:gd name="connsiteY5806" fmla="*/ 1079659 h 1639157"/>
                      <a:gd name="connsiteX5807" fmla="*/ 1704275 w 1923730"/>
                      <a:gd name="connsiteY5807" fmla="*/ 1078992 h 1639157"/>
                      <a:gd name="connsiteX5808" fmla="*/ 1705037 w 1923730"/>
                      <a:gd name="connsiteY5808" fmla="*/ 1080135 h 1639157"/>
                      <a:gd name="connsiteX5809" fmla="*/ 1704275 w 1923730"/>
                      <a:gd name="connsiteY5809" fmla="*/ 1080707 h 1639157"/>
                      <a:gd name="connsiteX5810" fmla="*/ 1703227 w 1923730"/>
                      <a:gd name="connsiteY5810" fmla="*/ 1081469 h 1639157"/>
                      <a:gd name="connsiteX5811" fmla="*/ 1694178 w 1923730"/>
                      <a:gd name="connsiteY5811" fmla="*/ 1083755 h 1639157"/>
                      <a:gd name="connsiteX5812" fmla="*/ 1693512 w 1923730"/>
                      <a:gd name="connsiteY5812" fmla="*/ 1083850 h 1639157"/>
                      <a:gd name="connsiteX5813" fmla="*/ 1687511 w 1923730"/>
                      <a:gd name="connsiteY5813" fmla="*/ 1080802 h 1639157"/>
                      <a:gd name="connsiteX5814" fmla="*/ 1687130 w 1923730"/>
                      <a:gd name="connsiteY5814" fmla="*/ 1079945 h 1639157"/>
                      <a:gd name="connsiteX5815" fmla="*/ 1684939 w 1923730"/>
                      <a:gd name="connsiteY5815" fmla="*/ 1077659 h 1639157"/>
                      <a:gd name="connsiteX5816" fmla="*/ 1684653 w 1923730"/>
                      <a:gd name="connsiteY5816" fmla="*/ 1077754 h 1639157"/>
                      <a:gd name="connsiteX5817" fmla="*/ 1682462 w 1923730"/>
                      <a:gd name="connsiteY5817" fmla="*/ 1078325 h 1639157"/>
                      <a:gd name="connsiteX5818" fmla="*/ 1680557 w 1923730"/>
                      <a:gd name="connsiteY5818" fmla="*/ 1076325 h 1639157"/>
                      <a:gd name="connsiteX5819" fmla="*/ 1679700 w 1923730"/>
                      <a:gd name="connsiteY5819" fmla="*/ 1074896 h 1639157"/>
                      <a:gd name="connsiteX5820" fmla="*/ 1679224 w 1923730"/>
                      <a:gd name="connsiteY5820" fmla="*/ 1075277 h 1639157"/>
                      <a:gd name="connsiteX5821" fmla="*/ 1678748 w 1923730"/>
                      <a:gd name="connsiteY5821" fmla="*/ 1075754 h 1639157"/>
                      <a:gd name="connsiteX5822" fmla="*/ 1675986 w 1923730"/>
                      <a:gd name="connsiteY5822" fmla="*/ 1077278 h 1639157"/>
                      <a:gd name="connsiteX5823" fmla="*/ 1674271 w 1923730"/>
                      <a:gd name="connsiteY5823" fmla="*/ 1073372 h 1639157"/>
                      <a:gd name="connsiteX5824" fmla="*/ 1674176 w 1923730"/>
                      <a:gd name="connsiteY5824" fmla="*/ 1071182 h 1639157"/>
                      <a:gd name="connsiteX5825" fmla="*/ 1672556 w 1923730"/>
                      <a:gd name="connsiteY5825" fmla="*/ 1068229 h 1639157"/>
                      <a:gd name="connsiteX5826" fmla="*/ 1670175 w 1923730"/>
                      <a:gd name="connsiteY5826" fmla="*/ 1068515 h 1639157"/>
                      <a:gd name="connsiteX5827" fmla="*/ 1667985 w 1923730"/>
                      <a:gd name="connsiteY5827" fmla="*/ 1069657 h 1639157"/>
                      <a:gd name="connsiteX5828" fmla="*/ 1665794 w 1923730"/>
                      <a:gd name="connsiteY5828" fmla="*/ 1070420 h 1639157"/>
                      <a:gd name="connsiteX5829" fmla="*/ 1663889 w 1923730"/>
                      <a:gd name="connsiteY5829" fmla="*/ 1073563 h 1639157"/>
                      <a:gd name="connsiteX5830" fmla="*/ 1661793 w 1923730"/>
                      <a:gd name="connsiteY5830" fmla="*/ 1077754 h 1639157"/>
                      <a:gd name="connsiteX5831" fmla="*/ 1657412 w 1923730"/>
                      <a:gd name="connsiteY5831" fmla="*/ 1081754 h 1639157"/>
                      <a:gd name="connsiteX5832" fmla="*/ 1655412 w 1923730"/>
                      <a:gd name="connsiteY5832" fmla="*/ 1083374 h 1639157"/>
                      <a:gd name="connsiteX5833" fmla="*/ 1653887 w 1923730"/>
                      <a:gd name="connsiteY5833" fmla="*/ 1081564 h 1639157"/>
                      <a:gd name="connsiteX5834" fmla="*/ 1653221 w 1923730"/>
                      <a:gd name="connsiteY5834" fmla="*/ 1080230 h 1639157"/>
                      <a:gd name="connsiteX5835" fmla="*/ 1653126 w 1923730"/>
                      <a:gd name="connsiteY5835" fmla="*/ 1080040 h 1639157"/>
                      <a:gd name="connsiteX5836" fmla="*/ 1651411 w 1923730"/>
                      <a:gd name="connsiteY5836" fmla="*/ 1077563 h 1639157"/>
                      <a:gd name="connsiteX5837" fmla="*/ 1650459 w 1923730"/>
                      <a:gd name="connsiteY5837" fmla="*/ 1077849 h 1639157"/>
                      <a:gd name="connsiteX5838" fmla="*/ 1649030 w 1923730"/>
                      <a:gd name="connsiteY5838" fmla="*/ 1078040 h 1639157"/>
                      <a:gd name="connsiteX5839" fmla="*/ 1648363 w 1923730"/>
                      <a:gd name="connsiteY5839" fmla="*/ 1076801 h 1639157"/>
                      <a:gd name="connsiteX5840" fmla="*/ 1648363 w 1923730"/>
                      <a:gd name="connsiteY5840" fmla="*/ 1076135 h 1639157"/>
                      <a:gd name="connsiteX5841" fmla="*/ 1647411 w 1923730"/>
                      <a:gd name="connsiteY5841" fmla="*/ 1076611 h 1639157"/>
                      <a:gd name="connsiteX5842" fmla="*/ 1643124 w 1923730"/>
                      <a:gd name="connsiteY5842" fmla="*/ 1077373 h 1639157"/>
                      <a:gd name="connsiteX5843" fmla="*/ 1642172 w 1923730"/>
                      <a:gd name="connsiteY5843" fmla="*/ 1077373 h 1639157"/>
                      <a:gd name="connsiteX5844" fmla="*/ 1639981 w 1923730"/>
                      <a:gd name="connsiteY5844" fmla="*/ 1077278 h 1639157"/>
                      <a:gd name="connsiteX5845" fmla="*/ 1637123 w 1923730"/>
                      <a:gd name="connsiteY5845" fmla="*/ 1075468 h 1639157"/>
                      <a:gd name="connsiteX5846" fmla="*/ 1636743 w 1923730"/>
                      <a:gd name="connsiteY5846" fmla="*/ 1075182 h 1639157"/>
                      <a:gd name="connsiteX5847" fmla="*/ 1636266 w 1923730"/>
                      <a:gd name="connsiteY5847" fmla="*/ 1074801 h 1639157"/>
                      <a:gd name="connsiteX5848" fmla="*/ 1635314 w 1923730"/>
                      <a:gd name="connsiteY5848" fmla="*/ 1074420 h 1639157"/>
                      <a:gd name="connsiteX5849" fmla="*/ 1632647 w 1923730"/>
                      <a:gd name="connsiteY5849" fmla="*/ 1073277 h 1639157"/>
                      <a:gd name="connsiteX5850" fmla="*/ 1632170 w 1923730"/>
                      <a:gd name="connsiteY5850" fmla="*/ 1072515 h 1639157"/>
                      <a:gd name="connsiteX5851" fmla="*/ 1631313 w 1923730"/>
                      <a:gd name="connsiteY5851" fmla="*/ 1071182 h 1639157"/>
                      <a:gd name="connsiteX5852" fmla="*/ 1630361 w 1923730"/>
                      <a:gd name="connsiteY5852" fmla="*/ 1069467 h 1639157"/>
                      <a:gd name="connsiteX5853" fmla="*/ 1630265 w 1923730"/>
                      <a:gd name="connsiteY5853" fmla="*/ 1069181 h 1639157"/>
                      <a:gd name="connsiteX5854" fmla="*/ 1629789 w 1923730"/>
                      <a:gd name="connsiteY5854" fmla="*/ 1068324 h 1639157"/>
                      <a:gd name="connsiteX5855" fmla="*/ 1629218 w 1923730"/>
                      <a:gd name="connsiteY5855" fmla="*/ 1067657 h 1639157"/>
                      <a:gd name="connsiteX5856" fmla="*/ 1628932 w 1923730"/>
                      <a:gd name="connsiteY5856" fmla="*/ 1067753 h 1639157"/>
                      <a:gd name="connsiteX5857" fmla="*/ 1628265 w 1923730"/>
                      <a:gd name="connsiteY5857" fmla="*/ 1067943 h 1639157"/>
                      <a:gd name="connsiteX5858" fmla="*/ 1628170 w 1923730"/>
                      <a:gd name="connsiteY5858" fmla="*/ 1067753 h 1639157"/>
                      <a:gd name="connsiteX5859" fmla="*/ 1626646 w 1923730"/>
                      <a:gd name="connsiteY5859" fmla="*/ 1067943 h 1639157"/>
                      <a:gd name="connsiteX5860" fmla="*/ 1625122 w 1923730"/>
                      <a:gd name="connsiteY5860" fmla="*/ 1068134 h 1639157"/>
                      <a:gd name="connsiteX5861" fmla="*/ 1624170 w 1923730"/>
                      <a:gd name="connsiteY5861" fmla="*/ 1068229 h 1639157"/>
                      <a:gd name="connsiteX5862" fmla="*/ 1619788 w 1923730"/>
                      <a:gd name="connsiteY5862" fmla="*/ 1069467 h 1639157"/>
                      <a:gd name="connsiteX5863" fmla="*/ 1619407 w 1923730"/>
                      <a:gd name="connsiteY5863" fmla="*/ 1069657 h 1639157"/>
                      <a:gd name="connsiteX5864" fmla="*/ 1618931 w 1923730"/>
                      <a:gd name="connsiteY5864" fmla="*/ 1069943 h 1639157"/>
                      <a:gd name="connsiteX5865" fmla="*/ 1619026 w 1923730"/>
                      <a:gd name="connsiteY5865" fmla="*/ 1070610 h 1639157"/>
                      <a:gd name="connsiteX5866" fmla="*/ 1619121 w 1923730"/>
                      <a:gd name="connsiteY5866" fmla="*/ 1072039 h 1639157"/>
                      <a:gd name="connsiteX5867" fmla="*/ 1619312 w 1923730"/>
                      <a:gd name="connsiteY5867" fmla="*/ 1074039 h 1639157"/>
                      <a:gd name="connsiteX5868" fmla="*/ 1618550 w 1923730"/>
                      <a:gd name="connsiteY5868" fmla="*/ 1077944 h 1639157"/>
                      <a:gd name="connsiteX5869" fmla="*/ 1617312 w 1923730"/>
                      <a:gd name="connsiteY5869" fmla="*/ 1082802 h 1639157"/>
                      <a:gd name="connsiteX5870" fmla="*/ 1616740 w 1923730"/>
                      <a:gd name="connsiteY5870" fmla="*/ 1087660 h 1639157"/>
                      <a:gd name="connsiteX5871" fmla="*/ 1616454 w 1923730"/>
                      <a:gd name="connsiteY5871" fmla="*/ 1088041 h 1639157"/>
                      <a:gd name="connsiteX5872" fmla="*/ 1615121 w 1923730"/>
                      <a:gd name="connsiteY5872" fmla="*/ 1091470 h 1639157"/>
                      <a:gd name="connsiteX5873" fmla="*/ 1615121 w 1923730"/>
                      <a:gd name="connsiteY5873" fmla="*/ 1091756 h 1639157"/>
                      <a:gd name="connsiteX5874" fmla="*/ 1613216 w 1923730"/>
                      <a:gd name="connsiteY5874" fmla="*/ 1095851 h 1639157"/>
                      <a:gd name="connsiteX5875" fmla="*/ 1610835 w 1923730"/>
                      <a:gd name="connsiteY5875" fmla="*/ 1094423 h 1639157"/>
                      <a:gd name="connsiteX5876" fmla="*/ 1610739 w 1923730"/>
                      <a:gd name="connsiteY5876" fmla="*/ 1094232 h 1639157"/>
                      <a:gd name="connsiteX5877" fmla="*/ 1610644 w 1923730"/>
                      <a:gd name="connsiteY5877" fmla="*/ 1094042 h 1639157"/>
                      <a:gd name="connsiteX5878" fmla="*/ 1609692 w 1923730"/>
                      <a:gd name="connsiteY5878" fmla="*/ 1095375 h 1639157"/>
                      <a:gd name="connsiteX5879" fmla="*/ 1606548 w 1923730"/>
                      <a:gd name="connsiteY5879" fmla="*/ 1097947 h 1639157"/>
                      <a:gd name="connsiteX5880" fmla="*/ 1606167 w 1923730"/>
                      <a:gd name="connsiteY5880" fmla="*/ 1098232 h 1639157"/>
                      <a:gd name="connsiteX5881" fmla="*/ 1606453 w 1923730"/>
                      <a:gd name="connsiteY5881" fmla="*/ 1100614 h 1639157"/>
                      <a:gd name="connsiteX5882" fmla="*/ 1606929 w 1923730"/>
                      <a:gd name="connsiteY5882" fmla="*/ 1101376 h 1639157"/>
                      <a:gd name="connsiteX5883" fmla="*/ 1607882 w 1923730"/>
                      <a:gd name="connsiteY5883" fmla="*/ 1100900 h 1639157"/>
                      <a:gd name="connsiteX5884" fmla="*/ 1609311 w 1923730"/>
                      <a:gd name="connsiteY5884" fmla="*/ 1100614 h 1639157"/>
                      <a:gd name="connsiteX5885" fmla="*/ 1610644 w 1923730"/>
                      <a:gd name="connsiteY5885" fmla="*/ 1103090 h 1639157"/>
                      <a:gd name="connsiteX5886" fmla="*/ 1610930 w 1923730"/>
                      <a:gd name="connsiteY5886" fmla="*/ 1104233 h 1639157"/>
                      <a:gd name="connsiteX5887" fmla="*/ 1612454 w 1923730"/>
                      <a:gd name="connsiteY5887" fmla="*/ 1106805 h 1639157"/>
                      <a:gd name="connsiteX5888" fmla="*/ 1613787 w 1923730"/>
                      <a:gd name="connsiteY5888" fmla="*/ 1109282 h 1639157"/>
                      <a:gd name="connsiteX5889" fmla="*/ 1611882 w 1923730"/>
                      <a:gd name="connsiteY5889" fmla="*/ 1110139 h 1639157"/>
                      <a:gd name="connsiteX5890" fmla="*/ 1607977 w 1923730"/>
                      <a:gd name="connsiteY5890" fmla="*/ 1111663 h 1639157"/>
                      <a:gd name="connsiteX5891" fmla="*/ 1603310 w 1923730"/>
                      <a:gd name="connsiteY5891" fmla="*/ 1114235 h 1639157"/>
                      <a:gd name="connsiteX5892" fmla="*/ 1596261 w 1923730"/>
                      <a:gd name="connsiteY5892" fmla="*/ 1112806 h 1639157"/>
                      <a:gd name="connsiteX5893" fmla="*/ 1593594 w 1923730"/>
                      <a:gd name="connsiteY5893" fmla="*/ 1113758 h 1639157"/>
                      <a:gd name="connsiteX5894" fmla="*/ 1593594 w 1923730"/>
                      <a:gd name="connsiteY5894" fmla="*/ 1117092 h 1639157"/>
                      <a:gd name="connsiteX5895" fmla="*/ 1595023 w 1923730"/>
                      <a:gd name="connsiteY5895" fmla="*/ 1119473 h 1639157"/>
                      <a:gd name="connsiteX5896" fmla="*/ 1593975 w 1923730"/>
                      <a:gd name="connsiteY5896" fmla="*/ 1121188 h 1639157"/>
                      <a:gd name="connsiteX5897" fmla="*/ 1593404 w 1923730"/>
                      <a:gd name="connsiteY5897" fmla="*/ 1123760 h 1639157"/>
                      <a:gd name="connsiteX5898" fmla="*/ 1593880 w 1923730"/>
                      <a:gd name="connsiteY5898" fmla="*/ 1124522 h 1639157"/>
                      <a:gd name="connsiteX5899" fmla="*/ 1595023 w 1923730"/>
                      <a:gd name="connsiteY5899" fmla="*/ 1131380 h 1639157"/>
                      <a:gd name="connsiteX5900" fmla="*/ 1594928 w 1923730"/>
                      <a:gd name="connsiteY5900" fmla="*/ 1131665 h 1639157"/>
                      <a:gd name="connsiteX5901" fmla="*/ 1591404 w 1923730"/>
                      <a:gd name="connsiteY5901" fmla="*/ 1138142 h 1639157"/>
                      <a:gd name="connsiteX5902" fmla="*/ 1590546 w 1923730"/>
                      <a:gd name="connsiteY5902" fmla="*/ 1139952 h 1639157"/>
                      <a:gd name="connsiteX5903" fmla="*/ 1590546 w 1923730"/>
                      <a:gd name="connsiteY5903" fmla="*/ 1140905 h 1639157"/>
                      <a:gd name="connsiteX5904" fmla="*/ 1587212 w 1923730"/>
                      <a:gd name="connsiteY5904" fmla="*/ 1147477 h 1639157"/>
                      <a:gd name="connsiteX5905" fmla="*/ 1583212 w 1923730"/>
                      <a:gd name="connsiteY5905" fmla="*/ 1150239 h 1639157"/>
                      <a:gd name="connsiteX5906" fmla="*/ 1583021 w 1923730"/>
                      <a:gd name="connsiteY5906" fmla="*/ 1150525 h 1639157"/>
                      <a:gd name="connsiteX5907" fmla="*/ 1581593 w 1923730"/>
                      <a:gd name="connsiteY5907" fmla="*/ 1153382 h 1639157"/>
                      <a:gd name="connsiteX5908" fmla="*/ 1579021 w 1923730"/>
                      <a:gd name="connsiteY5908" fmla="*/ 1156145 h 1639157"/>
                      <a:gd name="connsiteX5909" fmla="*/ 1577878 w 1923730"/>
                      <a:gd name="connsiteY5909" fmla="*/ 1156526 h 1639157"/>
                      <a:gd name="connsiteX5910" fmla="*/ 1576640 w 1923730"/>
                      <a:gd name="connsiteY5910" fmla="*/ 1156907 h 1639157"/>
                      <a:gd name="connsiteX5911" fmla="*/ 1574449 w 1923730"/>
                      <a:gd name="connsiteY5911" fmla="*/ 1158716 h 1639157"/>
                      <a:gd name="connsiteX5912" fmla="*/ 1574354 w 1923730"/>
                      <a:gd name="connsiteY5912" fmla="*/ 1160907 h 1639157"/>
                      <a:gd name="connsiteX5913" fmla="*/ 1571972 w 1923730"/>
                      <a:gd name="connsiteY5913" fmla="*/ 1161479 h 1639157"/>
                      <a:gd name="connsiteX5914" fmla="*/ 1570163 w 1923730"/>
                      <a:gd name="connsiteY5914" fmla="*/ 1163860 h 1639157"/>
                      <a:gd name="connsiteX5915" fmla="*/ 1570163 w 1923730"/>
                      <a:gd name="connsiteY5915" fmla="*/ 1164812 h 1639157"/>
                      <a:gd name="connsiteX5916" fmla="*/ 1567496 w 1923730"/>
                      <a:gd name="connsiteY5916" fmla="*/ 1168432 h 1639157"/>
                      <a:gd name="connsiteX5917" fmla="*/ 1565305 w 1923730"/>
                      <a:gd name="connsiteY5917" fmla="*/ 1170813 h 1639157"/>
                      <a:gd name="connsiteX5918" fmla="*/ 1565400 w 1923730"/>
                      <a:gd name="connsiteY5918" fmla="*/ 1176814 h 1639157"/>
                      <a:gd name="connsiteX5919" fmla="*/ 1569210 w 1923730"/>
                      <a:gd name="connsiteY5919" fmla="*/ 1181386 h 1639157"/>
                      <a:gd name="connsiteX5920" fmla="*/ 1572258 w 1923730"/>
                      <a:gd name="connsiteY5920" fmla="*/ 1182243 h 1639157"/>
                      <a:gd name="connsiteX5921" fmla="*/ 1572735 w 1923730"/>
                      <a:gd name="connsiteY5921" fmla="*/ 1184148 h 1639157"/>
                      <a:gd name="connsiteX5922" fmla="*/ 1572830 w 1923730"/>
                      <a:gd name="connsiteY5922" fmla="*/ 1184910 h 1639157"/>
                      <a:gd name="connsiteX5923" fmla="*/ 1573687 w 1923730"/>
                      <a:gd name="connsiteY5923" fmla="*/ 1184720 h 1639157"/>
                      <a:gd name="connsiteX5924" fmla="*/ 1576259 w 1923730"/>
                      <a:gd name="connsiteY5924" fmla="*/ 1185863 h 1639157"/>
                      <a:gd name="connsiteX5925" fmla="*/ 1576830 w 1923730"/>
                      <a:gd name="connsiteY5925" fmla="*/ 1187101 h 1639157"/>
                      <a:gd name="connsiteX5926" fmla="*/ 1579593 w 1923730"/>
                      <a:gd name="connsiteY5926" fmla="*/ 1189292 h 1639157"/>
                      <a:gd name="connsiteX5927" fmla="*/ 1581497 w 1923730"/>
                      <a:gd name="connsiteY5927" fmla="*/ 1191387 h 1639157"/>
                      <a:gd name="connsiteX5928" fmla="*/ 1582260 w 1923730"/>
                      <a:gd name="connsiteY5928" fmla="*/ 1193482 h 1639157"/>
                      <a:gd name="connsiteX5929" fmla="*/ 1583784 w 1923730"/>
                      <a:gd name="connsiteY5929" fmla="*/ 1200150 h 1639157"/>
                      <a:gd name="connsiteX5930" fmla="*/ 1585117 w 1923730"/>
                      <a:gd name="connsiteY5930" fmla="*/ 1204055 h 1639157"/>
                      <a:gd name="connsiteX5931" fmla="*/ 1586927 w 1923730"/>
                      <a:gd name="connsiteY5931" fmla="*/ 1204913 h 1639157"/>
                      <a:gd name="connsiteX5932" fmla="*/ 1586165 w 1923730"/>
                      <a:gd name="connsiteY5932" fmla="*/ 1207865 h 1639157"/>
                      <a:gd name="connsiteX5933" fmla="*/ 1585974 w 1923730"/>
                      <a:gd name="connsiteY5933" fmla="*/ 1209770 h 1639157"/>
                      <a:gd name="connsiteX5934" fmla="*/ 1586355 w 1923730"/>
                      <a:gd name="connsiteY5934" fmla="*/ 1210056 h 1639157"/>
                      <a:gd name="connsiteX5935" fmla="*/ 1586927 w 1923730"/>
                      <a:gd name="connsiteY5935" fmla="*/ 1214152 h 1639157"/>
                      <a:gd name="connsiteX5936" fmla="*/ 1586546 w 1923730"/>
                      <a:gd name="connsiteY5936" fmla="*/ 1214628 h 1639157"/>
                      <a:gd name="connsiteX5937" fmla="*/ 1587212 w 1923730"/>
                      <a:gd name="connsiteY5937" fmla="*/ 1215009 h 1639157"/>
                      <a:gd name="connsiteX5938" fmla="*/ 1588641 w 1923730"/>
                      <a:gd name="connsiteY5938" fmla="*/ 1214533 h 1639157"/>
                      <a:gd name="connsiteX5939" fmla="*/ 1589308 w 1923730"/>
                      <a:gd name="connsiteY5939" fmla="*/ 1214057 h 1639157"/>
                      <a:gd name="connsiteX5940" fmla="*/ 1589594 w 1923730"/>
                      <a:gd name="connsiteY5940" fmla="*/ 1213866 h 1639157"/>
                      <a:gd name="connsiteX5941" fmla="*/ 1591880 w 1923730"/>
                      <a:gd name="connsiteY5941" fmla="*/ 1213009 h 1639157"/>
                      <a:gd name="connsiteX5942" fmla="*/ 1592832 w 1923730"/>
                      <a:gd name="connsiteY5942" fmla="*/ 1214057 h 1639157"/>
                      <a:gd name="connsiteX5943" fmla="*/ 1593023 w 1923730"/>
                      <a:gd name="connsiteY5943" fmla="*/ 1214342 h 1639157"/>
                      <a:gd name="connsiteX5944" fmla="*/ 1594547 w 1923730"/>
                      <a:gd name="connsiteY5944" fmla="*/ 1212914 h 1639157"/>
                      <a:gd name="connsiteX5945" fmla="*/ 1597119 w 1923730"/>
                      <a:gd name="connsiteY5945" fmla="*/ 1211294 h 1639157"/>
                      <a:gd name="connsiteX5946" fmla="*/ 1598738 w 1923730"/>
                      <a:gd name="connsiteY5946" fmla="*/ 1213104 h 1639157"/>
                      <a:gd name="connsiteX5947" fmla="*/ 1599119 w 1923730"/>
                      <a:gd name="connsiteY5947" fmla="*/ 1213961 h 1639157"/>
                      <a:gd name="connsiteX5948" fmla="*/ 1599500 w 1923730"/>
                      <a:gd name="connsiteY5948" fmla="*/ 1213961 h 1639157"/>
                      <a:gd name="connsiteX5949" fmla="*/ 1600452 w 1923730"/>
                      <a:gd name="connsiteY5949" fmla="*/ 1214057 h 1639157"/>
                      <a:gd name="connsiteX5950" fmla="*/ 1602453 w 1923730"/>
                      <a:gd name="connsiteY5950" fmla="*/ 1217295 h 1639157"/>
                      <a:gd name="connsiteX5951" fmla="*/ 1602453 w 1923730"/>
                      <a:gd name="connsiteY5951" fmla="*/ 1217867 h 1639157"/>
                      <a:gd name="connsiteX5952" fmla="*/ 1602453 w 1923730"/>
                      <a:gd name="connsiteY5952" fmla="*/ 1218629 h 1639157"/>
                      <a:gd name="connsiteX5953" fmla="*/ 1600833 w 1923730"/>
                      <a:gd name="connsiteY5953" fmla="*/ 1222629 h 1639157"/>
                      <a:gd name="connsiteX5954" fmla="*/ 1599786 w 1923730"/>
                      <a:gd name="connsiteY5954" fmla="*/ 1226344 h 1639157"/>
                      <a:gd name="connsiteX5955" fmla="*/ 1602548 w 1923730"/>
                      <a:gd name="connsiteY5955" fmla="*/ 1229106 h 1639157"/>
                      <a:gd name="connsiteX5956" fmla="*/ 1605596 w 1923730"/>
                      <a:gd name="connsiteY5956" fmla="*/ 1233583 h 1639157"/>
                      <a:gd name="connsiteX5957" fmla="*/ 1605881 w 1923730"/>
                      <a:gd name="connsiteY5957" fmla="*/ 1234440 h 1639157"/>
                      <a:gd name="connsiteX5958" fmla="*/ 1607405 w 1923730"/>
                      <a:gd name="connsiteY5958" fmla="*/ 1238155 h 1639157"/>
                      <a:gd name="connsiteX5959" fmla="*/ 1608834 w 1923730"/>
                      <a:gd name="connsiteY5959" fmla="*/ 1241965 h 1639157"/>
                      <a:gd name="connsiteX5960" fmla="*/ 1609025 w 1923730"/>
                      <a:gd name="connsiteY5960" fmla="*/ 1243203 h 1639157"/>
                      <a:gd name="connsiteX5961" fmla="*/ 1609311 w 1923730"/>
                      <a:gd name="connsiteY5961" fmla="*/ 1246727 h 1639157"/>
                      <a:gd name="connsiteX5962" fmla="*/ 1609215 w 1923730"/>
                      <a:gd name="connsiteY5962" fmla="*/ 1248251 h 1639157"/>
                      <a:gd name="connsiteX5963" fmla="*/ 1609977 w 1923730"/>
                      <a:gd name="connsiteY5963" fmla="*/ 1250252 h 1639157"/>
                      <a:gd name="connsiteX5964" fmla="*/ 1612644 w 1923730"/>
                      <a:gd name="connsiteY5964" fmla="*/ 1250252 h 1639157"/>
                      <a:gd name="connsiteX5965" fmla="*/ 1612930 w 1923730"/>
                      <a:gd name="connsiteY5965" fmla="*/ 1249966 h 1639157"/>
                      <a:gd name="connsiteX5966" fmla="*/ 1618359 w 1923730"/>
                      <a:gd name="connsiteY5966" fmla="*/ 1250252 h 1639157"/>
                      <a:gd name="connsiteX5967" fmla="*/ 1625217 w 1923730"/>
                      <a:gd name="connsiteY5967" fmla="*/ 1250156 h 1639157"/>
                      <a:gd name="connsiteX5968" fmla="*/ 1626646 w 1923730"/>
                      <a:gd name="connsiteY5968" fmla="*/ 1248251 h 1639157"/>
                      <a:gd name="connsiteX5969" fmla="*/ 1631123 w 1923730"/>
                      <a:gd name="connsiteY5969" fmla="*/ 1245108 h 1639157"/>
                      <a:gd name="connsiteX5970" fmla="*/ 1632647 w 1923730"/>
                      <a:gd name="connsiteY5970" fmla="*/ 1244536 h 1639157"/>
                      <a:gd name="connsiteX5971" fmla="*/ 1633313 w 1923730"/>
                      <a:gd name="connsiteY5971" fmla="*/ 1241489 h 1639157"/>
                      <a:gd name="connsiteX5972" fmla="*/ 1635980 w 1923730"/>
                      <a:gd name="connsiteY5972" fmla="*/ 1237488 h 1639157"/>
                      <a:gd name="connsiteX5973" fmla="*/ 1636362 w 1923730"/>
                      <a:gd name="connsiteY5973" fmla="*/ 1237393 h 1639157"/>
                      <a:gd name="connsiteX5974" fmla="*/ 1640457 w 1923730"/>
                      <a:gd name="connsiteY5974" fmla="*/ 1239393 h 1639157"/>
                      <a:gd name="connsiteX5975" fmla="*/ 1641410 w 1923730"/>
                      <a:gd name="connsiteY5975" fmla="*/ 1241203 h 1639157"/>
                      <a:gd name="connsiteX5976" fmla="*/ 1643220 w 1923730"/>
                      <a:gd name="connsiteY5976" fmla="*/ 1245013 h 1639157"/>
                      <a:gd name="connsiteX5977" fmla="*/ 1645315 w 1923730"/>
                      <a:gd name="connsiteY5977" fmla="*/ 1249299 h 1639157"/>
                      <a:gd name="connsiteX5978" fmla="*/ 1650935 w 1923730"/>
                      <a:gd name="connsiteY5978" fmla="*/ 1252919 h 1639157"/>
                      <a:gd name="connsiteX5979" fmla="*/ 1654459 w 1923730"/>
                      <a:gd name="connsiteY5979" fmla="*/ 1250918 h 1639157"/>
                      <a:gd name="connsiteX5980" fmla="*/ 1656078 w 1923730"/>
                      <a:gd name="connsiteY5980" fmla="*/ 1249204 h 1639157"/>
                      <a:gd name="connsiteX5981" fmla="*/ 1658840 w 1923730"/>
                      <a:gd name="connsiteY5981" fmla="*/ 1249871 h 1639157"/>
                      <a:gd name="connsiteX5982" fmla="*/ 1659031 w 1923730"/>
                      <a:gd name="connsiteY5982" fmla="*/ 1249966 h 1639157"/>
                      <a:gd name="connsiteX5983" fmla="*/ 1659793 w 1923730"/>
                      <a:gd name="connsiteY5983" fmla="*/ 1248918 h 1639157"/>
                      <a:gd name="connsiteX5984" fmla="*/ 1661222 w 1923730"/>
                      <a:gd name="connsiteY5984" fmla="*/ 1246918 h 1639157"/>
                      <a:gd name="connsiteX5985" fmla="*/ 1665889 w 1923730"/>
                      <a:gd name="connsiteY5985" fmla="*/ 1245108 h 1639157"/>
                      <a:gd name="connsiteX5986" fmla="*/ 1666461 w 1923730"/>
                      <a:gd name="connsiteY5986" fmla="*/ 1245108 h 1639157"/>
                      <a:gd name="connsiteX5987" fmla="*/ 1672842 w 1923730"/>
                      <a:gd name="connsiteY5987" fmla="*/ 1247775 h 1639157"/>
                      <a:gd name="connsiteX5988" fmla="*/ 1674271 w 1923730"/>
                      <a:gd name="connsiteY5988" fmla="*/ 1249490 h 1639157"/>
                      <a:gd name="connsiteX5989" fmla="*/ 1676081 w 1923730"/>
                      <a:gd name="connsiteY5989" fmla="*/ 1253204 h 1639157"/>
                      <a:gd name="connsiteX5990" fmla="*/ 1675890 w 1923730"/>
                      <a:gd name="connsiteY5990" fmla="*/ 1254633 h 1639157"/>
                      <a:gd name="connsiteX5991" fmla="*/ 1675795 w 1923730"/>
                      <a:gd name="connsiteY5991" fmla="*/ 1254824 h 1639157"/>
                      <a:gd name="connsiteX5992" fmla="*/ 1674462 w 1923730"/>
                      <a:gd name="connsiteY5992" fmla="*/ 1254538 h 1639157"/>
                      <a:gd name="connsiteX5993" fmla="*/ 1674557 w 1923730"/>
                      <a:gd name="connsiteY5993" fmla="*/ 1254252 h 1639157"/>
                      <a:gd name="connsiteX5994" fmla="*/ 1674747 w 1923730"/>
                      <a:gd name="connsiteY5994" fmla="*/ 1253109 h 1639157"/>
                      <a:gd name="connsiteX5995" fmla="*/ 1673319 w 1923730"/>
                      <a:gd name="connsiteY5995" fmla="*/ 1250347 h 1639157"/>
                      <a:gd name="connsiteX5996" fmla="*/ 1671795 w 1923730"/>
                      <a:gd name="connsiteY5996" fmla="*/ 1248442 h 1639157"/>
                      <a:gd name="connsiteX5997" fmla="*/ 1666461 w 1923730"/>
                      <a:gd name="connsiteY5997" fmla="*/ 1246442 h 1639157"/>
                      <a:gd name="connsiteX5998" fmla="*/ 1665889 w 1923730"/>
                      <a:gd name="connsiteY5998" fmla="*/ 1246442 h 1639157"/>
                      <a:gd name="connsiteX5999" fmla="*/ 1662270 w 1923730"/>
                      <a:gd name="connsiteY5999" fmla="*/ 1247775 h 1639157"/>
                      <a:gd name="connsiteX6000" fmla="*/ 1661031 w 1923730"/>
                      <a:gd name="connsiteY6000" fmla="*/ 1249585 h 1639157"/>
                      <a:gd name="connsiteX6001" fmla="*/ 1659412 w 1923730"/>
                      <a:gd name="connsiteY6001" fmla="*/ 1251299 h 1639157"/>
                      <a:gd name="connsiteX6002" fmla="*/ 1658079 w 1923730"/>
                      <a:gd name="connsiteY6002" fmla="*/ 1250918 h 1639157"/>
                      <a:gd name="connsiteX6003" fmla="*/ 1656554 w 1923730"/>
                      <a:gd name="connsiteY6003" fmla="*/ 1250442 h 1639157"/>
                      <a:gd name="connsiteX6004" fmla="*/ 1655793 w 1923730"/>
                      <a:gd name="connsiteY6004" fmla="*/ 1251299 h 1639157"/>
                      <a:gd name="connsiteX6005" fmla="*/ 1651316 w 1923730"/>
                      <a:gd name="connsiteY6005" fmla="*/ 1254157 h 1639157"/>
                      <a:gd name="connsiteX6006" fmla="*/ 1644172 w 1923730"/>
                      <a:gd name="connsiteY6006" fmla="*/ 1249966 h 1639157"/>
                      <a:gd name="connsiteX6007" fmla="*/ 1641981 w 1923730"/>
                      <a:gd name="connsiteY6007" fmla="*/ 1245489 h 1639157"/>
                      <a:gd name="connsiteX6008" fmla="*/ 1640267 w 1923730"/>
                      <a:gd name="connsiteY6008" fmla="*/ 1241870 h 1639157"/>
                      <a:gd name="connsiteX6009" fmla="*/ 1639314 w 1923730"/>
                      <a:gd name="connsiteY6009" fmla="*/ 1240060 h 1639157"/>
                      <a:gd name="connsiteX6010" fmla="*/ 1636933 w 1923730"/>
                      <a:gd name="connsiteY6010" fmla="*/ 1238726 h 1639157"/>
                      <a:gd name="connsiteX6011" fmla="*/ 1636552 w 1923730"/>
                      <a:gd name="connsiteY6011" fmla="*/ 1238822 h 1639157"/>
                      <a:gd name="connsiteX6012" fmla="*/ 1634742 w 1923730"/>
                      <a:gd name="connsiteY6012" fmla="*/ 1241489 h 1639157"/>
                      <a:gd name="connsiteX6013" fmla="*/ 1633695 w 1923730"/>
                      <a:gd name="connsiteY6013" fmla="*/ 1245584 h 1639157"/>
                      <a:gd name="connsiteX6014" fmla="*/ 1631123 w 1923730"/>
                      <a:gd name="connsiteY6014" fmla="*/ 1246537 h 1639157"/>
                      <a:gd name="connsiteX6015" fmla="*/ 1627694 w 1923730"/>
                      <a:gd name="connsiteY6015" fmla="*/ 1249109 h 1639157"/>
                      <a:gd name="connsiteX6016" fmla="*/ 1626170 w 1923730"/>
                      <a:gd name="connsiteY6016" fmla="*/ 1251014 h 1639157"/>
                      <a:gd name="connsiteX6017" fmla="*/ 1617693 w 1923730"/>
                      <a:gd name="connsiteY6017" fmla="*/ 1251490 h 1639157"/>
                      <a:gd name="connsiteX6018" fmla="*/ 1613692 w 1923730"/>
                      <a:gd name="connsiteY6018" fmla="*/ 1251014 h 1639157"/>
                      <a:gd name="connsiteX6019" fmla="*/ 1613406 w 1923730"/>
                      <a:gd name="connsiteY6019" fmla="*/ 1251299 h 1639157"/>
                      <a:gd name="connsiteX6020" fmla="*/ 1609120 w 1923730"/>
                      <a:gd name="connsiteY6020" fmla="*/ 1251299 h 1639157"/>
                      <a:gd name="connsiteX6021" fmla="*/ 1607787 w 1923730"/>
                      <a:gd name="connsiteY6021" fmla="*/ 1247965 h 1639157"/>
                      <a:gd name="connsiteX6022" fmla="*/ 1607882 w 1923730"/>
                      <a:gd name="connsiteY6022" fmla="*/ 1246632 h 1639157"/>
                      <a:gd name="connsiteX6023" fmla="*/ 1607596 w 1923730"/>
                      <a:gd name="connsiteY6023" fmla="*/ 1243298 h 1639157"/>
                      <a:gd name="connsiteX6024" fmla="*/ 1607405 w 1923730"/>
                      <a:gd name="connsiteY6024" fmla="*/ 1242060 h 1639157"/>
                      <a:gd name="connsiteX6025" fmla="*/ 1606072 w 1923730"/>
                      <a:gd name="connsiteY6025" fmla="*/ 1238631 h 1639157"/>
                      <a:gd name="connsiteX6026" fmla="*/ 1604453 w 1923730"/>
                      <a:gd name="connsiteY6026" fmla="*/ 1234726 h 1639157"/>
                      <a:gd name="connsiteX6027" fmla="*/ 1604167 w 1923730"/>
                      <a:gd name="connsiteY6027" fmla="*/ 1233773 h 1639157"/>
                      <a:gd name="connsiteX6028" fmla="*/ 1601881 w 1923730"/>
                      <a:gd name="connsiteY6028" fmla="*/ 1230154 h 1639157"/>
                      <a:gd name="connsiteX6029" fmla="*/ 1598357 w 1923730"/>
                      <a:gd name="connsiteY6029" fmla="*/ 1226534 h 1639157"/>
                      <a:gd name="connsiteX6030" fmla="*/ 1599786 w 1923730"/>
                      <a:gd name="connsiteY6030" fmla="*/ 1221296 h 1639157"/>
                      <a:gd name="connsiteX6031" fmla="*/ 1600929 w 1923730"/>
                      <a:gd name="connsiteY6031" fmla="*/ 1218438 h 1639157"/>
                      <a:gd name="connsiteX6032" fmla="*/ 1600929 w 1923730"/>
                      <a:gd name="connsiteY6032" fmla="*/ 1217581 h 1639157"/>
                      <a:gd name="connsiteX6033" fmla="*/ 1600929 w 1923730"/>
                      <a:gd name="connsiteY6033" fmla="*/ 1217009 h 1639157"/>
                      <a:gd name="connsiteX6034" fmla="*/ 1600167 w 1923730"/>
                      <a:gd name="connsiteY6034" fmla="*/ 1215104 h 1639157"/>
                      <a:gd name="connsiteX6035" fmla="*/ 1599309 w 1923730"/>
                      <a:gd name="connsiteY6035" fmla="*/ 1215104 h 1639157"/>
                      <a:gd name="connsiteX6036" fmla="*/ 1597214 w 1923730"/>
                      <a:gd name="connsiteY6036" fmla="*/ 1213295 h 1639157"/>
                      <a:gd name="connsiteX6037" fmla="*/ 1596642 w 1923730"/>
                      <a:gd name="connsiteY6037" fmla="*/ 1212437 h 1639157"/>
                      <a:gd name="connsiteX6038" fmla="*/ 1595404 w 1923730"/>
                      <a:gd name="connsiteY6038" fmla="*/ 1213485 h 1639157"/>
                      <a:gd name="connsiteX6039" fmla="*/ 1592642 w 1923730"/>
                      <a:gd name="connsiteY6039" fmla="*/ 1215485 h 1639157"/>
                      <a:gd name="connsiteX6040" fmla="*/ 1591308 w 1923730"/>
                      <a:gd name="connsiteY6040" fmla="*/ 1214438 h 1639157"/>
                      <a:gd name="connsiteX6041" fmla="*/ 1591118 w 1923730"/>
                      <a:gd name="connsiteY6041" fmla="*/ 1214152 h 1639157"/>
                      <a:gd name="connsiteX6042" fmla="*/ 1590070 w 1923730"/>
                      <a:gd name="connsiteY6042" fmla="*/ 1214819 h 1639157"/>
                      <a:gd name="connsiteX6043" fmla="*/ 1589784 w 1923730"/>
                      <a:gd name="connsiteY6043" fmla="*/ 1215009 h 1639157"/>
                      <a:gd name="connsiteX6044" fmla="*/ 1589118 w 1923730"/>
                      <a:gd name="connsiteY6044" fmla="*/ 1215485 h 1639157"/>
                      <a:gd name="connsiteX6045" fmla="*/ 1586165 w 1923730"/>
                      <a:gd name="connsiteY6045" fmla="*/ 1215961 h 1639157"/>
                      <a:gd name="connsiteX6046" fmla="*/ 1582736 w 1923730"/>
                      <a:gd name="connsiteY6046" fmla="*/ 1216914 h 1639157"/>
                      <a:gd name="connsiteX6047" fmla="*/ 1581497 w 1923730"/>
                      <a:gd name="connsiteY6047" fmla="*/ 1218343 h 1639157"/>
                      <a:gd name="connsiteX6048" fmla="*/ 1582355 w 1923730"/>
                      <a:gd name="connsiteY6048" fmla="*/ 1219010 h 1639157"/>
                      <a:gd name="connsiteX6049" fmla="*/ 1583974 w 1923730"/>
                      <a:gd name="connsiteY6049" fmla="*/ 1221867 h 1639157"/>
                      <a:gd name="connsiteX6050" fmla="*/ 1583974 w 1923730"/>
                      <a:gd name="connsiteY6050" fmla="*/ 1222724 h 1639157"/>
                      <a:gd name="connsiteX6051" fmla="*/ 1581021 w 1923730"/>
                      <a:gd name="connsiteY6051" fmla="*/ 1225677 h 1639157"/>
                      <a:gd name="connsiteX6052" fmla="*/ 1579688 w 1923730"/>
                      <a:gd name="connsiteY6052" fmla="*/ 1226153 h 1639157"/>
                      <a:gd name="connsiteX6053" fmla="*/ 1577783 w 1923730"/>
                      <a:gd name="connsiteY6053" fmla="*/ 1226820 h 1639157"/>
                      <a:gd name="connsiteX6054" fmla="*/ 1573687 w 1923730"/>
                      <a:gd name="connsiteY6054" fmla="*/ 1229106 h 1639157"/>
                      <a:gd name="connsiteX6055" fmla="*/ 1573592 w 1923730"/>
                      <a:gd name="connsiteY6055" fmla="*/ 1229297 h 1639157"/>
                      <a:gd name="connsiteX6056" fmla="*/ 1570163 w 1923730"/>
                      <a:gd name="connsiteY6056" fmla="*/ 1232249 h 1639157"/>
                      <a:gd name="connsiteX6057" fmla="*/ 1564067 w 1923730"/>
                      <a:gd name="connsiteY6057" fmla="*/ 1234250 h 1639157"/>
                      <a:gd name="connsiteX6058" fmla="*/ 1560352 w 1923730"/>
                      <a:gd name="connsiteY6058" fmla="*/ 1239393 h 1639157"/>
                      <a:gd name="connsiteX6059" fmla="*/ 1559114 w 1923730"/>
                      <a:gd name="connsiteY6059" fmla="*/ 1241870 h 1639157"/>
                      <a:gd name="connsiteX6060" fmla="*/ 1555494 w 1923730"/>
                      <a:gd name="connsiteY6060" fmla="*/ 1241393 h 1639157"/>
                      <a:gd name="connsiteX6061" fmla="*/ 1550541 w 1923730"/>
                      <a:gd name="connsiteY6061" fmla="*/ 1236821 h 1639157"/>
                      <a:gd name="connsiteX6062" fmla="*/ 1548541 w 1923730"/>
                      <a:gd name="connsiteY6062" fmla="*/ 1235011 h 1639157"/>
                      <a:gd name="connsiteX6063" fmla="*/ 1547779 w 1923730"/>
                      <a:gd name="connsiteY6063" fmla="*/ 1235393 h 1639157"/>
                      <a:gd name="connsiteX6064" fmla="*/ 1547207 w 1923730"/>
                      <a:gd name="connsiteY6064" fmla="*/ 1235869 h 1639157"/>
                      <a:gd name="connsiteX6065" fmla="*/ 1544540 w 1923730"/>
                      <a:gd name="connsiteY6065" fmla="*/ 1238536 h 1639157"/>
                      <a:gd name="connsiteX6066" fmla="*/ 1541778 w 1923730"/>
                      <a:gd name="connsiteY6066" fmla="*/ 1240727 h 1639157"/>
                      <a:gd name="connsiteX6067" fmla="*/ 1540350 w 1923730"/>
                      <a:gd name="connsiteY6067" fmla="*/ 1240060 h 1639157"/>
                      <a:gd name="connsiteX6068" fmla="*/ 1539587 w 1923730"/>
                      <a:gd name="connsiteY6068" fmla="*/ 1241012 h 1639157"/>
                      <a:gd name="connsiteX6069" fmla="*/ 1539397 w 1923730"/>
                      <a:gd name="connsiteY6069" fmla="*/ 1241870 h 1639157"/>
                      <a:gd name="connsiteX6070" fmla="*/ 1539778 w 1923730"/>
                      <a:gd name="connsiteY6070" fmla="*/ 1242346 h 1639157"/>
                      <a:gd name="connsiteX6071" fmla="*/ 1540254 w 1923730"/>
                      <a:gd name="connsiteY6071" fmla="*/ 1245965 h 1639157"/>
                      <a:gd name="connsiteX6072" fmla="*/ 1535968 w 1923730"/>
                      <a:gd name="connsiteY6072" fmla="*/ 1250061 h 1639157"/>
                      <a:gd name="connsiteX6073" fmla="*/ 1534158 w 1923730"/>
                      <a:gd name="connsiteY6073" fmla="*/ 1250537 h 1639157"/>
                      <a:gd name="connsiteX6074" fmla="*/ 1531205 w 1923730"/>
                      <a:gd name="connsiteY6074" fmla="*/ 1251680 h 1639157"/>
                      <a:gd name="connsiteX6075" fmla="*/ 1528729 w 1923730"/>
                      <a:gd name="connsiteY6075" fmla="*/ 1254538 h 1639157"/>
                      <a:gd name="connsiteX6076" fmla="*/ 1530729 w 1923730"/>
                      <a:gd name="connsiteY6076" fmla="*/ 1256633 h 1639157"/>
                      <a:gd name="connsiteX6077" fmla="*/ 1531682 w 1923730"/>
                      <a:gd name="connsiteY6077" fmla="*/ 1256729 h 1639157"/>
                      <a:gd name="connsiteX6078" fmla="*/ 1533682 w 1923730"/>
                      <a:gd name="connsiteY6078" fmla="*/ 1258919 h 1639157"/>
                      <a:gd name="connsiteX6079" fmla="*/ 1534349 w 1923730"/>
                      <a:gd name="connsiteY6079" fmla="*/ 1260824 h 1639157"/>
                      <a:gd name="connsiteX6080" fmla="*/ 1534730 w 1923730"/>
                      <a:gd name="connsiteY6080" fmla="*/ 1264253 h 1639157"/>
                      <a:gd name="connsiteX6081" fmla="*/ 1535206 w 1923730"/>
                      <a:gd name="connsiteY6081" fmla="*/ 1267397 h 1639157"/>
                      <a:gd name="connsiteX6082" fmla="*/ 1535492 w 1923730"/>
                      <a:gd name="connsiteY6082" fmla="*/ 1267682 h 1639157"/>
                      <a:gd name="connsiteX6083" fmla="*/ 1536444 w 1923730"/>
                      <a:gd name="connsiteY6083" fmla="*/ 1272254 h 1639157"/>
                      <a:gd name="connsiteX6084" fmla="*/ 1535015 w 1923730"/>
                      <a:gd name="connsiteY6084" fmla="*/ 1273683 h 1639157"/>
                      <a:gd name="connsiteX6085" fmla="*/ 1533301 w 1923730"/>
                      <a:gd name="connsiteY6085" fmla="*/ 1276350 h 1639157"/>
                      <a:gd name="connsiteX6086" fmla="*/ 1529777 w 1923730"/>
                      <a:gd name="connsiteY6086" fmla="*/ 1281684 h 1639157"/>
                      <a:gd name="connsiteX6087" fmla="*/ 1523109 w 1923730"/>
                      <a:gd name="connsiteY6087" fmla="*/ 1284923 h 1639157"/>
                      <a:gd name="connsiteX6088" fmla="*/ 1515680 w 1923730"/>
                      <a:gd name="connsiteY6088" fmla="*/ 1289876 h 1639157"/>
                      <a:gd name="connsiteX6089" fmla="*/ 1512918 w 1923730"/>
                      <a:gd name="connsiteY6089" fmla="*/ 1295686 h 1639157"/>
                      <a:gd name="connsiteX6090" fmla="*/ 1512727 w 1923730"/>
                      <a:gd name="connsiteY6090" fmla="*/ 1299305 h 1639157"/>
                      <a:gd name="connsiteX6091" fmla="*/ 1512060 w 1923730"/>
                      <a:gd name="connsiteY6091" fmla="*/ 1300544 h 1639157"/>
                      <a:gd name="connsiteX6092" fmla="*/ 1512727 w 1923730"/>
                      <a:gd name="connsiteY6092" fmla="*/ 1301496 h 1639157"/>
                      <a:gd name="connsiteX6093" fmla="*/ 1514632 w 1923730"/>
                      <a:gd name="connsiteY6093" fmla="*/ 1305497 h 1639157"/>
                      <a:gd name="connsiteX6094" fmla="*/ 1516537 w 1923730"/>
                      <a:gd name="connsiteY6094" fmla="*/ 1309307 h 1639157"/>
                      <a:gd name="connsiteX6095" fmla="*/ 1517966 w 1923730"/>
                      <a:gd name="connsiteY6095" fmla="*/ 1313498 h 1639157"/>
                      <a:gd name="connsiteX6096" fmla="*/ 1517775 w 1923730"/>
                      <a:gd name="connsiteY6096" fmla="*/ 1314640 h 1639157"/>
                      <a:gd name="connsiteX6097" fmla="*/ 1515870 w 1923730"/>
                      <a:gd name="connsiteY6097" fmla="*/ 1317212 h 1639157"/>
                      <a:gd name="connsiteX6098" fmla="*/ 1513870 w 1923730"/>
                      <a:gd name="connsiteY6098" fmla="*/ 1315784 h 1639157"/>
                      <a:gd name="connsiteX6099" fmla="*/ 1510631 w 1923730"/>
                      <a:gd name="connsiteY6099" fmla="*/ 1319594 h 1639157"/>
                      <a:gd name="connsiteX6100" fmla="*/ 1509107 w 1923730"/>
                      <a:gd name="connsiteY6100" fmla="*/ 1324832 h 1639157"/>
                      <a:gd name="connsiteX6101" fmla="*/ 1509774 w 1923730"/>
                      <a:gd name="connsiteY6101" fmla="*/ 1326261 h 1639157"/>
                      <a:gd name="connsiteX6102" fmla="*/ 1511203 w 1923730"/>
                      <a:gd name="connsiteY6102" fmla="*/ 1325975 h 1639157"/>
                      <a:gd name="connsiteX6103" fmla="*/ 1513108 w 1923730"/>
                      <a:gd name="connsiteY6103" fmla="*/ 1326071 h 1639157"/>
                      <a:gd name="connsiteX6104" fmla="*/ 1512251 w 1923730"/>
                      <a:gd name="connsiteY6104" fmla="*/ 1330928 h 1639157"/>
                      <a:gd name="connsiteX6105" fmla="*/ 1511203 w 1923730"/>
                      <a:gd name="connsiteY6105" fmla="*/ 1332643 h 1639157"/>
                      <a:gd name="connsiteX6106" fmla="*/ 1508536 w 1923730"/>
                      <a:gd name="connsiteY6106" fmla="*/ 1336643 h 1639157"/>
                      <a:gd name="connsiteX6107" fmla="*/ 1501487 w 1923730"/>
                      <a:gd name="connsiteY6107" fmla="*/ 1341215 h 1639157"/>
                      <a:gd name="connsiteX6108" fmla="*/ 1500059 w 1923730"/>
                      <a:gd name="connsiteY6108" fmla="*/ 1342358 h 1639157"/>
                      <a:gd name="connsiteX6109" fmla="*/ 1500916 w 1923730"/>
                      <a:gd name="connsiteY6109" fmla="*/ 1345502 h 1639157"/>
                      <a:gd name="connsiteX6110" fmla="*/ 1501773 w 1923730"/>
                      <a:gd name="connsiteY6110" fmla="*/ 1347216 h 1639157"/>
                      <a:gd name="connsiteX6111" fmla="*/ 1499773 w 1923730"/>
                      <a:gd name="connsiteY6111" fmla="*/ 1349407 h 1639157"/>
                      <a:gd name="connsiteX6112" fmla="*/ 1498725 w 1923730"/>
                      <a:gd name="connsiteY6112" fmla="*/ 1350169 h 1639157"/>
                      <a:gd name="connsiteX6113" fmla="*/ 1497011 w 1923730"/>
                      <a:gd name="connsiteY6113" fmla="*/ 1354550 h 1639157"/>
                      <a:gd name="connsiteX6114" fmla="*/ 1497106 w 1923730"/>
                      <a:gd name="connsiteY6114" fmla="*/ 1355217 h 1639157"/>
                      <a:gd name="connsiteX6115" fmla="*/ 1497011 w 1923730"/>
                      <a:gd name="connsiteY6115" fmla="*/ 1359408 h 1639157"/>
                      <a:gd name="connsiteX6116" fmla="*/ 1496820 w 1923730"/>
                      <a:gd name="connsiteY6116" fmla="*/ 1360170 h 1639157"/>
                      <a:gd name="connsiteX6117" fmla="*/ 1495963 w 1923730"/>
                      <a:gd name="connsiteY6117" fmla="*/ 1365599 h 1639157"/>
                      <a:gd name="connsiteX6118" fmla="*/ 1496154 w 1923730"/>
                      <a:gd name="connsiteY6118" fmla="*/ 1367981 h 1639157"/>
                      <a:gd name="connsiteX6119" fmla="*/ 1495392 w 1923730"/>
                      <a:gd name="connsiteY6119" fmla="*/ 1371314 h 1639157"/>
                      <a:gd name="connsiteX6120" fmla="*/ 1493487 w 1923730"/>
                      <a:gd name="connsiteY6120" fmla="*/ 1373219 h 1639157"/>
                      <a:gd name="connsiteX6121" fmla="*/ 1491296 w 1923730"/>
                      <a:gd name="connsiteY6121" fmla="*/ 1375410 h 1639157"/>
                      <a:gd name="connsiteX6122" fmla="*/ 1491867 w 1923730"/>
                      <a:gd name="connsiteY6122" fmla="*/ 1380173 h 1639157"/>
                      <a:gd name="connsiteX6123" fmla="*/ 1492725 w 1923730"/>
                      <a:gd name="connsiteY6123" fmla="*/ 1384840 h 1639157"/>
                      <a:gd name="connsiteX6124" fmla="*/ 1492629 w 1923730"/>
                      <a:gd name="connsiteY6124" fmla="*/ 1385126 h 1639157"/>
                      <a:gd name="connsiteX6125" fmla="*/ 1492534 w 1923730"/>
                      <a:gd name="connsiteY6125" fmla="*/ 1387888 h 1639157"/>
                      <a:gd name="connsiteX6126" fmla="*/ 1493963 w 1923730"/>
                      <a:gd name="connsiteY6126" fmla="*/ 1387983 h 1639157"/>
                      <a:gd name="connsiteX6127" fmla="*/ 1494820 w 1923730"/>
                      <a:gd name="connsiteY6127" fmla="*/ 1388078 h 1639157"/>
                      <a:gd name="connsiteX6128" fmla="*/ 1499392 w 1923730"/>
                      <a:gd name="connsiteY6128" fmla="*/ 1389793 h 1639157"/>
                      <a:gd name="connsiteX6129" fmla="*/ 1503012 w 1923730"/>
                      <a:gd name="connsiteY6129" fmla="*/ 1390840 h 1639157"/>
                      <a:gd name="connsiteX6130" fmla="*/ 1505488 w 1923730"/>
                      <a:gd name="connsiteY6130" fmla="*/ 1389602 h 1639157"/>
                      <a:gd name="connsiteX6131" fmla="*/ 1507298 w 1923730"/>
                      <a:gd name="connsiteY6131" fmla="*/ 1391126 h 1639157"/>
                      <a:gd name="connsiteX6132" fmla="*/ 1508631 w 1923730"/>
                      <a:gd name="connsiteY6132" fmla="*/ 1392269 h 1639157"/>
                      <a:gd name="connsiteX6133" fmla="*/ 1510346 w 1923730"/>
                      <a:gd name="connsiteY6133" fmla="*/ 1391317 h 1639157"/>
                      <a:gd name="connsiteX6134" fmla="*/ 1511584 w 1923730"/>
                      <a:gd name="connsiteY6134" fmla="*/ 1389888 h 1639157"/>
                      <a:gd name="connsiteX6135" fmla="*/ 1514632 w 1923730"/>
                      <a:gd name="connsiteY6135" fmla="*/ 1388459 h 1639157"/>
                      <a:gd name="connsiteX6136" fmla="*/ 1515965 w 1923730"/>
                      <a:gd name="connsiteY6136" fmla="*/ 1389888 h 1639157"/>
                      <a:gd name="connsiteX6137" fmla="*/ 1515204 w 1923730"/>
                      <a:gd name="connsiteY6137" fmla="*/ 1391698 h 1639157"/>
                      <a:gd name="connsiteX6138" fmla="*/ 1515013 w 1923730"/>
                      <a:gd name="connsiteY6138" fmla="*/ 1391984 h 1639157"/>
                      <a:gd name="connsiteX6139" fmla="*/ 1515965 w 1923730"/>
                      <a:gd name="connsiteY6139" fmla="*/ 1393127 h 1639157"/>
                      <a:gd name="connsiteX6140" fmla="*/ 1516156 w 1923730"/>
                      <a:gd name="connsiteY6140" fmla="*/ 1393412 h 1639157"/>
                      <a:gd name="connsiteX6141" fmla="*/ 1518823 w 1923730"/>
                      <a:gd name="connsiteY6141" fmla="*/ 1395698 h 1639157"/>
                      <a:gd name="connsiteX6142" fmla="*/ 1520919 w 1923730"/>
                      <a:gd name="connsiteY6142" fmla="*/ 1399318 h 1639157"/>
                      <a:gd name="connsiteX6143" fmla="*/ 1521490 w 1923730"/>
                      <a:gd name="connsiteY6143" fmla="*/ 1400365 h 1639157"/>
                      <a:gd name="connsiteX6144" fmla="*/ 1522347 w 1923730"/>
                      <a:gd name="connsiteY6144" fmla="*/ 1400175 h 1639157"/>
                      <a:gd name="connsiteX6145" fmla="*/ 1529491 w 1923730"/>
                      <a:gd name="connsiteY6145" fmla="*/ 1396746 h 1639157"/>
                      <a:gd name="connsiteX6146" fmla="*/ 1534063 w 1923730"/>
                      <a:gd name="connsiteY6146" fmla="*/ 1396841 h 1639157"/>
                      <a:gd name="connsiteX6147" fmla="*/ 1533872 w 1923730"/>
                      <a:gd name="connsiteY6147" fmla="*/ 1399032 h 1639157"/>
                      <a:gd name="connsiteX6148" fmla="*/ 1533492 w 1923730"/>
                      <a:gd name="connsiteY6148" fmla="*/ 1399604 h 1639157"/>
                      <a:gd name="connsiteX6149" fmla="*/ 1533206 w 1923730"/>
                      <a:gd name="connsiteY6149" fmla="*/ 1403699 h 1639157"/>
                      <a:gd name="connsiteX6150" fmla="*/ 1537016 w 1923730"/>
                      <a:gd name="connsiteY6150" fmla="*/ 1407700 h 1639157"/>
                      <a:gd name="connsiteX6151" fmla="*/ 1538159 w 1923730"/>
                      <a:gd name="connsiteY6151" fmla="*/ 1409319 h 1639157"/>
                      <a:gd name="connsiteX6152" fmla="*/ 1540064 w 1923730"/>
                      <a:gd name="connsiteY6152" fmla="*/ 1412939 h 1639157"/>
                      <a:gd name="connsiteX6153" fmla="*/ 1540254 w 1923730"/>
                      <a:gd name="connsiteY6153" fmla="*/ 1414082 h 1639157"/>
                      <a:gd name="connsiteX6154" fmla="*/ 1541873 w 1923730"/>
                      <a:gd name="connsiteY6154" fmla="*/ 1417225 h 1639157"/>
                      <a:gd name="connsiteX6155" fmla="*/ 1544255 w 1923730"/>
                      <a:gd name="connsiteY6155" fmla="*/ 1419415 h 1639157"/>
                      <a:gd name="connsiteX6156" fmla="*/ 1543207 w 1923730"/>
                      <a:gd name="connsiteY6156" fmla="*/ 1421702 h 1639157"/>
                      <a:gd name="connsiteX6157" fmla="*/ 1542445 w 1923730"/>
                      <a:gd name="connsiteY6157" fmla="*/ 1426083 h 1639157"/>
                      <a:gd name="connsiteX6158" fmla="*/ 1544445 w 1923730"/>
                      <a:gd name="connsiteY6158" fmla="*/ 1431512 h 1639157"/>
                      <a:gd name="connsiteX6159" fmla="*/ 1544445 w 1923730"/>
                      <a:gd name="connsiteY6159" fmla="*/ 1431989 h 1639157"/>
                      <a:gd name="connsiteX6160" fmla="*/ 1545493 w 1923730"/>
                      <a:gd name="connsiteY6160" fmla="*/ 1434751 h 1639157"/>
                      <a:gd name="connsiteX6161" fmla="*/ 1548541 w 1923730"/>
                      <a:gd name="connsiteY6161" fmla="*/ 1440942 h 1639157"/>
                      <a:gd name="connsiteX6162" fmla="*/ 1551398 w 1923730"/>
                      <a:gd name="connsiteY6162" fmla="*/ 1443895 h 1639157"/>
                      <a:gd name="connsiteX6163" fmla="*/ 1555494 w 1923730"/>
                      <a:gd name="connsiteY6163" fmla="*/ 1446276 h 1639157"/>
                      <a:gd name="connsiteX6164" fmla="*/ 1557495 w 1923730"/>
                      <a:gd name="connsiteY6164" fmla="*/ 1449610 h 1639157"/>
                      <a:gd name="connsiteX6165" fmla="*/ 1559876 w 1923730"/>
                      <a:gd name="connsiteY6165" fmla="*/ 1451991 h 1639157"/>
                      <a:gd name="connsiteX6166" fmla="*/ 1558923 w 1923730"/>
                      <a:gd name="connsiteY6166" fmla="*/ 1452944 h 1639157"/>
                      <a:gd name="connsiteX6167" fmla="*/ 1556447 w 1923730"/>
                      <a:gd name="connsiteY6167" fmla="*/ 1450467 h 1639157"/>
                      <a:gd name="connsiteX6168" fmla="*/ 1554161 w 1923730"/>
                      <a:gd name="connsiteY6168" fmla="*/ 1446562 h 1639157"/>
                      <a:gd name="connsiteX6169" fmla="*/ 1551303 w 1923730"/>
                      <a:gd name="connsiteY6169" fmla="*/ 1445133 h 1639157"/>
                      <a:gd name="connsiteX6170" fmla="*/ 1547207 w 1923730"/>
                      <a:gd name="connsiteY6170" fmla="*/ 1441132 h 1639157"/>
                      <a:gd name="connsiteX6171" fmla="*/ 1544636 w 1923730"/>
                      <a:gd name="connsiteY6171" fmla="*/ 1435799 h 1639157"/>
                      <a:gd name="connsiteX6172" fmla="*/ 1543017 w 1923730"/>
                      <a:gd name="connsiteY6172" fmla="*/ 1431893 h 1639157"/>
                      <a:gd name="connsiteX6173" fmla="*/ 1543017 w 1923730"/>
                      <a:gd name="connsiteY6173" fmla="*/ 1431417 h 1639157"/>
                      <a:gd name="connsiteX6174" fmla="*/ 1541302 w 1923730"/>
                      <a:gd name="connsiteY6174" fmla="*/ 1426845 h 1639157"/>
                      <a:gd name="connsiteX6175" fmla="*/ 1542064 w 1923730"/>
                      <a:gd name="connsiteY6175" fmla="*/ 1420749 h 1639157"/>
                      <a:gd name="connsiteX6176" fmla="*/ 1542731 w 1923730"/>
                      <a:gd name="connsiteY6176" fmla="*/ 1419606 h 1639157"/>
                      <a:gd name="connsiteX6177" fmla="*/ 1541016 w 1923730"/>
                      <a:gd name="connsiteY6177" fmla="*/ 1418463 h 1639157"/>
                      <a:gd name="connsiteX6178" fmla="*/ 1538635 w 1923730"/>
                      <a:gd name="connsiteY6178" fmla="*/ 1414272 h 1639157"/>
                      <a:gd name="connsiteX6179" fmla="*/ 1538445 w 1923730"/>
                      <a:gd name="connsiteY6179" fmla="*/ 1413224 h 1639157"/>
                      <a:gd name="connsiteX6180" fmla="*/ 1536730 w 1923730"/>
                      <a:gd name="connsiteY6180" fmla="*/ 1410081 h 1639157"/>
                      <a:gd name="connsiteX6181" fmla="*/ 1535682 w 1923730"/>
                      <a:gd name="connsiteY6181" fmla="*/ 1408557 h 1639157"/>
                      <a:gd name="connsiteX6182" fmla="*/ 1532063 w 1923730"/>
                      <a:gd name="connsiteY6182" fmla="*/ 1404747 h 1639157"/>
                      <a:gd name="connsiteX6183" fmla="*/ 1531968 w 1923730"/>
                      <a:gd name="connsiteY6183" fmla="*/ 1398842 h 1639157"/>
                      <a:gd name="connsiteX6184" fmla="*/ 1532348 w 1923730"/>
                      <a:gd name="connsiteY6184" fmla="*/ 1398270 h 1639157"/>
                      <a:gd name="connsiteX6185" fmla="*/ 1532634 w 1923730"/>
                      <a:gd name="connsiteY6185" fmla="*/ 1397603 h 1639157"/>
                      <a:gd name="connsiteX6186" fmla="*/ 1529491 w 1923730"/>
                      <a:gd name="connsiteY6186" fmla="*/ 1397984 h 1639157"/>
                      <a:gd name="connsiteX6187" fmla="*/ 1522823 w 1923730"/>
                      <a:gd name="connsiteY6187" fmla="*/ 1401223 h 1639157"/>
                      <a:gd name="connsiteX6188" fmla="*/ 1520537 w 1923730"/>
                      <a:gd name="connsiteY6188" fmla="*/ 1401604 h 1639157"/>
                      <a:gd name="connsiteX6189" fmla="*/ 1519204 w 1923730"/>
                      <a:gd name="connsiteY6189" fmla="*/ 1399318 h 1639157"/>
                      <a:gd name="connsiteX6190" fmla="*/ 1518252 w 1923730"/>
                      <a:gd name="connsiteY6190" fmla="*/ 1397032 h 1639157"/>
                      <a:gd name="connsiteX6191" fmla="*/ 1514822 w 1923730"/>
                      <a:gd name="connsiteY6191" fmla="*/ 1394365 h 1639157"/>
                      <a:gd name="connsiteX6192" fmla="*/ 1514632 w 1923730"/>
                      <a:gd name="connsiteY6192" fmla="*/ 1394079 h 1639157"/>
                      <a:gd name="connsiteX6193" fmla="*/ 1513870 w 1923730"/>
                      <a:gd name="connsiteY6193" fmla="*/ 1390840 h 1639157"/>
                      <a:gd name="connsiteX6194" fmla="*/ 1514251 w 1923730"/>
                      <a:gd name="connsiteY6194" fmla="*/ 1390174 h 1639157"/>
                      <a:gd name="connsiteX6195" fmla="*/ 1513679 w 1923730"/>
                      <a:gd name="connsiteY6195" fmla="*/ 1389698 h 1639157"/>
                      <a:gd name="connsiteX6196" fmla="*/ 1512251 w 1923730"/>
                      <a:gd name="connsiteY6196" fmla="*/ 1390745 h 1639157"/>
                      <a:gd name="connsiteX6197" fmla="*/ 1511012 w 1923730"/>
                      <a:gd name="connsiteY6197" fmla="*/ 1392174 h 1639157"/>
                      <a:gd name="connsiteX6198" fmla="*/ 1508155 w 1923730"/>
                      <a:gd name="connsiteY6198" fmla="*/ 1393603 h 1639157"/>
                      <a:gd name="connsiteX6199" fmla="*/ 1505774 w 1923730"/>
                      <a:gd name="connsiteY6199" fmla="*/ 1391793 h 1639157"/>
                      <a:gd name="connsiteX6200" fmla="*/ 1504917 w 1923730"/>
                      <a:gd name="connsiteY6200" fmla="*/ 1390936 h 1639157"/>
                      <a:gd name="connsiteX6201" fmla="*/ 1503488 w 1923730"/>
                      <a:gd name="connsiteY6201" fmla="*/ 1391793 h 1639157"/>
                      <a:gd name="connsiteX6202" fmla="*/ 1497868 w 1923730"/>
                      <a:gd name="connsiteY6202" fmla="*/ 1390745 h 1639157"/>
                      <a:gd name="connsiteX6203" fmla="*/ 1494153 w 1923730"/>
                      <a:gd name="connsiteY6203" fmla="*/ 1389412 h 1639157"/>
                      <a:gd name="connsiteX6204" fmla="*/ 1493201 w 1923730"/>
                      <a:gd name="connsiteY6204" fmla="*/ 1389221 h 1639157"/>
                      <a:gd name="connsiteX6205" fmla="*/ 1492153 w 1923730"/>
                      <a:gd name="connsiteY6205" fmla="*/ 1389126 h 1639157"/>
                      <a:gd name="connsiteX6206" fmla="*/ 1492439 w 1923730"/>
                      <a:gd name="connsiteY6206" fmla="*/ 1389983 h 1639157"/>
                      <a:gd name="connsiteX6207" fmla="*/ 1491962 w 1923730"/>
                      <a:gd name="connsiteY6207" fmla="*/ 1392079 h 1639157"/>
                      <a:gd name="connsiteX6208" fmla="*/ 1489200 w 1923730"/>
                      <a:gd name="connsiteY6208" fmla="*/ 1391412 h 1639157"/>
                      <a:gd name="connsiteX6209" fmla="*/ 1488534 w 1923730"/>
                      <a:gd name="connsiteY6209" fmla="*/ 1390936 h 1639157"/>
                      <a:gd name="connsiteX6210" fmla="*/ 1488153 w 1923730"/>
                      <a:gd name="connsiteY6210" fmla="*/ 1392841 h 1639157"/>
                      <a:gd name="connsiteX6211" fmla="*/ 1487867 w 1923730"/>
                      <a:gd name="connsiteY6211" fmla="*/ 1395413 h 1639157"/>
                      <a:gd name="connsiteX6212" fmla="*/ 1487962 w 1923730"/>
                      <a:gd name="connsiteY6212" fmla="*/ 1400080 h 1639157"/>
                      <a:gd name="connsiteX6213" fmla="*/ 1490820 w 1923730"/>
                      <a:gd name="connsiteY6213" fmla="*/ 1404557 h 1639157"/>
                      <a:gd name="connsiteX6214" fmla="*/ 1491581 w 1923730"/>
                      <a:gd name="connsiteY6214" fmla="*/ 1406176 h 1639157"/>
                      <a:gd name="connsiteX6215" fmla="*/ 1487867 w 1923730"/>
                      <a:gd name="connsiteY6215" fmla="*/ 1408367 h 1639157"/>
                      <a:gd name="connsiteX6216" fmla="*/ 1483866 w 1923730"/>
                      <a:gd name="connsiteY6216" fmla="*/ 1407986 h 1639157"/>
                      <a:gd name="connsiteX6217" fmla="*/ 1483390 w 1923730"/>
                      <a:gd name="connsiteY6217" fmla="*/ 1406557 h 1639157"/>
                      <a:gd name="connsiteX6218" fmla="*/ 1483200 w 1923730"/>
                      <a:gd name="connsiteY6218" fmla="*/ 1406176 h 1639157"/>
                      <a:gd name="connsiteX6219" fmla="*/ 1481009 w 1923730"/>
                      <a:gd name="connsiteY6219" fmla="*/ 1405414 h 1639157"/>
                      <a:gd name="connsiteX6220" fmla="*/ 1477485 w 1923730"/>
                      <a:gd name="connsiteY6220" fmla="*/ 1403223 h 1639157"/>
                      <a:gd name="connsiteX6221" fmla="*/ 1473770 w 1923730"/>
                      <a:gd name="connsiteY6221" fmla="*/ 1399032 h 1639157"/>
                      <a:gd name="connsiteX6222" fmla="*/ 1468817 w 1923730"/>
                      <a:gd name="connsiteY6222" fmla="*/ 1399413 h 1639157"/>
                      <a:gd name="connsiteX6223" fmla="*/ 1467483 w 1923730"/>
                      <a:gd name="connsiteY6223" fmla="*/ 1399985 h 1639157"/>
                      <a:gd name="connsiteX6224" fmla="*/ 1462340 w 1923730"/>
                      <a:gd name="connsiteY6224" fmla="*/ 1403032 h 1639157"/>
                      <a:gd name="connsiteX6225" fmla="*/ 1457196 w 1923730"/>
                      <a:gd name="connsiteY6225" fmla="*/ 1404176 h 1639157"/>
                      <a:gd name="connsiteX6226" fmla="*/ 1453196 w 1923730"/>
                      <a:gd name="connsiteY6226" fmla="*/ 1404938 h 1639157"/>
                      <a:gd name="connsiteX6227" fmla="*/ 1452720 w 1923730"/>
                      <a:gd name="connsiteY6227" fmla="*/ 1405223 h 1639157"/>
                      <a:gd name="connsiteX6228" fmla="*/ 1450053 w 1923730"/>
                      <a:gd name="connsiteY6228" fmla="*/ 1408557 h 1639157"/>
                      <a:gd name="connsiteX6229" fmla="*/ 1448529 w 1923730"/>
                      <a:gd name="connsiteY6229" fmla="*/ 1410843 h 1639157"/>
                      <a:gd name="connsiteX6230" fmla="*/ 1445100 w 1923730"/>
                      <a:gd name="connsiteY6230" fmla="*/ 1409224 h 1639157"/>
                      <a:gd name="connsiteX6231" fmla="*/ 1443576 w 1923730"/>
                      <a:gd name="connsiteY6231" fmla="*/ 1408462 h 1639157"/>
                      <a:gd name="connsiteX6232" fmla="*/ 1443195 w 1923730"/>
                      <a:gd name="connsiteY6232" fmla="*/ 1410272 h 1639157"/>
                      <a:gd name="connsiteX6233" fmla="*/ 1442052 w 1923730"/>
                      <a:gd name="connsiteY6233" fmla="*/ 1413034 h 1639157"/>
                      <a:gd name="connsiteX6234" fmla="*/ 1439004 w 1923730"/>
                      <a:gd name="connsiteY6234" fmla="*/ 1411796 h 1639157"/>
                      <a:gd name="connsiteX6235" fmla="*/ 1437670 w 1923730"/>
                      <a:gd name="connsiteY6235" fmla="*/ 1411796 h 1639157"/>
                      <a:gd name="connsiteX6236" fmla="*/ 1435479 w 1923730"/>
                      <a:gd name="connsiteY6236" fmla="*/ 1412653 h 1639157"/>
                      <a:gd name="connsiteX6237" fmla="*/ 1433003 w 1923730"/>
                      <a:gd name="connsiteY6237" fmla="*/ 1413796 h 1639157"/>
                      <a:gd name="connsiteX6238" fmla="*/ 1431860 w 1923730"/>
                      <a:gd name="connsiteY6238" fmla="*/ 1414653 h 1639157"/>
                      <a:gd name="connsiteX6239" fmla="*/ 1428812 w 1923730"/>
                      <a:gd name="connsiteY6239" fmla="*/ 1415510 h 1639157"/>
                      <a:gd name="connsiteX6240" fmla="*/ 1427573 w 1923730"/>
                      <a:gd name="connsiteY6240" fmla="*/ 1413986 h 1639157"/>
                      <a:gd name="connsiteX6241" fmla="*/ 1426335 w 1923730"/>
                      <a:gd name="connsiteY6241" fmla="*/ 1412081 h 1639157"/>
                      <a:gd name="connsiteX6242" fmla="*/ 1425669 w 1923730"/>
                      <a:gd name="connsiteY6242" fmla="*/ 1412081 h 1639157"/>
                      <a:gd name="connsiteX6243" fmla="*/ 1425097 w 1923730"/>
                      <a:gd name="connsiteY6243" fmla="*/ 1412367 h 1639157"/>
                      <a:gd name="connsiteX6244" fmla="*/ 1423573 w 1923730"/>
                      <a:gd name="connsiteY6244" fmla="*/ 1412653 h 1639157"/>
                      <a:gd name="connsiteX6245" fmla="*/ 1422620 w 1923730"/>
                      <a:gd name="connsiteY6245" fmla="*/ 1411129 h 1639157"/>
                      <a:gd name="connsiteX6246" fmla="*/ 1421096 w 1923730"/>
                      <a:gd name="connsiteY6246" fmla="*/ 1409890 h 1639157"/>
                      <a:gd name="connsiteX6247" fmla="*/ 1420335 w 1923730"/>
                      <a:gd name="connsiteY6247" fmla="*/ 1409795 h 1639157"/>
                      <a:gd name="connsiteX6248" fmla="*/ 1419001 w 1923730"/>
                      <a:gd name="connsiteY6248" fmla="*/ 1409605 h 1639157"/>
                      <a:gd name="connsiteX6249" fmla="*/ 1417287 w 1923730"/>
                      <a:gd name="connsiteY6249" fmla="*/ 1409033 h 1639157"/>
                      <a:gd name="connsiteX6250" fmla="*/ 1417096 w 1923730"/>
                      <a:gd name="connsiteY6250" fmla="*/ 1407890 h 1639157"/>
                      <a:gd name="connsiteX6251" fmla="*/ 1417096 w 1923730"/>
                      <a:gd name="connsiteY6251" fmla="*/ 1407319 h 1639157"/>
                      <a:gd name="connsiteX6252" fmla="*/ 1417477 w 1923730"/>
                      <a:gd name="connsiteY6252" fmla="*/ 1405985 h 1639157"/>
                      <a:gd name="connsiteX6253" fmla="*/ 1419572 w 1923730"/>
                      <a:gd name="connsiteY6253" fmla="*/ 1405414 h 1639157"/>
                      <a:gd name="connsiteX6254" fmla="*/ 1423763 w 1923730"/>
                      <a:gd name="connsiteY6254" fmla="*/ 1402747 h 1639157"/>
                      <a:gd name="connsiteX6255" fmla="*/ 1425573 w 1923730"/>
                      <a:gd name="connsiteY6255" fmla="*/ 1396270 h 1639157"/>
                      <a:gd name="connsiteX6256" fmla="*/ 1428621 w 1923730"/>
                      <a:gd name="connsiteY6256" fmla="*/ 1390745 h 1639157"/>
                      <a:gd name="connsiteX6257" fmla="*/ 1430145 w 1923730"/>
                      <a:gd name="connsiteY6257" fmla="*/ 1389888 h 1639157"/>
                      <a:gd name="connsiteX6258" fmla="*/ 1432145 w 1923730"/>
                      <a:gd name="connsiteY6258" fmla="*/ 1387793 h 1639157"/>
                      <a:gd name="connsiteX6259" fmla="*/ 1435955 w 1923730"/>
                      <a:gd name="connsiteY6259" fmla="*/ 1385411 h 1639157"/>
                      <a:gd name="connsiteX6260" fmla="*/ 1438051 w 1923730"/>
                      <a:gd name="connsiteY6260" fmla="*/ 1385030 h 1639157"/>
                      <a:gd name="connsiteX6261" fmla="*/ 1439480 w 1923730"/>
                      <a:gd name="connsiteY6261" fmla="*/ 1384364 h 1639157"/>
                      <a:gd name="connsiteX6262" fmla="*/ 1439004 w 1923730"/>
                      <a:gd name="connsiteY6262" fmla="*/ 1383316 h 1639157"/>
                      <a:gd name="connsiteX6263" fmla="*/ 1438718 w 1923730"/>
                      <a:gd name="connsiteY6263" fmla="*/ 1382744 h 1639157"/>
                      <a:gd name="connsiteX6264" fmla="*/ 1438432 w 1923730"/>
                      <a:gd name="connsiteY6264" fmla="*/ 1382173 h 1639157"/>
                      <a:gd name="connsiteX6265" fmla="*/ 1439289 w 1923730"/>
                      <a:gd name="connsiteY6265" fmla="*/ 1378077 h 1639157"/>
                      <a:gd name="connsiteX6266" fmla="*/ 1439575 w 1923730"/>
                      <a:gd name="connsiteY6266" fmla="*/ 1376363 h 1639157"/>
                      <a:gd name="connsiteX6267" fmla="*/ 1436718 w 1923730"/>
                      <a:gd name="connsiteY6267" fmla="*/ 1375124 h 1639157"/>
                      <a:gd name="connsiteX6268" fmla="*/ 1433098 w 1923730"/>
                      <a:gd name="connsiteY6268" fmla="*/ 1373029 h 1639157"/>
                      <a:gd name="connsiteX6269" fmla="*/ 1432812 w 1923730"/>
                      <a:gd name="connsiteY6269" fmla="*/ 1372648 h 1639157"/>
                      <a:gd name="connsiteX6270" fmla="*/ 1428812 w 1923730"/>
                      <a:gd name="connsiteY6270" fmla="*/ 1372553 h 1639157"/>
                      <a:gd name="connsiteX6271" fmla="*/ 1427478 w 1923730"/>
                      <a:gd name="connsiteY6271" fmla="*/ 1373696 h 1639157"/>
                      <a:gd name="connsiteX6272" fmla="*/ 1423954 w 1923730"/>
                      <a:gd name="connsiteY6272" fmla="*/ 1376172 h 1639157"/>
                      <a:gd name="connsiteX6273" fmla="*/ 1417001 w 1923730"/>
                      <a:gd name="connsiteY6273" fmla="*/ 1377791 h 1639157"/>
                      <a:gd name="connsiteX6274" fmla="*/ 1411571 w 1923730"/>
                      <a:gd name="connsiteY6274" fmla="*/ 1379982 h 1639157"/>
                      <a:gd name="connsiteX6275" fmla="*/ 1409476 w 1923730"/>
                      <a:gd name="connsiteY6275" fmla="*/ 1380839 h 1639157"/>
                      <a:gd name="connsiteX6276" fmla="*/ 1408333 w 1923730"/>
                      <a:gd name="connsiteY6276" fmla="*/ 1376267 h 1639157"/>
                      <a:gd name="connsiteX6277" fmla="*/ 1405952 w 1923730"/>
                      <a:gd name="connsiteY6277" fmla="*/ 1371981 h 1639157"/>
                      <a:gd name="connsiteX6278" fmla="*/ 1405571 w 1923730"/>
                      <a:gd name="connsiteY6278" fmla="*/ 1371695 h 1639157"/>
                      <a:gd name="connsiteX6279" fmla="*/ 1402809 w 1923730"/>
                      <a:gd name="connsiteY6279" fmla="*/ 1374648 h 1639157"/>
                      <a:gd name="connsiteX6280" fmla="*/ 1397665 w 1923730"/>
                      <a:gd name="connsiteY6280" fmla="*/ 1377220 h 1639157"/>
                      <a:gd name="connsiteX6281" fmla="*/ 1393950 w 1923730"/>
                      <a:gd name="connsiteY6281" fmla="*/ 1377696 h 1639157"/>
                      <a:gd name="connsiteX6282" fmla="*/ 1393474 w 1923730"/>
                      <a:gd name="connsiteY6282" fmla="*/ 1377886 h 1639157"/>
                      <a:gd name="connsiteX6283" fmla="*/ 1388997 w 1923730"/>
                      <a:gd name="connsiteY6283" fmla="*/ 1377982 h 1639157"/>
                      <a:gd name="connsiteX6284" fmla="*/ 1388140 w 1923730"/>
                      <a:gd name="connsiteY6284" fmla="*/ 1377696 h 1639157"/>
                      <a:gd name="connsiteX6285" fmla="*/ 1385568 w 1923730"/>
                      <a:gd name="connsiteY6285" fmla="*/ 1377220 h 1639157"/>
                      <a:gd name="connsiteX6286" fmla="*/ 1381854 w 1923730"/>
                      <a:gd name="connsiteY6286" fmla="*/ 1376458 h 1639157"/>
                      <a:gd name="connsiteX6287" fmla="*/ 1377377 w 1923730"/>
                      <a:gd name="connsiteY6287" fmla="*/ 1372648 h 1639157"/>
                      <a:gd name="connsiteX6288" fmla="*/ 1376996 w 1923730"/>
                      <a:gd name="connsiteY6288" fmla="*/ 1372267 h 1639157"/>
                      <a:gd name="connsiteX6289" fmla="*/ 1373567 w 1923730"/>
                      <a:gd name="connsiteY6289" fmla="*/ 1371314 h 1639157"/>
                      <a:gd name="connsiteX6290" fmla="*/ 1370709 w 1923730"/>
                      <a:gd name="connsiteY6290" fmla="*/ 1373410 h 1639157"/>
                      <a:gd name="connsiteX6291" fmla="*/ 1370519 w 1923730"/>
                      <a:gd name="connsiteY6291" fmla="*/ 1373696 h 1639157"/>
                      <a:gd name="connsiteX6292" fmla="*/ 1369662 w 1923730"/>
                      <a:gd name="connsiteY6292" fmla="*/ 1375029 h 1639157"/>
                      <a:gd name="connsiteX6293" fmla="*/ 1366709 w 1923730"/>
                      <a:gd name="connsiteY6293" fmla="*/ 1378268 h 1639157"/>
                      <a:gd name="connsiteX6294" fmla="*/ 1366423 w 1923730"/>
                      <a:gd name="connsiteY6294" fmla="*/ 1378363 h 1639157"/>
                      <a:gd name="connsiteX6295" fmla="*/ 1359755 w 1923730"/>
                      <a:gd name="connsiteY6295" fmla="*/ 1380554 h 1639157"/>
                      <a:gd name="connsiteX6296" fmla="*/ 1359089 w 1923730"/>
                      <a:gd name="connsiteY6296" fmla="*/ 1380744 h 1639157"/>
                      <a:gd name="connsiteX6297" fmla="*/ 1359184 w 1923730"/>
                      <a:gd name="connsiteY6297" fmla="*/ 1383030 h 1639157"/>
                      <a:gd name="connsiteX6298" fmla="*/ 1363375 w 1923730"/>
                      <a:gd name="connsiteY6298" fmla="*/ 1383697 h 1639157"/>
                      <a:gd name="connsiteX6299" fmla="*/ 1363565 w 1923730"/>
                      <a:gd name="connsiteY6299" fmla="*/ 1383697 h 1639157"/>
                      <a:gd name="connsiteX6300" fmla="*/ 1366518 w 1923730"/>
                      <a:gd name="connsiteY6300" fmla="*/ 1384840 h 1639157"/>
                      <a:gd name="connsiteX6301" fmla="*/ 1365089 w 1923730"/>
                      <a:gd name="connsiteY6301" fmla="*/ 1387602 h 1639157"/>
                      <a:gd name="connsiteX6302" fmla="*/ 1363851 w 1923730"/>
                      <a:gd name="connsiteY6302" fmla="*/ 1388555 h 1639157"/>
                      <a:gd name="connsiteX6303" fmla="*/ 1364613 w 1923730"/>
                      <a:gd name="connsiteY6303" fmla="*/ 1389698 h 1639157"/>
                      <a:gd name="connsiteX6304" fmla="*/ 1365566 w 1923730"/>
                      <a:gd name="connsiteY6304" fmla="*/ 1394174 h 1639157"/>
                      <a:gd name="connsiteX6305" fmla="*/ 1365470 w 1923730"/>
                      <a:gd name="connsiteY6305" fmla="*/ 1394460 h 1639157"/>
                      <a:gd name="connsiteX6306" fmla="*/ 1366042 w 1923730"/>
                      <a:gd name="connsiteY6306" fmla="*/ 1396270 h 1639157"/>
                      <a:gd name="connsiteX6307" fmla="*/ 1360994 w 1923730"/>
                      <a:gd name="connsiteY6307" fmla="*/ 1399889 h 1639157"/>
                      <a:gd name="connsiteX6308" fmla="*/ 1360232 w 1923730"/>
                      <a:gd name="connsiteY6308" fmla="*/ 1400080 h 1639157"/>
                      <a:gd name="connsiteX6309" fmla="*/ 1354803 w 1923730"/>
                      <a:gd name="connsiteY6309" fmla="*/ 1398461 h 1639157"/>
                      <a:gd name="connsiteX6310" fmla="*/ 1353279 w 1923730"/>
                      <a:gd name="connsiteY6310" fmla="*/ 1395889 h 1639157"/>
                      <a:gd name="connsiteX6311" fmla="*/ 1352040 w 1923730"/>
                      <a:gd name="connsiteY6311" fmla="*/ 1393889 h 1639157"/>
                      <a:gd name="connsiteX6312" fmla="*/ 1348230 w 1923730"/>
                      <a:gd name="connsiteY6312" fmla="*/ 1391412 h 1639157"/>
                      <a:gd name="connsiteX6313" fmla="*/ 1342515 w 1923730"/>
                      <a:gd name="connsiteY6313" fmla="*/ 1390745 h 1639157"/>
                      <a:gd name="connsiteX6314" fmla="*/ 1341372 w 1923730"/>
                      <a:gd name="connsiteY6314" fmla="*/ 1390364 h 1639157"/>
                      <a:gd name="connsiteX6315" fmla="*/ 1335943 w 1923730"/>
                      <a:gd name="connsiteY6315" fmla="*/ 1390174 h 1639157"/>
                      <a:gd name="connsiteX6316" fmla="*/ 1334705 w 1923730"/>
                      <a:gd name="connsiteY6316" fmla="*/ 1390460 h 1639157"/>
                      <a:gd name="connsiteX6317" fmla="*/ 1331562 w 1923730"/>
                      <a:gd name="connsiteY6317" fmla="*/ 1389888 h 1639157"/>
                      <a:gd name="connsiteX6318" fmla="*/ 1331085 w 1923730"/>
                      <a:gd name="connsiteY6318" fmla="*/ 1389698 h 1639157"/>
                      <a:gd name="connsiteX6319" fmla="*/ 1330228 w 1923730"/>
                      <a:gd name="connsiteY6319" fmla="*/ 1392079 h 1639157"/>
                      <a:gd name="connsiteX6320" fmla="*/ 1328704 w 1923730"/>
                      <a:gd name="connsiteY6320" fmla="*/ 1398365 h 1639157"/>
                      <a:gd name="connsiteX6321" fmla="*/ 1329276 w 1923730"/>
                      <a:gd name="connsiteY6321" fmla="*/ 1401128 h 1639157"/>
                      <a:gd name="connsiteX6322" fmla="*/ 1330037 w 1923730"/>
                      <a:gd name="connsiteY6322" fmla="*/ 1405033 h 1639157"/>
                      <a:gd name="connsiteX6323" fmla="*/ 1327466 w 1923730"/>
                      <a:gd name="connsiteY6323" fmla="*/ 1407700 h 1639157"/>
                      <a:gd name="connsiteX6324" fmla="*/ 1325846 w 1923730"/>
                      <a:gd name="connsiteY6324" fmla="*/ 1409033 h 1639157"/>
                      <a:gd name="connsiteX6325" fmla="*/ 1321370 w 1923730"/>
                      <a:gd name="connsiteY6325" fmla="*/ 1414748 h 1639157"/>
                      <a:gd name="connsiteX6326" fmla="*/ 1322322 w 1923730"/>
                      <a:gd name="connsiteY6326" fmla="*/ 1418558 h 1639157"/>
                      <a:gd name="connsiteX6327" fmla="*/ 1324227 w 1923730"/>
                      <a:gd name="connsiteY6327" fmla="*/ 1423511 h 1639157"/>
                      <a:gd name="connsiteX6328" fmla="*/ 1324989 w 1923730"/>
                      <a:gd name="connsiteY6328" fmla="*/ 1425321 h 1639157"/>
                      <a:gd name="connsiteX6329" fmla="*/ 1326704 w 1923730"/>
                      <a:gd name="connsiteY6329" fmla="*/ 1427988 h 1639157"/>
                      <a:gd name="connsiteX6330" fmla="*/ 1322132 w 1923730"/>
                      <a:gd name="connsiteY6330" fmla="*/ 1435227 h 1639157"/>
                      <a:gd name="connsiteX6331" fmla="*/ 1319655 w 1923730"/>
                      <a:gd name="connsiteY6331" fmla="*/ 1439894 h 1639157"/>
                      <a:gd name="connsiteX6332" fmla="*/ 1320512 w 1923730"/>
                      <a:gd name="connsiteY6332" fmla="*/ 1442085 h 1639157"/>
                      <a:gd name="connsiteX6333" fmla="*/ 1322227 w 1923730"/>
                      <a:gd name="connsiteY6333" fmla="*/ 1446181 h 1639157"/>
                      <a:gd name="connsiteX6334" fmla="*/ 1322513 w 1923730"/>
                      <a:gd name="connsiteY6334" fmla="*/ 1449229 h 1639157"/>
                      <a:gd name="connsiteX6335" fmla="*/ 1319655 w 1923730"/>
                      <a:gd name="connsiteY6335" fmla="*/ 1450657 h 1639157"/>
                      <a:gd name="connsiteX6336" fmla="*/ 1318131 w 1923730"/>
                      <a:gd name="connsiteY6336" fmla="*/ 1454849 h 1639157"/>
                      <a:gd name="connsiteX6337" fmla="*/ 1317560 w 1923730"/>
                      <a:gd name="connsiteY6337" fmla="*/ 1456563 h 1639157"/>
                      <a:gd name="connsiteX6338" fmla="*/ 1313940 w 1923730"/>
                      <a:gd name="connsiteY6338" fmla="*/ 1456944 h 1639157"/>
                      <a:gd name="connsiteX6339" fmla="*/ 1312607 w 1923730"/>
                      <a:gd name="connsiteY6339" fmla="*/ 1456754 h 1639157"/>
                      <a:gd name="connsiteX6340" fmla="*/ 1311369 w 1923730"/>
                      <a:gd name="connsiteY6340" fmla="*/ 1456658 h 1639157"/>
                      <a:gd name="connsiteX6341" fmla="*/ 1310511 w 1923730"/>
                      <a:gd name="connsiteY6341" fmla="*/ 1456563 h 1639157"/>
                      <a:gd name="connsiteX6342" fmla="*/ 1310511 w 1923730"/>
                      <a:gd name="connsiteY6342" fmla="*/ 1456563 h 1639157"/>
                      <a:gd name="connsiteX6343" fmla="*/ 1310416 w 1923730"/>
                      <a:gd name="connsiteY6343" fmla="*/ 1457039 h 1639157"/>
                      <a:gd name="connsiteX6344" fmla="*/ 1310035 w 1923730"/>
                      <a:gd name="connsiteY6344" fmla="*/ 1458182 h 1639157"/>
                      <a:gd name="connsiteX6345" fmla="*/ 1309559 w 1923730"/>
                      <a:gd name="connsiteY6345" fmla="*/ 1460659 h 1639157"/>
                      <a:gd name="connsiteX6346" fmla="*/ 1309845 w 1923730"/>
                      <a:gd name="connsiteY6346" fmla="*/ 1460754 h 1639157"/>
                      <a:gd name="connsiteX6347" fmla="*/ 1310987 w 1923730"/>
                      <a:gd name="connsiteY6347" fmla="*/ 1461326 h 1639157"/>
                      <a:gd name="connsiteX6348" fmla="*/ 1310226 w 1923730"/>
                      <a:gd name="connsiteY6348" fmla="*/ 1464278 h 1639157"/>
                      <a:gd name="connsiteX6349" fmla="*/ 1307273 w 1923730"/>
                      <a:gd name="connsiteY6349" fmla="*/ 1465898 h 1639157"/>
                      <a:gd name="connsiteX6350" fmla="*/ 1306320 w 1923730"/>
                      <a:gd name="connsiteY6350" fmla="*/ 1466088 h 1639157"/>
                      <a:gd name="connsiteX6351" fmla="*/ 1305558 w 1923730"/>
                      <a:gd name="connsiteY6351" fmla="*/ 1466279 h 1639157"/>
                      <a:gd name="connsiteX6352" fmla="*/ 1304034 w 1923730"/>
                      <a:gd name="connsiteY6352" fmla="*/ 1467612 h 1639157"/>
                      <a:gd name="connsiteX6353" fmla="*/ 1302225 w 1923730"/>
                      <a:gd name="connsiteY6353" fmla="*/ 1473136 h 1639157"/>
                      <a:gd name="connsiteX6354" fmla="*/ 1299938 w 1923730"/>
                      <a:gd name="connsiteY6354" fmla="*/ 1479423 h 1639157"/>
                      <a:gd name="connsiteX6355" fmla="*/ 1300129 w 1923730"/>
                      <a:gd name="connsiteY6355" fmla="*/ 1485424 h 1639157"/>
                      <a:gd name="connsiteX6356" fmla="*/ 1300320 w 1923730"/>
                      <a:gd name="connsiteY6356" fmla="*/ 1487424 h 1639157"/>
                      <a:gd name="connsiteX6357" fmla="*/ 1300415 w 1923730"/>
                      <a:gd name="connsiteY6357" fmla="*/ 1489139 h 1639157"/>
                      <a:gd name="connsiteX6358" fmla="*/ 1301081 w 1923730"/>
                      <a:gd name="connsiteY6358" fmla="*/ 1492377 h 1639157"/>
                      <a:gd name="connsiteX6359" fmla="*/ 1301272 w 1923730"/>
                      <a:gd name="connsiteY6359" fmla="*/ 1492568 h 1639157"/>
                      <a:gd name="connsiteX6360" fmla="*/ 1301939 w 1923730"/>
                      <a:gd name="connsiteY6360" fmla="*/ 1496092 h 1639157"/>
                      <a:gd name="connsiteX6361" fmla="*/ 1299462 w 1923730"/>
                      <a:gd name="connsiteY6361" fmla="*/ 1501331 h 1639157"/>
                      <a:gd name="connsiteX6362" fmla="*/ 1297367 w 1923730"/>
                      <a:gd name="connsiteY6362" fmla="*/ 1505331 h 1639157"/>
                      <a:gd name="connsiteX6363" fmla="*/ 1290413 w 1923730"/>
                      <a:gd name="connsiteY6363" fmla="*/ 1509903 h 1639157"/>
                      <a:gd name="connsiteX6364" fmla="*/ 1288318 w 1923730"/>
                      <a:gd name="connsiteY6364" fmla="*/ 1510475 h 1639157"/>
                      <a:gd name="connsiteX6365" fmla="*/ 1288128 w 1923730"/>
                      <a:gd name="connsiteY6365" fmla="*/ 1511713 h 1639157"/>
                      <a:gd name="connsiteX6366" fmla="*/ 1284603 w 1923730"/>
                      <a:gd name="connsiteY6366" fmla="*/ 1515523 h 1639157"/>
                      <a:gd name="connsiteX6367" fmla="*/ 1283270 w 1923730"/>
                      <a:gd name="connsiteY6367" fmla="*/ 1516094 h 1639157"/>
                      <a:gd name="connsiteX6368" fmla="*/ 1277269 w 1923730"/>
                      <a:gd name="connsiteY6368" fmla="*/ 1518190 h 1639157"/>
                      <a:gd name="connsiteX6369" fmla="*/ 1274126 w 1923730"/>
                      <a:gd name="connsiteY6369" fmla="*/ 1520571 h 1639157"/>
                      <a:gd name="connsiteX6370" fmla="*/ 1272697 w 1923730"/>
                      <a:gd name="connsiteY6370" fmla="*/ 1526000 h 1639157"/>
                      <a:gd name="connsiteX6371" fmla="*/ 1274602 w 1923730"/>
                      <a:gd name="connsiteY6371" fmla="*/ 1529334 h 1639157"/>
                      <a:gd name="connsiteX6372" fmla="*/ 1275078 w 1923730"/>
                      <a:gd name="connsiteY6372" fmla="*/ 1529810 h 1639157"/>
                      <a:gd name="connsiteX6373" fmla="*/ 1275936 w 1923730"/>
                      <a:gd name="connsiteY6373" fmla="*/ 1532382 h 1639157"/>
                      <a:gd name="connsiteX6374" fmla="*/ 1273459 w 1923730"/>
                      <a:gd name="connsiteY6374" fmla="*/ 1533049 h 1639157"/>
                      <a:gd name="connsiteX6375" fmla="*/ 1271840 w 1923730"/>
                      <a:gd name="connsiteY6375" fmla="*/ 1533430 h 1639157"/>
                      <a:gd name="connsiteX6376" fmla="*/ 1271649 w 1923730"/>
                      <a:gd name="connsiteY6376" fmla="*/ 1533620 h 1639157"/>
                      <a:gd name="connsiteX6377" fmla="*/ 1270697 w 1923730"/>
                      <a:gd name="connsiteY6377" fmla="*/ 1536668 h 1639157"/>
                      <a:gd name="connsiteX6378" fmla="*/ 1270792 w 1923730"/>
                      <a:gd name="connsiteY6378" fmla="*/ 1537716 h 1639157"/>
                      <a:gd name="connsiteX6379" fmla="*/ 1270792 w 1923730"/>
                      <a:gd name="connsiteY6379" fmla="*/ 1538573 h 1639157"/>
                      <a:gd name="connsiteX6380" fmla="*/ 1269839 w 1923730"/>
                      <a:gd name="connsiteY6380" fmla="*/ 1539145 h 1639157"/>
                      <a:gd name="connsiteX6381" fmla="*/ 1266696 w 1923730"/>
                      <a:gd name="connsiteY6381" fmla="*/ 1537716 h 1639157"/>
                      <a:gd name="connsiteX6382" fmla="*/ 1266029 w 1923730"/>
                      <a:gd name="connsiteY6382" fmla="*/ 1537430 h 1639157"/>
                      <a:gd name="connsiteX6383" fmla="*/ 1265077 w 1923730"/>
                      <a:gd name="connsiteY6383" fmla="*/ 1538192 h 1639157"/>
                      <a:gd name="connsiteX6384" fmla="*/ 1263839 w 1923730"/>
                      <a:gd name="connsiteY6384" fmla="*/ 1539811 h 1639157"/>
                      <a:gd name="connsiteX6385" fmla="*/ 1261267 w 1923730"/>
                      <a:gd name="connsiteY6385" fmla="*/ 1538383 h 1639157"/>
                      <a:gd name="connsiteX6386" fmla="*/ 1257362 w 1923730"/>
                      <a:gd name="connsiteY6386" fmla="*/ 1537716 h 1639157"/>
                      <a:gd name="connsiteX6387" fmla="*/ 1256314 w 1923730"/>
                      <a:gd name="connsiteY6387" fmla="*/ 1538954 h 1639157"/>
                      <a:gd name="connsiteX6388" fmla="*/ 1256600 w 1923730"/>
                      <a:gd name="connsiteY6388" fmla="*/ 1540002 h 1639157"/>
                      <a:gd name="connsiteX6389" fmla="*/ 1257552 w 1923730"/>
                      <a:gd name="connsiteY6389" fmla="*/ 1544003 h 1639157"/>
                      <a:gd name="connsiteX6390" fmla="*/ 1258886 w 1923730"/>
                      <a:gd name="connsiteY6390" fmla="*/ 1549146 h 1639157"/>
                      <a:gd name="connsiteX6391" fmla="*/ 1258981 w 1923730"/>
                      <a:gd name="connsiteY6391" fmla="*/ 1552004 h 1639157"/>
                      <a:gd name="connsiteX6392" fmla="*/ 1256504 w 1923730"/>
                      <a:gd name="connsiteY6392" fmla="*/ 1552670 h 1639157"/>
                      <a:gd name="connsiteX6393" fmla="*/ 1254504 w 1923730"/>
                      <a:gd name="connsiteY6393" fmla="*/ 1551908 h 1639157"/>
                      <a:gd name="connsiteX6394" fmla="*/ 1254314 w 1923730"/>
                      <a:gd name="connsiteY6394" fmla="*/ 1551813 h 1639157"/>
                      <a:gd name="connsiteX6395" fmla="*/ 1254219 w 1923730"/>
                      <a:gd name="connsiteY6395" fmla="*/ 1552004 h 1639157"/>
                      <a:gd name="connsiteX6396" fmla="*/ 1250599 w 1923730"/>
                      <a:gd name="connsiteY6396" fmla="*/ 1552956 h 1639157"/>
                      <a:gd name="connsiteX6397" fmla="*/ 1250313 w 1923730"/>
                      <a:gd name="connsiteY6397" fmla="*/ 1552861 h 1639157"/>
                      <a:gd name="connsiteX6398" fmla="*/ 1247170 w 1923730"/>
                      <a:gd name="connsiteY6398" fmla="*/ 1553051 h 1639157"/>
                      <a:gd name="connsiteX6399" fmla="*/ 1242217 w 1923730"/>
                      <a:gd name="connsiteY6399" fmla="*/ 1554004 h 1639157"/>
                      <a:gd name="connsiteX6400" fmla="*/ 1241074 w 1923730"/>
                      <a:gd name="connsiteY6400" fmla="*/ 1554290 h 1639157"/>
                      <a:gd name="connsiteX6401" fmla="*/ 1239740 w 1923730"/>
                      <a:gd name="connsiteY6401" fmla="*/ 1556861 h 1639157"/>
                      <a:gd name="connsiteX6402" fmla="*/ 1239645 w 1923730"/>
                      <a:gd name="connsiteY6402" fmla="*/ 1558195 h 1639157"/>
                      <a:gd name="connsiteX6403" fmla="*/ 1238407 w 1923730"/>
                      <a:gd name="connsiteY6403" fmla="*/ 1563243 h 1639157"/>
                      <a:gd name="connsiteX6404" fmla="*/ 1231835 w 1923730"/>
                      <a:gd name="connsiteY6404" fmla="*/ 1564481 h 1639157"/>
                      <a:gd name="connsiteX6405" fmla="*/ 1231930 w 1923730"/>
                      <a:gd name="connsiteY6405" fmla="*/ 1567720 h 1639157"/>
                      <a:gd name="connsiteX6406" fmla="*/ 1232120 w 1923730"/>
                      <a:gd name="connsiteY6406" fmla="*/ 1567910 h 1639157"/>
                      <a:gd name="connsiteX6407" fmla="*/ 999425 w 1923730"/>
                      <a:gd name="connsiteY6407" fmla="*/ 1420178 h 1639157"/>
                      <a:gd name="connsiteX6408" fmla="*/ 1001901 w 1923730"/>
                      <a:gd name="connsiteY6408" fmla="*/ 1421511 h 1639157"/>
                      <a:gd name="connsiteX6409" fmla="*/ 1002758 w 1923730"/>
                      <a:gd name="connsiteY6409" fmla="*/ 1422368 h 1639157"/>
                      <a:gd name="connsiteX6410" fmla="*/ 1004663 w 1923730"/>
                      <a:gd name="connsiteY6410" fmla="*/ 1423797 h 1639157"/>
                      <a:gd name="connsiteX6411" fmla="*/ 1007140 w 1923730"/>
                      <a:gd name="connsiteY6411" fmla="*/ 1425131 h 1639157"/>
                      <a:gd name="connsiteX6412" fmla="*/ 1007235 w 1923730"/>
                      <a:gd name="connsiteY6412" fmla="*/ 1425226 h 1639157"/>
                      <a:gd name="connsiteX6413" fmla="*/ 1008188 w 1923730"/>
                      <a:gd name="connsiteY6413" fmla="*/ 1424559 h 1639157"/>
                      <a:gd name="connsiteX6414" fmla="*/ 1011140 w 1923730"/>
                      <a:gd name="connsiteY6414" fmla="*/ 1422940 h 1639157"/>
                      <a:gd name="connsiteX6415" fmla="*/ 1011521 w 1923730"/>
                      <a:gd name="connsiteY6415" fmla="*/ 1422845 h 1639157"/>
                      <a:gd name="connsiteX6416" fmla="*/ 1012855 w 1923730"/>
                      <a:gd name="connsiteY6416" fmla="*/ 1421416 h 1639157"/>
                      <a:gd name="connsiteX6417" fmla="*/ 1014760 w 1923730"/>
                      <a:gd name="connsiteY6417" fmla="*/ 1419225 h 1639157"/>
                      <a:gd name="connsiteX6418" fmla="*/ 1017522 w 1923730"/>
                      <a:gd name="connsiteY6418" fmla="*/ 1418463 h 1639157"/>
                      <a:gd name="connsiteX6419" fmla="*/ 1020284 w 1923730"/>
                      <a:gd name="connsiteY6419" fmla="*/ 1415796 h 1639157"/>
                      <a:gd name="connsiteX6420" fmla="*/ 1025142 w 1923730"/>
                      <a:gd name="connsiteY6420" fmla="*/ 1408843 h 1639157"/>
                      <a:gd name="connsiteX6421" fmla="*/ 1028762 w 1923730"/>
                      <a:gd name="connsiteY6421" fmla="*/ 1407605 h 1639157"/>
                      <a:gd name="connsiteX6422" fmla="*/ 1031048 w 1923730"/>
                      <a:gd name="connsiteY6422" fmla="*/ 1409414 h 1639157"/>
                      <a:gd name="connsiteX6423" fmla="*/ 1034667 w 1923730"/>
                      <a:gd name="connsiteY6423" fmla="*/ 1410272 h 1639157"/>
                      <a:gd name="connsiteX6424" fmla="*/ 1039906 w 1923730"/>
                      <a:gd name="connsiteY6424" fmla="*/ 1413034 h 1639157"/>
                      <a:gd name="connsiteX6425" fmla="*/ 1043716 w 1923730"/>
                      <a:gd name="connsiteY6425" fmla="*/ 1416558 h 1639157"/>
                      <a:gd name="connsiteX6426" fmla="*/ 1046859 w 1923730"/>
                      <a:gd name="connsiteY6426" fmla="*/ 1417415 h 1639157"/>
                      <a:gd name="connsiteX6427" fmla="*/ 1048764 w 1923730"/>
                      <a:gd name="connsiteY6427" fmla="*/ 1417987 h 1639157"/>
                      <a:gd name="connsiteX6428" fmla="*/ 1053432 w 1923730"/>
                      <a:gd name="connsiteY6428" fmla="*/ 1420273 h 1639157"/>
                      <a:gd name="connsiteX6429" fmla="*/ 1053622 w 1923730"/>
                      <a:gd name="connsiteY6429" fmla="*/ 1420463 h 1639157"/>
                      <a:gd name="connsiteX6430" fmla="*/ 1057051 w 1923730"/>
                      <a:gd name="connsiteY6430" fmla="*/ 1420559 h 1639157"/>
                      <a:gd name="connsiteX6431" fmla="*/ 1062099 w 1923730"/>
                      <a:gd name="connsiteY6431" fmla="*/ 1422368 h 1639157"/>
                      <a:gd name="connsiteX6432" fmla="*/ 1063814 w 1923730"/>
                      <a:gd name="connsiteY6432" fmla="*/ 1424083 h 1639157"/>
                      <a:gd name="connsiteX6433" fmla="*/ 1064385 w 1923730"/>
                      <a:gd name="connsiteY6433" fmla="*/ 1423321 h 1639157"/>
                      <a:gd name="connsiteX6434" fmla="*/ 1066862 w 1923730"/>
                      <a:gd name="connsiteY6434" fmla="*/ 1421416 h 1639157"/>
                      <a:gd name="connsiteX6435" fmla="*/ 1070386 w 1923730"/>
                      <a:gd name="connsiteY6435" fmla="*/ 1418273 h 1639157"/>
                      <a:gd name="connsiteX6436" fmla="*/ 1070100 w 1923730"/>
                      <a:gd name="connsiteY6436" fmla="*/ 1411986 h 1639157"/>
                      <a:gd name="connsiteX6437" fmla="*/ 1069529 w 1923730"/>
                      <a:gd name="connsiteY6437" fmla="*/ 1409605 h 1639157"/>
                      <a:gd name="connsiteX6438" fmla="*/ 1072862 w 1923730"/>
                      <a:gd name="connsiteY6438" fmla="*/ 1408176 h 1639157"/>
                      <a:gd name="connsiteX6439" fmla="*/ 1074958 w 1923730"/>
                      <a:gd name="connsiteY6439" fmla="*/ 1407986 h 1639157"/>
                      <a:gd name="connsiteX6440" fmla="*/ 1079530 w 1923730"/>
                      <a:gd name="connsiteY6440" fmla="*/ 1407033 h 1639157"/>
                      <a:gd name="connsiteX6441" fmla="*/ 1081911 w 1923730"/>
                      <a:gd name="connsiteY6441" fmla="*/ 1405890 h 1639157"/>
                      <a:gd name="connsiteX6442" fmla="*/ 1084102 w 1923730"/>
                      <a:gd name="connsiteY6442" fmla="*/ 1404747 h 1639157"/>
                      <a:gd name="connsiteX6443" fmla="*/ 1089150 w 1923730"/>
                      <a:gd name="connsiteY6443" fmla="*/ 1401318 h 1639157"/>
                      <a:gd name="connsiteX6444" fmla="*/ 1089531 w 1923730"/>
                      <a:gd name="connsiteY6444" fmla="*/ 1400747 h 1639157"/>
                      <a:gd name="connsiteX6445" fmla="*/ 1094484 w 1923730"/>
                      <a:gd name="connsiteY6445" fmla="*/ 1398270 h 1639157"/>
                      <a:gd name="connsiteX6446" fmla="*/ 1101342 w 1923730"/>
                      <a:gd name="connsiteY6446" fmla="*/ 1396556 h 1639157"/>
                      <a:gd name="connsiteX6447" fmla="*/ 1103438 w 1923730"/>
                      <a:gd name="connsiteY6447" fmla="*/ 1394651 h 1639157"/>
                      <a:gd name="connsiteX6448" fmla="*/ 1105152 w 1923730"/>
                      <a:gd name="connsiteY6448" fmla="*/ 1394841 h 1639157"/>
                      <a:gd name="connsiteX6449" fmla="*/ 1105438 w 1923730"/>
                      <a:gd name="connsiteY6449" fmla="*/ 1394936 h 1639157"/>
                      <a:gd name="connsiteX6450" fmla="*/ 1105914 w 1923730"/>
                      <a:gd name="connsiteY6450" fmla="*/ 1393031 h 1639157"/>
                      <a:gd name="connsiteX6451" fmla="*/ 1105819 w 1923730"/>
                      <a:gd name="connsiteY6451" fmla="*/ 1391126 h 1639157"/>
                      <a:gd name="connsiteX6452" fmla="*/ 1104200 w 1923730"/>
                      <a:gd name="connsiteY6452" fmla="*/ 1385507 h 1639157"/>
                      <a:gd name="connsiteX6453" fmla="*/ 1105914 w 1923730"/>
                      <a:gd name="connsiteY6453" fmla="*/ 1383697 h 1639157"/>
                      <a:gd name="connsiteX6454" fmla="*/ 1106295 w 1923730"/>
                      <a:gd name="connsiteY6454" fmla="*/ 1383506 h 1639157"/>
                      <a:gd name="connsiteX6455" fmla="*/ 1108010 w 1923730"/>
                      <a:gd name="connsiteY6455" fmla="*/ 1381411 h 1639157"/>
                      <a:gd name="connsiteX6456" fmla="*/ 1108677 w 1923730"/>
                      <a:gd name="connsiteY6456" fmla="*/ 1379220 h 1639157"/>
                      <a:gd name="connsiteX6457" fmla="*/ 1111248 w 1923730"/>
                      <a:gd name="connsiteY6457" fmla="*/ 1379030 h 1639157"/>
                      <a:gd name="connsiteX6458" fmla="*/ 1111439 w 1923730"/>
                      <a:gd name="connsiteY6458" fmla="*/ 1379125 h 1639157"/>
                      <a:gd name="connsiteX6459" fmla="*/ 1113153 w 1923730"/>
                      <a:gd name="connsiteY6459" fmla="*/ 1378649 h 1639157"/>
                      <a:gd name="connsiteX6460" fmla="*/ 1115249 w 1923730"/>
                      <a:gd name="connsiteY6460" fmla="*/ 1377315 h 1639157"/>
                      <a:gd name="connsiteX6461" fmla="*/ 1116582 w 1923730"/>
                      <a:gd name="connsiteY6461" fmla="*/ 1379315 h 1639157"/>
                      <a:gd name="connsiteX6462" fmla="*/ 1117535 w 1923730"/>
                      <a:gd name="connsiteY6462" fmla="*/ 1380649 h 1639157"/>
                      <a:gd name="connsiteX6463" fmla="*/ 1118868 w 1923730"/>
                      <a:gd name="connsiteY6463" fmla="*/ 1381697 h 1639157"/>
                      <a:gd name="connsiteX6464" fmla="*/ 1120392 w 1923730"/>
                      <a:gd name="connsiteY6464" fmla="*/ 1385888 h 1639157"/>
                      <a:gd name="connsiteX6465" fmla="*/ 1120297 w 1923730"/>
                      <a:gd name="connsiteY6465" fmla="*/ 1386459 h 1639157"/>
                      <a:gd name="connsiteX6466" fmla="*/ 1120583 w 1923730"/>
                      <a:gd name="connsiteY6466" fmla="*/ 1386459 h 1639157"/>
                      <a:gd name="connsiteX6467" fmla="*/ 1122107 w 1923730"/>
                      <a:gd name="connsiteY6467" fmla="*/ 1386650 h 1639157"/>
                      <a:gd name="connsiteX6468" fmla="*/ 1124202 w 1923730"/>
                      <a:gd name="connsiteY6468" fmla="*/ 1389317 h 1639157"/>
                      <a:gd name="connsiteX6469" fmla="*/ 1124583 w 1923730"/>
                      <a:gd name="connsiteY6469" fmla="*/ 1391031 h 1639157"/>
                      <a:gd name="connsiteX6470" fmla="*/ 1124679 w 1923730"/>
                      <a:gd name="connsiteY6470" fmla="*/ 1391317 h 1639157"/>
                      <a:gd name="connsiteX6471" fmla="*/ 1125155 w 1923730"/>
                      <a:gd name="connsiteY6471" fmla="*/ 1392460 h 1639157"/>
                      <a:gd name="connsiteX6472" fmla="*/ 1125726 w 1923730"/>
                      <a:gd name="connsiteY6472" fmla="*/ 1392174 h 1639157"/>
                      <a:gd name="connsiteX6473" fmla="*/ 1127250 w 1923730"/>
                      <a:gd name="connsiteY6473" fmla="*/ 1392174 h 1639157"/>
                      <a:gd name="connsiteX6474" fmla="*/ 1127536 w 1923730"/>
                      <a:gd name="connsiteY6474" fmla="*/ 1393793 h 1639157"/>
                      <a:gd name="connsiteX6475" fmla="*/ 1127441 w 1923730"/>
                      <a:gd name="connsiteY6475" fmla="*/ 1395127 h 1639157"/>
                      <a:gd name="connsiteX6476" fmla="*/ 1127631 w 1923730"/>
                      <a:gd name="connsiteY6476" fmla="*/ 1395698 h 1639157"/>
                      <a:gd name="connsiteX6477" fmla="*/ 1129536 w 1923730"/>
                      <a:gd name="connsiteY6477" fmla="*/ 1395032 h 1639157"/>
                      <a:gd name="connsiteX6478" fmla="*/ 1130108 w 1923730"/>
                      <a:gd name="connsiteY6478" fmla="*/ 1394555 h 1639157"/>
                      <a:gd name="connsiteX6479" fmla="*/ 1132775 w 1923730"/>
                      <a:gd name="connsiteY6479" fmla="*/ 1391698 h 1639157"/>
                      <a:gd name="connsiteX6480" fmla="*/ 1135061 w 1923730"/>
                      <a:gd name="connsiteY6480" fmla="*/ 1390555 h 1639157"/>
                      <a:gd name="connsiteX6481" fmla="*/ 1135918 w 1923730"/>
                      <a:gd name="connsiteY6481" fmla="*/ 1393412 h 1639157"/>
                      <a:gd name="connsiteX6482" fmla="*/ 1136299 w 1923730"/>
                      <a:gd name="connsiteY6482" fmla="*/ 1395794 h 1639157"/>
                      <a:gd name="connsiteX6483" fmla="*/ 1137347 w 1923730"/>
                      <a:gd name="connsiteY6483" fmla="*/ 1395413 h 1639157"/>
                      <a:gd name="connsiteX6484" fmla="*/ 1139823 w 1923730"/>
                      <a:gd name="connsiteY6484" fmla="*/ 1394841 h 1639157"/>
                      <a:gd name="connsiteX6485" fmla="*/ 1140490 w 1923730"/>
                      <a:gd name="connsiteY6485" fmla="*/ 1398175 h 1639157"/>
                      <a:gd name="connsiteX6486" fmla="*/ 1140680 w 1923730"/>
                      <a:gd name="connsiteY6486" fmla="*/ 1399604 h 1639157"/>
                      <a:gd name="connsiteX6487" fmla="*/ 1144205 w 1923730"/>
                      <a:gd name="connsiteY6487" fmla="*/ 1399032 h 1639157"/>
                      <a:gd name="connsiteX6488" fmla="*/ 1147538 w 1923730"/>
                      <a:gd name="connsiteY6488" fmla="*/ 1397699 h 1639157"/>
                      <a:gd name="connsiteX6489" fmla="*/ 1152396 w 1923730"/>
                      <a:gd name="connsiteY6489" fmla="*/ 1395698 h 1639157"/>
                      <a:gd name="connsiteX6490" fmla="*/ 1155254 w 1923730"/>
                      <a:gd name="connsiteY6490" fmla="*/ 1390936 h 1639157"/>
                      <a:gd name="connsiteX6491" fmla="*/ 1155254 w 1923730"/>
                      <a:gd name="connsiteY6491" fmla="*/ 1390269 h 1639157"/>
                      <a:gd name="connsiteX6492" fmla="*/ 1158016 w 1923730"/>
                      <a:gd name="connsiteY6492" fmla="*/ 1383316 h 1639157"/>
                      <a:gd name="connsiteX6493" fmla="*/ 1159540 w 1923730"/>
                      <a:gd name="connsiteY6493" fmla="*/ 1381982 h 1639157"/>
                      <a:gd name="connsiteX6494" fmla="*/ 1166112 w 1923730"/>
                      <a:gd name="connsiteY6494" fmla="*/ 1381125 h 1639157"/>
                      <a:gd name="connsiteX6495" fmla="*/ 1167922 w 1923730"/>
                      <a:gd name="connsiteY6495" fmla="*/ 1383221 h 1639157"/>
                      <a:gd name="connsiteX6496" fmla="*/ 1168589 w 1923730"/>
                      <a:gd name="connsiteY6496" fmla="*/ 1383982 h 1639157"/>
                      <a:gd name="connsiteX6497" fmla="*/ 1168970 w 1923730"/>
                      <a:gd name="connsiteY6497" fmla="*/ 1383697 h 1639157"/>
                      <a:gd name="connsiteX6498" fmla="*/ 1170208 w 1923730"/>
                      <a:gd name="connsiteY6498" fmla="*/ 1383316 h 1639157"/>
                      <a:gd name="connsiteX6499" fmla="*/ 1173256 w 1923730"/>
                      <a:gd name="connsiteY6499" fmla="*/ 1386269 h 1639157"/>
                      <a:gd name="connsiteX6500" fmla="*/ 1174494 w 1923730"/>
                      <a:gd name="connsiteY6500" fmla="*/ 1387983 h 1639157"/>
                      <a:gd name="connsiteX6501" fmla="*/ 1176018 w 1923730"/>
                      <a:gd name="connsiteY6501" fmla="*/ 1389412 h 1639157"/>
                      <a:gd name="connsiteX6502" fmla="*/ 1175923 w 1923730"/>
                      <a:gd name="connsiteY6502" fmla="*/ 1388745 h 1639157"/>
                      <a:gd name="connsiteX6503" fmla="*/ 1175161 w 1923730"/>
                      <a:gd name="connsiteY6503" fmla="*/ 1386840 h 1639157"/>
                      <a:gd name="connsiteX6504" fmla="*/ 1175256 w 1923730"/>
                      <a:gd name="connsiteY6504" fmla="*/ 1381792 h 1639157"/>
                      <a:gd name="connsiteX6505" fmla="*/ 1177257 w 1923730"/>
                      <a:gd name="connsiteY6505" fmla="*/ 1377315 h 1639157"/>
                      <a:gd name="connsiteX6506" fmla="*/ 1180495 w 1923730"/>
                      <a:gd name="connsiteY6506" fmla="*/ 1373981 h 1639157"/>
                      <a:gd name="connsiteX6507" fmla="*/ 1183067 w 1923730"/>
                      <a:gd name="connsiteY6507" fmla="*/ 1376267 h 1639157"/>
                      <a:gd name="connsiteX6508" fmla="*/ 1184781 w 1923730"/>
                      <a:gd name="connsiteY6508" fmla="*/ 1378363 h 1639157"/>
                      <a:gd name="connsiteX6509" fmla="*/ 1185829 w 1923730"/>
                      <a:gd name="connsiteY6509" fmla="*/ 1378172 h 1639157"/>
                      <a:gd name="connsiteX6510" fmla="*/ 1191830 w 1923730"/>
                      <a:gd name="connsiteY6510" fmla="*/ 1379030 h 1639157"/>
                      <a:gd name="connsiteX6511" fmla="*/ 1194687 w 1923730"/>
                      <a:gd name="connsiteY6511" fmla="*/ 1379030 h 1639157"/>
                      <a:gd name="connsiteX6512" fmla="*/ 1194306 w 1923730"/>
                      <a:gd name="connsiteY6512" fmla="*/ 1377982 h 1639157"/>
                      <a:gd name="connsiteX6513" fmla="*/ 1194116 w 1923730"/>
                      <a:gd name="connsiteY6513" fmla="*/ 1377791 h 1639157"/>
                      <a:gd name="connsiteX6514" fmla="*/ 1193925 w 1923730"/>
                      <a:gd name="connsiteY6514" fmla="*/ 1372553 h 1639157"/>
                      <a:gd name="connsiteX6515" fmla="*/ 1194687 w 1923730"/>
                      <a:gd name="connsiteY6515" fmla="*/ 1371124 h 1639157"/>
                      <a:gd name="connsiteX6516" fmla="*/ 1194211 w 1923730"/>
                      <a:gd name="connsiteY6516" fmla="*/ 1370838 h 1639157"/>
                      <a:gd name="connsiteX6517" fmla="*/ 1192115 w 1923730"/>
                      <a:gd name="connsiteY6517" fmla="*/ 1371790 h 1639157"/>
                      <a:gd name="connsiteX6518" fmla="*/ 1187734 w 1923730"/>
                      <a:gd name="connsiteY6518" fmla="*/ 1373029 h 1639157"/>
                      <a:gd name="connsiteX6519" fmla="*/ 1187067 w 1923730"/>
                      <a:gd name="connsiteY6519" fmla="*/ 1371981 h 1639157"/>
                      <a:gd name="connsiteX6520" fmla="*/ 1189163 w 1923730"/>
                      <a:gd name="connsiteY6520" fmla="*/ 1368743 h 1639157"/>
                      <a:gd name="connsiteX6521" fmla="*/ 1192115 w 1923730"/>
                      <a:gd name="connsiteY6521" fmla="*/ 1366552 h 1639157"/>
                      <a:gd name="connsiteX6522" fmla="*/ 1193163 w 1923730"/>
                      <a:gd name="connsiteY6522" fmla="*/ 1366076 h 1639157"/>
                      <a:gd name="connsiteX6523" fmla="*/ 1196306 w 1923730"/>
                      <a:gd name="connsiteY6523" fmla="*/ 1365218 h 1639157"/>
                      <a:gd name="connsiteX6524" fmla="*/ 1196783 w 1923730"/>
                      <a:gd name="connsiteY6524" fmla="*/ 1365218 h 1639157"/>
                      <a:gd name="connsiteX6525" fmla="*/ 1198307 w 1923730"/>
                      <a:gd name="connsiteY6525" fmla="*/ 1365885 h 1639157"/>
                      <a:gd name="connsiteX6526" fmla="*/ 1198307 w 1923730"/>
                      <a:gd name="connsiteY6526" fmla="*/ 1368076 h 1639157"/>
                      <a:gd name="connsiteX6527" fmla="*/ 1198783 w 1923730"/>
                      <a:gd name="connsiteY6527" fmla="*/ 1367695 h 1639157"/>
                      <a:gd name="connsiteX6528" fmla="*/ 1200783 w 1923730"/>
                      <a:gd name="connsiteY6528" fmla="*/ 1366742 h 1639157"/>
                      <a:gd name="connsiteX6529" fmla="*/ 1202117 w 1923730"/>
                      <a:gd name="connsiteY6529" fmla="*/ 1368361 h 1639157"/>
                      <a:gd name="connsiteX6530" fmla="*/ 1203450 w 1923730"/>
                      <a:gd name="connsiteY6530" fmla="*/ 1369505 h 1639157"/>
                      <a:gd name="connsiteX6531" fmla="*/ 1204688 w 1923730"/>
                      <a:gd name="connsiteY6531" fmla="*/ 1369409 h 1639157"/>
                      <a:gd name="connsiteX6532" fmla="*/ 1205355 w 1923730"/>
                      <a:gd name="connsiteY6532" fmla="*/ 1368933 h 1639157"/>
                      <a:gd name="connsiteX6533" fmla="*/ 1206117 w 1923730"/>
                      <a:gd name="connsiteY6533" fmla="*/ 1367219 h 1639157"/>
                      <a:gd name="connsiteX6534" fmla="*/ 1208498 w 1923730"/>
                      <a:gd name="connsiteY6534" fmla="*/ 1361313 h 1639157"/>
                      <a:gd name="connsiteX6535" fmla="*/ 1209165 w 1923730"/>
                      <a:gd name="connsiteY6535" fmla="*/ 1358741 h 1639157"/>
                      <a:gd name="connsiteX6536" fmla="*/ 1210785 w 1923730"/>
                      <a:gd name="connsiteY6536" fmla="*/ 1356074 h 1639157"/>
                      <a:gd name="connsiteX6537" fmla="*/ 1212118 w 1923730"/>
                      <a:gd name="connsiteY6537" fmla="*/ 1355407 h 1639157"/>
                      <a:gd name="connsiteX6538" fmla="*/ 1211832 w 1923730"/>
                      <a:gd name="connsiteY6538" fmla="*/ 1355217 h 1639157"/>
                      <a:gd name="connsiteX6539" fmla="*/ 1210213 w 1923730"/>
                      <a:gd name="connsiteY6539" fmla="*/ 1352360 h 1639157"/>
                      <a:gd name="connsiteX6540" fmla="*/ 1212023 w 1923730"/>
                      <a:gd name="connsiteY6540" fmla="*/ 1351026 h 1639157"/>
                      <a:gd name="connsiteX6541" fmla="*/ 1212404 w 1923730"/>
                      <a:gd name="connsiteY6541" fmla="*/ 1350836 h 1639157"/>
                      <a:gd name="connsiteX6542" fmla="*/ 1211070 w 1923730"/>
                      <a:gd name="connsiteY6542" fmla="*/ 1348359 h 1639157"/>
                      <a:gd name="connsiteX6543" fmla="*/ 1210404 w 1923730"/>
                      <a:gd name="connsiteY6543" fmla="*/ 1344835 h 1639157"/>
                      <a:gd name="connsiteX6544" fmla="*/ 1210594 w 1923730"/>
                      <a:gd name="connsiteY6544" fmla="*/ 1343311 h 1639157"/>
                      <a:gd name="connsiteX6545" fmla="*/ 1210499 w 1923730"/>
                      <a:gd name="connsiteY6545" fmla="*/ 1342073 h 1639157"/>
                      <a:gd name="connsiteX6546" fmla="*/ 1208975 w 1923730"/>
                      <a:gd name="connsiteY6546" fmla="*/ 1342644 h 1639157"/>
                      <a:gd name="connsiteX6547" fmla="*/ 1208594 w 1923730"/>
                      <a:gd name="connsiteY6547" fmla="*/ 1342835 h 1639157"/>
                      <a:gd name="connsiteX6548" fmla="*/ 1203927 w 1923730"/>
                      <a:gd name="connsiteY6548" fmla="*/ 1343120 h 1639157"/>
                      <a:gd name="connsiteX6549" fmla="*/ 1202879 w 1923730"/>
                      <a:gd name="connsiteY6549" fmla="*/ 1339310 h 1639157"/>
                      <a:gd name="connsiteX6550" fmla="*/ 1203164 w 1923730"/>
                      <a:gd name="connsiteY6550" fmla="*/ 1338358 h 1639157"/>
                      <a:gd name="connsiteX6551" fmla="*/ 1205260 w 1923730"/>
                      <a:gd name="connsiteY6551" fmla="*/ 1334357 h 1639157"/>
                      <a:gd name="connsiteX6552" fmla="*/ 1207070 w 1923730"/>
                      <a:gd name="connsiteY6552" fmla="*/ 1331024 h 1639157"/>
                      <a:gd name="connsiteX6553" fmla="*/ 1204117 w 1923730"/>
                      <a:gd name="connsiteY6553" fmla="*/ 1325785 h 1639157"/>
                      <a:gd name="connsiteX6554" fmla="*/ 1202021 w 1923730"/>
                      <a:gd name="connsiteY6554" fmla="*/ 1321880 h 1639157"/>
                      <a:gd name="connsiteX6555" fmla="*/ 1203450 w 1923730"/>
                      <a:gd name="connsiteY6555" fmla="*/ 1320736 h 1639157"/>
                      <a:gd name="connsiteX6556" fmla="*/ 1204879 w 1923730"/>
                      <a:gd name="connsiteY6556" fmla="*/ 1320832 h 1639157"/>
                      <a:gd name="connsiteX6557" fmla="*/ 1207737 w 1923730"/>
                      <a:gd name="connsiteY6557" fmla="*/ 1320736 h 1639157"/>
                      <a:gd name="connsiteX6558" fmla="*/ 1211261 w 1923730"/>
                      <a:gd name="connsiteY6558" fmla="*/ 1319213 h 1639157"/>
                      <a:gd name="connsiteX6559" fmla="*/ 1212023 w 1923730"/>
                      <a:gd name="connsiteY6559" fmla="*/ 1319117 h 1639157"/>
                      <a:gd name="connsiteX6560" fmla="*/ 1212023 w 1923730"/>
                      <a:gd name="connsiteY6560" fmla="*/ 1318165 h 1639157"/>
                      <a:gd name="connsiteX6561" fmla="*/ 1212023 w 1923730"/>
                      <a:gd name="connsiteY6561" fmla="*/ 1316736 h 1639157"/>
                      <a:gd name="connsiteX6562" fmla="*/ 1211737 w 1923730"/>
                      <a:gd name="connsiteY6562" fmla="*/ 1314926 h 1639157"/>
                      <a:gd name="connsiteX6563" fmla="*/ 1210308 w 1923730"/>
                      <a:gd name="connsiteY6563" fmla="*/ 1314831 h 1639157"/>
                      <a:gd name="connsiteX6564" fmla="*/ 1208594 w 1923730"/>
                      <a:gd name="connsiteY6564" fmla="*/ 1314164 h 1639157"/>
                      <a:gd name="connsiteX6565" fmla="*/ 1210975 w 1923730"/>
                      <a:gd name="connsiteY6565" fmla="*/ 1311593 h 1639157"/>
                      <a:gd name="connsiteX6566" fmla="*/ 1211546 w 1923730"/>
                      <a:gd name="connsiteY6566" fmla="*/ 1311307 h 1639157"/>
                      <a:gd name="connsiteX6567" fmla="*/ 1213356 w 1923730"/>
                      <a:gd name="connsiteY6567" fmla="*/ 1309688 h 1639157"/>
                      <a:gd name="connsiteX6568" fmla="*/ 1212499 w 1923730"/>
                      <a:gd name="connsiteY6568" fmla="*/ 1307878 h 1639157"/>
                      <a:gd name="connsiteX6569" fmla="*/ 1211356 w 1923730"/>
                      <a:gd name="connsiteY6569" fmla="*/ 1305401 h 1639157"/>
                      <a:gd name="connsiteX6570" fmla="*/ 1206975 w 1923730"/>
                      <a:gd name="connsiteY6570" fmla="*/ 1301782 h 1639157"/>
                      <a:gd name="connsiteX6571" fmla="*/ 1203927 w 1923730"/>
                      <a:gd name="connsiteY6571" fmla="*/ 1302068 h 1639157"/>
                      <a:gd name="connsiteX6572" fmla="*/ 1201640 w 1923730"/>
                      <a:gd name="connsiteY6572" fmla="*/ 1302353 h 1639157"/>
                      <a:gd name="connsiteX6573" fmla="*/ 1199545 w 1923730"/>
                      <a:gd name="connsiteY6573" fmla="*/ 1303782 h 1639157"/>
                      <a:gd name="connsiteX6574" fmla="*/ 1198497 w 1923730"/>
                      <a:gd name="connsiteY6574" fmla="*/ 1305020 h 1639157"/>
                      <a:gd name="connsiteX6575" fmla="*/ 1194782 w 1923730"/>
                      <a:gd name="connsiteY6575" fmla="*/ 1305592 h 1639157"/>
                      <a:gd name="connsiteX6576" fmla="*/ 1194592 w 1923730"/>
                      <a:gd name="connsiteY6576" fmla="*/ 1303687 h 1639157"/>
                      <a:gd name="connsiteX6577" fmla="*/ 1192496 w 1923730"/>
                      <a:gd name="connsiteY6577" fmla="*/ 1304639 h 1639157"/>
                      <a:gd name="connsiteX6578" fmla="*/ 1190973 w 1923730"/>
                      <a:gd name="connsiteY6578" fmla="*/ 1305687 h 1639157"/>
                      <a:gd name="connsiteX6579" fmla="*/ 1188496 w 1923730"/>
                      <a:gd name="connsiteY6579" fmla="*/ 1307973 h 1639157"/>
                      <a:gd name="connsiteX6580" fmla="*/ 1187067 w 1923730"/>
                      <a:gd name="connsiteY6580" fmla="*/ 1309116 h 1639157"/>
                      <a:gd name="connsiteX6581" fmla="*/ 1182495 w 1923730"/>
                      <a:gd name="connsiteY6581" fmla="*/ 1307306 h 1639157"/>
                      <a:gd name="connsiteX6582" fmla="*/ 1180686 w 1923730"/>
                      <a:gd name="connsiteY6582" fmla="*/ 1304925 h 1639157"/>
                      <a:gd name="connsiteX6583" fmla="*/ 1182591 w 1923730"/>
                      <a:gd name="connsiteY6583" fmla="*/ 1303782 h 1639157"/>
                      <a:gd name="connsiteX6584" fmla="*/ 1185829 w 1923730"/>
                      <a:gd name="connsiteY6584" fmla="*/ 1300734 h 1639157"/>
                      <a:gd name="connsiteX6585" fmla="*/ 1185924 w 1923730"/>
                      <a:gd name="connsiteY6585" fmla="*/ 1300448 h 1639157"/>
                      <a:gd name="connsiteX6586" fmla="*/ 1189734 w 1923730"/>
                      <a:gd name="connsiteY6586" fmla="*/ 1295400 h 1639157"/>
                      <a:gd name="connsiteX6587" fmla="*/ 1190877 w 1923730"/>
                      <a:gd name="connsiteY6587" fmla="*/ 1294543 h 1639157"/>
                      <a:gd name="connsiteX6588" fmla="*/ 1193925 w 1923730"/>
                      <a:gd name="connsiteY6588" fmla="*/ 1291019 h 1639157"/>
                      <a:gd name="connsiteX6589" fmla="*/ 1193830 w 1923730"/>
                      <a:gd name="connsiteY6589" fmla="*/ 1290257 h 1639157"/>
                      <a:gd name="connsiteX6590" fmla="*/ 1194878 w 1923730"/>
                      <a:gd name="connsiteY6590" fmla="*/ 1287018 h 1639157"/>
                      <a:gd name="connsiteX6591" fmla="*/ 1198402 w 1923730"/>
                      <a:gd name="connsiteY6591" fmla="*/ 1286828 h 1639157"/>
                      <a:gd name="connsiteX6592" fmla="*/ 1200021 w 1923730"/>
                      <a:gd name="connsiteY6592" fmla="*/ 1287304 h 1639157"/>
                      <a:gd name="connsiteX6593" fmla="*/ 1201355 w 1923730"/>
                      <a:gd name="connsiteY6593" fmla="*/ 1287304 h 1639157"/>
                      <a:gd name="connsiteX6594" fmla="*/ 1201926 w 1923730"/>
                      <a:gd name="connsiteY6594" fmla="*/ 1285494 h 1639157"/>
                      <a:gd name="connsiteX6595" fmla="*/ 1206784 w 1923730"/>
                      <a:gd name="connsiteY6595" fmla="*/ 1281303 h 1639157"/>
                      <a:gd name="connsiteX6596" fmla="*/ 1208403 w 1923730"/>
                      <a:gd name="connsiteY6596" fmla="*/ 1278446 h 1639157"/>
                      <a:gd name="connsiteX6597" fmla="*/ 1205641 w 1923730"/>
                      <a:gd name="connsiteY6597" fmla="*/ 1274350 h 1639157"/>
                      <a:gd name="connsiteX6598" fmla="*/ 1202117 w 1923730"/>
                      <a:gd name="connsiteY6598" fmla="*/ 1269111 h 1639157"/>
                      <a:gd name="connsiteX6599" fmla="*/ 1201640 w 1923730"/>
                      <a:gd name="connsiteY6599" fmla="*/ 1266825 h 1639157"/>
                      <a:gd name="connsiteX6600" fmla="*/ 1200974 w 1923730"/>
                      <a:gd name="connsiteY6600" fmla="*/ 1264730 h 1639157"/>
                      <a:gd name="connsiteX6601" fmla="*/ 1202974 w 1923730"/>
                      <a:gd name="connsiteY6601" fmla="*/ 1259491 h 1639157"/>
                      <a:gd name="connsiteX6602" fmla="*/ 1203450 w 1923730"/>
                      <a:gd name="connsiteY6602" fmla="*/ 1258634 h 1639157"/>
                      <a:gd name="connsiteX6603" fmla="*/ 1203355 w 1923730"/>
                      <a:gd name="connsiteY6603" fmla="*/ 1258538 h 1639157"/>
                      <a:gd name="connsiteX6604" fmla="*/ 1202403 w 1923730"/>
                      <a:gd name="connsiteY6604" fmla="*/ 1259110 h 1639157"/>
                      <a:gd name="connsiteX6605" fmla="*/ 1200497 w 1923730"/>
                      <a:gd name="connsiteY6605" fmla="*/ 1259777 h 1639157"/>
                      <a:gd name="connsiteX6606" fmla="*/ 1200593 w 1923730"/>
                      <a:gd name="connsiteY6606" fmla="*/ 1255776 h 1639157"/>
                      <a:gd name="connsiteX6607" fmla="*/ 1201355 w 1923730"/>
                      <a:gd name="connsiteY6607" fmla="*/ 1253681 h 1639157"/>
                      <a:gd name="connsiteX6608" fmla="*/ 1203164 w 1923730"/>
                      <a:gd name="connsiteY6608" fmla="*/ 1249299 h 1639157"/>
                      <a:gd name="connsiteX6609" fmla="*/ 1203736 w 1923730"/>
                      <a:gd name="connsiteY6609" fmla="*/ 1247775 h 1639157"/>
                      <a:gd name="connsiteX6610" fmla="*/ 1202498 w 1923730"/>
                      <a:gd name="connsiteY6610" fmla="*/ 1247680 h 1639157"/>
                      <a:gd name="connsiteX6611" fmla="*/ 1199069 w 1923730"/>
                      <a:gd name="connsiteY6611" fmla="*/ 1245775 h 1639157"/>
                      <a:gd name="connsiteX6612" fmla="*/ 1197926 w 1923730"/>
                      <a:gd name="connsiteY6612" fmla="*/ 1240060 h 1639157"/>
                      <a:gd name="connsiteX6613" fmla="*/ 1197830 w 1923730"/>
                      <a:gd name="connsiteY6613" fmla="*/ 1238536 h 1639157"/>
                      <a:gd name="connsiteX6614" fmla="*/ 1195830 w 1923730"/>
                      <a:gd name="connsiteY6614" fmla="*/ 1239584 h 1639157"/>
                      <a:gd name="connsiteX6615" fmla="*/ 1194878 w 1923730"/>
                      <a:gd name="connsiteY6615" fmla="*/ 1243013 h 1639157"/>
                      <a:gd name="connsiteX6616" fmla="*/ 1194306 w 1923730"/>
                      <a:gd name="connsiteY6616" fmla="*/ 1245870 h 1639157"/>
                      <a:gd name="connsiteX6617" fmla="*/ 1192878 w 1923730"/>
                      <a:gd name="connsiteY6617" fmla="*/ 1248347 h 1639157"/>
                      <a:gd name="connsiteX6618" fmla="*/ 1192211 w 1923730"/>
                      <a:gd name="connsiteY6618" fmla="*/ 1249490 h 1639157"/>
                      <a:gd name="connsiteX6619" fmla="*/ 1192306 w 1923730"/>
                      <a:gd name="connsiteY6619" fmla="*/ 1251395 h 1639157"/>
                      <a:gd name="connsiteX6620" fmla="*/ 1190401 w 1923730"/>
                      <a:gd name="connsiteY6620" fmla="*/ 1252919 h 1639157"/>
                      <a:gd name="connsiteX6621" fmla="*/ 1185734 w 1923730"/>
                      <a:gd name="connsiteY6621" fmla="*/ 1252919 h 1639157"/>
                      <a:gd name="connsiteX6622" fmla="*/ 1184495 w 1923730"/>
                      <a:gd name="connsiteY6622" fmla="*/ 1251395 h 1639157"/>
                      <a:gd name="connsiteX6623" fmla="*/ 1184400 w 1923730"/>
                      <a:gd name="connsiteY6623" fmla="*/ 1251204 h 1639157"/>
                      <a:gd name="connsiteX6624" fmla="*/ 1184210 w 1923730"/>
                      <a:gd name="connsiteY6624" fmla="*/ 1251299 h 1639157"/>
                      <a:gd name="connsiteX6625" fmla="*/ 1181448 w 1923730"/>
                      <a:gd name="connsiteY6625" fmla="*/ 1251966 h 1639157"/>
                      <a:gd name="connsiteX6626" fmla="*/ 1180495 w 1923730"/>
                      <a:gd name="connsiteY6626" fmla="*/ 1251014 h 1639157"/>
                      <a:gd name="connsiteX6627" fmla="*/ 1180114 w 1923730"/>
                      <a:gd name="connsiteY6627" fmla="*/ 1250442 h 1639157"/>
                      <a:gd name="connsiteX6628" fmla="*/ 1179542 w 1923730"/>
                      <a:gd name="connsiteY6628" fmla="*/ 1251014 h 1639157"/>
                      <a:gd name="connsiteX6629" fmla="*/ 1177733 w 1923730"/>
                      <a:gd name="connsiteY6629" fmla="*/ 1252157 h 1639157"/>
                      <a:gd name="connsiteX6630" fmla="*/ 1175923 w 1923730"/>
                      <a:gd name="connsiteY6630" fmla="*/ 1250061 h 1639157"/>
                      <a:gd name="connsiteX6631" fmla="*/ 1177447 w 1923730"/>
                      <a:gd name="connsiteY6631" fmla="*/ 1245299 h 1639157"/>
                      <a:gd name="connsiteX6632" fmla="*/ 1177066 w 1923730"/>
                      <a:gd name="connsiteY6632" fmla="*/ 1240727 h 1639157"/>
                      <a:gd name="connsiteX6633" fmla="*/ 1176685 w 1923730"/>
                      <a:gd name="connsiteY6633" fmla="*/ 1240060 h 1639157"/>
                      <a:gd name="connsiteX6634" fmla="*/ 1174590 w 1923730"/>
                      <a:gd name="connsiteY6634" fmla="*/ 1238631 h 1639157"/>
                      <a:gd name="connsiteX6635" fmla="*/ 1173732 w 1923730"/>
                      <a:gd name="connsiteY6635" fmla="*/ 1239203 h 1639157"/>
                      <a:gd name="connsiteX6636" fmla="*/ 1174399 w 1923730"/>
                      <a:gd name="connsiteY6636" fmla="*/ 1240250 h 1639157"/>
                      <a:gd name="connsiteX6637" fmla="*/ 1174780 w 1923730"/>
                      <a:gd name="connsiteY6637" fmla="*/ 1240727 h 1639157"/>
                      <a:gd name="connsiteX6638" fmla="*/ 1174875 w 1923730"/>
                      <a:gd name="connsiteY6638" fmla="*/ 1243394 h 1639157"/>
                      <a:gd name="connsiteX6639" fmla="*/ 1174685 w 1923730"/>
                      <a:gd name="connsiteY6639" fmla="*/ 1243679 h 1639157"/>
                      <a:gd name="connsiteX6640" fmla="*/ 1174304 w 1923730"/>
                      <a:gd name="connsiteY6640" fmla="*/ 1244536 h 1639157"/>
                      <a:gd name="connsiteX6641" fmla="*/ 1171827 w 1923730"/>
                      <a:gd name="connsiteY6641" fmla="*/ 1246251 h 1639157"/>
                      <a:gd name="connsiteX6642" fmla="*/ 1169637 w 1923730"/>
                      <a:gd name="connsiteY6642" fmla="*/ 1245203 h 1639157"/>
                      <a:gd name="connsiteX6643" fmla="*/ 1169732 w 1923730"/>
                      <a:gd name="connsiteY6643" fmla="*/ 1243108 h 1639157"/>
                      <a:gd name="connsiteX6644" fmla="*/ 1169637 w 1923730"/>
                      <a:gd name="connsiteY6644" fmla="*/ 1238631 h 1639157"/>
                      <a:gd name="connsiteX6645" fmla="*/ 1170494 w 1923730"/>
                      <a:gd name="connsiteY6645" fmla="*/ 1233392 h 1639157"/>
                      <a:gd name="connsiteX6646" fmla="*/ 1170779 w 1923730"/>
                      <a:gd name="connsiteY6646" fmla="*/ 1232726 h 1639157"/>
                      <a:gd name="connsiteX6647" fmla="*/ 1170970 w 1923730"/>
                      <a:gd name="connsiteY6647" fmla="*/ 1231297 h 1639157"/>
                      <a:gd name="connsiteX6648" fmla="*/ 1169541 w 1923730"/>
                      <a:gd name="connsiteY6648" fmla="*/ 1230725 h 1639157"/>
                      <a:gd name="connsiteX6649" fmla="*/ 1167541 w 1923730"/>
                      <a:gd name="connsiteY6649" fmla="*/ 1231582 h 1639157"/>
                      <a:gd name="connsiteX6650" fmla="*/ 1167350 w 1923730"/>
                      <a:gd name="connsiteY6650" fmla="*/ 1231678 h 1639157"/>
                      <a:gd name="connsiteX6651" fmla="*/ 1161826 w 1923730"/>
                      <a:gd name="connsiteY6651" fmla="*/ 1231106 h 1639157"/>
                      <a:gd name="connsiteX6652" fmla="*/ 1158778 w 1923730"/>
                      <a:gd name="connsiteY6652" fmla="*/ 1229487 h 1639157"/>
                      <a:gd name="connsiteX6653" fmla="*/ 1158969 w 1923730"/>
                      <a:gd name="connsiteY6653" fmla="*/ 1226630 h 1639157"/>
                      <a:gd name="connsiteX6654" fmla="*/ 1159159 w 1923730"/>
                      <a:gd name="connsiteY6654" fmla="*/ 1226439 h 1639157"/>
                      <a:gd name="connsiteX6655" fmla="*/ 1160588 w 1923730"/>
                      <a:gd name="connsiteY6655" fmla="*/ 1224629 h 1639157"/>
                      <a:gd name="connsiteX6656" fmla="*/ 1160588 w 1923730"/>
                      <a:gd name="connsiteY6656" fmla="*/ 1223582 h 1639157"/>
                      <a:gd name="connsiteX6657" fmla="*/ 1158969 w 1923730"/>
                      <a:gd name="connsiteY6657" fmla="*/ 1221105 h 1639157"/>
                      <a:gd name="connsiteX6658" fmla="*/ 1159159 w 1923730"/>
                      <a:gd name="connsiteY6658" fmla="*/ 1220248 h 1639157"/>
                      <a:gd name="connsiteX6659" fmla="*/ 1159350 w 1923730"/>
                      <a:gd name="connsiteY6659" fmla="*/ 1218914 h 1639157"/>
                      <a:gd name="connsiteX6660" fmla="*/ 1159159 w 1923730"/>
                      <a:gd name="connsiteY6660" fmla="*/ 1217962 h 1639157"/>
                      <a:gd name="connsiteX6661" fmla="*/ 1158683 w 1923730"/>
                      <a:gd name="connsiteY6661" fmla="*/ 1216724 h 1639157"/>
                      <a:gd name="connsiteX6662" fmla="*/ 1157349 w 1923730"/>
                      <a:gd name="connsiteY6662" fmla="*/ 1213676 h 1639157"/>
                      <a:gd name="connsiteX6663" fmla="*/ 1157349 w 1923730"/>
                      <a:gd name="connsiteY6663" fmla="*/ 1213390 h 1639157"/>
                      <a:gd name="connsiteX6664" fmla="*/ 1157159 w 1923730"/>
                      <a:gd name="connsiteY6664" fmla="*/ 1212532 h 1639157"/>
                      <a:gd name="connsiteX6665" fmla="*/ 1157063 w 1923730"/>
                      <a:gd name="connsiteY6665" fmla="*/ 1210247 h 1639157"/>
                      <a:gd name="connsiteX6666" fmla="*/ 1157063 w 1923730"/>
                      <a:gd name="connsiteY6666" fmla="*/ 1210247 h 1639157"/>
                      <a:gd name="connsiteX6667" fmla="*/ 1156492 w 1923730"/>
                      <a:gd name="connsiteY6667" fmla="*/ 1210628 h 1639157"/>
                      <a:gd name="connsiteX6668" fmla="*/ 1156397 w 1923730"/>
                      <a:gd name="connsiteY6668" fmla="*/ 1210913 h 1639157"/>
                      <a:gd name="connsiteX6669" fmla="*/ 1155730 w 1923730"/>
                      <a:gd name="connsiteY6669" fmla="*/ 1212152 h 1639157"/>
                      <a:gd name="connsiteX6670" fmla="*/ 1151634 w 1923730"/>
                      <a:gd name="connsiteY6670" fmla="*/ 1211866 h 1639157"/>
                      <a:gd name="connsiteX6671" fmla="*/ 1150015 w 1923730"/>
                      <a:gd name="connsiteY6671" fmla="*/ 1211294 h 1639157"/>
                      <a:gd name="connsiteX6672" fmla="*/ 1147920 w 1923730"/>
                      <a:gd name="connsiteY6672" fmla="*/ 1211104 h 1639157"/>
                      <a:gd name="connsiteX6673" fmla="*/ 1144776 w 1923730"/>
                      <a:gd name="connsiteY6673" fmla="*/ 1212818 h 1639157"/>
                      <a:gd name="connsiteX6674" fmla="*/ 1144205 w 1923730"/>
                      <a:gd name="connsiteY6674" fmla="*/ 1212914 h 1639157"/>
                      <a:gd name="connsiteX6675" fmla="*/ 1140776 w 1923730"/>
                      <a:gd name="connsiteY6675" fmla="*/ 1215295 h 1639157"/>
                      <a:gd name="connsiteX6676" fmla="*/ 1138871 w 1923730"/>
                      <a:gd name="connsiteY6676" fmla="*/ 1216819 h 1639157"/>
                      <a:gd name="connsiteX6677" fmla="*/ 1136394 w 1923730"/>
                      <a:gd name="connsiteY6677" fmla="*/ 1214342 h 1639157"/>
                      <a:gd name="connsiteX6678" fmla="*/ 1135823 w 1923730"/>
                      <a:gd name="connsiteY6678" fmla="*/ 1209865 h 1639157"/>
                      <a:gd name="connsiteX6679" fmla="*/ 1135823 w 1923730"/>
                      <a:gd name="connsiteY6679" fmla="*/ 1208723 h 1639157"/>
                      <a:gd name="connsiteX6680" fmla="*/ 1134870 w 1923730"/>
                      <a:gd name="connsiteY6680" fmla="*/ 1206246 h 1639157"/>
                      <a:gd name="connsiteX6681" fmla="*/ 1133251 w 1923730"/>
                      <a:gd name="connsiteY6681" fmla="*/ 1207008 h 1639157"/>
                      <a:gd name="connsiteX6682" fmla="*/ 1130489 w 1923730"/>
                      <a:gd name="connsiteY6682" fmla="*/ 1208151 h 1639157"/>
                      <a:gd name="connsiteX6683" fmla="*/ 1127250 w 1923730"/>
                      <a:gd name="connsiteY6683" fmla="*/ 1206151 h 1639157"/>
                      <a:gd name="connsiteX6684" fmla="*/ 1126393 w 1923730"/>
                      <a:gd name="connsiteY6684" fmla="*/ 1205198 h 1639157"/>
                      <a:gd name="connsiteX6685" fmla="*/ 1125155 w 1923730"/>
                      <a:gd name="connsiteY6685" fmla="*/ 1205675 h 1639157"/>
                      <a:gd name="connsiteX6686" fmla="*/ 1124298 w 1923730"/>
                      <a:gd name="connsiteY6686" fmla="*/ 1206341 h 1639157"/>
                      <a:gd name="connsiteX6687" fmla="*/ 1121535 w 1923730"/>
                      <a:gd name="connsiteY6687" fmla="*/ 1206341 h 1639157"/>
                      <a:gd name="connsiteX6688" fmla="*/ 1120773 w 1923730"/>
                      <a:gd name="connsiteY6688" fmla="*/ 1206341 h 1639157"/>
                      <a:gd name="connsiteX6689" fmla="*/ 1120583 w 1923730"/>
                      <a:gd name="connsiteY6689" fmla="*/ 1207389 h 1639157"/>
                      <a:gd name="connsiteX6690" fmla="*/ 1121345 w 1923730"/>
                      <a:gd name="connsiteY6690" fmla="*/ 1210056 h 1639157"/>
                      <a:gd name="connsiteX6691" fmla="*/ 1119440 w 1923730"/>
                      <a:gd name="connsiteY6691" fmla="*/ 1210913 h 1639157"/>
                      <a:gd name="connsiteX6692" fmla="*/ 1119249 w 1923730"/>
                      <a:gd name="connsiteY6692" fmla="*/ 1211009 h 1639157"/>
                      <a:gd name="connsiteX6693" fmla="*/ 1120678 w 1923730"/>
                      <a:gd name="connsiteY6693" fmla="*/ 1215676 h 1639157"/>
                      <a:gd name="connsiteX6694" fmla="*/ 1119630 w 1923730"/>
                      <a:gd name="connsiteY6694" fmla="*/ 1222057 h 1639157"/>
                      <a:gd name="connsiteX6695" fmla="*/ 1118773 w 1923730"/>
                      <a:gd name="connsiteY6695" fmla="*/ 1222724 h 1639157"/>
                      <a:gd name="connsiteX6696" fmla="*/ 1115154 w 1923730"/>
                      <a:gd name="connsiteY6696" fmla="*/ 1225868 h 1639157"/>
                      <a:gd name="connsiteX6697" fmla="*/ 1113534 w 1923730"/>
                      <a:gd name="connsiteY6697" fmla="*/ 1226630 h 1639157"/>
                      <a:gd name="connsiteX6698" fmla="*/ 1111058 w 1923730"/>
                      <a:gd name="connsiteY6698" fmla="*/ 1223201 h 1639157"/>
                      <a:gd name="connsiteX6699" fmla="*/ 1106581 w 1923730"/>
                      <a:gd name="connsiteY6699" fmla="*/ 1220915 h 1639157"/>
                      <a:gd name="connsiteX6700" fmla="*/ 1103628 w 1923730"/>
                      <a:gd name="connsiteY6700" fmla="*/ 1224439 h 1639157"/>
                      <a:gd name="connsiteX6701" fmla="*/ 1102009 w 1923730"/>
                      <a:gd name="connsiteY6701" fmla="*/ 1227011 h 1639157"/>
                      <a:gd name="connsiteX6702" fmla="*/ 1100009 w 1923730"/>
                      <a:gd name="connsiteY6702" fmla="*/ 1225868 h 1639157"/>
                      <a:gd name="connsiteX6703" fmla="*/ 1099533 w 1923730"/>
                      <a:gd name="connsiteY6703" fmla="*/ 1225106 h 1639157"/>
                      <a:gd name="connsiteX6704" fmla="*/ 1098390 w 1923730"/>
                      <a:gd name="connsiteY6704" fmla="*/ 1225582 h 1639157"/>
                      <a:gd name="connsiteX6705" fmla="*/ 1097151 w 1923730"/>
                      <a:gd name="connsiteY6705" fmla="*/ 1227106 h 1639157"/>
                      <a:gd name="connsiteX6706" fmla="*/ 1098008 w 1923730"/>
                      <a:gd name="connsiteY6706" fmla="*/ 1229011 h 1639157"/>
                      <a:gd name="connsiteX6707" fmla="*/ 1098961 w 1923730"/>
                      <a:gd name="connsiteY6707" fmla="*/ 1232821 h 1639157"/>
                      <a:gd name="connsiteX6708" fmla="*/ 1096866 w 1923730"/>
                      <a:gd name="connsiteY6708" fmla="*/ 1234440 h 1639157"/>
                      <a:gd name="connsiteX6709" fmla="*/ 1093532 w 1923730"/>
                      <a:gd name="connsiteY6709" fmla="*/ 1235869 h 1639157"/>
                      <a:gd name="connsiteX6710" fmla="*/ 1093246 w 1923730"/>
                      <a:gd name="connsiteY6710" fmla="*/ 1236536 h 1639157"/>
                      <a:gd name="connsiteX6711" fmla="*/ 1092960 w 1923730"/>
                      <a:gd name="connsiteY6711" fmla="*/ 1239488 h 1639157"/>
                      <a:gd name="connsiteX6712" fmla="*/ 1093055 w 1923730"/>
                      <a:gd name="connsiteY6712" fmla="*/ 1241107 h 1639157"/>
                      <a:gd name="connsiteX6713" fmla="*/ 1090293 w 1923730"/>
                      <a:gd name="connsiteY6713" fmla="*/ 1241489 h 1639157"/>
                      <a:gd name="connsiteX6714" fmla="*/ 1089817 w 1923730"/>
                      <a:gd name="connsiteY6714" fmla="*/ 1241298 h 1639157"/>
                      <a:gd name="connsiteX6715" fmla="*/ 1086959 w 1923730"/>
                      <a:gd name="connsiteY6715" fmla="*/ 1240441 h 1639157"/>
                      <a:gd name="connsiteX6716" fmla="*/ 1085531 w 1923730"/>
                      <a:gd name="connsiteY6716" fmla="*/ 1239393 h 1639157"/>
                      <a:gd name="connsiteX6717" fmla="*/ 1086579 w 1923730"/>
                      <a:gd name="connsiteY6717" fmla="*/ 1234535 h 1639157"/>
                      <a:gd name="connsiteX6718" fmla="*/ 1086959 w 1923730"/>
                      <a:gd name="connsiteY6718" fmla="*/ 1233678 h 1639157"/>
                      <a:gd name="connsiteX6719" fmla="*/ 1085816 w 1923730"/>
                      <a:gd name="connsiteY6719" fmla="*/ 1229773 h 1639157"/>
                      <a:gd name="connsiteX6720" fmla="*/ 1084292 w 1923730"/>
                      <a:gd name="connsiteY6720" fmla="*/ 1227963 h 1639157"/>
                      <a:gd name="connsiteX6721" fmla="*/ 1081721 w 1923730"/>
                      <a:gd name="connsiteY6721" fmla="*/ 1224915 h 1639157"/>
                      <a:gd name="connsiteX6722" fmla="*/ 1081054 w 1923730"/>
                      <a:gd name="connsiteY6722" fmla="*/ 1224344 h 1639157"/>
                      <a:gd name="connsiteX6723" fmla="*/ 1081911 w 1923730"/>
                      <a:gd name="connsiteY6723" fmla="*/ 1227106 h 1639157"/>
                      <a:gd name="connsiteX6724" fmla="*/ 1082673 w 1923730"/>
                      <a:gd name="connsiteY6724" fmla="*/ 1228058 h 1639157"/>
                      <a:gd name="connsiteX6725" fmla="*/ 1084007 w 1923730"/>
                      <a:gd name="connsiteY6725" fmla="*/ 1232345 h 1639157"/>
                      <a:gd name="connsiteX6726" fmla="*/ 1083340 w 1923730"/>
                      <a:gd name="connsiteY6726" fmla="*/ 1233488 h 1639157"/>
                      <a:gd name="connsiteX6727" fmla="*/ 1083150 w 1923730"/>
                      <a:gd name="connsiteY6727" fmla="*/ 1234535 h 1639157"/>
                      <a:gd name="connsiteX6728" fmla="*/ 1083340 w 1923730"/>
                      <a:gd name="connsiteY6728" fmla="*/ 1238155 h 1639157"/>
                      <a:gd name="connsiteX6729" fmla="*/ 1082292 w 1923730"/>
                      <a:gd name="connsiteY6729" fmla="*/ 1239203 h 1639157"/>
                      <a:gd name="connsiteX6730" fmla="*/ 1080387 w 1923730"/>
                      <a:gd name="connsiteY6730" fmla="*/ 1238345 h 1639157"/>
                      <a:gd name="connsiteX6731" fmla="*/ 1079244 w 1923730"/>
                      <a:gd name="connsiteY6731" fmla="*/ 1237488 h 1639157"/>
                      <a:gd name="connsiteX6732" fmla="*/ 1078196 w 1923730"/>
                      <a:gd name="connsiteY6732" fmla="*/ 1237107 h 1639157"/>
                      <a:gd name="connsiteX6733" fmla="*/ 1077720 w 1923730"/>
                      <a:gd name="connsiteY6733" fmla="*/ 1238726 h 1639157"/>
                      <a:gd name="connsiteX6734" fmla="*/ 1077816 w 1923730"/>
                      <a:gd name="connsiteY6734" fmla="*/ 1238917 h 1639157"/>
                      <a:gd name="connsiteX6735" fmla="*/ 1077720 w 1923730"/>
                      <a:gd name="connsiteY6735" fmla="*/ 1238917 h 1639157"/>
                      <a:gd name="connsiteX6736" fmla="*/ 1077720 w 1923730"/>
                      <a:gd name="connsiteY6736" fmla="*/ 1239965 h 1639157"/>
                      <a:gd name="connsiteX6737" fmla="*/ 1077054 w 1923730"/>
                      <a:gd name="connsiteY6737" fmla="*/ 1241584 h 1639157"/>
                      <a:gd name="connsiteX6738" fmla="*/ 1073529 w 1923730"/>
                      <a:gd name="connsiteY6738" fmla="*/ 1239584 h 1639157"/>
                      <a:gd name="connsiteX6739" fmla="*/ 1071434 w 1923730"/>
                      <a:gd name="connsiteY6739" fmla="*/ 1237774 h 1639157"/>
                      <a:gd name="connsiteX6740" fmla="*/ 1068100 w 1923730"/>
                      <a:gd name="connsiteY6740" fmla="*/ 1234535 h 1639157"/>
                      <a:gd name="connsiteX6741" fmla="*/ 1067433 w 1923730"/>
                      <a:gd name="connsiteY6741" fmla="*/ 1233869 h 1639157"/>
                      <a:gd name="connsiteX6742" fmla="*/ 1066576 w 1923730"/>
                      <a:gd name="connsiteY6742" fmla="*/ 1233297 h 1639157"/>
                      <a:gd name="connsiteX6743" fmla="*/ 1064004 w 1923730"/>
                      <a:gd name="connsiteY6743" fmla="*/ 1231487 h 1639157"/>
                      <a:gd name="connsiteX6744" fmla="*/ 1061813 w 1923730"/>
                      <a:gd name="connsiteY6744" fmla="*/ 1229392 h 1639157"/>
                      <a:gd name="connsiteX6745" fmla="*/ 1060290 w 1923730"/>
                      <a:gd name="connsiteY6745" fmla="*/ 1228535 h 1639157"/>
                      <a:gd name="connsiteX6746" fmla="*/ 1059528 w 1923730"/>
                      <a:gd name="connsiteY6746" fmla="*/ 1229868 h 1639157"/>
                      <a:gd name="connsiteX6747" fmla="*/ 1059337 w 1923730"/>
                      <a:gd name="connsiteY6747" fmla="*/ 1230249 h 1639157"/>
                      <a:gd name="connsiteX6748" fmla="*/ 1058384 w 1923730"/>
                      <a:gd name="connsiteY6748" fmla="*/ 1231773 h 1639157"/>
                      <a:gd name="connsiteX6749" fmla="*/ 1058004 w 1923730"/>
                      <a:gd name="connsiteY6749" fmla="*/ 1233107 h 1639157"/>
                      <a:gd name="connsiteX6750" fmla="*/ 1057813 w 1923730"/>
                      <a:gd name="connsiteY6750" fmla="*/ 1234821 h 1639157"/>
                      <a:gd name="connsiteX6751" fmla="*/ 1054384 w 1923730"/>
                      <a:gd name="connsiteY6751" fmla="*/ 1235774 h 1639157"/>
                      <a:gd name="connsiteX6752" fmla="*/ 1052288 w 1923730"/>
                      <a:gd name="connsiteY6752" fmla="*/ 1235678 h 1639157"/>
                      <a:gd name="connsiteX6753" fmla="*/ 1050193 w 1923730"/>
                      <a:gd name="connsiteY6753" fmla="*/ 1235964 h 1639157"/>
                      <a:gd name="connsiteX6754" fmla="*/ 1050003 w 1923730"/>
                      <a:gd name="connsiteY6754" fmla="*/ 1237012 h 1639157"/>
                      <a:gd name="connsiteX6755" fmla="*/ 1048859 w 1923730"/>
                      <a:gd name="connsiteY6755" fmla="*/ 1238917 h 1639157"/>
                      <a:gd name="connsiteX6756" fmla="*/ 1046954 w 1923730"/>
                      <a:gd name="connsiteY6756" fmla="*/ 1240250 h 1639157"/>
                      <a:gd name="connsiteX6757" fmla="*/ 1047240 w 1923730"/>
                      <a:gd name="connsiteY6757" fmla="*/ 1244918 h 1639157"/>
                      <a:gd name="connsiteX6758" fmla="*/ 1047907 w 1923730"/>
                      <a:gd name="connsiteY6758" fmla="*/ 1248061 h 1639157"/>
                      <a:gd name="connsiteX6759" fmla="*/ 1048478 w 1923730"/>
                      <a:gd name="connsiteY6759" fmla="*/ 1249013 h 1639157"/>
                      <a:gd name="connsiteX6760" fmla="*/ 1048669 w 1923730"/>
                      <a:gd name="connsiteY6760" fmla="*/ 1249109 h 1639157"/>
                      <a:gd name="connsiteX6761" fmla="*/ 1051431 w 1923730"/>
                      <a:gd name="connsiteY6761" fmla="*/ 1249013 h 1639157"/>
                      <a:gd name="connsiteX6762" fmla="*/ 1055527 w 1923730"/>
                      <a:gd name="connsiteY6762" fmla="*/ 1249966 h 1639157"/>
                      <a:gd name="connsiteX6763" fmla="*/ 1055908 w 1923730"/>
                      <a:gd name="connsiteY6763" fmla="*/ 1250442 h 1639157"/>
                      <a:gd name="connsiteX6764" fmla="*/ 1056670 w 1923730"/>
                      <a:gd name="connsiteY6764" fmla="*/ 1255776 h 1639157"/>
                      <a:gd name="connsiteX6765" fmla="*/ 1056670 w 1923730"/>
                      <a:gd name="connsiteY6765" fmla="*/ 1256348 h 1639157"/>
                      <a:gd name="connsiteX6766" fmla="*/ 1061433 w 1923730"/>
                      <a:gd name="connsiteY6766" fmla="*/ 1257490 h 1639157"/>
                      <a:gd name="connsiteX6767" fmla="*/ 1064862 w 1923730"/>
                      <a:gd name="connsiteY6767" fmla="*/ 1255681 h 1639157"/>
                      <a:gd name="connsiteX6768" fmla="*/ 1064957 w 1923730"/>
                      <a:gd name="connsiteY6768" fmla="*/ 1255395 h 1639157"/>
                      <a:gd name="connsiteX6769" fmla="*/ 1065147 w 1923730"/>
                      <a:gd name="connsiteY6769" fmla="*/ 1255395 h 1639157"/>
                      <a:gd name="connsiteX6770" fmla="*/ 1067148 w 1923730"/>
                      <a:gd name="connsiteY6770" fmla="*/ 1255109 h 1639157"/>
                      <a:gd name="connsiteX6771" fmla="*/ 1072291 w 1923730"/>
                      <a:gd name="connsiteY6771" fmla="*/ 1258443 h 1639157"/>
                      <a:gd name="connsiteX6772" fmla="*/ 1074958 w 1923730"/>
                      <a:gd name="connsiteY6772" fmla="*/ 1260824 h 1639157"/>
                      <a:gd name="connsiteX6773" fmla="*/ 1077149 w 1923730"/>
                      <a:gd name="connsiteY6773" fmla="*/ 1265015 h 1639157"/>
                      <a:gd name="connsiteX6774" fmla="*/ 1077816 w 1923730"/>
                      <a:gd name="connsiteY6774" fmla="*/ 1267682 h 1639157"/>
                      <a:gd name="connsiteX6775" fmla="*/ 1074958 w 1923730"/>
                      <a:gd name="connsiteY6775" fmla="*/ 1273588 h 1639157"/>
                      <a:gd name="connsiteX6776" fmla="*/ 1073529 w 1923730"/>
                      <a:gd name="connsiteY6776" fmla="*/ 1274540 h 1639157"/>
                      <a:gd name="connsiteX6777" fmla="*/ 1071529 w 1923730"/>
                      <a:gd name="connsiteY6777" fmla="*/ 1275683 h 1639157"/>
                      <a:gd name="connsiteX6778" fmla="*/ 1068481 w 1923730"/>
                      <a:gd name="connsiteY6778" fmla="*/ 1275493 h 1639157"/>
                      <a:gd name="connsiteX6779" fmla="*/ 1065624 w 1923730"/>
                      <a:gd name="connsiteY6779" fmla="*/ 1274826 h 1639157"/>
                      <a:gd name="connsiteX6780" fmla="*/ 1063719 w 1923730"/>
                      <a:gd name="connsiteY6780" fmla="*/ 1276350 h 1639157"/>
                      <a:gd name="connsiteX6781" fmla="*/ 1061242 w 1923730"/>
                      <a:gd name="connsiteY6781" fmla="*/ 1276445 h 1639157"/>
                      <a:gd name="connsiteX6782" fmla="*/ 1058766 w 1923730"/>
                      <a:gd name="connsiteY6782" fmla="*/ 1276540 h 1639157"/>
                      <a:gd name="connsiteX6783" fmla="*/ 1058004 w 1923730"/>
                      <a:gd name="connsiteY6783" fmla="*/ 1276636 h 1639157"/>
                      <a:gd name="connsiteX6784" fmla="*/ 1057337 w 1923730"/>
                      <a:gd name="connsiteY6784" fmla="*/ 1276922 h 1639157"/>
                      <a:gd name="connsiteX6785" fmla="*/ 1057051 w 1923730"/>
                      <a:gd name="connsiteY6785" fmla="*/ 1277207 h 1639157"/>
                      <a:gd name="connsiteX6786" fmla="*/ 1054765 w 1923730"/>
                      <a:gd name="connsiteY6786" fmla="*/ 1278255 h 1639157"/>
                      <a:gd name="connsiteX6787" fmla="*/ 1053812 w 1923730"/>
                      <a:gd name="connsiteY6787" fmla="*/ 1278160 h 1639157"/>
                      <a:gd name="connsiteX6788" fmla="*/ 1052384 w 1923730"/>
                      <a:gd name="connsiteY6788" fmla="*/ 1278065 h 1639157"/>
                      <a:gd name="connsiteX6789" fmla="*/ 1051908 w 1923730"/>
                      <a:gd name="connsiteY6789" fmla="*/ 1278160 h 1639157"/>
                      <a:gd name="connsiteX6790" fmla="*/ 1050955 w 1923730"/>
                      <a:gd name="connsiteY6790" fmla="*/ 1278446 h 1639157"/>
                      <a:gd name="connsiteX6791" fmla="*/ 1050288 w 1923730"/>
                      <a:gd name="connsiteY6791" fmla="*/ 1278636 h 1639157"/>
                      <a:gd name="connsiteX6792" fmla="*/ 1049336 w 1923730"/>
                      <a:gd name="connsiteY6792" fmla="*/ 1279017 h 1639157"/>
                      <a:gd name="connsiteX6793" fmla="*/ 1048288 w 1923730"/>
                      <a:gd name="connsiteY6793" fmla="*/ 1279493 h 1639157"/>
                      <a:gd name="connsiteX6794" fmla="*/ 1046383 w 1923730"/>
                      <a:gd name="connsiteY6794" fmla="*/ 1280827 h 1639157"/>
                      <a:gd name="connsiteX6795" fmla="*/ 1044859 w 1923730"/>
                      <a:gd name="connsiteY6795" fmla="*/ 1279589 h 1639157"/>
                      <a:gd name="connsiteX6796" fmla="*/ 1044764 w 1923730"/>
                      <a:gd name="connsiteY6796" fmla="*/ 1278922 h 1639157"/>
                      <a:gd name="connsiteX6797" fmla="*/ 1044383 w 1923730"/>
                      <a:gd name="connsiteY6797" fmla="*/ 1277969 h 1639157"/>
                      <a:gd name="connsiteX6798" fmla="*/ 1041335 w 1923730"/>
                      <a:gd name="connsiteY6798" fmla="*/ 1275969 h 1639157"/>
                      <a:gd name="connsiteX6799" fmla="*/ 1040763 w 1923730"/>
                      <a:gd name="connsiteY6799" fmla="*/ 1275683 h 1639157"/>
                      <a:gd name="connsiteX6800" fmla="*/ 1039049 w 1923730"/>
                      <a:gd name="connsiteY6800" fmla="*/ 1275398 h 1639157"/>
                      <a:gd name="connsiteX6801" fmla="*/ 1035144 w 1923730"/>
                      <a:gd name="connsiteY6801" fmla="*/ 1276350 h 1639157"/>
                      <a:gd name="connsiteX6802" fmla="*/ 1033429 w 1923730"/>
                      <a:gd name="connsiteY6802" fmla="*/ 1277874 h 1639157"/>
                      <a:gd name="connsiteX6803" fmla="*/ 1032762 w 1923730"/>
                      <a:gd name="connsiteY6803" fmla="*/ 1277493 h 1639157"/>
                      <a:gd name="connsiteX6804" fmla="*/ 1032477 w 1923730"/>
                      <a:gd name="connsiteY6804" fmla="*/ 1282446 h 1639157"/>
                      <a:gd name="connsiteX6805" fmla="*/ 1030953 w 1923730"/>
                      <a:gd name="connsiteY6805" fmla="*/ 1286256 h 1639157"/>
                      <a:gd name="connsiteX6806" fmla="*/ 1030571 w 1923730"/>
                      <a:gd name="connsiteY6806" fmla="*/ 1288256 h 1639157"/>
                      <a:gd name="connsiteX6807" fmla="*/ 1030286 w 1923730"/>
                      <a:gd name="connsiteY6807" fmla="*/ 1289590 h 1639157"/>
                      <a:gd name="connsiteX6808" fmla="*/ 1028476 w 1923730"/>
                      <a:gd name="connsiteY6808" fmla="*/ 1293495 h 1639157"/>
                      <a:gd name="connsiteX6809" fmla="*/ 1026095 w 1923730"/>
                      <a:gd name="connsiteY6809" fmla="*/ 1293305 h 1639157"/>
                      <a:gd name="connsiteX6810" fmla="*/ 1019523 w 1923730"/>
                      <a:gd name="connsiteY6810" fmla="*/ 1294448 h 1639157"/>
                      <a:gd name="connsiteX6811" fmla="*/ 1012760 w 1923730"/>
                      <a:gd name="connsiteY6811" fmla="*/ 1298639 h 1639157"/>
                      <a:gd name="connsiteX6812" fmla="*/ 1012379 w 1923730"/>
                      <a:gd name="connsiteY6812" fmla="*/ 1297210 h 1639157"/>
                      <a:gd name="connsiteX6813" fmla="*/ 1012379 w 1923730"/>
                      <a:gd name="connsiteY6813" fmla="*/ 1296448 h 1639157"/>
                      <a:gd name="connsiteX6814" fmla="*/ 1009902 w 1923730"/>
                      <a:gd name="connsiteY6814" fmla="*/ 1296353 h 1639157"/>
                      <a:gd name="connsiteX6815" fmla="*/ 1007426 w 1923730"/>
                      <a:gd name="connsiteY6815" fmla="*/ 1296829 h 1639157"/>
                      <a:gd name="connsiteX6816" fmla="*/ 1004378 w 1923730"/>
                      <a:gd name="connsiteY6816" fmla="*/ 1297305 h 1639157"/>
                      <a:gd name="connsiteX6817" fmla="*/ 997615 w 1923730"/>
                      <a:gd name="connsiteY6817" fmla="*/ 1293781 h 1639157"/>
                      <a:gd name="connsiteX6818" fmla="*/ 992471 w 1923730"/>
                      <a:gd name="connsiteY6818" fmla="*/ 1290638 h 1639157"/>
                      <a:gd name="connsiteX6819" fmla="*/ 991614 w 1923730"/>
                      <a:gd name="connsiteY6819" fmla="*/ 1291400 h 1639157"/>
                      <a:gd name="connsiteX6820" fmla="*/ 987709 w 1923730"/>
                      <a:gd name="connsiteY6820" fmla="*/ 1297305 h 1639157"/>
                      <a:gd name="connsiteX6821" fmla="*/ 986471 w 1923730"/>
                      <a:gd name="connsiteY6821" fmla="*/ 1298448 h 1639157"/>
                      <a:gd name="connsiteX6822" fmla="*/ 986280 w 1923730"/>
                      <a:gd name="connsiteY6822" fmla="*/ 1298543 h 1639157"/>
                      <a:gd name="connsiteX6823" fmla="*/ 984090 w 1923730"/>
                      <a:gd name="connsiteY6823" fmla="*/ 1299591 h 1639157"/>
                      <a:gd name="connsiteX6824" fmla="*/ 982851 w 1923730"/>
                      <a:gd name="connsiteY6824" fmla="*/ 1298734 h 1639157"/>
                      <a:gd name="connsiteX6825" fmla="*/ 980089 w 1923730"/>
                      <a:gd name="connsiteY6825" fmla="*/ 1296257 h 1639157"/>
                      <a:gd name="connsiteX6826" fmla="*/ 976946 w 1923730"/>
                      <a:gd name="connsiteY6826" fmla="*/ 1293495 h 1639157"/>
                      <a:gd name="connsiteX6827" fmla="*/ 976374 w 1923730"/>
                      <a:gd name="connsiteY6827" fmla="*/ 1292447 h 1639157"/>
                      <a:gd name="connsiteX6828" fmla="*/ 974660 w 1923730"/>
                      <a:gd name="connsiteY6828" fmla="*/ 1291876 h 1639157"/>
                      <a:gd name="connsiteX6829" fmla="*/ 974183 w 1923730"/>
                      <a:gd name="connsiteY6829" fmla="*/ 1292161 h 1639157"/>
                      <a:gd name="connsiteX6830" fmla="*/ 973326 w 1923730"/>
                      <a:gd name="connsiteY6830" fmla="*/ 1293781 h 1639157"/>
                      <a:gd name="connsiteX6831" fmla="*/ 971612 w 1923730"/>
                      <a:gd name="connsiteY6831" fmla="*/ 1297019 h 1639157"/>
                      <a:gd name="connsiteX6832" fmla="*/ 969135 w 1923730"/>
                      <a:gd name="connsiteY6832" fmla="*/ 1299877 h 1639157"/>
                      <a:gd name="connsiteX6833" fmla="*/ 967325 w 1923730"/>
                      <a:gd name="connsiteY6833" fmla="*/ 1301782 h 1639157"/>
                      <a:gd name="connsiteX6834" fmla="*/ 962658 w 1923730"/>
                      <a:gd name="connsiteY6834" fmla="*/ 1305878 h 1639157"/>
                      <a:gd name="connsiteX6835" fmla="*/ 960658 w 1923730"/>
                      <a:gd name="connsiteY6835" fmla="*/ 1308259 h 1639157"/>
                      <a:gd name="connsiteX6836" fmla="*/ 960849 w 1923730"/>
                      <a:gd name="connsiteY6836" fmla="*/ 1309592 h 1639157"/>
                      <a:gd name="connsiteX6837" fmla="*/ 963420 w 1923730"/>
                      <a:gd name="connsiteY6837" fmla="*/ 1308926 h 1639157"/>
                      <a:gd name="connsiteX6838" fmla="*/ 966754 w 1923730"/>
                      <a:gd name="connsiteY6838" fmla="*/ 1314831 h 1639157"/>
                      <a:gd name="connsiteX6839" fmla="*/ 965325 w 1923730"/>
                      <a:gd name="connsiteY6839" fmla="*/ 1319117 h 1639157"/>
                      <a:gd name="connsiteX6840" fmla="*/ 965040 w 1923730"/>
                      <a:gd name="connsiteY6840" fmla="*/ 1319308 h 1639157"/>
                      <a:gd name="connsiteX6841" fmla="*/ 965611 w 1923730"/>
                      <a:gd name="connsiteY6841" fmla="*/ 1322546 h 1639157"/>
                      <a:gd name="connsiteX6842" fmla="*/ 966182 w 1923730"/>
                      <a:gd name="connsiteY6842" fmla="*/ 1323785 h 1639157"/>
                      <a:gd name="connsiteX6843" fmla="*/ 967230 w 1923730"/>
                      <a:gd name="connsiteY6843" fmla="*/ 1331500 h 1639157"/>
                      <a:gd name="connsiteX6844" fmla="*/ 967516 w 1923730"/>
                      <a:gd name="connsiteY6844" fmla="*/ 1331595 h 1639157"/>
                      <a:gd name="connsiteX6845" fmla="*/ 969135 w 1923730"/>
                      <a:gd name="connsiteY6845" fmla="*/ 1333786 h 1639157"/>
                      <a:gd name="connsiteX6846" fmla="*/ 971326 w 1923730"/>
                      <a:gd name="connsiteY6846" fmla="*/ 1334453 h 1639157"/>
                      <a:gd name="connsiteX6847" fmla="*/ 971993 w 1923730"/>
                      <a:gd name="connsiteY6847" fmla="*/ 1334548 h 1639157"/>
                      <a:gd name="connsiteX6848" fmla="*/ 972755 w 1923730"/>
                      <a:gd name="connsiteY6848" fmla="*/ 1334548 h 1639157"/>
                      <a:gd name="connsiteX6849" fmla="*/ 973421 w 1923730"/>
                      <a:gd name="connsiteY6849" fmla="*/ 1334357 h 1639157"/>
                      <a:gd name="connsiteX6850" fmla="*/ 974850 w 1923730"/>
                      <a:gd name="connsiteY6850" fmla="*/ 1334167 h 1639157"/>
                      <a:gd name="connsiteX6851" fmla="*/ 975803 w 1923730"/>
                      <a:gd name="connsiteY6851" fmla="*/ 1334167 h 1639157"/>
                      <a:gd name="connsiteX6852" fmla="*/ 977994 w 1923730"/>
                      <a:gd name="connsiteY6852" fmla="*/ 1334357 h 1639157"/>
                      <a:gd name="connsiteX6853" fmla="*/ 978470 w 1923730"/>
                      <a:gd name="connsiteY6853" fmla="*/ 1332929 h 1639157"/>
                      <a:gd name="connsiteX6854" fmla="*/ 978851 w 1923730"/>
                      <a:gd name="connsiteY6854" fmla="*/ 1331786 h 1639157"/>
                      <a:gd name="connsiteX6855" fmla="*/ 984756 w 1923730"/>
                      <a:gd name="connsiteY6855" fmla="*/ 1328452 h 1639157"/>
                      <a:gd name="connsiteX6856" fmla="*/ 992090 w 1923730"/>
                      <a:gd name="connsiteY6856" fmla="*/ 1328261 h 1639157"/>
                      <a:gd name="connsiteX6857" fmla="*/ 994662 w 1923730"/>
                      <a:gd name="connsiteY6857" fmla="*/ 1325785 h 1639157"/>
                      <a:gd name="connsiteX6858" fmla="*/ 996948 w 1923730"/>
                      <a:gd name="connsiteY6858" fmla="*/ 1328642 h 1639157"/>
                      <a:gd name="connsiteX6859" fmla="*/ 997805 w 1923730"/>
                      <a:gd name="connsiteY6859" fmla="*/ 1331119 h 1639157"/>
                      <a:gd name="connsiteX6860" fmla="*/ 998758 w 1923730"/>
                      <a:gd name="connsiteY6860" fmla="*/ 1331119 h 1639157"/>
                      <a:gd name="connsiteX6861" fmla="*/ 1003902 w 1923730"/>
                      <a:gd name="connsiteY6861" fmla="*/ 1336072 h 1639157"/>
                      <a:gd name="connsiteX6862" fmla="*/ 1006283 w 1923730"/>
                      <a:gd name="connsiteY6862" fmla="*/ 1341692 h 1639157"/>
                      <a:gd name="connsiteX6863" fmla="*/ 1006378 w 1923730"/>
                      <a:gd name="connsiteY6863" fmla="*/ 1341882 h 1639157"/>
                      <a:gd name="connsiteX6864" fmla="*/ 1006283 w 1923730"/>
                      <a:gd name="connsiteY6864" fmla="*/ 1342073 h 1639157"/>
                      <a:gd name="connsiteX6865" fmla="*/ 1003425 w 1923730"/>
                      <a:gd name="connsiteY6865" fmla="*/ 1344740 h 1639157"/>
                      <a:gd name="connsiteX6866" fmla="*/ 1001044 w 1923730"/>
                      <a:gd name="connsiteY6866" fmla="*/ 1347026 h 1639157"/>
                      <a:gd name="connsiteX6867" fmla="*/ 1000949 w 1923730"/>
                      <a:gd name="connsiteY6867" fmla="*/ 1347216 h 1639157"/>
                      <a:gd name="connsiteX6868" fmla="*/ 1000282 w 1923730"/>
                      <a:gd name="connsiteY6868" fmla="*/ 1350264 h 1639157"/>
                      <a:gd name="connsiteX6869" fmla="*/ 1000091 w 1923730"/>
                      <a:gd name="connsiteY6869" fmla="*/ 1350836 h 1639157"/>
                      <a:gd name="connsiteX6870" fmla="*/ 999615 w 1923730"/>
                      <a:gd name="connsiteY6870" fmla="*/ 1354169 h 1639157"/>
                      <a:gd name="connsiteX6871" fmla="*/ 997901 w 1923730"/>
                      <a:gd name="connsiteY6871" fmla="*/ 1356836 h 1639157"/>
                      <a:gd name="connsiteX6872" fmla="*/ 996186 w 1923730"/>
                      <a:gd name="connsiteY6872" fmla="*/ 1362742 h 1639157"/>
                      <a:gd name="connsiteX6873" fmla="*/ 995710 w 1923730"/>
                      <a:gd name="connsiteY6873" fmla="*/ 1365599 h 1639157"/>
                      <a:gd name="connsiteX6874" fmla="*/ 994662 w 1923730"/>
                      <a:gd name="connsiteY6874" fmla="*/ 1369981 h 1639157"/>
                      <a:gd name="connsiteX6875" fmla="*/ 991328 w 1923730"/>
                      <a:gd name="connsiteY6875" fmla="*/ 1372457 h 1639157"/>
                      <a:gd name="connsiteX6876" fmla="*/ 991043 w 1923730"/>
                      <a:gd name="connsiteY6876" fmla="*/ 1372648 h 1639157"/>
                      <a:gd name="connsiteX6877" fmla="*/ 990662 w 1923730"/>
                      <a:gd name="connsiteY6877" fmla="*/ 1376648 h 1639157"/>
                      <a:gd name="connsiteX6878" fmla="*/ 992757 w 1923730"/>
                      <a:gd name="connsiteY6878" fmla="*/ 1378553 h 1639157"/>
                      <a:gd name="connsiteX6879" fmla="*/ 992948 w 1923730"/>
                      <a:gd name="connsiteY6879" fmla="*/ 1378649 h 1639157"/>
                      <a:gd name="connsiteX6880" fmla="*/ 995329 w 1923730"/>
                      <a:gd name="connsiteY6880" fmla="*/ 1382459 h 1639157"/>
                      <a:gd name="connsiteX6881" fmla="*/ 995424 w 1923730"/>
                      <a:gd name="connsiteY6881" fmla="*/ 1383887 h 1639157"/>
                      <a:gd name="connsiteX6882" fmla="*/ 996853 w 1923730"/>
                      <a:gd name="connsiteY6882" fmla="*/ 1383221 h 1639157"/>
                      <a:gd name="connsiteX6883" fmla="*/ 999520 w 1923730"/>
                      <a:gd name="connsiteY6883" fmla="*/ 1382459 h 1639157"/>
                      <a:gd name="connsiteX6884" fmla="*/ 1000377 w 1923730"/>
                      <a:gd name="connsiteY6884" fmla="*/ 1385888 h 1639157"/>
                      <a:gd name="connsiteX6885" fmla="*/ 1001615 w 1923730"/>
                      <a:gd name="connsiteY6885" fmla="*/ 1388555 h 1639157"/>
                      <a:gd name="connsiteX6886" fmla="*/ 1001996 w 1923730"/>
                      <a:gd name="connsiteY6886" fmla="*/ 1388745 h 1639157"/>
                      <a:gd name="connsiteX6887" fmla="*/ 1004759 w 1923730"/>
                      <a:gd name="connsiteY6887" fmla="*/ 1392365 h 1639157"/>
                      <a:gd name="connsiteX6888" fmla="*/ 1004854 w 1923730"/>
                      <a:gd name="connsiteY6888" fmla="*/ 1393127 h 1639157"/>
                      <a:gd name="connsiteX6889" fmla="*/ 1006664 w 1923730"/>
                      <a:gd name="connsiteY6889" fmla="*/ 1393603 h 1639157"/>
                      <a:gd name="connsiteX6890" fmla="*/ 1012569 w 1923730"/>
                      <a:gd name="connsiteY6890" fmla="*/ 1397508 h 1639157"/>
                      <a:gd name="connsiteX6891" fmla="*/ 1011712 w 1923730"/>
                      <a:gd name="connsiteY6891" fmla="*/ 1400937 h 1639157"/>
                      <a:gd name="connsiteX6892" fmla="*/ 1009807 w 1923730"/>
                      <a:gd name="connsiteY6892" fmla="*/ 1400365 h 1639157"/>
                      <a:gd name="connsiteX6893" fmla="*/ 1009426 w 1923730"/>
                      <a:gd name="connsiteY6893" fmla="*/ 1400080 h 1639157"/>
                      <a:gd name="connsiteX6894" fmla="*/ 1008188 w 1923730"/>
                      <a:gd name="connsiteY6894" fmla="*/ 1399032 h 1639157"/>
                      <a:gd name="connsiteX6895" fmla="*/ 1007807 w 1923730"/>
                      <a:gd name="connsiteY6895" fmla="*/ 1400175 h 1639157"/>
                      <a:gd name="connsiteX6896" fmla="*/ 1006854 w 1923730"/>
                      <a:gd name="connsiteY6896" fmla="*/ 1402366 h 1639157"/>
                      <a:gd name="connsiteX6897" fmla="*/ 1002473 w 1923730"/>
                      <a:gd name="connsiteY6897" fmla="*/ 1403890 h 1639157"/>
                      <a:gd name="connsiteX6898" fmla="*/ 997139 w 1923730"/>
                      <a:gd name="connsiteY6898" fmla="*/ 1405509 h 1639157"/>
                      <a:gd name="connsiteX6899" fmla="*/ 997615 w 1923730"/>
                      <a:gd name="connsiteY6899" fmla="*/ 1406366 h 1639157"/>
                      <a:gd name="connsiteX6900" fmla="*/ 1000663 w 1923730"/>
                      <a:gd name="connsiteY6900" fmla="*/ 1406271 h 1639157"/>
                      <a:gd name="connsiteX6901" fmla="*/ 1006187 w 1923730"/>
                      <a:gd name="connsiteY6901" fmla="*/ 1407033 h 1639157"/>
                      <a:gd name="connsiteX6902" fmla="*/ 1006283 w 1923730"/>
                      <a:gd name="connsiteY6902" fmla="*/ 1409129 h 1639157"/>
                      <a:gd name="connsiteX6903" fmla="*/ 1003616 w 1923730"/>
                      <a:gd name="connsiteY6903" fmla="*/ 1412939 h 1639157"/>
                      <a:gd name="connsiteX6904" fmla="*/ 999806 w 1923730"/>
                      <a:gd name="connsiteY6904" fmla="*/ 1418273 h 1639157"/>
                      <a:gd name="connsiteX6905" fmla="*/ 999425 w 1923730"/>
                      <a:gd name="connsiteY6905" fmla="*/ 1420178 h 1639157"/>
                      <a:gd name="connsiteX6906" fmla="*/ 999425 w 1923730"/>
                      <a:gd name="connsiteY6906" fmla="*/ 1420178 h 1639157"/>
                      <a:gd name="connsiteX6907" fmla="*/ 1297653 w 1923730"/>
                      <a:gd name="connsiteY6907" fmla="*/ 1393698 h 1639157"/>
                      <a:gd name="connsiteX6908" fmla="*/ 1298034 w 1923730"/>
                      <a:gd name="connsiteY6908" fmla="*/ 1393793 h 1639157"/>
                      <a:gd name="connsiteX6909" fmla="*/ 1299367 w 1923730"/>
                      <a:gd name="connsiteY6909" fmla="*/ 1396079 h 1639157"/>
                      <a:gd name="connsiteX6910" fmla="*/ 1299557 w 1923730"/>
                      <a:gd name="connsiteY6910" fmla="*/ 1396841 h 1639157"/>
                      <a:gd name="connsiteX6911" fmla="*/ 1300224 w 1923730"/>
                      <a:gd name="connsiteY6911" fmla="*/ 1397794 h 1639157"/>
                      <a:gd name="connsiteX6912" fmla="*/ 1301462 w 1923730"/>
                      <a:gd name="connsiteY6912" fmla="*/ 1399318 h 1639157"/>
                      <a:gd name="connsiteX6913" fmla="*/ 1300891 w 1923730"/>
                      <a:gd name="connsiteY6913" fmla="*/ 1401413 h 1639157"/>
                      <a:gd name="connsiteX6914" fmla="*/ 1300605 w 1923730"/>
                      <a:gd name="connsiteY6914" fmla="*/ 1401985 h 1639157"/>
                      <a:gd name="connsiteX6915" fmla="*/ 1300796 w 1923730"/>
                      <a:gd name="connsiteY6915" fmla="*/ 1403032 h 1639157"/>
                      <a:gd name="connsiteX6916" fmla="*/ 1301653 w 1923730"/>
                      <a:gd name="connsiteY6916" fmla="*/ 1407319 h 1639157"/>
                      <a:gd name="connsiteX6917" fmla="*/ 1301653 w 1923730"/>
                      <a:gd name="connsiteY6917" fmla="*/ 1411700 h 1639157"/>
                      <a:gd name="connsiteX6918" fmla="*/ 1301367 w 1923730"/>
                      <a:gd name="connsiteY6918" fmla="*/ 1412843 h 1639157"/>
                      <a:gd name="connsiteX6919" fmla="*/ 1302796 w 1923730"/>
                      <a:gd name="connsiteY6919" fmla="*/ 1416177 h 1639157"/>
                      <a:gd name="connsiteX6920" fmla="*/ 1307749 w 1923730"/>
                      <a:gd name="connsiteY6920" fmla="*/ 1413605 h 1639157"/>
                      <a:gd name="connsiteX6921" fmla="*/ 1308797 w 1923730"/>
                      <a:gd name="connsiteY6921" fmla="*/ 1411891 h 1639157"/>
                      <a:gd name="connsiteX6922" fmla="*/ 1313178 w 1923730"/>
                      <a:gd name="connsiteY6922" fmla="*/ 1409033 h 1639157"/>
                      <a:gd name="connsiteX6923" fmla="*/ 1317274 w 1923730"/>
                      <a:gd name="connsiteY6923" fmla="*/ 1409129 h 1639157"/>
                      <a:gd name="connsiteX6924" fmla="*/ 1321275 w 1923730"/>
                      <a:gd name="connsiteY6924" fmla="*/ 1409224 h 1639157"/>
                      <a:gd name="connsiteX6925" fmla="*/ 1324418 w 1923730"/>
                      <a:gd name="connsiteY6925" fmla="*/ 1409986 h 1639157"/>
                      <a:gd name="connsiteX6926" fmla="*/ 1326609 w 1923730"/>
                      <a:gd name="connsiteY6926" fmla="*/ 1407795 h 1639157"/>
                      <a:gd name="connsiteX6927" fmla="*/ 1328228 w 1923730"/>
                      <a:gd name="connsiteY6927" fmla="*/ 1406461 h 1639157"/>
                      <a:gd name="connsiteX6928" fmla="*/ 1330514 w 1923730"/>
                      <a:gd name="connsiteY6928" fmla="*/ 1404176 h 1639157"/>
                      <a:gd name="connsiteX6929" fmla="*/ 1330037 w 1923730"/>
                      <a:gd name="connsiteY6929" fmla="*/ 1401985 h 1639157"/>
                      <a:gd name="connsiteX6930" fmla="*/ 1329276 w 1923730"/>
                      <a:gd name="connsiteY6930" fmla="*/ 1397508 h 1639157"/>
                      <a:gd name="connsiteX6931" fmla="*/ 1330609 w 1923730"/>
                      <a:gd name="connsiteY6931" fmla="*/ 1391888 h 1639157"/>
                      <a:gd name="connsiteX6932" fmla="*/ 1332323 w 1923730"/>
                      <a:gd name="connsiteY6932" fmla="*/ 1388364 h 1639157"/>
                      <a:gd name="connsiteX6933" fmla="*/ 1334229 w 1923730"/>
                      <a:gd name="connsiteY6933" fmla="*/ 1388840 h 1639157"/>
                      <a:gd name="connsiteX6934" fmla="*/ 1336134 w 1923730"/>
                      <a:gd name="connsiteY6934" fmla="*/ 1389126 h 1639157"/>
                      <a:gd name="connsiteX6935" fmla="*/ 1337372 w 1923730"/>
                      <a:gd name="connsiteY6935" fmla="*/ 1388840 h 1639157"/>
                      <a:gd name="connsiteX6936" fmla="*/ 1343563 w 1923730"/>
                      <a:gd name="connsiteY6936" fmla="*/ 1389126 h 1639157"/>
                      <a:gd name="connsiteX6937" fmla="*/ 1344801 w 1923730"/>
                      <a:gd name="connsiteY6937" fmla="*/ 1389507 h 1639157"/>
                      <a:gd name="connsiteX6938" fmla="*/ 1349659 w 1923730"/>
                      <a:gd name="connsiteY6938" fmla="*/ 1390174 h 1639157"/>
                      <a:gd name="connsiteX6939" fmla="*/ 1354993 w 1923730"/>
                      <a:gd name="connsiteY6939" fmla="*/ 1393317 h 1639157"/>
                      <a:gd name="connsiteX6940" fmla="*/ 1356231 w 1923730"/>
                      <a:gd name="connsiteY6940" fmla="*/ 1395317 h 1639157"/>
                      <a:gd name="connsiteX6941" fmla="*/ 1357851 w 1923730"/>
                      <a:gd name="connsiteY6941" fmla="*/ 1398080 h 1639157"/>
                      <a:gd name="connsiteX6942" fmla="*/ 1361661 w 1923730"/>
                      <a:gd name="connsiteY6942" fmla="*/ 1399032 h 1639157"/>
                      <a:gd name="connsiteX6943" fmla="*/ 1362422 w 1923730"/>
                      <a:gd name="connsiteY6943" fmla="*/ 1398842 h 1639157"/>
                      <a:gd name="connsiteX6944" fmla="*/ 1366518 w 1923730"/>
                      <a:gd name="connsiteY6944" fmla="*/ 1396460 h 1639157"/>
                      <a:gd name="connsiteX6945" fmla="*/ 1366328 w 1923730"/>
                      <a:gd name="connsiteY6945" fmla="*/ 1395603 h 1639157"/>
                      <a:gd name="connsiteX6946" fmla="*/ 1366232 w 1923730"/>
                      <a:gd name="connsiteY6946" fmla="*/ 1393889 h 1639157"/>
                      <a:gd name="connsiteX6947" fmla="*/ 1365566 w 1923730"/>
                      <a:gd name="connsiteY6947" fmla="*/ 1390936 h 1639157"/>
                      <a:gd name="connsiteX6948" fmla="*/ 1364423 w 1923730"/>
                      <a:gd name="connsiteY6948" fmla="*/ 1388650 h 1639157"/>
                      <a:gd name="connsiteX6949" fmla="*/ 1366328 w 1923730"/>
                      <a:gd name="connsiteY6949" fmla="*/ 1386650 h 1639157"/>
                      <a:gd name="connsiteX6950" fmla="*/ 1367090 w 1923730"/>
                      <a:gd name="connsiteY6950" fmla="*/ 1385602 h 1639157"/>
                      <a:gd name="connsiteX6951" fmla="*/ 1365661 w 1923730"/>
                      <a:gd name="connsiteY6951" fmla="*/ 1385316 h 1639157"/>
                      <a:gd name="connsiteX6952" fmla="*/ 1365470 w 1923730"/>
                      <a:gd name="connsiteY6952" fmla="*/ 1385316 h 1639157"/>
                      <a:gd name="connsiteX6953" fmla="*/ 1359851 w 1923730"/>
                      <a:gd name="connsiteY6953" fmla="*/ 1383982 h 1639157"/>
                      <a:gd name="connsiteX6954" fmla="*/ 1359946 w 1923730"/>
                      <a:gd name="connsiteY6954" fmla="*/ 1380268 h 1639157"/>
                      <a:gd name="connsiteX6955" fmla="*/ 1362042 w 1923730"/>
                      <a:gd name="connsiteY6955" fmla="*/ 1379601 h 1639157"/>
                      <a:gd name="connsiteX6956" fmla="*/ 1367756 w 1923730"/>
                      <a:gd name="connsiteY6956" fmla="*/ 1377506 h 1639157"/>
                      <a:gd name="connsiteX6957" fmla="*/ 1368042 w 1923730"/>
                      <a:gd name="connsiteY6957" fmla="*/ 1377410 h 1639157"/>
                      <a:gd name="connsiteX6958" fmla="*/ 1370423 w 1923730"/>
                      <a:gd name="connsiteY6958" fmla="*/ 1374648 h 1639157"/>
                      <a:gd name="connsiteX6959" fmla="*/ 1371376 w 1923730"/>
                      <a:gd name="connsiteY6959" fmla="*/ 1373124 h 1639157"/>
                      <a:gd name="connsiteX6960" fmla="*/ 1371567 w 1923730"/>
                      <a:gd name="connsiteY6960" fmla="*/ 1372838 h 1639157"/>
                      <a:gd name="connsiteX6961" fmla="*/ 1374995 w 1923730"/>
                      <a:gd name="connsiteY6961" fmla="*/ 1370362 h 1639157"/>
                      <a:gd name="connsiteX6962" fmla="*/ 1379853 w 1923730"/>
                      <a:gd name="connsiteY6962" fmla="*/ 1371790 h 1639157"/>
                      <a:gd name="connsiteX6963" fmla="*/ 1380234 w 1923730"/>
                      <a:gd name="connsiteY6963" fmla="*/ 1372172 h 1639157"/>
                      <a:gd name="connsiteX6964" fmla="*/ 1384235 w 1923730"/>
                      <a:gd name="connsiteY6964" fmla="*/ 1375601 h 1639157"/>
                      <a:gd name="connsiteX6965" fmla="*/ 1387569 w 1923730"/>
                      <a:gd name="connsiteY6965" fmla="*/ 1376267 h 1639157"/>
                      <a:gd name="connsiteX6966" fmla="*/ 1390426 w 1923730"/>
                      <a:gd name="connsiteY6966" fmla="*/ 1376744 h 1639157"/>
                      <a:gd name="connsiteX6967" fmla="*/ 1391379 w 1923730"/>
                      <a:gd name="connsiteY6967" fmla="*/ 1377125 h 1639157"/>
                      <a:gd name="connsiteX6968" fmla="*/ 1394807 w 1923730"/>
                      <a:gd name="connsiteY6968" fmla="*/ 1377029 h 1639157"/>
                      <a:gd name="connsiteX6969" fmla="*/ 1395284 w 1923730"/>
                      <a:gd name="connsiteY6969" fmla="*/ 1376839 h 1639157"/>
                      <a:gd name="connsiteX6970" fmla="*/ 1399951 w 1923730"/>
                      <a:gd name="connsiteY6970" fmla="*/ 1376267 h 1639157"/>
                      <a:gd name="connsiteX6971" fmla="*/ 1403475 w 1923730"/>
                      <a:gd name="connsiteY6971" fmla="*/ 1374457 h 1639157"/>
                      <a:gd name="connsiteX6972" fmla="*/ 1406523 w 1923730"/>
                      <a:gd name="connsiteY6972" fmla="*/ 1370838 h 1639157"/>
                      <a:gd name="connsiteX6973" fmla="*/ 1407285 w 1923730"/>
                      <a:gd name="connsiteY6973" fmla="*/ 1367790 h 1639157"/>
                      <a:gd name="connsiteX6974" fmla="*/ 1407571 w 1923730"/>
                      <a:gd name="connsiteY6974" fmla="*/ 1367314 h 1639157"/>
                      <a:gd name="connsiteX6975" fmla="*/ 1406809 w 1923730"/>
                      <a:gd name="connsiteY6975" fmla="*/ 1364266 h 1639157"/>
                      <a:gd name="connsiteX6976" fmla="*/ 1405761 w 1923730"/>
                      <a:gd name="connsiteY6976" fmla="*/ 1362837 h 1639157"/>
                      <a:gd name="connsiteX6977" fmla="*/ 1405095 w 1923730"/>
                      <a:gd name="connsiteY6977" fmla="*/ 1356074 h 1639157"/>
                      <a:gd name="connsiteX6978" fmla="*/ 1406428 w 1923730"/>
                      <a:gd name="connsiteY6978" fmla="*/ 1352836 h 1639157"/>
                      <a:gd name="connsiteX6979" fmla="*/ 1407476 w 1923730"/>
                      <a:gd name="connsiteY6979" fmla="*/ 1349883 h 1639157"/>
                      <a:gd name="connsiteX6980" fmla="*/ 1407476 w 1923730"/>
                      <a:gd name="connsiteY6980" fmla="*/ 1345025 h 1639157"/>
                      <a:gd name="connsiteX6981" fmla="*/ 1407762 w 1923730"/>
                      <a:gd name="connsiteY6981" fmla="*/ 1342263 h 1639157"/>
                      <a:gd name="connsiteX6982" fmla="*/ 1410238 w 1923730"/>
                      <a:gd name="connsiteY6982" fmla="*/ 1340168 h 1639157"/>
                      <a:gd name="connsiteX6983" fmla="*/ 1414524 w 1923730"/>
                      <a:gd name="connsiteY6983" fmla="*/ 1337786 h 1639157"/>
                      <a:gd name="connsiteX6984" fmla="*/ 1415477 w 1923730"/>
                      <a:gd name="connsiteY6984" fmla="*/ 1336739 h 1639157"/>
                      <a:gd name="connsiteX6985" fmla="*/ 1415858 w 1923730"/>
                      <a:gd name="connsiteY6985" fmla="*/ 1335596 h 1639157"/>
                      <a:gd name="connsiteX6986" fmla="*/ 1412143 w 1923730"/>
                      <a:gd name="connsiteY6986" fmla="*/ 1335405 h 1639157"/>
                      <a:gd name="connsiteX6987" fmla="*/ 1411000 w 1923730"/>
                      <a:gd name="connsiteY6987" fmla="*/ 1335786 h 1639157"/>
                      <a:gd name="connsiteX6988" fmla="*/ 1406904 w 1923730"/>
                      <a:gd name="connsiteY6988" fmla="*/ 1337596 h 1639157"/>
                      <a:gd name="connsiteX6989" fmla="*/ 1404999 w 1923730"/>
                      <a:gd name="connsiteY6989" fmla="*/ 1337691 h 1639157"/>
                      <a:gd name="connsiteX6990" fmla="*/ 1405476 w 1923730"/>
                      <a:gd name="connsiteY6990" fmla="*/ 1332548 h 1639157"/>
                      <a:gd name="connsiteX6991" fmla="*/ 1408047 w 1923730"/>
                      <a:gd name="connsiteY6991" fmla="*/ 1324165 h 1639157"/>
                      <a:gd name="connsiteX6992" fmla="*/ 1408809 w 1923730"/>
                      <a:gd name="connsiteY6992" fmla="*/ 1317784 h 1639157"/>
                      <a:gd name="connsiteX6993" fmla="*/ 1402904 w 1923730"/>
                      <a:gd name="connsiteY6993" fmla="*/ 1315784 h 1639157"/>
                      <a:gd name="connsiteX6994" fmla="*/ 1397951 w 1923730"/>
                      <a:gd name="connsiteY6994" fmla="*/ 1311307 h 1639157"/>
                      <a:gd name="connsiteX6995" fmla="*/ 1397760 w 1923730"/>
                      <a:gd name="connsiteY6995" fmla="*/ 1310545 h 1639157"/>
                      <a:gd name="connsiteX6996" fmla="*/ 1397475 w 1923730"/>
                      <a:gd name="connsiteY6996" fmla="*/ 1305401 h 1639157"/>
                      <a:gd name="connsiteX6997" fmla="*/ 1399761 w 1923730"/>
                      <a:gd name="connsiteY6997" fmla="*/ 1300067 h 1639157"/>
                      <a:gd name="connsiteX6998" fmla="*/ 1397855 w 1923730"/>
                      <a:gd name="connsiteY6998" fmla="*/ 1297210 h 1639157"/>
                      <a:gd name="connsiteX6999" fmla="*/ 1395474 w 1923730"/>
                      <a:gd name="connsiteY6999" fmla="*/ 1295114 h 1639157"/>
                      <a:gd name="connsiteX7000" fmla="*/ 1393664 w 1923730"/>
                      <a:gd name="connsiteY7000" fmla="*/ 1290447 h 1639157"/>
                      <a:gd name="connsiteX7001" fmla="*/ 1393950 w 1923730"/>
                      <a:gd name="connsiteY7001" fmla="*/ 1289780 h 1639157"/>
                      <a:gd name="connsiteX7002" fmla="*/ 1394617 w 1923730"/>
                      <a:gd name="connsiteY7002" fmla="*/ 1287875 h 1639157"/>
                      <a:gd name="connsiteX7003" fmla="*/ 1396427 w 1923730"/>
                      <a:gd name="connsiteY7003" fmla="*/ 1282351 h 1639157"/>
                      <a:gd name="connsiteX7004" fmla="*/ 1396522 w 1923730"/>
                      <a:gd name="connsiteY7004" fmla="*/ 1279684 h 1639157"/>
                      <a:gd name="connsiteX7005" fmla="*/ 1393188 w 1923730"/>
                      <a:gd name="connsiteY7005" fmla="*/ 1280446 h 1639157"/>
                      <a:gd name="connsiteX7006" fmla="*/ 1386711 w 1923730"/>
                      <a:gd name="connsiteY7006" fmla="*/ 1281303 h 1639157"/>
                      <a:gd name="connsiteX7007" fmla="*/ 1384711 w 1923730"/>
                      <a:gd name="connsiteY7007" fmla="*/ 1277398 h 1639157"/>
                      <a:gd name="connsiteX7008" fmla="*/ 1384806 w 1923730"/>
                      <a:gd name="connsiteY7008" fmla="*/ 1276064 h 1639157"/>
                      <a:gd name="connsiteX7009" fmla="*/ 1384902 w 1923730"/>
                      <a:gd name="connsiteY7009" fmla="*/ 1274731 h 1639157"/>
                      <a:gd name="connsiteX7010" fmla="*/ 1384235 w 1923730"/>
                      <a:gd name="connsiteY7010" fmla="*/ 1272826 h 1639157"/>
                      <a:gd name="connsiteX7011" fmla="*/ 1383187 w 1923730"/>
                      <a:gd name="connsiteY7011" fmla="*/ 1271969 h 1639157"/>
                      <a:gd name="connsiteX7012" fmla="*/ 1384139 w 1923730"/>
                      <a:gd name="connsiteY7012" fmla="*/ 1268159 h 1639157"/>
                      <a:gd name="connsiteX7013" fmla="*/ 1384616 w 1923730"/>
                      <a:gd name="connsiteY7013" fmla="*/ 1267206 h 1639157"/>
                      <a:gd name="connsiteX7014" fmla="*/ 1389093 w 1923730"/>
                      <a:gd name="connsiteY7014" fmla="*/ 1260539 h 1639157"/>
                      <a:gd name="connsiteX7015" fmla="*/ 1389569 w 1923730"/>
                      <a:gd name="connsiteY7015" fmla="*/ 1256633 h 1639157"/>
                      <a:gd name="connsiteX7016" fmla="*/ 1389188 w 1923730"/>
                      <a:gd name="connsiteY7016" fmla="*/ 1256157 h 1639157"/>
                      <a:gd name="connsiteX7017" fmla="*/ 1388997 w 1923730"/>
                      <a:gd name="connsiteY7017" fmla="*/ 1254347 h 1639157"/>
                      <a:gd name="connsiteX7018" fmla="*/ 1394427 w 1923730"/>
                      <a:gd name="connsiteY7018" fmla="*/ 1248728 h 1639157"/>
                      <a:gd name="connsiteX7019" fmla="*/ 1397189 w 1923730"/>
                      <a:gd name="connsiteY7019" fmla="*/ 1247394 h 1639157"/>
                      <a:gd name="connsiteX7020" fmla="*/ 1400332 w 1923730"/>
                      <a:gd name="connsiteY7020" fmla="*/ 1246061 h 1639157"/>
                      <a:gd name="connsiteX7021" fmla="*/ 1401094 w 1923730"/>
                      <a:gd name="connsiteY7021" fmla="*/ 1245680 h 1639157"/>
                      <a:gd name="connsiteX7022" fmla="*/ 1400046 w 1923730"/>
                      <a:gd name="connsiteY7022" fmla="*/ 1243108 h 1639157"/>
                      <a:gd name="connsiteX7023" fmla="*/ 1399951 w 1923730"/>
                      <a:gd name="connsiteY7023" fmla="*/ 1242917 h 1639157"/>
                      <a:gd name="connsiteX7024" fmla="*/ 1399570 w 1923730"/>
                      <a:gd name="connsiteY7024" fmla="*/ 1240536 h 1639157"/>
                      <a:gd name="connsiteX7025" fmla="*/ 1401951 w 1923730"/>
                      <a:gd name="connsiteY7025" fmla="*/ 1239012 h 1639157"/>
                      <a:gd name="connsiteX7026" fmla="*/ 1403189 w 1923730"/>
                      <a:gd name="connsiteY7026" fmla="*/ 1238631 h 1639157"/>
                      <a:gd name="connsiteX7027" fmla="*/ 1408523 w 1923730"/>
                      <a:gd name="connsiteY7027" fmla="*/ 1232630 h 1639157"/>
                      <a:gd name="connsiteX7028" fmla="*/ 1409381 w 1923730"/>
                      <a:gd name="connsiteY7028" fmla="*/ 1229678 h 1639157"/>
                      <a:gd name="connsiteX7029" fmla="*/ 1408904 w 1923730"/>
                      <a:gd name="connsiteY7029" fmla="*/ 1229392 h 1639157"/>
                      <a:gd name="connsiteX7030" fmla="*/ 1406523 w 1923730"/>
                      <a:gd name="connsiteY7030" fmla="*/ 1227868 h 1639157"/>
                      <a:gd name="connsiteX7031" fmla="*/ 1406904 w 1923730"/>
                      <a:gd name="connsiteY7031" fmla="*/ 1225772 h 1639157"/>
                      <a:gd name="connsiteX7032" fmla="*/ 1407190 w 1923730"/>
                      <a:gd name="connsiteY7032" fmla="*/ 1225391 h 1639157"/>
                      <a:gd name="connsiteX7033" fmla="*/ 1405476 w 1923730"/>
                      <a:gd name="connsiteY7033" fmla="*/ 1224248 h 1639157"/>
                      <a:gd name="connsiteX7034" fmla="*/ 1404713 w 1923730"/>
                      <a:gd name="connsiteY7034" fmla="*/ 1223772 h 1639157"/>
                      <a:gd name="connsiteX7035" fmla="*/ 1401951 w 1923730"/>
                      <a:gd name="connsiteY7035" fmla="*/ 1221486 h 1639157"/>
                      <a:gd name="connsiteX7036" fmla="*/ 1402428 w 1923730"/>
                      <a:gd name="connsiteY7036" fmla="*/ 1219581 h 1639157"/>
                      <a:gd name="connsiteX7037" fmla="*/ 1403189 w 1923730"/>
                      <a:gd name="connsiteY7037" fmla="*/ 1213961 h 1639157"/>
                      <a:gd name="connsiteX7038" fmla="*/ 1403285 w 1923730"/>
                      <a:gd name="connsiteY7038" fmla="*/ 1212056 h 1639157"/>
                      <a:gd name="connsiteX7039" fmla="*/ 1402428 w 1923730"/>
                      <a:gd name="connsiteY7039" fmla="*/ 1208342 h 1639157"/>
                      <a:gd name="connsiteX7040" fmla="*/ 1401665 w 1923730"/>
                      <a:gd name="connsiteY7040" fmla="*/ 1208437 h 1639157"/>
                      <a:gd name="connsiteX7041" fmla="*/ 1399665 w 1923730"/>
                      <a:gd name="connsiteY7041" fmla="*/ 1208246 h 1639157"/>
                      <a:gd name="connsiteX7042" fmla="*/ 1399189 w 1923730"/>
                      <a:gd name="connsiteY7042" fmla="*/ 1206627 h 1639157"/>
                      <a:gd name="connsiteX7043" fmla="*/ 1399189 w 1923730"/>
                      <a:gd name="connsiteY7043" fmla="*/ 1205960 h 1639157"/>
                      <a:gd name="connsiteX7044" fmla="*/ 1398427 w 1923730"/>
                      <a:gd name="connsiteY7044" fmla="*/ 1205675 h 1639157"/>
                      <a:gd name="connsiteX7045" fmla="*/ 1396712 w 1923730"/>
                      <a:gd name="connsiteY7045" fmla="*/ 1204913 h 1639157"/>
                      <a:gd name="connsiteX7046" fmla="*/ 1393855 w 1923730"/>
                      <a:gd name="connsiteY7046" fmla="*/ 1199483 h 1639157"/>
                      <a:gd name="connsiteX7047" fmla="*/ 1389950 w 1923730"/>
                      <a:gd name="connsiteY7047" fmla="*/ 1198340 h 1639157"/>
                      <a:gd name="connsiteX7048" fmla="*/ 1389188 w 1923730"/>
                      <a:gd name="connsiteY7048" fmla="*/ 1197578 h 1639157"/>
                      <a:gd name="connsiteX7049" fmla="*/ 1388426 w 1923730"/>
                      <a:gd name="connsiteY7049" fmla="*/ 1196911 h 1639157"/>
                      <a:gd name="connsiteX7050" fmla="*/ 1388045 w 1923730"/>
                      <a:gd name="connsiteY7050" fmla="*/ 1197102 h 1639157"/>
                      <a:gd name="connsiteX7051" fmla="*/ 1383568 w 1923730"/>
                      <a:gd name="connsiteY7051" fmla="*/ 1197578 h 1639157"/>
                      <a:gd name="connsiteX7052" fmla="*/ 1382425 w 1923730"/>
                      <a:gd name="connsiteY7052" fmla="*/ 1192530 h 1639157"/>
                      <a:gd name="connsiteX7053" fmla="*/ 1382520 w 1923730"/>
                      <a:gd name="connsiteY7053" fmla="*/ 1191482 h 1639157"/>
                      <a:gd name="connsiteX7054" fmla="*/ 1380711 w 1923730"/>
                      <a:gd name="connsiteY7054" fmla="*/ 1190911 h 1639157"/>
                      <a:gd name="connsiteX7055" fmla="*/ 1378996 w 1923730"/>
                      <a:gd name="connsiteY7055" fmla="*/ 1190054 h 1639157"/>
                      <a:gd name="connsiteX7056" fmla="*/ 1379282 w 1923730"/>
                      <a:gd name="connsiteY7056" fmla="*/ 1187196 h 1639157"/>
                      <a:gd name="connsiteX7057" fmla="*/ 1379472 w 1923730"/>
                      <a:gd name="connsiteY7057" fmla="*/ 1186625 h 1639157"/>
                      <a:gd name="connsiteX7058" fmla="*/ 1379853 w 1923730"/>
                      <a:gd name="connsiteY7058" fmla="*/ 1185291 h 1639157"/>
                      <a:gd name="connsiteX7059" fmla="*/ 1381854 w 1923730"/>
                      <a:gd name="connsiteY7059" fmla="*/ 1182624 h 1639157"/>
                      <a:gd name="connsiteX7060" fmla="*/ 1384044 w 1923730"/>
                      <a:gd name="connsiteY7060" fmla="*/ 1180910 h 1639157"/>
                      <a:gd name="connsiteX7061" fmla="*/ 1382996 w 1923730"/>
                      <a:gd name="connsiteY7061" fmla="*/ 1178624 h 1639157"/>
                      <a:gd name="connsiteX7062" fmla="*/ 1380996 w 1923730"/>
                      <a:gd name="connsiteY7062" fmla="*/ 1177957 h 1639157"/>
                      <a:gd name="connsiteX7063" fmla="*/ 1379187 w 1923730"/>
                      <a:gd name="connsiteY7063" fmla="*/ 1176909 h 1639157"/>
                      <a:gd name="connsiteX7064" fmla="*/ 1380711 w 1923730"/>
                      <a:gd name="connsiteY7064" fmla="*/ 1174814 h 1639157"/>
                      <a:gd name="connsiteX7065" fmla="*/ 1382330 w 1923730"/>
                      <a:gd name="connsiteY7065" fmla="*/ 1173004 h 1639157"/>
                      <a:gd name="connsiteX7066" fmla="*/ 1382139 w 1923730"/>
                      <a:gd name="connsiteY7066" fmla="*/ 1172623 h 1639157"/>
                      <a:gd name="connsiteX7067" fmla="*/ 1381663 w 1923730"/>
                      <a:gd name="connsiteY7067" fmla="*/ 1172242 h 1639157"/>
                      <a:gd name="connsiteX7068" fmla="*/ 1380139 w 1923730"/>
                      <a:gd name="connsiteY7068" fmla="*/ 1170051 h 1639157"/>
                      <a:gd name="connsiteX7069" fmla="*/ 1379948 w 1923730"/>
                      <a:gd name="connsiteY7069" fmla="*/ 1169670 h 1639157"/>
                      <a:gd name="connsiteX7070" fmla="*/ 1378615 w 1923730"/>
                      <a:gd name="connsiteY7070" fmla="*/ 1170051 h 1639157"/>
                      <a:gd name="connsiteX7071" fmla="*/ 1377567 w 1923730"/>
                      <a:gd name="connsiteY7071" fmla="*/ 1170432 h 1639157"/>
                      <a:gd name="connsiteX7072" fmla="*/ 1375472 w 1923730"/>
                      <a:gd name="connsiteY7072" fmla="*/ 1170146 h 1639157"/>
                      <a:gd name="connsiteX7073" fmla="*/ 1374519 w 1923730"/>
                      <a:gd name="connsiteY7073" fmla="*/ 1167860 h 1639157"/>
                      <a:gd name="connsiteX7074" fmla="*/ 1374614 w 1923730"/>
                      <a:gd name="connsiteY7074" fmla="*/ 1167194 h 1639157"/>
                      <a:gd name="connsiteX7075" fmla="*/ 1375091 w 1923730"/>
                      <a:gd name="connsiteY7075" fmla="*/ 1163384 h 1639157"/>
                      <a:gd name="connsiteX7076" fmla="*/ 1375281 w 1923730"/>
                      <a:gd name="connsiteY7076" fmla="*/ 1162336 h 1639157"/>
                      <a:gd name="connsiteX7077" fmla="*/ 1374424 w 1923730"/>
                      <a:gd name="connsiteY7077" fmla="*/ 1163098 h 1639157"/>
                      <a:gd name="connsiteX7078" fmla="*/ 1373853 w 1923730"/>
                      <a:gd name="connsiteY7078" fmla="*/ 1163669 h 1639157"/>
                      <a:gd name="connsiteX7079" fmla="*/ 1369376 w 1923730"/>
                      <a:gd name="connsiteY7079" fmla="*/ 1168813 h 1639157"/>
                      <a:gd name="connsiteX7080" fmla="*/ 1364899 w 1923730"/>
                      <a:gd name="connsiteY7080" fmla="*/ 1175385 h 1639157"/>
                      <a:gd name="connsiteX7081" fmla="*/ 1360613 w 1923730"/>
                      <a:gd name="connsiteY7081" fmla="*/ 1181767 h 1639157"/>
                      <a:gd name="connsiteX7082" fmla="*/ 1357755 w 1923730"/>
                      <a:gd name="connsiteY7082" fmla="*/ 1183386 h 1639157"/>
                      <a:gd name="connsiteX7083" fmla="*/ 1355374 w 1923730"/>
                      <a:gd name="connsiteY7083" fmla="*/ 1181100 h 1639157"/>
                      <a:gd name="connsiteX7084" fmla="*/ 1355088 w 1923730"/>
                      <a:gd name="connsiteY7084" fmla="*/ 1180624 h 1639157"/>
                      <a:gd name="connsiteX7085" fmla="*/ 1352421 w 1923730"/>
                      <a:gd name="connsiteY7085" fmla="*/ 1181576 h 1639157"/>
                      <a:gd name="connsiteX7086" fmla="*/ 1350802 w 1923730"/>
                      <a:gd name="connsiteY7086" fmla="*/ 1181862 h 1639157"/>
                      <a:gd name="connsiteX7087" fmla="*/ 1349087 w 1923730"/>
                      <a:gd name="connsiteY7087" fmla="*/ 1177576 h 1639157"/>
                      <a:gd name="connsiteX7088" fmla="*/ 1348802 w 1923730"/>
                      <a:gd name="connsiteY7088" fmla="*/ 1176242 h 1639157"/>
                      <a:gd name="connsiteX7089" fmla="*/ 1349183 w 1923730"/>
                      <a:gd name="connsiteY7089" fmla="*/ 1173099 h 1639157"/>
                      <a:gd name="connsiteX7090" fmla="*/ 1350326 w 1923730"/>
                      <a:gd name="connsiteY7090" fmla="*/ 1172242 h 1639157"/>
                      <a:gd name="connsiteX7091" fmla="*/ 1351850 w 1923730"/>
                      <a:gd name="connsiteY7091" fmla="*/ 1170908 h 1639157"/>
                      <a:gd name="connsiteX7092" fmla="*/ 1352897 w 1923730"/>
                      <a:gd name="connsiteY7092" fmla="*/ 1169003 h 1639157"/>
                      <a:gd name="connsiteX7093" fmla="*/ 1352897 w 1923730"/>
                      <a:gd name="connsiteY7093" fmla="*/ 1167765 h 1639157"/>
                      <a:gd name="connsiteX7094" fmla="*/ 1352612 w 1923730"/>
                      <a:gd name="connsiteY7094" fmla="*/ 1168051 h 1639157"/>
                      <a:gd name="connsiteX7095" fmla="*/ 1350897 w 1923730"/>
                      <a:gd name="connsiteY7095" fmla="*/ 1170051 h 1639157"/>
                      <a:gd name="connsiteX7096" fmla="*/ 1349754 w 1923730"/>
                      <a:gd name="connsiteY7096" fmla="*/ 1170908 h 1639157"/>
                      <a:gd name="connsiteX7097" fmla="*/ 1349278 w 1923730"/>
                      <a:gd name="connsiteY7097" fmla="*/ 1170813 h 1639157"/>
                      <a:gd name="connsiteX7098" fmla="*/ 1348040 w 1923730"/>
                      <a:gd name="connsiteY7098" fmla="*/ 1167289 h 1639157"/>
                      <a:gd name="connsiteX7099" fmla="*/ 1347849 w 1923730"/>
                      <a:gd name="connsiteY7099" fmla="*/ 1166908 h 1639157"/>
                      <a:gd name="connsiteX7100" fmla="*/ 1346420 w 1923730"/>
                      <a:gd name="connsiteY7100" fmla="*/ 1167860 h 1639157"/>
                      <a:gd name="connsiteX7101" fmla="*/ 1344896 w 1923730"/>
                      <a:gd name="connsiteY7101" fmla="*/ 1169956 h 1639157"/>
                      <a:gd name="connsiteX7102" fmla="*/ 1343754 w 1923730"/>
                      <a:gd name="connsiteY7102" fmla="*/ 1172432 h 1639157"/>
                      <a:gd name="connsiteX7103" fmla="*/ 1343563 w 1923730"/>
                      <a:gd name="connsiteY7103" fmla="*/ 1172718 h 1639157"/>
                      <a:gd name="connsiteX7104" fmla="*/ 1342706 w 1923730"/>
                      <a:gd name="connsiteY7104" fmla="*/ 1173861 h 1639157"/>
                      <a:gd name="connsiteX7105" fmla="*/ 1341753 w 1923730"/>
                      <a:gd name="connsiteY7105" fmla="*/ 1174814 h 1639157"/>
                      <a:gd name="connsiteX7106" fmla="*/ 1337943 w 1923730"/>
                      <a:gd name="connsiteY7106" fmla="*/ 1176814 h 1639157"/>
                      <a:gd name="connsiteX7107" fmla="*/ 1336324 w 1923730"/>
                      <a:gd name="connsiteY7107" fmla="*/ 1176147 h 1639157"/>
                      <a:gd name="connsiteX7108" fmla="*/ 1335943 w 1923730"/>
                      <a:gd name="connsiteY7108" fmla="*/ 1175957 h 1639157"/>
                      <a:gd name="connsiteX7109" fmla="*/ 1331562 w 1923730"/>
                      <a:gd name="connsiteY7109" fmla="*/ 1176623 h 1639157"/>
                      <a:gd name="connsiteX7110" fmla="*/ 1330228 w 1923730"/>
                      <a:gd name="connsiteY7110" fmla="*/ 1176433 h 1639157"/>
                      <a:gd name="connsiteX7111" fmla="*/ 1329276 w 1923730"/>
                      <a:gd name="connsiteY7111" fmla="*/ 1177385 h 1639157"/>
                      <a:gd name="connsiteX7112" fmla="*/ 1326989 w 1923730"/>
                      <a:gd name="connsiteY7112" fmla="*/ 1180052 h 1639157"/>
                      <a:gd name="connsiteX7113" fmla="*/ 1325561 w 1923730"/>
                      <a:gd name="connsiteY7113" fmla="*/ 1181386 h 1639157"/>
                      <a:gd name="connsiteX7114" fmla="*/ 1322418 w 1923730"/>
                      <a:gd name="connsiteY7114" fmla="*/ 1182434 h 1639157"/>
                      <a:gd name="connsiteX7115" fmla="*/ 1321846 w 1923730"/>
                      <a:gd name="connsiteY7115" fmla="*/ 1179862 h 1639157"/>
                      <a:gd name="connsiteX7116" fmla="*/ 1322037 w 1923730"/>
                      <a:gd name="connsiteY7116" fmla="*/ 1179195 h 1639157"/>
                      <a:gd name="connsiteX7117" fmla="*/ 1321370 w 1923730"/>
                      <a:gd name="connsiteY7117" fmla="*/ 1176719 h 1639157"/>
                      <a:gd name="connsiteX7118" fmla="*/ 1318036 w 1923730"/>
                      <a:gd name="connsiteY7118" fmla="*/ 1175861 h 1639157"/>
                      <a:gd name="connsiteX7119" fmla="*/ 1317560 w 1923730"/>
                      <a:gd name="connsiteY7119" fmla="*/ 1175957 h 1639157"/>
                      <a:gd name="connsiteX7120" fmla="*/ 1313750 w 1923730"/>
                      <a:gd name="connsiteY7120" fmla="*/ 1175385 h 1639157"/>
                      <a:gd name="connsiteX7121" fmla="*/ 1312797 w 1923730"/>
                      <a:gd name="connsiteY7121" fmla="*/ 1173385 h 1639157"/>
                      <a:gd name="connsiteX7122" fmla="*/ 1310702 w 1923730"/>
                      <a:gd name="connsiteY7122" fmla="*/ 1170623 h 1639157"/>
                      <a:gd name="connsiteX7123" fmla="*/ 1304511 w 1923730"/>
                      <a:gd name="connsiteY7123" fmla="*/ 1166527 h 1639157"/>
                      <a:gd name="connsiteX7124" fmla="*/ 1298700 w 1923730"/>
                      <a:gd name="connsiteY7124" fmla="*/ 1165289 h 1639157"/>
                      <a:gd name="connsiteX7125" fmla="*/ 1289556 w 1923730"/>
                      <a:gd name="connsiteY7125" fmla="*/ 1165479 h 1639157"/>
                      <a:gd name="connsiteX7126" fmla="*/ 1287175 w 1923730"/>
                      <a:gd name="connsiteY7126" fmla="*/ 1165289 h 1639157"/>
                      <a:gd name="connsiteX7127" fmla="*/ 1280698 w 1923730"/>
                      <a:gd name="connsiteY7127" fmla="*/ 1162050 h 1639157"/>
                      <a:gd name="connsiteX7128" fmla="*/ 1280127 w 1923730"/>
                      <a:gd name="connsiteY7128" fmla="*/ 1161574 h 1639157"/>
                      <a:gd name="connsiteX7129" fmla="*/ 1271554 w 1923730"/>
                      <a:gd name="connsiteY7129" fmla="*/ 1159859 h 1639157"/>
                      <a:gd name="connsiteX7130" fmla="*/ 1270220 w 1923730"/>
                      <a:gd name="connsiteY7130" fmla="*/ 1159955 h 1639157"/>
                      <a:gd name="connsiteX7131" fmla="*/ 1264601 w 1923730"/>
                      <a:gd name="connsiteY7131" fmla="*/ 1158716 h 1639157"/>
                      <a:gd name="connsiteX7132" fmla="*/ 1264125 w 1923730"/>
                      <a:gd name="connsiteY7132" fmla="*/ 1157573 h 1639157"/>
                      <a:gd name="connsiteX7133" fmla="*/ 1264029 w 1923730"/>
                      <a:gd name="connsiteY7133" fmla="*/ 1157097 h 1639157"/>
                      <a:gd name="connsiteX7134" fmla="*/ 1261553 w 1923730"/>
                      <a:gd name="connsiteY7134" fmla="*/ 1156716 h 1639157"/>
                      <a:gd name="connsiteX7135" fmla="*/ 1258790 w 1923730"/>
                      <a:gd name="connsiteY7135" fmla="*/ 1157192 h 1639157"/>
                      <a:gd name="connsiteX7136" fmla="*/ 1258600 w 1923730"/>
                      <a:gd name="connsiteY7136" fmla="*/ 1158431 h 1639157"/>
                      <a:gd name="connsiteX7137" fmla="*/ 1257647 w 1923730"/>
                      <a:gd name="connsiteY7137" fmla="*/ 1160812 h 1639157"/>
                      <a:gd name="connsiteX7138" fmla="*/ 1254504 w 1923730"/>
                      <a:gd name="connsiteY7138" fmla="*/ 1160526 h 1639157"/>
                      <a:gd name="connsiteX7139" fmla="*/ 1253647 w 1923730"/>
                      <a:gd name="connsiteY7139" fmla="*/ 1159193 h 1639157"/>
                      <a:gd name="connsiteX7140" fmla="*/ 1249646 w 1923730"/>
                      <a:gd name="connsiteY7140" fmla="*/ 1160240 h 1639157"/>
                      <a:gd name="connsiteX7141" fmla="*/ 1248313 w 1923730"/>
                      <a:gd name="connsiteY7141" fmla="*/ 1160907 h 1639157"/>
                      <a:gd name="connsiteX7142" fmla="*/ 1248694 w 1923730"/>
                      <a:gd name="connsiteY7142" fmla="*/ 1161764 h 1639157"/>
                      <a:gd name="connsiteX7143" fmla="*/ 1250123 w 1923730"/>
                      <a:gd name="connsiteY7143" fmla="*/ 1163098 h 1639157"/>
                      <a:gd name="connsiteX7144" fmla="*/ 1249742 w 1923730"/>
                      <a:gd name="connsiteY7144" fmla="*/ 1164812 h 1639157"/>
                      <a:gd name="connsiteX7145" fmla="*/ 1249551 w 1923730"/>
                      <a:gd name="connsiteY7145" fmla="*/ 1165193 h 1639157"/>
                      <a:gd name="connsiteX7146" fmla="*/ 1249361 w 1923730"/>
                      <a:gd name="connsiteY7146" fmla="*/ 1166813 h 1639157"/>
                      <a:gd name="connsiteX7147" fmla="*/ 1253647 w 1923730"/>
                      <a:gd name="connsiteY7147" fmla="*/ 1170623 h 1639157"/>
                      <a:gd name="connsiteX7148" fmla="*/ 1254980 w 1923730"/>
                      <a:gd name="connsiteY7148" fmla="*/ 1172432 h 1639157"/>
                      <a:gd name="connsiteX7149" fmla="*/ 1251647 w 1923730"/>
                      <a:gd name="connsiteY7149" fmla="*/ 1176623 h 1639157"/>
                      <a:gd name="connsiteX7150" fmla="*/ 1249265 w 1923730"/>
                      <a:gd name="connsiteY7150" fmla="*/ 1177671 h 1639157"/>
                      <a:gd name="connsiteX7151" fmla="*/ 1248218 w 1923730"/>
                      <a:gd name="connsiteY7151" fmla="*/ 1177861 h 1639157"/>
                      <a:gd name="connsiteX7152" fmla="*/ 1247551 w 1923730"/>
                      <a:gd name="connsiteY7152" fmla="*/ 1177957 h 1639157"/>
                      <a:gd name="connsiteX7153" fmla="*/ 1246313 w 1923730"/>
                      <a:gd name="connsiteY7153" fmla="*/ 1179195 h 1639157"/>
                      <a:gd name="connsiteX7154" fmla="*/ 1245551 w 1923730"/>
                      <a:gd name="connsiteY7154" fmla="*/ 1180052 h 1639157"/>
                      <a:gd name="connsiteX7155" fmla="*/ 1241836 w 1923730"/>
                      <a:gd name="connsiteY7155" fmla="*/ 1180052 h 1639157"/>
                      <a:gd name="connsiteX7156" fmla="*/ 1240217 w 1923730"/>
                      <a:gd name="connsiteY7156" fmla="*/ 1178909 h 1639157"/>
                      <a:gd name="connsiteX7157" fmla="*/ 1238597 w 1923730"/>
                      <a:gd name="connsiteY7157" fmla="*/ 1177671 h 1639157"/>
                      <a:gd name="connsiteX7158" fmla="*/ 1236312 w 1923730"/>
                      <a:gd name="connsiteY7158" fmla="*/ 1176242 h 1639157"/>
                      <a:gd name="connsiteX7159" fmla="*/ 1235264 w 1923730"/>
                      <a:gd name="connsiteY7159" fmla="*/ 1175671 h 1639157"/>
                      <a:gd name="connsiteX7160" fmla="*/ 1228596 w 1923730"/>
                      <a:gd name="connsiteY7160" fmla="*/ 1174909 h 1639157"/>
                      <a:gd name="connsiteX7161" fmla="*/ 1221357 w 1923730"/>
                      <a:gd name="connsiteY7161" fmla="*/ 1175671 h 1639157"/>
                      <a:gd name="connsiteX7162" fmla="*/ 1218690 w 1923730"/>
                      <a:gd name="connsiteY7162" fmla="*/ 1177004 h 1639157"/>
                      <a:gd name="connsiteX7163" fmla="*/ 1218404 w 1923730"/>
                      <a:gd name="connsiteY7163" fmla="*/ 1177957 h 1639157"/>
                      <a:gd name="connsiteX7164" fmla="*/ 1216785 w 1923730"/>
                      <a:gd name="connsiteY7164" fmla="*/ 1181957 h 1639157"/>
                      <a:gd name="connsiteX7165" fmla="*/ 1214404 w 1923730"/>
                      <a:gd name="connsiteY7165" fmla="*/ 1184148 h 1639157"/>
                      <a:gd name="connsiteX7166" fmla="*/ 1212880 w 1923730"/>
                      <a:gd name="connsiteY7166" fmla="*/ 1183196 h 1639157"/>
                      <a:gd name="connsiteX7167" fmla="*/ 1212213 w 1923730"/>
                      <a:gd name="connsiteY7167" fmla="*/ 1182719 h 1639157"/>
                      <a:gd name="connsiteX7168" fmla="*/ 1211070 w 1923730"/>
                      <a:gd name="connsiteY7168" fmla="*/ 1183005 h 1639157"/>
                      <a:gd name="connsiteX7169" fmla="*/ 1209451 w 1923730"/>
                      <a:gd name="connsiteY7169" fmla="*/ 1183672 h 1639157"/>
                      <a:gd name="connsiteX7170" fmla="*/ 1208975 w 1923730"/>
                      <a:gd name="connsiteY7170" fmla="*/ 1183767 h 1639157"/>
                      <a:gd name="connsiteX7171" fmla="*/ 1207832 w 1923730"/>
                      <a:gd name="connsiteY7171" fmla="*/ 1185482 h 1639157"/>
                      <a:gd name="connsiteX7172" fmla="*/ 1206975 w 1923730"/>
                      <a:gd name="connsiteY7172" fmla="*/ 1185863 h 1639157"/>
                      <a:gd name="connsiteX7173" fmla="*/ 1205927 w 1923730"/>
                      <a:gd name="connsiteY7173" fmla="*/ 1186910 h 1639157"/>
                      <a:gd name="connsiteX7174" fmla="*/ 1204498 w 1923730"/>
                      <a:gd name="connsiteY7174" fmla="*/ 1188339 h 1639157"/>
                      <a:gd name="connsiteX7175" fmla="*/ 1204212 w 1923730"/>
                      <a:gd name="connsiteY7175" fmla="*/ 1189387 h 1639157"/>
                      <a:gd name="connsiteX7176" fmla="*/ 1203164 w 1923730"/>
                      <a:gd name="connsiteY7176" fmla="*/ 1192054 h 1639157"/>
                      <a:gd name="connsiteX7177" fmla="*/ 1203355 w 1923730"/>
                      <a:gd name="connsiteY7177" fmla="*/ 1193959 h 1639157"/>
                      <a:gd name="connsiteX7178" fmla="*/ 1203450 w 1923730"/>
                      <a:gd name="connsiteY7178" fmla="*/ 1194911 h 1639157"/>
                      <a:gd name="connsiteX7179" fmla="*/ 1203164 w 1923730"/>
                      <a:gd name="connsiteY7179" fmla="*/ 1195292 h 1639157"/>
                      <a:gd name="connsiteX7180" fmla="*/ 1202498 w 1923730"/>
                      <a:gd name="connsiteY7180" fmla="*/ 1195197 h 1639157"/>
                      <a:gd name="connsiteX7181" fmla="*/ 1201545 w 1923730"/>
                      <a:gd name="connsiteY7181" fmla="*/ 1195388 h 1639157"/>
                      <a:gd name="connsiteX7182" fmla="*/ 1201450 w 1923730"/>
                      <a:gd name="connsiteY7182" fmla="*/ 1196245 h 1639157"/>
                      <a:gd name="connsiteX7183" fmla="*/ 1201926 w 1923730"/>
                      <a:gd name="connsiteY7183" fmla="*/ 1198340 h 1639157"/>
                      <a:gd name="connsiteX7184" fmla="*/ 1202021 w 1923730"/>
                      <a:gd name="connsiteY7184" fmla="*/ 1198626 h 1639157"/>
                      <a:gd name="connsiteX7185" fmla="*/ 1199831 w 1923730"/>
                      <a:gd name="connsiteY7185" fmla="*/ 1201198 h 1639157"/>
                      <a:gd name="connsiteX7186" fmla="*/ 1198973 w 1923730"/>
                      <a:gd name="connsiteY7186" fmla="*/ 1202722 h 1639157"/>
                      <a:gd name="connsiteX7187" fmla="*/ 1198878 w 1923730"/>
                      <a:gd name="connsiteY7187" fmla="*/ 1204246 h 1639157"/>
                      <a:gd name="connsiteX7188" fmla="*/ 1198878 w 1923730"/>
                      <a:gd name="connsiteY7188" fmla="*/ 1204627 h 1639157"/>
                      <a:gd name="connsiteX7189" fmla="*/ 1197830 w 1923730"/>
                      <a:gd name="connsiteY7189" fmla="*/ 1208151 h 1639157"/>
                      <a:gd name="connsiteX7190" fmla="*/ 1199259 w 1923730"/>
                      <a:gd name="connsiteY7190" fmla="*/ 1209008 h 1639157"/>
                      <a:gd name="connsiteX7191" fmla="*/ 1199450 w 1923730"/>
                      <a:gd name="connsiteY7191" fmla="*/ 1209104 h 1639157"/>
                      <a:gd name="connsiteX7192" fmla="*/ 1199831 w 1923730"/>
                      <a:gd name="connsiteY7192" fmla="*/ 1213199 h 1639157"/>
                      <a:gd name="connsiteX7193" fmla="*/ 1199545 w 1923730"/>
                      <a:gd name="connsiteY7193" fmla="*/ 1214247 h 1639157"/>
                      <a:gd name="connsiteX7194" fmla="*/ 1198688 w 1923730"/>
                      <a:gd name="connsiteY7194" fmla="*/ 1216628 h 1639157"/>
                      <a:gd name="connsiteX7195" fmla="*/ 1198116 w 1923730"/>
                      <a:gd name="connsiteY7195" fmla="*/ 1219676 h 1639157"/>
                      <a:gd name="connsiteX7196" fmla="*/ 1198212 w 1923730"/>
                      <a:gd name="connsiteY7196" fmla="*/ 1221486 h 1639157"/>
                      <a:gd name="connsiteX7197" fmla="*/ 1198973 w 1923730"/>
                      <a:gd name="connsiteY7197" fmla="*/ 1223391 h 1639157"/>
                      <a:gd name="connsiteX7198" fmla="*/ 1200783 w 1923730"/>
                      <a:gd name="connsiteY7198" fmla="*/ 1225868 h 1639157"/>
                      <a:gd name="connsiteX7199" fmla="*/ 1200212 w 1923730"/>
                      <a:gd name="connsiteY7199" fmla="*/ 1227868 h 1639157"/>
                      <a:gd name="connsiteX7200" fmla="*/ 1197259 w 1923730"/>
                      <a:gd name="connsiteY7200" fmla="*/ 1230440 h 1639157"/>
                      <a:gd name="connsiteX7201" fmla="*/ 1196402 w 1923730"/>
                      <a:gd name="connsiteY7201" fmla="*/ 1231392 h 1639157"/>
                      <a:gd name="connsiteX7202" fmla="*/ 1196878 w 1923730"/>
                      <a:gd name="connsiteY7202" fmla="*/ 1231392 h 1639157"/>
                      <a:gd name="connsiteX7203" fmla="*/ 1198402 w 1923730"/>
                      <a:gd name="connsiteY7203" fmla="*/ 1231011 h 1639157"/>
                      <a:gd name="connsiteX7204" fmla="*/ 1201164 w 1923730"/>
                      <a:gd name="connsiteY7204" fmla="*/ 1231392 h 1639157"/>
                      <a:gd name="connsiteX7205" fmla="*/ 1200688 w 1923730"/>
                      <a:gd name="connsiteY7205" fmla="*/ 1235011 h 1639157"/>
                      <a:gd name="connsiteX7206" fmla="*/ 1199640 w 1923730"/>
                      <a:gd name="connsiteY7206" fmla="*/ 1240250 h 1639157"/>
                      <a:gd name="connsiteX7207" fmla="*/ 1200783 w 1923730"/>
                      <a:gd name="connsiteY7207" fmla="*/ 1245680 h 1639157"/>
                      <a:gd name="connsiteX7208" fmla="*/ 1202784 w 1923730"/>
                      <a:gd name="connsiteY7208" fmla="*/ 1246632 h 1639157"/>
                      <a:gd name="connsiteX7209" fmla="*/ 1205260 w 1923730"/>
                      <a:gd name="connsiteY7209" fmla="*/ 1247394 h 1639157"/>
                      <a:gd name="connsiteX7210" fmla="*/ 1204688 w 1923730"/>
                      <a:gd name="connsiteY7210" fmla="*/ 1250347 h 1639157"/>
                      <a:gd name="connsiteX7211" fmla="*/ 1202974 w 1923730"/>
                      <a:gd name="connsiteY7211" fmla="*/ 1254443 h 1639157"/>
                      <a:gd name="connsiteX7212" fmla="*/ 1202212 w 1923730"/>
                      <a:gd name="connsiteY7212" fmla="*/ 1256729 h 1639157"/>
                      <a:gd name="connsiteX7213" fmla="*/ 1201640 w 1923730"/>
                      <a:gd name="connsiteY7213" fmla="*/ 1258634 h 1639157"/>
                      <a:gd name="connsiteX7214" fmla="*/ 1201736 w 1923730"/>
                      <a:gd name="connsiteY7214" fmla="*/ 1258538 h 1639157"/>
                      <a:gd name="connsiteX7215" fmla="*/ 1204117 w 1923730"/>
                      <a:gd name="connsiteY7215" fmla="*/ 1257586 h 1639157"/>
                      <a:gd name="connsiteX7216" fmla="*/ 1205260 w 1923730"/>
                      <a:gd name="connsiteY7216" fmla="*/ 1258729 h 1639157"/>
                      <a:gd name="connsiteX7217" fmla="*/ 1204403 w 1923730"/>
                      <a:gd name="connsiteY7217" fmla="*/ 1260920 h 1639157"/>
                      <a:gd name="connsiteX7218" fmla="*/ 1202784 w 1923730"/>
                      <a:gd name="connsiteY7218" fmla="*/ 1265015 h 1639157"/>
                      <a:gd name="connsiteX7219" fmla="*/ 1203260 w 1923730"/>
                      <a:gd name="connsiteY7219" fmla="*/ 1266730 h 1639157"/>
                      <a:gd name="connsiteX7220" fmla="*/ 1203831 w 1923730"/>
                      <a:gd name="connsiteY7220" fmla="*/ 1269682 h 1639157"/>
                      <a:gd name="connsiteX7221" fmla="*/ 1206403 w 1923730"/>
                      <a:gd name="connsiteY7221" fmla="*/ 1273588 h 1639157"/>
                      <a:gd name="connsiteX7222" fmla="*/ 1210118 w 1923730"/>
                      <a:gd name="connsiteY7222" fmla="*/ 1278922 h 1639157"/>
                      <a:gd name="connsiteX7223" fmla="*/ 1207355 w 1923730"/>
                      <a:gd name="connsiteY7223" fmla="*/ 1283208 h 1639157"/>
                      <a:gd name="connsiteX7224" fmla="*/ 1203641 w 1923730"/>
                      <a:gd name="connsiteY7224" fmla="*/ 1286161 h 1639157"/>
                      <a:gd name="connsiteX7225" fmla="*/ 1202498 w 1923730"/>
                      <a:gd name="connsiteY7225" fmla="*/ 1288923 h 1639157"/>
                      <a:gd name="connsiteX7226" fmla="*/ 1200117 w 1923730"/>
                      <a:gd name="connsiteY7226" fmla="*/ 1289114 h 1639157"/>
                      <a:gd name="connsiteX7227" fmla="*/ 1198402 w 1923730"/>
                      <a:gd name="connsiteY7227" fmla="*/ 1288637 h 1639157"/>
                      <a:gd name="connsiteX7228" fmla="*/ 1196211 w 1923730"/>
                      <a:gd name="connsiteY7228" fmla="*/ 1288542 h 1639157"/>
                      <a:gd name="connsiteX7229" fmla="*/ 1195640 w 1923730"/>
                      <a:gd name="connsiteY7229" fmla="*/ 1290542 h 1639157"/>
                      <a:gd name="connsiteX7230" fmla="*/ 1195735 w 1923730"/>
                      <a:gd name="connsiteY7230" fmla="*/ 1291400 h 1639157"/>
                      <a:gd name="connsiteX7231" fmla="*/ 1192211 w 1923730"/>
                      <a:gd name="connsiteY7231" fmla="*/ 1296067 h 1639157"/>
                      <a:gd name="connsiteX7232" fmla="*/ 1191068 w 1923730"/>
                      <a:gd name="connsiteY7232" fmla="*/ 1296924 h 1639157"/>
                      <a:gd name="connsiteX7233" fmla="*/ 1187639 w 1923730"/>
                      <a:gd name="connsiteY7233" fmla="*/ 1301401 h 1639157"/>
                      <a:gd name="connsiteX7234" fmla="*/ 1187544 w 1923730"/>
                      <a:gd name="connsiteY7234" fmla="*/ 1301686 h 1639157"/>
                      <a:gd name="connsiteX7235" fmla="*/ 1183257 w 1923730"/>
                      <a:gd name="connsiteY7235" fmla="*/ 1305497 h 1639157"/>
                      <a:gd name="connsiteX7236" fmla="*/ 1182591 w 1923730"/>
                      <a:gd name="connsiteY7236" fmla="*/ 1305687 h 1639157"/>
                      <a:gd name="connsiteX7237" fmla="*/ 1183638 w 1923730"/>
                      <a:gd name="connsiteY7237" fmla="*/ 1306544 h 1639157"/>
                      <a:gd name="connsiteX7238" fmla="*/ 1187162 w 1923730"/>
                      <a:gd name="connsiteY7238" fmla="*/ 1308259 h 1639157"/>
                      <a:gd name="connsiteX7239" fmla="*/ 1187734 w 1923730"/>
                      <a:gd name="connsiteY7239" fmla="*/ 1307782 h 1639157"/>
                      <a:gd name="connsiteX7240" fmla="*/ 1190591 w 1923730"/>
                      <a:gd name="connsiteY7240" fmla="*/ 1305020 h 1639157"/>
                      <a:gd name="connsiteX7241" fmla="*/ 1192020 w 1923730"/>
                      <a:gd name="connsiteY7241" fmla="*/ 1303973 h 1639157"/>
                      <a:gd name="connsiteX7242" fmla="*/ 1196211 w 1923730"/>
                      <a:gd name="connsiteY7242" fmla="*/ 1303115 h 1639157"/>
                      <a:gd name="connsiteX7243" fmla="*/ 1196116 w 1923730"/>
                      <a:gd name="connsiteY7243" fmla="*/ 1304830 h 1639157"/>
                      <a:gd name="connsiteX7244" fmla="*/ 1196021 w 1923730"/>
                      <a:gd name="connsiteY7244" fmla="*/ 1305115 h 1639157"/>
                      <a:gd name="connsiteX7245" fmla="*/ 1196402 w 1923730"/>
                      <a:gd name="connsiteY7245" fmla="*/ 1305211 h 1639157"/>
                      <a:gd name="connsiteX7246" fmla="*/ 1197926 w 1923730"/>
                      <a:gd name="connsiteY7246" fmla="*/ 1304544 h 1639157"/>
                      <a:gd name="connsiteX7247" fmla="*/ 1198878 w 1923730"/>
                      <a:gd name="connsiteY7247" fmla="*/ 1303401 h 1639157"/>
                      <a:gd name="connsiteX7248" fmla="*/ 1201926 w 1923730"/>
                      <a:gd name="connsiteY7248" fmla="*/ 1301496 h 1639157"/>
                      <a:gd name="connsiteX7249" fmla="*/ 1204022 w 1923730"/>
                      <a:gd name="connsiteY7249" fmla="*/ 1301210 h 1639157"/>
                      <a:gd name="connsiteX7250" fmla="*/ 1207451 w 1923730"/>
                      <a:gd name="connsiteY7250" fmla="*/ 1300925 h 1639157"/>
                      <a:gd name="connsiteX7251" fmla="*/ 1212975 w 1923730"/>
                      <a:gd name="connsiteY7251" fmla="*/ 1305401 h 1639157"/>
                      <a:gd name="connsiteX7252" fmla="*/ 1214118 w 1923730"/>
                      <a:gd name="connsiteY7252" fmla="*/ 1307878 h 1639157"/>
                      <a:gd name="connsiteX7253" fmla="*/ 1214976 w 1923730"/>
                      <a:gd name="connsiteY7253" fmla="*/ 1309878 h 1639157"/>
                      <a:gd name="connsiteX7254" fmla="*/ 1212499 w 1923730"/>
                      <a:gd name="connsiteY7254" fmla="*/ 1313212 h 1639157"/>
                      <a:gd name="connsiteX7255" fmla="*/ 1211928 w 1923730"/>
                      <a:gd name="connsiteY7255" fmla="*/ 1313498 h 1639157"/>
                      <a:gd name="connsiteX7256" fmla="*/ 1210880 w 1923730"/>
                      <a:gd name="connsiteY7256" fmla="*/ 1314164 h 1639157"/>
                      <a:gd name="connsiteX7257" fmla="*/ 1212975 w 1923730"/>
                      <a:gd name="connsiteY7257" fmla="*/ 1314640 h 1639157"/>
                      <a:gd name="connsiteX7258" fmla="*/ 1213737 w 1923730"/>
                      <a:gd name="connsiteY7258" fmla="*/ 1317498 h 1639157"/>
                      <a:gd name="connsiteX7259" fmla="*/ 1213737 w 1923730"/>
                      <a:gd name="connsiteY7259" fmla="*/ 1318832 h 1639157"/>
                      <a:gd name="connsiteX7260" fmla="*/ 1213356 w 1923730"/>
                      <a:gd name="connsiteY7260" fmla="*/ 1320736 h 1639157"/>
                      <a:gd name="connsiteX7261" fmla="*/ 1211642 w 1923730"/>
                      <a:gd name="connsiteY7261" fmla="*/ 1321213 h 1639157"/>
                      <a:gd name="connsiteX7262" fmla="*/ 1209070 w 1923730"/>
                      <a:gd name="connsiteY7262" fmla="*/ 1322261 h 1639157"/>
                      <a:gd name="connsiteX7263" fmla="*/ 1205070 w 1923730"/>
                      <a:gd name="connsiteY7263" fmla="*/ 1322832 h 1639157"/>
                      <a:gd name="connsiteX7264" fmla="*/ 1203831 w 1923730"/>
                      <a:gd name="connsiteY7264" fmla="*/ 1322737 h 1639157"/>
                      <a:gd name="connsiteX7265" fmla="*/ 1203736 w 1923730"/>
                      <a:gd name="connsiteY7265" fmla="*/ 1323213 h 1639157"/>
                      <a:gd name="connsiteX7266" fmla="*/ 1205165 w 1923730"/>
                      <a:gd name="connsiteY7266" fmla="*/ 1325213 h 1639157"/>
                      <a:gd name="connsiteX7267" fmla="*/ 1208689 w 1923730"/>
                      <a:gd name="connsiteY7267" fmla="*/ 1332167 h 1639157"/>
                      <a:gd name="connsiteX7268" fmla="*/ 1206784 w 1923730"/>
                      <a:gd name="connsiteY7268" fmla="*/ 1335691 h 1639157"/>
                      <a:gd name="connsiteX7269" fmla="*/ 1204879 w 1923730"/>
                      <a:gd name="connsiteY7269" fmla="*/ 1339406 h 1639157"/>
                      <a:gd name="connsiteX7270" fmla="*/ 1204593 w 1923730"/>
                      <a:gd name="connsiteY7270" fmla="*/ 1340358 h 1639157"/>
                      <a:gd name="connsiteX7271" fmla="*/ 1205070 w 1923730"/>
                      <a:gd name="connsiteY7271" fmla="*/ 1342549 h 1639157"/>
                      <a:gd name="connsiteX7272" fmla="*/ 1208308 w 1923730"/>
                      <a:gd name="connsiteY7272" fmla="*/ 1342168 h 1639157"/>
                      <a:gd name="connsiteX7273" fmla="*/ 1208689 w 1923730"/>
                      <a:gd name="connsiteY7273" fmla="*/ 1341977 h 1639157"/>
                      <a:gd name="connsiteX7274" fmla="*/ 1211642 w 1923730"/>
                      <a:gd name="connsiteY7274" fmla="*/ 1341501 h 1639157"/>
                      <a:gd name="connsiteX7275" fmla="*/ 1212404 w 1923730"/>
                      <a:gd name="connsiteY7275" fmla="*/ 1343882 h 1639157"/>
                      <a:gd name="connsiteX7276" fmla="*/ 1212213 w 1923730"/>
                      <a:gd name="connsiteY7276" fmla="*/ 1345502 h 1639157"/>
                      <a:gd name="connsiteX7277" fmla="*/ 1212594 w 1923730"/>
                      <a:gd name="connsiteY7277" fmla="*/ 1347978 h 1639157"/>
                      <a:gd name="connsiteX7278" fmla="*/ 1214118 w 1923730"/>
                      <a:gd name="connsiteY7278" fmla="*/ 1351693 h 1639157"/>
                      <a:gd name="connsiteX7279" fmla="*/ 1212689 w 1923730"/>
                      <a:gd name="connsiteY7279" fmla="*/ 1352740 h 1639157"/>
                      <a:gd name="connsiteX7280" fmla="*/ 1211928 w 1923730"/>
                      <a:gd name="connsiteY7280" fmla="*/ 1353122 h 1639157"/>
                      <a:gd name="connsiteX7281" fmla="*/ 1213070 w 1923730"/>
                      <a:gd name="connsiteY7281" fmla="*/ 1354550 h 1639157"/>
                      <a:gd name="connsiteX7282" fmla="*/ 1216119 w 1923730"/>
                      <a:gd name="connsiteY7282" fmla="*/ 1355789 h 1639157"/>
                      <a:gd name="connsiteX7283" fmla="*/ 1217071 w 1923730"/>
                      <a:gd name="connsiteY7283" fmla="*/ 1355122 h 1639157"/>
                      <a:gd name="connsiteX7284" fmla="*/ 1220881 w 1923730"/>
                      <a:gd name="connsiteY7284" fmla="*/ 1354265 h 1639157"/>
                      <a:gd name="connsiteX7285" fmla="*/ 1221453 w 1923730"/>
                      <a:gd name="connsiteY7285" fmla="*/ 1354550 h 1639157"/>
                      <a:gd name="connsiteX7286" fmla="*/ 1222977 w 1923730"/>
                      <a:gd name="connsiteY7286" fmla="*/ 1359122 h 1639157"/>
                      <a:gd name="connsiteX7287" fmla="*/ 1222214 w 1923730"/>
                      <a:gd name="connsiteY7287" fmla="*/ 1361123 h 1639157"/>
                      <a:gd name="connsiteX7288" fmla="*/ 1223643 w 1923730"/>
                      <a:gd name="connsiteY7288" fmla="*/ 1361313 h 1639157"/>
                      <a:gd name="connsiteX7289" fmla="*/ 1224691 w 1923730"/>
                      <a:gd name="connsiteY7289" fmla="*/ 1361408 h 1639157"/>
                      <a:gd name="connsiteX7290" fmla="*/ 1226787 w 1923730"/>
                      <a:gd name="connsiteY7290" fmla="*/ 1361408 h 1639157"/>
                      <a:gd name="connsiteX7291" fmla="*/ 1226787 w 1923730"/>
                      <a:gd name="connsiteY7291" fmla="*/ 1361408 h 1639157"/>
                      <a:gd name="connsiteX7292" fmla="*/ 1226596 w 1923730"/>
                      <a:gd name="connsiteY7292" fmla="*/ 1360551 h 1639157"/>
                      <a:gd name="connsiteX7293" fmla="*/ 1225929 w 1923730"/>
                      <a:gd name="connsiteY7293" fmla="*/ 1358932 h 1639157"/>
                      <a:gd name="connsiteX7294" fmla="*/ 1225358 w 1923730"/>
                      <a:gd name="connsiteY7294" fmla="*/ 1355693 h 1639157"/>
                      <a:gd name="connsiteX7295" fmla="*/ 1228692 w 1923730"/>
                      <a:gd name="connsiteY7295" fmla="*/ 1354169 h 1639157"/>
                      <a:gd name="connsiteX7296" fmla="*/ 1228977 w 1923730"/>
                      <a:gd name="connsiteY7296" fmla="*/ 1354169 h 1639157"/>
                      <a:gd name="connsiteX7297" fmla="*/ 1229835 w 1923730"/>
                      <a:gd name="connsiteY7297" fmla="*/ 1351598 h 1639157"/>
                      <a:gd name="connsiteX7298" fmla="*/ 1230120 w 1923730"/>
                      <a:gd name="connsiteY7298" fmla="*/ 1350550 h 1639157"/>
                      <a:gd name="connsiteX7299" fmla="*/ 1232406 w 1923730"/>
                      <a:gd name="connsiteY7299" fmla="*/ 1346645 h 1639157"/>
                      <a:gd name="connsiteX7300" fmla="*/ 1234597 w 1923730"/>
                      <a:gd name="connsiteY7300" fmla="*/ 1346359 h 1639157"/>
                      <a:gd name="connsiteX7301" fmla="*/ 1236121 w 1923730"/>
                      <a:gd name="connsiteY7301" fmla="*/ 1346549 h 1639157"/>
                      <a:gd name="connsiteX7302" fmla="*/ 1239264 w 1923730"/>
                      <a:gd name="connsiteY7302" fmla="*/ 1347692 h 1639157"/>
                      <a:gd name="connsiteX7303" fmla="*/ 1239550 w 1923730"/>
                      <a:gd name="connsiteY7303" fmla="*/ 1349883 h 1639157"/>
                      <a:gd name="connsiteX7304" fmla="*/ 1239264 w 1923730"/>
                      <a:gd name="connsiteY7304" fmla="*/ 1351121 h 1639157"/>
                      <a:gd name="connsiteX7305" fmla="*/ 1238979 w 1923730"/>
                      <a:gd name="connsiteY7305" fmla="*/ 1353026 h 1639157"/>
                      <a:gd name="connsiteX7306" fmla="*/ 1239645 w 1923730"/>
                      <a:gd name="connsiteY7306" fmla="*/ 1353217 h 1639157"/>
                      <a:gd name="connsiteX7307" fmla="*/ 1239931 w 1923730"/>
                      <a:gd name="connsiteY7307" fmla="*/ 1353217 h 1639157"/>
                      <a:gd name="connsiteX7308" fmla="*/ 1242407 w 1923730"/>
                      <a:gd name="connsiteY7308" fmla="*/ 1352740 h 1639157"/>
                      <a:gd name="connsiteX7309" fmla="*/ 1243741 w 1923730"/>
                      <a:gd name="connsiteY7309" fmla="*/ 1351502 h 1639157"/>
                      <a:gd name="connsiteX7310" fmla="*/ 1246598 w 1923730"/>
                      <a:gd name="connsiteY7310" fmla="*/ 1354074 h 1639157"/>
                      <a:gd name="connsiteX7311" fmla="*/ 1248313 w 1923730"/>
                      <a:gd name="connsiteY7311" fmla="*/ 1355789 h 1639157"/>
                      <a:gd name="connsiteX7312" fmla="*/ 1248885 w 1923730"/>
                      <a:gd name="connsiteY7312" fmla="*/ 1355407 h 1639157"/>
                      <a:gd name="connsiteX7313" fmla="*/ 1249075 w 1923730"/>
                      <a:gd name="connsiteY7313" fmla="*/ 1355027 h 1639157"/>
                      <a:gd name="connsiteX7314" fmla="*/ 1251837 w 1923730"/>
                      <a:gd name="connsiteY7314" fmla="*/ 1349311 h 1639157"/>
                      <a:gd name="connsiteX7315" fmla="*/ 1256123 w 1923730"/>
                      <a:gd name="connsiteY7315" fmla="*/ 1345787 h 1639157"/>
                      <a:gd name="connsiteX7316" fmla="*/ 1257838 w 1923730"/>
                      <a:gd name="connsiteY7316" fmla="*/ 1342549 h 1639157"/>
                      <a:gd name="connsiteX7317" fmla="*/ 1259362 w 1923730"/>
                      <a:gd name="connsiteY7317" fmla="*/ 1339120 h 1639157"/>
                      <a:gd name="connsiteX7318" fmla="*/ 1260029 w 1923730"/>
                      <a:gd name="connsiteY7318" fmla="*/ 1338548 h 1639157"/>
                      <a:gd name="connsiteX7319" fmla="*/ 1263077 w 1923730"/>
                      <a:gd name="connsiteY7319" fmla="*/ 1337882 h 1639157"/>
                      <a:gd name="connsiteX7320" fmla="*/ 1264029 w 1923730"/>
                      <a:gd name="connsiteY7320" fmla="*/ 1338072 h 1639157"/>
                      <a:gd name="connsiteX7321" fmla="*/ 1267935 w 1923730"/>
                      <a:gd name="connsiteY7321" fmla="*/ 1340644 h 1639157"/>
                      <a:gd name="connsiteX7322" fmla="*/ 1268125 w 1923730"/>
                      <a:gd name="connsiteY7322" fmla="*/ 1340834 h 1639157"/>
                      <a:gd name="connsiteX7323" fmla="*/ 1269649 w 1923730"/>
                      <a:gd name="connsiteY7323" fmla="*/ 1340739 h 1639157"/>
                      <a:gd name="connsiteX7324" fmla="*/ 1271745 w 1923730"/>
                      <a:gd name="connsiteY7324" fmla="*/ 1340549 h 1639157"/>
                      <a:gd name="connsiteX7325" fmla="*/ 1274221 w 1923730"/>
                      <a:gd name="connsiteY7325" fmla="*/ 1338167 h 1639157"/>
                      <a:gd name="connsiteX7326" fmla="*/ 1275459 w 1923730"/>
                      <a:gd name="connsiteY7326" fmla="*/ 1334929 h 1639157"/>
                      <a:gd name="connsiteX7327" fmla="*/ 1278221 w 1923730"/>
                      <a:gd name="connsiteY7327" fmla="*/ 1335786 h 1639157"/>
                      <a:gd name="connsiteX7328" fmla="*/ 1283270 w 1923730"/>
                      <a:gd name="connsiteY7328" fmla="*/ 1337691 h 1639157"/>
                      <a:gd name="connsiteX7329" fmla="*/ 1287461 w 1923730"/>
                      <a:gd name="connsiteY7329" fmla="*/ 1339025 h 1639157"/>
                      <a:gd name="connsiteX7330" fmla="*/ 1288413 w 1923730"/>
                      <a:gd name="connsiteY7330" fmla="*/ 1339120 h 1639157"/>
                      <a:gd name="connsiteX7331" fmla="*/ 1289175 w 1923730"/>
                      <a:gd name="connsiteY7331" fmla="*/ 1339120 h 1639157"/>
                      <a:gd name="connsiteX7332" fmla="*/ 1290509 w 1923730"/>
                      <a:gd name="connsiteY7332" fmla="*/ 1339596 h 1639157"/>
                      <a:gd name="connsiteX7333" fmla="*/ 1290509 w 1923730"/>
                      <a:gd name="connsiteY7333" fmla="*/ 1343692 h 1639157"/>
                      <a:gd name="connsiteX7334" fmla="*/ 1288604 w 1923730"/>
                      <a:gd name="connsiteY7334" fmla="*/ 1352074 h 1639157"/>
                      <a:gd name="connsiteX7335" fmla="*/ 1288889 w 1923730"/>
                      <a:gd name="connsiteY7335" fmla="*/ 1357122 h 1639157"/>
                      <a:gd name="connsiteX7336" fmla="*/ 1290604 w 1923730"/>
                      <a:gd name="connsiteY7336" fmla="*/ 1358551 h 1639157"/>
                      <a:gd name="connsiteX7337" fmla="*/ 1291652 w 1923730"/>
                      <a:gd name="connsiteY7337" fmla="*/ 1358075 h 1639157"/>
                      <a:gd name="connsiteX7338" fmla="*/ 1294700 w 1923730"/>
                      <a:gd name="connsiteY7338" fmla="*/ 1356836 h 1639157"/>
                      <a:gd name="connsiteX7339" fmla="*/ 1295747 w 1923730"/>
                      <a:gd name="connsiteY7339" fmla="*/ 1356932 h 1639157"/>
                      <a:gd name="connsiteX7340" fmla="*/ 1299081 w 1923730"/>
                      <a:gd name="connsiteY7340" fmla="*/ 1358456 h 1639157"/>
                      <a:gd name="connsiteX7341" fmla="*/ 1298319 w 1923730"/>
                      <a:gd name="connsiteY7341" fmla="*/ 1360932 h 1639157"/>
                      <a:gd name="connsiteX7342" fmla="*/ 1298510 w 1923730"/>
                      <a:gd name="connsiteY7342" fmla="*/ 1361694 h 1639157"/>
                      <a:gd name="connsiteX7343" fmla="*/ 1298700 w 1923730"/>
                      <a:gd name="connsiteY7343" fmla="*/ 1363218 h 1639157"/>
                      <a:gd name="connsiteX7344" fmla="*/ 1296033 w 1923730"/>
                      <a:gd name="connsiteY7344" fmla="*/ 1365314 h 1639157"/>
                      <a:gd name="connsiteX7345" fmla="*/ 1295271 w 1923730"/>
                      <a:gd name="connsiteY7345" fmla="*/ 1365695 h 1639157"/>
                      <a:gd name="connsiteX7346" fmla="*/ 1293938 w 1923730"/>
                      <a:gd name="connsiteY7346" fmla="*/ 1369695 h 1639157"/>
                      <a:gd name="connsiteX7347" fmla="*/ 1293938 w 1923730"/>
                      <a:gd name="connsiteY7347" fmla="*/ 1377220 h 1639157"/>
                      <a:gd name="connsiteX7348" fmla="*/ 1289270 w 1923730"/>
                      <a:gd name="connsiteY7348" fmla="*/ 1383887 h 1639157"/>
                      <a:gd name="connsiteX7349" fmla="*/ 1285365 w 1923730"/>
                      <a:gd name="connsiteY7349" fmla="*/ 1388650 h 1639157"/>
                      <a:gd name="connsiteX7350" fmla="*/ 1282889 w 1923730"/>
                      <a:gd name="connsiteY7350" fmla="*/ 1393412 h 1639157"/>
                      <a:gd name="connsiteX7351" fmla="*/ 1279650 w 1923730"/>
                      <a:gd name="connsiteY7351" fmla="*/ 1398746 h 1639157"/>
                      <a:gd name="connsiteX7352" fmla="*/ 1280507 w 1923730"/>
                      <a:gd name="connsiteY7352" fmla="*/ 1403795 h 1639157"/>
                      <a:gd name="connsiteX7353" fmla="*/ 1283079 w 1923730"/>
                      <a:gd name="connsiteY7353" fmla="*/ 1404176 h 1639157"/>
                      <a:gd name="connsiteX7354" fmla="*/ 1284698 w 1923730"/>
                      <a:gd name="connsiteY7354" fmla="*/ 1401699 h 1639157"/>
                      <a:gd name="connsiteX7355" fmla="*/ 1284698 w 1923730"/>
                      <a:gd name="connsiteY7355" fmla="*/ 1401128 h 1639157"/>
                      <a:gd name="connsiteX7356" fmla="*/ 1287365 w 1923730"/>
                      <a:gd name="connsiteY7356" fmla="*/ 1397794 h 1639157"/>
                      <a:gd name="connsiteX7357" fmla="*/ 1287556 w 1923730"/>
                      <a:gd name="connsiteY7357" fmla="*/ 1397699 h 1639157"/>
                      <a:gd name="connsiteX7358" fmla="*/ 1290413 w 1923730"/>
                      <a:gd name="connsiteY7358" fmla="*/ 1394936 h 1639157"/>
                      <a:gd name="connsiteX7359" fmla="*/ 1290699 w 1923730"/>
                      <a:gd name="connsiteY7359" fmla="*/ 1394365 h 1639157"/>
                      <a:gd name="connsiteX7360" fmla="*/ 1291842 w 1923730"/>
                      <a:gd name="connsiteY7360" fmla="*/ 1393412 h 1639157"/>
                      <a:gd name="connsiteX7361" fmla="*/ 1294223 w 1923730"/>
                      <a:gd name="connsiteY7361" fmla="*/ 1394365 h 1639157"/>
                      <a:gd name="connsiteX7362" fmla="*/ 1294604 w 1923730"/>
                      <a:gd name="connsiteY7362" fmla="*/ 1394651 h 1639157"/>
                      <a:gd name="connsiteX7363" fmla="*/ 1297367 w 1923730"/>
                      <a:gd name="connsiteY7363" fmla="*/ 1394555 h 1639157"/>
                      <a:gd name="connsiteX7364" fmla="*/ 1297653 w 1923730"/>
                      <a:gd name="connsiteY7364" fmla="*/ 1393698 h 1639157"/>
                      <a:gd name="connsiteX7365" fmla="*/ 1427954 w 1923730"/>
                      <a:gd name="connsiteY7365" fmla="*/ 1410748 h 1639157"/>
                      <a:gd name="connsiteX7366" fmla="*/ 1428812 w 1923730"/>
                      <a:gd name="connsiteY7366" fmla="*/ 1410938 h 1639157"/>
                      <a:gd name="connsiteX7367" fmla="*/ 1430812 w 1923730"/>
                      <a:gd name="connsiteY7367" fmla="*/ 1413701 h 1639157"/>
                      <a:gd name="connsiteX7368" fmla="*/ 1431193 w 1923730"/>
                      <a:gd name="connsiteY7368" fmla="*/ 1414367 h 1639157"/>
                      <a:gd name="connsiteX7369" fmla="*/ 1433003 w 1923730"/>
                      <a:gd name="connsiteY7369" fmla="*/ 1413605 h 1639157"/>
                      <a:gd name="connsiteX7370" fmla="*/ 1434051 w 1923730"/>
                      <a:gd name="connsiteY7370" fmla="*/ 1412843 h 1639157"/>
                      <a:gd name="connsiteX7371" fmla="*/ 1437194 w 1923730"/>
                      <a:gd name="connsiteY7371" fmla="*/ 1411415 h 1639157"/>
                      <a:gd name="connsiteX7372" fmla="*/ 1438718 w 1923730"/>
                      <a:gd name="connsiteY7372" fmla="*/ 1410748 h 1639157"/>
                      <a:gd name="connsiteX7373" fmla="*/ 1441861 w 1923730"/>
                      <a:gd name="connsiteY7373" fmla="*/ 1410938 h 1639157"/>
                      <a:gd name="connsiteX7374" fmla="*/ 1443385 w 1923730"/>
                      <a:gd name="connsiteY7374" fmla="*/ 1411796 h 1639157"/>
                      <a:gd name="connsiteX7375" fmla="*/ 1443671 w 1923730"/>
                      <a:gd name="connsiteY7375" fmla="*/ 1410367 h 1639157"/>
                      <a:gd name="connsiteX7376" fmla="*/ 1444814 w 1923730"/>
                      <a:gd name="connsiteY7376" fmla="*/ 1407319 h 1639157"/>
                      <a:gd name="connsiteX7377" fmla="*/ 1447862 w 1923730"/>
                      <a:gd name="connsiteY7377" fmla="*/ 1408271 h 1639157"/>
                      <a:gd name="connsiteX7378" fmla="*/ 1449957 w 1923730"/>
                      <a:gd name="connsiteY7378" fmla="*/ 1409510 h 1639157"/>
                      <a:gd name="connsiteX7379" fmla="*/ 1450624 w 1923730"/>
                      <a:gd name="connsiteY7379" fmla="*/ 1408271 h 1639157"/>
                      <a:gd name="connsiteX7380" fmla="*/ 1453958 w 1923730"/>
                      <a:gd name="connsiteY7380" fmla="*/ 1404080 h 1639157"/>
                      <a:gd name="connsiteX7381" fmla="*/ 1454434 w 1923730"/>
                      <a:gd name="connsiteY7381" fmla="*/ 1403795 h 1639157"/>
                      <a:gd name="connsiteX7382" fmla="*/ 1459959 w 1923730"/>
                      <a:gd name="connsiteY7382" fmla="*/ 1403128 h 1639157"/>
                      <a:gd name="connsiteX7383" fmla="*/ 1463483 w 1923730"/>
                      <a:gd name="connsiteY7383" fmla="*/ 1401985 h 1639157"/>
                      <a:gd name="connsiteX7384" fmla="*/ 1469007 w 1923730"/>
                      <a:gd name="connsiteY7384" fmla="*/ 1398842 h 1639157"/>
                      <a:gd name="connsiteX7385" fmla="*/ 1470245 w 1923730"/>
                      <a:gd name="connsiteY7385" fmla="*/ 1398270 h 1639157"/>
                      <a:gd name="connsiteX7386" fmla="*/ 1476532 w 1923730"/>
                      <a:gd name="connsiteY7386" fmla="*/ 1398080 h 1639157"/>
                      <a:gd name="connsiteX7387" fmla="*/ 1480628 w 1923730"/>
                      <a:gd name="connsiteY7387" fmla="*/ 1402842 h 1639157"/>
                      <a:gd name="connsiteX7388" fmla="*/ 1482819 w 1923730"/>
                      <a:gd name="connsiteY7388" fmla="*/ 1404271 h 1639157"/>
                      <a:gd name="connsiteX7389" fmla="*/ 1486152 w 1923730"/>
                      <a:gd name="connsiteY7389" fmla="*/ 1405509 h 1639157"/>
                      <a:gd name="connsiteX7390" fmla="*/ 1486724 w 1923730"/>
                      <a:gd name="connsiteY7390" fmla="*/ 1407033 h 1639157"/>
                      <a:gd name="connsiteX7391" fmla="*/ 1486819 w 1923730"/>
                      <a:gd name="connsiteY7391" fmla="*/ 1407224 h 1639157"/>
                      <a:gd name="connsiteX7392" fmla="*/ 1489486 w 1923730"/>
                      <a:gd name="connsiteY7392" fmla="*/ 1407319 h 1639157"/>
                      <a:gd name="connsiteX7393" fmla="*/ 1492248 w 1923730"/>
                      <a:gd name="connsiteY7393" fmla="*/ 1406176 h 1639157"/>
                      <a:gd name="connsiteX7394" fmla="*/ 1492248 w 1923730"/>
                      <a:gd name="connsiteY7394" fmla="*/ 1406176 h 1639157"/>
                      <a:gd name="connsiteX7395" fmla="*/ 1491962 w 1923730"/>
                      <a:gd name="connsiteY7395" fmla="*/ 1405890 h 1639157"/>
                      <a:gd name="connsiteX7396" fmla="*/ 1488629 w 1923730"/>
                      <a:gd name="connsiteY7396" fmla="*/ 1400747 h 1639157"/>
                      <a:gd name="connsiteX7397" fmla="*/ 1488438 w 1923730"/>
                      <a:gd name="connsiteY7397" fmla="*/ 1395508 h 1639157"/>
                      <a:gd name="connsiteX7398" fmla="*/ 1488724 w 1923730"/>
                      <a:gd name="connsiteY7398" fmla="*/ 1393127 h 1639157"/>
                      <a:gd name="connsiteX7399" fmla="*/ 1490057 w 1923730"/>
                      <a:gd name="connsiteY7399" fmla="*/ 1390079 h 1639157"/>
                      <a:gd name="connsiteX7400" fmla="*/ 1492058 w 1923730"/>
                      <a:gd name="connsiteY7400" fmla="*/ 1390840 h 1639157"/>
                      <a:gd name="connsiteX7401" fmla="*/ 1493105 w 1923730"/>
                      <a:gd name="connsiteY7401" fmla="*/ 1391317 h 1639157"/>
                      <a:gd name="connsiteX7402" fmla="*/ 1493010 w 1923730"/>
                      <a:gd name="connsiteY7402" fmla="*/ 1390840 h 1639157"/>
                      <a:gd name="connsiteX7403" fmla="*/ 1492725 w 1923730"/>
                      <a:gd name="connsiteY7403" fmla="*/ 1389507 h 1639157"/>
                      <a:gd name="connsiteX7404" fmla="*/ 1492629 w 1923730"/>
                      <a:gd name="connsiteY7404" fmla="*/ 1389507 h 1639157"/>
                      <a:gd name="connsiteX7405" fmla="*/ 1492534 w 1923730"/>
                      <a:gd name="connsiteY7405" fmla="*/ 1384935 h 1639157"/>
                      <a:gd name="connsiteX7406" fmla="*/ 1492629 w 1923730"/>
                      <a:gd name="connsiteY7406" fmla="*/ 1384554 h 1639157"/>
                      <a:gd name="connsiteX7407" fmla="*/ 1491962 w 1923730"/>
                      <a:gd name="connsiteY7407" fmla="*/ 1381030 h 1639157"/>
                      <a:gd name="connsiteX7408" fmla="*/ 1491677 w 1923730"/>
                      <a:gd name="connsiteY7408" fmla="*/ 1374553 h 1639157"/>
                      <a:gd name="connsiteX7409" fmla="*/ 1493772 w 1923730"/>
                      <a:gd name="connsiteY7409" fmla="*/ 1372457 h 1639157"/>
                      <a:gd name="connsiteX7410" fmla="*/ 1495772 w 1923730"/>
                      <a:gd name="connsiteY7410" fmla="*/ 1370457 h 1639157"/>
                      <a:gd name="connsiteX7411" fmla="*/ 1496058 w 1923730"/>
                      <a:gd name="connsiteY7411" fmla="*/ 1368266 h 1639157"/>
                      <a:gd name="connsiteX7412" fmla="*/ 1495868 w 1923730"/>
                      <a:gd name="connsiteY7412" fmla="*/ 1365695 h 1639157"/>
                      <a:gd name="connsiteX7413" fmla="*/ 1496820 w 1923730"/>
                      <a:gd name="connsiteY7413" fmla="*/ 1359884 h 1639157"/>
                      <a:gd name="connsiteX7414" fmla="*/ 1497011 w 1923730"/>
                      <a:gd name="connsiteY7414" fmla="*/ 1359218 h 1639157"/>
                      <a:gd name="connsiteX7415" fmla="*/ 1497011 w 1923730"/>
                      <a:gd name="connsiteY7415" fmla="*/ 1355503 h 1639157"/>
                      <a:gd name="connsiteX7416" fmla="*/ 1496915 w 1923730"/>
                      <a:gd name="connsiteY7416" fmla="*/ 1354836 h 1639157"/>
                      <a:gd name="connsiteX7417" fmla="*/ 1499202 w 1923730"/>
                      <a:gd name="connsiteY7417" fmla="*/ 1349311 h 1639157"/>
                      <a:gd name="connsiteX7418" fmla="*/ 1500345 w 1923730"/>
                      <a:gd name="connsiteY7418" fmla="*/ 1348454 h 1639157"/>
                      <a:gd name="connsiteX7419" fmla="*/ 1501678 w 1923730"/>
                      <a:gd name="connsiteY7419" fmla="*/ 1347311 h 1639157"/>
                      <a:gd name="connsiteX7420" fmla="*/ 1501297 w 1923730"/>
                      <a:gd name="connsiteY7420" fmla="*/ 1346740 h 1639157"/>
                      <a:gd name="connsiteX7421" fmla="*/ 1500059 w 1923730"/>
                      <a:gd name="connsiteY7421" fmla="*/ 1342168 h 1639157"/>
                      <a:gd name="connsiteX7422" fmla="*/ 1502630 w 1923730"/>
                      <a:gd name="connsiteY7422" fmla="*/ 1340072 h 1639157"/>
                      <a:gd name="connsiteX7423" fmla="*/ 1508727 w 1923730"/>
                      <a:gd name="connsiteY7423" fmla="*/ 1335977 h 1639157"/>
                      <a:gd name="connsiteX7424" fmla="*/ 1511298 w 1923730"/>
                      <a:gd name="connsiteY7424" fmla="*/ 1332071 h 1639157"/>
                      <a:gd name="connsiteX7425" fmla="*/ 1512346 w 1923730"/>
                      <a:gd name="connsiteY7425" fmla="*/ 1330261 h 1639157"/>
                      <a:gd name="connsiteX7426" fmla="*/ 1513298 w 1923730"/>
                      <a:gd name="connsiteY7426" fmla="*/ 1327118 h 1639157"/>
                      <a:gd name="connsiteX7427" fmla="*/ 1513013 w 1923730"/>
                      <a:gd name="connsiteY7427" fmla="*/ 1327214 h 1639157"/>
                      <a:gd name="connsiteX7428" fmla="*/ 1510251 w 1923730"/>
                      <a:gd name="connsiteY7428" fmla="*/ 1327595 h 1639157"/>
                      <a:gd name="connsiteX7429" fmla="*/ 1508822 w 1923730"/>
                      <a:gd name="connsiteY7429" fmla="*/ 1325118 h 1639157"/>
                      <a:gd name="connsiteX7430" fmla="*/ 1510536 w 1923730"/>
                      <a:gd name="connsiteY7430" fmla="*/ 1318927 h 1639157"/>
                      <a:gd name="connsiteX7431" fmla="*/ 1515204 w 1923730"/>
                      <a:gd name="connsiteY7431" fmla="*/ 1314545 h 1639157"/>
                      <a:gd name="connsiteX7432" fmla="*/ 1516251 w 1923730"/>
                      <a:gd name="connsiteY7432" fmla="*/ 1315403 h 1639157"/>
                      <a:gd name="connsiteX7433" fmla="*/ 1516823 w 1923730"/>
                      <a:gd name="connsiteY7433" fmla="*/ 1315879 h 1639157"/>
                      <a:gd name="connsiteX7434" fmla="*/ 1517585 w 1923730"/>
                      <a:gd name="connsiteY7434" fmla="*/ 1314450 h 1639157"/>
                      <a:gd name="connsiteX7435" fmla="*/ 1517775 w 1923730"/>
                      <a:gd name="connsiteY7435" fmla="*/ 1313212 h 1639157"/>
                      <a:gd name="connsiteX7436" fmla="*/ 1516728 w 1923730"/>
                      <a:gd name="connsiteY7436" fmla="*/ 1310164 h 1639157"/>
                      <a:gd name="connsiteX7437" fmla="*/ 1514442 w 1923730"/>
                      <a:gd name="connsiteY7437" fmla="*/ 1305401 h 1639157"/>
                      <a:gd name="connsiteX7438" fmla="*/ 1513013 w 1923730"/>
                      <a:gd name="connsiteY7438" fmla="*/ 1302449 h 1639157"/>
                      <a:gd name="connsiteX7439" fmla="*/ 1511870 w 1923730"/>
                      <a:gd name="connsiteY7439" fmla="*/ 1300544 h 1639157"/>
                      <a:gd name="connsiteX7440" fmla="*/ 1512918 w 1923730"/>
                      <a:gd name="connsiteY7440" fmla="*/ 1298257 h 1639157"/>
                      <a:gd name="connsiteX7441" fmla="*/ 1512918 w 1923730"/>
                      <a:gd name="connsiteY7441" fmla="*/ 1296353 h 1639157"/>
                      <a:gd name="connsiteX7442" fmla="*/ 1515870 w 1923730"/>
                      <a:gd name="connsiteY7442" fmla="*/ 1288923 h 1639157"/>
                      <a:gd name="connsiteX7443" fmla="*/ 1523871 w 1923730"/>
                      <a:gd name="connsiteY7443" fmla="*/ 1283589 h 1639157"/>
                      <a:gd name="connsiteX7444" fmla="*/ 1530158 w 1923730"/>
                      <a:gd name="connsiteY7444" fmla="*/ 1280541 h 1639157"/>
                      <a:gd name="connsiteX7445" fmla="*/ 1533206 w 1923730"/>
                      <a:gd name="connsiteY7445" fmla="*/ 1275969 h 1639157"/>
                      <a:gd name="connsiteX7446" fmla="*/ 1535396 w 1923730"/>
                      <a:gd name="connsiteY7446" fmla="*/ 1272540 h 1639157"/>
                      <a:gd name="connsiteX7447" fmla="*/ 1536635 w 1923730"/>
                      <a:gd name="connsiteY7447" fmla="*/ 1271302 h 1639157"/>
                      <a:gd name="connsiteX7448" fmla="*/ 1535778 w 1923730"/>
                      <a:gd name="connsiteY7448" fmla="*/ 1268540 h 1639157"/>
                      <a:gd name="connsiteX7449" fmla="*/ 1535492 w 1923730"/>
                      <a:gd name="connsiteY7449" fmla="*/ 1268254 h 1639157"/>
                      <a:gd name="connsiteX7450" fmla="*/ 1534825 w 1923730"/>
                      <a:gd name="connsiteY7450" fmla="*/ 1263586 h 1639157"/>
                      <a:gd name="connsiteX7451" fmla="*/ 1534349 w 1923730"/>
                      <a:gd name="connsiteY7451" fmla="*/ 1261396 h 1639157"/>
                      <a:gd name="connsiteX7452" fmla="*/ 1533587 w 1923730"/>
                      <a:gd name="connsiteY7452" fmla="*/ 1259110 h 1639157"/>
                      <a:gd name="connsiteX7453" fmla="*/ 1532729 w 1923730"/>
                      <a:gd name="connsiteY7453" fmla="*/ 1258157 h 1639157"/>
                      <a:gd name="connsiteX7454" fmla="*/ 1531682 w 1923730"/>
                      <a:gd name="connsiteY7454" fmla="*/ 1257967 h 1639157"/>
                      <a:gd name="connsiteX7455" fmla="*/ 1528538 w 1923730"/>
                      <a:gd name="connsiteY7455" fmla="*/ 1254538 h 1639157"/>
                      <a:gd name="connsiteX7456" fmla="*/ 1531491 w 1923730"/>
                      <a:gd name="connsiteY7456" fmla="*/ 1250632 h 1639157"/>
                      <a:gd name="connsiteX7457" fmla="*/ 1535111 w 1923730"/>
                      <a:gd name="connsiteY7457" fmla="*/ 1249204 h 1639157"/>
                      <a:gd name="connsiteX7458" fmla="*/ 1536730 w 1923730"/>
                      <a:gd name="connsiteY7458" fmla="*/ 1248728 h 1639157"/>
                      <a:gd name="connsiteX7459" fmla="*/ 1540254 w 1923730"/>
                      <a:gd name="connsiteY7459" fmla="*/ 1245394 h 1639157"/>
                      <a:gd name="connsiteX7460" fmla="*/ 1539873 w 1923730"/>
                      <a:gd name="connsiteY7460" fmla="*/ 1243108 h 1639157"/>
                      <a:gd name="connsiteX7461" fmla="*/ 1539492 w 1923730"/>
                      <a:gd name="connsiteY7461" fmla="*/ 1242536 h 1639157"/>
                      <a:gd name="connsiteX7462" fmla="*/ 1540730 w 1923730"/>
                      <a:gd name="connsiteY7462" fmla="*/ 1239107 h 1639157"/>
                      <a:gd name="connsiteX7463" fmla="*/ 1542636 w 1923730"/>
                      <a:gd name="connsiteY7463" fmla="*/ 1239107 h 1639157"/>
                      <a:gd name="connsiteX7464" fmla="*/ 1543017 w 1923730"/>
                      <a:gd name="connsiteY7464" fmla="*/ 1239393 h 1639157"/>
                      <a:gd name="connsiteX7465" fmla="*/ 1543017 w 1923730"/>
                      <a:gd name="connsiteY7465" fmla="*/ 1239393 h 1639157"/>
                      <a:gd name="connsiteX7466" fmla="*/ 1544731 w 1923730"/>
                      <a:gd name="connsiteY7466" fmla="*/ 1237679 h 1639157"/>
                      <a:gd name="connsiteX7467" fmla="*/ 1547684 w 1923730"/>
                      <a:gd name="connsiteY7467" fmla="*/ 1234726 h 1639157"/>
                      <a:gd name="connsiteX7468" fmla="*/ 1548255 w 1923730"/>
                      <a:gd name="connsiteY7468" fmla="*/ 1234345 h 1639157"/>
                      <a:gd name="connsiteX7469" fmla="*/ 1550065 w 1923730"/>
                      <a:gd name="connsiteY7469" fmla="*/ 1233678 h 1639157"/>
                      <a:gd name="connsiteX7470" fmla="*/ 1552922 w 1923730"/>
                      <a:gd name="connsiteY7470" fmla="*/ 1236059 h 1639157"/>
                      <a:gd name="connsiteX7471" fmla="*/ 1557495 w 1923730"/>
                      <a:gd name="connsiteY7471" fmla="*/ 1240250 h 1639157"/>
                      <a:gd name="connsiteX7472" fmla="*/ 1559780 w 1923730"/>
                      <a:gd name="connsiteY7472" fmla="*/ 1240727 h 1639157"/>
                      <a:gd name="connsiteX7473" fmla="*/ 1560352 w 1923730"/>
                      <a:gd name="connsiteY7473" fmla="*/ 1239393 h 1639157"/>
                      <a:gd name="connsiteX7474" fmla="*/ 1564734 w 1923730"/>
                      <a:gd name="connsiteY7474" fmla="*/ 1233107 h 1639157"/>
                      <a:gd name="connsiteX7475" fmla="*/ 1571496 w 1923730"/>
                      <a:gd name="connsiteY7475" fmla="*/ 1230916 h 1639157"/>
                      <a:gd name="connsiteX7476" fmla="*/ 1573687 w 1923730"/>
                      <a:gd name="connsiteY7476" fmla="*/ 1228820 h 1639157"/>
                      <a:gd name="connsiteX7477" fmla="*/ 1573782 w 1923730"/>
                      <a:gd name="connsiteY7477" fmla="*/ 1228630 h 1639157"/>
                      <a:gd name="connsiteX7478" fmla="*/ 1578735 w 1923730"/>
                      <a:gd name="connsiteY7478" fmla="*/ 1225582 h 1639157"/>
                      <a:gd name="connsiteX7479" fmla="*/ 1580545 w 1923730"/>
                      <a:gd name="connsiteY7479" fmla="*/ 1225010 h 1639157"/>
                      <a:gd name="connsiteX7480" fmla="*/ 1581974 w 1923730"/>
                      <a:gd name="connsiteY7480" fmla="*/ 1224439 h 1639157"/>
                      <a:gd name="connsiteX7481" fmla="*/ 1583974 w 1923730"/>
                      <a:gd name="connsiteY7481" fmla="*/ 1222820 h 1639157"/>
                      <a:gd name="connsiteX7482" fmla="*/ 1583974 w 1923730"/>
                      <a:gd name="connsiteY7482" fmla="*/ 1221962 h 1639157"/>
                      <a:gd name="connsiteX7483" fmla="*/ 1583117 w 1923730"/>
                      <a:gd name="connsiteY7483" fmla="*/ 1220343 h 1639157"/>
                      <a:gd name="connsiteX7484" fmla="*/ 1581593 w 1923730"/>
                      <a:gd name="connsiteY7484" fmla="*/ 1218629 h 1639157"/>
                      <a:gd name="connsiteX7485" fmla="*/ 1583212 w 1923730"/>
                      <a:gd name="connsiteY7485" fmla="*/ 1215961 h 1639157"/>
                      <a:gd name="connsiteX7486" fmla="*/ 1586165 w 1923730"/>
                      <a:gd name="connsiteY7486" fmla="*/ 1214342 h 1639157"/>
                      <a:gd name="connsiteX7487" fmla="*/ 1585974 w 1923730"/>
                      <a:gd name="connsiteY7487" fmla="*/ 1213961 h 1639157"/>
                      <a:gd name="connsiteX7488" fmla="*/ 1587022 w 1923730"/>
                      <a:gd name="connsiteY7488" fmla="*/ 1213199 h 1639157"/>
                      <a:gd name="connsiteX7489" fmla="*/ 1586641 w 1923730"/>
                      <a:gd name="connsiteY7489" fmla="*/ 1211009 h 1639157"/>
                      <a:gd name="connsiteX7490" fmla="*/ 1586260 w 1923730"/>
                      <a:gd name="connsiteY7490" fmla="*/ 1210723 h 1639157"/>
                      <a:gd name="connsiteX7491" fmla="*/ 1586165 w 1923730"/>
                      <a:gd name="connsiteY7491" fmla="*/ 1207008 h 1639157"/>
                      <a:gd name="connsiteX7492" fmla="*/ 1586831 w 1923730"/>
                      <a:gd name="connsiteY7492" fmla="*/ 1205484 h 1639157"/>
                      <a:gd name="connsiteX7493" fmla="*/ 1586260 w 1923730"/>
                      <a:gd name="connsiteY7493" fmla="*/ 1205294 h 1639157"/>
                      <a:gd name="connsiteX7494" fmla="*/ 1583593 w 1923730"/>
                      <a:gd name="connsiteY7494" fmla="*/ 1200055 h 1639157"/>
                      <a:gd name="connsiteX7495" fmla="*/ 1582260 w 1923730"/>
                      <a:gd name="connsiteY7495" fmla="*/ 1193864 h 1639157"/>
                      <a:gd name="connsiteX7496" fmla="*/ 1581402 w 1923730"/>
                      <a:gd name="connsiteY7496" fmla="*/ 1191578 h 1639157"/>
                      <a:gd name="connsiteX7497" fmla="*/ 1580640 w 1923730"/>
                      <a:gd name="connsiteY7497" fmla="*/ 1190339 h 1639157"/>
                      <a:gd name="connsiteX7498" fmla="*/ 1576830 w 1923730"/>
                      <a:gd name="connsiteY7498" fmla="*/ 1187386 h 1639157"/>
                      <a:gd name="connsiteX7499" fmla="*/ 1576163 w 1923730"/>
                      <a:gd name="connsiteY7499" fmla="*/ 1186148 h 1639157"/>
                      <a:gd name="connsiteX7500" fmla="*/ 1575782 w 1923730"/>
                      <a:gd name="connsiteY7500" fmla="*/ 1185482 h 1639157"/>
                      <a:gd name="connsiteX7501" fmla="*/ 1575402 w 1923730"/>
                      <a:gd name="connsiteY7501" fmla="*/ 1185672 h 1639157"/>
                      <a:gd name="connsiteX7502" fmla="*/ 1573211 w 1923730"/>
                      <a:gd name="connsiteY7502" fmla="*/ 1185767 h 1639157"/>
                      <a:gd name="connsiteX7503" fmla="*/ 1572544 w 1923730"/>
                      <a:gd name="connsiteY7503" fmla="*/ 1183767 h 1639157"/>
                      <a:gd name="connsiteX7504" fmla="*/ 1572449 w 1923730"/>
                      <a:gd name="connsiteY7504" fmla="*/ 1182910 h 1639157"/>
                      <a:gd name="connsiteX7505" fmla="*/ 1570448 w 1923730"/>
                      <a:gd name="connsiteY7505" fmla="*/ 1182529 h 1639157"/>
                      <a:gd name="connsiteX7506" fmla="*/ 1565400 w 1923730"/>
                      <a:gd name="connsiteY7506" fmla="*/ 1177100 h 1639157"/>
                      <a:gd name="connsiteX7507" fmla="*/ 1565210 w 1923730"/>
                      <a:gd name="connsiteY7507" fmla="*/ 1170432 h 1639157"/>
                      <a:gd name="connsiteX7508" fmla="*/ 1568639 w 1923730"/>
                      <a:gd name="connsiteY7508" fmla="*/ 1166813 h 1639157"/>
                      <a:gd name="connsiteX7509" fmla="*/ 1570068 w 1923730"/>
                      <a:gd name="connsiteY7509" fmla="*/ 1164527 h 1639157"/>
                      <a:gd name="connsiteX7510" fmla="*/ 1570068 w 1923730"/>
                      <a:gd name="connsiteY7510" fmla="*/ 1163574 h 1639157"/>
                      <a:gd name="connsiteX7511" fmla="*/ 1570163 w 1923730"/>
                      <a:gd name="connsiteY7511" fmla="*/ 1162622 h 1639157"/>
                      <a:gd name="connsiteX7512" fmla="*/ 1566734 w 1923730"/>
                      <a:gd name="connsiteY7512" fmla="*/ 1159764 h 1639157"/>
                      <a:gd name="connsiteX7513" fmla="*/ 1566638 w 1923730"/>
                      <a:gd name="connsiteY7513" fmla="*/ 1158716 h 1639157"/>
                      <a:gd name="connsiteX7514" fmla="*/ 1565114 w 1923730"/>
                      <a:gd name="connsiteY7514" fmla="*/ 1156526 h 1639157"/>
                      <a:gd name="connsiteX7515" fmla="*/ 1564924 w 1923730"/>
                      <a:gd name="connsiteY7515" fmla="*/ 1156430 h 1639157"/>
                      <a:gd name="connsiteX7516" fmla="*/ 1560923 w 1923730"/>
                      <a:gd name="connsiteY7516" fmla="*/ 1155859 h 1639157"/>
                      <a:gd name="connsiteX7517" fmla="*/ 1553780 w 1923730"/>
                      <a:gd name="connsiteY7517" fmla="*/ 1157002 h 1639157"/>
                      <a:gd name="connsiteX7518" fmla="*/ 1551303 w 1923730"/>
                      <a:gd name="connsiteY7518" fmla="*/ 1157573 h 1639157"/>
                      <a:gd name="connsiteX7519" fmla="*/ 1547779 w 1923730"/>
                      <a:gd name="connsiteY7519" fmla="*/ 1157097 h 1639157"/>
                      <a:gd name="connsiteX7520" fmla="*/ 1547588 w 1923730"/>
                      <a:gd name="connsiteY7520" fmla="*/ 1156716 h 1639157"/>
                      <a:gd name="connsiteX7521" fmla="*/ 1545112 w 1923730"/>
                      <a:gd name="connsiteY7521" fmla="*/ 1156240 h 1639157"/>
                      <a:gd name="connsiteX7522" fmla="*/ 1538921 w 1923730"/>
                      <a:gd name="connsiteY7522" fmla="*/ 1153097 h 1639157"/>
                      <a:gd name="connsiteX7523" fmla="*/ 1535206 w 1923730"/>
                      <a:gd name="connsiteY7523" fmla="*/ 1146429 h 1639157"/>
                      <a:gd name="connsiteX7524" fmla="*/ 1534825 w 1923730"/>
                      <a:gd name="connsiteY7524" fmla="*/ 1145572 h 1639157"/>
                      <a:gd name="connsiteX7525" fmla="*/ 1533396 w 1923730"/>
                      <a:gd name="connsiteY7525" fmla="*/ 1145857 h 1639157"/>
                      <a:gd name="connsiteX7526" fmla="*/ 1531968 w 1923730"/>
                      <a:gd name="connsiteY7526" fmla="*/ 1146239 h 1639157"/>
                      <a:gd name="connsiteX7527" fmla="*/ 1528920 w 1923730"/>
                      <a:gd name="connsiteY7527" fmla="*/ 1145857 h 1639157"/>
                      <a:gd name="connsiteX7528" fmla="*/ 1528157 w 1923730"/>
                      <a:gd name="connsiteY7528" fmla="*/ 1143286 h 1639157"/>
                      <a:gd name="connsiteX7529" fmla="*/ 1527872 w 1923730"/>
                      <a:gd name="connsiteY7529" fmla="*/ 1142714 h 1639157"/>
                      <a:gd name="connsiteX7530" fmla="*/ 1524347 w 1923730"/>
                      <a:gd name="connsiteY7530" fmla="*/ 1143572 h 1639157"/>
                      <a:gd name="connsiteX7531" fmla="*/ 1522633 w 1923730"/>
                      <a:gd name="connsiteY7531" fmla="*/ 1146524 h 1639157"/>
                      <a:gd name="connsiteX7532" fmla="*/ 1523014 w 1923730"/>
                      <a:gd name="connsiteY7532" fmla="*/ 1147191 h 1639157"/>
                      <a:gd name="connsiteX7533" fmla="*/ 1525014 w 1923730"/>
                      <a:gd name="connsiteY7533" fmla="*/ 1151287 h 1639157"/>
                      <a:gd name="connsiteX7534" fmla="*/ 1521490 w 1923730"/>
                      <a:gd name="connsiteY7534" fmla="*/ 1154621 h 1639157"/>
                      <a:gd name="connsiteX7535" fmla="*/ 1520728 w 1923730"/>
                      <a:gd name="connsiteY7535" fmla="*/ 1154811 h 1639157"/>
                      <a:gd name="connsiteX7536" fmla="*/ 1515585 w 1923730"/>
                      <a:gd name="connsiteY7536" fmla="*/ 1159002 h 1639157"/>
                      <a:gd name="connsiteX7537" fmla="*/ 1513584 w 1923730"/>
                      <a:gd name="connsiteY7537" fmla="*/ 1160907 h 1639157"/>
                      <a:gd name="connsiteX7538" fmla="*/ 1505774 w 1923730"/>
                      <a:gd name="connsiteY7538" fmla="*/ 1159955 h 1639157"/>
                      <a:gd name="connsiteX7539" fmla="*/ 1505012 w 1923730"/>
                      <a:gd name="connsiteY7539" fmla="*/ 1155287 h 1639157"/>
                      <a:gd name="connsiteX7540" fmla="*/ 1505107 w 1923730"/>
                      <a:gd name="connsiteY7540" fmla="*/ 1154335 h 1639157"/>
                      <a:gd name="connsiteX7541" fmla="*/ 1508917 w 1923730"/>
                      <a:gd name="connsiteY7541" fmla="*/ 1149763 h 1639157"/>
                      <a:gd name="connsiteX7542" fmla="*/ 1509393 w 1923730"/>
                      <a:gd name="connsiteY7542" fmla="*/ 1149477 h 1639157"/>
                      <a:gd name="connsiteX7543" fmla="*/ 1513108 w 1923730"/>
                      <a:gd name="connsiteY7543" fmla="*/ 1143762 h 1639157"/>
                      <a:gd name="connsiteX7544" fmla="*/ 1509870 w 1923730"/>
                      <a:gd name="connsiteY7544" fmla="*/ 1140238 h 1639157"/>
                      <a:gd name="connsiteX7545" fmla="*/ 1508536 w 1923730"/>
                      <a:gd name="connsiteY7545" fmla="*/ 1139476 h 1639157"/>
                      <a:gd name="connsiteX7546" fmla="*/ 1504917 w 1923730"/>
                      <a:gd name="connsiteY7546" fmla="*/ 1138142 h 1639157"/>
                      <a:gd name="connsiteX7547" fmla="*/ 1503297 w 1923730"/>
                      <a:gd name="connsiteY7547" fmla="*/ 1137857 h 1639157"/>
                      <a:gd name="connsiteX7548" fmla="*/ 1502250 w 1923730"/>
                      <a:gd name="connsiteY7548" fmla="*/ 1138142 h 1639157"/>
                      <a:gd name="connsiteX7549" fmla="*/ 1500440 w 1923730"/>
                      <a:gd name="connsiteY7549" fmla="*/ 1143476 h 1639157"/>
                      <a:gd name="connsiteX7550" fmla="*/ 1497963 w 1923730"/>
                      <a:gd name="connsiteY7550" fmla="*/ 1147191 h 1639157"/>
                      <a:gd name="connsiteX7551" fmla="*/ 1495487 w 1923730"/>
                      <a:gd name="connsiteY7551" fmla="*/ 1148144 h 1639157"/>
                      <a:gd name="connsiteX7552" fmla="*/ 1493582 w 1923730"/>
                      <a:gd name="connsiteY7552" fmla="*/ 1149763 h 1639157"/>
                      <a:gd name="connsiteX7553" fmla="*/ 1491201 w 1923730"/>
                      <a:gd name="connsiteY7553" fmla="*/ 1151668 h 1639157"/>
                      <a:gd name="connsiteX7554" fmla="*/ 1488724 w 1923730"/>
                      <a:gd name="connsiteY7554" fmla="*/ 1153478 h 1639157"/>
                      <a:gd name="connsiteX7555" fmla="*/ 1488914 w 1923730"/>
                      <a:gd name="connsiteY7555" fmla="*/ 1153573 h 1639157"/>
                      <a:gd name="connsiteX7556" fmla="*/ 1487676 w 1923730"/>
                      <a:gd name="connsiteY7556" fmla="*/ 1154906 h 1639157"/>
                      <a:gd name="connsiteX7557" fmla="*/ 1482342 w 1923730"/>
                      <a:gd name="connsiteY7557" fmla="*/ 1155573 h 1639157"/>
                      <a:gd name="connsiteX7558" fmla="*/ 1478151 w 1923730"/>
                      <a:gd name="connsiteY7558" fmla="*/ 1156811 h 1639157"/>
                      <a:gd name="connsiteX7559" fmla="*/ 1473389 w 1923730"/>
                      <a:gd name="connsiteY7559" fmla="*/ 1158050 h 1639157"/>
                      <a:gd name="connsiteX7560" fmla="*/ 1472817 w 1923730"/>
                      <a:gd name="connsiteY7560" fmla="*/ 1157954 h 1639157"/>
                      <a:gd name="connsiteX7561" fmla="*/ 1465673 w 1923730"/>
                      <a:gd name="connsiteY7561" fmla="*/ 1154811 h 1639157"/>
                      <a:gd name="connsiteX7562" fmla="*/ 1462054 w 1923730"/>
                      <a:gd name="connsiteY7562" fmla="*/ 1153859 h 1639157"/>
                      <a:gd name="connsiteX7563" fmla="*/ 1461102 w 1923730"/>
                      <a:gd name="connsiteY7563" fmla="*/ 1154049 h 1639157"/>
                      <a:gd name="connsiteX7564" fmla="*/ 1459482 w 1923730"/>
                      <a:gd name="connsiteY7564" fmla="*/ 1154335 h 1639157"/>
                      <a:gd name="connsiteX7565" fmla="*/ 1456911 w 1923730"/>
                      <a:gd name="connsiteY7565" fmla="*/ 1154621 h 1639157"/>
                      <a:gd name="connsiteX7566" fmla="*/ 1456339 w 1923730"/>
                      <a:gd name="connsiteY7566" fmla="*/ 1156335 h 1639157"/>
                      <a:gd name="connsiteX7567" fmla="*/ 1453291 w 1923730"/>
                      <a:gd name="connsiteY7567" fmla="*/ 1162812 h 1639157"/>
                      <a:gd name="connsiteX7568" fmla="*/ 1447862 w 1923730"/>
                      <a:gd name="connsiteY7568" fmla="*/ 1164717 h 1639157"/>
                      <a:gd name="connsiteX7569" fmla="*/ 1447195 w 1923730"/>
                      <a:gd name="connsiteY7569" fmla="*/ 1164717 h 1639157"/>
                      <a:gd name="connsiteX7570" fmla="*/ 1443195 w 1923730"/>
                      <a:gd name="connsiteY7570" fmla="*/ 1163765 h 1639157"/>
                      <a:gd name="connsiteX7571" fmla="*/ 1442337 w 1923730"/>
                      <a:gd name="connsiteY7571" fmla="*/ 1163479 h 1639157"/>
                      <a:gd name="connsiteX7572" fmla="*/ 1442813 w 1923730"/>
                      <a:gd name="connsiteY7572" fmla="*/ 1165765 h 1639157"/>
                      <a:gd name="connsiteX7573" fmla="*/ 1443671 w 1923730"/>
                      <a:gd name="connsiteY7573" fmla="*/ 1167765 h 1639157"/>
                      <a:gd name="connsiteX7574" fmla="*/ 1444242 w 1923730"/>
                      <a:gd name="connsiteY7574" fmla="*/ 1171194 h 1639157"/>
                      <a:gd name="connsiteX7575" fmla="*/ 1442909 w 1923730"/>
                      <a:gd name="connsiteY7575" fmla="*/ 1171765 h 1639157"/>
                      <a:gd name="connsiteX7576" fmla="*/ 1440528 w 1923730"/>
                      <a:gd name="connsiteY7576" fmla="*/ 1170813 h 1639157"/>
                      <a:gd name="connsiteX7577" fmla="*/ 1438908 w 1923730"/>
                      <a:gd name="connsiteY7577" fmla="*/ 1169861 h 1639157"/>
                      <a:gd name="connsiteX7578" fmla="*/ 1437003 w 1923730"/>
                      <a:gd name="connsiteY7578" fmla="*/ 1169575 h 1639157"/>
                      <a:gd name="connsiteX7579" fmla="*/ 1436051 w 1923730"/>
                      <a:gd name="connsiteY7579" fmla="*/ 1171861 h 1639157"/>
                      <a:gd name="connsiteX7580" fmla="*/ 1435860 w 1923730"/>
                      <a:gd name="connsiteY7580" fmla="*/ 1173099 h 1639157"/>
                      <a:gd name="connsiteX7581" fmla="*/ 1432241 w 1923730"/>
                      <a:gd name="connsiteY7581" fmla="*/ 1177957 h 1639157"/>
                      <a:gd name="connsiteX7582" fmla="*/ 1428145 w 1923730"/>
                      <a:gd name="connsiteY7582" fmla="*/ 1178719 h 1639157"/>
                      <a:gd name="connsiteX7583" fmla="*/ 1424526 w 1923730"/>
                      <a:gd name="connsiteY7583" fmla="*/ 1179481 h 1639157"/>
                      <a:gd name="connsiteX7584" fmla="*/ 1422239 w 1923730"/>
                      <a:gd name="connsiteY7584" fmla="*/ 1180433 h 1639157"/>
                      <a:gd name="connsiteX7585" fmla="*/ 1419192 w 1923730"/>
                      <a:gd name="connsiteY7585" fmla="*/ 1181957 h 1639157"/>
                      <a:gd name="connsiteX7586" fmla="*/ 1410810 w 1923730"/>
                      <a:gd name="connsiteY7586" fmla="*/ 1182910 h 1639157"/>
                      <a:gd name="connsiteX7587" fmla="*/ 1410524 w 1923730"/>
                      <a:gd name="connsiteY7587" fmla="*/ 1182815 h 1639157"/>
                      <a:gd name="connsiteX7588" fmla="*/ 1407380 w 1923730"/>
                      <a:gd name="connsiteY7588" fmla="*/ 1182434 h 1639157"/>
                      <a:gd name="connsiteX7589" fmla="*/ 1407095 w 1923730"/>
                      <a:gd name="connsiteY7589" fmla="*/ 1183862 h 1639157"/>
                      <a:gd name="connsiteX7590" fmla="*/ 1407095 w 1923730"/>
                      <a:gd name="connsiteY7590" fmla="*/ 1185005 h 1639157"/>
                      <a:gd name="connsiteX7591" fmla="*/ 1403856 w 1923730"/>
                      <a:gd name="connsiteY7591" fmla="*/ 1189101 h 1639157"/>
                      <a:gd name="connsiteX7592" fmla="*/ 1402428 w 1923730"/>
                      <a:gd name="connsiteY7592" fmla="*/ 1189387 h 1639157"/>
                      <a:gd name="connsiteX7593" fmla="*/ 1398332 w 1923730"/>
                      <a:gd name="connsiteY7593" fmla="*/ 1191768 h 1639157"/>
                      <a:gd name="connsiteX7594" fmla="*/ 1397855 w 1923730"/>
                      <a:gd name="connsiteY7594" fmla="*/ 1192340 h 1639157"/>
                      <a:gd name="connsiteX7595" fmla="*/ 1395188 w 1923730"/>
                      <a:gd name="connsiteY7595" fmla="*/ 1198245 h 1639157"/>
                      <a:gd name="connsiteX7596" fmla="*/ 1397570 w 1923730"/>
                      <a:gd name="connsiteY7596" fmla="*/ 1203103 h 1639157"/>
                      <a:gd name="connsiteX7597" fmla="*/ 1398808 w 1923730"/>
                      <a:gd name="connsiteY7597" fmla="*/ 1203674 h 1639157"/>
                      <a:gd name="connsiteX7598" fmla="*/ 1400237 w 1923730"/>
                      <a:gd name="connsiteY7598" fmla="*/ 1204436 h 1639157"/>
                      <a:gd name="connsiteX7599" fmla="*/ 1400522 w 1923730"/>
                      <a:gd name="connsiteY7599" fmla="*/ 1205960 h 1639157"/>
                      <a:gd name="connsiteX7600" fmla="*/ 1400522 w 1923730"/>
                      <a:gd name="connsiteY7600" fmla="*/ 1206532 h 1639157"/>
                      <a:gd name="connsiteX7601" fmla="*/ 1401475 w 1923730"/>
                      <a:gd name="connsiteY7601" fmla="*/ 1206436 h 1639157"/>
                      <a:gd name="connsiteX7602" fmla="*/ 1402428 w 1923730"/>
                      <a:gd name="connsiteY7602" fmla="*/ 1206341 h 1639157"/>
                      <a:gd name="connsiteX7603" fmla="*/ 1403570 w 1923730"/>
                      <a:gd name="connsiteY7603" fmla="*/ 1206818 h 1639157"/>
                      <a:gd name="connsiteX7604" fmla="*/ 1404713 w 1923730"/>
                      <a:gd name="connsiteY7604" fmla="*/ 1211390 h 1639157"/>
                      <a:gd name="connsiteX7605" fmla="*/ 1404618 w 1923730"/>
                      <a:gd name="connsiteY7605" fmla="*/ 1213295 h 1639157"/>
                      <a:gd name="connsiteX7606" fmla="*/ 1403666 w 1923730"/>
                      <a:gd name="connsiteY7606" fmla="*/ 1219581 h 1639157"/>
                      <a:gd name="connsiteX7607" fmla="*/ 1403380 w 1923730"/>
                      <a:gd name="connsiteY7607" fmla="*/ 1220438 h 1639157"/>
                      <a:gd name="connsiteX7608" fmla="*/ 1405476 w 1923730"/>
                      <a:gd name="connsiteY7608" fmla="*/ 1221962 h 1639157"/>
                      <a:gd name="connsiteX7609" fmla="*/ 1406237 w 1923730"/>
                      <a:gd name="connsiteY7609" fmla="*/ 1222439 h 1639157"/>
                      <a:gd name="connsiteX7610" fmla="*/ 1408619 w 1923730"/>
                      <a:gd name="connsiteY7610" fmla="*/ 1224534 h 1639157"/>
                      <a:gd name="connsiteX7611" fmla="*/ 1408047 w 1923730"/>
                      <a:gd name="connsiteY7611" fmla="*/ 1226058 h 1639157"/>
                      <a:gd name="connsiteX7612" fmla="*/ 1407857 w 1923730"/>
                      <a:gd name="connsiteY7612" fmla="*/ 1226725 h 1639157"/>
                      <a:gd name="connsiteX7613" fmla="*/ 1409095 w 1923730"/>
                      <a:gd name="connsiteY7613" fmla="*/ 1227392 h 1639157"/>
                      <a:gd name="connsiteX7614" fmla="*/ 1410714 w 1923730"/>
                      <a:gd name="connsiteY7614" fmla="*/ 1228344 h 1639157"/>
                      <a:gd name="connsiteX7615" fmla="*/ 1409857 w 1923730"/>
                      <a:gd name="connsiteY7615" fmla="*/ 1232630 h 1639157"/>
                      <a:gd name="connsiteX7616" fmla="*/ 1403856 w 1923730"/>
                      <a:gd name="connsiteY7616" fmla="*/ 1239203 h 1639157"/>
                      <a:gd name="connsiteX7617" fmla="*/ 1402618 w 1923730"/>
                      <a:gd name="connsiteY7617" fmla="*/ 1239679 h 1639157"/>
                      <a:gd name="connsiteX7618" fmla="*/ 1401094 w 1923730"/>
                      <a:gd name="connsiteY7618" fmla="*/ 1240441 h 1639157"/>
                      <a:gd name="connsiteX7619" fmla="*/ 1401475 w 1923730"/>
                      <a:gd name="connsiteY7619" fmla="*/ 1241679 h 1639157"/>
                      <a:gd name="connsiteX7620" fmla="*/ 1401570 w 1923730"/>
                      <a:gd name="connsiteY7620" fmla="*/ 1241870 h 1639157"/>
                      <a:gd name="connsiteX7621" fmla="*/ 1402618 w 1923730"/>
                      <a:gd name="connsiteY7621" fmla="*/ 1245584 h 1639157"/>
                      <a:gd name="connsiteX7622" fmla="*/ 1400904 w 1923730"/>
                      <a:gd name="connsiteY7622" fmla="*/ 1246727 h 1639157"/>
                      <a:gd name="connsiteX7623" fmla="*/ 1398046 w 1923730"/>
                      <a:gd name="connsiteY7623" fmla="*/ 1247965 h 1639157"/>
                      <a:gd name="connsiteX7624" fmla="*/ 1395188 w 1923730"/>
                      <a:gd name="connsiteY7624" fmla="*/ 1249299 h 1639157"/>
                      <a:gd name="connsiteX7625" fmla="*/ 1390521 w 1923730"/>
                      <a:gd name="connsiteY7625" fmla="*/ 1254061 h 1639157"/>
                      <a:gd name="connsiteX7626" fmla="*/ 1390521 w 1923730"/>
                      <a:gd name="connsiteY7626" fmla="*/ 1254728 h 1639157"/>
                      <a:gd name="connsiteX7627" fmla="*/ 1390807 w 1923730"/>
                      <a:gd name="connsiteY7627" fmla="*/ 1255109 h 1639157"/>
                      <a:gd name="connsiteX7628" fmla="*/ 1390331 w 1923730"/>
                      <a:gd name="connsiteY7628" fmla="*/ 1260729 h 1639157"/>
                      <a:gd name="connsiteX7629" fmla="*/ 1386045 w 1923730"/>
                      <a:gd name="connsiteY7629" fmla="*/ 1267111 h 1639157"/>
                      <a:gd name="connsiteX7630" fmla="*/ 1385568 w 1923730"/>
                      <a:gd name="connsiteY7630" fmla="*/ 1268063 h 1639157"/>
                      <a:gd name="connsiteX7631" fmla="*/ 1384616 w 1923730"/>
                      <a:gd name="connsiteY7631" fmla="*/ 1270730 h 1639157"/>
                      <a:gd name="connsiteX7632" fmla="*/ 1384806 w 1923730"/>
                      <a:gd name="connsiteY7632" fmla="*/ 1270826 h 1639157"/>
                      <a:gd name="connsiteX7633" fmla="*/ 1386521 w 1923730"/>
                      <a:gd name="connsiteY7633" fmla="*/ 1274064 h 1639157"/>
                      <a:gd name="connsiteX7634" fmla="*/ 1386426 w 1923730"/>
                      <a:gd name="connsiteY7634" fmla="*/ 1275302 h 1639157"/>
                      <a:gd name="connsiteX7635" fmla="*/ 1386330 w 1923730"/>
                      <a:gd name="connsiteY7635" fmla="*/ 1276826 h 1639157"/>
                      <a:gd name="connsiteX7636" fmla="*/ 1387378 w 1923730"/>
                      <a:gd name="connsiteY7636" fmla="*/ 1279303 h 1639157"/>
                      <a:gd name="connsiteX7637" fmla="*/ 1392903 w 1923730"/>
                      <a:gd name="connsiteY7637" fmla="*/ 1278541 h 1639157"/>
                      <a:gd name="connsiteX7638" fmla="*/ 1397665 w 1923730"/>
                      <a:gd name="connsiteY7638" fmla="*/ 1277969 h 1639157"/>
                      <a:gd name="connsiteX7639" fmla="*/ 1397951 w 1923730"/>
                      <a:gd name="connsiteY7639" fmla="*/ 1282065 h 1639157"/>
                      <a:gd name="connsiteX7640" fmla="*/ 1396141 w 1923730"/>
                      <a:gd name="connsiteY7640" fmla="*/ 1287685 h 1639157"/>
                      <a:gd name="connsiteX7641" fmla="*/ 1395474 w 1923730"/>
                      <a:gd name="connsiteY7641" fmla="*/ 1289495 h 1639157"/>
                      <a:gd name="connsiteX7642" fmla="*/ 1395188 w 1923730"/>
                      <a:gd name="connsiteY7642" fmla="*/ 1290257 h 1639157"/>
                      <a:gd name="connsiteX7643" fmla="*/ 1396712 w 1923730"/>
                      <a:gd name="connsiteY7643" fmla="*/ 1293495 h 1639157"/>
                      <a:gd name="connsiteX7644" fmla="*/ 1398998 w 1923730"/>
                      <a:gd name="connsiteY7644" fmla="*/ 1295495 h 1639157"/>
                      <a:gd name="connsiteX7645" fmla="*/ 1401380 w 1923730"/>
                      <a:gd name="connsiteY7645" fmla="*/ 1299782 h 1639157"/>
                      <a:gd name="connsiteX7646" fmla="*/ 1398903 w 1923730"/>
                      <a:gd name="connsiteY7646" fmla="*/ 1305401 h 1639157"/>
                      <a:gd name="connsiteX7647" fmla="*/ 1399379 w 1923730"/>
                      <a:gd name="connsiteY7647" fmla="*/ 1309497 h 1639157"/>
                      <a:gd name="connsiteX7648" fmla="*/ 1399570 w 1923730"/>
                      <a:gd name="connsiteY7648" fmla="*/ 1310259 h 1639157"/>
                      <a:gd name="connsiteX7649" fmla="*/ 1403189 w 1923730"/>
                      <a:gd name="connsiteY7649" fmla="*/ 1313688 h 1639157"/>
                      <a:gd name="connsiteX7650" fmla="*/ 1410524 w 1923730"/>
                      <a:gd name="connsiteY7650" fmla="*/ 1317022 h 1639157"/>
                      <a:gd name="connsiteX7651" fmla="*/ 1409762 w 1923730"/>
                      <a:gd name="connsiteY7651" fmla="*/ 1323689 h 1639157"/>
                      <a:gd name="connsiteX7652" fmla="*/ 1407095 w 1923730"/>
                      <a:gd name="connsiteY7652" fmla="*/ 1332452 h 1639157"/>
                      <a:gd name="connsiteX7653" fmla="*/ 1406237 w 1923730"/>
                      <a:gd name="connsiteY7653" fmla="*/ 1335881 h 1639157"/>
                      <a:gd name="connsiteX7654" fmla="*/ 1406523 w 1923730"/>
                      <a:gd name="connsiteY7654" fmla="*/ 1335691 h 1639157"/>
                      <a:gd name="connsiteX7655" fmla="*/ 1411000 w 1923730"/>
                      <a:gd name="connsiteY7655" fmla="*/ 1333690 h 1639157"/>
                      <a:gd name="connsiteX7656" fmla="*/ 1412143 w 1923730"/>
                      <a:gd name="connsiteY7656" fmla="*/ 1333310 h 1639157"/>
                      <a:gd name="connsiteX7657" fmla="*/ 1417477 w 1923730"/>
                      <a:gd name="connsiteY7657" fmla="*/ 1334167 h 1639157"/>
                      <a:gd name="connsiteX7658" fmla="*/ 1416905 w 1923730"/>
                      <a:gd name="connsiteY7658" fmla="*/ 1336929 h 1639157"/>
                      <a:gd name="connsiteX7659" fmla="*/ 1416048 w 1923730"/>
                      <a:gd name="connsiteY7659" fmla="*/ 1337882 h 1639157"/>
                      <a:gd name="connsiteX7660" fmla="*/ 1411000 w 1923730"/>
                      <a:gd name="connsiteY7660" fmla="*/ 1340739 h 1639157"/>
                      <a:gd name="connsiteX7661" fmla="*/ 1409381 w 1923730"/>
                      <a:gd name="connsiteY7661" fmla="*/ 1342168 h 1639157"/>
                      <a:gd name="connsiteX7662" fmla="*/ 1409190 w 1923730"/>
                      <a:gd name="connsiteY7662" fmla="*/ 1343787 h 1639157"/>
                      <a:gd name="connsiteX7663" fmla="*/ 1409190 w 1923730"/>
                      <a:gd name="connsiteY7663" fmla="*/ 1349693 h 1639157"/>
                      <a:gd name="connsiteX7664" fmla="*/ 1408238 w 1923730"/>
                      <a:gd name="connsiteY7664" fmla="*/ 1352360 h 1639157"/>
                      <a:gd name="connsiteX7665" fmla="*/ 1406714 w 1923730"/>
                      <a:gd name="connsiteY7665" fmla="*/ 1355979 h 1639157"/>
                      <a:gd name="connsiteX7666" fmla="*/ 1407380 w 1923730"/>
                      <a:gd name="connsiteY7666" fmla="*/ 1361218 h 1639157"/>
                      <a:gd name="connsiteX7667" fmla="*/ 1408428 w 1923730"/>
                      <a:gd name="connsiteY7667" fmla="*/ 1362551 h 1639157"/>
                      <a:gd name="connsiteX7668" fmla="*/ 1409286 w 1923730"/>
                      <a:gd name="connsiteY7668" fmla="*/ 1367028 h 1639157"/>
                      <a:gd name="connsiteX7669" fmla="*/ 1409000 w 1923730"/>
                      <a:gd name="connsiteY7669" fmla="*/ 1367504 h 1639157"/>
                      <a:gd name="connsiteX7670" fmla="*/ 1409095 w 1923730"/>
                      <a:gd name="connsiteY7670" fmla="*/ 1370171 h 1639157"/>
                      <a:gd name="connsiteX7671" fmla="*/ 1412048 w 1923730"/>
                      <a:gd name="connsiteY7671" fmla="*/ 1375601 h 1639157"/>
                      <a:gd name="connsiteX7672" fmla="*/ 1412429 w 1923730"/>
                      <a:gd name="connsiteY7672" fmla="*/ 1378934 h 1639157"/>
                      <a:gd name="connsiteX7673" fmla="*/ 1413000 w 1923730"/>
                      <a:gd name="connsiteY7673" fmla="*/ 1378458 h 1639157"/>
                      <a:gd name="connsiteX7674" fmla="*/ 1419382 w 1923730"/>
                      <a:gd name="connsiteY7674" fmla="*/ 1375886 h 1639157"/>
                      <a:gd name="connsiteX7675" fmla="*/ 1425669 w 1923730"/>
                      <a:gd name="connsiteY7675" fmla="*/ 1374457 h 1639157"/>
                      <a:gd name="connsiteX7676" fmla="*/ 1428812 w 1923730"/>
                      <a:gd name="connsiteY7676" fmla="*/ 1372172 h 1639157"/>
                      <a:gd name="connsiteX7677" fmla="*/ 1430336 w 1923730"/>
                      <a:gd name="connsiteY7677" fmla="*/ 1370838 h 1639157"/>
                      <a:gd name="connsiteX7678" fmla="*/ 1436241 w 1923730"/>
                      <a:gd name="connsiteY7678" fmla="*/ 1371314 h 1639157"/>
                      <a:gd name="connsiteX7679" fmla="*/ 1436527 w 1923730"/>
                      <a:gd name="connsiteY7679" fmla="*/ 1371695 h 1639157"/>
                      <a:gd name="connsiteX7680" fmla="*/ 1439099 w 1923730"/>
                      <a:gd name="connsiteY7680" fmla="*/ 1373219 h 1639157"/>
                      <a:gd name="connsiteX7681" fmla="*/ 1443099 w 1923730"/>
                      <a:gd name="connsiteY7681" fmla="*/ 1375220 h 1639157"/>
                      <a:gd name="connsiteX7682" fmla="*/ 1442718 w 1923730"/>
                      <a:gd name="connsiteY7682" fmla="*/ 1378363 h 1639157"/>
                      <a:gd name="connsiteX7683" fmla="*/ 1441861 w 1923730"/>
                      <a:gd name="connsiteY7683" fmla="*/ 1381030 h 1639157"/>
                      <a:gd name="connsiteX7684" fmla="*/ 1442242 w 1923730"/>
                      <a:gd name="connsiteY7684" fmla="*/ 1381697 h 1639157"/>
                      <a:gd name="connsiteX7685" fmla="*/ 1442528 w 1923730"/>
                      <a:gd name="connsiteY7685" fmla="*/ 1382268 h 1639157"/>
                      <a:gd name="connsiteX7686" fmla="*/ 1443099 w 1923730"/>
                      <a:gd name="connsiteY7686" fmla="*/ 1384554 h 1639157"/>
                      <a:gd name="connsiteX7687" fmla="*/ 1440813 w 1923730"/>
                      <a:gd name="connsiteY7687" fmla="*/ 1385983 h 1639157"/>
                      <a:gd name="connsiteX7688" fmla="*/ 1438527 w 1923730"/>
                      <a:gd name="connsiteY7688" fmla="*/ 1386364 h 1639157"/>
                      <a:gd name="connsiteX7689" fmla="*/ 1435765 w 1923730"/>
                      <a:gd name="connsiteY7689" fmla="*/ 1388078 h 1639157"/>
                      <a:gd name="connsiteX7690" fmla="*/ 1433098 w 1923730"/>
                      <a:gd name="connsiteY7690" fmla="*/ 1390745 h 1639157"/>
                      <a:gd name="connsiteX7691" fmla="*/ 1431764 w 1923730"/>
                      <a:gd name="connsiteY7691" fmla="*/ 1391507 h 1639157"/>
                      <a:gd name="connsiteX7692" fmla="*/ 1429288 w 1923730"/>
                      <a:gd name="connsiteY7692" fmla="*/ 1395984 h 1639157"/>
                      <a:gd name="connsiteX7693" fmla="*/ 1427288 w 1923730"/>
                      <a:gd name="connsiteY7693" fmla="*/ 1403128 h 1639157"/>
                      <a:gd name="connsiteX7694" fmla="*/ 1421954 w 1923730"/>
                      <a:gd name="connsiteY7694" fmla="*/ 1406461 h 1639157"/>
                      <a:gd name="connsiteX7695" fmla="*/ 1420811 w 1923730"/>
                      <a:gd name="connsiteY7695" fmla="*/ 1406652 h 1639157"/>
                      <a:gd name="connsiteX7696" fmla="*/ 1420811 w 1923730"/>
                      <a:gd name="connsiteY7696" fmla="*/ 1407033 h 1639157"/>
                      <a:gd name="connsiteX7697" fmla="*/ 1420811 w 1923730"/>
                      <a:gd name="connsiteY7697" fmla="*/ 1407890 h 1639157"/>
                      <a:gd name="connsiteX7698" fmla="*/ 1421573 w 1923730"/>
                      <a:gd name="connsiteY7698" fmla="*/ 1408081 h 1639157"/>
                      <a:gd name="connsiteX7699" fmla="*/ 1423002 w 1923730"/>
                      <a:gd name="connsiteY7699" fmla="*/ 1408271 h 1639157"/>
                      <a:gd name="connsiteX7700" fmla="*/ 1423668 w 1923730"/>
                      <a:gd name="connsiteY7700" fmla="*/ 1408367 h 1639157"/>
                      <a:gd name="connsiteX7701" fmla="*/ 1426335 w 1923730"/>
                      <a:gd name="connsiteY7701" fmla="*/ 1410557 h 1639157"/>
                      <a:gd name="connsiteX7702" fmla="*/ 1426526 w 1923730"/>
                      <a:gd name="connsiteY7702" fmla="*/ 1411129 h 1639157"/>
                      <a:gd name="connsiteX7703" fmla="*/ 1426907 w 1923730"/>
                      <a:gd name="connsiteY7703" fmla="*/ 1410938 h 1639157"/>
                      <a:gd name="connsiteX7704" fmla="*/ 1427478 w 1923730"/>
                      <a:gd name="connsiteY7704" fmla="*/ 1410653 h 1639157"/>
                      <a:gd name="connsiteX7705" fmla="*/ 1427954 w 1923730"/>
                      <a:gd name="connsiteY7705" fmla="*/ 1410748 h 1639157"/>
                      <a:gd name="connsiteX7706" fmla="*/ 1367471 w 1923730"/>
                      <a:gd name="connsiteY7706" fmla="*/ 1394460 h 1639157"/>
                      <a:gd name="connsiteX7707" fmla="*/ 1367471 w 1923730"/>
                      <a:gd name="connsiteY7707" fmla="*/ 1394460 h 1639157"/>
                      <a:gd name="connsiteX7708" fmla="*/ 1367471 w 1923730"/>
                      <a:gd name="connsiteY7708" fmla="*/ 1394460 h 1639157"/>
                      <a:gd name="connsiteX7709" fmla="*/ 1134489 w 1923730"/>
                      <a:gd name="connsiteY7709" fmla="*/ 1391603 h 1639157"/>
                      <a:gd name="connsiteX7710" fmla="*/ 1134489 w 1923730"/>
                      <a:gd name="connsiteY7710" fmla="*/ 1391603 h 1639157"/>
                      <a:gd name="connsiteX7711" fmla="*/ 1134489 w 1923730"/>
                      <a:gd name="connsiteY7711" fmla="*/ 1391603 h 1639157"/>
                      <a:gd name="connsiteX7712" fmla="*/ 886744 w 1923730"/>
                      <a:gd name="connsiteY7712" fmla="*/ 1352740 h 1639157"/>
                      <a:gd name="connsiteX7713" fmla="*/ 891221 w 1923730"/>
                      <a:gd name="connsiteY7713" fmla="*/ 1353693 h 1639157"/>
                      <a:gd name="connsiteX7714" fmla="*/ 892269 w 1923730"/>
                      <a:gd name="connsiteY7714" fmla="*/ 1354074 h 1639157"/>
                      <a:gd name="connsiteX7715" fmla="*/ 893126 w 1923730"/>
                      <a:gd name="connsiteY7715" fmla="*/ 1354455 h 1639157"/>
                      <a:gd name="connsiteX7716" fmla="*/ 893602 w 1923730"/>
                      <a:gd name="connsiteY7716" fmla="*/ 1354836 h 1639157"/>
                      <a:gd name="connsiteX7717" fmla="*/ 893792 w 1923730"/>
                      <a:gd name="connsiteY7717" fmla="*/ 1355027 h 1639157"/>
                      <a:gd name="connsiteX7718" fmla="*/ 895126 w 1923730"/>
                      <a:gd name="connsiteY7718" fmla="*/ 1353503 h 1639157"/>
                      <a:gd name="connsiteX7719" fmla="*/ 906937 w 1923730"/>
                      <a:gd name="connsiteY7719" fmla="*/ 1343597 h 1639157"/>
                      <a:gd name="connsiteX7720" fmla="*/ 914462 w 1923730"/>
                      <a:gd name="connsiteY7720" fmla="*/ 1341977 h 1639157"/>
                      <a:gd name="connsiteX7721" fmla="*/ 916653 w 1923730"/>
                      <a:gd name="connsiteY7721" fmla="*/ 1344454 h 1639157"/>
                      <a:gd name="connsiteX7722" fmla="*/ 917033 w 1923730"/>
                      <a:gd name="connsiteY7722" fmla="*/ 1345882 h 1639157"/>
                      <a:gd name="connsiteX7723" fmla="*/ 918177 w 1923730"/>
                      <a:gd name="connsiteY7723" fmla="*/ 1348645 h 1639157"/>
                      <a:gd name="connsiteX7724" fmla="*/ 919986 w 1923730"/>
                      <a:gd name="connsiteY7724" fmla="*/ 1347502 h 1639157"/>
                      <a:gd name="connsiteX7725" fmla="*/ 927225 w 1923730"/>
                      <a:gd name="connsiteY7725" fmla="*/ 1342073 h 1639157"/>
                      <a:gd name="connsiteX7726" fmla="*/ 927797 w 1923730"/>
                      <a:gd name="connsiteY7726" fmla="*/ 1341787 h 1639157"/>
                      <a:gd name="connsiteX7727" fmla="*/ 933131 w 1923730"/>
                      <a:gd name="connsiteY7727" fmla="*/ 1336167 h 1639157"/>
                      <a:gd name="connsiteX7728" fmla="*/ 933226 w 1923730"/>
                      <a:gd name="connsiteY7728" fmla="*/ 1326261 h 1639157"/>
                      <a:gd name="connsiteX7729" fmla="*/ 931416 w 1923730"/>
                      <a:gd name="connsiteY7729" fmla="*/ 1321594 h 1639157"/>
                      <a:gd name="connsiteX7730" fmla="*/ 928463 w 1923730"/>
                      <a:gd name="connsiteY7730" fmla="*/ 1310545 h 1639157"/>
                      <a:gd name="connsiteX7731" fmla="*/ 928749 w 1923730"/>
                      <a:gd name="connsiteY7731" fmla="*/ 1304354 h 1639157"/>
                      <a:gd name="connsiteX7732" fmla="*/ 928845 w 1923730"/>
                      <a:gd name="connsiteY7732" fmla="*/ 1299686 h 1639157"/>
                      <a:gd name="connsiteX7733" fmla="*/ 930369 w 1923730"/>
                      <a:gd name="connsiteY7733" fmla="*/ 1292352 h 1639157"/>
                      <a:gd name="connsiteX7734" fmla="*/ 933131 w 1923730"/>
                      <a:gd name="connsiteY7734" fmla="*/ 1291209 h 1639157"/>
                      <a:gd name="connsiteX7735" fmla="*/ 935417 w 1923730"/>
                      <a:gd name="connsiteY7735" fmla="*/ 1291590 h 1639157"/>
                      <a:gd name="connsiteX7736" fmla="*/ 940465 w 1923730"/>
                      <a:gd name="connsiteY7736" fmla="*/ 1288066 h 1639157"/>
                      <a:gd name="connsiteX7737" fmla="*/ 945799 w 1923730"/>
                      <a:gd name="connsiteY7737" fmla="*/ 1282256 h 1639157"/>
                      <a:gd name="connsiteX7738" fmla="*/ 955515 w 1923730"/>
                      <a:gd name="connsiteY7738" fmla="*/ 1266920 h 1639157"/>
                      <a:gd name="connsiteX7739" fmla="*/ 954848 w 1923730"/>
                      <a:gd name="connsiteY7739" fmla="*/ 1265015 h 1639157"/>
                      <a:gd name="connsiteX7740" fmla="*/ 955133 w 1923730"/>
                      <a:gd name="connsiteY7740" fmla="*/ 1255586 h 1639157"/>
                      <a:gd name="connsiteX7741" fmla="*/ 963420 w 1923730"/>
                      <a:gd name="connsiteY7741" fmla="*/ 1251014 h 1639157"/>
                      <a:gd name="connsiteX7742" fmla="*/ 968183 w 1923730"/>
                      <a:gd name="connsiteY7742" fmla="*/ 1249109 h 1639157"/>
                      <a:gd name="connsiteX7743" fmla="*/ 969040 w 1923730"/>
                      <a:gd name="connsiteY7743" fmla="*/ 1244156 h 1639157"/>
                      <a:gd name="connsiteX7744" fmla="*/ 968183 w 1923730"/>
                      <a:gd name="connsiteY7744" fmla="*/ 1239774 h 1639157"/>
                      <a:gd name="connsiteX7745" fmla="*/ 967992 w 1923730"/>
                      <a:gd name="connsiteY7745" fmla="*/ 1234250 h 1639157"/>
                      <a:gd name="connsiteX7746" fmla="*/ 969802 w 1923730"/>
                      <a:gd name="connsiteY7746" fmla="*/ 1231964 h 1639157"/>
                      <a:gd name="connsiteX7747" fmla="*/ 973231 w 1923730"/>
                      <a:gd name="connsiteY7747" fmla="*/ 1232154 h 1639157"/>
                      <a:gd name="connsiteX7748" fmla="*/ 978279 w 1923730"/>
                      <a:gd name="connsiteY7748" fmla="*/ 1232345 h 1639157"/>
                      <a:gd name="connsiteX7749" fmla="*/ 981327 w 1923730"/>
                      <a:gd name="connsiteY7749" fmla="*/ 1232249 h 1639157"/>
                      <a:gd name="connsiteX7750" fmla="*/ 985042 w 1923730"/>
                      <a:gd name="connsiteY7750" fmla="*/ 1232059 h 1639157"/>
                      <a:gd name="connsiteX7751" fmla="*/ 990281 w 1923730"/>
                      <a:gd name="connsiteY7751" fmla="*/ 1232059 h 1639157"/>
                      <a:gd name="connsiteX7752" fmla="*/ 992757 w 1923730"/>
                      <a:gd name="connsiteY7752" fmla="*/ 1234345 h 1639157"/>
                      <a:gd name="connsiteX7753" fmla="*/ 992567 w 1923730"/>
                      <a:gd name="connsiteY7753" fmla="*/ 1235869 h 1639157"/>
                      <a:gd name="connsiteX7754" fmla="*/ 990948 w 1923730"/>
                      <a:gd name="connsiteY7754" fmla="*/ 1237202 h 1639157"/>
                      <a:gd name="connsiteX7755" fmla="*/ 989614 w 1923730"/>
                      <a:gd name="connsiteY7755" fmla="*/ 1237583 h 1639157"/>
                      <a:gd name="connsiteX7756" fmla="*/ 988280 w 1923730"/>
                      <a:gd name="connsiteY7756" fmla="*/ 1237774 h 1639157"/>
                      <a:gd name="connsiteX7757" fmla="*/ 987423 w 1923730"/>
                      <a:gd name="connsiteY7757" fmla="*/ 1240917 h 1639157"/>
                      <a:gd name="connsiteX7758" fmla="*/ 987519 w 1923730"/>
                      <a:gd name="connsiteY7758" fmla="*/ 1242060 h 1639157"/>
                      <a:gd name="connsiteX7759" fmla="*/ 987614 w 1923730"/>
                      <a:gd name="connsiteY7759" fmla="*/ 1244060 h 1639157"/>
                      <a:gd name="connsiteX7760" fmla="*/ 987614 w 1923730"/>
                      <a:gd name="connsiteY7760" fmla="*/ 1247108 h 1639157"/>
                      <a:gd name="connsiteX7761" fmla="*/ 987614 w 1923730"/>
                      <a:gd name="connsiteY7761" fmla="*/ 1247394 h 1639157"/>
                      <a:gd name="connsiteX7762" fmla="*/ 987804 w 1923730"/>
                      <a:gd name="connsiteY7762" fmla="*/ 1247299 h 1639157"/>
                      <a:gd name="connsiteX7763" fmla="*/ 989424 w 1923730"/>
                      <a:gd name="connsiteY7763" fmla="*/ 1247108 h 1639157"/>
                      <a:gd name="connsiteX7764" fmla="*/ 991900 w 1923730"/>
                      <a:gd name="connsiteY7764" fmla="*/ 1247299 h 1639157"/>
                      <a:gd name="connsiteX7765" fmla="*/ 995710 w 1923730"/>
                      <a:gd name="connsiteY7765" fmla="*/ 1250728 h 1639157"/>
                      <a:gd name="connsiteX7766" fmla="*/ 996091 w 1923730"/>
                      <a:gd name="connsiteY7766" fmla="*/ 1253681 h 1639157"/>
                      <a:gd name="connsiteX7767" fmla="*/ 994567 w 1923730"/>
                      <a:gd name="connsiteY7767" fmla="*/ 1254443 h 1639157"/>
                      <a:gd name="connsiteX7768" fmla="*/ 994091 w 1923730"/>
                      <a:gd name="connsiteY7768" fmla="*/ 1254538 h 1639157"/>
                      <a:gd name="connsiteX7769" fmla="*/ 994662 w 1923730"/>
                      <a:gd name="connsiteY7769" fmla="*/ 1254919 h 1639157"/>
                      <a:gd name="connsiteX7770" fmla="*/ 995996 w 1923730"/>
                      <a:gd name="connsiteY7770" fmla="*/ 1256633 h 1639157"/>
                      <a:gd name="connsiteX7771" fmla="*/ 994281 w 1923730"/>
                      <a:gd name="connsiteY7771" fmla="*/ 1259396 h 1639157"/>
                      <a:gd name="connsiteX7772" fmla="*/ 992376 w 1923730"/>
                      <a:gd name="connsiteY7772" fmla="*/ 1260539 h 1639157"/>
                      <a:gd name="connsiteX7773" fmla="*/ 990662 w 1923730"/>
                      <a:gd name="connsiteY7773" fmla="*/ 1261682 h 1639157"/>
                      <a:gd name="connsiteX7774" fmla="*/ 991138 w 1923730"/>
                      <a:gd name="connsiteY7774" fmla="*/ 1261967 h 1639157"/>
                      <a:gd name="connsiteX7775" fmla="*/ 991328 w 1923730"/>
                      <a:gd name="connsiteY7775" fmla="*/ 1262063 h 1639157"/>
                      <a:gd name="connsiteX7776" fmla="*/ 993138 w 1923730"/>
                      <a:gd name="connsiteY7776" fmla="*/ 1263968 h 1639157"/>
                      <a:gd name="connsiteX7777" fmla="*/ 999901 w 1923730"/>
                      <a:gd name="connsiteY7777" fmla="*/ 1269492 h 1639157"/>
                      <a:gd name="connsiteX7778" fmla="*/ 1007140 w 1923730"/>
                      <a:gd name="connsiteY7778" fmla="*/ 1268825 h 1639157"/>
                      <a:gd name="connsiteX7779" fmla="*/ 1010093 w 1923730"/>
                      <a:gd name="connsiteY7779" fmla="*/ 1268063 h 1639157"/>
                      <a:gd name="connsiteX7780" fmla="*/ 1016855 w 1923730"/>
                      <a:gd name="connsiteY7780" fmla="*/ 1262348 h 1639157"/>
                      <a:gd name="connsiteX7781" fmla="*/ 1023237 w 1923730"/>
                      <a:gd name="connsiteY7781" fmla="*/ 1259015 h 1639157"/>
                      <a:gd name="connsiteX7782" fmla="*/ 1027047 w 1923730"/>
                      <a:gd name="connsiteY7782" fmla="*/ 1262444 h 1639157"/>
                      <a:gd name="connsiteX7783" fmla="*/ 1027333 w 1923730"/>
                      <a:gd name="connsiteY7783" fmla="*/ 1263206 h 1639157"/>
                      <a:gd name="connsiteX7784" fmla="*/ 1028952 w 1923730"/>
                      <a:gd name="connsiteY7784" fmla="*/ 1263206 h 1639157"/>
                      <a:gd name="connsiteX7785" fmla="*/ 1031429 w 1923730"/>
                      <a:gd name="connsiteY7785" fmla="*/ 1264158 h 1639157"/>
                      <a:gd name="connsiteX7786" fmla="*/ 1030857 w 1923730"/>
                      <a:gd name="connsiteY7786" fmla="*/ 1267873 h 1639157"/>
                      <a:gd name="connsiteX7787" fmla="*/ 1030571 w 1923730"/>
                      <a:gd name="connsiteY7787" fmla="*/ 1272540 h 1639157"/>
                      <a:gd name="connsiteX7788" fmla="*/ 1030667 w 1923730"/>
                      <a:gd name="connsiteY7788" fmla="*/ 1272731 h 1639157"/>
                      <a:gd name="connsiteX7789" fmla="*/ 1031429 w 1923730"/>
                      <a:gd name="connsiteY7789" fmla="*/ 1274636 h 1639157"/>
                      <a:gd name="connsiteX7790" fmla="*/ 1032191 w 1923730"/>
                      <a:gd name="connsiteY7790" fmla="*/ 1276636 h 1639157"/>
                      <a:gd name="connsiteX7791" fmla="*/ 1034191 w 1923730"/>
                      <a:gd name="connsiteY7791" fmla="*/ 1274921 h 1639157"/>
                      <a:gd name="connsiteX7792" fmla="*/ 1038573 w 1923730"/>
                      <a:gd name="connsiteY7792" fmla="*/ 1273874 h 1639157"/>
                      <a:gd name="connsiteX7793" fmla="*/ 1040954 w 1923730"/>
                      <a:gd name="connsiteY7793" fmla="*/ 1274255 h 1639157"/>
                      <a:gd name="connsiteX7794" fmla="*/ 1041430 w 1923730"/>
                      <a:gd name="connsiteY7794" fmla="*/ 1274445 h 1639157"/>
                      <a:gd name="connsiteX7795" fmla="*/ 1044954 w 1923730"/>
                      <a:gd name="connsiteY7795" fmla="*/ 1276731 h 1639157"/>
                      <a:gd name="connsiteX7796" fmla="*/ 1045716 w 1923730"/>
                      <a:gd name="connsiteY7796" fmla="*/ 1278446 h 1639157"/>
                      <a:gd name="connsiteX7797" fmla="*/ 1045811 w 1923730"/>
                      <a:gd name="connsiteY7797" fmla="*/ 1278922 h 1639157"/>
                      <a:gd name="connsiteX7798" fmla="*/ 1046097 w 1923730"/>
                      <a:gd name="connsiteY7798" fmla="*/ 1279207 h 1639157"/>
                      <a:gd name="connsiteX7799" fmla="*/ 1047050 w 1923730"/>
                      <a:gd name="connsiteY7799" fmla="*/ 1278255 h 1639157"/>
                      <a:gd name="connsiteX7800" fmla="*/ 1048669 w 1923730"/>
                      <a:gd name="connsiteY7800" fmla="*/ 1277398 h 1639157"/>
                      <a:gd name="connsiteX7801" fmla="*/ 1049526 w 1923730"/>
                      <a:gd name="connsiteY7801" fmla="*/ 1277112 h 1639157"/>
                      <a:gd name="connsiteX7802" fmla="*/ 1050479 w 1923730"/>
                      <a:gd name="connsiteY7802" fmla="*/ 1276826 h 1639157"/>
                      <a:gd name="connsiteX7803" fmla="*/ 1051050 w 1923730"/>
                      <a:gd name="connsiteY7803" fmla="*/ 1276636 h 1639157"/>
                      <a:gd name="connsiteX7804" fmla="*/ 1052003 w 1923730"/>
                      <a:gd name="connsiteY7804" fmla="*/ 1276445 h 1639157"/>
                      <a:gd name="connsiteX7805" fmla="*/ 1053717 w 1923730"/>
                      <a:gd name="connsiteY7805" fmla="*/ 1276540 h 1639157"/>
                      <a:gd name="connsiteX7806" fmla="*/ 1054575 w 1923730"/>
                      <a:gd name="connsiteY7806" fmla="*/ 1276636 h 1639157"/>
                      <a:gd name="connsiteX7807" fmla="*/ 1055717 w 1923730"/>
                      <a:gd name="connsiteY7807" fmla="*/ 1275969 h 1639157"/>
                      <a:gd name="connsiteX7808" fmla="*/ 1056003 w 1923730"/>
                      <a:gd name="connsiteY7808" fmla="*/ 1275683 h 1639157"/>
                      <a:gd name="connsiteX7809" fmla="*/ 1057432 w 1923730"/>
                      <a:gd name="connsiteY7809" fmla="*/ 1275017 h 1639157"/>
                      <a:gd name="connsiteX7810" fmla="*/ 1058004 w 1923730"/>
                      <a:gd name="connsiteY7810" fmla="*/ 1274921 h 1639157"/>
                      <a:gd name="connsiteX7811" fmla="*/ 1060956 w 1923730"/>
                      <a:gd name="connsiteY7811" fmla="*/ 1274826 h 1639157"/>
                      <a:gd name="connsiteX7812" fmla="*/ 1062957 w 1923730"/>
                      <a:gd name="connsiteY7812" fmla="*/ 1274731 h 1639157"/>
                      <a:gd name="connsiteX7813" fmla="*/ 1064100 w 1923730"/>
                      <a:gd name="connsiteY7813" fmla="*/ 1273683 h 1639157"/>
                      <a:gd name="connsiteX7814" fmla="*/ 1068386 w 1923730"/>
                      <a:gd name="connsiteY7814" fmla="*/ 1273778 h 1639157"/>
                      <a:gd name="connsiteX7815" fmla="*/ 1070862 w 1923730"/>
                      <a:gd name="connsiteY7815" fmla="*/ 1273969 h 1639157"/>
                      <a:gd name="connsiteX7816" fmla="*/ 1072386 w 1923730"/>
                      <a:gd name="connsiteY7816" fmla="*/ 1273111 h 1639157"/>
                      <a:gd name="connsiteX7817" fmla="*/ 1073910 w 1923730"/>
                      <a:gd name="connsiteY7817" fmla="*/ 1272064 h 1639157"/>
                      <a:gd name="connsiteX7818" fmla="*/ 1076291 w 1923730"/>
                      <a:gd name="connsiteY7818" fmla="*/ 1267968 h 1639157"/>
                      <a:gd name="connsiteX7819" fmla="*/ 1075434 w 1923730"/>
                      <a:gd name="connsiteY7819" fmla="*/ 1264825 h 1639157"/>
                      <a:gd name="connsiteX7820" fmla="*/ 1073815 w 1923730"/>
                      <a:gd name="connsiteY7820" fmla="*/ 1261586 h 1639157"/>
                      <a:gd name="connsiteX7821" fmla="*/ 1070958 w 1923730"/>
                      <a:gd name="connsiteY7821" fmla="*/ 1259015 h 1639157"/>
                      <a:gd name="connsiteX7822" fmla="*/ 1066766 w 1923730"/>
                      <a:gd name="connsiteY7822" fmla="*/ 1256062 h 1639157"/>
                      <a:gd name="connsiteX7823" fmla="*/ 1065338 w 1923730"/>
                      <a:gd name="connsiteY7823" fmla="*/ 1256157 h 1639157"/>
                      <a:gd name="connsiteX7824" fmla="*/ 1060956 w 1923730"/>
                      <a:gd name="connsiteY7824" fmla="*/ 1258443 h 1639157"/>
                      <a:gd name="connsiteX7825" fmla="*/ 1055146 w 1923730"/>
                      <a:gd name="connsiteY7825" fmla="*/ 1256729 h 1639157"/>
                      <a:gd name="connsiteX7826" fmla="*/ 1054955 w 1923730"/>
                      <a:gd name="connsiteY7826" fmla="*/ 1254919 h 1639157"/>
                      <a:gd name="connsiteX7827" fmla="*/ 1054479 w 1923730"/>
                      <a:gd name="connsiteY7827" fmla="*/ 1251014 h 1639157"/>
                      <a:gd name="connsiteX7828" fmla="*/ 1054098 w 1923730"/>
                      <a:gd name="connsiteY7828" fmla="*/ 1250537 h 1639157"/>
                      <a:gd name="connsiteX7829" fmla="*/ 1051908 w 1923730"/>
                      <a:gd name="connsiteY7829" fmla="*/ 1249680 h 1639157"/>
                      <a:gd name="connsiteX7830" fmla="*/ 1047716 w 1923730"/>
                      <a:gd name="connsiteY7830" fmla="*/ 1249966 h 1639157"/>
                      <a:gd name="connsiteX7831" fmla="*/ 1047526 w 1923730"/>
                      <a:gd name="connsiteY7831" fmla="*/ 1249871 h 1639157"/>
                      <a:gd name="connsiteX7832" fmla="*/ 1046192 w 1923730"/>
                      <a:gd name="connsiteY7832" fmla="*/ 1247585 h 1639157"/>
                      <a:gd name="connsiteX7833" fmla="*/ 1045621 w 1923730"/>
                      <a:gd name="connsiteY7833" fmla="*/ 1245013 h 1639157"/>
                      <a:gd name="connsiteX7834" fmla="*/ 1045335 w 1923730"/>
                      <a:gd name="connsiteY7834" fmla="*/ 1239203 h 1639157"/>
                      <a:gd name="connsiteX7835" fmla="*/ 1048098 w 1923730"/>
                      <a:gd name="connsiteY7835" fmla="*/ 1237107 h 1639157"/>
                      <a:gd name="connsiteX7836" fmla="*/ 1048288 w 1923730"/>
                      <a:gd name="connsiteY7836" fmla="*/ 1236440 h 1639157"/>
                      <a:gd name="connsiteX7837" fmla="*/ 1048955 w 1923730"/>
                      <a:gd name="connsiteY7837" fmla="*/ 1234440 h 1639157"/>
                      <a:gd name="connsiteX7838" fmla="*/ 1052098 w 1923730"/>
                      <a:gd name="connsiteY7838" fmla="*/ 1233869 h 1639157"/>
                      <a:gd name="connsiteX7839" fmla="*/ 1054098 w 1923730"/>
                      <a:gd name="connsiteY7839" fmla="*/ 1233964 h 1639157"/>
                      <a:gd name="connsiteX7840" fmla="*/ 1056384 w 1923730"/>
                      <a:gd name="connsiteY7840" fmla="*/ 1233583 h 1639157"/>
                      <a:gd name="connsiteX7841" fmla="*/ 1056384 w 1923730"/>
                      <a:gd name="connsiteY7841" fmla="*/ 1233107 h 1639157"/>
                      <a:gd name="connsiteX7842" fmla="*/ 1056956 w 1923730"/>
                      <a:gd name="connsiteY7842" fmla="*/ 1230630 h 1639157"/>
                      <a:gd name="connsiteX7843" fmla="*/ 1057718 w 1923730"/>
                      <a:gd name="connsiteY7843" fmla="*/ 1229392 h 1639157"/>
                      <a:gd name="connsiteX7844" fmla="*/ 1057908 w 1923730"/>
                      <a:gd name="connsiteY7844" fmla="*/ 1229011 h 1639157"/>
                      <a:gd name="connsiteX7845" fmla="*/ 1059623 w 1923730"/>
                      <a:gd name="connsiteY7845" fmla="*/ 1226820 h 1639157"/>
                      <a:gd name="connsiteX7846" fmla="*/ 1062385 w 1923730"/>
                      <a:gd name="connsiteY7846" fmla="*/ 1227868 h 1639157"/>
                      <a:gd name="connsiteX7847" fmla="*/ 1064671 w 1923730"/>
                      <a:gd name="connsiteY7847" fmla="*/ 1230059 h 1639157"/>
                      <a:gd name="connsiteX7848" fmla="*/ 1066576 w 1923730"/>
                      <a:gd name="connsiteY7848" fmla="*/ 1231487 h 1639157"/>
                      <a:gd name="connsiteX7849" fmla="*/ 1068100 w 1923730"/>
                      <a:gd name="connsiteY7849" fmla="*/ 1232440 h 1639157"/>
                      <a:gd name="connsiteX7850" fmla="*/ 1068767 w 1923730"/>
                      <a:gd name="connsiteY7850" fmla="*/ 1233202 h 1639157"/>
                      <a:gd name="connsiteX7851" fmla="*/ 1072005 w 1923730"/>
                      <a:gd name="connsiteY7851" fmla="*/ 1236250 h 1639157"/>
                      <a:gd name="connsiteX7852" fmla="*/ 1074101 w 1923730"/>
                      <a:gd name="connsiteY7852" fmla="*/ 1238060 h 1639157"/>
                      <a:gd name="connsiteX7853" fmla="*/ 1076006 w 1923730"/>
                      <a:gd name="connsiteY7853" fmla="*/ 1239679 h 1639157"/>
                      <a:gd name="connsiteX7854" fmla="*/ 1076006 w 1923730"/>
                      <a:gd name="connsiteY7854" fmla="*/ 1239488 h 1639157"/>
                      <a:gd name="connsiteX7855" fmla="*/ 1076006 w 1923730"/>
                      <a:gd name="connsiteY7855" fmla="*/ 1238440 h 1639157"/>
                      <a:gd name="connsiteX7856" fmla="*/ 1073910 w 1923730"/>
                      <a:gd name="connsiteY7856" fmla="*/ 1232630 h 1639157"/>
                      <a:gd name="connsiteX7857" fmla="*/ 1072862 w 1923730"/>
                      <a:gd name="connsiteY7857" fmla="*/ 1229868 h 1639157"/>
                      <a:gd name="connsiteX7858" fmla="*/ 1071148 w 1923730"/>
                      <a:gd name="connsiteY7858" fmla="*/ 1224248 h 1639157"/>
                      <a:gd name="connsiteX7859" fmla="*/ 1069815 w 1923730"/>
                      <a:gd name="connsiteY7859" fmla="*/ 1220438 h 1639157"/>
                      <a:gd name="connsiteX7860" fmla="*/ 1068005 w 1923730"/>
                      <a:gd name="connsiteY7860" fmla="*/ 1220534 h 1639157"/>
                      <a:gd name="connsiteX7861" fmla="*/ 1063719 w 1923730"/>
                      <a:gd name="connsiteY7861" fmla="*/ 1220915 h 1639157"/>
                      <a:gd name="connsiteX7862" fmla="*/ 1061909 w 1923730"/>
                      <a:gd name="connsiteY7862" fmla="*/ 1218724 h 1639157"/>
                      <a:gd name="connsiteX7863" fmla="*/ 1061337 w 1923730"/>
                      <a:gd name="connsiteY7863" fmla="*/ 1217581 h 1639157"/>
                      <a:gd name="connsiteX7864" fmla="*/ 1060099 w 1923730"/>
                      <a:gd name="connsiteY7864" fmla="*/ 1218343 h 1639157"/>
                      <a:gd name="connsiteX7865" fmla="*/ 1058575 w 1923730"/>
                      <a:gd name="connsiteY7865" fmla="*/ 1219676 h 1639157"/>
                      <a:gd name="connsiteX7866" fmla="*/ 1058289 w 1923730"/>
                      <a:gd name="connsiteY7866" fmla="*/ 1219772 h 1639157"/>
                      <a:gd name="connsiteX7867" fmla="*/ 1053717 w 1923730"/>
                      <a:gd name="connsiteY7867" fmla="*/ 1219200 h 1639157"/>
                      <a:gd name="connsiteX7868" fmla="*/ 1053241 w 1923730"/>
                      <a:gd name="connsiteY7868" fmla="*/ 1218914 h 1639157"/>
                      <a:gd name="connsiteX7869" fmla="*/ 1051717 w 1923730"/>
                      <a:gd name="connsiteY7869" fmla="*/ 1217581 h 1639157"/>
                      <a:gd name="connsiteX7870" fmla="*/ 1051050 w 1923730"/>
                      <a:gd name="connsiteY7870" fmla="*/ 1216247 h 1639157"/>
                      <a:gd name="connsiteX7871" fmla="*/ 1048288 w 1923730"/>
                      <a:gd name="connsiteY7871" fmla="*/ 1205675 h 1639157"/>
                      <a:gd name="connsiteX7872" fmla="*/ 1047240 w 1923730"/>
                      <a:gd name="connsiteY7872" fmla="*/ 1202627 h 1639157"/>
                      <a:gd name="connsiteX7873" fmla="*/ 1046192 w 1923730"/>
                      <a:gd name="connsiteY7873" fmla="*/ 1202817 h 1639157"/>
                      <a:gd name="connsiteX7874" fmla="*/ 1039430 w 1923730"/>
                      <a:gd name="connsiteY7874" fmla="*/ 1202722 h 1639157"/>
                      <a:gd name="connsiteX7875" fmla="*/ 1036382 w 1923730"/>
                      <a:gd name="connsiteY7875" fmla="*/ 1198245 h 1639157"/>
                      <a:gd name="connsiteX7876" fmla="*/ 1036286 w 1923730"/>
                      <a:gd name="connsiteY7876" fmla="*/ 1196245 h 1639157"/>
                      <a:gd name="connsiteX7877" fmla="*/ 1034762 w 1923730"/>
                      <a:gd name="connsiteY7877" fmla="*/ 1195292 h 1639157"/>
                      <a:gd name="connsiteX7878" fmla="*/ 1031619 w 1923730"/>
                      <a:gd name="connsiteY7878" fmla="*/ 1191959 h 1639157"/>
                      <a:gd name="connsiteX7879" fmla="*/ 1031333 w 1923730"/>
                      <a:gd name="connsiteY7879" fmla="*/ 1191197 h 1639157"/>
                      <a:gd name="connsiteX7880" fmla="*/ 1033334 w 1923730"/>
                      <a:gd name="connsiteY7880" fmla="*/ 1184624 h 1639157"/>
                      <a:gd name="connsiteX7881" fmla="*/ 1037525 w 1923730"/>
                      <a:gd name="connsiteY7881" fmla="*/ 1182338 h 1639157"/>
                      <a:gd name="connsiteX7882" fmla="*/ 1041144 w 1923730"/>
                      <a:gd name="connsiteY7882" fmla="*/ 1180148 h 1639157"/>
                      <a:gd name="connsiteX7883" fmla="*/ 1041811 w 1923730"/>
                      <a:gd name="connsiteY7883" fmla="*/ 1178719 h 1639157"/>
                      <a:gd name="connsiteX7884" fmla="*/ 1046097 w 1923730"/>
                      <a:gd name="connsiteY7884" fmla="*/ 1174718 h 1639157"/>
                      <a:gd name="connsiteX7885" fmla="*/ 1049050 w 1923730"/>
                      <a:gd name="connsiteY7885" fmla="*/ 1174052 h 1639157"/>
                      <a:gd name="connsiteX7886" fmla="*/ 1048574 w 1923730"/>
                      <a:gd name="connsiteY7886" fmla="*/ 1173194 h 1639157"/>
                      <a:gd name="connsiteX7887" fmla="*/ 1048574 w 1923730"/>
                      <a:gd name="connsiteY7887" fmla="*/ 1169003 h 1639157"/>
                      <a:gd name="connsiteX7888" fmla="*/ 1049145 w 1923730"/>
                      <a:gd name="connsiteY7888" fmla="*/ 1167956 h 1639157"/>
                      <a:gd name="connsiteX7889" fmla="*/ 1048002 w 1923730"/>
                      <a:gd name="connsiteY7889" fmla="*/ 1166146 h 1639157"/>
                      <a:gd name="connsiteX7890" fmla="*/ 1047526 w 1923730"/>
                      <a:gd name="connsiteY7890" fmla="*/ 1165860 h 1639157"/>
                      <a:gd name="connsiteX7891" fmla="*/ 1044859 w 1923730"/>
                      <a:gd name="connsiteY7891" fmla="*/ 1163669 h 1639157"/>
                      <a:gd name="connsiteX7892" fmla="*/ 1042668 w 1923730"/>
                      <a:gd name="connsiteY7892" fmla="*/ 1161860 h 1639157"/>
                      <a:gd name="connsiteX7893" fmla="*/ 1041049 w 1923730"/>
                      <a:gd name="connsiteY7893" fmla="*/ 1159383 h 1639157"/>
                      <a:gd name="connsiteX7894" fmla="*/ 1043430 w 1923730"/>
                      <a:gd name="connsiteY7894" fmla="*/ 1158240 h 1639157"/>
                      <a:gd name="connsiteX7895" fmla="*/ 1044859 w 1923730"/>
                      <a:gd name="connsiteY7895" fmla="*/ 1157954 h 1639157"/>
                      <a:gd name="connsiteX7896" fmla="*/ 1044383 w 1923730"/>
                      <a:gd name="connsiteY7896" fmla="*/ 1157002 h 1639157"/>
                      <a:gd name="connsiteX7897" fmla="*/ 1044097 w 1923730"/>
                      <a:gd name="connsiteY7897" fmla="*/ 1154430 h 1639157"/>
                      <a:gd name="connsiteX7898" fmla="*/ 1046383 w 1923730"/>
                      <a:gd name="connsiteY7898" fmla="*/ 1154430 h 1639157"/>
                      <a:gd name="connsiteX7899" fmla="*/ 1047716 w 1923730"/>
                      <a:gd name="connsiteY7899" fmla="*/ 1154716 h 1639157"/>
                      <a:gd name="connsiteX7900" fmla="*/ 1048002 w 1923730"/>
                      <a:gd name="connsiteY7900" fmla="*/ 1154049 h 1639157"/>
                      <a:gd name="connsiteX7901" fmla="*/ 1050383 w 1923730"/>
                      <a:gd name="connsiteY7901" fmla="*/ 1147763 h 1639157"/>
                      <a:gd name="connsiteX7902" fmla="*/ 1052479 w 1923730"/>
                      <a:gd name="connsiteY7902" fmla="*/ 1146524 h 1639157"/>
                      <a:gd name="connsiteX7903" fmla="*/ 1054575 w 1923730"/>
                      <a:gd name="connsiteY7903" fmla="*/ 1146715 h 1639157"/>
                      <a:gd name="connsiteX7904" fmla="*/ 1056575 w 1923730"/>
                      <a:gd name="connsiteY7904" fmla="*/ 1147382 h 1639157"/>
                      <a:gd name="connsiteX7905" fmla="*/ 1063242 w 1923730"/>
                      <a:gd name="connsiteY7905" fmla="*/ 1149953 h 1639157"/>
                      <a:gd name="connsiteX7906" fmla="*/ 1064100 w 1923730"/>
                      <a:gd name="connsiteY7906" fmla="*/ 1150334 h 1639157"/>
                      <a:gd name="connsiteX7907" fmla="*/ 1068862 w 1923730"/>
                      <a:gd name="connsiteY7907" fmla="*/ 1155002 h 1639157"/>
                      <a:gd name="connsiteX7908" fmla="*/ 1069815 w 1923730"/>
                      <a:gd name="connsiteY7908" fmla="*/ 1156811 h 1639157"/>
                      <a:gd name="connsiteX7909" fmla="*/ 1073053 w 1923730"/>
                      <a:gd name="connsiteY7909" fmla="*/ 1156430 h 1639157"/>
                      <a:gd name="connsiteX7910" fmla="*/ 1073815 w 1923730"/>
                      <a:gd name="connsiteY7910" fmla="*/ 1156049 h 1639157"/>
                      <a:gd name="connsiteX7911" fmla="*/ 1077816 w 1923730"/>
                      <a:gd name="connsiteY7911" fmla="*/ 1153287 h 1639157"/>
                      <a:gd name="connsiteX7912" fmla="*/ 1082292 w 1923730"/>
                      <a:gd name="connsiteY7912" fmla="*/ 1152144 h 1639157"/>
                      <a:gd name="connsiteX7913" fmla="*/ 1083340 w 1923730"/>
                      <a:gd name="connsiteY7913" fmla="*/ 1152335 h 1639157"/>
                      <a:gd name="connsiteX7914" fmla="*/ 1087436 w 1923730"/>
                      <a:gd name="connsiteY7914" fmla="*/ 1156335 h 1639157"/>
                      <a:gd name="connsiteX7915" fmla="*/ 1088960 w 1923730"/>
                      <a:gd name="connsiteY7915" fmla="*/ 1159859 h 1639157"/>
                      <a:gd name="connsiteX7916" fmla="*/ 1090388 w 1923730"/>
                      <a:gd name="connsiteY7916" fmla="*/ 1163003 h 1639157"/>
                      <a:gd name="connsiteX7917" fmla="*/ 1094579 w 1923730"/>
                      <a:gd name="connsiteY7917" fmla="*/ 1165479 h 1639157"/>
                      <a:gd name="connsiteX7918" fmla="*/ 1098961 w 1923730"/>
                      <a:gd name="connsiteY7918" fmla="*/ 1163860 h 1639157"/>
                      <a:gd name="connsiteX7919" fmla="*/ 1099437 w 1923730"/>
                      <a:gd name="connsiteY7919" fmla="*/ 1163574 h 1639157"/>
                      <a:gd name="connsiteX7920" fmla="*/ 1102485 w 1923730"/>
                      <a:gd name="connsiteY7920" fmla="*/ 1163860 h 1639157"/>
                      <a:gd name="connsiteX7921" fmla="*/ 1103247 w 1923730"/>
                      <a:gd name="connsiteY7921" fmla="*/ 1164527 h 1639157"/>
                      <a:gd name="connsiteX7922" fmla="*/ 1103533 w 1923730"/>
                      <a:gd name="connsiteY7922" fmla="*/ 1164622 h 1639157"/>
                      <a:gd name="connsiteX7923" fmla="*/ 1106962 w 1923730"/>
                      <a:gd name="connsiteY7923" fmla="*/ 1160717 h 1639157"/>
                      <a:gd name="connsiteX7924" fmla="*/ 1107819 w 1923730"/>
                      <a:gd name="connsiteY7924" fmla="*/ 1159478 h 1639157"/>
                      <a:gd name="connsiteX7925" fmla="*/ 1113534 w 1923730"/>
                      <a:gd name="connsiteY7925" fmla="*/ 1150811 h 1639157"/>
                      <a:gd name="connsiteX7926" fmla="*/ 1114582 w 1923730"/>
                      <a:gd name="connsiteY7926" fmla="*/ 1149191 h 1639157"/>
                      <a:gd name="connsiteX7927" fmla="*/ 1115534 w 1923730"/>
                      <a:gd name="connsiteY7927" fmla="*/ 1146905 h 1639157"/>
                      <a:gd name="connsiteX7928" fmla="*/ 1116868 w 1923730"/>
                      <a:gd name="connsiteY7928" fmla="*/ 1143857 h 1639157"/>
                      <a:gd name="connsiteX7929" fmla="*/ 1119821 w 1923730"/>
                      <a:gd name="connsiteY7929" fmla="*/ 1139285 h 1639157"/>
                      <a:gd name="connsiteX7930" fmla="*/ 1120487 w 1923730"/>
                      <a:gd name="connsiteY7930" fmla="*/ 1138333 h 1639157"/>
                      <a:gd name="connsiteX7931" fmla="*/ 1120869 w 1923730"/>
                      <a:gd name="connsiteY7931" fmla="*/ 1134999 h 1639157"/>
                      <a:gd name="connsiteX7932" fmla="*/ 1118583 w 1923730"/>
                      <a:gd name="connsiteY7932" fmla="*/ 1130618 h 1639157"/>
                      <a:gd name="connsiteX7933" fmla="*/ 1119725 w 1923730"/>
                      <a:gd name="connsiteY7933" fmla="*/ 1128998 h 1639157"/>
                      <a:gd name="connsiteX7934" fmla="*/ 1120964 w 1923730"/>
                      <a:gd name="connsiteY7934" fmla="*/ 1126236 h 1639157"/>
                      <a:gd name="connsiteX7935" fmla="*/ 1120964 w 1923730"/>
                      <a:gd name="connsiteY7935" fmla="*/ 1126046 h 1639157"/>
                      <a:gd name="connsiteX7936" fmla="*/ 1121630 w 1923730"/>
                      <a:gd name="connsiteY7936" fmla="*/ 1125093 h 1639157"/>
                      <a:gd name="connsiteX7937" fmla="*/ 1126012 w 1923730"/>
                      <a:gd name="connsiteY7937" fmla="*/ 1125950 h 1639157"/>
                      <a:gd name="connsiteX7938" fmla="*/ 1129250 w 1923730"/>
                      <a:gd name="connsiteY7938" fmla="*/ 1124617 h 1639157"/>
                      <a:gd name="connsiteX7939" fmla="*/ 1131822 w 1923730"/>
                      <a:gd name="connsiteY7939" fmla="*/ 1123188 h 1639157"/>
                      <a:gd name="connsiteX7940" fmla="*/ 1133156 w 1923730"/>
                      <a:gd name="connsiteY7940" fmla="*/ 1125665 h 1639157"/>
                      <a:gd name="connsiteX7941" fmla="*/ 1134299 w 1923730"/>
                      <a:gd name="connsiteY7941" fmla="*/ 1126903 h 1639157"/>
                      <a:gd name="connsiteX7942" fmla="*/ 1137728 w 1923730"/>
                      <a:gd name="connsiteY7942" fmla="*/ 1126141 h 1639157"/>
                      <a:gd name="connsiteX7943" fmla="*/ 1139728 w 1923730"/>
                      <a:gd name="connsiteY7943" fmla="*/ 1124426 h 1639157"/>
                      <a:gd name="connsiteX7944" fmla="*/ 1141062 w 1923730"/>
                      <a:gd name="connsiteY7944" fmla="*/ 1123188 h 1639157"/>
                      <a:gd name="connsiteX7945" fmla="*/ 1141062 w 1923730"/>
                      <a:gd name="connsiteY7945" fmla="*/ 1123188 h 1639157"/>
                      <a:gd name="connsiteX7946" fmla="*/ 1140776 w 1923730"/>
                      <a:gd name="connsiteY7946" fmla="*/ 1122902 h 1639157"/>
                      <a:gd name="connsiteX7947" fmla="*/ 1139442 w 1923730"/>
                      <a:gd name="connsiteY7947" fmla="*/ 1120331 h 1639157"/>
                      <a:gd name="connsiteX7948" fmla="*/ 1141633 w 1923730"/>
                      <a:gd name="connsiteY7948" fmla="*/ 1117187 h 1639157"/>
                      <a:gd name="connsiteX7949" fmla="*/ 1142300 w 1923730"/>
                      <a:gd name="connsiteY7949" fmla="*/ 1114425 h 1639157"/>
                      <a:gd name="connsiteX7950" fmla="*/ 1143538 w 1923730"/>
                      <a:gd name="connsiteY7950" fmla="*/ 1110520 h 1639157"/>
                      <a:gd name="connsiteX7951" fmla="*/ 1144395 w 1923730"/>
                      <a:gd name="connsiteY7951" fmla="*/ 1109663 h 1639157"/>
                      <a:gd name="connsiteX7952" fmla="*/ 1145157 w 1923730"/>
                      <a:gd name="connsiteY7952" fmla="*/ 1108234 h 1639157"/>
                      <a:gd name="connsiteX7953" fmla="*/ 1144967 w 1923730"/>
                      <a:gd name="connsiteY7953" fmla="*/ 1108234 h 1639157"/>
                      <a:gd name="connsiteX7954" fmla="*/ 1144681 w 1923730"/>
                      <a:gd name="connsiteY7954" fmla="*/ 1108234 h 1639157"/>
                      <a:gd name="connsiteX7955" fmla="*/ 1142681 w 1923730"/>
                      <a:gd name="connsiteY7955" fmla="*/ 1107186 h 1639157"/>
                      <a:gd name="connsiteX7956" fmla="*/ 1144967 w 1923730"/>
                      <a:gd name="connsiteY7956" fmla="*/ 1104519 h 1639157"/>
                      <a:gd name="connsiteX7957" fmla="*/ 1148300 w 1923730"/>
                      <a:gd name="connsiteY7957" fmla="*/ 1101090 h 1639157"/>
                      <a:gd name="connsiteX7958" fmla="*/ 1148396 w 1923730"/>
                      <a:gd name="connsiteY7958" fmla="*/ 1100804 h 1639157"/>
                      <a:gd name="connsiteX7959" fmla="*/ 1149062 w 1923730"/>
                      <a:gd name="connsiteY7959" fmla="*/ 1099376 h 1639157"/>
                      <a:gd name="connsiteX7960" fmla="*/ 1149920 w 1923730"/>
                      <a:gd name="connsiteY7960" fmla="*/ 1096042 h 1639157"/>
                      <a:gd name="connsiteX7961" fmla="*/ 1150396 w 1923730"/>
                      <a:gd name="connsiteY7961" fmla="*/ 1093851 h 1639157"/>
                      <a:gd name="connsiteX7962" fmla="*/ 1152968 w 1923730"/>
                      <a:gd name="connsiteY7962" fmla="*/ 1092994 h 1639157"/>
                      <a:gd name="connsiteX7963" fmla="*/ 1156111 w 1923730"/>
                      <a:gd name="connsiteY7963" fmla="*/ 1090994 h 1639157"/>
                      <a:gd name="connsiteX7964" fmla="*/ 1157635 w 1923730"/>
                      <a:gd name="connsiteY7964" fmla="*/ 1088517 h 1639157"/>
                      <a:gd name="connsiteX7965" fmla="*/ 1160207 w 1923730"/>
                      <a:gd name="connsiteY7965" fmla="*/ 1086422 h 1639157"/>
                      <a:gd name="connsiteX7966" fmla="*/ 1162302 w 1923730"/>
                      <a:gd name="connsiteY7966" fmla="*/ 1084040 h 1639157"/>
                      <a:gd name="connsiteX7967" fmla="*/ 1158587 w 1923730"/>
                      <a:gd name="connsiteY7967" fmla="*/ 1079182 h 1639157"/>
                      <a:gd name="connsiteX7968" fmla="*/ 1154206 w 1923730"/>
                      <a:gd name="connsiteY7968" fmla="*/ 1075849 h 1639157"/>
                      <a:gd name="connsiteX7969" fmla="*/ 1152873 w 1923730"/>
                      <a:gd name="connsiteY7969" fmla="*/ 1074801 h 1639157"/>
                      <a:gd name="connsiteX7970" fmla="*/ 1150967 w 1923730"/>
                      <a:gd name="connsiteY7970" fmla="*/ 1070705 h 1639157"/>
                      <a:gd name="connsiteX7971" fmla="*/ 1152015 w 1923730"/>
                      <a:gd name="connsiteY7971" fmla="*/ 1069467 h 1639157"/>
                      <a:gd name="connsiteX7972" fmla="*/ 1154396 w 1923730"/>
                      <a:gd name="connsiteY7972" fmla="*/ 1070039 h 1639157"/>
                      <a:gd name="connsiteX7973" fmla="*/ 1155254 w 1923730"/>
                      <a:gd name="connsiteY7973" fmla="*/ 1070134 h 1639157"/>
                      <a:gd name="connsiteX7974" fmla="*/ 1154778 w 1923730"/>
                      <a:gd name="connsiteY7974" fmla="*/ 1069753 h 1639157"/>
                      <a:gd name="connsiteX7975" fmla="*/ 1153920 w 1923730"/>
                      <a:gd name="connsiteY7975" fmla="*/ 1067657 h 1639157"/>
                      <a:gd name="connsiteX7976" fmla="*/ 1157159 w 1923730"/>
                      <a:gd name="connsiteY7976" fmla="*/ 1065943 h 1639157"/>
                      <a:gd name="connsiteX7977" fmla="*/ 1158492 w 1923730"/>
                      <a:gd name="connsiteY7977" fmla="*/ 1065752 h 1639157"/>
                      <a:gd name="connsiteX7978" fmla="*/ 1157730 w 1923730"/>
                      <a:gd name="connsiteY7978" fmla="*/ 1064514 h 1639157"/>
                      <a:gd name="connsiteX7979" fmla="*/ 1156016 w 1923730"/>
                      <a:gd name="connsiteY7979" fmla="*/ 1060895 h 1639157"/>
                      <a:gd name="connsiteX7980" fmla="*/ 1158207 w 1923730"/>
                      <a:gd name="connsiteY7980" fmla="*/ 1059847 h 1639157"/>
                      <a:gd name="connsiteX7981" fmla="*/ 1161254 w 1923730"/>
                      <a:gd name="connsiteY7981" fmla="*/ 1059561 h 1639157"/>
                      <a:gd name="connsiteX7982" fmla="*/ 1160969 w 1923730"/>
                      <a:gd name="connsiteY7982" fmla="*/ 1059085 h 1639157"/>
                      <a:gd name="connsiteX7983" fmla="*/ 1156683 w 1923730"/>
                      <a:gd name="connsiteY7983" fmla="*/ 1058037 h 1639157"/>
                      <a:gd name="connsiteX7984" fmla="*/ 1156111 w 1923730"/>
                      <a:gd name="connsiteY7984" fmla="*/ 1058228 h 1639157"/>
                      <a:gd name="connsiteX7985" fmla="*/ 1151444 w 1923730"/>
                      <a:gd name="connsiteY7985" fmla="*/ 1058037 h 1639157"/>
                      <a:gd name="connsiteX7986" fmla="*/ 1150491 w 1923730"/>
                      <a:gd name="connsiteY7986" fmla="*/ 1058323 h 1639157"/>
                      <a:gd name="connsiteX7987" fmla="*/ 1147253 w 1923730"/>
                      <a:gd name="connsiteY7987" fmla="*/ 1059466 h 1639157"/>
                      <a:gd name="connsiteX7988" fmla="*/ 1142300 w 1923730"/>
                      <a:gd name="connsiteY7988" fmla="*/ 1061657 h 1639157"/>
                      <a:gd name="connsiteX7989" fmla="*/ 1140776 w 1923730"/>
                      <a:gd name="connsiteY7989" fmla="*/ 1063847 h 1639157"/>
                      <a:gd name="connsiteX7990" fmla="*/ 1138490 w 1923730"/>
                      <a:gd name="connsiteY7990" fmla="*/ 1062704 h 1639157"/>
                      <a:gd name="connsiteX7991" fmla="*/ 1134584 w 1923730"/>
                      <a:gd name="connsiteY7991" fmla="*/ 1060037 h 1639157"/>
                      <a:gd name="connsiteX7992" fmla="*/ 1133632 w 1923730"/>
                      <a:gd name="connsiteY7992" fmla="*/ 1059466 h 1639157"/>
                      <a:gd name="connsiteX7993" fmla="*/ 1130584 w 1923730"/>
                      <a:gd name="connsiteY7993" fmla="*/ 1056227 h 1639157"/>
                      <a:gd name="connsiteX7994" fmla="*/ 1128584 w 1923730"/>
                      <a:gd name="connsiteY7994" fmla="*/ 1053656 h 1639157"/>
                      <a:gd name="connsiteX7995" fmla="*/ 1123345 w 1923730"/>
                      <a:gd name="connsiteY7995" fmla="*/ 1052227 h 1639157"/>
                      <a:gd name="connsiteX7996" fmla="*/ 1121630 w 1923730"/>
                      <a:gd name="connsiteY7996" fmla="*/ 1052513 h 1639157"/>
                      <a:gd name="connsiteX7997" fmla="*/ 1120583 w 1923730"/>
                      <a:gd name="connsiteY7997" fmla="*/ 1052322 h 1639157"/>
                      <a:gd name="connsiteX7998" fmla="*/ 1118106 w 1923730"/>
                      <a:gd name="connsiteY7998" fmla="*/ 1050798 h 1639157"/>
                      <a:gd name="connsiteX7999" fmla="*/ 1117630 w 1923730"/>
                      <a:gd name="connsiteY7999" fmla="*/ 1049179 h 1639157"/>
                      <a:gd name="connsiteX8000" fmla="*/ 1117249 w 1923730"/>
                      <a:gd name="connsiteY8000" fmla="*/ 1048226 h 1639157"/>
                      <a:gd name="connsiteX8001" fmla="*/ 1116773 w 1923730"/>
                      <a:gd name="connsiteY8001" fmla="*/ 1045369 h 1639157"/>
                      <a:gd name="connsiteX8002" fmla="*/ 1115725 w 1923730"/>
                      <a:gd name="connsiteY8002" fmla="*/ 1045464 h 1639157"/>
                      <a:gd name="connsiteX8003" fmla="*/ 1112296 w 1923730"/>
                      <a:gd name="connsiteY8003" fmla="*/ 1049655 h 1639157"/>
                      <a:gd name="connsiteX8004" fmla="*/ 1110962 w 1923730"/>
                      <a:gd name="connsiteY8004" fmla="*/ 1051751 h 1639157"/>
                      <a:gd name="connsiteX8005" fmla="*/ 1108295 w 1923730"/>
                      <a:gd name="connsiteY8005" fmla="*/ 1049750 h 1639157"/>
                      <a:gd name="connsiteX8006" fmla="*/ 1106009 w 1923730"/>
                      <a:gd name="connsiteY8006" fmla="*/ 1048036 h 1639157"/>
                      <a:gd name="connsiteX8007" fmla="*/ 1104295 w 1923730"/>
                      <a:gd name="connsiteY8007" fmla="*/ 1047274 h 1639157"/>
                      <a:gd name="connsiteX8008" fmla="*/ 1103152 w 1923730"/>
                      <a:gd name="connsiteY8008" fmla="*/ 1041178 h 1639157"/>
                      <a:gd name="connsiteX8009" fmla="*/ 1102580 w 1923730"/>
                      <a:gd name="connsiteY8009" fmla="*/ 1038415 h 1639157"/>
                      <a:gd name="connsiteX8010" fmla="*/ 1099818 w 1923730"/>
                      <a:gd name="connsiteY8010" fmla="*/ 1037082 h 1639157"/>
                      <a:gd name="connsiteX8011" fmla="*/ 1098294 w 1923730"/>
                      <a:gd name="connsiteY8011" fmla="*/ 1037177 h 1639157"/>
                      <a:gd name="connsiteX8012" fmla="*/ 1094675 w 1923730"/>
                      <a:gd name="connsiteY8012" fmla="*/ 1037368 h 1639157"/>
                      <a:gd name="connsiteX8013" fmla="*/ 1092770 w 1923730"/>
                      <a:gd name="connsiteY8013" fmla="*/ 1037654 h 1639157"/>
                      <a:gd name="connsiteX8014" fmla="*/ 1090674 w 1923730"/>
                      <a:gd name="connsiteY8014" fmla="*/ 1036796 h 1639157"/>
                      <a:gd name="connsiteX8015" fmla="*/ 1090388 w 1923730"/>
                      <a:gd name="connsiteY8015" fmla="*/ 1036415 h 1639157"/>
                      <a:gd name="connsiteX8016" fmla="*/ 1087341 w 1923730"/>
                      <a:gd name="connsiteY8016" fmla="*/ 1037939 h 1639157"/>
                      <a:gd name="connsiteX8017" fmla="*/ 1082007 w 1923730"/>
                      <a:gd name="connsiteY8017" fmla="*/ 1040035 h 1639157"/>
                      <a:gd name="connsiteX8018" fmla="*/ 1078768 w 1923730"/>
                      <a:gd name="connsiteY8018" fmla="*/ 1041178 h 1639157"/>
                      <a:gd name="connsiteX8019" fmla="*/ 1074958 w 1923730"/>
                      <a:gd name="connsiteY8019" fmla="*/ 1041940 h 1639157"/>
                      <a:gd name="connsiteX8020" fmla="*/ 1073529 w 1923730"/>
                      <a:gd name="connsiteY8020" fmla="*/ 1040416 h 1639157"/>
                      <a:gd name="connsiteX8021" fmla="*/ 1069815 w 1923730"/>
                      <a:gd name="connsiteY8021" fmla="*/ 1039082 h 1639157"/>
                      <a:gd name="connsiteX8022" fmla="*/ 1066290 w 1923730"/>
                      <a:gd name="connsiteY8022" fmla="*/ 1038320 h 1639157"/>
                      <a:gd name="connsiteX8023" fmla="*/ 1062290 w 1923730"/>
                      <a:gd name="connsiteY8023" fmla="*/ 1033272 h 1639157"/>
                      <a:gd name="connsiteX8024" fmla="*/ 1061528 w 1923730"/>
                      <a:gd name="connsiteY8024" fmla="*/ 1031462 h 1639157"/>
                      <a:gd name="connsiteX8025" fmla="*/ 1060385 w 1923730"/>
                      <a:gd name="connsiteY8025" fmla="*/ 1031081 h 1639157"/>
                      <a:gd name="connsiteX8026" fmla="*/ 1055622 w 1923730"/>
                      <a:gd name="connsiteY8026" fmla="*/ 1032224 h 1639157"/>
                      <a:gd name="connsiteX8027" fmla="*/ 1052574 w 1923730"/>
                      <a:gd name="connsiteY8027" fmla="*/ 1033844 h 1639157"/>
                      <a:gd name="connsiteX8028" fmla="*/ 1046859 w 1923730"/>
                      <a:gd name="connsiteY8028" fmla="*/ 1037368 h 1639157"/>
                      <a:gd name="connsiteX8029" fmla="*/ 1046669 w 1923730"/>
                      <a:gd name="connsiteY8029" fmla="*/ 1037463 h 1639157"/>
                      <a:gd name="connsiteX8030" fmla="*/ 1045526 w 1923730"/>
                      <a:gd name="connsiteY8030" fmla="*/ 1038035 h 1639157"/>
                      <a:gd name="connsiteX8031" fmla="*/ 1041906 w 1923730"/>
                      <a:gd name="connsiteY8031" fmla="*/ 1037654 h 1639157"/>
                      <a:gd name="connsiteX8032" fmla="*/ 1038668 w 1923730"/>
                      <a:gd name="connsiteY8032" fmla="*/ 1030319 h 1639157"/>
                      <a:gd name="connsiteX8033" fmla="*/ 1038763 w 1923730"/>
                      <a:gd name="connsiteY8033" fmla="*/ 1028414 h 1639157"/>
                      <a:gd name="connsiteX8034" fmla="*/ 1037906 w 1923730"/>
                      <a:gd name="connsiteY8034" fmla="*/ 1028129 h 1639157"/>
                      <a:gd name="connsiteX8035" fmla="*/ 1037525 w 1923730"/>
                      <a:gd name="connsiteY8035" fmla="*/ 1028033 h 1639157"/>
                      <a:gd name="connsiteX8036" fmla="*/ 1037620 w 1923730"/>
                      <a:gd name="connsiteY8036" fmla="*/ 1029081 h 1639157"/>
                      <a:gd name="connsiteX8037" fmla="*/ 1037811 w 1923730"/>
                      <a:gd name="connsiteY8037" fmla="*/ 1030796 h 1639157"/>
                      <a:gd name="connsiteX8038" fmla="*/ 1037906 w 1923730"/>
                      <a:gd name="connsiteY8038" fmla="*/ 1032034 h 1639157"/>
                      <a:gd name="connsiteX8039" fmla="*/ 1037429 w 1923730"/>
                      <a:gd name="connsiteY8039" fmla="*/ 1037177 h 1639157"/>
                      <a:gd name="connsiteX8040" fmla="*/ 1035144 w 1923730"/>
                      <a:gd name="connsiteY8040" fmla="*/ 1038415 h 1639157"/>
                      <a:gd name="connsiteX8041" fmla="*/ 1032762 w 1923730"/>
                      <a:gd name="connsiteY8041" fmla="*/ 1039559 h 1639157"/>
                      <a:gd name="connsiteX8042" fmla="*/ 1030381 w 1923730"/>
                      <a:gd name="connsiteY8042" fmla="*/ 1040511 h 1639157"/>
                      <a:gd name="connsiteX8043" fmla="*/ 1027714 w 1923730"/>
                      <a:gd name="connsiteY8043" fmla="*/ 1042035 h 1639157"/>
                      <a:gd name="connsiteX8044" fmla="*/ 1023999 w 1923730"/>
                      <a:gd name="connsiteY8044" fmla="*/ 1043845 h 1639157"/>
                      <a:gd name="connsiteX8045" fmla="*/ 1021713 w 1923730"/>
                      <a:gd name="connsiteY8045" fmla="*/ 1042606 h 1639157"/>
                      <a:gd name="connsiteX8046" fmla="*/ 1017713 w 1923730"/>
                      <a:gd name="connsiteY8046" fmla="*/ 1042606 h 1639157"/>
                      <a:gd name="connsiteX8047" fmla="*/ 1013331 w 1923730"/>
                      <a:gd name="connsiteY8047" fmla="*/ 1042511 h 1639157"/>
                      <a:gd name="connsiteX8048" fmla="*/ 1012760 w 1923730"/>
                      <a:gd name="connsiteY8048" fmla="*/ 1041654 h 1639157"/>
                      <a:gd name="connsiteX8049" fmla="*/ 1011712 w 1923730"/>
                      <a:gd name="connsiteY8049" fmla="*/ 1041273 h 1639157"/>
                      <a:gd name="connsiteX8050" fmla="*/ 1008759 w 1923730"/>
                      <a:gd name="connsiteY8050" fmla="*/ 1041464 h 1639157"/>
                      <a:gd name="connsiteX8051" fmla="*/ 1007045 w 1923730"/>
                      <a:gd name="connsiteY8051" fmla="*/ 1041273 h 1639157"/>
                      <a:gd name="connsiteX8052" fmla="*/ 1001711 w 1923730"/>
                      <a:gd name="connsiteY8052" fmla="*/ 1038511 h 1639157"/>
                      <a:gd name="connsiteX8053" fmla="*/ 996948 w 1923730"/>
                      <a:gd name="connsiteY8053" fmla="*/ 1036034 h 1639157"/>
                      <a:gd name="connsiteX8054" fmla="*/ 995234 w 1923730"/>
                      <a:gd name="connsiteY8054" fmla="*/ 1035368 h 1639157"/>
                      <a:gd name="connsiteX8055" fmla="*/ 993138 w 1923730"/>
                      <a:gd name="connsiteY8055" fmla="*/ 1033939 h 1639157"/>
                      <a:gd name="connsiteX8056" fmla="*/ 991233 w 1923730"/>
                      <a:gd name="connsiteY8056" fmla="*/ 1032986 h 1639157"/>
                      <a:gd name="connsiteX8057" fmla="*/ 988852 w 1923730"/>
                      <a:gd name="connsiteY8057" fmla="*/ 1029938 h 1639157"/>
                      <a:gd name="connsiteX8058" fmla="*/ 988852 w 1923730"/>
                      <a:gd name="connsiteY8058" fmla="*/ 1029081 h 1639157"/>
                      <a:gd name="connsiteX8059" fmla="*/ 989709 w 1923730"/>
                      <a:gd name="connsiteY8059" fmla="*/ 1026319 h 1639157"/>
                      <a:gd name="connsiteX8060" fmla="*/ 991995 w 1923730"/>
                      <a:gd name="connsiteY8060" fmla="*/ 1026033 h 1639157"/>
                      <a:gd name="connsiteX8061" fmla="*/ 993995 w 1923730"/>
                      <a:gd name="connsiteY8061" fmla="*/ 1024700 h 1639157"/>
                      <a:gd name="connsiteX8062" fmla="*/ 994662 w 1923730"/>
                      <a:gd name="connsiteY8062" fmla="*/ 1023366 h 1639157"/>
                      <a:gd name="connsiteX8063" fmla="*/ 993995 w 1923730"/>
                      <a:gd name="connsiteY8063" fmla="*/ 1023271 h 1639157"/>
                      <a:gd name="connsiteX8064" fmla="*/ 991900 w 1923730"/>
                      <a:gd name="connsiteY8064" fmla="*/ 1022223 h 1639157"/>
                      <a:gd name="connsiteX8065" fmla="*/ 992376 w 1923730"/>
                      <a:gd name="connsiteY8065" fmla="*/ 1019651 h 1639157"/>
                      <a:gd name="connsiteX8066" fmla="*/ 991995 w 1923730"/>
                      <a:gd name="connsiteY8066" fmla="*/ 1016413 h 1639157"/>
                      <a:gd name="connsiteX8067" fmla="*/ 991043 w 1923730"/>
                      <a:gd name="connsiteY8067" fmla="*/ 1013269 h 1639157"/>
                      <a:gd name="connsiteX8068" fmla="*/ 991043 w 1923730"/>
                      <a:gd name="connsiteY8068" fmla="*/ 1009555 h 1639157"/>
                      <a:gd name="connsiteX8069" fmla="*/ 993138 w 1923730"/>
                      <a:gd name="connsiteY8069" fmla="*/ 1009079 h 1639157"/>
                      <a:gd name="connsiteX8070" fmla="*/ 994377 w 1923730"/>
                      <a:gd name="connsiteY8070" fmla="*/ 1009174 h 1639157"/>
                      <a:gd name="connsiteX8071" fmla="*/ 995234 w 1923730"/>
                      <a:gd name="connsiteY8071" fmla="*/ 1009269 h 1639157"/>
                      <a:gd name="connsiteX8072" fmla="*/ 994853 w 1923730"/>
                      <a:gd name="connsiteY8072" fmla="*/ 1008507 h 1639157"/>
                      <a:gd name="connsiteX8073" fmla="*/ 993329 w 1923730"/>
                      <a:gd name="connsiteY8073" fmla="*/ 1008221 h 1639157"/>
                      <a:gd name="connsiteX8074" fmla="*/ 988757 w 1923730"/>
                      <a:gd name="connsiteY8074" fmla="*/ 1005935 h 1639157"/>
                      <a:gd name="connsiteX8075" fmla="*/ 987614 w 1923730"/>
                      <a:gd name="connsiteY8075" fmla="*/ 1004602 h 1639157"/>
                      <a:gd name="connsiteX8076" fmla="*/ 985804 w 1923730"/>
                      <a:gd name="connsiteY8076" fmla="*/ 1002316 h 1639157"/>
                      <a:gd name="connsiteX8077" fmla="*/ 985518 w 1923730"/>
                      <a:gd name="connsiteY8077" fmla="*/ 1001744 h 1639157"/>
                      <a:gd name="connsiteX8078" fmla="*/ 984756 w 1923730"/>
                      <a:gd name="connsiteY8078" fmla="*/ 996506 h 1639157"/>
                      <a:gd name="connsiteX8079" fmla="*/ 984090 w 1923730"/>
                      <a:gd name="connsiteY8079" fmla="*/ 994124 h 1639157"/>
                      <a:gd name="connsiteX8080" fmla="*/ 980375 w 1923730"/>
                      <a:gd name="connsiteY8080" fmla="*/ 992219 h 1639157"/>
                      <a:gd name="connsiteX8081" fmla="*/ 977898 w 1923730"/>
                      <a:gd name="connsiteY8081" fmla="*/ 991934 h 1639157"/>
                      <a:gd name="connsiteX8082" fmla="*/ 971898 w 1923730"/>
                      <a:gd name="connsiteY8082" fmla="*/ 991934 h 1639157"/>
                      <a:gd name="connsiteX8083" fmla="*/ 967707 w 1923730"/>
                      <a:gd name="connsiteY8083" fmla="*/ 991648 h 1639157"/>
                      <a:gd name="connsiteX8084" fmla="*/ 966278 w 1923730"/>
                      <a:gd name="connsiteY8084" fmla="*/ 990981 h 1639157"/>
                      <a:gd name="connsiteX8085" fmla="*/ 964754 w 1923730"/>
                      <a:gd name="connsiteY8085" fmla="*/ 990314 h 1639157"/>
                      <a:gd name="connsiteX8086" fmla="*/ 962658 w 1923730"/>
                      <a:gd name="connsiteY8086" fmla="*/ 990790 h 1639157"/>
                      <a:gd name="connsiteX8087" fmla="*/ 960563 w 1923730"/>
                      <a:gd name="connsiteY8087" fmla="*/ 991743 h 1639157"/>
                      <a:gd name="connsiteX8088" fmla="*/ 959515 w 1923730"/>
                      <a:gd name="connsiteY8088" fmla="*/ 987457 h 1639157"/>
                      <a:gd name="connsiteX8089" fmla="*/ 959039 w 1923730"/>
                      <a:gd name="connsiteY8089" fmla="*/ 985647 h 1639157"/>
                      <a:gd name="connsiteX8090" fmla="*/ 956657 w 1923730"/>
                      <a:gd name="connsiteY8090" fmla="*/ 987076 h 1639157"/>
                      <a:gd name="connsiteX8091" fmla="*/ 953038 w 1923730"/>
                      <a:gd name="connsiteY8091" fmla="*/ 988314 h 1639157"/>
                      <a:gd name="connsiteX8092" fmla="*/ 949704 w 1923730"/>
                      <a:gd name="connsiteY8092" fmla="*/ 986504 h 1639157"/>
                      <a:gd name="connsiteX8093" fmla="*/ 947418 w 1923730"/>
                      <a:gd name="connsiteY8093" fmla="*/ 985742 h 1639157"/>
                      <a:gd name="connsiteX8094" fmla="*/ 945323 w 1923730"/>
                      <a:gd name="connsiteY8094" fmla="*/ 985266 h 1639157"/>
                      <a:gd name="connsiteX8095" fmla="*/ 945228 w 1923730"/>
                      <a:gd name="connsiteY8095" fmla="*/ 981837 h 1639157"/>
                      <a:gd name="connsiteX8096" fmla="*/ 945513 w 1923730"/>
                      <a:gd name="connsiteY8096" fmla="*/ 979837 h 1639157"/>
                      <a:gd name="connsiteX8097" fmla="*/ 943799 w 1923730"/>
                      <a:gd name="connsiteY8097" fmla="*/ 979170 h 1639157"/>
                      <a:gd name="connsiteX8098" fmla="*/ 943513 w 1923730"/>
                      <a:gd name="connsiteY8098" fmla="*/ 976694 h 1639157"/>
                      <a:gd name="connsiteX8099" fmla="*/ 944275 w 1923730"/>
                      <a:gd name="connsiteY8099" fmla="*/ 975455 h 1639157"/>
                      <a:gd name="connsiteX8100" fmla="*/ 944275 w 1923730"/>
                      <a:gd name="connsiteY8100" fmla="*/ 975455 h 1639157"/>
                      <a:gd name="connsiteX8101" fmla="*/ 943703 w 1923730"/>
                      <a:gd name="connsiteY8101" fmla="*/ 973646 h 1639157"/>
                      <a:gd name="connsiteX8102" fmla="*/ 945418 w 1923730"/>
                      <a:gd name="connsiteY8102" fmla="*/ 972217 h 1639157"/>
                      <a:gd name="connsiteX8103" fmla="*/ 945704 w 1923730"/>
                      <a:gd name="connsiteY8103" fmla="*/ 971836 h 1639157"/>
                      <a:gd name="connsiteX8104" fmla="*/ 945418 w 1923730"/>
                      <a:gd name="connsiteY8104" fmla="*/ 971360 h 1639157"/>
                      <a:gd name="connsiteX8105" fmla="*/ 943703 w 1923730"/>
                      <a:gd name="connsiteY8105" fmla="*/ 968788 h 1639157"/>
                      <a:gd name="connsiteX8106" fmla="*/ 940846 w 1923730"/>
                      <a:gd name="connsiteY8106" fmla="*/ 966978 h 1639157"/>
                      <a:gd name="connsiteX8107" fmla="*/ 937512 w 1923730"/>
                      <a:gd name="connsiteY8107" fmla="*/ 963644 h 1639157"/>
                      <a:gd name="connsiteX8108" fmla="*/ 937322 w 1923730"/>
                      <a:gd name="connsiteY8108" fmla="*/ 962597 h 1639157"/>
                      <a:gd name="connsiteX8109" fmla="*/ 936560 w 1923730"/>
                      <a:gd name="connsiteY8109" fmla="*/ 961263 h 1639157"/>
                      <a:gd name="connsiteX8110" fmla="*/ 933321 w 1923730"/>
                      <a:gd name="connsiteY8110" fmla="*/ 961835 h 1639157"/>
                      <a:gd name="connsiteX8111" fmla="*/ 929607 w 1923730"/>
                      <a:gd name="connsiteY8111" fmla="*/ 964216 h 1639157"/>
                      <a:gd name="connsiteX8112" fmla="*/ 927130 w 1923730"/>
                      <a:gd name="connsiteY8112" fmla="*/ 966026 h 1639157"/>
                      <a:gd name="connsiteX8113" fmla="*/ 926463 w 1923730"/>
                      <a:gd name="connsiteY8113" fmla="*/ 966502 h 1639157"/>
                      <a:gd name="connsiteX8114" fmla="*/ 924939 w 1923730"/>
                      <a:gd name="connsiteY8114" fmla="*/ 967645 h 1639157"/>
                      <a:gd name="connsiteX8115" fmla="*/ 925892 w 1923730"/>
                      <a:gd name="connsiteY8115" fmla="*/ 968597 h 1639157"/>
                      <a:gd name="connsiteX8116" fmla="*/ 926749 w 1923730"/>
                      <a:gd name="connsiteY8116" fmla="*/ 970693 h 1639157"/>
                      <a:gd name="connsiteX8117" fmla="*/ 923225 w 1923730"/>
                      <a:gd name="connsiteY8117" fmla="*/ 970979 h 1639157"/>
                      <a:gd name="connsiteX8118" fmla="*/ 921034 w 1923730"/>
                      <a:gd name="connsiteY8118" fmla="*/ 971169 h 1639157"/>
                      <a:gd name="connsiteX8119" fmla="*/ 918748 w 1923730"/>
                      <a:gd name="connsiteY8119" fmla="*/ 971550 h 1639157"/>
                      <a:gd name="connsiteX8120" fmla="*/ 916176 w 1923730"/>
                      <a:gd name="connsiteY8120" fmla="*/ 974122 h 1639157"/>
                      <a:gd name="connsiteX8121" fmla="*/ 914462 w 1923730"/>
                      <a:gd name="connsiteY8121" fmla="*/ 976694 h 1639157"/>
                      <a:gd name="connsiteX8122" fmla="*/ 912557 w 1923730"/>
                      <a:gd name="connsiteY8122" fmla="*/ 976313 h 1639157"/>
                      <a:gd name="connsiteX8123" fmla="*/ 910271 w 1923730"/>
                      <a:gd name="connsiteY8123" fmla="*/ 975836 h 1639157"/>
                      <a:gd name="connsiteX8124" fmla="*/ 907318 w 1923730"/>
                      <a:gd name="connsiteY8124" fmla="*/ 977456 h 1639157"/>
                      <a:gd name="connsiteX8125" fmla="*/ 907128 w 1923730"/>
                      <a:gd name="connsiteY8125" fmla="*/ 977551 h 1639157"/>
                      <a:gd name="connsiteX8126" fmla="*/ 908366 w 1923730"/>
                      <a:gd name="connsiteY8126" fmla="*/ 978980 h 1639157"/>
                      <a:gd name="connsiteX8127" fmla="*/ 910175 w 1923730"/>
                      <a:gd name="connsiteY8127" fmla="*/ 982694 h 1639157"/>
                      <a:gd name="connsiteX8128" fmla="*/ 910080 w 1923730"/>
                      <a:gd name="connsiteY8128" fmla="*/ 983075 h 1639157"/>
                      <a:gd name="connsiteX8129" fmla="*/ 909890 w 1923730"/>
                      <a:gd name="connsiteY8129" fmla="*/ 983932 h 1639157"/>
                      <a:gd name="connsiteX8130" fmla="*/ 910461 w 1923730"/>
                      <a:gd name="connsiteY8130" fmla="*/ 984218 h 1639157"/>
                      <a:gd name="connsiteX8131" fmla="*/ 912652 w 1923730"/>
                      <a:gd name="connsiteY8131" fmla="*/ 990410 h 1639157"/>
                      <a:gd name="connsiteX8132" fmla="*/ 914462 w 1923730"/>
                      <a:gd name="connsiteY8132" fmla="*/ 993172 h 1639157"/>
                      <a:gd name="connsiteX8133" fmla="*/ 915224 w 1923730"/>
                      <a:gd name="connsiteY8133" fmla="*/ 993648 h 1639157"/>
                      <a:gd name="connsiteX8134" fmla="*/ 915414 w 1923730"/>
                      <a:gd name="connsiteY8134" fmla="*/ 993743 h 1639157"/>
                      <a:gd name="connsiteX8135" fmla="*/ 917415 w 1923730"/>
                      <a:gd name="connsiteY8135" fmla="*/ 999458 h 1639157"/>
                      <a:gd name="connsiteX8136" fmla="*/ 914557 w 1923730"/>
                      <a:gd name="connsiteY8136" fmla="*/ 1003364 h 1639157"/>
                      <a:gd name="connsiteX8137" fmla="*/ 911509 w 1923730"/>
                      <a:gd name="connsiteY8137" fmla="*/ 1003744 h 1639157"/>
                      <a:gd name="connsiteX8138" fmla="*/ 907985 w 1923730"/>
                      <a:gd name="connsiteY8138" fmla="*/ 1003459 h 1639157"/>
                      <a:gd name="connsiteX8139" fmla="*/ 907985 w 1923730"/>
                      <a:gd name="connsiteY8139" fmla="*/ 1004221 h 1639157"/>
                      <a:gd name="connsiteX8140" fmla="*/ 907699 w 1923730"/>
                      <a:gd name="connsiteY8140" fmla="*/ 1005364 h 1639157"/>
                      <a:gd name="connsiteX8141" fmla="*/ 907508 w 1923730"/>
                      <a:gd name="connsiteY8141" fmla="*/ 1006031 h 1639157"/>
                      <a:gd name="connsiteX8142" fmla="*/ 907508 w 1923730"/>
                      <a:gd name="connsiteY8142" fmla="*/ 1008031 h 1639157"/>
                      <a:gd name="connsiteX8143" fmla="*/ 907890 w 1923730"/>
                      <a:gd name="connsiteY8143" fmla="*/ 1010031 h 1639157"/>
                      <a:gd name="connsiteX8144" fmla="*/ 906937 w 1923730"/>
                      <a:gd name="connsiteY8144" fmla="*/ 1012222 h 1639157"/>
                      <a:gd name="connsiteX8145" fmla="*/ 903984 w 1923730"/>
                      <a:gd name="connsiteY8145" fmla="*/ 1010317 h 1639157"/>
                      <a:gd name="connsiteX8146" fmla="*/ 903222 w 1923730"/>
                      <a:gd name="connsiteY8146" fmla="*/ 1009555 h 1639157"/>
                      <a:gd name="connsiteX8147" fmla="*/ 903222 w 1923730"/>
                      <a:gd name="connsiteY8147" fmla="*/ 1009555 h 1639157"/>
                      <a:gd name="connsiteX8148" fmla="*/ 902555 w 1923730"/>
                      <a:gd name="connsiteY8148" fmla="*/ 1010984 h 1639157"/>
                      <a:gd name="connsiteX8149" fmla="*/ 898936 w 1923730"/>
                      <a:gd name="connsiteY8149" fmla="*/ 1013365 h 1639157"/>
                      <a:gd name="connsiteX8150" fmla="*/ 898460 w 1923730"/>
                      <a:gd name="connsiteY8150" fmla="*/ 1013365 h 1639157"/>
                      <a:gd name="connsiteX8151" fmla="*/ 895221 w 1923730"/>
                      <a:gd name="connsiteY8151" fmla="*/ 1015460 h 1639157"/>
                      <a:gd name="connsiteX8152" fmla="*/ 894650 w 1923730"/>
                      <a:gd name="connsiteY8152" fmla="*/ 1016222 h 1639157"/>
                      <a:gd name="connsiteX8153" fmla="*/ 891316 w 1923730"/>
                      <a:gd name="connsiteY8153" fmla="*/ 1016984 h 1639157"/>
                      <a:gd name="connsiteX8154" fmla="*/ 890745 w 1923730"/>
                      <a:gd name="connsiteY8154" fmla="*/ 1014413 h 1639157"/>
                      <a:gd name="connsiteX8155" fmla="*/ 891221 w 1923730"/>
                      <a:gd name="connsiteY8155" fmla="*/ 1012889 h 1639157"/>
                      <a:gd name="connsiteX8156" fmla="*/ 890078 w 1923730"/>
                      <a:gd name="connsiteY8156" fmla="*/ 1011555 h 1639157"/>
                      <a:gd name="connsiteX8157" fmla="*/ 888840 w 1923730"/>
                      <a:gd name="connsiteY8157" fmla="*/ 1009269 h 1639157"/>
                      <a:gd name="connsiteX8158" fmla="*/ 890745 w 1923730"/>
                      <a:gd name="connsiteY8158" fmla="*/ 1007364 h 1639157"/>
                      <a:gd name="connsiteX8159" fmla="*/ 892935 w 1923730"/>
                      <a:gd name="connsiteY8159" fmla="*/ 1005650 h 1639157"/>
                      <a:gd name="connsiteX8160" fmla="*/ 893888 w 1923730"/>
                      <a:gd name="connsiteY8160" fmla="*/ 1003364 h 1639157"/>
                      <a:gd name="connsiteX8161" fmla="*/ 893983 w 1923730"/>
                      <a:gd name="connsiteY8161" fmla="*/ 1003078 h 1639157"/>
                      <a:gd name="connsiteX8162" fmla="*/ 894936 w 1923730"/>
                      <a:gd name="connsiteY8162" fmla="*/ 1000601 h 1639157"/>
                      <a:gd name="connsiteX8163" fmla="*/ 894364 w 1923730"/>
                      <a:gd name="connsiteY8163" fmla="*/ 997363 h 1639157"/>
                      <a:gd name="connsiteX8164" fmla="*/ 894364 w 1923730"/>
                      <a:gd name="connsiteY8164" fmla="*/ 996410 h 1639157"/>
                      <a:gd name="connsiteX8165" fmla="*/ 893221 w 1923730"/>
                      <a:gd name="connsiteY8165" fmla="*/ 993553 h 1639157"/>
                      <a:gd name="connsiteX8166" fmla="*/ 892364 w 1923730"/>
                      <a:gd name="connsiteY8166" fmla="*/ 994315 h 1639157"/>
                      <a:gd name="connsiteX8167" fmla="*/ 890840 w 1923730"/>
                      <a:gd name="connsiteY8167" fmla="*/ 995744 h 1639157"/>
                      <a:gd name="connsiteX8168" fmla="*/ 889220 w 1923730"/>
                      <a:gd name="connsiteY8168" fmla="*/ 1000792 h 1639157"/>
                      <a:gd name="connsiteX8169" fmla="*/ 885791 w 1923730"/>
                      <a:gd name="connsiteY8169" fmla="*/ 1003554 h 1639157"/>
                      <a:gd name="connsiteX8170" fmla="*/ 886077 w 1923730"/>
                      <a:gd name="connsiteY8170" fmla="*/ 1006602 h 1639157"/>
                      <a:gd name="connsiteX8171" fmla="*/ 888173 w 1923730"/>
                      <a:gd name="connsiteY8171" fmla="*/ 1008507 h 1639157"/>
                      <a:gd name="connsiteX8172" fmla="*/ 887506 w 1923730"/>
                      <a:gd name="connsiteY8172" fmla="*/ 1011460 h 1639157"/>
                      <a:gd name="connsiteX8173" fmla="*/ 886458 w 1923730"/>
                      <a:gd name="connsiteY8173" fmla="*/ 1013365 h 1639157"/>
                      <a:gd name="connsiteX8174" fmla="*/ 884934 w 1923730"/>
                      <a:gd name="connsiteY8174" fmla="*/ 1015936 h 1639157"/>
                      <a:gd name="connsiteX8175" fmla="*/ 883601 w 1923730"/>
                      <a:gd name="connsiteY8175" fmla="*/ 1016698 h 1639157"/>
                      <a:gd name="connsiteX8176" fmla="*/ 883601 w 1923730"/>
                      <a:gd name="connsiteY8176" fmla="*/ 1016698 h 1639157"/>
                      <a:gd name="connsiteX8177" fmla="*/ 880648 w 1923730"/>
                      <a:gd name="connsiteY8177" fmla="*/ 1014413 h 1639157"/>
                      <a:gd name="connsiteX8178" fmla="*/ 875886 w 1923730"/>
                      <a:gd name="connsiteY8178" fmla="*/ 1011174 h 1639157"/>
                      <a:gd name="connsiteX8179" fmla="*/ 874838 w 1923730"/>
                      <a:gd name="connsiteY8179" fmla="*/ 1011269 h 1639157"/>
                      <a:gd name="connsiteX8180" fmla="*/ 874933 w 1923730"/>
                      <a:gd name="connsiteY8180" fmla="*/ 1011746 h 1639157"/>
                      <a:gd name="connsiteX8181" fmla="*/ 875028 w 1923730"/>
                      <a:gd name="connsiteY8181" fmla="*/ 1012793 h 1639157"/>
                      <a:gd name="connsiteX8182" fmla="*/ 874266 w 1923730"/>
                      <a:gd name="connsiteY8182" fmla="*/ 1014222 h 1639157"/>
                      <a:gd name="connsiteX8183" fmla="*/ 871409 w 1923730"/>
                      <a:gd name="connsiteY8183" fmla="*/ 1011555 h 1639157"/>
                      <a:gd name="connsiteX8184" fmla="*/ 867503 w 1923730"/>
                      <a:gd name="connsiteY8184" fmla="*/ 1008698 h 1639157"/>
                      <a:gd name="connsiteX8185" fmla="*/ 865789 w 1923730"/>
                      <a:gd name="connsiteY8185" fmla="*/ 1009174 h 1639157"/>
                      <a:gd name="connsiteX8186" fmla="*/ 864074 w 1923730"/>
                      <a:gd name="connsiteY8186" fmla="*/ 1012698 h 1639157"/>
                      <a:gd name="connsiteX8187" fmla="*/ 865503 w 1923730"/>
                      <a:gd name="connsiteY8187" fmla="*/ 1018508 h 1639157"/>
                      <a:gd name="connsiteX8188" fmla="*/ 865599 w 1923730"/>
                      <a:gd name="connsiteY8188" fmla="*/ 1019365 h 1639157"/>
                      <a:gd name="connsiteX8189" fmla="*/ 863979 w 1923730"/>
                      <a:gd name="connsiteY8189" fmla="*/ 1022414 h 1639157"/>
                      <a:gd name="connsiteX8190" fmla="*/ 863217 w 1923730"/>
                      <a:gd name="connsiteY8190" fmla="*/ 1023271 h 1639157"/>
                      <a:gd name="connsiteX8191" fmla="*/ 864265 w 1923730"/>
                      <a:gd name="connsiteY8191" fmla="*/ 1025081 h 1639157"/>
                      <a:gd name="connsiteX8192" fmla="*/ 867789 w 1923730"/>
                      <a:gd name="connsiteY8192" fmla="*/ 1030986 h 1639157"/>
                      <a:gd name="connsiteX8193" fmla="*/ 864646 w 1923730"/>
                      <a:gd name="connsiteY8193" fmla="*/ 1036987 h 1639157"/>
                      <a:gd name="connsiteX8194" fmla="*/ 863408 w 1923730"/>
                      <a:gd name="connsiteY8194" fmla="*/ 1037844 h 1639157"/>
                      <a:gd name="connsiteX8195" fmla="*/ 863217 w 1923730"/>
                      <a:gd name="connsiteY8195" fmla="*/ 1037939 h 1639157"/>
                      <a:gd name="connsiteX8196" fmla="*/ 860645 w 1923730"/>
                      <a:gd name="connsiteY8196" fmla="*/ 1037273 h 1639157"/>
                      <a:gd name="connsiteX8197" fmla="*/ 859788 w 1923730"/>
                      <a:gd name="connsiteY8197" fmla="*/ 1036796 h 1639157"/>
                      <a:gd name="connsiteX8198" fmla="*/ 856740 w 1923730"/>
                      <a:gd name="connsiteY8198" fmla="*/ 1039463 h 1639157"/>
                      <a:gd name="connsiteX8199" fmla="*/ 850549 w 1923730"/>
                      <a:gd name="connsiteY8199" fmla="*/ 1038225 h 1639157"/>
                      <a:gd name="connsiteX8200" fmla="*/ 849978 w 1923730"/>
                      <a:gd name="connsiteY8200" fmla="*/ 1037939 h 1639157"/>
                      <a:gd name="connsiteX8201" fmla="*/ 844834 w 1923730"/>
                      <a:gd name="connsiteY8201" fmla="*/ 1038320 h 1639157"/>
                      <a:gd name="connsiteX8202" fmla="*/ 844072 w 1923730"/>
                      <a:gd name="connsiteY8202" fmla="*/ 1040892 h 1639157"/>
                      <a:gd name="connsiteX8203" fmla="*/ 843405 w 1923730"/>
                      <a:gd name="connsiteY8203" fmla="*/ 1043178 h 1639157"/>
                      <a:gd name="connsiteX8204" fmla="*/ 841500 w 1923730"/>
                      <a:gd name="connsiteY8204" fmla="*/ 1042988 h 1639157"/>
                      <a:gd name="connsiteX8205" fmla="*/ 837024 w 1923730"/>
                      <a:gd name="connsiteY8205" fmla="*/ 1038606 h 1639157"/>
                      <a:gd name="connsiteX8206" fmla="*/ 834357 w 1923730"/>
                      <a:gd name="connsiteY8206" fmla="*/ 1033748 h 1639157"/>
                      <a:gd name="connsiteX8207" fmla="*/ 832166 w 1923730"/>
                      <a:gd name="connsiteY8207" fmla="*/ 1032701 h 1639157"/>
                      <a:gd name="connsiteX8208" fmla="*/ 828927 w 1923730"/>
                      <a:gd name="connsiteY8208" fmla="*/ 1032701 h 1639157"/>
                      <a:gd name="connsiteX8209" fmla="*/ 827689 w 1923730"/>
                      <a:gd name="connsiteY8209" fmla="*/ 1032796 h 1639157"/>
                      <a:gd name="connsiteX8210" fmla="*/ 827117 w 1923730"/>
                      <a:gd name="connsiteY8210" fmla="*/ 1035272 h 1639157"/>
                      <a:gd name="connsiteX8211" fmla="*/ 827117 w 1923730"/>
                      <a:gd name="connsiteY8211" fmla="*/ 1035463 h 1639157"/>
                      <a:gd name="connsiteX8212" fmla="*/ 825784 w 1923730"/>
                      <a:gd name="connsiteY8212" fmla="*/ 1038225 h 1639157"/>
                      <a:gd name="connsiteX8213" fmla="*/ 822927 w 1923730"/>
                      <a:gd name="connsiteY8213" fmla="*/ 1037844 h 1639157"/>
                      <a:gd name="connsiteX8214" fmla="*/ 822641 w 1923730"/>
                      <a:gd name="connsiteY8214" fmla="*/ 1037654 h 1639157"/>
                      <a:gd name="connsiteX8215" fmla="*/ 819878 w 1923730"/>
                      <a:gd name="connsiteY8215" fmla="*/ 1035082 h 1639157"/>
                      <a:gd name="connsiteX8216" fmla="*/ 820545 w 1923730"/>
                      <a:gd name="connsiteY8216" fmla="*/ 1033272 h 1639157"/>
                      <a:gd name="connsiteX8217" fmla="*/ 821593 w 1923730"/>
                      <a:gd name="connsiteY8217" fmla="*/ 1028129 h 1639157"/>
                      <a:gd name="connsiteX8218" fmla="*/ 819116 w 1923730"/>
                      <a:gd name="connsiteY8218" fmla="*/ 1023938 h 1639157"/>
                      <a:gd name="connsiteX8219" fmla="*/ 818545 w 1923730"/>
                      <a:gd name="connsiteY8219" fmla="*/ 1023461 h 1639157"/>
                      <a:gd name="connsiteX8220" fmla="*/ 817783 w 1923730"/>
                      <a:gd name="connsiteY8220" fmla="*/ 1022794 h 1639157"/>
                      <a:gd name="connsiteX8221" fmla="*/ 814830 w 1923730"/>
                      <a:gd name="connsiteY8221" fmla="*/ 1018889 h 1639157"/>
                      <a:gd name="connsiteX8222" fmla="*/ 813782 w 1923730"/>
                      <a:gd name="connsiteY8222" fmla="*/ 1017270 h 1639157"/>
                      <a:gd name="connsiteX8223" fmla="*/ 813306 w 1923730"/>
                      <a:gd name="connsiteY8223" fmla="*/ 1018413 h 1639157"/>
                      <a:gd name="connsiteX8224" fmla="*/ 809401 w 1923730"/>
                      <a:gd name="connsiteY8224" fmla="*/ 1021175 h 1639157"/>
                      <a:gd name="connsiteX8225" fmla="*/ 809115 w 1923730"/>
                      <a:gd name="connsiteY8225" fmla="*/ 1022794 h 1639157"/>
                      <a:gd name="connsiteX8226" fmla="*/ 808734 w 1923730"/>
                      <a:gd name="connsiteY8226" fmla="*/ 1026319 h 1639157"/>
                      <a:gd name="connsiteX8227" fmla="*/ 807782 w 1923730"/>
                      <a:gd name="connsiteY8227" fmla="*/ 1029272 h 1639157"/>
                      <a:gd name="connsiteX8228" fmla="*/ 806924 w 1923730"/>
                      <a:gd name="connsiteY8228" fmla="*/ 1030986 h 1639157"/>
                      <a:gd name="connsiteX8229" fmla="*/ 805972 w 1923730"/>
                      <a:gd name="connsiteY8229" fmla="*/ 1031557 h 1639157"/>
                      <a:gd name="connsiteX8230" fmla="*/ 804353 w 1923730"/>
                      <a:gd name="connsiteY8230" fmla="*/ 1029652 h 1639157"/>
                      <a:gd name="connsiteX8231" fmla="*/ 802829 w 1923730"/>
                      <a:gd name="connsiteY8231" fmla="*/ 1029272 h 1639157"/>
                      <a:gd name="connsiteX8232" fmla="*/ 799304 w 1923730"/>
                      <a:gd name="connsiteY8232" fmla="*/ 1026890 h 1639157"/>
                      <a:gd name="connsiteX8233" fmla="*/ 798638 w 1923730"/>
                      <a:gd name="connsiteY8233" fmla="*/ 1026223 h 1639157"/>
                      <a:gd name="connsiteX8234" fmla="*/ 797685 w 1923730"/>
                      <a:gd name="connsiteY8234" fmla="*/ 1025747 h 1639157"/>
                      <a:gd name="connsiteX8235" fmla="*/ 795780 w 1923730"/>
                      <a:gd name="connsiteY8235" fmla="*/ 1024890 h 1639157"/>
                      <a:gd name="connsiteX8236" fmla="*/ 794161 w 1923730"/>
                      <a:gd name="connsiteY8236" fmla="*/ 1024223 h 1639157"/>
                      <a:gd name="connsiteX8237" fmla="*/ 793208 w 1923730"/>
                      <a:gd name="connsiteY8237" fmla="*/ 1023842 h 1639157"/>
                      <a:gd name="connsiteX8238" fmla="*/ 789875 w 1923730"/>
                      <a:gd name="connsiteY8238" fmla="*/ 1023176 h 1639157"/>
                      <a:gd name="connsiteX8239" fmla="*/ 789303 w 1923730"/>
                      <a:gd name="connsiteY8239" fmla="*/ 1023176 h 1639157"/>
                      <a:gd name="connsiteX8240" fmla="*/ 786350 w 1923730"/>
                      <a:gd name="connsiteY8240" fmla="*/ 1019842 h 1639157"/>
                      <a:gd name="connsiteX8241" fmla="*/ 782921 w 1923730"/>
                      <a:gd name="connsiteY8241" fmla="*/ 1014889 h 1639157"/>
                      <a:gd name="connsiteX8242" fmla="*/ 777397 w 1923730"/>
                      <a:gd name="connsiteY8242" fmla="*/ 1012507 h 1639157"/>
                      <a:gd name="connsiteX8243" fmla="*/ 776825 w 1923730"/>
                      <a:gd name="connsiteY8243" fmla="*/ 1012317 h 1639157"/>
                      <a:gd name="connsiteX8244" fmla="*/ 770349 w 1923730"/>
                      <a:gd name="connsiteY8244" fmla="*/ 1007078 h 1639157"/>
                      <a:gd name="connsiteX8245" fmla="*/ 770158 w 1923730"/>
                      <a:gd name="connsiteY8245" fmla="*/ 1006602 h 1639157"/>
                      <a:gd name="connsiteX8246" fmla="*/ 768444 w 1923730"/>
                      <a:gd name="connsiteY8246" fmla="*/ 1000601 h 1639157"/>
                      <a:gd name="connsiteX8247" fmla="*/ 768539 w 1923730"/>
                      <a:gd name="connsiteY8247" fmla="*/ 999458 h 1639157"/>
                      <a:gd name="connsiteX8248" fmla="*/ 767967 w 1923730"/>
                      <a:gd name="connsiteY8248" fmla="*/ 997363 h 1639157"/>
                      <a:gd name="connsiteX8249" fmla="*/ 767396 w 1923730"/>
                      <a:gd name="connsiteY8249" fmla="*/ 994124 h 1639157"/>
                      <a:gd name="connsiteX8250" fmla="*/ 767586 w 1923730"/>
                      <a:gd name="connsiteY8250" fmla="*/ 993362 h 1639157"/>
                      <a:gd name="connsiteX8251" fmla="*/ 766253 w 1923730"/>
                      <a:gd name="connsiteY8251" fmla="*/ 991457 h 1639157"/>
                      <a:gd name="connsiteX8252" fmla="*/ 764253 w 1923730"/>
                      <a:gd name="connsiteY8252" fmla="*/ 986123 h 1639157"/>
                      <a:gd name="connsiteX8253" fmla="*/ 764253 w 1923730"/>
                      <a:gd name="connsiteY8253" fmla="*/ 985838 h 1639157"/>
                      <a:gd name="connsiteX8254" fmla="*/ 762633 w 1923730"/>
                      <a:gd name="connsiteY8254" fmla="*/ 982027 h 1639157"/>
                      <a:gd name="connsiteX8255" fmla="*/ 760728 w 1923730"/>
                      <a:gd name="connsiteY8255" fmla="*/ 979360 h 1639157"/>
                      <a:gd name="connsiteX8256" fmla="*/ 758823 w 1923730"/>
                      <a:gd name="connsiteY8256" fmla="*/ 976884 h 1639157"/>
                      <a:gd name="connsiteX8257" fmla="*/ 758442 w 1923730"/>
                      <a:gd name="connsiteY8257" fmla="*/ 976503 h 1639157"/>
                      <a:gd name="connsiteX8258" fmla="*/ 756061 w 1923730"/>
                      <a:gd name="connsiteY8258" fmla="*/ 971740 h 1639157"/>
                      <a:gd name="connsiteX8259" fmla="*/ 756537 w 1923730"/>
                      <a:gd name="connsiteY8259" fmla="*/ 969931 h 1639157"/>
                      <a:gd name="connsiteX8260" fmla="*/ 756823 w 1923730"/>
                      <a:gd name="connsiteY8260" fmla="*/ 966406 h 1639157"/>
                      <a:gd name="connsiteX8261" fmla="*/ 756252 w 1923730"/>
                      <a:gd name="connsiteY8261" fmla="*/ 965264 h 1639157"/>
                      <a:gd name="connsiteX8262" fmla="*/ 755966 w 1923730"/>
                      <a:gd name="connsiteY8262" fmla="*/ 963359 h 1639157"/>
                      <a:gd name="connsiteX8263" fmla="*/ 755966 w 1923730"/>
                      <a:gd name="connsiteY8263" fmla="*/ 962977 h 1639157"/>
                      <a:gd name="connsiteX8264" fmla="*/ 754632 w 1923730"/>
                      <a:gd name="connsiteY8264" fmla="*/ 962787 h 1639157"/>
                      <a:gd name="connsiteX8265" fmla="*/ 752251 w 1923730"/>
                      <a:gd name="connsiteY8265" fmla="*/ 963073 h 1639157"/>
                      <a:gd name="connsiteX8266" fmla="*/ 750251 w 1923730"/>
                      <a:gd name="connsiteY8266" fmla="*/ 963263 h 1639157"/>
                      <a:gd name="connsiteX8267" fmla="*/ 747488 w 1923730"/>
                      <a:gd name="connsiteY8267" fmla="*/ 962215 h 1639157"/>
                      <a:gd name="connsiteX8268" fmla="*/ 745965 w 1923730"/>
                      <a:gd name="connsiteY8268" fmla="*/ 961644 h 1639157"/>
                      <a:gd name="connsiteX8269" fmla="*/ 744917 w 1923730"/>
                      <a:gd name="connsiteY8269" fmla="*/ 961263 h 1639157"/>
                      <a:gd name="connsiteX8270" fmla="*/ 743583 w 1923730"/>
                      <a:gd name="connsiteY8270" fmla="*/ 960977 h 1639157"/>
                      <a:gd name="connsiteX8271" fmla="*/ 742059 w 1923730"/>
                      <a:gd name="connsiteY8271" fmla="*/ 960692 h 1639157"/>
                      <a:gd name="connsiteX8272" fmla="*/ 740154 w 1923730"/>
                      <a:gd name="connsiteY8272" fmla="*/ 958977 h 1639157"/>
                      <a:gd name="connsiteX8273" fmla="*/ 739487 w 1923730"/>
                      <a:gd name="connsiteY8273" fmla="*/ 958120 h 1639157"/>
                      <a:gd name="connsiteX8274" fmla="*/ 738535 w 1923730"/>
                      <a:gd name="connsiteY8274" fmla="*/ 957263 h 1639157"/>
                      <a:gd name="connsiteX8275" fmla="*/ 736820 w 1923730"/>
                      <a:gd name="connsiteY8275" fmla="*/ 956310 h 1639157"/>
                      <a:gd name="connsiteX8276" fmla="*/ 734058 w 1923730"/>
                      <a:gd name="connsiteY8276" fmla="*/ 956215 h 1639157"/>
                      <a:gd name="connsiteX8277" fmla="*/ 733677 w 1923730"/>
                      <a:gd name="connsiteY8277" fmla="*/ 956215 h 1639157"/>
                      <a:gd name="connsiteX8278" fmla="*/ 733296 w 1923730"/>
                      <a:gd name="connsiteY8278" fmla="*/ 956786 h 1639157"/>
                      <a:gd name="connsiteX8279" fmla="*/ 731772 w 1923730"/>
                      <a:gd name="connsiteY8279" fmla="*/ 958120 h 1639157"/>
                      <a:gd name="connsiteX8280" fmla="*/ 731296 w 1923730"/>
                      <a:gd name="connsiteY8280" fmla="*/ 958310 h 1639157"/>
                      <a:gd name="connsiteX8281" fmla="*/ 730534 w 1923730"/>
                      <a:gd name="connsiteY8281" fmla="*/ 958596 h 1639157"/>
                      <a:gd name="connsiteX8282" fmla="*/ 729105 w 1923730"/>
                      <a:gd name="connsiteY8282" fmla="*/ 959072 h 1639157"/>
                      <a:gd name="connsiteX8283" fmla="*/ 728343 w 1923730"/>
                      <a:gd name="connsiteY8283" fmla="*/ 959644 h 1639157"/>
                      <a:gd name="connsiteX8284" fmla="*/ 728534 w 1923730"/>
                      <a:gd name="connsiteY8284" fmla="*/ 960501 h 1639157"/>
                      <a:gd name="connsiteX8285" fmla="*/ 728153 w 1923730"/>
                      <a:gd name="connsiteY8285" fmla="*/ 965740 h 1639157"/>
                      <a:gd name="connsiteX8286" fmla="*/ 721676 w 1923730"/>
                      <a:gd name="connsiteY8286" fmla="*/ 969359 h 1639157"/>
                      <a:gd name="connsiteX8287" fmla="*/ 717580 w 1923730"/>
                      <a:gd name="connsiteY8287" fmla="*/ 970312 h 1639157"/>
                      <a:gd name="connsiteX8288" fmla="*/ 716437 w 1923730"/>
                      <a:gd name="connsiteY8288" fmla="*/ 970693 h 1639157"/>
                      <a:gd name="connsiteX8289" fmla="*/ 715675 w 1923730"/>
                      <a:gd name="connsiteY8289" fmla="*/ 971264 h 1639157"/>
                      <a:gd name="connsiteX8290" fmla="*/ 715865 w 1923730"/>
                      <a:gd name="connsiteY8290" fmla="*/ 973741 h 1639157"/>
                      <a:gd name="connsiteX8291" fmla="*/ 716913 w 1923730"/>
                      <a:gd name="connsiteY8291" fmla="*/ 980980 h 1639157"/>
                      <a:gd name="connsiteX8292" fmla="*/ 717485 w 1923730"/>
                      <a:gd name="connsiteY8292" fmla="*/ 983742 h 1639157"/>
                      <a:gd name="connsiteX8293" fmla="*/ 717866 w 1923730"/>
                      <a:gd name="connsiteY8293" fmla="*/ 983742 h 1639157"/>
                      <a:gd name="connsiteX8294" fmla="*/ 719866 w 1923730"/>
                      <a:gd name="connsiteY8294" fmla="*/ 984123 h 1639157"/>
                      <a:gd name="connsiteX8295" fmla="*/ 720247 w 1923730"/>
                      <a:gd name="connsiteY8295" fmla="*/ 987171 h 1639157"/>
                      <a:gd name="connsiteX8296" fmla="*/ 721771 w 1923730"/>
                      <a:gd name="connsiteY8296" fmla="*/ 988981 h 1639157"/>
                      <a:gd name="connsiteX8297" fmla="*/ 723295 w 1923730"/>
                      <a:gd name="connsiteY8297" fmla="*/ 989933 h 1639157"/>
                      <a:gd name="connsiteX8298" fmla="*/ 726724 w 1923730"/>
                      <a:gd name="connsiteY8298" fmla="*/ 992219 h 1639157"/>
                      <a:gd name="connsiteX8299" fmla="*/ 728057 w 1923730"/>
                      <a:gd name="connsiteY8299" fmla="*/ 992981 h 1639157"/>
                      <a:gd name="connsiteX8300" fmla="*/ 728534 w 1923730"/>
                      <a:gd name="connsiteY8300" fmla="*/ 993743 h 1639157"/>
                      <a:gd name="connsiteX8301" fmla="*/ 726153 w 1923730"/>
                      <a:gd name="connsiteY8301" fmla="*/ 996125 h 1639157"/>
                      <a:gd name="connsiteX8302" fmla="*/ 723866 w 1923730"/>
                      <a:gd name="connsiteY8302" fmla="*/ 997648 h 1639157"/>
                      <a:gd name="connsiteX8303" fmla="*/ 722628 w 1923730"/>
                      <a:gd name="connsiteY8303" fmla="*/ 999744 h 1639157"/>
                      <a:gd name="connsiteX8304" fmla="*/ 722247 w 1923730"/>
                      <a:gd name="connsiteY8304" fmla="*/ 1001077 h 1639157"/>
                      <a:gd name="connsiteX8305" fmla="*/ 719675 w 1923730"/>
                      <a:gd name="connsiteY8305" fmla="*/ 1003649 h 1639157"/>
                      <a:gd name="connsiteX8306" fmla="*/ 718913 w 1923730"/>
                      <a:gd name="connsiteY8306" fmla="*/ 1004030 h 1639157"/>
                      <a:gd name="connsiteX8307" fmla="*/ 717675 w 1923730"/>
                      <a:gd name="connsiteY8307" fmla="*/ 1005650 h 1639157"/>
                      <a:gd name="connsiteX8308" fmla="*/ 718152 w 1923730"/>
                      <a:gd name="connsiteY8308" fmla="*/ 1007173 h 1639157"/>
                      <a:gd name="connsiteX8309" fmla="*/ 718628 w 1923730"/>
                      <a:gd name="connsiteY8309" fmla="*/ 1011936 h 1639157"/>
                      <a:gd name="connsiteX8310" fmla="*/ 715103 w 1923730"/>
                      <a:gd name="connsiteY8310" fmla="*/ 1014127 h 1639157"/>
                      <a:gd name="connsiteX8311" fmla="*/ 714627 w 1923730"/>
                      <a:gd name="connsiteY8311" fmla="*/ 1014222 h 1639157"/>
                      <a:gd name="connsiteX8312" fmla="*/ 712151 w 1923730"/>
                      <a:gd name="connsiteY8312" fmla="*/ 1017937 h 1639157"/>
                      <a:gd name="connsiteX8313" fmla="*/ 712246 w 1923730"/>
                      <a:gd name="connsiteY8313" fmla="*/ 1019461 h 1639157"/>
                      <a:gd name="connsiteX8314" fmla="*/ 713961 w 1923730"/>
                      <a:gd name="connsiteY8314" fmla="*/ 1026223 h 1639157"/>
                      <a:gd name="connsiteX8315" fmla="*/ 718437 w 1923730"/>
                      <a:gd name="connsiteY8315" fmla="*/ 1030414 h 1639157"/>
                      <a:gd name="connsiteX8316" fmla="*/ 721390 w 1923730"/>
                      <a:gd name="connsiteY8316" fmla="*/ 1032701 h 1639157"/>
                      <a:gd name="connsiteX8317" fmla="*/ 730820 w 1923730"/>
                      <a:gd name="connsiteY8317" fmla="*/ 1037177 h 1639157"/>
                      <a:gd name="connsiteX8318" fmla="*/ 732439 w 1923730"/>
                      <a:gd name="connsiteY8318" fmla="*/ 1037749 h 1639157"/>
                      <a:gd name="connsiteX8319" fmla="*/ 739011 w 1923730"/>
                      <a:gd name="connsiteY8319" fmla="*/ 1041749 h 1639157"/>
                      <a:gd name="connsiteX8320" fmla="*/ 740916 w 1923730"/>
                      <a:gd name="connsiteY8320" fmla="*/ 1043178 h 1639157"/>
                      <a:gd name="connsiteX8321" fmla="*/ 744250 w 1923730"/>
                      <a:gd name="connsiteY8321" fmla="*/ 1047940 h 1639157"/>
                      <a:gd name="connsiteX8322" fmla="*/ 745107 w 1923730"/>
                      <a:gd name="connsiteY8322" fmla="*/ 1051370 h 1639157"/>
                      <a:gd name="connsiteX8323" fmla="*/ 745488 w 1923730"/>
                      <a:gd name="connsiteY8323" fmla="*/ 1052322 h 1639157"/>
                      <a:gd name="connsiteX8324" fmla="*/ 745965 w 1923730"/>
                      <a:gd name="connsiteY8324" fmla="*/ 1053560 h 1639157"/>
                      <a:gd name="connsiteX8325" fmla="*/ 749203 w 1923730"/>
                      <a:gd name="connsiteY8325" fmla="*/ 1058799 h 1639157"/>
                      <a:gd name="connsiteX8326" fmla="*/ 751299 w 1923730"/>
                      <a:gd name="connsiteY8326" fmla="*/ 1066514 h 1639157"/>
                      <a:gd name="connsiteX8327" fmla="*/ 751870 w 1923730"/>
                      <a:gd name="connsiteY8327" fmla="*/ 1071848 h 1639157"/>
                      <a:gd name="connsiteX8328" fmla="*/ 753013 w 1923730"/>
                      <a:gd name="connsiteY8328" fmla="*/ 1073277 h 1639157"/>
                      <a:gd name="connsiteX8329" fmla="*/ 755775 w 1923730"/>
                      <a:gd name="connsiteY8329" fmla="*/ 1078230 h 1639157"/>
                      <a:gd name="connsiteX8330" fmla="*/ 757395 w 1923730"/>
                      <a:gd name="connsiteY8330" fmla="*/ 1081278 h 1639157"/>
                      <a:gd name="connsiteX8331" fmla="*/ 758633 w 1923730"/>
                      <a:gd name="connsiteY8331" fmla="*/ 1082611 h 1639157"/>
                      <a:gd name="connsiteX8332" fmla="*/ 760633 w 1923730"/>
                      <a:gd name="connsiteY8332" fmla="*/ 1085183 h 1639157"/>
                      <a:gd name="connsiteX8333" fmla="*/ 762443 w 1923730"/>
                      <a:gd name="connsiteY8333" fmla="*/ 1087374 h 1639157"/>
                      <a:gd name="connsiteX8334" fmla="*/ 762443 w 1923730"/>
                      <a:gd name="connsiteY8334" fmla="*/ 1087374 h 1639157"/>
                      <a:gd name="connsiteX8335" fmla="*/ 768062 w 1923730"/>
                      <a:gd name="connsiteY8335" fmla="*/ 1092708 h 1639157"/>
                      <a:gd name="connsiteX8336" fmla="*/ 766443 w 1923730"/>
                      <a:gd name="connsiteY8336" fmla="*/ 1096804 h 1639157"/>
                      <a:gd name="connsiteX8337" fmla="*/ 765300 w 1923730"/>
                      <a:gd name="connsiteY8337" fmla="*/ 1098328 h 1639157"/>
                      <a:gd name="connsiteX8338" fmla="*/ 764824 w 1923730"/>
                      <a:gd name="connsiteY8338" fmla="*/ 1099376 h 1639157"/>
                      <a:gd name="connsiteX8339" fmla="*/ 763205 w 1923730"/>
                      <a:gd name="connsiteY8339" fmla="*/ 1100614 h 1639157"/>
                      <a:gd name="connsiteX8340" fmla="*/ 760538 w 1923730"/>
                      <a:gd name="connsiteY8340" fmla="*/ 1098232 h 1639157"/>
                      <a:gd name="connsiteX8341" fmla="*/ 758537 w 1923730"/>
                      <a:gd name="connsiteY8341" fmla="*/ 1096328 h 1639157"/>
                      <a:gd name="connsiteX8342" fmla="*/ 757680 w 1923730"/>
                      <a:gd name="connsiteY8342" fmla="*/ 1097471 h 1639157"/>
                      <a:gd name="connsiteX8343" fmla="*/ 757299 w 1923730"/>
                      <a:gd name="connsiteY8343" fmla="*/ 1098518 h 1639157"/>
                      <a:gd name="connsiteX8344" fmla="*/ 758157 w 1923730"/>
                      <a:gd name="connsiteY8344" fmla="*/ 1103471 h 1639157"/>
                      <a:gd name="connsiteX8345" fmla="*/ 761490 w 1923730"/>
                      <a:gd name="connsiteY8345" fmla="*/ 1109091 h 1639157"/>
                      <a:gd name="connsiteX8346" fmla="*/ 762443 w 1923730"/>
                      <a:gd name="connsiteY8346" fmla="*/ 1110329 h 1639157"/>
                      <a:gd name="connsiteX8347" fmla="*/ 763586 w 1923730"/>
                      <a:gd name="connsiteY8347" fmla="*/ 1114711 h 1639157"/>
                      <a:gd name="connsiteX8348" fmla="*/ 763967 w 1923730"/>
                      <a:gd name="connsiteY8348" fmla="*/ 1117378 h 1639157"/>
                      <a:gd name="connsiteX8349" fmla="*/ 765491 w 1923730"/>
                      <a:gd name="connsiteY8349" fmla="*/ 1119188 h 1639157"/>
                      <a:gd name="connsiteX8350" fmla="*/ 767967 w 1923730"/>
                      <a:gd name="connsiteY8350" fmla="*/ 1121759 h 1639157"/>
                      <a:gd name="connsiteX8351" fmla="*/ 769110 w 1923730"/>
                      <a:gd name="connsiteY8351" fmla="*/ 1122712 h 1639157"/>
                      <a:gd name="connsiteX8352" fmla="*/ 770063 w 1923730"/>
                      <a:gd name="connsiteY8352" fmla="*/ 1125093 h 1639157"/>
                      <a:gd name="connsiteX8353" fmla="*/ 768824 w 1923730"/>
                      <a:gd name="connsiteY8353" fmla="*/ 1126903 h 1639157"/>
                      <a:gd name="connsiteX8354" fmla="*/ 768253 w 1923730"/>
                      <a:gd name="connsiteY8354" fmla="*/ 1133189 h 1639157"/>
                      <a:gd name="connsiteX8355" fmla="*/ 768920 w 1923730"/>
                      <a:gd name="connsiteY8355" fmla="*/ 1137761 h 1639157"/>
                      <a:gd name="connsiteX8356" fmla="*/ 769586 w 1923730"/>
                      <a:gd name="connsiteY8356" fmla="*/ 1143667 h 1639157"/>
                      <a:gd name="connsiteX8357" fmla="*/ 769586 w 1923730"/>
                      <a:gd name="connsiteY8357" fmla="*/ 1145953 h 1639157"/>
                      <a:gd name="connsiteX8358" fmla="*/ 770539 w 1923730"/>
                      <a:gd name="connsiteY8358" fmla="*/ 1154525 h 1639157"/>
                      <a:gd name="connsiteX8359" fmla="*/ 771873 w 1923730"/>
                      <a:gd name="connsiteY8359" fmla="*/ 1161955 h 1639157"/>
                      <a:gd name="connsiteX8360" fmla="*/ 771873 w 1923730"/>
                      <a:gd name="connsiteY8360" fmla="*/ 1162812 h 1639157"/>
                      <a:gd name="connsiteX8361" fmla="*/ 771015 w 1923730"/>
                      <a:gd name="connsiteY8361" fmla="*/ 1166813 h 1639157"/>
                      <a:gd name="connsiteX8362" fmla="*/ 770158 w 1923730"/>
                      <a:gd name="connsiteY8362" fmla="*/ 1169384 h 1639157"/>
                      <a:gd name="connsiteX8363" fmla="*/ 770063 w 1923730"/>
                      <a:gd name="connsiteY8363" fmla="*/ 1169861 h 1639157"/>
                      <a:gd name="connsiteX8364" fmla="*/ 769586 w 1923730"/>
                      <a:gd name="connsiteY8364" fmla="*/ 1179767 h 1639157"/>
                      <a:gd name="connsiteX8365" fmla="*/ 771015 w 1923730"/>
                      <a:gd name="connsiteY8365" fmla="*/ 1188339 h 1639157"/>
                      <a:gd name="connsiteX8366" fmla="*/ 771015 w 1923730"/>
                      <a:gd name="connsiteY8366" fmla="*/ 1189673 h 1639157"/>
                      <a:gd name="connsiteX8367" fmla="*/ 771015 w 1923730"/>
                      <a:gd name="connsiteY8367" fmla="*/ 1191578 h 1639157"/>
                      <a:gd name="connsiteX8368" fmla="*/ 771777 w 1923730"/>
                      <a:gd name="connsiteY8368" fmla="*/ 1196150 h 1639157"/>
                      <a:gd name="connsiteX8369" fmla="*/ 772444 w 1923730"/>
                      <a:gd name="connsiteY8369" fmla="*/ 1198340 h 1639157"/>
                      <a:gd name="connsiteX8370" fmla="*/ 772253 w 1923730"/>
                      <a:gd name="connsiteY8370" fmla="*/ 1198340 h 1639157"/>
                      <a:gd name="connsiteX8371" fmla="*/ 772634 w 1923730"/>
                      <a:gd name="connsiteY8371" fmla="*/ 1203007 h 1639157"/>
                      <a:gd name="connsiteX8372" fmla="*/ 772634 w 1923730"/>
                      <a:gd name="connsiteY8372" fmla="*/ 1207865 h 1639157"/>
                      <a:gd name="connsiteX8373" fmla="*/ 772063 w 1923730"/>
                      <a:gd name="connsiteY8373" fmla="*/ 1214438 h 1639157"/>
                      <a:gd name="connsiteX8374" fmla="*/ 772825 w 1923730"/>
                      <a:gd name="connsiteY8374" fmla="*/ 1226725 h 1639157"/>
                      <a:gd name="connsiteX8375" fmla="*/ 773873 w 1923730"/>
                      <a:gd name="connsiteY8375" fmla="*/ 1233297 h 1639157"/>
                      <a:gd name="connsiteX8376" fmla="*/ 773873 w 1923730"/>
                      <a:gd name="connsiteY8376" fmla="*/ 1235202 h 1639157"/>
                      <a:gd name="connsiteX8377" fmla="*/ 775873 w 1923730"/>
                      <a:gd name="connsiteY8377" fmla="*/ 1241012 h 1639157"/>
                      <a:gd name="connsiteX8378" fmla="*/ 778254 w 1923730"/>
                      <a:gd name="connsiteY8378" fmla="*/ 1245203 h 1639157"/>
                      <a:gd name="connsiteX8379" fmla="*/ 778635 w 1923730"/>
                      <a:gd name="connsiteY8379" fmla="*/ 1245965 h 1639157"/>
                      <a:gd name="connsiteX8380" fmla="*/ 780254 w 1923730"/>
                      <a:gd name="connsiteY8380" fmla="*/ 1248537 h 1639157"/>
                      <a:gd name="connsiteX8381" fmla="*/ 781683 w 1923730"/>
                      <a:gd name="connsiteY8381" fmla="*/ 1243394 h 1639157"/>
                      <a:gd name="connsiteX8382" fmla="*/ 782159 w 1923730"/>
                      <a:gd name="connsiteY8382" fmla="*/ 1241203 h 1639157"/>
                      <a:gd name="connsiteX8383" fmla="*/ 782445 w 1923730"/>
                      <a:gd name="connsiteY8383" fmla="*/ 1237298 h 1639157"/>
                      <a:gd name="connsiteX8384" fmla="*/ 782064 w 1923730"/>
                      <a:gd name="connsiteY8384" fmla="*/ 1235964 h 1639157"/>
                      <a:gd name="connsiteX8385" fmla="*/ 781683 w 1923730"/>
                      <a:gd name="connsiteY8385" fmla="*/ 1231678 h 1639157"/>
                      <a:gd name="connsiteX8386" fmla="*/ 783112 w 1923730"/>
                      <a:gd name="connsiteY8386" fmla="*/ 1230916 h 1639157"/>
                      <a:gd name="connsiteX8387" fmla="*/ 785588 w 1923730"/>
                      <a:gd name="connsiteY8387" fmla="*/ 1228820 h 1639157"/>
                      <a:gd name="connsiteX8388" fmla="*/ 786541 w 1923730"/>
                      <a:gd name="connsiteY8388" fmla="*/ 1227296 h 1639157"/>
                      <a:gd name="connsiteX8389" fmla="*/ 789779 w 1923730"/>
                      <a:gd name="connsiteY8389" fmla="*/ 1222915 h 1639157"/>
                      <a:gd name="connsiteX8390" fmla="*/ 791494 w 1923730"/>
                      <a:gd name="connsiteY8390" fmla="*/ 1220819 h 1639157"/>
                      <a:gd name="connsiteX8391" fmla="*/ 792542 w 1923730"/>
                      <a:gd name="connsiteY8391" fmla="*/ 1219200 h 1639157"/>
                      <a:gd name="connsiteX8392" fmla="*/ 794732 w 1923730"/>
                      <a:gd name="connsiteY8392" fmla="*/ 1217962 h 1639157"/>
                      <a:gd name="connsiteX8393" fmla="*/ 797114 w 1923730"/>
                      <a:gd name="connsiteY8393" fmla="*/ 1218724 h 1639157"/>
                      <a:gd name="connsiteX8394" fmla="*/ 797685 w 1923730"/>
                      <a:gd name="connsiteY8394" fmla="*/ 1221581 h 1639157"/>
                      <a:gd name="connsiteX8395" fmla="*/ 799114 w 1923730"/>
                      <a:gd name="connsiteY8395" fmla="*/ 1224820 h 1639157"/>
                      <a:gd name="connsiteX8396" fmla="*/ 799304 w 1923730"/>
                      <a:gd name="connsiteY8396" fmla="*/ 1225010 h 1639157"/>
                      <a:gd name="connsiteX8397" fmla="*/ 801209 w 1923730"/>
                      <a:gd name="connsiteY8397" fmla="*/ 1226915 h 1639157"/>
                      <a:gd name="connsiteX8398" fmla="*/ 804353 w 1923730"/>
                      <a:gd name="connsiteY8398" fmla="*/ 1230059 h 1639157"/>
                      <a:gd name="connsiteX8399" fmla="*/ 807496 w 1923730"/>
                      <a:gd name="connsiteY8399" fmla="*/ 1234916 h 1639157"/>
                      <a:gd name="connsiteX8400" fmla="*/ 808925 w 1923730"/>
                      <a:gd name="connsiteY8400" fmla="*/ 1237393 h 1639157"/>
                      <a:gd name="connsiteX8401" fmla="*/ 810734 w 1923730"/>
                      <a:gd name="connsiteY8401" fmla="*/ 1240727 h 1639157"/>
                      <a:gd name="connsiteX8402" fmla="*/ 810734 w 1923730"/>
                      <a:gd name="connsiteY8402" fmla="*/ 1240917 h 1639157"/>
                      <a:gd name="connsiteX8403" fmla="*/ 812544 w 1923730"/>
                      <a:gd name="connsiteY8403" fmla="*/ 1242155 h 1639157"/>
                      <a:gd name="connsiteX8404" fmla="*/ 813878 w 1923730"/>
                      <a:gd name="connsiteY8404" fmla="*/ 1242632 h 1639157"/>
                      <a:gd name="connsiteX8405" fmla="*/ 815402 w 1923730"/>
                      <a:gd name="connsiteY8405" fmla="*/ 1246156 h 1639157"/>
                      <a:gd name="connsiteX8406" fmla="*/ 815211 w 1923730"/>
                      <a:gd name="connsiteY8406" fmla="*/ 1247870 h 1639157"/>
                      <a:gd name="connsiteX8407" fmla="*/ 812449 w 1923730"/>
                      <a:gd name="connsiteY8407" fmla="*/ 1250537 h 1639157"/>
                      <a:gd name="connsiteX8408" fmla="*/ 811211 w 1923730"/>
                      <a:gd name="connsiteY8408" fmla="*/ 1250918 h 1639157"/>
                      <a:gd name="connsiteX8409" fmla="*/ 809496 w 1923730"/>
                      <a:gd name="connsiteY8409" fmla="*/ 1251585 h 1639157"/>
                      <a:gd name="connsiteX8410" fmla="*/ 808734 w 1923730"/>
                      <a:gd name="connsiteY8410" fmla="*/ 1252157 h 1639157"/>
                      <a:gd name="connsiteX8411" fmla="*/ 808639 w 1923730"/>
                      <a:gd name="connsiteY8411" fmla="*/ 1252252 h 1639157"/>
                      <a:gd name="connsiteX8412" fmla="*/ 809020 w 1923730"/>
                      <a:gd name="connsiteY8412" fmla="*/ 1253014 h 1639157"/>
                      <a:gd name="connsiteX8413" fmla="*/ 809020 w 1923730"/>
                      <a:gd name="connsiteY8413" fmla="*/ 1253014 h 1639157"/>
                      <a:gd name="connsiteX8414" fmla="*/ 809687 w 1923730"/>
                      <a:gd name="connsiteY8414" fmla="*/ 1255014 h 1639157"/>
                      <a:gd name="connsiteX8415" fmla="*/ 811211 w 1923730"/>
                      <a:gd name="connsiteY8415" fmla="*/ 1257776 h 1639157"/>
                      <a:gd name="connsiteX8416" fmla="*/ 813687 w 1923730"/>
                      <a:gd name="connsiteY8416" fmla="*/ 1259777 h 1639157"/>
                      <a:gd name="connsiteX8417" fmla="*/ 815497 w 1923730"/>
                      <a:gd name="connsiteY8417" fmla="*/ 1262444 h 1639157"/>
                      <a:gd name="connsiteX8418" fmla="*/ 815592 w 1923730"/>
                      <a:gd name="connsiteY8418" fmla="*/ 1262729 h 1639157"/>
                      <a:gd name="connsiteX8419" fmla="*/ 815497 w 1923730"/>
                      <a:gd name="connsiteY8419" fmla="*/ 1263015 h 1639157"/>
                      <a:gd name="connsiteX8420" fmla="*/ 815211 w 1923730"/>
                      <a:gd name="connsiteY8420" fmla="*/ 1264825 h 1639157"/>
                      <a:gd name="connsiteX8421" fmla="*/ 815497 w 1923730"/>
                      <a:gd name="connsiteY8421" fmla="*/ 1265111 h 1639157"/>
                      <a:gd name="connsiteX8422" fmla="*/ 815878 w 1923730"/>
                      <a:gd name="connsiteY8422" fmla="*/ 1265206 h 1639157"/>
                      <a:gd name="connsiteX8423" fmla="*/ 819688 w 1923730"/>
                      <a:gd name="connsiteY8423" fmla="*/ 1268921 h 1639157"/>
                      <a:gd name="connsiteX8424" fmla="*/ 819878 w 1923730"/>
                      <a:gd name="connsiteY8424" fmla="*/ 1270349 h 1639157"/>
                      <a:gd name="connsiteX8425" fmla="*/ 819974 w 1923730"/>
                      <a:gd name="connsiteY8425" fmla="*/ 1271207 h 1639157"/>
                      <a:gd name="connsiteX8426" fmla="*/ 820069 w 1923730"/>
                      <a:gd name="connsiteY8426" fmla="*/ 1272350 h 1639157"/>
                      <a:gd name="connsiteX8427" fmla="*/ 821498 w 1923730"/>
                      <a:gd name="connsiteY8427" fmla="*/ 1272445 h 1639157"/>
                      <a:gd name="connsiteX8428" fmla="*/ 822069 w 1923730"/>
                      <a:gd name="connsiteY8428" fmla="*/ 1271873 h 1639157"/>
                      <a:gd name="connsiteX8429" fmla="*/ 822069 w 1923730"/>
                      <a:gd name="connsiteY8429" fmla="*/ 1271873 h 1639157"/>
                      <a:gd name="connsiteX8430" fmla="*/ 824450 w 1923730"/>
                      <a:gd name="connsiteY8430" fmla="*/ 1266254 h 1639157"/>
                      <a:gd name="connsiteX8431" fmla="*/ 824736 w 1923730"/>
                      <a:gd name="connsiteY8431" fmla="*/ 1266063 h 1639157"/>
                      <a:gd name="connsiteX8432" fmla="*/ 825117 w 1923730"/>
                      <a:gd name="connsiteY8432" fmla="*/ 1266254 h 1639157"/>
                      <a:gd name="connsiteX8433" fmla="*/ 828451 w 1923730"/>
                      <a:gd name="connsiteY8433" fmla="*/ 1267968 h 1639157"/>
                      <a:gd name="connsiteX8434" fmla="*/ 830070 w 1923730"/>
                      <a:gd name="connsiteY8434" fmla="*/ 1268254 h 1639157"/>
                      <a:gd name="connsiteX8435" fmla="*/ 831213 w 1923730"/>
                      <a:gd name="connsiteY8435" fmla="*/ 1266825 h 1639157"/>
                      <a:gd name="connsiteX8436" fmla="*/ 834642 w 1923730"/>
                      <a:gd name="connsiteY8436" fmla="*/ 1264444 h 1639157"/>
                      <a:gd name="connsiteX8437" fmla="*/ 837119 w 1923730"/>
                      <a:gd name="connsiteY8437" fmla="*/ 1267587 h 1639157"/>
                      <a:gd name="connsiteX8438" fmla="*/ 837976 w 1923730"/>
                      <a:gd name="connsiteY8438" fmla="*/ 1271588 h 1639157"/>
                      <a:gd name="connsiteX8439" fmla="*/ 838548 w 1923730"/>
                      <a:gd name="connsiteY8439" fmla="*/ 1273111 h 1639157"/>
                      <a:gd name="connsiteX8440" fmla="*/ 838928 w 1923730"/>
                      <a:gd name="connsiteY8440" fmla="*/ 1274445 h 1639157"/>
                      <a:gd name="connsiteX8441" fmla="*/ 840738 w 1923730"/>
                      <a:gd name="connsiteY8441" fmla="*/ 1275969 h 1639157"/>
                      <a:gd name="connsiteX8442" fmla="*/ 843977 w 1923730"/>
                      <a:gd name="connsiteY8442" fmla="*/ 1281398 h 1639157"/>
                      <a:gd name="connsiteX8443" fmla="*/ 844262 w 1923730"/>
                      <a:gd name="connsiteY8443" fmla="*/ 1282827 h 1639157"/>
                      <a:gd name="connsiteX8444" fmla="*/ 846739 w 1923730"/>
                      <a:gd name="connsiteY8444" fmla="*/ 1287875 h 1639157"/>
                      <a:gd name="connsiteX8445" fmla="*/ 847406 w 1923730"/>
                      <a:gd name="connsiteY8445" fmla="*/ 1289114 h 1639157"/>
                      <a:gd name="connsiteX8446" fmla="*/ 850263 w 1923730"/>
                      <a:gd name="connsiteY8446" fmla="*/ 1297019 h 1639157"/>
                      <a:gd name="connsiteX8447" fmla="*/ 850358 w 1923730"/>
                      <a:gd name="connsiteY8447" fmla="*/ 1298353 h 1639157"/>
                      <a:gd name="connsiteX8448" fmla="*/ 850358 w 1923730"/>
                      <a:gd name="connsiteY8448" fmla="*/ 1299020 h 1639157"/>
                      <a:gd name="connsiteX8449" fmla="*/ 852168 w 1923730"/>
                      <a:gd name="connsiteY8449" fmla="*/ 1299020 h 1639157"/>
                      <a:gd name="connsiteX8450" fmla="*/ 855502 w 1923730"/>
                      <a:gd name="connsiteY8450" fmla="*/ 1300067 h 1639157"/>
                      <a:gd name="connsiteX8451" fmla="*/ 855597 w 1923730"/>
                      <a:gd name="connsiteY8451" fmla="*/ 1304449 h 1639157"/>
                      <a:gd name="connsiteX8452" fmla="*/ 857026 w 1923730"/>
                      <a:gd name="connsiteY8452" fmla="*/ 1309783 h 1639157"/>
                      <a:gd name="connsiteX8453" fmla="*/ 859503 w 1923730"/>
                      <a:gd name="connsiteY8453" fmla="*/ 1312450 h 1639157"/>
                      <a:gd name="connsiteX8454" fmla="*/ 861884 w 1923730"/>
                      <a:gd name="connsiteY8454" fmla="*/ 1314545 h 1639157"/>
                      <a:gd name="connsiteX8455" fmla="*/ 864360 w 1923730"/>
                      <a:gd name="connsiteY8455" fmla="*/ 1316831 h 1639157"/>
                      <a:gd name="connsiteX8456" fmla="*/ 864360 w 1923730"/>
                      <a:gd name="connsiteY8456" fmla="*/ 1320165 h 1639157"/>
                      <a:gd name="connsiteX8457" fmla="*/ 864360 w 1923730"/>
                      <a:gd name="connsiteY8457" fmla="*/ 1322546 h 1639157"/>
                      <a:gd name="connsiteX8458" fmla="*/ 866075 w 1923730"/>
                      <a:gd name="connsiteY8458" fmla="*/ 1321594 h 1639157"/>
                      <a:gd name="connsiteX8459" fmla="*/ 868837 w 1923730"/>
                      <a:gd name="connsiteY8459" fmla="*/ 1320736 h 1639157"/>
                      <a:gd name="connsiteX8460" fmla="*/ 869694 w 1923730"/>
                      <a:gd name="connsiteY8460" fmla="*/ 1323689 h 1639157"/>
                      <a:gd name="connsiteX8461" fmla="*/ 866456 w 1923730"/>
                      <a:gd name="connsiteY8461" fmla="*/ 1329595 h 1639157"/>
                      <a:gd name="connsiteX8462" fmla="*/ 865599 w 1923730"/>
                      <a:gd name="connsiteY8462" fmla="*/ 1330833 h 1639157"/>
                      <a:gd name="connsiteX8463" fmla="*/ 867503 w 1923730"/>
                      <a:gd name="connsiteY8463" fmla="*/ 1333214 h 1639157"/>
                      <a:gd name="connsiteX8464" fmla="*/ 874552 w 1923730"/>
                      <a:gd name="connsiteY8464" fmla="*/ 1339596 h 1639157"/>
                      <a:gd name="connsiteX8465" fmla="*/ 875981 w 1923730"/>
                      <a:gd name="connsiteY8465" fmla="*/ 1343501 h 1639157"/>
                      <a:gd name="connsiteX8466" fmla="*/ 874361 w 1923730"/>
                      <a:gd name="connsiteY8466" fmla="*/ 1344549 h 1639157"/>
                      <a:gd name="connsiteX8467" fmla="*/ 873695 w 1923730"/>
                      <a:gd name="connsiteY8467" fmla="*/ 1345692 h 1639157"/>
                      <a:gd name="connsiteX8468" fmla="*/ 875028 w 1923730"/>
                      <a:gd name="connsiteY8468" fmla="*/ 1347026 h 1639157"/>
                      <a:gd name="connsiteX8469" fmla="*/ 880172 w 1923730"/>
                      <a:gd name="connsiteY8469" fmla="*/ 1349026 h 1639157"/>
                      <a:gd name="connsiteX8470" fmla="*/ 880553 w 1923730"/>
                      <a:gd name="connsiteY8470" fmla="*/ 1349311 h 1639157"/>
                      <a:gd name="connsiteX8471" fmla="*/ 881982 w 1923730"/>
                      <a:gd name="connsiteY8471" fmla="*/ 1352360 h 1639157"/>
                      <a:gd name="connsiteX8472" fmla="*/ 881791 w 1923730"/>
                      <a:gd name="connsiteY8472" fmla="*/ 1352740 h 1639157"/>
                      <a:gd name="connsiteX8473" fmla="*/ 883505 w 1923730"/>
                      <a:gd name="connsiteY8473" fmla="*/ 1355312 h 1639157"/>
                      <a:gd name="connsiteX8474" fmla="*/ 883791 w 1923730"/>
                      <a:gd name="connsiteY8474" fmla="*/ 1355122 h 1639157"/>
                      <a:gd name="connsiteX8475" fmla="*/ 886744 w 1923730"/>
                      <a:gd name="connsiteY8475" fmla="*/ 1352740 h 1639157"/>
                      <a:gd name="connsiteX8476" fmla="*/ 1184495 w 1923730"/>
                      <a:gd name="connsiteY8476" fmla="*/ 1249490 h 1639157"/>
                      <a:gd name="connsiteX8477" fmla="*/ 1184877 w 1923730"/>
                      <a:gd name="connsiteY8477" fmla="*/ 1249585 h 1639157"/>
                      <a:gd name="connsiteX8478" fmla="*/ 1185734 w 1923730"/>
                      <a:gd name="connsiteY8478" fmla="*/ 1250537 h 1639157"/>
                      <a:gd name="connsiteX8479" fmla="*/ 1186496 w 1923730"/>
                      <a:gd name="connsiteY8479" fmla="*/ 1251490 h 1639157"/>
                      <a:gd name="connsiteX8480" fmla="*/ 1190020 w 1923730"/>
                      <a:gd name="connsiteY8480" fmla="*/ 1251395 h 1639157"/>
                      <a:gd name="connsiteX8481" fmla="*/ 1191163 w 1923730"/>
                      <a:gd name="connsiteY8481" fmla="*/ 1250632 h 1639157"/>
                      <a:gd name="connsiteX8482" fmla="*/ 1191068 w 1923730"/>
                      <a:gd name="connsiteY8482" fmla="*/ 1249871 h 1639157"/>
                      <a:gd name="connsiteX8483" fmla="*/ 1191830 w 1923730"/>
                      <a:gd name="connsiteY8483" fmla="*/ 1247299 h 1639157"/>
                      <a:gd name="connsiteX8484" fmla="*/ 1193068 w 1923730"/>
                      <a:gd name="connsiteY8484" fmla="*/ 1245299 h 1639157"/>
                      <a:gd name="connsiteX8485" fmla="*/ 1193639 w 1923730"/>
                      <a:gd name="connsiteY8485" fmla="*/ 1242632 h 1639157"/>
                      <a:gd name="connsiteX8486" fmla="*/ 1194973 w 1923730"/>
                      <a:gd name="connsiteY8486" fmla="*/ 1238440 h 1639157"/>
                      <a:gd name="connsiteX8487" fmla="*/ 1198021 w 1923730"/>
                      <a:gd name="connsiteY8487" fmla="*/ 1236821 h 1639157"/>
                      <a:gd name="connsiteX8488" fmla="*/ 1199354 w 1923730"/>
                      <a:gd name="connsiteY8488" fmla="*/ 1233488 h 1639157"/>
                      <a:gd name="connsiteX8489" fmla="*/ 1200021 w 1923730"/>
                      <a:gd name="connsiteY8489" fmla="*/ 1231678 h 1639157"/>
                      <a:gd name="connsiteX8490" fmla="*/ 1198497 w 1923730"/>
                      <a:gd name="connsiteY8490" fmla="*/ 1231678 h 1639157"/>
                      <a:gd name="connsiteX8491" fmla="*/ 1196783 w 1923730"/>
                      <a:gd name="connsiteY8491" fmla="*/ 1232059 h 1639157"/>
                      <a:gd name="connsiteX8492" fmla="*/ 1194782 w 1923730"/>
                      <a:gd name="connsiteY8492" fmla="*/ 1231392 h 1639157"/>
                      <a:gd name="connsiteX8493" fmla="*/ 1196116 w 1923730"/>
                      <a:gd name="connsiteY8493" fmla="*/ 1228820 h 1639157"/>
                      <a:gd name="connsiteX8494" fmla="*/ 1198783 w 1923730"/>
                      <a:gd name="connsiteY8494" fmla="*/ 1226439 h 1639157"/>
                      <a:gd name="connsiteX8495" fmla="*/ 1199069 w 1923730"/>
                      <a:gd name="connsiteY8495" fmla="*/ 1225486 h 1639157"/>
                      <a:gd name="connsiteX8496" fmla="*/ 1197830 w 1923730"/>
                      <a:gd name="connsiteY8496" fmla="*/ 1223963 h 1639157"/>
                      <a:gd name="connsiteX8497" fmla="*/ 1196402 w 1923730"/>
                      <a:gd name="connsiteY8497" fmla="*/ 1220819 h 1639157"/>
                      <a:gd name="connsiteX8498" fmla="*/ 1196402 w 1923730"/>
                      <a:gd name="connsiteY8498" fmla="*/ 1219200 h 1639157"/>
                      <a:gd name="connsiteX8499" fmla="*/ 1197069 w 1923730"/>
                      <a:gd name="connsiteY8499" fmla="*/ 1215485 h 1639157"/>
                      <a:gd name="connsiteX8500" fmla="*/ 1197926 w 1923730"/>
                      <a:gd name="connsiteY8500" fmla="*/ 1213295 h 1639157"/>
                      <a:gd name="connsiteX8501" fmla="*/ 1198212 w 1923730"/>
                      <a:gd name="connsiteY8501" fmla="*/ 1212247 h 1639157"/>
                      <a:gd name="connsiteX8502" fmla="*/ 1198497 w 1923730"/>
                      <a:gd name="connsiteY8502" fmla="*/ 1209770 h 1639157"/>
                      <a:gd name="connsiteX8503" fmla="*/ 1198307 w 1923730"/>
                      <a:gd name="connsiteY8503" fmla="*/ 1209675 h 1639157"/>
                      <a:gd name="connsiteX8504" fmla="*/ 1195545 w 1923730"/>
                      <a:gd name="connsiteY8504" fmla="*/ 1206913 h 1639157"/>
                      <a:gd name="connsiteX8505" fmla="*/ 1192496 w 1923730"/>
                      <a:gd name="connsiteY8505" fmla="*/ 1205103 h 1639157"/>
                      <a:gd name="connsiteX8506" fmla="*/ 1190496 w 1923730"/>
                      <a:gd name="connsiteY8506" fmla="*/ 1201769 h 1639157"/>
                      <a:gd name="connsiteX8507" fmla="*/ 1190496 w 1923730"/>
                      <a:gd name="connsiteY8507" fmla="*/ 1200150 h 1639157"/>
                      <a:gd name="connsiteX8508" fmla="*/ 1189639 w 1923730"/>
                      <a:gd name="connsiteY8508" fmla="*/ 1195292 h 1639157"/>
                      <a:gd name="connsiteX8509" fmla="*/ 1188782 w 1923730"/>
                      <a:gd name="connsiteY8509" fmla="*/ 1194816 h 1639157"/>
                      <a:gd name="connsiteX8510" fmla="*/ 1187353 w 1923730"/>
                      <a:gd name="connsiteY8510" fmla="*/ 1195483 h 1639157"/>
                      <a:gd name="connsiteX8511" fmla="*/ 1183924 w 1923730"/>
                      <a:gd name="connsiteY8511" fmla="*/ 1198150 h 1639157"/>
                      <a:gd name="connsiteX8512" fmla="*/ 1182686 w 1923730"/>
                      <a:gd name="connsiteY8512" fmla="*/ 1197674 h 1639157"/>
                      <a:gd name="connsiteX8513" fmla="*/ 1182400 w 1923730"/>
                      <a:gd name="connsiteY8513" fmla="*/ 1194721 h 1639157"/>
                      <a:gd name="connsiteX8514" fmla="*/ 1182495 w 1923730"/>
                      <a:gd name="connsiteY8514" fmla="*/ 1194054 h 1639157"/>
                      <a:gd name="connsiteX8515" fmla="*/ 1181162 w 1923730"/>
                      <a:gd name="connsiteY8515" fmla="*/ 1192054 h 1639157"/>
                      <a:gd name="connsiteX8516" fmla="*/ 1180114 w 1923730"/>
                      <a:gd name="connsiteY8516" fmla="*/ 1188339 h 1639157"/>
                      <a:gd name="connsiteX8517" fmla="*/ 1180781 w 1923730"/>
                      <a:gd name="connsiteY8517" fmla="*/ 1186529 h 1639157"/>
                      <a:gd name="connsiteX8518" fmla="*/ 1180400 w 1923730"/>
                      <a:gd name="connsiteY8518" fmla="*/ 1184053 h 1639157"/>
                      <a:gd name="connsiteX8519" fmla="*/ 1179638 w 1923730"/>
                      <a:gd name="connsiteY8519" fmla="*/ 1183291 h 1639157"/>
                      <a:gd name="connsiteX8520" fmla="*/ 1176495 w 1923730"/>
                      <a:gd name="connsiteY8520" fmla="*/ 1181481 h 1639157"/>
                      <a:gd name="connsiteX8521" fmla="*/ 1176304 w 1923730"/>
                      <a:gd name="connsiteY8521" fmla="*/ 1181481 h 1639157"/>
                      <a:gd name="connsiteX8522" fmla="*/ 1172684 w 1923730"/>
                      <a:gd name="connsiteY8522" fmla="*/ 1180624 h 1639157"/>
                      <a:gd name="connsiteX8523" fmla="*/ 1171446 w 1923730"/>
                      <a:gd name="connsiteY8523" fmla="*/ 1177671 h 1639157"/>
                      <a:gd name="connsiteX8524" fmla="*/ 1171161 w 1923730"/>
                      <a:gd name="connsiteY8524" fmla="*/ 1175290 h 1639157"/>
                      <a:gd name="connsiteX8525" fmla="*/ 1169732 w 1923730"/>
                      <a:gd name="connsiteY8525" fmla="*/ 1172528 h 1639157"/>
                      <a:gd name="connsiteX8526" fmla="*/ 1168970 w 1923730"/>
                      <a:gd name="connsiteY8526" fmla="*/ 1172718 h 1639157"/>
                      <a:gd name="connsiteX8527" fmla="*/ 1166112 w 1923730"/>
                      <a:gd name="connsiteY8527" fmla="*/ 1177766 h 1639157"/>
                      <a:gd name="connsiteX8528" fmla="*/ 1163921 w 1923730"/>
                      <a:gd name="connsiteY8528" fmla="*/ 1179576 h 1639157"/>
                      <a:gd name="connsiteX8529" fmla="*/ 1161159 w 1923730"/>
                      <a:gd name="connsiteY8529" fmla="*/ 1177195 h 1639157"/>
                      <a:gd name="connsiteX8530" fmla="*/ 1160683 w 1923730"/>
                      <a:gd name="connsiteY8530" fmla="*/ 1175957 h 1639157"/>
                      <a:gd name="connsiteX8531" fmla="*/ 1159826 w 1923730"/>
                      <a:gd name="connsiteY8531" fmla="*/ 1175004 h 1639157"/>
                      <a:gd name="connsiteX8532" fmla="*/ 1158587 w 1923730"/>
                      <a:gd name="connsiteY8532" fmla="*/ 1174623 h 1639157"/>
                      <a:gd name="connsiteX8533" fmla="*/ 1158587 w 1923730"/>
                      <a:gd name="connsiteY8533" fmla="*/ 1172909 h 1639157"/>
                      <a:gd name="connsiteX8534" fmla="*/ 1161350 w 1923730"/>
                      <a:gd name="connsiteY8534" fmla="*/ 1170908 h 1639157"/>
                      <a:gd name="connsiteX8535" fmla="*/ 1164493 w 1923730"/>
                      <a:gd name="connsiteY8535" fmla="*/ 1169480 h 1639157"/>
                      <a:gd name="connsiteX8536" fmla="*/ 1164779 w 1923730"/>
                      <a:gd name="connsiteY8536" fmla="*/ 1164527 h 1639157"/>
                      <a:gd name="connsiteX8537" fmla="*/ 1165160 w 1923730"/>
                      <a:gd name="connsiteY8537" fmla="*/ 1161193 h 1639157"/>
                      <a:gd name="connsiteX8538" fmla="*/ 1165827 w 1923730"/>
                      <a:gd name="connsiteY8538" fmla="*/ 1156716 h 1639157"/>
                      <a:gd name="connsiteX8539" fmla="*/ 1164303 w 1923730"/>
                      <a:gd name="connsiteY8539" fmla="*/ 1151382 h 1639157"/>
                      <a:gd name="connsiteX8540" fmla="*/ 1163159 w 1923730"/>
                      <a:gd name="connsiteY8540" fmla="*/ 1150430 h 1639157"/>
                      <a:gd name="connsiteX8541" fmla="*/ 1160207 w 1923730"/>
                      <a:gd name="connsiteY8541" fmla="*/ 1148334 h 1639157"/>
                      <a:gd name="connsiteX8542" fmla="*/ 1159064 w 1923730"/>
                      <a:gd name="connsiteY8542" fmla="*/ 1145572 h 1639157"/>
                      <a:gd name="connsiteX8543" fmla="*/ 1159540 w 1923730"/>
                      <a:gd name="connsiteY8543" fmla="*/ 1143286 h 1639157"/>
                      <a:gd name="connsiteX8544" fmla="*/ 1160588 w 1923730"/>
                      <a:gd name="connsiteY8544" fmla="*/ 1141000 h 1639157"/>
                      <a:gd name="connsiteX8545" fmla="*/ 1165827 w 1923730"/>
                      <a:gd name="connsiteY8545" fmla="*/ 1141000 h 1639157"/>
                      <a:gd name="connsiteX8546" fmla="*/ 1167065 w 1923730"/>
                      <a:gd name="connsiteY8546" fmla="*/ 1140809 h 1639157"/>
                      <a:gd name="connsiteX8547" fmla="*/ 1168494 w 1923730"/>
                      <a:gd name="connsiteY8547" fmla="*/ 1137952 h 1639157"/>
                      <a:gd name="connsiteX8548" fmla="*/ 1170303 w 1923730"/>
                      <a:gd name="connsiteY8548" fmla="*/ 1136047 h 1639157"/>
                      <a:gd name="connsiteX8549" fmla="*/ 1170303 w 1923730"/>
                      <a:gd name="connsiteY8549" fmla="*/ 1136047 h 1639157"/>
                      <a:gd name="connsiteX8550" fmla="*/ 1172494 w 1923730"/>
                      <a:gd name="connsiteY8550" fmla="*/ 1138428 h 1639157"/>
                      <a:gd name="connsiteX8551" fmla="*/ 1175066 w 1923730"/>
                      <a:gd name="connsiteY8551" fmla="*/ 1140238 h 1639157"/>
                      <a:gd name="connsiteX8552" fmla="*/ 1179257 w 1923730"/>
                      <a:gd name="connsiteY8552" fmla="*/ 1136904 h 1639157"/>
                      <a:gd name="connsiteX8553" fmla="*/ 1184115 w 1923730"/>
                      <a:gd name="connsiteY8553" fmla="*/ 1132999 h 1639157"/>
                      <a:gd name="connsiteX8554" fmla="*/ 1184305 w 1923730"/>
                      <a:gd name="connsiteY8554" fmla="*/ 1132904 h 1639157"/>
                      <a:gd name="connsiteX8555" fmla="*/ 1189067 w 1923730"/>
                      <a:gd name="connsiteY8555" fmla="*/ 1133665 h 1639157"/>
                      <a:gd name="connsiteX8556" fmla="*/ 1188496 w 1923730"/>
                      <a:gd name="connsiteY8556" fmla="*/ 1135571 h 1639157"/>
                      <a:gd name="connsiteX8557" fmla="*/ 1188020 w 1923730"/>
                      <a:gd name="connsiteY8557" fmla="*/ 1136142 h 1639157"/>
                      <a:gd name="connsiteX8558" fmla="*/ 1189925 w 1923730"/>
                      <a:gd name="connsiteY8558" fmla="*/ 1137952 h 1639157"/>
                      <a:gd name="connsiteX8559" fmla="*/ 1193068 w 1923730"/>
                      <a:gd name="connsiteY8559" fmla="*/ 1136237 h 1639157"/>
                      <a:gd name="connsiteX8560" fmla="*/ 1194116 w 1923730"/>
                      <a:gd name="connsiteY8560" fmla="*/ 1134999 h 1639157"/>
                      <a:gd name="connsiteX8561" fmla="*/ 1196878 w 1923730"/>
                      <a:gd name="connsiteY8561" fmla="*/ 1133761 h 1639157"/>
                      <a:gd name="connsiteX8562" fmla="*/ 1198783 w 1923730"/>
                      <a:gd name="connsiteY8562" fmla="*/ 1138142 h 1639157"/>
                      <a:gd name="connsiteX8563" fmla="*/ 1198878 w 1923730"/>
                      <a:gd name="connsiteY8563" fmla="*/ 1138904 h 1639157"/>
                      <a:gd name="connsiteX8564" fmla="*/ 1200212 w 1923730"/>
                      <a:gd name="connsiteY8564" fmla="*/ 1136904 h 1639157"/>
                      <a:gd name="connsiteX8565" fmla="*/ 1200879 w 1923730"/>
                      <a:gd name="connsiteY8565" fmla="*/ 1135952 h 1639157"/>
                      <a:gd name="connsiteX8566" fmla="*/ 1205641 w 1923730"/>
                      <a:gd name="connsiteY8566" fmla="*/ 1131856 h 1639157"/>
                      <a:gd name="connsiteX8567" fmla="*/ 1206022 w 1923730"/>
                      <a:gd name="connsiteY8567" fmla="*/ 1131665 h 1639157"/>
                      <a:gd name="connsiteX8568" fmla="*/ 1210308 w 1923730"/>
                      <a:gd name="connsiteY8568" fmla="*/ 1127093 h 1639157"/>
                      <a:gd name="connsiteX8569" fmla="*/ 1212404 w 1923730"/>
                      <a:gd name="connsiteY8569" fmla="*/ 1124617 h 1639157"/>
                      <a:gd name="connsiteX8570" fmla="*/ 1213737 w 1923730"/>
                      <a:gd name="connsiteY8570" fmla="*/ 1123474 h 1639157"/>
                      <a:gd name="connsiteX8571" fmla="*/ 1220214 w 1923730"/>
                      <a:gd name="connsiteY8571" fmla="*/ 1119569 h 1639157"/>
                      <a:gd name="connsiteX8572" fmla="*/ 1224215 w 1923730"/>
                      <a:gd name="connsiteY8572" fmla="*/ 1119188 h 1639157"/>
                      <a:gd name="connsiteX8573" fmla="*/ 1226025 w 1923730"/>
                      <a:gd name="connsiteY8573" fmla="*/ 1121474 h 1639157"/>
                      <a:gd name="connsiteX8574" fmla="*/ 1227453 w 1923730"/>
                      <a:gd name="connsiteY8574" fmla="*/ 1123188 h 1639157"/>
                      <a:gd name="connsiteX8575" fmla="*/ 1228311 w 1923730"/>
                      <a:gd name="connsiteY8575" fmla="*/ 1122617 h 1639157"/>
                      <a:gd name="connsiteX8576" fmla="*/ 1228977 w 1923730"/>
                      <a:gd name="connsiteY8576" fmla="*/ 1121569 h 1639157"/>
                      <a:gd name="connsiteX8577" fmla="*/ 1230596 w 1923730"/>
                      <a:gd name="connsiteY8577" fmla="*/ 1117473 h 1639157"/>
                      <a:gd name="connsiteX8578" fmla="*/ 1230215 w 1923730"/>
                      <a:gd name="connsiteY8578" fmla="*/ 1114425 h 1639157"/>
                      <a:gd name="connsiteX8579" fmla="*/ 1229358 w 1923730"/>
                      <a:gd name="connsiteY8579" fmla="*/ 1112330 h 1639157"/>
                      <a:gd name="connsiteX8580" fmla="*/ 1229168 w 1923730"/>
                      <a:gd name="connsiteY8580" fmla="*/ 1111663 h 1639157"/>
                      <a:gd name="connsiteX8581" fmla="*/ 1230311 w 1923730"/>
                      <a:gd name="connsiteY8581" fmla="*/ 1108329 h 1639157"/>
                      <a:gd name="connsiteX8582" fmla="*/ 1230787 w 1923730"/>
                      <a:gd name="connsiteY8582" fmla="*/ 1107948 h 1639157"/>
                      <a:gd name="connsiteX8583" fmla="*/ 1231454 w 1923730"/>
                      <a:gd name="connsiteY8583" fmla="*/ 1105948 h 1639157"/>
                      <a:gd name="connsiteX8584" fmla="*/ 1231168 w 1923730"/>
                      <a:gd name="connsiteY8584" fmla="*/ 1104900 h 1639157"/>
                      <a:gd name="connsiteX8585" fmla="*/ 1230692 w 1923730"/>
                      <a:gd name="connsiteY8585" fmla="*/ 1102805 h 1639157"/>
                      <a:gd name="connsiteX8586" fmla="*/ 1229835 w 1923730"/>
                      <a:gd name="connsiteY8586" fmla="*/ 1099090 h 1639157"/>
                      <a:gd name="connsiteX8587" fmla="*/ 1227168 w 1923730"/>
                      <a:gd name="connsiteY8587" fmla="*/ 1095375 h 1639157"/>
                      <a:gd name="connsiteX8588" fmla="*/ 1222500 w 1923730"/>
                      <a:gd name="connsiteY8588" fmla="*/ 1092803 h 1639157"/>
                      <a:gd name="connsiteX8589" fmla="*/ 1221738 w 1923730"/>
                      <a:gd name="connsiteY8589" fmla="*/ 1092136 h 1639157"/>
                      <a:gd name="connsiteX8590" fmla="*/ 1219071 w 1923730"/>
                      <a:gd name="connsiteY8590" fmla="*/ 1090422 h 1639157"/>
                      <a:gd name="connsiteX8591" fmla="*/ 1217643 w 1923730"/>
                      <a:gd name="connsiteY8591" fmla="*/ 1089946 h 1639157"/>
                      <a:gd name="connsiteX8592" fmla="*/ 1214309 w 1923730"/>
                      <a:gd name="connsiteY8592" fmla="*/ 1089374 h 1639157"/>
                      <a:gd name="connsiteX8593" fmla="*/ 1211737 w 1923730"/>
                      <a:gd name="connsiteY8593" fmla="*/ 1088517 h 1639157"/>
                      <a:gd name="connsiteX8594" fmla="*/ 1211451 w 1923730"/>
                      <a:gd name="connsiteY8594" fmla="*/ 1085564 h 1639157"/>
                      <a:gd name="connsiteX8595" fmla="*/ 1211642 w 1923730"/>
                      <a:gd name="connsiteY8595" fmla="*/ 1083659 h 1639157"/>
                      <a:gd name="connsiteX8596" fmla="*/ 1211165 w 1923730"/>
                      <a:gd name="connsiteY8596" fmla="*/ 1081754 h 1639157"/>
                      <a:gd name="connsiteX8597" fmla="*/ 1208975 w 1923730"/>
                      <a:gd name="connsiteY8597" fmla="*/ 1081278 h 1639157"/>
                      <a:gd name="connsiteX8598" fmla="*/ 1205736 w 1923730"/>
                      <a:gd name="connsiteY8598" fmla="*/ 1081183 h 1639157"/>
                      <a:gd name="connsiteX8599" fmla="*/ 1198973 w 1923730"/>
                      <a:gd name="connsiteY8599" fmla="*/ 1082231 h 1639157"/>
                      <a:gd name="connsiteX8600" fmla="*/ 1193259 w 1923730"/>
                      <a:gd name="connsiteY8600" fmla="*/ 1081564 h 1639157"/>
                      <a:gd name="connsiteX8601" fmla="*/ 1192687 w 1923730"/>
                      <a:gd name="connsiteY8601" fmla="*/ 1080421 h 1639157"/>
                      <a:gd name="connsiteX8602" fmla="*/ 1192020 w 1923730"/>
                      <a:gd name="connsiteY8602" fmla="*/ 1077849 h 1639157"/>
                      <a:gd name="connsiteX8603" fmla="*/ 1191354 w 1923730"/>
                      <a:gd name="connsiteY8603" fmla="*/ 1077849 h 1639157"/>
                      <a:gd name="connsiteX8604" fmla="*/ 1189544 w 1923730"/>
                      <a:gd name="connsiteY8604" fmla="*/ 1077373 h 1639157"/>
                      <a:gd name="connsiteX8605" fmla="*/ 1189067 w 1923730"/>
                      <a:gd name="connsiteY8605" fmla="*/ 1076039 h 1639157"/>
                      <a:gd name="connsiteX8606" fmla="*/ 1187067 w 1923730"/>
                      <a:gd name="connsiteY8606" fmla="*/ 1074039 h 1639157"/>
                      <a:gd name="connsiteX8607" fmla="*/ 1186782 w 1923730"/>
                      <a:gd name="connsiteY8607" fmla="*/ 1073944 h 1639157"/>
                      <a:gd name="connsiteX8608" fmla="*/ 1183733 w 1923730"/>
                      <a:gd name="connsiteY8608" fmla="*/ 1071944 h 1639157"/>
                      <a:gd name="connsiteX8609" fmla="*/ 1180590 w 1923730"/>
                      <a:gd name="connsiteY8609" fmla="*/ 1070229 h 1639157"/>
                      <a:gd name="connsiteX8610" fmla="*/ 1179924 w 1923730"/>
                      <a:gd name="connsiteY8610" fmla="*/ 1070229 h 1639157"/>
                      <a:gd name="connsiteX8611" fmla="*/ 1175066 w 1923730"/>
                      <a:gd name="connsiteY8611" fmla="*/ 1068610 h 1639157"/>
                      <a:gd name="connsiteX8612" fmla="*/ 1173256 w 1923730"/>
                      <a:gd name="connsiteY8612" fmla="*/ 1067372 h 1639157"/>
                      <a:gd name="connsiteX8613" fmla="*/ 1170970 w 1923730"/>
                      <a:gd name="connsiteY8613" fmla="*/ 1065752 h 1639157"/>
                      <a:gd name="connsiteX8614" fmla="*/ 1168208 w 1923730"/>
                      <a:gd name="connsiteY8614" fmla="*/ 1064133 h 1639157"/>
                      <a:gd name="connsiteX8615" fmla="*/ 1164874 w 1923730"/>
                      <a:gd name="connsiteY8615" fmla="*/ 1062228 h 1639157"/>
                      <a:gd name="connsiteX8616" fmla="*/ 1163159 w 1923730"/>
                      <a:gd name="connsiteY8616" fmla="*/ 1061085 h 1639157"/>
                      <a:gd name="connsiteX8617" fmla="*/ 1161636 w 1923730"/>
                      <a:gd name="connsiteY8617" fmla="*/ 1060037 h 1639157"/>
                      <a:gd name="connsiteX8618" fmla="*/ 1161731 w 1923730"/>
                      <a:gd name="connsiteY8618" fmla="*/ 1060323 h 1639157"/>
                      <a:gd name="connsiteX8619" fmla="*/ 1157921 w 1923730"/>
                      <a:gd name="connsiteY8619" fmla="*/ 1060704 h 1639157"/>
                      <a:gd name="connsiteX8620" fmla="*/ 1156968 w 1923730"/>
                      <a:gd name="connsiteY8620" fmla="*/ 1060895 h 1639157"/>
                      <a:gd name="connsiteX8621" fmla="*/ 1158397 w 1923730"/>
                      <a:gd name="connsiteY8621" fmla="*/ 1063085 h 1639157"/>
                      <a:gd name="connsiteX8622" fmla="*/ 1159445 w 1923730"/>
                      <a:gd name="connsiteY8622" fmla="*/ 1065848 h 1639157"/>
                      <a:gd name="connsiteX8623" fmla="*/ 1156778 w 1923730"/>
                      <a:gd name="connsiteY8623" fmla="*/ 1066800 h 1639157"/>
                      <a:gd name="connsiteX8624" fmla="*/ 1154968 w 1923730"/>
                      <a:gd name="connsiteY8624" fmla="*/ 1067657 h 1639157"/>
                      <a:gd name="connsiteX8625" fmla="*/ 1155349 w 1923730"/>
                      <a:gd name="connsiteY8625" fmla="*/ 1068229 h 1639157"/>
                      <a:gd name="connsiteX8626" fmla="*/ 1156206 w 1923730"/>
                      <a:gd name="connsiteY8626" fmla="*/ 1070515 h 1639157"/>
                      <a:gd name="connsiteX8627" fmla="*/ 1153539 w 1923730"/>
                      <a:gd name="connsiteY8627" fmla="*/ 1070801 h 1639157"/>
                      <a:gd name="connsiteX8628" fmla="*/ 1152301 w 1923730"/>
                      <a:gd name="connsiteY8628" fmla="*/ 1070324 h 1639157"/>
                      <a:gd name="connsiteX8629" fmla="*/ 1152015 w 1923730"/>
                      <a:gd name="connsiteY8629" fmla="*/ 1070705 h 1639157"/>
                      <a:gd name="connsiteX8630" fmla="*/ 1153444 w 1923730"/>
                      <a:gd name="connsiteY8630" fmla="*/ 1073277 h 1639157"/>
                      <a:gd name="connsiteX8631" fmla="*/ 1154873 w 1923730"/>
                      <a:gd name="connsiteY8631" fmla="*/ 1074325 h 1639157"/>
                      <a:gd name="connsiteX8632" fmla="*/ 1159159 w 1923730"/>
                      <a:gd name="connsiteY8632" fmla="*/ 1077563 h 1639157"/>
                      <a:gd name="connsiteX8633" fmla="*/ 1163445 w 1923730"/>
                      <a:gd name="connsiteY8633" fmla="*/ 1083564 h 1639157"/>
                      <a:gd name="connsiteX8634" fmla="*/ 1160778 w 1923730"/>
                      <a:gd name="connsiteY8634" fmla="*/ 1087088 h 1639157"/>
                      <a:gd name="connsiteX8635" fmla="*/ 1158397 w 1923730"/>
                      <a:gd name="connsiteY8635" fmla="*/ 1088993 h 1639157"/>
                      <a:gd name="connsiteX8636" fmla="*/ 1157063 w 1923730"/>
                      <a:gd name="connsiteY8636" fmla="*/ 1091089 h 1639157"/>
                      <a:gd name="connsiteX8637" fmla="*/ 1152682 w 1923730"/>
                      <a:gd name="connsiteY8637" fmla="*/ 1093946 h 1639157"/>
                      <a:gd name="connsiteX8638" fmla="*/ 1151063 w 1923730"/>
                      <a:gd name="connsiteY8638" fmla="*/ 1094327 h 1639157"/>
                      <a:gd name="connsiteX8639" fmla="*/ 1150967 w 1923730"/>
                      <a:gd name="connsiteY8639" fmla="*/ 1095470 h 1639157"/>
                      <a:gd name="connsiteX8640" fmla="*/ 1149920 w 1923730"/>
                      <a:gd name="connsiteY8640" fmla="*/ 1099661 h 1639157"/>
                      <a:gd name="connsiteX8641" fmla="*/ 1149253 w 1923730"/>
                      <a:gd name="connsiteY8641" fmla="*/ 1100995 h 1639157"/>
                      <a:gd name="connsiteX8642" fmla="*/ 1149158 w 1923730"/>
                      <a:gd name="connsiteY8642" fmla="*/ 1101281 h 1639157"/>
                      <a:gd name="connsiteX8643" fmla="*/ 1145062 w 1923730"/>
                      <a:gd name="connsiteY8643" fmla="*/ 1105376 h 1639157"/>
                      <a:gd name="connsiteX8644" fmla="*/ 1143633 w 1923730"/>
                      <a:gd name="connsiteY8644" fmla="*/ 1106424 h 1639157"/>
                      <a:gd name="connsiteX8645" fmla="*/ 1143919 w 1923730"/>
                      <a:gd name="connsiteY8645" fmla="*/ 1106424 h 1639157"/>
                      <a:gd name="connsiteX8646" fmla="*/ 1144109 w 1923730"/>
                      <a:gd name="connsiteY8646" fmla="*/ 1106424 h 1639157"/>
                      <a:gd name="connsiteX8647" fmla="*/ 1145919 w 1923730"/>
                      <a:gd name="connsiteY8647" fmla="*/ 1107091 h 1639157"/>
                      <a:gd name="connsiteX8648" fmla="*/ 1145062 w 1923730"/>
                      <a:gd name="connsiteY8648" fmla="*/ 1110044 h 1639157"/>
                      <a:gd name="connsiteX8649" fmla="*/ 1144014 w 1923730"/>
                      <a:gd name="connsiteY8649" fmla="*/ 1111091 h 1639157"/>
                      <a:gd name="connsiteX8650" fmla="*/ 1143157 w 1923730"/>
                      <a:gd name="connsiteY8650" fmla="*/ 1113473 h 1639157"/>
                      <a:gd name="connsiteX8651" fmla="*/ 1141824 w 1923730"/>
                      <a:gd name="connsiteY8651" fmla="*/ 1117854 h 1639157"/>
                      <a:gd name="connsiteX8652" fmla="*/ 1140395 w 1923730"/>
                      <a:gd name="connsiteY8652" fmla="*/ 1119854 h 1639157"/>
                      <a:gd name="connsiteX8653" fmla="*/ 1141157 w 1923730"/>
                      <a:gd name="connsiteY8653" fmla="*/ 1121283 h 1639157"/>
                      <a:gd name="connsiteX8654" fmla="*/ 1142109 w 1923730"/>
                      <a:gd name="connsiteY8654" fmla="*/ 1122617 h 1639157"/>
                      <a:gd name="connsiteX8655" fmla="*/ 1140300 w 1923730"/>
                      <a:gd name="connsiteY8655" fmla="*/ 1124903 h 1639157"/>
                      <a:gd name="connsiteX8656" fmla="*/ 1138395 w 1923730"/>
                      <a:gd name="connsiteY8656" fmla="*/ 1126522 h 1639157"/>
                      <a:gd name="connsiteX8657" fmla="*/ 1133441 w 1923730"/>
                      <a:gd name="connsiteY8657" fmla="*/ 1127570 h 1639157"/>
                      <a:gd name="connsiteX8658" fmla="*/ 1131537 w 1923730"/>
                      <a:gd name="connsiteY8658" fmla="*/ 1125093 h 1639157"/>
                      <a:gd name="connsiteX8659" fmla="*/ 1131155 w 1923730"/>
                      <a:gd name="connsiteY8659" fmla="*/ 1123950 h 1639157"/>
                      <a:gd name="connsiteX8660" fmla="*/ 1130108 w 1923730"/>
                      <a:gd name="connsiteY8660" fmla="*/ 1124807 h 1639157"/>
                      <a:gd name="connsiteX8661" fmla="*/ 1125155 w 1923730"/>
                      <a:gd name="connsiteY8661" fmla="*/ 1126617 h 1639157"/>
                      <a:gd name="connsiteX8662" fmla="*/ 1122012 w 1923730"/>
                      <a:gd name="connsiteY8662" fmla="*/ 1125665 h 1639157"/>
                      <a:gd name="connsiteX8663" fmla="*/ 1122107 w 1923730"/>
                      <a:gd name="connsiteY8663" fmla="*/ 1125760 h 1639157"/>
                      <a:gd name="connsiteX8664" fmla="*/ 1120107 w 1923730"/>
                      <a:gd name="connsiteY8664" fmla="*/ 1129665 h 1639157"/>
                      <a:gd name="connsiteX8665" fmla="*/ 1119821 w 1923730"/>
                      <a:gd name="connsiteY8665" fmla="*/ 1130141 h 1639157"/>
                      <a:gd name="connsiteX8666" fmla="*/ 1121630 w 1923730"/>
                      <a:gd name="connsiteY8666" fmla="*/ 1133285 h 1639157"/>
                      <a:gd name="connsiteX8667" fmla="*/ 1121535 w 1923730"/>
                      <a:gd name="connsiteY8667" fmla="*/ 1138428 h 1639157"/>
                      <a:gd name="connsiteX8668" fmla="*/ 1120869 w 1923730"/>
                      <a:gd name="connsiteY8668" fmla="*/ 1139381 h 1639157"/>
                      <a:gd name="connsiteX8669" fmla="*/ 1118011 w 1923730"/>
                      <a:gd name="connsiteY8669" fmla="*/ 1143762 h 1639157"/>
                      <a:gd name="connsiteX8670" fmla="*/ 1116773 w 1923730"/>
                      <a:gd name="connsiteY8670" fmla="*/ 1146620 h 1639157"/>
                      <a:gd name="connsiteX8671" fmla="*/ 1115630 w 1923730"/>
                      <a:gd name="connsiteY8671" fmla="*/ 1149191 h 1639157"/>
                      <a:gd name="connsiteX8672" fmla="*/ 1114582 w 1923730"/>
                      <a:gd name="connsiteY8672" fmla="*/ 1150811 h 1639157"/>
                      <a:gd name="connsiteX8673" fmla="*/ 1108772 w 1923730"/>
                      <a:gd name="connsiteY8673" fmla="*/ 1159574 h 1639157"/>
                      <a:gd name="connsiteX8674" fmla="*/ 1107915 w 1923730"/>
                      <a:gd name="connsiteY8674" fmla="*/ 1160812 h 1639157"/>
                      <a:gd name="connsiteX8675" fmla="*/ 1103533 w 1923730"/>
                      <a:gd name="connsiteY8675" fmla="*/ 1165289 h 1639157"/>
                      <a:gd name="connsiteX8676" fmla="*/ 1102200 w 1923730"/>
                      <a:gd name="connsiteY8676" fmla="*/ 1164907 h 1639157"/>
                      <a:gd name="connsiteX8677" fmla="*/ 1101342 w 1923730"/>
                      <a:gd name="connsiteY8677" fmla="*/ 1164050 h 1639157"/>
                      <a:gd name="connsiteX8678" fmla="*/ 1100009 w 1923730"/>
                      <a:gd name="connsiteY8678" fmla="*/ 1164050 h 1639157"/>
                      <a:gd name="connsiteX8679" fmla="*/ 1099533 w 1923730"/>
                      <a:gd name="connsiteY8679" fmla="*/ 1164336 h 1639157"/>
                      <a:gd name="connsiteX8680" fmla="*/ 1094579 w 1923730"/>
                      <a:gd name="connsiteY8680" fmla="*/ 1166146 h 1639157"/>
                      <a:gd name="connsiteX8681" fmla="*/ 1088960 w 1923730"/>
                      <a:gd name="connsiteY8681" fmla="*/ 1162812 h 1639157"/>
                      <a:gd name="connsiteX8682" fmla="*/ 1087626 w 1923730"/>
                      <a:gd name="connsiteY8682" fmla="*/ 1159955 h 1639157"/>
                      <a:gd name="connsiteX8683" fmla="*/ 1085912 w 1923730"/>
                      <a:gd name="connsiteY8683" fmla="*/ 1156049 h 1639157"/>
                      <a:gd name="connsiteX8684" fmla="*/ 1082864 w 1923730"/>
                      <a:gd name="connsiteY8684" fmla="*/ 1153097 h 1639157"/>
                      <a:gd name="connsiteX8685" fmla="*/ 1081816 w 1923730"/>
                      <a:gd name="connsiteY8685" fmla="*/ 1152906 h 1639157"/>
                      <a:gd name="connsiteX8686" fmla="*/ 1078482 w 1923730"/>
                      <a:gd name="connsiteY8686" fmla="*/ 1153668 h 1639157"/>
                      <a:gd name="connsiteX8687" fmla="*/ 1074196 w 1923730"/>
                      <a:gd name="connsiteY8687" fmla="*/ 1156621 h 1639157"/>
                      <a:gd name="connsiteX8688" fmla="*/ 1073434 w 1923730"/>
                      <a:gd name="connsiteY8688" fmla="*/ 1157002 h 1639157"/>
                      <a:gd name="connsiteX8689" fmla="*/ 1068862 w 1923730"/>
                      <a:gd name="connsiteY8689" fmla="*/ 1157383 h 1639157"/>
                      <a:gd name="connsiteX8690" fmla="*/ 1067243 w 1923730"/>
                      <a:gd name="connsiteY8690" fmla="*/ 1154430 h 1639157"/>
                      <a:gd name="connsiteX8691" fmla="*/ 1063337 w 1923730"/>
                      <a:gd name="connsiteY8691" fmla="*/ 1150906 h 1639157"/>
                      <a:gd name="connsiteX8692" fmla="*/ 1062480 w 1923730"/>
                      <a:gd name="connsiteY8692" fmla="*/ 1150525 h 1639157"/>
                      <a:gd name="connsiteX8693" fmla="*/ 1055908 w 1923730"/>
                      <a:gd name="connsiteY8693" fmla="*/ 1148048 h 1639157"/>
                      <a:gd name="connsiteX8694" fmla="*/ 1053908 w 1923730"/>
                      <a:gd name="connsiteY8694" fmla="*/ 1147382 h 1639157"/>
                      <a:gd name="connsiteX8695" fmla="*/ 1052479 w 1923730"/>
                      <a:gd name="connsiteY8695" fmla="*/ 1147286 h 1639157"/>
                      <a:gd name="connsiteX8696" fmla="*/ 1051241 w 1923730"/>
                      <a:gd name="connsiteY8696" fmla="*/ 1148048 h 1639157"/>
                      <a:gd name="connsiteX8697" fmla="*/ 1049145 w 1923730"/>
                      <a:gd name="connsiteY8697" fmla="*/ 1153573 h 1639157"/>
                      <a:gd name="connsiteX8698" fmla="*/ 1048193 w 1923730"/>
                      <a:gd name="connsiteY8698" fmla="*/ 1155287 h 1639157"/>
                      <a:gd name="connsiteX8699" fmla="*/ 1045430 w 1923730"/>
                      <a:gd name="connsiteY8699" fmla="*/ 1155002 h 1639157"/>
                      <a:gd name="connsiteX8700" fmla="*/ 1044859 w 1923730"/>
                      <a:gd name="connsiteY8700" fmla="*/ 1154811 h 1639157"/>
                      <a:gd name="connsiteX8701" fmla="*/ 1045240 w 1923730"/>
                      <a:gd name="connsiteY8701" fmla="*/ 1155573 h 1639157"/>
                      <a:gd name="connsiteX8702" fmla="*/ 1045907 w 1923730"/>
                      <a:gd name="connsiteY8702" fmla="*/ 1157954 h 1639157"/>
                      <a:gd name="connsiteX8703" fmla="*/ 1043240 w 1923730"/>
                      <a:gd name="connsiteY8703" fmla="*/ 1159002 h 1639157"/>
                      <a:gd name="connsiteX8704" fmla="*/ 1042192 w 1923730"/>
                      <a:gd name="connsiteY8704" fmla="*/ 1159193 h 1639157"/>
                      <a:gd name="connsiteX8705" fmla="*/ 1043145 w 1923730"/>
                      <a:gd name="connsiteY8705" fmla="*/ 1160050 h 1639157"/>
                      <a:gd name="connsiteX8706" fmla="*/ 1045621 w 1923730"/>
                      <a:gd name="connsiteY8706" fmla="*/ 1162050 h 1639157"/>
                      <a:gd name="connsiteX8707" fmla="*/ 1048098 w 1923730"/>
                      <a:gd name="connsiteY8707" fmla="*/ 1164050 h 1639157"/>
                      <a:gd name="connsiteX8708" fmla="*/ 1048574 w 1923730"/>
                      <a:gd name="connsiteY8708" fmla="*/ 1164336 h 1639157"/>
                      <a:gd name="connsiteX8709" fmla="*/ 1050193 w 1923730"/>
                      <a:gd name="connsiteY8709" fmla="*/ 1167860 h 1639157"/>
                      <a:gd name="connsiteX8710" fmla="*/ 1049526 w 1923730"/>
                      <a:gd name="connsiteY8710" fmla="*/ 1169099 h 1639157"/>
                      <a:gd name="connsiteX8711" fmla="*/ 1049431 w 1923730"/>
                      <a:gd name="connsiteY8711" fmla="*/ 1171670 h 1639157"/>
                      <a:gd name="connsiteX8712" fmla="*/ 1050098 w 1923730"/>
                      <a:gd name="connsiteY8712" fmla="*/ 1173956 h 1639157"/>
                      <a:gd name="connsiteX8713" fmla="*/ 1046002 w 1923730"/>
                      <a:gd name="connsiteY8713" fmla="*/ 1175480 h 1639157"/>
                      <a:gd name="connsiteX8714" fmla="*/ 1042763 w 1923730"/>
                      <a:gd name="connsiteY8714" fmla="*/ 1178719 h 1639157"/>
                      <a:gd name="connsiteX8715" fmla="*/ 1042002 w 1923730"/>
                      <a:gd name="connsiteY8715" fmla="*/ 1180338 h 1639157"/>
                      <a:gd name="connsiteX8716" fmla="*/ 1037144 w 1923730"/>
                      <a:gd name="connsiteY8716" fmla="*/ 1183291 h 1639157"/>
                      <a:gd name="connsiteX8717" fmla="*/ 1034096 w 1923730"/>
                      <a:gd name="connsiteY8717" fmla="*/ 1185101 h 1639157"/>
                      <a:gd name="connsiteX8718" fmla="*/ 1032286 w 1923730"/>
                      <a:gd name="connsiteY8718" fmla="*/ 1190339 h 1639157"/>
                      <a:gd name="connsiteX8719" fmla="*/ 1032572 w 1923730"/>
                      <a:gd name="connsiteY8719" fmla="*/ 1191101 h 1639157"/>
                      <a:gd name="connsiteX8720" fmla="*/ 1034667 w 1923730"/>
                      <a:gd name="connsiteY8720" fmla="*/ 1193673 h 1639157"/>
                      <a:gd name="connsiteX8721" fmla="*/ 1037144 w 1923730"/>
                      <a:gd name="connsiteY8721" fmla="*/ 1195292 h 1639157"/>
                      <a:gd name="connsiteX8722" fmla="*/ 1037334 w 1923730"/>
                      <a:gd name="connsiteY8722" fmla="*/ 1198340 h 1639157"/>
                      <a:gd name="connsiteX8723" fmla="*/ 1039620 w 1923730"/>
                      <a:gd name="connsiteY8723" fmla="*/ 1201198 h 1639157"/>
                      <a:gd name="connsiteX8724" fmla="*/ 1045335 w 1923730"/>
                      <a:gd name="connsiteY8724" fmla="*/ 1201293 h 1639157"/>
                      <a:gd name="connsiteX8725" fmla="*/ 1047526 w 1923730"/>
                      <a:gd name="connsiteY8725" fmla="*/ 1201198 h 1639157"/>
                      <a:gd name="connsiteX8726" fmla="*/ 1049241 w 1923730"/>
                      <a:gd name="connsiteY8726" fmla="*/ 1205198 h 1639157"/>
                      <a:gd name="connsiteX8727" fmla="*/ 1052003 w 1923730"/>
                      <a:gd name="connsiteY8727" fmla="*/ 1215581 h 1639157"/>
                      <a:gd name="connsiteX8728" fmla="*/ 1052574 w 1923730"/>
                      <a:gd name="connsiteY8728" fmla="*/ 1216628 h 1639157"/>
                      <a:gd name="connsiteX8729" fmla="*/ 1053622 w 1923730"/>
                      <a:gd name="connsiteY8729" fmla="*/ 1217581 h 1639157"/>
                      <a:gd name="connsiteX8730" fmla="*/ 1054003 w 1923730"/>
                      <a:gd name="connsiteY8730" fmla="*/ 1217771 h 1639157"/>
                      <a:gd name="connsiteX8731" fmla="*/ 1054194 w 1923730"/>
                      <a:gd name="connsiteY8731" fmla="*/ 1217867 h 1639157"/>
                      <a:gd name="connsiteX8732" fmla="*/ 1057527 w 1923730"/>
                      <a:gd name="connsiteY8732" fmla="*/ 1218438 h 1639157"/>
                      <a:gd name="connsiteX8733" fmla="*/ 1058956 w 1923730"/>
                      <a:gd name="connsiteY8733" fmla="*/ 1217200 h 1639157"/>
                      <a:gd name="connsiteX8734" fmla="*/ 1061433 w 1923730"/>
                      <a:gd name="connsiteY8734" fmla="*/ 1216152 h 1639157"/>
                      <a:gd name="connsiteX8735" fmla="*/ 1062957 w 1923730"/>
                      <a:gd name="connsiteY8735" fmla="*/ 1218152 h 1639157"/>
                      <a:gd name="connsiteX8736" fmla="*/ 1064100 w 1923730"/>
                      <a:gd name="connsiteY8736" fmla="*/ 1219581 h 1639157"/>
                      <a:gd name="connsiteX8737" fmla="*/ 1067338 w 1923730"/>
                      <a:gd name="connsiteY8737" fmla="*/ 1219200 h 1639157"/>
                      <a:gd name="connsiteX8738" fmla="*/ 1070386 w 1923730"/>
                      <a:gd name="connsiteY8738" fmla="*/ 1219200 h 1639157"/>
                      <a:gd name="connsiteX8739" fmla="*/ 1072386 w 1923730"/>
                      <a:gd name="connsiteY8739" fmla="*/ 1224058 h 1639157"/>
                      <a:gd name="connsiteX8740" fmla="*/ 1074005 w 1923730"/>
                      <a:gd name="connsiteY8740" fmla="*/ 1229297 h 1639157"/>
                      <a:gd name="connsiteX8741" fmla="*/ 1075149 w 1923730"/>
                      <a:gd name="connsiteY8741" fmla="*/ 1232154 h 1639157"/>
                      <a:gd name="connsiteX8742" fmla="*/ 1076482 w 1923730"/>
                      <a:gd name="connsiteY8742" fmla="*/ 1236059 h 1639157"/>
                      <a:gd name="connsiteX8743" fmla="*/ 1077149 w 1923730"/>
                      <a:gd name="connsiteY8743" fmla="*/ 1235488 h 1639157"/>
                      <a:gd name="connsiteX8744" fmla="*/ 1079720 w 1923730"/>
                      <a:gd name="connsiteY8744" fmla="*/ 1235964 h 1639157"/>
                      <a:gd name="connsiteX8745" fmla="*/ 1080863 w 1923730"/>
                      <a:gd name="connsiteY8745" fmla="*/ 1236821 h 1639157"/>
                      <a:gd name="connsiteX8746" fmla="*/ 1081625 w 1923730"/>
                      <a:gd name="connsiteY8746" fmla="*/ 1237393 h 1639157"/>
                      <a:gd name="connsiteX8747" fmla="*/ 1081816 w 1923730"/>
                      <a:gd name="connsiteY8747" fmla="*/ 1237107 h 1639157"/>
                      <a:gd name="connsiteX8748" fmla="*/ 1081911 w 1923730"/>
                      <a:gd name="connsiteY8748" fmla="*/ 1235011 h 1639157"/>
                      <a:gd name="connsiteX8749" fmla="*/ 1082007 w 1923730"/>
                      <a:gd name="connsiteY8749" fmla="*/ 1232345 h 1639157"/>
                      <a:gd name="connsiteX8750" fmla="*/ 1082578 w 1923730"/>
                      <a:gd name="connsiteY8750" fmla="*/ 1231392 h 1639157"/>
                      <a:gd name="connsiteX8751" fmla="*/ 1081435 w 1923730"/>
                      <a:gd name="connsiteY8751" fmla="*/ 1228535 h 1639157"/>
                      <a:gd name="connsiteX8752" fmla="*/ 1080673 w 1923730"/>
                      <a:gd name="connsiteY8752" fmla="*/ 1227582 h 1639157"/>
                      <a:gd name="connsiteX8753" fmla="*/ 1080102 w 1923730"/>
                      <a:gd name="connsiteY8753" fmla="*/ 1222915 h 1639157"/>
                      <a:gd name="connsiteX8754" fmla="*/ 1082578 w 1923730"/>
                      <a:gd name="connsiteY8754" fmla="*/ 1223582 h 1639157"/>
                      <a:gd name="connsiteX8755" fmla="*/ 1085245 w 1923730"/>
                      <a:gd name="connsiteY8755" fmla="*/ 1226725 h 1639157"/>
                      <a:gd name="connsiteX8756" fmla="*/ 1086674 w 1923730"/>
                      <a:gd name="connsiteY8756" fmla="*/ 1228439 h 1639157"/>
                      <a:gd name="connsiteX8757" fmla="*/ 1088103 w 1923730"/>
                      <a:gd name="connsiteY8757" fmla="*/ 1233773 h 1639157"/>
                      <a:gd name="connsiteX8758" fmla="*/ 1087721 w 1923730"/>
                      <a:gd name="connsiteY8758" fmla="*/ 1234631 h 1639157"/>
                      <a:gd name="connsiteX8759" fmla="*/ 1086674 w 1923730"/>
                      <a:gd name="connsiteY8759" fmla="*/ 1238345 h 1639157"/>
                      <a:gd name="connsiteX8760" fmla="*/ 1087150 w 1923730"/>
                      <a:gd name="connsiteY8760" fmla="*/ 1238631 h 1639157"/>
                      <a:gd name="connsiteX8761" fmla="*/ 1090198 w 1923730"/>
                      <a:gd name="connsiteY8761" fmla="*/ 1239584 h 1639157"/>
                      <a:gd name="connsiteX8762" fmla="*/ 1090579 w 1923730"/>
                      <a:gd name="connsiteY8762" fmla="*/ 1239774 h 1639157"/>
                      <a:gd name="connsiteX8763" fmla="*/ 1091627 w 1923730"/>
                      <a:gd name="connsiteY8763" fmla="*/ 1239869 h 1639157"/>
                      <a:gd name="connsiteX8764" fmla="*/ 1091627 w 1923730"/>
                      <a:gd name="connsiteY8764" fmla="*/ 1239774 h 1639157"/>
                      <a:gd name="connsiteX8765" fmla="*/ 1091722 w 1923730"/>
                      <a:gd name="connsiteY8765" fmla="*/ 1235583 h 1639157"/>
                      <a:gd name="connsiteX8766" fmla="*/ 1092008 w 1923730"/>
                      <a:gd name="connsiteY8766" fmla="*/ 1234916 h 1639157"/>
                      <a:gd name="connsiteX8767" fmla="*/ 1096484 w 1923730"/>
                      <a:gd name="connsiteY8767" fmla="*/ 1232630 h 1639157"/>
                      <a:gd name="connsiteX8768" fmla="*/ 1097437 w 1923730"/>
                      <a:gd name="connsiteY8768" fmla="*/ 1231868 h 1639157"/>
                      <a:gd name="connsiteX8769" fmla="*/ 1096770 w 1923730"/>
                      <a:gd name="connsiteY8769" fmla="*/ 1229487 h 1639157"/>
                      <a:gd name="connsiteX8770" fmla="*/ 1095532 w 1923730"/>
                      <a:gd name="connsiteY8770" fmla="*/ 1226534 h 1639157"/>
                      <a:gd name="connsiteX8771" fmla="*/ 1097437 w 1923730"/>
                      <a:gd name="connsiteY8771" fmla="*/ 1224058 h 1639157"/>
                      <a:gd name="connsiteX8772" fmla="*/ 1099723 w 1923730"/>
                      <a:gd name="connsiteY8772" fmla="*/ 1223391 h 1639157"/>
                      <a:gd name="connsiteX8773" fmla="*/ 1101057 w 1923730"/>
                      <a:gd name="connsiteY8773" fmla="*/ 1224915 h 1639157"/>
                      <a:gd name="connsiteX8774" fmla="*/ 1101533 w 1923730"/>
                      <a:gd name="connsiteY8774" fmla="*/ 1225296 h 1639157"/>
                      <a:gd name="connsiteX8775" fmla="*/ 1102104 w 1923730"/>
                      <a:gd name="connsiteY8775" fmla="*/ 1224058 h 1639157"/>
                      <a:gd name="connsiteX8776" fmla="*/ 1106391 w 1923730"/>
                      <a:gd name="connsiteY8776" fmla="*/ 1219200 h 1639157"/>
                      <a:gd name="connsiteX8777" fmla="*/ 1112296 w 1923730"/>
                      <a:gd name="connsiteY8777" fmla="*/ 1222439 h 1639157"/>
                      <a:gd name="connsiteX8778" fmla="*/ 1113629 w 1923730"/>
                      <a:gd name="connsiteY8778" fmla="*/ 1224915 h 1639157"/>
                      <a:gd name="connsiteX8779" fmla="*/ 1113915 w 1923730"/>
                      <a:gd name="connsiteY8779" fmla="*/ 1224629 h 1639157"/>
                      <a:gd name="connsiteX8780" fmla="*/ 1117820 w 1923730"/>
                      <a:gd name="connsiteY8780" fmla="*/ 1221200 h 1639157"/>
                      <a:gd name="connsiteX8781" fmla="*/ 1118678 w 1923730"/>
                      <a:gd name="connsiteY8781" fmla="*/ 1220534 h 1639157"/>
                      <a:gd name="connsiteX8782" fmla="*/ 1119440 w 1923730"/>
                      <a:gd name="connsiteY8782" fmla="*/ 1215961 h 1639157"/>
                      <a:gd name="connsiteX8783" fmla="*/ 1118011 w 1923730"/>
                      <a:gd name="connsiteY8783" fmla="*/ 1209865 h 1639157"/>
                      <a:gd name="connsiteX8784" fmla="*/ 1119345 w 1923730"/>
                      <a:gd name="connsiteY8784" fmla="*/ 1209104 h 1639157"/>
                      <a:gd name="connsiteX8785" fmla="*/ 1120107 w 1923730"/>
                      <a:gd name="connsiteY8785" fmla="*/ 1209008 h 1639157"/>
                      <a:gd name="connsiteX8786" fmla="*/ 1120107 w 1923730"/>
                      <a:gd name="connsiteY8786" fmla="*/ 1209008 h 1639157"/>
                      <a:gd name="connsiteX8787" fmla="*/ 1119440 w 1923730"/>
                      <a:gd name="connsiteY8787" fmla="*/ 1207770 h 1639157"/>
                      <a:gd name="connsiteX8788" fmla="*/ 1119821 w 1923730"/>
                      <a:gd name="connsiteY8788" fmla="*/ 1204817 h 1639157"/>
                      <a:gd name="connsiteX8789" fmla="*/ 1122392 w 1923730"/>
                      <a:gd name="connsiteY8789" fmla="*/ 1204913 h 1639157"/>
                      <a:gd name="connsiteX8790" fmla="*/ 1122774 w 1923730"/>
                      <a:gd name="connsiteY8790" fmla="*/ 1205198 h 1639157"/>
                      <a:gd name="connsiteX8791" fmla="*/ 1123345 w 1923730"/>
                      <a:gd name="connsiteY8791" fmla="*/ 1204817 h 1639157"/>
                      <a:gd name="connsiteX8792" fmla="*/ 1124298 w 1923730"/>
                      <a:gd name="connsiteY8792" fmla="*/ 1204055 h 1639157"/>
                      <a:gd name="connsiteX8793" fmla="*/ 1126679 w 1923730"/>
                      <a:gd name="connsiteY8793" fmla="*/ 1203389 h 1639157"/>
                      <a:gd name="connsiteX8794" fmla="*/ 1128393 w 1923730"/>
                      <a:gd name="connsiteY8794" fmla="*/ 1205008 h 1639157"/>
                      <a:gd name="connsiteX8795" fmla="*/ 1130584 w 1923730"/>
                      <a:gd name="connsiteY8795" fmla="*/ 1206246 h 1639157"/>
                      <a:gd name="connsiteX8796" fmla="*/ 1132108 w 1923730"/>
                      <a:gd name="connsiteY8796" fmla="*/ 1205675 h 1639157"/>
                      <a:gd name="connsiteX8797" fmla="*/ 1135251 w 1923730"/>
                      <a:gd name="connsiteY8797" fmla="*/ 1204436 h 1639157"/>
                      <a:gd name="connsiteX8798" fmla="*/ 1137156 w 1923730"/>
                      <a:gd name="connsiteY8798" fmla="*/ 1208151 h 1639157"/>
                      <a:gd name="connsiteX8799" fmla="*/ 1137156 w 1923730"/>
                      <a:gd name="connsiteY8799" fmla="*/ 1209294 h 1639157"/>
                      <a:gd name="connsiteX8800" fmla="*/ 1137633 w 1923730"/>
                      <a:gd name="connsiteY8800" fmla="*/ 1213390 h 1639157"/>
                      <a:gd name="connsiteX8801" fmla="*/ 1138871 w 1923730"/>
                      <a:gd name="connsiteY8801" fmla="*/ 1214914 h 1639157"/>
                      <a:gd name="connsiteX8802" fmla="*/ 1139442 w 1923730"/>
                      <a:gd name="connsiteY8802" fmla="*/ 1214247 h 1639157"/>
                      <a:gd name="connsiteX8803" fmla="*/ 1143919 w 1923730"/>
                      <a:gd name="connsiteY8803" fmla="*/ 1211104 h 1639157"/>
                      <a:gd name="connsiteX8804" fmla="*/ 1144491 w 1923730"/>
                      <a:gd name="connsiteY8804" fmla="*/ 1211009 h 1639157"/>
                      <a:gd name="connsiteX8805" fmla="*/ 1146586 w 1923730"/>
                      <a:gd name="connsiteY8805" fmla="*/ 1209961 h 1639157"/>
                      <a:gd name="connsiteX8806" fmla="*/ 1150396 w 1923730"/>
                      <a:gd name="connsiteY8806" fmla="*/ 1209580 h 1639157"/>
                      <a:gd name="connsiteX8807" fmla="*/ 1151920 w 1923730"/>
                      <a:gd name="connsiteY8807" fmla="*/ 1210056 h 1639157"/>
                      <a:gd name="connsiteX8808" fmla="*/ 1154968 w 1923730"/>
                      <a:gd name="connsiteY8808" fmla="*/ 1210532 h 1639157"/>
                      <a:gd name="connsiteX8809" fmla="*/ 1155063 w 1923730"/>
                      <a:gd name="connsiteY8809" fmla="*/ 1210247 h 1639157"/>
                      <a:gd name="connsiteX8810" fmla="*/ 1155349 w 1923730"/>
                      <a:gd name="connsiteY8810" fmla="*/ 1209389 h 1639157"/>
                      <a:gd name="connsiteX8811" fmla="*/ 1156397 w 1923730"/>
                      <a:gd name="connsiteY8811" fmla="*/ 1208532 h 1639157"/>
                      <a:gd name="connsiteX8812" fmla="*/ 1157063 w 1923730"/>
                      <a:gd name="connsiteY8812" fmla="*/ 1208151 h 1639157"/>
                      <a:gd name="connsiteX8813" fmla="*/ 1157254 w 1923730"/>
                      <a:gd name="connsiteY8813" fmla="*/ 1208056 h 1639157"/>
                      <a:gd name="connsiteX8814" fmla="*/ 1158302 w 1923730"/>
                      <a:gd name="connsiteY8814" fmla="*/ 1208246 h 1639157"/>
                      <a:gd name="connsiteX8815" fmla="*/ 1158587 w 1923730"/>
                      <a:gd name="connsiteY8815" fmla="*/ 1209389 h 1639157"/>
                      <a:gd name="connsiteX8816" fmla="*/ 1158683 w 1923730"/>
                      <a:gd name="connsiteY8816" fmla="*/ 1211675 h 1639157"/>
                      <a:gd name="connsiteX8817" fmla="*/ 1158873 w 1923730"/>
                      <a:gd name="connsiteY8817" fmla="*/ 1212628 h 1639157"/>
                      <a:gd name="connsiteX8818" fmla="*/ 1158873 w 1923730"/>
                      <a:gd name="connsiteY8818" fmla="*/ 1212914 h 1639157"/>
                      <a:gd name="connsiteX8819" fmla="*/ 1159635 w 1923730"/>
                      <a:gd name="connsiteY8819" fmla="*/ 1215009 h 1639157"/>
                      <a:gd name="connsiteX8820" fmla="*/ 1160683 w 1923730"/>
                      <a:gd name="connsiteY8820" fmla="*/ 1217105 h 1639157"/>
                      <a:gd name="connsiteX8821" fmla="*/ 1160874 w 1923730"/>
                      <a:gd name="connsiteY8821" fmla="*/ 1217771 h 1639157"/>
                      <a:gd name="connsiteX8822" fmla="*/ 1160778 w 1923730"/>
                      <a:gd name="connsiteY8822" fmla="*/ 1219962 h 1639157"/>
                      <a:gd name="connsiteX8823" fmla="*/ 1160588 w 1923730"/>
                      <a:gd name="connsiteY8823" fmla="*/ 1220724 h 1639157"/>
                      <a:gd name="connsiteX8824" fmla="*/ 1161540 w 1923730"/>
                      <a:gd name="connsiteY8824" fmla="*/ 1221772 h 1639157"/>
                      <a:gd name="connsiteX8825" fmla="*/ 1162112 w 1923730"/>
                      <a:gd name="connsiteY8825" fmla="*/ 1224534 h 1639157"/>
                      <a:gd name="connsiteX8826" fmla="*/ 1160588 w 1923730"/>
                      <a:gd name="connsiteY8826" fmla="*/ 1226630 h 1639157"/>
                      <a:gd name="connsiteX8827" fmla="*/ 1160397 w 1923730"/>
                      <a:gd name="connsiteY8827" fmla="*/ 1226820 h 1639157"/>
                      <a:gd name="connsiteX8828" fmla="*/ 1160302 w 1923730"/>
                      <a:gd name="connsiteY8828" fmla="*/ 1228058 h 1639157"/>
                      <a:gd name="connsiteX8829" fmla="*/ 1162779 w 1923730"/>
                      <a:gd name="connsiteY8829" fmla="*/ 1229106 h 1639157"/>
                      <a:gd name="connsiteX8830" fmla="*/ 1167350 w 1923730"/>
                      <a:gd name="connsiteY8830" fmla="*/ 1229582 h 1639157"/>
                      <a:gd name="connsiteX8831" fmla="*/ 1170017 w 1923730"/>
                      <a:gd name="connsiteY8831" fmla="*/ 1228535 h 1639157"/>
                      <a:gd name="connsiteX8832" fmla="*/ 1172589 w 1923730"/>
                      <a:gd name="connsiteY8832" fmla="*/ 1229773 h 1639157"/>
                      <a:gd name="connsiteX8833" fmla="*/ 1172494 w 1923730"/>
                      <a:gd name="connsiteY8833" fmla="*/ 1232440 h 1639157"/>
                      <a:gd name="connsiteX8834" fmla="*/ 1172208 w 1923730"/>
                      <a:gd name="connsiteY8834" fmla="*/ 1233107 h 1639157"/>
                      <a:gd name="connsiteX8835" fmla="*/ 1171351 w 1923730"/>
                      <a:gd name="connsiteY8835" fmla="*/ 1237107 h 1639157"/>
                      <a:gd name="connsiteX8836" fmla="*/ 1171446 w 1923730"/>
                      <a:gd name="connsiteY8836" fmla="*/ 1242822 h 1639157"/>
                      <a:gd name="connsiteX8837" fmla="*/ 1171351 w 1923730"/>
                      <a:gd name="connsiteY8837" fmla="*/ 1243584 h 1639157"/>
                      <a:gd name="connsiteX8838" fmla="*/ 1172494 w 1923730"/>
                      <a:gd name="connsiteY8838" fmla="*/ 1243965 h 1639157"/>
                      <a:gd name="connsiteX8839" fmla="*/ 1173637 w 1923730"/>
                      <a:gd name="connsiteY8839" fmla="*/ 1243013 h 1639157"/>
                      <a:gd name="connsiteX8840" fmla="*/ 1174113 w 1923730"/>
                      <a:gd name="connsiteY8840" fmla="*/ 1242060 h 1639157"/>
                      <a:gd name="connsiteX8841" fmla="*/ 1174304 w 1923730"/>
                      <a:gd name="connsiteY8841" fmla="*/ 1241774 h 1639157"/>
                      <a:gd name="connsiteX8842" fmla="*/ 1174685 w 1923730"/>
                      <a:gd name="connsiteY8842" fmla="*/ 1241012 h 1639157"/>
                      <a:gd name="connsiteX8843" fmla="*/ 1174399 w 1923730"/>
                      <a:gd name="connsiteY8843" fmla="*/ 1240631 h 1639157"/>
                      <a:gd name="connsiteX8844" fmla="*/ 1174018 w 1923730"/>
                      <a:gd name="connsiteY8844" fmla="*/ 1240155 h 1639157"/>
                      <a:gd name="connsiteX8845" fmla="*/ 1173066 w 1923730"/>
                      <a:gd name="connsiteY8845" fmla="*/ 1237964 h 1639157"/>
                      <a:gd name="connsiteX8846" fmla="*/ 1174590 w 1923730"/>
                      <a:gd name="connsiteY8846" fmla="*/ 1236440 h 1639157"/>
                      <a:gd name="connsiteX8847" fmla="*/ 1178495 w 1923730"/>
                      <a:gd name="connsiteY8847" fmla="*/ 1238345 h 1639157"/>
                      <a:gd name="connsiteX8848" fmla="*/ 1178876 w 1923730"/>
                      <a:gd name="connsiteY8848" fmla="*/ 1239012 h 1639157"/>
                      <a:gd name="connsiteX8849" fmla="*/ 1179066 w 1923730"/>
                      <a:gd name="connsiteY8849" fmla="*/ 1245299 h 1639157"/>
                      <a:gd name="connsiteX8850" fmla="*/ 1177923 w 1923730"/>
                      <a:gd name="connsiteY8850" fmla="*/ 1248632 h 1639157"/>
                      <a:gd name="connsiteX8851" fmla="*/ 1178685 w 1923730"/>
                      <a:gd name="connsiteY8851" fmla="*/ 1249871 h 1639157"/>
                      <a:gd name="connsiteX8852" fmla="*/ 1179257 w 1923730"/>
                      <a:gd name="connsiteY8852" fmla="*/ 1249299 h 1639157"/>
                      <a:gd name="connsiteX8853" fmla="*/ 1181066 w 1923730"/>
                      <a:gd name="connsiteY8853" fmla="*/ 1248156 h 1639157"/>
                      <a:gd name="connsiteX8854" fmla="*/ 1182495 w 1923730"/>
                      <a:gd name="connsiteY8854" fmla="*/ 1249585 h 1639157"/>
                      <a:gd name="connsiteX8855" fmla="*/ 1182686 w 1923730"/>
                      <a:gd name="connsiteY8855" fmla="*/ 1249775 h 1639157"/>
                      <a:gd name="connsiteX8856" fmla="*/ 1184305 w 1923730"/>
                      <a:gd name="connsiteY8856" fmla="*/ 1249204 h 1639157"/>
                      <a:gd name="connsiteX8857" fmla="*/ 1184495 w 1923730"/>
                      <a:gd name="connsiteY8857" fmla="*/ 1249490 h 1639157"/>
                      <a:gd name="connsiteX8858" fmla="*/ 1091436 w 1923730"/>
                      <a:gd name="connsiteY8858" fmla="*/ 1240155 h 1639157"/>
                      <a:gd name="connsiteX8859" fmla="*/ 1091436 w 1923730"/>
                      <a:gd name="connsiteY8859" fmla="*/ 1240155 h 1639157"/>
                      <a:gd name="connsiteX8860" fmla="*/ 1091436 w 1923730"/>
                      <a:gd name="connsiteY8860" fmla="*/ 1240155 h 1639157"/>
                      <a:gd name="connsiteX8861" fmla="*/ 751965 w 1923730"/>
                      <a:gd name="connsiteY8861" fmla="*/ 1220724 h 1639157"/>
                      <a:gd name="connsiteX8862" fmla="*/ 751870 w 1923730"/>
                      <a:gd name="connsiteY8862" fmla="*/ 1220724 h 1639157"/>
                      <a:gd name="connsiteX8863" fmla="*/ 751965 w 1923730"/>
                      <a:gd name="connsiteY8863" fmla="*/ 1220724 h 1639157"/>
                      <a:gd name="connsiteX8864" fmla="*/ 1188687 w 1923730"/>
                      <a:gd name="connsiteY8864" fmla="*/ 1193292 h 1639157"/>
                      <a:gd name="connsiteX8865" fmla="*/ 1188687 w 1923730"/>
                      <a:gd name="connsiteY8865" fmla="*/ 1193292 h 1639157"/>
                      <a:gd name="connsiteX8866" fmla="*/ 1190687 w 1923730"/>
                      <a:gd name="connsiteY8866" fmla="*/ 1194245 h 1639157"/>
                      <a:gd name="connsiteX8867" fmla="*/ 1191830 w 1923730"/>
                      <a:gd name="connsiteY8867" fmla="*/ 1199864 h 1639157"/>
                      <a:gd name="connsiteX8868" fmla="*/ 1191830 w 1923730"/>
                      <a:gd name="connsiteY8868" fmla="*/ 1201579 h 1639157"/>
                      <a:gd name="connsiteX8869" fmla="*/ 1192782 w 1923730"/>
                      <a:gd name="connsiteY8869" fmla="*/ 1203579 h 1639157"/>
                      <a:gd name="connsiteX8870" fmla="*/ 1196687 w 1923730"/>
                      <a:gd name="connsiteY8870" fmla="*/ 1205770 h 1639157"/>
                      <a:gd name="connsiteX8871" fmla="*/ 1197164 w 1923730"/>
                      <a:gd name="connsiteY8871" fmla="*/ 1203865 h 1639157"/>
                      <a:gd name="connsiteX8872" fmla="*/ 1197164 w 1923730"/>
                      <a:gd name="connsiteY8872" fmla="*/ 1203484 h 1639157"/>
                      <a:gd name="connsiteX8873" fmla="*/ 1197354 w 1923730"/>
                      <a:gd name="connsiteY8873" fmla="*/ 1201769 h 1639157"/>
                      <a:gd name="connsiteX8874" fmla="*/ 1198973 w 1923730"/>
                      <a:gd name="connsiteY8874" fmla="*/ 1199293 h 1639157"/>
                      <a:gd name="connsiteX8875" fmla="*/ 1200402 w 1923730"/>
                      <a:gd name="connsiteY8875" fmla="*/ 1198055 h 1639157"/>
                      <a:gd name="connsiteX8876" fmla="*/ 1199831 w 1923730"/>
                      <a:gd name="connsiteY8876" fmla="*/ 1195864 h 1639157"/>
                      <a:gd name="connsiteX8877" fmla="*/ 1200021 w 1923730"/>
                      <a:gd name="connsiteY8877" fmla="*/ 1194054 h 1639157"/>
                      <a:gd name="connsiteX8878" fmla="*/ 1201355 w 1923730"/>
                      <a:gd name="connsiteY8878" fmla="*/ 1193102 h 1639157"/>
                      <a:gd name="connsiteX8879" fmla="*/ 1201736 w 1923730"/>
                      <a:gd name="connsiteY8879" fmla="*/ 1190435 h 1639157"/>
                      <a:gd name="connsiteX8880" fmla="*/ 1202498 w 1923730"/>
                      <a:gd name="connsiteY8880" fmla="*/ 1188434 h 1639157"/>
                      <a:gd name="connsiteX8881" fmla="*/ 1202784 w 1923730"/>
                      <a:gd name="connsiteY8881" fmla="*/ 1187196 h 1639157"/>
                      <a:gd name="connsiteX8882" fmla="*/ 1204117 w 1923730"/>
                      <a:gd name="connsiteY8882" fmla="*/ 1186148 h 1639157"/>
                      <a:gd name="connsiteX8883" fmla="*/ 1204307 w 1923730"/>
                      <a:gd name="connsiteY8883" fmla="*/ 1185767 h 1639157"/>
                      <a:gd name="connsiteX8884" fmla="*/ 1206212 w 1923730"/>
                      <a:gd name="connsiteY8884" fmla="*/ 1183672 h 1639157"/>
                      <a:gd name="connsiteX8885" fmla="*/ 1206879 w 1923730"/>
                      <a:gd name="connsiteY8885" fmla="*/ 1183386 h 1639157"/>
                      <a:gd name="connsiteX8886" fmla="*/ 1207260 w 1923730"/>
                      <a:gd name="connsiteY8886" fmla="*/ 1182815 h 1639157"/>
                      <a:gd name="connsiteX8887" fmla="*/ 1208784 w 1923730"/>
                      <a:gd name="connsiteY8887" fmla="*/ 1181290 h 1639157"/>
                      <a:gd name="connsiteX8888" fmla="*/ 1209832 w 1923730"/>
                      <a:gd name="connsiteY8888" fmla="*/ 1180814 h 1639157"/>
                      <a:gd name="connsiteX8889" fmla="*/ 1212023 w 1923730"/>
                      <a:gd name="connsiteY8889" fmla="*/ 1180338 h 1639157"/>
                      <a:gd name="connsiteX8890" fmla="*/ 1213547 w 1923730"/>
                      <a:gd name="connsiteY8890" fmla="*/ 1181386 h 1639157"/>
                      <a:gd name="connsiteX8891" fmla="*/ 1213832 w 1923730"/>
                      <a:gd name="connsiteY8891" fmla="*/ 1181672 h 1639157"/>
                      <a:gd name="connsiteX8892" fmla="*/ 1215071 w 1923730"/>
                      <a:gd name="connsiteY8892" fmla="*/ 1180243 h 1639157"/>
                      <a:gd name="connsiteX8893" fmla="*/ 1216595 w 1923730"/>
                      <a:gd name="connsiteY8893" fmla="*/ 1176433 h 1639157"/>
                      <a:gd name="connsiteX8894" fmla="*/ 1216880 w 1923730"/>
                      <a:gd name="connsiteY8894" fmla="*/ 1175480 h 1639157"/>
                      <a:gd name="connsiteX8895" fmla="*/ 1220786 w 1923730"/>
                      <a:gd name="connsiteY8895" fmla="*/ 1173290 h 1639157"/>
                      <a:gd name="connsiteX8896" fmla="*/ 1227834 w 1923730"/>
                      <a:gd name="connsiteY8896" fmla="*/ 1172528 h 1639157"/>
                      <a:gd name="connsiteX8897" fmla="*/ 1235454 w 1923730"/>
                      <a:gd name="connsiteY8897" fmla="*/ 1173385 h 1639157"/>
                      <a:gd name="connsiteX8898" fmla="*/ 1236502 w 1923730"/>
                      <a:gd name="connsiteY8898" fmla="*/ 1173956 h 1639157"/>
                      <a:gd name="connsiteX8899" fmla="*/ 1238979 w 1923730"/>
                      <a:gd name="connsiteY8899" fmla="*/ 1175576 h 1639157"/>
                      <a:gd name="connsiteX8900" fmla="*/ 1240503 w 1923730"/>
                      <a:gd name="connsiteY8900" fmla="*/ 1176719 h 1639157"/>
                      <a:gd name="connsiteX8901" fmla="*/ 1242122 w 1923730"/>
                      <a:gd name="connsiteY8901" fmla="*/ 1177861 h 1639157"/>
                      <a:gd name="connsiteX8902" fmla="*/ 1244027 w 1923730"/>
                      <a:gd name="connsiteY8902" fmla="*/ 1177957 h 1639157"/>
                      <a:gd name="connsiteX8903" fmla="*/ 1244694 w 1923730"/>
                      <a:gd name="connsiteY8903" fmla="*/ 1177195 h 1639157"/>
                      <a:gd name="connsiteX8904" fmla="*/ 1246408 w 1923730"/>
                      <a:gd name="connsiteY8904" fmla="*/ 1175671 h 1639157"/>
                      <a:gd name="connsiteX8905" fmla="*/ 1247551 w 1923730"/>
                      <a:gd name="connsiteY8905" fmla="*/ 1175480 h 1639157"/>
                      <a:gd name="connsiteX8906" fmla="*/ 1248313 w 1923730"/>
                      <a:gd name="connsiteY8906" fmla="*/ 1175385 h 1639157"/>
                      <a:gd name="connsiteX8907" fmla="*/ 1250218 w 1923730"/>
                      <a:gd name="connsiteY8907" fmla="*/ 1174623 h 1639157"/>
                      <a:gd name="connsiteX8908" fmla="*/ 1253076 w 1923730"/>
                      <a:gd name="connsiteY8908" fmla="*/ 1171575 h 1639157"/>
                      <a:gd name="connsiteX8909" fmla="*/ 1252409 w 1923730"/>
                      <a:gd name="connsiteY8909" fmla="*/ 1170813 h 1639157"/>
                      <a:gd name="connsiteX8910" fmla="*/ 1247551 w 1923730"/>
                      <a:gd name="connsiteY8910" fmla="*/ 1166432 h 1639157"/>
                      <a:gd name="connsiteX8911" fmla="*/ 1247742 w 1923730"/>
                      <a:gd name="connsiteY8911" fmla="*/ 1163574 h 1639157"/>
                      <a:gd name="connsiteX8912" fmla="*/ 1247932 w 1923730"/>
                      <a:gd name="connsiteY8912" fmla="*/ 1163288 h 1639157"/>
                      <a:gd name="connsiteX8913" fmla="*/ 1248218 w 1923730"/>
                      <a:gd name="connsiteY8913" fmla="*/ 1162622 h 1639157"/>
                      <a:gd name="connsiteX8914" fmla="*/ 1247456 w 1923730"/>
                      <a:gd name="connsiteY8914" fmla="*/ 1162145 h 1639157"/>
                      <a:gd name="connsiteX8915" fmla="*/ 1246313 w 1923730"/>
                      <a:gd name="connsiteY8915" fmla="*/ 1159764 h 1639157"/>
                      <a:gd name="connsiteX8916" fmla="*/ 1249075 w 1923730"/>
                      <a:gd name="connsiteY8916" fmla="*/ 1158050 h 1639157"/>
                      <a:gd name="connsiteX8917" fmla="*/ 1252218 w 1923730"/>
                      <a:gd name="connsiteY8917" fmla="*/ 1157288 h 1639157"/>
                      <a:gd name="connsiteX8918" fmla="*/ 1253456 w 1923730"/>
                      <a:gd name="connsiteY8918" fmla="*/ 1156811 h 1639157"/>
                      <a:gd name="connsiteX8919" fmla="*/ 1254314 w 1923730"/>
                      <a:gd name="connsiteY8919" fmla="*/ 1157764 h 1639157"/>
                      <a:gd name="connsiteX8920" fmla="*/ 1254695 w 1923730"/>
                      <a:gd name="connsiteY8920" fmla="*/ 1158431 h 1639157"/>
                      <a:gd name="connsiteX8921" fmla="*/ 1256409 w 1923730"/>
                      <a:gd name="connsiteY8921" fmla="*/ 1158621 h 1639157"/>
                      <a:gd name="connsiteX8922" fmla="*/ 1256695 w 1923730"/>
                      <a:gd name="connsiteY8922" fmla="*/ 1157573 h 1639157"/>
                      <a:gd name="connsiteX8923" fmla="*/ 1257171 w 1923730"/>
                      <a:gd name="connsiteY8923" fmla="*/ 1155287 h 1639157"/>
                      <a:gd name="connsiteX8924" fmla="*/ 1260791 w 1923730"/>
                      <a:gd name="connsiteY8924" fmla="*/ 1154335 h 1639157"/>
                      <a:gd name="connsiteX8925" fmla="*/ 1264410 w 1923730"/>
                      <a:gd name="connsiteY8925" fmla="*/ 1155097 h 1639157"/>
                      <a:gd name="connsiteX8926" fmla="*/ 1264982 w 1923730"/>
                      <a:gd name="connsiteY8926" fmla="*/ 1156526 h 1639157"/>
                      <a:gd name="connsiteX8927" fmla="*/ 1269649 w 1923730"/>
                      <a:gd name="connsiteY8927" fmla="*/ 1157478 h 1639157"/>
                      <a:gd name="connsiteX8928" fmla="*/ 1270982 w 1923730"/>
                      <a:gd name="connsiteY8928" fmla="*/ 1157383 h 1639157"/>
                      <a:gd name="connsiteX8929" fmla="*/ 1280507 w 1923730"/>
                      <a:gd name="connsiteY8929" fmla="*/ 1159383 h 1639157"/>
                      <a:gd name="connsiteX8930" fmla="*/ 1281079 w 1923730"/>
                      <a:gd name="connsiteY8930" fmla="*/ 1159859 h 1639157"/>
                      <a:gd name="connsiteX8931" fmla="*/ 1286794 w 1923730"/>
                      <a:gd name="connsiteY8931" fmla="*/ 1162812 h 1639157"/>
                      <a:gd name="connsiteX8932" fmla="*/ 1289175 w 1923730"/>
                      <a:gd name="connsiteY8932" fmla="*/ 1163003 h 1639157"/>
                      <a:gd name="connsiteX8933" fmla="*/ 1297653 w 1923730"/>
                      <a:gd name="connsiteY8933" fmla="*/ 1162907 h 1639157"/>
                      <a:gd name="connsiteX8934" fmla="*/ 1304892 w 1923730"/>
                      <a:gd name="connsiteY8934" fmla="*/ 1164336 h 1639157"/>
                      <a:gd name="connsiteX8935" fmla="*/ 1310797 w 1923730"/>
                      <a:gd name="connsiteY8935" fmla="*/ 1168241 h 1639157"/>
                      <a:gd name="connsiteX8936" fmla="*/ 1313654 w 1923730"/>
                      <a:gd name="connsiteY8936" fmla="*/ 1172147 h 1639157"/>
                      <a:gd name="connsiteX8937" fmla="*/ 1314131 w 1923730"/>
                      <a:gd name="connsiteY8937" fmla="*/ 1173194 h 1639157"/>
                      <a:gd name="connsiteX8938" fmla="*/ 1316893 w 1923730"/>
                      <a:gd name="connsiteY8938" fmla="*/ 1173480 h 1639157"/>
                      <a:gd name="connsiteX8939" fmla="*/ 1317369 w 1923730"/>
                      <a:gd name="connsiteY8939" fmla="*/ 1173385 h 1639157"/>
                      <a:gd name="connsiteX8940" fmla="*/ 1321941 w 1923730"/>
                      <a:gd name="connsiteY8940" fmla="*/ 1174718 h 1639157"/>
                      <a:gd name="connsiteX8941" fmla="*/ 1322989 w 1923730"/>
                      <a:gd name="connsiteY8941" fmla="*/ 1178528 h 1639157"/>
                      <a:gd name="connsiteX8942" fmla="*/ 1322798 w 1923730"/>
                      <a:gd name="connsiteY8942" fmla="*/ 1179195 h 1639157"/>
                      <a:gd name="connsiteX8943" fmla="*/ 1322798 w 1923730"/>
                      <a:gd name="connsiteY8943" fmla="*/ 1180243 h 1639157"/>
                      <a:gd name="connsiteX8944" fmla="*/ 1324322 w 1923730"/>
                      <a:gd name="connsiteY8944" fmla="*/ 1179386 h 1639157"/>
                      <a:gd name="connsiteX8945" fmla="*/ 1325751 w 1923730"/>
                      <a:gd name="connsiteY8945" fmla="*/ 1178052 h 1639157"/>
                      <a:gd name="connsiteX8946" fmla="*/ 1327752 w 1923730"/>
                      <a:gd name="connsiteY8946" fmla="*/ 1175861 h 1639157"/>
                      <a:gd name="connsiteX8947" fmla="*/ 1329561 w 1923730"/>
                      <a:gd name="connsiteY8947" fmla="*/ 1174147 h 1639157"/>
                      <a:gd name="connsiteX8948" fmla="*/ 1332038 w 1923730"/>
                      <a:gd name="connsiteY8948" fmla="*/ 1174528 h 1639157"/>
                      <a:gd name="connsiteX8949" fmla="*/ 1334705 w 1923730"/>
                      <a:gd name="connsiteY8949" fmla="*/ 1174242 h 1639157"/>
                      <a:gd name="connsiteX8950" fmla="*/ 1336895 w 1923730"/>
                      <a:gd name="connsiteY8950" fmla="*/ 1174052 h 1639157"/>
                      <a:gd name="connsiteX8951" fmla="*/ 1338038 w 1923730"/>
                      <a:gd name="connsiteY8951" fmla="*/ 1174528 h 1639157"/>
                      <a:gd name="connsiteX8952" fmla="*/ 1340705 w 1923730"/>
                      <a:gd name="connsiteY8952" fmla="*/ 1172909 h 1639157"/>
                      <a:gd name="connsiteX8953" fmla="*/ 1341658 w 1923730"/>
                      <a:gd name="connsiteY8953" fmla="*/ 1171956 h 1639157"/>
                      <a:gd name="connsiteX8954" fmla="*/ 1342325 w 1923730"/>
                      <a:gd name="connsiteY8954" fmla="*/ 1171099 h 1639157"/>
                      <a:gd name="connsiteX8955" fmla="*/ 1342611 w 1923730"/>
                      <a:gd name="connsiteY8955" fmla="*/ 1170718 h 1639157"/>
                      <a:gd name="connsiteX8956" fmla="*/ 1342706 w 1923730"/>
                      <a:gd name="connsiteY8956" fmla="*/ 1170623 h 1639157"/>
                      <a:gd name="connsiteX8957" fmla="*/ 1343468 w 1923730"/>
                      <a:gd name="connsiteY8957" fmla="*/ 1168718 h 1639157"/>
                      <a:gd name="connsiteX8958" fmla="*/ 1343563 w 1923730"/>
                      <a:gd name="connsiteY8958" fmla="*/ 1168432 h 1639157"/>
                      <a:gd name="connsiteX8959" fmla="*/ 1345182 w 1923730"/>
                      <a:gd name="connsiteY8959" fmla="*/ 1166241 h 1639157"/>
                      <a:gd name="connsiteX8960" fmla="*/ 1348135 w 1923730"/>
                      <a:gd name="connsiteY8960" fmla="*/ 1164812 h 1639157"/>
                      <a:gd name="connsiteX8961" fmla="*/ 1349278 w 1923730"/>
                      <a:gd name="connsiteY8961" fmla="*/ 1166432 h 1639157"/>
                      <a:gd name="connsiteX8962" fmla="*/ 1349659 w 1923730"/>
                      <a:gd name="connsiteY8962" fmla="*/ 1168432 h 1639157"/>
                      <a:gd name="connsiteX8963" fmla="*/ 1349754 w 1923730"/>
                      <a:gd name="connsiteY8963" fmla="*/ 1168336 h 1639157"/>
                      <a:gd name="connsiteX8964" fmla="*/ 1351469 w 1923730"/>
                      <a:gd name="connsiteY8964" fmla="*/ 1166241 h 1639157"/>
                      <a:gd name="connsiteX8965" fmla="*/ 1353374 w 1923730"/>
                      <a:gd name="connsiteY8965" fmla="*/ 1165574 h 1639157"/>
                      <a:gd name="connsiteX8966" fmla="*/ 1354136 w 1923730"/>
                      <a:gd name="connsiteY8966" fmla="*/ 1168336 h 1639157"/>
                      <a:gd name="connsiteX8967" fmla="*/ 1352897 w 1923730"/>
                      <a:gd name="connsiteY8967" fmla="*/ 1170908 h 1639157"/>
                      <a:gd name="connsiteX8968" fmla="*/ 1350897 w 1923730"/>
                      <a:gd name="connsiteY8968" fmla="*/ 1172623 h 1639157"/>
                      <a:gd name="connsiteX8969" fmla="*/ 1350612 w 1923730"/>
                      <a:gd name="connsiteY8969" fmla="*/ 1172718 h 1639157"/>
                      <a:gd name="connsiteX8970" fmla="*/ 1350040 w 1923730"/>
                      <a:gd name="connsiteY8970" fmla="*/ 1175195 h 1639157"/>
                      <a:gd name="connsiteX8971" fmla="*/ 1350326 w 1923730"/>
                      <a:gd name="connsiteY8971" fmla="*/ 1176623 h 1639157"/>
                      <a:gd name="connsiteX8972" fmla="*/ 1351278 w 1923730"/>
                      <a:gd name="connsiteY8972" fmla="*/ 1179862 h 1639157"/>
                      <a:gd name="connsiteX8973" fmla="*/ 1351659 w 1923730"/>
                      <a:gd name="connsiteY8973" fmla="*/ 1179767 h 1639157"/>
                      <a:gd name="connsiteX8974" fmla="*/ 1355564 w 1923730"/>
                      <a:gd name="connsiteY8974" fmla="*/ 1178719 h 1639157"/>
                      <a:gd name="connsiteX8975" fmla="*/ 1356707 w 1923730"/>
                      <a:gd name="connsiteY8975" fmla="*/ 1180052 h 1639157"/>
                      <a:gd name="connsiteX8976" fmla="*/ 1357946 w 1923730"/>
                      <a:gd name="connsiteY8976" fmla="*/ 1181290 h 1639157"/>
                      <a:gd name="connsiteX8977" fmla="*/ 1359470 w 1923730"/>
                      <a:gd name="connsiteY8977" fmla="*/ 1180338 h 1639157"/>
                      <a:gd name="connsiteX8978" fmla="*/ 1363851 w 1923730"/>
                      <a:gd name="connsiteY8978" fmla="*/ 1173956 h 1639157"/>
                      <a:gd name="connsiteX8979" fmla="*/ 1368233 w 1923730"/>
                      <a:gd name="connsiteY8979" fmla="*/ 1167479 h 1639157"/>
                      <a:gd name="connsiteX8980" fmla="*/ 1372995 w 1923730"/>
                      <a:gd name="connsiteY8980" fmla="*/ 1162050 h 1639157"/>
                      <a:gd name="connsiteX8981" fmla="*/ 1373567 w 1923730"/>
                      <a:gd name="connsiteY8981" fmla="*/ 1161574 h 1639157"/>
                      <a:gd name="connsiteX8982" fmla="*/ 1375948 w 1923730"/>
                      <a:gd name="connsiteY8982" fmla="*/ 1160336 h 1639157"/>
                      <a:gd name="connsiteX8983" fmla="*/ 1376710 w 1923730"/>
                      <a:gd name="connsiteY8983" fmla="*/ 1161479 h 1639157"/>
                      <a:gd name="connsiteX8984" fmla="*/ 1376710 w 1923730"/>
                      <a:gd name="connsiteY8984" fmla="*/ 1161574 h 1639157"/>
                      <a:gd name="connsiteX8985" fmla="*/ 1376710 w 1923730"/>
                      <a:gd name="connsiteY8985" fmla="*/ 1161669 h 1639157"/>
                      <a:gd name="connsiteX8986" fmla="*/ 1376520 w 1923730"/>
                      <a:gd name="connsiteY8986" fmla="*/ 1163098 h 1639157"/>
                      <a:gd name="connsiteX8987" fmla="*/ 1376043 w 1923730"/>
                      <a:gd name="connsiteY8987" fmla="*/ 1166717 h 1639157"/>
                      <a:gd name="connsiteX8988" fmla="*/ 1375948 w 1923730"/>
                      <a:gd name="connsiteY8988" fmla="*/ 1167384 h 1639157"/>
                      <a:gd name="connsiteX8989" fmla="*/ 1376424 w 1923730"/>
                      <a:gd name="connsiteY8989" fmla="*/ 1168527 h 1639157"/>
                      <a:gd name="connsiteX8990" fmla="*/ 1377281 w 1923730"/>
                      <a:gd name="connsiteY8990" fmla="*/ 1168527 h 1639157"/>
                      <a:gd name="connsiteX8991" fmla="*/ 1378234 w 1923730"/>
                      <a:gd name="connsiteY8991" fmla="*/ 1168241 h 1639157"/>
                      <a:gd name="connsiteX8992" fmla="*/ 1380711 w 1923730"/>
                      <a:gd name="connsiteY8992" fmla="*/ 1167956 h 1639157"/>
                      <a:gd name="connsiteX8993" fmla="*/ 1381568 w 1923730"/>
                      <a:gd name="connsiteY8993" fmla="*/ 1169289 h 1639157"/>
                      <a:gd name="connsiteX8994" fmla="*/ 1382520 w 1923730"/>
                      <a:gd name="connsiteY8994" fmla="*/ 1170718 h 1639157"/>
                      <a:gd name="connsiteX8995" fmla="*/ 1383187 w 1923730"/>
                      <a:gd name="connsiteY8995" fmla="*/ 1171289 h 1639157"/>
                      <a:gd name="connsiteX8996" fmla="*/ 1383759 w 1923730"/>
                      <a:gd name="connsiteY8996" fmla="*/ 1172718 h 1639157"/>
                      <a:gd name="connsiteX8997" fmla="*/ 1381568 w 1923730"/>
                      <a:gd name="connsiteY8997" fmla="*/ 1175480 h 1639157"/>
                      <a:gd name="connsiteX8998" fmla="*/ 1380901 w 1923730"/>
                      <a:gd name="connsiteY8998" fmla="*/ 1176052 h 1639157"/>
                      <a:gd name="connsiteX8999" fmla="*/ 1381377 w 1923730"/>
                      <a:gd name="connsiteY8999" fmla="*/ 1176147 h 1639157"/>
                      <a:gd name="connsiteX9000" fmla="*/ 1384044 w 1923730"/>
                      <a:gd name="connsiteY9000" fmla="*/ 1177100 h 1639157"/>
                      <a:gd name="connsiteX9001" fmla="*/ 1385473 w 1923730"/>
                      <a:gd name="connsiteY9001" fmla="*/ 1180814 h 1639157"/>
                      <a:gd name="connsiteX9002" fmla="*/ 1382330 w 1923730"/>
                      <a:gd name="connsiteY9002" fmla="*/ 1183386 h 1639157"/>
                      <a:gd name="connsiteX9003" fmla="*/ 1381282 w 1923730"/>
                      <a:gd name="connsiteY9003" fmla="*/ 1185005 h 1639157"/>
                      <a:gd name="connsiteX9004" fmla="*/ 1380901 w 1923730"/>
                      <a:gd name="connsiteY9004" fmla="*/ 1186434 h 1639157"/>
                      <a:gd name="connsiteX9005" fmla="*/ 1380711 w 1923730"/>
                      <a:gd name="connsiteY9005" fmla="*/ 1187006 h 1639157"/>
                      <a:gd name="connsiteX9006" fmla="*/ 1380329 w 1923730"/>
                      <a:gd name="connsiteY9006" fmla="*/ 1188720 h 1639157"/>
                      <a:gd name="connsiteX9007" fmla="*/ 1380996 w 1923730"/>
                      <a:gd name="connsiteY9007" fmla="*/ 1189006 h 1639157"/>
                      <a:gd name="connsiteX9008" fmla="*/ 1383759 w 1923730"/>
                      <a:gd name="connsiteY9008" fmla="*/ 1190244 h 1639157"/>
                      <a:gd name="connsiteX9009" fmla="*/ 1383759 w 1923730"/>
                      <a:gd name="connsiteY9009" fmla="*/ 1192435 h 1639157"/>
                      <a:gd name="connsiteX9010" fmla="*/ 1384330 w 1923730"/>
                      <a:gd name="connsiteY9010" fmla="*/ 1195864 h 1639157"/>
                      <a:gd name="connsiteX9011" fmla="*/ 1387283 w 1923730"/>
                      <a:gd name="connsiteY9011" fmla="*/ 1195578 h 1639157"/>
                      <a:gd name="connsiteX9012" fmla="*/ 1388616 w 1923730"/>
                      <a:gd name="connsiteY9012" fmla="*/ 1195007 h 1639157"/>
                      <a:gd name="connsiteX9013" fmla="*/ 1390331 w 1923730"/>
                      <a:gd name="connsiteY9013" fmla="*/ 1196150 h 1639157"/>
                      <a:gd name="connsiteX9014" fmla="*/ 1390997 w 1923730"/>
                      <a:gd name="connsiteY9014" fmla="*/ 1196816 h 1639157"/>
                      <a:gd name="connsiteX9015" fmla="*/ 1393950 w 1923730"/>
                      <a:gd name="connsiteY9015" fmla="*/ 1197578 h 1639157"/>
                      <a:gd name="connsiteX9016" fmla="*/ 1393950 w 1923730"/>
                      <a:gd name="connsiteY9016" fmla="*/ 1197674 h 1639157"/>
                      <a:gd name="connsiteX9017" fmla="*/ 1396998 w 1923730"/>
                      <a:gd name="connsiteY9017" fmla="*/ 1191673 h 1639157"/>
                      <a:gd name="connsiteX9018" fmla="*/ 1397475 w 1923730"/>
                      <a:gd name="connsiteY9018" fmla="*/ 1191101 h 1639157"/>
                      <a:gd name="connsiteX9019" fmla="*/ 1402332 w 1923730"/>
                      <a:gd name="connsiteY9019" fmla="*/ 1188244 h 1639157"/>
                      <a:gd name="connsiteX9020" fmla="*/ 1403666 w 1923730"/>
                      <a:gd name="connsiteY9020" fmla="*/ 1187958 h 1639157"/>
                      <a:gd name="connsiteX9021" fmla="*/ 1405761 w 1923730"/>
                      <a:gd name="connsiteY9021" fmla="*/ 1185291 h 1639157"/>
                      <a:gd name="connsiteX9022" fmla="*/ 1405761 w 1923730"/>
                      <a:gd name="connsiteY9022" fmla="*/ 1184053 h 1639157"/>
                      <a:gd name="connsiteX9023" fmla="*/ 1406523 w 1923730"/>
                      <a:gd name="connsiteY9023" fmla="*/ 1181576 h 1639157"/>
                      <a:gd name="connsiteX9024" fmla="*/ 1410810 w 1923730"/>
                      <a:gd name="connsiteY9024" fmla="*/ 1181672 h 1639157"/>
                      <a:gd name="connsiteX9025" fmla="*/ 1411095 w 1923730"/>
                      <a:gd name="connsiteY9025" fmla="*/ 1181767 h 1639157"/>
                      <a:gd name="connsiteX9026" fmla="*/ 1418429 w 1923730"/>
                      <a:gd name="connsiteY9026" fmla="*/ 1181005 h 1639157"/>
                      <a:gd name="connsiteX9027" fmla="*/ 1421668 w 1923730"/>
                      <a:gd name="connsiteY9027" fmla="*/ 1179386 h 1639157"/>
                      <a:gd name="connsiteX9028" fmla="*/ 1423859 w 1923730"/>
                      <a:gd name="connsiteY9028" fmla="*/ 1178433 h 1639157"/>
                      <a:gd name="connsiteX9029" fmla="*/ 1427954 w 1923730"/>
                      <a:gd name="connsiteY9029" fmla="*/ 1177576 h 1639157"/>
                      <a:gd name="connsiteX9030" fmla="*/ 1431669 w 1923730"/>
                      <a:gd name="connsiteY9030" fmla="*/ 1176909 h 1639157"/>
                      <a:gd name="connsiteX9031" fmla="*/ 1434336 w 1923730"/>
                      <a:gd name="connsiteY9031" fmla="*/ 1173194 h 1639157"/>
                      <a:gd name="connsiteX9032" fmla="*/ 1434527 w 1923730"/>
                      <a:gd name="connsiteY9032" fmla="*/ 1171861 h 1639157"/>
                      <a:gd name="connsiteX9033" fmla="*/ 1436146 w 1923730"/>
                      <a:gd name="connsiteY9033" fmla="*/ 1168622 h 1639157"/>
                      <a:gd name="connsiteX9034" fmla="*/ 1439194 w 1923730"/>
                      <a:gd name="connsiteY9034" fmla="*/ 1168718 h 1639157"/>
                      <a:gd name="connsiteX9035" fmla="*/ 1441289 w 1923730"/>
                      <a:gd name="connsiteY9035" fmla="*/ 1169956 h 1639157"/>
                      <a:gd name="connsiteX9036" fmla="*/ 1442813 w 1923730"/>
                      <a:gd name="connsiteY9036" fmla="*/ 1170623 h 1639157"/>
                      <a:gd name="connsiteX9037" fmla="*/ 1443099 w 1923730"/>
                      <a:gd name="connsiteY9037" fmla="*/ 1170623 h 1639157"/>
                      <a:gd name="connsiteX9038" fmla="*/ 1442337 w 1923730"/>
                      <a:gd name="connsiteY9038" fmla="*/ 1168527 h 1639157"/>
                      <a:gd name="connsiteX9039" fmla="*/ 1441480 w 1923730"/>
                      <a:gd name="connsiteY9039" fmla="*/ 1166432 h 1639157"/>
                      <a:gd name="connsiteX9040" fmla="*/ 1441385 w 1923730"/>
                      <a:gd name="connsiteY9040" fmla="*/ 1162622 h 1639157"/>
                      <a:gd name="connsiteX9041" fmla="*/ 1443671 w 1923730"/>
                      <a:gd name="connsiteY9041" fmla="*/ 1162717 h 1639157"/>
                      <a:gd name="connsiteX9042" fmla="*/ 1447195 w 1923730"/>
                      <a:gd name="connsiteY9042" fmla="*/ 1163479 h 1639157"/>
                      <a:gd name="connsiteX9043" fmla="*/ 1447862 w 1923730"/>
                      <a:gd name="connsiteY9043" fmla="*/ 1163479 h 1639157"/>
                      <a:gd name="connsiteX9044" fmla="*/ 1452434 w 1923730"/>
                      <a:gd name="connsiteY9044" fmla="*/ 1161860 h 1639157"/>
                      <a:gd name="connsiteX9045" fmla="*/ 1455005 w 1923730"/>
                      <a:gd name="connsiteY9045" fmla="*/ 1156716 h 1639157"/>
                      <a:gd name="connsiteX9046" fmla="*/ 1456434 w 1923730"/>
                      <a:gd name="connsiteY9046" fmla="*/ 1153382 h 1639157"/>
                      <a:gd name="connsiteX9047" fmla="*/ 1456911 w 1923730"/>
                      <a:gd name="connsiteY9047" fmla="*/ 1153192 h 1639157"/>
                      <a:gd name="connsiteX9048" fmla="*/ 1457196 w 1923730"/>
                      <a:gd name="connsiteY9048" fmla="*/ 1153382 h 1639157"/>
                      <a:gd name="connsiteX9049" fmla="*/ 1459196 w 1923730"/>
                      <a:gd name="connsiteY9049" fmla="*/ 1153097 h 1639157"/>
                      <a:gd name="connsiteX9050" fmla="*/ 1460816 w 1923730"/>
                      <a:gd name="connsiteY9050" fmla="*/ 1152811 h 1639157"/>
                      <a:gd name="connsiteX9051" fmla="*/ 1461673 w 1923730"/>
                      <a:gd name="connsiteY9051" fmla="*/ 1152620 h 1639157"/>
                      <a:gd name="connsiteX9052" fmla="*/ 1466531 w 1923730"/>
                      <a:gd name="connsiteY9052" fmla="*/ 1153859 h 1639157"/>
                      <a:gd name="connsiteX9053" fmla="*/ 1473103 w 1923730"/>
                      <a:gd name="connsiteY9053" fmla="*/ 1156716 h 1639157"/>
                      <a:gd name="connsiteX9054" fmla="*/ 1473675 w 1923730"/>
                      <a:gd name="connsiteY9054" fmla="*/ 1156811 h 1639157"/>
                      <a:gd name="connsiteX9055" fmla="*/ 1477294 w 1923730"/>
                      <a:gd name="connsiteY9055" fmla="*/ 1155764 h 1639157"/>
                      <a:gd name="connsiteX9056" fmla="*/ 1482247 w 1923730"/>
                      <a:gd name="connsiteY9056" fmla="*/ 1154240 h 1639157"/>
                      <a:gd name="connsiteX9057" fmla="*/ 1486724 w 1923730"/>
                      <a:gd name="connsiteY9057" fmla="*/ 1153859 h 1639157"/>
                      <a:gd name="connsiteX9058" fmla="*/ 1487295 w 1923730"/>
                      <a:gd name="connsiteY9058" fmla="*/ 1153287 h 1639157"/>
                      <a:gd name="connsiteX9059" fmla="*/ 1486533 w 1923730"/>
                      <a:gd name="connsiteY9059" fmla="*/ 1152715 h 1639157"/>
                      <a:gd name="connsiteX9060" fmla="*/ 1486343 w 1923730"/>
                      <a:gd name="connsiteY9060" fmla="*/ 1152430 h 1639157"/>
                      <a:gd name="connsiteX9061" fmla="*/ 1484533 w 1923730"/>
                      <a:gd name="connsiteY9061" fmla="*/ 1151858 h 1639157"/>
                      <a:gd name="connsiteX9062" fmla="*/ 1483580 w 1923730"/>
                      <a:gd name="connsiteY9062" fmla="*/ 1151858 h 1639157"/>
                      <a:gd name="connsiteX9063" fmla="*/ 1481295 w 1923730"/>
                      <a:gd name="connsiteY9063" fmla="*/ 1150239 h 1639157"/>
                      <a:gd name="connsiteX9064" fmla="*/ 1481295 w 1923730"/>
                      <a:gd name="connsiteY9064" fmla="*/ 1149382 h 1639157"/>
                      <a:gd name="connsiteX9065" fmla="*/ 1480723 w 1923730"/>
                      <a:gd name="connsiteY9065" fmla="*/ 1147572 h 1639157"/>
                      <a:gd name="connsiteX9066" fmla="*/ 1478913 w 1923730"/>
                      <a:gd name="connsiteY9066" fmla="*/ 1142333 h 1639157"/>
                      <a:gd name="connsiteX9067" fmla="*/ 1477675 w 1923730"/>
                      <a:gd name="connsiteY9067" fmla="*/ 1135761 h 1639157"/>
                      <a:gd name="connsiteX9068" fmla="*/ 1472627 w 1923730"/>
                      <a:gd name="connsiteY9068" fmla="*/ 1130046 h 1639157"/>
                      <a:gd name="connsiteX9069" fmla="*/ 1472341 w 1923730"/>
                      <a:gd name="connsiteY9069" fmla="*/ 1129856 h 1639157"/>
                      <a:gd name="connsiteX9070" fmla="*/ 1469579 w 1923730"/>
                      <a:gd name="connsiteY9070" fmla="*/ 1125093 h 1639157"/>
                      <a:gd name="connsiteX9071" fmla="*/ 1469579 w 1923730"/>
                      <a:gd name="connsiteY9071" fmla="*/ 1124712 h 1639157"/>
                      <a:gd name="connsiteX9072" fmla="*/ 1469388 w 1923730"/>
                      <a:gd name="connsiteY9072" fmla="*/ 1122426 h 1639157"/>
                      <a:gd name="connsiteX9073" fmla="*/ 1469103 w 1923730"/>
                      <a:gd name="connsiteY9073" fmla="*/ 1120140 h 1639157"/>
                      <a:gd name="connsiteX9074" fmla="*/ 1467102 w 1923730"/>
                      <a:gd name="connsiteY9074" fmla="*/ 1116425 h 1639157"/>
                      <a:gd name="connsiteX9075" fmla="*/ 1466054 w 1923730"/>
                      <a:gd name="connsiteY9075" fmla="*/ 1115854 h 1639157"/>
                      <a:gd name="connsiteX9076" fmla="*/ 1463197 w 1923730"/>
                      <a:gd name="connsiteY9076" fmla="*/ 1112520 h 1639157"/>
                      <a:gd name="connsiteX9077" fmla="*/ 1464435 w 1923730"/>
                      <a:gd name="connsiteY9077" fmla="*/ 1108139 h 1639157"/>
                      <a:gd name="connsiteX9078" fmla="*/ 1464912 w 1923730"/>
                      <a:gd name="connsiteY9078" fmla="*/ 1107757 h 1639157"/>
                      <a:gd name="connsiteX9079" fmla="*/ 1465483 w 1923730"/>
                      <a:gd name="connsiteY9079" fmla="*/ 1107281 h 1639157"/>
                      <a:gd name="connsiteX9080" fmla="*/ 1466245 w 1923730"/>
                      <a:gd name="connsiteY9080" fmla="*/ 1105281 h 1639157"/>
                      <a:gd name="connsiteX9081" fmla="*/ 1467960 w 1923730"/>
                      <a:gd name="connsiteY9081" fmla="*/ 1100709 h 1639157"/>
                      <a:gd name="connsiteX9082" fmla="*/ 1468531 w 1923730"/>
                      <a:gd name="connsiteY9082" fmla="*/ 1100138 h 1639157"/>
                      <a:gd name="connsiteX9083" fmla="*/ 1473198 w 1923730"/>
                      <a:gd name="connsiteY9083" fmla="*/ 1096613 h 1639157"/>
                      <a:gd name="connsiteX9084" fmla="*/ 1474055 w 1923730"/>
                      <a:gd name="connsiteY9084" fmla="*/ 1095947 h 1639157"/>
                      <a:gd name="connsiteX9085" fmla="*/ 1472151 w 1923730"/>
                      <a:gd name="connsiteY9085" fmla="*/ 1094708 h 1639157"/>
                      <a:gd name="connsiteX9086" fmla="*/ 1470722 w 1923730"/>
                      <a:gd name="connsiteY9086" fmla="*/ 1094137 h 1639157"/>
                      <a:gd name="connsiteX9087" fmla="*/ 1467483 w 1923730"/>
                      <a:gd name="connsiteY9087" fmla="*/ 1092041 h 1639157"/>
                      <a:gd name="connsiteX9088" fmla="*/ 1463578 w 1923730"/>
                      <a:gd name="connsiteY9088" fmla="*/ 1090327 h 1639157"/>
                      <a:gd name="connsiteX9089" fmla="*/ 1461197 w 1923730"/>
                      <a:gd name="connsiteY9089" fmla="*/ 1090994 h 1639157"/>
                      <a:gd name="connsiteX9090" fmla="*/ 1458720 w 1923730"/>
                      <a:gd name="connsiteY9090" fmla="*/ 1088422 h 1639157"/>
                      <a:gd name="connsiteX9091" fmla="*/ 1457006 w 1923730"/>
                      <a:gd name="connsiteY9091" fmla="*/ 1087088 h 1639157"/>
                      <a:gd name="connsiteX9092" fmla="*/ 1455196 w 1923730"/>
                      <a:gd name="connsiteY9092" fmla="*/ 1088612 h 1639157"/>
                      <a:gd name="connsiteX9093" fmla="*/ 1453101 w 1923730"/>
                      <a:gd name="connsiteY9093" fmla="*/ 1090422 h 1639157"/>
                      <a:gd name="connsiteX9094" fmla="*/ 1451291 w 1923730"/>
                      <a:gd name="connsiteY9094" fmla="*/ 1088517 h 1639157"/>
                      <a:gd name="connsiteX9095" fmla="*/ 1448814 w 1923730"/>
                      <a:gd name="connsiteY9095" fmla="*/ 1084326 h 1639157"/>
                      <a:gd name="connsiteX9096" fmla="*/ 1447862 w 1923730"/>
                      <a:gd name="connsiteY9096" fmla="*/ 1083183 h 1639157"/>
                      <a:gd name="connsiteX9097" fmla="*/ 1445862 w 1923730"/>
                      <a:gd name="connsiteY9097" fmla="*/ 1082040 h 1639157"/>
                      <a:gd name="connsiteX9098" fmla="*/ 1443480 w 1923730"/>
                      <a:gd name="connsiteY9098" fmla="*/ 1079468 h 1639157"/>
                      <a:gd name="connsiteX9099" fmla="*/ 1440051 w 1923730"/>
                      <a:gd name="connsiteY9099" fmla="*/ 1080421 h 1639157"/>
                      <a:gd name="connsiteX9100" fmla="*/ 1437384 w 1923730"/>
                      <a:gd name="connsiteY9100" fmla="*/ 1079278 h 1639157"/>
                      <a:gd name="connsiteX9101" fmla="*/ 1436527 w 1923730"/>
                      <a:gd name="connsiteY9101" fmla="*/ 1074896 h 1639157"/>
                      <a:gd name="connsiteX9102" fmla="*/ 1436241 w 1923730"/>
                      <a:gd name="connsiteY9102" fmla="*/ 1071848 h 1639157"/>
                      <a:gd name="connsiteX9103" fmla="*/ 1435003 w 1923730"/>
                      <a:gd name="connsiteY9103" fmla="*/ 1071086 h 1639157"/>
                      <a:gd name="connsiteX9104" fmla="*/ 1434717 w 1923730"/>
                      <a:gd name="connsiteY9104" fmla="*/ 1070991 h 1639157"/>
                      <a:gd name="connsiteX9105" fmla="*/ 1432907 w 1923730"/>
                      <a:gd name="connsiteY9105" fmla="*/ 1071848 h 1639157"/>
                      <a:gd name="connsiteX9106" fmla="*/ 1432717 w 1923730"/>
                      <a:gd name="connsiteY9106" fmla="*/ 1073372 h 1639157"/>
                      <a:gd name="connsiteX9107" fmla="*/ 1432336 w 1923730"/>
                      <a:gd name="connsiteY9107" fmla="*/ 1074801 h 1639157"/>
                      <a:gd name="connsiteX9108" fmla="*/ 1431098 w 1923730"/>
                      <a:gd name="connsiteY9108" fmla="*/ 1075182 h 1639157"/>
                      <a:gd name="connsiteX9109" fmla="*/ 1430621 w 1923730"/>
                      <a:gd name="connsiteY9109" fmla="*/ 1075182 h 1639157"/>
                      <a:gd name="connsiteX9110" fmla="*/ 1429002 w 1923730"/>
                      <a:gd name="connsiteY9110" fmla="*/ 1075944 h 1639157"/>
                      <a:gd name="connsiteX9111" fmla="*/ 1424049 w 1923730"/>
                      <a:gd name="connsiteY9111" fmla="*/ 1078040 h 1639157"/>
                      <a:gd name="connsiteX9112" fmla="*/ 1422716 w 1923730"/>
                      <a:gd name="connsiteY9112" fmla="*/ 1078325 h 1639157"/>
                      <a:gd name="connsiteX9113" fmla="*/ 1416525 w 1923730"/>
                      <a:gd name="connsiteY9113" fmla="*/ 1076135 h 1639157"/>
                      <a:gd name="connsiteX9114" fmla="*/ 1415858 w 1923730"/>
                      <a:gd name="connsiteY9114" fmla="*/ 1075754 h 1639157"/>
                      <a:gd name="connsiteX9115" fmla="*/ 1413953 w 1923730"/>
                      <a:gd name="connsiteY9115" fmla="*/ 1074325 h 1639157"/>
                      <a:gd name="connsiteX9116" fmla="*/ 1412238 w 1923730"/>
                      <a:gd name="connsiteY9116" fmla="*/ 1074325 h 1639157"/>
                      <a:gd name="connsiteX9117" fmla="*/ 1410238 w 1923730"/>
                      <a:gd name="connsiteY9117" fmla="*/ 1074611 h 1639157"/>
                      <a:gd name="connsiteX9118" fmla="*/ 1409667 w 1923730"/>
                      <a:gd name="connsiteY9118" fmla="*/ 1067467 h 1639157"/>
                      <a:gd name="connsiteX9119" fmla="*/ 1409190 w 1923730"/>
                      <a:gd name="connsiteY9119" fmla="*/ 1064895 h 1639157"/>
                      <a:gd name="connsiteX9120" fmla="*/ 1407000 w 1923730"/>
                      <a:gd name="connsiteY9120" fmla="*/ 1065657 h 1639157"/>
                      <a:gd name="connsiteX9121" fmla="*/ 1401570 w 1923730"/>
                      <a:gd name="connsiteY9121" fmla="*/ 1066514 h 1639157"/>
                      <a:gd name="connsiteX9122" fmla="*/ 1400904 w 1923730"/>
                      <a:gd name="connsiteY9122" fmla="*/ 1066324 h 1639157"/>
                      <a:gd name="connsiteX9123" fmla="*/ 1399570 w 1923730"/>
                      <a:gd name="connsiteY9123" fmla="*/ 1066038 h 1639157"/>
                      <a:gd name="connsiteX9124" fmla="*/ 1394998 w 1923730"/>
                      <a:gd name="connsiteY9124" fmla="*/ 1063276 h 1639157"/>
                      <a:gd name="connsiteX9125" fmla="*/ 1393569 w 1923730"/>
                      <a:gd name="connsiteY9125" fmla="*/ 1062228 h 1639157"/>
                      <a:gd name="connsiteX9126" fmla="*/ 1393569 w 1923730"/>
                      <a:gd name="connsiteY9126" fmla="*/ 1062228 h 1639157"/>
                      <a:gd name="connsiteX9127" fmla="*/ 1390331 w 1923730"/>
                      <a:gd name="connsiteY9127" fmla="*/ 1064800 h 1639157"/>
                      <a:gd name="connsiteX9128" fmla="*/ 1390045 w 1923730"/>
                      <a:gd name="connsiteY9128" fmla="*/ 1065086 h 1639157"/>
                      <a:gd name="connsiteX9129" fmla="*/ 1385473 w 1923730"/>
                      <a:gd name="connsiteY9129" fmla="*/ 1066514 h 1639157"/>
                      <a:gd name="connsiteX9130" fmla="*/ 1383663 w 1923730"/>
                      <a:gd name="connsiteY9130" fmla="*/ 1063276 h 1639157"/>
                      <a:gd name="connsiteX9131" fmla="*/ 1383092 w 1923730"/>
                      <a:gd name="connsiteY9131" fmla="*/ 1061847 h 1639157"/>
                      <a:gd name="connsiteX9132" fmla="*/ 1381758 w 1923730"/>
                      <a:gd name="connsiteY9132" fmla="*/ 1062419 h 1639157"/>
                      <a:gd name="connsiteX9133" fmla="*/ 1380139 w 1923730"/>
                      <a:gd name="connsiteY9133" fmla="*/ 1063085 h 1639157"/>
                      <a:gd name="connsiteX9134" fmla="*/ 1377091 w 1923730"/>
                      <a:gd name="connsiteY9134" fmla="*/ 1058418 h 1639157"/>
                      <a:gd name="connsiteX9135" fmla="*/ 1376805 w 1923730"/>
                      <a:gd name="connsiteY9135" fmla="*/ 1057180 h 1639157"/>
                      <a:gd name="connsiteX9136" fmla="*/ 1374710 w 1923730"/>
                      <a:gd name="connsiteY9136" fmla="*/ 1053179 h 1639157"/>
                      <a:gd name="connsiteX9137" fmla="*/ 1372900 w 1923730"/>
                      <a:gd name="connsiteY9137" fmla="*/ 1051084 h 1639157"/>
                      <a:gd name="connsiteX9138" fmla="*/ 1373567 w 1923730"/>
                      <a:gd name="connsiteY9138" fmla="*/ 1049655 h 1639157"/>
                      <a:gd name="connsiteX9139" fmla="*/ 1373853 w 1923730"/>
                      <a:gd name="connsiteY9139" fmla="*/ 1049274 h 1639157"/>
                      <a:gd name="connsiteX9140" fmla="*/ 1374519 w 1923730"/>
                      <a:gd name="connsiteY9140" fmla="*/ 1046035 h 1639157"/>
                      <a:gd name="connsiteX9141" fmla="*/ 1373281 w 1923730"/>
                      <a:gd name="connsiteY9141" fmla="*/ 1043654 h 1639157"/>
                      <a:gd name="connsiteX9142" fmla="*/ 1373376 w 1923730"/>
                      <a:gd name="connsiteY9142" fmla="*/ 1042606 h 1639157"/>
                      <a:gd name="connsiteX9143" fmla="*/ 1373567 w 1923730"/>
                      <a:gd name="connsiteY9143" fmla="*/ 1041082 h 1639157"/>
                      <a:gd name="connsiteX9144" fmla="*/ 1373471 w 1923730"/>
                      <a:gd name="connsiteY9144" fmla="*/ 1039177 h 1639157"/>
                      <a:gd name="connsiteX9145" fmla="*/ 1372424 w 1923730"/>
                      <a:gd name="connsiteY9145" fmla="*/ 1036987 h 1639157"/>
                      <a:gd name="connsiteX9146" fmla="*/ 1371947 w 1923730"/>
                      <a:gd name="connsiteY9146" fmla="*/ 1036225 h 1639157"/>
                      <a:gd name="connsiteX9147" fmla="*/ 1371090 w 1923730"/>
                      <a:gd name="connsiteY9147" fmla="*/ 1036415 h 1639157"/>
                      <a:gd name="connsiteX9148" fmla="*/ 1370709 w 1923730"/>
                      <a:gd name="connsiteY9148" fmla="*/ 1036510 h 1639157"/>
                      <a:gd name="connsiteX9149" fmla="*/ 1369090 w 1923730"/>
                      <a:gd name="connsiteY9149" fmla="*/ 1038511 h 1639157"/>
                      <a:gd name="connsiteX9150" fmla="*/ 1368804 w 1923730"/>
                      <a:gd name="connsiteY9150" fmla="*/ 1039082 h 1639157"/>
                      <a:gd name="connsiteX9151" fmla="*/ 1366709 w 1923730"/>
                      <a:gd name="connsiteY9151" fmla="*/ 1040892 h 1639157"/>
                      <a:gd name="connsiteX9152" fmla="*/ 1364994 w 1923730"/>
                      <a:gd name="connsiteY9152" fmla="*/ 1041749 h 1639157"/>
                      <a:gd name="connsiteX9153" fmla="*/ 1363851 w 1923730"/>
                      <a:gd name="connsiteY9153" fmla="*/ 1042606 h 1639157"/>
                      <a:gd name="connsiteX9154" fmla="*/ 1362708 w 1923730"/>
                      <a:gd name="connsiteY9154" fmla="*/ 1043464 h 1639157"/>
                      <a:gd name="connsiteX9155" fmla="*/ 1362518 w 1923730"/>
                      <a:gd name="connsiteY9155" fmla="*/ 1043559 h 1639157"/>
                      <a:gd name="connsiteX9156" fmla="*/ 1361089 w 1923730"/>
                      <a:gd name="connsiteY9156" fmla="*/ 1043940 h 1639157"/>
                      <a:gd name="connsiteX9157" fmla="*/ 1353850 w 1923730"/>
                      <a:gd name="connsiteY9157" fmla="*/ 1039749 h 1639157"/>
                      <a:gd name="connsiteX9158" fmla="*/ 1350516 w 1923730"/>
                      <a:gd name="connsiteY9158" fmla="*/ 1037749 h 1639157"/>
                      <a:gd name="connsiteX9159" fmla="*/ 1350040 w 1923730"/>
                      <a:gd name="connsiteY9159" fmla="*/ 1038320 h 1639157"/>
                      <a:gd name="connsiteX9160" fmla="*/ 1349945 w 1923730"/>
                      <a:gd name="connsiteY9160" fmla="*/ 1038606 h 1639157"/>
                      <a:gd name="connsiteX9161" fmla="*/ 1348992 w 1923730"/>
                      <a:gd name="connsiteY9161" fmla="*/ 1040225 h 1639157"/>
                      <a:gd name="connsiteX9162" fmla="*/ 1346897 w 1923730"/>
                      <a:gd name="connsiteY9162" fmla="*/ 1039654 h 1639157"/>
                      <a:gd name="connsiteX9163" fmla="*/ 1342896 w 1923730"/>
                      <a:gd name="connsiteY9163" fmla="*/ 1039368 h 1639157"/>
                      <a:gd name="connsiteX9164" fmla="*/ 1340039 w 1923730"/>
                      <a:gd name="connsiteY9164" fmla="*/ 1040321 h 1639157"/>
                      <a:gd name="connsiteX9165" fmla="*/ 1335657 w 1923730"/>
                      <a:gd name="connsiteY9165" fmla="*/ 1042035 h 1639157"/>
                      <a:gd name="connsiteX9166" fmla="*/ 1329371 w 1923730"/>
                      <a:gd name="connsiteY9166" fmla="*/ 1042226 h 1639157"/>
                      <a:gd name="connsiteX9167" fmla="*/ 1327847 w 1923730"/>
                      <a:gd name="connsiteY9167" fmla="*/ 1041844 h 1639157"/>
                      <a:gd name="connsiteX9168" fmla="*/ 1321941 w 1923730"/>
                      <a:gd name="connsiteY9168" fmla="*/ 1042892 h 1639157"/>
                      <a:gd name="connsiteX9169" fmla="*/ 1318322 w 1923730"/>
                      <a:gd name="connsiteY9169" fmla="*/ 1043559 h 1639157"/>
                      <a:gd name="connsiteX9170" fmla="*/ 1316893 w 1923730"/>
                      <a:gd name="connsiteY9170" fmla="*/ 1043559 h 1639157"/>
                      <a:gd name="connsiteX9171" fmla="*/ 1316131 w 1923730"/>
                      <a:gd name="connsiteY9171" fmla="*/ 1044416 h 1639157"/>
                      <a:gd name="connsiteX9172" fmla="*/ 1315274 w 1923730"/>
                      <a:gd name="connsiteY9172" fmla="*/ 1045178 h 1639157"/>
                      <a:gd name="connsiteX9173" fmla="*/ 1313559 w 1923730"/>
                      <a:gd name="connsiteY9173" fmla="*/ 1044511 h 1639157"/>
                      <a:gd name="connsiteX9174" fmla="*/ 1312893 w 1923730"/>
                      <a:gd name="connsiteY9174" fmla="*/ 1044035 h 1639157"/>
                      <a:gd name="connsiteX9175" fmla="*/ 1309749 w 1923730"/>
                      <a:gd name="connsiteY9175" fmla="*/ 1042511 h 1639157"/>
                      <a:gd name="connsiteX9176" fmla="*/ 1307939 w 1923730"/>
                      <a:gd name="connsiteY9176" fmla="*/ 1043178 h 1639157"/>
                      <a:gd name="connsiteX9177" fmla="*/ 1305654 w 1923730"/>
                      <a:gd name="connsiteY9177" fmla="*/ 1041654 h 1639157"/>
                      <a:gd name="connsiteX9178" fmla="*/ 1304892 w 1923730"/>
                      <a:gd name="connsiteY9178" fmla="*/ 1040511 h 1639157"/>
                      <a:gd name="connsiteX9179" fmla="*/ 1304415 w 1923730"/>
                      <a:gd name="connsiteY9179" fmla="*/ 1039654 h 1639157"/>
                      <a:gd name="connsiteX9180" fmla="*/ 1304320 w 1923730"/>
                      <a:gd name="connsiteY9180" fmla="*/ 1039749 h 1639157"/>
                      <a:gd name="connsiteX9181" fmla="*/ 1302796 w 1923730"/>
                      <a:gd name="connsiteY9181" fmla="*/ 1040702 h 1639157"/>
                      <a:gd name="connsiteX9182" fmla="*/ 1300986 w 1923730"/>
                      <a:gd name="connsiteY9182" fmla="*/ 1039177 h 1639157"/>
                      <a:gd name="connsiteX9183" fmla="*/ 1300796 w 1923730"/>
                      <a:gd name="connsiteY9183" fmla="*/ 1038987 h 1639157"/>
                      <a:gd name="connsiteX9184" fmla="*/ 1297557 w 1923730"/>
                      <a:gd name="connsiteY9184" fmla="*/ 1037558 h 1639157"/>
                      <a:gd name="connsiteX9185" fmla="*/ 1291842 w 1923730"/>
                      <a:gd name="connsiteY9185" fmla="*/ 1035463 h 1639157"/>
                      <a:gd name="connsiteX9186" fmla="*/ 1291271 w 1923730"/>
                      <a:gd name="connsiteY9186" fmla="*/ 1035082 h 1639157"/>
                      <a:gd name="connsiteX9187" fmla="*/ 1286032 w 1923730"/>
                      <a:gd name="connsiteY9187" fmla="*/ 1034034 h 1639157"/>
                      <a:gd name="connsiteX9188" fmla="*/ 1284794 w 1923730"/>
                      <a:gd name="connsiteY9188" fmla="*/ 1034796 h 1639157"/>
                      <a:gd name="connsiteX9189" fmla="*/ 1284794 w 1923730"/>
                      <a:gd name="connsiteY9189" fmla="*/ 1034796 h 1639157"/>
                      <a:gd name="connsiteX9190" fmla="*/ 1281936 w 1923730"/>
                      <a:gd name="connsiteY9190" fmla="*/ 1032319 h 1639157"/>
                      <a:gd name="connsiteX9191" fmla="*/ 1280222 w 1923730"/>
                      <a:gd name="connsiteY9191" fmla="*/ 1030129 h 1639157"/>
                      <a:gd name="connsiteX9192" fmla="*/ 1277364 w 1923730"/>
                      <a:gd name="connsiteY9192" fmla="*/ 1026700 h 1639157"/>
                      <a:gd name="connsiteX9193" fmla="*/ 1275459 w 1923730"/>
                      <a:gd name="connsiteY9193" fmla="*/ 1024319 h 1639157"/>
                      <a:gd name="connsiteX9194" fmla="*/ 1271268 w 1923730"/>
                      <a:gd name="connsiteY9194" fmla="*/ 1021842 h 1639157"/>
                      <a:gd name="connsiteX9195" fmla="*/ 1269935 w 1923730"/>
                      <a:gd name="connsiteY9195" fmla="*/ 1021652 h 1639157"/>
                      <a:gd name="connsiteX9196" fmla="*/ 1270316 w 1923730"/>
                      <a:gd name="connsiteY9196" fmla="*/ 1016794 h 1639157"/>
                      <a:gd name="connsiteX9197" fmla="*/ 1270316 w 1923730"/>
                      <a:gd name="connsiteY9197" fmla="*/ 1015746 h 1639157"/>
                      <a:gd name="connsiteX9198" fmla="*/ 1267554 w 1923730"/>
                      <a:gd name="connsiteY9198" fmla="*/ 1014889 h 1639157"/>
                      <a:gd name="connsiteX9199" fmla="*/ 1265458 w 1923730"/>
                      <a:gd name="connsiteY9199" fmla="*/ 1013936 h 1639157"/>
                      <a:gd name="connsiteX9200" fmla="*/ 1266601 w 1923730"/>
                      <a:gd name="connsiteY9200" fmla="*/ 1011746 h 1639157"/>
                      <a:gd name="connsiteX9201" fmla="*/ 1266792 w 1923730"/>
                      <a:gd name="connsiteY9201" fmla="*/ 1011555 h 1639157"/>
                      <a:gd name="connsiteX9202" fmla="*/ 1265172 w 1923730"/>
                      <a:gd name="connsiteY9202" fmla="*/ 1010317 h 1639157"/>
                      <a:gd name="connsiteX9203" fmla="*/ 1263458 w 1923730"/>
                      <a:gd name="connsiteY9203" fmla="*/ 1008983 h 1639157"/>
                      <a:gd name="connsiteX9204" fmla="*/ 1258790 w 1923730"/>
                      <a:gd name="connsiteY9204" fmla="*/ 1004316 h 1639157"/>
                      <a:gd name="connsiteX9205" fmla="*/ 1258314 w 1923730"/>
                      <a:gd name="connsiteY9205" fmla="*/ 1004888 h 1639157"/>
                      <a:gd name="connsiteX9206" fmla="*/ 1254980 w 1923730"/>
                      <a:gd name="connsiteY9206" fmla="*/ 1006983 h 1639157"/>
                      <a:gd name="connsiteX9207" fmla="*/ 1254123 w 1923730"/>
                      <a:gd name="connsiteY9207" fmla="*/ 1006888 h 1639157"/>
                      <a:gd name="connsiteX9208" fmla="*/ 1253266 w 1923730"/>
                      <a:gd name="connsiteY9208" fmla="*/ 1006793 h 1639157"/>
                      <a:gd name="connsiteX9209" fmla="*/ 1253266 w 1923730"/>
                      <a:gd name="connsiteY9209" fmla="*/ 1007078 h 1639157"/>
                      <a:gd name="connsiteX9210" fmla="*/ 1253361 w 1923730"/>
                      <a:gd name="connsiteY9210" fmla="*/ 1008031 h 1639157"/>
                      <a:gd name="connsiteX9211" fmla="*/ 1253171 w 1923730"/>
                      <a:gd name="connsiteY9211" fmla="*/ 1009364 h 1639157"/>
                      <a:gd name="connsiteX9212" fmla="*/ 1252028 w 1923730"/>
                      <a:gd name="connsiteY9212" fmla="*/ 1009745 h 1639157"/>
                      <a:gd name="connsiteX9213" fmla="*/ 1250123 w 1923730"/>
                      <a:gd name="connsiteY9213" fmla="*/ 1010602 h 1639157"/>
                      <a:gd name="connsiteX9214" fmla="*/ 1249837 w 1923730"/>
                      <a:gd name="connsiteY9214" fmla="*/ 1011269 h 1639157"/>
                      <a:gd name="connsiteX9215" fmla="*/ 1248599 w 1923730"/>
                      <a:gd name="connsiteY9215" fmla="*/ 1012698 h 1639157"/>
                      <a:gd name="connsiteX9216" fmla="*/ 1247170 w 1923730"/>
                      <a:gd name="connsiteY9216" fmla="*/ 1011936 h 1639157"/>
                      <a:gd name="connsiteX9217" fmla="*/ 1245360 w 1923730"/>
                      <a:gd name="connsiteY9217" fmla="*/ 1009555 h 1639157"/>
                      <a:gd name="connsiteX9218" fmla="*/ 1243074 w 1923730"/>
                      <a:gd name="connsiteY9218" fmla="*/ 1006507 h 1639157"/>
                      <a:gd name="connsiteX9219" fmla="*/ 1241931 w 1923730"/>
                      <a:gd name="connsiteY9219" fmla="*/ 1005554 h 1639157"/>
                      <a:gd name="connsiteX9220" fmla="*/ 1240788 w 1923730"/>
                      <a:gd name="connsiteY9220" fmla="*/ 1006507 h 1639157"/>
                      <a:gd name="connsiteX9221" fmla="*/ 1239550 w 1923730"/>
                      <a:gd name="connsiteY9221" fmla="*/ 1007650 h 1639157"/>
                      <a:gd name="connsiteX9222" fmla="*/ 1238788 w 1923730"/>
                      <a:gd name="connsiteY9222" fmla="*/ 1008221 h 1639157"/>
                      <a:gd name="connsiteX9223" fmla="*/ 1233930 w 1923730"/>
                      <a:gd name="connsiteY9223" fmla="*/ 1010031 h 1639157"/>
                      <a:gd name="connsiteX9224" fmla="*/ 1231930 w 1923730"/>
                      <a:gd name="connsiteY9224" fmla="*/ 1010126 h 1639157"/>
                      <a:gd name="connsiteX9225" fmla="*/ 1226691 w 1923730"/>
                      <a:gd name="connsiteY9225" fmla="*/ 1009650 h 1639157"/>
                      <a:gd name="connsiteX9226" fmla="*/ 1222786 w 1923730"/>
                      <a:gd name="connsiteY9226" fmla="*/ 1009174 h 1639157"/>
                      <a:gd name="connsiteX9227" fmla="*/ 1217928 w 1923730"/>
                      <a:gd name="connsiteY9227" fmla="*/ 1008698 h 1639157"/>
                      <a:gd name="connsiteX9228" fmla="*/ 1215071 w 1923730"/>
                      <a:gd name="connsiteY9228" fmla="*/ 1008126 h 1639157"/>
                      <a:gd name="connsiteX9229" fmla="*/ 1213642 w 1923730"/>
                      <a:gd name="connsiteY9229" fmla="*/ 1008031 h 1639157"/>
                      <a:gd name="connsiteX9230" fmla="*/ 1206879 w 1923730"/>
                      <a:gd name="connsiteY9230" fmla="*/ 1007459 h 1639157"/>
                      <a:gd name="connsiteX9231" fmla="*/ 1199450 w 1923730"/>
                      <a:gd name="connsiteY9231" fmla="*/ 1010222 h 1639157"/>
                      <a:gd name="connsiteX9232" fmla="*/ 1198593 w 1923730"/>
                      <a:gd name="connsiteY9232" fmla="*/ 1011650 h 1639157"/>
                      <a:gd name="connsiteX9233" fmla="*/ 1199926 w 1923730"/>
                      <a:gd name="connsiteY9233" fmla="*/ 1012031 h 1639157"/>
                      <a:gd name="connsiteX9234" fmla="*/ 1208498 w 1923730"/>
                      <a:gd name="connsiteY9234" fmla="*/ 1013460 h 1639157"/>
                      <a:gd name="connsiteX9235" fmla="*/ 1212499 w 1923730"/>
                      <a:gd name="connsiteY9235" fmla="*/ 1018127 h 1639157"/>
                      <a:gd name="connsiteX9236" fmla="*/ 1212404 w 1923730"/>
                      <a:gd name="connsiteY9236" fmla="*/ 1018604 h 1639157"/>
                      <a:gd name="connsiteX9237" fmla="*/ 1212118 w 1923730"/>
                      <a:gd name="connsiteY9237" fmla="*/ 1020127 h 1639157"/>
                      <a:gd name="connsiteX9238" fmla="*/ 1211832 w 1923730"/>
                      <a:gd name="connsiteY9238" fmla="*/ 1021271 h 1639157"/>
                      <a:gd name="connsiteX9239" fmla="*/ 1211546 w 1923730"/>
                      <a:gd name="connsiteY9239" fmla="*/ 1022604 h 1639157"/>
                      <a:gd name="connsiteX9240" fmla="*/ 1211546 w 1923730"/>
                      <a:gd name="connsiteY9240" fmla="*/ 1022604 h 1639157"/>
                      <a:gd name="connsiteX9241" fmla="*/ 1212118 w 1923730"/>
                      <a:gd name="connsiteY9241" fmla="*/ 1023366 h 1639157"/>
                      <a:gd name="connsiteX9242" fmla="*/ 1212880 w 1923730"/>
                      <a:gd name="connsiteY9242" fmla="*/ 1023271 h 1639157"/>
                      <a:gd name="connsiteX9243" fmla="*/ 1217928 w 1923730"/>
                      <a:gd name="connsiteY9243" fmla="*/ 1022794 h 1639157"/>
                      <a:gd name="connsiteX9244" fmla="*/ 1220119 w 1923730"/>
                      <a:gd name="connsiteY9244" fmla="*/ 1023366 h 1639157"/>
                      <a:gd name="connsiteX9245" fmla="*/ 1221834 w 1923730"/>
                      <a:gd name="connsiteY9245" fmla="*/ 1023747 h 1639157"/>
                      <a:gd name="connsiteX9246" fmla="*/ 1225262 w 1923730"/>
                      <a:gd name="connsiteY9246" fmla="*/ 1025652 h 1639157"/>
                      <a:gd name="connsiteX9247" fmla="*/ 1225453 w 1923730"/>
                      <a:gd name="connsiteY9247" fmla="*/ 1025747 h 1639157"/>
                      <a:gd name="connsiteX9248" fmla="*/ 1226596 w 1923730"/>
                      <a:gd name="connsiteY9248" fmla="*/ 1027081 h 1639157"/>
                      <a:gd name="connsiteX9249" fmla="*/ 1226691 w 1923730"/>
                      <a:gd name="connsiteY9249" fmla="*/ 1027367 h 1639157"/>
                      <a:gd name="connsiteX9250" fmla="*/ 1227834 w 1923730"/>
                      <a:gd name="connsiteY9250" fmla="*/ 1030034 h 1639157"/>
                      <a:gd name="connsiteX9251" fmla="*/ 1228406 w 1923730"/>
                      <a:gd name="connsiteY9251" fmla="*/ 1032319 h 1639157"/>
                      <a:gd name="connsiteX9252" fmla="*/ 1228977 w 1923730"/>
                      <a:gd name="connsiteY9252" fmla="*/ 1034225 h 1639157"/>
                      <a:gd name="connsiteX9253" fmla="*/ 1229263 w 1923730"/>
                      <a:gd name="connsiteY9253" fmla="*/ 1037177 h 1639157"/>
                      <a:gd name="connsiteX9254" fmla="*/ 1226501 w 1923730"/>
                      <a:gd name="connsiteY9254" fmla="*/ 1037368 h 1639157"/>
                      <a:gd name="connsiteX9255" fmla="*/ 1225644 w 1923730"/>
                      <a:gd name="connsiteY9255" fmla="*/ 1036987 h 1639157"/>
                      <a:gd name="connsiteX9256" fmla="*/ 1225167 w 1923730"/>
                      <a:gd name="connsiteY9256" fmla="*/ 1037654 h 1639157"/>
                      <a:gd name="connsiteX9257" fmla="*/ 1224405 w 1923730"/>
                      <a:gd name="connsiteY9257" fmla="*/ 1038797 h 1639157"/>
                      <a:gd name="connsiteX9258" fmla="*/ 1223929 w 1923730"/>
                      <a:gd name="connsiteY9258" fmla="*/ 1039463 h 1639157"/>
                      <a:gd name="connsiteX9259" fmla="*/ 1220786 w 1923730"/>
                      <a:gd name="connsiteY9259" fmla="*/ 1040321 h 1639157"/>
                      <a:gd name="connsiteX9260" fmla="*/ 1218976 w 1923730"/>
                      <a:gd name="connsiteY9260" fmla="*/ 1039273 h 1639157"/>
                      <a:gd name="connsiteX9261" fmla="*/ 1217262 w 1923730"/>
                      <a:gd name="connsiteY9261" fmla="*/ 1038606 h 1639157"/>
                      <a:gd name="connsiteX9262" fmla="*/ 1215928 w 1923730"/>
                      <a:gd name="connsiteY9262" fmla="*/ 1038892 h 1639157"/>
                      <a:gd name="connsiteX9263" fmla="*/ 1211261 w 1923730"/>
                      <a:gd name="connsiteY9263" fmla="*/ 1039177 h 1639157"/>
                      <a:gd name="connsiteX9264" fmla="*/ 1206498 w 1923730"/>
                      <a:gd name="connsiteY9264" fmla="*/ 1039273 h 1639157"/>
                      <a:gd name="connsiteX9265" fmla="*/ 1206594 w 1923730"/>
                      <a:gd name="connsiteY9265" fmla="*/ 1039654 h 1639157"/>
                      <a:gd name="connsiteX9266" fmla="*/ 1206212 w 1923730"/>
                      <a:gd name="connsiteY9266" fmla="*/ 1041749 h 1639157"/>
                      <a:gd name="connsiteX9267" fmla="*/ 1202498 w 1923730"/>
                      <a:gd name="connsiteY9267" fmla="*/ 1048131 h 1639157"/>
                      <a:gd name="connsiteX9268" fmla="*/ 1203260 w 1923730"/>
                      <a:gd name="connsiteY9268" fmla="*/ 1054322 h 1639157"/>
                      <a:gd name="connsiteX9269" fmla="*/ 1204212 w 1923730"/>
                      <a:gd name="connsiteY9269" fmla="*/ 1055275 h 1639157"/>
                      <a:gd name="connsiteX9270" fmla="*/ 1206308 w 1923730"/>
                      <a:gd name="connsiteY9270" fmla="*/ 1058132 h 1639157"/>
                      <a:gd name="connsiteX9271" fmla="*/ 1206689 w 1923730"/>
                      <a:gd name="connsiteY9271" fmla="*/ 1060418 h 1639157"/>
                      <a:gd name="connsiteX9272" fmla="*/ 1206498 w 1923730"/>
                      <a:gd name="connsiteY9272" fmla="*/ 1064228 h 1639157"/>
                      <a:gd name="connsiteX9273" fmla="*/ 1206022 w 1923730"/>
                      <a:gd name="connsiteY9273" fmla="*/ 1064990 h 1639157"/>
                      <a:gd name="connsiteX9274" fmla="*/ 1206594 w 1923730"/>
                      <a:gd name="connsiteY9274" fmla="*/ 1066419 h 1639157"/>
                      <a:gd name="connsiteX9275" fmla="*/ 1206879 w 1923730"/>
                      <a:gd name="connsiteY9275" fmla="*/ 1070801 h 1639157"/>
                      <a:gd name="connsiteX9276" fmla="*/ 1207165 w 1923730"/>
                      <a:gd name="connsiteY9276" fmla="*/ 1072991 h 1639157"/>
                      <a:gd name="connsiteX9277" fmla="*/ 1207641 w 1923730"/>
                      <a:gd name="connsiteY9277" fmla="*/ 1076897 h 1639157"/>
                      <a:gd name="connsiteX9278" fmla="*/ 1207546 w 1923730"/>
                      <a:gd name="connsiteY9278" fmla="*/ 1077087 h 1639157"/>
                      <a:gd name="connsiteX9279" fmla="*/ 1207355 w 1923730"/>
                      <a:gd name="connsiteY9279" fmla="*/ 1078325 h 1639157"/>
                      <a:gd name="connsiteX9280" fmla="*/ 1207165 w 1923730"/>
                      <a:gd name="connsiteY9280" fmla="*/ 1079278 h 1639157"/>
                      <a:gd name="connsiteX9281" fmla="*/ 1208879 w 1923730"/>
                      <a:gd name="connsiteY9281" fmla="*/ 1079278 h 1639157"/>
                      <a:gd name="connsiteX9282" fmla="*/ 1212023 w 1923730"/>
                      <a:gd name="connsiteY9282" fmla="*/ 1080135 h 1639157"/>
                      <a:gd name="connsiteX9283" fmla="*/ 1212880 w 1923730"/>
                      <a:gd name="connsiteY9283" fmla="*/ 1083088 h 1639157"/>
                      <a:gd name="connsiteX9284" fmla="*/ 1212594 w 1923730"/>
                      <a:gd name="connsiteY9284" fmla="*/ 1085183 h 1639157"/>
                      <a:gd name="connsiteX9285" fmla="*/ 1212594 w 1923730"/>
                      <a:gd name="connsiteY9285" fmla="*/ 1087088 h 1639157"/>
                      <a:gd name="connsiteX9286" fmla="*/ 1214118 w 1923730"/>
                      <a:gd name="connsiteY9286" fmla="*/ 1087374 h 1639157"/>
                      <a:gd name="connsiteX9287" fmla="*/ 1218023 w 1923730"/>
                      <a:gd name="connsiteY9287" fmla="*/ 1088041 h 1639157"/>
                      <a:gd name="connsiteX9288" fmla="*/ 1219071 w 1923730"/>
                      <a:gd name="connsiteY9288" fmla="*/ 1088422 h 1639157"/>
                      <a:gd name="connsiteX9289" fmla="*/ 1222405 w 1923730"/>
                      <a:gd name="connsiteY9289" fmla="*/ 1090422 h 1639157"/>
                      <a:gd name="connsiteX9290" fmla="*/ 1223167 w 1923730"/>
                      <a:gd name="connsiteY9290" fmla="*/ 1091089 h 1639157"/>
                      <a:gd name="connsiteX9291" fmla="*/ 1227072 w 1923730"/>
                      <a:gd name="connsiteY9291" fmla="*/ 1093280 h 1639157"/>
                      <a:gd name="connsiteX9292" fmla="*/ 1230882 w 1923730"/>
                      <a:gd name="connsiteY9292" fmla="*/ 1098137 h 1639157"/>
                      <a:gd name="connsiteX9293" fmla="*/ 1231739 w 1923730"/>
                      <a:gd name="connsiteY9293" fmla="*/ 1101757 h 1639157"/>
                      <a:gd name="connsiteX9294" fmla="*/ 1232311 w 1923730"/>
                      <a:gd name="connsiteY9294" fmla="*/ 1103948 h 1639157"/>
                      <a:gd name="connsiteX9295" fmla="*/ 1232597 w 1923730"/>
                      <a:gd name="connsiteY9295" fmla="*/ 1104805 h 1639157"/>
                      <a:gd name="connsiteX9296" fmla="*/ 1231549 w 1923730"/>
                      <a:gd name="connsiteY9296" fmla="*/ 1108329 h 1639157"/>
                      <a:gd name="connsiteX9297" fmla="*/ 1231073 w 1923730"/>
                      <a:gd name="connsiteY9297" fmla="*/ 1108710 h 1639157"/>
                      <a:gd name="connsiteX9298" fmla="*/ 1230406 w 1923730"/>
                      <a:gd name="connsiteY9298" fmla="*/ 1110710 h 1639157"/>
                      <a:gd name="connsiteX9299" fmla="*/ 1230596 w 1923730"/>
                      <a:gd name="connsiteY9299" fmla="*/ 1111377 h 1639157"/>
                      <a:gd name="connsiteX9300" fmla="*/ 1231263 w 1923730"/>
                      <a:gd name="connsiteY9300" fmla="*/ 1113092 h 1639157"/>
                      <a:gd name="connsiteX9301" fmla="*/ 1231835 w 1923730"/>
                      <a:gd name="connsiteY9301" fmla="*/ 1117092 h 1639157"/>
                      <a:gd name="connsiteX9302" fmla="*/ 1230025 w 1923730"/>
                      <a:gd name="connsiteY9302" fmla="*/ 1121759 h 1639157"/>
                      <a:gd name="connsiteX9303" fmla="*/ 1229358 w 1923730"/>
                      <a:gd name="connsiteY9303" fmla="*/ 1122712 h 1639157"/>
                      <a:gd name="connsiteX9304" fmla="*/ 1227168 w 1923730"/>
                      <a:gd name="connsiteY9304" fmla="*/ 1123950 h 1639157"/>
                      <a:gd name="connsiteX9305" fmla="*/ 1224596 w 1923730"/>
                      <a:gd name="connsiteY9305" fmla="*/ 1121283 h 1639157"/>
                      <a:gd name="connsiteX9306" fmla="*/ 1223548 w 1923730"/>
                      <a:gd name="connsiteY9306" fmla="*/ 1119854 h 1639157"/>
                      <a:gd name="connsiteX9307" fmla="*/ 1220690 w 1923730"/>
                      <a:gd name="connsiteY9307" fmla="*/ 1120235 h 1639157"/>
                      <a:gd name="connsiteX9308" fmla="*/ 1214595 w 1923730"/>
                      <a:gd name="connsiteY9308" fmla="*/ 1123950 h 1639157"/>
                      <a:gd name="connsiteX9309" fmla="*/ 1213166 w 1923730"/>
                      <a:gd name="connsiteY9309" fmla="*/ 1125093 h 1639157"/>
                      <a:gd name="connsiteX9310" fmla="*/ 1211546 w 1923730"/>
                      <a:gd name="connsiteY9310" fmla="*/ 1126998 h 1639157"/>
                      <a:gd name="connsiteX9311" fmla="*/ 1206594 w 1923730"/>
                      <a:gd name="connsiteY9311" fmla="*/ 1132237 h 1639157"/>
                      <a:gd name="connsiteX9312" fmla="*/ 1206212 w 1923730"/>
                      <a:gd name="connsiteY9312" fmla="*/ 1132427 h 1639157"/>
                      <a:gd name="connsiteX9313" fmla="*/ 1202021 w 1923730"/>
                      <a:gd name="connsiteY9313" fmla="*/ 1136047 h 1639157"/>
                      <a:gd name="connsiteX9314" fmla="*/ 1201450 w 1923730"/>
                      <a:gd name="connsiteY9314" fmla="*/ 1136999 h 1639157"/>
                      <a:gd name="connsiteX9315" fmla="*/ 1198593 w 1923730"/>
                      <a:gd name="connsiteY9315" fmla="*/ 1139857 h 1639157"/>
                      <a:gd name="connsiteX9316" fmla="*/ 1197545 w 1923730"/>
                      <a:gd name="connsiteY9316" fmla="*/ 1137571 h 1639157"/>
                      <a:gd name="connsiteX9317" fmla="*/ 1196592 w 1923730"/>
                      <a:gd name="connsiteY9317" fmla="*/ 1134332 h 1639157"/>
                      <a:gd name="connsiteX9318" fmla="*/ 1195354 w 1923730"/>
                      <a:gd name="connsiteY9318" fmla="*/ 1135190 h 1639157"/>
                      <a:gd name="connsiteX9319" fmla="*/ 1194402 w 1923730"/>
                      <a:gd name="connsiteY9319" fmla="*/ 1136332 h 1639157"/>
                      <a:gd name="connsiteX9320" fmla="*/ 1189449 w 1923730"/>
                      <a:gd name="connsiteY9320" fmla="*/ 1138333 h 1639157"/>
                      <a:gd name="connsiteX9321" fmla="*/ 1186972 w 1923730"/>
                      <a:gd name="connsiteY9321" fmla="*/ 1135380 h 1639157"/>
                      <a:gd name="connsiteX9322" fmla="*/ 1188020 w 1923730"/>
                      <a:gd name="connsiteY9322" fmla="*/ 1133761 h 1639157"/>
                      <a:gd name="connsiteX9323" fmla="*/ 1188210 w 1923730"/>
                      <a:gd name="connsiteY9323" fmla="*/ 1133570 h 1639157"/>
                      <a:gd name="connsiteX9324" fmla="*/ 1187734 w 1923730"/>
                      <a:gd name="connsiteY9324" fmla="*/ 1133285 h 1639157"/>
                      <a:gd name="connsiteX9325" fmla="*/ 1185258 w 1923730"/>
                      <a:gd name="connsiteY9325" fmla="*/ 1133380 h 1639157"/>
                      <a:gd name="connsiteX9326" fmla="*/ 1185067 w 1923730"/>
                      <a:gd name="connsiteY9326" fmla="*/ 1133475 h 1639157"/>
                      <a:gd name="connsiteX9327" fmla="*/ 1180781 w 1923730"/>
                      <a:gd name="connsiteY9327" fmla="*/ 1136904 h 1639157"/>
                      <a:gd name="connsiteX9328" fmla="*/ 1175447 w 1923730"/>
                      <a:gd name="connsiteY9328" fmla="*/ 1140809 h 1639157"/>
                      <a:gd name="connsiteX9329" fmla="*/ 1171446 w 1923730"/>
                      <a:gd name="connsiteY9329" fmla="*/ 1137761 h 1639157"/>
                      <a:gd name="connsiteX9330" fmla="*/ 1170589 w 1923730"/>
                      <a:gd name="connsiteY9330" fmla="*/ 1136523 h 1639157"/>
                      <a:gd name="connsiteX9331" fmla="*/ 1170589 w 1923730"/>
                      <a:gd name="connsiteY9331" fmla="*/ 1136523 h 1639157"/>
                      <a:gd name="connsiteX9332" fmla="*/ 1170113 w 1923730"/>
                      <a:gd name="connsiteY9332" fmla="*/ 1137285 h 1639157"/>
                      <a:gd name="connsiteX9333" fmla="*/ 1168017 w 1923730"/>
                      <a:gd name="connsiteY9333" fmla="*/ 1141095 h 1639157"/>
                      <a:gd name="connsiteX9334" fmla="*/ 1165636 w 1923730"/>
                      <a:gd name="connsiteY9334" fmla="*/ 1141476 h 1639157"/>
                      <a:gd name="connsiteX9335" fmla="*/ 1161540 w 1923730"/>
                      <a:gd name="connsiteY9335" fmla="*/ 1141286 h 1639157"/>
                      <a:gd name="connsiteX9336" fmla="*/ 1161064 w 1923730"/>
                      <a:gd name="connsiteY9336" fmla="*/ 1142524 h 1639157"/>
                      <a:gd name="connsiteX9337" fmla="*/ 1160492 w 1923730"/>
                      <a:gd name="connsiteY9337" fmla="*/ 1145191 h 1639157"/>
                      <a:gd name="connsiteX9338" fmla="*/ 1160969 w 1923730"/>
                      <a:gd name="connsiteY9338" fmla="*/ 1146239 h 1639157"/>
                      <a:gd name="connsiteX9339" fmla="*/ 1164207 w 1923730"/>
                      <a:gd name="connsiteY9339" fmla="*/ 1148525 h 1639157"/>
                      <a:gd name="connsiteX9340" fmla="*/ 1165350 w 1923730"/>
                      <a:gd name="connsiteY9340" fmla="*/ 1149477 h 1639157"/>
                      <a:gd name="connsiteX9341" fmla="*/ 1167350 w 1923730"/>
                      <a:gd name="connsiteY9341" fmla="*/ 1155954 h 1639157"/>
                      <a:gd name="connsiteX9342" fmla="*/ 1166684 w 1923730"/>
                      <a:gd name="connsiteY9342" fmla="*/ 1160526 h 1639157"/>
                      <a:gd name="connsiteX9343" fmla="*/ 1166303 w 1923730"/>
                      <a:gd name="connsiteY9343" fmla="*/ 1163479 h 1639157"/>
                      <a:gd name="connsiteX9344" fmla="*/ 1166017 w 1923730"/>
                      <a:gd name="connsiteY9344" fmla="*/ 1168908 h 1639157"/>
                      <a:gd name="connsiteX9345" fmla="*/ 1161636 w 1923730"/>
                      <a:gd name="connsiteY9345" fmla="*/ 1171289 h 1639157"/>
                      <a:gd name="connsiteX9346" fmla="*/ 1160302 w 1923730"/>
                      <a:gd name="connsiteY9346" fmla="*/ 1172051 h 1639157"/>
                      <a:gd name="connsiteX9347" fmla="*/ 1159921 w 1923730"/>
                      <a:gd name="connsiteY9347" fmla="*/ 1172623 h 1639157"/>
                      <a:gd name="connsiteX9348" fmla="*/ 1162112 w 1923730"/>
                      <a:gd name="connsiteY9348" fmla="*/ 1174432 h 1639157"/>
                      <a:gd name="connsiteX9349" fmla="*/ 1162493 w 1923730"/>
                      <a:gd name="connsiteY9349" fmla="*/ 1175576 h 1639157"/>
                      <a:gd name="connsiteX9350" fmla="*/ 1164017 w 1923730"/>
                      <a:gd name="connsiteY9350" fmla="*/ 1177100 h 1639157"/>
                      <a:gd name="connsiteX9351" fmla="*/ 1164017 w 1923730"/>
                      <a:gd name="connsiteY9351" fmla="*/ 1177100 h 1639157"/>
                      <a:gd name="connsiteX9352" fmla="*/ 1164874 w 1923730"/>
                      <a:gd name="connsiteY9352" fmla="*/ 1176052 h 1639157"/>
                      <a:gd name="connsiteX9353" fmla="*/ 1168208 w 1923730"/>
                      <a:gd name="connsiteY9353" fmla="*/ 1170432 h 1639157"/>
                      <a:gd name="connsiteX9354" fmla="*/ 1170208 w 1923730"/>
                      <a:gd name="connsiteY9354" fmla="*/ 1170051 h 1639157"/>
                      <a:gd name="connsiteX9355" fmla="*/ 1172494 w 1923730"/>
                      <a:gd name="connsiteY9355" fmla="*/ 1173766 h 1639157"/>
                      <a:gd name="connsiteX9356" fmla="*/ 1172780 w 1923730"/>
                      <a:gd name="connsiteY9356" fmla="*/ 1176338 h 1639157"/>
                      <a:gd name="connsiteX9357" fmla="*/ 1173542 w 1923730"/>
                      <a:gd name="connsiteY9357" fmla="*/ 1178338 h 1639157"/>
                      <a:gd name="connsiteX9358" fmla="*/ 1176018 w 1923730"/>
                      <a:gd name="connsiteY9358" fmla="*/ 1178909 h 1639157"/>
                      <a:gd name="connsiteX9359" fmla="*/ 1176209 w 1923730"/>
                      <a:gd name="connsiteY9359" fmla="*/ 1178909 h 1639157"/>
                      <a:gd name="connsiteX9360" fmla="*/ 1180590 w 1923730"/>
                      <a:gd name="connsiteY9360" fmla="*/ 1181100 h 1639157"/>
                      <a:gd name="connsiteX9361" fmla="*/ 1181257 w 1923730"/>
                      <a:gd name="connsiteY9361" fmla="*/ 1181767 h 1639157"/>
                      <a:gd name="connsiteX9362" fmla="*/ 1182114 w 1923730"/>
                      <a:gd name="connsiteY9362" fmla="*/ 1185577 h 1639157"/>
                      <a:gd name="connsiteX9363" fmla="*/ 1181352 w 1923730"/>
                      <a:gd name="connsiteY9363" fmla="*/ 1187577 h 1639157"/>
                      <a:gd name="connsiteX9364" fmla="*/ 1181829 w 1923730"/>
                      <a:gd name="connsiteY9364" fmla="*/ 1189482 h 1639157"/>
                      <a:gd name="connsiteX9365" fmla="*/ 1183829 w 1923730"/>
                      <a:gd name="connsiteY9365" fmla="*/ 1193006 h 1639157"/>
                      <a:gd name="connsiteX9366" fmla="*/ 1183733 w 1923730"/>
                      <a:gd name="connsiteY9366" fmla="*/ 1193673 h 1639157"/>
                      <a:gd name="connsiteX9367" fmla="*/ 1183733 w 1923730"/>
                      <a:gd name="connsiteY9367" fmla="*/ 1195483 h 1639157"/>
                      <a:gd name="connsiteX9368" fmla="*/ 1183924 w 1923730"/>
                      <a:gd name="connsiteY9368" fmla="*/ 1195483 h 1639157"/>
                      <a:gd name="connsiteX9369" fmla="*/ 1186210 w 1923730"/>
                      <a:gd name="connsiteY9369" fmla="*/ 1193387 h 1639157"/>
                      <a:gd name="connsiteX9370" fmla="*/ 1188687 w 1923730"/>
                      <a:gd name="connsiteY9370" fmla="*/ 1193292 h 1639157"/>
                      <a:gd name="connsiteX9371" fmla="*/ 1562257 w 1923730"/>
                      <a:gd name="connsiteY9371" fmla="*/ 1154335 h 1639157"/>
                      <a:gd name="connsiteX9372" fmla="*/ 1565305 w 1923730"/>
                      <a:gd name="connsiteY9372" fmla="*/ 1155287 h 1639157"/>
                      <a:gd name="connsiteX9373" fmla="*/ 1565495 w 1923730"/>
                      <a:gd name="connsiteY9373" fmla="*/ 1155382 h 1639157"/>
                      <a:gd name="connsiteX9374" fmla="*/ 1567781 w 1923730"/>
                      <a:gd name="connsiteY9374" fmla="*/ 1158716 h 1639157"/>
                      <a:gd name="connsiteX9375" fmla="*/ 1567877 w 1923730"/>
                      <a:gd name="connsiteY9375" fmla="*/ 1159669 h 1639157"/>
                      <a:gd name="connsiteX9376" fmla="*/ 1570258 w 1923730"/>
                      <a:gd name="connsiteY9376" fmla="*/ 1161383 h 1639157"/>
                      <a:gd name="connsiteX9377" fmla="*/ 1573115 w 1923730"/>
                      <a:gd name="connsiteY9377" fmla="*/ 1160050 h 1639157"/>
                      <a:gd name="connsiteX9378" fmla="*/ 1574449 w 1923730"/>
                      <a:gd name="connsiteY9378" fmla="*/ 1159955 h 1639157"/>
                      <a:gd name="connsiteX9379" fmla="*/ 1574163 w 1923730"/>
                      <a:gd name="connsiteY9379" fmla="*/ 1158907 h 1639157"/>
                      <a:gd name="connsiteX9380" fmla="*/ 1577211 w 1923730"/>
                      <a:gd name="connsiteY9380" fmla="*/ 1155573 h 1639157"/>
                      <a:gd name="connsiteX9381" fmla="*/ 1578450 w 1923730"/>
                      <a:gd name="connsiteY9381" fmla="*/ 1155192 h 1639157"/>
                      <a:gd name="connsiteX9382" fmla="*/ 1579593 w 1923730"/>
                      <a:gd name="connsiteY9382" fmla="*/ 1154811 h 1639157"/>
                      <a:gd name="connsiteX9383" fmla="*/ 1581212 w 1923730"/>
                      <a:gd name="connsiteY9383" fmla="*/ 1153478 h 1639157"/>
                      <a:gd name="connsiteX9384" fmla="*/ 1583021 w 1923730"/>
                      <a:gd name="connsiteY9384" fmla="*/ 1149572 h 1639157"/>
                      <a:gd name="connsiteX9385" fmla="*/ 1583212 w 1923730"/>
                      <a:gd name="connsiteY9385" fmla="*/ 1149286 h 1639157"/>
                      <a:gd name="connsiteX9386" fmla="*/ 1587879 w 1923730"/>
                      <a:gd name="connsiteY9386" fmla="*/ 1146048 h 1639157"/>
                      <a:gd name="connsiteX9387" fmla="*/ 1590261 w 1923730"/>
                      <a:gd name="connsiteY9387" fmla="*/ 1140619 h 1639157"/>
                      <a:gd name="connsiteX9388" fmla="*/ 1590261 w 1923730"/>
                      <a:gd name="connsiteY9388" fmla="*/ 1139761 h 1639157"/>
                      <a:gd name="connsiteX9389" fmla="*/ 1591404 w 1923730"/>
                      <a:gd name="connsiteY9389" fmla="*/ 1137095 h 1639157"/>
                      <a:gd name="connsiteX9390" fmla="*/ 1594832 w 1923730"/>
                      <a:gd name="connsiteY9390" fmla="*/ 1130903 h 1639157"/>
                      <a:gd name="connsiteX9391" fmla="*/ 1594928 w 1923730"/>
                      <a:gd name="connsiteY9391" fmla="*/ 1130618 h 1639157"/>
                      <a:gd name="connsiteX9392" fmla="*/ 1593880 w 1923730"/>
                      <a:gd name="connsiteY9392" fmla="*/ 1125093 h 1639157"/>
                      <a:gd name="connsiteX9393" fmla="*/ 1593404 w 1923730"/>
                      <a:gd name="connsiteY9393" fmla="*/ 1124331 h 1639157"/>
                      <a:gd name="connsiteX9394" fmla="*/ 1594356 w 1923730"/>
                      <a:gd name="connsiteY9394" fmla="*/ 1119950 h 1639157"/>
                      <a:gd name="connsiteX9395" fmla="*/ 1594928 w 1923730"/>
                      <a:gd name="connsiteY9395" fmla="*/ 1119283 h 1639157"/>
                      <a:gd name="connsiteX9396" fmla="*/ 1593880 w 1923730"/>
                      <a:gd name="connsiteY9396" fmla="*/ 1118045 h 1639157"/>
                      <a:gd name="connsiteX9397" fmla="*/ 1593594 w 1923730"/>
                      <a:gd name="connsiteY9397" fmla="*/ 1112996 h 1639157"/>
                      <a:gd name="connsiteX9398" fmla="*/ 1597976 w 1923730"/>
                      <a:gd name="connsiteY9398" fmla="*/ 1111472 h 1639157"/>
                      <a:gd name="connsiteX9399" fmla="*/ 1604548 w 1923730"/>
                      <a:gd name="connsiteY9399" fmla="*/ 1112806 h 1639157"/>
                      <a:gd name="connsiteX9400" fmla="*/ 1607882 w 1923730"/>
                      <a:gd name="connsiteY9400" fmla="*/ 1111377 h 1639157"/>
                      <a:gd name="connsiteX9401" fmla="*/ 1613311 w 1923730"/>
                      <a:gd name="connsiteY9401" fmla="*/ 1108710 h 1639157"/>
                      <a:gd name="connsiteX9402" fmla="*/ 1613787 w 1923730"/>
                      <a:gd name="connsiteY9402" fmla="*/ 1108710 h 1639157"/>
                      <a:gd name="connsiteX9403" fmla="*/ 1612930 w 1923730"/>
                      <a:gd name="connsiteY9403" fmla="*/ 1107948 h 1639157"/>
                      <a:gd name="connsiteX9404" fmla="*/ 1610739 w 1923730"/>
                      <a:gd name="connsiteY9404" fmla="*/ 1104614 h 1639157"/>
                      <a:gd name="connsiteX9405" fmla="*/ 1610454 w 1923730"/>
                      <a:gd name="connsiteY9405" fmla="*/ 1103471 h 1639157"/>
                      <a:gd name="connsiteX9406" fmla="*/ 1609882 w 1923730"/>
                      <a:gd name="connsiteY9406" fmla="*/ 1101947 h 1639157"/>
                      <a:gd name="connsiteX9407" fmla="*/ 1609692 w 1923730"/>
                      <a:gd name="connsiteY9407" fmla="*/ 1102043 h 1639157"/>
                      <a:gd name="connsiteX9408" fmla="*/ 1607596 w 1923730"/>
                      <a:gd name="connsiteY9408" fmla="*/ 1102709 h 1639157"/>
                      <a:gd name="connsiteX9409" fmla="*/ 1606262 w 1923730"/>
                      <a:gd name="connsiteY9409" fmla="*/ 1101185 h 1639157"/>
                      <a:gd name="connsiteX9410" fmla="*/ 1605977 w 1923730"/>
                      <a:gd name="connsiteY9410" fmla="*/ 1097661 h 1639157"/>
                      <a:gd name="connsiteX9411" fmla="*/ 1607310 w 1923730"/>
                      <a:gd name="connsiteY9411" fmla="*/ 1096613 h 1639157"/>
                      <a:gd name="connsiteX9412" fmla="*/ 1609501 w 1923730"/>
                      <a:gd name="connsiteY9412" fmla="*/ 1094899 h 1639157"/>
                      <a:gd name="connsiteX9413" fmla="*/ 1611787 w 1923730"/>
                      <a:gd name="connsiteY9413" fmla="*/ 1092613 h 1639157"/>
                      <a:gd name="connsiteX9414" fmla="*/ 1613120 w 1923730"/>
                      <a:gd name="connsiteY9414" fmla="*/ 1093565 h 1639157"/>
                      <a:gd name="connsiteX9415" fmla="*/ 1613216 w 1923730"/>
                      <a:gd name="connsiteY9415" fmla="*/ 1093756 h 1639157"/>
                      <a:gd name="connsiteX9416" fmla="*/ 1613597 w 1923730"/>
                      <a:gd name="connsiteY9416" fmla="*/ 1094518 h 1639157"/>
                      <a:gd name="connsiteX9417" fmla="*/ 1614073 w 1923730"/>
                      <a:gd name="connsiteY9417" fmla="*/ 1094423 h 1639157"/>
                      <a:gd name="connsiteX9418" fmla="*/ 1614930 w 1923730"/>
                      <a:gd name="connsiteY9418" fmla="*/ 1091470 h 1639157"/>
                      <a:gd name="connsiteX9419" fmla="*/ 1614930 w 1923730"/>
                      <a:gd name="connsiteY9419" fmla="*/ 1091184 h 1639157"/>
                      <a:gd name="connsiteX9420" fmla="*/ 1616550 w 1923730"/>
                      <a:gd name="connsiteY9420" fmla="*/ 1087088 h 1639157"/>
                      <a:gd name="connsiteX9421" fmla="*/ 1616835 w 1923730"/>
                      <a:gd name="connsiteY9421" fmla="*/ 1086707 h 1639157"/>
                      <a:gd name="connsiteX9422" fmla="*/ 1617407 w 1923730"/>
                      <a:gd name="connsiteY9422" fmla="*/ 1083564 h 1639157"/>
                      <a:gd name="connsiteX9423" fmla="*/ 1618645 w 1923730"/>
                      <a:gd name="connsiteY9423" fmla="*/ 1077087 h 1639157"/>
                      <a:gd name="connsiteX9424" fmla="*/ 1619121 w 1923730"/>
                      <a:gd name="connsiteY9424" fmla="*/ 1074134 h 1639157"/>
                      <a:gd name="connsiteX9425" fmla="*/ 1618931 w 1923730"/>
                      <a:gd name="connsiteY9425" fmla="*/ 1072420 h 1639157"/>
                      <a:gd name="connsiteX9426" fmla="*/ 1615787 w 1923730"/>
                      <a:gd name="connsiteY9426" fmla="*/ 1071182 h 1639157"/>
                      <a:gd name="connsiteX9427" fmla="*/ 1614645 w 1923730"/>
                      <a:gd name="connsiteY9427" fmla="*/ 1070801 h 1639157"/>
                      <a:gd name="connsiteX9428" fmla="*/ 1611501 w 1923730"/>
                      <a:gd name="connsiteY9428" fmla="*/ 1070134 h 1639157"/>
                      <a:gd name="connsiteX9429" fmla="*/ 1607120 w 1923730"/>
                      <a:gd name="connsiteY9429" fmla="*/ 1066324 h 1639157"/>
                      <a:gd name="connsiteX9430" fmla="*/ 1606929 w 1923730"/>
                      <a:gd name="connsiteY9430" fmla="*/ 1065276 h 1639157"/>
                      <a:gd name="connsiteX9431" fmla="*/ 1605881 w 1923730"/>
                      <a:gd name="connsiteY9431" fmla="*/ 1066038 h 1639157"/>
                      <a:gd name="connsiteX9432" fmla="*/ 1600643 w 1923730"/>
                      <a:gd name="connsiteY9432" fmla="*/ 1066133 h 1639157"/>
                      <a:gd name="connsiteX9433" fmla="*/ 1598547 w 1923730"/>
                      <a:gd name="connsiteY9433" fmla="*/ 1066705 h 1639157"/>
                      <a:gd name="connsiteX9434" fmla="*/ 1593785 w 1923730"/>
                      <a:gd name="connsiteY9434" fmla="*/ 1069657 h 1639157"/>
                      <a:gd name="connsiteX9435" fmla="*/ 1590642 w 1923730"/>
                      <a:gd name="connsiteY9435" fmla="*/ 1069943 h 1639157"/>
                      <a:gd name="connsiteX9436" fmla="*/ 1585688 w 1923730"/>
                      <a:gd name="connsiteY9436" fmla="*/ 1070420 h 1639157"/>
                      <a:gd name="connsiteX9437" fmla="*/ 1581497 w 1923730"/>
                      <a:gd name="connsiteY9437" fmla="*/ 1069086 h 1639157"/>
                      <a:gd name="connsiteX9438" fmla="*/ 1580354 w 1923730"/>
                      <a:gd name="connsiteY9438" fmla="*/ 1066610 h 1639157"/>
                      <a:gd name="connsiteX9439" fmla="*/ 1582450 w 1923730"/>
                      <a:gd name="connsiteY9439" fmla="*/ 1063181 h 1639157"/>
                      <a:gd name="connsiteX9440" fmla="*/ 1585307 w 1923730"/>
                      <a:gd name="connsiteY9440" fmla="*/ 1061561 h 1639157"/>
                      <a:gd name="connsiteX9441" fmla="*/ 1585307 w 1923730"/>
                      <a:gd name="connsiteY9441" fmla="*/ 1056132 h 1639157"/>
                      <a:gd name="connsiteX9442" fmla="*/ 1583879 w 1923730"/>
                      <a:gd name="connsiteY9442" fmla="*/ 1051560 h 1639157"/>
                      <a:gd name="connsiteX9443" fmla="*/ 1583403 w 1923730"/>
                      <a:gd name="connsiteY9443" fmla="*/ 1051655 h 1639157"/>
                      <a:gd name="connsiteX9444" fmla="*/ 1581783 w 1923730"/>
                      <a:gd name="connsiteY9444" fmla="*/ 1051465 h 1639157"/>
                      <a:gd name="connsiteX9445" fmla="*/ 1581212 w 1923730"/>
                      <a:gd name="connsiteY9445" fmla="*/ 1049750 h 1639157"/>
                      <a:gd name="connsiteX9446" fmla="*/ 1581021 w 1923730"/>
                      <a:gd name="connsiteY9446" fmla="*/ 1049274 h 1639157"/>
                      <a:gd name="connsiteX9447" fmla="*/ 1580164 w 1923730"/>
                      <a:gd name="connsiteY9447" fmla="*/ 1050036 h 1639157"/>
                      <a:gd name="connsiteX9448" fmla="*/ 1577783 w 1923730"/>
                      <a:gd name="connsiteY9448" fmla="*/ 1052322 h 1639157"/>
                      <a:gd name="connsiteX9449" fmla="*/ 1575687 w 1923730"/>
                      <a:gd name="connsiteY9449" fmla="*/ 1051465 h 1639157"/>
                      <a:gd name="connsiteX9450" fmla="*/ 1575973 w 1923730"/>
                      <a:gd name="connsiteY9450" fmla="*/ 1049179 h 1639157"/>
                      <a:gd name="connsiteX9451" fmla="*/ 1576354 w 1923730"/>
                      <a:gd name="connsiteY9451" fmla="*/ 1047845 h 1639157"/>
                      <a:gd name="connsiteX9452" fmla="*/ 1575497 w 1923730"/>
                      <a:gd name="connsiteY9452" fmla="*/ 1047274 h 1639157"/>
                      <a:gd name="connsiteX9453" fmla="*/ 1575116 w 1923730"/>
                      <a:gd name="connsiteY9453" fmla="*/ 1047083 h 1639157"/>
                      <a:gd name="connsiteX9454" fmla="*/ 1571877 w 1923730"/>
                      <a:gd name="connsiteY9454" fmla="*/ 1047369 h 1639157"/>
                      <a:gd name="connsiteX9455" fmla="*/ 1568925 w 1923730"/>
                      <a:gd name="connsiteY9455" fmla="*/ 1047274 h 1639157"/>
                      <a:gd name="connsiteX9456" fmla="*/ 1567972 w 1923730"/>
                      <a:gd name="connsiteY9456" fmla="*/ 1044035 h 1639157"/>
                      <a:gd name="connsiteX9457" fmla="*/ 1565114 w 1923730"/>
                      <a:gd name="connsiteY9457" fmla="*/ 1041368 h 1639157"/>
                      <a:gd name="connsiteX9458" fmla="*/ 1562352 w 1923730"/>
                      <a:gd name="connsiteY9458" fmla="*/ 1037273 h 1639157"/>
                      <a:gd name="connsiteX9459" fmla="*/ 1562352 w 1923730"/>
                      <a:gd name="connsiteY9459" fmla="*/ 1035368 h 1639157"/>
                      <a:gd name="connsiteX9460" fmla="*/ 1562352 w 1923730"/>
                      <a:gd name="connsiteY9460" fmla="*/ 1034986 h 1639157"/>
                      <a:gd name="connsiteX9461" fmla="*/ 1563305 w 1923730"/>
                      <a:gd name="connsiteY9461" fmla="*/ 1031367 h 1639157"/>
                      <a:gd name="connsiteX9462" fmla="*/ 1564162 w 1923730"/>
                      <a:gd name="connsiteY9462" fmla="*/ 1030700 h 1639157"/>
                      <a:gd name="connsiteX9463" fmla="*/ 1566448 w 1923730"/>
                      <a:gd name="connsiteY9463" fmla="*/ 1028795 h 1639157"/>
                      <a:gd name="connsiteX9464" fmla="*/ 1566353 w 1923730"/>
                      <a:gd name="connsiteY9464" fmla="*/ 1027557 h 1639157"/>
                      <a:gd name="connsiteX9465" fmla="*/ 1566543 w 1923730"/>
                      <a:gd name="connsiteY9465" fmla="*/ 1025557 h 1639157"/>
                      <a:gd name="connsiteX9466" fmla="*/ 1567210 w 1923730"/>
                      <a:gd name="connsiteY9466" fmla="*/ 1025176 h 1639157"/>
                      <a:gd name="connsiteX9467" fmla="*/ 1567877 w 1923730"/>
                      <a:gd name="connsiteY9467" fmla="*/ 1025081 h 1639157"/>
                      <a:gd name="connsiteX9468" fmla="*/ 1569020 w 1923730"/>
                      <a:gd name="connsiteY9468" fmla="*/ 1024890 h 1639157"/>
                      <a:gd name="connsiteX9469" fmla="*/ 1569782 w 1923730"/>
                      <a:gd name="connsiteY9469" fmla="*/ 1024700 h 1639157"/>
                      <a:gd name="connsiteX9470" fmla="*/ 1571211 w 1923730"/>
                      <a:gd name="connsiteY9470" fmla="*/ 1024319 h 1639157"/>
                      <a:gd name="connsiteX9471" fmla="*/ 1573020 w 1923730"/>
                      <a:gd name="connsiteY9471" fmla="*/ 1021652 h 1639157"/>
                      <a:gd name="connsiteX9472" fmla="*/ 1573115 w 1923730"/>
                      <a:gd name="connsiteY9472" fmla="*/ 1021080 h 1639157"/>
                      <a:gd name="connsiteX9473" fmla="*/ 1573306 w 1923730"/>
                      <a:gd name="connsiteY9473" fmla="*/ 1017746 h 1639157"/>
                      <a:gd name="connsiteX9474" fmla="*/ 1571877 w 1923730"/>
                      <a:gd name="connsiteY9474" fmla="*/ 1013651 h 1639157"/>
                      <a:gd name="connsiteX9475" fmla="*/ 1571687 w 1923730"/>
                      <a:gd name="connsiteY9475" fmla="*/ 1012127 h 1639157"/>
                      <a:gd name="connsiteX9476" fmla="*/ 1571115 w 1923730"/>
                      <a:gd name="connsiteY9476" fmla="*/ 1012317 h 1639157"/>
                      <a:gd name="connsiteX9477" fmla="*/ 1568353 w 1923730"/>
                      <a:gd name="connsiteY9477" fmla="*/ 1012222 h 1639157"/>
                      <a:gd name="connsiteX9478" fmla="*/ 1568258 w 1923730"/>
                      <a:gd name="connsiteY9478" fmla="*/ 1010317 h 1639157"/>
                      <a:gd name="connsiteX9479" fmla="*/ 1568544 w 1923730"/>
                      <a:gd name="connsiteY9479" fmla="*/ 1009460 h 1639157"/>
                      <a:gd name="connsiteX9480" fmla="*/ 1567496 w 1923730"/>
                      <a:gd name="connsiteY9480" fmla="*/ 1008888 h 1639157"/>
                      <a:gd name="connsiteX9481" fmla="*/ 1566067 w 1923730"/>
                      <a:gd name="connsiteY9481" fmla="*/ 1006602 h 1639157"/>
                      <a:gd name="connsiteX9482" fmla="*/ 1569305 w 1923730"/>
                      <a:gd name="connsiteY9482" fmla="*/ 1005078 h 1639157"/>
                      <a:gd name="connsiteX9483" fmla="*/ 1571972 w 1923730"/>
                      <a:gd name="connsiteY9483" fmla="*/ 1004792 h 1639157"/>
                      <a:gd name="connsiteX9484" fmla="*/ 1574163 w 1923730"/>
                      <a:gd name="connsiteY9484" fmla="*/ 1004221 h 1639157"/>
                      <a:gd name="connsiteX9485" fmla="*/ 1581783 w 1923730"/>
                      <a:gd name="connsiteY9485" fmla="*/ 1005364 h 1639157"/>
                      <a:gd name="connsiteX9486" fmla="*/ 1583879 w 1923730"/>
                      <a:gd name="connsiteY9486" fmla="*/ 1006411 h 1639157"/>
                      <a:gd name="connsiteX9487" fmla="*/ 1584831 w 1923730"/>
                      <a:gd name="connsiteY9487" fmla="*/ 1006793 h 1639157"/>
                      <a:gd name="connsiteX9488" fmla="*/ 1586260 w 1923730"/>
                      <a:gd name="connsiteY9488" fmla="*/ 1006411 h 1639157"/>
                      <a:gd name="connsiteX9489" fmla="*/ 1587879 w 1923730"/>
                      <a:gd name="connsiteY9489" fmla="*/ 1008507 h 1639157"/>
                      <a:gd name="connsiteX9490" fmla="*/ 1588260 w 1923730"/>
                      <a:gd name="connsiteY9490" fmla="*/ 1009079 h 1639157"/>
                      <a:gd name="connsiteX9491" fmla="*/ 1589594 w 1923730"/>
                      <a:gd name="connsiteY9491" fmla="*/ 1007269 h 1639157"/>
                      <a:gd name="connsiteX9492" fmla="*/ 1590261 w 1923730"/>
                      <a:gd name="connsiteY9492" fmla="*/ 1005269 h 1639157"/>
                      <a:gd name="connsiteX9493" fmla="*/ 1591594 w 1923730"/>
                      <a:gd name="connsiteY9493" fmla="*/ 1002316 h 1639157"/>
                      <a:gd name="connsiteX9494" fmla="*/ 1591308 w 1923730"/>
                      <a:gd name="connsiteY9494" fmla="*/ 997934 h 1639157"/>
                      <a:gd name="connsiteX9495" fmla="*/ 1590832 w 1923730"/>
                      <a:gd name="connsiteY9495" fmla="*/ 995839 h 1639157"/>
                      <a:gd name="connsiteX9496" fmla="*/ 1587403 w 1923730"/>
                      <a:gd name="connsiteY9496" fmla="*/ 991934 h 1639157"/>
                      <a:gd name="connsiteX9497" fmla="*/ 1583593 w 1923730"/>
                      <a:gd name="connsiteY9497" fmla="*/ 989171 h 1639157"/>
                      <a:gd name="connsiteX9498" fmla="*/ 1583021 w 1923730"/>
                      <a:gd name="connsiteY9498" fmla="*/ 988314 h 1639157"/>
                      <a:gd name="connsiteX9499" fmla="*/ 1582260 w 1923730"/>
                      <a:gd name="connsiteY9499" fmla="*/ 987171 h 1639157"/>
                      <a:gd name="connsiteX9500" fmla="*/ 1581879 w 1923730"/>
                      <a:gd name="connsiteY9500" fmla="*/ 986504 h 1639157"/>
                      <a:gd name="connsiteX9501" fmla="*/ 1581783 w 1923730"/>
                      <a:gd name="connsiteY9501" fmla="*/ 986600 h 1639157"/>
                      <a:gd name="connsiteX9502" fmla="*/ 1578259 w 1923730"/>
                      <a:gd name="connsiteY9502" fmla="*/ 987457 h 1639157"/>
                      <a:gd name="connsiteX9503" fmla="*/ 1577687 w 1923730"/>
                      <a:gd name="connsiteY9503" fmla="*/ 987457 h 1639157"/>
                      <a:gd name="connsiteX9504" fmla="*/ 1575878 w 1923730"/>
                      <a:gd name="connsiteY9504" fmla="*/ 989171 h 1639157"/>
                      <a:gd name="connsiteX9505" fmla="*/ 1575687 w 1923730"/>
                      <a:gd name="connsiteY9505" fmla="*/ 990600 h 1639157"/>
                      <a:gd name="connsiteX9506" fmla="*/ 1573687 w 1923730"/>
                      <a:gd name="connsiteY9506" fmla="*/ 993457 h 1639157"/>
                      <a:gd name="connsiteX9507" fmla="*/ 1573306 w 1923730"/>
                      <a:gd name="connsiteY9507" fmla="*/ 996125 h 1639157"/>
                      <a:gd name="connsiteX9508" fmla="*/ 1573401 w 1923730"/>
                      <a:gd name="connsiteY9508" fmla="*/ 996886 h 1639157"/>
                      <a:gd name="connsiteX9509" fmla="*/ 1573020 w 1923730"/>
                      <a:gd name="connsiteY9509" fmla="*/ 999077 h 1639157"/>
                      <a:gd name="connsiteX9510" fmla="*/ 1569877 w 1923730"/>
                      <a:gd name="connsiteY9510" fmla="*/ 999744 h 1639157"/>
                      <a:gd name="connsiteX9511" fmla="*/ 1567210 w 1923730"/>
                      <a:gd name="connsiteY9511" fmla="*/ 1000030 h 1639157"/>
                      <a:gd name="connsiteX9512" fmla="*/ 1566257 w 1923730"/>
                      <a:gd name="connsiteY9512" fmla="*/ 1000411 h 1639157"/>
                      <a:gd name="connsiteX9513" fmla="*/ 1561590 w 1923730"/>
                      <a:gd name="connsiteY9513" fmla="*/ 1001363 h 1639157"/>
                      <a:gd name="connsiteX9514" fmla="*/ 1560066 w 1923730"/>
                      <a:gd name="connsiteY9514" fmla="*/ 1001554 h 1639157"/>
                      <a:gd name="connsiteX9515" fmla="*/ 1554542 w 1923730"/>
                      <a:gd name="connsiteY9515" fmla="*/ 997839 h 1639157"/>
                      <a:gd name="connsiteX9516" fmla="*/ 1553399 w 1923730"/>
                      <a:gd name="connsiteY9516" fmla="*/ 995934 h 1639157"/>
                      <a:gd name="connsiteX9517" fmla="*/ 1551113 w 1923730"/>
                      <a:gd name="connsiteY9517" fmla="*/ 994029 h 1639157"/>
                      <a:gd name="connsiteX9518" fmla="*/ 1551684 w 1923730"/>
                      <a:gd name="connsiteY9518" fmla="*/ 990695 h 1639157"/>
                      <a:gd name="connsiteX9519" fmla="*/ 1551779 w 1923730"/>
                      <a:gd name="connsiteY9519" fmla="*/ 990600 h 1639157"/>
                      <a:gd name="connsiteX9520" fmla="*/ 1552446 w 1923730"/>
                      <a:gd name="connsiteY9520" fmla="*/ 990124 h 1639157"/>
                      <a:gd name="connsiteX9521" fmla="*/ 1550446 w 1923730"/>
                      <a:gd name="connsiteY9521" fmla="*/ 987361 h 1639157"/>
                      <a:gd name="connsiteX9522" fmla="*/ 1549875 w 1923730"/>
                      <a:gd name="connsiteY9522" fmla="*/ 985647 h 1639157"/>
                      <a:gd name="connsiteX9523" fmla="*/ 1548922 w 1923730"/>
                      <a:gd name="connsiteY9523" fmla="*/ 982409 h 1639157"/>
                      <a:gd name="connsiteX9524" fmla="*/ 1548922 w 1923730"/>
                      <a:gd name="connsiteY9524" fmla="*/ 982218 h 1639157"/>
                      <a:gd name="connsiteX9525" fmla="*/ 1548827 w 1923730"/>
                      <a:gd name="connsiteY9525" fmla="*/ 980980 h 1639157"/>
                      <a:gd name="connsiteX9526" fmla="*/ 1547970 w 1923730"/>
                      <a:gd name="connsiteY9526" fmla="*/ 979360 h 1639157"/>
                      <a:gd name="connsiteX9527" fmla="*/ 1547684 w 1923730"/>
                      <a:gd name="connsiteY9527" fmla="*/ 979265 h 1639157"/>
                      <a:gd name="connsiteX9528" fmla="*/ 1547684 w 1923730"/>
                      <a:gd name="connsiteY9528" fmla="*/ 979360 h 1639157"/>
                      <a:gd name="connsiteX9529" fmla="*/ 1547398 w 1923730"/>
                      <a:gd name="connsiteY9529" fmla="*/ 980313 h 1639157"/>
                      <a:gd name="connsiteX9530" fmla="*/ 1547398 w 1923730"/>
                      <a:gd name="connsiteY9530" fmla="*/ 980694 h 1639157"/>
                      <a:gd name="connsiteX9531" fmla="*/ 1547112 w 1923730"/>
                      <a:gd name="connsiteY9531" fmla="*/ 980885 h 1639157"/>
                      <a:gd name="connsiteX9532" fmla="*/ 1545684 w 1923730"/>
                      <a:gd name="connsiteY9532" fmla="*/ 981742 h 1639157"/>
                      <a:gd name="connsiteX9533" fmla="*/ 1545398 w 1923730"/>
                      <a:gd name="connsiteY9533" fmla="*/ 981932 h 1639157"/>
                      <a:gd name="connsiteX9534" fmla="*/ 1541683 w 1923730"/>
                      <a:gd name="connsiteY9534" fmla="*/ 983171 h 1639157"/>
                      <a:gd name="connsiteX9535" fmla="*/ 1541302 w 1923730"/>
                      <a:gd name="connsiteY9535" fmla="*/ 983075 h 1639157"/>
                      <a:gd name="connsiteX9536" fmla="*/ 1541112 w 1923730"/>
                      <a:gd name="connsiteY9536" fmla="*/ 982694 h 1639157"/>
                      <a:gd name="connsiteX9537" fmla="*/ 1540730 w 1923730"/>
                      <a:gd name="connsiteY9537" fmla="*/ 981837 h 1639157"/>
                      <a:gd name="connsiteX9538" fmla="*/ 1540635 w 1923730"/>
                      <a:gd name="connsiteY9538" fmla="*/ 981551 h 1639157"/>
                      <a:gd name="connsiteX9539" fmla="*/ 1539111 w 1923730"/>
                      <a:gd name="connsiteY9539" fmla="*/ 979932 h 1639157"/>
                      <a:gd name="connsiteX9540" fmla="*/ 1537587 w 1923730"/>
                      <a:gd name="connsiteY9540" fmla="*/ 979551 h 1639157"/>
                      <a:gd name="connsiteX9541" fmla="*/ 1537587 w 1923730"/>
                      <a:gd name="connsiteY9541" fmla="*/ 976694 h 1639157"/>
                      <a:gd name="connsiteX9542" fmla="*/ 1538159 w 1923730"/>
                      <a:gd name="connsiteY9542" fmla="*/ 974979 h 1639157"/>
                      <a:gd name="connsiteX9543" fmla="*/ 1539111 w 1923730"/>
                      <a:gd name="connsiteY9543" fmla="*/ 972502 h 1639157"/>
                      <a:gd name="connsiteX9544" fmla="*/ 1539302 w 1923730"/>
                      <a:gd name="connsiteY9544" fmla="*/ 971550 h 1639157"/>
                      <a:gd name="connsiteX9545" fmla="*/ 1539111 w 1923730"/>
                      <a:gd name="connsiteY9545" fmla="*/ 970502 h 1639157"/>
                      <a:gd name="connsiteX9546" fmla="*/ 1539111 w 1923730"/>
                      <a:gd name="connsiteY9546" fmla="*/ 967645 h 1639157"/>
                      <a:gd name="connsiteX9547" fmla="*/ 1539683 w 1923730"/>
                      <a:gd name="connsiteY9547" fmla="*/ 966216 h 1639157"/>
                      <a:gd name="connsiteX9548" fmla="*/ 1540350 w 1923730"/>
                      <a:gd name="connsiteY9548" fmla="*/ 965359 h 1639157"/>
                      <a:gd name="connsiteX9549" fmla="*/ 1540540 w 1923730"/>
                      <a:gd name="connsiteY9549" fmla="*/ 965168 h 1639157"/>
                      <a:gd name="connsiteX9550" fmla="*/ 1541493 w 1923730"/>
                      <a:gd name="connsiteY9550" fmla="*/ 965073 h 1639157"/>
                      <a:gd name="connsiteX9551" fmla="*/ 1542159 w 1923730"/>
                      <a:gd name="connsiteY9551" fmla="*/ 964978 h 1639157"/>
                      <a:gd name="connsiteX9552" fmla="*/ 1542159 w 1923730"/>
                      <a:gd name="connsiteY9552" fmla="*/ 964787 h 1639157"/>
                      <a:gd name="connsiteX9553" fmla="*/ 1542064 w 1923730"/>
                      <a:gd name="connsiteY9553" fmla="*/ 964406 h 1639157"/>
                      <a:gd name="connsiteX9554" fmla="*/ 1541873 w 1923730"/>
                      <a:gd name="connsiteY9554" fmla="*/ 962406 h 1639157"/>
                      <a:gd name="connsiteX9555" fmla="*/ 1541588 w 1923730"/>
                      <a:gd name="connsiteY9555" fmla="*/ 960787 h 1639157"/>
                      <a:gd name="connsiteX9556" fmla="*/ 1542159 w 1923730"/>
                      <a:gd name="connsiteY9556" fmla="*/ 958215 h 1639157"/>
                      <a:gd name="connsiteX9557" fmla="*/ 1543302 w 1923730"/>
                      <a:gd name="connsiteY9557" fmla="*/ 955548 h 1639157"/>
                      <a:gd name="connsiteX9558" fmla="*/ 1543207 w 1923730"/>
                      <a:gd name="connsiteY9558" fmla="*/ 953548 h 1639157"/>
                      <a:gd name="connsiteX9559" fmla="*/ 1543207 w 1923730"/>
                      <a:gd name="connsiteY9559" fmla="*/ 953072 h 1639157"/>
                      <a:gd name="connsiteX9560" fmla="*/ 1543112 w 1923730"/>
                      <a:gd name="connsiteY9560" fmla="*/ 952881 h 1639157"/>
                      <a:gd name="connsiteX9561" fmla="*/ 1541588 w 1923730"/>
                      <a:gd name="connsiteY9561" fmla="*/ 952976 h 1639157"/>
                      <a:gd name="connsiteX9562" fmla="*/ 1539683 w 1923730"/>
                      <a:gd name="connsiteY9562" fmla="*/ 953167 h 1639157"/>
                      <a:gd name="connsiteX9563" fmla="*/ 1535682 w 1923730"/>
                      <a:gd name="connsiteY9563" fmla="*/ 953929 h 1639157"/>
                      <a:gd name="connsiteX9564" fmla="*/ 1535206 w 1923730"/>
                      <a:gd name="connsiteY9564" fmla="*/ 954405 h 1639157"/>
                      <a:gd name="connsiteX9565" fmla="*/ 1532348 w 1923730"/>
                      <a:gd name="connsiteY9565" fmla="*/ 955739 h 1639157"/>
                      <a:gd name="connsiteX9566" fmla="*/ 1528348 w 1923730"/>
                      <a:gd name="connsiteY9566" fmla="*/ 956215 h 1639157"/>
                      <a:gd name="connsiteX9567" fmla="*/ 1526538 w 1923730"/>
                      <a:gd name="connsiteY9567" fmla="*/ 955929 h 1639157"/>
                      <a:gd name="connsiteX9568" fmla="*/ 1525776 w 1923730"/>
                      <a:gd name="connsiteY9568" fmla="*/ 951738 h 1639157"/>
                      <a:gd name="connsiteX9569" fmla="*/ 1525776 w 1923730"/>
                      <a:gd name="connsiteY9569" fmla="*/ 948976 h 1639157"/>
                      <a:gd name="connsiteX9570" fmla="*/ 1525300 w 1923730"/>
                      <a:gd name="connsiteY9570" fmla="*/ 948881 h 1639157"/>
                      <a:gd name="connsiteX9571" fmla="*/ 1523014 w 1923730"/>
                      <a:gd name="connsiteY9571" fmla="*/ 946880 h 1639157"/>
                      <a:gd name="connsiteX9572" fmla="*/ 1522062 w 1923730"/>
                      <a:gd name="connsiteY9572" fmla="*/ 944975 h 1639157"/>
                      <a:gd name="connsiteX9573" fmla="*/ 1520537 w 1923730"/>
                      <a:gd name="connsiteY9573" fmla="*/ 942880 h 1639157"/>
                      <a:gd name="connsiteX9574" fmla="*/ 1520156 w 1923730"/>
                      <a:gd name="connsiteY9574" fmla="*/ 943356 h 1639157"/>
                      <a:gd name="connsiteX9575" fmla="*/ 1518442 w 1923730"/>
                      <a:gd name="connsiteY9575" fmla="*/ 944689 h 1639157"/>
                      <a:gd name="connsiteX9576" fmla="*/ 1518442 w 1923730"/>
                      <a:gd name="connsiteY9576" fmla="*/ 944689 h 1639157"/>
                      <a:gd name="connsiteX9577" fmla="*/ 1516537 w 1923730"/>
                      <a:gd name="connsiteY9577" fmla="*/ 943070 h 1639157"/>
                      <a:gd name="connsiteX9578" fmla="*/ 1515489 w 1923730"/>
                      <a:gd name="connsiteY9578" fmla="*/ 942118 h 1639157"/>
                      <a:gd name="connsiteX9579" fmla="*/ 1514442 w 1923730"/>
                      <a:gd name="connsiteY9579" fmla="*/ 942594 h 1639157"/>
                      <a:gd name="connsiteX9580" fmla="*/ 1511489 w 1923730"/>
                      <a:gd name="connsiteY9580" fmla="*/ 943356 h 1639157"/>
                      <a:gd name="connsiteX9581" fmla="*/ 1509488 w 1923730"/>
                      <a:gd name="connsiteY9581" fmla="*/ 941737 h 1639157"/>
                      <a:gd name="connsiteX9582" fmla="*/ 1507203 w 1923730"/>
                      <a:gd name="connsiteY9582" fmla="*/ 941737 h 1639157"/>
                      <a:gd name="connsiteX9583" fmla="*/ 1505774 w 1923730"/>
                      <a:gd name="connsiteY9583" fmla="*/ 942308 h 1639157"/>
                      <a:gd name="connsiteX9584" fmla="*/ 1498535 w 1923730"/>
                      <a:gd name="connsiteY9584" fmla="*/ 940213 h 1639157"/>
                      <a:gd name="connsiteX9585" fmla="*/ 1497201 w 1923730"/>
                      <a:gd name="connsiteY9585" fmla="*/ 939356 h 1639157"/>
                      <a:gd name="connsiteX9586" fmla="*/ 1495487 w 1923730"/>
                      <a:gd name="connsiteY9586" fmla="*/ 936403 h 1639157"/>
                      <a:gd name="connsiteX9587" fmla="*/ 1494439 w 1923730"/>
                      <a:gd name="connsiteY9587" fmla="*/ 934402 h 1639157"/>
                      <a:gd name="connsiteX9588" fmla="*/ 1491962 w 1923730"/>
                      <a:gd name="connsiteY9588" fmla="*/ 929450 h 1639157"/>
                      <a:gd name="connsiteX9589" fmla="*/ 1489581 w 1923730"/>
                      <a:gd name="connsiteY9589" fmla="*/ 927640 h 1639157"/>
                      <a:gd name="connsiteX9590" fmla="*/ 1488057 w 1923730"/>
                      <a:gd name="connsiteY9590" fmla="*/ 928116 h 1639157"/>
                      <a:gd name="connsiteX9591" fmla="*/ 1486438 w 1923730"/>
                      <a:gd name="connsiteY9591" fmla="*/ 928688 h 1639157"/>
                      <a:gd name="connsiteX9592" fmla="*/ 1485771 w 1923730"/>
                      <a:gd name="connsiteY9592" fmla="*/ 928021 h 1639157"/>
                      <a:gd name="connsiteX9593" fmla="*/ 1484914 w 1923730"/>
                      <a:gd name="connsiteY9593" fmla="*/ 926878 h 1639157"/>
                      <a:gd name="connsiteX9594" fmla="*/ 1482819 w 1923730"/>
                      <a:gd name="connsiteY9594" fmla="*/ 925735 h 1639157"/>
                      <a:gd name="connsiteX9595" fmla="*/ 1475008 w 1923730"/>
                      <a:gd name="connsiteY9595" fmla="*/ 923068 h 1639157"/>
                      <a:gd name="connsiteX9596" fmla="*/ 1472531 w 1923730"/>
                      <a:gd name="connsiteY9596" fmla="*/ 921258 h 1639157"/>
                      <a:gd name="connsiteX9597" fmla="*/ 1471865 w 1923730"/>
                      <a:gd name="connsiteY9597" fmla="*/ 920591 h 1639157"/>
                      <a:gd name="connsiteX9598" fmla="*/ 1469484 w 1923730"/>
                      <a:gd name="connsiteY9598" fmla="*/ 918877 h 1639157"/>
                      <a:gd name="connsiteX9599" fmla="*/ 1467102 w 1923730"/>
                      <a:gd name="connsiteY9599" fmla="*/ 919639 h 1639157"/>
                      <a:gd name="connsiteX9600" fmla="*/ 1465578 w 1923730"/>
                      <a:gd name="connsiteY9600" fmla="*/ 921163 h 1639157"/>
                      <a:gd name="connsiteX9601" fmla="*/ 1464626 w 1923730"/>
                      <a:gd name="connsiteY9601" fmla="*/ 922210 h 1639157"/>
                      <a:gd name="connsiteX9602" fmla="*/ 1462626 w 1923730"/>
                      <a:gd name="connsiteY9602" fmla="*/ 923830 h 1639157"/>
                      <a:gd name="connsiteX9603" fmla="*/ 1461959 w 1923730"/>
                      <a:gd name="connsiteY9603" fmla="*/ 923639 h 1639157"/>
                      <a:gd name="connsiteX9604" fmla="*/ 1461482 w 1923730"/>
                      <a:gd name="connsiteY9604" fmla="*/ 926782 h 1639157"/>
                      <a:gd name="connsiteX9605" fmla="*/ 1462245 w 1923730"/>
                      <a:gd name="connsiteY9605" fmla="*/ 929354 h 1639157"/>
                      <a:gd name="connsiteX9606" fmla="*/ 1465864 w 1923730"/>
                      <a:gd name="connsiteY9606" fmla="*/ 931831 h 1639157"/>
                      <a:gd name="connsiteX9607" fmla="*/ 1466817 w 1923730"/>
                      <a:gd name="connsiteY9607" fmla="*/ 932307 h 1639157"/>
                      <a:gd name="connsiteX9608" fmla="*/ 1468817 w 1923730"/>
                      <a:gd name="connsiteY9608" fmla="*/ 933355 h 1639157"/>
                      <a:gd name="connsiteX9609" fmla="*/ 1472055 w 1923730"/>
                      <a:gd name="connsiteY9609" fmla="*/ 934688 h 1639157"/>
                      <a:gd name="connsiteX9610" fmla="*/ 1472627 w 1923730"/>
                      <a:gd name="connsiteY9610" fmla="*/ 934784 h 1639157"/>
                      <a:gd name="connsiteX9611" fmla="*/ 1473484 w 1923730"/>
                      <a:gd name="connsiteY9611" fmla="*/ 934784 h 1639157"/>
                      <a:gd name="connsiteX9612" fmla="*/ 1473770 w 1923730"/>
                      <a:gd name="connsiteY9612" fmla="*/ 934498 h 1639157"/>
                      <a:gd name="connsiteX9613" fmla="*/ 1475103 w 1923730"/>
                      <a:gd name="connsiteY9613" fmla="*/ 933736 h 1639157"/>
                      <a:gd name="connsiteX9614" fmla="*/ 1477770 w 1923730"/>
                      <a:gd name="connsiteY9614" fmla="*/ 934307 h 1639157"/>
                      <a:gd name="connsiteX9615" fmla="*/ 1477961 w 1923730"/>
                      <a:gd name="connsiteY9615" fmla="*/ 936403 h 1639157"/>
                      <a:gd name="connsiteX9616" fmla="*/ 1478056 w 1923730"/>
                      <a:gd name="connsiteY9616" fmla="*/ 938784 h 1639157"/>
                      <a:gd name="connsiteX9617" fmla="*/ 1477580 w 1923730"/>
                      <a:gd name="connsiteY9617" fmla="*/ 942404 h 1639157"/>
                      <a:gd name="connsiteX9618" fmla="*/ 1478913 w 1923730"/>
                      <a:gd name="connsiteY9618" fmla="*/ 943832 h 1639157"/>
                      <a:gd name="connsiteX9619" fmla="*/ 1480152 w 1923730"/>
                      <a:gd name="connsiteY9619" fmla="*/ 945166 h 1639157"/>
                      <a:gd name="connsiteX9620" fmla="*/ 1480437 w 1923730"/>
                      <a:gd name="connsiteY9620" fmla="*/ 945642 h 1639157"/>
                      <a:gd name="connsiteX9621" fmla="*/ 1483200 w 1923730"/>
                      <a:gd name="connsiteY9621" fmla="*/ 951262 h 1639157"/>
                      <a:gd name="connsiteX9622" fmla="*/ 1482723 w 1923730"/>
                      <a:gd name="connsiteY9622" fmla="*/ 953738 h 1639157"/>
                      <a:gd name="connsiteX9623" fmla="*/ 1480723 w 1923730"/>
                      <a:gd name="connsiteY9623" fmla="*/ 954024 h 1639157"/>
                      <a:gd name="connsiteX9624" fmla="*/ 1477961 w 1923730"/>
                      <a:gd name="connsiteY9624" fmla="*/ 955072 h 1639157"/>
                      <a:gd name="connsiteX9625" fmla="*/ 1477580 w 1923730"/>
                      <a:gd name="connsiteY9625" fmla="*/ 955357 h 1639157"/>
                      <a:gd name="connsiteX9626" fmla="*/ 1475961 w 1923730"/>
                      <a:gd name="connsiteY9626" fmla="*/ 956501 h 1639157"/>
                      <a:gd name="connsiteX9627" fmla="*/ 1474818 w 1923730"/>
                      <a:gd name="connsiteY9627" fmla="*/ 957548 h 1639157"/>
                      <a:gd name="connsiteX9628" fmla="*/ 1471865 w 1923730"/>
                      <a:gd name="connsiteY9628" fmla="*/ 960977 h 1639157"/>
                      <a:gd name="connsiteX9629" fmla="*/ 1467388 w 1923730"/>
                      <a:gd name="connsiteY9629" fmla="*/ 963739 h 1639157"/>
                      <a:gd name="connsiteX9630" fmla="*/ 1462721 w 1923730"/>
                      <a:gd name="connsiteY9630" fmla="*/ 963835 h 1639157"/>
                      <a:gd name="connsiteX9631" fmla="*/ 1459482 w 1923730"/>
                      <a:gd name="connsiteY9631" fmla="*/ 959739 h 1639157"/>
                      <a:gd name="connsiteX9632" fmla="*/ 1458149 w 1923730"/>
                      <a:gd name="connsiteY9632" fmla="*/ 956977 h 1639157"/>
                      <a:gd name="connsiteX9633" fmla="*/ 1455482 w 1923730"/>
                      <a:gd name="connsiteY9633" fmla="*/ 955739 h 1639157"/>
                      <a:gd name="connsiteX9634" fmla="*/ 1455768 w 1923730"/>
                      <a:gd name="connsiteY9634" fmla="*/ 953929 h 1639157"/>
                      <a:gd name="connsiteX9635" fmla="*/ 1455863 w 1923730"/>
                      <a:gd name="connsiteY9635" fmla="*/ 952881 h 1639157"/>
                      <a:gd name="connsiteX9636" fmla="*/ 1454339 w 1923730"/>
                      <a:gd name="connsiteY9636" fmla="*/ 952214 h 1639157"/>
                      <a:gd name="connsiteX9637" fmla="*/ 1453958 w 1923730"/>
                      <a:gd name="connsiteY9637" fmla="*/ 952214 h 1639157"/>
                      <a:gd name="connsiteX9638" fmla="*/ 1448814 w 1923730"/>
                      <a:gd name="connsiteY9638" fmla="*/ 950500 h 1639157"/>
                      <a:gd name="connsiteX9639" fmla="*/ 1442909 w 1923730"/>
                      <a:gd name="connsiteY9639" fmla="*/ 950500 h 1639157"/>
                      <a:gd name="connsiteX9640" fmla="*/ 1440337 w 1923730"/>
                      <a:gd name="connsiteY9640" fmla="*/ 954405 h 1639157"/>
                      <a:gd name="connsiteX9641" fmla="*/ 1439575 w 1923730"/>
                      <a:gd name="connsiteY9641" fmla="*/ 958215 h 1639157"/>
                      <a:gd name="connsiteX9642" fmla="*/ 1439575 w 1923730"/>
                      <a:gd name="connsiteY9642" fmla="*/ 958406 h 1639157"/>
                      <a:gd name="connsiteX9643" fmla="*/ 1439575 w 1923730"/>
                      <a:gd name="connsiteY9643" fmla="*/ 958501 h 1639157"/>
                      <a:gd name="connsiteX9644" fmla="*/ 1440718 w 1923730"/>
                      <a:gd name="connsiteY9644" fmla="*/ 958406 h 1639157"/>
                      <a:gd name="connsiteX9645" fmla="*/ 1441480 w 1923730"/>
                      <a:gd name="connsiteY9645" fmla="*/ 958310 h 1639157"/>
                      <a:gd name="connsiteX9646" fmla="*/ 1443480 w 1923730"/>
                      <a:gd name="connsiteY9646" fmla="*/ 958691 h 1639157"/>
                      <a:gd name="connsiteX9647" fmla="*/ 1443480 w 1923730"/>
                      <a:gd name="connsiteY9647" fmla="*/ 960025 h 1639157"/>
                      <a:gd name="connsiteX9648" fmla="*/ 1443385 w 1923730"/>
                      <a:gd name="connsiteY9648" fmla="*/ 960215 h 1639157"/>
                      <a:gd name="connsiteX9649" fmla="*/ 1443195 w 1923730"/>
                      <a:gd name="connsiteY9649" fmla="*/ 960977 h 1639157"/>
                      <a:gd name="connsiteX9650" fmla="*/ 1443195 w 1923730"/>
                      <a:gd name="connsiteY9650" fmla="*/ 961644 h 1639157"/>
                      <a:gd name="connsiteX9651" fmla="*/ 1442432 w 1923730"/>
                      <a:gd name="connsiteY9651" fmla="*/ 963930 h 1639157"/>
                      <a:gd name="connsiteX9652" fmla="*/ 1441194 w 1923730"/>
                      <a:gd name="connsiteY9652" fmla="*/ 964025 h 1639157"/>
                      <a:gd name="connsiteX9653" fmla="*/ 1442052 w 1923730"/>
                      <a:gd name="connsiteY9653" fmla="*/ 965454 h 1639157"/>
                      <a:gd name="connsiteX9654" fmla="*/ 1443004 w 1923730"/>
                      <a:gd name="connsiteY9654" fmla="*/ 968216 h 1639157"/>
                      <a:gd name="connsiteX9655" fmla="*/ 1443004 w 1923730"/>
                      <a:gd name="connsiteY9655" fmla="*/ 968693 h 1639157"/>
                      <a:gd name="connsiteX9656" fmla="*/ 1443766 w 1923730"/>
                      <a:gd name="connsiteY9656" fmla="*/ 970026 h 1639157"/>
                      <a:gd name="connsiteX9657" fmla="*/ 1444147 w 1923730"/>
                      <a:gd name="connsiteY9657" fmla="*/ 970502 h 1639157"/>
                      <a:gd name="connsiteX9658" fmla="*/ 1444242 w 1923730"/>
                      <a:gd name="connsiteY9658" fmla="*/ 970788 h 1639157"/>
                      <a:gd name="connsiteX9659" fmla="*/ 1444814 w 1923730"/>
                      <a:gd name="connsiteY9659" fmla="*/ 973360 h 1639157"/>
                      <a:gd name="connsiteX9660" fmla="*/ 1444147 w 1923730"/>
                      <a:gd name="connsiteY9660" fmla="*/ 973455 h 1639157"/>
                      <a:gd name="connsiteX9661" fmla="*/ 1442052 w 1923730"/>
                      <a:gd name="connsiteY9661" fmla="*/ 974122 h 1639157"/>
                      <a:gd name="connsiteX9662" fmla="*/ 1438527 w 1923730"/>
                      <a:gd name="connsiteY9662" fmla="*/ 975074 h 1639157"/>
                      <a:gd name="connsiteX9663" fmla="*/ 1438337 w 1923730"/>
                      <a:gd name="connsiteY9663" fmla="*/ 975074 h 1639157"/>
                      <a:gd name="connsiteX9664" fmla="*/ 1435098 w 1923730"/>
                      <a:gd name="connsiteY9664" fmla="*/ 976789 h 1639157"/>
                      <a:gd name="connsiteX9665" fmla="*/ 1433288 w 1923730"/>
                      <a:gd name="connsiteY9665" fmla="*/ 984123 h 1639157"/>
                      <a:gd name="connsiteX9666" fmla="*/ 1433765 w 1923730"/>
                      <a:gd name="connsiteY9666" fmla="*/ 985361 h 1639157"/>
                      <a:gd name="connsiteX9667" fmla="*/ 1434241 w 1923730"/>
                      <a:gd name="connsiteY9667" fmla="*/ 990981 h 1639157"/>
                      <a:gd name="connsiteX9668" fmla="*/ 1430050 w 1923730"/>
                      <a:gd name="connsiteY9668" fmla="*/ 997363 h 1639157"/>
                      <a:gd name="connsiteX9669" fmla="*/ 1424526 w 1923730"/>
                      <a:gd name="connsiteY9669" fmla="*/ 999744 h 1639157"/>
                      <a:gd name="connsiteX9670" fmla="*/ 1419192 w 1923730"/>
                      <a:gd name="connsiteY9670" fmla="*/ 997744 h 1639157"/>
                      <a:gd name="connsiteX9671" fmla="*/ 1418334 w 1923730"/>
                      <a:gd name="connsiteY9671" fmla="*/ 997648 h 1639157"/>
                      <a:gd name="connsiteX9672" fmla="*/ 1418144 w 1923730"/>
                      <a:gd name="connsiteY9672" fmla="*/ 1000030 h 1639157"/>
                      <a:gd name="connsiteX9673" fmla="*/ 1418239 w 1923730"/>
                      <a:gd name="connsiteY9673" fmla="*/ 1003840 h 1639157"/>
                      <a:gd name="connsiteX9674" fmla="*/ 1418048 w 1923730"/>
                      <a:gd name="connsiteY9674" fmla="*/ 1004792 h 1639157"/>
                      <a:gd name="connsiteX9675" fmla="*/ 1418906 w 1923730"/>
                      <a:gd name="connsiteY9675" fmla="*/ 1005745 h 1639157"/>
                      <a:gd name="connsiteX9676" fmla="*/ 1422525 w 1923730"/>
                      <a:gd name="connsiteY9676" fmla="*/ 1006697 h 1639157"/>
                      <a:gd name="connsiteX9677" fmla="*/ 1428431 w 1923730"/>
                      <a:gd name="connsiteY9677" fmla="*/ 1008602 h 1639157"/>
                      <a:gd name="connsiteX9678" fmla="*/ 1431288 w 1923730"/>
                      <a:gd name="connsiteY9678" fmla="*/ 1013174 h 1639157"/>
                      <a:gd name="connsiteX9679" fmla="*/ 1431384 w 1923730"/>
                      <a:gd name="connsiteY9679" fmla="*/ 1016698 h 1639157"/>
                      <a:gd name="connsiteX9680" fmla="*/ 1431479 w 1923730"/>
                      <a:gd name="connsiteY9680" fmla="*/ 1018794 h 1639157"/>
                      <a:gd name="connsiteX9681" fmla="*/ 1431669 w 1923730"/>
                      <a:gd name="connsiteY9681" fmla="*/ 1021366 h 1639157"/>
                      <a:gd name="connsiteX9682" fmla="*/ 1434051 w 1923730"/>
                      <a:gd name="connsiteY9682" fmla="*/ 1022318 h 1639157"/>
                      <a:gd name="connsiteX9683" fmla="*/ 1435765 w 1923730"/>
                      <a:gd name="connsiteY9683" fmla="*/ 1022318 h 1639157"/>
                      <a:gd name="connsiteX9684" fmla="*/ 1438718 w 1923730"/>
                      <a:gd name="connsiteY9684" fmla="*/ 1022223 h 1639157"/>
                      <a:gd name="connsiteX9685" fmla="*/ 1442432 w 1923730"/>
                      <a:gd name="connsiteY9685" fmla="*/ 1024319 h 1639157"/>
                      <a:gd name="connsiteX9686" fmla="*/ 1443290 w 1923730"/>
                      <a:gd name="connsiteY9686" fmla="*/ 1025081 h 1639157"/>
                      <a:gd name="connsiteX9687" fmla="*/ 1445385 w 1923730"/>
                      <a:gd name="connsiteY9687" fmla="*/ 1026890 h 1639157"/>
                      <a:gd name="connsiteX9688" fmla="*/ 1447767 w 1923730"/>
                      <a:gd name="connsiteY9688" fmla="*/ 1028033 h 1639157"/>
                      <a:gd name="connsiteX9689" fmla="*/ 1449100 w 1923730"/>
                      <a:gd name="connsiteY9689" fmla="*/ 1028510 h 1639157"/>
                      <a:gd name="connsiteX9690" fmla="*/ 1450338 w 1923730"/>
                      <a:gd name="connsiteY9690" fmla="*/ 1028605 h 1639157"/>
                      <a:gd name="connsiteX9691" fmla="*/ 1450814 w 1923730"/>
                      <a:gd name="connsiteY9691" fmla="*/ 1027652 h 1639157"/>
                      <a:gd name="connsiteX9692" fmla="*/ 1450814 w 1923730"/>
                      <a:gd name="connsiteY9692" fmla="*/ 1027367 h 1639157"/>
                      <a:gd name="connsiteX9693" fmla="*/ 1451386 w 1923730"/>
                      <a:gd name="connsiteY9693" fmla="*/ 1024700 h 1639157"/>
                      <a:gd name="connsiteX9694" fmla="*/ 1452815 w 1923730"/>
                      <a:gd name="connsiteY9694" fmla="*/ 1024795 h 1639157"/>
                      <a:gd name="connsiteX9695" fmla="*/ 1453958 w 1923730"/>
                      <a:gd name="connsiteY9695" fmla="*/ 1024700 h 1639157"/>
                      <a:gd name="connsiteX9696" fmla="*/ 1455863 w 1923730"/>
                      <a:gd name="connsiteY9696" fmla="*/ 1024223 h 1639157"/>
                      <a:gd name="connsiteX9697" fmla="*/ 1458054 w 1923730"/>
                      <a:gd name="connsiteY9697" fmla="*/ 1023652 h 1639157"/>
                      <a:gd name="connsiteX9698" fmla="*/ 1459101 w 1923730"/>
                      <a:gd name="connsiteY9698" fmla="*/ 1023271 h 1639157"/>
                      <a:gd name="connsiteX9699" fmla="*/ 1460149 w 1923730"/>
                      <a:gd name="connsiteY9699" fmla="*/ 1025176 h 1639157"/>
                      <a:gd name="connsiteX9700" fmla="*/ 1461959 w 1923730"/>
                      <a:gd name="connsiteY9700" fmla="*/ 1032701 h 1639157"/>
                      <a:gd name="connsiteX9701" fmla="*/ 1462530 w 1923730"/>
                      <a:gd name="connsiteY9701" fmla="*/ 1034891 h 1639157"/>
                      <a:gd name="connsiteX9702" fmla="*/ 1464150 w 1923730"/>
                      <a:gd name="connsiteY9702" fmla="*/ 1043178 h 1639157"/>
                      <a:gd name="connsiteX9703" fmla="*/ 1464245 w 1923730"/>
                      <a:gd name="connsiteY9703" fmla="*/ 1049179 h 1639157"/>
                      <a:gd name="connsiteX9704" fmla="*/ 1464245 w 1923730"/>
                      <a:gd name="connsiteY9704" fmla="*/ 1053846 h 1639157"/>
                      <a:gd name="connsiteX9705" fmla="*/ 1464340 w 1923730"/>
                      <a:gd name="connsiteY9705" fmla="*/ 1054989 h 1639157"/>
                      <a:gd name="connsiteX9706" fmla="*/ 1463197 w 1923730"/>
                      <a:gd name="connsiteY9706" fmla="*/ 1059371 h 1639157"/>
                      <a:gd name="connsiteX9707" fmla="*/ 1459673 w 1923730"/>
                      <a:gd name="connsiteY9707" fmla="*/ 1060323 h 1639157"/>
                      <a:gd name="connsiteX9708" fmla="*/ 1457863 w 1923730"/>
                      <a:gd name="connsiteY9708" fmla="*/ 1060323 h 1639157"/>
                      <a:gd name="connsiteX9709" fmla="*/ 1457292 w 1923730"/>
                      <a:gd name="connsiteY9709" fmla="*/ 1060323 h 1639157"/>
                      <a:gd name="connsiteX9710" fmla="*/ 1452815 w 1923730"/>
                      <a:gd name="connsiteY9710" fmla="*/ 1062133 h 1639157"/>
                      <a:gd name="connsiteX9711" fmla="*/ 1451957 w 1923730"/>
                      <a:gd name="connsiteY9711" fmla="*/ 1062895 h 1639157"/>
                      <a:gd name="connsiteX9712" fmla="*/ 1448052 w 1923730"/>
                      <a:gd name="connsiteY9712" fmla="*/ 1067467 h 1639157"/>
                      <a:gd name="connsiteX9713" fmla="*/ 1447195 w 1923730"/>
                      <a:gd name="connsiteY9713" fmla="*/ 1069562 h 1639157"/>
                      <a:gd name="connsiteX9714" fmla="*/ 1445480 w 1923730"/>
                      <a:gd name="connsiteY9714" fmla="*/ 1073182 h 1639157"/>
                      <a:gd name="connsiteX9715" fmla="*/ 1444909 w 1923730"/>
                      <a:gd name="connsiteY9715" fmla="*/ 1078802 h 1639157"/>
                      <a:gd name="connsiteX9716" fmla="*/ 1445004 w 1923730"/>
                      <a:gd name="connsiteY9716" fmla="*/ 1080135 h 1639157"/>
                      <a:gd name="connsiteX9717" fmla="*/ 1446147 w 1923730"/>
                      <a:gd name="connsiteY9717" fmla="*/ 1081469 h 1639157"/>
                      <a:gd name="connsiteX9718" fmla="*/ 1449100 w 1923730"/>
                      <a:gd name="connsiteY9718" fmla="*/ 1083183 h 1639157"/>
                      <a:gd name="connsiteX9719" fmla="*/ 1449957 w 1923730"/>
                      <a:gd name="connsiteY9719" fmla="*/ 1084231 h 1639157"/>
                      <a:gd name="connsiteX9720" fmla="*/ 1452720 w 1923730"/>
                      <a:gd name="connsiteY9720" fmla="*/ 1088898 h 1639157"/>
                      <a:gd name="connsiteX9721" fmla="*/ 1453291 w 1923730"/>
                      <a:gd name="connsiteY9721" fmla="*/ 1089946 h 1639157"/>
                      <a:gd name="connsiteX9722" fmla="*/ 1454053 w 1923730"/>
                      <a:gd name="connsiteY9722" fmla="*/ 1088803 h 1639157"/>
                      <a:gd name="connsiteX9723" fmla="*/ 1457006 w 1923730"/>
                      <a:gd name="connsiteY9723" fmla="*/ 1086517 h 1639157"/>
                      <a:gd name="connsiteX9724" fmla="*/ 1459959 w 1923730"/>
                      <a:gd name="connsiteY9724" fmla="*/ 1088517 h 1639157"/>
                      <a:gd name="connsiteX9725" fmla="*/ 1461578 w 1923730"/>
                      <a:gd name="connsiteY9725" fmla="*/ 1090517 h 1639157"/>
                      <a:gd name="connsiteX9726" fmla="*/ 1462911 w 1923730"/>
                      <a:gd name="connsiteY9726" fmla="*/ 1090041 h 1639157"/>
                      <a:gd name="connsiteX9727" fmla="*/ 1468626 w 1923730"/>
                      <a:gd name="connsiteY9727" fmla="*/ 1092041 h 1639157"/>
                      <a:gd name="connsiteX9728" fmla="*/ 1471198 w 1923730"/>
                      <a:gd name="connsiteY9728" fmla="*/ 1093661 h 1639157"/>
                      <a:gd name="connsiteX9729" fmla="*/ 1472817 w 1923730"/>
                      <a:gd name="connsiteY9729" fmla="*/ 1094327 h 1639157"/>
                      <a:gd name="connsiteX9730" fmla="*/ 1475484 w 1923730"/>
                      <a:gd name="connsiteY9730" fmla="*/ 1096804 h 1639157"/>
                      <a:gd name="connsiteX9731" fmla="*/ 1473865 w 1923730"/>
                      <a:gd name="connsiteY9731" fmla="*/ 1098614 h 1639157"/>
                      <a:gd name="connsiteX9732" fmla="*/ 1469579 w 1923730"/>
                      <a:gd name="connsiteY9732" fmla="*/ 1101852 h 1639157"/>
                      <a:gd name="connsiteX9733" fmla="*/ 1469007 w 1923730"/>
                      <a:gd name="connsiteY9733" fmla="*/ 1102424 h 1639157"/>
                      <a:gd name="connsiteX9734" fmla="*/ 1467674 w 1923730"/>
                      <a:gd name="connsiteY9734" fmla="*/ 1105757 h 1639157"/>
                      <a:gd name="connsiteX9735" fmla="*/ 1466436 w 1923730"/>
                      <a:gd name="connsiteY9735" fmla="*/ 1109091 h 1639157"/>
                      <a:gd name="connsiteX9736" fmla="*/ 1465864 w 1923730"/>
                      <a:gd name="connsiteY9736" fmla="*/ 1109567 h 1639157"/>
                      <a:gd name="connsiteX9737" fmla="*/ 1465293 w 1923730"/>
                      <a:gd name="connsiteY9737" fmla="*/ 1109948 h 1639157"/>
                      <a:gd name="connsiteX9738" fmla="*/ 1464530 w 1923730"/>
                      <a:gd name="connsiteY9738" fmla="*/ 1112711 h 1639157"/>
                      <a:gd name="connsiteX9739" fmla="*/ 1466721 w 1923730"/>
                      <a:gd name="connsiteY9739" fmla="*/ 1115282 h 1639157"/>
                      <a:gd name="connsiteX9740" fmla="*/ 1467864 w 1923730"/>
                      <a:gd name="connsiteY9740" fmla="*/ 1115949 h 1639157"/>
                      <a:gd name="connsiteX9741" fmla="*/ 1470531 w 1923730"/>
                      <a:gd name="connsiteY9741" fmla="*/ 1120711 h 1639157"/>
                      <a:gd name="connsiteX9742" fmla="*/ 1470817 w 1923730"/>
                      <a:gd name="connsiteY9742" fmla="*/ 1122902 h 1639157"/>
                      <a:gd name="connsiteX9743" fmla="*/ 1471007 w 1923730"/>
                      <a:gd name="connsiteY9743" fmla="*/ 1125379 h 1639157"/>
                      <a:gd name="connsiteX9744" fmla="*/ 1471007 w 1923730"/>
                      <a:gd name="connsiteY9744" fmla="*/ 1125760 h 1639157"/>
                      <a:gd name="connsiteX9745" fmla="*/ 1473198 w 1923730"/>
                      <a:gd name="connsiteY9745" fmla="*/ 1129379 h 1639157"/>
                      <a:gd name="connsiteX9746" fmla="*/ 1473484 w 1923730"/>
                      <a:gd name="connsiteY9746" fmla="*/ 1129570 h 1639157"/>
                      <a:gd name="connsiteX9747" fmla="*/ 1479009 w 1923730"/>
                      <a:gd name="connsiteY9747" fmla="*/ 1135856 h 1639157"/>
                      <a:gd name="connsiteX9748" fmla="*/ 1480342 w 1923730"/>
                      <a:gd name="connsiteY9748" fmla="*/ 1143000 h 1639157"/>
                      <a:gd name="connsiteX9749" fmla="*/ 1481771 w 1923730"/>
                      <a:gd name="connsiteY9749" fmla="*/ 1147191 h 1639157"/>
                      <a:gd name="connsiteX9750" fmla="*/ 1482723 w 1923730"/>
                      <a:gd name="connsiteY9750" fmla="*/ 1149953 h 1639157"/>
                      <a:gd name="connsiteX9751" fmla="*/ 1482723 w 1923730"/>
                      <a:gd name="connsiteY9751" fmla="*/ 1150715 h 1639157"/>
                      <a:gd name="connsiteX9752" fmla="*/ 1482819 w 1923730"/>
                      <a:gd name="connsiteY9752" fmla="*/ 1151096 h 1639157"/>
                      <a:gd name="connsiteX9753" fmla="*/ 1483580 w 1923730"/>
                      <a:gd name="connsiteY9753" fmla="*/ 1151096 h 1639157"/>
                      <a:gd name="connsiteX9754" fmla="*/ 1484628 w 1923730"/>
                      <a:gd name="connsiteY9754" fmla="*/ 1151096 h 1639157"/>
                      <a:gd name="connsiteX9755" fmla="*/ 1487486 w 1923730"/>
                      <a:gd name="connsiteY9755" fmla="*/ 1152144 h 1639157"/>
                      <a:gd name="connsiteX9756" fmla="*/ 1487676 w 1923730"/>
                      <a:gd name="connsiteY9756" fmla="*/ 1152335 h 1639157"/>
                      <a:gd name="connsiteX9757" fmla="*/ 1488248 w 1923730"/>
                      <a:gd name="connsiteY9757" fmla="*/ 1152620 h 1639157"/>
                      <a:gd name="connsiteX9758" fmla="*/ 1490153 w 1923730"/>
                      <a:gd name="connsiteY9758" fmla="*/ 1151287 h 1639157"/>
                      <a:gd name="connsiteX9759" fmla="*/ 1492820 w 1923730"/>
                      <a:gd name="connsiteY9759" fmla="*/ 1149096 h 1639157"/>
                      <a:gd name="connsiteX9760" fmla="*/ 1494344 w 1923730"/>
                      <a:gd name="connsiteY9760" fmla="*/ 1147858 h 1639157"/>
                      <a:gd name="connsiteX9761" fmla="*/ 1497963 w 1923730"/>
                      <a:gd name="connsiteY9761" fmla="*/ 1146334 h 1639157"/>
                      <a:gd name="connsiteX9762" fmla="*/ 1499106 w 1923730"/>
                      <a:gd name="connsiteY9762" fmla="*/ 1144048 h 1639157"/>
                      <a:gd name="connsiteX9763" fmla="*/ 1501392 w 1923730"/>
                      <a:gd name="connsiteY9763" fmla="*/ 1137666 h 1639157"/>
                      <a:gd name="connsiteX9764" fmla="*/ 1503583 w 1923730"/>
                      <a:gd name="connsiteY9764" fmla="*/ 1137095 h 1639157"/>
                      <a:gd name="connsiteX9765" fmla="*/ 1505202 w 1923730"/>
                      <a:gd name="connsiteY9765" fmla="*/ 1137380 h 1639157"/>
                      <a:gd name="connsiteX9766" fmla="*/ 1509298 w 1923730"/>
                      <a:gd name="connsiteY9766" fmla="*/ 1138809 h 1639157"/>
                      <a:gd name="connsiteX9767" fmla="*/ 1510631 w 1923730"/>
                      <a:gd name="connsiteY9767" fmla="*/ 1139476 h 1639157"/>
                      <a:gd name="connsiteX9768" fmla="*/ 1514632 w 1923730"/>
                      <a:gd name="connsiteY9768" fmla="*/ 1144524 h 1639157"/>
                      <a:gd name="connsiteX9769" fmla="*/ 1510346 w 1923730"/>
                      <a:gd name="connsiteY9769" fmla="*/ 1151001 h 1639157"/>
                      <a:gd name="connsiteX9770" fmla="*/ 1509870 w 1923730"/>
                      <a:gd name="connsiteY9770" fmla="*/ 1151287 h 1639157"/>
                      <a:gd name="connsiteX9771" fmla="*/ 1506726 w 1923730"/>
                      <a:gd name="connsiteY9771" fmla="*/ 1154906 h 1639157"/>
                      <a:gd name="connsiteX9772" fmla="*/ 1506631 w 1923730"/>
                      <a:gd name="connsiteY9772" fmla="*/ 1155859 h 1639157"/>
                      <a:gd name="connsiteX9773" fmla="*/ 1507107 w 1923730"/>
                      <a:gd name="connsiteY9773" fmla="*/ 1159383 h 1639157"/>
                      <a:gd name="connsiteX9774" fmla="*/ 1513013 w 1923730"/>
                      <a:gd name="connsiteY9774" fmla="*/ 1160240 h 1639157"/>
                      <a:gd name="connsiteX9775" fmla="*/ 1514918 w 1923730"/>
                      <a:gd name="connsiteY9775" fmla="*/ 1158335 h 1639157"/>
                      <a:gd name="connsiteX9776" fmla="*/ 1520633 w 1923730"/>
                      <a:gd name="connsiteY9776" fmla="*/ 1153763 h 1639157"/>
                      <a:gd name="connsiteX9777" fmla="*/ 1521395 w 1923730"/>
                      <a:gd name="connsiteY9777" fmla="*/ 1153573 h 1639157"/>
                      <a:gd name="connsiteX9778" fmla="*/ 1523967 w 1923730"/>
                      <a:gd name="connsiteY9778" fmla="*/ 1151573 h 1639157"/>
                      <a:gd name="connsiteX9779" fmla="*/ 1522823 w 1923730"/>
                      <a:gd name="connsiteY9779" fmla="*/ 1148715 h 1639157"/>
                      <a:gd name="connsiteX9780" fmla="*/ 1521680 w 1923730"/>
                      <a:gd name="connsiteY9780" fmla="*/ 1146905 h 1639157"/>
                      <a:gd name="connsiteX9781" fmla="*/ 1523967 w 1923730"/>
                      <a:gd name="connsiteY9781" fmla="*/ 1142714 h 1639157"/>
                      <a:gd name="connsiteX9782" fmla="*/ 1528920 w 1923730"/>
                      <a:gd name="connsiteY9782" fmla="*/ 1141762 h 1639157"/>
                      <a:gd name="connsiteX9783" fmla="*/ 1529872 w 1923730"/>
                      <a:gd name="connsiteY9783" fmla="*/ 1143572 h 1639157"/>
                      <a:gd name="connsiteX9784" fmla="*/ 1530158 w 1923730"/>
                      <a:gd name="connsiteY9784" fmla="*/ 1145096 h 1639157"/>
                      <a:gd name="connsiteX9785" fmla="*/ 1532063 w 1923730"/>
                      <a:gd name="connsiteY9785" fmla="*/ 1145191 h 1639157"/>
                      <a:gd name="connsiteX9786" fmla="*/ 1533396 w 1923730"/>
                      <a:gd name="connsiteY9786" fmla="*/ 1144810 h 1639157"/>
                      <a:gd name="connsiteX9787" fmla="*/ 1535968 w 1923730"/>
                      <a:gd name="connsiteY9787" fmla="*/ 1144715 h 1639157"/>
                      <a:gd name="connsiteX9788" fmla="*/ 1537016 w 1923730"/>
                      <a:gd name="connsiteY9788" fmla="*/ 1146429 h 1639157"/>
                      <a:gd name="connsiteX9789" fmla="*/ 1540445 w 1923730"/>
                      <a:gd name="connsiteY9789" fmla="*/ 1152620 h 1639157"/>
                      <a:gd name="connsiteX9790" fmla="*/ 1545207 w 1923730"/>
                      <a:gd name="connsiteY9790" fmla="*/ 1155287 h 1639157"/>
                      <a:gd name="connsiteX9791" fmla="*/ 1549208 w 1923730"/>
                      <a:gd name="connsiteY9791" fmla="*/ 1156430 h 1639157"/>
                      <a:gd name="connsiteX9792" fmla="*/ 1549398 w 1923730"/>
                      <a:gd name="connsiteY9792" fmla="*/ 1156811 h 1639157"/>
                      <a:gd name="connsiteX9793" fmla="*/ 1551303 w 1923730"/>
                      <a:gd name="connsiteY9793" fmla="*/ 1156621 h 1639157"/>
                      <a:gd name="connsiteX9794" fmla="*/ 1554065 w 1923730"/>
                      <a:gd name="connsiteY9794" fmla="*/ 1155954 h 1639157"/>
                      <a:gd name="connsiteX9795" fmla="*/ 1561019 w 1923730"/>
                      <a:gd name="connsiteY9795" fmla="*/ 1154811 h 1639157"/>
                      <a:gd name="connsiteX9796" fmla="*/ 1562257 w 1923730"/>
                      <a:gd name="connsiteY9796" fmla="*/ 1154335 h 1639157"/>
                      <a:gd name="connsiteX9797" fmla="*/ 1191449 w 1923730"/>
                      <a:gd name="connsiteY9797" fmla="*/ 1076515 h 1639157"/>
                      <a:gd name="connsiteX9798" fmla="*/ 1192020 w 1923730"/>
                      <a:gd name="connsiteY9798" fmla="*/ 1076515 h 1639157"/>
                      <a:gd name="connsiteX9799" fmla="*/ 1193925 w 1923730"/>
                      <a:gd name="connsiteY9799" fmla="*/ 1080421 h 1639157"/>
                      <a:gd name="connsiteX9800" fmla="*/ 1198688 w 1923730"/>
                      <a:gd name="connsiteY9800" fmla="*/ 1080897 h 1639157"/>
                      <a:gd name="connsiteX9801" fmla="*/ 1205355 w 1923730"/>
                      <a:gd name="connsiteY9801" fmla="*/ 1079849 h 1639157"/>
                      <a:gd name="connsiteX9802" fmla="*/ 1205355 w 1923730"/>
                      <a:gd name="connsiteY9802" fmla="*/ 1079849 h 1639157"/>
                      <a:gd name="connsiteX9803" fmla="*/ 1205355 w 1923730"/>
                      <a:gd name="connsiteY9803" fmla="*/ 1079849 h 1639157"/>
                      <a:gd name="connsiteX9804" fmla="*/ 1205546 w 1923730"/>
                      <a:gd name="connsiteY9804" fmla="*/ 1079754 h 1639157"/>
                      <a:gd name="connsiteX9805" fmla="*/ 1205831 w 1923730"/>
                      <a:gd name="connsiteY9805" fmla="*/ 1078802 h 1639157"/>
                      <a:gd name="connsiteX9806" fmla="*/ 1206117 w 1923730"/>
                      <a:gd name="connsiteY9806" fmla="*/ 1077373 h 1639157"/>
                      <a:gd name="connsiteX9807" fmla="*/ 1206212 w 1923730"/>
                      <a:gd name="connsiteY9807" fmla="*/ 1077182 h 1639157"/>
                      <a:gd name="connsiteX9808" fmla="*/ 1205927 w 1923730"/>
                      <a:gd name="connsiteY9808" fmla="*/ 1074515 h 1639157"/>
                      <a:gd name="connsiteX9809" fmla="*/ 1205831 w 1923730"/>
                      <a:gd name="connsiteY9809" fmla="*/ 1070610 h 1639157"/>
                      <a:gd name="connsiteX9810" fmla="*/ 1205451 w 1923730"/>
                      <a:gd name="connsiteY9810" fmla="*/ 1068038 h 1639157"/>
                      <a:gd name="connsiteX9811" fmla="*/ 1204784 w 1923730"/>
                      <a:gd name="connsiteY9811" fmla="*/ 1064895 h 1639157"/>
                      <a:gd name="connsiteX9812" fmla="*/ 1205070 w 1923730"/>
                      <a:gd name="connsiteY9812" fmla="*/ 1064324 h 1639157"/>
                      <a:gd name="connsiteX9813" fmla="*/ 1205165 w 1923730"/>
                      <a:gd name="connsiteY9813" fmla="*/ 1061466 h 1639157"/>
                      <a:gd name="connsiteX9814" fmla="*/ 1204688 w 1923730"/>
                      <a:gd name="connsiteY9814" fmla="*/ 1058799 h 1639157"/>
                      <a:gd name="connsiteX9815" fmla="*/ 1203069 w 1923730"/>
                      <a:gd name="connsiteY9815" fmla="*/ 1056894 h 1639157"/>
                      <a:gd name="connsiteX9816" fmla="*/ 1202021 w 1923730"/>
                      <a:gd name="connsiteY9816" fmla="*/ 1055846 h 1639157"/>
                      <a:gd name="connsiteX9817" fmla="*/ 1200974 w 1923730"/>
                      <a:gd name="connsiteY9817" fmla="*/ 1048131 h 1639157"/>
                      <a:gd name="connsiteX9818" fmla="*/ 1204879 w 1923730"/>
                      <a:gd name="connsiteY9818" fmla="*/ 1041368 h 1639157"/>
                      <a:gd name="connsiteX9819" fmla="*/ 1204879 w 1923730"/>
                      <a:gd name="connsiteY9819" fmla="*/ 1040416 h 1639157"/>
                      <a:gd name="connsiteX9820" fmla="*/ 1205165 w 1923730"/>
                      <a:gd name="connsiteY9820" fmla="*/ 1038892 h 1639157"/>
                      <a:gd name="connsiteX9821" fmla="*/ 1211261 w 1923730"/>
                      <a:gd name="connsiteY9821" fmla="*/ 1038415 h 1639157"/>
                      <a:gd name="connsiteX9822" fmla="*/ 1215261 w 1923730"/>
                      <a:gd name="connsiteY9822" fmla="*/ 1038130 h 1639157"/>
                      <a:gd name="connsiteX9823" fmla="*/ 1216785 w 1923730"/>
                      <a:gd name="connsiteY9823" fmla="*/ 1037749 h 1639157"/>
                      <a:gd name="connsiteX9824" fmla="*/ 1219452 w 1923730"/>
                      <a:gd name="connsiteY9824" fmla="*/ 1038701 h 1639157"/>
                      <a:gd name="connsiteX9825" fmla="*/ 1220976 w 1923730"/>
                      <a:gd name="connsiteY9825" fmla="*/ 1039559 h 1639157"/>
                      <a:gd name="connsiteX9826" fmla="*/ 1221929 w 1923730"/>
                      <a:gd name="connsiteY9826" fmla="*/ 1039844 h 1639157"/>
                      <a:gd name="connsiteX9827" fmla="*/ 1222500 w 1923730"/>
                      <a:gd name="connsiteY9827" fmla="*/ 1039177 h 1639157"/>
                      <a:gd name="connsiteX9828" fmla="*/ 1223072 w 1923730"/>
                      <a:gd name="connsiteY9828" fmla="*/ 1038415 h 1639157"/>
                      <a:gd name="connsiteX9829" fmla="*/ 1223738 w 1923730"/>
                      <a:gd name="connsiteY9829" fmla="*/ 1037368 h 1639157"/>
                      <a:gd name="connsiteX9830" fmla="*/ 1226882 w 1923730"/>
                      <a:gd name="connsiteY9830" fmla="*/ 1036701 h 1639157"/>
                      <a:gd name="connsiteX9831" fmla="*/ 1227929 w 1923730"/>
                      <a:gd name="connsiteY9831" fmla="*/ 1036796 h 1639157"/>
                      <a:gd name="connsiteX9832" fmla="*/ 1227739 w 1923730"/>
                      <a:gd name="connsiteY9832" fmla="*/ 1035558 h 1639157"/>
                      <a:gd name="connsiteX9833" fmla="*/ 1226787 w 1923730"/>
                      <a:gd name="connsiteY9833" fmla="*/ 1032796 h 1639157"/>
                      <a:gd name="connsiteX9834" fmla="*/ 1226405 w 1923730"/>
                      <a:gd name="connsiteY9834" fmla="*/ 1031081 h 1639157"/>
                      <a:gd name="connsiteX9835" fmla="*/ 1225072 w 1923730"/>
                      <a:gd name="connsiteY9835" fmla="*/ 1027748 h 1639157"/>
                      <a:gd name="connsiteX9836" fmla="*/ 1225072 w 1923730"/>
                      <a:gd name="connsiteY9836" fmla="*/ 1027748 h 1639157"/>
                      <a:gd name="connsiteX9837" fmla="*/ 1224405 w 1923730"/>
                      <a:gd name="connsiteY9837" fmla="*/ 1027176 h 1639157"/>
                      <a:gd name="connsiteX9838" fmla="*/ 1224215 w 1923730"/>
                      <a:gd name="connsiteY9838" fmla="*/ 1026985 h 1639157"/>
                      <a:gd name="connsiteX9839" fmla="*/ 1221167 w 1923730"/>
                      <a:gd name="connsiteY9839" fmla="*/ 1025366 h 1639157"/>
                      <a:gd name="connsiteX9840" fmla="*/ 1219643 w 1923730"/>
                      <a:gd name="connsiteY9840" fmla="*/ 1024985 h 1639157"/>
                      <a:gd name="connsiteX9841" fmla="*/ 1217166 w 1923730"/>
                      <a:gd name="connsiteY9841" fmla="*/ 1024414 h 1639157"/>
                      <a:gd name="connsiteX9842" fmla="*/ 1213261 w 1923730"/>
                      <a:gd name="connsiteY9842" fmla="*/ 1024795 h 1639157"/>
                      <a:gd name="connsiteX9843" fmla="*/ 1210975 w 1923730"/>
                      <a:gd name="connsiteY9843" fmla="*/ 1024604 h 1639157"/>
                      <a:gd name="connsiteX9844" fmla="*/ 1210022 w 1923730"/>
                      <a:gd name="connsiteY9844" fmla="*/ 1022509 h 1639157"/>
                      <a:gd name="connsiteX9845" fmla="*/ 1210308 w 1923730"/>
                      <a:gd name="connsiteY9845" fmla="*/ 1021175 h 1639157"/>
                      <a:gd name="connsiteX9846" fmla="*/ 1210594 w 1923730"/>
                      <a:gd name="connsiteY9846" fmla="*/ 1020032 h 1639157"/>
                      <a:gd name="connsiteX9847" fmla="*/ 1210785 w 1923730"/>
                      <a:gd name="connsiteY9847" fmla="*/ 1018604 h 1639157"/>
                      <a:gd name="connsiteX9848" fmla="*/ 1210880 w 1923730"/>
                      <a:gd name="connsiteY9848" fmla="*/ 1018127 h 1639157"/>
                      <a:gd name="connsiteX9849" fmla="*/ 1208022 w 1923730"/>
                      <a:gd name="connsiteY9849" fmla="*/ 1014984 h 1639157"/>
                      <a:gd name="connsiteX9850" fmla="*/ 1199640 w 1923730"/>
                      <a:gd name="connsiteY9850" fmla="*/ 1013555 h 1639157"/>
                      <a:gd name="connsiteX9851" fmla="*/ 1197164 w 1923730"/>
                      <a:gd name="connsiteY9851" fmla="*/ 1012317 h 1639157"/>
                      <a:gd name="connsiteX9852" fmla="*/ 1198307 w 1923730"/>
                      <a:gd name="connsiteY9852" fmla="*/ 1009460 h 1639157"/>
                      <a:gd name="connsiteX9853" fmla="*/ 1206879 w 1923730"/>
                      <a:gd name="connsiteY9853" fmla="*/ 1006221 h 1639157"/>
                      <a:gd name="connsiteX9854" fmla="*/ 1213452 w 1923730"/>
                      <a:gd name="connsiteY9854" fmla="*/ 1006697 h 1639157"/>
                      <a:gd name="connsiteX9855" fmla="*/ 1214880 w 1923730"/>
                      <a:gd name="connsiteY9855" fmla="*/ 1006793 h 1639157"/>
                      <a:gd name="connsiteX9856" fmla="*/ 1218023 w 1923730"/>
                      <a:gd name="connsiteY9856" fmla="*/ 1007364 h 1639157"/>
                      <a:gd name="connsiteX9857" fmla="*/ 1222119 w 1923730"/>
                      <a:gd name="connsiteY9857" fmla="*/ 1007840 h 1639157"/>
                      <a:gd name="connsiteX9858" fmla="*/ 1227072 w 1923730"/>
                      <a:gd name="connsiteY9858" fmla="*/ 1008507 h 1639157"/>
                      <a:gd name="connsiteX9859" fmla="*/ 1231549 w 1923730"/>
                      <a:gd name="connsiteY9859" fmla="*/ 1008793 h 1639157"/>
                      <a:gd name="connsiteX9860" fmla="*/ 1233549 w 1923730"/>
                      <a:gd name="connsiteY9860" fmla="*/ 1008698 h 1639157"/>
                      <a:gd name="connsiteX9861" fmla="*/ 1237645 w 1923730"/>
                      <a:gd name="connsiteY9861" fmla="*/ 1007269 h 1639157"/>
                      <a:gd name="connsiteX9862" fmla="*/ 1238407 w 1923730"/>
                      <a:gd name="connsiteY9862" fmla="*/ 1006697 h 1639157"/>
                      <a:gd name="connsiteX9863" fmla="*/ 1239550 w 1923730"/>
                      <a:gd name="connsiteY9863" fmla="*/ 1005650 h 1639157"/>
                      <a:gd name="connsiteX9864" fmla="*/ 1241741 w 1923730"/>
                      <a:gd name="connsiteY9864" fmla="*/ 1004316 h 1639157"/>
                      <a:gd name="connsiteX9865" fmla="*/ 1243931 w 1923730"/>
                      <a:gd name="connsiteY9865" fmla="*/ 1005840 h 1639157"/>
                      <a:gd name="connsiteX9866" fmla="*/ 1246218 w 1923730"/>
                      <a:gd name="connsiteY9866" fmla="*/ 1008888 h 1639157"/>
                      <a:gd name="connsiteX9867" fmla="*/ 1247932 w 1923730"/>
                      <a:gd name="connsiteY9867" fmla="*/ 1011174 h 1639157"/>
                      <a:gd name="connsiteX9868" fmla="*/ 1248122 w 1923730"/>
                      <a:gd name="connsiteY9868" fmla="*/ 1011364 h 1639157"/>
                      <a:gd name="connsiteX9869" fmla="*/ 1248408 w 1923730"/>
                      <a:gd name="connsiteY9869" fmla="*/ 1010793 h 1639157"/>
                      <a:gd name="connsiteX9870" fmla="*/ 1248789 w 1923730"/>
                      <a:gd name="connsiteY9870" fmla="*/ 1010031 h 1639157"/>
                      <a:gd name="connsiteX9871" fmla="*/ 1251837 w 1923730"/>
                      <a:gd name="connsiteY9871" fmla="*/ 1008507 h 1639157"/>
                      <a:gd name="connsiteX9872" fmla="*/ 1251837 w 1923730"/>
                      <a:gd name="connsiteY9872" fmla="*/ 1008221 h 1639157"/>
                      <a:gd name="connsiteX9873" fmla="*/ 1251742 w 1923730"/>
                      <a:gd name="connsiteY9873" fmla="*/ 1007078 h 1639157"/>
                      <a:gd name="connsiteX9874" fmla="*/ 1252218 w 1923730"/>
                      <a:gd name="connsiteY9874" fmla="*/ 1005745 h 1639157"/>
                      <a:gd name="connsiteX9875" fmla="*/ 1254123 w 1923730"/>
                      <a:gd name="connsiteY9875" fmla="*/ 1005554 h 1639157"/>
                      <a:gd name="connsiteX9876" fmla="*/ 1254885 w 1923730"/>
                      <a:gd name="connsiteY9876" fmla="*/ 1005650 h 1639157"/>
                      <a:gd name="connsiteX9877" fmla="*/ 1257171 w 1923730"/>
                      <a:gd name="connsiteY9877" fmla="*/ 1004030 h 1639157"/>
                      <a:gd name="connsiteX9878" fmla="*/ 1258124 w 1923730"/>
                      <a:gd name="connsiteY9878" fmla="*/ 1002982 h 1639157"/>
                      <a:gd name="connsiteX9879" fmla="*/ 1258314 w 1923730"/>
                      <a:gd name="connsiteY9879" fmla="*/ 1002792 h 1639157"/>
                      <a:gd name="connsiteX9880" fmla="*/ 1258410 w 1923730"/>
                      <a:gd name="connsiteY9880" fmla="*/ 1002316 h 1639157"/>
                      <a:gd name="connsiteX9881" fmla="*/ 1258600 w 1923730"/>
                      <a:gd name="connsiteY9881" fmla="*/ 1001935 h 1639157"/>
                      <a:gd name="connsiteX9882" fmla="*/ 1259457 w 1923730"/>
                      <a:gd name="connsiteY9882" fmla="*/ 997934 h 1639157"/>
                      <a:gd name="connsiteX9883" fmla="*/ 1258695 w 1923730"/>
                      <a:gd name="connsiteY9883" fmla="*/ 992219 h 1639157"/>
                      <a:gd name="connsiteX9884" fmla="*/ 1255743 w 1923730"/>
                      <a:gd name="connsiteY9884" fmla="*/ 987171 h 1639157"/>
                      <a:gd name="connsiteX9885" fmla="*/ 1254885 w 1923730"/>
                      <a:gd name="connsiteY9885" fmla="*/ 986790 h 1639157"/>
                      <a:gd name="connsiteX9886" fmla="*/ 1250123 w 1923730"/>
                      <a:gd name="connsiteY9886" fmla="*/ 981742 h 1639157"/>
                      <a:gd name="connsiteX9887" fmla="*/ 1243741 w 1923730"/>
                      <a:gd name="connsiteY9887" fmla="*/ 976789 h 1639157"/>
                      <a:gd name="connsiteX9888" fmla="*/ 1241074 w 1923730"/>
                      <a:gd name="connsiteY9888" fmla="*/ 974407 h 1639157"/>
                      <a:gd name="connsiteX9889" fmla="*/ 1243170 w 1923730"/>
                      <a:gd name="connsiteY9889" fmla="*/ 971074 h 1639157"/>
                      <a:gd name="connsiteX9890" fmla="*/ 1243551 w 1923730"/>
                      <a:gd name="connsiteY9890" fmla="*/ 970121 h 1639157"/>
                      <a:gd name="connsiteX9891" fmla="*/ 1241550 w 1923730"/>
                      <a:gd name="connsiteY9891" fmla="*/ 968311 h 1639157"/>
                      <a:gd name="connsiteX9892" fmla="*/ 1240217 w 1923730"/>
                      <a:gd name="connsiteY9892" fmla="*/ 967740 h 1639157"/>
                      <a:gd name="connsiteX9893" fmla="*/ 1241550 w 1923730"/>
                      <a:gd name="connsiteY9893" fmla="*/ 962120 h 1639157"/>
                      <a:gd name="connsiteX9894" fmla="*/ 1241741 w 1923730"/>
                      <a:gd name="connsiteY9894" fmla="*/ 960882 h 1639157"/>
                      <a:gd name="connsiteX9895" fmla="*/ 1237836 w 1923730"/>
                      <a:gd name="connsiteY9895" fmla="*/ 959263 h 1639157"/>
                      <a:gd name="connsiteX9896" fmla="*/ 1236312 w 1923730"/>
                      <a:gd name="connsiteY9896" fmla="*/ 958882 h 1639157"/>
                      <a:gd name="connsiteX9897" fmla="*/ 1233645 w 1923730"/>
                      <a:gd name="connsiteY9897" fmla="*/ 956977 h 1639157"/>
                      <a:gd name="connsiteX9898" fmla="*/ 1235264 w 1923730"/>
                      <a:gd name="connsiteY9898" fmla="*/ 953072 h 1639157"/>
                      <a:gd name="connsiteX9899" fmla="*/ 1235645 w 1923730"/>
                      <a:gd name="connsiteY9899" fmla="*/ 952024 h 1639157"/>
                      <a:gd name="connsiteX9900" fmla="*/ 1232216 w 1923730"/>
                      <a:gd name="connsiteY9900" fmla="*/ 948214 h 1639157"/>
                      <a:gd name="connsiteX9901" fmla="*/ 1229454 w 1923730"/>
                      <a:gd name="connsiteY9901" fmla="*/ 941356 h 1639157"/>
                      <a:gd name="connsiteX9902" fmla="*/ 1229358 w 1923730"/>
                      <a:gd name="connsiteY9902" fmla="*/ 940975 h 1639157"/>
                      <a:gd name="connsiteX9903" fmla="*/ 1228311 w 1923730"/>
                      <a:gd name="connsiteY9903" fmla="*/ 940880 h 1639157"/>
                      <a:gd name="connsiteX9904" fmla="*/ 1225167 w 1923730"/>
                      <a:gd name="connsiteY9904" fmla="*/ 939260 h 1639157"/>
                      <a:gd name="connsiteX9905" fmla="*/ 1224881 w 1923730"/>
                      <a:gd name="connsiteY9905" fmla="*/ 935641 h 1639157"/>
                      <a:gd name="connsiteX9906" fmla="*/ 1225072 w 1923730"/>
                      <a:gd name="connsiteY9906" fmla="*/ 931831 h 1639157"/>
                      <a:gd name="connsiteX9907" fmla="*/ 1224596 w 1923730"/>
                      <a:gd name="connsiteY9907" fmla="*/ 929831 h 1639157"/>
                      <a:gd name="connsiteX9908" fmla="*/ 1223834 w 1923730"/>
                      <a:gd name="connsiteY9908" fmla="*/ 925639 h 1639157"/>
                      <a:gd name="connsiteX9909" fmla="*/ 1225739 w 1923730"/>
                      <a:gd name="connsiteY9909" fmla="*/ 921734 h 1639157"/>
                      <a:gd name="connsiteX9910" fmla="*/ 1226405 w 1923730"/>
                      <a:gd name="connsiteY9910" fmla="*/ 920877 h 1639157"/>
                      <a:gd name="connsiteX9911" fmla="*/ 1227739 w 1923730"/>
                      <a:gd name="connsiteY9911" fmla="*/ 917067 h 1639157"/>
                      <a:gd name="connsiteX9912" fmla="*/ 1227739 w 1923730"/>
                      <a:gd name="connsiteY9912" fmla="*/ 916781 h 1639157"/>
                      <a:gd name="connsiteX9913" fmla="*/ 1228215 w 1923730"/>
                      <a:gd name="connsiteY9913" fmla="*/ 913638 h 1639157"/>
                      <a:gd name="connsiteX9914" fmla="*/ 1228882 w 1923730"/>
                      <a:gd name="connsiteY9914" fmla="*/ 909352 h 1639157"/>
                      <a:gd name="connsiteX9915" fmla="*/ 1230978 w 1923730"/>
                      <a:gd name="connsiteY9915" fmla="*/ 905065 h 1639157"/>
                      <a:gd name="connsiteX9916" fmla="*/ 1232216 w 1923730"/>
                      <a:gd name="connsiteY9916" fmla="*/ 902018 h 1639157"/>
                      <a:gd name="connsiteX9917" fmla="*/ 1233263 w 1923730"/>
                      <a:gd name="connsiteY9917" fmla="*/ 899541 h 1639157"/>
                      <a:gd name="connsiteX9918" fmla="*/ 1233835 w 1923730"/>
                      <a:gd name="connsiteY9918" fmla="*/ 898684 h 1639157"/>
                      <a:gd name="connsiteX9919" fmla="*/ 1234978 w 1923730"/>
                      <a:gd name="connsiteY9919" fmla="*/ 895540 h 1639157"/>
                      <a:gd name="connsiteX9920" fmla="*/ 1236216 w 1923730"/>
                      <a:gd name="connsiteY9920" fmla="*/ 892016 h 1639157"/>
                      <a:gd name="connsiteX9921" fmla="*/ 1236312 w 1923730"/>
                      <a:gd name="connsiteY9921" fmla="*/ 889159 h 1639157"/>
                      <a:gd name="connsiteX9922" fmla="*/ 1235454 w 1923730"/>
                      <a:gd name="connsiteY9922" fmla="*/ 886492 h 1639157"/>
                      <a:gd name="connsiteX9923" fmla="*/ 1235169 w 1923730"/>
                      <a:gd name="connsiteY9923" fmla="*/ 884587 h 1639157"/>
                      <a:gd name="connsiteX9924" fmla="*/ 1234978 w 1923730"/>
                      <a:gd name="connsiteY9924" fmla="*/ 883539 h 1639157"/>
                      <a:gd name="connsiteX9925" fmla="*/ 1234502 w 1923730"/>
                      <a:gd name="connsiteY9925" fmla="*/ 881729 h 1639157"/>
                      <a:gd name="connsiteX9926" fmla="*/ 1233835 w 1923730"/>
                      <a:gd name="connsiteY9926" fmla="*/ 879634 h 1639157"/>
                      <a:gd name="connsiteX9927" fmla="*/ 1233835 w 1923730"/>
                      <a:gd name="connsiteY9927" fmla="*/ 879253 h 1639157"/>
                      <a:gd name="connsiteX9928" fmla="*/ 1232025 w 1923730"/>
                      <a:gd name="connsiteY9928" fmla="*/ 877348 h 1639157"/>
                      <a:gd name="connsiteX9929" fmla="*/ 1231739 w 1923730"/>
                      <a:gd name="connsiteY9929" fmla="*/ 875252 h 1639157"/>
                      <a:gd name="connsiteX9930" fmla="*/ 1231739 w 1923730"/>
                      <a:gd name="connsiteY9930" fmla="*/ 875062 h 1639157"/>
                      <a:gd name="connsiteX9931" fmla="*/ 1231359 w 1923730"/>
                      <a:gd name="connsiteY9931" fmla="*/ 872014 h 1639157"/>
                      <a:gd name="connsiteX9932" fmla="*/ 1231263 w 1923730"/>
                      <a:gd name="connsiteY9932" fmla="*/ 871538 h 1639157"/>
                      <a:gd name="connsiteX9933" fmla="*/ 1230596 w 1923730"/>
                      <a:gd name="connsiteY9933" fmla="*/ 869347 h 1639157"/>
                      <a:gd name="connsiteX9934" fmla="*/ 1229835 w 1923730"/>
                      <a:gd name="connsiteY9934" fmla="*/ 867823 h 1639157"/>
                      <a:gd name="connsiteX9935" fmla="*/ 1229168 w 1923730"/>
                      <a:gd name="connsiteY9935" fmla="*/ 865156 h 1639157"/>
                      <a:gd name="connsiteX9936" fmla="*/ 1229454 w 1923730"/>
                      <a:gd name="connsiteY9936" fmla="*/ 863251 h 1639157"/>
                      <a:gd name="connsiteX9937" fmla="*/ 1229644 w 1923730"/>
                      <a:gd name="connsiteY9937" fmla="*/ 862489 h 1639157"/>
                      <a:gd name="connsiteX9938" fmla="*/ 1230025 w 1923730"/>
                      <a:gd name="connsiteY9938" fmla="*/ 860393 h 1639157"/>
                      <a:gd name="connsiteX9939" fmla="*/ 1229930 w 1923730"/>
                      <a:gd name="connsiteY9939" fmla="*/ 859250 h 1639157"/>
                      <a:gd name="connsiteX9940" fmla="*/ 1229358 w 1923730"/>
                      <a:gd name="connsiteY9940" fmla="*/ 857250 h 1639157"/>
                      <a:gd name="connsiteX9941" fmla="*/ 1229263 w 1923730"/>
                      <a:gd name="connsiteY9941" fmla="*/ 856583 h 1639157"/>
                      <a:gd name="connsiteX9942" fmla="*/ 1229739 w 1923730"/>
                      <a:gd name="connsiteY9942" fmla="*/ 854393 h 1639157"/>
                      <a:gd name="connsiteX9943" fmla="*/ 1230120 w 1923730"/>
                      <a:gd name="connsiteY9943" fmla="*/ 853154 h 1639157"/>
                      <a:gd name="connsiteX9944" fmla="*/ 1229835 w 1923730"/>
                      <a:gd name="connsiteY9944" fmla="*/ 852297 h 1639157"/>
                      <a:gd name="connsiteX9945" fmla="*/ 1229358 w 1923730"/>
                      <a:gd name="connsiteY9945" fmla="*/ 851154 h 1639157"/>
                      <a:gd name="connsiteX9946" fmla="*/ 1230025 w 1923730"/>
                      <a:gd name="connsiteY9946" fmla="*/ 850106 h 1639157"/>
                      <a:gd name="connsiteX9947" fmla="*/ 1230215 w 1923730"/>
                      <a:gd name="connsiteY9947" fmla="*/ 849154 h 1639157"/>
                      <a:gd name="connsiteX9948" fmla="*/ 1230311 w 1923730"/>
                      <a:gd name="connsiteY9948" fmla="*/ 848487 h 1639157"/>
                      <a:gd name="connsiteX9949" fmla="*/ 1230311 w 1923730"/>
                      <a:gd name="connsiteY9949" fmla="*/ 846106 h 1639157"/>
                      <a:gd name="connsiteX9950" fmla="*/ 1230311 w 1923730"/>
                      <a:gd name="connsiteY9950" fmla="*/ 845725 h 1639157"/>
                      <a:gd name="connsiteX9951" fmla="*/ 1229644 w 1923730"/>
                      <a:gd name="connsiteY9951" fmla="*/ 844772 h 1639157"/>
                      <a:gd name="connsiteX9952" fmla="*/ 1229454 w 1923730"/>
                      <a:gd name="connsiteY9952" fmla="*/ 844582 h 1639157"/>
                      <a:gd name="connsiteX9953" fmla="*/ 1227739 w 1923730"/>
                      <a:gd name="connsiteY9953" fmla="*/ 842486 h 1639157"/>
                      <a:gd name="connsiteX9954" fmla="*/ 1226787 w 1923730"/>
                      <a:gd name="connsiteY9954" fmla="*/ 841629 h 1639157"/>
                      <a:gd name="connsiteX9955" fmla="*/ 1226215 w 1923730"/>
                      <a:gd name="connsiteY9955" fmla="*/ 841248 h 1639157"/>
                      <a:gd name="connsiteX9956" fmla="*/ 1225929 w 1923730"/>
                      <a:gd name="connsiteY9956" fmla="*/ 839438 h 1639157"/>
                      <a:gd name="connsiteX9957" fmla="*/ 1227358 w 1923730"/>
                      <a:gd name="connsiteY9957" fmla="*/ 839248 h 1639157"/>
                      <a:gd name="connsiteX9958" fmla="*/ 1227644 w 1923730"/>
                      <a:gd name="connsiteY9958" fmla="*/ 838200 h 1639157"/>
                      <a:gd name="connsiteX9959" fmla="*/ 1227739 w 1923730"/>
                      <a:gd name="connsiteY9959" fmla="*/ 837533 h 1639157"/>
                      <a:gd name="connsiteX9960" fmla="*/ 1226882 w 1923730"/>
                      <a:gd name="connsiteY9960" fmla="*/ 836867 h 1639157"/>
                      <a:gd name="connsiteX9961" fmla="*/ 1226501 w 1923730"/>
                      <a:gd name="connsiteY9961" fmla="*/ 834581 h 1639157"/>
                      <a:gd name="connsiteX9962" fmla="*/ 1226596 w 1923730"/>
                      <a:gd name="connsiteY9962" fmla="*/ 832390 h 1639157"/>
                      <a:gd name="connsiteX9963" fmla="*/ 1226215 w 1923730"/>
                      <a:gd name="connsiteY9963" fmla="*/ 832104 h 1639157"/>
                      <a:gd name="connsiteX9964" fmla="*/ 1225262 w 1923730"/>
                      <a:gd name="connsiteY9964" fmla="*/ 831723 h 1639157"/>
                      <a:gd name="connsiteX9965" fmla="*/ 1224596 w 1923730"/>
                      <a:gd name="connsiteY9965" fmla="*/ 830866 h 1639157"/>
                      <a:gd name="connsiteX9966" fmla="*/ 1225548 w 1923730"/>
                      <a:gd name="connsiteY9966" fmla="*/ 829532 h 1639157"/>
                      <a:gd name="connsiteX9967" fmla="*/ 1225929 w 1923730"/>
                      <a:gd name="connsiteY9967" fmla="*/ 829247 h 1639157"/>
                      <a:gd name="connsiteX9968" fmla="*/ 1226215 w 1923730"/>
                      <a:gd name="connsiteY9968" fmla="*/ 828008 h 1639157"/>
                      <a:gd name="connsiteX9969" fmla="*/ 1226215 w 1923730"/>
                      <a:gd name="connsiteY9969" fmla="*/ 827723 h 1639157"/>
                      <a:gd name="connsiteX9970" fmla="*/ 1226120 w 1923730"/>
                      <a:gd name="connsiteY9970" fmla="*/ 826484 h 1639157"/>
                      <a:gd name="connsiteX9971" fmla="*/ 1226025 w 1923730"/>
                      <a:gd name="connsiteY9971" fmla="*/ 826198 h 1639157"/>
                      <a:gd name="connsiteX9972" fmla="*/ 1225358 w 1923730"/>
                      <a:gd name="connsiteY9972" fmla="*/ 825341 h 1639157"/>
                      <a:gd name="connsiteX9973" fmla="*/ 1223929 w 1923730"/>
                      <a:gd name="connsiteY9973" fmla="*/ 823817 h 1639157"/>
                      <a:gd name="connsiteX9974" fmla="*/ 1226025 w 1923730"/>
                      <a:gd name="connsiteY9974" fmla="*/ 822389 h 1639157"/>
                      <a:gd name="connsiteX9975" fmla="*/ 1227548 w 1923730"/>
                      <a:gd name="connsiteY9975" fmla="*/ 821722 h 1639157"/>
                      <a:gd name="connsiteX9976" fmla="*/ 1228025 w 1923730"/>
                      <a:gd name="connsiteY9976" fmla="*/ 821055 h 1639157"/>
                      <a:gd name="connsiteX9977" fmla="*/ 1228501 w 1923730"/>
                      <a:gd name="connsiteY9977" fmla="*/ 820198 h 1639157"/>
                      <a:gd name="connsiteX9978" fmla="*/ 1229454 w 1923730"/>
                      <a:gd name="connsiteY9978" fmla="*/ 818579 h 1639157"/>
                      <a:gd name="connsiteX9979" fmla="*/ 1230692 w 1923730"/>
                      <a:gd name="connsiteY9979" fmla="*/ 816578 h 1639157"/>
                      <a:gd name="connsiteX9980" fmla="*/ 1231073 w 1923730"/>
                      <a:gd name="connsiteY9980" fmla="*/ 816102 h 1639157"/>
                      <a:gd name="connsiteX9981" fmla="*/ 1233168 w 1923730"/>
                      <a:gd name="connsiteY9981" fmla="*/ 812959 h 1639157"/>
                      <a:gd name="connsiteX9982" fmla="*/ 1234121 w 1923730"/>
                      <a:gd name="connsiteY9982" fmla="*/ 810673 h 1639157"/>
                      <a:gd name="connsiteX9983" fmla="*/ 1235264 w 1923730"/>
                      <a:gd name="connsiteY9983" fmla="*/ 808482 h 1639157"/>
                      <a:gd name="connsiteX9984" fmla="*/ 1235550 w 1923730"/>
                      <a:gd name="connsiteY9984" fmla="*/ 808006 h 1639157"/>
                      <a:gd name="connsiteX9985" fmla="*/ 1235169 w 1923730"/>
                      <a:gd name="connsiteY9985" fmla="*/ 808006 h 1639157"/>
                      <a:gd name="connsiteX9986" fmla="*/ 1234597 w 1923730"/>
                      <a:gd name="connsiteY9986" fmla="*/ 808006 h 1639157"/>
                      <a:gd name="connsiteX9987" fmla="*/ 1232787 w 1923730"/>
                      <a:gd name="connsiteY9987" fmla="*/ 806768 h 1639157"/>
                      <a:gd name="connsiteX9988" fmla="*/ 1232787 w 1923730"/>
                      <a:gd name="connsiteY9988" fmla="*/ 803719 h 1639157"/>
                      <a:gd name="connsiteX9989" fmla="*/ 1234406 w 1923730"/>
                      <a:gd name="connsiteY9989" fmla="*/ 802386 h 1639157"/>
                      <a:gd name="connsiteX9990" fmla="*/ 1234978 w 1923730"/>
                      <a:gd name="connsiteY9990" fmla="*/ 802386 h 1639157"/>
                      <a:gd name="connsiteX9991" fmla="*/ 1236597 w 1923730"/>
                      <a:gd name="connsiteY9991" fmla="*/ 802005 h 1639157"/>
                      <a:gd name="connsiteX9992" fmla="*/ 1237073 w 1923730"/>
                      <a:gd name="connsiteY9992" fmla="*/ 800005 h 1639157"/>
                      <a:gd name="connsiteX9993" fmla="*/ 1238026 w 1923730"/>
                      <a:gd name="connsiteY9993" fmla="*/ 797243 h 1639157"/>
                      <a:gd name="connsiteX9994" fmla="*/ 1238026 w 1923730"/>
                      <a:gd name="connsiteY9994" fmla="*/ 796671 h 1639157"/>
                      <a:gd name="connsiteX9995" fmla="*/ 1237931 w 1923730"/>
                      <a:gd name="connsiteY9995" fmla="*/ 796481 h 1639157"/>
                      <a:gd name="connsiteX9996" fmla="*/ 1237359 w 1923730"/>
                      <a:gd name="connsiteY9996" fmla="*/ 794861 h 1639157"/>
                      <a:gd name="connsiteX9997" fmla="*/ 1237264 w 1923730"/>
                      <a:gd name="connsiteY9997" fmla="*/ 794480 h 1639157"/>
                      <a:gd name="connsiteX9998" fmla="*/ 1238026 w 1923730"/>
                      <a:gd name="connsiteY9998" fmla="*/ 792385 h 1639157"/>
                      <a:gd name="connsiteX9999" fmla="*/ 1238121 w 1923730"/>
                      <a:gd name="connsiteY9999" fmla="*/ 792385 h 1639157"/>
                      <a:gd name="connsiteX10000" fmla="*/ 1237836 w 1923730"/>
                      <a:gd name="connsiteY10000" fmla="*/ 792004 h 1639157"/>
                      <a:gd name="connsiteX10001" fmla="*/ 1236407 w 1923730"/>
                      <a:gd name="connsiteY10001" fmla="*/ 791623 h 1639157"/>
                      <a:gd name="connsiteX10002" fmla="*/ 1234406 w 1923730"/>
                      <a:gd name="connsiteY10002" fmla="*/ 789908 h 1639157"/>
                      <a:gd name="connsiteX10003" fmla="*/ 1235930 w 1923730"/>
                      <a:gd name="connsiteY10003" fmla="*/ 788289 h 1639157"/>
                      <a:gd name="connsiteX10004" fmla="*/ 1236216 w 1923730"/>
                      <a:gd name="connsiteY10004" fmla="*/ 788194 h 1639157"/>
                      <a:gd name="connsiteX10005" fmla="*/ 1236216 w 1923730"/>
                      <a:gd name="connsiteY10005" fmla="*/ 788003 h 1639157"/>
                      <a:gd name="connsiteX10006" fmla="*/ 1235359 w 1923730"/>
                      <a:gd name="connsiteY10006" fmla="*/ 787622 h 1639157"/>
                      <a:gd name="connsiteX10007" fmla="*/ 1234883 w 1923730"/>
                      <a:gd name="connsiteY10007" fmla="*/ 787432 h 1639157"/>
                      <a:gd name="connsiteX10008" fmla="*/ 1233454 w 1923730"/>
                      <a:gd name="connsiteY10008" fmla="*/ 786670 h 1639157"/>
                      <a:gd name="connsiteX10009" fmla="*/ 1231644 w 1923730"/>
                      <a:gd name="connsiteY10009" fmla="*/ 783717 h 1639157"/>
                      <a:gd name="connsiteX10010" fmla="*/ 1230215 w 1923730"/>
                      <a:gd name="connsiteY10010" fmla="*/ 781145 h 1639157"/>
                      <a:gd name="connsiteX10011" fmla="*/ 1227834 w 1923730"/>
                      <a:gd name="connsiteY10011" fmla="*/ 779526 h 1639157"/>
                      <a:gd name="connsiteX10012" fmla="*/ 1226120 w 1923730"/>
                      <a:gd name="connsiteY10012" fmla="*/ 777050 h 1639157"/>
                      <a:gd name="connsiteX10013" fmla="*/ 1226025 w 1923730"/>
                      <a:gd name="connsiteY10013" fmla="*/ 776097 h 1639157"/>
                      <a:gd name="connsiteX10014" fmla="*/ 1225929 w 1923730"/>
                      <a:gd name="connsiteY10014" fmla="*/ 774382 h 1639157"/>
                      <a:gd name="connsiteX10015" fmla="*/ 1225834 w 1923730"/>
                      <a:gd name="connsiteY10015" fmla="*/ 771715 h 1639157"/>
                      <a:gd name="connsiteX10016" fmla="*/ 1225834 w 1923730"/>
                      <a:gd name="connsiteY10016" fmla="*/ 770763 h 1639157"/>
                      <a:gd name="connsiteX10017" fmla="*/ 1225739 w 1923730"/>
                      <a:gd name="connsiteY10017" fmla="*/ 769620 h 1639157"/>
                      <a:gd name="connsiteX10018" fmla="*/ 1225644 w 1923730"/>
                      <a:gd name="connsiteY10018" fmla="*/ 767810 h 1639157"/>
                      <a:gd name="connsiteX10019" fmla="*/ 1227453 w 1923730"/>
                      <a:gd name="connsiteY10019" fmla="*/ 765715 h 1639157"/>
                      <a:gd name="connsiteX10020" fmla="*/ 1227834 w 1923730"/>
                      <a:gd name="connsiteY10020" fmla="*/ 765239 h 1639157"/>
                      <a:gd name="connsiteX10021" fmla="*/ 1227834 w 1923730"/>
                      <a:gd name="connsiteY10021" fmla="*/ 763334 h 1639157"/>
                      <a:gd name="connsiteX10022" fmla="*/ 1228311 w 1923730"/>
                      <a:gd name="connsiteY10022" fmla="*/ 761429 h 1639157"/>
                      <a:gd name="connsiteX10023" fmla="*/ 1230978 w 1923730"/>
                      <a:gd name="connsiteY10023" fmla="*/ 761048 h 1639157"/>
                      <a:gd name="connsiteX10024" fmla="*/ 1231930 w 1923730"/>
                      <a:gd name="connsiteY10024" fmla="*/ 759905 h 1639157"/>
                      <a:gd name="connsiteX10025" fmla="*/ 1233359 w 1923730"/>
                      <a:gd name="connsiteY10025" fmla="*/ 758381 h 1639157"/>
                      <a:gd name="connsiteX10026" fmla="*/ 1233645 w 1923730"/>
                      <a:gd name="connsiteY10026" fmla="*/ 758190 h 1639157"/>
                      <a:gd name="connsiteX10027" fmla="*/ 1234216 w 1923730"/>
                      <a:gd name="connsiteY10027" fmla="*/ 757523 h 1639157"/>
                      <a:gd name="connsiteX10028" fmla="*/ 1234311 w 1923730"/>
                      <a:gd name="connsiteY10028" fmla="*/ 757238 h 1639157"/>
                      <a:gd name="connsiteX10029" fmla="*/ 1234502 w 1923730"/>
                      <a:gd name="connsiteY10029" fmla="*/ 756380 h 1639157"/>
                      <a:gd name="connsiteX10030" fmla="*/ 1235359 w 1923730"/>
                      <a:gd name="connsiteY10030" fmla="*/ 754094 h 1639157"/>
                      <a:gd name="connsiteX10031" fmla="*/ 1237740 w 1923730"/>
                      <a:gd name="connsiteY10031" fmla="*/ 753427 h 1639157"/>
                      <a:gd name="connsiteX10032" fmla="*/ 1238121 w 1923730"/>
                      <a:gd name="connsiteY10032" fmla="*/ 753618 h 1639157"/>
                      <a:gd name="connsiteX10033" fmla="*/ 1238502 w 1923730"/>
                      <a:gd name="connsiteY10033" fmla="*/ 753523 h 1639157"/>
                      <a:gd name="connsiteX10034" fmla="*/ 1238693 w 1923730"/>
                      <a:gd name="connsiteY10034" fmla="*/ 752189 h 1639157"/>
                      <a:gd name="connsiteX10035" fmla="*/ 1238597 w 1923730"/>
                      <a:gd name="connsiteY10035" fmla="*/ 751713 h 1639157"/>
                      <a:gd name="connsiteX10036" fmla="*/ 1239645 w 1923730"/>
                      <a:gd name="connsiteY10036" fmla="*/ 749903 h 1639157"/>
                      <a:gd name="connsiteX10037" fmla="*/ 1239645 w 1923730"/>
                      <a:gd name="connsiteY10037" fmla="*/ 749046 h 1639157"/>
                      <a:gd name="connsiteX10038" fmla="*/ 1239645 w 1923730"/>
                      <a:gd name="connsiteY10038" fmla="*/ 748284 h 1639157"/>
                      <a:gd name="connsiteX10039" fmla="*/ 1239169 w 1923730"/>
                      <a:gd name="connsiteY10039" fmla="*/ 746855 h 1639157"/>
                      <a:gd name="connsiteX10040" fmla="*/ 1238788 w 1923730"/>
                      <a:gd name="connsiteY10040" fmla="*/ 746284 h 1639157"/>
                      <a:gd name="connsiteX10041" fmla="*/ 1239169 w 1923730"/>
                      <a:gd name="connsiteY10041" fmla="*/ 743331 h 1639157"/>
                      <a:gd name="connsiteX10042" fmla="*/ 1240217 w 1923730"/>
                      <a:gd name="connsiteY10042" fmla="*/ 741331 h 1639157"/>
                      <a:gd name="connsiteX10043" fmla="*/ 1240312 w 1923730"/>
                      <a:gd name="connsiteY10043" fmla="*/ 741140 h 1639157"/>
                      <a:gd name="connsiteX10044" fmla="*/ 1240884 w 1923730"/>
                      <a:gd name="connsiteY10044" fmla="*/ 738854 h 1639157"/>
                      <a:gd name="connsiteX10045" fmla="*/ 1241741 w 1923730"/>
                      <a:gd name="connsiteY10045" fmla="*/ 736568 h 1639157"/>
                      <a:gd name="connsiteX10046" fmla="*/ 1242693 w 1923730"/>
                      <a:gd name="connsiteY10046" fmla="*/ 733711 h 1639157"/>
                      <a:gd name="connsiteX10047" fmla="*/ 1242503 w 1923730"/>
                      <a:gd name="connsiteY10047" fmla="*/ 731901 h 1639157"/>
                      <a:gd name="connsiteX10048" fmla="*/ 1242407 w 1923730"/>
                      <a:gd name="connsiteY10048" fmla="*/ 731139 h 1639157"/>
                      <a:gd name="connsiteX10049" fmla="*/ 1241741 w 1923730"/>
                      <a:gd name="connsiteY10049" fmla="*/ 729710 h 1639157"/>
                      <a:gd name="connsiteX10050" fmla="*/ 1241360 w 1923730"/>
                      <a:gd name="connsiteY10050" fmla="*/ 728948 h 1639157"/>
                      <a:gd name="connsiteX10051" fmla="*/ 1241836 w 1923730"/>
                      <a:gd name="connsiteY10051" fmla="*/ 726853 h 1639157"/>
                      <a:gd name="connsiteX10052" fmla="*/ 1242122 w 1923730"/>
                      <a:gd name="connsiteY10052" fmla="*/ 726472 h 1639157"/>
                      <a:gd name="connsiteX10053" fmla="*/ 1244408 w 1923730"/>
                      <a:gd name="connsiteY10053" fmla="*/ 725329 h 1639157"/>
                      <a:gd name="connsiteX10054" fmla="*/ 1245455 w 1923730"/>
                      <a:gd name="connsiteY10054" fmla="*/ 724757 h 1639157"/>
                      <a:gd name="connsiteX10055" fmla="*/ 1245932 w 1923730"/>
                      <a:gd name="connsiteY10055" fmla="*/ 724281 h 1639157"/>
                      <a:gd name="connsiteX10056" fmla="*/ 1246789 w 1923730"/>
                      <a:gd name="connsiteY10056" fmla="*/ 722185 h 1639157"/>
                      <a:gd name="connsiteX10057" fmla="*/ 1246884 w 1923730"/>
                      <a:gd name="connsiteY10057" fmla="*/ 721900 h 1639157"/>
                      <a:gd name="connsiteX10058" fmla="*/ 1247075 w 1923730"/>
                      <a:gd name="connsiteY10058" fmla="*/ 720661 h 1639157"/>
                      <a:gd name="connsiteX10059" fmla="*/ 1247265 w 1923730"/>
                      <a:gd name="connsiteY10059" fmla="*/ 718947 h 1639157"/>
                      <a:gd name="connsiteX10060" fmla="*/ 1248218 w 1923730"/>
                      <a:gd name="connsiteY10060" fmla="*/ 716471 h 1639157"/>
                      <a:gd name="connsiteX10061" fmla="*/ 1248694 w 1923730"/>
                      <a:gd name="connsiteY10061" fmla="*/ 715232 h 1639157"/>
                      <a:gd name="connsiteX10062" fmla="*/ 1248599 w 1923730"/>
                      <a:gd name="connsiteY10062" fmla="*/ 714185 h 1639157"/>
                      <a:gd name="connsiteX10063" fmla="*/ 1248504 w 1923730"/>
                      <a:gd name="connsiteY10063" fmla="*/ 713804 h 1639157"/>
                      <a:gd name="connsiteX10064" fmla="*/ 1249075 w 1923730"/>
                      <a:gd name="connsiteY10064" fmla="*/ 712660 h 1639157"/>
                      <a:gd name="connsiteX10065" fmla="*/ 1248218 w 1923730"/>
                      <a:gd name="connsiteY10065" fmla="*/ 712470 h 1639157"/>
                      <a:gd name="connsiteX10066" fmla="*/ 1247361 w 1923730"/>
                      <a:gd name="connsiteY10066" fmla="*/ 710375 h 1639157"/>
                      <a:gd name="connsiteX10067" fmla="*/ 1247456 w 1923730"/>
                      <a:gd name="connsiteY10067" fmla="*/ 710184 h 1639157"/>
                      <a:gd name="connsiteX10068" fmla="*/ 1247265 w 1923730"/>
                      <a:gd name="connsiteY10068" fmla="*/ 710089 h 1639157"/>
                      <a:gd name="connsiteX10069" fmla="*/ 1246503 w 1923730"/>
                      <a:gd name="connsiteY10069" fmla="*/ 709803 h 1639157"/>
                      <a:gd name="connsiteX10070" fmla="*/ 1246218 w 1923730"/>
                      <a:gd name="connsiteY10070" fmla="*/ 709803 h 1639157"/>
                      <a:gd name="connsiteX10071" fmla="*/ 1245837 w 1923730"/>
                      <a:gd name="connsiteY10071" fmla="*/ 709803 h 1639157"/>
                      <a:gd name="connsiteX10072" fmla="*/ 1245170 w 1923730"/>
                      <a:gd name="connsiteY10072" fmla="*/ 710089 h 1639157"/>
                      <a:gd name="connsiteX10073" fmla="*/ 1242884 w 1923730"/>
                      <a:gd name="connsiteY10073" fmla="*/ 708660 h 1639157"/>
                      <a:gd name="connsiteX10074" fmla="*/ 1244503 w 1923730"/>
                      <a:gd name="connsiteY10074" fmla="*/ 701897 h 1639157"/>
                      <a:gd name="connsiteX10075" fmla="*/ 1245360 w 1923730"/>
                      <a:gd name="connsiteY10075" fmla="*/ 699802 h 1639157"/>
                      <a:gd name="connsiteX10076" fmla="*/ 1244217 w 1923730"/>
                      <a:gd name="connsiteY10076" fmla="*/ 699230 h 1639157"/>
                      <a:gd name="connsiteX10077" fmla="*/ 1241836 w 1923730"/>
                      <a:gd name="connsiteY10077" fmla="*/ 700278 h 1639157"/>
                      <a:gd name="connsiteX10078" fmla="*/ 1238502 w 1923730"/>
                      <a:gd name="connsiteY10078" fmla="*/ 703421 h 1639157"/>
                      <a:gd name="connsiteX10079" fmla="*/ 1235645 w 1923730"/>
                      <a:gd name="connsiteY10079" fmla="*/ 705898 h 1639157"/>
                      <a:gd name="connsiteX10080" fmla="*/ 1234406 w 1923730"/>
                      <a:gd name="connsiteY10080" fmla="*/ 707803 h 1639157"/>
                      <a:gd name="connsiteX10081" fmla="*/ 1232120 w 1923730"/>
                      <a:gd name="connsiteY10081" fmla="*/ 711422 h 1639157"/>
                      <a:gd name="connsiteX10082" fmla="*/ 1231263 w 1923730"/>
                      <a:gd name="connsiteY10082" fmla="*/ 713327 h 1639157"/>
                      <a:gd name="connsiteX10083" fmla="*/ 1228501 w 1923730"/>
                      <a:gd name="connsiteY10083" fmla="*/ 715899 h 1639157"/>
                      <a:gd name="connsiteX10084" fmla="*/ 1224596 w 1923730"/>
                      <a:gd name="connsiteY10084" fmla="*/ 712946 h 1639157"/>
                      <a:gd name="connsiteX10085" fmla="*/ 1223834 w 1923730"/>
                      <a:gd name="connsiteY10085" fmla="*/ 711898 h 1639157"/>
                      <a:gd name="connsiteX10086" fmla="*/ 1221929 w 1923730"/>
                      <a:gd name="connsiteY10086" fmla="*/ 710565 h 1639157"/>
                      <a:gd name="connsiteX10087" fmla="*/ 1220024 w 1923730"/>
                      <a:gd name="connsiteY10087" fmla="*/ 712089 h 1639157"/>
                      <a:gd name="connsiteX10088" fmla="*/ 1219357 w 1923730"/>
                      <a:gd name="connsiteY10088" fmla="*/ 713137 h 1639157"/>
                      <a:gd name="connsiteX10089" fmla="*/ 1218500 w 1923730"/>
                      <a:gd name="connsiteY10089" fmla="*/ 713994 h 1639157"/>
                      <a:gd name="connsiteX10090" fmla="*/ 1216690 w 1923730"/>
                      <a:gd name="connsiteY10090" fmla="*/ 713042 h 1639157"/>
                      <a:gd name="connsiteX10091" fmla="*/ 1213737 w 1923730"/>
                      <a:gd name="connsiteY10091" fmla="*/ 710279 h 1639157"/>
                      <a:gd name="connsiteX10092" fmla="*/ 1211928 w 1923730"/>
                      <a:gd name="connsiteY10092" fmla="*/ 708565 h 1639157"/>
                      <a:gd name="connsiteX10093" fmla="*/ 1209927 w 1923730"/>
                      <a:gd name="connsiteY10093" fmla="*/ 707898 h 1639157"/>
                      <a:gd name="connsiteX10094" fmla="*/ 1208784 w 1923730"/>
                      <a:gd name="connsiteY10094" fmla="*/ 708469 h 1639157"/>
                      <a:gd name="connsiteX10095" fmla="*/ 1208308 w 1923730"/>
                      <a:gd name="connsiteY10095" fmla="*/ 708755 h 1639157"/>
                      <a:gd name="connsiteX10096" fmla="*/ 1212213 w 1923730"/>
                      <a:gd name="connsiteY10096" fmla="*/ 715042 h 1639157"/>
                      <a:gd name="connsiteX10097" fmla="*/ 1212689 w 1923730"/>
                      <a:gd name="connsiteY10097" fmla="*/ 715613 h 1639157"/>
                      <a:gd name="connsiteX10098" fmla="*/ 1212118 w 1923730"/>
                      <a:gd name="connsiteY10098" fmla="*/ 715994 h 1639157"/>
                      <a:gd name="connsiteX10099" fmla="*/ 1209546 w 1923730"/>
                      <a:gd name="connsiteY10099" fmla="*/ 717804 h 1639157"/>
                      <a:gd name="connsiteX10100" fmla="*/ 1207451 w 1923730"/>
                      <a:gd name="connsiteY10100" fmla="*/ 718852 h 1639157"/>
                      <a:gd name="connsiteX10101" fmla="*/ 1201355 w 1923730"/>
                      <a:gd name="connsiteY10101" fmla="*/ 717614 h 1639157"/>
                      <a:gd name="connsiteX10102" fmla="*/ 1200688 w 1923730"/>
                      <a:gd name="connsiteY10102" fmla="*/ 717328 h 1639157"/>
                      <a:gd name="connsiteX10103" fmla="*/ 1200307 w 1923730"/>
                      <a:gd name="connsiteY10103" fmla="*/ 717804 h 1639157"/>
                      <a:gd name="connsiteX10104" fmla="*/ 1200593 w 1923730"/>
                      <a:gd name="connsiteY10104" fmla="*/ 718471 h 1639157"/>
                      <a:gd name="connsiteX10105" fmla="*/ 1202784 w 1923730"/>
                      <a:gd name="connsiteY10105" fmla="*/ 721328 h 1639157"/>
                      <a:gd name="connsiteX10106" fmla="*/ 1202117 w 1923730"/>
                      <a:gd name="connsiteY10106" fmla="*/ 722090 h 1639157"/>
                      <a:gd name="connsiteX10107" fmla="*/ 1201545 w 1923730"/>
                      <a:gd name="connsiteY10107" fmla="*/ 722281 h 1639157"/>
                      <a:gd name="connsiteX10108" fmla="*/ 1201736 w 1923730"/>
                      <a:gd name="connsiteY10108" fmla="*/ 722567 h 1639157"/>
                      <a:gd name="connsiteX10109" fmla="*/ 1202021 w 1923730"/>
                      <a:gd name="connsiteY10109" fmla="*/ 724948 h 1639157"/>
                      <a:gd name="connsiteX10110" fmla="*/ 1199640 w 1923730"/>
                      <a:gd name="connsiteY10110" fmla="*/ 724948 h 1639157"/>
                      <a:gd name="connsiteX10111" fmla="*/ 1198593 w 1923730"/>
                      <a:gd name="connsiteY10111" fmla="*/ 725329 h 1639157"/>
                      <a:gd name="connsiteX10112" fmla="*/ 1197545 w 1923730"/>
                      <a:gd name="connsiteY10112" fmla="*/ 726567 h 1639157"/>
                      <a:gd name="connsiteX10113" fmla="*/ 1197354 w 1923730"/>
                      <a:gd name="connsiteY10113" fmla="*/ 726757 h 1639157"/>
                      <a:gd name="connsiteX10114" fmla="*/ 1194020 w 1923730"/>
                      <a:gd name="connsiteY10114" fmla="*/ 730758 h 1639157"/>
                      <a:gd name="connsiteX10115" fmla="*/ 1194116 w 1923730"/>
                      <a:gd name="connsiteY10115" fmla="*/ 731330 h 1639157"/>
                      <a:gd name="connsiteX10116" fmla="*/ 1192878 w 1923730"/>
                      <a:gd name="connsiteY10116" fmla="*/ 735330 h 1639157"/>
                      <a:gd name="connsiteX10117" fmla="*/ 1188972 w 1923730"/>
                      <a:gd name="connsiteY10117" fmla="*/ 739807 h 1639157"/>
                      <a:gd name="connsiteX10118" fmla="*/ 1187258 w 1923730"/>
                      <a:gd name="connsiteY10118" fmla="*/ 739331 h 1639157"/>
                      <a:gd name="connsiteX10119" fmla="*/ 1186877 w 1923730"/>
                      <a:gd name="connsiteY10119" fmla="*/ 739235 h 1639157"/>
                      <a:gd name="connsiteX10120" fmla="*/ 1184972 w 1923730"/>
                      <a:gd name="connsiteY10120" fmla="*/ 741902 h 1639157"/>
                      <a:gd name="connsiteX10121" fmla="*/ 1184400 w 1923730"/>
                      <a:gd name="connsiteY10121" fmla="*/ 743045 h 1639157"/>
                      <a:gd name="connsiteX10122" fmla="*/ 1182305 w 1923730"/>
                      <a:gd name="connsiteY10122" fmla="*/ 745331 h 1639157"/>
                      <a:gd name="connsiteX10123" fmla="*/ 1181257 w 1923730"/>
                      <a:gd name="connsiteY10123" fmla="*/ 746379 h 1639157"/>
                      <a:gd name="connsiteX10124" fmla="*/ 1182114 w 1923730"/>
                      <a:gd name="connsiteY10124" fmla="*/ 749236 h 1639157"/>
                      <a:gd name="connsiteX10125" fmla="*/ 1179257 w 1923730"/>
                      <a:gd name="connsiteY10125" fmla="*/ 749903 h 1639157"/>
                      <a:gd name="connsiteX10126" fmla="*/ 1178019 w 1923730"/>
                      <a:gd name="connsiteY10126" fmla="*/ 750760 h 1639157"/>
                      <a:gd name="connsiteX10127" fmla="*/ 1176209 w 1923730"/>
                      <a:gd name="connsiteY10127" fmla="*/ 753523 h 1639157"/>
                      <a:gd name="connsiteX10128" fmla="*/ 1170113 w 1923730"/>
                      <a:gd name="connsiteY10128" fmla="*/ 762476 h 1639157"/>
                      <a:gd name="connsiteX10129" fmla="*/ 1168779 w 1923730"/>
                      <a:gd name="connsiteY10129" fmla="*/ 771620 h 1639157"/>
                      <a:gd name="connsiteX10130" fmla="*/ 1172875 w 1923730"/>
                      <a:gd name="connsiteY10130" fmla="*/ 774573 h 1639157"/>
                      <a:gd name="connsiteX10131" fmla="*/ 1172780 w 1923730"/>
                      <a:gd name="connsiteY10131" fmla="*/ 775049 h 1639157"/>
                      <a:gd name="connsiteX10132" fmla="*/ 1172018 w 1923730"/>
                      <a:gd name="connsiteY10132" fmla="*/ 778002 h 1639157"/>
                      <a:gd name="connsiteX10133" fmla="*/ 1169446 w 1923730"/>
                      <a:gd name="connsiteY10133" fmla="*/ 782574 h 1639157"/>
                      <a:gd name="connsiteX10134" fmla="*/ 1167732 w 1923730"/>
                      <a:gd name="connsiteY10134" fmla="*/ 783050 h 1639157"/>
                      <a:gd name="connsiteX10135" fmla="*/ 1164588 w 1923730"/>
                      <a:gd name="connsiteY10135" fmla="*/ 778383 h 1639157"/>
                      <a:gd name="connsiteX10136" fmla="*/ 1163731 w 1923730"/>
                      <a:gd name="connsiteY10136" fmla="*/ 777240 h 1639157"/>
                      <a:gd name="connsiteX10137" fmla="*/ 1163064 w 1923730"/>
                      <a:gd name="connsiteY10137" fmla="*/ 777621 h 1639157"/>
                      <a:gd name="connsiteX10138" fmla="*/ 1163064 w 1923730"/>
                      <a:gd name="connsiteY10138" fmla="*/ 778193 h 1639157"/>
                      <a:gd name="connsiteX10139" fmla="*/ 1163255 w 1923730"/>
                      <a:gd name="connsiteY10139" fmla="*/ 781812 h 1639157"/>
                      <a:gd name="connsiteX10140" fmla="*/ 1162874 w 1923730"/>
                      <a:gd name="connsiteY10140" fmla="*/ 783717 h 1639157"/>
                      <a:gd name="connsiteX10141" fmla="*/ 1162969 w 1923730"/>
                      <a:gd name="connsiteY10141" fmla="*/ 786384 h 1639157"/>
                      <a:gd name="connsiteX10142" fmla="*/ 1163064 w 1923730"/>
                      <a:gd name="connsiteY10142" fmla="*/ 790575 h 1639157"/>
                      <a:gd name="connsiteX10143" fmla="*/ 1159635 w 1923730"/>
                      <a:gd name="connsiteY10143" fmla="*/ 796004 h 1639157"/>
                      <a:gd name="connsiteX10144" fmla="*/ 1157445 w 1923730"/>
                      <a:gd name="connsiteY10144" fmla="*/ 796481 h 1639157"/>
                      <a:gd name="connsiteX10145" fmla="*/ 1153634 w 1923730"/>
                      <a:gd name="connsiteY10145" fmla="*/ 795814 h 1639157"/>
                      <a:gd name="connsiteX10146" fmla="*/ 1151158 w 1923730"/>
                      <a:gd name="connsiteY10146" fmla="*/ 795909 h 1639157"/>
                      <a:gd name="connsiteX10147" fmla="*/ 1149729 w 1923730"/>
                      <a:gd name="connsiteY10147" fmla="*/ 796861 h 1639157"/>
                      <a:gd name="connsiteX10148" fmla="*/ 1143633 w 1923730"/>
                      <a:gd name="connsiteY10148" fmla="*/ 797433 h 1639157"/>
                      <a:gd name="connsiteX10149" fmla="*/ 1140204 w 1923730"/>
                      <a:gd name="connsiteY10149" fmla="*/ 797623 h 1639157"/>
                      <a:gd name="connsiteX10150" fmla="*/ 1139347 w 1923730"/>
                      <a:gd name="connsiteY10150" fmla="*/ 798290 h 1639157"/>
                      <a:gd name="connsiteX10151" fmla="*/ 1136966 w 1923730"/>
                      <a:gd name="connsiteY10151" fmla="*/ 798767 h 1639157"/>
                      <a:gd name="connsiteX10152" fmla="*/ 1136013 w 1923730"/>
                      <a:gd name="connsiteY10152" fmla="*/ 798671 h 1639157"/>
                      <a:gd name="connsiteX10153" fmla="*/ 1132013 w 1923730"/>
                      <a:gd name="connsiteY10153" fmla="*/ 794956 h 1639157"/>
                      <a:gd name="connsiteX10154" fmla="*/ 1126869 w 1923730"/>
                      <a:gd name="connsiteY10154" fmla="*/ 789908 h 1639157"/>
                      <a:gd name="connsiteX10155" fmla="*/ 1120678 w 1923730"/>
                      <a:gd name="connsiteY10155" fmla="*/ 787241 h 1639157"/>
                      <a:gd name="connsiteX10156" fmla="*/ 1120202 w 1923730"/>
                      <a:gd name="connsiteY10156" fmla="*/ 787051 h 1639157"/>
                      <a:gd name="connsiteX10157" fmla="*/ 1119630 w 1923730"/>
                      <a:gd name="connsiteY10157" fmla="*/ 787432 h 1639157"/>
                      <a:gd name="connsiteX10158" fmla="*/ 1119345 w 1923730"/>
                      <a:gd name="connsiteY10158" fmla="*/ 787146 h 1639157"/>
                      <a:gd name="connsiteX10159" fmla="*/ 1119821 w 1923730"/>
                      <a:gd name="connsiteY10159" fmla="*/ 789432 h 1639157"/>
                      <a:gd name="connsiteX10160" fmla="*/ 1117630 w 1923730"/>
                      <a:gd name="connsiteY10160" fmla="*/ 791813 h 1639157"/>
                      <a:gd name="connsiteX10161" fmla="*/ 1116773 w 1923730"/>
                      <a:gd name="connsiteY10161" fmla="*/ 791909 h 1639157"/>
                      <a:gd name="connsiteX10162" fmla="*/ 1114011 w 1923730"/>
                      <a:gd name="connsiteY10162" fmla="*/ 794576 h 1639157"/>
                      <a:gd name="connsiteX10163" fmla="*/ 1111248 w 1923730"/>
                      <a:gd name="connsiteY10163" fmla="*/ 797147 h 1639157"/>
                      <a:gd name="connsiteX10164" fmla="*/ 1109724 w 1923730"/>
                      <a:gd name="connsiteY10164" fmla="*/ 798385 h 1639157"/>
                      <a:gd name="connsiteX10165" fmla="*/ 1108581 w 1923730"/>
                      <a:gd name="connsiteY10165" fmla="*/ 799529 h 1639157"/>
                      <a:gd name="connsiteX10166" fmla="*/ 1107915 w 1923730"/>
                      <a:gd name="connsiteY10166" fmla="*/ 800195 h 1639157"/>
                      <a:gd name="connsiteX10167" fmla="*/ 1108105 w 1923730"/>
                      <a:gd name="connsiteY10167" fmla="*/ 800386 h 1639157"/>
                      <a:gd name="connsiteX10168" fmla="*/ 1109058 w 1923730"/>
                      <a:gd name="connsiteY10168" fmla="*/ 801529 h 1639157"/>
                      <a:gd name="connsiteX10169" fmla="*/ 1108105 w 1923730"/>
                      <a:gd name="connsiteY10169" fmla="*/ 804005 h 1639157"/>
                      <a:gd name="connsiteX10170" fmla="*/ 1106962 w 1923730"/>
                      <a:gd name="connsiteY10170" fmla="*/ 805815 h 1639157"/>
                      <a:gd name="connsiteX10171" fmla="*/ 1105343 w 1923730"/>
                      <a:gd name="connsiteY10171" fmla="*/ 813911 h 1639157"/>
                      <a:gd name="connsiteX10172" fmla="*/ 1106105 w 1923730"/>
                      <a:gd name="connsiteY10172" fmla="*/ 814959 h 1639157"/>
                      <a:gd name="connsiteX10173" fmla="*/ 1106867 w 1923730"/>
                      <a:gd name="connsiteY10173" fmla="*/ 816007 h 1639157"/>
                      <a:gd name="connsiteX10174" fmla="*/ 1106391 w 1923730"/>
                      <a:gd name="connsiteY10174" fmla="*/ 817626 h 1639157"/>
                      <a:gd name="connsiteX10175" fmla="*/ 1106105 w 1923730"/>
                      <a:gd name="connsiteY10175" fmla="*/ 817912 h 1639157"/>
                      <a:gd name="connsiteX10176" fmla="*/ 1106867 w 1923730"/>
                      <a:gd name="connsiteY10176" fmla="*/ 818769 h 1639157"/>
                      <a:gd name="connsiteX10177" fmla="*/ 1107629 w 1923730"/>
                      <a:gd name="connsiteY10177" fmla="*/ 819340 h 1639157"/>
                      <a:gd name="connsiteX10178" fmla="*/ 1108105 w 1923730"/>
                      <a:gd name="connsiteY10178" fmla="*/ 819722 h 1639157"/>
                      <a:gd name="connsiteX10179" fmla="*/ 1108962 w 1923730"/>
                      <a:gd name="connsiteY10179" fmla="*/ 822579 h 1639157"/>
                      <a:gd name="connsiteX10180" fmla="*/ 1107438 w 1923730"/>
                      <a:gd name="connsiteY10180" fmla="*/ 825056 h 1639157"/>
                      <a:gd name="connsiteX10181" fmla="*/ 1105914 w 1923730"/>
                      <a:gd name="connsiteY10181" fmla="*/ 824579 h 1639157"/>
                      <a:gd name="connsiteX10182" fmla="*/ 1106105 w 1923730"/>
                      <a:gd name="connsiteY10182" fmla="*/ 825341 h 1639157"/>
                      <a:gd name="connsiteX10183" fmla="*/ 1106391 w 1923730"/>
                      <a:gd name="connsiteY10183" fmla="*/ 826484 h 1639157"/>
                      <a:gd name="connsiteX10184" fmla="*/ 1110200 w 1923730"/>
                      <a:gd name="connsiteY10184" fmla="*/ 832676 h 1639157"/>
                      <a:gd name="connsiteX10185" fmla="*/ 1112677 w 1923730"/>
                      <a:gd name="connsiteY10185" fmla="*/ 833247 h 1639157"/>
                      <a:gd name="connsiteX10186" fmla="*/ 1115916 w 1923730"/>
                      <a:gd name="connsiteY10186" fmla="*/ 835152 h 1639157"/>
                      <a:gd name="connsiteX10187" fmla="*/ 1117916 w 1923730"/>
                      <a:gd name="connsiteY10187" fmla="*/ 836390 h 1639157"/>
                      <a:gd name="connsiteX10188" fmla="*/ 1120297 w 1923730"/>
                      <a:gd name="connsiteY10188" fmla="*/ 836676 h 1639157"/>
                      <a:gd name="connsiteX10189" fmla="*/ 1128870 w 1923730"/>
                      <a:gd name="connsiteY10189" fmla="*/ 839248 h 1639157"/>
                      <a:gd name="connsiteX10190" fmla="*/ 1133061 w 1923730"/>
                      <a:gd name="connsiteY10190" fmla="*/ 843439 h 1639157"/>
                      <a:gd name="connsiteX10191" fmla="*/ 1133156 w 1923730"/>
                      <a:gd name="connsiteY10191" fmla="*/ 843629 h 1639157"/>
                      <a:gd name="connsiteX10192" fmla="*/ 1133918 w 1923730"/>
                      <a:gd name="connsiteY10192" fmla="*/ 844963 h 1639157"/>
                      <a:gd name="connsiteX10193" fmla="*/ 1136394 w 1923730"/>
                      <a:gd name="connsiteY10193" fmla="*/ 847154 h 1639157"/>
                      <a:gd name="connsiteX10194" fmla="*/ 1138013 w 1923730"/>
                      <a:gd name="connsiteY10194" fmla="*/ 847725 h 1639157"/>
                      <a:gd name="connsiteX10195" fmla="*/ 1140204 w 1923730"/>
                      <a:gd name="connsiteY10195" fmla="*/ 847725 h 1639157"/>
                      <a:gd name="connsiteX10196" fmla="*/ 1143252 w 1923730"/>
                      <a:gd name="connsiteY10196" fmla="*/ 846963 h 1639157"/>
                      <a:gd name="connsiteX10197" fmla="*/ 1148396 w 1923730"/>
                      <a:gd name="connsiteY10197" fmla="*/ 850106 h 1639157"/>
                      <a:gd name="connsiteX10198" fmla="*/ 1151729 w 1923730"/>
                      <a:gd name="connsiteY10198" fmla="*/ 854488 h 1639157"/>
                      <a:gd name="connsiteX10199" fmla="*/ 1152206 w 1923730"/>
                      <a:gd name="connsiteY10199" fmla="*/ 854297 h 1639157"/>
                      <a:gd name="connsiteX10200" fmla="*/ 1156302 w 1923730"/>
                      <a:gd name="connsiteY10200" fmla="*/ 853535 h 1639157"/>
                      <a:gd name="connsiteX10201" fmla="*/ 1159635 w 1923730"/>
                      <a:gd name="connsiteY10201" fmla="*/ 857917 h 1639157"/>
                      <a:gd name="connsiteX10202" fmla="*/ 1159826 w 1923730"/>
                      <a:gd name="connsiteY10202" fmla="*/ 860489 h 1639157"/>
                      <a:gd name="connsiteX10203" fmla="*/ 1161350 w 1923730"/>
                      <a:gd name="connsiteY10203" fmla="*/ 866394 h 1639157"/>
                      <a:gd name="connsiteX10204" fmla="*/ 1162112 w 1923730"/>
                      <a:gd name="connsiteY10204" fmla="*/ 872776 h 1639157"/>
                      <a:gd name="connsiteX10205" fmla="*/ 1162016 w 1923730"/>
                      <a:gd name="connsiteY10205" fmla="*/ 873347 h 1639157"/>
                      <a:gd name="connsiteX10206" fmla="*/ 1161731 w 1923730"/>
                      <a:gd name="connsiteY10206" fmla="*/ 874681 h 1639157"/>
                      <a:gd name="connsiteX10207" fmla="*/ 1158873 w 1923730"/>
                      <a:gd name="connsiteY10207" fmla="*/ 878681 h 1639157"/>
                      <a:gd name="connsiteX10208" fmla="*/ 1156302 w 1923730"/>
                      <a:gd name="connsiteY10208" fmla="*/ 880205 h 1639157"/>
                      <a:gd name="connsiteX10209" fmla="*/ 1155635 w 1923730"/>
                      <a:gd name="connsiteY10209" fmla="*/ 882872 h 1639157"/>
                      <a:gd name="connsiteX10210" fmla="*/ 1156492 w 1923730"/>
                      <a:gd name="connsiteY10210" fmla="*/ 891064 h 1639157"/>
                      <a:gd name="connsiteX10211" fmla="*/ 1158302 w 1923730"/>
                      <a:gd name="connsiteY10211" fmla="*/ 895064 h 1639157"/>
                      <a:gd name="connsiteX10212" fmla="*/ 1160778 w 1923730"/>
                      <a:gd name="connsiteY10212" fmla="*/ 902970 h 1639157"/>
                      <a:gd name="connsiteX10213" fmla="*/ 1160778 w 1923730"/>
                      <a:gd name="connsiteY10213" fmla="*/ 903351 h 1639157"/>
                      <a:gd name="connsiteX10214" fmla="*/ 1158111 w 1923730"/>
                      <a:gd name="connsiteY10214" fmla="*/ 910209 h 1639157"/>
                      <a:gd name="connsiteX10215" fmla="*/ 1156778 w 1923730"/>
                      <a:gd name="connsiteY10215" fmla="*/ 910590 h 1639157"/>
                      <a:gd name="connsiteX10216" fmla="*/ 1151158 w 1923730"/>
                      <a:gd name="connsiteY10216" fmla="*/ 911352 h 1639157"/>
                      <a:gd name="connsiteX10217" fmla="*/ 1150205 w 1923730"/>
                      <a:gd name="connsiteY10217" fmla="*/ 911161 h 1639157"/>
                      <a:gd name="connsiteX10218" fmla="*/ 1147920 w 1923730"/>
                      <a:gd name="connsiteY10218" fmla="*/ 911733 h 1639157"/>
                      <a:gd name="connsiteX10219" fmla="*/ 1146110 w 1923730"/>
                      <a:gd name="connsiteY10219" fmla="*/ 912781 h 1639157"/>
                      <a:gd name="connsiteX10220" fmla="*/ 1146110 w 1923730"/>
                      <a:gd name="connsiteY10220" fmla="*/ 912781 h 1639157"/>
                      <a:gd name="connsiteX10221" fmla="*/ 1144014 w 1923730"/>
                      <a:gd name="connsiteY10221" fmla="*/ 911257 h 1639157"/>
                      <a:gd name="connsiteX10222" fmla="*/ 1140776 w 1923730"/>
                      <a:gd name="connsiteY10222" fmla="*/ 911066 h 1639157"/>
                      <a:gd name="connsiteX10223" fmla="*/ 1138680 w 1923730"/>
                      <a:gd name="connsiteY10223" fmla="*/ 912305 h 1639157"/>
                      <a:gd name="connsiteX10224" fmla="*/ 1136490 w 1923730"/>
                      <a:gd name="connsiteY10224" fmla="*/ 913638 h 1639157"/>
                      <a:gd name="connsiteX10225" fmla="*/ 1136394 w 1923730"/>
                      <a:gd name="connsiteY10225" fmla="*/ 913733 h 1639157"/>
                      <a:gd name="connsiteX10226" fmla="*/ 1134204 w 1923730"/>
                      <a:gd name="connsiteY10226" fmla="*/ 914781 h 1639157"/>
                      <a:gd name="connsiteX10227" fmla="*/ 1133537 w 1923730"/>
                      <a:gd name="connsiteY10227" fmla="*/ 913352 h 1639157"/>
                      <a:gd name="connsiteX10228" fmla="*/ 1133346 w 1923730"/>
                      <a:gd name="connsiteY10228" fmla="*/ 912495 h 1639157"/>
                      <a:gd name="connsiteX10229" fmla="*/ 1132489 w 1923730"/>
                      <a:gd name="connsiteY10229" fmla="*/ 912495 h 1639157"/>
                      <a:gd name="connsiteX10230" fmla="*/ 1131060 w 1923730"/>
                      <a:gd name="connsiteY10230" fmla="*/ 912495 h 1639157"/>
                      <a:gd name="connsiteX10231" fmla="*/ 1128203 w 1923730"/>
                      <a:gd name="connsiteY10231" fmla="*/ 911638 h 1639157"/>
                      <a:gd name="connsiteX10232" fmla="*/ 1127441 w 1923730"/>
                      <a:gd name="connsiteY10232" fmla="*/ 911352 h 1639157"/>
                      <a:gd name="connsiteX10233" fmla="*/ 1126393 w 1923730"/>
                      <a:gd name="connsiteY10233" fmla="*/ 910971 h 1639157"/>
                      <a:gd name="connsiteX10234" fmla="*/ 1126203 w 1923730"/>
                      <a:gd name="connsiteY10234" fmla="*/ 910876 h 1639157"/>
                      <a:gd name="connsiteX10235" fmla="*/ 1126203 w 1923730"/>
                      <a:gd name="connsiteY10235" fmla="*/ 910971 h 1639157"/>
                      <a:gd name="connsiteX10236" fmla="*/ 1125917 w 1923730"/>
                      <a:gd name="connsiteY10236" fmla="*/ 912114 h 1639157"/>
                      <a:gd name="connsiteX10237" fmla="*/ 1123821 w 1923730"/>
                      <a:gd name="connsiteY10237" fmla="*/ 913352 h 1639157"/>
                      <a:gd name="connsiteX10238" fmla="*/ 1123345 w 1923730"/>
                      <a:gd name="connsiteY10238" fmla="*/ 913352 h 1639157"/>
                      <a:gd name="connsiteX10239" fmla="*/ 1123821 w 1923730"/>
                      <a:gd name="connsiteY10239" fmla="*/ 914400 h 1639157"/>
                      <a:gd name="connsiteX10240" fmla="*/ 1124488 w 1923730"/>
                      <a:gd name="connsiteY10240" fmla="*/ 915924 h 1639157"/>
                      <a:gd name="connsiteX10241" fmla="*/ 1127917 w 1923730"/>
                      <a:gd name="connsiteY10241" fmla="*/ 921448 h 1639157"/>
                      <a:gd name="connsiteX10242" fmla="*/ 1130298 w 1923730"/>
                      <a:gd name="connsiteY10242" fmla="*/ 925068 h 1639157"/>
                      <a:gd name="connsiteX10243" fmla="*/ 1128870 w 1923730"/>
                      <a:gd name="connsiteY10243" fmla="*/ 926687 h 1639157"/>
                      <a:gd name="connsiteX10244" fmla="*/ 1121345 w 1923730"/>
                      <a:gd name="connsiteY10244" fmla="*/ 927830 h 1639157"/>
                      <a:gd name="connsiteX10245" fmla="*/ 1120487 w 1923730"/>
                      <a:gd name="connsiteY10245" fmla="*/ 927449 h 1639157"/>
                      <a:gd name="connsiteX10246" fmla="*/ 1119059 w 1923730"/>
                      <a:gd name="connsiteY10246" fmla="*/ 927735 h 1639157"/>
                      <a:gd name="connsiteX10247" fmla="*/ 1112201 w 1923730"/>
                      <a:gd name="connsiteY10247" fmla="*/ 929259 h 1639157"/>
                      <a:gd name="connsiteX10248" fmla="*/ 1110867 w 1923730"/>
                      <a:gd name="connsiteY10248" fmla="*/ 928973 h 1639157"/>
                      <a:gd name="connsiteX10249" fmla="*/ 1108010 w 1923730"/>
                      <a:gd name="connsiteY10249" fmla="*/ 929640 h 1639157"/>
                      <a:gd name="connsiteX10250" fmla="*/ 1105629 w 1923730"/>
                      <a:gd name="connsiteY10250" fmla="*/ 931450 h 1639157"/>
                      <a:gd name="connsiteX10251" fmla="*/ 1103533 w 1923730"/>
                      <a:gd name="connsiteY10251" fmla="*/ 930402 h 1639157"/>
                      <a:gd name="connsiteX10252" fmla="*/ 1102200 w 1923730"/>
                      <a:gd name="connsiteY10252" fmla="*/ 929164 h 1639157"/>
                      <a:gd name="connsiteX10253" fmla="*/ 1099913 w 1923730"/>
                      <a:gd name="connsiteY10253" fmla="*/ 926116 h 1639157"/>
                      <a:gd name="connsiteX10254" fmla="*/ 1098294 w 1923730"/>
                      <a:gd name="connsiteY10254" fmla="*/ 924497 h 1639157"/>
                      <a:gd name="connsiteX10255" fmla="*/ 1097437 w 1923730"/>
                      <a:gd name="connsiteY10255" fmla="*/ 923925 h 1639157"/>
                      <a:gd name="connsiteX10256" fmla="*/ 1091912 w 1923730"/>
                      <a:gd name="connsiteY10256" fmla="*/ 921639 h 1639157"/>
                      <a:gd name="connsiteX10257" fmla="*/ 1089627 w 1923730"/>
                      <a:gd name="connsiteY10257" fmla="*/ 921544 h 1639157"/>
                      <a:gd name="connsiteX10258" fmla="*/ 1085626 w 1923730"/>
                      <a:gd name="connsiteY10258" fmla="*/ 921639 h 1639157"/>
                      <a:gd name="connsiteX10259" fmla="*/ 1084007 w 1923730"/>
                      <a:gd name="connsiteY10259" fmla="*/ 922020 h 1639157"/>
                      <a:gd name="connsiteX10260" fmla="*/ 1080673 w 1923730"/>
                      <a:gd name="connsiteY10260" fmla="*/ 922020 h 1639157"/>
                      <a:gd name="connsiteX10261" fmla="*/ 1079054 w 1923730"/>
                      <a:gd name="connsiteY10261" fmla="*/ 923068 h 1639157"/>
                      <a:gd name="connsiteX10262" fmla="*/ 1078292 w 1923730"/>
                      <a:gd name="connsiteY10262" fmla="*/ 924401 h 1639157"/>
                      <a:gd name="connsiteX10263" fmla="*/ 1078482 w 1923730"/>
                      <a:gd name="connsiteY10263" fmla="*/ 929259 h 1639157"/>
                      <a:gd name="connsiteX10264" fmla="*/ 1079149 w 1923730"/>
                      <a:gd name="connsiteY10264" fmla="*/ 930593 h 1639157"/>
                      <a:gd name="connsiteX10265" fmla="*/ 1080102 w 1923730"/>
                      <a:gd name="connsiteY10265" fmla="*/ 937451 h 1639157"/>
                      <a:gd name="connsiteX10266" fmla="*/ 1077530 w 1923730"/>
                      <a:gd name="connsiteY10266" fmla="*/ 940022 h 1639157"/>
                      <a:gd name="connsiteX10267" fmla="*/ 1074196 w 1923730"/>
                      <a:gd name="connsiteY10267" fmla="*/ 943356 h 1639157"/>
                      <a:gd name="connsiteX10268" fmla="*/ 1072767 w 1923730"/>
                      <a:gd name="connsiteY10268" fmla="*/ 944213 h 1639157"/>
                      <a:gd name="connsiteX10269" fmla="*/ 1070862 w 1923730"/>
                      <a:gd name="connsiteY10269" fmla="*/ 945547 h 1639157"/>
                      <a:gd name="connsiteX10270" fmla="*/ 1072005 w 1923730"/>
                      <a:gd name="connsiteY10270" fmla="*/ 947928 h 1639157"/>
                      <a:gd name="connsiteX10271" fmla="*/ 1072386 w 1923730"/>
                      <a:gd name="connsiteY10271" fmla="*/ 947833 h 1639157"/>
                      <a:gd name="connsiteX10272" fmla="*/ 1077244 w 1923730"/>
                      <a:gd name="connsiteY10272" fmla="*/ 947928 h 1639157"/>
                      <a:gd name="connsiteX10273" fmla="*/ 1078387 w 1923730"/>
                      <a:gd name="connsiteY10273" fmla="*/ 948404 h 1639157"/>
                      <a:gd name="connsiteX10274" fmla="*/ 1080102 w 1923730"/>
                      <a:gd name="connsiteY10274" fmla="*/ 949261 h 1639157"/>
                      <a:gd name="connsiteX10275" fmla="*/ 1080387 w 1923730"/>
                      <a:gd name="connsiteY10275" fmla="*/ 949547 h 1639157"/>
                      <a:gd name="connsiteX10276" fmla="*/ 1083245 w 1923730"/>
                      <a:gd name="connsiteY10276" fmla="*/ 952786 h 1639157"/>
                      <a:gd name="connsiteX10277" fmla="*/ 1084578 w 1923730"/>
                      <a:gd name="connsiteY10277" fmla="*/ 954500 h 1639157"/>
                      <a:gd name="connsiteX10278" fmla="*/ 1086674 w 1923730"/>
                      <a:gd name="connsiteY10278" fmla="*/ 955739 h 1639157"/>
                      <a:gd name="connsiteX10279" fmla="*/ 1086769 w 1923730"/>
                      <a:gd name="connsiteY10279" fmla="*/ 956119 h 1639157"/>
                      <a:gd name="connsiteX10280" fmla="*/ 1086483 w 1923730"/>
                      <a:gd name="connsiteY10280" fmla="*/ 956596 h 1639157"/>
                      <a:gd name="connsiteX10281" fmla="*/ 1086483 w 1923730"/>
                      <a:gd name="connsiteY10281" fmla="*/ 956596 h 1639157"/>
                      <a:gd name="connsiteX10282" fmla="*/ 1086388 w 1923730"/>
                      <a:gd name="connsiteY10282" fmla="*/ 959072 h 1639157"/>
                      <a:gd name="connsiteX10283" fmla="*/ 1085150 w 1923730"/>
                      <a:gd name="connsiteY10283" fmla="*/ 961549 h 1639157"/>
                      <a:gd name="connsiteX10284" fmla="*/ 1081911 w 1923730"/>
                      <a:gd name="connsiteY10284" fmla="*/ 961263 h 1639157"/>
                      <a:gd name="connsiteX10285" fmla="*/ 1078958 w 1923730"/>
                      <a:gd name="connsiteY10285" fmla="*/ 960501 h 1639157"/>
                      <a:gd name="connsiteX10286" fmla="*/ 1078958 w 1923730"/>
                      <a:gd name="connsiteY10286" fmla="*/ 960501 h 1639157"/>
                      <a:gd name="connsiteX10287" fmla="*/ 1079816 w 1923730"/>
                      <a:gd name="connsiteY10287" fmla="*/ 961644 h 1639157"/>
                      <a:gd name="connsiteX10288" fmla="*/ 1080483 w 1923730"/>
                      <a:gd name="connsiteY10288" fmla="*/ 962977 h 1639157"/>
                      <a:gd name="connsiteX10289" fmla="*/ 1081721 w 1923730"/>
                      <a:gd name="connsiteY10289" fmla="*/ 966216 h 1639157"/>
                      <a:gd name="connsiteX10290" fmla="*/ 1081245 w 1923730"/>
                      <a:gd name="connsiteY10290" fmla="*/ 968121 h 1639157"/>
                      <a:gd name="connsiteX10291" fmla="*/ 1079149 w 1923730"/>
                      <a:gd name="connsiteY10291" fmla="*/ 968788 h 1639157"/>
                      <a:gd name="connsiteX10292" fmla="*/ 1078101 w 1923730"/>
                      <a:gd name="connsiteY10292" fmla="*/ 971169 h 1639157"/>
                      <a:gd name="connsiteX10293" fmla="*/ 1078006 w 1923730"/>
                      <a:gd name="connsiteY10293" fmla="*/ 972407 h 1639157"/>
                      <a:gd name="connsiteX10294" fmla="*/ 1076291 w 1923730"/>
                      <a:gd name="connsiteY10294" fmla="*/ 976884 h 1639157"/>
                      <a:gd name="connsiteX10295" fmla="*/ 1075625 w 1923730"/>
                      <a:gd name="connsiteY10295" fmla="*/ 977932 h 1639157"/>
                      <a:gd name="connsiteX10296" fmla="*/ 1075244 w 1923730"/>
                      <a:gd name="connsiteY10296" fmla="*/ 978789 h 1639157"/>
                      <a:gd name="connsiteX10297" fmla="*/ 1076006 w 1923730"/>
                      <a:gd name="connsiteY10297" fmla="*/ 978980 h 1639157"/>
                      <a:gd name="connsiteX10298" fmla="*/ 1076482 w 1923730"/>
                      <a:gd name="connsiteY10298" fmla="*/ 979075 h 1639157"/>
                      <a:gd name="connsiteX10299" fmla="*/ 1078196 w 1923730"/>
                      <a:gd name="connsiteY10299" fmla="*/ 982123 h 1639157"/>
                      <a:gd name="connsiteX10300" fmla="*/ 1078101 w 1923730"/>
                      <a:gd name="connsiteY10300" fmla="*/ 983171 h 1639157"/>
                      <a:gd name="connsiteX10301" fmla="*/ 1079530 w 1923730"/>
                      <a:gd name="connsiteY10301" fmla="*/ 987361 h 1639157"/>
                      <a:gd name="connsiteX10302" fmla="*/ 1080197 w 1923730"/>
                      <a:gd name="connsiteY10302" fmla="*/ 988505 h 1639157"/>
                      <a:gd name="connsiteX10303" fmla="*/ 1081911 w 1923730"/>
                      <a:gd name="connsiteY10303" fmla="*/ 994315 h 1639157"/>
                      <a:gd name="connsiteX10304" fmla="*/ 1078387 w 1923730"/>
                      <a:gd name="connsiteY10304" fmla="*/ 996791 h 1639157"/>
                      <a:gd name="connsiteX10305" fmla="*/ 1075815 w 1923730"/>
                      <a:gd name="connsiteY10305" fmla="*/ 993743 h 1639157"/>
                      <a:gd name="connsiteX10306" fmla="*/ 1075720 w 1923730"/>
                      <a:gd name="connsiteY10306" fmla="*/ 993457 h 1639157"/>
                      <a:gd name="connsiteX10307" fmla="*/ 1073815 w 1923730"/>
                      <a:gd name="connsiteY10307" fmla="*/ 992600 h 1639157"/>
                      <a:gd name="connsiteX10308" fmla="*/ 1072672 w 1923730"/>
                      <a:gd name="connsiteY10308" fmla="*/ 992696 h 1639157"/>
                      <a:gd name="connsiteX10309" fmla="*/ 1068291 w 1923730"/>
                      <a:gd name="connsiteY10309" fmla="*/ 994315 h 1639157"/>
                      <a:gd name="connsiteX10310" fmla="*/ 1064195 w 1923730"/>
                      <a:gd name="connsiteY10310" fmla="*/ 995648 h 1639157"/>
                      <a:gd name="connsiteX10311" fmla="*/ 1062671 w 1923730"/>
                      <a:gd name="connsiteY10311" fmla="*/ 995077 h 1639157"/>
                      <a:gd name="connsiteX10312" fmla="*/ 1062099 w 1923730"/>
                      <a:gd name="connsiteY10312" fmla="*/ 993362 h 1639157"/>
                      <a:gd name="connsiteX10313" fmla="*/ 1062099 w 1923730"/>
                      <a:gd name="connsiteY10313" fmla="*/ 993267 h 1639157"/>
                      <a:gd name="connsiteX10314" fmla="*/ 1061052 w 1923730"/>
                      <a:gd name="connsiteY10314" fmla="*/ 993172 h 1639157"/>
                      <a:gd name="connsiteX10315" fmla="*/ 1058670 w 1923730"/>
                      <a:gd name="connsiteY10315" fmla="*/ 993172 h 1639157"/>
                      <a:gd name="connsiteX10316" fmla="*/ 1054003 w 1923730"/>
                      <a:gd name="connsiteY10316" fmla="*/ 996506 h 1639157"/>
                      <a:gd name="connsiteX10317" fmla="*/ 1052384 w 1923730"/>
                      <a:gd name="connsiteY10317" fmla="*/ 1001649 h 1639157"/>
                      <a:gd name="connsiteX10318" fmla="*/ 1051527 w 1923730"/>
                      <a:gd name="connsiteY10318" fmla="*/ 1003649 h 1639157"/>
                      <a:gd name="connsiteX10319" fmla="*/ 1048859 w 1923730"/>
                      <a:gd name="connsiteY10319" fmla="*/ 1003840 h 1639157"/>
                      <a:gd name="connsiteX10320" fmla="*/ 1048002 w 1923730"/>
                      <a:gd name="connsiteY10320" fmla="*/ 1003649 h 1639157"/>
                      <a:gd name="connsiteX10321" fmla="*/ 1048383 w 1923730"/>
                      <a:gd name="connsiteY10321" fmla="*/ 1005269 h 1639157"/>
                      <a:gd name="connsiteX10322" fmla="*/ 1048478 w 1923730"/>
                      <a:gd name="connsiteY10322" fmla="*/ 1005459 h 1639157"/>
                      <a:gd name="connsiteX10323" fmla="*/ 1054098 w 1923730"/>
                      <a:gd name="connsiteY10323" fmla="*/ 1009174 h 1639157"/>
                      <a:gd name="connsiteX10324" fmla="*/ 1058194 w 1923730"/>
                      <a:gd name="connsiteY10324" fmla="*/ 1012793 h 1639157"/>
                      <a:gd name="connsiteX10325" fmla="*/ 1057908 w 1923730"/>
                      <a:gd name="connsiteY10325" fmla="*/ 1015460 h 1639157"/>
                      <a:gd name="connsiteX10326" fmla="*/ 1055908 w 1923730"/>
                      <a:gd name="connsiteY10326" fmla="*/ 1015270 h 1639157"/>
                      <a:gd name="connsiteX10327" fmla="*/ 1055908 w 1923730"/>
                      <a:gd name="connsiteY10327" fmla="*/ 1015270 h 1639157"/>
                      <a:gd name="connsiteX10328" fmla="*/ 1055813 w 1923730"/>
                      <a:gd name="connsiteY10328" fmla="*/ 1016889 h 1639157"/>
                      <a:gd name="connsiteX10329" fmla="*/ 1055813 w 1923730"/>
                      <a:gd name="connsiteY10329" fmla="*/ 1017842 h 1639157"/>
                      <a:gd name="connsiteX10330" fmla="*/ 1054479 w 1923730"/>
                      <a:gd name="connsiteY10330" fmla="*/ 1024223 h 1639157"/>
                      <a:gd name="connsiteX10331" fmla="*/ 1050955 w 1923730"/>
                      <a:gd name="connsiteY10331" fmla="*/ 1025747 h 1639157"/>
                      <a:gd name="connsiteX10332" fmla="*/ 1048574 w 1923730"/>
                      <a:gd name="connsiteY10332" fmla="*/ 1026509 h 1639157"/>
                      <a:gd name="connsiteX10333" fmla="*/ 1048288 w 1923730"/>
                      <a:gd name="connsiteY10333" fmla="*/ 1026605 h 1639157"/>
                      <a:gd name="connsiteX10334" fmla="*/ 1041811 w 1923730"/>
                      <a:gd name="connsiteY10334" fmla="*/ 1027652 h 1639157"/>
                      <a:gd name="connsiteX10335" fmla="*/ 1039334 w 1923730"/>
                      <a:gd name="connsiteY10335" fmla="*/ 1027271 h 1639157"/>
                      <a:gd name="connsiteX10336" fmla="*/ 1039239 w 1923730"/>
                      <a:gd name="connsiteY10336" fmla="*/ 1028319 h 1639157"/>
                      <a:gd name="connsiteX10337" fmla="*/ 1042192 w 1923730"/>
                      <a:gd name="connsiteY10337" fmla="*/ 1035082 h 1639157"/>
                      <a:gd name="connsiteX10338" fmla="*/ 1044097 w 1923730"/>
                      <a:gd name="connsiteY10338" fmla="*/ 1035082 h 1639157"/>
                      <a:gd name="connsiteX10339" fmla="*/ 1045335 w 1923730"/>
                      <a:gd name="connsiteY10339" fmla="*/ 1034510 h 1639157"/>
                      <a:gd name="connsiteX10340" fmla="*/ 1045526 w 1923730"/>
                      <a:gd name="connsiteY10340" fmla="*/ 1034415 h 1639157"/>
                      <a:gd name="connsiteX10341" fmla="*/ 1050574 w 1923730"/>
                      <a:gd name="connsiteY10341" fmla="*/ 1031367 h 1639157"/>
                      <a:gd name="connsiteX10342" fmla="*/ 1054670 w 1923730"/>
                      <a:gd name="connsiteY10342" fmla="*/ 1029176 h 1639157"/>
                      <a:gd name="connsiteX10343" fmla="*/ 1059051 w 1923730"/>
                      <a:gd name="connsiteY10343" fmla="*/ 1028129 h 1639157"/>
                      <a:gd name="connsiteX10344" fmla="*/ 1061528 w 1923730"/>
                      <a:gd name="connsiteY10344" fmla="*/ 1028700 h 1639157"/>
                      <a:gd name="connsiteX10345" fmla="*/ 1062671 w 1923730"/>
                      <a:gd name="connsiteY10345" fmla="*/ 1031843 h 1639157"/>
                      <a:gd name="connsiteX10346" fmla="*/ 1065814 w 1923730"/>
                      <a:gd name="connsiteY10346" fmla="*/ 1035272 h 1639157"/>
                      <a:gd name="connsiteX10347" fmla="*/ 1069148 w 1923730"/>
                      <a:gd name="connsiteY10347" fmla="*/ 1036034 h 1639157"/>
                      <a:gd name="connsiteX10348" fmla="*/ 1073910 w 1923730"/>
                      <a:gd name="connsiteY10348" fmla="*/ 1038225 h 1639157"/>
                      <a:gd name="connsiteX10349" fmla="*/ 1074482 w 1923730"/>
                      <a:gd name="connsiteY10349" fmla="*/ 1038892 h 1639157"/>
                      <a:gd name="connsiteX10350" fmla="*/ 1077149 w 1923730"/>
                      <a:gd name="connsiteY10350" fmla="*/ 1038225 h 1639157"/>
                      <a:gd name="connsiteX10351" fmla="*/ 1080768 w 1923730"/>
                      <a:gd name="connsiteY10351" fmla="*/ 1036892 h 1639157"/>
                      <a:gd name="connsiteX10352" fmla="*/ 1085721 w 1923730"/>
                      <a:gd name="connsiteY10352" fmla="*/ 1034986 h 1639157"/>
                      <a:gd name="connsiteX10353" fmla="*/ 1089817 w 1923730"/>
                      <a:gd name="connsiteY10353" fmla="*/ 1033367 h 1639157"/>
                      <a:gd name="connsiteX10354" fmla="*/ 1090960 w 1923730"/>
                      <a:gd name="connsiteY10354" fmla="*/ 1034510 h 1639157"/>
                      <a:gd name="connsiteX10355" fmla="*/ 1091150 w 1923730"/>
                      <a:gd name="connsiteY10355" fmla="*/ 1034796 h 1639157"/>
                      <a:gd name="connsiteX10356" fmla="*/ 1091436 w 1923730"/>
                      <a:gd name="connsiteY10356" fmla="*/ 1034701 h 1639157"/>
                      <a:gd name="connsiteX10357" fmla="*/ 1093722 w 1923730"/>
                      <a:gd name="connsiteY10357" fmla="*/ 1034320 h 1639157"/>
                      <a:gd name="connsiteX10358" fmla="*/ 1097246 w 1923730"/>
                      <a:gd name="connsiteY10358" fmla="*/ 1034129 h 1639157"/>
                      <a:gd name="connsiteX10359" fmla="*/ 1098961 w 1923730"/>
                      <a:gd name="connsiteY10359" fmla="*/ 1034034 h 1639157"/>
                      <a:gd name="connsiteX10360" fmla="*/ 1102771 w 1923730"/>
                      <a:gd name="connsiteY10360" fmla="*/ 1035939 h 1639157"/>
                      <a:gd name="connsiteX10361" fmla="*/ 1103533 w 1923730"/>
                      <a:gd name="connsiteY10361" fmla="*/ 1039844 h 1639157"/>
                      <a:gd name="connsiteX10362" fmla="*/ 1104009 w 1923730"/>
                      <a:gd name="connsiteY10362" fmla="*/ 1044511 h 1639157"/>
                      <a:gd name="connsiteX10363" fmla="*/ 1105533 w 1923730"/>
                      <a:gd name="connsiteY10363" fmla="*/ 1045178 h 1639157"/>
                      <a:gd name="connsiteX10364" fmla="*/ 1108486 w 1923730"/>
                      <a:gd name="connsiteY10364" fmla="*/ 1047369 h 1639157"/>
                      <a:gd name="connsiteX10365" fmla="*/ 1109820 w 1923730"/>
                      <a:gd name="connsiteY10365" fmla="*/ 1048798 h 1639157"/>
                      <a:gd name="connsiteX10366" fmla="*/ 1110105 w 1923730"/>
                      <a:gd name="connsiteY10366" fmla="*/ 1047750 h 1639157"/>
                      <a:gd name="connsiteX10367" fmla="*/ 1114582 w 1923730"/>
                      <a:gd name="connsiteY10367" fmla="*/ 1042416 h 1639157"/>
                      <a:gd name="connsiteX10368" fmla="*/ 1116582 w 1923730"/>
                      <a:gd name="connsiteY10368" fmla="*/ 1042226 h 1639157"/>
                      <a:gd name="connsiteX10369" fmla="*/ 1116868 w 1923730"/>
                      <a:gd name="connsiteY10369" fmla="*/ 1042226 h 1639157"/>
                      <a:gd name="connsiteX10370" fmla="*/ 1118011 w 1923730"/>
                      <a:gd name="connsiteY10370" fmla="*/ 1042226 h 1639157"/>
                      <a:gd name="connsiteX10371" fmla="*/ 1117440 w 1923730"/>
                      <a:gd name="connsiteY10371" fmla="*/ 1043178 h 1639157"/>
                      <a:gd name="connsiteX10372" fmla="*/ 1117535 w 1923730"/>
                      <a:gd name="connsiteY10372" fmla="*/ 1045655 h 1639157"/>
                      <a:gd name="connsiteX10373" fmla="*/ 1118011 w 1923730"/>
                      <a:gd name="connsiteY10373" fmla="*/ 1046988 h 1639157"/>
                      <a:gd name="connsiteX10374" fmla="*/ 1118487 w 1923730"/>
                      <a:gd name="connsiteY10374" fmla="*/ 1048322 h 1639157"/>
                      <a:gd name="connsiteX10375" fmla="*/ 1119821 w 1923730"/>
                      <a:gd name="connsiteY10375" fmla="*/ 1049084 h 1639157"/>
                      <a:gd name="connsiteX10376" fmla="*/ 1120297 w 1923730"/>
                      <a:gd name="connsiteY10376" fmla="*/ 1049179 h 1639157"/>
                      <a:gd name="connsiteX10377" fmla="*/ 1120869 w 1923730"/>
                      <a:gd name="connsiteY10377" fmla="*/ 1049274 h 1639157"/>
                      <a:gd name="connsiteX10378" fmla="*/ 1121916 w 1923730"/>
                      <a:gd name="connsiteY10378" fmla="*/ 1049084 h 1639157"/>
                      <a:gd name="connsiteX10379" fmla="*/ 1128679 w 1923730"/>
                      <a:gd name="connsiteY10379" fmla="*/ 1050798 h 1639157"/>
                      <a:gd name="connsiteX10380" fmla="*/ 1130870 w 1923730"/>
                      <a:gd name="connsiteY10380" fmla="*/ 1053560 h 1639157"/>
                      <a:gd name="connsiteX10381" fmla="*/ 1133537 w 1923730"/>
                      <a:gd name="connsiteY10381" fmla="*/ 1056323 h 1639157"/>
                      <a:gd name="connsiteX10382" fmla="*/ 1134489 w 1923730"/>
                      <a:gd name="connsiteY10382" fmla="*/ 1056894 h 1639157"/>
                      <a:gd name="connsiteX10383" fmla="*/ 1138585 w 1923730"/>
                      <a:gd name="connsiteY10383" fmla="*/ 1059656 h 1639157"/>
                      <a:gd name="connsiteX10384" fmla="*/ 1139633 w 1923730"/>
                      <a:gd name="connsiteY10384" fmla="*/ 1060514 h 1639157"/>
                      <a:gd name="connsiteX10385" fmla="*/ 1140204 w 1923730"/>
                      <a:gd name="connsiteY10385" fmla="*/ 1059180 h 1639157"/>
                      <a:gd name="connsiteX10386" fmla="*/ 1146395 w 1923730"/>
                      <a:gd name="connsiteY10386" fmla="*/ 1056037 h 1639157"/>
                      <a:gd name="connsiteX10387" fmla="*/ 1148872 w 1923730"/>
                      <a:gd name="connsiteY10387" fmla="*/ 1055180 h 1639157"/>
                      <a:gd name="connsiteX10388" fmla="*/ 1151444 w 1923730"/>
                      <a:gd name="connsiteY10388" fmla="*/ 1054989 h 1639157"/>
                      <a:gd name="connsiteX10389" fmla="*/ 1154778 w 1923730"/>
                      <a:gd name="connsiteY10389" fmla="*/ 1054989 h 1639157"/>
                      <a:gd name="connsiteX10390" fmla="*/ 1155349 w 1923730"/>
                      <a:gd name="connsiteY10390" fmla="*/ 1054799 h 1639157"/>
                      <a:gd name="connsiteX10391" fmla="*/ 1161254 w 1923730"/>
                      <a:gd name="connsiteY10391" fmla="*/ 1056418 h 1639157"/>
                      <a:gd name="connsiteX10392" fmla="*/ 1163350 w 1923730"/>
                      <a:gd name="connsiteY10392" fmla="*/ 1058323 h 1639157"/>
                      <a:gd name="connsiteX10393" fmla="*/ 1165255 w 1923730"/>
                      <a:gd name="connsiteY10393" fmla="*/ 1059656 h 1639157"/>
                      <a:gd name="connsiteX10394" fmla="*/ 1168208 w 1923730"/>
                      <a:gd name="connsiteY10394" fmla="*/ 1061276 h 1639157"/>
                      <a:gd name="connsiteX10395" fmla="*/ 1171446 w 1923730"/>
                      <a:gd name="connsiteY10395" fmla="*/ 1063276 h 1639157"/>
                      <a:gd name="connsiteX10396" fmla="*/ 1173256 w 1923730"/>
                      <a:gd name="connsiteY10396" fmla="*/ 1064514 h 1639157"/>
                      <a:gd name="connsiteX10397" fmla="*/ 1175542 w 1923730"/>
                      <a:gd name="connsiteY10397" fmla="*/ 1066038 h 1639157"/>
                      <a:gd name="connsiteX10398" fmla="*/ 1179447 w 1923730"/>
                      <a:gd name="connsiteY10398" fmla="*/ 1067181 h 1639157"/>
                      <a:gd name="connsiteX10399" fmla="*/ 1180114 w 1923730"/>
                      <a:gd name="connsiteY10399" fmla="*/ 1067181 h 1639157"/>
                      <a:gd name="connsiteX10400" fmla="*/ 1183924 w 1923730"/>
                      <a:gd name="connsiteY10400" fmla="*/ 1069181 h 1639157"/>
                      <a:gd name="connsiteX10401" fmla="*/ 1186782 w 1923730"/>
                      <a:gd name="connsiteY10401" fmla="*/ 1071086 h 1639157"/>
                      <a:gd name="connsiteX10402" fmla="*/ 1187067 w 1923730"/>
                      <a:gd name="connsiteY10402" fmla="*/ 1071182 h 1639157"/>
                      <a:gd name="connsiteX10403" fmla="*/ 1189734 w 1923730"/>
                      <a:gd name="connsiteY10403" fmla="*/ 1074230 h 1639157"/>
                      <a:gd name="connsiteX10404" fmla="*/ 1189829 w 1923730"/>
                      <a:gd name="connsiteY10404" fmla="*/ 1074706 h 1639157"/>
                      <a:gd name="connsiteX10405" fmla="*/ 1190687 w 1923730"/>
                      <a:gd name="connsiteY10405" fmla="*/ 1074801 h 1639157"/>
                      <a:gd name="connsiteX10406" fmla="*/ 1191449 w 1923730"/>
                      <a:gd name="connsiteY10406" fmla="*/ 1076515 h 1639157"/>
                      <a:gd name="connsiteX10407" fmla="*/ 1433384 w 1923730"/>
                      <a:gd name="connsiteY10407" fmla="*/ 1070039 h 1639157"/>
                      <a:gd name="connsiteX10408" fmla="*/ 1434527 w 1923730"/>
                      <a:gd name="connsiteY10408" fmla="*/ 1070134 h 1639157"/>
                      <a:gd name="connsiteX10409" fmla="*/ 1434812 w 1923730"/>
                      <a:gd name="connsiteY10409" fmla="*/ 1070229 h 1639157"/>
                      <a:gd name="connsiteX10410" fmla="*/ 1437003 w 1923730"/>
                      <a:gd name="connsiteY10410" fmla="*/ 1071563 h 1639157"/>
                      <a:gd name="connsiteX10411" fmla="*/ 1437479 w 1923730"/>
                      <a:gd name="connsiteY10411" fmla="*/ 1075658 h 1639157"/>
                      <a:gd name="connsiteX10412" fmla="*/ 1438051 w 1923730"/>
                      <a:gd name="connsiteY10412" fmla="*/ 1078897 h 1639157"/>
                      <a:gd name="connsiteX10413" fmla="*/ 1439670 w 1923730"/>
                      <a:gd name="connsiteY10413" fmla="*/ 1079564 h 1639157"/>
                      <a:gd name="connsiteX10414" fmla="*/ 1443099 w 1923730"/>
                      <a:gd name="connsiteY10414" fmla="*/ 1078421 h 1639157"/>
                      <a:gd name="connsiteX10415" fmla="*/ 1443861 w 1923730"/>
                      <a:gd name="connsiteY10415" fmla="*/ 1072229 h 1639157"/>
                      <a:gd name="connsiteX10416" fmla="*/ 1445480 w 1923730"/>
                      <a:gd name="connsiteY10416" fmla="*/ 1068800 h 1639157"/>
                      <a:gd name="connsiteX10417" fmla="*/ 1446338 w 1923730"/>
                      <a:gd name="connsiteY10417" fmla="*/ 1066705 h 1639157"/>
                      <a:gd name="connsiteX10418" fmla="*/ 1450624 w 1923730"/>
                      <a:gd name="connsiteY10418" fmla="*/ 1061657 h 1639157"/>
                      <a:gd name="connsiteX10419" fmla="*/ 1451481 w 1923730"/>
                      <a:gd name="connsiteY10419" fmla="*/ 1060895 h 1639157"/>
                      <a:gd name="connsiteX10420" fmla="*/ 1456720 w 1923730"/>
                      <a:gd name="connsiteY10420" fmla="*/ 1058799 h 1639157"/>
                      <a:gd name="connsiteX10421" fmla="*/ 1457292 w 1923730"/>
                      <a:gd name="connsiteY10421" fmla="*/ 1058799 h 1639157"/>
                      <a:gd name="connsiteX10422" fmla="*/ 1459387 w 1923730"/>
                      <a:gd name="connsiteY10422" fmla="*/ 1058799 h 1639157"/>
                      <a:gd name="connsiteX10423" fmla="*/ 1461768 w 1923730"/>
                      <a:gd name="connsiteY10423" fmla="*/ 1058228 h 1639157"/>
                      <a:gd name="connsiteX10424" fmla="*/ 1462530 w 1923730"/>
                      <a:gd name="connsiteY10424" fmla="*/ 1054989 h 1639157"/>
                      <a:gd name="connsiteX10425" fmla="*/ 1462435 w 1923730"/>
                      <a:gd name="connsiteY10425" fmla="*/ 1053846 h 1639157"/>
                      <a:gd name="connsiteX10426" fmla="*/ 1462435 w 1923730"/>
                      <a:gd name="connsiteY10426" fmla="*/ 1048988 h 1639157"/>
                      <a:gd name="connsiteX10427" fmla="*/ 1462340 w 1923730"/>
                      <a:gd name="connsiteY10427" fmla="*/ 1043083 h 1639157"/>
                      <a:gd name="connsiteX10428" fmla="*/ 1460720 w 1923730"/>
                      <a:gd name="connsiteY10428" fmla="*/ 1034986 h 1639157"/>
                      <a:gd name="connsiteX10429" fmla="*/ 1460149 w 1923730"/>
                      <a:gd name="connsiteY10429" fmla="*/ 1032701 h 1639157"/>
                      <a:gd name="connsiteX10430" fmla="*/ 1458339 w 1923730"/>
                      <a:gd name="connsiteY10430" fmla="*/ 1025271 h 1639157"/>
                      <a:gd name="connsiteX10431" fmla="*/ 1458149 w 1923730"/>
                      <a:gd name="connsiteY10431" fmla="*/ 1024700 h 1639157"/>
                      <a:gd name="connsiteX10432" fmla="*/ 1455291 w 1923730"/>
                      <a:gd name="connsiteY10432" fmla="*/ 1025366 h 1639157"/>
                      <a:gd name="connsiteX10433" fmla="*/ 1455005 w 1923730"/>
                      <a:gd name="connsiteY10433" fmla="*/ 1025271 h 1639157"/>
                      <a:gd name="connsiteX10434" fmla="*/ 1454434 w 1923730"/>
                      <a:gd name="connsiteY10434" fmla="*/ 1025271 h 1639157"/>
                      <a:gd name="connsiteX10435" fmla="*/ 1451577 w 1923730"/>
                      <a:gd name="connsiteY10435" fmla="*/ 1025747 h 1639157"/>
                      <a:gd name="connsiteX10436" fmla="*/ 1451577 w 1923730"/>
                      <a:gd name="connsiteY10436" fmla="*/ 1025747 h 1639157"/>
                      <a:gd name="connsiteX10437" fmla="*/ 1451577 w 1923730"/>
                      <a:gd name="connsiteY10437" fmla="*/ 1027081 h 1639157"/>
                      <a:gd name="connsiteX10438" fmla="*/ 1451577 w 1923730"/>
                      <a:gd name="connsiteY10438" fmla="*/ 1027367 h 1639157"/>
                      <a:gd name="connsiteX10439" fmla="*/ 1450338 w 1923730"/>
                      <a:gd name="connsiteY10439" fmla="*/ 1029557 h 1639157"/>
                      <a:gd name="connsiteX10440" fmla="*/ 1447576 w 1923730"/>
                      <a:gd name="connsiteY10440" fmla="*/ 1029272 h 1639157"/>
                      <a:gd name="connsiteX10441" fmla="*/ 1446814 w 1923730"/>
                      <a:gd name="connsiteY10441" fmla="*/ 1028986 h 1639157"/>
                      <a:gd name="connsiteX10442" fmla="*/ 1443766 w 1923730"/>
                      <a:gd name="connsiteY10442" fmla="*/ 1027557 h 1639157"/>
                      <a:gd name="connsiteX10443" fmla="*/ 1441670 w 1923730"/>
                      <a:gd name="connsiteY10443" fmla="*/ 1025747 h 1639157"/>
                      <a:gd name="connsiteX10444" fmla="*/ 1440813 w 1923730"/>
                      <a:gd name="connsiteY10444" fmla="*/ 1024985 h 1639157"/>
                      <a:gd name="connsiteX10445" fmla="*/ 1438146 w 1923730"/>
                      <a:gd name="connsiteY10445" fmla="*/ 1023271 h 1639157"/>
                      <a:gd name="connsiteX10446" fmla="*/ 1435003 w 1923730"/>
                      <a:gd name="connsiteY10446" fmla="*/ 1023366 h 1639157"/>
                      <a:gd name="connsiteX10447" fmla="*/ 1433384 w 1923730"/>
                      <a:gd name="connsiteY10447" fmla="*/ 1023366 h 1639157"/>
                      <a:gd name="connsiteX10448" fmla="*/ 1429574 w 1923730"/>
                      <a:gd name="connsiteY10448" fmla="*/ 1021175 h 1639157"/>
                      <a:gd name="connsiteX10449" fmla="*/ 1429383 w 1923730"/>
                      <a:gd name="connsiteY10449" fmla="*/ 1018413 h 1639157"/>
                      <a:gd name="connsiteX10450" fmla="*/ 1429288 w 1923730"/>
                      <a:gd name="connsiteY10450" fmla="*/ 1016413 h 1639157"/>
                      <a:gd name="connsiteX10451" fmla="*/ 1429193 w 1923730"/>
                      <a:gd name="connsiteY10451" fmla="*/ 1012793 h 1639157"/>
                      <a:gd name="connsiteX10452" fmla="*/ 1427097 w 1923730"/>
                      <a:gd name="connsiteY10452" fmla="*/ 1009460 h 1639157"/>
                      <a:gd name="connsiteX10453" fmla="*/ 1421573 w 1923730"/>
                      <a:gd name="connsiteY10453" fmla="*/ 1007745 h 1639157"/>
                      <a:gd name="connsiteX10454" fmla="*/ 1417668 w 1923730"/>
                      <a:gd name="connsiteY10454" fmla="*/ 1006697 h 1639157"/>
                      <a:gd name="connsiteX10455" fmla="*/ 1416048 w 1923730"/>
                      <a:gd name="connsiteY10455" fmla="*/ 1004792 h 1639157"/>
                      <a:gd name="connsiteX10456" fmla="*/ 1416525 w 1923730"/>
                      <a:gd name="connsiteY10456" fmla="*/ 1002602 h 1639157"/>
                      <a:gd name="connsiteX10457" fmla="*/ 1416239 w 1923730"/>
                      <a:gd name="connsiteY10457" fmla="*/ 1000315 h 1639157"/>
                      <a:gd name="connsiteX10458" fmla="*/ 1416810 w 1923730"/>
                      <a:gd name="connsiteY10458" fmla="*/ 996315 h 1639157"/>
                      <a:gd name="connsiteX10459" fmla="*/ 1419287 w 1923730"/>
                      <a:gd name="connsiteY10459" fmla="*/ 996410 h 1639157"/>
                      <a:gd name="connsiteX10460" fmla="*/ 1423763 w 1923730"/>
                      <a:gd name="connsiteY10460" fmla="*/ 998125 h 1639157"/>
                      <a:gd name="connsiteX10461" fmla="*/ 1428526 w 1923730"/>
                      <a:gd name="connsiteY10461" fmla="*/ 996029 h 1639157"/>
                      <a:gd name="connsiteX10462" fmla="*/ 1432241 w 1923730"/>
                      <a:gd name="connsiteY10462" fmla="*/ 990410 h 1639157"/>
                      <a:gd name="connsiteX10463" fmla="*/ 1431860 w 1923730"/>
                      <a:gd name="connsiteY10463" fmla="*/ 985742 h 1639157"/>
                      <a:gd name="connsiteX10464" fmla="*/ 1431384 w 1923730"/>
                      <a:gd name="connsiteY10464" fmla="*/ 984314 h 1639157"/>
                      <a:gd name="connsiteX10465" fmla="*/ 1433384 w 1923730"/>
                      <a:gd name="connsiteY10465" fmla="*/ 975741 h 1639157"/>
                      <a:gd name="connsiteX10466" fmla="*/ 1437765 w 1923730"/>
                      <a:gd name="connsiteY10466" fmla="*/ 973550 h 1639157"/>
                      <a:gd name="connsiteX10467" fmla="*/ 1437956 w 1923730"/>
                      <a:gd name="connsiteY10467" fmla="*/ 973550 h 1639157"/>
                      <a:gd name="connsiteX10468" fmla="*/ 1440909 w 1923730"/>
                      <a:gd name="connsiteY10468" fmla="*/ 972693 h 1639157"/>
                      <a:gd name="connsiteX10469" fmla="*/ 1442623 w 1923730"/>
                      <a:gd name="connsiteY10469" fmla="*/ 972026 h 1639157"/>
                      <a:gd name="connsiteX10470" fmla="*/ 1442432 w 1923730"/>
                      <a:gd name="connsiteY10470" fmla="*/ 970883 h 1639157"/>
                      <a:gd name="connsiteX10471" fmla="*/ 1442242 w 1923730"/>
                      <a:gd name="connsiteY10471" fmla="*/ 970598 h 1639157"/>
                      <a:gd name="connsiteX10472" fmla="*/ 1441194 w 1923730"/>
                      <a:gd name="connsiteY10472" fmla="*/ 968407 h 1639157"/>
                      <a:gd name="connsiteX10473" fmla="*/ 1441194 w 1923730"/>
                      <a:gd name="connsiteY10473" fmla="*/ 967835 h 1639157"/>
                      <a:gd name="connsiteX10474" fmla="*/ 1440623 w 1923730"/>
                      <a:gd name="connsiteY10474" fmla="*/ 966121 h 1639157"/>
                      <a:gd name="connsiteX10475" fmla="*/ 1439480 w 1923730"/>
                      <a:gd name="connsiteY10475" fmla="*/ 962692 h 1639157"/>
                      <a:gd name="connsiteX10476" fmla="*/ 1441099 w 1923730"/>
                      <a:gd name="connsiteY10476" fmla="*/ 962406 h 1639157"/>
                      <a:gd name="connsiteX10477" fmla="*/ 1441289 w 1923730"/>
                      <a:gd name="connsiteY10477" fmla="*/ 962501 h 1639157"/>
                      <a:gd name="connsiteX10478" fmla="*/ 1441385 w 1923730"/>
                      <a:gd name="connsiteY10478" fmla="*/ 961358 h 1639157"/>
                      <a:gd name="connsiteX10479" fmla="*/ 1441480 w 1923730"/>
                      <a:gd name="connsiteY10479" fmla="*/ 960406 h 1639157"/>
                      <a:gd name="connsiteX10480" fmla="*/ 1441670 w 1923730"/>
                      <a:gd name="connsiteY10480" fmla="*/ 959644 h 1639157"/>
                      <a:gd name="connsiteX10481" fmla="*/ 1441766 w 1923730"/>
                      <a:gd name="connsiteY10481" fmla="*/ 959358 h 1639157"/>
                      <a:gd name="connsiteX10482" fmla="*/ 1441289 w 1923730"/>
                      <a:gd name="connsiteY10482" fmla="*/ 959453 h 1639157"/>
                      <a:gd name="connsiteX10483" fmla="*/ 1440146 w 1923730"/>
                      <a:gd name="connsiteY10483" fmla="*/ 959548 h 1639157"/>
                      <a:gd name="connsiteX10484" fmla="*/ 1439099 w 1923730"/>
                      <a:gd name="connsiteY10484" fmla="*/ 959834 h 1639157"/>
                      <a:gd name="connsiteX10485" fmla="*/ 1438146 w 1923730"/>
                      <a:gd name="connsiteY10485" fmla="*/ 960025 h 1639157"/>
                      <a:gd name="connsiteX10486" fmla="*/ 1437956 w 1923730"/>
                      <a:gd name="connsiteY10486" fmla="*/ 958025 h 1639157"/>
                      <a:gd name="connsiteX10487" fmla="*/ 1437956 w 1923730"/>
                      <a:gd name="connsiteY10487" fmla="*/ 957834 h 1639157"/>
                      <a:gd name="connsiteX10488" fmla="*/ 1438718 w 1923730"/>
                      <a:gd name="connsiteY10488" fmla="*/ 953834 h 1639157"/>
                      <a:gd name="connsiteX10489" fmla="*/ 1441861 w 1923730"/>
                      <a:gd name="connsiteY10489" fmla="*/ 949166 h 1639157"/>
                      <a:gd name="connsiteX10490" fmla="*/ 1449481 w 1923730"/>
                      <a:gd name="connsiteY10490" fmla="*/ 949357 h 1639157"/>
                      <a:gd name="connsiteX10491" fmla="*/ 1453577 w 1923730"/>
                      <a:gd name="connsiteY10491" fmla="*/ 950595 h 1639157"/>
                      <a:gd name="connsiteX10492" fmla="*/ 1453958 w 1923730"/>
                      <a:gd name="connsiteY10492" fmla="*/ 950595 h 1639157"/>
                      <a:gd name="connsiteX10493" fmla="*/ 1456625 w 1923730"/>
                      <a:gd name="connsiteY10493" fmla="*/ 951929 h 1639157"/>
                      <a:gd name="connsiteX10494" fmla="*/ 1456529 w 1923730"/>
                      <a:gd name="connsiteY10494" fmla="*/ 954405 h 1639157"/>
                      <a:gd name="connsiteX10495" fmla="*/ 1456339 w 1923730"/>
                      <a:gd name="connsiteY10495" fmla="*/ 954977 h 1639157"/>
                      <a:gd name="connsiteX10496" fmla="*/ 1457958 w 1923730"/>
                      <a:gd name="connsiteY10496" fmla="*/ 955453 h 1639157"/>
                      <a:gd name="connsiteX10497" fmla="*/ 1460435 w 1923730"/>
                      <a:gd name="connsiteY10497" fmla="*/ 959453 h 1639157"/>
                      <a:gd name="connsiteX10498" fmla="*/ 1463006 w 1923730"/>
                      <a:gd name="connsiteY10498" fmla="*/ 962501 h 1639157"/>
                      <a:gd name="connsiteX10499" fmla="*/ 1466054 w 1923730"/>
                      <a:gd name="connsiteY10499" fmla="*/ 962597 h 1639157"/>
                      <a:gd name="connsiteX10500" fmla="*/ 1471103 w 1923730"/>
                      <a:gd name="connsiteY10500" fmla="*/ 959548 h 1639157"/>
                      <a:gd name="connsiteX10501" fmla="*/ 1473008 w 1923730"/>
                      <a:gd name="connsiteY10501" fmla="*/ 957644 h 1639157"/>
                      <a:gd name="connsiteX10502" fmla="*/ 1474722 w 1923730"/>
                      <a:gd name="connsiteY10502" fmla="*/ 955262 h 1639157"/>
                      <a:gd name="connsiteX10503" fmla="*/ 1476151 w 1923730"/>
                      <a:gd name="connsiteY10503" fmla="*/ 954214 h 1639157"/>
                      <a:gd name="connsiteX10504" fmla="*/ 1476532 w 1923730"/>
                      <a:gd name="connsiteY10504" fmla="*/ 953929 h 1639157"/>
                      <a:gd name="connsiteX10505" fmla="*/ 1480342 w 1923730"/>
                      <a:gd name="connsiteY10505" fmla="*/ 952595 h 1639157"/>
                      <a:gd name="connsiteX10506" fmla="*/ 1481199 w 1923730"/>
                      <a:gd name="connsiteY10506" fmla="*/ 952595 h 1639157"/>
                      <a:gd name="connsiteX10507" fmla="*/ 1481295 w 1923730"/>
                      <a:gd name="connsiteY10507" fmla="*/ 951167 h 1639157"/>
                      <a:gd name="connsiteX10508" fmla="*/ 1478818 w 1923730"/>
                      <a:gd name="connsiteY10508" fmla="*/ 946309 h 1639157"/>
                      <a:gd name="connsiteX10509" fmla="*/ 1478437 w 1923730"/>
                      <a:gd name="connsiteY10509" fmla="*/ 945832 h 1639157"/>
                      <a:gd name="connsiteX10510" fmla="*/ 1477389 w 1923730"/>
                      <a:gd name="connsiteY10510" fmla="*/ 944785 h 1639157"/>
                      <a:gd name="connsiteX10511" fmla="*/ 1475675 w 1923730"/>
                      <a:gd name="connsiteY10511" fmla="*/ 942308 h 1639157"/>
                      <a:gd name="connsiteX10512" fmla="*/ 1476056 w 1923730"/>
                      <a:gd name="connsiteY10512" fmla="*/ 941356 h 1639157"/>
                      <a:gd name="connsiteX10513" fmla="*/ 1476342 w 1923730"/>
                      <a:gd name="connsiteY10513" fmla="*/ 939451 h 1639157"/>
                      <a:gd name="connsiteX10514" fmla="*/ 1476056 w 1923730"/>
                      <a:gd name="connsiteY10514" fmla="*/ 935927 h 1639157"/>
                      <a:gd name="connsiteX10515" fmla="*/ 1476151 w 1923730"/>
                      <a:gd name="connsiteY10515" fmla="*/ 935164 h 1639157"/>
                      <a:gd name="connsiteX10516" fmla="*/ 1474722 w 1923730"/>
                      <a:gd name="connsiteY10516" fmla="*/ 935069 h 1639157"/>
                      <a:gd name="connsiteX10517" fmla="*/ 1474151 w 1923730"/>
                      <a:gd name="connsiteY10517" fmla="*/ 935450 h 1639157"/>
                      <a:gd name="connsiteX10518" fmla="*/ 1473579 w 1923730"/>
                      <a:gd name="connsiteY10518" fmla="*/ 935927 h 1639157"/>
                      <a:gd name="connsiteX10519" fmla="*/ 1471770 w 1923730"/>
                      <a:gd name="connsiteY10519" fmla="*/ 936117 h 1639157"/>
                      <a:gd name="connsiteX10520" fmla="*/ 1471388 w 1923730"/>
                      <a:gd name="connsiteY10520" fmla="*/ 936022 h 1639157"/>
                      <a:gd name="connsiteX10521" fmla="*/ 1467388 w 1923730"/>
                      <a:gd name="connsiteY10521" fmla="*/ 934307 h 1639157"/>
                      <a:gd name="connsiteX10522" fmla="*/ 1465673 w 1923730"/>
                      <a:gd name="connsiteY10522" fmla="*/ 933450 h 1639157"/>
                      <a:gd name="connsiteX10523" fmla="*/ 1464721 w 1923730"/>
                      <a:gd name="connsiteY10523" fmla="*/ 932974 h 1639157"/>
                      <a:gd name="connsiteX10524" fmla="*/ 1460816 w 1923730"/>
                      <a:gd name="connsiteY10524" fmla="*/ 930307 h 1639157"/>
                      <a:gd name="connsiteX10525" fmla="*/ 1459959 w 1923730"/>
                      <a:gd name="connsiteY10525" fmla="*/ 925925 h 1639157"/>
                      <a:gd name="connsiteX10526" fmla="*/ 1460149 w 1923730"/>
                      <a:gd name="connsiteY10526" fmla="*/ 923544 h 1639157"/>
                      <a:gd name="connsiteX10527" fmla="*/ 1458530 w 1923730"/>
                      <a:gd name="connsiteY10527" fmla="*/ 923925 h 1639157"/>
                      <a:gd name="connsiteX10528" fmla="*/ 1456911 w 1923730"/>
                      <a:gd name="connsiteY10528" fmla="*/ 922401 h 1639157"/>
                      <a:gd name="connsiteX10529" fmla="*/ 1456434 w 1923730"/>
                      <a:gd name="connsiteY10529" fmla="*/ 921925 h 1639157"/>
                      <a:gd name="connsiteX10530" fmla="*/ 1454625 w 1923730"/>
                      <a:gd name="connsiteY10530" fmla="*/ 922496 h 1639157"/>
                      <a:gd name="connsiteX10531" fmla="*/ 1451957 w 1923730"/>
                      <a:gd name="connsiteY10531" fmla="*/ 923258 h 1639157"/>
                      <a:gd name="connsiteX10532" fmla="*/ 1450053 w 1923730"/>
                      <a:gd name="connsiteY10532" fmla="*/ 923735 h 1639157"/>
                      <a:gd name="connsiteX10533" fmla="*/ 1443766 w 1923730"/>
                      <a:gd name="connsiteY10533" fmla="*/ 924592 h 1639157"/>
                      <a:gd name="connsiteX10534" fmla="*/ 1441861 w 1923730"/>
                      <a:gd name="connsiteY10534" fmla="*/ 924306 h 1639157"/>
                      <a:gd name="connsiteX10535" fmla="*/ 1437861 w 1923730"/>
                      <a:gd name="connsiteY10535" fmla="*/ 925259 h 1639157"/>
                      <a:gd name="connsiteX10536" fmla="*/ 1430717 w 1923730"/>
                      <a:gd name="connsiteY10536" fmla="*/ 922877 h 1639157"/>
                      <a:gd name="connsiteX10537" fmla="*/ 1429288 w 1923730"/>
                      <a:gd name="connsiteY10537" fmla="*/ 917639 h 1639157"/>
                      <a:gd name="connsiteX10538" fmla="*/ 1426335 w 1923730"/>
                      <a:gd name="connsiteY10538" fmla="*/ 913829 h 1639157"/>
                      <a:gd name="connsiteX10539" fmla="*/ 1425573 w 1923730"/>
                      <a:gd name="connsiteY10539" fmla="*/ 913352 h 1639157"/>
                      <a:gd name="connsiteX10540" fmla="*/ 1423382 w 1923730"/>
                      <a:gd name="connsiteY10540" fmla="*/ 913162 h 1639157"/>
                      <a:gd name="connsiteX10541" fmla="*/ 1421287 w 1923730"/>
                      <a:gd name="connsiteY10541" fmla="*/ 913638 h 1639157"/>
                      <a:gd name="connsiteX10542" fmla="*/ 1419954 w 1923730"/>
                      <a:gd name="connsiteY10542" fmla="*/ 912019 h 1639157"/>
                      <a:gd name="connsiteX10543" fmla="*/ 1419858 w 1923730"/>
                      <a:gd name="connsiteY10543" fmla="*/ 911828 h 1639157"/>
                      <a:gd name="connsiteX10544" fmla="*/ 1419382 w 1923730"/>
                      <a:gd name="connsiteY10544" fmla="*/ 910781 h 1639157"/>
                      <a:gd name="connsiteX10545" fmla="*/ 1419096 w 1923730"/>
                      <a:gd name="connsiteY10545" fmla="*/ 910019 h 1639157"/>
                      <a:gd name="connsiteX10546" fmla="*/ 1418525 w 1923730"/>
                      <a:gd name="connsiteY10546" fmla="*/ 908780 h 1639157"/>
                      <a:gd name="connsiteX10547" fmla="*/ 1416334 w 1923730"/>
                      <a:gd name="connsiteY10547" fmla="*/ 907066 h 1639157"/>
                      <a:gd name="connsiteX10548" fmla="*/ 1414143 w 1923730"/>
                      <a:gd name="connsiteY10548" fmla="*/ 908018 h 1639157"/>
                      <a:gd name="connsiteX10549" fmla="*/ 1410429 w 1923730"/>
                      <a:gd name="connsiteY10549" fmla="*/ 908685 h 1639157"/>
                      <a:gd name="connsiteX10550" fmla="*/ 1409000 w 1923730"/>
                      <a:gd name="connsiteY10550" fmla="*/ 908780 h 1639157"/>
                      <a:gd name="connsiteX10551" fmla="*/ 1406809 w 1923730"/>
                      <a:gd name="connsiteY10551" fmla="*/ 908590 h 1639157"/>
                      <a:gd name="connsiteX10552" fmla="*/ 1406523 w 1923730"/>
                      <a:gd name="connsiteY10552" fmla="*/ 908494 h 1639157"/>
                      <a:gd name="connsiteX10553" fmla="*/ 1404809 w 1923730"/>
                      <a:gd name="connsiteY10553" fmla="*/ 908018 h 1639157"/>
                      <a:gd name="connsiteX10554" fmla="*/ 1403380 w 1923730"/>
                      <a:gd name="connsiteY10554" fmla="*/ 907732 h 1639157"/>
                      <a:gd name="connsiteX10555" fmla="*/ 1403189 w 1923730"/>
                      <a:gd name="connsiteY10555" fmla="*/ 907352 h 1639157"/>
                      <a:gd name="connsiteX10556" fmla="*/ 1403475 w 1923730"/>
                      <a:gd name="connsiteY10556" fmla="*/ 905351 h 1639157"/>
                      <a:gd name="connsiteX10557" fmla="*/ 1404713 w 1923730"/>
                      <a:gd name="connsiteY10557" fmla="*/ 904018 h 1639157"/>
                      <a:gd name="connsiteX10558" fmla="*/ 1405952 w 1923730"/>
                      <a:gd name="connsiteY10558" fmla="*/ 903160 h 1639157"/>
                      <a:gd name="connsiteX10559" fmla="*/ 1405666 w 1923730"/>
                      <a:gd name="connsiteY10559" fmla="*/ 901827 h 1639157"/>
                      <a:gd name="connsiteX10560" fmla="*/ 1404809 w 1923730"/>
                      <a:gd name="connsiteY10560" fmla="*/ 900875 h 1639157"/>
                      <a:gd name="connsiteX10561" fmla="*/ 1404237 w 1923730"/>
                      <a:gd name="connsiteY10561" fmla="*/ 900494 h 1639157"/>
                      <a:gd name="connsiteX10562" fmla="*/ 1406333 w 1923730"/>
                      <a:gd name="connsiteY10562" fmla="*/ 896969 h 1639157"/>
                      <a:gd name="connsiteX10563" fmla="*/ 1407380 w 1923730"/>
                      <a:gd name="connsiteY10563" fmla="*/ 895922 h 1639157"/>
                      <a:gd name="connsiteX10564" fmla="*/ 1409762 w 1923730"/>
                      <a:gd name="connsiteY10564" fmla="*/ 892588 h 1639157"/>
                      <a:gd name="connsiteX10565" fmla="*/ 1410047 w 1923730"/>
                      <a:gd name="connsiteY10565" fmla="*/ 889826 h 1639157"/>
                      <a:gd name="connsiteX10566" fmla="*/ 1412048 w 1923730"/>
                      <a:gd name="connsiteY10566" fmla="*/ 887349 h 1639157"/>
                      <a:gd name="connsiteX10567" fmla="*/ 1413953 w 1923730"/>
                      <a:gd name="connsiteY10567" fmla="*/ 885825 h 1639157"/>
                      <a:gd name="connsiteX10568" fmla="*/ 1414905 w 1923730"/>
                      <a:gd name="connsiteY10568" fmla="*/ 884777 h 1639157"/>
                      <a:gd name="connsiteX10569" fmla="*/ 1417858 w 1923730"/>
                      <a:gd name="connsiteY10569" fmla="*/ 884968 h 1639157"/>
                      <a:gd name="connsiteX10570" fmla="*/ 1418144 w 1923730"/>
                      <a:gd name="connsiteY10570" fmla="*/ 884968 h 1639157"/>
                      <a:gd name="connsiteX10571" fmla="*/ 1418334 w 1923730"/>
                      <a:gd name="connsiteY10571" fmla="*/ 884587 h 1639157"/>
                      <a:gd name="connsiteX10572" fmla="*/ 1419477 w 1923730"/>
                      <a:gd name="connsiteY10572" fmla="*/ 883158 h 1639157"/>
                      <a:gd name="connsiteX10573" fmla="*/ 1420239 w 1923730"/>
                      <a:gd name="connsiteY10573" fmla="*/ 882396 h 1639157"/>
                      <a:gd name="connsiteX10574" fmla="*/ 1421763 w 1923730"/>
                      <a:gd name="connsiteY10574" fmla="*/ 881158 h 1639157"/>
                      <a:gd name="connsiteX10575" fmla="*/ 1421954 w 1923730"/>
                      <a:gd name="connsiteY10575" fmla="*/ 881063 h 1639157"/>
                      <a:gd name="connsiteX10576" fmla="*/ 1421954 w 1923730"/>
                      <a:gd name="connsiteY10576" fmla="*/ 880872 h 1639157"/>
                      <a:gd name="connsiteX10577" fmla="*/ 1421382 w 1923730"/>
                      <a:gd name="connsiteY10577" fmla="*/ 879539 h 1639157"/>
                      <a:gd name="connsiteX10578" fmla="*/ 1420906 w 1923730"/>
                      <a:gd name="connsiteY10578" fmla="*/ 878491 h 1639157"/>
                      <a:gd name="connsiteX10579" fmla="*/ 1421192 w 1923730"/>
                      <a:gd name="connsiteY10579" fmla="*/ 877157 h 1639157"/>
                      <a:gd name="connsiteX10580" fmla="*/ 1423002 w 1923730"/>
                      <a:gd name="connsiteY10580" fmla="*/ 877348 h 1639157"/>
                      <a:gd name="connsiteX10581" fmla="*/ 1423382 w 1923730"/>
                      <a:gd name="connsiteY10581" fmla="*/ 877634 h 1639157"/>
                      <a:gd name="connsiteX10582" fmla="*/ 1423668 w 1923730"/>
                      <a:gd name="connsiteY10582" fmla="*/ 874681 h 1639157"/>
                      <a:gd name="connsiteX10583" fmla="*/ 1426145 w 1923730"/>
                      <a:gd name="connsiteY10583" fmla="*/ 871919 h 1639157"/>
                      <a:gd name="connsiteX10584" fmla="*/ 1426526 w 1923730"/>
                      <a:gd name="connsiteY10584" fmla="*/ 871633 h 1639157"/>
                      <a:gd name="connsiteX10585" fmla="*/ 1426716 w 1923730"/>
                      <a:gd name="connsiteY10585" fmla="*/ 870776 h 1639157"/>
                      <a:gd name="connsiteX10586" fmla="*/ 1426621 w 1923730"/>
                      <a:gd name="connsiteY10586" fmla="*/ 870585 h 1639157"/>
                      <a:gd name="connsiteX10587" fmla="*/ 1426716 w 1923730"/>
                      <a:gd name="connsiteY10587" fmla="*/ 869537 h 1639157"/>
                      <a:gd name="connsiteX10588" fmla="*/ 1428145 w 1923730"/>
                      <a:gd name="connsiteY10588" fmla="*/ 868775 h 1639157"/>
                      <a:gd name="connsiteX10589" fmla="*/ 1429669 w 1923730"/>
                      <a:gd name="connsiteY10589" fmla="*/ 868109 h 1639157"/>
                      <a:gd name="connsiteX10590" fmla="*/ 1432812 w 1923730"/>
                      <a:gd name="connsiteY10590" fmla="*/ 867823 h 1639157"/>
                      <a:gd name="connsiteX10591" fmla="*/ 1433288 w 1923730"/>
                      <a:gd name="connsiteY10591" fmla="*/ 867251 h 1639157"/>
                      <a:gd name="connsiteX10592" fmla="*/ 1433955 w 1923730"/>
                      <a:gd name="connsiteY10592" fmla="*/ 866299 h 1639157"/>
                      <a:gd name="connsiteX10593" fmla="*/ 1434527 w 1923730"/>
                      <a:gd name="connsiteY10593" fmla="*/ 864013 h 1639157"/>
                      <a:gd name="connsiteX10594" fmla="*/ 1434717 w 1923730"/>
                      <a:gd name="connsiteY10594" fmla="*/ 862965 h 1639157"/>
                      <a:gd name="connsiteX10595" fmla="*/ 1436146 w 1923730"/>
                      <a:gd name="connsiteY10595" fmla="*/ 862584 h 1639157"/>
                      <a:gd name="connsiteX10596" fmla="*/ 1436337 w 1923730"/>
                      <a:gd name="connsiteY10596" fmla="*/ 862108 h 1639157"/>
                      <a:gd name="connsiteX10597" fmla="*/ 1437003 w 1923730"/>
                      <a:gd name="connsiteY10597" fmla="*/ 861346 h 1639157"/>
                      <a:gd name="connsiteX10598" fmla="*/ 1438527 w 1923730"/>
                      <a:gd name="connsiteY10598" fmla="*/ 861441 h 1639157"/>
                      <a:gd name="connsiteX10599" fmla="*/ 1439385 w 1923730"/>
                      <a:gd name="connsiteY10599" fmla="*/ 861441 h 1639157"/>
                      <a:gd name="connsiteX10600" fmla="*/ 1439765 w 1923730"/>
                      <a:gd name="connsiteY10600" fmla="*/ 861346 h 1639157"/>
                      <a:gd name="connsiteX10601" fmla="*/ 1440909 w 1923730"/>
                      <a:gd name="connsiteY10601" fmla="*/ 860774 h 1639157"/>
                      <a:gd name="connsiteX10602" fmla="*/ 1440813 w 1923730"/>
                      <a:gd name="connsiteY10602" fmla="*/ 860774 h 1639157"/>
                      <a:gd name="connsiteX10603" fmla="*/ 1440051 w 1923730"/>
                      <a:gd name="connsiteY10603" fmla="*/ 860203 h 1639157"/>
                      <a:gd name="connsiteX10604" fmla="*/ 1440432 w 1923730"/>
                      <a:gd name="connsiteY10604" fmla="*/ 858584 h 1639157"/>
                      <a:gd name="connsiteX10605" fmla="*/ 1441099 w 1923730"/>
                      <a:gd name="connsiteY10605" fmla="*/ 857345 h 1639157"/>
                      <a:gd name="connsiteX10606" fmla="*/ 1441861 w 1923730"/>
                      <a:gd name="connsiteY10606" fmla="*/ 855917 h 1639157"/>
                      <a:gd name="connsiteX10607" fmla="*/ 1443576 w 1923730"/>
                      <a:gd name="connsiteY10607" fmla="*/ 855059 h 1639157"/>
                      <a:gd name="connsiteX10608" fmla="*/ 1443956 w 1923730"/>
                      <a:gd name="connsiteY10608" fmla="*/ 855059 h 1639157"/>
                      <a:gd name="connsiteX10609" fmla="*/ 1444433 w 1923730"/>
                      <a:gd name="connsiteY10609" fmla="*/ 854964 h 1639157"/>
                      <a:gd name="connsiteX10610" fmla="*/ 1445766 w 1923730"/>
                      <a:gd name="connsiteY10610" fmla="*/ 854964 h 1639157"/>
                      <a:gd name="connsiteX10611" fmla="*/ 1446147 w 1923730"/>
                      <a:gd name="connsiteY10611" fmla="*/ 855155 h 1639157"/>
                      <a:gd name="connsiteX10612" fmla="*/ 1446528 w 1923730"/>
                      <a:gd name="connsiteY10612" fmla="*/ 855345 h 1639157"/>
                      <a:gd name="connsiteX10613" fmla="*/ 1446623 w 1923730"/>
                      <a:gd name="connsiteY10613" fmla="*/ 854964 h 1639157"/>
                      <a:gd name="connsiteX10614" fmla="*/ 1447004 w 1923730"/>
                      <a:gd name="connsiteY10614" fmla="*/ 852583 h 1639157"/>
                      <a:gd name="connsiteX10615" fmla="*/ 1448052 w 1923730"/>
                      <a:gd name="connsiteY10615" fmla="*/ 850297 h 1639157"/>
                      <a:gd name="connsiteX10616" fmla="*/ 1448243 w 1923730"/>
                      <a:gd name="connsiteY10616" fmla="*/ 850011 h 1639157"/>
                      <a:gd name="connsiteX10617" fmla="*/ 1448147 w 1923730"/>
                      <a:gd name="connsiteY10617" fmla="*/ 849439 h 1639157"/>
                      <a:gd name="connsiteX10618" fmla="*/ 1448052 w 1923730"/>
                      <a:gd name="connsiteY10618" fmla="*/ 849439 h 1639157"/>
                      <a:gd name="connsiteX10619" fmla="*/ 1447290 w 1923730"/>
                      <a:gd name="connsiteY10619" fmla="*/ 849439 h 1639157"/>
                      <a:gd name="connsiteX10620" fmla="*/ 1445576 w 1923730"/>
                      <a:gd name="connsiteY10620" fmla="*/ 851344 h 1639157"/>
                      <a:gd name="connsiteX10621" fmla="*/ 1445100 w 1923730"/>
                      <a:gd name="connsiteY10621" fmla="*/ 852106 h 1639157"/>
                      <a:gd name="connsiteX10622" fmla="*/ 1437765 w 1923730"/>
                      <a:gd name="connsiteY10622" fmla="*/ 856202 h 1639157"/>
                      <a:gd name="connsiteX10623" fmla="*/ 1433860 w 1923730"/>
                      <a:gd name="connsiteY10623" fmla="*/ 858107 h 1639157"/>
                      <a:gd name="connsiteX10624" fmla="*/ 1422716 w 1923730"/>
                      <a:gd name="connsiteY10624" fmla="*/ 865632 h 1639157"/>
                      <a:gd name="connsiteX10625" fmla="*/ 1420430 w 1923730"/>
                      <a:gd name="connsiteY10625" fmla="*/ 867061 h 1639157"/>
                      <a:gd name="connsiteX10626" fmla="*/ 1419954 w 1923730"/>
                      <a:gd name="connsiteY10626" fmla="*/ 864584 h 1639157"/>
                      <a:gd name="connsiteX10627" fmla="*/ 1420239 w 1923730"/>
                      <a:gd name="connsiteY10627" fmla="*/ 861346 h 1639157"/>
                      <a:gd name="connsiteX10628" fmla="*/ 1420144 w 1923730"/>
                      <a:gd name="connsiteY10628" fmla="*/ 861155 h 1639157"/>
                      <a:gd name="connsiteX10629" fmla="*/ 1420811 w 1923730"/>
                      <a:gd name="connsiteY10629" fmla="*/ 857726 h 1639157"/>
                      <a:gd name="connsiteX10630" fmla="*/ 1423573 w 1923730"/>
                      <a:gd name="connsiteY10630" fmla="*/ 852773 h 1639157"/>
                      <a:gd name="connsiteX10631" fmla="*/ 1423573 w 1923730"/>
                      <a:gd name="connsiteY10631" fmla="*/ 852392 h 1639157"/>
                      <a:gd name="connsiteX10632" fmla="*/ 1423668 w 1923730"/>
                      <a:gd name="connsiteY10632" fmla="*/ 850868 h 1639157"/>
                      <a:gd name="connsiteX10633" fmla="*/ 1421287 w 1923730"/>
                      <a:gd name="connsiteY10633" fmla="*/ 852488 h 1639157"/>
                      <a:gd name="connsiteX10634" fmla="*/ 1420239 w 1923730"/>
                      <a:gd name="connsiteY10634" fmla="*/ 853631 h 1639157"/>
                      <a:gd name="connsiteX10635" fmla="*/ 1418811 w 1923730"/>
                      <a:gd name="connsiteY10635" fmla="*/ 854107 h 1639157"/>
                      <a:gd name="connsiteX10636" fmla="*/ 1414905 w 1923730"/>
                      <a:gd name="connsiteY10636" fmla="*/ 849916 h 1639157"/>
                      <a:gd name="connsiteX10637" fmla="*/ 1414715 w 1923730"/>
                      <a:gd name="connsiteY10637" fmla="*/ 849535 h 1639157"/>
                      <a:gd name="connsiteX10638" fmla="*/ 1413286 w 1923730"/>
                      <a:gd name="connsiteY10638" fmla="*/ 848392 h 1639157"/>
                      <a:gd name="connsiteX10639" fmla="*/ 1410143 w 1923730"/>
                      <a:gd name="connsiteY10639" fmla="*/ 849630 h 1639157"/>
                      <a:gd name="connsiteX10640" fmla="*/ 1407952 w 1923730"/>
                      <a:gd name="connsiteY10640" fmla="*/ 852869 h 1639157"/>
                      <a:gd name="connsiteX10641" fmla="*/ 1407857 w 1923730"/>
                      <a:gd name="connsiteY10641" fmla="*/ 853345 h 1639157"/>
                      <a:gd name="connsiteX10642" fmla="*/ 1405380 w 1923730"/>
                      <a:gd name="connsiteY10642" fmla="*/ 855917 h 1639157"/>
                      <a:gd name="connsiteX10643" fmla="*/ 1403666 w 1923730"/>
                      <a:gd name="connsiteY10643" fmla="*/ 856298 h 1639157"/>
                      <a:gd name="connsiteX10644" fmla="*/ 1403285 w 1923730"/>
                      <a:gd name="connsiteY10644" fmla="*/ 856393 h 1639157"/>
                      <a:gd name="connsiteX10645" fmla="*/ 1402618 w 1923730"/>
                      <a:gd name="connsiteY10645" fmla="*/ 856488 h 1639157"/>
                      <a:gd name="connsiteX10646" fmla="*/ 1402523 w 1923730"/>
                      <a:gd name="connsiteY10646" fmla="*/ 855917 h 1639157"/>
                      <a:gd name="connsiteX10647" fmla="*/ 1402428 w 1923730"/>
                      <a:gd name="connsiteY10647" fmla="*/ 855250 h 1639157"/>
                      <a:gd name="connsiteX10648" fmla="*/ 1402332 w 1923730"/>
                      <a:gd name="connsiteY10648" fmla="*/ 854583 h 1639157"/>
                      <a:gd name="connsiteX10649" fmla="*/ 1402046 w 1923730"/>
                      <a:gd name="connsiteY10649" fmla="*/ 853440 h 1639157"/>
                      <a:gd name="connsiteX10650" fmla="*/ 1399951 w 1923730"/>
                      <a:gd name="connsiteY10650" fmla="*/ 853154 h 1639157"/>
                      <a:gd name="connsiteX10651" fmla="*/ 1397760 w 1923730"/>
                      <a:gd name="connsiteY10651" fmla="*/ 853345 h 1639157"/>
                      <a:gd name="connsiteX10652" fmla="*/ 1393950 w 1923730"/>
                      <a:gd name="connsiteY10652" fmla="*/ 854011 h 1639157"/>
                      <a:gd name="connsiteX10653" fmla="*/ 1391855 w 1923730"/>
                      <a:gd name="connsiteY10653" fmla="*/ 854583 h 1639157"/>
                      <a:gd name="connsiteX10654" fmla="*/ 1384902 w 1923730"/>
                      <a:gd name="connsiteY10654" fmla="*/ 852583 h 1639157"/>
                      <a:gd name="connsiteX10655" fmla="*/ 1382520 w 1923730"/>
                      <a:gd name="connsiteY10655" fmla="*/ 851440 h 1639157"/>
                      <a:gd name="connsiteX10656" fmla="*/ 1375662 w 1923730"/>
                      <a:gd name="connsiteY10656" fmla="*/ 850011 h 1639157"/>
                      <a:gd name="connsiteX10657" fmla="*/ 1371852 w 1923730"/>
                      <a:gd name="connsiteY10657" fmla="*/ 850202 h 1639157"/>
                      <a:gd name="connsiteX10658" fmla="*/ 1370423 w 1923730"/>
                      <a:gd name="connsiteY10658" fmla="*/ 850011 h 1639157"/>
                      <a:gd name="connsiteX10659" fmla="*/ 1367566 w 1923730"/>
                      <a:gd name="connsiteY10659" fmla="*/ 847344 h 1639157"/>
                      <a:gd name="connsiteX10660" fmla="*/ 1366995 w 1923730"/>
                      <a:gd name="connsiteY10660" fmla="*/ 846773 h 1639157"/>
                      <a:gd name="connsiteX10661" fmla="*/ 1366518 w 1923730"/>
                      <a:gd name="connsiteY10661" fmla="*/ 847725 h 1639157"/>
                      <a:gd name="connsiteX10662" fmla="*/ 1363756 w 1923730"/>
                      <a:gd name="connsiteY10662" fmla="*/ 847249 h 1639157"/>
                      <a:gd name="connsiteX10663" fmla="*/ 1361279 w 1923730"/>
                      <a:gd name="connsiteY10663" fmla="*/ 846868 h 1639157"/>
                      <a:gd name="connsiteX10664" fmla="*/ 1360708 w 1923730"/>
                      <a:gd name="connsiteY10664" fmla="*/ 847439 h 1639157"/>
                      <a:gd name="connsiteX10665" fmla="*/ 1356993 w 1923730"/>
                      <a:gd name="connsiteY10665" fmla="*/ 847154 h 1639157"/>
                      <a:gd name="connsiteX10666" fmla="*/ 1356898 w 1923730"/>
                      <a:gd name="connsiteY10666" fmla="*/ 847820 h 1639157"/>
                      <a:gd name="connsiteX10667" fmla="*/ 1356327 w 1923730"/>
                      <a:gd name="connsiteY10667" fmla="*/ 851344 h 1639157"/>
                      <a:gd name="connsiteX10668" fmla="*/ 1355660 w 1923730"/>
                      <a:gd name="connsiteY10668" fmla="*/ 856488 h 1639157"/>
                      <a:gd name="connsiteX10669" fmla="*/ 1355184 w 1923730"/>
                      <a:gd name="connsiteY10669" fmla="*/ 863060 h 1639157"/>
                      <a:gd name="connsiteX10670" fmla="*/ 1355279 w 1923730"/>
                      <a:gd name="connsiteY10670" fmla="*/ 865727 h 1639157"/>
                      <a:gd name="connsiteX10671" fmla="*/ 1355564 w 1923730"/>
                      <a:gd name="connsiteY10671" fmla="*/ 868299 h 1639157"/>
                      <a:gd name="connsiteX10672" fmla="*/ 1354421 w 1923730"/>
                      <a:gd name="connsiteY10672" fmla="*/ 873252 h 1639157"/>
                      <a:gd name="connsiteX10673" fmla="*/ 1354612 w 1923730"/>
                      <a:gd name="connsiteY10673" fmla="*/ 878491 h 1639157"/>
                      <a:gd name="connsiteX10674" fmla="*/ 1355184 w 1923730"/>
                      <a:gd name="connsiteY10674" fmla="*/ 880681 h 1639157"/>
                      <a:gd name="connsiteX10675" fmla="*/ 1353088 w 1923730"/>
                      <a:gd name="connsiteY10675" fmla="*/ 882777 h 1639157"/>
                      <a:gd name="connsiteX10676" fmla="*/ 1350612 w 1923730"/>
                      <a:gd name="connsiteY10676" fmla="*/ 886968 h 1639157"/>
                      <a:gd name="connsiteX10677" fmla="*/ 1347278 w 1923730"/>
                      <a:gd name="connsiteY10677" fmla="*/ 889444 h 1639157"/>
                      <a:gd name="connsiteX10678" fmla="*/ 1345563 w 1923730"/>
                      <a:gd name="connsiteY10678" fmla="*/ 890206 h 1639157"/>
                      <a:gd name="connsiteX10679" fmla="*/ 1343182 w 1923730"/>
                      <a:gd name="connsiteY10679" fmla="*/ 891159 h 1639157"/>
                      <a:gd name="connsiteX10680" fmla="*/ 1339181 w 1923730"/>
                      <a:gd name="connsiteY10680" fmla="*/ 893445 h 1639157"/>
                      <a:gd name="connsiteX10681" fmla="*/ 1338896 w 1923730"/>
                      <a:gd name="connsiteY10681" fmla="*/ 894302 h 1639157"/>
                      <a:gd name="connsiteX10682" fmla="*/ 1336419 w 1923730"/>
                      <a:gd name="connsiteY10682" fmla="*/ 897922 h 1639157"/>
                      <a:gd name="connsiteX10683" fmla="*/ 1334324 w 1923730"/>
                      <a:gd name="connsiteY10683" fmla="*/ 897731 h 1639157"/>
                      <a:gd name="connsiteX10684" fmla="*/ 1332228 w 1923730"/>
                      <a:gd name="connsiteY10684" fmla="*/ 897160 h 1639157"/>
                      <a:gd name="connsiteX10685" fmla="*/ 1332038 w 1923730"/>
                      <a:gd name="connsiteY10685" fmla="*/ 898112 h 1639157"/>
                      <a:gd name="connsiteX10686" fmla="*/ 1328228 w 1923730"/>
                      <a:gd name="connsiteY10686" fmla="*/ 902589 h 1639157"/>
                      <a:gd name="connsiteX10687" fmla="*/ 1325942 w 1923730"/>
                      <a:gd name="connsiteY10687" fmla="*/ 902970 h 1639157"/>
                      <a:gd name="connsiteX10688" fmla="*/ 1323942 w 1923730"/>
                      <a:gd name="connsiteY10688" fmla="*/ 903827 h 1639157"/>
                      <a:gd name="connsiteX10689" fmla="*/ 1318893 w 1923730"/>
                      <a:gd name="connsiteY10689" fmla="*/ 904970 h 1639157"/>
                      <a:gd name="connsiteX10690" fmla="*/ 1315274 w 1923730"/>
                      <a:gd name="connsiteY10690" fmla="*/ 905065 h 1639157"/>
                      <a:gd name="connsiteX10691" fmla="*/ 1311464 w 1923730"/>
                      <a:gd name="connsiteY10691" fmla="*/ 905447 h 1639157"/>
                      <a:gd name="connsiteX10692" fmla="*/ 1301367 w 1923730"/>
                      <a:gd name="connsiteY10692" fmla="*/ 905256 h 1639157"/>
                      <a:gd name="connsiteX10693" fmla="*/ 1298510 w 1923730"/>
                      <a:gd name="connsiteY10693" fmla="*/ 904494 h 1639157"/>
                      <a:gd name="connsiteX10694" fmla="*/ 1296224 w 1923730"/>
                      <a:gd name="connsiteY10694" fmla="*/ 904018 h 1639157"/>
                      <a:gd name="connsiteX10695" fmla="*/ 1296129 w 1923730"/>
                      <a:gd name="connsiteY10695" fmla="*/ 904780 h 1639157"/>
                      <a:gd name="connsiteX10696" fmla="*/ 1296414 w 1923730"/>
                      <a:gd name="connsiteY10696" fmla="*/ 909828 h 1639157"/>
                      <a:gd name="connsiteX10697" fmla="*/ 1296700 w 1923730"/>
                      <a:gd name="connsiteY10697" fmla="*/ 913733 h 1639157"/>
                      <a:gd name="connsiteX10698" fmla="*/ 1296224 w 1923730"/>
                      <a:gd name="connsiteY10698" fmla="*/ 915352 h 1639157"/>
                      <a:gd name="connsiteX10699" fmla="*/ 1295938 w 1923730"/>
                      <a:gd name="connsiteY10699" fmla="*/ 915638 h 1639157"/>
                      <a:gd name="connsiteX10700" fmla="*/ 1294414 w 1923730"/>
                      <a:gd name="connsiteY10700" fmla="*/ 915257 h 1639157"/>
                      <a:gd name="connsiteX10701" fmla="*/ 1294128 w 1923730"/>
                      <a:gd name="connsiteY10701" fmla="*/ 914686 h 1639157"/>
                      <a:gd name="connsiteX10702" fmla="*/ 1292128 w 1923730"/>
                      <a:gd name="connsiteY10702" fmla="*/ 913924 h 1639157"/>
                      <a:gd name="connsiteX10703" fmla="*/ 1290318 w 1923730"/>
                      <a:gd name="connsiteY10703" fmla="*/ 914114 h 1639157"/>
                      <a:gd name="connsiteX10704" fmla="*/ 1289366 w 1923730"/>
                      <a:gd name="connsiteY10704" fmla="*/ 914210 h 1639157"/>
                      <a:gd name="connsiteX10705" fmla="*/ 1286889 w 1923730"/>
                      <a:gd name="connsiteY10705" fmla="*/ 914972 h 1639157"/>
                      <a:gd name="connsiteX10706" fmla="*/ 1285365 w 1923730"/>
                      <a:gd name="connsiteY10706" fmla="*/ 916972 h 1639157"/>
                      <a:gd name="connsiteX10707" fmla="*/ 1285175 w 1923730"/>
                      <a:gd name="connsiteY10707" fmla="*/ 917067 h 1639157"/>
                      <a:gd name="connsiteX10708" fmla="*/ 1281746 w 1923730"/>
                      <a:gd name="connsiteY10708" fmla="*/ 918591 h 1639157"/>
                      <a:gd name="connsiteX10709" fmla="*/ 1281555 w 1923730"/>
                      <a:gd name="connsiteY10709" fmla="*/ 918686 h 1639157"/>
                      <a:gd name="connsiteX10710" fmla="*/ 1281555 w 1923730"/>
                      <a:gd name="connsiteY10710" fmla="*/ 918686 h 1639157"/>
                      <a:gd name="connsiteX10711" fmla="*/ 1281746 w 1923730"/>
                      <a:gd name="connsiteY10711" fmla="*/ 918972 h 1639157"/>
                      <a:gd name="connsiteX10712" fmla="*/ 1281841 w 1923730"/>
                      <a:gd name="connsiteY10712" fmla="*/ 920591 h 1639157"/>
                      <a:gd name="connsiteX10713" fmla="*/ 1280984 w 1923730"/>
                      <a:gd name="connsiteY10713" fmla="*/ 921353 h 1639157"/>
                      <a:gd name="connsiteX10714" fmla="*/ 1280031 w 1923730"/>
                      <a:gd name="connsiteY10714" fmla="*/ 921925 h 1639157"/>
                      <a:gd name="connsiteX10715" fmla="*/ 1278698 w 1923730"/>
                      <a:gd name="connsiteY10715" fmla="*/ 924592 h 1639157"/>
                      <a:gd name="connsiteX10716" fmla="*/ 1277650 w 1923730"/>
                      <a:gd name="connsiteY10716" fmla="*/ 925830 h 1639157"/>
                      <a:gd name="connsiteX10717" fmla="*/ 1276412 w 1923730"/>
                      <a:gd name="connsiteY10717" fmla="*/ 925830 h 1639157"/>
                      <a:gd name="connsiteX10718" fmla="*/ 1275650 w 1923730"/>
                      <a:gd name="connsiteY10718" fmla="*/ 926306 h 1639157"/>
                      <a:gd name="connsiteX10719" fmla="*/ 1272792 w 1923730"/>
                      <a:gd name="connsiteY10719" fmla="*/ 927068 h 1639157"/>
                      <a:gd name="connsiteX10720" fmla="*/ 1271459 w 1923730"/>
                      <a:gd name="connsiteY10720" fmla="*/ 927544 h 1639157"/>
                      <a:gd name="connsiteX10721" fmla="*/ 1268506 w 1923730"/>
                      <a:gd name="connsiteY10721" fmla="*/ 927926 h 1639157"/>
                      <a:gd name="connsiteX10722" fmla="*/ 1267839 w 1923730"/>
                      <a:gd name="connsiteY10722" fmla="*/ 928116 h 1639157"/>
                      <a:gd name="connsiteX10723" fmla="*/ 1267554 w 1923730"/>
                      <a:gd name="connsiteY10723" fmla="*/ 928306 h 1639157"/>
                      <a:gd name="connsiteX10724" fmla="*/ 1264125 w 1923730"/>
                      <a:gd name="connsiteY10724" fmla="*/ 929164 h 1639157"/>
                      <a:gd name="connsiteX10725" fmla="*/ 1263648 w 1923730"/>
                      <a:gd name="connsiteY10725" fmla="*/ 929164 h 1639157"/>
                      <a:gd name="connsiteX10726" fmla="*/ 1261172 w 1923730"/>
                      <a:gd name="connsiteY10726" fmla="*/ 929640 h 1639157"/>
                      <a:gd name="connsiteX10727" fmla="*/ 1260791 w 1923730"/>
                      <a:gd name="connsiteY10727" fmla="*/ 930211 h 1639157"/>
                      <a:gd name="connsiteX10728" fmla="*/ 1258505 w 1923730"/>
                      <a:gd name="connsiteY10728" fmla="*/ 932117 h 1639157"/>
                      <a:gd name="connsiteX10729" fmla="*/ 1256695 w 1923730"/>
                      <a:gd name="connsiteY10729" fmla="*/ 932879 h 1639157"/>
                      <a:gd name="connsiteX10730" fmla="*/ 1255076 w 1923730"/>
                      <a:gd name="connsiteY10730" fmla="*/ 933640 h 1639157"/>
                      <a:gd name="connsiteX10731" fmla="*/ 1252980 w 1923730"/>
                      <a:gd name="connsiteY10731" fmla="*/ 935164 h 1639157"/>
                      <a:gd name="connsiteX10732" fmla="*/ 1249361 w 1923730"/>
                      <a:gd name="connsiteY10732" fmla="*/ 936879 h 1639157"/>
                      <a:gd name="connsiteX10733" fmla="*/ 1244789 w 1923730"/>
                      <a:gd name="connsiteY10733" fmla="*/ 938498 h 1639157"/>
                      <a:gd name="connsiteX10734" fmla="*/ 1240884 w 1923730"/>
                      <a:gd name="connsiteY10734" fmla="*/ 940880 h 1639157"/>
                      <a:gd name="connsiteX10735" fmla="*/ 1237359 w 1923730"/>
                      <a:gd name="connsiteY10735" fmla="*/ 940784 h 1639157"/>
                      <a:gd name="connsiteX10736" fmla="*/ 1236693 w 1923730"/>
                      <a:gd name="connsiteY10736" fmla="*/ 940784 h 1639157"/>
                      <a:gd name="connsiteX10737" fmla="*/ 1233454 w 1923730"/>
                      <a:gd name="connsiteY10737" fmla="*/ 940784 h 1639157"/>
                      <a:gd name="connsiteX10738" fmla="*/ 1231644 w 1923730"/>
                      <a:gd name="connsiteY10738" fmla="*/ 940975 h 1639157"/>
                      <a:gd name="connsiteX10739" fmla="*/ 1230882 w 1923730"/>
                      <a:gd name="connsiteY10739" fmla="*/ 941070 h 1639157"/>
                      <a:gd name="connsiteX10740" fmla="*/ 1230882 w 1923730"/>
                      <a:gd name="connsiteY10740" fmla="*/ 941356 h 1639157"/>
                      <a:gd name="connsiteX10741" fmla="*/ 1233073 w 1923730"/>
                      <a:gd name="connsiteY10741" fmla="*/ 947261 h 1639157"/>
                      <a:gd name="connsiteX10742" fmla="*/ 1236978 w 1923730"/>
                      <a:gd name="connsiteY10742" fmla="*/ 951929 h 1639157"/>
                      <a:gd name="connsiteX10743" fmla="*/ 1236407 w 1923730"/>
                      <a:gd name="connsiteY10743" fmla="*/ 953929 h 1639157"/>
                      <a:gd name="connsiteX10744" fmla="*/ 1234883 w 1923730"/>
                      <a:gd name="connsiteY10744" fmla="*/ 956691 h 1639157"/>
                      <a:gd name="connsiteX10745" fmla="*/ 1236597 w 1923730"/>
                      <a:gd name="connsiteY10745" fmla="*/ 957644 h 1639157"/>
                      <a:gd name="connsiteX10746" fmla="*/ 1238121 w 1923730"/>
                      <a:gd name="connsiteY10746" fmla="*/ 958025 h 1639157"/>
                      <a:gd name="connsiteX10747" fmla="*/ 1242884 w 1923730"/>
                      <a:gd name="connsiteY10747" fmla="*/ 960406 h 1639157"/>
                      <a:gd name="connsiteX10748" fmla="*/ 1242693 w 1923730"/>
                      <a:gd name="connsiteY10748" fmla="*/ 962882 h 1639157"/>
                      <a:gd name="connsiteX10749" fmla="*/ 1241264 w 1923730"/>
                      <a:gd name="connsiteY10749" fmla="*/ 967169 h 1639157"/>
                      <a:gd name="connsiteX10750" fmla="*/ 1244789 w 1923730"/>
                      <a:gd name="connsiteY10750" fmla="*/ 969931 h 1639157"/>
                      <a:gd name="connsiteX10751" fmla="*/ 1243741 w 1923730"/>
                      <a:gd name="connsiteY10751" fmla="*/ 972407 h 1639157"/>
                      <a:gd name="connsiteX10752" fmla="*/ 1242312 w 1923730"/>
                      <a:gd name="connsiteY10752" fmla="*/ 974312 h 1639157"/>
                      <a:gd name="connsiteX10753" fmla="*/ 1243931 w 1923730"/>
                      <a:gd name="connsiteY10753" fmla="*/ 975551 h 1639157"/>
                      <a:gd name="connsiteX10754" fmla="*/ 1251266 w 1923730"/>
                      <a:gd name="connsiteY10754" fmla="*/ 981265 h 1639157"/>
                      <a:gd name="connsiteX10755" fmla="*/ 1255362 w 1923730"/>
                      <a:gd name="connsiteY10755" fmla="*/ 985647 h 1639157"/>
                      <a:gd name="connsiteX10756" fmla="*/ 1256219 w 1923730"/>
                      <a:gd name="connsiteY10756" fmla="*/ 986028 h 1639157"/>
                      <a:gd name="connsiteX10757" fmla="*/ 1259934 w 1923730"/>
                      <a:gd name="connsiteY10757" fmla="*/ 992410 h 1639157"/>
                      <a:gd name="connsiteX10758" fmla="*/ 1260600 w 1923730"/>
                      <a:gd name="connsiteY10758" fmla="*/ 997648 h 1639157"/>
                      <a:gd name="connsiteX10759" fmla="*/ 1259648 w 1923730"/>
                      <a:gd name="connsiteY10759" fmla="*/ 1002602 h 1639157"/>
                      <a:gd name="connsiteX10760" fmla="*/ 1259457 w 1923730"/>
                      <a:gd name="connsiteY10760" fmla="*/ 1002982 h 1639157"/>
                      <a:gd name="connsiteX10761" fmla="*/ 1263934 w 1923730"/>
                      <a:gd name="connsiteY10761" fmla="*/ 1008126 h 1639157"/>
                      <a:gd name="connsiteX10762" fmla="*/ 1265648 w 1923730"/>
                      <a:gd name="connsiteY10762" fmla="*/ 1009460 h 1639157"/>
                      <a:gd name="connsiteX10763" fmla="*/ 1267744 w 1923730"/>
                      <a:gd name="connsiteY10763" fmla="*/ 1011841 h 1639157"/>
                      <a:gd name="connsiteX10764" fmla="*/ 1267077 w 1923730"/>
                      <a:gd name="connsiteY10764" fmla="*/ 1012984 h 1639157"/>
                      <a:gd name="connsiteX10765" fmla="*/ 1266506 w 1923730"/>
                      <a:gd name="connsiteY10765" fmla="*/ 1013555 h 1639157"/>
                      <a:gd name="connsiteX10766" fmla="*/ 1267172 w 1923730"/>
                      <a:gd name="connsiteY10766" fmla="*/ 1013651 h 1639157"/>
                      <a:gd name="connsiteX10767" fmla="*/ 1271078 w 1923730"/>
                      <a:gd name="connsiteY10767" fmla="*/ 1015079 h 1639157"/>
                      <a:gd name="connsiteX10768" fmla="*/ 1271268 w 1923730"/>
                      <a:gd name="connsiteY10768" fmla="*/ 1017365 h 1639157"/>
                      <a:gd name="connsiteX10769" fmla="*/ 1270506 w 1923730"/>
                      <a:gd name="connsiteY10769" fmla="*/ 1020699 h 1639157"/>
                      <a:gd name="connsiteX10770" fmla="*/ 1275936 w 1923730"/>
                      <a:gd name="connsiteY10770" fmla="*/ 1023461 h 1639157"/>
                      <a:gd name="connsiteX10771" fmla="*/ 1278031 w 1923730"/>
                      <a:gd name="connsiteY10771" fmla="*/ 1026033 h 1639157"/>
                      <a:gd name="connsiteX10772" fmla="*/ 1280698 w 1923730"/>
                      <a:gd name="connsiteY10772" fmla="*/ 1029272 h 1639157"/>
                      <a:gd name="connsiteX10773" fmla="*/ 1282603 w 1923730"/>
                      <a:gd name="connsiteY10773" fmla="*/ 1031653 h 1639157"/>
                      <a:gd name="connsiteX10774" fmla="*/ 1284318 w 1923730"/>
                      <a:gd name="connsiteY10774" fmla="*/ 1033558 h 1639157"/>
                      <a:gd name="connsiteX10775" fmla="*/ 1284508 w 1923730"/>
                      <a:gd name="connsiteY10775" fmla="*/ 1033367 h 1639157"/>
                      <a:gd name="connsiteX10776" fmla="*/ 1291556 w 1923730"/>
                      <a:gd name="connsiteY10776" fmla="*/ 1034034 h 1639157"/>
                      <a:gd name="connsiteX10777" fmla="*/ 1292128 w 1923730"/>
                      <a:gd name="connsiteY10777" fmla="*/ 1034415 h 1639157"/>
                      <a:gd name="connsiteX10778" fmla="*/ 1297081 w 1923730"/>
                      <a:gd name="connsiteY10778" fmla="*/ 1036225 h 1639157"/>
                      <a:gd name="connsiteX10779" fmla="*/ 1301272 w 1923730"/>
                      <a:gd name="connsiteY10779" fmla="*/ 1038130 h 1639157"/>
                      <a:gd name="connsiteX10780" fmla="*/ 1301558 w 1923730"/>
                      <a:gd name="connsiteY10780" fmla="*/ 1038415 h 1639157"/>
                      <a:gd name="connsiteX10781" fmla="*/ 1302320 w 1923730"/>
                      <a:gd name="connsiteY10781" fmla="*/ 1039368 h 1639157"/>
                      <a:gd name="connsiteX10782" fmla="*/ 1302701 w 1923730"/>
                      <a:gd name="connsiteY10782" fmla="*/ 1038892 h 1639157"/>
                      <a:gd name="connsiteX10783" fmla="*/ 1303939 w 1923730"/>
                      <a:gd name="connsiteY10783" fmla="*/ 1038225 h 1639157"/>
                      <a:gd name="connsiteX10784" fmla="*/ 1305558 w 1923730"/>
                      <a:gd name="connsiteY10784" fmla="*/ 1039844 h 1639157"/>
                      <a:gd name="connsiteX10785" fmla="*/ 1306225 w 1923730"/>
                      <a:gd name="connsiteY10785" fmla="*/ 1040892 h 1639157"/>
                      <a:gd name="connsiteX10786" fmla="*/ 1307559 w 1923730"/>
                      <a:gd name="connsiteY10786" fmla="*/ 1041844 h 1639157"/>
                      <a:gd name="connsiteX10787" fmla="*/ 1308320 w 1923730"/>
                      <a:gd name="connsiteY10787" fmla="*/ 1041559 h 1639157"/>
                      <a:gd name="connsiteX10788" fmla="*/ 1313178 w 1923730"/>
                      <a:gd name="connsiteY10788" fmla="*/ 1042988 h 1639157"/>
                      <a:gd name="connsiteX10789" fmla="*/ 1313845 w 1923730"/>
                      <a:gd name="connsiteY10789" fmla="*/ 1043464 h 1639157"/>
                      <a:gd name="connsiteX10790" fmla="*/ 1314417 w 1923730"/>
                      <a:gd name="connsiteY10790" fmla="*/ 1043845 h 1639157"/>
                      <a:gd name="connsiteX10791" fmla="*/ 1314417 w 1923730"/>
                      <a:gd name="connsiteY10791" fmla="*/ 1043845 h 1639157"/>
                      <a:gd name="connsiteX10792" fmla="*/ 1315655 w 1923730"/>
                      <a:gd name="connsiteY10792" fmla="*/ 1042606 h 1639157"/>
                      <a:gd name="connsiteX10793" fmla="*/ 1318131 w 1923730"/>
                      <a:gd name="connsiteY10793" fmla="*/ 1042511 h 1639157"/>
                      <a:gd name="connsiteX10794" fmla="*/ 1320608 w 1923730"/>
                      <a:gd name="connsiteY10794" fmla="*/ 1042130 h 1639157"/>
                      <a:gd name="connsiteX10795" fmla="*/ 1327656 w 1923730"/>
                      <a:gd name="connsiteY10795" fmla="*/ 1040797 h 1639157"/>
                      <a:gd name="connsiteX10796" fmla="*/ 1329180 w 1923730"/>
                      <a:gd name="connsiteY10796" fmla="*/ 1041178 h 1639157"/>
                      <a:gd name="connsiteX10797" fmla="*/ 1334419 w 1923730"/>
                      <a:gd name="connsiteY10797" fmla="*/ 1041178 h 1639157"/>
                      <a:gd name="connsiteX10798" fmla="*/ 1339086 w 1923730"/>
                      <a:gd name="connsiteY10798" fmla="*/ 1039368 h 1639157"/>
                      <a:gd name="connsiteX10799" fmla="*/ 1341753 w 1923730"/>
                      <a:gd name="connsiteY10799" fmla="*/ 1038511 h 1639157"/>
                      <a:gd name="connsiteX10800" fmla="*/ 1346992 w 1923730"/>
                      <a:gd name="connsiteY10800" fmla="*/ 1038892 h 1639157"/>
                      <a:gd name="connsiteX10801" fmla="*/ 1347849 w 1923730"/>
                      <a:gd name="connsiteY10801" fmla="*/ 1039273 h 1639157"/>
                      <a:gd name="connsiteX10802" fmla="*/ 1347849 w 1923730"/>
                      <a:gd name="connsiteY10802" fmla="*/ 1039273 h 1639157"/>
                      <a:gd name="connsiteX10803" fmla="*/ 1347945 w 1923730"/>
                      <a:gd name="connsiteY10803" fmla="*/ 1038701 h 1639157"/>
                      <a:gd name="connsiteX10804" fmla="*/ 1348040 w 1923730"/>
                      <a:gd name="connsiteY10804" fmla="*/ 1038415 h 1639157"/>
                      <a:gd name="connsiteX10805" fmla="*/ 1349469 w 1923730"/>
                      <a:gd name="connsiteY10805" fmla="*/ 1036892 h 1639157"/>
                      <a:gd name="connsiteX10806" fmla="*/ 1354136 w 1923730"/>
                      <a:gd name="connsiteY10806" fmla="*/ 1039273 h 1639157"/>
                      <a:gd name="connsiteX10807" fmla="*/ 1360137 w 1923730"/>
                      <a:gd name="connsiteY10807" fmla="*/ 1042988 h 1639157"/>
                      <a:gd name="connsiteX10808" fmla="*/ 1361184 w 1923730"/>
                      <a:gd name="connsiteY10808" fmla="*/ 1042702 h 1639157"/>
                      <a:gd name="connsiteX10809" fmla="*/ 1362327 w 1923730"/>
                      <a:gd name="connsiteY10809" fmla="*/ 1041844 h 1639157"/>
                      <a:gd name="connsiteX10810" fmla="*/ 1363375 w 1923730"/>
                      <a:gd name="connsiteY10810" fmla="*/ 1041082 h 1639157"/>
                      <a:gd name="connsiteX10811" fmla="*/ 1365566 w 1923730"/>
                      <a:gd name="connsiteY10811" fmla="*/ 1039939 h 1639157"/>
                      <a:gd name="connsiteX10812" fmla="*/ 1366804 w 1923730"/>
                      <a:gd name="connsiteY10812" fmla="*/ 1038797 h 1639157"/>
                      <a:gd name="connsiteX10813" fmla="*/ 1367090 w 1923730"/>
                      <a:gd name="connsiteY10813" fmla="*/ 1038320 h 1639157"/>
                      <a:gd name="connsiteX10814" fmla="*/ 1369471 w 1923730"/>
                      <a:gd name="connsiteY10814" fmla="*/ 1035653 h 1639157"/>
                      <a:gd name="connsiteX10815" fmla="*/ 1369852 w 1923730"/>
                      <a:gd name="connsiteY10815" fmla="*/ 1035558 h 1639157"/>
                      <a:gd name="connsiteX10816" fmla="*/ 1372805 w 1923730"/>
                      <a:gd name="connsiteY10816" fmla="*/ 1036796 h 1639157"/>
                      <a:gd name="connsiteX10817" fmla="*/ 1373948 w 1923730"/>
                      <a:gd name="connsiteY10817" fmla="*/ 1039177 h 1639157"/>
                      <a:gd name="connsiteX10818" fmla="*/ 1374043 w 1923730"/>
                      <a:gd name="connsiteY10818" fmla="*/ 1041749 h 1639157"/>
                      <a:gd name="connsiteX10819" fmla="*/ 1373853 w 1923730"/>
                      <a:gd name="connsiteY10819" fmla="*/ 1043178 h 1639157"/>
                      <a:gd name="connsiteX10820" fmla="*/ 1373662 w 1923730"/>
                      <a:gd name="connsiteY10820" fmla="*/ 1044321 h 1639157"/>
                      <a:gd name="connsiteX10821" fmla="*/ 1373567 w 1923730"/>
                      <a:gd name="connsiteY10821" fmla="*/ 1044797 h 1639157"/>
                      <a:gd name="connsiteX10822" fmla="*/ 1374329 w 1923730"/>
                      <a:gd name="connsiteY10822" fmla="*/ 1045464 h 1639157"/>
                      <a:gd name="connsiteX10823" fmla="*/ 1373853 w 1923730"/>
                      <a:gd name="connsiteY10823" fmla="*/ 1050512 h 1639157"/>
                      <a:gd name="connsiteX10824" fmla="*/ 1373567 w 1923730"/>
                      <a:gd name="connsiteY10824" fmla="*/ 1050893 h 1639157"/>
                      <a:gd name="connsiteX10825" fmla="*/ 1373186 w 1923730"/>
                      <a:gd name="connsiteY10825" fmla="*/ 1051370 h 1639157"/>
                      <a:gd name="connsiteX10826" fmla="*/ 1374424 w 1923730"/>
                      <a:gd name="connsiteY10826" fmla="*/ 1052513 h 1639157"/>
                      <a:gd name="connsiteX10827" fmla="*/ 1377091 w 1923730"/>
                      <a:gd name="connsiteY10827" fmla="*/ 1057275 h 1639157"/>
                      <a:gd name="connsiteX10828" fmla="*/ 1377377 w 1923730"/>
                      <a:gd name="connsiteY10828" fmla="*/ 1058513 h 1639157"/>
                      <a:gd name="connsiteX10829" fmla="*/ 1379377 w 1923730"/>
                      <a:gd name="connsiteY10829" fmla="*/ 1062228 h 1639157"/>
                      <a:gd name="connsiteX10830" fmla="*/ 1379663 w 1923730"/>
                      <a:gd name="connsiteY10830" fmla="*/ 1062038 h 1639157"/>
                      <a:gd name="connsiteX10831" fmla="*/ 1382615 w 1923730"/>
                      <a:gd name="connsiteY10831" fmla="*/ 1061085 h 1639157"/>
                      <a:gd name="connsiteX10832" fmla="*/ 1384044 w 1923730"/>
                      <a:gd name="connsiteY10832" fmla="*/ 1063847 h 1639157"/>
                      <a:gd name="connsiteX10833" fmla="*/ 1385092 w 1923730"/>
                      <a:gd name="connsiteY10833" fmla="*/ 1065752 h 1639157"/>
                      <a:gd name="connsiteX10834" fmla="*/ 1388140 w 1923730"/>
                      <a:gd name="connsiteY10834" fmla="*/ 1064609 h 1639157"/>
                      <a:gd name="connsiteX10835" fmla="*/ 1388426 w 1923730"/>
                      <a:gd name="connsiteY10835" fmla="*/ 1064324 h 1639157"/>
                      <a:gd name="connsiteX10836" fmla="*/ 1392712 w 1923730"/>
                      <a:gd name="connsiteY10836" fmla="*/ 1061371 h 1639157"/>
                      <a:gd name="connsiteX10837" fmla="*/ 1395093 w 1923730"/>
                      <a:gd name="connsiteY10837" fmla="*/ 1062895 h 1639157"/>
                      <a:gd name="connsiteX10838" fmla="*/ 1398808 w 1923730"/>
                      <a:gd name="connsiteY10838" fmla="*/ 1065181 h 1639157"/>
                      <a:gd name="connsiteX10839" fmla="*/ 1400237 w 1923730"/>
                      <a:gd name="connsiteY10839" fmla="*/ 1065467 h 1639157"/>
                      <a:gd name="connsiteX10840" fmla="*/ 1400904 w 1923730"/>
                      <a:gd name="connsiteY10840" fmla="*/ 1065657 h 1639157"/>
                      <a:gd name="connsiteX10841" fmla="*/ 1405095 w 1923730"/>
                      <a:gd name="connsiteY10841" fmla="*/ 1065181 h 1639157"/>
                      <a:gd name="connsiteX10842" fmla="*/ 1408809 w 1923730"/>
                      <a:gd name="connsiteY10842" fmla="*/ 1064133 h 1639157"/>
                      <a:gd name="connsiteX10843" fmla="*/ 1410047 w 1923730"/>
                      <a:gd name="connsiteY10843" fmla="*/ 1068134 h 1639157"/>
                      <a:gd name="connsiteX10844" fmla="*/ 1409952 w 1923730"/>
                      <a:gd name="connsiteY10844" fmla="*/ 1073849 h 1639157"/>
                      <a:gd name="connsiteX10845" fmla="*/ 1410429 w 1923730"/>
                      <a:gd name="connsiteY10845" fmla="*/ 1073563 h 1639157"/>
                      <a:gd name="connsiteX10846" fmla="*/ 1413857 w 1923730"/>
                      <a:gd name="connsiteY10846" fmla="*/ 1073658 h 1639157"/>
                      <a:gd name="connsiteX10847" fmla="*/ 1415477 w 1923730"/>
                      <a:gd name="connsiteY10847" fmla="*/ 1074896 h 1639157"/>
                      <a:gd name="connsiteX10848" fmla="*/ 1416144 w 1923730"/>
                      <a:gd name="connsiteY10848" fmla="*/ 1075277 h 1639157"/>
                      <a:gd name="connsiteX10849" fmla="*/ 1421287 w 1923730"/>
                      <a:gd name="connsiteY10849" fmla="*/ 1077278 h 1639157"/>
                      <a:gd name="connsiteX10850" fmla="*/ 1422620 w 1923730"/>
                      <a:gd name="connsiteY10850" fmla="*/ 1076992 h 1639157"/>
                      <a:gd name="connsiteX10851" fmla="*/ 1426716 w 1923730"/>
                      <a:gd name="connsiteY10851" fmla="*/ 1075468 h 1639157"/>
                      <a:gd name="connsiteX10852" fmla="*/ 1429479 w 1923730"/>
                      <a:gd name="connsiteY10852" fmla="*/ 1074134 h 1639157"/>
                      <a:gd name="connsiteX10853" fmla="*/ 1429955 w 1923730"/>
                      <a:gd name="connsiteY10853" fmla="*/ 1074134 h 1639157"/>
                      <a:gd name="connsiteX10854" fmla="*/ 1430240 w 1923730"/>
                      <a:gd name="connsiteY10854" fmla="*/ 1074134 h 1639157"/>
                      <a:gd name="connsiteX10855" fmla="*/ 1430145 w 1923730"/>
                      <a:gd name="connsiteY10855" fmla="*/ 1073753 h 1639157"/>
                      <a:gd name="connsiteX10856" fmla="*/ 1430526 w 1923730"/>
                      <a:gd name="connsiteY10856" fmla="*/ 1071658 h 1639157"/>
                      <a:gd name="connsiteX10857" fmla="*/ 1433384 w 1923730"/>
                      <a:gd name="connsiteY10857" fmla="*/ 1070039 h 1639157"/>
                      <a:gd name="connsiteX10858" fmla="*/ 648809 w 1923730"/>
                      <a:gd name="connsiteY10858" fmla="*/ 1062609 h 1639157"/>
                      <a:gd name="connsiteX10859" fmla="*/ 651572 w 1923730"/>
                      <a:gd name="connsiteY10859" fmla="*/ 1064514 h 1639157"/>
                      <a:gd name="connsiteX10860" fmla="*/ 655953 w 1923730"/>
                      <a:gd name="connsiteY10860" fmla="*/ 1068991 h 1639157"/>
                      <a:gd name="connsiteX10861" fmla="*/ 657477 w 1923730"/>
                      <a:gd name="connsiteY10861" fmla="*/ 1071277 h 1639157"/>
                      <a:gd name="connsiteX10862" fmla="*/ 657287 w 1923730"/>
                      <a:gd name="connsiteY10862" fmla="*/ 1072706 h 1639157"/>
                      <a:gd name="connsiteX10863" fmla="*/ 657858 w 1923730"/>
                      <a:gd name="connsiteY10863" fmla="*/ 1074134 h 1639157"/>
                      <a:gd name="connsiteX10864" fmla="*/ 658906 w 1923730"/>
                      <a:gd name="connsiteY10864" fmla="*/ 1073468 h 1639157"/>
                      <a:gd name="connsiteX10865" fmla="*/ 659287 w 1923730"/>
                      <a:gd name="connsiteY10865" fmla="*/ 1072896 h 1639157"/>
                      <a:gd name="connsiteX10866" fmla="*/ 659573 w 1923730"/>
                      <a:gd name="connsiteY10866" fmla="*/ 1068991 h 1639157"/>
                      <a:gd name="connsiteX10867" fmla="*/ 658430 w 1923730"/>
                      <a:gd name="connsiteY10867" fmla="*/ 1063657 h 1639157"/>
                      <a:gd name="connsiteX10868" fmla="*/ 659001 w 1923730"/>
                      <a:gd name="connsiteY10868" fmla="*/ 1062895 h 1639157"/>
                      <a:gd name="connsiteX10869" fmla="*/ 659096 w 1923730"/>
                      <a:gd name="connsiteY10869" fmla="*/ 1061276 h 1639157"/>
                      <a:gd name="connsiteX10870" fmla="*/ 659192 w 1923730"/>
                      <a:gd name="connsiteY10870" fmla="*/ 1059371 h 1639157"/>
                      <a:gd name="connsiteX10871" fmla="*/ 663002 w 1923730"/>
                      <a:gd name="connsiteY10871" fmla="*/ 1058799 h 1639157"/>
                      <a:gd name="connsiteX10872" fmla="*/ 663573 w 1923730"/>
                      <a:gd name="connsiteY10872" fmla="*/ 1058894 h 1639157"/>
                      <a:gd name="connsiteX10873" fmla="*/ 664811 w 1923730"/>
                      <a:gd name="connsiteY10873" fmla="*/ 1058990 h 1639157"/>
                      <a:gd name="connsiteX10874" fmla="*/ 668621 w 1923730"/>
                      <a:gd name="connsiteY10874" fmla="*/ 1062323 h 1639157"/>
                      <a:gd name="connsiteX10875" fmla="*/ 670907 w 1923730"/>
                      <a:gd name="connsiteY10875" fmla="*/ 1066514 h 1639157"/>
                      <a:gd name="connsiteX10876" fmla="*/ 672432 w 1923730"/>
                      <a:gd name="connsiteY10876" fmla="*/ 1068229 h 1639157"/>
                      <a:gd name="connsiteX10877" fmla="*/ 676051 w 1923730"/>
                      <a:gd name="connsiteY10877" fmla="*/ 1069657 h 1639157"/>
                      <a:gd name="connsiteX10878" fmla="*/ 677480 w 1923730"/>
                      <a:gd name="connsiteY10878" fmla="*/ 1069562 h 1639157"/>
                      <a:gd name="connsiteX10879" fmla="*/ 680337 w 1923730"/>
                      <a:gd name="connsiteY10879" fmla="*/ 1071372 h 1639157"/>
                      <a:gd name="connsiteX10880" fmla="*/ 681004 w 1923730"/>
                      <a:gd name="connsiteY10880" fmla="*/ 1072229 h 1639157"/>
                      <a:gd name="connsiteX10881" fmla="*/ 683576 w 1923730"/>
                      <a:gd name="connsiteY10881" fmla="*/ 1071658 h 1639157"/>
                      <a:gd name="connsiteX10882" fmla="*/ 684338 w 1923730"/>
                      <a:gd name="connsiteY10882" fmla="*/ 1071086 h 1639157"/>
                      <a:gd name="connsiteX10883" fmla="*/ 683195 w 1923730"/>
                      <a:gd name="connsiteY10883" fmla="*/ 1068896 h 1639157"/>
                      <a:gd name="connsiteX10884" fmla="*/ 683099 w 1923730"/>
                      <a:gd name="connsiteY10884" fmla="*/ 1063943 h 1639157"/>
                      <a:gd name="connsiteX10885" fmla="*/ 683576 w 1923730"/>
                      <a:gd name="connsiteY10885" fmla="*/ 1063276 h 1639157"/>
                      <a:gd name="connsiteX10886" fmla="*/ 682337 w 1923730"/>
                      <a:gd name="connsiteY10886" fmla="*/ 1060799 h 1639157"/>
                      <a:gd name="connsiteX10887" fmla="*/ 681004 w 1923730"/>
                      <a:gd name="connsiteY10887" fmla="*/ 1057085 h 1639157"/>
                      <a:gd name="connsiteX10888" fmla="*/ 682719 w 1923730"/>
                      <a:gd name="connsiteY10888" fmla="*/ 1056227 h 1639157"/>
                      <a:gd name="connsiteX10889" fmla="*/ 686814 w 1923730"/>
                      <a:gd name="connsiteY10889" fmla="*/ 1058037 h 1639157"/>
                      <a:gd name="connsiteX10890" fmla="*/ 686909 w 1923730"/>
                      <a:gd name="connsiteY10890" fmla="*/ 1058228 h 1639157"/>
                      <a:gd name="connsiteX10891" fmla="*/ 687290 w 1923730"/>
                      <a:gd name="connsiteY10891" fmla="*/ 1057847 h 1639157"/>
                      <a:gd name="connsiteX10892" fmla="*/ 687957 w 1923730"/>
                      <a:gd name="connsiteY10892" fmla="*/ 1057085 h 1639157"/>
                      <a:gd name="connsiteX10893" fmla="*/ 688719 w 1923730"/>
                      <a:gd name="connsiteY10893" fmla="*/ 1056704 h 1639157"/>
                      <a:gd name="connsiteX10894" fmla="*/ 690053 w 1923730"/>
                      <a:gd name="connsiteY10894" fmla="*/ 1057465 h 1639157"/>
                      <a:gd name="connsiteX10895" fmla="*/ 689957 w 1923730"/>
                      <a:gd name="connsiteY10895" fmla="*/ 1056989 h 1639157"/>
                      <a:gd name="connsiteX10896" fmla="*/ 690053 w 1923730"/>
                      <a:gd name="connsiteY10896" fmla="*/ 1055370 h 1639157"/>
                      <a:gd name="connsiteX10897" fmla="*/ 694149 w 1923730"/>
                      <a:gd name="connsiteY10897" fmla="*/ 1054989 h 1639157"/>
                      <a:gd name="connsiteX10898" fmla="*/ 694911 w 1923730"/>
                      <a:gd name="connsiteY10898" fmla="*/ 1055370 h 1639157"/>
                      <a:gd name="connsiteX10899" fmla="*/ 697673 w 1923730"/>
                      <a:gd name="connsiteY10899" fmla="*/ 1056513 h 1639157"/>
                      <a:gd name="connsiteX10900" fmla="*/ 700054 w 1923730"/>
                      <a:gd name="connsiteY10900" fmla="*/ 1056704 h 1639157"/>
                      <a:gd name="connsiteX10901" fmla="*/ 700530 w 1923730"/>
                      <a:gd name="connsiteY10901" fmla="*/ 1056608 h 1639157"/>
                      <a:gd name="connsiteX10902" fmla="*/ 701102 w 1923730"/>
                      <a:gd name="connsiteY10902" fmla="*/ 1056513 h 1639157"/>
                      <a:gd name="connsiteX10903" fmla="*/ 700911 w 1923730"/>
                      <a:gd name="connsiteY10903" fmla="*/ 1056227 h 1639157"/>
                      <a:gd name="connsiteX10904" fmla="*/ 701292 w 1923730"/>
                      <a:gd name="connsiteY10904" fmla="*/ 1053370 h 1639157"/>
                      <a:gd name="connsiteX10905" fmla="*/ 703483 w 1923730"/>
                      <a:gd name="connsiteY10905" fmla="*/ 1054036 h 1639157"/>
                      <a:gd name="connsiteX10906" fmla="*/ 704816 w 1923730"/>
                      <a:gd name="connsiteY10906" fmla="*/ 1054989 h 1639157"/>
                      <a:gd name="connsiteX10907" fmla="*/ 704816 w 1923730"/>
                      <a:gd name="connsiteY10907" fmla="*/ 1054989 h 1639157"/>
                      <a:gd name="connsiteX10908" fmla="*/ 705293 w 1923730"/>
                      <a:gd name="connsiteY10908" fmla="*/ 1054703 h 1639157"/>
                      <a:gd name="connsiteX10909" fmla="*/ 705578 w 1923730"/>
                      <a:gd name="connsiteY10909" fmla="*/ 1054036 h 1639157"/>
                      <a:gd name="connsiteX10910" fmla="*/ 705293 w 1923730"/>
                      <a:gd name="connsiteY10910" fmla="*/ 1053751 h 1639157"/>
                      <a:gd name="connsiteX10911" fmla="*/ 703959 w 1923730"/>
                      <a:gd name="connsiteY10911" fmla="*/ 1049369 h 1639157"/>
                      <a:gd name="connsiteX10912" fmla="*/ 704054 w 1923730"/>
                      <a:gd name="connsiteY10912" fmla="*/ 1048893 h 1639157"/>
                      <a:gd name="connsiteX10913" fmla="*/ 706150 w 1923730"/>
                      <a:gd name="connsiteY10913" fmla="*/ 1045178 h 1639157"/>
                      <a:gd name="connsiteX10914" fmla="*/ 708150 w 1923730"/>
                      <a:gd name="connsiteY10914" fmla="*/ 1045083 h 1639157"/>
                      <a:gd name="connsiteX10915" fmla="*/ 709865 w 1923730"/>
                      <a:gd name="connsiteY10915" fmla="*/ 1045273 h 1639157"/>
                      <a:gd name="connsiteX10916" fmla="*/ 710341 w 1923730"/>
                      <a:gd name="connsiteY10916" fmla="*/ 1043178 h 1639157"/>
                      <a:gd name="connsiteX10917" fmla="*/ 710341 w 1923730"/>
                      <a:gd name="connsiteY10917" fmla="*/ 1042130 h 1639157"/>
                      <a:gd name="connsiteX10918" fmla="*/ 709198 w 1923730"/>
                      <a:gd name="connsiteY10918" fmla="*/ 1039273 h 1639157"/>
                      <a:gd name="connsiteX10919" fmla="*/ 707865 w 1923730"/>
                      <a:gd name="connsiteY10919" fmla="*/ 1037844 h 1639157"/>
                      <a:gd name="connsiteX10920" fmla="*/ 709103 w 1923730"/>
                      <a:gd name="connsiteY10920" fmla="*/ 1036510 h 1639157"/>
                      <a:gd name="connsiteX10921" fmla="*/ 709484 w 1923730"/>
                      <a:gd name="connsiteY10921" fmla="*/ 1036320 h 1639157"/>
                      <a:gd name="connsiteX10922" fmla="*/ 709579 w 1923730"/>
                      <a:gd name="connsiteY10922" fmla="*/ 1036225 h 1639157"/>
                      <a:gd name="connsiteX10923" fmla="*/ 709007 w 1923730"/>
                      <a:gd name="connsiteY10923" fmla="*/ 1035939 h 1639157"/>
                      <a:gd name="connsiteX10924" fmla="*/ 707579 w 1923730"/>
                      <a:gd name="connsiteY10924" fmla="*/ 1034510 h 1639157"/>
                      <a:gd name="connsiteX10925" fmla="*/ 708150 w 1923730"/>
                      <a:gd name="connsiteY10925" fmla="*/ 1032605 h 1639157"/>
                      <a:gd name="connsiteX10926" fmla="*/ 714437 w 1923730"/>
                      <a:gd name="connsiteY10926" fmla="*/ 1032796 h 1639157"/>
                      <a:gd name="connsiteX10927" fmla="*/ 719961 w 1923730"/>
                      <a:gd name="connsiteY10927" fmla="*/ 1034606 h 1639157"/>
                      <a:gd name="connsiteX10928" fmla="*/ 722342 w 1923730"/>
                      <a:gd name="connsiteY10928" fmla="*/ 1034796 h 1639157"/>
                      <a:gd name="connsiteX10929" fmla="*/ 720342 w 1923730"/>
                      <a:gd name="connsiteY10929" fmla="*/ 1033463 h 1639157"/>
                      <a:gd name="connsiteX10930" fmla="*/ 717390 w 1923730"/>
                      <a:gd name="connsiteY10930" fmla="*/ 1031272 h 1639157"/>
                      <a:gd name="connsiteX10931" fmla="*/ 712532 w 1923730"/>
                      <a:gd name="connsiteY10931" fmla="*/ 1026605 h 1639157"/>
                      <a:gd name="connsiteX10932" fmla="*/ 710627 w 1923730"/>
                      <a:gd name="connsiteY10932" fmla="*/ 1019175 h 1639157"/>
                      <a:gd name="connsiteX10933" fmla="*/ 710532 w 1923730"/>
                      <a:gd name="connsiteY10933" fmla="*/ 1017746 h 1639157"/>
                      <a:gd name="connsiteX10934" fmla="*/ 714151 w 1923730"/>
                      <a:gd name="connsiteY10934" fmla="*/ 1012507 h 1639157"/>
                      <a:gd name="connsiteX10935" fmla="*/ 714627 w 1923730"/>
                      <a:gd name="connsiteY10935" fmla="*/ 1012412 h 1639157"/>
                      <a:gd name="connsiteX10936" fmla="*/ 717104 w 1923730"/>
                      <a:gd name="connsiteY10936" fmla="*/ 1011079 h 1639157"/>
                      <a:gd name="connsiteX10937" fmla="*/ 716913 w 1923730"/>
                      <a:gd name="connsiteY10937" fmla="*/ 1007840 h 1639157"/>
                      <a:gd name="connsiteX10938" fmla="*/ 716151 w 1923730"/>
                      <a:gd name="connsiteY10938" fmla="*/ 1005078 h 1639157"/>
                      <a:gd name="connsiteX10939" fmla="*/ 718056 w 1923730"/>
                      <a:gd name="connsiteY10939" fmla="*/ 1002506 h 1639157"/>
                      <a:gd name="connsiteX10940" fmla="*/ 718818 w 1923730"/>
                      <a:gd name="connsiteY10940" fmla="*/ 1002125 h 1639157"/>
                      <a:gd name="connsiteX10941" fmla="*/ 720723 w 1923730"/>
                      <a:gd name="connsiteY10941" fmla="*/ 1000315 h 1639157"/>
                      <a:gd name="connsiteX10942" fmla="*/ 721104 w 1923730"/>
                      <a:gd name="connsiteY10942" fmla="*/ 999077 h 1639157"/>
                      <a:gd name="connsiteX10943" fmla="*/ 722914 w 1923730"/>
                      <a:gd name="connsiteY10943" fmla="*/ 996220 h 1639157"/>
                      <a:gd name="connsiteX10944" fmla="*/ 725295 w 1923730"/>
                      <a:gd name="connsiteY10944" fmla="*/ 994696 h 1639157"/>
                      <a:gd name="connsiteX10945" fmla="*/ 726819 w 1923730"/>
                      <a:gd name="connsiteY10945" fmla="*/ 993648 h 1639157"/>
                      <a:gd name="connsiteX10946" fmla="*/ 725867 w 1923730"/>
                      <a:gd name="connsiteY10946" fmla="*/ 993077 h 1639157"/>
                      <a:gd name="connsiteX10947" fmla="*/ 722342 w 1923730"/>
                      <a:gd name="connsiteY10947" fmla="*/ 990790 h 1639157"/>
                      <a:gd name="connsiteX10948" fmla="*/ 720914 w 1923730"/>
                      <a:gd name="connsiteY10948" fmla="*/ 989838 h 1639157"/>
                      <a:gd name="connsiteX10949" fmla="*/ 718818 w 1923730"/>
                      <a:gd name="connsiteY10949" fmla="*/ 986314 h 1639157"/>
                      <a:gd name="connsiteX10950" fmla="*/ 718723 w 1923730"/>
                      <a:gd name="connsiteY10950" fmla="*/ 984694 h 1639157"/>
                      <a:gd name="connsiteX10951" fmla="*/ 718247 w 1923730"/>
                      <a:gd name="connsiteY10951" fmla="*/ 984599 h 1639157"/>
                      <a:gd name="connsiteX10952" fmla="*/ 716532 w 1923730"/>
                      <a:gd name="connsiteY10952" fmla="*/ 984409 h 1639157"/>
                      <a:gd name="connsiteX10953" fmla="*/ 715389 w 1923730"/>
                      <a:gd name="connsiteY10953" fmla="*/ 980408 h 1639157"/>
                      <a:gd name="connsiteX10954" fmla="*/ 714437 w 1923730"/>
                      <a:gd name="connsiteY10954" fmla="*/ 973646 h 1639157"/>
                      <a:gd name="connsiteX10955" fmla="*/ 714341 w 1923730"/>
                      <a:gd name="connsiteY10955" fmla="*/ 970121 h 1639157"/>
                      <a:gd name="connsiteX10956" fmla="*/ 716056 w 1923730"/>
                      <a:gd name="connsiteY10956" fmla="*/ 968883 h 1639157"/>
                      <a:gd name="connsiteX10957" fmla="*/ 716913 w 1923730"/>
                      <a:gd name="connsiteY10957" fmla="*/ 968597 h 1639157"/>
                      <a:gd name="connsiteX10958" fmla="*/ 721485 w 1923730"/>
                      <a:gd name="connsiteY10958" fmla="*/ 967550 h 1639157"/>
                      <a:gd name="connsiteX10959" fmla="*/ 726819 w 1923730"/>
                      <a:gd name="connsiteY10959" fmla="*/ 964692 h 1639157"/>
                      <a:gd name="connsiteX10960" fmla="*/ 727200 w 1923730"/>
                      <a:gd name="connsiteY10960" fmla="*/ 960787 h 1639157"/>
                      <a:gd name="connsiteX10961" fmla="*/ 727010 w 1923730"/>
                      <a:gd name="connsiteY10961" fmla="*/ 958786 h 1639157"/>
                      <a:gd name="connsiteX10962" fmla="*/ 728534 w 1923730"/>
                      <a:gd name="connsiteY10962" fmla="*/ 957453 h 1639157"/>
                      <a:gd name="connsiteX10963" fmla="*/ 729867 w 1923730"/>
                      <a:gd name="connsiteY10963" fmla="*/ 957072 h 1639157"/>
                      <a:gd name="connsiteX10964" fmla="*/ 730629 w 1923730"/>
                      <a:gd name="connsiteY10964" fmla="*/ 956786 h 1639157"/>
                      <a:gd name="connsiteX10965" fmla="*/ 731201 w 1923730"/>
                      <a:gd name="connsiteY10965" fmla="*/ 956596 h 1639157"/>
                      <a:gd name="connsiteX10966" fmla="*/ 731867 w 1923730"/>
                      <a:gd name="connsiteY10966" fmla="*/ 956215 h 1639157"/>
                      <a:gd name="connsiteX10967" fmla="*/ 733582 w 1923730"/>
                      <a:gd name="connsiteY10967" fmla="*/ 954596 h 1639157"/>
                      <a:gd name="connsiteX10968" fmla="*/ 733868 w 1923730"/>
                      <a:gd name="connsiteY10968" fmla="*/ 954596 h 1639157"/>
                      <a:gd name="connsiteX10969" fmla="*/ 737297 w 1923730"/>
                      <a:gd name="connsiteY10969" fmla="*/ 954786 h 1639157"/>
                      <a:gd name="connsiteX10970" fmla="*/ 739297 w 1923730"/>
                      <a:gd name="connsiteY10970" fmla="*/ 955929 h 1639157"/>
                      <a:gd name="connsiteX10971" fmla="*/ 740440 w 1923730"/>
                      <a:gd name="connsiteY10971" fmla="*/ 956977 h 1639157"/>
                      <a:gd name="connsiteX10972" fmla="*/ 741202 w 1923730"/>
                      <a:gd name="connsiteY10972" fmla="*/ 957834 h 1639157"/>
                      <a:gd name="connsiteX10973" fmla="*/ 742536 w 1923730"/>
                      <a:gd name="connsiteY10973" fmla="*/ 959168 h 1639157"/>
                      <a:gd name="connsiteX10974" fmla="*/ 743678 w 1923730"/>
                      <a:gd name="connsiteY10974" fmla="*/ 959358 h 1639157"/>
                      <a:gd name="connsiteX10975" fmla="*/ 745393 w 1923730"/>
                      <a:gd name="connsiteY10975" fmla="*/ 959739 h 1639157"/>
                      <a:gd name="connsiteX10976" fmla="*/ 746345 w 1923730"/>
                      <a:gd name="connsiteY10976" fmla="*/ 960025 h 1639157"/>
                      <a:gd name="connsiteX10977" fmla="*/ 748536 w 1923730"/>
                      <a:gd name="connsiteY10977" fmla="*/ 960977 h 1639157"/>
                      <a:gd name="connsiteX10978" fmla="*/ 750155 w 1923730"/>
                      <a:gd name="connsiteY10978" fmla="*/ 961549 h 1639157"/>
                      <a:gd name="connsiteX10979" fmla="*/ 752061 w 1923730"/>
                      <a:gd name="connsiteY10979" fmla="*/ 961358 h 1639157"/>
                      <a:gd name="connsiteX10980" fmla="*/ 754728 w 1923730"/>
                      <a:gd name="connsiteY10980" fmla="*/ 961073 h 1639157"/>
                      <a:gd name="connsiteX10981" fmla="*/ 757490 w 1923730"/>
                      <a:gd name="connsiteY10981" fmla="*/ 961454 h 1639157"/>
                      <a:gd name="connsiteX10982" fmla="*/ 757395 w 1923730"/>
                      <a:gd name="connsiteY10982" fmla="*/ 962120 h 1639157"/>
                      <a:gd name="connsiteX10983" fmla="*/ 757395 w 1923730"/>
                      <a:gd name="connsiteY10983" fmla="*/ 962882 h 1639157"/>
                      <a:gd name="connsiteX10984" fmla="*/ 757680 w 1923730"/>
                      <a:gd name="connsiteY10984" fmla="*/ 964502 h 1639157"/>
                      <a:gd name="connsiteX10985" fmla="*/ 758061 w 1923730"/>
                      <a:gd name="connsiteY10985" fmla="*/ 965168 h 1639157"/>
                      <a:gd name="connsiteX10986" fmla="*/ 757871 w 1923730"/>
                      <a:gd name="connsiteY10986" fmla="*/ 969835 h 1639157"/>
                      <a:gd name="connsiteX10987" fmla="*/ 757395 w 1923730"/>
                      <a:gd name="connsiteY10987" fmla="*/ 971550 h 1639157"/>
                      <a:gd name="connsiteX10988" fmla="*/ 759395 w 1923730"/>
                      <a:gd name="connsiteY10988" fmla="*/ 974979 h 1639157"/>
                      <a:gd name="connsiteX10989" fmla="*/ 759871 w 1923730"/>
                      <a:gd name="connsiteY10989" fmla="*/ 975360 h 1639157"/>
                      <a:gd name="connsiteX10990" fmla="*/ 762062 w 1923730"/>
                      <a:gd name="connsiteY10990" fmla="*/ 978122 h 1639157"/>
                      <a:gd name="connsiteX10991" fmla="*/ 763871 w 1923730"/>
                      <a:gd name="connsiteY10991" fmla="*/ 980694 h 1639157"/>
                      <a:gd name="connsiteX10992" fmla="*/ 765777 w 1923730"/>
                      <a:gd name="connsiteY10992" fmla="*/ 985361 h 1639157"/>
                      <a:gd name="connsiteX10993" fmla="*/ 765777 w 1923730"/>
                      <a:gd name="connsiteY10993" fmla="*/ 985647 h 1639157"/>
                      <a:gd name="connsiteX10994" fmla="*/ 767205 w 1923730"/>
                      <a:gd name="connsiteY10994" fmla="*/ 989838 h 1639157"/>
                      <a:gd name="connsiteX10995" fmla="*/ 769110 w 1923730"/>
                      <a:gd name="connsiteY10995" fmla="*/ 993172 h 1639157"/>
                      <a:gd name="connsiteX10996" fmla="*/ 768920 w 1923730"/>
                      <a:gd name="connsiteY10996" fmla="*/ 994029 h 1639157"/>
                      <a:gd name="connsiteX10997" fmla="*/ 769110 w 1923730"/>
                      <a:gd name="connsiteY10997" fmla="*/ 995934 h 1639157"/>
                      <a:gd name="connsiteX10998" fmla="*/ 770063 w 1923730"/>
                      <a:gd name="connsiteY10998" fmla="*/ 999173 h 1639157"/>
                      <a:gd name="connsiteX10999" fmla="*/ 769967 w 1923730"/>
                      <a:gd name="connsiteY10999" fmla="*/ 1000220 h 1639157"/>
                      <a:gd name="connsiteX11000" fmla="*/ 771491 w 1923730"/>
                      <a:gd name="connsiteY11000" fmla="*/ 1005650 h 1639157"/>
                      <a:gd name="connsiteX11001" fmla="*/ 771682 w 1923730"/>
                      <a:gd name="connsiteY11001" fmla="*/ 1006126 h 1639157"/>
                      <a:gd name="connsiteX11002" fmla="*/ 777397 w 1923730"/>
                      <a:gd name="connsiteY11002" fmla="*/ 1010602 h 1639157"/>
                      <a:gd name="connsiteX11003" fmla="*/ 777969 w 1923730"/>
                      <a:gd name="connsiteY11003" fmla="*/ 1010793 h 1639157"/>
                      <a:gd name="connsiteX11004" fmla="*/ 783683 w 1923730"/>
                      <a:gd name="connsiteY11004" fmla="*/ 1013269 h 1639157"/>
                      <a:gd name="connsiteX11005" fmla="*/ 787874 w 1923730"/>
                      <a:gd name="connsiteY11005" fmla="*/ 1019365 h 1639157"/>
                      <a:gd name="connsiteX11006" fmla="*/ 789494 w 1923730"/>
                      <a:gd name="connsiteY11006" fmla="*/ 1021461 h 1639157"/>
                      <a:gd name="connsiteX11007" fmla="*/ 790161 w 1923730"/>
                      <a:gd name="connsiteY11007" fmla="*/ 1021461 h 1639157"/>
                      <a:gd name="connsiteX11008" fmla="*/ 793875 w 1923730"/>
                      <a:gd name="connsiteY11008" fmla="*/ 1022223 h 1639157"/>
                      <a:gd name="connsiteX11009" fmla="*/ 794828 w 1923730"/>
                      <a:gd name="connsiteY11009" fmla="*/ 1022604 h 1639157"/>
                      <a:gd name="connsiteX11010" fmla="*/ 796542 w 1923730"/>
                      <a:gd name="connsiteY11010" fmla="*/ 1023366 h 1639157"/>
                      <a:gd name="connsiteX11011" fmla="*/ 798352 w 1923730"/>
                      <a:gd name="connsiteY11011" fmla="*/ 1024223 h 1639157"/>
                      <a:gd name="connsiteX11012" fmla="*/ 799495 w 1923730"/>
                      <a:gd name="connsiteY11012" fmla="*/ 1024700 h 1639157"/>
                      <a:gd name="connsiteX11013" fmla="*/ 800828 w 1923730"/>
                      <a:gd name="connsiteY11013" fmla="*/ 1026319 h 1639157"/>
                      <a:gd name="connsiteX11014" fmla="*/ 803115 w 1923730"/>
                      <a:gd name="connsiteY11014" fmla="*/ 1027557 h 1639157"/>
                      <a:gd name="connsiteX11015" fmla="*/ 805591 w 1923730"/>
                      <a:gd name="connsiteY11015" fmla="*/ 1028414 h 1639157"/>
                      <a:gd name="connsiteX11016" fmla="*/ 805782 w 1923730"/>
                      <a:gd name="connsiteY11016" fmla="*/ 1028700 h 1639157"/>
                      <a:gd name="connsiteX11017" fmla="*/ 806162 w 1923730"/>
                      <a:gd name="connsiteY11017" fmla="*/ 1029557 h 1639157"/>
                      <a:gd name="connsiteX11018" fmla="*/ 806734 w 1923730"/>
                      <a:gd name="connsiteY11018" fmla="*/ 1028414 h 1639157"/>
                      <a:gd name="connsiteX11019" fmla="*/ 807686 w 1923730"/>
                      <a:gd name="connsiteY11019" fmla="*/ 1025652 h 1639157"/>
                      <a:gd name="connsiteX11020" fmla="*/ 807972 w 1923730"/>
                      <a:gd name="connsiteY11020" fmla="*/ 1022414 h 1639157"/>
                      <a:gd name="connsiteX11021" fmla="*/ 808639 w 1923730"/>
                      <a:gd name="connsiteY11021" fmla="*/ 1019747 h 1639157"/>
                      <a:gd name="connsiteX11022" fmla="*/ 809877 w 1923730"/>
                      <a:gd name="connsiteY11022" fmla="*/ 1019461 h 1639157"/>
                      <a:gd name="connsiteX11023" fmla="*/ 812258 w 1923730"/>
                      <a:gd name="connsiteY11023" fmla="*/ 1017746 h 1639157"/>
                      <a:gd name="connsiteX11024" fmla="*/ 813973 w 1923730"/>
                      <a:gd name="connsiteY11024" fmla="*/ 1015460 h 1639157"/>
                      <a:gd name="connsiteX11025" fmla="*/ 816354 w 1923730"/>
                      <a:gd name="connsiteY11025" fmla="*/ 1017937 h 1639157"/>
                      <a:gd name="connsiteX11026" fmla="*/ 818926 w 1923730"/>
                      <a:gd name="connsiteY11026" fmla="*/ 1021271 h 1639157"/>
                      <a:gd name="connsiteX11027" fmla="*/ 819783 w 1923730"/>
                      <a:gd name="connsiteY11027" fmla="*/ 1021937 h 1639157"/>
                      <a:gd name="connsiteX11028" fmla="*/ 820355 w 1923730"/>
                      <a:gd name="connsiteY11028" fmla="*/ 1022414 h 1639157"/>
                      <a:gd name="connsiteX11029" fmla="*/ 823307 w 1923730"/>
                      <a:gd name="connsiteY11029" fmla="*/ 1027462 h 1639157"/>
                      <a:gd name="connsiteX11030" fmla="*/ 821974 w 1923730"/>
                      <a:gd name="connsiteY11030" fmla="*/ 1033653 h 1639157"/>
                      <a:gd name="connsiteX11031" fmla="*/ 821593 w 1923730"/>
                      <a:gd name="connsiteY11031" fmla="*/ 1034320 h 1639157"/>
                      <a:gd name="connsiteX11032" fmla="*/ 823688 w 1923730"/>
                      <a:gd name="connsiteY11032" fmla="*/ 1035939 h 1639157"/>
                      <a:gd name="connsiteX11033" fmla="*/ 823974 w 1923730"/>
                      <a:gd name="connsiteY11033" fmla="*/ 1036130 h 1639157"/>
                      <a:gd name="connsiteX11034" fmla="*/ 825498 w 1923730"/>
                      <a:gd name="connsiteY11034" fmla="*/ 1036510 h 1639157"/>
                      <a:gd name="connsiteX11035" fmla="*/ 826070 w 1923730"/>
                      <a:gd name="connsiteY11035" fmla="*/ 1034891 h 1639157"/>
                      <a:gd name="connsiteX11036" fmla="*/ 826070 w 1923730"/>
                      <a:gd name="connsiteY11036" fmla="*/ 1034701 h 1639157"/>
                      <a:gd name="connsiteX11037" fmla="*/ 827117 w 1923730"/>
                      <a:gd name="connsiteY11037" fmla="*/ 1031272 h 1639157"/>
                      <a:gd name="connsiteX11038" fmla="*/ 829499 w 1923730"/>
                      <a:gd name="connsiteY11038" fmla="*/ 1030986 h 1639157"/>
                      <a:gd name="connsiteX11039" fmla="*/ 832070 w 1923730"/>
                      <a:gd name="connsiteY11039" fmla="*/ 1030986 h 1639157"/>
                      <a:gd name="connsiteX11040" fmla="*/ 835595 w 1923730"/>
                      <a:gd name="connsiteY11040" fmla="*/ 1032415 h 1639157"/>
                      <a:gd name="connsiteX11041" fmla="*/ 838548 w 1923730"/>
                      <a:gd name="connsiteY11041" fmla="*/ 1037749 h 1639157"/>
                      <a:gd name="connsiteX11042" fmla="*/ 842357 w 1923730"/>
                      <a:gd name="connsiteY11042" fmla="*/ 1041273 h 1639157"/>
                      <a:gd name="connsiteX11043" fmla="*/ 843024 w 1923730"/>
                      <a:gd name="connsiteY11043" fmla="*/ 1041464 h 1639157"/>
                      <a:gd name="connsiteX11044" fmla="*/ 843024 w 1923730"/>
                      <a:gd name="connsiteY11044" fmla="*/ 1040511 h 1639157"/>
                      <a:gd name="connsiteX11045" fmla="*/ 843977 w 1923730"/>
                      <a:gd name="connsiteY11045" fmla="*/ 1037082 h 1639157"/>
                      <a:gd name="connsiteX11046" fmla="*/ 850835 w 1923730"/>
                      <a:gd name="connsiteY11046" fmla="*/ 1036130 h 1639157"/>
                      <a:gd name="connsiteX11047" fmla="*/ 851406 w 1923730"/>
                      <a:gd name="connsiteY11047" fmla="*/ 1036415 h 1639157"/>
                      <a:gd name="connsiteX11048" fmla="*/ 856359 w 1923730"/>
                      <a:gd name="connsiteY11048" fmla="*/ 1037749 h 1639157"/>
                      <a:gd name="connsiteX11049" fmla="*/ 859312 w 1923730"/>
                      <a:gd name="connsiteY11049" fmla="*/ 1035177 h 1639157"/>
                      <a:gd name="connsiteX11050" fmla="*/ 861788 w 1923730"/>
                      <a:gd name="connsiteY11050" fmla="*/ 1035653 h 1639157"/>
                      <a:gd name="connsiteX11051" fmla="*/ 862932 w 1923730"/>
                      <a:gd name="connsiteY11051" fmla="*/ 1036225 h 1639157"/>
                      <a:gd name="connsiteX11052" fmla="*/ 863122 w 1923730"/>
                      <a:gd name="connsiteY11052" fmla="*/ 1036130 h 1639157"/>
                      <a:gd name="connsiteX11053" fmla="*/ 864074 w 1923730"/>
                      <a:gd name="connsiteY11053" fmla="*/ 1035558 h 1639157"/>
                      <a:gd name="connsiteX11054" fmla="*/ 866837 w 1923730"/>
                      <a:gd name="connsiteY11054" fmla="*/ 1030319 h 1639157"/>
                      <a:gd name="connsiteX11055" fmla="*/ 863979 w 1923730"/>
                      <a:gd name="connsiteY11055" fmla="*/ 1025747 h 1639157"/>
                      <a:gd name="connsiteX11056" fmla="*/ 862265 w 1923730"/>
                      <a:gd name="connsiteY11056" fmla="*/ 1022604 h 1639157"/>
                      <a:gd name="connsiteX11057" fmla="*/ 864074 w 1923730"/>
                      <a:gd name="connsiteY11057" fmla="*/ 1020604 h 1639157"/>
                      <a:gd name="connsiteX11058" fmla="*/ 864646 w 1923730"/>
                      <a:gd name="connsiteY11058" fmla="*/ 1018985 h 1639157"/>
                      <a:gd name="connsiteX11059" fmla="*/ 864551 w 1923730"/>
                      <a:gd name="connsiteY11059" fmla="*/ 1018127 h 1639157"/>
                      <a:gd name="connsiteX11060" fmla="*/ 863312 w 1923730"/>
                      <a:gd name="connsiteY11060" fmla="*/ 1012889 h 1639157"/>
                      <a:gd name="connsiteX11061" fmla="*/ 865313 w 1923730"/>
                      <a:gd name="connsiteY11061" fmla="*/ 1007650 h 1639157"/>
                      <a:gd name="connsiteX11062" fmla="*/ 868170 w 1923730"/>
                      <a:gd name="connsiteY11062" fmla="*/ 1006888 h 1639157"/>
                      <a:gd name="connsiteX11063" fmla="*/ 873028 w 1923730"/>
                      <a:gd name="connsiteY11063" fmla="*/ 1010317 h 1639157"/>
                      <a:gd name="connsiteX11064" fmla="*/ 874076 w 1923730"/>
                      <a:gd name="connsiteY11064" fmla="*/ 1011841 h 1639157"/>
                      <a:gd name="connsiteX11065" fmla="*/ 873980 w 1923730"/>
                      <a:gd name="connsiteY11065" fmla="*/ 1011460 h 1639157"/>
                      <a:gd name="connsiteX11066" fmla="*/ 874266 w 1923730"/>
                      <a:gd name="connsiteY11066" fmla="*/ 1009840 h 1639157"/>
                      <a:gd name="connsiteX11067" fmla="*/ 876266 w 1923730"/>
                      <a:gd name="connsiteY11067" fmla="*/ 1009269 h 1639157"/>
                      <a:gd name="connsiteX11068" fmla="*/ 882077 w 1923730"/>
                      <a:gd name="connsiteY11068" fmla="*/ 1012984 h 1639157"/>
                      <a:gd name="connsiteX11069" fmla="*/ 883982 w 1923730"/>
                      <a:gd name="connsiteY11069" fmla="*/ 1014794 h 1639157"/>
                      <a:gd name="connsiteX11070" fmla="*/ 883982 w 1923730"/>
                      <a:gd name="connsiteY11070" fmla="*/ 1014794 h 1639157"/>
                      <a:gd name="connsiteX11071" fmla="*/ 884267 w 1923730"/>
                      <a:gd name="connsiteY11071" fmla="*/ 1014508 h 1639157"/>
                      <a:gd name="connsiteX11072" fmla="*/ 885696 w 1923730"/>
                      <a:gd name="connsiteY11072" fmla="*/ 1012127 h 1639157"/>
                      <a:gd name="connsiteX11073" fmla="*/ 886744 w 1923730"/>
                      <a:gd name="connsiteY11073" fmla="*/ 1010222 h 1639157"/>
                      <a:gd name="connsiteX11074" fmla="*/ 887315 w 1923730"/>
                      <a:gd name="connsiteY11074" fmla="*/ 1008412 h 1639157"/>
                      <a:gd name="connsiteX11075" fmla="*/ 885887 w 1923730"/>
                      <a:gd name="connsiteY11075" fmla="*/ 1007364 h 1639157"/>
                      <a:gd name="connsiteX11076" fmla="*/ 884934 w 1923730"/>
                      <a:gd name="connsiteY11076" fmla="*/ 1002506 h 1639157"/>
                      <a:gd name="connsiteX11077" fmla="*/ 889220 w 1923730"/>
                      <a:gd name="connsiteY11077" fmla="*/ 998982 h 1639157"/>
                      <a:gd name="connsiteX11078" fmla="*/ 889792 w 1923730"/>
                      <a:gd name="connsiteY11078" fmla="*/ 996410 h 1639157"/>
                      <a:gd name="connsiteX11079" fmla="*/ 885982 w 1923730"/>
                      <a:gd name="connsiteY11079" fmla="*/ 997839 h 1639157"/>
                      <a:gd name="connsiteX11080" fmla="*/ 882839 w 1923730"/>
                      <a:gd name="connsiteY11080" fmla="*/ 994124 h 1639157"/>
                      <a:gd name="connsiteX11081" fmla="*/ 882744 w 1923730"/>
                      <a:gd name="connsiteY11081" fmla="*/ 991457 h 1639157"/>
                      <a:gd name="connsiteX11082" fmla="*/ 882744 w 1923730"/>
                      <a:gd name="connsiteY11082" fmla="*/ 991076 h 1639157"/>
                      <a:gd name="connsiteX11083" fmla="*/ 882553 w 1923730"/>
                      <a:gd name="connsiteY11083" fmla="*/ 989267 h 1639157"/>
                      <a:gd name="connsiteX11084" fmla="*/ 882172 w 1923730"/>
                      <a:gd name="connsiteY11084" fmla="*/ 989076 h 1639157"/>
                      <a:gd name="connsiteX11085" fmla="*/ 880648 w 1923730"/>
                      <a:gd name="connsiteY11085" fmla="*/ 988219 h 1639157"/>
                      <a:gd name="connsiteX11086" fmla="*/ 877409 w 1923730"/>
                      <a:gd name="connsiteY11086" fmla="*/ 988885 h 1639157"/>
                      <a:gd name="connsiteX11087" fmla="*/ 873504 w 1923730"/>
                      <a:gd name="connsiteY11087" fmla="*/ 990124 h 1639157"/>
                      <a:gd name="connsiteX11088" fmla="*/ 868265 w 1923730"/>
                      <a:gd name="connsiteY11088" fmla="*/ 989457 h 1639157"/>
                      <a:gd name="connsiteX11089" fmla="*/ 865503 w 1923730"/>
                      <a:gd name="connsiteY11089" fmla="*/ 987266 h 1639157"/>
                      <a:gd name="connsiteX11090" fmla="*/ 865599 w 1923730"/>
                      <a:gd name="connsiteY11090" fmla="*/ 985933 h 1639157"/>
                      <a:gd name="connsiteX11091" fmla="*/ 865599 w 1923730"/>
                      <a:gd name="connsiteY11091" fmla="*/ 985933 h 1639157"/>
                      <a:gd name="connsiteX11092" fmla="*/ 866170 w 1923730"/>
                      <a:gd name="connsiteY11092" fmla="*/ 982885 h 1639157"/>
                      <a:gd name="connsiteX11093" fmla="*/ 865408 w 1923730"/>
                      <a:gd name="connsiteY11093" fmla="*/ 981647 h 1639157"/>
                      <a:gd name="connsiteX11094" fmla="*/ 860931 w 1923730"/>
                      <a:gd name="connsiteY11094" fmla="*/ 978408 h 1639157"/>
                      <a:gd name="connsiteX11095" fmla="*/ 860741 w 1923730"/>
                      <a:gd name="connsiteY11095" fmla="*/ 978408 h 1639157"/>
                      <a:gd name="connsiteX11096" fmla="*/ 860550 w 1923730"/>
                      <a:gd name="connsiteY11096" fmla="*/ 978313 h 1639157"/>
                      <a:gd name="connsiteX11097" fmla="*/ 855597 w 1923730"/>
                      <a:gd name="connsiteY11097" fmla="*/ 971931 h 1639157"/>
                      <a:gd name="connsiteX11098" fmla="*/ 854835 w 1923730"/>
                      <a:gd name="connsiteY11098" fmla="*/ 969645 h 1639157"/>
                      <a:gd name="connsiteX11099" fmla="*/ 852740 w 1923730"/>
                      <a:gd name="connsiteY11099" fmla="*/ 965644 h 1639157"/>
                      <a:gd name="connsiteX11100" fmla="*/ 851787 w 1923730"/>
                      <a:gd name="connsiteY11100" fmla="*/ 959644 h 1639157"/>
                      <a:gd name="connsiteX11101" fmla="*/ 851882 w 1923730"/>
                      <a:gd name="connsiteY11101" fmla="*/ 959358 h 1639157"/>
                      <a:gd name="connsiteX11102" fmla="*/ 854740 w 1923730"/>
                      <a:gd name="connsiteY11102" fmla="*/ 955453 h 1639157"/>
                      <a:gd name="connsiteX11103" fmla="*/ 855216 w 1923730"/>
                      <a:gd name="connsiteY11103" fmla="*/ 954977 h 1639157"/>
                      <a:gd name="connsiteX11104" fmla="*/ 861598 w 1923730"/>
                      <a:gd name="connsiteY11104" fmla="*/ 954786 h 1639157"/>
                      <a:gd name="connsiteX11105" fmla="*/ 863408 w 1923730"/>
                      <a:gd name="connsiteY11105" fmla="*/ 955548 h 1639157"/>
                      <a:gd name="connsiteX11106" fmla="*/ 865217 w 1923730"/>
                      <a:gd name="connsiteY11106" fmla="*/ 955929 h 1639157"/>
                      <a:gd name="connsiteX11107" fmla="*/ 865408 w 1923730"/>
                      <a:gd name="connsiteY11107" fmla="*/ 955929 h 1639157"/>
                      <a:gd name="connsiteX11108" fmla="*/ 868170 w 1923730"/>
                      <a:gd name="connsiteY11108" fmla="*/ 955834 h 1639157"/>
                      <a:gd name="connsiteX11109" fmla="*/ 868456 w 1923730"/>
                      <a:gd name="connsiteY11109" fmla="*/ 955739 h 1639157"/>
                      <a:gd name="connsiteX11110" fmla="*/ 868742 w 1923730"/>
                      <a:gd name="connsiteY11110" fmla="*/ 955929 h 1639157"/>
                      <a:gd name="connsiteX11111" fmla="*/ 870075 w 1923730"/>
                      <a:gd name="connsiteY11111" fmla="*/ 957072 h 1639157"/>
                      <a:gd name="connsiteX11112" fmla="*/ 872075 w 1923730"/>
                      <a:gd name="connsiteY11112" fmla="*/ 958977 h 1639157"/>
                      <a:gd name="connsiteX11113" fmla="*/ 879219 w 1923730"/>
                      <a:gd name="connsiteY11113" fmla="*/ 961549 h 1639157"/>
                      <a:gd name="connsiteX11114" fmla="*/ 883982 w 1923730"/>
                      <a:gd name="connsiteY11114" fmla="*/ 963073 h 1639157"/>
                      <a:gd name="connsiteX11115" fmla="*/ 886744 w 1923730"/>
                      <a:gd name="connsiteY11115" fmla="*/ 965835 h 1639157"/>
                      <a:gd name="connsiteX11116" fmla="*/ 888935 w 1923730"/>
                      <a:gd name="connsiteY11116" fmla="*/ 968026 h 1639157"/>
                      <a:gd name="connsiteX11117" fmla="*/ 889506 w 1923730"/>
                      <a:gd name="connsiteY11117" fmla="*/ 968121 h 1639157"/>
                      <a:gd name="connsiteX11118" fmla="*/ 890649 w 1923730"/>
                      <a:gd name="connsiteY11118" fmla="*/ 966788 h 1639157"/>
                      <a:gd name="connsiteX11119" fmla="*/ 896840 w 1923730"/>
                      <a:gd name="connsiteY11119" fmla="*/ 966502 h 1639157"/>
                      <a:gd name="connsiteX11120" fmla="*/ 900270 w 1923730"/>
                      <a:gd name="connsiteY11120" fmla="*/ 963835 h 1639157"/>
                      <a:gd name="connsiteX11121" fmla="*/ 900555 w 1923730"/>
                      <a:gd name="connsiteY11121" fmla="*/ 963263 h 1639157"/>
                      <a:gd name="connsiteX11122" fmla="*/ 904461 w 1923730"/>
                      <a:gd name="connsiteY11122" fmla="*/ 959644 h 1639157"/>
                      <a:gd name="connsiteX11123" fmla="*/ 905413 w 1923730"/>
                      <a:gd name="connsiteY11123" fmla="*/ 959168 h 1639157"/>
                      <a:gd name="connsiteX11124" fmla="*/ 907128 w 1923730"/>
                      <a:gd name="connsiteY11124" fmla="*/ 958025 h 1639157"/>
                      <a:gd name="connsiteX11125" fmla="*/ 909128 w 1923730"/>
                      <a:gd name="connsiteY11125" fmla="*/ 956215 h 1639157"/>
                      <a:gd name="connsiteX11126" fmla="*/ 908937 w 1923730"/>
                      <a:gd name="connsiteY11126" fmla="*/ 955548 h 1639157"/>
                      <a:gd name="connsiteX11127" fmla="*/ 906270 w 1923730"/>
                      <a:gd name="connsiteY11127" fmla="*/ 950595 h 1639157"/>
                      <a:gd name="connsiteX11128" fmla="*/ 903508 w 1923730"/>
                      <a:gd name="connsiteY11128" fmla="*/ 948690 h 1639157"/>
                      <a:gd name="connsiteX11129" fmla="*/ 901889 w 1923730"/>
                      <a:gd name="connsiteY11129" fmla="*/ 948404 h 1639157"/>
                      <a:gd name="connsiteX11130" fmla="*/ 897317 w 1923730"/>
                      <a:gd name="connsiteY11130" fmla="*/ 944594 h 1639157"/>
                      <a:gd name="connsiteX11131" fmla="*/ 897317 w 1923730"/>
                      <a:gd name="connsiteY11131" fmla="*/ 935546 h 1639157"/>
                      <a:gd name="connsiteX11132" fmla="*/ 900555 w 1923730"/>
                      <a:gd name="connsiteY11132" fmla="*/ 929926 h 1639157"/>
                      <a:gd name="connsiteX11133" fmla="*/ 903699 w 1923730"/>
                      <a:gd name="connsiteY11133" fmla="*/ 928116 h 1639157"/>
                      <a:gd name="connsiteX11134" fmla="*/ 908652 w 1923730"/>
                      <a:gd name="connsiteY11134" fmla="*/ 923830 h 1639157"/>
                      <a:gd name="connsiteX11135" fmla="*/ 910080 w 1923730"/>
                      <a:gd name="connsiteY11135" fmla="*/ 923258 h 1639157"/>
                      <a:gd name="connsiteX11136" fmla="*/ 912938 w 1923730"/>
                      <a:gd name="connsiteY11136" fmla="*/ 921258 h 1639157"/>
                      <a:gd name="connsiteX11137" fmla="*/ 913414 w 1923730"/>
                      <a:gd name="connsiteY11137" fmla="*/ 920496 h 1639157"/>
                      <a:gd name="connsiteX11138" fmla="*/ 916843 w 1923730"/>
                      <a:gd name="connsiteY11138" fmla="*/ 917639 h 1639157"/>
                      <a:gd name="connsiteX11139" fmla="*/ 917033 w 1923730"/>
                      <a:gd name="connsiteY11139" fmla="*/ 917543 h 1639157"/>
                      <a:gd name="connsiteX11140" fmla="*/ 914366 w 1923730"/>
                      <a:gd name="connsiteY11140" fmla="*/ 913257 h 1639157"/>
                      <a:gd name="connsiteX11141" fmla="*/ 912842 w 1923730"/>
                      <a:gd name="connsiteY11141" fmla="*/ 906685 h 1639157"/>
                      <a:gd name="connsiteX11142" fmla="*/ 916367 w 1923730"/>
                      <a:gd name="connsiteY11142" fmla="*/ 904970 h 1639157"/>
                      <a:gd name="connsiteX11143" fmla="*/ 917700 w 1923730"/>
                      <a:gd name="connsiteY11143" fmla="*/ 905161 h 1639157"/>
                      <a:gd name="connsiteX11144" fmla="*/ 919700 w 1923730"/>
                      <a:gd name="connsiteY11144" fmla="*/ 902780 h 1639157"/>
                      <a:gd name="connsiteX11145" fmla="*/ 920177 w 1923730"/>
                      <a:gd name="connsiteY11145" fmla="*/ 900684 h 1639157"/>
                      <a:gd name="connsiteX11146" fmla="*/ 922177 w 1923730"/>
                      <a:gd name="connsiteY11146" fmla="*/ 897731 h 1639157"/>
                      <a:gd name="connsiteX11147" fmla="*/ 924749 w 1923730"/>
                      <a:gd name="connsiteY11147" fmla="*/ 898493 h 1639157"/>
                      <a:gd name="connsiteX11148" fmla="*/ 925987 w 1923730"/>
                      <a:gd name="connsiteY11148" fmla="*/ 898969 h 1639157"/>
                      <a:gd name="connsiteX11149" fmla="*/ 929225 w 1923730"/>
                      <a:gd name="connsiteY11149" fmla="*/ 900494 h 1639157"/>
                      <a:gd name="connsiteX11150" fmla="*/ 932464 w 1923730"/>
                      <a:gd name="connsiteY11150" fmla="*/ 900779 h 1639157"/>
                      <a:gd name="connsiteX11151" fmla="*/ 931321 w 1923730"/>
                      <a:gd name="connsiteY11151" fmla="*/ 896302 h 1639157"/>
                      <a:gd name="connsiteX11152" fmla="*/ 929130 w 1923730"/>
                      <a:gd name="connsiteY11152" fmla="*/ 889349 h 1639157"/>
                      <a:gd name="connsiteX11153" fmla="*/ 929416 w 1923730"/>
                      <a:gd name="connsiteY11153" fmla="*/ 888492 h 1639157"/>
                      <a:gd name="connsiteX11154" fmla="*/ 929892 w 1923730"/>
                      <a:gd name="connsiteY11154" fmla="*/ 886777 h 1639157"/>
                      <a:gd name="connsiteX11155" fmla="*/ 932654 w 1923730"/>
                      <a:gd name="connsiteY11155" fmla="*/ 885349 h 1639157"/>
                      <a:gd name="connsiteX11156" fmla="*/ 933988 w 1923730"/>
                      <a:gd name="connsiteY11156" fmla="*/ 884968 h 1639157"/>
                      <a:gd name="connsiteX11157" fmla="*/ 938465 w 1923730"/>
                      <a:gd name="connsiteY11157" fmla="*/ 885063 h 1639157"/>
                      <a:gd name="connsiteX11158" fmla="*/ 939036 w 1923730"/>
                      <a:gd name="connsiteY11158" fmla="*/ 885063 h 1639157"/>
                      <a:gd name="connsiteX11159" fmla="*/ 939227 w 1923730"/>
                      <a:gd name="connsiteY11159" fmla="*/ 884587 h 1639157"/>
                      <a:gd name="connsiteX11160" fmla="*/ 939322 w 1923730"/>
                      <a:gd name="connsiteY11160" fmla="*/ 880777 h 1639157"/>
                      <a:gd name="connsiteX11161" fmla="*/ 939417 w 1923730"/>
                      <a:gd name="connsiteY11161" fmla="*/ 880586 h 1639157"/>
                      <a:gd name="connsiteX11162" fmla="*/ 938465 w 1923730"/>
                      <a:gd name="connsiteY11162" fmla="*/ 876872 h 1639157"/>
                      <a:gd name="connsiteX11163" fmla="*/ 937227 w 1923730"/>
                      <a:gd name="connsiteY11163" fmla="*/ 874205 h 1639157"/>
                      <a:gd name="connsiteX11164" fmla="*/ 938846 w 1923730"/>
                      <a:gd name="connsiteY11164" fmla="*/ 873061 h 1639157"/>
                      <a:gd name="connsiteX11165" fmla="*/ 939608 w 1923730"/>
                      <a:gd name="connsiteY11165" fmla="*/ 872109 h 1639157"/>
                      <a:gd name="connsiteX11166" fmla="*/ 940465 w 1923730"/>
                      <a:gd name="connsiteY11166" fmla="*/ 869823 h 1639157"/>
                      <a:gd name="connsiteX11167" fmla="*/ 942084 w 1923730"/>
                      <a:gd name="connsiteY11167" fmla="*/ 868299 h 1639157"/>
                      <a:gd name="connsiteX11168" fmla="*/ 943227 w 1923730"/>
                      <a:gd name="connsiteY11168" fmla="*/ 868013 h 1639157"/>
                      <a:gd name="connsiteX11169" fmla="*/ 943323 w 1923730"/>
                      <a:gd name="connsiteY11169" fmla="*/ 868013 h 1639157"/>
                      <a:gd name="connsiteX11170" fmla="*/ 943323 w 1923730"/>
                      <a:gd name="connsiteY11170" fmla="*/ 868013 h 1639157"/>
                      <a:gd name="connsiteX11171" fmla="*/ 942370 w 1923730"/>
                      <a:gd name="connsiteY11171" fmla="*/ 867442 h 1639157"/>
                      <a:gd name="connsiteX11172" fmla="*/ 940370 w 1923730"/>
                      <a:gd name="connsiteY11172" fmla="*/ 865918 h 1639157"/>
                      <a:gd name="connsiteX11173" fmla="*/ 936465 w 1923730"/>
                      <a:gd name="connsiteY11173" fmla="*/ 862775 h 1639157"/>
                      <a:gd name="connsiteX11174" fmla="*/ 935036 w 1923730"/>
                      <a:gd name="connsiteY11174" fmla="*/ 860584 h 1639157"/>
                      <a:gd name="connsiteX11175" fmla="*/ 934940 w 1923730"/>
                      <a:gd name="connsiteY11175" fmla="*/ 859917 h 1639157"/>
                      <a:gd name="connsiteX11176" fmla="*/ 934083 w 1923730"/>
                      <a:gd name="connsiteY11176" fmla="*/ 858774 h 1639157"/>
                      <a:gd name="connsiteX11177" fmla="*/ 933036 w 1923730"/>
                      <a:gd name="connsiteY11177" fmla="*/ 855250 h 1639157"/>
                      <a:gd name="connsiteX11178" fmla="*/ 932654 w 1923730"/>
                      <a:gd name="connsiteY11178" fmla="*/ 852869 h 1639157"/>
                      <a:gd name="connsiteX11179" fmla="*/ 932464 w 1923730"/>
                      <a:gd name="connsiteY11179" fmla="*/ 852392 h 1639157"/>
                      <a:gd name="connsiteX11180" fmla="*/ 928749 w 1923730"/>
                      <a:gd name="connsiteY11180" fmla="*/ 848011 h 1639157"/>
                      <a:gd name="connsiteX11181" fmla="*/ 926463 w 1923730"/>
                      <a:gd name="connsiteY11181" fmla="*/ 844772 h 1639157"/>
                      <a:gd name="connsiteX11182" fmla="*/ 927702 w 1923730"/>
                      <a:gd name="connsiteY11182" fmla="*/ 842486 h 1639157"/>
                      <a:gd name="connsiteX11183" fmla="*/ 928749 w 1923730"/>
                      <a:gd name="connsiteY11183" fmla="*/ 841724 h 1639157"/>
                      <a:gd name="connsiteX11184" fmla="*/ 929035 w 1923730"/>
                      <a:gd name="connsiteY11184" fmla="*/ 841439 h 1639157"/>
                      <a:gd name="connsiteX11185" fmla="*/ 929987 w 1923730"/>
                      <a:gd name="connsiteY11185" fmla="*/ 840772 h 1639157"/>
                      <a:gd name="connsiteX11186" fmla="*/ 927320 w 1923730"/>
                      <a:gd name="connsiteY11186" fmla="*/ 836676 h 1639157"/>
                      <a:gd name="connsiteX11187" fmla="*/ 925511 w 1923730"/>
                      <a:gd name="connsiteY11187" fmla="*/ 835152 h 1639157"/>
                      <a:gd name="connsiteX11188" fmla="*/ 924082 w 1923730"/>
                      <a:gd name="connsiteY11188" fmla="*/ 833723 h 1639157"/>
                      <a:gd name="connsiteX11189" fmla="*/ 922463 w 1923730"/>
                      <a:gd name="connsiteY11189" fmla="*/ 832485 h 1639157"/>
                      <a:gd name="connsiteX11190" fmla="*/ 921796 w 1923730"/>
                      <a:gd name="connsiteY11190" fmla="*/ 832009 h 1639157"/>
                      <a:gd name="connsiteX11191" fmla="*/ 922082 w 1923730"/>
                      <a:gd name="connsiteY11191" fmla="*/ 830675 h 1639157"/>
                      <a:gd name="connsiteX11192" fmla="*/ 922653 w 1923730"/>
                      <a:gd name="connsiteY11192" fmla="*/ 829437 h 1639157"/>
                      <a:gd name="connsiteX11193" fmla="*/ 922844 w 1923730"/>
                      <a:gd name="connsiteY11193" fmla="*/ 827818 h 1639157"/>
                      <a:gd name="connsiteX11194" fmla="*/ 922939 w 1923730"/>
                      <a:gd name="connsiteY11194" fmla="*/ 825627 h 1639157"/>
                      <a:gd name="connsiteX11195" fmla="*/ 927035 w 1923730"/>
                      <a:gd name="connsiteY11195" fmla="*/ 824389 h 1639157"/>
                      <a:gd name="connsiteX11196" fmla="*/ 928368 w 1923730"/>
                      <a:gd name="connsiteY11196" fmla="*/ 823913 h 1639157"/>
                      <a:gd name="connsiteX11197" fmla="*/ 926654 w 1923730"/>
                      <a:gd name="connsiteY11197" fmla="*/ 821722 h 1639157"/>
                      <a:gd name="connsiteX11198" fmla="*/ 922749 w 1923730"/>
                      <a:gd name="connsiteY11198" fmla="*/ 818293 h 1639157"/>
                      <a:gd name="connsiteX11199" fmla="*/ 919415 w 1923730"/>
                      <a:gd name="connsiteY11199" fmla="*/ 814959 h 1639157"/>
                      <a:gd name="connsiteX11200" fmla="*/ 913986 w 1923730"/>
                      <a:gd name="connsiteY11200" fmla="*/ 810482 h 1639157"/>
                      <a:gd name="connsiteX11201" fmla="*/ 912461 w 1923730"/>
                      <a:gd name="connsiteY11201" fmla="*/ 809435 h 1639157"/>
                      <a:gd name="connsiteX11202" fmla="*/ 909128 w 1923730"/>
                      <a:gd name="connsiteY11202" fmla="*/ 804291 h 1639157"/>
                      <a:gd name="connsiteX11203" fmla="*/ 907413 w 1923730"/>
                      <a:gd name="connsiteY11203" fmla="*/ 799910 h 1639157"/>
                      <a:gd name="connsiteX11204" fmla="*/ 906175 w 1923730"/>
                      <a:gd name="connsiteY11204" fmla="*/ 797433 h 1639157"/>
                      <a:gd name="connsiteX11205" fmla="*/ 904079 w 1923730"/>
                      <a:gd name="connsiteY11205" fmla="*/ 795052 h 1639157"/>
                      <a:gd name="connsiteX11206" fmla="*/ 901984 w 1923730"/>
                      <a:gd name="connsiteY11206" fmla="*/ 796290 h 1639157"/>
                      <a:gd name="connsiteX11207" fmla="*/ 897126 w 1923730"/>
                      <a:gd name="connsiteY11207" fmla="*/ 796481 h 1639157"/>
                      <a:gd name="connsiteX11208" fmla="*/ 895983 w 1923730"/>
                      <a:gd name="connsiteY11208" fmla="*/ 795814 h 1639157"/>
                      <a:gd name="connsiteX11209" fmla="*/ 895316 w 1923730"/>
                      <a:gd name="connsiteY11209" fmla="*/ 795719 h 1639157"/>
                      <a:gd name="connsiteX11210" fmla="*/ 891983 w 1923730"/>
                      <a:gd name="connsiteY11210" fmla="*/ 793052 h 1639157"/>
                      <a:gd name="connsiteX11211" fmla="*/ 891887 w 1923730"/>
                      <a:gd name="connsiteY11211" fmla="*/ 792671 h 1639157"/>
                      <a:gd name="connsiteX11212" fmla="*/ 888649 w 1923730"/>
                      <a:gd name="connsiteY11212" fmla="*/ 789337 h 1639157"/>
                      <a:gd name="connsiteX11213" fmla="*/ 884458 w 1923730"/>
                      <a:gd name="connsiteY11213" fmla="*/ 787908 h 1639157"/>
                      <a:gd name="connsiteX11214" fmla="*/ 883410 w 1923730"/>
                      <a:gd name="connsiteY11214" fmla="*/ 788860 h 1639157"/>
                      <a:gd name="connsiteX11215" fmla="*/ 881505 w 1923730"/>
                      <a:gd name="connsiteY11215" fmla="*/ 790480 h 1639157"/>
                      <a:gd name="connsiteX11216" fmla="*/ 877124 w 1923730"/>
                      <a:gd name="connsiteY11216" fmla="*/ 789242 h 1639157"/>
                      <a:gd name="connsiteX11217" fmla="*/ 875886 w 1923730"/>
                      <a:gd name="connsiteY11217" fmla="*/ 788575 h 1639157"/>
                      <a:gd name="connsiteX11218" fmla="*/ 872552 w 1923730"/>
                      <a:gd name="connsiteY11218" fmla="*/ 785908 h 1639157"/>
                      <a:gd name="connsiteX11219" fmla="*/ 871313 w 1923730"/>
                      <a:gd name="connsiteY11219" fmla="*/ 784384 h 1639157"/>
                      <a:gd name="connsiteX11220" fmla="*/ 867408 w 1923730"/>
                      <a:gd name="connsiteY11220" fmla="*/ 780669 h 1639157"/>
                      <a:gd name="connsiteX11221" fmla="*/ 865313 w 1923730"/>
                      <a:gd name="connsiteY11221" fmla="*/ 780002 h 1639157"/>
                      <a:gd name="connsiteX11222" fmla="*/ 864741 w 1923730"/>
                      <a:gd name="connsiteY11222" fmla="*/ 780288 h 1639157"/>
                      <a:gd name="connsiteX11223" fmla="*/ 863694 w 1923730"/>
                      <a:gd name="connsiteY11223" fmla="*/ 780574 h 1639157"/>
                      <a:gd name="connsiteX11224" fmla="*/ 862932 w 1923730"/>
                      <a:gd name="connsiteY11224" fmla="*/ 778859 h 1639157"/>
                      <a:gd name="connsiteX11225" fmla="*/ 863027 w 1923730"/>
                      <a:gd name="connsiteY11225" fmla="*/ 776097 h 1639157"/>
                      <a:gd name="connsiteX11226" fmla="*/ 863122 w 1923730"/>
                      <a:gd name="connsiteY11226" fmla="*/ 773716 h 1639157"/>
                      <a:gd name="connsiteX11227" fmla="*/ 859979 w 1923730"/>
                      <a:gd name="connsiteY11227" fmla="*/ 770954 h 1639157"/>
                      <a:gd name="connsiteX11228" fmla="*/ 859407 w 1923730"/>
                      <a:gd name="connsiteY11228" fmla="*/ 770192 h 1639157"/>
                      <a:gd name="connsiteX11229" fmla="*/ 856074 w 1923730"/>
                      <a:gd name="connsiteY11229" fmla="*/ 767906 h 1639157"/>
                      <a:gd name="connsiteX11230" fmla="*/ 854264 w 1923730"/>
                      <a:gd name="connsiteY11230" fmla="*/ 767906 h 1639157"/>
                      <a:gd name="connsiteX11231" fmla="*/ 848930 w 1923730"/>
                      <a:gd name="connsiteY11231" fmla="*/ 767144 h 1639157"/>
                      <a:gd name="connsiteX11232" fmla="*/ 841595 w 1923730"/>
                      <a:gd name="connsiteY11232" fmla="*/ 762000 h 1639157"/>
                      <a:gd name="connsiteX11233" fmla="*/ 839976 w 1923730"/>
                      <a:gd name="connsiteY11233" fmla="*/ 759523 h 1639157"/>
                      <a:gd name="connsiteX11234" fmla="*/ 838452 w 1923730"/>
                      <a:gd name="connsiteY11234" fmla="*/ 757428 h 1639157"/>
                      <a:gd name="connsiteX11235" fmla="*/ 836928 w 1923730"/>
                      <a:gd name="connsiteY11235" fmla="*/ 756666 h 1639157"/>
                      <a:gd name="connsiteX11236" fmla="*/ 833880 w 1923730"/>
                      <a:gd name="connsiteY11236" fmla="*/ 754952 h 1639157"/>
                      <a:gd name="connsiteX11237" fmla="*/ 833690 w 1923730"/>
                      <a:gd name="connsiteY11237" fmla="*/ 754856 h 1639157"/>
                      <a:gd name="connsiteX11238" fmla="*/ 832642 w 1923730"/>
                      <a:gd name="connsiteY11238" fmla="*/ 754761 h 1639157"/>
                      <a:gd name="connsiteX11239" fmla="*/ 831594 w 1923730"/>
                      <a:gd name="connsiteY11239" fmla="*/ 755809 h 1639157"/>
                      <a:gd name="connsiteX11240" fmla="*/ 833880 w 1923730"/>
                      <a:gd name="connsiteY11240" fmla="*/ 757904 h 1639157"/>
                      <a:gd name="connsiteX11241" fmla="*/ 835785 w 1923730"/>
                      <a:gd name="connsiteY11241" fmla="*/ 760476 h 1639157"/>
                      <a:gd name="connsiteX11242" fmla="*/ 837024 w 1923730"/>
                      <a:gd name="connsiteY11242" fmla="*/ 763334 h 1639157"/>
                      <a:gd name="connsiteX11243" fmla="*/ 837690 w 1923730"/>
                      <a:gd name="connsiteY11243" fmla="*/ 765334 h 1639157"/>
                      <a:gd name="connsiteX11244" fmla="*/ 837881 w 1923730"/>
                      <a:gd name="connsiteY11244" fmla="*/ 766286 h 1639157"/>
                      <a:gd name="connsiteX11245" fmla="*/ 837404 w 1923730"/>
                      <a:gd name="connsiteY11245" fmla="*/ 769144 h 1639157"/>
                      <a:gd name="connsiteX11246" fmla="*/ 836452 w 1923730"/>
                      <a:gd name="connsiteY11246" fmla="*/ 769239 h 1639157"/>
                      <a:gd name="connsiteX11247" fmla="*/ 835690 w 1923730"/>
                      <a:gd name="connsiteY11247" fmla="*/ 768572 h 1639157"/>
                      <a:gd name="connsiteX11248" fmla="*/ 834833 w 1923730"/>
                      <a:gd name="connsiteY11248" fmla="*/ 767239 h 1639157"/>
                      <a:gd name="connsiteX11249" fmla="*/ 829213 w 1923730"/>
                      <a:gd name="connsiteY11249" fmla="*/ 763524 h 1639157"/>
                      <a:gd name="connsiteX11250" fmla="*/ 825117 w 1923730"/>
                      <a:gd name="connsiteY11250" fmla="*/ 761238 h 1639157"/>
                      <a:gd name="connsiteX11251" fmla="*/ 821403 w 1923730"/>
                      <a:gd name="connsiteY11251" fmla="*/ 759047 h 1639157"/>
                      <a:gd name="connsiteX11252" fmla="*/ 813116 w 1923730"/>
                      <a:gd name="connsiteY11252" fmla="*/ 751237 h 1639157"/>
                      <a:gd name="connsiteX11253" fmla="*/ 813020 w 1923730"/>
                      <a:gd name="connsiteY11253" fmla="*/ 750094 h 1639157"/>
                      <a:gd name="connsiteX11254" fmla="*/ 812258 w 1923730"/>
                      <a:gd name="connsiteY11254" fmla="*/ 748570 h 1639157"/>
                      <a:gd name="connsiteX11255" fmla="*/ 811592 w 1923730"/>
                      <a:gd name="connsiteY11255" fmla="*/ 748475 h 1639157"/>
                      <a:gd name="connsiteX11256" fmla="*/ 809020 w 1923730"/>
                      <a:gd name="connsiteY11256" fmla="*/ 745331 h 1639157"/>
                      <a:gd name="connsiteX11257" fmla="*/ 805400 w 1923730"/>
                      <a:gd name="connsiteY11257" fmla="*/ 741140 h 1639157"/>
                      <a:gd name="connsiteX11258" fmla="*/ 803019 w 1923730"/>
                      <a:gd name="connsiteY11258" fmla="*/ 739331 h 1639157"/>
                      <a:gd name="connsiteX11259" fmla="*/ 797780 w 1923730"/>
                      <a:gd name="connsiteY11259" fmla="*/ 731806 h 1639157"/>
                      <a:gd name="connsiteX11260" fmla="*/ 798066 w 1923730"/>
                      <a:gd name="connsiteY11260" fmla="*/ 731330 h 1639157"/>
                      <a:gd name="connsiteX11261" fmla="*/ 795780 w 1923730"/>
                      <a:gd name="connsiteY11261" fmla="*/ 730186 h 1639157"/>
                      <a:gd name="connsiteX11262" fmla="*/ 795495 w 1923730"/>
                      <a:gd name="connsiteY11262" fmla="*/ 730091 h 1639157"/>
                      <a:gd name="connsiteX11263" fmla="*/ 789970 w 1923730"/>
                      <a:gd name="connsiteY11263" fmla="*/ 726281 h 1639157"/>
                      <a:gd name="connsiteX11264" fmla="*/ 788732 w 1923730"/>
                      <a:gd name="connsiteY11264" fmla="*/ 725234 h 1639157"/>
                      <a:gd name="connsiteX11265" fmla="*/ 787112 w 1923730"/>
                      <a:gd name="connsiteY11265" fmla="*/ 724472 h 1639157"/>
                      <a:gd name="connsiteX11266" fmla="*/ 784541 w 1923730"/>
                      <a:gd name="connsiteY11266" fmla="*/ 726853 h 1639157"/>
                      <a:gd name="connsiteX11267" fmla="*/ 782921 w 1923730"/>
                      <a:gd name="connsiteY11267" fmla="*/ 728758 h 1639157"/>
                      <a:gd name="connsiteX11268" fmla="*/ 778921 w 1923730"/>
                      <a:gd name="connsiteY11268" fmla="*/ 730853 h 1639157"/>
                      <a:gd name="connsiteX11269" fmla="*/ 778826 w 1923730"/>
                      <a:gd name="connsiteY11269" fmla="*/ 730853 h 1639157"/>
                      <a:gd name="connsiteX11270" fmla="*/ 774063 w 1923730"/>
                      <a:gd name="connsiteY11270" fmla="*/ 728472 h 1639157"/>
                      <a:gd name="connsiteX11271" fmla="*/ 770063 w 1923730"/>
                      <a:gd name="connsiteY11271" fmla="*/ 726186 h 1639157"/>
                      <a:gd name="connsiteX11272" fmla="*/ 768348 w 1923730"/>
                      <a:gd name="connsiteY11272" fmla="*/ 728472 h 1639157"/>
                      <a:gd name="connsiteX11273" fmla="*/ 767967 w 1923730"/>
                      <a:gd name="connsiteY11273" fmla="*/ 729806 h 1639157"/>
                      <a:gd name="connsiteX11274" fmla="*/ 767682 w 1923730"/>
                      <a:gd name="connsiteY11274" fmla="*/ 730853 h 1639157"/>
                      <a:gd name="connsiteX11275" fmla="*/ 765300 w 1923730"/>
                      <a:gd name="connsiteY11275" fmla="*/ 734282 h 1639157"/>
                      <a:gd name="connsiteX11276" fmla="*/ 764919 w 1923730"/>
                      <a:gd name="connsiteY11276" fmla="*/ 734568 h 1639157"/>
                      <a:gd name="connsiteX11277" fmla="*/ 759680 w 1923730"/>
                      <a:gd name="connsiteY11277" fmla="*/ 736378 h 1639157"/>
                      <a:gd name="connsiteX11278" fmla="*/ 758442 w 1923730"/>
                      <a:gd name="connsiteY11278" fmla="*/ 735235 h 1639157"/>
                      <a:gd name="connsiteX11279" fmla="*/ 755490 w 1923730"/>
                      <a:gd name="connsiteY11279" fmla="*/ 732949 h 1639157"/>
                      <a:gd name="connsiteX11280" fmla="*/ 753203 w 1923730"/>
                      <a:gd name="connsiteY11280" fmla="*/ 731330 h 1639157"/>
                      <a:gd name="connsiteX11281" fmla="*/ 749584 w 1923730"/>
                      <a:gd name="connsiteY11281" fmla="*/ 729044 h 1639157"/>
                      <a:gd name="connsiteX11282" fmla="*/ 745679 w 1923730"/>
                      <a:gd name="connsiteY11282" fmla="*/ 725996 h 1639157"/>
                      <a:gd name="connsiteX11283" fmla="*/ 743583 w 1923730"/>
                      <a:gd name="connsiteY11283" fmla="*/ 724090 h 1639157"/>
                      <a:gd name="connsiteX11284" fmla="*/ 742154 w 1923730"/>
                      <a:gd name="connsiteY11284" fmla="*/ 723329 h 1639157"/>
                      <a:gd name="connsiteX11285" fmla="*/ 737773 w 1923730"/>
                      <a:gd name="connsiteY11285" fmla="*/ 719995 h 1639157"/>
                      <a:gd name="connsiteX11286" fmla="*/ 729582 w 1923730"/>
                      <a:gd name="connsiteY11286" fmla="*/ 715994 h 1639157"/>
                      <a:gd name="connsiteX11287" fmla="*/ 728153 w 1923730"/>
                      <a:gd name="connsiteY11287" fmla="*/ 715613 h 1639157"/>
                      <a:gd name="connsiteX11288" fmla="*/ 722628 w 1923730"/>
                      <a:gd name="connsiteY11288" fmla="*/ 714565 h 1639157"/>
                      <a:gd name="connsiteX11289" fmla="*/ 721961 w 1923730"/>
                      <a:gd name="connsiteY11289" fmla="*/ 714470 h 1639157"/>
                      <a:gd name="connsiteX11290" fmla="*/ 721295 w 1923730"/>
                      <a:gd name="connsiteY11290" fmla="*/ 714375 h 1639157"/>
                      <a:gd name="connsiteX11291" fmla="*/ 721676 w 1923730"/>
                      <a:gd name="connsiteY11291" fmla="*/ 715994 h 1639157"/>
                      <a:gd name="connsiteX11292" fmla="*/ 721390 w 1923730"/>
                      <a:gd name="connsiteY11292" fmla="*/ 717709 h 1639157"/>
                      <a:gd name="connsiteX11293" fmla="*/ 719771 w 1923730"/>
                      <a:gd name="connsiteY11293" fmla="*/ 720947 h 1639157"/>
                      <a:gd name="connsiteX11294" fmla="*/ 718723 w 1923730"/>
                      <a:gd name="connsiteY11294" fmla="*/ 727519 h 1639157"/>
                      <a:gd name="connsiteX11295" fmla="*/ 720437 w 1923730"/>
                      <a:gd name="connsiteY11295" fmla="*/ 732854 h 1639157"/>
                      <a:gd name="connsiteX11296" fmla="*/ 721009 w 1923730"/>
                      <a:gd name="connsiteY11296" fmla="*/ 736949 h 1639157"/>
                      <a:gd name="connsiteX11297" fmla="*/ 721580 w 1923730"/>
                      <a:gd name="connsiteY11297" fmla="*/ 739997 h 1639157"/>
                      <a:gd name="connsiteX11298" fmla="*/ 719104 w 1923730"/>
                      <a:gd name="connsiteY11298" fmla="*/ 744760 h 1639157"/>
                      <a:gd name="connsiteX11299" fmla="*/ 718437 w 1923730"/>
                      <a:gd name="connsiteY11299" fmla="*/ 744855 h 1639157"/>
                      <a:gd name="connsiteX11300" fmla="*/ 713865 w 1923730"/>
                      <a:gd name="connsiteY11300" fmla="*/ 743617 h 1639157"/>
                      <a:gd name="connsiteX11301" fmla="*/ 712055 w 1923730"/>
                      <a:gd name="connsiteY11301" fmla="*/ 742474 h 1639157"/>
                      <a:gd name="connsiteX11302" fmla="*/ 712055 w 1923730"/>
                      <a:gd name="connsiteY11302" fmla="*/ 742474 h 1639157"/>
                      <a:gd name="connsiteX11303" fmla="*/ 711674 w 1923730"/>
                      <a:gd name="connsiteY11303" fmla="*/ 743331 h 1639157"/>
                      <a:gd name="connsiteX11304" fmla="*/ 707388 w 1923730"/>
                      <a:gd name="connsiteY11304" fmla="*/ 746855 h 1639157"/>
                      <a:gd name="connsiteX11305" fmla="*/ 706340 w 1923730"/>
                      <a:gd name="connsiteY11305" fmla="*/ 747046 h 1639157"/>
                      <a:gd name="connsiteX11306" fmla="*/ 707103 w 1923730"/>
                      <a:gd name="connsiteY11306" fmla="*/ 747713 h 1639157"/>
                      <a:gd name="connsiteX11307" fmla="*/ 707960 w 1923730"/>
                      <a:gd name="connsiteY11307" fmla="*/ 749046 h 1639157"/>
                      <a:gd name="connsiteX11308" fmla="*/ 706721 w 1923730"/>
                      <a:gd name="connsiteY11308" fmla="*/ 751332 h 1639157"/>
                      <a:gd name="connsiteX11309" fmla="*/ 706055 w 1923730"/>
                      <a:gd name="connsiteY11309" fmla="*/ 752094 h 1639157"/>
                      <a:gd name="connsiteX11310" fmla="*/ 705293 w 1923730"/>
                      <a:gd name="connsiteY11310" fmla="*/ 754856 h 1639157"/>
                      <a:gd name="connsiteX11311" fmla="*/ 705388 w 1923730"/>
                      <a:gd name="connsiteY11311" fmla="*/ 755904 h 1639157"/>
                      <a:gd name="connsiteX11312" fmla="*/ 705769 w 1923730"/>
                      <a:gd name="connsiteY11312" fmla="*/ 759143 h 1639157"/>
                      <a:gd name="connsiteX11313" fmla="*/ 705959 w 1923730"/>
                      <a:gd name="connsiteY11313" fmla="*/ 760285 h 1639157"/>
                      <a:gd name="connsiteX11314" fmla="*/ 704912 w 1923730"/>
                      <a:gd name="connsiteY11314" fmla="*/ 760000 h 1639157"/>
                      <a:gd name="connsiteX11315" fmla="*/ 697958 w 1923730"/>
                      <a:gd name="connsiteY11315" fmla="*/ 757142 h 1639157"/>
                      <a:gd name="connsiteX11316" fmla="*/ 692815 w 1923730"/>
                      <a:gd name="connsiteY11316" fmla="*/ 759143 h 1639157"/>
                      <a:gd name="connsiteX11317" fmla="*/ 692148 w 1923730"/>
                      <a:gd name="connsiteY11317" fmla="*/ 760476 h 1639157"/>
                      <a:gd name="connsiteX11318" fmla="*/ 689386 w 1923730"/>
                      <a:gd name="connsiteY11318" fmla="*/ 762476 h 1639157"/>
                      <a:gd name="connsiteX11319" fmla="*/ 686052 w 1923730"/>
                      <a:gd name="connsiteY11319" fmla="*/ 761524 h 1639157"/>
                      <a:gd name="connsiteX11320" fmla="*/ 685766 w 1923730"/>
                      <a:gd name="connsiteY11320" fmla="*/ 761238 h 1639157"/>
                      <a:gd name="connsiteX11321" fmla="*/ 682337 w 1923730"/>
                      <a:gd name="connsiteY11321" fmla="*/ 760095 h 1639157"/>
                      <a:gd name="connsiteX11322" fmla="*/ 675384 w 1923730"/>
                      <a:gd name="connsiteY11322" fmla="*/ 753332 h 1639157"/>
                      <a:gd name="connsiteX11323" fmla="*/ 671003 w 1923730"/>
                      <a:gd name="connsiteY11323" fmla="*/ 749998 h 1639157"/>
                      <a:gd name="connsiteX11324" fmla="*/ 670241 w 1923730"/>
                      <a:gd name="connsiteY11324" fmla="*/ 749713 h 1639157"/>
                      <a:gd name="connsiteX11325" fmla="*/ 665574 w 1923730"/>
                      <a:gd name="connsiteY11325" fmla="*/ 750760 h 1639157"/>
                      <a:gd name="connsiteX11326" fmla="*/ 664621 w 1923730"/>
                      <a:gd name="connsiteY11326" fmla="*/ 751427 h 1639157"/>
                      <a:gd name="connsiteX11327" fmla="*/ 659573 w 1923730"/>
                      <a:gd name="connsiteY11327" fmla="*/ 752285 h 1639157"/>
                      <a:gd name="connsiteX11328" fmla="*/ 658525 w 1923730"/>
                      <a:gd name="connsiteY11328" fmla="*/ 752094 h 1639157"/>
                      <a:gd name="connsiteX11329" fmla="*/ 656715 w 1923730"/>
                      <a:gd name="connsiteY11329" fmla="*/ 751713 h 1639157"/>
                      <a:gd name="connsiteX11330" fmla="*/ 653858 w 1923730"/>
                      <a:gd name="connsiteY11330" fmla="*/ 751523 h 1639157"/>
                      <a:gd name="connsiteX11331" fmla="*/ 650619 w 1923730"/>
                      <a:gd name="connsiteY11331" fmla="*/ 749522 h 1639157"/>
                      <a:gd name="connsiteX11332" fmla="*/ 649762 w 1923730"/>
                      <a:gd name="connsiteY11332" fmla="*/ 748094 h 1639157"/>
                      <a:gd name="connsiteX11333" fmla="*/ 645952 w 1923730"/>
                      <a:gd name="connsiteY11333" fmla="*/ 745617 h 1639157"/>
                      <a:gd name="connsiteX11334" fmla="*/ 644523 w 1923730"/>
                      <a:gd name="connsiteY11334" fmla="*/ 745236 h 1639157"/>
                      <a:gd name="connsiteX11335" fmla="*/ 639570 w 1923730"/>
                      <a:gd name="connsiteY11335" fmla="*/ 745236 h 1639157"/>
                      <a:gd name="connsiteX11336" fmla="*/ 633379 w 1923730"/>
                      <a:gd name="connsiteY11336" fmla="*/ 745522 h 1639157"/>
                      <a:gd name="connsiteX11337" fmla="*/ 629855 w 1923730"/>
                      <a:gd name="connsiteY11337" fmla="*/ 745617 h 1639157"/>
                      <a:gd name="connsiteX11338" fmla="*/ 629093 w 1923730"/>
                      <a:gd name="connsiteY11338" fmla="*/ 745712 h 1639157"/>
                      <a:gd name="connsiteX11339" fmla="*/ 627854 w 1923730"/>
                      <a:gd name="connsiteY11339" fmla="*/ 745807 h 1639157"/>
                      <a:gd name="connsiteX11340" fmla="*/ 625664 w 1923730"/>
                      <a:gd name="connsiteY11340" fmla="*/ 746189 h 1639157"/>
                      <a:gd name="connsiteX11341" fmla="*/ 625378 w 1923730"/>
                      <a:gd name="connsiteY11341" fmla="*/ 746284 h 1639157"/>
                      <a:gd name="connsiteX11342" fmla="*/ 624997 w 1923730"/>
                      <a:gd name="connsiteY11342" fmla="*/ 746093 h 1639157"/>
                      <a:gd name="connsiteX11343" fmla="*/ 623949 w 1923730"/>
                      <a:gd name="connsiteY11343" fmla="*/ 742855 h 1639157"/>
                      <a:gd name="connsiteX11344" fmla="*/ 622997 w 1923730"/>
                      <a:gd name="connsiteY11344" fmla="*/ 735330 h 1639157"/>
                      <a:gd name="connsiteX11345" fmla="*/ 623187 w 1923730"/>
                      <a:gd name="connsiteY11345" fmla="*/ 730948 h 1639157"/>
                      <a:gd name="connsiteX11346" fmla="*/ 622425 w 1923730"/>
                      <a:gd name="connsiteY11346" fmla="*/ 727139 h 1639157"/>
                      <a:gd name="connsiteX11347" fmla="*/ 618520 w 1923730"/>
                      <a:gd name="connsiteY11347" fmla="*/ 726281 h 1639157"/>
                      <a:gd name="connsiteX11348" fmla="*/ 607376 w 1923730"/>
                      <a:gd name="connsiteY11348" fmla="*/ 726567 h 1639157"/>
                      <a:gd name="connsiteX11349" fmla="*/ 606423 w 1923730"/>
                      <a:gd name="connsiteY11349" fmla="*/ 726662 h 1639157"/>
                      <a:gd name="connsiteX11350" fmla="*/ 599756 w 1923730"/>
                      <a:gd name="connsiteY11350" fmla="*/ 724376 h 1639157"/>
                      <a:gd name="connsiteX11351" fmla="*/ 598327 w 1923730"/>
                      <a:gd name="connsiteY11351" fmla="*/ 720661 h 1639157"/>
                      <a:gd name="connsiteX11352" fmla="*/ 602232 w 1923730"/>
                      <a:gd name="connsiteY11352" fmla="*/ 719900 h 1639157"/>
                      <a:gd name="connsiteX11353" fmla="*/ 603185 w 1923730"/>
                      <a:gd name="connsiteY11353" fmla="*/ 719995 h 1639157"/>
                      <a:gd name="connsiteX11354" fmla="*/ 600994 w 1923730"/>
                      <a:gd name="connsiteY11354" fmla="*/ 717899 h 1639157"/>
                      <a:gd name="connsiteX11355" fmla="*/ 600803 w 1923730"/>
                      <a:gd name="connsiteY11355" fmla="*/ 717709 h 1639157"/>
                      <a:gd name="connsiteX11356" fmla="*/ 593660 w 1923730"/>
                      <a:gd name="connsiteY11356" fmla="*/ 714375 h 1639157"/>
                      <a:gd name="connsiteX11357" fmla="*/ 587849 w 1923730"/>
                      <a:gd name="connsiteY11357" fmla="*/ 714185 h 1639157"/>
                      <a:gd name="connsiteX11358" fmla="*/ 582706 w 1923730"/>
                      <a:gd name="connsiteY11358" fmla="*/ 713994 h 1639157"/>
                      <a:gd name="connsiteX11359" fmla="*/ 578039 w 1923730"/>
                      <a:gd name="connsiteY11359" fmla="*/ 712280 h 1639157"/>
                      <a:gd name="connsiteX11360" fmla="*/ 578229 w 1923730"/>
                      <a:gd name="connsiteY11360" fmla="*/ 710470 h 1639157"/>
                      <a:gd name="connsiteX11361" fmla="*/ 578705 w 1923730"/>
                      <a:gd name="connsiteY11361" fmla="*/ 706279 h 1639157"/>
                      <a:gd name="connsiteX11362" fmla="*/ 577944 w 1923730"/>
                      <a:gd name="connsiteY11362" fmla="*/ 705326 h 1639157"/>
                      <a:gd name="connsiteX11363" fmla="*/ 577182 w 1923730"/>
                      <a:gd name="connsiteY11363" fmla="*/ 702469 h 1639157"/>
                      <a:gd name="connsiteX11364" fmla="*/ 577182 w 1923730"/>
                      <a:gd name="connsiteY11364" fmla="*/ 700564 h 1639157"/>
                      <a:gd name="connsiteX11365" fmla="*/ 576705 w 1923730"/>
                      <a:gd name="connsiteY11365" fmla="*/ 700850 h 1639157"/>
                      <a:gd name="connsiteX11366" fmla="*/ 571086 w 1923730"/>
                      <a:gd name="connsiteY11366" fmla="*/ 701135 h 1639157"/>
                      <a:gd name="connsiteX11367" fmla="*/ 568799 w 1923730"/>
                      <a:gd name="connsiteY11367" fmla="*/ 700850 h 1639157"/>
                      <a:gd name="connsiteX11368" fmla="*/ 567085 w 1923730"/>
                      <a:gd name="connsiteY11368" fmla="*/ 700945 h 1639157"/>
                      <a:gd name="connsiteX11369" fmla="*/ 561846 w 1923730"/>
                      <a:gd name="connsiteY11369" fmla="*/ 701516 h 1639157"/>
                      <a:gd name="connsiteX11370" fmla="*/ 560417 w 1923730"/>
                      <a:gd name="connsiteY11370" fmla="*/ 701707 h 1639157"/>
                      <a:gd name="connsiteX11371" fmla="*/ 557370 w 1923730"/>
                      <a:gd name="connsiteY11371" fmla="*/ 701516 h 1639157"/>
                      <a:gd name="connsiteX11372" fmla="*/ 553940 w 1923730"/>
                      <a:gd name="connsiteY11372" fmla="*/ 701993 h 1639157"/>
                      <a:gd name="connsiteX11373" fmla="*/ 551083 w 1923730"/>
                      <a:gd name="connsiteY11373" fmla="*/ 704564 h 1639157"/>
                      <a:gd name="connsiteX11374" fmla="*/ 546987 w 1923730"/>
                      <a:gd name="connsiteY11374" fmla="*/ 705517 h 1639157"/>
                      <a:gd name="connsiteX11375" fmla="*/ 543177 w 1923730"/>
                      <a:gd name="connsiteY11375" fmla="*/ 705898 h 1639157"/>
                      <a:gd name="connsiteX11376" fmla="*/ 539462 w 1923730"/>
                      <a:gd name="connsiteY11376" fmla="*/ 706374 h 1639157"/>
                      <a:gd name="connsiteX11377" fmla="*/ 538510 w 1923730"/>
                      <a:gd name="connsiteY11377" fmla="*/ 706374 h 1639157"/>
                      <a:gd name="connsiteX11378" fmla="*/ 531271 w 1923730"/>
                      <a:gd name="connsiteY11378" fmla="*/ 707993 h 1639157"/>
                      <a:gd name="connsiteX11379" fmla="*/ 525651 w 1923730"/>
                      <a:gd name="connsiteY11379" fmla="*/ 709136 h 1639157"/>
                      <a:gd name="connsiteX11380" fmla="*/ 524889 w 1923730"/>
                      <a:gd name="connsiteY11380" fmla="*/ 709136 h 1639157"/>
                      <a:gd name="connsiteX11381" fmla="*/ 519650 w 1923730"/>
                      <a:gd name="connsiteY11381" fmla="*/ 709422 h 1639157"/>
                      <a:gd name="connsiteX11382" fmla="*/ 517269 w 1923730"/>
                      <a:gd name="connsiteY11382" fmla="*/ 709708 h 1639157"/>
                      <a:gd name="connsiteX11383" fmla="*/ 509649 w 1923730"/>
                      <a:gd name="connsiteY11383" fmla="*/ 711232 h 1639157"/>
                      <a:gd name="connsiteX11384" fmla="*/ 502124 w 1923730"/>
                      <a:gd name="connsiteY11384" fmla="*/ 712756 h 1639157"/>
                      <a:gd name="connsiteX11385" fmla="*/ 501172 w 1923730"/>
                      <a:gd name="connsiteY11385" fmla="*/ 712851 h 1639157"/>
                      <a:gd name="connsiteX11386" fmla="*/ 497743 w 1923730"/>
                      <a:gd name="connsiteY11386" fmla="*/ 713042 h 1639157"/>
                      <a:gd name="connsiteX11387" fmla="*/ 493361 w 1923730"/>
                      <a:gd name="connsiteY11387" fmla="*/ 713327 h 1639157"/>
                      <a:gd name="connsiteX11388" fmla="*/ 483836 w 1923730"/>
                      <a:gd name="connsiteY11388" fmla="*/ 712851 h 1639157"/>
                      <a:gd name="connsiteX11389" fmla="*/ 480788 w 1923730"/>
                      <a:gd name="connsiteY11389" fmla="*/ 714661 h 1639157"/>
                      <a:gd name="connsiteX11390" fmla="*/ 480503 w 1923730"/>
                      <a:gd name="connsiteY11390" fmla="*/ 714947 h 1639157"/>
                      <a:gd name="connsiteX11391" fmla="*/ 477931 w 1923730"/>
                      <a:gd name="connsiteY11391" fmla="*/ 716566 h 1639157"/>
                      <a:gd name="connsiteX11392" fmla="*/ 475550 w 1923730"/>
                      <a:gd name="connsiteY11392" fmla="*/ 717804 h 1639157"/>
                      <a:gd name="connsiteX11393" fmla="*/ 469835 w 1923730"/>
                      <a:gd name="connsiteY11393" fmla="*/ 719423 h 1639157"/>
                      <a:gd name="connsiteX11394" fmla="*/ 467930 w 1923730"/>
                      <a:gd name="connsiteY11394" fmla="*/ 718947 h 1639157"/>
                      <a:gd name="connsiteX11395" fmla="*/ 463358 w 1923730"/>
                      <a:gd name="connsiteY11395" fmla="*/ 718090 h 1639157"/>
                      <a:gd name="connsiteX11396" fmla="*/ 461738 w 1923730"/>
                      <a:gd name="connsiteY11396" fmla="*/ 718756 h 1639157"/>
                      <a:gd name="connsiteX11397" fmla="*/ 461834 w 1923730"/>
                      <a:gd name="connsiteY11397" fmla="*/ 720852 h 1639157"/>
                      <a:gd name="connsiteX11398" fmla="*/ 462882 w 1923730"/>
                      <a:gd name="connsiteY11398" fmla="*/ 721709 h 1639157"/>
                      <a:gd name="connsiteX11399" fmla="*/ 463929 w 1923730"/>
                      <a:gd name="connsiteY11399" fmla="*/ 721900 h 1639157"/>
                      <a:gd name="connsiteX11400" fmla="*/ 461929 w 1923730"/>
                      <a:gd name="connsiteY11400" fmla="*/ 724567 h 1639157"/>
                      <a:gd name="connsiteX11401" fmla="*/ 465358 w 1923730"/>
                      <a:gd name="connsiteY11401" fmla="*/ 728853 h 1639157"/>
                      <a:gd name="connsiteX11402" fmla="*/ 467739 w 1923730"/>
                      <a:gd name="connsiteY11402" fmla="*/ 730282 h 1639157"/>
                      <a:gd name="connsiteX11403" fmla="*/ 468596 w 1923730"/>
                      <a:gd name="connsiteY11403" fmla="*/ 726472 h 1639157"/>
                      <a:gd name="connsiteX11404" fmla="*/ 476693 w 1923730"/>
                      <a:gd name="connsiteY11404" fmla="*/ 727615 h 1639157"/>
                      <a:gd name="connsiteX11405" fmla="*/ 471835 w 1923730"/>
                      <a:gd name="connsiteY11405" fmla="*/ 752380 h 1639157"/>
                      <a:gd name="connsiteX11406" fmla="*/ 471549 w 1923730"/>
                      <a:gd name="connsiteY11406" fmla="*/ 755047 h 1639157"/>
                      <a:gd name="connsiteX11407" fmla="*/ 473264 w 1923730"/>
                      <a:gd name="connsiteY11407" fmla="*/ 756285 h 1639157"/>
                      <a:gd name="connsiteX11408" fmla="*/ 474788 w 1923730"/>
                      <a:gd name="connsiteY11408" fmla="*/ 756952 h 1639157"/>
                      <a:gd name="connsiteX11409" fmla="*/ 478121 w 1923730"/>
                      <a:gd name="connsiteY11409" fmla="*/ 759047 h 1639157"/>
                      <a:gd name="connsiteX11410" fmla="*/ 480217 w 1923730"/>
                      <a:gd name="connsiteY11410" fmla="*/ 760571 h 1639157"/>
                      <a:gd name="connsiteX11411" fmla="*/ 483932 w 1923730"/>
                      <a:gd name="connsiteY11411" fmla="*/ 766096 h 1639157"/>
                      <a:gd name="connsiteX11412" fmla="*/ 487742 w 1923730"/>
                      <a:gd name="connsiteY11412" fmla="*/ 769334 h 1639157"/>
                      <a:gd name="connsiteX11413" fmla="*/ 487932 w 1923730"/>
                      <a:gd name="connsiteY11413" fmla="*/ 769430 h 1639157"/>
                      <a:gd name="connsiteX11414" fmla="*/ 491933 w 1923730"/>
                      <a:gd name="connsiteY11414" fmla="*/ 773716 h 1639157"/>
                      <a:gd name="connsiteX11415" fmla="*/ 492409 w 1923730"/>
                      <a:gd name="connsiteY11415" fmla="*/ 777811 h 1639157"/>
                      <a:gd name="connsiteX11416" fmla="*/ 492695 w 1923730"/>
                      <a:gd name="connsiteY11416" fmla="*/ 779907 h 1639157"/>
                      <a:gd name="connsiteX11417" fmla="*/ 494028 w 1923730"/>
                      <a:gd name="connsiteY11417" fmla="*/ 783241 h 1639157"/>
                      <a:gd name="connsiteX11418" fmla="*/ 495266 w 1923730"/>
                      <a:gd name="connsiteY11418" fmla="*/ 785813 h 1639157"/>
                      <a:gd name="connsiteX11419" fmla="*/ 495552 w 1923730"/>
                      <a:gd name="connsiteY11419" fmla="*/ 786575 h 1639157"/>
                      <a:gd name="connsiteX11420" fmla="*/ 496695 w 1923730"/>
                      <a:gd name="connsiteY11420" fmla="*/ 791623 h 1639157"/>
                      <a:gd name="connsiteX11421" fmla="*/ 495838 w 1923730"/>
                      <a:gd name="connsiteY11421" fmla="*/ 794194 h 1639157"/>
                      <a:gd name="connsiteX11422" fmla="*/ 493076 w 1923730"/>
                      <a:gd name="connsiteY11422" fmla="*/ 794671 h 1639157"/>
                      <a:gd name="connsiteX11423" fmla="*/ 492314 w 1923730"/>
                      <a:gd name="connsiteY11423" fmla="*/ 794576 h 1639157"/>
                      <a:gd name="connsiteX11424" fmla="*/ 488599 w 1923730"/>
                      <a:gd name="connsiteY11424" fmla="*/ 794956 h 1639157"/>
                      <a:gd name="connsiteX11425" fmla="*/ 487742 w 1923730"/>
                      <a:gd name="connsiteY11425" fmla="*/ 795528 h 1639157"/>
                      <a:gd name="connsiteX11426" fmla="*/ 481360 w 1923730"/>
                      <a:gd name="connsiteY11426" fmla="*/ 797528 h 1639157"/>
                      <a:gd name="connsiteX11427" fmla="*/ 480979 w 1923730"/>
                      <a:gd name="connsiteY11427" fmla="*/ 797528 h 1639157"/>
                      <a:gd name="connsiteX11428" fmla="*/ 475454 w 1923730"/>
                      <a:gd name="connsiteY11428" fmla="*/ 799338 h 1639157"/>
                      <a:gd name="connsiteX11429" fmla="*/ 472692 w 1923730"/>
                      <a:gd name="connsiteY11429" fmla="*/ 803624 h 1639157"/>
                      <a:gd name="connsiteX11430" fmla="*/ 472025 w 1923730"/>
                      <a:gd name="connsiteY11430" fmla="*/ 808006 h 1639157"/>
                      <a:gd name="connsiteX11431" fmla="*/ 471644 w 1923730"/>
                      <a:gd name="connsiteY11431" fmla="*/ 808673 h 1639157"/>
                      <a:gd name="connsiteX11432" fmla="*/ 471359 w 1923730"/>
                      <a:gd name="connsiteY11432" fmla="*/ 809911 h 1639157"/>
                      <a:gd name="connsiteX11433" fmla="*/ 474121 w 1923730"/>
                      <a:gd name="connsiteY11433" fmla="*/ 811625 h 1639157"/>
                      <a:gd name="connsiteX11434" fmla="*/ 481265 w 1923730"/>
                      <a:gd name="connsiteY11434" fmla="*/ 814673 h 1639157"/>
                      <a:gd name="connsiteX11435" fmla="*/ 482312 w 1923730"/>
                      <a:gd name="connsiteY11435" fmla="*/ 819626 h 1639157"/>
                      <a:gd name="connsiteX11436" fmla="*/ 481741 w 1923730"/>
                      <a:gd name="connsiteY11436" fmla="*/ 822198 h 1639157"/>
                      <a:gd name="connsiteX11437" fmla="*/ 482312 w 1923730"/>
                      <a:gd name="connsiteY11437" fmla="*/ 829437 h 1639157"/>
                      <a:gd name="connsiteX11438" fmla="*/ 482408 w 1923730"/>
                      <a:gd name="connsiteY11438" fmla="*/ 829818 h 1639157"/>
                      <a:gd name="connsiteX11439" fmla="*/ 483074 w 1923730"/>
                      <a:gd name="connsiteY11439" fmla="*/ 834676 h 1639157"/>
                      <a:gd name="connsiteX11440" fmla="*/ 482503 w 1923730"/>
                      <a:gd name="connsiteY11440" fmla="*/ 837343 h 1639157"/>
                      <a:gd name="connsiteX11441" fmla="*/ 479741 w 1923730"/>
                      <a:gd name="connsiteY11441" fmla="*/ 837248 h 1639157"/>
                      <a:gd name="connsiteX11442" fmla="*/ 479360 w 1923730"/>
                      <a:gd name="connsiteY11442" fmla="*/ 837152 h 1639157"/>
                      <a:gd name="connsiteX11443" fmla="*/ 476788 w 1923730"/>
                      <a:gd name="connsiteY11443" fmla="*/ 837343 h 1639157"/>
                      <a:gd name="connsiteX11444" fmla="*/ 472597 w 1923730"/>
                      <a:gd name="connsiteY11444" fmla="*/ 839819 h 1639157"/>
                      <a:gd name="connsiteX11445" fmla="*/ 469930 w 1923730"/>
                      <a:gd name="connsiteY11445" fmla="*/ 838200 h 1639157"/>
                      <a:gd name="connsiteX11446" fmla="*/ 467834 w 1923730"/>
                      <a:gd name="connsiteY11446" fmla="*/ 835533 h 1639157"/>
                      <a:gd name="connsiteX11447" fmla="*/ 459357 w 1923730"/>
                      <a:gd name="connsiteY11447" fmla="*/ 832009 h 1639157"/>
                      <a:gd name="connsiteX11448" fmla="*/ 451261 w 1923730"/>
                      <a:gd name="connsiteY11448" fmla="*/ 829913 h 1639157"/>
                      <a:gd name="connsiteX11449" fmla="*/ 445070 w 1923730"/>
                      <a:gd name="connsiteY11449" fmla="*/ 825627 h 1639157"/>
                      <a:gd name="connsiteX11450" fmla="*/ 443260 w 1923730"/>
                      <a:gd name="connsiteY11450" fmla="*/ 823722 h 1639157"/>
                      <a:gd name="connsiteX11451" fmla="*/ 442593 w 1923730"/>
                      <a:gd name="connsiteY11451" fmla="*/ 823531 h 1639157"/>
                      <a:gd name="connsiteX11452" fmla="*/ 441736 w 1923730"/>
                      <a:gd name="connsiteY11452" fmla="*/ 825341 h 1639157"/>
                      <a:gd name="connsiteX11453" fmla="*/ 439545 w 1923730"/>
                      <a:gd name="connsiteY11453" fmla="*/ 827627 h 1639157"/>
                      <a:gd name="connsiteX11454" fmla="*/ 438212 w 1923730"/>
                      <a:gd name="connsiteY11454" fmla="*/ 828675 h 1639157"/>
                      <a:gd name="connsiteX11455" fmla="*/ 438212 w 1923730"/>
                      <a:gd name="connsiteY11455" fmla="*/ 829437 h 1639157"/>
                      <a:gd name="connsiteX11456" fmla="*/ 438021 w 1923730"/>
                      <a:gd name="connsiteY11456" fmla="*/ 830961 h 1639157"/>
                      <a:gd name="connsiteX11457" fmla="*/ 432973 w 1923730"/>
                      <a:gd name="connsiteY11457" fmla="*/ 831247 h 1639157"/>
                      <a:gd name="connsiteX11458" fmla="*/ 431258 w 1923730"/>
                      <a:gd name="connsiteY11458" fmla="*/ 830675 h 1639157"/>
                      <a:gd name="connsiteX11459" fmla="*/ 427925 w 1923730"/>
                      <a:gd name="connsiteY11459" fmla="*/ 829342 h 1639157"/>
                      <a:gd name="connsiteX11460" fmla="*/ 422210 w 1923730"/>
                      <a:gd name="connsiteY11460" fmla="*/ 831152 h 1639157"/>
                      <a:gd name="connsiteX11461" fmla="*/ 420019 w 1923730"/>
                      <a:gd name="connsiteY11461" fmla="*/ 830866 h 1639157"/>
                      <a:gd name="connsiteX11462" fmla="*/ 417352 w 1923730"/>
                      <a:gd name="connsiteY11462" fmla="*/ 830771 h 1639157"/>
                      <a:gd name="connsiteX11463" fmla="*/ 417257 w 1923730"/>
                      <a:gd name="connsiteY11463" fmla="*/ 831437 h 1639157"/>
                      <a:gd name="connsiteX11464" fmla="*/ 417352 w 1923730"/>
                      <a:gd name="connsiteY11464" fmla="*/ 833152 h 1639157"/>
                      <a:gd name="connsiteX11465" fmla="*/ 419066 w 1923730"/>
                      <a:gd name="connsiteY11465" fmla="*/ 836295 h 1639157"/>
                      <a:gd name="connsiteX11466" fmla="*/ 420209 w 1923730"/>
                      <a:gd name="connsiteY11466" fmla="*/ 837152 h 1639157"/>
                      <a:gd name="connsiteX11467" fmla="*/ 425924 w 1923730"/>
                      <a:gd name="connsiteY11467" fmla="*/ 839629 h 1639157"/>
                      <a:gd name="connsiteX11468" fmla="*/ 426210 w 1923730"/>
                      <a:gd name="connsiteY11468" fmla="*/ 839629 h 1639157"/>
                      <a:gd name="connsiteX11469" fmla="*/ 430306 w 1923730"/>
                      <a:gd name="connsiteY11469" fmla="*/ 840581 h 1639157"/>
                      <a:gd name="connsiteX11470" fmla="*/ 430020 w 1923730"/>
                      <a:gd name="connsiteY11470" fmla="*/ 842963 h 1639157"/>
                      <a:gd name="connsiteX11471" fmla="*/ 427544 w 1923730"/>
                      <a:gd name="connsiteY11471" fmla="*/ 848677 h 1639157"/>
                      <a:gd name="connsiteX11472" fmla="*/ 427067 w 1923730"/>
                      <a:gd name="connsiteY11472" fmla="*/ 850011 h 1639157"/>
                      <a:gd name="connsiteX11473" fmla="*/ 425353 w 1923730"/>
                      <a:gd name="connsiteY11473" fmla="*/ 854583 h 1639157"/>
                      <a:gd name="connsiteX11474" fmla="*/ 424972 w 1923730"/>
                      <a:gd name="connsiteY11474" fmla="*/ 855155 h 1639157"/>
                      <a:gd name="connsiteX11475" fmla="*/ 424496 w 1923730"/>
                      <a:gd name="connsiteY11475" fmla="*/ 856012 h 1639157"/>
                      <a:gd name="connsiteX11476" fmla="*/ 424496 w 1923730"/>
                      <a:gd name="connsiteY11476" fmla="*/ 856012 h 1639157"/>
                      <a:gd name="connsiteX11477" fmla="*/ 425067 w 1923730"/>
                      <a:gd name="connsiteY11477" fmla="*/ 856393 h 1639157"/>
                      <a:gd name="connsiteX11478" fmla="*/ 426305 w 1923730"/>
                      <a:gd name="connsiteY11478" fmla="*/ 857726 h 1639157"/>
                      <a:gd name="connsiteX11479" fmla="*/ 425258 w 1923730"/>
                      <a:gd name="connsiteY11479" fmla="*/ 859727 h 1639157"/>
                      <a:gd name="connsiteX11480" fmla="*/ 425162 w 1923730"/>
                      <a:gd name="connsiteY11480" fmla="*/ 859822 h 1639157"/>
                      <a:gd name="connsiteX11481" fmla="*/ 421067 w 1923730"/>
                      <a:gd name="connsiteY11481" fmla="*/ 861727 h 1639157"/>
                      <a:gd name="connsiteX11482" fmla="*/ 419733 w 1923730"/>
                      <a:gd name="connsiteY11482" fmla="*/ 862108 h 1639157"/>
                      <a:gd name="connsiteX11483" fmla="*/ 416971 w 1923730"/>
                      <a:gd name="connsiteY11483" fmla="*/ 862679 h 1639157"/>
                      <a:gd name="connsiteX11484" fmla="*/ 416209 w 1923730"/>
                      <a:gd name="connsiteY11484" fmla="*/ 863346 h 1639157"/>
                      <a:gd name="connsiteX11485" fmla="*/ 415733 w 1923730"/>
                      <a:gd name="connsiteY11485" fmla="*/ 864489 h 1639157"/>
                      <a:gd name="connsiteX11486" fmla="*/ 414875 w 1923730"/>
                      <a:gd name="connsiteY11486" fmla="*/ 866394 h 1639157"/>
                      <a:gd name="connsiteX11487" fmla="*/ 413923 w 1923730"/>
                      <a:gd name="connsiteY11487" fmla="*/ 868489 h 1639157"/>
                      <a:gd name="connsiteX11488" fmla="*/ 415447 w 1923730"/>
                      <a:gd name="connsiteY11488" fmla="*/ 873633 h 1639157"/>
                      <a:gd name="connsiteX11489" fmla="*/ 415923 w 1923730"/>
                      <a:gd name="connsiteY11489" fmla="*/ 874014 h 1639157"/>
                      <a:gd name="connsiteX11490" fmla="*/ 416495 w 1923730"/>
                      <a:gd name="connsiteY11490" fmla="*/ 878872 h 1639157"/>
                      <a:gd name="connsiteX11491" fmla="*/ 415733 w 1923730"/>
                      <a:gd name="connsiteY11491" fmla="*/ 884777 h 1639157"/>
                      <a:gd name="connsiteX11492" fmla="*/ 417638 w 1923730"/>
                      <a:gd name="connsiteY11492" fmla="*/ 885063 h 1639157"/>
                      <a:gd name="connsiteX11493" fmla="*/ 419352 w 1923730"/>
                      <a:gd name="connsiteY11493" fmla="*/ 884777 h 1639157"/>
                      <a:gd name="connsiteX11494" fmla="*/ 423638 w 1923730"/>
                      <a:gd name="connsiteY11494" fmla="*/ 884777 h 1639157"/>
                      <a:gd name="connsiteX11495" fmla="*/ 424877 w 1923730"/>
                      <a:gd name="connsiteY11495" fmla="*/ 887159 h 1639157"/>
                      <a:gd name="connsiteX11496" fmla="*/ 425067 w 1923730"/>
                      <a:gd name="connsiteY11496" fmla="*/ 887921 h 1639157"/>
                      <a:gd name="connsiteX11497" fmla="*/ 422686 w 1923730"/>
                      <a:gd name="connsiteY11497" fmla="*/ 893445 h 1639157"/>
                      <a:gd name="connsiteX11498" fmla="*/ 421829 w 1923730"/>
                      <a:gd name="connsiteY11498" fmla="*/ 893731 h 1639157"/>
                      <a:gd name="connsiteX11499" fmla="*/ 419924 w 1923730"/>
                      <a:gd name="connsiteY11499" fmla="*/ 895540 h 1639157"/>
                      <a:gd name="connsiteX11500" fmla="*/ 420590 w 1923730"/>
                      <a:gd name="connsiteY11500" fmla="*/ 897541 h 1639157"/>
                      <a:gd name="connsiteX11501" fmla="*/ 421829 w 1923730"/>
                      <a:gd name="connsiteY11501" fmla="*/ 905447 h 1639157"/>
                      <a:gd name="connsiteX11502" fmla="*/ 421352 w 1923730"/>
                      <a:gd name="connsiteY11502" fmla="*/ 908304 h 1639157"/>
                      <a:gd name="connsiteX11503" fmla="*/ 421448 w 1923730"/>
                      <a:gd name="connsiteY11503" fmla="*/ 911352 h 1639157"/>
                      <a:gd name="connsiteX11504" fmla="*/ 421352 w 1923730"/>
                      <a:gd name="connsiteY11504" fmla="*/ 915352 h 1639157"/>
                      <a:gd name="connsiteX11505" fmla="*/ 420495 w 1923730"/>
                      <a:gd name="connsiteY11505" fmla="*/ 917734 h 1639157"/>
                      <a:gd name="connsiteX11506" fmla="*/ 419828 w 1923730"/>
                      <a:gd name="connsiteY11506" fmla="*/ 920020 h 1639157"/>
                      <a:gd name="connsiteX11507" fmla="*/ 416399 w 1923730"/>
                      <a:gd name="connsiteY11507" fmla="*/ 922306 h 1639157"/>
                      <a:gd name="connsiteX11508" fmla="*/ 414875 w 1923730"/>
                      <a:gd name="connsiteY11508" fmla="*/ 922687 h 1639157"/>
                      <a:gd name="connsiteX11509" fmla="*/ 412208 w 1923730"/>
                      <a:gd name="connsiteY11509" fmla="*/ 924401 h 1639157"/>
                      <a:gd name="connsiteX11510" fmla="*/ 412780 w 1923730"/>
                      <a:gd name="connsiteY11510" fmla="*/ 928211 h 1639157"/>
                      <a:gd name="connsiteX11511" fmla="*/ 417923 w 1923730"/>
                      <a:gd name="connsiteY11511" fmla="*/ 935641 h 1639157"/>
                      <a:gd name="connsiteX11512" fmla="*/ 419352 w 1923730"/>
                      <a:gd name="connsiteY11512" fmla="*/ 936879 h 1639157"/>
                      <a:gd name="connsiteX11513" fmla="*/ 420686 w 1923730"/>
                      <a:gd name="connsiteY11513" fmla="*/ 939832 h 1639157"/>
                      <a:gd name="connsiteX11514" fmla="*/ 421733 w 1923730"/>
                      <a:gd name="connsiteY11514" fmla="*/ 942213 h 1639157"/>
                      <a:gd name="connsiteX11515" fmla="*/ 422686 w 1923730"/>
                      <a:gd name="connsiteY11515" fmla="*/ 946976 h 1639157"/>
                      <a:gd name="connsiteX11516" fmla="*/ 423162 w 1923730"/>
                      <a:gd name="connsiteY11516" fmla="*/ 950881 h 1639157"/>
                      <a:gd name="connsiteX11517" fmla="*/ 425448 w 1923730"/>
                      <a:gd name="connsiteY11517" fmla="*/ 954786 h 1639157"/>
                      <a:gd name="connsiteX11518" fmla="*/ 427829 w 1923730"/>
                      <a:gd name="connsiteY11518" fmla="*/ 956596 h 1639157"/>
                      <a:gd name="connsiteX11519" fmla="*/ 433068 w 1923730"/>
                      <a:gd name="connsiteY11519" fmla="*/ 962882 h 1639157"/>
                      <a:gd name="connsiteX11520" fmla="*/ 437545 w 1923730"/>
                      <a:gd name="connsiteY11520" fmla="*/ 966978 h 1639157"/>
                      <a:gd name="connsiteX11521" fmla="*/ 438116 w 1923730"/>
                      <a:gd name="connsiteY11521" fmla="*/ 967264 h 1639157"/>
                      <a:gd name="connsiteX11522" fmla="*/ 444879 w 1923730"/>
                      <a:gd name="connsiteY11522" fmla="*/ 972693 h 1639157"/>
                      <a:gd name="connsiteX11523" fmla="*/ 449642 w 1923730"/>
                      <a:gd name="connsiteY11523" fmla="*/ 975646 h 1639157"/>
                      <a:gd name="connsiteX11524" fmla="*/ 450308 w 1923730"/>
                      <a:gd name="connsiteY11524" fmla="*/ 975836 h 1639157"/>
                      <a:gd name="connsiteX11525" fmla="*/ 455166 w 1923730"/>
                      <a:gd name="connsiteY11525" fmla="*/ 976884 h 1639157"/>
                      <a:gd name="connsiteX11526" fmla="*/ 458119 w 1923730"/>
                      <a:gd name="connsiteY11526" fmla="*/ 977456 h 1639157"/>
                      <a:gd name="connsiteX11527" fmla="*/ 460024 w 1923730"/>
                      <a:gd name="connsiteY11527" fmla="*/ 977741 h 1639157"/>
                      <a:gd name="connsiteX11528" fmla="*/ 462596 w 1923730"/>
                      <a:gd name="connsiteY11528" fmla="*/ 979170 h 1639157"/>
                      <a:gd name="connsiteX11529" fmla="*/ 464215 w 1923730"/>
                      <a:gd name="connsiteY11529" fmla="*/ 979170 h 1639157"/>
                      <a:gd name="connsiteX11530" fmla="*/ 465167 w 1923730"/>
                      <a:gd name="connsiteY11530" fmla="*/ 978503 h 1639157"/>
                      <a:gd name="connsiteX11531" fmla="*/ 471835 w 1923730"/>
                      <a:gd name="connsiteY11531" fmla="*/ 979551 h 1639157"/>
                      <a:gd name="connsiteX11532" fmla="*/ 472883 w 1923730"/>
                      <a:gd name="connsiteY11532" fmla="*/ 980313 h 1639157"/>
                      <a:gd name="connsiteX11533" fmla="*/ 476312 w 1923730"/>
                      <a:gd name="connsiteY11533" fmla="*/ 981265 h 1639157"/>
                      <a:gd name="connsiteX11534" fmla="*/ 478883 w 1923730"/>
                      <a:gd name="connsiteY11534" fmla="*/ 980599 h 1639157"/>
                      <a:gd name="connsiteX11535" fmla="*/ 481169 w 1923730"/>
                      <a:gd name="connsiteY11535" fmla="*/ 982885 h 1639157"/>
                      <a:gd name="connsiteX11536" fmla="*/ 486027 w 1923730"/>
                      <a:gd name="connsiteY11536" fmla="*/ 987647 h 1639157"/>
                      <a:gd name="connsiteX11537" fmla="*/ 489170 w 1923730"/>
                      <a:gd name="connsiteY11537" fmla="*/ 989648 h 1639157"/>
                      <a:gd name="connsiteX11538" fmla="*/ 493076 w 1923730"/>
                      <a:gd name="connsiteY11538" fmla="*/ 992981 h 1639157"/>
                      <a:gd name="connsiteX11539" fmla="*/ 493838 w 1923730"/>
                      <a:gd name="connsiteY11539" fmla="*/ 994410 h 1639157"/>
                      <a:gd name="connsiteX11540" fmla="*/ 497552 w 1923730"/>
                      <a:gd name="connsiteY11540" fmla="*/ 995934 h 1639157"/>
                      <a:gd name="connsiteX11541" fmla="*/ 500029 w 1923730"/>
                      <a:gd name="connsiteY11541" fmla="*/ 995267 h 1639157"/>
                      <a:gd name="connsiteX11542" fmla="*/ 504220 w 1923730"/>
                      <a:gd name="connsiteY11542" fmla="*/ 995648 h 1639157"/>
                      <a:gd name="connsiteX11543" fmla="*/ 504791 w 1923730"/>
                      <a:gd name="connsiteY11543" fmla="*/ 996029 h 1639157"/>
                      <a:gd name="connsiteX11544" fmla="*/ 506792 w 1923730"/>
                      <a:gd name="connsiteY11544" fmla="*/ 997744 h 1639157"/>
                      <a:gd name="connsiteX11545" fmla="*/ 506030 w 1923730"/>
                      <a:gd name="connsiteY11545" fmla="*/ 1000030 h 1639157"/>
                      <a:gd name="connsiteX11546" fmla="*/ 505934 w 1923730"/>
                      <a:gd name="connsiteY11546" fmla="*/ 1002506 h 1639157"/>
                      <a:gd name="connsiteX11547" fmla="*/ 507649 w 1923730"/>
                      <a:gd name="connsiteY11547" fmla="*/ 1002792 h 1639157"/>
                      <a:gd name="connsiteX11548" fmla="*/ 516126 w 1923730"/>
                      <a:gd name="connsiteY11548" fmla="*/ 1003173 h 1639157"/>
                      <a:gd name="connsiteX11549" fmla="*/ 518412 w 1923730"/>
                      <a:gd name="connsiteY11549" fmla="*/ 1003935 h 1639157"/>
                      <a:gd name="connsiteX11550" fmla="*/ 522984 w 1923730"/>
                      <a:gd name="connsiteY11550" fmla="*/ 1004697 h 1639157"/>
                      <a:gd name="connsiteX11551" fmla="*/ 526223 w 1923730"/>
                      <a:gd name="connsiteY11551" fmla="*/ 1004792 h 1639157"/>
                      <a:gd name="connsiteX11552" fmla="*/ 528413 w 1923730"/>
                      <a:gd name="connsiteY11552" fmla="*/ 1005745 h 1639157"/>
                      <a:gd name="connsiteX11553" fmla="*/ 530223 w 1923730"/>
                      <a:gd name="connsiteY11553" fmla="*/ 1006411 h 1639157"/>
                      <a:gd name="connsiteX11554" fmla="*/ 534414 w 1923730"/>
                      <a:gd name="connsiteY11554" fmla="*/ 1006793 h 1639157"/>
                      <a:gd name="connsiteX11555" fmla="*/ 537938 w 1923730"/>
                      <a:gd name="connsiteY11555" fmla="*/ 1006793 h 1639157"/>
                      <a:gd name="connsiteX11556" fmla="*/ 538415 w 1923730"/>
                      <a:gd name="connsiteY11556" fmla="*/ 1009840 h 1639157"/>
                      <a:gd name="connsiteX11557" fmla="*/ 538510 w 1923730"/>
                      <a:gd name="connsiteY11557" fmla="*/ 1011460 h 1639157"/>
                      <a:gd name="connsiteX11558" fmla="*/ 540701 w 1923730"/>
                      <a:gd name="connsiteY11558" fmla="*/ 1011079 h 1639157"/>
                      <a:gd name="connsiteX11559" fmla="*/ 548321 w 1923730"/>
                      <a:gd name="connsiteY11559" fmla="*/ 1014317 h 1639157"/>
                      <a:gd name="connsiteX11560" fmla="*/ 551750 w 1923730"/>
                      <a:gd name="connsiteY11560" fmla="*/ 1017365 h 1639157"/>
                      <a:gd name="connsiteX11561" fmla="*/ 553559 w 1923730"/>
                      <a:gd name="connsiteY11561" fmla="*/ 1016889 h 1639157"/>
                      <a:gd name="connsiteX11562" fmla="*/ 554607 w 1923730"/>
                      <a:gd name="connsiteY11562" fmla="*/ 1018127 h 1639157"/>
                      <a:gd name="connsiteX11563" fmla="*/ 555274 w 1923730"/>
                      <a:gd name="connsiteY11563" fmla="*/ 1019365 h 1639157"/>
                      <a:gd name="connsiteX11564" fmla="*/ 558989 w 1923730"/>
                      <a:gd name="connsiteY11564" fmla="*/ 1019365 h 1639157"/>
                      <a:gd name="connsiteX11565" fmla="*/ 559846 w 1923730"/>
                      <a:gd name="connsiteY11565" fmla="*/ 1018794 h 1639157"/>
                      <a:gd name="connsiteX11566" fmla="*/ 566228 w 1923730"/>
                      <a:gd name="connsiteY11566" fmla="*/ 1017651 h 1639157"/>
                      <a:gd name="connsiteX11567" fmla="*/ 570038 w 1923730"/>
                      <a:gd name="connsiteY11567" fmla="*/ 1021842 h 1639157"/>
                      <a:gd name="connsiteX11568" fmla="*/ 569466 w 1923730"/>
                      <a:gd name="connsiteY11568" fmla="*/ 1022318 h 1639157"/>
                      <a:gd name="connsiteX11569" fmla="*/ 570133 w 1923730"/>
                      <a:gd name="connsiteY11569" fmla="*/ 1022128 h 1639157"/>
                      <a:gd name="connsiteX11570" fmla="*/ 571752 w 1923730"/>
                      <a:gd name="connsiteY11570" fmla="*/ 1022985 h 1639157"/>
                      <a:gd name="connsiteX11571" fmla="*/ 574133 w 1923730"/>
                      <a:gd name="connsiteY11571" fmla="*/ 1023652 h 1639157"/>
                      <a:gd name="connsiteX11572" fmla="*/ 574800 w 1923730"/>
                      <a:gd name="connsiteY11572" fmla="*/ 1024223 h 1639157"/>
                      <a:gd name="connsiteX11573" fmla="*/ 576229 w 1923730"/>
                      <a:gd name="connsiteY11573" fmla="*/ 1024223 h 1639157"/>
                      <a:gd name="connsiteX11574" fmla="*/ 577467 w 1923730"/>
                      <a:gd name="connsiteY11574" fmla="*/ 1023938 h 1639157"/>
                      <a:gd name="connsiteX11575" fmla="*/ 580229 w 1923730"/>
                      <a:gd name="connsiteY11575" fmla="*/ 1025366 h 1639157"/>
                      <a:gd name="connsiteX11576" fmla="*/ 580420 w 1923730"/>
                      <a:gd name="connsiteY11576" fmla="*/ 1025747 h 1639157"/>
                      <a:gd name="connsiteX11577" fmla="*/ 580611 w 1923730"/>
                      <a:gd name="connsiteY11577" fmla="*/ 1025938 h 1639157"/>
                      <a:gd name="connsiteX11578" fmla="*/ 581373 w 1923730"/>
                      <a:gd name="connsiteY11578" fmla="*/ 1024795 h 1639157"/>
                      <a:gd name="connsiteX11579" fmla="*/ 586230 w 1923730"/>
                      <a:gd name="connsiteY11579" fmla="*/ 1022794 h 1639157"/>
                      <a:gd name="connsiteX11580" fmla="*/ 586516 w 1923730"/>
                      <a:gd name="connsiteY11580" fmla="*/ 1022794 h 1639157"/>
                      <a:gd name="connsiteX11581" fmla="*/ 587564 w 1923730"/>
                      <a:gd name="connsiteY11581" fmla="*/ 1022699 h 1639157"/>
                      <a:gd name="connsiteX11582" fmla="*/ 590326 w 1923730"/>
                      <a:gd name="connsiteY11582" fmla="*/ 1021271 h 1639157"/>
                      <a:gd name="connsiteX11583" fmla="*/ 590516 w 1923730"/>
                      <a:gd name="connsiteY11583" fmla="*/ 1020889 h 1639157"/>
                      <a:gd name="connsiteX11584" fmla="*/ 591850 w 1923730"/>
                      <a:gd name="connsiteY11584" fmla="*/ 1019461 h 1639157"/>
                      <a:gd name="connsiteX11585" fmla="*/ 592898 w 1923730"/>
                      <a:gd name="connsiteY11585" fmla="*/ 1020318 h 1639157"/>
                      <a:gd name="connsiteX11586" fmla="*/ 595946 w 1923730"/>
                      <a:gd name="connsiteY11586" fmla="*/ 1020127 h 1639157"/>
                      <a:gd name="connsiteX11587" fmla="*/ 598422 w 1923730"/>
                      <a:gd name="connsiteY11587" fmla="*/ 1018699 h 1639157"/>
                      <a:gd name="connsiteX11588" fmla="*/ 599661 w 1923730"/>
                      <a:gd name="connsiteY11588" fmla="*/ 1017842 h 1639157"/>
                      <a:gd name="connsiteX11589" fmla="*/ 602708 w 1923730"/>
                      <a:gd name="connsiteY11589" fmla="*/ 1018889 h 1639157"/>
                      <a:gd name="connsiteX11590" fmla="*/ 603661 w 1923730"/>
                      <a:gd name="connsiteY11590" fmla="*/ 1020032 h 1639157"/>
                      <a:gd name="connsiteX11591" fmla="*/ 605566 w 1923730"/>
                      <a:gd name="connsiteY11591" fmla="*/ 1022794 h 1639157"/>
                      <a:gd name="connsiteX11592" fmla="*/ 608995 w 1923730"/>
                      <a:gd name="connsiteY11592" fmla="*/ 1026795 h 1639157"/>
                      <a:gd name="connsiteX11593" fmla="*/ 611376 w 1923730"/>
                      <a:gd name="connsiteY11593" fmla="*/ 1028700 h 1639157"/>
                      <a:gd name="connsiteX11594" fmla="*/ 615567 w 1923730"/>
                      <a:gd name="connsiteY11594" fmla="*/ 1031177 h 1639157"/>
                      <a:gd name="connsiteX11595" fmla="*/ 616234 w 1923730"/>
                      <a:gd name="connsiteY11595" fmla="*/ 1031367 h 1639157"/>
                      <a:gd name="connsiteX11596" fmla="*/ 623187 w 1923730"/>
                      <a:gd name="connsiteY11596" fmla="*/ 1032796 h 1639157"/>
                      <a:gd name="connsiteX11597" fmla="*/ 624902 w 1923730"/>
                      <a:gd name="connsiteY11597" fmla="*/ 1034225 h 1639157"/>
                      <a:gd name="connsiteX11598" fmla="*/ 621854 w 1923730"/>
                      <a:gd name="connsiteY11598" fmla="*/ 1036510 h 1639157"/>
                      <a:gd name="connsiteX11599" fmla="*/ 618615 w 1923730"/>
                      <a:gd name="connsiteY11599" fmla="*/ 1037558 h 1639157"/>
                      <a:gd name="connsiteX11600" fmla="*/ 618615 w 1923730"/>
                      <a:gd name="connsiteY11600" fmla="*/ 1038320 h 1639157"/>
                      <a:gd name="connsiteX11601" fmla="*/ 618806 w 1923730"/>
                      <a:gd name="connsiteY11601" fmla="*/ 1038606 h 1639157"/>
                      <a:gd name="connsiteX11602" fmla="*/ 620330 w 1923730"/>
                      <a:gd name="connsiteY11602" fmla="*/ 1038035 h 1639157"/>
                      <a:gd name="connsiteX11603" fmla="*/ 621663 w 1923730"/>
                      <a:gd name="connsiteY11603" fmla="*/ 1037463 h 1639157"/>
                      <a:gd name="connsiteX11604" fmla="*/ 624330 w 1923730"/>
                      <a:gd name="connsiteY11604" fmla="*/ 1037177 h 1639157"/>
                      <a:gd name="connsiteX11605" fmla="*/ 625569 w 1923730"/>
                      <a:gd name="connsiteY11605" fmla="*/ 1040606 h 1639157"/>
                      <a:gd name="connsiteX11606" fmla="*/ 626711 w 1923730"/>
                      <a:gd name="connsiteY11606" fmla="*/ 1044321 h 1639157"/>
                      <a:gd name="connsiteX11607" fmla="*/ 628521 w 1923730"/>
                      <a:gd name="connsiteY11607" fmla="*/ 1044131 h 1639157"/>
                      <a:gd name="connsiteX11608" fmla="*/ 631188 w 1923730"/>
                      <a:gd name="connsiteY11608" fmla="*/ 1043750 h 1639157"/>
                      <a:gd name="connsiteX11609" fmla="*/ 632236 w 1923730"/>
                      <a:gd name="connsiteY11609" fmla="*/ 1046417 h 1639157"/>
                      <a:gd name="connsiteX11610" fmla="*/ 632427 w 1923730"/>
                      <a:gd name="connsiteY11610" fmla="*/ 1047560 h 1639157"/>
                      <a:gd name="connsiteX11611" fmla="*/ 629950 w 1923730"/>
                      <a:gd name="connsiteY11611" fmla="*/ 1053656 h 1639157"/>
                      <a:gd name="connsiteX11612" fmla="*/ 629283 w 1923730"/>
                      <a:gd name="connsiteY11612" fmla="*/ 1057561 h 1639157"/>
                      <a:gd name="connsiteX11613" fmla="*/ 629664 w 1923730"/>
                      <a:gd name="connsiteY11613" fmla="*/ 1058228 h 1639157"/>
                      <a:gd name="connsiteX11614" fmla="*/ 630712 w 1923730"/>
                      <a:gd name="connsiteY11614" fmla="*/ 1060037 h 1639157"/>
                      <a:gd name="connsiteX11615" fmla="*/ 633665 w 1923730"/>
                      <a:gd name="connsiteY11615" fmla="*/ 1064705 h 1639157"/>
                      <a:gd name="connsiteX11616" fmla="*/ 635855 w 1923730"/>
                      <a:gd name="connsiteY11616" fmla="*/ 1064895 h 1639157"/>
                      <a:gd name="connsiteX11617" fmla="*/ 638713 w 1923730"/>
                      <a:gd name="connsiteY11617" fmla="*/ 1064038 h 1639157"/>
                      <a:gd name="connsiteX11618" fmla="*/ 640142 w 1923730"/>
                      <a:gd name="connsiteY11618" fmla="*/ 1064419 h 1639157"/>
                      <a:gd name="connsiteX11619" fmla="*/ 645095 w 1923730"/>
                      <a:gd name="connsiteY11619" fmla="*/ 1068229 h 1639157"/>
                      <a:gd name="connsiteX11620" fmla="*/ 645285 w 1923730"/>
                      <a:gd name="connsiteY11620" fmla="*/ 1068991 h 1639157"/>
                      <a:gd name="connsiteX11621" fmla="*/ 646142 w 1923730"/>
                      <a:gd name="connsiteY11621" fmla="*/ 1067372 h 1639157"/>
                      <a:gd name="connsiteX11622" fmla="*/ 650619 w 1923730"/>
                      <a:gd name="connsiteY11622" fmla="*/ 1063181 h 1639157"/>
                      <a:gd name="connsiteX11623" fmla="*/ 648809 w 1923730"/>
                      <a:gd name="connsiteY11623" fmla="*/ 1062609 h 1639157"/>
                      <a:gd name="connsiteX11624" fmla="*/ 1091627 w 1923730"/>
                      <a:gd name="connsiteY11624" fmla="*/ 1036225 h 1639157"/>
                      <a:gd name="connsiteX11625" fmla="*/ 1091627 w 1923730"/>
                      <a:gd name="connsiteY11625" fmla="*/ 1036225 h 1639157"/>
                      <a:gd name="connsiteX11626" fmla="*/ 1091627 w 1923730"/>
                      <a:gd name="connsiteY11626" fmla="*/ 1036225 h 1639157"/>
                      <a:gd name="connsiteX11627" fmla="*/ 1252218 w 1923730"/>
                      <a:gd name="connsiteY11627" fmla="*/ 1008888 h 1639157"/>
                      <a:gd name="connsiteX11628" fmla="*/ 1252218 w 1923730"/>
                      <a:gd name="connsiteY11628" fmla="*/ 1008888 h 1639157"/>
                      <a:gd name="connsiteX11629" fmla="*/ 1252218 w 1923730"/>
                      <a:gd name="connsiteY11629" fmla="*/ 1008888 h 1639157"/>
                      <a:gd name="connsiteX11630" fmla="*/ 727010 w 1923730"/>
                      <a:gd name="connsiteY11630" fmla="*/ 993648 h 1639157"/>
                      <a:gd name="connsiteX11631" fmla="*/ 727010 w 1923730"/>
                      <a:gd name="connsiteY11631" fmla="*/ 993648 h 1639157"/>
                      <a:gd name="connsiteX11632" fmla="*/ 727010 w 1923730"/>
                      <a:gd name="connsiteY11632" fmla="*/ 993648 h 1639157"/>
                      <a:gd name="connsiteX11633" fmla="*/ 925225 w 1923730"/>
                      <a:gd name="connsiteY11633" fmla="*/ 969645 h 1639157"/>
                      <a:gd name="connsiteX11634" fmla="*/ 925225 w 1923730"/>
                      <a:gd name="connsiteY11634" fmla="*/ 969645 h 1639157"/>
                      <a:gd name="connsiteX11635" fmla="*/ 925225 w 1923730"/>
                      <a:gd name="connsiteY11635" fmla="*/ 969645 h 1639157"/>
                      <a:gd name="connsiteX11636" fmla="*/ 1230787 w 1923730"/>
                      <a:gd name="connsiteY11636" fmla="*/ 851726 h 1639157"/>
                      <a:gd name="connsiteX11637" fmla="*/ 1230882 w 1923730"/>
                      <a:gd name="connsiteY11637" fmla="*/ 851821 h 1639157"/>
                      <a:gd name="connsiteX11638" fmla="*/ 1231454 w 1923730"/>
                      <a:gd name="connsiteY11638" fmla="*/ 853821 h 1639157"/>
                      <a:gd name="connsiteX11639" fmla="*/ 1230787 w 1923730"/>
                      <a:gd name="connsiteY11639" fmla="*/ 855726 h 1639157"/>
                      <a:gd name="connsiteX11640" fmla="*/ 1230596 w 1923730"/>
                      <a:gd name="connsiteY11640" fmla="*/ 856774 h 1639157"/>
                      <a:gd name="connsiteX11641" fmla="*/ 1230692 w 1923730"/>
                      <a:gd name="connsiteY11641" fmla="*/ 857440 h 1639157"/>
                      <a:gd name="connsiteX11642" fmla="*/ 1230978 w 1923730"/>
                      <a:gd name="connsiteY11642" fmla="*/ 858964 h 1639157"/>
                      <a:gd name="connsiteX11643" fmla="*/ 1231359 w 1923730"/>
                      <a:gd name="connsiteY11643" fmla="*/ 860679 h 1639157"/>
                      <a:gd name="connsiteX11644" fmla="*/ 1230978 w 1923730"/>
                      <a:gd name="connsiteY11644" fmla="*/ 863251 h 1639157"/>
                      <a:gd name="connsiteX11645" fmla="*/ 1230787 w 1923730"/>
                      <a:gd name="connsiteY11645" fmla="*/ 864013 h 1639157"/>
                      <a:gd name="connsiteX11646" fmla="*/ 1230596 w 1923730"/>
                      <a:gd name="connsiteY11646" fmla="*/ 865632 h 1639157"/>
                      <a:gd name="connsiteX11647" fmla="*/ 1231073 w 1923730"/>
                      <a:gd name="connsiteY11647" fmla="*/ 867632 h 1639157"/>
                      <a:gd name="connsiteX11648" fmla="*/ 1231930 w 1923730"/>
                      <a:gd name="connsiteY11648" fmla="*/ 869347 h 1639157"/>
                      <a:gd name="connsiteX11649" fmla="*/ 1232692 w 1923730"/>
                      <a:gd name="connsiteY11649" fmla="*/ 871728 h 1639157"/>
                      <a:gd name="connsiteX11650" fmla="*/ 1232787 w 1923730"/>
                      <a:gd name="connsiteY11650" fmla="*/ 872204 h 1639157"/>
                      <a:gd name="connsiteX11651" fmla="*/ 1233263 w 1923730"/>
                      <a:gd name="connsiteY11651" fmla="*/ 875443 h 1639157"/>
                      <a:gd name="connsiteX11652" fmla="*/ 1233263 w 1923730"/>
                      <a:gd name="connsiteY11652" fmla="*/ 875633 h 1639157"/>
                      <a:gd name="connsiteX11653" fmla="*/ 1233549 w 1923730"/>
                      <a:gd name="connsiteY11653" fmla="*/ 877538 h 1639157"/>
                      <a:gd name="connsiteX11654" fmla="*/ 1234026 w 1923730"/>
                      <a:gd name="connsiteY11654" fmla="*/ 878491 h 1639157"/>
                      <a:gd name="connsiteX11655" fmla="*/ 1235454 w 1923730"/>
                      <a:gd name="connsiteY11655" fmla="*/ 880110 h 1639157"/>
                      <a:gd name="connsiteX11656" fmla="*/ 1235835 w 1923730"/>
                      <a:gd name="connsiteY11656" fmla="*/ 881539 h 1639157"/>
                      <a:gd name="connsiteX11657" fmla="*/ 1236502 w 1923730"/>
                      <a:gd name="connsiteY11657" fmla="*/ 883825 h 1639157"/>
                      <a:gd name="connsiteX11658" fmla="*/ 1236693 w 1923730"/>
                      <a:gd name="connsiteY11658" fmla="*/ 884873 h 1639157"/>
                      <a:gd name="connsiteX11659" fmla="*/ 1236978 w 1923730"/>
                      <a:gd name="connsiteY11659" fmla="*/ 886873 h 1639157"/>
                      <a:gd name="connsiteX11660" fmla="*/ 1237645 w 1923730"/>
                      <a:gd name="connsiteY11660" fmla="*/ 888778 h 1639157"/>
                      <a:gd name="connsiteX11661" fmla="*/ 1237645 w 1923730"/>
                      <a:gd name="connsiteY11661" fmla="*/ 893159 h 1639157"/>
                      <a:gd name="connsiteX11662" fmla="*/ 1236597 w 1923730"/>
                      <a:gd name="connsiteY11662" fmla="*/ 896207 h 1639157"/>
                      <a:gd name="connsiteX11663" fmla="*/ 1235264 w 1923730"/>
                      <a:gd name="connsiteY11663" fmla="*/ 899827 h 1639157"/>
                      <a:gd name="connsiteX11664" fmla="*/ 1234692 w 1923730"/>
                      <a:gd name="connsiteY11664" fmla="*/ 900684 h 1639157"/>
                      <a:gd name="connsiteX11665" fmla="*/ 1233930 w 1923730"/>
                      <a:gd name="connsiteY11665" fmla="*/ 902398 h 1639157"/>
                      <a:gd name="connsiteX11666" fmla="*/ 1232406 w 1923730"/>
                      <a:gd name="connsiteY11666" fmla="*/ 906304 h 1639157"/>
                      <a:gd name="connsiteX11667" fmla="*/ 1230596 w 1923730"/>
                      <a:gd name="connsiteY11667" fmla="*/ 909923 h 1639157"/>
                      <a:gd name="connsiteX11668" fmla="*/ 1229930 w 1923730"/>
                      <a:gd name="connsiteY11668" fmla="*/ 914305 h 1639157"/>
                      <a:gd name="connsiteX11669" fmla="*/ 1229454 w 1923730"/>
                      <a:gd name="connsiteY11669" fmla="*/ 917448 h 1639157"/>
                      <a:gd name="connsiteX11670" fmla="*/ 1229454 w 1923730"/>
                      <a:gd name="connsiteY11670" fmla="*/ 917734 h 1639157"/>
                      <a:gd name="connsiteX11671" fmla="*/ 1227834 w 1923730"/>
                      <a:gd name="connsiteY11671" fmla="*/ 922210 h 1639157"/>
                      <a:gd name="connsiteX11672" fmla="*/ 1227168 w 1923730"/>
                      <a:gd name="connsiteY11672" fmla="*/ 923068 h 1639157"/>
                      <a:gd name="connsiteX11673" fmla="*/ 1225548 w 1923730"/>
                      <a:gd name="connsiteY11673" fmla="*/ 926021 h 1639157"/>
                      <a:gd name="connsiteX11674" fmla="*/ 1226310 w 1923730"/>
                      <a:gd name="connsiteY11674" fmla="*/ 929926 h 1639157"/>
                      <a:gd name="connsiteX11675" fmla="*/ 1226787 w 1923730"/>
                      <a:gd name="connsiteY11675" fmla="*/ 932021 h 1639157"/>
                      <a:gd name="connsiteX11676" fmla="*/ 1226596 w 1923730"/>
                      <a:gd name="connsiteY11676" fmla="*/ 936212 h 1639157"/>
                      <a:gd name="connsiteX11677" fmla="*/ 1226596 w 1923730"/>
                      <a:gd name="connsiteY11677" fmla="*/ 938689 h 1639157"/>
                      <a:gd name="connsiteX11678" fmla="*/ 1228787 w 1923730"/>
                      <a:gd name="connsiteY11678" fmla="*/ 939832 h 1639157"/>
                      <a:gd name="connsiteX11679" fmla="*/ 1230215 w 1923730"/>
                      <a:gd name="connsiteY11679" fmla="*/ 940022 h 1639157"/>
                      <a:gd name="connsiteX11680" fmla="*/ 1230215 w 1923730"/>
                      <a:gd name="connsiteY11680" fmla="*/ 939927 h 1639157"/>
                      <a:gd name="connsiteX11681" fmla="*/ 1231739 w 1923730"/>
                      <a:gd name="connsiteY11681" fmla="*/ 939832 h 1639157"/>
                      <a:gd name="connsiteX11682" fmla="*/ 1233740 w 1923730"/>
                      <a:gd name="connsiteY11682" fmla="*/ 939641 h 1639157"/>
                      <a:gd name="connsiteX11683" fmla="*/ 1237073 w 1923730"/>
                      <a:gd name="connsiteY11683" fmla="*/ 939641 h 1639157"/>
                      <a:gd name="connsiteX11684" fmla="*/ 1237836 w 1923730"/>
                      <a:gd name="connsiteY11684" fmla="*/ 939641 h 1639157"/>
                      <a:gd name="connsiteX11685" fmla="*/ 1241169 w 1923730"/>
                      <a:gd name="connsiteY11685" fmla="*/ 939736 h 1639157"/>
                      <a:gd name="connsiteX11686" fmla="*/ 1244122 w 1923730"/>
                      <a:gd name="connsiteY11686" fmla="*/ 937736 h 1639157"/>
                      <a:gd name="connsiteX11687" fmla="*/ 1249551 w 1923730"/>
                      <a:gd name="connsiteY11687" fmla="*/ 935736 h 1639157"/>
                      <a:gd name="connsiteX11688" fmla="*/ 1252313 w 1923730"/>
                      <a:gd name="connsiteY11688" fmla="*/ 934498 h 1639157"/>
                      <a:gd name="connsiteX11689" fmla="*/ 1254980 w 1923730"/>
                      <a:gd name="connsiteY11689" fmla="*/ 932593 h 1639157"/>
                      <a:gd name="connsiteX11690" fmla="*/ 1256504 w 1923730"/>
                      <a:gd name="connsiteY11690" fmla="*/ 931926 h 1639157"/>
                      <a:gd name="connsiteX11691" fmla="*/ 1258505 w 1923730"/>
                      <a:gd name="connsiteY11691" fmla="*/ 931069 h 1639157"/>
                      <a:gd name="connsiteX11692" fmla="*/ 1260029 w 1923730"/>
                      <a:gd name="connsiteY11692" fmla="*/ 929640 h 1639157"/>
                      <a:gd name="connsiteX11693" fmla="*/ 1260505 w 1923730"/>
                      <a:gd name="connsiteY11693" fmla="*/ 928973 h 1639157"/>
                      <a:gd name="connsiteX11694" fmla="*/ 1264125 w 1923730"/>
                      <a:gd name="connsiteY11694" fmla="*/ 927926 h 1639157"/>
                      <a:gd name="connsiteX11695" fmla="*/ 1264601 w 1923730"/>
                      <a:gd name="connsiteY11695" fmla="*/ 927926 h 1639157"/>
                      <a:gd name="connsiteX11696" fmla="*/ 1267458 w 1923730"/>
                      <a:gd name="connsiteY11696" fmla="*/ 927259 h 1639157"/>
                      <a:gd name="connsiteX11697" fmla="*/ 1269554 w 1923730"/>
                      <a:gd name="connsiteY11697" fmla="*/ 926973 h 1639157"/>
                      <a:gd name="connsiteX11698" fmla="*/ 1271173 w 1923730"/>
                      <a:gd name="connsiteY11698" fmla="*/ 926687 h 1639157"/>
                      <a:gd name="connsiteX11699" fmla="*/ 1273650 w 1923730"/>
                      <a:gd name="connsiteY11699" fmla="*/ 926116 h 1639157"/>
                      <a:gd name="connsiteX11700" fmla="*/ 1275078 w 1923730"/>
                      <a:gd name="connsiteY11700" fmla="*/ 925639 h 1639157"/>
                      <a:gd name="connsiteX11701" fmla="*/ 1277364 w 1923730"/>
                      <a:gd name="connsiteY11701" fmla="*/ 924877 h 1639157"/>
                      <a:gd name="connsiteX11702" fmla="*/ 1277745 w 1923730"/>
                      <a:gd name="connsiteY11702" fmla="*/ 924497 h 1639157"/>
                      <a:gd name="connsiteX11703" fmla="*/ 1279460 w 1923730"/>
                      <a:gd name="connsiteY11703" fmla="*/ 921258 h 1639157"/>
                      <a:gd name="connsiteX11704" fmla="*/ 1280984 w 1923730"/>
                      <a:gd name="connsiteY11704" fmla="*/ 920401 h 1639157"/>
                      <a:gd name="connsiteX11705" fmla="*/ 1281079 w 1923730"/>
                      <a:gd name="connsiteY11705" fmla="*/ 920020 h 1639157"/>
                      <a:gd name="connsiteX11706" fmla="*/ 1280793 w 1923730"/>
                      <a:gd name="connsiteY11706" fmla="*/ 918496 h 1639157"/>
                      <a:gd name="connsiteX11707" fmla="*/ 1281936 w 1923730"/>
                      <a:gd name="connsiteY11707" fmla="*/ 917543 h 1639157"/>
                      <a:gd name="connsiteX11708" fmla="*/ 1284984 w 1923730"/>
                      <a:gd name="connsiteY11708" fmla="*/ 916210 h 1639157"/>
                      <a:gd name="connsiteX11709" fmla="*/ 1285175 w 1923730"/>
                      <a:gd name="connsiteY11709" fmla="*/ 916114 h 1639157"/>
                      <a:gd name="connsiteX11710" fmla="*/ 1286032 w 1923730"/>
                      <a:gd name="connsiteY11710" fmla="*/ 915067 h 1639157"/>
                      <a:gd name="connsiteX11711" fmla="*/ 1289747 w 1923730"/>
                      <a:gd name="connsiteY11711" fmla="*/ 913162 h 1639157"/>
                      <a:gd name="connsiteX11712" fmla="*/ 1290604 w 1923730"/>
                      <a:gd name="connsiteY11712" fmla="*/ 913067 h 1639157"/>
                      <a:gd name="connsiteX11713" fmla="*/ 1292604 w 1923730"/>
                      <a:gd name="connsiteY11713" fmla="*/ 912876 h 1639157"/>
                      <a:gd name="connsiteX11714" fmla="*/ 1295652 w 1923730"/>
                      <a:gd name="connsiteY11714" fmla="*/ 914210 h 1639157"/>
                      <a:gd name="connsiteX11715" fmla="*/ 1295747 w 1923730"/>
                      <a:gd name="connsiteY11715" fmla="*/ 914305 h 1639157"/>
                      <a:gd name="connsiteX11716" fmla="*/ 1295747 w 1923730"/>
                      <a:gd name="connsiteY11716" fmla="*/ 914019 h 1639157"/>
                      <a:gd name="connsiteX11717" fmla="*/ 1295462 w 1923730"/>
                      <a:gd name="connsiteY11717" fmla="*/ 910114 h 1639157"/>
                      <a:gd name="connsiteX11718" fmla="*/ 1295176 w 1923730"/>
                      <a:gd name="connsiteY11718" fmla="*/ 904970 h 1639157"/>
                      <a:gd name="connsiteX11719" fmla="*/ 1295843 w 1923730"/>
                      <a:gd name="connsiteY11719" fmla="*/ 903065 h 1639157"/>
                      <a:gd name="connsiteX11720" fmla="*/ 1299367 w 1923730"/>
                      <a:gd name="connsiteY11720" fmla="*/ 903351 h 1639157"/>
                      <a:gd name="connsiteX11721" fmla="*/ 1301939 w 1923730"/>
                      <a:gd name="connsiteY11721" fmla="*/ 904018 h 1639157"/>
                      <a:gd name="connsiteX11722" fmla="*/ 1311750 w 1923730"/>
                      <a:gd name="connsiteY11722" fmla="*/ 904208 h 1639157"/>
                      <a:gd name="connsiteX11723" fmla="*/ 1315464 w 1923730"/>
                      <a:gd name="connsiteY11723" fmla="*/ 903827 h 1639157"/>
                      <a:gd name="connsiteX11724" fmla="*/ 1319846 w 1923730"/>
                      <a:gd name="connsiteY11724" fmla="*/ 903827 h 1639157"/>
                      <a:gd name="connsiteX11725" fmla="*/ 1323179 w 1923730"/>
                      <a:gd name="connsiteY11725" fmla="*/ 903160 h 1639157"/>
                      <a:gd name="connsiteX11726" fmla="*/ 1326323 w 1923730"/>
                      <a:gd name="connsiteY11726" fmla="*/ 901732 h 1639157"/>
                      <a:gd name="connsiteX11727" fmla="*/ 1328132 w 1923730"/>
                      <a:gd name="connsiteY11727" fmla="*/ 901446 h 1639157"/>
                      <a:gd name="connsiteX11728" fmla="*/ 1330990 w 1923730"/>
                      <a:gd name="connsiteY11728" fmla="*/ 898207 h 1639157"/>
                      <a:gd name="connsiteX11729" fmla="*/ 1331847 w 1923730"/>
                      <a:gd name="connsiteY11729" fmla="*/ 896112 h 1639157"/>
                      <a:gd name="connsiteX11730" fmla="*/ 1335276 w 1923730"/>
                      <a:gd name="connsiteY11730" fmla="*/ 896684 h 1639157"/>
                      <a:gd name="connsiteX11731" fmla="*/ 1336229 w 1923730"/>
                      <a:gd name="connsiteY11731" fmla="*/ 896779 h 1639157"/>
                      <a:gd name="connsiteX11732" fmla="*/ 1337943 w 1923730"/>
                      <a:gd name="connsiteY11732" fmla="*/ 893921 h 1639157"/>
                      <a:gd name="connsiteX11733" fmla="*/ 1338324 w 1923730"/>
                      <a:gd name="connsiteY11733" fmla="*/ 893064 h 1639157"/>
                      <a:gd name="connsiteX11734" fmla="*/ 1343182 w 1923730"/>
                      <a:gd name="connsiteY11734" fmla="*/ 890016 h 1639157"/>
                      <a:gd name="connsiteX11735" fmla="*/ 1345278 w 1923730"/>
                      <a:gd name="connsiteY11735" fmla="*/ 889159 h 1639157"/>
                      <a:gd name="connsiteX11736" fmla="*/ 1347182 w 1923730"/>
                      <a:gd name="connsiteY11736" fmla="*/ 888302 h 1639157"/>
                      <a:gd name="connsiteX11737" fmla="*/ 1349754 w 1923730"/>
                      <a:gd name="connsiteY11737" fmla="*/ 886587 h 1639157"/>
                      <a:gd name="connsiteX11738" fmla="*/ 1352897 w 1923730"/>
                      <a:gd name="connsiteY11738" fmla="*/ 881539 h 1639157"/>
                      <a:gd name="connsiteX11739" fmla="*/ 1354231 w 1923730"/>
                      <a:gd name="connsiteY11739" fmla="*/ 880301 h 1639157"/>
                      <a:gd name="connsiteX11740" fmla="*/ 1353945 w 1923730"/>
                      <a:gd name="connsiteY11740" fmla="*/ 879253 h 1639157"/>
                      <a:gd name="connsiteX11741" fmla="*/ 1353755 w 1923730"/>
                      <a:gd name="connsiteY11741" fmla="*/ 872395 h 1639157"/>
                      <a:gd name="connsiteX11742" fmla="*/ 1354612 w 1923730"/>
                      <a:gd name="connsiteY11742" fmla="*/ 868299 h 1639157"/>
                      <a:gd name="connsiteX11743" fmla="*/ 1354326 w 1923730"/>
                      <a:gd name="connsiteY11743" fmla="*/ 865918 h 1639157"/>
                      <a:gd name="connsiteX11744" fmla="*/ 1354231 w 1923730"/>
                      <a:gd name="connsiteY11744" fmla="*/ 862775 h 1639157"/>
                      <a:gd name="connsiteX11745" fmla="*/ 1354612 w 1923730"/>
                      <a:gd name="connsiteY11745" fmla="*/ 856393 h 1639157"/>
                      <a:gd name="connsiteX11746" fmla="*/ 1355279 w 1923730"/>
                      <a:gd name="connsiteY11746" fmla="*/ 850964 h 1639157"/>
                      <a:gd name="connsiteX11747" fmla="*/ 1355850 w 1923730"/>
                      <a:gd name="connsiteY11747" fmla="*/ 847439 h 1639157"/>
                      <a:gd name="connsiteX11748" fmla="*/ 1353279 w 1923730"/>
                      <a:gd name="connsiteY11748" fmla="*/ 843725 h 1639157"/>
                      <a:gd name="connsiteX11749" fmla="*/ 1351850 w 1923730"/>
                      <a:gd name="connsiteY11749" fmla="*/ 843153 h 1639157"/>
                      <a:gd name="connsiteX11750" fmla="*/ 1348135 w 1923730"/>
                      <a:gd name="connsiteY11750" fmla="*/ 838867 h 1639157"/>
                      <a:gd name="connsiteX11751" fmla="*/ 1348135 w 1923730"/>
                      <a:gd name="connsiteY11751" fmla="*/ 838486 h 1639157"/>
                      <a:gd name="connsiteX11752" fmla="*/ 1346992 w 1923730"/>
                      <a:gd name="connsiteY11752" fmla="*/ 835247 h 1639157"/>
                      <a:gd name="connsiteX11753" fmla="*/ 1345754 w 1923730"/>
                      <a:gd name="connsiteY11753" fmla="*/ 833914 h 1639157"/>
                      <a:gd name="connsiteX11754" fmla="*/ 1344515 w 1923730"/>
                      <a:gd name="connsiteY11754" fmla="*/ 831247 h 1639157"/>
                      <a:gd name="connsiteX11755" fmla="*/ 1348135 w 1923730"/>
                      <a:gd name="connsiteY11755" fmla="*/ 826580 h 1639157"/>
                      <a:gd name="connsiteX11756" fmla="*/ 1351659 w 1923730"/>
                      <a:gd name="connsiteY11756" fmla="*/ 822579 h 1639157"/>
                      <a:gd name="connsiteX11757" fmla="*/ 1352612 w 1923730"/>
                      <a:gd name="connsiteY11757" fmla="*/ 820674 h 1639157"/>
                      <a:gd name="connsiteX11758" fmla="*/ 1354612 w 1923730"/>
                      <a:gd name="connsiteY11758" fmla="*/ 821436 h 1639157"/>
                      <a:gd name="connsiteX11759" fmla="*/ 1354898 w 1923730"/>
                      <a:gd name="connsiteY11759" fmla="*/ 821627 h 1639157"/>
                      <a:gd name="connsiteX11760" fmla="*/ 1354993 w 1923730"/>
                      <a:gd name="connsiteY11760" fmla="*/ 819245 h 1639157"/>
                      <a:gd name="connsiteX11761" fmla="*/ 1354517 w 1923730"/>
                      <a:gd name="connsiteY11761" fmla="*/ 815911 h 1639157"/>
                      <a:gd name="connsiteX11762" fmla="*/ 1354231 w 1923730"/>
                      <a:gd name="connsiteY11762" fmla="*/ 812959 h 1639157"/>
                      <a:gd name="connsiteX11763" fmla="*/ 1355279 w 1923730"/>
                      <a:gd name="connsiteY11763" fmla="*/ 806386 h 1639157"/>
                      <a:gd name="connsiteX11764" fmla="*/ 1357374 w 1923730"/>
                      <a:gd name="connsiteY11764" fmla="*/ 802005 h 1639157"/>
                      <a:gd name="connsiteX11765" fmla="*/ 1359946 w 1923730"/>
                      <a:gd name="connsiteY11765" fmla="*/ 796481 h 1639157"/>
                      <a:gd name="connsiteX11766" fmla="*/ 1361279 w 1923730"/>
                      <a:gd name="connsiteY11766" fmla="*/ 794004 h 1639157"/>
                      <a:gd name="connsiteX11767" fmla="*/ 1364613 w 1923730"/>
                      <a:gd name="connsiteY11767" fmla="*/ 782764 h 1639157"/>
                      <a:gd name="connsiteX11768" fmla="*/ 1363946 w 1923730"/>
                      <a:gd name="connsiteY11768" fmla="*/ 780383 h 1639157"/>
                      <a:gd name="connsiteX11769" fmla="*/ 1362232 w 1923730"/>
                      <a:gd name="connsiteY11769" fmla="*/ 780574 h 1639157"/>
                      <a:gd name="connsiteX11770" fmla="*/ 1359375 w 1923730"/>
                      <a:gd name="connsiteY11770" fmla="*/ 780193 h 1639157"/>
                      <a:gd name="connsiteX11771" fmla="*/ 1359851 w 1923730"/>
                      <a:gd name="connsiteY11771" fmla="*/ 778002 h 1639157"/>
                      <a:gd name="connsiteX11772" fmla="*/ 1360708 w 1923730"/>
                      <a:gd name="connsiteY11772" fmla="*/ 776669 h 1639157"/>
                      <a:gd name="connsiteX11773" fmla="*/ 1360041 w 1923730"/>
                      <a:gd name="connsiteY11773" fmla="*/ 776192 h 1639157"/>
                      <a:gd name="connsiteX11774" fmla="*/ 1359184 w 1923730"/>
                      <a:gd name="connsiteY11774" fmla="*/ 775906 h 1639157"/>
                      <a:gd name="connsiteX11775" fmla="*/ 1358136 w 1923730"/>
                      <a:gd name="connsiteY11775" fmla="*/ 774097 h 1639157"/>
                      <a:gd name="connsiteX11776" fmla="*/ 1355755 w 1923730"/>
                      <a:gd name="connsiteY11776" fmla="*/ 769906 h 1639157"/>
                      <a:gd name="connsiteX11777" fmla="*/ 1353374 w 1923730"/>
                      <a:gd name="connsiteY11777" fmla="*/ 765524 h 1639157"/>
                      <a:gd name="connsiteX11778" fmla="*/ 1352707 w 1923730"/>
                      <a:gd name="connsiteY11778" fmla="*/ 763905 h 1639157"/>
                      <a:gd name="connsiteX11779" fmla="*/ 1351850 w 1923730"/>
                      <a:gd name="connsiteY11779" fmla="*/ 762952 h 1639157"/>
                      <a:gd name="connsiteX11780" fmla="*/ 1351373 w 1923730"/>
                      <a:gd name="connsiteY11780" fmla="*/ 760476 h 1639157"/>
                      <a:gd name="connsiteX11781" fmla="*/ 1351469 w 1923730"/>
                      <a:gd name="connsiteY11781" fmla="*/ 760095 h 1639157"/>
                      <a:gd name="connsiteX11782" fmla="*/ 1349945 w 1923730"/>
                      <a:gd name="connsiteY11782" fmla="*/ 759809 h 1639157"/>
                      <a:gd name="connsiteX11783" fmla="*/ 1347087 w 1923730"/>
                      <a:gd name="connsiteY11783" fmla="*/ 758857 h 1639157"/>
                      <a:gd name="connsiteX11784" fmla="*/ 1344325 w 1923730"/>
                      <a:gd name="connsiteY11784" fmla="*/ 757714 h 1639157"/>
                      <a:gd name="connsiteX11785" fmla="*/ 1339848 w 1923730"/>
                      <a:gd name="connsiteY11785" fmla="*/ 753237 h 1639157"/>
                      <a:gd name="connsiteX11786" fmla="*/ 1339753 w 1923730"/>
                      <a:gd name="connsiteY11786" fmla="*/ 753047 h 1639157"/>
                      <a:gd name="connsiteX11787" fmla="*/ 1339467 w 1923730"/>
                      <a:gd name="connsiteY11787" fmla="*/ 747713 h 1639157"/>
                      <a:gd name="connsiteX11788" fmla="*/ 1340325 w 1923730"/>
                      <a:gd name="connsiteY11788" fmla="*/ 745427 h 1639157"/>
                      <a:gd name="connsiteX11789" fmla="*/ 1339562 w 1923730"/>
                      <a:gd name="connsiteY11789" fmla="*/ 740188 h 1639157"/>
                      <a:gd name="connsiteX11790" fmla="*/ 1343563 w 1923730"/>
                      <a:gd name="connsiteY11790" fmla="*/ 735997 h 1639157"/>
                      <a:gd name="connsiteX11791" fmla="*/ 1346802 w 1923730"/>
                      <a:gd name="connsiteY11791" fmla="*/ 732473 h 1639157"/>
                      <a:gd name="connsiteX11792" fmla="*/ 1348326 w 1923730"/>
                      <a:gd name="connsiteY11792" fmla="*/ 730091 h 1639157"/>
                      <a:gd name="connsiteX11793" fmla="*/ 1346897 w 1923730"/>
                      <a:gd name="connsiteY11793" fmla="*/ 725329 h 1639157"/>
                      <a:gd name="connsiteX11794" fmla="*/ 1346516 w 1923730"/>
                      <a:gd name="connsiteY11794" fmla="*/ 724852 h 1639157"/>
                      <a:gd name="connsiteX11795" fmla="*/ 1347754 w 1923730"/>
                      <a:gd name="connsiteY11795" fmla="*/ 718090 h 1639157"/>
                      <a:gd name="connsiteX11796" fmla="*/ 1352707 w 1923730"/>
                      <a:gd name="connsiteY11796" fmla="*/ 713518 h 1639157"/>
                      <a:gd name="connsiteX11797" fmla="*/ 1355469 w 1923730"/>
                      <a:gd name="connsiteY11797" fmla="*/ 711898 h 1639157"/>
                      <a:gd name="connsiteX11798" fmla="*/ 1357374 w 1923730"/>
                      <a:gd name="connsiteY11798" fmla="*/ 713327 h 1639157"/>
                      <a:gd name="connsiteX11799" fmla="*/ 1362613 w 1923730"/>
                      <a:gd name="connsiteY11799" fmla="*/ 714089 h 1639157"/>
                      <a:gd name="connsiteX11800" fmla="*/ 1363185 w 1923730"/>
                      <a:gd name="connsiteY11800" fmla="*/ 713994 h 1639157"/>
                      <a:gd name="connsiteX11801" fmla="*/ 1366899 w 1923730"/>
                      <a:gd name="connsiteY11801" fmla="*/ 711708 h 1639157"/>
                      <a:gd name="connsiteX11802" fmla="*/ 1367090 w 1923730"/>
                      <a:gd name="connsiteY11802" fmla="*/ 710946 h 1639157"/>
                      <a:gd name="connsiteX11803" fmla="*/ 1369662 w 1923730"/>
                      <a:gd name="connsiteY11803" fmla="*/ 707993 h 1639157"/>
                      <a:gd name="connsiteX11804" fmla="*/ 1370614 w 1923730"/>
                      <a:gd name="connsiteY11804" fmla="*/ 707231 h 1639157"/>
                      <a:gd name="connsiteX11805" fmla="*/ 1370233 w 1923730"/>
                      <a:gd name="connsiteY11805" fmla="*/ 706850 h 1639157"/>
                      <a:gd name="connsiteX11806" fmla="*/ 1369090 w 1923730"/>
                      <a:gd name="connsiteY11806" fmla="*/ 705993 h 1639157"/>
                      <a:gd name="connsiteX11807" fmla="*/ 1369280 w 1923730"/>
                      <a:gd name="connsiteY11807" fmla="*/ 701040 h 1639157"/>
                      <a:gd name="connsiteX11808" fmla="*/ 1369852 w 1923730"/>
                      <a:gd name="connsiteY11808" fmla="*/ 698754 h 1639157"/>
                      <a:gd name="connsiteX11809" fmla="*/ 1371757 w 1923730"/>
                      <a:gd name="connsiteY11809" fmla="*/ 692372 h 1639157"/>
                      <a:gd name="connsiteX11810" fmla="*/ 1371947 w 1923730"/>
                      <a:gd name="connsiteY11810" fmla="*/ 689134 h 1639157"/>
                      <a:gd name="connsiteX11811" fmla="*/ 1368709 w 1923730"/>
                      <a:gd name="connsiteY11811" fmla="*/ 688277 h 1639157"/>
                      <a:gd name="connsiteX11812" fmla="*/ 1366709 w 1923730"/>
                      <a:gd name="connsiteY11812" fmla="*/ 687610 h 1639157"/>
                      <a:gd name="connsiteX11813" fmla="*/ 1365470 w 1923730"/>
                      <a:gd name="connsiteY11813" fmla="*/ 681419 h 1639157"/>
                      <a:gd name="connsiteX11814" fmla="*/ 1365470 w 1923730"/>
                      <a:gd name="connsiteY11814" fmla="*/ 679895 h 1639157"/>
                      <a:gd name="connsiteX11815" fmla="*/ 1364899 w 1923730"/>
                      <a:gd name="connsiteY11815" fmla="*/ 676847 h 1639157"/>
                      <a:gd name="connsiteX11816" fmla="*/ 1363470 w 1923730"/>
                      <a:gd name="connsiteY11816" fmla="*/ 676942 h 1639157"/>
                      <a:gd name="connsiteX11817" fmla="*/ 1362994 w 1923730"/>
                      <a:gd name="connsiteY11817" fmla="*/ 677037 h 1639157"/>
                      <a:gd name="connsiteX11818" fmla="*/ 1357851 w 1923730"/>
                      <a:gd name="connsiteY11818" fmla="*/ 676085 h 1639157"/>
                      <a:gd name="connsiteX11819" fmla="*/ 1356422 w 1923730"/>
                      <a:gd name="connsiteY11819" fmla="*/ 675799 h 1639157"/>
                      <a:gd name="connsiteX11820" fmla="*/ 1353755 w 1923730"/>
                      <a:gd name="connsiteY11820" fmla="*/ 675608 h 1639157"/>
                      <a:gd name="connsiteX11821" fmla="*/ 1351469 w 1923730"/>
                      <a:gd name="connsiteY11821" fmla="*/ 674465 h 1639157"/>
                      <a:gd name="connsiteX11822" fmla="*/ 1350802 w 1923730"/>
                      <a:gd name="connsiteY11822" fmla="*/ 672465 h 1639157"/>
                      <a:gd name="connsiteX11823" fmla="*/ 1349278 w 1923730"/>
                      <a:gd name="connsiteY11823" fmla="*/ 672179 h 1639157"/>
                      <a:gd name="connsiteX11824" fmla="*/ 1348706 w 1923730"/>
                      <a:gd name="connsiteY11824" fmla="*/ 672084 h 1639157"/>
                      <a:gd name="connsiteX11825" fmla="*/ 1346897 w 1923730"/>
                      <a:gd name="connsiteY11825" fmla="*/ 671227 h 1639157"/>
                      <a:gd name="connsiteX11826" fmla="*/ 1347182 w 1923730"/>
                      <a:gd name="connsiteY11826" fmla="*/ 670084 h 1639157"/>
                      <a:gd name="connsiteX11827" fmla="*/ 1348040 w 1923730"/>
                      <a:gd name="connsiteY11827" fmla="*/ 668560 h 1639157"/>
                      <a:gd name="connsiteX11828" fmla="*/ 1348326 w 1923730"/>
                      <a:gd name="connsiteY11828" fmla="*/ 667322 h 1639157"/>
                      <a:gd name="connsiteX11829" fmla="*/ 1349564 w 1923730"/>
                      <a:gd name="connsiteY11829" fmla="*/ 665417 h 1639157"/>
                      <a:gd name="connsiteX11830" fmla="*/ 1351850 w 1923730"/>
                      <a:gd name="connsiteY11830" fmla="*/ 666750 h 1639157"/>
                      <a:gd name="connsiteX11831" fmla="*/ 1352326 w 1923730"/>
                      <a:gd name="connsiteY11831" fmla="*/ 667036 h 1639157"/>
                      <a:gd name="connsiteX11832" fmla="*/ 1352326 w 1923730"/>
                      <a:gd name="connsiteY11832" fmla="*/ 665035 h 1639157"/>
                      <a:gd name="connsiteX11833" fmla="*/ 1351850 w 1923730"/>
                      <a:gd name="connsiteY11833" fmla="*/ 662178 h 1639157"/>
                      <a:gd name="connsiteX11834" fmla="*/ 1354326 w 1923730"/>
                      <a:gd name="connsiteY11834" fmla="*/ 661035 h 1639157"/>
                      <a:gd name="connsiteX11835" fmla="*/ 1357279 w 1923730"/>
                      <a:gd name="connsiteY11835" fmla="*/ 659797 h 1639157"/>
                      <a:gd name="connsiteX11836" fmla="*/ 1361375 w 1923730"/>
                      <a:gd name="connsiteY11836" fmla="*/ 657987 h 1639157"/>
                      <a:gd name="connsiteX11837" fmla="*/ 1367280 w 1923730"/>
                      <a:gd name="connsiteY11837" fmla="*/ 653891 h 1639157"/>
                      <a:gd name="connsiteX11838" fmla="*/ 1367280 w 1923730"/>
                      <a:gd name="connsiteY11838" fmla="*/ 653225 h 1639157"/>
                      <a:gd name="connsiteX11839" fmla="*/ 1361756 w 1923730"/>
                      <a:gd name="connsiteY11839" fmla="*/ 653034 h 1639157"/>
                      <a:gd name="connsiteX11840" fmla="*/ 1358994 w 1923730"/>
                      <a:gd name="connsiteY11840" fmla="*/ 652462 h 1639157"/>
                      <a:gd name="connsiteX11841" fmla="*/ 1358041 w 1923730"/>
                      <a:gd name="connsiteY11841" fmla="*/ 648843 h 1639157"/>
                      <a:gd name="connsiteX11842" fmla="*/ 1357946 w 1923730"/>
                      <a:gd name="connsiteY11842" fmla="*/ 646843 h 1639157"/>
                      <a:gd name="connsiteX11843" fmla="*/ 1355755 w 1923730"/>
                      <a:gd name="connsiteY11843" fmla="*/ 641223 h 1639157"/>
                      <a:gd name="connsiteX11844" fmla="*/ 1353374 w 1923730"/>
                      <a:gd name="connsiteY11844" fmla="*/ 638556 h 1639157"/>
                      <a:gd name="connsiteX11845" fmla="*/ 1352326 w 1923730"/>
                      <a:gd name="connsiteY11845" fmla="*/ 637032 h 1639157"/>
                      <a:gd name="connsiteX11846" fmla="*/ 1351659 w 1923730"/>
                      <a:gd name="connsiteY11846" fmla="*/ 636175 h 1639157"/>
                      <a:gd name="connsiteX11847" fmla="*/ 1350707 w 1923730"/>
                      <a:gd name="connsiteY11847" fmla="*/ 636270 h 1639157"/>
                      <a:gd name="connsiteX11848" fmla="*/ 1350516 w 1923730"/>
                      <a:gd name="connsiteY11848" fmla="*/ 636270 h 1639157"/>
                      <a:gd name="connsiteX11849" fmla="*/ 1350040 w 1923730"/>
                      <a:gd name="connsiteY11849" fmla="*/ 636460 h 1639157"/>
                      <a:gd name="connsiteX11850" fmla="*/ 1349850 w 1923730"/>
                      <a:gd name="connsiteY11850" fmla="*/ 636651 h 1639157"/>
                      <a:gd name="connsiteX11851" fmla="*/ 1350230 w 1923730"/>
                      <a:gd name="connsiteY11851" fmla="*/ 638080 h 1639157"/>
                      <a:gd name="connsiteX11852" fmla="*/ 1349754 w 1923730"/>
                      <a:gd name="connsiteY11852" fmla="*/ 641890 h 1639157"/>
                      <a:gd name="connsiteX11853" fmla="*/ 1344801 w 1923730"/>
                      <a:gd name="connsiteY11853" fmla="*/ 646748 h 1639157"/>
                      <a:gd name="connsiteX11854" fmla="*/ 1342515 w 1923730"/>
                      <a:gd name="connsiteY11854" fmla="*/ 647033 h 1639157"/>
                      <a:gd name="connsiteX11855" fmla="*/ 1339467 w 1923730"/>
                      <a:gd name="connsiteY11855" fmla="*/ 647891 h 1639157"/>
                      <a:gd name="connsiteX11856" fmla="*/ 1336419 w 1923730"/>
                      <a:gd name="connsiteY11856" fmla="*/ 651320 h 1639157"/>
                      <a:gd name="connsiteX11857" fmla="*/ 1331847 w 1923730"/>
                      <a:gd name="connsiteY11857" fmla="*/ 656654 h 1639157"/>
                      <a:gd name="connsiteX11858" fmla="*/ 1328513 w 1923730"/>
                      <a:gd name="connsiteY11858" fmla="*/ 658178 h 1639157"/>
                      <a:gd name="connsiteX11859" fmla="*/ 1321941 w 1923730"/>
                      <a:gd name="connsiteY11859" fmla="*/ 656749 h 1639157"/>
                      <a:gd name="connsiteX11860" fmla="*/ 1319179 w 1923730"/>
                      <a:gd name="connsiteY11860" fmla="*/ 656082 h 1639157"/>
                      <a:gd name="connsiteX11861" fmla="*/ 1311559 w 1923730"/>
                      <a:gd name="connsiteY11861" fmla="*/ 658749 h 1639157"/>
                      <a:gd name="connsiteX11862" fmla="*/ 1308892 w 1923730"/>
                      <a:gd name="connsiteY11862" fmla="*/ 662559 h 1639157"/>
                      <a:gd name="connsiteX11863" fmla="*/ 1306130 w 1923730"/>
                      <a:gd name="connsiteY11863" fmla="*/ 666845 h 1639157"/>
                      <a:gd name="connsiteX11864" fmla="*/ 1305749 w 1923730"/>
                      <a:gd name="connsiteY11864" fmla="*/ 667036 h 1639157"/>
                      <a:gd name="connsiteX11865" fmla="*/ 1301177 w 1923730"/>
                      <a:gd name="connsiteY11865" fmla="*/ 666750 h 1639157"/>
                      <a:gd name="connsiteX11866" fmla="*/ 1298129 w 1923730"/>
                      <a:gd name="connsiteY11866" fmla="*/ 665035 h 1639157"/>
                      <a:gd name="connsiteX11867" fmla="*/ 1297081 w 1923730"/>
                      <a:gd name="connsiteY11867" fmla="*/ 664559 h 1639157"/>
                      <a:gd name="connsiteX11868" fmla="*/ 1296510 w 1923730"/>
                      <a:gd name="connsiteY11868" fmla="*/ 664274 h 1639157"/>
                      <a:gd name="connsiteX11869" fmla="*/ 1293652 w 1923730"/>
                      <a:gd name="connsiteY11869" fmla="*/ 662845 h 1639157"/>
                      <a:gd name="connsiteX11870" fmla="*/ 1291556 w 1923730"/>
                      <a:gd name="connsiteY11870" fmla="*/ 662845 h 1639157"/>
                      <a:gd name="connsiteX11871" fmla="*/ 1290890 w 1923730"/>
                      <a:gd name="connsiteY11871" fmla="*/ 663226 h 1639157"/>
                      <a:gd name="connsiteX11872" fmla="*/ 1290795 w 1923730"/>
                      <a:gd name="connsiteY11872" fmla="*/ 663607 h 1639157"/>
                      <a:gd name="connsiteX11873" fmla="*/ 1290128 w 1923730"/>
                      <a:gd name="connsiteY11873" fmla="*/ 664369 h 1639157"/>
                      <a:gd name="connsiteX11874" fmla="*/ 1289270 w 1923730"/>
                      <a:gd name="connsiteY11874" fmla="*/ 664750 h 1639157"/>
                      <a:gd name="connsiteX11875" fmla="*/ 1288985 w 1923730"/>
                      <a:gd name="connsiteY11875" fmla="*/ 664940 h 1639157"/>
                      <a:gd name="connsiteX11876" fmla="*/ 1288032 w 1923730"/>
                      <a:gd name="connsiteY11876" fmla="*/ 666083 h 1639157"/>
                      <a:gd name="connsiteX11877" fmla="*/ 1286889 w 1923730"/>
                      <a:gd name="connsiteY11877" fmla="*/ 667988 h 1639157"/>
                      <a:gd name="connsiteX11878" fmla="*/ 1286222 w 1923730"/>
                      <a:gd name="connsiteY11878" fmla="*/ 668464 h 1639157"/>
                      <a:gd name="connsiteX11879" fmla="*/ 1285175 w 1923730"/>
                      <a:gd name="connsiteY11879" fmla="*/ 671036 h 1639157"/>
                      <a:gd name="connsiteX11880" fmla="*/ 1284794 w 1923730"/>
                      <a:gd name="connsiteY11880" fmla="*/ 672370 h 1639157"/>
                      <a:gd name="connsiteX11881" fmla="*/ 1282127 w 1923730"/>
                      <a:gd name="connsiteY11881" fmla="*/ 678085 h 1639157"/>
                      <a:gd name="connsiteX11882" fmla="*/ 1280793 w 1923730"/>
                      <a:gd name="connsiteY11882" fmla="*/ 681228 h 1639157"/>
                      <a:gd name="connsiteX11883" fmla="*/ 1279174 w 1923730"/>
                      <a:gd name="connsiteY11883" fmla="*/ 685324 h 1639157"/>
                      <a:gd name="connsiteX11884" fmla="*/ 1278603 w 1923730"/>
                      <a:gd name="connsiteY11884" fmla="*/ 686467 h 1639157"/>
                      <a:gd name="connsiteX11885" fmla="*/ 1277840 w 1923730"/>
                      <a:gd name="connsiteY11885" fmla="*/ 689610 h 1639157"/>
                      <a:gd name="connsiteX11886" fmla="*/ 1277174 w 1923730"/>
                      <a:gd name="connsiteY11886" fmla="*/ 692848 h 1639157"/>
                      <a:gd name="connsiteX11887" fmla="*/ 1276983 w 1923730"/>
                      <a:gd name="connsiteY11887" fmla="*/ 693610 h 1639157"/>
                      <a:gd name="connsiteX11888" fmla="*/ 1277174 w 1923730"/>
                      <a:gd name="connsiteY11888" fmla="*/ 694182 h 1639157"/>
                      <a:gd name="connsiteX11889" fmla="*/ 1277364 w 1923730"/>
                      <a:gd name="connsiteY11889" fmla="*/ 694849 h 1639157"/>
                      <a:gd name="connsiteX11890" fmla="*/ 1276793 w 1923730"/>
                      <a:gd name="connsiteY11890" fmla="*/ 697516 h 1639157"/>
                      <a:gd name="connsiteX11891" fmla="*/ 1273840 w 1923730"/>
                      <a:gd name="connsiteY11891" fmla="*/ 698944 h 1639157"/>
                      <a:gd name="connsiteX11892" fmla="*/ 1270220 w 1923730"/>
                      <a:gd name="connsiteY11892" fmla="*/ 698564 h 1639157"/>
                      <a:gd name="connsiteX11893" fmla="*/ 1267077 w 1923730"/>
                      <a:gd name="connsiteY11893" fmla="*/ 698087 h 1639157"/>
                      <a:gd name="connsiteX11894" fmla="*/ 1262981 w 1923730"/>
                      <a:gd name="connsiteY11894" fmla="*/ 697230 h 1639157"/>
                      <a:gd name="connsiteX11895" fmla="*/ 1260695 w 1923730"/>
                      <a:gd name="connsiteY11895" fmla="*/ 696754 h 1639157"/>
                      <a:gd name="connsiteX11896" fmla="*/ 1258600 w 1923730"/>
                      <a:gd name="connsiteY11896" fmla="*/ 699421 h 1639157"/>
                      <a:gd name="connsiteX11897" fmla="*/ 1254600 w 1923730"/>
                      <a:gd name="connsiteY11897" fmla="*/ 706755 h 1639157"/>
                      <a:gd name="connsiteX11898" fmla="*/ 1250504 w 1923730"/>
                      <a:gd name="connsiteY11898" fmla="*/ 707803 h 1639157"/>
                      <a:gd name="connsiteX11899" fmla="*/ 1248789 w 1923730"/>
                      <a:gd name="connsiteY11899" fmla="*/ 708089 h 1639157"/>
                      <a:gd name="connsiteX11900" fmla="*/ 1248122 w 1923730"/>
                      <a:gd name="connsiteY11900" fmla="*/ 709041 h 1639157"/>
                      <a:gd name="connsiteX11901" fmla="*/ 1248027 w 1923730"/>
                      <a:gd name="connsiteY11901" fmla="*/ 709231 h 1639157"/>
                      <a:gd name="connsiteX11902" fmla="*/ 1249170 w 1923730"/>
                      <a:gd name="connsiteY11902" fmla="*/ 709708 h 1639157"/>
                      <a:gd name="connsiteX11903" fmla="*/ 1249837 w 1923730"/>
                      <a:gd name="connsiteY11903" fmla="*/ 711518 h 1639157"/>
                      <a:gd name="connsiteX11904" fmla="*/ 1249837 w 1923730"/>
                      <a:gd name="connsiteY11904" fmla="*/ 711994 h 1639157"/>
                      <a:gd name="connsiteX11905" fmla="*/ 1250789 w 1923730"/>
                      <a:gd name="connsiteY11905" fmla="*/ 712089 h 1639157"/>
                      <a:gd name="connsiteX11906" fmla="*/ 1250980 w 1923730"/>
                      <a:gd name="connsiteY11906" fmla="*/ 712089 h 1639157"/>
                      <a:gd name="connsiteX11907" fmla="*/ 1252504 w 1923730"/>
                      <a:gd name="connsiteY11907" fmla="*/ 712946 h 1639157"/>
                      <a:gd name="connsiteX11908" fmla="*/ 1251932 w 1923730"/>
                      <a:gd name="connsiteY11908" fmla="*/ 714089 h 1639157"/>
                      <a:gd name="connsiteX11909" fmla="*/ 1251170 w 1923730"/>
                      <a:gd name="connsiteY11909" fmla="*/ 714470 h 1639157"/>
                      <a:gd name="connsiteX11910" fmla="*/ 1251075 w 1923730"/>
                      <a:gd name="connsiteY11910" fmla="*/ 714470 h 1639157"/>
                      <a:gd name="connsiteX11911" fmla="*/ 1251075 w 1923730"/>
                      <a:gd name="connsiteY11911" fmla="*/ 714661 h 1639157"/>
                      <a:gd name="connsiteX11912" fmla="*/ 1251170 w 1923730"/>
                      <a:gd name="connsiteY11912" fmla="*/ 715899 h 1639157"/>
                      <a:gd name="connsiteX11913" fmla="*/ 1250504 w 1923730"/>
                      <a:gd name="connsiteY11913" fmla="*/ 717804 h 1639157"/>
                      <a:gd name="connsiteX11914" fmla="*/ 1249646 w 1923730"/>
                      <a:gd name="connsiteY11914" fmla="*/ 719900 h 1639157"/>
                      <a:gd name="connsiteX11915" fmla="*/ 1249456 w 1923730"/>
                      <a:gd name="connsiteY11915" fmla="*/ 721519 h 1639157"/>
                      <a:gd name="connsiteX11916" fmla="*/ 1249265 w 1923730"/>
                      <a:gd name="connsiteY11916" fmla="*/ 722948 h 1639157"/>
                      <a:gd name="connsiteX11917" fmla="*/ 1249170 w 1923730"/>
                      <a:gd name="connsiteY11917" fmla="*/ 723233 h 1639157"/>
                      <a:gd name="connsiteX11918" fmla="*/ 1247932 w 1923730"/>
                      <a:gd name="connsiteY11918" fmla="*/ 725996 h 1639157"/>
                      <a:gd name="connsiteX11919" fmla="*/ 1247551 w 1923730"/>
                      <a:gd name="connsiteY11919" fmla="*/ 726472 h 1639157"/>
                      <a:gd name="connsiteX11920" fmla="*/ 1245932 w 1923730"/>
                      <a:gd name="connsiteY11920" fmla="*/ 727424 h 1639157"/>
                      <a:gd name="connsiteX11921" fmla="*/ 1244312 w 1923730"/>
                      <a:gd name="connsiteY11921" fmla="*/ 728091 h 1639157"/>
                      <a:gd name="connsiteX11922" fmla="*/ 1243931 w 1923730"/>
                      <a:gd name="connsiteY11922" fmla="*/ 728567 h 1639157"/>
                      <a:gd name="connsiteX11923" fmla="*/ 1243646 w 1923730"/>
                      <a:gd name="connsiteY11923" fmla="*/ 729139 h 1639157"/>
                      <a:gd name="connsiteX11924" fmla="*/ 1244027 w 1923730"/>
                      <a:gd name="connsiteY11924" fmla="*/ 729806 h 1639157"/>
                      <a:gd name="connsiteX11925" fmla="*/ 1244789 w 1923730"/>
                      <a:gd name="connsiteY11925" fmla="*/ 731806 h 1639157"/>
                      <a:gd name="connsiteX11926" fmla="*/ 1244884 w 1923730"/>
                      <a:gd name="connsiteY11926" fmla="*/ 732377 h 1639157"/>
                      <a:gd name="connsiteX11927" fmla="*/ 1245075 w 1923730"/>
                      <a:gd name="connsiteY11927" fmla="*/ 734759 h 1639157"/>
                      <a:gd name="connsiteX11928" fmla="*/ 1243931 w 1923730"/>
                      <a:gd name="connsiteY11928" fmla="*/ 738092 h 1639157"/>
                      <a:gd name="connsiteX11929" fmla="*/ 1243265 w 1923730"/>
                      <a:gd name="connsiteY11929" fmla="*/ 739902 h 1639157"/>
                      <a:gd name="connsiteX11930" fmla="*/ 1242598 w 1923730"/>
                      <a:gd name="connsiteY11930" fmla="*/ 742474 h 1639157"/>
                      <a:gd name="connsiteX11931" fmla="*/ 1242503 w 1923730"/>
                      <a:gd name="connsiteY11931" fmla="*/ 742664 h 1639157"/>
                      <a:gd name="connsiteX11932" fmla="*/ 1241074 w 1923730"/>
                      <a:gd name="connsiteY11932" fmla="*/ 745141 h 1639157"/>
                      <a:gd name="connsiteX11933" fmla="*/ 1240979 w 1923730"/>
                      <a:gd name="connsiteY11933" fmla="*/ 746569 h 1639157"/>
                      <a:gd name="connsiteX11934" fmla="*/ 1241169 w 1923730"/>
                      <a:gd name="connsiteY11934" fmla="*/ 746855 h 1639157"/>
                      <a:gd name="connsiteX11935" fmla="*/ 1242027 w 1923730"/>
                      <a:gd name="connsiteY11935" fmla="*/ 749046 h 1639157"/>
                      <a:gd name="connsiteX11936" fmla="*/ 1242027 w 1923730"/>
                      <a:gd name="connsiteY11936" fmla="*/ 749808 h 1639157"/>
                      <a:gd name="connsiteX11937" fmla="*/ 1241169 w 1923730"/>
                      <a:gd name="connsiteY11937" fmla="*/ 751999 h 1639157"/>
                      <a:gd name="connsiteX11938" fmla="*/ 1240884 w 1923730"/>
                      <a:gd name="connsiteY11938" fmla="*/ 752094 h 1639157"/>
                      <a:gd name="connsiteX11939" fmla="*/ 1240884 w 1923730"/>
                      <a:gd name="connsiteY11939" fmla="*/ 752094 h 1639157"/>
                      <a:gd name="connsiteX11940" fmla="*/ 1240979 w 1923730"/>
                      <a:gd name="connsiteY11940" fmla="*/ 752380 h 1639157"/>
                      <a:gd name="connsiteX11941" fmla="*/ 1241074 w 1923730"/>
                      <a:gd name="connsiteY11941" fmla="*/ 752761 h 1639157"/>
                      <a:gd name="connsiteX11942" fmla="*/ 1240407 w 1923730"/>
                      <a:gd name="connsiteY11942" fmla="*/ 755332 h 1639157"/>
                      <a:gd name="connsiteX11943" fmla="*/ 1238502 w 1923730"/>
                      <a:gd name="connsiteY11943" fmla="*/ 755428 h 1639157"/>
                      <a:gd name="connsiteX11944" fmla="*/ 1238312 w 1923730"/>
                      <a:gd name="connsiteY11944" fmla="*/ 755332 h 1639157"/>
                      <a:gd name="connsiteX11945" fmla="*/ 1237454 w 1923730"/>
                      <a:gd name="connsiteY11945" fmla="*/ 755523 h 1639157"/>
                      <a:gd name="connsiteX11946" fmla="*/ 1236883 w 1923730"/>
                      <a:gd name="connsiteY11946" fmla="*/ 757333 h 1639157"/>
                      <a:gd name="connsiteX11947" fmla="*/ 1236597 w 1923730"/>
                      <a:gd name="connsiteY11947" fmla="*/ 758285 h 1639157"/>
                      <a:gd name="connsiteX11948" fmla="*/ 1236502 w 1923730"/>
                      <a:gd name="connsiteY11948" fmla="*/ 758571 h 1639157"/>
                      <a:gd name="connsiteX11949" fmla="*/ 1235359 w 1923730"/>
                      <a:gd name="connsiteY11949" fmla="*/ 760095 h 1639157"/>
                      <a:gd name="connsiteX11950" fmla="*/ 1235073 w 1923730"/>
                      <a:gd name="connsiteY11950" fmla="*/ 760285 h 1639157"/>
                      <a:gd name="connsiteX11951" fmla="*/ 1234216 w 1923730"/>
                      <a:gd name="connsiteY11951" fmla="*/ 761143 h 1639157"/>
                      <a:gd name="connsiteX11952" fmla="*/ 1231454 w 1923730"/>
                      <a:gd name="connsiteY11952" fmla="*/ 763048 h 1639157"/>
                      <a:gd name="connsiteX11953" fmla="*/ 1230406 w 1923730"/>
                      <a:gd name="connsiteY11953" fmla="*/ 762857 h 1639157"/>
                      <a:gd name="connsiteX11954" fmla="*/ 1230311 w 1923730"/>
                      <a:gd name="connsiteY11954" fmla="*/ 763048 h 1639157"/>
                      <a:gd name="connsiteX11955" fmla="*/ 1230120 w 1923730"/>
                      <a:gd name="connsiteY11955" fmla="*/ 763905 h 1639157"/>
                      <a:gd name="connsiteX11956" fmla="*/ 1230025 w 1923730"/>
                      <a:gd name="connsiteY11956" fmla="*/ 766572 h 1639157"/>
                      <a:gd name="connsiteX11957" fmla="*/ 1228406 w 1923730"/>
                      <a:gd name="connsiteY11957" fmla="*/ 767810 h 1639157"/>
                      <a:gd name="connsiteX11958" fmla="*/ 1228025 w 1923730"/>
                      <a:gd name="connsiteY11958" fmla="*/ 768572 h 1639157"/>
                      <a:gd name="connsiteX11959" fmla="*/ 1228120 w 1923730"/>
                      <a:gd name="connsiteY11959" fmla="*/ 770096 h 1639157"/>
                      <a:gd name="connsiteX11960" fmla="*/ 1228215 w 1923730"/>
                      <a:gd name="connsiteY11960" fmla="*/ 771335 h 1639157"/>
                      <a:gd name="connsiteX11961" fmla="*/ 1228215 w 1923730"/>
                      <a:gd name="connsiteY11961" fmla="*/ 772287 h 1639157"/>
                      <a:gd name="connsiteX11962" fmla="*/ 1228311 w 1923730"/>
                      <a:gd name="connsiteY11962" fmla="*/ 775049 h 1639157"/>
                      <a:gd name="connsiteX11963" fmla="*/ 1228406 w 1923730"/>
                      <a:gd name="connsiteY11963" fmla="*/ 776669 h 1639157"/>
                      <a:gd name="connsiteX11964" fmla="*/ 1228501 w 1923730"/>
                      <a:gd name="connsiteY11964" fmla="*/ 777811 h 1639157"/>
                      <a:gd name="connsiteX11965" fmla="*/ 1229454 w 1923730"/>
                      <a:gd name="connsiteY11965" fmla="*/ 779050 h 1639157"/>
                      <a:gd name="connsiteX11966" fmla="*/ 1232311 w 1923730"/>
                      <a:gd name="connsiteY11966" fmla="*/ 781050 h 1639157"/>
                      <a:gd name="connsiteX11967" fmla="*/ 1233835 w 1923730"/>
                      <a:gd name="connsiteY11967" fmla="*/ 783812 h 1639157"/>
                      <a:gd name="connsiteX11968" fmla="*/ 1235169 w 1923730"/>
                      <a:gd name="connsiteY11968" fmla="*/ 786194 h 1639157"/>
                      <a:gd name="connsiteX11969" fmla="*/ 1236312 w 1923730"/>
                      <a:gd name="connsiteY11969" fmla="*/ 786765 h 1639157"/>
                      <a:gd name="connsiteX11970" fmla="*/ 1236788 w 1923730"/>
                      <a:gd name="connsiteY11970" fmla="*/ 786956 h 1639157"/>
                      <a:gd name="connsiteX11971" fmla="*/ 1238407 w 1923730"/>
                      <a:gd name="connsiteY11971" fmla="*/ 788384 h 1639157"/>
                      <a:gd name="connsiteX11972" fmla="*/ 1238312 w 1923730"/>
                      <a:gd name="connsiteY11972" fmla="*/ 789527 h 1639157"/>
                      <a:gd name="connsiteX11973" fmla="*/ 1237169 w 1923730"/>
                      <a:gd name="connsiteY11973" fmla="*/ 790194 h 1639157"/>
                      <a:gd name="connsiteX11974" fmla="*/ 1236502 w 1923730"/>
                      <a:gd name="connsiteY11974" fmla="*/ 790289 h 1639157"/>
                      <a:gd name="connsiteX11975" fmla="*/ 1236502 w 1923730"/>
                      <a:gd name="connsiteY11975" fmla="*/ 790480 h 1639157"/>
                      <a:gd name="connsiteX11976" fmla="*/ 1237169 w 1923730"/>
                      <a:gd name="connsiteY11976" fmla="*/ 790861 h 1639157"/>
                      <a:gd name="connsiteX11977" fmla="*/ 1239550 w 1923730"/>
                      <a:gd name="connsiteY11977" fmla="*/ 791623 h 1639157"/>
                      <a:gd name="connsiteX11978" fmla="*/ 1240312 w 1923730"/>
                      <a:gd name="connsiteY11978" fmla="*/ 793052 h 1639157"/>
                      <a:gd name="connsiteX11979" fmla="*/ 1239360 w 1923730"/>
                      <a:gd name="connsiteY11979" fmla="*/ 794290 h 1639157"/>
                      <a:gd name="connsiteX11980" fmla="*/ 1239455 w 1923730"/>
                      <a:gd name="connsiteY11980" fmla="*/ 794861 h 1639157"/>
                      <a:gd name="connsiteX11981" fmla="*/ 1239550 w 1923730"/>
                      <a:gd name="connsiteY11981" fmla="*/ 795242 h 1639157"/>
                      <a:gd name="connsiteX11982" fmla="*/ 1239931 w 1923730"/>
                      <a:gd name="connsiteY11982" fmla="*/ 796481 h 1639157"/>
                      <a:gd name="connsiteX11983" fmla="*/ 1240026 w 1923730"/>
                      <a:gd name="connsiteY11983" fmla="*/ 796671 h 1639157"/>
                      <a:gd name="connsiteX11984" fmla="*/ 1239836 w 1923730"/>
                      <a:gd name="connsiteY11984" fmla="*/ 798862 h 1639157"/>
                      <a:gd name="connsiteX11985" fmla="*/ 1239264 w 1923730"/>
                      <a:gd name="connsiteY11985" fmla="*/ 800576 h 1639157"/>
                      <a:gd name="connsiteX11986" fmla="*/ 1238312 w 1923730"/>
                      <a:gd name="connsiteY11986" fmla="*/ 803719 h 1639157"/>
                      <a:gd name="connsiteX11987" fmla="*/ 1235835 w 1923730"/>
                      <a:gd name="connsiteY11987" fmla="*/ 804386 h 1639157"/>
                      <a:gd name="connsiteX11988" fmla="*/ 1235454 w 1923730"/>
                      <a:gd name="connsiteY11988" fmla="*/ 804386 h 1639157"/>
                      <a:gd name="connsiteX11989" fmla="*/ 1234978 w 1923730"/>
                      <a:gd name="connsiteY11989" fmla="*/ 804481 h 1639157"/>
                      <a:gd name="connsiteX11990" fmla="*/ 1234692 w 1923730"/>
                      <a:gd name="connsiteY11990" fmla="*/ 806577 h 1639157"/>
                      <a:gd name="connsiteX11991" fmla="*/ 1234787 w 1923730"/>
                      <a:gd name="connsiteY11991" fmla="*/ 806768 h 1639157"/>
                      <a:gd name="connsiteX11992" fmla="*/ 1235359 w 1923730"/>
                      <a:gd name="connsiteY11992" fmla="*/ 807244 h 1639157"/>
                      <a:gd name="connsiteX11993" fmla="*/ 1235835 w 1923730"/>
                      <a:gd name="connsiteY11993" fmla="*/ 807244 h 1639157"/>
                      <a:gd name="connsiteX11994" fmla="*/ 1237264 w 1923730"/>
                      <a:gd name="connsiteY11994" fmla="*/ 807530 h 1639157"/>
                      <a:gd name="connsiteX11995" fmla="*/ 1237550 w 1923730"/>
                      <a:gd name="connsiteY11995" fmla="*/ 808292 h 1639157"/>
                      <a:gd name="connsiteX11996" fmla="*/ 1236693 w 1923730"/>
                      <a:gd name="connsiteY11996" fmla="*/ 810197 h 1639157"/>
                      <a:gd name="connsiteX11997" fmla="*/ 1236026 w 1923730"/>
                      <a:gd name="connsiteY11997" fmla="*/ 811530 h 1639157"/>
                      <a:gd name="connsiteX11998" fmla="*/ 1234883 w 1923730"/>
                      <a:gd name="connsiteY11998" fmla="*/ 814292 h 1639157"/>
                      <a:gd name="connsiteX11999" fmla="*/ 1232692 w 1923730"/>
                      <a:gd name="connsiteY11999" fmla="*/ 817531 h 1639157"/>
                      <a:gd name="connsiteX12000" fmla="*/ 1232311 w 1923730"/>
                      <a:gd name="connsiteY12000" fmla="*/ 818007 h 1639157"/>
                      <a:gd name="connsiteX12001" fmla="*/ 1231168 w 1923730"/>
                      <a:gd name="connsiteY12001" fmla="*/ 819817 h 1639157"/>
                      <a:gd name="connsiteX12002" fmla="*/ 1230215 w 1923730"/>
                      <a:gd name="connsiteY12002" fmla="*/ 821436 h 1639157"/>
                      <a:gd name="connsiteX12003" fmla="*/ 1229739 w 1923730"/>
                      <a:gd name="connsiteY12003" fmla="*/ 822198 h 1639157"/>
                      <a:gd name="connsiteX12004" fmla="*/ 1228977 w 1923730"/>
                      <a:gd name="connsiteY12004" fmla="*/ 823341 h 1639157"/>
                      <a:gd name="connsiteX12005" fmla="*/ 1226596 w 1923730"/>
                      <a:gd name="connsiteY12005" fmla="*/ 824389 h 1639157"/>
                      <a:gd name="connsiteX12006" fmla="*/ 1226025 w 1923730"/>
                      <a:gd name="connsiteY12006" fmla="*/ 824579 h 1639157"/>
                      <a:gd name="connsiteX12007" fmla="*/ 1226215 w 1923730"/>
                      <a:gd name="connsiteY12007" fmla="*/ 824675 h 1639157"/>
                      <a:gd name="connsiteX12008" fmla="*/ 1227834 w 1923730"/>
                      <a:gd name="connsiteY12008" fmla="*/ 826484 h 1639157"/>
                      <a:gd name="connsiteX12009" fmla="*/ 1227929 w 1923730"/>
                      <a:gd name="connsiteY12009" fmla="*/ 826675 h 1639157"/>
                      <a:gd name="connsiteX12010" fmla="*/ 1228120 w 1923730"/>
                      <a:gd name="connsiteY12010" fmla="*/ 828294 h 1639157"/>
                      <a:gd name="connsiteX12011" fmla="*/ 1228120 w 1923730"/>
                      <a:gd name="connsiteY12011" fmla="*/ 828580 h 1639157"/>
                      <a:gd name="connsiteX12012" fmla="*/ 1227453 w 1923730"/>
                      <a:gd name="connsiteY12012" fmla="*/ 830675 h 1639157"/>
                      <a:gd name="connsiteX12013" fmla="*/ 1226882 w 1923730"/>
                      <a:gd name="connsiteY12013" fmla="*/ 831056 h 1639157"/>
                      <a:gd name="connsiteX12014" fmla="*/ 1226787 w 1923730"/>
                      <a:gd name="connsiteY12014" fmla="*/ 831152 h 1639157"/>
                      <a:gd name="connsiteX12015" fmla="*/ 1227072 w 1923730"/>
                      <a:gd name="connsiteY12015" fmla="*/ 831247 h 1639157"/>
                      <a:gd name="connsiteX12016" fmla="*/ 1228406 w 1923730"/>
                      <a:gd name="connsiteY12016" fmla="*/ 832580 h 1639157"/>
                      <a:gd name="connsiteX12017" fmla="*/ 1228215 w 1923730"/>
                      <a:gd name="connsiteY12017" fmla="*/ 835438 h 1639157"/>
                      <a:gd name="connsiteX12018" fmla="*/ 1228025 w 1923730"/>
                      <a:gd name="connsiteY12018" fmla="*/ 836009 h 1639157"/>
                      <a:gd name="connsiteX12019" fmla="*/ 1229454 w 1923730"/>
                      <a:gd name="connsiteY12019" fmla="*/ 837533 h 1639157"/>
                      <a:gd name="connsiteX12020" fmla="*/ 1229168 w 1923730"/>
                      <a:gd name="connsiteY12020" fmla="*/ 839248 h 1639157"/>
                      <a:gd name="connsiteX12021" fmla="*/ 1229072 w 1923730"/>
                      <a:gd name="connsiteY12021" fmla="*/ 839629 h 1639157"/>
                      <a:gd name="connsiteX12022" fmla="*/ 1229072 w 1923730"/>
                      <a:gd name="connsiteY12022" fmla="*/ 839914 h 1639157"/>
                      <a:gd name="connsiteX12023" fmla="*/ 1228596 w 1923730"/>
                      <a:gd name="connsiteY12023" fmla="*/ 841153 h 1639157"/>
                      <a:gd name="connsiteX12024" fmla="*/ 1228311 w 1923730"/>
                      <a:gd name="connsiteY12024" fmla="*/ 841248 h 1639157"/>
                      <a:gd name="connsiteX12025" fmla="*/ 1229168 w 1923730"/>
                      <a:gd name="connsiteY12025" fmla="*/ 842201 h 1639157"/>
                      <a:gd name="connsiteX12026" fmla="*/ 1230596 w 1923730"/>
                      <a:gd name="connsiteY12026" fmla="*/ 843915 h 1639157"/>
                      <a:gd name="connsiteX12027" fmla="*/ 1230787 w 1923730"/>
                      <a:gd name="connsiteY12027" fmla="*/ 844106 h 1639157"/>
                      <a:gd name="connsiteX12028" fmla="*/ 1232025 w 1923730"/>
                      <a:gd name="connsiteY12028" fmla="*/ 846106 h 1639157"/>
                      <a:gd name="connsiteX12029" fmla="*/ 1232025 w 1923730"/>
                      <a:gd name="connsiteY12029" fmla="*/ 846487 h 1639157"/>
                      <a:gd name="connsiteX12030" fmla="*/ 1232025 w 1923730"/>
                      <a:gd name="connsiteY12030" fmla="*/ 849249 h 1639157"/>
                      <a:gd name="connsiteX12031" fmla="*/ 1231930 w 1923730"/>
                      <a:gd name="connsiteY12031" fmla="*/ 849821 h 1639157"/>
                      <a:gd name="connsiteX12032" fmla="*/ 1231263 w 1923730"/>
                      <a:gd name="connsiteY12032" fmla="*/ 851630 h 1639157"/>
                      <a:gd name="connsiteX12033" fmla="*/ 1230787 w 1923730"/>
                      <a:gd name="connsiteY12033" fmla="*/ 851726 h 1639157"/>
                      <a:gd name="connsiteX12034" fmla="*/ 1065242 w 1923730"/>
                      <a:gd name="connsiteY12034" fmla="*/ 906304 h 1639157"/>
                      <a:gd name="connsiteX12035" fmla="*/ 1065433 w 1923730"/>
                      <a:gd name="connsiteY12035" fmla="*/ 906304 h 1639157"/>
                      <a:gd name="connsiteX12036" fmla="*/ 1068386 w 1923730"/>
                      <a:gd name="connsiteY12036" fmla="*/ 908494 h 1639157"/>
                      <a:gd name="connsiteX12037" fmla="*/ 1070958 w 1923730"/>
                      <a:gd name="connsiteY12037" fmla="*/ 913067 h 1639157"/>
                      <a:gd name="connsiteX12038" fmla="*/ 1072386 w 1923730"/>
                      <a:gd name="connsiteY12038" fmla="*/ 914019 h 1639157"/>
                      <a:gd name="connsiteX12039" fmla="*/ 1074101 w 1923730"/>
                      <a:gd name="connsiteY12039" fmla="*/ 912685 h 1639157"/>
                      <a:gd name="connsiteX12040" fmla="*/ 1076768 w 1923730"/>
                      <a:gd name="connsiteY12040" fmla="*/ 906971 h 1639157"/>
                      <a:gd name="connsiteX12041" fmla="*/ 1075720 w 1923730"/>
                      <a:gd name="connsiteY12041" fmla="*/ 904304 h 1639157"/>
                      <a:gd name="connsiteX12042" fmla="*/ 1074577 w 1923730"/>
                      <a:gd name="connsiteY12042" fmla="*/ 900494 h 1639157"/>
                      <a:gd name="connsiteX12043" fmla="*/ 1074387 w 1923730"/>
                      <a:gd name="connsiteY12043" fmla="*/ 896112 h 1639157"/>
                      <a:gd name="connsiteX12044" fmla="*/ 1076387 w 1923730"/>
                      <a:gd name="connsiteY12044" fmla="*/ 891254 h 1639157"/>
                      <a:gd name="connsiteX12045" fmla="*/ 1083245 w 1923730"/>
                      <a:gd name="connsiteY12045" fmla="*/ 890969 h 1639157"/>
                      <a:gd name="connsiteX12046" fmla="*/ 1085721 w 1923730"/>
                      <a:gd name="connsiteY12046" fmla="*/ 891540 h 1639157"/>
                      <a:gd name="connsiteX12047" fmla="*/ 1090484 w 1923730"/>
                      <a:gd name="connsiteY12047" fmla="*/ 890492 h 1639157"/>
                      <a:gd name="connsiteX12048" fmla="*/ 1091436 w 1923730"/>
                      <a:gd name="connsiteY12048" fmla="*/ 889730 h 1639157"/>
                      <a:gd name="connsiteX12049" fmla="*/ 1092579 w 1923730"/>
                      <a:gd name="connsiteY12049" fmla="*/ 888206 h 1639157"/>
                      <a:gd name="connsiteX12050" fmla="*/ 1091722 w 1923730"/>
                      <a:gd name="connsiteY12050" fmla="*/ 886301 h 1639157"/>
                      <a:gd name="connsiteX12051" fmla="*/ 1091436 w 1923730"/>
                      <a:gd name="connsiteY12051" fmla="*/ 882206 h 1639157"/>
                      <a:gd name="connsiteX12052" fmla="*/ 1093246 w 1923730"/>
                      <a:gd name="connsiteY12052" fmla="*/ 878586 h 1639157"/>
                      <a:gd name="connsiteX12053" fmla="*/ 1093437 w 1923730"/>
                      <a:gd name="connsiteY12053" fmla="*/ 877919 h 1639157"/>
                      <a:gd name="connsiteX12054" fmla="*/ 1092198 w 1923730"/>
                      <a:gd name="connsiteY12054" fmla="*/ 871728 h 1639157"/>
                      <a:gd name="connsiteX12055" fmla="*/ 1088579 w 1923730"/>
                      <a:gd name="connsiteY12055" fmla="*/ 868775 h 1639157"/>
                      <a:gd name="connsiteX12056" fmla="*/ 1088103 w 1923730"/>
                      <a:gd name="connsiteY12056" fmla="*/ 868680 h 1639157"/>
                      <a:gd name="connsiteX12057" fmla="*/ 1082864 w 1923730"/>
                      <a:gd name="connsiteY12057" fmla="*/ 866870 h 1639157"/>
                      <a:gd name="connsiteX12058" fmla="*/ 1079816 w 1923730"/>
                      <a:gd name="connsiteY12058" fmla="*/ 865918 h 1639157"/>
                      <a:gd name="connsiteX12059" fmla="*/ 1079149 w 1923730"/>
                      <a:gd name="connsiteY12059" fmla="*/ 866013 h 1639157"/>
                      <a:gd name="connsiteX12060" fmla="*/ 1076673 w 1923730"/>
                      <a:gd name="connsiteY12060" fmla="*/ 865442 h 1639157"/>
                      <a:gd name="connsiteX12061" fmla="*/ 1075911 w 1923730"/>
                      <a:gd name="connsiteY12061" fmla="*/ 863346 h 1639157"/>
                      <a:gd name="connsiteX12062" fmla="*/ 1076196 w 1923730"/>
                      <a:gd name="connsiteY12062" fmla="*/ 860869 h 1639157"/>
                      <a:gd name="connsiteX12063" fmla="*/ 1076673 w 1923730"/>
                      <a:gd name="connsiteY12063" fmla="*/ 857726 h 1639157"/>
                      <a:gd name="connsiteX12064" fmla="*/ 1074958 w 1923730"/>
                      <a:gd name="connsiteY12064" fmla="*/ 855535 h 1639157"/>
                      <a:gd name="connsiteX12065" fmla="*/ 1072767 w 1923730"/>
                      <a:gd name="connsiteY12065" fmla="*/ 854297 h 1639157"/>
                      <a:gd name="connsiteX12066" fmla="*/ 1071053 w 1923730"/>
                      <a:gd name="connsiteY12066" fmla="*/ 850582 h 1639157"/>
                      <a:gd name="connsiteX12067" fmla="*/ 1073053 w 1923730"/>
                      <a:gd name="connsiteY12067" fmla="*/ 850487 h 1639157"/>
                      <a:gd name="connsiteX12068" fmla="*/ 1074291 w 1923730"/>
                      <a:gd name="connsiteY12068" fmla="*/ 850773 h 1639157"/>
                      <a:gd name="connsiteX12069" fmla="*/ 1074863 w 1923730"/>
                      <a:gd name="connsiteY12069" fmla="*/ 849249 h 1639157"/>
                      <a:gd name="connsiteX12070" fmla="*/ 1077625 w 1923730"/>
                      <a:gd name="connsiteY12070" fmla="*/ 843439 h 1639157"/>
                      <a:gd name="connsiteX12071" fmla="*/ 1080483 w 1923730"/>
                      <a:gd name="connsiteY12071" fmla="*/ 842677 h 1639157"/>
                      <a:gd name="connsiteX12072" fmla="*/ 1081340 w 1923730"/>
                      <a:gd name="connsiteY12072" fmla="*/ 842296 h 1639157"/>
                      <a:gd name="connsiteX12073" fmla="*/ 1079435 w 1923730"/>
                      <a:gd name="connsiteY12073" fmla="*/ 835914 h 1639157"/>
                      <a:gd name="connsiteX12074" fmla="*/ 1077720 w 1923730"/>
                      <a:gd name="connsiteY12074" fmla="*/ 831628 h 1639157"/>
                      <a:gd name="connsiteX12075" fmla="*/ 1079530 w 1923730"/>
                      <a:gd name="connsiteY12075" fmla="*/ 831628 h 1639157"/>
                      <a:gd name="connsiteX12076" fmla="*/ 1081149 w 1923730"/>
                      <a:gd name="connsiteY12076" fmla="*/ 832294 h 1639157"/>
                      <a:gd name="connsiteX12077" fmla="*/ 1081625 w 1923730"/>
                      <a:gd name="connsiteY12077" fmla="*/ 831628 h 1639157"/>
                      <a:gd name="connsiteX12078" fmla="*/ 1081149 w 1923730"/>
                      <a:gd name="connsiteY12078" fmla="*/ 828770 h 1639157"/>
                      <a:gd name="connsiteX12079" fmla="*/ 1080768 w 1923730"/>
                      <a:gd name="connsiteY12079" fmla="*/ 827818 h 1639157"/>
                      <a:gd name="connsiteX12080" fmla="*/ 1080959 w 1923730"/>
                      <a:gd name="connsiteY12080" fmla="*/ 824198 h 1639157"/>
                      <a:gd name="connsiteX12081" fmla="*/ 1084292 w 1923730"/>
                      <a:gd name="connsiteY12081" fmla="*/ 824389 h 1639157"/>
                      <a:gd name="connsiteX12082" fmla="*/ 1085436 w 1923730"/>
                      <a:gd name="connsiteY12082" fmla="*/ 825056 h 1639157"/>
                      <a:gd name="connsiteX12083" fmla="*/ 1086483 w 1923730"/>
                      <a:gd name="connsiteY12083" fmla="*/ 825627 h 1639157"/>
                      <a:gd name="connsiteX12084" fmla="*/ 1087341 w 1923730"/>
                      <a:gd name="connsiteY12084" fmla="*/ 823151 h 1639157"/>
                      <a:gd name="connsiteX12085" fmla="*/ 1089245 w 1923730"/>
                      <a:gd name="connsiteY12085" fmla="*/ 823627 h 1639157"/>
                      <a:gd name="connsiteX12086" fmla="*/ 1092960 w 1923730"/>
                      <a:gd name="connsiteY12086" fmla="*/ 824579 h 1639157"/>
                      <a:gd name="connsiteX12087" fmla="*/ 1095913 w 1923730"/>
                      <a:gd name="connsiteY12087" fmla="*/ 824294 h 1639157"/>
                      <a:gd name="connsiteX12088" fmla="*/ 1097723 w 1923730"/>
                      <a:gd name="connsiteY12088" fmla="*/ 824198 h 1639157"/>
                      <a:gd name="connsiteX12089" fmla="*/ 1102485 w 1923730"/>
                      <a:gd name="connsiteY12089" fmla="*/ 823531 h 1639157"/>
                      <a:gd name="connsiteX12090" fmla="*/ 1103533 w 1923730"/>
                      <a:gd name="connsiteY12090" fmla="*/ 823627 h 1639157"/>
                      <a:gd name="connsiteX12091" fmla="*/ 1106962 w 1923730"/>
                      <a:gd name="connsiteY12091" fmla="*/ 824294 h 1639157"/>
                      <a:gd name="connsiteX12092" fmla="*/ 1108200 w 1923730"/>
                      <a:gd name="connsiteY12092" fmla="*/ 824770 h 1639157"/>
                      <a:gd name="connsiteX12093" fmla="*/ 1108581 w 1923730"/>
                      <a:gd name="connsiteY12093" fmla="*/ 823436 h 1639157"/>
                      <a:gd name="connsiteX12094" fmla="*/ 1108295 w 1923730"/>
                      <a:gd name="connsiteY12094" fmla="*/ 822007 h 1639157"/>
                      <a:gd name="connsiteX12095" fmla="*/ 1107629 w 1923730"/>
                      <a:gd name="connsiteY12095" fmla="*/ 821531 h 1639157"/>
                      <a:gd name="connsiteX12096" fmla="*/ 1106962 w 1923730"/>
                      <a:gd name="connsiteY12096" fmla="*/ 821055 h 1639157"/>
                      <a:gd name="connsiteX12097" fmla="*/ 1105724 w 1923730"/>
                      <a:gd name="connsiteY12097" fmla="*/ 818579 h 1639157"/>
                      <a:gd name="connsiteX12098" fmla="*/ 1106295 w 1923730"/>
                      <a:gd name="connsiteY12098" fmla="*/ 817817 h 1639157"/>
                      <a:gd name="connsiteX12099" fmla="*/ 1106486 w 1923730"/>
                      <a:gd name="connsiteY12099" fmla="*/ 817531 h 1639157"/>
                      <a:gd name="connsiteX12100" fmla="*/ 1106009 w 1923730"/>
                      <a:gd name="connsiteY12100" fmla="*/ 817055 h 1639157"/>
                      <a:gd name="connsiteX12101" fmla="*/ 1104866 w 1923730"/>
                      <a:gd name="connsiteY12101" fmla="*/ 815531 h 1639157"/>
                      <a:gd name="connsiteX12102" fmla="*/ 1106581 w 1923730"/>
                      <a:gd name="connsiteY12102" fmla="*/ 806386 h 1639157"/>
                      <a:gd name="connsiteX12103" fmla="*/ 1107724 w 1923730"/>
                      <a:gd name="connsiteY12103" fmla="*/ 804481 h 1639157"/>
                      <a:gd name="connsiteX12104" fmla="*/ 1108486 w 1923730"/>
                      <a:gd name="connsiteY12104" fmla="*/ 803053 h 1639157"/>
                      <a:gd name="connsiteX12105" fmla="*/ 1108200 w 1923730"/>
                      <a:gd name="connsiteY12105" fmla="*/ 802767 h 1639157"/>
                      <a:gd name="connsiteX12106" fmla="*/ 1107343 w 1923730"/>
                      <a:gd name="connsiteY12106" fmla="*/ 801624 h 1639157"/>
                      <a:gd name="connsiteX12107" fmla="*/ 1108391 w 1923730"/>
                      <a:gd name="connsiteY12107" fmla="*/ 799814 h 1639157"/>
                      <a:gd name="connsiteX12108" fmla="*/ 1109343 w 1923730"/>
                      <a:gd name="connsiteY12108" fmla="*/ 798767 h 1639157"/>
                      <a:gd name="connsiteX12109" fmla="*/ 1111248 w 1923730"/>
                      <a:gd name="connsiteY12109" fmla="*/ 797243 h 1639157"/>
                      <a:gd name="connsiteX12110" fmla="*/ 1113629 w 1923730"/>
                      <a:gd name="connsiteY12110" fmla="*/ 795052 h 1639157"/>
                      <a:gd name="connsiteX12111" fmla="*/ 1116868 w 1923730"/>
                      <a:gd name="connsiteY12111" fmla="*/ 791909 h 1639157"/>
                      <a:gd name="connsiteX12112" fmla="*/ 1118392 w 1923730"/>
                      <a:gd name="connsiteY12112" fmla="*/ 791623 h 1639157"/>
                      <a:gd name="connsiteX12113" fmla="*/ 1119249 w 1923730"/>
                      <a:gd name="connsiteY12113" fmla="*/ 790575 h 1639157"/>
                      <a:gd name="connsiteX12114" fmla="*/ 1117820 w 1923730"/>
                      <a:gd name="connsiteY12114" fmla="*/ 788480 h 1639157"/>
                      <a:gd name="connsiteX12115" fmla="*/ 1117249 w 1923730"/>
                      <a:gd name="connsiteY12115" fmla="*/ 788289 h 1639157"/>
                      <a:gd name="connsiteX12116" fmla="*/ 1115534 w 1923730"/>
                      <a:gd name="connsiteY12116" fmla="*/ 787336 h 1639157"/>
                      <a:gd name="connsiteX12117" fmla="*/ 1113439 w 1923730"/>
                      <a:gd name="connsiteY12117" fmla="*/ 786384 h 1639157"/>
                      <a:gd name="connsiteX12118" fmla="*/ 1110486 w 1923730"/>
                      <a:gd name="connsiteY12118" fmla="*/ 785336 h 1639157"/>
                      <a:gd name="connsiteX12119" fmla="*/ 1110105 w 1923730"/>
                      <a:gd name="connsiteY12119" fmla="*/ 783050 h 1639157"/>
                      <a:gd name="connsiteX12120" fmla="*/ 1106486 w 1923730"/>
                      <a:gd name="connsiteY12120" fmla="*/ 779240 h 1639157"/>
                      <a:gd name="connsiteX12121" fmla="*/ 1102962 w 1923730"/>
                      <a:gd name="connsiteY12121" fmla="*/ 776669 h 1639157"/>
                      <a:gd name="connsiteX12122" fmla="*/ 1099437 w 1923730"/>
                      <a:gd name="connsiteY12122" fmla="*/ 775811 h 1639157"/>
                      <a:gd name="connsiteX12123" fmla="*/ 1096484 w 1923730"/>
                      <a:gd name="connsiteY12123" fmla="*/ 777145 h 1639157"/>
                      <a:gd name="connsiteX12124" fmla="*/ 1080768 w 1923730"/>
                      <a:gd name="connsiteY12124" fmla="*/ 772097 h 1639157"/>
                      <a:gd name="connsiteX12125" fmla="*/ 1077911 w 1923730"/>
                      <a:gd name="connsiteY12125" fmla="*/ 770763 h 1639157"/>
                      <a:gd name="connsiteX12126" fmla="*/ 1075149 w 1923730"/>
                      <a:gd name="connsiteY12126" fmla="*/ 768096 h 1639157"/>
                      <a:gd name="connsiteX12127" fmla="*/ 1077911 w 1923730"/>
                      <a:gd name="connsiteY12127" fmla="*/ 764286 h 1639157"/>
                      <a:gd name="connsiteX12128" fmla="*/ 1079149 w 1923730"/>
                      <a:gd name="connsiteY12128" fmla="*/ 763238 h 1639157"/>
                      <a:gd name="connsiteX12129" fmla="*/ 1080673 w 1923730"/>
                      <a:gd name="connsiteY12129" fmla="*/ 757142 h 1639157"/>
                      <a:gd name="connsiteX12130" fmla="*/ 1081911 w 1923730"/>
                      <a:gd name="connsiteY12130" fmla="*/ 749998 h 1639157"/>
                      <a:gd name="connsiteX12131" fmla="*/ 1087341 w 1923730"/>
                      <a:gd name="connsiteY12131" fmla="*/ 742188 h 1639157"/>
                      <a:gd name="connsiteX12132" fmla="*/ 1091817 w 1923730"/>
                      <a:gd name="connsiteY12132" fmla="*/ 736092 h 1639157"/>
                      <a:gd name="connsiteX12133" fmla="*/ 1091817 w 1923730"/>
                      <a:gd name="connsiteY12133" fmla="*/ 733139 h 1639157"/>
                      <a:gd name="connsiteX12134" fmla="*/ 1091436 w 1923730"/>
                      <a:gd name="connsiteY12134" fmla="*/ 732568 h 1639157"/>
                      <a:gd name="connsiteX12135" fmla="*/ 1089341 w 1923730"/>
                      <a:gd name="connsiteY12135" fmla="*/ 731139 h 1639157"/>
                      <a:gd name="connsiteX12136" fmla="*/ 1087150 w 1923730"/>
                      <a:gd name="connsiteY12136" fmla="*/ 727234 h 1639157"/>
                      <a:gd name="connsiteX12137" fmla="*/ 1086674 w 1923730"/>
                      <a:gd name="connsiteY12137" fmla="*/ 725138 h 1639157"/>
                      <a:gd name="connsiteX12138" fmla="*/ 1084007 w 1923730"/>
                      <a:gd name="connsiteY12138" fmla="*/ 717232 h 1639157"/>
                      <a:gd name="connsiteX12139" fmla="*/ 1077339 w 1923730"/>
                      <a:gd name="connsiteY12139" fmla="*/ 719804 h 1639157"/>
                      <a:gd name="connsiteX12140" fmla="*/ 1071434 w 1923730"/>
                      <a:gd name="connsiteY12140" fmla="*/ 721805 h 1639157"/>
                      <a:gd name="connsiteX12141" fmla="*/ 1068386 w 1923730"/>
                      <a:gd name="connsiteY12141" fmla="*/ 722185 h 1639157"/>
                      <a:gd name="connsiteX12142" fmla="*/ 1067719 w 1923730"/>
                      <a:gd name="connsiteY12142" fmla="*/ 724948 h 1639157"/>
                      <a:gd name="connsiteX12143" fmla="*/ 1067148 w 1923730"/>
                      <a:gd name="connsiteY12143" fmla="*/ 728663 h 1639157"/>
                      <a:gd name="connsiteX12144" fmla="*/ 1064100 w 1923730"/>
                      <a:gd name="connsiteY12144" fmla="*/ 728948 h 1639157"/>
                      <a:gd name="connsiteX12145" fmla="*/ 1060956 w 1923730"/>
                      <a:gd name="connsiteY12145" fmla="*/ 731425 h 1639157"/>
                      <a:gd name="connsiteX12146" fmla="*/ 1060766 w 1923730"/>
                      <a:gd name="connsiteY12146" fmla="*/ 731901 h 1639157"/>
                      <a:gd name="connsiteX12147" fmla="*/ 1060194 w 1923730"/>
                      <a:gd name="connsiteY12147" fmla="*/ 734473 h 1639157"/>
                      <a:gd name="connsiteX12148" fmla="*/ 1058766 w 1923730"/>
                      <a:gd name="connsiteY12148" fmla="*/ 736949 h 1639157"/>
                      <a:gd name="connsiteX12149" fmla="*/ 1056575 w 1923730"/>
                      <a:gd name="connsiteY12149" fmla="*/ 738854 h 1639157"/>
                      <a:gd name="connsiteX12150" fmla="*/ 1056384 w 1923730"/>
                      <a:gd name="connsiteY12150" fmla="*/ 739902 h 1639157"/>
                      <a:gd name="connsiteX12151" fmla="*/ 1055813 w 1923730"/>
                      <a:gd name="connsiteY12151" fmla="*/ 743617 h 1639157"/>
                      <a:gd name="connsiteX12152" fmla="*/ 1053812 w 1923730"/>
                      <a:gd name="connsiteY12152" fmla="*/ 747236 h 1639157"/>
                      <a:gd name="connsiteX12153" fmla="*/ 1053050 w 1923730"/>
                      <a:gd name="connsiteY12153" fmla="*/ 749522 h 1639157"/>
                      <a:gd name="connsiteX12154" fmla="*/ 1052098 w 1923730"/>
                      <a:gd name="connsiteY12154" fmla="*/ 752951 h 1639157"/>
                      <a:gd name="connsiteX12155" fmla="*/ 1052003 w 1923730"/>
                      <a:gd name="connsiteY12155" fmla="*/ 759143 h 1639157"/>
                      <a:gd name="connsiteX12156" fmla="*/ 1051622 w 1923730"/>
                      <a:gd name="connsiteY12156" fmla="*/ 761714 h 1639157"/>
                      <a:gd name="connsiteX12157" fmla="*/ 1051527 w 1923730"/>
                      <a:gd name="connsiteY12157" fmla="*/ 767429 h 1639157"/>
                      <a:gd name="connsiteX12158" fmla="*/ 1050955 w 1923730"/>
                      <a:gd name="connsiteY12158" fmla="*/ 772287 h 1639157"/>
                      <a:gd name="connsiteX12159" fmla="*/ 1050383 w 1923730"/>
                      <a:gd name="connsiteY12159" fmla="*/ 773049 h 1639157"/>
                      <a:gd name="connsiteX12160" fmla="*/ 1049336 w 1923730"/>
                      <a:gd name="connsiteY12160" fmla="*/ 778764 h 1639157"/>
                      <a:gd name="connsiteX12161" fmla="*/ 1050669 w 1923730"/>
                      <a:gd name="connsiteY12161" fmla="*/ 781240 h 1639157"/>
                      <a:gd name="connsiteX12162" fmla="*/ 1050860 w 1923730"/>
                      <a:gd name="connsiteY12162" fmla="*/ 784765 h 1639157"/>
                      <a:gd name="connsiteX12163" fmla="*/ 1050193 w 1923730"/>
                      <a:gd name="connsiteY12163" fmla="*/ 788289 h 1639157"/>
                      <a:gd name="connsiteX12164" fmla="*/ 1050098 w 1923730"/>
                      <a:gd name="connsiteY12164" fmla="*/ 790480 h 1639157"/>
                      <a:gd name="connsiteX12165" fmla="*/ 1045335 w 1923730"/>
                      <a:gd name="connsiteY12165" fmla="*/ 794099 h 1639157"/>
                      <a:gd name="connsiteX12166" fmla="*/ 1043240 w 1923730"/>
                      <a:gd name="connsiteY12166" fmla="*/ 795814 h 1639157"/>
                      <a:gd name="connsiteX12167" fmla="*/ 1042573 w 1923730"/>
                      <a:gd name="connsiteY12167" fmla="*/ 797338 h 1639157"/>
                      <a:gd name="connsiteX12168" fmla="*/ 1035429 w 1923730"/>
                      <a:gd name="connsiteY12168" fmla="*/ 798100 h 1639157"/>
                      <a:gd name="connsiteX12169" fmla="*/ 1034572 w 1923730"/>
                      <a:gd name="connsiteY12169" fmla="*/ 798005 h 1639157"/>
                      <a:gd name="connsiteX12170" fmla="*/ 1025333 w 1923730"/>
                      <a:gd name="connsiteY12170" fmla="*/ 800481 h 1639157"/>
                      <a:gd name="connsiteX12171" fmla="*/ 1023999 w 1923730"/>
                      <a:gd name="connsiteY12171" fmla="*/ 801624 h 1639157"/>
                      <a:gd name="connsiteX12172" fmla="*/ 1017617 w 1923730"/>
                      <a:gd name="connsiteY12172" fmla="*/ 804291 h 1639157"/>
                      <a:gd name="connsiteX12173" fmla="*/ 1011331 w 1923730"/>
                      <a:gd name="connsiteY12173" fmla="*/ 805529 h 1639157"/>
                      <a:gd name="connsiteX12174" fmla="*/ 1004282 w 1923730"/>
                      <a:gd name="connsiteY12174" fmla="*/ 806958 h 1639157"/>
                      <a:gd name="connsiteX12175" fmla="*/ 1003520 w 1923730"/>
                      <a:gd name="connsiteY12175" fmla="*/ 806958 h 1639157"/>
                      <a:gd name="connsiteX12176" fmla="*/ 997234 w 1923730"/>
                      <a:gd name="connsiteY12176" fmla="*/ 808101 h 1639157"/>
                      <a:gd name="connsiteX12177" fmla="*/ 993519 w 1923730"/>
                      <a:gd name="connsiteY12177" fmla="*/ 810482 h 1639157"/>
                      <a:gd name="connsiteX12178" fmla="*/ 995996 w 1923730"/>
                      <a:gd name="connsiteY12178" fmla="*/ 809720 h 1639157"/>
                      <a:gd name="connsiteX12179" fmla="*/ 997615 w 1923730"/>
                      <a:gd name="connsiteY12179" fmla="*/ 809054 h 1639157"/>
                      <a:gd name="connsiteX12180" fmla="*/ 999425 w 1923730"/>
                      <a:gd name="connsiteY12180" fmla="*/ 809435 h 1639157"/>
                      <a:gd name="connsiteX12181" fmla="*/ 1002282 w 1923730"/>
                      <a:gd name="connsiteY12181" fmla="*/ 810006 h 1639157"/>
                      <a:gd name="connsiteX12182" fmla="*/ 1004092 w 1923730"/>
                      <a:gd name="connsiteY12182" fmla="*/ 810197 h 1639157"/>
                      <a:gd name="connsiteX12183" fmla="*/ 1005425 w 1923730"/>
                      <a:gd name="connsiteY12183" fmla="*/ 810387 h 1639157"/>
                      <a:gd name="connsiteX12184" fmla="*/ 1007616 w 1923730"/>
                      <a:gd name="connsiteY12184" fmla="*/ 811149 h 1639157"/>
                      <a:gd name="connsiteX12185" fmla="*/ 1007807 w 1923730"/>
                      <a:gd name="connsiteY12185" fmla="*/ 811435 h 1639157"/>
                      <a:gd name="connsiteX12186" fmla="*/ 1007711 w 1923730"/>
                      <a:gd name="connsiteY12186" fmla="*/ 811911 h 1639157"/>
                      <a:gd name="connsiteX12187" fmla="*/ 1007426 w 1923730"/>
                      <a:gd name="connsiteY12187" fmla="*/ 812959 h 1639157"/>
                      <a:gd name="connsiteX12188" fmla="*/ 1007997 w 1923730"/>
                      <a:gd name="connsiteY12188" fmla="*/ 814578 h 1639157"/>
                      <a:gd name="connsiteX12189" fmla="*/ 1007997 w 1923730"/>
                      <a:gd name="connsiteY12189" fmla="*/ 814578 h 1639157"/>
                      <a:gd name="connsiteX12190" fmla="*/ 1005521 w 1923730"/>
                      <a:gd name="connsiteY12190" fmla="*/ 818483 h 1639157"/>
                      <a:gd name="connsiteX12191" fmla="*/ 1004568 w 1923730"/>
                      <a:gd name="connsiteY12191" fmla="*/ 819436 h 1639157"/>
                      <a:gd name="connsiteX12192" fmla="*/ 1005711 w 1923730"/>
                      <a:gd name="connsiteY12192" fmla="*/ 820484 h 1639157"/>
                      <a:gd name="connsiteX12193" fmla="*/ 1008569 w 1923730"/>
                      <a:gd name="connsiteY12193" fmla="*/ 820388 h 1639157"/>
                      <a:gd name="connsiteX12194" fmla="*/ 1009426 w 1923730"/>
                      <a:gd name="connsiteY12194" fmla="*/ 819817 h 1639157"/>
                      <a:gd name="connsiteX12195" fmla="*/ 1011807 w 1923730"/>
                      <a:gd name="connsiteY12195" fmla="*/ 818864 h 1639157"/>
                      <a:gd name="connsiteX12196" fmla="*/ 1013998 w 1923730"/>
                      <a:gd name="connsiteY12196" fmla="*/ 820484 h 1639157"/>
                      <a:gd name="connsiteX12197" fmla="*/ 1015141 w 1923730"/>
                      <a:gd name="connsiteY12197" fmla="*/ 822579 h 1639157"/>
                      <a:gd name="connsiteX12198" fmla="*/ 1017332 w 1923730"/>
                      <a:gd name="connsiteY12198" fmla="*/ 826294 h 1639157"/>
                      <a:gd name="connsiteX12199" fmla="*/ 1022952 w 1923730"/>
                      <a:gd name="connsiteY12199" fmla="*/ 830199 h 1639157"/>
                      <a:gd name="connsiteX12200" fmla="*/ 1026952 w 1923730"/>
                      <a:gd name="connsiteY12200" fmla="*/ 834295 h 1639157"/>
                      <a:gd name="connsiteX12201" fmla="*/ 1027904 w 1923730"/>
                      <a:gd name="connsiteY12201" fmla="*/ 835723 h 1639157"/>
                      <a:gd name="connsiteX12202" fmla="*/ 1031524 w 1923730"/>
                      <a:gd name="connsiteY12202" fmla="*/ 838676 h 1639157"/>
                      <a:gd name="connsiteX12203" fmla="*/ 1032095 w 1923730"/>
                      <a:gd name="connsiteY12203" fmla="*/ 842296 h 1639157"/>
                      <a:gd name="connsiteX12204" fmla="*/ 1028952 w 1923730"/>
                      <a:gd name="connsiteY12204" fmla="*/ 844486 h 1639157"/>
                      <a:gd name="connsiteX12205" fmla="*/ 1028000 w 1923730"/>
                      <a:gd name="connsiteY12205" fmla="*/ 845153 h 1639157"/>
                      <a:gd name="connsiteX12206" fmla="*/ 1028857 w 1923730"/>
                      <a:gd name="connsiteY12206" fmla="*/ 848963 h 1639157"/>
                      <a:gd name="connsiteX12207" fmla="*/ 1029238 w 1923730"/>
                      <a:gd name="connsiteY12207" fmla="*/ 850011 h 1639157"/>
                      <a:gd name="connsiteX12208" fmla="*/ 1032191 w 1923730"/>
                      <a:gd name="connsiteY12208" fmla="*/ 853631 h 1639157"/>
                      <a:gd name="connsiteX12209" fmla="*/ 1035144 w 1923730"/>
                      <a:gd name="connsiteY12209" fmla="*/ 859060 h 1639157"/>
                      <a:gd name="connsiteX12210" fmla="*/ 1035715 w 1923730"/>
                      <a:gd name="connsiteY12210" fmla="*/ 861155 h 1639157"/>
                      <a:gd name="connsiteX12211" fmla="*/ 1037239 w 1923730"/>
                      <a:gd name="connsiteY12211" fmla="*/ 863536 h 1639157"/>
                      <a:gd name="connsiteX12212" fmla="*/ 1038191 w 1923730"/>
                      <a:gd name="connsiteY12212" fmla="*/ 866775 h 1639157"/>
                      <a:gd name="connsiteX12213" fmla="*/ 1038382 w 1923730"/>
                      <a:gd name="connsiteY12213" fmla="*/ 868775 h 1639157"/>
                      <a:gd name="connsiteX12214" fmla="*/ 1039239 w 1923730"/>
                      <a:gd name="connsiteY12214" fmla="*/ 871252 h 1639157"/>
                      <a:gd name="connsiteX12215" fmla="*/ 1037906 w 1923730"/>
                      <a:gd name="connsiteY12215" fmla="*/ 874681 h 1639157"/>
                      <a:gd name="connsiteX12216" fmla="*/ 1035524 w 1923730"/>
                      <a:gd name="connsiteY12216" fmla="*/ 875824 h 1639157"/>
                      <a:gd name="connsiteX12217" fmla="*/ 1033810 w 1923730"/>
                      <a:gd name="connsiteY12217" fmla="*/ 884873 h 1639157"/>
                      <a:gd name="connsiteX12218" fmla="*/ 1037811 w 1923730"/>
                      <a:gd name="connsiteY12218" fmla="*/ 890111 h 1639157"/>
                      <a:gd name="connsiteX12219" fmla="*/ 1038191 w 1923730"/>
                      <a:gd name="connsiteY12219" fmla="*/ 890492 h 1639157"/>
                      <a:gd name="connsiteX12220" fmla="*/ 1044669 w 1923730"/>
                      <a:gd name="connsiteY12220" fmla="*/ 890873 h 1639157"/>
                      <a:gd name="connsiteX12221" fmla="*/ 1048288 w 1923730"/>
                      <a:gd name="connsiteY12221" fmla="*/ 890969 h 1639157"/>
                      <a:gd name="connsiteX12222" fmla="*/ 1048955 w 1923730"/>
                      <a:gd name="connsiteY12222" fmla="*/ 892683 h 1639157"/>
                      <a:gd name="connsiteX12223" fmla="*/ 1047621 w 1923730"/>
                      <a:gd name="connsiteY12223" fmla="*/ 894112 h 1639157"/>
                      <a:gd name="connsiteX12224" fmla="*/ 1047050 w 1923730"/>
                      <a:gd name="connsiteY12224" fmla="*/ 894398 h 1639157"/>
                      <a:gd name="connsiteX12225" fmla="*/ 1048478 w 1923730"/>
                      <a:gd name="connsiteY12225" fmla="*/ 896112 h 1639157"/>
                      <a:gd name="connsiteX12226" fmla="*/ 1050383 w 1923730"/>
                      <a:gd name="connsiteY12226" fmla="*/ 898398 h 1639157"/>
                      <a:gd name="connsiteX12227" fmla="*/ 1051241 w 1923730"/>
                      <a:gd name="connsiteY12227" fmla="*/ 899731 h 1639157"/>
                      <a:gd name="connsiteX12228" fmla="*/ 1052288 w 1923730"/>
                      <a:gd name="connsiteY12228" fmla="*/ 901256 h 1639157"/>
                      <a:gd name="connsiteX12229" fmla="*/ 1052670 w 1923730"/>
                      <a:gd name="connsiteY12229" fmla="*/ 901827 h 1639157"/>
                      <a:gd name="connsiteX12230" fmla="*/ 1057718 w 1923730"/>
                      <a:gd name="connsiteY12230" fmla="*/ 900875 h 1639157"/>
                      <a:gd name="connsiteX12231" fmla="*/ 1062195 w 1923730"/>
                      <a:gd name="connsiteY12231" fmla="*/ 906780 h 1639157"/>
                      <a:gd name="connsiteX12232" fmla="*/ 1063052 w 1923730"/>
                      <a:gd name="connsiteY12232" fmla="*/ 908399 h 1639157"/>
                      <a:gd name="connsiteX12233" fmla="*/ 1063719 w 1923730"/>
                      <a:gd name="connsiteY12233" fmla="*/ 907447 h 1639157"/>
                      <a:gd name="connsiteX12234" fmla="*/ 1065242 w 1923730"/>
                      <a:gd name="connsiteY12234" fmla="*/ 906304 h 1639157"/>
                      <a:gd name="connsiteX12235" fmla="*/ 930273 w 1923730"/>
                      <a:gd name="connsiteY12235" fmla="*/ 886873 h 1639157"/>
                      <a:gd name="connsiteX12236" fmla="*/ 930273 w 1923730"/>
                      <a:gd name="connsiteY12236" fmla="*/ 886968 h 1639157"/>
                      <a:gd name="connsiteX12237" fmla="*/ 930273 w 1923730"/>
                      <a:gd name="connsiteY12237" fmla="*/ 886873 h 1639157"/>
                      <a:gd name="connsiteX12238" fmla="*/ 1437479 w 1923730"/>
                      <a:gd name="connsiteY12238" fmla="*/ 863060 h 1639157"/>
                      <a:gd name="connsiteX12239" fmla="*/ 1437479 w 1923730"/>
                      <a:gd name="connsiteY12239" fmla="*/ 863060 h 1639157"/>
                      <a:gd name="connsiteX12240" fmla="*/ 1437479 w 1923730"/>
                      <a:gd name="connsiteY12240" fmla="*/ 863060 h 1639157"/>
                      <a:gd name="connsiteX12241" fmla="*/ 1360041 w 1923730"/>
                      <a:gd name="connsiteY12241" fmla="*/ 846963 h 1639157"/>
                      <a:gd name="connsiteX12242" fmla="*/ 1360041 w 1923730"/>
                      <a:gd name="connsiteY12242" fmla="*/ 846963 h 1639157"/>
                      <a:gd name="connsiteX12243" fmla="*/ 1360041 w 1923730"/>
                      <a:gd name="connsiteY12243" fmla="*/ 846963 h 1639157"/>
                      <a:gd name="connsiteX12244" fmla="*/ 1078292 w 1923730"/>
                      <a:gd name="connsiteY12244" fmla="*/ 832485 h 1639157"/>
                      <a:gd name="connsiteX12245" fmla="*/ 1078292 w 1923730"/>
                      <a:gd name="connsiteY12245" fmla="*/ 832485 h 1639157"/>
                      <a:gd name="connsiteX12246" fmla="*/ 1078292 w 1923730"/>
                      <a:gd name="connsiteY12246" fmla="*/ 832485 h 1639157"/>
                      <a:gd name="connsiteX12247" fmla="*/ 1236597 w 1923730"/>
                      <a:gd name="connsiteY12247" fmla="*/ 788860 h 1639157"/>
                      <a:gd name="connsiteX12248" fmla="*/ 1236597 w 1923730"/>
                      <a:gd name="connsiteY12248" fmla="*/ 788860 h 1639157"/>
                      <a:gd name="connsiteX12249" fmla="*/ 1236597 w 1923730"/>
                      <a:gd name="connsiteY12249" fmla="*/ 788860 h 1639157"/>
                      <a:gd name="connsiteX12250" fmla="*/ 1533587 w 1923730"/>
                      <a:gd name="connsiteY12250" fmla="*/ 617887 h 1639157"/>
                      <a:gd name="connsiteX12251" fmla="*/ 1533587 w 1923730"/>
                      <a:gd name="connsiteY12251" fmla="*/ 617887 h 1639157"/>
                      <a:gd name="connsiteX12252" fmla="*/ 1533587 w 1923730"/>
                      <a:gd name="connsiteY12252" fmla="*/ 617887 h 1639157"/>
                      <a:gd name="connsiteX12253" fmla="*/ 1496344 w 1923730"/>
                      <a:gd name="connsiteY12253" fmla="*/ 582454 h 1639157"/>
                      <a:gd name="connsiteX12254" fmla="*/ 1496344 w 1923730"/>
                      <a:gd name="connsiteY12254" fmla="*/ 582454 h 1639157"/>
                      <a:gd name="connsiteX12255" fmla="*/ 1496344 w 1923730"/>
                      <a:gd name="connsiteY12255" fmla="*/ 582454 h 1639157"/>
                      <a:gd name="connsiteX12256" fmla="*/ 1739327 w 1923730"/>
                      <a:gd name="connsiteY12256" fmla="*/ 512350 h 1639157"/>
                      <a:gd name="connsiteX12257" fmla="*/ 1739327 w 1923730"/>
                      <a:gd name="connsiteY12257" fmla="*/ 512350 h 1639157"/>
                      <a:gd name="connsiteX12258" fmla="*/ 1739327 w 1923730"/>
                      <a:gd name="connsiteY12258" fmla="*/ 512350 h 1639157"/>
                      <a:gd name="connsiteX12259" fmla="*/ 1645315 w 1923730"/>
                      <a:gd name="connsiteY12259" fmla="*/ 137731 h 1639157"/>
                      <a:gd name="connsiteX12260" fmla="*/ 1645315 w 1923730"/>
                      <a:gd name="connsiteY12260" fmla="*/ 137731 h 1639157"/>
                      <a:gd name="connsiteX12261" fmla="*/ 1645315 w 1923730"/>
                      <a:gd name="connsiteY12261" fmla="*/ 137731 h 1639157"/>
                      <a:gd name="connsiteX12262" fmla="*/ 1654840 w 1923730"/>
                      <a:gd name="connsiteY12262" fmla="*/ 94964 h 1639157"/>
                      <a:gd name="connsiteX12263" fmla="*/ 1654840 w 1923730"/>
                      <a:gd name="connsiteY12263" fmla="*/ 94964 h 1639157"/>
                      <a:gd name="connsiteX12264" fmla="*/ 1654840 w 1923730"/>
                      <a:gd name="connsiteY12264" fmla="*/ 94964 h 1639157"/>
                      <a:gd name="connsiteX12265" fmla="*/ 1657412 w 1923730"/>
                      <a:gd name="connsiteY12265" fmla="*/ 88392 h 1639157"/>
                      <a:gd name="connsiteX12266" fmla="*/ 1657412 w 1923730"/>
                      <a:gd name="connsiteY12266" fmla="*/ 88392 h 1639157"/>
                      <a:gd name="connsiteX12267" fmla="*/ 1657412 w 1923730"/>
                      <a:gd name="connsiteY12267" fmla="*/ 88392 h 1639157"/>
                      <a:gd name="connsiteX12268" fmla="*/ 1717991 w 1923730"/>
                      <a:gd name="connsiteY12268" fmla="*/ 1078421 h 1639157"/>
                      <a:gd name="connsiteX12269" fmla="*/ 1717419 w 1923730"/>
                      <a:gd name="connsiteY12269" fmla="*/ 1077182 h 1639157"/>
                      <a:gd name="connsiteX12270" fmla="*/ 1721134 w 1923730"/>
                      <a:gd name="connsiteY12270" fmla="*/ 1075658 h 1639157"/>
                      <a:gd name="connsiteX12271" fmla="*/ 1733326 w 1923730"/>
                      <a:gd name="connsiteY12271" fmla="*/ 1070420 h 1639157"/>
                      <a:gd name="connsiteX12272" fmla="*/ 1733897 w 1923730"/>
                      <a:gd name="connsiteY12272" fmla="*/ 1071658 h 1639157"/>
                      <a:gd name="connsiteX12273" fmla="*/ 1721610 w 1923730"/>
                      <a:gd name="connsiteY12273" fmla="*/ 1076897 h 1639157"/>
                      <a:gd name="connsiteX12274" fmla="*/ 1717991 w 1923730"/>
                      <a:gd name="connsiteY12274" fmla="*/ 1078421 h 1639157"/>
                      <a:gd name="connsiteX12275" fmla="*/ 1740755 w 1923730"/>
                      <a:gd name="connsiteY12275" fmla="*/ 1066990 h 1639157"/>
                      <a:gd name="connsiteX12276" fmla="*/ 1739422 w 1923730"/>
                      <a:gd name="connsiteY12276" fmla="*/ 1066610 h 1639157"/>
                      <a:gd name="connsiteX12277" fmla="*/ 1754376 w 1923730"/>
                      <a:gd name="connsiteY12277" fmla="*/ 1057180 h 1639157"/>
                      <a:gd name="connsiteX12278" fmla="*/ 1754757 w 1923730"/>
                      <a:gd name="connsiteY12278" fmla="*/ 1058513 h 1639157"/>
                      <a:gd name="connsiteX12279" fmla="*/ 1740755 w 1923730"/>
                      <a:gd name="connsiteY12279" fmla="*/ 1066990 h 1639157"/>
                      <a:gd name="connsiteX12280" fmla="*/ 1478818 w 1923730"/>
                      <a:gd name="connsiteY12280" fmla="*/ 727234 h 1639157"/>
                      <a:gd name="connsiteX12281" fmla="*/ 1477389 w 1923730"/>
                      <a:gd name="connsiteY12281" fmla="*/ 726853 h 1639157"/>
                      <a:gd name="connsiteX12282" fmla="*/ 1476627 w 1923730"/>
                      <a:gd name="connsiteY12282" fmla="*/ 724472 h 1639157"/>
                      <a:gd name="connsiteX12283" fmla="*/ 1476532 w 1923730"/>
                      <a:gd name="connsiteY12283" fmla="*/ 723900 h 1639157"/>
                      <a:gd name="connsiteX12284" fmla="*/ 1476437 w 1923730"/>
                      <a:gd name="connsiteY12284" fmla="*/ 723519 h 1639157"/>
                      <a:gd name="connsiteX12285" fmla="*/ 1473770 w 1923730"/>
                      <a:gd name="connsiteY12285" fmla="*/ 725234 h 1639157"/>
                      <a:gd name="connsiteX12286" fmla="*/ 1471865 w 1923730"/>
                      <a:gd name="connsiteY12286" fmla="*/ 725996 h 1639157"/>
                      <a:gd name="connsiteX12287" fmla="*/ 1469674 w 1923730"/>
                      <a:gd name="connsiteY12287" fmla="*/ 723329 h 1639157"/>
                      <a:gd name="connsiteX12288" fmla="*/ 1467007 w 1923730"/>
                      <a:gd name="connsiteY12288" fmla="*/ 722090 h 1639157"/>
                      <a:gd name="connsiteX12289" fmla="*/ 1464340 w 1923730"/>
                      <a:gd name="connsiteY12289" fmla="*/ 722948 h 1639157"/>
                      <a:gd name="connsiteX12290" fmla="*/ 1462245 w 1923730"/>
                      <a:gd name="connsiteY12290" fmla="*/ 721709 h 1639157"/>
                      <a:gd name="connsiteX12291" fmla="*/ 1459292 w 1923730"/>
                      <a:gd name="connsiteY12291" fmla="*/ 720566 h 1639157"/>
                      <a:gd name="connsiteX12292" fmla="*/ 1455863 w 1923730"/>
                      <a:gd name="connsiteY12292" fmla="*/ 715804 h 1639157"/>
                      <a:gd name="connsiteX12293" fmla="*/ 1455577 w 1923730"/>
                      <a:gd name="connsiteY12293" fmla="*/ 714661 h 1639157"/>
                      <a:gd name="connsiteX12294" fmla="*/ 1455196 w 1923730"/>
                      <a:gd name="connsiteY12294" fmla="*/ 708755 h 1639157"/>
                      <a:gd name="connsiteX12295" fmla="*/ 1455482 w 1923730"/>
                      <a:gd name="connsiteY12295" fmla="*/ 707231 h 1639157"/>
                      <a:gd name="connsiteX12296" fmla="*/ 1457482 w 1923730"/>
                      <a:gd name="connsiteY12296" fmla="*/ 703993 h 1639157"/>
                      <a:gd name="connsiteX12297" fmla="*/ 1458720 w 1923730"/>
                      <a:gd name="connsiteY12297" fmla="*/ 703612 h 1639157"/>
                      <a:gd name="connsiteX12298" fmla="*/ 1461006 w 1923730"/>
                      <a:gd name="connsiteY12298" fmla="*/ 702278 h 1639157"/>
                      <a:gd name="connsiteX12299" fmla="*/ 1461006 w 1923730"/>
                      <a:gd name="connsiteY12299" fmla="*/ 700564 h 1639157"/>
                      <a:gd name="connsiteX12300" fmla="*/ 1460339 w 1923730"/>
                      <a:gd name="connsiteY12300" fmla="*/ 700278 h 1639157"/>
                      <a:gd name="connsiteX12301" fmla="*/ 1458625 w 1923730"/>
                      <a:gd name="connsiteY12301" fmla="*/ 699135 h 1639157"/>
                      <a:gd name="connsiteX12302" fmla="*/ 1458911 w 1923730"/>
                      <a:gd name="connsiteY12302" fmla="*/ 696659 h 1639157"/>
                      <a:gd name="connsiteX12303" fmla="*/ 1459101 w 1923730"/>
                      <a:gd name="connsiteY12303" fmla="*/ 693230 h 1639157"/>
                      <a:gd name="connsiteX12304" fmla="*/ 1459006 w 1923730"/>
                      <a:gd name="connsiteY12304" fmla="*/ 692658 h 1639157"/>
                      <a:gd name="connsiteX12305" fmla="*/ 1458815 w 1923730"/>
                      <a:gd name="connsiteY12305" fmla="*/ 691706 h 1639157"/>
                      <a:gd name="connsiteX12306" fmla="*/ 1458054 w 1923730"/>
                      <a:gd name="connsiteY12306" fmla="*/ 691706 h 1639157"/>
                      <a:gd name="connsiteX12307" fmla="*/ 1456434 w 1923730"/>
                      <a:gd name="connsiteY12307" fmla="*/ 691229 h 1639157"/>
                      <a:gd name="connsiteX12308" fmla="*/ 1456244 w 1923730"/>
                      <a:gd name="connsiteY12308" fmla="*/ 688943 h 1639157"/>
                      <a:gd name="connsiteX12309" fmla="*/ 1456339 w 1923730"/>
                      <a:gd name="connsiteY12309" fmla="*/ 688372 h 1639157"/>
                      <a:gd name="connsiteX12310" fmla="*/ 1456529 w 1923730"/>
                      <a:gd name="connsiteY12310" fmla="*/ 687229 h 1639157"/>
                      <a:gd name="connsiteX12311" fmla="*/ 1456625 w 1923730"/>
                      <a:gd name="connsiteY12311" fmla="*/ 686752 h 1639157"/>
                      <a:gd name="connsiteX12312" fmla="*/ 1456053 w 1923730"/>
                      <a:gd name="connsiteY12312" fmla="*/ 686467 h 1639157"/>
                      <a:gd name="connsiteX12313" fmla="*/ 1454815 w 1923730"/>
                      <a:gd name="connsiteY12313" fmla="*/ 678180 h 1639157"/>
                      <a:gd name="connsiteX12314" fmla="*/ 1453577 w 1923730"/>
                      <a:gd name="connsiteY12314" fmla="*/ 678942 h 1639157"/>
                      <a:gd name="connsiteX12315" fmla="*/ 1447004 w 1923730"/>
                      <a:gd name="connsiteY12315" fmla="*/ 679609 h 1639157"/>
                      <a:gd name="connsiteX12316" fmla="*/ 1445195 w 1923730"/>
                      <a:gd name="connsiteY12316" fmla="*/ 681228 h 1639157"/>
                      <a:gd name="connsiteX12317" fmla="*/ 1443195 w 1923730"/>
                      <a:gd name="connsiteY12317" fmla="*/ 683514 h 1639157"/>
                      <a:gd name="connsiteX12318" fmla="*/ 1441956 w 1923730"/>
                      <a:gd name="connsiteY12318" fmla="*/ 684752 h 1639157"/>
                      <a:gd name="connsiteX12319" fmla="*/ 1442909 w 1923730"/>
                      <a:gd name="connsiteY12319" fmla="*/ 687514 h 1639157"/>
                      <a:gd name="connsiteX12320" fmla="*/ 1440146 w 1923730"/>
                      <a:gd name="connsiteY12320" fmla="*/ 688467 h 1639157"/>
                      <a:gd name="connsiteX12321" fmla="*/ 1438432 w 1923730"/>
                      <a:gd name="connsiteY12321" fmla="*/ 688181 h 1639157"/>
                      <a:gd name="connsiteX12322" fmla="*/ 1436718 w 1923730"/>
                      <a:gd name="connsiteY12322" fmla="*/ 687800 h 1639157"/>
                      <a:gd name="connsiteX12323" fmla="*/ 1432336 w 1923730"/>
                      <a:gd name="connsiteY12323" fmla="*/ 683419 h 1639157"/>
                      <a:gd name="connsiteX12324" fmla="*/ 1431574 w 1923730"/>
                      <a:gd name="connsiteY12324" fmla="*/ 683609 h 1639157"/>
                      <a:gd name="connsiteX12325" fmla="*/ 1430526 w 1923730"/>
                      <a:gd name="connsiteY12325" fmla="*/ 683895 h 1639157"/>
                      <a:gd name="connsiteX12326" fmla="*/ 1425097 w 1923730"/>
                      <a:gd name="connsiteY12326" fmla="*/ 684181 h 1639157"/>
                      <a:gd name="connsiteX12327" fmla="*/ 1420239 w 1923730"/>
                      <a:gd name="connsiteY12327" fmla="*/ 686086 h 1639157"/>
                      <a:gd name="connsiteX12328" fmla="*/ 1418811 w 1923730"/>
                      <a:gd name="connsiteY12328" fmla="*/ 687134 h 1639157"/>
                      <a:gd name="connsiteX12329" fmla="*/ 1416525 w 1923730"/>
                      <a:gd name="connsiteY12329" fmla="*/ 687229 h 1639157"/>
                      <a:gd name="connsiteX12330" fmla="*/ 1413286 w 1923730"/>
                      <a:gd name="connsiteY12330" fmla="*/ 684848 h 1639157"/>
                      <a:gd name="connsiteX12331" fmla="*/ 1411190 w 1923730"/>
                      <a:gd name="connsiteY12331" fmla="*/ 684943 h 1639157"/>
                      <a:gd name="connsiteX12332" fmla="*/ 1409286 w 1923730"/>
                      <a:gd name="connsiteY12332" fmla="*/ 685133 h 1639157"/>
                      <a:gd name="connsiteX12333" fmla="*/ 1406619 w 1923730"/>
                      <a:gd name="connsiteY12333" fmla="*/ 684562 h 1639157"/>
                      <a:gd name="connsiteX12334" fmla="*/ 1405666 w 1923730"/>
                      <a:gd name="connsiteY12334" fmla="*/ 682276 h 1639157"/>
                      <a:gd name="connsiteX12335" fmla="*/ 1403952 w 1923730"/>
                      <a:gd name="connsiteY12335" fmla="*/ 678561 h 1639157"/>
                      <a:gd name="connsiteX12336" fmla="*/ 1402618 w 1923730"/>
                      <a:gd name="connsiteY12336" fmla="*/ 676942 h 1639157"/>
                      <a:gd name="connsiteX12337" fmla="*/ 1405571 w 1923730"/>
                      <a:gd name="connsiteY12337" fmla="*/ 675132 h 1639157"/>
                      <a:gd name="connsiteX12338" fmla="*/ 1406809 w 1923730"/>
                      <a:gd name="connsiteY12338" fmla="*/ 674465 h 1639157"/>
                      <a:gd name="connsiteX12339" fmla="*/ 1405952 w 1923730"/>
                      <a:gd name="connsiteY12339" fmla="*/ 672275 h 1639157"/>
                      <a:gd name="connsiteX12340" fmla="*/ 1404809 w 1923730"/>
                      <a:gd name="connsiteY12340" fmla="*/ 670846 h 1639157"/>
                      <a:gd name="connsiteX12341" fmla="*/ 1402332 w 1923730"/>
                      <a:gd name="connsiteY12341" fmla="*/ 668750 h 1639157"/>
                      <a:gd name="connsiteX12342" fmla="*/ 1401189 w 1923730"/>
                      <a:gd name="connsiteY12342" fmla="*/ 667036 h 1639157"/>
                      <a:gd name="connsiteX12343" fmla="*/ 1406047 w 1923730"/>
                      <a:gd name="connsiteY12343" fmla="*/ 659892 h 1639157"/>
                      <a:gd name="connsiteX12344" fmla="*/ 1409952 w 1923730"/>
                      <a:gd name="connsiteY12344" fmla="*/ 658178 h 1639157"/>
                      <a:gd name="connsiteX12345" fmla="*/ 1413572 w 1923730"/>
                      <a:gd name="connsiteY12345" fmla="*/ 656463 h 1639157"/>
                      <a:gd name="connsiteX12346" fmla="*/ 1417953 w 1923730"/>
                      <a:gd name="connsiteY12346" fmla="*/ 652081 h 1639157"/>
                      <a:gd name="connsiteX12347" fmla="*/ 1418334 w 1923730"/>
                      <a:gd name="connsiteY12347" fmla="*/ 651605 h 1639157"/>
                      <a:gd name="connsiteX12348" fmla="*/ 1418906 w 1923730"/>
                      <a:gd name="connsiteY12348" fmla="*/ 650081 h 1639157"/>
                      <a:gd name="connsiteX12349" fmla="*/ 1417096 w 1923730"/>
                      <a:gd name="connsiteY12349" fmla="*/ 647795 h 1639157"/>
                      <a:gd name="connsiteX12350" fmla="*/ 1416144 w 1923730"/>
                      <a:gd name="connsiteY12350" fmla="*/ 647224 h 1639157"/>
                      <a:gd name="connsiteX12351" fmla="*/ 1412429 w 1923730"/>
                      <a:gd name="connsiteY12351" fmla="*/ 644366 h 1639157"/>
                      <a:gd name="connsiteX12352" fmla="*/ 1411190 w 1923730"/>
                      <a:gd name="connsiteY12352" fmla="*/ 637318 h 1639157"/>
                      <a:gd name="connsiteX12353" fmla="*/ 1417668 w 1923730"/>
                      <a:gd name="connsiteY12353" fmla="*/ 633794 h 1639157"/>
                      <a:gd name="connsiteX12354" fmla="*/ 1421192 w 1923730"/>
                      <a:gd name="connsiteY12354" fmla="*/ 633031 h 1639157"/>
                      <a:gd name="connsiteX12355" fmla="*/ 1421763 w 1923730"/>
                      <a:gd name="connsiteY12355" fmla="*/ 632651 h 1639157"/>
                      <a:gd name="connsiteX12356" fmla="*/ 1424906 w 1923730"/>
                      <a:gd name="connsiteY12356" fmla="*/ 628079 h 1639157"/>
                      <a:gd name="connsiteX12357" fmla="*/ 1426621 w 1923730"/>
                      <a:gd name="connsiteY12357" fmla="*/ 624840 h 1639157"/>
                      <a:gd name="connsiteX12358" fmla="*/ 1428526 w 1923730"/>
                      <a:gd name="connsiteY12358" fmla="*/ 624745 h 1639157"/>
                      <a:gd name="connsiteX12359" fmla="*/ 1432907 w 1923730"/>
                      <a:gd name="connsiteY12359" fmla="*/ 624459 h 1639157"/>
                      <a:gd name="connsiteX12360" fmla="*/ 1434241 w 1923730"/>
                      <a:gd name="connsiteY12360" fmla="*/ 623697 h 1639157"/>
                      <a:gd name="connsiteX12361" fmla="*/ 1432812 w 1923730"/>
                      <a:gd name="connsiteY12361" fmla="*/ 622649 h 1639157"/>
                      <a:gd name="connsiteX12362" fmla="*/ 1429097 w 1923730"/>
                      <a:gd name="connsiteY12362" fmla="*/ 617410 h 1639157"/>
                      <a:gd name="connsiteX12363" fmla="*/ 1430336 w 1923730"/>
                      <a:gd name="connsiteY12363" fmla="*/ 616077 h 1639157"/>
                      <a:gd name="connsiteX12364" fmla="*/ 1432622 w 1923730"/>
                      <a:gd name="connsiteY12364" fmla="*/ 617601 h 1639157"/>
                      <a:gd name="connsiteX12365" fmla="*/ 1433670 w 1923730"/>
                      <a:gd name="connsiteY12365" fmla="*/ 618268 h 1639157"/>
                      <a:gd name="connsiteX12366" fmla="*/ 1433193 w 1923730"/>
                      <a:gd name="connsiteY12366" fmla="*/ 616934 h 1639157"/>
                      <a:gd name="connsiteX12367" fmla="*/ 1432812 w 1923730"/>
                      <a:gd name="connsiteY12367" fmla="*/ 614553 h 1639157"/>
                      <a:gd name="connsiteX12368" fmla="*/ 1436527 w 1923730"/>
                      <a:gd name="connsiteY12368" fmla="*/ 613601 h 1639157"/>
                      <a:gd name="connsiteX12369" fmla="*/ 1438622 w 1923730"/>
                      <a:gd name="connsiteY12369" fmla="*/ 613315 h 1639157"/>
                      <a:gd name="connsiteX12370" fmla="*/ 1438622 w 1923730"/>
                      <a:gd name="connsiteY12370" fmla="*/ 612553 h 1639157"/>
                      <a:gd name="connsiteX12371" fmla="*/ 1438813 w 1923730"/>
                      <a:gd name="connsiteY12371" fmla="*/ 610076 h 1639157"/>
                      <a:gd name="connsiteX12372" fmla="*/ 1440337 w 1923730"/>
                      <a:gd name="connsiteY12372" fmla="*/ 609505 h 1639157"/>
                      <a:gd name="connsiteX12373" fmla="*/ 1442147 w 1923730"/>
                      <a:gd name="connsiteY12373" fmla="*/ 610172 h 1639157"/>
                      <a:gd name="connsiteX12374" fmla="*/ 1442909 w 1923730"/>
                      <a:gd name="connsiteY12374" fmla="*/ 613315 h 1639157"/>
                      <a:gd name="connsiteX12375" fmla="*/ 1446623 w 1923730"/>
                      <a:gd name="connsiteY12375" fmla="*/ 617792 h 1639157"/>
                      <a:gd name="connsiteX12376" fmla="*/ 1453386 w 1923730"/>
                      <a:gd name="connsiteY12376" fmla="*/ 623030 h 1639157"/>
                      <a:gd name="connsiteX12377" fmla="*/ 1461102 w 1923730"/>
                      <a:gd name="connsiteY12377" fmla="*/ 624554 h 1639157"/>
                      <a:gd name="connsiteX12378" fmla="*/ 1463673 w 1923730"/>
                      <a:gd name="connsiteY12378" fmla="*/ 624554 h 1639157"/>
                      <a:gd name="connsiteX12379" fmla="*/ 1468436 w 1923730"/>
                      <a:gd name="connsiteY12379" fmla="*/ 623983 h 1639157"/>
                      <a:gd name="connsiteX12380" fmla="*/ 1470722 w 1923730"/>
                      <a:gd name="connsiteY12380" fmla="*/ 623411 h 1639157"/>
                      <a:gd name="connsiteX12381" fmla="*/ 1473579 w 1923730"/>
                      <a:gd name="connsiteY12381" fmla="*/ 624078 h 1639157"/>
                      <a:gd name="connsiteX12382" fmla="*/ 1472817 w 1923730"/>
                      <a:gd name="connsiteY12382" fmla="*/ 627126 h 1639157"/>
                      <a:gd name="connsiteX12383" fmla="*/ 1468150 w 1923730"/>
                      <a:gd name="connsiteY12383" fmla="*/ 630746 h 1639157"/>
                      <a:gd name="connsiteX12384" fmla="*/ 1466150 w 1923730"/>
                      <a:gd name="connsiteY12384" fmla="*/ 637223 h 1639157"/>
                      <a:gd name="connsiteX12385" fmla="*/ 1466150 w 1923730"/>
                      <a:gd name="connsiteY12385" fmla="*/ 637413 h 1639157"/>
                      <a:gd name="connsiteX12386" fmla="*/ 1468912 w 1923730"/>
                      <a:gd name="connsiteY12386" fmla="*/ 643223 h 1639157"/>
                      <a:gd name="connsiteX12387" fmla="*/ 1474246 w 1923730"/>
                      <a:gd name="connsiteY12387" fmla="*/ 644462 h 1639157"/>
                      <a:gd name="connsiteX12388" fmla="*/ 1475961 w 1923730"/>
                      <a:gd name="connsiteY12388" fmla="*/ 644462 h 1639157"/>
                      <a:gd name="connsiteX12389" fmla="*/ 1481580 w 1923730"/>
                      <a:gd name="connsiteY12389" fmla="*/ 648367 h 1639157"/>
                      <a:gd name="connsiteX12390" fmla="*/ 1485486 w 1923730"/>
                      <a:gd name="connsiteY12390" fmla="*/ 651034 h 1639157"/>
                      <a:gd name="connsiteX12391" fmla="*/ 1488724 w 1923730"/>
                      <a:gd name="connsiteY12391" fmla="*/ 655130 h 1639157"/>
                      <a:gd name="connsiteX12392" fmla="*/ 1488153 w 1923730"/>
                      <a:gd name="connsiteY12392" fmla="*/ 656749 h 1639157"/>
                      <a:gd name="connsiteX12393" fmla="*/ 1484533 w 1923730"/>
                      <a:gd name="connsiteY12393" fmla="*/ 657320 h 1639157"/>
                      <a:gd name="connsiteX12394" fmla="*/ 1484057 w 1923730"/>
                      <a:gd name="connsiteY12394" fmla="*/ 657320 h 1639157"/>
                      <a:gd name="connsiteX12395" fmla="*/ 1479770 w 1923730"/>
                      <a:gd name="connsiteY12395" fmla="*/ 657701 h 1639157"/>
                      <a:gd name="connsiteX12396" fmla="*/ 1480342 w 1923730"/>
                      <a:gd name="connsiteY12396" fmla="*/ 663226 h 1639157"/>
                      <a:gd name="connsiteX12397" fmla="*/ 1481199 w 1923730"/>
                      <a:gd name="connsiteY12397" fmla="*/ 665607 h 1639157"/>
                      <a:gd name="connsiteX12398" fmla="*/ 1481771 w 1923730"/>
                      <a:gd name="connsiteY12398" fmla="*/ 667226 h 1639157"/>
                      <a:gd name="connsiteX12399" fmla="*/ 1484343 w 1923730"/>
                      <a:gd name="connsiteY12399" fmla="*/ 669227 h 1639157"/>
                      <a:gd name="connsiteX12400" fmla="*/ 1486438 w 1923730"/>
                      <a:gd name="connsiteY12400" fmla="*/ 671512 h 1639157"/>
                      <a:gd name="connsiteX12401" fmla="*/ 1486343 w 1923730"/>
                      <a:gd name="connsiteY12401" fmla="*/ 673322 h 1639157"/>
                      <a:gd name="connsiteX12402" fmla="*/ 1486247 w 1923730"/>
                      <a:gd name="connsiteY12402" fmla="*/ 674084 h 1639157"/>
                      <a:gd name="connsiteX12403" fmla="*/ 1486629 w 1923730"/>
                      <a:gd name="connsiteY12403" fmla="*/ 674370 h 1639157"/>
                      <a:gd name="connsiteX12404" fmla="*/ 1487771 w 1923730"/>
                      <a:gd name="connsiteY12404" fmla="*/ 675323 h 1639157"/>
                      <a:gd name="connsiteX12405" fmla="*/ 1487867 w 1923730"/>
                      <a:gd name="connsiteY12405" fmla="*/ 675704 h 1639157"/>
                      <a:gd name="connsiteX12406" fmla="*/ 1488343 w 1923730"/>
                      <a:gd name="connsiteY12406" fmla="*/ 677704 h 1639157"/>
                      <a:gd name="connsiteX12407" fmla="*/ 1489200 w 1923730"/>
                      <a:gd name="connsiteY12407" fmla="*/ 675799 h 1639157"/>
                      <a:gd name="connsiteX12408" fmla="*/ 1493772 w 1923730"/>
                      <a:gd name="connsiteY12408" fmla="*/ 673703 h 1639157"/>
                      <a:gd name="connsiteX12409" fmla="*/ 1496535 w 1923730"/>
                      <a:gd name="connsiteY12409" fmla="*/ 674560 h 1639157"/>
                      <a:gd name="connsiteX12410" fmla="*/ 1496439 w 1923730"/>
                      <a:gd name="connsiteY12410" fmla="*/ 677513 h 1639157"/>
                      <a:gd name="connsiteX12411" fmla="*/ 1495772 w 1923730"/>
                      <a:gd name="connsiteY12411" fmla="*/ 681037 h 1639157"/>
                      <a:gd name="connsiteX12412" fmla="*/ 1494915 w 1923730"/>
                      <a:gd name="connsiteY12412" fmla="*/ 685229 h 1639157"/>
                      <a:gd name="connsiteX12413" fmla="*/ 1494820 w 1923730"/>
                      <a:gd name="connsiteY12413" fmla="*/ 685610 h 1639157"/>
                      <a:gd name="connsiteX12414" fmla="*/ 1497296 w 1923730"/>
                      <a:gd name="connsiteY12414" fmla="*/ 686372 h 1639157"/>
                      <a:gd name="connsiteX12415" fmla="*/ 1500440 w 1923730"/>
                      <a:gd name="connsiteY12415" fmla="*/ 687038 h 1639157"/>
                      <a:gd name="connsiteX12416" fmla="*/ 1502726 w 1923730"/>
                      <a:gd name="connsiteY12416" fmla="*/ 688372 h 1639157"/>
                      <a:gd name="connsiteX12417" fmla="*/ 1503869 w 1923730"/>
                      <a:gd name="connsiteY12417" fmla="*/ 689801 h 1639157"/>
                      <a:gd name="connsiteX12418" fmla="*/ 1502630 w 1923730"/>
                      <a:gd name="connsiteY12418" fmla="*/ 690372 h 1639157"/>
                      <a:gd name="connsiteX12419" fmla="*/ 1501869 w 1923730"/>
                      <a:gd name="connsiteY12419" fmla="*/ 689419 h 1639157"/>
                      <a:gd name="connsiteX12420" fmla="*/ 1499868 w 1923730"/>
                      <a:gd name="connsiteY12420" fmla="*/ 688277 h 1639157"/>
                      <a:gd name="connsiteX12421" fmla="*/ 1497011 w 1923730"/>
                      <a:gd name="connsiteY12421" fmla="*/ 687610 h 1639157"/>
                      <a:gd name="connsiteX12422" fmla="*/ 1493582 w 1923730"/>
                      <a:gd name="connsiteY12422" fmla="*/ 686276 h 1639157"/>
                      <a:gd name="connsiteX12423" fmla="*/ 1493582 w 1923730"/>
                      <a:gd name="connsiteY12423" fmla="*/ 684657 h 1639157"/>
                      <a:gd name="connsiteX12424" fmla="*/ 1494344 w 1923730"/>
                      <a:gd name="connsiteY12424" fmla="*/ 680847 h 1639157"/>
                      <a:gd name="connsiteX12425" fmla="*/ 1495011 w 1923730"/>
                      <a:gd name="connsiteY12425" fmla="*/ 677132 h 1639157"/>
                      <a:gd name="connsiteX12426" fmla="*/ 1495296 w 1923730"/>
                      <a:gd name="connsiteY12426" fmla="*/ 675418 h 1639157"/>
                      <a:gd name="connsiteX12427" fmla="*/ 1493677 w 1923730"/>
                      <a:gd name="connsiteY12427" fmla="*/ 675132 h 1639157"/>
                      <a:gd name="connsiteX12428" fmla="*/ 1490343 w 1923730"/>
                      <a:gd name="connsiteY12428" fmla="*/ 676561 h 1639157"/>
                      <a:gd name="connsiteX12429" fmla="*/ 1489486 w 1923730"/>
                      <a:gd name="connsiteY12429" fmla="*/ 678561 h 1639157"/>
                      <a:gd name="connsiteX12430" fmla="*/ 1488343 w 1923730"/>
                      <a:gd name="connsiteY12430" fmla="*/ 679990 h 1639157"/>
                      <a:gd name="connsiteX12431" fmla="*/ 1488343 w 1923730"/>
                      <a:gd name="connsiteY12431" fmla="*/ 679990 h 1639157"/>
                      <a:gd name="connsiteX12432" fmla="*/ 1486533 w 1923730"/>
                      <a:gd name="connsiteY12432" fmla="*/ 676085 h 1639157"/>
                      <a:gd name="connsiteX12433" fmla="*/ 1486533 w 1923730"/>
                      <a:gd name="connsiteY12433" fmla="*/ 675799 h 1639157"/>
                      <a:gd name="connsiteX12434" fmla="*/ 1485104 w 1923730"/>
                      <a:gd name="connsiteY12434" fmla="*/ 674846 h 1639157"/>
                      <a:gd name="connsiteX12435" fmla="*/ 1485104 w 1923730"/>
                      <a:gd name="connsiteY12435" fmla="*/ 672846 h 1639157"/>
                      <a:gd name="connsiteX12436" fmla="*/ 1485104 w 1923730"/>
                      <a:gd name="connsiteY12436" fmla="*/ 672084 h 1639157"/>
                      <a:gd name="connsiteX12437" fmla="*/ 1483676 w 1923730"/>
                      <a:gd name="connsiteY12437" fmla="*/ 670655 h 1639157"/>
                      <a:gd name="connsiteX12438" fmla="*/ 1480342 w 1923730"/>
                      <a:gd name="connsiteY12438" fmla="*/ 667893 h 1639157"/>
                      <a:gd name="connsiteX12439" fmla="*/ 1479770 w 1923730"/>
                      <a:gd name="connsiteY12439" fmla="*/ 666179 h 1639157"/>
                      <a:gd name="connsiteX12440" fmla="*/ 1479009 w 1923730"/>
                      <a:gd name="connsiteY12440" fmla="*/ 663988 h 1639157"/>
                      <a:gd name="connsiteX12441" fmla="*/ 1478342 w 1923730"/>
                      <a:gd name="connsiteY12441" fmla="*/ 657606 h 1639157"/>
                      <a:gd name="connsiteX12442" fmla="*/ 1483962 w 1923730"/>
                      <a:gd name="connsiteY12442" fmla="*/ 656273 h 1639157"/>
                      <a:gd name="connsiteX12443" fmla="*/ 1484438 w 1923730"/>
                      <a:gd name="connsiteY12443" fmla="*/ 656273 h 1639157"/>
                      <a:gd name="connsiteX12444" fmla="*/ 1487010 w 1923730"/>
                      <a:gd name="connsiteY12444" fmla="*/ 656082 h 1639157"/>
                      <a:gd name="connsiteX12445" fmla="*/ 1487105 w 1923730"/>
                      <a:gd name="connsiteY12445" fmla="*/ 655510 h 1639157"/>
                      <a:gd name="connsiteX12446" fmla="*/ 1484914 w 1923730"/>
                      <a:gd name="connsiteY12446" fmla="*/ 652748 h 1639157"/>
                      <a:gd name="connsiteX12447" fmla="*/ 1480056 w 1923730"/>
                      <a:gd name="connsiteY12447" fmla="*/ 649510 h 1639157"/>
                      <a:gd name="connsiteX12448" fmla="*/ 1475484 w 1923730"/>
                      <a:gd name="connsiteY12448" fmla="*/ 646271 h 1639157"/>
                      <a:gd name="connsiteX12449" fmla="*/ 1473865 w 1923730"/>
                      <a:gd name="connsiteY12449" fmla="*/ 646271 h 1639157"/>
                      <a:gd name="connsiteX12450" fmla="*/ 1472531 w 1923730"/>
                      <a:gd name="connsiteY12450" fmla="*/ 646271 h 1639157"/>
                      <a:gd name="connsiteX12451" fmla="*/ 1471960 w 1923730"/>
                      <a:gd name="connsiteY12451" fmla="*/ 649700 h 1639157"/>
                      <a:gd name="connsiteX12452" fmla="*/ 1467864 w 1923730"/>
                      <a:gd name="connsiteY12452" fmla="*/ 653415 h 1639157"/>
                      <a:gd name="connsiteX12453" fmla="*/ 1466817 w 1923730"/>
                      <a:gd name="connsiteY12453" fmla="*/ 653987 h 1639157"/>
                      <a:gd name="connsiteX12454" fmla="*/ 1466436 w 1923730"/>
                      <a:gd name="connsiteY12454" fmla="*/ 654177 h 1639157"/>
                      <a:gd name="connsiteX12455" fmla="*/ 1466531 w 1923730"/>
                      <a:gd name="connsiteY12455" fmla="*/ 659797 h 1639157"/>
                      <a:gd name="connsiteX12456" fmla="*/ 1466245 w 1923730"/>
                      <a:gd name="connsiteY12456" fmla="*/ 661035 h 1639157"/>
                      <a:gd name="connsiteX12457" fmla="*/ 1465959 w 1923730"/>
                      <a:gd name="connsiteY12457" fmla="*/ 663321 h 1639157"/>
                      <a:gd name="connsiteX12458" fmla="*/ 1466626 w 1923730"/>
                      <a:gd name="connsiteY12458" fmla="*/ 663607 h 1639157"/>
                      <a:gd name="connsiteX12459" fmla="*/ 1469864 w 1923730"/>
                      <a:gd name="connsiteY12459" fmla="*/ 665512 h 1639157"/>
                      <a:gd name="connsiteX12460" fmla="*/ 1468436 w 1923730"/>
                      <a:gd name="connsiteY12460" fmla="*/ 667131 h 1639157"/>
                      <a:gd name="connsiteX12461" fmla="*/ 1467293 w 1923730"/>
                      <a:gd name="connsiteY12461" fmla="*/ 667607 h 1639157"/>
                      <a:gd name="connsiteX12462" fmla="*/ 1467769 w 1923730"/>
                      <a:gd name="connsiteY12462" fmla="*/ 667988 h 1639157"/>
                      <a:gd name="connsiteX12463" fmla="*/ 1468340 w 1923730"/>
                      <a:gd name="connsiteY12463" fmla="*/ 671227 h 1639157"/>
                      <a:gd name="connsiteX12464" fmla="*/ 1468055 w 1923730"/>
                      <a:gd name="connsiteY12464" fmla="*/ 672846 h 1639157"/>
                      <a:gd name="connsiteX12465" fmla="*/ 1468055 w 1923730"/>
                      <a:gd name="connsiteY12465" fmla="*/ 676085 h 1639157"/>
                      <a:gd name="connsiteX12466" fmla="*/ 1467960 w 1923730"/>
                      <a:gd name="connsiteY12466" fmla="*/ 676942 h 1639157"/>
                      <a:gd name="connsiteX12467" fmla="*/ 1467102 w 1923730"/>
                      <a:gd name="connsiteY12467" fmla="*/ 676656 h 1639157"/>
                      <a:gd name="connsiteX12468" fmla="*/ 1464912 w 1923730"/>
                      <a:gd name="connsiteY12468" fmla="*/ 676180 h 1639157"/>
                      <a:gd name="connsiteX12469" fmla="*/ 1462530 w 1923730"/>
                      <a:gd name="connsiteY12469" fmla="*/ 676466 h 1639157"/>
                      <a:gd name="connsiteX12470" fmla="*/ 1462245 w 1923730"/>
                      <a:gd name="connsiteY12470" fmla="*/ 676751 h 1639157"/>
                      <a:gd name="connsiteX12471" fmla="*/ 1461197 w 1923730"/>
                      <a:gd name="connsiteY12471" fmla="*/ 677228 h 1639157"/>
                      <a:gd name="connsiteX12472" fmla="*/ 1460530 w 1923730"/>
                      <a:gd name="connsiteY12472" fmla="*/ 677228 h 1639157"/>
                      <a:gd name="connsiteX12473" fmla="*/ 1460054 w 1923730"/>
                      <a:gd name="connsiteY12473" fmla="*/ 676751 h 1639157"/>
                      <a:gd name="connsiteX12474" fmla="*/ 1459101 w 1923730"/>
                      <a:gd name="connsiteY12474" fmla="*/ 675513 h 1639157"/>
                      <a:gd name="connsiteX12475" fmla="*/ 1458815 w 1923730"/>
                      <a:gd name="connsiteY12475" fmla="*/ 674275 h 1639157"/>
                      <a:gd name="connsiteX12476" fmla="*/ 1458530 w 1923730"/>
                      <a:gd name="connsiteY12476" fmla="*/ 674180 h 1639157"/>
                      <a:gd name="connsiteX12477" fmla="*/ 1458149 w 1923730"/>
                      <a:gd name="connsiteY12477" fmla="*/ 674084 h 1639157"/>
                      <a:gd name="connsiteX12478" fmla="*/ 1456625 w 1923730"/>
                      <a:gd name="connsiteY12478" fmla="*/ 676656 h 1639157"/>
                      <a:gd name="connsiteX12479" fmla="*/ 1456339 w 1923730"/>
                      <a:gd name="connsiteY12479" fmla="*/ 676942 h 1639157"/>
                      <a:gd name="connsiteX12480" fmla="*/ 1456625 w 1923730"/>
                      <a:gd name="connsiteY12480" fmla="*/ 685514 h 1639157"/>
                      <a:gd name="connsiteX12481" fmla="*/ 1457863 w 1923730"/>
                      <a:gd name="connsiteY12481" fmla="*/ 687800 h 1639157"/>
                      <a:gd name="connsiteX12482" fmla="*/ 1457672 w 1923730"/>
                      <a:gd name="connsiteY12482" fmla="*/ 688848 h 1639157"/>
                      <a:gd name="connsiteX12483" fmla="*/ 1457577 w 1923730"/>
                      <a:gd name="connsiteY12483" fmla="*/ 689419 h 1639157"/>
                      <a:gd name="connsiteX12484" fmla="*/ 1457482 w 1923730"/>
                      <a:gd name="connsiteY12484" fmla="*/ 690563 h 1639157"/>
                      <a:gd name="connsiteX12485" fmla="*/ 1457768 w 1923730"/>
                      <a:gd name="connsiteY12485" fmla="*/ 690563 h 1639157"/>
                      <a:gd name="connsiteX12486" fmla="*/ 1457958 w 1923730"/>
                      <a:gd name="connsiteY12486" fmla="*/ 690563 h 1639157"/>
                      <a:gd name="connsiteX12487" fmla="*/ 1460339 w 1923730"/>
                      <a:gd name="connsiteY12487" fmla="*/ 692658 h 1639157"/>
                      <a:gd name="connsiteX12488" fmla="*/ 1460435 w 1923730"/>
                      <a:gd name="connsiteY12488" fmla="*/ 693230 h 1639157"/>
                      <a:gd name="connsiteX12489" fmla="*/ 1460054 w 1923730"/>
                      <a:gd name="connsiteY12489" fmla="*/ 697611 h 1639157"/>
                      <a:gd name="connsiteX12490" fmla="*/ 1459863 w 1923730"/>
                      <a:gd name="connsiteY12490" fmla="*/ 698849 h 1639157"/>
                      <a:gd name="connsiteX12491" fmla="*/ 1460530 w 1923730"/>
                      <a:gd name="connsiteY12491" fmla="*/ 699230 h 1639157"/>
                      <a:gd name="connsiteX12492" fmla="*/ 1462054 w 1923730"/>
                      <a:gd name="connsiteY12492" fmla="*/ 699992 h 1639157"/>
                      <a:gd name="connsiteX12493" fmla="*/ 1462340 w 1923730"/>
                      <a:gd name="connsiteY12493" fmla="*/ 702755 h 1639157"/>
                      <a:gd name="connsiteX12494" fmla="*/ 1459101 w 1923730"/>
                      <a:gd name="connsiteY12494" fmla="*/ 705136 h 1639157"/>
                      <a:gd name="connsiteX12495" fmla="*/ 1457958 w 1923730"/>
                      <a:gd name="connsiteY12495" fmla="*/ 705517 h 1639157"/>
                      <a:gd name="connsiteX12496" fmla="*/ 1456815 w 1923730"/>
                      <a:gd name="connsiteY12496" fmla="*/ 707707 h 1639157"/>
                      <a:gd name="connsiteX12497" fmla="*/ 1456529 w 1923730"/>
                      <a:gd name="connsiteY12497" fmla="*/ 709327 h 1639157"/>
                      <a:gd name="connsiteX12498" fmla="*/ 1456911 w 1923730"/>
                      <a:gd name="connsiteY12498" fmla="*/ 714565 h 1639157"/>
                      <a:gd name="connsiteX12499" fmla="*/ 1457292 w 1923730"/>
                      <a:gd name="connsiteY12499" fmla="*/ 715709 h 1639157"/>
                      <a:gd name="connsiteX12500" fmla="*/ 1459482 w 1923730"/>
                      <a:gd name="connsiteY12500" fmla="*/ 719519 h 1639157"/>
                      <a:gd name="connsiteX12501" fmla="*/ 1463578 w 1923730"/>
                      <a:gd name="connsiteY12501" fmla="*/ 721328 h 1639157"/>
                      <a:gd name="connsiteX12502" fmla="*/ 1464435 w 1923730"/>
                      <a:gd name="connsiteY12502" fmla="*/ 721805 h 1639157"/>
                      <a:gd name="connsiteX12503" fmla="*/ 1466531 w 1923730"/>
                      <a:gd name="connsiteY12503" fmla="*/ 721138 h 1639157"/>
                      <a:gd name="connsiteX12504" fmla="*/ 1470912 w 1923730"/>
                      <a:gd name="connsiteY12504" fmla="*/ 722852 h 1639157"/>
                      <a:gd name="connsiteX12505" fmla="*/ 1472246 w 1923730"/>
                      <a:gd name="connsiteY12505" fmla="*/ 724948 h 1639157"/>
                      <a:gd name="connsiteX12506" fmla="*/ 1473008 w 1923730"/>
                      <a:gd name="connsiteY12506" fmla="*/ 724472 h 1639157"/>
                      <a:gd name="connsiteX12507" fmla="*/ 1477104 w 1923730"/>
                      <a:gd name="connsiteY12507" fmla="*/ 722567 h 1639157"/>
                      <a:gd name="connsiteX12508" fmla="*/ 1478056 w 1923730"/>
                      <a:gd name="connsiteY12508" fmla="*/ 723995 h 1639157"/>
                      <a:gd name="connsiteX12509" fmla="*/ 1478151 w 1923730"/>
                      <a:gd name="connsiteY12509" fmla="*/ 724567 h 1639157"/>
                      <a:gd name="connsiteX12510" fmla="*/ 1478437 w 1923730"/>
                      <a:gd name="connsiteY12510" fmla="*/ 725996 h 1639157"/>
                      <a:gd name="connsiteX12511" fmla="*/ 1479485 w 1923730"/>
                      <a:gd name="connsiteY12511" fmla="*/ 726091 h 1639157"/>
                      <a:gd name="connsiteX12512" fmla="*/ 1483104 w 1923730"/>
                      <a:gd name="connsiteY12512" fmla="*/ 724662 h 1639157"/>
                      <a:gd name="connsiteX12513" fmla="*/ 1483866 w 1923730"/>
                      <a:gd name="connsiteY12513" fmla="*/ 724186 h 1639157"/>
                      <a:gd name="connsiteX12514" fmla="*/ 1488629 w 1923730"/>
                      <a:gd name="connsiteY12514" fmla="*/ 721995 h 1639157"/>
                      <a:gd name="connsiteX12515" fmla="*/ 1489105 w 1923730"/>
                      <a:gd name="connsiteY12515" fmla="*/ 723233 h 1639157"/>
                      <a:gd name="connsiteX12516" fmla="*/ 1484628 w 1923730"/>
                      <a:gd name="connsiteY12516" fmla="*/ 725329 h 1639157"/>
                      <a:gd name="connsiteX12517" fmla="*/ 1483866 w 1923730"/>
                      <a:gd name="connsiteY12517" fmla="*/ 725805 h 1639157"/>
                      <a:gd name="connsiteX12518" fmla="*/ 1479675 w 1923730"/>
                      <a:gd name="connsiteY12518" fmla="*/ 727424 h 1639157"/>
                      <a:gd name="connsiteX12519" fmla="*/ 1478818 w 1923730"/>
                      <a:gd name="connsiteY12519" fmla="*/ 727234 h 1639157"/>
                      <a:gd name="connsiteX12520" fmla="*/ 1432717 w 1923730"/>
                      <a:gd name="connsiteY12520" fmla="*/ 681800 h 1639157"/>
                      <a:gd name="connsiteX12521" fmla="*/ 1433003 w 1923730"/>
                      <a:gd name="connsiteY12521" fmla="*/ 681895 h 1639157"/>
                      <a:gd name="connsiteX12522" fmla="*/ 1433574 w 1923730"/>
                      <a:gd name="connsiteY12522" fmla="*/ 682657 h 1639157"/>
                      <a:gd name="connsiteX12523" fmla="*/ 1437003 w 1923730"/>
                      <a:gd name="connsiteY12523" fmla="*/ 686372 h 1639157"/>
                      <a:gd name="connsiteX12524" fmla="*/ 1438908 w 1923730"/>
                      <a:gd name="connsiteY12524" fmla="*/ 686752 h 1639157"/>
                      <a:gd name="connsiteX12525" fmla="*/ 1440337 w 1923730"/>
                      <a:gd name="connsiteY12525" fmla="*/ 687038 h 1639157"/>
                      <a:gd name="connsiteX12526" fmla="*/ 1441861 w 1923730"/>
                      <a:gd name="connsiteY12526" fmla="*/ 686848 h 1639157"/>
                      <a:gd name="connsiteX12527" fmla="*/ 1441004 w 1923730"/>
                      <a:gd name="connsiteY12527" fmla="*/ 685610 h 1639157"/>
                      <a:gd name="connsiteX12528" fmla="*/ 1440718 w 1923730"/>
                      <a:gd name="connsiteY12528" fmla="*/ 684467 h 1639157"/>
                      <a:gd name="connsiteX12529" fmla="*/ 1442528 w 1923730"/>
                      <a:gd name="connsiteY12529" fmla="*/ 682276 h 1639157"/>
                      <a:gd name="connsiteX12530" fmla="*/ 1444147 w 1923730"/>
                      <a:gd name="connsiteY12530" fmla="*/ 680371 h 1639157"/>
                      <a:gd name="connsiteX12531" fmla="*/ 1447767 w 1923730"/>
                      <a:gd name="connsiteY12531" fmla="*/ 678371 h 1639157"/>
                      <a:gd name="connsiteX12532" fmla="*/ 1453005 w 1923730"/>
                      <a:gd name="connsiteY12532" fmla="*/ 677704 h 1639157"/>
                      <a:gd name="connsiteX12533" fmla="*/ 1454529 w 1923730"/>
                      <a:gd name="connsiteY12533" fmla="*/ 676561 h 1639157"/>
                      <a:gd name="connsiteX12534" fmla="*/ 1455863 w 1923730"/>
                      <a:gd name="connsiteY12534" fmla="*/ 675323 h 1639157"/>
                      <a:gd name="connsiteX12535" fmla="*/ 1457006 w 1923730"/>
                      <a:gd name="connsiteY12535" fmla="*/ 672179 h 1639157"/>
                      <a:gd name="connsiteX12536" fmla="*/ 1457101 w 1923730"/>
                      <a:gd name="connsiteY12536" fmla="*/ 670655 h 1639157"/>
                      <a:gd name="connsiteX12537" fmla="*/ 1457387 w 1923730"/>
                      <a:gd name="connsiteY12537" fmla="*/ 669227 h 1639157"/>
                      <a:gd name="connsiteX12538" fmla="*/ 1456148 w 1923730"/>
                      <a:gd name="connsiteY12538" fmla="*/ 667226 h 1639157"/>
                      <a:gd name="connsiteX12539" fmla="*/ 1454720 w 1923730"/>
                      <a:gd name="connsiteY12539" fmla="*/ 666560 h 1639157"/>
                      <a:gd name="connsiteX12540" fmla="*/ 1453291 w 1923730"/>
                      <a:gd name="connsiteY12540" fmla="*/ 665893 h 1639157"/>
                      <a:gd name="connsiteX12541" fmla="*/ 1450719 w 1923730"/>
                      <a:gd name="connsiteY12541" fmla="*/ 659416 h 1639157"/>
                      <a:gd name="connsiteX12542" fmla="*/ 1451386 w 1923730"/>
                      <a:gd name="connsiteY12542" fmla="*/ 657511 h 1639157"/>
                      <a:gd name="connsiteX12543" fmla="*/ 1452529 w 1923730"/>
                      <a:gd name="connsiteY12543" fmla="*/ 657035 h 1639157"/>
                      <a:gd name="connsiteX12544" fmla="*/ 1455196 w 1923730"/>
                      <a:gd name="connsiteY12544" fmla="*/ 656273 h 1639157"/>
                      <a:gd name="connsiteX12545" fmla="*/ 1459387 w 1923730"/>
                      <a:gd name="connsiteY12545" fmla="*/ 656177 h 1639157"/>
                      <a:gd name="connsiteX12546" fmla="*/ 1460720 w 1923730"/>
                      <a:gd name="connsiteY12546" fmla="*/ 655510 h 1639157"/>
                      <a:gd name="connsiteX12547" fmla="*/ 1461863 w 1923730"/>
                      <a:gd name="connsiteY12547" fmla="*/ 654653 h 1639157"/>
                      <a:gd name="connsiteX12548" fmla="*/ 1466626 w 1923730"/>
                      <a:gd name="connsiteY12548" fmla="*/ 652177 h 1639157"/>
                      <a:gd name="connsiteX12549" fmla="*/ 1467674 w 1923730"/>
                      <a:gd name="connsiteY12549" fmla="*/ 651701 h 1639157"/>
                      <a:gd name="connsiteX12550" fmla="*/ 1471007 w 1923730"/>
                      <a:gd name="connsiteY12550" fmla="*/ 648843 h 1639157"/>
                      <a:gd name="connsiteX12551" fmla="*/ 1471579 w 1923730"/>
                      <a:gd name="connsiteY12551" fmla="*/ 645605 h 1639157"/>
                      <a:gd name="connsiteX12552" fmla="*/ 1467960 w 1923730"/>
                      <a:gd name="connsiteY12552" fmla="*/ 644081 h 1639157"/>
                      <a:gd name="connsiteX12553" fmla="*/ 1464816 w 1923730"/>
                      <a:gd name="connsiteY12553" fmla="*/ 637413 h 1639157"/>
                      <a:gd name="connsiteX12554" fmla="*/ 1464816 w 1923730"/>
                      <a:gd name="connsiteY12554" fmla="*/ 637223 h 1639157"/>
                      <a:gd name="connsiteX12555" fmla="*/ 1467483 w 1923730"/>
                      <a:gd name="connsiteY12555" fmla="*/ 629507 h 1639157"/>
                      <a:gd name="connsiteX12556" fmla="*/ 1471770 w 1923730"/>
                      <a:gd name="connsiteY12556" fmla="*/ 626174 h 1639157"/>
                      <a:gd name="connsiteX12557" fmla="*/ 1472436 w 1923730"/>
                      <a:gd name="connsiteY12557" fmla="*/ 624650 h 1639157"/>
                      <a:gd name="connsiteX12558" fmla="*/ 1471007 w 1923730"/>
                      <a:gd name="connsiteY12558" fmla="*/ 624650 h 1639157"/>
                      <a:gd name="connsiteX12559" fmla="*/ 1468912 w 1923730"/>
                      <a:gd name="connsiteY12559" fmla="*/ 625221 h 1639157"/>
                      <a:gd name="connsiteX12560" fmla="*/ 1463673 w 1923730"/>
                      <a:gd name="connsiteY12560" fmla="*/ 625793 h 1639157"/>
                      <a:gd name="connsiteX12561" fmla="*/ 1461102 w 1923730"/>
                      <a:gd name="connsiteY12561" fmla="*/ 625793 h 1639157"/>
                      <a:gd name="connsiteX12562" fmla="*/ 1452434 w 1923730"/>
                      <a:gd name="connsiteY12562" fmla="*/ 623983 h 1639157"/>
                      <a:gd name="connsiteX12563" fmla="*/ 1446052 w 1923730"/>
                      <a:gd name="connsiteY12563" fmla="*/ 618935 h 1639157"/>
                      <a:gd name="connsiteX12564" fmla="*/ 1441575 w 1923730"/>
                      <a:gd name="connsiteY12564" fmla="*/ 613220 h 1639157"/>
                      <a:gd name="connsiteX12565" fmla="*/ 1441194 w 1923730"/>
                      <a:gd name="connsiteY12565" fmla="*/ 611029 h 1639157"/>
                      <a:gd name="connsiteX12566" fmla="*/ 1440337 w 1923730"/>
                      <a:gd name="connsiteY12566" fmla="*/ 610743 h 1639157"/>
                      <a:gd name="connsiteX12567" fmla="*/ 1439861 w 1923730"/>
                      <a:gd name="connsiteY12567" fmla="*/ 610838 h 1639157"/>
                      <a:gd name="connsiteX12568" fmla="*/ 1440051 w 1923730"/>
                      <a:gd name="connsiteY12568" fmla="*/ 612172 h 1639157"/>
                      <a:gd name="connsiteX12569" fmla="*/ 1439765 w 1923730"/>
                      <a:gd name="connsiteY12569" fmla="*/ 614077 h 1639157"/>
                      <a:gd name="connsiteX12570" fmla="*/ 1436622 w 1923730"/>
                      <a:gd name="connsiteY12570" fmla="*/ 614839 h 1639157"/>
                      <a:gd name="connsiteX12571" fmla="*/ 1434146 w 1923730"/>
                      <a:gd name="connsiteY12571" fmla="*/ 615125 h 1639157"/>
                      <a:gd name="connsiteX12572" fmla="*/ 1434146 w 1923730"/>
                      <a:gd name="connsiteY12572" fmla="*/ 615125 h 1639157"/>
                      <a:gd name="connsiteX12573" fmla="*/ 1434527 w 1923730"/>
                      <a:gd name="connsiteY12573" fmla="*/ 616172 h 1639157"/>
                      <a:gd name="connsiteX12574" fmla="*/ 1434622 w 1923730"/>
                      <a:gd name="connsiteY12574" fmla="*/ 619220 h 1639157"/>
                      <a:gd name="connsiteX12575" fmla="*/ 1431955 w 1923730"/>
                      <a:gd name="connsiteY12575" fmla="*/ 618554 h 1639157"/>
                      <a:gd name="connsiteX12576" fmla="*/ 1430812 w 1923730"/>
                      <a:gd name="connsiteY12576" fmla="*/ 617410 h 1639157"/>
                      <a:gd name="connsiteX12577" fmla="*/ 1430621 w 1923730"/>
                      <a:gd name="connsiteY12577" fmla="*/ 617887 h 1639157"/>
                      <a:gd name="connsiteX12578" fmla="*/ 1433765 w 1923730"/>
                      <a:gd name="connsiteY12578" fmla="*/ 621411 h 1639157"/>
                      <a:gd name="connsiteX12579" fmla="*/ 1435860 w 1923730"/>
                      <a:gd name="connsiteY12579" fmla="*/ 623697 h 1639157"/>
                      <a:gd name="connsiteX12580" fmla="*/ 1433670 w 1923730"/>
                      <a:gd name="connsiteY12580" fmla="*/ 625602 h 1639157"/>
                      <a:gd name="connsiteX12581" fmla="*/ 1428240 w 1923730"/>
                      <a:gd name="connsiteY12581" fmla="*/ 625888 h 1639157"/>
                      <a:gd name="connsiteX12582" fmla="*/ 1427478 w 1923730"/>
                      <a:gd name="connsiteY12582" fmla="*/ 625888 h 1639157"/>
                      <a:gd name="connsiteX12583" fmla="*/ 1426430 w 1923730"/>
                      <a:gd name="connsiteY12583" fmla="*/ 628174 h 1639157"/>
                      <a:gd name="connsiteX12584" fmla="*/ 1422716 w 1923730"/>
                      <a:gd name="connsiteY12584" fmla="*/ 633603 h 1639157"/>
                      <a:gd name="connsiteX12585" fmla="*/ 1422144 w 1923730"/>
                      <a:gd name="connsiteY12585" fmla="*/ 633984 h 1639157"/>
                      <a:gd name="connsiteX12586" fmla="*/ 1417572 w 1923730"/>
                      <a:gd name="connsiteY12586" fmla="*/ 634937 h 1639157"/>
                      <a:gd name="connsiteX12587" fmla="*/ 1412524 w 1923730"/>
                      <a:gd name="connsiteY12587" fmla="*/ 637794 h 1639157"/>
                      <a:gd name="connsiteX12588" fmla="*/ 1413572 w 1923730"/>
                      <a:gd name="connsiteY12588" fmla="*/ 643223 h 1639157"/>
                      <a:gd name="connsiteX12589" fmla="*/ 1417001 w 1923730"/>
                      <a:gd name="connsiteY12589" fmla="*/ 645890 h 1639157"/>
                      <a:gd name="connsiteX12590" fmla="*/ 1417953 w 1923730"/>
                      <a:gd name="connsiteY12590" fmla="*/ 646462 h 1639157"/>
                      <a:gd name="connsiteX12591" fmla="*/ 1420430 w 1923730"/>
                      <a:gd name="connsiteY12591" fmla="*/ 649700 h 1639157"/>
                      <a:gd name="connsiteX12592" fmla="*/ 1419572 w 1923730"/>
                      <a:gd name="connsiteY12592" fmla="*/ 652272 h 1639157"/>
                      <a:gd name="connsiteX12593" fmla="*/ 1419192 w 1923730"/>
                      <a:gd name="connsiteY12593" fmla="*/ 652748 h 1639157"/>
                      <a:gd name="connsiteX12594" fmla="*/ 1414524 w 1923730"/>
                      <a:gd name="connsiteY12594" fmla="*/ 657320 h 1639157"/>
                      <a:gd name="connsiteX12595" fmla="*/ 1410429 w 1923730"/>
                      <a:gd name="connsiteY12595" fmla="*/ 659225 h 1639157"/>
                      <a:gd name="connsiteX12596" fmla="*/ 1406904 w 1923730"/>
                      <a:gd name="connsiteY12596" fmla="*/ 660749 h 1639157"/>
                      <a:gd name="connsiteX12597" fmla="*/ 1402618 w 1923730"/>
                      <a:gd name="connsiteY12597" fmla="*/ 666655 h 1639157"/>
                      <a:gd name="connsiteX12598" fmla="*/ 1402999 w 1923730"/>
                      <a:gd name="connsiteY12598" fmla="*/ 667322 h 1639157"/>
                      <a:gd name="connsiteX12599" fmla="*/ 1405952 w 1923730"/>
                      <a:gd name="connsiteY12599" fmla="*/ 669798 h 1639157"/>
                      <a:gd name="connsiteX12600" fmla="*/ 1407000 w 1923730"/>
                      <a:gd name="connsiteY12600" fmla="*/ 671131 h 1639157"/>
                      <a:gd name="connsiteX12601" fmla="*/ 1408047 w 1923730"/>
                      <a:gd name="connsiteY12601" fmla="*/ 674751 h 1639157"/>
                      <a:gd name="connsiteX12602" fmla="*/ 1405666 w 1923730"/>
                      <a:gd name="connsiteY12602" fmla="*/ 676275 h 1639157"/>
                      <a:gd name="connsiteX12603" fmla="*/ 1403952 w 1923730"/>
                      <a:gd name="connsiteY12603" fmla="*/ 676847 h 1639157"/>
                      <a:gd name="connsiteX12604" fmla="*/ 1404332 w 1923730"/>
                      <a:gd name="connsiteY12604" fmla="*/ 677037 h 1639157"/>
                      <a:gd name="connsiteX12605" fmla="*/ 1407000 w 1923730"/>
                      <a:gd name="connsiteY12605" fmla="*/ 681800 h 1639157"/>
                      <a:gd name="connsiteX12606" fmla="*/ 1407571 w 1923730"/>
                      <a:gd name="connsiteY12606" fmla="*/ 683419 h 1639157"/>
                      <a:gd name="connsiteX12607" fmla="*/ 1409095 w 1923730"/>
                      <a:gd name="connsiteY12607" fmla="*/ 683609 h 1639157"/>
                      <a:gd name="connsiteX12608" fmla="*/ 1411095 w 1923730"/>
                      <a:gd name="connsiteY12608" fmla="*/ 683419 h 1639157"/>
                      <a:gd name="connsiteX12609" fmla="*/ 1414334 w 1923730"/>
                      <a:gd name="connsiteY12609" fmla="*/ 683800 h 1639157"/>
                      <a:gd name="connsiteX12610" fmla="*/ 1418144 w 1923730"/>
                      <a:gd name="connsiteY12610" fmla="*/ 685800 h 1639157"/>
                      <a:gd name="connsiteX12611" fmla="*/ 1419382 w 1923730"/>
                      <a:gd name="connsiteY12611" fmla="*/ 684848 h 1639157"/>
                      <a:gd name="connsiteX12612" fmla="*/ 1425097 w 1923730"/>
                      <a:gd name="connsiteY12612" fmla="*/ 682561 h 1639157"/>
                      <a:gd name="connsiteX12613" fmla="*/ 1430145 w 1923730"/>
                      <a:gd name="connsiteY12613" fmla="*/ 682276 h 1639157"/>
                      <a:gd name="connsiteX12614" fmla="*/ 1431098 w 1923730"/>
                      <a:gd name="connsiteY12614" fmla="*/ 681990 h 1639157"/>
                      <a:gd name="connsiteX12615" fmla="*/ 1432336 w 1923730"/>
                      <a:gd name="connsiteY12615" fmla="*/ 681609 h 1639157"/>
                      <a:gd name="connsiteX12616" fmla="*/ 1432717 w 1923730"/>
                      <a:gd name="connsiteY12616" fmla="*/ 681800 h 1639157"/>
                      <a:gd name="connsiteX12617" fmla="*/ 1461197 w 1923730"/>
                      <a:gd name="connsiteY12617" fmla="*/ 675513 h 1639157"/>
                      <a:gd name="connsiteX12618" fmla="*/ 1461387 w 1923730"/>
                      <a:gd name="connsiteY12618" fmla="*/ 675513 h 1639157"/>
                      <a:gd name="connsiteX12619" fmla="*/ 1461768 w 1923730"/>
                      <a:gd name="connsiteY12619" fmla="*/ 675227 h 1639157"/>
                      <a:gd name="connsiteX12620" fmla="*/ 1465483 w 1923730"/>
                      <a:gd name="connsiteY12620" fmla="*/ 674560 h 1639157"/>
                      <a:gd name="connsiteX12621" fmla="*/ 1467007 w 1923730"/>
                      <a:gd name="connsiteY12621" fmla="*/ 674846 h 1639157"/>
                      <a:gd name="connsiteX12622" fmla="*/ 1467007 w 1923730"/>
                      <a:gd name="connsiteY12622" fmla="*/ 672656 h 1639157"/>
                      <a:gd name="connsiteX12623" fmla="*/ 1467293 w 1923730"/>
                      <a:gd name="connsiteY12623" fmla="*/ 670655 h 1639157"/>
                      <a:gd name="connsiteX12624" fmla="*/ 1467197 w 1923730"/>
                      <a:gd name="connsiteY12624" fmla="*/ 668846 h 1639157"/>
                      <a:gd name="connsiteX12625" fmla="*/ 1466054 w 1923730"/>
                      <a:gd name="connsiteY12625" fmla="*/ 667131 h 1639157"/>
                      <a:gd name="connsiteX12626" fmla="*/ 1468150 w 1923730"/>
                      <a:gd name="connsiteY12626" fmla="*/ 665512 h 1639157"/>
                      <a:gd name="connsiteX12627" fmla="*/ 1468721 w 1923730"/>
                      <a:gd name="connsiteY12627" fmla="*/ 665226 h 1639157"/>
                      <a:gd name="connsiteX12628" fmla="*/ 1466626 w 1923730"/>
                      <a:gd name="connsiteY12628" fmla="*/ 664655 h 1639157"/>
                      <a:gd name="connsiteX12629" fmla="*/ 1465007 w 1923730"/>
                      <a:gd name="connsiteY12629" fmla="*/ 663797 h 1639157"/>
                      <a:gd name="connsiteX12630" fmla="*/ 1465102 w 1923730"/>
                      <a:gd name="connsiteY12630" fmla="*/ 660368 h 1639157"/>
                      <a:gd name="connsiteX12631" fmla="*/ 1465388 w 1923730"/>
                      <a:gd name="connsiteY12631" fmla="*/ 659225 h 1639157"/>
                      <a:gd name="connsiteX12632" fmla="*/ 1465388 w 1923730"/>
                      <a:gd name="connsiteY12632" fmla="*/ 654558 h 1639157"/>
                      <a:gd name="connsiteX12633" fmla="*/ 1462435 w 1923730"/>
                      <a:gd name="connsiteY12633" fmla="*/ 656082 h 1639157"/>
                      <a:gd name="connsiteX12634" fmla="*/ 1461482 w 1923730"/>
                      <a:gd name="connsiteY12634" fmla="*/ 656844 h 1639157"/>
                      <a:gd name="connsiteX12635" fmla="*/ 1458911 w 1923730"/>
                      <a:gd name="connsiteY12635" fmla="*/ 657797 h 1639157"/>
                      <a:gd name="connsiteX12636" fmla="*/ 1455387 w 1923730"/>
                      <a:gd name="connsiteY12636" fmla="*/ 657892 h 1639157"/>
                      <a:gd name="connsiteX12637" fmla="*/ 1452910 w 1923730"/>
                      <a:gd name="connsiteY12637" fmla="*/ 658558 h 1639157"/>
                      <a:gd name="connsiteX12638" fmla="*/ 1452053 w 1923730"/>
                      <a:gd name="connsiteY12638" fmla="*/ 658844 h 1639157"/>
                      <a:gd name="connsiteX12639" fmla="*/ 1453767 w 1923730"/>
                      <a:gd name="connsiteY12639" fmla="*/ 664750 h 1639157"/>
                      <a:gd name="connsiteX12640" fmla="*/ 1455196 w 1923730"/>
                      <a:gd name="connsiteY12640" fmla="*/ 665417 h 1639157"/>
                      <a:gd name="connsiteX12641" fmla="*/ 1456625 w 1923730"/>
                      <a:gd name="connsiteY12641" fmla="*/ 666083 h 1639157"/>
                      <a:gd name="connsiteX12642" fmla="*/ 1458625 w 1923730"/>
                      <a:gd name="connsiteY12642" fmla="*/ 669512 h 1639157"/>
                      <a:gd name="connsiteX12643" fmla="*/ 1458435 w 1923730"/>
                      <a:gd name="connsiteY12643" fmla="*/ 670751 h 1639157"/>
                      <a:gd name="connsiteX12644" fmla="*/ 1458339 w 1923730"/>
                      <a:gd name="connsiteY12644" fmla="*/ 672179 h 1639157"/>
                      <a:gd name="connsiteX12645" fmla="*/ 1458339 w 1923730"/>
                      <a:gd name="connsiteY12645" fmla="*/ 672370 h 1639157"/>
                      <a:gd name="connsiteX12646" fmla="*/ 1458911 w 1923730"/>
                      <a:gd name="connsiteY12646" fmla="*/ 672465 h 1639157"/>
                      <a:gd name="connsiteX12647" fmla="*/ 1459482 w 1923730"/>
                      <a:gd name="connsiteY12647" fmla="*/ 672656 h 1639157"/>
                      <a:gd name="connsiteX12648" fmla="*/ 1460054 w 1923730"/>
                      <a:gd name="connsiteY12648" fmla="*/ 672846 h 1639157"/>
                      <a:gd name="connsiteX12649" fmla="*/ 1460149 w 1923730"/>
                      <a:gd name="connsiteY12649" fmla="*/ 673227 h 1639157"/>
                      <a:gd name="connsiteX12650" fmla="*/ 1460530 w 1923730"/>
                      <a:gd name="connsiteY12650" fmla="*/ 674656 h 1639157"/>
                      <a:gd name="connsiteX12651" fmla="*/ 1461102 w 1923730"/>
                      <a:gd name="connsiteY12651" fmla="*/ 675323 h 1639157"/>
                      <a:gd name="connsiteX12652" fmla="*/ 1461197 w 1923730"/>
                      <a:gd name="connsiteY12652" fmla="*/ 675513 h 1639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  <a:cxn ang="0">
                        <a:pos x="connsiteX1776" y="connsiteY1776"/>
                      </a:cxn>
                      <a:cxn ang="0">
                        <a:pos x="connsiteX1777" y="connsiteY1777"/>
                      </a:cxn>
                      <a:cxn ang="0">
                        <a:pos x="connsiteX1778" y="connsiteY1778"/>
                      </a:cxn>
                      <a:cxn ang="0">
                        <a:pos x="connsiteX1779" y="connsiteY1779"/>
                      </a:cxn>
                      <a:cxn ang="0">
                        <a:pos x="connsiteX1780" y="connsiteY1780"/>
                      </a:cxn>
                      <a:cxn ang="0">
                        <a:pos x="connsiteX1781" y="connsiteY1781"/>
                      </a:cxn>
                      <a:cxn ang="0">
                        <a:pos x="connsiteX1782" y="connsiteY1782"/>
                      </a:cxn>
                      <a:cxn ang="0">
                        <a:pos x="connsiteX1783" y="connsiteY1783"/>
                      </a:cxn>
                      <a:cxn ang="0">
                        <a:pos x="connsiteX1784" y="connsiteY1784"/>
                      </a:cxn>
                      <a:cxn ang="0">
                        <a:pos x="connsiteX1785" y="connsiteY1785"/>
                      </a:cxn>
                      <a:cxn ang="0">
                        <a:pos x="connsiteX1786" y="connsiteY1786"/>
                      </a:cxn>
                      <a:cxn ang="0">
                        <a:pos x="connsiteX1787" y="connsiteY1787"/>
                      </a:cxn>
                      <a:cxn ang="0">
                        <a:pos x="connsiteX1788" y="connsiteY1788"/>
                      </a:cxn>
                      <a:cxn ang="0">
                        <a:pos x="connsiteX1789" y="connsiteY1789"/>
                      </a:cxn>
                      <a:cxn ang="0">
                        <a:pos x="connsiteX1790" y="connsiteY1790"/>
                      </a:cxn>
                      <a:cxn ang="0">
                        <a:pos x="connsiteX1791" y="connsiteY1791"/>
                      </a:cxn>
                      <a:cxn ang="0">
                        <a:pos x="connsiteX1792" y="connsiteY1792"/>
                      </a:cxn>
                      <a:cxn ang="0">
                        <a:pos x="connsiteX1793" y="connsiteY1793"/>
                      </a:cxn>
                      <a:cxn ang="0">
                        <a:pos x="connsiteX1794" y="connsiteY1794"/>
                      </a:cxn>
                      <a:cxn ang="0">
                        <a:pos x="connsiteX1795" y="connsiteY1795"/>
                      </a:cxn>
                      <a:cxn ang="0">
                        <a:pos x="connsiteX1796" y="connsiteY1796"/>
                      </a:cxn>
                      <a:cxn ang="0">
                        <a:pos x="connsiteX1797" y="connsiteY1797"/>
                      </a:cxn>
                      <a:cxn ang="0">
                        <a:pos x="connsiteX1798" y="connsiteY1798"/>
                      </a:cxn>
                      <a:cxn ang="0">
                        <a:pos x="connsiteX1799" y="connsiteY1799"/>
                      </a:cxn>
                      <a:cxn ang="0">
                        <a:pos x="connsiteX1800" y="connsiteY1800"/>
                      </a:cxn>
                      <a:cxn ang="0">
                        <a:pos x="connsiteX1801" y="connsiteY1801"/>
                      </a:cxn>
                      <a:cxn ang="0">
                        <a:pos x="connsiteX1802" y="connsiteY1802"/>
                      </a:cxn>
                      <a:cxn ang="0">
                        <a:pos x="connsiteX1803" y="connsiteY1803"/>
                      </a:cxn>
                      <a:cxn ang="0">
                        <a:pos x="connsiteX1804" y="connsiteY1804"/>
                      </a:cxn>
                      <a:cxn ang="0">
                        <a:pos x="connsiteX1805" y="connsiteY1805"/>
                      </a:cxn>
                      <a:cxn ang="0">
                        <a:pos x="connsiteX1806" y="connsiteY1806"/>
                      </a:cxn>
                      <a:cxn ang="0">
                        <a:pos x="connsiteX1807" y="connsiteY1807"/>
                      </a:cxn>
                      <a:cxn ang="0">
                        <a:pos x="connsiteX1808" y="connsiteY1808"/>
                      </a:cxn>
                      <a:cxn ang="0">
                        <a:pos x="connsiteX1809" y="connsiteY1809"/>
                      </a:cxn>
                      <a:cxn ang="0">
                        <a:pos x="connsiteX1810" y="connsiteY1810"/>
                      </a:cxn>
                      <a:cxn ang="0">
                        <a:pos x="connsiteX1811" y="connsiteY1811"/>
                      </a:cxn>
                      <a:cxn ang="0">
                        <a:pos x="connsiteX1812" y="connsiteY1812"/>
                      </a:cxn>
                      <a:cxn ang="0">
                        <a:pos x="connsiteX1813" y="connsiteY1813"/>
                      </a:cxn>
                      <a:cxn ang="0">
                        <a:pos x="connsiteX1814" y="connsiteY1814"/>
                      </a:cxn>
                      <a:cxn ang="0">
                        <a:pos x="connsiteX1815" y="connsiteY1815"/>
                      </a:cxn>
                      <a:cxn ang="0">
                        <a:pos x="connsiteX1816" y="connsiteY1816"/>
                      </a:cxn>
                      <a:cxn ang="0">
                        <a:pos x="connsiteX1817" y="connsiteY1817"/>
                      </a:cxn>
                      <a:cxn ang="0">
                        <a:pos x="connsiteX1818" y="connsiteY1818"/>
                      </a:cxn>
                      <a:cxn ang="0">
                        <a:pos x="connsiteX1819" y="connsiteY1819"/>
                      </a:cxn>
                      <a:cxn ang="0">
                        <a:pos x="connsiteX1820" y="connsiteY1820"/>
                      </a:cxn>
                      <a:cxn ang="0">
                        <a:pos x="connsiteX1821" y="connsiteY1821"/>
                      </a:cxn>
                      <a:cxn ang="0">
                        <a:pos x="connsiteX1822" y="connsiteY1822"/>
                      </a:cxn>
                      <a:cxn ang="0">
                        <a:pos x="connsiteX1823" y="connsiteY1823"/>
                      </a:cxn>
                      <a:cxn ang="0">
                        <a:pos x="connsiteX1824" y="connsiteY1824"/>
                      </a:cxn>
                      <a:cxn ang="0">
                        <a:pos x="connsiteX1825" y="connsiteY1825"/>
                      </a:cxn>
                      <a:cxn ang="0">
                        <a:pos x="connsiteX1826" y="connsiteY1826"/>
                      </a:cxn>
                      <a:cxn ang="0">
                        <a:pos x="connsiteX1827" y="connsiteY1827"/>
                      </a:cxn>
                      <a:cxn ang="0">
                        <a:pos x="connsiteX1828" y="connsiteY1828"/>
                      </a:cxn>
                      <a:cxn ang="0">
                        <a:pos x="connsiteX1829" y="connsiteY1829"/>
                      </a:cxn>
                      <a:cxn ang="0">
                        <a:pos x="connsiteX1830" y="connsiteY1830"/>
                      </a:cxn>
                      <a:cxn ang="0">
                        <a:pos x="connsiteX1831" y="connsiteY1831"/>
                      </a:cxn>
                      <a:cxn ang="0">
                        <a:pos x="connsiteX1832" y="connsiteY1832"/>
                      </a:cxn>
                      <a:cxn ang="0">
                        <a:pos x="connsiteX1833" y="connsiteY1833"/>
                      </a:cxn>
                      <a:cxn ang="0">
                        <a:pos x="connsiteX1834" y="connsiteY1834"/>
                      </a:cxn>
                      <a:cxn ang="0">
                        <a:pos x="connsiteX1835" y="connsiteY1835"/>
                      </a:cxn>
                      <a:cxn ang="0">
                        <a:pos x="connsiteX1836" y="connsiteY1836"/>
                      </a:cxn>
                      <a:cxn ang="0">
                        <a:pos x="connsiteX1837" y="connsiteY1837"/>
                      </a:cxn>
                      <a:cxn ang="0">
                        <a:pos x="connsiteX1838" y="connsiteY1838"/>
                      </a:cxn>
                      <a:cxn ang="0">
                        <a:pos x="connsiteX1839" y="connsiteY1839"/>
                      </a:cxn>
                      <a:cxn ang="0">
                        <a:pos x="connsiteX1840" y="connsiteY1840"/>
                      </a:cxn>
                      <a:cxn ang="0">
                        <a:pos x="connsiteX1841" y="connsiteY1841"/>
                      </a:cxn>
                      <a:cxn ang="0">
                        <a:pos x="connsiteX1842" y="connsiteY1842"/>
                      </a:cxn>
                      <a:cxn ang="0">
                        <a:pos x="connsiteX1843" y="connsiteY1843"/>
                      </a:cxn>
                      <a:cxn ang="0">
                        <a:pos x="connsiteX1844" y="connsiteY1844"/>
                      </a:cxn>
                      <a:cxn ang="0">
                        <a:pos x="connsiteX1845" y="connsiteY1845"/>
                      </a:cxn>
                      <a:cxn ang="0">
                        <a:pos x="connsiteX1846" y="connsiteY1846"/>
                      </a:cxn>
                      <a:cxn ang="0">
                        <a:pos x="connsiteX1847" y="connsiteY1847"/>
                      </a:cxn>
                      <a:cxn ang="0">
                        <a:pos x="connsiteX1848" y="connsiteY1848"/>
                      </a:cxn>
                      <a:cxn ang="0">
                        <a:pos x="connsiteX1849" y="connsiteY1849"/>
                      </a:cxn>
                      <a:cxn ang="0">
                        <a:pos x="connsiteX1850" y="connsiteY1850"/>
                      </a:cxn>
                      <a:cxn ang="0">
                        <a:pos x="connsiteX1851" y="connsiteY1851"/>
                      </a:cxn>
                      <a:cxn ang="0">
                        <a:pos x="connsiteX1852" y="connsiteY1852"/>
                      </a:cxn>
                      <a:cxn ang="0">
                        <a:pos x="connsiteX1853" y="connsiteY1853"/>
                      </a:cxn>
                      <a:cxn ang="0">
                        <a:pos x="connsiteX1854" y="connsiteY1854"/>
                      </a:cxn>
                      <a:cxn ang="0">
                        <a:pos x="connsiteX1855" y="connsiteY1855"/>
                      </a:cxn>
                      <a:cxn ang="0">
                        <a:pos x="connsiteX1856" y="connsiteY1856"/>
                      </a:cxn>
                      <a:cxn ang="0">
                        <a:pos x="connsiteX1857" y="connsiteY1857"/>
                      </a:cxn>
                      <a:cxn ang="0">
                        <a:pos x="connsiteX1858" y="connsiteY1858"/>
                      </a:cxn>
                      <a:cxn ang="0">
                        <a:pos x="connsiteX1859" y="connsiteY1859"/>
                      </a:cxn>
                      <a:cxn ang="0">
                        <a:pos x="connsiteX1860" y="connsiteY1860"/>
                      </a:cxn>
                      <a:cxn ang="0">
                        <a:pos x="connsiteX1861" y="connsiteY1861"/>
                      </a:cxn>
                      <a:cxn ang="0">
                        <a:pos x="connsiteX1862" y="connsiteY1862"/>
                      </a:cxn>
                      <a:cxn ang="0">
                        <a:pos x="connsiteX1863" y="connsiteY1863"/>
                      </a:cxn>
                      <a:cxn ang="0">
                        <a:pos x="connsiteX1864" y="connsiteY1864"/>
                      </a:cxn>
                      <a:cxn ang="0">
                        <a:pos x="connsiteX1865" y="connsiteY1865"/>
                      </a:cxn>
                      <a:cxn ang="0">
                        <a:pos x="connsiteX1866" y="connsiteY1866"/>
                      </a:cxn>
                      <a:cxn ang="0">
                        <a:pos x="connsiteX1867" y="connsiteY1867"/>
                      </a:cxn>
                      <a:cxn ang="0">
                        <a:pos x="connsiteX1868" y="connsiteY1868"/>
                      </a:cxn>
                      <a:cxn ang="0">
                        <a:pos x="connsiteX1869" y="connsiteY1869"/>
                      </a:cxn>
                      <a:cxn ang="0">
                        <a:pos x="connsiteX1870" y="connsiteY1870"/>
                      </a:cxn>
                      <a:cxn ang="0">
                        <a:pos x="connsiteX1871" y="connsiteY1871"/>
                      </a:cxn>
                      <a:cxn ang="0">
                        <a:pos x="connsiteX1872" y="connsiteY1872"/>
                      </a:cxn>
                      <a:cxn ang="0">
                        <a:pos x="connsiteX1873" y="connsiteY1873"/>
                      </a:cxn>
                      <a:cxn ang="0">
                        <a:pos x="connsiteX1874" y="connsiteY1874"/>
                      </a:cxn>
                      <a:cxn ang="0">
                        <a:pos x="connsiteX1875" y="connsiteY1875"/>
                      </a:cxn>
                      <a:cxn ang="0">
                        <a:pos x="connsiteX1876" y="connsiteY1876"/>
                      </a:cxn>
                      <a:cxn ang="0">
                        <a:pos x="connsiteX1877" y="connsiteY1877"/>
                      </a:cxn>
                      <a:cxn ang="0">
                        <a:pos x="connsiteX1878" y="connsiteY1878"/>
                      </a:cxn>
                      <a:cxn ang="0">
                        <a:pos x="connsiteX1879" y="connsiteY1879"/>
                      </a:cxn>
                      <a:cxn ang="0">
                        <a:pos x="connsiteX1880" y="connsiteY1880"/>
                      </a:cxn>
                      <a:cxn ang="0">
                        <a:pos x="connsiteX1881" y="connsiteY1881"/>
                      </a:cxn>
                      <a:cxn ang="0">
                        <a:pos x="connsiteX1882" y="connsiteY1882"/>
                      </a:cxn>
                      <a:cxn ang="0">
                        <a:pos x="connsiteX1883" y="connsiteY1883"/>
                      </a:cxn>
                      <a:cxn ang="0">
                        <a:pos x="connsiteX1884" y="connsiteY1884"/>
                      </a:cxn>
                      <a:cxn ang="0">
                        <a:pos x="connsiteX1885" y="connsiteY1885"/>
                      </a:cxn>
                      <a:cxn ang="0">
                        <a:pos x="connsiteX1886" y="connsiteY1886"/>
                      </a:cxn>
                      <a:cxn ang="0">
                        <a:pos x="connsiteX1887" y="connsiteY1887"/>
                      </a:cxn>
                      <a:cxn ang="0">
                        <a:pos x="connsiteX1888" y="connsiteY1888"/>
                      </a:cxn>
                      <a:cxn ang="0">
                        <a:pos x="connsiteX1889" y="connsiteY1889"/>
                      </a:cxn>
                      <a:cxn ang="0">
                        <a:pos x="connsiteX1890" y="connsiteY1890"/>
                      </a:cxn>
                      <a:cxn ang="0">
                        <a:pos x="connsiteX1891" y="connsiteY1891"/>
                      </a:cxn>
                      <a:cxn ang="0">
                        <a:pos x="connsiteX1892" y="connsiteY1892"/>
                      </a:cxn>
                      <a:cxn ang="0">
                        <a:pos x="connsiteX1893" y="connsiteY1893"/>
                      </a:cxn>
                      <a:cxn ang="0">
                        <a:pos x="connsiteX1894" y="connsiteY1894"/>
                      </a:cxn>
                      <a:cxn ang="0">
                        <a:pos x="connsiteX1895" y="connsiteY1895"/>
                      </a:cxn>
                      <a:cxn ang="0">
                        <a:pos x="connsiteX1896" y="connsiteY1896"/>
                      </a:cxn>
                      <a:cxn ang="0">
                        <a:pos x="connsiteX1897" y="connsiteY1897"/>
                      </a:cxn>
                      <a:cxn ang="0">
                        <a:pos x="connsiteX1898" y="connsiteY1898"/>
                      </a:cxn>
                      <a:cxn ang="0">
                        <a:pos x="connsiteX1899" y="connsiteY1899"/>
                      </a:cxn>
                      <a:cxn ang="0">
                        <a:pos x="connsiteX1900" y="connsiteY1900"/>
                      </a:cxn>
                      <a:cxn ang="0">
                        <a:pos x="connsiteX1901" y="connsiteY1901"/>
                      </a:cxn>
                      <a:cxn ang="0">
                        <a:pos x="connsiteX1902" y="connsiteY1902"/>
                      </a:cxn>
                      <a:cxn ang="0">
                        <a:pos x="connsiteX1903" y="connsiteY1903"/>
                      </a:cxn>
                      <a:cxn ang="0">
                        <a:pos x="connsiteX1904" y="connsiteY1904"/>
                      </a:cxn>
                      <a:cxn ang="0">
                        <a:pos x="connsiteX1905" y="connsiteY1905"/>
                      </a:cxn>
                      <a:cxn ang="0">
                        <a:pos x="connsiteX1906" y="connsiteY1906"/>
                      </a:cxn>
                      <a:cxn ang="0">
                        <a:pos x="connsiteX1907" y="connsiteY1907"/>
                      </a:cxn>
                      <a:cxn ang="0">
                        <a:pos x="connsiteX1908" y="connsiteY1908"/>
                      </a:cxn>
                      <a:cxn ang="0">
                        <a:pos x="connsiteX1909" y="connsiteY1909"/>
                      </a:cxn>
                      <a:cxn ang="0">
                        <a:pos x="connsiteX1910" y="connsiteY1910"/>
                      </a:cxn>
                      <a:cxn ang="0">
                        <a:pos x="connsiteX1911" y="connsiteY1911"/>
                      </a:cxn>
                      <a:cxn ang="0">
                        <a:pos x="connsiteX1912" y="connsiteY1912"/>
                      </a:cxn>
                      <a:cxn ang="0">
                        <a:pos x="connsiteX1913" y="connsiteY1913"/>
                      </a:cxn>
                      <a:cxn ang="0">
                        <a:pos x="connsiteX1914" y="connsiteY1914"/>
                      </a:cxn>
                      <a:cxn ang="0">
                        <a:pos x="connsiteX1915" y="connsiteY1915"/>
                      </a:cxn>
                      <a:cxn ang="0">
                        <a:pos x="connsiteX1916" y="connsiteY1916"/>
                      </a:cxn>
                      <a:cxn ang="0">
                        <a:pos x="connsiteX1917" y="connsiteY1917"/>
                      </a:cxn>
                      <a:cxn ang="0">
                        <a:pos x="connsiteX1918" y="connsiteY1918"/>
                      </a:cxn>
                      <a:cxn ang="0">
                        <a:pos x="connsiteX1919" y="connsiteY1919"/>
                      </a:cxn>
                      <a:cxn ang="0">
                        <a:pos x="connsiteX1920" y="connsiteY1920"/>
                      </a:cxn>
                      <a:cxn ang="0">
                        <a:pos x="connsiteX1921" y="connsiteY1921"/>
                      </a:cxn>
                      <a:cxn ang="0">
                        <a:pos x="connsiteX1922" y="connsiteY1922"/>
                      </a:cxn>
                      <a:cxn ang="0">
                        <a:pos x="connsiteX1923" y="connsiteY1923"/>
                      </a:cxn>
                      <a:cxn ang="0">
                        <a:pos x="connsiteX1924" y="connsiteY1924"/>
                      </a:cxn>
                      <a:cxn ang="0">
                        <a:pos x="connsiteX1925" y="connsiteY1925"/>
                      </a:cxn>
                      <a:cxn ang="0">
                        <a:pos x="connsiteX1926" y="connsiteY1926"/>
                      </a:cxn>
                      <a:cxn ang="0">
                        <a:pos x="connsiteX1927" y="connsiteY1927"/>
                      </a:cxn>
                      <a:cxn ang="0">
                        <a:pos x="connsiteX1928" y="connsiteY1928"/>
                      </a:cxn>
                      <a:cxn ang="0">
                        <a:pos x="connsiteX1929" y="connsiteY1929"/>
                      </a:cxn>
                      <a:cxn ang="0">
                        <a:pos x="connsiteX1930" y="connsiteY1930"/>
                      </a:cxn>
                      <a:cxn ang="0">
                        <a:pos x="connsiteX1931" y="connsiteY1931"/>
                      </a:cxn>
                      <a:cxn ang="0">
                        <a:pos x="connsiteX1932" y="connsiteY1932"/>
                      </a:cxn>
                      <a:cxn ang="0">
                        <a:pos x="connsiteX1933" y="connsiteY1933"/>
                      </a:cxn>
                      <a:cxn ang="0">
                        <a:pos x="connsiteX1934" y="connsiteY1934"/>
                      </a:cxn>
                      <a:cxn ang="0">
                        <a:pos x="connsiteX1935" y="connsiteY1935"/>
                      </a:cxn>
                      <a:cxn ang="0">
                        <a:pos x="connsiteX1936" y="connsiteY1936"/>
                      </a:cxn>
                      <a:cxn ang="0">
                        <a:pos x="connsiteX1937" y="connsiteY1937"/>
                      </a:cxn>
                      <a:cxn ang="0">
                        <a:pos x="connsiteX1938" y="connsiteY1938"/>
                      </a:cxn>
                      <a:cxn ang="0">
                        <a:pos x="connsiteX1939" y="connsiteY1939"/>
                      </a:cxn>
                      <a:cxn ang="0">
                        <a:pos x="connsiteX1940" y="connsiteY1940"/>
                      </a:cxn>
                      <a:cxn ang="0">
                        <a:pos x="connsiteX1941" y="connsiteY1941"/>
                      </a:cxn>
                      <a:cxn ang="0">
                        <a:pos x="connsiteX1942" y="connsiteY1942"/>
                      </a:cxn>
                      <a:cxn ang="0">
                        <a:pos x="connsiteX1943" y="connsiteY1943"/>
                      </a:cxn>
                      <a:cxn ang="0">
                        <a:pos x="connsiteX1944" y="connsiteY1944"/>
                      </a:cxn>
                      <a:cxn ang="0">
                        <a:pos x="connsiteX1945" y="connsiteY1945"/>
                      </a:cxn>
                      <a:cxn ang="0">
                        <a:pos x="connsiteX1946" y="connsiteY1946"/>
                      </a:cxn>
                      <a:cxn ang="0">
                        <a:pos x="connsiteX1947" y="connsiteY1947"/>
                      </a:cxn>
                      <a:cxn ang="0">
                        <a:pos x="connsiteX1948" y="connsiteY1948"/>
                      </a:cxn>
                      <a:cxn ang="0">
                        <a:pos x="connsiteX1949" y="connsiteY1949"/>
                      </a:cxn>
                      <a:cxn ang="0">
                        <a:pos x="connsiteX1950" y="connsiteY1950"/>
                      </a:cxn>
                      <a:cxn ang="0">
                        <a:pos x="connsiteX1951" y="connsiteY1951"/>
                      </a:cxn>
                      <a:cxn ang="0">
                        <a:pos x="connsiteX1952" y="connsiteY1952"/>
                      </a:cxn>
                      <a:cxn ang="0">
                        <a:pos x="connsiteX1953" y="connsiteY1953"/>
                      </a:cxn>
                      <a:cxn ang="0">
                        <a:pos x="connsiteX1954" y="connsiteY1954"/>
                      </a:cxn>
                      <a:cxn ang="0">
                        <a:pos x="connsiteX1955" y="connsiteY1955"/>
                      </a:cxn>
                      <a:cxn ang="0">
                        <a:pos x="connsiteX1956" y="connsiteY1956"/>
                      </a:cxn>
                      <a:cxn ang="0">
                        <a:pos x="connsiteX1957" y="connsiteY1957"/>
                      </a:cxn>
                      <a:cxn ang="0">
                        <a:pos x="connsiteX1958" y="connsiteY1958"/>
                      </a:cxn>
                      <a:cxn ang="0">
                        <a:pos x="connsiteX1959" y="connsiteY1959"/>
                      </a:cxn>
                      <a:cxn ang="0">
                        <a:pos x="connsiteX1960" y="connsiteY1960"/>
                      </a:cxn>
                      <a:cxn ang="0">
                        <a:pos x="connsiteX1961" y="connsiteY1961"/>
                      </a:cxn>
                      <a:cxn ang="0">
                        <a:pos x="connsiteX1962" y="connsiteY1962"/>
                      </a:cxn>
                      <a:cxn ang="0">
                        <a:pos x="connsiteX1963" y="connsiteY1963"/>
                      </a:cxn>
                      <a:cxn ang="0">
                        <a:pos x="connsiteX1964" y="connsiteY1964"/>
                      </a:cxn>
                      <a:cxn ang="0">
                        <a:pos x="connsiteX1965" y="connsiteY1965"/>
                      </a:cxn>
                      <a:cxn ang="0">
                        <a:pos x="connsiteX1966" y="connsiteY1966"/>
                      </a:cxn>
                      <a:cxn ang="0">
                        <a:pos x="connsiteX1967" y="connsiteY1967"/>
                      </a:cxn>
                      <a:cxn ang="0">
                        <a:pos x="connsiteX1968" y="connsiteY1968"/>
                      </a:cxn>
                      <a:cxn ang="0">
                        <a:pos x="connsiteX1969" y="connsiteY1969"/>
                      </a:cxn>
                      <a:cxn ang="0">
                        <a:pos x="connsiteX1970" y="connsiteY1970"/>
                      </a:cxn>
                      <a:cxn ang="0">
                        <a:pos x="connsiteX1971" y="connsiteY1971"/>
                      </a:cxn>
                      <a:cxn ang="0">
                        <a:pos x="connsiteX1972" y="connsiteY1972"/>
                      </a:cxn>
                      <a:cxn ang="0">
                        <a:pos x="connsiteX1973" y="connsiteY1973"/>
                      </a:cxn>
                      <a:cxn ang="0">
                        <a:pos x="connsiteX1974" y="connsiteY1974"/>
                      </a:cxn>
                      <a:cxn ang="0">
                        <a:pos x="connsiteX1975" y="connsiteY1975"/>
                      </a:cxn>
                      <a:cxn ang="0">
                        <a:pos x="connsiteX1976" y="connsiteY1976"/>
                      </a:cxn>
                      <a:cxn ang="0">
                        <a:pos x="connsiteX1977" y="connsiteY1977"/>
                      </a:cxn>
                      <a:cxn ang="0">
                        <a:pos x="connsiteX1978" y="connsiteY1978"/>
                      </a:cxn>
                      <a:cxn ang="0">
                        <a:pos x="connsiteX1979" y="connsiteY1979"/>
                      </a:cxn>
                      <a:cxn ang="0">
                        <a:pos x="connsiteX1980" y="connsiteY1980"/>
                      </a:cxn>
                      <a:cxn ang="0">
                        <a:pos x="connsiteX1981" y="connsiteY1981"/>
                      </a:cxn>
                      <a:cxn ang="0">
                        <a:pos x="connsiteX1982" y="connsiteY1982"/>
                      </a:cxn>
                      <a:cxn ang="0">
                        <a:pos x="connsiteX1983" y="connsiteY1983"/>
                      </a:cxn>
                      <a:cxn ang="0">
                        <a:pos x="connsiteX1984" y="connsiteY1984"/>
                      </a:cxn>
                      <a:cxn ang="0">
                        <a:pos x="connsiteX1985" y="connsiteY1985"/>
                      </a:cxn>
                      <a:cxn ang="0">
                        <a:pos x="connsiteX1986" y="connsiteY1986"/>
                      </a:cxn>
                      <a:cxn ang="0">
                        <a:pos x="connsiteX1987" y="connsiteY1987"/>
                      </a:cxn>
                      <a:cxn ang="0">
                        <a:pos x="connsiteX1988" y="connsiteY1988"/>
                      </a:cxn>
                      <a:cxn ang="0">
                        <a:pos x="connsiteX1989" y="connsiteY1989"/>
                      </a:cxn>
                      <a:cxn ang="0">
                        <a:pos x="connsiteX1990" y="connsiteY1990"/>
                      </a:cxn>
                      <a:cxn ang="0">
                        <a:pos x="connsiteX1991" y="connsiteY1991"/>
                      </a:cxn>
                      <a:cxn ang="0">
                        <a:pos x="connsiteX1992" y="connsiteY1992"/>
                      </a:cxn>
                      <a:cxn ang="0">
                        <a:pos x="connsiteX1993" y="connsiteY1993"/>
                      </a:cxn>
                      <a:cxn ang="0">
                        <a:pos x="connsiteX1994" y="connsiteY1994"/>
                      </a:cxn>
                      <a:cxn ang="0">
                        <a:pos x="connsiteX1995" y="connsiteY1995"/>
                      </a:cxn>
                      <a:cxn ang="0">
                        <a:pos x="connsiteX1996" y="connsiteY1996"/>
                      </a:cxn>
                      <a:cxn ang="0">
                        <a:pos x="connsiteX1997" y="connsiteY1997"/>
                      </a:cxn>
                      <a:cxn ang="0">
                        <a:pos x="connsiteX1998" y="connsiteY1998"/>
                      </a:cxn>
                      <a:cxn ang="0">
                        <a:pos x="connsiteX1999" y="connsiteY1999"/>
                      </a:cxn>
                      <a:cxn ang="0">
                        <a:pos x="connsiteX2000" y="connsiteY2000"/>
                      </a:cxn>
                      <a:cxn ang="0">
                        <a:pos x="connsiteX2001" y="connsiteY2001"/>
                      </a:cxn>
                      <a:cxn ang="0">
                        <a:pos x="connsiteX2002" y="connsiteY2002"/>
                      </a:cxn>
                      <a:cxn ang="0">
                        <a:pos x="connsiteX2003" y="connsiteY2003"/>
                      </a:cxn>
                      <a:cxn ang="0">
                        <a:pos x="connsiteX2004" y="connsiteY2004"/>
                      </a:cxn>
                      <a:cxn ang="0">
                        <a:pos x="connsiteX2005" y="connsiteY2005"/>
                      </a:cxn>
                      <a:cxn ang="0">
                        <a:pos x="connsiteX2006" y="connsiteY2006"/>
                      </a:cxn>
                      <a:cxn ang="0">
                        <a:pos x="connsiteX2007" y="connsiteY2007"/>
                      </a:cxn>
                      <a:cxn ang="0">
                        <a:pos x="connsiteX2008" y="connsiteY2008"/>
                      </a:cxn>
                      <a:cxn ang="0">
                        <a:pos x="connsiteX2009" y="connsiteY2009"/>
                      </a:cxn>
                      <a:cxn ang="0">
                        <a:pos x="connsiteX2010" y="connsiteY2010"/>
                      </a:cxn>
                      <a:cxn ang="0">
                        <a:pos x="connsiteX2011" y="connsiteY2011"/>
                      </a:cxn>
                      <a:cxn ang="0">
                        <a:pos x="connsiteX2012" y="connsiteY2012"/>
                      </a:cxn>
                      <a:cxn ang="0">
                        <a:pos x="connsiteX2013" y="connsiteY2013"/>
                      </a:cxn>
                      <a:cxn ang="0">
                        <a:pos x="connsiteX2014" y="connsiteY2014"/>
                      </a:cxn>
                      <a:cxn ang="0">
                        <a:pos x="connsiteX2015" y="connsiteY2015"/>
                      </a:cxn>
                      <a:cxn ang="0">
                        <a:pos x="connsiteX2016" y="connsiteY2016"/>
                      </a:cxn>
                      <a:cxn ang="0">
                        <a:pos x="connsiteX2017" y="connsiteY2017"/>
                      </a:cxn>
                      <a:cxn ang="0">
                        <a:pos x="connsiteX2018" y="connsiteY2018"/>
                      </a:cxn>
                      <a:cxn ang="0">
                        <a:pos x="connsiteX2019" y="connsiteY2019"/>
                      </a:cxn>
                      <a:cxn ang="0">
                        <a:pos x="connsiteX2020" y="connsiteY2020"/>
                      </a:cxn>
                      <a:cxn ang="0">
                        <a:pos x="connsiteX2021" y="connsiteY2021"/>
                      </a:cxn>
                      <a:cxn ang="0">
                        <a:pos x="connsiteX2022" y="connsiteY2022"/>
                      </a:cxn>
                      <a:cxn ang="0">
                        <a:pos x="connsiteX2023" y="connsiteY2023"/>
                      </a:cxn>
                      <a:cxn ang="0">
                        <a:pos x="connsiteX2024" y="connsiteY2024"/>
                      </a:cxn>
                      <a:cxn ang="0">
                        <a:pos x="connsiteX2025" y="connsiteY2025"/>
                      </a:cxn>
                      <a:cxn ang="0">
                        <a:pos x="connsiteX2026" y="connsiteY2026"/>
                      </a:cxn>
                      <a:cxn ang="0">
                        <a:pos x="connsiteX2027" y="connsiteY2027"/>
                      </a:cxn>
                      <a:cxn ang="0">
                        <a:pos x="connsiteX2028" y="connsiteY2028"/>
                      </a:cxn>
                      <a:cxn ang="0">
                        <a:pos x="connsiteX2029" y="connsiteY2029"/>
                      </a:cxn>
                      <a:cxn ang="0">
                        <a:pos x="connsiteX2030" y="connsiteY2030"/>
                      </a:cxn>
                      <a:cxn ang="0">
                        <a:pos x="connsiteX2031" y="connsiteY2031"/>
                      </a:cxn>
                      <a:cxn ang="0">
                        <a:pos x="connsiteX2032" y="connsiteY2032"/>
                      </a:cxn>
                      <a:cxn ang="0">
                        <a:pos x="connsiteX2033" y="connsiteY2033"/>
                      </a:cxn>
                      <a:cxn ang="0">
                        <a:pos x="connsiteX2034" y="connsiteY2034"/>
                      </a:cxn>
                      <a:cxn ang="0">
                        <a:pos x="connsiteX2035" y="connsiteY2035"/>
                      </a:cxn>
                      <a:cxn ang="0">
                        <a:pos x="connsiteX2036" y="connsiteY2036"/>
                      </a:cxn>
                      <a:cxn ang="0">
                        <a:pos x="connsiteX2037" y="connsiteY2037"/>
                      </a:cxn>
                      <a:cxn ang="0">
                        <a:pos x="connsiteX2038" y="connsiteY2038"/>
                      </a:cxn>
                      <a:cxn ang="0">
                        <a:pos x="connsiteX2039" y="connsiteY2039"/>
                      </a:cxn>
                      <a:cxn ang="0">
                        <a:pos x="connsiteX2040" y="connsiteY2040"/>
                      </a:cxn>
                      <a:cxn ang="0">
                        <a:pos x="connsiteX2041" y="connsiteY2041"/>
                      </a:cxn>
                      <a:cxn ang="0">
                        <a:pos x="connsiteX2042" y="connsiteY2042"/>
                      </a:cxn>
                      <a:cxn ang="0">
                        <a:pos x="connsiteX2043" y="connsiteY2043"/>
                      </a:cxn>
                      <a:cxn ang="0">
                        <a:pos x="connsiteX2044" y="connsiteY2044"/>
                      </a:cxn>
                      <a:cxn ang="0">
                        <a:pos x="connsiteX2045" y="connsiteY2045"/>
                      </a:cxn>
                      <a:cxn ang="0">
                        <a:pos x="connsiteX2046" y="connsiteY2046"/>
                      </a:cxn>
                      <a:cxn ang="0">
                        <a:pos x="connsiteX2047" y="connsiteY2047"/>
                      </a:cxn>
                      <a:cxn ang="0">
                        <a:pos x="connsiteX2048" y="connsiteY2048"/>
                      </a:cxn>
                      <a:cxn ang="0">
                        <a:pos x="connsiteX2049" y="connsiteY2049"/>
                      </a:cxn>
                      <a:cxn ang="0">
                        <a:pos x="connsiteX2050" y="connsiteY2050"/>
                      </a:cxn>
                      <a:cxn ang="0">
                        <a:pos x="connsiteX2051" y="connsiteY2051"/>
                      </a:cxn>
                      <a:cxn ang="0">
                        <a:pos x="connsiteX2052" y="connsiteY2052"/>
                      </a:cxn>
                      <a:cxn ang="0">
                        <a:pos x="connsiteX2053" y="connsiteY2053"/>
                      </a:cxn>
                      <a:cxn ang="0">
                        <a:pos x="connsiteX2054" y="connsiteY2054"/>
                      </a:cxn>
                      <a:cxn ang="0">
                        <a:pos x="connsiteX2055" y="connsiteY2055"/>
                      </a:cxn>
                      <a:cxn ang="0">
                        <a:pos x="connsiteX2056" y="connsiteY2056"/>
                      </a:cxn>
                      <a:cxn ang="0">
                        <a:pos x="connsiteX2057" y="connsiteY2057"/>
                      </a:cxn>
                      <a:cxn ang="0">
                        <a:pos x="connsiteX2058" y="connsiteY2058"/>
                      </a:cxn>
                      <a:cxn ang="0">
                        <a:pos x="connsiteX2059" y="connsiteY2059"/>
                      </a:cxn>
                      <a:cxn ang="0">
                        <a:pos x="connsiteX2060" y="connsiteY2060"/>
                      </a:cxn>
                      <a:cxn ang="0">
                        <a:pos x="connsiteX2061" y="connsiteY2061"/>
                      </a:cxn>
                      <a:cxn ang="0">
                        <a:pos x="connsiteX2062" y="connsiteY2062"/>
                      </a:cxn>
                      <a:cxn ang="0">
                        <a:pos x="connsiteX2063" y="connsiteY2063"/>
                      </a:cxn>
                      <a:cxn ang="0">
                        <a:pos x="connsiteX2064" y="connsiteY2064"/>
                      </a:cxn>
                      <a:cxn ang="0">
                        <a:pos x="connsiteX2065" y="connsiteY2065"/>
                      </a:cxn>
                      <a:cxn ang="0">
                        <a:pos x="connsiteX2066" y="connsiteY2066"/>
                      </a:cxn>
                      <a:cxn ang="0">
                        <a:pos x="connsiteX2067" y="connsiteY2067"/>
                      </a:cxn>
                      <a:cxn ang="0">
                        <a:pos x="connsiteX2068" y="connsiteY2068"/>
                      </a:cxn>
                      <a:cxn ang="0">
                        <a:pos x="connsiteX2069" y="connsiteY2069"/>
                      </a:cxn>
                      <a:cxn ang="0">
                        <a:pos x="connsiteX2070" y="connsiteY2070"/>
                      </a:cxn>
                      <a:cxn ang="0">
                        <a:pos x="connsiteX2071" y="connsiteY2071"/>
                      </a:cxn>
                      <a:cxn ang="0">
                        <a:pos x="connsiteX2072" y="connsiteY2072"/>
                      </a:cxn>
                      <a:cxn ang="0">
                        <a:pos x="connsiteX2073" y="connsiteY2073"/>
                      </a:cxn>
                      <a:cxn ang="0">
                        <a:pos x="connsiteX2074" y="connsiteY2074"/>
                      </a:cxn>
                      <a:cxn ang="0">
                        <a:pos x="connsiteX2075" y="connsiteY2075"/>
                      </a:cxn>
                      <a:cxn ang="0">
                        <a:pos x="connsiteX2076" y="connsiteY2076"/>
                      </a:cxn>
                      <a:cxn ang="0">
                        <a:pos x="connsiteX2077" y="connsiteY2077"/>
                      </a:cxn>
                      <a:cxn ang="0">
                        <a:pos x="connsiteX2078" y="connsiteY2078"/>
                      </a:cxn>
                      <a:cxn ang="0">
                        <a:pos x="connsiteX2079" y="connsiteY2079"/>
                      </a:cxn>
                      <a:cxn ang="0">
                        <a:pos x="connsiteX2080" y="connsiteY2080"/>
                      </a:cxn>
                      <a:cxn ang="0">
                        <a:pos x="connsiteX2081" y="connsiteY2081"/>
                      </a:cxn>
                      <a:cxn ang="0">
                        <a:pos x="connsiteX2082" y="connsiteY2082"/>
                      </a:cxn>
                      <a:cxn ang="0">
                        <a:pos x="connsiteX2083" y="connsiteY2083"/>
                      </a:cxn>
                      <a:cxn ang="0">
                        <a:pos x="connsiteX2084" y="connsiteY2084"/>
                      </a:cxn>
                      <a:cxn ang="0">
                        <a:pos x="connsiteX2085" y="connsiteY2085"/>
                      </a:cxn>
                      <a:cxn ang="0">
                        <a:pos x="connsiteX2086" y="connsiteY2086"/>
                      </a:cxn>
                      <a:cxn ang="0">
                        <a:pos x="connsiteX2087" y="connsiteY2087"/>
                      </a:cxn>
                      <a:cxn ang="0">
                        <a:pos x="connsiteX2088" y="connsiteY2088"/>
                      </a:cxn>
                      <a:cxn ang="0">
                        <a:pos x="connsiteX2089" y="connsiteY2089"/>
                      </a:cxn>
                      <a:cxn ang="0">
                        <a:pos x="connsiteX2090" y="connsiteY2090"/>
                      </a:cxn>
                      <a:cxn ang="0">
                        <a:pos x="connsiteX2091" y="connsiteY2091"/>
                      </a:cxn>
                      <a:cxn ang="0">
                        <a:pos x="connsiteX2092" y="connsiteY2092"/>
                      </a:cxn>
                      <a:cxn ang="0">
                        <a:pos x="connsiteX2093" y="connsiteY2093"/>
                      </a:cxn>
                      <a:cxn ang="0">
                        <a:pos x="connsiteX2094" y="connsiteY2094"/>
                      </a:cxn>
                      <a:cxn ang="0">
                        <a:pos x="connsiteX2095" y="connsiteY2095"/>
                      </a:cxn>
                      <a:cxn ang="0">
                        <a:pos x="connsiteX2096" y="connsiteY2096"/>
                      </a:cxn>
                      <a:cxn ang="0">
                        <a:pos x="connsiteX2097" y="connsiteY2097"/>
                      </a:cxn>
                      <a:cxn ang="0">
                        <a:pos x="connsiteX2098" y="connsiteY2098"/>
                      </a:cxn>
                      <a:cxn ang="0">
                        <a:pos x="connsiteX2099" y="connsiteY2099"/>
                      </a:cxn>
                      <a:cxn ang="0">
                        <a:pos x="connsiteX2100" y="connsiteY2100"/>
                      </a:cxn>
                      <a:cxn ang="0">
                        <a:pos x="connsiteX2101" y="connsiteY2101"/>
                      </a:cxn>
                      <a:cxn ang="0">
                        <a:pos x="connsiteX2102" y="connsiteY2102"/>
                      </a:cxn>
                      <a:cxn ang="0">
                        <a:pos x="connsiteX2103" y="connsiteY2103"/>
                      </a:cxn>
                      <a:cxn ang="0">
                        <a:pos x="connsiteX2104" y="connsiteY2104"/>
                      </a:cxn>
                      <a:cxn ang="0">
                        <a:pos x="connsiteX2105" y="connsiteY2105"/>
                      </a:cxn>
                      <a:cxn ang="0">
                        <a:pos x="connsiteX2106" y="connsiteY2106"/>
                      </a:cxn>
                      <a:cxn ang="0">
                        <a:pos x="connsiteX2107" y="connsiteY2107"/>
                      </a:cxn>
                      <a:cxn ang="0">
                        <a:pos x="connsiteX2108" y="connsiteY2108"/>
                      </a:cxn>
                      <a:cxn ang="0">
                        <a:pos x="connsiteX2109" y="connsiteY2109"/>
                      </a:cxn>
                      <a:cxn ang="0">
                        <a:pos x="connsiteX2110" y="connsiteY2110"/>
                      </a:cxn>
                      <a:cxn ang="0">
                        <a:pos x="connsiteX2111" y="connsiteY2111"/>
                      </a:cxn>
                      <a:cxn ang="0">
                        <a:pos x="connsiteX2112" y="connsiteY2112"/>
                      </a:cxn>
                      <a:cxn ang="0">
                        <a:pos x="connsiteX2113" y="connsiteY2113"/>
                      </a:cxn>
                      <a:cxn ang="0">
                        <a:pos x="connsiteX2114" y="connsiteY2114"/>
                      </a:cxn>
                      <a:cxn ang="0">
                        <a:pos x="connsiteX2115" y="connsiteY2115"/>
                      </a:cxn>
                      <a:cxn ang="0">
                        <a:pos x="connsiteX2116" y="connsiteY2116"/>
                      </a:cxn>
                      <a:cxn ang="0">
                        <a:pos x="connsiteX2117" y="connsiteY2117"/>
                      </a:cxn>
                      <a:cxn ang="0">
                        <a:pos x="connsiteX2118" y="connsiteY2118"/>
                      </a:cxn>
                      <a:cxn ang="0">
                        <a:pos x="connsiteX2119" y="connsiteY2119"/>
                      </a:cxn>
                      <a:cxn ang="0">
                        <a:pos x="connsiteX2120" y="connsiteY2120"/>
                      </a:cxn>
                      <a:cxn ang="0">
                        <a:pos x="connsiteX2121" y="connsiteY2121"/>
                      </a:cxn>
                      <a:cxn ang="0">
                        <a:pos x="connsiteX2122" y="connsiteY2122"/>
                      </a:cxn>
                      <a:cxn ang="0">
                        <a:pos x="connsiteX2123" y="connsiteY2123"/>
                      </a:cxn>
                      <a:cxn ang="0">
                        <a:pos x="connsiteX2124" y="connsiteY2124"/>
                      </a:cxn>
                      <a:cxn ang="0">
                        <a:pos x="connsiteX2125" y="connsiteY2125"/>
                      </a:cxn>
                      <a:cxn ang="0">
                        <a:pos x="connsiteX2126" y="connsiteY2126"/>
                      </a:cxn>
                      <a:cxn ang="0">
                        <a:pos x="connsiteX2127" y="connsiteY2127"/>
                      </a:cxn>
                      <a:cxn ang="0">
                        <a:pos x="connsiteX2128" y="connsiteY2128"/>
                      </a:cxn>
                      <a:cxn ang="0">
                        <a:pos x="connsiteX2129" y="connsiteY2129"/>
                      </a:cxn>
                      <a:cxn ang="0">
                        <a:pos x="connsiteX2130" y="connsiteY2130"/>
                      </a:cxn>
                      <a:cxn ang="0">
                        <a:pos x="connsiteX2131" y="connsiteY2131"/>
                      </a:cxn>
                      <a:cxn ang="0">
                        <a:pos x="connsiteX2132" y="connsiteY2132"/>
                      </a:cxn>
                      <a:cxn ang="0">
                        <a:pos x="connsiteX2133" y="connsiteY2133"/>
                      </a:cxn>
                      <a:cxn ang="0">
                        <a:pos x="connsiteX2134" y="connsiteY2134"/>
                      </a:cxn>
                      <a:cxn ang="0">
                        <a:pos x="connsiteX2135" y="connsiteY2135"/>
                      </a:cxn>
                      <a:cxn ang="0">
                        <a:pos x="connsiteX2136" y="connsiteY2136"/>
                      </a:cxn>
                      <a:cxn ang="0">
                        <a:pos x="connsiteX2137" y="connsiteY2137"/>
                      </a:cxn>
                      <a:cxn ang="0">
                        <a:pos x="connsiteX2138" y="connsiteY2138"/>
                      </a:cxn>
                      <a:cxn ang="0">
                        <a:pos x="connsiteX2139" y="connsiteY2139"/>
                      </a:cxn>
                      <a:cxn ang="0">
                        <a:pos x="connsiteX2140" y="connsiteY2140"/>
                      </a:cxn>
                      <a:cxn ang="0">
                        <a:pos x="connsiteX2141" y="connsiteY2141"/>
                      </a:cxn>
                      <a:cxn ang="0">
                        <a:pos x="connsiteX2142" y="connsiteY2142"/>
                      </a:cxn>
                      <a:cxn ang="0">
                        <a:pos x="connsiteX2143" y="connsiteY2143"/>
                      </a:cxn>
                      <a:cxn ang="0">
                        <a:pos x="connsiteX2144" y="connsiteY2144"/>
                      </a:cxn>
                      <a:cxn ang="0">
                        <a:pos x="connsiteX2145" y="connsiteY2145"/>
                      </a:cxn>
                      <a:cxn ang="0">
                        <a:pos x="connsiteX2146" y="connsiteY2146"/>
                      </a:cxn>
                      <a:cxn ang="0">
                        <a:pos x="connsiteX2147" y="connsiteY2147"/>
                      </a:cxn>
                      <a:cxn ang="0">
                        <a:pos x="connsiteX2148" y="connsiteY2148"/>
                      </a:cxn>
                      <a:cxn ang="0">
                        <a:pos x="connsiteX2149" y="connsiteY2149"/>
                      </a:cxn>
                      <a:cxn ang="0">
                        <a:pos x="connsiteX2150" y="connsiteY2150"/>
                      </a:cxn>
                      <a:cxn ang="0">
                        <a:pos x="connsiteX2151" y="connsiteY2151"/>
                      </a:cxn>
                      <a:cxn ang="0">
                        <a:pos x="connsiteX2152" y="connsiteY2152"/>
                      </a:cxn>
                      <a:cxn ang="0">
                        <a:pos x="connsiteX2153" y="connsiteY2153"/>
                      </a:cxn>
                      <a:cxn ang="0">
                        <a:pos x="connsiteX2154" y="connsiteY2154"/>
                      </a:cxn>
                      <a:cxn ang="0">
                        <a:pos x="connsiteX2155" y="connsiteY2155"/>
                      </a:cxn>
                      <a:cxn ang="0">
                        <a:pos x="connsiteX2156" y="connsiteY2156"/>
                      </a:cxn>
                      <a:cxn ang="0">
                        <a:pos x="connsiteX2157" y="connsiteY2157"/>
                      </a:cxn>
                      <a:cxn ang="0">
                        <a:pos x="connsiteX2158" y="connsiteY2158"/>
                      </a:cxn>
                      <a:cxn ang="0">
                        <a:pos x="connsiteX2159" y="connsiteY2159"/>
                      </a:cxn>
                      <a:cxn ang="0">
                        <a:pos x="connsiteX2160" y="connsiteY2160"/>
                      </a:cxn>
                      <a:cxn ang="0">
                        <a:pos x="connsiteX2161" y="connsiteY2161"/>
                      </a:cxn>
                      <a:cxn ang="0">
                        <a:pos x="connsiteX2162" y="connsiteY2162"/>
                      </a:cxn>
                      <a:cxn ang="0">
                        <a:pos x="connsiteX2163" y="connsiteY2163"/>
                      </a:cxn>
                      <a:cxn ang="0">
                        <a:pos x="connsiteX2164" y="connsiteY2164"/>
                      </a:cxn>
                      <a:cxn ang="0">
                        <a:pos x="connsiteX2165" y="connsiteY2165"/>
                      </a:cxn>
                      <a:cxn ang="0">
                        <a:pos x="connsiteX2166" y="connsiteY2166"/>
                      </a:cxn>
                      <a:cxn ang="0">
                        <a:pos x="connsiteX2167" y="connsiteY2167"/>
                      </a:cxn>
                      <a:cxn ang="0">
                        <a:pos x="connsiteX2168" y="connsiteY2168"/>
                      </a:cxn>
                      <a:cxn ang="0">
                        <a:pos x="connsiteX2169" y="connsiteY2169"/>
                      </a:cxn>
                      <a:cxn ang="0">
                        <a:pos x="connsiteX2170" y="connsiteY2170"/>
                      </a:cxn>
                      <a:cxn ang="0">
                        <a:pos x="connsiteX2171" y="connsiteY2171"/>
                      </a:cxn>
                      <a:cxn ang="0">
                        <a:pos x="connsiteX2172" y="connsiteY2172"/>
                      </a:cxn>
                      <a:cxn ang="0">
                        <a:pos x="connsiteX2173" y="connsiteY2173"/>
                      </a:cxn>
                      <a:cxn ang="0">
                        <a:pos x="connsiteX2174" y="connsiteY2174"/>
                      </a:cxn>
                      <a:cxn ang="0">
                        <a:pos x="connsiteX2175" y="connsiteY2175"/>
                      </a:cxn>
                      <a:cxn ang="0">
                        <a:pos x="connsiteX2176" y="connsiteY2176"/>
                      </a:cxn>
                      <a:cxn ang="0">
                        <a:pos x="connsiteX2177" y="connsiteY2177"/>
                      </a:cxn>
                      <a:cxn ang="0">
                        <a:pos x="connsiteX2178" y="connsiteY2178"/>
                      </a:cxn>
                      <a:cxn ang="0">
                        <a:pos x="connsiteX2179" y="connsiteY2179"/>
                      </a:cxn>
                      <a:cxn ang="0">
                        <a:pos x="connsiteX2180" y="connsiteY2180"/>
                      </a:cxn>
                      <a:cxn ang="0">
                        <a:pos x="connsiteX2181" y="connsiteY2181"/>
                      </a:cxn>
                      <a:cxn ang="0">
                        <a:pos x="connsiteX2182" y="connsiteY2182"/>
                      </a:cxn>
                      <a:cxn ang="0">
                        <a:pos x="connsiteX2183" y="connsiteY2183"/>
                      </a:cxn>
                      <a:cxn ang="0">
                        <a:pos x="connsiteX2184" y="connsiteY2184"/>
                      </a:cxn>
                      <a:cxn ang="0">
                        <a:pos x="connsiteX2185" y="connsiteY2185"/>
                      </a:cxn>
                      <a:cxn ang="0">
                        <a:pos x="connsiteX2186" y="connsiteY2186"/>
                      </a:cxn>
                      <a:cxn ang="0">
                        <a:pos x="connsiteX2187" y="connsiteY2187"/>
                      </a:cxn>
                      <a:cxn ang="0">
                        <a:pos x="connsiteX2188" y="connsiteY2188"/>
                      </a:cxn>
                      <a:cxn ang="0">
                        <a:pos x="connsiteX2189" y="connsiteY2189"/>
                      </a:cxn>
                      <a:cxn ang="0">
                        <a:pos x="connsiteX2190" y="connsiteY2190"/>
                      </a:cxn>
                      <a:cxn ang="0">
                        <a:pos x="connsiteX2191" y="connsiteY2191"/>
                      </a:cxn>
                      <a:cxn ang="0">
                        <a:pos x="connsiteX2192" y="connsiteY2192"/>
                      </a:cxn>
                      <a:cxn ang="0">
                        <a:pos x="connsiteX2193" y="connsiteY2193"/>
                      </a:cxn>
                      <a:cxn ang="0">
                        <a:pos x="connsiteX2194" y="connsiteY2194"/>
                      </a:cxn>
                      <a:cxn ang="0">
                        <a:pos x="connsiteX2195" y="connsiteY2195"/>
                      </a:cxn>
                      <a:cxn ang="0">
                        <a:pos x="connsiteX2196" y="connsiteY2196"/>
                      </a:cxn>
                      <a:cxn ang="0">
                        <a:pos x="connsiteX2197" y="connsiteY2197"/>
                      </a:cxn>
                      <a:cxn ang="0">
                        <a:pos x="connsiteX2198" y="connsiteY2198"/>
                      </a:cxn>
                      <a:cxn ang="0">
                        <a:pos x="connsiteX2199" y="connsiteY2199"/>
                      </a:cxn>
                      <a:cxn ang="0">
                        <a:pos x="connsiteX2200" y="connsiteY2200"/>
                      </a:cxn>
                      <a:cxn ang="0">
                        <a:pos x="connsiteX2201" y="connsiteY2201"/>
                      </a:cxn>
                      <a:cxn ang="0">
                        <a:pos x="connsiteX2202" y="connsiteY2202"/>
                      </a:cxn>
                      <a:cxn ang="0">
                        <a:pos x="connsiteX2203" y="connsiteY2203"/>
                      </a:cxn>
                      <a:cxn ang="0">
                        <a:pos x="connsiteX2204" y="connsiteY2204"/>
                      </a:cxn>
                      <a:cxn ang="0">
                        <a:pos x="connsiteX2205" y="connsiteY2205"/>
                      </a:cxn>
                      <a:cxn ang="0">
                        <a:pos x="connsiteX2206" y="connsiteY2206"/>
                      </a:cxn>
                      <a:cxn ang="0">
                        <a:pos x="connsiteX2207" y="connsiteY2207"/>
                      </a:cxn>
                      <a:cxn ang="0">
                        <a:pos x="connsiteX2208" y="connsiteY2208"/>
                      </a:cxn>
                      <a:cxn ang="0">
                        <a:pos x="connsiteX2209" y="connsiteY2209"/>
                      </a:cxn>
                      <a:cxn ang="0">
                        <a:pos x="connsiteX2210" y="connsiteY2210"/>
                      </a:cxn>
                      <a:cxn ang="0">
                        <a:pos x="connsiteX2211" y="connsiteY2211"/>
                      </a:cxn>
                      <a:cxn ang="0">
                        <a:pos x="connsiteX2212" y="connsiteY2212"/>
                      </a:cxn>
                      <a:cxn ang="0">
                        <a:pos x="connsiteX2213" y="connsiteY2213"/>
                      </a:cxn>
                      <a:cxn ang="0">
                        <a:pos x="connsiteX2214" y="connsiteY2214"/>
                      </a:cxn>
                      <a:cxn ang="0">
                        <a:pos x="connsiteX2215" y="connsiteY2215"/>
                      </a:cxn>
                      <a:cxn ang="0">
                        <a:pos x="connsiteX2216" y="connsiteY2216"/>
                      </a:cxn>
                      <a:cxn ang="0">
                        <a:pos x="connsiteX2217" y="connsiteY2217"/>
                      </a:cxn>
                      <a:cxn ang="0">
                        <a:pos x="connsiteX2218" y="connsiteY2218"/>
                      </a:cxn>
                      <a:cxn ang="0">
                        <a:pos x="connsiteX2219" y="connsiteY2219"/>
                      </a:cxn>
                      <a:cxn ang="0">
                        <a:pos x="connsiteX2220" y="connsiteY2220"/>
                      </a:cxn>
                      <a:cxn ang="0">
                        <a:pos x="connsiteX2221" y="connsiteY2221"/>
                      </a:cxn>
                      <a:cxn ang="0">
                        <a:pos x="connsiteX2222" y="connsiteY2222"/>
                      </a:cxn>
                      <a:cxn ang="0">
                        <a:pos x="connsiteX2223" y="connsiteY2223"/>
                      </a:cxn>
                      <a:cxn ang="0">
                        <a:pos x="connsiteX2224" y="connsiteY2224"/>
                      </a:cxn>
                      <a:cxn ang="0">
                        <a:pos x="connsiteX2225" y="connsiteY2225"/>
                      </a:cxn>
                      <a:cxn ang="0">
                        <a:pos x="connsiteX2226" y="connsiteY2226"/>
                      </a:cxn>
                      <a:cxn ang="0">
                        <a:pos x="connsiteX2227" y="connsiteY2227"/>
                      </a:cxn>
                      <a:cxn ang="0">
                        <a:pos x="connsiteX2228" y="connsiteY2228"/>
                      </a:cxn>
                      <a:cxn ang="0">
                        <a:pos x="connsiteX2229" y="connsiteY2229"/>
                      </a:cxn>
                      <a:cxn ang="0">
                        <a:pos x="connsiteX2230" y="connsiteY2230"/>
                      </a:cxn>
                      <a:cxn ang="0">
                        <a:pos x="connsiteX2231" y="connsiteY2231"/>
                      </a:cxn>
                      <a:cxn ang="0">
                        <a:pos x="connsiteX2232" y="connsiteY2232"/>
                      </a:cxn>
                      <a:cxn ang="0">
                        <a:pos x="connsiteX2233" y="connsiteY2233"/>
                      </a:cxn>
                      <a:cxn ang="0">
                        <a:pos x="connsiteX2234" y="connsiteY2234"/>
                      </a:cxn>
                      <a:cxn ang="0">
                        <a:pos x="connsiteX2235" y="connsiteY2235"/>
                      </a:cxn>
                      <a:cxn ang="0">
                        <a:pos x="connsiteX2236" y="connsiteY2236"/>
                      </a:cxn>
                      <a:cxn ang="0">
                        <a:pos x="connsiteX2237" y="connsiteY2237"/>
                      </a:cxn>
                      <a:cxn ang="0">
                        <a:pos x="connsiteX2238" y="connsiteY2238"/>
                      </a:cxn>
                      <a:cxn ang="0">
                        <a:pos x="connsiteX2239" y="connsiteY2239"/>
                      </a:cxn>
                      <a:cxn ang="0">
                        <a:pos x="connsiteX2240" y="connsiteY2240"/>
                      </a:cxn>
                      <a:cxn ang="0">
                        <a:pos x="connsiteX2241" y="connsiteY2241"/>
                      </a:cxn>
                      <a:cxn ang="0">
                        <a:pos x="connsiteX2242" y="connsiteY2242"/>
                      </a:cxn>
                      <a:cxn ang="0">
                        <a:pos x="connsiteX2243" y="connsiteY2243"/>
                      </a:cxn>
                      <a:cxn ang="0">
                        <a:pos x="connsiteX2244" y="connsiteY2244"/>
                      </a:cxn>
                      <a:cxn ang="0">
                        <a:pos x="connsiteX2245" y="connsiteY2245"/>
                      </a:cxn>
                      <a:cxn ang="0">
                        <a:pos x="connsiteX2246" y="connsiteY2246"/>
                      </a:cxn>
                      <a:cxn ang="0">
                        <a:pos x="connsiteX2247" y="connsiteY2247"/>
                      </a:cxn>
                      <a:cxn ang="0">
                        <a:pos x="connsiteX2248" y="connsiteY2248"/>
                      </a:cxn>
                      <a:cxn ang="0">
                        <a:pos x="connsiteX2249" y="connsiteY2249"/>
                      </a:cxn>
                      <a:cxn ang="0">
                        <a:pos x="connsiteX2250" y="connsiteY2250"/>
                      </a:cxn>
                      <a:cxn ang="0">
                        <a:pos x="connsiteX2251" y="connsiteY2251"/>
                      </a:cxn>
                      <a:cxn ang="0">
                        <a:pos x="connsiteX2252" y="connsiteY2252"/>
                      </a:cxn>
                      <a:cxn ang="0">
                        <a:pos x="connsiteX2253" y="connsiteY2253"/>
                      </a:cxn>
                      <a:cxn ang="0">
                        <a:pos x="connsiteX2254" y="connsiteY2254"/>
                      </a:cxn>
                      <a:cxn ang="0">
                        <a:pos x="connsiteX2255" y="connsiteY2255"/>
                      </a:cxn>
                      <a:cxn ang="0">
                        <a:pos x="connsiteX2256" y="connsiteY2256"/>
                      </a:cxn>
                      <a:cxn ang="0">
                        <a:pos x="connsiteX2257" y="connsiteY2257"/>
                      </a:cxn>
                      <a:cxn ang="0">
                        <a:pos x="connsiteX2258" y="connsiteY2258"/>
                      </a:cxn>
                      <a:cxn ang="0">
                        <a:pos x="connsiteX2259" y="connsiteY2259"/>
                      </a:cxn>
                      <a:cxn ang="0">
                        <a:pos x="connsiteX2260" y="connsiteY2260"/>
                      </a:cxn>
                      <a:cxn ang="0">
                        <a:pos x="connsiteX2261" y="connsiteY2261"/>
                      </a:cxn>
                      <a:cxn ang="0">
                        <a:pos x="connsiteX2262" y="connsiteY2262"/>
                      </a:cxn>
                      <a:cxn ang="0">
                        <a:pos x="connsiteX2263" y="connsiteY2263"/>
                      </a:cxn>
                      <a:cxn ang="0">
                        <a:pos x="connsiteX2264" y="connsiteY2264"/>
                      </a:cxn>
                      <a:cxn ang="0">
                        <a:pos x="connsiteX2265" y="connsiteY2265"/>
                      </a:cxn>
                      <a:cxn ang="0">
                        <a:pos x="connsiteX2266" y="connsiteY2266"/>
                      </a:cxn>
                      <a:cxn ang="0">
                        <a:pos x="connsiteX2267" y="connsiteY2267"/>
                      </a:cxn>
                      <a:cxn ang="0">
                        <a:pos x="connsiteX2268" y="connsiteY2268"/>
                      </a:cxn>
                      <a:cxn ang="0">
                        <a:pos x="connsiteX2269" y="connsiteY2269"/>
                      </a:cxn>
                      <a:cxn ang="0">
                        <a:pos x="connsiteX2270" y="connsiteY2270"/>
                      </a:cxn>
                      <a:cxn ang="0">
                        <a:pos x="connsiteX2271" y="connsiteY2271"/>
                      </a:cxn>
                      <a:cxn ang="0">
                        <a:pos x="connsiteX2272" y="connsiteY2272"/>
                      </a:cxn>
                      <a:cxn ang="0">
                        <a:pos x="connsiteX2273" y="connsiteY2273"/>
                      </a:cxn>
                      <a:cxn ang="0">
                        <a:pos x="connsiteX2274" y="connsiteY2274"/>
                      </a:cxn>
                      <a:cxn ang="0">
                        <a:pos x="connsiteX2275" y="connsiteY2275"/>
                      </a:cxn>
                      <a:cxn ang="0">
                        <a:pos x="connsiteX2276" y="connsiteY2276"/>
                      </a:cxn>
                      <a:cxn ang="0">
                        <a:pos x="connsiteX2277" y="connsiteY2277"/>
                      </a:cxn>
                      <a:cxn ang="0">
                        <a:pos x="connsiteX2278" y="connsiteY2278"/>
                      </a:cxn>
                      <a:cxn ang="0">
                        <a:pos x="connsiteX2279" y="connsiteY2279"/>
                      </a:cxn>
                      <a:cxn ang="0">
                        <a:pos x="connsiteX2280" y="connsiteY2280"/>
                      </a:cxn>
                      <a:cxn ang="0">
                        <a:pos x="connsiteX2281" y="connsiteY2281"/>
                      </a:cxn>
                      <a:cxn ang="0">
                        <a:pos x="connsiteX2282" y="connsiteY2282"/>
                      </a:cxn>
                      <a:cxn ang="0">
                        <a:pos x="connsiteX2283" y="connsiteY2283"/>
                      </a:cxn>
                      <a:cxn ang="0">
                        <a:pos x="connsiteX2284" y="connsiteY2284"/>
                      </a:cxn>
                      <a:cxn ang="0">
                        <a:pos x="connsiteX2285" y="connsiteY2285"/>
                      </a:cxn>
                      <a:cxn ang="0">
                        <a:pos x="connsiteX2286" y="connsiteY2286"/>
                      </a:cxn>
                      <a:cxn ang="0">
                        <a:pos x="connsiteX2287" y="connsiteY2287"/>
                      </a:cxn>
                      <a:cxn ang="0">
                        <a:pos x="connsiteX2288" y="connsiteY2288"/>
                      </a:cxn>
                      <a:cxn ang="0">
                        <a:pos x="connsiteX2289" y="connsiteY2289"/>
                      </a:cxn>
                      <a:cxn ang="0">
                        <a:pos x="connsiteX2290" y="connsiteY2290"/>
                      </a:cxn>
                      <a:cxn ang="0">
                        <a:pos x="connsiteX2291" y="connsiteY2291"/>
                      </a:cxn>
                      <a:cxn ang="0">
                        <a:pos x="connsiteX2292" y="connsiteY2292"/>
                      </a:cxn>
                      <a:cxn ang="0">
                        <a:pos x="connsiteX2293" y="connsiteY2293"/>
                      </a:cxn>
                      <a:cxn ang="0">
                        <a:pos x="connsiteX2294" y="connsiteY2294"/>
                      </a:cxn>
                      <a:cxn ang="0">
                        <a:pos x="connsiteX2295" y="connsiteY2295"/>
                      </a:cxn>
                      <a:cxn ang="0">
                        <a:pos x="connsiteX2296" y="connsiteY2296"/>
                      </a:cxn>
                      <a:cxn ang="0">
                        <a:pos x="connsiteX2297" y="connsiteY2297"/>
                      </a:cxn>
                      <a:cxn ang="0">
                        <a:pos x="connsiteX2298" y="connsiteY2298"/>
                      </a:cxn>
                      <a:cxn ang="0">
                        <a:pos x="connsiteX2299" y="connsiteY2299"/>
                      </a:cxn>
                      <a:cxn ang="0">
                        <a:pos x="connsiteX2300" y="connsiteY2300"/>
                      </a:cxn>
                      <a:cxn ang="0">
                        <a:pos x="connsiteX2301" y="connsiteY2301"/>
                      </a:cxn>
                      <a:cxn ang="0">
                        <a:pos x="connsiteX2302" y="connsiteY2302"/>
                      </a:cxn>
                      <a:cxn ang="0">
                        <a:pos x="connsiteX2303" y="connsiteY2303"/>
                      </a:cxn>
                      <a:cxn ang="0">
                        <a:pos x="connsiteX2304" y="connsiteY2304"/>
                      </a:cxn>
                      <a:cxn ang="0">
                        <a:pos x="connsiteX2305" y="connsiteY2305"/>
                      </a:cxn>
                      <a:cxn ang="0">
                        <a:pos x="connsiteX2306" y="connsiteY2306"/>
                      </a:cxn>
                      <a:cxn ang="0">
                        <a:pos x="connsiteX2307" y="connsiteY2307"/>
                      </a:cxn>
                      <a:cxn ang="0">
                        <a:pos x="connsiteX2308" y="connsiteY2308"/>
                      </a:cxn>
                      <a:cxn ang="0">
                        <a:pos x="connsiteX2309" y="connsiteY2309"/>
                      </a:cxn>
                      <a:cxn ang="0">
                        <a:pos x="connsiteX2310" y="connsiteY2310"/>
                      </a:cxn>
                      <a:cxn ang="0">
                        <a:pos x="connsiteX2311" y="connsiteY2311"/>
                      </a:cxn>
                      <a:cxn ang="0">
                        <a:pos x="connsiteX2312" y="connsiteY2312"/>
                      </a:cxn>
                      <a:cxn ang="0">
                        <a:pos x="connsiteX2313" y="connsiteY2313"/>
                      </a:cxn>
                      <a:cxn ang="0">
                        <a:pos x="connsiteX2314" y="connsiteY2314"/>
                      </a:cxn>
                      <a:cxn ang="0">
                        <a:pos x="connsiteX2315" y="connsiteY2315"/>
                      </a:cxn>
                      <a:cxn ang="0">
                        <a:pos x="connsiteX2316" y="connsiteY2316"/>
                      </a:cxn>
                      <a:cxn ang="0">
                        <a:pos x="connsiteX2317" y="connsiteY2317"/>
                      </a:cxn>
                      <a:cxn ang="0">
                        <a:pos x="connsiteX2318" y="connsiteY2318"/>
                      </a:cxn>
                      <a:cxn ang="0">
                        <a:pos x="connsiteX2319" y="connsiteY2319"/>
                      </a:cxn>
                      <a:cxn ang="0">
                        <a:pos x="connsiteX2320" y="connsiteY2320"/>
                      </a:cxn>
                      <a:cxn ang="0">
                        <a:pos x="connsiteX2321" y="connsiteY2321"/>
                      </a:cxn>
                      <a:cxn ang="0">
                        <a:pos x="connsiteX2322" y="connsiteY2322"/>
                      </a:cxn>
                      <a:cxn ang="0">
                        <a:pos x="connsiteX2323" y="connsiteY2323"/>
                      </a:cxn>
                      <a:cxn ang="0">
                        <a:pos x="connsiteX2324" y="connsiteY2324"/>
                      </a:cxn>
                      <a:cxn ang="0">
                        <a:pos x="connsiteX2325" y="connsiteY2325"/>
                      </a:cxn>
                      <a:cxn ang="0">
                        <a:pos x="connsiteX2326" y="connsiteY2326"/>
                      </a:cxn>
                      <a:cxn ang="0">
                        <a:pos x="connsiteX2327" y="connsiteY2327"/>
                      </a:cxn>
                      <a:cxn ang="0">
                        <a:pos x="connsiteX2328" y="connsiteY2328"/>
                      </a:cxn>
                      <a:cxn ang="0">
                        <a:pos x="connsiteX2329" y="connsiteY2329"/>
                      </a:cxn>
                      <a:cxn ang="0">
                        <a:pos x="connsiteX2330" y="connsiteY2330"/>
                      </a:cxn>
                      <a:cxn ang="0">
                        <a:pos x="connsiteX2331" y="connsiteY2331"/>
                      </a:cxn>
                      <a:cxn ang="0">
                        <a:pos x="connsiteX2332" y="connsiteY2332"/>
                      </a:cxn>
                      <a:cxn ang="0">
                        <a:pos x="connsiteX2333" y="connsiteY2333"/>
                      </a:cxn>
                      <a:cxn ang="0">
                        <a:pos x="connsiteX2334" y="connsiteY2334"/>
                      </a:cxn>
                      <a:cxn ang="0">
                        <a:pos x="connsiteX2335" y="connsiteY2335"/>
                      </a:cxn>
                      <a:cxn ang="0">
                        <a:pos x="connsiteX2336" y="connsiteY2336"/>
                      </a:cxn>
                      <a:cxn ang="0">
                        <a:pos x="connsiteX2337" y="connsiteY2337"/>
                      </a:cxn>
                      <a:cxn ang="0">
                        <a:pos x="connsiteX2338" y="connsiteY2338"/>
                      </a:cxn>
                      <a:cxn ang="0">
                        <a:pos x="connsiteX2339" y="connsiteY2339"/>
                      </a:cxn>
                      <a:cxn ang="0">
                        <a:pos x="connsiteX2340" y="connsiteY2340"/>
                      </a:cxn>
                      <a:cxn ang="0">
                        <a:pos x="connsiteX2341" y="connsiteY2341"/>
                      </a:cxn>
                      <a:cxn ang="0">
                        <a:pos x="connsiteX2342" y="connsiteY2342"/>
                      </a:cxn>
                      <a:cxn ang="0">
                        <a:pos x="connsiteX2343" y="connsiteY2343"/>
                      </a:cxn>
                      <a:cxn ang="0">
                        <a:pos x="connsiteX2344" y="connsiteY2344"/>
                      </a:cxn>
                      <a:cxn ang="0">
                        <a:pos x="connsiteX2345" y="connsiteY2345"/>
                      </a:cxn>
                      <a:cxn ang="0">
                        <a:pos x="connsiteX2346" y="connsiteY2346"/>
                      </a:cxn>
                      <a:cxn ang="0">
                        <a:pos x="connsiteX2347" y="connsiteY2347"/>
                      </a:cxn>
                      <a:cxn ang="0">
                        <a:pos x="connsiteX2348" y="connsiteY2348"/>
                      </a:cxn>
                      <a:cxn ang="0">
                        <a:pos x="connsiteX2349" y="connsiteY2349"/>
                      </a:cxn>
                      <a:cxn ang="0">
                        <a:pos x="connsiteX2350" y="connsiteY2350"/>
                      </a:cxn>
                      <a:cxn ang="0">
                        <a:pos x="connsiteX2351" y="connsiteY2351"/>
                      </a:cxn>
                      <a:cxn ang="0">
                        <a:pos x="connsiteX2352" y="connsiteY2352"/>
                      </a:cxn>
                      <a:cxn ang="0">
                        <a:pos x="connsiteX2353" y="connsiteY2353"/>
                      </a:cxn>
                      <a:cxn ang="0">
                        <a:pos x="connsiteX2354" y="connsiteY2354"/>
                      </a:cxn>
                      <a:cxn ang="0">
                        <a:pos x="connsiteX2355" y="connsiteY2355"/>
                      </a:cxn>
                      <a:cxn ang="0">
                        <a:pos x="connsiteX2356" y="connsiteY2356"/>
                      </a:cxn>
                      <a:cxn ang="0">
                        <a:pos x="connsiteX2357" y="connsiteY2357"/>
                      </a:cxn>
                      <a:cxn ang="0">
                        <a:pos x="connsiteX2358" y="connsiteY2358"/>
                      </a:cxn>
                      <a:cxn ang="0">
                        <a:pos x="connsiteX2359" y="connsiteY2359"/>
                      </a:cxn>
                      <a:cxn ang="0">
                        <a:pos x="connsiteX2360" y="connsiteY2360"/>
                      </a:cxn>
                      <a:cxn ang="0">
                        <a:pos x="connsiteX2361" y="connsiteY2361"/>
                      </a:cxn>
                      <a:cxn ang="0">
                        <a:pos x="connsiteX2362" y="connsiteY2362"/>
                      </a:cxn>
                      <a:cxn ang="0">
                        <a:pos x="connsiteX2363" y="connsiteY2363"/>
                      </a:cxn>
                      <a:cxn ang="0">
                        <a:pos x="connsiteX2364" y="connsiteY2364"/>
                      </a:cxn>
                      <a:cxn ang="0">
                        <a:pos x="connsiteX2365" y="connsiteY2365"/>
                      </a:cxn>
                      <a:cxn ang="0">
                        <a:pos x="connsiteX2366" y="connsiteY2366"/>
                      </a:cxn>
                      <a:cxn ang="0">
                        <a:pos x="connsiteX2367" y="connsiteY2367"/>
                      </a:cxn>
                      <a:cxn ang="0">
                        <a:pos x="connsiteX2368" y="connsiteY2368"/>
                      </a:cxn>
                      <a:cxn ang="0">
                        <a:pos x="connsiteX2369" y="connsiteY2369"/>
                      </a:cxn>
                      <a:cxn ang="0">
                        <a:pos x="connsiteX2370" y="connsiteY2370"/>
                      </a:cxn>
                      <a:cxn ang="0">
                        <a:pos x="connsiteX2371" y="connsiteY2371"/>
                      </a:cxn>
                      <a:cxn ang="0">
                        <a:pos x="connsiteX2372" y="connsiteY2372"/>
                      </a:cxn>
                      <a:cxn ang="0">
                        <a:pos x="connsiteX2373" y="connsiteY2373"/>
                      </a:cxn>
                      <a:cxn ang="0">
                        <a:pos x="connsiteX2374" y="connsiteY2374"/>
                      </a:cxn>
                      <a:cxn ang="0">
                        <a:pos x="connsiteX2375" y="connsiteY2375"/>
                      </a:cxn>
                      <a:cxn ang="0">
                        <a:pos x="connsiteX2376" y="connsiteY2376"/>
                      </a:cxn>
                      <a:cxn ang="0">
                        <a:pos x="connsiteX2377" y="connsiteY2377"/>
                      </a:cxn>
                      <a:cxn ang="0">
                        <a:pos x="connsiteX2378" y="connsiteY2378"/>
                      </a:cxn>
                      <a:cxn ang="0">
                        <a:pos x="connsiteX2379" y="connsiteY2379"/>
                      </a:cxn>
                      <a:cxn ang="0">
                        <a:pos x="connsiteX2380" y="connsiteY2380"/>
                      </a:cxn>
                      <a:cxn ang="0">
                        <a:pos x="connsiteX2381" y="connsiteY2381"/>
                      </a:cxn>
                      <a:cxn ang="0">
                        <a:pos x="connsiteX2382" y="connsiteY2382"/>
                      </a:cxn>
                      <a:cxn ang="0">
                        <a:pos x="connsiteX2383" y="connsiteY2383"/>
                      </a:cxn>
                      <a:cxn ang="0">
                        <a:pos x="connsiteX2384" y="connsiteY2384"/>
                      </a:cxn>
                      <a:cxn ang="0">
                        <a:pos x="connsiteX2385" y="connsiteY2385"/>
                      </a:cxn>
                      <a:cxn ang="0">
                        <a:pos x="connsiteX2386" y="connsiteY2386"/>
                      </a:cxn>
                      <a:cxn ang="0">
                        <a:pos x="connsiteX2387" y="connsiteY2387"/>
                      </a:cxn>
                      <a:cxn ang="0">
                        <a:pos x="connsiteX2388" y="connsiteY2388"/>
                      </a:cxn>
                      <a:cxn ang="0">
                        <a:pos x="connsiteX2389" y="connsiteY2389"/>
                      </a:cxn>
                      <a:cxn ang="0">
                        <a:pos x="connsiteX2390" y="connsiteY2390"/>
                      </a:cxn>
                      <a:cxn ang="0">
                        <a:pos x="connsiteX2391" y="connsiteY2391"/>
                      </a:cxn>
                      <a:cxn ang="0">
                        <a:pos x="connsiteX2392" y="connsiteY2392"/>
                      </a:cxn>
                      <a:cxn ang="0">
                        <a:pos x="connsiteX2393" y="connsiteY2393"/>
                      </a:cxn>
                      <a:cxn ang="0">
                        <a:pos x="connsiteX2394" y="connsiteY2394"/>
                      </a:cxn>
                      <a:cxn ang="0">
                        <a:pos x="connsiteX2395" y="connsiteY2395"/>
                      </a:cxn>
                      <a:cxn ang="0">
                        <a:pos x="connsiteX2396" y="connsiteY2396"/>
                      </a:cxn>
                      <a:cxn ang="0">
                        <a:pos x="connsiteX2397" y="connsiteY2397"/>
                      </a:cxn>
                      <a:cxn ang="0">
                        <a:pos x="connsiteX2398" y="connsiteY2398"/>
                      </a:cxn>
                      <a:cxn ang="0">
                        <a:pos x="connsiteX2399" y="connsiteY2399"/>
                      </a:cxn>
                      <a:cxn ang="0">
                        <a:pos x="connsiteX2400" y="connsiteY2400"/>
                      </a:cxn>
                      <a:cxn ang="0">
                        <a:pos x="connsiteX2401" y="connsiteY2401"/>
                      </a:cxn>
                      <a:cxn ang="0">
                        <a:pos x="connsiteX2402" y="connsiteY2402"/>
                      </a:cxn>
                      <a:cxn ang="0">
                        <a:pos x="connsiteX2403" y="connsiteY2403"/>
                      </a:cxn>
                      <a:cxn ang="0">
                        <a:pos x="connsiteX2404" y="connsiteY2404"/>
                      </a:cxn>
                      <a:cxn ang="0">
                        <a:pos x="connsiteX2405" y="connsiteY2405"/>
                      </a:cxn>
                      <a:cxn ang="0">
                        <a:pos x="connsiteX2406" y="connsiteY2406"/>
                      </a:cxn>
                      <a:cxn ang="0">
                        <a:pos x="connsiteX2407" y="connsiteY2407"/>
                      </a:cxn>
                      <a:cxn ang="0">
                        <a:pos x="connsiteX2408" y="connsiteY2408"/>
                      </a:cxn>
                      <a:cxn ang="0">
                        <a:pos x="connsiteX2409" y="connsiteY2409"/>
                      </a:cxn>
                      <a:cxn ang="0">
                        <a:pos x="connsiteX2410" y="connsiteY2410"/>
                      </a:cxn>
                      <a:cxn ang="0">
                        <a:pos x="connsiteX2411" y="connsiteY2411"/>
                      </a:cxn>
                      <a:cxn ang="0">
                        <a:pos x="connsiteX2412" y="connsiteY2412"/>
                      </a:cxn>
                      <a:cxn ang="0">
                        <a:pos x="connsiteX2413" y="connsiteY2413"/>
                      </a:cxn>
                      <a:cxn ang="0">
                        <a:pos x="connsiteX2414" y="connsiteY2414"/>
                      </a:cxn>
                      <a:cxn ang="0">
                        <a:pos x="connsiteX2415" y="connsiteY2415"/>
                      </a:cxn>
                      <a:cxn ang="0">
                        <a:pos x="connsiteX2416" y="connsiteY2416"/>
                      </a:cxn>
                      <a:cxn ang="0">
                        <a:pos x="connsiteX2417" y="connsiteY2417"/>
                      </a:cxn>
                      <a:cxn ang="0">
                        <a:pos x="connsiteX2418" y="connsiteY2418"/>
                      </a:cxn>
                      <a:cxn ang="0">
                        <a:pos x="connsiteX2419" y="connsiteY2419"/>
                      </a:cxn>
                      <a:cxn ang="0">
                        <a:pos x="connsiteX2420" y="connsiteY2420"/>
                      </a:cxn>
                      <a:cxn ang="0">
                        <a:pos x="connsiteX2421" y="connsiteY2421"/>
                      </a:cxn>
                      <a:cxn ang="0">
                        <a:pos x="connsiteX2422" y="connsiteY2422"/>
                      </a:cxn>
                      <a:cxn ang="0">
                        <a:pos x="connsiteX2423" y="connsiteY2423"/>
                      </a:cxn>
                      <a:cxn ang="0">
                        <a:pos x="connsiteX2424" y="connsiteY2424"/>
                      </a:cxn>
                      <a:cxn ang="0">
                        <a:pos x="connsiteX2425" y="connsiteY2425"/>
                      </a:cxn>
                      <a:cxn ang="0">
                        <a:pos x="connsiteX2426" y="connsiteY2426"/>
                      </a:cxn>
                      <a:cxn ang="0">
                        <a:pos x="connsiteX2427" y="connsiteY2427"/>
                      </a:cxn>
                      <a:cxn ang="0">
                        <a:pos x="connsiteX2428" y="connsiteY2428"/>
                      </a:cxn>
                      <a:cxn ang="0">
                        <a:pos x="connsiteX2429" y="connsiteY2429"/>
                      </a:cxn>
                      <a:cxn ang="0">
                        <a:pos x="connsiteX2430" y="connsiteY2430"/>
                      </a:cxn>
                      <a:cxn ang="0">
                        <a:pos x="connsiteX2431" y="connsiteY2431"/>
                      </a:cxn>
                      <a:cxn ang="0">
                        <a:pos x="connsiteX2432" y="connsiteY2432"/>
                      </a:cxn>
                      <a:cxn ang="0">
                        <a:pos x="connsiteX2433" y="connsiteY2433"/>
                      </a:cxn>
                      <a:cxn ang="0">
                        <a:pos x="connsiteX2434" y="connsiteY2434"/>
                      </a:cxn>
                      <a:cxn ang="0">
                        <a:pos x="connsiteX2435" y="connsiteY2435"/>
                      </a:cxn>
                      <a:cxn ang="0">
                        <a:pos x="connsiteX2436" y="connsiteY2436"/>
                      </a:cxn>
                      <a:cxn ang="0">
                        <a:pos x="connsiteX2437" y="connsiteY2437"/>
                      </a:cxn>
                      <a:cxn ang="0">
                        <a:pos x="connsiteX2438" y="connsiteY2438"/>
                      </a:cxn>
                      <a:cxn ang="0">
                        <a:pos x="connsiteX2439" y="connsiteY2439"/>
                      </a:cxn>
                      <a:cxn ang="0">
                        <a:pos x="connsiteX2440" y="connsiteY2440"/>
                      </a:cxn>
                      <a:cxn ang="0">
                        <a:pos x="connsiteX2441" y="connsiteY2441"/>
                      </a:cxn>
                      <a:cxn ang="0">
                        <a:pos x="connsiteX2442" y="connsiteY2442"/>
                      </a:cxn>
                      <a:cxn ang="0">
                        <a:pos x="connsiteX2443" y="connsiteY2443"/>
                      </a:cxn>
                      <a:cxn ang="0">
                        <a:pos x="connsiteX2444" y="connsiteY2444"/>
                      </a:cxn>
                      <a:cxn ang="0">
                        <a:pos x="connsiteX2445" y="connsiteY2445"/>
                      </a:cxn>
                      <a:cxn ang="0">
                        <a:pos x="connsiteX2446" y="connsiteY2446"/>
                      </a:cxn>
                      <a:cxn ang="0">
                        <a:pos x="connsiteX2447" y="connsiteY2447"/>
                      </a:cxn>
                      <a:cxn ang="0">
                        <a:pos x="connsiteX2448" y="connsiteY2448"/>
                      </a:cxn>
                      <a:cxn ang="0">
                        <a:pos x="connsiteX2449" y="connsiteY2449"/>
                      </a:cxn>
                      <a:cxn ang="0">
                        <a:pos x="connsiteX2450" y="connsiteY2450"/>
                      </a:cxn>
                      <a:cxn ang="0">
                        <a:pos x="connsiteX2451" y="connsiteY2451"/>
                      </a:cxn>
                      <a:cxn ang="0">
                        <a:pos x="connsiteX2452" y="connsiteY2452"/>
                      </a:cxn>
                      <a:cxn ang="0">
                        <a:pos x="connsiteX2453" y="connsiteY2453"/>
                      </a:cxn>
                      <a:cxn ang="0">
                        <a:pos x="connsiteX2454" y="connsiteY2454"/>
                      </a:cxn>
                      <a:cxn ang="0">
                        <a:pos x="connsiteX2455" y="connsiteY2455"/>
                      </a:cxn>
                      <a:cxn ang="0">
                        <a:pos x="connsiteX2456" y="connsiteY2456"/>
                      </a:cxn>
                      <a:cxn ang="0">
                        <a:pos x="connsiteX2457" y="connsiteY2457"/>
                      </a:cxn>
                      <a:cxn ang="0">
                        <a:pos x="connsiteX2458" y="connsiteY2458"/>
                      </a:cxn>
                      <a:cxn ang="0">
                        <a:pos x="connsiteX2459" y="connsiteY2459"/>
                      </a:cxn>
                      <a:cxn ang="0">
                        <a:pos x="connsiteX2460" y="connsiteY2460"/>
                      </a:cxn>
                      <a:cxn ang="0">
                        <a:pos x="connsiteX2461" y="connsiteY2461"/>
                      </a:cxn>
                      <a:cxn ang="0">
                        <a:pos x="connsiteX2462" y="connsiteY2462"/>
                      </a:cxn>
                      <a:cxn ang="0">
                        <a:pos x="connsiteX2463" y="connsiteY2463"/>
                      </a:cxn>
                      <a:cxn ang="0">
                        <a:pos x="connsiteX2464" y="connsiteY2464"/>
                      </a:cxn>
                      <a:cxn ang="0">
                        <a:pos x="connsiteX2465" y="connsiteY2465"/>
                      </a:cxn>
                      <a:cxn ang="0">
                        <a:pos x="connsiteX2466" y="connsiteY2466"/>
                      </a:cxn>
                      <a:cxn ang="0">
                        <a:pos x="connsiteX2467" y="connsiteY2467"/>
                      </a:cxn>
                      <a:cxn ang="0">
                        <a:pos x="connsiteX2468" y="connsiteY2468"/>
                      </a:cxn>
                      <a:cxn ang="0">
                        <a:pos x="connsiteX2469" y="connsiteY2469"/>
                      </a:cxn>
                      <a:cxn ang="0">
                        <a:pos x="connsiteX2470" y="connsiteY2470"/>
                      </a:cxn>
                      <a:cxn ang="0">
                        <a:pos x="connsiteX2471" y="connsiteY2471"/>
                      </a:cxn>
                      <a:cxn ang="0">
                        <a:pos x="connsiteX2472" y="connsiteY2472"/>
                      </a:cxn>
                      <a:cxn ang="0">
                        <a:pos x="connsiteX2473" y="connsiteY2473"/>
                      </a:cxn>
                      <a:cxn ang="0">
                        <a:pos x="connsiteX2474" y="connsiteY2474"/>
                      </a:cxn>
                      <a:cxn ang="0">
                        <a:pos x="connsiteX2475" y="connsiteY2475"/>
                      </a:cxn>
                      <a:cxn ang="0">
                        <a:pos x="connsiteX2476" y="connsiteY2476"/>
                      </a:cxn>
                      <a:cxn ang="0">
                        <a:pos x="connsiteX2477" y="connsiteY2477"/>
                      </a:cxn>
                      <a:cxn ang="0">
                        <a:pos x="connsiteX2478" y="connsiteY2478"/>
                      </a:cxn>
                      <a:cxn ang="0">
                        <a:pos x="connsiteX2479" y="connsiteY2479"/>
                      </a:cxn>
                      <a:cxn ang="0">
                        <a:pos x="connsiteX2480" y="connsiteY2480"/>
                      </a:cxn>
                      <a:cxn ang="0">
                        <a:pos x="connsiteX2481" y="connsiteY2481"/>
                      </a:cxn>
                      <a:cxn ang="0">
                        <a:pos x="connsiteX2482" y="connsiteY2482"/>
                      </a:cxn>
                      <a:cxn ang="0">
                        <a:pos x="connsiteX2483" y="connsiteY2483"/>
                      </a:cxn>
                      <a:cxn ang="0">
                        <a:pos x="connsiteX2484" y="connsiteY2484"/>
                      </a:cxn>
                      <a:cxn ang="0">
                        <a:pos x="connsiteX2485" y="connsiteY2485"/>
                      </a:cxn>
                      <a:cxn ang="0">
                        <a:pos x="connsiteX2486" y="connsiteY2486"/>
                      </a:cxn>
                      <a:cxn ang="0">
                        <a:pos x="connsiteX2487" y="connsiteY2487"/>
                      </a:cxn>
                      <a:cxn ang="0">
                        <a:pos x="connsiteX2488" y="connsiteY2488"/>
                      </a:cxn>
                      <a:cxn ang="0">
                        <a:pos x="connsiteX2489" y="connsiteY2489"/>
                      </a:cxn>
                      <a:cxn ang="0">
                        <a:pos x="connsiteX2490" y="connsiteY2490"/>
                      </a:cxn>
                      <a:cxn ang="0">
                        <a:pos x="connsiteX2491" y="connsiteY2491"/>
                      </a:cxn>
                      <a:cxn ang="0">
                        <a:pos x="connsiteX2492" y="connsiteY2492"/>
                      </a:cxn>
                      <a:cxn ang="0">
                        <a:pos x="connsiteX2493" y="connsiteY2493"/>
                      </a:cxn>
                      <a:cxn ang="0">
                        <a:pos x="connsiteX2494" y="connsiteY2494"/>
                      </a:cxn>
                      <a:cxn ang="0">
                        <a:pos x="connsiteX2495" y="connsiteY2495"/>
                      </a:cxn>
                      <a:cxn ang="0">
                        <a:pos x="connsiteX2496" y="connsiteY2496"/>
                      </a:cxn>
                      <a:cxn ang="0">
                        <a:pos x="connsiteX2497" y="connsiteY2497"/>
                      </a:cxn>
                      <a:cxn ang="0">
                        <a:pos x="connsiteX2498" y="connsiteY2498"/>
                      </a:cxn>
                      <a:cxn ang="0">
                        <a:pos x="connsiteX2499" y="connsiteY2499"/>
                      </a:cxn>
                      <a:cxn ang="0">
                        <a:pos x="connsiteX2500" y="connsiteY2500"/>
                      </a:cxn>
                      <a:cxn ang="0">
                        <a:pos x="connsiteX2501" y="connsiteY2501"/>
                      </a:cxn>
                      <a:cxn ang="0">
                        <a:pos x="connsiteX2502" y="connsiteY2502"/>
                      </a:cxn>
                      <a:cxn ang="0">
                        <a:pos x="connsiteX2503" y="connsiteY2503"/>
                      </a:cxn>
                      <a:cxn ang="0">
                        <a:pos x="connsiteX2504" y="connsiteY2504"/>
                      </a:cxn>
                      <a:cxn ang="0">
                        <a:pos x="connsiteX2505" y="connsiteY2505"/>
                      </a:cxn>
                      <a:cxn ang="0">
                        <a:pos x="connsiteX2506" y="connsiteY2506"/>
                      </a:cxn>
                      <a:cxn ang="0">
                        <a:pos x="connsiteX2507" y="connsiteY2507"/>
                      </a:cxn>
                      <a:cxn ang="0">
                        <a:pos x="connsiteX2508" y="connsiteY2508"/>
                      </a:cxn>
                      <a:cxn ang="0">
                        <a:pos x="connsiteX2509" y="connsiteY2509"/>
                      </a:cxn>
                      <a:cxn ang="0">
                        <a:pos x="connsiteX2510" y="connsiteY2510"/>
                      </a:cxn>
                      <a:cxn ang="0">
                        <a:pos x="connsiteX2511" y="connsiteY2511"/>
                      </a:cxn>
                      <a:cxn ang="0">
                        <a:pos x="connsiteX2512" y="connsiteY2512"/>
                      </a:cxn>
                      <a:cxn ang="0">
                        <a:pos x="connsiteX2513" y="connsiteY2513"/>
                      </a:cxn>
                      <a:cxn ang="0">
                        <a:pos x="connsiteX2514" y="connsiteY2514"/>
                      </a:cxn>
                      <a:cxn ang="0">
                        <a:pos x="connsiteX2515" y="connsiteY2515"/>
                      </a:cxn>
                      <a:cxn ang="0">
                        <a:pos x="connsiteX2516" y="connsiteY2516"/>
                      </a:cxn>
                      <a:cxn ang="0">
                        <a:pos x="connsiteX2517" y="connsiteY2517"/>
                      </a:cxn>
                      <a:cxn ang="0">
                        <a:pos x="connsiteX2518" y="connsiteY2518"/>
                      </a:cxn>
                      <a:cxn ang="0">
                        <a:pos x="connsiteX2519" y="connsiteY2519"/>
                      </a:cxn>
                      <a:cxn ang="0">
                        <a:pos x="connsiteX2520" y="connsiteY2520"/>
                      </a:cxn>
                      <a:cxn ang="0">
                        <a:pos x="connsiteX2521" y="connsiteY2521"/>
                      </a:cxn>
                      <a:cxn ang="0">
                        <a:pos x="connsiteX2522" y="connsiteY2522"/>
                      </a:cxn>
                      <a:cxn ang="0">
                        <a:pos x="connsiteX2523" y="connsiteY2523"/>
                      </a:cxn>
                      <a:cxn ang="0">
                        <a:pos x="connsiteX2524" y="connsiteY2524"/>
                      </a:cxn>
                      <a:cxn ang="0">
                        <a:pos x="connsiteX2525" y="connsiteY2525"/>
                      </a:cxn>
                      <a:cxn ang="0">
                        <a:pos x="connsiteX2526" y="connsiteY2526"/>
                      </a:cxn>
                      <a:cxn ang="0">
                        <a:pos x="connsiteX2527" y="connsiteY2527"/>
                      </a:cxn>
                      <a:cxn ang="0">
                        <a:pos x="connsiteX2528" y="connsiteY2528"/>
                      </a:cxn>
                      <a:cxn ang="0">
                        <a:pos x="connsiteX2529" y="connsiteY2529"/>
                      </a:cxn>
                      <a:cxn ang="0">
                        <a:pos x="connsiteX2530" y="connsiteY2530"/>
                      </a:cxn>
                      <a:cxn ang="0">
                        <a:pos x="connsiteX2531" y="connsiteY2531"/>
                      </a:cxn>
                      <a:cxn ang="0">
                        <a:pos x="connsiteX2532" y="connsiteY2532"/>
                      </a:cxn>
                      <a:cxn ang="0">
                        <a:pos x="connsiteX2533" y="connsiteY2533"/>
                      </a:cxn>
                      <a:cxn ang="0">
                        <a:pos x="connsiteX2534" y="connsiteY2534"/>
                      </a:cxn>
                      <a:cxn ang="0">
                        <a:pos x="connsiteX2535" y="connsiteY2535"/>
                      </a:cxn>
                      <a:cxn ang="0">
                        <a:pos x="connsiteX2536" y="connsiteY2536"/>
                      </a:cxn>
                      <a:cxn ang="0">
                        <a:pos x="connsiteX2537" y="connsiteY2537"/>
                      </a:cxn>
                      <a:cxn ang="0">
                        <a:pos x="connsiteX2538" y="connsiteY2538"/>
                      </a:cxn>
                      <a:cxn ang="0">
                        <a:pos x="connsiteX2539" y="connsiteY2539"/>
                      </a:cxn>
                      <a:cxn ang="0">
                        <a:pos x="connsiteX2540" y="connsiteY2540"/>
                      </a:cxn>
                      <a:cxn ang="0">
                        <a:pos x="connsiteX2541" y="connsiteY2541"/>
                      </a:cxn>
                      <a:cxn ang="0">
                        <a:pos x="connsiteX2542" y="connsiteY2542"/>
                      </a:cxn>
                      <a:cxn ang="0">
                        <a:pos x="connsiteX2543" y="connsiteY2543"/>
                      </a:cxn>
                      <a:cxn ang="0">
                        <a:pos x="connsiteX2544" y="connsiteY2544"/>
                      </a:cxn>
                      <a:cxn ang="0">
                        <a:pos x="connsiteX2545" y="connsiteY2545"/>
                      </a:cxn>
                      <a:cxn ang="0">
                        <a:pos x="connsiteX2546" y="connsiteY2546"/>
                      </a:cxn>
                      <a:cxn ang="0">
                        <a:pos x="connsiteX2547" y="connsiteY2547"/>
                      </a:cxn>
                      <a:cxn ang="0">
                        <a:pos x="connsiteX2548" y="connsiteY2548"/>
                      </a:cxn>
                      <a:cxn ang="0">
                        <a:pos x="connsiteX2549" y="connsiteY2549"/>
                      </a:cxn>
                      <a:cxn ang="0">
                        <a:pos x="connsiteX2550" y="connsiteY2550"/>
                      </a:cxn>
                      <a:cxn ang="0">
                        <a:pos x="connsiteX2551" y="connsiteY2551"/>
                      </a:cxn>
                      <a:cxn ang="0">
                        <a:pos x="connsiteX2552" y="connsiteY2552"/>
                      </a:cxn>
                      <a:cxn ang="0">
                        <a:pos x="connsiteX2553" y="connsiteY2553"/>
                      </a:cxn>
                      <a:cxn ang="0">
                        <a:pos x="connsiteX2554" y="connsiteY2554"/>
                      </a:cxn>
                      <a:cxn ang="0">
                        <a:pos x="connsiteX2555" y="connsiteY2555"/>
                      </a:cxn>
                      <a:cxn ang="0">
                        <a:pos x="connsiteX2556" y="connsiteY2556"/>
                      </a:cxn>
                      <a:cxn ang="0">
                        <a:pos x="connsiteX2557" y="connsiteY2557"/>
                      </a:cxn>
                      <a:cxn ang="0">
                        <a:pos x="connsiteX2558" y="connsiteY2558"/>
                      </a:cxn>
                      <a:cxn ang="0">
                        <a:pos x="connsiteX2559" y="connsiteY2559"/>
                      </a:cxn>
                      <a:cxn ang="0">
                        <a:pos x="connsiteX2560" y="connsiteY2560"/>
                      </a:cxn>
                      <a:cxn ang="0">
                        <a:pos x="connsiteX2561" y="connsiteY2561"/>
                      </a:cxn>
                      <a:cxn ang="0">
                        <a:pos x="connsiteX2562" y="connsiteY2562"/>
                      </a:cxn>
                      <a:cxn ang="0">
                        <a:pos x="connsiteX2563" y="connsiteY2563"/>
                      </a:cxn>
                      <a:cxn ang="0">
                        <a:pos x="connsiteX2564" y="connsiteY2564"/>
                      </a:cxn>
                      <a:cxn ang="0">
                        <a:pos x="connsiteX2565" y="connsiteY2565"/>
                      </a:cxn>
                      <a:cxn ang="0">
                        <a:pos x="connsiteX2566" y="connsiteY2566"/>
                      </a:cxn>
                      <a:cxn ang="0">
                        <a:pos x="connsiteX2567" y="connsiteY2567"/>
                      </a:cxn>
                      <a:cxn ang="0">
                        <a:pos x="connsiteX2568" y="connsiteY2568"/>
                      </a:cxn>
                      <a:cxn ang="0">
                        <a:pos x="connsiteX2569" y="connsiteY2569"/>
                      </a:cxn>
                      <a:cxn ang="0">
                        <a:pos x="connsiteX2570" y="connsiteY2570"/>
                      </a:cxn>
                      <a:cxn ang="0">
                        <a:pos x="connsiteX2571" y="connsiteY2571"/>
                      </a:cxn>
                      <a:cxn ang="0">
                        <a:pos x="connsiteX2572" y="connsiteY2572"/>
                      </a:cxn>
                      <a:cxn ang="0">
                        <a:pos x="connsiteX2573" y="connsiteY2573"/>
                      </a:cxn>
                      <a:cxn ang="0">
                        <a:pos x="connsiteX2574" y="connsiteY2574"/>
                      </a:cxn>
                      <a:cxn ang="0">
                        <a:pos x="connsiteX2575" y="connsiteY2575"/>
                      </a:cxn>
                      <a:cxn ang="0">
                        <a:pos x="connsiteX2576" y="connsiteY2576"/>
                      </a:cxn>
                      <a:cxn ang="0">
                        <a:pos x="connsiteX2577" y="connsiteY2577"/>
                      </a:cxn>
                      <a:cxn ang="0">
                        <a:pos x="connsiteX2578" y="connsiteY2578"/>
                      </a:cxn>
                      <a:cxn ang="0">
                        <a:pos x="connsiteX2579" y="connsiteY2579"/>
                      </a:cxn>
                      <a:cxn ang="0">
                        <a:pos x="connsiteX2580" y="connsiteY2580"/>
                      </a:cxn>
                      <a:cxn ang="0">
                        <a:pos x="connsiteX2581" y="connsiteY2581"/>
                      </a:cxn>
                      <a:cxn ang="0">
                        <a:pos x="connsiteX2582" y="connsiteY2582"/>
                      </a:cxn>
                      <a:cxn ang="0">
                        <a:pos x="connsiteX2583" y="connsiteY2583"/>
                      </a:cxn>
                      <a:cxn ang="0">
                        <a:pos x="connsiteX2584" y="connsiteY2584"/>
                      </a:cxn>
                      <a:cxn ang="0">
                        <a:pos x="connsiteX2585" y="connsiteY2585"/>
                      </a:cxn>
                      <a:cxn ang="0">
                        <a:pos x="connsiteX2586" y="connsiteY2586"/>
                      </a:cxn>
                      <a:cxn ang="0">
                        <a:pos x="connsiteX2587" y="connsiteY2587"/>
                      </a:cxn>
                      <a:cxn ang="0">
                        <a:pos x="connsiteX2588" y="connsiteY2588"/>
                      </a:cxn>
                      <a:cxn ang="0">
                        <a:pos x="connsiteX2589" y="connsiteY2589"/>
                      </a:cxn>
                      <a:cxn ang="0">
                        <a:pos x="connsiteX2590" y="connsiteY2590"/>
                      </a:cxn>
                      <a:cxn ang="0">
                        <a:pos x="connsiteX2591" y="connsiteY2591"/>
                      </a:cxn>
                      <a:cxn ang="0">
                        <a:pos x="connsiteX2592" y="connsiteY2592"/>
                      </a:cxn>
                      <a:cxn ang="0">
                        <a:pos x="connsiteX2593" y="connsiteY2593"/>
                      </a:cxn>
                      <a:cxn ang="0">
                        <a:pos x="connsiteX2594" y="connsiteY2594"/>
                      </a:cxn>
                      <a:cxn ang="0">
                        <a:pos x="connsiteX2595" y="connsiteY2595"/>
                      </a:cxn>
                      <a:cxn ang="0">
                        <a:pos x="connsiteX2596" y="connsiteY2596"/>
                      </a:cxn>
                      <a:cxn ang="0">
                        <a:pos x="connsiteX2597" y="connsiteY2597"/>
                      </a:cxn>
                      <a:cxn ang="0">
                        <a:pos x="connsiteX2598" y="connsiteY2598"/>
                      </a:cxn>
                      <a:cxn ang="0">
                        <a:pos x="connsiteX2599" y="connsiteY2599"/>
                      </a:cxn>
                      <a:cxn ang="0">
                        <a:pos x="connsiteX2600" y="connsiteY2600"/>
                      </a:cxn>
                      <a:cxn ang="0">
                        <a:pos x="connsiteX2601" y="connsiteY2601"/>
                      </a:cxn>
                      <a:cxn ang="0">
                        <a:pos x="connsiteX2602" y="connsiteY2602"/>
                      </a:cxn>
                      <a:cxn ang="0">
                        <a:pos x="connsiteX2603" y="connsiteY2603"/>
                      </a:cxn>
                      <a:cxn ang="0">
                        <a:pos x="connsiteX2604" y="connsiteY2604"/>
                      </a:cxn>
                      <a:cxn ang="0">
                        <a:pos x="connsiteX2605" y="connsiteY2605"/>
                      </a:cxn>
                      <a:cxn ang="0">
                        <a:pos x="connsiteX2606" y="connsiteY2606"/>
                      </a:cxn>
                      <a:cxn ang="0">
                        <a:pos x="connsiteX2607" y="connsiteY2607"/>
                      </a:cxn>
                      <a:cxn ang="0">
                        <a:pos x="connsiteX2608" y="connsiteY2608"/>
                      </a:cxn>
                      <a:cxn ang="0">
                        <a:pos x="connsiteX2609" y="connsiteY2609"/>
                      </a:cxn>
                      <a:cxn ang="0">
                        <a:pos x="connsiteX2610" y="connsiteY2610"/>
                      </a:cxn>
                      <a:cxn ang="0">
                        <a:pos x="connsiteX2611" y="connsiteY2611"/>
                      </a:cxn>
                      <a:cxn ang="0">
                        <a:pos x="connsiteX2612" y="connsiteY2612"/>
                      </a:cxn>
                      <a:cxn ang="0">
                        <a:pos x="connsiteX2613" y="connsiteY2613"/>
                      </a:cxn>
                      <a:cxn ang="0">
                        <a:pos x="connsiteX2614" y="connsiteY2614"/>
                      </a:cxn>
                      <a:cxn ang="0">
                        <a:pos x="connsiteX2615" y="connsiteY2615"/>
                      </a:cxn>
                      <a:cxn ang="0">
                        <a:pos x="connsiteX2616" y="connsiteY2616"/>
                      </a:cxn>
                      <a:cxn ang="0">
                        <a:pos x="connsiteX2617" y="connsiteY2617"/>
                      </a:cxn>
                      <a:cxn ang="0">
                        <a:pos x="connsiteX2618" y="connsiteY2618"/>
                      </a:cxn>
                      <a:cxn ang="0">
                        <a:pos x="connsiteX2619" y="connsiteY2619"/>
                      </a:cxn>
                      <a:cxn ang="0">
                        <a:pos x="connsiteX2620" y="connsiteY2620"/>
                      </a:cxn>
                      <a:cxn ang="0">
                        <a:pos x="connsiteX2621" y="connsiteY2621"/>
                      </a:cxn>
                      <a:cxn ang="0">
                        <a:pos x="connsiteX2622" y="connsiteY2622"/>
                      </a:cxn>
                      <a:cxn ang="0">
                        <a:pos x="connsiteX2623" y="connsiteY2623"/>
                      </a:cxn>
                      <a:cxn ang="0">
                        <a:pos x="connsiteX2624" y="connsiteY2624"/>
                      </a:cxn>
                      <a:cxn ang="0">
                        <a:pos x="connsiteX2625" y="connsiteY2625"/>
                      </a:cxn>
                      <a:cxn ang="0">
                        <a:pos x="connsiteX2626" y="connsiteY2626"/>
                      </a:cxn>
                      <a:cxn ang="0">
                        <a:pos x="connsiteX2627" y="connsiteY2627"/>
                      </a:cxn>
                      <a:cxn ang="0">
                        <a:pos x="connsiteX2628" y="connsiteY2628"/>
                      </a:cxn>
                      <a:cxn ang="0">
                        <a:pos x="connsiteX2629" y="connsiteY2629"/>
                      </a:cxn>
                      <a:cxn ang="0">
                        <a:pos x="connsiteX2630" y="connsiteY2630"/>
                      </a:cxn>
                      <a:cxn ang="0">
                        <a:pos x="connsiteX2631" y="connsiteY2631"/>
                      </a:cxn>
                      <a:cxn ang="0">
                        <a:pos x="connsiteX2632" y="connsiteY2632"/>
                      </a:cxn>
                      <a:cxn ang="0">
                        <a:pos x="connsiteX2633" y="connsiteY2633"/>
                      </a:cxn>
                      <a:cxn ang="0">
                        <a:pos x="connsiteX2634" y="connsiteY2634"/>
                      </a:cxn>
                      <a:cxn ang="0">
                        <a:pos x="connsiteX2635" y="connsiteY2635"/>
                      </a:cxn>
                      <a:cxn ang="0">
                        <a:pos x="connsiteX2636" y="connsiteY2636"/>
                      </a:cxn>
                      <a:cxn ang="0">
                        <a:pos x="connsiteX2637" y="connsiteY2637"/>
                      </a:cxn>
                      <a:cxn ang="0">
                        <a:pos x="connsiteX2638" y="connsiteY2638"/>
                      </a:cxn>
                      <a:cxn ang="0">
                        <a:pos x="connsiteX2639" y="connsiteY2639"/>
                      </a:cxn>
                      <a:cxn ang="0">
                        <a:pos x="connsiteX2640" y="connsiteY2640"/>
                      </a:cxn>
                      <a:cxn ang="0">
                        <a:pos x="connsiteX2641" y="connsiteY2641"/>
                      </a:cxn>
                      <a:cxn ang="0">
                        <a:pos x="connsiteX2642" y="connsiteY2642"/>
                      </a:cxn>
                      <a:cxn ang="0">
                        <a:pos x="connsiteX2643" y="connsiteY2643"/>
                      </a:cxn>
                      <a:cxn ang="0">
                        <a:pos x="connsiteX2644" y="connsiteY2644"/>
                      </a:cxn>
                      <a:cxn ang="0">
                        <a:pos x="connsiteX2645" y="connsiteY2645"/>
                      </a:cxn>
                      <a:cxn ang="0">
                        <a:pos x="connsiteX2646" y="connsiteY2646"/>
                      </a:cxn>
                      <a:cxn ang="0">
                        <a:pos x="connsiteX2647" y="connsiteY2647"/>
                      </a:cxn>
                      <a:cxn ang="0">
                        <a:pos x="connsiteX2648" y="connsiteY2648"/>
                      </a:cxn>
                      <a:cxn ang="0">
                        <a:pos x="connsiteX2649" y="connsiteY2649"/>
                      </a:cxn>
                      <a:cxn ang="0">
                        <a:pos x="connsiteX2650" y="connsiteY2650"/>
                      </a:cxn>
                      <a:cxn ang="0">
                        <a:pos x="connsiteX2651" y="connsiteY2651"/>
                      </a:cxn>
                      <a:cxn ang="0">
                        <a:pos x="connsiteX2652" y="connsiteY2652"/>
                      </a:cxn>
                      <a:cxn ang="0">
                        <a:pos x="connsiteX2653" y="connsiteY2653"/>
                      </a:cxn>
                      <a:cxn ang="0">
                        <a:pos x="connsiteX2654" y="connsiteY2654"/>
                      </a:cxn>
                      <a:cxn ang="0">
                        <a:pos x="connsiteX2655" y="connsiteY2655"/>
                      </a:cxn>
                      <a:cxn ang="0">
                        <a:pos x="connsiteX2656" y="connsiteY2656"/>
                      </a:cxn>
                      <a:cxn ang="0">
                        <a:pos x="connsiteX2657" y="connsiteY2657"/>
                      </a:cxn>
                      <a:cxn ang="0">
                        <a:pos x="connsiteX2658" y="connsiteY2658"/>
                      </a:cxn>
                      <a:cxn ang="0">
                        <a:pos x="connsiteX2659" y="connsiteY2659"/>
                      </a:cxn>
                      <a:cxn ang="0">
                        <a:pos x="connsiteX2660" y="connsiteY2660"/>
                      </a:cxn>
                      <a:cxn ang="0">
                        <a:pos x="connsiteX2661" y="connsiteY2661"/>
                      </a:cxn>
                      <a:cxn ang="0">
                        <a:pos x="connsiteX2662" y="connsiteY2662"/>
                      </a:cxn>
                      <a:cxn ang="0">
                        <a:pos x="connsiteX2663" y="connsiteY2663"/>
                      </a:cxn>
                      <a:cxn ang="0">
                        <a:pos x="connsiteX2664" y="connsiteY2664"/>
                      </a:cxn>
                      <a:cxn ang="0">
                        <a:pos x="connsiteX2665" y="connsiteY2665"/>
                      </a:cxn>
                      <a:cxn ang="0">
                        <a:pos x="connsiteX2666" y="connsiteY2666"/>
                      </a:cxn>
                      <a:cxn ang="0">
                        <a:pos x="connsiteX2667" y="connsiteY2667"/>
                      </a:cxn>
                      <a:cxn ang="0">
                        <a:pos x="connsiteX2668" y="connsiteY2668"/>
                      </a:cxn>
                      <a:cxn ang="0">
                        <a:pos x="connsiteX2669" y="connsiteY2669"/>
                      </a:cxn>
                      <a:cxn ang="0">
                        <a:pos x="connsiteX2670" y="connsiteY2670"/>
                      </a:cxn>
                      <a:cxn ang="0">
                        <a:pos x="connsiteX2671" y="connsiteY2671"/>
                      </a:cxn>
                      <a:cxn ang="0">
                        <a:pos x="connsiteX2672" y="connsiteY2672"/>
                      </a:cxn>
                      <a:cxn ang="0">
                        <a:pos x="connsiteX2673" y="connsiteY2673"/>
                      </a:cxn>
                      <a:cxn ang="0">
                        <a:pos x="connsiteX2674" y="connsiteY2674"/>
                      </a:cxn>
                      <a:cxn ang="0">
                        <a:pos x="connsiteX2675" y="connsiteY2675"/>
                      </a:cxn>
                      <a:cxn ang="0">
                        <a:pos x="connsiteX2676" y="connsiteY2676"/>
                      </a:cxn>
                      <a:cxn ang="0">
                        <a:pos x="connsiteX2677" y="connsiteY2677"/>
                      </a:cxn>
                      <a:cxn ang="0">
                        <a:pos x="connsiteX2678" y="connsiteY2678"/>
                      </a:cxn>
                      <a:cxn ang="0">
                        <a:pos x="connsiteX2679" y="connsiteY2679"/>
                      </a:cxn>
                      <a:cxn ang="0">
                        <a:pos x="connsiteX2680" y="connsiteY2680"/>
                      </a:cxn>
                      <a:cxn ang="0">
                        <a:pos x="connsiteX2681" y="connsiteY2681"/>
                      </a:cxn>
                      <a:cxn ang="0">
                        <a:pos x="connsiteX2682" y="connsiteY2682"/>
                      </a:cxn>
                      <a:cxn ang="0">
                        <a:pos x="connsiteX2683" y="connsiteY2683"/>
                      </a:cxn>
                      <a:cxn ang="0">
                        <a:pos x="connsiteX2684" y="connsiteY2684"/>
                      </a:cxn>
                      <a:cxn ang="0">
                        <a:pos x="connsiteX2685" y="connsiteY2685"/>
                      </a:cxn>
                      <a:cxn ang="0">
                        <a:pos x="connsiteX2686" y="connsiteY2686"/>
                      </a:cxn>
                      <a:cxn ang="0">
                        <a:pos x="connsiteX2687" y="connsiteY2687"/>
                      </a:cxn>
                      <a:cxn ang="0">
                        <a:pos x="connsiteX2688" y="connsiteY2688"/>
                      </a:cxn>
                      <a:cxn ang="0">
                        <a:pos x="connsiteX2689" y="connsiteY2689"/>
                      </a:cxn>
                      <a:cxn ang="0">
                        <a:pos x="connsiteX2690" y="connsiteY2690"/>
                      </a:cxn>
                      <a:cxn ang="0">
                        <a:pos x="connsiteX2691" y="connsiteY2691"/>
                      </a:cxn>
                      <a:cxn ang="0">
                        <a:pos x="connsiteX2692" y="connsiteY2692"/>
                      </a:cxn>
                      <a:cxn ang="0">
                        <a:pos x="connsiteX2693" y="connsiteY2693"/>
                      </a:cxn>
                      <a:cxn ang="0">
                        <a:pos x="connsiteX2694" y="connsiteY2694"/>
                      </a:cxn>
                      <a:cxn ang="0">
                        <a:pos x="connsiteX2695" y="connsiteY2695"/>
                      </a:cxn>
                      <a:cxn ang="0">
                        <a:pos x="connsiteX2696" y="connsiteY2696"/>
                      </a:cxn>
                      <a:cxn ang="0">
                        <a:pos x="connsiteX2697" y="connsiteY2697"/>
                      </a:cxn>
                      <a:cxn ang="0">
                        <a:pos x="connsiteX2698" y="connsiteY2698"/>
                      </a:cxn>
                      <a:cxn ang="0">
                        <a:pos x="connsiteX2699" y="connsiteY2699"/>
                      </a:cxn>
                      <a:cxn ang="0">
                        <a:pos x="connsiteX2700" y="connsiteY2700"/>
                      </a:cxn>
                      <a:cxn ang="0">
                        <a:pos x="connsiteX2701" y="connsiteY2701"/>
                      </a:cxn>
                      <a:cxn ang="0">
                        <a:pos x="connsiteX2702" y="connsiteY2702"/>
                      </a:cxn>
                      <a:cxn ang="0">
                        <a:pos x="connsiteX2703" y="connsiteY2703"/>
                      </a:cxn>
                      <a:cxn ang="0">
                        <a:pos x="connsiteX2704" y="connsiteY2704"/>
                      </a:cxn>
                      <a:cxn ang="0">
                        <a:pos x="connsiteX2705" y="connsiteY2705"/>
                      </a:cxn>
                      <a:cxn ang="0">
                        <a:pos x="connsiteX2706" y="connsiteY2706"/>
                      </a:cxn>
                      <a:cxn ang="0">
                        <a:pos x="connsiteX2707" y="connsiteY2707"/>
                      </a:cxn>
                      <a:cxn ang="0">
                        <a:pos x="connsiteX2708" y="connsiteY2708"/>
                      </a:cxn>
                      <a:cxn ang="0">
                        <a:pos x="connsiteX2709" y="connsiteY2709"/>
                      </a:cxn>
                      <a:cxn ang="0">
                        <a:pos x="connsiteX2710" y="connsiteY2710"/>
                      </a:cxn>
                      <a:cxn ang="0">
                        <a:pos x="connsiteX2711" y="connsiteY2711"/>
                      </a:cxn>
                      <a:cxn ang="0">
                        <a:pos x="connsiteX2712" y="connsiteY2712"/>
                      </a:cxn>
                      <a:cxn ang="0">
                        <a:pos x="connsiteX2713" y="connsiteY2713"/>
                      </a:cxn>
                      <a:cxn ang="0">
                        <a:pos x="connsiteX2714" y="connsiteY2714"/>
                      </a:cxn>
                      <a:cxn ang="0">
                        <a:pos x="connsiteX2715" y="connsiteY2715"/>
                      </a:cxn>
                      <a:cxn ang="0">
                        <a:pos x="connsiteX2716" y="connsiteY2716"/>
                      </a:cxn>
                      <a:cxn ang="0">
                        <a:pos x="connsiteX2717" y="connsiteY2717"/>
                      </a:cxn>
                      <a:cxn ang="0">
                        <a:pos x="connsiteX2718" y="connsiteY2718"/>
                      </a:cxn>
                      <a:cxn ang="0">
                        <a:pos x="connsiteX2719" y="connsiteY2719"/>
                      </a:cxn>
                      <a:cxn ang="0">
                        <a:pos x="connsiteX2720" y="connsiteY2720"/>
                      </a:cxn>
                      <a:cxn ang="0">
                        <a:pos x="connsiteX2721" y="connsiteY2721"/>
                      </a:cxn>
                      <a:cxn ang="0">
                        <a:pos x="connsiteX2722" y="connsiteY2722"/>
                      </a:cxn>
                      <a:cxn ang="0">
                        <a:pos x="connsiteX2723" y="connsiteY2723"/>
                      </a:cxn>
                      <a:cxn ang="0">
                        <a:pos x="connsiteX2724" y="connsiteY2724"/>
                      </a:cxn>
                      <a:cxn ang="0">
                        <a:pos x="connsiteX2725" y="connsiteY2725"/>
                      </a:cxn>
                      <a:cxn ang="0">
                        <a:pos x="connsiteX2726" y="connsiteY2726"/>
                      </a:cxn>
                      <a:cxn ang="0">
                        <a:pos x="connsiteX2727" y="connsiteY2727"/>
                      </a:cxn>
                      <a:cxn ang="0">
                        <a:pos x="connsiteX2728" y="connsiteY2728"/>
                      </a:cxn>
                      <a:cxn ang="0">
                        <a:pos x="connsiteX2729" y="connsiteY2729"/>
                      </a:cxn>
                      <a:cxn ang="0">
                        <a:pos x="connsiteX2730" y="connsiteY2730"/>
                      </a:cxn>
                      <a:cxn ang="0">
                        <a:pos x="connsiteX2731" y="connsiteY2731"/>
                      </a:cxn>
                      <a:cxn ang="0">
                        <a:pos x="connsiteX2732" y="connsiteY2732"/>
                      </a:cxn>
                      <a:cxn ang="0">
                        <a:pos x="connsiteX2733" y="connsiteY2733"/>
                      </a:cxn>
                      <a:cxn ang="0">
                        <a:pos x="connsiteX2734" y="connsiteY2734"/>
                      </a:cxn>
                      <a:cxn ang="0">
                        <a:pos x="connsiteX2735" y="connsiteY2735"/>
                      </a:cxn>
                      <a:cxn ang="0">
                        <a:pos x="connsiteX2736" y="connsiteY2736"/>
                      </a:cxn>
                      <a:cxn ang="0">
                        <a:pos x="connsiteX2737" y="connsiteY2737"/>
                      </a:cxn>
                      <a:cxn ang="0">
                        <a:pos x="connsiteX2738" y="connsiteY2738"/>
                      </a:cxn>
                      <a:cxn ang="0">
                        <a:pos x="connsiteX2739" y="connsiteY2739"/>
                      </a:cxn>
                      <a:cxn ang="0">
                        <a:pos x="connsiteX2740" y="connsiteY2740"/>
                      </a:cxn>
                      <a:cxn ang="0">
                        <a:pos x="connsiteX2741" y="connsiteY2741"/>
                      </a:cxn>
                      <a:cxn ang="0">
                        <a:pos x="connsiteX2742" y="connsiteY2742"/>
                      </a:cxn>
                      <a:cxn ang="0">
                        <a:pos x="connsiteX2743" y="connsiteY2743"/>
                      </a:cxn>
                      <a:cxn ang="0">
                        <a:pos x="connsiteX2744" y="connsiteY2744"/>
                      </a:cxn>
                      <a:cxn ang="0">
                        <a:pos x="connsiteX2745" y="connsiteY2745"/>
                      </a:cxn>
                      <a:cxn ang="0">
                        <a:pos x="connsiteX2746" y="connsiteY2746"/>
                      </a:cxn>
                      <a:cxn ang="0">
                        <a:pos x="connsiteX2747" y="connsiteY2747"/>
                      </a:cxn>
                      <a:cxn ang="0">
                        <a:pos x="connsiteX2748" y="connsiteY2748"/>
                      </a:cxn>
                      <a:cxn ang="0">
                        <a:pos x="connsiteX2749" y="connsiteY2749"/>
                      </a:cxn>
                      <a:cxn ang="0">
                        <a:pos x="connsiteX2750" y="connsiteY2750"/>
                      </a:cxn>
                      <a:cxn ang="0">
                        <a:pos x="connsiteX2751" y="connsiteY2751"/>
                      </a:cxn>
                      <a:cxn ang="0">
                        <a:pos x="connsiteX2752" y="connsiteY2752"/>
                      </a:cxn>
                      <a:cxn ang="0">
                        <a:pos x="connsiteX2753" y="connsiteY2753"/>
                      </a:cxn>
                      <a:cxn ang="0">
                        <a:pos x="connsiteX2754" y="connsiteY2754"/>
                      </a:cxn>
                      <a:cxn ang="0">
                        <a:pos x="connsiteX2755" y="connsiteY2755"/>
                      </a:cxn>
                      <a:cxn ang="0">
                        <a:pos x="connsiteX2756" y="connsiteY2756"/>
                      </a:cxn>
                      <a:cxn ang="0">
                        <a:pos x="connsiteX2757" y="connsiteY2757"/>
                      </a:cxn>
                      <a:cxn ang="0">
                        <a:pos x="connsiteX2758" y="connsiteY2758"/>
                      </a:cxn>
                      <a:cxn ang="0">
                        <a:pos x="connsiteX2759" y="connsiteY2759"/>
                      </a:cxn>
                      <a:cxn ang="0">
                        <a:pos x="connsiteX2760" y="connsiteY2760"/>
                      </a:cxn>
                      <a:cxn ang="0">
                        <a:pos x="connsiteX2761" y="connsiteY2761"/>
                      </a:cxn>
                      <a:cxn ang="0">
                        <a:pos x="connsiteX2762" y="connsiteY2762"/>
                      </a:cxn>
                      <a:cxn ang="0">
                        <a:pos x="connsiteX2763" y="connsiteY2763"/>
                      </a:cxn>
                      <a:cxn ang="0">
                        <a:pos x="connsiteX2764" y="connsiteY2764"/>
                      </a:cxn>
                      <a:cxn ang="0">
                        <a:pos x="connsiteX2765" y="connsiteY2765"/>
                      </a:cxn>
                      <a:cxn ang="0">
                        <a:pos x="connsiteX2766" y="connsiteY2766"/>
                      </a:cxn>
                      <a:cxn ang="0">
                        <a:pos x="connsiteX2767" y="connsiteY2767"/>
                      </a:cxn>
                      <a:cxn ang="0">
                        <a:pos x="connsiteX2768" y="connsiteY2768"/>
                      </a:cxn>
                      <a:cxn ang="0">
                        <a:pos x="connsiteX2769" y="connsiteY2769"/>
                      </a:cxn>
                      <a:cxn ang="0">
                        <a:pos x="connsiteX2770" y="connsiteY2770"/>
                      </a:cxn>
                      <a:cxn ang="0">
                        <a:pos x="connsiteX2771" y="connsiteY2771"/>
                      </a:cxn>
                      <a:cxn ang="0">
                        <a:pos x="connsiteX2772" y="connsiteY2772"/>
                      </a:cxn>
                      <a:cxn ang="0">
                        <a:pos x="connsiteX2773" y="connsiteY2773"/>
                      </a:cxn>
                      <a:cxn ang="0">
                        <a:pos x="connsiteX2774" y="connsiteY2774"/>
                      </a:cxn>
                      <a:cxn ang="0">
                        <a:pos x="connsiteX2775" y="connsiteY2775"/>
                      </a:cxn>
                      <a:cxn ang="0">
                        <a:pos x="connsiteX2776" y="connsiteY2776"/>
                      </a:cxn>
                      <a:cxn ang="0">
                        <a:pos x="connsiteX2777" y="connsiteY2777"/>
                      </a:cxn>
                      <a:cxn ang="0">
                        <a:pos x="connsiteX2778" y="connsiteY2778"/>
                      </a:cxn>
                      <a:cxn ang="0">
                        <a:pos x="connsiteX2779" y="connsiteY2779"/>
                      </a:cxn>
                      <a:cxn ang="0">
                        <a:pos x="connsiteX2780" y="connsiteY2780"/>
                      </a:cxn>
                      <a:cxn ang="0">
                        <a:pos x="connsiteX2781" y="connsiteY2781"/>
                      </a:cxn>
                      <a:cxn ang="0">
                        <a:pos x="connsiteX2782" y="connsiteY2782"/>
                      </a:cxn>
                      <a:cxn ang="0">
                        <a:pos x="connsiteX2783" y="connsiteY2783"/>
                      </a:cxn>
                      <a:cxn ang="0">
                        <a:pos x="connsiteX2784" y="connsiteY2784"/>
                      </a:cxn>
                      <a:cxn ang="0">
                        <a:pos x="connsiteX2785" y="connsiteY2785"/>
                      </a:cxn>
                      <a:cxn ang="0">
                        <a:pos x="connsiteX2786" y="connsiteY2786"/>
                      </a:cxn>
                      <a:cxn ang="0">
                        <a:pos x="connsiteX2787" y="connsiteY2787"/>
                      </a:cxn>
                      <a:cxn ang="0">
                        <a:pos x="connsiteX2788" y="connsiteY2788"/>
                      </a:cxn>
                      <a:cxn ang="0">
                        <a:pos x="connsiteX2789" y="connsiteY2789"/>
                      </a:cxn>
                      <a:cxn ang="0">
                        <a:pos x="connsiteX2790" y="connsiteY2790"/>
                      </a:cxn>
                      <a:cxn ang="0">
                        <a:pos x="connsiteX2791" y="connsiteY2791"/>
                      </a:cxn>
                      <a:cxn ang="0">
                        <a:pos x="connsiteX2792" y="connsiteY2792"/>
                      </a:cxn>
                      <a:cxn ang="0">
                        <a:pos x="connsiteX2793" y="connsiteY2793"/>
                      </a:cxn>
                      <a:cxn ang="0">
                        <a:pos x="connsiteX2794" y="connsiteY2794"/>
                      </a:cxn>
                      <a:cxn ang="0">
                        <a:pos x="connsiteX2795" y="connsiteY2795"/>
                      </a:cxn>
                      <a:cxn ang="0">
                        <a:pos x="connsiteX2796" y="connsiteY2796"/>
                      </a:cxn>
                      <a:cxn ang="0">
                        <a:pos x="connsiteX2797" y="connsiteY2797"/>
                      </a:cxn>
                      <a:cxn ang="0">
                        <a:pos x="connsiteX2798" y="connsiteY2798"/>
                      </a:cxn>
                      <a:cxn ang="0">
                        <a:pos x="connsiteX2799" y="connsiteY2799"/>
                      </a:cxn>
                      <a:cxn ang="0">
                        <a:pos x="connsiteX2800" y="connsiteY2800"/>
                      </a:cxn>
                      <a:cxn ang="0">
                        <a:pos x="connsiteX2801" y="connsiteY2801"/>
                      </a:cxn>
                      <a:cxn ang="0">
                        <a:pos x="connsiteX2802" y="connsiteY2802"/>
                      </a:cxn>
                      <a:cxn ang="0">
                        <a:pos x="connsiteX2803" y="connsiteY2803"/>
                      </a:cxn>
                      <a:cxn ang="0">
                        <a:pos x="connsiteX2804" y="connsiteY2804"/>
                      </a:cxn>
                      <a:cxn ang="0">
                        <a:pos x="connsiteX2805" y="connsiteY2805"/>
                      </a:cxn>
                      <a:cxn ang="0">
                        <a:pos x="connsiteX2806" y="connsiteY2806"/>
                      </a:cxn>
                      <a:cxn ang="0">
                        <a:pos x="connsiteX2807" y="connsiteY2807"/>
                      </a:cxn>
                      <a:cxn ang="0">
                        <a:pos x="connsiteX2808" y="connsiteY2808"/>
                      </a:cxn>
                      <a:cxn ang="0">
                        <a:pos x="connsiteX2809" y="connsiteY2809"/>
                      </a:cxn>
                      <a:cxn ang="0">
                        <a:pos x="connsiteX2810" y="connsiteY2810"/>
                      </a:cxn>
                      <a:cxn ang="0">
                        <a:pos x="connsiteX2811" y="connsiteY2811"/>
                      </a:cxn>
                      <a:cxn ang="0">
                        <a:pos x="connsiteX2812" y="connsiteY2812"/>
                      </a:cxn>
                      <a:cxn ang="0">
                        <a:pos x="connsiteX2813" y="connsiteY2813"/>
                      </a:cxn>
                      <a:cxn ang="0">
                        <a:pos x="connsiteX2814" y="connsiteY2814"/>
                      </a:cxn>
                      <a:cxn ang="0">
                        <a:pos x="connsiteX2815" y="connsiteY2815"/>
                      </a:cxn>
                      <a:cxn ang="0">
                        <a:pos x="connsiteX2816" y="connsiteY2816"/>
                      </a:cxn>
                      <a:cxn ang="0">
                        <a:pos x="connsiteX2817" y="connsiteY2817"/>
                      </a:cxn>
                      <a:cxn ang="0">
                        <a:pos x="connsiteX2818" y="connsiteY2818"/>
                      </a:cxn>
                      <a:cxn ang="0">
                        <a:pos x="connsiteX2819" y="connsiteY2819"/>
                      </a:cxn>
                      <a:cxn ang="0">
                        <a:pos x="connsiteX2820" y="connsiteY2820"/>
                      </a:cxn>
                      <a:cxn ang="0">
                        <a:pos x="connsiteX2821" y="connsiteY2821"/>
                      </a:cxn>
                      <a:cxn ang="0">
                        <a:pos x="connsiteX2822" y="connsiteY2822"/>
                      </a:cxn>
                      <a:cxn ang="0">
                        <a:pos x="connsiteX2823" y="connsiteY2823"/>
                      </a:cxn>
                      <a:cxn ang="0">
                        <a:pos x="connsiteX2824" y="connsiteY2824"/>
                      </a:cxn>
                      <a:cxn ang="0">
                        <a:pos x="connsiteX2825" y="connsiteY2825"/>
                      </a:cxn>
                      <a:cxn ang="0">
                        <a:pos x="connsiteX2826" y="connsiteY2826"/>
                      </a:cxn>
                      <a:cxn ang="0">
                        <a:pos x="connsiteX2827" y="connsiteY2827"/>
                      </a:cxn>
                      <a:cxn ang="0">
                        <a:pos x="connsiteX2828" y="connsiteY2828"/>
                      </a:cxn>
                      <a:cxn ang="0">
                        <a:pos x="connsiteX2829" y="connsiteY2829"/>
                      </a:cxn>
                      <a:cxn ang="0">
                        <a:pos x="connsiteX2830" y="connsiteY2830"/>
                      </a:cxn>
                      <a:cxn ang="0">
                        <a:pos x="connsiteX2831" y="connsiteY2831"/>
                      </a:cxn>
                      <a:cxn ang="0">
                        <a:pos x="connsiteX2832" y="connsiteY2832"/>
                      </a:cxn>
                      <a:cxn ang="0">
                        <a:pos x="connsiteX2833" y="connsiteY2833"/>
                      </a:cxn>
                      <a:cxn ang="0">
                        <a:pos x="connsiteX2834" y="connsiteY2834"/>
                      </a:cxn>
                      <a:cxn ang="0">
                        <a:pos x="connsiteX2835" y="connsiteY2835"/>
                      </a:cxn>
                      <a:cxn ang="0">
                        <a:pos x="connsiteX2836" y="connsiteY2836"/>
                      </a:cxn>
                      <a:cxn ang="0">
                        <a:pos x="connsiteX2837" y="connsiteY2837"/>
                      </a:cxn>
                      <a:cxn ang="0">
                        <a:pos x="connsiteX2838" y="connsiteY2838"/>
                      </a:cxn>
                      <a:cxn ang="0">
                        <a:pos x="connsiteX2839" y="connsiteY2839"/>
                      </a:cxn>
                      <a:cxn ang="0">
                        <a:pos x="connsiteX2840" y="connsiteY2840"/>
                      </a:cxn>
                      <a:cxn ang="0">
                        <a:pos x="connsiteX2841" y="connsiteY2841"/>
                      </a:cxn>
                      <a:cxn ang="0">
                        <a:pos x="connsiteX2842" y="connsiteY2842"/>
                      </a:cxn>
                      <a:cxn ang="0">
                        <a:pos x="connsiteX2843" y="connsiteY2843"/>
                      </a:cxn>
                      <a:cxn ang="0">
                        <a:pos x="connsiteX2844" y="connsiteY2844"/>
                      </a:cxn>
                      <a:cxn ang="0">
                        <a:pos x="connsiteX2845" y="connsiteY2845"/>
                      </a:cxn>
                      <a:cxn ang="0">
                        <a:pos x="connsiteX2846" y="connsiteY2846"/>
                      </a:cxn>
                      <a:cxn ang="0">
                        <a:pos x="connsiteX2847" y="connsiteY2847"/>
                      </a:cxn>
                      <a:cxn ang="0">
                        <a:pos x="connsiteX2848" y="connsiteY2848"/>
                      </a:cxn>
                      <a:cxn ang="0">
                        <a:pos x="connsiteX2849" y="connsiteY2849"/>
                      </a:cxn>
                      <a:cxn ang="0">
                        <a:pos x="connsiteX2850" y="connsiteY2850"/>
                      </a:cxn>
                      <a:cxn ang="0">
                        <a:pos x="connsiteX2851" y="connsiteY2851"/>
                      </a:cxn>
                      <a:cxn ang="0">
                        <a:pos x="connsiteX2852" y="connsiteY2852"/>
                      </a:cxn>
                      <a:cxn ang="0">
                        <a:pos x="connsiteX2853" y="connsiteY2853"/>
                      </a:cxn>
                      <a:cxn ang="0">
                        <a:pos x="connsiteX2854" y="connsiteY2854"/>
                      </a:cxn>
                      <a:cxn ang="0">
                        <a:pos x="connsiteX2855" y="connsiteY2855"/>
                      </a:cxn>
                      <a:cxn ang="0">
                        <a:pos x="connsiteX2856" y="connsiteY2856"/>
                      </a:cxn>
                      <a:cxn ang="0">
                        <a:pos x="connsiteX2857" y="connsiteY2857"/>
                      </a:cxn>
                      <a:cxn ang="0">
                        <a:pos x="connsiteX2858" y="connsiteY2858"/>
                      </a:cxn>
                      <a:cxn ang="0">
                        <a:pos x="connsiteX2859" y="connsiteY2859"/>
                      </a:cxn>
                      <a:cxn ang="0">
                        <a:pos x="connsiteX2860" y="connsiteY2860"/>
                      </a:cxn>
                      <a:cxn ang="0">
                        <a:pos x="connsiteX2861" y="connsiteY2861"/>
                      </a:cxn>
                      <a:cxn ang="0">
                        <a:pos x="connsiteX2862" y="connsiteY2862"/>
                      </a:cxn>
                      <a:cxn ang="0">
                        <a:pos x="connsiteX2863" y="connsiteY2863"/>
                      </a:cxn>
                      <a:cxn ang="0">
                        <a:pos x="connsiteX2864" y="connsiteY2864"/>
                      </a:cxn>
                      <a:cxn ang="0">
                        <a:pos x="connsiteX2865" y="connsiteY2865"/>
                      </a:cxn>
                      <a:cxn ang="0">
                        <a:pos x="connsiteX2866" y="connsiteY2866"/>
                      </a:cxn>
                      <a:cxn ang="0">
                        <a:pos x="connsiteX2867" y="connsiteY2867"/>
                      </a:cxn>
                      <a:cxn ang="0">
                        <a:pos x="connsiteX2868" y="connsiteY2868"/>
                      </a:cxn>
                      <a:cxn ang="0">
                        <a:pos x="connsiteX2869" y="connsiteY2869"/>
                      </a:cxn>
                      <a:cxn ang="0">
                        <a:pos x="connsiteX2870" y="connsiteY2870"/>
                      </a:cxn>
                      <a:cxn ang="0">
                        <a:pos x="connsiteX2871" y="connsiteY2871"/>
                      </a:cxn>
                      <a:cxn ang="0">
                        <a:pos x="connsiteX2872" y="connsiteY2872"/>
                      </a:cxn>
                      <a:cxn ang="0">
                        <a:pos x="connsiteX2873" y="connsiteY2873"/>
                      </a:cxn>
                      <a:cxn ang="0">
                        <a:pos x="connsiteX2874" y="connsiteY2874"/>
                      </a:cxn>
                      <a:cxn ang="0">
                        <a:pos x="connsiteX2875" y="connsiteY2875"/>
                      </a:cxn>
                      <a:cxn ang="0">
                        <a:pos x="connsiteX2876" y="connsiteY2876"/>
                      </a:cxn>
                      <a:cxn ang="0">
                        <a:pos x="connsiteX2877" y="connsiteY2877"/>
                      </a:cxn>
                      <a:cxn ang="0">
                        <a:pos x="connsiteX2878" y="connsiteY2878"/>
                      </a:cxn>
                      <a:cxn ang="0">
                        <a:pos x="connsiteX2879" y="connsiteY2879"/>
                      </a:cxn>
                      <a:cxn ang="0">
                        <a:pos x="connsiteX2880" y="connsiteY2880"/>
                      </a:cxn>
                      <a:cxn ang="0">
                        <a:pos x="connsiteX2881" y="connsiteY2881"/>
                      </a:cxn>
                      <a:cxn ang="0">
                        <a:pos x="connsiteX2882" y="connsiteY2882"/>
                      </a:cxn>
                      <a:cxn ang="0">
                        <a:pos x="connsiteX2883" y="connsiteY2883"/>
                      </a:cxn>
                      <a:cxn ang="0">
                        <a:pos x="connsiteX2884" y="connsiteY2884"/>
                      </a:cxn>
                      <a:cxn ang="0">
                        <a:pos x="connsiteX2885" y="connsiteY2885"/>
                      </a:cxn>
                      <a:cxn ang="0">
                        <a:pos x="connsiteX2886" y="connsiteY2886"/>
                      </a:cxn>
                      <a:cxn ang="0">
                        <a:pos x="connsiteX2887" y="connsiteY2887"/>
                      </a:cxn>
                      <a:cxn ang="0">
                        <a:pos x="connsiteX2888" y="connsiteY2888"/>
                      </a:cxn>
                      <a:cxn ang="0">
                        <a:pos x="connsiteX2889" y="connsiteY2889"/>
                      </a:cxn>
                      <a:cxn ang="0">
                        <a:pos x="connsiteX2890" y="connsiteY2890"/>
                      </a:cxn>
                      <a:cxn ang="0">
                        <a:pos x="connsiteX2891" y="connsiteY2891"/>
                      </a:cxn>
                      <a:cxn ang="0">
                        <a:pos x="connsiteX2892" y="connsiteY2892"/>
                      </a:cxn>
                      <a:cxn ang="0">
                        <a:pos x="connsiteX2893" y="connsiteY2893"/>
                      </a:cxn>
                      <a:cxn ang="0">
                        <a:pos x="connsiteX2894" y="connsiteY2894"/>
                      </a:cxn>
                      <a:cxn ang="0">
                        <a:pos x="connsiteX2895" y="connsiteY2895"/>
                      </a:cxn>
                      <a:cxn ang="0">
                        <a:pos x="connsiteX2896" y="connsiteY2896"/>
                      </a:cxn>
                      <a:cxn ang="0">
                        <a:pos x="connsiteX2897" y="connsiteY2897"/>
                      </a:cxn>
                      <a:cxn ang="0">
                        <a:pos x="connsiteX2898" y="connsiteY2898"/>
                      </a:cxn>
                      <a:cxn ang="0">
                        <a:pos x="connsiteX2899" y="connsiteY2899"/>
                      </a:cxn>
                      <a:cxn ang="0">
                        <a:pos x="connsiteX2900" y="connsiteY2900"/>
                      </a:cxn>
                      <a:cxn ang="0">
                        <a:pos x="connsiteX2901" y="connsiteY2901"/>
                      </a:cxn>
                      <a:cxn ang="0">
                        <a:pos x="connsiteX2902" y="connsiteY2902"/>
                      </a:cxn>
                      <a:cxn ang="0">
                        <a:pos x="connsiteX2903" y="connsiteY2903"/>
                      </a:cxn>
                      <a:cxn ang="0">
                        <a:pos x="connsiteX2904" y="connsiteY2904"/>
                      </a:cxn>
                      <a:cxn ang="0">
                        <a:pos x="connsiteX2905" y="connsiteY2905"/>
                      </a:cxn>
                      <a:cxn ang="0">
                        <a:pos x="connsiteX2906" y="connsiteY2906"/>
                      </a:cxn>
                      <a:cxn ang="0">
                        <a:pos x="connsiteX2907" y="connsiteY2907"/>
                      </a:cxn>
                      <a:cxn ang="0">
                        <a:pos x="connsiteX2908" y="connsiteY2908"/>
                      </a:cxn>
                      <a:cxn ang="0">
                        <a:pos x="connsiteX2909" y="connsiteY2909"/>
                      </a:cxn>
                      <a:cxn ang="0">
                        <a:pos x="connsiteX2910" y="connsiteY2910"/>
                      </a:cxn>
                      <a:cxn ang="0">
                        <a:pos x="connsiteX2911" y="connsiteY2911"/>
                      </a:cxn>
                      <a:cxn ang="0">
                        <a:pos x="connsiteX2912" y="connsiteY2912"/>
                      </a:cxn>
                      <a:cxn ang="0">
                        <a:pos x="connsiteX2913" y="connsiteY2913"/>
                      </a:cxn>
                      <a:cxn ang="0">
                        <a:pos x="connsiteX2914" y="connsiteY2914"/>
                      </a:cxn>
                      <a:cxn ang="0">
                        <a:pos x="connsiteX2915" y="connsiteY2915"/>
                      </a:cxn>
                      <a:cxn ang="0">
                        <a:pos x="connsiteX2916" y="connsiteY2916"/>
                      </a:cxn>
                      <a:cxn ang="0">
                        <a:pos x="connsiteX2917" y="connsiteY2917"/>
                      </a:cxn>
                      <a:cxn ang="0">
                        <a:pos x="connsiteX2918" y="connsiteY2918"/>
                      </a:cxn>
                      <a:cxn ang="0">
                        <a:pos x="connsiteX2919" y="connsiteY2919"/>
                      </a:cxn>
                      <a:cxn ang="0">
                        <a:pos x="connsiteX2920" y="connsiteY2920"/>
                      </a:cxn>
                      <a:cxn ang="0">
                        <a:pos x="connsiteX2921" y="connsiteY2921"/>
                      </a:cxn>
                      <a:cxn ang="0">
                        <a:pos x="connsiteX2922" y="connsiteY2922"/>
                      </a:cxn>
                      <a:cxn ang="0">
                        <a:pos x="connsiteX2923" y="connsiteY2923"/>
                      </a:cxn>
                      <a:cxn ang="0">
                        <a:pos x="connsiteX2924" y="connsiteY2924"/>
                      </a:cxn>
                      <a:cxn ang="0">
                        <a:pos x="connsiteX2925" y="connsiteY2925"/>
                      </a:cxn>
                      <a:cxn ang="0">
                        <a:pos x="connsiteX2926" y="connsiteY2926"/>
                      </a:cxn>
                      <a:cxn ang="0">
                        <a:pos x="connsiteX2927" y="connsiteY2927"/>
                      </a:cxn>
                      <a:cxn ang="0">
                        <a:pos x="connsiteX2928" y="connsiteY2928"/>
                      </a:cxn>
                      <a:cxn ang="0">
                        <a:pos x="connsiteX2929" y="connsiteY2929"/>
                      </a:cxn>
                      <a:cxn ang="0">
                        <a:pos x="connsiteX2930" y="connsiteY2930"/>
                      </a:cxn>
                      <a:cxn ang="0">
                        <a:pos x="connsiteX2931" y="connsiteY2931"/>
                      </a:cxn>
                      <a:cxn ang="0">
                        <a:pos x="connsiteX2932" y="connsiteY2932"/>
                      </a:cxn>
                      <a:cxn ang="0">
                        <a:pos x="connsiteX2933" y="connsiteY2933"/>
                      </a:cxn>
                      <a:cxn ang="0">
                        <a:pos x="connsiteX2934" y="connsiteY2934"/>
                      </a:cxn>
                      <a:cxn ang="0">
                        <a:pos x="connsiteX2935" y="connsiteY2935"/>
                      </a:cxn>
                      <a:cxn ang="0">
                        <a:pos x="connsiteX2936" y="connsiteY2936"/>
                      </a:cxn>
                      <a:cxn ang="0">
                        <a:pos x="connsiteX2937" y="connsiteY2937"/>
                      </a:cxn>
                      <a:cxn ang="0">
                        <a:pos x="connsiteX2938" y="connsiteY2938"/>
                      </a:cxn>
                      <a:cxn ang="0">
                        <a:pos x="connsiteX2939" y="connsiteY2939"/>
                      </a:cxn>
                      <a:cxn ang="0">
                        <a:pos x="connsiteX2940" y="connsiteY2940"/>
                      </a:cxn>
                      <a:cxn ang="0">
                        <a:pos x="connsiteX2941" y="connsiteY2941"/>
                      </a:cxn>
                      <a:cxn ang="0">
                        <a:pos x="connsiteX2942" y="connsiteY2942"/>
                      </a:cxn>
                      <a:cxn ang="0">
                        <a:pos x="connsiteX2943" y="connsiteY2943"/>
                      </a:cxn>
                      <a:cxn ang="0">
                        <a:pos x="connsiteX2944" y="connsiteY2944"/>
                      </a:cxn>
                      <a:cxn ang="0">
                        <a:pos x="connsiteX2945" y="connsiteY2945"/>
                      </a:cxn>
                      <a:cxn ang="0">
                        <a:pos x="connsiteX2946" y="connsiteY2946"/>
                      </a:cxn>
                      <a:cxn ang="0">
                        <a:pos x="connsiteX2947" y="connsiteY2947"/>
                      </a:cxn>
                      <a:cxn ang="0">
                        <a:pos x="connsiteX2948" y="connsiteY2948"/>
                      </a:cxn>
                      <a:cxn ang="0">
                        <a:pos x="connsiteX2949" y="connsiteY2949"/>
                      </a:cxn>
                      <a:cxn ang="0">
                        <a:pos x="connsiteX2950" y="connsiteY2950"/>
                      </a:cxn>
                      <a:cxn ang="0">
                        <a:pos x="connsiteX2951" y="connsiteY2951"/>
                      </a:cxn>
                      <a:cxn ang="0">
                        <a:pos x="connsiteX2952" y="connsiteY2952"/>
                      </a:cxn>
                      <a:cxn ang="0">
                        <a:pos x="connsiteX2953" y="connsiteY2953"/>
                      </a:cxn>
                      <a:cxn ang="0">
                        <a:pos x="connsiteX2954" y="connsiteY2954"/>
                      </a:cxn>
                      <a:cxn ang="0">
                        <a:pos x="connsiteX2955" y="connsiteY2955"/>
                      </a:cxn>
                      <a:cxn ang="0">
                        <a:pos x="connsiteX2956" y="connsiteY2956"/>
                      </a:cxn>
                      <a:cxn ang="0">
                        <a:pos x="connsiteX2957" y="connsiteY2957"/>
                      </a:cxn>
                      <a:cxn ang="0">
                        <a:pos x="connsiteX2958" y="connsiteY2958"/>
                      </a:cxn>
                      <a:cxn ang="0">
                        <a:pos x="connsiteX2959" y="connsiteY2959"/>
                      </a:cxn>
                      <a:cxn ang="0">
                        <a:pos x="connsiteX2960" y="connsiteY2960"/>
                      </a:cxn>
                      <a:cxn ang="0">
                        <a:pos x="connsiteX2961" y="connsiteY2961"/>
                      </a:cxn>
                      <a:cxn ang="0">
                        <a:pos x="connsiteX2962" y="connsiteY2962"/>
                      </a:cxn>
                      <a:cxn ang="0">
                        <a:pos x="connsiteX2963" y="connsiteY2963"/>
                      </a:cxn>
                      <a:cxn ang="0">
                        <a:pos x="connsiteX2964" y="connsiteY2964"/>
                      </a:cxn>
                      <a:cxn ang="0">
                        <a:pos x="connsiteX2965" y="connsiteY2965"/>
                      </a:cxn>
                      <a:cxn ang="0">
                        <a:pos x="connsiteX2966" y="connsiteY2966"/>
                      </a:cxn>
                      <a:cxn ang="0">
                        <a:pos x="connsiteX2967" y="connsiteY2967"/>
                      </a:cxn>
                      <a:cxn ang="0">
                        <a:pos x="connsiteX2968" y="connsiteY2968"/>
                      </a:cxn>
                      <a:cxn ang="0">
                        <a:pos x="connsiteX2969" y="connsiteY2969"/>
                      </a:cxn>
                      <a:cxn ang="0">
                        <a:pos x="connsiteX2970" y="connsiteY2970"/>
                      </a:cxn>
                      <a:cxn ang="0">
                        <a:pos x="connsiteX2971" y="connsiteY2971"/>
                      </a:cxn>
                      <a:cxn ang="0">
                        <a:pos x="connsiteX2972" y="connsiteY2972"/>
                      </a:cxn>
                      <a:cxn ang="0">
                        <a:pos x="connsiteX2973" y="connsiteY2973"/>
                      </a:cxn>
                      <a:cxn ang="0">
                        <a:pos x="connsiteX2974" y="connsiteY2974"/>
                      </a:cxn>
                      <a:cxn ang="0">
                        <a:pos x="connsiteX2975" y="connsiteY2975"/>
                      </a:cxn>
                      <a:cxn ang="0">
                        <a:pos x="connsiteX2976" y="connsiteY2976"/>
                      </a:cxn>
                      <a:cxn ang="0">
                        <a:pos x="connsiteX2977" y="connsiteY2977"/>
                      </a:cxn>
                      <a:cxn ang="0">
                        <a:pos x="connsiteX2978" y="connsiteY2978"/>
                      </a:cxn>
                      <a:cxn ang="0">
                        <a:pos x="connsiteX2979" y="connsiteY2979"/>
                      </a:cxn>
                      <a:cxn ang="0">
                        <a:pos x="connsiteX2980" y="connsiteY2980"/>
                      </a:cxn>
                      <a:cxn ang="0">
                        <a:pos x="connsiteX2981" y="connsiteY2981"/>
                      </a:cxn>
                      <a:cxn ang="0">
                        <a:pos x="connsiteX2982" y="connsiteY2982"/>
                      </a:cxn>
                      <a:cxn ang="0">
                        <a:pos x="connsiteX2983" y="connsiteY2983"/>
                      </a:cxn>
                      <a:cxn ang="0">
                        <a:pos x="connsiteX2984" y="connsiteY2984"/>
                      </a:cxn>
                      <a:cxn ang="0">
                        <a:pos x="connsiteX2985" y="connsiteY2985"/>
                      </a:cxn>
                      <a:cxn ang="0">
                        <a:pos x="connsiteX2986" y="connsiteY2986"/>
                      </a:cxn>
                      <a:cxn ang="0">
                        <a:pos x="connsiteX2987" y="connsiteY2987"/>
                      </a:cxn>
                      <a:cxn ang="0">
                        <a:pos x="connsiteX2988" y="connsiteY2988"/>
                      </a:cxn>
                      <a:cxn ang="0">
                        <a:pos x="connsiteX2989" y="connsiteY2989"/>
                      </a:cxn>
                      <a:cxn ang="0">
                        <a:pos x="connsiteX2990" y="connsiteY2990"/>
                      </a:cxn>
                      <a:cxn ang="0">
                        <a:pos x="connsiteX2991" y="connsiteY2991"/>
                      </a:cxn>
                      <a:cxn ang="0">
                        <a:pos x="connsiteX2992" y="connsiteY2992"/>
                      </a:cxn>
                      <a:cxn ang="0">
                        <a:pos x="connsiteX2993" y="connsiteY2993"/>
                      </a:cxn>
                      <a:cxn ang="0">
                        <a:pos x="connsiteX2994" y="connsiteY2994"/>
                      </a:cxn>
                      <a:cxn ang="0">
                        <a:pos x="connsiteX2995" y="connsiteY2995"/>
                      </a:cxn>
                      <a:cxn ang="0">
                        <a:pos x="connsiteX2996" y="connsiteY2996"/>
                      </a:cxn>
                      <a:cxn ang="0">
                        <a:pos x="connsiteX2997" y="connsiteY2997"/>
                      </a:cxn>
                      <a:cxn ang="0">
                        <a:pos x="connsiteX2998" y="connsiteY2998"/>
                      </a:cxn>
                      <a:cxn ang="0">
                        <a:pos x="connsiteX2999" y="connsiteY2999"/>
                      </a:cxn>
                      <a:cxn ang="0">
                        <a:pos x="connsiteX3000" y="connsiteY3000"/>
                      </a:cxn>
                      <a:cxn ang="0">
                        <a:pos x="connsiteX3001" y="connsiteY3001"/>
                      </a:cxn>
                      <a:cxn ang="0">
                        <a:pos x="connsiteX3002" y="connsiteY3002"/>
                      </a:cxn>
                      <a:cxn ang="0">
                        <a:pos x="connsiteX3003" y="connsiteY3003"/>
                      </a:cxn>
                      <a:cxn ang="0">
                        <a:pos x="connsiteX3004" y="connsiteY3004"/>
                      </a:cxn>
                      <a:cxn ang="0">
                        <a:pos x="connsiteX3005" y="connsiteY3005"/>
                      </a:cxn>
                      <a:cxn ang="0">
                        <a:pos x="connsiteX3006" y="connsiteY3006"/>
                      </a:cxn>
                      <a:cxn ang="0">
                        <a:pos x="connsiteX3007" y="connsiteY3007"/>
                      </a:cxn>
                      <a:cxn ang="0">
                        <a:pos x="connsiteX3008" y="connsiteY3008"/>
                      </a:cxn>
                      <a:cxn ang="0">
                        <a:pos x="connsiteX3009" y="connsiteY3009"/>
                      </a:cxn>
                      <a:cxn ang="0">
                        <a:pos x="connsiteX3010" y="connsiteY3010"/>
                      </a:cxn>
                      <a:cxn ang="0">
                        <a:pos x="connsiteX3011" y="connsiteY3011"/>
                      </a:cxn>
                      <a:cxn ang="0">
                        <a:pos x="connsiteX3012" y="connsiteY3012"/>
                      </a:cxn>
                      <a:cxn ang="0">
                        <a:pos x="connsiteX3013" y="connsiteY3013"/>
                      </a:cxn>
                      <a:cxn ang="0">
                        <a:pos x="connsiteX3014" y="connsiteY3014"/>
                      </a:cxn>
                      <a:cxn ang="0">
                        <a:pos x="connsiteX3015" y="connsiteY3015"/>
                      </a:cxn>
                      <a:cxn ang="0">
                        <a:pos x="connsiteX3016" y="connsiteY3016"/>
                      </a:cxn>
                      <a:cxn ang="0">
                        <a:pos x="connsiteX3017" y="connsiteY3017"/>
                      </a:cxn>
                      <a:cxn ang="0">
                        <a:pos x="connsiteX3018" y="connsiteY3018"/>
                      </a:cxn>
                      <a:cxn ang="0">
                        <a:pos x="connsiteX3019" y="connsiteY3019"/>
                      </a:cxn>
                      <a:cxn ang="0">
                        <a:pos x="connsiteX3020" y="connsiteY3020"/>
                      </a:cxn>
                      <a:cxn ang="0">
                        <a:pos x="connsiteX3021" y="connsiteY3021"/>
                      </a:cxn>
                      <a:cxn ang="0">
                        <a:pos x="connsiteX3022" y="connsiteY3022"/>
                      </a:cxn>
                      <a:cxn ang="0">
                        <a:pos x="connsiteX3023" y="connsiteY3023"/>
                      </a:cxn>
                      <a:cxn ang="0">
                        <a:pos x="connsiteX3024" y="connsiteY3024"/>
                      </a:cxn>
                      <a:cxn ang="0">
                        <a:pos x="connsiteX3025" y="connsiteY3025"/>
                      </a:cxn>
                      <a:cxn ang="0">
                        <a:pos x="connsiteX3026" y="connsiteY3026"/>
                      </a:cxn>
                      <a:cxn ang="0">
                        <a:pos x="connsiteX3027" y="connsiteY3027"/>
                      </a:cxn>
                      <a:cxn ang="0">
                        <a:pos x="connsiteX3028" y="connsiteY3028"/>
                      </a:cxn>
                      <a:cxn ang="0">
                        <a:pos x="connsiteX3029" y="connsiteY3029"/>
                      </a:cxn>
                      <a:cxn ang="0">
                        <a:pos x="connsiteX3030" y="connsiteY3030"/>
                      </a:cxn>
                      <a:cxn ang="0">
                        <a:pos x="connsiteX3031" y="connsiteY3031"/>
                      </a:cxn>
                      <a:cxn ang="0">
                        <a:pos x="connsiteX3032" y="connsiteY3032"/>
                      </a:cxn>
                      <a:cxn ang="0">
                        <a:pos x="connsiteX3033" y="connsiteY3033"/>
                      </a:cxn>
                      <a:cxn ang="0">
                        <a:pos x="connsiteX3034" y="connsiteY3034"/>
                      </a:cxn>
                      <a:cxn ang="0">
                        <a:pos x="connsiteX3035" y="connsiteY3035"/>
                      </a:cxn>
                      <a:cxn ang="0">
                        <a:pos x="connsiteX3036" y="connsiteY3036"/>
                      </a:cxn>
                      <a:cxn ang="0">
                        <a:pos x="connsiteX3037" y="connsiteY3037"/>
                      </a:cxn>
                      <a:cxn ang="0">
                        <a:pos x="connsiteX3038" y="connsiteY3038"/>
                      </a:cxn>
                      <a:cxn ang="0">
                        <a:pos x="connsiteX3039" y="connsiteY3039"/>
                      </a:cxn>
                      <a:cxn ang="0">
                        <a:pos x="connsiteX3040" y="connsiteY3040"/>
                      </a:cxn>
                      <a:cxn ang="0">
                        <a:pos x="connsiteX3041" y="connsiteY3041"/>
                      </a:cxn>
                      <a:cxn ang="0">
                        <a:pos x="connsiteX3042" y="connsiteY3042"/>
                      </a:cxn>
                      <a:cxn ang="0">
                        <a:pos x="connsiteX3043" y="connsiteY3043"/>
                      </a:cxn>
                      <a:cxn ang="0">
                        <a:pos x="connsiteX3044" y="connsiteY3044"/>
                      </a:cxn>
                      <a:cxn ang="0">
                        <a:pos x="connsiteX3045" y="connsiteY3045"/>
                      </a:cxn>
                      <a:cxn ang="0">
                        <a:pos x="connsiteX3046" y="connsiteY3046"/>
                      </a:cxn>
                      <a:cxn ang="0">
                        <a:pos x="connsiteX3047" y="connsiteY3047"/>
                      </a:cxn>
                      <a:cxn ang="0">
                        <a:pos x="connsiteX3048" y="connsiteY3048"/>
                      </a:cxn>
                      <a:cxn ang="0">
                        <a:pos x="connsiteX3049" y="connsiteY3049"/>
                      </a:cxn>
                      <a:cxn ang="0">
                        <a:pos x="connsiteX3050" y="connsiteY3050"/>
                      </a:cxn>
                      <a:cxn ang="0">
                        <a:pos x="connsiteX3051" y="connsiteY3051"/>
                      </a:cxn>
                      <a:cxn ang="0">
                        <a:pos x="connsiteX3052" y="connsiteY3052"/>
                      </a:cxn>
                      <a:cxn ang="0">
                        <a:pos x="connsiteX3053" y="connsiteY3053"/>
                      </a:cxn>
                      <a:cxn ang="0">
                        <a:pos x="connsiteX3054" y="connsiteY3054"/>
                      </a:cxn>
                      <a:cxn ang="0">
                        <a:pos x="connsiteX3055" y="connsiteY3055"/>
                      </a:cxn>
                      <a:cxn ang="0">
                        <a:pos x="connsiteX3056" y="connsiteY3056"/>
                      </a:cxn>
                      <a:cxn ang="0">
                        <a:pos x="connsiteX3057" y="connsiteY3057"/>
                      </a:cxn>
                      <a:cxn ang="0">
                        <a:pos x="connsiteX3058" y="connsiteY3058"/>
                      </a:cxn>
                      <a:cxn ang="0">
                        <a:pos x="connsiteX3059" y="connsiteY3059"/>
                      </a:cxn>
                      <a:cxn ang="0">
                        <a:pos x="connsiteX3060" y="connsiteY3060"/>
                      </a:cxn>
                      <a:cxn ang="0">
                        <a:pos x="connsiteX3061" y="connsiteY3061"/>
                      </a:cxn>
                      <a:cxn ang="0">
                        <a:pos x="connsiteX3062" y="connsiteY3062"/>
                      </a:cxn>
                      <a:cxn ang="0">
                        <a:pos x="connsiteX3063" y="connsiteY3063"/>
                      </a:cxn>
                      <a:cxn ang="0">
                        <a:pos x="connsiteX3064" y="connsiteY3064"/>
                      </a:cxn>
                      <a:cxn ang="0">
                        <a:pos x="connsiteX3065" y="connsiteY3065"/>
                      </a:cxn>
                      <a:cxn ang="0">
                        <a:pos x="connsiteX3066" y="connsiteY3066"/>
                      </a:cxn>
                      <a:cxn ang="0">
                        <a:pos x="connsiteX3067" y="connsiteY3067"/>
                      </a:cxn>
                      <a:cxn ang="0">
                        <a:pos x="connsiteX3068" y="connsiteY3068"/>
                      </a:cxn>
                      <a:cxn ang="0">
                        <a:pos x="connsiteX3069" y="connsiteY3069"/>
                      </a:cxn>
                      <a:cxn ang="0">
                        <a:pos x="connsiteX3070" y="connsiteY3070"/>
                      </a:cxn>
                      <a:cxn ang="0">
                        <a:pos x="connsiteX3071" y="connsiteY3071"/>
                      </a:cxn>
                      <a:cxn ang="0">
                        <a:pos x="connsiteX3072" y="connsiteY3072"/>
                      </a:cxn>
                      <a:cxn ang="0">
                        <a:pos x="connsiteX3073" y="connsiteY3073"/>
                      </a:cxn>
                      <a:cxn ang="0">
                        <a:pos x="connsiteX3074" y="connsiteY3074"/>
                      </a:cxn>
                      <a:cxn ang="0">
                        <a:pos x="connsiteX3075" y="connsiteY3075"/>
                      </a:cxn>
                      <a:cxn ang="0">
                        <a:pos x="connsiteX3076" y="connsiteY3076"/>
                      </a:cxn>
                      <a:cxn ang="0">
                        <a:pos x="connsiteX3077" y="connsiteY3077"/>
                      </a:cxn>
                      <a:cxn ang="0">
                        <a:pos x="connsiteX3078" y="connsiteY3078"/>
                      </a:cxn>
                      <a:cxn ang="0">
                        <a:pos x="connsiteX3079" y="connsiteY3079"/>
                      </a:cxn>
                      <a:cxn ang="0">
                        <a:pos x="connsiteX3080" y="connsiteY3080"/>
                      </a:cxn>
                      <a:cxn ang="0">
                        <a:pos x="connsiteX3081" y="connsiteY3081"/>
                      </a:cxn>
                      <a:cxn ang="0">
                        <a:pos x="connsiteX3082" y="connsiteY3082"/>
                      </a:cxn>
                      <a:cxn ang="0">
                        <a:pos x="connsiteX3083" y="connsiteY3083"/>
                      </a:cxn>
                      <a:cxn ang="0">
                        <a:pos x="connsiteX3084" y="connsiteY3084"/>
                      </a:cxn>
                      <a:cxn ang="0">
                        <a:pos x="connsiteX3085" y="connsiteY3085"/>
                      </a:cxn>
                      <a:cxn ang="0">
                        <a:pos x="connsiteX3086" y="connsiteY3086"/>
                      </a:cxn>
                      <a:cxn ang="0">
                        <a:pos x="connsiteX3087" y="connsiteY3087"/>
                      </a:cxn>
                      <a:cxn ang="0">
                        <a:pos x="connsiteX3088" y="connsiteY3088"/>
                      </a:cxn>
                      <a:cxn ang="0">
                        <a:pos x="connsiteX3089" y="connsiteY3089"/>
                      </a:cxn>
                      <a:cxn ang="0">
                        <a:pos x="connsiteX3090" y="connsiteY3090"/>
                      </a:cxn>
                      <a:cxn ang="0">
                        <a:pos x="connsiteX3091" y="connsiteY3091"/>
                      </a:cxn>
                      <a:cxn ang="0">
                        <a:pos x="connsiteX3092" y="connsiteY3092"/>
                      </a:cxn>
                      <a:cxn ang="0">
                        <a:pos x="connsiteX3093" y="connsiteY3093"/>
                      </a:cxn>
                      <a:cxn ang="0">
                        <a:pos x="connsiteX3094" y="connsiteY3094"/>
                      </a:cxn>
                      <a:cxn ang="0">
                        <a:pos x="connsiteX3095" y="connsiteY3095"/>
                      </a:cxn>
                      <a:cxn ang="0">
                        <a:pos x="connsiteX3096" y="connsiteY3096"/>
                      </a:cxn>
                      <a:cxn ang="0">
                        <a:pos x="connsiteX3097" y="connsiteY3097"/>
                      </a:cxn>
                      <a:cxn ang="0">
                        <a:pos x="connsiteX3098" y="connsiteY3098"/>
                      </a:cxn>
                      <a:cxn ang="0">
                        <a:pos x="connsiteX3099" y="connsiteY3099"/>
                      </a:cxn>
                      <a:cxn ang="0">
                        <a:pos x="connsiteX3100" y="connsiteY3100"/>
                      </a:cxn>
                      <a:cxn ang="0">
                        <a:pos x="connsiteX3101" y="connsiteY3101"/>
                      </a:cxn>
                      <a:cxn ang="0">
                        <a:pos x="connsiteX3102" y="connsiteY3102"/>
                      </a:cxn>
                      <a:cxn ang="0">
                        <a:pos x="connsiteX3103" y="connsiteY3103"/>
                      </a:cxn>
                      <a:cxn ang="0">
                        <a:pos x="connsiteX3104" y="connsiteY3104"/>
                      </a:cxn>
                      <a:cxn ang="0">
                        <a:pos x="connsiteX3105" y="connsiteY3105"/>
                      </a:cxn>
                      <a:cxn ang="0">
                        <a:pos x="connsiteX3106" y="connsiteY3106"/>
                      </a:cxn>
                      <a:cxn ang="0">
                        <a:pos x="connsiteX3107" y="connsiteY3107"/>
                      </a:cxn>
                      <a:cxn ang="0">
                        <a:pos x="connsiteX3108" y="connsiteY3108"/>
                      </a:cxn>
                      <a:cxn ang="0">
                        <a:pos x="connsiteX3109" y="connsiteY3109"/>
                      </a:cxn>
                      <a:cxn ang="0">
                        <a:pos x="connsiteX3110" y="connsiteY3110"/>
                      </a:cxn>
                      <a:cxn ang="0">
                        <a:pos x="connsiteX3111" y="connsiteY3111"/>
                      </a:cxn>
                      <a:cxn ang="0">
                        <a:pos x="connsiteX3112" y="connsiteY3112"/>
                      </a:cxn>
                      <a:cxn ang="0">
                        <a:pos x="connsiteX3113" y="connsiteY3113"/>
                      </a:cxn>
                      <a:cxn ang="0">
                        <a:pos x="connsiteX3114" y="connsiteY3114"/>
                      </a:cxn>
                      <a:cxn ang="0">
                        <a:pos x="connsiteX3115" y="connsiteY3115"/>
                      </a:cxn>
                      <a:cxn ang="0">
                        <a:pos x="connsiteX3116" y="connsiteY3116"/>
                      </a:cxn>
                      <a:cxn ang="0">
                        <a:pos x="connsiteX3117" y="connsiteY3117"/>
                      </a:cxn>
                      <a:cxn ang="0">
                        <a:pos x="connsiteX3118" y="connsiteY3118"/>
                      </a:cxn>
                      <a:cxn ang="0">
                        <a:pos x="connsiteX3119" y="connsiteY3119"/>
                      </a:cxn>
                      <a:cxn ang="0">
                        <a:pos x="connsiteX3120" y="connsiteY3120"/>
                      </a:cxn>
                      <a:cxn ang="0">
                        <a:pos x="connsiteX3121" y="connsiteY3121"/>
                      </a:cxn>
                      <a:cxn ang="0">
                        <a:pos x="connsiteX3122" y="connsiteY3122"/>
                      </a:cxn>
                      <a:cxn ang="0">
                        <a:pos x="connsiteX3123" y="connsiteY3123"/>
                      </a:cxn>
                      <a:cxn ang="0">
                        <a:pos x="connsiteX3124" y="connsiteY3124"/>
                      </a:cxn>
                      <a:cxn ang="0">
                        <a:pos x="connsiteX3125" y="connsiteY3125"/>
                      </a:cxn>
                      <a:cxn ang="0">
                        <a:pos x="connsiteX3126" y="connsiteY3126"/>
                      </a:cxn>
                      <a:cxn ang="0">
                        <a:pos x="connsiteX3127" y="connsiteY3127"/>
                      </a:cxn>
                      <a:cxn ang="0">
                        <a:pos x="connsiteX3128" y="connsiteY3128"/>
                      </a:cxn>
                      <a:cxn ang="0">
                        <a:pos x="connsiteX3129" y="connsiteY3129"/>
                      </a:cxn>
                      <a:cxn ang="0">
                        <a:pos x="connsiteX3130" y="connsiteY3130"/>
                      </a:cxn>
                      <a:cxn ang="0">
                        <a:pos x="connsiteX3131" y="connsiteY3131"/>
                      </a:cxn>
                      <a:cxn ang="0">
                        <a:pos x="connsiteX3132" y="connsiteY3132"/>
                      </a:cxn>
                      <a:cxn ang="0">
                        <a:pos x="connsiteX3133" y="connsiteY3133"/>
                      </a:cxn>
                      <a:cxn ang="0">
                        <a:pos x="connsiteX3134" y="connsiteY3134"/>
                      </a:cxn>
                      <a:cxn ang="0">
                        <a:pos x="connsiteX3135" y="connsiteY3135"/>
                      </a:cxn>
                      <a:cxn ang="0">
                        <a:pos x="connsiteX3136" y="connsiteY3136"/>
                      </a:cxn>
                      <a:cxn ang="0">
                        <a:pos x="connsiteX3137" y="connsiteY3137"/>
                      </a:cxn>
                      <a:cxn ang="0">
                        <a:pos x="connsiteX3138" y="connsiteY3138"/>
                      </a:cxn>
                      <a:cxn ang="0">
                        <a:pos x="connsiteX3139" y="connsiteY3139"/>
                      </a:cxn>
                      <a:cxn ang="0">
                        <a:pos x="connsiteX3140" y="connsiteY3140"/>
                      </a:cxn>
                      <a:cxn ang="0">
                        <a:pos x="connsiteX3141" y="connsiteY3141"/>
                      </a:cxn>
                      <a:cxn ang="0">
                        <a:pos x="connsiteX3142" y="connsiteY3142"/>
                      </a:cxn>
                      <a:cxn ang="0">
                        <a:pos x="connsiteX3143" y="connsiteY3143"/>
                      </a:cxn>
                      <a:cxn ang="0">
                        <a:pos x="connsiteX3144" y="connsiteY3144"/>
                      </a:cxn>
                      <a:cxn ang="0">
                        <a:pos x="connsiteX3145" y="connsiteY3145"/>
                      </a:cxn>
                      <a:cxn ang="0">
                        <a:pos x="connsiteX3146" y="connsiteY3146"/>
                      </a:cxn>
                      <a:cxn ang="0">
                        <a:pos x="connsiteX3147" y="connsiteY3147"/>
                      </a:cxn>
                      <a:cxn ang="0">
                        <a:pos x="connsiteX3148" y="connsiteY3148"/>
                      </a:cxn>
                      <a:cxn ang="0">
                        <a:pos x="connsiteX3149" y="connsiteY3149"/>
                      </a:cxn>
                      <a:cxn ang="0">
                        <a:pos x="connsiteX3150" y="connsiteY3150"/>
                      </a:cxn>
                      <a:cxn ang="0">
                        <a:pos x="connsiteX3151" y="connsiteY3151"/>
                      </a:cxn>
                      <a:cxn ang="0">
                        <a:pos x="connsiteX3152" y="connsiteY3152"/>
                      </a:cxn>
                      <a:cxn ang="0">
                        <a:pos x="connsiteX3153" y="connsiteY3153"/>
                      </a:cxn>
                      <a:cxn ang="0">
                        <a:pos x="connsiteX3154" y="connsiteY3154"/>
                      </a:cxn>
                      <a:cxn ang="0">
                        <a:pos x="connsiteX3155" y="connsiteY3155"/>
                      </a:cxn>
                      <a:cxn ang="0">
                        <a:pos x="connsiteX3156" y="connsiteY3156"/>
                      </a:cxn>
                      <a:cxn ang="0">
                        <a:pos x="connsiteX3157" y="connsiteY3157"/>
                      </a:cxn>
                      <a:cxn ang="0">
                        <a:pos x="connsiteX3158" y="connsiteY3158"/>
                      </a:cxn>
                      <a:cxn ang="0">
                        <a:pos x="connsiteX3159" y="connsiteY3159"/>
                      </a:cxn>
                      <a:cxn ang="0">
                        <a:pos x="connsiteX3160" y="connsiteY3160"/>
                      </a:cxn>
                      <a:cxn ang="0">
                        <a:pos x="connsiteX3161" y="connsiteY3161"/>
                      </a:cxn>
                      <a:cxn ang="0">
                        <a:pos x="connsiteX3162" y="connsiteY3162"/>
                      </a:cxn>
                      <a:cxn ang="0">
                        <a:pos x="connsiteX3163" y="connsiteY3163"/>
                      </a:cxn>
                      <a:cxn ang="0">
                        <a:pos x="connsiteX3164" y="connsiteY3164"/>
                      </a:cxn>
                      <a:cxn ang="0">
                        <a:pos x="connsiteX3165" y="connsiteY3165"/>
                      </a:cxn>
                      <a:cxn ang="0">
                        <a:pos x="connsiteX3166" y="connsiteY3166"/>
                      </a:cxn>
                      <a:cxn ang="0">
                        <a:pos x="connsiteX3167" y="connsiteY3167"/>
                      </a:cxn>
                      <a:cxn ang="0">
                        <a:pos x="connsiteX3168" y="connsiteY3168"/>
                      </a:cxn>
                      <a:cxn ang="0">
                        <a:pos x="connsiteX3169" y="connsiteY3169"/>
                      </a:cxn>
                      <a:cxn ang="0">
                        <a:pos x="connsiteX3170" y="connsiteY3170"/>
                      </a:cxn>
                      <a:cxn ang="0">
                        <a:pos x="connsiteX3171" y="connsiteY3171"/>
                      </a:cxn>
                      <a:cxn ang="0">
                        <a:pos x="connsiteX3172" y="connsiteY3172"/>
                      </a:cxn>
                      <a:cxn ang="0">
                        <a:pos x="connsiteX3173" y="connsiteY3173"/>
                      </a:cxn>
                      <a:cxn ang="0">
                        <a:pos x="connsiteX3174" y="connsiteY3174"/>
                      </a:cxn>
                      <a:cxn ang="0">
                        <a:pos x="connsiteX3175" y="connsiteY3175"/>
                      </a:cxn>
                      <a:cxn ang="0">
                        <a:pos x="connsiteX3176" y="connsiteY3176"/>
                      </a:cxn>
                      <a:cxn ang="0">
                        <a:pos x="connsiteX3177" y="connsiteY3177"/>
                      </a:cxn>
                      <a:cxn ang="0">
                        <a:pos x="connsiteX3178" y="connsiteY3178"/>
                      </a:cxn>
                      <a:cxn ang="0">
                        <a:pos x="connsiteX3179" y="connsiteY3179"/>
                      </a:cxn>
                      <a:cxn ang="0">
                        <a:pos x="connsiteX3180" y="connsiteY3180"/>
                      </a:cxn>
                      <a:cxn ang="0">
                        <a:pos x="connsiteX3181" y="connsiteY3181"/>
                      </a:cxn>
                      <a:cxn ang="0">
                        <a:pos x="connsiteX3182" y="connsiteY3182"/>
                      </a:cxn>
                      <a:cxn ang="0">
                        <a:pos x="connsiteX3183" y="connsiteY3183"/>
                      </a:cxn>
                      <a:cxn ang="0">
                        <a:pos x="connsiteX3184" y="connsiteY3184"/>
                      </a:cxn>
                      <a:cxn ang="0">
                        <a:pos x="connsiteX3185" y="connsiteY3185"/>
                      </a:cxn>
                      <a:cxn ang="0">
                        <a:pos x="connsiteX3186" y="connsiteY3186"/>
                      </a:cxn>
                      <a:cxn ang="0">
                        <a:pos x="connsiteX3187" y="connsiteY3187"/>
                      </a:cxn>
                      <a:cxn ang="0">
                        <a:pos x="connsiteX3188" y="connsiteY3188"/>
                      </a:cxn>
                      <a:cxn ang="0">
                        <a:pos x="connsiteX3189" y="connsiteY3189"/>
                      </a:cxn>
                      <a:cxn ang="0">
                        <a:pos x="connsiteX3190" y="connsiteY3190"/>
                      </a:cxn>
                      <a:cxn ang="0">
                        <a:pos x="connsiteX3191" y="connsiteY3191"/>
                      </a:cxn>
                      <a:cxn ang="0">
                        <a:pos x="connsiteX3192" y="connsiteY3192"/>
                      </a:cxn>
                      <a:cxn ang="0">
                        <a:pos x="connsiteX3193" y="connsiteY3193"/>
                      </a:cxn>
                      <a:cxn ang="0">
                        <a:pos x="connsiteX3194" y="connsiteY3194"/>
                      </a:cxn>
                      <a:cxn ang="0">
                        <a:pos x="connsiteX3195" y="connsiteY3195"/>
                      </a:cxn>
                      <a:cxn ang="0">
                        <a:pos x="connsiteX3196" y="connsiteY3196"/>
                      </a:cxn>
                      <a:cxn ang="0">
                        <a:pos x="connsiteX3197" y="connsiteY3197"/>
                      </a:cxn>
                      <a:cxn ang="0">
                        <a:pos x="connsiteX3198" y="connsiteY3198"/>
                      </a:cxn>
                      <a:cxn ang="0">
                        <a:pos x="connsiteX3199" y="connsiteY3199"/>
                      </a:cxn>
                      <a:cxn ang="0">
                        <a:pos x="connsiteX3200" y="connsiteY3200"/>
                      </a:cxn>
                      <a:cxn ang="0">
                        <a:pos x="connsiteX3201" y="connsiteY3201"/>
                      </a:cxn>
                      <a:cxn ang="0">
                        <a:pos x="connsiteX3202" y="connsiteY3202"/>
                      </a:cxn>
                      <a:cxn ang="0">
                        <a:pos x="connsiteX3203" y="connsiteY3203"/>
                      </a:cxn>
                      <a:cxn ang="0">
                        <a:pos x="connsiteX3204" y="connsiteY3204"/>
                      </a:cxn>
                      <a:cxn ang="0">
                        <a:pos x="connsiteX3205" y="connsiteY3205"/>
                      </a:cxn>
                      <a:cxn ang="0">
                        <a:pos x="connsiteX3206" y="connsiteY3206"/>
                      </a:cxn>
                      <a:cxn ang="0">
                        <a:pos x="connsiteX3207" y="connsiteY3207"/>
                      </a:cxn>
                      <a:cxn ang="0">
                        <a:pos x="connsiteX3208" y="connsiteY3208"/>
                      </a:cxn>
                      <a:cxn ang="0">
                        <a:pos x="connsiteX3209" y="connsiteY3209"/>
                      </a:cxn>
                      <a:cxn ang="0">
                        <a:pos x="connsiteX3210" y="connsiteY3210"/>
                      </a:cxn>
                      <a:cxn ang="0">
                        <a:pos x="connsiteX3211" y="connsiteY3211"/>
                      </a:cxn>
                      <a:cxn ang="0">
                        <a:pos x="connsiteX3212" y="connsiteY3212"/>
                      </a:cxn>
                      <a:cxn ang="0">
                        <a:pos x="connsiteX3213" y="connsiteY3213"/>
                      </a:cxn>
                      <a:cxn ang="0">
                        <a:pos x="connsiteX3214" y="connsiteY3214"/>
                      </a:cxn>
                      <a:cxn ang="0">
                        <a:pos x="connsiteX3215" y="connsiteY3215"/>
                      </a:cxn>
                      <a:cxn ang="0">
                        <a:pos x="connsiteX3216" y="connsiteY3216"/>
                      </a:cxn>
                      <a:cxn ang="0">
                        <a:pos x="connsiteX3217" y="connsiteY3217"/>
                      </a:cxn>
                      <a:cxn ang="0">
                        <a:pos x="connsiteX3218" y="connsiteY3218"/>
                      </a:cxn>
                      <a:cxn ang="0">
                        <a:pos x="connsiteX3219" y="connsiteY3219"/>
                      </a:cxn>
                      <a:cxn ang="0">
                        <a:pos x="connsiteX3220" y="connsiteY3220"/>
                      </a:cxn>
                      <a:cxn ang="0">
                        <a:pos x="connsiteX3221" y="connsiteY3221"/>
                      </a:cxn>
                      <a:cxn ang="0">
                        <a:pos x="connsiteX3222" y="connsiteY3222"/>
                      </a:cxn>
                      <a:cxn ang="0">
                        <a:pos x="connsiteX3223" y="connsiteY3223"/>
                      </a:cxn>
                      <a:cxn ang="0">
                        <a:pos x="connsiteX3224" y="connsiteY3224"/>
                      </a:cxn>
                      <a:cxn ang="0">
                        <a:pos x="connsiteX3225" y="connsiteY3225"/>
                      </a:cxn>
                      <a:cxn ang="0">
                        <a:pos x="connsiteX3226" y="connsiteY3226"/>
                      </a:cxn>
                      <a:cxn ang="0">
                        <a:pos x="connsiteX3227" y="connsiteY3227"/>
                      </a:cxn>
                      <a:cxn ang="0">
                        <a:pos x="connsiteX3228" y="connsiteY3228"/>
                      </a:cxn>
                      <a:cxn ang="0">
                        <a:pos x="connsiteX3229" y="connsiteY3229"/>
                      </a:cxn>
                      <a:cxn ang="0">
                        <a:pos x="connsiteX3230" y="connsiteY3230"/>
                      </a:cxn>
                      <a:cxn ang="0">
                        <a:pos x="connsiteX3231" y="connsiteY3231"/>
                      </a:cxn>
                      <a:cxn ang="0">
                        <a:pos x="connsiteX3232" y="connsiteY3232"/>
                      </a:cxn>
                      <a:cxn ang="0">
                        <a:pos x="connsiteX3233" y="connsiteY3233"/>
                      </a:cxn>
                      <a:cxn ang="0">
                        <a:pos x="connsiteX3234" y="connsiteY3234"/>
                      </a:cxn>
                      <a:cxn ang="0">
                        <a:pos x="connsiteX3235" y="connsiteY3235"/>
                      </a:cxn>
                      <a:cxn ang="0">
                        <a:pos x="connsiteX3236" y="connsiteY3236"/>
                      </a:cxn>
                      <a:cxn ang="0">
                        <a:pos x="connsiteX3237" y="connsiteY3237"/>
                      </a:cxn>
                      <a:cxn ang="0">
                        <a:pos x="connsiteX3238" y="connsiteY3238"/>
                      </a:cxn>
                      <a:cxn ang="0">
                        <a:pos x="connsiteX3239" y="connsiteY3239"/>
                      </a:cxn>
                      <a:cxn ang="0">
                        <a:pos x="connsiteX3240" y="connsiteY3240"/>
                      </a:cxn>
                      <a:cxn ang="0">
                        <a:pos x="connsiteX3241" y="connsiteY3241"/>
                      </a:cxn>
                      <a:cxn ang="0">
                        <a:pos x="connsiteX3242" y="connsiteY3242"/>
                      </a:cxn>
                      <a:cxn ang="0">
                        <a:pos x="connsiteX3243" y="connsiteY3243"/>
                      </a:cxn>
                      <a:cxn ang="0">
                        <a:pos x="connsiteX3244" y="connsiteY3244"/>
                      </a:cxn>
                      <a:cxn ang="0">
                        <a:pos x="connsiteX3245" y="connsiteY3245"/>
                      </a:cxn>
                      <a:cxn ang="0">
                        <a:pos x="connsiteX3246" y="connsiteY3246"/>
                      </a:cxn>
                      <a:cxn ang="0">
                        <a:pos x="connsiteX3247" y="connsiteY3247"/>
                      </a:cxn>
                      <a:cxn ang="0">
                        <a:pos x="connsiteX3248" y="connsiteY3248"/>
                      </a:cxn>
                      <a:cxn ang="0">
                        <a:pos x="connsiteX3249" y="connsiteY3249"/>
                      </a:cxn>
                      <a:cxn ang="0">
                        <a:pos x="connsiteX3250" y="connsiteY3250"/>
                      </a:cxn>
                      <a:cxn ang="0">
                        <a:pos x="connsiteX3251" y="connsiteY3251"/>
                      </a:cxn>
                      <a:cxn ang="0">
                        <a:pos x="connsiteX3252" y="connsiteY3252"/>
                      </a:cxn>
                      <a:cxn ang="0">
                        <a:pos x="connsiteX3253" y="connsiteY3253"/>
                      </a:cxn>
                      <a:cxn ang="0">
                        <a:pos x="connsiteX3254" y="connsiteY3254"/>
                      </a:cxn>
                      <a:cxn ang="0">
                        <a:pos x="connsiteX3255" y="connsiteY3255"/>
                      </a:cxn>
                      <a:cxn ang="0">
                        <a:pos x="connsiteX3256" y="connsiteY3256"/>
                      </a:cxn>
                      <a:cxn ang="0">
                        <a:pos x="connsiteX3257" y="connsiteY3257"/>
                      </a:cxn>
                      <a:cxn ang="0">
                        <a:pos x="connsiteX3258" y="connsiteY3258"/>
                      </a:cxn>
                      <a:cxn ang="0">
                        <a:pos x="connsiteX3259" y="connsiteY3259"/>
                      </a:cxn>
                      <a:cxn ang="0">
                        <a:pos x="connsiteX3260" y="connsiteY3260"/>
                      </a:cxn>
                      <a:cxn ang="0">
                        <a:pos x="connsiteX3261" y="connsiteY3261"/>
                      </a:cxn>
                      <a:cxn ang="0">
                        <a:pos x="connsiteX3262" y="connsiteY3262"/>
                      </a:cxn>
                      <a:cxn ang="0">
                        <a:pos x="connsiteX3263" y="connsiteY3263"/>
                      </a:cxn>
                      <a:cxn ang="0">
                        <a:pos x="connsiteX3264" y="connsiteY3264"/>
                      </a:cxn>
                      <a:cxn ang="0">
                        <a:pos x="connsiteX3265" y="connsiteY3265"/>
                      </a:cxn>
                      <a:cxn ang="0">
                        <a:pos x="connsiteX3266" y="connsiteY3266"/>
                      </a:cxn>
                      <a:cxn ang="0">
                        <a:pos x="connsiteX3267" y="connsiteY3267"/>
                      </a:cxn>
                      <a:cxn ang="0">
                        <a:pos x="connsiteX3268" y="connsiteY3268"/>
                      </a:cxn>
                      <a:cxn ang="0">
                        <a:pos x="connsiteX3269" y="connsiteY3269"/>
                      </a:cxn>
                      <a:cxn ang="0">
                        <a:pos x="connsiteX3270" y="connsiteY3270"/>
                      </a:cxn>
                      <a:cxn ang="0">
                        <a:pos x="connsiteX3271" y="connsiteY3271"/>
                      </a:cxn>
                      <a:cxn ang="0">
                        <a:pos x="connsiteX3272" y="connsiteY3272"/>
                      </a:cxn>
                      <a:cxn ang="0">
                        <a:pos x="connsiteX3273" y="connsiteY3273"/>
                      </a:cxn>
                      <a:cxn ang="0">
                        <a:pos x="connsiteX3274" y="connsiteY3274"/>
                      </a:cxn>
                      <a:cxn ang="0">
                        <a:pos x="connsiteX3275" y="connsiteY3275"/>
                      </a:cxn>
                      <a:cxn ang="0">
                        <a:pos x="connsiteX3276" y="connsiteY3276"/>
                      </a:cxn>
                      <a:cxn ang="0">
                        <a:pos x="connsiteX3277" y="connsiteY3277"/>
                      </a:cxn>
                      <a:cxn ang="0">
                        <a:pos x="connsiteX3278" y="connsiteY3278"/>
                      </a:cxn>
                      <a:cxn ang="0">
                        <a:pos x="connsiteX3279" y="connsiteY3279"/>
                      </a:cxn>
                      <a:cxn ang="0">
                        <a:pos x="connsiteX3280" y="connsiteY3280"/>
                      </a:cxn>
                      <a:cxn ang="0">
                        <a:pos x="connsiteX3281" y="connsiteY3281"/>
                      </a:cxn>
                      <a:cxn ang="0">
                        <a:pos x="connsiteX3282" y="connsiteY3282"/>
                      </a:cxn>
                      <a:cxn ang="0">
                        <a:pos x="connsiteX3283" y="connsiteY3283"/>
                      </a:cxn>
                      <a:cxn ang="0">
                        <a:pos x="connsiteX3284" y="connsiteY3284"/>
                      </a:cxn>
                      <a:cxn ang="0">
                        <a:pos x="connsiteX3285" y="connsiteY3285"/>
                      </a:cxn>
                      <a:cxn ang="0">
                        <a:pos x="connsiteX3286" y="connsiteY3286"/>
                      </a:cxn>
                      <a:cxn ang="0">
                        <a:pos x="connsiteX3287" y="connsiteY3287"/>
                      </a:cxn>
                      <a:cxn ang="0">
                        <a:pos x="connsiteX3288" y="connsiteY3288"/>
                      </a:cxn>
                      <a:cxn ang="0">
                        <a:pos x="connsiteX3289" y="connsiteY3289"/>
                      </a:cxn>
                      <a:cxn ang="0">
                        <a:pos x="connsiteX3290" y="connsiteY3290"/>
                      </a:cxn>
                      <a:cxn ang="0">
                        <a:pos x="connsiteX3291" y="connsiteY3291"/>
                      </a:cxn>
                      <a:cxn ang="0">
                        <a:pos x="connsiteX3292" y="connsiteY3292"/>
                      </a:cxn>
                      <a:cxn ang="0">
                        <a:pos x="connsiteX3293" y="connsiteY3293"/>
                      </a:cxn>
                      <a:cxn ang="0">
                        <a:pos x="connsiteX3294" y="connsiteY3294"/>
                      </a:cxn>
                      <a:cxn ang="0">
                        <a:pos x="connsiteX3295" y="connsiteY3295"/>
                      </a:cxn>
                      <a:cxn ang="0">
                        <a:pos x="connsiteX3296" y="connsiteY3296"/>
                      </a:cxn>
                      <a:cxn ang="0">
                        <a:pos x="connsiteX3297" y="connsiteY3297"/>
                      </a:cxn>
                      <a:cxn ang="0">
                        <a:pos x="connsiteX3298" y="connsiteY3298"/>
                      </a:cxn>
                      <a:cxn ang="0">
                        <a:pos x="connsiteX3299" y="connsiteY3299"/>
                      </a:cxn>
                      <a:cxn ang="0">
                        <a:pos x="connsiteX3300" y="connsiteY3300"/>
                      </a:cxn>
                      <a:cxn ang="0">
                        <a:pos x="connsiteX3301" y="connsiteY3301"/>
                      </a:cxn>
                      <a:cxn ang="0">
                        <a:pos x="connsiteX3302" y="connsiteY3302"/>
                      </a:cxn>
                      <a:cxn ang="0">
                        <a:pos x="connsiteX3303" y="connsiteY3303"/>
                      </a:cxn>
                      <a:cxn ang="0">
                        <a:pos x="connsiteX3304" y="connsiteY3304"/>
                      </a:cxn>
                      <a:cxn ang="0">
                        <a:pos x="connsiteX3305" y="connsiteY3305"/>
                      </a:cxn>
                      <a:cxn ang="0">
                        <a:pos x="connsiteX3306" y="connsiteY3306"/>
                      </a:cxn>
                      <a:cxn ang="0">
                        <a:pos x="connsiteX3307" y="connsiteY3307"/>
                      </a:cxn>
                      <a:cxn ang="0">
                        <a:pos x="connsiteX3308" y="connsiteY3308"/>
                      </a:cxn>
                      <a:cxn ang="0">
                        <a:pos x="connsiteX3309" y="connsiteY3309"/>
                      </a:cxn>
                      <a:cxn ang="0">
                        <a:pos x="connsiteX3310" y="connsiteY3310"/>
                      </a:cxn>
                      <a:cxn ang="0">
                        <a:pos x="connsiteX3311" y="connsiteY3311"/>
                      </a:cxn>
                      <a:cxn ang="0">
                        <a:pos x="connsiteX3312" y="connsiteY3312"/>
                      </a:cxn>
                      <a:cxn ang="0">
                        <a:pos x="connsiteX3313" y="connsiteY3313"/>
                      </a:cxn>
                      <a:cxn ang="0">
                        <a:pos x="connsiteX3314" y="connsiteY3314"/>
                      </a:cxn>
                      <a:cxn ang="0">
                        <a:pos x="connsiteX3315" y="connsiteY3315"/>
                      </a:cxn>
                      <a:cxn ang="0">
                        <a:pos x="connsiteX3316" y="connsiteY3316"/>
                      </a:cxn>
                      <a:cxn ang="0">
                        <a:pos x="connsiteX3317" y="connsiteY3317"/>
                      </a:cxn>
                      <a:cxn ang="0">
                        <a:pos x="connsiteX3318" y="connsiteY3318"/>
                      </a:cxn>
                      <a:cxn ang="0">
                        <a:pos x="connsiteX3319" y="connsiteY3319"/>
                      </a:cxn>
                      <a:cxn ang="0">
                        <a:pos x="connsiteX3320" y="connsiteY3320"/>
                      </a:cxn>
                      <a:cxn ang="0">
                        <a:pos x="connsiteX3321" y="connsiteY3321"/>
                      </a:cxn>
                      <a:cxn ang="0">
                        <a:pos x="connsiteX3322" y="connsiteY3322"/>
                      </a:cxn>
                      <a:cxn ang="0">
                        <a:pos x="connsiteX3323" y="connsiteY3323"/>
                      </a:cxn>
                      <a:cxn ang="0">
                        <a:pos x="connsiteX3324" y="connsiteY3324"/>
                      </a:cxn>
                      <a:cxn ang="0">
                        <a:pos x="connsiteX3325" y="connsiteY3325"/>
                      </a:cxn>
                      <a:cxn ang="0">
                        <a:pos x="connsiteX3326" y="connsiteY3326"/>
                      </a:cxn>
                      <a:cxn ang="0">
                        <a:pos x="connsiteX3327" y="connsiteY3327"/>
                      </a:cxn>
                      <a:cxn ang="0">
                        <a:pos x="connsiteX3328" y="connsiteY3328"/>
                      </a:cxn>
                      <a:cxn ang="0">
                        <a:pos x="connsiteX3329" y="connsiteY3329"/>
                      </a:cxn>
                      <a:cxn ang="0">
                        <a:pos x="connsiteX3330" y="connsiteY3330"/>
                      </a:cxn>
                      <a:cxn ang="0">
                        <a:pos x="connsiteX3331" y="connsiteY3331"/>
                      </a:cxn>
                      <a:cxn ang="0">
                        <a:pos x="connsiteX3332" y="connsiteY3332"/>
                      </a:cxn>
                      <a:cxn ang="0">
                        <a:pos x="connsiteX3333" y="connsiteY3333"/>
                      </a:cxn>
                      <a:cxn ang="0">
                        <a:pos x="connsiteX3334" y="connsiteY3334"/>
                      </a:cxn>
                      <a:cxn ang="0">
                        <a:pos x="connsiteX3335" y="connsiteY3335"/>
                      </a:cxn>
                      <a:cxn ang="0">
                        <a:pos x="connsiteX3336" y="connsiteY3336"/>
                      </a:cxn>
                      <a:cxn ang="0">
                        <a:pos x="connsiteX3337" y="connsiteY3337"/>
                      </a:cxn>
                      <a:cxn ang="0">
                        <a:pos x="connsiteX3338" y="connsiteY3338"/>
                      </a:cxn>
                      <a:cxn ang="0">
                        <a:pos x="connsiteX3339" y="connsiteY3339"/>
                      </a:cxn>
                      <a:cxn ang="0">
                        <a:pos x="connsiteX3340" y="connsiteY3340"/>
                      </a:cxn>
                      <a:cxn ang="0">
                        <a:pos x="connsiteX3341" y="connsiteY3341"/>
                      </a:cxn>
                      <a:cxn ang="0">
                        <a:pos x="connsiteX3342" y="connsiteY3342"/>
                      </a:cxn>
                      <a:cxn ang="0">
                        <a:pos x="connsiteX3343" y="connsiteY3343"/>
                      </a:cxn>
                      <a:cxn ang="0">
                        <a:pos x="connsiteX3344" y="connsiteY3344"/>
                      </a:cxn>
                      <a:cxn ang="0">
                        <a:pos x="connsiteX3345" y="connsiteY3345"/>
                      </a:cxn>
                      <a:cxn ang="0">
                        <a:pos x="connsiteX3346" y="connsiteY3346"/>
                      </a:cxn>
                      <a:cxn ang="0">
                        <a:pos x="connsiteX3347" y="connsiteY3347"/>
                      </a:cxn>
                      <a:cxn ang="0">
                        <a:pos x="connsiteX3348" y="connsiteY3348"/>
                      </a:cxn>
                      <a:cxn ang="0">
                        <a:pos x="connsiteX3349" y="connsiteY3349"/>
                      </a:cxn>
                      <a:cxn ang="0">
                        <a:pos x="connsiteX3350" y="connsiteY3350"/>
                      </a:cxn>
                      <a:cxn ang="0">
                        <a:pos x="connsiteX3351" y="connsiteY3351"/>
                      </a:cxn>
                      <a:cxn ang="0">
                        <a:pos x="connsiteX3352" y="connsiteY3352"/>
                      </a:cxn>
                      <a:cxn ang="0">
                        <a:pos x="connsiteX3353" y="connsiteY3353"/>
                      </a:cxn>
                      <a:cxn ang="0">
                        <a:pos x="connsiteX3354" y="connsiteY3354"/>
                      </a:cxn>
                      <a:cxn ang="0">
                        <a:pos x="connsiteX3355" y="connsiteY3355"/>
                      </a:cxn>
                      <a:cxn ang="0">
                        <a:pos x="connsiteX3356" y="connsiteY3356"/>
                      </a:cxn>
                      <a:cxn ang="0">
                        <a:pos x="connsiteX3357" y="connsiteY3357"/>
                      </a:cxn>
                      <a:cxn ang="0">
                        <a:pos x="connsiteX3358" y="connsiteY3358"/>
                      </a:cxn>
                      <a:cxn ang="0">
                        <a:pos x="connsiteX3359" y="connsiteY3359"/>
                      </a:cxn>
                      <a:cxn ang="0">
                        <a:pos x="connsiteX3360" y="connsiteY3360"/>
                      </a:cxn>
                      <a:cxn ang="0">
                        <a:pos x="connsiteX3361" y="connsiteY3361"/>
                      </a:cxn>
                      <a:cxn ang="0">
                        <a:pos x="connsiteX3362" y="connsiteY3362"/>
                      </a:cxn>
                      <a:cxn ang="0">
                        <a:pos x="connsiteX3363" y="connsiteY3363"/>
                      </a:cxn>
                      <a:cxn ang="0">
                        <a:pos x="connsiteX3364" y="connsiteY3364"/>
                      </a:cxn>
                      <a:cxn ang="0">
                        <a:pos x="connsiteX3365" y="connsiteY3365"/>
                      </a:cxn>
                      <a:cxn ang="0">
                        <a:pos x="connsiteX3366" y="connsiteY3366"/>
                      </a:cxn>
                      <a:cxn ang="0">
                        <a:pos x="connsiteX3367" y="connsiteY3367"/>
                      </a:cxn>
                      <a:cxn ang="0">
                        <a:pos x="connsiteX3368" y="connsiteY3368"/>
                      </a:cxn>
                      <a:cxn ang="0">
                        <a:pos x="connsiteX3369" y="connsiteY3369"/>
                      </a:cxn>
                      <a:cxn ang="0">
                        <a:pos x="connsiteX3370" y="connsiteY3370"/>
                      </a:cxn>
                      <a:cxn ang="0">
                        <a:pos x="connsiteX3371" y="connsiteY3371"/>
                      </a:cxn>
                      <a:cxn ang="0">
                        <a:pos x="connsiteX3372" y="connsiteY3372"/>
                      </a:cxn>
                      <a:cxn ang="0">
                        <a:pos x="connsiteX3373" y="connsiteY3373"/>
                      </a:cxn>
                      <a:cxn ang="0">
                        <a:pos x="connsiteX3374" y="connsiteY3374"/>
                      </a:cxn>
                      <a:cxn ang="0">
                        <a:pos x="connsiteX3375" y="connsiteY3375"/>
                      </a:cxn>
                      <a:cxn ang="0">
                        <a:pos x="connsiteX3376" y="connsiteY3376"/>
                      </a:cxn>
                      <a:cxn ang="0">
                        <a:pos x="connsiteX3377" y="connsiteY3377"/>
                      </a:cxn>
                      <a:cxn ang="0">
                        <a:pos x="connsiteX3378" y="connsiteY3378"/>
                      </a:cxn>
                      <a:cxn ang="0">
                        <a:pos x="connsiteX3379" y="connsiteY3379"/>
                      </a:cxn>
                      <a:cxn ang="0">
                        <a:pos x="connsiteX3380" y="connsiteY3380"/>
                      </a:cxn>
                      <a:cxn ang="0">
                        <a:pos x="connsiteX3381" y="connsiteY3381"/>
                      </a:cxn>
                      <a:cxn ang="0">
                        <a:pos x="connsiteX3382" y="connsiteY3382"/>
                      </a:cxn>
                      <a:cxn ang="0">
                        <a:pos x="connsiteX3383" y="connsiteY3383"/>
                      </a:cxn>
                      <a:cxn ang="0">
                        <a:pos x="connsiteX3384" y="connsiteY3384"/>
                      </a:cxn>
                      <a:cxn ang="0">
                        <a:pos x="connsiteX3385" y="connsiteY3385"/>
                      </a:cxn>
                      <a:cxn ang="0">
                        <a:pos x="connsiteX3386" y="connsiteY3386"/>
                      </a:cxn>
                      <a:cxn ang="0">
                        <a:pos x="connsiteX3387" y="connsiteY3387"/>
                      </a:cxn>
                      <a:cxn ang="0">
                        <a:pos x="connsiteX3388" y="connsiteY3388"/>
                      </a:cxn>
                      <a:cxn ang="0">
                        <a:pos x="connsiteX3389" y="connsiteY3389"/>
                      </a:cxn>
                      <a:cxn ang="0">
                        <a:pos x="connsiteX3390" y="connsiteY3390"/>
                      </a:cxn>
                      <a:cxn ang="0">
                        <a:pos x="connsiteX3391" y="connsiteY3391"/>
                      </a:cxn>
                      <a:cxn ang="0">
                        <a:pos x="connsiteX3392" y="connsiteY3392"/>
                      </a:cxn>
                      <a:cxn ang="0">
                        <a:pos x="connsiteX3393" y="connsiteY3393"/>
                      </a:cxn>
                      <a:cxn ang="0">
                        <a:pos x="connsiteX3394" y="connsiteY3394"/>
                      </a:cxn>
                      <a:cxn ang="0">
                        <a:pos x="connsiteX3395" y="connsiteY3395"/>
                      </a:cxn>
                      <a:cxn ang="0">
                        <a:pos x="connsiteX3396" y="connsiteY3396"/>
                      </a:cxn>
                      <a:cxn ang="0">
                        <a:pos x="connsiteX3397" y="connsiteY3397"/>
                      </a:cxn>
                      <a:cxn ang="0">
                        <a:pos x="connsiteX3398" y="connsiteY3398"/>
                      </a:cxn>
                      <a:cxn ang="0">
                        <a:pos x="connsiteX3399" y="connsiteY3399"/>
                      </a:cxn>
                      <a:cxn ang="0">
                        <a:pos x="connsiteX3400" y="connsiteY3400"/>
                      </a:cxn>
                      <a:cxn ang="0">
                        <a:pos x="connsiteX3401" y="connsiteY3401"/>
                      </a:cxn>
                      <a:cxn ang="0">
                        <a:pos x="connsiteX3402" y="connsiteY3402"/>
                      </a:cxn>
                      <a:cxn ang="0">
                        <a:pos x="connsiteX3403" y="connsiteY3403"/>
                      </a:cxn>
                      <a:cxn ang="0">
                        <a:pos x="connsiteX3404" y="connsiteY3404"/>
                      </a:cxn>
                      <a:cxn ang="0">
                        <a:pos x="connsiteX3405" y="connsiteY3405"/>
                      </a:cxn>
                      <a:cxn ang="0">
                        <a:pos x="connsiteX3406" y="connsiteY3406"/>
                      </a:cxn>
                      <a:cxn ang="0">
                        <a:pos x="connsiteX3407" y="connsiteY3407"/>
                      </a:cxn>
                      <a:cxn ang="0">
                        <a:pos x="connsiteX3408" y="connsiteY3408"/>
                      </a:cxn>
                      <a:cxn ang="0">
                        <a:pos x="connsiteX3409" y="connsiteY3409"/>
                      </a:cxn>
                      <a:cxn ang="0">
                        <a:pos x="connsiteX3410" y="connsiteY3410"/>
                      </a:cxn>
                      <a:cxn ang="0">
                        <a:pos x="connsiteX3411" y="connsiteY3411"/>
                      </a:cxn>
                      <a:cxn ang="0">
                        <a:pos x="connsiteX3412" y="connsiteY3412"/>
                      </a:cxn>
                      <a:cxn ang="0">
                        <a:pos x="connsiteX3413" y="connsiteY3413"/>
                      </a:cxn>
                      <a:cxn ang="0">
                        <a:pos x="connsiteX3414" y="connsiteY3414"/>
                      </a:cxn>
                      <a:cxn ang="0">
                        <a:pos x="connsiteX3415" y="connsiteY3415"/>
                      </a:cxn>
                      <a:cxn ang="0">
                        <a:pos x="connsiteX3416" y="connsiteY3416"/>
                      </a:cxn>
                      <a:cxn ang="0">
                        <a:pos x="connsiteX3417" y="connsiteY3417"/>
                      </a:cxn>
                      <a:cxn ang="0">
                        <a:pos x="connsiteX3418" y="connsiteY3418"/>
                      </a:cxn>
                      <a:cxn ang="0">
                        <a:pos x="connsiteX3419" y="connsiteY3419"/>
                      </a:cxn>
                      <a:cxn ang="0">
                        <a:pos x="connsiteX3420" y="connsiteY3420"/>
                      </a:cxn>
                      <a:cxn ang="0">
                        <a:pos x="connsiteX3421" y="connsiteY3421"/>
                      </a:cxn>
                      <a:cxn ang="0">
                        <a:pos x="connsiteX3422" y="connsiteY3422"/>
                      </a:cxn>
                      <a:cxn ang="0">
                        <a:pos x="connsiteX3423" y="connsiteY3423"/>
                      </a:cxn>
                      <a:cxn ang="0">
                        <a:pos x="connsiteX3424" y="connsiteY3424"/>
                      </a:cxn>
                      <a:cxn ang="0">
                        <a:pos x="connsiteX3425" y="connsiteY3425"/>
                      </a:cxn>
                      <a:cxn ang="0">
                        <a:pos x="connsiteX3426" y="connsiteY3426"/>
                      </a:cxn>
                      <a:cxn ang="0">
                        <a:pos x="connsiteX3427" y="connsiteY3427"/>
                      </a:cxn>
                      <a:cxn ang="0">
                        <a:pos x="connsiteX3428" y="connsiteY3428"/>
                      </a:cxn>
                      <a:cxn ang="0">
                        <a:pos x="connsiteX3429" y="connsiteY3429"/>
                      </a:cxn>
                      <a:cxn ang="0">
                        <a:pos x="connsiteX3430" y="connsiteY3430"/>
                      </a:cxn>
                      <a:cxn ang="0">
                        <a:pos x="connsiteX3431" y="connsiteY3431"/>
                      </a:cxn>
                      <a:cxn ang="0">
                        <a:pos x="connsiteX3432" y="connsiteY3432"/>
                      </a:cxn>
                      <a:cxn ang="0">
                        <a:pos x="connsiteX3433" y="connsiteY3433"/>
                      </a:cxn>
                      <a:cxn ang="0">
                        <a:pos x="connsiteX3434" y="connsiteY3434"/>
                      </a:cxn>
                      <a:cxn ang="0">
                        <a:pos x="connsiteX3435" y="connsiteY3435"/>
                      </a:cxn>
                      <a:cxn ang="0">
                        <a:pos x="connsiteX3436" y="connsiteY3436"/>
                      </a:cxn>
                      <a:cxn ang="0">
                        <a:pos x="connsiteX3437" y="connsiteY3437"/>
                      </a:cxn>
                      <a:cxn ang="0">
                        <a:pos x="connsiteX3438" y="connsiteY3438"/>
                      </a:cxn>
                      <a:cxn ang="0">
                        <a:pos x="connsiteX3439" y="connsiteY3439"/>
                      </a:cxn>
                      <a:cxn ang="0">
                        <a:pos x="connsiteX3440" y="connsiteY3440"/>
                      </a:cxn>
                      <a:cxn ang="0">
                        <a:pos x="connsiteX3441" y="connsiteY3441"/>
                      </a:cxn>
                      <a:cxn ang="0">
                        <a:pos x="connsiteX3442" y="connsiteY3442"/>
                      </a:cxn>
                      <a:cxn ang="0">
                        <a:pos x="connsiteX3443" y="connsiteY3443"/>
                      </a:cxn>
                      <a:cxn ang="0">
                        <a:pos x="connsiteX3444" y="connsiteY3444"/>
                      </a:cxn>
                      <a:cxn ang="0">
                        <a:pos x="connsiteX3445" y="connsiteY3445"/>
                      </a:cxn>
                      <a:cxn ang="0">
                        <a:pos x="connsiteX3446" y="connsiteY3446"/>
                      </a:cxn>
                      <a:cxn ang="0">
                        <a:pos x="connsiteX3447" y="connsiteY3447"/>
                      </a:cxn>
                      <a:cxn ang="0">
                        <a:pos x="connsiteX3448" y="connsiteY3448"/>
                      </a:cxn>
                      <a:cxn ang="0">
                        <a:pos x="connsiteX3449" y="connsiteY3449"/>
                      </a:cxn>
                      <a:cxn ang="0">
                        <a:pos x="connsiteX3450" y="connsiteY3450"/>
                      </a:cxn>
                      <a:cxn ang="0">
                        <a:pos x="connsiteX3451" y="connsiteY3451"/>
                      </a:cxn>
                      <a:cxn ang="0">
                        <a:pos x="connsiteX3452" y="connsiteY3452"/>
                      </a:cxn>
                      <a:cxn ang="0">
                        <a:pos x="connsiteX3453" y="connsiteY3453"/>
                      </a:cxn>
                      <a:cxn ang="0">
                        <a:pos x="connsiteX3454" y="connsiteY3454"/>
                      </a:cxn>
                      <a:cxn ang="0">
                        <a:pos x="connsiteX3455" y="connsiteY3455"/>
                      </a:cxn>
                      <a:cxn ang="0">
                        <a:pos x="connsiteX3456" y="connsiteY3456"/>
                      </a:cxn>
                      <a:cxn ang="0">
                        <a:pos x="connsiteX3457" y="connsiteY3457"/>
                      </a:cxn>
                      <a:cxn ang="0">
                        <a:pos x="connsiteX3458" y="connsiteY3458"/>
                      </a:cxn>
                      <a:cxn ang="0">
                        <a:pos x="connsiteX3459" y="connsiteY3459"/>
                      </a:cxn>
                      <a:cxn ang="0">
                        <a:pos x="connsiteX3460" y="connsiteY3460"/>
                      </a:cxn>
                      <a:cxn ang="0">
                        <a:pos x="connsiteX3461" y="connsiteY3461"/>
                      </a:cxn>
                      <a:cxn ang="0">
                        <a:pos x="connsiteX3462" y="connsiteY3462"/>
                      </a:cxn>
                      <a:cxn ang="0">
                        <a:pos x="connsiteX3463" y="connsiteY3463"/>
                      </a:cxn>
                      <a:cxn ang="0">
                        <a:pos x="connsiteX3464" y="connsiteY3464"/>
                      </a:cxn>
                      <a:cxn ang="0">
                        <a:pos x="connsiteX3465" y="connsiteY3465"/>
                      </a:cxn>
                      <a:cxn ang="0">
                        <a:pos x="connsiteX3466" y="connsiteY3466"/>
                      </a:cxn>
                      <a:cxn ang="0">
                        <a:pos x="connsiteX3467" y="connsiteY3467"/>
                      </a:cxn>
                      <a:cxn ang="0">
                        <a:pos x="connsiteX3468" y="connsiteY3468"/>
                      </a:cxn>
                      <a:cxn ang="0">
                        <a:pos x="connsiteX3469" y="connsiteY3469"/>
                      </a:cxn>
                      <a:cxn ang="0">
                        <a:pos x="connsiteX3470" y="connsiteY3470"/>
                      </a:cxn>
                      <a:cxn ang="0">
                        <a:pos x="connsiteX3471" y="connsiteY3471"/>
                      </a:cxn>
                      <a:cxn ang="0">
                        <a:pos x="connsiteX3472" y="connsiteY3472"/>
                      </a:cxn>
                      <a:cxn ang="0">
                        <a:pos x="connsiteX3473" y="connsiteY3473"/>
                      </a:cxn>
                      <a:cxn ang="0">
                        <a:pos x="connsiteX3474" y="connsiteY3474"/>
                      </a:cxn>
                      <a:cxn ang="0">
                        <a:pos x="connsiteX3475" y="connsiteY3475"/>
                      </a:cxn>
                      <a:cxn ang="0">
                        <a:pos x="connsiteX3476" y="connsiteY3476"/>
                      </a:cxn>
                      <a:cxn ang="0">
                        <a:pos x="connsiteX3477" y="connsiteY3477"/>
                      </a:cxn>
                      <a:cxn ang="0">
                        <a:pos x="connsiteX3478" y="connsiteY3478"/>
                      </a:cxn>
                      <a:cxn ang="0">
                        <a:pos x="connsiteX3479" y="connsiteY3479"/>
                      </a:cxn>
                      <a:cxn ang="0">
                        <a:pos x="connsiteX3480" y="connsiteY3480"/>
                      </a:cxn>
                      <a:cxn ang="0">
                        <a:pos x="connsiteX3481" y="connsiteY3481"/>
                      </a:cxn>
                      <a:cxn ang="0">
                        <a:pos x="connsiteX3482" y="connsiteY3482"/>
                      </a:cxn>
                      <a:cxn ang="0">
                        <a:pos x="connsiteX3483" y="connsiteY3483"/>
                      </a:cxn>
                      <a:cxn ang="0">
                        <a:pos x="connsiteX3484" y="connsiteY3484"/>
                      </a:cxn>
                      <a:cxn ang="0">
                        <a:pos x="connsiteX3485" y="connsiteY3485"/>
                      </a:cxn>
                      <a:cxn ang="0">
                        <a:pos x="connsiteX3486" y="connsiteY3486"/>
                      </a:cxn>
                      <a:cxn ang="0">
                        <a:pos x="connsiteX3487" y="connsiteY3487"/>
                      </a:cxn>
                      <a:cxn ang="0">
                        <a:pos x="connsiteX3488" y="connsiteY3488"/>
                      </a:cxn>
                      <a:cxn ang="0">
                        <a:pos x="connsiteX3489" y="connsiteY3489"/>
                      </a:cxn>
                      <a:cxn ang="0">
                        <a:pos x="connsiteX3490" y="connsiteY3490"/>
                      </a:cxn>
                      <a:cxn ang="0">
                        <a:pos x="connsiteX3491" y="connsiteY3491"/>
                      </a:cxn>
                      <a:cxn ang="0">
                        <a:pos x="connsiteX3492" y="connsiteY3492"/>
                      </a:cxn>
                      <a:cxn ang="0">
                        <a:pos x="connsiteX3493" y="connsiteY3493"/>
                      </a:cxn>
                      <a:cxn ang="0">
                        <a:pos x="connsiteX3494" y="connsiteY3494"/>
                      </a:cxn>
                      <a:cxn ang="0">
                        <a:pos x="connsiteX3495" y="connsiteY3495"/>
                      </a:cxn>
                      <a:cxn ang="0">
                        <a:pos x="connsiteX3496" y="connsiteY3496"/>
                      </a:cxn>
                      <a:cxn ang="0">
                        <a:pos x="connsiteX3497" y="connsiteY3497"/>
                      </a:cxn>
                      <a:cxn ang="0">
                        <a:pos x="connsiteX3498" y="connsiteY3498"/>
                      </a:cxn>
                      <a:cxn ang="0">
                        <a:pos x="connsiteX3499" y="connsiteY3499"/>
                      </a:cxn>
                      <a:cxn ang="0">
                        <a:pos x="connsiteX3500" y="connsiteY3500"/>
                      </a:cxn>
                      <a:cxn ang="0">
                        <a:pos x="connsiteX3501" y="connsiteY3501"/>
                      </a:cxn>
                      <a:cxn ang="0">
                        <a:pos x="connsiteX3502" y="connsiteY3502"/>
                      </a:cxn>
                      <a:cxn ang="0">
                        <a:pos x="connsiteX3503" y="connsiteY3503"/>
                      </a:cxn>
                      <a:cxn ang="0">
                        <a:pos x="connsiteX3504" y="connsiteY3504"/>
                      </a:cxn>
                      <a:cxn ang="0">
                        <a:pos x="connsiteX3505" y="connsiteY3505"/>
                      </a:cxn>
                      <a:cxn ang="0">
                        <a:pos x="connsiteX3506" y="connsiteY3506"/>
                      </a:cxn>
                      <a:cxn ang="0">
                        <a:pos x="connsiteX3507" y="connsiteY3507"/>
                      </a:cxn>
                      <a:cxn ang="0">
                        <a:pos x="connsiteX3508" y="connsiteY3508"/>
                      </a:cxn>
                      <a:cxn ang="0">
                        <a:pos x="connsiteX3509" y="connsiteY3509"/>
                      </a:cxn>
                      <a:cxn ang="0">
                        <a:pos x="connsiteX3510" y="connsiteY3510"/>
                      </a:cxn>
                      <a:cxn ang="0">
                        <a:pos x="connsiteX3511" y="connsiteY3511"/>
                      </a:cxn>
                      <a:cxn ang="0">
                        <a:pos x="connsiteX3512" y="connsiteY3512"/>
                      </a:cxn>
                      <a:cxn ang="0">
                        <a:pos x="connsiteX3513" y="connsiteY3513"/>
                      </a:cxn>
                      <a:cxn ang="0">
                        <a:pos x="connsiteX3514" y="connsiteY3514"/>
                      </a:cxn>
                      <a:cxn ang="0">
                        <a:pos x="connsiteX3515" y="connsiteY3515"/>
                      </a:cxn>
                      <a:cxn ang="0">
                        <a:pos x="connsiteX3516" y="connsiteY3516"/>
                      </a:cxn>
                      <a:cxn ang="0">
                        <a:pos x="connsiteX3517" y="connsiteY3517"/>
                      </a:cxn>
                      <a:cxn ang="0">
                        <a:pos x="connsiteX3518" y="connsiteY3518"/>
                      </a:cxn>
                      <a:cxn ang="0">
                        <a:pos x="connsiteX3519" y="connsiteY3519"/>
                      </a:cxn>
                      <a:cxn ang="0">
                        <a:pos x="connsiteX3520" y="connsiteY3520"/>
                      </a:cxn>
                      <a:cxn ang="0">
                        <a:pos x="connsiteX3521" y="connsiteY3521"/>
                      </a:cxn>
                      <a:cxn ang="0">
                        <a:pos x="connsiteX3522" y="connsiteY3522"/>
                      </a:cxn>
                      <a:cxn ang="0">
                        <a:pos x="connsiteX3523" y="connsiteY3523"/>
                      </a:cxn>
                      <a:cxn ang="0">
                        <a:pos x="connsiteX3524" y="connsiteY3524"/>
                      </a:cxn>
                      <a:cxn ang="0">
                        <a:pos x="connsiteX3525" y="connsiteY3525"/>
                      </a:cxn>
                      <a:cxn ang="0">
                        <a:pos x="connsiteX3526" y="connsiteY3526"/>
                      </a:cxn>
                      <a:cxn ang="0">
                        <a:pos x="connsiteX3527" y="connsiteY3527"/>
                      </a:cxn>
                      <a:cxn ang="0">
                        <a:pos x="connsiteX3528" y="connsiteY3528"/>
                      </a:cxn>
                      <a:cxn ang="0">
                        <a:pos x="connsiteX3529" y="connsiteY3529"/>
                      </a:cxn>
                      <a:cxn ang="0">
                        <a:pos x="connsiteX3530" y="connsiteY3530"/>
                      </a:cxn>
                      <a:cxn ang="0">
                        <a:pos x="connsiteX3531" y="connsiteY3531"/>
                      </a:cxn>
                      <a:cxn ang="0">
                        <a:pos x="connsiteX3532" y="connsiteY3532"/>
                      </a:cxn>
                      <a:cxn ang="0">
                        <a:pos x="connsiteX3533" y="connsiteY3533"/>
                      </a:cxn>
                      <a:cxn ang="0">
                        <a:pos x="connsiteX3534" y="connsiteY3534"/>
                      </a:cxn>
                      <a:cxn ang="0">
                        <a:pos x="connsiteX3535" y="connsiteY3535"/>
                      </a:cxn>
                      <a:cxn ang="0">
                        <a:pos x="connsiteX3536" y="connsiteY3536"/>
                      </a:cxn>
                      <a:cxn ang="0">
                        <a:pos x="connsiteX3537" y="connsiteY3537"/>
                      </a:cxn>
                      <a:cxn ang="0">
                        <a:pos x="connsiteX3538" y="connsiteY3538"/>
                      </a:cxn>
                      <a:cxn ang="0">
                        <a:pos x="connsiteX3539" y="connsiteY3539"/>
                      </a:cxn>
                      <a:cxn ang="0">
                        <a:pos x="connsiteX3540" y="connsiteY3540"/>
                      </a:cxn>
                      <a:cxn ang="0">
                        <a:pos x="connsiteX3541" y="connsiteY3541"/>
                      </a:cxn>
                      <a:cxn ang="0">
                        <a:pos x="connsiteX3542" y="connsiteY3542"/>
                      </a:cxn>
                      <a:cxn ang="0">
                        <a:pos x="connsiteX3543" y="connsiteY3543"/>
                      </a:cxn>
                      <a:cxn ang="0">
                        <a:pos x="connsiteX3544" y="connsiteY3544"/>
                      </a:cxn>
                      <a:cxn ang="0">
                        <a:pos x="connsiteX3545" y="connsiteY3545"/>
                      </a:cxn>
                      <a:cxn ang="0">
                        <a:pos x="connsiteX3546" y="connsiteY3546"/>
                      </a:cxn>
                      <a:cxn ang="0">
                        <a:pos x="connsiteX3547" y="connsiteY3547"/>
                      </a:cxn>
                      <a:cxn ang="0">
                        <a:pos x="connsiteX3548" y="connsiteY3548"/>
                      </a:cxn>
                      <a:cxn ang="0">
                        <a:pos x="connsiteX3549" y="connsiteY3549"/>
                      </a:cxn>
                      <a:cxn ang="0">
                        <a:pos x="connsiteX3550" y="connsiteY3550"/>
                      </a:cxn>
                      <a:cxn ang="0">
                        <a:pos x="connsiteX3551" y="connsiteY3551"/>
                      </a:cxn>
                      <a:cxn ang="0">
                        <a:pos x="connsiteX3552" y="connsiteY3552"/>
                      </a:cxn>
                      <a:cxn ang="0">
                        <a:pos x="connsiteX3553" y="connsiteY3553"/>
                      </a:cxn>
                      <a:cxn ang="0">
                        <a:pos x="connsiteX3554" y="connsiteY3554"/>
                      </a:cxn>
                      <a:cxn ang="0">
                        <a:pos x="connsiteX3555" y="connsiteY3555"/>
                      </a:cxn>
                      <a:cxn ang="0">
                        <a:pos x="connsiteX3556" y="connsiteY3556"/>
                      </a:cxn>
                      <a:cxn ang="0">
                        <a:pos x="connsiteX3557" y="connsiteY3557"/>
                      </a:cxn>
                      <a:cxn ang="0">
                        <a:pos x="connsiteX3558" y="connsiteY3558"/>
                      </a:cxn>
                      <a:cxn ang="0">
                        <a:pos x="connsiteX3559" y="connsiteY3559"/>
                      </a:cxn>
                      <a:cxn ang="0">
                        <a:pos x="connsiteX3560" y="connsiteY3560"/>
                      </a:cxn>
                      <a:cxn ang="0">
                        <a:pos x="connsiteX3561" y="connsiteY3561"/>
                      </a:cxn>
                      <a:cxn ang="0">
                        <a:pos x="connsiteX3562" y="connsiteY3562"/>
                      </a:cxn>
                      <a:cxn ang="0">
                        <a:pos x="connsiteX3563" y="connsiteY3563"/>
                      </a:cxn>
                      <a:cxn ang="0">
                        <a:pos x="connsiteX3564" y="connsiteY3564"/>
                      </a:cxn>
                      <a:cxn ang="0">
                        <a:pos x="connsiteX3565" y="connsiteY3565"/>
                      </a:cxn>
                      <a:cxn ang="0">
                        <a:pos x="connsiteX3566" y="connsiteY3566"/>
                      </a:cxn>
                      <a:cxn ang="0">
                        <a:pos x="connsiteX3567" y="connsiteY3567"/>
                      </a:cxn>
                      <a:cxn ang="0">
                        <a:pos x="connsiteX3568" y="connsiteY3568"/>
                      </a:cxn>
                      <a:cxn ang="0">
                        <a:pos x="connsiteX3569" y="connsiteY3569"/>
                      </a:cxn>
                      <a:cxn ang="0">
                        <a:pos x="connsiteX3570" y="connsiteY3570"/>
                      </a:cxn>
                      <a:cxn ang="0">
                        <a:pos x="connsiteX3571" y="connsiteY3571"/>
                      </a:cxn>
                      <a:cxn ang="0">
                        <a:pos x="connsiteX3572" y="connsiteY3572"/>
                      </a:cxn>
                      <a:cxn ang="0">
                        <a:pos x="connsiteX3573" y="connsiteY3573"/>
                      </a:cxn>
                      <a:cxn ang="0">
                        <a:pos x="connsiteX3574" y="connsiteY3574"/>
                      </a:cxn>
                      <a:cxn ang="0">
                        <a:pos x="connsiteX3575" y="connsiteY3575"/>
                      </a:cxn>
                      <a:cxn ang="0">
                        <a:pos x="connsiteX3576" y="connsiteY3576"/>
                      </a:cxn>
                      <a:cxn ang="0">
                        <a:pos x="connsiteX3577" y="connsiteY3577"/>
                      </a:cxn>
                      <a:cxn ang="0">
                        <a:pos x="connsiteX3578" y="connsiteY3578"/>
                      </a:cxn>
                      <a:cxn ang="0">
                        <a:pos x="connsiteX3579" y="connsiteY3579"/>
                      </a:cxn>
                      <a:cxn ang="0">
                        <a:pos x="connsiteX3580" y="connsiteY3580"/>
                      </a:cxn>
                      <a:cxn ang="0">
                        <a:pos x="connsiteX3581" y="connsiteY3581"/>
                      </a:cxn>
                      <a:cxn ang="0">
                        <a:pos x="connsiteX3582" y="connsiteY3582"/>
                      </a:cxn>
                      <a:cxn ang="0">
                        <a:pos x="connsiteX3583" y="connsiteY3583"/>
                      </a:cxn>
                      <a:cxn ang="0">
                        <a:pos x="connsiteX3584" y="connsiteY3584"/>
                      </a:cxn>
                      <a:cxn ang="0">
                        <a:pos x="connsiteX3585" y="connsiteY3585"/>
                      </a:cxn>
                      <a:cxn ang="0">
                        <a:pos x="connsiteX3586" y="connsiteY3586"/>
                      </a:cxn>
                      <a:cxn ang="0">
                        <a:pos x="connsiteX3587" y="connsiteY3587"/>
                      </a:cxn>
                      <a:cxn ang="0">
                        <a:pos x="connsiteX3588" y="connsiteY3588"/>
                      </a:cxn>
                      <a:cxn ang="0">
                        <a:pos x="connsiteX3589" y="connsiteY3589"/>
                      </a:cxn>
                      <a:cxn ang="0">
                        <a:pos x="connsiteX3590" y="connsiteY3590"/>
                      </a:cxn>
                      <a:cxn ang="0">
                        <a:pos x="connsiteX3591" y="connsiteY3591"/>
                      </a:cxn>
                      <a:cxn ang="0">
                        <a:pos x="connsiteX3592" y="connsiteY3592"/>
                      </a:cxn>
                      <a:cxn ang="0">
                        <a:pos x="connsiteX3593" y="connsiteY3593"/>
                      </a:cxn>
                      <a:cxn ang="0">
                        <a:pos x="connsiteX3594" y="connsiteY3594"/>
                      </a:cxn>
                      <a:cxn ang="0">
                        <a:pos x="connsiteX3595" y="connsiteY3595"/>
                      </a:cxn>
                      <a:cxn ang="0">
                        <a:pos x="connsiteX3596" y="connsiteY3596"/>
                      </a:cxn>
                      <a:cxn ang="0">
                        <a:pos x="connsiteX3597" y="connsiteY3597"/>
                      </a:cxn>
                      <a:cxn ang="0">
                        <a:pos x="connsiteX3598" y="connsiteY3598"/>
                      </a:cxn>
                      <a:cxn ang="0">
                        <a:pos x="connsiteX3599" y="connsiteY3599"/>
                      </a:cxn>
                      <a:cxn ang="0">
                        <a:pos x="connsiteX3600" y="connsiteY3600"/>
                      </a:cxn>
                      <a:cxn ang="0">
                        <a:pos x="connsiteX3601" y="connsiteY3601"/>
                      </a:cxn>
                      <a:cxn ang="0">
                        <a:pos x="connsiteX3602" y="connsiteY3602"/>
                      </a:cxn>
                      <a:cxn ang="0">
                        <a:pos x="connsiteX3603" y="connsiteY3603"/>
                      </a:cxn>
                      <a:cxn ang="0">
                        <a:pos x="connsiteX3604" y="connsiteY3604"/>
                      </a:cxn>
                      <a:cxn ang="0">
                        <a:pos x="connsiteX3605" y="connsiteY3605"/>
                      </a:cxn>
                      <a:cxn ang="0">
                        <a:pos x="connsiteX3606" y="connsiteY3606"/>
                      </a:cxn>
                      <a:cxn ang="0">
                        <a:pos x="connsiteX3607" y="connsiteY3607"/>
                      </a:cxn>
                      <a:cxn ang="0">
                        <a:pos x="connsiteX3608" y="connsiteY3608"/>
                      </a:cxn>
                      <a:cxn ang="0">
                        <a:pos x="connsiteX3609" y="connsiteY3609"/>
                      </a:cxn>
                      <a:cxn ang="0">
                        <a:pos x="connsiteX3610" y="connsiteY3610"/>
                      </a:cxn>
                      <a:cxn ang="0">
                        <a:pos x="connsiteX3611" y="connsiteY3611"/>
                      </a:cxn>
                      <a:cxn ang="0">
                        <a:pos x="connsiteX3612" y="connsiteY3612"/>
                      </a:cxn>
                      <a:cxn ang="0">
                        <a:pos x="connsiteX3613" y="connsiteY3613"/>
                      </a:cxn>
                      <a:cxn ang="0">
                        <a:pos x="connsiteX3614" y="connsiteY3614"/>
                      </a:cxn>
                      <a:cxn ang="0">
                        <a:pos x="connsiteX3615" y="connsiteY3615"/>
                      </a:cxn>
                      <a:cxn ang="0">
                        <a:pos x="connsiteX3616" y="connsiteY3616"/>
                      </a:cxn>
                      <a:cxn ang="0">
                        <a:pos x="connsiteX3617" y="connsiteY3617"/>
                      </a:cxn>
                      <a:cxn ang="0">
                        <a:pos x="connsiteX3618" y="connsiteY3618"/>
                      </a:cxn>
                      <a:cxn ang="0">
                        <a:pos x="connsiteX3619" y="connsiteY3619"/>
                      </a:cxn>
                      <a:cxn ang="0">
                        <a:pos x="connsiteX3620" y="connsiteY3620"/>
                      </a:cxn>
                      <a:cxn ang="0">
                        <a:pos x="connsiteX3621" y="connsiteY3621"/>
                      </a:cxn>
                      <a:cxn ang="0">
                        <a:pos x="connsiteX3622" y="connsiteY3622"/>
                      </a:cxn>
                      <a:cxn ang="0">
                        <a:pos x="connsiteX3623" y="connsiteY3623"/>
                      </a:cxn>
                      <a:cxn ang="0">
                        <a:pos x="connsiteX3624" y="connsiteY3624"/>
                      </a:cxn>
                      <a:cxn ang="0">
                        <a:pos x="connsiteX3625" y="connsiteY3625"/>
                      </a:cxn>
                      <a:cxn ang="0">
                        <a:pos x="connsiteX3626" y="connsiteY3626"/>
                      </a:cxn>
                      <a:cxn ang="0">
                        <a:pos x="connsiteX3627" y="connsiteY3627"/>
                      </a:cxn>
                      <a:cxn ang="0">
                        <a:pos x="connsiteX3628" y="connsiteY3628"/>
                      </a:cxn>
                      <a:cxn ang="0">
                        <a:pos x="connsiteX3629" y="connsiteY3629"/>
                      </a:cxn>
                      <a:cxn ang="0">
                        <a:pos x="connsiteX3630" y="connsiteY3630"/>
                      </a:cxn>
                      <a:cxn ang="0">
                        <a:pos x="connsiteX3631" y="connsiteY3631"/>
                      </a:cxn>
                      <a:cxn ang="0">
                        <a:pos x="connsiteX3632" y="connsiteY3632"/>
                      </a:cxn>
                      <a:cxn ang="0">
                        <a:pos x="connsiteX3633" y="connsiteY3633"/>
                      </a:cxn>
                      <a:cxn ang="0">
                        <a:pos x="connsiteX3634" y="connsiteY3634"/>
                      </a:cxn>
                      <a:cxn ang="0">
                        <a:pos x="connsiteX3635" y="connsiteY3635"/>
                      </a:cxn>
                      <a:cxn ang="0">
                        <a:pos x="connsiteX3636" y="connsiteY3636"/>
                      </a:cxn>
                      <a:cxn ang="0">
                        <a:pos x="connsiteX3637" y="connsiteY3637"/>
                      </a:cxn>
                      <a:cxn ang="0">
                        <a:pos x="connsiteX3638" y="connsiteY3638"/>
                      </a:cxn>
                      <a:cxn ang="0">
                        <a:pos x="connsiteX3639" y="connsiteY3639"/>
                      </a:cxn>
                      <a:cxn ang="0">
                        <a:pos x="connsiteX3640" y="connsiteY3640"/>
                      </a:cxn>
                      <a:cxn ang="0">
                        <a:pos x="connsiteX3641" y="connsiteY3641"/>
                      </a:cxn>
                      <a:cxn ang="0">
                        <a:pos x="connsiteX3642" y="connsiteY3642"/>
                      </a:cxn>
                      <a:cxn ang="0">
                        <a:pos x="connsiteX3643" y="connsiteY3643"/>
                      </a:cxn>
                      <a:cxn ang="0">
                        <a:pos x="connsiteX3644" y="connsiteY3644"/>
                      </a:cxn>
                      <a:cxn ang="0">
                        <a:pos x="connsiteX3645" y="connsiteY3645"/>
                      </a:cxn>
                      <a:cxn ang="0">
                        <a:pos x="connsiteX3646" y="connsiteY3646"/>
                      </a:cxn>
                      <a:cxn ang="0">
                        <a:pos x="connsiteX3647" y="connsiteY3647"/>
                      </a:cxn>
                      <a:cxn ang="0">
                        <a:pos x="connsiteX3648" y="connsiteY3648"/>
                      </a:cxn>
                      <a:cxn ang="0">
                        <a:pos x="connsiteX3649" y="connsiteY3649"/>
                      </a:cxn>
                      <a:cxn ang="0">
                        <a:pos x="connsiteX3650" y="connsiteY3650"/>
                      </a:cxn>
                      <a:cxn ang="0">
                        <a:pos x="connsiteX3651" y="connsiteY3651"/>
                      </a:cxn>
                      <a:cxn ang="0">
                        <a:pos x="connsiteX3652" y="connsiteY3652"/>
                      </a:cxn>
                      <a:cxn ang="0">
                        <a:pos x="connsiteX3653" y="connsiteY3653"/>
                      </a:cxn>
                      <a:cxn ang="0">
                        <a:pos x="connsiteX3654" y="connsiteY3654"/>
                      </a:cxn>
                      <a:cxn ang="0">
                        <a:pos x="connsiteX3655" y="connsiteY3655"/>
                      </a:cxn>
                      <a:cxn ang="0">
                        <a:pos x="connsiteX3656" y="connsiteY3656"/>
                      </a:cxn>
                      <a:cxn ang="0">
                        <a:pos x="connsiteX3657" y="connsiteY3657"/>
                      </a:cxn>
                      <a:cxn ang="0">
                        <a:pos x="connsiteX3658" y="connsiteY3658"/>
                      </a:cxn>
                      <a:cxn ang="0">
                        <a:pos x="connsiteX3659" y="connsiteY3659"/>
                      </a:cxn>
                      <a:cxn ang="0">
                        <a:pos x="connsiteX3660" y="connsiteY3660"/>
                      </a:cxn>
                      <a:cxn ang="0">
                        <a:pos x="connsiteX3661" y="connsiteY3661"/>
                      </a:cxn>
                      <a:cxn ang="0">
                        <a:pos x="connsiteX3662" y="connsiteY3662"/>
                      </a:cxn>
                      <a:cxn ang="0">
                        <a:pos x="connsiteX3663" y="connsiteY3663"/>
                      </a:cxn>
                      <a:cxn ang="0">
                        <a:pos x="connsiteX3664" y="connsiteY3664"/>
                      </a:cxn>
                      <a:cxn ang="0">
                        <a:pos x="connsiteX3665" y="connsiteY3665"/>
                      </a:cxn>
                      <a:cxn ang="0">
                        <a:pos x="connsiteX3666" y="connsiteY3666"/>
                      </a:cxn>
                      <a:cxn ang="0">
                        <a:pos x="connsiteX3667" y="connsiteY3667"/>
                      </a:cxn>
                      <a:cxn ang="0">
                        <a:pos x="connsiteX3668" y="connsiteY3668"/>
                      </a:cxn>
                      <a:cxn ang="0">
                        <a:pos x="connsiteX3669" y="connsiteY3669"/>
                      </a:cxn>
                      <a:cxn ang="0">
                        <a:pos x="connsiteX3670" y="connsiteY3670"/>
                      </a:cxn>
                      <a:cxn ang="0">
                        <a:pos x="connsiteX3671" y="connsiteY3671"/>
                      </a:cxn>
                      <a:cxn ang="0">
                        <a:pos x="connsiteX3672" y="connsiteY3672"/>
                      </a:cxn>
                      <a:cxn ang="0">
                        <a:pos x="connsiteX3673" y="connsiteY3673"/>
                      </a:cxn>
                      <a:cxn ang="0">
                        <a:pos x="connsiteX3674" y="connsiteY3674"/>
                      </a:cxn>
                      <a:cxn ang="0">
                        <a:pos x="connsiteX3675" y="connsiteY3675"/>
                      </a:cxn>
                      <a:cxn ang="0">
                        <a:pos x="connsiteX3676" y="connsiteY3676"/>
                      </a:cxn>
                      <a:cxn ang="0">
                        <a:pos x="connsiteX3677" y="connsiteY3677"/>
                      </a:cxn>
                      <a:cxn ang="0">
                        <a:pos x="connsiteX3678" y="connsiteY3678"/>
                      </a:cxn>
                      <a:cxn ang="0">
                        <a:pos x="connsiteX3679" y="connsiteY3679"/>
                      </a:cxn>
                      <a:cxn ang="0">
                        <a:pos x="connsiteX3680" y="connsiteY3680"/>
                      </a:cxn>
                      <a:cxn ang="0">
                        <a:pos x="connsiteX3681" y="connsiteY3681"/>
                      </a:cxn>
                      <a:cxn ang="0">
                        <a:pos x="connsiteX3682" y="connsiteY3682"/>
                      </a:cxn>
                      <a:cxn ang="0">
                        <a:pos x="connsiteX3683" y="connsiteY3683"/>
                      </a:cxn>
                      <a:cxn ang="0">
                        <a:pos x="connsiteX3684" y="connsiteY3684"/>
                      </a:cxn>
                      <a:cxn ang="0">
                        <a:pos x="connsiteX3685" y="connsiteY3685"/>
                      </a:cxn>
                      <a:cxn ang="0">
                        <a:pos x="connsiteX3686" y="connsiteY3686"/>
                      </a:cxn>
                      <a:cxn ang="0">
                        <a:pos x="connsiteX3687" y="connsiteY3687"/>
                      </a:cxn>
                      <a:cxn ang="0">
                        <a:pos x="connsiteX3688" y="connsiteY3688"/>
                      </a:cxn>
                      <a:cxn ang="0">
                        <a:pos x="connsiteX3689" y="connsiteY3689"/>
                      </a:cxn>
                      <a:cxn ang="0">
                        <a:pos x="connsiteX3690" y="connsiteY3690"/>
                      </a:cxn>
                      <a:cxn ang="0">
                        <a:pos x="connsiteX3691" y="connsiteY3691"/>
                      </a:cxn>
                      <a:cxn ang="0">
                        <a:pos x="connsiteX3692" y="connsiteY3692"/>
                      </a:cxn>
                      <a:cxn ang="0">
                        <a:pos x="connsiteX3693" y="connsiteY3693"/>
                      </a:cxn>
                      <a:cxn ang="0">
                        <a:pos x="connsiteX3694" y="connsiteY3694"/>
                      </a:cxn>
                      <a:cxn ang="0">
                        <a:pos x="connsiteX3695" y="connsiteY3695"/>
                      </a:cxn>
                      <a:cxn ang="0">
                        <a:pos x="connsiteX3696" y="connsiteY3696"/>
                      </a:cxn>
                      <a:cxn ang="0">
                        <a:pos x="connsiteX3697" y="connsiteY3697"/>
                      </a:cxn>
                      <a:cxn ang="0">
                        <a:pos x="connsiteX3698" y="connsiteY3698"/>
                      </a:cxn>
                      <a:cxn ang="0">
                        <a:pos x="connsiteX3699" y="connsiteY3699"/>
                      </a:cxn>
                      <a:cxn ang="0">
                        <a:pos x="connsiteX3700" y="connsiteY3700"/>
                      </a:cxn>
                      <a:cxn ang="0">
                        <a:pos x="connsiteX3701" y="connsiteY3701"/>
                      </a:cxn>
                      <a:cxn ang="0">
                        <a:pos x="connsiteX3702" y="connsiteY3702"/>
                      </a:cxn>
                      <a:cxn ang="0">
                        <a:pos x="connsiteX3703" y="connsiteY3703"/>
                      </a:cxn>
                      <a:cxn ang="0">
                        <a:pos x="connsiteX3704" y="connsiteY3704"/>
                      </a:cxn>
                      <a:cxn ang="0">
                        <a:pos x="connsiteX3705" y="connsiteY3705"/>
                      </a:cxn>
                      <a:cxn ang="0">
                        <a:pos x="connsiteX3706" y="connsiteY3706"/>
                      </a:cxn>
                      <a:cxn ang="0">
                        <a:pos x="connsiteX3707" y="connsiteY3707"/>
                      </a:cxn>
                      <a:cxn ang="0">
                        <a:pos x="connsiteX3708" y="connsiteY3708"/>
                      </a:cxn>
                      <a:cxn ang="0">
                        <a:pos x="connsiteX3709" y="connsiteY3709"/>
                      </a:cxn>
                      <a:cxn ang="0">
                        <a:pos x="connsiteX3710" y="connsiteY3710"/>
                      </a:cxn>
                      <a:cxn ang="0">
                        <a:pos x="connsiteX3711" y="connsiteY3711"/>
                      </a:cxn>
                      <a:cxn ang="0">
                        <a:pos x="connsiteX3712" y="connsiteY3712"/>
                      </a:cxn>
                      <a:cxn ang="0">
                        <a:pos x="connsiteX3713" y="connsiteY3713"/>
                      </a:cxn>
                      <a:cxn ang="0">
                        <a:pos x="connsiteX3714" y="connsiteY3714"/>
                      </a:cxn>
                      <a:cxn ang="0">
                        <a:pos x="connsiteX3715" y="connsiteY3715"/>
                      </a:cxn>
                      <a:cxn ang="0">
                        <a:pos x="connsiteX3716" y="connsiteY3716"/>
                      </a:cxn>
                      <a:cxn ang="0">
                        <a:pos x="connsiteX3717" y="connsiteY3717"/>
                      </a:cxn>
                      <a:cxn ang="0">
                        <a:pos x="connsiteX3718" y="connsiteY3718"/>
                      </a:cxn>
                      <a:cxn ang="0">
                        <a:pos x="connsiteX3719" y="connsiteY3719"/>
                      </a:cxn>
                      <a:cxn ang="0">
                        <a:pos x="connsiteX3720" y="connsiteY3720"/>
                      </a:cxn>
                      <a:cxn ang="0">
                        <a:pos x="connsiteX3721" y="connsiteY3721"/>
                      </a:cxn>
                      <a:cxn ang="0">
                        <a:pos x="connsiteX3722" y="connsiteY3722"/>
                      </a:cxn>
                      <a:cxn ang="0">
                        <a:pos x="connsiteX3723" y="connsiteY3723"/>
                      </a:cxn>
                      <a:cxn ang="0">
                        <a:pos x="connsiteX3724" y="connsiteY3724"/>
                      </a:cxn>
                      <a:cxn ang="0">
                        <a:pos x="connsiteX3725" y="connsiteY3725"/>
                      </a:cxn>
                      <a:cxn ang="0">
                        <a:pos x="connsiteX3726" y="connsiteY3726"/>
                      </a:cxn>
                      <a:cxn ang="0">
                        <a:pos x="connsiteX3727" y="connsiteY3727"/>
                      </a:cxn>
                      <a:cxn ang="0">
                        <a:pos x="connsiteX3728" y="connsiteY3728"/>
                      </a:cxn>
                      <a:cxn ang="0">
                        <a:pos x="connsiteX3729" y="connsiteY3729"/>
                      </a:cxn>
                      <a:cxn ang="0">
                        <a:pos x="connsiteX3730" y="connsiteY3730"/>
                      </a:cxn>
                      <a:cxn ang="0">
                        <a:pos x="connsiteX3731" y="connsiteY3731"/>
                      </a:cxn>
                      <a:cxn ang="0">
                        <a:pos x="connsiteX3732" y="connsiteY3732"/>
                      </a:cxn>
                      <a:cxn ang="0">
                        <a:pos x="connsiteX3733" y="connsiteY3733"/>
                      </a:cxn>
                      <a:cxn ang="0">
                        <a:pos x="connsiteX3734" y="connsiteY3734"/>
                      </a:cxn>
                      <a:cxn ang="0">
                        <a:pos x="connsiteX3735" y="connsiteY3735"/>
                      </a:cxn>
                      <a:cxn ang="0">
                        <a:pos x="connsiteX3736" y="connsiteY3736"/>
                      </a:cxn>
                      <a:cxn ang="0">
                        <a:pos x="connsiteX3737" y="connsiteY3737"/>
                      </a:cxn>
                      <a:cxn ang="0">
                        <a:pos x="connsiteX3738" y="connsiteY3738"/>
                      </a:cxn>
                      <a:cxn ang="0">
                        <a:pos x="connsiteX3739" y="connsiteY3739"/>
                      </a:cxn>
                      <a:cxn ang="0">
                        <a:pos x="connsiteX3740" y="connsiteY3740"/>
                      </a:cxn>
                      <a:cxn ang="0">
                        <a:pos x="connsiteX3741" y="connsiteY3741"/>
                      </a:cxn>
                      <a:cxn ang="0">
                        <a:pos x="connsiteX3742" y="connsiteY3742"/>
                      </a:cxn>
                      <a:cxn ang="0">
                        <a:pos x="connsiteX3743" y="connsiteY3743"/>
                      </a:cxn>
                      <a:cxn ang="0">
                        <a:pos x="connsiteX3744" y="connsiteY3744"/>
                      </a:cxn>
                      <a:cxn ang="0">
                        <a:pos x="connsiteX3745" y="connsiteY3745"/>
                      </a:cxn>
                      <a:cxn ang="0">
                        <a:pos x="connsiteX3746" y="connsiteY3746"/>
                      </a:cxn>
                      <a:cxn ang="0">
                        <a:pos x="connsiteX3747" y="connsiteY3747"/>
                      </a:cxn>
                      <a:cxn ang="0">
                        <a:pos x="connsiteX3748" y="connsiteY3748"/>
                      </a:cxn>
                      <a:cxn ang="0">
                        <a:pos x="connsiteX3749" y="connsiteY3749"/>
                      </a:cxn>
                      <a:cxn ang="0">
                        <a:pos x="connsiteX3750" y="connsiteY3750"/>
                      </a:cxn>
                      <a:cxn ang="0">
                        <a:pos x="connsiteX3751" y="connsiteY3751"/>
                      </a:cxn>
                      <a:cxn ang="0">
                        <a:pos x="connsiteX3752" y="connsiteY3752"/>
                      </a:cxn>
                      <a:cxn ang="0">
                        <a:pos x="connsiteX3753" y="connsiteY3753"/>
                      </a:cxn>
                      <a:cxn ang="0">
                        <a:pos x="connsiteX3754" y="connsiteY3754"/>
                      </a:cxn>
                      <a:cxn ang="0">
                        <a:pos x="connsiteX3755" y="connsiteY3755"/>
                      </a:cxn>
                      <a:cxn ang="0">
                        <a:pos x="connsiteX3756" y="connsiteY3756"/>
                      </a:cxn>
                      <a:cxn ang="0">
                        <a:pos x="connsiteX3757" y="connsiteY3757"/>
                      </a:cxn>
                      <a:cxn ang="0">
                        <a:pos x="connsiteX3758" y="connsiteY3758"/>
                      </a:cxn>
                      <a:cxn ang="0">
                        <a:pos x="connsiteX3759" y="connsiteY3759"/>
                      </a:cxn>
                      <a:cxn ang="0">
                        <a:pos x="connsiteX3760" y="connsiteY3760"/>
                      </a:cxn>
                      <a:cxn ang="0">
                        <a:pos x="connsiteX3761" y="connsiteY3761"/>
                      </a:cxn>
                      <a:cxn ang="0">
                        <a:pos x="connsiteX3762" y="connsiteY3762"/>
                      </a:cxn>
                      <a:cxn ang="0">
                        <a:pos x="connsiteX3763" y="connsiteY3763"/>
                      </a:cxn>
                      <a:cxn ang="0">
                        <a:pos x="connsiteX3764" y="connsiteY3764"/>
                      </a:cxn>
                      <a:cxn ang="0">
                        <a:pos x="connsiteX3765" y="connsiteY3765"/>
                      </a:cxn>
                      <a:cxn ang="0">
                        <a:pos x="connsiteX3766" y="connsiteY3766"/>
                      </a:cxn>
                      <a:cxn ang="0">
                        <a:pos x="connsiteX3767" y="connsiteY3767"/>
                      </a:cxn>
                      <a:cxn ang="0">
                        <a:pos x="connsiteX3768" y="connsiteY3768"/>
                      </a:cxn>
                      <a:cxn ang="0">
                        <a:pos x="connsiteX3769" y="connsiteY3769"/>
                      </a:cxn>
                      <a:cxn ang="0">
                        <a:pos x="connsiteX3770" y="connsiteY3770"/>
                      </a:cxn>
                      <a:cxn ang="0">
                        <a:pos x="connsiteX3771" y="connsiteY3771"/>
                      </a:cxn>
                      <a:cxn ang="0">
                        <a:pos x="connsiteX3772" y="connsiteY3772"/>
                      </a:cxn>
                      <a:cxn ang="0">
                        <a:pos x="connsiteX3773" y="connsiteY3773"/>
                      </a:cxn>
                      <a:cxn ang="0">
                        <a:pos x="connsiteX3774" y="connsiteY3774"/>
                      </a:cxn>
                      <a:cxn ang="0">
                        <a:pos x="connsiteX3775" y="connsiteY3775"/>
                      </a:cxn>
                      <a:cxn ang="0">
                        <a:pos x="connsiteX3776" y="connsiteY3776"/>
                      </a:cxn>
                      <a:cxn ang="0">
                        <a:pos x="connsiteX3777" y="connsiteY3777"/>
                      </a:cxn>
                      <a:cxn ang="0">
                        <a:pos x="connsiteX3778" y="connsiteY3778"/>
                      </a:cxn>
                      <a:cxn ang="0">
                        <a:pos x="connsiteX3779" y="connsiteY3779"/>
                      </a:cxn>
                      <a:cxn ang="0">
                        <a:pos x="connsiteX3780" y="connsiteY3780"/>
                      </a:cxn>
                      <a:cxn ang="0">
                        <a:pos x="connsiteX3781" y="connsiteY3781"/>
                      </a:cxn>
                      <a:cxn ang="0">
                        <a:pos x="connsiteX3782" y="connsiteY3782"/>
                      </a:cxn>
                      <a:cxn ang="0">
                        <a:pos x="connsiteX3783" y="connsiteY3783"/>
                      </a:cxn>
                      <a:cxn ang="0">
                        <a:pos x="connsiteX3784" y="connsiteY3784"/>
                      </a:cxn>
                      <a:cxn ang="0">
                        <a:pos x="connsiteX3785" y="connsiteY3785"/>
                      </a:cxn>
                      <a:cxn ang="0">
                        <a:pos x="connsiteX3786" y="connsiteY3786"/>
                      </a:cxn>
                      <a:cxn ang="0">
                        <a:pos x="connsiteX3787" y="connsiteY3787"/>
                      </a:cxn>
                      <a:cxn ang="0">
                        <a:pos x="connsiteX3788" y="connsiteY3788"/>
                      </a:cxn>
                      <a:cxn ang="0">
                        <a:pos x="connsiteX3789" y="connsiteY3789"/>
                      </a:cxn>
                      <a:cxn ang="0">
                        <a:pos x="connsiteX3790" y="connsiteY3790"/>
                      </a:cxn>
                      <a:cxn ang="0">
                        <a:pos x="connsiteX3791" y="connsiteY3791"/>
                      </a:cxn>
                      <a:cxn ang="0">
                        <a:pos x="connsiteX3792" y="connsiteY3792"/>
                      </a:cxn>
                      <a:cxn ang="0">
                        <a:pos x="connsiteX3793" y="connsiteY3793"/>
                      </a:cxn>
                      <a:cxn ang="0">
                        <a:pos x="connsiteX3794" y="connsiteY3794"/>
                      </a:cxn>
                      <a:cxn ang="0">
                        <a:pos x="connsiteX3795" y="connsiteY3795"/>
                      </a:cxn>
                      <a:cxn ang="0">
                        <a:pos x="connsiteX3796" y="connsiteY3796"/>
                      </a:cxn>
                      <a:cxn ang="0">
                        <a:pos x="connsiteX3797" y="connsiteY3797"/>
                      </a:cxn>
                      <a:cxn ang="0">
                        <a:pos x="connsiteX3798" y="connsiteY3798"/>
                      </a:cxn>
                      <a:cxn ang="0">
                        <a:pos x="connsiteX3799" y="connsiteY3799"/>
                      </a:cxn>
                      <a:cxn ang="0">
                        <a:pos x="connsiteX3800" y="connsiteY3800"/>
                      </a:cxn>
                      <a:cxn ang="0">
                        <a:pos x="connsiteX3801" y="connsiteY3801"/>
                      </a:cxn>
                      <a:cxn ang="0">
                        <a:pos x="connsiteX3802" y="connsiteY3802"/>
                      </a:cxn>
                      <a:cxn ang="0">
                        <a:pos x="connsiteX3803" y="connsiteY3803"/>
                      </a:cxn>
                      <a:cxn ang="0">
                        <a:pos x="connsiteX3804" y="connsiteY3804"/>
                      </a:cxn>
                      <a:cxn ang="0">
                        <a:pos x="connsiteX3805" y="connsiteY3805"/>
                      </a:cxn>
                      <a:cxn ang="0">
                        <a:pos x="connsiteX3806" y="connsiteY3806"/>
                      </a:cxn>
                      <a:cxn ang="0">
                        <a:pos x="connsiteX3807" y="connsiteY3807"/>
                      </a:cxn>
                      <a:cxn ang="0">
                        <a:pos x="connsiteX3808" y="connsiteY3808"/>
                      </a:cxn>
                      <a:cxn ang="0">
                        <a:pos x="connsiteX3809" y="connsiteY3809"/>
                      </a:cxn>
                      <a:cxn ang="0">
                        <a:pos x="connsiteX3810" y="connsiteY3810"/>
                      </a:cxn>
                      <a:cxn ang="0">
                        <a:pos x="connsiteX3811" y="connsiteY3811"/>
                      </a:cxn>
                      <a:cxn ang="0">
                        <a:pos x="connsiteX3812" y="connsiteY3812"/>
                      </a:cxn>
                      <a:cxn ang="0">
                        <a:pos x="connsiteX3813" y="connsiteY3813"/>
                      </a:cxn>
                      <a:cxn ang="0">
                        <a:pos x="connsiteX3814" y="connsiteY3814"/>
                      </a:cxn>
                      <a:cxn ang="0">
                        <a:pos x="connsiteX3815" y="connsiteY3815"/>
                      </a:cxn>
                      <a:cxn ang="0">
                        <a:pos x="connsiteX3816" y="connsiteY3816"/>
                      </a:cxn>
                      <a:cxn ang="0">
                        <a:pos x="connsiteX3817" y="connsiteY3817"/>
                      </a:cxn>
                      <a:cxn ang="0">
                        <a:pos x="connsiteX3818" y="connsiteY3818"/>
                      </a:cxn>
                      <a:cxn ang="0">
                        <a:pos x="connsiteX3819" y="connsiteY3819"/>
                      </a:cxn>
                      <a:cxn ang="0">
                        <a:pos x="connsiteX3820" y="connsiteY3820"/>
                      </a:cxn>
                      <a:cxn ang="0">
                        <a:pos x="connsiteX3821" y="connsiteY3821"/>
                      </a:cxn>
                      <a:cxn ang="0">
                        <a:pos x="connsiteX3822" y="connsiteY3822"/>
                      </a:cxn>
                      <a:cxn ang="0">
                        <a:pos x="connsiteX3823" y="connsiteY3823"/>
                      </a:cxn>
                      <a:cxn ang="0">
                        <a:pos x="connsiteX3824" y="connsiteY3824"/>
                      </a:cxn>
                      <a:cxn ang="0">
                        <a:pos x="connsiteX3825" y="connsiteY3825"/>
                      </a:cxn>
                      <a:cxn ang="0">
                        <a:pos x="connsiteX3826" y="connsiteY3826"/>
                      </a:cxn>
                      <a:cxn ang="0">
                        <a:pos x="connsiteX3827" y="connsiteY3827"/>
                      </a:cxn>
                      <a:cxn ang="0">
                        <a:pos x="connsiteX3828" y="connsiteY3828"/>
                      </a:cxn>
                      <a:cxn ang="0">
                        <a:pos x="connsiteX3829" y="connsiteY3829"/>
                      </a:cxn>
                      <a:cxn ang="0">
                        <a:pos x="connsiteX3830" y="connsiteY3830"/>
                      </a:cxn>
                      <a:cxn ang="0">
                        <a:pos x="connsiteX3831" y="connsiteY3831"/>
                      </a:cxn>
                      <a:cxn ang="0">
                        <a:pos x="connsiteX3832" y="connsiteY3832"/>
                      </a:cxn>
                      <a:cxn ang="0">
                        <a:pos x="connsiteX3833" y="connsiteY3833"/>
                      </a:cxn>
                      <a:cxn ang="0">
                        <a:pos x="connsiteX3834" y="connsiteY3834"/>
                      </a:cxn>
                      <a:cxn ang="0">
                        <a:pos x="connsiteX3835" y="connsiteY3835"/>
                      </a:cxn>
                      <a:cxn ang="0">
                        <a:pos x="connsiteX3836" y="connsiteY3836"/>
                      </a:cxn>
                      <a:cxn ang="0">
                        <a:pos x="connsiteX3837" y="connsiteY3837"/>
                      </a:cxn>
                      <a:cxn ang="0">
                        <a:pos x="connsiteX3838" y="connsiteY3838"/>
                      </a:cxn>
                      <a:cxn ang="0">
                        <a:pos x="connsiteX3839" y="connsiteY3839"/>
                      </a:cxn>
                      <a:cxn ang="0">
                        <a:pos x="connsiteX3840" y="connsiteY3840"/>
                      </a:cxn>
                      <a:cxn ang="0">
                        <a:pos x="connsiteX3841" y="connsiteY3841"/>
                      </a:cxn>
                      <a:cxn ang="0">
                        <a:pos x="connsiteX3842" y="connsiteY3842"/>
                      </a:cxn>
                      <a:cxn ang="0">
                        <a:pos x="connsiteX3843" y="connsiteY3843"/>
                      </a:cxn>
                      <a:cxn ang="0">
                        <a:pos x="connsiteX3844" y="connsiteY3844"/>
                      </a:cxn>
                      <a:cxn ang="0">
                        <a:pos x="connsiteX3845" y="connsiteY3845"/>
                      </a:cxn>
                      <a:cxn ang="0">
                        <a:pos x="connsiteX3846" y="connsiteY3846"/>
                      </a:cxn>
                      <a:cxn ang="0">
                        <a:pos x="connsiteX3847" y="connsiteY3847"/>
                      </a:cxn>
                      <a:cxn ang="0">
                        <a:pos x="connsiteX3848" y="connsiteY3848"/>
                      </a:cxn>
                      <a:cxn ang="0">
                        <a:pos x="connsiteX3849" y="connsiteY3849"/>
                      </a:cxn>
                      <a:cxn ang="0">
                        <a:pos x="connsiteX3850" y="connsiteY3850"/>
                      </a:cxn>
                      <a:cxn ang="0">
                        <a:pos x="connsiteX3851" y="connsiteY3851"/>
                      </a:cxn>
                      <a:cxn ang="0">
                        <a:pos x="connsiteX3852" y="connsiteY3852"/>
                      </a:cxn>
                      <a:cxn ang="0">
                        <a:pos x="connsiteX3853" y="connsiteY3853"/>
                      </a:cxn>
                      <a:cxn ang="0">
                        <a:pos x="connsiteX3854" y="connsiteY3854"/>
                      </a:cxn>
                      <a:cxn ang="0">
                        <a:pos x="connsiteX3855" y="connsiteY3855"/>
                      </a:cxn>
                      <a:cxn ang="0">
                        <a:pos x="connsiteX3856" y="connsiteY3856"/>
                      </a:cxn>
                      <a:cxn ang="0">
                        <a:pos x="connsiteX3857" y="connsiteY3857"/>
                      </a:cxn>
                      <a:cxn ang="0">
                        <a:pos x="connsiteX3858" y="connsiteY3858"/>
                      </a:cxn>
                      <a:cxn ang="0">
                        <a:pos x="connsiteX3859" y="connsiteY3859"/>
                      </a:cxn>
                      <a:cxn ang="0">
                        <a:pos x="connsiteX3860" y="connsiteY3860"/>
                      </a:cxn>
                      <a:cxn ang="0">
                        <a:pos x="connsiteX3861" y="connsiteY3861"/>
                      </a:cxn>
                      <a:cxn ang="0">
                        <a:pos x="connsiteX3862" y="connsiteY3862"/>
                      </a:cxn>
                      <a:cxn ang="0">
                        <a:pos x="connsiteX3863" y="connsiteY3863"/>
                      </a:cxn>
                      <a:cxn ang="0">
                        <a:pos x="connsiteX3864" y="connsiteY3864"/>
                      </a:cxn>
                      <a:cxn ang="0">
                        <a:pos x="connsiteX3865" y="connsiteY3865"/>
                      </a:cxn>
                      <a:cxn ang="0">
                        <a:pos x="connsiteX3866" y="connsiteY3866"/>
                      </a:cxn>
                      <a:cxn ang="0">
                        <a:pos x="connsiteX3867" y="connsiteY3867"/>
                      </a:cxn>
                      <a:cxn ang="0">
                        <a:pos x="connsiteX3868" y="connsiteY3868"/>
                      </a:cxn>
                      <a:cxn ang="0">
                        <a:pos x="connsiteX3869" y="connsiteY3869"/>
                      </a:cxn>
                      <a:cxn ang="0">
                        <a:pos x="connsiteX3870" y="connsiteY3870"/>
                      </a:cxn>
                      <a:cxn ang="0">
                        <a:pos x="connsiteX3871" y="connsiteY3871"/>
                      </a:cxn>
                      <a:cxn ang="0">
                        <a:pos x="connsiteX3872" y="connsiteY3872"/>
                      </a:cxn>
                      <a:cxn ang="0">
                        <a:pos x="connsiteX3873" y="connsiteY3873"/>
                      </a:cxn>
                      <a:cxn ang="0">
                        <a:pos x="connsiteX3874" y="connsiteY3874"/>
                      </a:cxn>
                      <a:cxn ang="0">
                        <a:pos x="connsiteX3875" y="connsiteY3875"/>
                      </a:cxn>
                      <a:cxn ang="0">
                        <a:pos x="connsiteX3876" y="connsiteY3876"/>
                      </a:cxn>
                      <a:cxn ang="0">
                        <a:pos x="connsiteX3877" y="connsiteY3877"/>
                      </a:cxn>
                      <a:cxn ang="0">
                        <a:pos x="connsiteX3878" y="connsiteY3878"/>
                      </a:cxn>
                      <a:cxn ang="0">
                        <a:pos x="connsiteX3879" y="connsiteY3879"/>
                      </a:cxn>
                      <a:cxn ang="0">
                        <a:pos x="connsiteX3880" y="connsiteY3880"/>
                      </a:cxn>
                      <a:cxn ang="0">
                        <a:pos x="connsiteX3881" y="connsiteY3881"/>
                      </a:cxn>
                      <a:cxn ang="0">
                        <a:pos x="connsiteX3882" y="connsiteY3882"/>
                      </a:cxn>
                      <a:cxn ang="0">
                        <a:pos x="connsiteX3883" y="connsiteY3883"/>
                      </a:cxn>
                      <a:cxn ang="0">
                        <a:pos x="connsiteX3884" y="connsiteY3884"/>
                      </a:cxn>
                      <a:cxn ang="0">
                        <a:pos x="connsiteX3885" y="connsiteY3885"/>
                      </a:cxn>
                      <a:cxn ang="0">
                        <a:pos x="connsiteX3886" y="connsiteY3886"/>
                      </a:cxn>
                      <a:cxn ang="0">
                        <a:pos x="connsiteX3887" y="connsiteY3887"/>
                      </a:cxn>
                      <a:cxn ang="0">
                        <a:pos x="connsiteX3888" y="connsiteY3888"/>
                      </a:cxn>
                      <a:cxn ang="0">
                        <a:pos x="connsiteX3889" y="connsiteY3889"/>
                      </a:cxn>
                      <a:cxn ang="0">
                        <a:pos x="connsiteX3890" y="connsiteY3890"/>
                      </a:cxn>
                      <a:cxn ang="0">
                        <a:pos x="connsiteX3891" y="connsiteY3891"/>
                      </a:cxn>
                      <a:cxn ang="0">
                        <a:pos x="connsiteX3892" y="connsiteY3892"/>
                      </a:cxn>
                      <a:cxn ang="0">
                        <a:pos x="connsiteX3893" y="connsiteY3893"/>
                      </a:cxn>
                      <a:cxn ang="0">
                        <a:pos x="connsiteX3894" y="connsiteY3894"/>
                      </a:cxn>
                      <a:cxn ang="0">
                        <a:pos x="connsiteX3895" y="connsiteY3895"/>
                      </a:cxn>
                      <a:cxn ang="0">
                        <a:pos x="connsiteX3896" y="connsiteY3896"/>
                      </a:cxn>
                      <a:cxn ang="0">
                        <a:pos x="connsiteX3897" y="connsiteY3897"/>
                      </a:cxn>
                      <a:cxn ang="0">
                        <a:pos x="connsiteX3898" y="connsiteY3898"/>
                      </a:cxn>
                      <a:cxn ang="0">
                        <a:pos x="connsiteX3899" y="connsiteY3899"/>
                      </a:cxn>
                      <a:cxn ang="0">
                        <a:pos x="connsiteX3900" y="connsiteY3900"/>
                      </a:cxn>
                      <a:cxn ang="0">
                        <a:pos x="connsiteX3901" y="connsiteY3901"/>
                      </a:cxn>
                      <a:cxn ang="0">
                        <a:pos x="connsiteX3902" y="connsiteY3902"/>
                      </a:cxn>
                      <a:cxn ang="0">
                        <a:pos x="connsiteX3903" y="connsiteY3903"/>
                      </a:cxn>
                      <a:cxn ang="0">
                        <a:pos x="connsiteX3904" y="connsiteY3904"/>
                      </a:cxn>
                      <a:cxn ang="0">
                        <a:pos x="connsiteX3905" y="connsiteY3905"/>
                      </a:cxn>
                      <a:cxn ang="0">
                        <a:pos x="connsiteX3906" y="connsiteY3906"/>
                      </a:cxn>
                      <a:cxn ang="0">
                        <a:pos x="connsiteX3907" y="connsiteY3907"/>
                      </a:cxn>
                      <a:cxn ang="0">
                        <a:pos x="connsiteX3908" y="connsiteY3908"/>
                      </a:cxn>
                      <a:cxn ang="0">
                        <a:pos x="connsiteX3909" y="connsiteY3909"/>
                      </a:cxn>
                      <a:cxn ang="0">
                        <a:pos x="connsiteX3910" y="connsiteY3910"/>
                      </a:cxn>
                      <a:cxn ang="0">
                        <a:pos x="connsiteX3911" y="connsiteY3911"/>
                      </a:cxn>
                      <a:cxn ang="0">
                        <a:pos x="connsiteX3912" y="connsiteY3912"/>
                      </a:cxn>
                      <a:cxn ang="0">
                        <a:pos x="connsiteX3913" y="connsiteY3913"/>
                      </a:cxn>
                      <a:cxn ang="0">
                        <a:pos x="connsiteX3914" y="connsiteY3914"/>
                      </a:cxn>
                      <a:cxn ang="0">
                        <a:pos x="connsiteX3915" y="connsiteY3915"/>
                      </a:cxn>
                      <a:cxn ang="0">
                        <a:pos x="connsiteX3916" y="connsiteY3916"/>
                      </a:cxn>
                      <a:cxn ang="0">
                        <a:pos x="connsiteX3917" y="connsiteY3917"/>
                      </a:cxn>
                      <a:cxn ang="0">
                        <a:pos x="connsiteX3918" y="connsiteY3918"/>
                      </a:cxn>
                      <a:cxn ang="0">
                        <a:pos x="connsiteX3919" y="connsiteY3919"/>
                      </a:cxn>
                      <a:cxn ang="0">
                        <a:pos x="connsiteX3920" y="connsiteY3920"/>
                      </a:cxn>
                      <a:cxn ang="0">
                        <a:pos x="connsiteX3921" y="connsiteY3921"/>
                      </a:cxn>
                      <a:cxn ang="0">
                        <a:pos x="connsiteX3922" y="connsiteY3922"/>
                      </a:cxn>
                      <a:cxn ang="0">
                        <a:pos x="connsiteX3923" y="connsiteY3923"/>
                      </a:cxn>
                      <a:cxn ang="0">
                        <a:pos x="connsiteX3924" y="connsiteY3924"/>
                      </a:cxn>
                      <a:cxn ang="0">
                        <a:pos x="connsiteX3925" y="connsiteY3925"/>
                      </a:cxn>
                      <a:cxn ang="0">
                        <a:pos x="connsiteX3926" y="connsiteY3926"/>
                      </a:cxn>
                      <a:cxn ang="0">
                        <a:pos x="connsiteX3927" y="connsiteY3927"/>
                      </a:cxn>
                      <a:cxn ang="0">
                        <a:pos x="connsiteX3928" y="connsiteY3928"/>
                      </a:cxn>
                      <a:cxn ang="0">
                        <a:pos x="connsiteX3929" y="connsiteY3929"/>
                      </a:cxn>
                      <a:cxn ang="0">
                        <a:pos x="connsiteX3930" y="connsiteY3930"/>
                      </a:cxn>
                      <a:cxn ang="0">
                        <a:pos x="connsiteX3931" y="connsiteY3931"/>
                      </a:cxn>
                      <a:cxn ang="0">
                        <a:pos x="connsiteX3932" y="connsiteY3932"/>
                      </a:cxn>
                      <a:cxn ang="0">
                        <a:pos x="connsiteX3933" y="connsiteY3933"/>
                      </a:cxn>
                      <a:cxn ang="0">
                        <a:pos x="connsiteX3934" y="connsiteY3934"/>
                      </a:cxn>
                      <a:cxn ang="0">
                        <a:pos x="connsiteX3935" y="connsiteY3935"/>
                      </a:cxn>
                      <a:cxn ang="0">
                        <a:pos x="connsiteX3936" y="connsiteY3936"/>
                      </a:cxn>
                      <a:cxn ang="0">
                        <a:pos x="connsiteX3937" y="connsiteY3937"/>
                      </a:cxn>
                      <a:cxn ang="0">
                        <a:pos x="connsiteX3938" y="connsiteY3938"/>
                      </a:cxn>
                      <a:cxn ang="0">
                        <a:pos x="connsiteX3939" y="connsiteY3939"/>
                      </a:cxn>
                      <a:cxn ang="0">
                        <a:pos x="connsiteX3940" y="connsiteY3940"/>
                      </a:cxn>
                      <a:cxn ang="0">
                        <a:pos x="connsiteX3941" y="connsiteY3941"/>
                      </a:cxn>
                      <a:cxn ang="0">
                        <a:pos x="connsiteX3942" y="connsiteY3942"/>
                      </a:cxn>
                      <a:cxn ang="0">
                        <a:pos x="connsiteX3943" y="connsiteY3943"/>
                      </a:cxn>
                      <a:cxn ang="0">
                        <a:pos x="connsiteX3944" y="connsiteY3944"/>
                      </a:cxn>
                      <a:cxn ang="0">
                        <a:pos x="connsiteX3945" y="connsiteY3945"/>
                      </a:cxn>
                      <a:cxn ang="0">
                        <a:pos x="connsiteX3946" y="connsiteY3946"/>
                      </a:cxn>
                      <a:cxn ang="0">
                        <a:pos x="connsiteX3947" y="connsiteY3947"/>
                      </a:cxn>
                      <a:cxn ang="0">
                        <a:pos x="connsiteX3948" y="connsiteY3948"/>
                      </a:cxn>
                      <a:cxn ang="0">
                        <a:pos x="connsiteX3949" y="connsiteY3949"/>
                      </a:cxn>
                      <a:cxn ang="0">
                        <a:pos x="connsiteX3950" y="connsiteY3950"/>
                      </a:cxn>
                      <a:cxn ang="0">
                        <a:pos x="connsiteX3951" y="connsiteY3951"/>
                      </a:cxn>
                      <a:cxn ang="0">
                        <a:pos x="connsiteX3952" y="connsiteY3952"/>
                      </a:cxn>
                      <a:cxn ang="0">
                        <a:pos x="connsiteX3953" y="connsiteY3953"/>
                      </a:cxn>
                      <a:cxn ang="0">
                        <a:pos x="connsiteX3954" y="connsiteY3954"/>
                      </a:cxn>
                      <a:cxn ang="0">
                        <a:pos x="connsiteX3955" y="connsiteY3955"/>
                      </a:cxn>
                      <a:cxn ang="0">
                        <a:pos x="connsiteX3956" y="connsiteY3956"/>
                      </a:cxn>
                      <a:cxn ang="0">
                        <a:pos x="connsiteX3957" y="connsiteY3957"/>
                      </a:cxn>
                      <a:cxn ang="0">
                        <a:pos x="connsiteX3958" y="connsiteY3958"/>
                      </a:cxn>
                      <a:cxn ang="0">
                        <a:pos x="connsiteX3959" y="connsiteY3959"/>
                      </a:cxn>
                      <a:cxn ang="0">
                        <a:pos x="connsiteX3960" y="connsiteY3960"/>
                      </a:cxn>
                      <a:cxn ang="0">
                        <a:pos x="connsiteX3961" y="connsiteY3961"/>
                      </a:cxn>
                      <a:cxn ang="0">
                        <a:pos x="connsiteX3962" y="connsiteY3962"/>
                      </a:cxn>
                      <a:cxn ang="0">
                        <a:pos x="connsiteX3963" y="connsiteY3963"/>
                      </a:cxn>
                      <a:cxn ang="0">
                        <a:pos x="connsiteX3964" y="connsiteY3964"/>
                      </a:cxn>
                      <a:cxn ang="0">
                        <a:pos x="connsiteX3965" y="connsiteY3965"/>
                      </a:cxn>
                      <a:cxn ang="0">
                        <a:pos x="connsiteX3966" y="connsiteY3966"/>
                      </a:cxn>
                      <a:cxn ang="0">
                        <a:pos x="connsiteX3967" y="connsiteY3967"/>
                      </a:cxn>
                      <a:cxn ang="0">
                        <a:pos x="connsiteX3968" y="connsiteY3968"/>
                      </a:cxn>
                      <a:cxn ang="0">
                        <a:pos x="connsiteX3969" y="connsiteY3969"/>
                      </a:cxn>
                      <a:cxn ang="0">
                        <a:pos x="connsiteX3970" y="connsiteY3970"/>
                      </a:cxn>
                      <a:cxn ang="0">
                        <a:pos x="connsiteX3971" y="connsiteY3971"/>
                      </a:cxn>
                      <a:cxn ang="0">
                        <a:pos x="connsiteX3972" y="connsiteY3972"/>
                      </a:cxn>
                      <a:cxn ang="0">
                        <a:pos x="connsiteX3973" y="connsiteY3973"/>
                      </a:cxn>
                      <a:cxn ang="0">
                        <a:pos x="connsiteX3974" y="connsiteY3974"/>
                      </a:cxn>
                      <a:cxn ang="0">
                        <a:pos x="connsiteX3975" y="connsiteY3975"/>
                      </a:cxn>
                      <a:cxn ang="0">
                        <a:pos x="connsiteX3976" y="connsiteY3976"/>
                      </a:cxn>
                      <a:cxn ang="0">
                        <a:pos x="connsiteX3977" y="connsiteY3977"/>
                      </a:cxn>
                      <a:cxn ang="0">
                        <a:pos x="connsiteX3978" y="connsiteY3978"/>
                      </a:cxn>
                      <a:cxn ang="0">
                        <a:pos x="connsiteX3979" y="connsiteY3979"/>
                      </a:cxn>
                      <a:cxn ang="0">
                        <a:pos x="connsiteX3980" y="connsiteY3980"/>
                      </a:cxn>
                      <a:cxn ang="0">
                        <a:pos x="connsiteX3981" y="connsiteY3981"/>
                      </a:cxn>
                      <a:cxn ang="0">
                        <a:pos x="connsiteX3982" y="connsiteY3982"/>
                      </a:cxn>
                      <a:cxn ang="0">
                        <a:pos x="connsiteX3983" y="connsiteY3983"/>
                      </a:cxn>
                      <a:cxn ang="0">
                        <a:pos x="connsiteX3984" y="connsiteY3984"/>
                      </a:cxn>
                      <a:cxn ang="0">
                        <a:pos x="connsiteX3985" y="connsiteY3985"/>
                      </a:cxn>
                      <a:cxn ang="0">
                        <a:pos x="connsiteX3986" y="connsiteY3986"/>
                      </a:cxn>
                      <a:cxn ang="0">
                        <a:pos x="connsiteX3987" y="connsiteY3987"/>
                      </a:cxn>
                      <a:cxn ang="0">
                        <a:pos x="connsiteX3988" y="connsiteY3988"/>
                      </a:cxn>
                      <a:cxn ang="0">
                        <a:pos x="connsiteX3989" y="connsiteY3989"/>
                      </a:cxn>
                      <a:cxn ang="0">
                        <a:pos x="connsiteX3990" y="connsiteY3990"/>
                      </a:cxn>
                      <a:cxn ang="0">
                        <a:pos x="connsiteX3991" y="connsiteY3991"/>
                      </a:cxn>
                      <a:cxn ang="0">
                        <a:pos x="connsiteX3992" y="connsiteY3992"/>
                      </a:cxn>
                      <a:cxn ang="0">
                        <a:pos x="connsiteX3993" y="connsiteY3993"/>
                      </a:cxn>
                      <a:cxn ang="0">
                        <a:pos x="connsiteX3994" y="connsiteY3994"/>
                      </a:cxn>
                      <a:cxn ang="0">
                        <a:pos x="connsiteX3995" y="connsiteY3995"/>
                      </a:cxn>
                      <a:cxn ang="0">
                        <a:pos x="connsiteX3996" y="connsiteY3996"/>
                      </a:cxn>
                      <a:cxn ang="0">
                        <a:pos x="connsiteX3997" y="connsiteY3997"/>
                      </a:cxn>
                      <a:cxn ang="0">
                        <a:pos x="connsiteX3998" y="connsiteY3998"/>
                      </a:cxn>
                      <a:cxn ang="0">
                        <a:pos x="connsiteX3999" y="connsiteY3999"/>
                      </a:cxn>
                      <a:cxn ang="0">
                        <a:pos x="connsiteX4000" y="connsiteY4000"/>
                      </a:cxn>
                      <a:cxn ang="0">
                        <a:pos x="connsiteX4001" y="connsiteY4001"/>
                      </a:cxn>
                      <a:cxn ang="0">
                        <a:pos x="connsiteX4002" y="connsiteY4002"/>
                      </a:cxn>
                      <a:cxn ang="0">
                        <a:pos x="connsiteX4003" y="connsiteY4003"/>
                      </a:cxn>
                      <a:cxn ang="0">
                        <a:pos x="connsiteX4004" y="connsiteY4004"/>
                      </a:cxn>
                      <a:cxn ang="0">
                        <a:pos x="connsiteX4005" y="connsiteY4005"/>
                      </a:cxn>
                      <a:cxn ang="0">
                        <a:pos x="connsiteX4006" y="connsiteY4006"/>
                      </a:cxn>
                      <a:cxn ang="0">
                        <a:pos x="connsiteX4007" y="connsiteY4007"/>
                      </a:cxn>
                      <a:cxn ang="0">
                        <a:pos x="connsiteX4008" y="connsiteY4008"/>
                      </a:cxn>
                      <a:cxn ang="0">
                        <a:pos x="connsiteX4009" y="connsiteY4009"/>
                      </a:cxn>
                      <a:cxn ang="0">
                        <a:pos x="connsiteX4010" y="connsiteY4010"/>
                      </a:cxn>
                      <a:cxn ang="0">
                        <a:pos x="connsiteX4011" y="connsiteY4011"/>
                      </a:cxn>
                      <a:cxn ang="0">
                        <a:pos x="connsiteX4012" y="connsiteY4012"/>
                      </a:cxn>
                      <a:cxn ang="0">
                        <a:pos x="connsiteX4013" y="connsiteY4013"/>
                      </a:cxn>
                      <a:cxn ang="0">
                        <a:pos x="connsiteX4014" y="connsiteY4014"/>
                      </a:cxn>
                      <a:cxn ang="0">
                        <a:pos x="connsiteX4015" y="connsiteY4015"/>
                      </a:cxn>
                      <a:cxn ang="0">
                        <a:pos x="connsiteX4016" y="connsiteY4016"/>
                      </a:cxn>
                      <a:cxn ang="0">
                        <a:pos x="connsiteX4017" y="connsiteY4017"/>
                      </a:cxn>
                      <a:cxn ang="0">
                        <a:pos x="connsiteX4018" y="connsiteY4018"/>
                      </a:cxn>
                      <a:cxn ang="0">
                        <a:pos x="connsiteX4019" y="connsiteY4019"/>
                      </a:cxn>
                      <a:cxn ang="0">
                        <a:pos x="connsiteX4020" y="connsiteY4020"/>
                      </a:cxn>
                      <a:cxn ang="0">
                        <a:pos x="connsiteX4021" y="connsiteY4021"/>
                      </a:cxn>
                      <a:cxn ang="0">
                        <a:pos x="connsiteX4022" y="connsiteY4022"/>
                      </a:cxn>
                      <a:cxn ang="0">
                        <a:pos x="connsiteX4023" y="connsiteY4023"/>
                      </a:cxn>
                      <a:cxn ang="0">
                        <a:pos x="connsiteX4024" y="connsiteY4024"/>
                      </a:cxn>
                      <a:cxn ang="0">
                        <a:pos x="connsiteX4025" y="connsiteY4025"/>
                      </a:cxn>
                      <a:cxn ang="0">
                        <a:pos x="connsiteX4026" y="connsiteY4026"/>
                      </a:cxn>
                      <a:cxn ang="0">
                        <a:pos x="connsiteX4027" y="connsiteY4027"/>
                      </a:cxn>
                      <a:cxn ang="0">
                        <a:pos x="connsiteX4028" y="connsiteY4028"/>
                      </a:cxn>
                      <a:cxn ang="0">
                        <a:pos x="connsiteX4029" y="connsiteY4029"/>
                      </a:cxn>
                      <a:cxn ang="0">
                        <a:pos x="connsiteX4030" y="connsiteY4030"/>
                      </a:cxn>
                      <a:cxn ang="0">
                        <a:pos x="connsiteX4031" y="connsiteY4031"/>
                      </a:cxn>
                      <a:cxn ang="0">
                        <a:pos x="connsiteX4032" y="connsiteY4032"/>
                      </a:cxn>
                      <a:cxn ang="0">
                        <a:pos x="connsiteX4033" y="connsiteY4033"/>
                      </a:cxn>
                      <a:cxn ang="0">
                        <a:pos x="connsiteX4034" y="connsiteY4034"/>
                      </a:cxn>
                      <a:cxn ang="0">
                        <a:pos x="connsiteX4035" y="connsiteY4035"/>
                      </a:cxn>
                      <a:cxn ang="0">
                        <a:pos x="connsiteX4036" y="connsiteY4036"/>
                      </a:cxn>
                      <a:cxn ang="0">
                        <a:pos x="connsiteX4037" y="connsiteY4037"/>
                      </a:cxn>
                      <a:cxn ang="0">
                        <a:pos x="connsiteX4038" y="connsiteY4038"/>
                      </a:cxn>
                      <a:cxn ang="0">
                        <a:pos x="connsiteX4039" y="connsiteY4039"/>
                      </a:cxn>
                      <a:cxn ang="0">
                        <a:pos x="connsiteX4040" y="connsiteY4040"/>
                      </a:cxn>
                      <a:cxn ang="0">
                        <a:pos x="connsiteX4041" y="connsiteY4041"/>
                      </a:cxn>
                      <a:cxn ang="0">
                        <a:pos x="connsiteX4042" y="connsiteY4042"/>
                      </a:cxn>
                      <a:cxn ang="0">
                        <a:pos x="connsiteX4043" y="connsiteY4043"/>
                      </a:cxn>
                      <a:cxn ang="0">
                        <a:pos x="connsiteX4044" y="connsiteY4044"/>
                      </a:cxn>
                      <a:cxn ang="0">
                        <a:pos x="connsiteX4045" y="connsiteY4045"/>
                      </a:cxn>
                      <a:cxn ang="0">
                        <a:pos x="connsiteX4046" y="connsiteY4046"/>
                      </a:cxn>
                      <a:cxn ang="0">
                        <a:pos x="connsiteX4047" y="connsiteY4047"/>
                      </a:cxn>
                      <a:cxn ang="0">
                        <a:pos x="connsiteX4048" y="connsiteY4048"/>
                      </a:cxn>
                      <a:cxn ang="0">
                        <a:pos x="connsiteX4049" y="connsiteY4049"/>
                      </a:cxn>
                      <a:cxn ang="0">
                        <a:pos x="connsiteX4050" y="connsiteY4050"/>
                      </a:cxn>
                      <a:cxn ang="0">
                        <a:pos x="connsiteX4051" y="connsiteY4051"/>
                      </a:cxn>
                      <a:cxn ang="0">
                        <a:pos x="connsiteX4052" y="connsiteY4052"/>
                      </a:cxn>
                      <a:cxn ang="0">
                        <a:pos x="connsiteX4053" y="connsiteY4053"/>
                      </a:cxn>
                      <a:cxn ang="0">
                        <a:pos x="connsiteX4054" y="connsiteY4054"/>
                      </a:cxn>
                      <a:cxn ang="0">
                        <a:pos x="connsiteX4055" y="connsiteY4055"/>
                      </a:cxn>
                      <a:cxn ang="0">
                        <a:pos x="connsiteX4056" y="connsiteY4056"/>
                      </a:cxn>
                      <a:cxn ang="0">
                        <a:pos x="connsiteX4057" y="connsiteY4057"/>
                      </a:cxn>
                      <a:cxn ang="0">
                        <a:pos x="connsiteX4058" y="connsiteY4058"/>
                      </a:cxn>
                      <a:cxn ang="0">
                        <a:pos x="connsiteX4059" y="connsiteY4059"/>
                      </a:cxn>
                      <a:cxn ang="0">
                        <a:pos x="connsiteX4060" y="connsiteY4060"/>
                      </a:cxn>
                      <a:cxn ang="0">
                        <a:pos x="connsiteX4061" y="connsiteY4061"/>
                      </a:cxn>
                      <a:cxn ang="0">
                        <a:pos x="connsiteX4062" y="connsiteY4062"/>
                      </a:cxn>
                      <a:cxn ang="0">
                        <a:pos x="connsiteX4063" y="connsiteY4063"/>
                      </a:cxn>
                      <a:cxn ang="0">
                        <a:pos x="connsiteX4064" y="connsiteY4064"/>
                      </a:cxn>
                      <a:cxn ang="0">
                        <a:pos x="connsiteX4065" y="connsiteY4065"/>
                      </a:cxn>
                      <a:cxn ang="0">
                        <a:pos x="connsiteX4066" y="connsiteY4066"/>
                      </a:cxn>
                      <a:cxn ang="0">
                        <a:pos x="connsiteX4067" y="connsiteY4067"/>
                      </a:cxn>
                      <a:cxn ang="0">
                        <a:pos x="connsiteX4068" y="connsiteY4068"/>
                      </a:cxn>
                      <a:cxn ang="0">
                        <a:pos x="connsiteX4069" y="connsiteY4069"/>
                      </a:cxn>
                      <a:cxn ang="0">
                        <a:pos x="connsiteX4070" y="connsiteY4070"/>
                      </a:cxn>
                      <a:cxn ang="0">
                        <a:pos x="connsiteX4071" y="connsiteY4071"/>
                      </a:cxn>
                      <a:cxn ang="0">
                        <a:pos x="connsiteX4072" y="connsiteY4072"/>
                      </a:cxn>
                      <a:cxn ang="0">
                        <a:pos x="connsiteX4073" y="connsiteY4073"/>
                      </a:cxn>
                      <a:cxn ang="0">
                        <a:pos x="connsiteX4074" y="connsiteY4074"/>
                      </a:cxn>
                      <a:cxn ang="0">
                        <a:pos x="connsiteX4075" y="connsiteY4075"/>
                      </a:cxn>
                      <a:cxn ang="0">
                        <a:pos x="connsiteX4076" y="connsiteY4076"/>
                      </a:cxn>
                      <a:cxn ang="0">
                        <a:pos x="connsiteX4077" y="connsiteY4077"/>
                      </a:cxn>
                      <a:cxn ang="0">
                        <a:pos x="connsiteX4078" y="connsiteY4078"/>
                      </a:cxn>
                      <a:cxn ang="0">
                        <a:pos x="connsiteX4079" y="connsiteY4079"/>
                      </a:cxn>
                      <a:cxn ang="0">
                        <a:pos x="connsiteX4080" y="connsiteY4080"/>
                      </a:cxn>
                      <a:cxn ang="0">
                        <a:pos x="connsiteX4081" y="connsiteY4081"/>
                      </a:cxn>
                      <a:cxn ang="0">
                        <a:pos x="connsiteX4082" y="connsiteY4082"/>
                      </a:cxn>
                      <a:cxn ang="0">
                        <a:pos x="connsiteX4083" y="connsiteY4083"/>
                      </a:cxn>
                      <a:cxn ang="0">
                        <a:pos x="connsiteX4084" y="connsiteY4084"/>
                      </a:cxn>
                      <a:cxn ang="0">
                        <a:pos x="connsiteX4085" y="connsiteY4085"/>
                      </a:cxn>
                      <a:cxn ang="0">
                        <a:pos x="connsiteX4086" y="connsiteY4086"/>
                      </a:cxn>
                      <a:cxn ang="0">
                        <a:pos x="connsiteX4087" y="connsiteY4087"/>
                      </a:cxn>
                      <a:cxn ang="0">
                        <a:pos x="connsiteX4088" y="connsiteY4088"/>
                      </a:cxn>
                      <a:cxn ang="0">
                        <a:pos x="connsiteX4089" y="connsiteY4089"/>
                      </a:cxn>
                      <a:cxn ang="0">
                        <a:pos x="connsiteX4090" y="connsiteY4090"/>
                      </a:cxn>
                      <a:cxn ang="0">
                        <a:pos x="connsiteX4091" y="connsiteY4091"/>
                      </a:cxn>
                      <a:cxn ang="0">
                        <a:pos x="connsiteX4092" y="connsiteY4092"/>
                      </a:cxn>
                      <a:cxn ang="0">
                        <a:pos x="connsiteX4093" y="connsiteY4093"/>
                      </a:cxn>
                      <a:cxn ang="0">
                        <a:pos x="connsiteX4094" y="connsiteY4094"/>
                      </a:cxn>
                      <a:cxn ang="0">
                        <a:pos x="connsiteX4095" y="connsiteY4095"/>
                      </a:cxn>
                      <a:cxn ang="0">
                        <a:pos x="connsiteX4096" y="connsiteY4096"/>
                      </a:cxn>
                      <a:cxn ang="0">
                        <a:pos x="connsiteX4097" y="connsiteY4097"/>
                      </a:cxn>
                      <a:cxn ang="0">
                        <a:pos x="connsiteX4098" y="connsiteY4098"/>
                      </a:cxn>
                      <a:cxn ang="0">
                        <a:pos x="connsiteX4099" y="connsiteY4099"/>
                      </a:cxn>
                      <a:cxn ang="0">
                        <a:pos x="connsiteX4100" y="connsiteY4100"/>
                      </a:cxn>
                      <a:cxn ang="0">
                        <a:pos x="connsiteX4101" y="connsiteY4101"/>
                      </a:cxn>
                      <a:cxn ang="0">
                        <a:pos x="connsiteX4102" y="connsiteY4102"/>
                      </a:cxn>
                      <a:cxn ang="0">
                        <a:pos x="connsiteX4103" y="connsiteY4103"/>
                      </a:cxn>
                      <a:cxn ang="0">
                        <a:pos x="connsiteX4104" y="connsiteY4104"/>
                      </a:cxn>
                      <a:cxn ang="0">
                        <a:pos x="connsiteX4105" y="connsiteY4105"/>
                      </a:cxn>
                      <a:cxn ang="0">
                        <a:pos x="connsiteX4106" y="connsiteY4106"/>
                      </a:cxn>
                      <a:cxn ang="0">
                        <a:pos x="connsiteX4107" y="connsiteY4107"/>
                      </a:cxn>
                      <a:cxn ang="0">
                        <a:pos x="connsiteX4108" y="connsiteY4108"/>
                      </a:cxn>
                      <a:cxn ang="0">
                        <a:pos x="connsiteX4109" y="connsiteY4109"/>
                      </a:cxn>
                      <a:cxn ang="0">
                        <a:pos x="connsiteX4110" y="connsiteY4110"/>
                      </a:cxn>
                      <a:cxn ang="0">
                        <a:pos x="connsiteX4111" y="connsiteY4111"/>
                      </a:cxn>
                      <a:cxn ang="0">
                        <a:pos x="connsiteX4112" y="connsiteY4112"/>
                      </a:cxn>
                      <a:cxn ang="0">
                        <a:pos x="connsiteX4113" y="connsiteY4113"/>
                      </a:cxn>
                      <a:cxn ang="0">
                        <a:pos x="connsiteX4114" y="connsiteY4114"/>
                      </a:cxn>
                      <a:cxn ang="0">
                        <a:pos x="connsiteX4115" y="connsiteY4115"/>
                      </a:cxn>
                      <a:cxn ang="0">
                        <a:pos x="connsiteX4116" y="connsiteY4116"/>
                      </a:cxn>
                      <a:cxn ang="0">
                        <a:pos x="connsiteX4117" y="connsiteY4117"/>
                      </a:cxn>
                      <a:cxn ang="0">
                        <a:pos x="connsiteX4118" y="connsiteY4118"/>
                      </a:cxn>
                      <a:cxn ang="0">
                        <a:pos x="connsiteX4119" y="connsiteY4119"/>
                      </a:cxn>
                      <a:cxn ang="0">
                        <a:pos x="connsiteX4120" y="connsiteY4120"/>
                      </a:cxn>
                      <a:cxn ang="0">
                        <a:pos x="connsiteX4121" y="connsiteY4121"/>
                      </a:cxn>
                      <a:cxn ang="0">
                        <a:pos x="connsiteX4122" y="connsiteY4122"/>
                      </a:cxn>
                      <a:cxn ang="0">
                        <a:pos x="connsiteX4123" y="connsiteY4123"/>
                      </a:cxn>
                      <a:cxn ang="0">
                        <a:pos x="connsiteX4124" y="connsiteY4124"/>
                      </a:cxn>
                      <a:cxn ang="0">
                        <a:pos x="connsiteX4125" y="connsiteY4125"/>
                      </a:cxn>
                      <a:cxn ang="0">
                        <a:pos x="connsiteX4126" y="connsiteY4126"/>
                      </a:cxn>
                      <a:cxn ang="0">
                        <a:pos x="connsiteX4127" y="connsiteY4127"/>
                      </a:cxn>
                      <a:cxn ang="0">
                        <a:pos x="connsiteX4128" y="connsiteY4128"/>
                      </a:cxn>
                      <a:cxn ang="0">
                        <a:pos x="connsiteX4129" y="connsiteY4129"/>
                      </a:cxn>
                      <a:cxn ang="0">
                        <a:pos x="connsiteX4130" y="connsiteY4130"/>
                      </a:cxn>
                      <a:cxn ang="0">
                        <a:pos x="connsiteX4131" y="connsiteY4131"/>
                      </a:cxn>
                      <a:cxn ang="0">
                        <a:pos x="connsiteX4132" y="connsiteY4132"/>
                      </a:cxn>
                      <a:cxn ang="0">
                        <a:pos x="connsiteX4133" y="connsiteY4133"/>
                      </a:cxn>
                      <a:cxn ang="0">
                        <a:pos x="connsiteX4134" y="connsiteY4134"/>
                      </a:cxn>
                      <a:cxn ang="0">
                        <a:pos x="connsiteX4135" y="connsiteY4135"/>
                      </a:cxn>
                      <a:cxn ang="0">
                        <a:pos x="connsiteX4136" y="connsiteY4136"/>
                      </a:cxn>
                      <a:cxn ang="0">
                        <a:pos x="connsiteX4137" y="connsiteY4137"/>
                      </a:cxn>
                      <a:cxn ang="0">
                        <a:pos x="connsiteX4138" y="connsiteY4138"/>
                      </a:cxn>
                      <a:cxn ang="0">
                        <a:pos x="connsiteX4139" y="connsiteY4139"/>
                      </a:cxn>
                      <a:cxn ang="0">
                        <a:pos x="connsiteX4140" y="connsiteY4140"/>
                      </a:cxn>
                      <a:cxn ang="0">
                        <a:pos x="connsiteX4141" y="connsiteY4141"/>
                      </a:cxn>
                      <a:cxn ang="0">
                        <a:pos x="connsiteX4142" y="connsiteY4142"/>
                      </a:cxn>
                      <a:cxn ang="0">
                        <a:pos x="connsiteX4143" y="connsiteY4143"/>
                      </a:cxn>
                      <a:cxn ang="0">
                        <a:pos x="connsiteX4144" y="connsiteY4144"/>
                      </a:cxn>
                      <a:cxn ang="0">
                        <a:pos x="connsiteX4145" y="connsiteY4145"/>
                      </a:cxn>
                      <a:cxn ang="0">
                        <a:pos x="connsiteX4146" y="connsiteY4146"/>
                      </a:cxn>
                      <a:cxn ang="0">
                        <a:pos x="connsiteX4147" y="connsiteY4147"/>
                      </a:cxn>
                      <a:cxn ang="0">
                        <a:pos x="connsiteX4148" y="connsiteY4148"/>
                      </a:cxn>
                      <a:cxn ang="0">
                        <a:pos x="connsiteX4149" y="connsiteY4149"/>
                      </a:cxn>
                      <a:cxn ang="0">
                        <a:pos x="connsiteX4150" y="connsiteY4150"/>
                      </a:cxn>
                      <a:cxn ang="0">
                        <a:pos x="connsiteX4151" y="connsiteY4151"/>
                      </a:cxn>
                      <a:cxn ang="0">
                        <a:pos x="connsiteX4152" y="connsiteY4152"/>
                      </a:cxn>
                      <a:cxn ang="0">
                        <a:pos x="connsiteX4153" y="connsiteY4153"/>
                      </a:cxn>
                      <a:cxn ang="0">
                        <a:pos x="connsiteX4154" y="connsiteY4154"/>
                      </a:cxn>
                      <a:cxn ang="0">
                        <a:pos x="connsiteX4155" y="connsiteY4155"/>
                      </a:cxn>
                      <a:cxn ang="0">
                        <a:pos x="connsiteX4156" y="connsiteY4156"/>
                      </a:cxn>
                      <a:cxn ang="0">
                        <a:pos x="connsiteX4157" y="connsiteY4157"/>
                      </a:cxn>
                      <a:cxn ang="0">
                        <a:pos x="connsiteX4158" y="connsiteY4158"/>
                      </a:cxn>
                      <a:cxn ang="0">
                        <a:pos x="connsiteX4159" y="connsiteY4159"/>
                      </a:cxn>
                      <a:cxn ang="0">
                        <a:pos x="connsiteX4160" y="connsiteY4160"/>
                      </a:cxn>
                      <a:cxn ang="0">
                        <a:pos x="connsiteX4161" y="connsiteY4161"/>
                      </a:cxn>
                      <a:cxn ang="0">
                        <a:pos x="connsiteX4162" y="connsiteY4162"/>
                      </a:cxn>
                      <a:cxn ang="0">
                        <a:pos x="connsiteX4163" y="connsiteY4163"/>
                      </a:cxn>
                      <a:cxn ang="0">
                        <a:pos x="connsiteX4164" y="connsiteY4164"/>
                      </a:cxn>
                      <a:cxn ang="0">
                        <a:pos x="connsiteX4165" y="connsiteY4165"/>
                      </a:cxn>
                      <a:cxn ang="0">
                        <a:pos x="connsiteX4166" y="connsiteY4166"/>
                      </a:cxn>
                      <a:cxn ang="0">
                        <a:pos x="connsiteX4167" y="connsiteY4167"/>
                      </a:cxn>
                      <a:cxn ang="0">
                        <a:pos x="connsiteX4168" y="connsiteY4168"/>
                      </a:cxn>
                      <a:cxn ang="0">
                        <a:pos x="connsiteX4169" y="connsiteY4169"/>
                      </a:cxn>
                      <a:cxn ang="0">
                        <a:pos x="connsiteX4170" y="connsiteY4170"/>
                      </a:cxn>
                      <a:cxn ang="0">
                        <a:pos x="connsiteX4171" y="connsiteY4171"/>
                      </a:cxn>
                      <a:cxn ang="0">
                        <a:pos x="connsiteX4172" y="connsiteY4172"/>
                      </a:cxn>
                      <a:cxn ang="0">
                        <a:pos x="connsiteX4173" y="connsiteY4173"/>
                      </a:cxn>
                      <a:cxn ang="0">
                        <a:pos x="connsiteX4174" y="connsiteY4174"/>
                      </a:cxn>
                      <a:cxn ang="0">
                        <a:pos x="connsiteX4175" y="connsiteY4175"/>
                      </a:cxn>
                      <a:cxn ang="0">
                        <a:pos x="connsiteX4176" y="connsiteY4176"/>
                      </a:cxn>
                      <a:cxn ang="0">
                        <a:pos x="connsiteX4177" y="connsiteY4177"/>
                      </a:cxn>
                      <a:cxn ang="0">
                        <a:pos x="connsiteX4178" y="connsiteY4178"/>
                      </a:cxn>
                      <a:cxn ang="0">
                        <a:pos x="connsiteX4179" y="connsiteY4179"/>
                      </a:cxn>
                      <a:cxn ang="0">
                        <a:pos x="connsiteX4180" y="connsiteY4180"/>
                      </a:cxn>
                      <a:cxn ang="0">
                        <a:pos x="connsiteX4181" y="connsiteY4181"/>
                      </a:cxn>
                      <a:cxn ang="0">
                        <a:pos x="connsiteX4182" y="connsiteY4182"/>
                      </a:cxn>
                      <a:cxn ang="0">
                        <a:pos x="connsiteX4183" y="connsiteY4183"/>
                      </a:cxn>
                      <a:cxn ang="0">
                        <a:pos x="connsiteX4184" y="connsiteY4184"/>
                      </a:cxn>
                      <a:cxn ang="0">
                        <a:pos x="connsiteX4185" y="connsiteY4185"/>
                      </a:cxn>
                      <a:cxn ang="0">
                        <a:pos x="connsiteX4186" y="connsiteY4186"/>
                      </a:cxn>
                      <a:cxn ang="0">
                        <a:pos x="connsiteX4187" y="connsiteY4187"/>
                      </a:cxn>
                      <a:cxn ang="0">
                        <a:pos x="connsiteX4188" y="connsiteY4188"/>
                      </a:cxn>
                      <a:cxn ang="0">
                        <a:pos x="connsiteX4189" y="connsiteY4189"/>
                      </a:cxn>
                      <a:cxn ang="0">
                        <a:pos x="connsiteX4190" y="connsiteY4190"/>
                      </a:cxn>
                      <a:cxn ang="0">
                        <a:pos x="connsiteX4191" y="connsiteY4191"/>
                      </a:cxn>
                      <a:cxn ang="0">
                        <a:pos x="connsiteX4192" y="connsiteY4192"/>
                      </a:cxn>
                      <a:cxn ang="0">
                        <a:pos x="connsiteX4193" y="connsiteY4193"/>
                      </a:cxn>
                      <a:cxn ang="0">
                        <a:pos x="connsiteX4194" y="connsiteY4194"/>
                      </a:cxn>
                      <a:cxn ang="0">
                        <a:pos x="connsiteX4195" y="connsiteY4195"/>
                      </a:cxn>
                      <a:cxn ang="0">
                        <a:pos x="connsiteX4196" y="connsiteY4196"/>
                      </a:cxn>
                      <a:cxn ang="0">
                        <a:pos x="connsiteX4197" y="connsiteY4197"/>
                      </a:cxn>
                      <a:cxn ang="0">
                        <a:pos x="connsiteX4198" y="connsiteY4198"/>
                      </a:cxn>
                      <a:cxn ang="0">
                        <a:pos x="connsiteX4199" y="connsiteY4199"/>
                      </a:cxn>
                      <a:cxn ang="0">
                        <a:pos x="connsiteX4200" y="connsiteY4200"/>
                      </a:cxn>
                      <a:cxn ang="0">
                        <a:pos x="connsiteX4201" y="connsiteY4201"/>
                      </a:cxn>
                      <a:cxn ang="0">
                        <a:pos x="connsiteX4202" y="connsiteY4202"/>
                      </a:cxn>
                      <a:cxn ang="0">
                        <a:pos x="connsiteX4203" y="connsiteY4203"/>
                      </a:cxn>
                      <a:cxn ang="0">
                        <a:pos x="connsiteX4204" y="connsiteY4204"/>
                      </a:cxn>
                      <a:cxn ang="0">
                        <a:pos x="connsiteX4205" y="connsiteY4205"/>
                      </a:cxn>
                      <a:cxn ang="0">
                        <a:pos x="connsiteX4206" y="connsiteY4206"/>
                      </a:cxn>
                      <a:cxn ang="0">
                        <a:pos x="connsiteX4207" y="connsiteY4207"/>
                      </a:cxn>
                      <a:cxn ang="0">
                        <a:pos x="connsiteX4208" y="connsiteY4208"/>
                      </a:cxn>
                      <a:cxn ang="0">
                        <a:pos x="connsiteX4209" y="connsiteY4209"/>
                      </a:cxn>
                      <a:cxn ang="0">
                        <a:pos x="connsiteX4210" y="connsiteY4210"/>
                      </a:cxn>
                      <a:cxn ang="0">
                        <a:pos x="connsiteX4211" y="connsiteY4211"/>
                      </a:cxn>
                      <a:cxn ang="0">
                        <a:pos x="connsiteX4212" y="connsiteY4212"/>
                      </a:cxn>
                      <a:cxn ang="0">
                        <a:pos x="connsiteX4213" y="connsiteY4213"/>
                      </a:cxn>
                      <a:cxn ang="0">
                        <a:pos x="connsiteX4214" y="connsiteY4214"/>
                      </a:cxn>
                      <a:cxn ang="0">
                        <a:pos x="connsiteX4215" y="connsiteY4215"/>
                      </a:cxn>
                      <a:cxn ang="0">
                        <a:pos x="connsiteX4216" y="connsiteY4216"/>
                      </a:cxn>
                      <a:cxn ang="0">
                        <a:pos x="connsiteX4217" y="connsiteY4217"/>
                      </a:cxn>
                      <a:cxn ang="0">
                        <a:pos x="connsiteX4218" y="connsiteY4218"/>
                      </a:cxn>
                      <a:cxn ang="0">
                        <a:pos x="connsiteX4219" y="connsiteY4219"/>
                      </a:cxn>
                      <a:cxn ang="0">
                        <a:pos x="connsiteX4220" y="connsiteY4220"/>
                      </a:cxn>
                      <a:cxn ang="0">
                        <a:pos x="connsiteX4221" y="connsiteY4221"/>
                      </a:cxn>
                      <a:cxn ang="0">
                        <a:pos x="connsiteX4222" y="connsiteY4222"/>
                      </a:cxn>
                      <a:cxn ang="0">
                        <a:pos x="connsiteX4223" y="connsiteY4223"/>
                      </a:cxn>
                      <a:cxn ang="0">
                        <a:pos x="connsiteX4224" y="connsiteY4224"/>
                      </a:cxn>
                      <a:cxn ang="0">
                        <a:pos x="connsiteX4225" y="connsiteY4225"/>
                      </a:cxn>
                      <a:cxn ang="0">
                        <a:pos x="connsiteX4226" y="connsiteY4226"/>
                      </a:cxn>
                      <a:cxn ang="0">
                        <a:pos x="connsiteX4227" y="connsiteY4227"/>
                      </a:cxn>
                      <a:cxn ang="0">
                        <a:pos x="connsiteX4228" y="connsiteY4228"/>
                      </a:cxn>
                      <a:cxn ang="0">
                        <a:pos x="connsiteX4229" y="connsiteY4229"/>
                      </a:cxn>
                      <a:cxn ang="0">
                        <a:pos x="connsiteX4230" y="connsiteY4230"/>
                      </a:cxn>
                      <a:cxn ang="0">
                        <a:pos x="connsiteX4231" y="connsiteY4231"/>
                      </a:cxn>
                      <a:cxn ang="0">
                        <a:pos x="connsiteX4232" y="connsiteY4232"/>
                      </a:cxn>
                      <a:cxn ang="0">
                        <a:pos x="connsiteX4233" y="connsiteY4233"/>
                      </a:cxn>
                      <a:cxn ang="0">
                        <a:pos x="connsiteX4234" y="connsiteY4234"/>
                      </a:cxn>
                      <a:cxn ang="0">
                        <a:pos x="connsiteX4235" y="connsiteY4235"/>
                      </a:cxn>
                      <a:cxn ang="0">
                        <a:pos x="connsiteX4236" y="connsiteY4236"/>
                      </a:cxn>
                      <a:cxn ang="0">
                        <a:pos x="connsiteX4237" y="connsiteY4237"/>
                      </a:cxn>
                      <a:cxn ang="0">
                        <a:pos x="connsiteX4238" y="connsiteY4238"/>
                      </a:cxn>
                      <a:cxn ang="0">
                        <a:pos x="connsiteX4239" y="connsiteY4239"/>
                      </a:cxn>
                      <a:cxn ang="0">
                        <a:pos x="connsiteX4240" y="connsiteY4240"/>
                      </a:cxn>
                      <a:cxn ang="0">
                        <a:pos x="connsiteX4241" y="connsiteY4241"/>
                      </a:cxn>
                      <a:cxn ang="0">
                        <a:pos x="connsiteX4242" y="connsiteY4242"/>
                      </a:cxn>
                      <a:cxn ang="0">
                        <a:pos x="connsiteX4243" y="connsiteY4243"/>
                      </a:cxn>
                      <a:cxn ang="0">
                        <a:pos x="connsiteX4244" y="connsiteY4244"/>
                      </a:cxn>
                      <a:cxn ang="0">
                        <a:pos x="connsiteX4245" y="connsiteY4245"/>
                      </a:cxn>
                      <a:cxn ang="0">
                        <a:pos x="connsiteX4246" y="connsiteY4246"/>
                      </a:cxn>
                      <a:cxn ang="0">
                        <a:pos x="connsiteX4247" y="connsiteY4247"/>
                      </a:cxn>
                      <a:cxn ang="0">
                        <a:pos x="connsiteX4248" y="connsiteY4248"/>
                      </a:cxn>
                      <a:cxn ang="0">
                        <a:pos x="connsiteX4249" y="connsiteY4249"/>
                      </a:cxn>
                      <a:cxn ang="0">
                        <a:pos x="connsiteX4250" y="connsiteY4250"/>
                      </a:cxn>
                      <a:cxn ang="0">
                        <a:pos x="connsiteX4251" y="connsiteY4251"/>
                      </a:cxn>
                      <a:cxn ang="0">
                        <a:pos x="connsiteX4252" y="connsiteY4252"/>
                      </a:cxn>
                      <a:cxn ang="0">
                        <a:pos x="connsiteX4253" y="connsiteY4253"/>
                      </a:cxn>
                      <a:cxn ang="0">
                        <a:pos x="connsiteX4254" y="connsiteY4254"/>
                      </a:cxn>
                      <a:cxn ang="0">
                        <a:pos x="connsiteX4255" y="connsiteY4255"/>
                      </a:cxn>
                      <a:cxn ang="0">
                        <a:pos x="connsiteX4256" y="connsiteY4256"/>
                      </a:cxn>
                      <a:cxn ang="0">
                        <a:pos x="connsiteX4257" y="connsiteY4257"/>
                      </a:cxn>
                      <a:cxn ang="0">
                        <a:pos x="connsiteX4258" y="connsiteY4258"/>
                      </a:cxn>
                      <a:cxn ang="0">
                        <a:pos x="connsiteX4259" y="connsiteY4259"/>
                      </a:cxn>
                      <a:cxn ang="0">
                        <a:pos x="connsiteX4260" y="connsiteY4260"/>
                      </a:cxn>
                      <a:cxn ang="0">
                        <a:pos x="connsiteX4261" y="connsiteY4261"/>
                      </a:cxn>
                      <a:cxn ang="0">
                        <a:pos x="connsiteX4262" y="connsiteY4262"/>
                      </a:cxn>
                      <a:cxn ang="0">
                        <a:pos x="connsiteX4263" y="connsiteY4263"/>
                      </a:cxn>
                      <a:cxn ang="0">
                        <a:pos x="connsiteX4264" y="connsiteY4264"/>
                      </a:cxn>
                      <a:cxn ang="0">
                        <a:pos x="connsiteX4265" y="connsiteY4265"/>
                      </a:cxn>
                      <a:cxn ang="0">
                        <a:pos x="connsiteX4266" y="connsiteY4266"/>
                      </a:cxn>
                      <a:cxn ang="0">
                        <a:pos x="connsiteX4267" y="connsiteY4267"/>
                      </a:cxn>
                      <a:cxn ang="0">
                        <a:pos x="connsiteX4268" y="connsiteY4268"/>
                      </a:cxn>
                      <a:cxn ang="0">
                        <a:pos x="connsiteX4269" y="connsiteY4269"/>
                      </a:cxn>
                      <a:cxn ang="0">
                        <a:pos x="connsiteX4270" y="connsiteY4270"/>
                      </a:cxn>
                      <a:cxn ang="0">
                        <a:pos x="connsiteX4271" y="connsiteY4271"/>
                      </a:cxn>
                      <a:cxn ang="0">
                        <a:pos x="connsiteX4272" y="connsiteY4272"/>
                      </a:cxn>
                      <a:cxn ang="0">
                        <a:pos x="connsiteX4273" y="connsiteY4273"/>
                      </a:cxn>
                      <a:cxn ang="0">
                        <a:pos x="connsiteX4274" y="connsiteY4274"/>
                      </a:cxn>
                      <a:cxn ang="0">
                        <a:pos x="connsiteX4275" y="connsiteY4275"/>
                      </a:cxn>
                      <a:cxn ang="0">
                        <a:pos x="connsiteX4276" y="connsiteY4276"/>
                      </a:cxn>
                      <a:cxn ang="0">
                        <a:pos x="connsiteX4277" y="connsiteY4277"/>
                      </a:cxn>
                      <a:cxn ang="0">
                        <a:pos x="connsiteX4278" y="connsiteY4278"/>
                      </a:cxn>
                      <a:cxn ang="0">
                        <a:pos x="connsiteX4279" y="connsiteY4279"/>
                      </a:cxn>
                      <a:cxn ang="0">
                        <a:pos x="connsiteX4280" y="connsiteY4280"/>
                      </a:cxn>
                      <a:cxn ang="0">
                        <a:pos x="connsiteX4281" y="connsiteY4281"/>
                      </a:cxn>
                      <a:cxn ang="0">
                        <a:pos x="connsiteX4282" y="connsiteY4282"/>
                      </a:cxn>
                      <a:cxn ang="0">
                        <a:pos x="connsiteX4283" y="connsiteY4283"/>
                      </a:cxn>
                      <a:cxn ang="0">
                        <a:pos x="connsiteX4284" y="connsiteY4284"/>
                      </a:cxn>
                      <a:cxn ang="0">
                        <a:pos x="connsiteX4285" y="connsiteY4285"/>
                      </a:cxn>
                      <a:cxn ang="0">
                        <a:pos x="connsiteX4286" y="connsiteY4286"/>
                      </a:cxn>
                      <a:cxn ang="0">
                        <a:pos x="connsiteX4287" y="connsiteY4287"/>
                      </a:cxn>
                      <a:cxn ang="0">
                        <a:pos x="connsiteX4288" y="connsiteY4288"/>
                      </a:cxn>
                      <a:cxn ang="0">
                        <a:pos x="connsiteX4289" y="connsiteY4289"/>
                      </a:cxn>
                      <a:cxn ang="0">
                        <a:pos x="connsiteX4290" y="connsiteY4290"/>
                      </a:cxn>
                      <a:cxn ang="0">
                        <a:pos x="connsiteX4291" y="connsiteY4291"/>
                      </a:cxn>
                      <a:cxn ang="0">
                        <a:pos x="connsiteX4292" y="connsiteY4292"/>
                      </a:cxn>
                      <a:cxn ang="0">
                        <a:pos x="connsiteX4293" y="connsiteY4293"/>
                      </a:cxn>
                      <a:cxn ang="0">
                        <a:pos x="connsiteX4294" y="connsiteY4294"/>
                      </a:cxn>
                      <a:cxn ang="0">
                        <a:pos x="connsiteX4295" y="connsiteY4295"/>
                      </a:cxn>
                      <a:cxn ang="0">
                        <a:pos x="connsiteX4296" y="connsiteY4296"/>
                      </a:cxn>
                      <a:cxn ang="0">
                        <a:pos x="connsiteX4297" y="connsiteY4297"/>
                      </a:cxn>
                      <a:cxn ang="0">
                        <a:pos x="connsiteX4298" y="connsiteY4298"/>
                      </a:cxn>
                      <a:cxn ang="0">
                        <a:pos x="connsiteX4299" y="connsiteY4299"/>
                      </a:cxn>
                      <a:cxn ang="0">
                        <a:pos x="connsiteX4300" y="connsiteY4300"/>
                      </a:cxn>
                      <a:cxn ang="0">
                        <a:pos x="connsiteX4301" y="connsiteY4301"/>
                      </a:cxn>
                      <a:cxn ang="0">
                        <a:pos x="connsiteX4302" y="connsiteY4302"/>
                      </a:cxn>
                      <a:cxn ang="0">
                        <a:pos x="connsiteX4303" y="connsiteY4303"/>
                      </a:cxn>
                      <a:cxn ang="0">
                        <a:pos x="connsiteX4304" y="connsiteY4304"/>
                      </a:cxn>
                      <a:cxn ang="0">
                        <a:pos x="connsiteX4305" y="connsiteY4305"/>
                      </a:cxn>
                      <a:cxn ang="0">
                        <a:pos x="connsiteX4306" y="connsiteY4306"/>
                      </a:cxn>
                      <a:cxn ang="0">
                        <a:pos x="connsiteX4307" y="connsiteY4307"/>
                      </a:cxn>
                      <a:cxn ang="0">
                        <a:pos x="connsiteX4308" y="connsiteY4308"/>
                      </a:cxn>
                      <a:cxn ang="0">
                        <a:pos x="connsiteX4309" y="connsiteY4309"/>
                      </a:cxn>
                      <a:cxn ang="0">
                        <a:pos x="connsiteX4310" y="connsiteY4310"/>
                      </a:cxn>
                      <a:cxn ang="0">
                        <a:pos x="connsiteX4311" y="connsiteY4311"/>
                      </a:cxn>
                      <a:cxn ang="0">
                        <a:pos x="connsiteX4312" y="connsiteY4312"/>
                      </a:cxn>
                      <a:cxn ang="0">
                        <a:pos x="connsiteX4313" y="connsiteY4313"/>
                      </a:cxn>
                      <a:cxn ang="0">
                        <a:pos x="connsiteX4314" y="connsiteY4314"/>
                      </a:cxn>
                      <a:cxn ang="0">
                        <a:pos x="connsiteX4315" y="connsiteY4315"/>
                      </a:cxn>
                      <a:cxn ang="0">
                        <a:pos x="connsiteX4316" y="connsiteY4316"/>
                      </a:cxn>
                      <a:cxn ang="0">
                        <a:pos x="connsiteX4317" y="connsiteY4317"/>
                      </a:cxn>
                      <a:cxn ang="0">
                        <a:pos x="connsiteX4318" y="connsiteY4318"/>
                      </a:cxn>
                      <a:cxn ang="0">
                        <a:pos x="connsiteX4319" y="connsiteY4319"/>
                      </a:cxn>
                      <a:cxn ang="0">
                        <a:pos x="connsiteX4320" y="connsiteY4320"/>
                      </a:cxn>
                      <a:cxn ang="0">
                        <a:pos x="connsiteX4321" y="connsiteY4321"/>
                      </a:cxn>
                      <a:cxn ang="0">
                        <a:pos x="connsiteX4322" y="connsiteY4322"/>
                      </a:cxn>
                      <a:cxn ang="0">
                        <a:pos x="connsiteX4323" y="connsiteY4323"/>
                      </a:cxn>
                      <a:cxn ang="0">
                        <a:pos x="connsiteX4324" y="connsiteY4324"/>
                      </a:cxn>
                      <a:cxn ang="0">
                        <a:pos x="connsiteX4325" y="connsiteY4325"/>
                      </a:cxn>
                      <a:cxn ang="0">
                        <a:pos x="connsiteX4326" y="connsiteY4326"/>
                      </a:cxn>
                      <a:cxn ang="0">
                        <a:pos x="connsiteX4327" y="connsiteY4327"/>
                      </a:cxn>
                      <a:cxn ang="0">
                        <a:pos x="connsiteX4328" y="connsiteY4328"/>
                      </a:cxn>
                      <a:cxn ang="0">
                        <a:pos x="connsiteX4329" y="connsiteY4329"/>
                      </a:cxn>
                      <a:cxn ang="0">
                        <a:pos x="connsiteX4330" y="connsiteY4330"/>
                      </a:cxn>
                      <a:cxn ang="0">
                        <a:pos x="connsiteX4331" y="connsiteY4331"/>
                      </a:cxn>
                      <a:cxn ang="0">
                        <a:pos x="connsiteX4332" y="connsiteY4332"/>
                      </a:cxn>
                      <a:cxn ang="0">
                        <a:pos x="connsiteX4333" y="connsiteY4333"/>
                      </a:cxn>
                      <a:cxn ang="0">
                        <a:pos x="connsiteX4334" y="connsiteY4334"/>
                      </a:cxn>
                      <a:cxn ang="0">
                        <a:pos x="connsiteX4335" y="connsiteY4335"/>
                      </a:cxn>
                      <a:cxn ang="0">
                        <a:pos x="connsiteX4336" y="connsiteY4336"/>
                      </a:cxn>
                      <a:cxn ang="0">
                        <a:pos x="connsiteX4337" y="connsiteY4337"/>
                      </a:cxn>
                      <a:cxn ang="0">
                        <a:pos x="connsiteX4338" y="connsiteY4338"/>
                      </a:cxn>
                      <a:cxn ang="0">
                        <a:pos x="connsiteX4339" y="connsiteY4339"/>
                      </a:cxn>
                      <a:cxn ang="0">
                        <a:pos x="connsiteX4340" y="connsiteY4340"/>
                      </a:cxn>
                      <a:cxn ang="0">
                        <a:pos x="connsiteX4341" y="connsiteY4341"/>
                      </a:cxn>
                      <a:cxn ang="0">
                        <a:pos x="connsiteX4342" y="connsiteY4342"/>
                      </a:cxn>
                      <a:cxn ang="0">
                        <a:pos x="connsiteX4343" y="connsiteY4343"/>
                      </a:cxn>
                      <a:cxn ang="0">
                        <a:pos x="connsiteX4344" y="connsiteY4344"/>
                      </a:cxn>
                      <a:cxn ang="0">
                        <a:pos x="connsiteX4345" y="connsiteY4345"/>
                      </a:cxn>
                      <a:cxn ang="0">
                        <a:pos x="connsiteX4346" y="connsiteY4346"/>
                      </a:cxn>
                      <a:cxn ang="0">
                        <a:pos x="connsiteX4347" y="connsiteY4347"/>
                      </a:cxn>
                      <a:cxn ang="0">
                        <a:pos x="connsiteX4348" y="connsiteY4348"/>
                      </a:cxn>
                      <a:cxn ang="0">
                        <a:pos x="connsiteX4349" y="connsiteY4349"/>
                      </a:cxn>
                      <a:cxn ang="0">
                        <a:pos x="connsiteX4350" y="connsiteY4350"/>
                      </a:cxn>
                      <a:cxn ang="0">
                        <a:pos x="connsiteX4351" y="connsiteY4351"/>
                      </a:cxn>
                      <a:cxn ang="0">
                        <a:pos x="connsiteX4352" y="connsiteY4352"/>
                      </a:cxn>
                      <a:cxn ang="0">
                        <a:pos x="connsiteX4353" y="connsiteY4353"/>
                      </a:cxn>
                      <a:cxn ang="0">
                        <a:pos x="connsiteX4354" y="connsiteY4354"/>
                      </a:cxn>
                      <a:cxn ang="0">
                        <a:pos x="connsiteX4355" y="connsiteY4355"/>
                      </a:cxn>
                      <a:cxn ang="0">
                        <a:pos x="connsiteX4356" y="connsiteY4356"/>
                      </a:cxn>
                      <a:cxn ang="0">
                        <a:pos x="connsiteX4357" y="connsiteY4357"/>
                      </a:cxn>
                      <a:cxn ang="0">
                        <a:pos x="connsiteX4358" y="connsiteY4358"/>
                      </a:cxn>
                      <a:cxn ang="0">
                        <a:pos x="connsiteX4359" y="connsiteY4359"/>
                      </a:cxn>
                      <a:cxn ang="0">
                        <a:pos x="connsiteX4360" y="connsiteY4360"/>
                      </a:cxn>
                      <a:cxn ang="0">
                        <a:pos x="connsiteX4361" y="connsiteY4361"/>
                      </a:cxn>
                      <a:cxn ang="0">
                        <a:pos x="connsiteX4362" y="connsiteY4362"/>
                      </a:cxn>
                      <a:cxn ang="0">
                        <a:pos x="connsiteX4363" y="connsiteY4363"/>
                      </a:cxn>
                      <a:cxn ang="0">
                        <a:pos x="connsiteX4364" y="connsiteY4364"/>
                      </a:cxn>
                      <a:cxn ang="0">
                        <a:pos x="connsiteX4365" y="connsiteY4365"/>
                      </a:cxn>
                      <a:cxn ang="0">
                        <a:pos x="connsiteX4366" y="connsiteY4366"/>
                      </a:cxn>
                      <a:cxn ang="0">
                        <a:pos x="connsiteX4367" y="connsiteY4367"/>
                      </a:cxn>
                      <a:cxn ang="0">
                        <a:pos x="connsiteX4368" y="connsiteY4368"/>
                      </a:cxn>
                      <a:cxn ang="0">
                        <a:pos x="connsiteX4369" y="connsiteY4369"/>
                      </a:cxn>
                      <a:cxn ang="0">
                        <a:pos x="connsiteX4370" y="connsiteY4370"/>
                      </a:cxn>
                      <a:cxn ang="0">
                        <a:pos x="connsiteX4371" y="connsiteY4371"/>
                      </a:cxn>
                      <a:cxn ang="0">
                        <a:pos x="connsiteX4372" y="connsiteY4372"/>
                      </a:cxn>
                      <a:cxn ang="0">
                        <a:pos x="connsiteX4373" y="connsiteY4373"/>
                      </a:cxn>
                      <a:cxn ang="0">
                        <a:pos x="connsiteX4374" y="connsiteY4374"/>
                      </a:cxn>
                      <a:cxn ang="0">
                        <a:pos x="connsiteX4375" y="connsiteY4375"/>
                      </a:cxn>
                      <a:cxn ang="0">
                        <a:pos x="connsiteX4376" y="connsiteY4376"/>
                      </a:cxn>
                      <a:cxn ang="0">
                        <a:pos x="connsiteX4377" y="connsiteY4377"/>
                      </a:cxn>
                      <a:cxn ang="0">
                        <a:pos x="connsiteX4378" y="connsiteY4378"/>
                      </a:cxn>
                      <a:cxn ang="0">
                        <a:pos x="connsiteX4379" y="connsiteY4379"/>
                      </a:cxn>
                      <a:cxn ang="0">
                        <a:pos x="connsiteX4380" y="connsiteY4380"/>
                      </a:cxn>
                      <a:cxn ang="0">
                        <a:pos x="connsiteX4381" y="connsiteY4381"/>
                      </a:cxn>
                      <a:cxn ang="0">
                        <a:pos x="connsiteX4382" y="connsiteY4382"/>
                      </a:cxn>
                      <a:cxn ang="0">
                        <a:pos x="connsiteX4383" y="connsiteY4383"/>
                      </a:cxn>
                      <a:cxn ang="0">
                        <a:pos x="connsiteX4384" y="connsiteY4384"/>
                      </a:cxn>
                      <a:cxn ang="0">
                        <a:pos x="connsiteX4385" y="connsiteY4385"/>
                      </a:cxn>
                      <a:cxn ang="0">
                        <a:pos x="connsiteX4386" y="connsiteY4386"/>
                      </a:cxn>
                      <a:cxn ang="0">
                        <a:pos x="connsiteX4387" y="connsiteY4387"/>
                      </a:cxn>
                      <a:cxn ang="0">
                        <a:pos x="connsiteX4388" y="connsiteY4388"/>
                      </a:cxn>
                      <a:cxn ang="0">
                        <a:pos x="connsiteX4389" y="connsiteY4389"/>
                      </a:cxn>
                      <a:cxn ang="0">
                        <a:pos x="connsiteX4390" y="connsiteY4390"/>
                      </a:cxn>
                      <a:cxn ang="0">
                        <a:pos x="connsiteX4391" y="connsiteY4391"/>
                      </a:cxn>
                      <a:cxn ang="0">
                        <a:pos x="connsiteX4392" y="connsiteY4392"/>
                      </a:cxn>
                      <a:cxn ang="0">
                        <a:pos x="connsiteX4393" y="connsiteY4393"/>
                      </a:cxn>
                      <a:cxn ang="0">
                        <a:pos x="connsiteX4394" y="connsiteY4394"/>
                      </a:cxn>
                      <a:cxn ang="0">
                        <a:pos x="connsiteX4395" y="connsiteY4395"/>
                      </a:cxn>
                      <a:cxn ang="0">
                        <a:pos x="connsiteX4396" y="connsiteY4396"/>
                      </a:cxn>
                      <a:cxn ang="0">
                        <a:pos x="connsiteX4397" y="connsiteY4397"/>
                      </a:cxn>
                      <a:cxn ang="0">
                        <a:pos x="connsiteX4398" y="connsiteY4398"/>
                      </a:cxn>
                      <a:cxn ang="0">
                        <a:pos x="connsiteX4399" y="connsiteY4399"/>
                      </a:cxn>
                      <a:cxn ang="0">
                        <a:pos x="connsiteX4400" y="connsiteY4400"/>
                      </a:cxn>
                      <a:cxn ang="0">
                        <a:pos x="connsiteX4401" y="connsiteY4401"/>
                      </a:cxn>
                      <a:cxn ang="0">
                        <a:pos x="connsiteX4402" y="connsiteY4402"/>
                      </a:cxn>
                      <a:cxn ang="0">
                        <a:pos x="connsiteX4403" y="connsiteY4403"/>
                      </a:cxn>
                      <a:cxn ang="0">
                        <a:pos x="connsiteX4404" y="connsiteY4404"/>
                      </a:cxn>
                      <a:cxn ang="0">
                        <a:pos x="connsiteX4405" y="connsiteY4405"/>
                      </a:cxn>
                      <a:cxn ang="0">
                        <a:pos x="connsiteX4406" y="connsiteY4406"/>
                      </a:cxn>
                      <a:cxn ang="0">
                        <a:pos x="connsiteX4407" y="connsiteY4407"/>
                      </a:cxn>
                      <a:cxn ang="0">
                        <a:pos x="connsiteX4408" y="connsiteY4408"/>
                      </a:cxn>
                      <a:cxn ang="0">
                        <a:pos x="connsiteX4409" y="connsiteY4409"/>
                      </a:cxn>
                      <a:cxn ang="0">
                        <a:pos x="connsiteX4410" y="connsiteY4410"/>
                      </a:cxn>
                      <a:cxn ang="0">
                        <a:pos x="connsiteX4411" y="connsiteY4411"/>
                      </a:cxn>
                      <a:cxn ang="0">
                        <a:pos x="connsiteX4412" y="connsiteY4412"/>
                      </a:cxn>
                      <a:cxn ang="0">
                        <a:pos x="connsiteX4413" y="connsiteY4413"/>
                      </a:cxn>
                      <a:cxn ang="0">
                        <a:pos x="connsiteX4414" y="connsiteY4414"/>
                      </a:cxn>
                      <a:cxn ang="0">
                        <a:pos x="connsiteX4415" y="connsiteY4415"/>
                      </a:cxn>
                      <a:cxn ang="0">
                        <a:pos x="connsiteX4416" y="connsiteY4416"/>
                      </a:cxn>
                      <a:cxn ang="0">
                        <a:pos x="connsiteX4417" y="connsiteY4417"/>
                      </a:cxn>
                      <a:cxn ang="0">
                        <a:pos x="connsiteX4418" y="connsiteY4418"/>
                      </a:cxn>
                      <a:cxn ang="0">
                        <a:pos x="connsiteX4419" y="connsiteY4419"/>
                      </a:cxn>
                      <a:cxn ang="0">
                        <a:pos x="connsiteX4420" y="connsiteY4420"/>
                      </a:cxn>
                      <a:cxn ang="0">
                        <a:pos x="connsiteX4421" y="connsiteY4421"/>
                      </a:cxn>
                      <a:cxn ang="0">
                        <a:pos x="connsiteX4422" y="connsiteY4422"/>
                      </a:cxn>
                      <a:cxn ang="0">
                        <a:pos x="connsiteX4423" y="connsiteY4423"/>
                      </a:cxn>
                      <a:cxn ang="0">
                        <a:pos x="connsiteX4424" y="connsiteY4424"/>
                      </a:cxn>
                      <a:cxn ang="0">
                        <a:pos x="connsiteX4425" y="connsiteY4425"/>
                      </a:cxn>
                      <a:cxn ang="0">
                        <a:pos x="connsiteX4426" y="connsiteY4426"/>
                      </a:cxn>
                      <a:cxn ang="0">
                        <a:pos x="connsiteX4427" y="connsiteY4427"/>
                      </a:cxn>
                      <a:cxn ang="0">
                        <a:pos x="connsiteX4428" y="connsiteY4428"/>
                      </a:cxn>
                      <a:cxn ang="0">
                        <a:pos x="connsiteX4429" y="connsiteY4429"/>
                      </a:cxn>
                      <a:cxn ang="0">
                        <a:pos x="connsiteX4430" y="connsiteY4430"/>
                      </a:cxn>
                      <a:cxn ang="0">
                        <a:pos x="connsiteX4431" y="connsiteY4431"/>
                      </a:cxn>
                      <a:cxn ang="0">
                        <a:pos x="connsiteX4432" y="connsiteY4432"/>
                      </a:cxn>
                      <a:cxn ang="0">
                        <a:pos x="connsiteX4433" y="connsiteY4433"/>
                      </a:cxn>
                      <a:cxn ang="0">
                        <a:pos x="connsiteX4434" y="connsiteY4434"/>
                      </a:cxn>
                      <a:cxn ang="0">
                        <a:pos x="connsiteX4435" y="connsiteY4435"/>
                      </a:cxn>
                      <a:cxn ang="0">
                        <a:pos x="connsiteX4436" y="connsiteY4436"/>
                      </a:cxn>
                      <a:cxn ang="0">
                        <a:pos x="connsiteX4437" y="connsiteY4437"/>
                      </a:cxn>
                      <a:cxn ang="0">
                        <a:pos x="connsiteX4438" y="connsiteY4438"/>
                      </a:cxn>
                      <a:cxn ang="0">
                        <a:pos x="connsiteX4439" y="connsiteY4439"/>
                      </a:cxn>
                      <a:cxn ang="0">
                        <a:pos x="connsiteX4440" y="connsiteY4440"/>
                      </a:cxn>
                      <a:cxn ang="0">
                        <a:pos x="connsiteX4441" y="connsiteY4441"/>
                      </a:cxn>
                      <a:cxn ang="0">
                        <a:pos x="connsiteX4442" y="connsiteY4442"/>
                      </a:cxn>
                      <a:cxn ang="0">
                        <a:pos x="connsiteX4443" y="connsiteY4443"/>
                      </a:cxn>
                      <a:cxn ang="0">
                        <a:pos x="connsiteX4444" y="connsiteY4444"/>
                      </a:cxn>
                      <a:cxn ang="0">
                        <a:pos x="connsiteX4445" y="connsiteY4445"/>
                      </a:cxn>
                      <a:cxn ang="0">
                        <a:pos x="connsiteX4446" y="connsiteY4446"/>
                      </a:cxn>
                      <a:cxn ang="0">
                        <a:pos x="connsiteX4447" y="connsiteY4447"/>
                      </a:cxn>
                      <a:cxn ang="0">
                        <a:pos x="connsiteX4448" y="connsiteY4448"/>
                      </a:cxn>
                      <a:cxn ang="0">
                        <a:pos x="connsiteX4449" y="connsiteY4449"/>
                      </a:cxn>
                      <a:cxn ang="0">
                        <a:pos x="connsiteX4450" y="connsiteY4450"/>
                      </a:cxn>
                      <a:cxn ang="0">
                        <a:pos x="connsiteX4451" y="connsiteY4451"/>
                      </a:cxn>
                      <a:cxn ang="0">
                        <a:pos x="connsiteX4452" y="connsiteY4452"/>
                      </a:cxn>
                      <a:cxn ang="0">
                        <a:pos x="connsiteX4453" y="connsiteY4453"/>
                      </a:cxn>
                      <a:cxn ang="0">
                        <a:pos x="connsiteX4454" y="connsiteY4454"/>
                      </a:cxn>
                      <a:cxn ang="0">
                        <a:pos x="connsiteX4455" y="connsiteY4455"/>
                      </a:cxn>
                      <a:cxn ang="0">
                        <a:pos x="connsiteX4456" y="connsiteY4456"/>
                      </a:cxn>
                      <a:cxn ang="0">
                        <a:pos x="connsiteX4457" y="connsiteY4457"/>
                      </a:cxn>
                      <a:cxn ang="0">
                        <a:pos x="connsiteX4458" y="connsiteY4458"/>
                      </a:cxn>
                      <a:cxn ang="0">
                        <a:pos x="connsiteX4459" y="connsiteY4459"/>
                      </a:cxn>
                      <a:cxn ang="0">
                        <a:pos x="connsiteX4460" y="connsiteY4460"/>
                      </a:cxn>
                      <a:cxn ang="0">
                        <a:pos x="connsiteX4461" y="connsiteY4461"/>
                      </a:cxn>
                      <a:cxn ang="0">
                        <a:pos x="connsiteX4462" y="connsiteY4462"/>
                      </a:cxn>
                      <a:cxn ang="0">
                        <a:pos x="connsiteX4463" y="connsiteY4463"/>
                      </a:cxn>
                      <a:cxn ang="0">
                        <a:pos x="connsiteX4464" y="connsiteY4464"/>
                      </a:cxn>
                      <a:cxn ang="0">
                        <a:pos x="connsiteX4465" y="connsiteY4465"/>
                      </a:cxn>
                      <a:cxn ang="0">
                        <a:pos x="connsiteX4466" y="connsiteY4466"/>
                      </a:cxn>
                      <a:cxn ang="0">
                        <a:pos x="connsiteX4467" y="connsiteY4467"/>
                      </a:cxn>
                      <a:cxn ang="0">
                        <a:pos x="connsiteX4468" y="connsiteY4468"/>
                      </a:cxn>
                      <a:cxn ang="0">
                        <a:pos x="connsiteX4469" y="connsiteY4469"/>
                      </a:cxn>
                      <a:cxn ang="0">
                        <a:pos x="connsiteX4470" y="connsiteY4470"/>
                      </a:cxn>
                      <a:cxn ang="0">
                        <a:pos x="connsiteX4471" y="connsiteY4471"/>
                      </a:cxn>
                      <a:cxn ang="0">
                        <a:pos x="connsiteX4472" y="connsiteY4472"/>
                      </a:cxn>
                      <a:cxn ang="0">
                        <a:pos x="connsiteX4473" y="connsiteY4473"/>
                      </a:cxn>
                      <a:cxn ang="0">
                        <a:pos x="connsiteX4474" y="connsiteY4474"/>
                      </a:cxn>
                      <a:cxn ang="0">
                        <a:pos x="connsiteX4475" y="connsiteY4475"/>
                      </a:cxn>
                      <a:cxn ang="0">
                        <a:pos x="connsiteX4476" y="connsiteY4476"/>
                      </a:cxn>
                      <a:cxn ang="0">
                        <a:pos x="connsiteX4477" y="connsiteY4477"/>
                      </a:cxn>
                      <a:cxn ang="0">
                        <a:pos x="connsiteX4478" y="connsiteY4478"/>
                      </a:cxn>
                      <a:cxn ang="0">
                        <a:pos x="connsiteX4479" y="connsiteY4479"/>
                      </a:cxn>
                      <a:cxn ang="0">
                        <a:pos x="connsiteX4480" y="connsiteY4480"/>
                      </a:cxn>
                      <a:cxn ang="0">
                        <a:pos x="connsiteX4481" y="connsiteY4481"/>
                      </a:cxn>
                      <a:cxn ang="0">
                        <a:pos x="connsiteX4482" y="connsiteY4482"/>
                      </a:cxn>
                      <a:cxn ang="0">
                        <a:pos x="connsiteX4483" y="connsiteY4483"/>
                      </a:cxn>
                      <a:cxn ang="0">
                        <a:pos x="connsiteX4484" y="connsiteY4484"/>
                      </a:cxn>
                      <a:cxn ang="0">
                        <a:pos x="connsiteX4485" y="connsiteY4485"/>
                      </a:cxn>
                      <a:cxn ang="0">
                        <a:pos x="connsiteX4486" y="connsiteY4486"/>
                      </a:cxn>
                      <a:cxn ang="0">
                        <a:pos x="connsiteX4487" y="connsiteY4487"/>
                      </a:cxn>
                      <a:cxn ang="0">
                        <a:pos x="connsiteX4488" y="connsiteY4488"/>
                      </a:cxn>
                      <a:cxn ang="0">
                        <a:pos x="connsiteX4489" y="connsiteY4489"/>
                      </a:cxn>
                      <a:cxn ang="0">
                        <a:pos x="connsiteX4490" y="connsiteY4490"/>
                      </a:cxn>
                      <a:cxn ang="0">
                        <a:pos x="connsiteX4491" y="connsiteY4491"/>
                      </a:cxn>
                      <a:cxn ang="0">
                        <a:pos x="connsiteX4492" y="connsiteY4492"/>
                      </a:cxn>
                      <a:cxn ang="0">
                        <a:pos x="connsiteX4493" y="connsiteY4493"/>
                      </a:cxn>
                      <a:cxn ang="0">
                        <a:pos x="connsiteX4494" y="connsiteY4494"/>
                      </a:cxn>
                      <a:cxn ang="0">
                        <a:pos x="connsiteX4495" y="connsiteY4495"/>
                      </a:cxn>
                      <a:cxn ang="0">
                        <a:pos x="connsiteX4496" y="connsiteY4496"/>
                      </a:cxn>
                      <a:cxn ang="0">
                        <a:pos x="connsiteX4497" y="connsiteY4497"/>
                      </a:cxn>
                      <a:cxn ang="0">
                        <a:pos x="connsiteX4498" y="connsiteY4498"/>
                      </a:cxn>
                      <a:cxn ang="0">
                        <a:pos x="connsiteX4499" y="connsiteY4499"/>
                      </a:cxn>
                      <a:cxn ang="0">
                        <a:pos x="connsiteX4500" y="connsiteY4500"/>
                      </a:cxn>
                      <a:cxn ang="0">
                        <a:pos x="connsiteX4501" y="connsiteY4501"/>
                      </a:cxn>
                      <a:cxn ang="0">
                        <a:pos x="connsiteX4502" y="connsiteY4502"/>
                      </a:cxn>
                      <a:cxn ang="0">
                        <a:pos x="connsiteX4503" y="connsiteY4503"/>
                      </a:cxn>
                      <a:cxn ang="0">
                        <a:pos x="connsiteX4504" y="connsiteY4504"/>
                      </a:cxn>
                      <a:cxn ang="0">
                        <a:pos x="connsiteX4505" y="connsiteY4505"/>
                      </a:cxn>
                      <a:cxn ang="0">
                        <a:pos x="connsiteX4506" y="connsiteY4506"/>
                      </a:cxn>
                      <a:cxn ang="0">
                        <a:pos x="connsiteX4507" y="connsiteY4507"/>
                      </a:cxn>
                      <a:cxn ang="0">
                        <a:pos x="connsiteX4508" y="connsiteY4508"/>
                      </a:cxn>
                      <a:cxn ang="0">
                        <a:pos x="connsiteX4509" y="connsiteY4509"/>
                      </a:cxn>
                      <a:cxn ang="0">
                        <a:pos x="connsiteX4510" y="connsiteY4510"/>
                      </a:cxn>
                      <a:cxn ang="0">
                        <a:pos x="connsiteX4511" y="connsiteY4511"/>
                      </a:cxn>
                      <a:cxn ang="0">
                        <a:pos x="connsiteX4512" y="connsiteY4512"/>
                      </a:cxn>
                      <a:cxn ang="0">
                        <a:pos x="connsiteX4513" y="connsiteY4513"/>
                      </a:cxn>
                      <a:cxn ang="0">
                        <a:pos x="connsiteX4514" y="connsiteY4514"/>
                      </a:cxn>
                      <a:cxn ang="0">
                        <a:pos x="connsiteX4515" y="connsiteY4515"/>
                      </a:cxn>
                      <a:cxn ang="0">
                        <a:pos x="connsiteX4516" y="connsiteY4516"/>
                      </a:cxn>
                      <a:cxn ang="0">
                        <a:pos x="connsiteX4517" y="connsiteY4517"/>
                      </a:cxn>
                      <a:cxn ang="0">
                        <a:pos x="connsiteX4518" y="connsiteY4518"/>
                      </a:cxn>
                      <a:cxn ang="0">
                        <a:pos x="connsiteX4519" y="connsiteY4519"/>
                      </a:cxn>
                      <a:cxn ang="0">
                        <a:pos x="connsiteX4520" y="connsiteY4520"/>
                      </a:cxn>
                      <a:cxn ang="0">
                        <a:pos x="connsiteX4521" y="connsiteY4521"/>
                      </a:cxn>
                      <a:cxn ang="0">
                        <a:pos x="connsiteX4522" y="connsiteY4522"/>
                      </a:cxn>
                      <a:cxn ang="0">
                        <a:pos x="connsiteX4523" y="connsiteY4523"/>
                      </a:cxn>
                      <a:cxn ang="0">
                        <a:pos x="connsiteX4524" y="connsiteY4524"/>
                      </a:cxn>
                      <a:cxn ang="0">
                        <a:pos x="connsiteX4525" y="connsiteY4525"/>
                      </a:cxn>
                      <a:cxn ang="0">
                        <a:pos x="connsiteX4526" y="connsiteY4526"/>
                      </a:cxn>
                      <a:cxn ang="0">
                        <a:pos x="connsiteX4527" y="connsiteY4527"/>
                      </a:cxn>
                      <a:cxn ang="0">
                        <a:pos x="connsiteX4528" y="connsiteY4528"/>
                      </a:cxn>
                      <a:cxn ang="0">
                        <a:pos x="connsiteX4529" y="connsiteY4529"/>
                      </a:cxn>
                      <a:cxn ang="0">
                        <a:pos x="connsiteX4530" y="connsiteY4530"/>
                      </a:cxn>
                      <a:cxn ang="0">
                        <a:pos x="connsiteX4531" y="connsiteY4531"/>
                      </a:cxn>
                      <a:cxn ang="0">
                        <a:pos x="connsiteX4532" y="connsiteY4532"/>
                      </a:cxn>
                      <a:cxn ang="0">
                        <a:pos x="connsiteX4533" y="connsiteY4533"/>
                      </a:cxn>
                      <a:cxn ang="0">
                        <a:pos x="connsiteX4534" y="connsiteY4534"/>
                      </a:cxn>
                      <a:cxn ang="0">
                        <a:pos x="connsiteX4535" y="connsiteY4535"/>
                      </a:cxn>
                      <a:cxn ang="0">
                        <a:pos x="connsiteX4536" y="connsiteY4536"/>
                      </a:cxn>
                      <a:cxn ang="0">
                        <a:pos x="connsiteX4537" y="connsiteY4537"/>
                      </a:cxn>
                      <a:cxn ang="0">
                        <a:pos x="connsiteX4538" y="connsiteY4538"/>
                      </a:cxn>
                      <a:cxn ang="0">
                        <a:pos x="connsiteX4539" y="connsiteY4539"/>
                      </a:cxn>
                      <a:cxn ang="0">
                        <a:pos x="connsiteX4540" y="connsiteY4540"/>
                      </a:cxn>
                      <a:cxn ang="0">
                        <a:pos x="connsiteX4541" y="connsiteY4541"/>
                      </a:cxn>
                      <a:cxn ang="0">
                        <a:pos x="connsiteX4542" y="connsiteY4542"/>
                      </a:cxn>
                      <a:cxn ang="0">
                        <a:pos x="connsiteX4543" y="connsiteY4543"/>
                      </a:cxn>
                      <a:cxn ang="0">
                        <a:pos x="connsiteX4544" y="connsiteY4544"/>
                      </a:cxn>
                      <a:cxn ang="0">
                        <a:pos x="connsiteX4545" y="connsiteY4545"/>
                      </a:cxn>
                      <a:cxn ang="0">
                        <a:pos x="connsiteX4546" y="connsiteY4546"/>
                      </a:cxn>
                      <a:cxn ang="0">
                        <a:pos x="connsiteX4547" y="connsiteY4547"/>
                      </a:cxn>
                      <a:cxn ang="0">
                        <a:pos x="connsiteX4548" y="connsiteY4548"/>
                      </a:cxn>
                      <a:cxn ang="0">
                        <a:pos x="connsiteX4549" y="connsiteY4549"/>
                      </a:cxn>
                      <a:cxn ang="0">
                        <a:pos x="connsiteX4550" y="connsiteY4550"/>
                      </a:cxn>
                      <a:cxn ang="0">
                        <a:pos x="connsiteX4551" y="connsiteY4551"/>
                      </a:cxn>
                      <a:cxn ang="0">
                        <a:pos x="connsiteX4552" y="connsiteY4552"/>
                      </a:cxn>
                      <a:cxn ang="0">
                        <a:pos x="connsiteX4553" y="connsiteY4553"/>
                      </a:cxn>
                      <a:cxn ang="0">
                        <a:pos x="connsiteX4554" y="connsiteY4554"/>
                      </a:cxn>
                      <a:cxn ang="0">
                        <a:pos x="connsiteX4555" y="connsiteY4555"/>
                      </a:cxn>
                      <a:cxn ang="0">
                        <a:pos x="connsiteX4556" y="connsiteY4556"/>
                      </a:cxn>
                      <a:cxn ang="0">
                        <a:pos x="connsiteX4557" y="connsiteY4557"/>
                      </a:cxn>
                      <a:cxn ang="0">
                        <a:pos x="connsiteX4558" y="connsiteY4558"/>
                      </a:cxn>
                      <a:cxn ang="0">
                        <a:pos x="connsiteX4559" y="connsiteY4559"/>
                      </a:cxn>
                      <a:cxn ang="0">
                        <a:pos x="connsiteX4560" y="connsiteY4560"/>
                      </a:cxn>
                      <a:cxn ang="0">
                        <a:pos x="connsiteX4561" y="connsiteY4561"/>
                      </a:cxn>
                      <a:cxn ang="0">
                        <a:pos x="connsiteX4562" y="connsiteY4562"/>
                      </a:cxn>
                      <a:cxn ang="0">
                        <a:pos x="connsiteX4563" y="connsiteY4563"/>
                      </a:cxn>
                      <a:cxn ang="0">
                        <a:pos x="connsiteX4564" y="connsiteY4564"/>
                      </a:cxn>
                      <a:cxn ang="0">
                        <a:pos x="connsiteX4565" y="connsiteY4565"/>
                      </a:cxn>
                      <a:cxn ang="0">
                        <a:pos x="connsiteX4566" y="connsiteY4566"/>
                      </a:cxn>
                      <a:cxn ang="0">
                        <a:pos x="connsiteX4567" y="connsiteY4567"/>
                      </a:cxn>
                      <a:cxn ang="0">
                        <a:pos x="connsiteX4568" y="connsiteY4568"/>
                      </a:cxn>
                      <a:cxn ang="0">
                        <a:pos x="connsiteX4569" y="connsiteY4569"/>
                      </a:cxn>
                      <a:cxn ang="0">
                        <a:pos x="connsiteX4570" y="connsiteY4570"/>
                      </a:cxn>
                      <a:cxn ang="0">
                        <a:pos x="connsiteX4571" y="connsiteY4571"/>
                      </a:cxn>
                      <a:cxn ang="0">
                        <a:pos x="connsiteX4572" y="connsiteY4572"/>
                      </a:cxn>
                      <a:cxn ang="0">
                        <a:pos x="connsiteX4573" y="connsiteY4573"/>
                      </a:cxn>
                      <a:cxn ang="0">
                        <a:pos x="connsiteX4574" y="connsiteY4574"/>
                      </a:cxn>
                      <a:cxn ang="0">
                        <a:pos x="connsiteX4575" y="connsiteY4575"/>
                      </a:cxn>
                      <a:cxn ang="0">
                        <a:pos x="connsiteX4576" y="connsiteY4576"/>
                      </a:cxn>
                      <a:cxn ang="0">
                        <a:pos x="connsiteX4577" y="connsiteY4577"/>
                      </a:cxn>
                      <a:cxn ang="0">
                        <a:pos x="connsiteX4578" y="connsiteY4578"/>
                      </a:cxn>
                      <a:cxn ang="0">
                        <a:pos x="connsiteX4579" y="connsiteY4579"/>
                      </a:cxn>
                      <a:cxn ang="0">
                        <a:pos x="connsiteX4580" y="connsiteY4580"/>
                      </a:cxn>
                      <a:cxn ang="0">
                        <a:pos x="connsiteX4581" y="connsiteY4581"/>
                      </a:cxn>
                      <a:cxn ang="0">
                        <a:pos x="connsiteX4582" y="connsiteY4582"/>
                      </a:cxn>
                      <a:cxn ang="0">
                        <a:pos x="connsiteX4583" y="connsiteY4583"/>
                      </a:cxn>
                      <a:cxn ang="0">
                        <a:pos x="connsiteX4584" y="connsiteY4584"/>
                      </a:cxn>
                      <a:cxn ang="0">
                        <a:pos x="connsiteX4585" y="connsiteY4585"/>
                      </a:cxn>
                      <a:cxn ang="0">
                        <a:pos x="connsiteX4586" y="connsiteY4586"/>
                      </a:cxn>
                      <a:cxn ang="0">
                        <a:pos x="connsiteX4587" y="connsiteY4587"/>
                      </a:cxn>
                      <a:cxn ang="0">
                        <a:pos x="connsiteX4588" y="connsiteY4588"/>
                      </a:cxn>
                      <a:cxn ang="0">
                        <a:pos x="connsiteX4589" y="connsiteY4589"/>
                      </a:cxn>
                      <a:cxn ang="0">
                        <a:pos x="connsiteX4590" y="connsiteY4590"/>
                      </a:cxn>
                      <a:cxn ang="0">
                        <a:pos x="connsiteX4591" y="connsiteY4591"/>
                      </a:cxn>
                      <a:cxn ang="0">
                        <a:pos x="connsiteX4592" y="connsiteY4592"/>
                      </a:cxn>
                      <a:cxn ang="0">
                        <a:pos x="connsiteX4593" y="connsiteY4593"/>
                      </a:cxn>
                      <a:cxn ang="0">
                        <a:pos x="connsiteX4594" y="connsiteY4594"/>
                      </a:cxn>
                      <a:cxn ang="0">
                        <a:pos x="connsiteX4595" y="connsiteY4595"/>
                      </a:cxn>
                      <a:cxn ang="0">
                        <a:pos x="connsiteX4596" y="connsiteY4596"/>
                      </a:cxn>
                      <a:cxn ang="0">
                        <a:pos x="connsiteX4597" y="connsiteY4597"/>
                      </a:cxn>
                      <a:cxn ang="0">
                        <a:pos x="connsiteX4598" y="connsiteY4598"/>
                      </a:cxn>
                      <a:cxn ang="0">
                        <a:pos x="connsiteX4599" y="connsiteY4599"/>
                      </a:cxn>
                      <a:cxn ang="0">
                        <a:pos x="connsiteX4600" y="connsiteY4600"/>
                      </a:cxn>
                      <a:cxn ang="0">
                        <a:pos x="connsiteX4601" y="connsiteY4601"/>
                      </a:cxn>
                      <a:cxn ang="0">
                        <a:pos x="connsiteX4602" y="connsiteY4602"/>
                      </a:cxn>
                      <a:cxn ang="0">
                        <a:pos x="connsiteX4603" y="connsiteY4603"/>
                      </a:cxn>
                      <a:cxn ang="0">
                        <a:pos x="connsiteX4604" y="connsiteY4604"/>
                      </a:cxn>
                      <a:cxn ang="0">
                        <a:pos x="connsiteX4605" y="connsiteY4605"/>
                      </a:cxn>
                      <a:cxn ang="0">
                        <a:pos x="connsiteX4606" y="connsiteY4606"/>
                      </a:cxn>
                      <a:cxn ang="0">
                        <a:pos x="connsiteX4607" y="connsiteY4607"/>
                      </a:cxn>
                      <a:cxn ang="0">
                        <a:pos x="connsiteX4608" y="connsiteY4608"/>
                      </a:cxn>
                      <a:cxn ang="0">
                        <a:pos x="connsiteX4609" y="connsiteY4609"/>
                      </a:cxn>
                      <a:cxn ang="0">
                        <a:pos x="connsiteX4610" y="connsiteY4610"/>
                      </a:cxn>
                      <a:cxn ang="0">
                        <a:pos x="connsiteX4611" y="connsiteY4611"/>
                      </a:cxn>
                      <a:cxn ang="0">
                        <a:pos x="connsiteX4612" y="connsiteY4612"/>
                      </a:cxn>
                      <a:cxn ang="0">
                        <a:pos x="connsiteX4613" y="connsiteY4613"/>
                      </a:cxn>
                      <a:cxn ang="0">
                        <a:pos x="connsiteX4614" y="connsiteY4614"/>
                      </a:cxn>
                      <a:cxn ang="0">
                        <a:pos x="connsiteX4615" y="connsiteY4615"/>
                      </a:cxn>
                      <a:cxn ang="0">
                        <a:pos x="connsiteX4616" y="connsiteY4616"/>
                      </a:cxn>
                      <a:cxn ang="0">
                        <a:pos x="connsiteX4617" y="connsiteY4617"/>
                      </a:cxn>
                      <a:cxn ang="0">
                        <a:pos x="connsiteX4618" y="connsiteY4618"/>
                      </a:cxn>
                      <a:cxn ang="0">
                        <a:pos x="connsiteX4619" y="connsiteY4619"/>
                      </a:cxn>
                      <a:cxn ang="0">
                        <a:pos x="connsiteX4620" y="connsiteY4620"/>
                      </a:cxn>
                      <a:cxn ang="0">
                        <a:pos x="connsiteX4621" y="connsiteY4621"/>
                      </a:cxn>
                      <a:cxn ang="0">
                        <a:pos x="connsiteX4622" y="connsiteY4622"/>
                      </a:cxn>
                      <a:cxn ang="0">
                        <a:pos x="connsiteX4623" y="connsiteY4623"/>
                      </a:cxn>
                      <a:cxn ang="0">
                        <a:pos x="connsiteX4624" y="connsiteY4624"/>
                      </a:cxn>
                      <a:cxn ang="0">
                        <a:pos x="connsiteX4625" y="connsiteY4625"/>
                      </a:cxn>
                      <a:cxn ang="0">
                        <a:pos x="connsiteX4626" y="connsiteY4626"/>
                      </a:cxn>
                      <a:cxn ang="0">
                        <a:pos x="connsiteX4627" y="connsiteY4627"/>
                      </a:cxn>
                      <a:cxn ang="0">
                        <a:pos x="connsiteX4628" y="connsiteY4628"/>
                      </a:cxn>
                      <a:cxn ang="0">
                        <a:pos x="connsiteX4629" y="connsiteY4629"/>
                      </a:cxn>
                      <a:cxn ang="0">
                        <a:pos x="connsiteX4630" y="connsiteY4630"/>
                      </a:cxn>
                      <a:cxn ang="0">
                        <a:pos x="connsiteX4631" y="connsiteY4631"/>
                      </a:cxn>
                      <a:cxn ang="0">
                        <a:pos x="connsiteX4632" y="connsiteY4632"/>
                      </a:cxn>
                      <a:cxn ang="0">
                        <a:pos x="connsiteX4633" y="connsiteY4633"/>
                      </a:cxn>
                      <a:cxn ang="0">
                        <a:pos x="connsiteX4634" y="connsiteY4634"/>
                      </a:cxn>
                      <a:cxn ang="0">
                        <a:pos x="connsiteX4635" y="connsiteY4635"/>
                      </a:cxn>
                      <a:cxn ang="0">
                        <a:pos x="connsiteX4636" y="connsiteY4636"/>
                      </a:cxn>
                      <a:cxn ang="0">
                        <a:pos x="connsiteX4637" y="connsiteY4637"/>
                      </a:cxn>
                      <a:cxn ang="0">
                        <a:pos x="connsiteX4638" y="connsiteY4638"/>
                      </a:cxn>
                      <a:cxn ang="0">
                        <a:pos x="connsiteX4639" y="connsiteY4639"/>
                      </a:cxn>
                      <a:cxn ang="0">
                        <a:pos x="connsiteX4640" y="connsiteY4640"/>
                      </a:cxn>
                      <a:cxn ang="0">
                        <a:pos x="connsiteX4641" y="connsiteY4641"/>
                      </a:cxn>
                      <a:cxn ang="0">
                        <a:pos x="connsiteX4642" y="connsiteY4642"/>
                      </a:cxn>
                      <a:cxn ang="0">
                        <a:pos x="connsiteX4643" y="connsiteY4643"/>
                      </a:cxn>
                      <a:cxn ang="0">
                        <a:pos x="connsiteX4644" y="connsiteY4644"/>
                      </a:cxn>
                      <a:cxn ang="0">
                        <a:pos x="connsiteX4645" y="connsiteY4645"/>
                      </a:cxn>
                      <a:cxn ang="0">
                        <a:pos x="connsiteX4646" y="connsiteY4646"/>
                      </a:cxn>
                      <a:cxn ang="0">
                        <a:pos x="connsiteX4647" y="connsiteY4647"/>
                      </a:cxn>
                      <a:cxn ang="0">
                        <a:pos x="connsiteX4648" y="connsiteY4648"/>
                      </a:cxn>
                      <a:cxn ang="0">
                        <a:pos x="connsiteX4649" y="connsiteY4649"/>
                      </a:cxn>
                      <a:cxn ang="0">
                        <a:pos x="connsiteX4650" y="connsiteY4650"/>
                      </a:cxn>
                      <a:cxn ang="0">
                        <a:pos x="connsiteX4651" y="connsiteY4651"/>
                      </a:cxn>
                      <a:cxn ang="0">
                        <a:pos x="connsiteX4652" y="connsiteY4652"/>
                      </a:cxn>
                      <a:cxn ang="0">
                        <a:pos x="connsiteX4653" y="connsiteY4653"/>
                      </a:cxn>
                      <a:cxn ang="0">
                        <a:pos x="connsiteX4654" y="connsiteY4654"/>
                      </a:cxn>
                      <a:cxn ang="0">
                        <a:pos x="connsiteX4655" y="connsiteY4655"/>
                      </a:cxn>
                      <a:cxn ang="0">
                        <a:pos x="connsiteX4656" y="connsiteY4656"/>
                      </a:cxn>
                      <a:cxn ang="0">
                        <a:pos x="connsiteX4657" y="connsiteY4657"/>
                      </a:cxn>
                      <a:cxn ang="0">
                        <a:pos x="connsiteX4658" y="connsiteY4658"/>
                      </a:cxn>
                      <a:cxn ang="0">
                        <a:pos x="connsiteX4659" y="connsiteY4659"/>
                      </a:cxn>
                      <a:cxn ang="0">
                        <a:pos x="connsiteX4660" y="connsiteY4660"/>
                      </a:cxn>
                      <a:cxn ang="0">
                        <a:pos x="connsiteX4661" y="connsiteY4661"/>
                      </a:cxn>
                      <a:cxn ang="0">
                        <a:pos x="connsiteX4662" y="connsiteY4662"/>
                      </a:cxn>
                      <a:cxn ang="0">
                        <a:pos x="connsiteX4663" y="connsiteY4663"/>
                      </a:cxn>
                      <a:cxn ang="0">
                        <a:pos x="connsiteX4664" y="connsiteY4664"/>
                      </a:cxn>
                      <a:cxn ang="0">
                        <a:pos x="connsiteX4665" y="connsiteY4665"/>
                      </a:cxn>
                      <a:cxn ang="0">
                        <a:pos x="connsiteX4666" y="connsiteY4666"/>
                      </a:cxn>
                      <a:cxn ang="0">
                        <a:pos x="connsiteX4667" y="connsiteY4667"/>
                      </a:cxn>
                      <a:cxn ang="0">
                        <a:pos x="connsiteX4668" y="connsiteY4668"/>
                      </a:cxn>
                      <a:cxn ang="0">
                        <a:pos x="connsiteX4669" y="connsiteY4669"/>
                      </a:cxn>
                      <a:cxn ang="0">
                        <a:pos x="connsiteX4670" y="connsiteY4670"/>
                      </a:cxn>
                      <a:cxn ang="0">
                        <a:pos x="connsiteX4671" y="connsiteY4671"/>
                      </a:cxn>
                      <a:cxn ang="0">
                        <a:pos x="connsiteX4672" y="connsiteY4672"/>
                      </a:cxn>
                      <a:cxn ang="0">
                        <a:pos x="connsiteX4673" y="connsiteY4673"/>
                      </a:cxn>
                      <a:cxn ang="0">
                        <a:pos x="connsiteX4674" y="connsiteY4674"/>
                      </a:cxn>
                      <a:cxn ang="0">
                        <a:pos x="connsiteX4675" y="connsiteY4675"/>
                      </a:cxn>
                      <a:cxn ang="0">
                        <a:pos x="connsiteX4676" y="connsiteY4676"/>
                      </a:cxn>
                      <a:cxn ang="0">
                        <a:pos x="connsiteX4677" y="connsiteY4677"/>
                      </a:cxn>
                      <a:cxn ang="0">
                        <a:pos x="connsiteX4678" y="connsiteY4678"/>
                      </a:cxn>
                      <a:cxn ang="0">
                        <a:pos x="connsiteX4679" y="connsiteY4679"/>
                      </a:cxn>
                      <a:cxn ang="0">
                        <a:pos x="connsiteX4680" y="connsiteY4680"/>
                      </a:cxn>
                      <a:cxn ang="0">
                        <a:pos x="connsiteX4681" y="connsiteY4681"/>
                      </a:cxn>
                      <a:cxn ang="0">
                        <a:pos x="connsiteX4682" y="connsiteY4682"/>
                      </a:cxn>
                      <a:cxn ang="0">
                        <a:pos x="connsiteX4683" y="connsiteY4683"/>
                      </a:cxn>
                      <a:cxn ang="0">
                        <a:pos x="connsiteX4684" y="connsiteY4684"/>
                      </a:cxn>
                      <a:cxn ang="0">
                        <a:pos x="connsiteX4685" y="connsiteY4685"/>
                      </a:cxn>
                      <a:cxn ang="0">
                        <a:pos x="connsiteX4686" y="connsiteY4686"/>
                      </a:cxn>
                      <a:cxn ang="0">
                        <a:pos x="connsiteX4687" y="connsiteY4687"/>
                      </a:cxn>
                      <a:cxn ang="0">
                        <a:pos x="connsiteX4688" y="connsiteY4688"/>
                      </a:cxn>
                      <a:cxn ang="0">
                        <a:pos x="connsiteX4689" y="connsiteY4689"/>
                      </a:cxn>
                      <a:cxn ang="0">
                        <a:pos x="connsiteX4690" y="connsiteY4690"/>
                      </a:cxn>
                      <a:cxn ang="0">
                        <a:pos x="connsiteX4691" y="connsiteY4691"/>
                      </a:cxn>
                      <a:cxn ang="0">
                        <a:pos x="connsiteX4692" y="connsiteY4692"/>
                      </a:cxn>
                      <a:cxn ang="0">
                        <a:pos x="connsiteX4693" y="connsiteY4693"/>
                      </a:cxn>
                      <a:cxn ang="0">
                        <a:pos x="connsiteX4694" y="connsiteY4694"/>
                      </a:cxn>
                      <a:cxn ang="0">
                        <a:pos x="connsiteX4695" y="connsiteY4695"/>
                      </a:cxn>
                      <a:cxn ang="0">
                        <a:pos x="connsiteX4696" y="connsiteY4696"/>
                      </a:cxn>
                      <a:cxn ang="0">
                        <a:pos x="connsiteX4697" y="connsiteY4697"/>
                      </a:cxn>
                      <a:cxn ang="0">
                        <a:pos x="connsiteX4698" y="connsiteY4698"/>
                      </a:cxn>
                      <a:cxn ang="0">
                        <a:pos x="connsiteX4699" y="connsiteY4699"/>
                      </a:cxn>
                      <a:cxn ang="0">
                        <a:pos x="connsiteX4700" y="connsiteY4700"/>
                      </a:cxn>
                      <a:cxn ang="0">
                        <a:pos x="connsiteX4701" y="connsiteY4701"/>
                      </a:cxn>
                      <a:cxn ang="0">
                        <a:pos x="connsiteX4702" y="connsiteY4702"/>
                      </a:cxn>
                      <a:cxn ang="0">
                        <a:pos x="connsiteX4703" y="connsiteY4703"/>
                      </a:cxn>
                      <a:cxn ang="0">
                        <a:pos x="connsiteX4704" y="connsiteY4704"/>
                      </a:cxn>
                      <a:cxn ang="0">
                        <a:pos x="connsiteX4705" y="connsiteY4705"/>
                      </a:cxn>
                      <a:cxn ang="0">
                        <a:pos x="connsiteX4706" y="connsiteY4706"/>
                      </a:cxn>
                      <a:cxn ang="0">
                        <a:pos x="connsiteX4707" y="connsiteY4707"/>
                      </a:cxn>
                      <a:cxn ang="0">
                        <a:pos x="connsiteX4708" y="connsiteY4708"/>
                      </a:cxn>
                      <a:cxn ang="0">
                        <a:pos x="connsiteX4709" y="connsiteY4709"/>
                      </a:cxn>
                      <a:cxn ang="0">
                        <a:pos x="connsiteX4710" y="connsiteY4710"/>
                      </a:cxn>
                      <a:cxn ang="0">
                        <a:pos x="connsiteX4711" y="connsiteY4711"/>
                      </a:cxn>
                      <a:cxn ang="0">
                        <a:pos x="connsiteX4712" y="connsiteY4712"/>
                      </a:cxn>
                      <a:cxn ang="0">
                        <a:pos x="connsiteX4713" y="connsiteY4713"/>
                      </a:cxn>
                      <a:cxn ang="0">
                        <a:pos x="connsiteX4714" y="connsiteY4714"/>
                      </a:cxn>
                      <a:cxn ang="0">
                        <a:pos x="connsiteX4715" y="connsiteY4715"/>
                      </a:cxn>
                      <a:cxn ang="0">
                        <a:pos x="connsiteX4716" y="connsiteY4716"/>
                      </a:cxn>
                      <a:cxn ang="0">
                        <a:pos x="connsiteX4717" y="connsiteY4717"/>
                      </a:cxn>
                      <a:cxn ang="0">
                        <a:pos x="connsiteX4718" y="connsiteY4718"/>
                      </a:cxn>
                      <a:cxn ang="0">
                        <a:pos x="connsiteX4719" y="connsiteY4719"/>
                      </a:cxn>
                      <a:cxn ang="0">
                        <a:pos x="connsiteX4720" y="connsiteY4720"/>
                      </a:cxn>
                      <a:cxn ang="0">
                        <a:pos x="connsiteX4721" y="connsiteY4721"/>
                      </a:cxn>
                      <a:cxn ang="0">
                        <a:pos x="connsiteX4722" y="connsiteY4722"/>
                      </a:cxn>
                      <a:cxn ang="0">
                        <a:pos x="connsiteX4723" y="connsiteY4723"/>
                      </a:cxn>
                      <a:cxn ang="0">
                        <a:pos x="connsiteX4724" y="connsiteY4724"/>
                      </a:cxn>
                      <a:cxn ang="0">
                        <a:pos x="connsiteX4725" y="connsiteY4725"/>
                      </a:cxn>
                      <a:cxn ang="0">
                        <a:pos x="connsiteX4726" y="connsiteY4726"/>
                      </a:cxn>
                      <a:cxn ang="0">
                        <a:pos x="connsiteX4727" y="connsiteY4727"/>
                      </a:cxn>
                      <a:cxn ang="0">
                        <a:pos x="connsiteX4728" y="connsiteY4728"/>
                      </a:cxn>
                      <a:cxn ang="0">
                        <a:pos x="connsiteX4729" y="connsiteY4729"/>
                      </a:cxn>
                      <a:cxn ang="0">
                        <a:pos x="connsiteX4730" y="connsiteY4730"/>
                      </a:cxn>
                      <a:cxn ang="0">
                        <a:pos x="connsiteX4731" y="connsiteY4731"/>
                      </a:cxn>
                      <a:cxn ang="0">
                        <a:pos x="connsiteX4732" y="connsiteY4732"/>
                      </a:cxn>
                      <a:cxn ang="0">
                        <a:pos x="connsiteX4733" y="connsiteY4733"/>
                      </a:cxn>
                      <a:cxn ang="0">
                        <a:pos x="connsiteX4734" y="connsiteY4734"/>
                      </a:cxn>
                      <a:cxn ang="0">
                        <a:pos x="connsiteX4735" y="connsiteY4735"/>
                      </a:cxn>
                      <a:cxn ang="0">
                        <a:pos x="connsiteX4736" y="connsiteY4736"/>
                      </a:cxn>
                      <a:cxn ang="0">
                        <a:pos x="connsiteX4737" y="connsiteY4737"/>
                      </a:cxn>
                      <a:cxn ang="0">
                        <a:pos x="connsiteX4738" y="connsiteY4738"/>
                      </a:cxn>
                      <a:cxn ang="0">
                        <a:pos x="connsiteX4739" y="connsiteY4739"/>
                      </a:cxn>
                      <a:cxn ang="0">
                        <a:pos x="connsiteX4740" y="connsiteY4740"/>
                      </a:cxn>
                      <a:cxn ang="0">
                        <a:pos x="connsiteX4741" y="connsiteY4741"/>
                      </a:cxn>
                      <a:cxn ang="0">
                        <a:pos x="connsiteX4742" y="connsiteY4742"/>
                      </a:cxn>
                      <a:cxn ang="0">
                        <a:pos x="connsiteX4743" y="connsiteY4743"/>
                      </a:cxn>
                      <a:cxn ang="0">
                        <a:pos x="connsiteX4744" y="connsiteY4744"/>
                      </a:cxn>
                      <a:cxn ang="0">
                        <a:pos x="connsiteX4745" y="connsiteY4745"/>
                      </a:cxn>
                      <a:cxn ang="0">
                        <a:pos x="connsiteX4746" y="connsiteY4746"/>
                      </a:cxn>
                      <a:cxn ang="0">
                        <a:pos x="connsiteX4747" y="connsiteY4747"/>
                      </a:cxn>
                      <a:cxn ang="0">
                        <a:pos x="connsiteX4748" y="connsiteY4748"/>
                      </a:cxn>
                      <a:cxn ang="0">
                        <a:pos x="connsiteX4749" y="connsiteY4749"/>
                      </a:cxn>
                      <a:cxn ang="0">
                        <a:pos x="connsiteX4750" y="connsiteY4750"/>
                      </a:cxn>
                      <a:cxn ang="0">
                        <a:pos x="connsiteX4751" y="connsiteY4751"/>
                      </a:cxn>
                      <a:cxn ang="0">
                        <a:pos x="connsiteX4752" y="connsiteY4752"/>
                      </a:cxn>
                      <a:cxn ang="0">
                        <a:pos x="connsiteX4753" y="connsiteY4753"/>
                      </a:cxn>
                      <a:cxn ang="0">
                        <a:pos x="connsiteX4754" y="connsiteY4754"/>
                      </a:cxn>
                      <a:cxn ang="0">
                        <a:pos x="connsiteX4755" y="connsiteY4755"/>
                      </a:cxn>
                      <a:cxn ang="0">
                        <a:pos x="connsiteX4756" y="connsiteY4756"/>
                      </a:cxn>
                      <a:cxn ang="0">
                        <a:pos x="connsiteX4757" y="connsiteY4757"/>
                      </a:cxn>
                      <a:cxn ang="0">
                        <a:pos x="connsiteX4758" y="connsiteY4758"/>
                      </a:cxn>
                      <a:cxn ang="0">
                        <a:pos x="connsiteX4759" y="connsiteY4759"/>
                      </a:cxn>
                      <a:cxn ang="0">
                        <a:pos x="connsiteX4760" y="connsiteY4760"/>
                      </a:cxn>
                      <a:cxn ang="0">
                        <a:pos x="connsiteX4761" y="connsiteY4761"/>
                      </a:cxn>
                      <a:cxn ang="0">
                        <a:pos x="connsiteX4762" y="connsiteY4762"/>
                      </a:cxn>
                      <a:cxn ang="0">
                        <a:pos x="connsiteX4763" y="connsiteY4763"/>
                      </a:cxn>
                      <a:cxn ang="0">
                        <a:pos x="connsiteX4764" y="connsiteY4764"/>
                      </a:cxn>
                      <a:cxn ang="0">
                        <a:pos x="connsiteX4765" y="connsiteY4765"/>
                      </a:cxn>
                      <a:cxn ang="0">
                        <a:pos x="connsiteX4766" y="connsiteY4766"/>
                      </a:cxn>
                      <a:cxn ang="0">
                        <a:pos x="connsiteX4767" y="connsiteY4767"/>
                      </a:cxn>
                      <a:cxn ang="0">
                        <a:pos x="connsiteX4768" y="connsiteY4768"/>
                      </a:cxn>
                      <a:cxn ang="0">
                        <a:pos x="connsiteX4769" y="connsiteY4769"/>
                      </a:cxn>
                      <a:cxn ang="0">
                        <a:pos x="connsiteX4770" y="connsiteY4770"/>
                      </a:cxn>
                      <a:cxn ang="0">
                        <a:pos x="connsiteX4771" y="connsiteY4771"/>
                      </a:cxn>
                      <a:cxn ang="0">
                        <a:pos x="connsiteX4772" y="connsiteY4772"/>
                      </a:cxn>
                      <a:cxn ang="0">
                        <a:pos x="connsiteX4773" y="connsiteY4773"/>
                      </a:cxn>
                      <a:cxn ang="0">
                        <a:pos x="connsiteX4774" y="connsiteY4774"/>
                      </a:cxn>
                      <a:cxn ang="0">
                        <a:pos x="connsiteX4775" y="connsiteY4775"/>
                      </a:cxn>
                      <a:cxn ang="0">
                        <a:pos x="connsiteX4776" y="connsiteY4776"/>
                      </a:cxn>
                      <a:cxn ang="0">
                        <a:pos x="connsiteX4777" y="connsiteY4777"/>
                      </a:cxn>
                      <a:cxn ang="0">
                        <a:pos x="connsiteX4778" y="connsiteY4778"/>
                      </a:cxn>
                      <a:cxn ang="0">
                        <a:pos x="connsiteX4779" y="connsiteY4779"/>
                      </a:cxn>
                      <a:cxn ang="0">
                        <a:pos x="connsiteX4780" y="connsiteY4780"/>
                      </a:cxn>
                      <a:cxn ang="0">
                        <a:pos x="connsiteX4781" y="connsiteY4781"/>
                      </a:cxn>
                      <a:cxn ang="0">
                        <a:pos x="connsiteX4782" y="connsiteY4782"/>
                      </a:cxn>
                      <a:cxn ang="0">
                        <a:pos x="connsiteX4783" y="connsiteY4783"/>
                      </a:cxn>
                      <a:cxn ang="0">
                        <a:pos x="connsiteX4784" y="connsiteY4784"/>
                      </a:cxn>
                      <a:cxn ang="0">
                        <a:pos x="connsiteX4785" y="connsiteY4785"/>
                      </a:cxn>
                      <a:cxn ang="0">
                        <a:pos x="connsiteX4786" y="connsiteY4786"/>
                      </a:cxn>
                      <a:cxn ang="0">
                        <a:pos x="connsiteX4787" y="connsiteY4787"/>
                      </a:cxn>
                      <a:cxn ang="0">
                        <a:pos x="connsiteX4788" y="connsiteY4788"/>
                      </a:cxn>
                      <a:cxn ang="0">
                        <a:pos x="connsiteX4789" y="connsiteY4789"/>
                      </a:cxn>
                      <a:cxn ang="0">
                        <a:pos x="connsiteX4790" y="connsiteY4790"/>
                      </a:cxn>
                      <a:cxn ang="0">
                        <a:pos x="connsiteX4791" y="connsiteY4791"/>
                      </a:cxn>
                      <a:cxn ang="0">
                        <a:pos x="connsiteX4792" y="connsiteY4792"/>
                      </a:cxn>
                      <a:cxn ang="0">
                        <a:pos x="connsiteX4793" y="connsiteY4793"/>
                      </a:cxn>
                      <a:cxn ang="0">
                        <a:pos x="connsiteX4794" y="connsiteY4794"/>
                      </a:cxn>
                      <a:cxn ang="0">
                        <a:pos x="connsiteX4795" y="connsiteY4795"/>
                      </a:cxn>
                      <a:cxn ang="0">
                        <a:pos x="connsiteX4796" y="connsiteY4796"/>
                      </a:cxn>
                      <a:cxn ang="0">
                        <a:pos x="connsiteX4797" y="connsiteY4797"/>
                      </a:cxn>
                      <a:cxn ang="0">
                        <a:pos x="connsiteX4798" y="connsiteY4798"/>
                      </a:cxn>
                      <a:cxn ang="0">
                        <a:pos x="connsiteX4799" y="connsiteY4799"/>
                      </a:cxn>
                      <a:cxn ang="0">
                        <a:pos x="connsiteX4800" y="connsiteY4800"/>
                      </a:cxn>
                      <a:cxn ang="0">
                        <a:pos x="connsiteX4801" y="connsiteY4801"/>
                      </a:cxn>
                      <a:cxn ang="0">
                        <a:pos x="connsiteX4802" y="connsiteY4802"/>
                      </a:cxn>
                      <a:cxn ang="0">
                        <a:pos x="connsiteX4803" y="connsiteY4803"/>
                      </a:cxn>
                      <a:cxn ang="0">
                        <a:pos x="connsiteX4804" y="connsiteY4804"/>
                      </a:cxn>
                      <a:cxn ang="0">
                        <a:pos x="connsiteX4805" y="connsiteY4805"/>
                      </a:cxn>
                      <a:cxn ang="0">
                        <a:pos x="connsiteX4806" y="connsiteY4806"/>
                      </a:cxn>
                      <a:cxn ang="0">
                        <a:pos x="connsiteX4807" y="connsiteY4807"/>
                      </a:cxn>
                      <a:cxn ang="0">
                        <a:pos x="connsiteX4808" y="connsiteY4808"/>
                      </a:cxn>
                      <a:cxn ang="0">
                        <a:pos x="connsiteX4809" y="connsiteY4809"/>
                      </a:cxn>
                      <a:cxn ang="0">
                        <a:pos x="connsiteX4810" y="connsiteY4810"/>
                      </a:cxn>
                      <a:cxn ang="0">
                        <a:pos x="connsiteX4811" y="connsiteY4811"/>
                      </a:cxn>
                      <a:cxn ang="0">
                        <a:pos x="connsiteX4812" y="connsiteY4812"/>
                      </a:cxn>
                      <a:cxn ang="0">
                        <a:pos x="connsiteX4813" y="connsiteY4813"/>
                      </a:cxn>
                      <a:cxn ang="0">
                        <a:pos x="connsiteX4814" y="connsiteY4814"/>
                      </a:cxn>
                      <a:cxn ang="0">
                        <a:pos x="connsiteX4815" y="connsiteY4815"/>
                      </a:cxn>
                      <a:cxn ang="0">
                        <a:pos x="connsiteX4816" y="connsiteY4816"/>
                      </a:cxn>
                      <a:cxn ang="0">
                        <a:pos x="connsiteX4817" y="connsiteY4817"/>
                      </a:cxn>
                      <a:cxn ang="0">
                        <a:pos x="connsiteX4818" y="connsiteY4818"/>
                      </a:cxn>
                      <a:cxn ang="0">
                        <a:pos x="connsiteX4819" y="connsiteY4819"/>
                      </a:cxn>
                      <a:cxn ang="0">
                        <a:pos x="connsiteX4820" y="connsiteY4820"/>
                      </a:cxn>
                      <a:cxn ang="0">
                        <a:pos x="connsiteX4821" y="connsiteY4821"/>
                      </a:cxn>
                      <a:cxn ang="0">
                        <a:pos x="connsiteX4822" y="connsiteY4822"/>
                      </a:cxn>
                      <a:cxn ang="0">
                        <a:pos x="connsiteX4823" y="connsiteY4823"/>
                      </a:cxn>
                      <a:cxn ang="0">
                        <a:pos x="connsiteX4824" y="connsiteY4824"/>
                      </a:cxn>
                      <a:cxn ang="0">
                        <a:pos x="connsiteX4825" y="connsiteY4825"/>
                      </a:cxn>
                      <a:cxn ang="0">
                        <a:pos x="connsiteX4826" y="connsiteY4826"/>
                      </a:cxn>
                      <a:cxn ang="0">
                        <a:pos x="connsiteX4827" y="connsiteY4827"/>
                      </a:cxn>
                      <a:cxn ang="0">
                        <a:pos x="connsiteX4828" y="connsiteY4828"/>
                      </a:cxn>
                      <a:cxn ang="0">
                        <a:pos x="connsiteX4829" y="connsiteY4829"/>
                      </a:cxn>
                      <a:cxn ang="0">
                        <a:pos x="connsiteX4830" y="connsiteY4830"/>
                      </a:cxn>
                      <a:cxn ang="0">
                        <a:pos x="connsiteX4831" y="connsiteY4831"/>
                      </a:cxn>
                      <a:cxn ang="0">
                        <a:pos x="connsiteX4832" y="connsiteY4832"/>
                      </a:cxn>
                      <a:cxn ang="0">
                        <a:pos x="connsiteX4833" y="connsiteY4833"/>
                      </a:cxn>
                      <a:cxn ang="0">
                        <a:pos x="connsiteX4834" y="connsiteY4834"/>
                      </a:cxn>
                      <a:cxn ang="0">
                        <a:pos x="connsiteX4835" y="connsiteY4835"/>
                      </a:cxn>
                      <a:cxn ang="0">
                        <a:pos x="connsiteX4836" y="connsiteY4836"/>
                      </a:cxn>
                      <a:cxn ang="0">
                        <a:pos x="connsiteX4837" y="connsiteY4837"/>
                      </a:cxn>
                      <a:cxn ang="0">
                        <a:pos x="connsiteX4838" y="connsiteY4838"/>
                      </a:cxn>
                      <a:cxn ang="0">
                        <a:pos x="connsiteX4839" y="connsiteY4839"/>
                      </a:cxn>
                      <a:cxn ang="0">
                        <a:pos x="connsiteX4840" y="connsiteY4840"/>
                      </a:cxn>
                      <a:cxn ang="0">
                        <a:pos x="connsiteX4841" y="connsiteY4841"/>
                      </a:cxn>
                      <a:cxn ang="0">
                        <a:pos x="connsiteX4842" y="connsiteY4842"/>
                      </a:cxn>
                      <a:cxn ang="0">
                        <a:pos x="connsiteX4843" y="connsiteY4843"/>
                      </a:cxn>
                      <a:cxn ang="0">
                        <a:pos x="connsiteX4844" y="connsiteY4844"/>
                      </a:cxn>
                      <a:cxn ang="0">
                        <a:pos x="connsiteX4845" y="connsiteY4845"/>
                      </a:cxn>
                      <a:cxn ang="0">
                        <a:pos x="connsiteX4846" y="connsiteY4846"/>
                      </a:cxn>
                      <a:cxn ang="0">
                        <a:pos x="connsiteX4847" y="connsiteY4847"/>
                      </a:cxn>
                      <a:cxn ang="0">
                        <a:pos x="connsiteX4848" y="connsiteY4848"/>
                      </a:cxn>
                      <a:cxn ang="0">
                        <a:pos x="connsiteX4849" y="connsiteY4849"/>
                      </a:cxn>
                      <a:cxn ang="0">
                        <a:pos x="connsiteX4850" y="connsiteY4850"/>
                      </a:cxn>
                      <a:cxn ang="0">
                        <a:pos x="connsiteX4851" y="connsiteY4851"/>
                      </a:cxn>
                      <a:cxn ang="0">
                        <a:pos x="connsiteX4852" y="connsiteY4852"/>
                      </a:cxn>
                      <a:cxn ang="0">
                        <a:pos x="connsiteX4853" y="connsiteY4853"/>
                      </a:cxn>
                      <a:cxn ang="0">
                        <a:pos x="connsiteX4854" y="connsiteY4854"/>
                      </a:cxn>
                      <a:cxn ang="0">
                        <a:pos x="connsiteX4855" y="connsiteY4855"/>
                      </a:cxn>
                      <a:cxn ang="0">
                        <a:pos x="connsiteX4856" y="connsiteY4856"/>
                      </a:cxn>
                      <a:cxn ang="0">
                        <a:pos x="connsiteX4857" y="connsiteY4857"/>
                      </a:cxn>
                      <a:cxn ang="0">
                        <a:pos x="connsiteX4858" y="connsiteY4858"/>
                      </a:cxn>
                      <a:cxn ang="0">
                        <a:pos x="connsiteX4859" y="connsiteY4859"/>
                      </a:cxn>
                      <a:cxn ang="0">
                        <a:pos x="connsiteX4860" y="connsiteY4860"/>
                      </a:cxn>
                      <a:cxn ang="0">
                        <a:pos x="connsiteX4861" y="connsiteY4861"/>
                      </a:cxn>
                      <a:cxn ang="0">
                        <a:pos x="connsiteX4862" y="connsiteY4862"/>
                      </a:cxn>
                      <a:cxn ang="0">
                        <a:pos x="connsiteX4863" y="connsiteY4863"/>
                      </a:cxn>
                      <a:cxn ang="0">
                        <a:pos x="connsiteX4864" y="connsiteY4864"/>
                      </a:cxn>
                      <a:cxn ang="0">
                        <a:pos x="connsiteX4865" y="connsiteY4865"/>
                      </a:cxn>
                      <a:cxn ang="0">
                        <a:pos x="connsiteX4866" y="connsiteY4866"/>
                      </a:cxn>
                      <a:cxn ang="0">
                        <a:pos x="connsiteX4867" y="connsiteY4867"/>
                      </a:cxn>
                      <a:cxn ang="0">
                        <a:pos x="connsiteX4868" y="connsiteY4868"/>
                      </a:cxn>
                      <a:cxn ang="0">
                        <a:pos x="connsiteX4869" y="connsiteY4869"/>
                      </a:cxn>
                      <a:cxn ang="0">
                        <a:pos x="connsiteX4870" y="connsiteY4870"/>
                      </a:cxn>
                      <a:cxn ang="0">
                        <a:pos x="connsiteX4871" y="connsiteY4871"/>
                      </a:cxn>
                      <a:cxn ang="0">
                        <a:pos x="connsiteX4872" y="connsiteY4872"/>
                      </a:cxn>
                      <a:cxn ang="0">
                        <a:pos x="connsiteX4873" y="connsiteY4873"/>
                      </a:cxn>
                      <a:cxn ang="0">
                        <a:pos x="connsiteX4874" y="connsiteY4874"/>
                      </a:cxn>
                      <a:cxn ang="0">
                        <a:pos x="connsiteX4875" y="connsiteY4875"/>
                      </a:cxn>
                      <a:cxn ang="0">
                        <a:pos x="connsiteX4876" y="connsiteY4876"/>
                      </a:cxn>
                      <a:cxn ang="0">
                        <a:pos x="connsiteX4877" y="connsiteY4877"/>
                      </a:cxn>
                      <a:cxn ang="0">
                        <a:pos x="connsiteX4878" y="connsiteY4878"/>
                      </a:cxn>
                      <a:cxn ang="0">
                        <a:pos x="connsiteX4879" y="connsiteY4879"/>
                      </a:cxn>
                      <a:cxn ang="0">
                        <a:pos x="connsiteX4880" y="connsiteY4880"/>
                      </a:cxn>
                      <a:cxn ang="0">
                        <a:pos x="connsiteX4881" y="connsiteY4881"/>
                      </a:cxn>
                      <a:cxn ang="0">
                        <a:pos x="connsiteX4882" y="connsiteY4882"/>
                      </a:cxn>
                      <a:cxn ang="0">
                        <a:pos x="connsiteX4883" y="connsiteY4883"/>
                      </a:cxn>
                      <a:cxn ang="0">
                        <a:pos x="connsiteX4884" y="connsiteY4884"/>
                      </a:cxn>
                      <a:cxn ang="0">
                        <a:pos x="connsiteX4885" y="connsiteY4885"/>
                      </a:cxn>
                      <a:cxn ang="0">
                        <a:pos x="connsiteX4886" y="connsiteY4886"/>
                      </a:cxn>
                      <a:cxn ang="0">
                        <a:pos x="connsiteX4887" y="connsiteY4887"/>
                      </a:cxn>
                      <a:cxn ang="0">
                        <a:pos x="connsiteX4888" y="connsiteY4888"/>
                      </a:cxn>
                      <a:cxn ang="0">
                        <a:pos x="connsiteX4889" y="connsiteY4889"/>
                      </a:cxn>
                      <a:cxn ang="0">
                        <a:pos x="connsiteX4890" y="connsiteY4890"/>
                      </a:cxn>
                      <a:cxn ang="0">
                        <a:pos x="connsiteX4891" y="connsiteY4891"/>
                      </a:cxn>
                      <a:cxn ang="0">
                        <a:pos x="connsiteX4892" y="connsiteY4892"/>
                      </a:cxn>
                      <a:cxn ang="0">
                        <a:pos x="connsiteX4893" y="connsiteY4893"/>
                      </a:cxn>
                      <a:cxn ang="0">
                        <a:pos x="connsiteX4894" y="connsiteY4894"/>
                      </a:cxn>
                      <a:cxn ang="0">
                        <a:pos x="connsiteX4895" y="connsiteY4895"/>
                      </a:cxn>
                      <a:cxn ang="0">
                        <a:pos x="connsiteX4896" y="connsiteY4896"/>
                      </a:cxn>
                      <a:cxn ang="0">
                        <a:pos x="connsiteX4897" y="connsiteY4897"/>
                      </a:cxn>
                      <a:cxn ang="0">
                        <a:pos x="connsiteX4898" y="connsiteY4898"/>
                      </a:cxn>
                      <a:cxn ang="0">
                        <a:pos x="connsiteX4899" y="connsiteY4899"/>
                      </a:cxn>
                      <a:cxn ang="0">
                        <a:pos x="connsiteX4900" y="connsiteY4900"/>
                      </a:cxn>
                      <a:cxn ang="0">
                        <a:pos x="connsiteX4901" y="connsiteY4901"/>
                      </a:cxn>
                      <a:cxn ang="0">
                        <a:pos x="connsiteX4902" y="connsiteY4902"/>
                      </a:cxn>
                      <a:cxn ang="0">
                        <a:pos x="connsiteX4903" y="connsiteY4903"/>
                      </a:cxn>
                      <a:cxn ang="0">
                        <a:pos x="connsiteX4904" y="connsiteY4904"/>
                      </a:cxn>
                      <a:cxn ang="0">
                        <a:pos x="connsiteX4905" y="connsiteY4905"/>
                      </a:cxn>
                      <a:cxn ang="0">
                        <a:pos x="connsiteX4906" y="connsiteY4906"/>
                      </a:cxn>
                      <a:cxn ang="0">
                        <a:pos x="connsiteX4907" y="connsiteY4907"/>
                      </a:cxn>
                      <a:cxn ang="0">
                        <a:pos x="connsiteX4908" y="connsiteY4908"/>
                      </a:cxn>
                      <a:cxn ang="0">
                        <a:pos x="connsiteX4909" y="connsiteY4909"/>
                      </a:cxn>
                      <a:cxn ang="0">
                        <a:pos x="connsiteX4910" y="connsiteY4910"/>
                      </a:cxn>
                      <a:cxn ang="0">
                        <a:pos x="connsiteX4911" y="connsiteY4911"/>
                      </a:cxn>
                      <a:cxn ang="0">
                        <a:pos x="connsiteX4912" y="connsiteY4912"/>
                      </a:cxn>
                      <a:cxn ang="0">
                        <a:pos x="connsiteX4913" y="connsiteY4913"/>
                      </a:cxn>
                      <a:cxn ang="0">
                        <a:pos x="connsiteX4914" y="connsiteY4914"/>
                      </a:cxn>
                      <a:cxn ang="0">
                        <a:pos x="connsiteX4915" y="connsiteY4915"/>
                      </a:cxn>
                      <a:cxn ang="0">
                        <a:pos x="connsiteX4916" y="connsiteY4916"/>
                      </a:cxn>
                      <a:cxn ang="0">
                        <a:pos x="connsiteX4917" y="connsiteY4917"/>
                      </a:cxn>
                      <a:cxn ang="0">
                        <a:pos x="connsiteX4918" y="connsiteY4918"/>
                      </a:cxn>
                      <a:cxn ang="0">
                        <a:pos x="connsiteX4919" y="connsiteY4919"/>
                      </a:cxn>
                      <a:cxn ang="0">
                        <a:pos x="connsiteX4920" y="connsiteY4920"/>
                      </a:cxn>
                      <a:cxn ang="0">
                        <a:pos x="connsiteX4921" y="connsiteY4921"/>
                      </a:cxn>
                      <a:cxn ang="0">
                        <a:pos x="connsiteX4922" y="connsiteY4922"/>
                      </a:cxn>
                      <a:cxn ang="0">
                        <a:pos x="connsiteX4923" y="connsiteY4923"/>
                      </a:cxn>
                      <a:cxn ang="0">
                        <a:pos x="connsiteX4924" y="connsiteY4924"/>
                      </a:cxn>
                      <a:cxn ang="0">
                        <a:pos x="connsiteX4925" y="connsiteY4925"/>
                      </a:cxn>
                      <a:cxn ang="0">
                        <a:pos x="connsiteX4926" y="connsiteY4926"/>
                      </a:cxn>
                      <a:cxn ang="0">
                        <a:pos x="connsiteX4927" y="connsiteY4927"/>
                      </a:cxn>
                      <a:cxn ang="0">
                        <a:pos x="connsiteX4928" y="connsiteY4928"/>
                      </a:cxn>
                      <a:cxn ang="0">
                        <a:pos x="connsiteX4929" y="connsiteY4929"/>
                      </a:cxn>
                      <a:cxn ang="0">
                        <a:pos x="connsiteX4930" y="connsiteY4930"/>
                      </a:cxn>
                      <a:cxn ang="0">
                        <a:pos x="connsiteX4931" y="connsiteY4931"/>
                      </a:cxn>
                      <a:cxn ang="0">
                        <a:pos x="connsiteX4932" y="connsiteY4932"/>
                      </a:cxn>
                      <a:cxn ang="0">
                        <a:pos x="connsiteX4933" y="connsiteY4933"/>
                      </a:cxn>
                      <a:cxn ang="0">
                        <a:pos x="connsiteX4934" y="connsiteY4934"/>
                      </a:cxn>
                      <a:cxn ang="0">
                        <a:pos x="connsiteX4935" y="connsiteY4935"/>
                      </a:cxn>
                      <a:cxn ang="0">
                        <a:pos x="connsiteX4936" y="connsiteY4936"/>
                      </a:cxn>
                      <a:cxn ang="0">
                        <a:pos x="connsiteX4937" y="connsiteY4937"/>
                      </a:cxn>
                      <a:cxn ang="0">
                        <a:pos x="connsiteX4938" y="connsiteY4938"/>
                      </a:cxn>
                      <a:cxn ang="0">
                        <a:pos x="connsiteX4939" y="connsiteY4939"/>
                      </a:cxn>
                      <a:cxn ang="0">
                        <a:pos x="connsiteX4940" y="connsiteY4940"/>
                      </a:cxn>
                      <a:cxn ang="0">
                        <a:pos x="connsiteX4941" y="connsiteY4941"/>
                      </a:cxn>
                      <a:cxn ang="0">
                        <a:pos x="connsiteX4942" y="connsiteY4942"/>
                      </a:cxn>
                      <a:cxn ang="0">
                        <a:pos x="connsiteX4943" y="connsiteY4943"/>
                      </a:cxn>
                      <a:cxn ang="0">
                        <a:pos x="connsiteX4944" y="connsiteY4944"/>
                      </a:cxn>
                      <a:cxn ang="0">
                        <a:pos x="connsiteX4945" y="connsiteY4945"/>
                      </a:cxn>
                      <a:cxn ang="0">
                        <a:pos x="connsiteX4946" y="connsiteY4946"/>
                      </a:cxn>
                      <a:cxn ang="0">
                        <a:pos x="connsiteX4947" y="connsiteY4947"/>
                      </a:cxn>
                      <a:cxn ang="0">
                        <a:pos x="connsiteX4948" y="connsiteY4948"/>
                      </a:cxn>
                      <a:cxn ang="0">
                        <a:pos x="connsiteX4949" y="connsiteY4949"/>
                      </a:cxn>
                      <a:cxn ang="0">
                        <a:pos x="connsiteX4950" y="connsiteY4950"/>
                      </a:cxn>
                      <a:cxn ang="0">
                        <a:pos x="connsiteX4951" y="connsiteY4951"/>
                      </a:cxn>
                      <a:cxn ang="0">
                        <a:pos x="connsiteX4952" y="connsiteY4952"/>
                      </a:cxn>
                      <a:cxn ang="0">
                        <a:pos x="connsiteX4953" y="connsiteY4953"/>
                      </a:cxn>
                      <a:cxn ang="0">
                        <a:pos x="connsiteX4954" y="connsiteY4954"/>
                      </a:cxn>
                      <a:cxn ang="0">
                        <a:pos x="connsiteX4955" y="connsiteY4955"/>
                      </a:cxn>
                      <a:cxn ang="0">
                        <a:pos x="connsiteX4956" y="connsiteY4956"/>
                      </a:cxn>
                      <a:cxn ang="0">
                        <a:pos x="connsiteX4957" y="connsiteY4957"/>
                      </a:cxn>
                      <a:cxn ang="0">
                        <a:pos x="connsiteX4958" y="connsiteY4958"/>
                      </a:cxn>
                      <a:cxn ang="0">
                        <a:pos x="connsiteX4959" y="connsiteY4959"/>
                      </a:cxn>
                      <a:cxn ang="0">
                        <a:pos x="connsiteX4960" y="connsiteY4960"/>
                      </a:cxn>
                      <a:cxn ang="0">
                        <a:pos x="connsiteX4961" y="connsiteY4961"/>
                      </a:cxn>
                      <a:cxn ang="0">
                        <a:pos x="connsiteX4962" y="connsiteY4962"/>
                      </a:cxn>
                      <a:cxn ang="0">
                        <a:pos x="connsiteX4963" y="connsiteY4963"/>
                      </a:cxn>
                      <a:cxn ang="0">
                        <a:pos x="connsiteX4964" y="connsiteY4964"/>
                      </a:cxn>
                      <a:cxn ang="0">
                        <a:pos x="connsiteX4965" y="connsiteY4965"/>
                      </a:cxn>
                      <a:cxn ang="0">
                        <a:pos x="connsiteX4966" y="connsiteY4966"/>
                      </a:cxn>
                      <a:cxn ang="0">
                        <a:pos x="connsiteX4967" y="connsiteY4967"/>
                      </a:cxn>
                      <a:cxn ang="0">
                        <a:pos x="connsiteX4968" y="connsiteY4968"/>
                      </a:cxn>
                      <a:cxn ang="0">
                        <a:pos x="connsiteX4969" y="connsiteY4969"/>
                      </a:cxn>
                      <a:cxn ang="0">
                        <a:pos x="connsiteX4970" y="connsiteY4970"/>
                      </a:cxn>
                      <a:cxn ang="0">
                        <a:pos x="connsiteX4971" y="connsiteY4971"/>
                      </a:cxn>
                      <a:cxn ang="0">
                        <a:pos x="connsiteX4972" y="connsiteY4972"/>
                      </a:cxn>
                      <a:cxn ang="0">
                        <a:pos x="connsiteX4973" y="connsiteY4973"/>
                      </a:cxn>
                      <a:cxn ang="0">
                        <a:pos x="connsiteX4974" y="connsiteY4974"/>
                      </a:cxn>
                      <a:cxn ang="0">
                        <a:pos x="connsiteX4975" y="connsiteY4975"/>
                      </a:cxn>
                      <a:cxn ang="0">
                        <a:pos x="connsiteX4976" y="connsiteY4976"/>
                      </a:cxn>
                      <a:cxn ang="0">
                        <a:pos x="connsiteX4977" y="connsiteY4977"/>
                      </a:cxn>
                      <a:cxn ang="0">
                        <a:pos x="connsiteX4978" y="connsiteY4978"/>
                      </a:cxn>
                      <a:cxn ang="0">
                        <a:pos x="connsiteX4979" y="connsiteY4979"/>
                      </a:cxn>
                      <a:cxn ang="0">
                        <a:pos x="connsiteX4980" y="connsiteY4980"/>
                      </a:cxn>
                      <a:cxn ang="0">
                        <a:pos x="connsiteX4981" y="connsiteY4981"/>
                      </a:cxn>
                      <a:cxn ang="0">
                        <a:pos x="connsiteX4982" y="connsiteY4982"/>
                      </a:cxn>
                      <a:cxn ang="0">
                        <a:pos x="connsiteX4983" y="connsiteY4983"/>
                      </a:cxn>
                      <a:cxn ang="0">
                        <a:pos x="connsiteX4984" y="connsiteY4984"/>
                      </a:cxn>
                      <a:cxn ang="0">
                        <a:pos x="connsiteX4985" y="connsiteY4985"/>
                      </a:cxn>
                      <a:cxn ang="0">
                        <a:pos x="connsiteX4986" y="connsiteY4986"/>
                      </a:cxn>
                      <a:cxn ang="0">
                        <a:pos x="connsiteX4987" y="connsiteY4987"/>
                      </a:cxn>
                      <a:cxn ang="0">
                        <a:pos x="connsiteX4988" y="connsiteY4988"/>
                      </a:cxn>
                      <a:cxn ang="0">
                        <a:pos x="connsiteX4989" y="connsiteY4989"/>
                      </a:cxn>
                      <a:cxn ang="0">
                        <a:pos x="connsiteX4990" y="connsiteY4990"/>
                      </a:cxn>
                      <a:cxn ang="0">
                        <a:pos x="connsiteX4991" y="connsiteY4991"/>
                      </a:cxn>
                      <a:cxn ang="0">
                        <a:pos x="connsiteX4992" y="connsiteY4992"/>
                      </a:cxn>
                      <a:cxn ang="0">
                        <a:pos x="connsiteX4993" y="connsiteY4993"/>
                      </a:cxn>
                      <a:cxn ang="0">
                        <a:pos x="connsiteX4994" y="connsiteY4994"/>
                      </a:cxn>
                      <a:cxn ang="0">
                        <a:pos x="connsiteX4995" y="connsiteY4995"/>
                      </a:cxn>
                      <a:cxn ang="0">
                        <a:pos x="connsiteX4996" y="connsiteY4996"/>
                      </a:cxn>
                      <a:cxn ang="0">
                        <a:pos x="connsiteX4997" y="connsiteY4997"/>
                      </a:cxn>
                      <a:cxn ang="0">
                        <a:pos x="connsiteX4998" y="connsiteY4998"/>
                      </a:cxn>
                      <a:cxn ang="0">
                        <a:pos x="connsiteX4999" y="connsiteY4999"/>
                      </a:cxn>
                      <a:cxn ang="0">
                        <a:pos x="connsiteX5000" y="connsiteY5000"/>
                      </a:cxn>
                      <a:cxn ang="0">
                        <a:pos x="connsiteX5001" y="connsiteY5001"/>
                      </a:cxn>
                      <a:cxn ang="0">
                        <a:pos x="connsiteX5002" y="connsiteY5002"/>
                      </a:cxn>
                      <a:cxn ang="0">
                        <a:pos x="connsiteX5003" y="connsiteY5003"/>
                      </a:cxn>
                      <a:cxn ang="0">
                        <a:pos x="connsiteX5004" y="connsiteY5004"/>
                      </a:cxn>
                      <a:cxn ang="0">
                        <a:pos x="connsiteX5005" y="connsiteY5005"/>
                      </a:cxn>
                      <a:cxn ang="0">
                        <a:pos x="connsiteX5006" y="connsiteY5006"/>
                      </a:cxn>
                      <a:cxn ang="0">
                        <a:pos x="connsiteX5007" y="connsiteY5007"/>
                      </a:cxn>
                      <a:cxn ang="0">
                        <a:pos x="connsiteX5008" y="connsiteY5008"/>
                      </a:cxn>
                      <a:cxn ang="0">
                        <a:pos x="connsiteX5009" y="connsiteY5009"/>
                      </a:cxn>
                      <a:cxn ang="0">
                        <a:pos x="connsiteX5010" y="connsiteY5010"/>
                      </a:cxn>
                      <a:cxn ang="0">
                        <a:pos x="connsiteX5011" y="connsiteY5011"/>
                      </a:cxn>
                      <a:cxn ang="0">
                        <a:pos x="connsiteX5012" y="connsiteY5012"/>
                      </a:cxn>
                      <a:cxn ang="0">
                        <a:pos x="connsiteX5013" y="connsiteY5013"/>
                      </a:cxn>
                      <a:cxn ang="0">
                        <a:pos x="connsiteX5014" y="connsiteY5014"/>
                      </a:cxn>
                      <a:cxn ang="0">
                        <a:pos x="connsiteX5015" y="connsiteY5015"/>
                      </a:cxn>
                      <a:cxn ang="0">
                        <a:pos x="connsiteX5016" y="connsiteY5016"/>
                      </a:cxn>
                      <a:cxn ang="0">
                        <a:pos x="connsiteX5017" y="connsiteY5017"/>
                      </a:cxn>
                      <a:cxn ang="0">
                        <a:pos x="connsiteX5018" y="connsiteY5018"/>
                      </a:cxn>
                      <a:cxn ang="0">
                        <a:pos x="connsiteX5019" y="connsiteY5019"/>
                      </a:cxn>
                      <a:cxn ang="0">
                        <a:pos x="connsiteX5020" y="connsiteY5020"/>
                      </a:cxn>
                      <a:cxn ang="0">
                        <a:pos x="connsiteX5021" y="connsiteY5021"/>
                      </a:cxn>
                      <a:cxn ang="0">
                        <a:pos x="connsiteX5022" y="connsiteY5022"/>
                      </a:cxn>
                      <a:cxn ang="0">
                        <a:pos x="connsiteX5023" y="connsiteY5023"/>
                      </a:cxn>
                      <a:cxn ang="0">
                        <a:pos x="connsiteX5024" y="connsiteY5024"/>
                      </a:cxn>
                      <a:cxn ang="0">
                        <a:pos x="connsiteX5025" y="connsiteY5025"/>
                      </a:cxn>
                      <a:cxn ang="0">
                        <a:pos x="connsiteX5026" y="connsiteY5026"/>
                      </a:cxn>
                      <a:cxn ang="0">
                        <a:pos x="connsiteX5027" y="connsiteY5027"/>
                      </a:cxn>
                      <a:cxn ang="0">
                        <a:pos x="connsiteX5028" y="connsiteY5028"/>
                      </a:cxn>
                      <a:cxn ang="0">
                        <a:pos x="connsiteX5029" y="connsiteY5029"/>
                      </a:cxn>
                      <a:cxn ang="0">
                        <a:pos x="connsiteX5030" y="connsiteY5030"/>
                      </a:cxn>
                      <a:cxn ang="0">
                        <a:pos x="connsiteX5031" y="connsiteY5031"/>
                      </a:cxn>
                      <a:cxn ang="0">
                        <a:pos x="connsiteX5032" y="connsiteY5032"/>
                      </a:cxn>
                      <a:cxn ang="0">
                        <a:pos x="connsiteX5033" y="connsiteY5033"/>
                      </a:cxn>
                      <a:cxn ang="0">
                        <a:pos x="connsiteX5034" y="connsiteY5034"/>
                      </a:cxn>
                      <a:cxn ang="0">
                        <a:pos x="connsiteX5035" y="connsiteY5035"/>
                      </a:cxn>
                      <a:cxn ang="0">
                        <a:pos x="connsiteX5036" y="connsiteY5036"/>
                      </a:cxn>
                      <a:cxn ang="0">
                        <a:pos x="connsiteX5037" y="connsiteY5037"/>
                      </a:cxn>
                      <a:cxn ang="0">
                        <a:pos x="connsiteX5038" y="connsiteY5038"/>
                      </a:cxn>
                      <a:cxn ang="0">
                        <a:pos x="connsiteX5039" y="connsiteY5039"/>
                      </a:cxn>
                      <a:cxn ang="0">
                        <a:pos x="connsiteX5040" y="connsiteY5040"/>
                      </a:cxn>
                      <a:cxn ang="0">
                        <a:pos x="connsiteX5041" y="connsiteY5041"/>
                      </a:cxn>
                      <a:cxn ang="0">
                        <a:pos x="connsiteX5042" y="connsiteY5042"/>
                      </a:cxn>
                      <a:cxn ang="0">
                        <a:pos x="connsiteX5043" y="connsiteY5043"/>
                      </a:cxn>
                      <a:cxn ang="0">
                        <a:pos x="connsiteX5044" y="connsiteY5044"/>
                      </a:cxn>
                      <a:cxn ang="0">
                        <a:pos x="connsiteX5045" y="connsiteY5045"/>
                      </a:cxn>
                      <a:cxn ang="0">
                        <a:pos x="connsiteX5046" y="connsiteY5046"/>
                      </a:cxn>
                      <a:cxn ang="0">
                        <a:pos x="connsiteX5047" y="connsiteY5047"/>
                      </a:cxn>
                      <a:cxn ang="0">
                        <a:pos x="connsiteX5048" y="connsiteY5048"/>
                      </a:cxn>
                      <a:cxn ang="0">
                        <a:pos x="connsiteX5049" y="connsiteY5049"/>
                      </a:cxn>
                      <a:cxn ang="0">
                        <a:pos x="connsiteX5050" y="connsiteY5050"/>
                      </a:cxn>
                      <a:cxn ang="0">
                        <a:pos x="connsiteX5051" y="connsiteY5051"/>
                      </a:cxn>
                      <a:cxn ang="0">
                        <a:pos x="connsiteX5052" y="connsiteY5052"/>
                      </a:cxn>
                      <a:cxn ang="0">
                        <a:pos x="connsiteX5053" y="connsiteY5053"/>
                      </a:cxn>
                      <a:cxn ang="0">
                        <a:pos x="connsiteX5054" y="connsiteY5054"/>
                      </a:cxn>
                      <a:cxn ang="0">
                        <a:pos x="connsiteX5055" y="connsiteY5055"/>
                      </a:cxn>
                      <a:cxn ang="0">
                        <a:pos x="connsiteX5056" y="connsiteY5056"/>
                      </a:cxn>
                      <a:cxn ang="0">
                        <a:pos x="connsiteX5057" y="connsiteY5057"/>
                      </a:cxn>
                      <a:cxn ang="0">
                        <a:pos x="connsiteX5058" y="connsiteY5058"/>
                      </a:cxn>
                      <a:cxn ang="0">
                        <a:pos x="connsiteX5059" y="connsiteY5059"/>
                      </a:cxn>
                      <a:cxn ang="0">
                        <a:pos x="connsiteX5060" y="connsiteY5060"/>
                      </a:cxn>
                      <a:cxn ang="0">
                        <a:pos x="connsiteX5061" y="connsiteY5061"/>
                      </a:cxn>
                      <a:cxn ang="0">
                        <a:pos x="connsiteX5062" y="connsiteY5062"/>
                      </a:cxn>
                      <a:cxn ang="0">
                        <a:pos x="connsiteX5063" y="connsiteY5063"/>
                      </a:cxn>
                      <a:cxn ang="0">
                        <a:pos x="connsiteX5064" y="connsiteY5064"/>
                      </a:cxn>
                      <a:cxn ang="0">
                        <a:pos x="connsiteX5065" y="connsiteY5065"/>
                      </a:cxn>
                      <a:cxn ang="0">
                        <a:pos x="connsiteX5066" y="connsiteY5066"/>
                      </a:cxn>
                      <a:cxn ang="0">
                        <a:pos x="connsiteX5067" y="connsiteY5067"/>
                      </a:cxn>
                      <a:cxn ang="0">
                        <a:pos x="connsiteX5068" y="connsiteY5068"/>
                      </a:cxn>
                      <a:cxn ang="0">
                        <a:pos x="connsiteX5069" y="connsiteY5069"/>
                      </a:cxn>
                      <a:cxn ang="0">
                        <a:pos x="connsiteX5070" y="connsiteY5070"/>
                      </a:cxn>
                      <a:cxn ang="0">
                        <a:pos x="connsiteX5071" y="connsiteY5071"/>
                      </a:cxn>
                      <a:cxn ang="0">
                        <a:pos x="connsiteX5072" y="connsiteY5072"/>
                      </a:cxn>
                      <a:cxn ang="0">
                        <a:pos x="connsiteX5073" y="connsiteY5073"/>
                      </a:cxn>
                      <a:cxn ang="0">
                        <a:pos x="connsiteX5074" y="connsiteY5074"/>
                      </a:cxn>
                      <a:cxn ang="0">
                        <a:pos x="connsiteX5075" y="connsiteY5075"/>
                      </a:cxn>
                      <a:cxn ang="0">
                        <a:pos x="connsiteX5076" y="connsiteY5076"/>
                      </a:cxn>
                      <a:cxn ang="0">
                        <a:pos x="connsiteX5077" y="connsiteY5077"/>
                      </a:cxn>
                      <a:cxn ang="0">
                        <a:pos x="connsiteX5078" y="connsiteY5078"/>
                      </a:cxn>
                      <a:cxn ang="0">
                        <a:pos x="connsiteX5079" y="connsiteY5079"/>
                      </a:cxn>
                      <a:cxn ang="0">
                        <a:pos x="connsiteX5080" y="connsiteY5080"/>
                      </a:cxn>
                      <a:cxn ang="0">
                        <a:pos x="connsiteX5081" y="connsiteY5081"/>
                      </a:cxn>
                      <a:cxn ang="0">
                        <a:pos x="connsiteX5082" y="connsiteY5082"/>
                      </a:cxn>
                      <a:cxn ang="0">
                        <a:pos x="connsiteX5083" y="connsiteY5083"/>
                      </a:cxn>
                      <a:cxn ang="0">
                        <a:pos x="connsiteX5084" y="connsiteY5084"/>
                      </a:cxn>
                      <a:cxn ang="0">
                        <a:pos x="connsiteX5085" y="connsiteY5085"/>
                      </a:cxn>
                      <a:cxn ang="0">
                        <a:pos x="connsiteX5086" y="connsiteY5086"/>
                      </a:cxn>
                      <a:cxn ang="0">
                        <a:pos x="connsiteX5087" y="connsiteY5087"/>
                      </a:cxn>
                      <a:cxn ang="0">
                        <a:pos x="connsiteX5088" y="connsiteY5088"/>
                      </a:cxn>
                      <a:cxn ang="0">
                        <a:pos x="connsiteX5089" y="connsiteY5089"/>
                      </a:cxn>
                      <a:cxn ang="0">
                        <a:pos x="connsiteX5090" y="connsiteY5090"/>
                      </a:cxn>
                      <a:cxn ang="0">
                        <a:pos x="connsiteX5091" y="connsiteY5091"/>
                      </a:cxn>
                      <a:cxn ang="0">
                        <a:pos x="connsiteX5092" y="connsiteY5092"/>
                      </a:cxn>
                      <a:cxn ang="0">
                        <a:pos x="connsiteX5093" y="connsiteY5093"/>
                      </a:cxn>
                      <a:cxn ang="0">
                        <a:pos x="connsiteX5094" y="connsiteY5094"/>
                      </a:cxn>
                      <a:cxn ang="0">
                        <a:pos x="connsiteX5095" y="connsiteY5095"/>
                      </a:cxn>
                      <a:cxn ang="0">
                        <a:pos x="connsiteX5096" y="connsiteY5096"/>
                      </a:cxn>
                      <a:cxn ang="0">
                        <a:pos x="connsiteX5097" y="connsiteY5097"/>
                      </a:cxn>
                      <a:cxn ang="0">
                        <a:pos x="connsiteX5098" y="connsiteY5098"/>
                      </a:cxn>
                      <a:cxn ang="0">
                        <a:pos x="connsiteX5099" y="connsiteY5099"/>
                      </a:cxn>
                      <a:cxn ang="0">
                        <a:pos x="connsiteX5100" y="connsiteY5100"/>
                      </a:cxn>
                      <a:cxn ang="0">
                        <a:pos x="connsiteX5101" y="connsiteY5101"/>
                      </a:cxn>
                      <a:cxn ang="0">
                        <a:pos x="connsiteX5102" y="connsiteY5102"/>
                      </a:cxn>
                      <a:cxn ang="0">
                        <a:pos x="connsiteX5103" y="connsiteY5103"/>
                      </a:cxn>
                      <a:cxn ang="0">
                        <a:pos x="connsiteX5104" y="connsiteY5104"/>
                      </a:cxn>
                      <a:cxn ang="0">
                        <a:pos x="connsiteX5105" y="connsiteY5105"/>
                      </a:cxn>
                      <a:cxn ang="0">
                        <a:pos x="connsiteX5106" y="connsiteY5106"/>
                      </a:cxn>
                      <a:cxn ang="0">
                        <a:pos x="connsiteX5107" y="connsiteY5107"/>
                      </a:cxn>
                      <a:cxn ang="0">
                        <a:pos x="connsiteX5108" y="connsiteY5108"/>
                      </a:cxn>
                      <a:cxn ang="0">
                        <a:pos x="connsiteX5109" y="connsiteY5109"/>
                      </a:cxn>
                      <a:cxn ang="0">
                        <a:pos x="connsiteX5110" y="connsiteY5110"/>
                      </a:cxn>
                      <a:cxn ang="0">
                        <a:pos x="connsiteX5111" y="connsiteY5111"/>
                      </a:cxn>
                      <a:cxn ang="0">
                        <a:pos x="connsiteX5112" y="connsiteY5112"/>
                      </a:cxn>
                      <a:cxn ang="0">
                        <a:pos x="connsiteX5113" y="connsiteY5113"/>
                      </a:cxn>
                      <a:cxn ang="0">
                        <a:pos x="connsiteX5114" y="connsiteY5114"/>
                      </a:cxn>
                      <a:cxn ang="0">
                        <a:pos x="connsiteX5115" y="connsiteY5115"/>
                      </a:cxn>
                      <a:cxn ang="0">
                        <a:pos x="connsiteX5116" y="connsiteY5116"/>
                      </a:cxn>
                      <a:cxn ang="0">
                        <a:pos x="connsiteX5117" y="connsiteY5117"/>
                      </a:cxn>
                      <a:cxn ang="0">
                        <a:pos x="connsiteX5118" y="connsiteY5118"/>
                      </a:cxn>
                      <a:cxn ang="0">
                        <a:pos x="connsiteX5119" y="connsiteY5119"/>
                      </a:cxn>
                      <a:cxn ang="0">
                        <a:pos x="connsiteX5120" y="connsiteY5120"/>
                      </a:cxn>
                      <a:cxn ang="0">
                        <a:pos x="connsiteX5121" y="connsiteY5121"/>
                      </a:cxn>
                      <a:cxn ang="0">
                        <a:pos x="connsiteX5122" y="connsiteY5122"/>
                      </a:cxn>
                      <a:cxn ang="0">
                        <a:pos x="connsiteX5123" y="connsiteY5123"/>
                      </a:cxn>
                      <a:cxn ang="0">
                        <a:pos x="connsiteX5124" y="connsiteY5124"/>
                      </a:cxn>
                      <a:cxn ang="0">
                        <a:pos x="connsiteX5125" y="connsiteY5125"/>
                      </a:cxn>
                      <a:cxn ang="0">
                        <a:pos x="connsiteX5126" y="connsiteY5126"/>
                      </a:cxn>
                      <a:cxn ang="0">
                        <a:pos x="connsiteX5127" y="connsiteY5127"/>
                      </a:cxn>
                      <a:cxn ang="0">
                        <a:pos x="connsiteX5128" y="connsiteY5128"/>
                      </a:cxn>
                      <a:cxn ang="0">
                        <a:pos x="connsiteX5129" y="connsiteY5129"/>
                      </a:cxn>
                      <a:cxn ang="0">
                        <a:pos x="connsiteX5130" y="connsiteY5130"/>
                      </a:cxn>
                      <a:cxn ang="0">
                        <a:pos x="connsiteX5131" y="connsiteY5131"/>
                      </a:cxn>
                      <a:cxn ang="0">
                        <a:pos x="connsiteX5132" y="connsiteY5132"/>
                      </a:cxn>
                      <a:cxn ang="0">
                        <a:pos x="connsiteX5133" y="connsiteY5133"/>
                      </a:cxn>
                      <a:cxn ang="0">
                        <a:pos x="connsiteX5134" y="connsiteY5134"/>
                      </a:cxn>
                      <a:cxn ang="0">
                        <a:pos x="connsiteX5135" y="connsiteY5135"/>
                      </a:cxn>
                      <a:cxn ang="0">
                        <a:pos x="connsiteX5136" y="connsiteY5136"/>
                      </a:cxn>
                      <a:cxn ang="0">
                        <a:pos x="connsiteX5137" y="connsiteY5137"/>
                      </a:cxn>
                      <a:cxn ang="0">
                        <a:pos x="connsiteX5138" y="connsiteY5138"/>
                      </a:cxn>
                      <a:cxn ang="0">
                        <a:pos x="connsiteX5139" y="connsiteY5139"/>
                      </a:cxn>
                      <a:cxn ang="0">
                        <a:pos x="connsiteX5140" y="connsiteY5140"/>
                      </a:cxn>
                      <a:cxn ang="0">
                        <a:pos x="connsiteX5141" y="connsiteY5141"/>
                      </a:cxn>
                      <a:cxn ang="0">
                        <a:pos x="connsiteX5142" y="connsiteY5142"/>
                      </a:cxn>
                      <a:cxn ang="0">
                        <a:pos x="connsiteX5143" y="connsiteY5143"/>
                      </a:cxn>
                      <a:cxn ang="0">
                        <a:pos x="connsiteX5144" y="connsiteY5144"/>
                      </a:cxn>
                      <a:cxn ang="0">
                        <a:pos x="connsiteX5145" y="connsiteY5145"/>
                      </a:cxn>
                      <a:cxn ang="0">
                        <a:pos x="connsiteX5146" y="connsiteY5146"/>
                      </a:cxn>
                      <a:cxn ang="0">
                        <a:pos x="connsiteX5147" y="connsiteY5147"/>
                      </a:cxn>
                      <a:cxn ang="0">
                        <a:pos x="connsiteX5148" y="connsiteY5148"/>
                      </a:cxn>
                      <a:cxn ang="0">
                        <a:pos x="connsiteX5149" y="connsiteY5149"/>
                      </a:cxn>
                      <a:cxn ang="0">
                        <a:pos x="connsiteX5150" y="connsiteY5150"/>
                      </a:cxn>
                      <a:cxn ang="0">
                        <a:pos x="connsiteX5151" y="connsiteY5151"/>
                      </a:cxn>
                      <a:cxn ang="0">
                        <a:pos x="connsiteX5152" y="connsiteY5152"/>
                      </a:cxn>
                      <a:cxn ang="0">
                        <a:pos x="connsiteX5153" y="connsiteY5153"/>
                      </a:cxn>
                      <a:cxn ang="0">
                        <a:pos x="connsiteX5154" y="connsiteY5154"/>
                      </a:cxn>
                      <a:cxn ang="0">
                        <a:pos x="connsiteX5155" y="connsiteY5155"/>
                      </a:cxn>
                      <a:cxn ang="0">
                        <a:pos x="connsiteX5156" y="connsiteY5156"/>
                      </a:cxn>
                      <a:cxn ang="0">
                        <a:pos x="connsiteX5157" y="connsiteY5157"/>
                      </a:cxn>
                      <a:cxn ang="0">
                        <a:pos x="connsiteX5158" y="connsiteY5158"/>
                      </a:cxn>
                      <a:cxn ang="0">
                        <a:pos x="connsiteX5159" y="connsiteY5159"/>
                      </a:cxn>
                      <a:cxn ang="0">
                        <a:pos x="connsiteX5160" y="connsiteY5160"/>
                      </a:cxn>
                      <a:cxn ang="0">
                        <a:pos x="connsiteX5161" y="connsiteY5161"/>
                      </a:cxn>
                      <a:cxn ang="0">
                        <a:pos x="connsiteX5162" y="connsiteY5162"/>
                      </a:cxn>
                      <a:cxn ang="0">
                        <a:pos x="connsiteX5163" y="connsiteY5163"/>
                      </a:cxn>
                      <a:cxn ang="0">
                        <a:pos x="connsiteX5164" y="connsiteY5164"/>
                      </a:cxn>
                      <a:cxn ang="0">
                        <a:pos x="connsiteX5165" y="connsiteY5165"/>
                      </a:cxn>
                      <a:cxn ang="0">
                        <a:pos x="connsiteX5166" y="connsiteY5166"/>
                      </a:cxn>
                      <a:cxn ang="0">
                        <a:pos x="connsiteX5167" y="connsiteY5167"/>
                      </a:cxn>
                      <a:cxn ang="0">
                        <a:pos x="connsiteX5168" y="connsiteY5168"/>
                      </a:cxn>
                      <a:cxn ang="0">
                        <a:pos x="connsiteX5169" y="connsiteY5169"/>
                      </a:cxn>
                      <a:cxn ang="0">
                        <a:pos x="connsiteX5170" y="connsiteY5170"/>
                      </a:cxn>
                      <a:cxn ang="0">
                        <a:pos x="connsiteX5171" y="connsiteY5171"/>
                      </a:cxn>
                      <a:cxn ang="0">
                        <a:pos x="connsiteX5172" y="connsiteY5172"/>
                      </a:cxn>
                      <a:cxn ang="0">
                        <a:pos x="connsiteX5173" y="connsiteY5173"/>
                      </a:cxn>
                      <a:cxn ang="0">
                        <a:pos x="connsiteX5174" y="connsiteY5174"/>
                      </a:cxn>
                      <a:cxn ang="0">
                        <a:pos x="connsiteX5175" y="connsiteY5175"/>
                      </a:cxn>
                      <a:cxn ang="0">
                        <a:pos x="connsiteX5176" y="connsiteY5176"/>
                      </a:cxn>
                      <a:cxn ang="0">
                        <a:pos x="connsiteX5177" y="connsiteY5177"/>
                      </a:cxn>
                      <a:cxn ang="0">
                        <a:pos x="connsiteX5178" y="connsiteY5178"/>
                      </a:cxn>
                      <a:cxn ang="0">
                        <a:pos x="connsiteX5179" y="connsiteY5179"/>
                      </a:cxn>
                      <a:cxn ang="0">
                        <a:pos x="connsiteX5180" y="connsiteY5180"/>
                      </a:cxn>
                      <a:cxn ang="0">
                        <a:pos x="connsiteX5181" y="connsiteY5181"/>
                      </a:cxn>
                      <a:cxn ang="0">
                        <a:pos x="connsiteX5182" y="connsiteY5182"/>
                      </a:cxn>
                      <a:cxn ang="0">
                        <a:pos x="connsiteX5183" y="connsiteY5183"/>
                      </a:cxn>
                      <a:cxn ang="0">
                        <a:pos x="connsiteX5184" y="connsiteY5184"/>
                      </a:cxn>
                      <a:cxn ang="0">
                        <a:pos x="connsiteX5185" y="connsiteY5185"/>
                      </a:cxn>
                      <a:cxn ang="0">
                        <a:pos x="connsiteX5186" y="connsiteY5186"/>
                      </a:cxn>
                      <a:cxn ang="0">
                        <a:pos x="connsiteX5187" y="connsiteY5187"/>
                      </a:cxn>
                      <a:cxn ang="0">
                        <a:pos x="connsiteX5188" y="connsiteY5188"/>
                      </a:cxn>
                      <a:cxn ang="0">
                        <a:pos x="connsiteX5189" y="connsiteY5189"/>
                      </a:cxn>
                      <a:cxn ang="0">
                        <a:pos x="connsiteX5190" y="connsiteY5190"/>
                      </a:cxn>
                      <a:cxn ang="0">
                        <a:pos x="connsiteX5191" y="connsiteY5191"/>
                      </a:cxn>
                      <a:cxn ang="0">
                        <a:pos x="connsiteX5192" y="connsiteY5192"/>
                      </a:cxn>
                      <a:cxn ang="0">
                        <a:pos x="connsiteX5193" y="connsiteY5193"/>
                      </a:cxn>
                      <a:cxn ang="0">
                        <a:pos x="connsiteX5194" y="connsiteY5194"/>
                      </a:cxn>
                      <a:cxn ang="0">
                        <a:pos x="connsiteX5195" y="connsiteY5195"/>
                      </a:cxn>
                      <a:cxn ang="0">
                        <a:pos x="connsiteX5196" y="connsiteY5196"/>
                      </a:cxn>
                      <a:cxn ang="0">
                        <a:pos x="connsiteX5197" y="connsiteY5197"/>
                      </a:cxn>
                      <a:cxn ang="0">
                        <a:pos x="connsiteX5198" y="connsiteY5198"/>
                      </a:cxn>
                      <a:cxn ang="0">
                        <a:pos x="connsiteX5199" y="connsiteY5199"/>
                      </a:cxn>
                      <a:cxn ang="0">
                        <a:pos x="connsiteX5200" y="connsiteY5200"/>
                      </a:cxn>
                      <a:cxn ang="0">
                        <a:pos x="connsiteX5201" y="connsiteY5201"/>
                      </a:cxn>
                      <a:cxn ang="0">
                        <a:pos x="connsiteX5202" y="connsiteY5202"/>
                      </a:cxn>
                      <a:cxn ang="0">
                        <a:pos x="connsiteX5203" y="connsiteY5203"/>
                      </a:cxn>
                      <a:cxn ang="0">
                        <a:pos x="connsiteX5204" y="connsiteY5204"/>
                      </a:cxn>
                      <a:cxn ang="0">
                        <a:pos x="connsiteX5205" y="connsiteY5205"/>
                      </a:cxn>
                      <a:cxn ang="0">
                        <a:pos x="connsiteX5206" y="connsiteY5206"/>
                      </a:cxn>
                      <a:cxn ang="0">
                        <a:pos x="connsiteX5207" y="connsiteY5207"/>
                      </a:cxn>
                      <a:cxn ang="0">
                        <a:pos x="connsiteX5208" y="connsiteY5208"/>
                      </a:cxn>
                      <a:cxn ang="0">
                        <a:pos x="connsiteX5209" y="connsiteY5209"/>
                      </a:cxn>
                      <a:cxn ang="0">
                        <a:pos x="connsiteX5210" y="connsiteY5210"/>
                      </a:cxn>
                      <a:cxn ang="0">
                        <a:pos x="connsiteX5211" y="connsiteY5211"/>
                      </a:cxn>
                      <a:cxn ang="0">
                        <a:pos x="connsiteX5212" y="connsiteY5212"/>
                      </a:cxn>
                      <a:cxn ang="0">
                        <a:pos x="connsiteX5213" y="connsiteY5213"/>
                      </a:cxn>
                      <a:cxn ang="0">
                        <a:pos x="connsiteX5214" y="connsiteY5214"/>
                      </a:cxn>
                      <a:cxn ang="0">
                        <a:pos x="connsiteX5215" y="connsiteY5215"/>
                      </a:cxn>
                      <a:cxn ang="0">
                        <a:pos x="connsiteX5216" y="connsiteY5216"/>
                      </a:cxn>
                      <a:cxn ang="0">
                        <a:pos x="connsiteX5217" y="connsiteY5217"/>
                      </a:cxn>
                      <a:cxn ang="0">
                        <a:pos x="connsiteX5218" y="connsiteY5218"/>
                      </a:cxn>
                      <a:cxn ang="0">
                        <a:pos x="connsiteX5219" y="connsiteY5219"/>
                      </a:cxn>
                      <a:cxn ang="0">
                        <a:pos x="connsiteX5220" y="connsiteY5220"/>
                      </a:cxn>
                      <a:cxn ang="0">
                        <a:pos x="connsiteX5221" y="connsiteY5221"/>
                      </a:cxn>
                      <a:cxn ang="0">
                        <a:pos x="connsiteX5222" y="connsiteY5222"/>
                      </a:cxn>
                      <a:cxn ang="0">
                        <a:pos x="connsiteX5223" y="connsiteY5223"/>
                      </a:cxn>
                      <a:cxn ang="0">
                        <a:pos x="connsiteX5224" y="connsiteY5224"/>
                      </a:cxn>
                      <a:cxn ang="0">
                        <a:pos x="connsiteX5225" y="connsiteY5225"/>
                      </a:cxn>
                      <a:cxn ang="0">
                        <a:pos x="connsiteX5226" y="connsiteY5226"/>
                      </a:cxn>
                      <a:cxn ang="0">
                        <a:pos x="connsiteX5227" y="connsiteY5227"/>
                      </a:cxn>
                      <a:cxn ang="0">
                        <a:pos x="connsiteX5228" y="connsiteY5228"/>
                      </a:cxn>
                      <a:cxn ang="0">
                        <a:pos x="connsiteX5229" y="connsiteY5229"/>
                      </a:cxn>
                      <a:cxn ang="0">
                        <a:pos x="connsiteX5230" y="connsiteY5230"/>
                      </a:cxn>
                      <a:cxn ang="0">
                        <a:pos x="connsiteX5231" y="connsiteY5231"/>
                      </a:cxn>
                      <a:cxn ang="0">
                        <a:pos x="connsiteX5232" y="connsiteY5232"/>
                      </a:cxn>
                      <a:cxn ang="0">
                        <a:pos x="connsiteX5233" y="connsiteY5233"/>
                      </a:cxn>
                      <a:cxn ang="0">
                        <a:pos x="connsiteX5234" y="connsiteY5234"/>
                      </a:cxn>
                      <a:cxn ang="0">
                        <a:pos x="connsiteX5235" y="connsiteY5235"/>
                      </a:cxn>
                      <a:cxn ang="0">
                        <a:pos x="connsiteX5236" y="connsiteY5236"/>
                      </a:cxn>
                      <a:cxn ang="0">
                        <a:pos x="connsiteX5237" y="connsiteY5237"/>
                      </a:cxn>
                      <a:cxn ang="0">
                        <a:pos x="connsiteX5238" y="connsiteY5238"/>
                      </a:cxn>
                      <a:cxn ang="0">
                        <a:pos x="connsiteX5239" y="connsiteY5239"/>
                      </a:cxn>
                      <a:cxn ang="0">
                        <a:pos x="connsiteX5240" y="connsiteY5240"/>
                      </a:cxn>
                      <a:cxn ang="0">
                        <a:pos x="connsiteX5241" y="connsiteY5241"/>
                      </a:cxn>
                      <a:cxn ang="0">
                        <a:pos x="connsiteX5242" y="connsiteY5242"/>
                      </a:cxn>
                      <a:cxn ang="0">
                        <a:pos x="connsiteX5243" y="connsiteY5243"/>
                      </a:cxn>
                      <a:cxn ang="0">
                        <a:pos x="connsiteX5244" y="connsiteY5244"/>
                      </a:cxn>
                      <a:cxn ang="0">
                        <a:pos x="connsiteX5245" y="connsiteY5245"/>
                      </a:cxn>
                      <a:cxn ang="0">
                        <a:pos x="connsiteX5246" y="connsiteY5246"/>
                      </a:cxn>
                      <a:cxn ang="0">
                        <a:pos x="connsiteX5247" y="connsiteY5247"/>
                      </a:cxn>
                      <a:cxn ang="0">
                        <a:pos x="connsiteX5248" y="connsiteY5248"/>
                      </a:cxn>
                      <a:cxn ang="0">
                        <a:pos x="connsiteX5249" y="connsiteY5249"/>
                      </a:cxn>
                      <a:cxn ang="0">
                        <a:pos x="connsiteX5250" y="connsiteY5250"/>
                      </a:cxn>
                      <a:cxn ang="0">
                        <a:pos x="connsiteX5251" y="connsiteY5251"/>
                      </a:cxn>
                      <a:cxn ang="0">
                        <a:pos x="connsiteX5252" y="connsiteY5252"/>
                      </a:cxn>
                      <a:cxn ang="0">
                        <a:pos x="connsiteX5253" y="connsiteY5253"/>
                      </a:cxn>
                      <a:cxn ang="0">
                        <a:pos x="connsiteX5254" y="connsiteY5254"/>
                      </a:cxn>
                      <a:cxn ang="0">
                        <a:pos x="connsiteX5255" y="connsiteY5255"/>
                      </a:cxn>
                      <a:cxn ang="0">
                        <a:pos x="connsiteX5256" y="connsiteY5256"/>
                      </a:cxn>
                      <a:cxn ang="0">
                        <a:pos x="connsiteX5257" y="connsiteY5257"/>
                      </a:cxn>
                      <a:cxn ang="0">
                        <a:pos x="connsiteX5258" y="connsiteY5258"/>
                      </a:cxn>
                      <a:cxn ang="0">
                        <a:pos x="connsiteX5259" y="connsiteY5259"/>
                      </a:cxn>
                      <a:cxn ang="0">
                        <a:pos x="connsiteX5260" y="connsiteY5260"/>
                      </a:cxn>
                      <a:cxn ang="0">
                        <a:pos x="connsiteX5261" y="connsiteY5261"/>
                      </a:cxn>
                      <a:cxn ang="0">
                        <a:pos x="connsiteX5262" y="connsiteY5262"/>
                      </a:cxn>
                      <a:cxn ang="0">
                        <a:pos x="connsiteX5263" y="connsiteY5263"/>
                      </a:cxn>
                      <a:cxn ang="0">
                        <a:pos x="connsiteX5264" y="connsiteY5264"/>
                      </a:cxn>
                      <a:cxn ang="0">
                        <a:pos x="connsiteX5265" y="connsiteY5265"/>
                      </a:cxn>
                      <a:cxn ang="0">
                        <a:pos x="connsiteX5266" y="connsiteY5266"/>
                      </a:cxn>
                      <a:cxn ang="0">
                        <a:pos x="connsiteX5267" y="connsiteY5267"/>
                      </a:cxn>
                      <a:cxn ang="0">
                        <a:pos x="connsiteX5268" y="connsiteY5268"/>
                      </a:cxn>
                      <a:cxn ang="0">
                        <a:pos x="connsiteX5269" y="connsiteY5269"/>
                      </a:cxn>
                      <a:cxn ang="0">
                        <a:pos x="connsiteX5270" y="connsiteY5270"/>
                      </a:cxn>
                      <a:cxn ang="0">
                        <a:pos x="connsiteX5271" y="connsiteY5271"/>
                      </a:cxn>
                      <a:cxn ang="0">
                        <a:pos x="connsiteX5272" y="connsiteY5272"/>
                      </a:cxn>
                      <a:cxn ang="0">
                        <a:pos x="connsiteX5273" y="connsiteY5273"/>
                      </a:cxn>
                      <a:cxn ang="0">
                        <a:pos x="connsiteX5274" y="connsiteY5274"/>
                      </a:cxn>
                      <a:cxn ang="0">
                        <a:pos x="connsiteX5275" y="connsiteY5275"/>
                      </a:cxn>
                      <a:cxn ang="0">
                        <a:pos x="connsiteX5276" y="connsiteY5276"/>
                      </a:cxn>
                      <a:cxn ang="0">
                        <a:pos x="connsiteX5277" y="connsiteY5277"/>
                      </a:cxn>
                      <a:cxn ang="0">
                        <a:pos x="connsiteX5278" y="connsiteY5278"/>
                      </a:cxn>
                      <a:cxn ang="0">
                        <a:pos x="connsiteX5279" y="connsiteY5279"/>
                      </a:cxn>
                      <a:cxn ang="0">
                        <a:pos x="connsiteX5280" y="connsiteY5280"/>
                      </a:cxn>
                      <a:cxn ang="0">
                        <a:pos x="connsiteX5281" y="connsiteY5281"/>
                      </a:cxn>
                      <a:cxn ang="0">
                        <a:pos x="connsiteX5282" y="connsiteY5282"/>
                      </a:cxn>
                      <a:cxn ang="0">
                        <a:pos x="connsiteX5283" y="connsiteY5283"/>
                      </a:cxn>
                      <a:cxn ang="0">
                        <a:pos x="connsiteX5284" y="connsiteY5284"/>
                      </a:cxn>
                      <a:cxn ang="0">
                        <a:pos x="connsiteX5285" y="connsiteY5285"/>
                      </a:cxn>
                      <a:cxn ang="0">
                        <a:pos x="connsiteX5286" y="connsiteY5286"/>
                      </a:cxn>
                      <a:cxn ang="0">
                        <a:pos x="connsiteX5287" y="connsiteY5287"/>
                      </a:cxn>
                      <a:cxn ang="0">
                        <a:pos x="connsiteX5288" y="connsiteY5288"/>
                      </a:cxn>
                      <a:cxn ang="0">
                        <a:pos x="connsiteX5289" y="connsiteY5289"/>
                      </a:cxn>
                      <a:cxn ang="0">
                        <a:pos x="connsiteX5290" y="connsiteY5290"/>
                      </a:cxn>
                      <a:cxn ang="0">
                        <a:pos x="connsiteX5291" y="connsiteY5291"/>
                      </a:cxn>
                      <a:cxn ang="0">
                        <a:pos x="connsiteX5292" y="connsiteY5292"/>
                      </a:cxn>
                      <a:cxn ang="0">
                        <a:pos x="connsiteX5293" y="connsiteY5293"/>
                      </a:cxn>
                      <a:cxn ang="0">
                        <a:pos x="connsiteX5294" y="connsiteY5294"/>
                      </a:cxn>
                      <a:cxn ang="0">
                        <a:pos x="connsiteX5295" y="connsiteY5295"/>
                      </a:cxn>
                      <a:cxn ang="0">
                        <a:pos x="connsiteX5296" y="connsiteY5296"/>
                      </a:cxn>
                      <a:cxn ang="0">
                        <a:pos x="connsiteX5297" y="connsiteY5297"/>
                      </a:cxn>
                      <a:cxn ang="0">
                        <a:pos x="connsiteX5298" y="connsiteY5298"/>
                      </a:cxn>
                      <a:cxn ang="0">
                        <a:pos x="connsiteX5299" y="connsiteY5299"/>
                      </a:cxn>
                      <a:cxn ang="0">
                        <a:pos x="connsiteX5300" y="connsiteY5300"/>
                      </a:cxn>
                      <a:cxn ang="0">
                        <a:pos x="connsiteX5301" y="connsiteY5301"/>
                      </a:cxn>
                      <a:cxn ang="0">
                        <a:pos x="connsiteX5302" y="connsiteY5302"/>
                      </a:cxn>
                      <a:cxn ang="0">
                        <a:pos x="connsiteX5303" y="connsiteY5303"/>
                      </a:cxn>
                      <a:cxn ang="0">
                        <a:pos x="connsiteX5304" y="connsiteY5304"/>
                      </a:cxn>
                      <a:cxn ang="0">
                        <a:pos x="connsiteX5305" y="connsiteY5305"/>
                      </a:cxn>
                      <a:cxn ang="0">
                        <a:pos x="connsiteX5306" y="connsiteY5306"/>
                      </a:cxn>
                      <a:cxn ang="0">
                        <a:pos x="connsiteX5307" y="connsiteY5307"/>
                      </a:cxn>
                      <a:cxn ang="0">
                        <a:pos x="connsiteX5308" y="connsiteY5308"/>
                      </a:cxn>
                      <a:cxn ang="0">
                        <a:pos x="connsiteX5309" y="connsiteY5309"/>
                      </a:cxn>
                      <a:cxn ang="0">
                        <a:pos x="connsiteX5310" y="connsiteY5310"/>
                      </a:cxn>
                      <a:cxn ang="0">
                        <a:pos x="connsiteX5311" y="connsiteY5311"/>
                      </a:cxn>
                      <a:cxn ang="0">
                        <a:pos x="connsiteX5312" y="connsiteY5312"/>
                      </a:cxn>
                      <a:cxn ang="0">
                        <a:pos x="connsiteX5313" y="connsiteY5313"/>
                      </a:cxn>
                      <a:cxn ang="0">
                        <a:pos x="connsiteX5314" y="connsiteY5314"/>
                      </a:cxn>
                      <a:cxn ang="0">
                        <a:pos x="connsiteX5315" y="connsiteY5315"/>
                      </a:cxn>
                      <a:cxn ang="0">
                        <a:pos x="connsiteX5316" y="connsiteY5316"/>
                      </a:cxn>
                      <a:cxn ang="0">
                        <a:pos x="connsiteX5317" y="connsiteY5317"/>
                      </a:cxn>
                      <a:cxn ang="0">
                        <a:pos x="connsiteX5318" y="connsiteY5318"/>
                      </a:cxn>
                      <a:cxn ang="0">
                        <a:pos x="connsiteX5319" y="connsiteY5319"/>
                      </a:cxn>
                      <a:cxn ang="0">
                        <a:pos x="connsiteX5320" y="connsiteY5320"/>
                      </a:cxn>
                      <a:cxn ang="0">
                        <a:pos x="connsiteX5321" y="connsiteY5321"/>
                      </a:cxn>
                      <a:cxn ang="0">
                        <a:pos x="connsiteX5322" y="connsiteY5322"/>
                      </a:cxn>
                      <a:cxn ang="0">
                        <a:pos x="connsiteX5323" y="connsiteY5323"/>
                      </a:cxn>
                      <a:cxn ang="0">
                        <a:pos x="connsiteX5324" y="connsiteY5324"/>
                      </a:cxn>
                      <a:cxn ang="0">
                        <a:pos x="connsiteX5325" y="connsiteY5325"/>
                      </a:cxn>
                      <a:cxn ang="0">
                        <a:pos x="connsiteX5326" y="connsiteY5326"/>
                      </a:cxn>
                      <a:cxn ang="0">
                        <a:pos x="connsiteX5327" y="connsiteY5327"/>
                      </a:cxn>
                      <a:cxn ang="0">
                        <a:pos x="connsiteX5328" y="connsiteY5328"/>
                      </a:cxn>
                      <a:cxn ang="0">
                        <a:pos x="connsiteX5329" y="connsiteY5329"/>
                      </a:cxn>
                      <a:cxn ang="0">
                        <a:pos x="connsiteX5330" y="connsiteY5330"/>
                      </a:cxn>
                      <a:cxn ang="0">
                        <a:pos x="connsiteX5331" y="connsiteY5331"/>
                      </a:cxn>
                      <a:cxn ang="0">
                        <a:pos x="connsiteX5332" y="connsiteY5332"/>
                      </a:cxn>
                      <a:cxn ang="0">
                        <a:pos x="connsiteX5333" y="connsiteY5333"/>
                      </a:cxn>
                      <a:cxn ang="0">
                        <a:pos x="connsiteX5334" y="connsiteY5334"/>
                      </a:cxn>
                      <a:cxn ang="0">
                        <a:pos x="connsiteX5335" y="connsiteY5335"/>
                      </a:cxn>
                      <a:cxn ang="0">
                        <a:pos x="connsiteX5336" y="connsiteY5336"/>
                      </a:cxn>
                      <a:cxn ang="0">
                        <a:pos x="connsiteX5337" y="connsiteY5337"/>
                      </a:cxn>
                      <a:cxn ang="0">
                        <a:pos x="connsiteX5338" y="connsiteY5338"/>
                      </a:cxn>
                      <a:cxn ang="0">
                        <a:pos x="connsiteX5339" y="connsiteY5339"/>
                      </a:cxn>
                      <a:cxn ang="0">
                        <a:pos x="connsiteX5340" y="connsiteY5340"/>
                      </a:cxn>
                      <a:cxn ang="0">
                        <a:pos x="connsiteX5341" y="connsiteY5341"/>
                      </a:cxn>
                      <a:cxn ang="0">
                        <a:pos x="connsiteX5342" y="connsiteY5342"/>
                      </a:cxn>
                      <a:cxn ang="0">
                        <a:pos x="connsiteX5343" y="connsiteY5343"/>
                      </a:cxn>
                      <a:cxn ang="0">
                        <a:pos x="connsiteX5344" y="connsiteY5344"/>
                      </a:cxn>
                      <a:cxn ang="0">
                        <a:pos x="connsiteX5345" y="connsiteY5345"/>
                      </a:cxn>
                      <a:cxn ang="0">
                        <a:pos x="connsiteX5346" y="connsiteY5346"/>
                      </a:cxn>
                      <a:cxn ang="0">
                        <a:pos x="connsiteX5347" y="connsiteY5347"/>
                      </a:cxn>
                      <a:cxn ang="0">
                        <a:pos x="connsiteX5348" y="connsiteY5348"/>
                      </a:cxn>
                      <a:cxn ang="0">
                        <a:pos x="connsiteX5349" y="connsiteY5349"/>
                      </a:cxn>
                      <a:cxn ang="0">
                        <a:pos x="connsiteX5350" y="connsiteY5350"/>
                      </a:cxn>
                      <a:cxn ang="0">
                        <a:pos x="connsiteX5351" y="connsiteY5351"/>
                      </a:cxn>
                      <a:cxn ang="0">
                        <a:pos x="connsiteX5352" y="connsiteY5352"/>
                      </a:cxn>
                      <a:cxn ang="0">
                        <a:pos x="connsiteX5353" y="connsiteY5353"/>
                      </a:cxn>
                      <a:cxn ang="0">
                        <a:pos x="connsiteX5354" y="connsiteY5354"/>
                      </a:cxn>
                      <a:cxn ang="0">
                        <a:pos x="connsiteX5355" y="connsiteY5355"/>
                      </a:cxn>
                      <a:cxn ang="0">
                        <a:pos x="connsiteX5356" y="connsiteY5356"/>
                      </a:cxn>
                      <a:cxn ang="0">
                        <a:pos x="connsiteX5357" y="connsiteY5357"/>
                      </a:cxn>
                      <a:cxn ang="0">
                        <a:pos x="connsiteX5358" y="connsiteY5358"/>
                      </a:cxn>
                      <a:cxn ang="0">
                        <a:pos x="connsiteX5359" y="connsiteY5359"/>
                      </a:cxn>
                      <a:cxn ang="0">
                        <a:pos x="connsiteX5360" y="connsiteY5360"/>
                      </a:cxn>
                      <a:cxn ang="0">
                        <a:pos x="connsiteX5361" y="connsiteY5361"/>
                      </a:cxn>
                      <a:cxn ang="0">
                        <a:pos x="connsiteX5362" y="connsiteY5362"/>
                      </a:cxn>
                      <a:cxn ang="0">
                        <a:pos x="connsiteX5363" y="connsiteY5363"/>
                      </a:cxn>
                      <a:cxn ang="0">
                        <a:pos x="connsiteX5364" y="connsiteY5364"/>
                      </a:cxn>
                      <a:cxn ang="0">
                        <a:pos x="connsiteX5365" y="connsiteY5365"/>
                      </a:cxn>
                      <a:cxn ang="0">
                        <a:pos x="connsiteX5366" y="connsiteY5366"/>
                      </a:cxn>
                      <a:cxn ang="0">
                        <a:pos x="connsiteX5367" y="connsiteY5367"/>
                      </a:cxn>
                      <a:cxn ang="0">
                        <a:pos x="connsiteX5368" y="connsiteY5368"/>
                      </a:cxn>
                      <a:cxn ang="0">
                        <a:pos x="connsiteX5369" y="connsiteY5369"/>
                      </a:cxn>
                      <a:cxn ang="0">
                        <a:pos x="connsiteX5370" y="connsiteY5370"/>
                      </a:cxn>
                      <a:cxn ang="0">
                        <a:pos x="connsiteX5371" y="connsiteY5371"/>
                      </a:cxn>
                      <a:cxn ang="0">
                        <a:pos x="connsiteX5372" y="connsiteY5372"/>
                      </a:cxn>
                      <a:cxn ang="0">
                        <a:pos x="connsiteX5373" y="connsiteY5373"/>
                      </a:cxn>
                      <a:cxn ang="0">
                        <a:pos x="connsiteX5374" y="connsiteY5374"/>
                      </a:cxn>
                      <a:cxn ang="0">
                        <a:pos x="connsiteX5375" y="connsiteY5375"/>
                      </a:cxn>
                      <a:cxn ang="0">
                        <a:pos x="connsiteX5376" y="connsiteY5376"/>
                      </a:cxn>
                      <a:cxn ang="0">
                        <a:pos x="connsiteX5377" y="connsiteY5377"/>
                      </a:cxn>
                      <a:cxn ang="0">
                        <a:pos x="connsiteX5378" y="connsiteY5378"/>
                      </a:cxn>
                      <a:cxn ang="0">
                        <a:pos x="connsiteX5379" y="connsiteY5379"/>
                      </a:cxn>
                      <a:cxn ang="0">
                        <a:pos x="connsiteX5380" y="connsiteY5380"/>
                      </a:cxn>
                      <a:cxn ang="0">
                        <a:pos x="connsiteX5381" y="connsiteY5381"/>
                      </a:cxn>
                      <a:cxn ang="0">
                        <a:pos x="connsiteX5382" y="connsiteY5382"/>
                      </a:cxn>
                      <a:cxn ang="0">
                        <a:pos x="connsiteX5383" y="connsiteY5383"/>
                      </a:cxn>
                      <a:cxn ang="0">
                        <a:pos x="connsiteX5384" y="connsiteY5384"/>
                      </a:cxn>
                      <a:cxn ang="0">
                        <a:pos x="connsiteX5385" y="connsiteY5385"/>
                      </a:cxn>
                      <a:cxn ang="0">
                        <a:pos x="connsiteX5386" y="connsiteY5386"/>
                      </a:cxn>
                      <a:cxn ang="0">
                        <a:pos x="connsiteX5387" y="connsiteY5387"/>
                      </a:cxn>
                      <a:cxn ang="0">
                        <a:pos x="connsiteX5388" y="connsiteY5388"/>
                      </a:cxn>
                      <a:cxn ang="0">
                        <a:pos x="connsiteX5389" y="connsiteY5389"/>
                      </a:cxn>
                      <a:cxn ang="0">
                        <a:pos x="connsiteX5390" y="connsiteY5390"/>
                      </a:cxn>
                      <a:cxn ang="0">
                        <a:pos x="connsiteX5391" y="connsiteY5391"/>
                      </a:cxn>
                      <a:cxn ang="0">
                        <a:pos x="connsiteX5392" y="connsiteY5392"/>
                      </a:cxn>
                      <a:cxn ang="0">
                        <a:pos x="connsiteX5393" y="connsiteY5393"/>
                      </a:cxn>
                      <a:cxn ang="0">
                        <a:pos x="connsiteX5394" y="connsiteY5394"/>
                      </a:cxn>
                      <a:cxn ang="0">
                        <a:pos x="connsiteX5395" y="connsiteY5395"/>
                      </a:cxn>
                      <a:cxn ang="0">
                        <a:pos x="connsiteX5396" y="connsiteY5396"/>
                      </a:cxn>
                      <a:cxn ang="0">
                        <a:pos x="connsiteX5397" y="connsiteY5397"/>
                      </a:cxn>
                      <a:cxn ang="0">
                        <a:pos x="connsiteX5398" y="connsiteY5398"/>
                      </a:cxn>
                      <a:cxn ang="0">
                        <a:pos x="connsiteX5399" y="connsiteY5399"/>
                      </a:cxn>
                      <a:cxn ang="0">
                        <a:pos x="connsiteX5400" y="connsiteY5400"/>
                      </a:cxn>
                      <a:cxn ang="0">
                        <a:pos x="connsiteX5401" y="connsiteY5401"/>
                      </a:cxn>
                      <a:cxn ang="0">
                        <a:pos x="connsiteX5402" y="connsiteY5402"/>
                      </a:cxn>
                      <a:cxn ang="0">
                        <a:pos x="connsiteX5403" y="connsiteY5403"/>
                      </a:cxn>
                      <a:cxn ang="0">
                        <a:pos x="connsiteX5404" y="connsiteY5404"/>
                      </a:cxn>
                      <a:cxn ang="0">
                        <a:pos x="connsiteX5405" y="connsiteY5405"/>
                      </a:cxn>
                      <a:cxn ang="0">
                        <a:pos x="connsiteX5406" y="connsiteY5406"/>
                      </a:cxn>
                      <a:cxn ang="0">
                        <a:pos x="connsiteX5407" y="connsiteY5407"/>
                      </a:cxn>
                      <a:cxn ang="0">
                        <a:pos x="connsiteX5408" y="connsiteY5408"/>
                      </a:cxn>
                      <a:cxn ang="0">
                        <a:pos x="connsiteX5409" y="connsiteY5409"/>
                      </a:cxn>
                      <a:cxn ang="0">
                        <a:pos x="connsiteX5410" y="connsiteY5410"/>
                      </a:cxn>
                      <a:cxn ang="0">
                        <a:pos x="connsiteX5411" y="connsiteY5411"/>
                      </a:cxn>
                      <a:cxn ang="0">
                        <a:pos x="connsiteX5412" y="connsiteY5412"/>
                      </a:cxn>
                      <a:cxn ang="0">
                        <a:pos x="connsiteX5413" y="connsiteY5413"/>
                      </a:cxn>
                      <a:cxn ang="0">
                        <a:pos x="connsiteX5414" y="connsiteY5414"/>
                      </a:cxn>
                      <a:cxn ang="0">
                        <a:pos x="connsiteX5415" y="connsiteY5415"/>
                      </a:cxn>
                      <a:cxn ang="0">
                        <a:pos x="connsiteX5416" y="connsiteY5416"/>
                      </a:cxn>
                      <a:cxn ang="0">
                        <a:pos x="connsiteX5417" y="connsiteY5417"/>
                      </a:cxn>
                      <a:cxn ang="0">
                        <a:pos x="connsiteX5418" y="connsiteY5418"/>
                      </a:cxn>
                      <a:cxn ang="0">
                        <a:pos x="connsiteX5419" y="connsiteY5419"/>
                      </a:cxn>
                      <a:cxn ang="0">
                        <a:pos x="connsiteX5420" y="connsiteY5420"/>
                      </a:cxn>
                      <a:cxn ang="0">
                        <a:pos x="connsiteX5421" y="connsiteY5421"/>
                      </a:cxn>
                      <a:cxn ang="0">
                        <a:pos x="connsiteX5422" y="connsiteY5422"/>
                      </a:cxn>
                      <a:cxn ang="0">
                        <a:pos x="connsiteX5423" y="connsiteY5423"/>
                      </a:cxn>
                      <a:cxn ang="0">
                        <a:pos x="connsiteX5424" y="connsiteY5424"/>
                      </a:cxn>
                      <a:cxn ang="0">
                        <a:pos x="connsiteX5425" y="connsiteY5425"/>
                      </a:cxn>
                      <a:cxn ang="0">
                        <a:pos x="connsiteX5426" y="connsiteY5426"/>
                      </a:cxn>
                      <a:cxn ang="0">
                        <a:pos x="connsiteX5427" y="connsiteY5427"/>
                      </a:cxn>
                      <a:cxn ang="0">
                        <a:pos x="connsiteX5428" y="connsiteY5428"/>
                      </a:cxn>
                      <a:cxn ang="0">
                        <a:pos x="connsiteX5429" y="connsiteY5429"/>
                      </a:cxn>
                      <a:cxn ang="0">
                        <a:pos x="connsiteX5430" y="connsiteY5430"/>
                      </a:cxn>
                      <a:cxn ang="0">
                        <a:pos x="connsiteX5431" y="connsiteY5431"/>
                      </a:cxn>
                      <a:cxn ang="0">
                        <a:pos x="connsiteX5432" y="connsiteY5432"/>
                      </a:cxn>
                      <a:cxn ang="0">
                        <a:pos x="connsiteX5433" y="connsiteY5433"/>
                      </a:cxn>
                      <a:cxn ang="0">
                        <a:pos x="connsiteX5434" y="connsiteY5434"/>
                      </a:cxn>
                      <a:cxn ang="0">
                        <a:pos x="connsiteX5435" y="connsiteY5435"/>
                      </a:cxn>
                      <a:cxn ang="0">
                        <a:pos x="connsiteX5436" y="connsiteY5436"/>
                      </a:cxn>
                      <a:cxn ang="0">
                        <a:pos x="connsiteX5437" y="connsiteY5437"/>
                      </a:cxn>
                      <a:cxn ang="0">
                        <a:pos x="connsiteX5438" y="connsiteY5438"/>
                      </a:cxn>
                      <a:cxn ang="0">
                        <a:pos x="connsiteX5439" y="connsiteY5439"/>
                      </a:cxn>
                      <a:cxn ang="0">
                        <a:pos x="connsiteX5440" y="connsiteY5440"/>
                      </a:cxn>
                      <a:cxn ang="0">
                        <a:pos x="connsiteX5441" y="connsiteY5441"/>
                      </a:cxn>
                      <a:cxn ang="0">
                        <a:pos x="connsiteX5442" y="connsiteY5442"/>
                      </a:cxn>
                      <a:cxn ang="0">
                        <a:pos x="connsiteX5443" y="connsiteY5443"/>
                      </a:cxn>
                      <a:cxn ang="0">
                        <a:pos x="connsiteX5444" y="connsiteY5444"/>
                      </a:cxn>
                      <a:cxn ang="0">
                        <a:pos x="connsiteX5445" y="connsiteY5445"/>
                      </a:cxn>
                      <a:cxn ang="0">
                        <a:pos x="connsiteX5446" y="connsiteY5446"/>
                      </a:cxn>
                      <a:cxn ang="0">
                        <a:pos x="connsiteX5447" y="connsiteY5447"/>
                      </a:cxn>
                      <a:cxn ang="0">
                        <a:pos x="connsiteX5448" y="connsiteY5448"/>
                      </a:cxn>
                      <a:cxn ang="0">
                        <a:pos x="connsiteX5449" y="connsiteY5449"/>
                      </a:cxn>
                      <a:cxn ang="0">
                        <a:pos x="connsiteX5450" y="connsiteY5450"/>
                      </a:cxn>
                      <a:cxn ang="0">
                        <a:pos x="connsiteX5451" y="connsiteY5451"/>
                      </a:cxn>
                      <a:cxn ang="0">
                        <a:pos x="connsiteX5452" y="connsiteY5452"/>
                      </a:cxn>
                      <a:cxn ang="0">
                        <a:pos x="connsiteX5453" y="connsiteY5453"/>
                      </a:cxn>
                      <a:cxn ang="0">
                        <a:pos x="connsiteX5454" y="connsiteY5454"/>
                      </a:cxn>
                      <a:cxn ang="0">
                        <a:pos x="connsiteX5455" y="connsiteY5455"/>
                      </a:cxn>
                      <a:cxn ang="0">
                        <a:pos x="connsiteX5456" y="connsiteY5456"/>
                      </a:cxn>
                      <a:cxn ang="0">
                        <a:pos x="connsiteX5457" y="connsiteY5457"/>
                      </a:cxn>
                      <a:cxn ang="0">
                        <a:pos x="connsiteX5458" y="connsiteY5458"/>
                      </a:cxn>
                      <a:cxn ang="0">
                        <a:pos x="connsiteX5459" y="connsiteY5459"/>
                      </a:cxn>
                      <a:cxn ang="0">
                        <a:pos x="connsiteX5460" y="connsiteY5460"/>
                      </a:cxn>
                      <a:cxn ang="0">
                        <a:pos x="connsiteX5461" y="connsiteY5461"/>
                      </a:cxn>
                      <a:cxn ang="0">
                        <a:pos x="connsiteX5462" y="connsiteY5462"/>
                      </a:cxn>
                      <a:cxn ang="0">
                        <a:pos x="connsiteX5463" y="connsiteY5463"/>
                      </a:cxn>
                      <a:cxn ang="0">
                        <a:pos x="connsiteX5464" y="connsiteY5464"/>
                      </a:cxn>
                      <a:cxn ang="0">
                        <a:pos x="connsiteX5465" y="connsiteY5465"/>
                      </a:cxn>
                      <a:cxn ang="0">
                        <a:pos x="connsiteX5466" y="connsiteY5466"/>
                      </a:cxn>
                      <a:cxn ang="0">
                        <a:pos x="connsiteX5467" y="connsiteY5467"/>
                      </a:cxn>
                      <a:cxn ang="0">
                        <a:pos x="connsiteX5468" y="connsiteY5468"/>
                      </a:cxn>
                      <a:cxn ang="0">
                        <a:pos x="connsiteX5469" y="connsiteY5469"/>
                      </a:cxn>
                      <a:cxn ang="0">
                        <a:pos x="connsiteX5470" y="connsiteY5470"/>
                      </a:cxn>
                      <a:cxn ang="0">
                        <a:pos x="connsiteX5471" y="connsiteY5471"/>
                      </a:cxn>
                      <a:cxn ang="0">
                        <a:pos x="connsiteX5472" y="connsiteY5472"/>
                      </a:cxn>
                      <a:cxn ang="0">
                        <a:pos x="connsiteX5473" y="connsiteY5473"/>
                      </a:cxn>
                      <a:cxn ang="0">
                        <a:pos x="connsiteX5474" y="connsiteY5474"/>
                      </a:cxn>
                      <a:cxn ang="0">
                        <a:pos x="connsiteX5475" y="connsiteY5475"/>
                      </a:cxn>
                      <a:cxn ang="0">
                        <a:pos x="connsiteX5476" y="connsiteY5476"/>
                      </a:cxn>
                      <a:cxn ang="0">
                        <a:pos x="connsiteX5477" y="connsiteY5477"/>
                      </a:cxn>
                      <a:cxn ang="0">
                        <a:pos x="connsiteX5478" y="connsiteY5478"/>
                      </a:cxn>
                      <a:cxn ang="0">
                        <a:pos x="connsiteX5479" y="connsiteY5479"/>
                      </a:cxn>
                      <a:cxn ang="0">
                        <a:pos x="connsiteX5480" y="connsiteY5480"/>
                      </a:cxn>
                      <a:cxn ang="0">
                        <a:pos x="connsiteX5481" y="connsiteY5481"/>
                      </a:cxn>
                      <a:cxn ang="0">
                        <a:pos x="connsiteX5482" y="connsiteY5482"/>
                      </a:cxn>
                      <a:cxn ang="0">
                        <a:pos x="connsiteX5483" y="connsiteY5483"/>
                      </a:cxn>
                      <a:cxn ang="0">
                        <a:pos x="connsiteX5484" y="connsiteY5484"/>
                      </a:cxn>
                      <a:cxn ang="0">
                        <a:pos x="connsiteX5485" y="connsiteY5485"/>
                      </a:cxn>
                      <a:cxn ang="0">
                        <a:pos x="connsiteX5486" y="connsiteY5486"/>
                      </a:cxn>
                      <a:cxn ang="0">
                        <a:pos x="connsiteX5487" y="connsiteY5487"/>
                      </a:cxn>
                      <a:cxn ang="0">
                        <a:pos x="connsiteX5488" y="connsiteY5488"/>
                      </a:cxn>
                      <a:cxn ang="0">
                        <a:pos x="connsiteX5489" y="connsiteY5489"/>
                      </a:cxn>
                      <a:cxn ang="0">
                        <a:pos x="connsiteX5490" y="connsiteY5490"/>
                      </a:cxn>
                      <a:cxn ang="0">
                        <a:pos x="connsiteX5491" y="connsiteY5491"/>
                      </a:cxn>
                      <a:cxn ang="0">
                        <a:pos x="connsiteX5492" y="connsiteY5492"/>
                      </a:cxn>
                      <a:cxn ang="0">
                        <a:pos x="connsiteX5493" y="connsiteY5493"/>
                      </a:cxn>
                      <a:cxn ang="0">
                        <a:pos x="connsiteX5494" y="connsiteY5494"/>
                      </a:cxn>
                      <a:cxn ang="0">
                        <a:pos x="connsiteX5495" y="connsiteY5495"/>
                      </a:cxn>
                      <a:cxn ang="0">
                        <a:pos x="connsiteX5496" y="connsiteY5496"/>
                      </a:cxn>
                      <a:cxn ang="0">
                        <a:pos x="connsiteX5497" y="connsiteY5497"/>
                      </a:cxn>
                      <a:cxn ang="0">
                        <a:pos x="connsiteX5498" y="connsiteY5498"/>
                      </a:cxn>
                      <a:cxn ang="0">
                        <a:pos x="connsiteX5499" y="connsiteY5499"/>
                      </a:cxn>
                      <a:cxn ang="0">
                        <a:pos x="connsiteX5500" y="connsiteY5500"/>
                      </a:cxn>
                      <a:cxn ang="0">
                        <a:pos x="connsiteX5501" y="connsiteY5501"/>
                      </a:cxn>
                      <a:cxn ang="0">
                        <a:pos x="connsiteX5502" y="connsiteY5502"/>
                      </a:cxn>
                      <a:cxn ang="0">
                        <a:pos x="connsiteX5503" y="connsiteY5503"/>
                      </a:cxn>
                      <a:cxn ang="0">
                        <a:pos x="connsiteX5504" y="connsiteY5504"/>
                      </a:cxn>
                      <a:cxn ang="0">
                        <a:pos x="connsiteX5505" y="connsiteY5505"/>
                      </a:cxn>
                      <a:cxn ang="0">
                        <a:pos x="connsiteX5506" y="connsiteY5506"/>
                      </a:cxn>
                      <a:cxn ang="0">
                        <a:pos x="connsiteX5507" y="connsiteY5507"/>
                      </a:cxn>
                      <a:cxn ang="0">
                        <a:pos x="connsiteX5508" y="connsiteY5508"/>
                      </a:cxn>
                      <a:cxn ang="0">
                        <a:pos x="connsiteX5509" y="connsiteY5509"/>
                      </a:cxn>
                      <a:cxn ang="0">
                        <a:pos x="connsiteX5510" y="connsiteY5510"/>
                      </a:cxn>
                      <a:cxn ang="0">
                        <a:pos x="connsiteX5511" y="connsiteY5511"/>
                      </a:cxn>
                      <a:cxn ang="0">
                        <a:pos x="connsiteX5512" y="connsiteY5512"/>
                      </a:cxn>
                      <a:cxn ang="0">
                        <a:pos x="connsiteX5513" y="connsiteY5513"/>
                      </a:cxn>
                      <a:cxn ang="0">
                        <a:pos x="connsiteX5514" y="connsiteY5514"/>
                      </a:cxn>
                      <a:cxn ang="0">
                        <a:pos x="connsiteX5515" y="connsiteY5515"/>
                      </a:cxn>
                      <a:cxn ang="0">
                        <a:pos x="connsiteX5516" y="connsiteY5516"/>
                      </a:cxn>
                      <a:cxn ang="0">
                        <a:pos x="connsiteX5517" y="connsiteY5517"/>
                      </a:cxn>
                      <a:cxn ang="0">
                        <a:pos x="connsiteX5518" y="connsiteY5518"/>
                      </a:cxn>
                      <a:cxn ang="0">
                        <a:pos x="connsiteX5519" y="connsiteY5519"/>
                      </a:cxn>
                      <a:cxn ang="0">
                        <a:pos x="connsiteX5520" y="connsiteY5520"/>
                      </a:cxn>
                      <a:cxn ang="0">
                        <a:pos x="connsiteX5521" y="connsiteY5521"/>
                      </a:cxn>
                      <a:cxn ang="0">
                        <a:pos x="connsiteX5522" y="connsiteY5522"/>
                      </a:cxn>
                      <a:cxn ang="0">
                        <a:pos x="connsiteX5523" y="connsiteY5523"/>
                      </a:cxn>
                      <a:cxn ang="0">
                        <a:pos x="connsiteX5524" y="connsiteY5524"/>
                      </a:cxn>
                      <a:cxn ang="0">
                        <a:pos x="connsiteX5525" y="connsiteY5525"/>
                      </a:cxn>
                      <a:cxn ang="0">
                        <a:pos x="connsiteX5526" y="connsiteY5526"/>
                      </a:cxn>
                      <a:cxn ang="0">
                        <a:pos x="connsiteX5527" y="connsiteY5527"/>
                      </a:cxn>
                      <a:cxn ang="0">
                        <a:pos x="connsiteX5528" y="connsiteY5528"/>
                      </a:cxn>
                      <a:cxn ang="0">
                        <a:pos x="connsiteX5529" y="connsiteY5529"/>
                      </a:cxn>
                      <a:cxn ang="0">
                        <a:pos x="connsiteX5530" y="connsiteY5530"/>
                      </a:cxn>
                      <a:cxn ang="0">
                        <a:pos x="connsiteX5531" y="connsiteY5531"/>
                      </a:cxn>
                      <a:cxn ang="0">
                        <a:pos x="connsiteX5532" y="connsiteY5532"/>
                      </a:cxn>
                      <a:cxn ang="0">
                        <a:pos x="connsiteX5533" y="connsiteY5533"/>
                      </a:cxn>
                      <a:cxn ang="0">
                        <a:pos x="connsiteX5534" y="connsiteY5534"/>
                      </a:cxn>
                      <a:cxn ang="0">
                        <a:pos x="connsiteX5535" y="connsiteY5535"/>
                      </a:cxn>
                      <a:cxn ang="0">
                        <a:pos x="connsiteX5536" y="connsiteY5536"/>
                      </a:cxn>
                      <a:cxn ang="0">
                        <a:pos x="connsiteX5537" y="connsiteY5537"/>
                      </a:cxn>
                      <a:cxn ang="0">
                        <a:pos x="connsiteX5538" y="connsiteY5538"/>
                      </a:cxn>
                      <a:cxn ang="0">
                        <a:pos x="connsiteX5539" y="connsiteY5539"/>
                      </a:cxn>
                      <a:cxn ang="0">
                        <a:pos x="connsiteX5540" y="connsiteY5540"/>
                      </a:cxn>
                      <a:cxn ang="0">
                        <a:pos x="connsiteX5541" y="connsiteY5541"/>
                      </a:cxn>
                      <a:cxn ang="0">
                        <a:pos x="connsiteX5542" y="connsiteY5542"/>
                      </a:cxn>
                      <a:cxn ang="0">
                        <a:pos x="connsiteX5543" y="connsiteY5543"/>
                      </a:cxn>
                      <a:cxn ang="0">
                        <a:pos x="connsiteX5544" y="connsiteY5544"/>
                      </a:cxn>
                      <a:cxn ang="0">
                        <a:pos x="connsiteX5545" y="connsiteY5545"/>
                      </a:cxn>
                      <a:cxn ang="0">
                        <a:pos x="connsiteX5546" y="connsiteY5546"/>
                      </a:cxn>
                      <a:cxn ang="0">
                        <a:pos x="connsiteX5547" y="connsiteY5547"/>
                      </a:cxn>
                      <a:cxn ang="0">
                        <a:pos x="connsiteX5548" y="connsiteY5548"/>
                      </a:cxn>
                      <a:cxn ang="0">
                        <a:pos x="connsiteX5549" y="connsiteY5549"/>
                      </a:cxn>
                      <a:cxn ang="0">
                        <a:pos x="connsiteX5550" y="connsiteY5550"/>
                      </a:cxn>
                      <a:cxn ang="0">
                        <a:pos x="connsiteX5551" y="connsiteY5551"/>
                      </a:cxn>
                      <a:cxn ang="0">
                        <a:pos x="connsiteX5552" y="connsiteY5552"/>
                      </a:cxn>
                      <a:cxn ang="0">
                        <a:pos x="connsiteX5553" y="connsiteY5553"/>
                      </a:cxn>
                      <a:cxn ang="0">
                        <a:pos x="connsiteX5554" y="connsiteY5554"/>
                      </a:cxn>
                      <a:cxn ang="0">
                        <a:pos x="connsiteX5555" y="connsiteY5555"/>
                      </a:cxn>
                      <a:cxn ang="0">
                        <a:pos x="connsiteX5556" y="connsiteY5556"/>
                      </a:cxn>
                      <a:cxn ang="0">
                        <a:pos x="connsiteX5557" y="connsiteY5557"/>
                      </a:cxn>
                      <a:cxn ang="0">
                        <a:pos x="connsiteX5558" y="connsiteY5558"/>
                      </a:cxn>
                      <a:cxn ang="0">
                        <a:pos x="connsiteX5559" y="connsiteY5559"/>
                      </a:cxn>
                      <a:cxn ang="0">
                        <a:pos x="connsiteX5560" y="connsiteY5560"/>
                      </a:cxn>
                      <a:cxn ang="0">
                        <a:pos x="connsiteX5561" y="connsiteY5561"/>
                      </a:cxn>
                      <a:cxn ang="0">
                        <a:pos x="connsiteX5562" y="connsiteY5562"/>
                      </a:cxn>
                      <a:cxn ang="0">
                        <a:pos x="connsiteX5563" y="connsiteY5563"/>
                      </a:cxn>
                      <a:cxn ang="0">
                        <a:pos x="connsiteX5564" y="connsiteY5564"/>
                      </a:cxn>
                      <a:cxn ang="0">
                        <a:pos x="connsiteX5565" y="connsiteY5565"/>
                      </a:cxn>
                      <a:cxn ang="0">
                        <a:pos x="connsiteX5566" y="connsiteY5566"/>
                      </a:cxn>
                      <a:cxn ang="0">
                        <a:pos x="connsiteX5567" y="connsiteY5567"/>
                      </a:cxn>
                      <a:cxn ang="0">
                        <a:pos x="connsiteX5568" y="connsiteY5568"/>
                      </a:cxn>
                      <a:cxn ang="0">
                        <a:pos x="connsiteX5569" y="connsiteY5569"/>
                      </a:cxn>
                      <a:cxn ang="0">
                        <a:pos x="connsiteX5570" y="connsiteY5570"/>
                      </a:cxn>
                      <a:cxn ang="0">
                        <a:pos x="connsiteX5571" y="connsiteY5571"/>
                      </a:cxn>
                      <a:cxn ang="0">
                        <a:pos x="connsiteX5572" y="connsiteY5572"/>
                      </a:cxn>
                      <a:cxn ang="0">
                        <a:pos x="connsiteX5573" y="connsiteY5573"/>
                      </a:cxn>
                      <a:cxn ang="0">
                        <a:pos x="connsiteX5574" y="connsiteY5574"/>
                      </a:cxn>
                      <a:cxn ang="0">
                        <a:pos x="connsiteX5575" y="connsiteY5575"/>
                      </a:cxn>
                      <a:cxn ang="0">
                        <a:pos x="connsiteX5576" y="connsiteY5576"/>
                      </a:cxn>
                      <a:cxn ang="0">
                        <a:pos x="connsiteX5577" y="connsiteY5577"/>
                      </a:cxn>
                      <a:cxn ang="0">
                        <a:pos x="connsiteX5578" y="connsiteY5578"/>
                      </a:cxn>
                      <a:cxn ang="0">
                        <a:pos x="connsiteX5579" y="connsiteY5579"/>
                      </a:cxn>
                      <a:cxn ang="0">
                        <a:pos x="connsiteX5580" y="connsiteY5580"/>
                      </a:cxn>
                      <a:cxn ang="0">
                        <a:pos x="connsiteX5581" y="connsiteY5581"/>
                      </a:cxn>
                      <a:cxn ang="0">
                        <a:pos x="connsiteX5582" y="connsiteY5582"/>
                      </a:cxn>
                      <a:cxn ang="0">
                        <a:pos x="connsiteX5583" y="connsiteY5583"/>
                      </a:cxn>
                      <a:cxn ang="0">
                        <a:pos x="connsiteX5584" y="connsiteY5584"/>
                      </a:cxn>
                      <a:cxn ang="0">
                        <a:pos x="connsiteX5585" y="connsiteY5585"/>
                      </a:cxn>
                      <a:cxn ang="0">
                        <a:pos x="connsiteX5586" y="connsiteY5586"/>
                      </a:cxn>
                      <a:cxn ang="0">
                        <a:pos x="connsiteX5587" y="connsiteY5587"/>
                      </a:cxn>
                      <a:cxn ang="0">
                        <a:pos x="connsiteX5588" y="connsiteY5588"/>
                      </a:cxn>
                      <a:cxn ang="0">
                        <a:pos x="connsiteX5589" y="connsiteY5589"/>
                      </a:cxn>
                      <a:cxn ang="0">
                        <a:pos x="connsiteX5590" y="connsiteY5590"/>
                      </a:cxn>
                      <a:cxn ang="0">
                        <a:pos x="connsiteX5591" y="connsiteY5591"/>
                      </a:cxn>
                      <a:cxn ang="0">
                        <a:pos x="connsiteX5592" y="connsiteY5592"/>
                      </a:cxn>
                      <a:cxn ang="0">
                        <a:pos x="connsiteX5593" y="connsiteY5593"/>
                      </a:cxn>
                      <a:cxn ang="0">
                        <a:pos x="connsiteX5594" y="connsiteY5594"/>
                      </a:cxn>
                      <a:cxn ang="0">
                        <a:pos x="connsiteX5595" y="connsiteY5595"/>
                      </a:cxn>
                      <a:cxn ang="0">
                        <a:pos x="connsiteX5596" y="connsiteY5596"/>
                      </a:cxn>
                      <a:cxn ang="0">
                        <a:pos x="connsiteX5597" y="connsiteY5597"/>
                      </a:cxn>
                      <a:cxn ang="0">
                        <a:pos x="connsiteX5598" y="connsiteY5598"/>
                      </a:cxn>
                      <a:cxn ang="0">
                        <a:pos x="connsiteX5599" y="connsiteY5599"/>
                      </a:cxn>
                      <a:cxn ang="0">
                        <a:pos x="connsiteX5600" y="connsiteY5600"/>
                      </a:cxn>
                      <a:cxn ang="0">
                        <a:pos x="connsiteX5601" y="connsiteY5601"/>
                      </a:cxn>
                      <a:cxn ang="0">
                        <a:pos x="connsiteX5602" y="connsiteY5602"/>
                      </a:cxn>
                      <a:cxn ang="0">
                        <a:pos x="connsiteX5603" y="connsiteY5603"/>
                      </a:cxn>
                      <a:cxn ang="0">
                        <a:pos x="connsiteX5604" y="connsiteY5604"/>
                      </a:cxn>
                      <a:cxn ang="0">
                        <a:pos x="connsiteX5605" y="connsiteY5605"/>
                      </a:cxn>
                      <a:cxn ang="0">
                        <a:pos x="connsiteX5606" y="connsiteY5606"/>
                      </a:cxn>
                      <a:cxn ang="0">
                        <a:pos x="connsiteX5607" y="connsiteY5607"/>
                      </a:cxn>
                      <a:cxn ang="0">
                        <a:pos x="connsiteX5608" y="connsiteY5608"/>
                      </a:cxn>
                      <a:cxn ang="0">
                        <a:pos x="connsiteX5609" y="connsiteY5609"/>
                      </a:cxn>
                      <a:cxn ang="0">
                        <a:pos x="connsiteX5610" y="connsiteY5610"/>
                      </a:cxn>
                      <a:cxn ang="0">
                        <a:pos x="connsiteX5611" y="connsiteY5611"/>
                      </a:cxn>
                      <a:cxn ang="0">
                        <a:pos x="connsiteX5612" y="connsiteY5612"/>
                      </a:cxn>
                      <a:cxn ang="0">
                        <a:pos x="connsiteX5613" y="connsiteY5613"/>
                      </a:cxn>
                      <a:cxn ang="0">
                        <a:pos x="connsiteX5614" y="connsiteY5614"/>
                      </a:cxn>
                      <a:cxn ang="0">
                        <a:pos x="connsiteX5615" y="connsiteY5615"/>
                      </a:cxn>
                      <a:cxn ang="0">
                        <a:pos x="connsiteX5616" y="connsiteY5616"/>
                      </a:cxn>
                      <a:cxn ang="0">
                        <a:pos x="connsiteX5617" y="connsiteY5617"/>
                      </a:cxn>
                      <a:cxn ang="0">
                        <a:pos x="connsiteX5618" y="connsiteY5618"/>
                      </a:cxn>
                      <a:cxn ang="0">
                        <a:pos x="connsiteX5619" y="connsiteY5619"/>
                      </a:cxn>
                      <a:cxn ang="0">
                        <a:pos x="connsiteX5620" y="connsiteY5620"/>
                      </a:cxn>
                      <a:cxn ang="0">
                        <a:pos x="connsiteX5621" y="connsiteY5621"/>
                      </a:cxn>
                      <a:cxn ang="0">
                        <a:pos x="connsiteX5622" y="connsiteY5622"/>
                      </a:cxn>
                      <a:cxn ang="0">
                        <a:pos x="connsiteX5623" y="connsiteY5623"/>
                      </a:cxn>
                      <a:cxn ang="0">
                        <a:pos x="connsiteX5624" y="connsiteY5624"/>
                      </a:cxn>
                      <a:cxn ang="0">
                        <a:pos x="connsiteX5625" y="connsiteY5625"/>
                      </a:cxn>
                      <a:cxn ang="0">
                        <a:pos x="connsiteX5626" y="connsiteY5626"/>
                      </a:cxn>
                      <a:cxn ang="0">
                        <a:pos x="connsiteX5627" y="connsiteY5627"/>
                      </a:cxn>
                      <a:cxn ang="0">
                        <a:pos x="connsiteX5628" y="connsiteY5628"/>
                      </a:cxn>
                      <a:cxn ang="0">
                        <a:pos x="connsiteX5629" y="connsiteY5629"/>
                      </a:cxn>
                      <a:cxn ang="0">
                        <a:pos x="connsiteX5630" y="connsiteY5630"/>
                      </a:cxn>
                      <a:cxn ang="0">
                        <a:pos x="connsiteX5631" y="connsiteY5631"/>
                      </a:cxn>
                      <a:cxn ang="0">
                        <a:pos x="connsiteX5632" y="connsiteY5632"/>
                      </a:cxn>
                      <a:cxn ang="0">
                        <a:pos x="connsiteX5633" y="connsiteY5633"/>
                      </a:cxn>
                      <a:cxn ang="0">
                        <a:pos x="connsiteX5634" y="connsiteY5634"/>
                      </a:cxn>
                      <a:cxn ang="0">
                        <a:pos x="connsiteX5635" y="connsiteY5635"/>
                      </a:cxn>
                      <a:cxn ang="0">
                        <a:pos x="connsiteX5636" y="connsiteY5636"/>
                      </a:cxn>
                      <a:cxn ang="0">
                        <a:pos x="connsiteX5637" y="connsiteY5637"/>
                      </a:cxn>
                      <a:cxn ang="0">
                        <a:pos x="connsiteX5638" y="connsiteY5638"/>
                      </a:cxn>
                      <a:cxn ang="0">
                        <a:pos x="connsiteX5639" y="connsiteY5639"/>
                      </a:cxn>
                      <a:cxn ang="0">
                        <a:pos x="connsiteX5640" y="connsiteY5640"/>
                      </a:cxn>
                      <a:cxn ang="0">
                        <a:pos x="connsiteX5641" y="connsiteY5641"/>
                      </a:cxn>
                      <a:cxn ang="0">
                        <a:pos x="connsiteX5642" y="connsiteY5642"/>
                      </a:cxn>
                      <a:cxn ang="0">
                        <a:pos x="connsiteX5643" y="connsiteY5643"/>
                      </a:cxn>
                      <a:cxn ang="0">
                        <a:pos x="connsiteX5644" y="connsiteY5644"/>
                      </a:cxn>
                      <a:cxn ang="0">
                        <a:pos x="connsiteX5645" y="connsiteY5645"/>
                      </a:cxn>
                      <a:cxn ang="0">
                        <a:pos x="connsiteX5646" y="connsiteY5646"/>
                      </a:cxn>
                      <a:cxn ang="0">
                        <a:pos x="connsiteX5647" y="connsiteY5647"/>
                      </a:cxn>
                      <a:cxn ang="0">
                        <a:pos x="connsiteX5648" y="connsiteY5648"/>
                      </a:cxn>
                      <a:cxn ang="0">
                        <a:pos x="connsiteX5649" y="connsiteY5649"/>
                      </a:cxn>
                      <a:cxn ang="0">
                        <a:pos x="connsiteX5650" y="connsiteY5650"/>
                      </a:cxn>
                      <a:cxn ang="0">
                        <a:pos x="connsiteX5651" y="connsiteY5651"/>
                      </a:cxn>
                      <a:cxn ang="0">
                        <a:pos x="connsiteX5652" y="connsiteY5652"/>
                      </a:cxn>
                      <a:cxn ang="0">
                        <a:pos x="connsiteX5653" y="connsiteY5653"/>
                      </a:cxn>
                      <a:cxn ang="0">
                        <a:pos x="connsiteX5654" y="connsiteY5654"/>
                      </a:cxn>
                      <a:cxn ang="0">
                        <a:pos x="connsiteX5655" y="connsiteY5655"/>
                      </a:cxn>
                      <a:cxn ang="0">
                        <a:pos x="connsiteX5656" y="connsiteY5656"/>
                      </a:cxn>
                      <a:cxn ang="0">
                        <a:pos x="connsiteX5657" y="connsiteY5657"/>
                      </a:cxn>
                      <a:cxn ang="0">
                        <a:pos x="connsiteX5658" y="connsiteY5658"/>
                      </a:cxn>
                      <a:cxn ang="0">
                        <a:pos x="connsiteX5659" y="connsiteY5659"/>
                      </a:cxn>
                      <a:cxn ang="0">
                        <a:pos x="connsiteX5660" y="connsiteY5660"/>
                      </a:cxn>
                      <a:cxn ang="0">
                        <a:pos x="connsiteX5661" y="connsiteY5661"/>
                      </a:cxn>
                      <a:cxn ang="0">
                        <a:pos x="connsiteX5662" y="connsiteY5662"/>
                      </a:cxn>
                      <a:cxn ang="0">
                        <a:pos x="connsiteX5663" y="connsiteY5663"/>
                      </a:cxn>
                      <a:cxn ang="0">
                        <a:pos x="connsiteX5664" y="connsiteY5664"/>
                      </a:cxn>
                      <a:cxn ang="0">
                        <a:pos x="connsiteX5665" y="connsiteY5665"/>
                      </a:cxn>
                      <a:cxn ang="0">
                        <a:pos x="connsiteX5666" y="connsiteY5666"/>
                      </a:cxn>
                      <a:cxn ang="0">
                        <a:pos x="connsiteX5667" y="connsiteY5667"/>
                      </a:cxn>
                      <a:cxn ang="0">
                        <a:pos x="connsiteX5668" y="connsiteY5668"/>
                      </a:cxn>
                      <a:cxn ang="0">
                        <a:pos x="connsiteX5669" y="connsiteY5669"/>
                      </a:cxn>
                      <a:cxn ang="0">
                        <a:pos x="connsiteX5670" y="connsiteY5670"/>
                      </a:cxn>
                      <a:cxn ang="0">
                        <a:pos x="connsiteX5671" y="connsiteY5671"/>
                      </a:cxn>
                      <a:cxn ang="0">
                        <a:pos x="connsiteX5672" y="connsiteY5672"/>
                      </a:cxn>
                      <a:cxn ang="0">
                        <a:pos x="connsiteX5673" y="connsiteY5673"/>
                      </a:cxn>
                      <a:cxn ang="0">
                        <a:pos x="connsiteX5674" y="connsiteY5674"/>
                      </a:cxn>
                      <a:cxn ang="0">
                        <a:pos x="connsiteX5675" y="connsiteY5675"/>
                      </a:cxn>
                      <a:cxn ang="0">
                        <a:pos x="connsiteX5676" y="connsiteY5676"/>
                      </a:cxn>
                      <a:cxn ang="0">
                        <a:pos x="connsiteX5677" y="connsiteY5677"/>
                      </a:cxn>
                      <a:cxn ang="0">
                        <a:pos x="connsiteX5678" y="connsiteY5678"/>
                      </a:cxn>
                      <a:cxn ang="0">
                        <a:pos x="connsiteX5679" y="connsiteY5679"/>
                      </a:cxn>
                      <a:cxn ang="0">
                        <a:pos x="connsiteX5680" y="connsiteY5680"/>
                      </a:cxn>
                      <a:cxn ang="0">
                        <a:pos x="connsiteX5681" y="connsiteY5681"/>
                      </a:cxn>
                      <a:cxn ang="0">
                        <a:pos x="connsiteX5682" y="connsiteY5682"/>
                      </a:cxn>
                      <a:cxn ang="0">
                        <a:pos x="connsiteX5683" y="connsiteY5683"/>
                      </a:cxn>
                      <a:cxn ang="0">
                        <a:pos x="connsiteX5684" y="connsiteY5684"/>
                      </a:cxn>
                      <a:cxn ang="0">
                        <a:pos x="connsiteX5685" y="connsiteY5685"/>
                      </a:cxn>
                      <a:cxn ang="0">
                        <a:pos x="connsiteX5686" y="connsiteY5686"/>
                      </a:cxn>
                      <a:cxn ang="0">
                        <a:pos x="connsiteX5687" y="connsiteY5687"/>
                      </a:cxn>
                      <a:cxn ang="0">
                        <a:pos x="connsiteX5688" y="connsiteY5688"/>
                      </a:cxn>
                      <a:cxn ang="0">
                        <a:pos x="connsiteX5689" y="connsiteY5689"/>
                      </a:cxn>
                      <a:cxn ang="0">
                        <a:pos x="connsiteX5690" y="connsiteY5690"/>
                      </a:cxn>
                      <a:cxn ang="0">
                        <a:pos x="connsiteX5691" y="connsiteY5691"/>
                      </a:cxn>
                      <a:cxn ang="0">
                        <a:pos x="connsiteX5692" y="connsiteY5692"/>
                      </a:cxn>
                      <a:cxn ang="0">
                        <a:pos x="connsiteX5693" y="connsiteY5693"/>
                      </a:cxn>
                      <a:cxn ang="0">
                        <a:pos x="connsiteX5694" y="connsiteY5694"/>
                      </a:cxn>
                      <a:cxn ang="0">
                        <a:pos x="connsiteX5695" y="connsiteY5695"/>
                      </a:cxn>
                      <a:cxn ang="0">
                        <a:pos x="connsiteX5696" y="connsiteY5696"/>
                      </a:cxn>
                      <a:cxn ang="0">
                        <a:pos x="connsiteX5697" y="connsiteY5697"/>
                      </a:cxn>
                      <a:cxn ang="0">
                        <a:pos x="connsiteX5698" y="connsiteY5698"/>
                      </a:cxn>
                      <a:cxn ang="0">
                        <a:pos x="connsiteX5699" y="connsiteY5699"/>
                      </a:cxn>
                      <a:cxn ang="0">
                        <a:pos x="connsiteX5700" y="connsiteY5700"/>
                      </a:cxn>
                      <a:cxn ang="0">
                        <a:pos x="connsiteX5701" y="connsiteY5701"/>
                      </a:cxn>
                      <a:cxn ang="0">
                        <a:pos x="connsiteX5702" y="connsiteY5702"/>
                      </a:cxn>
                      <a:cxn ang="0">
                        <a:pos x="connsiteX5703" y="connsiteY5703"/>
                      </a:cxn>
                      <a:cxn ang="0">
                        <a:pos x="connsiteX5704" y="connsiteY5704"/>
                      </a:cxn>
                      <a:cxn ang="0">
                        <a:pos x="connsiteX5705" y="connsiteY5705"/>
                      </a:cxn>
                      <a:cxn ang="0">
                        <a:pos x="connsiteX5706" y="connsiteY5706"/>
                      </a:cxn>
                      <a:cxn ang="0">
                        <a:pos x="connsiteX5707" y="connsiteY5707"/>
                      </a:cxn>
                      <a:cxn ang="0">
                        <a:pos x="connsiteX5708" y="connsiteY5708"/>
                      </a:cxn>
                      <a:cxn ang="0">
                        <a:pos x="connsiteX5709" y="connsiteY5709"/>
                      </a:cxn>
                      <a:cxn ang="0">
                        <a:pos x="connsiteX5710" y="connsiteY5710"/>
                      </a:cxn>
                      <a:cxn ang="0">
                        <a:pos x="connsiteX5711" y="connsiteY5711"/>
                      </a:cxn>
                      <a:cxn ang="0">
                        <a:pos x="connsiteX5712" y="connsiteY5712"/>
                      </a:cxn>
                      <a:cxn ang="0">
                        <a:pos x="connsiteX5713" y="connsiteY5713"/>
                      </a:cxn>
                      <a:cxn ang="0">
                        <a:pos x="connsiteX5714" y="connsiteY5714"/>
                      </a:cxn>
                      <a:cxn ang="0">
                        <a:pos x="connsiteX5715" y="connsiteY5715"/>
                      </a:cxn>
                      <a:cxn ang="0">
                        <a:pos x="connsiteX5716" y="connsiteY5716"/>
                      </a:cxn>
                      <a:cxn ang="0">
                        <a:pos x="connsiteX5717" y="connsiteY5717"/>
                      </a:cxn>
                      <a:cxn ang="0">
                        <a:pos x="connsiteX5718" y="connsiteY5718"/>
                      </a:cxn>
                      <a:cxn ang="0">
                        <a:pos x="connsiteX5719" y="connsiteY5719"/>
                      </a:cxn>
                      <a:cxn ang="0">
                        <a:pos x="connsiteX5720" y="connsiteY5720"/>
                      </a:cxn>
                      <a:cxn ang="0">
                        <a:pos x="connsiteX5721" y="connsiteY5721"/>
                      </a:cxn>
                      <a:cxn ang="0">
                        <a:pos x="connsiteX5722" y="connsiteY5722"/>
                      </a:cxn>
                      <a:cxn ang="0">
                        <a:pos x="connsiteX5723" y="connsiteY5723"/>
                      </a:cxn>
                      <a:cxn ang="0">
                        <a:pos x="connsiteX5724" y="connsiteY5724"/>
                      </a:cxn>
                      <a:cxn ang="0">
                        <a:pos x="connsiteX5725" y="connsiteY5725"/>
                      </a:cxn>
                      <a:cxn ang="0">
                        <a:pos x="connsiteX5726" y="connsiteY5726"/>
                      </a:cxn>
                      <a:cxn ang="0">
                        <a:pos x="connsiteX5727" y="connsiteY5727"/>
                      </a:cxn>
                      <a:cxn ang="0">
                        <a:pos x="connsiteX5728" y="connsiteY5728"/>
                      </a:cxn>
                      <a:cxn ang="0">
                        <a:pos x="connsiteX5729" y="connsiteY5729"/>
                      </a:cxn>
                      <a:cxn ang="0">
                        <a:pos x="connsiteX5730" y="connsiteY5730"/>
                      </a:cxn>
                      <a:cxn ang="0">
                        <a:pos x="connsiteX5731" y="connsiteY5731"/>
                      </a:cxn>
                      <a:cxn ang="0">
                        <a:pos x="connsiteX5732" y="connsiteY5732"/>
                      </a:cxn>
                      <a:cxn ang="0">
                        <a:pos x="connsiteX5733" y="connsiteY5733"/>
                      </a:cxn>
                      <a:cxn ang="0">
                        <a:pos x="connsiteX5734" y="connsiteY5734"/>
                      </a:cxn>
                      <a:cxn ang="0">
                        <a:pos x="connsiteX5735" y="connsiteY5735"/>
                      </a:cxn>
                      <a:cxn ang="0">
                        <a:pos x="connsiteX5736" y="connsiteY5736"/>
                      </a:cxn>
                      <a:cxn ang="0">
                        <a:pos x="connsiteX5737" y="connsiteY5737"/>
                      </a:cxn>
                      <a:cxn ang="0">
                        <a:pos x="connsiteX5738" y="connsiteY5738"/>
                      </a:cxn>
                      <a:cxn ang="0">
                        <a:pos x="connsiteX5739" y="connsiteY5739"/>
                      </a:cxn>
                      <a:cxn ang="0">
                        <a:pos x="connsiteX5740" y="connsiteY5740"/>
                      </a:cxn>
                      <a:cxn ang="0">
                        <a:pos x="connsiteX5741" y="connsiteY5741"/>
                      </a:cxn>
                      <a:cxn ang="0">
                        <a:pos x="connsiteX5742" y="connsiteY5742"/>
                      </a:cxn>
                      <a:cxn ang="0">
                        <a:pos x="connsiteX5743" y="connsiteY5743"/>
                      </a:cxn>
                      <a:cxn ang="0">
                        <a:pos x="connsiteX5744" y="connsiteY5744"/>
                      </a:cxn>
                      <a:cxn ang="0">
                        <a:pos x="connsiteX5745" y="connsiteY5745"/>
                      </a:cxn>
                      <a:cxn ang="0">
                        <a:pos x="connsiteX5746" y="connsiteY5746"/>
                      </a:cxn>
                      <a:cxn ang="0">
                        <a:pos x="connsiteX5747" y="connsiteY5747"/>
                      </a:cxn>
                      <a:cxn ang="0">
                        <a:pos x="connsiteX5748" y="connsiteY5748"/>
                      </a:cxn>
                      <a:cxn ang="0">
                        <a:pos x="connsiteX5749" y="connsiteY5749"/>
                      </a:cxn>
                      <a:cxn ang="0">
                        <a:pos x="connsiteX5750" y="connsiteY5750"/>
                      </a:cxn>
                      <a:cxn ang="0">
                        <a:pos x="connsiteX5751" y="connsiteY5751"/>
                      </a:cxn>
                      <a:cxn ang="0">
                        <a:pos x="connsiteX5752" y="connsiteY5752"/>
                      </a:cxn>
                      <a:cxn ang="0">
                        <a:pos x="connsiteX5753" y="connsiteY5753"/>
                      </a:cxn>
                      <a:cxn ang="0">
                        <a:pos x="connsiteX5754" y="connsiteY5754"/>
                      </a:cxn>
                      <a:cxn ang="0">
                        <a:pos x="connsiteX5755" y="connsiteY5755"/>
                      </a:cxn>
                      <a:cxn ang="0">
                        <a:pos x="connsiteX5756" y="connsiteY5756"/>
                      </a:cxn>
                      <a:cxn ang="0">
                        <a:pos x="connsiteX5757" y="connsiteY5757"/>
                      </a:cxn>
                      <a:cxn ang="0">
                        <a:pos x="connsiteX5758" y="connsiteY5758"/>
                      </a:cxn>
                      <a:cxn ang="0">
                        <a:pos x="connsiteX5759" y="connsiteY5759"/>
                      </a:cxn>
                      <a:cxn ang="0">
                        <a:pos x="connsiteX5760" y="connsiteY5760"/>
                      </a:cxn>
                      <a:cxn ang="0">
                        <a:pos x="connsiteX5761" y="connsiteY5761"/>
                      </a:cxn>
                      <a:cxn ang="0">
                        <a:pos x="connsiteX5762" y="connsiteY5762"/>
                      </a:cxn>
                      <a:cxn ang="0">
                        <a:pos x="connsiteX5763" y="connsiteY5763"/>
                      </a:cxn>
                      <a:cxn ang="0">
                        <a:pos x="connsiteX5764" y="connsiteY5764"/>
                      </a:cxn>
                      <a:cxn ang="0">
                        <a:pos x="connsiteX5765" y="connsiteY5765"/>
                      </a:cxn>
                      <a:cxn ang="0">
                        <a:pos x="connsiteX5766" y="connsiteY5766"/>
                      </a:cxn>
                      <a:cxn ang="0">
                        <a:pos x="connsiteX5767" y="connsiteY5767"/>
                      </a:cxn>
                      <a:cxn ang="0">
                        <a:pos x="connsiteX5768" y="connsiteY5768"/>
                      </a:cxn>
                      <a:cxn ang="0">
                        <a:pos x="connsiteX5769" y="connsiteY5769"/>
                      </a:cxn>
                      <a:cxn ang="0">
                        <a:pos x="connsiteX5770" y="connsiteY5770"/>
                      </a:cxn>
                      <a:cxn ang="0">
                        <a:pos x="connsiteX5771" y="connsiteY5771"/>
                      </a:cxn>
                      <a:cxn ang="0">
                        <a:pos x="connsiteX5772" y="connsiteY5772"/>
                      </a:cxn>
                      <a:cxn ang="0">
                        <a:pos x="connsiteX5773" y="connsiteY5773"/>
                      </a:cxn>
                      <a:cxn ang="0">
                        <a:pos x="connsiteX5774" y="connsiteY5774"/>
                      </a:cxn>
                      <a:cxn ang="0">
                        <a:pos x="connsiteX5775" y="connsiteY5775"/>
                      </a:cxn>
                      <a:cxn ang="0">
                        <a:pos x="connsiteX5776" y="connsiteY5776"/>
                      </a:cxn>
                      <a:cxn ang="0">
                        <a:pos x="connsiteX5777" y="connsiteY5777"/>
                      </a:cxn>
                      <a:cxn ang="0">
                        <a:pos x="connsiteX5778" y="connsiteY5778"/>
                      </a:cxn>
                      <a:cxn ang="0">
                        <a:pos x="connsiteX5779" y="connsiteY5779"/>
                      </a:cxn>
                      <a:cxn ang="0">
                        <a:pos x="connsiteX5780" y="connsiteY5780"/>
                      </a:cxn>
                      <a:cxn ang="0">
                        <a:pos x="connsiteX5781" y="connsiteY5781"/>
                      </a:cxn>
                      <a:cxn ang="0">
                        <a:pos x="connsiteX5782" y="connsiteY5782"/>
                      </a:cxn>
                      <a:cxn ang="0">
                        <a:pos x="connsiteX5783" y="connsiteY5783"/>
                      </a:cxn>
                      <a:cxn ang="0">
                        <a:pos x="connsiteX5784" y="connsiteY5784"/>
                      </a:cxn>
                      <a:cxn ang="0">
                        <a:pos x="connsiteX5785" y="connsiteY5785"/>
                      </a:cxn>
                      <a:cxn ang="0">
                        <a:pos x="connsiteX5786" y="connsiteY5786"/>
                      </a:cxn>
                      <a:cxn ang="0">
                        <a:pos x="connsiteX5787" y="connsiteY5787"/>
                      </a:cxn>
                      <a:cxn ang="0">
                        <a:pos x="connsiteX5788" y="connsiteY5788"/>
                      </a:cxn>
                      <a:cxn ang="0">
                        <a:pos x="connsiteX5789" y="connsiteY5789"/>
                      </a:cxn>
                      <a:cxn ang="0">
                        <a:pos x="connsiteX5790" y="connsiteY5790"/>
                      </a:cxn>
                      <a:cxn ang="0">
                        <a:pos x="connsiteX5791" y="connsiteY5791"/>
                      </a:cxn>
                      <a:cxn ang="0">
                        <a:pos x="connsiteX5792" y="connsiteY5792"/>
                      </a:cxn>
                      <a:cxn ang="0">
                        <a:pos x="connsiteX5793" y="connsiteY5793"/>
                      </a:cxn>
                      <a:cxn ang="0">
                        <a:pos x="connsiteX5794" y="connsiteY5794"/>
                      </a:cxn>
                      <a:cxn ang="0">
                        <a:pos x="connsiteX5795" y="connsiteY5795"/>
                      </a:cxn>
                      <a:cxn ang="0">
                        <a:pos x="connsiteX5796" y="connsiteY5796"/>
                      </a:cxn>
                      <a:cxn ang="0">
                        <a:pos x="connsiteX5797" y="connsiteY5797"/>
                      </a:cxn>
                      <a:cxn ang="0">
                        <a:pos x="connsiteX5798" y="connsiteY5798"/>
                      </a:cxn>
                      <a:cxn ang="0">
                        <a:pos x="connsiteX5799" y="connsiteY5799"/>
                      </a:cxn>
                      <a:cxn ang="0">
                        <a:pos x="connsiteX5800" y="connsiteY5800"/>
                      </a:cxn>
                      <a:cxn ang="0">
                        <a:pos x="connsiteX5801" y="connsiteY5801"/>
                      </a:cxn>
                      <a:cxn ang="0">
                        <a:pos x="connsiteX5802" y="connsiteY5802"/>
                      </a:cxn>
                      <a:cxn ang="0">
                        <a:pos x="connsiteX5803" y="connsiteY5803"/>
                      </a:cxn>
                      <a:cxn ang="0">
                        <a:pos x="connsiteX5804" y="connsiteY5804"/>
                      </a:cxn>
                      <a:cxn ang="0">
                        <a:pos x="connsiteX5805" y="connsiteY5805"/>
                      </a:cxn>
                      <a:cxn ang="0">
                        <a:pos x="connsiteX5806" y="connsiteY5806"/>
                      </a:cxn>
                      <a:cxn ang="0">
                        <a:pos x="connsiteX5807" y="connsiteY5807"/>
                      </a:cxn>
                      <a:cxn ang="0">
                        <a:pos x="connsiteX5808" y="connsiteY5808"/>
                      </a:cxn>
                      <a:cxn ang="0">
                        <a:pos x="connsiteX5809" y="connsiteY5809"/>
                      </a:cxn>
                      <a:cxn ang="0">
                        <a:pos x="connsiteX5810" y="connsiteY5810"/>
                      </a:cxn>
                      <a:cxn ang="0">
                        <a:pos x="connsiteX5811" y="connsiteY5811"/>
                      </a:cxn>
                      <a:cxn ang="0">
                        <a:pos x="connsiteX5812" y="connsiteY5812"/>
                      </a:cxn>
                      <a:cxn ang="0">
                        <a:pos x="connsiteX5813" y="connsiteY5813"/>
                      </a:cxn>
                      <a:cxn ang="0">
                        <a:pos x="connsiteX5814" y="connsiteY5814"/>
                      </a:cxn>
                      <a:cxn ang="0">
                        <a:pos x="connsiteX5815" y="connsiteY5815"/>
                      </a:cxn>
                      <a:cxn ang="0">
                        <a:pos x="connsiteX5816" y="connsiteY5816"/>
                      </a:cxn>
                      <a:cxn ang="0">
                        <a:pos x="connsiteX5817" y="connsiteY5817"/>
                      </a:cxn>
                      <a:cxn ang="0">
                        <a:pos x="connsiteX5818" y="connsiteY5818"/>
                      </a:cxn>
                      <a:cxn ang="0">
                        <a:pos x="connsiteX5819" y="connsiteY5819"/>
                      </a:cxn>
                      <a:cxn ang="0">
                        <a:pos x="connsiteX5820" y="connsiteY5820"/>
                      </a:cxn>
                      <a:cxn ang="0">
                        <a:pos x="connsiteX5821" y="connsiteY5821"/>
                      </a:cxn>
                      <a:cxn ang="0">
                        <a:pos x="connsiteX5822" y="connsiteY5822"/>
                      </a:cxn>
                      <a:cxn ang="0">
                        <a:pos x="connsiteX5823" y="connsiteY5823"/>
                      </a:cxn>
                      <a:cxn ang="0">
                        <a:pos x="connsiteX5824" y="connsiteY5824"/>
                      </a:cxn>
                      <a:cxn ang="0">
                        <a:pos x="connsiteX5825" y="connsiteY5825"/>
                      </a:cxn>
                      <a:cxn ang="0">
                        <a:pos x="connsiteX5826" y="connsiteY5826"/>
                      </a:cxn>
                      <a:cxn ang="0">
                        <a:pos x="connsiteX5827" y="connsiteY5827"/>
                      </a:cxn>
                      <a:cxn ang="0">
                        <a:pos x="connsiteX5828" y="connsiteY5828"/>
                      </a:cxn>
                      <a:cxn ang="0">
                        <a:pos x="connsiteX5829" y="connsiteY5829"/>
                      </a:cxn>
                      <a:cxn ang="0">
                        <a:pos x="connsiteX5830" y="connsiteY5830"/>
                      </a:cxn>
                      <a:cxn ang="0">
                        <a:pos x="connsiteX5831" y="connsiteY5831"/>
                      </a:cxn>
                      <a:cxn ang="0">
                        <a:pos x="connsiteX5832" y="connsiteY5832"/>
                      </a:cxn>
                      <a:cxn ang="0">
                        <a:pos x="connsiteX5833" y="connsiteY5833"/>
                      </a:cxn>
                      <a:cxn ang="0">
                        <a:pos x="connsiteX5834" y="connsiteY5834"/>
                      </a:cxn>
                      <a:cxn ang="0">
                        <a:pos x="connsiteX5835" y="connsiteY5835"/>
                      </a:cxn>
                      <a:cxn ang="0">
                        <a:pos x="connsiteX5836" y="connsiteY5836"/>
                      </a:cxn>
                      <a:cxn ang="0">
                        <a:pos x="connsiteX5837" y="connsiteY5837"/>
                      </a:cxn>
                      <a:cxn ang="0">
                        <a:pos x="connsiteX5838" y="connsiteY5838"/>
                      </a:cxn>
                      <a:cxn ang="0">
                        <a:pos x="connsiteX5839" y="connsiteY5839"/>
                      </a:cxn>
                      <a:cxn ang="0">
                        <a:pos x="connsiteX5840" y="connsiteY5840"/>
                      </a:cxn>
                      <a:cxn ang="0">
                        <a:pos x="connsiteX5841" y="connsiteY5841"/>
                      </a:cxn>
                      <a:cxn ang="0">
                        <a:pos x="connsiteX5842" y="connsiteY5842"/>
                      </a:cxn>
                      <a:cxn ang="0">
                        <a:pos x="connsiteX5843" y="connsiteY5843"/>
                      </a:cxn>
                      <a:cxn ang="0">
                        <a:pos x="connsiteX5844" y="connsiteY5844"/>
                      </a:cxn>
                      <a:cxn ang="0">
                        <a:pos x="connsiteX5845" y="connsiteY5845"/>
                      </a:cxn>
                      <a:cxn ang="0">
                        <a:pos x="connsiteX5846" y="connsiteY5846"/>
                      </a:cxn>
                      <a:cxn ang="0">
                        <a:pos x="connsiteX5847" y="connsiteY5847"/>
                      </a:cxn>
                      <a:cxn ang="0">
                        <a:pos x="connsiteX5848" y="connsiteY5848"/>
                      </a:cxn>
                      <a:cxn ang="0">
                        <a:pos x="connsiteX5849" y="connsiteY5849"/>
                      </a:cxn>
                      <a:cxn ang="0">
                        <a:pos x="connsiteX5850" y="connsiteY5850"/>
                      </a:cxn>
                      <a:cxn ang="0">
                        <a:pos x="connsiteX5851" y="connsiteY5851"/>
                      </a:cxn>
                      <a:cxn ang="0">
                        <a:pos x="connsiteX5852" y="connsiteY5852"/>
                      </a:cxn>
                      <a:cxn ang="0">
                        <a:pos x="connsiteX5853" y="connsiteY5853"/>
                      </a:cxn>
                      <a:cxn ang="0">
                        <a:pos x="connsiteX5854" y="connsiteY5854"/>
                      </a:cxn>
                      <a:cxn ang="0">
                        <a:pos x="connsiteX5855" y="connsiteY5855"/>
                      </a:cxn>
                      <a:cxn ang="0">
                        <a:pos x="connsiteX5856" y="connsiteY5856"/>
                      </a:cxn>
                      <a:cxn ang="0">
                        <a:pos x="connsiteX5857" y="connsiteY5857"/>
                      </a:cxn>
                      <a:cxn ang="0">
                        <a:pos x="connsiteX5858" y="connsiteY5858"/>
                      </a:cxn>
                      <a:cxn ang="0">
                        <a:pos x="connsiteX5859" y="connsiteY5859"/>
                      </a:cxn>
                      <a:cxn ang="0">
                        <a:pos x="connsiteX5860" y="connsiteY5860"/>
                      </a:cxn>
                      <a:cxn ang="0">
                        <a:pos x="connsiteX5861" y="connsiteY5861"/>
                      </a:cxn>
                      <a:cxn ang="0">
                        <a:pos x="connsiteX5862" y="connsiteY5862"/>
                      </a:cxn>
                      <a:cxn ang="0">
                        <a:pos x="connsiteX5863" y="connsiteY5863"/>
                      </a:cxn>
                      <a:cxn ang="0">
                        <a:pos x="connsiteX5864" y="connsiteY5864"/>
                      </a:cxn>
                      <a:cxn ang="0">
                        <a:pos x="connsiteX5865" y="connsiteY5865"/>
                      </a:cxn>
                      <a:cxn ang="0">
                        <a:pos x="connsiteX5866" y="connsiteY5866"/>
                      </a:cxn>
                      <a:cxn ang="0">
                        <a:pos x="connsiteX5867" y="connsiteY5867"/>
                      </a:cxn>
                      <a:cxn ang="0">
                        <a:pos x="connsiteX5868" y="connsiteY5868"/>
                      </a:cxn>
                      <a:cxn ang="0">
                        <a:pos x="connsiteX5869" y="connsiteY5869"/>
                      </a:cxn>
                      <a:cxn ang="0">
                        <a:pos x="connsiteX5870" y="connsiteY5870"/>
                      </a:cxn>
                      <a:cxn ang="0">
                        <a:pos x="connsiteX5871" y="connsiteY5871"/>
                      </a:cxn>
                      <a:cxn ang="0">
                        <a:pos x="connsiteX5872" y="connsiteY5872"/>
                      </a:cxn>
                      <a:cxn ang="0">
                        <a:pos x="connsiteX5873" y="connsiteY5873"/>
                      </a:cxn>
                      <a:cxn ang="0">
                        <a:pos x="connsiteX5874" y="connsiteY5874"/>
                      </a:cxn>
                      <a:cxn ang="0">
                        <a:pos x="connsiteX5875" y="connsiteY5875"/>
                      </a:cxn>
                      <a:cxn ang="0">
                        <a:pos x="connsiteX5876" y="connsiteY5876"/>
                      </a:cxn>
                      <a:cxn ang="0">
                        <a:pos x="connsiteX5877" y="connsiteY5877"/>
                      </a:cxn>
                      <a:cxn ang="0">
                        <a:pos x="connsiteX5878" y="connsiteY5878"/>
                      </a:cxn>
                      <a:cxn ang="0">
                        <a:pos x="connsiteX5879" y="connsiteY5879"/>
                      </a:cxn>
                      <a:cxn ang="0">
                        <a:pos x="connsiteX5880" y="connsiteY5880"/>
                      </a:cxn>
                      <a:cxn ang="0">
                        <a:pos x="connsiteX5881" y="connsiteY5881"/>
                      </a:cxn>
                      <a:cxn ang="0">
                        <a:pos x="connsiteX5882" y="connsiteY5882"/>
                      </a:cxn>
                      <a:cxn ang="0">
                        <a:pos x="connsiteX5883" y="connsiteY5883"/>
                      </a:cxn>
                      <a:cxn ang="0">
                        <a:pos x="connsiteX5884" y="connsiteY5884"/>
                      </a:cxn>
                      <a:cxn ang="0">
                        <a:pos x="connsiteX5885" y="connsiteY5885"/>
                      </a:cxn>
                      <a:cxn ang="0">
                        <a:pos x="connsiteX5886" y="connsiteY5886"/>
                      </a:cxn>
                      <a:cxn ang="0">
                        <a:pos x="connsiteX5887" y="connsiteY5887"/>
                      </a:cxn>
                      <a:cxn ang="0">
                        <a:pos x="connsiteX5888" y="connsiteY5888"/>
                      </a:cxn>
                      <a:cxn ang="0">
                        <a:pos x="connsiteX5889" y="connsiteY5889"/>
                      </a:cxn>
                      <a:cxn ang="0">
                        <a:pos x="connsiteX5890" y="connsiteY5890"/>
                      </a:cxn>
                      <a:cxn ang="0">
                        <a:pos x="connsiteX5891" y="connsiteY5891"/>
                      </a:cxn>
                      <a:cxn ang="0">
                        <a:pos x="connsiteX5892" y="connsiteY5892"/>
                      </a:cxn>
                      <a:cxn ang="0">
                        <a:pos x="connsiteX5893" y="connsiteY5893"/>
                      </a:cxn>
                      <a:cxn ang="0">
                        <a:pos x="connsiteX5894" y="connsiteY5894"/>
                      </a:cxn>
                      <a:cxn ang="0">
                        <a:pos x="connsiteX5895" y="connsiteY5895"/>
                      </a:cxn>
                      <a:cxn ang="0">
                        <a:pos x="connsiteX5896" y="connsiteY5896"/>
                      </a:cxn>
                      <a:cxn ang="0">
                        <a:pos x="connsiteX5897" y="connsiteY5897"/>
                      </a:cxn>
                      <a:cxn ang="0">
                        <a:pos x="connsiteX5898" y="connsiteY5898"/>
                      </a:cxn>
                      <a:cxn ang="0">
                        <a:pos x="connsiteX5899" y="connsiteY5899"/>
                      </a:cxn>
                      <a:cxn ang="0">
                        <a:pos x="connsiteX5900" y="connsiteY5900"/>
                      </a:cxn>
                      <a:cxn ang="0">
                        <a:pos x="connsiteX5901" y="connsiteY5901"/>
                      </a:cxn>
                      <a:cxn ang="0">
                        <a:pos x="connsiteX5902" y="connsiteY5902"/>
                      </a:cxn>
                      <a:cxn ang="0">
                        <a:pos x="connsiteX5903" y="connsiteY5903"/>
                      </a:cxn>
                      <a:cxn ang="0">
                        <a:pos x="connsiteX5904" y="connsiteY5904"/>
                      </a:cxn>
                      <a:cxn ang="0">
                        <a:pos x="connsiteX5905" y="connsiteY5905"/>
                      </a:cxn>
                      <a:cxn ang="0">
                        <a:pos x="connsiteX5906" y="connsiteY5906"/>
                      </a:cxn>
                      <a:cxn ang="0">
                        <a:pos x="connsiteX5907" y="connsiteY5907"/>
                      </a:cxn>
                      <a:cxn ang="0">
                        <a:pos x="connsiteX5908" y="connsiteY5908"/>
                      </a:cxn>
                      <a:cxn ang="0">
                        <a:pos x="connsiteX5909" y="connsiteY5909"/>
                      </a:cxn>
                      <a:cxn ang="0">
                        <a:pos x="connsiteX5910" y="connsiteY5910"/>
                      </a:cxn>
                      <a:cxn ang="0">
                        <a:pos x="connsiteX5911" y="connsiteY5911"/>
                      </a:cxn>
                      <a:cxn ang="0">
                        <a:pos x="connsiteX5912" y="connsiteY5912"/>
                      </a:cxn>
                      <a:cxn ang="0">
                        <a:pos x="connsiteX5913" y="connsiteY5913"/>
                      </a:cxn>
                      <a:cxn ang="0">
                        <a:pos x="connsiteX5914" y="connsiteY5914"/>
                      </a:cxn>
                      <a:cxn ang="0">
                        <a:pos x="connsiteX5915" y="connsiteY5915"/>
                      </a:cxn>
                      <a:cxn ang="0">
                        <a:pos x="connsiteX5916" y="connsiteY5916"/>
                      </a:cxn>
                      <a:cxn ang="0">
                        <a:pos x="connsiteX5917" y="connsiteY5917"/>
                      </a:cxn>
                      <a:cxn ang="0">
                        <a:pos x="connsiteX5918" y="connsiteY5918"/>
                      </a:cxn>
                      <a:cxn ang="0">
                        <a:pos x="connsiteX5919" y="connsiteY5919"/>
                      </a:cxn>
                      <a:cxn ang="0">
                        <a:pos x="connsiteX5920" y="connsiteY5920"/>
                      </a:cxn>
                      <a:cxn ang="0">
                        <a:pos x="connsiteX5921" y="connsiteY5921"/>
                      </a:cxn>
                      <a:cxn ang="0">
                        <a:pos x="connsiteX5922" y="connsiteY5922"/>
                      </a:cxn>
                      <a:cxn ang="0">
                        <a:pos x="connsiteX5923" y="connsiteY5923"/>
                      </a:cxn>
                      <a:cxn ang="0">
                        <a:pos x="connsiteX5924" y="connsiteY5924"/>
                      </a:cxn>
                      <a:cxn ang="0">
                        <a:pos x="connsiteX5925" y="connsiteY5925"/>
                      </a:cxn>
                      <a:cxn ang="0">
                        <a:pos x="connsiteX5926" y="connsiteY5926"/>
                      </a:cxn>
                      <a:cxn ang="0">
                        <a:pos x="connsiteX5927" y="connsiteY5927"/>
                      </a:cxn>
                      <a:cxn ang="0">
                        <a:pos x="connsiteX5928" y="connsiteY5928"/>
                      </a:cxn>
                      <a:cxn ang="0">
                        <a:pos x="connsiteX5929" y="connsiteY5929"/>
                      </a:cxn>
                      <a:cxn ang="0">
                        <a:pos x="connsiteX5930" y="connsiteY5930"/>
                      </a:cxn>
                      <a:cxn ang="0">
                        <a:pos x="connsiteX5931" y="connsiteY5931"/>
                      </a:cxn>
                      <a:cxn ang="0">
                        <a:pos x="connsiteX5932" y="connsiteY5932"/>
                      </a:cxn>
                      <a:cxn ang="0">
                        <a:pos x="connsiteX5933" y="connsiteY5933"/>
                      </a:cxn>
                      <a:cxn ang="0">
                        <a:pos x="connsiteX5934" y="connsiteY5934"/>
                      </a:cxn>
                      <a:cxn ang="0">
                        <a:pos x="connsiteX5935" y="connsiteY5935"/>
                      </a:cxn>
                      <a:cxn ang="0">
                        <a:pos x="connsiteX5936" y="connsiteY5936"/>
                      </a:cxn>
                      <a:cxn ang="0">
                        <a:pos x="connsiteX5937" y="connsiteY5937"/>
                      </a:cxn>
                      <a:cxn ang="0">
                        <a:pos x="connsiteX5938" y="connsiteY5938"/>
                      </a:cxn>
                      <a:cxn ang="0">
                        <a:pos x="connsiteX5939" y="connsiteY5939"/>
                      </a:cxn>
                      <a:cxn ang="0">
                        <a:pos x="connsiteX5940" y="connsiteY5940"/>
                      </a:cxn>
                      <a:cxn ang="0">
                        <a:pos x="connsiteX5941" y="connsiteY5941"/>
                      </a:cxn>
                      <a:cxn ang="0">
                        <a:pos x="connsiteX5942" y="connsiteY5942"/>
                      </a:cxn>
                      <a:cxn ang="0">
                        <a:pos x="connsiteX5943" y="connsiteY5943"/>
                      </a:cxn>
                      <a:cxn ang="0">
                        <a:pos x="connsiteX5944" y="connsiteY5944"/>
                      </a:cxn>
                      <a:cxn ang="0">
                        <a:pos x="connsiteX5945" y="connsiteY5945"/>
                      </a:cxn>
                      <a:cxn ang="0">
                        <a:pos x="connsiteX5946" y="connsiteY5946"/>
                      </a:cxn>
                      <a:cxn ang="0">
                        <a:pos x="connsiteX5947" y="connsiteY5947"/>
                      </a:cxn>
                      <a:cxn ang="0">
                        <a:pos x="connsiteX5948" y="connsiteY5948"/>
                      </a:cxn>
                      <a:cxn ang="0">
                        <a:pos x="connsiteX5949" y="connsiteY5949"/>
                      </a:cxn>
                      <a:cxn ang="0">
                        <a:pos x="connsiteX5950" y="connsiteY5950"/>
                      </a:cxn>
                      <a:cxn ang="0">
                        <a:pos x="connsiteX5951" y="connsiteY5951"/>
                      </a:cxn>
                      <a:cxn ang="0">
                        <a:pos x="connsiteX5952" y="connsiteY5952"/>
                      </a:cxn>
                      <a:cxn ang="0">
                        <a:pos x="connsiteX5953" y="connsiteY5953"/>
                      </a:cxn>
                      <a:cxn ang="0">
                        <a:pos x="connsiteX5954" y="connsiteY5954"/>
                      </a:cxn>
                      <a:cxn ang="0">
                        <a:pos x="connsiteX5955" y="connsiteY5955"/>
                      </a:cxn>
                      <a:cxn ang="0">
                        <a:pos x="connsiteX5956" y="connsiteY5956"/>
                      </a:cxn>
                      <a:cxn ang="0">
                        <a:pos x="connsiteX5957" y="connsiteY5957"/>
                      </a:cxn>
                      <a:cxn ang="0">
                        <a:pos x="connsiteX5958" y="connsiteY5958"/>
                      </a:cxn>
                      <a:cxn ang="0">
                        <a:pos x="connsiteX5959" y="connsiteY5959"/>
                      </a:cxn>
                      <a:cxn ang="0">
                        <a:pos x="connsiteX5960" y="connsiteY5960"/>
                      </a:cxn>
                      <a:cxn ang="0">
                        <a:pos x="connsiteX5961" y="connsiteY5961"/>
                      </a:cxn>
                      <a:cxn ang="0">
                        <a:pos x="connsiteX5962" y="connsiteY5962"/>
                      </a:cxn>
                      <a:cxn ang="0">
                        <a:pos x="connsiteX5963" y="connsiteY5963"/>
                      </a:cxn>
                      <a:cxn ang="0">
                        <a:pos x="connsiteX5964" y="connsiteY5964"/>
                      </a:cxn>
                      <a:cxn ang="0">
                        <a:pos x="connsiteX5965" y="connsiteY5965"/>
                      </a:cxn>
                      <a:cxn ang="0">
                        <a:pos x="connsiteX5966" y="connsiteY5966"/>
                      </a:cxn>
                      <a:cxn ang="0">
                        <a:pos x="connsiteX5967" y="connsiteY5967"/>
                      </a:cxn>
                      <a:cxn ang="0">
                        <a:pos x="connsiteX5968" y="connsiteY5968"/>
                      </a:cxn>
                      <a:cxn ang="0">
                        <a:pos x="connsiteX5969" y="connsiteY5969"/>
                      </a:cxn>
                      <a:cxn ang="0">
                        <a:pos x="connsiteX5970" y="connsiteY5970"/>
                      </a:cxn>
                      <a:cxn ang="0">
                        <a:pos x="connsiteX5971" y="connsiteY5971"/>
                      </a:cxn>
                      <a:cxn ang="0">
                        <a:pos x="connsiteX5972" y="connsiteY5972"/>
                      </a:cxn>
                      <a:cxn ang="0">
                        <a:pos x="connsiteX5973" y="connsiteY5973"/>
                      </a:cxn>
                      <a:cxn ang="0">
                        <a:pos x="connsiteX5974" y="connsiteY5974"/>
                      </a:cxn>
                      <a:cxn ang="0">
                        <a:pos x="connsiteX5975" y="connsiteY5975"/>
                      </a:cxn>
                      <a:cxn ang="0">
                        <a:pos x="connsiteX5976" y="connsiteY5976"/>
                      </a:cxn>
                      <a:cxn ang="0">
                        <a:pos x="connsiteX5977" y="connsiteY5977"/>
                      </a:cxn>
                      <a:cxn ang="0">
                        <a:pos x="connsiteX5978" y="connsiteY5978"/>
                      </a:cxn>
                      <a:cxn ang="0">
                        <a:pos x="connsiteX5979" y="connsiteY5979"/>
                      </a:cxn>
                      <a:cxn ang="0">
                        <a:pos x="connsiteX5980" y="connsiteY5980"/>
                      </a:cxn>
                      <a:cxn ang="0">
                        <a:pos x="connsiteX5981" y="connsiteY5981"/>
                      </a:cxn>
                      <a:cxn ang="0">
                        <a:pos x="connsiteX5982" y="connsiteY5982"/>
                      </a:cxn>
                      <a:cxn ang="0">
                        <a:pos x="connsiteX5983" y="connsiteY5983"/>
                      </a:cxn>
                      <a:cxn ang="0">
                        <a:pos x="connsiteX5984" y="connsiteY5984"/>
                      </a:cxn>
                      <a:cxn ang="0">
                        <a:pos x="connsiteX5985" y="connsiteY5985"/>
                      </a:cxn>
                      <a:cxn ang="0">
                        <a:pos x="connsiteX5986" y="connsiteY5986"/>
                      </a:cxn>
                      <a:cxn ang="0">
                        <a:pos x="connsiteX5987" y="connsiteY5987"/>
                      </a:cxn>
                      <a:cxn ang="0">
                        <a:pos x="connsiteX5988" y="connsiteY5988"/>
                      </a:cxn>
                      <a:cxn ang="0">
                        <a:pos x="connsiteX5989" y="connsiteY5989"/>
                      </a:cxn>
                      <a:cxn ang="0">
                        <a:pos x="connsiteX5990" y="connsiteY5990"/>
                      </a:cxn>
                      <a:cxn ang="0">
                        <a:pos x="connsiteX5991" y="connsiteY5991"/>
                      </a:cxn>
                      <a:cxn ang="0">
                        <a:pos x="connsiteX5992" y="connsiteY5992"/>
                      </a:cxn>
                      <a:cxn ang="0">
                        <a:pos x="connsiteX5993" y="connsiteY5993"/>
                      </a:cxn>
                      <a:cxn ang="0">
                        <a:pos x="connsiteX5994" y="connsiteY5994"/>
                      </a:cxn>
                      <a:cxn ang="0">
                        <a:pos x="connsiteX5995" y="connsiteY5995"/>
                      </a:cxn>
                      <a:cxn ang="0">
                        <a:pos x="connsiteX5996" y="connsiteY5996"/>
                      </a:cxn>
                      <a:cxn ang="0">
                        <a:pos x="connsiteX5997" y="connsiteY5997"/>
                      </a:cxn>
                      <a:cxn ang="0">
                        <a:pos x="connsiteX5998" y="connsiteY5998"/>
                      </a:cxn>
                      <a:cxn ang="0">
                        <a:pos x="connsiteX5999" y="connsiteY5999"/>
                      </a:cxn>
                      <a:cxn ang="0">
                        <a:pos x="connsiteX6000" y="connsiteY6000"/>
                      </a:cxn>
                      <a:cxn ang="0">
                        <a:pos x="connsiteX6001" y="connsiteY6001"/>
                      </a:cxn>
                      <a:cxn ang="0">
                        <a:pos x="connsiteX6002" y="connsiteY6002"/>
                      </a:cxn>
                      <a:cxn ang="0">
                        <a:pos x="connsiteX6003" y="connsiteY6003"/>
                      </a:cxn>
                      <a:cxn ang="0">
                        <a:pos x="connsiteX6004" y="connsiteY6004"/>
                      </a:cxn>
                      <a:cxn ang="0">
                        <a:pos x="connsiteX6005" y="connsiteY6005"/>
                      </a:cxn>
                      <a:cxn ang="0">
                        <a:pos x="connsiteX6006" y="connsiteY6006"/>
                      </a:cxn>
                      <a:cxn ang="0">
                        <a:pos x="connsiteX6007" y="connsiteY6007"/>
                      </a:cxn>
                      <a:cxn ang="0">
                        <a:pos x="connsiteX6008" y="connsiteY6008"/>
                      </a:cxn>
                      <a:cxn ang="0">
                        <a:pos x="connsiteX6009" y="connsiteY6009"/>
                      </a:cxn>
                      <a:cxn ang="0">
                        <a:pos x="connsiteX6010" y="connsiteY6010"/>
                      </a:cxn>
                      <a:cxn ang="0">
                        <a:pos x="connsiteX6011" y="connsiteY6011"/>
                      </a:cxn>
                      <a:cxn ang="0">
                        <a:pos x="connsiteX6012" y="connsiteY6012"/>
                      </a:cxn>
                      <a:cxn ang="0">
                        <a:pos x="connsiteX6013" y="connsiteY6013"/>
                      </a:cxn>
                      <a:cxn ang="0">
                        <a:pos x="connsiteX6014" y="connsiteY6014"/>
                      </a:cxn>
                      <a:cxn ang="0">
                        <a:pos x="connsiteX6015" y="connsiteY6015"/>
                      </a:cxn>
                      <a:cxn ang="0">
                        <a:pos x="connsiteX6016" y="connsiteY6016"/>
                      </a:cxn>
                      <a:cxn ang="0">
                        <a:pos x="connsiteX6017" y="connsiteY6017"/>
                      </a:cxn>
                      <a:cxn ang="0">
                        <a:pos x="connsiteX6018" y="connsiteY6018"/>
                      </a:cxn>
                      <a:cxn ang="0">
                        <a:pos x="connsiteX6019" y="connsiteY6019"/>
                      </a:cxn>
                      <a:cxn ang="0">
                        <a:pos x="connsiteX6020" y="connsiteY6020"/>
                      </a:cxn>
                      <a:cxn ang="0">
                        <a:pos x="connsiteX6021" y="connsiteY6021"/>
                      </a:cxn>
                      <a:cxn ang="0">
                        <a:pos x="connsiteX6022" y="connsiteY6022"/>
                      </a:cxn>
                      <a:cxn ang="0">
                        <a:pos x="connsiteX6023" y="connsiteY6023"/>
                      </a:cxn>
                      <a:cxn ang="0">
                        <a:pos x="connsiteX6024" y="connsiteY6024"/>
                      </a:cxn>
                      <a:cxn ang="0">
                        <a:pos x="connsiteX6025" y="connsiteY6025"/>
                      </a:cxn>
                      <a:cxn ang="0">
                        <a:pos x="connsiteX6026" y="connsiteY6026"/>
                      </a:cxn>
                      <a:cxn ang="0">
                        <a:pos x="connsiteX6027" y="connsiteY6027"/>
                      </a:cxn>
                      <a:cxn ang="0">
                        <a:pos x="connsiteX6028" y="connsiteY6028"/>
                      </a:cxn>
                      <a:cxn ang="0">
                        <a:pos x="connsiteX6029" y="connsiteY6029"/>
                      </a:cxn>
                      <a:cxn ang="0">
                        <a:pos x="connsiteX6030" y="connsiteY6030"/>
                      </a:cxn>
                      <a:cxn ang="0">
                        <a:pos x="connsiteX6031" y="connsiteY6031"/>
                      </a:cxn>
                      <a:cxn ang="0">
                        <a:pos x="connsiteX6032" y="connsiteY6032"/>
                      </a:cxn>
                      <a:cxn ang="0">
                        <a:pos x="connsiteX6033" y="connsiteY6033"/>
                      </a:cxn>
                      <a:cxn ang="0">
                        <a:pos x="connsiteX6034" y="connsiteY6034"/>
                      </a:cxn>
                      <a:cxn ang="0">
                        <a:pos x="connsiteX6035" y="connsiteY6035"/>
                      </a:cxn>
                      <a:cxn ang="0">
                        <a:pos x="connsiteX6036" y="connsiteY6036"/>
                      </a:cxn>
                      <a:cxn ang="0">
                        <a:pos x="connsiteX6037" y="connsiteY6037"/>
                      </a:cxn>
                      <a:cxn ang="0">
                        <a:pos x="connsiteX6038" y="connsiteY6038"/>
                      </a:cxn>
                      <a:cxn ang="0">
                        <a:pos x="connsiteX6039" y="connsiteY6039"/>
                      </a:cxn>
                      <a:cxn ang="0">
                        <a:pos x="connsiteX6040" y="connsiteY6040"/>
                      </a:cxn>
                      <a:cxn ang="0">
                        <a:pos x="connsiteX6041" y="connsiteY6041"/>
                      </a:cxn>
                      <a:cxn ang="0">
                        <a:pos x="connsiteX6042" y="connsiteY6042"/>
                      </a:cxn>
                      <a:cxn ang="0">
                        <a:pos x="connsiteX6043" y="connsiteY6043"/>
                      </a:cxn>
                      <a:cxn ang="0">
                        <a:pos x="connsiteX6044" y="connsiteY6044"/>
                      </a:cxn>
                      <a:cxn ang="0">
                        <a:pos x="connsiteX6045" y="connsiteY6045"/>
                      </a:cxn>
                      <a:cxn ang="0">
                        <a:pos x="connsiteX6046" y="connsiteY6046"/>
                      </a:cxn>
                      <a:cxn ang="0">
                        <a:pos x="connsiteX6047" y="connsiteY6047"/>
                      </a:cxn>
                      <a:cxn ang="0">
                        <a:pos x="connsiteX6048" y="connsiteY6048"/>
                      </a:cxn>
                      <a:cxn ang="0">
                        <a:pos x="connsiteX6049" y="connsiteY6049"/>
                      </a:cxn>
                      <a:cxn ang="0">
                        <a:pos x="connsiteX6050" y="connsiteY6050"/>
                      </a:cxn>
                      <a:cxn ang="0">
                        <a:pos x="connsiteX6051" y="connsiteY6051"/>
                      </a:cxn>
                      <a:cxn ang="0">
                        <a:pos x="connsiteX6052" y="connsiteY6052"/>
                      </a:cxn>
                      <a:cxn ang="0">
                        <a:pos x="connsiteX6053" y="connsiteY6053"/>
                      </a:cxn>
                      <a:cxn ang="0">
                        <a:pos x="connsiteX6054" y="connsiteY6054"/>
                      </a:cxn>
                      <a:cxn ang="0">
                        <a:pos x="connsiteX6055" y="connsiteY6055"/>
                      </a:cxn>
                      <a:cxn ang="0">
                        <a:pos x="connsiteX6056" y="connsiteY6056"/>
                      </a:cxn>
                      <a:cxn ang="0">
                        <a:pos x="connsiteX6057" y="connsiteY6057"/>
                      </a:cxn>
                      <a:cxn ang="0">
                        <a:pos x="connsiteX6058" y="connsiteY6058"/>
                      </a:cxn>
                      <a:cxn ang="0">
                        <a:pos x="connsiteX6059" y="connsiteY6059"/>
                      </a:cxn>
                      <a:cxn ang="0">
                        <a:pos x="connsiteX6060" y="connsiteY6060"/>
                      </a:cxn>
                      <a:cxn ang="0">
                        <a:pos x="connsiteX6061" y="connsiteY6061"/>
                      </a:cxn>
                      <a:cxn ang="0">
                        <a:pos x="connsiteX6062" y="connsiteY6062"/>
                      </a:cxn>
                      <a:cxn ang="0">
                        <a:pos x="connsiteX6063" y="connsiteY6063"/>
                      </a:cxn>
                      <a:cxn ang="0">
                        <a:pos x="connsiteX6064" y="connsiteY6064"/>
                      </a:cxn>
                      <a:cxn ang="0">
                        <a:pos x="connsiteX6065" y="connsiteY6065"/>
                      </a:cxn>
                      <a:cxn ang="0">
                        <a:pos x="connsiteX6066" y="connsiteY6066"/>
                      </a:cxn>
                      <a:cxn ang="0">
                        <a:pos x="connsiteX6067" y="connsiteY6067"/>
                      </a:cxn>
                      <a:cxn ang="0">
                        <a:pos x="connsiteX6068" y="connsiteY6068"/>
                      </a:cxn>
                      <a:cxn ang="0">
                        <a:pos x="connsiteX6069" y="connsiteY6069"/>
                      </a:cxn>
                      <a:cxn ang="0">
                        <a:pos x="connsiteX6070" y="connsiteY6070"/>
                      </a:cxn>
                      <a:cxn ang="0">
                        <a:pos x="connsiteX6071" y="connsiteY6071"/>
                      </a:cxn>
                      <a:cxn ang="0">
                        <a:pos x="connsiteX6072" y="connsiteY6072"/>
                      </a:cxn>
                      <a:cxn ang="0">
                        <a:pos x="connsiteX6073" y="connsiteY6073"/>
                      </a:cxn>
                      <a:cxn ang="0">
                        <a:pos x="connsiteX6074" y="connsiteY6074"/>
                      </a:cxn>
                      <a:cxn ang="0">
                        <a:pos x="connsiteX6075" y="connsiteY6075"/>
                      </a:cxn>
                      <a:cxn ang="0">
                        <a:pos x="connsiteX6076" y="connsiteY6076"/>
                      </a:cxn>
                      <a:cxn ang="0">
                        <a:pos x="connsiteX6077" y="connsiteY6077"/>
                      </a:cxn>
                      <a:cxn ang="0">
                        <a:pos x="connsiteX6078" y="connsiteY6078"/>
                      </a:cxn>
                      <a:cxn ang="0">
                        <a:pos x="connsiteX6079" y="connsiteY6079"/>
                      </a:cxn>
                      <a:cxn ang="0">
                        <a:pos x="connsiteX6080" y="connsiteY6080"/>
                      </a:cxn>
                      <a:cxn ang="0">
                        <a:pos x="connsiteX6081" y="connsiteY6081"/>
                      </a:cxn>
                      <a:cxn ang="0">
                        <a:pos x="connsiteX6082" y="connsiteY6082"/>
                      </a:cxn>
                      <a:cxn ang="0">
                        <a:pos x="connsiteX6083" y="connsiteY6083"/>
                      </a:cxn>
                      <a:cxn ang="0">
                        <a:pos x="connsiteX6084" y="connsiteY6084"/>
                      </a:cxn>
                      <a:cxn ang="0">
                        <a:pos x="connsiteX6085" y="connsiteY6085"/>
                      </a:cxn>
                      <a:cxn ang="0">
                        <a:pos x="connsiteX6086" y="connsiteY6086"/>
                      </a:cxn>
                      <a:cxn ang="0">
                        <a:pos x="connsiteX6087" y="connsiteY6087"/>
                      </a:cxn>
                      <a:cxn ang="0">
                        <a:pos x="connsiteX6088" y="connsiteY6088"/>
                      </a:cxn>
                      <a:cxn ang="0">
                        <a:pos x="connsiteX6089" y="connsiteY6089"/>
                      </a:cxn>
                      <a:cxn ang="0">
                        <a:pos x="connsiteX6090" y="connsiteY6090"/>
                      </a:cxn>
                      <a:cxn ang="0">
                        <a:pos x="connsiteX6091" y="connsiteY6091"/>
                      </a:cxn>
                      <a:cxn ang="0">
                        <a:pos x="connsiteX6092" y="connsiteY6092"/>
                      </a:cxn>
                      <a:cxn ang="0">
                        <a:pos x="connsiteX6093" y="connsiteY6093"/>
                      </a:cxn>
                      <a:cxn ang="0">
                        <a:pos x="connsiteX6094" y="connsiteY6094"/>
                      </a:cxn>
                      <a:cxn ang="0">
                        <a:pos x="connsiteX6095" y="connsiteY6095"/>
                      </a:cxn>
                      <a:cxn ang="0">
                        <a:pos x="connsiteX6096" y="connsiteY6096"/>
                      </a:cxn>
                      <a:cxn ang="0">
                        <a:pos x="connsiteX6097" y="connsiteY6097"/>
                      </a:cxn>
                      <a:cxn ang="0">
                        <a:pos x="connsiteX6098" y="connsiteY6098"/>
                      </a:cxn>
                      <a:cxn ang="0">
                        <a:pos x="connsiteX6099" y="connsiteY6099"/>
                      </a:cxn>
                      <a:cxn ang="0">
                        <a:pos x="connsiteX6100" y="connsiteY6100"/>
                      </a:cxn>
                      <a:cxn ang="0">
                        <a:pos x="connsiteX6101" y="connsiteY6101"/>
                      </a:cxn>
                      <a:cxn ang="0">
                        <a:pos x="connsiteX6102" y="connsiteY6102"/>
                      </a:cxn>
                      <a:cxn ang="0">
                        <a:pos x="connsiteX6103" y="connsiteY6103"/>
                      </a:cxn>
                      <a:cxn ang="0">
                        <a:pos x="connsiteX6104" y="connsiteY6104"/>
                      </a:cxn>
                      <a:cxn ang="0">
                        <a:pos x="connsiteX6105" y="connsiteY6105"/>
                      </a:cxn>
                      <a:cxn ang="0">
                        <a:pos x="connsiteX6106" y="connsiteY6106"/>
                      </a:cxn>
                      <a:cxn ang="0">
                        <a:pos x="connsiteX6107" y="connsiteY6107"/>
                      </a:cxn>
                      <a:cxn ang="0">
                        <a:pos x="connsiteX6108" y="connsiteY6108"/>
                      </a:cxn>
                      <a:cxn ang="0">
                        <a:pos x="connsiteX6109" y="connsiteY6109"/>
                      </a:cxn>
                      <a:cxn ang="0">
                        <a:pos x="connsiteX6110" y="connsiteY6110"/>
                      </a:cxn>
                      <a:cxn ang="0">
                        <a:pos x="connsiteX6111" y="connsiteY6111"/>
                      </a:cxn>
                      <a:cxn ang="0">
                        <a:pos x="connsiteX6112" y="connsiteY6112"/>
                      </a:cxn>
                      <a:cxn ang="0">
                        <a:pos x="connsiteX6113" y="connsiteY6113"/>
                      </a:cxn>
                      <a:cxn ang="0">
                        <a:pos x="connsiteX6114" y="connsiteY6114"/>
                      </a:cxn>
                      <a:cxn ang="0">
                        <a:pos x="connsiteX6115" y="connsiteY6115"/>
                      </a:cxn>
                      <a:cxn ang="0">
                        <a:pos x="connsiteX6116" y="connsiteY6116"/>
                      </a:cxn>
                      <a:cxn ang="0">
                        <a:pos x="connsiteX6117" y="connsiteY6117"/>
                      </a:cxn>
                      <a:cxn ang="0">
                        <a:pos x="connsiteX6118" y="connsiteY6118"/>
                      </a:cxn>
                      <a:cxn ang="0">
                        <a:pos x="connsiteX6119" y="connsiteY6119"/>
                      </a:cxn>
                      <a:cxn ang="0">
                        <a:pos x="connsiteX6120" y="connsiteY6120"/>
                      </a:cxn>
                      <a:cxn ang="0">
                        <a:pos x="connsiteX6121" y="connsiteY6121"/>
                      </a:cxn>
                      <a:cxn ang="0">
                        <a:pos x="connsiteX6122" y="connsiteY6122"/>
                      </a:cxn>
                      <a:cxn ang="0">
                        <a:pos x="connsiteX6123" y="connsiteY6123"/>
                      </a:cxn>
                      <a:cxn ang="0">
                        <a:pos x="connsiteX6124" y="connsiteY6124"/>
                      </a:cxn>
                      <a:cxn ang="0">
                        <a:pos x="connsiteX6125" y="connsiteY6125"/>
                      </a:cxn>
                      <a:cxn ang="0">
                        <a:pos x="connsiteX6126" y="connsiteY6126"/>
                      </a:cxn>
                      <a:cxn ang="0">
                        <a:pos x="connsiteX6127" y="connsiteY6127"/>
                      </a:cxn>
                      <a:cxn ang="0">
                        <a:pos x="connsiteX6128" y="connsiteY6128"/>
                      </a:cxn>
                      <a:cxn ang="0">
                        <a:pos x="connsiteX6129" y="connsiteY6129"/>
                      </a:cxn>
                      <a:cxn ang="0">
                        <a:pos x="connsiteX6130" y="connsiteY6130"/>
                      </a:cxn>
                      <a:cxn ang="0">
                        <a:pos x="connsiteX6131" y="connsiteY6131"/>
                      </a:cxn>
                      <a:cxn ang="0">
                        <a:pos x="connsiteX6132" y="connsiteY6132"/>
                      </a:cxn>
                      <a:cxn ang="0">
                        <a:pos x="connsiteX6133" y="connsiteY6133"/>
                      </a:cxn>
                      <a:cxn ang="0">
                        <a:pos x="connsiteX6134" y="connsiteY6134"/>
                      </a:cxn>
                      <a:cxn ang="0">
                        <a:pos x="connsiteX6135" y="connsiteY6135"/>
                      </a:cxn>
                      <a:cxn ang="0">
                        <a:pos x="connsiteX6136" y="connsiteY6136"/>
                      </a:cxn>
                      <a:cxn ang="0">
                        <a:pos x="connsiteX6137" y="connsiteY6137"/>
                      </a:cxn>
                      <a:cxn ang="0">
                        <a:pos x="connsiteX6138" y="connsiteY6138"/>
                      </a:cxn>
                      <a:cxn ang="0">
                        <a:pos x="connsiteX6139" y="connsiteY6139"/>
                      </a:cxn>
                      <a:cxn ang="0">
                        <a:pos x="connsiteX6140" y="connsiteY6140"/>
                      </a:cxn>
                      <a:cxn ang="0">
                        <a:pos x="connsiteX6141" y="connsiteY6141"/>
                      </a:cxn>
                      <a:cxn ang="0">
                        <a:pos x="connsiteX6142" y="connsiteY6142"/>
                      </a:cxn>
                      <a:cxn ang="0">
                        <a:pos x="connsiteX6143" y="connsiteY6143"/>
                      </a:cxn>
                      <a:cxn ang="0">
                        <a:pos x="connsiteX6144" y="connsiteY6144"/>
                      </a:cxn>
                      <a:cxn ang="0">
                        <a:pos x="connsiteX6145" y="connsiteY6145"/>
                      </a:cxn>
                      <a:cxn ang="0">
                        <a:pos x="connsiteX6146" y="connsiteY6146"/>
                      </a:cxn>
                      <a:cxn ang="0">
                        <a:pos x="connsiteX6147" y="connsiteY6147"/>
                      </a:cxn>
                      <a:cxn ang="0">
                        <a:pos x="connsiteX6148" y="connsiteY6148"/>
                      </a:cxn>
                      <a:cxn ang="0">
                        <a:pos x="connsiteX6149" y="connsiteY6149"/>
                      </a:cxn>
                      <a:cxn ang="0">
                        <a:pos x="connsiteX6150" y="connsiteY6150"/>
                      </a:cxn>
                      <a:cxn ang="0">
                        <a:pos x="connsiteX6151" y="connsiteY6151"/>
                      </a:cxn>
                      <a:cxn ang="0">
                        <a:pos x="connsiteX6152" y="connsiteY6152"/>
                      </a:cxn>
                      <a:cxn ang="0">
                        <a:pos x="connsiteX6153" y="connsiteY6153"/>
                      </a:cxn>
                      <a:cxn ang="0">
                        <a:pos x="connsiteX6154" y="connsiteY6154"/>
                      </a:cxn>
                      <a:cxn ang="0">
                        <a:pos x="connsiteX6155" y="connsiteY6155"/>
                      </a:cxn>
                      <a:cxn ang="0">
                        <a:pos x="connsiteX6156" y="connsiteY6156"/>
                      </a:cxn>
                      <a:cxn ang="0">
                        <a:pos x="connsiteX6157" y="connsiteY6157"/>
                      </a:cxn>
                      <a:cxn ang="0">
                        <a:pos x="connsiteX6158" y="connsiteY6158"/>
                      </a:cxn>
                      <a:cxn ang="0">
                        <a:pos x="connsiteX6159" y="connsiteY6159"/>
                      </a:cxn>
                      <a:cxn ang="0">
                        <a:pos x="connsiteX6160" y="connsiteY6160"/>
                      </a:cxn>
                      <a:cxn ang="0">
                        <a:pos x="connsiteX6161" y="connsiteY6161"/>
                      </a:cxn>
                      <a:cxn ang="0">
                        <a:pos x="connsiteX6162" y="connsiteY6162"/>
                      </a:cxn>
                      <a:cxn ang="0">
                        <a:pos x="connsiteX6163" y="connsiteY6163"/>
                      </a:cxn>
                      <a:cxn ang="0">
                        <a:pos x="connsiteX6164" y="connsiteY6164"/>
                      </a:cxn>
                      <a:cxn ang="0">
                        <a:pos x="connsiteX6165" y="connsiteY6165"/>
                      </a:cxn>
                      <a:cxn ang="0">
                        <a:pos x="connsiteX6166" y="connsiteY6166"/>
                      </a:cxn>
                      <a:cxn ang="0">
                        <a:pos x="connsiteX6167" y="connsiteY6167"/>
                      </a:cxn>
                      <a:cxn ang="0">
                        <a:pos x="connsiteX6168" y="connsiteY6168"/>
                      </a:cxn>
                      <a:cxn ang="0">
                        <a:pos x="connsiteX6169" y="connsiteY6169"/>
                      </a:cxn>
                      <a:cxn ang="0">
                        <a:pos x="connsiteX6170" y="connsiteY6170"/>
                      </a:cxn>
                      <a:cxn ang="0">
                        <a:pos x="connsiteX6171" y="connsiteY6171"/>
                      </a:cxn>
                      <a:cxn ang="0">
                        <a:pos x="connsiteX6172" y="connsiteY6172"/>
                      </a:cxn>
                      <a:cxn ang="0">
                        <a:pos x="connsiteX6173" y="connsiteY6173"/>
                      </a:cxn>
                      <a:cxn ang="0">
                        <a:pos x="connsiteX6174" y="connsiteY6174"/>
                      </a:cxn>
                      <a:cxn ang="0">
                        <a:pos x="connsiteX6175" y="connsiteY6175"/>
                      </a:cxn>
                      <a:cxn ang="0">
                        <a:pos x="connsiteX6176" y="connsiteY6176"/>
                      </a:cxn>
                      <a:cxn ang="0">
                        <a:pos x="connsiteX6177" y="connsiteY6177"/>
                      </a:cxn>
                      <a:cxn ang="0">
                        <a:pos x="connsiteX6178" y="connsiteY6178"/>
                      </a:cxn>
                      <a:cxn ang="0">
                        <a:pos x="connsiteX6179" y="connsiteY6179"/>
                      </a:cxn>
                      <a:cxn ang="0">
                        <a:pos x="connsiteX6180" y="connsiteY6180"/>
                      </a:cxn>
                      <a:cxn ang="0">
                        <a:pos x="connsiteX6181" y="connsiteY6181"/>
                      </a:cxn>
                      <a:cxn ang="0">
                        <a:pos x="connsiteX6182" y="connsiteY6182"/>
                      </a:cxn>
                      <a:cxn ang="0">
                        <a:pos x="connsiteX6183" y="connsiteY6183"/>
                      </a:cxn>
                      <a:cxn ang="0">
                        <a:pos x="connsiteX6184" y="connsiteY6184"/>
                      </a:cxn>
                      <a:cxn ang="0">
                        <a:pos x="connsiteX6185" y="connsiteY6185"/>
                      </a:cxn>
                      <a:cxn ang="0">
                        <a:pos x="connsiteX6186" y="connsiteY6186"/>
                      </a:cxn>
                      <a:cxn ang="0">
                        <a:pos x="connsiteX6187" y="connsiteY6187"/>
                      </a:cxn>
                      <a:cxn ang="0">
                        <a:pos x="connsiteX6188" y="connsiteY6188"/>
                      </a:cxn>
                      <a:cxn ang="0">
                        <a:pos x="connsiteX6189" y="connsiteY6189"/>
                      </a:cxn>
                      <a:cxn ang="0">
                        <a:pos x="connsiteX6190" y="connsiteY6190"/>
                      </a:cxn>
                      <a:cxn ang="0">
                        <a:pos x="connsiteX6191" y="connsiteY6191"/>
                      </a:cxn>
                      <a:cxn ang="0">
                        <a:pos x="connsiteX6192" y="connsiteY6192"/>
                      </a:cxn>
                      <a:cxn ang="0">
                        <a:pos x="connsiteX6193" y="connsiteY6193"/>
                      </a:cxn>
                      <a:cxn ang="0">
                        <a:pos x="connsiteX6194" y="connsiteY6194"/>
                      </a:cxn>
                      <a:cxn ang="0">
                        <a:pos x="connsiteX6195" y="connsiteY6195"/>
                      </a:cxn>
                      <a:cxn ang="0">
                        <a:pos x="connsiteX6196" y="connsiteY6196"/>
                      </a:cxn>
                      <a:cxn ang="0">
                        <a:pos x="connsiteX6197" y="connsiteY6197"/>
                      </a:cxn>
                      <a:cxn ang="0">
                        <a:pos x="connsiteX6198" y="connsiteY6198"/>
                      </a:cxn>
                      <a:cxn ang="0">
                        <a:pos x="connsiteX6199" y="connsiteY6199"/>
                      </a:cxn>
                      <a:cxn ang="0">
                        <a:pos x="connsiteX6200" y="connsiteY6200"/>
                      </a:cxn>
                      <a:cxn ang="0">
                        <a:pos x="connsiteX6201" y="connsiteY6201"/>
                      </a:cxn>
                      <a:cxn ang="0">
                        <a:pos x="connsiteX6202" y="connsiteY6202"/>
                      </a:cxn>
                      <a:cxn ang="0">
                        <a:pos x="connsiteX6203" y="connsiteY6203"/>
                      </a:cxn>
                      <a:cxn ang="0">
                        <a:pos x="connsiteX6204" y="connsiteY6204"/>
                      </a:cxn>
                      <a:cxn ang="0">
                        <a:pos x="connsiteX6205" y="connsiteY6205"/>
                      </a:cxn>
                      <a:cxn ang="0">
                        <a:pos x="connsiteX6206" y="connsiteY6206"/>
                      </a:cxn>
                      <a:cxn ang="0">
                        <a:pos x="connsiteX6207" y="connsiteY6207"/>
                      </a:cxn>
                      <a:cxn ang="0">
                        <a:pos x="connsiteX6208" y="connsiteY6208"/>
                      </a:cxn>
                      <a:cxn ang="0">
                        <a:pos x="connsiteX6209" y="connsiteY6209"/>
                      </a:cxn>
                      <a:cxn ang="0">
                        <a:pos x="connsiteX6210" y="connsiteY6210"/>
                      </a:cxn>
                      <a:cxn ang="0">
                        <a:pos x="connsiteX6211" y="connsiteY6211"/>
                      </a:cxn>
                      <a:cxn ang="0">
                        <a:pos x="connsiteX6212" y="connsiteY6212"/>
                      </a:cxn>
                      <a:cxn ang="0">
                        <a:pos x="connsiteX6213" y="connsiteY6213"/>
                      </a:cxn>
                      <a:cxn ang="0">
                        <a:pos x="connsiteX6214" y="connsiteY6214"/>
                      </a:cxn>
                      <a:cxn ang="0">
                        <a:pos x="connsiteX6215" y="connsiteY6215"/>
                      </a:cxn>
                      <a:cxn ang="0">
                        <a:pos x="connsiteX6216" y="connsiteY6216"/>
                      </a:cxn>
                      <a:cxn ang="0">
                        <a:pos x="connsiteX6217" y="connsiteY6217"/>
                      </a:cxn>
                      <a:cxn ang="0">
                        <a:pos x="connsiteX6218" y="connsiteY6218"/>
                      </a:cxn>
                      <a:cxn ang="0">
                        <a:pos x="connsiteX6219" y="connsiteY6219"/>
                      </a:cxn>
                      <a:cxn ang="0">
                        <a:pos x="connsiteX6220" y="connsiteY6220"/>
                      </a:cxn>
                      <a:cxn ang="0">
                        <a:pos x="connsiteX6221" y="connsiteY6221"/>
                      </a:cxn>
                      <a:cxn ang="0">
                        <a:pos x="connsiteX6222" y="connsiteY6222"/>
                      </a:cxn>
                      <a:cxn ang="0">
                        <a:pos x="connsiteX6223" y="connsiteY6223"/>
                      </a:cxn>
                      <a:cxn ang="0">
                        <a:pos x="connsiteX6224" y="connsiteY6224"/>
                      </a:cxn>
                      <a:cxn ang="0">
                        <a:pos x="connsiteX6225" y="connsiteY6225"/>
                      </a:cxn>
                      <a:cxn ang="0">
                        <a:pos x="connsiteX6226" y="connsiteY6226"/>
                      </a:cxn>
                      <a:cxn ang="0">
                        <a:pos x="connsiteX6227" y="connsiteY6227"/>
                      </a:cxn>
                      <a:cxn ang="0">
                        <a:pos x="connsiteX6228" y="connsiteY6228"/>
                      </a:cxn>
                      <a:cxn ang="0">
                        <a:pos x="connsiteX6229" y="connsiteY6229"/>
                      </a:cxn>
                      <a:cxn ang="0">
                        <a:pos x="connsiteX6230" y="connsiteY6230"/>
                      </a:cxn>
                      <a:cxn ang="0">
                        <a:pos x="connsiteX6231" y="connsiteY6231"/>
                      </a:cxn>
                      <a:cxn ang="0">
                        <a:pos x="connsiteX6232" y="connsiteY6232"/>
                      </a:cxn>
                      <a:cxn ang="0">
                        <a:pos x="connsiteX6233" y="connsiteY6233"/>
                      </a:cxn>
                      <a:cxn ang="0">
                        <a:pos x="connsiteX6234" y="connsiteY6234"/>
                      </a:cxn>
                      <a:cxn ang="0">
                        <a:pos x="connsiteX6235" y="connsiteY6235"/>
                      </a:cxn>
                      <a:cxn ang="0">
                        <a:pos x="connsiteX6236" y="connsiteY6236"/>
                      </a:cxn>
                      <a:cxn ang="0">
                        <a:pos x="connsiteX6237" y="connsiteY6237"/>
                      </a:cxn>
                      <a:cxn ang="0">
                        <a:pos x="connsiteX6238" y="connsiteY6238"/>
                      </a:cxn>
                      <a:cxn ang="0">
                        <a:pos x="connsiteX6239" y="connsiteY6239"/>
                      </a:cxn>
                      <a:cxn ang="0">
                        <a:pos x="connsiteX6240" y="connsiteY6240"/>
                      </a:cxn>
                      <a:cxn ang="0">
                        <a:pos x="connsiteX6241" y="connsiteY6241"/>
                      </a:cxn>
                      <a:cxn ang="0">
                        <a:pos x="connsiteX6242" y="connsiteY6242"/>
                      </a:cxn>
                      <a:cxn ang="0">
                        <a:pos x="connsiteX6243" y="connsiteY6243"/>
                      </a:cxn>
                      <a:cxn ang="0">
                        <a:pos x="connsiteX6244" y="connsiteY6244"/>
                      </a:cxn>
                      <a:cxn ang="0">
                        <a:pos x="connsiteX6245" y="connsiteY6245"/>
                      </a:cxn>
                      <a:cxn ang="0">
                        <a:pos x="connsiteX6246" y="connsiteY6246"/>
                      </a:cxn>
                      <a:cxn ang="0">
                        <a:pos x="connsiteX6247" y="connsiteY6247"/>
                      </a:cxn>
                      <a:cxn ang="0">
                        <a:pos x="connsiteX6248" y="connsiteY6248"/>
                      </a:cxn>
                      <a:cxn ang="0">
                        <a:pos x="connsiteX6249" y="connsiteY6249"/>
                      </a:cxn>
                      <a:cxn ang="0">
                        <a:pos x="connsiteX6250" y="connsiteY6250"/>
                      </a:cxn>
                      <a:cxn ang="0">
                        <a:pos x="connsiteX6251" y="connsiteY6251"/>
                      </a:cxn>
                      <a:cxn ang="0">
                        <a:pos x="connsiteX6252" y="connsiteY6252"/>
                      </a:cxn>
                      <a:cxn ang="0">
                        <a:pos x="connsiteX6253" y="connsiteY6253"/>
                      </a:cxn>
                      <a:cxn ang="0">
                        <a:pos x="connsiteX6254" y="connsiteY6254"/>
                      </a:cxn>
                      <a:cxn ang="0">
                        <a:pos x="connsiteX6255" y="connsiteY6255"/>
                      </a:cxn>
                      <a:cxn ang="0">
                        <a:pos x="connsiteX6256" y="connsiteY6256"/>
                      </a:cxn>
                      <a:cxn ang="0">
                        <a:pos x="connsiteX6257" y="connsiteY6257"/>
                      </a:cxn>
                      <a:cxn ang="0">
                        <a:pos x="connsiteX6258" y="connsiteY6258"/>
                      </a:cxn>
                      <a:cxn ang="0">
                        <a:pos x="connsiteX6259" y="connsiteY6259"/>
                      </a:cxn>
                      <a:cxn ang="0">
                        <a:pos x="connsiteX6260" y="connsiteY6260"/>
                      </a:cxn>
                      <a:cxn ang="0">
                        <a:pos x="connsiteX6261" y="connsiteY6261"/>
                      </a:cxn>
                      <a:cxn ang="0">
                        <a:pos x="connsiteX6262" y="connsiteY6262"/>
                      </a:cxn>
                      <a:cxn ang="0">
                        <a:pos x="connsiteX6263" y="connsiteY6263"/>
                      </a:cxn>
                      <a:cxn ang="0">
                        <a:pos x="connsiteX6264" y="connsiteY6264"/>
                      </a:cxn>
                      <a:cxn ang="0">
                        <a:pos x="connsiteX6265" y="connsiteY6265"/>
                      </a:cxn>
                      <a:cxn ang="0">
                        <a:pos x="connsiteX6266" y="connsiteY6266"/>
                      </a:cxn>
                      <a:cxn ang="0">
                        <a:pos x="connsiteX6267" y="connsiteY6267"/>
                      </a:cxn>
                      <a:cxn ang="0">
                        <a:pos x="connsiteX6268" y="connsiteY6268"/>
                      </a:cxn>
                      <a:cxn ang="0">
                        <a:pos x="connsiteX6269" y="connsiteY6269"/>
                      </a:cxn>
                      <a:cxn ang="0">
                        <a:pos x="connsiteX6270" y="connsiteY6270"/>
                      </a:cxn>
                      <a:cxn ang="0">
                        <a:pos x="connsiteX6271" y="connsiteY6271"/>
                      </a:cxn>
                      <a:cxn ang="0">
                        <a:pos x="connsiteX6272" y="connsiteY6272"/>
                      </a:cxn>
                      <a:cxn ang="0">
                        <a:pos x="connsiteX6273" y="connsiteY6273"/>
                      </a:cxn>
                      <a:cxn ang="0">
                        <a:pos x="connsiteX6274" y="connsiteY6274"/>
                      </a:cxn>
                      <a:cxn ang="0">
                        <a:pos x="connsiteX6275" y="connsiteY6275"/>
                      </a:cxn>
                      <a:cxn ang="0">
                        <a:pos x="connsiteX6276" y="connsiteY6276"/>
                      </a:cxn>
                      <a:cxn ang="0">
                        <a:pos x="connsiteX6277" y="connsiteY6277"/>
                      </a:cxn>
                      <a:cxn ang="0">
                        <a:pos x="connsiteX6278" y="connsiteY6278"/>
                      </a:cxn>
                      <a:cxn ang="0">
                        <a:pos x="connsiteX6279" y="connsiteY6279"/>
                      </a:cxn>
                      <a:cxn ang="0">
                        <a:pos x="connsiteX6280" y="connsiteY6280"/>
                      </a:cxn>
                      <a:cxn ang="0">
                        <a:pos x="connsiteX6281" y="connsiteY6281"/>
                      </a:cxn>
                      <a:cxn ang="0">
                        <a:pos x="connsiteX6282" y="connsiteY6282"/>
                      </a:cxn>
                      <a:cxn ang="0">
                        <a:pos x="connsiteX6283" y="connsiteY6283"/>
                      </a:cxn>
                      <a:cxn ang="0">
                        <a:pos x="connsiteX6284" y="connsiteY6284"/>
                      </a:cxn>
                      <a:cxn ang="0">
                        <a:pos x="connsiteX6285" y="connsiteY6285"/>
                      </a:cxn>
                      <a:cxn ang="0">
                        <a:pos x="connsiteX6286" y="connsiteY6286"/>
                      </a:cxn>
                      <a:cxn ang="0">
                        <a:pos x="connsiteX6287" y="connsiteY6287"/>
                      </a:cxn>
                      <a:cxn ang="0">
                        <a:pos x="connsiteX6288" y="connsiteY6288"/>
                      </a:cxn>
                      <a:cxn ang="0">
                        <a:pos x="connsiteX6289" y="connsiteY6289"/>
                      </a:cxn>
                      <a:cxn ang="0">
                        <a:pos x="connsiteX6290" y="connsiteY6290"/>
                      </a:cxn>
                      <a:cxn ang="0">
                        <a:pos x="connsiteX6291" y="connsiteY6291"/>
                      </a:cxn>
                      <a:cxn ang="0">
                        <a:pos x="connsiteX6292" y="connsiteY6292"/>
                      </a:cxn>
                      <a:cxn ang="0">
                        <a:pos x="connsiteX6293" y="connsiteY6293"/>
                      </a:cxn>
                      <a:cxn ang="0">
                        <a:pos x="connsiteX6294" y="connsiteY6294"/>
                      </a:cxn>
                      <a:cxn ang="0">
                        <a:pos x="connsiteX6295" y="connsiteY6295"/>
                      </a:cxn>
                      <a:cxn ang="0">
                        <a:pos x="connsiteX6296" y="connsiteY6296"/>
                      </a:cxn>
                      <a:cxn ang="0">
                        <a:pos x="connsiteX6297" y="connsiteY6297"/>
                      </a:cxn>
                      <a:cxn ang="0">
                        <a:pos x="connsiteX6298" y="connsiteY6298"/>
                      </a:cxn>
                      <a:cxn ang="0">
                        <a:pos x="connsiteX6299" y="connsiteY6299"/>
                      </a:cxn>
                      <a:cxn ang="0">
                        <a:pos x="connsiteX6300" y="connsiteY6300"/>
                      </a:cxn>
                      <a:cxn ang="0">
                        <a:pos x="connsiteX6301" y="connsiteY6301"/>
                      </a:cxn>
                      <a:cxn ang="0">
                        <a:pos x="connsiteX6302" y="connsiteY6302"/>
                      </a:cxn>
                      <a:cxn ang="0">
                        <a:pos x="connsiteX6303" y="connsiteY6303"/>
                      </a:cxn>
                      <a:cxn ang="0">
                        <a:pos x="connsiteX6304" y="connsiteY6304"/>
                      </a:cxn>
                      <a:cxn ang="0">
                        <a:pos x="connsiteX6305" y="connsiteY6305"/>
                      </a:cxn>
                      <a:cxn ang="0">
                        <a:pos x="connsiteX6306" y="connsiteY6306"/>
                      </a:cxn>
                      <a:cxn ang="0">
                        <a:pos x="connsiteX6307" y="connsiteY6307"/>
                      </a:cxn>
                      <a:cxn ang="0">
                        <a:pos x="connsiteX6308" y="connsiteY6308"/>
                      </a:cxn>
                      <a:cxn ang="0">
                        <a:pos x="connsiteX6309" y="connsiteY6309"/>
                      </a:cxn>
                      <a:cxn ang="0">
                        <a:pos x="connsiteX6310" y="connsiteY6310"/>
                      </a:cxn>
                      <a:cxn ang="0">
                        <a:pos x="connsiteX6311" y="connsiteY6311"/>
                      </a:cxn>
                      <a:cxn ang="0">
                        <a:pos x="connsiteX6312" y="connsiteY6312"/>
                      </a:cxn>
                      <a:cxn ang="0">
                        <a:pos x="connsiteX6313" y="connsiteY6313"/>
                      </a:cxn>
                      <a:cxn ang="0">
                        <a:pos x="connsiteX6314" y="connsiteY6314"/>
                      </a:cxn>
                      <a:cxn ang="0">
                        <a:pos x="connsiteX6315" y="connsiteY6315"/>
                      </a:cxn>
                      <a:cxn ang="0">
                        <a:pos x="connsiteX6316" y="connsiteY6316"/>
                      </a:cxn>
                      <a:cxn ang="0">
                        <a:pos x="connsiteX6317" y="connsiteY6317"/>
                      </a:cxn>
                      <a:cxn ang="0">
                        <a:pos x="connsiteX6318" y="connsiteY6318"/>
                      </a:cxn>
                      <a:cxn ang="0">
                        <a:pos x="connsiteX6319" y="connsiteY6319"/>
                      </a:cxn>
                      <a:cxn ang="0">
                        <a:pos x="connsiteX6320" y="connsiteY6320"/>
                      </a:cxn>
                      <a:cxn ang="0">
                        <a:pos x="connsiteX6321" y="connsiteY6321"/>
                      </a:cxn>
                      <a:cxn ang="0">
                        <a:pos x="connsiteX6322" y="connsiteY6322"/>
                      </a:cxn>
                      <a:cxn ang="0">
                        <a:pos x="connsiteX6323" y="connsiteY6323"/>
                      </a:cxn>
                      <a:cxn ang="0">
                        <a:pos x="connsiteX6324" y="connsiteY6324"/>
                      </a:cxn>
                      <a:cxn ang="0">
                        <a:pos x="connsiteX6325" y="connsiteY6325"/>
                      </a:cxn>
                      <a:cxn ang="0">
                        <a:pos x="connsiteX6326" y="connsiteY6326"/>
                      </a:cxn>
                      <a:cxn ang="0">
                        <a:pos x="connsiteX6327" y="connsiteY6327"/>
                      </a:cxn>
                      <a:cxn ang="0">
                        <a:pos x="connsiteX6328" y="connsiteY6328"/>
                      </a:cxn>
                      <a:cxn ang="0">
                        <a:pos x="connsiteX6329" y="connsiteY6329"/>
                      </a:cxn>
                      <a:cxn ang="0">
                        <a:pos x="connsiteX6330" y="connsiteY6330"/>
                      </a:cxn>
                      <a:cxn ang="0">
                        <a:pos x="connsiteX6331" y="connsiteY6331"/>
                      </a:cxn>
                      <a:cxn ang="0">
                        <a:pos x="connsiteX6332" y="connsiteY6332"/>
                      </a:cxn>
                      <a:cxn ang="0">
                        <a:pos x="connsiteX6333" y="connsiteY6333"/>
                      </a:cxn>
                      <a:cxn ang="0">
                        <a:pos x="connsiteX6334" y="connsiteY6334"/>
                      </a:cxn>
                      <a:cxn ang="0">
                        <a:pos x="connsiteX6335" y="connsiteY6335"/>
                      </a:cxn>
                      <a:cxn ang="0">
                        <a:pos x="connsiteX6336" y="connsiteY6336"/>
                      </a:cxn>
                      <a:cxn ang="0">
                        <a:pos x="connsiteX6337" y="connsiteY6337"/>
                      </a:cxn>
                      <a:cxn ang="0">
                        <a:pos x="connsiteX6338" y="connsiteY6338"/>
                      </a:cxn>
                      <a:cxn ang="0">
                        <a:pos x="connsiteX6339" y="connsiteY6339"/>
                      </a:cxn>
                      <a:cxn ang="0">
                        <a:pos x="connsiteX6340" y="connsiteY6340"/>
                      </a:cxn>
                      <a:cxn ang="0">
                        <a:pos x="connsiteX6341" y="connsiteY6341"/>
                      </a:cxn>
                      <a:cxn ang="0">
                        <a:pos x="connsiteX6342" y="connsiteY6342"/>
                      </a:cxn>
                      <a:cxn ang="0">
                        <a:pos x="connsiteX6343" y="connsiteY6343"/>
                      </a:cxn>
                      <a:cxn ang="0">
                        <a:pos x="connsiteX6344" y="connsiteY6344"/>
                      </a:cxn>
                      <a:cxn ang="0">
                        <a:pos x="connsiteX6345" y="connsiteY6345"/>
                      </a:cxn>
                      <a:cxn ang="0">
                        <a:pos x="connsiteX6346" y="connsiteY6346"/>
                      </a:cxn>
                      <a:cxn ang="0">
                        <a:pos x="connsiteX6347" y="connsiteY6347"/>
                      </a:cxn>
                      <a:cxn ang="0">
                        <a:pos x="connsiteX6348" y="connsiteY6348"/>
                      </a:cxn>
                      <a:cxn ang="0">
                        <a:pos x="connsiteX6349" y="connsiteY6349"/>
                      </a:cxn>
                      <a:cxn ang="0">
                        <a:pos x="connsiteX6350" y="connsiteY6350"/>
                      </a:cxn>
                      <a:cxn ang="0">
                        <a:pos x="connsiteX6351" y="connsiteY6351"/>
                      </a:cxn>
                      <a:cxn ang="0">
                        <a:pos x="connsiteX6352" y="connsiteY6352"/>
                      </a:cxn>
                      <a:cxn ang="0">
                        <a:pos x="connsiteX6353" y="connsiteY6353"/>
                      </a:cxn>
                      <a:cxn ang="0">
                        <a:pos x="connsiteX6354" y="connsiteY6354"/>
                      </a:cxn>
                      <a:cxn ang="0">
                        <a:pos x="connsiteX6355" y="connsiteY6355"/>
                      </a:cxn>
                      <a:cxn ang="0">
                        <a:pos x="connsiteX6356" y="connsiteY6356"/>
                      </a:cxn>
                      <a:cxn ang="0">
                        <a:pos x="connsiteX6357" y="connsiteY6357"/>
                      </a:cxn>
                      <a:cxn ang="0">
                        <a:pos x="connsiteX6358" y="connsiteY6358"/>
                      </a:cxn>
                      <a:cxn ang="0">
                        <a:pos x="connsiteX6359" y="connsiteY6359"/>
                      </a:cxn>
                      <a:cxn ang="0">
                        <a:pos x="connsiteX6360" y="connsiteY6360"/>
                      </a:cxn>
                      <a:cxn ang="0">
                        <a:pos x="connsiteX6361" y="connsiteY6361"/>
                      </a:cxn>
                      <a:cxn ang="0">
                        <a:pos x="connsiteX6362" y="connsiteY6362"/>
                      </a:cxn>
                      <a:cxn ang="0">
                        <a:pos x="connsiteX6363" y="connsiteY6363"/>
                      </a:cxn>
                      <a:cxn ang="0">
                        <a:pos x="connsiteX6364" y="connsiteY6364"/>
                      </a:cxn>
                      <a:cxn ang="0">
                        <a:pos x="connsiteX6365" y="connsiteY6365"/>
                      </a:cxn>
                      <a:cxn ang="0">
                        <a:pos x="connsiteX6366" y="connsiteY6366"/>
                      </a:cxn>
                      <a:cxn ang="0">
                        <a:pos x="connsiteX6367" y="connsiteY6367"/>
                      </a:cxn>
                      <a:cxn ang="0">
                        <a:pos x="connsiteX6368" y="connsiteY6368"/>
                      </a:cxn>
                      <a:cxn ang="0">
                        <a:pos x="connsiteX6369" y="connsiteY6369"/>
                      </a:cxn>
                      <a:cxn ang="0">
                        <a:pos x="connsiteX6370" y="connsiteY6370"/>
                      </a:cxn>
                      <a:cxn ang="0">
                        <a:pos x="connsiteX6371" y="connsiteY6371"/>
                      </a:cxn>
                      <a:cxn ang="0">
                        <a:pos x="connsiteX6372" y="connsiteY6372"/>
                      </a:cxn>
                      <a:cxn ang="0">
                        <a:pos x="connsiteX6373" y="connsiteY6373"/>
                      </a:cxn>
                      <a:cxn ang="0">
                        <a:pos x="connsiteX6374" y="connsiteY6374"/>
                      </a:cxn>
                      <a:cxn ang="0">
                        <a:pos x="connsiteX6375" y="connsiteY6375"/>
                      </a:cxn>
                      <a:cxn ang="0">
                        <a:pos x="connsiteX6376" y="connsiteY6376"/>
                      </a:cxn>
                      <a:cxn ang="0">
                        <a:pos x="connsiteX6377" y="connsiteY6377"/>
                      </a:cxn>
                      <a:cxn ang="0">
                        <a:pos x="connsiteX6378" y="connsiteY6378"/>
                      </a:cxn>
                      <a:cxn ang="0">
                        <a:pos x="connsiteX6379" y="connsiteY6379"/>
                      </a:cxn>
                      <a:cxn ang="0">
                        <a:pos x="connsiteX6380" y="connsiteY6380"/>
                      </a:cxn>
                      <a:cxn ang="0">
                        <a:pos x="connsiteX6381" y="connsiteY6381"/>
                      </a:cxn>
                      <a:cxn ang="0">
                        <a:pos x="connsiteX6382" y="connsiteY6382"/>
                      </a:cxn>
                      <a:cxn ang="0">
                        <a:pos x="connsiteX6383" y="connsiteY6383"/>
                      </a:cxn>
                      <a:cxn ang="0">
                        <a:pos x="connsiteX6384" y="connsiteY6384"/>
                      </a:cxn>
                      <a:cxn ang="0">
                        <a:pos x="connsiteX6385" y="connsiteY6385"/>
                      </a:cxn>
                      <a:cxn ang="0">
                        <a:pos x="connsiteX6386" y="connsiteY6386"/>
                      </a:cxn>
                      <a:cxn ang="0">
                        <a:pos x="connsiteX6387" y="connsiteY6387"/>
                      </a:cxn>
                      <a:cxn ang="0">
                        <a:pos x="connsiteX6388" y="connsiteY6388"/>
                      </a:cxn>
                      <a:cxn ang="0">
                        <a:pos x="connsiteX6389" y="connsiteY6389"/>
                      </a:cxn>
                      <a:cxn ang="0">
                        <a:pos x="connsiteX6390" y="connsiteY6390"/>
                      </a:cxn>
                      <a:cxn ang="0">
                        <a:pos x="connsiteX6391" y="connsiteY6391"/>
                      </a:cxn>
                      <a:cxn ang="0">
                        <a:pos x="connsiteX6392" y="connsiteY6392"/>
                      </a:cxn>
                      <a:cxn ang="0">
                        <a:pos x="connsiteX6393" y="connsiteY6393"/>
                      </a:cxn>
                      <a:cxn ang="0">
                        <a:pos x="connsiteX6394" y="connsiteY6394"/>
                      </a:cxn>
                      <a:cxn ang="0">
                        <a:pos x="connsiteX6395" y="connsiteY6395"/>
                      </a:cxn>
                      <a:cxn ang="0">
                        <a:pos x="connsiteX6396" y="connsiteY6396"/>
                      </a:cxn>
                      <a:cxn ang="0">
                        <a:pos x="connsiteX6397" y="connsiteY6397"/>
                      </a:cxn>
                      <a:cxn ang="0">
                        <a:pos x="connsiteX6398" y="connsiteY6398"/>
                      </a:cxn>
                      <a:cxn ang="0">
                        <a:pos x="connsiteX6399" y="connsiteY6399"/>
                      </a:cxn>
                      <a:cxn ang="0">
                        <a:pos x="connsiteX6400" y="connsiteY6400"/>
                      </a:cxn>
                      <a:cxn ang="0">
                        <a:pos x="connsiteX6401" y="connsiteY6401"/>
                      </a:cxn>
                      <a:cxn ang="0">
                        <a:pos x="connsiteX6402" y="connsiteY6402"/>
                      </a:cxn>
                      <a:cxn ang="0">
                        <a:pos x="connsiteX6403" y="connsiteY6403"/>
                      </a:cxn>
                      <a:cxn ang="0">
                        <a:pos x="connsiteX6404" y="connsiteY6404"/>
                      </a:cxn>
                      <a:cxn ang="0">
                        <a:pos x="connsiteX6405" y="connsiteY6405"/>
                      </a:cxn>
                      <a:cxn ang="0">
                        <a:pos x="connsiteX6406" y="connsiteY6406"/>
                      </a:cxn>
                      <a:cxn ang="0">
                        <a:pos x="connsiteX6407" y="connsiteY6407"/>
                      </a:cxn>
                      <a:cxn ang="0">
                        <a:pos x="connsiteX6408" y="connsiteY6408"/>
                      </a:cxn>
                      <a:cxn ang="0">
                        <a:pos x="connsiteX6409" y="connsiteY6409"/>
                      </a:cxn>
                      <a:cxn ang="0">
                        <a:pos x="connsiteX6410" y="connsiteY6410"/>
                      </a:cxn>
                      <a:cxn ang="0">
                        <a:pos x="connsiteX6411" y="connsiteY6411"/>
                      </a:cxn>
                      <a:cxn ang="0">
                        <a:pos x="connsiteX6412" y="connsiteY6412"/>
                      </a:cxn>
                      <a:cxn ang="0">
                        <a:pos x="connsiteX6413" y="connsiteY6413"/>
                      </a:cxn>
                      <a:cxn ang="0">
                        <a:pos x="connsiteX6414" y="connsiteY6414"/>
                      </a:cxn>
                      <a:cxn ang="0">
                        <a:pos x="connsiteX6415" y="connsiteY6415"/>
                      </a:cxn>
                      <a:cxn ang="0">
                        <a:pos x="connsiteX6416" y="connsiteY6416"/>
                      </a:cxn>
                      <a:cxn ang="0">
                        <a:pos x="connsiteX6417" y="connsiteY6417"/>
                      </a:cxn>
                      <a:cxn ang="0">
                        <a:pos x="connsiteX6418" y="connsiteY6418"/>
                      </a:cxn>
                      <a:cxn ang="0">
                        <a:pos x="connsiteX6419" y="connsiteY6419"/>
                      </a:cxn>
                      <a:cxn ang="0">
                        <a:pos x="connsiteX6420" y="connsiteY6420"/>
                      </a:cxn>
                      <a:cxn ang="0">
                        <a:pos x="connsiteX6421" y="connsiteY6421"/>
                      </a:cxn>
                      <a:cxn ang="0">
                        <a:pos x="connsiteX6422" y="connsiteY6422"/>
                      </a:cxn>
                      <a:cxn ang="0">
                        <a:pos x="connsiteX6423" y="connsiteY6423"/>
                      </a:cxn>
                      <a:cxn ang="0">
                        <a:pos x="connsiteX6424" y="connsiteY6424"/>
                      </a:cxn>
                      <a:cxn ang="0">
                        <a:pos x="connsiteX6425" y="connsiteY6425"/>
                      </a:cxn>
                      <a:cxn ang="0">
                        <a:pos x="connsiteX6426" y="connsiteY6426"/>
                      </a:cxn>
                      <a:cxn ang="0">
                        <a:pos x="connsiteX6427" y="connsiteY6427"/>
                      </a:cxn>
                      <a:cxn ang="0">
                        <a:pos x="connsiteX6428" y="connsiteY6428"/>
                      </a:cxn>
                      <a:cxn ang="0">
                        <a:pos x="connsiteX6429" y="connsiteY6429"/>
                      </a:cxn>
                      <a:cxn ang="0">
                        <a:pos x="connsiteX6430" y="connsiteY6430"/>
                      </a:cxn>
                      <a:cxn ang="0">
                        <a:pos x="connsiteX6431" y="connsiteY6431"/>
                      </a:cxn>
                      <a:cxn ang="0">
                        <a:pos x="connsiteX6432" y="connsiteY6432"/>
                      </a:cxn>
                      <a:cxn ang="0">
                        <a:pos x="connsiteX6433" y="connsiteY6433"/>
                      </a:cxn>
                      <a:cxn ang="0">
                        <a:pos x="connsiteX6434" y="connsiteY6434"/>
                      </a:cxn>
                      <a:cxn ang="0">
                        <a:pos x="connsiteX6435" y="connsiteY6435"/>
                      </a:cxn>
                      <a:cxn ang="0">
                        <a:pos x="connsiteX6436" y="connsiteY6436"/>
                      </a:cxn>
                      <a:cxn ang="0">
                        <a:pos x="connsiteX6437" y="connsiteY6437"/>
                      </a:cxn>
                      <a:cxn ang="0">
                        <a:pos x="connsiteX6438" y="connsiteY6438"/>
                      </a:cxn>
                      <a:cxn ang="0">
                        <a:pos x="connsiteX6439" y="connsiteY6439"/>
                      </a:cxn>
                      <a:cxn ang="0">
                        <a:pos x="connsiteX6440" y="connsiteY6440"/>
                      </a:cxn>
                      <a:cxn ang="0">
                        <a:pos x="connsiteX6441" y="connsiteY6441"/>
                      </a:cxn>
                      <a:cxn ang="0">
                        <a:pos x="connsiteX6442" y="connsiteY6442"/>
                      </a:cxn>
                      <a:cxn ang="0">
                        <a:pos x="connsiteX6443" y="connsiteY6443"/>
                      </a:cxn>
                      <a:cxn ang="0">
                        <a:pos x="connsiteX6444" y="connsiteY6444"/>
                      </a:cxn>
                      <a:cxn ang="0">
                        <a:pos x="connsiteX6445" y="connsiteY6445"/>
                      </a:cxn>
                      <a:cxn ang="0">
                        <a:pos x="connsiteX6446" y="connsiteY6446"/>
                      </a:cxn>
                      <a:cxn ang="0">
                        <a:pos x="connsiteX6447" y="connsiteY6447"/>
                      </a:cxn>
                      <a:cxn ang="0">
                        <a:pos x="connsiteX6448" y="connsiteY6448"/>
                      </a:cxn>
                      <a:cxn ang="0">
                        <a:pos x="connsiteX6449" y="connsiteY6449"/>
                      </a:cxn>
                      <a:cxn ang="0">
                        <a:pos x="connsiteX6450" y="connsiteY6450"/>
                      </a:cxn>
                      <a:cxn ang="0">
                        <a:pos x="connsiteX6451" y="connsiteY6451"/>
                      </a:cxn>
                      <a:cxn ang="0">
                        <a:pos x="connsiteX6452" y="connsiteY6452"/>
                      </a:cxn>
                      <a:cxn ang="0">
                        <a:pos x="connsiteX6453" y="connsiteY6453"/>
                      </a:cxn>
                      <a:cxn ang="0">
                        <a:pos x="connsiteX6454" y="connsiteY6454"/>
                      </a:cxn>
                      <a:cxn ang="0">
                        <a:pos x="connsiteX6455" y="connsiteY6455"/>
                      </a:cxn>
                      <a:cxn ang="0">
                        <a:pos x="connsiteX6456" y="connsiteY6456"/>
                      </a:cxn>
                      <a:cxn ang="0">
                        <a:pos x="connsiteX6457" y="connsiteY6457"/>
                      </a:cxn>
                      <a:cxn ang="0">
                        <a:pos x="connsiteX6458" y="connsiteY6458"/>
                      </a:cxn>
                      <a:cxn ang="0">
                        <a:pos x="connsiteX6459" y="connsiteY6459"/>
                      </a:cxn>
                      <a:cxn ang="0">
                        <a:pos x="connsiteX6460" y="connsiteY6460"/>
                      </a:cxn>
                      <a:cxn ang="0">
                        <a:pos x="connsiteX6461" y="connsiteY6461"/>
                      </a:cxn>
                      <a:cxn ang="0">
                        <a:pos x="connsiteX6462" y="connsiteY6462"/>
                      </a:cxn>
                      <a:cxn ang="0">
                        <a:pos x="connsiteX6463" y="connsiteY6463"/>
                      </a:cxn>
                      <a:cxn ang="0">
                        <a:pos x="connsiteX6464" y="connsiteY6464"/>
                      </a:cxn>
                      <a:cxn ang="0">
                        <a:pos x="connsiteX6465" y="connsiteY6465"/>
                      </a:cxn>
                      <a:cxn ang="0">
                        <a:pos x="connsiteX6466" y="connsiteY6466"/>
                      </a:cxn>
                      <a:cxn ang="0">
                        <a:pos x="connsiteX6467" y="connsiteY6467"/>
                      </a:cxn>
                      <a:cxn ang="0">
                        <a:pos x="connsiteX6468" y="connsiteY6468"/>
                      </a:cxn>
                      <a:cxn ang="0">
                        <a:pos x="connsiteX6469" y="connsiteY6469"/>
                      </a:cxn>
                      <a:cxn ang="0">
                        <a:pos x="connsiteX6470" y="connsiteY6470"/>
                      </a:cxn>
                      <a:cxn ang="0">
                        <a:pos x="connsiteX6471" y="connsiteY6471"/>
                      </a:cxn>
                      <a:cxn ang="0">
                        <a:pos x="connsiteX6472" y="connsiteY6472"/>
                      </a:cxn>
                      <a:cxn ang="0">
                        <a:pos x="connsiteX6473" y="connsiteY6473"/>
                      </a:cxn>
                      <a:cxn ang="0">
                        <a:pos x="connsiteX6474" y="connsiteY6474"/>
                      </a:cxn>
                      <a:cxn ang="0">
                        <a:pos x="connsiteX6475" y="connsiteY6475"/>
                      </a:cxn>
                      <a:cxn ang="0">
                        <a:pos x="connsiteX6476" y="connsiteY6476"/>
                      </a:cxn>
                      <a:cxn ang="0">
                        <a:pos x="connsiteX6477" y="connsiteY6477"/>
                      </a:cxn>
                      <a:cxn ang="0">
                        <a:pos x="connsiteX6478" y="connsiteY6478"/>
                      </a:cxn>
                      <a:cxn ang="0">
                        <a:pos x="connsiteX6479" y="connsiteY6479"/>
                      </a:cxn>
                      <a:cxn ang="0">
                        <a:pos x="connsiteX6480" y="connsiteY6480"/>
                      </a:cxn>
                      <a:cxn ang="0">
                        <a:pos x="connsiteX6481" y="connsiteY6481"/>
                      </a:cxn>
                      <a:cxn ang="0">
                        <a:pos x="connsiteX6482" y="connsiteY6482"/>
                      </a:cxn>
                      <a:cxn ang="0">
                        <a:pos x="connsiteX6483" y="connsiteY6483"/>
                      </a:cxn>
                      <a:cxn ang="0">
                        <a:pos x="connsiteX6484" y="connsiteY6484"/>
                      </a:cxn>
                      <a:cxn ang="0">
                        <a:pos x="connsiteX6485" y="connsiteY6485"/>
                      </a:cxn>
                      <a:cxn ang="0">
                        <a:pos x="connsiteX6486" y="connsiteY6486"/>
                      </a:cxn>
                      <a:cxn ang="0">
                        <a:pos x="connsiteX6487" y="connsiteY6487"/>
                      </a:cxn>
                      <a:cxn ang="0">
                        <a:pos x="connsiteX6488" y="connsiteY6488"/>
                      </a:cxn>
                      <a:cxn ang="0">
                        <a:pos x="connsiteX6489" y="connsiteY6489"/>
                      </a:cxn>
                      <a:cxn ang="0">
                        <a:pos x="connsiteX6490" y="connsiteY6490"/>
                      </a:cxn>
                      <a:cxn ang="0">
                        <a:pos x="connsiteX6491" y="connsiteY6491"/>
                      </a:cxn>
                      <a:cxn ang="0">
                        <a:pos x="connsiteX6492" y="connsiteY6492"/>
                      </a:cxn>
                      <a:cxn ang="0">
                        <a:pos x="connsiteX6493" y="connsiteY6493"/>
                      </a:cxn>
                      <a:cxn ang="0">
                        <a:pos x="connsiteX6494" y="connsiteY6494"/>
                      </a:cxn>
                      <a:cxn ang="0">
                        <a:pos x="connsiteX6495" y="connsiteY6495"/>
                      </a:cxn>
                      <a:cxn ang="0">
                        <a:pos x="connsiteX6496" y="connsiteY6496"/>
                      </a:cxn>
                      <a:cxn ang="0">
                        <a:pos x="connsiteX6497" y="connsiteY6497"/>
                      </a:cxn>
                      <a:cxn ang="0">
                        <a:pos x="connsiteX6498" y="connsiteY6498"/>
                      </a:cxn>
                      <a:cxn ang="0">
                        <a:pos x="connsiteX6499" y="connsiteY6499"/>
                      </a:cxn>
                      <a:cxn ang="0">
                        <a:pos x="connsiteX6500" y="connsiteY6500"/>
                      </a:cxn>
                      <a:cxn ang="0">
                        <a:pos x="connsiteX6501" y="connsiteY6501"/>
                      </a:cxn>
                      <a:cxn ang="0">
                        <a:pos x="connsiteX6502" y="connsiteY6502"/>
                      </a:cxn>
                      <a:cxn ang="0">
                        <a:pos x="connsiteX6503" y="connsiteY6503"/>
                      </a:cxn>
                      <a:cxn ang="0">
                        <a:pos x="connsiteX6504" y="connsiteY6504"/>
                      </a:cxn>
                      <a:cxn ang="0">
                        <a:pos x="connsiteX6505" y="connsiteY6505"/>
                      </a:cxn>
                      <a:cxn ang="0">
                        <a:pos x="connsiteX6506" y="connsiteY6506"/>
                      </a:cxn>
                      <a:cxn ang="0">
                        <a:pos x="connsiteX6507" y="connsiteY6507"/>
                      </a:cxn>
                      <a:cxn ang="0">
                        <a:pos x="connsiteX6508" y="connsiteY6508"/>
                      </a:cxn>
                      <a:cxn ang="0">
                        <a:pos x="connsiteX6509" y="connsiteY6509"/>
                      </a:cxn>
                      <a:cxn ang="0">
                        <a:pos x="connsiteX6510" y="connsiteY6510"/>
                      </a:cxn>
                      <a:cxn ang="0">
                        <a:pos x="connsiteX6511" y="connsiteY6511"/>
                      </a:cxn>
                      <a:cxn ang="0">
                        <a:pos x="connsiteX6512" y="connsiteY6512"/>
                      </a:cxn>
                      <a:cxn ang="0">
                        <a:pos x="connsiteX6513" y="connsiteY6513"/>
                      </a:cxn>
                      <a:cxn ang="0">
                        <a:pos x="connsiteX6514" y="connsiteY6514"/>
                      </a:cxn>
                      <a:cxn ang="0">
                        <a:pos x="connsiteX6515" y="connsiteY6515"/>
                      </a:cxn>
                      <a:cxn ang="0">
                        <a:pos x="connsiteX6516" y="connsiteY6516"/>
                      </a:cxn>
                      <a:cxn ang="0">
                        <a:pos x="connsiteX6517" y="connsiteY6517"/>
                      </a:cxn>
                      <a:cxn ang="0">
                        <a:pos x="connsiteX6518" y="connsiteY6518"/>
                      </a:cxn>
                      <a:cxn ang="0">
                        <a:pos x="connsiteX6519" y="connsiteY6519"/>
                      </a:cxn>
                      <a:cxn ang="0">
                        <a:pos x="connsiteX6520" y="connsiteY6520"/>
                      </a:cxn>
                      <a:cxn ang="0">
                        <a:pos x="connsiteX6521" y="connsiteY6521"/>
                      </a:cxn>
                      <a:cxn ang="0">
                        <a:pos x="connsiteX6522" y="connsiteY6522"/>
                      </a:cxn>
                      <a:cxn ang="0">
                        <a:pos x="connsiteX6523" y="connsiteY6523"/>
                      </a:cxn>
                      <a:cxn ang="0">
                        <a:pos x="connsiteX6524" y="connsiteY6524"/>
                      </a:cxn>
                      <a:cxn ang="0">
                        <a:pos x="connsiteX6525" y="connsiteY6525"/>
                      </a:cxn>
                      <a:cxn ang="0">
                        <a:pos x="connsiteX6526" y="connsiteY6526"/>
                      </a:cxn>
                      <a:cxn ang="0">
                        <a:pos x="connsiteX6527" y="connsiteY6527"/>
                      </a:cxn>
                      <a:cxn ang="0">
                        <a:pos x="connsiteX6528" y="connsiteY6528"/>
                      </a:cxn>
                      <a:cxn ang="0">
                        <a:pos x="connsiteX6529" y="connsiteY6529"/>
                      </a:cxn>
                      <a:cxn ang="0">
                        <a:pos x="connsiteX6530" y="connsiteY6530"/>
                      </a:cxn>
                      <a:cxn ang="0">
                        <a:pos x="connsiteX6531" y="connsiteY6531"/>
                      </a:cxn>
                      <a:cxn ang="0">
                        <a:pos x="connsiteX6532" y="connsiteY6532"/>
                      </a:cxn>
                      <a:cxn ang="0">
                        <a:pos x="connsiteX6533" y="connsiteY6533"/>
                      </a:cxn>
                      <a:cxn ang="0">
                        <a:pos x="connsiteX6534" y="connsiteY6534"/>
                      </a:cxn>
                      <a:cxn ang="0">
                        <a:pos x="connsiteX6535" y="connsiteY6535"/>
                      </a:cxn>
                      <a:cxn ang="0">
                        <a:pos x="connsiteX6536" y="connsiteY6536"/>
                      </a:cxn>
                      <a:cxn ang="0">
                        <a:pos x="connsiteX6537" y="connsiteY6537"/>
                      </a:cxn>
                      <a:cxn ang="0">
                        <a:pos x="connsiteX6538" y="connsiteY6538"/>
                      </a:cxn>
                      <a:cxn ang="0">
                        <a:pos x="connsiteX6539" y="connsiteY6539"/>
                      </a:cxn>
                      <a:cxn ang="0">
                        <a:pos x="connsiteX6540" y="connsiteY6540"/>
                      </a:cxn>
                      <a:cxn ang="0">
                        <a:pos x="connsiteX6541" y="connsiteY6541"/>
                      </a:cxn>
                      <a:cxn ang="0">
                        <a:pos x="connsiteX6542" y="connsiteY6542"/>
                      </a:cxn>
                      <a:cxn ang="0">
                        <a:pos x="connsiteX6543" y="connsiteY6543"/>
                      </a:cxn>
                      <a:cxn ang="0">
                        <a:pos x="connsiteX6544" y="connsiteY6544"/>
                      </a:cxn>
                      <a:cxn ang="0">
                        <a:pos x="connsiteX6545" y="connsiteY6545"/>
                      </a:cxn>
                      <a:cxn ang="0">
                        <a:pos x="connsiteX6546" y="connsiteY6546"/>
                      </a:cxn>
                      <a:cxn ang="0">
                        <a:pos x="connsiteX6547" y="connsiteY6547"/>
                      </a:cxn>
                      <a:cxn ang="0">
                        <a:pos x="connsiteX6548" y="connsiteY6548"/>
                      </a:cxn>
                      <a:cxn ang="0">
                        <a:pos x="connsiteX6549" y="connsiteY6549"/>
                      </a:cxn>
                      <a:cxn ang="0">
                        <a:pos x="connsiteX6550" y="connsiteY6550"/>
                      </a:cxn>
                      <a:cxn ang="0">
                        <a:pos x="connsiteX6551" y="connsiteY6551"/>
                      </a:cxn>
                      <a:cxn ang="0">
                        <a:pos x="connsiteX6552" y="connsiteY6552"/>
                      </a:cxn>
                      <a:cxn ang="0">
                        <a:pos x="connsiteX6553" y="connsiteY6553"/>
                      </a:cxn>
                      <a:cxn ang="0">
                        <a:pos x="connsiteX6554" y="connsiteY6554"/>
                      </a:cxn>
                      <a:cxn ang="0">
                        <a:pos x="connsiteX6555" y="connsiteY6555"/>
                      </a:cxn>
                      <a:cxn ang="0">
                        <a:pos x="connsiteX6556" y="connsiteY6556"/>
                      </a:cxn>
                      <a:cxn ang="0">
                        <a:pos x="connsiteX6557" y="connsiteY6557"/>
                      </a:cxn>
                      <a:cxn ang="0">
                        <a:pos x="connsiteX6558" y="connsiteY6558"/>
                      </a:cxn>
                      <a:cxn ang="0">
                        <a:pos x="connsiteX6559" y="connsiteY6559"/>
                      </a:cxn>
                      <a:cxn ang="0">
                        <a:pos x="connsiteX6560" y="connsiteY6560"/>
                      </a:cxn>
                      <a:cxn ang="0">
                        <a:pos x="connsiteX6561" y="connsiteY6561"/>
                      </a:cxn>
                      <a:cxn ang="0">
                        <a:pos x="connsiteX6562" y="connsiteY6562"/>
                      </a:cxn>
                      <a:cxn ang="0">
                        <a:pos x="connsiteX6563" y="connsiteY6563"/>
                      </a:cxn>
                      <a:cxn ang="0">
                        <a:pos x="connsiteX6564" y="connsiteY6564"/>
                      </a:cxn>
                      <a:cxn ang="0">
                        <a:pos x="connsiteX6565" y="connsiteY6565"/>
                      </a:cxn>
                      <a:cxn ang="0">
                        <a:pos x="connsiteX6566" y="connsiteY6566"/>
                      </a:cxn>
                      <a:cxn ang="0">
                        <a:pos x="connsiteX6567" y="connsiteY6567"/>
                      </a:cxn>
                      <a:cxn ang="0">
                        <a:pos x="connsiteX6568" y="connsiteY6568"/>
                      </a:cxn>
                      <a:cxn ang="0">
                        <a:pos x="connsiteX6569" y="connsiteY6569"/>
                      </a:cxn>
                      <a:cxn ang="0">
                        <a:pos x="connsiteX6570" y="connsiteY6570"/>
                      </a:cxn>
                      <a:cxn ang="0">
                        <a:pos x="connsiteX6571" y="connsiteY6571"/>
                      </a:cxn>
                      <a:cxn ang="0">
                        <a:pos x="connsiteX6572" y="connsiteY6572"/>
                      </a:cxn>
                      <a:cxn ang="0">
                        <a:pos x="connsiteX6573" y="connsiteY6573"/>
                      </a:cxn>
                      <a:cxn ang="0">
                        <a:pos x="connsiteX6574" y="connsiteY6574"/>
                      </a:cxn>
                      <a:cxn ang="0">
                        <a:pos x="connsiteX6575" y="connsiteY6575"/>
                      </a:cxn>
                      <a:cxn ang="0">
                        <a:pos x="connsiteX6576" y="connsiteY6576"/>
                      </a:cxn>
                      <a:cxn ang="0">
                        <a:pos x="connsiteX6577" y="connsiteY6577"/>
                      </a:cxn>
                      <a:cxn ang="0">
                        <a:pos x="connsiteX6578" y="connsiteY6578"/>
                      </a:cxn>
                      <a:cxn ang="0">
                        <a:pos x="connsiteX6579" y="connsiteY6579"/>
                      </a:cxn>
                      <a:cxn ang="0">
                        <a:pos x="connsiteX6580" y="connsiteY6580"/>
                      </a:cxn>
                      <a:cxn ang="0">
                        <a:pos x="connsiteX6581" y="connsiteY6581"/>
                      </a:cxn>
                      <a:cxn ang="0">
                        <a:pos x="connsiteX6582" y="connsiteY6582"/>
                      </a:cxn>
                      <a:cxn ang="0">
                        <a:pos x="connsiteX6583" y="connsiteY6583"/>
                      </a:cxn>
                      <a:cxn ang="0">
                        <a:pos x="connsiteX6584" y="connsiteY6584"/>
                      </a:cxn>
                      <a:cxn ang="0">
                        <a:pos x="connsiteX6585" y="connsiteY6585"/>
                      </a:cxn>
                      <a:cxn ang="0">
                        <a:pos x="connsiteX6586" y="connsiteY6586"/>
                      </a:cxn>
                      <a:cxn ang="0">
                        <a:pos x="connsiteX6587" y="connsiteY6587"/>
                      </a:cxn>
                      <a:cxn ang="0">
                        <a:pos x="connsiteX6588" y="connsiteY6588"/>
                      </a:cxn>
                      <a:cxn ang="0">
                        <a:pos x="connsiteX6589" y="connsiteY6589"/>
                      </a:cxn>
                      <a:cxn ang="0">
                        <a:pos x="connsiteX6590" y="connsiteY6590"/>
                      </a:cxn>
                      <a:cxn ang="0">
                        <a:pos x="connsiteX6591" y="connsiteY6591"/>
                      </a:cxn>
                      <a:cxn ang="0">
                        <a:pos x="connsiteX6592" y="connsiteY6592"/>
                      </a:cxn>
                      <a:cxn ang="0">
                        <a:pos x="connsiteX6593" y="connsiteY6593"/>
                      </a:cxn>
                      <a:cxn ang="0">
                        <a:pos x="connsiteX6594" y="connsiteY6594"/>
                      </a:cxn>
                      <a:cxn ang="0">
                        <a:pos x="connsiteX6595" y="connsiteY6595"/>
                      </a:cxn>
                      <a:cxn ang="0">
                        <a:pos x="connsiteX6596" y="connsiteY6596"/>
                      </a:cxn>
                      <a:cxn ang="0">
                        <a:pos x="connsiteX6597" y="connsiteY6597"/>
                      </a:cxn>
                      <a:cxn ang="0">
                        <a:pos x="connsiteX6598" y="connsiteY6598"/>
                      </a:cxn>
                      <a:cxn ang="0">
                        <a:pos x="connsiteX6599" y="connsiteY6599"/>
                      </a:cxn>
                      <a:cxn ang="0">
                        <a:pos x="connsiteX6600" y="connsiteY6600"/>
                      </a:cxn>
                      <a:cxn ang="0">
                        <a:pos x="connsiteX6601" y="connsiteY6601"/>
                      </a:cxn>
                      <a:cxn ang="0">
                        <a:pos x="connsiteX6602" y="connsiteY6602"/>
                      </a:cxn>
                      <a:cxn ang="0">
                        <a:pos x="connsiteX6603" y="connsiteY6603"/>
                      </a:cxn>
                      <a:cxn ang="0">
                        <a:pos x="connsiteX6604" y="connsiteY6604"/>
                      </a:cxn>
                      <a:cxn ang="0">
                        <a:pos x="connsiteX6605" y="connsiteY6605"/>
                      </a:cxn>
                      <a:cxn ang="0">
                        <a:pos x="connsiteX6606" y="connsiteY6606"/>
                      </a:cxn>
                      <a:cxn ang="0">
                        <a:pos x="connsiteX6607" y="connsiteY6607"/>
                      </a:cxn>
                      <a:cxn ang="0">
                        <a:pos x="connsiteX6608" y="connsiteY6608"/>
                      </a:cxn>
                      <a:cxn ang="0">
                        <a:pos x="connsiteX6609" y="connsiteY6609"/>
                      </a:cxn>
                      <a:cxn ang="0">
                        <a:pos x="connsiteX6610" y="connsiteY6610"/>
                      </a:cxn>
                      <a:cxn ang="0">
                        <a:pos x="connsiteX6611" y="connsiteY6611"/>
                      </a:cxn>
                      <a:cxn ang="0">
                        <a:pos x="connsiteX6612" y="connsiteY6612"/>
                      </a:cxn>
                      <a:cxn ang="0">
                        <a:pos x="connsiteX6613" y="connsiteY6613"/>
                      </a:cxn>
                      <a:cxn ang="0">
                        <a:pos x="connsiteX6614" y="connsiteY6614"/>
                      </a:cxn>
                      <a:cxn ang="0">
                        <a:pos x="connsiteX6615" y="connsiteY6615"/>
                      </a:cxn>
                      <a:cxn ang="0">
                        <a:pos x="connsiteX6616" y="connsiteY6616"/>
                      </a:cxn>
                      <a:cxn ang="0">
                        <a:pos x="connsiteX6617" y="connsiteY6617"/>
                      </a:cxn>
                      <a:cxn ang="0">
                        <a:pos x="connsiteX6618" y="connsiteY6618"/>
                      </a:cxn>
                      <a:cxn ang="0">
                        <a:pos x="connsiteX6619" y="connsiteY6619"/>
                      </a:cxn>
                      <a:cxn ang="0">
                        <a:pos x="connsiteX6620" y="connsiteY6620"/>
                      </a:cxn>
                      <a:cxn ang="0">
                        <a:pos x="connsiteX6621" y="connsiteY6621"/>
                      </a:cxn>
                      <a:cxn ang="0">
                        <a:pos x="connsiteX6622" y="connsiteY6622"/>
                      </a:cxn>
                      <a:cxn ang="0">
                        <a:pos x="connsiteX6623" y="connsiteY6623"/>
                      </a:cxn>
                      <a:cxn ang="0">
                        <a:pos x="connsiteX6624" y="connsiteY6624"/>
                      </a:cxn>
                      <a:cxn ang="0">
                        <a:pos x="connsiteX6625" y="connsiteY6625"/>
                      </a:cxn>
                      <a:cxn ang="0">
                        <a:pos x="connsiteX6626" y="connsiteY6626"/>
                      </a:cxn>
                      <a:cxn ang="0">
                        <a:pos x="connsiteX6627" y="connsiteY6627"/>
                      </a:cxn>
                      <a:cxn ang="0">
                        <a:pos x="connsiteX6628" y="connsiteY6628"/>
                      </a:cxn>
                      <a:cxn ang="0">
                        <a:pos x="connsiteX6629" y="connsiteY6629"/>
                      </a:cxn>
                      <a:cxn ang="0">
                        <a:pos x="connsiteX6630" y="connsiteY6630"/>
                      </a:cxn>
                      <a:cxn ang="0">
                        <a:pos x="connsiteX6631" y="connsiteY6631"/>
                      </a:cxn>
                      <a:cxn ang="0">
                        <a:pos x="connsiteX6632" y="connsiteY6632"/>
                      </a:cxn>
                      <a:cxn ang="0">
                        <a:pos x="connsiteX6633" y="connsiteY6633"/>
                      </a:cxn>
                      <a:cxn ang="0">
                        <a:pos x="connsiteX6634" y="connsiteY6634"/>
                      </a:cxn>
                      <a:cxn ang="0">
                        <a:pos x="connsiteX6635" y="connsiteY6635"/>
                      </a:cxn>
                      <a:cxn ang="0">
                        <a:pos x="connsiteX6636" y="connsiteY6636"/>
                      </a:cxn>
                      <a:cxn ang="0">
                        <a:pos x="connsiteX6637" y="connsiteY6637"/>
                      </a:cxn>
                      <a:cxn ang="0">
                        <a:pos x="connsiteX6638" y="connsiteY6638"/>
                      </a:cxn>
                      <a:cxn ang="0">
                        <a:pos x="connsiteX6639" y="connsiteY6639"/>
                      </a:cxn>
                      <a:cxn ang="0">
                        <a:pos x="connsiteX6640" y="connsiteY6640"/>
                      </a:cxn>
                      <a:cxn ang="0">
                        <a:pos x="connsiteX6641" y="connsiteY6641"/>
                      </a:cxn>
                      <a:cxn ang="0">
                        <a:pos x="connsiteX6642" y="connsiteY6642"/>
                      </a:cxn>
                      <a:cxn ang="0">
                        <a:pos x="connsiteX6643" y="connsiteY6643"/>
                      </a:cxn>
                      <a:cxn ang="0">
                        <a:pos x="connsiteX6644" y="connsiteY6644"/>
                      </a:cxn>
                      <a:cxn ang="0">
                        <a:pos x="connsiteX6645" y="connsiteY6645"/>
                      </a:cxn>
                      <a:cxn ang="0">
                        <a:pos x="connsiteX6646" y="connsiteY6646"/>
                      </a:cxn>
                      <a:cxn ang="0">
                        <a:pos x="connsiteX6647" y="connsiteY6647"/>
                      </a:cxn>
                      <a:cxn ang="0">
                        <a:pos x="connsiteX6648" y="connsiteY6648"/>
                      </a:cxn>
                      <a:cxn ang="0">
                        <a:pos x="connsiteX6649" y="connsiteY6649"/>
                      </a:cxn>
                      <a:cxn ang="0">
                        <a:pos x="connsiteX6650" y="connsiteY6650"/>
                      </a:cxn>
                      <a:cxn ang="0">
                        <a:pos x="connsiteX6651" y="connsiteY6651"/>
                      </a:cxn>
                      <a:cxn ang="0">
                        <a:pos x="connsiteX6652" y="connsiteY6652"/>
                      </a:cxn>
                      <a:cxn ang="0">
                        <a:pos x="connsiteX6653" y="connsiteY6653"/>
                      </a:cxn>
                      <a:cxn ang="0">
                        <a:pos x="connsiteX6654" y="connsiteY6654"/>
                      </a:cxn>
                      <a:cxn ang="0">
                        <a:pos x="connsiteX6655" y="connsiteY6655"/>
                      </a:cxn>
                      <a:cxn ang="0">
                        <a:pos x="connsiteX6656" y="connsiteY6656"/>
                      </a:cxn>
                      <a:cxn ang="0">
                        <a:pos x="connsiteX6657" y="connsiteY6657"/>
                      </a:cxn>
                      <a:cxn ang="0">
                        <a:pos x="connsiteX6658" y="connsiteY6658"/>
                      </a:cxn>
                      <a:cxn ang="0">
                        <a:pos x="connsiteX6659" y="connsiteY6659"/>
                      </a:cxn>
                      <a:cxn ang="0">
                        <a:pos x="connsiteX6660" y="connsiteY6660"/>
                      </a:cxn>
                      <a:cxn ang="0">
                        <a:pos x="connsiteX6661" y="connsiteY6661"/>
                      </a:cxn>
                      <a:cxn ang="0">
                        <a:pos x="connsiteX6662" y="connsiteY6662"/>
                      </a:cxn>
                      <a:cxn ang="0">
                        <a:pos x="connsiteX6663" y="connsiteY6663"/>
                      </a:cxn>
                      <a:cxn ang="0">
                        <a:pos x="connsiteX6664" y="connsiteY6664"/>
                      </a:cxn>
                      <a:cxn ang="0">
                        <a:pos x="connsiteX6665" y="connsiteY6665"/>
                      </a:cxn>
                      <a:cxn ang="0">
                        <a:pos x="connsiteX6666" y="connsiteY6666"/>
                      </a:cxn>
                      <a:cxn ang="0">
                        <a:pos x="connsiteX6667" y="connsiteY6667"/>
                      </a:cxn>
                      <a:cxn ang="0">
                        <a:pos x="connsiteX6668" y="connsiteY6668"/>
                      </a:cxn>
                      <a:cxn ang="0">
                        <a:pos x="connsiteX6669" y="connsiteY6669"/>
                      </a:cxn>
                      <a:cxn ang="0">
                        <a:pos x="connsiteX6670" y="connsiteY6670"/>
                      </a:cxn>
                      <a:cxn ang="0">
                        <a:pos x="connsiteX6671" y="connsiteY6671"/>
                      </a:cxn>
                      <a:cxn ang="0">
                        <a:pos x="connsiteX6672" y="connsiteY6672"/>
                      </a:cxn>
                      <a:cxn ang="0">
                        <a:pos x="connsiteX6673" y="connsiteY6673"/>
                      </a:cxn>
                      <a:cxn ang="0">
                        <a:pos x="connsiteX6674" y="connsiteY6674"/>
                      </a:cxn>
                      <a:cxn ang="0">
                        <a:pos x="connsiteX6675" y="connsiteY6675"/>
                      </a:cxn>
                      <a:cxn ang="0">
                        <a:pos x="connsiteX6676" y="connsiteY6676"/>
                      </a:cxn>
                      <a:cxn ang="0">
                        <a:pos x="connsiteX6677" y="connsiteY6677"/>
                      </a:cxn>
                      <a:cxn ang="0">
                        <a:pos x="connsiteX6678" y="connsiteY6678"/>
                      </a:cxn>
                      <a:cxn ang="0">
                        <a:pos x="connsiteX6679" y="connsiteY6679"/>
                      </a:cxn>
                      <a:cxn ang="0">
                        <a:pos x="connsiteX6680" y="connsiteY6680"/>
                      </a:cxn>
                      <a:cxn ang="0">
                        <a:pos x="connsiteX6681" y="connsiteY6681"/>
                      </a:cxn>
                      <a:cxn ang="0">
                        <a:pos x="connsiteX6682" y="connsiteY6682"/>
                      </a:cxn>
                      <a:cxn ang="0">
                        <a:pos x="connsiteX6683" y="connsiteY6683"/>
                      </a:cxn>
                      <a:cxn ang="0">
                        <a:pos x="connsiteX6684" y="connsiteY6684"/>
                      </a:cxn>
                      <a:cxn ang="0">
                        <a:pos x="connsiteX6685" y="connsiteY6685"/>
                      </a:cxn>
                      <a:cxn ang="0">
                        <a:pos x="connsiteX6686" y="connsiteY6686"/>
                      </a:cxn>
                      <a:cxn ang="0">
                        <a:pos x="connsiteX6687" y="connsiteY6687"/>
                      </a:cxn>
                      <a:cxn ang="0">
                        <a:pos x="connsiteX6688" y="connsiteY6688"/>
                      </a:cxn>
                      <a:cxn ang="0">
                        <a:pos x="connsiteX6689" y="connsiteY6689"/>
                      </a:cxn>
                      <a:cxn ang="0">
                        <a:pos x="connsiteX6690" y="connsiteY6690"/>
                      </a:cxn>
                      <a:cxn ang="0">
                        <a:pos x="connsiteX6691" y="connsiteY6691"/>
                      </a:cxn>
                      <a:cxn ang="0">
                        <a:pos x="connsiteX6692" y="connsiteY6692"/>
                      </a:cxn>
                      <a:cxn ang="0">
                        <a:pos x="connsiteX6693" y="connsiteY6693"/>
                      </a:cxn>
                      <a:cxn ang="0">
                        <a:pos x="connsiteX6694" y="connsiteY6694"/>
                      </a:cxn>
                      <a:cxn ang="0">
                        <a:pos x="connsiteX6695" y="connsiteY6695"/>
                      </a:cxn>
                      <a:cxn ang="0">
                        <a:pos x="connsiteX6696" y="connsiteY6696"/>
                      </a:cxn>
                      <a:cxn ang="0">
                        <a:pos x="connsiteX6697" y="connsiteY6697"/>
                      </a:cxn>
                      <a:cxn ang="0">
                        <a:pos x="connsiteX6698" y="connsiteY6698"/>
                      </a:cxn>
                      <a:cxn ang="0">
                        <a:pos x="connsiteX6699" y="connsiteY6699"/>
                      </a:cxn>
                      <a:cxn ang="0">
                        <a:pos x="connsiteX6700" y="connsiteY6700"/>
                      </a:cxn>
                      <a:cxn ang="0">
                        <a:pos x="connsiteX6701" y="connsiteY6701"/>
                      </a:cxn>
                      <a:cxn ang="0">
                        <a:pos x="connsiteX6702" y="connsiteY6702"/>
                      </a:cxn>
                      <a:cxn ang="0">
                        <a:pos x="connsiteX6703" y="connsiteY6703"/>
                      </a:cxn>
                      <a:cxn ang="0">
                        <a:pos x="connsiteX6704" y="connsiteY6704"/>
                      </a:cxn>
                      <a:cxn ang="0">
                        <a:pos x="connsiteX6705" y="connsiteY6705"/>
                      </a:cxn>
                      <a:cxn ang="0">
                        <a:pos x="connsiteX6706" y="connsiteY6706"/>
                      </a:cxn>
                      <a:cxn ang="0">
                        <a:pos x="connsiteX6707" y="connsiteY6707"/>
                      </a:cxn>
                      <a:cxn ang="0">
                        <a:pos x="connsiteX6708" y="connsiteY6708"/>
                      </a:cxn>
                      <a:cxn ang="0">
                        <a:pos x="connsiteX6709" y="connsiteY6709"/>
                      </a:cxn>
                      <a:cxn ang="0">
                        <a:pos x="connsiteX6710" y="connsiteY6710"/>
                      </a:cxn>
                      <a:cxn ang="0">
                        <a:pos x="connsiteX6711" y="connsiteY6711"/>
                      </a:cxn>
                      <a:cxn ang="0">
                        <a:pos x="connsiteX6712" y="connsiteY6712"/>
                      </a:cxn>
                      <a:cxn ang="0">
                        <a:pos x="connsiteX6713" y="connsiteY6713"/>
                      </a:cxn>
                      <a:cxn ang="0">
                        <a:pos x="connsiteX6714" y="connsiteY6714"/>
                      </a:cxn>
                      <a:cxn ang="0">
                        <a:pos x="connsiteX6715" y="connsiteY6715"/>
                      </a:cxn>
                      <a:cxn ang="0">
                        <a:pos x="connsiteX6716" y="connsiteY6716"/>
                      </a:cxn>
                      <a:cxn ang="0">
                        <a:pos x="connsiteX6717" y="connsiteY6717"/>
                      </a:cxn>
                      <a:cxn ang="0">
                        <a:pos x="connsiteX6718" y="connsiteY6718"/>
                      </a:cxn>
                      <a:cxn ang="0">
                        <a:pos x="connsiteX6719" y="connsiteY6719"/>
                      </a:cxn>
                      <a:cxn ang="0">
                        <a:pos x="connsiteX6720" y="connsiteY6720"/>
                      </a:cxn>
                      <a:cxn ang="0">
                        <a:pos x="connsiteX6721" y="connsiteY6721"/>
                      </a:cxn>
                      <a:cxn ang="0">
                        <a:pos x="connsiteX6722" y="connsiteY6722"/>
                      </a:cxn>
                      <a:cxn ang="0">
                        <a:pos x="connsiteX6723" y="connsiteY6723"/>
                      </a:cxn>
                      <a:cxn ang="0">
                        <a:pos x="connsiteX6724" y="connsiteY6724"/>
                      </a:cxn>
                      <a:cxn ang="0">
                        <a:pos x="connsiteX6725" y="connsiteY6725"/>
                      </a:cxn>
                      <a:cxn ang="0">
                        <a:pos x="connsiteX6726" y="connsiteY6726"/>
                      </a:cxn>
                      <a:cxn ang="0">
                        <a:pos x="connsiteX6727" y="connsiteY6727"/>
                      </a:cxn>
                      <a:cxn ang="0">
                        <a:pos x="connsiteX6728" y="connsiteY6728"/>
                      </a:cxn>
                      <a:cxn ang="0">
                        <a:pos x="connsiteX6729" y="connsiteY6729"/>
                      </a:cxn>
                      <a:cxn ang="0">
                        <a:pos x="connsiteX6730" y="connsiteY6730"/>
                      </a:cxn>
                      <a:cxn ang="0">
                        <a:pos x="connsiteX6731" y="connsiteY6731"/>
                      </a:cxn>
                      <a:cxn ang="0">
                        <a:pos x="connsiteX6732" y="connsiteY6732"/>
                      </a:cxn>
                      <a:cxn ang="0">
                        <a:pos x="connsiteX6733" y="connsiteY6733"/>
                      </a:cxn>
                      <a:cxn ang="0">
                        <a:pos x="connsiteX6734" y="connsiteY6734"/>
                      </a:cxn>
                      <a:cxn ang="0">
                        <a:pos x="connsiteX6735" y="connsiteY6735"/>
                      </a:cxn>
                      <a:cxn ang="0">
                        <a:pos x="connsiteX6736" y="connsiteY6736"/>
                      </a:cxn>
                      <a:cxn ang="0">
                        <a:pos x="connsiteX6737" y="connsiteY6737"/>
                      </a:cxn>
                      <a:cxn ang="0">
                        <a:pos x="connsiteX6738" y="connsiteY6738"/>
                      </a:cxn>
                      <a:cxn ang="0">
                        <a:pos x="connsiteX6739" y="connsiteY6739"/>
                      </a:cxn>
                      <a:cxn ang="0">
                        <a:pos x="connsiteX6740" y="connsiteY6740"/>
                      </a:cxn>
                      <a:cxn ang="0">
                        <a:pos x="connsiteX6741" y="connsiteY6741"/>
                      </a:cxn>
                      <a:cxn ang="0">
                        <a:pos x="connsiteX6742" y="connsiteY6742"/>
                      </a:cxn>
                      <a:cxn ang="0">
                        <a:pos x="connsiteX6743" y="connsiteY6743"/>
                      </a:cxn>
                      <a:cxn ang="0">
                        <a:pos x="connsiteX6744" y="connsiteY6744"/>
                      </a:cxn>
                      <a:cxn ang="0">
                        <a:pos x="connsiteX6745" y="connsiteY6745"/>
                      </a:cxn>
                      <a:cxn ang="0">
                        <a:pos x="connsiteX6746" y="connsiteY6746"/>
                      </a:cxn>
                      <a:cxn ang="0">
                        <a:pos x="connsiteX6747" y="connsiteY6747"/>
                      </a:cxn>
                      <a:cxn ang="0">
                        <a:pos x="connsiteX6748" y="connsiteY6748"/>
                      </a:cxn>
                      <a:cxn ang="0">
                        <a:pos x="connsiteX6749" y="connsiteY6749"/>
                      </a:cxn>
                      <a:cxn ang="0">
                        <a:pos x="connsiteX6750" y="connsiteY6750"/>
                      </a:cxn>
                      <a:cxn ang="0">
                        <a:pos x="connsiteX6751" y="connsiteY6751"/>
                      </a:cxn>
                      <a:cxn ang="0">
                        <a:pos x="connsiteX6752" y="connsiteY6752"/>
                      </a:cxn>
                      <a:cxn ang="0">
                        <a:pos x="connsiteX6753" y="connsiteY6753"/>
                      </a:cxn>
                      <a:cxn ang="0">
                        <a:pos x="connsiteX6754" y="connsiteY6754"/>
                      </a:cxn>
                      <a:cxn ang="0">
                        <a:pos x="connsiteX6755" y="connsiteY6755"/>
                      </a:cxn>
                      <a:cxn ang="0">
                        <a:pos x="connsiteX6756" y="connsiteY6756"/>
                      </a:cxn>
                      <a:cxn ang="0">
                        <a:pos x="connsiteX6757" y="connsiteY6757"/>
                      </a:cxn>
                      <a:cxn ang="0">
                        <a:pos x="connsiteX6758" y="connsiteY6758"/>
                      </a:cxn>
                      <a:cxn ang="0">
                        <a:pos x="connsiteX6759" y="connsiteY6759"/>
                      </a:cxn>
                      <a:cxn ang="0">
                        <a:pos x="connsiteX6760" y="connsiteY6760"/>
                      </a:cxn>
                      <a:cxn ang="0">
                        <a:pos x="connsiteX6761" y="connsiteY6761"/>
                      </a:cxn>
                      <a:cxn ang="0">
                        <a:pos x="connsiteX6762" y="connsiteY6762"/>
                      </a:cxn>
                      <a:cxn ang="0">
                        <a:pos x="connsiteX6763" y="connsiteY6763"/>
                      </a:cxn>
                      <a:cxn ang="0">
                        <a:pos x="connsiteX6764" y="connsiteY6764"/>
                      </a:cxn>
                      <a:cxn ang="0">
                        <a:pos x="connsiteX6765" y="connsiteY6765"/>
                      </a:cxn>
                      <a:cxn ang="0">
                        <a:pos x="connsiteX6766" y="connsiteY6766"/>
                      </a:cxn>
                      <a:cxn ang="0">
                        <a:pos x="connsiteX6767" y="connsiteY6767"/>
                      </a:cxn>
                      <a:cxn ang="0">
                        <a:pos x="connsiteX6768" y="connsiteY6768"/>
                      </a:cxn>
                      <a:cxn ang="0">
                        <a:pos x="connsiteX6769" y="connsiteY6769"/>
                      </a:cxn>
                      <a:cxn ang="0">
                        <a:pos x="connsiteX6770" y="connsiteY6770"/>
                      </a:cxn>
                      <a:cxn ang="0">
                        <a:pos x="connsiteX6771" y="connsiteY6771"/>
                      </a:cxn>
                      <a:cxn ang="0">
                        <a:pos x="connsiteX6772" y="connsiteY6772"/>
                      </a:cxn>
                      <a:cxn ang="0">
                        <a:pos x="connsiteX6773" y="connsiteY6773"/>
                      </a:cxn>
                      <a:cxn ang="0">
                        <a:pos x="connsiteX6774" y="connsiteY6774"/>
                      </a:cxn>
                      <a:cxn ang="0">
                        <a:pos x="connsiteX6775" y="connsiteY6775"/>
                      </a:cxn>
                      <a:cxn ang="0">
                        <a:pos x="connsiteX6776" y="connsiteY6776"/>
                      </a:cxn>
                      <a:cxn ang="0">
                        <a:pos x="connsiteX6777" y="connsiteY6777"/>
                      </a:cxn>
                      <a:cxn ang="0">
                        <a:pos x="connsiteX6778" y="connsiteY6778"/>
                      </a:cxn>
                      <a:cxn ang="0">
                        <a:pos x="connsiteX6779" y="connsiteY6779"/>
                      </a:cxn>
                      <a:cxn ang="0">
                        <a:pos x="connsiteX6780" y="connsiteY6780"/>
                      </a:cxn>
                      <a:cxn ang="0">
                        <a:pos x="connsiteX6781" y="connsiteY6781"/>
                      </a:cxn>
                      <a:cxn ang="0">
                        <a:pos x="connsiteX6782" y="connsiteY6782"/>
                      </a:cxn>
                      <a:cxn ang="0">
                        <a:pos x="connsiteX6783" y="connsiteY6783"/>
                      </a:cxn>
                      <a:cxn ang="0">
                        <a:pos x="connsiteX6784" y="connsiteY6784"/>
                      </a:cxn>
                      <a:cxn ang="0">
                        <a:pos x="connsiteX6785" y="connsiteY6785"/>
                      </a:cxn>
                      <a:cxn ang="0">
                        <a:pos x="connsiteX6786" y="connsiteY6786"/>
                      </a:cxn>
                      <a:cxn ang="0">
                        <a:pos x="connsiteX6787" y="connsiteY6787"/>
                      </a:cxn>
                      <a:cxn ang="0">
                        <a:pos x="connsiteX6788" y="connsiteY6788"/>
                      </a:cxn>
                      <a:cxn ang="0">
                        <a:pos x="connsiteX6789" y="connsiteY6789"/>
                      </a:cxn>
                      <a:cxn ang="0">
                        <a:pos x="connsiteX6790" y="connsiteY6790"/>
                      </a:cxn>
                      <a:cxn ang="0">
                        <a:pos x="connsiteX6791" y="connsiteY6791"/>
                      </a:cxn>
                      <a:cxn ang="0">
                        <a:pos x="connsiteX6792" y="connsiteY6792"/>
                      </a:cxn>
                      <a:cxn ang="0">
                        <a:pos x="connsiteX6793" y="connsiteY6793"/>
                      </a:cxn>
                      <a:cxn ang="0">
                        <a:pos x="connsiteX6794" y="connsiteY6794"/>
                      </a:cxn>
                      <a:cxn ang="0">
                        <a:pos x="connsiteX6795" y="connsiteY6795"/>
                      </a:cxn>
                      <a:cxn ang="0">
                        <a:pos x="connsiteX6796" y="connsiteY6796"/>
                      </a:cxn>
                      <a:cxn ang="0">
                        <a:pos x="connsiteX6797" y="connsiteY6797"/>
                      </a:cxn>
                      <a:cxn ang="0">
                        <a:pos x="connsiteX6798" y="connsiteY6798"/>
                      </a:cxn>
                      <a:cxn ang="0">
                        <a:pos x="connsiteX6799" y="connsiteY6799"/>
                      </a:cxn>
                      <a:cxn ang="0">
                        <a:pos x="connsiteX6800" y="connsiteY6800"/>
                      </a:cxn>
                      <a:cxn ang="0">
                        <a:pos x="connsiteX6801" y="connsiteY6801"/>
                      </a:cxn>
                      <a:cxn ang="0">
                        <a:pos x="connsiteX6802" y="connsiteY6802"/>
                      </a:cxn>
                      <a:cxn ang="0">
                        <a:pos x="connsiteX6803" y="connsiteY6803"/>
                      </a:cxn>
                      <a:cxn ang="0">
                        <a:pos x="connsiteX6804" y="connsiteY6804"/>
                      </a:cxn>
                      <a:cxn ang="0">
                        <a:pos x="connsiteX6805" y="connsiteY6805"/>
                      </a:cxn>
                      <a:cxn ang="0">
                        <a:pos x="connsiteX6806" y="connsiteY6806"/>
                      </a:cxn>
                      <a:cxn ang="0">
                        <a:pos x="connsiteX6807" y="connsiteY6807"/>
                      </a:cxn>
                      <a:cxn ang="0">
                        <a:pos x="connsiteX6808" y="connsiteY6808"/>
                      </a:cxn>
                      <a:cxn ang="0">
                        <a:pos x="connsiteX6809" y="connsiteY6809"/>
                      </a:cxn>
                      <a:cxn ang="0">
                        <a:pos x="connsiteX6810" y="connsiteY6810"/>
                      </a:cxn>
                      <a:cxn ang="0">
                        <a:pos x="connsiteX6811" y="connsiteY6811"/>
                      </a:cxn>
                      <a:cxn ang="0">
                        <a:pos x="connsiteX6812" y="connsiteY6812"/>
                      </a:cxn>
                      <a:cxn ang="0">
                        <a:pos x="connsiteX6813" y="connsiteY6813"/>
                      </a:cxn>
                      <a:cxn ang="0">
                        <a:pos x="connsiteX6814" y="connsiteY6814"/>
                      </a:cxn>
                      <a:cxn ang="0">
                        <a:pos x="connsiteX6815" y="connsiteY6815"/>
                      </a:cxn>
                      <a:cxn ang="0">
                        <a:pos x="connsiteX6816" y="connsiteY6816"/>
                      </a:cxn>
                      <a:cxn ang="0">
                        <a:pos x="connsiteX6817" y="connsiteY6817"/>
                      </a:cxn>
                      <a:cxn ang="0">
                        <a:pos x="connsiteX6818" y="connsiteY6818"/>
                      </a:cxn>
                      <a:cxn ang="0">
                        <a:pos x="connsiteX6819" y="connsiteY6819"/>
                      </a:cxn>
                      <a:cxn ang="0">
                        <a:pos x="connsiteX6820" y="connsiteY6820"/>
                      </a:cxn>
                      <a:cxn ang="0">
                        <a:pos x="connsiteX6821" y="connsiteY6821"/>
                      </a:cxn>
                      <a:cxn ang="0">
                        <a:pos x="connsiteX6822" y="connsiteY6822"/>
                      </a:cxn>
                      <a:cxn ang="0">
                        <a:pos x="connsiteX6823" y="connsiteY6823"/>
                      </a:cxn>
                      <a:cxn ang="0">
                        <a:pos x="connsiteX6824" y="connsiteY6824"/>
                      </a:cxn>
                      <a:cxn ang="0">
                        <a:pos x="connsiteX6825" y="connsiteY6825"/>
                      </a:cxn>
                      <a:cxn ang="0">
                        <a:pos x="connsiteX6826" y="connsiteY6826"/>
                      </a:cxn>
                      <a:cxn ang="0">
                        <a:pos x="connsiteX6827" y="connsiteY6827"/>
                      </a:cxn>
                      <a:cxn ang="0">
                        <a:pos x="connsiteX6828" y="connsiteY6828"/>
                      </a:cxn>
                      <a:cxn ang="0">
                        <a:pos x="connsiteX6829" y="connsiteY6829"/>
                      </a:cxn>
                      <a:cxn ang="0">
                        <a:pos x="connsiteX6830" y="connsiteY6830"/>
                      </a:cxn>
                      <a:cxn ang="0">
                        <a:pos x="connsiteX6831" y="connsiteY6831"/>
                      </a:cxn>
                      <a:cxn ang="0">
                        <a:pos x="connsiteX6832" y="connsiteY6832"/>
                      </a:cxn>
                      <a:cxn ang="0">
                        <a:pos x="connsiteX6833" y="connsiteY6833"/>
                      </a:cxn>
                      <a:cxn ang="0">
                        <a:pos x="connsiteX6834" y="connsiteY6834"/>
                      </a:cxn>
                      <a:cxn ang="0">
                        <a:pos x="connsiteX6835" y="connsiteY6835"/>
                      </a:cxn>
                      <a:cxn ang="0">
                        <a:pos x="connsiteX6836" y="connsiteY6836"/>
                      </a:cxn>
                      <a:cxn ang="0">
                        <a:pos x="connsiteX6837" y="connsiteY6837"/>
                      </a:cxn>
                      <a:cxn ang="0">
                        <a:pos x="connsiteX6838" y="connsiteY6838"/>
                      </a:cxn>
                      <a:cxn ang="0">
                        <a:pos x="connsiteX6839" y="connsiteY6839"/>
                      </a:cxn>
                      <a:cxn ang="0">
                        <a:pos x="connsiteX6840" y="connsiteY6840"/>
                      </a:cxn>
                      <a:cxn ang="0">
                        <a:pos x="connsiteX6841" y="connsiteY6841"/>
                      </a:cxn>
                      <a:cxn ang="0">
                        <a:pos x="connsiteX6842" y="connsiteY6842"/>
                      </a:cxn>
                      <a:cxn ang="0">
                        <a:pos x="connsiteX6843" y="connsiteY6843"/>
                      </a:cxn>
                      <a:cxn ang="0">
                        <a:pos x="connsiteX6844" y="connsiteY6844"/>
                      </a:cxn>
                      <a:cxn ang="0">
                        <a:pos x="connsiteX6845" y="connsiteY6845"/>
                      </a:cxn>
                      <a:cxn ang="0">
                        <a:pos x="connsiteX6846" y="connsiteY6846"/>
                      </a:cxn>
                      <a:cxn ang="0">
                        <a:pos x="connsiteX6847" y="connsiteY6847"/>
                      </a:cxn>
                      <a:cxn ang="0">
                        <a:pos x="connsiteX6848" y="connsiteY6848"/>
                      </a:cxn>
                      <a:cxn ang="0">
                        <a:pos x="connsiteX6849" y="connsiteY6849"/>
                      </a:cxn>
                      <a:cxn ang="0">
                        <a:pos x="connsiteX6850" y="connsiteY6850"/>
                      </a:cxn>
                      <a:cxn ang="0">
                        <a:pos x="connsiteX6851" y="connsiteY6851"/>
                      </a:cxn>
                      <a:cxn ang="0">
                        <a:pos x="connsiteX6852" y="connsiteY6852"/>
                      </a:cxn>
                      <a:cxn ang="0">
                        <a:pos x="connsiteX6853" y="connsiteY6853"/>
                      </a:cxn>
                      <a:cxn ang="0">
                        <a:pos x="connsiteX6854" y="connsiteY6854"/>
                      </a:cxn>
                      <a:cxn ang="0">
                        <a:pos x="connsiteX6855" y="connsiteY6855"/>
                      </a:cxn>
                      <a:cxn ang="0">
                        <a:pos x="connsiteX6856" y="connsiteY6856"/>
                      </a:cxn>
                      <a:cxn ang="0">
                        <a:pos x="connsiteX6857" y="connsiteY6857"/>
                      </a:cxn>
                      <a:cxn ang="0">
                        <a:pos x="connsiteX6858" y="connsiteY6858"/>
                      </a:cxn>
                      <a:cxn ang="0">
                        <a:pos x="connsiteX6859" y="connsiteY6859"/>
                      </a:cxn>
                      <a:cxn ang="0">
                        <a:pos x="connsiteX6860" y="connsiteY6860"/>
                      </a:cxn>
                      <a:cxn ang="0">
                        <a:pos x="connsiteX6861" y="connsiteY6861"/>
                      </a:cxn>
                      <a:cxn ang="0">
                        <a:pos x="connsiteX6862" y="connsiteY6862"/>
                      </a:cxn>
                      <a:cxn ang="0">
                        <a:pos x="connsiteX6863" y="connsiteY6863"/>
                      </a:cxn>
                      <a:cxn ang="0">
                        <a:pos x="connsiteX6864" y="connsiteY6864"/>
                      </a:cxn>
                      <a:cxn ang="0">
                        <a:pos x="connsiteX6865" y="connsiteY6865"/>
                      </a:cxn>
                      <a:cxn ang="0">
                        <a:pos x="connsiteX6866" y="connsiteY6866"/>
                      </a:cxn>
                      <a:cxn ang="0">
                        <a:pos x="connsiteX6867" y="connsiteY6867"/>
                      </a:cxn>
                      <a:cxn ang="0">
                        <a:pos x="connsiteX6868" y="connsiteY6868"/>
                      </a:cxn>
                      <a:cxn ang="0">
                        <a:pos x="connsiteX6869" y="connsiteY6869"/>
                      </a:cxn>
                      <a:cxn ang="0">
                        <a:pos x="connsiteX6870" y="connsiteY6870"/>
                      </a:cxn>
                      <a:cxn ang="0">
                        <a:pos x="connsiteX6871" y="connsiteY6871"/>
                      </a:cxn>
                      <a:cxn ang="0">
                        <a:pos x="connsiteX6872" y="connsiteY6872"/>
                      </a:cxn>
                      <a:cxn ang="0">
                        <a:pos x="connsiteX6873" y="connsiteY6873"/>
                      </a:cxn>
                      <a:cxn ang="0">
                        <a:pos x="connsiteX6874" y="connsiteY6874"/>
                      </a:cxn>
                      <a:cxn ang="0">
                        <a:pos x="connsiteX6875" y="connsiteY6875"/>
                      </a:cxn>
                      <a:cxn ang="0">
                        <a:pos x="connsiteX6876" y="connsiteY6876"/>
                      </a:cxn>
                      <a:cxn ang="0">
                        <a:pos x="connsiteX6877" y="connsiteY6877"/>
                      </a:cxn>
                      <a:cxn ang="0">
                        <a:pos x="connsiteX6878" y="connsiteY6878"/>
                      </a:cxn>
                      <a:cxn ang="0">
                        <a:pos x="connsiteX6879" y="connsiteY6879"/>
                      </a:cxn>
                      <a:cxn ang="0">
                        <a:pos x="connsiteX6880" y="connsiteY6880"/>
                      </a:cxn>
                      <a:cxn ang="0">
                        <a:pos x="connsiteX6881" y="connsiteY6881"/>
                      </a:cxn>
                      <a:cxn ang="0">
                        <a:pos x="connsiteX6882" y="connsiteY6882"/>
                      </a:cxn>
                      <a:cxn ang="0">
                        <a:pos x="connsiteX6883" y="connsiteY6883"/>
                      </a:cxn>
                      <a:cxn ang="0">
                        <a:pos x="connsiteX6884" y="connsiteY6884"/>
                      </a:cxn>
                      <a:cxn ang="0">
                        <a:pos x="connsiteX6885" y="connsiteY6885"/>
                      </a:cxn>
                      <a:cxn ang="0">
                        <a:pos x="connsiteX6886" y="connsiteY6886"/>
                      </a:cxn>
                      <a:cxn ang="0">
                        <a:pos x="connsiteX6887" y="connsiteY6887"/>
                      </a:cxn>
                      <a:cxn ang="0">
                        <a:pos x="connsiteX6888" y="connsiteY6888"/>
                      </a:cxn>
                      <a:cxn ang="0">
                        <a:pos x="connsiteX6889" y="connsiteY6889"/>
                      </a:cxn>
                      <a:cxn ang="0">
                        <a:pos x="connsiteX6890" y="connsiteY6890"/>
                      </a:cxn>
                      <a:cxn ang="0">
                        <a:pos x="connsiteX6891" y="connsiteY6891"/>
                      </a:cxn>
                      <a:cxn ang="0">
                        <a:pos x="connsiteX6892" y="connsiteY6892"/>
                      </a:cxn>
                      <a:cxn ang="0">
                        <a:pos x="connsiteX6893" y="connsiteY6893"/>
                      </a:cxn>
                      <a:cxn ang="0">
                        <a:pos x="connsiteX6894" y="connsiteY6894"/>
                      </a:cxn>
                      <a:cxn ang="0">
                        <a:pos x="connsiteX6895" y="connsiteY6895"/>
                      </a:cxn>
                      <a:cxn ang="0">
                        <a:pos x="connsiteX6896" y="connsiteY6896"/>
                      </a:cxn>
                      <a:cxn ang="0">
                        <a:pos x="connsiteX6897" y="connsiteY6897"/>
                      </a:cxn>
                      <a:cxn ang="0">
                        <a:pos x="connsiteX6898" y="connsiteY6898"/>
                      </a:cxn>
                      <a:cxn ang="0">
                        <a:pos x="connsiteX6899" y="connsiteY6899"/>
                      </a:cxn>
                      <a:cxn ang="0">
                        <a:pos x="connsiteX6900" y="connsiteY6900"/>
                      </a:cxn>
                      <a:cxn ang="0">
                        <a:pos x="connsiteX6901" y="connsiteY6901"/>
                      </a:cxn>
                      <a:cxn ang="0">
                        <a:pos x="connsiteX6902" y="connsiteY6902"/>
                      </a:cxn>
                      <a:cxn ang="0">
                        <a:pos x="connsiteX6903" y="connsiteY6903"/>
                      </a:cxn>
                      <a:cxn ang="0">
                        <a:pos x="connsiteX6904" y="connsiteY6904"/>
                      </a:cxn>
                      <a:cxn ang="0">
                        <a:pos x="connsiteX6905" y="connsiteY6905"/>
                      </a:cxn>
                      <a:cxn ang="0">
                        <a:pos x="connsiteX6906" y="connsiteY6906"/>
                      </a:cxn>
                      <a:cxn ang="0">
                        <a:pos x="connsiteX6907" y="connsiteY6907"/>
                      </a:cxn>
                      <a:cxn ang="0">
                        <a:pos x="connsiteX6908" y="connsiteY6908"/>
                      </a:cxn>
                      <a:cxn ang="0">
                        <a:pos x="connsiteX6909" y="connsiteY6909"/>
                      </a:cxn>
                      <a:cxn ang="0">
                        <a:pos x="connsiteX6910" y="connsiteY6910"/>
                      </a:cxn>
                      <a:cxn ang="0">
                        <a:pos x="connsiteX6911" y="connsiteY6911"/>
                      </a:cxn>
                      <a:cxn ang="0">
                        <a:pos x="connsiteX6912" y="connsiteY6912"/>
                      </a:cxn>
                      <a:cxn ang="0">
                        <a:pos x="connsiteX6913" y="connsiteY6913"/>
                      </a:cxn>
                      <a:cxn ang="0">
                        <a:pos x="connsiteX6914" y="connsiteY6914"/>
                      </a:cxn>
                      <a:cxn ang="0">
                        <a:pos x="connsiteX6915" y="connsiteY6915"/>
                      </a:cxn>
                      <a:cxn ang="0">
                        <a:pos x="connsiteX6916" y="connsiteY6916"/>
                      </a:cxn>
                      <a:cxn ang="0">
                        <a:pos x="connsiteX6917" y="connsiteY6917"/>
                      </a:cxn>
                      <a:cxn ang="0">
                        <a:pos x="connsiteX6918" y="connsiteY6918"/>
                      </a:cxn>
                      <a:cxn ang="0">
                        <a:pos x="connsiteX6919" y="connsiteY6919"/>
                      </a:cxn>
                      <a:cxn ang="0">
                        <a:pos x="connsiteX6920" y="connsiteY6920"/>
                      </a:cxn>
                      <a:cxn ang="0">
                        <a:pos x="connsiteX6921" y="connsiteY6921"/>
                      </a:cxn>
                      <a:cxn ang="0">
                        <a:pos x="connsiteX6922" y="connsiteY6922"/>
                      </a:cxn>
                      <a:cxn ang="0">
                        <a:pos x="connsiteX6923" y="connsiteY6923"/>
                      </a:cxn>
                      <a:cxn ang="0">
                        <a:pos x="connsiteX6924" y="connsiteY6924"/>
                      </a:cxn>
                      <a:cxn ang="0">
                        <a:pos x="connsiteX6925" y="connsiteY6925"/>
                      </a:cxn>
                      <a:cxn ang="0">
                        <a:pos x="connsiteX6926" y="connsiteY6926"/>
                      </a:cxn>
                      <a:cxn ang="0">
                        <a:pos x="connsiteX6927" y="connsiteY6927"/>
                      </a:cxn>
                      <a:cxn ang="0">
                        <a:pos x="connsiteX6928" y="connsiteY6928"/>
                      </a:cxn>
                      <a:cxn ang="0">
                        <a:pos x="connsiteX6929" y="connsiteY6929"/>
                      </a:cxn>
                      <a:cxn ang="0">
                        <a:pos x="connsiteX6930" y="connsiteY6930"/>
                      </a:cxn>
                      <a:cxn ang="0">
                        <a:pos x="connsiteX6931" y="connsiteY6931"/>
                      </a:cxn>
                      <a:cxn ang="0">
                        <a:pos x="connsiteX6932" y="connsiteY6932"/>
                      </a:cxn>
                      <a:cxn ang="0">
                        <a:pos x="connsiteX6933" y="connsiteY6933"/>
                      </a:cxn>
                      <a:cxn ang="0">
                        <a:pos x="connsiteX6934" y="connsiteY6934"/>
                      </a:cxn>
                      <a:cxn ang="0">
                        <a:pos x="connsiteX6935" y="connsiteY6935"/>
                      </a:cxn>
                      <a:cxn ang="0">
                        <a:pos x="connsiteX6936" y="connsiteY6936"/>
                      </a:cxn>
                      <a:cxn ang="0">
                        <a:pos x="connsiteX6937" y="connsiteY6937"/>
                      </a:cxn>
                      <a:cxn ang="0">
                        <a:pos x="connsiteX6938" y="connsiteY6938"/>
                      </a:cxn>
                      <a:cxn ang="0">
                        <a:pos x="connsiteX6939" y="connsiteY6939"/>
                      </a:cxn>
                      <a:cxn ang="0">
                        <a:pos x="connsiteX6940" y="connsiteY6940"/>
                      </a:cxn>
                      <a:cxn ang="0">
                        <a:pos x="connsiteX6941" y="connsiteY6941"/>
                      </a:cxn>
                      <a:cxn ang="0">
                        <a:pos x="connsiteX6942" y="connsiteY6942"/>
                      </a:cxn>
                      <a:cxn ang="0">
                        <a:pos x="connsiteX6943" y="connsiteY6943"/>
                      </a:cxn>
                      <a:cxn ang="0">
                        <a:pos x="connsiteX6944" y="connsiteY6944"/>
                      </a:cxn>
                      <a:cxn ang="0">
                        <a:pos x="connsiteX6945" y="connsiteY6945"/>
                      </a:cxn>
                      <a:cxn ang="0">
                        <a:pos x="connsiteX6946" y="connsiteY6946"/>
                      </a:cxn>
                      <a:cxn ang="0">
                        <a:pos x="connsiteX6947" y="connsiteY6947"/>
                      </a:cxn>
                      <a:cxn ang="0">
                        <a:pos x="connsiteX6948" y="connsiteY6948"/>
                      </a:cxn>
                      <a:cxn ang="0">
                        <a:pos x="connsiteX6949" y="connsiteY6949"/>
                      </a:cxn>
                      <a:cxn ang="0">
                        <a:pos x="connsiteX6950" y="connsiteY6950"/>
                      </a:cxn>
                      <a:cxn ang="0">
                        <a:pos x="connsiteX6951" y="connsiteY6951"/>
                      </a:cxn>
                      <a:cxn ang="0">
                        <a:pos x="connsiteX6952" y="connsiteY6952"/>
                      </a:cxn>
                      <a:cxn ang="0">
                        <a:pos x="connsiteX6953" y="connsiteY6953"/>
                      </a:cxn>
                      <a:cxn ang="0">
                        <a:pos x="connsiteX6954" y="connsiteY6954"/>
                      </a:cxn>
                      <a:cxn ang="0">
                        <a:pos x="connsiteX6955" y="connsiteY6955"/>
                      </a:cxn>
                      <a:cxn ang="0">
                        <a:pos x="connsiteX6956" y="connsiteY6956"/>
                      </a:cxn>
                      <a:cxn ang="0">
                        <a:pos x="connsiteX6957" y="connsiteY6957"/>
                      </a:cxn>
                      <a:cxn ang="0">
                        <a:pos x="connsiteX6958" y="connsiteY6958"/>
                      </a:cxn>
                      <a:cxn ang="0">
                        <a:pos x="connsiteX6959" y="connsiteY6959"/>
                      </a:cxn>
                      <a:cxn ang="0">
                        <a:pos x="connsiteX6960" y="connsiteY6960"/>
                      </a:cxn>
                      <a:cxn ang="0">
                        <a:pos x="connsiteX6961" y="connsiteY6961"/>
                      </a:cxn>
                      <a:cxn ang="0">
                        <a:pos x="connsiteX6962" y="connsiteY6962"/>
                      </a:cxn>
                      <a:cxn ang="0">
                        <a:pos x="connsiteX6963" y="connsiteY6963"/>
                      </a:cxn>
                      <a:cxn ang="0">
                        <a:pos x="connsiteX6964" y="connsiteY6964"/>
                      </a:cxn>
                      <a:cxn ang="0">
                        <a:pos x="connsiteX6965" y="connsiteY6965"/>
                      </a:cxn>
                      <a:cxn ang="0">
                        <a:pos x="connsiteX6966" y="connsiteY6966"/>
                      </a:cxn>
                      <a:cxn ang="0">
                        <a:pos x="connsiteX6967" y="connsiteY6967"/>
                      </a:cxn>
                      <a:cxn ang="0">
                        <a:pos x="connsiteX6968" y="connsiteY6968"/>
                      </a:cxn>
                      <a:cxn ang="0">
                        <a:pos x="connsiteX6969" y="connsiteY6969"/>
                      </a:cxn>
                      <a:cxn ang="0">
                        <a:pos x="connsiteX6970" y="connsiteY6970"/>
                      </a:cxn>
                      <a:cxn ang="0">
                        <a:pos x="connsiteX6971" y="connsiteY6971"/>
                      </a:cxn>
                      <a:cxn ang="0">
                        <a:pos x="connsiteX6972" y="connsiteY6972"/>
                      </a:cxn>
                      <a:cxn ang="0">
                        <a:pos x="connsiteX6973" y="connsiteY6973"/>
                      </a:cxn>
                      <a:cxn ang="0">
                        <a:pos x="connsiteX6974" y="connsiteY6974"/>
                      </a:cxn>
                      <a:cxn ang="0">
                        <a:pos x="connsiteX6975" y="connsiteY6975"/>
                      </a:cxn>
                      <a:cxn ang="0">
                        <a:pos x="connsiteX6976" y="connsiteY6976"/>
                      </a:cxn>
                      <a:cxn ang="0">
                        <a:pos x="connsiteX6977" y="connsiteY6977"/>
                      </a:cxn>
                      <a:cxn ang="0">
                        <a:pos x="connsiteX6978" y="connsiteY6978"/>
                      </a:cxn>
                      <a:cxn ang="0">
                        <a:pos x="connsiteX6979" y="connsiteY6979"/>
                      </a:cxn>
                      <a:cxn ang="0">
                        <a:pos x="connsiteX6980" y="connsiteY6980"/>
                      </a:cxn>
                      <a:cxn ang="0">
                        <a:pos x="connsiteX6981" y="connsiteY6981"/>
                      </a:cxn>
                      <a:cxn ang="0">
                        <a:pos x="connsiteX6982" y="connsiteY6982"/>
                      </a:cxn>
                      <a:cxn ang="0">
                        <a:pos x="connsiteX6983" y="connsiteY6983"/>
                      </a:cxn>
                      <a:cxn ang="0">
                        <a:pos x="connsiteX6984" y="connsiteY6984"/>
                      </a:cxn>
                      <a:cxn ang="0">
                        <a:pos x="connsiteX6985" y="connsiteY6985"/>
                      </a:cxn>
                      <a:cxn ang="0">
                        <a:pos x="connsiteX6986" y="connsiteY6986"/>
                      </a:cxn>
                      <a:cxn ang="0">
                        <a:pos x="connsiteX6987" y="connsiteY6987"/>
                      </a:cxn>
                      <a:cxn ang="0">
                        <a:pos x="connsiteX6988" y="connsiteY6988"/>
                      </a:cxn>
                      <a:cxn ang="0">
                        <a:pos x="connsiteX6989" y="connsiteY6989"/>
                      </a:cxn>
                      <a:cxn ang="0">
                        <a:pos x="connsiteX6990" y="connsiteY6990"/>
                      </a:cxn>
                      <a:cxn ang="0">
                        <a:pos x="connsiteX6991" y="connsiteY6991"/>
                      </a:cxn>
                      <a:cxn ang="0">
                        <a:pos x="connsiteX6992" y="connsiteY6992"/>
                      </a:cxn>
                      <a:cxn ang="0">
                        <a:pos x="connsiteX6993" y="connsiteY6993"/>
                      </a:cxn>
                      <a:cxn ang="0">
                        <a:pos x="connsiteX6994" y="connsiteY6994"/>
                      </a:cxn>
                      <a:cxn ang="0">
                        <a:pos x="connsiteX6995" y="connsiteY6995"/>
                      </a:cxn>
                      <a:cxn ang="0">
                        <a:pos x="connsiteX6996" y="connsiteY6996"/>
                      </a:cxn>
                      <a:cxn ang="0">
                        <a:pos x="connsiteX6997" y="connsiteY6997"/>
                      </a:cxn>
                      <a:cxn ang="0">
                        <a:pos x="connsiteX6998" y="connsiteY6998"/>
                      </a:cxn>
                      <a:cxn ang="0">
                        <a:pos x="connsiteX6999" y="connsiteY6999"/>
                      </a:cxn>
                      <a:cxn ang="0">
                        <a:pos x="connsiteX7000" y="connsiteY7000"/>
                      </a:cxn>
                      <a:cxn ang="0">
                        <a:pos x="connsiteX7001" y="connsiteY7001"/>
                      </a:cxn>
                      <a:cxn ang="0">
                        <a:pos x="connsiteX7002" y="connsiteY7002"/>
                      </a:cxn>
                      <a:cxn ang="0">
                        <a:pos x="connsiteX7003" y="connsiteY7003"/>
                      </a:cxn>
                      <a:cxn ang="0">
                        <a:pos x="connsiteX7004" y="connsiteY7004"/>
                      </a:cxn>
                      <a:cxn ang="0">
                        <a:pos x="connsiteX7005" y="connsiteY7005"/>
                      </a:cxn>
                      <a:cxn ang="0">
                        <a:pos x="connsiteX7006" y="connsiteY7006"/>
                      </a:cxn>
                      <a:cxn ang="0">
                        <a:pos x="connsiteX7007" y="connsiteY7007"/>
                      </a:cxn>
                      <a:cxn ang="0">
                        <a:pos x="connsiteX7008" y="connsiteY7008"/>
                      </a:cxn>
                      <a:cxn ang="0">
                        <a:pos x="connsiteX7009" y="connsiteY7009"/>
                      </a:cxn>
                      <a:cxn ang="0">
                        <a:pos x="connsiteX7010" y="connsiteY7010"/>
                      </a:cxn>
                      <a:cxn ang="0">
                        <a:pos x="connsiteX7011" y="connsiteY7011"/>
                      </a:cxn>
                      <a:cxn ang="0">
                        <a:pos x="connsiteX7012" y="connsiteY7012"/>
                      </a:cxn>
                      <a:cxn ang="0">
                        <a:pos x="connsiteX7013" y="connsiteY7013"/>
                      </a:cxn>
                      <a:cxn ang="0">
                        <a:pos x="connsiteX7014" y="connsiteY7014"/>
                      </a:cxn>
                      <a:cxn ang="0">
                        <a:pos x="connsiteX7015" y="connsiteY7015"/>
                      </a:cxn>
                      <a:cxn ang="0">
                        <a:pos x="connsiteX7016" y="connsiteY7016"/>
                      </a:cxn>
                      <a:cxn ang="0">
                        <a:pos x="connsiteX7017" y="connsiteY7017"/>
                      </a:cxn>
                      <a:cxn ang="0">
                        <a:pos x="connsiteX7018" y="connsiteY7018"/>
                      </a:cxn>
                      <a:cxn ang="0">
                        <a:pos x="connsiteX7019" y="connsiteY7019"/>
                      </a:cxn>
                      <a:cxn ang="0">
                        <a:pos x="connsiteX7020" y="connsiteY7020"/>
                      </a:cxn>
                      <a:cxn ang="0">
                        <a:pos x="connsiteX7021" y="connsiteY7021"/>
                      </a:cxn>
                      <a:cxn ang="0">
                        <a:pos x="connsiteX7022" y="connsiteY7022"/>
                      </a:cxn>
                      <a:cxn ang="0">
                        <a:pos x="connsiteX7023" y="connsiteY7023"/>
                      </a:cxn>
                      <a:cxn ang="0">
                        <a:pos x="connsiteX7024" y="connsiteY7024"/>
                      </a:cxn>
                      <a:cxn ang="0">
                        <a:pos x="connsiteX7025" y="connsiteY7025"/>
                      </a:cxn>
                      <a:cxn ang="0">
                        <a:pos x="connsiteX7026" y="connsiteY7026"/>
                      </a:cxn>
                      <a:cxn ang="0">
                        <a:pos x="connsiteX7027" y="connsiteY7027"/>
                      </a:cxn>
                      <a:cxn ang="0">
                        <a:pos x="connsiteX7028" y="connsiteY7028"/>
                      </a:cxn>
                      <a:cxn ang="0">
                        <a:pos x="connsiteX7029" y="connsiteY7029"/>
                      </a:cxn>
                      <a:cxn ang="0">
                        <a:pos x="connsiteX7030" y="connsiteY7030"/>
                      </a:cxn>
                      <a:cxn ang="0">
                        <a:pos x="connsiteX7031" y="connsiteY7031"/>
                      </a:cxn>
                      <a:cxn ang="0">
                        <a:pos x="connsiteX7032" y="connsiteY7032"/>
                      </a:cxn>
                      <a:cxn ang="0">
                        <a:pos x="connsiteX7033" y="connsiteY7033"/>
                      </a:cxn>
                      <a:cxn ang="0">
                        <a:pos x="connsiteX7034" y="connsiteY7034"/>
                      </a:cxn>
                      <a:cxn ang="0">
                        <a:pos x="connsiteX7035" y="connsiteY7035"/>
                      </a:cxn>
                      <a:cxn ang="0">
                        <a:pos x="connsiteX7036" y="connsiteY7036"/>
                      </a:cxn>
                      <a:cxn ang="0">
                        <a:pos x="connsiteX7037" y="connsiteY7037"/>
                      </a:cxn>
                      <a:cxn ang="0">
                        <a:pos x="connsiteX7038" y="connsiteY7038"/>
                      </a:cxn>
                      <a:cxn ang="0">
                        <a:pos x="connsiteX7039" y="connsiteY7039"/>
                      </a:cxn>
                      <a:cxn ang="0">
                        <a:pos x="connsiteX7040" y="connsiteY7040"/>
                      </a:cxn>
                      <a:cxn ang="0">
                        <a:pos x="connsiteX7041" y="connsiteY7041"/>
                      </a:cxn>
                      <a:cxn ang="0">
                        <a:pos x="connsiteX7042" y="connsiteY7042"/>
                      </a:cxn>
                      <a:cxn ang="0">
                        <a:pos x="connsiteX7043" y="connsiteY7043"/>
                      </a:cxn>
                      <a:cxn ang="0">
                        <a:pos x="connsiteX7044" y="connsiteY7044"/>
                      </a:cxn>
                      <a:cxn ang="0">
                        <a:pos x="connsiteX7045" y="connsiteY7045"/>
                      </a:cxn>
                      <a:cxn ang="0">
                        <a:pos x="connsiteX7046" y="connsiteY7046"/>
                      </a:cxn>
                      <a:cxn ang="0">
                        <a:pos x="connsiteX7047" y="connsiteY7047"/>
                      </a:cxn>
                      <a:cxn ang="0">
                        <a:pos x="connsiteX7048" y="connsiteY7048"/>
                      </a:cxn>
                      <a:cxn ang="0">
                        <a:pos x="connsiteX7049" y="connsiteY7049"/>
                      </a:cxn>
                      <a:cxn ang="0">
                        <a:pos x="connsiteX7050" y="connsiteY7050"/>
                      </a:cxn>
                      <a:cxn ang="0">
                        <a:pos x="connsiteX7051" y="connsiteY7051"/>
                      </a:cxn>
                      <a:cxn ang="0">
                        <a:pos x="connsiteX7052" y="connsiteY7052"/>
                      </a:cxn>
                      <a:cxn ang="0">
                        <a:pos x="connsiteX7053" y="connsiteY7053"/>
                      </a:cxn>
                      <a:cxn ang="0">
                        <a:pos x="connsiteX7054" y="connsiteY7054"/>
                      </a:cxn>
                      <a:cxn ang="0">
                        <a:pos x="connsiteX7055" y="connsiteY7055"/>
                      </a:cxn>
                      <a:cxn ang="0">
                        <a:pos x="connsiteX7056" y="connsiteY7056"/>
                      </a:cxn>
                      <a:cxn ang="0">
                        <a:pos x="connsiteX7057" y="connsiteY7057"/>
                      </a:cxn>
                      <a:cxn ang="0">
                        <a:pos x="connsiteX7058" y="connsiteY7058"/>
                      </a:cxn>
                      <a:cxn ang="0">
                        <a:pos x="connsiteX7059" y="connsiteY7059"/>
                      </a:cxn>
                      <a:cxn ang="0">
                        <a:pos x="connsiteX7060" y="connsiteY7060"/>
                      </a:cxn>
                      <a:cxn ang="0">
                        <a:pos x="connsiteX7061" y="connsiteY7061"/>
                      </a:cxn>
                      <a:cxn ang="0">
                        <a:pos x="connsiteX7062" y="connsiteY7062"/>
                      </a:cxn>
                      <a:cxn ang="0">
                        <a:pos x="connsiteX7063" y="connsiteY7063"/>
                      </a:cxn>
                      <a:cxn ang="0">
                        <a:pos x="connsiteX7064" y="connsiteY7064"/>
                      </a:cxn>
                      <a:cxn ang="0">
                        <a:pos x="connsiteX7065" y="connsiteY7065"/>
                      </a:cxn>
                      <a:cxn ang="0">
                        <a:pos x="connsiteX7066" y="connsiteY7066"/>
                      </a:cxn>
                      <a:cxn ang="0">
                        <a:pos x="connsiteX7067" y="connsiteY7067"/>
                      </a:cxn>
                      <a:cxn ang="0">
                        <a:pos x="connsiteX7068" y="connsiteY7068"/>
                      </a:cxn>
                      <a:cxn ang="0">
                        <a:pos x="connsiteX7069" y="connsiteY7069"/>
                      </a:cxn>
                      <a:cxn ang="0">
                        <a:pos x="connsiteX7070" y="connsiteY7070"/>
                      </a:cxn>
                      <a:cxn ang="0">
                        <a:pos x="connsiteX7071" y="connsiteY7071"/>
                      </a:cxn>
                      <a:cxn ang="0">
                        <a:pos x="connsiteX7072" y="connsiteY7072"/>
                      </a:cxn>
                      <a:cxn ang="0">
                        <a:pos x="connsiteX7073" y="connsiteY7073"/>
                      </a:cxn>
                      <a:cxn ang="0">
                        <a:pos x="connsiteX7074" y="connsiteY7074"/>
                      </a:cxn>
                      <a:cxn ang="0">
                        <a:pos x="connsiteX7075" y="connsiteY7075"/>
                      </a:cxn>
                      <a:cxn ang="0">
                        <a:pos x="connsiteX7076" y="connsiteY7076"/>
                      </a:cxn>
                      <a:cxn ang="0">
                        <a:pos x="connsiteX7077" y="connsiteY7077"/>
                      </a:cxn>
                      <a:cxn ang="0">
                        <a:pos x="connsiteX7078" y="connsiteY7078"/>
                      </a:cxn>
                      <a:cxn ang="0">
                        <a:pos x="connsiteX7079" y="connsiteY7079"/>
                      </a:cxn>
                      <a:cxn ang="0">
                        <a:pos x="connsiteX7080" y="connsiteY7080"/>
                      </a:cxn>
                      <a:cxn ang="0">
                        <a:pos x="connsiteX7081" y="connsiteY7081"/>
                      </a:cxn>
                      <a:cxn ang="0">
                        <a:pos x="connsiteX7082" y="connsiteY7082"/>
                      </a:cxn>
                      <a:cxn ang="0">
                        <a:pos x="connsiteX7083" y="connsiteY7083"/>
                      </a:cxn>
                      <a:cxn ang="0">
                        <a:pos x="connsiteX7084" y="connsiteY7084"/>
                      </a:cxn>
                      <a:cxn ang="0">
                        <a:pos x="connsiteX7085" y="connsiteY7085"/>
                      </a:cxn>
                      <a:cxn ang="0">
                        <a:pos x="connsiteX7086" y="connsiteY7086"/>
                      </a:cxn>
                      <a:cxn ang="0">
                        <a:pos x="connsiteX7087" y="connsiteY7087"/>
                      </a:cxn>
                      <a:cxn ang="0">
                        <a:pos x="connsiteX7088" y="connsiteY7088"/>
                      </a:cxn>
                      <a:cxn ang="0">
                        <a:pos x="connsiteX7089" y="connsiteY7089"/>
                      </a:cxn>
                      <a:cxn ang="0">
                        <a:pos x="connsiteX7090" y="connsiteY7090"/>
                      </a:cxn>
                      <a:cxn ang="0">
                        <a:pos x="connsiteX7091" y="connsiteY7091"/>
                      </a:cxn>
                      <a:cxn ang="0">
                        <a:pos x="connsiteX7092" y="connsiteY7092"/>
                      </a:cxn>
                      <a:cxn ang="0">
                        <a:pos x="connsiteX7093" y="connsiteY7093"/>
                      </a:cxn>
                      <a:cxn ang="0">
                        <a:pos x="connsiteX7094" y="connsiteY7094"/>
                      </a:cxn>
                      <a:cxn ang="0">
                        <a:pos x="connsiteX7095" y="connsiteY7095"/>
                      </a:cxn>
                      <a:cxn ang="0">
                        <a:pos x="connsiteX7096" y="connsiteY7096"/>
                      </a:cxn>
                      <a:cxn ang="0">
                        <a:pos x="connsiteX7097" y="connsiteY7097"/>
                      </a:cxn>
                      <a:cxn ang="0">
                        <a:pos x="connsiteX7098" y="connsiteY7098"/>
                      </a:cxn>
                      <a:cxn ang="0">
                        <a:pos x="connsiteX7099" y="connsiteY7099"/>
                      </a:cxn>
                      <a:cxn ang="0">
                        <a:pos x="connsiteX7100" y="connsiteY7100"/>
                      </a:cxn>
                      <a:cxn ang="0">
                        <a:pos x="connsiteX7101" y="connsiteY7101"/>
                      </a:cxn>
                      <a:cxn ang="0">
                        <a:pos x="connsiteX7102" y="connsiteY7102"/>
                      </a:cxn>
                      <a:cxn ang="0">
                        <a:pos x="connsiteX7103" y="connsiteY7103"/>
                      </a:cxn>
                      <a:cxn ang="0">
                        <a:pos x="connsiteX7104" y="connsiteY7104"/>
                      </a:cxn>
                      <a:cxn ang="0">
                        <a:pos x="connsiteX7105" y="connsiteY7105"/>
                      </a:cxn>
                      <a:cxn ang="0">
                        <a:pos x="connsiteX7106" y="connsiteY7106"/>
                      </a:cxn>
                      <a:cxn ang="0">
                        <a:pos x="connsiteX7107" y="connsiteY7107"/>
                      </a:cxn>
                      <a:cxn ang="0">
                        <a:pos x="connsiteX7108" y="connsiteY7108"/>
                      </a:cxn>
                      <a:cxn ang="0">
                        <a:pos x="connsiteX7109" y="connsiteY7109"/>
                      </a:cxn>
                      <a:cxn ang="0">
                        <a:pos x="connsiteX7110" y="connsiteY7110"/>
                      </a:cxn>
                      <a:cxn ang="0">
                        <a:pos x="connsiteX7111" y="connsiteY7111"/>
                      </a:cxn>
                      <a:cxn ang="0">
                        <a:pos x="connsiteX7112" y="connsiteY7112"/>
                      </a:cxn>
                      <a:cxn ang="0">
                        <a:pos x="connsiteX7113" y="connsiteY7113"/>
                      </a:cxn>
                      <a:cxn ang="0">
                        <a:pos x="connsiteX7114" y="connsiteY7114"/>
                      </a:cxn>
                      <a:cxn ang="0">
                        <a:pos x="connsiteX7115" y="connsiteY7115"/>
                      </a:cxn>
                      <a:cxn ang="0">
                        <a:pos x="connsiteX7116" y="connsiteY7116"/>
                      </a:cxn>
                      <a:cxn ang="0">
                        <a:pos x="connsiteX7117" y="connsiteY7117"/>
                      </a:cxn>
                      <a:cxn ang="0">
                        <a:pos x="connsiteX7118" y="connsiteY7118"/>
                      </a:cxn>
                      <a:cxn ang="0">
                        <a:pos x="connsiteX7119" y="connsiteY7119"/>
                      </a:cxn>
                      <a:cxn ang="0">
                        <a:pos x="connsiteX7120" y="connsiteY7120"/>
                      </a:cxn>
                      <a:cxn ang="0">
                        <a:pos x="connsiteX7121" y="connsiteY7121"/>
                      </a:cxn>
                      <a:cxn ang="0">
                        <a:pos x="connsiteX7122" y="connsiteY7122"/>
                      </a:cxn>
                      <a:cxn ang="0">
                        <a:pos x="connsiteX7123" y="connsiteY7123"/>
                      </a:cxn>
                      <a:cxn ang="0">
                        <a:pos x="connsiteX7124" y="connsiteY7124"/>
                      </a:cxn>
                      <a:cxn ang="0">
                        <a:pos x="connsiteX7125" y="connsiteY7125"/>
                      </a:cxn>
                      <a:cxn ang="0">
                        <a:pos x="connsiteX7126" y="connsiteY7126"/>
                      </a:cxn>
                      <a:cxn ang="0">
                        <a:pos x="connsiteX7127" y="connsiteY7127"/>
                      </a:cxn>
                      <a:cxn ang="0">
                        <a:pos x="connsiteX7128" y="connsiteY7128"/>
                      </a:cxn>
                      <a:cxn ang="0">
                        <a:pos x="connsiteX7129" y="connsiteY7129"/>
                      </a:cxn>
                      <a:cxn ang="0">
                        <a:pos x="connsiteX7130" y="connsiteY7130"/>
                      </a:cxn>
                      <a:cxn ang="0">
                        <a:pos x="connsiteX7131" y="connsiteY7131"/>
                      </a:cxn>
                      <a:cxn ang="0">
                        <a:pos x="connsiteX7132" y="connsiteY7132"/>
                      </a:cxn>
                      <a:cxn ang="0">
                        <a:pos x="connsiteX7133" y="connsiteY7133"/>
                      </a:cxn>
                      <a:cxn ang="0">
                        <a:pos x="connsiteX7134" y="connsiteY7134"/>
                      </a:cxn>
                      <a:cxn ang="0">
                        <a:pos x="connsiteX7135" y="connsiteY7135"/>
                      </a:cxn>
                      <a:cxn ang="0">
                        <a:pos x="connsiteX7136" y="connsiteY7136"/>
                      </a:cxn>
                      <a:cxn ang="0">
                        <a:pos x="connsiteX7137" y="connsiteY7137"/>
                      </a:cxn>
                      <a:cxn ang="0">
                        <a:pos x="connsiteX7138" y="connsiteY7138"/>
                      </a:cxn>
                      <a:cxn ang="0">
                        <a:pos x="connsiteX7139" y="connsiteY7139"/>
                      </a:cxn>
                      <a:cxn ang="0">
                        <a:pos x="connsiteX7140" y="connsiteY7140"/>
                      </a:cxn>
                      <a:cxn ang="0">
                        <a:pos x="connsiteX7141" y="connsiteY7141"/>
                      </a:cxn>
                      <a:cxn ang="0">
                        <a:pos x="connsiteX7142" y="connsiteY7142"/>
                      </a:cxn>
                      <a:cxn ang="0">
                        <a:pos x="connsiteX7143" y="connsiteY7143"/>
                      </a:cxn>
                      <a:cxn ang="0">
                        <a:pos x="connsiteX7144" y="connsiteY7144"/>
                      </a:cxn>
                      <a:cxn ang="0">
                        <a:pos x="connsiteX7145" y="connsiteY7145"/>
                      </a:cxn>
                      <a:cxn ang="0">
                        <a:pos x="connsiteX7146" y="connsiteY7146"/>
                      </a:cxn>
                      <a:cxn ang="0">
                        <a:pos x="connsiteX7147" y="connsiteY7147"/>
                      </a:cxn>
                      <a:cxn ang="0">
                        <a:pos x="connsiteX7148" y="connsiteY7148"/>
                      </a:cxn>
                      <a:cxn ang="0">
                        <a:pos x="connsiteX7149" y="connsiteY7149"/>
                      </a:cxn>
                      <a:cxn ang="0">
                        <a:pos x="connsiteX7150" y="connsiteY7150"/>
                      </a:cxn>
                      <a:cxn ang="0">
                        <a:pos x="connsiteX7151" y="connsiteY7151"/>
                      </a:cxn>
                      <a:cxn ang="0">
                        <a:pos x="connsiteX7152" y="connsiteY7152"/>
                      </a:cxn>
                      <a:cxn ang="0">
                        <a:pos x="connsiteX7153" y="connsiteY7153"/>
                      </a:cxn>
                      <a:cxn ang="0">
                        <a:pos x="connsiteX7154" y="connsiteY7154"/>
                      </a:cxn>
                      <a:cxn ang="0">
                        <a:pos x="connsiteX7155" y="connsiteY7155"/>
                      </a:cxn>
                      <a:cxn ang="0">
                        <a:pos x="connsiteX7156" y="connsiteY7156"/>
                      </a:cxn>
                      <a:cxn ang="0">
                        <a:pos x="connsiteX7157" y="connsiteY7157"/>
                      </a:cxn>
                      <a:cxn ang="0">
                        <a:pos x="connsiteX7158" y="connsiteY7158"/>
                      </a:cxn>
                      <a:cxn ang="0">
                        <a:pos x="connsiteX7159" y="connsiteY7159"/>
                      </a:cxn>
                      <a:cxn ang="0">
                        <a:pos x="connsiteX7160" y="connsiteY7160"/>
                      </a:cxn>
                      <a:cxn ang="0">
                        <a:pos x="connsiteX7161" y="connsiteY7161"/>
                      </a:cxn>
                      <a:cxn ang="0">
                        <a:pos x="connsiteX7162" y="connsiteY7162"/>
                      </a:cxn>
                      <a:cxn ang="0">
                        <a:pos x="connsiteX7163" y="connsiteY7163"/>
                      </a:cxn>
                      <a:cxn ang="0">
                        <a:pos x="connsiteX7164" y="connsiteY7164"/>
                      </a:cxn>
                      <a:cxn ang="0">
                        <a:pos x="connsiteX7165" y="connsiteY7165"/>
                      </a:cxn>
                      <a:cxn ang="0">
                        <a:pos x="connsiteX7166" y="connsiteY7166"/>
                      </a:cxn>
                      <a:cxn ang="0">
                        <a:pos x="connsiteX7167" y="connsiteY7167"/>
                      </a:cxn>
                      <a:cxn ang="0">
                        <a:pos x="connsiteX7168" y="connsiteY7168"/>
                      </a:cxn>
                      <a:cxn ang="0">
                        <a:pos x="connsiteX7169" y="connsiteY7169"/>
                      </a:cxn>
                      <a:cxn ang="0">
                        <a:pos x="connsiteX7170" y="connsiteY7170"/>
                      </a:cxn>
                      <a:cxn ang="0">
                        <a:pos x="connsiteX7171" y="connsiteY7171"/>
                      </a:cxn>
                      <a:cxn ang="0">
                        <a:pos x="connsiteX7172" y="connsiteY7172"/>
                      </a:cxn>
                      <a:cxn ang="0">
                        <a:pos x="connsiteX7173" y="connsiteY7173"/>
                      </a:cxn>
                      <a:cxn ang="0">
                        <a:pos x="connsiteX7174" y="connsiteY7174"/>
                      </a:cxn>
                      <a:cxn ang="0">
                        <a:pos x="connsiteX7175" y="connsiteY7175"/>
                      </a:cxn>
                      <a:cxn ang="0">
                        <a:pos x="connsiteX7176" y="connsiteY7176"/>
                      </a:cxn>
                      <a:cxn ang="0">
                        <a:pos x="connsiteX7177" y="connsiteY7177"/>
                      </a:cxn>
                      <a:cxn ang="0">
                        <a:pos x="connsiteX7178" y="connsiteY7178"/>
                      </a:cxn>
                      <a:cxn ang="0">
                        <a:pos x="connsiteX7179" y="connsiteY7179"/>
                      </a:cxn>
                      <a:cxn ang="0">
                        <a:pos x="connsiteX7180" y="connsiteY7180"/>
                      </a:cxn>
                      <a:cxn ang="0">
                        <a:pos x="connsiteX7181" y="connsiteY7181"/>
                      </a:cxn>
                      <a:cxn ang="0">
                        <a:pos x="connsiteX7182" y="connsiteY7182"/>
                      </a:cxn>
                      <a:cxn ang="0">
                        <a:pos x="connsiteX7183" y="connsiteY7183"/>
                      </a:cxn>
                      <a:cxn ang="0">
                        <a:pos x="connsiteX7184" y="connsiteY7184"/>
                      </a:cxn>
                      <a:cxn ang="0">
                        <a:pos x="connsiteX7185" y="connsiteY7185"/>
                      </a:cxn>
                      <a:cxn ang="0">
                        <a:pos x="connsiteX7186" y="connsiteY7186"/>
                      </a:cxn>
                      <a:cxn ang="0">
                        <a:pos x="connsiteX7187" y="connsiteY7187"/>
                      </a:cxn>
                      <a:cxn ang="0">
                        <a:pos x="connsiteX7188" y="connsiteY7188"/>
                      </a:cxn>
                      <a:cxn ang="0">
                        <a:pos x="connsiteX7189" y="connsiteY7189"/>
                      </a:cxn>
                      <a:cxn ang="0">
                        <a:pos x="connsiteX7190" y="connsiteY7190"/>
                      </a:cxn>
                      <a:cxn ang="0">
                        <a:pos x="connsiteX7191" y="connsiteY7191"/>
                      </a:cxn>
                      <a:cxn ang="0">
                        <a:pos x="connsiteX7192" y="connsiteY7192"/>
                      </a:cxn>
                      <a:cxn ang="0">
                        <a:pos x="connsiteX7193" y="connsiteY7193"/>
                      </a:cxn>
                      <a:cxn ang="0">
                        <a:pos x="connsiteX7194" y="connsiteY7194"/>
                      </a:cxn>
                      <a:cxn ang="0">
                        <a:pos x="connsiteX7195" y="connsiteY7195"/>
                      </a:cxn>
                      <a:cxn ang="0">
                        <a:pos x="connsiteX7196" y="connsiteY7196"/>
                      </a:cxn>
                      <a:cxn ang="0">
                        <a:pos x="connsiteX7197" y="connsiteY7197"/>
                      </a:cxn>
                      <a:cxn ang="0">
                        <a:pos x="connsiteX7198" y="connsiteY7198"/>
                      </a:cxn>
                      <a:cxn ang="0">
                        <a:pos x="connsiteX7199" y="connsiteY7199"/>
                      </a:cxn>
                      <a:cxn ang="0">
                        <a:pos x="connsiteX7200" y="connsiteY7200"/>
                      </a:cxn>
                      <a:cxn ang="0">
                        <a:pos x="connsiteX7201" y="connsiteY7201"/>
                      </a:cxn>
                      <a:cxn ang="0">
                        <a:pos x="connsiteX7202" y="connsiteY7202"/>
                      </a:cxn>
                      <a:cxn ang="0">
                        <a:pos x="connsiteX7203" y="connsiteY7203"/>
                      </a:cxn>
                      <a:cxn ang="0">
                        <a:pos x="connsiteX7204" y="connsiteY7204"/>
                      </a:cxn>
                      <a:cxn ang="0">
                        <a:pos x="connsiteX7205" y="connsiteY7205"/>
                      </a:cxn>
                      <a:cxn ang="0">
                        <a:pos x="connsiteX7206" y="connsiteY7206"/>
                      </a:cxn>
                      <a:cxn ang="0">
                        <a:pos x="connsiteX7207" y="connsiteY7207"/>
                      </a:cxn>
                      <a:cxn ang="0">
                        <a:pos x="connsiteX7208" y="connsiteY7208"/>
                      </a:cxn>
                      <a:cxn ang="0">
                        <a:pos x="connsiteX7209" y="connsiteY7209"/>
                      </a:cxn>
                      <a:cxn ang="0">
                        <a:pos x="connsiteX7210" y="connsiteY7210"/>
                      </a:cxn>
                      <a:cxn ang="0">
                        <a:pos x="connsiteX7211" y="connsiteY7211"/>
                      </a:cxn>
                      <a:cxn ang="0">
                        <a:pos x="connsiteX7212" y="connsiteY7212"/>
                      </a:cxn>
                      <a:cxn ang="0">
                        <a:pos x="connsiteX7213" y="connsiteY7213"/>
                      </a:cxn>
                      <a:cxn ang="0">
                        <a:pos x="connsiteX7214" y="connsiteY7214"/>
                      </a:cxn>
                      <a:cxn ang="0">
                        <a:pos x="connsiteX7215" y="connsiteY7215"/>
                      </a:cxn>
                      <a:cxn ang="0">
                        <a:pos x="connsiteX7216" y="connsiteY7216"/>
                      </a:cxn>
                      <a:cxn ang="0">
                        <a:pos x="connsiteX7217" y="connsiteY7217"/>
                      </a:cxn>
                      <a:cxn ang="0">
                        <a:pos x="connsiteX7218" y="connsiteY7218"/>
                      </a:cxn>
                      <a:cxn ang="0">
                        <a:pos x="connsiteX7219" y="connsiteY7219"/>
                      </a:cxn>
                      <a:cxn ang="0">
                        <a:pos x="connsiteX7220" y="connsiteY7220"/>
                      </a:cxn>
                      <a:cxn ang="0">
                        <a:pos x="connsiteX7221" y="connsiteY7221"/>
                      </a:cxn>
                      <a:cxn ang="0">
                        <a:pos x="connsiteX7222" y="connsiteY7222"/>
                      </a:cxn>
                      <a:cxn ang="0">
                        <a:pos x="connsiteX7223" y="connsiteY7223"/>
                      </a:cxn>
                      <a:cxn ang="0">
                        <a:pos x="connsiteX7224" y="connsiteY7224"/>
                      </a:cxn>
                      <a:cxn ang="0">
                        <a:pos x="connsiteX7225" y="connsiteY7225"/>
                      </a:cxn>
                      <a:cxn ang="0">
                        <a:pos x="connsiteX7226" y="connsiteY7226"/>
                      </a:cxn>
                      <a:cxn ang="0">
                        <a:pos x="connsiteX7227" y="connsiteY7227"/>
                      </a:cxn>
                      <a:cxn ang="0">
                        <a:pos x="connsiteX7228" y="connsiteY7228"/>
                      </a:cxn>
                      <a:cxn ang="0">
                        <a:pos x="connsiteX7229" y="connsiteY7229"/>
                      </a:cxn>
                      <a:cxn ang="0">
                        <a:pos x="connsiteX7230" y="connsiteY7230"/>
                      </a:cxn>
                      <a:cxn ang="0">
                        <a:pos x="connsiteX7231" y="connsiteY7231"/>
                      </a:cxn>
                      <a:cxn ang="0">
                        <a:pos x="connsiteX7232" y="connsiteY7232"/>
                      </a:cxn>
                      <a:cxn ang="0">
                        <a:pos x="connsiteX7233" y="connsiteY7233"/>
                      </a:cxn>
                      <a:cxn ang="0">
                        <a:pos x="connsiteX7234" y="connsiteY7234"/>
                      </a:cxn>
                      <a:cxn ang="0">
                        <a:pos x="connsiteX7235" y="connsiteY7235"/>
                      </a:cxn>
                      <a:cxn ang="0">
                        <a:pos x="connsiteX7236" y="connsiteY7236"/>
                      </a:cxn>
                      <a:cxn ang="0">
                        <a:pos x="connsiteX7237" y="connsiteY7237"/>
                      </a:cxn>
                      <a:cxn ang="0">
                        <a:pos x="connsiteX7238" y="connsiteY7238"/>
                      </a:cxn>
                      <a:cxn ang="0">
                        <a:pos x="connsiteX7239" y="connsiteY7239"/>
                      </a:cxn>
                      <a:cxn ang="0">
                        <a:pos x="connsiteX7240" y="connsiteY7240"/>
                      </a:cxn>
                      <a:cxn ang="0">
                        <a:pos x="connsiteX7241" y="connsiteY7241"/>
                      </a:cxn>
                      <a:cxn ang="0">
                        <a:pos x="connsiteX7242" y="connsiteY7242"/>
                      </a:cxn>
                      <a:cxn ang="0">
                        <a:pos x="connsiteX7243" y="connsiteY7243"/>
                      </a:cxn>
                      <a:cxn ang="0">
                        <a:pos x="connsiteX7244" y="connsiteY7244"/>
                      </a:cxn>
                      <a:cxn ang="0">
                        <a:pos x="connsiteX7245" y="connsiteY7245"/>
                      </a:cxn>
                      <a:cxn ang="0">
                        <a:pos x="connsiteX7246" y="connsiteY7246"/>
                      </a:cxn>
                      <a:cxn ang="0">
                        <a:pos x="connsiteX7247" y="connsiteY7247"/>
                      </a:cxn>
                      <a:cxn ang="0">
                        <a:pos x="connsiteX7248" y="connsiteY7248"/>
                      </a:cxn>
                      <a:cxn ang="0">
                        <a:pos x="connsiteX7249" y="connsiteY7249"/>
                      </a:cxn>
                      <a:cxn ang="0">
                        <a:pos x="connsiteX7250" y="connsiteY7250"/>
                      </a:cxn>
                      <a:cxn ang="0">
                        <a:pos x="connsiteX7251" y="connsiteY7251"/>
                      </a:cxn>
                      <a:cxn ang="0">
                        <a:pos x="connsiteX7252" y="connsiteY7252"/>
                      </a:cxn>
                      <a:cxn ang="0">
                        <a:pos x="connsiteX7253" y="connsiteY7253"/>
                      </a:cxn>
                      <a:cxn ang="0">
                        <a:pos x="connsiteX7254" y="connsiteY7254"/>
                      </a:cxn>
                      <a:cxn ang="0">
                        <a:pos x="connsiteX7255" y="connsiteY7255"/>
                      </a:cxn>
                      <a:cxn ang="0">
                        <a:pos x="connsiteX7256" y="connsiteY7256"/>
                      </a:cxn>
                      <a:cxn ang="0">
                        <a:pos x="connsiteX7257" y="connsiteY7257"/>
                      </a:cxn>
                      <a:cxn ang="0">
                        <a:pos x="connsiteX7258" y="connsiteY7258"/>
                      </a:cxn>
                      <a:cxn ang="0">
                        <a:pos x="connsiteX7259" y="connsiteY7259"/>
                      </a:cxn>
                      <a:cxn ang="0">
                        <a:pos x="connsiteX7260" y="connsiteY7260"/>
                      </a:cxn>
                      <a:cxn ang="0">
                        <a:pos x="connsiteX7261" y="connsiteY7261"/>
                      </a:cxn>
                      <a:cxn ang="0">
                        <a:pos x="connsiteX7262" y="connsiteY7262"/>
                      </a:cxn>
                      <a:cxn ang="0">
                        <a:pos x="connsiteX7263" y="connsiteY7263"/>
                      </a:cxn>
                      <a:cxn ang="0">
                        <a:pos x="connsiteX7264" y="connsiteY7264"/>
                      </a:cxn>
                      <a:cxn ang="0">
                        <a:pos x="connsiteX7265" y="connsiteY7265"/>
                      </a:cxn>
                      <a:cxn ang="0">
                        <a:pos x="connsiteX7266" y="connsiteY7266"/>
                      </a:cxn>
                      <a:cxn ang="0">
                        <a:pos x="connsiteX7267" y="connsiteY7267"/>
                      </a:cxn>
                      <a:cxn ang="0">
                        <a:pos x="connsiteX7268" y="connsiteY7268"/>
                      </a:cxn>
                      <a:cxn ang="0">
                        <a:pos x="connsiteX7269" y="connsiteY7269"/>
                      </a:cxn>
                      <a:cxn ang="0">
                        <a:pos x="connsiteX7270" y="connsiteY7270"/>
                      </a:cxn>
                      <a:cxn ang="0">
                        <a:pos x="connsiteX7271" y="connsiteY7271"/>
                      </a:cxn>
                      <a:cxn ang="0">
                        <a:pos x="connsiteX7272" y="connsiteY7272"/>
                      </a:cxn>
                      <a:cxn ang="0">
                        <a:pos x="connsiteX7273" y="connsiteY7273"/>
                      </a:cxn>
                      <a:cxn ang="0">
                        <a:pos x="connsiteX7274" y="connsiteY7274"/>
                      </a:cxn>
                      <a:cxn ang="0">
                        <a:pos x="connsiteX7275" y="connsiteY7275"/>
                      </a:cxn>
                      <a:cxn ang="0">
                        <a:pos x="connsiteX7276" y="connsiteY7276"/>
                      </a:cxn>
                      <a:cxn ang="0">
                        <a:pos x="connsiteX7277" y="connsiteY7277"/>
                      </a:cxn>
                      <a:cxn ang="0">
                        <a:pos x="connsiteX7278" y="connsiteY7278"/>
                      </a:cxn>
                      <a:cxn ang="0">
                        <a:pos x="connsiteX7279" y="connsiteY7279"/>
                      </a:cxn>
                      <a:cxn ang="0">
                        <a:pos x="connsiteX7280" y="connsiteY7280"/>
                      </a:cxn>
                      <a:cxn ang="0">
                        <a:pos x="connsiteX7281" y="connsiteY7281"/>
                      </a:cxn>
                      <a:cxn ang="0">
                        <a:pos x="connsiteX7282" y="connsiteY7282"/>
                      </a:cxn>
                      <a:cxn ang="0">
                        <a:pos x="connsiteX7283" y="connsiteY7283"/>
                      </a:cxn>
                      <a:cxn ang="0">
                        <a:pos x="connsiteX7284" y="connsiteY7284"/>
                      </a:cxn>
                      <a:cxn ang="0">
                        <a:pos x="connsiteX7285" y="connsiteY7285"/>
                      </a:cxn>
                      <a:cxn ang="0">
                        <a:pos x="connsiteX7286" y="connsiteY7286"/>
                      </a:cxn>
                      <a:cxn ang="0">
                        <a:pos x="connsiteX7287" y="connsiteY7287"/>
                      </a:cxn>
                      <a:cxn ang="0">
                        <a:pos x="connsiteX7288" y="connsiteY7288"/>
                      </a:cxn>
                      <a:cxn ang="0">
                        <a:pos x="connsiteX7289" y="connsiteY7289"/>
                      </a:cxn>
                      <a:cxn ang="0">
                        <a:pos x="connsiteX7290" y="connsiteY7290"/>
                      </a:cxn>
                      <a:cxn ang="0">
                        <a:pos x="connsiteX7291" y="connsiteY7291"/>
                      </a:cxn>
                      <a:cxn ang="0">
                        <a:pos x="connsiteX7292" y="connsiteY7292"/>
                      </a:cxn>
                      <a:cxn ang="0">
                        <a:pos x="connsiteX7293" y="connsiteY7293"/>
                      </a:cxn>
                      <a:cxn ang="0">
                        <a:pos x="connsiteX7294" y="connsiteY7294"/>
                      </a:cxn>
                      <a:cxn ang="0">
                        <a:pos x="connsiteX7295" y="connsiteY7295"/>
                      </a:cxn>
                      <a:cxn ang="0">
                        <a:pos x="connsiteX7296" y="connsiteY7296"/>
                      </a:cxn>
                      <a:cxn ang="0">
                        <a:pos x="connsiteX7297" y="connsiteY7297"/>
                      </a:cxn>
                      <a:cxn ang="0">
                        <a:pos x="connsiteX7298" y="connsiteY7298"/>
                      </a:cxn>
                      <a:cxn ang="0">
                        <a:pos x="connsiteX7299" y="connsiteY7299"/>
                      </a:cxn>
                      <a:cxn ang="0">
                        <a:pos x="connsiteX7300" y="connsiteY7300"/>
                      </a:cxn>
                      <a:cxn ang="0">
                        <a:pos x="connsiteX7301" y="connsiteY7301"/>
                      </a:cxn>
                      <a:cxn ang="0">
                        <a:pos x="connsiteX7302" y="connsiteY7302"/>
                      </a:cxn>
                      <a:cxn ang="0">
                        <a:pos x="connsiteX7303" y="connsiteY7303"/>
                      </a:cxn>
                      <a:cxn ang="0">
                        <a:pos x="connsiteX7304" y="connsiteY7304"/>
                      </a:cxn>
                      <a:cxn ang="0">
                        <a:pos x="connsiteX7305" y="connsiteY7305"/>
                      </a:cxn>
                      <a:cxn ang="0">
                        <a:pos x="connsiteX7306" y="connsiteY7306"/>
                      </a:cxn>
                      <a:cxn ang="0">
                        <a:pos x="connsiteX7307" y="connsiteY7307"/>
                      </a:cxn>
                      <a:cxn ang="0">
                        <a:pos x="connsiteX7308" y="connsiteY7308"/>
                      </a:cxn>
                      <a:cxn ang="0">
                        <a:pos x="connsiteX7309" y="connsiteY7309"/>
                      </a:cxn>
                      <a:cxn ang="0">
                        <a:pos x="connsiteX7310" y="connsiteY7310"/>
                      </a:cxn>
                      <a:cxn ang="0">
                        <a:pos x="connsiteX7311" y="connsiteY7311"/>
                      </a:cxn>
                      <a:cxn ang="0">
                        <a:pos x="connsiteX7312" y="connsiteY7312"/>
                      </a:cxn>
                      <a:cxn ang="0">
                        <a:pos x="connsiteX7313" y="connsiteY7313"/>
                      </a:cxn>
                      <a:cxn ang="0">
                        <a:pos x="connsiteX7314" y="connsiteY7314"/>
                      </a:cxn>
                      <a:cxn ang="0">
                        <a:pos x="connsiteX7315" y="connsiteY7315"/>
                      </a:cxn>
                      <a:cxn ang="0">
                        <a:pos x="connsiteX7316" y="connsiteY7316"/>
                      </a:cxn>
                      <a:cxn ang="0">
                        <a:pos x="connsiteX7317" y="connsiteY7317"/>
                      </a:cxn>
                      <a:cxn ang="0">
                        <a:pos x="connsiteX7318" y="connsiteY7318"/>
                      </a:cxn>
                      <a:cxn ang="0">
                        <a:pos x="connsiteX7319" y="connsiteY7319"/>
                      </a:cxn>
                      <a:cxn ang="0">
                        <a:pos x="connsiteX7320" y="connsiteY7320"/>
                      </a:cxn>
                      <a:cxn ang="0">
                        <a:pos x="connsiteX7321" y="connsiteY7321"/>
                      </a:cxn>
                      <a:cxn ang="0">
                        <a:pos x="connsiteX7322" y="connsiteY7322"/>
                      </a:cxn>
                      <a:cxn ang="0">
                        <a:pos x="connsiteX7323" y="connsiteY7323"/>
                      </a:cxn>
                      <a:cxn ang="0">
                        <a:pos x="connsiteX7324" y="connsiteY7324"/>
                      </a:cxn>
                      <a:cxn ang="0">
                        <a:pos x="connsiteX7325" y="connsiteY7325"/>
                      </a:cxn>
                      <a:cxn ang="0">
                        <a:pos x="connsiteX7326" y="connsiteY7326"/>
                      </a:cxn>
                      <a:cxn ang="0">
                        <a:pos x="connsiteX7327" y="connsiteY7327"/>
                      </a:cxn>
                      <a:cxn ang="0">
                        <a:pos x="connsiteX7328" y="connsiteY7328"/>
                      </a:cxn>
                      <a:cxn ang="0">
                        <a:pos x="connsiteX7329" y="connsiteY7329"/>
                      </a:cxn>
                      <a:cxn ang="0">
                        <a:pos x="connsiteX7330" y="connsiteY7330"/>
                      </a:cxn>
                      <a:cxn ang="0">
                        <a:pos x="connsiteX7331" y="connsiteY7331"/>
                      </a:cxn>
                      <a:cxn ang="0">
                        <a:pos x="connsiteX7332" y="connsiteY7332"/>
                      </a:cxn>
                      <a:cxn ang="0">
                        <a:pos x="connsiteX7333" y="connsiteY7333"/>
                      </a:cxn>
                      <a:cxn ang="0">
                        <a:pos x="connsiteX7334" y="connsiteY7334"/>
                      </a:cxn>
                      <a:cxn ang="0">
                        <a:pos x="connsiteX7335" y="connsiteY7335"/>
                      </a:cxn>
                      <a:cxn ang="0">
                        <a:pos x="connsiteX7336" y="connsiteY7336"/>
                      </a:cxn>
                      <a:cxn ang="0">
                        <a:pos x="connsiteX7337" y="connsiteY7337"/>
                      </a:cxn>
                      <a:cxn ang="0">
                        <a:pos x="connsiteX7338" y="connsiteY7338"/>
                      </a:cxn>
                      <a:cxn ang="0">
                        <a:pos x="connsiteX7339" y="connsiteY7339"/>
                      </a:cxn>
                      <a:cxn ang="0">
                        <a:pos x="connsiteX7340" y="connsiteY7340"/>
                      </a:cxn>
                      <a:cxn ang="0">
                        <a:pos x="connsiteX7341" y="connsiteY7341"/>
                      </a:cxn>
                      <a:cxn ang="0">
                        <a:pos x="connsiteX7342" y="connsiteY7342"/>
                      </a:cxn>
                      <a:cxn ang="0">
                        <a:pos x="connsiteX7343" y="connsiteY7343"/>
                      </a:cxn>
                      <a:cxn ang="0">
                        <a:pos x="connsiteX7344" y="connsiteY7344"/>
                      </a:cxn>
                      <a:cxn ang="0">
                        <a:pos x="connsiteX7345" y="connsiteY7345"/>
                      </a:cxn>
                      <a:cxn ang="0">
                        <a:pos x="connsiteX7346" y="connsiteY7346"/>
                      </a:cxn>
                      <a:cxn ang="0">
                        <a:pos x="connsiteX7347" y="connsiteY7347"/>
                      </a:cxn>
                      <a:cxn ang="0">
                        <a:pos x="connsiteX7348" y="connsiteY7348"/>
                      </a:cxn>
                      <a:cxn ang="0">
                        <a:pos x="connsiteX7349" y="connsiteY7349"/>
                      </a:cxn>
                      <a:cxn ang="0">
                        <a:pos x="connsiteX7350" y="connsiteY7350"/>
                      </a:cxn>
                      <a:cxn ang="0">
                        <a:pos x="connsiteX7351" y="connsiteY7351"/>
                      </a:cxn>
                      <a:cxn ang="0">
                        <a:pos x="connsiteX7352" y="connsiteY7352"/>
                      </a:cxn>
                      <a:cxn ang="0">
                        <a:pos x="connsiteX7353" y="connsiteY7353"/>
                      </a:cxn>
                      <a:cxn ang="0">
                        <a:pos x="connsiteX7354" y="connsiteY7354"/>
                      </a:cxn>
                      <a:cxn ang="0">
                        <a:pos x="connsiteX7355" y="connsiteY7355"/>
                      </a:cxn>
                      <a:cxn ang="0">
                        <a:pos x="connsiteX7356" y="connsiteY7356"/>
                      </a:cxn>
                      <a:cxn ang="0">
                        <a:pos x="connsiteX7357" y="connsiteY7357"/>
                      </a:cxn>
                      <a:cxn ang="0">
                        <a:pos x="connsiteX7358" y="connsiteY7358"/>
                      </a:cxn>
                      <a:cxn ang="0">
                        <a:pos x="connsiteX7359" y="connsiteY7359"/>
                      </a:cxn>
                      <a:cxn ang="0">
                        <a:pos x="connsiteX7360" y="connsiteY7360"/>
                      </a:cxn>
                      <a:cxn ang="0">
                        <a:pos x="connsiteX7361" y="connsiteY7361"/>
                      </a:cxn>
                      <a:cxn ang="0">
                        <a:pos x="connsiteX7362" y="connsiteY7362"/>
                      </a:cxn>
                      <a:cxn ang="0">
                        <a:pos x="connsiteX7363" y="connsiteY7363"/>
                      </a:cxn>
                      <a:cxn ang="0">
                        <a:pos x="connsiteX7364" y="connsiteY7364"/>
                      </a:cxn>
                      <a:cxn ang="0">
                        <a:pos x="connsiteX7365" y="connsiteY7365"/>
                      </a:cxn>
                      <a:cxn ang="0">
                        <a:pos x="connsiteX7366" y="connsiteY7366"/>
                      </a:cxn>
                      <a:cxn ang="0">
                        <a:pos x="connsiteX7367" y="connsiteY7367"/>
                      </a:cxn>
                      <a:cxn ang="0">
                        <a:pos x="connsiteX7368" y="connsiteY7368"/>
                      </a:cxn>
                      <a:cxn ang="0">
                        <a:pos x="connsiteX7369" y="connsiteY7369"/>
                      </a:cxn>
                      <a:cxn ang="0">
                        <a:pos x="connsiteX7370" y="connsiteY7370"/>
                      </a:cxn>
                      <a:cxn ang="0">
                        <a:pos x="connsiteX7371" y="connsiteY7371"/>
                      </a:cxn>
                      <a:cxn ang="0">
                        <a:pos x="connsiteX7372" y="connsiteY7372"/>
                      </a:cxn>
                      <a:cxn ang="0">
                        <a:pos x="connsiteX7373" y="connsiteY7373"/>
                      </a:cxn>
                      <a:cxn ang="0">
                        <a:pos x="connsiteX7374" y="connsiteY7374"/>
                      </a:cxn>
                      <a:cxn ang="0">
                        <a:pos x="connsiteX7375" y="connsiteY7375"/>
                      </a:cxn>
                      <a:cxn ang="0">
                        <a:pos x="connsiteX7376" y="connsiteY7376"/>
                      </a:cxn>
                      <a:cxn ang="0">
                        <a:pos x="connsiteX7377" y="connsiteY7377"/>
                      </a:cxn>
                      <a:cxn ang="0">
                        <a:pos x="connsiteX7378" y="connsiteY7378"/>
                      </a:cxn>
                      <a:cxn ang="0">
                        <a:pos x="connsiteX7379" y="connsiteY7379"/>
                      </a:cxn>
                      <a:cxn ang="0">
                        <a:pos x="connsiteX7380" y="connsiteY7380"/>
                      </a:cxn>
                      <a:cxn ang="0">
                        <a:pos x="connsiteX7381" y="connsiteY7381"/>
                      </a:cxn>
                      <a:cxn ang="0">
                        <a:pos x="connsiteX7382" y="connsiteY7382"/>
                      </a:cxn>
                      <a:cxn ang="0">
                        <a:pos x="connsiteX7383" y="connsiteY7383"/>
                      </a:cxn>
                      <a:cxn ang="0">
                        <a:pos x="connsiteX7384" y="connsiteY7384"/>
                      </a:cxn>
                      <a:cxn ang="0">
                        <a:pos x="connsiteX7385" y="connsiteY7385"/>
                      </a:cxn>
                      <a:cxn ang="0">
                        <a:pos x="connsiteX7386" y="connsiteY7386"/>
                      </a:cxn>
                      <a:cxn ang="0">
                        <a:pos x="connsiteX7387" y="connsiteY7387"/>
                      </a:cxn>
                      <a:cxn ang="0">
                        <a:pos x="connsiteX7388" y="connsiteY7388"/>
                      </a:cxn>
                      <a:cxn ang="0">
                        <a:pos x="connsiteX7389" y="connsiteY7389"/>
                      </a:cxn>
                      <a:cxn ang="0">
                        <a:pos x="connsiteX7390" y="connsiteY7390"/>
                      </a:cxn>
                      <a:cxn ang="0">
                        <a:pos x="connsiteX7391" y="connsiteY7391"/>
                      </a:cxn>
                      <a:cxn ang="0">
                        <a:pos x="connsiteX7392" y="connsiteY7392"/>
                      </a:cxn>
                      <a:cxn ang="0">
                        <a:pos x="connsiteX7393" y="connsiteY7393"/>
                      </a:cxn>
                      <a:cxn ang="0">
                        <a:pos x="connsiteX7394" y="connsiteY7394"/>
                      </a:cxn>
                      <a:cxn ang="0">
                        <a:pos x="connsiteX7395" y="connsiteY7395"/>
                      </a:cxn>
                      <a:cxn ang="0">
                        <a:pos x="connsiteX7396" y="connsiteY7396"/>
                      </a:cxn>
                      <a:cxn ang="0">
                        <a:pos x="connsiteX7397" y="connsiteY7397"/>
                      </a:cxn>
                      <a:cxn ang="0">
                        <a:pos x="connsiteX7398" y="connsiteY7398"/>
                      </a:cxn>
                      <a:cxn ang="0">
                        <a:pos x="connsiteX7399" y="connsiteY7399"/>
                      </a:cxn>
                      <a:cxn ang="0">
                        <a:pos x="connsiteX7400" y="connsiteY7400"/>
                      </a:cxn>
                      <a:cxn ang="0">
                        <a:pos x="connsiteX7401" y="connsiteY7401"/>
                      </a:cxn>
                      <a:cxn ang="0">
                        <a:pos x="connsiteX7402" y="connsiteY7402"/>
                      </a:cxn>
                      <a:cxn ang="0">
                        <a:pos x="connsiteX7403" y="connsiteY7403"/>
                      </a:cxn>
                      <a:cxn ang="0">
                        <a:pos x="connsiteX7404" y="connsiteY7404"/>
                      </a:cxn>
                      <a:cxn ang="0">
                        <a:pos x="connsiteX7405" y="connsiteY7405"/>
                      </a:cxn>
                      <a:cxn ang="0">
                        <a:pos x="connsiteX7406" y="connsiteY7406"/>
                      </a:cxn>
                      <a:cxn ang="0">
                        <a:pos x="connsiteX7407" y="connsiteY7407"/>
                      </a:cxn>
                      <a:cxn ang="0">
                        <a:pos x="connsiteX7408" y="connsiteY7408"/>
                      </a:cxn>
                      <a:cxn ang="0">
                        <a:pos x="connsiteX7409" y="connsiteY7409"/>
                      </a:cxn>
                      <a:cxn ang="0">
                        <a:pos x="connsiteX7410" y="connsiteY7410"/>
                      </a:cxn>
                      <a:cxn ang="0">
                        <a:pos x="connsiteX7411" y="connsiteY7411"/>
                      </a:cxn>
                      <a:cxn ang="0">
                        <a:pos x="connsiteX7412" y="connsiteY7412"/>
                      </a:cxn>
                      <a:cxn ang="0">
                        <a:pos x="connsiteX7413" y="connsiteY7413"/>
                      </a:cxn>
                      <a:cxn ang="0">
                        <a:pos x="connsiteX7414" y="connsiteY7414"/>
                      </a:cxn>
                      <a:cxn ang="0">
                        <a:pos x="connsiteX7415" y="connsiteY7415"/>
                      </a:cxn>
                      <a:cxn ang="0">
                        <a:pos x="connsiteX7416" y="connsiteY7416"/>
                      </a:cxn>
                      <a:cxn ang="0">
                        <a:pos x="connsiteX7417" y="connsiteY7417"/>
                      </a:cxn>
                      <a:cxn ang="0">
                        <a:pos x="connsiteX7418" y="connsiteY7418"/>
                      </a:cxn>
                      <a:cxn ang="0">
                        <a:pos x="connsiteX7419" y="connsiteY7419"/>
                      </a:cxn>
                      <a:cxn ang="0">
                        <a:pos x="connsiteX7420" y="connsiteY7420"/>
                      </a:cxn>
                      <a:cxn ang="0">
                        <a:pos x="connsiteX7421" y="connsiteY7421"/>
                      </a:cxn>
                      <a:cxn ang="0">
                        <a:pos x="connsiteX7422" y="connsiteY7422"/>
                      </a:cxn>
                      <a:cxn ang="0">
                        <a:pos x="connsiteX7423" y="connsiteY7423"/>
                      </a:cxn>
                      <a:cxn ang="0">
                        <a:pos x="connsiteX7424" y="connsiteY7424"/>
                      </a:cxn>
                      <a:cxn ang="0">
                        <a:pos x="connsiteX7425" y="connsiteY7425"/>
                      </a:cxn>
                      <a:cxn ang="0">
                        <a:pos x="connsiteX7426" y="connsiteY7426"/>
                      </a:cxn>
                      <a:cxn ang="0">
                        <a:pos x="connsiteX7427" y="connsiteY7427"/>
                      </a:cxn>
                      <a:cxn ang="0">
                        <a:pos x="connsiteX7428" y="connsiteY7428"/>
                      </a:cxn>
                      <a:cxn ang="0">
                        <a:pos x="connsiteX7429" y="connsiteY7429"/>
                      </a:cxn>
                      <a:cxn ang="0">
                        <a:pos x="connsiteX7430" y="connsiteY7430"/>
                      </a:cxn>
                      <a:cxn ang="0">
                        <a:pos x="connsiteX7431" y="connsiteY7431"/>
                      </a:cxn>
                      <a:cxn ang="0">
                        <a:pos x="connsiteX7432" y="connsiteY7432"/>
                      </a:cxn>
                      <a:cxn ang="0">
                        <a:pos x="connsiteX7433" y="connsiteY7433"/>
                      </a:cxn>
                      <a:cxn ang="0">
                        <a:pos x="connsiteX7434" y="connsiteY7434"/>
                      </a:cxn>
                      <a:cxn ang="0">
                        <a:pos x="connsiteX7435" y="connsiteY7435"/>
                      </a:cxn>
                      <a:cxn ang="0">
                        <a:pos x="connsiteX7436" y="connsiteY7436"/>
                      </a:cxn>
                      <a:cxn ang="0">
                        <a:pos x="connsiteX7437" y="connsiteY7437"/>
                      </a:cxn>
                      <a:cxn ang="0">
                        <a:pos x="connsiteX7438" y="connsiteY7438"/>
                      </a:cxn>
                      <a:cxn ang="0">
                        <a:pos x="connsiteX7439" y="connsiteY7439"/>
                      </a:cxn>
                      <a:cxn ang="0">
                        <a:pos x="connsiteX7440" y="connsiteY7440"/>
                      </a:cxn>
                      <a:cxn ang="0">
                        <a:pos x="connsiteX7441" y="connsiteY7441"/>
                      </a:cxn>
                      <a:cxn ang="0">
                        <a:pos x="connsiteX7442" y="connsiteY7442"/>
                      </a:cxn>
                      <a:cxn ang="0">
                        <a:pos x="connsiteX7443" y="connsiteY7443"/>
                      </a:cxn>
                      <a:cxn ang="0">
                        <a:pos x="connsiteX7444" y="connsiteY7444"/>
                      </a:cxn>
                      <a:cxn ang="0">
                        <a:pos x="connsiteX7445" y="connsiteY7445"/>
                      </a:cxn>
                      <a:cxn ang="0">
                        <a:pos x="connsiteX7446" y="connsiteY7446"/>
                      </a:cxn>
                      <a:cxn ang="0">
                        <a:pos x="connsiteX7447" y="connsiteY7447"/>
                      </a:cxn>
                      <a:cxn ang="0">
                        <a:pos x="connsiteX7448" y="connsiteY7448"/>
                      </a:cxn>
                      <a:cxn ang="0">
                        <a:pos x="connsiteX7449" y="connsiteY7449"/>
                      </a:cxn>
                      <a:cxn ang="0">
                        <a:pos x="connsiteX7450" y="connsiteY7450"/>
                      </a:cxn>
                      <a:cxn ang="0">
                        <a:pos x="connsiteX7451" y="connsiteY7451"/>
                      </a:cxn>
                      <a:cxn ang="0">
                        <a:pos x="connsiteX7452" y="connsiteY7452"/>
                      </a:cxn>
                      <a:cxn ang="0">
                        <a:pos x="connsiteX7453" y="connsiteY7453"/>
                      </a:cxn>
                      <a:cxn ang="0">
                        <a:pos x="connsiteX7454" y="connsiteY7454"/>
                      </a:cxn>
                      <a:cxn ang="0">
                        <a:pos x="connsiteX7455" y="connsiteY7455"/>
                      </a:cxn>
                      <a:cxn ang="0">
                        <a:pos x="connsiteX7456" y="connsiteY7456"/>
                      </a:cxn>
                      <a:cxn ang="0">
                        <a:pos x="connsiteX7457" y="connsiteY7457"/>
                      </a:cxn>
                      <a:cxn ang="0">
                        <a:pos x="connsiteX7458" y="connsiteY7458"/>
                      </a:cxn>
                      <a:cxn ang="0">
                        <a:pos x="connsiteX7459" y="connsiteY7459"/>
                      </a:cxn>
                      <a:cxn ang="0">
                        <a:pos x="connsiteX7460" y="connsiteY7460"/>
                      </a:cxn>
                      <a:cxn ang="0">
                        <a:pos x="connsiteX7461" y="connsiteY7461"/>
                      </a:cxn>
                      <a:cxn ang="0">
                        <a:pos x="connsiteX7462" y="connsiteY7462"/>
                      </a:cxn>
                      <a:cxn ang="0">
                        <a:pos x="connsiteX7463" y="connsiteY7463"/>
                      </a:cxn>
                      <a:cxn ang="0">
                        <a:pos x="connsiteX7464" y="connsiteY7464"/>
                      </a:cxn>
                      <a:cxn ang="0">
                        <a:pos x="connsiteX7465" y="connsiteY7465"/>
                      </a:cxn>
                      <a:cxn ang="0">
                        <a:pos x="connsiteX7466" y="connsiteY7466"/>
                      </a:cxn>
                      <a:cxn ang="0">
                        <a:pos x="connsiteX7467" y="connsiteY7467"/>
                      </a:cxn>
                      <a:cxn ang="0">
                        <a:pos x="connsiteX7468" y="connsiteY7468"/>
                      </a:cxn>
                      <a:cxn ang="0">
                        <a:pos x="connsiteX7469" y="connsiteY7469"/>
                      </a:cxn>
                      <a:cxn ang="0">
                        <a:pos x="connsiteX7470" y="connsiteY7470"/>
                      </a:cxn>
                      <a:cxn ang="0">
                        <a:pos x="connsiteX7471" y="connsiteY7471"/>
                      </a:cxn>
                      <a:cxn ang="0">
                        <a:pos x="connsiteX7472" y="connsiteY7472"/>
                      </a:cxn>
                      <a:cxn ang="0">
                        <a:pos x="connsiteX7473" y="connsiteY7473"/>
                      </a:cxn>
                      <a:cxn ang="0">
                        <a:pos x="connsiteX7474" y="connsiteY7474"/>
                      </a:cxn>
                      <a:cxn ang="0">
                        <a:pos x="connsiteX7475" y="connsiteY7475"/>
                      </a:cxn>
                      <a:cxn ang="0">
                        <a:pos x="connsiteX7476" y="connsiteY7476"/>
                      </a:cxn>
                      <a:cxn ang="0">
                        <a:pos x="connsiteX7477" y="connsiteY7477"/>
                      </a:cxn>
                      <a:cxn ang="0">
                        <a:pos x="connsiteX7478" y="connsiteY7478"/>
                      </a:cxn>
                      <a:cxn ang="0">
                        <a:pos x="connsiteX7479" y="connsiteY7479"/>
                      </a:cxn>
                      <a:cxn ang="0">
                        <a:pos x="connsiteX7480" y="connsiteY7480"/>
                      </a:cxn>
                      <a:cxn ang="0">
                        <a:pos x="connsiteX7481" y="connsiteY7481"/>
                      </a:cxn>
                      <a:cxn ang="0">
                        <a:pos x="connsiteX7482" y="connsiteY7482"/>
                      </a:cxn>
                      <a:cxn ang="0">
                        <a:pos x="connsiteX7483" y="connsiteY7483"/>
                      </a:cxn>
                      <a:cxn ang="0">
                        <a:pos x="connsiteX7484" y="connsiteY7484"/>
                      </a:cxn>
                      <a:cxn ang="0">
                        <a:pos x="connsiteX7485" y="connsiteY7485"/>
                      </a:cxn>
                      <a:cxn ang="0">
                        <a:pos x="connsiteX7486" y="connsiteY7486"/>
                      </a:cxn>
                      <a:cxn ang="0">
                        <a:pos x="connsiteX7487" y="connsiteY7487"/>
                      </a:cxn>
                      <a:cxn ang="0">
                        <a:pos x="connsiteX7488" y="connsiteY7488"/>
                      </a:cxn>
                      <a:cxn ang="0">
                        <a:pos x="connsiteX7489" y="connsiteY7489"/>
                      </a:cxn>
                      <a:cxn ang="0">
                        <a:pos x="connsiteX7490" y="connsiteY7490"/>
                      </a:cxn>
                      <a:cxn ang="0">
                        <a:pos x="connsiteX7491" y="connsiteY7491"/>
                      </a:cxn>
                      <a:cxn ang="0">
                        <a:pos x="connsiteX7492" y="connsiteY7492"/>
                      </a:cxn>
                      <a:cxn ang="0">
                        <a:pos x="connsiteX7493" y="connsiteY7493"/>
                      </a:cxn>
                      <a:cxn ang="0">
                        <a:pos x="connsiteX7494" y="connsiteY7494"/>
                      </a:cxn>
                      <a:cxn ang="0">
                        <a:pos x="connsiteX7495" y="connsiteY7495"/>
                      </a:cxn>
                      <a:cxn ang="0">
                        <a:pos x="connsiteX7496" y="connsiteY7496"/>
                      </a:cxn>
                      <a:cxn ang="0">
                        <a:pos x="connsiteX7497" y="connsiteY7497"/>
                      </a:cxn>
                      <a:cxn ang="0">
                        <a:pos x="connsiteX7498" y="connsiteY7498"/>
                      </a:cxn>
                      <a:cxn ang="0">
                        <a:pos x="connsiteX7499" y="connsiteY7499"/>
                      </a:cxn>
                      <a:cxn ang="0">
                        <a:pos x="connsiteX7500" y="connsiteY7500"/>
                      </a:cxn>
                      <a:cxn ang="0">
                        <a:pos x="connsiteX7501" y="connsiteY7501"/>
                      </a:cxn>
                      <a:cxn ang="0">
                        <a:pos x="connsiteX7502" y="connsiteY7502"/>
                      </a:cxn>
                      <a:cxn ang="0">
                        <a:pos x="connsiteX7503" y="connsiteY7503"/>
                      </a:cxn>
                      <a:cxn ang="0">
                        <a:pos x="connsiteX7504" y="connsiteY7504"/>
                      </a:cxn>
                      <a:cxn ang="0">
                        <a:pos x="connsiteX7505" y="connsiteY7505"/>
                      </a:cxn>
                      <a:cxn ang="0">
                        <a:pos x="connsiteX7506" y="connsiteY7506"/>
                      </a:cxn>
                      <a:cxn ang="0">
                        <a:pos x="connsiteX7507" y="connsiteY7507"/>
                      </a:cxn>
                      <a:cxn ang="0">
                        <a:pos x="connsiteX7508" y="connsiteY7508"/>
                      </a:cxn>
                      <a:cxn ang="0">
                        <a:pos x="connsiteX7509" y="connsiteY7509"/>
                      </a:cxn>
                      <a:cxn ang="0">
                        <a:pos x="connsiteX7510" y="connsiteY7510"/>
                      </a:cxn>
                      <a:cxn ang="0">
                        <a:pos x="connsiteX7511" y="connsiteY7511"/>
                      </a:cxn>
                      <a:cxn ang="0">
                        <a:pos x="connsiteX7512" y="connsiteY7512"/>
                      </a:cxn>
                      <a:cxn ang="0">
                        <a:pos x="connsiteX7513" y="connsiteY7513"/>
                      </a:cxn>
                      <a:cxn ang="0">
                        <a:pos x="connsiteX7514" y="connsiteY7514"/>
                      </a:cxn>
                      <a:cxn ang="0">
                        <a:pos x="connsiteX7515" y="connsiteY7515"/>
                      </a:cxn>
                      <a:cxn ang="0">
                        <a:pos x="connsiteX7516" y="connsiteY7516"/>
                      </a:cxn>
                      <a:cxn ang="0">
                        <a:pos x="connsiteX7517" y="connsiteY7517"/>
                      </a:cxn>
                      <a:cxn ang="0">
                        <a:pos x="connsiteX7518" y="connsiteY7518"/>
                      </a:cxn>
                      <a:cxn ang="0">
                        <a:pos x="connsiteX7519" y="connsiteY7519"/>
                      </a:cxn>
                      <a:cxn ang="0">
                        <a:pos x="connsiteX7520" y="connsiteY7520"/>
                      </a:cxn>
                      <a:cxn ang="0">
                        <a:pos x="connsiteX7521" y="connsiteY7521"/>
                      </a:cxn>
                      <a:cxn ang="0">
                        <a:pos x="connsiteX7522" y="connsiteY7522"/>
                      </a:cxn>
                      <a:cxn ang="0">
                        <a:pos x="connsiteX7523" y="connsiteY7523"/>
                      </a:cxn>
                      <a:cxn ang="0">
                        <a:pos x="connsiteX7524" y="connsiteY7524"/>
                      </a:cxn>
                      <a:cxn ang="0">
                        <a:pos x="connsiteX7525" y="connsiteY7525"/>
                      </a:cxn>
                      <a:cxn ang="0">
                        <a:pos x="connsiteX7526" y="connsiteY7526"/>
                      </a:cxn>
                      <a:cxn ang="0">
                        <a:pos x="connsiteX7527" y="connsiteY7527"/>
                      </a:cxn>
                      <a:cxn ang="0">
                        <a:pos x="connsiteX7528" y="connsiteY7528"/>
                      </a:cxn>
                      <a:cxn ang="0">
                        <a:pos x="connsiteX7529" y="connsiteY7529"/>
                      </a:cxn>
                      <a:cxn ang="0">
                        <a:pos x="connsiteX7530" y="connsiteY7530"/>
                      </a:cxn>
                      <a:cxn ang="0">
                        <a:pos x="connsiteX7531" y="connsiteY7531"/>
                      </a:cxn>
                      <a:cxn ang="0">
                        <a:pos x="connsiteX7532" y="connsiteY7532"/>
                      </a:cxn>
                      <a:cxn ang="0">
                        <a:pos x="connsiteX7533" y="connsiteY7533"/>
                      </a:cxn>
                      <a:cxn ang="0">
                        <a:pos x="connsiteX7534" y="connsiteY7534"/>
                      </a:cxn>
                      <a:cxn ang="0">
                        <a:pos x="connsiteX7535" y="connsiteY7535"/>
                      </a:cxn>
                      <a:cxn ang="0">
                        <a:pos x="connsiteX7536" y="connsiteY7536"/>
                      </a:cxn>
                      <a:cxn ang="0">
                        <a:pos x="connsiteX7537" y="connsiteY7537"/>
                      </a:cxn>
                      <a:cxn ang="0">
                        <a:pos x="connsiteX7538" y="connsiteY7538"/>
                      </a:cxn>
                      <a:cxn ang="0">
                        <a:pos x="connsiteX7539" y="connsiteY7539"/>
                      </a:cxn>
                      <a:cxn ang="0">
                        <a:pos x="connsiteX7540" y="connsiteY7540"/>
                      </a:cxn>
                      <a:cxn ang="0">
                        <a:pos x="connsiteX7541" y="connsiteY7541"/>
                      </a:cxn>
                      <a:cxn ang="0">
                        <a:pos x="connsiteX7542" y="connsiteY7542"/>
                      </a:cxn>
                      <a:cxn ang="0">
                        <a:pos x="connsiteX7543" y="connsiteY7543"/>
                      </a:cxn>
                      <a:cxn ang="0">
                        <a:pos x="connsiteX7544" y="connsiteY7544"/>
                      </a:cxn>
                      <a:cxn ang="0">
                        <a:pos x="connsiteX7545" y="connsiteY7545"/>
                      </a:cxn>
                      <a:cxn ang="0">
                        <a:pos x="connsiteX7546" y="connsiteY7546"/>
                      </a:cxn>
                      <a:cxn ang="0">
                        <a:pos x="connsiteX7547" y="connsiteY7547"/>
                      </a:cxn>
                      <a:cxn ang="0">
                        <a:pos x="connsiteX7548" y="connsiteY7548"/>
                      </a:cxn>
                      <a:cxn ang="0">
                        <a:pos x="connsiteX7549" y="connsiteY7549"/>
                      </a:cxn>
                      <a:cxn ang="0">
                        <a:pos x="connsiteX7550" y="connsiteY7550"/>
                      </a:cxn>
                      <a:cxn ang="0">
                        <a:pos x="connsiteX7551" y="connsiteY7551"/>
                      </a:cxn>
                      <a:cxn ang="0">
                        <a:pos x="connsiteX7552" y="connsiteY7552"/>
                      </a:cxn>
                      <a:cxn ang="0">
                        <a:pos x="connsiteX7553" y="connsiteY7553"/>
                      </a:cxn>
                      <a:cxn ang="0">
                        <a:pos x="connsiteX7554" y="connsiteY7554"/>
                      </a:cxn>
                      <a:cxn ang="0">
                        <a:pos x="connsiteX7555" y="connsiteY7555"/>
                      </a:cxn>
                      <a:cxn ang="0">
                        <a:pos x="connsiteX7556" y="connsiteY7556"/>
                      </a:cxn>
                      <a:cxn ang="0">
                        <a:pos x="connsiteX7557" y="connsiteY7557"/>
                      </a:cxn>
                      <a:cxn ang="0">
                        <a:pos x="connsiteX7558" y="connsiteY7558"/>
                      </a:cxn>
                      <a:cxn ang="0">
                        <a:pos x="connsiteX7559" y="connsiteY7559"/>
                      </a:cxn>
                      <a:cxn ang="0">
                        <a:pos x="connsiteX7560" y="connsiteY7560"/>
                      </a:cxn>
                      <a:cxn ang="0">
                        <a:pos x="connsiteX7561" y="connsiteY7561"/>
                      </a:cxn>
                      <a:cxn ang="0">
                        <a:pos x="connsiteX7562" y="connsiteY7562"/>
                      </a:cxn>
                      <a:cxn ang="0">
                        <a:pos x="connsiteX7563" y="connsiteY7563"/>
                      </a:cxn>
                      <a:cxn ang="0">
                        <a:pos x="connsiteX7564" y="connsiteY7564"/>
                      </a:cxn>
                      <a:cxn ang="0">
                        <a:pos x="connsiteX7565" y="connsiteY7565"/>
                      </a:cxn>
                      <a:cxn ang="0">
                        <a:pos x="connsiteX7566" y="connsiteY7566"/>
                      </a:cxn>
                      <a:cxn ang="0">
                        <a:pos x="connsiteX7567" y="connsiteY7567"/>
                      </a:cxn>
                      <a:cxn ang="0">
                        <a:pos x="connsiteX7568" y="connsiteY7568"/>
                      </a:cxn>
                      <a:cxn ang="0">
                        <a:pos x="connsiteX7569" y="connsiteY7569"/>
                      </a:cxn>
                      <a:cxn ang="0">
                        <a:pos x="connsiteX7570" y="connsiteY7570"/>
                      </a:cxn>
                      <a:cxn ang="0">
                        <a:pos x="connsiteX7571" y="connsiteY7571"/>
                      </a:cxn>
                      <a:cxn ang="0">
                        <a:pos x="connsiteX7572" y="connsiteY7572"/>
                      </a:cxn>
                      <a:cxn ang="0">
                        <a:pos x="connsiteX7573" y="connsiteY7573"/>
                      </a:cxn>
                      <a:cxn ang="0">
                        <a:pos x="connsiteX7574" y="connsiteY7574"/>
                      </a:cxn>
                      <a:cxn ang="0">
                        <a:pos x="connsiteX7575" y="connsiteY7575"/>
                      </a:cxn>
                      <a:cxn ang="0">
                        <a:pos x="connsiteX7576" y="connsiteY7576"/>
                      </a:cxn>
                      <a:cxn ang="0">
                        <a:pos x="connsiteX7577" y="connsiteY7577"/>
                      </a:cxn>
                      <a:cxn ang="0">
                        <a:pos x="connsiteX7578" y="connsiteY7578"/>
                      </a:cxn>
                      <a:cxn ang="0">
                        <a:pos x="connsiteX7579" y="connsiteY7579"/>
                      </a:cxn>
                      <a:cxn ang="0">
                        <a:pos x="connsiteX7580" y="connsiteY7580"/>
                      </a:cxn>
                      <a:cxn ang="0">
                        <a:pos x="connsiteX7581" y="connsiteY7581"/>
                      </a:cxn>
                      <a:cxn ang="0">
                        <a:pos x="connsiteX7582" y="connsiteY7582"/>
                      </a:cxn>
                      <a:cxn ang="0">
                        <a:pos x="connsiteX7583" y="connsiteY7583"/>
                      </a:cxn>
                      <a:cxn ang="0">
                        <a:pos x="connsiteX7584" y="connsiteY7584"/>
                      </a:cxn>
                      <a:cxn ang="0">
                        <a:pos x="connsiteX7585" y="connsiteY7585"/>
                      </a:cxn>
                      <a:cxn ang="0">
                        <a:pos x="connsiteX7586" y="connsiteY7586"/>
                      </a:cxn>
                      <a:cxn ang="0">
                        <a:pos x="connsiteX7587" y="connsiteY7587"/>
                      </a:cxn>
                      <a:cxn ang="0">
                        <a:pos x="connsiteX7588" y="connsiteY7588"/>
                      </a:cxn>
                      <a:cxn ang="0">
                        <a:pos x="connsiteX7589" y="connsiteY7589"/>
                      </a:cxn>
                      <a:cxn ang="0">
                        <a:pos x="connsiteX7590" y="connsiteY7590"/>
                      </a:cxn>
                      <a:cxn ang="0">
                        <a:pos x="connsiteX7591" y="connsiteY7591"/>
                      </a:cxn>
                      <a:cxn ang="0">
                        <a:pos x="connsiteX7592" y="connsiteY7592"/>
                      </a:cxn>
                      <a:cxn ang="0">
                        <a:pos x="connsiteX7593" y="connsiteY7593"/>
                      </a:cxn>
                      <a:cxn ang="0">
                        <a:pos x="connsiteX7594" y="connsiteY7594"/>
                      </a:cxn>
                      <a:cxn ang="0">
                        <a:pos x="connsiteX7595" y="connsiteY7595"/>
                      </a:cxn>
                      <a:cxn ang="0">
                        <a:pos x="connsiteX7596" y="connsiteY7596"/>
                      </a:cxn>
                      <a:cxn ang="0">
                        <a:pos x="connsiteX7597" y="connsiteY7597"/>
                      </a:cxn>
                      <a:cxn ang="0">
                        <a:pos x="connsiteX7598" y="connsiteY7598"/>
                      </a:cxn>
                      <a:cxn ang="0">
                        <a:pos x="connsiteX7599" y="connsiteY7599"/>
                      </a:cxn>
                      <a:cxn ang="0">
                        <a:pos x="connsiteX7600" y="connsiteY7600"/>
                      </a:cxn>
                      <a:cxn ang="0">
                        <a:pos x="connsiteX7601" y="connsiteY7601"/>
                      </a:cxn>
                      <a:cxn ang="0">
                        <a:pos x="connsiteX7602" y="connsiteY7602"/>
                      </a:cxn>
                      <a:cxn ang="0">
                        <a:pos x="connsiteX7603" y="connsiteY7603"/>
                      </a:cxn>
                      <a:cxn ang="0">
                        <a:pos x="connsiteX7604" y="connsiteY7604"/>
                      </a:cxn>
                      <a:cxn ang="0">
                        <a:pos x="connsiteX7605" y="connsiteY7605"/>
                      </a:cxn>
                      <a:cxn ang="0">
                        <a:pos x="connsiteX7606" y="connsiteY7606"/>
                      </a:cxn>
                      <a:cxn ang="0">
                        <a:pos x="connsiteX7607" y="connsiteY7607"/>
                      </a:cxn>
                      <a:cxn ang="0">
                        <a:pos x="connsiteX7608" y="connsiteY7608"/>
                      </a:cxn>
                      <a:cxn ang="0">
                        <a:pos x="connsiteX7609" y="connsiteY7609"/>
                      </a:cxn>
                      <a:cxn ang="0">
                        <a:pos x="connsiteX7610" y="connsiteY7610"/>
                      </a:cxn>
                      <a:cxn ang="0">
                        <a:pos x="connsiteX7611" y="connsiteY7611"/>
                      </a:cxn>
                      <a:cxn ang="0">
                        <a:pos x="connsiteX7612" y="connsiteY7612"/>
                      </a:cxn>
                      <a:cxn ang="0">
                        <a:pos x="connsiteX7613" y="connsiteY7613"/>
                      </a:cxn>
                      <a:cxn ang="0">
                        <a:pos x="connsiteX7614" y="connsiteY7614"/>
                      </a:cxn>
                      <a:cxn ang="0">
                        <a:pos x="connsiteX7615" y="connsiteY7615"/>
                      </a:cxn>
                      <a:cxn ang="0">
                        <a:pos x="connsiteX7616" y="connsiteY7616"/>
                      </a:cxn>
                      <a:cxn ang="0">
                        <a:pos x="connsiteX7617" y="connsiteY7617"/>
                      </a:cxn>
                      <a:cxn ang="0">
                        <a:pos x="connsiteX7618" y="connsiteY7618"/>
                      </a:cxn>
                      <a:cxn ang="0">
                        <a:pos x="connsiteX7619" y="connsiteY7619"/>
                      </a:cxn>
                      <a:cxn ang="0">
                        <a:pos x="connsiteX7620" y="connsiteY7620"/>
                      </a:cxn>
                      <a:cxn ang="0">
                        <a:pos x="connsiteX7621" y="connsiteY7621"/>
                      </a:cxn>
                      <a:cxn ang="0">
                        <a:pos x="connsiteX7622" y="connsiteY7622"/>
                      </a:cxn>
                      <a:cxn ang="0">
                        <a:pos x="connsiteX7623" y="connsiteY7623"/>
                      </a:cxn>
                      <a:cxn ang="0">
                        <a:pos x="connsiteX7624" y="connsiteY7624"/>
                      </a:cxn>
                      <a:cxn ang="0">
                        <a:pos x="connsiteX7625" y="connsiteY7625"/>
                      </a:cxn>
                      <a:cxn ang="0">
                        <a:pos x="connsiteX7626" y="connsiteY7626"/>
                      </a:cxn>
                      <a:cxn ang="0">
                        <a:pos x="connsiteX7627" y="connsiteY7627"/>
                      </a:cxn>
                      <a:cxn ang="0">
                        <a:pos x="connsiteX7628" y="connsiteY7628"/>
                      </a:cxn>
                      <a:cxn ang="0">
                        <a:pos x="connsiteX7629" y="connsiteY7629"/>
                      </a:cxn>
                      <a:cxn ang="0">
                        <a:pos x="connsiteX7630" y="connsiteY7630"/>
                      </a:cxn>
                      <a:cxn ang="0">
                        <a:pos x="connsiteX7631" y="connsiteY7631"/>
                      </a:cxn>
                      <a:cxn ang="0">
                        <a:pos x="connsiteX7632" y="connsiteY7632"/>
                      </a:cxn>
                      <a:cxn ang="0">
                        <a:pos x="connsiteX7633" y="connsiteY7633"/>
                      </a:cxn>
                      <a:cxn ang="0">
                        <a:pos x="connsiteX7634" y="connsiteY7634"/>
                      </a:cxn>
                      <a:cxn ang="0">
                        <a:pos x="connsiteX7635" y="connsiteY7635"/>
                      </a:cxn>
                      <a:cxn ang="0">
                        <a:pos x="connsiteX7636" y="connsiteY7636"/>
                      </a:cxn>
                      <a:cxn ang="0">
                        <a:pos x="connsiteX7637" y="connsiteY7637"/>
                      </a:cxn>
                      <a:cxn ang="0">
                        <a:pos x="connsiteX7638" y="connsiteY7638"/>
                      </a:cxn>
                      <a:cxn ang="0">
                        <a:pos x="connsiteX7639" y="connsiteY7639"/>
                      </a:cxn>
                      <a:cxn ang="0">
                        <a:pos x="connsiteX7640" y="connsiteY7640"/>
                      </a:cxn>
                      <a:cxn ang="0">
                        <a:pos x="connsiteX7641" y="connsiteY7641"/>
                      </a:cxn>
                      <a:cxn ang="0">
                        <a:pos x="connsiteX7642" y="connsiteY7642"/>
                      </a:cxn>
                      <a:cxn ang="0">
                        <a:pos x="connsiteX7643" y="connsiteY7643"/>
                      </a:cxn>
                      <a:cxn ang="0">
                        <a:pos x="connsiteX7644" y="connsiteY7644"/>
                      </a:cxn>
                      <a:cxn ang="0">
                        <a:pos x="connsiteX7645" y="connsiteY7645"/>
                      </a:cxn>
                      <a:cxn ang="0">
                        <a:pos x="connsiteX7646" y="connsiteY7646"/>
                      </a:cxn>
                      <a:cxn ang="0">
                        <a:pos x="connsiteX7647" y="connsiteY7647"/>
                      </a:cxn>
                      <a:cxn ang="0">
                        <a:pos x="connsiteX7648" y="connsiteY7648"/>
                      </a:cxn>
                      <a:cxn ang="0">
                        <a:pos x="connsiteX7649" y="connsiteY7649"/>
                      </a:cxn>
                      <a:cxn ang="0">
                        <a:pos x="connsiteX7650" y="connsiteY7650"/>
                      </a:cxn>
                      <a:cxn ang="0">
                        <a:pos x="connsiteX7651" y="connsiteY7651"/>
                      </a:cxn>
                      <a:cxn ang="0">
                        <a:pos x="connsiteX7652" y="connsiteY7652"/>
                      </a:cxn>
                      <a:cxn ang="0">
                        <a:pos x="connsiteX7653" y="connsiteY7653"/>
                      </a:cxn>
                      <a:cxn ang="0">
                        <a:pos x="connsiteX7654" y="connsiteY7654"/>
                      </a:cxn>
                      <a:cxn ang="0">
                        <a:pos x="connsiteX7655" y="connsiteY7655"/>
                      </a:cxn>
                      <a:cxn ang="0">
                        <a:pos x="connsiteX7656" y="connsiteY7656"/>
                      </a:cxn>
                      <a:cxn ang="0">
                        <a:pos x="connsiteX7657" y="connsiteY7657"/>
                      </a:cxn>
                      <a:cxn ang="0">
                        <a:pos x="connsiteX7658" y="connsiteY7658"/>
                      </a:cxn>
                      <a:cxn ang="0">
                        <a:pos x="connsiteX7659" y="connsiteY7659"/>
                      </a:cxn>
                      <a:cxn ang="0">
                        <a:pos x="connsiteX7660" y="connsiteY7660"/>
                      </a:cxn>
                      <a:cxn ang="0">
                        <a:pos x="connsiteX7661" y="connsiteY7661"/>
                      </a:cxn>
                      <a:cxn ang="0">
                        <a:pos x="connsiteX7662" y="connsiteY7662"/>
                      </a:cxn>
                      <a:cxn ang="0">
                        <a:pos x="connsiteX7663" y="connsiteY7663"/>
                      </a:cxn>
                      <a:cxn ang="0">
                        <a:pos x="connsiteX7664" y="connsiteY7664"/>
                      </a:cxn>
                      <a:cxn ang="0">
                        <a:pos x="connsiteX7665" y="connsiteY7665"/>
                      </a:cxn>
                      <a:cxn ang="0">
                        <a:pos x="connsiteX7666" y="connsiteY7666"/>
                      </a:cxn>
                      <a:cxn ang="0">
                        <a:pos x="connsiteX7667" y="connsiteY7667"/>
                      </a:cxn>
                      <a:cxn ang="0">
                        <a:pos x="connsiteX7668" y="connsiteY7668"/>
                      </a:cxn>
                      <a:cxn ang="0">
                        <a:pos x="connsiteX7669" y="connsiteY7669"/>
                      </a:cxn>
                      <a:cxn ang="0">
                        <a:pos x="connsiteX7670" y="connsiteY7670"/>
                      </a:cxn>
                      <a:cxn ang="0">
                        <a:pos x="connsiteX7671" y="connsiteY7671"/>
                      </a:cxn>
                      <a:cxn ang="0">
                        <a:pos x="connsiteX7672" y="connsiteY7672"/>
                      </a:cxn>
                      <a:cxn ang="0">
                        <a:pos x="connsiteX7673" y="connsiteY7673"/>
                      </a:cxn>
                      <a:cxn ang="0">
                        <a:pos x="connsiteX7674" y="connsiteY7674"/>
                      </a:cxn>
                      <a:cxn ang="0">
                        <a:pos x="connsiteX7675" y="connsiteY7675"/>
                      </a:cxn>
                      <a:cxn ang="0">
                        <a:pos x="connsiteX7676" y="connsiteY7676"/>
                      </a:cxn>
                      <a:cxn ang="0">
                        <a:pos x="connsiteX7677" y="connsiteY7677"/>
                      </a:cxn>
                      <a:cxn ang="0">
                        <a:pos x="connsiteX7678" y="connsiteY7678"/>
                      </a:cxn>
                      <a:cxn ang="0">
                        <a:pos x="connsiteX7679" y="connsiteY7679"/>
                      </a:cxn>
                      <a:cxn ang="0">
                        <a:pos x="connsiteX7680" y="connsiteY7680"/>
                      </a:cxn>
                      <a:cxn ang="0">
                        <a:pos x="connsiteX7681" y="connsiteY7681"/>
                      </a:cxn>
                      <a:cxn ang="0">
                        <a:pos x="connsiteX7682" y="connsiteY7682"/>
                      </a:cxn>
                      <a:cxn ang="0">
                        <a:pos x="connsiteX7683" y="connsiteY7683"/>
                      </a:cxn>
                      <a:cxn ang="0">
                        <a:pos x="connsiteX7684" y="connsiteY7684"/>
                      </a:cxn>
                      <a:cxn ang="0">
                        <a:pos x="connsiteX7685" y="connsiteY7685"/>
                      </a:cxn>
                      <a:cxn ang="0">
                        <a:pos x="connsiteX7686" y="connsiteY7686"/>
                      </a:cxn>
                      <a:cxn ang="0">
                        <a:pos x="connsiteX7687" y="connsiteY7687"/>
                      </a:cxn>
                      <a:cxn ang="0">
                        <a:pos x="connsiteX7688" y="connsiteY7688"/>
                      </a:cxn>
                      <a:cxn ang="0">
                        <a:pos x="connsiteX7689" y="connsiteY7689"/>
                      </a:cxn>
                      <a:cxn ang="0">
                        <a:pos x="connsiteX7690" y="connsiteY7690"/>
                      </a:cxn>
                      <a:cxn ang="0">
                        <a:pos x="connsiteX7691" y="connsiteY7691"/>
                      </a:cxn>
                      <a:cxn ang="0">
                        <a:pos x="connsiteX7692" y="connsiteY7692"/>
                      </a:cxn>
                      <a:cxn ang="0">
                        <a:pos x="connsiteX7693" y="connsiteY7693"/>
                      </a:cxn>
                      <a:cxn ang="0">
                        <a:pos x="connsiteX7694" y="connsiteY7694"/>
                      </a:cxn>
                      <a:cxn ang="0">
                        <a:pos x="connsiteX7695" y="connsiteY7695"/>
                      </a:cxn>
                      <a:cxn ang="0">
                        <a:pos x="connsiteX7696" y="connsiteY7696"/>
                      </a:cxn>
                      <a:cxn ang="0">
                        <a:pos x="connsiteX7697" y="connsiteY7697"/>
                      </a:cxn>
                      <a:cxn ang="0">
                        <a:pos x="connsiteX7698" y="connsiteY7698"/>
                      </a:cxn>
                      <a:cxn ang="0">
                        <a:pos x="connsiteX7699" y="connsiteY7699"/>
                      </a:cxn>
                      <a:cxn ang="0">
                        <a:pos x="connsiteX7700" y="connsiteY7700"/>
                      </a:cxn>
                      <a:cxn ang="0">
                        <a:pos x="connsiteX7701" y="connsiteY7701"/>
                      </a:cxn>
                      <a:cxn ang="0">
                        <a:pos x="connsiteX7702" y="connsiteY7702"/>
                      </a:cxn>
                      <a:cxn ang="0">
                        <a:pos x="connsiteX7703" y="connsiteY7703"/>
                      </a:cxn>
                      <a:cxn ang="0">
                        <a:pos x="connsiteX7704" y="connsiteY7704"/>
                      </a:cxn>
                      <a:cxn ang="0">
                        <a:pos x="connsiteX7705" y="connsiteY7705"/>
                      </a:cxn>
                      <a:cxn ang="0">
                        <a:pos x="connsiteX7706" y="connsiteY7706"/>
                      </a:cxn>
                      <a:cxn ang="0">
                        <a:pos x="connsiteX7707" y="connsiteY7707"/>
                      </a:cxn>
                      <a:cxn ang="0">
                        <a:pos x="connsiteX7708" y="connsiteY7708"/>
                      </a:cxn>
                      <a:cxn ang="0">
                        <a:pos x="connsiteX7709" y="connsiteY7709"/>
                      </a:cxn>
                      <a:cxn ang="0">
                        <a:pos x="connsiteX7710" y="connsiteY7710"/>
                      </a:cxn>
                      <a:cxn ang="0">
                        <a:pos x="connsiteX7711" y="connsiteY7711"/>
                      </a:cxn>
                      <a:cxn ang="0">
                        <a:pos x="connsiteX7712" y="connsiteY7712"/>
                      </a:cxn>
                      <a:cxn ang="0">
                        <a:pos x="connsiteX7713" y="connsiteY7713"/>
                      </a:cxn>
                      <a:cxn ang="0">
                        <a:pos x="connsiteX7714" y="connsiteY7714"/>
                      </a:cxn>
                      <a:cxn ang="0">
                        <a:pos x="connsiteX7715" y="connsiteY7715"/>
                      </a:cxn>
                      <a:cxn ang="0">
                        <a:pos x="connsiteX7716" y="connsiteY7716"/>
                      </a:cxn>
                      <a:cxn ang="0">
                        <a:pos x="connsiteX7717" y="connsiteY7717"/>
                      </a:cxn>
                      <a:cxn ang="0">
                        <a:pos x="connsiteX7718" y="connsiteY7718"/>
                      </a:cxn>
                      <a:cxn ang="0">
                        <a:pos x="connsiteX7719" y="connsiteY7719"/>
                      </a:cxn>
                      <a:cxn ang="0">
                        <a:pos x="connsiteX7720" y="connsiteY7720"/>
                      </a:cxn>
                      <a:cxn ang="0">
                        <a:pos x="connsiteX7721" y="connsiteY7721"/>
                      </a:cxn>
                      <a:cxn ang="0">
                        <a:pos x="connsiteX7722" y="connsiteY7722"/>
                      </a:cxn>
                      <a:cxn ang="0">
                        <a:pos x="connsiteX7723" y="connsiteY7723"/>
                      </a:cxn>
                      <a:cxn ang="0">
                        <a:pos x="connsiteX7724" y="connsiteY7724"/>
                      </a:cxn>
                      <a:cxn ang="0">
                        <a:pos x="connsiteX7725" y="connsiteY7725"/>
                      </a:cxn>
                      <a:cxn ang="0">
                        <a:pos x="connsiteX7726" y="connsiteY7726"/>
                      </a:cxn>
                      <a:cxn ang="0">
                        <a:pos x="connsiteX7727" y="connsiteY7727"/>
                      </a:cxn>
                      <a:cxn ang="0">
                        <a:pos x="connsiteX7728" y="connsiteY7728"/>
                      </a:cxn>
                      <a:cxn ang="0">
                        <a:pos x="connsiteX7729" y="connsiteY7729"/>
                      </a:cxn>
                      <a:cxn ang="0">
                        <a:pos x="connsiteX7730" y="connsiteY7730"/>
                      </a:cxn>
                      <a:cxn ang="0">
                        <a:pos x="connsiteX7731" y="connsiteY7731"/>
                      </a:cxn>
                      <a:cxn ang="0">
                        <a:pos x="connsiteX7732" y="connsiteY7732"/>
                      </a:cxn>
                      <a:cxn ang="0">
                        <a:pos x="connsiteX7733" y="connsiteY7733"/>
                      </a:cxn>
                      <a:cxn ang="0">
                        <a:pos x="connsiteX7734" y="connsiteY7734"/>
                      </a:cxn>
                      <a:cxn ang="0">
                        <a:pos x="connsiteX7735" y="connsiteY7735"/>
                      </a:cxn>
                      <a:cxn ang="0">
                        <a:pos x="connsiteX7736" y="connsiteY7736"/>
                      </a:cxn>
                      <a:cxn ang="0">
                        <a:pos x="connsiteX7737" y="connsiteY7737"/>
                      </a:cxn>
                      <a:cxn ang="0">
                        <a:pos x="connsiteX7738" y="connsiteY7738"/>
                      </a:cxn>
                      <a:cxn ang="0">
                        <a:pos x="connsiteX7739" y="connsiteY7739"/>
                      </a:cxn>
                      <a:cxn ang="0">
                        <a:pos x="connsiteX7740" y="connsiteY7740"/>
                      </a:cxn>
                      <a:cxn ang="0">
                        <a:pos x="connsiteX7741" y="connsiteY7741"/>
                      </a:cxn>
                      <a:cxn ang="0">
                        <a:pos x="connsiteX7742" y="connsiteY7742"/>
                      </a:cxn>
                      <a:cxn ang="0">
                        <a:pos x="connsiteX7743" y="connsiteY7743"/>
                      </a:cxn>
                      <a:cxn ang="0">
                        <a:pos x="connsiteX7744" y="connsiteY7744"/>
                      </a:cxn>
                      <a:cxn ang="0">
                        <a:pos x="connsiteX7745" y="connsiteY7745"/>
                      </a:cxn>
                      <a:cxn ang="0">
                        <a:pos x="connsiteX7746" y="connsiteY7746"/>
                      </a:cxn>
                      <a:cxn ang="0">
                        <a:pos x="connsiteX7747" y="connsiteY7747"/>
                      </a:cxn>
                      <a:cxn ang="0">
                        <a:pos x="connsiteX7748" y="connsiteY7748"/>
                      </a:cxn>
                      <a:cxn ang="0">
                        <a:pos x="connsiteX7749" y="connsiteY7749"/>
                      </a:cxn>
                      <a:cxn ang="0">
                        <a:pos x="connsiteX7750" y="connsiteY7750"/>
                      </a:cxn>
                      <a:cxn ang="0">
                        <a:pos x="connsiteX7751" y="connsiteY7751"/>
                      </a:cxn>
                      <a:cxn ang="0">
                        <a:pos x="connsiteX7752" y="connsiteY7752"/>
                      </a:cxn>
                      <a:cxn ang="0">
                        <a:pos x="connsiteX7753" y="connsiteY7753"/>
                      </a:cxn>
                      <a:cxn ang="0">
                        <a:pos x="connsiteX7754" y="connsiteY7754"/>
                      </a:cxn>
                      <a:cxn ang="0">
                        <a:pos x="connsiteX7755" y="connsiteY7755"/>
                      </a:cxn>
                      <a:cxn ang="0">
                        <a:pos x="connsiteX7756" y="connsiteY7756"/>
                      </a:cxn>
                      <a:cxn ang="0">
                        <a:pos x="connsiteX7757" y="connsiteY7757"/>
                      </a:cxn>
                      <a:cxn ang="0">
                        <a:pos x="connsiteX7758" y="connsiteY7758"/>
                      </a:cxn>
                      <a:cxn ang="0">
                        <a:pos x="connsiteX7759" y="connsiteY7759"/>
                      </a:cxn>
                      <a:cxn ang="0">
                        <a:pos x="connsiteX7760" y="connsiteY7760"/>
                      </a:cxn>
                      <a:cxn ang="0">
                        <a:pos x="connsiteX7761" y="connsiteY7761"/>
                      </a:cxn>
                      <a:cxn ang="0">
                        <a:pos x="connsiteX7762" y="connsiteY7762"/>
                      </a:cxn>
                      <a:cxn ang="0">
                        <a:pos x="connsiteX7763" y="connsiteY7763"/>
                      </a:cxn>
                      <a:cxn ang="0">
                        <a:pos x="connsiteX7764" y="connsiteY7764"/>
                      </a:cxn>
                      <a:cxn ang="0">
                        <a:pos x="connsiteX7765" y="connsiteY7765"/>
                      </a:cxn>
                      <a:cxn ang="0">
                        <a:pos x="connsiteX7766" y="connsiteY7766"/>
                      </a:cxn>
                      <a:cxn ang="0">
                        <a:pos x="connsiteX7767" y="connsiteY7767"/>
                      </a:cxn>
                      <a:cxn ang="0">
                        <a:pos x="connsiteX7768" y="connsiteY7768"/>
                      </a:cxn>
                      <a:cxn ang="0">
                        <a:pos x="connsiteX7769" y="connsiteY7769"/>
                      </a:cxn>
                      <a:cxn ang="0">
                        <a:pos x="connsiteX7770" y="connsiteY7770"/>
                      </a:cxn>
                      <a:cxn ang="0">
                        <a:pos x="connsiteX7771" y="connsiteY7771"/>
                      </a:cxn>
                      <a:cxn ang="0">
                        <a:pos x="connsiteX7772" y="connsiteY7772"/>
                      </a:cxn>
                      <a:cxn ang="0">
                        <a:pos x="connsiteX7773" y="connsiteY7773"/>
                      </a:cxn>
                      <a:cxn ang="0">
                        <a:pos x="connsiteX7774" y="connsiteY7774"/>
                      </a:cxn>
                      <a:cxn ang="0">
                        <a:pos x="connsiteX7775" y="connsiteY7775"/>
                      </a:cxn>
                      <a:cxn ang="0">
                        <a:pos x="connsiteX7776" y="connsiteY7776"/>
                      </a:cxn>
                      <a:cxn ang="0">
                        <a:pos x="connsiteX7777" y="connsiteY7777"/>
                      </a:cxn>
                      <a:cxn ang="0">
                        <a:pos x="connsiteX7778" y="connsiteY7778"/>
                      </a:cxn>
                      <a:cxn ang="0">
                        <a:pos x="connsiteX7779" y="connsiteY7779"/>
                      </a:cxn>
                      <a:cxn ang="0">
                        <a:pos x="connsiteX7780" y="connsiteY7780"/>
                      </a:cxn>
                      <a:cxn ang="0">
                        <a:pos x="connsiteX7781" y="connsiteY7781"/>
                      </a:cxn>
                      <a:cxn ang="0">
                        <a:pos x="connsiteX7782" y="connsiteY7782"/>
                      </a:cxn>
                      <a:cxn ang="0">
                        <a:pos x="connsiteX7783" y="connsiteY7783"/>
                      </a:cxn>
                      <a:cxn ang="0">
                        <a:pos x="connsiteX7784" y="connsiteY7784"/>
                      </a:cxn>
                      <a:cxn ang="0">
                        <a:pos x="connsiteX7785" y="connsiteY7785"/>
                      </a:cxn>
                      <a:cxn ang="0">
                        <a:pos x="connsiteX7786" y="connsiteY7786"/>
                      </a:cxn>
                      <a:cxn ang="0">
                        <a:pos x="connsiteX7787" y="connsiteY7787"/>
                      </a:cxn>
                      <a:cxn ang="0">
                        <a:pos x="connsiteX7788" y="connsiteY7788"/>
                      </a:cxn>
                      <a:cxn ang="0">
                        <a:pos x="connsiteX7789" y="connsiteY7789"/>
                      </a:cxn>
                      <a:cxn ang="0">
                        <a:pos x="connsiteX7790" y="connsiteY7790"/>
                      </a:cxn>
                      <a:cxn ang="0">
                        <a:pos x="connsiteX7791" y="connsiteY7791"/>
                      </a:cxn>
                      <a:cxn ang="0">
                        <a:pos x="connsiteX7792" y="connsiteY7792"/>
                      </a:cxn>
                      <a:cxn ang="0">
                        <a:pos x="connsiteX7793" y="connsiteY7793"/>
                      </a:cxn>
                      <a:cxn ang="0">
                        <a:pos x="connsiteX7794" y="connsiteY7794"/>
                      </a:cxn>
                      <a:cxn ang="0">
                        <a:pos x="connsiteX7795" y="connsiteY7795"/>
                      </a:cxn>
                      <a:cxn ang="0">
                        <a:pos x="connsiteX7796" y="connsiteY7796"/>
                      </a:cxn>
                      <a:cxn ang="0">
                        <a:pos x="connsiteX7797" y="connsiteY7797"/>
                      </a:cxn>
                      <a:cxn ang="0">
                        <a:pos x="connsiteX7798" y="connsiteY7798"/>
                      </a:cxn>
                      <a:cxn ang="0">
                        <a:pos x="connsiteX7799" y="connsiteY7799"/>
                      </a:cxn>
                      <a:cxn ang="0">
                        <a:pos x="connsiteX7800" y="connsiteY7800"/>
                      </a:cxn>
                      <a:cxn ang="0">
                        <a:pos x="connsiteX7801" y="connsiteY7801"/>
                      </a:cxn>
                      <a:cxn ang="0">
                        <a:pos x="connsiteX7802" y="connsiteY7802"/>
                      </a:cxn>
                      <a:cxn ang="0">
                        <a:pos x="connsiteX7803" y="connsiteY7803"/>
                      </a:cxn>
                      <a:cxn ang="0">
                        <a:pos x="connsiteX7804" y="connsiteY7804"/>
                      </a:cxn>
                      <a:cxn ang="0">
                        <a:pos x="connsiteX7805" y="connsiteY7805"/>
                      </a:cxn>
                      <a:cxn ang="0">
                        <a:pos x="connsiteX7806" y="connsiteY7806"/>
                      </a:cxn>
                      <a:cxn ang="0">
                        <a:pos x="connsiteX7807" y="connsiteY7807"/>
                      </a:cxn>
                      <a:cxn ang="0">
                        <a:pos x="connsiteX7808" y="connsiteY7808"/>
                      </a:cxn>
                      <a:cxn ang="0">
                        <a:pos x="connsiteX7809" y="connsiteY7809"/>
                      </a:cxn>
                      <a:cxn ang="0">
                        <a:pos x="connsiteX7810" y="connsiteY7810"/>
                      </a:cxn>
                      <a:cxn ang="0">
                        <a:pos x="connsiteX7811" y="connsiteY7811"/>
                      </a:cxn>
                      <a:cxn ang="0">
                        <a:pos x="connsiteX7812" y="connsiteY7812"/>
                      </a:cxn>
                      <a:cxn ang="0">
                        <a:pos x="connsiteX7813" y="connsiteY7813"/>
                      </a:cxn>
                      <a:cxn ang="0">
                        <a:pos x="connsiteX7814" y="connsiteY7814"/>
                      </a:cxn>
                      <a:cxn ang="0">
                        <a:pos x="connsiteX7815" y="connsiteY7815"/>
                      </a:cxn>
                      <a:cxn ang="0">
                        <a:pos x="connsiteX7816" y="connsiteY7816"/>
                      </a:cxn>
                      <a:cxn ang="0">
                        <a:pos x="connsiteX7817" y="connsiteY7817"/>
                      </a:cxn>
                      <a:cxn ang="0">
                        <a:pos x="connsiteX7818" y="connsiteY7818"/>
                      </a:cxn>
                      <a:cxn ang="0">
                        <a:pos x="connsiteX7819" y="connsiteY7819"/>
                      </a:cxn>
                      <a:cxn ang="0">
                        <a:pos x="connsiteX7820" y="connsiteY7820"/>
                      </a:cxn>
                      <a:cxn ang="0">
                        <a:pos x="connsiteX7821" y="connsiteY7821"/>
                      </a:cxn>
                      <a:cxn ang="0">
                        <a:pos x="connsiteX7822" y="connsiteY7822"/>
                      </a:cxn>
                      <a:cxn ang="0">
                        <a:pos x="connsiteX7823" y="connsiteY7823"/>
                      </a:cxn>
                      <a:cxn ang="0">
                        <a:pos x="connsiteX7824" y="connsiteY7824"/>
                      </a:cxn>
                      <a:cxn ang="0">
                        <a:pos x="connsiteX7825" y="connsiteY7825"/>
                      </a:cxn>
                      <a:cxn ang="0">
                        <a:pos x="connsiteX7826" y="connsiteY7826"/>
                      </a:cxn>
                      <a:cxn ang="0">
                        <a:pos x="connsiteX7827" y="connsiteY7827"/>
                      </a:cxn>
                      <a:cxn ang="0">
                        <a:pos x="connsiteX7828" y="connsiteY7828"/>
                      </a:cxn>
                      <a:cxn ang="0">
                        <a:pos x="connsiteX7829" y="connsiteY7829"/>
                      </a:cxn>
                      <a:cxn ang="0">
                        <a:pos x="connsiteX7830" y="connsiteY7830"/>
                      </a:cxn>
                      <a:cxn ang="0">
                        <a:pos x="connsiteX7831" y="connsiteY7831"/>
                      </a:cxn>
                      <a:cxn ang="0">
                        <a:pos x="connsiteX7832" y="connsiteY7832"/>
                      </a:cxn>
                      <a:cxn ang="0">
                        <a:pos x="connsiteX7833" y="connsiteY7833"/>
                      </a:cxn>
                      <a:cxn ang="0">
                        <a:pos x="connsiteX7834" y="connsiteY7834"/>
                      </a:cxn>
                      <a:cxn ang="0">
                        <a:pos x="connsiteX7835" y="connsiteY7835"/>
                      </a:cxn>
                      <a:cxn ang="0">
                        <a:pos x="connsiteX7836" y="connsiteY7836"/>
                      </a:cxn>
                      <a:cxn ang="0">
                        <a:pos x="connsiteX7837" y="connsiteY7837"/>
                      </a:cxn>
                      <a:cxn ang="0">
                        <a:pos x="connsiteX7838" y="connsiteY7838"/>
                      </a:cxn>
                      <a:cxn ang="0">
                        <a:pos x="connsiteX7839" y="connsiteY7839"/>
                      </a:cxn>
                      <a:cxn ang="0">
                        <a:pos x="connsiteX7840" y="connsiteY7840"/>
                      </a:cxn>
                      <a:cxn ang="0">
                        <a:pos x="connsiteX7841" y="connsiteY7841"/>
                      </a:cxn>
                      <a:cxn ang="0">
                        <a:pos x="connsiteX7842" y="connsiteY7842"/>
                      </a:cxn>
                      <a:cxn ang="0">
                        <a:pos x="connsiteX7843" y="connsiteY7843"/>
                      </a:cxn>
                      <a:cxn ang="0">
                        <a:pos x="connsiteX7844" y="connsiteY7844"/>
                      </a:cxn>
                      <a:cxn ang="0">
                        <a:pos x="connsiteX7845" y="connsiteY7845"/>
                      </a:cxn>
                      <a:cxn ang="0">
                        <a:pos x="connsiteX7846" y="connsiteY7846"/>
                      </a:cxn>
                      <a:cxn ang="0">
                        <a:pos x="connsiteX7847" y="connsiteY7847"/>
                      </a:cxn>
                      <a:cxn ang="0">
                        <a:pos x="connsiteX7848" y="connsiteY7848"/>
                      </a:cxn>
                      <a:cxn ang="0">
                        <a:pos x="connsiteX7849" y="connsiteY7849"/>
                      </a:cxn>
                      <a:cxn ang="0">
                        <a:pos x="connsiteX7850" y="connsiteY7850"/>
                      </a:cxn>
                      <a:cxn ang="0">
                        <a:pos x="connsiteX7851" y="connsiteY7851"/>
                      </a:cxn>
                      <a:cxn ang="0">
                        <a:pos x="connsiteX7852" y="connsiteY7852"/>
                      </a:cxn>
                      <a:cxn ang="0">
                        <a:pos x="connsiteX7853" y="connsiteY7853"/>
                      </a:cxn>
                      <a:cxn ang="0">
                        <a:pos x="connsiteX7854" y="connsiteY7854"/>
                      </a:cxn>
                      <a:cxn ang="0">
                        <a:pos x="connsiteX7855" y="connsiteY7855"/>
                      </a:cxn>
                      <a:cxn ang="0">
                        <a:pos x="connsiteX7856" y="connsiteY7856"/>
                      </a:cxn>
                      <a:cxn ang="0">
                        <a:pos x="connsiteX7857" y="connsiteY7857"/>
                      </a:cxn>
                      <a:cxn ang="0">
                        <a:pos x="connsiteX7858" y="connsiteY7858"/>
                      </a:cxn>
                      <a:cxn ang="0">
                        <a:pos x="connsiteX7859" y="connsiteY7859"/>
                      </a:cxn>
                      <a:cxn ang="0">
                        <a:pos x="connsiteX7860" y="connsiteY7860"/>
                      </a:cxn>
                      <a:cxn ang="0">
                        <a:pos x="connsiteX7861" y="connsiteY7861"/>
                      </a:cxn>
                      <a:cxn ang="0">
                        <a:pos x="connsiteX7862" y="connsiteY7862"/>
                      </a:cxn>
                      <a:cxn ang="0">
                        <a:pos x="connsiteX7863" y="connsiteY7863"/>
                      </a:cxn>
                      <a:cxn ang="0">
                        <a:pos x="connsiteX7864" y="connsiteY7864"/>
                      </a:cxn>
                      <a:cxn ang="0">
                        <a:pos x="connsiteX7865" y="connsiteY7865"/>
                      </a:cxn>
                      <a:cxn ang="0">
                        <a:pos x="connsiteX7866" y="connsiteY7866"/>
                      </a:cxn>
                      <a:cxn ang="0">
                        <a:pos x="connsiteX7867" y="connsiteY7867"/>
                      </a:cxn>
                      <a:cxn ang="0">
                        <a:pos x="connsiteX7868" y="connsiteY7868"/>
                      </a:cxn>
                      <a:cxn ang="0">
                        <a:pos x="connsiteX7869" y="connsiteY7869"/>
                      </a:cxn>
                      <a:cxn ang="0">
                        <a:pos x="connsiteX7870" y="connsiteY7870"/>
                      </a:cxn>
                      <a:cxn ang="0">
                        <a:pos x="connsiteX7871" y="connsiteY7871"/>
                      </a:cxn>
                      <a:cxn ang="0">
                        <a:pos x="connsiteX7872" y="connsiteY7872"/>
                      </a:cxn>
                      <a:cxn ang="0">
                        <a:pos x="connsiteX7873" y="connsiteY7873"/>
                      </a:cxn>
                      <a:cxn ang="0">
                        <a:pos x="connsiteX7874" y="connsiteY7874"/>
                      </a:cxn>
                      <a:cxn ang="0">
                        <a:pos x="connsiteX7875" y="connsiteY7875"/>
                      </a:cxn>
                      <a:cxn ang="0">
                        <a:pos x="connsiteX7876" y="connsiteY7876"/>
                      </a:cxn>
                      <a:cxn ang="0">
                        <a:pos x="connsiteX7877" y="connsiteY7877"/>
                      </a:cxn>
                      <a:cxn ang="0">
                        <a:pos x="connsiteX7878" y="connsiteY7878"/>
                      </a:cxn>
                      <a:cxn ang="0">
                        <a:pos x="connsiteX7879" y="connsiteY7879"/>
                      </a:cxn>
                      <a:cxn ang="0">
                        <a:pos x="connsiteX7880" y="connsiteY7880"/>
                      </a:cxn>
                      <a:cxn ang="0">
                        <a:pos x="connsiteX7881" y="connsiteY7881"/>
                      </a:cxn>
                      <a:cxn ang="0">
                        <a:pos x="connsiteX7882" y="connsiteY7882"/>
                      </a:cxn>
                      <a:cxn ang="0">
                        <a:pos x="connsiteX7883" y="connsiteY7883"/>
                      </a:cxn>
                      <a:cxn ang="0">
                        <a:pos x="connsiteX7884" y="connsiteY7884"/>
                      </a:cxn>
                      <a:cxn ang="0">
                        <a:pos x="connsiteX7885" y="connsiteY7885"/>
                      </a:cxn>
                      <a:cxn ang="0">
                        <a:pos x="connsiteX7886" y="connsiteY7886"/>
                      </a:cxn>
                      <a:cxn ang="0">
                        <a:pos x="connsiteX7887" y="connsiteY7887"/>
                      </a:cxn>
                      <a:cxn ang="0">
                        <a:pos x="connsiteX7888" y="connsiteY7888"/>
                      </a:cxn>
                      <a:cxn ang="0">
                        <a:pos x="connsiteX7889" y="connsiteY7889"/>
                      </a:cxn>
                      <a:cxn ang="0">
                        <a:pos x="connsiteX7890" y="connsiteY7890"/>
                      </a:cxn>
                      <a:cxn ang="0">
                        <a:pos x="connsiteX7891" y="connsiteY7891"/>
                      </a:cxn>
                      <a:cxn ang="0">
                        <a:pos x="connsiteX7892" y="connsiteY7892"/>
                      </a:cxn>
                      <a:cxn ang="0">
                        <a:pos x="connsiteX7893" y="connsiteY7893"/>
                      </a:cxn>
                      <a:cxn ang="0">
                        <a:pos x="connsiteX7894" y="connsiteY7894"/>
                      </a:cxn>
                      <a:cxn ang="0">
                        <a:pos x="connsiteX7895" y="connsiteY7895"/>
                      </a:cxn>
                      <a:cxn ang="0">
                        <a:pos x="connsiteX7896" y="connsiteY7896"/>
                      </a:cxn>
                      <a:cxn ang="0">
                        <a:pos x="connsiteX7897" y="connsiteY7897"/>
                      </a:cxn>
                      <a:cxn ang="0">
                        <a:pos x="connsiteX7898" y="connsiteY7898"/>
                      </a:cxn>
                      <a:cxn ang="0">
                        <a:pos x="connsiteX7899" y="connsiteY7899"/>
                      </a:cxn>
                      <a:cxn ang="0">
                        <a:pos x="connsiteX7900" y="connsiteY7900"/>
                      </a:cxn>
                      <a:cxn ang="0">
                        <a:pos x="connsiteX7901" y="connsiteY7901"/>
                      </a:cxn>
                      <a:cxn ang="0">
                        <a:pos x="connsiteX7902" y="connsiteY7902"/>
                      </a:cxn>
                      <a:cxn ang="0">
                        <a:pos x="connsiteX7903" y="connsiteY7903"/>
                      </a:cxn>
                      <a:cxn ang="0">
                        <a:pos x="connsiteX7904" y="connsiteY7904"/>
                      </a:cxn>
                      <a:cxn ang="0">
                        <a:pos x="connsiteX7905" y="connsiteY7905"/>
                      </a:cxn>
                      <a:cxn ang="0">
                        <a:pos x="connsiteX7906" y="connsiteY7906"/>
                      </a:cxn>
                      <a:cxn ang="0">
                        <a:pos x="connsiteX7907" y="connsiteY7907"/>
                      </a:cxn>
                      <a:cxn ang="0">
                        <a:pos x="connsiteX7908" y="connsiteY7908"/>
                      </a:cxn>
                      <a:cxn ang="0">
                        <a:pos x="connsiteX7909" y="connsiteY7909"/>
                      </a:cxn>
                      <a:cxn ang="0">
                        <a:pos x="connsiteX7910" y="connsiteY7910"/>
                      </a:cxn>
                      <a:cxn ang="0">
                        <a:pos x="connsiteX7911" y="connsiteY7911"/>
                      </a:cxn>
                      <a:cxn ang="0">
                        <a:pos x="connsiteX7912" y="connsiteY7912"/>
                      </a:cxn>
                      <a:cxn ang="0">
                        <a:pos x="connsiteX7913" y="connsiteY7913"/>
                      </a:cxn>
                      <a:cxn ang="0">
                        <a:pos x="connsiteX7914" y="connsiteY7914"/>
                      </a:cxn>
                      <a:cxn ang="0">
                        <a:pos x="connsiteX7915" y="connsiteY7915"/>
                      </a:cxn>
                      <a:cxn ang="0">
                        <a:pos x="connsiteX7916" y="connsiteY7916"/>
                      </a:cxn>
                      <a:cxn ang="0">
                        <a:pos x="connsiteX7917" y="connsiteY7917"/>
                      </a:cxn>
                      <a:cxn ang="0">
                        <a:pos x="connsiteX7918" y="connsiteY7918"/>
                      </a:cxn>
                      <a:cxn ang="0">
                        <a:pos x="connsiteX7919" y="connsiteY7919"/>
                      </a:cxn>
                      <a:cxn ang="0">
                        <a:pos x="connsiteX7920" y="connsiteY7920"/>
                      </a:cxn>
                      <a:cxn ang="0">
                        <a:pos x="connsiteX7921" y="connsiteY7921"/>
                      </a:cxn>
                      <a:cxn ang="0">
                        <a:pos x="connsiteX7922" y="connsiteY7922"/>
                      </a:cxn>
                      <a:cxn ang="0">
                        <a:pos x="connsiteX7923" y="connsiteY7923"/>
                      </a:cxn>
                      <a:cxn ang="0">
                        <a:pos x="connsiteX7924" y="connsiteY7924"/>
                      </a:cxn>
                      <a:cxn ang="0">
                        <a:pos x="connsiteX7925" y="connsiteY7925"/>
                      </a:cxn>
                      <a:cxn ang="0">
                        <a:pos x="connsiteX7926" y="connsiteY7926"/>
                      </a:cxn>
                      <a:cxn ang="0">
                        <a:pos x="connsiteX7927" y="connsiteY7927"/>
                      </a:cxn>
                      <a:cxn ang="0">
                        <a:pos x="connsiteX7928" y="connsiteY7928"/>
                      </a:cxn>
                      <a:cxn ang="0">
                        <a:pos x="connsiteX7929" y="connsiteY7929"/>
                      </a:cxn>
                      <a:cxn ang="0">
                        <a:pos x="connsiteX7930" y="connsiteY7930"/>
                      </a:cxn>
                      <a:cxn ang="0">
                        <a:pos x="connsiteX7931" y="connsiteY7931"/>
                      </a:cxn>
                      <a:cxn ang="0">
                        <a:pos x="connsiteX7932" y="connsiteY7932"/>
                      </a:cxn>
                      <a:cxn ang="0">
                        <a:pos x="connsiteX7933" y="connsiteY7933"/>
                      </a:cxn>
                      <a:cxn ang="0">
                        <a:pos x="connsiteX7934" y="connsiteY7934"/>
                      </a:cxn>
                      <a:cxn ang="0">
                        <a:pos x="connsiteX7935" y="connsiteY7935"/>
                      </a:cxn>
                      <a:cxn ang="0">
                        <a:pos x="connsiteX7936" y="connsiteY7936"/>
                      </a:cxn>
                      <a:cxn ang="0">
                        <a:pos x="connsiteX7937" y="connsiteY7937"/>
                      </a:cxn>
                      <a:cxn ang="0">
                        <a:pos x="connsiteX7938" y="connsiteY7938"/>
                      </a:cxn>
                      <a:cxn ang="0">
                        <a:pos x="connsiteX7939" y="connsiteY7939"/>
                      </a:cxn>
                      <a:cxn ang="0">
                        <a:pos x="connsiteX7940" y="connsiteY7940"/>
                      </a:cxn>
                      <a:cxn ang="0">
                        <a:pos x="connsiteX7941" y="connsiteY7941"/>
                      </a:cxn>
                      <a:cxn ang="0">
                        <a:pos x="connsiteX7942" y="connsiteY7942"/>
                      </a:cxn>
                      <a:cxn ang="0">
                        <a:pos x="connsiteX7943" y="connsiteY7943"/>
                      </a:cxn>
                      <a:cxn ang="0">
                        <a:pos x="connsiteX7944" y="connsiteY7944"/>
                      </a:cxn>
                      <a:cxn ang="0">
                        <a:pos x="connsiteX7945" y="connsiteY7945"/>
                      </a:cxn>
                      <a:cxn ang="0">
                        <a:pos x="connsiteX7946" y="connsiteY7946"/>
                      </a:cxn>
                      <a:cxn ang="0">
                        <a:pos x="connsiteX7947" y="connsiteY7947"/>
                      </a:cxn>
                      <a:cxn ang="0">
                        <a:pos x="connsiteX7948" y="connsiteY7948"/>
                      </a:cxn>
                      <a:cxn ang="0">
                        <a:pos x="connsiteX7949" y="connsiteY7949"/>
                      </a:cxn>
                      <a:cxn ang="0">
                        <a:pos x="connsiteX7950" y="connsiteY7950"/>
                      </a:cxn>
                      <a:cxn ang="0">
                        <a:pos x="connsiteX7951" y="connsiteY7951"/>
                      </a:cxn>
                      <a:cxn ang="0">
                        <a:pos x="connsiteX7952" y="connsiteY7952"/>
                      </a:cxn>
                      <a:cxn ang="0">
                        <a:pos x="connsiteX7953" y="connsiteY7953"/>
                      </a:cxn>
                      <a:cxn ang="0">
                        <a:pos x="connsiteX7954" y="connsiteY7954"/>
                      </a:cxn>
                      <a:cxn ang="0">
                        <a:pos x="connsiteX7955" y="connsiteY7955"/>
                      </a:cxn>
                      <a:cxn ang="0">
                        <a:pos x="connsiteX7956" y="connsiteY7956"/>
                      </a:cxn>
                      <a:cxn ang="0">
                        <a:pos x="connsiteX7957" y="connsiteY7957"/>
                      </a:cxn>
                      <a:cxn ang="0">
                        <a:pos x="connsiteX7958" y="connsiteY7958"/>
                      </a:cxn>
                      <a:cxn ang="0">
                        <a:pos x="connsiteX7959" y="connsiteY7959"/>
                      </a:cxn>
                      <a:cxn ang="0">
                        <a:pos x="connsiteX7960" y="connsiteY7960"/>
                      </a:cxn>
                      <a:cxn ang="0">
                        <a:pos x="connsiteX7961" y="connsiteY7961"/>
                      </a:cxn>
                      <a:cxn ang="0">
                        <a:pos x="connsiteX7962" y="connsiteY7962"/>
                      </a:cxn>
                      <a:cxn ang="0">
                        <a:pos x="connsiteX7963" y="connsiteY7963"/>
                      </a:cxn>
                      <a:cxn ang="0">
                        <a:pos x="connsiteX7964" y="connsiteY7964"/>
                      </a:cxn>
                      <a:cxn ang="0">
                        <a:pos x="connsiteX7965" y="connsiteY7965"/>
                      </a:cxn>
                      <a:cxn ang="0">
                        <a:pos x="connsiteX7966" y="connsiteY7966"/>
                      </a:cxn>
                      <a:cxn ang="0">
                        <a:pos x="connsiteX7967" y="connsiteY7967"/>
                      </a:cxn>
                      <a:cxn ang="0">
                        <a:pos x="connsiteX7968" y="connsiteY7968"/>
                      </a:cxn>
                      <a:cxn ang="0">
                        <a:pos x="connsiteX7969" y="connsiteY7969"/>
                      </a:cxn>
                      <a:cxn ang="0">
                        <a:pos x="connsiteX7970" y="connsiteY7970"/>
                      </a:cxn>
                      <a:cxn ang="0">
                        <a:pos x="connsiteX7971" y="connsiteY7971"/>
                      </a:cxn>
                      <a:cxn ang="0">
                        <a:pos x="connsiteX7972" y="connsiteY7972"/>
                      </a:cxn>
                      <a:cxn ang="0">
                        <a:pos x="connsiteX7973" y="connsiteY7973"/>
                      </a:cxn>
                      <a:cxn ang="0">
                        <a:pos x="connsiteX7974" y="connsiteY7974"/>
                      </a:cxn>
                      <a:cxn ang="0">
                        <a:pos x="connsiteX7975" y="connsiteY7975"/>
                      </a:cxn>
                      <a:cxn ang="0">
                        <a:pos x="connsiteX7976" y="connsiteY7976"/>
                      </a:cxn>
                      <a:cxn ang="0">
                        <a:pos x="connsiteX7977" y="connsiteY7977"/>
                      </a:cxn>
                      <a:cxn ang="0">
                        <a:pos x="connsiteX7978" y="connsiteY7978"/>
                      </a:cxn>
                      <a:cxn ang="0">
                        <a:pos x="connsiteX7979" y="connsiteY7979"/>
                      </a:cxn>
                      <a:cxn ang="0">
                        <a:pos x="connsiteX7980" y="connsiteY7980"/>
                      </a:cxn>
                      <a:cxn ang="0">
                        <a:pos x="connsiteX7981" y="connsiteY7981"/>
                      </a:cxn>
                      <a:cxn ang="0">
                        <a:pos x="connsiteX7982" y="connsiteY7982"/>
                      </a:cxn>
                      <a:cxn ang="0">
                        <a:pos x="connsiteX7983" y="connsiteY7983"/>
                      </a:cxn>
                      <a:cxn ang="0">
                        <a:pos x="connsiteX7984" y="connsiteY7984"/>
                      </a:cxn>
                      <a:cxn ang="0">
                        <a:pos x="connsiteX7985" y="connsiteY7985"/>
                      </a:cxn>
                      <a:cxn ang="0">
                        <a:pos x="connsiteX7986" y="connsiteY7986"/>
                      </a:cxn>
                      <a:cxn ang="0">
                        <a:pos x="connsiteX7987" y="connsiteY7987"/>
                      </a:cxn>
                      <a:cxn ang="0">
                        <a:pos x="connsiteX7988" y="connsiteY7988"/>
                      </a:cxn>
                      <a:cxn ang="0">
                        <a:pos x="connsiteX7989" y="connsiteY7989"/>
                      </a:cxn>
                      <a:cxn ang="0">
                        <a:pos x="connsiteX7990" y="connsiteY7990"/>
                      </a:cxn>
                      <a:cxn ang="0">
                        <a:pos x="connsiteX7991" y="connsiteY7991"/>
                      </a:cxn>
                      <a:cxn ang="0">
                        <a:pos x="connsiteX7992" y="connsiteY7992"/>
                      </a:cxn>
                      <a:cxn ang="0">
                        <a:pos x="connsiteX7993" y="connsiteY7993"/>
                      </a:cxn>
                      <a:cxn ang="0">
                        <a:pos x="connsiteX7994" y="connsiteY7994"/>
                      </a:cxn>
                      <a:cxn ang="0">
                        <a:pos x="connsiteX7995" y="connsiteY7995"/>
                      </a:cxn>
                      <a:cxn ang="0">
                        <a:pos x="connsiteX7996" y="connsiteY7996"/>
                      </a:cxn>
                      <a:cxn ang="0">
                        <a:pos x="connsiteX7997" y="connsiteY7997"/>
                      </a:cxn>
                      <a:cxn ang="0">
                        <a:pos x="connsiteX7998" y="connsiteY7998"/>
                      </a:cxn>
                      <a:cxn ang="0">
                        <a:pos x="connsiteX7999" y="connsiteY7999"/>
                      </a:cxn>
                      <a:cxn ang="0">
                        <a:pos x="connsiteX8000" y="connsiteY8000"/>
                      </a:cxn>
                      <a:cxn ang="0">
                        <a:pos x="connsiteX8001" y="connsiteY8001"/>
                      </a:cxn>
                      <a:cxn ang="0">
                        <a:pos x="connsiteX8002" y="connsiteY8002"/>
                      </a:cxn>
                      <a:cxn ang="0">
                        <a:pos x="connsiteX8003" y="connsiteY8003"/>
                      </a:cxn>
                      <a:cxn ang="0">
                        <a:pos x="connsiteX8004" y="connsiteY8004"/>
                      </a:cxn>
                      <a:cxn ang="0">
                        <a:pos x="connsiteX8005" y="connsiteY8005"/>
                      </a:cxn>
                      <a:cxn ang="0">
                        <a:pos x="connsiteX8006" y="connsiteY8006"/>
                      </a:cxn>
                      <a:cxn ang="0">
                        <a:pos x="connsiteX8007" y="connsiteY8007"/>
                      </a:cxn>
                      <a:cxn ang="0">
                        <a:pos x="connsiteX8008" y="connsiteY8008"/>
                      </a:cxn>
                      <a:cxn ang="0">
                        <a:pos x="connsiteX8009" y="connsiteY8009"/>
                      </a:cxn>
                      <a:cxn ang="0">
                        <a:pos x="connsiteX8010" y="connsiteY8010"/>
                      </a:cxn>
                      <a:cxn ang="0">
                        <a:pos x="connsiteX8011" y="connsiteY8011"/>
                      </a:cxn>
                      <a:cxn ang="0">
                        <a:pos x="connsiteX8012" y="connsiteY8012"/>
                      </a:cxn>
                      <a:cxn ang="0">
                        <a:pos x="connsiteX8013" y="connsiteY8013"/>
                      </a:cxn>
                      <a:cxn ang="0">
                        <a:pos x="connsiteX8014" y="connsiteY8014"/>
                      </a:cxn>
                      <a:cxn ang="0">
                        <a:pos x="connsiteX8015" y="connsiteY8015"/>
                      </a:cxn>
                      <a:cxn ang="0">
                        <a:pos x="connsiteX8016" y="connsiteY8016"/>
                      </a:cxn>
                      <a:cxn ang="0">
                        <a:pos x="connsiteX8017" y="connsiteY8017"/>
                      </a:cxn>
                      <a:cxn ang="0">
                        <a:pos x="connsiteX8018" y="connsiteY8018"/>
                      </a:cxn>
                      <a:cxn ang="0">
                        <a:pos x="connsiteX8019" y="connsiteY8019"/>
                      </a:cxn>
                      <a:cxn ang="0">
                        <a:pos x="connsiteX8020" y="connsiteY8020"/>
                      </a:cxn>
                      <a:cxn ang="0">
                        <a:pos x="connsiteX8021" y="connsiteY8021"/>
                      </a:cxn>
                      <a:cxn ang="0">
                        <a:pos x="connsiteX8022" y="connsiteY8022"/>
                      </a:cxn>
                      <a:cxn ang="0">
                        <a:pos x="connsiteX8023" y="connsiteY8023"/>
                      </a:cxn>
                      <a:cxn ang="0">
                        <a:pos x="connsiteX8024" y="connsiteY8024"/>
                      </a:cxn>
                      <a:cxn ang="0">
                        <a:pos x="connsiteX8025" y="connsiteY8025"/>
                      </a:cxn>
                      <a:cxn ang="0">
                        <a:pos x="connsiteX8026" y="connsiteY8026"/>
                      </a:cxn>
                      <a:cxn ang="0">
                        <a:pos x="connsiteX8027" y="connsiteY8027"/>
                      </a:cxn>
                      <a:cxn ang="0">
                        <a:pos x="connsiteX8028" y="connsiteY8028"/>
                      </a:cxn>
                      <a:cxn ang="0">
                        <a:pos x="connsiteX8029" y="connsiteY8029"/>
                      </a:cxn>
                      <a:cxn ang="0">
                        <a:pos x="connsiteX8030" y="connsiteY8030"/>
                      </a:cxn>
                      <a:cxn ang="0">
                        <a:pos x="connsiteX8031" y="connsiteY8031"/>
                      </a:cxn>
                      <a:cxn ang="0">
                        <a:pos x="connsiteX8032" y="connsiteY8032"/>
                      </a:cxn>
                      <a:cxn ang="0">
                        <a:pos x="connsiteX8033" y="connsiteY8033"/>
                      </a:cxn>
                      <a:cxn ang="0">
                        <a:pos x="connsiteX8034" y="connsiteY8034"/>
                      </a:cxn>
                      <a:cxn ang="0">
                        <a:pos x="connsiteX8035" y="connsiteY8035"/>
                      </a:cxn>
                      <a:cxn ang="0">
                        <a:pos x="connsiteX8036" y="connsiteY8036"/>
                      </a:cxn>
                      <a:cxn ang="0">
                        <a:pos x="connsiteX8037" y="connsiteY8037"/>
                      </a:cxn>
                      <a:cxn ang="0">
                        <a:pos x="connsiteX8038" y="connsiteY8038"/>
                      </a:cxn>
                      <a:cxn ang="0">
                        <a:pos x="connsiteX8039" y="connsiteY8039"/>
                      </a:cxn>
                      <a:cxn ang="0">
                        <a:pos x="connsiteX8040" y="connsiteY8040"/>
                      </a:cxn>
                      <a:cxn ang="0">
                        <a:pos x="connsiteX8041" y="connsiteY8041"/>
                      </a:cxn>
                      <a:cxn ang="0">
                        <a:pos x="connsiteX8042" y="connsiteY8042"/>
                      </a:cxn>
                      <a:cxn ang="0">
                        <a:pos x="connsiteX8043" y="connsiteY8043"/>
                      </a:cxn>
                      <a:cxn ang="0">
                        <a:pos x="connsiteX8044" y="connsiteY8044"/>
                      </a:cxn>
                      <a:cxn ang="0">
                        <a:pos x="connsiteX8045" y="connsiteY8045"/>
                      </a:cxn>
                      <a:cxn ang="0">
                        <a:pos x="connsiteX8046" y="connsiteY8046"/>
                      </a:cxn>
                      <a:cxn ang="0">
                        <a:pos x="connsiteX8047" y="connsiteY8047"/>
                      </a:cxn>
                      <a:cxn ang="0">
                        <a:pos x="connsiteX8048" y="connsiteY8048"/>
                      </a:cxn>
                      <a:cxn ang="0">
                        <a:pos x="connsiteX8049" y="connsiteY8049"/>
                      </a:cxn>
                      <a:cxn ang="0">
                        <a:pos x="connsiteX8050" y="connsiteY8050"/>
                      </a:cxn>
                      <a:cxn ang="0">
                        <a:pos x="connsiteX8051" y="connsiteY8051"/>
                      </a:cxn>
                      <a:cxn ang="0">
                        <a:pos x="connsiteX8052" y="connsiteY8052"/>
                      </a:cxn>
                      <a:cxn ang="0">
                        <a:pos x="connsiteX8053" y="connsiteY8053"/>
                      </a:cxn>
                      <a:cxn ang="0">
                        <a:pos x="connsiteX8054" y="connsiteY8054"/>
                      </a:cxn>
                      <a:cxn ang="0">
                        <a:pos x="connsiteX8055" y="connsiteY8055"/>
                      </a:cxn>
                      <a:cxn ang="0">
                        <a:pos x="connsiteX8056" y="connsiteY8056"/>
                      </a:cxn>
                      <a:cxn ang="0">
                        <a:pos x="connsiteX8057" y="connsiteY8057"/>
                      </a:cxn>
                      <a:cxn ang="0">
                        <a:pos x="connsiteX8058" y="connsiteY8058"/>
                      </a:cxn>
                      <a:cxn ang="0">
                        <a:pos x="connsiteX8059" y="connsiteY8059"/>
                      </a:cxn>
                      <a:cxn ang="0">
                        <a:pos x="connsiteX8060" y="connsiteY8060"/>
                      </a:cxn>
                      <a:cxn ang="0">
                        <a:pos x="connsiteX8061" y="connsiteY8061"/>
                      </a:cxn>
                      <a:cxn ang="0">
                        <a:pos x="connsiteX8062" y="connsiteY8062"/>
                      </a:cxn>
                      <a:cxn ang="0">
                        <a:pos x="connsiteX8063" y="connsiteY8063"/>
                      </a:cxn>
                      <a:cxn ang="0">
                        <a:pos x="connsiteX8064" y="connsiteY8064"/>
                      </a:cxn>
                      <a:cxn ang="0">
                        <a:pos x="connsiteX8065" y="connsiteY8065"/>
                      </a:cxn>
                      <a:cxn ang="0">
                        <a:pos x="connsiteX8066" y="connsiteY8066"/>
                      </a:cxn>
                      <a:cxn ang="0">
                        <a:pos x="connsiteX8067" y="connsiteY8067"/>
                      </a:cxn>
                      <a:cxn ang="0">
                        <a:pos x="connsiteX8068" y="connsiteY8068"/>
                      </a:cxn>
                      <a:cxn ang="0">
                        <a:pos x="connsiteX8069" y="connsiteY8069"/>
                      </a:cxn>
                      <a:cxn ang="0">
                        <a:pos x="connsiteX8070" y="connsiteY8070"/>
                      </a:cxn>
                      <a:cxn ang="0">
                        <a:pos x="connsiteX8071" y="connsiteY8071"/>
                      </a:cxn>
                      <a:cxn ang="0">
                        <a:pos x="connsiteX8072" y="connsiteY8072"/>
                      </a:cxn>
                      <a:cxn ang="0">
                        <a:pos x="connsiteX8073" y="connsiteY8073"/>
                      </a:cxn>
                      <a:cxn ang="0">
                        <a:pos x="connsiteX8074" y="connsiteY8074"/>
                      </a:cxn>
                      <a:cxn ang="0">
                        <a:pos x="connsiteX8075" y="connsiteY8075"/>
                      </a:cxn>
                      <a:cxn ang="0">
                        <a:pos x="connsiteX8076" y="connsiteY8076"/>
                      </a:cxn>
                      <a:cxn ang="0">
                        <a:pos x="connsiteX8077" y="connsiteY8077"/>
                      </a:cxn>
                      <a:cxn ang="0">
                        <a:pos x="connsiteX8078" y="connsiteY8078"/>
                      </a:cxn>
                      <a:cxn ang="0">
                        <a:pos x="connsiteX8079" y="connsiteY8079"/>
                      </a:cxn>
                      <a:cxn ang="0">
                        <a:pos x="connsiteX8080" y="connsiteY8080"/>
                      </a:cxn>
                      <a:cxn ang="0">
                        <a:pos x="connsiteX8081" y="connsiteY8081"/>
                      </a:cxn>
                      <a:cxn ang="0">
                        <a:pos x="connsiteX8082" y="connsiteY8082"/>
                      </a:cxn>
                      <a:cxn ang="0">
                        <a:pos x="connsiteX8083" y="connsiteY8083"/>
                      </a:cxn>
                      <a:cxn ang="0">
                        <a:pos x="connsiteX8084" y="connsiteY8084"/>
                      </a:cxn>
                      <a:cxn ang="0">
                        <a:pos x="connsiteX8085" y="connsiteY8085"/>
                      </a:cxn>
                      <a:cxn ang="0">
                        <a:pos x="connsiteX8086" y="connsiteY8086"/>
                      </a:cxn>
                      <a:cxn ang="0">
                        <a:pos x="connsiteX8087" y="connsiteY8087"/>
                      </a:cxn>
                      <a:cxn ang="0">
                        <a:pos x="connsiteX8088" y="connsiteY8088"/>
                      </a:cxn>
                      <a:cxn ang="0">
                        <a:pos x="connsiteX8089" y="connsiteY8089"/>
                      </a:cxn>
                      <a:cxn ang="0">
                        <a:pos x="connsiteX8090" y="connsiteY8090"/>
                      </a:cxn>
                      <a:cxn ang="0">
                        <a:pos x="connsiteX8091" y="connsiteY8091"/>
                      </a:cxn>
                      <a:cxn ang="0">
                        <a:pos x="connsiteX8092" y="connsiteY8092"/>
                      </a:cxn>
                      <a:cxn ang="0">
                        <a:pos x="connsiteX8093" y="connsiteY8093"/>
                      </a:cxn>
                      <a:cxn ang="0">
                        <a:pos x="connsiteX8094" y="connsiteY8094"/>
                      </a:cxn>
                      <a:cxn ang="0">
                        <a:pos x="connsiteX8095" y="connsiteY8095"/>
                      </a:cxn>
                      <a:cxn ang="0">
                        <a:pos x="connsiteX8096" y="connsiteY8096"/>
                      </a:cxn>
                      <a:cxn ang="0">
                        <a:pos x="connsiteX8097" y="connsiteY8097"/>
                      </a:cxn>
                      <a:cxn ang="0">
                        <a:pos x="connsiteX8098" y="connsiteY8098"/>
                      </a:cxn>
                      <a:cxn ang="0">
                        <a:pos x="connsiteX8099" y="connsiteY8099"/>
                      </a:cxn>
                      <a:cxn ang="0">
                        <a:pos x="connsiteX8100" y="connsiteY8100"/>
                      </a:cxn>
                      <a:cxn ang="0">
                        <a:pos x="connsiteX8101" y="connsiteY8101"/>
                      </a:cxn>
                      <a:cxn ang="0">
                        <a:pos x="connsiteX8102" y="connsiteY8102"/>
                      </a:cxn>
                      <a:cxn ang="0">
                        <a:pos x="connsiteX8103" y="connsiteY8103"/>
                      </a:cxn>
                      <a:cxn ang="0">
                        <a:pos x="connsiteX8104" y="connsiteY8104"/>
                      </a:cxn>
                      <a:cxn ang="0">
                        <a:pos x="connsiteX8105" y="connsiteY8105"/>
                      </a:cxn>
                      <a:cxn ang="0">
                        <a:pos x="connsiteX8106" y="connsiteY8106"/>
                      </a:cxn>
                      <a:cxn ang="0">
                        <a:pos x="connsiteX8107" y="connsiteY8107"/>
                      </a:cxn>
                      <a:cxn ang="0">
                        <a:pos x="connsiteX8108" y="connsiteY8108"/>
                      </a:cxn>
                      <a:cxn ang="0">
                        <a:pos x="connsiteX8109" y="connsiteY8109"/>
                      </a:cxn>
                      <a:cxn ang="0">
                        <a:pos x="connsiteX8110" y="connsiteY8110"/>
                      </a:cxn>
                      <a:cxn ang="0">
                        <a:pos x="connsiteX8111" y="connsiteY8111"/>
                      </a:cxn>
                      <a:cxn ang="0">
                        <a:pos x="connsiteX8112" y="connsiteY8112"/>
                      </a:cxn>
                      <a:cxn ang="0">
                        <a:pos x="connsiteX8113" y="connsiteY8113"/>
                      </a:cxn>
                      <a:cxn ang="0">
                        <a:pos x="connsiteX8114" y="connsiteY8114"/>
                      </a:cxn>
                      <a:cxn ang="0">
                        <a:pos x="connsiteX8115" y="connsiteY8115"/>
                      </a:cxn>
                      <a:cxn ang="0">
                        <a:pos x="connsiteX8116" y="connsiteY8116"/>
                      </a:cxn>
                      <a:cxn ang="0">
                        <a:pos x="connsiteX8117" y="connsiteY8117"/>
                      </a:cxn>
                      <a:cxn ang="0">
                        <a:pos x="connsiteX8118" y="connsiteY8118"/>
                      </a:cxn>
                      <a:cxn ang="0">
                        <a:pos x="connsiteX8119" y="connsiteY8119"/>
                      </a:cxn>
                      <a:cxn ang="0">
                        <a:pos x="connsiteX8120" y="connsiteY8120"/>
                      </a:cxn>
                      <a:cxn ang="0">
                        <a:pos x="connsiteX8121" y="connsiteY8121"/>
                      </a:cxn>
                      <a:cxn ang="0">
                        <a:pos x="connsiteX8122" y="connsiteY8122"/>
                      </a:cxn>
                      <a:cxn ang="0">
                        <a:pos x="connsiteX8123" y="connsiteY8123"/>
                      </a:cxn>
                      <a:cxn ang="0">
                        <a:pos x="connsiteX8124" y="connsiteY8124"/>
                      </a:cxn>
                      <a:cxn ang="0">
                        <a:pos x="connsiteX8125" y="connsiteY8125"/>
                      </a:cxn>
                      <a:cxn ang="0">
                        <a:pos x="connsiteX8126" y="connsiteY8126"/>
                      </a:cxn>
                      <a:cxn ang="0">
                        <a:pos x="connsiteX8127" y="connsiteY8127"/>
                      </a:cxn>
                      <a:cxn ang="0">
                        <a:pos x="connsiteX8128" y="connsiteY8128"/>
                      </a:cxn>
                      <a:cxn ang="0">
                        <a:pos x="connsiteX8129" y="connsiteY8129"/>
                      </a:cxn>
                      <a:cxn ang="0">
                        <a:pos x="connsiteX8130" y="connsiteY8130"/>
                      </a:cxn>
                      <a:cxn ang="0">
                        <a:pos x="connsiteX8131" y="connsiteY8131"/>
                      </a:cxn>
                      <a:cxn ang="0">
                        <a:pos x="connsiteX8132" y="connsiteY8132"/>
                      </a:cxn>
                      <a:cxn ang="0">
                        <a:pos x="connsiteX8133" y="connsiteY8133"/>
                      </a:cxn>
                      <a:cxn ang="0">
                        <a:pos x="connsiteX8134" y="connsiteY8134"/>
                      </a:cxn>
                      <a:cxn ang="0">
                        <a:pos x="connsiteX8135" y="connsiteY8135"/>
                      </a:cxn>
                      <a:cxn ang="0">
                        <a:pos x="connsiteX8136" y="connsiteY8136"/>
                      </a:cxn>
                      <a:cxn ang="0">
                        <a:pos x="connsiteX8137" y="connsiteY8137"/>
                      </a:cxn>
                      <a:cxn ang="0">
                        <a:pos x="connsiteX8138" y="connsiteY8138"/>
                      </a:cxn>
                      <a:cxn ang="0">
                        <a:pos x="connsiteX8139" y="connsiteY8139"/>
                      </a:cxn>
                      <a:cxn ang="0">
                        <a:pos x="connsiteX8140" y="connsiteY8140"/>
                      </a:cxn>
                      <a:cxn ang="0">
                        <a:pos x="connsiteX8141" y="connsiteY8141"/>
                      </a:cxn>
                      <a:cxn ang="0">
                        <a:pos x="connsiteX8142" y="connsiteY8142"/>
                      </a:cxn>
                      <a:cxn ang="0">
                        <a:pos x="connsiteX8143" y="connsiteY8143"/>
                      </a:cxn>
                      <a:cxn ang="0">
                        <a:pos x="connsiteX8144" y="connsiteY8144"/>
                      </a:cxn>
                      <a:cxn ang="0">
                        <a:pos x="connsiteX8145" y="connsiteY8145"/>
                      </a:cxn>
                      <a:cxn ang="0">
                        <a:pos x="connsiteX8146" y="connsiteY8146"/>
                      </a:cxn>
                      <a:cxn ang="0">
                        <a:pos x="connsiteX8147" y="connsiteY8147"/>
                      </a:cxn>
                      <a:cxn ang="0">
                        <a:pos x="connsiteX8148" y="connsiteY8148"/>
                      </a:cxn>
                      <a:cxn ang="0">
                        <a:pos x="connsiteX8149" y="connsiteY8149"/>
                      </a:cxn>
                      <a:cxn ang="0">
                        <a:pos x="connsiteX8150" y="connsiteY8150"/>
                      </a:cxn>
                      <a:cxn ang="0">
                        <a:pos x="connsiteX8151" y="connsiteY8151"/>
                      </a:cxn>
                      <a:cxn ang="0">
                        <a:pos x="connsiteX8152" y="connsiteY8152"/>
                      </a:cxn>
                      <a:cxn ang="0">
                        <a:pos x="connsiteX8153" y="connsiteY8153"/>
                      </a:cxn>
                      <a:cxn ang="0">
                        <a:pos x="connsiteX8154" y="connsiteY8154"/>
                      </a:cxn>
                      <a:cxn ang="0">
                        <a:pos x="connsiteX8155" y="connsiteY8155"/>
                      </a:cxn>
                      <a:cxn ang="0">
                        <a:pos x="connsiteX8156" y="connsiteY8156"/>
                      </a:cxn>
                      <a:cxn ang="0">
                        <a:pos x="connsiteX8157" y="connsiteY8157"/>
                      </a:cxn>
                      <a:cxn ang="0">
                        <a:pos x="connsiteX8158" y="connsiteY8158"/>
                      </a:cxn>
                      <a:cxn ang="0">
                        <a:pos x="connsiteX8159" y="connsiteY8159"/>
                      </a:cxn>
                      <a:cxn ang="0">
                        <a:pos x="connsiteX8160" y="connsiteY8160"/>
                      </a:cxn>
                      <a:cxn ang="0">
                        <a:pos x="connsiteX8161" y="connsiteY8161"/>
                      </a:cxn>
                      <a:cxn ang="0">
                        <a:pos x="connsiteX8162" y="connsiteY8162"/>
                      </a:cxn>
                      <a:cxn ang="0">
                        <a:pos x="connsiteX8163" y="connsiteY8163"/>
                      </a:cxn>
                      <a:cxn ang="0">
                        <a:pos x="connsiteX8164" y="connsiteY8164"/>
                      </a:cxn>
                      <a:cxn ang="0">
                        <a:pos x="connsiteX8165" y="connsiteY8165"/>
                      </a:cxn>
                      <a:cxn ang="0">
                        <a:pos x="connsiteX8166" y="connsiteY8166"/>
                      </a:cxn>
                      <a:cxn ang="0">
                        <a:pos x="connsiteX8167" y="connsiteY8167"/>
                      </a:cxn>
                      <a:cxn ang="0">
                        <a:pos x="connsiteX8168" y="connsiteY8168"/>
                      </a:cxn>
                      <a:cxn ang="0">
                        <a:pos x="connsiteX8169" y="connsiteY8169"/>
                      </a:cxn>
                      <a:cxn ang="0">
                        <a:pos x="connsiteX8170" y="connsiteY8170"/>
                      </a:cxn>
                      <a:cxn ang="0">
                        <a:pos x="connsiteX8171" y="connsiteY8171"/>
                      </a:cxn>
                      <a:cxn ang="0">
                        <a:pos x="connsiteX8172" y="connsiteY8172"/>
                      </a:cxn>
                      <a:cxn ang="0">
                        <a:pos x="connsiteX8173" y="connsiteY8173"/>
                      </a:cxn>
                      <a:cxn ang="0">
                        <a:pos x="connsiteX8174" y="connsiteY8174"/>
                      </a:cxn>
                      <a:cxn ang="0">
                        <a:pos x="connsiteX8175" y="connsiteY8175"/>
                      </a:cxn>
                      <a:cxn ang="0">
                        <a:pos x="connsiteX8176" y="connsiteY8176"/>
                      </a:cxn>
                      <a:cxn ang="0">
                        <a:pos x="connsiteX8177" y="connsiteY8177"/>
                      </a:cxn>
                      <a:cxn ang="0">
                        <a:pos x="connsiteX8178" y="connsiteY8178"/>
                      </a:cxn>
                      <a:cxn ang="0">
                        <a:pos x="connsiteX8179" y="connsiteY8179"/>
                      </a:cxn>
                      <a:cxn ang="0">
                        <a:pos x="connsiteX8180" y="connsiteY8180"/>
                      </a:cxn>
                      <a:cxn ang="0">
                        <a:pos x="connsiteX8181" y="connsiteY8181"/>
                      </a:cxn>
                      <a:cxn ang="0">
                        <a:pos x="connsiteX8182" y="connsiteY8182"/>
                      </a:cxn>
                      <a:cxn ang="0">
                        <a:pos x="connsiteX8183" y="connsiteY8183"/>
                      </a:cxn>
                      <a:cxn ang="0">
                        <a:pos x="connsiteX8184" y="connsiteY8184"/>
                      </a:cxn>
                      <a:cxn ang="0">
                        <a:pos x="connsiteX8185" y="connsiteY8185"/>
                      </a:cxn>
                      <a:cxn ang="0">
                        <a:pos x="connsiteX8186" y="connsiteY8186"/>
                      </a:cxn>
                      <a:cxn ang="0">
                        <a:pos x="connsiteX8187" y="connsiteY8187"/>
                      </a:cxn>
                      <a:cxn ang="0">
                        <a:pos x="connsiteX8188" y="connsiteY8188"/>
                      </a:cxn>
                      <a:cxn ang="0">
                        <a:pos x="connsiteX8189" y="connsiteY8189"/>
                      </a:cxn>
                      <a:cxn ang="0">
                        <a:pos x="connsiteX8190" y="connsiteY8190"/>
                      </a:cxn>
                      <a:cxn ang="0">
                        <a:pos x="connsiteX8191" y="connsiteY8191"/>
                      </a:cxn>
                      <a:cxn ang="0">
                        <a:pos x="connsiteX8192" y="connsiteY8192"/>
                      </a:cxn>
                      <a:cxn ang="0">
                        <a:pos x="connsiteX8193" y="connsiteY8193"/>
                      </a:cxn>
                      <a:cxn ang="0">
                        <a:pos x="connsiteX8194" y="connsiteY8194"/>
                      </a:cxn>
                      <a:cxn ang="0">
                        <a:pos x="connsiteX8195" y="connsiteY8195"/>
                      </a:cxn>
                      <a:cxn ang="0">
                        <a:pos x="connsiteX8196" y="connsiteY8196"/>
                      </a:cxn>
                      <a:cxn ang="0">
                        <a:pos x="connsiteX8197" y="connsiteY8197"/>
                      </a:cxn>
                      <a:cxn ang="0">
                        <a:pos x="connsiteX8198" y="connsiteY8198"/>
                      </a:cxn>
                      <a:cxn ang="0">
                        <a:pos x="connsiteX8199" y="connsiteY8199"/>
                      </a:cxn>
                      <a:cxn ang="0">
                        <a:pos x="connsiteX8200" y="connsiteY8200"/>
                      </a:cxn>
                      <a:cxn ang="0">
                        <a:pos x="connsiteX8201" y="connsiteY8201"/>
                      </a:cxn>
                      <a:cxn ang="0">
                        <a:pos x="connsiteX8202" y="connsiteY8202"/>
                      </a:cxn>
                      <a:cxn ang="0">
                        <a:pos x="connsiteX8203" y="connsiteY8203"/>
                      </a:cxn>
                      <a:cxn ang="0">
                        <a:pos x="connsiteX8204" y="connsiteY8204"/>
                      </a:cxn>
                      <a:cxn ang="0">
                        <a:pos x="connsiteX8205" y="connsiteY8205"/>
                      </a:cxn>
                      <a:cxn ang="0">
                        <a:pos x="connsiteX8206" y="connsiteY8206"/>
                      </a:cxn>
                      <a:cxn ang="0">
                        <a:pos x="connsiteX8207" y="connsiteY8207"/>
                      </a:cxn>
                      <a:cxn ang="0">
                        <a:pos x="connsiteX8208" y="connsiteY8208"/>
                      </a:cxn>
                      <a:cxn ang="0">
                        <a:pos x="connsiteX8209" y="connsiteY8209"/>
                      </a:cxn>
                      <a:cxn ang="0">
                        <a:pos x="connsiteX8210" y="connsiteY8210"/>
                      </a:cxn>
                      <a:cxn ang="0">
                        <a:pos x="connsiteX8211" y="connsiteY8211"/>
                      </a:cxn>
                      <a:cxn ang="0">
                        <a:pos x="connsiteX8212" y="connsiteY8212"/>
                      </a:cxn>
                      <a:cxn ang="0">
                        <a:pos x="connsiteX8213" y="connsiteY8213"/>
                      </a:cxn>
                      <a:cxn ang="0">
                        <a:pos x="connsiteX8214" y="connsiteY8214"/>
                      </a:cxn>
                      <a:cxn ang="0">
                        <a:pos x="connsiteX8215" y="connsiteY8215"/>
                      </a:cxn>
                      <a:cxn ang="0">
                        <a:pos x="connsiteX8216" y="connsiteY8216"/>
                      </a:cxn>
                      <a:cxn ang="0">
                        <a:pos x="connsiteX8217" y="connsiteY8217"/>
                      </a:cxn>
                      <a:cxn ang="0">
                        <a:pos x="connsiteX8218" y="connsiteY8218"/>
                      </a:cxn>
                      <a:cxn ang="0">
                        <a:pos x="connsiteX8219" y="connsiteY8219"/>
                      </a:cxn>
                      <a:cxn ang="0">
                        <a:pos x="connsiteX8220" y="connsiteY8220"/>
                      </a:cxn>
                      <a:cxn ang="0">
                        <a:pos x="connsiteX8221" y="connsiteY8221"/>
                      </a:cxn>
                      <a:cxn ang="0">
                        <a:pos x="connsiteX8222" y="connsiteY8222"/>
                      </a:cxn>
                      <a:cxn ang="0">
                        <a:pos x="connsiteX8223" y="connsiteY8223"/>
                      </a:cxn>
                      <a:cxn ang="0">
                        <a:pos x="connsiteX8224" y="connsiteY8224"/>
                      </a:cxn>
                      <a:cxn ang="0">
                        <a:pos x="connsiteX8225" y="connsiteY8225"/>
                      </a:cxn>
                      <a:cxn ang="0">
                        <a:pos x="connsiteX8226" y="connsiteY8226"/>
                      </a:cxn>
                      <a:cxn ang="0">
                        <a:pos x="connsiteX8227" y="connsiteY8227"/>
                      </a:cxn>
                      <a:cxn ang="0">
                        <a:pos x="connsiteX8228" y="connsiteY8228"/>
                      </a:cxn>
                      <a:cxn ang="0">
                        <a:pos x="connsiteX8229" y="connsiteY8229"/>
                      </a:cxn>
                      <a:cxn ang="0">
                        <a:pos x="connsiteX8230" y="connsiteY8230"/>
                      </a:cxn>
                      <a:cxn ang="0">
                        <a:pos x="connsiteX8231" y="connsiteY8231"/>
                      </a:cxn>
                      <a:cxn ang="0">
                        <a:pos x="connsiteX8232" y="connsiteY8232"/>
                      </a:cxn>
                      <a:cxn ang="0">
                        <a:pos x="connsiteX8233" y="connsiteY8233"/>
                      </a:cxn>
                      <a:cxn ang="0">
                        <a:pos x="connsiteX8234" y="connsiteY8234"/>
                      </a:cxn>
                      <a:cxn ang="0">
                        <a:pos x="connsiteX8235" y="connsiteY8235"/>
                      </a:cxn>
                      <a:cxn ang="0">
                        <a:pos x="connsiteX8236" y="connsiteY8236"/>
                      </a:cxn>
                      <a:cxn ang="0">
                        <a:pos x="connsiteX8237" y="connsiteY8237"/>
                      </a:cxn>
                      <a:cxn ang="0">
                        <a:pos x="connsiteX8238" y="connsiteY8238"/>
                      </a:cxn>
                      <a:cxn ang="0">
                        <a:pos x="connsiteX8239" y="connsiteY8239"/>
                      </a:cxn>
                      <a:cxn ang="0">
                        <a:pos x="connsiteX8240" y="connsiteY8240"/>
                      </a:cxn>
                      <a:cxn ang="0">
                        <a:pos x="connsiteX8241" y="connsiteY8241"/>
                      </a:cxn>
                      <a:cxn ang="0">
                        <a:pos x="connsiteX8242" y="connsiteY8242"/>
                      </a:cxn>
                      <a:cxn ang="0">
                        <a:pos x="connsiteX8243" y="connsiteY8243"/>
                      </a:cxn>
                      <a:cxn ang="0">
                        <a:pos x="connsiteX8244" y="connsiteY8244"/>
                      </a:cxn>
                      <a:cxn ang="0">
                        <a:pos x="connsiteX8245" y="connsiteY8245"/>
                      </a:cxn>
                      <a:cxn ang="0">
                        <a:pos x="connsiteX8246" y="connsiteY8246"/>
                      </a:cxn>
                      <a:cxn ang="0">
                        <a:pos x="connsiteX8247" y="connsiteY8247"/>
                      </a:cxn>
                      <a:cxn ang="0">
                        <a:pos x="connsiteX8248" y="connsiteY8248"/>
                      </a:cxn>
                      <a:cxn ang="0">
                        <a:pos x="connsiteX8249" y="connsiteY8249"/>
                      </a:cxn>
                      <a:cxn ang="0">
                        <a:pos x="connsiteX8250" y="connsiteY8250"/>
                      </a:cxn>
                      <a:cxn ang="0">
                        <a:pos x="connsiteX8251" y="connsiteY8251"/>
                      </a:cxn>
                      <a:cxn ang="0">
                        <a:pos x="connsiteX8252" y="connsiteY8252"/>
                      </a:cxn>
                      <a:cxn ang="0">
                        <a:pos x="connsiteX8253" y="connsiteY8253"/>
                      </a:cxn>
                      <a:cxn ang="0">
                        <a:pos x="connsiteX8254" y="connsiteY8254"/>
                      </a:cxn>
                      <a:cxn ang="0">
                        <a:pos x="connsiteX8255" y="connsiteY8255"/>
                      </a:cxn>
                      <a:cxn ang="0">
                        <a:pos x="connsiteX8256" y="connsiteY8256"/>
                      </a:cxn>
                      <a:cxn ang="0">
                        <a:pos x="connsiteX8257" y="connsiteY8257"/>
                      </a:cxn>
                      <a:cxn ang="0">
                        <a:pos x="connsiteX8258" y="connsiteY8258"/>
                      </a:cxn>
                      <a:cxn ang="0">
                        <a:pos x="connsiteX8259" y="connsiteY8259"/>
                      </a:cxn>
                      <a:cxn ang="0">
                        <a:pos x="connsiteX8260" y="connsiteY8260"/>
                      </a:cxn>
                      <a:cxn ang="0">
                        <a:pos x="connsiteX8261" y="connsiteY8261"/>
                      </a:cxn>
                      <a:cxn ang="0">
                        <a:pos x="connsiteX8262" y="connsiteY8262"/>
                      </a:cxn>
                      <a:cxn ang="0">
                        <a:pos x="connsiteX8263" y="connsiteY8263"/>
                      </a:cxn>
                      <a:cxn ang="0">
                        <a:pos x="connsiteX8264" y="connsiteY8264"/>
                      </a:cxn>
                      <a:cxn ang="0">
                        <a:pos x="connsiteX8265" y="connsiteY8265"/>
                      </a:cxn>
                      <a:cxn ang="0">
                        <a:pos x="connsiteX8266" y="connsiteY8266"/>
                      </a:cxn>
                      <a:cxn ang="0">
                        <a:pos x="connsiteX8267" y="connsiteY8267"/>
                      </a:cxn>
                      <a:cxn ang="0">
                        <a:pos x="connsiteX8268" y="connsiteY8268"/>
                      </a:cxn>
                      <a:cxn ang="0">
                        <a:pos x="connsiteX8269" y="connsiteY8269"/>
                      </a:cxn>
                      <a:cxn ang="0">
                        <a:pos x="connsiteX8270" y="connsiteY8270"/>
                      </a:cxn>
                      <a:cxn ang="0">
                        <a:pos x="connsiteX8271" y="connsiteY8271"/>
                      </a:cxn>
                      <a:cxn ang="0">
                        <a:pos x="connsiteX8272" y="connsiteY8272"/>
                      </a:cxn>
                      <a:cxn ang="0">
                        <a:pos x="connsiteX8273" y="connsiteY8273"/>
                      </a:cxn>
                      <a:cxn ang="0">
                        <a:pos x="connsiteX8274" y="connsiteY8274"/>
                      </a:cxn>
                      <a:cxn ang="0">
                        <a:pos x="connsiteX8275" y="connsiteY8275"/>
                      </a:cxn>
                      <a:cxn ang="0">
                        <a:pos x="connsiteX8276" y="connsiteY8276"/>
                      </a:cxn>
                      <a:cxn ang="0">
                        <a:pos x="connsiteX8277" y="connsiteY8277"/>
                      </a:cxn>
                      <a:cxn ang="0">
                        <a:pos x="connsiteX8278" y="connsiteY8278"/>
                      </a:cxn>
                      <a:cxn ang="0">
                        <a:pos x="connsiteX8279" y="connsiteY8279"/>
                      </a:cxn>
                      <a:cxn ang="0">
                        <a:pos x="connsiteX8280" y="connsiteY8280"/>
                      </a:cxn>
                      <a:cxn ang="0">
                        <a:pos x="connsiteX8281" y="connsiteY8281"/>
                      </a:cxn>
                      <a:cxn ang="0">
                        <a:pos x="connsiteX8282" y="connsiteY8282"/>
                      </a:cxn>
                      <a:cxn ang="0">
                        <a:pos x="connsiteX8283" y="connsiteY8283"/>
                      </a:cxn>
                      <a:cxn ang="0">
                        <a:pos x="connsiteX8284" y="connsiteY8284"/>
                      </a:cxn>
                      <a:cxn ang="0">
                        <a:pos x="connsiteX8285" y="connsiteY8285"/>
                      </a:cxn>
                      <a:cxn ang="0">
                        <a:pos x="connsiteX8286" y="connsiteY8286"/>
                      </a:cxn>
                      <a:cxn ang="0">
                        <a:pos x="connsiteX8287" y="connsiteY8287"/>
                      </a:cxn>
                      <a:cxn ang="0">
                        <a:pos x="connsiteX8288" y="connsiteY8288"/>
                      </a:cxn>
                      <a:cxn ang="0">
                        <a:pos x="connsiteX8289" y="connsiteY8289"/>
                      </a:cxn>
                      <a:cxn ang="0">
                        <a:pos x="connsiteX8290" y="connsiteY8290"/>
                      </a:cxn>
                      <a:cxn ang="0">
                        <a:pos x="connsiteX8291" y="connsiteY8291"/>
                      </a:cxn>
                      <a:cxn ang="0">
                        <a:pos x="connsiteX8292" y="connsiteY8292"/>
                      </a:cxn>
                      <a:cxn ang="0">
                        <a:pos x="connsiteX8293" y="connsiteY8293"/>
                      </a:cxn>
                      <a:cxn ang="0">
                        <a:pos x="connsiteX8294" y="connsiteY8294"/>
                      </a:cxn>
                      <a:cxn ang="0">
                        <a:pos x="connsiteX8295" y="connsiteY8295"/>
                      </a:cxn>
                      <a:cxn ang="0">
                        <a:pos x="connsiteX8296" y="connsiteY8296"/>
                      </a:cxn>
                      <a:cxn ang="0">
                        <a:pos x="connsiteX8297" y="connsiteY8297"/>
                      </a:cxn>
                      <a:cxn ang="0">
                        <a:pos x="connsiteX8298" y="connsiteY8298"/>
                      </a:cxn>
                      <a:cxn ang="0">
                        <a:pos x="connsiteX8299" y="connsiteY8299"/>
                      </a:cxn>
                      <a:cxn ang="0">
                        <a:pos x="connsiteX8300" y="connsiteY8300"/>
                      </a:cxn>
                      <a:cxn ang="0">
                        <a:pos x="connsiteX8301" y="connsiteY8301"/>
                      </a:cxn>
                      <a:cxn ang="0">
                        <a:pos x="connsiteX8302" y="connsiteY8302"/>
                      </a:cxn>
                      <a:cxn ang="0">
                        <a:pos x="connsiteX8303" y="connsiteY8303"/>
                      </a:cxn>
                      <a:cxn ang="0">
                        <a:pos x="connsiteX8304" y="connsiteY8304"/>
                      </a:cxn>
                      <a:cxn ang="0">
                        <a:pos x="connsiteX8305" y="connsiteY8305"/>
                      </a:cxn>
                      <a:cxn ang="0">
                        <a:pos x="connsiteX8306" y="connsiteY8306"/>
                      </a:cxn>
                      <a:cxn ang="0">
                        <a:pos x="connsiteX8307" y="connsiteY8307"/>
                      </a:cxn>
                      <a:cxn ang="0">
                        <a:pos x="connsiteX8308" y="connsiteY8308"/>
                      </a:cxn>
                      <a:cxn ang="0">
                        <a:pos x="connsiteX8309" y="connsiteY8309"/>
                      </a:cxn>
                      <a:cxn ang="0">
                        <a:pos x="connsiteX8310" y="connsiteY8310"/>
                      </a:cxn>
                      <a:cxn ang="0">
                        <a:pos x="connsiteX8311" y="connsiteY8311"/>
                      </a:cxn>
                      <a:cxn ang="0">
                        <a:pos x="connsiteX8312" y="connsiteY8312"/>
                      </a:cxn>
                      <a:cxn ang="0">
                        <a:pos x="connsiteX8313" y="connsiteY8313"/>
                      </a:cxn>
                      <a:cxn ang="0">
                        <a:pos x="connsiteX8314" y="connsiteY8314"/>
                      </a:cxn>
                      <a:cxn ang="0">
                        <a:pos x="connsiteX8315" y="connsiteY8315"/>
                      </a:cxn>
                      <a:cxn ang="0">
                        <a:pos x="connsiteX8316" y="connsiteY8316"/>
                      </a:cxn>
                      <a:cxn ang="0">
                        <a:pos x="connsiteX8317" y="connsiteY8317"/>
                      </a:cxn>
                      <a:cxn ang="0">
                        <a:pos x="connsiteX8318" y="connsiteY8318"/>
                      </a:cxn>
                      <a:cxn ang="0">
                        <a:pos x="connsiteX8319" y="connsiteY8319"/>
                      </a:cxn>
                      <a:cxn ang="0">
                        <a:pos x="connsiteX8320" y="connsiteY8320"/>
                      </a:cxn>
                      <a:cxn ang="0">
                        <a:pos x="connsiteX8321" y="connsiteY8321"/>
                      </a:cxn>
                      <a:cxn ang="0">
                        <a:pos x="connsiteX8322" y="connsiteY8322"/>
                      </a:cxn>
                      <a:cxn ang="0">
                        <a:pos x="connsiteX8323" y="connsiteY8323"/>
                      </a:cxn>
                      <a:cxn ang="0">
                        <a:pos x="connsiteX8324" y="connsiteY8324"/>
                      </a:cxn>
                      <a:cxn ang="0">
                        <a:pos x="connsiteX8325" y="connsiteY8325"/>
                      </a:cxn>
                      <a:cxn ang="0">
                        <a:pos x="connsiteX8326" y="connsiteY8326"/>
                      </a:cxn>
                      <a:cxn ang="0">
                        <a:pos x="connsiteX8327" y="connsiteY8327"/>
                      </a:cxn>
                      <a:cxn ang="0">
                        <a:pos x="connsiteX8328" y="connsiteY8328"/>
                      </a:cxn>
                      <a:cxn ang="0">
                        <a:pos x="connsiteX8329" y="connsiteY8329"/>
                      </a:cxn>
                      <a:cxn ang="0">
                        <a:pos x="connsiteX8330" y="connsiteY8330"/>
                      </a:cxn>
                      <a:cxn ang="0">
                        <a:pos x="connsiteX8331" y="connsiteY8331"/>
                      </a:cxn>
                      <a:cxn ang="0">
                        <a:pos x="connsiteX8332" y="connsiteY8332"/>
                      </a:cxn>
                      <a:cxn ang="0">
                        <a:pos x="connsiteX8333" y="connsiteY8333"/>
                      </a:cxn>
                      <a:cxn ang="0">
                        <a:pos x="connsiteX8334" y="connsiteY8334"/>
                      </a:cxn>
                      <a:cxn ang="0">
                        <a:pos x="connsiteX8335" y="connsiteY8335"/>
                      </a:cxn>
                      <a:cxn ang="0">
                        <a:pos x="connsiteX8336" y="connsiteY8336"/>
                      </a:cxn>
                      <a:cxn ang="0">
                        <a:pos x="connsiteX8337" y="connsiteY8337"/>
                      </a:cxn>
                      <a:cxn ang="0">
                        <a:pos x="connsiteX8338" y="connsiteY8338"/>
                      </a:cxn>
                      <a:cxn ang="0">
                        <a:pos x="connsiteX8339" y="connsiteY8339"/>
                      </a:cxn>
                      <a:cxn ang="0">
                        <a:pos x="connsiteX8340" y="connsiteY8340"/>
                      </a:cxn>
                      <a:cxn ang="0">
                        <a:pos x="connsiteX8341" y="connsiteY8341"/>
                      </a:cxn>
                      <a:cxn ang="0">
                        <a:pos x="connsiteX8342" y="connsiteY8342"/>
                      </a:cxn>
                      <a:cxn ang="0">
                        <a:pos x="connsiteX8343" y="connsiteY8343"/>
                      </a:cxn>
                      <a:cxn ang="0">
                        <a:pos x="connsiteX8344" y="connsiteY8344"/>
                      </a:cxn>
                      <a:cxn ang="0">
                        <a:pos x="connsiteX8345" y="connsiteY8345"/>
                      </a:cxn>
                      <a:cxn ang="0">
                        <a:pos x="connsiteX8346" y="connsiteY8346"/>
                      </a:cxn>
                      <a:cxn ang="0">
                        <a:pos x="connsiteX8347" y="connsiteY8347"/>
                      </a:cxn>
                      <a:cxn ang="0">
                        <a:pos x="connsiteX8348" y="connsiteY8348"/>
                      </a:cxn>
                      <a:cxn ang="0">
                        <a:pos x="connsiteX8349" y="connsiteY8349"/>
                      </a:cxn>
                      <a:cxn ang="0">
                        <a:pos x="connsiteX8350" y="connsiteY8350"/>
                      </a:cxn>
                      <a:cxn ang="0">
                        <a:pos x="connsiteX8351" y="connsiteY8351"/>
                      </a:cxn>
                      <a:cxn ang="0">
                        <a:pos x="connsiteX8352" y="connsiteY8352"/>
                      </a:cxn>
                      <a:cxn ang="0">
                        <a:pos x="connsiteX8353" y="connsiteY8353"/>
                      </a:cxn>
                      <a:cxn ang="0">
                        <a:pos x="connsiteX8354" y="connsiteY8354"/>
                      </a:cxn>
                      <a:cxn ang="0">
                        <a:pos x="connsiteX8355" y="connsiteY8355"/>
                      </a:cxn>
                      <a:cxn ang="0">
                        <a:pos x="connsiteX8356" y="connsiteY8356"/>
                      </a:cxn>
                      <a:cxn ang="0">
                        <a:pos x="connsiteX8357" y="connsiteY8357"/>
                      </a:cxn>
                      <a:cxn ang="0">
                        <a:pos x="connsiteX8358" y="connsiteY8358"/>
                      </a:cxn>
                      <a:cxn ang="0">
                        <a:pos x="connsiteX8359" y="connsiteY8359"/>
                      </a:cxn>
                      <a:cxn ang="0">
                        <a:pos x="connsiteX8360" y="connsiteY8360"/>
                      </a:cxn>
                      <a:cxn ang="0">
                        <a:pos x="connsiteX8361" y="connsiteY8361"/>
                      </a:cxn>
                      <a:cxn ang="0">
                        <a:pos x="connsiteX8362" y="connsiteY8362"/>
                      </a:cxn>
                      <a:cxn ang="0">
                        <a:pos x="connsiteX8363" y="connsiteY8363"/>
                      </a:cxn>
                      <a:cxn ang="0">
                        <a:pos x="connsiteX8364" y="connsiteY8364"/>
                      </a:cxn>
                      <a:cxn ang="0">
                        <a:pos x="connsiteX8365" y="connsiteY8365"/>
                      </a:cxn>
                      <a:cxn ang="0">
                        <a:pos x="connsiteX8366" y="connsiteY8366"/>
                      </a:cxn>
                      <a:cxn ang="0">
                        <a:pos x="connsiteX8367" y="connsiteY8367"/>
                      </a:cxn>
                      <a:cxn ang="0">
                        <a:pos x="connsiteX8368" y="connsiteY8368"/>
                      </a:cxn>
                      <a:cxn ang="0">
                        <a:pos x="connsiteX8369" y="connsiteY8369"/>
                      </a:cxn>
                      <a:cxn ang="0">
                        <a:pos x="connsiteX8370" y="connsiteY8370"/>
                      </a:cxn>
                      <a:cxn ang="0">
                        <a:pos x="connsiteX8371" y="connsiteY8371"/>
                      </a:cxn>
                      <a:cxn ang="0">
                        <a:pos x="connsiteX8372" y="connsiteY8372"/>
                      </a:cxn>
                      <a:cxn ang="0">
                        <a:pos x="connsiteX8373" y="connsiteY8373"/>
                      </a:cxn>
                      <a:cxn ang="0">
                        <a:pos x="connsiteX8374" y="connsiteY8374"/>
                      </a:cxn>
                      <a:cxn ang="0">
                        <a:pos x="connsiteX8375" y="connsiteY8375"/>
                      </a:cxn>
                      <a:cxn ang="0">
                        <a:pos x="connsiteX8376" y="connsiteY8376"/>
                      </a:cxn>
                      <a:cxn ang="0">
                        <a:pos x="connsiteX8377" y="connsiteY8377"/>
                      </a:cxn>
                      <a:cxn ang="0">
                        <a:pos x="connsiteX8378" y="connsiteY8378"/>
                      </a:cxn>
                      <a:cxn ang="0">
                        <a:pos x="connsiteX8379" y="connsiteY8379"/>
                      </a:cxn>
                      <a:cxn ang="0">
                        <a:pos x="connsiteX8380" y="connsiteY8380"/>
                      </a:cxn>
                      <a:cxn ang="0">
                        <a:pos x="connsiteX8381" y="connsiteY8381"/>
                      </a:cxn>
                      <a:cxn ang="0">
                        <a:pos x="connsiteX8382" y="connsiteY8382"/>
                      </a:cxn>
                      <a:cxn ang="0">
                        <a:pos x="connsiteX8383" y="connsiteY8383"/>
                      </a:cxn>
                      <a:cxn ang="0">
                        <a:pos x="connsiteX8384" y="connsiteY8384"/>
                      </a:cxn>
                      <a:cxn ang="0">
                        <a:pos x="connsiteX8385" y="connsiteY8385"/>
                      </a:cxn>
                      <a:cxn ang="0">
                        <a:pos x="connsiteX8386" y="connsiteY8386"/>
                      </a:cxn>
                      <a:cxn ang="0">
                        <a:pos x="connsiteX8387" y="connsiteY8387"/>
                      </a:cxn>
                      <a:cxn ang="0">
                        <a:pos x="connsiteX8388" y="connsiteY8388"/>
                      </a:cxn>
                      <a:cxn ang="0">
                        <a:pos x="connsiteX8389" y="connsiteY8389"/>
                      </a:cxn>
                      <a:cxn ang="0">
                        <a:pos x="connsiteX8390" y="connsiteY8390"/>
                      </a:cxn>
                      <a:cxn ang="0">
                        <a:pos x="connsiteX8391" y="connsiteY8391"/>
                      </a:cxn>
                      <a:cxn ang="0">
                        <a:pos x="connsiteX8392" y="connsiteY8392"/>
                      </a:cxn>
                      <a:cxn ang="0">
                        <a:pos x="connsiteX8393" y="connsiteY8393"/>
                      </a:cxn>
                      <a:cxn ang="0">
                        <a:pos x="connsiteX8394" y="connsiteY8394"/>
                      </a:cxn>
                      <a:cxn ang="0">
                        <a:pos x="connsiteX8395" y="connsiteY8395"/>
                      </a:cxn>
                      <a:cxn ang="0">
                        <a:pos x="connsiteX8396" y="connsiteY8396"/>
                      </a:cxn>
                      <a:cxn ang="0">
                        <a:pos x="connsiteX8397" y="connsiteY8397"/>
                      </a:cxn>
                      <a:cxn ang="0">
                        <a:pos x="connsiteX8398" y="connsiteY8398"/>
                      </a:cxn>
                      <a:cxn ang="0">
                        <a:pos x="connsiteX8399" y="connsiteY8399"/>
                      </a:cxn>
                      <a:cxn ang="0">
                        <a:pos x="connsiteX8400" y="connsiteY8400"/>
                      </a:cxn>
                      <a:cxn ang="0">
                        <a:pos x="connsiteX8401" y="connsiteY8401"/>
                      </a:cxn>
                      <a:cxn ang="0">
                        <a:pos x="connsiteX8402" y="connsiteY8402"/>
                      </a:cxn>
                      <a:cxn ang="0">
                        <a:pos x="connsiteX8403" y="connsiteY8403"/>
                      </a:cxn>
                      <a:cxn ang="0">
                        <a:pos x="connsiteX8404" y="connsiteY8404"/>
                      </a:cxn>
                      <a:cxn ang="0">
                        <a:pos x="connsiteX8405" y="connsiteY8405"/>
                      </a:cxn>
                      <a:cxn ang="0">
                        <a:pos x="connsiteX8406" y="connsiteY8406"/>
                      </a:cxn>
                      <a:cxn ang="0">
                        <a:pos x="connsiteX8407" y="connsiteY8407"/>
                      </a:cxn>
                      <a:cxn ang="0">
                        <a:pos x="connsiteX8408" y="connsiteY8408"/>
                      </a:cxn>
                      <a:cxn ang="0">
                        <a:pos x="connsiteX8409" y="connsiteY8409"/>
                      </a:cxn>
                      <a:cxn ang="0">
                        <a:pos x="connsiteX8410" y="connsiteY8410"/>
                      </a:cxn>
                      <a:cxn ang="0">
                        <a:pos x="connsiteX8411" y="connsiteY8411"/>
                      </a:cxn>
                      <a:cxn ang="0">
                        <a:pos x="connsiteX8412" y="connsiteY8412"/>
                      </a:cxn>
                      <a:cxn ang="0">
                        <a:pos x="connsiteX8413" y="connsiteY8413"/>
                      </a:cxn>
                      <a:cxn ang="0">
                        <a:pos x="connsiteX8414" y="connsiteY8414"/>
                      </a:cxn>
                      <a:cxn ang="0">
                        <a:pos x="connsiteX8415" y="connsiteY8415"/>
                      </a:cxn>
                      <a:cxn ang="0">
                        <a:pos x="connsiteX8416" y="connsiteY8416"/>
                      </a:cxn>
                      <a:cxn ang="0">
                        <a:pos x="connsiteX8417" y="connsiteY8417"/>
                      </a:cxn>
                      <a:cxn ang="0">
                        <a:pos x="connsiteX8418" y="connsiteY8418"/>
                      </a:cxn>
                      <a:cxn ang="0">
                        <a:pos x="connsiteX8419" y="connsiteY8419"/>
                      </a:cxn>
                      <a:cxn ang="0">
                        <a:pos x="connsiteX8420" y="connsiteY8420"/>
                      </a:cxn>
                      <a:cxn ang="0">
                        <a:pos x="connsiteX8421" y="connsiteY8421"/>
                      </a:cxn>
                      <a:cxn ang="0">
                        <a:pos x="connsiteX8422" y="connsiteY8422"/>
                      </a:cxn>
                      <a:cxn ang="0">
                        <a:pos x="connsiteX8423" y="connsiteY8423"/>
                      </a:cxn>
                      <a:cxn ang="0">
                        <a:pos x="connsiteX8424" y="connsiteY8424"/>
                      </a:cxn>
                      <a:cxn ang="0">
                        <a:pos x="connsiteX8425" y="connsiteY8425"/>
                      </a:cxn>
                      <a:cxn ang="0">
                        <a:pos x="connsiteX8426" y="connsiteY8426"/>
                      </a:cxn>
                      <a:cxn ang="0">
                        <a:pos x="connsiteX8427" y="connsiteY8427"/>
                      </a:cxn>
                      <a:cxn ang="0">
                        <a:pos x="connsiteX8428" y="connsiteY8428"/>
                      </a:cxn>
                      <a:cxn ang="0">
                        <a:pos x="connsiteX8429" y="connsiteY8429"/>
                      </a:cxn>
                      <a:cxn ang="0">
                        <a:pos x="connsiteX8430" y="connsiteY8430"/>
                      </a:cxn>
                      <a:cxn ang="0">
                        <a:pos x="connsiteX8431" y="connsiteY8431"/>
                      </a:cxn>
                      <a:cxn ang="0">
                        <a:pos x="connsiteX8432" y="connsiteY8432"/>
                      </a:cxn>
                      <a:cxn ang="0">
                        <a:pos x="connsiteX8433" y="connsiteY8433"/>
                      </a:cxn>
                      <a:cxn ang="0">
                        <a:pos x="connsiteX8434" y="connsiteY8434"/>
                      </a:cxn>
                      <a:cxn ang="0">
                        <a:pos x="connsiteX8435" y="connsiteY8435"/>
                      </a:cxn>
                      <a:cxn ang="0">
                        <a:pos x="connsiteX8436" y="connsiteY8436"/>
                      </a:cxn>
                      <a:cxn ang="0">
                        <a:pos x="connsiteX8437" y="connsiteY8437"/>
                      </a:cxn>
                      <a:cxn ang="0">
                        <a:pos x="connsiteX8438" y="connsiteY8438"/>
                      </a:cxn>
                      <a:cxn ang="0">
                        <a:pos x="connsiteX8439" y="connsiteY8439"/>
                      </a:cxn>
                      <a:cxn ang="0">
                        <a:pos x="connsiteX8440" y="connsiteY8440"/>
                      </a:cxn>
                      <a:cxn ang="0">
                        <a:pos x="connsiteX8441" y="connsiteY8441"/>
                      </a:cxn>
                      <a:cxn ang="0">
                        <a:pos x="connsiteX8442" y="connsiteY8442"/>
                      </a:cxn>
                      <a:cxn ang="0">
                        <a:pos x="connsiteX8443" y="connsiteY8443"/>
                      </a:cxn>
                      <a:cxn ang="0">
                        <a:pos x="connsiteX8444" y="connsiteY8444"/>
                      </a:cxn>
                      <a:cxn ang="0">
                        <a:pos x="connsiteX8445" y="connsiteY8445"/>
                      </a:cxn>
                      <a:cxn ang="0">
                        <a:pos x="connsiteX8446" y="connsiteY8446"/>
                      </a:cxn>
                      <a:cxn ang="0">
                        <a:pos x="connsiteX8447" y="connsiteY8447"/>
                      </a:cxn>
                      <a:cxn ang="0">
                        <a:pos x="connsiteX8448" y="connsiteY8448"/>
                      </a:cxn>
                      <a:cxn ang="0">
                        <a:pos x="connsiteX8449" y="connsiteY8449"/>
                      </a:cxn>
                      <a:cxn ang="0">
                        <a:pos x="connsiteX8450" y="connsiteY8450"/>
                      </a:cxn>
                      <a:cxn ang="0">
                        <a:pos x="connsiteX8451" y="connsiteY8451"/>
                      </a:cxn>
                      <a:cxn ang="0">
                        <a:pos x="connsiteX8452" y="connsiteY8452"/>
                      </a:cxn>
                      <a:cxn ang="0">
                        <a:pos x="connsiteX8453" y="connsiteY8453"/>
                      </a:cxn>
                      <a:cxn ang="0">
                        <a:pos x="connsiteX8454" y="connsiteY8454"/>
                      </a:cxn>
                      <a:cxn ang="0">
                        <a:pos x="connsiteX8455" y="connsiteY8455"/>
                      </a:cxn>
                      <a:cxn ang="0">
                        <a:pos x="connsiteX8456" y="connsiteY8456"/>
                      </a:cxn>
                      <a:cxn ang="0">
                        <a:pos x="connsiteX8457" y="connsiteY8457"/>
                      </a:cxn>
                      <a:cxn ang="0">
                        <a:pos x="connsiteX8458" y="connsiteY8458"/>
                      </a:cxn>
                      <a:cxn ang="0">
                        <a:pos x="connsiteX8459" y="connsiteY8459"/>
                      </a:cxn>
                      <a:cxn ang="0">
                        <a:pos x="connsiteX8460" y="connsiteY8460"/>
                      </a:cxn>
                      <a:cxn ang="0">
                        <a:pos x="connsiteX8461" y="connsiteY8461"/>
                      </a:cxn>
                      <a:cxn ang="0">
                        <a:pos x="connsiteX8462" y="connsiteY8462"/>
                      </a:cxn>
                      <a:cxn ang="0">
                        <a:pos x="connsiteX8463" y="connsiteY8463"/>
                      </a:cxn>
                      <a:cxn ang="0">
                        <a:pos x="connsiteX8464" y="connsiteY8464"/>
                      </a:cxn>
                      <a:cxn ang="0">
                        <a:pos x="connsiteX8465" y="connsiteY8465"/>
                      </a:cxn>
                      <a:cxn ang="0">
                        <a:pos x="connsiteX8466" y="connsiteY8466"/>
                      </a:cxn>
                      <a:cxn ang="0">
                        <a:pos x="connsiteX8467" y="connsiteY8467"/>
                      </a:cxn>
                      <a:cxn ang="0">
                        <a:pos x="connsiteX8468" y="connsiteY8468"/>
                      </a:cxn>
                      <a:cxn ang="0">
                        <a:pos x="connsiteX8469" y="connsiteY8469"/>
                      </a:cxn>
                      <a:cxn ang="0">
                        <a:pos x="connsiteX8470" y="connsiteY8470"/>
                      </a:cxn>
                      <a:cxn ang="0">
                        <a:pos x="connsiteX8471" y="connsiteY8471"/>
                      </a:cxn>
                      <a:cxn ang="0">
                        <a:pos x="connsiteX8472" y="connsiteY8472"/>
                      </a:cxn>
                      <a:cxn ang="0">
                        <a:pos x="connsiteX8473" y="connsiteY8473"/>
                      </a:cxn>
                      <a:cxn ang="0">
                        <a:pos x="connsiteX8474" y="connsiteY8474"/>
                      </a:cxn>
                      <a:cxn ang="0">
                        <a:pos x="connsiteX8475" y="connsiteY8475"/>
                      </a:cxn>
                      <a:cxn ang="0">
                        <a:pos x="connsiteX8476" y="connsiteY8476"/>
                      </a:cxn>
                      <a:cxn ang="0">
                        <a:pos x="connsiteX8477" y="connsiteY8477"/>
                      </a:cxn>
                      <a:cxn ang="0">
                        <a:pos x="connsiteX8478" y="connsiteY8478"/>
                      </a:cxn>
                      <a:cxn ang="0">
                        <a:pos x="connsiteX8479" y="connsiteY8479"/>
                      </a:cxn>
                      <a:cxn ang="0">
                        <a:pos x="connsiteX8480" y="connsiteY8480"/>
                      </a:cxn>
                      <a:cxn ang="0">
                        <a:pos x="connsiteX8481" y="connsiteY8481"/>
                      </a:cxn>
                      <a:cxn ang="0">
                        <a:pos x="connsiteX8482" y="connsiteY8482"/>
                      </a:cxn>
                      <a:cxn ang="0">
                        <a:pos x="connsiteX8483" y="connsiteY8483"/>
                      </a:cxn>
                      <a:cxn ang="0">
                        <a:pos x="connsiteX8484" y="connsiteY8484"/>
                      </a:cxn>
                      <a:cxn ang="0">
                        <a:pos x="connsiteX8485" y="connsiteY8485"/>
                      </a:cxn>
                      <a:cxn ang="0">
                        <a:pos x="connsiteX8486" y="connsiteY8486"/>
                      </a:cxn>
                      <a:cxn ang="0">
                        <a:pos x="connsiteX8487" y="connsiteY8487"/>
                      </a:cxn>
                      <a:cxn ang="0">
                        <a:pos x="connsiteX8488" y="connsiteY8488"/>
                      </a:cxn>
                      <a:cxn ang="0">
                        <a:pos x="connsiteX8489" y="connsiteY8489"/>
                      </a:cxn>
                      <a:cxn ang="0">
                        <a:pos x="connsiteX8490" y="connsiteY8490"/>
                      </a:cxn>
                      <a:cxn ang="0">
                        <a:pos x="connsiteX8491" y="connsiteY8491"/>
                      </a:cxn>
                      <a:cxn ang="0">
                        <a:pos x="connsiteX8492" y="connsiteY8492"/>
                      </a:cxn>
                      <a:cxn ang="0">
                        <a:pos x="connsiteX8493" y="connsiteY8493"/>
                      </a:cxn>
                      <a:cxn ang="0">
                        <a:pos x="connsiteX8494" y="connsiteY8494"/>
                      </a:cxn>
                      <a:cxn ang="0">
                        <a:pos x="connsiteX8495" y="connsiteY8495"/>
                      </a:cxn>
                      <a:cxn ang="0">
                        <a:pos x="connsiteX8496" y="connsiteY8496"/>
                      </a:cxn>
                      <a:cxn ang="0">
                        <a:pos x="connsiteX8497" y="connsiteY8497"/>
                      </a:cxn>
                      <a:cxn ang="0">
                        <a:pos x="connsiteX8498" y="connsiteY8498"/>
                      </a:cxn>
                      <a:cxn ang="0">
                        <a:pos x="connsiteX8499" y="connsiteY8499"/>
                      </a:cxn>
                      <a:cxn ang="0">
                        <a:pos x="connsiteX8500" y="connsiteY8500"/>
                      </a:cxn>
                      <a:cxn ang="0">
                        <a:pos x="connsiteX8501" y="connsiteY8501"/>
                      </a:cxn>
                      <a:cxn ang="0">
                        <a:pos x="connsiteX8502" y="connsiteY8502"/>
                      </a:cxn>
                      <a:cxn ang="0">
                        <a:pos x="connsiteX8503" y="connsiteY8503"/>
                      </a:cxn>
                      <a:cxn ang="0">
                        <a:pos x="connsiteX8504" y="connsiteY8504"/>
                      </a:cxn>
                      <a:cxn ang="0">
                        <a:pos x="connsiteX8505" y="connsiteY8505"/>
                      </a:cxn>
                      <a:cxn ang="0">
                        <a:pos x="connsiteX8506" y="connsiteY8506"/>
                      </a:cxn>
                      <a:cxn ang="0">
                        <a:pos x="connsiteX8507" y="connsiteY8507"/>
                      </a:cxn>
                      <a:cxn ang="0">
                        <a:pos x="connsiteX8508" y="connsiteY8508"/>
                      </a:cxn>
                      <a:cxn ang="0">
                        <a:pos x="connsiteX8509" y="connsiteY8509"/>
                      </a:cxn>
                      <a:cxn ang="0">
                        <a:pos x="connsiteX8510" y="connsiteY8510"/>
                      </a:cxn>
                      <a:cxn ang="0">
                        <a:pos x="connsiteX8511" y="connsiteY8511"/>
                      </a:cxn>
                      <a:cxn ang="0">
                        <a:pos x="connsiteX8512" y="connsiteY8512"/>
                      </a:cxn>
                      <a:cxn ang="0">
                        <a:pos x="connsiteX8513" y="connsiteY8513"/>
                      </a:cxn>
                      <a:cxn ang="0">
                        <a:pos x="connsiteX8514" y="connsiteY8514"/>
                      </a:cxn>
                      <a:cxn ang="0">
                        <a:pos x="connsiteX8515" y="connsiteY8515"/>
                      </a:cxn>
                      <a:cxn ang="0">
                        <a:pos x="connsiteX8516" y="connsiteY8516"/>
                      </a:cxn>
                      <a:cxn ang="0">
                        <a:pos x="connsiteX8517" y="connsiteY8517"/>
                      </a:cxn>
                      <a:cxn ang="0">
                        <a:pos x="connsiteX8518" y="connsiteY8518"/>
                      </a:cxn>
                      <a:cxn ang="0">
                        <a:pos x="connsiteX8519" y="connsiteY8519"/>
                      </a:cxn>
                      <a:cxn ang="0">
                        <a:pos x="connsiteX8520" y="connsiteY8520"/>
                      </a:cxn>
                      <a:cxn ang="0">
                        <a:pos x="connsiteX8521" y="connsiteY8521"/>
                      </a:cxn>
                      <a:cxn ang="0">
                        <a:pos x="connsiteX8522" y="connsiteY8522"/>
                      </a:cxn>
                      <a:cxn ang="0">
                        <a:pos x="connsiteX8523" y="connsiteY8523"/>
                      </a:cxn>
                      <a:cxn ang="0">
                        <a:pos x="connsiteX8524" y="connsiteY8524"/>
                      </a:cxn>
                      <a:cxn ang="0">
                        <a:pos x="connsiteX8525" y="connsiteY8525"/>
                      </a:cxn>
                      <a:cxn ang="0">
                        <a:pos x="connsiteX8526" y="connsiteY8526"/>
                      </a:cxn>
                      <a:cxn ang="0">
                        <a:pos x="connsiteX8527" y="connsiteY8527"/>
                      </a:cxn>
                      <a:cxn ang="0">
                        <a:pos x="connsiteX8528" y="connsiteY8528"/>
                      </a:cxn>
                      <a:cxn ang="0">
                        <a:pos x="connsiteX8529" y="connsiteY8529"/>
                      </a:cxn>
                      <a:cxn ang="0">
                        <a:pos x="connsiteX8530" y="connsiteY8530"/>
                      </a:cxn>
                      <a:cxn ang="0">
                        <a:pos x="connsiteX8531" y="connsiteY8531"/>
                      </a:cxn>
                      <a:cxn ang="0">
                        <a:pos x="connsiteX8532" y="connsiteY8532"/>
                      </a:cxn>
                      <a:cxn ang="0">
                        <a:pos x="connsiteX8533" y="connsiteY8533"/>
                      </a:cxn>
                      <a:cxn ang="0">
                        <a:pos x="connsiteX8534" y="connsiteY8534"/>
                      </a:cxn>
                      <a:cxn ang="0">
                        <a:pos x="connsiteX8535" y="connsiteY8535"/>
                      </a:cxn>
                      <a:cxn ang="0">
                        <a:pos x="connsiteX8536" y="connsiteY8536"/>
                      </a:cxn>
                      <a:cxn ang="0">
                        <a:pos x="connsiteX8537" y="connsiteY8537"/>
                      </a:cxn>
                      <a:cxn ang="0">
                        <a:pos x="connsiteX8538" y="connsiteY8538"/>
                      </a:cxn>
                      <a:cxn ang="0">
                        <a:pos x="connsiteX8539" y="connsiteY8539"/>
                      </a:cxn>
                      <a:cxn ang="0">
                        <a:pos x="connsiteX8540" y="connsiteY8540"/>
                      </a:cxn>
                      <a:cxn ang="0">
                        <a:pos x="connsiteX8541" y="connsiteY8541"/>
                      </a:cxn>
                      <a:cxn ang="0">
                        <a:pos x="connsiteX8542" y="connsiteY8542"/>
                      </a:cxn>
                      <a:cxn ang="0">
                        <a:pos x="connsiteX8543" y="connsiteY8543"/>
                      </a:cxn>
                      <a:cxn ang="0">
                        <a:pos x="connsiteX8544" y="connsiteY8544"/>
                      </a:cxn>
                      <a:cxn ang="0">
                        <a:pos x="connsiteX8545" y="connsiteY8545"/>
                      </a:cxn>
                      <a:cxn ang="0">
                        <a:pos x="connsiteX8546" y="connsiteY8546"/>
                      </a:cxn>
                      <a:cxn ang="0">
                        <a:pos x="connsiteX8547" y="connsiteY8547"/>
                      </a:cxn>
                      <a:cxn ang="0">
                        <a:pos x="connsiteX8548" y="connsiteY8548"/>
                      </a:cxn>
                      <a:cxn ang="0">
                        <a:pos x="connsiteX8549" y="connsiteY8549"/>
                      </a:cxn>
                      <a:cxn ang="0">
                        <a:pos x="connsiteX8550" y="connsiteY8550"/>
                      </a:cxn>
                      <a:cxn ang="0">
                        <a:pos x="connsiteX8551" y="connsiteY8551"/>
                      </a:cxn>
                      <a:cxn ang="0">
                        <a:pos x="connsiteX8552" y="connsiteY8552"/>
                      </a:cxn>
                      <a:cxn ang="0">
                        <a:pos x="connsiteX8553" y="connsiteY8553"/>
                      </a:cxn>
                      <a:cxn ang="0">
                        <a:pos x="connsiteX8554" y="connsiteY8554"/>
                      </a:cxn>
                      <a:cxn ang="0">
                        <a:pos x="connsiteX8555" y="connsiteY8555"/>
                      </a:cxn>
                      <a:cxn ang="0">
                        <a:pos x="connsiteX8556" y="connsiteY8556"/>
                      </a:cxn>
                      <a:cxn ang="0">
                        <a:pos x="connsiteX8557" y="connsiteY8557"/>
                      </a:cxn>
                      <a:cxn ang="0">
                        <a:pos x="connsiteX8558" y="connsiteY8558"/>
                      </a:cxn>
                      <a:cxn ang="0">
                        <a:pos x="connsiteX8559" y="connsiteY8559"/>
                      </a:cxn>
                      <a:cxn ang="0">
                        <a:pos x="connsiteX8560" y="connsiteY8560"/>
                      </a:cxn>
                      <a:cxn ang="0">
                        <a:pos x="connsiteX8561" y="connsiteY8561"/>
                      </a:cxn>
                      <a:cxn ang="0">
                        <a:pos x="connsiteX8562" y="connsiteY8562"/>
                      </a:cxn>
                      <a:cxn ang="0">
                        <a:pos x="connsiteX8563" y="connsiteY8563"/>
                      </a:cxn>
                      <a:cxn ang="0">
                        <a:pos x="connsiteX8564" y="connsiteY8564"/>
                      </a:cxn>
                      <a:cxn ang="0">
                        <a:pos x="connsiteX8565" y="connsiteY8565"/>
                      </a:cxn>
                      <a:cxn ang="0">
                        <a:pos x="connsiteX8566" y="connsiteY8566"/>
                      </a:cxn>
                      <a:cxn ang="0">
                        <a:pos x="connsiteX8567" y="connsiteY8567"/>
                      </a:cxn>
                      <a:cxn ang="0">
                        <a:pos x="connsiteX8568" y="connsiteY8568"/>
                      </a:cxn>
                      <a:cxn ang="0">
                        <a:pos x="connsiteX8569" y="connsiteY8569"/>
                      </a:cxn>
                      <a:cxn ang="0">
                        <a:pos x="connsiteX8570" y="connsiteY8570"/>
                      </a:cxn>
                      <a:cxn ang="0">
                        <a:pos x="connsiteX8571" y="connsiteY8571"/>
                      </a:cxn>
                      <a:cxn ang="0">
                        <a:pos x="connsiteX8572" y="connsiteY8572"/>
                      </a:cxn>
                      <a:cxn ang="0">
                        <a:pos x="connsiteX8573" y="connsiteY8573"/>
                      </a:cxn>
                      <a:cxn ang="0">
                        <a:pos x="connsiteX8574" y="connsiteY8574"/>
                      </a:cxn>
                      <a:cxn ang="0">
                        <a:pos x="connsiteX8575" y="connsiteY8575"/>
                      </a:cxn>
                      <a:cxn ang="0">
                        <a:pos x="connsiteX8576" y="connsiteY8576"/>
                      </a:cxn>
                      <a:cxn ang="0">
                        <a:pos x="connsiteX8577" y="connsiteY8577"/>
                      </a:cxn>
                      <a:cxn ang="0">
                        <a:pos x="connsiteX8578" y="connsiteY8578"/>
                      </a:cxn>
                      <a:cxn ang="0">
                        <a:pos x="connsiteX8579" y="connsiteY8579"/>
                      </a:cxn>
                      <a:cxn ang="0">
                        <a:pos x="connsiteX8580" y="connsiteY8580"/>
                      </a:cxn>
                      <a:cxn ang="0">
                        <a:pos x="connsiteX8581" y="connsiteY8581"/>
                      </a:cxn>
                      <a:cxn ang="0">
                        <a:pos x="connsiteX8582" y="connsiteY8582"/>
                      </a:cxn>
                      <a:cxn ang="0">
                        <a:pos x="connsiteX8583" y="connsiteY8583"/>
                      </a:cxn>
                      <a:cxn ang="0">
                        <a:pos x="connsiteX8584" y="connsiteY8584"/>
                      </a:cxn>
                      <a:cxn ang="0">
                        <a:pos x="connsiteX8585" y="connsiteY8585"/>
                      </a:cxn>
                      <a:cxn ang="0">
                        <a:pos x="connsiteX8586" y="connsiteY8586"/>
                      </a:cxn>
                      <a:cxn ang="0">
                        <a:pos x="connsiteX8587" y="connsiteY8587"/>
                      </a:cxn>
                      <a:cxn ang="0">
                        <a:pos x="connsiteX8588" y="connsiteY8588"/>
                      </a:cxn>
                      <a:cxn ang="0">
                        <a:pos x="connsiteX8589" y="connsiteY8589"/>
                      </a:cxn>
                      <a:cxn ang="0">
                        <a:pos x="connsiteX8590" y="connsiteY8590"/>
                      </a:cxn>
                      <a:cxn ang="0">
                        <a:pos x="connsiteX8591" y="connsiteY8591"/>
                      </a:cxn>
                      <a:cxn ang="0">
                        <a:pos x="connsiteX8592" y="connsiteY8592"/>
                      </a:cxn>
                      <a:cxn ang="0">
                        <a:pos x="connsiteX8593" y="connsiteY8593"/>
                      </a:cxn>
                      <a:cxn ang="0">
                        <a:pos x="connsiteX8594" y="connsiteY8594"/>
                      </a:cxn>
                      <a:cxn ang="0">
                        <a:pos x="connsiteX8595" y="connsiteY8595"/>
                      </a:cxn>
                      <a:cxn ang="0">
                        <a:pos x="connsiteX8596" y="connsiteY8596"/>
                      </a:cxn>
                      <a:cxn ang="0">
                        <a:pos x="connsiteX8597" y="connsiteY8597"/>
                      </a:cxn>
                      <a:cxn ang="0">
                        <a:pos x="connsiteX8598" y="connsiteY8598"/>
                      </a:cxn>
                      <a:cxn ang="0">
                        <a:pos x="connsiteX8599" y="connsiteY8599"/>
                      </a:cxn>
                      <a:cxn ang="0">
                        <a:pos x="connsiteX8600" y="connsiteY8600"/>
                      </a:cxn>
                      <a:cxn ang="0">
                        <a:pos x="connsiteX8601" y="connsiteY8601"/>
                      </a:cxn>
                      <a:cxn ang="0">
                        <a:pos x="connsiteX8602" y="connsiteY8602"/>
                      </a:cxn>
                      <a:cxn ang="0">
                        <a:pos x="connsiteX8603" y="connsiteY8603"/>
                      </a:cxn>
                      <a:cxn ang="0">
                        <a:pos x="connsiteX8604" y="connsiteY8604"/>
                      </a:cxn>
                      <a:cxn ang="0">
                        <a:pos x="connsiteX8605" y="connsiteY8605"/>
                      </a:cxn>
                      <a:cxn ang="0">
                        <a:pos x="connsiteX8606" y="connsiteY8606"/>
                      </a:cxn>
                      <a:cxn ang="0">
                        <a:pos x="connsiteX8607" y="connsiteY8607"/>
                      </a:cxn>
                      <a:cxn ang="0">
                        <a:pos x="connsiteX8608" y="connsiteY8608"/>
                      </a:cxn>
                      <a:cxn ang="0">
                        <a:pos x="connsiteX8609" y="connsiteY8609"/>
                      </a:cxn>
                      <a:cxn ang="0">
                        <a:pos x="connsiteX8610" y="connsiteY8610"/>
                      </a:cxn>
                      <a:cxn ang="0">
                        <a:pos x="connsiteX8611" y="connsiteY8611"/>
                      </a:cxn>
                      <a:cxn ang="0">
                        <a:pos x="connsiteX8612" y="connsiteY8612"/>
                      </a:cxn>
                      <a:cxn ang="0">
                        <a:pos x="connsiteX8613" y="connsiteY8613"/>
                      </a:cxn>
                      <a:cxn ang="0">
                        <a:pos x="connsiteX8614" y="connsiteY8614"/>
                      </a:cxn>
                      <a:cxn ang="0">
                        <a:pos x="connsiteX8615" y="connsiteY8615"/>
                      </a:cxn>
                      <a:cxn ang="0">
                        <a:pos x="connsiteX8616" y="connsiteY8616"/>
                      </a:cxn>
                      <a:cxn ang="0">
                        <a:pos x="connsiteX8617" y="connsiteY8617"/>
                      </a:cxn>
                      <a:cxn ang="0">
                        <a:pos x="connsiteX8618" y="connsiteY8618"/>
                      </a:cxn>
                      <a:cxn ang="0">
                        <a:pos x="connsiteX8619" y="connsiteY8619"/>
                      </a:cxn>
                      <a:cxn ang="0">
                        <a:pos x="connsiteX8620" y="connsiteY8620"/>
                      </a:cxn>
                      <a:cxn ang="0">
                        <a:pos x="connsiteX8621" y="connsiteY8621"/>
                      </a:cxn>
                      <a:cxn ang="0">
                        <a:pos x="connsiteX8622" y="connsiteY8622"/>
                      </a:cxn>
                      <a:cxn ang="0">
                        <a:pos x="connsiteX8623" y="connsiteY8623"/>
                      </a:cxn>
                      <a:cxn ang="0">
                        <a:pos x="connsiteX8624" y="connsiteY8624"/>
                      </a:cxn>
                      <a:cxn ang="0">
                        <a:pos x="connsiteX8625" y="connsiteY8625"/>
                      </a:cxn>
                      <a:cxn ang="0">
                        <a:pos x="connsiteX8626" y="connsiteY8626"/>
                      </a:cxn>
                      <a:cxn ang="0">
                        <a:pos x="connsiteX8627" y="connsiteY8627"/>
                      </a:cxn>
                      <a:cxn ang="0">
                        <a:pos x="connsiteX8628" y="connsiteY8628"/>
                      </a:cxn>
                      <a:cxn ang="0">
                        <a:pos x="connsiteX8629" y="connsiteY8629"/>
                      </a:cxn>
                      <a:cxn ang="0">
                        <a:pos x="connsiteX8630" y="connsiteY8630"/>
                      </a:cxn>
                      <a:cxn ang="0">
                        <a:pos x="connsiteX8631" y="connsiteY8631"/>
                      </a:cxn>
                      <a:cxn ang="0">
                        <a:pos x="connsiteX8632" y="connsiteY8632"/>
                      </a:cxn>
                      <a:cxn ang="0">
                        <a:pos x="connsiteX8633" y="connsiteY8633"/>
                      </a:cxn>
                      <a:cxn ang="0">
                        <a:pos x="connsiteX8634" y="connsiteY8634"/>
                      </a:cxn>
                      <a:cxn ang="0">
                        <a:pos x="connsiteX8635" y="connsiteY8635"/>
                      </a:cxn>
                      <a:cxn ang="0">
                        <a:pos x="connsiteX8636" y="connsiteY8636"/>
                      </a:cxn>
                      <a:cxn ang="0">
                        <a:pos x="connsiteX8637" y="connsiteY8637"/>
                      </a:cxn>
                      <a:cxn ang="0">
                        <a:pos x="connsiteX8638" y="connsiteY8638"/>
                      </a:cxn>
                      <a:cxn ang="0">
                        <a:pos x="connsiteX8639" y="connsiteY8639"/>
                      </a:cxn>
                      <a:cxn ang="0">
                        <a:pos x="connsiteX8640" y="connsiteY8640"/>
                      </a:cxn>
                      <a:cxn ang="0">
                        <a:pos x="connsiteX8641" y="connsiteY8641"/>
                      </a:cxn>
                      <a:cxn ang="0">
                        <a:pos x="connsiteX8642" y="connsiteY8642"/>
                      </a:cxn>
                      <a:cxn ang="0">
                        <a:pos x="connsiteX8643" y="connsiteY8643"/>
                      </a:cxn>
                      <a:cxn ang="0">
                        <a:pos x="connsiteX8644" y="connsiteY8644"/>
                      </a:cxn>
                      <a:cxn ang="0">
                        <a:pos x="connsiteX8645" y="connsiteY8645"/>
                      </a:cxn>
                      <a:cxn ang="0">
                        <a:pos x="connsiteX8646" y="connsiteY8646"/>
                      </a:cxn>
                      <a:cxn ang="0">
                        <a:pos x="connsiteX8647" y="connsiteY8647"/>
                      </a:cxn>
                      <a:cxn ang="0">
                        <a:pos x="connsiteX8648" y="connsiteY8648"/>
                      </a:cxn>
                      <a:cxn ang="0">
                        <a:pos x="connsiteX8649" y="connsiteY8649"/>
                      </a:cxn>
                      <a:cxn ang="0">
                        <a:pos x="connsiteX8650" y="connsiteY8650"/>
                      </a:cxn>
                      <a:cxn ang="0">
                        <a:pos x="connsiteX8651" y="connsiteY8651"/>
                      </a:cxn>
                      <a:cxn ang="0">
                        <a:pos x="connsiteX8652" y="connsiteY8652"/>
                      </a:cxn>
                      <a:cxn ang="0">
                        <a:pos x="connsiteX8653" y="connsiteY8653"/>
                      </a:cxn>
                      <a:cxn ang="0">
                        <a:pos x="connsiteX8654" y="connsiteY8654"/>
                      </a:cxn>
                      <a:cxn ang="0">
                        <a:pos x="connsiteX8655" y="connsiteY8655"/>
                      </a:cxn>
                      <a:cxn ang="0">
                        <a:pos x="connsiteX8656" y="connsiteY8656"/>
                      </a:cxn>
                      <a:cxn ang="0">
                        <a:pos x="connsiteX8657" y="connsiteY8657"/>
                      </a:cxn>
                      <a:cxn ang="0">
                        <a:pos x="connsiteX8658" y="connsiteY8658"/>
                      </a:cxn>
                      <a:cxn ang="0">
                        <a:pos x="connsiteX8659" y="connsiteY8659"/>
                      </a:cxn>
                      <a:cxn ang="0">
                        <a:pos x="connsiteX8660" y="connsiteY8660"/>
                      </a:cxn>
                      <a:cxn ang="0">
                        <a:pos x="connsiteX8661" y="connsiteY8661"/>
                      </a:cxn>
                      <a:cxn ang="0">
                        <a:pos x="connsiteX8662" y="connsiteY8662"/>
                      </a:cxn>
                      <a:cxn ang="0">
                        <a:pos x="connsiteX8663" y="connsiteY8663"/>
                      </a:cxn>
                      <a:cxn ang="0">
                        <a:pos x="connsiteX8664" y="connsiteY8664"/>
                      </a:cxn>
                      <a:cxn ang="0">
                        <a:pos x="connsiteX8665" y="connsiteY8665"/>
                      </a:cxn>
                      <a:cxn ang="0">
                        <a:pos x="connsiteX8666" y="connsiteY8666"/>
                      </a:cxn>
                      <a:cxn ang="0">
                        <a:pos x="connsiteX8667" y="connsiteY8667"/>
                      </a:cxn>
                      <a:cxn ang="0">
                        <a:pos x="connsiteX8668" y="connsiteY8668"/>
                      </a:cxn>
                      <a:cxn ang="0">
                        <a:pos x="connsiteX8669" y="connsiteY8669"/>
                      </a:cxn>
                      <a:cxn ang="0">
                        <a:pos x="connsiteX8670" y="connsiteY8670"/>
                      </a:cxn>
                      <a:cxn ang="0">
                        <a:pos x="connsiteX8671" y="connsiteY8671"/>
                      </a:cxn>
                      <a:cxn ang="0">
                        <a:pos x="connsiteX8672" y="connsiteY8672"/>
                      </a:cxn>
                      <a:cxn ang="0">
                        <a:pos x="connsiteX8673" y="connsiteY8673"/>
                      </a:cxn>
                      <a:cxn ang="0">
                        <a:pos x="connsiteX8674" y="connsiteY8674"/>
                      </a:cxn>
                      <a:cxn ang="0">
                        <a:pos x="connsiteX8675" y="connsiteY8675"/>
                      </a:cxn>
                      <a:cxn ang="0">
                        <a:pos x="connsiteX8676" y="connsiteY8676"/>
                      </a:cxn>
                      <a:cxn ang="0">
                        <a:pos x="connsiteX8677" y="connsiteY8677"/>
                      </a:cxn>
                      <a:cxn ang="0">
                        <a:pos x="connsiteX8678" y="connsiteY8678"/>
                      </a:cxn>
                      <a:cxn ang="0">
                        <a:pos x="connsiteX8679" y="connsiteY8679"/>
                      </a:cxn>
                      <a:cxn ang="0">
                        <a:pos x="connsiteX8680" y="connsiteY8680"/>
                      </a:cxn>
                      <a:cxn ang="0">
                        <a:pos x="connsiteX8681" y="connsiteY8681"/>
                      </a:cxn>
                      <a:cxn ang="0">
                        <a:pos x="connsiteX8682" y="connsiteY8682"/>
                      </a:cxn>
                      <a:cxn ang="0">
                        <a:pos x="connsiteX8683" y="connsiteY8683"/>
                      </a:cxn>
                      <a:cxn ang="0">
                        <a:pos x="connsiteX8684" y="connsiteY8684"/>
                      </a:cxn>
                      <a:cxn ang="0">
                        <a:pos x="connsiteX8685" y="connsiteY8685"/>
                      </a:cxn>
                      <a:cxn ang="0">
                        <a:pos x="connsiteX8686" y="connsiteY8686"/>
                      </a:cxn>
                      <a:cxn ang="0">
                        <a:pos x="connsiteX8687" y="connsiteY8687"/>
                      </a:cxn>
                      <a:cxn ang="0">
                        <a:pos x="connsiteX8688" y="connsiteY8688"/>
                      </a:cxn>
                      <a:cxn ang="0">
                        <a:pos x="connsiteX8689" y="connsiteY8689"/>
                      </a:cxn>
                      <a:cxn ang="0">
                        <a:pos x="connsiteX8690" y="connsiteY8690"/>
                      </a:cxn>
                      <a:cxn ang="0">
                        <a:pos x="connsiteX8691" y="connsiteY8691"/>
                      </a:cxn>
                      <a:cxn ang="0">
                        <a:pos x="connsiteX8692" y="connsiteY8692"/>
                      </a:cxn>
                      <a:cxn ang="0">
                        <a:pos x="connsiteX8693" y="connsiteY8693"/>
                      </a:cxn>
                      <a:cxn ang="0">
                        <a:pos x="connsiteX8694" y="connsiteY8694"/>
                      </a:cxn>
                      <a:cxn ang="0">
                        <a:pos x="connsiteX8695" y="connsiteY8695"/>
                      </a:cxn>
                      <a:cxn ang="0">
                        <a:pos x="connsiteX8696" y="connsiteY8696"/>
                      </a:cxn>
                      <a:cxn ang="0">
                        <a:pos x="connsiteX8697" y="connsiteY8697"/>
                      </a:cxn>
                      <a:cxn ang="0">
                        <a:pos x="connsiteX8698" y="connsiteY8698"/>
                      </a:cxn>
                      <a:cxn ang="0">
                        <a:pos x="connsiteX8699" y="connsiteY8699"/>
                      </a:cxn>
                      <a:cxn ang="0">
                        <a:pos x="connsiteX8700" y="connsiteY8700"/>
                      </a:cxn>
                      <a:cxn ang="0">
                        <a:pos x="connsiteX8701" y="connsiteY8701"/>
                      </a:cxn>
                      <a:cxn ang="0">
                        <a:pos x="connsiteX8702" y="connsiteY8702"/>
                      </a:cxn>
                      <a:cxn ang="0">
                        <a:pos x="connsiteX8703" y="connsiteY8703"/>
                      </a:cxn>
                      <a:cxn ang="0">
                        <a:pos x="connsiteX8704" y="connsiteY8704"/>
                      </a:cxn>
                      <a:cxn ang="0">
                        <a:pos x="connsiteX8705" y="connsiteY8705"/>
                      </a:cxn>
                      <a:cxn ang="0">
                        <a:pos x="connsiteX8706" y="connsiteY8706"/>
                      </a:cxn>
                      <a:cxn ang="0">
                        <a:pos x="connsiteX8707" y="connsiteY8707"/>
                      </a:cxn>
                      <a:cxn ang="0">
                        <a:pos x="connsiteX8708" y="connsiteY8708"/>
                      </a:cxn>
                      <a:cxn ang="0">
                        <a:pos x="connsiteX8709" y="connsiteY8709"/>
                      </a:cxn>
                      <a:cxn ang="0">
                        <a:pos x="connsiteX8710" y="connsiteY8710"/>
                      </a:cxn>
                      <a:cxn ang="0">
                        <a:pos x="connsiteX8711" y="connsiteY8711"/>
                      </a:cxn>
                      <a:cxn ang="0">
                        <a:pos x="connsiteX8712" y="connsiteY8712"/>
                      </a:cxn>
                      <a:cxn ang="0">
                        <a:pos x="connsiteX8713" y="connsiteY8713"/>
                      </a:cxn>
                      <a:cxn ang="0">
                        <a:pos x="connsiteX8714" y="connsiteY8714"/>
                      </a:cxn>
                      <a:cxn ang="0">
                        <a:pos x="connsiteX8715" y="connsiteY8715"/>
                      </a:cxn>
                      <a:cxn ang="0">
                        <a:pos x="connsiteX8716" y="connsiteY8716"/>
                      </a:cxn>
                      <a:cxn ang="0">
                        <a:pos x="connsiteX8717" y="connsiteY8717"/>
                      </a:cxn>
                      <a:cxn ang="0">
                        <a:pos x="connsiteX8718" y="connsiteY8718"/>
                      </a:cxn>
                      <a:cxn ang="0">
                        <a:pos x="connsiteX8719" y="connsiteY8719"/>
                      </a:cxn>
                      <a:cxn ang="0">
                        <a:pos x="connsiteX8720" y="connsiteY8720"/>
                      </a:cxn>
                      <a:cxn ang="0">
                        <a:pos x="connsiteX8721" y="connsiteY8721"/>
                      </a:cxn>
                      <a:cxn ang="0">
                        <a:pos x="connsiteX8722" y="connsiteY8722"/>
                      </a:cxn>
                      <a:cxn ang="0">
                        <a:pos x="connsiteX8723" y="connsiteY8723"/>
                      </a:cxn>
                      <a:cxn ang="0">
                        <a:pos x="connsiteX8724" y="connsiteY8724"/>
                      </a:cxn>
                      <a:cxn ang="0">
                        <a:pos x="connsiteX8725" y="connsiteY8725"/>
                      </a:cxn>
                      <a:cxn ang="0">
                        <a:pos x="connsiteX8726" y="connsiteY8726"/>
                      </a:cxn>
                      <a:cxn ang="0">
                        <a:pos x="connsiteX8727" y="connsiteY8727"/>
                      </a:cxn>
                      <a:cxn ang="0">
                        <a:pos x="connsiteX8728" y="connsiteY8728"/>
                      </a:cxn>
                      <a:cxn ang="0">
                        <a:pos x="connsiteX8729" y="connsiteY8729"/>
                      </a:cxn>
                      <a:cxn ang="0">
                        <a:pos x="connsiteX8730" y="connsiteY8730"/>
                      </a:cxn>
                      <a:cxn ang="0">
                        <a:pos x="connsiteX8731" y="connsiteY8731"/>
                      </a:cxn>
                      <a:cxn ang="0">
                        <a:pos x="connsiteX8732" y="connsiteY8732"/>
                      </a:cxn>
                      <a:cxn ang="0">
                        <a:pos x="connsiteX8733" y="connsiteY8733"/>
                      </a:cxn>
                      <a:cxn ang="0">
                        <a:pos x="connsiteX8734" y="connsiteY8734"/>
                      </a:cxn>
                      <a:cxn ang="0">
                        <a:pos x="connsiteX8735" y="connsiteY8735"/>
                      </a:cxn>
                      <a:cxn ang="0">
                        <a:pos x="connsiteX8736" y="connsiteY8736"/>
                      </a:cxn>
                      <a:cxn ang="0">
                        <a:pos x="connsiteX8737" y="connsiteY8737"/>
                      </a:cxn>
                      <a:cxn ang="0">
                        <a:pos x="connsiteX8738" y="connsiteY8738"/>
                      </a:cxn>
                      <a:cxn ang="0">
                        <a:pos x="connsiteX8739" y="connsiteY8739"/>
                      </a:cxn>
                      <a:cxn ang="0">
                        <a:pos x="connsiteX8740" y="connsiteY8740"/>
                      </a:cxn>
                      <a:cxn ang="0">
                        <a:pos x="connsiteX8741" y="connsiteY8741"/>
                      </a:cxn>
                      <a:cxn ang="0">
                        <a:pos x="connsiteX8742" y="connsiteY8742"/>
                      </a:cxn>
                      <a:cxn ang="0">
                        <a:pos x="connsiteX8743" y="connsiteY8743"/>
                      </a:cxn>
                      <a:cxn ang="0">
                        <a:pos x="connsiteX8744" y="connsiteY8744"/>
                      </a:cxn>
                      <a:cxn ang="0">
                        <a:pos x="connsiteX8745" y="connsiteY8745"/>
                      </a:cxn>
                      <a:cxn ang="0">
                        <a:pos x="connsiteX8746" y="connsiteY8746"/>
                      </a:cxn>
                      <a:cxn ang="0">
                        <a:pos x="connsiteX8747" y="connsiteY8747"/>
                      </a:cxn>
                      <a:cxn ang="0">
                        <a:pos x="connsiteX8748" y="connsiteY8748"/>
                      </a:cxn>
                      <a:cxn ang="0">
                        <a:pos x="connsiteX8749" y="connsiteY8749"/>
                      </a:cxn>
                      <a:cxn ang="0">
                        <a:pos x="connsiteX8750" y="connsiteY8750"/>
                      </a:cxn>
                      <a:cxn ang="0">
                        <a:pos x="connsiteX8751" y="connsiteY8751"/>
                      </a:cxn>
                      <a:cxn ang="0">
                        <a:pos x="connsiteX8752" y="connsiteY8752"/>
                      </a:cxn>
                      <a:cxn ang="0">
                        <a:pos x="connsiteX8753" y="connsiteY8753"/>
                      </a:cxn>
                      <a:cxn ang="0">
                        <a:pos x="connsiteX8754" y="connsiteY8754"/>
                      </a:cxn>
                      <a:cxn ang="0">
                        <a:pos x="connsiteX8755" y="connsiteY8755"/>
                      </a:cxn>
                      <a:cxn ang="0">
                        <a:pos x="connsiteX8756" y="connsiteY8756"/>
                      </a:cxn>
                      <a:cxn ang="0">
                        <a:pos x="connsiteX8757" y="connsiteY8757"/>
                      </a:cxn>
                      <a:cxn ang="0">
                        <a:pos x="connsiteX8758" y="connsiteY8758"/>
                      </a:cxn>
                      <a:cxn ang="0">
                        <a:pos x="connsiteX8759" y="connsiteY8759"/>
                      </a:cxn>
                      <a:cxn ang="0">
                        <a:pos x="connsiteX8760" y="connsiteY8760"/>
                      </a:cxn>
                      <a:cxn ang="0">
                        <a:pos x="connsiteX8761" y="connsiteY8761"/>
                      </a:cxn>
                      <a:cxn ang="0">
                        <a:pos x="connsiteX8762" y="connsiteY8762"/>
                      </a:cxn>
                      <a:cxn ang="0">
                        <a:pos x="connsiteX8763" y="connsiteY8763"/>
                      </a:cxn>
                      <a:cxn ang="0">
                        <a:pos x="connsiteX8764" y="connsiteY8764"/>
                      </a:cxn>
                      <a:cxn ang="0">
                        <a:pos x="connsiteX8765" y="connsiteY8765"/>
                      </a:cxn>
                      <a:cxn ang="0">
                        <a:pos x="connsiteX8766" y="connsiteY8766"/>
                      </a:cxn>
                      <a:cxn ang="0">
                        <a:pos x="connsiteX8767" y="connsiteY8767"/>
                      </a:cxn>
                      <a:cxn ang="0">
                        <a:pos x="connsiteX8768" y="connsiteY8768"/>
                      </a:cxn>
                      <a:cxn ang="0">
                        <a:pos x="connsiteX8769" y="connsiteY8769"/>
                      </a:cxn>
                      <a:cxn ang="0">
                        <a:pos x="connsiteX8770" y="connsiteY8770"/>
                      </a:cxn>
                      <a:cxn ang="0">
                        <a:pos x="connsiteX8771" y="connsiteY8771"/>
                      </a:cxn>
                      <a:cxn ang="0">
                        <a:pos x="connsiteX8772" y="connsiteY8772"/>
                      </a:cxn>
                      <a:cxn ang="0">
                        <a:pos x="connsiteX8773" y="connsiteY8773"/>
                      </a:cxn>
                      <a:cxn ang="0">
                        <a:pos x="connsiteX8774" y="connsiteY8774"/>
                      </a:cxn>
                      <a:cxn ang="0">
                        <a:pos x="connsiteX8775" y="connsiteY8775"/>
                      </a:cxn>
                      <a:cxn ang="0">
                        <a:pos x="connsiteX8776" y="connsiteY8776"/>
                      </a:cxn>
                      <a:cxn ang="0">
                        <a:pos x="connsiteX8777" y="connsiteY8777"/>
                      </a:cxn>
                      <a:cxn ang="0">
                        <a:pos x="connsiteX8778" y="connsiteY8778"/>
                      </a:cxn>
                      <a:cxn ang="0">
                        <a:pos x="connsiteX8779" y="connsiteY8779"/>
                      </a:cxn>
                      <a:cxn ang="0">
                        <a:pos x="connsiteX8780" y="connsiteY8780"/>
                      </a:cxn>
                      <a:cxn ang="0">
                        <a:pos x="connsiteX8781" y="connsiteY8781"/>
                      </a:cxn>
                      <a:cxn ang="0">
                        <a:pos x="connsiteX8782" y="connsiteY8782"/>
                      </a:cxn>
                      <a:cxn ang="0">
                        <a:pos x="connsiteX8783" y="connsiteY8783"/>
                      </a:cxn>
                      <a:cxn ang="0">
                        <a:pos x="connsiteX8784" y="connsiteY8784"/>
                      </a:cxn>
                      <a:cxn ang="0">
                        <a:pos x="connsiteX8785" y="connsiteY8785"/>
                      </a:cxn>
                      <a:cxn ang="0">
                        <a:pos x="connsiteX8786" y="connsiteY8786"/>
                      </a:cxn>
                      <a:cxn ang="0">
                        <a:pos x="connsiteX8787" y="connsiteY8787"/>
                      </a:cxn>
                      <a:cxn ang="0">
                        <a:pos x="connsiteX8788" y="connsiteY8788"/>
                      </a:cxn>
                      <a:cxn ang="0">
                        <a:pos x="connsiteX8789" y="connsiteY8789"/>
                      </a:cxn>
                      <a:cxn ang="0">
                        <a:pos x="connsiteX8790" y="connsiteY8790"/>
                      </a:cxn>
                      <a:cxn ang="0">
                        <a:pos x="connsiteX8791" y="connsiteY8791"/>
                      </a:cxn>
                      <a:cxn ang="0">
                        <a:pos x="connsiteX8792" y="connsiteY8792"/>
                      </a:cxn>
                      <a:cxn ang="0">
                        <a:pos x="connsiteX8793" y="connsiteY8793"/>
                      </a:cxn>
                      <a:cxn ang="0">
                        <a:pos x="connsiteX8794" y="connsiteY8794"/>
                      </a:cxn>
                      <a:cxn ang="0">
                        <a:pos x="connsiteX8795" y="connsiteY8795"/>
                      </a:cxn>
                      <a:cxn ang="0">
                        <a:pos x="connsiteX8796" y="connsiteY8796"/>
                      </a:cxn>
                      <a:cxn ang="0">
                        <a:pos x="connsiteX8797" y="connsiteY8797"/>
                      </a:cxn>
                      <a:cxn ang="0">
                        <a:pos x="connsiteX8798" y="connsiteY8798"/>
                      </a:cxn>
                      <a:cxn ang="0">
                        <a:pos x="connsiteX8799" y="connsiteY8799"/>
                      </a:cxn>
                      <a:cxn ang="0">
                        <a:pos x="connsiteX8800" y="connsiteY8800"/>
                      </a:cxn>
                      <a:cxn ang="0">
                        <a:pos x="connsiteX8801" y="connsiteY8801"/>
                      </a:cxn>
                      <a:cxn ang="0">
                        <a:pos x="connsiteX8802" y="connsiteY8802"/>
                      </a:cxn>
                      <a:cxn ang="0">
                        <a:pos x="connsiteX8803" y="connsiteY8803"/>
                      </a:cxn>
                      <a:cxn ang="0">
                        <a:pos x="connsiteX8804" y="connsiteY8804"/>
                      </a:cxn>
                      <a:cxn ang="0">
                        <a:pos x="connsiteX8805" y="connsiteY8805"/>
                      </a:cxn>
                      <a:cxn ang="0">
                        <a:pos x="connsiteX8806" y="connsiteY8806"/>
                      </a:cxn>
                      <a:cxn ang="0">
                        <a:pos x="connsiteX8807" y="connsiteY8807"/>
                      </a:cxn>
                      <a:cxn ang="0">
                        <a:pos x="connsiteX8808" y="connsiteY8808"/>
                      </a:cxn>
                      <a:cxn ang="0">
                        <a:pos x="connsiteX8809" y="connsiteY8809"/>
                      </a:cxn>
                      <a:cxn ang="0">
                        <a:pos x="connsiteX8810" y="connsiteY8810"/>
                      </a:cxn>
                      <a:cxn ang="0">
                        <a:pos x="connsiteX8811" y="connsiteY8811"/>
                      </a:cxn>
                      <a:cxn ang="0">
                        <a:pos x="connsiteX8812" y="connsiteY8812"/>
                      </a:cxn>
                      <a:cxn ang="0">
                        <a:pos x="connsiteX8813" y="connsiteY8813"/>
                      </a:cxn>
                      <a:cxn ang="0">
                        <a:pos x="connsiteX8814" y="connsiteY8814"/>
                      </a:cxn>
                      <a:cxn ang="0">
                        <a:pos x="connsiteX8815" y="connsiteY8815"/>
                      </a:cxn>
                      <a:cxn ang="0">
                        <a:pos x="connsiteX8816" y="connsiteY8816"/>
                      </a:cxn>
                      <a:cxn ang="0">
                        <a:pos x="connsiteX8817" y="connsiteY8817"/>
                      </a:cxn>
                      <a:cxn ang="0">
                        <a:pos x="connsiteX8818" y="connsiteY8818"/>
                      </a:cxn>
                      <a:cxn ang="0">
                        <a:pos x="connsiteX8819" y="connsiteY8819"/>
                      </a:cxn>
                      <a:cxn ang="0">
                        <a:pos x="connsiteX8820" y="connsiteY8820"/>
                      </a:cxn>
                      <a:cxn ang="0">
                        <a:pos x="connsiteX8821" y="connsiteY8821"/>
                      </a:cxn>
                      <a:cxn ang="0">
                        <a:pos x="connsiteX8822" y="connsiteY8822"/>
                      </a:cxn>
                      <a:cxn ang="0">
                        <a:pos x="connsiteX8823" y="connsiteY8823"/>
                      </a:cxn>
                      <a:cxn ang="0">
                        <a:pos x="connsiteX8824" y="connsiteY8824"/>
                      </a:cxn>
                      <a:cxn ang="0">
                        <a:pos x="connsiteX8825" y="connsiteY8825"/>
                      </a:cxn>
                      <a:cxn ang="0">
                        <a:pos x="connsiteX8826" y="connsiteY8826"/>
                      </a:cxn>
                      <a:cxn ang="0">
                        <a:pos x="connsiteX8827" y="connsiteY8827"/>
                      </a:cxn>
                      <a:cxn ang="0">
                        <a:pos x="connsiteX8828" y="connsiteY8828"/>
                      </a:cxn>
                      <a:cxn ang="0">
                        <a:pos x="connsiteX8829" y="connsiteY8829"/>
                      </a:cxn>
                      <a:cxn ang="0">
                        <a:pos x="connsiteX8830" y="connsiteY8830"/>
                      </a:cxn>
                      <a:cxn ang="0">
                        <a:pos x="connsiteX8831" y="connsiteY8831"/>
                      </a:cxn>
                      <a:cxn ang="0">
                        <a:pos x="connsiteX8832" y="connsiteY8832"/>
                      </a:cxn>
                      <a:cxn ang="0">
                        <a:pos x="connsiteX8833" y="connsiteY8833"/>
                      </a:cxn>
                      <a:cxn ang="0">
                        <a:pos x="connsiteX8834" y="connsiteY8834"/>
                      </a:cxn>
                      <a:cxn ang="0">
                        <a:pos x="connsiteX8835" y="connsiteY8835"/>
                      </a:cxn>
                      <a:cxn ang="0">
                        <a:pos x="connsiteX8836" y="connsiteY8836"/>
                      </a:cxn>
                      <a:cxn ang="0">
                        <a:pos x="connsiteX8837" y="connsiteY8837"/>
                      </a:cxn>
                      <a:cxn ang="0">
                        <a:pos x="connsiteX8838" y="connsiteY8838"/>
                      </a:cxn>
                      <a:cxn ang="0">
                        <a:pos x="connsiteX8839" y="connsiteY8839"/>
                      </a:cxn>
                      <a:cxn ang="0">
                        <a:pos x="connsiteX8840" y="connsiteY8840"/>
                      </a:cxn>
                      <a:cxn ang="0">
                        <a:pos x="connsiteX8841" y="connsiteY8841"/>
                      </a:cxn>
                      <a:cxn ang="0">
                        <a:pos x="connsiteX8842" y="connsiteY8842"/>
                      </a:cxn>
                      <a:cxn ang="0">
                        <a:pos x="connsiteX8843" y="connsiteY8843"/>
                      </a:cxn>
                      <a:cxn ang="0">
                        <a:pos x="connsiteX8844" y="connsiteY8844"/>
                      </a:cxn>
                      <a:cxn ang="0">
                        <a:pos x="connsiteX8845" y="connsiteY8845"/>
                      </a:cxn>
                      <a:cxn ang="0">
                        <a:pos x="connsiteX8846" y="connsiteY8846"/>
                      </a:cxn>
                      <a:cxn ang="0">
                        <a:pos x="connsiteX8847" y="connsiteY8847"/>
                      </a:cxn>
                      <a:cxn ang="0">
                        <a:pos x="connsiteX8848" y="connsiteY8848"/>
                      </a:cxn>
                      <a:cxn ang="0">
                        <a:pos x="connsiteX8849" y="connsiteY8849"/>
                      </a:cxn>
                      <a:cxn ang="0">
                        <a:pos x="connsiteX8850" y="connsiteY8850"/>
                      </a:cxn>
                      <a:cxn ang="0">
                        <a:pos x="connsiteX8851" y="connsiteY8851"/>
                      </a:cxn>
                      <a:cxn ang="0">
                        <a:pos x="connsiteX8852" y="connsiteY8852"/>
                      </a:cxn>
                      <a:cxn ang="0">
                        <a:pos x="connsiteX8853" y="connsiteY8853"/>
                      </a:cxn>
                      <a:cxn ang="0">
                        <a:pos x="connsiteX8854" y="connsiteY8854"/>
                      </a:cxn>
                      <a:cxn ang="0">
                        <a:pos x="connsiteX8855" y="connsiteY8855"/>
                      </a:cxn>
                      <a:cxn ang="0">
                        <a:pos x="connsiteX8856" y="connsiteY8856"/>
                      </a:cxn>
                      <a:cxn ang="0">
                        <a:pos x="connsiteX8857" y="connsiteY8857"/>
                      </a:cxn>
                      <a:cxn ang="0">
                        <a:pos x="connsiteX8858" y="connsiteY8858"/>
                      </a:cxn>
                      <a:cxn ang="0">
                        <a:pos x="connsiteX8859" y="connsiteY8859"/>
                      </a:cxn>
                      <a:cxn ang="0">
                        <a:pos x="connsiteX8860" y="connsiteY8860"/>
                      </a:cxn>
                      <a:cxn ang="0">
                        <a:pos x="connsiteX8861" y="connsiteY8861"/>
                      </a:cxn>
                      <a:cxn ang="0">
                        <a:pos x="connsiteX8862" y="connsiteY8862"/>
                      </a:cxn>
                      <a:cxn ang="0">
                        <a:pos x="connsiteX8863" y="connsiteY8863"/>
                      </a:cxn>
                      <a:cxn ang="0">
                        <a:pos x="connsiteX8864" y="connsiteY8864"/>
                      </a:cxn>
                      <a:cxn ang="0">
                        <a:pos x="connsiteX8865" y="connsiteY8865"/>
                      </a:cxn>
                      <a:cxn ang="0">
                        <a:pos x="connsiteX8866" y="connsiteY8866"/>
                      </a:cxn>
                      <a:cxn ang="0">
                        <a:pos x="connsiteX8867" y="connsiteY8867"/>
                      </a:cxn>
                      <a:cxn ang="0">
                        <a:pos x="connsiteX8868" y="connsiteY8868"/>
                      </a:cxn>
                      <a:cxn ang="0">
                        <a:pos x="connsiteX8869" y="connsiteY8869"/>
                      </a:cxn>
                      <a:cxn ang="0">
                        <a:pos x="connsiteX8870" y="connsiteY8870"/>
                      </a:cxn>
                      <a:cxn ang="0">
                        <a:pos x="connsiteX8871" y="connsiteY8871"/>
                      </a:cxn>
                      <a:cxn ang="0">
                        <a:pos x="connsiteX8872" y="connsiteY8872"/>
                      </a:cxn>
                      <a:cxn ang="0">
                        <a:pos x="connsiteX8873" y="connsiteY8873"/>
                      </a:cxn>
                      <a:cxn ang="0">
                        <a:pos x="connsiteX8874" y="connsiteY8874"/>
                      </a:cxn>
                      <a:cxn ang="0">
                        <a:pos x="connsiteX8875" y="connsiteY8875"/>
                      </a:cxn>
                      <a:cxn ang="0">
                        <a:pos x="connsiteX8876" y="connsiteY8876"/>
                      </a:cxn>
                      <a:cxn ang="0">
                        <a:pos x="connsiteX8877" y="connsiteY8877"/>
                      </a:cxn>
                      <a:cxn ang="0">
                        <a:pos x="connsiteX8878" y="connsiteY8878"/>
                      </a:cxn>
                      <a:cxn ang="0">
                        <a:pos x="connsiteX8879" y="connsiteY8879"/>
                      </a:cxn>
                      <a:cxn ang="0">
                        <a:pos x="connsiteX8880" y="connsiteY8880"/>
                      </a:cxn>
                      <a:cxn ang="0">
                        <a:pos x="connsiteX8881" y="connsiteY8881"/>
                      </a:cxn>
                      <a:cxn ang="0">
                        <a:pos x="connsiteX8882" y="connsiteY8882"/>
                      </a:cxn>
                      <a:cxn ang="0">
                        <a:pos x="connsiteX8883" y="connsiteY8883"/>
                      </a:cxn>
                      <a:cxn ang="0">
                        <a:pos x="connsiteX8884" y="connsiteY8884"/>
                      </a:cxn>
                      <a:cxn ang="0">
                        <a:pos x="connsiteX8885" y="connsiteY8885"/>
                      </a:cxn>
                      <a:cxn ang="0">
                        <a:pos x="connsiteX8886" y="connsiteY8886"/>
                      </a:cxn>
                      <a:cxn ang="0">
                        <a:pos x="connsiteX8887" y="connsiteY8887"/>
                      </a:cxn>
                      <a:cxn ang="0">
                        <a:pos x="connsiteX8888" y="connsiteY8888"/>
                      </a:cxn>
                      <a:cxn ang="0">
                        <a:pos x="connsiteX8889" y="connsiteY8889"/>
                      </a:cxn>
                      <a:cxn ang="0">
                        <a:pos x="connsiteX8890" y="connsiteY8890"/>
                      </a:cxn>
                      <a:cxn ang="0">
                        <a:pos x="connsiteX8891" y="connsiteY8891"/>
                      </a:cxn>
                      <a:cxn ang="0">
                        <a:pos x="connsiteX8892" y="connsiteY8892"/>
                      </a:cxn>
                      <a:cxn ang="0">
                        <a:pos x="connsiteX8893" y="connsiteY8893"/>
                      </a:cxn>
                      <a:cxn ang="0">
                        <a:pos x="connsiteX8894" y="connsiteY8894"/>
                      </a:cxn>
                      <a:cxn ang="0">
                        <a:pos x="connsiteX8895" y="connsiteY8895"/>
                      </a:cxn>
                      <a:cxn ang="0">
                        <a:pos x="connsiteX8896" y="connsiteY8896"/>
                      </a:cxn>
                      <a:cxn ang="0">
                        <a:pos x="connsiteX8897" y="connsiteY8897"/>
                      </a:cxn>
                      <a:cxn ang="0">
                        <a:pos x="connsiteX8898" y="connsiteY8898"/>
                      </a:cxn>
                      <a:cxn ang="0">
                        <a:pos x="connsiteX8899" y="connsiteY8899"/>
                      </a:cxn>
                      <a:cxn ang="0">
                        <a:pos x="connsiteX8900" y="connsiteY8900"/>
                      </a:cxn>
                      <a:cxn ang="0">
                        <a:pos x="connsiteX8901" y="connsiteY8901"/>
                      </a:cxn>
                      <a:cxn ang="0">
                        <a:pos x="connsiteX8902" y="connsiteY8902"/>
                      </a:cxn>
                      <a:cxn ang="0">
                        <a:pos x="connsiteX8903" y="connsiteY8903"/>
                      </a:cxn>
                      <a:cxn ang="0">
                        <a:pos x="connsiteX8904" y="connsiteY8904"/>
                      </a:cxn>
                      <a:cxn ang="0">
                        <a:pos x="connsiteX8905" y="connsiteY8905"/>
                      </a:cxn>
                      <a:cxn ang="0">
                        <a:pos x="connsiteX8906" y="connsiteY8906"/>
                      </a:cxn>
                      <a:cxn ang="0">
                        <a:pos x="connsiteX8907" y="connsiteY8907"/>
                      </a:cxn>
                      <a:cxn ang="0">
                        <a:pos x="connsiteX8908" y="connsiteY8908"/>
                      </a:cxn>
                      <a:cxn ang="0">
                        <a:pos x="connsiteX8909" y="connsiteY8909"/>
                      </a:cxn>
                      <a:cxn ang="0">
                        <a:pos x="connsiteX8910" y="connsiteY8910"/>
                      </a:cxn>
                      <a:cxn ang="0">
                        <a:pos x="connsiteX8911" y="connsiteY8911"/>
                      </a:cxn>
                      <a:cxn ang="0">
                        <a:pos x="connsiteX8912" y="connsiteY8912"/>
                      </a:cxn>
                      <a:cxn ang="0">
                        <a:pos x="connsiteX8913" y="connsiteY8913"/>
                      </a:cxn>
                      <a:cxn ang="0">
                        <a:pos x="connsiteX8914" y="connsiteY8914"/>
                      </a:cxn>
                      <a:cxn ang="0">
                        <a:pos x="connsiteX8915" y="connsiteY8915"/>
                      </a:cxn>
                      <a:cxn ang="0">
                        <a:pos x="connsiteX8916" y="connsiteY8916"/>
                      </a:cxn>
                      <a:cxn ang="0">
                        <a:pos x="connsiteX8917" y="connsiteY8917"/>
                      </a:cxn>
                      <a:cxn ang="0">
                        <a:pos x="connsiteX8918" y="connsiteY8918"/>
                      </a:cxn>
                      <a:cxn ang="0">
                        <a:pos x="connsiteX8919" y="connsiteY8919"/>
                      </a:cxn>
                      <a:cxn ang="0">
                        <a:pos x="connsiteX8920" y="connsiteY8920"/>
                      </a:cxn>
                      <a:cxn ang="0">
                        <a:pos x="connsiteX8921" y="connsiteY8921"/>
                      </a:cxn>
                      <a:cxn ang="0">
                        <a:pos x="connsiteX8922" y="connsiteY8922"/>
                      </a:cxn>
                      <a:cxn ang="0">
                        <a:pos x="connsiteX8923" y="connsiteY8923"/>
                      </a:cxn>
                      <a:cxn ang="0">
                        <a:pos x="connsiteX8924" y="connsiteY8924"/>
                      </a:cxn>
                      <a:cxn ang="0">
                        <a:pos x="connsiteX8925" y="connsiteY8925"/>
                      </a:cxn>
                      <a:cxn ang="0">
                        <a:pos x="connsiteX8926" y="connsiteY8926"/>
                      </a:cxn>
                      <a:cxn ang="0">
                        <a:pos x="connsiteX8927" y="connsiteY8927"/>
                      </a:cxn>
                      <a:cxn ang="0">
                        <a:pos x="connsiteX8928" y="connsiteY8928"/>
                      </a:cxn>
                      <a:cxn ang="0">
                        <a:pos x="connsiteX8929" y="connsiteY8929"/>
                      </a:cxn>
                      <a:cxn ang="0">
                        <a:pos x="connsiteX8930" y="connsiteY8930"/>
                      </a:cxn>
                      <a:cxn ang="0">
                        <a:pos x="connsiteX8931" y="connsiteY8931"/>
                      </a:cxn>
                      <a:cxn ang="0">
                        <a:pos x="connsiteX8932" y="connsiteY8932"/>
                      </a:cxn>
                      <a:cxn ang="0">
                        <a:pos x="connsiteX8933" y="connsiteY8933"/>
                      </a:cxn>
                      <a:cxn ang="0">
                        <a:pos x="connsiteX8934" y="connsiteY8934"/>
                      </a:cxn>
                      <a:cxn ang="0">
                        <a:pos x="connsiteX8935" y="connsiteY8935"/>
                      </a:cxn>
                      <a:cxn ang="0">
                        <a:pos x="connsiteX8936" y="connsiteY8936"/>
                      </a:cxn>
                      <a:cxn ang="0">
                        <a:pos x="connsiteX8937" y="connsiteY8937"/>
                      </a:cxn>
                      <a:cxn ang="0">
                        <a:pos x="connsiteX8938" y="connsiteY8938"/>
                      </a:cxn>
                      <a:cxn ang="0">
                        <a:pos x="connsiteX8939" y="connsiteY8939"/>
                      </a:cxn>
                      <a:cxn ang="0">
                        <a:pos x="connsiteX8940" y="connsiteY8940"/>
                      </a:cxn>
                      <a:cxn ang="0">
                        <a:pos x="connsiteX8941" y="connsiteY8941"/>
                      </a:cxn>
                      <a:cxn ang="0">
                        <a:pos x="connsiteX8942" y="connsiteY8942"/>
                      </a:cxn>
                      <a:cxn ang="0">
                        <a:pos x="connsiteX8943" y="connsiteY8943"/>
                      </a:cxn>
                      <a:cxn ang="0">
                        <a:pos x="connsiteX8944" y="connsiteY8944"/>
                      </a:cxn>
                      <a:cxn ang="0">
                        <a:pos x="connsiteX8945" y="connsiteY8945"/>
                      </a:cxn>
                      <a:cxn ang="0">
                        <a:pos x="connsiteX8946" y="connsiteY8946"/>
                      </a:cxn>
                      <a:cxn ang="0">
                        <a:pos x="connsiteX8947" y="connsiteY8947"/>
                      </a:cxn>
                      <a:cxn ang="0">
                        <a:pos x="connsiteX8948" y="connsiteY8948"/>
                      </a:cxn>
                      <a:cxn ang="0">
                        <a:pos x="connsiteX8949" y="connsiteY8949"/>
                      </a:cxn>
                      <a:cxn ang="0">
                        <a:pos x="connsiteX8950" y="connsiteY8950"/>
                      </a:cxn>
                      <a:cxn ang="0">
                        <a:pos x="connsiteX8951" y="connsiteY8951"/>
                      </a:cxn>
                      <a:cxn ang="0">
                        <a:pos x="connsiteX8952" y="connsiteY8952"/>
                      </a:cxn>
                      <a:cxn ang="0">
                        <a:pos x="connsiteX8953" y="connsiteY8953"/>
                      </a:cxn>
                      <a:cxn ang="0">
                        <a:pos x="connsiteX8954" y="connsiteY8954"/>
                      </a:cxn>
                      <a:cxn ang="0">
                        <a:pos x="connsiteX8955" y="connsiteY8955"/>
                      </a:cxn>
                      <a:cxn ang="0">
                        <a:pos x="connsiteX8956" y="connsiteY8956"/>
                      </a:cxn>
                      <a:cxn ang="0">
                        <a:pos x="connsiteX8957" y="connsiteY8957"/>
                      </a:cxn>
                      <a:cxn ang="0">
                        <a:pos x="connsiteX8958" y="connsiteY8958"/>
                      </a:cxn>
                      <a:cxn ang="0">
                        <a:pos x="connsiteX8959" y="connsiteY8959"/>
                      </a:cxn>
                      <a:cxn ang="0">
                        <a:pos x="connsiteX8960" y="connsiteY8960"/>
                      </a:cxn>
                      <a:cxn ang="0">
                        <a:pos x="connsiteX8961" y="connsiteY8961"/>
                      </a:cxn>
                      <a:cxn ang="0">
                        <a:pos x="connsiteX8962" y="connsiteY8962"/>
                      </a:cxn>
                      <a:cxn ang="0">
                        <a:pos x="connsiteX8963" y="connsiteY8963"/>
                      </a:cxn>
                      <a:cxn ang="0">
                        <a:pos x="connsiteX8964" y="connsiteY8964"/>
                      </a:cxn>
                      <a:cxn ang="0">
                        <a:pos x="connsiteX8965" y="connsiteY8965"/>
                      </a:cxn>
                      <a:cxn ang="0">
                        <a:pos x="connsiteX8966" y="connsiteY8966"/>
                      </a:cxn>
                      <a:cxn ang="0">
                        <a:pos x="connsiteX8967" y="connsiteY8967"/>
                      </a:cxn>
                      <a:cxn ang="0">
                        <a:pos x="connsiteX8968" y="connsiteY8968"/>
                      </a:cxn>
                      <a:cxn ang="0">
                        <a:pos x="connsiteX8969" y="connsiteY8969"/>
                      </a:cxn>
                      <a:cxn ang="0">
                        <a:pos x="connsiteX8970" y="connsiteY8970"/>
                      </a:cxn>
                      <a:cxn ang="0">
                        <a:pos x="connsiteX8971" y="connsiteY8971"/>
                      </a:cxn>
                      <a:cxn ang="0">
                        <a:pos x="connsiteX8972" y="connsiteY8972"/>
                      </a:cxn>
                      <a:cxn ang="0">
                        <a:pos x="connsiteX8973" y="connsiteY8973"/>
                      </a:cxn>
                      <a:cxn ang="0">
                        <a:pos x="connsiteX8974" y="connsiteY8974"/>
                      </a:cxn>
                      <a:cxn ang="0">
                        <a:pos x="connsiteX8975" y="connsiteY8975"/>
                      </a:cxn>
                      <a:cxn ang="0">
                        <a:pos x="connsiteX8976" y="connsiteY8976"/>
                      </a:cxn>
                      <a:cxn ang="0">
                        <a:pos x="connsiteX8977" y="connsiteY8977"/>
                      </a:cxn>
                      <a:cxn ang="0">
                        <a:pos x="connsiteX8978" y="connsiteY8978"/>
                      </a:cxn>
                      <a:cxn ang="0">
                        <a:pos x="connsiteX8979" y="connsiteY8979"/>
                      </a:cxn>
                      <a:cxn ang="0">
                        <a:pos x="connsiteX8980" y="connsiteY8980"/>
                      </a:cxn>
                      <a:cxn ang="0">
                        <a:pos x="connsiteX8981" y="connsiteY8981"/>
                      </a:cxn>
                      <a:cxn ang="0">
                        <a:pos x="connsiteX8982" y="connsiteY8982"/>
                      </a:cxn>
                      <a:cxn ang="0">
                        <a:pos x="connsiteX8983" y="connsiteY8983"/>
                      </a:cxn>
                      <a:cxn ang="0">
                        <a:pos x="connsiteX8984" y="connsiteY8984"/>
                      </a:cxn>
                      <a:cxn ang="0">
                        <a:pos x="connsiteX8985" y="connsiteY8985"/>
                      </a:cxn>
                      <a:cxn ang="0">
                        <a:pos x="connsiteX8986" y="connsiteY8986"/>
                      </a:cxn>
                      <a:cxn ang="0">
                        <a:pos x="connsiteX8987" y="connsiteY8987"/>
                      </a:cxn>
                      <a:cxn ang="0">
                        <a:pos x="connsiteX8988" y="connsiteY8988"/>
                      </a:cxn>
                      <a:cxn ang="0">
                        <a:pos x="connsiteX8989" y="connsiteY8989"/>
                      </a:cxn>
                      <a:cxn ang="0">
                        <a:pos x="connsiteX8990" y="connsiteY8990"/>
                      </a:cxn>
                      <a:cxn ang="0">
                        <a:pos x="connsiteX8991" y="connsiteY8991"/>
                      </a:cxn>
                      <a:cxn ang="0">
                        <a:pos x="connsiteX8992" y="connsiteY8992"/>
                      </a:cxn>
                      <a:cxn ang="0">
                        <a:pos x="connsiteX8993" y="connsiteY8993"/>
                      </a:cxn>
                      <a:cxn ang="0">
                        <a:pos x="connsiteX8994" y="connsiteY8994"/>
                      </a:cxn>
                      <a:cxn ang="0">
                        <a:pos x="connsiteX8995" y="connsiteY8995"/>
                      </a:cxn>
                      <a:cxn ang="0">
                        <a:pos x="connsiteX8996" y="connsiteY8996"/>
                      </a:cxn>
                      <a:cxn ang="0">
                        <a:pos x="connsiteX8997" y="connsiteY8997"/>
                      </a:cxn>
                      <a:cxn ang="0">
                        <a:pos x="connsiteX8998" y="connsiteY8998"/>
                      </a:cxn>
                      <a:cxn ang="0">
                        <a:pos x="connsiteX8999" y="connsiteY8999"/>
                      </a:cxn>
                      <a:cxn ang="0">
                        <a:pos x="connsiteX9000" y="connsiteY9000"/>
                      </a:cxn>
                      <a:cxn ang="0">
                        <a:pos x="connsiteX9001" y="connsiteY9001"/>
                      </a:cxn>
                      <a:cxn ang="0">
                        <a:pos x="connsiteX9002" y="connsiteY9002"/>
                      </a:cxn>
                      <a:cxn ang="0">
                        <a:pos x="connsiteX9003" y="connsiteY9003"/>
                      </a:cxn>
                      <a:cxn ang="0">
                        <a:pos x="connsiteX9004" y="connsiteY9004"/>
                      </a:cxn>
                      <a:cxn ang="0">
                        <a:pos x="connsiteX9005" y="connsiteY9005"/>
                      </a:cxn>
                      <a:cxn ang="0">
                        <a:pos x="connsiteX9006" y="connsiteY9006"/>
                      </a:cxn>
                      <a:cxn ang="0">
                        <a:pos x="connsiteX9007" y="connsiteY9007"/>
                      </a:cxn>
                      <a:cxn ang="0">
                        <a:pos x="connsiteX9008" y="connsiteY9008"/>
                      </a:cxn>
                      <a:cxn ang="0">
                        <a:pos x="connsiteX9009" y="connsiteY9009"/>
                      </a:cxn>
                      <a:cxn ang="0">
                        <a:pos x="connsiteX9010" y="connsiteY9010"/>
                      </a:cxn>
                      <a:cxn ang="0">
                        <a:pos x="connsiteX9011" y="connsiteY9011"/>
                      </a:cxn>
                      <a:cxn ang="0">
                        <a:pos x="connsiteX9012" y="connsiteY9012"/>
                      </a:cxn>
                      <a:cxn ang="0">
                        <a:pos x="connsiteX9013" y="connsiteY9013"/>
                      </a:cxn>
                      <a:cxn ang="0">
                        <a:pos x="connsiteX9014" y="connsiteY9014"/>
                      </a:cxn>
                      <a:cxn ang="0">
                        <a:pos x="connsiteX9015" y="connsiteY9015"/>
                      </a:cxn>
                      <a:cxn ang="0">
                        <a:pos x="connsiteX9016" y="connsiteY9016"/>
                      </a:cxn>
                      <a:cxn ang="0">
                        <a:pos x="connsiteX9017" y="connsiteY9017"/>
                      </a:cxn>
                      <a:cxn ang="0">
                        <a:pos x="connsiteX9018" y="connsiteY9018"/>
                      </a:cxn>
                      <a:cxn ang="0">
                        <a:pos x="connsiteX9019" y="connsiteY9019"/>
                      </a:cxn>
                      <a:cxn ang="0">
                        <a:pos x="connsiteX9020" y="connsiteY9020"/>
                      </a:cxn>
                      <a:cxn ang="0">
                        <a:pos x="connsiteX9021" y="connsiteY9021"/>
                      </a:cxn>
                      <a:cxn ang="0">
                        <a:pos x="connsiteX9022" y="connsiteY9022"/>
                      </a:cxn>
                      <a:cxn ang="0">
                        <a:pos x="connsiteX9023" y="connsiteY9023"/>
                      </a:cxn>
                      <a:cxn ang="0">
                        <a:pos x="connsiteX9024" y="connsiteY9024"/>
                      </a:cxn>
                      <a:cxn ang="0">
                        <a:pos x="connsiteX9025" y="connsiteY9025"/>
                      </a:cxn>
                      <a:cxn ang="0">
                        <a:pos x="connsiteX9026" y="connsiteY9026"/>
                      </a:cxn>
                      <a:cxn ang="0">
                        <a:pos x="connsiteX9027" y="connsiteY9027"/>
                      </a:cxn>
                      <a:cxn ang="0">
                        <a:pos x="connsiteX9028" y="connsiteY9028"/>
                      </a:cxn>
                      <a:cxn ang="0">
                        <a:pos x="connsiteX9029" y="connsiteY9029"/>
                      </a:cxn>
                      <a:cxn ang="0">
                        <a:pos x="connsiteX9030" y="connsiteY9030"/>
                      </a:cxn>
                      <a:cxn ang="0">
                        <a:pos x="connsiteX9031" y="connsiteY9031"/>
                      </a:cxn>
                      <a:cxn ang="0">
                        <a:pos x="connsiteX9032" y="connsiteY9032"/>
                      </a:cxn>
                      <a:cxn ang="0">
                        <a:pos x="connsiteX9033" y="connsiteY9033"/>
                      </a:cxn>
                      <a:cxn ang="0">
                        <a:pos x="connsiteX9034" y="connsiteY9034"/>
                      </a:cxn>
                      <a:cxn ang="0">
                        <a:pos x="connsiteX9035" y="connsiteY9035"/>
                      </a:cxn>
                      <a:cxn ang="0">
                        <a:pos x="connsiteX9036" y="connsiteY9036"/>
                      </a:cxn>
                      <a:cxn ang="0">
                        <a:pos x="connsiteX9037" y="connsiteY9037"/>
                      </a:cxn>
                      <a:cxn ang="0">
                        <a:pos x="connsiteX9038" y="connsiteY9038"/>
                      </a:cxn>
                      <a:cxn ang="0">
                        <a:pos x="connsiteX9039" y="connsiteY9039"/>
                      </a:cxn>
                      <a:cxn ang="0">
                        <a:pos x="connsiteX9040" y="connsiteY9040"/>
                      </a:cxn>
                      <a:cxn ang="0">
                        <a:pos x="connsiteX9041" y="connsiteY9041"/>
                      </a:cxn>
                      <a:cxn ang="0">
                        <a:pos x="connsiteX9042" y="connsiteY9042"/>
                      </a:cxn>
                      <a:cxn ang="0">
                        <a:pos x="connsiteX9043" y="connsiteY9043"/>
                      </a:cxn>
                      <a:cxn ang="0">
                        <a:pos x="connsiteX9044" y="connsiteY9044"/>
                      </a:cxn>
                      <a:cxn ang="0">
                        <a:pos x="connsiteX9045" y="connsiteY9045"/>
                      </a:cxn>
                      <a:cxn ang="0">
                        <a:pos x="connsiteX9046" y="connsiteY9046"/>
                      </a:cxn>
                      <a:cxn ang="0">
                        <a:pos x="connsiteX9047" y="connsiteY9047"/>
                      </a:cxn>
                      <a:cxn ang="0">
                        <a:pos x="connsiteX9048" y="connsiteY9048"/>
                      </a:cxn>
                      <a:cxn ang="0">
                        <a:pos x="connsiteX9049" y="connsiteY9049"/>
                      </a:cxn>
                      <a:cxn ang="0">
                        <a:pos x="connsiteX9050" y="connsiteY9050"/>
                      </a:cxn>
                      <a:cxn ang="0">
                        <a:pos x="connsiteX9051" y="connsiteY9051"/>
                      </a:cxn>
                      <a:cxn ang="0">
                        <a:pos x="connsiteX9052" y="connsiteY9052"/>
                      </a:cxn>
                      <a:cxn ang="0">
                        <a:pos x="connsiteX9053" y="connsiteY9053"/>
                      </a:cxn>
                      <a:cxn ang="0">
                        <a:pos x="connsiteX9054" y="connsiteY9054"/>
                      </a:cxn>
                      <a:cxn ang="0">
                        <a:pos x="connsiteX9055" y="connsiteY9055"/>
                      </a:cxn>
                      <a:cxn ang="0">
                        <a:pos x="connsiteX9056" y="connsiteY9056"/>
                      </a:cxn>
                      <a:cxn ang="0">
                        <a:pos x="connsiteX9057" y="connsiteY9057"/>
                      </a:cxn>
                      <a:cxn ang="0">
                        <a:pos x="connsiteX9058" y="connsiteY9058"/>
                      </a:cxn>
                      <a:cxn ang="0">
                        <a:pos x="connsiteX9059" y="connsiteY9059"/>
                      </a:cxn>
                      <a:cxn ang="0">
                        <a:pos x="connsiteX9060" y="connsiteY9060"/>
                      </a:cxn>
                      <a:cxn ang="0">
                        <a:pos x="connsiteX9061" y="connsiteY9061"/>
                      </a:cxn>
                      <a:cxn ang="0">
                        <a:pos x="connsiteX9062" y="connsiteY9062"/>
                      </a:cxn>
                      <a:cxn ang="0">
                        <a:pos x="connsiteX9063" y="connsiteY9063"/>
                      </a:cxn>
                      <a:cxn ang="0">
                        <a:pos x="connsiteX9064" y="connsiteY9064"/>
                      </a:cxn>
                      <a:cxn ang="0">
                        <a:pos x="connsiteX9065" y="connsiteY9065"/>
                      </a:cxn>
                      <a:cxn ang="0">
                        <a:pos x="connsiteX9066" y="connsiteY9066"/>
                      </a:cxn>
                      <a:cxn ang="0">
                        <a:pos x="connsiteX9067" y="connsiteY9067"/>
                      </a:cxn>
                      <a:cxn ang="0">
                        <a:pos x="connsiteX9068" y="connsiteY9068"/>
                      </a:cxn>
                      <a:cxn ang="0">
                        <a:pos x="connsiteX9069" y="connsiteY9069"/>
                      </a:cxn>
                      <a:cxn ang="0">
                        <a:pos x="connsiteX9070" y="connsiteY9070"/>
                      </a:cxn>
                      <a:cxn ang="0">
                        <a:pos x="connsiteX9071" y="connsiteY9071"/>
                      </a:cxn>
                      <a:cxn ang="0">
                        <a:pos x="connsiteX9072" y="connsiteY9072"/>
                      </a:cxn>
                      <a:cxn ang="0">
                        <a:pos x="connsiteX9073" y="connsiteY9073"/>
                      </a:cxn>
                      <a:cxn ang="0">
                        <a:pos x="connsiteX9074" y="connsiteY9074"/>
                      </a:cxn>
                      <a:cxn ang="0">
                        <a:pos x="connsiteX9075" y="connsiteY9075"/>
                      </a:cxn>
                      <a:cxn ang="0">
                        <a:pos x="connsiteX9076" y="connsiteY9076"/>
                      </a:cxn>
                      <a:cxn ang="0">
                        <a:pos x="connsiteX9077" y="connsiteY9077"/>
                      </a:cxn>
                      <a:cxn ang="0">
                        <a:pos x="connsiteX9078" y="connsiteY9078"/>
                      </a:cxn>
                      <a:cxn ang="0">
                        <a:pos x="connsiteX9079" y="connsiteY9079"/>
                      </a:cxn>
                      <a:cxn ang="0">
                        <a:pos x="connsiteX9080" y="connsiteY9080"/>
                      </a:cxn>
                      <a:cxn ang="0">
                        <a:pos x="connsiteX9081" y="connsiteY9081"/>
                      </a:cxn>
                      <a:cxn ang="0">
                        <a:pos x="connsiteX9082" y="connsiteY9082"/>
                      </a:cxn>
                      <a:cxn ang="0">
                        <a:pos x="connsiteX9083" y="connsiteY9083"/>
                      </a:cxn>
                      <a:cxn ang="0">
                        <a:pos x="connsiteX9084" y="connsiteY9084"/>
                      </a:cxn>
                      <a:cxn ang="0">
                        <a:pos x="connsiteX9085" y="connsiteY9085"/>
                      </a:cxn>
                      <a:cxn ang="0">
                        <a:pos x="connsiteX9086" y="connsiteY9086"/>
                      </a:cxn>
                      <a:cxn ang="0">
                        <a:pos x="connsiteX9087" y="connsiteY9087"/>
                      </a:cxn>
                      <a:cxn ang="0">
                        <a:pos x="connsiteX9088" y="connsiteY9088"/>
                      </a:cxn>
                      <a:cxn ang="0">
                        <a:pos x="connsiteX9089" y="connsiteY9089"/>
                      </a:cxn>
                      <a:cxn ang="0">
                        <a:pos x="connsiteX9090" y="connsiteY9090"/>
                      </a:cxn>
                      <a:cxn ang="0">
                        <a:pos x="connsiteX9091" y="connsiteY9091"/>
                      </a:cxn>
                      <a:cxn ang="0">
                        <a:pos x="connsiteX9092" y="connsiteY9092"/>
                      </a:cxn>
                      <a:cxn ang="0">
                        <a:pos x="connsiteX9093" y="connsiteY9093"/>
                      </a:cxn>
                      <a:cxn ang="0">
                        <a:pos x="connsiteX9094" y="connsiteY9094"/>
                      </a:cxn>
                      <a:cxn ang="0">
                        <a:pos x="connsiteX9095" y="connsiteY9095"/>
                      </a:cxn>
                      <a:cxn ang="0">
                        <a:pos x="connsiteX9096" y="connsiteY9096"/>
                      </a:cxn>
                      <a:cxn ang="0">
                        <a:pos x="connsiteX9097" y="connsiteY9097"/>
                      </a:cxn>
                      <a:cxn ang="0">
                        <a:pos x="connsiteX9098" y="connsiteY9098"/>
                      </a:cxn>
                      <a:cxn ang="0">
                        <a:pos x="connsiteX9099" y="connsiteY9099"/>
                      </a:cxn>
                      <a:cxn ang="0">
                        <a:pos x="connsiteX9100" y="connsiteY9100"/>
                      </a:cxn>
                      <a:cxn ang="0">
                        <a:pos x="connsiteX9101" y="connsiteY9101"/>
                      </a:cxn>
                      <a:cxn ang="0">
                        <a:pos x="connsiteX9102" y="connsiteY9102"/>
                      </a:cxn>
                      <a:cxn ang="0">
                        <a:pos x="connsiteX9103" y="connsiteY9103"/>
                      </a:cxn>
                      <a:cxn ang="0">
                        <a:pos x="connsiteX9104" y="connsiteY9104"/>
                      </a:cxn>
                      <a:cxn ang="0">
                        <a:pos x="connsiteX9105" y="connsiteY9105"/>
                      </a:cxn>
                      <a:cxn ang="0">
                        <a:pos x="connsiteX9106" y="connsiteY9106"/>
                      </a:cxn>
                      <a:cxn ang="0">
                        <a:pos x="connsiteX9107" y="connsiteY9107"/>
                      </a:cxn>
                      <a:cxn ang="0">
                        <a:pos x="connsiteX9108" y="connsiteY9108"/>
                      </a:cxn>
                      <a:cxn ang="0">
                        <a:pos x="connsiteX9109" y="connsiteY9109"/>
                      </a:cxn>
                      <a:cxn ang="0">
                        <a:pos x="connsiteX9110" y="connsiteY9110"/>
                      </a:cxn>
                      <a:cxn ang="0">
                        <a:pos x="connsiteX9111" y="connsiteY9111"/>
                      </a:cxn>
                      <a:cxn ang="0">
                        <a:pos x="connsiteX9112" y="connsiteY9112"/>
                      </a:cxn>
                      <a:cxn ang="0">
                        <a:pos x="connsiteX9113" y="connsiteY9113"/>
                      </a:cxn>
                      <a:cxn ang="0">
                        <a:pos x="connsiteX9114" y="connsiteY9114"/>
                      </a:cxn>
                      <a:cxn ang="0">
                        <a:pos x="connsiteX9115" y="connsiteY9115"/>
                      </a:cxn>
                      <a:cxn ang="0">
                        <a:pos x="connsiteX9116" y="connsiteY9116"/>
                      </a:cxn>
                      <a:cxn ang="0">
                        <a:pos x="connsiteX9117" y="connsiteY9117"/>
                      </a:cxn>
                      <a:cxn ang="0">
                        <a:pos x="connsiteX9118" y="connsiteY9118"/>
                      </a:cxn>
                      <a:cxn ang="0">
                        <a:pos x="connsiteX9119" y="connsiteY9119"/>
                      </a:cxn>
                      <a:cxn ang="0">
                        <a:pos x="connsiteX9120" y="connsiteY9120"/>
                      </a:cxn>
                      <a:cxn ang="0">
                        <a:pos x="connsiteX9121" y="connsiteY9121"/>
                      </a:cxn>
                      <a:cxn ang="0">
                        <a:pos x="connsiteX9122" y="connsiteY9122"/>
                      </a:cxn>
                      <a:cxn ang="0">
                        <a:pos x="connsiteX9123" y="connsiteY9123"/>
                      </a:cxn>
                      <a:cxn ang="0">
                        <a:pos x="connsiteX9124" y="connsiteY9124"/>
                      </a:cxn>
                      <a:cxn ang="0">
                        <a:pos x="connsiteX9125" y="connsiteY9125"/>
                      </a:cxn>
                      <a:cxn ang="0">
                        <a:pos x="connsiteX9126" y="connsiteY9126"/>
                      </a:cxn>
                      <a:cxn ang="0">
                        <a:pos x="connsiteX9127" y="connsiteY9127"/>
                      </a:cxn>
                      <a:cxn ang="0">
                        <a:pos x="connsiteX9128" y="connsiteY9128"/>
                      </a:cxn>
                      <a:cxn ang="0">
                        <a:pos x="connsiteX9129" y="connsiteY9129"/>
                      </a:cxn>
                      <a:cxn ang="0">
                        <a:pos x="connsiteX9130" y="connsiteY9130"/>
                      </a:cxn>
                      <a:cxn ang="0">
                        <a:pos x="connsiteX9131" y="connsiteY9131"/>
                      </a:cxn>
                      <a:cxn ang="0">
                        <a:pos x="connsiteX9132" y="connsiteY9132"/>
                      </a:cxn>
                      <a:cxn ang="0">
                        <a:pos x="connsiteX9133" y="connsiteY9133"/>
                      </a:cxn>
                      <a:cxn ang="0">
                        <a:pos x="connsiteX9134" y="connsiteY9134"/>
                      </a:cxn>
                      <a:cxn ang="0">
                        <a:pos x="connsiteX9135" y="connsiteY9135"/>
                      </a:cxn>
                      <a:cxn ang="0">
                        <a:pos x="connsiteX9136" y="connsiteY9136"/>
                      </a:cxn>
                      <a:cxn ang="0">
                        <a:pos x="connsiteX9137" y="connsiteY9137"/>
                      </a:cxn>
                      <a:cxn ang="0">
                        <a:pos x="connsiteX9138" y="connsiteY9138"/>
                      </a:cxn>
                      <a:cxn ang="0">
                        <a:pos x="connsiteX9139" y="connsiteY9139"/>
                      </a:cxn>
                      <a:cxn ang="0">
                        <a:pos x="connsiteX9140" y="connsiteY9140"/>
                      </a:cxn>
                      <a:cxn ang="0">
                        <a:pos x="connsiteX9141" y="connsiteY9141"/>
                      </a:cxn>
                      <a:cxn ang="0">
                        <a:pos x="connsiteX9142" y="connsiteY9142"/>
                      </a:cxn>
                      <a:cxn ang="0">
                        <a:pos x="connsiteX9143" y="connsiteY9143"/>
                      </a:cxn>
                      <a:cxn ang="0">
                        <a:pos x="connsiteX9144" y="connsiteY9144"/>
                      </a:cxn>
                      <a:cxn ang="0">
                        <a:pos x="connsiteX9145" y="connsiteY9145"/>
                      </a:cxn>
                      <a:cxn ang="0">
                        <a:pos x="connsiteX9146" y="connsiteY9146"/>
                      </a:cxn>
                      <a:cxn ang="0">
                        <a:pos x="connsiteX9147" y="connsiteY9147"/>
                      </a:cxn>
                      <a:cxn ang="0">
                        <a:pos x="connsiteX9148" y="connsiteY9148"/>
                      </a:cxn>
                      <a:cxn ang="0">
                        <a:pos x="connsiteX9149" y="connsiteY9149"/>
                      </a:cxn>
                      <a:cxn ang="0">
                        <a:pos x="connsiteX9150" y="connsiteY9150"/>
                      </a:cxn>
                      <a:cxn ang="0">
                        <a:pos x="connsiteX9151" y="connsiteY9151"/>
                      </a:cxn>
                      <a:cxn ang="0">
                        <a:pos x="connsiteX9152" y="connsiteY9152"/>
                      </a:cxn>
                      <a:cxn ang="0">
                        <a:pos x="connsiteX9153" y="connsiteY9153"/>
                      </a:cxn>
                      <a:cxn ang="0">
                        <a:pos x="connsiteX9154" y="connsiteY9154"/>
                      </a:cxn>
                      <a:cxn ang="0">
                        <a:pos x="connsiteX9155" y="connsiteY9155"/>
                      </a:cxn>
                      <a:cxn ang="0">
                        <a:pos x="connsiteX9156" y="connsiteY9156"/>
                      </a:cxn>
                      <a:cxn ang="0">
                        <a:pos x="connsiteX9157" y="connsiteY9157"/>
                      </a:cxn>
                      <a:cxn ang="0">
                        <a:pos x="connsiteX9158" y="connsiteY9158"/>
                      </a:cxn>
                      <a:cxn ang="0">
                        <a:pos x="connsiteX9159" y="connsiteY9159"/>
                      </a:cxn>
                      <a:cxn ang="0">
                        <a:pos x="connsiteX9160" y="connsiteY9160"/>
                      </a:cxn>
                      <a:cxn ang="0">
                        <a:pos x="connsiteX9161" y="connsiteY9161"/>
                      </a:cxn>
                      <a:cxn ang="0">
                        <a:pos x="connsiteX9162" y="connsiteY9162"/>
                      </a:cxn>
                      <a:cxn ang="0">
                        <a:pos x="connsiteX9163" y="connsiteY9163"/>
                      </a:cxn>
                      <a:cxn ang="0">
                        <a:pos x="connsiteX9164" y="connsiteY9164"/>
                      </a:cxn>
                      <a:cxn ang="0">
                        <a:pos x="connsiteX9165" y="connsiteY9165"/>
                      </a:cxn>
                      <a:cxn ang="0">
                        <a:pos x="connsiteX9166" y="connsiteY9166"/>
                      </a:cxn>
                      <a:cxn ang="0">
                        <a:pos x="connsiteX9167" y="connsiteY9167"/>
                      </a:cxn>
                      <a:cxn ang="0">
                        <a:pos x="connsiteX9168" y="connsiteY9168"/>
                      </a:cxn>
                      <a:cxn ang="0">
                        <a:pos x="connsiteX9169" y="connsiteY9169"/>
                      </a:cxn>
                      <a:cxn ang="0">
                        <a:pos x="connsiteX9170" y="connsiteY9170"/>
                      </a:cxn>
                      <a:cxn ang="0">
                        <a:pos x="connsiteX9171" y="connsiteY9171"/>
                      </a:cxn>
                      <a:cxn ang="0">
                        <a:pos x="connsiteX9172" y="connsiteY9172"/>
                      </a:cxn>
                      <a:cxn ang="0">
                        <a:pos x="connsiteX9173" y="connsiteY9173"/>
                      </a:cxn>
                      <a:cxn ang="0">
                        <a:pos x="connsiteX9174" y="connsiteY9174"/>
                      </a:cxn>
                      <a:cxn ang="0">
                        <a:pos x="connsiteX9175" y="connsiteY9175"/>
                      </a:cxn>
                      <a:cxn ang="0">
                        <a:pos x="connsiteX9176" y="connsiteY9176"/>
                      </a:cxn>
                      <a:cxn ang="0">
                        <a:pos x="connsiteX9177" y="connsiteY9177"/>
                      </a:cxn>
                      <a:cxn ang="0">
                        <a:pos x="connsiteX9178" y="connsiteY9178"/>
                      </a:cxn>
                      <a:cxn ang="0">
                        <a:pos x="connsiteX9179" y="connsiteY9179"/>
                      </a:cxn>
                      <a:cxn ang="0">
                        <a:pos x="connsiteX9180" y="connsiteY9180"/>
                      </a:cxn>
                      <a:cxn ang="0">
                        <a:pos x="connsiteX9181" y="connsiteY9181"/>
                      </a:cxn>
                      <a:cxn ang="0">
                        <a:pos x="connsiteX9182" y="connsiteY9182"/>
                      </a:cxn>
                      <a:cxn ang="0">
                        <a:pos x="connsiteX9183" y="connsiteY9183"/>
                      </a:cxn>
                      <a:cxn ang="0">
                        <a:pos x="connsiteX9184" y="connsiteY9184"/>
                      </a:cxn>
                      <a:cxn ang="0">
                        <a:pos x="connsiteX9185" y="connsiteY9185"/>
                      </a:cxn>
                      <a:cxn ang="0">
                        <a:pos x="connsiteX9186" y="connsiteY9186"/>
                      </a:cxn>
                      <a:cxn ang="0">
                        <a:pos x="connsiteX9187" y="connsiteY9187"/>
                      </a:cxn>
                      <a:cxn ang="0">
                        <a:pos x="connsiteX9188" y="connsiteY9188"/>
                      </a:cxn>
                      <a:cxn ang="0">
                        <a:pos x="connsiteX9189" y="connsiteY9189"/>
                      </a:cxn>
                      <a:cxn ang="0">
                        <a:pos x="connsiteX9190" y="connsiteY9190"/>
                      </a:cxn>
                      <a:cxn ang="0">
                        <a:pos x="connsiteX9191" y="connsiteY9191"/>
                      </a:cxn>
                      <a:cxn ang="0">
                        <a:pos x="connsiteX9192" y="connsiteY9192"/>
                      </a:cxn>
                      <a:cxn ang="0">
                        <a:pos x="connsiteX9193" y="connsiteY9193"/>
                      </a:cxn>
                      <a:cxn ang="0">
                        <a:pos x="connsiteX9194" y="connsiteY9194"/>
                      </a:cxn>
                      <a:cxn ang="0">
                        <a:pos x="connsiteX9195" y="connsiteY9195"/>
                      </a:cxn>
                      <a:cxn ang="0">
                        <a:pos x="connsiteX9196" y="connsiteY9196"/>
                      </a:cxn>
                      <a:cxn ang="0">
                        <a:pos x="connsiteX9197" y="connsiteY9197"/>
                      </a:cxn>
                      <a:cxn ang="0">
                        <a:pos x="connsiteX9198" y="connsiteY9198"/>
                      </a:cxn>
                      <a:cxn ang="0">
                        <a:pos x="connsiteX9199" y="connsiteY9199"/>
                      </a:cxn>
                      <a:cxn ang="0">
                        <a:pos x="connsiteX9200" y="connsiteY9200"/>
                      </a:cxn>
                      <a:cxn ang="0">
                        <a:pos x="connsiteX9201" y="connsiteY9201"/>
                      </a:cxn>
                      <a:cxn ang="0">
                        <a:pos x="connsiteX9202" y="connsiteY9202"/>
                      </a:cxn>
                      <a:cxn ang="0">
                        <a:pos x="connsiteX9203" y="connsiteY9203"/>
                      </a:cxn>
                      <a:cxn ang="0">
                        <a:pos x="connsiteX9204" y="connsiteY9204"/>
                      </a:cxn>
                      <a:cxn ang="0">
                        <a:pos x="connsiteX9205" y="connsiteY9205"/>
                      </a:cxn>
                      <a:cxn ang="0">
                        <a:pos x="connsiteX9206" y="connsiteY9206"/>
                      </a:cxn>
                      <a:cxn ang="0">
                        <a:pos x="connsiteX9207" y="connsiteY9207"/>
                      </a:cxn>
                      <a:cxn ang="0">
                        <a:pos x="connsiteX9208" y="connsiteY9208"/>
                      </a:cxn>
                      <a:cxn ang="0">
                        <a:pos x="connsiteX9209" y="connsiteY9209"/>
                      </a:cxn>
                      <a:cxn ang="0">
                        <a:pos x="connsiteX9210" y="connsiteY9210"/>
                      </a:cxn>
                      <a:cxn ang="0">
                        <a:pos x="connsiteX9211" y="connsiteY9211"/>
                      </a:cxn>
                      <a:cxn ang="0">
                        <a:pos x="connsiteX9212" y="connsiteY9212"/>
                      </a:cxn>
                      <a:cxn ang="0">
                        <a:pos x="connsiteX9213" y="connsiteY9213"/>
                      </a:cxn>
                      <a:cxn ang="0">
                        <a:pos x="connsiteX9214" y="connsiteY9214"/>
                      </a:cxn>
                      <a:cxn ang="0">
                        <a:pos x="connsiteX9215" y="connsiteY9215"/>
                      </a:cxn>
                      <a:cxn ang="0">
                        <a:pos x="connsiteX9216" y="connsiteY9216"/>
                      </a:cxn>
                      <a:cxn ang="0">
                        <a:pos x="connsiteX9217" y="connsiteY9217"/>
                      </a:cxn>
                      <a:cxn ang="0">
                        <a:pos x="connsiteX9218" y="connsiteY9218"/>
                      </a:cxn>
                      <a:cxn ang="0">
                        <a:pos x="connsiteX9219" y="connsiteY9219"/>
                      </a:cxn>
                      <a:cxn ang="0">
                        <a:pos x="connsiteX9220" y="connsiteY9220"/>
                      </a:cxn>
                      <a:cxn ang="0">
                        <a:pos x="connsiteX9221" y="connsiteY9221"/>
                      </a:cxn>
                      <a:cxn ang="0">
                        <a:pos x="connsiteX9222" y="connsiteY9222"/>
                      </a:cxn>
                      <a:cxn ang="0">
                        <a:pos x="connsiteX9223" y="connsiteY9223"/>
                      </a:cxn>
                      <a:cxn ang="0">
                        <a:pos x="connsiteX9224" y="connsiteY9224"/>
                      </a:cxn>
                      <a:cxn ang="0">
                        <a:pos x="connsiteX9225" y="connsiteY9225"/>
                      </a:cxn>
                      <a:cxn ang="0">
                        <a:pos x="connsiteX9226" y="connsiteY9226"/>
                      </a:cxn>
                      <a:cxn ang="0">
                        <a:pos x="connsiteX9227" y="connsiteY9227"/>
                      </a:cxn>
                      <a:cxn ang="0">
                        <a:pos x="connsiteX9228" y="connsiteY9228"/>
                      </a:cxn>
                      <a:cxn ang="0">
                        <a:pos x="connsiteX9229" y="connsiteY9229"/>
                      </a:cxn>
                      <a:cxn ang="0">
                        <a:pos x="connsiteX9230" y="connsiteY9230"/>
                      </a:cxn>
                      <a:cxn ang="0">
                        <a:pos x="connsiteX9231" y="connsiteY9231"/>
                      </a:cxn>
                      <a:cxn ang="0">
                        <a:pos x="connsiteX9232" y="connsiteY9232"/>
                      </a:cxn>
                      <a:cxn ang="0">
                        <a:pos x="connsiteX9233" y="connsiteY9233"/>
                      </a:cxn>
                      <a:cxn ang="0">
                        <a:pos x="connsiteX9234" y="connsiteY9234"/>
                      </a:cxn>
                      <a:cxn ang="0">
                        <a:pos x="connsiteX9235" y="connsiteY9235"/>
                      </a:cxn>
                      <a:cxn ang="0">
                        <a:pos x="connsiteX9236" y="connsiteY9236"/>
                      </a:cxn>
                      <a:cxn ang="0">
                        <a:pos x="connsiteX9237" y="connsiteY9237"/>
                      </a:cxn>
                      <a:cxn ang="0">
                        <a:pos x="connsiteX9238" y="connsiteY9238"/>
                      </a:cxn>
                      <a:cxn ang="0">
                        <a:pos x="connsiteX9239" y="connsiteY9239"/>
                      </a:cxn>
                      <a:cxn ang="0">
                        <a:pos x="connsiteX9240" y="connsiteY9240"/>
                      </a:cxn>
                      <a:cxn ang="0">
                        <a:pos x="connsiteX9241" y="connsiteY9241"/>
                      </a:cxn>
                      <a:cxn ang="0">
                        <a:pos x="connsiteX9242" y="connsiteY9242"/>
                      </a:cxn>
                      <a:cxn ang="0">
                        <a:pos x="connsiteX9243" y="connsiteY9243"/>
                      </a:cxn>
                      <a:cxn ang="0">
                        <a:pos x="connsiteX9244" y="connsiteY9244"/>
                      </a:cxn>
                      <a:cxn ang="0">
                        <a:pos x="connsiteX9245" y="connsiteY9245"/>
                      </a:cxn>
                      <a:cxn ang="0">
                        <a:pos x="connsiteX9246" y="connsiteY9246"/>
                      </a:cxn>
                      <a:cxn ang="0">
                        <a:pos x="connsiteX9247" y="connsiteY9247"/>
                      </a:cxn>
                      <a:cxn ang="0">
                        <a:pos x="connsiteX9248" y="connsiteY9248"/>
                      </a:cxn>
                      <a:cxn ang="0">
                        <a:pos x="connsiteX9249" y="connsiteY9249"/>
                      </a:cxn>
                      <a:cxn ang="0">
                        <a:pos x="connsiteX9250" y="connsiteY9250"/>
                      </a:cxn>
                      <a:cxn ang="0">
                        <a:pos x="connsiteX9251" y="connsiteY9251"/>
                      </a:cxn>
                      <a:cxn ang="0">
                        <a:pos x="connsiteX9252" y="connsiteY9252"/>
                      </a:cxn>
                      <a:cxn ang="0">
                        <a:pos x="connsiteX9253" y="connsiteY9253"/>
                      </a:cxn>
                      <a:cxn ang="0">
                        <a:pos x="connsiteX9254" y="connsiteY9254"/>
                      </a:cxn>
                      <a:cxn ang="0">
                        <a:pos x="connsiteX9255" y="connsiteY9255"/>
                      </a:cxn>
                      <a:cxn ang="0">
                        <a:pos x="connsiteX9256" y="connsiteY9256"/>
                      </a:cxn>
                      <a:cxn ang="0">
                        <a:pos x="connsiteX9257" y="connsiteY9257"/>
                      </a:cxn>
                      <a:cxn ang="0">
                        <a:pos x="connsiteX9258" y="connsiteY9258"/>
                      </a:cxn>
                      <a:cxn ang="0">
                        <a:pos x="connsiteX9259" y="connsiteY9259"/>
                      </a:cxn>
                      <a:cxn ang="0">
                        <a:pos x="connsiteX9260" y="connsiteY9260"/>
                      </a:cxn>
                      <a:cxn ang="0">
                        <a:pos x="connsiteX9261" y="connsiteY9261"/>
                      </a:cxn>
                      <a:cxn ang="0">
                        <a:pos x="connsiteX9262" y="connsiteY9262"/>
                      </a:cxn>
                      <a:cxn ang="0">
                        <a:pos x="connsiteX9263" y="connsiteY9263"/>
                      </a:cxn>
                      <a:cxn ang="0">
                        <a:pos x="connsiteX9264" y="connsiteY9264"/>
                      </a:cxn>
                      <a:cxn ang="0">
                        <a:pos x="connsiteX9265" y="connsiteY9265"/>
                      </a:cxn>
                      <a:cxn ang="0">
                        <a:pos x="connsiteX9266" y="connsiteY9266"/>
                      </a:cxn>
                      <a:cxn ang="0">
                        <a:pos x="connsiteX9267" y="connsiteY9267"/>
                      </a:cxn>
                      <a:cxn ang="0">
                        <a:pos x="connsiteX9268" y="connsiteY9268"/>
                      </a:cxn>
                      <a:cxn ang="0">
                        <a:pos x="connsiteX9269" y="connsiteY9269"/>
                      </a:cxn>
                      <a:cxn ang="0">
                        <a:pos x="connsiteX9270" y="connsiteY9270"/>
                      </a:cxn>
                      <a:cxn ang="0">
                        <a:pos x="connsiteX9271" y="connsiteY9271"/>
                      </a:cxn>
                      <a:cxn ang="0">
                        <a:pos x="connsiteX9272" y="connsiteY9272"/>
                      </a:cxn>
                      <a:cxn ang="0">
                        <a:pos x="connsiteX9273" y="connsiteY9273"/>
                      </a:cxn>
                      <a:cxn ang="0">
                        <a:pos x="connsiteX9274" y="connsiteY9274"/>
                      </a:cxn>
                      <a:cxn ang="0">
                        <a:pos x="connsiteX9275" y="connsiteY9275"/>
                      </a:cxn>
                      <a:cxn ang="0">
                        <a:pos x="connsiteX9276" y="connsiteY9276"/>
                      </a:cxn>
                      <a:cxn ang="0">
                        <a:pos x="connsiteX9277" y="connsiteY9277"/>
                      </a:cxn>
                      <a:cxn ang="0">
                        <a:pos x="connsiteX9278" y="connsiteY9278"/>
                      </a:cxn>
                      <a:cxn ang="0">
                        <a:pos x="connsiteX9279" y="connsiteY9279"/>
                      </a:cxn>
                      <a:cxn ang="0">
                        <a:pos x="connsiteX9280" y="connsiteY9280"/>
                      </a:cxn>
                      <a:cxn ang="0">
                        <a:pos x="connsiteX9281" y="connsiteY9281"/>
                      </a:cxn>
                      <a:cxn ang="0">
                        <a:pos x="connsiteX9282" y="connsiteY9282"/>
                      </a:cxn>
                      <a:cxn ang="0">
                        <a:pos x="connsiteX9283" y="connsiteY9283"/>
                      </a:cxn>
                      <a:cxn ang="0">
                        <a:pos x="connsiteX9284" y="connsiteY9284"/>
                      </a:cxn>
                      <a:cxn ang="0">
                        <a:pos x="connsiteX9285" y="connsiteY9285"/>
                      </a:cxn>
                      <a:cxn ang="0">
                        <a:pos x="connsiteX9286" y="connsiteY9286"/>
                      </a:cxn>
                      <a:cxn ang="0">
                        <a:pos x="connsiteX9287" y="connsiteY9287"/>
                      </a:cxn>
                      <a:cxn ang="0">
                        <a:pos x="connsiteX9288" y="connsiteY9288"/>
                      </a:cxn>
                      <a:cxn ang="0">
                        <a:pos x="connsiteX9289" y="connsiteY9289"/>
                      </a:cxn>
                      <a:cxn ang="0">
                        <a:pos x="connsiteX9290" y="connsiteY9290"/>
                      </a:cxn>
                      <a:cxn ang="0">
                        <a:pos x="connsiteX9291" y="connsiteY9291"/>
                      </a:cxn>
                      <a:cxn ang="0">
                        <a:pos x="connsiteX9292" y="connsiteY9292"/>
                      </a:cxn>
                      <a:cxn ang="0">
                        <a:pos x="connsiteX9293" y="connsiteY9293"/>
                      </a:cxn>
                      <a:cxn ang="0">
                        <a:pos x="connsiteX9294" y="connsiteY9294"/>
                      </a:cxn>
                      <a:cxn ang="0">
                        <a:pos x="connsiteX9295" y="connsiteY9295"/>
                      </a:cxn>
                      <a:cxn ang="0">
                        <a:pos x="connsiteX9296" y="connsiteY9296"/>
                      </a:cxn>
                      <a:cxn ang="0">
                        <a:pos x="connsiteX9297" y="connsiteY9297"/>
                      </a:cxn>
                      <a:cxn ang="0">
                        <a:pos x="connsiteX9298" y="connsiteY9298"/>
                      </a:cxn>
                      <a:cxn ang="0">
                        <a:pos x="connsiteX9299" y="connsiteY9299"/>
                      </a:cxn>
                      <a:cxn ang="0">
                        <a:pos x="connsiteX9300" y="connsiteY9300"/>
                      </a:cxn>
                      <a:cxn ang="0">
                        <a:pos x="connsiteX9301" y="connsiteY9301"/>
                      </a:cxn>
                      <a:cxn ang="0">
                        <a:pos x="connsiteX9302" y="connsiteY9302"/>
                      </a:cxn>
                      <a:cxn ang="0">
                        <a:pos x="connsiteX9303" y="connsiteY9303"/>
                      </a:cxn>
                      <a:cxn ang="0">
                        <a:pos x="connsiteX9304" y="connsiteY9304"/>
                      </a:cxn>
                      <a:cxn ang="0">
                        <a:pos x="connsiteX9305" y="connsiteY9305"/>
                      </a:cxn>
                      <a:cxn ang="0">
                        <a:pos x="connsiteX9306" y="connsiteY9306"/>
                      </a:cxn>
                      <a:cxn ang="0">
                        <a:pos x="connsiteX9307" y="connsiteY9307"/>
                      </a:cxn>
                      <a:cxn ang="0">
                        <a:pos x="connsiteX9308" y="connsiteY9308"/>
                      </a:cxn>
                      <a:cxn ang="0">
                        <a:pos x="connsiteX9309" y="connsiteY9309"/>
                      </a:cxn>
                      <a:cxn ang="0">
                        <a:pos x="connsiteX9310" y="connsiteY9310"/>
                      </a:cxn>
                      <a:cxn ang="0">
                        <a:pos x="connsiteX9311" y="connsiteY9311"/>
                      </a:cxn>
                      <a:cxn ang="0">
                        <a:pos x="connsiteX9312" y="connsiteY9312"/>
                      </a:cxn>
                      <a:cxn ang="0">
                        <a:pos x="connsiteX9313" y="connsiteY9313"/>
                      </a:cxn>
                      <a:cxn ang="0">
                        <a:pos x="connsiteX9314" y="connsiteY9314"/>
                      </a:cxn>
                      <a:cxn ang="0">
                        <a:pos x="connsiteX9315" y="connsiteY9315"/>
                      </a:cxn>
                      <a:cxn ang="0">
                        <a:pos x="connsiteX9316" y="connsiteY9316"/>
                      </a:cxn>
                      <a:cxn ang="0">
                        <a:pos x="connsiteX9317" y="connsiteY9317"/>
                      </a:cxn>
                      <a:cxn ang="0">
                        <a:pos x="connsiteX9318" y="connsiteY9318"/>
                      </a:cxn>
                      <a:cxn ang="0">
                        <a:pos x="connsiteX9319" y="connsiteY9319"/>
                      </a:cxn>
                      <a:cxn ang="0">
                        <a:pos x="connsiteX9320" y="connsiteY9320"/>
                      </a:cxn>
                      <a:cxn ang="0">
                        <a:pos x="connsiteX9321" y="connsiteY9321"/>
                      </a:cxn>
                      <a:cxn ang="0">
                        <a:pos x="connsiteX9322" y="connsiteY9322"/>
                      </a:cxn>
                      <a:cxn ang="0">
                        <a:pos x="connsiteX9323" y="connsiteY9323"/>
                      </a:cxn>
                      <a:cxn ang="0">
                        <a:pos x="connsiteX9324" y="connsiteY9324"/>
                      </a:cxn>
                      <a:cxn ang="0">
                        <a:pos x="connsiteX9325" y="connsiteY9325"/>
                      </a:cxn>
                      <a:cxn ang="0">
                        <a:pos x="connsiteX9326" y="connsiteY9326"/>
                      </a:cxn>
                      <a:cxn ang="0">
                        <a:pos x="connsiteX9327" y="connsiteY9327"/>
                      </a:cxn>
                      <a:cxn ang="0">
                        <a:pos x="connsiteX9328" y="connsiteY9328"/>
                      </a:cxn>
                      <a:cxn ang="0">
                        <a:pos x="connsiteX9329" y="connsiteY9329"/>
                      </a:cxn>
                      <a:cxn ang="0">
                        <a:pos x="connsiteX9330" y="connsiteY9330"/>
                      </a:cxn>
                      <a:cxn ang="0">
                        <a:pos x="connsiteX9331" y="connsiteY9331"/>
                      </a:cxn>
                      <a:cxn ang="0">
                        <a:pos x="connsiteX9332" y="connsiteY9332"/>
                      </a:cxn>
                      <a:cxn ang="0">
                        <a:pos x="connsiteX9333" y="connsiteY9333"/>
                      </a:cxn>
                      <a:cxn ang="0">
                        <a:pos x="connsiteX9334" y="connsiteY9334"/>
                      </a:cxn>
                      <a:cxn ang="0">
                        <a:pos x="connsiteX9335" y="connsiteY9335"/>
                      </a:cxn>
                      <a:cxn ang="0">
                        <a:pos x="connsiteX9336" y="connsiteY9336"/>
                      </a:cxn>
                      <a:cxn ang="0">
                        <a:pos x="connsiteX9337" y="connsiteY9337"/>
                      </a:cxn>
                      <a:cxn ang="0">
                        <a:pos x="connsiteX9338" y="connsiteY9338"/>
                      </a:cxn>
                      <a:cxn ang="0">
                        <a:pos x="connsiteX9339" y="connsiteY9339"/>
                      </a:cxn>
                      <a:cxn ang="0">
                        <a:pos x="connsiteX9340" y="connsiteY9340"/>
                      </a:cxn>
                      <a:cxn ang="0">
                        <a:pos x="connsiteX9341" y="connsiteY9341"/>
                      </a:cxn>
                      <a:cxn ang="0">
                        <a:pos x="connsiteX9342" y="connsiteY9342"/>
                      </a:cxn>
                      <a:cxn ang="0">
                        <a:pos x="connsiteX9343" y="connsiteY9343"/>
                      </a:cxn>
                      <a:cxn ang="0">
                        <a:pos x="connsiteX9344" y="connsiteY9344"/>
                      </a:cxn>
                      <a:cxn ang="0">
                        <a:pos x="connsiteX9345" y="connsiteY9345"/>
                      </a:cxn>
                      <a:cxn ang="0">
                        <a:pos x="connsiteX9346" y="connsiteY9346"/>
                      </a:cxn>
                      <a:cxn ang="0">
                        <a:pos x="connsiteX9347" y="connsiteY9347"/>
                      </a:cxn>
                      <a:cxn ang="0">
                        <a:pos x="connsiteX9348" y="connsiteY9348"/>
                      </a:cxn>
                      <a:cxn ang="0">
                        <a:pos x="connsiteX9349" y="connsiteY9349"/>
                      </a:cxn>
                      <a:cxn ang="0">
                        <a:pos x="connsiteX9350" y="connsiteY9350"/>
                      </a:cxn>
                      <a:cxn ang="0">
                        <a:pos x="connsiteX9351" y="connsiteY9351"/>
                      </a:cxn>
                      <a:cxn ang="0">
                        <a:pos x="connsiteX9352" y="connsiteY9352"/>
                      </a:cxn>
                      <a:cxn ang="0">
                        <a:pos x="connsiteX9353" y="connsiteY9353"/>
                      </a:cxn>
                      <a:cxn ang="0">
                        <a:pos x="connsiteX9354" y="connsiteY9354"/>
                      </a:cxn>
                      <a:cxn ang="0">
                        <a:pos x="connsiteX9355" y="connsiteY9355"/>
                      </a:cxn>
                      <a:cxn ang="0">
                        <a:pos x="connsiteX9356" y="connsiteY9356"/>
                      </a:cxn>
                      <a:cxn ang="0">
                        <a:pos x="connsiteX9357" y="connsiteY9357"/>
                      </a:cxn>
                      <a:cxn ang="0">
                        <a:pos x="connsiteX9358" y="connsiteY9358"/>
                      </a:cxn>
                      <a:cxn ang="0">
                        <a:pos x="connsiteX9359" y="connsiteY9359"/>
                      </a:cxn>
                      <a:cxn ang="0">
                        <a:pos x="connsiteX9360" y="connsiteY9360"/>
                      </a:cxn>
                      <a:cxn ang="0">
                        <a:pos x="connsiteX9361" y="connsiteY9361"/>
                      </a:cxn>
                      <a:cxn ang="0">
                        <a:pos x="connsiteX9362" y="connsiteY9362"/>
                      </a:cxn>
                      <a:cxn ang="0">
                        <a:pos x="connsiteX9363" y="connsiteY9363"/>
                      </a:cxn>
                      <a:cxn ang="0">
                        <a:pos x="connsiteX9364" y="connsiteY9364"/>
                      </a:cxn>
                      <a:cxn ang="0">
                        <a:pos x="connsiteX9365" y="connsiteY9365"/>
                      </a:cxn>
                      <a:cxn ang="0">
                        <a:pos x="connsiteX9366" y="connsiteY9366"/>
                      </a:cxn>
                      <a:cxn ang="0">
                        <a:pos x="connsiteX9367" y="connsiteY9367"/>
                      </a:cxn>
                      <a:cxn ang="0">
                        <a:pos x="connsiteX9368" y="connsiteY9368"/>
                      </a:cxn>
                      <a:cxn ang="0">
                        <a:pos x="connsiteX9369" y="connsiteY9369"/>
                      </a:cxn>
                      <a:cxn ang="0">
                        <a:pos x="connsiteX9370" y="connsiteY9370"/>
                      </a:cxn>
                      <a:cxn ang="0">
                        <a:pos x="connsiteX9371" y="connsiteY9371"/>
                      </a:cxn>
                      <a:cxn ang="0">
                        <a:pos x="connsiteX9372" y="connsiteY9372"/>
                      </a:cxn>
                      <a:cxn ang="0">
                        <a:pos x="connsiteX9373" y="connsiteY9373"/>
                      </a:cxn>
                      <a:cxn ang="0">
                        <a:pos x="connsiteX9374" y="connsiteY9374"/>
                      </a:cxn>
                      <a:cxn ang="0">
                        <a:pos x="connsiteX9375" y="connsiteY9375"/>
                      </a:cxn>
                      <a:cxn ang="0">
                        <a:pos x="connsiteX9376" y="connsiteY9376"/>
                      </a:cxn>
                      <a:cxn ang="0">
                        <a:pos x="connsiteX9377" y="connsiteY9377"/>
                      </a:cxn>
                      <a:cxn ang="0">
                        <a:pos x="connsiteX9378" y="connsiteY9378"/>
                      </a:cxn>
                      <a:cxn ang="0">
                        <a:pos x="connsiteX9379" y="connsiteY9379"/>
                      </a:cxn>
                      <a:cxn ang="0">
                        <a:pos x="connsiteX9380" y="connsiteY9380"/>
                      </a:cxn>
                      <a:cxn ang="0">
                        <a:pos x="connsiteX9381" y="connsiteY9381"/>
                      </a:cxn>
                      <a:cxn ang="0">
                        <a:pos x="connsiteX9382" y="connsiteY9382"/>
                      </a:cxn>
                      <a:cxn ang="0">
                        <a:pos x="connsiteX9383" y="connsiteY9383"/>
                      </a:cxn>
                      <a:cxn ang="0">
                        <a:pos x="connsiteX9384" y="connsiteY9384"/>
                      </a:cxn>
                      <a:cxn ang="0">
                        <a:pos x="connsiteX9385" y="connsiteY9385"/>
                      </a:cxn>
                      <a:cxn ang="0">
                        <a:pos x="connsiteX9386" y="connsiteY9386"/>
                      </a:cxn>
                      <a:cxn ang="0">
                        <a:pos x="connsiteX9387" y="connsiteY9387"/>
                      </a:cxn>
                      <a:cxn ang="0">
                        <a:pos x="connsiteX9388" y="connsiteY9388"/>
                      </a:cxn>
                      <a:cxn ang="0">
                        <a:pos x="connsiteX9389" y="connsiteY9389"/>
                      </a:cxn>
                      <a:cxn ang="0">
                        <a:pos x="connsiteX9390" y="connsiteY9390"/>
                      </a:cxn>
                      <a:cxn ang="0">
                        <a:pos x="connsiteX9391" y="connsiteY9391"/>
                      </a:cxn>
                      <a:cxn ang="0">
                        <a:pos x="connsiteX9392" y="connsiteY9392"/>
                      </a:cxn>
                      <a:cxn ang="0">
                        <a:pos x="connsiteX9393" y="connsiteY9393"/>
                      </a:cxn>
                      <a:cxn ang="0">
                        <a:pos x="connsiteX9394" y="connsiteY9394"/>
                      </a:cxn>
                      <a:cxn ang="0">
                        <a:pos x="connsiteX9395" y="connsiteY9395"/>
                      </a:cxn>
                      <a:cxn ang="0">
                        <a:pos x="connsiteX9396" y="connsiteY9396"/>
                      </a:cxn>
                      <a:cxn ang="0">
                        <a:pos x="connsiteX9397" y="connsiteY9397"/>
                      </a:cxn>
                      <a:cxn ang="0">
                        <a:pos x="connsiteX9398" y="connsiteY9398"/>
                      </a:cxn>
                      <a:cxn ang="0">
                        <a:pos x="connsiteX9399" y="connsiteY9399"/>
                      </a:cxn>
                      <a:cxn ang="0">
                        <a:pos x="connsiteX9400" y="connsiteY9400"/>
                      </a:cxn>
                      <a:cxn ang="0">
                        <a:pos x="connsiteX9401" y="connsiteY9401"/>
                      </a:cxn>
                      <a:cxn ang="0">
                        <a:pos x="connsiteX9402" y="connsiteY9402"/>
                      </a:cxn>
                      <a:cxn ang="0">
                        <a:pos x="connsiteX9403" y="connsiteY9403"/>
                      </a:cxn>
                      <a:cxn ang="0">
                        <a:pos x="connsiteX9404" y="connsiteY9404"/>
                      </a:cxn>
                      <a:cxn ang="0">
                        <a:pos x="connsiteX9405" y="connsiteY9405"/>
                      </a:cxn>
                      <a:cxn ang="0">
                        <a:pos x="connsiteX9406" y="connsiteY9406"/>
                      </a:cxn>
                      <a:cxn ang="0">
                        <a:pos x="connsiteX9407" y="connsiteY9407"/>
                      </a:cxn>
                      <a:cxn ang="0">
                        <a:pos x="connsiteX9408" y="connsiteY9408"/>
                      </a:cxn>
                      <a:cxn ang="0">
                        <a:pos x="connsiteX9409" y="connsiteY9409"/>
                      </a:cxn>
                      <a:cxn ang="0">
                        <a:pos x="connsiteX9410" y="connsiteY9410"/>
                      </a:cxn>
                      <a:cxn ang="0">
                        <a:pos x="connsiteX9411" y="connsiteY9411"/>
                      </a:cxn>
                      <a:cxn ang="0">
                        <a:pos x="connsiteX9412" y="connsiteY9412"/>
                      </a:cxn>
                      <a:cxn ang="0">
                        <a:pos x="connsiteX9413" y="connsiteY9413"/>
                      </a:cxn>
                      <a:cxn ang="0">
                        <a:pos x="connsiteX9414" y="connsiteY9414"/>
                      </a:cxn>
                      <a:cxn ang="0">
                        <a:pos x="connsiteX9415" y="connsiteY9415"/>
                      </a:cxn>
                      <a:cxn ang="0">
                        <a:pos x="connsiteX9416" y="connsiteY9416"/>
                      </a:cxn>
                      <a:cxn ang="0">
                        <a:pos x="connsiteX9417" y="connsiteY9417"/>
                      </a:cxn>
                      <a:cxn ang="0">
                        <a:pos x="connsiteX9418" y="connsiteY9418"/>
                      </a:cxn>
                      <a:cxn ang="0">
                        <a:pos x="connsiteX9419" y="connsiteY9419"/>
                      </a:cxn>
                      <a:cxn ang="0">
                        <a:pos x="connsiteX9420" y="connsiteY9420"/>
                      </a:cxn>
                      <a:cxn ang="0">
                        <a:pos x="connsiteX9421" y="connsiteY9421"/>
                      </a:cxn>
                      <a:cxn ang="0">
                        <a:pos x="connsiteX9422" y="connsiteY9422"/>
                      </a:cxn>
                      <a:cxn ang="0">
                        <a:pos x="connsiteX9423" y="connsiteY9423"/>
                      </a:cxn>
                      <a:cxn ang="0">
                        <a:pos x="connsiteX9424" y="connsiteY9424"/>
                      </a:cxn>
                      <a:cxn ang="0">
                        <a:pos x="connsiteX9425" y="connsiteY9425"/>
                      </a:cxn>
                      <a:cxn ang="0">
                        <a:pos x="connsiteX9426" y="connsiteY9426"/>
                      </a:cxn>
                      <a:cxn ang="0">
                        <a:pos x="connsiteX9427" y="connsiteY9427"/>
                      </a:cxn>
                      <a:cxn ang="0">
                        <a:pos x="connsiteX9428" y="connsiteY9428"/>
                      </a:cxn>
                      <a:cxn ang="0">
                        <a:pos x="connsiteX9429" y="connsiteY9429"/>
                      </a:cxn>
                      <a:cxn ang="0">
                        <a:pos x="connsiteX9430" y="connsiteY9430"/>
                      </a:cxn>
                      <a:cxn ang="0">
                        <a:pos x="connsiteX9431" y="connsiteY9431"/>
                      </a:cxn>
                      <a:cxn ang="0">
                        <a:pos x="connsiteX9432" y="connsiteY9432"/>
                      </a:cxn>
                      <a:cxn ang="0">
                        <a:pos x="connsiteX9433" y="connsiteY9433"/>
                      </a:cxn>
                      <a:cxn ang="0">
                        <a:pos x="connsiteX9434" y="connsiteY9434"/>
                      </a:cxn>
                      <a:cxn ang="0">
                        <a:pos x="connsiteX9435" y="connsiteY9435"/>
                      </a:cxn>
                      <a:cxn ang="0">
                        <a:pos x="connsiteX9436" y="connsiteY9436"/>
                      </a:cxn>
                      <a:cxn ang="0">
                        <a:pos x="connsiteX9437" y="connsiteY9437"/>
                      </a:cxn>
                      <a:cxn ang="0">
                        <a:pos x="connsiteX9438" y="connsiteY9438"/>
                      </a:cxn>
                      <a:cxn ang="0">
                        <a:pos x="connsiteX9439" y="connsiteY9439"/>
                      </a:cxn>
                      <a:cxn ang="0">
                        <a:pos x="connsiteX9440" y="connsiteY9440"/>
                      </a:cxn>
                      <a:cxn ang="0">
                        <a:pos x="connsiteX9441" y="connsiteY9441"/>
                      </a:cxn>
                      <a:cxn ang="0">
                        <a:pos x="connsiteX9442" y="connsiteY9442"/>
                      </a:cxn>
                      <a:cxn ang="0">
                        <a:pos x="connsiteX9443" y="connsiteY9443"/>
                      </a:cxn>
                      <a:cxn ang="0">
                        <a:pos x="connsiteX9444" y="connsiteY9444"/>
                      </a:cxn>
                      <a:cxn ang="0">
                        <a:pos x="connsiteX9445" y="connsiteY9445"/>
                      </a:cxn>
                      <a:cxn ang="0">
                        <a:pos x="connsiteX9446" y="connsiteY9446"/>
                      </a:cxn>
                      <a:cxn ang="0">
                        <a:pos x="connsiteX9447" y="connsiteY9447"/>
                      </a:cxn>
                      <a:cxn ang="0">
                        <a:pos x="connsiteX9448" y="connsiteY9448"/>
                      </a:cxn>
                      <a:cxn ang="0">
                        <a:pos x="connsiteX9449" y="connsiteY9449"/>
                      </a:cxn>
                      <a:cxn ang="0">
                        <a:pos x="connsiteX9450" y="connsiteY9450"/>
                      </a:cxn>
                      <a:cxn ang="0">
                        <a:pos x="connsiteX9451" y="connsiteY9451"/>
                      </a:cxn>
                      <a:cxn ang="0">
                        <a:pos x="connsiteX9452" y="connsiteY9452"/>
                      </a:cxn>
                      <a:cxn ang="0">
                        <a:pos x="connsiteX9453" y="connsiteY9453"/>
                      </a:cxn>
                      <a:cxn ang="0">
                        <a:pos x="connsiteX9454" y="connsiteY9454"/>
                      </a:cxn>
                      <a:cxn ang="0">
                        <a:pos x="connsiteX9455" y="connsiteY9455"/>
                      </a:cxn>
                      <a:cxn ang="0">
                        <a:pos x="connsiteX9456" y="connsiteY9456"/>
                      </a:cxn>
                      <a:cxn ang="0">
                        <a:pos x="connsiteX9457" y="connsiteY9457"/>
                      </a:cxn>
                      <a:cxn ang="0">
                        <a:pos x="connsiteX9458" y="connsiteY9458"/>
                      </a:cxn>
                      <a:cxn ang="0">
                        <a:pos x="connsiteX9459" y="connsiteY9459"/>
                      </a:cxn>
                      <a:cxn ang="0">
                        <a:pos x="connsiteX9460" y="connsiteY9460"/>
                      </a:cxn>
                      <a:cxn ang="0">
                        <a:pos x="connsiteX9461" y="connsiteY9461"/>
                      </a:cxn>
                      <a:cxn ang="0">
                        <a:pos x="connsiteX9462" y="connsiteY9462"/>
                      </a:cxn>
                      <a:cxn ang="0">
                        <a:pos x="connsiteX9463" y="connsiteY9463"/>
                      </a:cxn>
                      <a:cxn ang="0">
                        <a:pos x="connsiteX9464" y="connsiteY9464"/>
                      </a:cxn>
                      <a:cxn ang="0">
                        <a:pos x="connsiteX9465" y="connsiteY9465"/>
                      </a:cxn>
                      <a:cxn ang="0">
                        <a:pos x="connsiteX9466" y="connsiteY9466"/>
                      </a:cxn>
                      <a:cxn ang="0">
                        <a:pos x="connsiteX9467" y="connsiteY9467"/>
                      </a:cxn>
                      <a:cxn ang="0">
                        <a:pos x="connsiteX9468" y="connsiteY9468"/>
                      </a:cxn>
                      <a:cxn ang="0">
                        <a:pos x="connsiteX9469" y="connsiteY9469"/>
                      </a:cxn>
                      <a:cxn ang="0">
                        <a:pos x="connsiteX9470" y="connsiteY9470"/>
                      </a:cxn>
                      <a:cxn ang="0">
                        <a:pos x="connsiteX9471" y="connsiteY9471"/>
                      </a:cxn>
                      <a:cxn ang="0">
                        <a:pos x="connsiteX9472" y="connsiteY9472"/>
                      </a:cxn>
                      <a:cxn ang="0">
                        <a:pos x="connsiteX9473" y="connsiteY9473"/>
                      </a:cxn>
                      <a:cxn ang="0">
                        <a:pos x="connsiteX9474" y="connsiteY9474"/>
                      </a:cxn>
                      <a:cxn ang="0">
                        <a:pos x="connsiteX9475" y="connsiteY9475"/>
                      </a:cxn>
                      <a:cxn ang="0">
                        <a:pos x="connsiteX9476" y="connsiteY9476"/>
                      </a:cxn>
                      <a:cxn ang="0">
                        <a:pos x="connsiteX9477" y="connsiteY9477"/>
                      </a:cxn>
                      <a:cxn ang="0">
                        <a:pos x="connsiteX9478" y="connsiteY9478"/>
                      </a:cxn>
                      <a:cxn ang="0">
                        <a:pos x="connsiteX9479" y="connsiteY9479"/>
                      </a:cxn>
                      <a:cxn ang="0">
                        <a:pos x="connsiteX9480" y="connsiteY9480"/>
                      </a:cxn>
                      <a:cxn ang="0">
                        <a:pos x="connsiteX9481" y="connsiteY9481"/>
                      </a:cxn>
                      <a:cxn ang="0">
                        <a:pos x="connsiteX9482" y="connsiteY9482"/>
                      </a:cxn>
                      <a:cxn ang="0">
                        <a:pos x="connsiteX9483" y="connsiteY9483"/>
                      </a:cxn>
                      <a:cxn ang="0">
                        <a:pos x="connsiteX9484" y="connsiteY9484"/>
                      </a:cxn>
                      <a:cxn ang="0">
                        <a:pos x="connsiteX9485" y="connsiteY9485"/>
                      </a:cxn>
                      <a:cxn ang="0">
                        <a:pos x="connsiteX9486" y="connsiteY9486"/>
                      </a:cxn>
                      <a:cxn ang="0">
                        <a:pos x="connsiteX9487" y="connsiteY9487"/>
                      </a:cxn>
                      <a:cxn ang="0">
                        <a:pos x="connsiteX9488" y="connsiteY9488"/>
                      </a:cxn>
                      <a:cxn ang="0">
                        <a:pos x="connsiteX9489" y="connsiteY9489"/>
                      </a:cxn>
                      <a:cxn ang="0">
                        <a:pos x="connsiteX9490" y="connsiteY9490"/>
                      </a:cxn>
                      <a:cxn ang="0">
                        <a:pos x="connsiteX9491" y="connsiteY9491"/>
                      </a:cxn>
                      <a:cxn ang="0">
                        <a:pos x="connsiteX9492" y="connsiteY9492"/>
                      </a:cxn>
                      <a:cxn ang="0">
                        <a:pos x="connsiteX9493" y="connsiteY9493"/>
                      </a:cxn>
                      <a:cxn ang="0">
                        <a:pos x="connsiteX9494" y="connsiteY9494"/>
                      </a:cxn>
                      <a:cxn ang="0">
                        <a:pos x="connsiteX9495" y="connsiteY9495"/>
                      </a:cxn>
                      <a:cxn ang="0">
                        <a:pos x="connsiteX9496" y="connsiteY9496"/>
                      </a:cxn>
                      <a:cxn ang="0">
                        <a:pos x="connsiteX9497" y="connsiteY9497"/>
                      </a:cxn>
                      <a:cxn ang="0">
                        <a:pos x="connsiteX9498" y="connsiteY9498"/>
                      </a:cxn>
                      <a:cxn ang="0">
                        <a:pos x="connsiteX9499" y="connsiteY9499"/>
                      </a:cxn>
                      <a:cxn ang="0">
                        <a:pos x="connsiteX9500" y="connsiteY9500"/>
                      </a:cxn>
                      <a:cxn ang="0">
                        <a:pos x="connsiteX9501" y="connsiteY9501"/>
                      </a:cxn>
                      <a:cxn ang="0">
                        <a:pos x="connsiteX9502" y="connsiteY9502"/>
                      </a:cxn>
                      <a:cxn ang="0">
                        <a:pos x="connsiteX9503" y="connsiteY9503"/>
                      </a:cxn>
                      <a:cxn ang="0">
                        <a:pos x="connsiteX9504" y="connsiteY9504"/>
                      </a:cxn>
                      <a:cxn ang="0">
                        <a:pos x="connsiteX9505" y="connsiteY9505"/>
                      </a:cxn>
                      <a:cxn ang="0">
                        <a:pos x="connsiteX9506" y="connsiteY9506"/>
                      </a:cxn>
                      <a:cxn ang="0">
                        <a:pos x="connsiteX9507" y="connsiteY9507"/>
                      </a:cxn>
                      <a:cxn ang="0">
                        <a:pos x="connsiteX9508" y="connsiteY9508"/>
                      </a:cxn>
                      <a:cxn ang="0">
                        <a:pos x="connsiteX9509" y="connsiteY9509"/>
                      </a:cxn>
                      <a:cxn ang="0">
                        <a:pos x="connsiteX9510" y="connsiteY9510"/>
                      </a:cxn>
                      <a:cxn ang="0">
                        <a:pos x="connsiteX9511" y="connsiteY9511"/>
                      </a:cxn>
                      <a:cxn ang="0">
                        <a:pos x="connsiteX9512" y="connsiteY9512"/>
                      </a:cxn>
                      <a:cxn ang="0">
                        <a:pos x="connsiteX9513" y="connsiteY9513"/>
                      </a:cxn>
                      <a:cxn ang="0">
                        <a:pos x="connsiteX9514" y="connsiteY9514"/>
                      </a:cxn>
                      <a:cxn ang="0">
                        <a:pos x="connsiteX9515" y="connsiteY9515"/>
                      </a:cxn>
                      <a:cxn ang="0">
                        <a:pos x="connsiteX9516" y="connsiteY9516"/>
                      </a:cxn>
                      <a:cxn ang="0">
                        <a:pos x="connsiteX9517" y="connsiteY9517"/>
                      </a:cxn>
                      <a:cxn ang="0">
                        <a:pos x="connsiteX9518" y="connsiteY9518"/>
                      </a:cxn>
                      <a:cxn ang="0">
                        <a:pos x="connsiteX9519" y="connsiteY9519"/>
                      </a:cxn>
                      <a:cxn ang="0">
                        <a:pos x="connsiteX9520" y="connsiteY9520"/>
                      </a:cxn>
                      <a:cxn ang="0">
                        <a:pos x="connsiteX9521" y="connsiteY9521"/>
                      </a:cxn>
                      <a:cxn ang="0">
                        <a:pos x="connsiteX9522" y="connsiteY9522"/>
                      </a:cxn>
                      <a:cxn ang="0">
                        <a:pos x="connsiteX9523" y="connsiteY9523"/>
                      </a:cxn>
                      <a:cxn ang="0">
                        <a:pos x="connsiteX9524" y="connsiteY9524"/>
                      </a:cxn>
                      <a:cxn ang="0">
                        <a:pos x="connsiteX9525" y="connsiteY9525"/>
                      </a:cxn>
                      <a:cxn ang="0">
                        <a:pos x="connsiteX9526" y="connsiteY9526"/>
                      </a:cxn>
                      <a:cxn ang="0">
                        <a:pos x="connsiteX9527" y="connsiteY9527"/>
                      </a:cxn>
                      <a:cxn ang="0">
                        <a:pos x="connsiteX9528" y="connsiteY9528"/>
                      </a:cxn>
                      <a:cxn ang="0">
                        <a:pos x="connsiteX9529" y="connsiteY9529"/>
                      </a:cxn>
                      <a:cxn ang="0">
                        <a:pos x="connsiteX9530" y="connsiteY9530"/>
                      </a:cxn>
                      <a:cxn ang="0">
                        <a:pos x="connsiteX9531" y="connsiteY9531"/>
                      </a:cxn>
                      <a:cxn ang="0">
                        <a:pos x="connsiteX9532" y="connsiteY9532"/>
                      </a:cxn>
                      <a:cxn ang="0">
                        <a:pos x="connsiteX9533" y="connsiteY9533"/>
                      </a:cxn>
                      <a:cxn ang="0">
                        <a:pos x="connsiteX9534" y="connsiteY9534"/>
                      </a:cxn>
                      <a:cxn ang="0">
                        <a:pos x="connsiteX9535" y="connsiteY9535"/>
                      </a:cxn>
                      <a:cxn ang="0">
                        <a:pos x="connsiteX9536" y="connsiteY9536"/>
                      </a:cxn>
                      <a:cxn ang="0">
                        <a:pos x="connsiteX9537" y="connsiteY9537"/>
                      </a:cxn>
                      <a:cxn ang="0">
                        <a:pos x="connsiteX9538" y="connsiteY9538"/>
                      </a:cxn>
                      <a:cxn ang="0">
                        <a:pos x="connsiteX9539" y="connsiteY9539"/>
                      </a:cxn>
                      <a:cxn ang="0">
                        <a:pos x="connsiteX9540" y="connsiteY9540"/>
                      </a:cxn>
                      <a:cxn ang="0">
                        <a:pos x="connsiteX9541" y="connsiteY9541"/>
                      </a:cxn>
                      <a:cxn ang="0">
                        <a:pos x="connsiteX9542" y="connsiteY9542"/>
                      </a:cxn>
                      <a:cxn ang="0">
                        <a:pos x="connsiteX9543" y="connsiteY9543"/>
                      </a:cxn>
                      <a:cxn ang="0">
                        <a:pos x="connsiteX9544" y="connsiteY9544"/>
                      </a:cxn>
                      <a:cxn ang="0">
                        <a:pos x="connsiteX9545" y="connsiteY9545"/>
                      </a:cxn>
                      <a:cxn ang="0">
                        <a:pos x="connsiteX9546" y="connsiteY9546"/>
                      </a:cxn>
                      <a:cxn ang="0">
                        <a:pos x="connsiteX9547" y="connsiteY9547"/>
                      </a:cxn>
                      <a:cxn ang="0">
                        <a:pos x="connsiteX9548" y="connsiteY9548"/>
                      </a:cxn>
                      <a:cxn ang="0">
                        <a:pos x="connsiteX9549" y="connsiteY9549"/>
                      </a:cxn>
                      <a:cxn ang="0">
                        <a:pos x="connsiteX9550" y="connsiteY9550"/>
                      </a:cxn>
                      <a:cxn ang="0">
                        <a:pos x="connsiteX9551" y="connsiteY9551"/>
                      </a:cxn>
                      <a:cxn ang="0">
                        <a:pos x="connsiteX9552" y="connsiteY9552"/>
                      </a:cxn>
                      <a:cxn ang="0">
                        <a:pos x="connsiteX9553" y="connsiteY9553"/>
                      </a:cxn>
                      <a:cxn ang="0">
                        <a:pos x="connsiteX9554" y="connsiteY9554"/>
                      </a:cxn>
                      <a:cxn ang="0">
                        <a:pos x="connsiteX9555" y="connsiteY9555"/>
                      </a:cxn>
                      <a:cxn ang="0">
                        <a:pos x="connsiteX9556" y="connsiteY9556"/>
                      </a:cxn>
                      <a:cxn ang="0">
                        <a:pos x="connsiteX9557" y="connsiteY9557"/>
                      </a:cxn>
                      <a:cxn ang="0">
                        <a:pos x="connsiteX9558" y="connsiteY9558"/>
                      </a:cxn>
                      <a:cxn ang="0">
                        <a:pos x="connsiteX9559" y="connsiteY9559"/>
                      </a:cxn>
                      <a:cxn ang="0">
                        <a:pos x="connsiteX9560" y="connsiteY9560"/>
                      </a:cxn>
                      <a:cxn ang="0">
                        <a:pos x="connsiteX9561" y="connsiteY9561"/>
                      </a:cxn>
                      <a:cxn ang="0">
                        <a:pos x="connsiteX9562" y="connsiteY9562"/>
                      </a:cxn>
                      <a:cxn ang="0">
                        <a:pos x="connsiteX9563" y="connsiteY9563"/>
                      </a:cxn>
                      <a:cxn ang="0">
                        <a:pos x="connsiteX9564" y="connsiteY9564"/>
                      </a:cxn>
                      <a:cxn ang="0">
                        <a:pos x="connsiteX9565" y="connsiteY9565"/>
                      </a:cxn>
                      <a:cxn ang="0">
                        <a:pos x="connsiteX9566" y="connsiteY9566"/>
                      </a:cxn>
                      <a:cxn ang="0">
                        <a:pos x="connsiteX9567" y="connsiteY9567"/>
                      </a:cxn>
                      <a:cxn ang="0">
                        <a:pos x="connsiteX9568" y="connsiteY9568"/>
                      </a:cxn>
                      <a:cxn ang="0">
                        <a:pos x="connsiteX9569" y="connsiteY9569"/>
                      </a:cxn>
                      <a:cxn ang="0">
                        <a:pos x="connsiteX9570" y="connsiteY9570"/>
                      </a:cxn>
                      <a:cxn ang="0">
                        <a:pos x="connsiteX9571" y="connsiteY9571"/>
                      </a:cxn>
                      <a:cxn ang="0">
                        <a:pos x="connsiteX9572" y="connsiteY9572"/>
                      </a:cxn>
                      <a:cxn ang="0">
                        <a:pos x="connsiteX9573" y="connsiteY9573"/>
                      </a:cxn>
                      <a:cxn ang="0">
                        <a:pos x="connsiteX9574" y="connsiteY9574"/>
                      </a:cxn>
                      <a:cxn ang="0">
                        <a:pos x="connsiteX9575" y="connsiteY9575"/>
                      </a:cxn>
                      <a:cxn ang="0">
                        <a:pos x="connsiteX9576" y="connsiteY9576"/>
                      </a:cxn>
                      <a:cxn ang="0">
                        <a:pos x="connsiteX9577" y="connsiteY9577"/>
                      </a:cxn>
                      <a:cxn ang="0">
                        <a:pos x="connsiteX9578" y="connsiteY9578"/>
                      </a:cxn>
                      <a:cxn ang="0">
                        <a:pos x="connsiteX9579" y="connsiteY9579"/>
                      </a:cxn>
                      <a:cxn ang="0">
                        <a:pos x="connsiteX9580" y="connsiteY9580"/>
                      </a:cxn>
                      <a:cxn ang="0">
                        <a:pos x="connsiteX9581" y="connsiteY9581"/>
                      </a:cxn>
                      <a:cxn ang="0">
                        <a:pos x="connsiteX9582" y="connsiteY9582"/>
                      </a:cxn>
                      <a:cxn ang="0">
                        <a:pos x="connsiteX9583" y="connsiteY9583"/>
                      </a:cxn>
                      <a:cxn ang="0">
                        <a:pos x="connsiteX9584" y="connsiteY9584"/>
                      </a:cxn>
                      <a:cxn ang="0">
                        <a:pos x="connsiteX9585" y="connsiteY9585"/>
                      </a:cxn>
                      <a:cxn ang="0">
                        <a:pos x="connsiteX9586" y="connsiteY9586"/>
                      </a:cxn>
                      <a:cxn ang="0">
                        <a:pos x="connsiteX9587" y="connsiteY9587"/>
                      </a:cxn>
                      <a:cxn ang="0">
                        <a:pos x="connsiteX9588" y="connsiteY9588"/>
                      </a:cxn>
                      <a:cxn ang="0">
                        <a:pos x="connsiteX9589" y="connsiteY9589"/>
                      </a:cxn>
                      <a:cxn ang="0">
                        <a:pos x="connsiteX9590" y="connsiteY9590"/>
                      </a:cxn>
                      <a:cxn ang="0">
                        <a:pos x="connsiteX9591" y="connsiteY9591"/>
                      </a:cxn>
                      <a:cxn ang="0">
                        <a:pos x="connsiteX9592" y="connsiteY9592"/>
                      </a:cxn>
                      <a:cxn ang="0">
                        <a:pos x="connsiteX9593" y="connsiteY9593"/>
                      </a:cxn>
                      <a:cxn ang="0">
                        <a:pos x="connsiteX9594" y="connsiteY9594"/>
                      </a:cxn>
                      <a:cxn ang="0">
                        <a:pos x="connsiteX9595" y="connsiteY9595"/>
                      </a:cxn>
                      <a:cxn ang="0">
                        <a:pos x="connsiteX9596" y="connsiteY9596"/>
                      </a:cxn>
                      <a:cxn ang="0">
                        <a:pos x="connsiteX9597" y="connsiteY9597"/>
                      </a:cxn>
                      <a:cxn ang="0">
                        <a:pos x="connsiteX9598" y="connsiteY9598"/>
                      </a:cxn>
                      <a:cxn ang="0">
                        <a:pos x="connsiteX9599" y="connsiteY9599"/>
                      </a:cxn>
                      <a:cxn ang="0">
                        <a:pos x="connsiteX9600" y="connsiteY9600"/>
                      </a:cxn>
                      <a:cxn ang="0">
                        <a:pos x="connsiteX9601" y="connsiteY9601"/>
                      </a:cxn>
                      <a:cxn ang="0">
                        <a:pos x="connsiteX9602" y="connsiteY9602"/>
                      </a:cxn>
                      <a:cxn ang="0">
                        <a:pos x="connsiteX9603" y="connsiteY9603"/>
                      </a:cxn>
                      <a:cxn ang="0">
                        <a:pos x="connsiteX9604" y="connsiteY9604"/>
                      </a:cxn>
                      <a:cxn ang="0">
                        <a:pos x="connsiteX9605" y="connsiteY9605"/>
                      </a:cxn>
                      <a:cxn ang="0">
                        <a:pos x="connsiteX9606" y="connsiteY9606"/>
                      </a:cxn>
                      <a:cxn ang="0">
                        <a:pos x="connsiteX9607" y="connsiteY9607"/>
                      </a:cxn>
                      <a:cxn ang="0">
                        <a:pos x="connsiteX9608" y="connsiteY9608"/>
                      </a:cxn>
                      <a:cxn ang="0">
                        <a:pos x="connsiteX9609" y="connsiteY9609"/>
                      </a:cxn>
                      <a:cxn ang="0">
                        <a:pos x="connsiteX9610" y="connsiteY9610"/>
                      </a:cxn>
                      <a:cxn ang="0">
                        <a:pos x="connsiteX9611" y="connsiteY9611"/>
                      </a:cxn>
                      <a:cxn ang="0">
                        <a:pos x="connsiteX9612" y="connsiteY9612"/>
                      </a:cxn>
                      <a:cxn ang="0">
                        <a:pos x="connsiteX9613" y="connsiteY9613"/>
                      </a:cxn>
                      <a:cxn ang="0">
                        <a:pos x="connsiteX9614" y="connsiteY9614"/>
                      </a:cxn>
                      <a:cxn ang="0">
                        <a:pos x="connsiteX9615" y="connsiteY9615"/>
                      </a:cxn>
                      <a:cxn ang="0">
                        <a:pos x="connsiteX9616" y="connsiteY9616"/>
                      </a:cxn>
                      <a:cxn ang="0">
                        <a:pos x="connsiteX9617" y="connsiteY9617"/>
                      </a:cxn>
                      <a:cxn ang="0">
                        <a:pos x="connsiteX9618" y="connsiteY9618"/>
                      </a:cxn>
                      <a:cxn ang="0">
                        <a:pos x="connsiteX9619" y="connsiteY9619"/>
                      </a:cxn>
                      <a:cxn ang="0">
                        <a:pos x="connsiteX9620" y="connsiteY9620"/>
                      </a:cxn>
                      <a:cxn ang="0">
                        <a:pos x="connsiteX9621" y="connsiteY9621"/>
                      </a:cxn>
                      <a:cxn ang="0">
                        <a:pos x="connsiteX9622" y="connsiteY9622"/>
                      </a:cxn>
                      <a:cxn ang="0">
                        <a:pos x="connsiteX9623" y="connsiteY9623"/>
                      </a:cxn>
                      <a:cxn ang="0">
                        <a:pos x="connsiteX9624" y="connsiteY9624"/>
                      </a:cxn>
                      <a:cxn ang="0">
                        <a:pos x="connsiteX9625" y="connsiteY9625"/>
                      </a:cxn>
                      <a:cxn ang="0">
                        <a:pos x="connsiteX9626" y="connsiteY9626"/>
                      </a:cxn>
                      <a:cxn ang="0">
                        <a:pos x="connsiteX9627" y="connsiteY9627"/>
                      </a:cxn>
                      <a:cxn ang="0">
                        <a:pos x="connsiteX9628" y="connsiteY9628"/>
                      </a:cxn>
                      <a:cxn ang="0">
                        <a:pos x="connsiteX9629" y="connsiteY9629"/>
                      </a:cxn>
                      <a:cxn ang="0">
                        <a:pos x="connsiteX9630" y="connsiteY9630"/>
                      </a:cxn>
                      <a:cxn ang="0">
                        <a:pos x="connsiteX9631" y="connsiteY9631"/>
                      </a:cxn>
                      <a:cxn ang="0">
                        <a:pos x="connsiteX9632" y="connsiteY9632"/>
                      </a:cxn>
                      <a:cxn ang="0">
                        <a:pos x="connsiteX9633" y="connsiteY9633"/>
                      </a:cxn>
                      <a:cxn ang="0">
                        <a:pos x="connsiteX9634" y="connsiteY9634"/>
                      </a:cxn>
                      <a:cxn ang="0">
                        <a:pos x="connsiteX9635" y="connsiteY9635"/>
                      </a:cxn>
                      <a:cxn ang="0">
                        <a:pos x="connsiteX9636" y="connsiteY9636"/>
                      </a:cxn>
                      <a:cxn ang="0">
                        <a:pos x="connsiteX9637" y="connsiteY9637"/>
                      </a:cxn>
                      <a:cxn ang="0">
                        <a:pos x="connsiteX9638" y="connsiteY9638"/>
                      </a:cxn>
                      <a:cxn ang="0">
                        <a:pos x="connsiteX9639" y="connsiteY9639"/>
                      </a:cxn>
                      <a:cxn ang="0">
                        <a:pos x="connsiteX9640" y="connsiteY9640"/>
                      </a:cxn>
                      <a:cxn ang="0">
                        <a:pos x="connsiteX9641" y="connsiteY9641"/>
                      </a:cxn>
                      <a:cxn ang="0">
                        <a:pos x="connsiteX9642" y="connsiteY9642"/>
                      </a:cxn>
                      <a:cxn ang="0">
                        <a:pos x="connsiteX9643" y="connsiteY9643"/>
                      </a:cxn>
                      <a:cxn ang="0">
                        <a:pos x="connsiteX9644" y="connsiteY9644"/>
                      </a:cxn>
                      <a:cxn ang="0">
                        <a:pos x="connsiteX9645" y="connsiteY9645"/>
                      </a:cxn>
                      <a:cxn ang="0">
                        <a:pos x="connsiteX9646" y="connsiteY9646"/>
                      </a:cxn>
                      <a:cxn ang="0">
                        <a:pos x="connsiteX9647" y="connsiteY9647"/>
                      </a:cxn>
                      <a:cxn ang="0">
                        <a:pos x="connsiteX9648" y="connsiteY9648"/>
                      </a:cxn>
                      <a:cxn ang="0">
                        <a:pos x="connsiteX9649" y="connsiteY9649"/>
                      </a:cxn>
                      <a:cxn ang="0">
                        <a:pos x="connsiteX9650" y="connsiteY9650"/>
                      </a:cxn>
                      <a:cxn ang="0">
                        <a:pos x="connsiteX9651" y="connsiteY9651"/>
                      </a:cxn>
                      <a:cxn ang="0">
                        <a:pos x="connsiteX9652" y="connsiteY9652"/>
                      </a:cxn>
                      <a:cxn ang="0">
                        <a:pos x="connsiteX9653" y="connsiteY9653"/>
                      </a:cxn>
                      <a:cxn ang="0">
                        <a:pos x="connsiteX9654" y="connsiteY9654"/>
                      </a:cxn>
                      <a:cxn ang="0">
                        <a:pos x="connsiteX9655" y="connsiteY9655"/>
                      </a:cxn>
                      <a:cxn ang="0">
                        <a:pos x="connsiteX9656" y="connsiteY9656"/>
                      </a:cxn>
                      <a:cxn ang="0">
                        <a:pos x="connsiteX9657" y="connsiteY9657"/>
                      </a:cxn>
                      <a:cxn ang="0">
                        <a:pos x="connsiteX9658" y="connsiteY9658"/>
                      </a:cxn>
                      <a:cxn ang="0">
                        <a:pos x="connsiteX9659" y="connsiteY9659"/>
                      </a:cxn>
                      <a:cxn ang="0">
                        <a:pos x="connsiteX9660" y="connsiteY9660"/>
                      </a:cxn>
                      <a:cxn ang="0">
                        <a:pos x="connsiteX9661" y="connsiteY9661"/>
                      </a:cxn>
                      <a:cxn ang="0">
                        <a:pos x="connsiteX9662" y="connsiteY9662"/>
                      </a:cxn>
                      <a:cxn ang="0">
                        <a:pos x="connsiteX9663" y="connsiteY9663"/>
                      </a:cxn>
                      <a:cxn ang="0">
                        <a:pos x="connsiteX9664" y="connsiteY9664"/>
                      </a:cxn>
                      <a:cxn ang="0">
                        <a:pos x="connsiteX9665" y="connsiteY9665"/>
                      </a:cxn>
                      <a:cxn ang="0">
                        <a:pos x="connsiteX9666" y="connsiteY9666"/>
                      </a:cxn>
                      <a:cxn ang="0">
                        <a:pos x="connsiteX9667" y="connsiteY9667"/>
                      </a:cxn>
                      <a:cxn ang="0">
                        <a:pos x="connsiteX9668" y="connsiteY9668"/>
                      </a:cxn>
                      <a:cxn ang="0">
                        <a:pos x="connsiteX9669" y="connsiteY9669"/>
                      </a:cxn>
                      <a:cxn ang="0">
                        <a:pos x="connsiteX9670" y="connsiteY9670"/>
                      </a:cxn>
                      <a:cxn ang="0">
                        <a:pos x="connsiteX9671" y="connsiteY9671"/>
                      </a:cxn>
                      <a:cxn ang="0">
                        <a:pos x="connsiteX9672" y="connsiteY9672"/>
                      </a:cxn>
                      <a:cxn ang="0">
                        <a:pos x="connsiteX9673" y="connsiteY9673"/>
                      </a:cxn>
                      <a:cxn ang="0">
                        <a:pos x="connsiteX9674" y="connsiteY9674"/>
                      </a:cxn>
                      <a:cxn ang="0">
                        <a:pos x="connsiteX9675" y="connsiteY9675"/>
                      </a:cxn>
                      <a:cxn ang="0">
                        <a:pos x="connsiteX9676" y="connsiteY9676"/>
                      </a:cxn>
                      <a:cxn ang="0">
                        <a:pos x="connsiteX9677" y="connsiteY9677"/>
                      </a:cxn>
                      <a:cxn ang="0">
                        <a:pos x="connsiteX9678" y="connsiteY9678"/>
                      </a:cxn>
                      <a:cxn ang="0">
                        <a:pos x="connsiteX9679" y="connsiteY9679"/>
                      </a:cxn>
                      <a:cxn ang="0">
                        <a:pos x="connsiteX9680" y="connsiteY9680"/>
                      </a:cxn>
                      <a:cxn ang="0">
                        <a:pos x="connsiteX9681" y="connsiteY9681"/>
                      </a:cxn>
                      <a:cxn ang="0">
                        <a:pos x="connsiteX9682" y="connsiteY9682"/>
                      </a:cxn>
                      <a:cxn ang="0">
                        <a:pos x="connsiteX9683" y="connsiteY9683"/>
                      </a:cxn>
                      <a:cxn ang="0">
                        <a:pos x="connsiteX9684" y="connsiteY9684"/>
                      </a:cxn>
                      <a:cxn ang="0">
                        <a:pos x="connsiteX9685" y="connsiteY9685"/>
                      </a:cxn>
                      <a:cxn ang="0">
                        <a:pos x="connsiteX9686" y="connsiteY9686"/>
                      </a:cxn>
                      <a:cxn ang="0">
                        <a:pos x="connsiteX9687" y="connsiteY9687"/>
                      </a:cxn>
                      <a:cxn ang="0">
                        <a:pos x="connsiteX9688" y="connsiteY9688"/>
                      </a:cxn>
                      <a:cxn ang="0">
                        <a:pos x="connsiteX9689" y="connsiteY9689"/>
                      </a:cxn>
                      <a:cxn ang="0">
                        <a:pos x="connsiteX9690" y="connsiteY9690"/>
                      </a:cxn>
                      <a:cxn ang="0">
                        <a:pos x="connsiteX9691" y="connsiteY9691"/>
                      </a:cxn>
                      <a:cxn ang="0">
                        <a:pos x="connsiteX9692" y="connsiteY9692"/>
                      </a:cxn>
                      <a:cxn ang="0">
                        <a:pos x="connsiteX9693" y="connsiteY9693"/>
                      </a:cxn>
                      <a:cxn ang="0">
                        <a:pos x="connsiteX9694" y="connsiteY9694"/>
                      </a:cxn>
                      <a:cxn ang="0">
                        <a:pos x="connsiteX9695" y="connsiteY9695"/>
                      </a:cxn>
                      <a:cxn ang="0">
                        <a:pos x="connsiteX9696" y="connsiteY9696"/>
                      </a:cxn>
                      <a:cxn ang="0">
                        <a:pos x="connsiteX9697" y="connsiteY9697"/>
                      </a:cxn>
                      <a:cxn ang="0">
                        <a:pos x="connsiteX9698" y="connsiteY9698"/>
                      </a:cxn>
                      <a:cxn ang="0">
                        <a:pos x="connsiteX9699" y="connsiteY9699"/>
                      </a:cxn>
                      <a:cxn ang="0">
                        <a:pos x="connsiteX9700" y="connsiteY9700"/>
                      </a:cxn>
                      <a:cxn ang="0">
                        <a:pos x="connsiteX9701" y="connsiteY9701"/>
                      </a:cxn>
                      <a:cxn ang="0">
                        <a:pos x="connsiteX9702" y="connsiteY9702"/>
                      </a:cxn>
                      <a:cxn ang="0">
                        <a:pos x="connsiteX9703" y="connsiteY9703"/>
                      </a:cxn>
                      <a:cxn ang="0">
                        <a:pos x="connsiteX9704" y="connsiteY9704"/>
                      </a:cxn>
                      <a:cxn ang="0">
                        <a:pos x="connsiteX9705" y="connsiteY9705"/>
                      </a:cxn>
                      <a:cxn ang="0">
                        <a:pos x="connsiteX9706" y="connsiteY9706"/>
                      </a:cxn>
                      <a:cxn ang="0">
                        <a:pos x="connsiteX9707" y="connsiteY9707"/>
                      </a:cxn>
                      <a:cxn ang="0">
                        <a:pos x="connsiteX9708" y="connsiteY9708"/>
                      </a:cxn>
                      <a:cxn ang="0">
                        <a:pos x="connsiteX9709" y="connsiteY9709"/>
                      </a:cxn>
                      <a:cxn ang="0">
                        <a:pos x="connsiteX9710" y="connsiteY9710"/>
                      </a:cxn>
                      <a:cxn ang="0">
                        <a:pos x="connsiteX9711" y="connsiteY9711"/>
                      </a:cxn>
                      <a:cxn ang="0">
                        <a:pos x="connsiteX9712" y="connsiteY9712"/>
                      </a:cxn>
                      <a:cxn ang="0">
                        <a:pos x="connsiteX9713" y="connsiteY9713"/>
                      </a:cxn>
                      <a:cxn ang="0">
                        <a:pos x="connsiteX9714" y="connsiteY9714"/>
                      </a:cxn>
                      <a:cxn ang="0">
                        <a:pos x="connsiteX9715" y="connsiteY9715"/>
                      </a:cxn>
                      <a:cxn ang="0">
                        <a:pos x="connsiteX9716" y="connsiteY9716"/>
                      </a:cxn>
                      <a:cxn ang="0">
                        <a:pos x="connsiteX9717" y="connsiteY9717"/>
                      </a:cxn>
                      <a:cxn ang="0">
                        <a:pos x="connsiteX9718" y="connsiteY9718"/>
                      </a:cxn>
                      <a:cxn ang="0">
                        <a:pos x="connsiteX9719" y="connsiteY9719"/>
                      </a:cxn>
                      <a:cxn ang="0">
                        <a:pos x="connsiteX9720" y="connsiteY9720"/>
                      </a:cxn>
                      <a:cxn ang="0">
                        <a:pos x="connsiteX9721" y="connsiteY9721"/>
                      </a:cxn>
                      <a:cxn ang="0">
                        <a:pos x="connsiteX9722" y="connsiteY9722"/>
                      </a:cxn>
                      <a:cxn ang="0">
                        <a:pos x="connsiteX9723" y="connsiteY9723"/>
                      </a:cxn>
                      <a:cxn ang="0">
                        <a:pos x="connsiteX9724" y="connsiteY9724"/>
                      </a:cxn>
                      <a:cxn ang="0">
                        <a:pos x="connsiteX9725" y="connsiteY9725"/>
                      </a:cxn>
                      <a:cxn ang="0">
                        <a:pos x="connsiteX9726" y="connsiteY9726"/>
                      </a:cxn>
                      <a:cxn ang="0">
                        <a:pos x="connsiteX9727" y="connsiteY9727"/>
                      </a:cxn>
                      <a:cxn ang="0">
                        <a:pos x="connsiteX9728" y="connsiteY9728"/>
                      </a:cxn>
                      <a:cxn ang="0">
                        <a:pos x="connsiteX9729" y="connsiteY9729"/>
                      </a:cxn>
                      <a:cxn ang="0">
                        <a:pos x="connsiteX9730" y="connsiteY9730"/>
                      </a:cxn>
                      <a:cxn ang="0">
                        <a:pos x="connsiteX9731" y="connsiteY9731"/>
                      </a:cxn>
                      <a:cxn ang="0">
                        <a:pos x="connsiteX9732" y="connsiteY9732"/>
                      </a:cxn>
                      <a:cxn ang="0">
                        <a:pos x="connsiteX9733" y="connsiteY9733"/>
                      </a:cxn>
                      <a:cxn ang="0">
                        <a:pos x="connsiteX9734" y="connsiteY9734"/>
                      </a:cxn>
                      <a:cxn ang="0">
                        <a:pos x="connsiteX9735" y="connsiteY9735"/>
                      </a:cxn>
                      <a:cxn ang="0">
                        <a:pos x="connsiteX9736" y="connsiteY9736"/>
                      </a:cxn>
                      <a:cxn ang="0">
                        <a:pos x="connsiteX9737" y="connsiteY9737"/>
                      </a:cxn>
                      <a:cxn ang="0">
                        <a:pos x="connsiteX9738" y="connsiteY9738"/>
                      </a:cxn>
                      <a:cxn ang="0">
                        <a:pos x="connsiteX9739" y="connsiteY9739"/>
                      </a:cxn>
                      <a:cxn ang="0">
                        <a:pos x="connsiteX9740" y="connsiteY9740"/>
                      </a:cxn>
                      <a:cxn ang="0">
                        <a:pos x="connsiteX9741" y="connsiteY9741"/>
                      </a:cxn>
                      <a:cxn ang="0">
                        <a:pos x="connsiteX9742" y="connsiteY9742"/>
                      </a:cxn>
                      <a:cxn ang="0">
                        <a:pos x="connsiteX9743" y="connsiteY9743"/>
                      </a:cxn>
                      <a:cxn ang="0">
                        <a:pos x="connsiteX9744" y="connsiteY9744"/>
                      </a:cxn>
                      <a:cxn ang="0">
                        <a:pos x="connsiteX9745" y="connsiteY9745"/>
                      </a:cxn>
                      <a:cxn ang="0">
                        <a:pos x="connsiteX9746" y="connsiteY9746"/>
                      </a:cxn>
                      <a:cxn ang="0">
                        <a:pos x="connsiteX9747" y="connsiteY9747"/>
                      </a:cxn>
                      <a:cxn ang="0">
                        <a:pos x="connsiteX9748" y="connsiteY9748"/>
                      </a:cxn>
                      <a:cxn ang="0">
                        <a:pos x="connsiteX9749" y="connsiteY9749"/>
                      </a:cxn>
                      <a:cxn ang="0">
                        <a:pos x="connsiteX9750" y="connsiteY9750"/>
                      </a:cxn>
                      <a:cxn ang="0">
                        <a:pos x="connsiteX9751" y="connsiteY9751"/>
                      </a:cxn>
                      <a:cxn ang="0">
                        <a:pos x="connsiteX9752" y="connsiteY9752"/>
                      </a:cxn>
                      <a:cxn ang="0">
                        <a:pos x="connsiteX9753" y="connsiteY9753"/>
                      </a:cxn>
                      <a:cxn ang="0">
                        <a:pos x="connsiteX9754" y="connsiteY9754"/>
                      </a:cxn>
                      <a:cxn ang="0">
                        <a:pos x="connsiteX9755" y="connsiteY9755"/>
                      </a:cxn>
                      <a:cxn ang="0">
                        <a:pos x="connsiteX9756" y="connsiteY9756"/>
                      </a:cxn>
                      <a:cxn ang="0">
                        <a:pos x="connsiteX9757" y="connsiteY9757"/>
                      </a:cxn>
                      <a:cxn ang="0">
                        <a:pos x="connsiteX9758" y="connsiteY9758"/>
                      </a:cxn>
                      <a:cxn ang="0">
                        <a:pos x="connsiteX9759" y="connsiteY9759"/>
                      </a:cxn>
                      <a:cxn ang="0">
                        <a:pos x="connsiteX9760" y="connsiteY9760"/>
                      </a:cxn>
                      <a:cxn ang="0">
                        <a:pos x="connsiteX9761" y="connsiteY9761"/>
                      </a:cxn>
                      <a:cxn ang="0">
                        <a:pos x="connsiteX9762" y="connsiteY9762"/>
                      </a:cxn>
                      <a:cxn ang="0">
                        <a:pos x="connsiteX9763" y="connsiteY9763"/>
                      </a:cxn>
                      <a:cxn ang="0">
                        <a:pos x="connsiteX9764" y="connsiteY9764"/>
                      </a:cxn>
                      <a:cxn ang="0">
                        <a:pos x="connsiteX9765" y="connsiteY9765"/>
                      </a:cxn>
                      <a:cxn ang="0">
                        <a:pos x="connsiteX9766" y="connsiteY9766"/>
                      </a:cxn>
                      <a:cxn ang="0">
                        <a:pos x="connsiteX9767" y="connsiteY9767"/>
                      </a:cxn>
                      <a:cxn ang="0">
                        <a:pos x="connsiteX9768" y="connsiteY9768"/>
                      </a:cxn>
                      <a:cxn ang="0">
                        <a:pos x="connsiteX9769" y="connsiteY9769"/>
                      </a:cxn>
                      <a:cxn ang="0">
                        <a:pos x="connsiteX9770" y="connsiteY9770"/>
                      </a:cxn>
                      <a:cxn ang="0">
                        <a:pos x="connsiteX9771" y="connsiteY9771"/>
                      </a:cxn>
                      <a:cxn ang="0">
                        <a:pos x="connsiteX9772" y="connsiteY9772"/>
                      </a:cxn>
                      <a:cxn ang="0">
                        <a:pos x="connsiteX9773" y="connsiteY9773"/>
                      </a:cxn>
                      <a:cxn ang="0">
                        <a:pos x="connsiteX9774" y="connsiteY9774"/>
                      </a:cxn>
                      <a:cxn ang="0">
                        <a:pos x="connsiteX9775" y="connsiteY9775"/>
                      </a:cxn>
                      <a:cxn ang="0">
                        <a:pos x="connsiteX9776" y="connsiteY9776"/>
                      </a:cxn>
                      <a:cxn ang="0">
                        <a:pos x="connsiteX9777" y="connsiteY9777"/>
                      </a:cxn>
                      <a:cxn ang="0">
                        <a:pos x="connsiteX9778" y="connsiteY9778"/>
                      </a:cxn>
                      <a:cxn ang="0">
                        <a:pos x="connsiteX9779" y="connsiteY9779"/>
                      </a:cxn>
                      <a:cxn ang="0">
                        <a:pos x="connsiteX9780" y="connsiteY9780"/>
                      </a:cxn>
                      <a:cxn ang="0">
                        <a:pos x="connsiteX9781" y="connsiteY9781"/>
                      </a:cxn>
                      <a:cxn ang="0">
                        <a:pos x="connsiteX9782" y="connsiteY9782"/>
                      </a:cxn>
                      <a:cxn ang="0">
                        <a:pos x="connsiteX9783" y="connsiteY9783"/>
                      </a:cxn>
                      <a:cxn ang="0">
                        <a:pos x="connsiteX9784" y="connsiteY9784"/>
                      </a:cxn>
                      <a:cxn ang="0">
                        <a:pos x="connsiteX9785" y="connsiteY9785"/>
                      </a:cxn>
                      <a:cxn ang="0">
                        <a:pos x="connsiteX9786" y="connsiteY9786"/>
                      </a:cxn>
                      <a:cxn ang="0">
                        <a:pos x="connsiteX9787" y="connsiteY9787"/>
                      </a:cxn>
                      <a:cxn ang="0">
                        <a:pos x="connsiteX9788" y="connsiteY9788"/>
                      </a:cxn>
                      <a:cxn ang="0">
                        <a:pos x="connsiteX9789" y="connsiteY9789"/>
                      </a:cxn>
                      <a:cxn ang="0">
                        <a:pos x="connsiteX9790" y="connsiteY9790"/>
                      </a:cxn>
                      <a:cxn ang="0">
                        <a:pos x="connsiteX9791" y="connsiteY9791"/>
                      </a:cxn>
                      <a:cxn ang="0">
                        <a:pos x="connsiteX9792" y="connsiteY9792"/>
                      </a:cxn>
                      <a:cxn ang="0">
                        <a:pos x="connsiteX9793" y="connsiteY9793"/>
                      </a:cxn>
                      <a:cxn ang="0">
                        <a:pos x="connsiteX9794" y="connsiteY9794"/>
                      </a:cxn>
                      <a:cxn ang="0">
                        <a:pos x="connsiteX9795" y="connsiteY9795"/>
                      </a:cxn>
                      <a:cxn ang="0">
                        <a:pos x="connsiteX9796" y="connsiteY9796"/>
                      </a:cxn>
                      <a:cxn ang="0">
                        <a:pos x="connsiteX9797" y="connsiteY9797"/>
                      </a:cxn>
                      <a:cxn ang="0">
                        <a:pos x="connsiteX9798" y="connsiteY9798"/>
                      </a:cxn>
                      <a:cxn ang="0">
                        <a:pos x="connsiteX9799" y="connsiteY9799"/>
                      </a:cxn>
                      <a:cxn ang="0">
                        <a:pos x="connsiteX9800" y="connsiteY9800"/>
                      </a:cxn>
                      <a:cxn ang="0">
                        <a:pos x="connsiteX9801" y="connsiteY9801"/>
                      </a:cxn>
                      <a:cxn ang="0">
                        <a:pos x="connsiteX9802" y="connsiteY9802"/>
                      </a:cxn>
                      <a:cxn ang="0">
                        <a:pos x="connsiteX9803" y="connsiteY9803"/>
                      </a:cxn>
                      <a:cxn ang="0">
                        <a:pos x="connsiteX9804" y="connsiteY9804"/>
                      </a:cxn>
                      <a:cxn ang="0">
                        <a:pos x="connsiteX9805" y="connsiteY9805"/>
                      </a:cxn>
                      <a:cxn ang="0">
                        <a:pos x="connsiteX9806" y="connsiteY9806"/>
                      </a:cxn>
                      <a:cxn ang="0">
                        <a:pos x="connsiteX9807" y="connsiteY9807"/>
                      </a:cxn>
                      <a:cxn ang="0">
                        <a:pos x="connsiteX9808" y="connsiteY9808"/>
                      </a:cxn>
                      <a:cxn ang="0">
                        <a:pos x="connsiteX9809" y="connsiteY9809"/>
                      </a:cxn>
                      <a:cxn ang="0">
                        <a:pos x="connsiteX9810" y="connsiteY9810"/>
                      </a:cxn>
                      <a:cxn ang="0">
                        <a:pos x="connsiteX9811" y="connsiteY9811"/>
                      </a:cxn>
                      <a:cxn ang="0">
                        <a:pos x="connsiteX9812" y="connsiteY9812"/>
                      </a:cxn>
                      <a:cxn ang="0">
                        <a:pos x="connsiteX9813" y="connsiteY9813"/>
                      </a:cxn>
                      <a:cxn ang="0">
                        <a:pos x="connsiteX9814" y="connsiteY9814"/>
                      </a:cxn>
                      <a:cxn ang="0">
                        <a:pos x="connsiteX9815" y="connsiteY9815"/>
                      </a:cxn>
                      <a:cxn ang="0">
                        <a:pos x="connsiteX9816" y="connsiteY9816"/>
                      </a:cxn>
                      <a:cxn ang="0">
                        <a:pos x="connsiteX9817" y="connsiteY9817"/>
                      </a:cxn>
                      <a:cxn ang="0">
                        <a:pos x="connsiteX9818" y="connsiteY9818"/>
                      </a:cxn>
                      <a:cxn ang="0">
                        <a:pos x="connsiteX9819" y="connsiteY9819"/>
                      </a:cxn>
                      <a:cxn ang="0">
                        <a:pos x="connsiteX9820" y="connsiteY9820"/>
                      </a:cxn>
                      <a:cxn ang="0">
                        <a:pos x="connsiteX9821" y="connsiteY9821"/>
                      </a:cxn>
                      <a:cxn ang="0">
                        <a:pos x="connsiteX9822" y="connsiteY9822"/>
                      </a:cxn>
                      <a:cxn ang="0">
                        <a:pos x="connsiteX9823" y="connsiteY9823"/>
                      </a:cxn>
                      <a:cxn ang="0">
                        <a:pos x="connsiteX9824" y="connsiteY9824"/>
                      </a:cxn>
                      <a:cxn ang="0">
                        <a:pos x="connsiteX9825" y="connsiteY9825"/>
                      </a:cxn>
                      <a:cxn ang="0">
                        <a:pos x="connsiteX9826" y="connsiteY9826"/>
                      </a:cxn>
                      <a:cxn ang="0">
                        <a:pos x="connsiteX9827" y="connsiteY9827"/>
                      </a:cxn>
                      <a:cxn ang="0">
                        <a:pos x="connsiteX9828" y="connsiteY9828"/>
                      </a:cxn>
                      <a:cxn ang="0">
                        <a:pos x="connsiteX9829" y="connsiteY9829"/>
                      </a:cxn>
                      <a:cxn ang="0">
                        <a:pos x="connsiteX9830" y="connsiteY9830"/>
                      </a:cxn>
                      <a:cxn ang="0">
                        <a:pos x="connsiteX9831" y="connsiteY9831"/>
                      </a:cxn>
                      <a:cxn ang="0">
                        <a:pos x="connsiteX9832" y="connsiteY9832"/>
                      </a:cxn>
                      <a:cxn ang="0">
                        <a:pos x="connsiteX9833" y="connsiteY9833"/>
                      </a:cxn>
                      <a:cxn ang="0">
                        <a:pos x="connsiteX9834" y="connsiteY9834"/>
                      </a:cxn>
                      <a:cxn ang="0">
                        <a:pos x="connsiteX9835" y="connsiteY9835"/>
                      </a:cxn>
                      <a:cxn ang="0">
                        <a:pos x="connsiteX9836" y="connsiteY9836"/>
                      </a:cxn>
                      <a:cxn ang="0">
                        <a:pos x="connsiteX9837" y="connsiteY9837"/>
                      </a:cxn>
                      <a:cxn ang="0">
                        <a:pos x="connsiteX9838" y="connsiteY9838"/>
                      </a:cxn>
                      <a:cxn ang="0">
                        <a:pos x="connsiteX9839" y="connsiteY9839"/>
                      </a:cxn>
                      <a:cxn ang="0">
                        <a:pos x="connsiteX9840" y="connsiteY9840"/>
                      </a:cxn>
                      <a:cxn ang="0">
                        <a:pos x="connsiteX9841" y="connsiteY9841"/>
                      </a:cxn>
                      <a:cxn ang="0">
                        <a:pos x="connsiteX9842" y="connsiteY9842"/>
                      </a:cxn>
                      <a:cxn ang="0">
                        <a:pos x="connsiteX9843" y="connsiteY9843"/>
                      </a:cxn>
                      <a:cxn ang="0">
                        <a:pos x="connsiteX9844" y="connsiteY9844"/>
                      </a:cxn>
                      <a:cxn ang="0">
                        <a:pos x="connsiteX9845" y="connsiteY9845"/>
                      </a:cxn>
                      <a:cxn ang="0">
                        <a:pos x="connsiteX9846" y="connsiteY9846"/>
                      </a:cxn>
                      <a:cxn ang="0">
                        <a:pos x="connsiteX9847" y="connsiteY9847"/>
                      </a:cxn>
                      <a:cxn ang="0">
                        <a:pos x="connsiteX9848" y="connsiteY9848"/>
                      </a:cxn>
                      <a:cxn ang="0">
                        <a:pos x="connsiteX9849" y="connsiteY9849"/>
                      </a:cxn>
                      <a:cxn ang="0">
                        <a:pos x="connsiteX9850" y="connsiteY9850"/>
                      </a:cxn>
                      <a:cxn ang="0">
                        <a:pos x="connsiteX9851" y="connsiteY9851"/>
                      </a:cxn>
                      <a:cxn ang="0">
                        <a:pos x="connsiteX9852" y="connsiteY9852"/>
                      </a:cxn>
                      <a:cxn ang="0">
                        <a:pos x="connsiteX9853" y="connsiteY9853"/>
                      </a:cxn>
                      <a:cxn ang="0">
                        <a:pos x="connsiteX9854" y="connsiteY9854"/>
                      </a:cxn>
                      <a:cxn ang="0">
                        <a:pos x="connsiteX9855" y="connsiteY9855"/>
                      </a:cxn>
                      <a:cxn ang="0">
                        <a:pos x="connsiteX9856" y="connsiteY9856"/>
                      </a:cxn>
                      <a:cxn ang="0">
                        <a:pos x="connsiteX9857" y="connsiteY9857"/>
                      </a:cxn>
                      <a:cxn ang="0">
                        <a:pos x="connsiteX9858" y="connsiteY9858"/>
                      </a:cxn>
                      <a:cxn ang="0">
                        <a:pos x="connsiteX9859" y="connsiteY9859"/>
                      </a:cxn>
                      <a:cxn ang="0">
                        <a:pos x="connsiteX9860" y="connsiteY9860"/>
                      </a:cxn>
                      <a:cxn ang="0">
                        <a:pos x="connsiteX9861" y="connsiteY9861"/>
                      </a:cxn>
                      <a:cxn ang="0">
                        <a:pos x="connsiteX9862" y="connsiteY9862"/>
                      </a:cxn>
                      <a:cxn ang="0">
                        <a:pos x="connsiteX9863" y="connsiteY9863"/>
                      </a:cxn>
                      <a:cxn ang="0">
                        <a:pos x="connsiteX9864" y="connsiteY9864"/>
                      </a:cxn>
                      <a:cxn ang="0">
                        <a:pos x="connsiteX9865" y="connsiteY9865"/>
                      </a:cxn>
                      <a:cxn ang="0">
                        <a:pos x="connsiteX9866" y="connsiteY9866"/>
                      </a:cxn>
                      <a:cxn ang="0">
                        <a:pos x="connsiteX9867" y="connsiteY9867"/>
                      </a:cxn>
                      <a:cxn ang="0">
                        <a:pos x="connsiteX9868" y="connsiteY9868"/>
                      </a:cxn>
                      <a:cxn ang="0">
                        <a:pos x="connsiteX9869" y="connsiteY9869"/>
                      </a:cxn>
                      <a:cxn ang="0">
                        <a:pos x="connsiteX9870" y="connsiteY9870"/>
                      </a:cxn>
                      <a:cxn ang="0">
                        <a:pos x="connsiteX9871" y="connsiteY9871"/>
                      </a:cxn>
                      <a:cxn ang="0">
                        <a:pos x="connsiteX9872" y="connsiteY9872"/>
                      </a:cxn>
                      <a:cxn ang="0">
                        <a:pos x="connsiteX9873" y="connsiteY9873"/>
                      </a:cxn>
                      <a:cxn ang="0">
                        <a:pos x="connsiteX9874" y="connsiteY9874"/>
                      </a:cxn>
                      <a:cxn ang="0">
                        <a:pos x="connsiteX9875" y="connsiteY9875"/>
                      </a:cxn>
                      <a:cxn ang="0">
                        <a:pos x="connsiteX9876" y="connsiteY9876"/>
                      </a:cxn>
                      <a:cxn ang="0">
                        <a:pos x="connsiteX9877" y="connsiteY9877"/>
                      </a:cxn>
                      <a:cxn ang="0">
                        <a:pos x="connsiteX9878" y="connsiteY9878"/>
                      </a:cxn>
                      <a:cxn ang="0">
                        <a:pos x="connsiteX9879" y="connsiteY9879"/>
                      </a:cxn>
                      <a:cxn ang="0">
                        <a:pos x="connsiteX9880" y="connsiteY9880"/>
                      </a:cxn>
                      <a:cxn ang="0">
                        <a:pos x="connsiteX9881" y="connsiteY9881"/>
                      </a:cxn>
                      <a:cxn ang="0">
                        <a:pos x="connsiteX9882" y="connsiteY9882"/>
                      </a:cxn>
                      <a:cxn ang="0">
                        <a:pos x="connsiteX9883" y="connsiteY9883"/>
                      </a:cxn>
                      <a:cxn ang="0">
                        <a:pos x="connsiteX9884" y="connsiteY9884"/>
                      </a:cxn>
                      <a:cxn ang="0">
                        <a:pos x="connsiteX9885" y="connsiteY9885"/>
                      </a:cxn>
                      <a:cxn ang="0">
                        <a:pos x="connsiteX9886" y="connsiteY9886"/>
                      </a:cxn>
                      <a:cxn ang="0">
                        <a:pos x="connsiteX9887" y="connsiteY9887"/>
                      </a:cxn>
                      <a:cxn ang="0">
                        <a:pos x="connsiteX9888" y="connsiteY9888"/>
                      </a:cxn>
                      <a:cxn ang="0">
                        <a:pos x="connsiteX9889" y="connsiteY9889"/>
                      </a:cxn>
                      <a:cxn ang="0">
                        <a:pos x="connsiteX9890" y="connsiteY9890"/>
                      </a:cxn>
                      <a:cxn ang="0">
                        <a:pos x="connsiteX9891" y="connsiteY9891"/>
                      </a:cxn>
                      <a:cxn ang="0">
                        <a:pos x="connsiteX9892" y="connsiteY9892"/>
                      </a:cxn>
                      <a:cxn ang="0">
                        <a:pos x="connsiteX9893" y="connsiteY9893"/>
                      </a:cxn>
                      <a:cxn ang="0">
                        <a:pos x="connsiteX9894" y="connsiteY9894"/>
                      </a:cxn>
                      <a:cxn ang="0">
                        <a:pos x="connsiteX9895" y="connsiteY9895"/>
                      </a:cxn>
                      <a:cxn ang="0">
                        <a:pos x="connsiteX9896" y="connsiteY9896"/>
                      </a:cxn>
                      <a:cxn ang="0">
                        <a:pos x="connsiteX9897" y="connsiteY9897"/>
                      </a:cxn>
                      <a:cxn ang="0">
                        <a:pos x="connsiteX9898" y="connsiteY9898"/>
                      </a:cxn>
                      <a:cxn ang="0">
                        <a:pos x="connsiteX9899" y="connsiteY9899"/>
                      </a:cxn>
                      <a:cxn ang="0">
                        <a:pos x="connsiteX9900" y="connsiteY9900"/>
                      </a:cxn>
                      <a:cxn ang="0">
                        <a:pos x="connsiteX9901" y="connsiteY9901"/>
                      </a:cxn>
                      <a:cxn ang="0">
                        <a:pos x="connsiteX9902" y="connsiteY9902"/>
                      </a:cxn>
                      <a:cxn ang="0">
                        <a:pos x="connsiteX9903" y="connsiteY9903"/>
                      </a:cxn>
                      <a:cxn ang="0">
                        <a:pos x="connsiteX9904" y="connsiteY9904"/>
                      </a:cxn>
                      <a:cxn ang="0">
                        <a:pos x="connsiteX9905" y="connsiteY9905"/>
                      </a:cxn>
                      <a:cxn ang="0">
                        <a:pos x="connsiteX9906" y="connsiteY9906"/>
                      </a:cxn>
                      <a:cxn ang="0">
                        <a:pos x="connsiteX9907" y="connsiteY9907"/>
                      </a:cxn>
                      <a:cxn ang="0">
                        <a:pos x="connsiteX9908" y="connsiteY9908"/>
                      </a:cxn>
                      <a:cxn ang="0">
                        <a:pos x="connsiteX9909" y="connsiteY9909"/>
                      </a:cxn>
                      <a:cxn ang="0">
                        <a:pos x="connsiteX9910" y="connsiteY9910"/>
                      </a:cxn>
                      <a:cxn ang="0">
                        <a:pos x="connsiteX9911" y="connsiteY9911"/>
                      </a:cxn>
                      <a:cxn ang="0">
                        <a:pos x="connsiteX9912" y="connsiteY9912"/>
                      </a:cxn>
                      <a:cxn ang="0">
                        <a:pos x="connsiteX9913" y="connsiteY9913"/>
                      </a:cxn>
                      <a:cxn ang="0">
                        <a:pos x="connsiteX9914" y="connsiteY9914"/>
                      </a:cxn>
                      <a:cxn ang="0">
                        <a:pos x="connsiteX9915" y="connsiteY9915"/>
                      </a:cxn>
                      <a:cxn ang="0">
                        <a:pos x="connsiteX9916" y="connsiteY9916"/>
                      </a:cxn>
                      <a:cxn ang="0">
                        <a:pos x="connsiteX9917" y="connsiteY9917"/>
                      </a:cxn>
                      <a:cxn ang="0">
                        <a:pos x="connsiteX9918" y="connsiteY9918"/>
                      </a:cxn>
                      <a:cxn ang="0">
                        <a:pos x="connsiteX9919" y="connsiteY9919"/>
                      </a:cxn>
                      <a:cxn ang="0">
                        <a:pos x="connsiteX9920" y="connsiteY9920"/>
                      </a:cxn>
                      <a:cxn ang="0">
                        <a:pos x="connsiteX9921" y="connsiteY9921"/>
                      </a:cxn>
                      <a:cxn ang="0">
                        <a:pos x="connsiteX9922" y="connsiteY9922"/>
                      </a:cxn>
                      <a:cxn ang="0">
                        <a:pos x="connsiteX9923" y="connsiteY9923"/>
                      </a:cxn>
                      <a:cxn ang="0">
                        <a:pos x="connsiteX9924" y="connsiteY9924"/>
                      </a:cxn>
                      <a:cxn ang="0">
                        <a:pos x="connsiteX9925" y="connsiteY9925"/>
                      </a:cxn>
                      <a:cxn ang="0">
                        <a:pos x="connsiteX9926" y="connsiteY9926"/>
                      </a:cxn>
                      <a:cxn ang="0">
                        <a:pos x="connsiteX9927" y="connsiteY9927"/>
                      </a:cxn>
                      <a:cxn ang="0">
                        <a:pos x="connsiteX9928" y="connsiteY9928"/>
                      </a:cxn>
                      <a:cxn ang="0">
                        <a:pos x="connsiteX9929" y="connsiteY9929"/>
                      </a:cxn>
                      <a:cxn ang="0">
                        <a:pos x="connsiteX9930" y="connsiteY9930"/>
                      </a:cxn>
                      <a:cxn ang="0">
                        <a:pos x="connsiteX9931" y="connsiteY9931"/>
                      </a:cxn>
                      <a:cxn ang="0">
                        <a:pos x="connsiteX9932" y="connsiteY9932"/>
                      </a:cxn>
                      <a:cxn ang="0">
                        <a:pos x="connsiteX9933" y="connsiteY9933"/>
                      </a:cxn>
                      <a:cxn ang="0">
                        <a:pos x="connsiteX9934" y="connsiteY9934"/>
                      </a:cxn>
                      <a:cxn ang="0">
                        <a:pos x="connsiteX9935" y="connsiteY9935"/>
                      </a:cxn>
                      <a:cxn ang="0">
                        <a:pos x="connsiteX9936" y="connsiteY9936"/>
                      </a:cxn>
                      <a:cxn ang="0">
                        <a:pos x="connsiteX9937" y="connsiteY9937"/>
                      </a:cxn>
                      <a:cxn ang="0">
                        <a:pos x="connsiteX9938" y="connsiteY9938"/>
                      </a:cxn>
                      <a:cxn ang="0">
                        <a:pos x="connsiteX9939" y="connsiteY9939"/>
                      </a:cxn>
                      <a:cxn ang="0">
                        <a:pos x="connsiteX9940" y="connsiteY9940"/>
                      </a:cxn>
                      <a:cxn ang="0">
                        <a:pos x="connsiteX9941" y="connsiteY9941"/>
                      </a:cxn>
                      <a:cxn ang="0">
                        <a:pos x="connsiteX9942" y="connsiteY9942"/>
                      </a:cxn>
                      <a:cxn ang="0">
                        <a:pos x="connsiteX9943" y="connsiteY9943"/>
                      </a:cxn>
                      <a:cxn ang="0">
                        <a:pos x="connsiteX9944" y="connsiteY9944"/>
                      </a:cxn>
                      <a:cxn ang="0">
                        <a:pos x="connsiteX9945" y="connsiteY9945"/>
                      </a:cxn>
                      <a:cxn ang="0">
                        <a:pos x="connsiteX9946" y="connsiteY9946"/>
                      </a:cxn>
                      <a:cxn ang="0">
                        <a:pos x="connsiteX9947" y="connsiteY9947"/>
                      </a:cxn>
                      <a:cxn ang="0">
                        <a:pos x="connsiteX9948" y="connsiteY9948"/>
                      </a:cxn>
                      <a:cxn ang="0">
                        <a:pos x="connsiteX9949" y="connsiteY9949"/>
                      </a:cxn>
                      <a:cxn ang="0">
                        <a:pos x="connsiteX9950" y="connsiteY9950"/>
                      </a:cxn>
                      <a:cxn ang="0">
                        <a:pos x="connsiteX9951" y="connsiteY9951"/>
                      </a:cxn>
                      <a:cxn ang="0">
                        <a:pos x="connsiteX9952" y="connsiteY9952"/>
                      </a:cxn>
                      <a:cxn ang="0">
                        <a:pos x="connsiteX9953" y="connsiteY9953"/>
                      </a:cxn>
                      <a:cxn ang="0">
                        <a:pos x="connsiteX9954" y="connsiteY9954"/>
                      </a:cxn>
                      <a:cxn ang="0">
                        <a:pos x="connsiteX9955" y="connsiteY9955"/>
                      </a:cxn>
                      <a:cxn ang="0">
                        <a:pos x="connsiteX9956" y="connsiteY9956"/>
                      </a:cxn>
                      <a:cxn ang="0">
                        <a:pos x="connsiteX9957" y="connsiteY9957"/>
                      </a:cxn>
                      <a:cxn ang="0">
                        <a:pos x="connsiteX9958" y="connsiteY9958"/>
                      </a:cxn>
                      <a:cxn ang="0">
                        <a:pos x="connsiteX9959" y="connsiteY9959"/>
                      </a:cxn>
                      <a:cxn ang="0">
                        <a:pos x="connsiteX9960" y="connsiteY9960"/>
                      </a:cxn>
                      <a:cxn ang="0">
                        <a:pos x="connsiteX9961" y="connsiteY9961"/>
                      </a:cxn>
                      <a:cxn ang="0">
                        <a:pos x="connsiteX9962" y="connsiteY9962"/>
                      </a:cxn>
                      <a:cxn ang="0">
                        <a:pos x="connsiteX9963" y="connsiteY9963"/>
                      </a:cxn>
                      <a:cxn ang="0">
                        <a:pos x="connsiteX9964" y="connsiteY9964"/>
                      </a:cxn>
                      <a:cxn ang="0">
                        <a:pos x="connsiteX9965" y="connsiteY9965"/>
                      </a:cxn>
                      <a:cxn ang="0">
                        <a:pos x="connsiteX9966" y="connsiteY9966"/>
                      </a:cxn>
                      <a:cxn ang="0">
                        <a:pos x="connsiteX9967" y="connsiteY9967"/>
                      </a:cxn>
                      <a:cxn ang="0">
                        <a:pos x="connsiteX9968" y="connsiteY9968"/>
                      </a:cxn>
                      <a:cxn ang="0">
                        <a:pos x="connsiteX9969" y="connsiteY9969"/>
                      </a:cxn>
                      <a:cxn ang="0">
                        <a:pos x="connsiteX9970" y="connsiteY9970"/>
                      </a:cxn>
                      <a:cxn ang="0">
                        <a:pos x="connsiteX9971" y="connsiteY9971"/>
                      </a:cxn>
                      <a:cxn ang="0">
                        <a:pos x="connsiteX9972" y="connsiteY9972"/>
                      </a:cxn>
                      <a:cxn ang="0">
                        <a:pos x="connsiteX9973" y="connsiteY9973"/>
                      </a:cxn>
                      <a:cxn ang="0">
                        <a:pos x="connsiteX9974" y="connsiteY9974"/>
                      </a:cxn>
                      <a:cxn ang="0">
                        <a:pos x="connsiteX9975" y="connsiteY9975"/>
                      </a:cxn>
                      <a:cxn ang="0">
                        <a:pos x="connsiteX9976" y="connsiteY9976"/>
                      </a:cxn>
                      <a:cxn ang="0">
                        <a:pos x="connsiteX9977" y="connsiteY9977"/>
                      </a:cxn>
                      <a:cxn ang="0">
                        <a:pos x="connsiteX9978" y="connsiteY9978"/>
                      </a:cxn>
                      <a:cxn ang="0">
                        <a:pos x="connsiteX9979" y="connsiteY9979"/>
                      </a:cxn>
                      <a:cxn ang="0">
                        <a:pos x="connsiteX9980" y="connsiteY9980"/>
                      </a:cxn>
                      <a:cxn ang="0">
                        <a:pos x="connsiteX9981" y="connsiteY9981"/>
                      </a:cxn>
                      <a:cxn ang="0">
                        <a:pos x="connsiteX9982" y="connsiteY9982"/>
                      </a:cxn>
                      <a:cxn ang="0">
                        <a:pos x="connsiteX9983" y="connsiteY9983"/>
                      </a:cxn>
                      <a:cxn ang="0">
                        <a:pos x="connsiteX9984" y="connsiteY9984"/>
                      </a:cxn>
                      <a:cxn ang="0">
                        <a:pos x="connsiteX9985" y="connsiteY9985"/>
                      </a:cxn>
                      <a:cxn ang="0">
                        <a:pos x="connsiteX9986" y="connsiteY9986"/>
                      </a:cxn>
                      <a:cxn ang="0">
                        <a:pos x="connsiteX9987" y="connsiteY9987"/>
                      </a:cxn>
                      <a:cxn ang="0">
                        <a:pos x="connsiteX9988" y="connsiteY9988"/>
                      </a:cxn>
                      <a:cxn ang="0">
                        <a:pos x="connsiteX9989" y="connsiteY9989"/>
                      </a:cxn>
                      <a:cxn ang="0">
                        <a:pos x="connsiteX9990" y="connsiteY9990"/>
                      </a:cxn>
                      <a:cxn ang="0">
                        <a:pos x="connsiteX9991" y="connsiteY9991"/>
                      </a:cxn>
                      <a:cxn ang="0">
                        <a:pos x="connsiteX9992" y="connsiteY9992"/>
                      </a:cxn>
                      <a:cxn ang="0">
                        <a:pos x="connsiteX9993" y="connsiteY9993"/>
                      </a:cxn>
                      <a:cxn ang="0">
                        <a:pos x="connsiteX9994" y="connsiteY9994"/>
                      </a:cxn>
                      <a:cxn ang="0">
                        <a:pos x="connsiteX9995" y="connsiteY9995"/>
                      </a:cxn>
                      <a:cxn ang="0">
                        <a:pos x="connsiteX9996" y="connsiteY9996"/>
                      </a:cxn>
                      <a:cxn ang="0">
                        <a:pos x="connsiteX9997" y="connsiteY9997"/>
                      </a:cxn>
                      <a:cxn ang="0">
                        <a:pos x="connsiteX9998" y="connsiteY9998"/>
                      </a:cxn>
                      <a:cxn ang="0">
                        <a:pos x="connsiteX9999" y="connsiteY9999"/>
                      </a:cxn>
                      <a:cxn ang="0">
                        <a:pos x="connsiteX10000" y="connsiteY10000"/>
                      </a:cxn>
                      <a:cxn ang="0">
                        <a:pos x="connsiteX10001" y="connsiteY10001"/>
                      </a:cxn>
                      <a:cxn ang="0">
                        <a:pos x="connsiteX10002" y="connsiteY10002"/>
                      </a:cxn>
                      <a:cxn ang="0">
                        <a:pos x="connsiteX10003" y="connsiteY10003"/>
                      </a:cxn>
                      <a:cxn ang="0">
                        <a:pos x="connsiteX10004" y="connsiteY10004"/>
                      </a:cxn>
                      <a:cxn ang="0">
                        <a:pos x="connsiteX10005" y="connsiteY10005"/>
                      </a:cxn>
                      <a:cxn ang="0">
                        <a:pos x="connsiteX10006" y="connsiteY10006"/>
                      </a:cxn>
                      <a:cxn ang="0">
                        <a:pos x="connsiteX10007" y="connsiteY10007"/>
                      </a:cxn>
                      <a:cxn ang="0">
                        <a:pos x="connsiteX10008" y="connsiteY10008"/>
                      </a:cxn>
                      <a:cxn ang="0">
                        <a:pos x="connsiteX10009" y="connsiteY10009"/>
                      </a:cxn>
                      <a:cxn ang="0">
                        <a:pos x="connsiteX10010" y="connsiteY10010"/>
                      </a:cxn>
                      <a:cxn ang="0">
                        <a:pos x="connsiteX10011" y="connsiteY10011"/>
                      </a:cxn>
                      <a:cxn ang="0">
                        <a:pos x="connsiteX10012" y="connsiteY10012"/>
                      </a:cxn>
                      <a:cxn ang="0">
                        <a:pos x="connsiteX10013" y="connsiteY10013"/>
                      </a:cxn>
                      <a:cxn ang="0">
                        <a:pos x="connsiteX10014" y="connsiteY10014"/>
                      </a:cxn>
                      <a:cxn ang="0">
                        <a:pos x="connsiteX10015" y="connsiteY10015"/>
                      </a:cxn>
                      <a:cxn ang="0">
                        <a:pos x="connsiteX10016" y="connsiteY10016"/>
                      </a:cxn>
                      <a:cxn ang="0">
                        <a:pos x="connsiteX10017" y="connsiteY10017"/>
                      </a:cxn>
                      <a:cxn ang="0">
                        <a:pos x="connsiteX10018" y="connsiteY10018"/>
                      </a:cxn>
                      <a:cxn ang="0">
                        <a:pos x="connsiteX10019" y="connsiteY10019"/>
                      </a:cxn>
                      <a:cxn ang="0">
                        <a:pos x="connsiteX10020" y="connsiteY10020"/>
                      </a:cxn>
                      <a:cxn ang="0">
                        <a:pos x="connsiteX10021" y="connsiteY10021"/>
                      </a:cxn>
                      <a:cxn ang="0">
                        <a:pos x="connsiteX10022" y="connsiteY10022"/>
                      </a:cxn>
                      <a:cxn ang="0">
                        <a:pos x="connsiteX10023" y="connsiteY10023"/>
                      </a:cxn>
                      <a:cxn ang="0">
                        <a:pos x="connsiteX10024" y="connsiteY10024"/>
                      </a:cxn>
                      <a:cxn ang="0">
                        <a:pos x="connsiteX10025" y="connsiteY10025"/>
                      </a:cxn>
                      <a:cxn ang="0">
                        <a:pos x="connsiteX10026" y="connsiteY10026"/>
                      </a:cxn>
                      <a:cxn ang="0">
                        <a:pos x="connsiteX10027" y="connsiteY10027"/>
                      </a:cxn>
                      <a:cxn ang="0">
                        <a:pos x="connsiteX10028" y="connsiteY10028"/>
                      </a:cxn>
                      <a:cxn ang="0">
                        <a:pos x="connsiteX10029" y="connsiteY10029"/>
                      </a:cxn>
                      <a:cxn ang="0">
                        <a:pos x="connsiteX10030" y="connsiteY10030"/>
                      </a:cxn>
                      <a:cxn ang="0">
                        <a:pos x="connsiteX10031" y="connsiteY10031"/>
                      </a:cxn>
                      <a:cxn ang="0">
                        <a:pos x="connsiteX10032" y="connsiteY10032"/>
                      </a:cxn>
                      <a:cxn ang="0">
                        <a:pos x="connsiteX10033" y="connsiteY10033"/>
                      </a:cxn>
                      <a:cxn ang="0">
                        <a:pos x="connsiteX10034" y="connsiteY10034"/>
                      </a:cxn>
                      <a:cxn ang="0">
                        <a:pos x="connsiteX10035" y="connsiteY10035"/>
                      </a:cxn>
                      <a:cxn ang="0">
                        <a:pos x="connsiteX10036" y="connsiteY10036"/>
                      </a:cxn>
                      <a:cxn ang="0">
                        <a:pos x="connsiteX10037" y="connsiteY10037"/>
                      </a:cxn>
                      <a:cxn ang="0">
                        <a:pos x="connsiteX10038" y="connsiteY10038"/>
                      </a:cxn>
                      <a:cxn ang="0">
                        <a:pos x="connsiteX10039" y="connsiteY10039"/>
                      </a:cxn>
                      <a:cxn ang="0">
                        <a:pos x="connsiteX10040" y="connsiteY10040"/>
                      </a:cxn>
                      <a:cxn ang="0">
                        <a:pos x="connsiteX10041" y="connsiteY10041"/>
                      </a:cxn>
                      <a:cxn ang="0">
                        <a:pos x="connsiteX10042" y="connsiteY10042"/>
                      </a:cxn>
                      <a:cxn ang="0">
                        <a:pos x="connsiteX10043" y="connsiteY10043"/>
                      </a:cxn>
                      <a:cxn ang="0">
                        <a:pos x="connsiteX10044" y="connsiteY10044"/>
                      </a:cxn>
                      <a:cxn ang="0">
                        <a:pos x="connsiteX10045" y="connsiteY10045"/>
                      </a:cxn>
                      <a:cxn ang="0">
                        <a:pos x="connsiteX10046" y="connsiteY10046"/>
                      </a:cxn>
                      <a:cxn ang="0">
                        <a:pos x="connsiteX10047" y="connsiteY10047"/>
                      </a:cxn>
                      <a:cxn ang="0">
                        <a:pos x="connsiteX10048" y="connsiteY10048"/>
                      </a:cxn>
                      <a:cxn ang="0">
                        <a:pos x="connsiteX10049" y="connsiteY10049"/>
                      </a:cxn>
                      <a:cxn ang="0">
                        <a:pos x="connsiteX10050" y="connsiteY10050"/>
                      </a:cxn>
                      <a:cxn ang="0">
                        <a:pos x="connsiteX10051" y="connsiteY10051"/>
                      </a:cxn>
                      <a:cxn ang="0">
                        <a:pos x="connsiteX10052" y="connsiteY10052"/>
                      </a:cxn>
                      <a:cxn ang="0">
                        <a:pos x="connsiteX10053" y="connsiteY10053"/>
                      </a:cxn>
                      <a:cxn ang="0">
                        <a:pos x="connsiteX10054" y="connsiteY10054"/>
                      </a:cxn>
                      <a:cxn ang="0">
                        <a:pos x="connsiteX10055" y="connsiteY10055"/>
                      </a:cxn>
                      <a:cxn ang="0">
                        <a:pos x="connsiteX10056" y="connsiteY10056"/>
                      </a:cxn>
                      <a:cxn ang="0">
                        <a:pos x="connsiteX10057" y="connsiteY10057"/>
                      </a:cxn>
                      <a:cxn ang="0">
                        <a:pos x="connsiteX10058" y="connsiteY10058"/>
                      </a:cxn>
                      <a:cxn ang="0">
                        <a:pos x="connsiteX10059" y="connsiteY10059"/>
                      </a:cxn>
                      <a:cxn ang="0">
                        <a:pos x="connsiteX10060" y="connsiteY10060"/>
                      </a:cxn>
                      <a:cxn ang="0">
                        <a:pos x="connsiteX10061" y="connsiteY10061"/>
                      </a:cxn>
                      <a:cxn ang="0">
                        <a:pos x="connsiteX10062" y="connsiteY10062"/>
                      </a:cxn>
                      <a:cxn ang="0">
                        <a:pos x="connsiteX10063" y="connsiteY10063"/>
                      </a:cxn>
                      <a:cxn ang="0">
                        <a:pos x="connsiteX10064" y="connsiteY10064"/>
                      </a:cxn>
                      <a:cxn ang="0">
                        <a:pos x="connsiteX10065" y="connsiteY10065"/>
                      </a:cxn>
                      <a:cxn ang="0">
                        <a:pos x="connsiteX10066" y="connsiteY10066"/>
                      </a:cxn>
                      <a:cxn ang="0">
                        <a:pos x="connsiteX10067" y="connsiteY10067"/>
                      </a:cxn>
                      <a:cxn ang="0">
                        <a:pos x="connsiteX10068" y="connsiteY10068"/>
                      </a:cxn>
                      <a:cxn ang="0">
                        <a:pos x="connsiteX10069" y="connsiteY10069"/>
                      </a:cxn>
                      <a:cxn ang="0">
                        <a:pos x="connsiteX10070" y="connsiteY10070"/>
                      </a:cxn>
                      <a:cxn ang="0">
                        <a:pos x="connsiteX10071" y="connsiteY10071"/>
                      </a:cxn>
                      <a:cxn ang="0">
                        <a:pos x="connsiteX10072" y="connsiteY10072"/>
                      </a:cxn>
                      <a:cxn ang="0">
                        <a:pos x="connsiteX10073" y="connsiteY10073"/>
                      </a:cxn>
                      <a:cxn ang="0">
                        <a:pos x="connsiteX10074" y="connsiteY10074"/>
                      </a:cxn>
                      <a:cxn ang="0">
                        <a:pos x="connsiteX10075" y="connsiteY10075"/>
                      </a:cxn>
                      <a:cxn ang="0">
                        <a:pos x="connsiteX10076" y="connsiteY10076"/>
                      </a:cxn>
                      <a:cxn ang="0">
                        <a:pos x="connsiteX10077" y="connsiteY10077"/>
                      </a:cxn>
                      <a:cxn ang="0">
                        <a:pos x="connsiteX10078" y="connsiteY10078"/>
                      </a:cxn>
                      <a:cxn ang="0">
                        <a:pos x="connsiteX10079" y="connsiteY10079"/>
                      </a:cxn>
                      <a:cxn ang="0">
                        <a:pos x="connsiteX10080" y="connsiteY10080"/>
                      </a:cxn>
                      <a:cxn ang="0">
                        <a:pos x="connsiteX10081" y="connsiteY10081"/>
                      </a:cxn>
                      <a:cxn ang="0">
                        <a:pos x="connsiteX10082" y="connsiteY10082"/>
                      </a:cxn>
                      <a:cxn ang="0">
                        <a:pos x="connsiteX10083" y="connsiteY10083"/>
                      </a:cxn>
                      <a:cxn ang="0">
                        <a:pos x="connsiteX10084" y="connsiteY10084"/>
                      </a:cxn>
                      <a:cxn ang="0">
                        <a:pos x="connsiteX10085" y="connsiteY10085"/>
                      </a:cxn>
                      <a:cxn ang="0">
                        <a:pos x="connsiteX10086" y="connsiteY10086"/>
                      </a:cxn>
                      <a:cxn ang="0">
                        <a:pos x="connsiteX10087" y="connsiteY10087"/>
                      </a:cxn>
                      <a:cxn ang="0">
                        <a:pos x="connsiteX10088" y="connsiteY10088"/>
                      </a:cxn>
                      <a:cxn ang="0">
                        <a:pos x="connsiteX10089" y="connsiteY10089"/>
                      </a:cxn>
                      <a:cxn ang="0">
                        <a:pos x="connsiteX10090" y="connsiteY10090"/>
                      </a:cxn>
                      <a:cxn ang="0">
                        <a:pos x="connsiteX10091" y="connsiteY10091"/>
                      </a:cxn>
                      <a:cxn ang="0">
                        <a:pos x="connsiteX10092" y="connsiteY10092"/>
                      </a:cxn>
                      <a:cxn ang="0">
                        <a:pos x="connsiteX10093" y="connsiteY10093"/>
                      </a:cxn>
                      <a:cxn ang="0">
                        <a:pos x="connsiteX10094" y="connsiteY10094"/>
                      </a:cxn>
                      <a:cxn ang="0">
                        <a:pos x="connsiteX10095" y="connsiteY10095"/>
                      </a:cxn>
                      <a:cxn ang="0">
                        <a:pos x="connsiteX10096" y="connsiteY10096"/>
                      </a:cxn>
                      <a:cxn ang="0">
                        <a:pos x="connsiteX10097" y="connsiteY10097"/>
                      </a:cxn>
                      <a:cxn ang="0">
                        <a:pos x="connsiteX10098" y="connsiteY10098"/>
                      </a:cxn>
                      <a:cxn ang="0">
                        <a:pos x="connsiteX10099" y="connsiteY10099"/>
                      </a:cxn>
                      <a:cxn ang="0">
                        <a:pos x="connsiteX10100" y="connsiteY10100"/>
                      </a:cxn>
                      <a:cxn ang="0">
                        <a:pos x="connsiteX10101" y="connsiteY10101"/>
                      </a:cxn>
                      <a:cxn ang="0">
                        <a:pos x="connsiteX10102" y="connsiteY10102"/>
                      </a:cxn>
                      <a:cxn ang="0">
                        <a:pos x="connsiteX10103" y="connsiteY10103"/>
                      </a:cxn>
                      <a:cxn ang="0">
                        <a:pos x="connsiteX10104" y="connsiteY10104"/>
                      </a:cxn>
                      <a:cxn ang="0">
                        <a:pos x="connsiteX10105" y="connsiteY10105"/>
                      </a:cxn>
                      <a:cxn ang="0">
                        <a:pos x="connsiteX10106" y="connsiteY10106"/>
                      </a:cxn>
                      <a:cxn ang="0">
                        <a:pos x="connsiteX10107" y="connsiteY10107"/>
                      </a:cxn>
                      <a:cxn ang="0">
                        <a:pos x="connsiteX10108" y="connsiteY10108"/>
                      </a:cxn>
                      <a:cxn ang="0">
                        <a:pos x="connsiteX10109" y="connsiteY10109"/>
                      </a:cxn>
                      <a:cxn ang="0">
                        <a:pos x="connsiteX10110" y="connsiteY10110"/>
                      </a:cxn>
                      <a:cxn ang="0">
                        <a:pos x="connsiteX10111" y="connsiteY10111"/>
                      </a:cxn>
                      <a:cxn ang="0">
                        <a:pos x="connsiteX10112" y="connsiteY10112"/>
                      </a:cxn>
                      <a:cxn ang="0">
                        <a:pos x="connsiteX10113" y="connsiteY10113"/>
                      </a:cxn>
                      <a:cxn ang="0">
                        <a:pos x="connsiteX10114" y="connsiteY10114"/>
                      </a:cxn>
                      <a:cxn ang="0">
                        <a:pos x="connsiteX10115" y="connsiteY10115"/>
                      </a:cxn>
                      <a:cxn ang="0">
                        <a:pos x="connsiteX10116" y="connsiteY10116"/>
                      </a:cxn>
                      <a:cxn ang="0">
                        <a:pos x="connsiteX10117" y="connsiteY10117"/>
                      </a:cxn>
                      <a:cxn ang="0">
                        <a:pos x="connsiteX10118" y="connsiteY10118"/>
                      </a:cxn>
                      <a:cxn ang="0">
                        <a:pos x="connsiteX10119" y="connsiteY10119"/>
                      </a:cxn>
                      <a:cxn ang="0">
                        <a:pos x="connsiteX10120" y="connsiteY10120"/>
                      </a:cxn>
                      <a:cxn ang="0">
                        <a:pos x="connsiteX10121" y="connsiteY10121"/>
                      </a:cxn>
                      <a:cxn ang="0">
                        <a:pos x="connsiteX10122" y="connsiteY10122"/>
                      </a:cxn>
                      <a:cxn ang="0">
                        <a:pos x="connsiteX10123" y="connsiteY10123"/>
                      </a:cxn>
                      <a:cxn ang="0">
                        <a:pos x="connsiteX10124" y="connsiteY10124"/>
                      </a:cxn>
                      <a:cxn ang="0">
                        <a:pos x="connsiteX10125" y="connsiteY10125"/>
                      </a:cxn>
                      <a:cxn ang="0">
                        <a:pos x="connsiteX10126" y="connsiteY10126"/>
                      </a:cxn>
                      <a:cxn ang="0">
                        <a:pos x="connsiteX10127" y="connsiteY10127"/>
                      </a:cxn>
                      <a:cxn ang="0">
                        <a:pos x="connsiteX10128" y="connsiteY10128"/>
                      </a:cxn>
                      <a:cxn ang="0">
                        <a:pos x="connsiteX10129" y="connsiteY10129"/>
                      </a:cxn>
                      <a:cxn ang="0">
                        <a:pos x="connsiteX10130" y="connsiteY10130"/>
                      </a:cxn>
                      <a:cxn ang="0">
                        <a:pos x="connsiteX10131" y="connsiteY10131"/>
                      </a:cxn>
                      <a:cxn ang="0">
                        <a:pos x="connsiteX10132" y="connsiteY10132"/>
                      </a:cxn>
                      <a:cxn ang="0">
                        <a:pos x="connsiteX10133" y="connsiteY10133"/>
                      </a:cxn>
                      <a:cxn ang="0">
                        <a:pos x="connsiteX10134" y="connsiteY10134"/>
                      </a:cxn>
                      <a:cxn ang="0">
                        <a:pos x="connsiteX10135" y="connsiteY10135"/>
                      </a:cxn>
                      <a:cxn ang="0">
                        <a:pos x="connsiteX10136" y="connsiteY10136"/>
                      </a:cxn>
                      <a:cxn ang="0">
                        <a:pos x="connsiteX10137" y="connsiteY10137"/>
                      </a:cxn>
                      <a:cxn ang="0">
                        <a:pos x="connsiteX10138" y="connsiteY10138"/>
                      </a:cxn>
                      <a:cxn ang="0">
                        <a:pos x="connsiteX10139" y="connsiteY10139"/>
                      </a:cxn>
                      <a:cxn ang="0">
                        <a:pos x="connsiteX10140" y="connsiteY10140"/>
                      </a:cxn>
                      <a:cxn ang="0">
                        <a:pos x="connsiteX10141" y="connsiteY10141"/>
                      </a:cxn>
                      <a:cxn ang="0">
                        <a:pos x="connsiteX10142" y="connsiteY10142"/>
                      </a:cxn>
                      <a:cxn ang="0">
                        <a:pos x="connsiteX10143" y="connsiteY10143"/>
                      </a:cxn>
                      <a:cxn ang="0">
                        <a:pos x="connsiteX10144" y="connsiteY10144"/>
                      </a:cxn>
                      <a:cxn ang="0">
                        <a:pos x="connsiteX10145" y="connsiteY10145"/>
                      </a:cxn>
                      <a:cxn ang="0">
                        <a:pos x="connsiteX10146" y="connsiteY10146"/>
                      </a:cxn>
                      <a:cxn ang="0">
                        <a:pos x="connsiteX10147" y="connsiteY10147"/>
                      </a:cxn>
                      <a:cxn ang="0">
                        <a:pos x="connsiteX10148" y="connsiteY10148"/>
                      </a:cxn>
                      <a:cxn ang="0">
                        <a:pos x="connsiteX10149" y="connsiteY10149"/>
                      </a:cxn>
                      <a:cxn ang="0">
                        <a:pos x="connsiteX10150" y="connsiteY10150"/>
                      </a:cxn>
                      <a:cxn ang="0">
                        <a:pos x="connsiteX10151" y="connsiteY10151"/>
                      </a:cxn>
                      <a:cxn ang="0">
                        <a:pos x="connsiteX10152" y="connsiteY10152"/>
                      </a:cxn>
                      <a:cxn ang="0">
                        <a:pos x="connsiteX10153" y="connsiteY10153"/>
                      </a:cxn>
                      <a:cxn ang="0">
                        <a:pos x="connsiteX10154" y="connsiteY10154"/>
                      </a:cxn>
                      <a:cxn ang="0">
                        <a:pos x="connsiteX10155" y="connsiteY10155"/>
                      </a:cxn>
                      <a:cxn ang="0">
                        <a:pos x="connsiteX10156" y="connsiteY10156"/>
                      </a:cxn>
                      <a:cxn ang="0">
                        <a:pos x="connsiteX10157" y="connsiteY10157"/>
                      </a:cxn>
                      <a:cxn ang="0">
                        <a:pos x="connsiteX10158" y="connsiteY10158"/>
                      </a:cxn>
                      <a:cxn ang="0">
                        <a:pos x="connsiteX10159" y="connsiteY10159"/>
                      </a:cxn>
                      <a:cxn ang="0">
                        <a:pos x="connsiteX10160" y="connsiteY10160"/>
                      </a:cxn>
                      <a:cxn ang="0">
                        <a:pos x="connsiteX10161" y="connsiteY10161"/>
                      </a:cxn>
                      <a:cxn ang="0">
                        <a:pos x="connsiteX10162" y="connsiteY10162"/>
                      </a:cxn>
                      <a:cxn ang="0">
                        <a:pos x="connsiteX10163" y="connsiteY10163"/>
                      </a:cxn>
                      <a:cxn ang="0">
                        <a:pos x="connsiteX10164" y="connsiteY10164"/>
                      </a:cxn>
                      <a:cxn ang="0">
                        <a:pos x="connsiteX10165" y="connsiteY10165"/>
                      </a:cxn>
                      <a:cxn ang="0">
                        <a:pos x="connsiteX10166" y="connsiteY10166"/>
                      </a:cxn>
                      <a:cxn ang="0">
                        <a:pos x="connsiteX10167" y="connsiteY10167"/>
                      </a:cxn>
                      <a:cxn ang="0">
                        <a:pos x="connsiteX10168" y="connsiteY10168"/>
                      </a:cxn>
                      <a:cxn ang="0">
                        <a:pos x="connsiteX10169" y="connsiteY10169"/>
                      </a:cxn>
                      <a:cxn ang="0">
                        <a:pos x="connsiteX10170" y="connsiteY10170"/>
                      </a:cxn>
                      <a:cxn ang="0">
                        <a:pos x="connsiteX10171" y="connsiteY10171"/>
                      </a:cxn>
                      <a:cxn ang="0">
                        <a:pos x="connsiteX10172" y="connsiteY10172"/>
                      </a:cxn>
                      <a:cxn ang="0">
                        <a:pos x="connsiteX10173" y="connsiteY10173"/>
                      </a:cxn>
                      <a:cxn ang="0">
                        <a:pos x="connsiteX10174" y="connsiteY10174"/>
                      </a:cxn>
                      <a:cxn ang="0">
                        <a:pos x="connsiteX10175" y="connsiteY10175"/>
                      </a:cxn>
                      <a:cxn ang="0">
                        <a:pos x="connsiteX10176" y="connsiteY10176"/>
                      </a:cxn>
                      <a:cxn ang="0">
                        <a:pos x="connsiteX10177" y="connsiteY10177"/>
                      </a:cxn>
                      <a:cxn ang="0">
                        <a:pos x="connsiteX10178" y="connsiteY10178"/>
                      </a:cxn>
                      <a:cxn ang="0">
                        <a:pos x="connsiteX10179" y="connsiteY10179"/>
                      </a:cxn>
                      <a:cxn ang="0">
                        <a:pos x="connsiteX10180" y="connsiteY10180"/>
                      </a:cxn>
                      <a:cxn ang="0">
                        <a:pos x="connsiteX10181" y="connsiteY10181"/>
                      </a:cxn>
                      <a:cxn ang="0">
                        <a:pos x="connsiteX10182" y="connsiteY10182"/>
                      </a:cxn>
                      <a:cxn ang="0">
                        <a:pos x="connsiteX10183" y="connsiteY10183"/>
                      </a:cxn>
                      <a:cxn ang="0">
                        <a:pos x="connsiteX10184" y="connsiteY10184"/>
                      </a:cxn>
                      <a:cxn ang="0">
                        <a:pos x="connsiteX10185" y="connsiteY10185"/>
                      </a:cxn>
                      <a:cxn ang="0">
                        <a:pos x="connsiteX10186" y="connsiteY10186"/>
                      </a:cxn>
                      <a:cxn ang="0">
                        <a:pos x="connsiteX10187" y="connsiteY10187"/>
                      </a:cxn>
                      <a:cxn ang="0">
                        <a:pos x="connsiteX10188" y="connsiteY10188"/>
                      </a:cxn>
                      <a:cxn ang="0">
                        <a:pos x="connsiteX10189" y="connsiteY10189"/>
                      </a:cxn>
                      <a:cxn ang="0">
                        <a:pos x="connsiteX10190" y="connsiteY10190"/>
                      </a:cxn>
                      <a:cxn ang="0">
                        <a:pos x="connsiteX10191" y="connsiteY10191"/>
                      </a:cxn>
                      <a:cxn ang="0">
                        <a:pos x="connsiteX10192" y="connsiteY10192"/>
                      </a:cxn>
                      <a:cxn ang="0">
                        <a:pos x="connsiteX10193" y="connsiteY10193"/>
                      </a:cxn>
                      <a:cxn ang="0">
                        <a:pos x="connsiteX10194" y="connsiteY10194"/>
                      </a:cxn>
                      <a:cxn ang="0">
                        <a:pos x="connsiteX10195" y="connsiteY10195"/>
                      </a:cxn>
                      <a:cxn ang="0">
                        <a:pos x="connsiteX10196" y="connsiteY10196"/>
                      </a:cxn>
                      <a:cxn ang="0">
                        <a:pos x="connsiteX10197" y="connsiteY10197"/>
                      </a:cxn>
                      <a:cxn ang="0">
                        <a:pos x="connsiteX10198" y="connsiteY10198"/>
                      </a:cxn>
                      <a:cxn ang="0">
                        <a:pos x="connsiteX10199" y="connsiteY10199"/>
                      </a:cxn>
                      <a:cxn ang="0">
                        <a:pos x="connsiteX10200" y="connsiteY10200"/>
                      </a:cxn>
                      <a:cxn ang="0">
                        <a:pos x="connsiteX10201" y="connsiteY10201"/>
                      </a:cxn>
                      <a:cxn ang="0">
                        <a:pos x="connsiteX10202" y="connsiteY10202"/>
                      </a:cxn>
                      <a:cxn ang="0">
                        <a:pos x="connsiteX10203" y="connsiteY10203"/>
                      </a:cxn>
                      <a:cxn ang="0">
                        <a:pos x="connsiteX10204" y="connsiteY10204"/>
                      </a:cxn>
                      <a:cxn ang="0">
                        <a:pos x="connsiteX10205" y="connsiteY10205"/>
                      </a:cxn>
                      <a:cxn ang="0">
                        <a:pos x="connsiteX10206" y="connsiteY10206"/>
                      </a:cxn>
                      <a:cxn ang="0">
                        <a:pos x="connsiteX10207" y="connsiteY10207"/>
                      </a:cxn>
                      <a:cxn ang="0">
                        <a:pos x="connsiteX10208" y="connsiteY10208"/>
                      </a:cxn>
                      <a:cxn ang="0">
                        <a:pos x="connsiteX10209" y="connsiteY10209"/>
                      </a:cxn>
                      <a:cxn ang="0">
                        <a:pos x="connsiteX10210" y="connsiteY10210"/>
                      </a:cxn>
                      <a:cxn ang="0">
                        <a:pos x="connsiteX10211" y="connsiteY10211"/>
                      </a:cxn>
                      <a:cxn ang="0">
                        <a:pos x="connsiteX10212" y="connsiteY10212"/>
                      </a:cxn>
                      <a:cxn ang="0">
                        <a:pos x="connsiteX10213" y="connsiteY10213"/>
                      </a:cxn>
                      <a:cxn ang="0">
                        <a:pos x="connsiteX10214" y="connsiteY10214"/>
                      </a:cxn>
                      <a:cxn ang="0">
                        <a:pos x="connsiteX10215" y="connsiteY10215"/>
                      </a:cxn>
                      <a:cxn ang="0">
                        <a:pos x="connsiteX10216" y="connsiteY10216"/>
                      </a:cxn>
                      <a:cxn ang="0">
                        <a:pos x="connsiteX10217" y="connsiteY10217"/>
                      </a:cxn>
                      <a:cxn ang="0">
                        <a:pos x="connsiteX10218" y="connsiteY10218"/>
                      </a:cxn>
                      <a:cxn ang="0">
                        <a:pos x="connsiteX10219" y="connsiteY10219"/>
                      </a:cxn>
                      <a:cxn ang="0">
                        <a:pos x="connsiteX10220" y="connsiteY10220"/>
                      </a:cxn>
                      <a:cxn ang="0">
                        <a:pos x="connsiteX10221" y="connsiteY10221"/>
                      </a:cxn>
                      <a:cxn ang="0">
                        <a:pos x="connsiteX10222" y="connsiteY10222"/>
                      </a:cxn>
                      <a:cxn ang="0">
                        <a:pos x="connsiteX10223" y="connsiteY10223"/>
                      </a:cxn>
                      <a:cxn ang="0">
                        <a:pos x="connsiteX10224" y="connsiteY10224"/>
                      </a:cxn>
                      <a:cxn ang="0">
                        <a:pos x="connsiteX10225" y="connsiteY10225"/>
                      </a:cxn>
                      <a:cxn ang="0">
                        <a:pos x="connsiteX10226" y="connsiteY10226"/>
                      </a:cxn>
                      <a:cxn ang="0">
                        <a:pos x="connsiteX10227" y="connsiteY10227"/>
                      </a:cxn>
                      <a:cxn ang="0">
                        <a:pos x="connsiteX10228" y="connsiteY10228"/>
                      </a:cxn>
                      <a:cxn ang="0">
                        <a:pos x="connsiteX10229" y="connsiteY10229"/>
                      </a:cxn>
                      <a:cxn ang="0">
                        <a:pos x="connsiteX10230" y="connsiteY10230"/>
                      </a:cxn>
                      <a:cxn ang="0">
                        <a:pos x="connsiteX10231" y="connsiteY10231"/>
                      </a:cxn>
                      <a:cxn ang="0">
                        <a:pos x="connsiteX10232" y="connsiteY10232"/>
                      </a:cxn>
                      <a:cxn ang="0">
                        <a:pos x="connsiteX10233" y="connsiteY10233"/>
                      </a:cxn>
                      <a:cxn ang="0">
                        <a:pos x="connsiteX10234" y="connsiteY10234"/>
                      </a:cxn>
                      <a:cxn ang="0">
                        <a:pos x="connsiteX10235" y="connsiteY10235"/>
                      </a:cxn>
                      <a:cxn ang="0">
                        <a:pos x="connsiteX10236" y="connsiteY10236"/>
                      </a:cxn>
                      <a:cxn ang="0">
                        <a:pos x="connsiteX10237" y="connsiteY10237"/>
                      </a:cxn>
                      <a:cxn ang="0">
                        <a:pos x="connsiteX10238" y="connsiteY10238"/>
                      </a:cxn>
                      <a:cxn ang="0">
                        <a:pos x="connsiteX10239" y="connsiteY10239"/>
                      </a:cxn>
                      <a:cxn ang="0">
                        <a:pos x="connsiteX10240" y="connsiteY10240"/>
                      </a:cxn>
                      <a:cxn ang="0">
                        <a:pos x="connsiteX10241" y="connsiteY10241"/>
                      </a:cxn>
                      <a:cxn ang="0">
                        <a:pos x="connsiteX10242" y="connsiteY10242"/>
                      </a:cxn>
                      <a:cxn ang="0">
                        <a:pos x="connsiteX10243" y="connsiteY10243"/>
                      </a:cxn>
                      <a:cxn ang="0">
                        <a:pos x="connsiteX10244" y="connsiteY10244"/>
                      </a:cxn>
                      <a:cxn ang="0">
                        <a:pos x="connsiteX10245" y="connsiteY10245"/>
                      </a:cxn>
                      <a:cxn ang="0">
                        <a:pos x="connsiteX10246" y="connsiteY10246"/>
                      </a:cxn>
                      <a:cxn ang="0">
                        <a:pos x="connsiteX10247" y="connsiteY10247"/>
                      </a:cxn>
                      <a:cxn ang="0">
                        <a:pos x="connsiteX10248" y="connsiteY10248"/>
                      </a:cxn>
                      <a:cxn ang="0">
                        <a:pos x="connsiteX10249" y="connsiteY10249"/>
                      </a:cxn>
                      <a:cxn ang="0">
                        <a:pos x="connsiteX10250" y="connsiteY10250"/>
                      </a:cxn>
                      <a:cxn ang="0">
                        <a:pos x="connsiteX10251" y="connsiteY10251"/>
                      </a:cxn>
                      <a:cxn ang="0">
                        <a:pos x="connsiteX10252" y="connsiteY10252"/>
                      </a:cxn>
                      <a:cxn ang="0">
                        <a:pos x="connsiteX10253" y="connsiteY10253"/>
                      </a:cxn>
                      <a:cxn ang="0">
                        <a:pos x="connsiteX10254" y="connsiteY10254"/>
                      </a:cxn>
                      <a:cxn ang="0">
                        <a:pos x="connsiteX10255" y="connsiteY10255"/>
                      </a:cxn>
                      <a:cxn ang="0">
                        <a:pos x="connsiteX10256" y="connsiteY10256"/>
                      </a:cxn>
                      <a:cxn ang="0">
                        <a:pos x="connsiteX10257" y="connsiteY10257"/>
                      </a:cxn>
                      <a:cxn ang="0">
                        <a:pos x="connsiteX10258" y="connsiteY10258"/>
                      </a:cxn>
                      <a:cxn ang="0">
                        <a:pos x="connsiteX10259" y="connsiteY10259"/>
                      </a:cxn>
                      <a:cxn ang="0">
                        <a:pos x="connsiteX10260" y="connsiteY10260"/>
                      </a:cxn>
                      <a:cxn ang="0">
                        <a:pos x="connsiteX10261" y="connsiteY10261"/>
                      </a:cxn>
                      <a:cxn ang="0">
                        <a:pos x="connsiteX10262" y="connsiteY10262"/>
                      </a:cxn>
                      <a:cxn ang="0">
                        <a:pos x="connsiteX10263" y="connsiteY10263"/>
                      </a:cxn>
                      <a:cxn ang="0">
                        <a:pos x="connsiteX10264" y="connsiteY10264"/>
                      </a:cxn>
                      <a:cxn ang="0">
                        <a:pos x="connsiteX10265" y="connsiteY10265"/>
                      </a:cxn>
                      <a:cxn ang="0">
                        <a:pos x="connsiteX10266" y="connsiteY10266"/>
                      </a:cxn>
                      <a:cxn ang="0">
                        <a:pos x="connsiteX10267" y="connsiteY10267"/>
                      </a:cxn>
                      <a:cxn ang="0">
                        <a:pos x="connsiteX10268" y="connsiteY10268"/>
                      </a:cxn>
                      <a:cxn ang="0">
                        <a:pos x="connsiteX10269" y="connsiteY10269"/>
                      </a:cxn>
                      <a:cxn ang="0">
                        <a:pos x="connsiteX10270" y="connsiteY10270"/>
                      </a:cxn>
                      <a:cxn ang="0">
                        <a:pos x="connsiteX10271" y="connsiteY10271"/>
                      </a:cxn>
                      <a:cxn ang="0">
                        <a:pos x="connsiteX10272" y="connsiteY10272"/>
                      </a:cxn>
                      <a:cxn ang="0">
                        <a:pos x="connsiteX10273" y="connsiteY10273"/>
                      </a:cxn>
                      <a:cxn ang="0">
                        <a:pos x="connsiteX10274" y="connsiteY10274"/>
                      </a:cxn>
                      <a:cxn ang="0">
                        <a:pos x="connsiteX10275" y="connsiteY10275"/>
                      </a:cxn>
                      <a:cxn ang="0">
                        <a:pos x="connsiteX10276" y="connsiteY10276"/>
                      </a:cxn>
                      <a:cxn ang="0">
                        <a:pos x="connsiteX10277" y="connsiteY10277"/>
                      </a:cxn>
                      <a:cxn ang="0">
                        <a:pos x="connsiteX10278" y="connsiteY10278"/>
                      </a:cxn>
                      <a:cxn ang="0">
                        <a:pos x="connsiteX10279" y="connsiteY10279"/>
                      </a:cxn>
                      <a:cxn ang="0">
                        <a:pos x="connsiteX10280" y="connsiteY10280"/>
                      </a:cxn>
                      <a:cxn ang="0">
                        <a:pos x="connsiteX10281" y="connsiteY10281"/>
                      </a:cxn>
                      <a:cxn ang="0">
                        <a:pos x="connsiteX10282" y="connsiteY10282"/>
                      </a:cxn>
                      <a:cxn ang="0">
                        <a:pos x="connsiteX10283" y="connsiteY10283"/>
                      </a:cxn>
                      <a:cxn ang="0">
                        <a:pos x="connsiteX10284" y="connsiteY10284"/>
                      </a:cxn>
                      <a:cxn ang="0">
                        <a:pos x="connsiteX10285" y="connsiteY10285"/>
                      </a:cxn>
                      <a:cxn ang="0">
                        <a:pos x="connsiteX10286" y="connsiteY10286"/>
                      </a:cxn>
                      <a:cxn ang="0">
                        <a:pos x="connsiteX10287" y="connsiteY10287"/>
                      </a:cxn>
                      <a:cxn ang="0">
                        <a:pos x="connsiteX10288" y="connsiteY10288"/>
                      </a:cxn>
                      <a:cxn ang="0">
                        <a:pos x="connsiteX10289" y="connsiteY10289"/>
                      </a:cxn>
                      <a:cxn ang="0">
                        <a:pos x="connsiteX10290" y="connsiteY10290"/>
                      </a:cxn>
                      <a:cxn ang="0">
                        <a:pos x="connsiteX10291" y="connsiteY10291"/>
                      </a:cxn>
                      <a:cxn ang="0">
                        <a:pos x="connsiteX10292" y="connsiteY10292"/>
                      </a:cxn>
                      <a:cxn ang="0">
                        <a:pos x="connsiteX10293" y="connsiteY10293"/>
                      </a:cxn>
                      <a:cxn ang="0">
                        <a:pos x="connsiteX10294" y="connsiteY10294"/>
                      </a:cxn>
                      <a:cxn ang="0">
                        <a:pos x="connsiteX10295" y="connsiteY10295"/>
                      </a:cxn>
                      <a:cxn ang="0">
                        <a:pos x="connsiteX10296" y="connsiteY10296"/>
                      </a:cxn>
                      <a:cxn ang="0">
                        <a:pos x="connsiteX10297" y="connsiteY10297"/>
                      </a:cxn>
                      <a:cxn ang="0">
                        <a:pos x="connsiteX10298" y="connsiteY10298"/>
                      </a:cxn>
                      <a:cxn ang="0">
                        <a:pos x="connsiteX10299" y="connsiteY10299"/>
                      </a:cxn>
                      <a:cxn ang="0">
                        <a:pos x="connsiteX10300" y="connsiteY10300"/>
                      </a:cxn>
                      <a:cxn ang="0">
                        <a:pos x="connsiteX10301" y="connsiteY10301"/>
                      </a:cxn>
                      <a:cxn ang="0">
                        <a:pos x="connsiteX10302" y="connsiteY10302"/>
                      </a:cxn>
                      <a:cxn ang="0">
                        <a:pos x="connsiteX10303" y="connsiteY10303"/>
                      </a:cxn>
                      <a:cxn ang="0">
                        <a:pos x="connsiteX10304" y="connsiteY10304"/>
                      </a:cxn>
                      <a:cxn ang="0">
                        <a:pos x="connsiteX10305" y="connsiteY10305"/>
                      </a:cxn>
                      <a:cxn ang="0">
                        <a:pos x="connsiteX10306" y="connsiteY10306"/>
                      </a:cxn>
                      <a:cxn ang="0">
                        <a:pos x="connsiteX10307" y="connsiteY10307"/>
                      </a:cxn>
                      <a:cxn ang="0">
                        <a:pos x="connsiteX10308" y="connsiteY10308"/>
                      </a:cxn>
                      <a:cxn ang="0">
                        <a:pos x="connsiteX10309" y="connsiteY10309"/>
                      </a:cxn>
                      <a:cxn ang="0">
                        <a:pos x="connsiteX10310" y="connsiteY10310"/>
                      </a:cxn>
                      <a:cxn ang="0">
                        <a:pos x="connsiteX10311" y="connsiteY10311"/>
                      </a:cxn>
                      <a:cxn ang="0">
                        <a:pos x="connsiteX10312" y="connsiteY10312"/>
                      </a:cxn>
                      <a:cxn ang="0">
                        <a:pos x="connsiteX10313" y="connsiteY10313"/>
                      </a:cxn>
                      <a:cxn ang="0">
                        <a:pos x="connsiteX10314" y="connsiteY10314"/>
                      </a:cxn>
                      <a:cxn ang="0">
                        <a:pos x="connsiteX10315" y="connsiteY10315"/>
                      </a:cxn>
                      <a:cxn ang="0">
                        <a:pos x="connsiteX10316" y="connsiteY10316"/>
                      </a:cxn>
                      <a:cxn ang="0">
                        <a:pos x="connsiteX10317" y="connsiteY10317"/>
                      </a:cxn>
                      <a:cxn ang="0">
                        <a:pos x="connsiteX10318" y="connsiteY10318"/>
                      </a:cxn>
                      <a:cxn ang="0">
                        <a:pos x="connsiteX10319" y="connsiteY10319"/>
                      </a:cxn>
                      <a:cxn ang="0">
                        <a:pos x="connsiteX10320" y="connsiteY10320"/>
                      </a:cxn>
                      <a:cxn ang="0">
                        <a:pos x="connsiteX10321" y="connsiteY10321"/>
                      </a:cxn>
                      <a:cxn ang="0">
                        <a:pos x="connsiteX10322" y="connsiteY10322"/>
                      </a:cxn>
                      <a:cxn ang="0">
                        <a:pos x="connsiteX10323" y="connsiteY10323"/>
                      </a:cxn>
                      <a:cxn ang="0">
                        <a:pos x="connsiteX10324" y="connsiteY10324"/>
                      </a:cxn>
                      <a:cxn ang="0">
                        <a:pos x="connsiteX10325" y="connsiteY10325"/>
                      </a:cxn>
                      <a:cxn ang="0">
                        <a:pos x="connsiteX10326" y="connsiteY10326"/>
                      </a:cxn>
                      <a:cxn ang="0">
                        <a:pos x="connsiteX10327" y="connsiteY10327"/>
                      </a:cxn>
                      <a:cxn ang="0">
                        <a:pos x="connsiteX10328" y="connsiteY10328"/>
                      </a:cxn>
                      <a:cxn ang="0">
                        <a:pos x="connsiteX10329" y="connsiteY10329"/>
                      </a:cxn>
                      <a:cxn ang="0">
                        <a:pos x="connsiteX10330" y="connsiteY10330"/>
                      </a:cxn>
                      <a:cxn ang="0">
                        <a:pos x="connsiteX10331" y="connsiteY10331"/>
                      </a:cxn>
                      <a:cxn ang="0">
                        <a:pos x="connsiteX10332" y="connsiteY10332"/>
                      </a:cxn>
                      <a:cxn ang="0">
                        <a:pos x="connsiteX10333" y="connsiteY10333"/>
                      </a:cxn>
                      <a:cxn ang="0">
                        <a:pos x="connsiteX10334" y="connsiteY10334"/>
                      </a:cxn>
                      <a:cxn ang="0">
                        <a:pos x="connsiteX10335" y="connsiteY10335"/>
                      </a:cxn>
                      <a:cxn ang="0">
                        <a:pos x="connsiteX10336" y="connsiteY10336"/>
                      </a:cxn>
                      <a:cxn ang="0">
                        <a:pos x="connsiteX10337" y="connsiteY10337"/>
                      </a:cxn>
                      <a:cxn ang="0">
                        <a:pos x="connsiteX10338" y="connsiteY10338"/>
                      </a:cxn>
                      <a:cxn ang="0">
                        <a:pos x="connsiteX10339" y="connsiteY10339"/>
                      </a:cxn>
                      <a:cxn ang="0">
                        <a:pos x="connsiteX10340" y="connsiteY10340"/>
                      </a:cxn>
                      <a:cxn ang="0">
                        <a:pos x="connsiteX10341" y="connsiteY10341"/>
                      </a:cxn>
                      <a:cxn ang="0">
                        <a:pos x="connsiteX10342" y="connsiteY10342"/>
                      </a:cxn>
                      <a:cxn ang="0">
                        <a:pos x="connsiteX10343" y="connsiteY10343"/>
                      </a:cxn>
                      <a:cxn ang="0">
                        <a:pos x="connsiteX10344" y="connsiteY10344"/>
                      </a:cxn>
                      <a:cxn ang="0">
                        <a:pos x="connsiteX10345" y="connsiteY10345"/>
                      </a:cxn>
                      <a:cxn ang="0">
                        <a:pos x="connsiteX10346" y="connsiteY10346"/>
                      </a:cxn>
                      <a:cxn ang="0">
                        <a:pos x="connsiteX10347" y="connsiteY10347"/>
                      </a:cxn>
                      <a:cxn ang="0">
                        <a:pos x="connsiteX10348" y="connsiteY10348"/>
                      </a:cxn>
                      <a:cxn ang="0">
                        <a:pos x="connsiteX10349" y="connsiteY10349"/>
                      </a:cxn>
                      <a:cxn ang="0">
                        <a:pos x="connsiteX10350" y="connsiteY10350"/>
                      </a:cxn>
                      <a:cxn ang="0">
                        <a:pos x="connsiteX10351" y="connsiteY10351"/>
                      </a:cxn>
                      <a:cxn ang="0">
                        <a:pos x="connsiteX10352" y="connsiteY10352"/>
                      </a:cxn>
                      <a:cxn ang="0">
                        <a:pos x="connsiteX10353" y="connsiteY10353"/>
                      </a:cxn>
                      <a:cxn ang="0">
                        <a:pos x="connsiteX10354" y="connsiteY10354"/>
                      </a:cxn>
                      <a:cxn ang="0">
                        <a:pos x="connsiteX10355" y="connsiteY10355"/>
                      </a:cxn>
                      <a:cxn ang="0">
                        <a:pos x="connsiteX10356" y="connsiteY10356"/>
                      </a:cxn>
                      <a:cxn ang="0">
                        <a:pos x="connsiteX10357" y="connsiteY10357"/>
                      </a:cxn>
                      <a:cxn ang="0">
                        <a:pos x="connsiteX10358" y="connsiteY10358"/>
                      </a:cxn>
                      <a:cxn ang="0">
                        <a:pos x="connsiteX10359" y="connsiteY10359"/>
                      </a:cxn>
                      <a:cxn ang="0">
                        <a:pos x="connsiteX10360" y="connsiteY10360"/>
                      </a:cxn>
                      <a:cxn ang="0">
                        <a:pos x="connsiteX10361" y="connsiteY10361"/>
                      </a:cxn>
                      <a:cxn ang="0">
                        <a:pos x="connsiteX10362" y="connsiteY10362"/>
                      </a:cxn>
                      <a:cxn ang="0">
                        <a:pos x="connsiteX10363" y="connsiteY10363"/>
                      </a:cxn>
                      <a:cxn ang="0">
                        <a:pos x="connsiteX10364" y="connsiteY10364"/>
                      </a:cxn>
                      <a:cxn ang="0">
                        <a:pos x="connsiteX10365" y="connsiteY10365"/>
                      </a:cxn>
                      <a:cxn ang="0">
                        <a:pos x="connsiteX10366" y="connsiteY10366"/>
                      </a:cxn>
                      <a:cxn ang="0">
                        <a:pos x="connsiteX10367" y="connsiteY10367"/>
                      </a:cxn>
                      <a:cxn ang="0">
                        <a:pos x="connsiteX10368" y="connsiteY10368"/>
                      </a:cxn>
                      <a:cxn ang="0">
                        <a:pos x="connsiteX10369" y="connsiteY10369"/>
                      </a:cxn>
                      <a:cxn ang="0">
                        <a:pos x="connsiteX10370" y="connsiteY10370"/>
                      </a:cxn>
                      <a:cxn ang="0">
                        <a:pos x="connsiteX10371" y="connsiteY10371"/>
                      </a:cxn>
                      <a:cxn ang="0">
                        <a:pos x="connsiteX10372" y="connsiteY10372"/>
                      </a:cxn>
                      <a:cxn ang="0">
                        <a:pos x="connsiteX10373" y="connsiteY10373"/>
                      </a:cxn>
                      <a:cxn ang="0">
                        <a:pos x="connsiteX10374" y="connsiteY10374"/>
                      </a:cxn>
                      <a:cxn ang="0">
                        <a:pos x="connsiteX10375" y="connsiteY10375"/>
                      </a:cxn>
                      <a:cxn ang="0">
                        <a:pos x="connsiteX10376" y="connsiteY10376"/>
                      </a:cxn>
                      <a:cxn ang="0">
                        <a:pos x="connsiteX10377" y="connsiteY10377"/>
                      </a:cxn>
                      <a:cxn ang="0">
                        <a:pos x="connsiteX10378" y="connsiteY10378"/>
                      </a:cxn>
                      <a:cxn ang="0">
                        <a:pos x="connsiteX10379" y="connsiteY10379"/>
                      </a:cxn>
                      <a:cxn ang="0">
                        <a:pos x="connsiteX10380" y="connsiteY10380"/>
                      </a:cxn>
                      <a:cxn ang="0">
                        <a:pos x="connsiteX10381" y="connsiteY10381"/>
                      </a:cxn>
                      <a:cxn ang="0">
                        <a:pos x="connsiteX10382" y="connsiteY10382"/>
                      </a:cxn>
                      <a:cxn ang="0">
                        <a:pos x="connsiteX10383" y="connsiteY10383"/>
                      </a:cxn>
                      <a:cxn ang="0">
                        <a:pos x="connsiteX10384" y="connsiteY10384"/>
                      </a:cxn>
                      <a:cxn ang="0">
                        <a:pos x="connsiteX10385" y="connsiteY10385"/>
                      </a:cxn>
                      <a:cxn ang="0">
                        <a:pos x="connsiteX10386" y="connsiteY10386"/>
                      </a:cxn>
                      <a:cxn ang="0">
                        <a:pos x="connsiteX10387" y="connsiteY10387"/>
                      </a:cxn>
                      <a:cxn ang="0">
                        <a:pos x="connsiteX10388" y="connsiteY10388"/>
                      </a:cxn>
                      <a:cxn ang="0">
                        <a:pos x="connsiteX10389" y="connsiteY10389"/>
                      </a:cxn>
                      <a:cxn ang="0">
                        <a:pos x="connsiteX10390" y="connsiteY10390"/>
                      </a:cxn>
                      <a:cxn ang="0">
                        <a:pos x="connsiteX10391" y="connsiteY10391"/>
                      </a:cxn>
                      <a:cxn ang="0">
                        <a:pos x="connsiteX10392" y="connsiteY10392"/>
                      </a:cxn>
                      <a:cxn ang="0">
                        <a:pos x="connsiteX10393" y="connsiteY10393"/>
                      </a:cxn>
                      <a:cxn ang="0">
                        <a:pos x="connsiteX10394" y="connsiteY10394"/>
                      </a:cxn>
                      <a:cxn ang="0">
                        <a:pos x="connsiteX10395" y="connsiteY10395"/>
                      </a:cxn>
                      <a:cxn ang="0">
                        <a:pos x="connsiteX10396" y="connsiteY10396"/>
                      </a:cxn>
                      <a:cxn ang="0">
                        <a:pos x="connsiteX10397" y="connsiteY10397"/>
                      </a:cxn>
                      <a:cxn ang="0">
                        <a:pos x="connsiteX10398" y="connsiteY10398"/>
                      </a:cxn>
                      <a:cxn ang="0">
                        <a:pos x="connsiteX10399" y="connsiteY10399"/>
                      </a:cxn>
                      <a:cxn ang="0">
                        <a:pos x="connsiteX10400" y="connsiteY10400"/>
                      </a:cxn>
                      <a:cxn ang="0">
                        <a:pos x="connsiteX10401" y="connsiteY10401"/>
                      </a:cxn>
                      <a:cxn ang="0">
                        <a:pos x="connsiteX10402" y="connsiteY10402"/>
                      </a:cxn>
                      <a:cxn ang="0">
                        <a:pos x="connsiteX10403" y="connsiteY10403"/>
                      </a:cxn>
                      <a:cxn ang="0">
                        <a:pos x="connsiteX10404" y="connsiteY10404"/>
                      </a:cxn>
                      <a:cxn ang="0">
                        <a:pos x="connsiteX10405" y="connsiteY10405"/>
                      </a:cxn>
                      <a:cxn ang="0">
                        <a:pos x="connsiteX10406" y="connsiteY10406"/>
                      </a:cxn>
                      <a:cxn ang="0">
                        <a:pos x="connsiteX10407" y="connsiteY10407"/>
                      </a:cxn>
                      <a:cxn ang="0">
                        <a:pos x="connsiteX10408" y="connsiteY10408"/>
                      </a:cxn>
                      <a:cxn ang="0">
                        <a:pos x="connsiteX10409" y="connsiteY10409"/>
                      </a:cxn>
                      <a:cxn ang="0">
                        <a:pos x="connsiteX10410" y="connsiteY10410"/>
                      </a:cxn>
                      <a:cxn ang="0">
                        <a:pos x="connsiteX10411" y="connsiteY10411"/>
                      </a:cxn>
                      <a:cxn ang="0">
                        <a:pos x="connsiteX10412" y="connsiteY10412"/>
                      </a:cxn>
                      <a:cxn ang="0">
                        <a:pos x="connsiteX10413" y="connsiteY10413"/>
                      </a:cxn>
                      <a:cxn ang="0">
                        <a:pos x="connsiteX10414" y="connsiteY10414"/>
                      </a:cxn>
                      <a:cxn ang="0">
                        <a:pos x="connsiteX10415" y="connsiteY10415"/>
                      </a:cxn>
                      <a:cxn ang="0">
                        <a:pos x="connsiteX10416" y="connsiteY10416"/>
                      </a:cxn>
                      <a:cxn ang="0">
                        <a:pos x="connsiteX10417" y="connsiteY10417"/>
                      </a:cxn>
                      <a:cxn ang="0">
                        <a:pos x="connsiteX10418" y="connsiteY10418"/>
                      </a:cxn>
                      <a:cxn ang="0">
                        <a:pos x="connsiteX10419" y="connsiteY10419"/>
                      </a:cxn>
                      <a:cxn ang="0">
                        <a:pos x="connsiteX10420" y="connsiteY10420"/>
                      </a:cxn>
                      <a:cxn ang="0">
                        <a:pos x="connsiteX10421" y="connsiteY10421"/>
                      </a:cxn>
                      <a:cxn ang="0">
                        <a:pos x="connsiteX10422" y="connsiteY10422"/>
                      </a:cxn>
                      <a:cxn ang="0">
                        <a:pos x="connsiteX10423" y="connsiteY10423"/>
                      </a:cxn>
                      <a:cxn ang="0">
                        <a:pos x="connsiteX10424" y="connsiteY10424"/>
                      </a:cxn>
                      <a:cxn ang="0">
                        <a:pos x="connsiteX10425" y="connsiteY10425"/>
                      </a:cxn>
                      <a:cxn ang="0">
                        <a:pos x="connsiteX10426" y="connsiteY10426"/>
                      </a:cxn>
                      <a:cxn ang="0">
                        <a:pos x="connsiteX10427" y="connsiteY10427"/>
                      </a:cxn>
                      <a:cxn ang="0">
                        <a:pos x="connsiteX10428" y="connsiteY10428"/>
                      </a:cxn>
                      <a:cxn ang="0">
                        <a:pos x="connsiteX10429" y="connsiteY10429"/>
                      </a:cxn>
                      <a:cxn ang="0">
                        <a:pos x="connsiteX10430" y="connsiteY10430"/>
                      </a:cxn>
                      <a:cxn ang="0">
                        <a:pos x="connsiteX10431" y="connsiteY10431"/>
                      </a:cxn>
                      <a:cxn ang="0">
                        <a:pos x="connsiteX10432" y="connsiteY10432"/>
                      </a:cxn>
                      <a:cxn ang="0">
                        <a:pos x="connsiteX10433" y="connsiteY10433"/>
                      </a:cxn>
                      <a:cxn ang="0">
                        <a:pos x="connsiteX10434" y="connsiteY10434"/>
                      </a:cxn>
                      <a:cxn ang="0">
                        <a:pos x="connsiteX10435" y="connsiteY10435"/>
                      </a:cxn>
                      <a:cxn ang="0">
                        <a:pos x="connsiteX10436" y="connsiteY10436"/>
                      </a:cxn>
                      <a:cxn ang="0">
                        <a:pos x="connsiteX10437" y="connsiteY10437"/>
                      </a:cxn>
                      <a:cxn ang="0">
                        <a:pos x="connsiteX10438" y="connsiteY10438"/>
                      </a:cxn>
                      <a:cxn ang="0">
                        <a:pos x="connsiteX10439" y="connsiteY10439"/>
                      </a:cxn>
                      <a:cxn ang="0">
                        <a:pos x="connsiteX10440" y="connsiteY10440"/>
                      </a:cxn>
                      <a:cxn ang="0">
                        <a:pos x="connsiteX10441" y="connsiteY10441"/>
                      </a:cxn>
                      <a:cxn ang="0">
                        <a:pos x="connsiteX10442" y="connsiteY10442"/>
                      </a:cxn>
                      <a:cxn ang="0">
                        <a:pos x="connsiteX10443" y="connsiteY10443"/>
                      </a:cxn>
                      <a:cxn ang="0">
                        <a:pos x="connsiteX10444" y="connsiteY10444"/>
                      </a:cxn>
                      <a:cxn ang="0">
                        <a:pos x="connsiteX10445" y="connsiteY10445"/>
                      </a:cxn>
                      <a:cxn ang="0">
                        <a:pos x="connsiteX10446" y="connsiteY10446"/>
                      </a:cxn>
                      <a:cxn ang="0">
                        <a:pos x="connsiteX10447" y="connsiteY10447"/>
                      </a:cxn>
                      <a:cxn ang="0">
                        <a:pos x="connsiteX10448" y="connsiteY10448"/>
                      </a:cxn>
                      <a:cxn ang="0">
                        <a:pos x="connsiteX10449" y="connsiteY10449"/>
                      </a:cxn>
                      <a:cxn ang="0">
                        <a:pos x="connsiteX10450" y="connsiteY10450"/>
                      </a:cxn>
                      <a:cxn ang="0">
                        <a:pos x="connsiteX10451" y="connsiteY10451"/>
                      </a:cxn>
                      <a:cxn ang="0">
                        <a:pos x="connsiteX10452" y="connsiteY10452"/>
                      </a:cxn>
                      <a:cxn ang="0">
                        <a:pos x="connsiteX10453" y="connsiteY10453"/>
                      </a:cxn>
                      <a:cxn ang="0">
                        <a:pos x="connsiteX10454" y="connsiteY10454"/>
                      </a:cxn>
                      <a:cxn ang="0">
                        <a:pos x="connsiteX10455" y="connsiteY10455"/>
                      </a:cxn>
                      <a:cxn ang="0">
                        <a:pos x="connsiteX10456" y="connsiteY10456"/>
                      </a:cxn>
                      <a:cxn ang="0">
                        <a:pos x="connsiteX10457" y="connsiteY10457"/>
                      </a:cxn>
                      <a:cxn ang="0">
                        <a:pos x="connsiteX10458" y="connsiteY10458"/>
                      </a:cxn>
                      <a:cxn ang="0">
                        <a:pos x="connsiteX10459" y="connsiteY10459"/>
                      </a:cxn>
                      <a:cxn ang="0">
                        <a:pos x="connsiteX10460" y="connsiteY10460"/>
                      </a:cxn>
                      <a:cxn ang="0">
                        <a:pos x="connsiteX10461" y="connsiteY10461"/>
                      </a:cxn>
                      <a:cxn ang="0">
                        <a:pos x="connsiteX10462" y="connsiteY10462"/>
                      </a:cxn>
                      <a:cxn ang="0">
                        <a:pos x="connsiteX10463" y="connsiteY10463"/>
                      </a:cxn>
                      <a:cxn ang="0">
                        <a:pos x="connsiteX10464" y="connsiteY10464"/>
                      </a:cxn>
                      <a:cxn ang="0">
                        <a:pos x="connsiteX10465" y="connsiteY10465"/>
                      </a:cxn>
                      <a:cxn ang="0">
                        <a:pos x="connsiteX10466" y="connsiteY10466"/>
                      </a:cxn>
                      <a:cxn ang="0">
                        <a:pos x="connsiteX10467" y="connsiteY10467"/>
                      </a:cxn>
                      <a:cxn ang="0">
                        <a:pos x="connsiteX10468" y="connsiteY10468"/>
                      </a:cxn>
                      <a:cxn ang="0">
                        <a:pos x="connsiteX10469" y="connsiteY10469"/>
                      </a:cxn>
                      <a:cxn ang="0">
                        <a:pos x="connsiteX10470" y="connsiteY10470"/>
                      </a:cxn>
                      <a:cxn ang="0">
                        <a:pos x="connsiteX10471" y="connsiteY10471"/>
                      </a:cxn>
                      <a:cxn ang="0">
                        <a:pos x="connsiteX10472" y="connsiteY10472"/>
                      </a:cxn>
                      <a:cxn ang="0">
                        <a:pos x="connsiteX10473" y="connsiteY10473"/>
                      </a:cxn>
                      <a:cxn ang="0">
                        <a:pos x="connsiteX10474" y="connsiteY10474"/>
                      </a:cxn>
                      <a:cxn ang="0">
                        <a:pos x="connsiteX10475" y="connsiteY10475"/>
                      </a:cxn>
                      <a:cxn ang="0">
                        <a:pos x="connsiteX10476" y="connsiteY10476"/>
                      </a:cxn>
                      <a:cxn ang="0">
                        <a:pos x="connsiteX10477" y="connsiteY10477"/>
                      </a:cxn>
                      <a:cxn ang="0">
                        <a:pos x="connsiteX10478" y="connsiteY10478"/>
                      </a:cxn>
                      <a:cxn ang="0">
                        <a:pos x="connsiteX10479" y="connsiteY10479"/>
                      </a:cxn>
                      <a:cxn ang="0">
                        <a:pos x="connsiteX10480" y="connsiteY10480"/>
                      </a:cxn>
                      <a:cxn ang="0">
                        <a:pos x="connsiteX10481" y="connsiteY10481"/>
                      </a:cxn>
                      <a:cxn ang="0">
                        <a:pos x="connsiteX10482" y="connsiteY10482"/>
                      </a:cxn>
                      <a:cxn ang="0">
                        <a:pos x="connsiteX10483" y="connsiteY10483"/>
                      </a:cxn>
                      <a:cxn ang="0">
                        <a:pos x="connsiteX10484" y="connsiteY10484"/>
                      </a:cxn>
                      <a:cxn ang="0">
                        <a:pos x="connsiteX10485" y="connsiteY10485"/>
                      </a:cxn>
                      <a:cxn ang="0">
                        <a:pos x="connsiteX10486" y="connsiteY10486"/>
                      </a:cxn>
                      <a:cxn ang="0">
                        <a:pos x="connsiteX10487" y="connsiteY10487"/>
                      </a:cxn>
                      <a:cxn ang="0">
                        <a:pos x="connsiteX10488" y="connsiteY10488"/>
                      </a:cxn>
                      <a:cxn ang="0">
                        <a:pos x="connsiteX10489" y="connsiteY10489"/>
                      </a:cxn>
                      <a:cxn ang="0">
                        <a:pos x="connsiteX10490" y="connsiteY10490"/>
                      </a:cxn>
                      <a:cxn ang="0">
                        <a:pos x="connsiteX10491" y="connsiteY10491"/>
                      </a:cxn>
                      <a:cxn ang="0">
                        <a:pos x="connsiteX10492" y="connsiteY10492"/>
                      </a:cxn>
                      <a:cxn ang="0">
                        <a:pos x="connsiteX10493" y="connsiteY10493"/>
                      </a:cxn>
                      <a:cxn ang="0">
                        <a:pos x="connsiteX10494" y="connsiteY10494"/>
                      </a:cxn>
                      <a:cxn ang="0">
                        <a:pos x="connsiteX10495" y="connsiteY10495"/>
                      </a:cxn>
                      <a:cxn ang="0">
                        <a:pos x="connsiteX10496" y="connsiteY10496"/>
                      </a:cxn>
                      <a:cxn ang="0">
                        <a:pos x="connsiteX10497" y="connsiteY10497"/>
                      </a:cxn>
                      <a:cxn ang="0">
                        <a:pos x="connsiteX10498" y="connsiteY10498"/>
                      </a:cxn>
                      <a:cxn ang="0">
                        <a:pos x="connsiteX10499" y="connsiteY10499"/>
                      </a:cxn>
                      <a:cxn ang="0">
                        <a:pos x="connsiteX10500" y="connsiteY10500"/>
                      </a:cxn>
                      <a:cxn ang="0">
                        <a:pos x="connsiteX10501" y="connsiteY10501"/>
                      </a:cxn>
                      <a:cxn ang="0">
                        <a:pos x="connsiteX10502" y="connsiteY10502"/>
                      </a:cxn>
                      <a:cxn ang="0">
                        <a:pos x="connsiteX10503" y="connsiteY10503"/>
                      </a:cxn>
                      <a:cxn ang="0">
                        <a:pos x="connsiteX10504" y="connsiteY10504"/>
                      </a:cxn>
                      <a:cxn ang="0">
                        <a:pos x="connsiteX10505" y="connsiteY10505"/>
                      </a:cxn>
                      <a:cxn ang="0">
                        <a:pos x="connsiteX10506" y="connsiteY10506"/>
                      </a:cxn>
                      <a:cxn ang="0">
                        <a:pos x="connsiteX10507" y="connsiteY10507"/>
                      </a:cxn>
                      <a:cxn ang="0">
                        <a:pos x="connsiteX10508" y="connsiteY10508"/>
                      </a:cxn>
                      <a:cxn ang="0">
                        <a:pos x="connsiteX10509" y="connsiteY10509"/>
                      </a:cxn>
                      <a:cxn ang="0">
                        <a:pos x="connsiteX10510" y="connsiteY10510"/>
                      </a:cxn>
                      <a:cxn ang="0">
                        <a:pos x="connsiteX10511" y="connsiteY10511"/>
                      </a:cxn>
                      <a:cxn ang="0">
                        <a:pos x="connsiteX10512" y="connsiteY10512"/>
                      </a:cxn>
                      <a:cxn ang="0">
                        <a:pos x="connsiteX10513" y="connsiteY10513"/>
                      </a:cxn>
                      <a:cxn ang="0">
                        <a:pos x="connsiteX10514" y="connsiteY10514"/>
                      </a:cxn>
                      <a:cxn ang="0">
                        <a:pos x="connsiteX10515" y="connsiteY10515"/>
                      </a:cxn>
                      <a:cxn ang="0">
                        <a:pos x="connsiteX10516" y="connsiteY10516"/>
                      </a:cxn>
                      <a:cxn ang="0">
                        <a:pos x="connsiteX10517" y="connsiteY10517"/>
                      </a:cxn>
                      <a:cxn ang="0">
                        <a:pos x="connsiteX10518" y="connsiteY10518"/>
                      </a:cxn>
                      <a:cxn ang="0">
                        <a:pos x="connsiteX10519" y="connsiteY10519"/>
                      </a:cxn>
                      <a:cxn ang="0">
                        <a:pos x="connsiteX10520" y="connsiteY10520"/>
                      </a:cxn>
                      <a:cxn ang="0">
                        <a:pos x="connsiteX10521" y="connsiteY10521"/>
                      </a:cxn>
                      <a:cxn ang="0">
                        <a:pos x="connsiteX10522" y="connsiteY10522"/>
                      </a:cxn>
                      <a:cxn ang="0">
                        <a:pos x="connsiteX10523" y="connsiteY10523"/>
                      </a:cxn>
                      <a:cxn ang="0">
                        <a:pos x="connsiteX10524" y="connsiteY10524"/>
                      </a:cxn>
                      <a:cxn ang="0">
                        <a:pos x="connsiteX10525" y="connsiteY10525"/>
                      </a:cxn>
                      <a:cxn ang="0">
                        <a:pos x="connsiteX10526" y="connsiteY10526"/>
                      </a:cxn>
                      <a:cxn ang="0">
                        <a:pos x="connsiteX10527" y="connsiteY10527"/>
                      </a:cxn>
                      <a:cxn ang="0">
                        <a:pos x="connsiteX10528" y="connsiteY10528"/>
                      </a:cxn>
                      <a:cxn ang="0">
                        <a:pos x="connsiteX10529" y="connsiteY10529"/>
                      </a:cxn>
                      <a:cxn ang="0">
                        <a:pos x="connsiteX10530" y="connsiteY10530"/>
                      </a:cxn>
                      <a:cxn ang="0">
                        <a:pos x="connsiteX10531" y="connsiteY10531"/>
                      </a:cxn>
                      <a:cxn ang="0">
                        <a:pos x="connsiteX10532" y="connsiteY10532"/>
                      </a:cxn>
                      <a:cxn ang="0">
                        <a:pos x="connsiteX10533" y="connsiteY10533"/>
                      </a:cxn>
                      <a:cxn ang="0">
                        <a:pos x="connsiteX10534" y="connsiteY10534"/>
                      </a:cxn>
                      <a:cxn ang="0">
                        <a:pos x="connsiteX10535" y="connsiteY10535"/>
                      </a:cxn>
                      <a:cxn ang="0">
                        <a:pos x="connsiteX10536" y="connsiteY10536"/>
                      </a:cxn>
                      <a:cxn ang="0">
                        <a:pos x="connsiteX10537" y="connsiteY10537"/>
                      </a:cxn>
                      <a:cxn ang="0">
                        <a:pos x="connsiteX10538" y="connsiteY10538"/>
                      </a:cxn>
                      <a:cxn ang="0">
                        <a:pos x="connsiteX10539" y="connsiteY10539"/>
                      </a:cxn>
                      <a:cxn ang="0">
                        <a:pos x="connsiteX10540" y="connsiteY10540"/>
                      </a:cxn>
                      <a:cxn ang="0">
                        <a:pos x="connsiteX10541" y="connsiteY10541"/>
                      </a:cxn>
                      <a:cxn ang="0">
                        <a:pos x="connsiteX10542" y="connsiteY10542"/>
                      </a:cxn>
                      <a:cxn ang="0">
                        <a:pos x="connsiteX10543" y="connsiteY10543"/>
                      </a:cxn>
                      <a:cxn ang="0">
                        <a:pos x="connsiteX10544" y="connsiteY10544"/>
                      </a:cxn>
                      <a:cxn ang="0">
                        <a:pos x="connsiteX10545" y="connsiteY10545"/>
                      </a:cxn>
                      <a:cxn ang="0">
                        <a:pos x="connsiteX10546" y="connsiteY10546"/>
                      </a:cxn>
                      <a:cxn ang="0">
                        <a:pos x="connsiteX10547" y="connsiteY10547"/>
                      </a:cxn>
                      <a:cxn ang="0">
                        <a:pos x="connsiteX10548" y="connsiteY10548"/>
                      </a:cxn>
                      <a:cxn ang="0">
                        <a:pos x="connsiteX10549" y="connsiteY10549"/>
                      </a:cxn>
                      <a:cxn ang="0">
                        <a:pos x="connsiteX10550" y="connsiteY10550"/>
                      </a:cxn>
                      <a:cxn ang="0">
                        <a:pos x="connsiteX10551" y="connsiteY10551"/>
                      </a:cxn>
                      <a:cxn ang="0">
                        <a:pos x="connsiteX10552" y="connsiteY10552"/>
                      </a:cxn>
                      <a:cxn ang="0">
                        <a:pos x="connsiteX10553" y="connsiteY10553"/>
                      </a:cxn>
                      <a:cxn ang="0">
                        <a:pos x="connsiteX10554" y="connsiteY10554"/>
                      </a:cxn>
                      <a:cxn ang="0">
                        <a:pos x="connsiteX10555" y="connsiteY10555"/>
                      </a:cxn>
                      <a:cxn ang="0">
                        <a:pos x="connsiteX10556" y="connsiteY10556"/>
                      </a:cxn>
                      <a:cxn ang="0">
                        <a:pos x="connsiteX10557" y="connsiteY10557"/>
                      </a:cxn>
                      <a:cxn ang="0">
                        <a:pos x="connsiteX10558" y="connsiteY10558"/>
                      </a:cxn>
                      <a:cxn ang="0">
                        <a:pos x="connsiteX10559" y="connsiteY10559"/>
                      </a:cxn>
                      <a:cxn ang="0">
                        <a:pos x="connsiteX10560" y="connsiteY10560"/>
                      </a:cxn>
                      <a:cxn ang="0">
                        <a:pos x="connsiteX10561" y="connsiteY10561"/>
                      </a:cxn>
                      <a:cxn ang="0">
                        <a:pos x="connsiteX10562" y="connsiteY10562"/>
                      </a:cxn>
                      <a:cxn ang="0">
                        <a:pos x="connsiteX10563" y="connsiteY10563"/>
                      </a:cxn>
                      <a:cxn ang="0">
                        <a:pos x="connsiteX10564" y="connsiteY10564"/>
                      </a:cxn>
                      <a:cxn ang="0">
                        <a:pos x="connsiteX10565" y="connsiteY10565"/>
                      </a:cxn>
                      <a:cxn ang="0">
                        <a:pos x="connsiteX10566" y="connsiteY10566"/>
                      </a:cxn>
                      <a:cxn ang="0">
                        <a:pos x="connsiteX10567" y="connsiteY10567"/>
                      </a:cxn>
                      <a:cxn ang="0">
                        <a:pos x="connsiteX10568" y="connsiteY10568"/>
                      </a:cxn>
                      <a:cxn ang="0">
                        <a:pos x="connsiteX10569" y="connsiteY10569"/>
                      </a:cxn>
                      <a:cxn ang="0">
                        <a:pos x="connsiteX10570" y="connsiteY10570"/>
                      </a:cxn>
                      <a:cxn ang="0">
                        <a:pos x="connsiteX10571" y="connsiteY10571"/>
                      </a:cxn>
                      <a:cxn ang="0">
                        <a:pos x="connsiteX10572" y="connsiteY10572"/>
                      </a:cxn>
                      <a:cxn ang="0">
                        <a:pos x="connsiteX10573" y="connsiteY10573"/>
                      </a:cxn>
                      <a:cxn ang="0">
                        <a:pos x="connsiteX10574" y="connsiteY10574"/>
                      </a:cxn>
                      <a:cxn ang="0">
                        <a:pos x="connsiteX10575" y="connsiteY10575"/>
                      </a:cxn>
                      <a:cxn ang="0">
                        <a:pos x="connsiteX10576" y="connsiteY10576"/>
                      </a:cxn>
                      <a:cxn ang="0">
                        <a:pos x="connsiteX10577" y="connsiteY10577"/>
                      </a:cxn>
                      <a:cxn ang="0">
                        <a:pos x="connsiteX10578" y="connsiteY10578"/>
                      </a:cxn>
                      <a:cxn ang="0">
                        <a:pos x="connsiteX10579" y="connsiteY10579"/>
                      </a:cxn>
                      <a:cxn ang="0">
                        <a:pos x="connsiteX10580" y="connsiteY10580"/>
                      </a:cxn>
                      <a:cxn ang="0">
                        <a:pos x="connsiteX10581" y="connsiteY10581"/>
                      </a:cxn>
                      <a:cxn ang="0">
                        <a:pos x="connsiteX10582" y="connsiteY10582"/>
                      </a:cxn>
                      <a:cxn ang="0">
                        <a:pos x="connsiteX10583" y="connsiteY10583"/>
                      </a:cxn>
                      <a:cxn ang="0">
                        <a:pos x="connsiteX10584" y="connsiteY10584"/>
                      </a:cxn>
                      <a:cxn ang="0">
                        <a:pos x="connsiteX10585" y="connsiteY10585"/>
                      </a:cxn>
                      <a:cxn ang="0">
                        <a:pos x="connsiteX10586" y="connsiteY10586"/>
                      </a:cxn>
                      <a:cxn ang="0">
                        <a:pos x="connsiteX10587" y="connsiteY10587"/>
                      </a:cxn>
                      <a:cxn ang="0">
                        <a:pos x="connsiteX10588" y="connsiteY10588"/>
                      </a:cxn>
                      <a:cxn ang="0">
                        <a:pos x="connsiteX10589" y="connsiteY10589"/>
                      </a:cxn>
                      <a:cxn ang="0">
                        <a:pos x="connsiteX10590" y="connsiteY10590"/>
                      </a:cxn>
                      <a:cxn ang="0">
                        <a:pos x="connsiteX10591" y="connsiteY10591"/>
                      </a:cxn>
                      <a:cxn ang="0">
                        <a:pos x="connsiteX10592" y="connsiteY10592"/>
                      </a:cxn>
                      <a:cxn ang="0">
                        <a:pos x="connsiteX10593" y="connsiteY10593"/>
                      </a:cxn>
                      <a:cxn ang="0">
                        <a:pos x="connsiteX10594" y="connsiteY10594"/>
                      </a:cxn>
                      <a:cxn ang="0">
                        <a:pos x="connsiteX10595" y="connsiteY10595"/>
                      </a:cxn>
                      <a:cxn ang="0">
                        <a:pos x="connsiteX10596" y="connsiteY10596"/>
                      </a:cxn>
                      <a:cxn ang="0">
                        <a:pos x="connsiteX10597" y="connsiteY10597"/>
                      </a:cxn>
                      <a:cxn ang="0">
                        <a:pos x="connsiteX10598" y="connsiteY10598"/>
                      </a:cxn>
                      <a:cxn ang="0">
                        <a:pos x="connsiteX10599" y="connsiteY10599"/>
                      </a:cxn>
                      <a:cxn ang="0">
                        <a:pos x="connsiteX10600" y="connsiteY10600"/>
                      </a:cxn>
                      <a:cxn ang="0">
                        <a:pos x="connsiteX10601" y="connsiteY10601"/>
                      </a:cxn>
                      <a:cxn ang="0">
                        <a:pos x="connsiteX10602" y="connsiteY10602"/>
                      </a:cxn>
                      <a:cxn ang="0">
                        <a:pos x="connsiteX10603" y="connsiteY10603"/>
                      </a:cxn>
                      <a:cxn ang="0">
                        <a:pos x="connsiteX10604" y="connsiteY10604"/>
                      </a:cxn>
                      <a:cxn ang="0">
                        <a:pos x="connsiteX10605" y="connsiteY10605"/>
                      </a:cxn>
                      <a:cxn ang="0">
                        <a:pos x="connsiteX10606" y="connsiteY10606"/>
                      </a:cxn>
                      <a:cxn ang="0">
                        <a:pos x="connsiteX10607" y="connsiteY10607"/>
                      </a:cxn>
                      <a:cxn ang="0">
                        <a:pos x="connsiteX10608" y="connsiteY10608"/>
                      </a:cxn>
                      <a:cxn ang="0">
                        <a:pos x="connsiteX10609" y="connsiteY10609"/>
                      </a:cxn>
                      <a:cxn ang="0">
                        <a:pos x="connsiteX10610" y="connsiteY10610"/>
                      </a:cxn>
                      <a:cxn ang="0">
                        <a:pos x="connsiteX10611" y="connsiteY10611"/>
                      </a:cxn>
                      <a:cxn ang="0">
                        <a:pos x="connsiteX10612" y="connsiteY10612"/>
                      </a:cxn>
                      <a:cxn ang="0">
                        <a:pos x="connsiteX10613" y="connsiteY10613"/>
                      </a:cxn>
                      <a:cxn ang="0">
                        <a:pos x="connsiteX10614" y="connsiteY10614"/>
                      </a:cxn>
                      <a:cxn ang="0">
                        <a:pos x="connsiteX10615" y="connsiteY10615"/>
                      </a:cxn>
                      <a:cxn ang="0">
                        <a:pos x="connsiteX10616" y="connsiteY10616"/>
                      </a:cxn>
                      <a:cxn ang="0">
                        <a:pos x="connsiteX10617" y="connsiteY10617"/>
                      </a:cxn>
                      <a:cxn ang="0">
                        <a:pos x="connsiteX10618" y="connsiteY10618"/>
                      </a:cxn>
                      <a:cxn ang="0">
                        <a:pos x="connsiteX10619" y="connsiteY10619"/>
                      </a:cxn>
                      <a:cxn ang="0">
                        <a:pos x="connsiteX10620" y="connsiteY10620"/>
                      </a:cxn>
                      <a:cxn ang="0">
                        <a:pos x="connsiteX10621" y="connsiteY10621"/>
                      </a:cxn>
                      <a:cxn ang="0">
                        <a:pos x="connsiteX10622" y="connsiteY10622"/>
                      </a:cxn>
                      <a:cxn ang="0">
                        <a:pos x="connsiteX10623" y="connsiteY10623"/>
                      </a:cxn>
                      <a:cxn ang="0">
                        <a:pos x="connsiteX10624" y="connsiteY10624"/>
                      </a:cxn>
                      <a:cxn ang="0">
                        <a:pos x="connsiteX10625" y="connsiteY10625"/>
                      </a:cxn>
                      <a:cxn ang="0">
                        <a:pos x="connsiteX10626" y="connsiteY10626"/>
                      </a:cxn>
                      <a:cxn ang="0">
                        <a:pos x="connsiteX10627" y="connsiteY10627"/>
                      </a:cxn>
                      <a:cxn ang="0">
                        <a:pos x="connsiteX10628" y="connsiteY10628"/>
                      </a:cxn>
                      <a:cxn ang="0">
                        <a:pos x="connsiteX10629" y="connsiteY10629"/>
                      </a:cxn>
                      <a:cxn ang="0">
                        <a:pos x="connsiteX10630" y="connsiteY10630"/>
                      </a:cxn>
                      <a:cxn ang="0">
                        <a:pos x="connsiteX10631" y="connsiteY10631"/>
                      </a:cxn>
                      <a:cxn ang="0">
                        <a:pos x="connsiteX10632" y="connsiteY10632"/>
                      </a:cxn>
                      <a:cxn ang="0">
                        <a:pos x="connsiteX10633" y="connsiteY10633"/>
                      </a:cxn>
                      <a:cxn ang="0">
                        <a:pos x="connsiteX10634" y="connsiteY10634"/>
                      </a:cxn>
                      <a:cxn ang="0">
                        <a:pos x="connsiteX10635" y="connsiteY10635"/>
                      </a:cxn>
                      <a:cxn ang="0">
                        <a:pos x="connsiteX10636" y="connsiteY10636"/>
                      </a:cxn>
                      <a:cxn ang="0">
                        <a:pos x="connsiteX10637" y="connsiteY10637"/>
                      </a:cxn>
                      <a:cxn ang="0">
                        <a:pos x="connsiteX10638" y="connsiteY10638"/>
                      </a:cxn>
                      <a:cxn ang="0">
                        <a:pos x="connsiteX10639" y="connsiteY10639"/>
                      </a:cxn>
                      <a:cxn ang="0">
                        <a:pos x="connsiteX10640" y="connsiteY10640"/>
                      </a:cxn>
                      <a:cxn ang="0">
                        <a:pos x="connsiteX10641" y="connsiteY10641"/>
                      </a:cxn>
                      <a:cxn ang="0">
                        <a:pos x="connsiteX10642" y="connsiteY10642"/>
                      </a:cxn>
                      <a:cxn ang="0">
                        <a:pos x="connsiteX10643" y="connsiteY10643"/>
                      </a:cxn>
                      <a:cxn ang="0">
                        <a:pos x="connsiteX10644" y="connsiteY10644"/>
                      </a:cxn>
                      <a:cxn ang="0">
                        <a:pos x="connsiteX10645" y="connsiteY10645"/>
                      </a:cxn>
                      <a:cxn ang="0">
                        <a:pos x="connsiteX10646" y="connsiteY10646"/>
                      </a:cxn>
                      <a:cxn ang="0">
                        <a:pos x="connsiteX10647" y="connsiteY10647"/>
                      </a:cxn>
                      <a:cxn ang="0">
                        <a:pos x="connsiteX10648" y="connsiteY10648"/>
                      </a:cxn>
                      <a:cxn ang="0">
                        <a:pos x="connsiteX10649" y="connsiteY10649"/>
                      </a:cxn>
                      <a:cxn ang="0">
                        <a:pos x="connsiteX10650" y="connsiteY10650"/>
                      </a:cxn>
                      <a:cxn ang="0">
                        <a:pos x="connsiteX10651" y="connsiteY10651"/>
                      </a:cxn>
                      <a:cxn ang="0">
                        <a:pos x="connsiteX10652" y="connsiteY10652"/>
                      </a:cxn>
                      <a:cxn ang="0">
                        <a:pos x="connsiteX10653" y="connsiteY10653"/>
                      </a:cxn>
                      <a:cxn ang="0">
                        <a:pos x="connsiteX10654" y="connsiteY10654"/>
                      </a:cxn>
                      <a:cxn ang="0">
                        <a:pos x="connsiteX10655" y="connsiteY10655"/>
                      </a:cxn>
                      <a:cxn ang="0">
                        <a:pos x="connsiteX10656" y="connsiteY10656"/>
                      </a:cxn>
                      <a:cxn ang="0">
                        <a:pos x="connsiteX10657" y="connsiteY10657"/>
                      </a:cxn>
                      <a:cxn ang="0">
                        <a:pos x="connsiteX10658" y="connsiteY10658"/>
                      </a:cxn>
                      <a:cxn ang="0">
                        <a:pos x="connsiteX10659" y="connsiteY10659"/>
                      </a:cxn>
                      <a:cxn ang="0">
                        <a:pos x="connsiteX10660" y="connsiteY10660"/>
                      </a:cxn>
                      <a:cxn ang="0">
                        <a:pos x="connsiteX10661" y="connsiteY10661"/>
                      </a:cxn>
                      <a:cxn ang="0">
                        <a:pos x="connsiteX10662" y="connsiteY10662"/>
                      </a:cxn>
                      <a:cxn ang="0">
                        <a:pos x="connsiteX10663" y="connsiteY10663"/>
                      </a:cxn>
                      <a:cxn ang="0">
                        <a:pos x="connsiteX10664" y="connsiteY10664"/>
                      </a:cxn>
                      <a:cxn ang="0">
                        <a:pos x="connsiteX10665" y="connsiteY10665"/>
                      </a:cxn>
                      <a:cxn ang="0">
                        <a:pos x="connsiteX10666" y="connsiteY10666"/>
                      </a:cxn>
                      <a:cxn ang="0">
                        <a:pos x="connsiteX10667" y="connsiteY10667"/>
                      </a:cxn>
                      <a:cxn ang="0">
                        <a:pos x="connsiteX10668" y="connsiteY10668"/>
                      </a:cxn>
                      <a:cxn ang="0">
                        <a:pos x="connsiteX10669" y="connsiteY10669"/>
                      </a:cxn>
                      <a:cxn ang="0">
                        <a:pos x="connsiteX10670" y="connsiteY10670"/>
                      </a:cxn>
                      <a:cxn ang="0">
                        <a:pos x="connsiteX10671" y="connsiteY10671"/>
                      </a:cxn>
                      <a:cxn ang="0">
                        <a:pos x="connsiteX10672" y="connsiteY10672"/>
                      </a:cxn>
                      <a:cxn ang="0">
                        <a:pos x="connsiteX10673" y="connsiteY10673"/>
                      </a:cxn>
                      <a:cxn ang="0">
                        <a:pos x="connsiteX10674" y="connsiteY10674"/>
                      </a:cxn>
                      <a:cxn ang="0">
                        <a:pos x="connsiteX10675" y="connsiteY10675"/>
                      </a:cxn>
                      <a:cxn ang="0">
                        <a:pos x="connsiteX10676" y="connsiteY10676"/>
                      </a:cxn>
                      <a:cxn ang="0">
                        <a:pos x="connsiteX10677" y="connsiteY10677"/>
                      </a:cxn>
                      <a:cxn ang="0">
                        <a:pos x="connsiteX10678" y="connsiteY10678"/>
                      </a:cxn>
                      <a:cxn ang="0">
                        <a:pos x="connsiteX10679" y="connsiteY10679"/>
                      </a:cxn>
                      <a:cxn ang="0">
                        <a:pos x="connsiteX10680" y="connsiteY10680"/>
                      </a:cxn>
                      <a:cxn ang="0">
                        <a:pos x="connsiteX10681" y="connsiteY10681"/>
                      </a:cxn>
                      <a:cxn ang="0">
                        <a:pos x="connsiteX10682" y="connsiteY10682"/>
                      </a:cxn>
                      <a:cxn ang="0">
                        <a:pos x="connsiteX10683" y="connsiteY10683"/>
                      </a:cxn>
                      <a:cxn ang="0">
                        <a:pos x="connsiteX10684" y="connsiteY10684"/>
                      </a:cxn>
                      <a:cxn ang="0">
                        <a:pos x="connsiteX10685" y="connsiteY10685"/>
                      </a:cxn>
                      <a:cxn ang="0">
                        <a:pos x="connsiteX10686" y="connsiteY10686"/>
                      </a:cxn>
                      <a:cxn ang="0">
                        <a:pos x="connsiteX10687" y="connsiteY10687"/>
                      </a:cxn>
                      <a:cxn ang="0">
                        <a:pos x="connsiteX10688" y="connsiteY10688"/>
                      </a:cxn>
                      <a:cxn ang="0">
                        <a:pos x="connsiteX10689" y="connsiteY10689"/>
                      </a:cxn>
                      <a:cxn ang="0">
                        <a:pos x="connsiteX10690" y="connsiteY10690"/>
                      </a:cxn>
                      <a:cxn ang="0">
                        <a:pos x="connsiteX10691" y="connsiteY10691"/>
                      </a:cxn>
                      <a:cxn ang="0">
                        <a:pos x="connsiteX10692" y="connsiteY10692"/>
                      </a:cxn>
                      <a:cxn ang="0">
                        <a:pos x="connsiteX10693" y="connsiteY10693"/>
                      </a:cxn>
                      <a:cxn ang="0">
                        <a:pos x="connsiteX10694" y="connsiteY10694"/>
                      </a:cxn>
                      <a:cxn ang="0">
                        <a:pos x="connsiteX10695" y="connsiteY10695"/>
                      </a:cxn>
                      <a:cxn ang="0">
                        <a:pos x="connsiteX10696" y="connsiteY10696"/>
                      </a:cxn>
                      <a:cxn ang="0">
                        <a:pos x="connsiteX10697" y="connsiteY10697"/>
                      </a:cxn>
                      <a:cxn ang="0">
                        <a:pos x="connsiteX10698" y="connsiteY10698"/>
                      </a:cxn>
                      <a:cxn ang="0">
                        <a:pos x="connsiteX10699" y="connsiteY10699"/>
                      </a:cxn>
                      <a:cxn ang="0">
                        <a:pos x="connsiteX10700" y="connsiteY10700"/>
                      </a:cxn>
                      <a:cxn ang="0">
                        <a:pos x="connsiteX10701" y="connsiteY10701"/>
                      </a:cxn>
                      <a:cxn ang="0">
                        <a:pos x="connsiteX10702" y="connsiteY10702"/>
                      </a:cxn>
                      <a:cxn ang="0">
                        <a:pos x="connsiteX10703" y="connsiteY10703"/>
                      </a:cxn>
                      <a:cxn ang="0">
                        <a:pos x="connsiteX10704" y="connsiteY10704"/>
                      </a:cxn>
                      <a:cxn ang="0">
                        <a:pos x="connsiteX10705" y="connsiteY10705"/>
                      </a:cxn>
                      <a:cxn ang="0">
                        <a:pos x="connsiteX10706" y="connsiteY10706"/>
                      </a:cxn>
                      <a:cxn ang="0">
                        <a:pos x="connsiteX10707" y="connsiteY10707"/>
                      </a:cxn>
                      <a:cxn ang="0">
                        <a:pos x="connsiteX10708" y="connsiteY10708"/>
                      </a:cxn>
                      <a:cxn ang="0">
                        <a:pos x="connsiteX10709" y="connsiteY10709"/>
                      </a:cxn>
                      <a:cxn ang="0">
                        <a:pos x="connsiteX10710" y="connsiteY10710"/>
                      </a:cxn>
                      <a:cxn ang="0">
                        <a:pos x="connsiteX10711" y="connsiteY10711"/>
                      </a:cxn>
                      <a:cxn ang="0">
                        <a:pos x="connsiteX10712" y="connsiteY10712"/>
                      </a:cxn>
                      <a:cxn ang="0">
                        <a:pos x="connsiteX10713" y="connsiteY10713"/>
                      </a:cxn>
                      <a:cxn ang="0">
                        <a:pos x="connsiteX10714" y="connsiteY10714"/>
                      </a:cxn>
                      <a:cxn ang="0">
                        <a:pos x="connsiteX10715" y="connsiteY10715"/>
                      </a:cxn>
                      <a:cxn ang="0">
                        <a:pos x="connsiteX10716" y="connsiteY10716"/>
                      </a:cxn>
                      <a:cxn ang="0">
                        <a:pos x="connsiteX10717" y="connsiteY10717"/>
                      </a:cxn>
                      <a:cxn ang="0">
                        <a:pos x="connsiteX10718" y="connsiteY10718"/>
                      </a:cxn>
                      <a:cxn ang="0">
                        <a:pos x="connsiteX10719" y="connsiteY10719"/>
                      </a:cxn>
                      <a:cxn ang="0">
                        <a:pos x="connsiteX10720" y="connsiteY10720"/>
                      </a:cxn>
                      <a:cxn ang="0">
                        <a:pos x="connsiteX10721" y="connsiteY10721"/>
                      </a:cxn>
                      <a:cxn ang="0">
                        <a:pos x="connsiteX10722" y="connsiteY10722"/>
                      </a:cxn>
                      <a:cxn ang="0">
                        <a:pos x="connsiteX10723" y="connsiteY10723"/>
                      </a:cxn>
                      <a:cxn ang="0">
                        <a:pos x="connsiteX10724" y="connsiteY10724"/>
                      </a:cxn>
                      <a:cxn ang="0">
                        <a:pos x="connsiteX10725" y="connsiteY10725"/>
                      </a:cxn>
                      <a:cxn ang="0">
                        <a:pos x="connsiteX10726" y="connsiteY10726"/>
                      </a:cxn>
                      <a:cxn ang="0">
                        <a:pos x="connsiteX10727" y="connsiteY10727"/>
                      </a:cxn>
                      <a:cxn ang="0">
                        <a:pos x="connsiteX10728" y="connsiteY10728"/>
                      </a:cxn>
                      <a:cxn ang="0">
                        <a:pos x="connsiteX10729" y="connsiteY10729"/>
                      </a:cxn>
                      <a:cxn ang="0">
                        <a:pos x="connsiteX10730" y="connsiteY10730"/>
                      </a:cxn>
                      <a:cxn ang="0">
                        <a:pos x="connsiteX10731" y="connsiteY10731"/>
                      </a:cxn>
                      <a:cxn ang="0">
                        <a:pos x="connsiteX10732" y="connsiteY10732"/>
                      </a:cxn>
                      <a:cxn ang="0">
                        <a:pos x="connsiteX10733" y="connsiteY10733"/>
                      </a:cxn>
                      <a:cxn ang="0">
                        <a:pos x="connsiteX10734" y="connsiteY10734"/>
                      </a:cxn>
                      <a:cxn ang="0">
                        <a:pos x="connsiteX10735" y="connsiteY10735"/>
                      </a:cxn>
                      <a:cxn ang="0">
                        <a:pos x="connsiteX10736" y="connsiteY10736"/>
                      </a:cxn>
                      <a:cxn ang="0">
                        <a:pos x="connsiteX10737" y="connsiteY10737"/>
                      </a:cxn>
                      <a:cxn ang="0">
                        <a:pos x="connsiteX10738" y="connsiteY10738"/>
                      </a:cxn>
                      <a:cxn ang="0">
                        <a:pos x="connsiteX10739" y="connsiteY10739"/>
                      </a:cxn>
                      <a:cxn ang="0">
                        <a:pos x="connsiteX10740" y="connsiteY10740"/>
                      </a:cxn>
                      <a:cxn ang="0">
                        <a:pos x="connsiteX10741" y="connsiteY10741"/>
                      </a:cxn>
                      <a:cxn ang="0">
                        <a:pos x="connsiteX10742" y="connsiteY10742"/>
                      </a:cxn>
                      <a:cxn ang="0">
                        <a:pos x="connsiteX10743" y="connsiteY10743"/>
                      </a:cxn>
                      <a:cxn ang="0">
                        <a:pos x="connsiteX10744" y="connsiteY10744"/>
                      </a:cxn>
                      <a:cxn ang="0">
                        <a:pos x="connsiteX10745" y="connsiteY10745"/>
                      </a:cxn>
                      <a:cxn ang="0">
                        <a:pos x="connsiteX10746" y="connsiteY10746"/>
                      </a:cxn>
                      <a:cxn ang="0">
                        <a:pos x="connsiteX10747" y="connsiteY10747"/>
                      </a:cxn>
                      <a:cxn ang="0">
                        <a:pos x="connsiteX10748" y="connsiteY10748"/>
                      </a:cxn>
                      <a:cxn ang="0">
                        <a:pos x="connsiteX10749" y="connsiteY10749"/>
                      </a:cxn>
                      <a:cxn ang="0">
                        <a:pos x="connsiteX10750" y="connsiteY10750"/>
                      </a:cxn>
                      <a:cxn ang="0">
                        <a:pos x="connsiteX10751" y="connsiteY10751"/>
                      </a:cxn>
                      <a:cxn ang="0">
                        <a:pos x="connsiteX10752" y="connsiteY10752"/>
                      </a:cxn>
                      <a:cxn ang="0">
                        <a:pos x="connsiteX10753" y="connsiteY10753"/>
                      </a:cxn>
                      <a:cxn ang="0">
                        <a:pos x="connsiteX10754" y="connsiteY10754"/>
                      </a:cxn>
                      <a:cxn ang="0">
                        <a:pos x="connsiteX10755" y="connsiteY10755"/>
                      </a:cxn>
                      <a:cxn ang="0">
                        <a:pos x="connsiteX10756" y="connsiteY10756"/>
                      </a:cxn>
                      <a:cxn ang="0">
                        <a:pos x="connsiteX10757" y="connsiteY10757"/>
                      </a:cxn>
                      <a:cxn ang="0">
                        <a:pos x="connsiteX10758" y="connsiteY10758"/>
                      </a:cxn>
                      <a:cxn ang="0">
                        <a:pos x="connsiteX10759" y="connsiteY10759"/>
                      </a:cxn>
                      <a:cxn ang="0">
                        <a:pos x="connsiteX10760" y="connsiteY10760"/>
                      </a:cxn>
                      <a:cxn ang="0">
                        <a:pos x="connsiteX10761" y="connsiteY10761"/>
                      </a:cxn>
                      <a:cxn ang="0">
                        <a:pos x="connsiteX10762" y="connsiteY10762"/>
                      </a:cxn>
                      <a:cxn ang="0">
                        <a:pos x="connsiteX10763" y="connsiteY10763"/>
                      </a:cxn>
                      <a:cxn ang="0">
                        <a:pos x="connsiteX10764" y="connsiteY10764"/>
                      </a:cxn>
                      <a:cxn ang="0">
                        <a:pos x="connsiteX10765" y="connsiteY10765"/>
                      </a:cxn>
                      <a:cxn ang="0">
                        <a:pos x="connsiteX10766" y="connsiteY10766"/>
                      </a:cxn>
                      <a:cxn ang="0">
                        <a:pos x="connsiteX10767" y="connsiteY10767"/>
                      </a:cxn>
                      <a:cxn ang="0">
                        <a:pos x="connsiteX10768" y="connsiteY10768"/>
                      </a:cxn>
                      <a:cxn ang="0">
                        <a:pos x="connsiteX10769" y="connsiteY10769"/>
                      </a:cxn>
                      <a:cxn ang="0">
                        <a:pos x="connsiteX10770" y="connsiteY10770"/>
                      </a:cxn>
                      <a:cxn ang="0">
                        <a:pos x="connsiteX10771" y="connsiteY10771"/>
                      </a:cxn>
                      <a:cxn ang="0">
                        <a:pos x="connsiteX10772" y="connsiteY10772"/>
                      </a:cxn>
                      <a:cxn ang="0">
                        <a:pos x="connsiteX10773" y="connsiteY10773"/>
                      </a:cxn>
                      <a:cxn ang="0">
                        <a:pos x="connsiteX10774" y="connsiteY10774"/>
                      </a:cxn>
                      <a:cxn ang="0">
                        <a:pos x="connsiteX10775" y="connsiteY10775"/>
                      </a:cxn>
                      <a:cxn ang="0">
                        <a:pos x="connsiteX10776" y="connsiteY10776"/>
                      </a:cxn>
                      <a:cxn ang="0">
                        <a:pos x="connsiteX10777" y="connsiteY10777"/>
                      </a:cxn>
                      <a:cxn ang="0">
                        <a:pos x="connsiteX10778" y="connsiteY10778"/>
                      </a:cxn>
                      <a:cxn ang="0">
                        <a:pos x="connsiteX10779" y="connsiteY10779"/>
                      </a:cxn>
                      <a:cxn ang="0">
                        <a:pos x="connsiteX10780" y="connsiteY10780"/>
                      </a:cxn>
                      <a:cxn ang="0">
                        <a:pos x="connsiteX10781" y="connsiteY10781"/>
                      </a:cxn>
                      <a:cxn ang="0">
                        <a:pos x="connsiteX10782" y="connsiteY10782"/>
                      </a:cxn>
                      <a:cxn ang="0">
                        <a:pos x="connsiteX10783" y="connsiteY10783"/>
                      </a:cxn>
                      <a:cxn ang="0">
                        <a:pos x="connsiteX10784" y="connsiteY10784"/>
                      </a:cxn>
                      <a:cxn ang="0">
                        <a:pos x="connsiteX10785" y="connsiteY10785"/>
                      </a:cxn>
                      <a:cxn ang="0">
                        <a:pos x="connsiteX10786" y="connsiteY10786"/>
                      </a:cxn>
                      <a:cxn ang="0">
                        <a:pos x="connsiteX10787" y="connsiteY10787"/>
                      </a:cxn>
                      <a:cxn ang="0">
                        <a:pos x="connsiteX10788" y="connsiteY10788"/>
                      </a:cxn>
                      <a:cxn ang="0">
                        <a:pos x="connsiteX10789" y="connsiteY10789"/>
                      </a:cxn>
                      <a:cxn ang="0">
                        <a:pos x="connsiteX10790" y="connsiteY10790"/>
                      </a:cxn>
                      <a:cxn ang="0">
                        <a:pos x="connsiteX10791" y="connsiteY10791"/>
                      </a:cxn>
                      <a:cxn ang="0">
                        <a:pos x="connsiteX10792" y="connsiteY10792"/>
                      </a:cxn>
                      <a:cxn ang="0">
                        <a:pos x="connsiteX10793" y="connsiteY10793"/>
                      </a:cxn>
                      <a:cxn ang="0">
                        <a:pos x="connsiteX10794" y="connsiteY10794"/>
                      </a:cxn>
                      <a:cxn ang="0">
                        <a:pos x="connsiteX10795" y="connsiteY10795"/>
                      </a:cxn>
                      <a:cxn ang="0">
                        <a:pos x="connsiteX10796" y="connsiteY10796"/>
                      </a:cxn>
                      <a:cxn ang="0">
                        <a:pos x="connsiteX10797" y="connsiteY10797"/>
                      </a:cxn>
                      <a:cxn ang="0">
                        <a:pos x="connsiteX10798" y="connsiteY10798"/>
                      </a:cxn>
                      <a:cxn ang="0">
                        <a:pos x="connsiteX10799" y="connsiteY10799"/>
                      </a:cxn>
                      <a:cxn ang="0">
                        <a:pos x="connsiteX10800" y="connsiteY10800"/>
                      </a:cxn>
                      <a:cxn ang="0">
                        <a:pos x="connsiteX10801" y="connsiteY10801"/>
                      </a:cxn>
                      <a:cxn ang="0">
                        <a:pos x="connsiteX10802" y="connsiteY10802"/>
                      </a:cxn>
                      <a:cxn ang="0">
                        <a:pos x="connsiteX10803" y="connsiteY10803"/>
                      </a:cxn>
                      <a:cxn ang="0">
                        <a:pos x="connsiteX10804" y="connsiteY10804"/>
                      </a:cxn>
                      <a:cxn ang="0">
                        <a:pos x="connsiteX10805" y="connsiteY10805"/>
                      </a:cxn>
                      <a:cxn ang="0">
                        <a:pos x="connsiteX10806" y="connsiteY10806"/>
                      </a:cxn>
                      <a:cxn ang="0">
                        <a:pos x="connsiteX10807" y="connsiteY10807"/>
                      </a:cxn>
                      <a:cxn ang="0">
                        <a:pos x="connsiteX10808" y="connsiteY10808"/>
                      </a:cxn>
                      <a:cxn ang="0">
                        <a:pos x="connsiteX10809" y="connsiteY10809"/>
                      </a:cxn>
                      <a:cxn ang="0">
                        <a:pos x="connsiteX10810" y="connsiteY10810"/>
                      </a:cxn>
                      <a:cxn ang="0">
                        <a:pos x="connsiteX10811" y="connsiteY10811"/>
                      </a:cxn>
                      <a:cxn ang="0">
                        <a:pos x="connsiteX10812" y="connsiteY10812"/>
                      </a:cxn>
                      <a:cxn ang="0">
                        <a:pos x="connsiteX10813" y="connsiteY10813"/>
                      </a:cxn>
                      <a:cxn ang="0">
                        <a:pos x="connsiteX10814" y="connsiteY10814"/>
                      </a:cxn>
                      <a:cxn ang="0">
                        <a:pos x="connsiteX10815" y="connsiteY10815"/>
                      </a:cxn>
                      <a:cxn ang="0">
                        <a:pos x="connsiteX10816" y="connsiteY10816"/>
                      </a:cxn>
                      <a:cxn ang="0">
                        <a:pos x="connsiteX10817" y="connsiteY10817"/>
                      </a:cxn>
                      <a:cxn ang="0">
                        <a:pos x="connsiteX10818" y="connsiteY10818"/>
                      </a:cxn>
                      <a:cxn ang="0">
                        <a:pos x="connsiteX10819" y="connsiteY10819"/>
                      </a:cxn>
                      <a:cxn ang="0">
                        <a:pos x="connsiteX10820" y="connsiteY10820"/>
                      </a:cxn>
                      <a:cxn ang="0">
                        <a:pos x="connsiteX10821" y="connsiteY10821"/>
                      </a:cxn>
                      <a:cxn ang="0">
                        <a:pos x="connsiteX10822" y="connsiteY10822"/>
                      </a:cxn>
                      <a:cxn ang="0">
                        <a:pos x="connsiteX10823" y="connsiteY10823"/>
                      </a:cxn>
                      <a:cxn ang="0">
                        <a:pos x="connsiteX10824" y="connsiteY10824"/>
                      </a:cxn>
                      <a:cxn ang="0">
                        <a:pos x="connsiteX10825" y="connsiteY10825"/>
                      </a:cxn>
                      <a:cxn ang="0">
                        <a:pos x="connsiteX10826" y="connsiteY10826"/>
                      </a:cxn>
                      <a:cxn ang="0">
                        <a:pos x="connsiteX10827" y="connsiteY10827"/>
                      </a:cxn>
                      <a:cxn ang="0">
                        <a:pos x="connsiteX10828" y="connsiteY10828"/>
                      </a:cxn>
                      <a:cxn ang="0">
                        <a:pos x="connsiteX10829" y="connsiteY10829"/>
                      </a:cxn>
                      <a:cxn ang="0">
                        <a:pos x="connsiteX10830" y="connsiteY10830"/>
                      </a:cxn>
                      <a:cxn ang="0">
                        <a:pos x="connsiteX10831" y="connsiteY10831"/>
                      </a:cxn>
                      <a:cxn ang="0">
                        <a:pos x="connsiteX10832" y="connsiteY10832"/>
                      </a:cxn>
                      <a:cxn ang="0">
                        <a:pos x="connsiteX10833" y="connsiteY10833"/>
                      </a:cxn>
                      <a:cxn ang="0">
                        <a:pos x="connsiteX10834" y="connsiteY10834"/>
                      </a:cxn>
                      <a:cxn ang="0">
                        <a:pos x="connsiteX10835" y="connsiteY10835"/>
                      </a:cxn>
                      <a:cxn ang="0">
                        <a:pos x="connsiteX10836" y="connsiteY10836"/>
                      </a:cxn>
                      <a:cxn ang="0">
                        <a:pos x="connsiteX10837" y="connsiteY10837"/>
                      </a:cxn>
                      <a:cxn ang="0">
                        <a:pos x="connsiteX10838" y="connsiteY10838"/>
                      </a:cxn>
                      <a:cxn ang="0">
                        <a:pos x="connsiteX10839" y="connsiteY10839"/>
                      </a:cxn>
                      <a:cxn ang="0">
                        <a:pos x="connsiteX10840" y="connsiteY10840"/>
                      </a:cxn>
                      <a:cxn ang="0">
                        <a:pos x="connsiteX10841" y="connsiteY10841"/>
                      </a:cxn>
                      <a:cxn ang="0">
                        <a:pos x="connsiteX10842" y="connsiteY10842"/>
                      </a:cxn>
                      <a:cxn ang="0">
                        <a:pos x="connsiteX10843" y="connsiteY10843"/>
                      </a:cxn>
                      <a:cxn ang="0">
                        <a:pos x="connsiteX10844" y="connsiteY10844"/>
                      </a:cxn>
                      <a:cxn ang="0">
                        <a:pos x="connsiteX10845" y="connsiteY10845"/>
                      </a:cxn>
                      <a:cxn ang="0">
                        <a:pos x="connsiteX10846" y="connsiteY10846"/>
                      </a:cxn>
                      <a:cxn ang="0">
                        <a:pos x="connsiteX10847" y="connsiteY10847"/>
                      </a:cxn>
                      <a:cxn ang="0">
                        <a:pos x="connsiteX10848" y="connsiteY10848"/>
                      </a:cxn>
                      <a:cxn ang="0">
                        <a:pos x="connsiteX10849" y="connsiteY10849"/>
                      </a:cxn>
                      <a:cxn ang="0">
                        <a:pos x="connsiteX10850" y="connsiteY10850"/>
                      </a:cxn>
                      <a:cxn ang="0">
                        <a:pos x="connsiteX10851" y="connsiteY10851"/>
                      </a:cxn>
                      <a:cxn ang="0">
                        <a:pos x="connsiteX10852" y="connsiteY10852"/>
                      </a:cxn>
                      <a:cxn ang="0">
                        <a:pos x="connsiteX10853" y="connsiteY10853"/>
                      </a:cxn>
                      <a:cxn ang="0">
                        <a:pos x="connsiteX10854" y="connsiteY10854"/>
                      </a:cxn>
                      <a:cxn ang="0">
                        <a:pos x="connsiteX10855" y="connsiteY10855"/>
                      </a:cxn>
                      <a:cxn ang="0">
                        <a:pos x="connsiteX10856" y="connsiteY10856"/>
                      </a:cxn>
                      <a:cxn ang="0">
                        <a:pos x="connsiteX10857" y="connsiteY10857"/>
                      </a:cxn>
                      <a:cxn ang="0">
                        <a:pos x="connsiteX10858" y="connsiteY10858"/>
                      </a:cxn>
                      <a:cxn ang="0">
                        <a:pos x="connsiteX10859" y="connsiteY10859"/>
                      </a:cxn>
                      <a:cxn ang="0">
                        <a:pos x="connsiteX10860" y="connsiteY10860"/>
                      </a:cxn>
                      <a:cxn ang="0">
                        <a:pos x="connsiteX10861" y="connsiteY10861"/>
                      </a:cxn>
                      <a:cxn ang="0">
                        <a:pos x="connsiteX10862" y="connsiteY10862"/>
                      </a:cxn>
                      <a:cxn ang="0">
                        <a:pos x="connsiteX10863" y="connsiteY10863"/>
                      </a:cxn>
                      <a:cxn ang="0">
                        <a:pos x="connsiteX10864" y="connsiteY10864"/>
                      </a:cxn>
                      <a:cxn ang="0">
                        <a:pos x="connsiteX10865" y="connsiteY10865"/>
                      </a:cxn>
                      <a:cxn ang="0">
                        <a:pos x="connsiteX10866" y="connsiteY10866"/>
                      </a:cxn>
                      <a:cxn ang="0">
                        <a:pos x="connsiteX10867" y="connsiteY10867"/>
                      </a:cxn>
                      <a:cxn ang="0">
                        <a:pos x="connsiteX10868" y="connsiteY10868"/>
                      </a:cxn>
                      <a:cxn ang="0">
                        <a:pos x="connsiteX10869" y="connsiteY10869"/>
                      </a:cxn>
                      <a:cxn ang="0">
                        <a:pos x="connsiteX10870" y="connsiteY10870"/>
                      </a:cxn>
                      <a:cxn ang="0">
                        <a:pos x="connsiteX10871" y="connsiteY10871"/>
                      </a:cxn>
                      <a:cxn ang="0">
                        <a:pos x="connsiteX10872" y="connsiteY10872"/>
                      </a:cxn>
                      <a:cxn ang="0">
                        <a:pos x="connsiteX10873" y="connsiteY10873"/>
                      </a:cxn>
                      <a:cxn ang="0">
                        <a:pos x="connsiteX10874" y="connsiteY10874"/>
                      </a:cxn>
                      <a:cxn ang="0">
                        <a:pos x="connsiteX10875" y="connsiteY10875"/>
                      </a:cxn>
                      <a:cxn ang="0">
                        <a:pos x="connsiteX10876" y="connsiteY10876"/>
                      </a:cxn>
                      <a:cxn ang="0">
                        <a:pos x="connsiteX10877" y="connsiteY10877"/>
                      </a:cxn>
                      <a:cxn ang="0">
                        <a:pos x="connsiteX10878" y="connsiteY10878"/>
                      </a:cxn>
                      <a:cxn ang="0">
                        <a:pos x="connsiteX10879" y="connsiteY10879"/>
                      </a:cxn>
                      <a:cxn ang="0">
                        <a:pos x="connsiteX10880" y="connsiteY10880"/>
                      </a:cxn>
                      <a:cxn ang="0">
                        <a:pos x="connsiteX10881" y="connsiteY10881"/>
                      </a:cxn>
                      <a:cxn ang="0">
                        <a:pos x="connsiteX10882" y="connsiteY10882"/>
                      </a:cxn>
                      <a:cxn ang="0">
                        <a:pos x="connsiteX10883" y="connsiteY10883"/>
                      </a:cxn>
                      <a:cxn ang="0">
                        <a:pos x="connsiteX10884" y="connsiteY10884"/>
                      </a:cxn>
                      <a:cxn ang="0">
                        <a:pos x="connsiteX10885" y="connsiteY10885"/>
                      </a:cxn>
                      <a:cxn ang="0">
                        <a:pos x="connsiteX10886" y="connsiteY10886"/>
                      </a:cxn>
                      <a:cxn ang="0">
                        <a:pos x="connsiteX10887" y="connsiteY10887"/>
                      </a:cxn>
                      <a:cxn ang="0">
                        <a:pos x="connsiteX10888" y="connsiteY10888"/>
                      </a:cxn>
                      <a:cxn ang="0">
                        <a:pos x="connsiteX10889" y="connsiteY10889"/>
                      </a:cxn>
                      <a:cxn ang="0">
                        <a:pos x="connsiteX10890" y="connsiteY10890"/>
                      </a:cxn>
                      <a:cxn ang="0">
                        <a:pos x="connsiteX10891" y="connsiteY10891"/>
                      </a:cxn>
                      <a:cxn ang="0">
                        <a:pos x="connsiteX10892" y="connsiteY10892"/>
                      </a:cxn>
                      <a:cxn ang="0">
                        <a:pos x="connsiteX10893" y="connsiteY10893"/>
                      </a:cxn>
                      <a:cxn ang="0">
                        <a:pos x="connsiteX10894" y="connsiteY10894"/>
                      </a:cxn>
                      <a:cxn ang="0">
                        <a:pos x="connsiteX10895" y="connsiteY10895"/>
                      </a:cxn>
                      <a:cxn ang="0">
                        <a:pos x="connsiteX10896" y="connsiteY10896"/>
                      </a:cxn>
                      <a:cxn ang="0">
                        <a:pos x="connsiteX10897" y="connsiteY10897"/>
                      </a:cxn>
                      <a:cxn ang="0">
                        <a:pos x="connsiteX10898" y="connsiteY10898"/>
                      </a:cxn>
                      <a:cxn ang="0">
                        <a:pos x="connsiteX10899" y="connsiteY10899"/>
                      </a:cxn>
                      <a:cxn ang="0">
                        <a:pos x="connsiteX10900" y="connsiteY10900"/>
                      </a:cxn>
                      <a:cxn ang="0">
                        <a:pos x="connsiteX10901" y="connsiteY10901"/>
                      </a:cxn>
                      <a:cxn ang="0">
                        <a:pos x="connsiteX10902" y="connsiteY10902"/>
                      </a:cxn>
                      <a:cxn ang="0">
                        <a:pos x="connsiteX10903" y="connsiteY10903"/>
                      </a:cxn>
                      <a:cxn ang="0">
                        <a:pos x="connsiteX10904" y="connsiteY10904"/>
                      </a:cxn>
                      <a:cxn ang="0">
                        <a:pos x="connsiteX10905" y="connsiteY10905"/>
                      </a:cxn>
                      <a:cxn ang="0">
                        <a:pos x="connsiteX10906" y="connsiteY10906"/>
                      </a:cxn>
                      <a:cxn ang="0">
                        <a:pos x="connsiteX10907" y="connsiteY10907"/>
                      </a:cxn>
                      <a:cxn ang="0">
                        <a:pos x="connsiteX10908" y="connsiteY10908"/>
                      </a:cxn>
                      <a:cxn ang="0">
                        <a:pos x="connsiteX10909" y="connsiteY10909"/>
                      </a:cxn>
                      <a:cxn ang="0">
                        <a:pos x="connsiteX10910" y="connsiteY10910"/>
                      </a:cxn>
                      <a:cxn ang="0">
                        <a:pos x="connsiteX10911" y="connsiteY10911"/>
                      </a:cxn>
                      <a:cxn ang="0">
                        <a:pos x="connsiteX10912" y="connsiteY10912"/>
                      </a:cxn>
                      <a:cxn ang="0">
                        <a:pos x="connsiteX10913" y="connsiteY10913"/>
                      </a:cxn>
                      <a:cxn ang="0">
                        <a:pos x="connsiteX10914" y="connsiteY10914"/>
                      </a:cxn>
                      <a:cxn ang="0">
                        <a:pos x="connsiteX10915" y="connsiteY10915"/>
                      </a:cxn>
                      <a:cxn ang="0">
                        <a:pos x="connsiteX10916" y="connsiteY10916"/>
                      </a:cxn>
                      <a:cxn ang="0">
                        <a:pos x="connsiteX10917" y="connsiteY10917"/>
                      </a:cxn>
                      <a:cxn ang="0">
                        <a:pos x="connsiteX10918" y="connsiteY10918"/>
                      </a:cxn>
                      <a:cxn ang="0">
                        <a:pos x="connsiteX10919" y="connsiteY10919"/>
                      </a:cxn>
                      <a:cxn ang="0">
                        <a:pos x="connsiteX10920" y="connsiteY10920"/>
                      </a:cxn>
                      <a:cxn ang="0">
                        <a:pos x="connsiteX10921" y="connsiteY10921"/>
                      </a:cxn>
                      <a:cxn ang="0">
                        <a:pos x="connsiteX10922" y="connsiteY10922"/>
                      </a:cxn>
                      <a:cxn ang="0">
                        <a:pos x="connsiteX10923" y="connsiteY10923"/>
                      </a:cxn>
                      <a:cxn ang="0">
                        <a:pos x="connsiteX10924" y="connsiteY10924"/>
                      </a:cxn>
                      <a:cxn ang="0">
                        <a:pos x="connsiteX10925" y="connsiteY10925"/>
                      </a:cxn>
                      <a:cxn ang="0">
                        <a:pos x="connsiteX10926" y="connsiteY10926"/>
                      </a:cxn>
                      <a:cxn ang="0">
                        <a:pos x="connsiteX10927" y="connsiteY10927"/>
                      </a:cxn>
                      <a:cxn ang="0">
                        <a:pos x="connsiteX10928" y="connsiteY10928"/>
                      </a:cxn>
                      <a:cxn ang="0">
                        <a:pos x="connsiteX10929" y="connsiteY10929"/>
                      </a:cxn>
                      <a:cxn ang="0">
                        <a:pos x="connsiteX10930" y="connsiteY10930"/>
                      </a:cxn>
                      <a:cxn ang="0">
                        <a:pos x="connsiteX10931" y="connsiteY10931"/>
                      </a:cxn>
                      <a:cxn ang="0">
                        <a:pos x="connsiteX10932" y="connsiteY10932"/>
                      </a:cxn>
                      <a:cxn ang="0">
                        <a:pos x="connsiteX10933" y="connsiteY10933"/>
                      </a:cxn>
                      <a:cxn ang="0">
                        <a:pos x="connsiteX10934" y="connsiteY10934"/>
                      </a:cxn>
                      <a:cxn ang="0">
                        <a:pos x="connsiteX10935" y="connsiteY10935"/>
                      </a:cxn>
                      <a:cxn ang="0">
                        <a:pos x="connsiteX10936" y="connsiteY10936"/>
                      </a:cxn>
                      <a:cxn ang="0">
                        <a:pos x="connsiteX10937" y="connsiteY10937"/>
                      </a:cxn>
                      <a:cxn ang="0">
                        <a:pos x="connsiteX10938" y="connsiteY10938"/>
                      </a:cxn>
                      <a:cxn ang="0">
                        <a:pos x="connsiteX10939" y="connsiteY10939"/>
                      </a:cxn>
                      <a:cxn ang="0">
                        <a:pos x="connsiteX10940" y="connsiteY10940"/>
                      </a:cxn>
                      <a:cxn ang="0">
                        <a:pos x="connsiteX10941" y="connsiteY10941"/>
                      </a:cxn>
                      <a:cxn ang="0">
                        <a:pos x="connsiteX10942" y="connsiteY10942"/>
                      </a:cxn>
                      <a:cxn ang="0">
                        <a:pos x="connsiteX10943" y="connsiteY10943"/>
                      </a:cxn>
                      <a:cxn ang="0">
                        <a:pos x="connsiteX10944" y="connsiteY10944"/>
                      </a:cxn>
                      <a:cxn ang="0">
                        <a:pos x="connsiteX10945" y="connsiteY10945"/>
                      </a:cxn>
                      <a:cxn ang="0">
                        <a:pos x="connsiteX10946" y="connsiteY10946"/>
                      </a:cxn>
                      <a:cxn ang="0">
                        <a:pos x="connsiteX10947" y="connsiteY10947"/>
                      </a:cxn>
                      <a:cxn ang="0">
                        <a:pos x="connsiteX10948" y="connsiteY10948"/>
                      </a:cxn>
                      <a:cxn ang="0">
                        <a:pos x="connsiteX10949" y="connsiteY10949"/>
                      </a:cxn>
                      <a:cxn ang="0">
                        <a:pos x="connsiteX10950" y="connsiteY10950"/>
                      </a:cxn>
                      <a:cxn ang="0">
                        <a:pos x="connsiteX10951" y="connsiteY10951"/>
                      </a:cxn>
                      <a:cxn ang="0">
                        <a:pos x="connsiteX10952" y="connsiteY10952"/>
                      </a:cxn>
                      <a:cxn ang="0">
                        <a:pos x="connsiteX10953" y="connsiteY10953"/>
                      </a:cxn>
                      <a:cxn ang="0">
                        <a:pos x="connsiteX10954" y="connsiteY10954"/>
                      </a:cxn>
                      <a:cxn ang="0">
                        <a:pos x="connsiteX10955" y="connsiteY10955"/>
                      </a:cxn>
                      <a:cxn ang="0">
                        <a:pos x="connsiteX10956" y="connsiteY10956"/>
                      </a:cxn>
                      <a:cxn ang="0">
                        <a:pos x="connsiteX10957" y="connsiteY10957"/>
                      </a:cxn>
                      <a:cxn ang="0">
                        <a:pos x="connsiteX10958" y="connsiteY10958"/>
                      </a:cxn>
                      <a:cxn ang="0">
                        <a:pos x="connsiteX10959" y="connsiteY10959"/>
                      </a:cxn>
                      <a:cxn ang="0">
                        <a:pos x="connsiteX10960" y="connsiteY10960"/>
                      </a:cxn>
                      <a:cxn ang="0">
                        <a:pos x="connsiteX10961" y="connsiteY10961"/>
                      </a:cxn>
                      <a:cxn ang="0">
                        <a:pos x="connsiteX10962" y="connsiteY10962"/>
                      </a:cxn>
                      <a:cxn ang="0">
                        <a:pos x="connsiteX10963" y="connsiteY10963"/>
                      </a:cxn>
                      <a:cxn ang="0">
                        <a:pos x="connsiteX10964" y="connsiteY10964"/>
                      </a:cxn>
                      <a:cxn ang="0">
                        <a:pos x="connsiteX10965" y="connsiteY10965"/>
                      </a:cxn>
                      <a:cxn ang="0">
                        <a:pos x="connsiteX10966" y="connsiteY10966"/>
                      </a:cxn>
                      <a:cxn ang="0">
                        <a:pos x="connsiteX10967" y="connsiteY10967"/>
                      </a:cxn>
                      <a:cxn ang="0">
                        <a:pos x="connsiteX10968" y="connsiteY10968"/>
                      </a:cxn>
                      <a:cxn ang="0">
                        <a:pos x="connsiteX10969" y="connsiteY10969"/>
                      </a:cxn>
                      <a:cxn ang="0">
                        <a:pos x="connsiteX10970" y="connsiteY10970"/>
                      </a:cxn>
                      <a:cxn ang="0">
                        <a:pos x="connsiteX10971" y="connsiteY10971"/>
                      </a:cxn>
                      <a:cxn ang="0">
                        <a:pos x="connsiteX10972" y="connsiteY10972"/>
                      </a:cxn>
                      <a:cxn ang="0">
                        <a:pos x="connsiteX10973" y="connsiteY10973"/>
                      </a:cxn>
                      <a:cxn ang="0">
                        <a:pos x="connsiteX10974" y="connsiteY10974"/>
                      </a:cxn>
                      <a:cxn ang="0">
                        <a:pos x="connsiteX10975" y="connsiteY10975"/>
                      </a:cxn>
                      <a:cxn ang="0">
                        <a:pos x="connsiteX10976" y="connsiteY10976"/>
                      </a:cxn>
                      <a:cxn ang="0">
                        <a:pos x="connsiteX10977" y="connsiteY10977"/>
                      </a:cxn>
                      <a:cxn ang="0">
                        <a:pos x="connsiteX10978" y="connsiteY10978"/>
                      </a:cxn>
                      <a:cxn ang="0">
                        <a:pos x="connsiteX10979" y="connsiteY10979"/>
                      </a:cxn>
                      <a:cxn ang="0">
                        <a:pos x="connsiteX10980" y="connsiteY10980"/>
                      </a:cxn>
                      <a:cxn ang="0">
                        <a:pos x="connsiteX10981" y="connsiteY10981"/>
                      </a:cxn>
                      <a:cxn ang="0">
                        <a:pos x="connsiteX10982" y="connsiteY10982"/>
                      </a:cxn>
                      <a:cxn ang="0">
                        <a:pos x="connsiteX10983" y="connsiteY10983"/>
                      </a:cxn>
                      <a:cxn ang="0">
                        <a:pos x="connsiteX10984" y="connsiteY10984"/>
                      </a:cxn>
                      <a:cxn ang="0">
                        <a:pos x="connsiteX10985" y="connsiteY10985"/>
                      </a:cxn>
                      <a:cxn ang="0">
                        <a:pos x="connsiteX10986" y="connsiteY10986"/>
                      </a:cxn>
                      <a:cxn ang="0">
                        <a:pos x="connsiteX10987" y="connsiteY10987"/>
                      </a:cxn>
                      <a:cxn ang="0">
                        <a:pos x="connsiteX10988" y="connsiteY10988"/>
                      </a:cxn>
                      <a:cxn ang="0">
                        <a:pos x="connsiteX10989" y="connsiteY10989"/>
                      </a:cxn>
                      <a:cxn ang="0">
                        <a:pos x="connsiteX10990" y="connsiteY10990"/>
                      </a:cxn>
                      <a:cxn ang="0">
                        <a:pos x="connsiteX10991" y="connsiteY10991"/>
                      </a:cxn>
                      <a:cxn ang="0">
                        <a:pos x="connsiteX10992" y="connsiteY10992"/>
                      </a:cxn>
                      <a:cxn ang="0">
                        <a:pos x="connsiteX10993" y="connsiteY10993"/>
                      </a:cxn>
                      <a:cxn ang="0">
                        <a:pos x="connsiteX10994" y="connsiteY10994"/>
                      </a:cxn>
                      <a:cxn ang="0">
                        <a:pos x="connsiteX10995" y="connsiteY10995"/>
                      </a:cxn>
                      <a:cxn ang="0">
                        <a:pos x="connsiteX10996" y="connsiteY10996"/>
                      </a:cxn>
                      <a:cxn ang="0">
                        <a:pos x="connsiteX10997" y="connsiteY10997"/>
                      </a:cxn>
                      <a:cxn ang="0">
                        <a:pos x="connsiteX10998" y="connsiteY10998"/>
                      </a:cxn>
                      <a:cxn ang="0">
                        <a:pos x="connsiteX10999" y="connsiteY10999"/>
                      </a:cxn>
                      <a:cxn ang="0">
                        <a:pos x="connsiteX11000" y="connsiteY11000"/>
                      </a:cxn>
                      <a:cxn ang="0">
                        <a:pos x="connsiteX11001" y="connsiteY11001"/>
                      </a:cxn>
                      <a:cxn ang="0">
                        <a:pos x="connsiteX11002" y="connsiteY11002"/>
                      </a:cxn>
                      <a:cxn ang="0">
                        <a:pos x="connsiteX11003" y="connsiteY11003"/>
                      </a:cxn>
                      <a:cxn ang="0">
                        <a:pos x="connsiteX11004" y="connsiteY11004"/>
                      </a:cxn>
                      <a:cxn ang="0">
                        <a:pos x="connsiteX11005" y="connsiteY11005"/>
                      </a:cxn>
                      <a:cxn ang="0">
                        <a:pos x="connsiteX11006" y="connsiteY11006"/>
                      </a:cxn>
                      <a:cxn ang="0">
                        <a:pos x="connsiteX11007" y="connsiteY11007"/>
                      </a:cxn>
                      <a:cxn ang="0">
                        <a:pos x="connsiteX11008" y="connsiteY11008"/>
                      </a:cxn>
                      <a:cxn ang="0">
                        <a:pos x="connsiteX11009" y="connsiteY11009"/>
                      </a:cxn>
                      <a:cxn ang="0">
                        <a:pos x="connsiteX11010" y="connsiteY11010"/>
                      </a:cxn>
                      <a:cxn ang="0">
                        <a:pos x="connsiteX11011" y="connsiteY11011"/>
                      </a:cxn>
                      <a:cxn ang="0">
                        <a:pos x="connsiteX11012" y="connsiteY11012"/>
                      </a:cxn>
                      <a:cxn ang="0">
                        <a:pos x="connsiteX11013" y="connsiteY11013"/>
                      </a:cxn>
                      <a:cxn ang="0">
                        <a:pos x="connsiteX11014" y="connsiteY11014"/>
                      </a:cxn>
                      <a:cxn ang="0">
                        <a:pos x="connsiteX11015" y="connsiteY11015"/>
                      </a:cxn>
                      <a:cxn ang="0">
                        <a:pos x="connsiteX11016" y="connsiteY11016"/>
                      </a:cxn>
                      <a:cxn ang="0">
                        <a:pos x="connsiteX11017" y="connsiteY11017"/>
                      </a:cxn>
                      <a:cxn ang="0">
                        <a:pos x="connsiteX11018" y="connsiteY11018"/>
                      </a:cxn>
                      <a:cxn ang="0">
                        <a:pos x="connsiteX11019" y="connsiteY11019"/>
                      </a:cxn>
                      <a:cxn ang="0">
                        <a:pos x="connsiteX11020" y="connsiteY11020"/>
                      </a:cxn>
                      <a:cxn ang="0">
                        <a:pos x="connsiteX11021" y="connsiteY11021"/>
                      </a:cxn>
                      <a:cxn ang="0">
                        <a:pos x="connsiteX11022" y="connsiteY11022"/>
                      </a:cxn>
                      <a:cxn ang="0">
                        <a:pos x="connsiteX11023" y="connsiteY11023"/>
                      </a:cxn>
                      <a:cxn ang="0">
                        <a:pos x="connsiteX11024" y="connsiteY11024"/>
                      </a:cxn>
                      <a:cxn ang="0">
                        <a:pos x="connsiteX11025" y="connsiteY11025"/>
                      </a:cxn>
                      <a:cxn ang="0">
                        <a:pos x="connsiteX11026" y="connsiteY11026"/>
                      </a:cxn>
                      <a:cxn ang="0">
                        <a:pos x="connsiteX11027" y="connsiteY11027"/>
                      </a:cxn>
                      <a:cxn ang="0">
                        <a:pos x="connsiteX11028" y="connsiteY11028"/>
                      </a:cxn>
                      <a:cxn ang="0">
                        <a:pos x="connsiteX11029" y="connsiteY11029"/>
                      </a:cxn>
                      <a:cxn ang="0">
                        <a:pos x="connsiteX11030" y="connsiteY11030"/>
                      </a:cxn>
                      <a:cxn ang="0">
                        <a:pos x="connsiteX11031" y="connsiteY11031"/>
                      </a:cxn>
                      <a:cxn ang="0">
                        <a:pos x="connsiteX11032" y="connsiteY11032"/>
                      </a:cxn>
                      <a:cxn ang="0">
                        <a:pos x="connsiteX11033" y="connsiteY11033"/>
                      </a:cxn>
                      <a:cxn ang="0">
                        <a:pos x="connsiteX11034" y="connsiteY11034"/>
                      </a:cxn>
                      <a:cxn ang="0">
                        <a:pos x="connsiteX11035" y="connsiteY11035"/>
                      </a:cxn>
                      <a:cxn ang="0">
                        <a:pos x="connsiteX11036" y="connsiteY11036"/>
                      </a:cxn>
                      <a:cxn ang="0">
                        <a:pos x="connsiteX11037" y="connsiteY11037"/>
                      </a:cxn>
                      <a:cxn ang="0">
                        <a:pos x="connsiteX11038" y="connsiteY11038"/>
                      </a:cxn>
                      <a:cxn ang="0">
                        <a:pos x="connsiteX11039" y="connsiteY11039"/>
                      </a:cxn>
                      <a:cxn ang="0">
                        <a:pos x="connsiteX11040" y="connsiteY11040"/>
                      </a:cxn>
                      <a:cxn ang="0">
                        <a:pos x="connsiteX11041" y="connsiteY11041"/>
                      </a:cxn>
                      <a:cxn ang="0">
                        <a:pos x="connsiteX11042" y="connsiteY11042"/>
                      </a:cxn>
                      <a:cxn ang="0">
                        <a:pos x="connsiteX11043" y="connsiteY11043"/>
                      </a:cxn>
                      <a:cxn ang="0">
                        <a:pos x="connsiteX11044" y="connsiteY11044"/>
                      </a:cxn>
                      <a:cxn ang="0">
                        <a:pos x="connsiteX11045" y="connsiteY11045"/>
                      </a:cxn>
                      <a:cxn ang="0">
                        <a:pos x="connsiteX11046" y="connsiteY11046"/>
                      </a:cxn>
                      <a:cxn ang="0">
                        <a:pos x="connsiteX11047" y="connsiteY11047"/>
                      </a:cxn>
                      <a:cxn ang="0">
                        <a:pos x="connsiteX11048" y="connsiteY11048"/>
                      </a:cxn>
                      <a:cxn ang="0">
                        <a:pos x="connsiteX11049" y="connsiteY11049"/>
                      </a:cxn>
                      <a:cxn ang="0">
                        <a:pos x="connsiteX11050" y="connsiteY11050"/>
                      </a:cxn>
                      <a:cxn ang="0">
                        <a:pos x="connsiteX11051" y="connsiteY11051"/>
                      </a:cxn>
                      <a:cxn ang="0">
                        <a:pos x="connsiteX11052" y="connsiteY11052"/>
                      </a:cxn>
                      <a:cxn ang="0">
                        <a:pos x="connsiteX11053" y="connsiteY11053"/>
                      </a:cxn>
                      <a:cxn ang="0">
                        <a:pos x="connsiteX11054" y="connsiteY11054"/>
                      </a:cxn>
                      <a:cxn ang="0">
                        <a:pos x="connsiteX11055" y="connsiteY11055"/>
                      </a:cxn>
                      <a:cxn ang="0">
                        <a:pos x="connsiteX11056" y="connsiteY11056"/>
                      </a:cxn>
                      <a:cxn ang="0">
                        <a:pos x="connsiteX11057" y="connsiteY11057"/>
                      </a:cxn>
                      <a:cxn ang="0">
                        <a:pos x="connsiteX11058" y="connsiteY11058"/>
                      </a:cxn>
                      <a:cxn ang="0">
                        <a:pos x="connsiteX11059" y="connsiteY11059"/>
                      </a:cxn>
                      <a:cxn ang="0">
                        <a:pos x="connsiteX11060" y="connsiteY11060"/>
                      </a:cxn>
                      <a:cxn ang="0">
                        <a:pos x="connsiteX11061" y="connsiteY11061"/>
                      </a:cxn>
                      <a:cxn ang="0">
                        <a:pos x="connsiteX11062" y="connsiteY11062"/>
                      </a:cxn>
                      <a:cxn ang="0">
                        <a:pos x="connsiteX11063" y="connsiteY11063"/>
                      </a:cxn>
                      <a:cxn ang="0">
                        <a:pos x="connsiteX11064" y="connsiteY11064"/>
                      </a:cxn>
                      <a:cxn ang="0">
                        <a:pos x="connsiteX11065" y="connsiteY11065"/>
                      </a:cxn>
                      <a:cxn ang="0">
                        <a:pos x="connsiteX11066" y="connsiteY11066"/>
                      </a:cxn>
                      <a:cxn ang="0">
                        <a:pos x="connsiteX11067" y="connsiteY11067"/>
                      </a:cxn>
                      <a:cxn ang="0">
                        <a:pos x="connsiteX11068" y="connsiteY11068"/>
                      </a:cxn>
                      <a:cxn ang="0">
                        <a:pos x="connsiteX11069" y="connsiteY11069"/>
                      </a:cxn>
                      <a:cxn ang="0">
                        <a:pos x="connsiteX11070" y="connsiteY11070"/>
                      </a:cxn>
                      <a:cxn ang="0">
                        <a:pos x="connsiteX11071" y="connsiteY11071"/>
                      </a:cxn>
                      <a:cxn ang="0">
                        <a:pos x="connsiteX11072" y="connsiteY11072"/>
                      </a:cxn>
                      <a:cxn ang="0">
                        <a:pos x="connsiteX11073" y="connsiteY11073"/>
                      </a:cxn>
                      <a:cxn ang="0">
                        <a:pos x="connsiteX11074" y="connsiteY11074"/>
                      </a:cxn>
                      <a:cxn ang="0">
                        <a:pos x="connsiteX11075" y="connsiteY11075"/>
                      </a:cxn>
                      <a:cxn ang="0">
                        <a:pos x="connsiteX11076" y="connsiteY11076"/>
                      </a:cxn>
                      <a:cxn ang="0">
                        <a:pos x="connsiteX11077" y="connsiteY11077"/>
                      </a:cxn>
                      <a:cxn ang="0">
                        <a:pos x="connsiteX11078" y="connsiteY11078"/>
                      </a:cxn>
                      <a:cxn ang="0">
                        <a:pos x="connsiteX11079" y="connsiteY11079"/>
                      </a:cxn>
                      <a:cxn ang="0">
                        <a:pos x="connsiteX11080" y="connsiteY11080"/>
                      </a:cxn>
                      <a:cxn ang="0">
                        <a:pos x="connsiteX11081" y="connsiteY11081"/>
                      </a:cxn>
                      <a:cxn ang="0">
                        <a:pos x="connsiteX11082" y="connsiteY11082"/>
                      </a:cxn>
                      <a:cxn ang="0">
                        <a:pos x="connsiteX11083" y="connsiteY11083"/>
                      </a:cxn>
                      <a:cxn ang="0">
                        <a:pos x="connsiteX11084" y="connsiteY11084"/>
                      </a:cxn>
                      <a:cxn ang="0">
                        <a:pos x="connsiteX11085" y="connsiteY11085"/>
                      </a:cxn>
                      <a:cxn ang="0">
                        <a:pos x="connsiteX11086" y="connsiteY11086"/>
                      </a:cxn>
                      <a:cxn ang="0">
                        <a:pos x="connsiteX11087" y="connsiteY11087"/>
                      </a:cxn>
                      <a:cxn ang="0">
                        <a:pos x="connsiteX11088" y="connsiteY11088"/>
                      </a:cxn>
                      <a:cxn ang="0">
                        <a:pos x="connsiteX11089" y="connsiteY11089"/>
                      </a:cxn>
                      <a:cxn ang="0">
                        <a:pos x="connsiteX11090" y="connsiteY11090"/>
                      </a:cxn>
                      <a:cxn ang="0">
                        <a:pos x="connsiteX11091" y="connsiteY11091"/>
                      </a:cxn>
                      <a:cxn ang="0">
                        <a:pos x="connsiteX11092" y="connsiteY11092"/>
                      </a:cxn>
                      <a:cxn ang="0">
                        <a:pos x="connsiteX11093" y="connsiteY11093"/>
                      </a:cxn>
                      <a:cxn ang="0">
                        <a:pos x="connsiteX11094" y="connsiteY11094"/>
                      </a:cxn>
                      <a:cxn ang="0">
                        <a:pos x="connsiteX11095" y="connsiteY11095"/>
                      </a:cxn>
                      <a:cxn ang="0">
                        <a:pos x="connsiteX11096" y="connsiteY11096"/>
                      </a:cxn>
                      <a:cxn ang="0">
                        <a:pos x="connsiteX11097" y="connsiteY11097"/>
                      </a:cxn>
                      <a:cxn ang="0">
                        <a:pos x="connsiteX11098" y="connsiteY11098"/>
                      </a:cxn>
                      <a:cxn ang="0">
                        <a:pos x="connsiteX11099" y="connsiteY11099"/>
                      </a:cxn>
                      <a:cxn ang="0">
                        <a:pos x="connsiteX11100" y="connsiteY11100"/>
                      </a:cxn>
                      <a:cxn ang="0">
                        <a:pos x="connsiteX11101" y="connsiteY11101"/>
                      </a:cxn>
                      <a:cxn ang="0">
                        <a:pos x="connsiteX11102" y="connsiteY11102"/>
                      </a:cxn>
                      <a:cxn ang="0">
                        <a:pos x="connsiteX11103" y="connsiteY11103"/>
                      </a:cxn>
                      <a:cxn ang="0">
                        <a:pos x="connsiteX11104" y="connsiteY11104"/>
                      </a:cxn>
                      <a:cxn ang="0">
                        <a:pos x="connsiteX11105" y="connsiteY11105"/>
                      </a:cxn>
                      <a:cxn ang="0">
                        <a:pos x="connsiteX11106" y="connsiteY11106"/>
                      </a:cxn>
                      <a:cxn ang="0">
                        <a:pos x="connsiteX11107" y="connsiteY11107"/>
                      </a:cxn>
                      <a:cxn ang="0">
                        <a:pos x="connsiteX11108" y="connsiteY11108"/>
                      </a:cxn>
                      <a:cxn ang="0">
                        <a:pos x="connsiteX11109" y="connsiteY11109"/>
                      </a:cxn>
                      <a:cxn ang="0">
                        <a:pos x="connsiteX11110" y="connsiteY11110"/>
                      </a:cxn>
                      <a:cxn ang="0">
                        <a:pos x="connsiteX11111" y="connsiteY11111"/>
                      </a:cxn>
                      <a:cxn ang="0">
                        <a:pos x="connsiteX11112" y="connsiteY11112"/>
                      </a:cxn>
                      <a:cxn ang="0">
                        <a:pos x="connsiteX11113" y="connsiteY11113"/>
                      </a:cxn>
                      <a:cxn ang="0">
                        <a:pos x="connsiteX11114" y="connsiteY11114"/>
                      </a:cxn>
                      <a:cxn ang="0">
                        <a:pos x="connsiteX11115" y="connsiteY11115"/>
                      </a:cxn>
                      <a:cxn ang="0">
                        <a:pos x="connsiteX11116" y="connsiteY11116"/>
                      </a:cxn>
                      <a:cxn ang="0">
                        <a:pos x="connsiteX11117" y="connsiteY11117"/>
                      </a:cxn>
                      <a:cxn ang="0">
                        <a:pos x="connsiteX11118" y="connsiteY11118"/>
                      </a:cxn>
                      <a:cxn ang="0">
                        <a:pos x="connsiteX11119" y="connsiteY11119"/>
                      </a:cxn>
                      <a:cxn ang="0">
                        <a:pos x="connsiteX11120" y="connsiteY11120"/>
                      </a:cxn>
                      <a:cxn ang="0">
                        <a:pos x="connsiteX11121" y="connsiteY11121"/>
                      </a:cxn>
                      <a:cxn ang="0">
                        <a:pos x="connsiteX11122" y="connsiteY11122"/>
                      </a:cxn>
                      <a:cxn ang="0">
                        <a:pos x="connsiteX11123" y="connsiteY11123"/>
                      </a:cxn>
                      <a:cxn ang="0">
                        <a:pos x="connsiteX11124" y="connsiteY11124"/>
                      </a:cxn>
                      <a:cxn ang="0">
                        <a:pos x="connsiteX11125" y="connsiteY11125"/>
                      </a:cxn>
                      <a:cxn ang="0">
                        <a:pos x="connsiteX11126" y="connsiteY11126"/>
                      </a:cxn>
                      <a:cxn ang="0">
                        <a:pos x="connsiteX11127" y="connsiteY11127"/>
                      </a:cxn>
                      <a:cxn ang="0">
                        <a:pos x="connsiteX11128" y="connsiteY11128"/>
                      </a:cxn>
                      <a:cxn ang="0">
                        <a:pos x="connsiteX11129" y="connsiteY11129"/>
                      </a:cxn>
                      <a:cxn ang="0">
                        <a:pos x="connsiteX11130" y="connsiteY11130"/>
                      </a:cxn>
                      <a:cxn ang="0">
                        <a:pos x="connsiteX11131" y="connsiteY11131"/>
                      </a:cxn>
                      <a:cxn ang="0">
                        <a:pos x="connsiteX11132" y="connsiteY11132"/>
                      </a:cxn>
                      <a:cxn ang="0">
                        <a:pos x="connsiteX11133" y="connsiteY11133"/>
                      </a:cxn>
                      <a:cxn ang="0">
                        <a:pos x="connsiteX11134" y="connsiteY11134"/>
                      </a:cxn>
                      <a:cxn ang="0">
                        <a:pos x="connsiteX11135" y="connsiteY11135"/>
                      </a:cxn>
                      <a:cxn ang="0">
                        <a:pos x="connsiteX11136" y="connsiteY11136"/>
                      </a:cxn>
                      <a:cxn ang="0">
                        <a:pos x="connsiteX11137" y="connsiteY11137"/>
                      </a:cxn>
                      <a:cxn ang="0">
                        <a:pos x="connsiteX11138" y="connsiteY11138"/>
                      </a:cxn>
                      <a:cxn ang="0">
                        <a:pos x="connsiteX11139" y="connsiteY11139"/>
                      </a:cxn>
                      <a:cxn ang="0">
                        <a:pos x="connsiteX11140" y="connsiteY11140"/>
                      </a:cxn>
                      <a:cxn ang="0">
                        <a:pos x="connsiteX11141" y="connsiteY11141"/>
                      </a:cxn>
                      <a:cxn ang="0">
                        <a:pos x="connsiteX11142" y="connsiteY11142"/>
                      </a:cxn>
                      <a:cxn ang="0">
                        <a:pos x="connsiteX11143" y="connsiteY11143"/>
                      </a:cxn>
                      <a:cxn ang="0">
                        <a:pos x="connsiteX11144" y="connsiteY11144"/>
                      </a:cxn>
                      <a:cxn ang="0">
                        <a:pos x="connsiteX11145" y="connsiteY11145"/>
                      </a:cxn>
                      <a:cxn ang="0">
                        <a:pos x="connsiteX11146" y="connsiteY11146"/>
                      </a:cxn>
                      <a:cxn ang="0">
                        <a:pos x="connsiteX11147" y="connsiteY11147"/>
                      </a:cxn>
                      <a:cxn ang="0">
                        <a:pos x="connsiteX11148" y="connsiteY11148"/>
                      </a:cxn>
                      <a:cxn ang="0">
                        <a:pos x="connsiteX11149" y="connsiteY11149"/>
                      </a:cxn>
                      <a:cxn ang="0">
                        <a:pos x="connsiteX11150" y="connsiteY11150"/>
                      </a:cxn>
                      <a:cxn ang="0">
                        <a:pos x="connsiteX11151" y="connsiteY11151"/>
                      </a:cxn>
                      <a:cxn ang="0">
                        <a:pos x="connsiteX11152" y="connsiteY11152"/>
                      </a:cxn>
                      <a:cxn ang="0">
                        <a:pos x="connsiteX11153" y="connsiteY11153"/>
                      </a:cxn>
                      <a:cxn ang="0">
                        <a:pos x="connsiteX11154" y="connsiteY11154"/>
                      </a:cxn>
                      <a:cxn ang="0">
                        <a:pos x="connsiteX11155" y="connsiteY11155"/>
                      </a:cxn>
                      <a:cxn ang="0">
                        <a:pos x="connsiteX11156" y="connsiteY11156"/>
                      </a:cxn>
                      <a:cxn ang="0">
                        <a:pos x="connsiteX11157" y="connsiteY11157"/>
                      </a:cxn>
                      <a:cxn ang="0">
                        <a:pos x="connsiteX11158" y="connsiteY11158"/>
                      </a:cxn>
                      <a:cxn ang="0">
                        <a:pos x="connsiteX11159" y="connsiteY11159"/>
                      </a:cxn>
                      <a:cxn ang="0">
                        <a:pos x="connsiteX11160" y="connsiteY11160"/>
                      </a:cxn>
                      <a:cxn ang="0">
                        <a:pos x="connsiteX11161" y="connsiteY11161"/>
                      </a:cxn>
                      <a:cxn ang="0">
                        <a:pos x="connsiteX11162" y="connsiteY11162"/>
                      </a:cxn>
                      <a:cxn ang="0">
                        <a:pos x="connsiteX11163" y="connsiteY11163"/>
                      </a:cxn>
                      <a:cxn ang="0">
                        <a:pos x="connsiteX11164" y="connsiteY11164"/>
                      </a:cxn>
                      <a:cxn ang="0">
                        <a:pos x="connsiteX11165" y="connsiteY11165"/>
                      </a:cxn>
                      <a:cxn ang="0">
                        <a:pos x="connsiteX11166" y="connsiteY11166"/>
                      </a:cxn>
                      <a:cxn ang="0">
                        <a:pos x="connsiteX11167" y="connsiteY11167"/>
                      </a:cxn>
                      <a:cxn ang="0">
                        <a:pos x="connsiteX11168" y="connsiteY11168"/>
                      </a:cxn>
                      <a:cxn ang="0">
                        <a:pos x="connsiteX11169" y="connsiteY11169"/>
                      </a:cxn>
                      <a:cxn ang="0">
                        <a:pos x="connsiteX11170" y="connsiteY11170"/>
                      </a:cxn>
                      <a:cxn ang="0">
                        <a:pos x="connsiteX11171" y="connsiteY11171"/>
                      </a:cxn>
                      <a:cxn ang="0">
                        <a:pos x="connsiteX11172" y="connsiteY11172"/>
                      </a:cxn>
                      <a:cxn ang="0">
                        <a:pos x="connsiteX11173" y="connsiteY11173"/>
                      </a:cxn>
                      <a:cxn ang="0">
                        <a:pos x="connsiteX11174" y="connsiteY11174"/>
                      </a:cxn>
                      <a:cxn ang="0">
                        <a:pos x="connsiteX11175" y="connsiteY11175"/>
                      </a:cxn>
                      <a:cxn ang="0">
                        <a:pos x="connsiteX11176" y="connsiteY11176"/>
                      </a:cxn>
                      <a:cxn ang="0">
                        <a:pos x="connsiteX11177" y="connsiteY11177"/>
                      </a:cxn>
                      <a:cxn ang="0">
                        <a:pos x="connsiteX11178" y="connsiteY11178"/>
                      </a:cxn>
                      <a:cxn ang="0">
                        <a:pos x="connsiteX11179" y="connsiteY11179"/>
                      </a:cxn>
                      <a:cxn ang="0">
                        <a:pos x="connsiteX11180" y="connsiteY11180"/>
                      </a:cxn>
                      <a:cxn ang="0">
                        <a:pos x="connsiteX11181" y="connsiteY11181"/>
                      </a:cxn>
                      <a:cxn ang="0">
                        <a:pos x="connsiteX11182" y="connsiteY11182"/>
                      </a:cxn>
                      <a:cxn ang="0">
                        <a:pos x="connsiteX11183" y="connsiteY11183"/>
                      </a:cxn>
                      <a:cxn ang="0">
                        <a:pos x="connsiteX11184" y="connsiteY11184"/>
                      </a:cxn>
                      <a:cxn ang="0">
                        <a:pos x="connsiteX11185" y="connsiteY11185"/>
                      </a:cxn>
                      <a:cxn ang="0">
                        <a:pos x="connsiteX11186" y="connsiteY11186"/>
                      </a:cxn>
                      <a:cxn ang="0">
                        <a:pos x="connsiteX11187" y="connsiteY11187"/>
                      </a:cxn>
                      <a:cxn ang="0">
                        <a:pos x="connsiteX11188" y="connsiteY11188"/>
                      </a:cxn>
                      <a:cxn ang="0">
                        <a:pos x="connsiteX11189" y="connsiteY11189"/>
                      </a:cxn>
                      <a:cxn ang="0">
                        <a:pos x="connsiteX11190" y="connsiteY11190"/>
                      </a:cxn>
                      <a:cxn ang="0">
                        <a:pos x="connsiteX11191" y="connsiteY11191"/>
                      </a:cxn>
                      <a:cxn ang="0">
                        <a:pos x="connsiteX11192" y="connsiteY11192"/>
                      </a:cxn>
                      <a:cxn ang="0">
                        <a:pos x="connsiteX11193" y="connsiteY11193"/>
                      </a:cxn>
                      <a:cxn ang="0">
                        <a:pos x="connsiteX11194" y="connsiteY11194"/>
                      </a:cxn>
                      <a:cxn ang="0">
                        <a:pos x="connsiteX11195" y="connsiteY11195"/>
                      </a:cxn>
                      <a:cxn ang="0">
                        <a:pos x="connsiteX11196" y="connsiteY11196"/>
                      </a:cxn>
                      <a:cxn ang="0">
                        <a:pos x="connsiteX11197" y="connsiteY11197"/>
                      </a:cxn>
                      <a:cxn ang="0">
                        <a:pos x="connsiteX11198" y="connsiteY11198"/>
                      </a:cxn>
                      <a:cxn ang="0">
                        <a:pos x="connsiteX11199" y="connsiteY11199"/>
                      </a:cxn>
                      <a:cxn ang="0">
                        <a:pos x="connsiteX11200" y="connsiteY11200"/>
                      </a:cxn>
                      <a:cxn ang="0">
                        <a:pos x="connsiteX11201" y="connsiteY11201"/>
                      </a:cxn>
                      <a:cxn ang="0">
                        <a:pos x="connsiteX11202" y="connsiteY11202"/>
                      </a:cxn>
                      <a:cxn ang="0">
                        <a:pos x="connsiteX11203" y="connsiteY11203"/>
                      </a:cxn>
                      <a:cxn ang="0">
                        <a:pos x="connsiteX11204" y="connsiteY11204"/>
                      </a:cxn>
                      <a:cxn ang="0">
                        <a:pos x="connsiteX11205" y="connsiteY11205"/>
                      </a:cxn>
                      <a:cxn ang="0">
                        <a:pos x="connsiteX11206" y="connsiteY11206"/>
                      </a:cxn>
                      <a:cxn ang="0">
                        <a:pos x="connsiteX11207" y="connsiteY11207"/>
                      </a:cxn>
                      <a:cxn ang="0">
                        <a:pos x="connsiteX11208" y="connsiteY11208"/>
                      </a:cxn>
                      <a:cxn ang="0">
                        <a:pos x="connsiteX11209" y="connsiteY11209"/>
                      </a:cxn>
                      <a:cxn ang="0">
                        <a:pos x="connsiteX11210" y="connsiteY11210"/>
                      </a:cxn>
                      <a:cxn ang="0">
                        <a:pos x="connsiteX11211" y="connsiteY11211"/>
                      </a:cxn>
                      <a:cxn ang="0">
                        <a:pos x="connsiteX11212" y="connsiteY11212"/>
                      </a:cxn>
                      <a:cxn ang="0">
                        <a:pos x="connsiteX11213" y="connsiteY11213"/>
                      </a:cxn>
                      <a:cxn ang="0">
                        <a:pos x="connsiteX11214" y="connsiteY11214"/>
                      </a:cxn>
                      <a:cxn ang="0">
                        <a:pos x="connsiteX11215" y="connsiteY11215"/>
                      </a:cxn>
                      <a:cxn ang="0">
                        <a:pos x="connsiteX11216" y="connsiteY11216"/>
                      </a:cxn>
                      <a:cxn ang="0">
                        <a:pos x="connsiteX11217" y="connsiteY11217"/>
                      </a:cxn>
                      <a:cxn ang="0">
                        <a:pos x="connsiteX11218" y="connsiteY11218"/>
                      </a:cxn>
                      <a:cxn ang="0">
                        <a:pos x="connsiteX11219" y="connsiteY11219"/>
                      </a:cxn>
                      <a:cxn ang="0">
                        <a:pos x="connsiteX11220" y="connsiteY11220"/>
                      </a:cxn>
                      <a:cxn ang="0">
                        <a:pos x="connsiteX11221" y="connsiteY11221"/>
                      </a:cxn>
                      <a:cxn ang="0">
                        <a:pos x="connsiteX11222" y="connsiteY11222"/>
                      </a:cxn>
                      <a:cxn ang="0">
                        <a:pos x="connsiteX11223" y="connsiteY11223"/>
                      </a:cxn>
                      <a:cxn ang="0">
                        <a:pos x="connsiteX11224" y="connsiteY11224"/>
                      </a:cxn>
                      <a:cxn ang="0">
                        <a:pos x="connsiteX11225" y="connsiteY11225"/>
                      </a:cxn>
                      <a:cxn ang="0">
                        <a:pos x="connsiteX11226" y="connsiteY11226"/>
                      </a:cxn>
                      <a:cxn ang="0">
                        <a:pos x="connsiteX11227" y="connsiteY11227"/>
                      </a:cxn>
                      <a:cxn ang="0">
                        <a:pos x="connsiteX11228" y="connsiteY11228"/>
                      </a:cxn>
                      <a:cxn ang="0">
                        <a:pos x="connsiteX11229" y="connsiteY11229"/>
                      </a:cxn>
                      <a:cxn ang="0">
                        <a:pos x="connsiteX11230" y="connsiteY11230"/>
                      </a:cxn>
                      <a:cxn ang="0">
                        <a:pos x="connsiteX11231" y="connsiteY11231"/>
                      </a:cxn>
                      <a:cxn ang="0">
                        <a:pos x="connsiteX11232" y="connsiteY11232"/>
                      </a:cxn>
                      <a:cxn ang="0">
                        <a:pos x="connsiteX11233" y="connsiteY11233"/>
                      </a:cxn>
                      <a:cxn ang="0">
                        <a:pos x="connsiteX11234" y="connsiteY11234"/>
                      </a:cxn>
                      <a:cxn ang="0">
                        <a:pos x="connsiteX11235" y="connsiteY11235"/>
                      </a:cxn>
                      <a:cxn ang="0">
                        <a:pos x="connsiteX11236" y="connsiteY11236"/>
                      </a:cxn>
                      <a:cxn ang="0">
                        <a:pos x="connsiteX11237" y="connsiteY11237"/>
                      </a:cxn>
                      <a:cxn ang="0">
                        <a:pos x="connsiteX11238" y="connsiteY11238"/>
                      </a:cxn>
                      <a:cxn ang="0">
                        <a:pos x="connsiteX11239" y="connsiteY11239"/>
                      </a:cxn>
                      <a:cxn ang="0">
                        <a:pos x="connsiteX11240" y="connsiteY11240"/>
                      </a:cxn>
                      <a:cxn ang="0">
                        <a:pos x="connsiteX11241" y="connsiteY11241"/>
                      </a:cxn>
                      <a:cxn ang="0">
                        <a:pos x="connsiteX11242" y="connsiteY11242"/>
                      </a:cxn>
                      <a:cxn ang="0">
                        <a:pos x="connsiteX11243" y="connsiteY11243"/>
                      </a:cxn>
                      <a:cxn ang="0">
                        <a:pos x="connsiteX11244" y="connsiteY11244"/>
                      </a:cxn>
                      <a:cxn ang="0">
                        <a:pos x="connsiteX11245" y="connsiteY11245"/>
                      </a:cxn>
                      <a:cxn ang="0">
                        <a:pos x="connsiteX11246" y="connsiteY11246"/>
                      </a:cxn>
                      <a:cxn ang="0">
                        <a:pos x="connsiteX11247" y="connsiteY11247"/>
                      </a:cxn>
                      <a:cxn ang="0">
                        <a:pos x="connsiteX11248" y="connsiteY11248"/>
                      </a:cxn>
                      <a:cxn ang="0">
                        <a:pos x="connsiteX11249" y="connsiteY11249"/>
                      </a:cxn>
                      <a:cxn ang="0">
                        <a:pos x="connsiteX11250" y="connsiteY11250"/>
                      </a:cxn>
                      <a:cxn ang="0">
                        <a:pos x="connsiteX11251" y="connsiteY11251"/>
                      </a:cxn>
                      <a:cxn ang="0">
                        <a:pos x="connsiteX11252" y="connsiteY11252"/>
                      </a:cxn>
                      <a:cxn ang="0">
                        <a:pos x="connsiteX11253" y="connsiteY11253"/>
                      </a:cxn>
                      <a:cxn ang="0">
                        <a:pos x="connsiteX11254" y="connsiteY11254"/>
                      </a:cxn>
                      <a:cxn ang="0">
                        <a:pos x="connsiteX11255" y="connsiteY11255"/>
                      </a:cxn>
                      <a:cxn ang="0">
                        <a:pos x="connsiteX11256" y="connsiteY11256"/>
                      </a:cxn>
                      <a:cxn ang="0">
                        <a:pos x="connsiteX11257" y="connsiteY11257"/>
                      </a:cxn>
                      <a:cxn ang="0">
                        <a:pos x="connsiteX11258" y="connsiteY11258"/>
                      </a:cxn>
                      <a:cxn ang="0">
                        <a:pos x="connsiteX11259" y="connsiteY11259"/>
                      </a:cxn>
                      <a:cxn ang="0">
                        <a:pos x="connsiteX11260" y="connsiteY11260"/>
                      </a:cxn>
                      <a:cxn ang="0">
                        <a:pos x="connsiteX11261" y="connsiteY11261"/>
                      </a:cxn>
                      <a:cxn ang="0">
                        <a:pos x="connsiteX11262" y="connsiteY11262"/>
                      </a:cxn>
                      <a:cxn ang="0">
                        <a:pos x="connsiteX11263" y="connsiteY11263"/>
                      </a:cxn>
                      <a:cxn ang="0">
                        <a:pos x="connsiteX11264" y="connsiteY11264"/>
                      </a:cxn>
                      <a:cxn ang="0">
                        <a:pos x="connsiteX11265" y="connsiteY11265"/>
                      </a:cxn>
                      <a:cxn ang="0">
                        <a:pos x="connsiteX11266" y="connsiteY11266"/>
                      </a:cxn>
                      <a:cxn ang="0">
                        <a:pos x="connsiteX11267" y="connsiteY11267"/>
                      </a:cxn>
                      <a:cxn ang="0">
                        <a:pos x="connsiteX11268" y="connsiteY11268"/>
                      </a:cxn>
                      <a:cxn ang="0">
                        <a:pos x="connsiteX11269" y="connsiteY11269"/>
                      </a:cxn>
                      <a:cxn ang="0">
                        <a:pos x="connsiteX11270" y="connsiteY11270"/>
                      </a:cxn>
                      <a:cxn ang="0">
                        <a:pos x="connsiteX11271" y="connsiteY11271"/>
                      </a:cxn>
                      <a:cxn ang="0">
                        <a:pos x="connsiteX11272" y="connsiteY11272"/>
                      </a:cxn>
                      <a:cxn ang="0">
                        <a:pos x="connsiteX11273" y="connsiteY11273"/>
                      </a:cxn>
                      <a:cxn ang="0">
                        <a:pos x="connsiteX11274" y="connsiteY11274"/>
                      </a:cxn>
                      <a:cxn ang="0">
                        <a:pos x="connsiteX11275" y="connsiteY11275"/>
                      </a:cxn>
                      <a:cxn ang="0">
                        <a:pos x="connsiteX11276" y="connsiteY11276"/>
                      </a:cxn>
                      <a:cxn ang="0">
                        <a:pos x="connsiteX11277" y="connsiteY11277"/>
                      </a:cxn>
                      <a:cxn ang="0">
                        <a:pos x="connsiteX11278" y="connsiteY11278"/>
                      </a:cxn>
                      <a:cxn ang="0">
                        <a:pos x="connsiteX11279" y="connsiteY11279"/>
                      </a:cxn>
                      <a:cxn ang="0">
                        <a:pos x="connsiteX11280" y="connsiteY11280"/>
                      </a:cxn>
                      <a:cxn ang="0">
                        <a:pos x="connsiteX11281" y="connsiteY11281"/>
                      </a:cxn>
                      <a:cxn ang="0">
                        <a:pos x="connsiteX11282" y="connsiteY11282"/>
                      </a:cxn>
                      <a:cxn ang="0">
                        <a:pos x="connsiteX11283" y="connsiteY11283"/>
                      </a:cxn>
                      <a:cxn ang="0">
                        <a:pos x="connsiteX11284" y="connsiteY11284"/>
                      </a:cxn>
                      <a:cxn ang="0">
                        <a:pos x="connsiteX11285" y="connsiteY11285"/>
                      </a:cxn>
                      <a:cxn ang="0">
                        <a:pos x="connsiteX11286" y="connsiteY11286"/>
                      </a:cxn>
                      <a:cxn ang="0">
                        <a:pos x="connsiteX11287" y="connsiteY11287"/>
                      </a:cxn>
                      <a:cxn ang="0">
                        <a:pos x="connsiteX11288" y="connsiteY11288"/>
                      </a:cxn>
                      <a:cxn ang="0">
                        <a:pos x="connsiteX11289" y="connsiteY11289"/>
                      </a:cxn>
                      <a:cxn ang="0">
                        <a:pos x="connsiteX11290" y="connsiteY11290"/>
                      </a:cxn>
                      <a:cxn ang="0">
                        <a:pos x="connsiteX11291" y="connsiteY11291"/>
                      </a:cxn>
                      <a:cxn ang="0">
                        <a:pos x="connsiteX11292" y="connsiteY11292"/>
                      </a:cxn>
                      <a:cxn ang="0">
                        <a:pos x="connsiteX11293" y="connsiteY11293"/>
                      </a:cxn>
                      <a:cxn ang="0">
                        <a:pos x="connsiteX11294" y="connsiteY11294"/>
                      </a:cxn>
                      <a:cxn ang="0">
                        <a:pos x="connsiteX11295" y="connsiteY11295"/>
                      </a:cxn>
                      <a:cxn ang="0">
                        <a:pos x="connsiteX11296" y="connsiteY11296"/>
                      </a:cxn>
                      <a:cxn ang="0">
                        <a:pos x="connsiteX11297" y="connsiteY11297"/>
                      </a:cxn>
                      <a:cxn ang="0">
                        <a:pos x="connsiteX11298" y="connsiteY11298"/>
                      </a:cxn>
                      <a:cxn ang="0">
                        <a:pos x="connsiteX11299" y="connsiteY11299"/>
                      </a:cxn>
                      <a:cxn ang="0">
                        <a:pos x="connsiteX11300" y="connsiteY11300"/>
                      </a:cxn>
                      <a:cxn ang="0">
                        <a:pos x="connsiteX11301" y="connsiteY11301"/>
                      </a:cxn>
                      <a:cxn ang="0">
                        <a:pos x="connsiteX11302" y="connsiteY11302"/>
                      </a:cxn>
                      <a:cxn ang="0">
                        <a:pos x="connsiteX11303" y="connsiteY11303"/>
                      </a:cxn>
                      <a:cxn ang="0">
                        <a:pos x="connsiteX11304" y="connsiteY11304"/>
                      </a:cxn>
                      <a:cxn ang="0">
                        <a:pos x="connsiteX11305" y="connsiteY11305"/>
                      </a:cxn>
                      <a:cxn ang="0">
                        <a:pos x="connsiteX11306" y="connsiteY11306"/>
                      </a:cxn>
                      <a:cxn ang="0">
                        <a:pos x="connsiteX11307" y="connsiteY11307"/>
                      </a:cxn>
                      <a:cxn ang="0">
                        <a:pos x="connsiteX11308" y="connsiteY11308"/>
                      </a:cxn>
                      <a:cxn ang="0">
                        <a:pos x="connsiteX11309" y="connsiteY11309"/>
                      </a:cxn>
                      <a:cxn ang="0">
                        <a:pos x="connsiteX11310" y="connsiteY11310"/>
                      </a:cxn>
                      <a:cxn ang="0">
                        <a:pos x="connsiteX11311" y="connsiteY11311"/>
                      </a:cxn>
                      <a:cxn ang="0">
                        <a:pos x="connsiteX11312" y="connsiteY11312"/>
                      </a:cxn>
                      <a:cxn ang="0">
                        <a:pos x="connsiteX11313" y="connsiteY11313"/>
                      </a:cxn>
                      <a:cxn ang="0">
                        <a:pos x="connsiteX11314" y="connsiteY11314"/>
                      </a:cxn>
                      <a:cxn ang="0">
                        <a:pos x="connsiteX11315" y="connsiteY11315"/>
                      </a:cxn>
                      <a:cxn ang="0">
                        <a:pos x="connsiteX11316" y="connsiteY11316"/>
                      </a:cxn>
                      <a:cxn ang="0">
                        <a:pos x="connsiteX11317" y="connsiteY11317"/>
                      </a:cxn>
                      <a:cxn ang="0">
                        <a:pos x="connsiteX11318" y="connsiteY11318"/>
                      </a:cxn>
                      <a:cxn ang="0">
                        <a:pos x="connsiteX11319" y="connsiteY11319"/>
                      </a:cxn>
                      <a:cxn ang="0">
                        <a:pos x="connsiteX11320" y="connsiteY11320"/>
                      </a:cxn>
                      <a:cxn ang="0">
                        <a:pos x="connsiteX11321" y="connsiteY11321"/>
                      </a:cxn>
                      <a:cxn ang="0">
                        <a:pos x="connsiteX11322" y="connsiteY11322"/>
                      </a:cxn>
                      <a:cxn ang="0">
                        <a:pos x="connsiteX11323" y="connsiteY11323"/>
                      </a:cxn>
                      <a:cxn ang="0">
                        <a:pos x="connsiteX11324" y="connsiteY11324"/>
                      </a:cxn>
                      <a:cxn ang="0">
                        <a:pos x="connsiteX11325" y="connsiteY11325"/>
                      </a:cxn>
                      <a:cxn ang="0">
                        <a:pos x="connsiteX11326" y="connsiteY11326"/>
                      </a:cxn>
                      <a:cxn ang="0">
                        <a:pos x="connsiteX11327" y="connsiteY11327"/>
                      </a:cxn>
                      <a:cxn ang="0">
                        <a:pos x="connsiteX11328" y="connsiteY11328"/>
                      </a:cxn>
                      <a:cxn ang="0">
                        <a:pos x="connsiteX11329" y="connsiteY11329"/>
                      </a:cxn>
                      <a:cxn ang="0">
                        <a:pos x="connsiteX11330" y="connsiteY11330"/>
                      </a:cxn>
                      <a:cxn ang="0">
                        <a:pos x="connsiteX11331" y="connsiteY11331"/>
                      </a:cxn>
                      <a:cxn ang="0">
                        <a:pos x="connsiteX11332" y="connsiteY11332"/>
                      </a:cxn>
                      <a:cxn ang="0">
                        <a:pos x="connsiteX11333" y="connsiteY11333"/>
                      </a:cxn>
                      <a:cxn ang="0">
                        <a:pos x="connsiteX11334" y="connsiteY11334"/>
                      </a:cxn>
                      <a:cxn ang="0">
                        <a:pos x="connsiteX11335" y="connsiteY11335"/>
                      </a:cxn>
                      <a:cxn ang="0">
                        <a:pos x="connsiteX11336" y="connsiteY11336"/>
                      </a:cxn>
                      <a:cxn ang="0">
                        <a:pos x="connsiteX11337" y="connsiteY11337"/>
                      </a:cxn>
                      <a:cxn ang="0">
                        <a:pos x="connsiteX11338" y="connsiteY11338"/>
                      </a:cxn>
                      <a:cxn ang="0">
                        <a:pos x="connsiteX11339" y="connsiteY11339"/>
                      </a:cxn>
                      <a:cxn ang="0">
                        <a:pos x="connsiteX11340" y="connsiteY11340"/>
                      </a:cxn>
                      <a:cxn ang="0">
                        <a:pos x="connsiteX11341" y="connsiteY11341"/>
                      </a:cxn>
                      <a:cxn ang="0">
                        <a:pos x="connsiteX11342" y="connsiteY11342"/>
                      </a:cxn>
                      <a:cxn ang="0">
                        <a:pos x="connsiteX11343" y="connsiteY11343"/>
                      </a:cxn>
                      <a:cxn ang="0">
                        <a:pos x="connsiteX11344" y="connsiteY11344"/>
                      </a:cxn>
                      <a:cxn ang="0">
                        <a:pos x="connsiteX11345" y="connsiteY11345"/>
                      </a:cxn>
                      <a:cxn ang="0">
                        <a:pos x="connsiteX11346" y="connsiteY11346"/>
                      </a:cxn>
                      <a:cxn ang="0">
                        <a:pos x="connsiteX11347" y="connsiteY11347"/>
                      </a:cxn>
                      <a:cxn ang="0">
                        <a:pos x="connsiteX11348" y="connsiteY11348"/>
                      </a:cxn>
                      <a:cxn ang="0">
                        <a:pos x="connsiteX11349" y="connsiteY11349"/>
                      </a:cxn>
                      <a:cxn ang="0">
                        <a:pos x="connsiteX11350" y="connsiteY11350"/>
                      </a:cxn>
                      <a:cxn ang="0">
                        <a:pos x="connsiteX11351" y="connsiteY11351"/>
                      </a:cxn>
                      <a:cxn ang="0">
                        <a:pos x="connsiteX11352" y="connsiteY11352"/>
                      </a:cxn>
                      <a:cxn ang="0">
                        <a:pos x="connsiteX11353" y="connsiteY11353"/>
                      </a:cxn>
                      <a:cxn ang="0">
                        <a:pos x="connsiteX11354" y="connsiteY11354"/>
                      </a:cxn>
                      <a:cxn ang="0">
                        <a:pos x="connsiteX11355" y="connsiteY11355"/>
                      </a:cxn>
                      <a:cxn ang="0">
                        <a:pos x="connsiteX11356" y="connsiteY11356"/>
                      </a:cxn>
                      <a:cxn ang="0">
                        <a:pos x="connsiteX11357" y="connsiteY11357"/>
                      </a:cxn>
                      <a:cxn ang="0">
                        <a:pos x="connsiteX11358" y="connsiteY11358"/>
                      </a:cxn>
                      <a:cxn ang="0">
                        <a:pos x="connsiteX11359" y="connsiteY11359"/>
                      </a:cxn>
                      <a:cxn ang="0">
                        <a:pos x="connsiteX11360" y="connsiteY11360"/>
                      </a:cxn>
                      <a:cxn ang="0">
                        <a:pos x="connsiteX11361" y="connsiteY11361"/>
                      </a:cxn>
                      <a:cxn ang="0">
                        <a:pos x="connsiteX11362" y="connsiteY11362"/>
                      </a:cxn>
                      <a:cxn ang="0">
                        <a:pos x="connsiteX11363" y="connsiteY11363"/>
                      </a:cxn>
                      <a:cxn ang="0">
                        <a:pos x="connsiteX11364" y="connsiteY11364"/>
                      </a:cxn>
                      <a:cxn ang="0">
                        <a:pos x="connsiteX11365" y="connsiteY11365"/>
                      </a:cxn>
                      <a:cxn ang="0">
                        <a:pos x="connsiteX11366" y="connsiteY11366"/>
                      </a:cxn>
                      <a:cxn ang="0">
                        <a:pos x="connsiteX11367" y="connsiteY11367"/>
                      </a:cxn>
                      <a:cxn ang="0">
                        <a:pos x="connsiteX11368" y="connsiteY11368"/>
                      </a:cxn>
                      <a:cxn ang="0">
                        <a:pos x="connsiteX11369" y="connsiteY11369"/>
                      </a:cxn>
                      <a:cxn ang="0">
                        <a:pos x="connsiteX11370" y="connsiteY11370"/>
                      </a:cxn>
                      <a:cxn ang="0">
                        <a:pos x="connsiteX11371" y="connsiteY11371"/>
                      </a:cxn>
                      <a:cxn ang="0">
                        <a:pos x="connsiteX11372" y="connsiteY11372"/>
                      </a:cxn>
                      <a:cxn ang="0">
                        <a:pos x="connsiteX11373" y="connsiteY11373"/>
                      </a:cxn>
                      <a:cxn ang="0">
                        <a:pos x="connsiteX11374" y="connsiteY11374"/>
                      </a:cxn>
                      <a:cxn ang="0">
                        <a:pos x="connsiteX11375" y="connsiteY11375"/>
                      </a:cxn>
                      <a:cxn ang="0">
                        <a:pos x="connsiteX11376" y="connsiteY11376"/>
                      </a:cxn>
                      <a:cxn ang="0">
                        <a:pos x="connsiteX11377" y="connsiteY11377"/>
                      </a:cxn>
                      <a:cxn ang="0">
                        <a:pos x="connsiteX11378" y="connsiteY11378"/>
                      </a:cxn>
                      <a:cxn ang="0">
                        <a:pos x="connsiteX11379" y="connsiteY11379"/>
                      </a:cxn>
                      <a:cxn ang="0">
                        <a:pos x="connsiteX11380" y="connsiteY11380"/>
                      </a:cxn>
                      <a:cxn ang="0">
                        <a:pos x="connsiteX11381" y="connsiteY11381"/>
                      </a:cxn>
                      <a:cxn ang="0">
                        <a:pos x="connsiteX11382" y="connsiteY11382"/>
                      </a:cxn>
                      <a:cxn ang="0">
                        <a:pos x="connsiteX11383" y="connsiteY11383"/>
                      </a:cxn>
                      <a:cxn ang="0">
                        <a:pos x="connsiteX11384" y="connsiteY11384"/>
                      </a:cxn>
                      <a:cxn ang="0">
                        <a:pos x="connsiteX11385" y="connsiteY11385"/>
                      </a:cxn>
                      <a:cxn ang="0">
                        <a:pos x="connsiteX11386" y="connsiteY11386"/>
                      </a:cxn>
                      <a:cxn ang="0">
                        <a:pos x="connsiteX11387" y="connsiteY11387"/>
                      </a:cxn>
                      <a:cxn ang="0">
                        <a:pos x="connsiteX11388" y="connsiteY11388"/>
                      </a:cxn>
                      <a:cxn ang="0">
                        <a:pos x="connsiteX11389" y="connsiteY11389"/>
                      </a:cxn>
                      <a:cxn ang="0">
                        <a:pos x="connsiteX11390" y="connsiteY11390"/>
                      </a:cxn>
                      <a:cxn ang="0">
                        <a:pos x="connsiteX11391" y="connsiteY11391"/>
                      </a:cxn>
                      <a:cxn ang="0">
                        <a:pos x="connsiteX11392" y="connsiteY11392"/>
                      </a:cxn>
                      <a:cxn ang="0">
                        <a:pos x="connsiteX11393" y="connsiteY11393"/>
                      </a:cxn>
                      <a:cxn ang="0">
                        <a:pos x="connsiteX11394" y="connsiteY11394"/>
                      </a:cxn>
                      <a:cxn ang="0">
                        <a:pos x="connsiteX11395" y="connsiteY11395"/>
                      </a:cxn>
                      <a:cxn ang="0">
                        <a:pos x="connsiteX11396" y="connsiteY11396"/>
                      </a:cxn>
                      <a:cxn ang="0">
                        <a:pos x="connsiteX11397" y="connsiteY11397"/>
                      </a:cxn>
                      <a:cxn ang="0">
                        <a:pos x="connsiteX11398" y="connsiteY11398"/>
                      </a:cxn>
                      <a:cxn ang="0">
                        <a:pos x="connsiteX11399" y="connsiteY11399"/>
                      </a:cxn>
                      <a:cxn ang="0">
                        <a:pos x="connsiteX11400" y="connsiteY11400"/>
                      </a:cxn>
                      <a:cxn ang="0">
                        <a:pos x="connsiteX11401" y="connsiteY11401"/>
                      </a:cxn>
                      <a:cxn ang="0">
                        <a:pos x="connsiteX11402" y="connsiteY11402"/>
                      </a:cxn>
                      <a:cxn ang="0">
                        <a:pos x="connsiteX11403" y="connsiteY11403"/>
                      </a:cxn>
                      <a:cxn ang="0">
                        <a:pos x="connsiteX11404" y="connsiteY11404"/>
                      </a:cxn>
                      <a:cxn ang="0">
                        <a:pos x="connsiteX11405" y="connsiteY11405"/>
                      </a:cxn>
                      <a:cxn ang="0">
                        <a:pos x="connsiteX11406" y="connsiteY11406"/>
                      </a:cxn>
                      <a:cxn ang="0">
                        <a:pos x="connsiteX11407" y="connsiteY11407"/>
                      </a:cxn>
                      <a:cxn ang="0">
                        <a:pos x="connsiteX11408" y="connsiteY11408"/>
                      </a:cxn>
                      <a:cxn ang="0">
                        <a:pos x="connsiteX11409" y="connsiteY11409"/>
                      </a:cxn>
                      <a:cxn ang="0">
                        <a:pos x="connsiteX11410" y="connsiteY11410"/>
                      </a:cxn>
                      <a:cxn ang="0">
                        <a:pos x="connsiteX11411" y="connsiteY11411"/>
                      </a:cxn>
                      <a:cxn ang="0">
                        <a:pos x="connsiteX11412" y="connsiteY11412"/>
                      </a:cxn>
                      <a:cxn ang="0">
                        <a:pos x="connsiteX11413" y="connsiteY11413"/>
                      </a:cxn>
                      <a:cxn ang="0">
                        <a:pos x="connsiteX11414" y="connsiteY11414"/>
                      </a:cxn>
                      <a:cxn ang="0">
                        <a:pos x="connsiteX11415" y="connsiteY11415"/>
                      </a:cxn>
                      <a:cxn ang="0">
                        <a:pos x="connsiteX11416" y="connsiteY11416"/>
                      </a:cxn>
                      <a:cxn ang="0">
                        <a:pos x="connsiteX11417" y="connsiteY11417"/>
                      </a:cxn>
                      <a:cxn ang="0">
                        <a:pos x="connsiteX11418" y="connsiteY11418"/>
                      </a:cxn>
                      <a:cxn ang="0">
                        <a:pos x="connsiteX11419" y="connsiteY11419"/>
                      </a:cxn>
                      <a:cxn ang="0">
                        <a:pos x="connsiteX11420" y="connsiteY11420"/>
                      </a:cxn>
                      <a:cxn ang="0">
                        <a:pos x="connsiteX11421" y="connsiteY11421"/>
                      </a:cxn>
                      <a:cxn ang="0">
                        <a:pos x="connsiteX11422" y="connsiteY11422"/>
                      </a:cxn>
                      <a:cxn ang="0">
                        <a:pos x="connsiteX11423" y="connsiteY11423"/>
                      </a:cxn>
                      <a:cxn ang="0">
                        <a:pos x="connsiteX11424" y="connsiteY11424"/>
                      </a:cxn>
                      <a:cxn ang="0">
                        <a:pos x="connsiteX11425" y="connsiteY11425"/>
                      </a:cxn>
                      <a:cxn ang="0">
                        <a:pos x="connsiteX11426" y="connsiteY11426"/>
                      </a:cxn>
                      <a:cxn ang="0">
                        <a:pos x="connsiteX11427" y="connsiteY11427"/>
                      </a:cxn>
                      <a:cxn ang="0">
                        <a:pos x="connsiteX11428" y="connsiteY11428"/>
                      </a:cxn>
                      <a:cxn ang="0">
                        <a:pos x="connsiteX11429" y="connsiteY11429"/>
                      </a:cxn>
                      <a:cxn ang="0">
                        <a:pos x="connsiteX11430" y="connsiteY11430"/>
                      </a:cxn>
                      <a:cxn ang="0">
                        <a:pos x="connsiteX11431" y="connsiteY11431"/>
                      </a:cxn>
                      <a:cxn ang="0">
                        <a:pos x="connsiteX11432" y="connsiteY11432"/>
                      </a:cxn>
                      <a:cxn ang="0">
                        <a:pos x="connsiteX11433" y="connsiteY11433"/>
                      </a:cxn>
                      <a:cxn ang="0">
                        <a:pos x="connsiteX11434" y="connsiteY11434"/>
                      </a:cxn>
                      <a:cxn ang="0">
                        <a:pos x="connsiteX11435" y="connsiteY11435"/>
                      </a:cxn>
                      <a:cxn ang="0">
                        <a:pos x="connsiteX11436" y="connsiteY11436"/>
                      </a:cxn>
                      <a:cxn ang="0">
                        <a:pos x="connsiteX11437" y="connsiteY11437"/>
                      </a:cxn>
                      <a:cxn ang="0">
                        <a:pos x="connsiteX11438" y="connsiteY11438"/>
                      </a:cxn>
                      <a:cxn ang="0">
                        <a:pos x="connsiteX11439" y="connsiteY11439"/>
                      </a:cxn>
                      <a:cxn ang="0">
                        <a:pos x="connsiteX11440" y="connsiteY11440"/>
                      </a:cxn>
                      <a:cxn ang="0">
                        <a:pos x="connsiteX11441" y="connsiteY11441"/>
                      </a:cxn>
                      <a:cxn ang="0">
                        <a:pos x="connsiteX11442" y="connsiteY11442"/>
                      </a:cxn>
                      <a:cxn ang="0">
                        <a:pos x="connsiteX11443" y="connsiteY11443"/>
                      </a:cxn>
                      <a:cxn ang="0">
                        <a:pos x="connsiteX11444" y="connsiteY11444"/>
                      </a:cxn>
                      <a:cxn ang="0">
                        <a:pos x="connsiteX11445" y="connsiteY11445"/>
                      </a:cxn>
                      <a:cxn ang="0">
                        <a:pos x="connsiteX11446" y="connsiteY11446"/>
                      </a:cxn>
                      <a:cxn ang="0">
                        <a:pos x="connsiteX11447" y="connsiteY11447"/>
                      </a:cxn>
                      <a:cxn ang="0">
                        <a:pos x="connsiteX11448" y="connsiteY11448"/>
                      </a:cxn>
                      <a:cxn ang="0">
                        <a:pos x="connsiteX11449" y="connsiteY11449"/>
                      </a:cxn>
                      <a:cxn ang="0">
                        <a:pos x="connsiteX11450" y="connsiteY11450"/>
                      </a:cxn>
                      <a:cxn ang="0">
                        <a:pos x="connsiteX11451" y="connsiteY11451"/>
                      </a:cxn>
                      <a:cxn ang="0">
                        <a:pos x="connsiteX11452" y="connsiteY11452"/>
                      </a:cxn>
                      <a:cxn ang="0">
                        <a:pos x="connsiteX11453" y="connsiteY11453"/>
                      </a:cxn>
                      <a:cxn ang="0">
                        <a:pos x="connsiteX11454" y="connsiteY11454"/>
                      </a:cxn>
                      <a:cxn ang="0">
                        <a:pos x="connsiteX11455" y="connsiteY11455"/>
                      </a:cxn>
                      <a:cxn ang="0">
                        <a:pos x="connsiteX11456" y="connsiteY11456"/>
                      </a:cxn>
                      <a:cxn ang="0">
                        <a:pos x="connsiteX11457" y="connsiteY11457"/>
                      </a:cxn>
                      <a:cxn ang="0">
                        <a:pos x="connsiteX11458" y="connsiteY11458"/>
                      </a:cxn>
                      <a:cxn ang="0">
                        <a:pos x="connsiteX11459" y="connsiteY11459"/>
                      </a:cxn>
                      <a:cxn ang="0">
                        <a:pos x="connsiteX11460" y="connsiteY11460"/>
                      </a:cxn>
                      <a:cxn ang="0">
                        <a:pos x="connsiteX11461" y="connsiteY11461"/>
                      </a:cxn>
                      <a:cxn ang="0">
                        <a:pos x="connsiteX11462" y="connsiteY11462"/>
                      </a:cxn>
                      <a:cxn ang="0">
                        <a:pos x="connsiteX11463" y="connsiteY11463"/>
                      </a:cxn>
                      <a:cxn ang="0">
                        <a:pos x="connsiteX11464" y="connsiteY11464"/>
                      </a:cxn>
                      <a:cxn ang="0">
                        <a:pos x="connsiteX11465" y="connsiteY11465"/>
                      </a:cxn>
                      <a:cxn ang="0">
                        <a:pos x="connsiteX11466" y="connsiteY11466"/>
                      </a:cxn>
                      <a:cxn ang="0">
                        <a:pos x="connsiteX11467" y="connsiteY11467"/>
                      </a:cxn>
                      <a:cxn ang="0">
                        <a:pos x="connsiteX11468" y="connsiteY11468"/>
                      </a:cxn>
                      <a:cxn ang="0">
                        <a:pos x="connsiteX11469" y="connsiteY11469"/>
                      </a:cxn>
                      <a:cxn ang="0">
                        <a:pos x="connsiteX11470" y="connsiteY11470"/>
                      </a:cxn>
                      <a:cxn ang="0">
                        <a:pos x="connsiteX11471" y="connsiteY11471"/>
                      </a:cxn>
                      <a:cxn ang="0">
                        <a:pos x="connsiteX11472" y="connsiteY11472"/>
                      </a:cxn>
                      <a:cxn ang="0">
                        <a:pos x="connsiteX11473" y="connsiteY11473"/>
                      </a:cxn>
                      <a:cxn ang="0">
                        <a:pos x="connsiteX11474" y="connsiteY11474"/>
                      </a:cxn>
                      <a:cxn ang="0">
                        <a:pos x="connsiteX11475" y="connsiteY11475"/>
                      </a:cxn>
                      <a:cxn ang="0">
                        <a:pos x="connsiteX11476" y="connsiteY11476"/>
                      </a:cxn>
                      <a:cxn ang="0">
                        <a:pos x="connsiteX11477" y="connsiteY11477"/>
                      </a:cxn>
                      <a:cxn ang="0">
                        <a:pos x="connsiteX11478" y="connsiteY11478"/>
                      </a:cxn>
                      <a:cxn ang="0">
                        <a:pos x="connsiteX11479" y="connsiteY11479"/>
                      </a:cxn>
                      <a:cxn ang="0">
                        <a:pos x="connsiteX11480" y="connsiteY11480"/>
                      </a:cxn>
                      <a:cxn ang="0">
                        <a:pos x="connsiteX11481" y="connsiteY11481"/>
                      </a:cxn>
                      <a:cxn ang="0">
                        <a:pos x="connsiteX11482" y="connsiteY11482"/>
                      </a:cxn>
                      <a:cxn ang="0">
                        <a:pos x="connsiteX11483" y="connsiteY11483"/>
                      </a:cxn>
                      <a:cxn ang="0">
                        <a:pos x="connsiteX11484" y="connsiteY11484"/>
                      </a:cxn>
                      <a:cxn ang="0">
                        <a:pos x="connsiteX11485" y="connsiteY11485"/>
                      </a:cxn>
                      <a:cxn ang="0">
                        <a:pos x="connsiteX11486" y="connsiteY11486"/>
                      </a:cxn>
                      <a:cxn ang="0">
                        <a:pos x="connsiteX11487" y="connsiteY11487"/>
                      </a:cxn>
                      <a:cxn ang="0">
                        <a:pos x="connsiteX11488" y="connsiteY11488"/>
                      </a:cxn>
                      <a:cxn ang="0">
                        <a:pos x="connsiteX11489" y="connsiteY11489"/>
                      </a:cxn>
                      <a:cxn ang="0">
                        <a:pos x="connsiteX11490" y="connsiteY11490"/>
                      </a:cxn>
                      <a:cxn ang="0">
                        <a:pos x="connsiteX11491" y="connsiteY11491"/>
                      </a:cxn>
                      <a:cxn ang="0">
                        <a:pos x="connsiteX11492" y="connsiteY11492"/>
                      </a:cxn>
                      <a:cxn ang="0">
                        <a:pos x="connsiteX11493" y="connsiteY11493"/>
                      </a:cxn>
                      <a:cxn ang="0">
                        <a:pos x="connsiteX11494" y="connsiteY11494"/>
                      </a:cxn>
                      <a:cxn ang="0">
                        <a:pos x="connsiteX11495" y="connsiteY11495"/>
                      </a:cxn>
                      <a:cxn ang="0">
                        <a:pos x="connsiteX11496" y="connsiteY11496"/>
                      </a:cxn>
                      <a:cxn ang="0">
                        <a:pos x="connsiteX11497" y="connsiteY11497"/>
                      </a:cxn>
                      <a:cxn ang="0">
                        <a:pos x="connsiteX11498" y="connsiteY11498"/>
                      </a:cxn>
                      <a:cxn ang="0">
                        <a:pos x="connsiteX11499" y="connsiteY11499"/>
                      </a:cxn>
                      <a:cxn ang="0">
                        <a:pos x="connsiteX11500" y="connsiteY11500"/>
                      </a:cxn>
                      <a:cxn ang="0">
                        <a:pos x="connsiteX11501" y="connsiteY11501"/>
                      </a:cxn>
                      <a:cxn ang="0">
                        <a:pos x="connsiteX11502" y="connsiteY11502"/>
                      </a:cxn>
                      <a:cxn ang="0">
                        <a:pos x="connsiteX11503" y="connsiteY11503"/>
                      </a:cxn>
                      <a:cxn ang="0">
                        <a:pos x="connsiteX11504" y="connsiteY11504"/>
                      </a:cxn>
                      <a:cxn ang="0">
                        <a:pos x="connsiteX11505" y="connsiteY11505"/>
                      </a:cxn>
                      <a:cxn ang="0">
                        <a:pos x="connsiteX11506" y="connsiteY11506"/>
                      </a:cxn>
                      <a:cxn ang="0">
                        <a:pos x="connsiteX11507" y="connsiteY11507"/>
                      </a:cxn>
                      <a:cxn ang="0">
                        <a:pos x="connsiteX11508" y="connsiteY11508"/>
                      </a:cxn>
                      <a:cxn ang="0">
                        <a:pos x="connsiteX11509" y="connsiteY11509"/>
                      </a:cxn>
                      <a:cxn ang="0">
                        <a:pos x="connsiteX11510" y="connsiteY11510"/>
                      </a:cxn>
                      <a:cxn ang="0">
                        <a:pos x="connsiteX11511" y="connsiteY11511"/>
                      </a:cxn>
                      <a:cxn ang="0">
                        <a:pos x="connsiteX11512" y="connsiteY11512"/>
                      </a:cxn>
                      <a:cxn ang="0">
                        <a:pos x="connsiteX11513" y="connsiteY11513"/>
                      </a:cxn>
                      <a:cxn ang="0">
                        <a:pos x="connsiteX11514" y="connsiteY11514"/>
                      </a:cxn>
                      <a:cxn ang="0">
                        <a:pos x="connsiteX11515" y="connsiteY11515"/>
                      </a:cxn>
                      <a:cxn ang="0">
                        <a:pos x="connsiteX11516" y="connsiteY11516"/>
                      </a:cxn>
                      <a:cxn ang="0">
                        <a:pos x="connsiteX11517" y="connsiteY11517"/>
                      </a:cxn>
                      <a:cxn ang="0">
                        <a:pos x="connsiteX11518" y="connsiteY11518"/>
                      </a:cxn>
                      <a:cxn ang="0">
                        <a:pos x="connsiteX11519" y="connsiteY11519"/>
                      </a:cxn>
                      <a:cxn ang="0">
                        <a:pos x="connsiteX11520" y="connsiteY11520"/>
                      </a:cxn>
                      <a:cxn ang="0">
                        <a:pos x="connsiteX11521" y="connsiteY11521"/>
                      </a:cxn>
                      <a:cxn ang="0">
                        <a:pos x="connsiteX11522" y="connsiteY11522"/>
                      </a:cxn>
                      <a:cxn ang="0">
                        <a:pos x="connsiteX11523" y="connsiteY11523"/>
                      </a:cxn>
                      <a:cxn ang="0">
                        <a:pos x="connsiteX11524" y="connsiteY11524"/>
                      </a:cxn>
                      <a:cxn ang="0">
                        <a:pos x="connsiteX11525" y="connsiteY11525"/>
                      </a:cxn>
                      <a:cxn ang="0">
                        <a:pos x="connsiteX11526" y="connsiteY11526"/>
                      </a:cxn>
                      <a:cxn ang="0">
                        <a:pos x="connsiteX11527" y="connsiteY11527"/>
                      </a:cxn>
                      <a:cxn ang="0">
                        <a:pos x="connsiteX11528" y="connsiteY11528"/>
                      </a:cxn>
                      <a:cxn ang="0">
                        <a:pos x="connsiteX11529" y="connsiteY11529"/>
                      </a:cxn>
                      <a:cxn ang="0">
                        <a:pos x="connsiteX11530" y="connsiteY11530"/>
                      </a:cxn>
                      <a:cxn ang="0">
                        <a:pos x="connsiteX11531" y="connsiteY11531"/>
                      </a:cxn>
                      <a:cxn ang="0">
                        <a:pos x="connsiteX11532" y="connsiteY11532"/>
                      </a:cxn>
                      <a:cxn ang="0">
                        <a:pos x="connsiteX11533" y="connsiteY11533"/>
                      </a:cxn>
                      <a:cxn ang="0">
                        <a:pos x="connsiteX11534" y="connsiteY11534"/>
                      </a:cxn>
                      <a:cxn ang="0">
                        <a:pos x="connsiteX11535" y="connsiteY11535"/>
                      </a:cxn>
                      <a:cxn ang="0">
                        <a:pos x="connsiteX11536" y="connsiteY11536"/>
                      </a:cxn>
                      <a:cxn ang="0">
                        <a:pos x="connsiteX11537" y="connsiteY11537"/>
                      </a:cxn>
                      <a:cxn ang="0">
                        <a:pos x="connsiteX11538" y="connsiteY11538"/>
                      </a:cxn>
                      <a:cxn ang="0">
                        <a:pos x="connsiteX11539" y="connsiteY11539"/>
                      </a:cxn>
                      <a:cxn ang="0">
                        <a:pos x="connsiteX11540" y="connsiteY11540"/>
                      </a:cxn>
                      <a:cxn ang="0">
                        <a:pos x="connsiteX11541" y="connsiteY11541"/>
                      </a:cxn>
                      <a:cxn ang="0">
                        <a:pos x="connsiteX11542" y="connsiteY11542"/>
                      </a:cxn>
                      <a:cxn ang="0">
                        <a:pos x="connsiteX11543" y="connsiteY11543"/>
                      </a:cxn>
                      <a:cxn ang="0">
                        <a:pos x="connsiteX11544" y="connsiteY11544"/>
                      </a:cxn>
                      <a:cxn ang="0">
                        <a:pos x="connsiteX11545" y="connsiteY11545"/>
                      </a:cxn>
                      <a:cxn ang="0">
                        <a:pos x="connsiteX11546" y="connsiteY11546"/>
                      </a:cxn>
                      <a:cxn ang="0">
                        <a:pos x="connsiteX11547" y="connsiteY11547"/>
                      </a:cxn>
                      <a:cxn ang="0">
                        <a:pos x="connsiteX11548" y="connsiteY11548"/>
                      </a:cxn>
                      <a:cxn ang="0">
                        <a:pos x="connsiteX11549" y="connsiteY11549"/>
                      </a:cxn>
                      <a:cxn ang="0">
                        <a:pos x="connsiteX11550" y="connsiteY11550"/>
                      </a:cxn>
                      <a:cxn ang="0">
                        <a:pos x="connsiteX11551" y="connsiteY11551"/>
                      </a:cxn>
                      <a:cxn ang="0">
                        <a:pos x="connsiteX11552" y="connsiteY11552"/>
                      </a:cxn>
                      <a:cxn ang="0">
                        <a:pos x="connsiteX11553" y="connsiteY11553"/>
                      </a:cxn>
                      <a:cxn ang="0">
                        <a:pos x="connsiteX11554" y="connsiteY11554"/>
                      </a:cxn>
                      <a:cxn ang="0">
                        <a:pos x="connsiteX11555" y="connsiteY11555"/>
                      </a:cxn>
                      <a:cxn ang="0">
                        <a:pos x="connsiteX11556" y="connsiteY11556"/>
                      </a:cxn>
                      <a:cxn ang="0">
                        <a:pos x="connsiteX11557" y="connsiteY11557"/>
                      </a:cxn>
                      <a:cxn ang="0">
                        <a:pos x="connsiteX11558" y="connsiteY11558"/>
                      </a:cxn>
                      <a:cxn ang="0">
                        <a:pos x="connsiteX11559" y="connsiteY11559"/>
                      </a:cxn>
                      <a:cxn ang="0">
                        <a:pos x="connsiteX11560" y="connsiteY11560"/>
                      </a:cxn>
                      <a:cxn ang="0">
                        <a:pos x="connsiteX11561" y="connsiteY11561"/>
                      </a:cxn>
                      <a:cxn ang="0">
                        <a:pos x="connsiteX11562" y="connsiteY11562"/>
                      </a:cxn>
                      <a:cxn ang="0">
                        <a:pos x="connsiteX11563" y="connsiteY11563"/>
                      </a:cxn>
                      <a:cxn ang="0">
                        <a:pos x="connsiteX11564" y="connsiteY11564"/>
                      </a:cxn>
                      <a:cxn ang="0">
                        <a:pos x="connsiteX11565" y="connsiteY11565"/>
                      </a:cxn>
                      <a:cxn ang="0">
                        <a:pos x="connsiteX11566" y="connsiteY11566"/>
                      </a:cxn>
                      <a:cxn ang="0">
                        <a:pos x="connsiteX11567" y="connsiteY11567"/>
                      </a:cxn>
                      <a:cxn ang="0">
                        <a:pos x="connsiteX11568" y="connsiteY11568"/>
                      </a:cxn>
                      <a:cxn ang="0">
                        <a:pos x="connsiteX11569" y="connsiteY11569"/>
                      </a:cxn>
                      <a:cxn ang="0">
                        <a:pos x="connsiteX11570" y="connsiteY11570"/>
                      </a:cxn>
                      <a:cxn ang="0">
                        <a:pos x="connsiteX11571" y="connsiteY11571"/>
                      </a:cxn>
                      <a:cxn ang="0">
                        <a:pos x="connsiteX11572" y="connsiteY11572"/>
                      </a:cxn>
                      <a:cxn ang="0">
                        <a:pos x="connsiteX11573" y="connsiteY11573"/>
                      </a:cxn>
                      <a:cxn ang="0">
                        <a:pos x="connsiteX11574" y="connsiteY11574"/>
                      </a:cxn>
                      <a:cxn ang="0">
                        <a:pos x="connsiteX11575" y="connsiteY11575"/>
                      </a:cxn>
                      <a:cxn ang="0">
                        <a:pos x="connsiteX11576" y="connsiteY11576"/>
                      </a:cxn>
                      <a:cxn ang="0">
                        <a:pos x="connsiteX11577" y="connsiteY11577"/>
                      </a:cxn>
                      <a:cxn ang="0">
                        <a:pos x="connsiteX11578" y="connsiteY11578"/>
                      </a:cxn>
                      <a:cxn ang="0">
                        <a:pos x="connsiteX11579" y="connsiteY11579"/>
                      </a:cxn>
                      <a:cxn ang="0">
                        <a:pos x="connsiteX11580" y="connsiteY11580"/>
                      </a:cxn>
                      <a:cxn ang="0">
                        <a:pos x="connsiteX11581" y="connsiteY11581"/>
                      </a:cxn>
                      <a:cxn ang="0">
                        <a:pos x="connsiteX11582" y="connsiteY11582"/>
                      </a:cxn>
                      <a:cxn ang="0">
                        <a:pos x="connsiteX11583" y="connsiteY11583"/>
                      </a:cxn>
                      <a:cxn ang="0">
                        <a:pos x="connsiteX11584" y="connsiteY11584"/>
                      </a:cxn>
                      <a:cxn ang="0">
                        <a:pos x="connsiteX11585" y="connsiteY11585"/>
                      </a:cxn>
                      <a:cxn ang="0">
                        <a:pos x="connsiteX11586" y="connsiteY11586"/>
                      </a:cxn>
                      <a:cxn ang="0">
                        <a:pos x="connsiteX11587" y="connsiteY11587"/>
                      </a:cxn>
                      <a:cxn ang="0">
                        <a:pos x="connsiteX11588" y="connsiteY11588"/>
                      </a:cxn>
                      <a:cxn ang="0">
                        <a:pos x="connsiteX11589" y="connsiteY11589"/>
                      </a:cxn>
                      <a:cxn ang="0">
                        <a:pos x="connsiteX11590" y="connsiteY11590"/>
                      </a:cxn>
                      <a:cxn ang="0">
                        <a:pos x="connsiteX11591" y="connsiteY11591"/>
                      </a:cxn>
                      <a:cxn ang="0">
                        <a:pos x="connsiteX11592" y="connsiteY11592"/>
                      </a:cxn>
                      <a:cxn ang="0">
                        <a:pos x="connsiteX11593" y="connsiteY11593"/>
                      </a:cxn>
                      <a:cxn ang="0">
                        <a:pos x="connsiteX11594" y="connsiteY11594"/>
                      </a:cxn>
                      <a:cxn ang="0">
                        <a:pos x="connsiteX11595" y="connsiteY11595"/>
                      </a:cxn>
                      <a:cxn ang="0">
                        <a:pos x="connsiteX11596" y="connsiteY11596"/>
                      </a:cxn>
                      <a:cxn ang="0">
                        <a:pos x="connsiteX11597" y="connsiteY11597"/>
                      </a:cxn>
                      <a:cxn ang="0">
                        <a:pos x="connsiteX11598" y="connsiteY11598"/>
                      </a:cxn>
                      <a:cxn ang="0">
                        <a:pos x="connsiteX11599" y="connsiteY11599"/>
                      </a:cxn>
                      <a:cxn ang="0">
                        <a:pos x="connsiteX11600" y="connsiteY11600"/>
                      </a:cxn>
                      <a:cxn ang="0">
                        <a:pos x="connsiteX11601" y="connsiteY11601"/>
                      </a:cxn>
                      <a:cxn ang="0">
                        <a:pos x="connsiteX11602" y="connsiteY11602"/>
                      </a:cxn>
                      <a:cxn ang="0">
                        <a:pos x="connsiteX11603" y="connsiteY11603"/>
                      </a:cxn>
                      <a:cxn ang="0">
                        <a:pos x="connsiteX11604" y="connsiteY11604"/>
                      </a:cxn>
                      <a:cxn ang="0">
                        <a:pos x="connsiteX11605" y="connsiteY11605"/>
                      </a:cxn>
                      <a:cxn ang="0">
                        <a:pos x="connsiteX11606" y="connsiteY11606"/>
                      </a:cxn>
                      <a:cxn ang="0">
                        <a:pos x="connsiteX11607" y="connsiteY11607"/>
                      </a:cxn>
                      <a:cxn ang="0">
                        <a:pos x="connsiteX11608" y="connsiteY11608"/>
                      </a:cxn>
                      <a:cxn ang="0">
                        <a:pos x="connsiteX11609" y="connsiteY11609"/>
                      </a:cxn>
                      <a:cxn ang="0">
                        <a:pos x="connsiteX11610" y="connsiteY11610"/>
                      </a:cxn>
                      <a:cxn ang="0">
                        <a:pos x="connsiteX11611" y="connsiteY11611"/>
                      </a:cxn>
                      <a:cxn ang="0">
                        <a:pos x="connsiteX11612" y="connsiteY11612"/>
                      </a:cxn>
                      <a:cxn ang="0">
                        <a:pos x="connsiteX11613" y="connsiteY11613"/>
                      </a:cxn>
                      <a:cxn ang="0">
                        <a:pos x="connsiteX11614" y="connsiteY11614"/>
                      </a:cxn>
                      <a:cxn ang="0">
                        <a:pos x="connsiteX11615" y="connsiteY11615"/>
                      </a:cxn>
                      <a:cxn ang="0">
                        <a:pos x="connsiteX11616" y="connsiteY11616"/>
                      </a:cxn>
                      <a:cxn ang="0">
                        <a:pos x="connsiteX11617" y="connsiteY11617"/>
                      </a:cxn>
                      <a:cxn ang="0">
                        <a:pos x="connsiteX11618" y="connsiteY11618"/>
                      </a:cxn>
                      <a:cxn ang="0">
                        <a:pos x="connsiteX11619" y="connsiteY11619"/>
                      </a:cxn>
                      <a:cxn ang="0">
                        <a:pos x="connsiteX11620" y="connsiteY11620"/>
                      </a:cxn>
                      <a:cxn ang="0">
                        <a:pos x="connsiteX11621" y="connsiteY11621"/>
                      </a:cxn>
                      <a:cxn ang="0">
                        <a:pos x="connsiteX11622" y="connsiteY11622"/>
                      </a:cxn>
                      <a:cxn ang="0">
                        <a:pos x="connsiteX11623" y="connsiteY11623"/>
                      </a:cxn>
                      <a:cxn ang="0">
                        <a:pos x="connsiteX11624" y="connsiteY11624"/>
                      </a:cxn>
                      <a:cxn ang="0">
                        <a:pos x="connsiteX11625" y="connsiteY11625"/>
                      </a:cxn>
                      <a:cxn ang="0">
                        <a:pos x="connsiteX11626" y="connsiteY11626"/>
                      </a:cxn>
                      <a:cxn ang="0">
                        <a:pos x="connsiteX11627" y="connsiteY11627"/>
                      </a:cxn>
                      <a:cxn ang="0">
                        <a:pos x="connsiteX11628" y="connsiteY11628"/>
                      </a:cxn>
                      <a:cxn ang="0">
                        <a:pos x="connsiteX11629" y="connsiteY11629"/>
                      </a:cxn>
                      <a:cxn ang="0">
                        <a:pos x="connsiteX11630" y="connsiteY11630"/>
                      </a:cxn>
                      <a:cxn ang="0">
                        <a:pos x="connsiteX11631" y="connsiteY11631"/>
                      </a:cxn>
                      <a:cxn ang="0">
                        <a:pos x="connsiteX11632" y="connsiteY11632"/>
                      </a:cxn>
                      <a:cxn ang="0">
                        <a:pos x="connsiteX11633" y="connsiteY11633"/>
                      </a:cxn>
                      <a:cxn ang="0">
                        <a:pos x="connsiteX11634" y="connsiteY11634"/>
                      </a:cxn>
                      <a:cxn ang="0">
                        <a:pos x="connsiteX11635" y="connsiteY11635"/>
                      </a:cxn>
                      <a:cxn ang="0">
                        <a:pos x="connsiteX11636" y="connsiteY11636"/>
                      </a:cxn>
                      <a:cxn ang="0">
                        <a:pos x="connsiteX11637" y="connsiteY11637"/>
                      </a:cxn>
                      <a:cxn ang="0">
                        <a:pos x="connsiteX11638" y="connsiteY11638"/>
                      </a:cxn>
                      <a:cxn ang="0">
                        <a:pos x="connsiteX11639" y="connsiteY11639"/>
                      </a:cxn>
                      <a:cxn ang="0">
                        <a:pos x="connsiteX11640" y="connsiteY11640"/>
                      </a:cxn>
                      <a:cxn ang="0">
                        <a:pos x="connsiteX11641" y="connsiteY11641"/>
                      </a:cxn>
                      <a:cxn ang="0">
                        <a:pos x="connsiteX11642" y="connsiteY11642"/>
                      </a:cxn>
                      <a:cxn ang="0">
                        <a:pos x="connsiteX11643" y="connsiteY11643"/>
                      </a:cxn>
                      <a:cxn ang="0">
                        <a:pos x="connsiteX11644" y="connsiteY11644"/>
                      </a:cxn>
                      <a:cxn ang="0">
                        <a:pos x="connsiteX11645" y="connsiteY11645"/>
                      </a:cxn>
                      <a:cxn ang="0">
                        <a:pos x="connsiteX11646" y="connsiteY11646"/>
                      </a:cxn>
                      <a:cxn ang="0">
                        <a:pos x="connsiteX11647" y="connsiteY11647"/>
                      </a:cxn>
                      <a:cxn ang="0">
                        <a:pos x="connsiteX11648" y="connsiteY11648"/>
                      </a:cxn>
                      <a:cxn ang="0">
                        <a:pos x="connsiteX11649" y="connsiteY11649"/>
                      </a:cxn>
                      <a:cxn ang="0">
                        <a:pos x="connsiteX11650" y="connsiteY11650"/>
                      </a:cxn>
                      <a:cxn ang="0">
                        <a:pos x="connsiteX11651" y="connsiteY11651"/>
                      </a:cxn>
                      <a:cxn ang="0">
                        <a:pos x="connsiteX11652" y="connsiteY11652"/>
                      </a:cxn>
                      <a:cxn ang="0">
                        <a:pos x="connsiteX11653" y="connsiteY11653"/>
                      </a:cxn>
                      <a:cxn ang="0">
                        <a:pos x="connsiteX11654" y="connsiteY11654"/>
                      </a:cxn>
                      <a:cxn ang="0">
                        <a:pos x="connsiteX11655" y="connsiteY11655"/>
                      </a:cxn>
                      <a:cxn ang="0">
                        <a:pos x="connsiteX11656" y="connsiteY11656"/>
                      </a:cxn>
                      <a:cxn ang="0">
                        <a:pos x="connsiteX11657" y="connsiteY11657"/>
                      </a:cxn>
                      <a:cxn ang="0">
                        <a:pos x="connsiteX11658" y="connsiteY11658"/>
                      </a:cxn>
                      <a:cxn ang="0">
                        <a:pos x="connsiteX11659" y="connsiteY11659"/>
                      </a:cxn>
                      <a:cxn ang="0">
                        <a:pos x="connsiteX11660" y="connsiteY11660"/>
                      </a:cxn>
                      <a:cxn ang="0">
                        <a:pos x="connsiteX11661" y="connsiteY11661"/>
                      </a:cxn>
                      <a:cxn ang="0">
                        <a:pos x="connsiteX11662" y="connsiteY11662"/>
                      </a:cxn>
                      <a:cxn ang="0">
                        <a:pos x="connsiteX11663" y="connsiteY11663"/>
                      </a:cxn>
                      <a:cxn ang="0">
                        <a:pos x="connsiteX11664" y="connsiteY11664"/>
                      </a:cxn>
                      <a:cxn ang="0">
                        <a:pos x="connsiteX11665" y="connsiteY11665"/>
                      </a:cxn>
                      <a:cxn ang="0">
                        <a:pos x="connsiteX11666" y="connsiteY11666"/>
                      </a:cxn>
                      <a:cxn ang="0">
                        <a:pos x="connsiteX11667" y="connsiteY11667"/>
                      </a:cxn>
                      <a:cxn ang="0">
                        <a:pos x="connsiteX11668" y="connsiteY11668"/>
                      </a:cxn>
                      <a:cxn ang="0">
                        <a:pos x="connsiteX11669" y="connsiteY11669"/>
                      </a:cxn>
                      <a:cxn ang="0">
                        <a:pos x="connsiteX11670" y="connsiteY11670"/>
                      </a:cxn>
                      <a:cxn ang="0">
                        <a:pos x="connsiteX11671" y="connsiteY11671"/>
                      </a:cxn>
                      <a:cxn ang="0">
                        <a:pos x="connsiteX11672" y="connsiteY11672"/>
                      </a:cxn>
                      <a:cxn ang="0">
                        <a:pos x="connsiteX11673" y="connsiteY11673"/>
                      </a:cxn>
                      <a:cxn ang="0">
                        <a:pos x="connsiteX11674" y="connsiteY11674"/>
                      </a:cxn>
                      <a:cxn ang="0">
                        <a:pos x="connsiteX11675" y="connsiteY11675"/>
                      </a:cxn>
                      <a:cxn ang="0">
                        <a:pos x="connsiteX11676" y="connsiteY11676"/>
                      </a:cxn>
                      <a:cxn ang="0">
                        <a:pos x="connsiteX11677" y="connsiteY11677"/>
                      </a:cxn>
                      <a:cxn ang="0">
                        <a:pos x="connsiteX11678" y="connsiteY11678"/>
                      </a:cxn>
                      <a:cxn ang="0">
                        <a:pos x="connsiteX11679" y="connsiteY11679"/>
                      </a:cxn>
                      <a:cxn ang="0">
                        <a:pos x="connsiteX11680" y="connsiteY11680"/>
                      </a:cxn>
                      <a:cxn ang="0">
                        <a:pos x="connsiteX11681" y="connsiteY11681"/>
                      </a:cxn>
                      <a:cxn ang="0">
                        <a:pos x="connsiteX11682" y="connsiteY11682"/>
                      </a:cxn>
                      <a:cxn ang="0">
                        <a:pos x="connsiteX11683" y="connsiteY11683"/>
                      </a:cxn>
                      <a:cxn ang="0">
                        <a:pos x="connsiteX11684" y="connsiteY11684"/>
                      </a:cxn>
                      <a:cxn ang="0">
                        <a:pos x="connsiteX11685" y="connsiteY11685"/>
                      </a:cxn>
                      <a:cxn ang="0">
                        <a:pos x="connsiteX11686" y="connsiteY11686"/>
                      </a:cxn>
                      <a:cxn ang="0">
                        <a:pos x="connsiteX11687" y="connsiteY11687"/>
                      </a:cxn>
                      <a:cxn ang="0">
                        <a:pos x="connsiteX11688" y="connsiteY11688"/>
                      </a:cxn>
                      <a:cxn ang="0">
                        <a:pos x="connsiteX11689" y="connsiteY11689"/>
                      </a:cxn>
                      <a:cxn ang="0">
                        <a:pos x="connsiteX11690" y="connsiteY11690"/>
                      </a:cxn>
                      <a:cxn ang="0">
                        <a:pos x="connsiteX11691" y="connsiteY11691"/>
                      </a:cxn>
                      <a:cxn ang="0">
                        <a:pos x="connsiteX11692" y="connsiteY11692"/>
                      </a:cxn>
                      <a:cxn ang="0">
                        <a:pos x="connsiteX11693" y="connsiteY11693"/>
                      </a:cxn>
                      <a:cxn ang="0">
                        <a:pos x="connsiteX11694" y="connsiteY11694"/>
                      </a:cxn>
                      <a:cxn ang="0">
                        <a:pos x="connsiteX11695" y="connsiteY11695"/>
                      </a:cxn>
                      <a:cxn ang="0">
                        <a:pos x="connsiteX11696" y="connsiteY11696"/>
                      </a:cxn>
                      <a:cxn ang="0">
                        <a:pos x="connsiteX11697" y="connsiteY11697"/>
                      </a:cxn>
                      <a:cxn ang="0">
                        <a:pos x="connsiteX11698" y="connsiteY11698"/>
                      </a:cxn>
                      <a:cxn ang="0">
                        <a:pos x="connsiteX11699" y="connsiteY11699"/>
                      </a:cxn>
                      <a:cxn ang="0">
                        <a:pos x="connsiteX11700" y="connsiteY11700"/>
                      </a:cxn>
                      <a:cxn ang="0">
                        <a:pos x="connsiteX11701" y="connsiteY11701"/>
                      </a:cxn>
                      <a:cxn ang="0">
                        <a:pos x="connsiteX11702" y="connsiteY11702"/>
                      </a:cxn>
                      <a:cxn ang="0">
                        <a:pos x="connsiteX11703" y="connsiteY11703"/>
                      </a:cxn>
                      <a:cxn ang="0">
                        <a:pos x="connsiteX11704" y="connsiteY11704"/>
                      </a:cxn>
                      <a:cxn ang="0">
                        <a:pos x="connsiteX11705" y="connsiteY11705"/>
                      </a:cxn>
                      <a:cxn ang="0">
                        <a:pos x="connsiteX11706" y="connsiteY11706"/>
                      </a:cxn>
                      <a:cxn ang="0">
                        <a:pos x="connsiteX11707" y="connsiteY11707"/>
                      </a:cxn>
                      <a:cxn ang="0">
                        <a:pos x="connsiteX11708" y="connsiteY11708"/>
                      </a:cxn>
                      <a:cxn ang="0">
                        <a:pos x="connsiteX11709" y="connsiteY11709"/>
                      </a:cxn>
                      <a:cxn ang="0">
                        <a:pos x="connsiteX11710" y="connsiteY11710"/>
                      </a:cxn>
                      <a:cxn ang="0">
                        <a:pos x="connsiteX11711" y="connsiteY11711"/>
                      </a:cxn>
                      <a:cxn ang="0">
                        <a:pos x="connsiteX11712" y="connsiteY11712"/>
                      </a:cxn>
                      <a:cxn ang="0">
                        <a:pos x="connsiteX11713" y="connsiteY11713"/>
                      </a:cxn>
                      <a:cxn ang="0">
                        <a:pos x="connsiteX11714" y="connsiteY11714"/>
                      </a:cxn>
                      <a:cxn ang="0">
                        <a:pos x="connsiteX11715" y="connsiteY11715"/>
                      </a:cxn>
                      <a:cxn ang="0">
                        <a:pos x="connsiteX11716" y="connsiteY11716"/>
                      </a:cxn>
                      <a:cxn ang="0">
                        <a:pos x="connsiteX11717" y="connsiteY11717"/>
                      </a:cxn>
                      <a:cxn ang="0">
                        <a:pos x="connsiteX11718" y="connsiteY11718"/>
                      </a:cxn>
                      <a:cxn ang="0">
                        <a:pos x="connsiteX11719" y="connsiteY11719"/>
                      </a:cxn>
                      <a:cxn ang="0">
                        <a:pos x="connsiteX11720" y="connsiteY11720"/>
                      </a:cxn>
                      <a:cxn ang="0">
                        <a:pos x="connsiteX11721" y="connsiteY11721"/>
                      </a:cxn>
                      <a:cxn ang="0">
                        <a:pos x="connsiteX11722" y="connsiteY11722"/>
                      </a:cxn>
                      <a:cxn ang="0">
                        <a:pos x="connsiteX11723" y="connsiteY11723"/>
                      </a:cxn>
                      <a:cxn ang="0">
                        <a:pos x="connsiteX11724" y="connsiteY11724"/>
                      </a:cxn>
                      <a:cxn ang="0">
                        <a:pos x="connsiteX11725" y="connsiteY11725"/>
                      </a:cxn>
                      <a:cxn ang="0">
                        <a:pos x="connsiteX11726" y="connsiteY11726"/>
                      </a:cxn>
                      <a:cxn ang="0">
                        <a:pos x="connsiteX11727" y="connsiteY11727"/>
                      </a:cxn>
                      <a:cxn ang="0">
                        <a:pos x="connsiteX11728" y="connsiteY11728"/>
                      </a:cxn>
                      <a:cxn ang="0">
                        <a:pos x="connsiteX11729" y="connsiteY11729"/>
                      </a:cxn>
                      <a:cxn ang="0">
                        <a:pos x="connsiteX11730" y="connsiteY11730"/>
                      </a:cxn>
                      <a:cxn ang="0">
                        <a:pos x="connsiteX11731" y="connsiteY11731"/>
                      </a:cxn>
                      <a:cxn ang="0">
                        <a:pos x="connsiteX11732" y="connsiteY11732"/>
                      </a:cxn>
                      <a:cxn ang="0">
                        <a:pos x="connsiteX11733" y="connsiteY11733"/>
                      </a:cxn>
                      <a:cxn ang="0">
                        <a:pos x="connsiteX11734" y="connsiteY11734"/>
                      </a:cxn>
                      <a:cxn ang="0">
                        <a:pos x="connsiteX11735" y="connsiteY11735"/>
                      </a:cxn>
                      <a:cxn ang="0">
                        <a:pos x="connsiteX11736" y="connsiteY11736"/>
                      </a:cxn>
                      <a:cxn ang="0">
                        <a:pos x="connsiteX11737" y="connsiteY11737"/>
                      </a:cxn>
                      <a:cxn ang="0">
                        <a:pos x="connsiteX11738" y="connsiteY11738"/>
                      </a:cxn>
                      <a:cxn ang="0">
                        <a:pos x="connsiteX11739" y="connsiteY11739"/>
                      </a:cxn>
                      <a:cxn ang="0">
                        <a:pos x="connsiteX11740" y="connsiteY11740"/>
                      </a:cxn>
                      <a:cxn ang="0">
                        <a:pos x="connsiteX11741" y="connsiteY11741"/>
                      </a:cxn>
                      <a:cxn ang="0">
                        <a:pos x="connsiteX11742" y="connsiteY11742"/>
                      </a:cxn>
                      <a:cxn ang="0">
                        <a:pos x="connsiteX11743" y="connsiteY11743"/>
                      </a:cxn>
                      <a:cxn ang="0">
                        <a:pos x="connsiteX11744" y="connsiteY11744"/>
                      </a:cxn>
                      <a:cxn ang="0">
                        <a:pos x="connsiteX11745" y="connsiteY11745"/>
                      </a:cxn>
                      <a:cxn ang="0">
                        <a:pos x="connsiteX11746" y="connsiteY11746"/>
                      </a:cxn>
                      <a:cxn ang="0">
                        <a:pos x="connsiteX11747" y="connsiteY11747"/>
                      </a:cxn>
                      <a:cxn ang="0">
                        <a:pos x="connsiteX11748" y="connsiteY11748"/>
                      </a:cxn>
                      <a:cxn ang="0">
                        <a:pos x="connsiteX11749" y="connsiteY11749"/>
                      </a:cxn>
                      <a:cxn ang="0">
                        <a:pos x="connsiteX11750" y="connsiteY11750"/>
                      </a:cxn>
                      <a:cxn ang="0">
                        <a:pos x="connsiteX11751" y="connsiteY11751"/>
                      </a:cxn>
                      <a:cxn ang="0">
                        <a:pos x="connsiteX11752" y="connsiteY11752"/>
                      </a:cxn>
                      <a:cxn ang="0">
                        <a:pos x="connsiteX11753" y="connsiteY11753"/>
                      </a:cxn>
                      <a:cxn ang="0">
                        <a:pos x="connsiteX11754" y="connsiteY11754"/>
                      </a:cxn>
                      <a:cxn ang="0">
                        <a:pos x="connsiteX11755" y="connsiteY11755"/>
                      </a:cxn>
                      <a:cxn ang="0">
                        <a:pos x="connsiteX11756" y="connsiteY11756"/>
                      </a:cxn>
                      <a:cxn ang="0">
                        <a:pos x="connsiteX11757" y="connsiteY11757"/>
                      </a:cxn>
                      <a:cxn ang="0">
                        <a:pos x="connsiteX11758" y="connsiteY11758"/>
                      </a:cxn>
                      <a:cxn ang="0">
                        <a:pos x="connsiteX11759" y="connsiteY11759"/>
                      </a:cxn>
                      <a:cxn ang="0">
                        <a:pos x="connsiteX11760" y="connsiteY11760"/>
                      </a:cxn>
                      <a:cxn ang="0">
                        <a:pos x="connsiteX11761" y="connsiteY11761"/>
                      </a:cxn>
                      <a:cxn ang="0">
                        <a:pos x="connsiteX11762" y="connsiteY11762"/>
                      </a:cxn>
                      <a:cxn ang="0">
                        <a:pos x="connsiteX11763" y="connsiteY11763"/>
                      </a:cxn>
                      <a:cxn ang="0">
                        <a:pos x="connsiteX11764" y="connsiteY11764"/>
                      </a:cxn>
                      <a:cxn ang="0">
                        <a:pos x="connsiteX11765" y="connsiteY11765"/>
                      </a:cxn>
                      <a:cxn ang="0">
                        <a:pos x="connsiteX11766" y="connsiteY11766"/>
                      </a:cxn>
                      <a:cxn ang="0">
                        <a:pos x="connsiteX11767" y="connsiteY11767"/>
                      </a:cxn>
                      <a:cxn ang="0">
                        <a:pos x="connsiteX11768" y="connsiteY11768"/>
                      </a:cxn>
                      <a:cxn ang="0">
                        <a:pos x="connsiteX11769" y="connsiteY11769"/>
                      </a:cxn>
                      <a:cxn ang="0">
                        <a:pos x="connsiteX11770" y="connsiteY11770"/>
                      </a:cxn>
                      <a:cxn ang="0">
                        <a:pos x="connsiteX11771" y="connsiteY11771"/>
                      </a:cxn>
                      <a:cxn ang="0">
                        <a:pos x="connsiteX11772" y="connsiteY11772"/>
                      </a:cxn>
                      <a:cxn ang="0">
                        <a:pos x="connsiteX11773" y="connsiteY11773"/>
                      </a:cxn>
                      <a:cxn ang="0">
                        <a:pos x="connsiteX11774" y="connsiteY11774"/>
                      </a:cxn>
                      <a:cxn ang="0">
                        <a:pos x="connsiteX11775" y="connsiteY11775"/>
                      </a:cxn>
                      <a:cxn ang="0">
                        <a:pos x="connsiteX11776" y="connsiteY11776"/>
                      </a:cxn>
                      <a:cxn ang="0">
                        <a:pos x="connsiteX11777" y="connsiteY11777"/>
                      </a:cxn>
                      <a:cxn ang="0">
                        <a:pos x="connsiteX11778" y="connsiteY11778"/>
                      </a:cxn>
                      <a:cxn ang="0">
                        <a:pos x="connsiteX11779" y="connsiteY11779"/>
                      </a:cxn>
                      <a:cxn ang="0">
                        <a:pos x="connsiteX11780" y="connsiteY11780"/>
                      </a:cxn>
                      <a:cxn ang="0">
                        <a:pos x="connsiteX11781" y="connsiteY11781"/>
                      </a:cxn>
                      <a:cxn ang="0">
                        <a:pos x="connsiteX11782" y="connsiteY11782"/>
                      </a:cxn>
                      <a:cxn ang="0">
                        <a:pos x="connsiteX11783" y="connsiteY11783"/>
                      </a:cxn>
                      <a:cxn ang="0">
                        <a:pos x="connsiteX11784" y="connsiteY11784"/>
                      </a:cxn>
                      <a:cxn ang="0">
                        <a:pos x="connsiteX11785" y="connsiteY11785"/>
                      </a:cxn>
                      <a:cxn ang="0">
                        <a:pos x="connsiteX11786" y="connsiteY11786"/>
                      </a:cxn>
                      <a:cxn ang="0">
                        <a:pos x="connsiteX11787" y="connsiteY11787"/>
                      </a:cxn>
                      <a:cxn ang="0">
                        <a:pos x="connsiteX11788" y="connsiteY11788"/>
                      </a:cxn>
                      <a:cxn ang="0">
                        <a:pos x="connsiteX11789" y="connsiteY11789"/>
                      </a:cxn>
                      <a:cxn ang="0">
                        <a:pos x="connsiteX11790" y="connsiteY11790"/>
                      </a:cxn>
                      <a:cxn ang="0">
                        <a:pos x="connsiteX11791" y="connsiteY11791"/>
                      </a:cxn>
                      <a:cxn ang="0">
                        <a:pos x="connsiteX11792" y="connsiteY11792"/>
                      </a:cxn>
                      <a:cxn ang="0">
                        <a:pos x="connsiteX11793" y="connsiteY11793"/>
                      </a:cxn>
                      <a:cxn ang="0">
                        <a:pos x="connsiteX11794" y="connsiteY11794"/>
                      </a:cxn>
                      <a:cxn ang="0">
                        <a:pos x="connsiteX11795" y="connsiteY11795"/>
                      </a:cxn>
                      <a:cxn ang="0">
                        <a:pos x="connsiteX11796" y="connsiteY11796"/>
                      </a:cxn>
                      <a:cxn ang="0">
                        <a:pos x="connsiteX11797" y="connsiteY11797"/>
                      </a:cxn>
                      <a:cxn ang="0">
                        <a:pos x="connsiteX11798" y="connsiteY11798"/>
                      </a:cxn>
                      <a:cxn ang="0">
                        <a:pos x="connsiteX11799" y="connsiteY11799"/>
                      </a:cxn>
                      <a:cxn ang="0">
                        <a:pos x="connsiteX11800" y="connsiteY11800"/>
                      </a:cxn>
                      <a:cxn ang="0">
                        <a:pos x="connsiteX11801" y="connsiteY11801"/>
                      </a:cxn>
                      <a:cxn ang="0">
                        <a:pos x="connsiteX11802" y="connsiteY11802"/>
                      </a:cxn>
                      <a:cxn ang="0">
                        <a:pos x="connsiteX11803" y="connsiteY11803"/>
                      </a:cxn>
                      <a:cxn ang="0">
                        <a:pos x="connsiteX11804" y="connsiteY11804"/>
                      </a:cxn>
                      <a:cxn ang="0">
                        <a:pos x="connsiteX11805" y="connsiteY11805"/>
                      </a:cxn>
                      <a:cxn ang="0">
                        <a:pos x="connsiteX11806" y="connsiteY11806"/>
                      </a:cxn>
                      <a:cxn ang="0">
                        <a:pos x="connsiteX11807" y="connsiteY11807"/>
                      </a:cxn>
                      <a:cxn ang="0">
                        <a:pos x="connsiteX11808" y="connsiteY11808"/>
                      </a:cxn>
                      <a:cxn ang="0">
                        <a:pos x="connsiteX11809" y="connsiteY11809"/>
                      </a:cxn>
                      <a:cxn ang="0">
                        <a:pos x="connsiteX11810" y="connsiteY11810"/>
                      </a:cxn>
                      <a:cxn ang="0">
                        <a:pos x="connsiteX11811" y="connsiteY11811"/>
                      </a:cxn>
                      <a:cxn ang="0">
                        <a:pos x="connsiteX11812" y="connsiteY11812"/>
                      </a:cxn>
                      <a:cxn ang="0">
                        <a:pos x="connsiteX11813" y="connsiteY11813"/>
                      </a:cxn>
                      <a:cxn ang="0">
                        <a:pos x="connsiteX11814" y="connsiteY11814"/>
                      </a:cxn>
                      <a:cxn ang="0">
                        <a:pos x="connsiteX11815" y="connsiteY11815"/>
                      </a:cxn>
                      <a:cxn ang="0">
                        <a:pos x="connsiteX11816" y="connsiteY11816"/>
                      </a:cxn>
                      <a:cxn ang="0">
                        <a:pos x="connsiteX11817" y="connsiteY11817"/>
                      </a:cxn>
                      <a:cxn ang="0">
                        <a:pos x="connsiteX11818" y="connsiteY11818"/>
                      </a:cxn>
                      <a:cxn ang="0">
                        <a:pos x="connsiteX11819" y="connsiteY11819"/>
                      </a:cxn>
                      <a:cxn ang="0">
                        <a:pos x="connsiteX11820" y="connsiteY11820"/>
                      </a:cxn>
                      <a:cxn ang="0">
                        <a:pos x="connsiteX11821" y="connsiteY11821"/>
                      </a:cxn>
                      <a:cxn ang="0">
                        <a:pos x="connsiteX11822" y="connsiteY11822"/>
                      </a:cxn>
                      <a:cxn ang="0">
                        <a:pos x="connsiteX11823" y="connsiteY11823"/>
                      </a:cxn>
                      <a:cxn ang="0">
                        <a:pos x="connsiteX11824" y="connsiteY11824"/>
                      </a:cxn>
                      <a:cxn ang="0">
                        <a:pos x="connsiteX11825" y="connsiteY11825"/>
                      </a:cxn>
                      <a:cxn ang="0">
                        <a:pos x="connsiteX11826" y="connsiteY11826"/>
                      </a:cxn>
                      <a:cxn ang="0">
                        <a:pos x="connsiteX11827" y="connsiteY11827"/>
                      </a:cxn>
                      <a:cxn ang="0">
                        <a:pos x="connsiteX11828" y="connsiteY11828"/>
                      </a:cxn>
                      <a:cxn ang="0">
                        <a:pos x="connsiteX11829" y="connsiteY11829"/>
                      </a:cxn>
                      <a:cxn ang="0">
                        <a:pos x="connsiteX11830" y="connsiteY11830"/>
                      </a:cxn>
                      <a:cxn ang="0">
                        <a:pos x="connsiteX11831" y="connsiteY11831"/>
                      </a:cxn>
                      <a:cxn ang="0">
                        <a:pos x="connsiteX11832" y="connsiteY11832"/>
                      </a:cxn>
                      <a:cxn ang="0">
                        <a:pos x="connsiteX11833" y="connsiteY11833"/>
                      </a:cxn>
                      <a:cxn ang="0">
                        <a:pos x="connsiteX11834" y="connsiteY11834"/>
                      </a:cxn>
                      <a:cxn ang="0">
                        <a:pos x="connsiteX11835" y="connsiteY11835"/>
                      </a:cxn>
                      <a:cxn ang="0">
                        <a:pos x="connsiteX11836" y="connsiteY11836"/>
                      </a:cxn>
                      <a:cxn ang="0">
                        <a:pos x="connsiteX11837" y="connsiteY11837"/>
                      </a:cxn>
                      <a:cxn ang="0">
                        <a:pos x="connsiteX11838" y="connsiteY11838"/>
                      </a:cxn>
                      <a:cxn ang="0">
                        <a:pos x="connsiteX11839" y="connsiteY11839"/>
                      </a:cxn>
                      <a:cxn ang="0">
                        <a:pos x="connsiteX11840" y="connsiteY11840"/>
                      </a:cxn>
                      <a:cxn ang="0">
                        <a:pos x="connsiteX11841" y="connsiteY11841"/>
                      </a:cxn>
                      <a:cxn ang="0">
                        <a:pos x="connsiteX11842" y="connsiteY11842"/>
                      </a:cxn>
                      <a:cxn ang="0">
                        <a:pos x="connsiteX11843" y="connsiteY11843"/>
                      </a:cxn>
                      <a:cxn ang="0">
                        <a:pos x="connsiteX11844" y="connsiteY11844"/>
                      </a:cxn>
                      <a:cxn ang="0">
                        <a:pos x="connsiteX11845" y="connsiteY11845"/>
                      </a:cxn>
                      <a:cxn ang="0">
                        <a:pos x="connsiteX11846" y="connsiteY11846"/>
                      </a:cxn>
                      <a:cxn ang="0">
                        <a:pos x="connsiteX11847" y="connsiteY11847"/>
                      </a:cxn>
                      <a:cxn ang="0">
                        <a:pos x="connsiteX11848" y="connsiteY11848"/>
                      </a:cxn>
                      <a:cxn ang="0">
                        <a:pos x="connsiteX11849" y="connsiteY11849"/>
                      </a:cxn>
                      <a:cxn ang="0">
                        <a:pos x="connsiteX11850" y="connsiteY11850"/>
                      </a:cxn>
                      <a:cxn ang="0">
                        <a:pos x="connsiteX11851" y="connsiteY11851"/>
                      </a:cxn>
                      <a:cxn ang="0">
                        <a:pos x="connsiteX11852" y="connsiteY11852"/>
                      </a:cxn>
                      <a:cxn ang="0">
                        <a:pos x="connsiteX11853" y="connsiteY11853"/>
                      </a:cxn>
                      <a:cxn ang="0">
                        <a:pos x="connsiteX11854" y="connsiteY11854"/>
                      </a:cxn>
                      <a:cxn ang="0">
                        <a:pos x="connsiteX11855" y="connsiteY11855"/>
                      </a:cxn>
                      <a:cxn ang="0">
                        <a:pos x="connsiteX11856" y="connsiteY11856"/>
                      </a:cxn>
                      <a:cxn ang="0">
                        <a:pos x="connsiteX11857" y="connsiteY11857"/>
                      </a:cxn>
                      <a:cxn ang="0">
                        <a:pos x="connsiteX11858" y="connsiteY11858"/>
                      </a:cxn>
                      <a:cxn ang="0">
                        <a:pos x="connsiteX11859" y="connsiteY11859"/>
                      </a:cxn>
                      <a:cxn ang="0">
                        <a:pos x="connsiteX11860" y="connsiteY11860"/>
                      </a:cxn>
                      <a:cxn ang="0">
                        <a:pos x="connsiteX11861" y="connsiteY11861"/>
                      </a:cxn>
                      <a:cxn ang="0">
                        <a:pos x="connsiteX11862" y="connsiteY11862"/>
                      </a:cxn>
                      <a:cxn ang="0">
                        <a:pos x="connsiteX11863" y="connsiteY11863"/>
                      </a:cxn>
                      <a:cxn ang="0">
                        <a:pos x="connsiteX11864" y="connsiteY11864"/>
                      </a:cxn>
                      <a:cxn ang="0">
                        <a:pos x="connsiteX11865" y="connsiteY11865"/>
                      </a:cxn>
                      <a:cxn ang="0">
                        <a:pos x="connsiteX11866" y="connsiteY11866"/>
                      </a:cxn>
                      <a:cxn ang="0">
                        <a:pos x="connsiteX11867" y="connsiteY11867"/>
                      </a:cxn>
                      <a:cxn ang="0">
                        <a:pos x="connsiteX11868" y="connsiteY11868"/>
                      </a:cxn>
                      <a:cxn ang="0">
                        <a:pos x="connsiteX11869" y="connsiteY11869"/>
                      </a:cxn>
                      <a:cxn ang="0">
                        <a:pos x="connsiteX11870" y="connsiteY11870"/>
                      </a:cxn>
                      <a:cxn ang="0">
                        <a:pos x="connsiteX11871" y="connsiteY11871"/>
                      </a:cxn>
                      <a:cxn ang="0">
                        <a:pos x="connsiteX11872" y="connsiteY11872"/>
                      </a:cxn>
                      <a:cxn ang="0">
                        <a:pos x="connsiteX11873" y="connsiteY11873"/>
                      </a:cxn>
                      <a:cxn ang="0">
                        <a:pos x="connsiteX11874" y="connsiteY11874"/>
                      </a:cxn>
                      <a:cxn ang="0">
                        <a:pos x="connsiteX11875" y="connsiteY11875"/>
                      </a:cxn>
                      <a:cxn ang="0">
                        <a:pos x="connsiteX11876" y="connsiteY11876"/>
                      </a:cxn>
                      <a:cxn ang="0">
                        <a:pos x="connsiteX11877" y="connsiteY11877"/>
                      </a:cxn>
                      <a:cxn ang="0">
                        <a:pos x="connsiteX11878" y="connsiteY11878"/>
                      </a:cxn>
                      <a:cxn ang="0">
                        <a:pos x="connsiteX11879" y="connsiteY11879"/>
                      </a:cxn>
                      <a:cxn ang="0">
                        <a:pos x="connsiteX11880" y="connsiteY11880"/>
                      </a:cxn>
                      <a:cxn ang="0">
                        <a:pos x="connsiteX11881" y="connsiteY11881"/>
                      </a:cxn>
                      <a:cxn ang="0">
                        <a:pos x="connsiteX11882" y="connsiteY11882"/>
                      </a:cxn>
                      <a:cxn ang="0">
                        <a:pos x="connsiteX11883" y="connsiteY11883"/>
                      </a:cxn>
                      <a:cxn ang="0">
                        <a:pos x="connsiteX11884" y="connsiteY11884"/>
                      </a:cxn>
                      <a:cxn ang="0">
                        <a:pos x="connsiteX11885" y="connsiteY11885"/>
                      </a:cxn>
                      <a:cxn ang="0">
                        <a:pos x="connsiteX11886" y="connsiteY11886"/>
                      </a:cxn>
                      <a:cxn ang="0">
                        <a:pos x="connsiteX11887" y="connsiteY11887"/>
                      </a:cxn>
                      <a:cxn ang="0">
                        <a:pos x="connsiteX11888" y="connsiteY11888"/>
                      </a:cxn>
                      <a:cxn ang="0">
                        <a:pos x="connsiteX11889" y="connsiteY11889"/>
                      </a:cxn>
                      <a:cxn ang="0">
                        <a:pos x="connsiteX11890" y="connsiteY11890"/>
                      </a:cxn>
                      <a:cxn ang="0">
                        <a:pos x="connsiteX11891" y="connsiteY11891"/>
                      </a:cxn>
                      <a:cxn ang="0">
                        <a:pos x="connsiteX11892" y="connsiteY11892"/>
                      </a:cxn>
                      <a:cxn ang="0">
                        <a:pos x="connsiteX11893" y="connsiteY11893"/>
                      </a:cxn>
                      <a:cxn ang="0">
                        <a:pos x="connsiteX11894" y="connsiteY11894"/>
                      </a:cxn>
                      <a:cxn ang="0">
                        <a:pos x="connsiteX11895" y="connsiteY11895"/>
                      </a:cxn>
                      <a:cxn ang="0">
                        <a:pos x="connsiteX11896" y="connsiteY11896"/>
                      </a:cxn>
                      <a:cxn ang="0">
                        <a:pos x="connsiteX11897" y="connsiteY11897"/>
                      </a:cxn>
                      <a:cxn ang="0">
                        <a:pos x="connsiteX11898" y="connsiteY11898"/>
                      </a:cxn>
                      <a:cxn ang="0">
                        <a:pos x="connsiteX11899" y="connsiteY11899"/>
                      </a:cxn>
                      <a:cxn ang="0">
                        <a:pos x="connsiteX11900" y="connsiteY11900"/>
                      </a:cxn>
                      <a:cxn ang="0">
                        <a:pos x="connsiteX11901" y="connsiteY11901"/>
                      </a:cxn>
                      <a:cxn ang="0">
                        <a:pos x="connsiteX11902" y="connsiteY11902"/>
                      </a:cxn>
                      <a:cxn ang="0">
                        <a:pos x="connsiteX11903" y="connsiteY11903"/>
                      </a:cxn>
                      <a:cxn ang="0">
                        <a:pos x="connsiteX11904" y="connsiteY11904"/>
                      </a:cxn>
                      <a:cxn ang="0">
                        <a:pos x="connsiteX11905" y="connsiteY11905"/>
                      </a:cxn>
                      <a:cxn ang="0">
                        <a:pos x="connsiteX11906" y="connsiteY11906"/>
                      </a:cxn>
                      <a:cxn ang="0">
                        <a:pos x="connsiteX11907" y="connsiteY11907"/>
                      </a:cxn>
                      <a:cxn ang="0">
                        <a:pos x="connsiteX11908" y="connsiteY11908"/>
                      </a:cxn>
                      <a:cxn ang="0">
                        <a:pos x="connsiteX11909" y="connsiteY11909"/>
                      </a:cxn>
                      <a:cxn ang="0">
                        <a:pos x="connsiteX11910" y="connsiteY11910"/>
                      </a:cxn>
                      <a:cxn ang="0">
                        <a:pos x="connsiteX11911" y="connsiteY11911"/>
                      </a:cxn>
                      <a:cxn ang="0">
                        <a:pos x="connsiteX11912" y="connsiteY11912"/>
                      </a:cxn>
                      <a:cxn ang="0">
                        <a:pos x="connsiteX11913" y="connsiteY11913"/>
                      </a:cxn>
                      <a:cxn ang="0">
                        <a:pos x="connsiteX11914" y="connsiteY11914"/>
                      </a:cxn>
                      <a:cxn ang="0">
                        <a:pos x="connsiteX11915" y="connsiteY11915"/>
                      </a:cxn>
                      <a:cxn ang="0">
                        <a:pos x="connsiteX11916" y="connsiteY11916"/>
                      </a:cxn>
                      <a:cxn ang="0">
                        <a:pos x="connsiteX11917" y="connsiteY11917"/>
                      </a:cxn>
                      <a:cxn ang="0">
                        <a:pos x="connsiteX11918" y="connsiteY11918"/>
                      </a:cxn>
                      <a:cxn ang="0">
                        <a:pos x="connsiteX11919" y="connsiteY11919"/>
                      </a:cxn>
                      <a:cxn ang="0">
                        <a:pos x="connsiteX11920" y="connsiteY11920"/>
                      </a:cxn>
                      <a:cxn ang="0">
                        <a:pos x="connsiteX11921" y="connsiteY11921"/>
                      </a:cxn>
                      <a:cxn ang="0">
                        <a:pos x="connsiteX11922" y="connsiteY11922"/>
                      </a:cxn>
                      <a:cxn ang="0">
                        <a:pos x="connsiteX11923" y="connsiteY11923"/>
                      </a:cxn>
                      <a:cxn ang="0">
                        <a:pos x="connsiteX11924" y="connsiteY11924"/>
                      </a:cxn>
                      <a:cxn ang="0">
                        <a:pos x="connsiteX11925" y="connsiteY11925"/>
                      </a:cxn>
                      <a:cxn ang="0">
                        <a:pos x="connsiteX11926" y="connsiteY11926"/>
                      </a:cxn>
                      <a:cxn ang="0">
                        <a:pos x="connsiteX11927" y="connsiteY11927"/>
                      </a:cxn>
                      <a:cxn ang="0">
                        <a:pos x="connsiteX11928" y="connsiteY11928"/>
                      </a:cxn>
                      <a:cxn ang="0">
                        <a:pos x="connsiteX11929" y="connsiteY11929"/>
                      </a:cxn>
                      <a:cxn ang="0">
                        <a:pos x="connsiteX11930" y="connsiteY11930"/>
                      </a:cxn>
                      <a:cxn ang="0">
                        <a:pos x="connsiteX11931" y="connsiteY11931"/>
                      </a:cxn>
                      <a:cxn ang="0">
                        <a:pos x="connsiteX11932" y="connsiteY11932"/>
                      </a:cxn>
                      <a:cxn ang="0">
                        <a:pos x="connsiteX11933" y="connsiteY11933"/>
                      </a:cxn>
                      <a:cxn ang="0">
                        <a:pos x="connsiteX11934" y="connsiteY11934"/>
                      </a:cxn>
                      <a:cxn ang="0">
                        <a:pos x="connsiteX11935" y="connsiteY11935"/>
                      </a:cxn>
                      <a:cxn ang="0">
                        <a:pos x="connsiteX11936" y="connsiteY11936"/>
                      </a:cxn>
                      <a:cxn ang="0">
                        <a:pos x="connsiteX11937" y="connsiteY11937"/>
                      </a:cxn>
                      <a:cxn ang="0">
                        <a:pos x="connsiteX11938" y="connsiteY11938"/>
                      </a:cxn>
                      <a:cxn ang="0">
                        <a:pos x="connsiteX11939" y="connsiteY11939"/>
                      </a:cxn>
                      <a:cxn ang="0">
                        <a:pos x="connsiteX11940" y="connsiteY11940"/>
                      </a:cxn>
                      <a:cxn ang="0">
                        <a:pos x="connsiteX11941" y="connsiteY11941"/>
                      </a:cxn>
                      <a:cxn ang="0">
                        <a:pos x="connsiteX11942" y="connsiteY11942"/>
                      </a:cxn>
                      <a:cxn ang="0">
                        <a:pos x="connsiteX11943" y="connsiteY11943"/>
                      </a:cxn>
                      <a:cxn ang="0">
                        <a:pos x="connsiteX11944" y="connsiteY11944"/>
                      </a:cxn>
                      <a:cxn ang="0">
                        <a:pos x="connsiteX11945" y="connsiteY11945"/>
                      </a:cxn>
                      <a:cxn ang="0">
                        <a:pos x="connsiteX11946" y="connsiteY11946"/>
                      </a:cxn>
                      <a:cxn ang="0">
                        <a:pos x="connsiteX11947" y="connsiteY11947"/>
                      </a:cxn>
                      <a:cxn ang="0">
                        <a:pos x="connsiteX11948" y="connsiteY11948"/>
                      </a:cxn>
                      <a:cxn ang="0">
                        <a:pos x="connsiteX11949" y="connsiteY11949"/>
                      </a:cxn>
                      <a:cxn ang="0">
                        <a:pos x="connsiteX11950" y="connsiteY11950"/>
                      </a:cxn>
                      <a:cxn ang="0">
                        <a:pos x="connsiteX11951" y="connsiteY11951"/>
                      </a:cxn>
                      <a:cxn ang="0">
                        <a:pos x="connsiteX11952" y="connsiteY11952"/>
                      </a:cxn>
                      <a:cxn ang="0">
                        <a:pos x="connsiteX11953" y="connsiteY11953"/>
                      </a:cxn>
                      <a:cxn ang="0">
                        <a:pos x="connsiteX11954" y="connsiteY11954"/>
                      </a:cxn>
                      <a:cxn ang="0">
                        <a:pos x="connsiteX11955" y="connsiteY11955"/>
                      </a:cxn>
                      <a:cxn ang="0">
                        <a:pos x="connsiteX11956" y="connsiteY11956"/>
                      </a:cxn>
                      <a:cxn ang="0">
                        <a:pos x="connsiteX11957" y="connsiteY11957"/>
                      </a:cxn>
                      <a:cxn ang="0">
                        <a:pos x="connsiteX11958" y="connsiteY11958"/>
                      </a:cxn>
                      <a:cxn ang="0">
                        <a:pos x="connsiteX11959" y="connsiteY11959"/>
                      </a:cxn>
                      <a:cxn ang="0">
                        <a:pos x="connsiteX11960" y="connsiteY11960"/>
                      </a:cxn>
                      <a:cxn ang="0">
                        <a:pos x="connsiteX11961" y="connsiteY11961"/>
                      </a:cxn>
                      <a:cxn ang="0">
                        <a:pos x="connsiteX11962" y="connsiteY11962"/>
                      </a:cxn>
                      <a:cxn ang="0">
                        <a:pos x="connsiteX11963" y="connsiteY11963"/>
                      </a:cxn>
                      <a:cxn ang="0">
                        <a:pos x="connsiteX11964" y="connsiteY11964"/>
                      </a:cxn>
                      <a:cxn ang="0">
                        <a:pos x="connsiteX11965" y="connsiteY11965"/>
                      </a:cxn>
                      <a:cxn ang="0">
                        <a:pos x="connsiteX11966" y="connsiteY11966"/>
                      </a:cxn>
                      <a:cxn ang="0">
                        <a:pos x="connsiteX11967" y="connsiteY11967"/>
                      </a:cxn>
                      <a:cxn ang="0">
                        <a:pos x="connsiteX11968" y="connsiteY11968"/>
                      </a:cxn>
                      <a:cxn ang="0">
                        <a:pos x="connsiteX11969" y="connsiteY11969"/>
                      </a:cxn>
                      <a:cxn ang="0">
                        <a:pos x="connsiteX11970" y="connsiteY11970"/>
                      </a:cxn>
                      <a:cxn ang="0">
                        <a:pos x="connsiteX11971" y="connsiteY11971"/>
                      </a:cxn>
                      <a:cxn ang="0">
                        <a:pos x="connsiteX11972" y="connsiteY11972"/>
                      </a:cxn>
                      <a:cxn ang="0">
                        <a:pos x="connsiteX11973" y="connsiteY11973"/>
                      </a:cxn>
                      <a:cxn ang="0">
                        <a:pos x="connsiteX11974" y="connsiteY11974"/>
                      </a:cxn>
                      <a:cxn ang="0">
                        <a:pos x="connsiteX11975" y="connsiteY11975"/>
                      </a:cxn>
                      <a:cxn ang="0">
                        <a:pos x="connsiteX11976" y="connsiteY11976"/>
                      </a:cxn>
                      <a:cxn ang="0">
                        <a:pos x="connsiteX11977" y="connsiteY11977"/>
                      </a:cxn>
                      <a:cxn ang="0">
                        <a:pos x="connsiteX11978" y="connsiteY11978"/>
                      </a:cxn>
                      <a:cxn ang="0">
                        <a:pos x="connsiteX11979" y="connsiteY11979"/>
                      </a:cxn>
                      <a:cxn ang="0">
                        <a:pos x="connsiteX11980" y="connsiteY11980"/>
                      </a:cxn>
                      <a:cxn ang="0">
                        <a:pos x="connsiteX11981" y="connsiteY11981"/>
                      </a:cxn>
                      <a:cxn ang="0">
                        <a:pos x="connsiteX11982" y="connsiteY11982"/>
                      </a:cxn>
                      <a:cxn ang="0">
                        <a:pos x="connsiteX11983" y="connsiteY11983"/>
                      </a:cxn>
                      <a:cxn ang="0">
                        <a:pos x="connsiteX11984" y="connsiteY11984"/>
                      </a:cxn>
                      <a:cxn ang="0">
                        <a:pos x="connsiteX11985" y="connsiteY11985"/>
                      </a:cxn>
                      <a:cxn ang="0">
                        <a:pos x="connsiteX11986" y="connsiteY11986"/>
                      </a:cxn>
                      <a:cxn ang="0">
                        <a:pos x="connsiteX11987" y="connsiteY11987"/>
                      </a:cxn>
                      <a:cxn ang="0">
                        <a:pos x="connsiteX11988" y="connsiteY11988"/>
                      </a:cxn>
                      <a:cxn ang="0">
                        <a:pos x="connsiteX11989" y="connsiteY11989"/>
                      </a:cxn>
                      <a:cxn ang="0">
                        <a:pos x="connsiteX11990" y="connsiteY11990"/>
                      </a:cxn>
                      <a:cxn ang="0">
                        <a:pos x="connsiteX11991" y="connsiteY11991"/>
                      </a:cxn>
                      <a:cxn ang="0">
                        <a:pos x="connsiteX11992" y="connsiteY11992"/>
                      </a:cxn>
                      <a:cxn ang="0">
                        <a:pos x="connsiteX11993" y="connsiteY11993"/>
                      </a:cxn>
                      <a:cxn ang="0">
                        <a:pos x="connsiteX11994" y="connsiteY11994"/>
                      </a:cxn>
                      <a:cxn ang="0">
                        <a:pos x="connsiteX11995" y="connsiteY11995"/>
                      </a:cxn>
                      <a:cxn ang="0">
                        <a:pos x="connsiteX11996" y="connsiteY11996"/>
                      </a:cxn>
                      <a:cxn ang="0">
                        <a:pos x="connsiteX11997" y="connsiteY11997"/>
                      </a:cxn>
                      <a:cxn ang="0">
                        <a:pos x="connsiteX11998" y="connsiteY11998"/>
                      </a:cxn>
                      <a:cxn ang="0">
                        <a:pos x="connsiteX11999" y="connsiteY11999"/>
                      </a:cxn>
                      <a:cxn ang="0">
                        <a:pos x="connsiteX12000" y="connsiteY12000"/>
                      </a:cxn>
                      <a:cxn ang="0">
                        <a:pos x="connsiteX12001" y="connsiteY12001"/>
                      </a:cxn>
                      <a:cxn ang="0">
                        <a:pos x="connsiteX12002" y="connsiteY12002"/>
                      </a:cxn>
                      <a:cxn ang="0">
                        <a:pos x="connsiteX12003" y="connsiteY12003"/>
                      </a:cxn>
                      <a:cxn ang="0">
                        <a:pos x="connsiteX12004" y="connsiteY12004"/>
                      </a:cxn>
                      <a:cxn ang="0">
                        <a:pos x="connsiteX12005" y="connsiteY12005"/>
                      </a:cxn>
                      <a:cxn ang="0">
                        <a:pos x="connsiteX12006" y="connsiteY12006"/>
                      </a:cxn>
                      <a:cxn ang="0">
                        <a:pos x="connsiteX12007" y="connsiteY12007"/>
                      </a:cxn>
                      <a:cxn ang="0">
                        <a:pos x="connsiteX12008" y="connsiteY12008"/>
                      </a:cxn>
                      <a:cxn ang="0">
                        <a:pos x="connsiteX12009" y="connsiteY12009"/>
                      </a:cxn>
                      <a:cxn ang="0">
                        <a:pos x="connsiteX12010" y="connsiteY12010"/>
                      </a:cxn>
                      <a:cxn ang="0">
                        <a:pos x="connsiteX12011" y="connsiteY12011"/>
                      </a:cxn>
                      <a:cxn ang="0">
                        <a:pos x="connsiteX12012" y="connsiteY12012"/>
                      </a:cxn>
                      <a:cxn ang="0">
                        <a:pos x="connsiteX12013" y="connsiteY12013"/>
                      </a:cxn>
                      <a:cxn ang="0">
                        <a:pos x="connsiteX12014" y="connsiteY12014"/>
                      </a:cxn>
                      <a:cxn ang="0">
                        <a:pos x="connsiteX12015" y="connsiteY12015"/>
                      </a:cxn>
                      <a:cxn ang="0">
                        <a:pos x="connsiteX12016" y="connsiteY12016"/>
                      </a:cxn>
                      <a:cxn ang="0">
                        <a:pos x="connsiteX12017" y="connsiteY12017"/>
                      </a:cxn>
                      <a:cxn ang="0">
                        <a:pos x="connsiteX12018" y="connsiteY12018"/>
                      </a:cxn>
                      <a:cxn ang="0">
                        <a:pos x="connsiteX12019" y="connsiteY12019"/>
                      </a:cxn>
                      <a:cxn ang="0">
                        <a:pos x="connsiteX12020" y="connsiteY12020"/>
                      </a:cxn>
                      <a:cxn ang="0">
                        <a:pos x="connsiteX12021" y="connsiteY12021"/>
                      </a:cxn>
                      <a:cxn ang="0">
                        <a:pos x="connsiteX12022" y="connsiteY12022"/>
                      </a:cxn>
                      <a:cxn ang="0">
                        <a:pos x="connsiteX12023" y="connsiteY12023"/>
                      </a:cxn>
                      <a:cxn ang="0">
                        <a:pos x="connsiteX12024" y="connsiteY12024"/>
                      </a:cxn>
                      <a:cxn ang="0">
                        <a:pos x="connsiteX12025" y="connsiteY12025"/>
                      </a:cxn>
                      <a:cxn ang="0">
                        <a:pos x="connsiteX12026" y="connsiteY12026"/>
                      </a:cxn>
                      <a:cxn ang="0">
                        <a:pos x="connsiteX12027" y="connsiteY12027"/>
                      </a:cxn>
                      <a:cxn ang="0">
                        <a:pos x="connsiteX12028" y="connsiteY12028"/>
                      </a:cxn>
                      <a:cxn ang="0">
                        <a:pos x="connsiteX12029" y="connsiteY12029"/>
                      </a:cxn>
                      <a:cxn ang="0">
                        <a:pos x="connsiteX12030" y="connsiteY12030"/>
                      </a:cxn>
                      <a:cxn ang="0">
                        <a:pos x="connsiteX12031" y="connsiteY12031"/>
                      </a:cxn>
                      <a:cxn ang="0">
                        <a:pos x="connsiteX12032" y="connsiteY12032"/>
                      </a:cxn>
                      <a:cxn ang="0">
                        <a:pos x="connsiteX12033" y="connsiteY12033"/>
                      </a:cxn>
                      <a:cxn ang="0">
                        <a:pos x="connsiteX12034" y="connsiteY12034"/>
                      </a:cxn>
                      <a:cxn ang="0">
                        <a:pos x="connsiteX12035" y="connsiteY12035"/>
                      </a:cxn>
                      <a:cxn ang="0">
                        <a:pos x="connsiteX12036" y="connsiteY12036"/>
                      </a:cxn>
                      <a:cxn ang="0">
                        <a:pos x="connsiteX12037" y="connsiteY12037"/>
                      </a:cxn>
                      <a:cxn ang="0">
                        <a:pos x="connsiteX12038" y="connsiteY12038"/>
                      </a:cxn>
                      <a:cxn ang="0">
                        <a:pos x="connsiteX12039" y="connsiteY12039"/>
                      </a:cxn>
                      <a:cxn ang="0">
                        <a:pos x="connsiteX12040" y="connsiteY12040"/>
                      </a:cxn>
                      <a:cxn ang="0">
                        <a:pos x="connsiteX12041" y="connsiteY12041"/>
                      </a:cxn>
                      <a:cxn ang="0">
                        <a:pos x="connsiteX12042" y="connsiteY12042"/>
                      </a:cxn>
                      <a:cxn ang="0">
                        <a:pos x="connsiteX12043" y="connsiteY12043"/>
                      </a:cxn>
                      <a:cxn ang="0">
                        <a:pos x="connsiteX12044" y="connsiteY12044"/>
                      </a:cxn>
                      <a:cxn ang="0">
                        <a:pos x="connsiteX12045" y="connsiteY12045"/>
                      </a:cxn>
                      <a:cxn ang="0">
                        <a:pos x="connsiteX12046" y="connsiteY12046"/>
                      </a:cxn>
                      <a:cxn ang="0">
                        <a:pos x="connsiteX12047" y="connsiteY12047"/>
                      </a:cxn>
                      <a:cxn ang="0">
                        <a:pos x="connsiteX12048" y="connsiteY12048"/>
                      </a:cxn>
                      <a:cxn ang="0">
                        <a:pos x="connsiteX12049" y="connsiteY12049"/>
                      </a:cxn>
                      <a:cxn ang="0">
                        <a:pos x="connsiteX12050" y="connsiteY12050"/>
                      </a:cxn>
                      <a:cxn ang="0">
                        <a:pos x="connsiteX12051" y="connsiteY12051"/>
                      </a:cxn>
                      <a:cxn ang="0">
                        <a:pos x="connsiteX12052" y="connsiteY12052"/>
                      </a:cxn>
                      <a:cxn ang="0">
                        <a:pos x="connsiteX12053" y="connsiteY12053"/>
                      </a:cxn>
                      <a:cxn ang="0">
                        <a:pos x="connsiteX12054" y="connsiteY12054"/>
                      </a:cxn>
                      <a:cxn ang="0">
                        <a:pos x="connsiteX12055" y="connsiteY12055"/>
                      </a:cxn>
                      <a:cxn ang="0">
                        <a:pos x="connsiteX12056" y="connsiteY12056"/>
                      </a:cxn>
                      <a:cxn ang="0">
                        <a:pos x="connsiteX12057" y="connsiteY12057"/>
                      </a:cxn>
                      <a:cxn ang="0">
                        <a:pos x="connsiteX12058" y="connsiteY12058"/>
                      </a:cxn>
                      <a:cxn ang="0">
                        <a:pos x="connsiteX12059" y="connsiteY12059"/>
                      </a:cxn>
                      <a:cxn ang="0">
                        <a:pos x="connsiteX12060" y="connsiteY12060"/>
                      </a:cxn>
                      <a:cxn ang="0">
                        <a:pos x="connsiteX12061" y="connsiteY12061"/>
                      </a:cxn>
                      <a:cxn ang="0">
                        <a:pos x="connsiteX12062" y="connsiteY12062"/>
                      </a:cxn>
                      <a:cxn ang="0">
                        <a:pos x="connsiteX12063" y="connsiteY12063"/>
                      </a:cxn>
                      <a:cxn ang="0">
                        <a:pos x="connsiteX12064" y="connsiteY12064"/>
                      </a:cxn>
                      <a:cxn ang="0">
                        <a:pos x="connsiteX12065" y="connsiteY12065"/>
                      </a:cxn>
                      <a:cxn ang="0">
                        <a:pos x="connsiteX12066" y="connsiteY12066"/>
                      </a:cxn>
                      <a:cxn ang="0">
                        <a:pos x="connsiteX12067" y="connsiteY12067"/>
                      </a:cxn>
                      <a:cxn ang="0">
                        <a:pos x="connsiteX12068" y="connsiteY12068"/>
                      </a:cxn>
                      <a:cxn ang="0">
                        <a:pos x="connsiteX12069" y="connsiteY12069"/>
                      </a:cxn>
                      <a:cxn ang="0">
                        <a:pos x="connsiteX12070" y="connsiteY12070"/>
                      </a:cxn>
                      <a:cxn ang="0">
                        <a:pos x="connsiteX12071" y="connsiteY12071"/>
                      </a:cxn>
                      <a:cxn ang="0">
                        <a:pos x="connsiteX12072" y="connsiteY12072"/>
                      </a:cxn>
                      <a:cxn ang="0">
                        <a:pos x="connsiteX12073" y="connsiteY12073"/>
                      </a:cxn>
                      <a:cxn ang="0">
                        <a:pos x="connsiteX12074" y="connsiteY12074"/>
                      </a:cxn>
                      <a:cxn ang="0">
                        <a:pos x="connsiteX12075" y="connsiteY12075"/>
                      </a:cxn>
                      <a:cxn ang="0">
                        <a:pos x="connsiteX12076" y="connsiteY12076"/>
                      </a:cxn>
                      <a:cxn ang="0">
                        <a:pos x="connsiteX12077" y="connsiteY12077"/>
                      </a:cxn>
                      <a:cxn ang="0">
                        <a:pos x="connsiteX12078" y="connsiteY12078"/>
                      </a:cxn>
                      <a:cxn ang="0">
                        <a:pos x="connsiteX12079" y="connsiteY12079"/>
                      </a:cxn>
                      <a:cxn ang="0">
                        <a:pos x="connsiteX12080" y="connsiteY12080"/>
                      </a:cxn>
                      <a:cxn ang="0">
                        <a:pos x="connsiteX12081" y="connsiteY12081"/>
                      </a:cxn>
                      <a:cxn ang="0">
                        <a:pos x="connsiteX12082" y="connsiteY12082"/>
                      </a:cxn>
                      <a:cxn ang="0">
                        <a:pos x="connsiteX12083" y="connsiteY12083"/>
                      </a:cxn>
                      <a:cxn ang="0">
                        <a:pos x="connsiteX12084" y="connsiteY12084"/>
                      </a:cxn>
                      <a:cxn ang="0">
                        <a:pos x="connsiteX12085" y="connsiteY12085"/>
                      </a:cxn>
                      <a:cxn ang="0">
                        <a:pos x="connsiteX12086" y="connsiteY12086"/>
                      </a:cxn>
                      <a:cxn ang="0">
                        <a:pos x="connsiteX12087" y="connsiteY12087"/>
                      </a:cxn>
                      <a:cxn ang="0">
                        <a:pos x="connsiteX12088" y="connsiteY12088"/>
                      </a:cxn>
                      <a:cxn ang="0">
                        <a:pos x="connsiteX12089" y="connsiteY12089"/>
                      </a:cxn>
                      <a:cxn ang="0">
                        <a:pos x="connsiteX12090" y="connsiteY12090"/>
                      </a:cxn>
                      <a:cxn ang="0">
                        <a:pos x="connsiteX12091" y="connsiteY12091"/>
                      </a:cxn>
                      <a:cxn ang="0">
                        <a:pos x="connsiteX12092" y="connsiteY12092"/>
                      </a:cxn>
                      <a:cxn ang="0">
                        <a:pos x="connsiteX12093" y="connsiteY12093"/>
                      </a:cxn>
                      <a:cxn ang="0">
                        <a:pos x="connsiteX12094" y="connsiteY12094"/>
                      </a:cxn>
                      <a:cxn ang="0">
                        <a:pos x="connsiteX12095" y="connsiteY12095"/>
                      </a:cxn>
                      <a:cxn ang="0">
                        <a:pos x="connsiteX12096" y="connsiteY12096"/>
                      </a:cxn>
                      <a:cxn ang="0">
                        <a:pos x="connsiteX12097" y="connsiteY12097"/>
                      </a:cxn>
                      <a:cxn ang="0">
                        <a:pos x="connsiteX12098" y="connsiteY12098"/>
                      </a:cxn>
                      <a:cxn ang="0">
                        <a:pos x="connsiteX12099" y="connsiteY12099"/>
                      </a:cxn>
                      <a:cxn ang="0">
                        <a:pos x="connsiteX12100" y="connsiteY12100"/>
                      </a:cxn>
                      <a:cxn ang="0">
                        <a:pos x="connsiteX12101" y="connsiteY12101"/>
                      </a:cxn>
                      <a:cxn ang="0">
                        <a:pos x="connsiteX12102" y="connsiteY12102"/>
                      </a:cxn>
                      <a:cxn ang="0">
                        <a:pos x="connsiteX12103" y="connsiteY12103"/>
                      </a:cxn>
                      <a:cxn ang="0">
                        <a:pos x="connsiteX12104" y="connsiteY12104"/>
                      </a:cxn>
                      <a:cxn ang="0">
                        <a:pos x="connsiteX12105" y="connsiteY12105"/>
                      </a:cxn>
                      <a:cxn ang="0">
                        <a:pos x="connsiteX12106" y="connsiteY12106"/>
                      </a:cxn>
                      <a:cxn ang="0">
                        <a:pos x="connsiteX12107" y="connsiteY12107"/>
                      </a:cxn>
                      <a:cxn ang="0">
                        <a:pos x="connsiteX12108" y="connsiteY12108"/>
                      </a:cxn>
                      <a:cxn ang="0">
                        <a:pos x="connsiteX12109" y="connsiteY12109"/>
                      </a:cxn>
                      <a:cxn ang="0">
                        <a:pos x="connsiteX12110" y="connsiteY12110"/>
                      </a:cxn>
                      <a:cxn ang="0">
                        <a:pos x="connsiteX12111" y="connsiteY12111"/>
                      </a:cxn>
                      <a:cxn ang="0">
                        <a:pos x="connsiteX12112" y="connsiteY12112"/>
                      </a:cxn>
                      <a:cxn ang="0">
                        <a:pos x="connsiteX12113" y="connsiteY12113"/>
                      </a:cxn>
                      <a:cxn ang="0">
                        <a:pos x="connsiteX12114" y="connsiteY12114"/>
                      </a:cxn>
                      <a:cxn ang="0">
                        <a:pos x="connsiteX12115" y="connsiteY12115"/>
                      </a:cxn>
                      <a:cxn ang="0">
                        <a:pos x="connsiteX12116" y="connsiteY12116"/>
                      </a:cxn>
                      <a:cxn ang="0">
                        <a:pos x="connsiteX12117" y="connsiteY12117"/>
                      </a:cxn>
                      <a:cxn ang="0">
                        <a:pos x="connsiteX12118" y="connsiteY12118"/>
                      </a:cxn>
                      <a:cxn ang="0">
                        <a:pos x="connsiteX12119" y="connsiteY12119"/>
                      </a:cxn>
                      <a:cxn ang="0">
                        <a:pos x="connsiteX12120" y="connsiteY12120"/>
                      </a:cxn>
                      <a:cxn ang="0">
                        <a:pos x="connsiteX12121" y="connsiteY12121"/>
                      </a:cxn>
                      <a:cxn ang="0">
                        <a:pos x="connsiteX12122" y="connsiteY12122"/>
                      </a:cxn>
                      <a:cxn ang="0">
                        <a:pos x="connsiteX12123" y="connsiteY12123"/>
                      </a:cxn>
                      <a:cxn ang="0">
                        <a:pos x="connsiteX12124" y="connsiteY12124"/>
                      </a:cxn>
                      <a:cxn ang="0">
                        <a:pos x="connsiteX12125" y="connsiteY12125"/>
                      </a:cxn>
                      <a:cxn ang="0">
                        <a:pos x="connsiteX12126" y="connsiteY12126"/>
                      </a:cxn>
                      <a:cxn ang="0">
                        <a:pos x="connsiteX12127" y="connsiteY12127"/>
                      </a:cxn>
                      <a:cxn ang="0">
                        <a:pos x="connsiteX12128" y="connsiteY12128"/>
                      </a:cxn>
                      <a:cxn ang="0">
                        <a:pos x="connsiteX12129" y="connsiteY12129"/>
                      </a:cxn>
                      <a:cxn ang="0">
                        <a:pos x="connsiteX12130" y="connsiteY12130"/>
                      </a:cxn>
                      <a:cxn ang="0">
                        <a:pos x="connsiteX12131" y="connsiteY12131"/>
                      </a:cxn>
                      <a:cxn ang="0">
                        <a:pos x="connsiteX12132" y="connsiteY12132"/>
                      </a:cxn>
                      <a:cxn ang="0">
                        <a:pos x="connsiteX12133" y="connsiteY12133"/>
                      </a:cxn>
                      <a:cxn ang="0">
                        <a:pos x="connsiteX12134" y="connsiteY12134"/>
                      </a:cxn>
                      <a:cxn ang="0">
                        <a:pos x="connsiteX12135" y="connsiteY12135"/>
                      </a:cxn>
                      <a:cxn ang="0">
                        <a:pos x="connsiteX12136" y="connsiteY12136"/>
                      </a:cxn>
                      <a:cxn ang="0">
                        <a:pos x="connsiteX12137" y="connsiteY12137"/>
                      </a:cxn>
                      <a:cxn ang="0">
                        <a:pos x="connsiteX12138" y="connsiteY12138"/>
                      </a:cxn>
                      <a:cxn ang="0">
                        <a:pos x="connsiteX12139" y="connsiteY12139"/>
                      </a:cxn>
                      <a:cxn ang="0">
                        <a:pos x="connsiteX12140" y="connsiteY12140"/>
                      </a:cxn>
                      <a:cxn ang="0">
                        <a:pos x="connsiteX12141" y="connsiteY12141"/>
                      </a:cxn>
                      <a:cxn ang="0">
                        <a:pos x="connsiteX12142" y="connsiteY12142"/>
                      </a:cxn>
                      <a:cxn ang="0">
                        <a:pos x="connsiteX12143" y="connsiteY12143"/>
                      </a:cxn>
                      <a:cxn ang="0">
                        <a:pos x="connsiteX12144" y="connsiteY12144"/>
                      </a:cxn>
                      <a:cxn ang="0">
                        <a:pos x="connsiteX12145" y="connsiteY12145"/>
                      </a:cxn>
                      <a:cxn ang="0">
                        <a:pos x="connsiteX12146" y="connsiteY12146"/>
                      </a:cxn>
                      <a:cxn ang="0">
                        <a:pos x="connsiteX12147" y="connsiteY12147"/>
                      </a:cxn>
                      <a:cxn ang="0">
                        <a:pos x="connsiteX12148" y="connsiteY12148"/>
                      </a:cxn>
                      <a:cxn ang="0">
                        <a:pos x="connsiteX12149" y="connsiteY12149"/>
                      </a:cxn>
                      <a:cxn ang="0">
                        <a:pos x="connsiteX12150" y="connsiteY12150"/>
                      </a:cxn>
                      <a:cxn ang="0">
                        <a:pos x="connsiteX12151" y="connsiteY12151"/>
                      </a:cxn>
                      <a:cxn ang="0">
                        <a:pos x="connsiteX12152" y="connsiteY12152"/>
                      </a:cxn>
                      <a:cxn ang="0">
                        <a:pos x="connsiteX12153" y="connsiteY12153"/>
                      </a:cxn>
                      <a:cxn ang="0">
                        <a:pos x="connsiteX12154" y="connsiteY12154"/>
                      </a:cxn>
                      <a:cxn ang="0">
                        <a:pos x="connsiteX12155" y="connsiteY12155"/>
                      </a:cxn>
                      <a:cxn ang="0">
                        <a:pos x="connsiteX12156" y="connsiteY12156"/>
                      </a:cxn>
                      <a:cxn ang="0">
                        <a:pos x="connsiteX12157" y="connsiteY12157"/>
                      </a:cxn>
                      <a:cxn ang="0">
                        <a:pos x="connsiteX12158" y="connsiteY12158"/>
                      </a:cxn>
                      <a:cxn ang="0">
                        <a:pos x="connsiteX12159" y="connsiteY12159"/>
                      </a:cxn>
                      <a:cxn ang="0">
                        <a:pos x="connsiteX12160" y="connsiteY12160"/>
                      </a:cxn>
                      <a:cxn ang="0">
                        <a:pos x="connsiteX12161" y="connsiteY12161"/>
                      </a:cxn>
                      <a:cxn ang="0">
                        <a:pos x="connsiteX12162" y="connsiteY12162"/>
                      </a:cxn>
                      <a:cxn ang="0">
                        <a:pos x="connsiteX12163" y="connsiteY12163"/>
                      </a:cxn>
                      <a:cxn ang="0">
                        <a:pos x="connsiteX12164" y="connsiteY12164"/>
                      </a:cxn>
                      <a:cxn ang="0">
                        <a:pos x="connsiteX12165" y="connsiteY12165"/>
                      </a:cxn>
                      <a:cxn ang="0">
                        <a:pos x="connsiteX12166" y="connsiteY12166"/>
                      </a:cxn>
                      <a:cxn ang="0">
                        <a:pos x="connsiteX12167" y="connsiteY12167"/>
                      </a:cxn>
                      <a:cxn ang="0">
                        <a:pos x="connsiteX12168" y="connsiteY12168"/>
                      </a:cxn>
                      <a:cxn ang="0">
                        <a:pos x="connsiteX12169" y="connsiteY12169"/>
                      </a:cxn>
                      <a:cxn ang="0">
                        <a:pos x="connsiteX12170" y="connsiteY12170"/>
                      </a:cxn>
                      <a:cxn ang="0">
                        <a:pos x="connsiteX12171" y="connsiteY12171"/>
                      </a:cxn>
                      <a:cxn ang="0">
                        <a:pos x="connsiteX12172" y="connsiteY12172"/>
                      </a:cxn>
                      <a:cxn ang="0">
                        <a:pos x="connsiteX12173" y="connsiteY12173"/>
                      </a:cxn>
                      <a:cxn ang="0">
                        <a:pos x="connsiteX12174" y="connsiteY12174"/>
                      </a:cxn>
                      <a:cxn ang="0">
                        <a:pos x="connsiteX12175" y="connsiteY12175"/>
                      </a:cxn>
                      <a:cxn ang="0">
                        <a:pos x="connsiteX12176" y="connsiteY12176"/>
                      </a:cxn>
                      <a:cxn ang="0">
                        <a:pos x="connsiteX12177" y="connsiteY12177"/>
                      </a:cxn>
                      <a:cxn ang="0">
                        <a:pos x="connsiteX12178" y="connsiteY12178"/>
                      </a:cxn>
                      <a:cxn ang="0">
                        <a:pos x="connsiteX12179" y="connsiteY12179"/>
                      </a:cxn>
                      <a:cxn ang="0">
                        <a:pos x="connsiteX12180" y="connsiteY12180"/>
                      </a:cxn>
                      <a:cxn ang="0">
                        <a:pos x="connsiteX12181" y="connsiteY12181"/>
                      </a:cxn>
                      <a:cxn ang="0">
                        <a:pos x="connsiteX12182" y="connsiteY12182"/>
                      </a:cxn>
                      <a:cxn ang="0">
                        <a:pos x="connsiteX12183" y="connsiteY12183"/>
                      </a:cxn>
                      <a:cxn ang="0">
                        <a:pos x="connsiteX12184" y="connsiteY12184"/>
                      </a:cxn>
                      <a:cxn ang="0">
                        <a:pos x="connsiteX12185" y="connsiteY12185"/>
                      </a:cxn>
                      <a:cxn ang="0">
                        <a:pos x="connsiteX12186" y="connsiteY12186"/>
                      </a:cxn>
                      <a:cxn ang="0">
                        <a:pos x="connsiteX12187" y="connsiteY12187"/>
                      </a:cxn>
                      <a:cxn ang="0">
                        <a:pos x="connsiteX12188" y="connsiteY12188"/>
                      </a:cxn>
                      <a:cxn ang="0">
                        <a:pos x="connsiteX12189" y="connsiteY12189"/>
                      </a:cxn>
                      <a:cxn ang="0">
                        <a:pos x="connsiteX12190" y="connsiteY12190"/>
                      </a:cxn>
                      <a:cxn ang="0">
                        <a:pos x="connsiteX12191" y="connsiteY12191"/>
                      </a:cxn>
                      <a:cxn ang="0">
                        <a:pos x="connsiteX12192" y="connsiteY12192"/>
                      </a:cxn>
                      <a:cxn ang="0">
                        <a:pos x="connsiteX12193" y="connsiteY12193"/>
                      </a:cxn>
                      <a:cxn ang="0">
                        <a:pos x="connsiteX12194" y="connsiteY12194"/>
                      </a:cxn>
                      <a:cxn ang="0">
                        <a:pos x="connsiteX12195" y="connsiteY12195"/>
                      </a:cxn>
                      <a:cxn ang="0">
                        <a:pos x="connsiteX12196" y="connsiteY12196"/>
                      </a:cxn>
                      <a:cxn ang="0">
                        <a:pos x="connsiteX12197" y="connsiteY12197"/>
                      </a:cxn>
                      <a:cxn ang="0">
                        <a:pos x="connsiteX12198" y="connsiteY12198"/>
                      </a:cxn>
                      <a:cxn ang="0">
                        <a:pos x="connsiteX12199" y="connsiteY12199"/>
                      </a:cxn>
                      <a:cxn ang="0">
                        <a:pos x="connsiteX12200" y="connsiteY12200"/>
                      </a:cxn>
                      <a:cxn ang="0">
                        <a:pos x="connsiteX12201" y="connsiteY12201"/>
                      </a:cxn>
                      <a:cxn ang="0">
                        <a:pos x="connsiteX12202" y="connsiteY12202"/>
                      </a:cxn>
                      <a:cxn ang="0">
                        <a:pos x="connsiteX12203" y="connsiteY12203"/>
                      </a:cxn>
                      <a:cxn ang="0">
                        <a:pos x="connsiteX12204" y="connsiteY12204"/>
                      </a:cxn>
                      <a:cxn ang="0">
                        <a:pos x="connsiteX12205" y="connsiteY12205"/>
                      </a:cxn>
                      <a:cxn ang="0">
                        <a:pos x="connsiteX12206" y="connsiteY12206"/>
                      </a:cxn>
                      <a:cxn ang="0">
                        <a:pos x="connsiteX12207" y="connsiteY12207"/>
                      </a:cxn>
                      <a:cxn ang="0">
                        <a:pos x="connsiteX12208" y="connsiteY12208"/>
                      </a:cxn>
                      <a:cxn ang="0">
                        <a:pos x="connsiteX12209" y="connsiteY12209"/>
                      </a:cxn>
                      <a:cxn ang="0">
                        <a:pos x="connsiteX12210" y="connsiteY12210"/>
                      </a:cxn>
                      <a:cxn ang="0">
                        <a:pos x="connsiteX12211" y="connsiteY12211"/>
                      </a:cxn>
                      <a:cxn ang="0">
                        <a:pos x="connsiteX12212" y="connsiteY12212"/>
                      </a:cxn>
                      <a:cxn ang="0">
                        <a:pos x="connsiteX12213" y="connsiteY12213"/>
                      </a:cxn>
                      <a:cxn ang="0">
                        <a:pos x="connsiteX12214" y="connsiteY12214"/>
                      </a:cxn>
                      <a:cxn ang="0">
                        <a:pos x="connsiteX12215" y="connsiteY12215"/>
                      </a:cxn>
                      <a:cxn ang="0">
                        <a:pos x="connsiteX12216" y="connsiteY12216"/>
                      </a:cxn>
                      <a:cxn ang="0">
                        <a:pos x="connsiteX12217" y="connsiteY12217"/>
                      </a:cxn>
                      <a:cxn ang="0">
                        <a:pos x="connsiteX12218" y="connsiteY12218"/>
                      </a:cxn>
                      <a:cxn ang="0">
                        <a:pos x="connsiteX12219" y="connsiteY12219"/>
                      </a:cxn>
                      <a:cxn ang="0">
                        <a:pos x="connsiteX12220" y="connsiteY12220"/>
                      </a:cxn>
                      <a:cxn ang="0">
                        <a:pos x="connsiteX12221" y="connsiteY12221"/>
                      </a:cxn>
                      <a:cxn ang="0">
                        <a:pos x="connsiteX12222" y="connsiteY12222"/>
                      </a:cxn>
                      <a:cxn ang="0">
                        <a:pos x="connsiteX12223" y="connsiteY12223"/>
                      </a:cxn>
                      <a:cxn ang="0">
                        <a:pos x="connsiteX12224" y="connsiteY12224"/>
                      </a:cxn>
                      <a:cxn ang="0">
                        <a:pos x="connsiteX12225" y="connsiteY12225"/>
                      </a:cxn>
                      <a:cxn ang="0">
                        <a:pos x="connsiteX12226" y="connsiteY12226"/>
                      </a:cxn>
                      <a:cxn ang="0">
                        <a:pos x="connsiteX12227" y="connsiteY12227"/>
                      </a:cxn>
                      <a:cxn ang="0">
                        <a:pos x="connsiteX12228" y="connsiteY12228"/>
                      </a:cxn>
                      <a:cxn ang="0">
                        <a:pos x="connsiteX12229" y="connsiteY12229"/>
                      </a:cxn>
                      <a:cxn ang="0">
                        <a:pos x="connsiteX12230" y="connsiteY12230"/>
                      </a:cxn>
                      <a:cxn ang="0">
                        <a:pos x="connsiteX12231" y="connsiteY12231"/>
                      </a:cxn>
                      <a:cxn ang="0">
                        <a:pos x="connsiteX12232" y="connsiteY12232"/>
                      </a:cxn>
                      <a:cxn ang="0">
                        <a:pos x="connsiteX12233" y="connsiteY12233"/>
                      </a:cxn>
                      <a:cxn ang="0">
                        <a:pos x="connsiteX12234" y="connsiteY12234"/>
                      </a:cxn>
                      <a:cxn ang="0">
                        <a:pos x="connsiteX12235" y="connsiteY12235"/>
                      </a:cxn>
                      <a:cxn ang="0">
                        <a:pos x="connsiteX12236" y="connsiteY12236"/>
                      </a:cxn>
                      <a:cxn ang="0">
                        <a:pos x="connsiteX12237" y="connsiteY12237"/>
                      </a:cxn>
                      <a:cxn ang="0">
                        <a:pos x="connsiteX12238" y="connsiteY12238"/>
                      </a:cxn>
                      <a:cxn ang="0">
                        <a:pos x="connsiteX12239" y="connsiteY12239"/>
                      </a:cxn>
                      <a:cxn ang="0">
                        <a:pos x="connsiteX12240" y="connsiteY12240"/>
                      </a:cxn>
                      <a:cxn ang="0">
                        <a:pos x="connsiteX12241" y="connsiteY12241"/>
                      </a:cxn>
                      <a:cxn ang="0">
                        <a:pos x="connsiteX12242" y="connsiteY12242"/>
                      </a:cxn>
                      <a:cxn ang="0">
                        <a:pos x="connsiteX12243" y="connsiteY12243"/>
                      </a:cxn>
                      <a:cxn ang="0">
                        <a:pos x="connsiteX12244" y="connsiteY12244"/>
                      </a:cxn>
                      <a:cxn ang="0">
                        <a:pos x="connsiteX12245" y="connsiteY12245"/>
                      </a:cxn>
                      <a:cxn ang="0">
                        <a:pos x="connsiteX12246" y="connsiteY12246"/>
                      </a:cxn>
                      <a:cxn ang="0">
                        <a:pos x="connsiteX12247" y="connsiteY12247"/>
                      </a:cxn>
                      <a:cxn ang="0">
                        <a:pos x="connsiteX12248" y="connsiteY12248"/>
                      </a:cxn>
                      <a:cxn ang="0">
                        <a:pos x="connsiteX12249" y="connsiteY12249"/>
                      </a:cxn>
                      <a:cxn ang="0">
                        <a:pos x="connsiteX12250" y="connsiteY12250"/>
                      </a:cxn>
                      <a:cxn ang="0">
                        <a:pos x="connsiteX12251" y="connsiteY12251"/>
                      </a:cxn>
                      <a:cxn ang="0">
                        <a:pos x="connsiteX12252" y="connsiteY12252"/>
                      </a:cxn>
                      <a:cxn ang="0">
                        <a:pos x="connsiteX12253" y="connsiteY12253"/>
                      </a:cxn>
                      <a:cxn ang="0">
                        <a:pos x="connsiteX12254" y="connsiteY12254"/>
                      </a:cxn>
                      <a:cxn ang="0">
                        <a:pos x="connsiteX12255" y="connsiteY12255"/>
                      </a:cxn>
                      <a:cxn ang="0">
                        <a:pos x="connsiteX12256" y="connsiteY12256"/>
                      </a:cxn>
                      <a:cxn ang="0">
                        <a:pos x="connsiteX12257" y="connsiteY12257"/>
                      </a:cxn>
                      <a:cxn ang="0">
                        <a:pos x="connsiteX12258" y="connsiteY12258"/>
                      </a:cxn>
                      <a:cxn ang="0">
                        <a:pos x="connsiteX12259" y="connsiteY12259"/>
                      </a:cxn>
                      <a:cxn ang="0">
                        <a:pos x="connsiteX12260" y="connsiteY12260"/>
                      </a:cxn>
                      <a:cxn ang="0">
                        <a:pos x="connsiteX12261" y="connsiteY12261"/>
                      </a:cxn>
                      <a:cxn ang="0">
                        <a:pos x="connsiteX12262" y="connsiteY12262"/>
                      </a:cxn>
                      <a:cxn ang="0">
                        <a:pos x="connsiteX12263" y="connsiteY12263"/>
                      </a:cxn>
                      <a:cxn ang="0">
                        <a:pos x="connsiteX12264" y="connsiteY12264"/>
                      </a:cxn>
                      <a:cxn ang="0">
                        <a:pos x="connsiteX12265" y="connsiteY12265"/>
                      </a:cxn>
                      <a:cxn ang="0">
                        <a:pos x="connsiteX12266" y="connsiteY12266"/>
                      </a:cxn>
                      <a:cxn ang="0">
                        <a:pos x="connsiteX12267" y="connsiteY12267"/>
                      </a:cxn>
                      <a:cxn ang="0">
                        <a:pos x="connsiteX12268" y="connsiteY12268"/>
                      </a:cxn>
                      <a:cxn ang="0">
                        <a:pos x="connsiteX12269" y="connsiteY12269"/>
                      </a:cxn>
                      <a:cxn ang="0">
                        <a:pos x="connsiteX12270" y="connsiteY12270"/>
                      </a:cxn>
                      <a:cxn ang="0">
                        <a:pos x="connsiteX12271" y="connsiteY12271"/>
                      </a:cxn>
                      <a:cxn ang="0">
                        <a:pos x="connsiteX12272" y="connsiteY12272"/>
                      </a:cxn>
                      <a:cxn ang="0">
                        <a:pos x="connsiteX12273" y="connsiteY12273"/>
                      </a:cxn>
                      <a:cxn ang="0">
                        <a:pos x="connsiteX12274" y="connsiteY12274"/>
                      </a:cxn>
                      <a:cxn ang="0">
                        <a:pos x="connsiteX12275" y="connsiteY12275"/>
                      </a:cxn>
                      <a:cxn ang="0">
                        <a:pos x="connsiteX12276" y="connsiteY12276"/>
                      </a:cxn>
                      <a:cxn ang="0">
                        <a:pos x="connsiteX12277" y="connsiteY12277"/>
                      </a:cxn>
                      <a:cxn ang="0">
                        <a:pos x="connsiteX12278" y="connsiteY12278"/>
                      </a:cxn>
                      <a:cxn ang="0">
                        <a:pos x="connsiteX12279" y="connsiteY12279"/>
                      </a:cxn>
                      <a:cxn ang="0">
                        <a:pos x="connsiteX12280" y="connsiteY12280"/>
                      </a:cxn>
                      <a:cxn ang="0">
                        <a:pos x="connsiteX12281" y="connsiteY12281"/>
                      </a:cxn>
                      <a:cxn ang="0">
                        <a:pos x="connsiteX12282" y="connsiteY12282"/>
                      </a:cxn>
                      <a:cxn ang="0">
                        <a:pos x="connsiteX12283" y="connsiteY12283"/>
                      </a:cxn>
                      <a:cxn ang="0">
                        <a:pos x="connsiteX12284" y="connsiteY12284"/>
                      </a:cxn>
                      <a:cxn ang="0">
                        <a:pos x="connsiteX12285" y="connsiteY12285"/>
                      </a:cxn>
                      <a:cxn ang="0">
                        <a:pos x="connsiteX12286" y="connsiteY12286"/>
                      </a:cxn>
                      <a:cxn ang="0">
                        <a:pos x="connsiteX12287" y="connsiteY12287"/>
                      </a:cxn>
                      <a:cxn ang="0">
                        <a:pos x="connsiteX12288" y="connsiteY12288"/>
                      </a:cxn>
                      <a:cxn ang="0">
                        <a:pos x="connsiteX12289" y="connsiteY12289"/>
                      </a:cxn>
                      <a:cxn ang="0">
                        <a:pos x="connsiteX12290" y="connsiteY12290"/>
                      </a:cxn>
                      <a:cxn ang="0">
                        <a:pos x="connsiteX12291" y="connsiteY12291"/>
                      </a:cxn>
                      <a:cxn ang="0">
                        <a:pos x="connsiteX12292" y="connsiteY12292"/>
                      </a:cxn>
                      <a:cxn ang="0">
                        <a:pos x="connsiteX12293" y="connsiteY12293"/>
                      </a:cxn>
                      <a:cxn ang="0">
                        <a:pos x="connsiteX12294" y="connsiteY12294"/>
                      </a:cxn>
                      <a:cxn ang="0">
                        <a:pos x="connsiteX12295" y="connsiteY12295"/>
                      </a:cxn>
                      <a:cxn ang="0">
                        <a:pos x="connsiteX12296" y="connsiteY12296"/>
                      </a:cxn>
                      <a:cxn ang="0">
                        <a:pos x="connsiteX12297" y="connsiteY12297"/>
                      </a:cxn>
                      <a:cxn ang="0">
                        <a:pos x="connsiteX12298" y="connsiteY12298"/>
                      </a:cxn>
                      <a:cxn ang="0">
                        <a:pos x="connsiteX12299" y="connsiteY12299"/>
                      </a:cxn>
                      <a:cxn ang="0">
                        <a:pos x="connsiteX12300" y="connsiteY12300"/>
                      </a:cxn>
                      <a:cxn ang="0">
                        <a:pos x="connsiteX12301" y="connsiteY12301"/>
                      </a:cxn>
                      <a:cxn ang="0">
                        <a:pos x="connsiteX12302" y="connsiteY12302"/>
                      </a:cxn>
                      <a:cxn ang="0">
                        <a:pos x="connsiteX12303" y="connsiteY12303"/>
                      </a:cxn>
                      <a:cxn ang="0">
                        <a:pos x="connsiteX12304" y="connsiteY12304"/>
                      </a:cxn>
                      <a:cxn ang="0">
                        <a:pos x="connsiteX12305" y="connsiteY12305"/>
                      </a:cxn>
                      <a:cxn ang="0">
                        <a:pos x="connsiteX12306" y="connsiteY12306"/>
                      </a:cxn>
                      <a:cxn ang="0">
                        <a:pos x="connsiteX12307" y="connsiteY12307"/>
                      </a:cxn>
                      <a:cxn ang="0">
                        <a:pos x="connsiteX12308" y="connsiteY12308"/>
                      </a:cxn>
                      <a:cxn ang="0">
                        <a:pos x="connsiteX12309" y="connsiteY12309"/>
                      </a:cxn>
                      <a:cxn ang="0">
                        <a:pos x="connsiteX12310" y="connsiteY12310"/>
                      </a:cxn>
                      <a:cxn ang="0">
                        <a:pos x="connsiteX12311" y="connsiteY12311"/>
                      </a:cxn>
                      <a:cxn ang="0">
                        <a:pos x="connsiteX12312" y="connsiteY12312"/>
                      </a:cxn>
                      <a:cxn ang="0">
                        <a:pos x="connsiteX12313" y="connsiteY12313"/>
                      </a:cxn>
                      <a:cxn ang="0">
                        <a:pos x="connsiteX12314" y="connsiteY12314"/>
                      </a:cxn>
                      <a:cxn ang="0">
                        <a:pos x="connsiteX12315" y="connsiteY12315"/>
                      </a:cxn>
                      <a:cxn ang="0">
                        <a:pos x="connsiteX12316" y="connsiteY12316"/>
                      </a:cxn>
                      <a:cxn ang="0">
                        <a:pos x="connsiteX12317" y="connsiteY12317"/>
                      </a:cxn>
                      <a:cxn ang="0">
                        <a:pos x="connsiteX12318" y="connsiteY12318"/>
                      </a:cxn>
                      <a:cxn ang="0">
                        <a:pos x="connsiteX12319" y="connsiteY12319"/>
                      </a:cxn>
                      <a:cxn ang="0">
                        <a:pos x="connsiteX12320" y="connsiteY12320"/>
                      </a:cxn>
                      <a:cxn ang="0">
                        <a:pos x="connsiteX12321" y="connsiteY12321"/>
                      </a:cxn>
                      <a:cxn ang="0">
                        <a:pos x="connsiteX12322" y="connsiteY12322"/>
                      </a:cxn>
                      <a:cxn ang="0">
                        <a:pos x="connsiteX12323" y="connsiteY12323"/>
                      </a:cxn>
                      <a:cxn ang="0">
                        <a:pos x="connsiteX12324" y="connsiteY12324"/>
                      </a:cxn>
                      <a:cxn ang="0">
                        <a:pos x="connsiteX12325" y="connsiteY12325"/>
                      </a:cxn>
                      <a:cxn ang="0">
                        <a:pos x="connsiteX12326" y="connsiteY12326"/>
                      </a:cxn>
                      <a:cxn ang="0">
                        <a:pos x="connsiteX12327" y="connsiteY12327"/>
                      </a:cxn>
                      <a:cxn ang="0">
                        <a:pos x="connsiteX12328" y="connsiteY12328"/>
                      </a:cxn>
                      <a:cxn ang="0">
                        <a:pos x="connsiteX12329" y="connsiteY12329"/>
                      </a:cxn>
                      <a:cxn ang="0">
                        <a:pos x="connsiteX12330" y="connsiteY12330"/>
                      </a:cxn>
                      <a:cxn ang="0">
                        <a:pos x="connsiteX12331" y="connsiteY12331"/>
                      </a:cxn>
                      <a:cxn ang="0">
                        <a:pos x="connsiteX12332" y="connsiteY12332"/>
                      </a:cxn>
                      <a:cxn ang="0">
                        <a:pos x="connsiteX12333" y="connsiteY12333"/>
                      </a:cxn>
                      <a:cxn ang="0">
                        <a:pos x="connsiteX12334" y="connsiteY12334"/>
                      </a:cxn>
                      <a:cxn ang="0">
                        <a:pos x="connsiteX12335" y="connsiteY12335"/>
                      </a:cxn>
                      <a:cxn ang="0">
                        <a:pos x="connsiteX12336" y="connsiteY12336"/>
                      </a:cxn>
                      <a:cxn ang="0">
                        <a:pos x="connsiteX12337" y="connsiteY12337"/>
                      </a:cxn>
                      <a:cxn ang="0">
                        <a:pos x="connsiteX12338" y="connsiteY12338"/>
                      </a:cxn>
                      <a:cxn ang="0">
                        <a:pos x="connsiteX12339" y="connsiteY12339"/>
                      </a:cxn>
                      <a:cxn ang="0">
                        <a:pos x="connsiteX12340" y="connsiteY12340"/>
                      </a:cxn>
                      <a:cxn ang="0">
                        <a:pos x="connsiteX12341" y="connsiteY12341"/>
                      </a:cxn>
                      <a:cxn ang="0">
                        <a:pos x="connsiteX12342" y="connsiteY12342"/>
                      </a:cxn>
                      <a:cxn ang="0">
                        <a:pos x="connsiteX12343" y="connsiteY12343"/>
                      </a:cxn>
                      <a:cxn ang="0">
                        <a:pos x="connsiteX12344" y="connsiteY12344"/>
                      </a:cxn>
                      <a:cxn ang="0">
                        <a:pos x="connsiteX12345" y="connsiteY12345"/>
                      </a:cxn>
                      <a:cxn ang="0">
                        <a:pos x="connsiteX12346" y="connsiteY12346"/>
                      </a:cxn>
                      <a:cxn ang="0">
                        <a:pos x="connsiteX12347" y="connsiteY12347"/>
                      </a:cxn>
                      <a:cxn ang="0">
                        <a:pos x="connsiteX12348" y="connsiteY12348"/>
                      </a:cxn>
                      <a:cxn ang="0">
                        <a:pos x="connsiteX12349" y="connsiteY12349"/>
                      </a:cxn>
                      <a:cxn ang="0">
                        <a:pos x="connsiteX12350" y="connsiteY12350"/>
                      </a:cxn>
                      <a:cxn ang="0">
                        <a:pos x="connsiteX12351" y="connsiteY12351"/>
                      </a:cxn>
                      <a:cxn ang="0">
                        <a:pos x="connsiteX12352" y="connsiteY12352"/>
                      </a:cxn>
                      <a:cxn ang="0">
                        <a:pos x="connsiteX12353" y="connsiteY12353"/>
                      </a:cxn>
                      <a:cxn ang="0">
                        <a:pos x="connsiteX12354" y="connsiteY12354"/>
                      </a:cxn>
                      <a:cxn ang="0">
                        <a:pos x="connsiteX12355" y="connsiteY12355"/>
                      </a:cxn>
                      <a:cxn ang="0">
                        <a:pos x="connsiteX12356" y="connsiteY12356"/>
                      </a:cxn>
                      <a:cxn ang="0">
                        <a:pos x="connsiteX12357" y="connsiteY12357"/>
                      </a:cxn>
                      <a:cxn ang="0">
                        <a:pos x="connsiteX12358" y="connsiteY12358"/>
                      </a:cxn>
                      <a:cxn ang="0">
                        <a:pos x="connsiteX12359" y="connsiteY12359"/>
                      </a:cxn>
                      <a:cxn ang="0">
                        <a:pos x="connsiteX12360" y="connsiteY12360"/>
                      </a:cxn>
                      <a:cxn ang="0">
                        <a:pos x="connsiteX12361" y="connsiteY12361"/>
                      </a:cxn>
                      <a:cxn ang="0">
                        <a:pos x="connsiteX12362" y="connsiteY12362"/>
                      </a:cxn>
                      <a:cxn ang="0">
                        <a:pos x="connsiteX12363" y="connsiteY12363"/>
                      </a:cxn>
                      <a:cxn ang="0">
                        <a:pos x="connsiteX12364" y="connsiteY12364"/>
                      </a:cxn>
                      <a:cxn ang="0">
                        <a:pos x="connsiteX12365" y="connsiteY12365"/>
                      </a:cxn>
                      <a:cxn ang="0">
                        <a:pos x="connsiteX12366" y="connsiteY12366"/>
                      </a:cxn>
                      <a:cxn ang="0">
                        <a:pos x="connsiteX12367" y="connsiteY12367"/>
                      </a:cxn>
                      <a:cxn ang="0">
                        <a:pos x="connsiteX12368" y="connsiteY12368"/>
                      </a:cxn>
                      <a:cxn ang="0">
                        <a:pos x="connsiteX12369" y="connsiteY12369"/>
                      </a:cxn>
                      <a:cxn ang="0">
                        <a:pos x="connsiteX12370" y="connsiteY12370"/>
                      </a:cxn>
                      <a:cxn ang="0">
                        <a:pos x="connsiteX12371" y="connsiteY12371"/>
                      </a:cxn>
                      <a:cxn ang="0">
                        <a:pos x="connsiteX12372" y="connsiteY12372"/>
                      </a:cxn>
                      <a:cxn ang="0">
                        <a:pos x="connsiteX12373" y="connsiteY12373"/>
                      </a:cxn>
                      <a:cxn ang="0">
                        <a:pos x="connsiteX12374" y="connsiteY12374"/>
                      </a:cxn>
                      <a:cxn ang="0">
                        <a:pos x="connsiteX12375" y="connsiteY12375"/>
                      </a:cxn>
                      <a:cxn ang="0">
                        <a:pos x="connsiteX12376" y="connsiteY12376"/>
                      </a:cxn>
                      <a:cxn ang="0">
                        <a:pos x="connsiteX12377" y="connsiteY12377"/>
                      </a:cxn>
                      <a:cxn ang="0">
                        <a:pos x="connsiteX12378" y="connsiteY12378"/>
                      </a:cxn>
                      <a:cxn ang="0">
                        <a:pos x="connsiteX12379" y="connsiteY12379"/>
                      </a:cxn>
                      <a:cxn ang="0">
                        <a:pos x="connsiteX12380" y="connsiteY12380"/>
                      </a:cxn>
                      <a:cxn ang="0">
                        <a:pos x="connsiteX12381" y="connsiteY12381"/>
                      </a:cxn>
                      <a:cxn ang="0">
                        <a:pos x="connsiteX12382" y="connsiteY12382"/>
                      </a:cxn>
                      <a:cxn ang="0">
                        <a:pos x="connsiteX12383" y="connsiteY12383"/>
                      </a:cxn>
                      <a:cxn ang="0">
                        <a:pos x="connsiteX12384" y="connsiteY12384"/>
                      </a:cxn>
                      <a:cxn ang="0">
                        <a:pos x="connsiteX12385" y="connsiteY12385"/>
                      </a:cxn>
                      <a:cxn ang="0">
                        <a:pos x="connsiteX12386" y="connsiteY12386"/>
                      </a:cxn>
                      <a:cxn ang="0">
                        <a:pos x="connsiteX12387" y="connsiteY12387"/>
                      </a:cxn>
                      <a:cxn ang="0">
                        <a:pos x="connsiteX12388" y="connsiteY12388"/>
                      </a:cxn>
                      <a:cxn ang="0">
                        <a:pos x="connsiteX12389" y="connsiteY12389"/>
                      </a:cxn>
                      <a:cxn ang="0">
                        <a:pos x="connsiteX12390" y="connsiteY12390"/>
                      </a:cxn>
                      <a:cxn ang="0">
                        <a:pos x="connsiteX12391" y="connsiteY12391"/>
                      </a:cxn>
                      <a:cxn ang="0">
                        <a:pos x="connsiteX12392" y="connsiteY12392"/>
                      </a:cxn>
                      <a:cxn ang="0">
                        <a:pos x="connsiteX12393" y="connsiteY12393"/>
                      </a:cxn>
                      <a:cxn ang="0">
                        <a:pos x="connsiteX12394" y="connsiteY12394"/>
                      </a:cxn>
                      <a:cxn ang="0">
                        <a:pos x="connsiteX12395" y="connsiteY12395"/>
                      </a:cxn>
                      <a:cxn ang="0">
                        <a:pos x="connsiteX12396" y="connsiteY12396"/>
                      </a:cxn>
                      <a:cxn ang="0">
                        <a:pos x="connsiteX12397" y="connsiteY12397"/>
                      </a:cxn>
                      <a:cxn ang="0">
                        <a:pos x="connsiteX12398" y="connsiteY12398"/>
                      </a:cxn>
                      <a:cxn ang="0">
                        <a:pos x="connsiteX12399" y="connsiteY12399"/>
                      </a:cxn>
                      <a:cxn ang="0">
                        <a:pos x="connsiteX12400" y="connsiteY12400"/>
                      </a:cxn>
                      <a:cxn ang="0">
                        <a:pos x="connsiteX12401" y="connsiteY12401"/>
                      </a:cxn>
                      <a:cxn ang="0">
                        <a:pos x="connsiteX12402" y="connsiteY12402"/>
                      </a:cxn>
                      <a:cxn ang="0">
                        <a:pos x="connsiteX12403" y="connsiteY12403"/>
                      </a:cxn>
                      <a:cxn ang="0">
                        <a:pos x="connsiteX12404" y="connsiteY12404"/>
                      </a:cxn>
                      <a:cxn ang="0">
                        <a:pos x="connsiteX12405" y="connsiteY12405"/>
                      </a:cxn>
                      <a:cxn ang="0">
                        <a:pos x="connsiteX12406" y="connsiteY12406"/>
                      </a:cxn>
                      <a:cxn ang="0">
                        <a:pos x="connsiteX12407" y="connsiteY12407"/>
                      </a:cxn>
                      <a:cxn ang="0">
                        <a:pos x="connsiteX12408" y="connsiteY12408"/>
                      </a:cxn>
                      <a:cxn ang="0">
                        <a:pos x="connsiteX12409" y="connsiteY12409"/>
                      </a:cxn>
                      <a:cxn ang="0">
                        <a:pos x="connsiteX12410" y="connsiteY12410"/>
                      </a:cxn>
                      <a:cxn ang="0">
                        <a:pos x="connsiteX12411" y="connsiteY12411"/>
                      </a:cxn>
                      <a:cxn ang="0">
                        <a:pos x="connsiteX12412" y="connsiteY12412"/>
                      </a:cxn>
                      <a:cxn ang="0">
                        <a:pos x="connsiteX12413" y="connsiteY12413"/>
                      </a:cxn>
                      <a:cxn ang="0">
                        <a:pos x="connsiteX12414" y="connsiteY12414"/>
                      </a:cxn>
                      <a:cxn ang="0">
                        <a:pos x="connsiteX12415" y="connsiteY12415"/>
                      </a:cxn>
                      <a:cxn ang="0">
                        <a:pos x="connsiteX12416" y="connsiteY12416"/>
                      </a:cxn>
                      <a:cxn ang="0">
                        <a:pos x="connsiteX12417" y="connsiteY12417"/>
                      </a:cxn>
                      <a:cxn ang="0">
                        <a:pos x="connsiteX12418" y="connsiteY12418"/>
                      </a:cxn>
                      <a:cxn ang="0">
                        <a:pos x="connsiteX12419" y="connsiteY12419"/>
                      </a:cxn>
                      <a:cxn ang="0">
                        <a:pos x="connsiteX12420" y="connsiteY12420"/>
                      </a:cxn>
                      <a:cxn ang="0">
                        <a:pos x="connsiteX12421" y="connsiteY12421"/>
                      </a:cxn>
                      <a:cxn ang="0">
                        <a:pos x="connsiteX12422" y="connsiteY12422"/>
                      </a:cxn>
                      <a:cxn ang="0">
                        <a:pos x="connsiteX12423" y="connsiteY12423"/>
                      </a:cxn>
                      <a:cxn ang="0">
                        <a:pos x="connsiteX12424" y="connsiteY12424"/>
                      </a:cxn>
                      <a:cxn ang="0">
                        <a:pos x="connsiteX12425" y="connsiteY12425"/>
                      </a:cxn>
                      <a:cxn ang="0">
                        <a:pos x="connsiteX12426" y="connsiteY12426"/>
                      </a:cxn>
                      <a:cxn ang="0">
                        <a:pos x="connsiteX12427" y="connsiteY12427"/>
                      </a:cxn>
                      <a:cxn ang="0">
                        <a:pos x="connsiteX12428" y="connsiteY12428"/>
                      </a:cxn>
                      <a:cxn ang="0">
                        <a:pos x="connsiteX12429" y="connsiteY12429"/>
                      </a:cxn>
                      <a:cxn ang="0">
                        <a:pos x="connsiteX12430" y="connsiteY12430"/>
                      </a:cxn>
                      <a:cxn ang="0">
                        <a:pos x="connsiteX12431" y="connsiteY12431"/>
                      </a:cxn>
                      <a:cxn ang="0">
                        <a:pos x="connsiteX12432" y="connsiteY12432"/>
                      </a:cxn>
                      <a:cxn ang="0">
                        <a:pos x="connsiteX12433" y="connsiteY12433"/>
                      </a:cxn>
                      <a:cxn ang="0">
                        <a:pos x="connsiteX12434" y="connsiteY12434"/>
                      </a:cxn>
                      <a:cxn ang="0">
                        <a:pos x="connsiteX12435" y="connsiteY12435"/>
                      </a:cxn>
                      <a:cxn ang="0">
                        <a:pos x="connsiteX12436" y="connsiteY12436"/>
                      </a:cxn>
                      <a:cxn ang="0">
                        <a:pos x="connsiteX12437" y="connsiteY12437"/>
                      </a:cxn>
                      <a:cxn ang="0">
                        <a:pos x="connsiteX12438" y="connsiteY12438"/>
                      </a:cxn>
                      <a:cxn ang="0">
                        <a:pos x="connsiteX12439" y="connsiteY12439"/>
                      </a:cxn>
                      <a:cxn ang="0">
                        <a:pos x="connsiteX12440" y="connsiteY12440"/>
                      </a:cxn>
                      <a:cxn ang="0">
                        <a:pos x="connsiteX12441" y="connsiteY12441"/>
                      </a:cxn>
                      <a:cxn ang="0">
                        <a:pos x="connsiteX12442" y="connsiteY12442"/>
                      </a:cxn>
                      <a:cxn ang="0">
                        <a:pos x="connsiteX12443" y="connsiteY12443"/>
                      </a:cxn>
                      <a:cxn ang="0">
                        <a:pos x="connsiteX12444" y="connsiteY12444"/>
                      </a:cxn>
                      <a:cxn ang="0">
                        <a:pos x="connsiteX12445" y="connsiteY12445"/>
                      </a:cxn>
                      <a:cxn ang="0">
                        <a:pos x="connsiteX12446" y="connsiteY12446"/>
                      </a:cxn>
                      <a:cxn ang="0">
                        <a:pos x="connsiteX12447" y="connsiteY12447"/>
                      </a:cxn>
                      <a:cxn ang="0">
                        <a:pos x="connsiteX12448" y="connsiteY12448"/>
                      </a:cxn>
                      <a:cxn ang="0">
                        <a:pos x="connsiteX12449" y="connsiteY12449"/>
                      </a:cxn>
                      <a:cxn ang="0">
                        <a:pos x="connsiteX12450" y="connsiteY12450"/>
                      </a:cxn>
                      <a:cxn ang="0">
                        <a:pos x="connsiteX12451" y="connsiteY12451"/>
                      </a:cxn>
                      <a:cxn ang="0">
                        <a:pos x="connsiteX12452" y="connsiteY12452"/>
                      </a:cxn>
                      <a:cxn ang="0">
                        <a:pos x="connsiteX12453" y="connsiteY12453"/>
                      </a:cxn>
                      <a:cxn ang="0">
                        <a:pos x="connsiteX12454" y="connsiteY12454"/>
                      </a:cxn>
                      <a:cxn ang="0">
                        <a:pos x="connsiteX12455" y="connsiteY12455"/>
                      </a:cxn>
                      <a:cxn ang="0">
                        <a:pos x="connsiteX12456" y="connsiteY12456"/>
                      </a:cxn>
                      <a:cxn ang="0">
                        <a:pos x="connsiteX12457" y="connsiteY12457"/>
                      </a:cxn>
                      <a:cxn ang="0">
                        <a:pos x="connsiteX12458" y="connsiteY12458"/>
                      </a:cxn>
                      <a:cxn ang="0">
                        <a:pos x="connsiteX12459" y="connsiteY12459"/>
                      </a:cxn>
                      <a:cxn ang="0">
                        <a:pos x="connsiteX12460" y="connsiteY12460"/>
                      </a:cxn>
                      <a:cxn ang="0">
                        <a:pos x="connsiteX12461" y="connsiteY12461"/>
                      </a:cxn>
                      <a:cxn ang="0">
                        <a:pos x="connsiteX12462" y="connsiteY12462"/>
                      </a:cxn>
                      <a:cxn ang="0">
                        <a:pos x="connsiteX12463" y="connsiteY12463"/>
                      </a:cxn>
                      <a:cxn ang="0">
                        <a:pos x="connsiteX12464" y="connsiteY12464"/>
                      </a:cxn>
                      <a:cxn ang="0">
                        <a:pos x="connsiteX12465" y="connsiteY12465"/>
                      </a:cxn>
                      <a:cxn ang="0">
                        <a:pos x="connsiteX12466" y="connsiteY12466"/>
                      </a:cxn>
                      <a:cxn ang="0">
                        <a:pos x="connsiteX12467" y="connsiteY12467"/>
                      </a:cxn>
                      <a:cxn ang="0">
                        <a:pos x="connsiteX12468" y="connsiteY12468"/>
                      </a:cxn>
                      <a:cxn ang="0">
                        <a:pos x="connsiteX12469" y="connsiteY12469"/>
                      </a:cxn>
                      <a:cxn ang="0">
                        <a:pos x="connsiteX12470" y="connsiteY12470"/>
                      </a:cxn>
                      <a:cxn ang="0">
                        <a:pos x="connsiteX12471" y="connsiteY12471"/>
                      </a:cxn>
                      <a:cxn ang="0">
                        <a:pos x="connsiteX12472" y="connsiteY12472"/>
                      </a:cxn>
                      <a:cxn ang="0">
                        <a:pos x="connsiteX12473" y="connsiteY12473"/>
                      </a:cxn>
                      <a:cxn ang="0">
                        <a:pos x="connsiteX12474" y="connsiteY12474"/>
                      </a:cxn>
                      <a:cxn ang="0">
                        <a:pos x="connsiteX12475" y="connsiteY12475"/>
                      </a:cxn>
                      <a:cxn ang="0">
                        <a:pos x="connsiteX12476" y="connsiteY12476"/>
                      </a:cxn>
                      <a:cxn ang="0">
                        <a:pos x="connsiteX12477" y="connsiteY12477"/>
                      </a:cxn>
                      <a:cxn ang="0">
                        <a:pos x="connsiteX12478" y="connsiteY12478"/>
                      </a:cxn>
                      <a:cxn ang="0">
                        <a:pos x="connsiteX12479" y="connsiteY12479"/>
                      </a:cxn>
                      <a:cxn ang="0">
                        <a:pos x="connsiteX12480" y="connsiteY12480"/>
                      </a:cxn>
                      <a:cxn ang="0">
                        <a:pos x="connsiteX12481" y="connsiteY12481"/>
                      </a:cxn>
                      <a:cxn ang="0">
                        <a:pos x="connsiteX12482" y="connsiteY12482"/>
                      </a:cxn>
                      <a:cxn ang="0">
                        <a:pos x="connsiteX12483" y="connsiteY12483"/>
                      </a:cxn>
                      <a:cxn ang="0">
                        <a:pos x="connsiteX12484" y="connsiteY12484"/>
                      </a:cxn>
                      <a:cxn ang="0">
                        <a:pos x="connsiteX12485" y="connsiteY12485"/>
                      </a:cxn>
                      <a:cxn ang="0">
                        <a:pos x="connsiteX12486" y="connsiteY12486"/>
                      </a:cxn>
                      <a:cxn ang="0">
                        <a:pos x="connsiteX12487" y="connsiteY12487"/>
                      </a:cxn>
                      <a:cxn ang="0">
                        <a:pos x="connsiteX12488" y="connsiteY12488"/>
                      </a:cxn>
                      <a:cxn ang="0">
                        <a:pos x="connsiteX12489" y="connsiteY12489"/>
                      </a:cxn>
                      <a:cxn ang="0">
                        <a:pos x="connsiteX12490" y="connsiteY12490"/>
                      </a:cxn>
                      <a:cxn ang="0">
                        <a:pos x="connsiteX12491" y="connsiteY12491"/>
                      </a:cxn>
                      <a:cxn ang="0">
                        <a:pos x="connsiteX12492" y="connsiteY12492"/>
                      </a:cxn>
                      <a:cxn ang="0">
                        <a:pos x="connsiteX12493" y="connsiteY12493"/>
                      </a:cxn>
                      <a:cxn ang="0">
                        <a:pos x="connsiteX12494" y="connsiteY12494"/>
                      </a:cxn>
                      <a:cxn ang="0">
                        <a:pos x="connsiteX12495" y="connsiteY12495"/>
                      </a:cxn>
                      <a:cxn ang="0">
                        <a:pos x="connsiteX12496" y="connsiteY12496"/>
                      </a:cxn>
                      <a:cxn ang="0">
                        <a:pos x="connsiteX12497" y="connsiteY12497"/>
                      </a:cxn>
                      <a:cxn ang="0">
                        <a:pos x="connsiteX12498" y="connsiteY12498"/>
                      </a:cxn>
                      <a:cxn ang="0">
                        <a:pos x="connsiteX12499" y="connsiteY12499"/>
                      </a:cxn>
                      <a:cxn ang="0">
                        <a:pos x="connsiteX12500" y="connsiteY12500"/>
                      </a:cxn>
                      <a:cxn ang="0">
                        <a:pos x="connsiteX12501" y="connsiteY12501"/>
                      </a:cxn>
                      <a:cxn ang="0">
                        <a:pos x="connsiteX12502" y="connsiteY12502"/>
                      </a:cxn>
                      <a:cxn ang="0">
                        <a:pos x="connsiteX12503" y="connsiteY12503"/>
                      </a:cxn>
                      <a:cxn ang="0">
                        <a:pos x="connsiteX12504" y="connsiteY12504"/>
                      </a:cxn>
                      <a:cxn ang="0">
                        <a:pos x="connsiteX12505" y="connsiteY12505"/>
                      </a:cxn>
                      <a:cxn ang="0">
                        <a:pos x="connsiteX12506" y="connsiteY12506"/>
                      </a:cxn>
                      <a:cxn ang="0">
                        <a:pos x="connsiteX12507" y="connsiteY12507"/>
                      </a:cxn>
                      <a:cxn ang="0">
                        <a:pos x="connsiteX12508" y="connsiteY12508"/>
                      </a:cxn>
                      <a:cxn ang="0">
                        <a:pos x="connsiteX12509" y="connsiteY12509"/>
                      </a:cxn>
                      <a:cxn ang="0">
                        <a:pos x="connsiteX12510" y="connsiteY12510"/>
                      </a:cxn>
                      <a:cxn ang="0">
                        <a:pos x="connsiteX12511" y="connsiteY12511"/>
                      </a:cxn>
                      <a:cxn ang="0">
                        <a:pos x="connsiteX12512" y="connsiteY12512"/>
                      </a:cxn>
                      <a:cxn ang="0">
                        <a:pos x="connsiteX12513" y="connsiteY12513"/>
                      </a:cxn>
                      <a:cxn ang="0">
                        <a:pos x="connsiteX12514" y="connsiteY12514"/>
                      </a:cxn>
                      <a:cxn ang="0">
                        <a:pos x="connsiteX12515" y="connsiteY12515"/>
                      </a:cxn>
                      <a:cxn ang="0">
                        <a:pos x="connsiteX12516" y="connsiteY12516"/>
                      </a:cxn>
                      <a:cxn ang="0">
                        <a:pos x="connsiteX12517" y="connsiteY12517"/>
                      </a:cxn>
                      <a:cxn ang="0">
                        <a:pos x="connsiteX12518" y="connsiteY12518"/>
                      </a:cxn>
                      <a:cxn ang="0">
                        <a:pos x="connsiteX12519" y="connsiteY12519"/>
                      </a:cxn>
                      <a:cxn ang="0">
                        <a:pos x="connsiteX12520" y="connsiteY12520"/>
                      </a:cxn>
                      <a:cxn ang="0">
                        <a:pos x="connsiteX12521" y="connsiteY12521"/>
                      </a:cxn>
                      <a:cxn ang="0">
                        <a:pos x="connsiteX12522" y="connsiteY12522"/>
                      </a:cxn>
                      <a:cxn ang="0">
                        <a:pos x="connsiteX12523" y="connsiteY12523"/>
                      </a:cxn>
                      <a:cxn ang="0">
                        <a:pos x="connsiteX12524" y="connsiteY12524"/>
                      </a:cxn>
                      <a:cxn ang="0">
                        <a:pos x="connsiteX12525" y="connsiteY12525"/>
                      </a:cxn>
                      <a:cxn ang="0">
                        <a:pos x="connsiteX12526" y="connsiteY12526"/>
                      </a:cxn>
                      <a:cxn ang="0">
                        <a:pos x="connsiteX12527" y="connsiteY12527"/>
                      </a:cxn>
                      <a:cxn ang="0">
                        <a:pos x="connsiteX12528" y="connsiteY12528"/>
                      </a:cxn>
                      <a:cxn ang="0">
                        <a:pos x="connsiteX12529" y="connsiteY12529"/>
                      </a:cxn>
                      <a:cxn ang="0">
                        <a:pos x="connsiteX12530" y="connsiteY12530"/>
                      </a:cxn>
                      <a:cxn ang="0">
                        <a:pos x="connsiteX12531" y="connsiteY12531"/>
                      </a:cxn>
                      <a:cxn ang="0">
                        <a:pos x="connsiteX12532" y="connsiteY12532"/>
                      </a:cxn>
                      <a:cxn ang="0">
                        <a:pos x="connsiteX12533" y="connsiteY12533"/>
                      </a:cxn>
                      <a:cxn ang="0">
                        <a:pos x="connsiteX12534" y="connsiteY12534"/>
                      </a:cxn>
                      <a:cxn ang="0">
                        <a:pos x="connsiteX12535" y="connsiteY12535"/>
                      </a:cxn>
                      <a:cxn ang="0">
                        <a:pos x="connsiteX12536" y="connsiteY12536"/>
                      </a:cxn>
                      <a:cxn ang="0">
                        <a:pos x="connsiteX12537" y="connsiteY12537"/>
                      </a:cxn>
                      <a:cxn ang="0">
                        <a:pos x="connsiteX12538" y="connsiteY12538"/>
                      </a:cxn>
                      <a:cxn ang="0">
                        <a:pos x="connsiteX12539" y="connsiteY12539"/>
                      </a:cxn>
                      <a:cxn ang="0">
                        <a:pos x="connsiteX12540" y="connsiteY12540"/>
                      </a:cxn>
                      <a:cxn ang="0">
                        <a:pos x="connsiteX12541" y="connsiteY12541"/>
                      </a:cxn>
                      <a:cxn ang="0">
                        <a:pos x="connsiteX12542" y="connsiteY12542"/>
                      </a:cxn>
                      <a:cxn ang="0">
                        <a:pos x="connsiteX12543" y="connsiteY12543"/>
                      </a:cxn>
                      <a:cxn ang="0">
                        <a:pos x="connsiteX12544" y="connsiteY12544"/>
                      </a:cxn>
                      <a:cxn ang="0">
                        <a:pos x="connsiteX12545" y="connsiteY12545"/>
                      </a:cxn>
                      <a:cxn ang="0">
                        <a:pos x="connsiteX12546" y="connsiteY12546"/>
                      </a:cxn>
                      <a:cxn ang="0">
                        <a:pos x="connsiteX12547" y="connsiteY12547"/>
                      </a:cxn>
                      <a:cxn ang="0">
                        <a:pos x="connsiteX12548" y="connsiteY12548"/>
                      </a:cxn>
                      <a:cxn ang="0">
                        <a:pos x="connsiteX12549" y="connsiteY12549"/>
                      </a:cxn>
                      <a:cxn ang="0">
                        <a:pos x="connsiteX12550" y="connsiteY12550"/>
                      </a:cxn>
                      <a:cxn ang="0">
                        <a:pos x="connsiteX12551" y="connsiteY12551"/>
                      </a:cxn>
                      <a:cxn ang="0">
                        <a:pos x="connsiteX12552" y="connsiteY12552"/>
                      </a:cxn>
                      <a:cxn ang="0">
                        <a:pos x="connsiteX12553" y="connsiteY12553"/>
                      </a:cxn>
                      <a:cxn ang="0">
                        <a:pos x="connsiteX12554" y="connsiteY12554"/>
                      </a:cxn>
                      <a:cxn ang="0">
                        <a:pos x="connsiteX12555" y="connsiteY12555"/>
                      </a:cxn>
                      <a:cxn ang="0">
                        <a:pos x="connsiteX12556" y="connsiteY12556"/>
                      </a:cxn>
                      <a:cxn ang="0">
                        <a:pos x="connsiteX12557" y="connsiteY12557"/>
                      </a:cxn>
                      <a:cxn ang="0">
                        <a:pos x="connsiteX12558" y="connsiteY12558"/>
                      </a:cxn>
                      <a:cxn ang="0">
                        <a:pos x="connsiteX12559" y="connsiteY12559"/>
                      </a:cxn>
                      <a:cxn ang="0">
                        <a:pos x="connsiteX12560" y="connsiteY12560"/>
                      </a:cxn>
                      <a:cxn ang="0">
                        <a:pos x="connsiteX12561" y="connsiteY12561"/>
                      </a:cxn>
                      <a:cxn ang="0">
                        <a:pos x="connsiteX12562" y="connsiteY12562"/>
                      </a:cxn>
                      <a:cxn ang="0">
                        <a:pos x="connsiteX12563" y="connsiteY12563"/>
                      </a:cxn>
                      <a:cxn ang="0">
                        <a:pos x="connsiteX12564" y="connsiteY12564"/>
                      </a:cxn>
                      <a:cxn ang="0">
                        <a:pos x="connsiteX12565" y="connsiteY12565"/>
                      </a:cxn>
                      <a:cxn ang="0">
                        <a:pos x="connsiteX12566" y="connsiteY12566"/>
                      </a:cxn>
                      <a:cxn ang="0">
                        <a:pos x="connsiteX12567" y="connsiteY12567"/>
                      </a:cxn>
                      <a:cxn ang="0">
                        <a:pos x="connsiteX12568" y="connsiteY12568"/>
                      </a:cxn>
                      <a:cxn ang="0">
                        <a:pos x="connsiteX12569" y="connsiteY12569"/>
                      </a:cxn>
                      <a:cxn ang="0">
                        <a:pos x="connsiteX12570" y="connsiteY12570"/>
                      </a:cxn>
                      <a:cxn ang="0">
                        <a:pos x="connsiteX12571" y="connsiteY12571"/>
                      </a:cxn>
                      <a:cxn ang="0">
                        <a:pos x="connsiteX12572" y="connsiteY12572"/>
                      </a:cxn>
                      <a:cxn ang="0">
                        <a:pos x="connsiteX12573" y="connsiteY12573"/>
                      </a:cxn>
                      <a:cxn ang="0">
                        <a:pos x="connsiteX12574" y="connsiteY12574"/>
                      </a:cxn>
                      <a:cxn ang="0">
                        <a:pos x="connsiteX12575" y="connsiteY12575"/>
                      </a:cxn>
                      <a:cxn ang="0">
                        <a:pos x="connsiteX12576" y="connsiteY12576"/>
                      </a:cxn>
                      <a:cxn ang="0">
                        <a:pos x="connsiteX12577" y="connsiteY12577"/>
                      </a:cxn>
                      <a:cxn ang="0">
                        <a:pos x="connsiteX12578" y="connsiteY12578"/>
                      </a:cxn>
                      <a:cxn ang="0">
                        <a:pos x="connsiteX12579" y="connsiteY12579"/>
                      </a:cxn>
                      <a:cxn ang="0">
                        <a:pos x="connsiteX12580" y="connsiteY12580"/>
                      </a:cxn>
                      <a:cxn ang="0">
                        <a:pos x="connsiteX12581" y="connsiteY12581"/>
                      </a:cxn>
                      <a:cxn ang="0">
                        <a:pos x="connsiteX12582" y="connsiteY12582"/>
                      </a:cxn>
                      <a:cxn ang="0">
                        <a:pos x="connsiteX12583" y="connsiteY12583"/>
                      </a:cxn>
                      <a:cxn ang="0">
                        <a:pos x="connsiteX12584" y="connsiteY12584"/>
                      </a:cxn>
                      <a:cxn ang="0">
                        <a:pos x="connsiteX12585" y="connsiteY12585"/>
                      </a:cxn>
                      <a:cxn ang="0">
                        <a:pos x="connsiteX12586" y="connsiteY12586"/>
                      </a:cxn>
                      <a:cxn ang="0">
                        <a:pos x="connsiteX12587" y="connsiteY12587"/>
                      </a:cxn>
                      <a:cxn ang="0">
                        <a:pos x="connsiteX12588" y="connsiteY12588"/>
                      </a:cxn>
                      <a:cxn ang="0">
                        <a:pos x="connsiteX12589" y="connsiteY12589"/>
                      </a:cxn>
                      <a:cxn ang="0">
                        <a:pos x="connsiteX12590" y="connsiteY12590"/>
                      </a:cxn>
                      <a:cxn ang="0">
                        <a:pos x="connsiteX12591" y="connsiteY12591"/>
                      </a:cxn>
                      <a:cxn ang="0">
                        <a:pos x="connsiteX12592" y="connsiteY12592"/>
                      </a:cxn>
                      <a:cxn ang="0">
                        <a:pos x="connsiteX12593" y="connsiteY12593"/>
                      </a:cxn>
                      <a:cxn ang="0">
                        <a:pos x="connsiteX12594" y="connsiteY12594"/>
                      </a:cxn>
                      <a:cxn ang="0">
                        <a:pos x="connsiteX12595" y="connsiteY12595"/>
                      </a:cxn>
                      <a:cxn ang="0">
                        <a:pos x="connsiteX12596" y="connsiteY12596"/>
                      </a:cxn>
                      <a:cxn ang="0">
                        <a:pos x="connsiteX12597" y="connsiteY12597"/>
                      </a:cxn>
                      <a:cxn ang="0">
                        <a:pos x="connsiteX12598" y="connsiteY12598"/>
                      </a:cxn>
                      <a:cxn ang="0">
                        <a:pos x="connsiteX12599" y="connsiteY12599"/>
                      </a:cxn>
                      <a:cxn ang="0">
                        <a:pos x="connsiteX12600" y="connsiteY12600"/>
                      </a:cxn>
                      <a:cxn ang="0">
                        <a:pos x="connsiteX12601" y="connsiteY12601"/>
                      </a:cxn>
                      <a:cxn ang="0">
                        <a:pos x="connsiteX12602" y="connsiteY12602"/>
                      </a:cxn>
                      <a:cxn ang="0">
                        <a:pos x="connsiteX12603" y="connsiteY12603"/>
                      </a:cxn>
                      <a:cxn ang="0">
                        <a:pos x="connsiteX12604" y="connsiteY12604"/>
                      </a:cxn>
                      <a:cxn ang="0">
                        <a:pos x="connsiteX12605" y="connsiteY12605"/>
                      </a:cxn>
                      <a:cxn ang="0">
                        <a:pos x="connsiteX12606" y="connsiteY12606"/>
                      </a:cxn>
                      <a:cxn ang="0">
                        <a:pos x="connsiteX12607" y="connsiteY12607"/>
                      </a:cxn>
                      <a:cxn ang="0">
                        <a:pos x="connsiteX12608" y="connsiteY12608"/>
                      </a:cxn>
                      <a:cxn ang="0">
                        <a:pos x="connsiteX12609" y="connsiteY12609"/>
                      </a:cxn>
                      <a:cxn ang="0">
                        <a:pos x="connsiteX12610" y="connsiteY12610"/>
                      </a:cxn>
                      <a:cxn ang="0">
                        <a:pos x="connsiteX12611" y="connsiteY12611"/>
                      </a:cxn>
                      <a:cxn ang="0">
                        <a:pos x="connsiteX12612" y="connsiteY12612"/>
                      </a:cxn>
                      <a:cxn ang="0">
                        <a:pos x="connsiteX12613" y="connsiteY12613"/>
                      </a:cxn>
                      <a:cxn ang="0">
                        <a:pos x="connsiteX12614" y="connsiteY12614"/>
                      </a:cxn>
                      <a:cxn ang="0">
                        <a:pos x="connsiteX12615" y="connsiteY12615"/>
                      </a:cxn>
                      <a:cxn ang="0">
                        <a:pos x="connsiteX12616" y="connsiteY12616"/>
                      </a:cxn>
                      <a:cxn ang="0">
                        <a:pos x="connsiteX12617" y="connsiteY12617"/>
                      </a:cxn>
                      <a:cxn ang="0">
                        <a:pos x="connsiteX12618" y="connsiteY12618"/>
                      </a:cxn>
                      <a:cxn ang="0">
                        <a:pos x="connsiteX12619" y="connsiteY12619"/>
                      </a:cxn>
                      <a:cxn ang="0">
                        <a:pos x="connsiteX12620" y="connsiteY12620"/>
                      </a:cxn>
                      <a:cxn ang="0">
                        <a:pos x="connsiteX12621" y="connsiteY12621"/>
                      </a:cxn>
                      <a:cxn ang="0">
                        <a:pos x="connsiteX12622" y="connsiteY12622"/>
                      </a:cxn>
                      <a:cxn ang="0">
                        <a:pos x="connsiteX12623" y="connsiteY12623"/>
                      </a:cxn>
                      <a:cxn ang="0">
                        <a:pos x="connsiteX12624" y="connsiteY12624"/>
                      </a:cxn>
                      <a:cxn ang="0">
                        <a:pos x="connsiteX12625" y="connsiteY12625"/>
                      </a:cxn>
                      <a:cxn ang="0">
                        <a:pos x="connsiteX12626" y="connsiteY12626"/>
                      </a:cxn>
                      <a:cxn ang="0">
                        <a:pos x="connsiteX12627" y="connsiteY12627"/>
                      </a:cxn>
                      <a:cxn ang="0">
                        <a:pos x="connsiteX12628" y="connsiteY12628"/>
                      </a:cxn>
                      <a:cxn ang="0">
                        <a:pos x="connsiteX12629" y="connsiteY12629"/>
                      </a:cxn>
                      <a:cxn ang="0">
                        <a:pos x="connsiteX12630" y="connsiteY12630"/>
                      </a:cxn>
                      <a:cxn ang="0">
                        <a:pos x="connsiteX12631" y="connsiteY12631"/>
                      </a:cxn>
                      <a:cxn ang="0">
                        <a:pos x="connsiteX12632" y="connsiteY12632"/>
                      </a:cxn>
                      <a:cxn ang="0">
                        <a:pos x="connsiteX12633" y="connsiteY12633"/>
                      </a:cxn>
                      <a:cxn ang="0">
                        <a:pos x="connsiteX12634" y="connsiteY12634"/>
                      </a:cxn>
                      <a:cxn ang="0">
                        <a:pos x="connsiteX12635" y="connsiteY12635"/>
                      </a:cxn>
                      <a:cxn ang="0">
                        <a:pos x="connsiteX12636" y="connsiteY12636"/>
                      </a:cxn>
                      <a:cxn ang="0">
                        <a:pos x="connsiteX12637" y="connsiteY12637"/>
                      </a:cxn>
                      <a:cxn ang="0">
                        <a:pos x="connsiteX12638" y="connsiteY12638"/>
                      </a:cxn>
                      <a:cxn ang="0">
                        <a:pos x="connsiteX12639" y="connsiteY12639"/>
                      </a:cxn>
                      <a:cxn ang="0">
                        <a:pos x="connsiteX12640" y="connsiteY12640"/>
                      </a:cxn>
                      <a:cxn ang="0">
                        <a:pos x="connsiteX12641" y="connsiteY12641"/>
                      </a:cxn>
                      <a:cxn ang="0">
                        <a:pos x="connsiteX12642" y="connsiteY12642"/>
                      </a:cxn>
                      <a:cxn ang="0">
                        <a:pos x="connsiteX12643" y="connsiteY12643"/>
                      </a:cxn>
                      <a:cxn ang="0">
                        <a:pos x="connsiteX12644" y="connsiteY12644"/>
                      </a:cxn>
                      <a:cxn ang="0">
                        <a:pos x="connsiteX12645" y="connsiteY12645"/>
                      </a:cxn>
                      <a:cxn ang="0">
                        <a:pos x="connsiteX12646" y="connsiteY12646"/>
                      </a:cxn>
                      <a:cxn ang="0">
                        <a:pos x="connsiteX12647" y="connsiteY12647"/>
                      </a:cxn>
                      <a:cxn ang="0">
                        <a:pos x="connsiteX12648" y="connsiteY12648"/>
                      </a:cxn>
                      <a:cxn ang="0">
                        <a:pos x="connsiteX12649" y="connsiteY12649"/>
                      </a:cxn>
                      <a:cxn ang="0">
                        <a:pos x="connsiteX12650" y="connsiteY12650"/>
                      </a:cxn>
                      <a:cxn ang="0">
                        <a:pos x="connsiteX12651" y="connsiteY12651"/>
                      </a:cxn>
                      <a:cxn ang="0">
                        <a:pos x="connsiteX12652" y="connsiteY12652"/>
                      </a:cxn>
                    </a:cxnLst>
                    <a:rect l="l" t="t" r="r" b="b"/>
                    <a:pathLst>
                      <a:path w="1923730" h="1639157">
                        <a:moveTo>
                          <a:pt x="1235930" y="1639157"/>
                        </a:moveTo>
                        <a:lnTo>
                          <a:pt x="1235835" y="1637824"/>
                        </a:lnTo>
                        <a:lnTo>
                          <a:pt x="1257933" y="1635538"/>
                        </a:lnTo>
                        <a:lnTo>
                          <a:pt x="1264505" y="1632014"/>
                        </a:lnTo>
                        <a:lnTo>
                          <a:pt x="1276697" y="1625632"/>
                        </a:lnTo>
                        <a:lnTo>
                          <a:pt x="1277364" y="1626870"/>
                        </a:lnTo>
                        <a:lnTo>
                          <a:pt x="1258219" y="1636871"/>
                        </a:lnTo>
                        <a:lnTo>
                          <a:pt x="1235930" y="1639157"/>
                        </a:lnTo>
                        <a:close/>
                        <a:moveTo>
                          <a:pt x="1232120" y="1567910"/>
                        </a:moveTo>
                        <a:cubicBezTo>
                          <a:pt x="1231835" y="1566767"/>
                          <a:pt x="1231359" y="1564005"/>
                          <a:pt x="1232502" y="1563148"/>
                        </a:cubicBezTo>
                        <a:cubicBezTo>
                          <a:pt x="1232692" y="1562957"/>
                          <a:pt x="1233263" y="1562672"/>
                          <a:pt x="1234026" y="1563053"/>
                        </a:cubicBezTo>
                        <a:cubicBezTo>
                          <a:pt x="1236312" y="1564196"/>
                          <a:pt x="1237931" y="1563910"/>
                          <a:pt x="1238788" y="1562386"/>
                        </a:cubicBezTo>
                        <a:cubicBezTo>
                          <a:pt x="1239740" y="1560671"/>
                          <a:pt x="1239836" y="1559338"/>
                          <a:pt x="1239931" y="1557909"/>
                        </a:cubicBezTo>
                        <a:cubicBezTo>
                          <a:pt x="1239931" y="1557433"/>
                          <a:pt x="1240026" y="1556957"/>
                          <a:pt x="1240026" y="1556480"/>
                        </a:cubicBezTo>
                        <a:cubicBezTo>
                          <a:pt x="1240217" y="1555052"/>
                          <a:pt x="1240979" y="1553718"/>
                          <a:pt x="1241931" y="1552956"/>
                        </a:cubicBezTo>
                        <a:cubicBezTo>
                          <a:pt x="1242598" y="1552480"/>
                          <a:pt x="1243360" y="1552289"/>
                          <a:pt x="1244122" y="1552480"/>
                        </a:cubicBezTo>
                        <a:cubicBezTo>
                          <a:pt x="1245741" y="1552765"/>
                          <a:pt x="1246979" y="1552861"/>
                          <a:pt x="1247837" y="1551908"/>
                        </a:cubicBezTo>
                        <a:cubicBezTo>
                          <a:pt x="1249265" y="1550480"/>
                          <a:pt x="1250504" y="1550861"/>
                          <a:pt x="1252218" y="1551337"/>
                        </a:cubicBezTo>
                        <a:lnTo>
                          <a:pt x="1252599" y="1551432"/>
                        </a:lnTo>
                        <a:cubicBezTo>
                          <a:pt x="1254123" y="1551908"/>
                          <a:pt x="1254219" y="1551908"/>
                          <a:pt x="1254695" y="1551051"/>
                        </a:cubicBezTo>
                        <a:cubicBezTo>
                          <a:pt x="1254885" y="1550765"/>
                          <a:pt x="1255171" y="1550384"/>
                          <a:pt x="1255647" y="1550194"/>
                        </a:cubicBezTo>
                        <a:cubicBezTo>
                          <a:pt x="1256123" y="1550099"/>
                          <a:pt x="1256504" y="1550289"/>
                          <a:pt x="1256886" y="1550575"/>
                        </a:cubicBezTo>
                        <a:cubicBezTo>
                          <a:pt x="1257267" y="1550765"/>
                          <a:pt x="1257647" y="1551051"/>
                          <a:pt x="1258314" y="1551146"/>
                        </a:cubicBezTo>
                        <a:cubicBezTo>
                          <a:pt x="1259362" y="1551242"/>
                          <a:pt x="1259553" y="1551051"/>
                          <a:pt x="1259648" y="1551051"/>
                        </a:cubicBezTo>
                        <a:cubicBezTo>
                          <a:pt x="1259648" y="1551051"/>
                          <a:pt x="1259838" y="1550765"/>
                          <a:pt x="1259362" y="1549527"/>
                        </a:cubicBezTo>
                        <a:cubicBezTo>
                          <a:pt x="1258410" y="1547146"/>
                          <a:pt x="1257838" y="1545622"/>
                          <a:pt x="1257933" y="1543812"/>
                        </a:cubicBezTo>
                        <a:cubicBezTo>
                          <a:pt x="1258029" y="1542193"/>
                          <a:pt x="1258029" y="1541717"/>
                          <a:pt x="1257267" y="1540764"/>
                        </a:cubicBezTo>
                        <a:cubicBezTo>
                          <a:pt x="1256790" y="1540097"/>
                          <a:pt x="1256504" y="1539335"/>
                          <a:pt x="1256695" y="1538573"/>
                        </a:cubicBezTo>
                        <a:cubicBezTo>
                          <a:pt x="1256886" y="1537716"/>
                          <a:pt x="1257457" y="1536954"/>
                          <a:pt x="1258410" y="1536382"/>
                        </a:cubicBezTo>
                        <a:cubicBezTo>
                          <a:pt x="1260314" y="1535335"/>
                          <a:pt x="1262505" y="1535716"/>
                          <a:pt x="1264029" y="1537335"/>
                        </a:cubicBezTo>
                        <a:cubicBezTo>
                          <a:pt x="1264887" y="1538288"/>
                          <a:pt x="1265268" y="1538383"/>
                          <a:pt x="1265268" y="1538383"/>
                        </a:cubicBezTo>
                        <a:cubicBezTo>
                          <a:pt x="1265268" y="1538383"/>
                          <a:pt x="1265363" y="1538288"/>
                          <a:pt x="1265553" y="1537716"/>
                        </a:cubicBezTo>
                        <a:cubicBezTo>
                          <a:pt x="1265839" y="1536668"/>
                          <a:pt x="1266696" y="1536002"/>
                          <a:pt x="1267744" y="1535906"/>
                        </a:cubicBezTo>
                        <a:cubicBezTo>
                          <a:pt x="1268696" y="1535906"/>
                          <a:pt x="1269554" y="1536382"/>
                          <a:pt x="1269744" y="1537049"/>
                        </a:cubicBezTo>
                        <a:cubicBezTo>
                          <a:pt x="1269935" y="1537621"/>
                          <a:pt x="1270602" y="1537716"/>
                          <a:pt x="1271173" y="1537621"/>
                        </a:cubicBezTo>
                        <a:cubicBezTo>
                          <a:pt x="1271078" y="1537335"/>
                          <a:pt x="1271078" y="1536954"/>
                          <a:pt x="1271078" y="1536478"/>
                        </a:cubicBezTo>
                        <a:cubicBezTo>
                          <a:pt x="1271078" y="1534763"/>
                          <a:pt x="1271268" y="1533715"/>
                          <a:pt x="1272411" y="1532477"/>
                        </a:cubicBezTo>
                        <a:lnTo>
                          <a:pt x="1272602" y="1532287"/>
                        </a:lnTo>
                        <a:cubicBezTo>
                          <a:pt x="1273554" y="1531239"/>
                          <a:pt x="1273840" y="1531144"/>
                          <a:pt x="1275459" y="1531525"/>
                        </a:cubicBezTo>
                        <a:cubicBezTo>
                          <a:pt x="1276126" y="1531620"/>
                          <a:pt x="1276412" y="1531525"/>
                          <a:pt x="1276507" y="1531525"/>
                        </a:cubicBezTo>
                        <a:cubicBezTo>
                          <a:pt x="1276507" y="1531525"/>
                          <a:pt x="1276507" y="1531239"/>
                          <a:pt x="1275840" y="1530572"/>
                        </a:cubicBezTo>
                        <a:lnTo>
                          <a:pt x="1275364" y="1530096"/>
                        </a:lnTo>
                        <a:cubicBezTo>
                          <a:pt x="1273840" y="1528572"/>
                          <a:pt x="1272697" y="1527429"/>
                          <a:pt x="1273078" y="1525524"/>
                        </a:cubicBezTo>
                        <a:cubicBezTo>
                          <a:pt x="1273269" y="1524381"/>
                          <a:pt x="1273840" y="1522095"/>
                          <a:pt x="1274507" y="1519904"/>
                        </a:cubicBezTo>
                        <a:cubicBezTo>
                          <a:pt x="1275269" y="1517714"/>
                          <a:pt x="1276412" y="1516856"/>
                          <a:pt x="1278793" y="1516571"/>
                        </a:cubicBezTo>
                        <a:cubicBezTo>
                          <a:pt x="1280412" y="1516380"/>
                          <a:pt x="1282603" y="1515428"/>
                          <a:pt x="1284413" y="1514570"/>
                        </a:cubicBezTo>
                        <a:cubicBezTo>
                          <a:pt x="1284889" y="1514380"/>
                          <a:pt x="1285365" y="1514094"/>
                          <a:pt x="1285842" y="1513904"/>
                        </a:cubicBezTo>
                        <a:cubicBezTo>
                          <a:pt x="1288318" y="1512856"/>
                          <a:pt x="1288604" y="1512094"/>
                          <a:pt x="1288509" y="1511522"/>
                        </a:cubicBezTo>
                        <a:cubicBezTo>
                          <a:pt x="1288413" y="1510760"/>
                          <a:pt x="1288413" y="1509998"/>
                          <a:pt x="1288985" y="1509332"/>
                        </a:cubicBezTo>
                        <a:cubicBezTo>
                          <a:pt x="1289556" y="1508665"/>
                          <a:pt x="1290509" y="1508379"/>
                          <a:pt x="1292033" y="1508284"/>
                        </a:cubicBezTo>
                        <a:cubicBezTo>
                          <a:pt x="1294604" y="1508189"/>
                          <a:pt x="1296129" y="1507998"/>
                          <a:pt x="1297843" y="1504569"/>
                        </a:cubicBezTo>
                        <a:cubicBezTo>
                          <a:pt x="1298510" y="1503140"/>
                          <a:pt x="1299272" y="1501711"/>
                          <a:pt x="1299938" y="1500473"/>
                        </a:cubicBezTo>
                        <a:cubicBezTo>
                          <a:pt x="1300986" y="1498473"/>
                          <a:pt x="1301939" y="1496663"/>
                          <a:pt x="1302320" y="1495425"/>
                        </a:cubicBezTo>
                        <a:cubicBezTo>
                          <a:pt x="1302796" y="1493901"/>
                          <a:pt x="1302796" y="1493901"/>
                          <a:pt x="1302129" y="1493330"/>
                        </a:cubicBezTo>
                        <a:lnTo>
                          <a:pt x="1301939" y="1493139"/>
                        </a:lnTo>
                        <a:cubicBezTo>
                          <a:pt x="1300796" y="1492186"/>
                          <a:pt x="1300796" y="1490663"/>
                          <a:pt x="1300796" y="1488853"/>
                        </a:cubicBezTo>
                        <a:cubicBezTo>
                          <a:pt x="1300796" y="1488281"/>
                          <a:pt x="1300796" y="1487710"/>
                          <a:pt x="1300796" y="1487138"/>
                        </a:cubicBezTo>
                        <a:cubicBezTo>
                          <a:pt x="1300796" y="1486472"/>
                          <a:pt x="1300701" y="1485805"/>
                          <a:pt x="1300605" y="1485138"/>
                        </a:cubicBezTo>
                        <a:cubicBezTo>
                          <a:pt x="1300415" y="1483233"/>
                          <a:pt x="1300224" y="1480947"/>
                          <a:pt x="1300415" y="1478947"/>
                        </a:cubicBezTo>
                        <a:cubicBezTo>
                          <a:pt x="1300605" y="1476185"/>
                          <a:pt x="1301081" y="1475137"/>
                          <a:pt x="1302891" y="1471994"/>
                        </a:cubicBezTo>
                        <a:cubicBezTo>
                          <a:pt x="1304511" y="1469136"/>
                          <a:pt x="1304511" y="1468946"/>
                          <a:pt x="1304511" y="1467136"/>
                        </a:cubicBezTo>
                        <a:cubicBezTo>
                          <a:pt x="1304511" y="1464945"/>
                          <a:pt x="1305939" y="1464659"/>
                          <a:pt x="1307082" y="1464469"/>
                        </a:cubicBezTo>
                        <a:cubicBezTo>
                          <a:pt x="1307273" y="1464469"/>
                          <a:pt x="1307559" y="1464374"/>
                          <a:pt x="1307749" y="1464278"/>
                        </a:cubicBezTo>
                        <a:cubicBezTo>
                          <a:pt x="1308130" y="1464183"/>
                          <a:pt x="1308416" y="1464088"/>
                          <a:pt x="1308797" y="1464088"/>
                        </a:cubicBezTo>
                        <a:cubicBezTo>
                          <a:pt x="1309940" y="1463897"/>
                          <a:pt x="1310511" y="1463707"/>
                          <a:pt x="1310892" y="1463135"/>
                        </a:cubicBezTo>
                        <a:cubicBezTo>
                          <a:pt x="1311083" y="1462850"/>
                          <a:pt x="1311464" y="1462088"/>
                          <a:pt x="1311559" y="1461707"/>
                        </a:cubicBezTo>
                        <a:cubicBezTo>
                          <a:pt x="1310702" y="1461611"/>
                          <a:pt x="1310321" y="1461326"/>
                          <a:pt x="1310130" y="1461040"/>
                        </a:cubicBezTo>
                        <a:cubicBezTo>
                          <a:pt x="1309654" y="1460278"/>
                          <a:pt x="1309749" y="1459230"/>
                          <a:pt x="1310511" y="1457325"/>
                        </a:cubicBezTo>
                        <a:cubicBezTo>
                          <a:pt x="1310702" y="1456849"/>
                          <a:pt x="1310797" y="1456563"/>
                          <a:pt x="1310892" y="1456277"/>
                        </a:cubicBezTo>
                        <a:cubicBezTo>
                          <a:pt x="1311369" y="1454849"/>
                          <a:pt x="1311750" y="1454753"/>
                          <a:pt x="1313273" y="1454944"/>
                        </a:cubicBezTo>
                        <a:cubicBezTo>
                          <a:pt x="1313559" y="1454944"/>
                          <a:pt x="1313940" y="1455039"/>
                          <a:pt x="1314417" y="1455039"/>
                        </a:cubicBezTo>
                        <a:cubicBezTo>
                          <a:pt x="1314893" y="1455039"/>
                          <a:pt x="1315369" y="1455134"/>
                          <a:pt x="1315750" y="1455230"/>
                        </a:cubicBezTo>
                        <a:cubicBezTo>
                          <a:pt x="1316893" y="1455325"/>
                          <a:pt x="1318036" y="1455515"/>
                          <a:pt x="1318322" y="1455230"/>
                        </a:cubicBezTo>
                        <a:cubicBezTo>
                          <a:pt x="1318417" y="1455134"/>
                          <a:pt x="1318512" y="1454944"/>
                          <a:pt x="1318417" y="1454563"/>
                        </a:cubicBezTo>
                        <a:cubicBezTo>
                          <a:pt x="1318322" y="1451229"/>
                          <a:pt x="1319179" y="1449324"/>
                          <a:pt x="1321084" y="1448943"/>
                        </a:cubicBezTo>
                        <a:cubicBezTo>
                          <a:pt x="1321941" y="1448753"/>
                          <a:pt x="1322798" y="1448562"/>
                          <a:pt x="1323084" y="1448181"/>
                        </a:cubicBezTo>
                        <a:cubicBezTo>
                          <a:pt x="1323179" y="1447990"/>
                          <a:pt x="1323275" y="1447419"/>
                          <a:pt x="1322703" y="1446371"/>
                        </a:cubicBezTo>
                        <a:cubicBezTo>
                          <a:pt x="1321941" y="1444561"/>
                          <a:pt x="1321465" y="1443419"/>
                          <a:pt x="1320989" y="1442276"/>
                        </a:cubicBezTo>
                        <a:cubicBezTo>
                          <a:pt x="1320703" y="1441609"/>
                          <a:pt x="1320417" y="1440942"/>
                          <a:pt x="1320131" y="1440180"/>
                        </a:cubicBezTo>
                        <a:cubicBezTo>
                          <a:pt x="1319465" y="1438561"/>
                          <a:pt x="1319370" y="1436084"/>
                          <a:pt x="1323084" y="1433798"/>
                        </a:cubicBezTo>
                        <a:cubicBezTo>
                          <a:pt x="1326323" y="1431893"/>
                          <a:pt x="1328323" y="1430465"/>
                          <a:pt x="1327180" y="1428274"/>
                        </a:cubicBezTo>
                        <a:cubicBezTo>
                          <a:pt x="1326609" y="1427131"/>
                          <a:pt x="1326037" y="1426369"/>
                          <a:pt x="1325561" y="1425797"/>
                        </a:cubicBezTo>
                        <a:cubicBezTo>
                          <a:pt x="1324894" y="1424940"/>
                          <a:pt x="1324322" y="1424178"/>
                          <a:pt x="1324513" y="1422940"/>
                        </a:cubicBezTo>
                        <a:cubicBezTo>
                          <a:pt x="1324704" y="1421702"/>
                          <a:pt x="1324418" y="1420082"/>
                          <a:pt x="1323275" y="1419320"/>
                        </a:cubicBezTo>
                        <a:cubicBezTo>
                          <a:pt x="1321655" y="1418368"/>
                          <a:pt x="1320608" y="1416082"/>
                          <a:pt x="1321846" y="1413796"/>
                        </a:cubicBezTo>
                        <a:cubicBezTo>
                          <a:pt x="1322322" y="1412939"/>
                          <a:pt x="1322798" y="1411891"/>
                          <a:pt x="1323656" y="1410843"/>
                        </a:cubicBezTo>
                        <a:cubicBezTo>
                          <a:pt x="1323179" y="1410557"/>
                          <a:pt x="1322513" y="1410367"/>
                          <a:pt x="1321275" y="1410367"/>
                        </a:cubicBezTo>
                        <a:cubicBezTo>
                          <a:pt x="1320036" y="1410367"/>
                          <a:pt x="1318703" y="1410272"/>
                          <a:pt x="1317274" y="1410272"/>
                        </a:cubicBezTo>
                        <a:cubicBezTo>
                          <a:pt x="1315940" y="1410272"/>
                          <a:pt x="1314607" y="1410272"/>
                          <a:pt x="1313178" y="1410176"/>
                        </a:cubicBezTo>
                        <a:cubicBezTo>
                          <a:pt x="1311273" y="1410081"/>
                          <a:pt x="1310987" y="1410748"/>
                          <a:pt x="1310035" y="1412367"/>
                        </a:cubicBezTo>
                        <a:cubicBezTo>
                          <a:pt x="1309749" y="1412939"/>
                          <a:pt x="1309368" y="1413510"/>
                          <a:pt x="1308892" y="1414177"/>
                        </a:cubicBezTo>
                        <a:cubicBezTo>
                          <a:pt x="1307559" y="1416082"/>
                          <a:pt x="1305368" y="1418463"/>
                          <a:pt x="1302320" y="1417225"/>
                        </a:cubicBezTo>
                        <a:cubicBezTo>
                          <a:pt x="1299748" y="1416177"/>
                          <a:pt x="1299557" y="1414463"/>
                          <a:pt x="1300129" y="1412272"/>
                        </a:cubicBezTo>
                        <a:cubicBezTo>
                          <a:pt x="1300224" y="1411796"/>
                          <a:pt x="1300320" y="1411415"/>
                          <a:pt x="1300415" y="1411034"/>
                        </a:cubicBezTo>
                        <a:cubicBezTo>
                          <a:pt x="1300796" y="1409605"/>
                          <a:pt x="1300986" y="1408938"/>
                          <a:pt x="1300510" y="1407509"/>
                        </a:cubicBezTo>
                        <a:cubicBezTo>
                          <a:pt x="1300129" y="1406461"/>
                          <a:pt x="1299843" y="1404747"/>
                          <a:pt x="1299557" y="1402937"/>
                        </a:cubicBezTo>
                        <a:lnTo>
                          <a:pt x="1299367" y="1401890"/>
                        </a:lnTo>
                        <a:cubicBezTo>
                          <a:pt x="1299272" y="1401318"/>
                          <a:pt x="1299557" y="1400842"/>
                          <a:pt x="1299748" y="1400461"/>
                        </a:cubicBezTo>
                        <a:cubicBezTo>
                          <a:pt x="1299938" y="1400080"/>
                          <a:pt x="1300224" y="1399604"/>
                          <a:pt x="1300129" y="1399127"/>
                        </a:cubicBezTo>
                        <a:cubicBezTo>
                          <a:pt x="1300129" y="1398937"/>
                          <a:pt x="1300034" y="1398842"/>
                          <a:pt x="1299748" y="1398746"/>
                        </a:cubicBezTo>
                        <a:cubicBezTo>
                          <a:pt x="1298510" y="1398270"/>
                          <a:pt x="1298319" y="1397603"/>
                          <a:pt x="1298129" y="1396841"/>
                        </a:cubicBezTo>
                        <a:cubicBezTo>
                          <a:pt x="1298129" y="1396651"/>
                          <a:pt x="1298034" y="1396460"/>
                          <a:pt x="1297938" y="1396175"/>
                        </a:cubicBezTo>
                        <a:cubicBezTo>
                          <a:pt x="1297748" y="1395508"/>
                          <a:pt x="1297557" y="1395032"/>
                          <a:pt x="1297462" y="1394841"/>
                        </a:cubicBezTo>
                        <a:cubicBezTo>
                          <a:pt x="1296224" y="1395508"/>
                          <a:pt x="1294604" y="1395889"/>
                          <a:pt x="1293176" y="1394936"/>
                        </a:cubicBezTo>
                        <a:lnTo>
                          <a:pt x="1292795" y="1394651"/>
                        </a:lnTo>
                        <a:cubicBezTo>
                          <a:pt x="1292319" y="1394365"/>
                          <a:pt x="1291747" y="1393889"/>
                          <a:pt x="1291461" y="1393984"/>
                        </a:cubicBezTo>
                        <a:cubicBezTo>
                          <a:pt x="1291366" y="1393984"/>
                          <a:pt x="1291271" y="1394079"/>
                          <a:pt x="1291176" y="1394270"/>
                        </a:cubicBezTo>
                        <a:cubicBezTo>
                          <a:pt x="1291080" y="1394460"/>
                          <a:pt x="1290985" y="1394651"/>
                          <a:pt x="1290890" y="1394746"/>
                        </a:cubicBezTo>
                        <a:cubicBezTo>
                          <a:pt x="1290318" y="1395794"/>
                          <a:pt x="1289747" y="1396936"/>
                          <a:pt x="1287461" y="1398080"/>
                        </a:cubicBezTo>
                        <a:lnTo>
                          <a:pt x="1287270" y="1398175"/>
                        </a:lnTo>
                        <a:cubicBezTo>
                          <a:pt x="1285365" y="1399223"/>
                          <a:pt x="1285365" y="1399223"/>
                          <a:pt x="1285365" y="1400365"/>
                        </a:cubicBezTo>
                        <a:lnTo>
                          <a:pt x="1285365" y="1400937"/>
                        </a:lnTo>
                        <a:cubicBezTo>
                          <a:pt x="1285365" y="1402271"/>
                          <a:pt x="1285461" y="1403604"/>
                          <a:pt x="1282984" y="1404652"/>
                        </a:cubicBezTo>
                        <a:cubicBezTo>
                          <a:pt x="1280412" y="1405700"/>
                          <a:pt x="1279650" y="1405319"/>
                          <a:pt x="1278698" y="1403699"/>
                        </a:cubicBezTo>
                        <a:cubicBezTo>
                          <a:pt x="1277936" y="1402366"/>
                          <a:pt x="1277745" y="1401223"/>
                          <a:pt x="1277650" y="1397984"/>
                        </a:cubicBezTo>
                        <a:cubicBezTo>
                          <a:pt x="1277555" y="1394936"/>
                          <a:pt x="1278888" y="1392746"/>
                          <a:pt x="1281651" y="1391412"/>
                        </a:cubicBezTo>
                        <a:cubicBezTo>
                          <a:pt x="1283841" y="1390364"/>
                          <a:pt x="1283746" y="1389221"/>
                          <a:pt x="1283460" y="1388364"/>
                        </a:cubicBezTo>
                        <a:cubicBezTo>
                          <a:pt x="1282698" y="1386459"/>
                          <a:pt x="1285651" y="1383316"/>
                          <a:pt x="1288032" y="1381982"/>
                        </a:cubicBezTo>
                        <a:cubicBezTo>
                          <a:pt x="1289937" y="1380935"/>
                          <a:pt x="1291176" y="1379125"/>
                          <a:pt x="1292033" y="1376077"/>
                        </a:cubicBezTo>
                        <a:cubicBezTo>
                          <a:pt x="1292795" y="1373315"/>
                          <a:pt x="1292700" y="1372648"/>
                          <a:pt x="1292033" y="1369219"/>
                        </a:cubicBezTo>
                        <a:cubicBezTo>
                          <a:pt x="1291271" y="1365695"/>
                          <a:pt x="1291652" y="1364932"/>
                          <a:pt x="1294128" y="1363694"/>
                        </a:cubicBezTo>
                        <a:cubicBezTo>
                          <a:pt x="1294414" y="1363599"/>
                          <a:pt x="1294700" y="1363409"/>
                          <a:pt x="1294890" y="1363313"/>
                        </a:cubicBezTo>
                        <a:cubicBezTo>
                          <a:pt x="1295843" y="1362932"/>
                          <a:pt x="1296605" y="1362551"/>
                          <a:pt x="1296795" y="1361980"/>
                        </a:cubicBezTo>
                        <a:cubicBezTo>
                          <a:pt x="1296795" y="1361885"/>
                          <a:pt x="1296700" y="1361504"/>
                          <a:pt x="1296605" y="1361313"/>
                        </a:cubicBezTo>
                        <a:cubicBezTo>
                          <a:pt x="1296414" y="1360646"/>
                          <a:pt x="1296129" y="1359789"/>
                          <a:pt x="1296700" y="1359218"/>
                        </a:cubicBezTo>
                        <a:cubicBezTo>
                          <a:pt x="1297176" y="1358646"/>
                          <a:pt x="1297367" y="1358265"/>
                          <a:pt x="1297271" y="1358075"/>
                        </a:cubicBezTo>
                        <a:cubicBezTo>
                          <a:pt x="1297271" y="1357979"/>
                          <a:pt x="1296986" y="1357598"/>
                          <a:pt x="1295081" y="1357408"/>
                        </a:cubicBezTo>
                        <a:cubicBezTo>
                          <a:pt x="1294604" y="1357408"/>
                          <a:pt x="1294223" y="1357313"/>
                          <a:pt x="1293938" y="1357313"/>
                        </a:cubicBezTo>
                        <a:cubicBezTo>
                          <a:pt x="1293080" y="1357217"/>
                          <a:pt x="1293080" y="1357217"/>
                          <a:pt x="1292033" y="1358170"/>
                        </a:cubicBezTo>
                        <a:cubicBezTo>
                          <a:pt x="1291366" y="1358836"/>
                          <a:pt x="1290699" y="1359122"/>
                          <a:pt x="1289937" y="1359027"/>
                        </a:cubicBezTo>
                        <a:cubicBezTo>
                          <a:pt x="1288794" y="1358932"/>
                          <a:pt x="1287842" y="1357884"/>
                          <a:pt x="1287270" y="1357027"/>
                        </a:cubicBezTo>
                        <a:cubicBezTo>
                          <a:pt x="1285937" y="1355217"/>
                          <a:pt x="1285842" y="1353598"/>
                          <a:pt x="1286794" y="1350740"/>
                        </a:cubicBezTo>
                        <a:cubicBezTo>
                          <a:pt x="1287651" y="1348169"/>
                          <a:pt x="1288128" y="1346168"/>
                          <a:pt x="1288699" y="1342549"/>
                        </a:cubicBezTo>
                        <a:cubicBezTo>
                          <a:pt x="1288794" y="1341596"/>
                          <a:pt x="1289080" y="1339977"/>
                          <a:pt x="1288985" y="1339596"/>
                        </a:cubicBezTo>
                        <a:cubicBezTo>
                          <a:pt x="1288985" y="1339596"/>
                          <a:pt x="1288889" y="1339596"/>
                          <a:pt x="1288699" y="1339596"/>
                        </a:cubicBezTo>
                        <a:cubicBezTo>
                          <a:pt x="1288509" y="1339596"/>
                          <a:pt x="1288223" y="1339596"/>
                          <a:pt x="1288032" y="1339596"/>
                        </a:cubicBezTo>
                        <a:cubicBezTo>
                          <a:pt x="1287270" y="1339596"/>
                          <a:pt x="1286222" y="1339691"/>
                          <a:pt x="1285746" y="1338739"/>
                        </a:cubicBezTo>
                        <a:cubicBezTo>
                          <a:pt x="1285556" y="1338453"/>
                          <a:pt x="1285079" y="1338167"/>
                          <a:pt x="1282794" y="1338167"/>
                        </a:cubicBezTo>
                        <a:cubicBezTo>
                          <a:pt x="1280412" y="1338167"/>
                          <a:pt x="1278984" y="1337596"/>
                          <a:pt x="1276888" y="1335977"/>
                        </a:cubicBezTo>
                        <a:cubicBezTo>
                          <a:pt x="1276126" y="1335310"/>
                          <a:pt x="1275650" y="1335310"/>
                          <a:pt x="1275554" y="1335310"/>
                        </a:cubicBezTo>
                        <a:cubicBezTo>
                          <a:pt x="1275554" y="1335310"/>
                          <a:pt x="1275078" y="1335500"/>
                          <a:pt x="1275078" y="1337310"/>
                        </a:cubicBezTo>
                        <a:cubicBezTo>
                          <a:pt x="1275078" y="1340739"/>
                          <a:pt x="1273269" y="1341025"/>
                          <a:pt x="1271268" y="1341025"/>
                        </a:cubicBezTo>
                        <a:cubicBezTo>
                          <a:pt x="1270506" y="1341025"/>
                          <a:pt x="1269839" y="1341120"/>
                          <a:pt x="1269268" y="1341120"/>
                        </a:cubicBezTo>
                        <a:cubicBezTo>
                          <a:pt x="1268125" y="1341215"/>
                          <a:pt x="1267172" y="1341311"/>
                          <a:pt x="1266601" y="1340739"/>
                        </a:cubicBezTo>
                        <a:lnTo>
                          <a:pt x="1266315" y="1340453"/>
                        </a:lnTo>
                        <a:cubicBezTo>
                          <a:pt x="1265744" y="1339882"/>
                          <a:pt x="1264410" y="1338453"/>
                          <a:pt x="1263267" y="1338263"/>
                        </a:cubicBezTo>
                        <a:cubicBezTo>
                          <a:pt x="1262886" y="1338263"/>
                          <a:pt x="1262505" y="1338167"/>
                          <a:pt x="1262124" y="1338072"/>
                        </a:cubicBezTo>
                        <a:cubicBezTo>
                          <a:pt x="1261172" y="1337882"/>
                          <a:pt x="1260791" y="1337786"/>
                          <a:pt x="1260314" y="1338358"/>
                        </a:cubicBezTo>
                        <a:cubicBezTo>
                          <a:pt x="1260029" y="1338644"/>
                          <a:pt x="1259743" y="1338834"/>
                          <a:pt x="1259457" y="1339025"/>
                        </a:cubicBezTo>
                        <a:cubicBezTo>
                          <a:pt x="1258695" y="1339596"/>
                          <a:pt x="1258314" y="1339977"/>
                          <a:pt x="1258410" y="1341311"/>
                        </a:cubicBezTo>
                        <a:cubicBezTo>
                          <a:pt x="1258600" y="1343787"/>
                          <a:pt x="1257171" y="1345597"/>
                          <a:pt x="1255647" y="1345978"/>
                        </a:cubicBezTo>
                        <a:cubicBezTo>
                          <a:pt x="1254790" y="1346168"/>
                          <a:pt x="1253171" y="1347026"/>
                          <a:pt x="1252218" y="1348740"/>
                        </a:cubicBezTo>
                        <a:cubicBezTo>
                          <a:pt x="1251361" y="1350455"/>
                          <a:pt x="1250218" y="1352836"/>
                          <a:pt x="1249456" y="1354360"/>
                        </a:cubicBezTo>
                        <a:lnTo>
                          <a:pt x="1249265" y="1354741"/>
                        </a:lnTo>
                        <a:cubicBezTo>
                          <a:pt x="1248885" y="1355503"/>
                          <a:pt x="1248218" y="1355979"/>
                          <a:pt x="1247456" y="1355884"/>
                        </a:cubicBezTo>
                        <a:cubicBezTo>
                          <a:pt x="1246218" y="1355789"/>
                          <a:pt x="1245075" y="1354741"/>
                          <a:pt x="1244503" y="1353312"/>
                        </a:cubicBezTo>
                        <a:cubicBezTo>
                          <a:pt x="1244027" y="1352074"/>
                          <a:pt x="1243170" y="1351598"/>
                          <a:pt x="1242979" y="1351598"/>
                        </a:cubicBezTo>
                        <a:cubicBezTo>
                          <a:pt x="1242979" y="1351598"/>
                          <a:pt x="1242884" y="1351693"/>
                          <a:pt x="1242884" y="1351788"/>
                        </a:cubicBezTo>
                        <a:cubicBezTo>
                          <a:pt x="1242407" y="1353788"/>
                          <a:pt x="1240598" y="1353503"/>
                          <a:pt x="1238883" y="1353217"/>
                        </a:cubicBezTo>
                        <a:lnTo>
                          <a:pt x="1238597" y="1353217"/>
                        </a:lnTo>
                        <a:cubicBezTo>
                          <a:pt x="1238026" y="1353122"/>
                          <a:pt x="1237359" y="1353026"/>
                          <a:pt x="1236978" y="1352455"/>
                        </a:cubicBezTo>
                        <a:cubicBezTo>
                          <a:pt x="1236502" y="1351788"/>
                          <a:pt x="1236788" y="1350836"/>
                          <a:pt x="1237169" y="1349407"/>
                        </a:cubicBezTo>
                        <a:cubicBezTo>
                          <a:pt x="1237264" y="1349026"/>
                          <a:pt x="1237359" y="1348645"/>
                          <a:pt x="1237454" y="1348169"/>
                        </a:cubicBezTo>
                        <a:cubicBezTo>
                          <a:pt x="1237550" y="1347692"/>
                          <a:pt x="1237550" y="1347311"/>
                          <a:pt x="1237454" y="1347026"/>
                        </a:cubicBezTo>
                        <a:cubicBezTo>
                          <a:pt x="1237169" y="1346645"/>
                          <a:pt x="1236216" y="1346549"/>
                          <a:pt x="1235359" y="1346454"/>
                        </a:cubicBezTo>
                        <a:cubicBezTo>
                          <a:pt x="1234787" y="1346359"/>
                          <a:pt x="1234121" y="1346359"/>
                          <a:pt x="1233645" y="1346168"/>
                        </a:cubicBezTo>
                        <a:cubicBezTo>
                          <a:pt x="1233168" y="1346073"/>
                          <a:pt x="1232787" y="1346073"/>
                          <a:pt x="1232502" y="1346264"/>
                        </a:cubicBezTo>
                        <a:cubicBezTo>
                          <a:pt x="1231835" y="1346645"/>
                          <a:pt x="1231168" y="1347788"/>
                          <a:pt x="1230787" y="1349311"/>
                        </a:cubicBezTo>
                        <a:cubicBezTo>
                          <a:pt x="1230692" y="1349693"/>
                          <a:pt x="1230596" y="1349978"/>
                          <a:pt x="1230596" y="1350359"/>
                        </a:cubicBezTo>
                        <a:cubicBezTo>
                          <a:pt x="1230311" y="1351883"/>
                          <a:pt x="1230025" y="1353217"/>
                          <a:pt x="1229072" y="1353788"/>
                        </a:cubicBezTo>
                        <a:cubicBezTo>
                          <a:pt x="1228692" y="1354074"/>
                          <a:pt x="1228215" y="1354074"/>
                          <a:pt x="1227739" y="1353979"/>
                        </a:cubicBezTo>
                        <a:cubicBezTo>
                          <a:pt x="1226215" y="1353598"/>
                          <a:pt x="1226215" y="1353598"/>
                          <a:pt x="1226025" y="1354455"/>
                        </a:cubicBezTo>
                        <a:cubicBezTo>
                          <a:pt x="1225834" y="1355312"/>
                          <a:pt x="1226025" y="1355693"/>
                          <a:pt x="1226501" y="1356836"/>
                        </a:cubicBezTo>
                        <a:cubicBezTo>
                          <a:pt x="1226691" y="1357313"/>
                          <a:pt x="1226977" y="1357884"/>
                          <a:pt x="1227263" y="1358551"/>
                        </a:cubicBezTo>
                        <a:cubicBezTo>
                          <a:pt x="1227548" y="1359218"/>
                          <a:pt x="1227739" y="1360075"/>
                          <a:pt x="1227263" y="1360742"/>
                        </a:cubicBezTo>
                        <a:cubicBezTo>
                          <a:pt x="1226691" y="1361504"/>
                          <a:pt x="1225453" y="1361408"/>
                          <a:pt x="1224024" y="1361313"/>
                        </a:cubicBezTo>
                        <a:cubicBezTo>
                          <a:pt x="1223738" y="1361313"/>
                          <a:pt x="1223357" y="1361218"/>
                          <a:pt x="1222977" y="1361218"/>
                        </a:cubicBezTo>
                        <a:cubicBezTo>
                          <a:pt x="1221738" y="1361123"/>
                          <a:pt x="1220881" y="1361027"/>
                          <a:pt x="1220500" y="1360361"/>
                        </a:cubicBezTo>
                        <a:cubicBezTo>
                          <a:pt x="1220024" y="1359599"/>
                          <a:pt x="1220500" y="1358646"/>
                          <a:pt x="1221167" y="1357122"/>
                        </a:cubicBezTo>
                        <a:cubicBezTo>
                          <a:pt x="1222024" y="1355217"/>
                          <a:pt x="1221453" y="1354931"/>
                          <a:pt x="1220310" y="1354360"/>
                        </a:cubicBezTo>
                        <a:lnTo>
                          <a:pt x="1219738" y="1354074"/>
                        </a:lnTo>
                        <a:cubicBezTo>
                          <a:pt x="1218595" y="1353407"/>
                          <a:pt x="1218404" y="1353312"/>
                          <a:pt x="1217738" y="1354455"/>
                        </a:cubicBezTo>
                        <a:cubicBezTo>
                          <a:pt x="1217262" y="1355122"/>
                          <a:pt x="1216690" y="1355598"/>
                          <a:pt x="1215928" y="1355693"/>
                        </a:cubicBezTo>
                        <a:cubicBezTo>
                          <a:pt x="1215071" y="1355789"/>
                          <a:pt x="1214213" y="1355598"/>
                          <a:pt x="1213452" y="1355217"/>
                        </a:cubicBezTo>
                        <a:cubicBezTo>
                          <a:pt x="1212785" y="1355598"/>
                          <a:pt x="1211642" y="1356170"/>
                          <a:pt x="1211451" y="1356265"/>
                        </a:cubicBezTo>
                        <a:cubicBezTo>
                          <a:pt x="1210404" y="1356836"/>
                          <a:pt x="1210404" y="1357122"/>
                          <a:pt x="1210404" y="1357122"/>
                        </a:cubicBezTo>
                        <a:cubicBezTo>
                          <a:pt x="1211070" y="1358360"/>
                          <a:pt x="1210785" y="1359789"/>
                          <a:pt x="1209546" y="1361218"/>
                        </a:cubicBezTo>
                        <a:cubicBezTo>
                          <a:pt x="1208403" y="1362551"/>
                          <a:pt x="1207355" y="1364647"/>
                          <a:pt x="1207451" y="1366076"/>
                        </a:cubicBezTo>
                        <a:cubicBezTo>
                          <a:pt x="1207641" y="1367885"/>
                          <a:pt x="1207070" y="1368361"/>
                          <a:pt x="1206117" y="1369028"/>
                        </a:cubicBezTo>
                        <a:cubicBezTo>
                          <a:pt x="1205927" y="1369124"/>
                          <a:pt x="1205736" y="1369314"/>
                          <a:pt x="1205546" y="1369409"/>
                        </a:cubicBezTo>
                        <a:cubicBezTo>
                          <a:pt x="1204879" y="1369886"/>
                          <a:pt x="1203927" y="1370076"/>
                          <a:pt x="1203069" y="1369790"/>
                        </a:cubicBezTo>
                        <a:cubicBezTo>
                          <a:pt x="1202021" y="1369409"/>
                          <a:pt x="1201164" y="1368647"/>
                          <a:pt x="1200879" y="1367695"/>
                        </a:cubicBezTo>
                        <a:cubicBezTo>
                          <a:pt x="1200783" y="1367219"/>
                          <a:pt x="1200593" y="1367028"/>
                          <a:pt x="1200593" y="1367028"/>
                        </a:cubicBezTo>
                        <a:cubicBezTo>
                          <a:pt x="1200593" y="1367028"/>
                          <a:pt x="1200402" y="1367028"/>
                          <a:pt x="1199926" y="1367600"/>
                        </a:cubicBezTo>
                        <a:cubicBezTo>
                          <a:pt x="1199069" y="1368647"/>
                          <a:pt x="1198021" y="1368743"/>
                          <a:pt x="1197450" y="1368457"/>
                        </a:cubicBezTo>
                        <a:cubicBezTo>
                          <a:pt x="1197069" y="1368171"/>
                          <a:pt x="1196687" y="1367600"/>
                          <a:pt x="1197069" y="1366742"/>
                        </a:cubicBezTo>
                        <a:cubicBezTo>
                          <a:pt x="1197354" y="1366171"/>
                          <a:pt x="1197259" y="1365885"/>
                          <a:pt x="1197259" y="1365790"/>
                        </a:cubicBezTo>
                        <a:cubicBezTo>
                          <a:pt x="1197259" y="1365790"/>
                          <a:pt x="1197164" y="1365695"/>
                          <a:pt x="1196973" y="1365790"/>
                        </a:cubicBezTo>
                        <a:lnTo>
                          <a:pt x="1196402" y="1365790"/>
                        </a:lnTo>
                        <a:cubicBezTo>
                          <a:pt x="1195545" y="1365885"/>
                          <a:pt x="1194973" y="1365885"/>
                          <a:pt x="1193925" y="1366457"/>
                        </a:cubicBezTo>
                        <a:cubicBezTo>
                          <a:pt x="1193449" y="1366742"/>
                          <a:pt x="1193068" y="1366933"/>
                          <a:pt x="1192687" y="1367028"/>
                        </a:cubicBezTo>
                        <a:cubicBezTo>
                          <a:pt x="1192020" y="1367314"/>
                          <a:pt x="1191544" y="1367504"/>
                          <a:pt x="1190211" y="1368838"/>
                        </a:cubicBezTo>
                        <a:cubicBezTo>
                          <a:pt x="1188687" y="1370457"/>
                          <a:pt x="1188496" y="1370933"/>
                          <a:pt x="1188496" y="1371029"/>
                        </a:cubicBezTo>
                        <a:lnTo>
                          <a:pt x="1188496" y="1371029"/>
                        </a:lnTo>
                        <a:cubicBezTo>
                          <a:pt x="1188496" y="1371029"/>
                          <a:pt x="1188496" y="1371029"/>
                          <a:pt x="1188591" y="1371124"/>
                        </a:cubicBezTo>
                        <a:cubicBezTo>
                          <a:pt x="1188972" y="1371410"/>
                          <a:pt x="1190020" y="1371029"/>
                          <a:pt x="1191258" y="1369981"/>
                        </a:cubicBezTo>
                        <a:cubicBezTo>
                          <a:pt x="1192592" y="1368838"/>
                          <a:pt x="1193354" y="1368171"/>
                          <a:pt x="1194782" y="1368743"/>
                        </a:cubicBezTo>
                        <a:cubicBezTo>
                          <a:pt x="1195068" y="1368838"/>
                          <a:pt x="1195830" y="1369124"/>
                          <a:pt x="1196021" y="1369981"/>
                        </a:cubicBezTo>
                        <a:cubicBezTo>
                          <a:pt x="1196211" y="1370648"/>
                          <a:pt x="1195926" y="1371505"/>
                          <a:pt x="1195068" y="1372648"/>
                        </a:cubicBezTo>
                        <a:cubicBezTo>
                          <a:pt x="1193925" y="1374077"/>
                          <a:pt x="1194782" y="1375601"/>
                          <a:pt x="1195259" y="1376172"/>
                        </a:cubicBezTo>
                        <a:lnTo>
                          <a:pt x="1195449" y="1376363"/>
                        </a:lnTo>
                        <a:cubicBezTo>
                          <a:pt x="1195926" y="1377029"/>
                          <a:pt x="1196783" y="1378077"/>
                          <a:pt x="1195640" y="1379220"/>
                        </a:cubicBezTo>
                        <a:cubicBezTo>
                          <a:pt x="1194592" y="1380268"/>
                          <a:pt x="1192878" y="1380363"/>
                          <a:pt x="1191163" y="1379411"/>
                        </a:cubicBezTo>
                        <a:cubicBezTo>
                          <a:pt x="1189734" y="1378649"/>
                          <a:pt x="1188020" y="1378363"/>
                          <a:pt x="1186020" y="1378744"/>
                        </a:cubicBezTo>
                        <a:cubicBezTo>
                          <a:pt x="1185638" y="1378839"/>
                          <a:pt x="1185353" y="1378839"/>
                          <a:pt x="1185067" y="1378934"/>
                        </a:cubicBezTo>
                        <a:cubicBezTo>
                          <a:pt x="1183067" y="1379411"/>
                          <a:pt x="1182591" y="1378934"/>
                          <a:pt x="1181733" y="1375886"/>
                        </a:cubicBezTo>
                        <a:cubicBezTo>
                          <a:pt x="1181448" y="1374934"/>
                          <a:pt x="1181066" y="1374553"/>
                          <a:pt x="1180590" y="1374553"/>
                        </a:cubicBezTo>
                        <a:cubicBezTo>
                          <a:pt x="1179828" y="1374648"/>
                          <a:pt x="1178780" y="1375696"/>
                          <a:pt x="1178590" y="1376648"/>
                        </a:cubicBezTo>
                        <a:cubicBezTo>
                          <a:pt x="1178304" y="1378744"/>
                          <a:pt x="1178114" y="1379792"/>
                          <a:pt x="1176304" y="1381887"/>
                        </a:cubicBezTo>
                        <a:cubicBezTo>
                          <a:pt x="1175352" y="1382935"/>
                          <a:pt x="1175733" y="1383887"/>
                          <a:pt x="1176399" y="1385507"/>
                        </a:cubicBezTo>
                        <a:cubicBezTo>
                          <a:pt x="1176685" y="1386173"/>
                          <a:pt x="1176971" y="1386840"/>
                          <a:pt x="1177161" y="1387602"/>
                        </a:cubicBezTo>
                        <a:cubicBezTo>
                          <a:pt x="1177257" y="1388078"/>
                          <a:pt x="1177637" y="1389507"/>
                          <a:pt x="1176685" y="1389983"/>
                        </a:cubicBezTo>
                        <a:cubicBezTo>
                          <a:pt x="1175733" y="1390460"/>
                          <a:pt x="1174304" y="1389221"/>
                          <a:pt x="1173351" y="1388078"/>
                        </a:cubicBezTo>
                        <a:cubicBezTo>
                          <a:pt x="1172875" y="1387507"/>
                          <a:pt x="1172399" y="1386840"/>
                          <a:pt x="1172018" y="1386269"/>
                        </a:cubicBezTo>
                        <a:cubicBezTo>
                          <a:pt x="1171351" y="1385316"/>
                          <a:pt x="1170399" y="1383982"/>
                          <a:pt x="1169922" y="1383887"/>
                        </a:cubicBezTo>
                        <a:cubicBezTo>
                          <a:pt x="1169351" y="1384364"/>
                          <a:pt x="1168875" y="1384649"/>
                          <a:pt x="1168398" y="1384554"/>
                        </a:cubicBezTo>
                        <a:cubicBezTo>
                          <a:pt x="1167827" y="1384459"/>
                          <a:pt x="1167446" y="1384078"/>
                          <a:pt x="1166874" y="1383316"/>
                        </a:cubicBezTo>
                        <a:cubicBezTo>
                          <a:pt x="1166493" y="1382840"/>
                          <a:pt x="1165922" y="1382173"/>
                          <a:pt x="1165160" y="1381315"/>
                        </a:cubicBezTo>
                        <a:cubicBezTo>
                          <a:pt x="1163541" y="1379601"/>
                          <a:pt x="1162398" y="1380458"/>
                          <a:pt x="1160397" y="1382268"/>
                        </a:cubicBezTo>
                        <a:cubicBezTo>
                          <a:pt x="1159826" y="1382744"/>
                          <a:pt x="1159350" y="1383221"/>
                          <a:pt x="1158778" y="1383697"/>
                        </a:cubicBezTo>
                        <a:cubicBezTo>
                          <a:pt x="1156778" y="1385126"/>
                          <a:pt x="1156683" y="1387031"/>
                          <a:pt x="1156492" y="1389602"/>
                        </a:cubicBezTo>
                        <a:lnTo>
                          <a:pt x="1156492" y="1390269"/>
                        </a:lnTo>
                        <a:cubicBezTo>
                          <a:pt x="1156302" y="1393603"/>
                          <a:pt x="1155444" y="1394936"/>
                          <a:pt x="1152873" y="1396175"/>
                        </a:cubicBezTo>
                        <a:cubicBezTo>
                          <a:pt x="1151253" y="1396936"/>
                          <a:pt x="1149825" y="1397508"/>
                          <a:pt x="1148015" y="1398270"/>
                        </a:cubicBezTo>
                        <a:cubicBezTo>
                          <a:pt x="1147062" y="1398651"/>
                          <a:pt x="1146015" y="1399032"/>
                          <a:pt x="1144776" y="1399604"/>
                        </a:cubicBezTo>
                        <a:cubicBezTo>
                          <a:pt x="1142300" y="1400651"/>
                          <a:pt x="1140776" y="1400747"/>
                          <a:pt x="1139823" y="1399985"/>
                        </a:cubicBezTo>
                        <a:cubicBezTo>
                          <a:pt x="1139157" y="1399413"/>
                          <a:pt x="1138966" y="1398556"/>
                          <a:pt x="1139157" y="1397318"/>
                        </a:cubicBezTo>
                        <a:cubicBezTo>
                          <a:pt x="1139442" y="1395698"/>
                          <a:pt x="1139157" y="1395413"/>
                          <a:pt x="1139061" y="1395413"/>
                        </a:cubicBezTo>
                        <a:cubicBezTo>
                          <a:pt x="1138966" y="1395413"/>
                          <a:pt x="1138680" y="1395413"/>
                          <a:pt x="1138109" y="1395889"/>
                        </a:cubicBezTo>
                        <a:cubicBezTo>
                          <a:pt x="1136870" y="1396841"/>
                          <a:pt x="1135918" y="1396556"/>
                          <a:pt x="1135537" y="1396365"/>
                        </a:cubicBezTo>
                        <a:cubicBezTo>
                          <a:pt x="1134584" y="1395794"/>
                          <a:pt x="1134204" y="1394460"/>
                          <a:pt x="1134489" y="1392650"/>
                        </a:cubicBezTo>
                        <a:cubicBezTo>
                          <a:pt x="1134584" y="1391793"/>
                          <a:pt x="1134489" y="1391412"/>
                          <a:pt x="1134489" y="1391222"/>
                        </a:cubicBezTo>
                        <a:cubicBezTo>
                          <a:pt x="1134394" y="1391317"/>
                          <a:pt x="1134108" y="1391507"/>
                          <a:pt x="1133823" y="1391888"/>
                        </a:cubicBezTo>
                        <a:cubicBezTo>
                          <a:pt x="1132775" y="1393222"/>
                          <a:pt x="1131917" y="1393984"/>
                          <a:pt x="1130965" y="1394841"/>
                        </a:cubicBezTo>
                        <a:lnTo>
                          <a:pt x="1130489" y="1395317"/>
                        </a:lnTo>
                        <a:cubicBezTo>
                          <a:pt x="1129632" y="1396079"/>
                          <a:pt x="1128203" y="1396651"/>
                          <a:pt x="1127155" y="1396175"/>
                        </a:cubicBezTo>
                        <a:cubicBezTo>
                          <a:pt x="1126774" y="1395984"/>
                          <a:pt x="1126107" y="1395508"/>
                          <a:pt x="1126203" y="1394270"/>
                        </a:cubicBezTo>
                        <a:cubicBezTo>
                          <a:pt x="1126203" y="1393698"/>
                          <a:pt x="1126298" y="1393222"/>
                          <a:pt x="1126393" y="1392841"/>
                        </a:cubicBezTo>
                        <a:cubicBezTo>
                          <a:pt x="1126393" y="1392841"/>
                          <a:pt x="1126393" y="1392746"/>
                          <a:pt x="1126393" y="1392746"/>
                        </a:cubicBezTo>
                        <a:cubicBezTo>
                          <a:pt x="1124679" y="1393317"/>
                          <a:pt x="1124393" y="1392841"/>
                          <a:pt x="1123631" y="1391031"/>
                        </a:cubicBezTo>
                        <a:lnTo>
                          <a:pt x="1123536" y="1390745"/>
                        </a:lnTo>
                        <a:cubicBezTo>
                          <a:pt x="1123250" y="1389888"/>
                          <a:pt x="1123154" y="1389221"/>
                          <a:pt x="1123059" y="1388555"/>
                        </a:cubicBezTo>
                        <a:cubicBezTo>
                          <a:pt x="1122964" y="1387507"/>
                          <a:pt x="1122964" y="1387221"/>
                          <a:pt x="1122107" y="1387126"/>
                        </a:cubicBezTo>
                        <a:cubicBezTo>
                          <a:pt x="1121535" y="1387031"/>
                          <a:pt x="1121154" y="1387031"/>
                          <a:pt x="1120773" y="1386935"/>
                        </a:cubicBezTo>
                        <a:cubicBezTo>
                          <a:pt x="1120202" y="1386935"/>
                          <a:pt x="1119725" y="1386840"/>
                          <a:pt x="1119440" y="1386459"/>
                        </a:cubicBezTo>
                        <a:cubicBezTo>
                          <a:pt x="1119154" y="1386078"/>
                          <a:pt x="1119154" y="1385507"/>
                          <a:pt x="1119345" y="1384745"/>
                        </a:cubicBezTo>
                        <a:cubicBezTo>
                          <a:pt x="1119630" y="1383221"/>
                          <a:pt x="1119535" y="1383030"/>
                          <a:pt x="1118297" y="1381792"/>
                        </a:cubicBezTo>
                        <a:cubicBezTo>
                          <a:pt x="1117820" y="1381411"/>
                          <a:pt x="1117440" y="1381125"/>
                          <a:pt x="1117058" y="1380935"/>
                        </a:cubicBezTo>
                        <a:cubicBezTo>
                          <a:pt x="1116201" y="1380363"/>
                          <a:pt x="1115439" y="1379887"/>
                          <a:pt x="1115439" y="1378458"/>
                        </a:cubicBezTo>
                        <a:cubicBezTo>
                          <a:pt x="1115439" y="1378077"/>
                          <a:pt x="1115249" y="1377791"/>
                          <a:pt x="1115154" y="1377791"/>
                        </a:cubicBezTo>
                        <a:cubicBezTo>
                          <a:pt x="1115058" y="1377791"/>
                          <a:pt x="1114773" y="1377886"/>
                          <a:pt x="1114582" y="1378363"/>
                        </a:cubicBezTo>
                        <a:cubicBezTo>
                          <a:pt x="1113629" y="1380363"/>
                          <a:pt x="1112391" y="1379982"/>
                          <a:pt x="1111248" y="1379601"/>
                        </a:cubicBezTo>
                        <a:lnTo>
                          <a:pt x="1111058" y="1379506"/>
                        </a:lnTo>
                        <a:cubicBezTo>
                          <a:pt x="1110391" y="1379315"/>
                          <a:pt x="1109915" y="1379315"/>
                          <a:pt x="1109820" y="1379411"/>
                        </a:cubicBezTo>
                        <a:cubicBezTo>
                          <a:pt x="1109629" y="1379506"/>
                          <a:pt x="1109629" y="1379887"/>
                          <a:pt x="1109724" y="1380363"/>
                        </a:cubicBezTo>
                        <a:cubicBezTo>
                          <a:pt x="1110010" y="1382554"/>
                          <a:pt x="1109629" y="1382840"/>
                          <a:pt x="1107153" y="1383887"/>
                        </a:cubicBezTo>
                        <a:lnTo>
                          <a:pt x="1106771" y="1384078"/>
                        </a:lnTo>
                        <a:cubicBezTo>
                          <a:pt x="1106200" y="1384268"/>
                          <a:pt x="1105914" y="1384649"/>
                          <a:pt x="1105819" y="1385030"/>
                        </a:cubicBezTo>
                        <a:cubicBezTo>
                          <a:pt x="1105438" y="1386269"/>
                          <a:pt x="1106581" y="1388269"/>
                          <a:pt x="1107343" y="1389602"/>
                        </a:cubicBezTo>
                        <a:cubicBezTo>
                          <a:pt x="1107819" y="1390364"/>
                          <a:pt x="1107915" y="1391412"/>
                          <a:pt x="1107629" y="1392555"/>
                        </a:cubicBezTo>
                        <a:cubicBezTo>
                          <a:pt x="1107153" y="1394365"/>
                          <a:pt x="1106867" y="1395032"/>
                          <a:pt x="1106391" y="1395413"/>
                        </a:cubicBezTo>
                        <a:cubicBezTo>
                          <a:pt x="1105914" y="1395698"/>
                          <a:pt x="1105533" y="1395508"/>
                          <a:pt x="1105152" y="1395413"/>
                        </a:cubicBezTo>
                        <a:cubicBezTo>
                          <a:pt x="1104866" y="1395317"/>
                          <a:pt x="1104486" y="1395222"/>
                          <a:pt x="1104104" y="1395317"/>
                        </a:cubicBezTo>
                        <a:cubicBezTo>
                          <a:pt x="1103724" y="1395413"/>
                          <a:pt x="1103247" y="1395603"/>
                          <a:pt x="1103152" y="1396175"/>
                        </a:cubicBezTo>
                        <a:cubicBezTo>
                          <a:pt x="1102580" y="1398651"/>
                          <a:pt x="1097913" y="1399223"/>
                          <a:pt x="1094770" y="1398842"/>
                        </a:cubicBezTo>
                        <a:cubicBezTo>
                          <a:pt x="1092484" y="1398556"/>
                          <a:pt x="1092389" y="1398746"/>
                          <a:pt x="1091055" y="1400651"/>
                        </a:cubicBezTo>
                        <a:lnTo>
                          <a:pt x="1090674" y="1401223"/>
                        </a:lnTo>
                        <a:cubicBezTo>
                          <a:pt x="1089627" y="1402842"/>
                          <a:pt x="1087055" y="1404271"/>
                          <a:pt x="1085054" y="1405128"/>
                        </a:cubicBezTo>
                        <a:cubicBezTo>
                          <a:pt x="1084292" y="1405509"/>
                          <a:pt x="1083626" y="1405795"/>
                          <a:pt x="1082864" y="1406176"/>
                        </a:cubicBezTo>
                        <a:cubicBezTo>
                          <a:pt x="1082102" y="1406557"/>
                          <a:pt x="1081245" y="1407033"/>
                          <a:pt x="1080483" y="1407319"/>
                        </a:cubicBezTo>
                        <a:cubicBezTo>
                          <a:pt x="1078673" y="1408176"/>
                          <a:pt x="1077054" y="1408271"/>
                          <a:pt x="1075434" y="1408462"/>
                        </a:cubicBezTo>
                        <a:cubicBezTo>
                          <a:pt x="1074767" y="1408557"/>
                          <a:pt x="1074101" y="1408557"/>
                          <a:pt x="1073339" y="1408652"/>
                        </a:cubicBezTo>
                        <a:cubicBezTo>
                          <a:pt x="1071338" y="1408938"/>
                          <a:pt x="1071053" y="1409319"/>
                          <a:pt x="1071053" y="1409319"/>
                        </a:cubicBezTo>
                        <a:cubicBezTo>
                          <a:pt x="1071053" y="1409414"/>
                          <a:pt x="1071053" y="1409605"/>
                          <a:pt x="1071529" y="1410462"/>
                        </a:cubicBezTo>
                        <a:cubicBezTo>
                          <a:pt x="1072577" y="1412177"/>
                          <a:pt x="1073434" y="1414177"/>
                          <a:pt x="1071910" y="1417987"/>
                        </a:cubicBezTo>
                        <a:cubicBezTo>
                          <a:pt x="1070958" y="1420368"/>
                          <a:pt x="1069148" y="1421225"/>
                          <a:pt x="1067719" y="1421892"/>
                        </a:cubicBezTo>
                        <a:cubicBezTo>
                          <a:pt x="1066862" y="1422273"/>
                          <a:pt x="1066100" y="1422654"/>
                          <a:pt x="1065909" y="1423130"/>
                        </a:cubicBezTo>
                        <a:cubicBezTo>
                          <a:pt x="1065624" y="1423797"/>
                          <a:pt x="1065147" y="1424559"/>
                          <a:pt x="1064290" y="1424654"/>
                        </a:cubicBezTo>
                        <a:cubicBezTo>
                          <a:pt x="1063433" y="1424750"/>
                          <a:pt x="1062575" y="1423988"/>
                          <a:pt x="1061337" y="1422464"/>
                        </a:cubicBezTo>
                        <a:cubicBezTo>
                          <a:pt x="1059528" y="1420273"/>
                          <a:pt x="1059432" y="1420273"/>
                          <a:pt x="1058004" y="1421035"/>
                        </a:cubicBezTo>
                        <a:cubicBezTo>
                          <a:pt x="1056099" y="1422082"/>
                          <a:pt x="1054765" y="1422273"/>
                          <a:pt x="1053050" y="1420749"/>
                        </a:cubicBezTo>
                        <a:lnTo>
                          <a:pt x="1052860" y="1420559"/>
                        </a:lnTo>
                        <a:cubicBezTo>
                          <a:pt x="1051622" y="1419415"/>
                          <a:pt x="1050669" y="1418654"/>
                          <a:pt x="1049050" y="1418558"/>
                        </a:cubicBezTo>
                        <a:cubicBezTo>
                          <a:pt x="1048002" y="1418463"/>
                          <a:pt x="1047336" y="1418177"/>
                          <a:pt x="1046669" y="1417796"/>
                        </a:cubicBezTo>
                        <a:cubicBezTo>
                          <a:pt x="1045907" y="1417415"/>
                          <a:pt x="1045240" y="1417130"/>
                          <a:pt x="1044097" y="1417130"/>
                        </a:cubicBezTo>
                        <a:cubicBezTo>
                          <a:pt x="1041240" y="1417130"/>
                          <a:pt x="1040001" y="1415415"/>
                          <a:pt x="1039049" y="1412748"/>
                        </a:cubicBezTo>
                        <a:cubicBezTo>
                          <a:pt x="1038191" y="1410462"/>
                          <a:pt x="1037049" y="1410272"/>
                          <a:pt x="1035620" y="1410843"/>
                        </a:cubicBezTo>
                        <a:cubicBezTo>
                          <a:pt x="1033334" y="1411700"/>
                          <a:pt x="1031429" y="1411129"/>
                          <a:pt x="1030381" y="1409414"/>
                        </a:cubicBezTo>
                        <a:cubicBezTo>
                          <a:pt x="1029905" y="1408652"/>
                          <a:pt x="1029524" y="1408271"/>
                          <a:pt x="1029048" y="1408176"/>
                        </a:cubicBezTo>
                        <a:cubicBezTo>
                          <a:pt x="1028381" y="1408081"/>
                          <a:pt x="1027524" y="1408367"/>
                          <a:pt x="1026476" y="1409129"/>
                        </a:cubicBezTo>
                        <a:cubicBezTo>
                          <a:pt x="1023904" y="1411034"/>
                          <a:pt x="1022475" y="1413034"/>
                          <a:pt x="1022190" y="1415129"/>
                        </a:cubicBezTo>
                        <a:cubicBezTo>
                          <a:pt x="1021904" y="1417701"/>
                          <a:pt x="1021428" y="1418749"/>
                          <a:pt x="1018189" y="1418939"/>
                        </a:cubicBezTo>
                        <a:cubicBezTo>
                          <a:pt x="1017332" y="1419035"/>
                          <a:pt x="1016570" y="1419225"/>
                          <a:pt x="1015998" y="1419606"/>
                        </a:cubicBezTo>
                        <a:cubicBezTo>
                          <a:pt x="1015236" y="1419987"/>
                          <a:pt x="1014950" y="1420559"/>
                          <a:pt x="1014665" y="1421225"/>
                        </a:cubicBezTo>
                        <a:cubicBezTo>
                          <a:pt x="1014284" y="1422082"/>
                          <a:pt x="1013807" y="1422940"/>
                          <a:pt x="1012474" y="1423321"/>
                        </a:cubicBezTo>
                        <a:cubicBezTo>
                          <a:pt x="1012379" y="1423321"/>
                          <a:pt x="1012188" y="1423416"/>
                          <a:pt x="1011998" y="1423416"/>
                        </a:cubicBezTo>
                        <a:cubicBezTo>
                          <a:pt x="1011331" y="1423511"/>
                          <a:pt x="1010474" y="1423702"/>
                          <a:pt x="1009902" y="1424464"/>
                        </a:cubicBezTo>
                        <a:cubicBezTo>
                          <a:pt x="1009236" y="1425321"/>
                          <a:pt x="1008474" y="1425797"/>
                          <a:pt x="1007616" y="1425702"/>
                        </a:cubicBezTo>
                        <a:cubicBezTo>
                          <a:pt x="1007045" y="1425607"/>
                          <a:pt x="1006569" y="1425226"/>
                          <a:pt x="1006378" y="1424654"/>
                        </a:cubicBezTo>
                        <a:cubicBezTo>
                          <a:pt x="1006283" y="1424369"/>
                          <a:pt x="1006187" y="1424178"/>
                          <a:pt x="1005140" y="1424178"/>
                        </a:cubicBezTo>
                        <a:cubicBezTo>
                          <a:pt x="1004092" y="1424178"/>
                          <a:pt x="1003330" y="1423416"/>
                          <a:pt x="1002282" y="1422368"/>
                        </a:cubicBezTo>
                        <a:cubicBezTo>
                          <a:pt x="1001996" y="1422082"/>
                          <a:pt x="1001711" y="1421797"/>
                          <a:pt x="1001425" y="1421511"/>
                        </a:cubicBezTo>
                        <a:cubicBezTo>
                          <a:pt x="1000568" y="1420749"/>
                          <a:pt x="999996" y="1420463"/>
                          <a:pt x="999806" y="1420559"/>
                        </a:cubicBezTo>
                        <a:lnTo>
                          <a:pt x="999711" y="1420178"/>
                        </a:lnTo>
                        <a:cubicBezTo>
                          <a:pt x="999520" y="1420940"/>
                          <a:pt x="999234" y="1421702"/>
                          <a:pt x="998853" y="1422559"/>
                        </a:cubicBezTo>
                        <a:cubicBezTo>
                          <a:pt x="998663" y="1423130"/>
                          <a:pt x="998282" y="1423607"/>
                          <a:pt x="997901" y="1424083"/>
                        </a:cubicBezTo>
                        <a:cubicBezTo>
                          <a:pt x="997615" y="1424369"/>
                          <a:pt x="997329" y="1424559"/>
                          <a:pt x="997139" y="1424750"/>
                        </a:cubicBezTo>
                        <a:cubicBezTo>
                          <a:pt x="997424" y="1424940"/>
                          <a:pt x="997710" y="1425035"/>
                          <a:pt x="997996" y="1425321"/>
                        </a:cubicBezTo>
                        <a:lnTo>
                          <a:pt x="998186" y="1425416"/>
                        </a:lnTo>
                        <a:cubicBezTo>
                          <a:pt x="998758" y="1425797"/>
                          <a:pt x="999520" y="1426274"/>
                          <a:pt x="999711" y="1427226"/>
                        </a:cubicBezTo>
                        <a:cubicBezTo>
                          <a:pt x="999901" y="1428179"/>
                          <a:pt x="1000091" y="1428655"/>
                          <a:pt x="1000377" y="1429322"/>
                        </a:cubicBezTo>
                        <a:lnTo>
                          <a:pt x="1000473" y="1429512"/>
                        </a:lnTo>
                        <a:cubicBezTo>
                          <a:pt x="1000663" y="1429893"/>
                          <a:pt x="1000758" y="1430274"/>
                          <a:pt x="1000949" y="1430846"/>
                        </a:cubicBezTo>
                        <a:cubicBezTo>
                          <a:pt x="1001520" y="1432560"/>
                          <a:pt x="1002378" y="1434275"/>
                          <a:pt x="1003044" y="1435036"/>
                        </a:cubicBezTo>
                        <a:cubicBezTo>
                          <a:pt x="1003711" y="1435799"/>
                          <a:pt x="1004568" y="1436751"/>
                          <a:pt x="1005330" y="1437608"/>
                        </a:cubicBezTo>
                        <a:cubicBezTo>
                          <a:pt x="1006187" y="1438561"/>
                          <a:pt x="1006854" y="1438751"/>
                          <a:pt x="1007045" y="1438656"/>
                        </a:cubicBezTo>
                        <a:cubicBezTo>
                          <a:pt x="1007045" y="1438656"/>
                          <a:pt x="1007140" y="1438275"/>
                          <a:pt x="1006759" y="1437418"/>
                        </a:cubicBezTo>
                        <a:cubicBezTo>
                          <a:pt x="1006187" y="1435894"/>
                          <a:pt x="1006187" y="1434656"/>
                          <a:pt x="1006759" y="1433798"/>
                        </a:cubicBezTo>
                        <a:cubicBezTo>
                          <a:pt x="1007330" y="1432941"/>
                          <a:pt x="1008474" y="1432560"/>
                          <a:pt x="1010093" y="1432560"/>
                        </a:cubicBezTo>
                        <a:cubicBezTo>
                          <a:pt x="1012760" y="1432655"/>
                          <a:pt x="1015427" y="1433322"/>
                          <a:pt x="1017141" y="1433989"/>
                        </a:cubicBezTo>
                        <a:cubicBezTo>
                          <a:pt x="1018094" y="1434275"/>
                          <a:pt x="1018761" y="1434275"/>
                          <a:pt x="1020284" y="1433322"/>
                        </a:cubicBezTo>
                        <a:cubicBezTo>
                          <a:pt x="1021332" y="1432655"/>
                          <a:pt x="1022761" y="1432751"/>
                          <a:pt x="1023713" y="1433417"/>
                        </a:cubicBezTo>
                        <a:cubicBezTo>
                          <a:pt x="1024475" y="1433989"/>
                          <a:pt x="1024952" y="1434846"/>
                          <a:pt x="1024761" y="1435703"/>
                        </a:cubicBezTo>
                        <a:cubicBezTo>
                          <a:pt x="1024666" y="1436275"/>
                          <a:pt x="1024761" y="1436370"/>
                          <a:pt x="1024761" y="1436370"/>
                        </a:cubicBezTo>
                        <a:cubicBezTo>
                          <a:pt x="1024857" y="1436370"/>
                          <a:pt x="1025333" y="1436370"/>
                          <a:pt x="1025619" y="1436370"/>
                        </a:cubicBezTo>
                        <a:cubicBezTo>
                          <a:pt x="1026571" y="1436275"/>
                          <a:pt x="1028190" y="1436942"/>
                          <a:pt x="1028762" y="1438085"/>
                        </a:cubicBezTo>
                        <a:cubicBezTo>
                          <a:pt x="1028952" y="1438561"/>
                          <a:pt x="1029143" y="1439323"/>
                          <a:pt x="1028286" y="1440275"/>
                        </a:cubicBezTo>
                        <a:cubicBezTo>
                          <a:pt x="1027809" y="1440752"/>
                          <a:pt x="1027714" y="1441037"/>
                          <a:pt x="1027714" y="1441037"/>
                        </a:cubicBezTo>
                        <a:cubicBezTo>
                          <a:pt x="1027714" y="1441228"/>
                          <a:pt x="1028095" y="1441514"/>
                          <a:pt x="1028381" y="1441799"/>
                        </a:cubicBezTo>
                        <a:cubicBezTo>
                          <a:pt x="1028571" y="1441990"/>
                          <a:pt x="1028857" y="1442276"/>
                          <a:pt x="1029143" y="1442466"/>
                        </a:cubicBezTo>
                        <a:cubicBezTo>
                          <a:pt x="1029524" y="1442847"/>
                          <a:pt x="1029809" y="1443038"/>
                          <a:pt x="1030095" y="1443323"/>
                        </a:cubicBezTo>
                        <a:cubicBezTo>
                          <a:pt x="1030762" y="1443895"/>
                          <a:pt x="1031429" y="1444371"/>
                          <a:pt x="1031143" y="1445705"/>
                        </a:cubicBezTo>
                        <a:cubicBezTo>
                          <a:pt x="1030953" y="1446562"/>
                          <a:pt x="1030095" y="1446943"/>
                          <a:pt x="1029524" y="1447133"/>
                        </a:cubicBezTo>
                        <a:cubicBezTo>
                          <a:pt x="1028666" y="1447514"/>
                          <a:pt x="1028666" y="1447514"/>
                          <a:pt x="1028857" y="1447895"/>
                        </a:cubicBezTo>
                        <a:cubicBezTo>
                          <a:pt x="1029238" y="1448943"/>
                          <a:pt x="1030953" y="1450372"/>
                          <a:pt x="1031810" y="1450753"/>
                        </a:cubicBezTo>
                        <a:cubicBezTo>
                          <a:pt x="1031810" y="1449800"/>
                          <a:pt x="1032095" y="1449134"/>
                          <a:pt x="1032762" y="1448848"/>
                        </a:cubicBezTo>
                        <a:cubicBezTo>
                          <a:pt x="1033334" y="1448562"/>
                          <a:pt x="1034382" y="1448562"/>
                          <a:pt x="1035905" y="1450181"/>
                        </a:cubicBezTo>
                        <a:cubicBezTo>
                          <a:pt x="1037715" y="1452182"/>
                          <a:pt x="1038477" y="1452372"/>
                          <a:pt x="1039906" y="1452658"/>
                        </a:cubicBezTo>
                        <a:cubicBezTo>
                          <a:pt x="1040382" y="1452753"/>
                          <a:pt x="1040763" y="1452848"/>
                          <a:pt x="1041049" y="1452848"/>
                        </a:cubicBezTo>
                        <a:cubicBezTo>
                          <a:pt x="1041430" y="1452944"/>
                          <a:pt x="1041906" y="1453039"/>
                          <a:pt x="1042002" y="1452944"/>
                        </a:cubicBezTo>
                        <a:cubicBezTo>
                          <a:pt x="1041906" y="1452848"/>
                          <a:pt x="1042002" y="1452277"/>
                          <a:pt x="1042002" y="1451705"/>
                        </a:cubicBezTo>
                        <a:cubicBezTo>
                          <a:pt x="1042002" y="1450086"/>
                          <a:pt x="1042763" y="1448181"/>
                          <a:pt x="1044287" y="1447610"/>
                        </a:cubicBezTo>
                        <a:cubicBezTo>
                          <a:pt x="1045145" y="1447324"/>
                          <a:pt x="1046002" y="1447324"/>
                          <a:pt x="1046859" y="1447705"/>
                        </a:cubicBezTo>
                        <a:cubicBezTo>
                          <a:pt x="1047526" y="1447990"/>
                          <a:pt x="1048002" y="1448562"/>
                          <a:pt x="1048193" y="1449134"/>
                        </a:cubicBezTo>
                        <a:cubicBezTo>
                          <a:pt x="1048288" y="1449515"/>
                          <a:pt x="1048383" y="1449991"/>
                          <a:pt x="1048478" y="1450372"/>
                        </a:cubicBezTo>
                        <a:cubicBezTo>
                          <a:pt x="1048574" y="1450848"/>
                          <a:pt x="1048764" y="1451705"/>
                          <a:pt x="1048955" y="1451896"/>
                        </a:cubicBezTo>
                        <a:cubicBezTo>
                          <a:pt x="1049050" y="1451991"/>
                          <a:pt x="1049621" y="1451991"/>
                          <a:pt x="1050383" y="1451420"/>
                        </a:cubicBezTo>
                        <a:cubicBezTo>
                          <a:pt x="1051431" y="1450657"/>
                          <a:pt x="1053146" y="1450181"/>
                          <a:pt x="1054194" y="1450562"/>
                        </a:cubicBezTo>
                        <a:cubicBezTo>
                          <a:pt x="1054765" y="1450753"/>
                          <a:pt x="1055051" y="1451229"/>
                          <a:pt x="1055146" y="1451801"/>
                        </a:cubicBezTo>
                        <a:cubicBezTo>
                          <a:pt x="1055241" y="1452086"/>
                          <a:pt x="1055241" y="1452277"/>
                          <a:pt x="1055432" y="1452277"/>
                        </a:cubicBezTo>
                        <a:cubicBezTo>
                          <a:pt x="1055813" y="1452563"/>
                          <a:pt x="1056956" y="1452277"/>
                          <a:pt x="1057527" y="1452086"/>
                        </a:cubicBezTo>
                        <a:cubicBezTo>
                          <a:pt x="1058956" y="1451705"/>
                          <a:pt x="1058956" y="1451610"/>
                          <a:pt x="1058861" y="1450181"/>
                        </a:cubicBezTo>
                        <a:cubicBezTo>
                          <a:pt x="1058766" y="1449515"/>
                          <a:pt x="1058956" y="1449038"/>
                          <a:pt x="1059242" y="1448753"/>
                        </a:cubicBezTo>
                        <a:cubicBezTo>
                          <a:pt x="1059718" y="1448181"/>
                          <a:pt x="1060480" y="1448276"/>
                          <a:pt x="1061242" y="1448276"/>
                        </a:cubicBezTo>
                        <a:cubicBezTo>
                          <a:pt x="1061528" y="1448276"/>
                          <a:pt x="1061909" y="1448276"/>
                          <a:pt x="1062290" y="1448276"/>
                        </a:cubicBezTo>
                        <a:cubicBezTo>
                          <a:pt x="1065242" y="1448086"/>
                          <a:pt x="1066576" y="1449515"/>
                          <a:pt x="1067148" y="1450753"/>
                        </a:cubicBezTo>
                        <a:cubicBezTo>
                          <a:pt x="1067624" y="1451705"/>
                          <a:pt x="1068386" y="1453039"/>
                          <a:pt x="1069053" y="1454277"/>
                        </a:cubicBezTo>
                        <a:cubicBezTo>
                          <a:pt x="1069719" y="1455515"/>
                          <a:pt x="1070386" y="1456563"/>
                          <a:pt x="1070767" y="1457325"/>
                        </a:cubicBezTo>
                        <a:cubicBezTo>
                          <a:pt x="1070958" y="1457706"/>
                          <a:pt x="1071243" y="1458182"/>
                          <a:pt x="1071624" y="1458659"/>
                        </a:cubicBezTo>
                        <a:cubicBezTo>
                          <a:pt x="1072482" y="1459897"/>
                          <a:pt x="1073720" y="1461516"/>
                          <a:pt x="1072291" y="1462754"/>
                        </a:cubicBezTo>
                        <a:cubicBezTo>
                          <a:pt x="1071148" y="1463707"/>
                          <a:pt x="1070958" y="1465517"/>
                          <a:pt x="1071338" y="1466755"/>
                        </a:cubicBezTo>
                        <a:cubicBezTo>
                          <a:pt x="1071815" y="1468469"/>
                          <a:pt x="1071815" y="1469517"/>
                          <a:pt x="1071053" y="1471422"/>
                        </a:cubicBezTo>
                        <a:cubicBezTo>
                          <a:pt x="1070577" y="1472660"/>
                          <a:pt x="1070767" y="1473232"/>
                          <a:pt x="1070958" y="1473899"/>
                        </a:cubicBezTo>
                        <a:cubicBezTo>
                          <a:pt x="1071053" y="1474089"/>
                          <a:pt x="1071053" y="1474280"/>
                          <a:pt x="1071148" y="1474470"/>
                        </a:cubicBezTo>
                        <a:cubicBezTo>
                          <a:pt x="1071338" y="1475327"/>
                          <a:pt x="1071148" y="1476661"/>
                          <a:pt x="1068957" y="1478185"/>
                        </a:cubicBezTo>
                        <a:cubicBezTo>
                          <a:pt x="1068481" y="1478471"/>
                          <a:pt x="1068005" y="1478852"/>
                          <a:pt x="1067624" y="1479232"/>
                        </a:cubicBezTo>
                        <a:cubicBezTo>
                          <a:pt x="1066766" y="1479899"/>
                          <a:pt x="1066004" y="1480566"/>
                          <a:pt x="1065052" y="1480852"/>
                        </a:cubicBezTo>
                        <a:cubicBezTo>
                          <a:pt x="1063814" y="1481233"/>
                          <a:pt x="1062575" y="1480185"/>
                          <a:pt x="1061433" y="1479328"/>
                        </a:cubicBezTo>
                        <a:cubicBezTo>
                          <a:pt x="1061052" y="1479042"/>
                          <a:pt x="1060766" y="1478756"/>
                          <a:pt x="1060385" y="1478471"/>
                        </a:cubicBezTo>
                        <a:cubicBezTo>
                          <a:pt x="1059432" y="1477804"/>
                          <a:pt x="1058004" y="1477518"/>
                          <a:pt x="1057337" y="1477804"/>
                        </a:cubicBezTo>
                        <a:cubicBezTo>
                          <a:pt x="1057146" y="1477899"/>
                          <a:pt x="1057051" y="1477994"/>
                          <a:pt x="1057051" y="1478375"/>
                        </a:cubicBezTo>
                        <a:cubicBezTo>
                          <a:pt x="1056956" y="1480090"/>
                          <a:pt x="1056479" y="1480566"/>
                          <a:pt x="1055337" y="1480947"/>
                        </a:cubicBezTo>
                        <a:cubicBezTo>
                          <a:pt x="1055051" y="1481042"/>
                          <a:pt x="1054670" y="1481233"/>
                          <a:pt x="1054289" y="1481423"/>
                        </a:cubicBezTo>
                        <a:cubicBezTo>
                          <a:pt x="1053812" y="1481709"/>
                          <a:pt x="1053432" y="1481995"/>
                          <a:pt x="1053050" y="1482185"/>
                        </a:cubicBezTo>
                        <a:cubicBezTo>
                          <a:pt x="1052193" y="1482757"/>
                          <a:pt x="1051431" y="1483233"/>
                          <a:pt x="1049907" y="1483233"/>
                        </a:cubicBezTo>
                        <a:cubicBezTo>
                          <a:pt x="1049812" y="1483233"/>
                          <a:pt x="1049621" y="1483233"/>
                          <a:pt x="1049431" y="1483233"/>
                        </a:cubicBezTo>
                        <a:cubicBezTo>
                          <a:pt x="1049526" y="1483424"/>
                          <a:pt x="1049621" y="1483519"/>
                          <a:pt x="1049812" y="1483709"/>
                        </a:cubicBezTo>
                        <a:lnTo>
                          <a:pt x="1050003" y="1483995"/>
                        </a:lnTo>
                        <a:cubicBezTo>
                          <a:pt x="1050669" y="1484948"/>
                          <a:pt x="1051050" y="1485329"/>
                          <a:pt x="1050860" y="1485900"/>
                        </a:cubicBezTo>
                        <a:cubicBezTo>
                          <a:pt x="1050669" y="1486376"/>
                          <a:pt x="1050288" y="1486567"/>
                          <a:pt x="1049717" y="1486662"/>
                        </a:cubicBezTo>
                        <a:cubicBezTo>
                          <a:pt x="1049431" y="1486757"/>
                          <a:pt x="1049145" y="1486853"/>
                          <a:pt x="1048669" y="1487043"/>
                        </a:cubicBezTo>
                        <a:cubicBezTo>
                          <a:pt x="1047526" y="1487519"/>
                          <a:pt x="1046859" y="1488281"/>
                          <a:pt x="1046383" y="1488948"/>
                        </a:cubicBezTo>
                        <a:cubicBezTo>
                          <a:pt x="1046097" y="1489234"/>
                          <a:pt x="1045907" y="1489520"/>
                          <a:pt x="1045621" y="1489805"/>
                        </a:cubicBezTo>
                        <a:cubicBezTo>
                          <a:pt x="1045335" y="1490091"/>
                          <a:pt x="1045049" y="1490377"/>
                          <a:pt x="1044954" y="1490663"/>
                        </a:cubicBezTo>
                        <a:cubicBezTo>
                          <a:pt x="1044859" y="1490948"/>
                          <a:pt x="1044764" y="1492186"/>
                          <a:pt x="1044764" y="1492663"/>
                        </a:cubicBezTo>
                        <a:cubicBezTo>
                          <a:pt x="1044764" y="1492949"/>
                          <a:pt x="1044764" y="1493139"/>
                          <a:pt x="1044764" y="1493234"/>
                        </a:cubicBezTo>
                        <a:lnTo>
                          <a:pt x="1043430" y="1493044"/>
                        </a:lnTo>
                        <a:cubicBezTo>
                          <a:pt x="1043430" y="1492949"/>
                          <a:pt x="1043430" y="1492758"/>
                          <a:pt x="1043430" y="1492568"/>
                        </a:cubicBezTo>
                        <a:cubicBezTo>
                          <a:pt x="1043525" y="1491139"/>
                          <a:pt x="1043621" y="1490377"/>
                          <a:pt x="1043811" y="1490091"/>
                        </a:cubicBezTo>
                        <a:cubicBezTo>
                          <a:pt x="1044002" y="1489615"/>
                          <a:pt x="1044383" y="1489139"/>
                          <a:pt x="1044859" y="1488757"/>
                        </a:cubicBezTo>
                        <a:cubicBezTo>
                          <a:pt x="1045049" y="1488567"/>
                          <a:pt x="1045240" y="1488377"/>
                          <a:pt x="1045430" y="1488091"/>
                        </a:cubicBezTo>
                        <a:cubicBezTo>
                          <a:pt x="1046002" y="1487329"/>
                          <a:pt x="1046764" y="1486472"/>
                          <a:pt x="1048288" y="1485805"/>
                        </a:cubicBezTo>
                        <a:cubicBezTo>
                          <a:pt x="1048764" y="1485614"/>
                          <a:pt x="1049145" y="1485519"/>
                          <a:pt x="1049431" y="1485424"/>
                        </a:cubicBezTo>
                        <a:cubicBezTo>
                          <a:pt x="1049336" y="1485233"/>
                          <a:pt x="1049145" y="1485043"/>
                          <a:pt x="1048955" y="1484852"/>
                        </a:cubicBezTo>
                        <a:lnTo>
                          <a:pt x="1048764" y="1484567"/>
                        </a:lnTo>
                        <a:cubicBezTo>
                          <a:pt x="1048002" y="1483519"/>
                          <a:pt x="1047621" y="1483043"/>
                          <a:pt x="1047907" y="1482471"/>
                        </a:cubicBezTo>
                        <a:cubicBezTo>
                          <a:pt x="1048193" y="1481900"/>
                          <a:pt x="1048859" y="1481900"/>
                          <a:pt x="1049907" y="1481900"/>
                        </a:cubicBezTo>
                        <a:cubicBezTo>
                          <a:pt x="1051050" y="1481900"/>
                          <a:pt x="1051527" y="1481614"/>
                          <a:pt x="1052288" y="1481042"/>
                        </a:cubicBezTo>
                        <a:cubicBezTo>
                          <a:pt x="1052670" y="1480757"/>
                          <a:pt x="1053050" y="1480471"/>
                          <a:pt x="1053622" y="1480185"/>
                        </a:cubicBezTo>
                        <a:cubicBezTo>
                          <a:pt x="1054098" y="1479899"/>
                          <a:pt x="1054479" y="1479709"/>
                          <a:pt x="1054860" y="1479614"/>
                        </a:cubicBezTo>
                        <a:cubicBezTo>
                          <a:pt x="1055622" y="1479328"/>
                          <a:pt x="1055717" y="1479232"/>
                          <a:pt x="1055717" y="1478185"/>
                        </a:cubicBezTo>
                        <a:cubicBezTo>
                          <a:pt x="1055717" y="1477423"/>
                          <a:pt x="1056099" y="1476756"/>
                          <a:pt x="1056765" y="1476470"/>
                        </a:cubicBezTo>
                        <a:cubicBezTo>
                          <a:pt x="1058099" y="1475804"/>
                          <a:pt x="1060099" y="1476565"/>
                          <a:pt x="1061147" y="1477232"/>
                        </a:cubicBezTo>
                        <a:cubicBezTo>
                          <a:pt x="1061528" y="1477518"/>
                          <a:pt x="1061909" y="1477804"/>
                          <a:pt x="1062290" y="1478090"/>
                        </a:cubicBezTo>
                        <a:cubicBezTo>
                          <a:pt x="1063147" y="1478756"/>
                          <a:pt x="1064100" y="1479614"/>
                          <a:pt x="1064671" y="1479423"/>
                        </a:cubicBezTo>
                        <a:cubicBezTo>
                          <a:pt x="1065338" y="1479232"/>
                          <a:pt x="1066004" y="1478661"/>
                          <a:pt x="1066766" y="1478090"/>
                        </a:cubicBezTo>
                        <a:cubicBezTo>
                          <a:pt x="1067243" y="1477709"/>
                          <a:pt x="1067719" y="1477328"/>
                          <a:pt x="1068195" y="1476947"/>
                        </a:cubicBezTo>
                        <a:cubicBezTo>
                          <a:pt x="1069433" y="1476089"/>
                          <a:pt x="1070005" y="1475327"/>
                          <a:pt x="1069815" y="1474661"/>
                        </a:cubicBezTo>
                        <a:cubicBezTo>
                          <a:pt x="1069815" y="1474470"/>
                          <a:pt x="1069719" y="1474375"/>
                          <a:pt x="1069624" y="1474184"/>
                        </a:cubicBezTo>
                        <a:cubicBezTo>
                          <a:pt x="1069338" y="1473422"/>
                          <a:pt x="1069053" y="1472565"/>
                          <a:pt x="1069719" y="1470851"/>
                        </a:cubicBezTo>
                        <a:cubicBezTo>
                          <a:pt x="1070386" y="1469136"/>
                          <a:pt x="1070386" y="1468374"/>
                          <a:pt x="1070005" y="1467040"/>
                        </a:cubicBezTo>
                        <a:cubicBezTo>
                          <a:pt x="1069529" y="1465326"/>
                          <a:pt x="1069719" y="1462945"/>
                          <a:pt x="1071338" y="1461516"/>
                        </a:cubicBezTo>
                        <a:cubicBezTo>
                          <a:pt x="1071720" y="1461135"/>
                          <a:pt x="1071434" y="1460564"/>
                          <a:pt x="1070481" y="1459230"/>
                        </a:cubicBezTo>
                        <a:cubicBezTo>
                          <a:pt x="1070100" y="1458754"/>
                          <a:pt x="1069719" y="1458182"/>
                          <a:pt x="1069529" y="1457706"/>
                        </a:cubicBezTo>
                        <a:cubicBezTo>
                          <a:pt x="1069243" y="1457039"/>
                          <a:pt x="1068576" y="1455896"/>
                          <a:pt x="1067909" y="1454753"/>
                        </a:cubicBezTo>
                        <a:cubicBezTo>
                          <a:pt x="1067148" y="1453420"/>
                          <a:pt x="1066386" y="1452086"/>
                          <a:pt x="1065909" y="1451134"/>
                        </a:cubicBezTo>
                        <a:cubicBezTo>
                          <a:pt x="1065338" y="1449896"/>
                          <a:pt x="1064100" y="1449324"/>
                          <a:pt x="1062385" y="1449419"/>
                        </a:cubicBezTo>
                        <a:cubicBezTo>
                          <a:pt x="1062004" y="1449419"/>
                          <a:pt x="1061528" y="1449419"/>
                          <a:pt x="1061242" y="1449419"/>
                        </a:cubicBezTo>
                        <a:cubicBezTo>
                          <a:pt x="1060861" y="1449419"/>
                          <a:pt x="1060385" y="1449419"/>
                          <a:pt x="1060290" y="1449419"/>
                        </a:cubicBezTo>
                        <a:cubicBezTo>
                          <a:pt x="1060290" y="1449419"/>
                          <a:pt x="1060290" y="1449515"/>
                          <a:pt x="1060290" y="1449800"/>
                        </a:cubicBezTo>
                        <a:cubicBezTo>
                          <a:pt x="1060480" y="1451705"/>
                          <a:pt x="1060194" y="1452658"/>
                          <a:pt x="1057908" y="1453134"/>
                        </a:cubicBezTo>
                        <a:cubicBezTo>
                          <a:pt x="1056670" y="1453420"/>
                          <a:pt x="1055527" y="1453610"/>
                          <a:pt x="1054765" y="1453134"/>
                        </a:cubicBezTo>
                        <a:cubicBezTo>
                          <a:pt x="1054289" y="1452848"/>
                          <a:pt x="1054003" y="1452372"/>
                          <a:pt x="1053908" y="1451705"/>
                        </a:cubicBezTo>
                        <a:cubicBezTo>
                          <a:pt x="1053908" y="1451515"/>
                          <a:pt x="1053812" y="1451515"/>
                          <a:pt x="1053717" y="1451420"/>
                        </a:cubicBezTo>
                        <a:cubicBezTo>
                          <a:pt x="1053241" y="1451229"/>
                          <a:pt x="1052098" y="1451515"/>
                          <a:pt x="1051145" y="1452086"/>
                        </a:cubicBezTo>
                        <a:cubicBezTo>
                          <a:pt x="1049812" y="1452944"/>
                          <a:pt x="1048574" y="1453039"/>
                          <a:pt x="1047907" y="1452277"/>
                        </a:cubicBezTo>
                        <a:cubicBezTo>
                          <a:pt x="1047526" y="1451801"/>
                          <a:pt x="1047336" y="1451039"/>
                          <a:pt x="1047145" y="1450181"/>
                        </a:cubicBezTo>
                        <a:cubicBezTo>
                          <a:pt x="1047050" y="1449800"/>
                          <a:pt x="1046954" y="1449419"/>
                          <a:pt x="1046859" y="1449038"/>
                        </a:cubicBezTo>
                        <a:cubicBezTo>
                          <a:pt x="1046764" y="1448753"/>
                          <a:pt x="1046574" y="1448562"/>
                          <a:pt x="1046192" y="1448372"/>
                        </a:cubicBezTo>
                        <a:cubicBezTo>
                          <a:pt x="1045716" y="1448181"/>
                          <a:pt x="1045240" y="1448086"/>
                          <a:pt x="1044764" y="1448276"/>
                        </a:cubicBezTo>
                        <a:cubicBezTo>
                          <a:pt x="1043811" y="1448657"/>
                          <a:pt x="1043335" y="1449991"/>
                          <a:pt x="1043335" y="1451134"/>
                        </a:cubicBezTo>
                        <a:cubicBezTo>
                          <a:pt x="1043240" y="1452467"/>
                          <a:pt x="1043240" y="1453134"/>
                          <a:pt x="1042668" y="1453515"/>
                        </a:cubicBezTo>
                        <a:cubicBezTo>
                          <a:pt x="1042192" y="1453896"/>
                          <a:pt x="1041620" y="1453801"/>
                          <a:pt x="1040668" y="1453610"/>
                        </a:cubicBezTo>
                        <a:cubicBezTo>
                          <a:pt x="1040382" y="1453515"/>
                          <a:pt x="1040001" y="1453515"/>
                          <a:pt x="1039525" y="1453420"/>
                        </a:cubicBezTo>
                        <a:cubicBezTo>
                          <a:pt x="1037715" y="1453134"/>
                          <a:pt x="1036763" y="1452753"/>
                          <a:pt x="1034667" y="1450562"/>
                        </a:cubicBezTo>
                        <a:cubicBezTo>
                          <a:pt x="1033715" y="1449515"/>
                          <a:pt x="1033238" y="1449515"/>
                          <a:pt x="1033143" y="1449515"/>
                        </a:cubicBezTo>
                        <a:cubicBezTo>
                          <a:pt x="1033048" y="1449515"/>
                          <a:pt x="1032953" y="1449896"/>
                          <a:pt x="1033048" y="1450372"/>
                        </a:cubicBezTo>
                        <a:cubicBezTo>
                          <a:pt x="1033143" y="1451134"/>
                          <a:pt x="1032762" y="1451515"/>
                          <a:pt x="1032381" y="1451610"/>
                        </a:cubicBezTo>
                        <a:cubicBezTo>
                          <a:pt x="1031048" y="1451896"/>
                          <a:pt x="1028095" y="1449419"/>
                          <a:pt x="1027428" y="1447800"/>
                        </a:cubicBezTo>
                        <a:cubicBezTo>
                          <a:pt x="1026761" y="1446181"/>
                          <a:pt x="1028190" y="1445609"/>
                          <a:pt x="1028857" y="1445324"/>
                        </a:cubicBezTo>
                        <a:cubicBezTo>
                          <a:pt x="1029238" y="1445133"/>
                          <a:pt x="1029619" y="1444943"/>
                          <a:pt x="1029714" y="1444752"/>
                        </a:cubicBezTo>
                        <a:cubicBezTo>
                          <a:pt x="1029809" y="1444276"/>
                          <a:pt x="1029809" y="1444276"/>
                          <a:pt x="1029143" y="1443800"/>
                        </a:cubicBezTo>
                        <a:cubicBezTo>
                          <a:pt x="1028857" y="1443609"/>
                          <a:pt x="1028476" y="1443228"/>
                          <a:pt x="1028095" y="1442847"/>
                        </a:cubicBezTo>
                        <a:cubicBezTo>
                          <a:pt x="1027904" y="1442657"/>
                          <a:pt x="1027619" y="1442371"/>
                          <a:pt x="1027428" y="1442180"/>
                        </a:cubicBezTo>
                        <a:cubicBezTo>
                          <a:pt x="1026857" y="1441704"/>
                          <a:pt x="1026285" y="1441228"/>
                          <a:pt x="1026285" y="1440466"/>
                        </a:cubicBezTo>
                        <a:cubicBezTo>
                          <a:pt x="1026285" y="1439894"/>
                          <a:pt x="1026571" y="1439323"/>
                          <a:pt x="1027238" y="1438751"/>
                        </a:cubicBezTo>
                        <a:cubicBezTo>
                          <a:pt x="1027619" y="1438370"/>
                          <a:pt x="1027524" y="1438180"/>
                          <a:pt x="1027524" y="1438085"/>
                        </a:cubicBezTo>
                        <a:cubicBezTo>
                          <a:pt x="1027238" y="1437608"/>
                          <a:pt x="1026285" y="1437132"/>
                          <a:pt x="1025809" y="1437227"/>
                        </a:cubicBezTo>
                        <a:cubicBezTo>
                          <a:pt x="1025142" y="1437323"/>
                          <a:pt x="1024380" y="1437323"/>
                          <a:pt x="1023904" y="1436751"/>
                        </a:cubicBezTo>
                        <a:cubicBezTo>
                          <a:pt x="1023428" y="1436275"/>
                          <a:pt x="1023523" y="1435513"/>
                          <a:pt x="1023618" y="1434941"/>
                        </a:cubicBezTo>
                        <a:cubicBezTo>
                          <a:pt x="1023713" y="1434465"/>
                          <a:pt x="1023332" y="1434179"/>
                          <a:pt x="1023142" y="1433989"/>
                        </a:cubicBezTo>
                        <a:cubicBezTo>
                          <a:pt x="1022666" y="1433703"/>
                          <a:pt x="1021904" y="1433513"/>
                          <a:pt x="1021142" y="1433894"/>
                        </a:cubicBezTo>
                        <a:cubicBezTo>
                          <a:pt x="1019332" y="1434941"/>
                          <a:pt x="1018284" y="1435132"/>
                          <a:pt x="1016855" y="1434656"/>
                        </a:cubicBezTo>
                        <a:cubicBezTo>
                          <a:pt x="1015141" y="1434084"/>
                          <a:pt x="1012665" y="1433417"/>
                          <a:pt x="1010188" y="1433322"/>
                        </a:cubicBezTo>
                        <a:cubicBezTo>
                          <a:pt x="1009426" y="1433322"/>
                          <a:pt x="1008378" y="1433417"/>
                          <a:pt x="1007997" y="1433894"/>
                        </a:cubicBezTo>
                        <a:cubicBezTo>
                          <a:pt x="1007616" y="1434465"/>
                          <a:pt x="1007902" y="1435418"/>
                          <a:pt x="1008188" y="1436180"/>
                        </a:cubicBezTo>
                        <a:cubicBezTo>
                          <a:pt x="1008950" y="1438085"/>
                          <a:pt x="1008378" y="1438751"/>
                          <a:pt x="1007902" y="1439037"/>
                        </a:cubicBezTo>
                        <a:cubicBezTo>
                          <a:pt x="1007045" y="1439609"/>
                          <a:pt x="1005807" y="1439037"/>
                          <a:pt x="1004473" y="1437704"/>
                        </a:cubicBezTo>
                        <a:cubicBezTo>
                          <a:pt x="1003616" y="1436846"/>
                          <a:pt x="1002854" y="1435894"/>
                          <a:pt x="1002092" y="1435132"/>
                        </a:cubicBezTo>
                        <a:cubicBezTo>
                          <a:pt x="1001234" y="1434179"/>
                          <a:pt x="1000282" y="1432084"/>
                          <a:pt x="999711" y="1430560"/>
                        </a:cubicBezTo>
                        <a:cubicBezTo>
                          <a:pt x="999520" y="1430084"/>
                          <a:pt x="999329" y="1429703"/>
                          <a:pt x="999234" y="1429322"/>
                        </a:cubicBezTo>
                        <a:lnTo>
                          <a:pt x="999139" y="1429131"/>
                        </a:lnTo>
                        <a:cubicBezTo>
                          <a:pt x="998853" y="1428464"/>
                          <a:pt x="998567" y="1427893"/>
                          <a:pt x="998377" y="1426750"/>
                        </a:cubicBezTo>
                        <a:cubicBezTo>
                          <a:pt x="998282" y="1426369"/>
                          <a:pt x="997996" y="1426178"/>
                          <a:pt x="997424" y="1425797"/>
                        </a:cubicBezTo>
                        <a:lnTo>
                          <a:pt x="997234" y="1425702"/>
                        </a:lnTo>
                        <a:cubicBezTo>
                          <a:pt x="996662" y="1425321"/>
                          <a:pt x="996186" y="1425035"/>
                          <a:pt x="995900" y="1424845"/>
                        </a:cubicBezTo>
                        <a:cubicBezTo>
                          <a:pt x="995424" y="1424559"/>
                          <a:pt x="995043" y="1424369"/>
                          <a:pt x="995043" y="1423892"/>
                        </a:cubicBezTo>
                        <a:cubicBezTo>
                          <a:pt x="995043" y="1423416"/>
                          <a:pt x="995520" y="1423226"/>
                          <a:pt x="995710" y="1423226"/>
                        </a:cubicBezTo>
                        <a:cubicBezTo>
                          <a:pt x="995996" y="1423130"/>
                          <a:pt x="996377" y="1422940"/>
                          <a:pt x="996853" y="1422464"/>
                        </a:cubicBezTo>
                        <a:cubicBezTo>
                          <a:pt x="997139" y="1422178"/>
                          <a:pt x="997329" y="1421797"/>
                          <a:pt x="997520" y="1421416"/>
                        </a:cubicBezTo>
                        <a:cubicBezTo>
                          <a:pt x="998282" y="1419511"/>
                          <a:pt x="998567" y="1418463"/>
                          <a:pt x="998663" y="1416463"/>
                        </a:cubicBezTo>
                        <a:cubicBezTo>
                          <a:pt x="998758" y="1414463"/>
                          <a:pt x="1001330" y="1411700"/>
                          <a:pt x="1002854" y="1410176"/>
                        </a:cubicBezTo>
                        <a:cubicBezTo>
                          <a:pt x="1004282" y="1408843"/>
                          <a:pt x="1004949" y="1407509"/>
                          <a:pt x="1005235" y="1406843"/>
                        </a:cubicBezTo>
                        <a:cubicBezTo>
                          <a:pt x="1005425" y="1406461"/>
                          <a:pt x="1005425" y="1406176"/>
                          <a:pt x="1005330" y="1405985"/>
                        </a:cubicBezTo>
                        <a:cubicBezTo>
                          <a:pt x="1004949" y="1405414"/>
                          <a:pt x="1002568" y="1405604"/>
                          <a:pt x="1001044" y="1405795"/>
                        </a:cubicBezTo>
                        <a:cubicBezTo>
                          <a:pt x="999711" y="1405890"/>
                          <a:pt x="998472" y="1405985"/>
                          <a:pt x="997615" y="1405890"/>
                        </a:cubicBezTo>
                        <a:cubicBezTo>
                          <a:pt x="996377" y="1405604"/>
                          <a:pt x="995996" y="1404461"/>
                          <a:pt x="995996" y="1403414"/>
                        </a:cubicBezTo>
                        <a:cubicBezTo>
                          <a:pt x="995996" y="1402556"/>
                          <a:pt x="996948" y="1402175"/>
                          <a:pt x="1002378" y="1400747"/>
                        </a:cubicBezTo>
                        <a:cubicBezTo>
                          <a:pt x="1003806" y="1400365"/>
                          <a:pt x="1005521" y="1399889"/>
                          <a:pt x="1005997" y="1399699"/>
                        </a:cubicBezTo>
                        <a:cubicBezTo>
                          <a:pt x="1006378" y="1399127"/>
                          <a:pt x="1006473" y="1398556"/>
                          <a:pt x="1006664" y="1397889"/>
                        </a:cubicBezTo>
                        <a:cubicBezTo>
                          <a:pt x="1006854" y="1397318"/>
                          <a:pt x="1007045" y="1396651"/>
                          <a:pt x="1007426" y="1395889"/>
                        </a:cubicBezTo>
                        <a:lnTo>
                          <a:pt x="1007616" y="1395508"/>
                        </a:lnTo>
                        <a:lnTo>
                          <a:pt x="1008092" y="1395603"/>
                        </a:lnTo>
                        <a:cubicBezTo>
                          <a:pt x="1008854" y="1395698"/>
                          <a:pt x="1009616" y="1396460"/>
                          <a:pt x="1010474" y="1397222"/>
                        </a:cubicBezTo>
                        <a:lnTo>
                          <a:pt x="1010855" y="1397508"/>
                        </a:lnTo>
                        <a:cubicBezTo>
                          <a:pt x="1011045" y="1397699"/>
                          <a:pt x="1011140" y="1397699"/>
                          <a:pt x="1011236" y="1397794"/>
                        </a:cubicBezTo>
                        <a:cubicBezTo>
                          <a:pt x="1011331" y="1397318"/>
                          <a:pt x="1011331" y="1396270"/>
                          <a:pt x="1011331" y="1395698"/>
                        </a:cubicBezTo>
                        <a:cubicBezTo>
                          <a:pt x="1011331" y="1393412"/>
                          <a:pt x="1007521" y="1393127"/>
                          <a:pt x="1006759" y="1393127"/>
                        </a:cubicBezTo>
                        <a:cubicBezTo>
                          <a:pt x="1005330" y="1393031"/>
                          <a:pt x="1004473" y="1392841"/>
                          <a:pt x="1003997" y="1392269"/>
                        </a:cubicBezTo>
                        <a:cubicBezTo>
                          <a:pt x="1003520" y="1391698"/>
                          <a:pt x="1003520" y="1391126"/>
                          <a:pt x="1003616" y="1390555"/>
                        </a:cubicBezTo>
                        <a:cubicBezTo>
                          <a:pt x="1003711" y="1389888"/>
                          <a:pt x="1002854" y="1388936"/>
                          <a:pt x="1001615" y="1388269"/>
                        </a:cubicBezTo>
                        <a:lnTo>
                          <a:pt x="1001234" y="1388078"/>
                        </a:lnTo>
                        <a:cubicBezTo>
                          <a:pt x="999806" y="1387316"/>
                          <a:pt x="999234" y="1386840"/>
                          <a:pt x="999234" y="1384268"/>
                        </a:cubicBezTo>
                        <a:cubicBezTo>
                          <a:pt x="999234" y="1383411"/>
                          <a:pt x="999234" y="1382268"/>
                          <a:pt x="999044" y="1381982"/>
                        </a:cubicBezTo>
                        <a:cubicBezTo>
                          <a:pt x="999044" y="1381982"/>
                          <a:pt x="998758" y="1382078"/>
                          <a:pt x="997805" y="1382744"/>
                        </a:cubicBezTo>
                        <a:cubicBezTo>
                          <a:pt x="996948" y="1383411"/>
                          <a:pt x="995710" y="1383982"/>
                          <a:pt x="994853" y="1383506"/>
                        </a:cubicBezTo>
                        <a:cubicBezTo>
                          <a:pt x="993995" y="1383030"/>
                          <a:pt x="993995" y="1381887"/>
                          <a:pt x="994186" y="1380744"/>
                        </a:cubicBezTo>
                        <a:cubicBezTo>
                          <a:pt x="994377" y="1379125"/>
                          <a:pt x="993995" y="1378744"/>
                          <a:pt x="992757" y="1378458"/>
                        </a:cubicBezTo>
                        <a:lnTo>
                          <a:pt x="992567" y="1378363"/>
                        </a:lnTo>
                        <a:cubicBezTo>
                          <a:pt x="990948" y="1377886"/>
                          <a:pt x="990186" y="1377601"/>
                          <a:pt x="989519" y="1375601"/>
                        </a:cubicBezTo>
                        <a:cubicBezTo>
                          <a:pt x="989042" y="1374172"/>
                          <a:pt x="989138" y="1371600"/>
                          <a:pt x="990090" y="1370362"/>
                        </a:cubicBezTo>
                        <a:cubicBezTo>
                          <a:pt x="990566" y="1369695"/>
                          <a:pt x="991043" y="1369600"/>
                          <a:pt x="991424" y="1369600"/>
                        </a:cubicBezTo>
                        <a:cubicBezTo>
                          <a:pt x="992376" y="1369600"/>
                          <a:pt x="992757" y="1369124"/>
                          <a:pt x="993615" y="1367695"/>
                        </a:cubicBezTo>
                        <a:cubicBezTo>
                          <a:pt x="994091" y="1366933"/>
                          <a:pt x="994281" y="1365504"/>
                          <a:pt x="994472" y="1363885"/>
                        </a:cubicBezTo>
                        <a:cubicBezTo>
                          <a:pt x="994567" y="1362932"/>
                          <a:pt x="994757" y="1361980"/>
                          <a:pt x="994948" y="1360932"/>
                        </a:cubicBezTo>
                        <a:cubicBezTo>
                          <a:pt x="995710" y="1356741"/>
                          <a:pt x="996186" y="1354741"/>
                          <a:pt x="997139" y="1354169"/>
                        </a:cubicBezTo>
                        <a:cubicBezTo>
                          <a:pt x="998091" y="1353598"/>
                          <a:pt x="998377" y="1353312"/>
                          <a:pt x="998377" y="1352740"/>
                        </a:cubicBezTo>
                        <a:cubicBezTo>
                          <a:pt x="998282" y="1351502"/>
                          <a:pt x="998282" y="1350740"/>
                          <a:pt x="998853" y="1348835"/>
                        </a:cubicBezTo>
                        <a:cubicBezTo>
                          <a:pt x="998853" y="1348740"/>
                          <a:pt x="998949" y="1348550"/>
                          <a:pt x="998949" y="1348454"/>
                        </a:cubicBezTo>
                        <a:cubicBezTo>
                          <a:pt x="998949" y="1347216"/>
                          <a:pt x="999044" y="1346359"/>
                          <a:pt x="999711" y="1344930"/>
                        </a:cubicBezTo>
                        <a:lnTo>
                          <a:pt x="999806" y="1344740"/>
                        </a:lnTo>
                        <a:cubicBezTo>
                          <a:pt x="1000282" y="1343787"/>
                          <a:pt x="1000758" y="1342739"/>
                          <a:pt x="1002854" y="1341787"/>
                        </a:cubicBezTo>
                        <a:cubicBezTo>
                          <a:pt x="1004092" y="1341215"/>
                          <a:pt x="1004663" y="1340453"/>
                          <a:pt x="1004949" y="1340072"/>
                        </a:cubicBezTo>
                        <a:cubicBezTo>
                          <a:pt x="1004759" y="1339406"/>
                          <a:pt x="1003997" y="1337596"/>
                          <a:pt x="1002758" y="1334929"/>
                        </a:cubicBezTo>
                        <a:cubicBezTo>
                          <a:pt x="1000949" y="1331214"/>
                          <a:pt x="1000091" y="1330547"/>
                          <a:pt x="999139" y="1330738"/>
                        </a:cubicBezTo>
                        <a:cubicBezTo>
                          <a:pt x="998567" y="1330833"/>
                          <a:pt x="997805" y="1330928"/>
                          <a:pt x="997139" y="1330452"/>
                        </a:cubicBezTo>
                        <a:cubicBezTo>
                          <a:pt x="996377" y="1329881"/>
                          <a:pt x="995996" y="1328833"/>
                          <a:pt x="995710" y="1327118"/>
                        </a:cubicBezTo>
                        <a:cubicBezTo>
                          <a:pt x="995520" y="1325975"/>
                          <a:pt x="995043" y="1325404"/>
                          <a:pt x="994662" y="1325404"/>
                        </a:cubicBezTo>
                        <a:cubicBezTo>
                          <a:pt x="994281" y="1325309"/>
                          <a:pt x="993805" y="1325880"/>
                          <a:pt x="993519" y="1326928"/>
                        </a:cubicBezTo>
                        <a:cubicBezTo>
                          <a:pt x="992281" y="1330547"/>
                          <a:pt x="987995" y="1329119"/>
                          <a:pt x="984470" y="1327976"/>
                        </a:cubicBezTo>
                        <a:cubicBezTo>
                          <a:pt x="981613" y="1327023"/>
                          <a:pt x="980946" y="1328452"/>
                          <a:pt x="980279" y="1330452"/>
                        </a:cubicBezTo>
                        <a:cubicBezTo>
                          <a:pt x="980184" y="1330833"/>
                          <a:pt x="979994" y="1331214"/>
                          <a:pt x="979899" y="1331500"/>
                        </a:cubicBezTo>
                        <a:cubicBezTo>
                          <a:pt x="979517" y="1332833"/>
                          <a:pt x="979136" y="1334072"/>
                          <a:pt x="977803" y="1333786"/>
                        </a:cubicBezTo>
                        <a:cubicBezTo>
                          <a:pt x="977327" y="1333690"/>
                          <a:pt x="976470" y="1333690"/>
                          <a:pt x="975898" y="1333690"/>
                        </a:cubicBezTo>
                        <a:cubicBezTo>
                          <a:pt x="975327" y="1333690"/>
                          <a:pt x="974945" y="1333690"/>
                          <a:pt x="974755" y="1333595"/>
                        </a:cubicBezTo>
                        <a:cubicBezTo>
                          <a:pt x="974660" y="1333595"/>
                          <a:pt x="974183" y="1333690"/>
                          <a:pt x="973993" y="1333786"/>
                        </a:cubicBezTo>
                        <a:cubicBezTo>
                          <a:pt x="973707" y="1333881"/>
                          <a:pt x="973326" y="1333976"/>
                          <a:pt x="973136" y="1333976"/>
                        </a:cubicBezTo>
                        <a:cubicBezTo>
                          <a:pt x="972755" y="1334072"/>
                          <a:pt x="972374" y="1333976"/>
                          <a:pt x="972088" y="1333976"/>
                        </a:cubicBezTo>
                        <a:cubicBezTo>
                          <a:pt x="971898" y="1333976"/>
                          <a:pt x="971707" y="1333881"/>
                          <a:pt x="971516" y="1333881"/>
                        </a:cubicBezTo>
                        <a:cubicBezTo>
                          <a:pt x="970374" y="1333881"/>
                          <a:pt x="969040" y="1333119"/>
                          <a:pt x="968659" y="1332929"/>
                        </a:cubicBezTo>
                        <a:cubicBezTo>
                          <a:pt x="968373" y="1332738"/>
                          <a:pt x="968183" y="1332548"/>
                          <a:pt x="968087" y="1332167"/>
                        </a:cubicBezTo>
                        <a:cubicBezTo>
                          <a:pt x="967992" y="1331500"/>
                          <a:pt x="967325" y="1330928"/>
                          <a:pt x="967135" y="1330833"/>
                        </a:cubicBezTo>
                        <a:cubicBezTo>
                          <a:pt x="966849" y="1330643"/>
                          <a:pt x="966563" y="1330547"/>
                          <a:pt x="966563" y="1330547"/>
                        </a:cubicBezTo>
                        <a:lnTo>
                          <a:pt x="966087" y="1330357"/>
                        </a:lnTo>
                        <a:lnTo>
                          <a:pt x="966087" y="1329881"/>
                        </a:lnTo>
                        <a:cubicBezTo>
                          <a:pt x="966087" y="1329881"/>
                          <a:pt x="966373" y="1325023"/>
                          <a:pt x="965135" y="1322356"/>
                        </a:cubicBezTo>
                        <a:cubicBezTo>
                          <a:pt x="964944" y="1321880"/>
                          <a:pt x="964754" y="1321499"/>
                          <a:pt x="964563" y="1321118"/>
                        </a:cubicBezTo>
                        <a:cubicBezTo>
                          <a:pt x="963611" y="1318927"/>
                          <a:pt x="962849" y="1317403"/>
                          <a:pt x="964468" y="1316165"/>
                        </a:cubicBezTo>
                        <a:lnTo>
                          <a:pt x="964754" y="1315974"/>
                        </a:lnTo>
                        <a:cubicBezTo>
                          <a:pt x="965802" y="1315117"/>
                          <a:pt x="966087" y="1315022"/>
                          <a:pt x="965611" y="1313117"/>
                        </a:cubicBezTo>
                        <a:cubicBezTo>
                          <a:pt x="964944" y="1310164"/>
                          <a:pt x="964182" y="1308449"/>
                          <a:pt x="963230" y="1308259"/>
                        </a:cubicBezTo>
                        <a:cubicBezTo>
                          <a:pt x="962753" y="1308164"/>
                          <a:pt x="962087" y="1308449"/>
                          <a:pt x="961420" y="1309116"/>
                        </a:cubicBezTo>
                        <a:lnTo>
                          <a:pt x="961039" y="1309497"/>
                        </a:lnTo>
                        <a:lnTo>
                          <a:pt x="960467" y="1309116"/>
                        </a:lnTo>
                        <a:cubicBezTo>
                          <a:pt x="959896" y="1308735"/>
                          <a:pt x="959229" y="1306735"/>
                          <a:pt x="959610" y="1305782"/>
                        </a:cubicBezTo>
                        <a:cubicBezTo>
                          <a:pt x="959896" y="1305020"/>
                          <a:pt x="960658" y="1303211"/>
                          <a:pt x="962373" y="1302544"/>
                        </a:cubicBezTo>
                        <a:cubicBezTo>
                          <a:pt x="963515" y="1302068"/>
                          <a:pt x="964754" y="1301020"/>
                          <a:pt x="966468" y="1298924"/>
                        </a:cubicBezTo>
                        <a:cubicBezTo>
                          <a:pt x="967230" y="1297972"/>
                          <a:pt x="967802" y="1297400"/>
                          <a:pt x="968373" y="1296924"/>
                        </a:cubicBezTo>
                        <a:cubicBezTo>
                          <a:pt x="969040" y="1296257"/>
                          <a:pt x="969707" y="1295686"/>
                          <a:pt x="970659" y="1294352"/>
                        </a:cubicBezTo>
                        <a:cubicBezTo>
                          <a:pt x="971612" y="1293019"/>
                          <a:pt x="971993" y="1292161"/>
                          <a:pt x="972278" y="1291304"/>
                        </a:cubicBezTo>
                        <a:cubicBezTo>
                          <a:pt x="972564" y="1290638"/>
                          <a:pt x="972755" y="1290066"/>
                          <a:pt x="973231" y="1289399"/>
                        </a:cubicBezTo>
                        <a:cubicBezTo>
                          <a:pt x="973517" y="1288923"/>
                          <a:pt x="973993" y="1288637"/>
                          <a:pt x="974565" y="1288542"/>
                        </a:cubicBezTo>
                        <a:cubicBezTo>
                          <a:pt x="975898" y="1288352"/>
                          <a:pt x="977327" y="1289304"/>
                          <a:pt x="977422" y="1289399"/>
                        </a:cubicBezTo>
                        <a:lnTo>
                          <a:pt x="977612" y="1289685"/>
                        </a:lnTo>
                        <a:lnTo>
                          <a:pt x="978279" y="1290923"/>
                        </a:lnTo>
                        <a:cubicBezTo>
                          <a:pt x="978755" y="1291781"/>
                          <a:pt x="979327" y="1292447"/>
                          <a:pt x="980756" y="1293114"/>
                        </a:cubicBezTo>
                        <a:cubicBezTo>
                          <a:pt x="982565" y="1293876"/>
                          <a:pt x="983232" y="1294638"/>
                          <a:pt x="984090" y="1296162"/>
                        </a:cubicBezTo>
                        <a:cubicBezTo>
                          <a:pt x="984185" y="1296257"/>
                          <a:pt x="984280" y="1296353"/>
                          <a:pt x="984375" y="1296448"/>
                        </a:cubicBezTo>
                        <a:cubicBezTo>
                          <a:pt x="984661" y="1296543"/>
                          <a:pt x="985328" y="1295972"/>
                          <a:pt x="985518" y="1295781"/>
                        </a:cubicBezTo>
                        <a:cubicBezTo>
                          <a:pt x="985613" y="1295686"/>
                          <a:pt x="985709" y="1295590"/>
                          <a:pt x="985709" y="1295590"/>
                        </a:cubicBezTo>
                        <a:cubicBezTo>
                          <a:pt x="986090" y="1295305"/>
                          <a:pt x="986471" y="1295019"/>
                          <a:pt x="986852" y="1294543"/>
                        </a:cubicBezTo>
                        <a:cubicBezTo>
                          <a:pt x="988566" y="1292828"/>
                          <a:pt x="989328" y="1291781"/>
                          <a:pt x="990471" y="1289018"/>
                        </a:cubicBezTo>
                        <a:cubicBezTo>
                          <a:pt x="990948" y="1287875"/>
                          <a:pt x="991709" y="1287590"/>
                          <a:pt x="992281" y="1287494"/>
                        </a:cubicBezTo>
                        <a:cubicBezTo>
                          <a:pt x="994281" y="1287113"/>
                          <a:pt x="996853" y="1289209"/>
                          <a:pt x="998663" y="1291019"/>
                        </a:cubicBezTo>
                        <a:cubicBezTo>
                          <a:pt x="1000853" y="1293209"/>
                          <a:pt x="1002568" y="1294067"/>
                          <a:pt x="1004473" y="1294067"/>
                        </a:cubicBezTo>
                        <a:cubicBezTo>
                          <a:pt x="1005616" y="1294067"/>
                          <a:pt x="1006378" y="1293876"/>
                          <a:pt x="1007235" y="1293686"/>
                        </a:cubicBezTo>
                        <a:cubicBezTo>
                          <a:pt x="1007902" y="1293495"/>
                          <a:pt x="1008759" y="1293305"/>
                          <a:pt x="1009902" y="1293209"/>
                        </a:cubicBezTo>
                        <a:cubicBezTo>
                          <a:pt x="1011426" y="1293019"/>
                          <a:pt x="1012855" y="1293019"/>
                          <a:pt x="1013522" y="1293781"/>
                        </a:cubicBezTo>
                        <a:cubicBezTo>
                          <a:pt x="1013903" y="1294162"/>
                          <a:pt x="1013998" y="1294733"/>
                          <a:pt x="1013807" y="1295495"/>
                        </a:cubicBezTo>
                        <a:cubicBezTo>
                          <a:pt x="1014570" y="1295114"/>
                          <a:pt x="1016284" y="1293971"/>
                          <a:pt x="1018665" y="1291685"/>
                        </a:cubicBezTo>
                        <a:cubicBezTo>
                          <a:pt x="1022190" y="1288352"/>
                          <a:pt x="1023523" y="1288732"/>
                          <a:pt x="1026761" y="1290257"/>
                        </a:cubicBezTo>
                        <a:cubicBezTo>
                          <a:pt x="1027142" y="1290447"/>
                          <a:pt x="1027714" y="1290638"/>
                          <a:pt x="1028000" y="1290447"/>
                        </a:cubicBezTo>
                        <a:cubicBezTo>
                          <a:pt x="1028571" y="1290161"/>
                          <a:pt x="1028857" y="1288732"/>
                          <a:pt x="1029048" y="1287494"/>
                        </a:cubicBezTo>
                        <a:cubicBezTo>
                          <a:pt x="1029143" y="1287018"/>
                          <a:pt x="1029238" y="1286542"/>
                          <a:pt x="1029333" y="1286161"/>
                        </a:cubicBezTo>
                        <a:cubicBezTo>
                          <a:pt x="1029524" y="1285399"/>
                          <a:pt x="1029619" y="1284827"/>
                          <a:pt x="1029714" y="1284256"/>
                        </a:cubicBezTo>
                        <a:cubicBezTo>
                          <a:pt x="1029905" y="1282732"/>
                          <a:pt x="1030095" y="1281494"/>
                          <a:pt x="1031524" y="1279874"/>
                        </a:cubicBezTo>
                        <a:cubicBezTo>
                          <a:pt x="1032667" y="1278541"/>
                          <a:pt x="1031429" y="1275683"/>
                          <a:pt x="1030571" y="1273493"/>
                        </a:cubicBezTo>
                        <a:cubicBezTo>
                          <a:pt x="1030286" y="1272731"/>
                          <a:pt x="1030000" y="1272064"/>
                          <a:pt x="1029809" y="1271492"/>
                        </a:cubicBezTo>
                        <a:lnTo>
                          <a:pt x="1029714" y="1271302"/>
                        </a:lnTo>
                        <a:cubicBezTo>
                          <a:pt x="1028952" y="1269016"/>
                          <a:pt x="1028476" y="1267301"/>
                          <a:pt x="1030286" y="1265301"/>
                        </a:cubicBezTo>
                        <a:cubicBezTo>
                          <a:pt x="1030953" y="1264539"/>
                          <a:pt x="1030953" y="1263777"/>
                          <a:pt x="1030667" y="1263206"/>
                        </a:cubicBezTo>
                        <a:cubicBezTo>
                          <a:pt x="1030571" y="1263015"/>
                          <a:pt x="1030286" y="1262634"/>
                          <a:pt x="1029714" y="1262825"/>
                        </a:cubicBezTo>
                        <a:cubicBezTo>
                          <a:pt x="1028190" y="1263301"/>
                          <a:pt x="1027333" y="1263015"/>
                          <a:pt x="1026857" y="1262634"/>
                        </a:cubicBezTo>
                        <a:cubicBezTo>
                          <a:pt x="1026476" y="1262348"/>
                          <a:pt x="1025999" y="1261777"/>
                          <a:pt x="1025999" y="1260729"/>
                        </a:cubicBezTo>
                        <a:cubicBezTo>
                          <a:pt x="1025999" y="1259491"/>
                          <a:pt x="1025999" y="1259396"/>
                          <a:pt x="1023237" y="1258634"/>
                        </a:cubicBezTo>
                        <a:cubicBezTo>
                          <a:pt x="1020570" y="1257872"/>
                          <a:pt x="1019903" y="1258919"/>
                          <a:pt x="1018475" y="1261396"/>
                        </a:cubicBezTo>
                        <a:cubicBezTo>
                          <a:pt x="1017046" y="1263777"/>
                          <a:pt x="1015236" y="1266825"/>
                          <a:pt x="1010855" y="1267778"/>
                        </a:cubicBezTo>
                        <a:cubicBezTo>
                          <a:pt x="1009902" y="1267968"/>
                          <a:pt x="1008950" y="1268254"/>
                          <a:pt x="1007997" y="1268540"/>
                        </a:cubicBezTo>
                        <a:cubicBezTo>
                          <a:pt x="1004949" y="1269397"/>
                          <a:pt x="1001996" y="1270159"/>
                          <a:pt x="999901" y="1269206"/>
                        </a:cubicBezTo>
                        <a:cubicBezTo>
                          <a:pt x="996948" y="1267873"/>
                          <a:pt x="994853" y="1265587"/>
                          <a:pt x="992757" y="1263396"/>
                        </a:cubicBezTo>
                        <a:cubicBezTo>
                          <a:pt x="992186" y="1262825"/>
                          <a:pt x="991614" y="1262158"/>
                          <a:pt x="991043" y="1261586"/>
                        </a:cubicBezTo>
                        <a:cubicBezTo>
                          <a:pt x="990662" y="1261396"/>
                          <a:pt x="989995" y="1260920"/>
                          <a:pt x="989900" y="1260157"/>
                        </a:cubicBezTo>
                        <a:cubicBezTo>
                          <a:pt x="989900" y="1259205"/>
                          <a:pt x="991043" y="1258538"/>
                          <a:pt x="992281" y="1257872"/>
                        </a:cubicBezTo>
                        <a:cubicBezTo>
                          <a:pt x="992853" y="1257490"/>
                          <a:pt x="993519" y="1257205"/>
                          <a:pt x="993995" y="1256824"/>
                        </a:cubicBezTo>
                        <a:cubicBezTo>
                          <a:pt x="995138" y="1255967"/>
                          <a:pt x="995234" y="1255395"/>
                          <a:pt x="995138" y="1255300"/>
                        </a:cubicBezTo>
                        <a:cubicBezTo>
                          <a:pt x="995138" y="1255014"/>
                          <a:pt x="994853" y="1254824"/>
                          <a:pt x="994567" y="1254728"/>
                        </a:cubicBezTo>
                        <a:cubicBezTo>
                          <a:pt x="993233" y="1253966"/>
                          <a:pt x="993138" y="1253204"/>
                          <a:pt x="993233" y="1252823"/>
                        </a:cubicBezTo>
                        <a:cubicBezTo>
                          <a:pt x="993329" y="1252538"/>
                          <a:pt x="993615" y="1251776"/>
                          <a:pt x="994948" y="1251680"/>
                        </a:cubicBezTo>
                        <a:cubicBezTo>
                          <a:pt x="995234" y="1251680"/>
                          <a:pt x="995329" y="1251585"/>
                          <a:pt x="995329" y="1251585"/>
                        </a:cubicBezTo>
                        <a:cubicBezTo>
                          <a:pt x="995329" y="1251490"/>
                          <a:pt x="995424" y="1251204"/>
                          <a:pt x="994853" y="1249871"/>
                        </a:cubicBezTo>
                        <a:cubicBezTo>
                          <a:pt x="994091" y="1248347"/>
                          <a:pt x="993615" y="1247489"/>
                          <a:pt x="992090" y="1247204"/>
                        </a:cubicBezTo>
                        <a:cubicBezTo>
                          <a:pt x="991424" y="1247108"/>
                          <a:pt x="990757" y="1247013"/>
                          <a:pt x="989995" y="1247013"/>
                        </a:cubicBezTo>
                        <a:cubicBezTo>
                          <a:pt x="989233" y="1247013"/>
                          <a:pt x="988757" y="1247108"/>
                          <a:pt x="988757" y="1247204"/>
                        </a:cubicBezTo>
                        <a:cubicBezTo>
                          <a:pt x="988661" y="1247204"/>
                          <a:pt x="987899" y="1247489"/>
                          <a:pt x="987328" y="1247013"/>
                        </a:cubicBezTo>
                        <a:cubicBezTo>
                          <a:pt x="987042" y="1246823"/>
                          <a:pt x="986757" y="1246442"/>
                          <a:pt x="986757" y="1245584"/>
                        </a:cubicBezTo>
                        <a:cubicBezTo>
                          <a:pt x="986852" y="1244822"/>
                          <a:pt x="986757" y="1243775"/>
                          <a:pt x="986757" y="1242727"/>
                        </a:cubicBezTo>
                        <a:cubicBezTo>
                          <a:pt x="986757" y="1241965"/>
                          <a:pt x="986661" y="1241298"/>
                          <a:pt x="986661" y="1240631"/>
                        </a:cubicBezTo>
                        <a:cubicBezTo>
                          <a:pt x="986661" y="1240346"/>
                          <a:pt x="986661" y="1239965"/>
                          <a:pt x="986566" y="1239584"/>
                        </a:cubicBezTo>
                        <a:cubicBezTo>
                          <a:pt x="986375" y="1237964"/>
                          <a:pt x="986185" y="1235297"/>
                          <a:pt x="988566" y="1234916"/>
                        </a:cubicBezTo>
                        <a:cubicBezTo>
                          <a:pt x="989233" y="1234821"/>
                          <a:pt x="989614" y="1234726"/>
                          <a:pt x="989995" y="1234726"/>
                        </a:cubicBezTo>
                        <a:cubicBezTo>
                          <a:pt x="990471" y="1234631"/>
                          <a:pt x="990662" y="1234631"/>
                          <a:pt x="990757" y="1234535"/>
                        </a:cubicBezTo>
                        <a:cubicBezTo>
                          <a:pt x="990852" y="1234535"/>
                          <a:pt x="991043" y="1234345"/>
                          <a:pt x="992090" y="1233488"/>
                        </a:cubicBezTo>
                        <a:cubicBezTo>
                          <a:pt x="992090" y="1233488"/>
                          <a:pt x="992090" y="1233488"/>
                          <a:pt x="991995" y="1233297"/>
                        </a:cubicBezTo>
                        <a:cubicBezTo>
                          <a:pt x="991805" y="1232726"/>
                          <a:pt x="990852" y="1231964"/>
                          <a:pt x="990376" y="1231868"/>
                        </a:cubicBezTo>
                        <a:cubicBezTo>
                          <a:pt x="989519" y="1231678"/>
                          <a:pt x="987614" y="1231773"/>
                          <a:pt x="985613" y="1231964"/>
                        </a:cubicBezTo>
                        <a:cubicBezTo>
                          <a:pt x="984375" y="1232059"/>
                          <a:pt x="983042" y="1232154"/>
                          <a:pt x="981803" y="1232154"/>
                        </a:cubicBezTo>
                        <a:cubicBezTo>
                          <a:pt x="980661" y="1232154"/>
                          <a:pt x="979613" y="1232249"/>
                          <a:pt x="978755" y="1232249"/>
                        </a:cubicBezTo>
                        <a:cubicBezTo>
                          <a:pt x="975612" y="1232345"/>
                          <a:pt x="974279" y="1232440"/>
                          <a:pt x="973136" y="1231964"/>
                        </a:cubicBezTo>
                        <a:cubicBezTo>
                          <a:pt x="972564" y="1231773"/>
                          <a:pt x="971612" y="1231392"/>
                          <a:pt x="970754" y="1231773"/>
                        </a:cubicBezTo>
                        <a:cubicBezTo>
                          <a:pt x="970278" y="1231964"/>
                          <a:pt x="969897" y="1232440"/>
                          <a:pt x="969707" y="1233202"/>
                        </a:cubicBezTo>
                        <a:cubicBezTo>
                          <a:pt x="969230" y="1234821"/>
                          <a:pt x="969421" y="1235583"/>
                          <a:pt x="969897" y="1238060"/>
                        </a:cubicBezTo>
                        <a:cubicBezTo>
                          <a:pt x="970183" y="1239203"/>
                          <a:pt x="970469" y="1240536"/>
                          <a:pt x="970754" y="1242441"/>
                        </a:cubicBezTo>
                        <a:cubicBezTo>
                          <a:pt x="971231" y="1245013"/>
                          <a:pt x="970850" y="1247013"/>
                          <a:pt x="969611" y="1248442"/>
                        </a:cubicBezTo>
                        <a:cubicBezTo>
                          <a:pt x="968087" y="1250347"/>
                          <a:pt x="965611" y="1250728"/>
                          <a:pt x="963801" y="1250823"/>
                        </a:cubicBezTo>
                        <a:cubicBezTo>
                          <a:pt x="960944" y="1250918"/>
                          <a:pt x="959039" y="1251204"/>
                          <a:pt x="956657" y="1254824"/>
                        </a:cubicBezTo>
                        <a:cubicBezTo>
                          <a:pt x="954657" y="1257872"/>
                          <a:pt x="954848" y="1258538"/>
                          <a:pt x="956467" y="1263015"/>
                        </a:cubicBezTo>
                        <a:lnTo>
                          <a:pt x="957134" y="1264920"/>
                        </a:lnTo>
                        <a:cubicBezTo>
                          <a:pt x="958848" y="1269873"/>
                          <a:pt x="952562" y="1276160"/>
                          <a:pt x="947132" y="1281684"/>
                        </a:cubicBezTo>
                        <a:cubicBezTo>
                          <a:pt x="945132" y="1283780"/>
                          <a:pt x="943132" y="1285685"/>
                          <a:pt x="941894" y="1287304"/>
                        </a:cubicBezTo>
                        <a:cubicBezTo>
                          <a:pt x="938465" y="1291685"/>
                          <a:pt x="937322" y="1291876"/>
                          <a:pt x="935417" y="1291304"/>
                        </a:cubicBezTo>
                        <a:cubicBezTo>
                          <a:pt x="934940" y="1291114"/>
                          <a:pt x="934369" y="1291019"/>
                          <a:pt x="933512" y="1291019"/>
                        </a:cubicBezTo>
                        <a:cubicBezTo>
                          <a:pt x="932750" y="1291019"/>
                          <a:pt x="932178" y="1291209"/>
                          <a:pt x="931702" y="1291685"/>
                        </a:cubicBezTo>
                        <a:cubicBezTo>
                          <a:pt x="930464" y="1293019"/>
                          <a:pt x="930464" y="1295876"/>
                          <a:pt x="930559" y="1298067"/>
                        </a:cubicBezTo>
                        <a:cubicBezTo>
                          <a:pt x="930654" y="1300067"/>
                          <a:pt x="930559" y="1301401"/>
                          <a:pt x="930369" y="1302925"/>
                        </a:cubicBezTo>
                        <a:cubicBezTo>
                          <a:pt x="930273" y="1304449"/>
                          <a:pt x="930083" y="1306163"/>
                          <a:pt x="930083" y="1308926"/>
                        </a:cubicBezTo>
                        <a:cubicBezTo>
                          <a:pt x="930083" y="1312736"/>
                          <a:pt x="931511" y="1315974"/>
                          <a:pt x="932940" y="1319403"/>
                        </a:cubicBezTo>
                        <a:cubicBezTo>
                          <a:pt x="933607" y="1320927"/>
                          <a:pt x="934274" y="1322546"/>
                          <a:pt x="934845" y="1324165"/>
                        </a:cubicBezTo>
                        <a:cubicBezTo>
                          <a:pt x="936655" y="1329595"/>
                          <a:pt x="936560" y="1330071"/>
                          <a:pt x="934750" y="1335024"/>
                        </a:cubicBezTo>
                        <a:cubicBezTo>
                          <a:pt x="933036" y="1339501"/>
                          <a:pt x="930464" y="1340644"/>
                          <a:pt x="928654" y="1341406"/>
                        </a:cubicBezTo>
                        <a:cubicBezTo>
                          <a:pt x="928463" y="1341501"/>
                          <a:pt x="928273" y="1341596"/>
                          <a:pt x="928082" y="1341692"/>
                        </a:cubicBezTo>
                        <a:cubicBezTo>
                          <a:pt x="926558" y="1342454"/>
                          <a:pt x="924558" y="1343501"/>
                          <a:pt x="921224" y="1346835"/>
                        </a:cubicBezTo>
                        <a:cubicBezTo>
                          <a:pt x="919891" y="1348073"/>
                          <a:pt x="918938" y="1348550"/>
                          <a:pt x="918081" y="1348264"/>
                        </a:cubicBezTo>
                        <a:cubicBezTo>
                          <a:pt x="916843" y="1347883"/>
                          <a:pt x="916462" y="1346359"/>
                          <a:pt x="915986" y="1344549"/>
                        </a:cubicBezTo>
                        <a:cubicBezTo>
                          <a:pt x="915890" y="1344073"/>
                          <a:pt x="915795" y="1343597"/>
                          <a:pt x="915605" y="1343120"/>
                        </a:cubicBezTo>
                        <a:cubicBezTo>
                          <a:pt x="915414" y="1342358"/>
                          <a:pt x="914938" y="1341787"/>
                          <a:pt x="914271" y="1341596"/>
                        </a:cubicBezTo>
                        <a:cubicBezTo>
                          <a:pt x="912842" y="1341025"/>
                          <a:pt x="910461" y="1341596"/>
                          <a:pt x="907985" y="1343120"/>
                        </a:cubicBezTo>
                        <a:cubicBezTo>
                          <a:pt x="904651" y="1345121"/>
                          <a:pt x="898650" y="1349502"/>
                          <a:pt x="896555" y="1352550"/>
                        </a:cubicBezTo>
                        <a:cubicBezTo>
                          <a:pt x="895602" y="1353979"/>
                          <a:pt x="894840" y="1354646"/>
                          <a:pt x="894078" y="1354741"/>
                        </a:cubicBezTo>
                        <a:cubicBezTo>
                          <a:pt x="893411" y="1354836"/>
                          <a:pt x="893030" y="1354360"/>
                          <a:pt x="892840" y="1354074"/>
                        </a:cubicBezTo>
                        <a:cubicBezTo>
                          <a:pt x="892459" y="1353884"/>
                          <a:pt x="892078" y="1353693"/>
                          <a:pt x="891983" y="1353598"/>
                        </a:cubicBezTo>
                        <a:cubicBezTo>
                          <a:pt x="891697" y="1353503"/>
                          <a:pt x="891411" y="1353312"/>
                          <a:pt x="891030" y="1353217"/>
                        </a:cubicBezTo>
                        <a:cubicBezTo>
                          <a:pt x="888649" y="1352360"/>
                          <a:pt x="885791" y="1351883"/>
                          <a:pt x="885029" y="1353122"/>
                        </a:cubicBezTo>
                        <a:cubicBezTo>
                          <a:pt x="884553" y="1353979"/>
                          <a:pt x="883696" y="1354265"/>
                          <a:pt x="882934" y="1353884"/>
                        </a:cubicBezTo>
                        <a:cubicBezTo>
                          <a:pt x="881600" y="1353312"/>
                          <a:pt x="880172" y="1350740"/>
                          <a:pt x="880553" y="1349693"/>
                        </a:cubicBezTo>
                        <a:cubicBezTo>
                          <a:pt x="880648" y="1349502"/>
                          <a:pt x="880743" y="1349311"/>
                          <a:pt x="880838" y="1349121"/>
                        </a:cubicBezTo>
                        <a:cubicBezTo>
                          <a:pt x="880838" y="1349026"/>
                          <a:pt x="880934" y="1348931"/>
                          <a:pt x="880934" y="1348835"/>
                        </a:cubicBezTo>
                        <a:cubicBezTo>
                          <a:pt x="880934" y="1348835"/>
                          <a:pt x="880838" y="1348550"/>
                          <a:pt x="879791" y="1347788"/>
                        </a:cubicBezTo>
                        <a:lnTo>
                          <a:pt x="879410" y="1347502"/>
                        </a:lnTo>
                        <a:cubicBezTo>
                          <a:pt x="877600" y="1346168"/>
                          <a:pt x="877124" y="1345787"/>
                          <a:pt x="875124" y="1345787"/>
                        </a:cubicBezTo>
                        <a:cubicBezTo>
                          <a:pt x="873409" y="1345787"/>
                          <a:pt x="872552" y="1344454"/>
                          <a:pt x="872361" y="1343215"/>
                        </a:cubicBezTo>
                        <a:cubicBezTo>
                          <a:pt x="872266" y="1341882"/>
                          <a:pt x="872933" y="1340739"/>
                          <a:pt x="874076" y="1340549"/>
                        </a:cubicBezTo>
                        <a:cubicBezTo>
                          <a:pt x="874457" y="1340453"/>
                          <a:pt x="874647" y="1340358"/>
                          <a:pt x="874647" y="1340263"/>
                        </a:cubicBezTo>
                        <a:cubicBezTo>
                          <a:pt x="874742" y="1340072"/>
                          <a:pt x="874742" y="1339596"/>
                          <a:pt x="873314" y="1337596"/>
                        </a:cubicBezTo>
                        <a:cubicBezTo>
                          <a:pt x="871695" y="1335310"/>
                          <a:pt x="869599" y="1333405"/>
                          <a:pt x="866646" y="1331595"/>
                        </a:cubicBezTo>
                        <a:cubicBezTo>
                          <a:pt x="864360" y="1330166"/>
                          <a:pt x="864074" y="1328738"/>
                          <a:pt x="864170" y="1327976"/>
                        </a:cubicBezTo>
                        <a:cubicBezTo>
                          <a:pt x="864170" y="1327023"/>
                          <a:pt x="864836" y="1326071"/>
                          <a:pt x="865789" y="1325594"/>
                        </a:cubicBezTo>
                        <a:cubicBezTo>
                          <a:pt x="866932" y="1325023"/>
                          <a:pt x="867789" y="1323404"/>
                          <a:pt x="868265" y="1320641"/>
                        </a:cubicBezTo>
                        <a:cubicBezTo>
                          <a:pt x="868456" y="1319689"/>
                          <a:pt x="868265" y="1319308"/>
                          <a:pt x="868170" y="1319213"/>
                        </a:cubicBezTo>
                        <a:cubicBezTo>
                          <a:pt x="867980" y="1319117"/>
                          <a:pt x="867503" y="1319213"/>
                          <a:pt x="867027" y="1319784"/>
                        </a:cubicBezTo>
                        <a:cubicBezTo>
                          <a:pt x="866170" y="1320736"/>
                          <a:pt x="864932" y="1322070"/>
                          <a:pt x="863408" y="1320832"/>
                        </a:cubicBezTo>
                        <a:cubicBezTo>
                          <a:pt x="862170" y="1319784"/>
                          <a:pt x="862170" y="1318832"/>
                          <a:pt x="863027" y="1316831"/>
                        </a:cubicBezTo>
                        <a:cubicBezTo>
                          <a:pt x="863312" y="1316165"/>
                          <a:pt x="863312" y="1315307"/>
                          <a:pt x="863027" y="1314640"/>
                        </a:cubicBezTo>
                        <a:cubicBezTo>
                          <a:pt x="862741" y="1313879"/>
                          <a:pt x="862074" y="1313307"/>
                          <a:pt x="861407" y="1313117"/>
                        </a:cubicBezTo>
                        <a:cubicBezTo>
                          <a:pt x="860169" y="1312640"/>
                          <a:pt x="859407" y="1311688"/>
                          <a:pt x="858455" y="1310640"/>
                        </a:cubicBezTo>
                        <a:cubicBezTo>
                          <a:pt x="857883" y="1309878"/>
                          <a:pt x="857121" y="1309021"/>
                          <a:pt x="856169" y="1308259"/>
                        </a:cubicBezTo>
                        <a:cubicBezTo>
                          <a:pt x="853692" y="1306068"/>
                          <a:pt x="853216" y="1305592"/>
                          <a:pt x="854264" y="1301496"/>
                        </a:cubicBezTo>
                        <a:cubicBezTo>
                          <a:pt x="854549" y="1300353"/>
                          <a:pt x="854835" y="1298829"/>
                          <a:pt x="854454" y="1298257"/>
                        </a:cubicBezTo>
                        <a:cubicBezTo>
                          <a:pt x="854169" y="1297877"/>
                          <a:pt x="853502" y="1297781"/>
                          <a:pt x="852168" y="1297781"/>
                        </a:cubicBezTo>
                        <a:cubicBezTo>
                          <a:pt x="849787" y="1297781"/>
                          <a:pt x="849025" y="1297781"/>
                          <a:pt x="849025" y="1295686"/>
                        </a:cubicBezTo>
                        <a:cubicBezTo>
                          <a:pt x="849025" y="1295400"/>
                          <a:pt x="849025" y="1294924"/>
                          <a:pt x="848930" y="1294448"/>
                        </a:cubicBezTo>
                        <a:cubicBezTo>
                          <a:pt x="848739" y="1291685"/>
                          <a:pt x="847406" y="1289018"/>
                          <a:pt x="846263" y="1287018"/>
                        </a:cubicBezTo>
                        <a:lnTo>
                          <a:pt x="845596" y="1285780"/>
                        </a:lnTo>
                        <a:cubicBezTo>
                          <a:pt x="844453" y="1283780"/>
                          <a:pt x="843500" y="1282160"/>
                          <a:pt x="843024" y="1280446"/>
                        </a:cubicBezTo>
                        <a:cubicBezTo>
                          <a:pt x="842929" y="1279970"/>
                          <a:pt x="842834" y="1279398"/>
                          <a:pt x="842738" y="1278827"/>
                        </a:cubicBezTo>
                        <a:cubicBezTo>
                          <a:pt x="842453" y="1277017"/>
                          <a:pt x="842072" y="1274826"/>
                          <a:pt x="840548" y="1274540"/>
                        </a:cubicBezTo>
                        <a:cubicBezTo>
                          <a:pt x="838357" y="1274064"/>
                          <a:pt x="838071" y="1273493"/>
                          <a:pt x="837690" y="1271969"/>
                        </a:cubicBezTo>
                        <a:cubicBezTo>
                          <a:pt x="837595" y="1271588"/>
                          <a:pt x="837500" y="1271207"/>
                          <a:pt x="837309" y="1270730"/>
                        </a:cubicBezTo>
                        <a:cubicBezTo>
                          <a:pt x="837119" y="1270064"/>
                          <a:pt x="836928" y="1269682"/>
                          <a:pt x="836833" y="1269302"/>
                        </a:cubicBezTo>
                        <a:cubicBezTo>
                          <a:pt x="836452" y="1268159"/>
                          <a:pt x="836166" y="1267587"/>
                          <a:pt x="835976" y="1265015"/>
                        </a:cubicBezTo>
                        <a:cubicBezTo>
                          <a:pt x="835880" y="1263872"/>
                          <a:pt x="835404" y="1263206"/>
                          <a:pt x="834642" y="1263110"/>
                        </a:cubicBezTo>
                        <a:cubicBezTo>
                          <a:pt x="833975" y="1263015"/>
                          <a:pt x="833118" y="1263491"/>
                          <a:pt x="832642" y="1264539"/>
                        </a:cubicBezTo>
                        <a:cubicBezTo>
                          <a:pt x="832166" y="1265777"/>
                          <a:pt x="831499" y="1266539"/>
                          <a:pt x="830642" y="1266825"/>
                        </a:cubicBezTo>
                        <a:cubicBezTo>
                          <a:pt x="829784" y="1267111"/>
                          <a:pt x="828927" y="1266920"/>
                          <a:pt x="827879" y="1266349"/>
                        </a:cubicBezTo>
                        <a:cubicBezTo>
                          <a:pt x="827594" y="1266158"/>
                          <a:pt x="826832" y="1265777"/>
                          <a:pt x="825117" y="1265015"/>
                        </a:cubicBezTo>
                        <a:cubicBezTo>
                          <a:pt x="824736" y="1265873"/>
                          <a:pt x="823879" y="1268063"/>
                          <a:pt x="823593" y="1269111"/>
                        </a:cubicBezTo>
                        <a:lnTo>
                          <a:pt x="823593" y="1269111"/>
                        </a:lnTo>
                        <a:lnTo>
                          <a:pt x="823403" y="1269682"/>
                        </a:lnTo>
                        <a:cubicBezTo>
                          <a:pt x="823022" y="1270921"/>
                          <a:pt x="821879" y="1271492"/>
                          <a:pt x="820355" y="1271207"/>
                        </a:cubicBezTo>
                        <a:cubicBezTo>
                          <a:pt x="819783" y="1271111"/>
                          <a:pt x="818736" y="1270826"/>
                          <a:pt x="818736" y="1270159"/>
                        </a:cubicBezTo>
                        <a:cubicBezTo>
                          <a:pt x="818736" y="1269968"/>
                          <a:pt x="818640" y="1269302"/>
                          <a:pt x="818640" y="1268730"/>
                        </a:cubicBezTo>
                        <a:lnTo>
                          <a:pt x="818545" y="1267873"/>
                        </a:lnTo>
                        <a:cubicBezTo>
                          <a:pt x="818545" y="1267492"/>
                          <a:pt x="818450" y="1267015"/>
                          <a:pt x="818354" y="1266635"/>
                        </a:cubicBezTo>
                        <a:cubicBezTo>
                          <a:pt x="818069" y="1264920"/>
                          <a:pt x="816830" y="1264444"/>
                          <a:pt x="815402" y="1263968"/>
                        </a:cubicBezTo>
                        <a:lnTo>
                          <a:pt x="815021" y="1263872"/>
                        </a:lnTo>
                        <a:cubicBezTo>
                          <a:pt x="814545" y="1263682"/>
                          <a:pt x="814163" y="1263396"/>
                          <a:pt x="813973" y="1262920"/>
                        </a:cubicBezTo>
                        <a:cubicBezTo>
                          <a:pt x="813592" y="1262063"/>
                          <a:pt x="813878" y="1260824"/>
                          <a:pt x="814068" y="1260348"/>
                        </a:cubicBezTo>
                        <a:cubicBezTo>
                          <a:pt x="813878" y="1259872"/>
                          <a:pt x="813306" y="1258919"/>
                          <a:pt x="812640" y="1258253"/>
                        </a:cubicBezTo>
                        <a:cubicBezTo>
                          <a:pt x="811687" y="1257300"/>
                          <a:pt x="811211" y="1257014"/>
                          <a:pt x="810353" y="1256538"/>
                        </a:cubicBezTo>
                        <a:cubicBezTo>
                          <a:pt x="809020" y="1255776"/>
                          <a:pt x="808449" y="1254061"/>
                          <a:pt x="808163" y="1252823"/>
                        </a:cubicBezTo>
                        <a:cubicBezTo>
                          <a:pt x="807877" y="1251585"/>
                          <a:pt x="807686" y="1251204"/>
                          <a:pt x="807686" y="1251204"/>
                        </a:cubicBezTo>
                        <a:lnTo>
                          <a:pt x="806924" y="1249585"/>
                        </a:lnTo>
                        <a:lnTo>
                          <a:pt x="807210" y="1249204"/>
                        </a:lnTo>
                        <a:cubicBezTo>
                          <a:pt x="807401" y="1249013"/>
                          <a:pt x="807591" y="1248823"/>
                          <a:pt x="807782" y="1248632"/>
                        </a:cubicBezTo>
                        <a:lnTo>
                          <a:pt x="808639" y="1247965"/>
                        </a:lnTo>
                        <a:cubicBezTo>
                          <a:pt x="809401" y="1247489"/>
                          <a:pt x="810068" y="1247299"/>
                          <a:pt x="810734" y="1247108"/>
                        </a:cubicBezTo>
                        <a:cubicBezTo>
                          <a:pt x="811115" y="1247013"/>
                          <a:pt x="811496" y="1246918"/>
                          <a:pt x="811878" y="1246727"/>
                        </a:cubicBezTo>
                        <a:cubicBezTo>
                          <a:pt x="813306" y="1246156"/>
                          <a:pt x="813782" y="1245680"/>
                          <a:pt x="813782" y="1245299"/>
                        </a:cubicBezTo>
                        <a:cubicBezTo>
                          <a:pt x="813782" y="1244536"/>
                          <a:pt x="813878" y="1243870"/>
                          <a:pt x="814068" y="1243203"/>
                        </a:cubicBezTo>
                        <a:cubicBezTo>
                          <a:pt x="814354" y="1242060"/>
                          <a:pt x="814354" y="1241679"/>
                          <a:pt x="813402" y="1241203"/>
                        </a:cubicBezTo>
                        <a:cubicBezTo>
                          <a:pt x="813020" y="1241012"/>
                          <a:pt x="812640" y="1240917"/>
                          <a:pt x="812163" y="1240822"/>
                        </a:cubicBezTo>
                        <a:cubicBezTo>
                          <a:pt x="810925" y="1240441"/>
                          <a:pt x="809211" y="1239965"/>
                          <a:pt x="809401" y="1238155"/>
                        </a:cubicBezTo>
                        <a:lnTo>
                          <a:pt x="809401" y="1237964"/>
                        </a:lnTo>
                        <a:cubicBezTo>
                          <a:pt x="809591" y="1236631"/>
                          <a:pt x="809591" y="1236631"/>
                          <a:pt x="808353" y="1235964"/>
                        </a:cubicBezTo>
                        <a:cubicBezTo>
                          <a:pt x="807401" y="1235393"/>
                          <a:pt x="806829" y="1234250"/>
                          <a:pt x="806258" y="1232821"/>
                        </a:cubicBezTo>
                        <a:cubicBezTo>
                          <a:pt x="805591" y="1231297"/>
                          <a:pt x="804924" y="1229678"/>
                          <a:pt x="803495" y="1228439"/>
                        </a:cubicBezTo>
                        <a:cubicBezTo>
                          <a:pt x="801876" y="1227106"/>
                          <a:pt x="800924" y="1225963"/>
                          <a:pt x="800162" y="1225106"/>
                        </a:cubicBezTo>
                        <a:cubicBezTo>
                          <a:pt x="799590" y="1224439"/>
                          <a:pt x="799114" y="1223867"/>
                          <a:pt x="798447" y="1223391"/>
                        </a:cubicBezTo>
                        <a:lnTo>
                          <a:pt x="798257" y="1223201"/>
                        </a:lnTo>
                        <a:cubicBezTo>
                          <a:pt x="796733" y="1222153"/>
                          <a:pt x="795971" y="1221486"/>
                          <a:pt x="796257" y="1218724"/>
                        </a:cubicBezTo>
                        <a:cubicBezTo>
                          <a:pt x="796352" y="1217581"/>
                          <a:pt x="796161" y="1217105"/>
                          <a:pt x="795971" y="1216914"/>
                        </a:cubicBezTo>
                        <a:cubicBezTo>
                          <a:pt x="795780" y="1216724"/>
                          <a:pt x="795304" y="1216628"/>
                          <a:pt x="794637" y="1216628"/>
                        </a:cubicBezTo>
                        <a:cubicBezTo>
                          <a:pt x="793970" y="1216628"/>
                          <a:pt x="793970" y="1216628"/>
                          <a:pt x="793685" y="1217200"/>
                        </a:cubicBezTo>
                        <a:cubicBezTo>
                          <a:pt x="793399" y="1217581"/>
                          <a:pt x="793113" y="1218152"/>
                          <a:pt x="792542" y="1218914"/>
                        </a:cubicBezTo>
                        <a:cubicBezTo>
                          <a:pt x="791970" y="1219676"/>
                          <a:pt x="791399" y="1220343"/>
                          <a:pt x="790827" y="1221105"/>
                        </a:cubicBezTo>
                        <a:cubicBezTo>
                          <a:pt x="789779" y="1222343"/>
                          <a:pt x="788732" y="1223582"/>
                          <a:pt x="787684" y="1225391"/>
                        </a:cubicBezTo>
                        <a:cubicBezTo>
                          <a:pt x="787303" y="1225963"/>
                          <a:pt x="787017" y="1226439"/>
                          <a:pt x="786827" y="1226915"/>
                        </a:cubicBezTo>
                        <a:cubicBezTo>
                          <a:pt x="785874" y="1228535"/>
                          <a:pt x="785398" y="1229487"/>
                          <a:pt x="783303" y="1229678"/>
                        </a:cubicBezTo>
                        <a:cubicBezTo>
                          <a:pt x="783017" y="1229678"/>
                          <a:pt x="782921" y="1229773"/>
                          <a:pt x="782826" y="1229868"/>
                        </a:cubicBezTo>
                        <a:cubicBezTo>
                          <a:pt x="782540" y="1230344"/>
                          <a:pt x="783017" y="1231868"/>
                          <a:pt x="783398" y="1233011"/>
                        </a:cubicBezTo>
                        <a:cubicBezTo>
                          <a:pt x="783493" y="1233488"/>
                          <a:pt x="783683" y="1233869"/>
                          <a:pt x="783779" y="1234345"/>
                        </a:cubicBezTo>
                        <a:cubicBezTo>
                          <a:pt x="784350" y="1236250"/>
                          <a:pt x="783874" y="1237774"/>
                          <a:pt x="783493" y="1239012"/>
                        </a:cubicBezTo>
                        <a:cubicBezTo>
                          <a:pt x="783303" y="1239679"/>
                          <a:pt x="783112" y="1240250"/>
                          <a:pt x="783017" y="1240917"/>
                        </a:cubicBezTo>
                        <a:cubicBezTo>
                          <a:pt x="782921" y="1241584"/>
                          <a:pt x="782064" y="1245394"/>
                          <a:pt x="781302" y="1246918"/>
                        </a:cubicBezTo>
                        <a:lnTo>
                          <a:pt x="781302" y="1247013"/>
                        </a:lnTo>
                        <a:lnTo>
                          <a:pt x="781302" y="1247013"/>
                        </a:lnTo>
                        <a:cubicBezTo>
                          <a:pt x="781302" y="1247013"/>
                          <a:pt x="781302" y="1247108"/>
                          <a:pt x="781207" y="1247108"/>
                        </a:cubicBezTo>
                        <a:lnTo>
                          <a:pt x="781207" y="1247108"/>
                        </a:lnTo>
                        <a:cubicBezTo>
                          <a:pt x="781112" y="1247394"/>
                          <a:pt x="780731" y="1247680"/>
                          <a:pt x="780445" y="1247680"/>
                        </a:cubicBezTo>
                        <a:cubicBezTo>
                          <a:pt x="780445" y="1247680"/>
                          <a:pt x="780445" y="1247680"/>
                          <a:pt x="780445" y="1247680"/>
                        </a:cubicBezTo>
                        <a:cubicBezTo>
                          <a:pt x="779111" y="1247680"/>
                          <a:pt x="777302" y="1243965"/>
                          <a:pt x="777302" y="1243965"/>
                        </a:cubicBezTo>
                        <a:lnTo>
                          <a:pt x="776921" y="1243203"/>
                        </a:lnTo>
                        <a:cubicBezTo>
                          <a:pt x="776445" y="1242060"/>
                          <a:pt x="775968" y="1241012"/>
                          <a:pt x="774635" y="1239298"/>
                        </a:cubicBezTo>
                        <a:cubicBezTo>
                          <a:pt x="772920" y="1236917"/>
                          <a:pt x="772539" y="1235393"/>
                          <a:pt x="772444" y="1232726"/>
                        </a:cubicBezTo>
                        <a:cubicBezTo>
                          <a:pt x="772444" y="1232059"/>
                          <a:pt x="772444" y="1231392"/>
                          <a:pt x="772444" y="1230725"/>
                        </a:cubicBezTo>
                        <a:cubicBezTo>
                          <a:pt x="772444" y="1228915"/>
                          <a:pt x="772539" y="1227106"/>
                          <a:pt x="771491" y="1224725"/>
                        </a:cubicBezTo>
                        <a:cubicBezTo>
                          <a:pt x="769872" y="1220915"/>
                          <a:pt x="769586" y="1215200"/>
                          <a:pt x="770729" y="1211580"/>
                        </a:cubicBezTo>
                        <a:cubicBezTo>
                          <a:pt x="771396" y="1209485"/>
                          <a:pt x="771301" y="1207580"/>
                          <a:pt x="771206" y="1205484"/>
                        </a:cubicBezTo>
                        <a:cubicBezTo>
                          <a:pt x="771111" y="1204055"/>
                          <a:pt x="771111" y="1202436"/>
                          <a:pt x="771206" y="1200436"/>
                        </a:cubicBezTo>
                        <a:cubicBezTo>
                          <a:pt x="771396" y="1198055"/>
                          <a:pt x="771206" y="1197102"/>
                          <a:pt x="771015" y="1196721"/>
                        </a:cubicBezTo>
                        <a:cubicBezTo>
                          <a:pt x="769967" y="1197293"/>
                          <a:pt x="767872" y="1198245"/>
                          <a:pt x="766538" y="1197578"/>
                        </a:cubicBezTo>
                        <a:cubicBezTo>
                          <a:pt x="766348" y="1198340"/>
                          <a:pt x="766443" y="1200340"/>
                          <a:pt x="767110" y="1201865"/>
                        </a:cubicBezTo>
                        <a:cubicBezTo>
                          <a:pt x="768253" y="1204722"/>
                          <a:pt x="767205" y="1205484"/>
                          <a:pt x="764633" y="1207294"/>
                        </a:cubicBezTo>
                        <a:cubicBezTo>
                          <a:pt x="763681" y="1207961"/>
                          <a:pt x="763109" y="1208627"/>
                          <a:pt x="763109" y="1209294"/>
                        </a:cubicBezTo>
                        <a:cubicBezTo>
                          <a:pt x="763014" y="1210056"/>
                          <a:pt x="763490" y="1210913"/>
                          <a:pt x="764538" y="1212152"/>
                        </a:cubicBezTo>
                        <a:cubicBezTo>
                          <a:pt x="765300" y="1213009"/>
                          <a:pt x="765491" y="1213771"/>
                          <a:pt x="765205" y="1214533"/>
                        </a:cubicBezTo>
                        <a:cubicBezTo>
                          <a:pt x="764824" y="1215581"/>
                          <a:pt x="763395" y="1216152"/>
                          <a:pt x="760728" y="1216438"/>
                        </a:cubicBezTo>
                        <a:cubicBezTo>
                          <a:pt x="760061" y="1216533"/>
                          <a:pt x="759490" y="1216343"/>
                          <a:pt x="759014" y="1215961"/>
                        </a:cubicBezTo>
                        <a:cubicBezTo>
                          <a:pt x="758061" y="1215104"/>
                          <a:pt x="757966" y="1213390"/>
                          <a:pt x="757871" y="1211199"/>
                        </a:cubicBezTo>
                        <a:cubicBezTo>
                          <a:pt x="757871" y="1210532"/>
                          <a:pt x="757775" y="1209865"/>
                          <a:pt x="757775" y="1209104"/>
                        </a:cubicBezTo>
                        <a:cubicBezTo>
                          <a:pt x="757680" y="1207865"/>
                          <a:pt x="757395" y="1207103"/>
                          <a:pt x="757013" y="1206913"/>
                        </a:cubicBezTo>
                        <a:cubicBezTo>
                          <a:pt x="756537" y="1206627"/>
                          <a:pt x="755585" y="1207103"/>
                          <a:pt x="754918" y="1207389"/>
                        </a:cubicBezTo>
                        <a:cubicBezTo>
                          <a:pt x="754632" y="1207580"/>
                          <a:pt x="754346" y="1207675"/>
                          <a:pt x="753965" y="1207770"/>
                        </a:cubicBezTo>
                        <a:cubicBezTo>
                          <a:pt x="753584" y="1207865"/>
                          <a:pt x="753203" y="1207961"/>
                          <a:pt x="752823" y="1207961"/>
                        </a:cubicBezTo>
                        <a:cubicBezTo>
                          <a:pt x="752251" y="1208056"/>
                          <a:pt x="751679" y="1208151"/>
                          <a:pt x="751489" y="1208342"/>
                        </a:cubicBezTo>
                        <a:cubicBezTo>
                          <a:pt x="751394" y="1208437"/>
                          <a:pt x="751394" y="1208723"/>
                          <a:pt x="751489" y="1209104"/>
                        </a:cubicBezTo>
                        <a:cubicBezTo>
                          <a:pt x="751489" y="1209294"/>
                          <a:pt x="751584" y="1209485"/>
                          <a:pt x="751775" y="1209770"/>
                        </a:cubicBezTo>
                        <a:cubicBezTo>
                          <a:pt x="752156" y="1210628"/>
                          <a:pt x="752727" y="1211866"/>
                          <a:pt x="752727" y="1214152"/>
                        </a:cubicBezTo>
                        <a:cubicBezTo>
                          <a:pt x="752727" y="1215676"/>
                          <a:pt x="752918" y="1217009"/>
                          <a:pt x="753108" y="1217867"/>
                        </a:cubicBezTo>
                        <a:cubicBezTo>
                          <a:pt x="753299" y="1218914"/>
                          <a:pt x="753394" y="1219390"/>
                          <a:pt x="753108" y="1219772"/>
                        </a:cubicBezTo>
                        <a:lnTo>
                          <a:pt x="752918" y="1219962"/>
                        </a:lnTo>
                        <a:lnTo>
                          <a:pt x="752537" y="1220057"/>
                        </a:lnTo>
                        <a:cubicBezTo>
                          <a:pt x="750727" y="1220629"/>
                          <a:pt x="749870" y="1221200"/>
                          <a:pt x="749774" y="1221581"/>
                        </a:cubicBezTo>
                        <a:cubicBezTo>
                          <a:pt x="749774" y="1221677"/>
                          <a:pt x="749774" y="1221677"/>
                          <a:pt x="749774" y="1221772"/>
                        </a:cubicBezTo>
                        <a:cubicBezTo>
                          <a:pt x="750251" y="1222629"/>
                          <a:pt x="750251" y="1223486"/>
                          <a:pt x="750346" y="1224725"/>
                        </a:cubicBezTo>
                        <a:cubicBezTo>
                          <a:pt x="750346" y="1225201"/>
                          <a:pt x="750441" y="1225677"/>
                          <a:pt x="750441" y="1226249"/>
                        </a:cubicBezTo>
                        <a:cubicBezTo>
                          <a:pt x="750536" y="1227011"/>
                          <a:pt x="750536" y="1227582"/>
                          <a:pt x="750441" y="1228154"/>
                        </a:cubicBezTo>
                        <a:cubicBezTo>
                          <a:pt x="750441" y="1229201"/>
                          <a:pt x="750441" y="1229487"/>
                          <a:pt x="750822" y="1229773"/>
                        </a:cubicBezTo>
                        <a:cubicBezTo>
                          <a:pt x="751870" y="1230344"/>
                          <a:pt x="752156" y="1231106"/>
                          <a:pt x="752441" y="1232059"/>
                        </a:cubicBezTo>
                        <a:cubicBezTo>
                          <a:pt x="752632" y="1232535"/>
                          <a:pt x="752823" y="1233011"/>
                          <a:pt x="753108" y="1233678"/>
                        </a:cubicBezTo>
                        <a:cubicBezTo>
                          <a:pt x="753394" y="1234154"/>
                          <a:pt x="753680" y="1234726"/>
                          <a:pt x="754061" y="1235297"/>
                        </a:cubicBezTo>
                        <a:cubicBezTo>
                          <a:pt x="754823" y="1236631"/>
                          <a:pt x="755585" y="1237774"/>
                          <a:pt x="755299" y="1238631"/>
                        </a:cubicBezTo>
                        <a:cubicBezTo>
                          <a:pt x="755204" y="1239012"/>
                          <a:pt x="755013" y="1239298"/>
                          <a:pt x="754728" y="1239488"/>
                        </a:cubicBezTo>
                        <a:cubicBezTo>
                          <a:pt x="754346" y="1239774"/>
                          <a:pt x="753965" y="1239869"/>
                          <a:pt x="753680" y="1239965"/>
                        </a:cubicBezTo>
                        <a:cubicBezTo>
                          <a:pt x="753584" y="1239965"/>
                          <a:pt x="753394" y="1240060"/>
                          <a:pt x="753299" y="1240060"/>
                        </a:cubicBezTo>
                        <a:lnTo>
                          <a:pt x="753299" y="1240060"/>
                        </a:lnTo>
                        <a:cubicBezTo>
                          <a:pt x="753299" y="1240060"/>
                          <a:pt x="753203" y="1240155"/>
                          <a:pt x="753203" y="1240631"/>
                        </a:cubicBezTo>
                        <a:cubicBezTo>
                          <a:pt x="753203" y="1242251"/>
                          <a:pt x="753203" y="1243870"/>
                          <a:pt x="750632" y="1245108"/>
                        </a:cubicBezTo>
                        <a:cubicBezTo>
                          <a:pt x="748441" y="1246251"/>
                          <a:pt x="747488" y="1246537"/>
                          <a:pt x="744917" y="1246727"/>
                        </a:cubicBezTo>
                        <a:cubicBezTo>
                          <a:pt x="743488" y="1246823"/>
                          <a:pt x="743202" y="1247013"/>
                          <a:pt x="742536" y="1247489"/>
                        </a:cubicBezTo>
                        <a:cubicBezTo>
                          <a:pt x="742154" y="1247775"/>
                          <a:pt x="741678" y="1248061"/>
                          <a:pt x="740916" y="1248442"/>
                        </a:cubicBezTo>
                        <a:cubicBezTo>
                          <a:pt x="740249" y="1248728"/>
                          <a:pt x="739202" y="1249109"/>
                          <a:pt x="738440" y="1248632"/>
                        </a:cubicBezTo>
                        <a:cubicBezTo>
                          <a:pt x="737582" y="1248061"/>
                          <a:pt x="737392" y="1246823"/>
                          <a:pt x="737392" y="1245013"/>
                        </a:cubicBezTo>
                        <a:cubicBezTo>
                          <a:pt x="737392" y="1242346"/>
                          <a:pt x="737011" y="1240441"/>
                          <a:pt x="736154" y="1237964"/>
                        </a:cubicBezTo>
                        <a:cubicBezTo>
                          <a:pt x="735296" y="1235678"/>
                          <a:pt x="735011" y="1235393"/>
                          <a:pt x="733487" y="1235678"/>
                        </a:cubicBezTo>
                        <a:cubicBezTo>
                          <a:pt x="732439" y="1235869"/>
                          <a:pt x="732344" y="1236155"/>
                          <a:pt x="732249" y="1236155"/>
                        </a:cubicBezTo>
                        <a:cubicBezTo>
                          <a:pt x="732153" y="1236250"/>
                          <a:pt x="732153" y="1236631"/>
                          <a:pt x="732725" y="1237583"/>
                        </a:cubicBezTo>
                        <a:cubicBezTo>
                          <a:pt x="734344" y="1240441"/>
                          <a:pt x="733868" y="1241393"/>
                          <a:pt x="733773" y="1241774"/>
                        </a:cubicBezTo>
                        <a:cubicBezTo>
                          <a:pt x="733582" y="1242060"/>
                          <a:pt x="733296" y="1242441"/>
                          <a:pt x="732629" y="1242632"/>
                        </a:cubicBezTo>
                        <a:cubicBezTo>
                          <a:pt x="731105" y="1242917"/>
                          <a:pt x="730629" y="1243108"/>
                          <a:pt x="730629" y="1243679"/>
                        </a:cubicBezTo>
                        <a:cubicBezTo>
                          <a:pt x="730629" y="1244060"/>
                          <a:pt x="730439" y="1244346"/>
                          <a:pt x="730248" y="1244632"/>
                        </a:cubicBezTo>
                        <a:cubicBezTo>
                          <a:pt x="730153" y="1244822"/>
                          <a:pt x="729867" y="1245013"/>
                          <a:pt x="728629" y="1246061"/>
                        </a:cubicBezTo>
                        <a:cubicBezTo>
                          <a:pt x="728438" y="1246251"/>
                          <a:pt x="728248" y="1246346"/>
                          <a:pt x="728248" y="1246346"/>
                        </a:cubicBezTo>
                        <a:lnTo>
                          <a:pt x="727295" y="1245299"/>
                        </a:lnTo>
                        <a:cubicBezTo>
                          <a:pt x="727391" y="1245203"/>
                          <a:pt x="727486" y="1245108"/>
                          <a:pt x="727772" y="1244918"/>
                        </a:cubicBezTo>
                        <a:cubicBezTo>
                          <a:pt x="728153" y="1244632"/>
                          <a:pt x="729010" y="1243965"/>
                          <a:pt x="729105" y="1243775"/>
                        </a:cubicBezTo>
                        <a:cubicBezTo>
                          <a:pt x="729200" y="1243679"/>
                          <a:pt x="729200" y="1243584"/>
                          <a:pt x="729200" y="1243489"/>
                        </a:cubicBezTo>
                        <a:cubicBezTo>
                          <a:pt x="729391" y="1241679"/>
                          <a:pt x="731010" y="1241489"/>
                          <a:pt x="732344" y="1241298"/>
                        </a:cubicBezTo>
                        <a:cubicBezTo>
                          <a:pt x="732439" y="1241298"/>
                          <a:pt x="732534" y="1241203"/>
                          <a:pt x="732534" y="1241203"/>
                        </a:cubicBezTo>
                        <a:cubicBezTo>
                          <a:pt x="732629" y="1241012"/>
                          <a:pt x="732534" y="1240060"/>
                          <a:pt x="731582" y="1238345"/>
                        </a:cubicBezTo>
                        <a:cubicBezTo>
                          <a:pt x="731105" y="1237488"/>
                          <a:pt x="730724" y="1236536"/>
                          <a:pt x="731010" y="1235774"/>
                        </a:cubicBezTo>
                        <a:cubicBezTo>
                          <a:pt x="731391" y="1234916"/>
                          <a:pt x="732344" y="1234631"/>
                          <a:pt x="733201" y="1234535"/>
                        </a:cubicBezTo>
                        <a:cubicBezTo>
                          <a:pt x="735868" y="1233964"/>
                          <a:pt x="736535" y="1235297"/>
                          <a:pt x="737392" y="1237679"/>
                        </a:cubicBezTo>
                        <a:cubicBezTo>
                          <a:pt x="738345" y="1240346"/>
                          <a:pt x="738725" y="1242441"/>
                          <a:pt x="738725" y="1245203"/>
                        </a:cubicBezTo>
                        <a:cubicBezTo>
                          <a:pt x="738725" y="1247108"/>
                          <a:pt x="739011" y="1247585"/>
                          <a:pt x="739107" y="1247680"/>
                        </a:cubicBezTo>
                        <a:cubicBezTo>
                          <a:pt x="739202" y="1247680"/>
                          <a:pt x="739392" y="1247775"/>
                          <a:pt x="740345" y="1247394"/>
                        </a:cubicBezTo>
                        <a:cubicBezTo>
                          <a:pt x="741011" y="1247108"/>
                          <a:pt x="741392" y="1246823"/>
                          <a:pt x="741774" y="1246537"/>
                        </a:cubicBezTo>
                        <a:cubicBezTo>
                          <a:pt x="742631" y="1245965"/>
                          <a:pt x="743202" y="1245584"/>
                          <a:pt x="744917" y="1245489"/>
                        </a:cubicBezTo>
                        <a:cubicBezTo>
                          <a:pt x="747203" y="1245394"/>
                          <a:pt x="747965" y="1245108"/>
                          <a:pt x="750155" y="1244060"/>
                        </a:cubicBezTo>
                        <a:cubicBezTo>
                          <a:pt x="751965" y="1243203"/>
                          <a:pt x="751965" y="1242346"/>
                          <a:pt x="751965" y="1240822"/>
                        </a:cubicBezTo>
                        <a:cubicBezTo>
                          <a:pt x="751965" y="1239298"/>
                          <a:pt x="752632" y="1239012"/>
                          <a:pt x="753394" y="1238822"/>
                        </a:cubicBezTo>
                        <a:cubicBezTo>
                          <a:pt x="753584" y="1238726"/>
                          <a:pt x="753870" y="1238726"/>
                          <a:pt x="754156" y="1238536"/>
                        </a:cubicBezTo>
                        <a:cubicBezTo>
                          <a:pt x="754251" y="1238250"/>
                          <a:pt x="753489" y="1237012"/>
                          <a:pt x="753013" y="1236250"/>
                        </a:cubicBezTo>
                        <a:cubicBezTo>
                          <a:pt x="752632" y="1235678"/>
                          <a:pt x="752346" y="1235107"/>
                          <a:pt x="752061" y="1234535"/>
                        </a:cubicBezTo>
                        <a:cubicBezTo>
                          <a:pt x="751679" y="1233869"/>
                          <a:pt x="751489" y="1233297"/>
                          <a:pt x="751299" y="1232821"/>
                        </a:cubicBezTo>
                        <a:cubicBezTo>
                          <a:pt x="750917" y="1231868"/>
                          <a:pt x="750822" y="1231582"/>
                          <a:pt x="750251" y="1231297"/>
                        </a:cubicBezTo>
                        <a:cubicBezTo>
                          <a:pt x="749108" y="1230630"/>
                          <a:pt x="749108" y="1229582"/>
                          <a:pt x="749203" y="1228439"/>
                        </a:cubicBezTo>
                        <a:cubicBezTo>
                          <a:pt x="749203" y="1227963"/>
                          <a:pt x="749203" y="1227392"/>
                          <a:pt x="749203" y="1226725"/>
                        </a:cubicBezTo>
                        <a:cubicBezTo>
                          <a:pt x="749108" y="1226153"/>
                          <a:pt x="749108" y="1225582"/>
                          <a:pt x="749108" y="1225201"/>
                        </a:cubicBezTo>
                        <a:cubicBezTo>
                          <a:pt x="749012" y="1224058"/>
                          <a:pt x="749012" y="1223391"/>
                          <a:pt x="748632" y="1222820"/>
                        </a:cubicBezTo>
                        <a:cubicBezTo>
                          <a:pt x="748441" y="1222343"/>
                          <a:pt x="748441" y="1221962"/>
                          <a:pt x="748632" y="1221486"/>
                        </a:cubicBezTo>
                        <a:cubicBezTo>
                          <a:pt x="749012" y="1220629"/>
                          <a:pt x="750060" y="1219867"/>
                          <a:pt x="752061" y="1219295"/>
                        </a:cubicBezTo>
                        <a:cubicBezTo>
                          <a:pt x="752061" y="1219105"/>
                          <a:pt x="751965" y="1218819"/>
                          <a:pt x="751965" y="1218533"/>
                        </a:cubicBezTo>
                        <a:cubicBezTo>
                          <a:pt x="751775" y="1217581"/>
                          <a:pt x="751584" y="1216247"/>
                          <a:pt x="751584" y="1214533"/>
                        </a:cubicBezTo>
                        <a:cubicBezTo>
                          <a:pt x="751584" y="1212532"/>
                          <a:pt x="751108" y="1211390"/>
                          <a:pt x="750822" y="1210628"/>
                        </a:cubicBezTo>
                        <a:cubicBezTo>
                          <a:pt x="750632" y="1210247"/>
                          <a:pt x="750536" y="1209961"/>
                          <a:pt x="750441" y="1209675"/>
                        </a:cubicBezTo>
                        <a:cubicBezTo>
                          <a:pt x="750346" y="1208913"/>
                          <a:pt x="750346" y="1208342"/>
                          <a:pt x="750727" y="1207865"/>
                        </a:cubicBezTo>
                        <a:cubicBezTo>
                          <a:pt x="751203" y="1207103"/>
                          <a:pt x="752156" y="1207008"/>
                          <a:pt x="753013" y="1206913"/>
                        </a:cubicBezTo>
                        <a:cubicBezTo>
                          <a:pt x="753299" y="1206913"/>
                          <a:pt x="753680" y="1206818"/>
                          <a:pt x="753965" y="1206722"/>
                        </a:cubicBezTo>
                        <a:cubicBezTo>
                          <a:pt x="754156" y="1206627"/>
                          <a:pt x="754442" y="1206532"/>
                          <a:pt x="754632" y="1206436"/>
                        </a:cubicBezTo>
                        <a:cubicBezTo>
                          <a:pt x="755775" y="1205865"/>
                          <a:pt x="757013" y="1205389"/>
                          <a:pt x="757966" y="1205960"/>
                        </a:cubicBezTo>
                        <a:cubicBezTo>
                          <a:pt x="758823" y="1206436"/>
                          <a:pt x="759299" y="1207484"/>
                          <a:pt x="759490" y="1209199"/>
                        </a:cubicBezTo>
                        <a:cubicBezTo>
                          <a:pt x="759585" y="1209961"/>
                          <a:pt x="759585" y="1210628"/>
                          <a:pt x="759585" y="1211294"/>
                        </a:cubicBezTo>
                        <a:cubicBezTo>
                          <a:pt x="759680" y="1213009"/>
                          <a:pt x="759776" y="1214628"/>
                          <a:pt x="760347" y="1215104"/>
                        </a:cubicBezTo>
                        <a:cubicBezTo>
                          <a:pt x="760442" y="1215200"/>
                          <a:pt x="760633" y="1215295"/>
                          <a:pt x="761014" y="1215295"/>
                        </a:cubicBezTo>
                        <a:cubicBezTo>
                          <a:pt x="763871" y="1215009"/>
                          <a:pt x="764253" y="1214438"/>
                          <a:pt x="764348" y="1214247"/>
                        </a:cubicBezTo>
                        <a:cubicBezTo>
                          <a:pt x="764443" y="1214057"/>
                          <a:pt x="764253" y="1213676"/>
                          <a:pt x="763871" y="1213295"/>
                        </a:cubicBezTo>
                        <a:cubicBezTo>
                          <a:pt x="763014" y="1212247"/>
                          <a:pt x="761966" y="1210818"/>
                          <a:pt x="762157" y="1209389"/>
                        </a:cubicBezTo>
                        <a:cubicBezTo>
                          <a:pt x="762252" y="1208342"/>
                          <a:pt x="762919" y="1207389"/>
                          <a:pt x="764253" y="1206532"/>
                        </a:cubicBezTo>
                        <a:cubicBezTo>
                          <a:pt x="766824" y="1204722"/>
                          <a:pt x="767015" y="1204532"/>
                          <a:pt x="766253" y="1202722"/>
                        </a:cubicBezTo>
                        <a:cubicBezTo>
                          <a:pt x="765491" y="1200817"/>
                          <a:pt x="765205" y="1197293"/>
                          <a:pt x="766253" y="1196531"/>
                        </a:cubicBezTo>
                        <a:cubicBezTo>
                          <a:pt x="766538" y="1196340"/>
                          <a:pt x="767110" y="1196245"/>
                          <a:pt x="767586" y="1196721"/>
                        </a:cubicBezTo>
                        <a:cubicBezTo>
                          <a:pt x="767967" y="1197102"/>
                          <a:pt x="769872" y="1196435"/>
                          <a:pt x="771206" y="1195673"/>
                        </a:cubicBezTo>
                        <a:lnTo>
                          <a:pt x="771301" y="1195673"/>
                        </a:lnTo>
                        <a:cubicBezTo>
                          <a:pt x="771206" y="1195388"/>
                          <a:pt x="771111" y="1195102"/>
                          <a:pt x="770920" y="1194816"/>
                        </a:cubicBezTo>
                        <a:cubicBezTo>
                          <a:pt x="769967" y="1193102"/>
                          <a:pt x="769967" y="1191959"/>
                          <a:pt x="769967" y="1189673"/>
                        </a:cubicBezTo>
                        <a:cubicBezTo>
                          <a:pt x="769967" y="1189101"/>
                          <a:pt x="769967" y="1188530"/>
                          <a:pt x="769967" y="1187768"/>
                        </a:cubicBezTo>
                        <a:lnTo>
                          <a:pt x="769967" y="1186434"/>
                        </a:lnTo>
                        <a:cubicBezTo>
                          <a:pt x="769967" y="1183481"/>
                          <a:pt x="769967" y="1181100"/>
                          <a:pt x="768634" y="1178433"/>
                        </a:cubicBezTo>
                        <a:cubicBezTo>
                          <a:pt x="767015" y="1175099"/>
                          <a:pt x="768158" y="1170813"/>
                          <a:pt x="769015" y="1167575"/>
                        </a:cubicBezTo>
                        <a:lnTo>
                          <a:pt x="769110" y="1167098"/>
                        </a:lnTo>
                        <a:cubicBezTo>
                          <a:pt x="769396" y="1165955"/>
                          <a:pt x="769682" y="1165098"/>
                          <a:pt x="769967" y="1164336"/>
                        </a:cubicBezTo>
                        <a:cubicBezTo>
                          <a:pt x="770444" y="1163193"/>
                          <a:pt x="770729" y="1162336"/>
                          <a:pt x="770729" y="1160812"/>
                        </a:cubicBezTo>
                        <a:lnTo>
                          <a:pt x="770729" y="1159955"/>
                        </a:lnTo>
                        <a:cubicBezTo>
                          <a:pt x="770729" y="1157669"/>
                          <a:pt x="770729" y="1155097"/>
                          <a:pt x="769586" y="1153287"/>
                        </a:cubicBezTo>
                        <a:cubicBezTo>
                          <a:pt x="768253" y="1151287"/>
                          <a:pt x="768348" y="1147382"/>
                          <a:pt x="768444" y="1143953"/>
                        </a:cubicBezTo>
                        <a:cubicBezTo>
                          <a:pt x="768444" y="1143190"/>
                          <a:pt x="768444" y="1142429"/>
                          <a:pt x="768444" y="1141667"/>
                        </a:cubicBezTo>
                        <a:cubicBezTo>
                          <a:pt x="768444" y="1139571"/>
                          <a:pt x="768158" y="1137857"/>
                          <a:pt x="767777" y="1136047"/>
                        </a:cubicBezTo>
                        <a:cubicBezTo>
                          <a:pt x="767491" y="1134618"/>
                          <a:pt x="767205" y="1133094"/>
                          <a:pt x="767015" y="1131284"/>
                        </a:cubicBezTo>
                        <a:cubicBezTo>
                          <a:pt x="766634" y="1127284"/>
                          <a:pt x="766729" y="1124522"/>
                          <a:pt x="768253" y="1123664"/>
                        </a:cubicBezTo>
                        <a:cubicBezTo>
                          <a:pt x="768539" y="1123474"/>
                          <a:pt x="768824" y="1123188"/>
                          <a:pt x="768824" y="1122902"/>
                        </a:cubicBezTo>
                        <a:cubicBezTo>
                          <a:pt x="768920" y="1122521"/>
                          <a:pt x="768729" y="1122045"/>
                          <a:pt x="768253" y="1121664"/>
                        </a:cubicBezTo>
                        <a:cubicBezTo>
                          <a:pt x="767872" y="1121283"/>
                          <a:pt x="767586" y="1121093"/>
                          <a:pt x="767205" y="1120807"/>
                        </a:cubicBezTo>
                        <a:cubicBezTo>
                          <a:pt x="766443" y="1120235"/>
                          <a:pt x="765586" y="1119569"/>
                          <a:pt x="764443" y="1117854"/>
                        </a:cubicBezTo>
                        <a:cubicBezTo>
                          <a:pt x="763967" y="1117187"/>
                          <a:pt x="763490" y="1116711"/>
                          <a:pt x="763109" y="1116235"/>
                        </a:cubicBezTo>
                        <a:cubicBezTo>
                          <a:pt x="761966" y="1115092"/>
                          <a:pt x="761300" y="1114235"/>
                          <a:pt x="762443" y="1111949"/>
                        </a:cubicBezTo>
                        <a:cubicBezTo>
                          <a:pt x="763109" y="1110615"/>
                          <a:pt x="762633" y="1110044"/>
                          <a:pt x="761586" y="1109186"/>
                        </a:cubicBezTo>
                        <a:cubicBezTo>
                          <a:pt x="761014" y="1108615"/>
                          <a:pt x="760442" y="1108139"/>
                          <a:pt x="760252" y="1107281"/>
                        </a:cubicBezTo>
                        <a:cubicBezTo>
                          <a:pt x="759966" y="1105662"/>
                          <a:pt x="759776" y="1104614"/>
                          <a:pt x="757299" y="1102233"/>
                        </a:cubicBezTo>
                        <a:cubicBezTo>
                          <a:pt x="754632" y="1099661"/>
                          <a:pt x="755299" y="1097947"/>
                          <a:pt x="756061" y="1095756"/>
                        </a:cubicBezTo>
                        <a:cubicBezTo>
                          <a:pt x="756156" y="1095470"/>
                          <a:pt x="756347" y="1095089"/>
                          <a:pt x="756442" y="1094804"/>
                        </a:cubicBezTo>
                        <a:cubicBezTo>
                          <a:pt x="757013" y="1093184"/>
                          <a:pt x="757871" y="1092803"/>
                          <a:pt x="758537" y="1092708"/>
                        </a:cubicBezTo>
                        <a:cubicBezTo>
                          <a:pt x="759680" y="1092613"/>
                          <a:pt x="760919" y="1093565"/>
                          <a:pt x="761871" y="1095375"/>
                        </a:cubicBezTo>
                        <a:cubicBezTo>
                          <a:pt x="762633" y="1096709"/>
                          <a:pt x="763205" y="1097090"/>
                          <a:pt x="763300" y="1097090"/>
                        </a:cubicBezTo>
                        <a:cubicBezTo>
                          <a:pt x="763395" y="1097090"/>
                          <a:pt x="763586" y="1096899"/>
                          <a:pt x="763681" y="1096613"/>
                        </a:cubicBezTo>
                        <a:cubicBezTo>
                          <a:pt x="763871" y="1096232"/>
                          <a:pt x="763967" y="1095947"/>
                          <a:pt x="764062" y="1095661"/>
                        </a:cubicBezTo>
                        <a:cubicBezTo>
                          <a:pt x="764443" y="1094708"/>
                          <a:pt x="764824" y="1093851"/>
                          <a:pt x="765967" y="1093375"/>
                        </a:cubicBezTo>
                        <a:cubicBezTo>
                          <a:pt x="766824" y="1092994"/>
                          <a:pt x="767396" y="1092613"/>
                          <a:pt x="766824" y="1090994"/>
                        </a:cubicBezTo>
                        <a:cubicBezTo>
                          <a:pt x="766348" y="1089755"/>
                          <a:pt x="763490" y="1087565"/>
                          <a:pt x="762157" y="1086612"/>
                        </a:cubicBezTo>
                        <a:lnTo>
                          <a:pt x="762157" y="1086707"/>
                        </a:lnTo>
                        <a:lnTo>
                          <a:pt x="761586" y="1086231"/>
                        </a:lnTo>
                        <a:cubicBezTo>
                          <a:pt x="761109" y="1085850"/>
                          <a:pt x="760538" y="1085088"/>
                          <a:pt x="759585" y="1083850"/>
                        </a:cubicBezTo>
                        <a:cubicBezTo>
                          <a:pt x="759014" y="1083088"/>
                          <a:pt x="758347" y="1082231"/>
                          <a:pt x="757585" y="1081278"/>
                        </a:cubicBezTo>
                        <a:cubicBezTo>
                          <a:pt x="757109" y="1080707"/>
                          <a:pt x="756728" y="1080326"/>
                          <a:pt x="756442" y="1079945"/>
                        </a:cubicBezTo>
                        <a:cubicBezTo>
                          <a:pt x="755394" y="1078802"/>
                          <a:pt x="755108" y="1078421"/>
                          <a:pt x="754537" y="1076325"/>
                        </a:cubicBezTo>
                        <a:cubicBezTo>
                          <a:pt x="753965" y="1074230"/>
                          <a:pt x="753489" y="1073753"/>
                          <a:pt x="752061" y="1071848"/>
                        </a:cubicBezTo>
                        <a:cubicBezTo>
                          <a:pt x="751775" y="1071467"/>
                          <a:pt x="751394" y="1070896"/>
                          <a:pt x="750917" y="1070324"/>
                        </a:cubicBezTo>
                        <a:cubicBezTo>
                          <a:pt x="748346" y="1066895"/>
                          <a:pt x="748917" y="1065562"/>
                          <a:pt x="750251" y="1063466"/>
                        </a:cubicBezTo>
                        <a:cubicBezTo>
                          <a:pt x="751203" y="1062038"/>
                          <a:pt x="751108" y="1060704"/>
                          <a:pt x="748250" y="1057370"/>
                        </a:cubicBezTo>
                        <a:cubicBezTo>
                          <a:pt x="745774" y="1054513"/>
                          <a:pt x="745393" y="1053465"/>
                          <a:pt x="744726" y="1051751"/>
                        </a:cubicBezTo>
                        <a:cubicBezTo>
                          <a:pt x="744631" y="1051370"/>
                          <a:pt x="744440" y="1050989"/>
                          <a:pt x="744250" y="1050512"/>
                        </a:cubicBezTo>
                        <a:lnTo>
                          <a:pt x="743869" y="1049560"/>
                        </a:lnTo>
                        <a:cubicBezTo>
                          <a:pt x="743107" y="1047845"/>
                          <a:pt x="742916" y="1047179"/>
                          <a:pt x="742916" y="1045655"/>
                        </a:cubicBezTo>
                        <a:cubicBezTo>
                          <a:pt x="742916" y="1044321"/>
                          <a:pt x="742916" y="1044035"/>
                          <a:pt x="740154" y="1041940"/>
                        </a:cubicBezTo>
                        <a:cubicBezTo>
                          <a:pt x="739487" y="1041464"/>
                          <a:pt x="738821" y="1040987"/>
                          <a:pt x="738249" y="1040511"/>
                        </a:cubicBezTo>
                        <a:cubicBezTo>
                          <a:pt x="736154" y="1038892"/>
                          <a:pt x="734249" y="1037463"/>
                          <a:pt x="732058" y="1036701"/>
                        </a:cubicBezTo>
                        <a:cubicBezTo>
                          <a:pt x="731582" y="1036510"/>
                          <a:pt x="731010" y="1036320"/>
                          <a:pt x="730439" y="1036130"/>
                        </a:cubicBezTo>
                        <a:cubicBezTo>
                          <a:pt x="728057" y="1035368"/>
                          <a:pt x="725105" y="1034320"/>
                          <a:pt x="722628" y="1032891"/>
                        </a:cubicBezTo>
                        <a:lnTo>
                          <a:pt x="722533" y="1034225"/>
                        </a:lnTo>
                        <a:cubicBezTo>
                          <a:pt x="721485" y="1034129"/>
                          <a:pt x="720628" y="1034129"/>
                          <a:pt x="719961" y="1034034"/>
                        </a:cubicBezTo>
                        <a:cubicBezTo>
                          <a:pt x="718342" y="1033748"/>
                          <a:pt x="716437" y="1033367"/>
                          <a:pt x="714056" y="1032034"/>
                        </a:cubicBezTo>
                        <a:cubicBezTo>
                          <a:pt x="711960" y="1030891"/>
                          <a:pt x="709960" y="1030796"/>
                          <a:pt x="709579" y="1031462"/>
                        </a:cubicBezTo>
                        <a:cubicBezTo>
                          <a:pt x="709198" y="1031939"/>
                          <a:pt x="709198" y="1032129"/>
                          <a:pt x="709198" y="1032224"/>
                        </a:cubicBezTo>
                        <a:cubicBezTo>
                          <a:pt x="709198" y="1032319"/>
                          <a:pt x="709293" y="1032510"/>
                          <a:pt x="709865" y="1032796"/>
                        </a:cubicBezTo>
                        <a:cubicBezTo>
                          <a:pt x="710722" y="1033177"/>
                          <a:pt x="711484" y="1033558"/>
                          <a:pt x="711484" y="1034225"/>
                        </a:cubicBezTo>
                        <a:cubicBezTo>
                          <a:pt x="711484" y="1034891"/>
                          <a:pt x="710817" y="1035272"/>
                          <a:pt x="710532" y="1035558"/>
                        </a:cubicBezTo>
                        <a:lnTo>
                          <a:pt x="710055" y="1035844"/>
                        </a:lnTo>
                        <a:cubicBezTo>
                          <a:pt x="709960" y="1035939"/>
                          <a:pt x="709865" y="1035939"/>
                          <a:pt x="709674" y="1036034"/>
                        </a:cubicBezTo>
                        <a:cubicBezTo>
                          <a:pt x="709770" y="1036130"/>
                          <a:pt x="709865" y="1036225"/>
                          <a:pt x="710055" y="1036320"/>
                        </a:cubicBezTo>
                        <a:cubicBezTo>
                          <a:pt x="711865" y="1037368"/>
                          <a:pt x="711865" y="1038320"/>
                          <a:pt x="711865" y="1040416"/>
                        </a:cubicBezTo>
                        <a:lnTo>
                          <a:pt x="711865" y="1041368"/>
                        </a:lnTo>
                        <a:cubicBezTo>
                          <a:pt x="711865" y="1043178"/>
                          <a:pt x="711579" y="1044131"/>
                          <a:pt x="710817" y="1044607"/>
                        </a:cubicBezTo>
                        <a:cubicBezTo>
                          <a:pt x="709960" y="1045178"/>
                          <a:pt x="708912" y="1044893"/>
                          <a:pt x="707865" y="1044607"/>
                        </a:cubicBezTo>
                        <a:cubicBezTo>
                          <a:pt x="707293" y="1044416"/>
                          <a:pt x="707007" y="1044511"/>
                          <a:pt x="706912" y="1044607"/>
                        </a:cubicBezTo>
                        <a:cubicBezTo>
                          <a:pt x="706245" y="1044988"/>
                          <a:pt x="705864" y="1046321"/>
                          <a:pt x="705483" y="1047560"/>
                        </a:cubicBezTo>
                        <a:lnTo>
                          <a:pt x="705293" y="1048036"/>
                        </a:lnTo>
                        <a:cubicBezTo>
                          <a:pt x="704721" y="1050036"/>
                          <a:pt x="705674" y="1050703"/>
                          <a:pt x="705959" y="1050798"/>
                        </a:cubicBezTo>
                        <a:cubicBezTo>
                          <a:pt x="706531" y="1051084"/>
                          <a:pt x="706817" y="1051465"/>
                          <a:pt x="707007" y="1052036"/>
                        </a:cubicBezTo>
                        <a:cubicBezTo>
                          <a:pt x="707103" y="1052417"/>
                          <a:pt x="707103" y="1053084"/>
                          <a:pt x="706436" y="1053846"/>
                        </a:cubicBezTo>
                        <a:cubicBezTo>
                          <a:pt x="706055" y="1054418"/>
                          <a:pt x="705483" y="1054703"/>
                          <a:pt x="704912" y="1054703"/>
                        </a:cubicBezTo>
                        <a:lnTo>
                          <a:pt x="704912" y="1054703"/>
                        </a:lnTo>
                        <a:cubicBezTo>
                          <a:pt x="704054" y="1054703"/>
                          <a:pt x="703292" y="1054227"/>
                          <a:pt x="702530" y="1053179"/>
                        </a:cubicBezTo>
                        <a:cubicBezTo>
                          <a:pt x="702245" y="1052894"/>
                          <a:pt x="702149" y="1052798"/>
                          <a:pt x="702149" y="1052798"/>
                        </a:cubicBezTo>
                        <a:cubicBezTo>
                          <a:pt x="702149" y="1052894"/>
                          <a:pt x="701959" y="1053275"/>
                          <a:pt x="702245" y="1053846"/>
                        </a:cubicBezTo>
                        <a:cubicBezTo>
                          <a:pt x="702340" y="1054036"/>
                          <a:pt x="702721" y="1054799"/>
                          <a:pt x="702435" y="1055465"/>
                        </a:cubicBezTo>
                        <a:cubicBezTo>
                          <a:pt x="702149" y="1056132"/>
                          <a:pt x="701387" y="1056227"/>
                          <a:pt x="700816" y="1056323"/>
                        </a:cubicBezTo>
                        <a:cubicBezTo>
                          <a:pt x="700721" y="1056323"/>
                          <a:pt x="700530" y="1056323"/>
                          <a:pt x="700435" y="1056418"/>
                        </a:cubicBezTo>
                        <a:cubicBezTo>
                          <a:pt x="699387" y="1056608"/>
                          <a:pt x="698911" y="1056704"/>
                          <a:pt x="697387" y="1056227"/>
                        </a:cubicBezTo>
                        <a:cubicBezTo>
                          <a:pt x="696149" y="1055846"/>
                          <a:pt x="695673" y="1055656"/>
                          <a:pt x="694434" y="1055084"/>
                        </a:cubicBezTo>
                        <a:lnTo>
                          <a:pt x="693672" y="1054703"/>
                        </a:lnTo>
                        <a:cubicBezTo>
                          <a:pt x="692339" y="1054132"/>
                          <a:pt x="691862" y="1054322"/>
                          <a:pt x="691196" y="1054703"/>
                        </a:cubicBezTo>
                        <a:cubicBezTo>
                          <a:pt x="691196" y="1054799"/>
                          <a:pt x="691291" y="1054989"/>
                          <a:pt x="691291" y="1055084"/>
                        </a:cubicBezTo>
                        <a:cubicBezTo>
                          <a:pt x="691577" y="1056037"/>
                          <a:pt x="691862" y="1057180"/>
                          <a:pt x="691005" y="1057656"/>
                        </a:cubicBezTo>
                        <a:cubicBezTo>
                          <a:pt x="690243" y="1058037"/>
                          <a:pt x="689577" y="1057370"/>
                          <a:pt x="689195" y="1056989"/>
                        </a:cubicBezTo>
                        <a:cubicBezTo>
                          <a:pt x="689100" y="1056894"/>
                          <a:pt x="689005" y="1056799"/>
                          <a:pt x="688910" y="1056704"/>
                        </a:cubicBezTo>
                        <a:cubicBezTo>
                          <a:pt x="688719" y="1056894"/>
                          <a:pt x="688624" y="1057085"/>
                          <a:pt x="688529" y="1057180"/>
                        </a:cubicBezTo>
                        <a:cubicBezTo>
                          <a:pt x="688053" y="1057751"/>
                          <a:pt x="687671" y="1058228"/>
                          <a:pt x="687100" y="1058228"/>
                        </a:cubicBezTo>
                        <a:cubicBezTo>
                          <a:pt x="686528" y="1058228"/>
                          <a:pt x="686148" y="1057751"/>
                          <a:pt x="685862" y="1057370"/>
                        </a:cubicBezTo>
                        <a:cubicBezTo>
                          <a:pt x="685195" y="1056418"/>
                          <a:pt x="684624" y="1056227"/>
                          <a:pt x="682909" y="1056227"/>
                        </a:cubicBezTo>
                        <a:cubicBezTo>
                          <a:pt x="682433" y="1056227"/>
                          <a:pt x="682337" y="1056323"/>
                          <a:pt x="682337" y="1056323"/>
                        </a:cubicBezTo>
                        <a:cubicBezTo>
                          <a:pt x="682337" y="1056323"/>
                          <a:pt x="682242" y="1056799"/>
                          <a:pt x="683576" y="1058513"/>
                        </a:cubicBezTo>
                        <a:cubicBezTo>
                          <a:pt x="684528" y="1059847"/>
                          <a:pt x="685195" y="1060990"/>
                          <a:pt x="685004" y="1062038"/>
                        </a:cubicBezTo>
                        <a:cubicBezTo>
                          <a:pt x="684909" y="1062609"/>
                          <a:pt x="684528" y="1063181"/>
                          <a:pt x="683957" y="1063561"/>
                        </a:cubicBezTo>
                        <a:cubicBezTo>
                          <a:pt x="683099" y="1064228"/>
                          <a:pt x="682814" y="1064419"/>
                          <a:pt x="684338" y="1066610"/>
                        </a:cubicBezTo>
                        <a:cubicBezTo>
                          <a:pt x="685386" y="1068134"/>
                          <a:pt x="685957" y="1069086"/>
                          <a:pt x="685766" y="1069943"/>
                        </a:cubicBezTo>
                        <a:cubicBezTo>
                          <a:pt x="685576" y="1070610"/>
                          <a:pt x="685100" y="1071086"/>
                          <a:pt x="684528" y="1071372"/>
                        </a:cubicBezTo>
                        <a:cubicBezTo>
                          <a:pt x="683099" y="1072229"/>
                          <a:pt x="681861" y="1072896"/>
                          <a:pt x="680432" y="1071944"/>
                        </a:cubicBezTo>
                        <a:cubicBezTo>
                          <a:pt x="679861" y="1071563"/>
                          <a:pt x="679575" y="1071086"/>
                          <a:pt x="679385" y="1070610"/>
                        </a:cubicBezTo>
                        <a:cubicBezTo>
                          <a:pt x="679004" y="1069943"/>
                          <a:pt x="678718" y="1069467"/>
                          <a:pt x="677765" y="1069467"/>
                        </a:cubicBezTo>
                        <a:cubicBezTo>
                          <a:pt x="677289" y="1069467"/>
                          <a:pt x="676908" y="1069467"/>
                          <a:pt x="676527" y="1069562"/>
                        </a:cubicBezTo>
                        <a:cubicBezTo>
                          <a:pt x="675003" y="1069753"/>
                          <a:pt x="673479" y="1069848"/>
                          <a:pt x="671670" y="1067657"/>
                        </a:cubicBezTo>
                        <a:cubicBezTo>
                          <a:pt x="671193" y="1066990"/>
                          <a:pt x="670717" y="1066419"/>
                          <a:pt x="670241" y="1065943"/>
                        </a:cubicBezTo>
                        <a:cubicBezTo>
                          <a:pt x="669098" y="1064705"/>
                          <a:pt x="668145" y="1063657"/>
                          <a:pt x="667669" y="1061085"/>
                        </a:cubicBezTo>
                        <a:cubicBezTo>
                          <a:pt x="667193" y="1058894"/>
                          <a:pt x="666812" y="1058894"/>
                          <a:pt x="665192" y="1058894"/>
                        </a:cubicBezTo>
                        <a:cubicBezTo>
                          <a:pt x="664811" y="1058894"/>
                          <a:pt x="664430" y="1058894"/>
                          <a:pt x="663954" y="1058799"/>
                        </a:cubicBezTo>
                        <a:lnTo>
                          <a:pt x="663383" y="1058704"/>
                        </a:lnTo>
                        <a:cubicBezTo>
                          <a:pt x="662430" y="1058609"/>
                          <a:pt x="661002" y="1058513"/>
                          <a:pt x="660716" y="1058704"/>
                        </a:cubicBezTo>
                        <a:cubicBezTo>
                          <a:pt x="660716" y="1058704"/>
                          <a:pt x="660620" y="1058799"/>
                          <a:pt x="660811" y="1059275"/>
                        </a:cubicBezTo>
                        <a:cubicBezTo>
                          <a:pt x="661382" y="1060990"/>
                          <a:pt x="661097" y="1061561"/>
                          <a:pt x="660430" y="1062228"/>
                        </a:cubicBezTo>
                        <a:cubicBezTo>
                          <a:pt x="660335" y="1062419"/>
                          <a:pt x="660144" y="1062609"/>
                          <a:pt x="659954" y="1062800"/>
                        </a:cubicBezTo>
                        <a:cubicBezTo>
                          <a:pt x="659478" y="1063561"/>
                          <a:pt x="659668" y="1064038"/>
                          <a:pt x="661192" y="1066800"/>
                        </a:cubicBezTo>
                        <a:cubicBezTo>
                          <a:pt x="662621" y="1069467"/>
                          <a:pt x="662049" y="1070515"/>
                          <a:pt x="660906" y="1072134"/>
                        </a:cubicBezTo>
                        <a:lnTo>
                          <a:pt x="660525" y="1072706"/>
                        </a:lnTo>
                        <a:cubicBezTo>
                          <a:pt x="659668" y="1073944"/>
                          <a:pt x="658620" y="1074134"/>
                          <a:pt x="657858" y="1073849"/>
                        </a:cubicBezTo>
                        <a:cubicBezTo>
                          <a:pt x="656811" y="1073468"/>
                          <a:pt x="656239" y="1072420"/>
                          <a:pt x="656334" y="1070991"/>
                        </a:cubicBezTo>
                        <a:cubicBezTo>
                          <a:pt x="656334" y="1070229"/>
                          <a:pt x="656525" y="1069753"/>
                          <a:pt x="656620" y="1069372"/>
                        </a:cubicBezTo>
                        <a:cubicBezTo>
                          <a:pt x="656620" y="1069181"/>
                          <a:pt x="656715" y="1068991"/>
                          <a:pt x="656715" y="1068896"/>
                        </a:cubicBezTo>
                        <a:cubicBezTo>
                          <a:pt x="656715" y="1068896"/>
                          <a:pt x="656525" y="1068800"/>
                          <a:pt x="656049" y="1068705"/>
                        </a:cubicBezTo>
                        <a:cubicBezTo>
                          <a:pt x="654048" y="1068038"/>
                          <a:pt x="652810" y="1067181"/>
                          <a:pt x="650905" y="1063657"/>
                        </a:cubicBezTo>
                        <a:cubicBezTo>
                          <a:pt x="650429" y="1062800"/>
                          <a:pt x="649857" y="1062419"/>
                          <a:pt x="649190" y="1062419"/>
                        </a:cubicBezTo>
                        <a:cubicBezTo>
                          <a:pt x="647952" y="1062514"/>
                          <a:pt x="646524" y="1063943"/>
                          <a:pt x="645857" y="1065657"/>
                        </a:cubicBezTo>
                        <a:cubicBezTo>
                          <a:pt x="644999" y="1067943"/>
                          <a:pt x="644142" y="1068324"/>
                          <a:pt x="643475" y="1068229"/>
                        </a:cubicBezTo>
                        <a:cubicBezTo>
                          <a:pt x="642713" y="1068134"/>
                          <a:pt x="642237" y="1067372"/>
                          <a:pt x="642142" y="1066229"/>
                        </a:cubicBezTo>
                        <a:cubicBezTo>
                          <a:pt x="642047" y="1065086"/>
                          <a:pt x="640904" y="1064324"/>
                          <a:pt x="638237" y="1063657"/>
                        </a:cubicBezTo>
                        <a:cubicBezTo>
                          <a:pt x="637570" y="1063466"/>
                          <a:pt x="637094" y="1063371"/>
                          <a:pt x="636713" y="1063181"/>
                        </a:cubicBezTo>
                        <a:cubicBezTo>
                          <a:pt x="635951" y="1062895"/>
                          <a:pt x="635951" y="1062895"/>
                          <a:pt x="635284" y="1063657"/>
                        </a:cubicBezTo>
                        <a:cubicBezTo>
                          <a:pt x="633474" y="1065657"/>
                          <a:pt x="632141" y="1064419"/>
                          <a:pt x="631188" y="1063561"/>
                        </a:cubicBezTo>
                        <a:cubicBezTo>
                          <a:pt x="630331" y="1062800"/>
                          <a:pt x="629188" y="1060704"/>
                          <a:pt x="627950" y="1058513"/>
                        </a:cubicBezTo>
                        <a:cubicBezTo>
                          <a:pt x="627569" y="1057942"/>
                          <a:pt x="627283" y="1057275"/>
                          <a:pt x="626997" y="1056704"/>
                        </a:cubicBezTo>
                        <a:lnTo>
                          <a:pt x="626616" y="1056037"/>
                        </a:lnTo>
                        <a:cubicBezTo>
                          <a:pt x="625283" y="1053751"/>
                          <a:pt x="624807" y="1052608"/>
                          <a:pt x="627664" y="1050417"/>
                        </a:cubicBezTo>
                        <a:cubicBezTo>
                          <a:pt x="630140" y="1048512"/>
                          <a:pt x="630140" y="1048417"/>
                          <a:pt x="629664" y="1045655"/>
                        </a:cubicBezTo>
                        <a:cubicBezTo>
                          <a:pt x="629569" y="1045273"/>
                          <a:pt x="629569" y="1044797"/>
                          <a:pt x="629474" y="1044511"/>
                        </a:cubicBezTo>
                        <a:cubicBezTo>
                          <a:pt x="629378" y="1043845"/>
                          <a:pt x="629283" y="1042988"/>
                          <a:pt x="629093" y="1042892"/>
                        </a:cubicBezTo>
                        <a:cubicBezTo>
                          <a:pt x="629093" y="1042892"/>
                          <a:pt x="628807" y="1042797"/>
                          <a:pt x="627569" y="1043273"/>
                        </a:cubicBezTo>
                        <a:cubicBezTo>
                          <a:pt x="626330" y="1043845"/>
                          <a:pt x="625283" y="1043845"/>
                          <a:pt x="624521" y="1043369"/>
                        </a:cubicBezTo>
                        <a:cubicBezTo>
                          <a:pt x="623187" y="1042606"/>
                          <a:pt x="622902" y="1040511"/>
                          <a:pt x="622711" y="1038606"/>
                        </a:cubicBezTo>
                        <a:cubicBezTo>
                          <a:pt x="622616" y="1036701"/>
                          <a:pt x="622235" y="1036320"/>
                          <a:pt x="622140" y="1036225"/>
                        </a:cubicBezTo>
                        <a:cubicBezTo>
                          <a:pt x="621854" y="1036034"/>
                          <a:pt x="620996" y="1036415"/>
                          <a:pt x="620711" y="1036606"/>
                        </a:cubicBezTo>
                        <a:cubicBezTo>
                          <a:pt x="620234" y="1036796"/>
                          <a:pt x="619853" y="1036987"/>
                          <a:pt x="619473" y="1037177"/>
                        </a:cubicBezTo>
                        <a:cubicBezTo>
                          <a:pt x="618520" y="1037654"/>
                          <a:pt x="617663" y="1038130"/>
                          <a:pt x="616901" y="1037749"/>
                        </a:cubicBezTo>
                        <a:cubicBezTo>
                          <a:pt x="616424" y="1037558"/>
                          <a:pt x="616139" y="1037177"/>
                          <a:pt x="615948" y="1036606"/>
                        </a:cubicBezTo>
                        <a:cubicBezTo>
                          <a:pt x="615662" y="1035653"/>
                          <a:pt x="615853" y="1035082"/>
                          <a:pt x="616139" y="1034606"/>
                        </a:cubicBezTo>
                        <a:cubicBezTo>
                          <a:pt x="616710" y="1033653"/>
                          <a:pt x="618139" y="1033081"/>
                          <a:pt x="620425" y="1032986"/>
                        </a:cubicBezTo>
                        <a:cubicBezTo>
                          <a:pt x="621854" y="1032891"/>
                          <a:pt x="622235" y="1032319"/>
                          <a:pt x="622235" y="1032129"/>
                        </a:cubicBezTo>
                        <a:cubicBezTo>
                          <a:pt x="622235" y="1032034"/>
                          <a:pt x="622044" y="1031939"/>
                          <a:pt x="621854" y="1031939"/>
                        </a:cubicBezTo>
                        <a:cubicBezTo>
                          <a:pt x="620330" y="1031939"/>
                          <a:pt x="617853" y="1031367"/>
                          <a:pt x="614520" y="1030510"/>
                        </a:cubicBezTo>
                        <a:lnTo>
                          <a:pt x="613853" y="1030319"/>
                        </a:lnTo>
                        <a:cubicBezTo>
                          <a:pt x="611376" y="1029748"/>
                          <a:pt x="610233" y="1028605"/>
                          <a:pt x="609090" y="1027557"/>
                        </a:cubicBezTo>
                        <a:cubicBezTo>
                          <a:pt x="608424" y="1026985"/>
                          <a:pt x="607757" y="1026414"/>
                          <a:pt x="606899" y="1025843"/>
                        </a:cubicBezTo>
                        <a:cubicBezTo>
                          <a:pt x="605090" y="1024795"/>
                          <a:pt x="604042" y="1022985"/>
                          <a:pt x="603090" y="1021366"/>
                        </a:cubicBezTo>
                        <a:cubicBezTo>
                          <a:pt x="602518" y="1020413"/>
                          <a:pt x="601946" y="1019556"/>
                          <a:pt x="601375" y="1018794"/>
                        </a:cubicBezTo>
                        <a:cubicBezTo>
                          <a:pt x="600994" y="1018318"/>
                          <a:pt x="600613" y="1017937"/>
                          <a:pt x="600327" y="1017651"/>
                        </a:cubicBezTo>
                        <a:cubicBezTo>
                          <a:pt x="599565" y="1016698"/>
                          <a:pt x="599565" y="1016698"/>
                          <a:pt x="598994" y="1016984"/>
                        </a:cubicBezTo>
                        <a:cubicBezTo>
                          <a:pt x="598517" y="1017175"/>
                          <a:pt x="598327" y="1017365"/>
                          <a:pt x="598041" y="1017651"/>
                        </a:cubicBezTo>
                        <a:cubicBezTo>
                          <a:pt x="597470" y="1018127"/>
                          <a:pt x="596898" y="1018699"/>
                          <a:pt x="595088" y="1019365"/>
                        </a:cubicBezTo>
                        <a:cubicBezTo>
                          <a:pt x="592326" y="1020413"/>
                          <a:pt x="591564" y="1020699"/>
                          <a:pt x="590516" y="1019175"/>
                        </a:cubicBezTo>
                        <a:lnTo>
                          <a:pt x="590516" y="1019175"/>
                        </a:lnTo>
                        <a:cubicBezTo>
                          <a:pt x="590421" y="1019270"/>
                          <a:pt x="590421" y="1019365"/>
                          <a:pt x="590326" y="1019556"/>
                        </a:cubicBezTo>
                        <a:lnTo>
                          <a:pt x="590136" y="1019937"/>
                        </a:lnTo>
                        <a:cubicBezTo>
                          <a:pt x="589088" y="1021842"/>
                          <a:pt x="588230" y="1021842"/>
                          <a:pt x="586325" y="1022128"/>
                        </a:cubicBezTo>
                        <a:cubicBezTo>
                          <a:pt x="586040" y="1022128"/>
                          <a:pt x="585659" y="1022223"/>
                          <a:pt x="585278" y="1022223"/>
                        </a:cubicBezTo>
                        <a:lnTo>
                          <a:pt x="584992" y="1022223"/>
                        </a:lnTo>
                        <a:cubicBezTo>
                          <a:pt x="582420" y="1022509"/>
                          <a:pt x="581563" y="1022699"/>
                          <a:pt x="581087" y="1023556"/>
                        </a:cubicBezTo>
                        <a:cubicBezTo>
                          <a:pt x="580611" y="1024509"/>
                          <a:pt x="579944" y="1025366"/>
                          <a:pt x="579182" y="1025366"/>
                        </a:cubicBezTo>
                        <a:cubicBezTo>
                          <a:pt x="578801" y="1025366"/>
                          <a:pt x="578324" y="1025271"/>
                          <a:pt x="577944" y="1024604"/>
                        </a:cubicBezTo>
                        <a:lnTo>
                          <a:pt x="577753" y="1024223"/>
                        </a:lnTo>
                        <a:cubicBezTo>
                          <a:pt x="577277" y="1023461"/>
                          <a:pt x="577182" y="1023271"/>
                          <a:pt x="576420" y="1023366"/>
                        </a:cubicBezTo>
                        <a:cubicBezTo>
                          <a:pt x="576038" y="1023461"/>
                          <a:pt x="575753" y="1023556"/>
                          <a:pt x="575467" y="1023652"/>
                        </a:cubicBezTo>
                        <a:cubicBezTo>
                          <a:pt x="574800" y="1023938"/>
                          <a:pt x="574038" y="1024128"/>
                          <a:pt x="572895" y="1023556"/>
                        </a:cubicBezTo>
                        <a:cubicBezTo>
                          <a:pt x="572324" y="1023271"/>
                          <a:pt x="572038" y="1022985"/>
                          <a:pt x="571848" y="1022699"/>
                        </a:cubicBezTo>
                        <a:cubicBezTo>
                          <a:pt x="571562" y="1022414"/>
                          <a:pt x="571562" y="1022318"/>
                          <a:pt x="570704" y="1022509"/>
                        </a:cubicBezTo>
                        <a:cubicBezTo>
                          <a:pt x="568609" y="1022890"/>
                          <a:pt x="568133" y="1022318"/>
                          <a:pt x="567561" y="1020794"/>
                        </a:cubicBezTo>
                        <a:lnTo>
                          <a:pt x="567466" y="1020604"/>
                        </a:lnTo>
                        <a:cubicBezTo>
                          <a:pt x="567085" y="1019461"/>
                          <a:pt x="566609" y="1018223"/>
                          <a:pt x="564323" y="1017175"/>
                        </a:cubicBezTo>
                        <a:cubicBezTo>
                          <a:pt x="562323" y="1016222"/>
                          <a:pt x="561561" y="1016698"/>
                          <a:pt x="559274" y="1018223"/>
                        </a:cubicBezTo>
                        <a:lnTo>
                          <a:pt x="558417" y="1018794"/>
                        </a:lnTo>
                        <a:cubicBezTo>
                          <a:pt x="555274" y="1020889"/>
                          <a:pt x="554321" y="1020509"/>
                          <a:pt x="552798" y="1018413"/>
                        </a:cubicBezTo>
                        <a:cubicBezTo>
                          <a:pt x="552416" y="1017842"/>
                          <a:pt x="552131" y="1017365"/>
                          <a:pt x="552036" y="1016984"/>
                        </a:cubicBezTo>
                        <a:cubicBezTo>
                          <a:pt x="551940" y="1016794"/>
                          <a:pt x="551845" y="1016603"/>
                          <a:pt x="551750" y="1016508"/>
                        </a:cubicBezTo>
                        <a:cubicBezTo>
                          <a:pt x="551750" y="1016508"/>
                          <a:pt x="551559" y="1016603"/>
                          <a:pt x="551083" y="1016889"/>
                        </a:cubicBezTo>
                        <a:cubicBezTo>
                          <a:pt x="548702" y="1018223"/>
                          <a:pt x="547749" y="1016603"/>
                          <a:pt x="545940" y="1013460"/>
                        </a:cubicBezTo>
                        <a:cubicBezTo>
                          <a:pt x="544225" y="1010507"/>
                          <a:pt x="542225" y="1009555"/>
                          <a:pt x="539939" y="1010602"/>
                        </a:cubicBezTo>
                        <a:cubicBezTo>
                          <a:pt x="538224" y="1011364"/>
                          <a:pt x="537081" y="1011460"/>
                          <a:pt x="536319" y="1010888"/>
                        </a:cubicBezTo>
                        <a:cubicBezTo>
                          <a:pt x="535653" y="1010317"/>
                          <a:pt x="535462" y="1009364"/>
                          <a:pt x="535748" y="1007840"/>
                        </a:cubicBezTo>
                        <a:cubicBezTo>
                          <a:pt x="536033" y="1006507"/>
                          <a:pt x="535843" y="1006126"/>
                          <a:pt x="535748" y="1006031"/>
                        </a:cubicBezTo>
                        <a:cubicBezTo>
                          <a:pt x="535653" y="1005935"/>
                          <a:pt x="535271" y="1005745"/>
                          <a:pt x="533652" y="1006316"/>
                        </a:cubicBezTo>
                        <a:cubicBezTo>
                          <a:pt x="531366" y="1007078"/>
                          <a:pt x="530223" y="1006602"/>
                          <a:pt x="528509" y="1005935"/>
                        </a:cubicBezTo>
                        <a:cubicBezTo>
                          <a:pt x="528032" y="1005745"/>
                          <a:pt x="527461" y="1005459"/>
                          <a:pt x="526794" y="1005269"/>
                        </a:cubicBezTo>
                        <a:cubicBezTo>
                          <a:pt x="525746" y="1004888"/>
                          <a:pt x="524984" y="1004506"/>
                          <a:pt x="524413" y="1004221"/>
                        </a:cubicBezTo>
                        <a:cubicBezTo>
                          <a:pt x="523270" y="1003649"/>
                          <a:pt x="523079" y="1003554"/>
                          <a:pt x="522603" y="1004030"/>
                        </a:cubicBezTo>
                        <a:cubicBezTo>
                          <a:pt x="521270" y="1005078"/>
                          <a:pt x="519174" y="1004316"/>
                          <a:pt x="516793" y="1003459"/>
                        </a:cubicBezTo>
                        <a:cubicBezTo>
                          <a:pt x="516126" y="1003173"/>
                          <a:pt x="515364" y="1002982"/>
                          <a:pt x="514602" y="1002697"/>
                        </a:cubicBezTo>
                        <a:cubicBezTo>
                          <a:pt x="511269" y="1001649"/>
                          <a:pt x="509078" y="1001554"/>
                          <a:pt x="506982" y="1002316"/>
                        </a:cubicBezTo>
                        <a:cubicBezTo>
                          <a:pt x="505744" y="1002792"/>
                          <a:pt x="504506" y="1002506"/>
                          <a:pt x="503744" y="1001554"/>
                        </a:cubicBezTo>
                        <a:cubicBezTo>
                          <a:pt x="502886" y="1000506"/>
                          <a:pt x="502886" y="998887"/>
                          <a:pt x="503744" y="997458"/>
                        </a:cubicBezTo>
                        <a:cubicBezTo>
                          <a:pt x="504315" y="996601"/>
                          <a:pt x="504315" y="996315"/>
                          <a:pt x="504315" y="996220"/>
                        </a:cubicBezTo>
                        <a:cubicBezTo>
                          <a:pt x="504220" y="996029"/>
                          <a:pt x="503648" y="995648"/>
                          <a:pt x="502982" y="995363"/>
                        </a:cubicBezTo>
                        <a:lnTo>
                          <a:pt x="502315" y="994981"/>
                        </a:lnTo>
                        <a:cubicBezTo>
                          <a:pt x="500982" y="994219"/>
                          <a:pt x="500696" y="994315"/>
                          <a:pt x="499172" y="994791"/>
                        </a:cubicBezTo>
                        <a:cubicBezTo>
                          <a:pt x="498505" y="994981"/>
                          <a:pt x="497743" y="995172"/>
                          <a:pt x="496600" y="995458"/>
                        </a:cubicBezTo>
                        <a:cubicBezTo>
                          <a:pt x="493076" y="996220"/>
                          <a:pt x="492409" y="995172"/>
                          <a:pt x="491361" y="993172"/>
                        </a:cubicBezTo>
                        <a:cubicBezTo>
                          <a:pt x="491171" y="992791"/>
                          <a:pt x="490980" y="992314"/>
                          <a:pt x="490694" y="991838"/>
                        </a:cubicBezTo>
                        <a:cubicBezTo>
                          <a:pt x="489837" y="990410"/>
                          <a:pt x="488790" y="989838"/>
                          <a:pt x="487361" y="988981"/>
                        </a:cubicBezTo>
                        <a:cubicBezTo>
                          <a:pt x="486408" y="988409"/>
                          <a:pt x="485265" y="987838"/>
                          <a:pt x="484027" y="986885"/>
                        </a:cubicBezTo>
                        <a:cubicBezTo>
                          <a:pt x="480884" y="984409"/>
                          <a:pt x="479550" y="983361"/>
                          <a:pt x="478788" y="981551"/>
                        </a:cubicBezTo>
                        <a:cubicBezTo>
                          <a:pt x="478502" y="980789"/>
                          <a:pt x="477931" y="980218"/>
                          <a:pt x="477455" y="980027"/>
                        </a:cubicBezTo>
                        <a:cubicBezTo>
                          <a:pt x="477074" y="979932"/>
                          <a:pt x="476598" y="980027"/>
                          <a:pt x="476026" y="980408"/>
                        </a:cubicBezTo>
                        <a:cubicBezTo>
                          <a:pt x="474121" y="981837"/>
                          <a:pt x="472787" y="980789"/>
                          <a:pt x="470978" y="979456"/>
                        </a:cubicBezTo>
                        <a:cubicBezTo>
                          <a:pt x="470692" y="979265"/>
                          <a:pt x="470311" y="978980"/>
                          <a:pt x="470025" y="978694"/>
                        </a:cubicBezTo>
                        <a:cubicBezTo>
                          <a:pt x="467644" y="976979"/>
                          <a:pt x="466406" y="976694"/>
                          <a:pt x="464882" y="977646"/>
                        </a:cubicBezTo>
                        <a:cubicBezTo>
                          <a:pt x="464501" y="977836"/>
                          <a:pt x="464215" y="978122"/>
                          <a:pt x="464024" y="978313"/>
                        </a:cubicBezTo>
                        <a:cubicBezTo>
                          <a:pt x="462882" y="979170"/>
                          <a:pt x="461929" y="979837"/>
                          <a:pt x="460500" y="978027"/>
                        </a:cubicBezTo>
                        <a:cubicBezTo>
                          <a:pt x="459833" y="977170"/>
                          <a:pt x="459738" y="977170"/>
                          <a:pt x="458881" y="977170"/>
                        </a:cubicBezTo>
                        <a:cubicBezTo>
                          <a:pt x="458405" y="977170"/>
                          <a:pt x="457738" y="977075"/>
                          <a:pt x="456786" y="976884"/>
                        </a:cubicBezTo>
                        <a:cubicBezTo>
                          <a:pt x="455833" y="976694"/>
                          <a:pt x="454880" y="976503"/>
                          <a:pt x="453928" y="976313"/>
                        </a:cubicBezTo>
                        <a:cubicBezTo>
                          <a:pt x="452309" y="976027"/>
                          <a:pt x="450594" y="975741"/>
                          <a:pt x="448880" y="975265"/>
                        </a:cubicBezTo>
                        <a:lnTo>
                          <a:pt x="448213" y="975074"/>
                        </a:lnTo>
                        <a:cubicBezTo>
                          <a:pt x="446117" y="974503"/>
                          <a:pt x="445260" y="974217"/>
                          <a:pt x="442879" y="971740"/>
                        </a:cubicBezTo>
                        <a:cubicBezTo>
                          <a:pt x="440498" y="969264"/>
                          <a:pt x="438498" y="967454"/>
                          <a:pt x="436497" y="966597"/>
                        </a:cubicBezTo>
                        <a:lnTo>
                          <a:pt x="435926" y="966311"/>
                        </a:lnTo>
                        <a:cubicBezTo>
                          <a:pt x="433925" y="965454"/>
                          <a:pt x="431735" y="964502"/>
                          <a:pt x="430687" y="961454"/>
                        </a:cubicBezTo>
                        <a:cubicBezTo>
                          <a:pt x="429639" y="958310"/>
                          <a:pt x="428687" y="956596"/>
                          <a:pt x="426591" y="956119"/>
                        </a:cubicBezTo>
                        <a:cubicBezTo>
                          <a:pt x="424115" y="955548"/>
                          <a:pt x="423067" y="955262"/>
                          <a:pt x="423067" y="952976"/>
                        </a:cubicBezTo>
                        <a:cubicBezTo>
                          <a:pt x="423067" y="951262"/>
                          <a:pt x="423067" y="951262"/>
                          <a:pt x="421352" y="950214"/>
                        </a:cubicBezTo>
                        <a:cubicBezTo>
                          <a:pt x="418876" y="948690"/>
                          <a:pt x="419352" y="947166"/>
                          <a:pt x="420305" y="944689"/>
                        </a:cubicBezTo>
                        <a:cubicBezTo>
                          <a:pt x="421162" y="942308"/>
                          <a:pt x="420686" y="942023"/>
                          <a:pt x="419924" y="941642"/>
                        </a:cubicBezTo>
                        <a:cubicBezTo>
                          <a:pt x="418686" y="940880"/>
                          <a:pt x="417923" y="940022"/>
                          <a:pt x="418304" y="937927"/>
                        </a:cubicBezTo>
                        <a:cubicBezTo>
                          <a:pt x="418495" y="937069"/>
                          <a:pt x="418495" y="937069"/>
                          <a:pt x="417447" y="936212"/>
                        </a:cubicBezTo>
                        <a:cubicBezTo>
                          <a:pt x="417066" y="935927"/>
                          <a:pt x="416590" y="935450"/>
                          <a:pt x="415923" y="934879"/>
                        </a:cubicBezTo>
                        <a:cubicBezTo>
                          <a:pt x="413447" y="932593"/>
                          <a:pt x="412399" y="931259"/>
                          <a:pt x="410399" y="927068"/>
                        </a:cubicBezTo>
                        <a:cubicBezTo>
                          <a:pt x="409446" y="924973"/>
                          <a:pt x="409256" y="923354"/>
                          <a:pt x="409827" y="922115"/>
                        </a:cubicBezTo>
                        <a:cubicBezTo>
                          <a:pt x="410399" y="920972"/>
                          <a:pt x="411542" y="920115"/>
                          <a:pt x="413352" y="919639"/>
                        </a:cubicBezTo>
                        <a:cubicBezTo>
                          <a:pt x="413923" y="919448"/>
                          <a:pt x="414494" y="919353"/>
                          <a:pt x="414971" y="919258"/>
                        </a:cubicBezTo>
                        <a:cubicBezTo>
                          <a:pt x="416590" y="918877"/>
                          <a:pt x="417066" y="918781"/>
                          <a:pt x="417542" y="917734"/>
                        </a:cubicBezTo>
                        <a:cubicBezTo>
                          <a:pt x="417828" y="917067"/>
                          <a:pt x="417923" y="916400"/>
                          <a:pt x="418114" y="915734"/>
                        </a:cubicBezTo>
                        <a:cubicBezTo>
                          <a:pt x="418304" y="914590"/>
                          <a:pt x="418590" y="913352"/>
                          <a:pt x="419448" y="912590"/>
                        </a:cubicBezTo>
                        <a:cubicBezTo>
                          <a:pt x="420209" y="911923"/>
                          <a:pt x="420209" y="911638"/>
                          <a:pt x="419352" y="910304"/>
                        </a:cubicBezTo>
                        <a:cubicBezTo>
                          <a:pt x="418590" y="909161"/>
                          <a:pt x="418781" y="908114"/>
                          <a:pt x="419066" y="906304"/>
                        </a:cubicBezTo>
                        <a:cubicBezTo>
                          <a:pt x="419162" y="905542"/>
                          <a:pt x="419352" y="904685"/>
                          <a:pt x="419543" y="903446"/>
                        </a:cubicBezTo>
                        <a:cubicBezTo>
                          <a:pt x="420114" y="898398"/>
                          <a:pt x="419448" y="896969"/>
                          <a:pt x="419257" y="896969"/>
                        </a:cubicBezTo>
                        <a:cubicBezTo>
                          <a:pt x="417733" y="896398"/>
                          <a:pt x="417638" y="895350"/>
                          <a:pt x="417638" y="893635"/>
                        </a:cubicBezTo>
                        <a:cubicBezTo>
                          <a:pt x="417638" y="891635"/>
                          <a:pt x="418304" y="891350"/>
                          <a:pt x="420495" y="890588"/>
                        </a:cubicBezTo>
                        <a:lnTo>
                          <a:pt x="421352" y="890302"/>
                        </a:lnTo>
                        <a:cubicBezTo>
                          <a:pt x="423543" y="889444"/>
                          <a:pt x="423353" y="888873"/>
                          <a:pt x="422877" y="886301"/>
                        </a:cubicBezTo>
                        <a:lnTo>
                          <a:pt x="422686" y="885444"/>
                        </a:lnTo>
                        <a:cubicBezTo>
                          <a:pt x="422495" y="884587"/>
                          <a:pt x="422305" y="884110"/>
                          <a:pt x="422019" y="883920"/>
                        </a:cubicBezTo>
                        <a:cubicBezTo>
                          <a:pt x="421543" y="883539"/>
                          <a:pt x="420400" y="883825"/>
                          <a:pt x="418781" y="884110"/>
                        </a:cubicBezTo>
                        <a:cubicBezTo>
                          <a:pt x="418304" y="884206"/>
                          <a:pt x="417733" y="884301"/>
                          <a:pt x="417066" y="884396"/>
                        </a:cubicBezTo>
                        <a:cubicBezTo>
                          <a:pt x="415637" y="884682"/>
                          <a:pt x="414590" y="884396"/>
                          <a:pt x="413923" y="883634"/>
                        </a:cubicBezTo>
                        <a:cubicBezTo>
                          <a:pt x="412590" y="882110"/>
                          <a:pt x="413542" y="879062"/>
                          <a:pt x="414399" y="876395"/>
                        </a:cubicBezTo>
                        <a:cubicBezTo>
                          <a:pt x="415257" y="873728"/>
                          <a:pt x="415161" y="873633"/>
                          <a:pt x="414399" y="873061"/>
                        </a:cubicBezTo>
                        <a:cubicBezTo>
                          <a:pt x="414209" y="872966"/>
                          <a:pt x="414018" y="872776"/>
                          <a:pt x="413828" y="872585"/>
                        </a:cubicBezTo>
                        <a:cubicBezTo>
                          <a:pt x="412208" y="871252"/>
                          <a:pt x="411161" y="867251"/>
                          <a:pt x="412018" y="865727"/>
                        </a:cubicBezTo>
                        <a:cubicBezTo>
                          <a:pt x="412399" y="865156"/>
                          <a:pt x="412590" y="864489"/>
                          <a:pt x="412970" y="863822"/>
                        </a:cubicBezTo>
                        <a:cubicBezTo>
                          <a:pt x="413256" y="863156"/>
                          <a:pt x="413542" y="862489"/>
                          <a:pt x="413923" y="861822"/>
                        </a:cubicBezTo>
                        <a:cubicBezTo>
                          <a:pt x="414113" y="861441"/>
                          <a:pt x="414209" y="861155"/>
                          <a:pt x="414304" y="860869"/>
                        </a:cubicBezTo>
                        <a:cubicBezTo>
                          <a:pt x="414590" y="860107"/>
                          <a:pt x="414875" y="859250"/>
                          <a:pt x="416399" y="859250"/>
                        </a:cubicBezTo>
                        <a:cubicBezTo>
                          <a:pt x="417161" y="859250"/>
                          <a:pt x="417923" y="858964"/>
                          <a:pt x="418781" y="858679"/>
                        </a:cubicBezTo>
                        <a:cubicBezTo>
                          <a:pt x="419257" y="858488"/>
                          <a:pt x="419733" y="858393"/>
                          <a:pt x="420305" y="858202"/>
                        </a:cubicBezTo>
                        <a:cubicBezTo>
                          <a:pt x="421638" y="857917"/>
                          <a:pt x="422972" y="857536"/>
                          <a:pt x="423734" y="856679"/>
                        </a:cubicBezTo>
                        <a:lnTo>
                          <a:pt x="423829" y="856583"/>
                        </a:lnTo>
                        <a:cubicBezTo>
                          <a:pt x="424115" y="856298"/>
                          <a:pt x="424496" y="855917"/>
                          <a:pt x="424496" y="855726"/>
                        </a:cubicBezTo>
                        <a:cubicBezTo>
                          <a:pt x="424496" y="855726"/>
                          <a:pt x="424496" y="855726"/>
                          <a:pt x="424496" y="855726"/>
                        </a:cubicBezTo>
                        <a:cubicBezTo>
                          <a:pt x="424496" y="855726"/>
                          <a:pt x="424400" y="855631"/>
                          <a:pt x="424019" y="855345"/>
                        </a:cubicBezTo>
                        <a:cubicBezTo>
                          <a:pt x="423543" y="855059"/>
                          <a:pt x="422972" y="854678"/>
                          <a:pt x="422781" y="854107"/>
                        </a:cubicBezTo>
                        <a:cubicBezTo>
                          <a:pt x="422591" y="853440"/>
                          <a:pt x="422972" y="852869"/>
                          <a:pt x="423353" y="852202"/>
                        </a:cubicBezTo>
                        <a:lnTo>
                          <a:pt x="423638" y="851630"/>
                        </a:lnTo>
                        <a:cubicBezTo>
                          <a:pt x="424305" y="850582"/>
                          <a:pt x="424782" y="849059"/>
                          <a:pt x="425258" y="847344"/>
                        </a:cubicBezTo>
                        <a:lnTo>
                          <a:pt x="425734" y="845915"/>
                        </a:lnTo>
                        <a:cubicBezTo>
                          <a:pt x="426496" y="843629"/>
                          <a:pt x="426972" y="842486"/>
                          <a:pt x="428306" y="840010"/>
                        </a:cubicBezTo>
                        <a:cubicBezTo>
                          <a:pt x="428687" y="839248"/>
                          <a:pt x="428591" y="838962"/>
                          <a:pt x="428591" y="838962"/>
                        </a:cubicBezTo>
                        <a:cubicBezTo>
                          <a:pt x="428401" y="838676"/>
                          <a:pt x="426782" y="838676"/>
                          <a:pt x="425639" y="838676"/>
                        </a:cubicBezTo>
                        <a:lnTo>
                          <a:pt x="425353" y="838676"/>
                        </a:lnTo>
                        <a:cubicBezTo>
                          <a:pt x="422591" y="838676"/>
                          <a:pt x="420971" y="837438"/>
                          <a:pt x="418781" y="835914"/>
                        </a:cubicBezTo>
                        <a:cubicBezTo>
                          <a:pt x="418400" y="835628"/>
                          <a:pt x="418019" y="835343"/>
                          <a:pt x="417638" y="835057"/>
                        </a:cubicBezTo>
                        <a:cubicBezTo>
                          <a:pt x="415352" y="833533"/>
                          <a:pt x="415257" y="832390"/>
                          <a:pt x="415352" y="830771"/>
                        </a:cubicBezTo>
                        <a:cubicBezTo>
                          <a:pt x="415352" y="830294"/>
                          <a:pt x="415352" y="829818"/>
                          <a:pt x="415257" y="829247"/>
                        </a:cubicBezTo>
                        <a:cubicBezTo>
                          <a:pt x="415161" y="828485"/>
                          <a:pt x="415352" y="827913"/>
                          <a:pt x="415733" y="827532"/>
                        </a:cubicBezTo>
                        <a:cubicBezTo>
                          <a:pt x="416495" y="826770"/>
                          <a:pt x="417828" y="826960"/>
                          <a:pt x="419543" y="827246"/>
                        </a:cubicBezTo>
                        <a:cubicBezTo>
                          <a:pt x="420209" y="827342"/>
                          <a:pt x="420876" y="827437"/>
                          <a:pt x="421638" y="827532"/>
                        </a:cubicBezTo>
                        <a:cubicBezTo>
                          <a:pt x="423448" y="827723"/>
                          <a:pt x="425067" y="826960"/>
                          <a:pt x="425924" y="826389"/>
                        </a:cubicBezTo>
                        <a:cubicBezTo>
                          <a:pt x="425829" y="826294"/>
                          <a:pt x="425639" y="826198"/>
                          <a:pt x="425544" y="826103"/>
                        </a:cubicBezTo>
                        <a:lnTo>
                          <a:pt x="424877" y="825722"/>
                        </a:lnTo>
                        <a:cubicBezTo>
                          <a:pt x="424400" y="825436"/>
                          <a:pt x="423829" y="825151"/>
                          <a:pt x="423162" y="824770"/>
                        </a:cubicBezTo>
                        <a:cubicBezTo>
                          <a:pt x="421543" y="823913"/>
                          <a:pt x="419638" y="822865"/>
                          <a:pt x="418590" y="821817"/>
                        </a:cubicBezTo>
                        <a:lnTo>
                          <a:pt x="417828" y="820960"/>
                        </a:lnTo>
                        <a:cubicBezTo>
                          <a:pt x="416876" y="820007"/>
                          <a:pt x="416114" y="819150"/>
                          <a:pt x="414971" y="818483"/>
                        </a:cubicBezTo>
                        <a:cubicBezTo>
                          <a:pt x="414494" y="818198"/>
                          <a:pt x="414113" y="818007"/>
                          <a:pt x="413828" y="817817"/>
                        </a:cubicBezTo>
                        <a:cubicBezTo>
                          <a:pt x="413161" y="817531"/>
                          <a:pt x="412685" y="817245"/>
                          <a:pt x="412018" y="816293"/>
                        </a:cubicBezTo>
                        <a:lnTo>
                          <a:pt x="411827" y="816007"/>
                        </a:lnTo>
                        <a:cubicBezTo>
                          <a:pt x="411161" y="815054"/>
                          <a:pt x="411161" y="815054"/>
                          <a:pt x="409732" y="815626"/>
                        </a:cubicBezTo>
                        <a:cubicBezTo>
                          <a:pt x="407065" y="816578"/>
                          <a:pt x="405541" y="815150"/>
                          <a:pt x="404207" y="813721"/>
                        </a:cubicBezTo>
                        <a:cubicBezTo>
                          <a:pt x="403160" y="812673"/>
                          <a:pt x="402398" y="812102"/>
                          <a:pt x="401445" y="811339"/>
                        </a:cubicBezTo>
                        <a:cubicBezTo>
                          <a:pt x="400969" y="810959"/>
                          <a:pt x="400398" y="810482"/>
                          <a:pt x="399731" y="809911"/>
                        </a:cubicBezTo>
                        <a:cubicBezTo>
                          <a:pt x="398111" y="808577"/>
                          <a:pt x="396397" y="809149"/>
                          <a:pt x="395349" y="810292"/>
                        </a:cubicBezTo>
                        <a:cubicBezTo>
                          <a:pt x="394778" y="810959"/>
                          <a:pt x="394111" y="811625"/>
                          <a:pt x="393349" y="811530"/>
                        </a:cubicBezTo>
                        <a:cubicBezTo>
                          <a:pt x="392587" y="811530"/>
                          <a:pt x="392111" y="810768"/>
                          <a:pt x="391920" y="810387"/>
                        </a:cubicBezTo>
                        <a:cubicBezTo>
                          <a:pt x="391539" y="809911"/>
                          <a:pt x="391539" y="809435"/>
                          <a:pt x="391444" y="808958"/>
                        </a:cubicBezTo>
                        <a:cubicBezTo>
                          <a:pt x="391349" y="808482"/>
                          <a:pt x="391349" y="808196"/>
                          <a:pt x="390873" y="807910"/>
                        </a:cubicBezTo>
                        <a:cubicBezTo>
                          <a:pt x="389634" y="807148"/>
                          <a:pt x="388396" y="806386"/>
                          <a:pt x="388015" y="804101"/>
                        </a:cubicBezTo>
                        <a:cubicBezTo>
                          <a:pt x="387824" y="802672"/>
                          <a:pt x="387729" y="802672"/>
                          <a:pt x="386300" y="802291"/>
                        </a:cubicBezTo>
                        <a:lnTo>
                          <a:pt x="386015" y="802196"/>
                        </a:lnTo>
                        <a:cubicBezTo>
                          <a:pt x="385253" y="802005"/>
                          <a:pt x="384681" y="801719"/>
                          <a:pt x="384110" y="801529"/>
                        </a:cubicBezTo>
                        <a:cubicBezTo>
                          <a:pt x="383252" y="801148"/>
                          <a:pt x="382395" y="800767"/>
                          <a:pt x="380871" y="800481"/>
                        </a:cubicBezTo>
                        <a:cubicBezTo>
                          <a:pt x="378014" y="800100"/>
                          <a:pt x="375728" y="799814"/>
                          <a:pt x="374204" y="799910"/>
                        </a:cubicBezTo>
                        <a:cubicBezTo>
                          <a:pt x="373632" y="800005"/>
                          <a:pt x="373061" y="800100"/>
                          <a:pt x="372489" y="800195"/>
                        </a:cubicBezTo>
                        <a:cubicBezTo>
                          <a:pt x="371346" y="800386"/>
                          <a:pt x="370203" y="800576"/>
                          <a:pt x="368870" y="800481"/>
                        </a:cubicBezTo>
                        <a:cubicBezTo>
                          <a:pt x="366869" y="800290"/>
                          <a:pt x="365441" y="800386"/>
                          <a:pt x="364107" y="800576"/>
                        </a:cubicBezTo>
                        <a:cubicBezTo>
                          <a:pt x="363821" y="800672"/>
                          <a:pt x="363536" y="800672"/>
                          <a:pt x="363250" y="800767"/>
                        </a:cubicBezTo>
                        <a:cubicBezTo>
                          <a:pt x="362012" y="800957"/>
                          <a:pt x="360773" y="801243"/>
                          <a:pt x="358678" y="801052"/>
                        </a:cubicBezTo>
                        <a:lnTo>
                          <a:pt x="358297" y="801052"/>
                        </a:lnTo>
                        <a:cubicBezTo>
                          <a:pt x="355916" y="800862"/>
                          <a:pt x="353630" y="800767"/>
                          <a:pt x="349820" y="800862"/>
                        </a:cubicBezTo>
                        <a:cubicBezTo>
                          <a:pt x="346772" y="800957"/>
                          <a:pt x="343724" y="800576"/>
                          <a:pt x="343533" y="797623"/>
                        </a:cubicBezTo>
                        <a:cubicBezTo>
                          <a:pt x="343533" y="797528"/>
                          <a:pt x="343533" y="797052"/>
                          <a:pt x="342866" y="796766"/>
                        </a:cubicBezTo>
                        <a:cubicBezTo>
                          <a:pt x="342009" y="796385"/>
                          <a:pt x="340676" y="796385"/>
                          <a:pt x="340104" y="796861"/>
                        </a:cubicBezTo>
                        <a:cubicBezTo>
                          <a:pt x="339819" y="797052"/>
                          <a:pt x="339628" y="797243"/>
                          <a:pt x="339342" y="797433"/>
                        </a:cubicBezTo>
                        <a:cubicBezTo>
                          <a:pt x="338675" y="798005"/>
                          <a:pt x="338104" y="798385"/>
                          <a:pt x="336866" y="798385"/>
                        </a:cubicBezTo>
                        <a:cubicBezTo>
                          <a:pt x="336390" y="798385"/>
                          <a:pt x="336008" y="798290"/>
                          <a:pt x="335627" y="798195"/>
                        </a:cubicBezTo>
                        <a:cubicBezTo>
                          <a:pt x="334865" y="798005"/>
                          <a:pt x="334294" y="797909"/>
                          <a:pt x="333341" y="798671"/>
                        </a:cubicBezTo>
                        <a:cubicBezTo>
                          <a:pt x="331532" y="800290"/>
                          <a:pt x="331341" y="800386"/>
                          <a:pt x="329532" y="799814"/>
                        </a:cubicBezTo>
                        <a:lnTo>
                          <a:pt x="329341" y="799719"/>
                        </a:lnTo>
                        <a:cubicBezTo>
                          <a:pt x="327912" y="799243"/>
                          <a:pt x="325912" y="798671"/>
                          <a:pt x="324483" y="799338"/>
                        </a:cubicBezTo>
                        <a:cubicBezTo>
                          <a:pt x="322578" y="800290"/>
                          <a:pt x="321435" y="800386"/>
                          <a:pt x="320007" y="798481"/>
                        </a:cubicBezTo>
                        <a:cubicBezTo>
                          <a:pt x="318959" y="797052"/>
                          <a:pt x="316101" y="798195"/>
                          <a:pt x="314863" y="798767"/>
                        </a:cubicBezTo>
                        <a:cubicBezTo>
                          <a:pt x="312767" y="799719"/>
                          <a:pt x="310386" y="800005"/>
                          <a:pt x="307719" y="799624"/>
                        </a:cubicBezTo>
                        <a:cubicBezTo>
                          <a:pt x="307148" y="799529"/>
                          <a:pt x="306481" y="799338"/>
                          <a:pt x="305909" y="799243"/>
                        </a:cubicBezTo>
                        <a:cubicBezTo>
                          <a:pt x="304671" y="798957"/>
                          <a:pt x="303147" y="798576"/>
                          <a:pt x="302576" y="798957"/>
                        </a:cubicBezTo>
                        <a:lnTo>
                          <a:pt x="302195" y="799243"/>
                        </a:lnTo>
                        <a:cubicBezTo>
                          <a:pt x="301242" y="799910"/>
                          <a:pt x="300385" y="800576"/>
                          <a:pt x="297908" y="800481"/>
                        </a:cubicBezTo>
                        <a:cubicBezTo>
                          <a:pt x="295527" y="800481"/>
                          <a:pt x="293717" y="801624"/>
                          <a:pt x="293527" y="802672"/>
                        </a:cubicBezTo>
                        <a:cubicBezTo>
                          <a:pt x="293432" y="803148"/>
                          <a:pt x="293432" y="803529"/>
                          <a:pt x="293432" y="804005"/>
                        </a:cubicBezTo>
                        <a:cubicBezTo>
                          <a:pt x="293432" y="804958"/>
                          <a:pt x="293432" y="806101"/>
                          <a:pt x="292098" y="806672"/>
                        </a:cubicBezTo>
                        <a:cubicBezTo>
                          <a:pt x="291241" y="807053"/>
                          <a:pt x="290098" y="808482"/>
                          <a:pt x="288860" y="810197"/>
                        </a:cubicBezTo>
                        <a:cubicBezTo>
                          <a:pt x="288383" y="810863"/>
                          <a:pt x="287812" y="811625"/>
                          <a:pt x="287240" y="812292"/>
                        </a:cubicBezTo>
                        <a:cubicBezTo>
                          <a:pt x="284859" y="815150"/>
                          <a:pt x="281811" y="815531"/>
                          <a:pt x="276763" y="815245"/>
                        </a:cubicBezTo>
                        <a:cubicBezTo>
                          <a:pt x="271810" y="814959"/>
                          <a:pt x="270095" y="815435"/>
                          <a:pt x="268476" y="817721"/>
                        </a:cubicBezTo>
                        <a:cubicBezTo>
                          <a:pt x="267714" y="818769"/>
                          <a:pt x="267048" y="819245"/>
                          <a:pt x="266286" y="819340"/>
                        </a:cubicBezTo>
                        <a:cubicBezTo>
                          <a:pt x="265238" y="819436"/>
                          <a:pt x="264380" y="818769"/>
                          <a:pt x="263523" y="818102"/>
                        </a:cubicBezTo>
                        <a:cubicBezTo>
                          <a:pt x="263333" y="817912"/>
                          <a:pt x="263142" y="817817"/>
                          <a:pt x="262952" y="817626"/>
                        </a:cubicBezTo>
                        <a:cubicBezTo>
                          <a:pt x="262475" y="817245"/>
                          <a:pt x="261999" y="816959"/>
                          <a:pt x="261523" y="816578"/>
                        </a:cubicBezTo>
                        <a:cubicBezTo>
                          <a:pt x="260285" y="815721"/>
                          <a:pt x="259046" y="814864"/>
                          <a:pt x="257808" y="813340"/>
                        </a:cubicBezTo>
                        <a:cubicBezTo>
                          <a:pt x="256189" y="811435"/>
                          <a:pt x="254855" y="810197"/>
                          <a:pt x="253712" y="810673"/>
                        </a:cubicBezTo>
                        <a:cubicBezTo>
                          <a:pt x="251617" y="811435"/>
                          <a:pt x="249617" y="811530"/>
                          <a:pt x="247236" y="810768"/>
                        </a:cubicBezTo>
                        <a:cubicBezTo>
                          <a:pt x="244949" y="810006"/>
                          <a:pt x="243140" y="810768"/>
                          <a:pt x="240473" y="811911"/>
                        </a:cubicBezTo>
                        <a:cubicBezTo>
                          <a:pt x="238473" y="812768"/>
                          <a:pt x="233996" y="814292"/>
                          <a:pt x="227423" y="814388"/>
                        </a:cubicBezTo>
                        <a:cubicBezTo>
                          <a:pt x="223899" y="814483"/>
                          <a:pt x="222947" y="814769"/>
                          <a:pt x="222756" y="815054"/>
                        </a:cubicBezTo>
                        <a:cubicBezTo>
                          <a:pt x="222661" y="815150"/>
                          <a:pt x="222661" y="815435"/>
                          <a:pt x="222756" y="815911"/>
                        </a:cubicBezTo>
                        <a:cubicBezTo>
                          <a:pt x="222852" y="816293"/>
                          <a:pt x="222852" y="816769"/>
                          <a:pt x="222375" y="817435"/>
                        </a:cubicBezTo>
                        <a:cubicBezTo>
                          <a:pt x="221327" y="818864"/>
                          <a:pt x="218279" y="820102"/>
                          <a:pt x="216470" y="820198"/>
                        </a:cubicBezTo>
                        <a:cubicBezTo>
                          <a:pt x="215803" y="820293"/>
                          <a:pt x="215136" y="820293"/>
                          <a:pt x="214469" y="820198"/>
                        </a:cubicBezTo>
                        <a:cubicBezTo>
                          <a:pt x="213231" y="820198"/>
                          <a:pt x="212279" y="820198"/>
                          <a:pt x="211136" y="820674"/>
                        </a:cubicBezTo>
                        <a:cubicBezTo>
                          <a:pt x="209040" y="821531"/>
                          <a:pt x="206278" y="821341"/>
                          <a:pt x="205135" y="818769"/>
                        </a:cubicBezTo>
                        <a:cubicBezTo>
                          <a:pt x="204849" y="818102"/>
                          <a:pt x="204182" y="817721"/>
                          <a:pt x="203611" y="817531"/>
                        </a:cubicBezTo>
                        <a:cubicBezTo>
                          <a:pt x="202182" y="816959"/>
                          <a:pt x="200277" y="817055"/>
                          <a:pt x="199420" y="817435"/>
                        </a:cubicBezTo>
                        <a:cubicBezTo>
                          <a:pt x="199134" y="817531"/>
                          <a:pt x="198848" y="817721"/>
                          <a:pt x="198658" y="817817"/>
                        </a:cubicBezTo>
                        <a:cubicBezTo>
                          <a:pt x="197515" y="818483"/>
                          <a:pt x="196372" y="819055"/>
                          <a:pt x="194277" y="818102"/>
                        </a:cubicBezTo>
                        <a:cubicBezTo>
                          <a:pt x="192752" y="817340"/>
                          <a:pt x="191895" y="817340"/>
                          <a:pt x="190466" y="817435"/>
                        </a:cubicBezTo>
                        <a:cubicBezTo>
                          <a:pt x="190086" y="817435"/>
                          <a:pt x="189704" y="817435"/>
                          <a:pt x="189228" y="817435"/>
                        </a:cubicBezTo>
                        <a:cubicBezTo>
                          <a:pt x="187323" y="817435"/>
                          <a:pt x="186466" y="817055"/>
                          <a:pt x="185037" y="816388"/>
                        </a:cubicBezTo>
                        <a:cubicBezTo>
                          <a:pt x="184752" y="816197"/>
                          <a:pt x="184370" y="816102"/>
                          <a:pt x="183894" y="815816"/>
                        </a:cubicBezTo>
                        <a:cubicBezTo>
                          <a:pt x="182846" y="815340"/>
                          <a:pt x="181894" y="814864"/>
                          <a:pt x="181037" y="814292"/>
                        </a:cubicBezTo>
                        <a:cubicBezTo>
                          <a:pt x="179989" y="813721"/>
                          <a:pt x="179036" y="813149"/>
                          <a:pt x="177894" y="812673"/>
                        </a:cubicBezTo>
                        <a:cubicBezTo>
                          <a:pt x="177227" y="812482"/>
                          <a:pt x="176750" y="812197"/>
                          <a:pt x="176274" y="812006"/>
                        </a:cubicBezTo>
                        <a:cubicBezTo>
                          <a:pt x="175131" y="811435"/>
                          <a:pt x="174274" y="811054"/>
                          <a:pt x="172464" y="811149"/>
                        </a:cubicBezTo>
                        <a:cubicBezTo>
                          <a:pt x="169321" y="811339"/>
                          <a:pt x="167797" y="808958"/>
                          <a:pt x="166273" y="806006"/>
                        </a:cubicBezTo>
                        <a:lnTo>
                          <a:pt x="165987" y="805529"/>
                        </a:lnTo>
                        <a:cubicBezTo>
                          <a:pt x="164654" y="803053"/>
                          <a:pt x="164654" y="802862"/>
                          <a:pt x="165130" y="798671"/>
                        </a:cubicBezTo>
                        <a:lnTo>
                          <a:pt x="165130" y="798385"/>
                        </a:lnTo>
                        <a:cubicBezTo>
                          <a:pt x="165416" y="795147"/>
                          <a:pt x="165035" y="795147"/>
                          <a:pt x="163892" y="794956"/>
                        </a:cubicBezTo>
                        <a:cubicBezTo>
                          <a:pt x="163606" y="794956"/>
                          <a:pt x="163225" y="794861"/>
                          <a:pt x="162939" y="794766"/>
                        </a:cubicBezTo>
                        <a:cubicBezTo>
                          <a:pt x="162463" y="794671"/>
                          <a:pt x="162082" y="794576"/>
                          <a:pt x="161796" y="794480"/>
                        </a:cubicBezTo>
                        <a:cubicBezTo>
                          <a:pt x="160653" y="794194"/>
                          <a:pt x="160082" y="794004"/>
                          <a:pt x="159320" y="794576"/>
                        </a:cubicBezTo>
                        <a:cubicBezTo>
                          <a:pt x="157415" y="795814"/>
                          <a:pt x="155129" y="794194"/>
                          <a:pt x="152557" y="792289"/>
                        </a:cubicBezTo>
                        <a:cubicBezTo>
                          <a:pt x="149890" y="790194"/>
                          <a:pt x="148271" y="789623"/>
                          <a:pt x="145985" y="790194"/>
                        </a:cubicBezTo>
                        <a:cubicBezTo>
                          <a:pt x="144175" y="790670"/>
                          <a:pt x="143794" y="791337"/>
                          <a:pt x="143127" y="792480"/>
                        </a:cubicBezTo>
                        <a:cubicBezTo>
                          <a:pt x="142937" y="792766"/>
                          <a:pt x="142746" y="793052"/>
                          <a:pt x="142556" y="793337"/>
                        </a:cubicBezTo>
                        <a:lnTo>
                          <a:pt x="142270" y="793718"/>
                        </a:lnTo>
                        <a:cubicBezTo>
                          <a:pt x="141317" y="795147"/>
                          <a:pt x="140651" y="796195"/>
                          <a:pt x="138841" y="796195"/>
                        </a:cubicBezTo>
                        <a:cubicBezTo>
                          <a:pt x="137317" y="796195"/>
                          <a:pt x="135031" y="796671"/>
                          <a:pt x="132269" y="797433"/>
                        </a:cubicBezTo>
                        <a:cubicBezTo>
                          <a:pt x="131888" y="797528"/>
                          <a:pt x="131507" y="797623"/>
                          <a:pt x="131126" y="797719"/>
                        </a:cubicBezTo>
                        <a:cubicBezTo>
                          <a:pt x="128935" y="798195"/>
                          <a:pt x="128363" y="798290"/>
                          <a:pt x="128363" y="800100"/>
                        </a:cubicBezTo>
                        <a:cubicBezTo>
                          <a:pt x="128459" y="802100"/>
                          <a:pt x="128078" y="803529"/>
                          <a:pt x="127220" y="804101"/>
                        </a:cubicBezTo>
                        <a:cubicBezTo>
                          <a:pt x="126840" y="804386"/>
                          <a:pt x="126173" y="804672"/>
                          <a:pt x="125220" y="804386"/>
                        </a:cubicBezTo>
                        <a:cubicBezTo>
                          <a:pt x="124839" y="804291"/>
                          <a:pt x="124553" y="804196"/>
                          <a:pt x="124268" y="804101"/>
                        </a:cubicBezTo>
                        <a:cubicBezTo>
                          <a:pt x="123791" y="803910"/>
                          <a:pt x="123791" y="803910"/>
                          <a:pt x="122648" y="804481"/>
                        </a:cubicBezTo>
                        <a:cubicBezTo>
                          <a:pt x="120934" y="805339"/>
                          <a:pt x="119696" y="805148"/>
                          <a:pt x="117791" y="804863"/>
                        </a:cubicBezTo>
                        <a:lnTo>
                          <a:pt x="116933" y="804767"/>
                        </a:lnTo>
                        <a:cubicBezTo>
                          <a:pt x="115505" y="804577"/>
                          <a:pt x="113885" y="804481"/>
                          <a:pt x="112266" y="804481"/>
                        </a:cubicBezTo>
                        <a:cubicBezTo>
                          <a:pt x="111219" y="804481"/>
                          <a:pt x="110266" y="804386"/>
                          <a:pt x="109409" y="804386"/>
                        </a:cubicBezTo>
                        <a:cubicBezTo>
                          <a:pt x="107599" y="804196"/>
                          <a:pt x="105313" y="804101"/>
                          <a:pt x="105313" y="801434"/>
                        </a:cubicBezTo>
                        <a:cubicBezTo>
                          <a:pt x="105313" y="800195"/>
                          <a:pt x="104932" y="798862"/>
                          <a:pt x="102455" y="797623"/>
                        </a:cubicBezTo>
                        <a:cubicBezTo>
                          <a:pt x="100074" y="796481"/>
                          <a:pt x="99788" y="796481"/>
                          <a:pt x="97788" y="796481"/>
                        </a:cubicBezTo>
                        <a:lnTo>
                          <a:pt x="97026" y="796481"/>
                        </a:lnTo>
                        <a:cubicBezTo>
                          <a:pt x="95978" y="796481"/>
                          <a:pt x="95312" y="796481"/>
                          <a:pt x="94931" y="796004"/>
                        </a:cubicBezTo>
                        <a:cubicBezTo>
                          <a:pt x="94550" y="795623"/>
                          <a:pt x="94454" y="795052"/>
                          <a:pt x="94550" y="794290"/>
                        </a:cubicBezTo>
                        <a:cubicBezTo>
                          <a:pt x="94550" y="793432"/>
                          <a:pt x="94169" y="793147"/>
                          <a:pt x="93121" y="792385"/>
                        </a:cubicBezTo>
                        <a:cubicBezTo>
                          <a:pt x="92740" y="792099"/>
                          <a:pt x="92359" y="791909"/>
                          <a:pt x="91978" y="791527"/>
                        </a:cubicBezTo>
                        <a:cubicBezTo>
                          <a:pt x="91121" y="790861"/>
                          <a:pt x="90835" y="790861"/>
                          <a:pt x="90644" y="790861"/>
                        </a:cubicBezTo>
                        <a:cubicBezTo>
                          <a:pt x="90549" y="790861"/>
                          <a:pt x="90168" y="791147"/>
                          <a:pt x="89787" y="792385"/>
                        </a:cubicBezTo>
                        <a:cubicBezTo>
                          <a:pt x="89311" y="793718"/>
                          <a:pt x="88740" y="794480"/>
                          <a:pt x="87977" y="794766"/>
                        </a:cubicBezTo>
                        <a:cubicBezTo>
                          <a:pt x="87025" y="795147"/>
                          <a:pt x="85977" y="794671"/>
                          <a:pt x="85310" y="794290"/>
                        </a:cubicBezTo>
                        <a:cubicBezTo>
                          <a:pt x="85025" y="794099"/>
                          <a:pt x="84739" y="793909"/>
                          <a:pt x="84453" y="793814"/>
                        </a:cubicBezTo>
                        <a:cubicBezTo>
                          <a:pt x="83120" y="793052"/>
                          <a:pt x="81691" y="792194"/>
                          <a:pt x="79786" y="791813"/>
                        </a:cubicBezTo>
                        <a:cubicBezTo>
                          <a:pt x="79310" y="791718"/>
                          <a:pt x="78929" y="791623"/>
                          <a:pt x="78548" y="791527"/>
                        </a:cubicBezTo>
                        <a:cubicBezTo>
                          <a:pt x="76833" y="791242"/>
                          <a:pt x="75404" y="790956"/>
                          <a:pt x="75500" y="789432"/>
                        </a:cubicBezTo>
                        <a:cubicBezTo>
                          <a:pt x="75500" y="789051"/>
                          <a:pt x="75500" y="787718"/>
                          <a:pt x="73404" y="787241"/>
                        </a:cubicBezTo>
                        <a:cubicBezTo>
                          <a:pt x="71594" y="786860"/>
                          <a:pt x="69023" y="786289"/>
                          <a:pt x="67118" y="784289"/>
                        </a:cubicBezTo>
                        <a:cubicBezTo>
                          <a:pt x="65689" y="782860"/>
                          <a:pt x="62831" y="784479"/>
                          <a:pt x="61688" y="785527"/>
                        </a:cubicBezTo>
                        <a:cubicBezTo>
                          <a:pt x="60831" y="786384"/>
                          <a:pt x="60165" y="787527"/>
                          <a:pt x="61307" y="790099"/>
                        </a:cubicBezTo>
                        <a:cubicBezTo>
                          <a:pt x="61974" y="791527"/>
                          <a:pt x="62355" y="792575"/>
                          <a:pt x="61784" y="793242"/>
                        </a:cubicBezTo>
                        <a:cubicBezTo>
                          <a:pt x="61307" y="793814"/>
                          <a:pt x="60355" y="793623"/>
                          <a:pt x="59402" y="793242"/>
                        </a:cubicBezTo>
                        <a:cubicBezTo>
                          <a:pt x="58355" y="792861"/>
                          <a:pt x="58164" y="793242"/>
                          <a:pt x="57498" y="794099"/>
                        </a:cubicBezTo>
                        <a:cubicBezTo>
                          <a:pt x="57212" y="794480"/>
                          <a:pt x="56926" y="794861"/>
                          <a:pt x="56545" y="795242"/>
                        </a:cubicBezTo>
                        <a:cubicBezTo>
                          <a:pt x="55116" y="796576"/>
                          <a:pt x="51878" y="797623"/>
                          <a:pt x="49782" y="797719"/>
                        </a:cubicBezTo>
                        <a:cubicBezTo>
                          <a:pt x="48544" y="797814"/>
                          <a:pt x="48449" y="798005"/>
                          <a:pt x="47687" y="800386"/>
                        </a:cubicBezTo>
                        <a:lnTo>
                          <a:pt x="47115" y="802100"/>
                        </a:lnTo>
                        <a:cubicBezTo>
                          <a:pt x="46448" y="804291"/>
                          <a:pt x="45972" y="805720"/>
                          <a:pt x="43972" y="805529"/>
                        </a:cubicBezTo>
                        <a:cubicBezTo>
                          <a:pt x="43305" y="805434"/>
                          <a:pt x="42638" y="805625"/>
                          <a:pt x="42257" y="805910"/>
                        </a:cubicBezTo>
                        <a:cubicBezTo>
                          <a:pt x="42067" y="806101"/>
                          <a:pt x="41877" y="806386"/>
                          <a:pt x="41877" y="806672"/>
                        </a:cubicBezTo>
                        <a:cubicBezTo>
                          <a:pt x="41877" y="808006"/>
                          <a:pt x="41495" y="808482"/>
                          <a:pt x="40543" y="809530"/>
                        </a:cubicBezTo>
                        <a:lnTo>
                          <a:pt x="40257" y="809911"/>
                        </a:lnTo>
                        <a:cubicBezTo>
                          <a:pt x="39400" y="810959"/>
                          <a:pt x="38543" y="812482"/>
                          <a:pt x="37590" y="814769"/>
                        </a:cubicBezTo>
                        <a:cubicBezTo>
                          <a:pt x="36828" y="816578"/>
                          <a:pt x="35780" y="818483"/>
                          <a:pt x="34733" y="820102"/>
                        </a:cubicBezTo>
                        <a:cubicBezTo>
                          <a:pt x="33494" y="821912"/>
                          <a:pt x="32447" y="822389"/>
                          <a:pt x="30827" y="822007"/>
                        </a:cubicBezTo>
                        <a:cubicBezTo>
                          <a:pt x="30256" y="821912"/>
                          <a:pt x="29684" y="821627"/>
                          <a:pt x="29208" y="821341"/>
                        </a:cubicBezTo>
                        <a:cubicBezTo>
                          <a:pt x="28541" y="820960"/>
                          <a:pt x="28160" y="820864"/>
                          <a:pt x="27970" y="820960"/>
                        </a:cubicBezTo>
                        <a:cubicBezTo>
                          <a:pt x="26827" y="822293"/>
                          <a:pt x="25970" y="822293"/>
                          <a:pt x="23207" y="820960"/>
                        </a:cubicBezTo>
                        <a:cubicBezTo>
                          <a:pt x="21588" y="820198"/>
                          <a:pt x="20350" y="820102"/>
                          <a:pt x="18921" y="820102"/>
                        </a:cubicBezTo>
                        <a:cubicBezTo>
                          <a:pt x="18159" y="820102"/>
                          <a:pt x="17302" y="820007"/>
                          <a:pt x="16349" y="819912"/>
                        </a:cubicBezTo>
                        <a:cubicBezTo>
                          <a:pt x="15683" y="819817"/>
                          <a:pt x="15111" y="819722"/>
                          <a:pt x="14540" y="819531"/>
                        </a:cubicBezTo>
                        <a:cubicBezTo>
                          <a:pt x="12920" y="819245"/>
                          <a:pt x="11682" y="818960"/>
                          <a:pt x="10730" y="819150"/>
                        </a:cubicBezTo>
                        <a:cubicBezTo>
                          <a:pt x="9110" y="819436"/>
                          <a:pt x="8634" y="819340"/>
                          <a:pt x="7682" y="818388"/>
                        </a:cubicBezTo>
                        <a:cubicBezTo>
                          <a:pt x="7205" y="817912"/>
                          <a:pt x="6729" y="817817"/>
                          <a:pt x="4824" y="817531"/>
                        </a:cubicBezTo>
                        <a:lnTo>
                          <a:pt x="3777" y="817340"/>
                        </a:lnTo>
                        <a:cubicBezTo>
                          <a:pt x="2157" y="817055"/>
                          <a:pt x="1681" y="817435"/>
                          <a:pt x="1586" y="817531"/>
                        </a:cubicBezTo>
                        <a:cubicBezTo>
                          <a:pt x="1395" y="817721"/>
                          <a:pt x="1490" y="818007"/>
                          <a:pt x="1490" y="818293"/>
                        </a:cubicBezTo>
                        <a:cubicBezTo>
                          <a:pt x="1776" y="819436"/>
                          <a:pt x="1967" y="820293"/>
                          <a:pt x="1967" y="820293"/>
                        </a:cubicBezTo>
                        <a:lnTo>
                          <a:pt x="633" y="820674"/>
                        </a:lnTo>
                        <a:cubicBezTo>
                          <a:pt x="633" y="820674"/>
                          <a:pt x="348" y="819817"/>
                          <a:pt x="62" y="818579"/>
                        </a:cubicBezTo>
                        <a:cubicBezTo>
                          <a:pt x="-129" y="817531"/>
                          <a:pt x="157" y="816959"/>
                          <a:pt x="443" y="816578"/>
                        </a:cubicBezTo>
                        <a:cubicBezTo>
                          <a:pt x="1109" y="815911"/>
                          <a:pt x="2157" y="815721"/>
                          <a:pt x="3872" y="815911"/>
                        </a:cubicBezTo>
                        <a:lnTo>
                          <a:pt x="4919" y="816102"/>
                        </a:lnTo>
                        <a:cubicBezTo>
                          <a:pt x="6920" y="816388"/>
                          <a:pt x="7682" y="816483"/>
                          <a:pt x="8539" y="817340"/>
                        </a:cubicBezTo>
                        <a:cubicBezTo>
                          <a:pt x="9110" y="817912"/>
                          <a:pt x="9206" y="818007"/>
                          <a:pt x="10349" y="817721"/>
                        </a:cubicBezTo>
                        <a:cubicBezTo>
                          <a:pt x="11492" y="817531"/>
                          <a:pt x="12920" y="817721"/>
                          <a:pt x="14635" y="818102"/>
                        </a:cubicBezTo>
                        <a:cubicBezTo>
                          <a:pt x="15206" y="818198"/>
                          <a:pt x="15778" y="818293"/>
                          <a:pt x="16445" y="818388"/>
                        </a:cubicBezTo>
                        <a:cubicBezTo>
                          <a:pt x="17302" y="818579"/>
                          <a:pt x="18064" y="818579"/>
                          <a:pt x="18826" y="818579"/>
                        </a:cubicBezTo>
                        <a:cubicBezTo>
                          <a:pt x="20255" y="818579"/>
                          <a:pt x="21779" y="818674"/>
                          <a:pt x="23684" y="819626"/>
                        </a:cubicBezTo>
                        <a:cubicBezTo>
                          <a:pt x="26065" y="820769"/>
                          <a:pt x="26255" y="820579"/>
                          <a:pt x="26827" y="820007"/>
                        </a:cubicBezTo>
                        <a:cubicBezTo>
                          <a:pt x="27684" y="819055"/>
                          <a:pt x="28827" y="819626"/>
                          <a:pt x="29684" y="820102"/>
                        </a:cubicBezTo>
                        <a:cubicBezTo>
                          <a:pt x="30065" y="820293"/>
                          <a:pt x="30542" y="820579"/>
                          <a:pt x="30923" y="820579"/>
                        </a:cubicBezTo>
                        <a:cubicBezTo>
                          <a:pt x="31875" y="820769"/>
                          <a:pt x="32447" y="820674"/>
                          <a:pt x="33494" y="819150"/>
                        </a:cubicBezTo>
                        <a:cubicBezTo>
                          <a:pt x="34542" y="817626"/>
                          <a:pt x="35495" y="815816"/>
                          <a:pt x="36257" y="814102"/>
                        </a:cubicBezTo>
                        <a:cubicBezTo>
                          <a:pt x="37209" y="811721"/>
                          <a:pt x="38162" y="810006"/>
                          <a:pt x="39209" y="808958"/>
                        </a:cubicBezTo>
                        <a:lnTo>
                          <a:pt x="39495" y="808577"/>
                        </a:lnTo>
                        <a:cubicBezTo>
                          <a:pt x="40352" y="807625"/>
                          <a:pt x="40448" y="807434"/>
                          <a:pt x="40448" y="806577"/>
                        </a:cubicBezTo>
                        <a:cubicBezTo>
                          <a:pt x="40448" y="805910"/>
                          <a:pt x="40733" y="805244"/>
                          <a:pt x="41210" y="804767"/>
                        </a:cubicBezTo>
                        <a:cubicBezTo>
                          <a:pt x="41877" y="804196"/>
                          <a:pt x="42924" y="803910"/>
                          <a:pt x="43972" y="804005"/>
                        </a:cubicBezTo>
                        <a:cubicBezTo>
                          <a:pt x="44734" y="804101"/>
                          <a:pt x="44924" y="803815"/>
                          <a:pt x="45686" y="801529"/>
                        </a:cubicBezTo>
                        <a:lnTo>
                          <a:pt x="46258" y="799814"/>
                        </a:lnTo>
                        <a:cubicBezTo>
                          <a:pt x="47020" y="797528"/>
                          <a:pt x="47401" y="796385"/>
                          <a:pt x="49592" y="796290"/>
                        </a:cubicBezTo>
                        <a:cubicBezTo>
                          <a:pt x="51497" y="796195"/>
                          <a:pt x="54449" y="795147"/>
                          <a:pt x="55497" y="794194"/>
                        </a:cubicBezTo>
                        <a:cubicBezTo>
                          <a:pt x="55783" y="793909"/>
                          <a:pt x="56069" y="793623"/>
                          <a:pt x="56259" y="793242"/>
                        </a:cubicBezTo>
                        <a:cubicBezTo>
                          <a:pt x="56926" y="792385"/>
                          <a:pt x="57688" y="791242"/>
                          <a:pt x="59688" y="791909"/>
                        </a:cubicBezTo>
                        <a:cubicBezTo>
                          <a:pt x="60069" y="792004"/>
                          <a:pt x="60355" y="792099"/>
                          <a:pt x="60545" y="792099"/>
                        </a:cubicBezTo>
                        <a:cubicBezTo>
                          <a:pt x="60450" y="791813"/>
                          <a:pt x="60260" y="791337"/>
                          <a:pt x="59974" y="790575"/>
                        </a:cubicBezTo>
                        <a:cubicBezTo>
                          <a:pt x="58736" y="788003"/>
                          <a:pt x="59021" y="786003"/>
                          <a:pt x="60641" y="784479"/>
                        </a:cubicBezTo>
                        <a:cubicBezTo>
                          <a:pt x="62450" y="782764"/>
                          <a:pt x="65975" y="781240"/>
                          <a:pt x="67975" y="783241"/>
                        </a:cubicBezTo>
                        <a:cubicBezTo>
                          <a:pt x="69499" y="784765"/>
                          <a:pt x="71404" y="785336"/>
                          <a:pt x="73595" y="785813"/>
                        </a:cubicBezTo>
                        <a:cubicBezTo>
                          <a:pt x="76071" y="786384"/>
                          <a:pt x="76833" y="788098"/>
                          <a:pt x="76738" y="789432"/>
                        </a:cubicBezTo>
                        <a:cubicBezTo>
                          <a:pt x="76738" y="789718"/>
                          <a:pt x="77214" y="789813"/>
                          <a:pt x="78643" y="790099"/>
                        </a:cubicBezTo>
                        <a:cubicBezTo>
                          <a:pt x="79024" y="790194"/>
                          <a:pt x="79500" y="790289"/>
                          <a:pt x="79881" y="790385"/>
                        </a:cubicBezTo>
                        <a:cubicBezTo>
                          <a:pt x="81977" y="790861"/>
                          <a:pt x="83596" y="791813"/>
                          <a:pt x="85025" y="792575"/>
                        </a:cubicBezTo>
                        <a:cubicBezTo>
                          <a:pt x="85310" y="792766"/>
                          <a:pt x="85596" y="792956"/>
                          <a:pt x="85882" y="793052"/>
                        </a:cubicBezTo>
                        <a:cubicBezTo>
                          <a:pt x="86549" y="793432"/>
                          <a:pt x="87025" y="793528"/>
                          <a:pt x="87406" y="793432"/>
                        </a:cubicBezTo>
                        <a:cubicBezTo>
                          <a:pt x="87787" y="793242"/>
                          <a:pt x="88168" y="792766"/>
                          <a:pt x="88454" y="791909"/>
                        </a:cubicBezTo>
                        <a:cubicBezTo>
                          <a:pt x="88835" y="790861"/>
                          <a:pt x="89311" y="789813"/>
                          <a:pt x="90263" y="789527"/>
                        </a:cubicBezTo>
                        <a:cubicBezTo>
                          <a:pt x="91121" y="789242"/>
                          <a:pt x="92073" y="789813"/>
                          <a:pt x="92835" y="790480"/>
                        </a:cubicBezTo>
                        <a:cubicBezTo>
                          <a:pt x="93216" y="790765"/>
                          <a:pt x="93597" y="791051"/>
                          <a:pt x="93883" y="791242"/>
                        </a:cubicBezTo>
                        <a:cubicBezTo>
                          <a:pt x="95026" y="792004"/>
                          <a:pt x="95978" y="792671"/>
                          <a:pt x="95978" y="794385"/>
                        </a:cubicBezTo>
                        <a:cubicBezTo>
                          <a:pt x="95978" y="794956"/>
                          <a:pt x="95978" y="795052"/>
                          <a:pt x="95978" y="795052"/>
                        </a:cubicBezTo>
                        <a:cubicBezTo>
                          <a:pt x="96074" y="795052"/>
                          <a:pt x="96645" y="795052"/>
                          <a:pt x="97121" y="795052"/>
                        </a:cubicBezTo>
                        <a:lnTo>
                          <a:pt x="97883" y="795052"/>
                        </a:lnTo>
                        <a:cubicBezTo>
                          <a:pt x="100169" y="795052"/>
                          <a:pt x="100646" y="795147"/>
                          <a:pt x="103122" y="796385"/>
                        </a:cubicBezTo>
                        <a:cubicBezTo>
                          <a:pt x="105599" y="797528"/>
                          <a:pt x="106742" y="799148"/>
                          <a:pt x="106742" y="801434"/>
                        </a:cubicBezTo>
                        <a:cubicBezTo>
                          <a:pt x="106742" y="802481"/>
                          <a:pt x="107123" y="802862"/>
                          <a:pt x="109599" y="803053"/>
                        </a:cubicBezTo>
                        <a:cubicBezTo>
                          <a:pt x="110456" y="803148"/>
                          <a:pt x="111409" y="803148"/>
                          <a:pt x="112361" y="803148"/>
                        </a:cubicBezTo>
                        <a:cubicBezTo>
                          <a:pt x="113981" y="803243"/>
                          <a:pt x="115695" y="803243"/>
                          <a:pt x="117219" y="803434"/>
                        </a:cubicBezTo>
                        <a:lnTo>
                          <a:pt x="118077" y="803529"/>
                        </a:lnTo>
                        <a:cubicBezTo>
                          <a:pt x="119886" y="803815"/>
                          <a:pt x="120744" y="803910"/>
                          <a:pt x="122077" y="803243"/>
                        </a:cubicBezTo>
                        <a:cubicBezTo>
                          <a:pt x="123506" y="802577"/>
                          <a:pt x="123791" y="802481"/>
                          <a:pt x="124744" y="802862"/>
                        </a:cubicBezTo>
                        <a:cubicBezTo>
                          <a:pt x="124934" y="802957"/>
                          <a:pt x="125220" y="803053"/>
                          <a:pt x="125506" y="803148"/>
                        </a:cubicBezTo>
                        <a:cubicBezTo>
                          <a:pt x="125982" y="803243"/>
                          <a:pt x="126173" y="803148"/>
                          <a:pt x="126268" y="803053"/>
                        </a:cubicBezTo>
                        <a:cubicBezTo>
                          <a:pt x="126458" y="802862"/>
                          <a:pt x="127030" y="802291"/>
                          <a:pt x="126935" y="800100"/>
                        </a:cubicBezTo>
                        <a:cubicBezTo>
                          <a:pt x="126840" y="797147"/>
                          <a:pt x="128554" y="796766"/>
                          <a:pt x="130745" y="796290"/>
                        </a:cubicBezTo>
                        <a:cubicBezTo>
                          <a:pt x="131126" y="796195"/>
                          <a:pt x="131411" y="796100"/>
                          <a:pt x="131792" y="796004"/>
                        </a:cubicBezTo>
                        <a:cubicBezTo>
                          <a:pt x="134840" y="795242"/>
                          <a:pt x="137031" y="794766"/>
                          <a:pt x="138650" y="794766"/>
                        </a:cubicBezTo>
                        <a:cubicBezTo>
                          <a:pt x="139698" y="794766"/>
                          <a:pt x="139984" y="794290"/>
                          <a:pt x="140936" y="792861"/>
                        </a:cubicBezTo>
                        <a:lnTo>
                          <a:pt x="141222" y="792385"/>
                        </a:lnTo>
                        <a:cubicBezTo>
                          <a:pt x="141413" y="792099"/>
                          <a:pt x="141603" y="791813"/>
                          <a:pt x="141698" y="791527"/>
                        </a:cubicBezTo>
                        <a:cubicBezTo>
                          <a:pt x="142461" y="790289"/>
                          <a:pt x="143127" y="789146"/>
                          <a:pt x="145413" y="788575"/>
                        </a:cubicBezTo>
                        <a:cubicBezTo>
                          <a:pt x="148080" y="787908"/>
                          <a:pt x="150176" y="788575"/>
                          <a:pt x="153128" y="790861"/>
                        </a:cubicBezTo>
                        <a:cubicBezTo>
                          <a:pt x="155986" y="793147"/>
                          <a:pt x="157319" y="793718"/>
                          <a:pt x="158272" y="793147"/>
                        </a:cubicBezTo>
                        <a:cubicBezTo>
                          <a:pt x="159605" y="792289"/>
                          <a:pt x="160653" y="792575"/>
                          <a:pt x="161891" y="792956"/>
                        </a:cubicBezTo>
                        <a:cubicBezTo>
                          <a:pt x="162273" y="793052"/>
                          <a:pt x="162558" y="793147"/>
                          <a:pt x="163034" y="793242"/>
                        </a:cubicBezTo>
                        <a:cubicBezTo>
                          <a:pt x="163320" y="793337"/>
                          <a:pt x="163606" y="793337"/>
                          <a:pt x="163892" y="793337"/>
                        </a:cubicBezTo>
                        <a:cubicBezTo>
                          <a:pt x="165987" y="793623"/>
                          <a:pt x="166654" y="794385"/>
                          <a:pt x="166273" y="798195"/>
                        </a:cubicBezTo>
                        <a:lnTo>
                          <a:pt x="166273" y="798481"/>
                        </a:lnTo>
                        <a:cubicBezTo>
                          <a:pt x="165892" y="802386"/>
                          <a:pt x="165892" y="802386"/>
                          <a:pt x="167035" y="804577"/>
                        </a:cubicBezTo>
                        <a:lnTo>
                          <a:pt x="167321" y="805053"/>
                        </a:lnTo>
                        <a:cubicBezTo>
                          <a:pt x="168940" y="808101"/>
                          <a:pt x="169988" y="809530"/>
                          <a:pt x="172178" y="809435"/>
                        </a:cubicBezTo>
                        <a:cubicBezTo>
                          <a:pt x="174274" y="809244"/>
                          <a:pt x="175417" y="809815"/>
                          <a:pt x="176655" y="810387"/>
                        </a:cubicBezTo>
                        <a:cubicBezTo>
                          <a:pt x="177131" y="810577"/>
                          <a:pt x="177608" y="810863"/>
                          <a:pt x="178179" y="811054"/>
                        </a:cubicBezTo>
                        <a:cubicBezTo>
                          <a:pt x="179417" y="811530"/>
                          <a:pt x="180465" y="812102"/>
                          <a:pt x="181513" y="812768"/>
                        </a:cubicBezTo>
                        <a:cubicBezTo>
                          <a:pt x="182370" y="813244"/>
                          <a:pt x="183227" y="813721"/>
                          <a:pt x="184275" y="814197"/>
                        </a:cubicBezTo>
                        <a:cubicBezTo>
                          <a:pt x="184752" y="814388"/>
                          <a:pt x="185132" y="814578"/>
                          <a:pt x="185418" y="814769"/>
                        </a:cubicBezTo>
                        <a:cubicBezTo>
                          <a:pt x="186752" y="815435"/>
                          <a:pt x="187323" y="815721"/>
                          <a:pt x="188942" y="815721"/>
                        </a:cubicBezTo>
                        <a:cubicBezTo>
                          <a:pt x="189419" y="815721"/>
                          <a:pt x="189800" y="815721"/>
                          <a:pt x="190181" y="815721"/>
                        </a:cubicBezTo>
                        <a:cubicBezTo>
                          <a:pt x="191705" y="815721"/>
                          <a:pt x="192752" y="815626"/>
                          <a:pt x="194562" y="816483"/>
                        </a:cubicBezTo>
                        <a:cubicBezTo>
                          <a:pt x="195991" y="817150"/>
                          <a:pt x="196562" y="816769"/>
                          <a:pt x="197610" y="816197"/>
                        </a:cubicBezTo>
                        <a:cubicBezTo>
                          <a:pt x="197896" y="816007"/>
                          <a:pt x="198182" y="815911"/>
                          <a:pt x="198467" y="815721"/>
                        </a:cubicBezTo>
                        <a:cubicBezTo>
                          <a:pt x="199611" y="815245"/>
                          <a:pt x="201896" y="815054"/>
                          <a:pt x="203706" y="815721"/>
                        </a:cubicBezTo>
                        <a:cubicBezTo>
                          <a:pt x="204849" y="816102"/>
                          <a:pt x="205611" y="816769"/>
                          <a:pt x="205992" y="817626"/>
                        </a:cubicBezTo>
                        <a:cubicBezTo>
                          <a:pt x="206849" y="819626"/>
                          <a:pt x="209040" y="819245"/>
                          <a:pt x="210183" y="818769"/>
                        </a:cubicBezTo>
                        <a:cubicBezTo>
                          <a:pt x="211517" y="818198"/>
                          <a:pt x="212755" y="818198"/>
                          <a:pt x="214088" y="818198"/>
                        </a:cubicBezTo>
                        <a:cubicBezTo>
                          <a:pt x="214660" y="818198"/>
                          <a:pt x="215231" y="818198"/>
                          <a:pt x="215898" y="818198"/>
                        </a:cubicBezTo>
                        <a:cubicBezTo>
                          <a:pt x="217422" y="818102"/>
                          <a:pt x="219994" y="816959"/>
                          <a:pt x="220851" y="815911"/>
                        </a:cubicBezTo>
                        <a:cubicBezTo>
                          <a:pt x="220946" y="815721"/>
                          <a:pt x="221042" y="815626"/>
                          <a:pt x="221042" y="815531"/>
                        </a:cubicBezTo>
                        <a:cubicBezTo>
                          <a:pt x="220946" y="814959"/>
                          <a:pt x="220756" y="814197"/>
                          <a:pt x="221232" y="813530"/>
                        </a:cubicBezTo>
                        <a:cubicBezTo>
                          <a:pt x="221899" y="812673"/>
                          <a:pt x="223423" y="812387"/>
                          <a:pt x="226947" y="812387"/>
                        </a:cubicBezTo>
                        <a:cubicBezTo>
                          <a:pt x="233329" y="812292"/>
                          <a:pt x="237520" y="810863"/>
                          <a:pt x="239520" y="810101"/>
                        </a:cubicBezTo>
                        <a:cubicBezTo>
                          <a:pt x="242282" y="808958"/>
                          <a:pt x="244378" y="808006"/>
                          <a:pt x="247236" y="808863"/>
                        </a:cubicBezTo>
                        <a:cubicBezTo>
                          <a:pt x="249331" y="809530"/>
                          <a:pt x="251045" y="809530"/>
                          <a:pt x="252855" y="808768"/>
                        </a:cubicBezTo>
                        <a:cubicBezTo>
                          <a:pt x="255046" y="807910"/>
                          <a:pt x="256856" y="809911"/>
                          <a:pt x="258475" y="811816"/>
                        </a:cubicBezTo>
                        <a:cubicBezTo>
                          <a:pt x="259523" y="813149"/>
                          <a:pt x="260666" y="813911"/>
                          <a:pt x="261904" y="814769"/>
                        </a:cubicBezTo>
                        <a:cubicBezTo>
                          <a:pt x="262380" y="815150"/>
                          <a:pt x="262857" y="815435"/>
                          <a:pt x="263333" y="815816"/>
                        </a:cubicBezTo>
                        <a:cubicBezTo>
                          <a:pt x="263523" y="816007"/>
                          <a:pt x="263714" y="816102"/>
                          <a:pt x="263904" y="816293"/>
                        </a:cubicBezTo>
                        <a:cubicBezTo>
                          <a:pt x="264571" y="816864"/>
                          <a:pt x="265238" y="817340"/>
                          <a:pt x="265619" y="817245"/>
                        </a:cubicBezTo>
                        <a:cubicBezTo>
                          <a:pt x="266000" y="817245"/>
                          <a:pt x="266381" y="816864"/>
                          <a:pt x="266952" y="816197"/>
                        </a:cubicBezTo>
                        <a:cubicBezTo>
                          <a:pt x="268952" y="813530"/>
                          <a:pt x="271048" y="812864"/>
                          <a:pt x="276477" y="813244"/>
                        </a:cubicBezTo>
                        <a:cubicBezTo>
                          <a:pt x="281811" y="813626"/>
                          <a:pt x="284002" y="813054"/>
                          <a:pt x="285812" y="810768"/>
                        </a:cubicBezTo>
                        <a:cubicBezTo>
                          <a:pt x="286383" y="810101"/>
                          <a:pt x="286955" y="809339"/>
                          <a:pt x="287431" y="808673"/>
                        </a:cubicBezTo>
                        <a:cubicBezTo>
                          <a:pt x="288860" y="806768"/>
                          <a:pt x="290003" y="805339"/>
                          <a:pt x="291241" y="804767"/>
                        </a:cubicBezTo>
                        <a:cubicBezTo>
                          <a:pt x="291717" y="804577"/>
                          <a:pt x="291812" y="804291"/>
                          <a:pt x="291812" y="803339"/>
                        </a:cubicBezTo>
                        <a:cubicBezTo>
                          <a:pt x="291812" y="802862"/>
                          <a:pt x="291812" y="802386"/>
                          <a:pt x="291908" y="801719"/>
                        </a:cubicBezTo>
                        <a:cubicBezTo>
                          <a:pt x="292289" y="799719"/>
                          <a:pt x="294765" y="798290"/>
                          <a:pt x="297718" y="798385"/>
                        </a:cubicBezTo>
                        <a:cubicBezTo>
                          <a:pt x="299813" y="798481"/>
                          <a:pt x="300290" y="798005"/>
                          <a:pt x="301147" y="797433"/>
                        </a:cubicBezTo>
                        <a:lnTo>
                          <a:pt x="301528" y="797147"/>
                        </a:lnTo>
                        <a:cubicBezTo>
                          <a:pt x="302576" y="796385"/>
                          <a:pt x="304195" y="796766"/>
                          <a:pt x="306005" y="797243"/>
                        </a:cubicBezTo>
                        <a:cubicBezTo>
                          <a:pt x="306576" y="797338"/>
                          <a:pt x="307148" y="797528"/>
                          <a:pt x="307719" y="797623"/>
                        </a:cubicBezTo>
                        <a:cubicBezTo>
                          <a:pt x="310100" y="798005"/>
                          <a:pt x="312196" y="797719"/>
                          <a:pt x="314101" y="796861"/>
                        </a:cubicBezTo>
                        <a:cubicBezTo>
                          <a:pt x="317340" y="795338"/>
                          <a:pt x="319721" y="795433"/>
                          <a:pt x="320864" y="796957"/>
                        </a:cubicBezTo>
                        <a:cubicBezTo>
                          <a:pt x="321721" y="798100"/>
                          <a:pt x="322007" y="798195"/>
                          <a:pt x="323626" y="797433"/>
                        </a:cubicBezTo>
                        <a:cubicBezTo>
                          <a:pt x="325531" y="796481"/>
                          <a:pt x="327912" y="797243"/>
                          <a:pt x="329532" y="797719"/>
                        </a:cubicBezTo>
                        <a:lnTo>
                          <a:pt x="329722" y="797814"/>
                        </a:lnTo>
                        <a:cubicBezTo>
                          <a:pt x="330865" y="798195"/>
                          <a:pt x="330865" y="798195"/>
                          <a:pt x="332198" y="796957"/>
                        </a:cubicBezTo>
                        <a:cubicBezTo>
                          <a:pt x="333627" y="795623"/>
                          <a:pt x="334770" y="795909"/>
                          <a:pt x="335723" y="796195"/>
                        </a:cubicBezTo>
                        <a:cubicBezTo>
                          <a:pt x="336008" y="796290"/>
                          <a:pt x="336390" y="796385"/>
                          <a:pt x="336675" y="796385"/>
                        </a:cubicBezTo>
                        <a:cubicBezTo>
                          <a:pt x="337437" y="796385"/>
                          <a:pt x="337628" y="796195"/>
                          <a:pt x="338294" y="795719"/>
                        </a:cubicBezTo>
                        <a:cubicBezTo>
                          <a:pt x="338485" y="795528"/>
                          <a:pt x="338771" y="795338"/>
                          <a:pt x="339057" y="795147"/>
                        </a:cubicBezTo>
                        <a:cubicBezTo>
                          <a:pt x="340104" y="794385"/>
                          <a:pt x="341914" y="794290"/>
                          <a:pt x="343248" y="794861"/>
                        </a:cubicBezTo>
                        <a:cubicBezTo>
                          <a:pt x="344200" y="795338"/>
                          <a:pt x="344676" y="796004"/>
                          <a:pt x="344676" y="796957"/>
                        </a:cubicBezTo>
                        <a:cubicBezTo>
                          <a:pt x="344676" y="797909"/>
                          <a:pt x="345152" y="799052"/>
                          <a:pt x="349534" y="798957"/>
                        </a:cubicBezTo>
                        <a:cubicBezTo>
                          <a:pt x="353344" y="798862"/>
                          <a:pt x="355630" y="799052"/>
                          <a:pt x="358107" y="799148"/>
                        </a:cubicBezTo>
                        <a:lnTo>
                          <a:pt x="358487" y="799148"/>
                        </a:lnTo>
                        <a:cubicBezTo>
                          <a:pt x="360392" y="799243"/>
                          <a:pt x="361631" y="799052"/>
                          <a:pt x="362774" y="798862"/>
                        </a:cubicBezTo>
                        <a:cubicBezTo>
                          <a:pt x="363059" y="798767"/>
                          <a:pt x="363345" y="798767"/>
                          <a:pt x="363726" y="798671"/>
                        </a:cubicBezTo>
                        <a:cubicBezTo>
                          <a:pt x="365250" y="798481"/>
                          <a:pt x="366774" y="798385"/>
                          <a:pt x="368774" y="798576"/>
                        </a:cubicBezTo>
                        <a:cubicBezTo>
                          <a:pt x="369917" y="798671"/>
                          <a:pt x="370965" y="798481"/>
                          <a:pt x="372013" y="798290"/>
                        </a:cubicBezTo>
                        <a:cubicBezTo>
                          <a:pt x="372584" y="798195"/>
                          <a:pt x="373156" y="798100"/>
                          <a:pt x="373823" y="798005"/>
                        </a:cubicBezTo>
                        <a:cubicBezTo>
                          <a:pt x="375537" y="797814"/>
                          <a:pt x="377823" y="798100"/>
                          <a:pt x="380871" y="798576"/>
                        </a:cubicBezTo>
                        <a:cubicBezTo>
                          <a:pt x="382681" y="798862"/>
                          <a:pt x="383633" y="799338"/>
                          <a:pt x="384491" y="799719"/>
                        </a:cubicBezTo>
                        <a:cubicBezTo>
                          <a:pt x="385062" y="800005"/>
                          <a:pt x="385443" y="800195"/>
                          <a:pt x="386110" y="800290"/>
                        </a:cubicBezTo>
                        <a:lnTo>
                          <a:pt x="386396" y="800386"/>
                        </a:lnTo>
                        <a:cubicBezTo>
                          <a:pt x="388015" y="800767"/>
                          <a:pt x="388777" y="801052"/>
                          <a:pt x="389158" y="803243"/>
                        </a:cubicBezTo>
                        <a:cubicBezTo>
                          <a:pt x="389444" y="804958"/>
                          <a:pt x="390206" y="805434"/>
                          <a:pt x="391349" y="806101"/>
                        </a:cubicBezTo>
                        <a:cubicBezTo>
                          <a:pt x="392301" y="806672"/>
                          <a:pt x="392492" y="807530"/>
                          <a:pt x="392587" y="808101"/>
                        </a:cubicBezTo>
                        <a:cubicBezTo>
                          <a:pt x="392682" y="808387"/>
                          <a:pt x="392682" y="808673"/>
                          <a:pt x="392873" y="808958"/>
                        </a:cubicBezTo>
                        <a:cubicBezTo>
                          <a:pt x="393158" y="809339"/>
                          <a:pt x="393254" y="809435"/>
                          <a:pt x="393254" y="809435"/>
                        </a:cubicBezTo>
                        <a:cubicBezTo>
                          <a:pt x="393254" y="809435"/>
                          <a:pt x="393444" y="809339"/>
                          <a:pt x="394111" y="808673"/>
                        </a:cubicBezTo>
                        <a:cubicBezTo>
                          <a:pt x="395540" y="807053"/>
                          <a:pt x="398016" y="806196"/>
                          <a:pt x="400398" y="808101"/>
                        </a:cubicBezTo>
                        <a:cubicBezTo>
                          <a:pt x="401064" y="808673"/>
                          <a:pt x="401636" y="809054"/>
                          <a:pt x="402112" y="809435"/>
                        </a:cubicBezTo>
                        <a:cubicBezTo>
                          <a:pt x="403065" y="810197"/>
                          <a:pt x="403922" y="810863"/>
                          <a:pt x="404969" y="811911"/>
                        </a:cubicBezTo>
                        <a:cubicBezTo>
                          <a:pt x="406589" y="813530"/>
                          <a:pt x="407446" y="814102"/>
                          <a:pt x="409065" y="813530"/>
                        </a:cubicBezTo>
                        <a:cubicBezTo>
                          <a:pt x="411351" y="812673"/>
                          <a:pt x="411923" y="813149"/>
                          <a:pt x="412780" y="814483"/>
                        </a:cubicBezTo>
                        <a:lnTo>
                          <a:pt x="412970" y="814769"/>
                        </a:lnTo>
                        <a:cubicBezTo>
                          <a:pt x="413447" y="815435"/>
                          <a:pt x="413732" y="815531"/>
                          <a:pt x="414304" y="815816"/>
                        </a:cubicBezTo>
                        <a:cubicBezTo>
                          <a:pt x="414685" y="816007"/>
                          <a:pt x="415066" y="816197"/>
                          <a:pt x="415637" y="816578"/>
                        </a:cubicBezTo>
                        <a:cubicBezTo>
                          <a:pt x="416876" y="817340"/>
                          <a:pt x="417733" y="818293"/>
                          <a:pt x="418686" y="819245"/>
                        </a:cubicBezTo>
                        <a:lnTo>
                          <a:pt x="419448" y="820007"/>
                        </a:lnTo>
                        <a:cubicBezTo>
                          <a:pt x="420305" y="820864"/>
                          <a:pt x="422210" y="821912"/>
                          <a:pt x="423734" y="822674"/>
                        </a:cubicBezTo>
                        <a:cubicBezTo>
                          <a:pt x="424400" y="823055"/>
                          <a:pt x="424972" y="823341"/>
                          <a:pt x="425448" y="823627"/>
                        </a:cubicBezTo>
                        <a:lnTo>
                          <a:pt x="426115" y="824008"/>
                        </a:lnTo>
                        <a:cubicBezTo>
                          <a:pt x="427544" y="824865"/>
                          <a:pt x="428973" y="825818"/>
                          <a:pt x="430877" y="826198"/>
                        </a:cubicBezTo>
                        <a:cubicBezTo>
                          <a:pt x="431544" y="826389"/>
                          <a:pt x="432116" y="826580"/>
                          <a:pt x="432782" y="826865"/>
                        </a:cubicBezTo>
                        <a:cubicBezTo>
                          <a:pt x="434687" y="827627"/>
                          <a:pt x="435640" y="827818"/>
                          <a:pt x="436211" y="827056"/>
                        </a:cubicBezTo>
                        <a:cubicBezTo>
                          <a:pt x="436307" y="826960"/>
                          <a:pt x="436307" y="826865"/>
                          <a:pt x="436211" y="826484"/>
                        </a:cubicBezTo>
                        <a:cubicBezTo>
                          <a:pt x="436116" y="826008"/>
                          <a:pt x="436021" y="825436"/>
                          <a:pt x="436402" y="824770"/>
                        </a:cubicBezTo>
                        <a:cubicBezTo>
                          <a:pt x="436878" y="824008"/>
                          <a:pt x="437640" y="823627"/>
                          <a:pt x="438212" y="823246"/>
                        </a:cubicBezTo>
                        <a:cubicBezTo>
                          <a:pt x="439069" y="822769"/>
                          <a:pt x="439545" y="822484"/>
                          <a:pt x="439736" y="821722"/>
                        </a:cubicBezTo>
                        <a:cubicBezTo>
                          <a:pt x="440021" y="820579"/>
                          <a:pt x="440498" y="819340"/>
                          <a:pt x="441450" y="818960"/>
                        </a:cubicBezTo>
                        <a:cubicBezTo>
                          <a:pt x="442022" y="818769"/>
                          <a:pt x="442688" y="818864"/>
                          <a:pt x="443355" y="819245"/>
                        </a:cubicBezTo>
                        <a:cubicBezTo>
                          <a:pt x="444879" y="820198"/>
                          <a:pt x="445832" y="821055"/>
                          <a:pt x="445832" y="822293"/>
                        </a:cubicBezTo>
                        <a:lnTo>
                          <a:pt x="445832" y="822293"/>
                        </a:lnTo>
                        <a:cubicBezTo>
                          <a:pt x="445832" y="822293"/>
                          <a:pt x="446213" y="823246"/>
                          <a:pt x="451261" y="825341"/>
                        </a:cubicBezTo>
                        <a:cubicBezTo>
                          <a:pt x="455071" y="826865"/>
                          <a:pt x="456500" y="827342"/>
                          <a:pt x="458786" y="827342"/>
                        </a:cubicBezTo>
                        <a:cubicBezTo>
                          <a:pt x="460119" y="827342"/>
                          <a:pt x="464786" y="827627"/>
                          <a:pt x="468311" y="831247"/>
                        </a:cubicBezTo>
                        <a:cubicBezTo>
                          <a:pt x="469454" y="832485"/>
                          <a:pt x="470120" y="833438"/>
                          <a:pt x="470502" y="834104"/>
                        </a:cubicBezTo>
                        <a:cubicBezTo>
                          <a:pt x="471168" y="835152"/>
                          <a:pt x="471168" y="835152"/>
                          <a:pt x="471835" y="835057"/>
                        </a:cubicBezTo>
                        <a:cubicBezTo>
                          <a:pt x="473645" y="834771"/>
                          <a:pt x="474407" y="834390"/>
                          <a:pt x="474978" y="833247"/>
                        </a:cubicBezTo>
                        <a:cubicBezTo>
                          <a:pt x="475931" y="831342"/>
                          <a:pt x="477169" y="831723"/>
                          <a:pt x="479169" y="832390"/>
                        </a:cubicBezTo>
                        <a:lnTo>
                          <a:pt x="479550" y="832485"/>
                        </a:lnTo>
                        <a:cubicBezTo>
                          <a:pt x="479931" y="832580"/>
                          <a:pt x="480884" y="832866"/>
                          <a:pt x="481169" y="832866"/>
                        </a:cubicBezTo>
                        <a:cubicBezTo>
                          <a:pt x="481265" y="832676"/>
                          <a:pt x="481169" y="831723"/>
                          <a:pt x="481169" y="831342"/>
                        </a:cubicBezTo>
                        <a:cubicBezTo>
                          <a:pt x="481074" y="829056"/>
                          <a:pt x="481074" y="829056"/>
                          <a:pt x="480503" y="826770"/>
                        </a:cubicBezTo>
                        <a:lnTo>
                          <a:pt x="480407" y="826484"/>
                        </a:lnTo>
                        <a:cubicBezTo>
                          <a:pt x="479741" y="823913"/>
                          <a:pt x="479265" y="821912"/>
                          <a:pt x="479741" y="818579"/>
                        </a:cubicBezTo>
                        <a:cubicBezTo>
                          <a:pt x="479931" y="817531"/>
                          <a:pt x="480122" y="816673"/>
                          <a:pt x="480407" y="815816"/>
                        </a:cubicBezTo>
                        <a:cubicBezTo>
                          <a:pt x="481074" y="813530"/>
                          <a:pt x="481074" y="812959"/>
                          <a:pt x="480122" y="812482"/>
                        </a:cubicBezTo>
                        <a:cubicBezTo>
                          <a:pt x="477740" y="811435"/>
                          <a:pt x="475550" y="810482"/>
                          <a:pt x="472978" y="809435"/>
                        </a:cubicBezTo>
                        <a:cubicBezTo>
                          <a:pt x="471168" y="808673"/>
                          <a:pt x="469835" y="808101"/>
                          <a:pt x="469454" y="806863"/>
                        </a:cubicBezTo>
                        <a:cubicBezTo>
                          <a:pt x="469168" y="806196"/>
                          <a:pt x="469358" y="805339"/>
                          <a:pt x="469930" y="804481"/>
                        </a:cubicBezTo>
                        <a:lnTo>
                          <a:pt x="470311" y="803815"/>
                        </a:lnTo>
                        <a:cubicBezTo>
                          <a:pt x="471263" y="802291"/>
                          <a:pt x="471454" y="802005"/>
                          <a:pt x="470882" y="800576"/>
                        </a:cubicBezTo>
                        <a:cubicBezTo>
                          <a:pt x="469930" y="798100"/>
                          <a:pt x="470978" y="797052"/>
                          <a:pt x="474026" y="794671"/>
                        </a:cubicBezTo>
                        <a:cubicBezTo>
                          <a:pt x="477074" y="792289"/>
                          <a:pt x="477836" y="792289"/>
                          <a:pt x="480503" y="792575"/>
                        </a:cubicBezTo>
                        <a:lnTo>
                          <a:pt x="480788" y="792575"/>
                        </a:lnTo>
                        <a:cubicBezTo>
                          <a:pt x="482979" y="792861"/>
                          <a:pt x="484694" y="791813"/>
                          <a:pt x="486313" y="790765"/>
                        </a:cubicBezTo>
                        <a:cubicBezTo>
                          <a:pt x="486599" y="790575"/>
                          <a:pt x="486884" y="790385"/>
                          <a:pt x="487265" y="790194"/>
                        </a:cubicBezTo>
                        <a:cubicBezTo>
                          <a:pt x="489170" y="789146"/>
                          <a:pt x="490409" y="789337"/>
                          <a:pt x="491933" y="789623"/>
                        </a:cubicBezTo>
                        <a:lnTo>
                          <a:pt x="492695" y="789718"/>
                        </a:lnTo>
                        <a:cubicBezTo>
                          <a:pt x="493552" y="789813"/>
                          <a:pt x="494028" y="789813"/>
                          <a:pt x="494409" y="789527"/>
                        </a:cubicBezTo>
                        <a:cubicBezTo>
                          <a:pt x="494695" y="789242"/>
                          <a:pt x="494790" y="788765"/>
                          <a:pt x="494790" y="788003"/>
                        </a:cubicBezTo>
                        <a:cubicBezTo>
                          <a:pt x="494695" y="786194"/>
                          <a:pt x="494409" y="785241"/>
                          <a:pt x="493742" y="783431"/>
                        </a:cubicBezTo>
                        <a:lnTo>
                          <a:pt x="493457" y="782669"/>
                        </a:lnTo>
                        <a:cubicBezTo>
                          <a:pt x="493171" y="781812"/>
                          <a:pt x="492695" y="781050"/>
                          <a:pt x="492314" y="780288"/>
                        </a:cubicBezTo>
                        <a:cubicBezTo>
                          <a:pt x="491742" y="779145"/>
                          <a:pt x="491075" y="778002"/>
                          <a:pt x="490885" y="776478"/>
                        </a:cubicBezTo>
                        <a:cubicBezTo>
                          <a:pt x="490790" y="775716"/>
                          <a:pt x="490694" y="775049"/>
                          <a:pt x="490599" y="774382"/>
                        </a:cubicBezTo>
                        <a:cubicBezTo>
                          <a:pt x="490409" y="772859"/>
                          <a:pt x="490123" y="771430"/>
                          <a:pt x="490123" y="770192"/>
                        </a:cubicBezTo>
                        <a:cubicBezTo>
                          <a:pt x="490028" y="768763"/>
                          <a:pt x="489456" y="768191"/>
                          <a:pt x="486980" y="767048"/>
                        </a:cubicBezTo>
                        <a:lnTo>
                          <a:pt x="486789" y="766953"/>
                        </a:lnTo>
                        <a:cubicBezTo>
                          <a:pt x="484217" y="765810"/>
                          <a:pt x="482312" y="764857"/>
                          <a:pt x="482217" y="762572"/>
                        </a:cubicBezTo>
                        <a:cubicBezTo>
                          <a:pt x="482122" y="760762"/>
                          <a:pt x="481265" y="759428"/>
                          <a:pt x="479074" y="758095"/>
                        </a:cubicBezTo>
                        <a:cubicBezTo>
                          <a:pt x="478121" y="757523"/>
                          <a:pt x="477455" y="757047"/>
                          <a:pt x="476883" y="756571"/>
                        </a:cubicBezTo>
                        <a:cubicBezTo>
                          <a:pt x="475931" y="755904"/>
                          <a:pt x="475169" y="755332"/>
                          <a:pt x="473740" y="754666"/>
                        </a:cubicBezTo>
                        <a:cubicBezTo>
                          <a:pt x="473169" y="754380"/>
                          <a:pt x="472692" y="754189"/>
                          <a:pt x="472311" y="753999"/>
                        </a:cubicBezTo>
                        <a:cubicBezTo>
                          <a:pt x="470882" y="753427"/>
                          <a:pt x="469835" y="752951"/>
                          <a:pt x="469835" y="751427"/>
                        </a:cubicBezTo>
                        <a:cubicBezTo>
                          <a:pt x="469835" y="749998"/>
                          <a:pt x="470120" y="748570"/>
                          <a:pt x="470216" y="748475"/>
                        </a:cubicBezTo>
                        <a:lnTo>
                          <a:pt x="474788" y="725138"/>
                        </a:lnTo>
                        <a:lnTo>
                          <a:pt x="469358" y="724376"/>
                        </a:lnTo>
                        <a:lnTo>
                          <a:pt x="468501" y="728186"/>
                        </a:lnTo>
                        <a:lnTo>
                          <a:pt x="467930" y="728091"/>
                        </a:lnTo>
                        <a:cubicBezTo>
                          <a:pt x="467834" y="728091"/>
                          <a:pt x="465548" y="727805"/>
                          <a:pt x="464024" y="726091"/>
                        </a:cubicBezTo>
                        <a:cubicBezTo>
                          <a:pt x="462596" y="724472"/>
                          <a:pt x="460405" y="721423"/>
                          <a:pt x="460310" y="721328"/>
                        </a:cubicBezTo>
                        <a:lnTo>
                          <a:pt x="460024" y="720947"/>
                        </a:lnTo>
                        <a:lnTo>
                          <a:pt x="461453" y="718947"/>
                        </a:lnTo>
                        <a:cubicBezTo>
                          <a:pt x="461167" y="718756"/>
                          <a:pt x="460786" y="718376"/>
                          <a:pt x="460500" y="717899"/>
                        </a:cubicBezTo>
                        <a:cubicBezTo>
                          <a:pt x="460024" y="717137"/>
                          <a:pt x="459643" y="715613"/>
                          <a:pt x="460310" y="714375"/>
                        </a:cubicBezTo>
                        <a:cubicBezTo>
                          <a:pt x="460691" y="713708"/>
                          <a:pt x="461453" y="712946"/>
                          <a:pt x="463167" y="713042"/>
                        </a:cubicBezTo>
                        <a:cubicBezTo>
                          <a:pt x="465263" y="713137"/>
                          <a:pt x="466787" y="713613"/>
                          <a:pt x="468025" y="713994"/>
                        </a:cubicBezTo>
                        <a:cubicBezTo>
                          <a:pt x="468692" y="714185"/>
                          <a:pt x="469263" y="714375"/>
                          <a:pt x="469835" y="714470"/>
                        </a:cubicBezTo>
                        <a:cubicBezTo>
                          <a:pt x="471359" y="714756"/>
                          <a:pt x="472692" y="714375"/>
                          <a:pt x="474597" y="713042"/>
                        </a:cubicBezTo>
                        <a:cubicBezTo>
                          <a:pt x="475550" y="712375"/>
                          <a:pt x="476407" y="711994"/>
                          <a:pt x="477169" y="711613"/>
                        </a:cubicBezTo>
                        <a:cubicBezTo>
                          <a:pt x="478026" y="711232"/>
                          <a:pt x="478788" y="710851"/>
                          <a:pt x="479169" y="710375"/>
                        </a:cubicBezTo>
                        <a:lnTo>
                          <a:pt x="479455" y="710089"/>
                        </a:lnTo>
                        <a:cubicBezTo>
                          <a:pt x="480312" y="708946"/>
                          <a:pt x="481550" y="707422"/>
                          <a:pt x="483836" y="707803"/>
                        </a:cubicBezTo>
                        <a:cubicBezTo>
                          <a:pt x="486027" y="708184"/>
                          <a:pt x="490409" y="708469"/>
                          <a:pt x="492980" y="708279"/>
                        </a:cubicBezTo>
                        <a:cubicBezTo>
                          <a:pt x="494504" y="708184"/>
                          <a:pt x="496028" y="708089"/>
                          <a:pt x="497457" y="707993"/>
                        </a:cubicBezTo>
                        <a:cubicBezTo>
                          <a:pt x="498695" y="707898"/>
                          <a:pt x="499838" y="707898"/>
                          <a:pt x="500791" y="707803"/>
                        </a:cubicBezTo>
                        <a:lnTo>
                          <a:pt x="501744" y="707707"/>
                        </a:lnTo>
                        <a:cubicBezTo>
                          <a:pt x="503839" y="707517"/>
                          <a:pt x="506887" y="707231"/>
                          <a:pt x="508792" y="706374"/>
                        </a:cubicBezTo>
                        <a:cubicBezTo>
                          <a:pt x="510602" y="705517"/>
                          <a:pt x="514031" y="705040"/>
                          <a:pt x="516793" y="704660"/>
                        </a:cubicBezTo>
                        <a:cubicBezTo>
                          <a:pt x="517650" y="704564"/>
                          <a:pt x="518507" y="704469"/>
                          <a:pt x="519079" y="704374"/>
                        </a:cubicBezTo>
                        <a:cubicBezTo>
                          <a:pt x="521174" y="703993"/>
                          <a:pt x="522889" y="703993"/>
                          <a:pt x="524603" y="703993"/>
                        </a:cubicBezTo>
                        <a:lnTo>
                          <a:pt x="525365" y="703993"/>
                        </a:lnTo>
                        <a:cubicBezTo>
                          <a:pt x="527366" y="703993"/>
                          <a:pt x="528128" y="703898"/>
                          <a:pt x="530414" y="702945"/>
                        </a:cubicBezTo>
                        <a:cubicBezTo>
                          <a:pt x="532795" y="701897"/>
                          <a:pt x="536129" y="701326"/>
                          <a:pt x="538224" y="701231"/>
                        </a:cubicBezTo>
                        <a:lnTo>
                          <a:pt x="539272" y="701231"/>
                        </a:lnTo>
                        <a:cubicBezTo>
                          <a:pt x="540605" y="701231"/>
                          <a:pt x="541653" y="701135"/>
                          <a:pt x="542511" y="700850"/>
                        </a:cubicBezTo>
                        <a:cubicBezTo>
                          <a:pt x="543844" y="700373"/>
                          <a:pt x="545273" y="700183"/>
                          <a:pt x="546892" y="700373"/>
                        </a:cubicBezTo>
                        <a:cubicBezTo>
                          <a:pt x="548130" y="700564"/>
                          <a:pt x="548987" y="700564"/>
                          <a:pt x="549464" y="700183"/>
                        </a:cubicBezTo>
                        <a:cubicBezTo>
                          <a:pt x="549369" y="700088"/>
                          <a:pt x="549273" y="699897"/>
                          <a:pt x="549178" y="699706"/>
                        </a:cubicBezTo>
                        <a:cubicBezTo>
                          <a:pt x="548321" y="698087"/>
                          <a:pt x="548035" y="697230"/>
                          <a:pt x="547845" y="694754"/>
                        </a:cubicBezTo>
                        <a:lnTo>
                          <a:pt x="547845" y="694373"/>
                        </a:lnTo>
                        <a:cubicBezTo>
                          <a:pt x="547654" y="692372"/>
                          <a:pt x="547463" y="690277"/>
                          <a:pt x="550226" y="687991"/>
                        </a:cubicBezTo>
                        <a:cubicBezTo>
                          <a:pt x="550607" y="687610"/>
                          <a:pt x="551083" y="687324"/>
                          <a:pt x="551559" y="687038"/>
                        </a:cubicBezTo>
                        <a:cubicBezTo>
                          <a:pt x="551845" y="686848"/>
                          <a:pt x="552131" y="686657"/>
                          <a:pt x="552416" y="686467"/>
                        </a:cubicBezTo>
                        <a:lnTo>
                          <a:pt x="556131" y="683705"/>
                        </a:lnTo>
                        <a:lnTo>
                          <a:pt x="561179" y="677323"/>
                        </a:lnTo>
                        <a:cubicBezTo>
                          <a:pt x="561370" y="676942"/>
                          <a:pt x="562894" y="673322"/>
                          <a:pt x="564037" y="670179"/>
                        </a:cubicBezTo>
                        <a:lnTo>
                          <a:pt x="564418" y="669227"/>
                        </a:lnTo>
                        <a:cubicBezTo>
                          <a:pt x="565466" y="666369"/>
                          <a:pt x="566513" y="663512"/>
                          <a:pt x="567371" y="660368"/>
                        </a:cubicBezTo>
                        <a:cubicBezTo>
                          <a:pt x="569085" y="654463"/>
                          <a:pt x="570704" y="648272"/>
                          <a:pt x="570704" y="648176"/>
                        </a:cubicBezTo>
                        <a:lnTo>
                          <a:pt x="570800" y="647891"/>
                        </a:lnTo>
                        <a:lnTo>
                          <a:pt x="576229" y="640747"/>
                        </a:lnTo>
                        <a:lnTo>
                          <a:pt x="578229" y="628269"/>
                        </a:lnTo>
                        <a:lnTo>
                          <a:pt x="599565" y="627221"/>
                        </a:lnTo>
                        <a:lnTo>
                          <a:pt x="608995" y="627507"/>
                        </a:lnTo>
                        <a:lnTo>
                          <a:pt x="611662" y="622078"/>
                        </a:lnTo>
                        <a:lnTo>
                          <a:pt x="611757" y="617982"/>
                        </a:lnTo>
                        <a:lnTo>
                          <a:pt x="611948" y="617792"/>
                        </a:lnTo>
                        <a:cubicBezTo>
                          <a:pt x="612043" y="617696"/>
                          <a:pt x="616710" y="612458"/>
                          <a:pt x="619949" y="608076"/>
                        </a:cubicBezTo>
                        <a:cubicBezTo>
                          <a:pt x="620901" y="606838"/>
                          <a:pt x="624425" y="603123"/>
                          <a:pt x="627950" y="600361"/>
                        </a:cubicBezTo>
                        <a:cubicBezTo>
                          <a:pt x="634046" y="595598"/>
                          <a:pt x="641570" y="590645"/>
                          <a:pt x="641666" y="590645"/>
                        </a:cubicBezTo>
                        <a:lnTo>
                          <a:pt x="641952" y="590550"/>
                        </a:lnTo>
                        <a:lnTo>
                          <a:pt x="649476" y="589788"/>
                        </a:lnTo>
                        <a:lnTo>
                          <a:pt x="651857" y="586454"/>
                        </a:lnTo>
                        <a:lnTo>
                          <a:pt x="654144" y="584168"/>
                        </a:lnTo>
                        <a:cubicBezTo>
                          <a:pt x="654239" y="584073"/>
                          <a:pt x="656239" y="582930"/>
                          <a:pt x="658239" y="582073"/>
                        </a:cubicBezTo>
                        <a:cubicBezTo>
                          <a:pt x="658715" y="581882"/>
                          <a:pt x="659096" y="581787"/>
                          <a:pt x="659382" y="581787"/>
                        </a:cubicBezTo>
                        <a:cubicBezTo>
                          <a:pt x="659668" y="581692"/>
                          <a:pt x="659954" y="581692"/>
                          <a:pt x="660240" y="581597"/>
                        </a:cubicBezTo>
                        <a:cubicBezTo>
                          <a:pt x="661002" y="581311"/>
                          <a:pt x="663669" y="580549"/>
                          <a:pt x="665383" y="580073"/>
                        </a:cubicBezTo>
                        <a:cubicBezTo>
                          <a:pt x="665574" y="580073"/>
                          <a:pt x="665669" y="579977"/>
                          <a:pt x="665764" y="579977"/>
                        </a:cubicBezTo>
                        <a:cubicBezTo>
                          <a:pt x="665859" y="579977"/>
                          <a:pt x="665954" y="579882"/>
                          <a:pt x="666145" y="579882"/>
                        </a:cubicBezTo>
                        <a:cubicBezTo>
                          <a:pt x="666907" y="579692"/>
                          <a:pt x="667002" y="579692"/>
                          <a:pt x="668812" y="586359"/>
                        </a:cubicBezTo>
                        <a:cubicBezTo>
                          <a:pt x="668907" y="586645"/>
                          <a:pt x="669288" y="587883"/>
                          <a:pt x="669574" y="588931"/>
                        </a:cubicBezTo>
                        <a:lnTo>
                          <a:pt x="669669" y="589312"/>
                        </a:lnTo>
                        <a:lnTo>
                          <a:pt x="669955" y="588550"/>
                        </a:lnTo>
                        <a:cubicBezTo>
                          <a:pt x="670145" y="588074"/>
                          <a:pt x="670527" y="587026"/>
                          <a:pt x="671479" y="586169"/>
                        </a:cubicBezTo>
                        <a:cubicBezTo>
                          <a:pt x="672527" y="585216"/>
                          <a:pt x="673955" y="584359"/>
                          <a:pt x="675479" y="583406"/>
                        </a:cubicBezTo>
                        <a:lnTo>
                          <a:pt x="676623" y="582739"/>
                        </a:lnTo>
                        <a:cubicBezTo>
                          <a:pt x="677003" y="582454"/>
                          <a:pt x="677480" y="582263"/>
                          <a:pt x="677861" y="581978"/>
                        </a:cubicBezTo>
                        <a:cubicBezTo>
                          <a:pt x="680147" y="580644"/>
                          <a:pt x="682623" y="579310"/>
                          <a:pt x="685576" y="579120"/>
                        </a:cubicBezTo>
                        <a:cubicBezTo>
                          <a:pt x="686148" y="579120"/>
                          <a:pt x="686814" y="579025"/>
                          <a:pt x="687386" y="579025"/>
                        </a:cubicBezTo>
                        <a:cubicBezTo>
                          <a:pt x="688529" y="579025"/>
                          <a:pt x="689577" y="578930"/>
                          <a:pt x="690434" y="578739"/>
                        </a:cubicBezTo>
                        <a:cubicBezTo>
                          <a:pt x="691577" y="578549"/>
                          <a:pt x="692244" y="578263"/>
                          <a:pt x="693005" y="577882"/>
                        </a:cubicBezTo>
                        <a:cubicBezTo>
                          <a:pt x="693291" y="577787"/>
                          <a:pt x="693577" y="577691"/>
                          <a:pt x="693863" y="577501"/>
                        </a:cubicBezTo>
                        <a:cubicBezTo>
                          <a:pt x="697101" y="576167"/>
                          <a:pt x="699768" y="574358"/>
                          <a:pt x="700530" y="572929"/>
                        </a:cubicBezTo>
                        <a:cubicBezTo>
                          <a:pt x="702054" y="570262"/>
                          <a:pt x="699578" y="566356"/>
                          <a:pt x="699578" y="566261"/>
                        </a:cubicBezTo>
                        <a:lnTo>
                          <a:pt x="699292" y="565785"/>
                        </a:lnTo>
                        <a:lnTo>
                          <a:pt x="703102" y="562832"/>
                        </a:lnTo>
                        <a:lnTo>
                          <a:pt x="699102" y="557403"/>
                        </a:lnTo>
                        <a:lnTo>
                          <a:pt x="699292" y="555879"/>
                        </a:lnTo>
                        <a:lnTo>
                          <a:pt x="700149" y="553593"/>
                        </a:lnTo>
                        <a:lnTo>
                          <a:pt x="697101" y="551974"/>
                        </a:lnTo>
                        <a:lnTo>
                          <a:pt x="699102" y="549497"/>
                        </a:lnTo>
                        <a:lnTo>
                          <a:pt x="699578" y="546449"/>
                        </a:lnTo>
                        <a:lnTo>
                          <a:pt x="701673" y="545116"/>
                        </a:lnTo>
                        <a:lnTo>
                          <a:pt x="702816" y="543592"/>
                        </a:lnTo>
                        <a:lnTo>
                          <a:pt x="706340" y="542354"/>
                        </a:lnTo>
                        <a:lnTo>
                          <a:pt x="710532" y="540163"/>
                        </a:lnTo>
                        <a:lnTo>
                          <a:pt x="713770" y="538544"/>
                        </a:lnTo>
                        <a:lnTo>
                          <a:pt x="714341" y="539782"/>
                        </a:lnTo>
                        <a:lnTo>
                          <a:pt x="711103" y="541401"/>
                        </a:lnTo>
                        <a:lnTo>
                          <a:pt x="706817" y="543687"/>
                        </a:lnTo>
                        <a:lnTo>
                          <a:pt x="703578" y="544830"/>
                        </a:lnTo>
                        <a:lnTo>
                          <a:pt x="702435" y="546259"/>
                        </a:lnTo>
                        <a:lnTo>
                          <a:pt x="700816" y="547306"/>
                        </a:lnTo>
                        <a:lnTo>
                          <a:pt x="700435" y="550069"/>
                        </a:lnTo>
                        <a:lnTo>
                          <a:pt x="699292" y="551498"/>
                        </a:lnTo>
                        <a:lnTo>
                          <a:pt x="701959" y="552831"/>
                        </a:lnTo>
                        <a:lnTo>
                          <a:pt x="700721" y="556165"/>
                        </a:lnTo>
                        <a:lnTo>
                          <a:pt x="700625" y="557022"/>
                        </a:lnTo>
                        <a:lnTo>
                          <a:pt x="705102" y="563023"/>
                        </a:lnTo>
                        <a:lnTo>
                          <a:pt x="701197" y="566071"/>
                        </a:lnTo>
                        <a:cubicBezTo>
                          <a:pt x="701864" y="567404"/>
                          <a:pt x="703483" y="570929"/>
                          <a:pt x="701864" y="573596"/>
                        </a:cubicBezTo>
                        <a:cubicBezTo>
                          <a:pt x="700911" y="575215"/>
                          <a:pt x="698149" y="577120"/>
                          <a:pt x="694529" y="578644"/>
                        </a:cubicBezTo>
                        <a:cubicBezTo>
                          <a:pt x="694244" y="578739"/>
                          <a:pt x="693958" y="578930"/>
                          <a:pt x="693767" y="579025"/>
                        </a:cubicBezTo>
                        <a:cubicBezTo>
                          <a:pt x="692910" y="579406"/>
                          <a:pt x="692148" y="579787"/>
                          <a:pt x="690910" y="579977"/>
                        </a:cubicBezTo>
                        <a:cubicBezTo>
                          <a:pt x="689862" y="580168"/>
                          <a:pt x="688719" y="580263"/>
                          <a:pt x="687576" y="580263"/>
                        </a:cubicBezTo>
                        <a:cubicBezTo>
                          <a:pt x="687005" y="580263"/>
                          <a:pt x="686433" y="580263"/>
                          <a:pt x="685862" y="580358"/>
                        </a:cubicBezTo>
                        <a:cubicBezTo>
                          <a:pt x="683099" y="580549"/>
                          <a:pt x="680813" y="581787"/>
                          <a:pt x="678718" y="583025"/>
                        </a:cubicBezTo>
                        <a:cubicBezTo>
                          <a:pt x="678337" y="583311"/>
                          <a:pt x="677861" y="583502"/>
                          <a:pt x="677480" y="583787"/>
                        </a:cubicBezTo>
                        <a:lnTo>
                          <a:pt x="676337" y="584454"/>
                        </a:lnTo>
                        <a:cubicBezTo>
                          <a:pt x="674908" y="585311"/>
                          <a:pt x="673479" y="586169"/>
                          <a:pt x="672622" y="587026"/>
                        </a:cubicBezTo>
                        <a:cubicBezTo>
                          <a:pt x="671955" y="587693"/>
                          <a:pt x="671574" y="588455"/>
                          <a:pt x="671479" y="588835"/>
                        </a:cubicBezTo>
                        <a:lnTo>
                          <a:pt x="671193" y="589788"/>
                        </a:lnTo>
                        <a:cubicBezTo>
                          <a:pt x="670717" y="591122"/>
                          <a:pt x="670527" y="591598"/>
                          <a:pt x="669955" y="591598"/>
                        </a:cubicBezTo>
                        <a:cubicBezTo>
                          <a:pt x="669288" y="591598"/>
                          <a:pt x="669193" y="591026"/>
                          <a:pt x="668812" y="589788"/>
                        </a:cubicBezTo>
                        <a:lnTo>
                          <a:pt x="668621" y="589121"/>
                        </a:lnTo>
                        <a:cubicBezTo>
                          <a:pt x="668240" y="587978"/>
                          <a:pt x="667955" y="586835"/>
                          <a:pt x="667859" y="586550"/>
                        </a:cubicBezTo>
                        <a:cubicBezTo>
                          <a:pt x="667478" y="585216"/>
                          <a:pt x="666621" y="582263"/>
                          <a:pt x="666240" y="581216"/>
                        </a:cubicBezTo>
                        <a:cubicBezTo>
                          <a:pt x="666145" y="581216"/>
                          <a:pt x="666145" y="581216"/>
                          <a:pt x="666050" y="581311"/>
                        </a:cubicBezTo>
                        <a:cubicBezTo>
                          <a:pt x="664240" y="581787"/>
                          <a:pt x="661668" y="582549"/>
                          <a:pt x="661002" y="582739"/>
                        </a:cubicBezTo>
                        <a:cubicBezTo>
                          <a:pt x="660525" y="582930"/>
                          <a:pt x="660144" y="583025"/>
                          <a:pt x="659858" y="583025"/>
                        </a:cubicBezTo>
                        <a:cubicBezTo>
                          <a:pt x="659573" y="583121"/>
                          <a:pt x="659287" y="583121"/>
                          <a:pt x="659001" y="583216"/>
                        </a:cubicBezTo>
                        <a:cubicBezTo>
                          <a:pt x="657191" y="583978"/>
                          <a:pt x="655477" y="584930"/>
                          <a:pt x="655096" y="585121"/>
                        </a:cubicBezTo>
                        <a:lnTo>
                          <a:pt x="653096" y="587121"/>
                        </a:lnTo>
                        <a:lnTo>
                          <a:pt x="650429" y="590931"/>
                        </a:lnTo>
                        <a:lnTo>
                          <a:pt x="642428" y="591788"/>
                        </a:lnTo>
                        <a:cubicBezTo>
                          <a:pt x="641380" y="592455"/>
                          <a:pt x="634522" y="597027"/>
                          <a:pt x="628998" y="601408"/>
                        </a:cubicBezTo>
                        <a:cubicBezTo>
                          <a:pt x="625569" y="604076"/>
                          <a:pt x="622140" y="607695"/>
                          <a:pt x="621187" y="608838"/>
                        </a:cubicBezTo>
                        <a:cubicBezTo>
                          <a:pt x="618234" y="612743"/>
                          <a:pt x="614138" y="617410"/>
                          <a:pt x="613281" y="618458"/>
                        </a:cubicBezTo>
                        <a:lnTo>
                          <a:pt x="613091" y="622554"/>
                        </a:lnTo>
                        <a:lnTo>
                          <a:pt x="609948" y="628841"/>
                        </a:lnTo>
                        <a:lnTo>
                          <a:pt x="599661" y="628555"/>
                        </a:lnTo>
                        <a:lnTo>
                          <a:pt x="579467" y="629603"/>
                        </a:lnTo>
                        <a:lnTo>
                          <a:pt x="577562" y="641509"/>
                        </a:lnTo>
                        <a:lnTo>
                          <a:pt x="572133" y="648748"/>
                        </a:lnTo>
                        <a:cubicBezTo>
                          <a:pt x="571943" y="649700"/>
                          <a:pt x="570419" y="655320"/>
                          <a:pt x="568799" y="660845"/>
                        </a:cubicBezTo>
                        <a:cubicBezTo>
                          <a:pt x="567847" y="663988"/>
                          <a:pt x="566799" y="666941"/>
                          <a:pt x="565847" y="669798"/>
                        </a:cubicBezTo>
                        <a:lnTo>
                          <a:pt x="565466" y="670751"/>
                        </a:lnTo>
                        <a:cubicBezTo>
                          <a:pt x="564704" y="672751"/>
                          <a:pt x="562799" y="677799"/>
                          <a:pt x="562418" y="678275"/>
                        </a:cubicBezTo>
                        <a:lnTo>
                          <a:pt x="557179" y="684848"/>
                        </a:lnTo>
                        <a:lnTo>
                          <a:pt x="553369" y="687610"/>
                        </a:lnTo>
                        <a:cubicBezTo>
                          <a:pt x="553083" y="687800"/>
                          <a:pt x="552702" y="688086"/>
                          <a:pt x="552416" y="688277"/>
                        </a:cubicBezTo>
                        <a:cubicBezTo>
                          <a:pt x="552036" y="688562"/>
                          <a:pt x="551654" y="688753"/>
                          <a:pt x="551274" y="689134"/>
                        </a:cubicBezTo>
                        <a:cubicBezTo>
                          <a:pt x="549083" y="690944"/>
                          <a:pt x="549273" y="692468"/>
                          <a:pt x="549369" y="694373"/>
                        </a:cubicBezTo>
                        <a:lnTo>
                          <a:pt x="549369" y="694754"/>
                        </a:lnTo>
                        <a:cubicBezTo>
                          <a:pt x="549559" y="697039"/>
                          <a:pt x="549845" y="697706"/>
                          <a:pt x="550607" y="699230"/>
                        </a:cubicBezTo>
                        <a:cubicBezTo>
                          <a:pt x="550797" y="699516"/>
                          <a:pt x="550892" y="699611"/>
                          <a:pt x="550892" y="699611"/>
                        </a:cubicBezTo>
                        <a:cubicBezTo>
                          <a:pt x="550988" y="699611"/>
                          <a:pt x="551464" y="699611"/>
                          <a:pt x="552798" y="697611"/>
                        </a:cubicBezTo>
                        <a:cubicBezTo>
                          <a:pt x="553940" y="695992"/>
                          <a:pt x="555845" y="696277"/>
                          <a:pt x="557560" y="696563"/>
                        </a:cubicBezTo>
                        <a:cubicBezTo>
                          <a:pt x="558417" y="696659"/>
                          <a:pt x="559370" y="696849"/>
                          <a:pt x="560132" y="696754"/>
                        </a:cubicBezTo>
                        <a:lnTo>
                          <a:pt x="561561" y="696563"/>
                        </a:lnTo>
                        <a:cubicBezTo>
                          <a:pt x="563465" y="696277"/>
                          <a:pt x="564990" y="696087"/>
                          <a:pt x="566895" y="695992"/>
                        </a:cubicBezTo>
                        <a:cubicBezTo>
                          <a:pt x="567466" y="695992"/>
                          <a:pt x="568037" y="695897"/>
                          <a:pt x="568514" y="695897"/>
                        </a:cubicBezTo>
                        <a:cubicBezTo>
                          <a:pt x="569847" y="695801"/>
                          <a:pt x="571086" y="695611"/>
                          <a:pt x="571943" y="696659"/>
                        </a:cubicBezTo>
                        <a:cubicBezTo>
                          <a:pt x="572514" y="697325"/>
                          <a:pt x="574229" y="697325"/>
                          <a:pt x="575657" y="696182"/>
                        </a:cubicBezTo>
                        <a:cubicBezTo>
                          <a:pt x="576705" y="695325"/>
                          <a:pt x="577372" y="695611"/>
                          <a:pt x="577753" y="695897"/>
                        </a:cubicBezTo>
                        <a:cubicBezTo>
                          <a:pt x="578610" y="696563"/>
                          <a:pt x="578610" y="698182"/>
                          <a:pt x="578229" y="699326"/>
                        </a:cubicBezTo>
                        <a:cubicBezTo>
                          <a:pt x="577944" y="699992"/>
                          <a:pt x="578134" y="700183"/>
                          <a:pt x="578705" y="700754"/>
                        </a:cubicBezTo>
                        <a:cubicBezTo>
                          <a:pt x="578991" y="701040"/>
                          <a:pt x="579277" y="701421"/>
                          <a:pt x="579563" y="701897"/>
                        </a:cubicBezTo>
                        <a:cubicBezTo>
                          <a:pt x="580420" y="703421"/>
                          <a:pt x="579372" y="706755"/>
                          <a:pt x="579086" y="707327"/>
                        </a:cubicBezTo>
                        <a:lnTo>
                          <a:pt x="578991" y="707517"/>
                        </a:lnTo>
                        <a:lnTo>
                          <a:pt x="578991" y="707517"/>
                        </a:lnTo>
                        <a:cubicBezTo>
                          <a:pt x="578991" y="707517"/>
                          <a:pt x="578801" y="707803"/>
                          <a:pt x="578896" y="707993"/>
                        </a:cubicBezTo>
                        <a:cubicBezTo>
                          <a:pt x="578991" y="708089"/>
                          <a:pt x="579467" y="708755"/>
                          <a:pt x="582420" y="708851"/>
                        </a:cubicBezTo>
                        <a:cubicBezTo>
                          <a:pt x="584516" y="708946"/>
                          <a:pt x="586135" y="708946"/>
                          <a:pt x="587564" y="709041"/>
                        </a:cubicBezTo>
                        <a:cubicBezTo>
                          <a:pt x="589945" y="709136"/>
                          <a:pt x="591659" y="709136"/>
                          <a:pt x="593469" y="709231"/>
                        </a:cubicBezTo>
                        <a:cubicBezTo>
                          <a:pt x="596327" y="709422"/>
                          <a:pt x="598803" y="710565"/>
                          <a:pt x="601470" y="712851"/>
                        </a:cubicBezTo>
                        <a:lnTo>
                          <a:pt x="601661" y="713042"/>
                        </a:lnTo>
                        <a:cubicBezTo>
                          <a:pt x="603852" y="714947"/>
                          <a:pt x="604899" y="715994"/>
                          <a:pt x="604423" y="716852"/>
                        </a:cubicBezTo>
                        <a:cubicBezTo>
                          <a:pt x="604042" y="717614"/>
                          <a:pt x="602899" y="717518"/>
                          <a:pt x="601756" y="717328"/>
                        </a:cubicBezTo>
                        <a:cubicBezTo>
                          <a:pt x="599565" y="716947"/>
                          <a:pt x="599279" y="717423"/>
                          <a:pt x="599279" y="717423"/>
                        </a:cubicBezTo>
                        <a:cubicBezTo>
                          <a:pt x="599279" y="717423"/>
                          <a:pt x="599089" y="717899"/>
                          <a:pt x="600518" y="719614"/>
                        </a:cubicBezTo>
                        <a:cubicBezTo>
                          <a:pt x="602423" y="721709"/>
                          <a:pt x="603185" y="721709"/>
                          <a:pt x="606042" y="721423"/>
                        </a:cubicBezTo>
                        <a:lnTo>
                          <a:pt x="606995" y="721328"/>
                        </a:lnTo>
                        <a:cubicBezTo>
                          <a:pt x="610709" y="721043"/>
                          <a:pt x="614710" y="721043"/>
                          <a:pt x="618234" y="721043"/>
                        </a:cubicBezTo>
                        <a:cubicBezTo>
                          <a:pt x="621568" y="721043"/>
                          <a:pt x="623187" y="721043"/>
                          <a:pt x="623473" y="723043"/>
                        </a:cubicBezTo>
                        <a:cubicBezTo>
                          <a:pt x="623663" y="724281"/>
                          <a:pt x="624235" y="726757"/>
                          <a:pt x="624235" y="726853"/>
                        </a:cubicBezTo>
                        <a:lnTo>
                          <a:pt x="624235" y="726948"/>
                        </a:lnTo>
                        <a:lnTo>
                          <a:pt x="624235" y="727043"/>
                        </a:lnTo>
                        <a:cubicBezTo>
                          <a:pt x="624235" y="727043"/>
                          <a:pt x="624045" y="730186"/>
                          <a:pt x="624045" y="731425"/>
                        </a:cubicBezTo>
                        <a:cubicBezTo>
                          <a:pt x="624045" y="732663"/>
                          <a:pt x="624616" y="737330"/>
                          <a:pt x="624902" y="738664"/>
                        </a:cubicBezTo>
                        <a:cubicBezTo>
                          <a:pt x="625092" y="739521"/>
                          <a:pt x="625283" y="740378"/>
                          <a:pt x="625378" y="740950"/>
                        </a:cubicBezTo>
                        <a:cubicBezTo>
                          <a:pt x="626140" y="740855"/>
                          <a:pt x="626902" y="740664"/>
                          <a:pt x="627283" y="740664"/>
                        </a:cubicBezTo>
                        <a:cubicBezTo>
                          <a:pt x="627474" y="740664"/>
                          <a:pt x="628045" y="740569"/>
                          <a:pt x="628616" y="740569"/>
                        </a:cubicBezTo>
                        <a:lnTo>
                          <a:pt x="629378" y="740473"/>
                        </a:lnTo>
                        <a:cubicBezTo>
                          <a:pt x="631093" y="740283"/>
                          <a:pt x="632331" y="740283"/>
                          <a:pt x="633188" y="740378"/>
                        </a:cubicBezTo>
                        <a:cubicBezTo>
                          <a:pt x="636999" y="740855"/>
                          <a:pt x="638046" y="740569"/>
                          <a:pt x="638427" y="740378"/>
                        </a:cubicBezTo>
                        <a:cubicBezTo>
                          <a:pt x="639665" y="739521"/>
                          <a:pt x="641094" y="739235"/>
                          <a:pt x="644523" y="740188"/>
                        </a:cubicBezTo>
                        <a:cubicBezTo>
                          <a:pt x="645095" y="740378"/>
                          <a:pt x="645571" y="740473"/>
                          <a:pt x="645952" y="740569"/>
                        </a:cubicBezTo>
                        <a:cubicBezTo>
                          <a:pt x="648143" y="741140"/>
                          <a:pt x="649000" y="741426"/>
                          <a:pt x="650524" y="743617"/>
                        </a:cubicBezTo>
                        <a:cubicBezTo>
                          <a:pt x="650905" y="744188"/>
                          <a:pt x="651191" y="744664"/>
                          <a:pt x="651477" y="745141"/>
                        </a:cubicBezTo>
                        <a:cubicBezTo>
                          <a:pt x="652334" y="746569"/>
                          <a:pt x="652429" y="746665"/>
                          <a:pt x="653286" y="746569"/>
                        </a:cubicBezTo>
                        <a:cubicBezTo>
                          <a:pt x="654620" y="746284"/>
                          <a:pt x="655667" y="746569"/>
                          <a:pt x="656715" y="746855"/>
                        </a:cubicBezTo>
                        <a:cubicBezTo>
                          <a:pt x="657191" y="746951"/>
                          <a:pt x="657763" y="747141"/>
                          <a:pt x="658334" y="747141"/>
                        </a:cubicBezTo>
                        <a:cubicBezTo>
                          <a:pt x="658715" y="747236"/>
                          <a:pt x="659192" y="747236"/>
                          <a:pt x="659573" y="747331"/>
                        </a:cubicBezTo>
                        <a:cubicBezTo>
                          <a:pt x="660811" y="747617"/>
                          <a:pt x="661763" y="747808"/>
                          <a:pt x="663478" y="746665"/>
                        </a:cubicBezTo>
                        <a:cubicBezTo>
                          <a:pt x="663764" y="746474"/>
                          <a:pt x="664145" y="746189"/>
                          <a:pt x="664430" y="745998"/>
                        </a:cubicBezTo>
                        <a:cubicBezTo>
                          <a:pt x="666336" y="744664"/>
                          <a:pt x="667669" y="743712"/>
                          <a:pt x="670431" y="744855"/>
                        </a:cubicBezTo>
                        <a:lnTo>
                          <a:pt x="671193" y="745141"/>
                        </a:lnTo>
                        <a:cubicBezTo>
                          <a:pt x="673479" y="746093"/>
                          <a:pt x="674813" y="746665"/>
                          <a:pt x="676241" y="749046"/>
                        </a:cubicBezTo>
                        <a:cubicBezTo>
                          <a:pt x="677384" y="750951"/>
                          <a:pt x="679766" y="754856"/>
                          <a:pt x="682147" y="755142"/>
                        </a:cubicBezTo>
                        <a:cubicBezTo>
                          <a:pt x="684719" y="755428"/>
                          <a:pt x="684909" y="755618"/>
                          <a:pt x="686243" y="756571"/>
                        </a:cubicBezTo>
                        <a:lnTo>
                          <a:pt x="686528" y="756761"/>
                        </a:lnTo>
                        <a:cubicBezTo>
                          <a:pt x="687195" y="757333"/>
                          <a:pt x="688053" y="757523"/>
                          <a:pt x="688815" y="757428"/>
                        </a:cubicBezTo>
                        <a:cubicBezTo>
                          <a:pt x="689577" y="757333"/>
                          <a:pt x="690148" y="756856"/>
                          <a:pt x="690720" y="755999"/>
                        </a:cubicBezTo>
                        <a:cubicBezTo>
                          <a:pt x="690910" y="755618"/>
                          <a:pt x="691100" y="755237"/>
                          <a:pt x="691386" y="754856"/>
                        </a:cubicBezTo>
                        <a:cubicBezTo>
                          <a:pt x="692339" y="752856"/>
                          <a:pt x="693672" y="750094"/>
                          <a:pt x="698244" y="752285"/>
                        </a:cubicBezTo>
                        <a:cubicBezTo>
                          <a:pt x="701102" y="753618"/>
                          <a:pt x="702911" y="754380"/>
                          <a:pt x="703959" y="754761"/>
                        </a:cubicBezTo>
                        <a:cubicBezTo>
                          <a:pt x="703864" y="754189"/>
                          <a:pt x="703769" y="753427"/>
                          <a:pt x="703769" y="752475"/>
                        </a:cubicBezTo>
                        <a:cubicBezTo>
                          <a:pt x="703769" y="752094"/>
                          <a:pt x="703674" y="751808"/>
                          <a:pt x="703674" y="751523"/>
                        </a:cubicBezTo>
                        <a:cubicBezTo>
                          <a:pt x="703578" y="750094"/>
                          <a:pt x="703483" y="749236"/>
                          <a:pt x="704721" y="747713"/>
                        </a:cubicBezTo>
                        <a:cubicBezTo>
                          <a:pt x="705007" y="747427"/>
                          <a:pt x="705198" y="747141"/>
                          <a:pt x="705483" y="746951"/>
                        </a:cubicBezTo>
                        <a:cubicBezTo>
                          <a:pt x="705864" y="746474"/>
                          <a:pt x="706436" y="745903"/>
                          <a:pt x="706436" y="745712"/>
                        </a:cubicBezTo>
                        <a:cubicBezTo>
                          <a:pt x="706436" y="745617"/>
                          <a:pt x="706340" y="745522"/>
                          <a:pt x="706055" y="745331"/>
                        </a:cubicBezTo>
                        <a:cubicBezTo>
                          <a:pt x="704816" y="744379"/>
                          <a:pt x="704721" y="743617"/>
                          <a:pt x="704816" y="743140"/>
                        </a:cubicBezTo>
                        <a:cubicBezTo>
                          <a:pt x="705007" y="742474"/>
                          <a:pt x="705864" y="742093"/>
                          <a:pt x="707103" y="742093"/>
                        </a:cubicBezTo>
                        <a:cubicBezTo>
                          <a:pt x="708627" y="742093"/>
                          <a:pt x="709484" y="741331"/>
                          <a:pt x="710150" y="739426"/>
                        </a:cubicBezTo>
                        <a:cubicBezTo>
                          <a:pt x="710436" y="738664"/>
                          <a:pt x="710722" y="737902"/>
                          <a:pt x="711389" y="737711"/>
                        </a:cubicBezTo>
                        <a:cubicBezTo>
                          <a:pt x="712151" y="737521"/>
                          <a:pt x="712913" y="737997"/>
                          <a:pt x="714341" y="739045"/>
                        </a:cubicBezTo>
                        <a:cubicBezTo>
                          <a:pt x="716056" y="740378"/>
                          <a:pt x="716723" y="740188"/>
                          <a:pt x="717866" y="739997"/>
                        </a:cubicBezTo>
                        <a:cubicBezTo>
                          <a:pt x="718056" y="739997"/>
                          <a:pt x="718342" y="739902"/>
                          <a:pt x="718628" y="739902"/>
                        </a:cubicBezTo>
                        <a:cubicBezTo>
                          <a:pt x="719295" y="739807"/>
                          <a:pt x="720342" y="739616"/>
                          <a:pt x="719961" y="736664"/>
                        </a:cubicBezTo>
                        <a:cubicBezTo>
                          <a:pt x="719866" y="735616"/>
                          <a:pt x="719580" y="734663"/>
                          <a:pt x="719390" y="733711"/>
                        </a:cubicBezTo>
                        <a:cubicBezTo>
                          <a:pt x="719104" y="732282"/>
                          <a:pt x="718723" y="730948"/>
                          <a:pt x="718723" y="729329"/>
                        </a:cubicBezTo>
                        <a:cubicBezTo>
                          <a:pt x="718723" y="726853"/>
                          <a:pt x="718152" y="725900"/>
                          <a:pt x="717294" y="724852"/>
                        </a:cubicBezTo>
                        <a:cubicBezTo>
                          <a:pt x="715865" y="723043"/>
                          <a:pt x="717866" y="717518"/>
                          <a:pt x="718152" y="716947"/>
                        </a:cubicBezTo>
                        <a:cubicBezTo>
                          <a:pt x="718723" y="715327"/>
                          <a:pt x="719485" y="714089"/>
                          <a:pt x="719866" y="713518"/>
                        </a:cubicBezTo>
                        <a:cubicBezTo>
                          <a:pt x="719866" y="713518"/>
                          <a:pt x="719961" y="713327"/>
                          <a:pt x="719961" y="712756"/>
                        </a:cubicBezTo>
                        <a:cubicBezTo>
                          <a:pt x="719866" y="711994"/>
                          <a:pt x="719675" y="711518"/>
                          <a:pt x="719485" y="711136"/>
                        </a:cubicBezTo>
                        <a:cubicBezTo>
                          <a:pt x="719295" y="710756"/>
                          <a:pt x="719199" y="710279"/>
                          <a:pt x="719485" y="709898"/>
                        </a:cubicBezTo>
                        <a:cubicBezTo>
                          <a:pt x="719866" y="709422"/>
                          <a:pt x="720247" y="709517"/>
                          <a:pt x="721676" y="709613"/>
                        </a:cubicBezTo>
                        <a:lnTo>
                          <a:pt x="722342" y="709708"/>
                        </a:lnTo>
                        <a:cubicBezTo>
                          <a:pt x="724343" y="709898"/>
                          <a:pt x="726343" y="710279"/>
                          <a:pt x="728057" y="710756"/>
                        </a:cubicBezTo>
                        <a:lnTo>
                          <a:pt x="729391" y="711136"/>
                        </a:lnTo>
                        <a:cubicBezTo>
                          <a:pt x="732915" y="712089"/>
                          <a:pt x="735296" y="712660"/>
                          <a:pt x="738154" y="715423"/>
                        </a:cubicBezTo>
                        <a:cubicBezTo>
                          <a:pt x="740345" y="717518"/>
                          <a:pt x="741107" y="717994"/>
                          <a:pt x="742250" y="718566"/>
                        </a:cubicBezTo>
                        <a:cubicBezTo>
                          <a:pt x="742631" y="718756"/>
                          <a:pt x="743107" y="719042"/>
                          <a:pt x="743678" y="719423"/>
                        </a:cubicBezTo>
                        <a:cubicBezTo>
                          <a:pt x="744631" y="719995"/>
                          <a:pt x="745393" y="720852"/>
                          <a:pt x="746060" y="721614"/>
                        </a:cubicBezTo>
                        <a:cubicBezTo>
                          <a:pt x="747012" y="722662"/>
                          <a:pt x="747870" y="723710"/>
                          <a:pt x="749489" y="724376"/>
                        </a:cubicBezTo>
                        <a:cubicBezTo>
                          <a:pt x="751299" y="725138"/>
                          <a:pt x="752441" y="726091"/>
                          <a:pt x="753394" y="726853"/>
                        </a:cubicBezTo>
                        <a:cubicBezTo>
                          <a:pt x="754061" y="727424"/>
                          <a:pt x="754728" y="727901"/>
                          <a:pt x="755490" y="728281"/>
                        </a:cubicBezTo>
                        <a:cubicBezTo>
                          <a:pt x="756918" y="729044"/>
                          <a:pt x="757871" y="729996"/>
                          <a:pt x="758728" y="730853"/>
                        </a:cubicBezTo>
                        <a:cubicBezTo>
                          <a:pt x="759109" y="731234"/>
                          <a:pt x="759490" y="731615"/>
                          <a:pt x="759871" y="731901"/>
                        </a:cubicBezTo>
                        <a:cubicBezTo>
                          <a:pt x="760538" y="732377"/>
                          <a:pt x="761490" y="731615"/>
                          <a:pt x="763395" y="730091"/>
                        </a:cubicBezTo>
                        <a:lnTo>
                          <a:pt x="763776" y="729806"/>
                        </a:lnTo>
                        <a:cubicBezTo>
                          <a:pt x="765300" y="728567"/>
                          <a:pt x="765395" y="728186"/>
                          <a:pt x="765681" y="727139"/>
                        </a:cubicBezTo>
                        <a:cubicBezTo>
                          <a:pt x="765777" y="726853"/>
                          <a:pt x="765872" y="726472"/>
                          <a:pt x="766062" y="725996"/>
                        </a:cubicBezTo>
                        <a:cubicBezTo>
                          <a:pt x="766157" y="725614"/>
                          <a:pt x="766348" y="725138"/>
                          <a:pt x="766443" y="724757"/>
                        </a:cubicBezTo>
                        <a:cubicBezTo>
                          <a:pt x="766920" y="723138"/>
                          <a:pt x="767300" y="721519"/>
                          <a:pt x="769491" y="721519"/>
                        </a:cubicBezTo>
                        <a:cubicBezTo>
                          <a:pt x="771777" y="721519"/>
                          <a:pt x="772634" y="722185"/>
                          <a:pt x="774540" y="724186"/>
                        </a:cubicBezTo>
                        <a:cubicBezTo>
                          <a:pt x="775206" y="724948"/>
                          <a:pt x="776730" y="726281"/>
                          <a:pt x="778349" y="726186"/>
                        </a:cubicBezTo>
                        <a:cubicBezTo>
                          <a:pt x="779397" y="726186"/>
                          <a:pt x="780445" y="725614"/>
                          <a:pt x="781398" y="724567"/>
                        </a:cubicBezTo>
                        <a:cubicBezTo>
                          <a:pt x="781969" y="723900"/>
                          <a:pt x="782540" y="723233"/>
                          <a:pt x="782921" y="722662"/>
                        </a:cubicBezTo>
                        <a:cubicBezTo>
                          <a:pt x="784160" y="721138"/>
                          <a:pt x="785112" y="719900"/>
                          <a:pt x="786446" y="719804"/>
                        </a:cubicBezTo>
                        <a:cubicBezTo>
                          <a:pt x="787303" y="719709"/>
                          <a:pt x="788160" y="720090"/>
                          <a:pt x="789113" y="720947"/>
                        </a:cubicBezTo>
                        <a:lnTo>
                          <a:pt x="790351" y="721995"/>
                        </a:lnTo>
                        <a:cubicBezTo>
                          <a:pt x="792351" y="723805"/>
                          <a:pt x="793399" y="724662"/>
                          <a:pt x="795495" y="725519"/>
                        </a:cubicBezTo>
                        <a:lnTo>
                          <a:pt x="795780" y="725614"/>
                        </a:lnTo>
                        <a:cubicBezTo>
                          <a:pt x="797590" y="726377"/>
                          <a:pt x="798638" y="726757"/>
                          <a:pt x="798828" y="727710"/>
                        </a:cubicBezTo>
                        <a:cubicBezTo>
                          <a:pt x="799019" y="728377"/>
                          <a:pt x="798638" y="729044"/>
                          <a:pt x="798352" y="729425"/>
                        </a:cubicBezTo>
                        <a:cubicBezTo>
                          <a:pt x="797685" y="730377"/>
                          <a:pt x="801114" y="733235"/>
                          <a:pt x="803305" y="735139"/>
                        </a:cubicBezTo>
                        <a:cubicBezTo>
                          <a:pt x="804162" y="735902"/>
                          <a:pt x="804924" y="736378"/>
                          <a:pt x="805591" y="736949"/>
                        </a:cubicBezTo>
                        <a:cubicBezTo>
                          <a:pt x="807401" y="738283"/>
                          <a:pt x="808829" y="739331"/>
                          <a:pt x="809687" y="741712"/>
                        </a:cubicBezTo>
                        <a:cubicBezTo>
                          <a:pt x="810449" y="743902"/>
                          <a:pt x="810449" y="743902"/>
                          <a:pt x="811115" y="743902"/>
                        </a:cubicBezTo>
                        <a:cubicBezTo>
                          <a:pt x="811306" y="743902"/>
                          <a:pt x="811592" y="743902"/>
                          <a:pt x="811878" y="743998"/>
                        </a:cubicBezTo>
                        <a:cubicBezTo>
                          <a:pt x="813782" y="744284"/>
                          <a:pt x="813782" y="745807"/>
                          <a:pt x="813782" y="746855"/>
                        </a:cubicBezTo>
                        <a:cubicBezTo>
                          <a:pt x="813782" y="747141"/>
                          <a:pt x="813782" y="747522"/>
                          <a:pt x="813878" y="747808"/>
                        </a:cubicBezTo>
                        <a:cubicBezTo>
                          <a:pt x="814068" y="748760"/>
                          <a:pt x="817783" y="752951"/>
                          <a:pt x="821498" y="754666"/>
                        </a:cubicBezTo>
                        <a:cubicBezTo>
                          <a:pt x="823307" y="755523"/>
                          <a:pt x="824355" y="756285"/>
                          <a:pt x="825403" y="756952"/>
                        </a:cubicBezTo>
                        <a:cubicBezTo>
                          <a:pt x="826451" y="757714"/>
                          <a:pt x="827499" y="758381"/>
                          <a:pt x="829308" y="759143"/>
                        </a:cubicBezTo>
                        <a:cubicBezTo>
                          <a:pt x="832356" y="760476"/>
                          <a:pt x="834357" y="761810"/>
                          <a:pt x="835499" y="763238"/>
                        </a:cubicBezTo>
                        <a:cubicBezTo>
                          <a:pt x="835880" y="763810"/>
                          <a:pt x="836166" y="764191"/>
                          <a:pt x="836357" y="764572"/>
                        </a:cubicBezTo>
                        <a:cubicBezTo>
                          <a:pt x="836357" y="764381"/>
                          <a:pt x="836357" y="764000"/>
                          <a:pt x="836261" y="763524"/>
                        </a:cubicBezTo>
                        <a:cubicBezTo>
                          <a:pt x="836166" y="763143"/>
                          <a:pt x="836071" y="762857"/>
                          <a:pt x="836071" y="762476"/>
                        </a:cubicBezTo>
                        <a:cubicBezTo>
                          <a:pt x="835976" y="761905"/>
                          <a:pt x="835880" y="761524"/>
                          <a:pt x="835499" y="760857"/>
                        </a:cubicBezTo>
                        <a:cubicBezTo>
                          <a:pt x="834928" y="759809"/>
                          <a:pt x="834357" y="758761"/>
                          <a:pt x="834166" y="757619"/>
                        </a:cubicBezTo>
                        <a:cubicBezTo>
                          <a:pt x="833975" y="756761"/>
                          <a:pt x="833595" y="756380"/>
                          <a:pt x="832928" y="755904"/>
                        </a:cubicBezTo>
                        <a:cubicBezTo>
                          <a:pt x="832261" y="755428"/>
                          <a:pt x="830737" y="754475"/>
                          <a:pt x="829975" y="752856"/>
                        </a:cubicBezTo>
                        <a:lnTo>
                          <a:pt x="829880" y="752570"/>
                        </a:lnTo>
                        <a:lnTo>
                          <a:pt x="829975" y="752285"/>
                        </a:lnTo>
                        <a:cubicBezTo>
                          <a:pt x="830165" y="751999"/>
                          <a:pt x="831308" y="750856"/>
                          <a:pt x="831594" y="750570"/>
                        </a:cubicBezTo>
                        <a:cubicBezTo>
                          <a:pt x="831975" y="750189"/>
                          <a:pt x="832928" y="749808"/>
                          <a:pt x="834166" y="750570"/>
                        </a:cubicBezTo>
                        <a:cubicBezTo>
                          <a:pt x="834261" y="750665"/>
                          <a:pt x="834357" y="750665"/>
                          <a:pt x="834452" y="750760"/>
                        </a:cubicBezTo>
                        <a:cubicBezTo>
                          <a:pt x="835690" y="751713"/>
                          <a:pt x="836357" y="751999"/>
                          <a:pt x="837024" y="752189"/>
                        </a:cubicBezTo>
                        <a:cubicBezTo>
                          <a:pt x="837595" y="752380"/>
                          <a:pt x="838071" y="752570"/>
                          <a:pt x="838833" y="753047"/>
                        </a:cubicBezTo>
                        <a:cubicBezTo>
                          <a:pt x="839881" y="753713"/>
                          <a:pt x="840357" y="754761"/>
                          <a:pt x="840833" y="755714"/>
                        </a:cubicBezTo>
                        <a:cubicBezTo>
                          <a:pt x="841215" y="756476"/>
                          <a:pt x="841500" y="757142"/>
                          <a:pt x="842167" y="757809"/>
                        </a:cubicBezTo>
                        <a:cubicBezTo>
                          <a:pt x="843786" y="759428"/>
                          <a:pt x="846549" y="761619"/>
                          <a:pt x="849025" y="762667"/>
                        </a:cubicBezTo>
                        <a:cubicBezTo>
                          <a:pt x="850835" y="763429"/>
                          <a:pt x="852263" y="763429"/>
                          <a:pt x="853692" y="763334"/>
                        </a:cubicBezTo>
                        <a:cubicBezTo>
                          <a:pt x="854359" y="763334"/>
                          <a:pt x="854930" y="763334"/>
                          <a:pt x="855597" y="763334"/>
                        </a:cubicBezTo>
                        <a:cubicBezTo>
                          <a:pt x="857978" y="763429"/>
                          <a:pt x="858740" y="764477"/>
                          <a:pt x="859979" y="766286"/>
                        </a:cubicBezTo>
                        <a:lnTo>
                          <a:pt x="860550" y="767048"/>
                        </a:lnTo>
                        <a:cubicBezTo>
                          <a:pt x="861788" y="768763"/>
                          <a:pt x="861979" y="769048"/>
                          <a:pt x="863027" y="769334"/>
                        </a:cubicBezTo>
                        <a:cubicBezTo>
                          <a:pt x="864074" y="769525"/>
                          <a:pt x="863979" y="771144"/>
                          <a:pt x="863789" y="773049"/>
                        </a:cubicBezTo>
                        <a:cubicBezTo>
                          <a:pt x="863694" y="773716"/>
                          <a:pt x="863598" y="774764"/>
                          <a:pt x="863694" y="775621"/>
                        </a:cubicBezTo>
                        <a:cubicBezTo>
                          <a:pt x="863694" y="775716"/>
                          <a:pt x="863694" y="775811"/>
                          <a:pt x="863694" y="775906"/>
                        </a:cubicBezTo>
                        <a:cubicBezTo>
                          <a:pt x="863884" y="775811"/>
                          <a:pt x="864170" y="775621"/>
                          <a:pt x="864455" y="775621"/>
                        </a:cubicBezTo>
                        <a:cubicBezTo>
                          <a:pt x="865313" y="775430"/>
                          <a:pt x="866361" y="775811"/>
                          <a:pt x="867503" y="776478"/>
                        </a:cubicBezTo>
                        <a:cubicBezTo>
                          <a:pt x="869790" y="777811"/>
                          <a:pt x="870837" y="779240"/>
                          <a:pt x="871790" y="780574"/>
                        </a:cubicBezTo>
                        <a:cubicBezTo>
                          <a:pt x="872171" y="781050"/>
                          <a:pt x="872552" y="781526"/>
                          <a:pt x="872933" y="782002"/>
                        </a:cubicBezTo>
                        <a:cubicBezTo>
                          <a:pt x="874171" y="783431"/>
                          <a:pt x="874552" y="783622"/>
                          <a:pt x="875886" y="784384"/>
                        </a:cubicBezTo>
                        <a:cubicBezTo>
                          <a:pt x="876266" y="784574"/>
                          <a:pt x="876648" y="784765"/>
                          <a:pt x="877124" y="785051"/>
                        </a:cubicBezTo>
                        <a:cubicBezTo>
                          <a:pt x="878553" y="785908"/>
                          <a:pt x="879695" y="786384"/>
                          <a:pt x="880457" y="786194"/>
                        </a:cubicBezTo>
                        <a:cubicBezTo>
                          <a:pt x="880838" y="786098"/>
                          <a:pt x="881220" y="785717"/>
                          <a:pt x="881505" y="785146"/>
                        </a:cubicBezTo>
                        <a:cubicBezTo>
                          <a:pt x="881982" y="784289"/>
                          <a:pt x="882553" y="783717"/>
                          <a:pt x="883410" y="783527"/>
                        </a:cubicBezTo>
                        <a:cubicBezTo>
                          <a:pt x="884839" y="783146"/>
                          <a:pt x="886458" y="783812"/>
                          <a:pt x="888649" y="785146"/>
                        </a:cubicBezTo>
                        <a:cubicBezTo>
                          <a:pt x="891697" y="786860"/>
                          <a:pt x="891887" y="787241"/>
                          <a:pt x="892554" y="789242"/>
                        </a:cubicBezTo>
                        <a:lnTo>
                          <a:pt x="892649" y="789623"/>
                        </a:lnTo>
                        <a:cubicBezTo>
                          <a:pt x="893126" y="791051"/>
                          <a:pt x="893697" y="791147"/>
                          <a:pt x="894936" y="791432"/>
                        </a:cubicBezTo>
                        <a:cubicBezTo>
                          <a:pt x="895126" y="791432"/>
                          <a:pt x="895412" y="791527"/>
                          <a:pt x="895602" y="791527"/>
                        </a:cubicBezTo>
                        <a:cubicBezTo>
                          <a:pt x="896174" y="791623"/>
                          <a:pt x="896745" y="792004"/>
                          <a:pt x="897221" y="792385"/>
                        </a:cubicBezTo>
                        <a:cubicBezTo>
                          <a:pt x="898460" y="793242"/>
                          <a:pt x="899127" y="793623"/>
                          <a:pt x="900270" y="792385"/>
                        </a:cubicBezTo>
                        <a:cubicBezTo>
                          <a:pt x="901412" y="791147"/>
                          <a:pt x="902555" y="790575"/>
                          <a:pt x="903603" y="790670"/>
                        </a:cubicBezTo>
                        <a:cubicBezTo>
                          <a:pt x="904746" y="790861"/>
                          <a:pt x="905794" y="791909"/>
                          <a:pt x="906746" y="793814"/>
                        </a:cubicBezTo>
                        <a:cubicBezTo>
                          <a:pt x="907128" y="794671"/>
                          <a:pt x="907604" y="795433"/>
                          <a:pt x="907985" y="796195"/>
                        </a:cubicBezTo>
                        <a:cubicBezTo>
                          <a:pt x="909032" y="798195"/>
                          <a:pt x="909985" y="799910"/>
                          <a:pt x="909890" y="801338"/>
                        </a:cubicBezTo>
                        <a:cubicBezTo>
                          <a:pt x="909795" y="802862"/>
                          <a:pt x="909795" y="803148"/>
                          <a:pt x="912652" y="805244"/>
                        </a:cubicBezTo>
                        <a:lnTo>
                          <a:pt x="914081" y="806291"/>
                        </a:lnTo>
                        <a:cubicBezTo>
                          <a:pt x="915986" y="807625"/>
                          <a:pt x="916653" y="808006"/>
                          <a:pt x="919700" y="810863"/>
                        </a:cubicBezTo>
                        <a:cubicBezTo>
                          <a:pt x="921224" y="812292"/>
                          <a:pt x="922272" y="813340"/>
                          <a:pt x="923129" y="814292"/>
                        </a:cubicBezTo>
                        <a:cubicBezTo>
                          <a:pt x="924368" y="815626"/>
                          <a:pt x="925320" y="816578"/>
                          <a:pt x="926749" y="817531"/>
                        </a:cubicBezTo>
                        <a:cubicBezTo>
                          <a:pt x="928463" y="818674"/>
                          <a:pt x="929416" y="820102"/>
                          <a:pt x="929035" y="821246"/>
                        </a:cubicBezTo>
                        <a:cubicBezTo>
                          <a:pt x="928940" y="821722"/>
                          <a:pt x="928368" y="822674"/>
                          <a:pt x="926368" y="822674"/>
                        </a:cubicBezTo>
                        <a:cubicBezTo>
                          <a:pt x="924177" y="822674"/>
                          <a:pt x="923511" y="823055"/>
                          <a:pt x="923415" y="823341"/>
                        </a:cubicBezTo>
                        <a:cubicBezTo>
                          <a:pt x="923320" y="823531"/>
                          <a:pt x="923320" y="823817"/>
                          <a:pt x="923511" y="824294"/>
                        </a:cubicBezTo>
                        <a:cubicBezTo>
                          <a:pt x="923796" y="825151"/>
                          <a:pt x="923701" y="826008"/>
                          <a:pt x="923320" y="826960"/>
                        </a:cubicBezTo>
                        <a:cubicBezTo>
                          <a:pt x="923034" y="827532"/>
                          <a:pt x="922844" y="827913"/>
                          <a:pt x="922749" y="828199"/>
                        </a:cubicBezTo>
                        <a:cubicBezTo>
                          <a:pt x="923225" y="828389"/>
                          <a:pt x="923891" y="828770"/>
                          <a:pt x="924653" y="829818"/>
                        </a:cubicBezTo>
                        <a:cubicBezTo>
                          <a:pt x="925034" y="830389"/>
                          <a:pt x="925320" y="830580"/>
                          <a:pt x="925892" y="831056"/>
                        </a:cubicBezTo>
                        <a:cubicBezTo>
                          <a:pt x="926273" y="831437"/>
                          <a:pt x="926844" y="831818"/>
                          <a:pt x="927797" y="832676"/>
                        </a:cubicBezTo>
                        <a:cubicBezTo>
                          <a:pt x="929702" y="834390"/>
                          <a:pt x="931035" y="836867"/>
                          <a:pt x="930940" y="838010"/>
                        </a:cubicBezTo>
                        <a:cubicBezTo>
                          <a:pt x="930940" y="838390"/>
                          <a:pt x="930654" y="838676"/>
                          <a:pt x="930559" y="838772"/>
                        </a:cubicBezTo>
                        <a:cubicBezTo>
                          <a:pt x="930178" y="839057"/>
                          <a:pt x="929607" y="839438"/>
                          <a:pt x="929321" y="839534"/>
                        </a:cubicBezTo>
                        <a:lnTo>
                          <a:pt x="929035" y="839724"/>
                        </a:lnTo>
                        <a:cubicBezTo>
                          <a:pt x="928749" y="839914"/>
                          <a:pt x="928368" y="840200"/>
                          <a:pt x="928082" y="840486"/>
                        </a:cubicBezTo>
                        <a:cubicBezTo>
                          <a:pt x="927320" y="841153"/>
                          <a:pt x="927320" y="841534"/>
                          <a:pt x="927320" y="841629"/>
                        </a:cubicBezTo>
                        <a:cubicBezTo>
                          <a:pt x="927320" y="842201"/>
                          <a:pt x="927892" y="842963"/>
                          <a:pt x="929130" y="843820"/>
                        </a:cubicBezTo>
                        <a:cubicBezTo>
                          <a:pt x="931607" y="845630"/>
                          <a:pt x="932178" y="846582"/>
                          <a:pt x="933226" y="848677"/>
                        </a:cubicBezTo>
                        <a:lnTo>
                          <a:pt x="933416" y="849059"/>
                        </a:lnTo>
                        <a:cubicBezTo>
                          <a:pt x="934274" y="850773"/>
                          <a:pt x="934655" y="851344"/>
                          <a:pt x="933798" y="852773"/>
                        </a:cubicBezTo>
                        <a:cubicBezTo>
                          <a:pt x="933512" y="853154"/>
                          <a:pt x="934178" y="854011"/>
                          <a:pt x="934750" y="854773"/>
                        </a:cubicBezTo>
                        <a:cubicBezTo>
                          <a:pt x="935131" y="855250"/>
                          <a:pt x="935417" y="855631"/>
                          <a:pt x="935703" y="856107"/>
                        </a:cubicBezTo>
                        <a:cubicBezTo>
                          <a:pt x="936083" y="856869"/>
                          <a:pt x="935988" y="857440"/>
                          <a:pt x="935893" y="857726"/>
                        </a:cubicBezTo>
                        <a:cubicBezTo>
                          <a:pt x="935893" y="857822"/>
                          <a:pt x="935893" y="857917"/>
                          <a:pt x="935893" y="857917"/>
                        </a:cubicBezTo>
                        <a:cubicBezTo>
                          <a:pt x="935893" y="857917"/>
                          <a:pt x="935893" y="857917"/>
                          <a:pt x="935893" y="857917"/>
                        </a:cubicBezTo>
                        <a:cubicBezTo>
                          <a:pt x="935893" y="857917"/>
                          <a:pt x="935988" y="858107"/>
                          <a:pt x="936655" y="858393"/>
                        </a:cubicBezTo>
                        <a:cubicBezTo>
                          <a:pt x="938846" y="859441"/>
                          <a:pt x="939608" y="860393"/>
                          <a:pt x="940941" y="861917"/>
                        </a:cubicBezTo>
                        <a:cubicBezTo>
                          <a:pt x="941322" y="862394"/>
                          <a:pt x="942084" y="862775"/>
                          <a:pt x="942656" y="863156"/>
                        </a:cubicBezTo>
                        <a:cubicBezTo>
                          <a:pt x="943608" y="863727"/>
                          <a:pt x="944370" y="864203"/>
                          <a:pt x="944370" y="864965"/>
                        </a:cubicBezTo>
                        <a:cubicBezTo>
                          <a:pt x="944370" y="865632"/>
                          <a:pt x="943703" y="866013"/>
                          <a:pt x="943513" y="866204"/>
                        </a:cubicBezTo>
                        <a:lnTo>
                          <a:pt x="943132" y="866299"/>
                        </a:lnTo>
                        <a:cubicBezTo>
                          <a:pt x="942846" y="866299"/>
                          <a:pt x="942561" y="866394"/>
                          <a:pt x="942275" y="866489"/>
                        </a:cubicBezTo>
                        <a:cubicBezTo>
                          <a:pt x="941894" y="866680"/>
                          <a:pt x="941513" y="866965"/>
                          <a:pt x="941322" y="867442"/>
                        </a:cubicBezTo>
                        <a:cubicBezTo>
                          <a:pt x="940846" y="868299"/>
                          <a:pt x="940655" y="868966"/>
                          <a:pt x="940560" y="869442"/>
                        </a:cubicBezTo>
                        <a:cubicBezTo>
                          <a:pt x="940370" y="870204"/>
                          <a:pt x="940179" y="870871"/>
                          <a:pt x="939036" y="871252"/>
                        </a:cubicBezTo>
                        <a:cubicBezTo>
                          <a:pt x="938655" y="871347"/>
                          <a:pt x="938274" y="871538"/>
                          <a:pt x="938179" y="871633"/>
                        </a:cubicBezTo>
                        <a:cubicBezTo>
                          <a:pt x="938179" y="871633"/>
                          <a:pt x="938274" y="871919"/>
                          <a:pt x="939132" y="872966"/>
                        </a:cubicBezTo>
                        <a:cubicBezTo>
                          <a:pt x="941036" y="875252"/>
                          <a:pt x="941036" y="875633"/>
                          <a:pt x="940274" y="877919"/>
                        </a:cubicBezTo>
                        <a:lnTo>
                          <a:pt x="940179" y="878110"/>
                        </a:lnTo>
                        <a:cubicBezTo>
                          <a:pt x="939798" y="879253"/>
                          <a:pt x="939894" y="880396"/>
                          <a:pt x="940084" y="881063"/>
                        </a:cubicBezTo>
                        <a:cubicBezTo>
                          <a:pt x="940274" y="881634"/>
                          <a:pt x="940084" y="882491"/>
                          <a:pt x="939512" y="882968"/>
                        </a:cubicBezTo>
                        <a:cubicBezTo>
                          <a:pt x="938941" y="883444"/>
                          <a:pt x="938179" y="883539"/>
                          <a:pt x="937417" y="883158"/>
                        </a:cubicBezTo>
                        <a:cubicBezTo>
                          <a:pt x="936369" y="882586"/>
                          <a:pt x="934845" y="882777"/>
                          <a:pt x="934083" y="883063"/>
                        </a:cubicBezTo>
                        <a:cubicBezTo>
                          <a:pt x="933702" y="883253"/>
                          <a:pt x="933131" y="883348"/>
                          <a:pt x="932464" y="883539"/>
                        </a:cubicBezTo>
                        <a:cubicBezTo>
                          <a:pt x="931892" y="883634"/>
                          <a:pt x="931035" y="883825"/>
                          <a:pt x="930749" y="884015"/>
                        </a:cubicBezTo>
                        <a:cubicBezTo>
                          <a:pt x="930559" y="884777"/>
                          <a:pt x="930464" y="885349"/>
                          <a:pt x="930178" y="885825"/>
                        </a:cubicBezTo>
                        <a:cubicBezTo>
                          <a:pt x="930083" y="886015"/>
                          <a:pt x="930083" y="886206"/>
                          <a:pt x="929987" y="886492"/>
                        </a:cubicBezTo>
                        <a:cubicBezTo>
                          <a:pt x="929797" y="887254"/>
                          <a:pt x="930464" y="889635"/>
                          <a:pt x="932083" y="892493"/>
                        </a:cubicBezTo>
                        <a:cubicBezTo>
                          <a:pt x="933512" y="895064"/>
                          <a:pt x="934369" y="896779"/>
                          <a:pt x="933131" y="898398"/>
                        </a:cubicBezTo>
                        <a:cubicBezTo>
                          <a:pt x="931892" y="900113"/>
                          <a:pt x="930369" y="900113"/>
                          <a:pt x="927987" y="898398"/>
                        </a:cubicBezTo>
                        <a:cubicBezTo>
                          <a:pt x="926749" y="897541"/>
                          <a:pt x="925892" y="897255"/>
                          <a:pt x="925130" y="897064"/>
                        </a:cubicBezTo>
                        <a:cubicBezTo>
                          <a:pt x="924558" y="896874"/>
                          <a:pt x="923987" y="896779"/>
                          <a:pt x="923415" y="896302"/>
                        </a:cubicBezTo>
                        <a:cubicBezTo>
                          <a:pt x="922844" y="895826"/>
                          <a:pt x="922367" y="895731"/>
                          <a:pt x="922082" y="895826"/>
                        </a:cubicBezTo>
                        <a:cubicBezTo>
                          <a:pt x="921796" y="895922"/>
                          <a:pt x="921320" y="896302"/>
                          <a:pt x="920939" y="897827"/>
                        </a:cubicBezTo>
                        <a:cubicBezTo>
                          <a:pt x="920748" y="898589"/>
                          <a:pt x="920558" y="899255"/>
                          <a:pt x="920462" y="899922"/>
                        </a:cubicBezTo>
                        <a:cubicBezTo>
                          <a:pt x="920082" y="901922"/>
                          <a:pt x="919700" y="903732"/>
                          <a:pt x="917033" y="903351"/>
                        </a:cubicBezTo>
                        <a:cubicBezTo>
                          <a:pt x="916462" y="903256"/>
                          <a:pt x="915986" y="903160"/>
                          <a:pt x="915605" y="903160"/>
                        </a:cubicBezTo>
                        <a:cubicBezTo>
                          <a:pt x="913986" y="902875"/>
                          <a:pt x="913890" y="902875"/>
                          <a:pt x="913604" y="903923"/>
                        </a:cubicBezTo>
                        <a:cubicBezTo>
                          <a:pt x="913224" y="905447"/>
                          <a:pt x="913033" y="907637"/>
                          <a:pt x="914748" y="909161"/>
                        </a:cubicBezTo>
                        <a:cubicBezTo>
                          <a:pt x="915986" y="910304"/>
                          <a:pt x="918272" y="913067"/>
                          <a:pt x="917795" y="914781"/>
                        </a:cubicBezTo>
                        <a:cubicBezTo>
                          <a:pt x="917605" y="915352"/>
                          <a:pt x="917224" y="915734"/>
                          <a:pt x="916557" y="915924"/>
                        </a:cubicBezTo>
                        <a:cubicBezTo>
                          <a:pt x="915224" y="916210"/>
                          <a:pt x="914748" y="916972"/>
                          <a:pt x="913986" y="918210"/>
                        </a:cubicBezTo>
                        <a:cubicBezTo>
                          <a:pt x="913795" y="918496"/>
                          <a:pt x="913604" y="918781"/>
                          <a:pt x="913414" y="919067"/>
                        </a:cubicBezTo>
                        <a:cubicBezTo>
                          <a:pt x="912366" y="920591"/>
                          <a:pt x="911509" y="920972"/>
                          <a:pt x="909985" y="921544"/>
                        </a:cubicBezTo>
                        <a:cubicBezTo>
                          <a:pt x="909604" y="921734"/>
                          <a:pt x="909128" y="921925"/>
                          <a:pt x="908652" y="922115"/>
                        </a:cubicBezTo>
                        <a:cubicBezTo>
                          <a:pt x="905984" y="923258"/>
                          <a:pt x="904937" y="923830"/>
                          <a:pt x="904461" y="925544"/>
                        </a:cubicBezTo>
                        <a:cubicBezTo>
                          <a:pt x="903794" y="928116"/>
                          <a:pt x="902174" y="928211"/>
                          <a:pt x="900079" y="928306"/>
                        </a:cubicBezTo>
                        <a:cubicBezTo>
                          <a:pt x="898269" y="928402"/>
                          <a:pt x="898174" y="928402"/>
                          <a:pt x="898079" y="932593"/>
                        </a:cubicBezTo>
                        <a:cubicBezTo>
                          <a:pt x="897983" y="937451"/>
                          <a:pt x="897983" y="940022"/>
                          <a:pt x="898079" y="941451"/>
                        </a:cubicBezTo>
                        <a:cubicBezTo>
                          <a:pt x="898174" y="942404"/>
                          <a:pt x="898650" y="943356"/>
                          <a:pt x="901603" y="944023"/>
                        </a:cubicBezTo>
                        <a:cubicBezTo>
                          <a:pt x="902174" y="944118"/>
                          <a:pt x="902651" y="944213"/>
                          <a:pt x="903127" y="944309"/>
                        </a:cubicBezTo>
                        <a:cubicBezTo>
                          <a:pt x="904937" y="944689"/>
                          <a:pt x="906080" y="944880"/>
                          <a:pt x="906937" y="946976"/>
                        </a:cubicBezTo>
                        <a:cubicBezTo>
                          <a:pt x="907794" y="949166"/>
                          <a:pt x="908366" y="950500"/>
                          <a:pt x="909318" y="951548"/>
                        </a:cubicBezTo>
                        <a:cubicBezTo>
                          <a:pt x="909795" y="952119"/>
                          <a:pt x="909985" y="952690"/>
                          <a:pt x="909890" y="953357"/>
                        </a:cubicBezTo>
                        <a:cubicBezTo>
                          <a:pt x="909699" y="954405"/>
                          <a:pt x="908747" y="955357"/>
                          <a:pt x="907223" y="956119"/>
                        </a:cubicBezTo>
                        <a:cubicBezTo>
                          <a:pt x="906270" y="956596"/>
                          <a:pt x="906080" y="956786"/>
                          <a:pt x="905889" y="956977"/>
                        </a:cubicBezTo>
                        <a:cubicBezTo>
                          <a:pt x="905603" y="957263"/>
                          <a:pt x="905318" y="957548"/>
                          <a:pt x="904461" y="957834"/>
                        </a:cubicBezTo>
                        <a:cubicBezTo>
                          <a:pt x="903127" y="958310"/>
                          <a:pt x="902365" y="958882"/>
                          <a:pt x="901317" y="960787"/>
                        </a:cubicBezTo>
                        <a:lnTo>
                          <a:pt x="901032" y="961358"/>
                        </a:lnTo>
                        <a:cubicBezTo>
                          <a:pt x="899984" y="963263"/>
                          <a:pt x="898555" y="965930"/>
                          <a:pt x="895793" y="964597"/>
                        </a:cubicBezTo>
                        <a:cubicBezTo>
                          <a:pt x="893697" y="963644"/>
                          <a:pt x="891983" y="964025"/>
                          <a:pt x="891030" y="964787"/>
                        </a:cubicBezTo>
                        <a:cubicBezTo>
                          <a:pt x="890745" y="964978"/>
                          <a:pt x="890554" y="965264"/>
                          <a:pt x="889982" y="966026"/>
                        </a:cubicBezTo>
                        <a:lnTo>
                          <a:pt x="889887" y="966216"/>
                        </a:lnTo>
                        <a:lnTo>
                          <a:pt x="889697" y="966311"/>
                        </a:lnTo>
                        <a:cubicBezTo>
                          <a:pt x="888840" y="966597"/>
                          <a:pt x="888268" y="966406"/>
                          <a:pt x="887792" y="966121"/>
                        </a:cubicBezTo>
                        <a:cubicBezTo>
                          <a:pt x="886744" y="965454"/>
                          <a:pt x="885982" y="964502"/>
                          <a:pt x="885315" y="963549"/>
                        </a:cubicBezTo>
                        <a:cubicBezTo>
                          <a:pt x="884649" y="962597"/>
                          <a:pt x="883982" y="961739"/>
                          <a:pt x="882934" y="961168"/>
                        </a:cubicBezTo>
                        <a:cubicBezTo>
                          <a:pt x="882172" y="960692"/>
                          <a:pt x="880362" y="960215"/>
                          <a:pt x="878553" y="959739"/>
                        </a:cubicBezTo>
                        <a:cubicBezTo>
                          <a:pt x="875695" y="958977"/>
                          <a:pt x="872361" y="958120"/>
                          <a:pt x="870837" y="956881"/>
                        </a:cubicBezTo>
                        <a:cubicBezTo>
                          <a:pt x="869599" y="955834"/>
                          <a:pt x="869028" y="955262"/>
                          <a:pt x="868646" y="954786"/>
                        </a:cubicBezTo>
                        <a:cubicBezTo>
                          <a:pt x="868361" y="954405"/>
                          <a:pt x="868170" y="954310"/>
                          <a:pt x="867884" y="954119"/>
                        </a:cubicBezTo>
                        <a:cubicBezTo>
                          <a:pt x="867123" y="954310"/>
                          <a:pt x="866075" y="954310"/>
                          <a:pt x="864932" y="954214"/>
                        </a:cubicBezTo>
                        <a:lnTo>
                          <a:pt x="864646" y="954214"/>
                        </a:lnTo>
                        <a:cubicBezTo>
                          <a:pt x="863884" y="954119"/>
                          <a:pt x="863122" y="953929"/>
                          <a:pt x="862550" y="953738"/>
                        </a:cubicBezTo>
                        <a:cubicBezTo>
                          <a:pt x="861884" y="953548"/>
                          <a:pt x="861217" y="953262"/>
                          <a:pt x="860645" y="952976"/>
                        </a:cubicBezTo>
                        <a:cubicBezTo>
                          <a:pt x="858550" y="952024"/>
                          <a:pt x="857216" y="951548"/>
                          <a:pt x="855788" y="952881"/>
                        </a:cubicBezTo>
                        <a:lnTo>
                          <a:pt x="855311" y="953357"/>
                        </a:lnTo>
                        <a:cubicBezTo>
                          <a:pt x="853597" y="954977"/>
                          <a:pt x="853597" y="954977"/>
                          <a:pt x="852835" y="956881"/>
                        </a:cubicBezTo>
                        <a:lnTo>
                          <a:pt x="852740" y="957167"/>
                        </a:lnTo>
                        <a:cubicBezTo>
                          <a:pt x="851692" y="959644"/>
                          <a:pt x="851692" y="960406"/>
                          <a:pt x="853216" y="961549"/>
                        </a:cubicBezTo>
                        <a:cubicBezTo>
                          <a:pt x="854835" y="962692"/>
                          <a:pt x="855311" y="964597"/>
                          <a:pt x="855788" y="966311"/>
                        </a:cubicBezTo>
                        <a:cubicBezTo>
                          <a:pt x="855978" y="967073"/>
                          <a:pt x="856169" y="967835"/>
                          <a:pt x="856454" y="968311"/>
                        </a:cubicBezTo>
                        <a:cubicBezTo>
                          <a:pt x="857121" y="969550"/>
                          <a:pt x="858836" y="972217"/>
                          <a:pt x="860931" y="974122"/>
                        </a:cubicBezTo>
                        <a:cubicBezTo>
                          <a:pt x="862932" y="974503"/>
                          <a:pt x="864646" y="976217"/>
                          <a:pt x="866075" y="977741"/>
                        </a:cubicBezTo>
                        <a:cubicBezTo>
                          <a:pt x="866456" y="978218"/>
                          <a:pt x="866932" y="978694"/>
                          <a:pt x="867218" y="979646"/>
                        </a:cubicBezTo>
                        <a:lnTo>
                          <a:pt x="867313" y="979932"/>
                        </a:lnTo>
                        <a:lnTo>
                          <a:pt x="867123" y="980218"/>
                        </a:lnTo>
                        <a:cubicBezTo>
                          <a:pt x="867027" y="980504"/>
                          <a:pt x="866646" y="982409"/>
                          <a:pt x="866646" y="983075"/>
                        </a:cubicBezTo>
                        <a:cubicBezTo>
                          <a:pt x="866646" y="983266"/>
                          <a:pt x="866551" y="984028"/>
                          <a:pt x="866551" y="984218"/>
                        </a:cubicBezTo>
                        <a:cubicBezTo>
                          <a:pt x="866551" y="984504"/>
                          <a:pt x="866551" y="984885"/>
                          <a:pt x="867980" y="985076"/>
                        </a:cubicBezTo>
                        <a:cubicBezTo>
                          <a:pt x="870170" y="985266"/>
                          <a:pt x="871980" y="985456"/>
                          <a:pt x="873409" y="985838"/>
                        </a:cubicBezTo>
                        <a:cubicBezTo>
                          <a:pt x="875028" y="986219"/>
                          <a:pt x="875314" y="986028"/>
                          <a:pt x="876076" y="984980"/>
                        </a:cubicBezTo>
                        <a:lnTo>
                          <a:pt x="876266" y="984790"/>
                        </a:lnTo>
                        <a:cubicBezTo>
                          <a:pt x="877409" y="984123"/>
                          <a:pt x="879505" y="982980"/>
                          <a:pt x="881124" y="984123"/>
                        </a:cubicBezTo>
                        <a:cubicBezTo>
                          <a:pt x="881505" y="984409"/>
                          <a:pt x="881982" y="984599"/>
                          <a:pt x="882458" y="984790"/>
                        </a:cubicBezTo>
                        <a:cubicBezTo>
                          <a:pt x="882744" y="984885"/>
                          <a:pt x="882934" y="984980"/>
                          <a:pt x="883220" y="985171"/>
                        </a:cubicBezTo>
                        <a:lnTo>
                          <a:pt x="883505" y="985361"/>
                        </a:lnTo>
                        <a:lnTo>
                          <a:pt x="883505" y="985742"/>
                        </a:lnTo>
                        <a:cubicBezTo>
                          <a:pt x="883505" y="986028"/>
                          <a:pt x="883601" y="987266"/>
                          <a:pt x="883696" y="988028"/>
                        </a:cubicBezTo>
                        <a:lnTo>
                          <a:pt x="883696" y="988409"/>
                        </a:lnTo>
                        <a:cubicBezTo>
                          <a:pt x="883791" y="989362"/>
                          <a:pt x="883791" y="990314"/>
                          <a:pt x="883791" y="991172"/>
                        </a:cubicBezTo>
                        <a:cubicBezTo>
                          <a:pt x="883791" y="993077"/>
                          <a:pt x="883886" y="993553"/>
                          <a:pt x="885601" y="993553"/>
                        </a:cubicBezTo>
                        <a:cubicBezTo>
                          <a:pt x="887411" y="993553"/>
                          <a:pt x="888649" y="992410"/>
                          <a:pt x="889697" y="991362"/>
                        </a:cubicBezTo>
                        <a:lnTo>
                          <a:pt x="892173" y="989076"/>
                        </a:lnTo>
                        <a:cubicBezTo>
                          <a:pt x="892269" y="988981"/>
                          <a:pt x="892459" y="988695"/>
                          <a:pt x="892935" y="988409"/>
                        </a:cubicBezTo>
                        <a:lnTo>
                          <a:pt x="893411" y="988123"/>
                        </a:lnTo>
                        <a:lnTo>
                          <a:pt x="893792" y="988600"/>
                        </a:lnTo>
                        <a:cubicBezTo>
                          <a:pt x="895031" y="990124"/>
                          <a:pt x="895602" y="991362"/>
                          <a:pt x="895602" y="992886"/>
                        </a:cubicBezTo>
                        <a:cubicBezTo>
                          <a:pt x="895602" y="993267"/>
                          <a:pt x="895602" y="993553"/>
                          <a:pt x="895602" y="993839"/>
                        </a:cubicBezTo>
                        <a:cubicBezTo>
                          <a:pt x="895602" y="995077"/>
                          <a:pt x="895698" y="995839"/>
                          <a:pt x="896174" y="996601"/>
                        </a:cubicBezTo>
                        <a:lnTo>
                          <a:pt x="896269" y="996791"/>
                        </a:lnTo>
                        <a:lnTo>
                          <a:pt x="896269" y="996982"/>
                        </a:lnTo>
                        <a:cubicBezTo>
                          <a:pt x="896269" y="997268"/>
                          <a:pt x="895983" y="998030"/>
                          <a:pt x="895221" y="999935"/>
                        </a:cubicBezTo>
                        <a:lnTo>
                          <a:pt x="895126" y="1000220"/>
                        </a:lnTo>
                        <a:cubicBezTo>
                          <a:pt x="894745" y="1001173"/>
                          <a:pt x="894364" y="1002030"/>
                          <a:pt x="894174" y="1002506"/>
                        </a:cubicBezTo>
                        <a:cubicBezTo>
                          <a:pt x="893507" y="1004030"/>
                          <a:pt x="892173" y="1004792"/>
                          <a:pt x="891030" y="1005078"/>
                        </a:cubicBezTo>
                        <a:cubicBezTo>
                          <a:pt x="890649" y="1005173"/>
                          <a:pt x="890268" y="1005459"/>
                          <a:pt x="890173" y="1005840"/>
                        </a:cubicBezTo>
                        <a:cubicBezTo>
                          <a:pt x="890078" y="1006221"/>
                          <a:pt x="890459" y="1006507"/>
                          <a:pt x="890840" y="1006793"/>
                        </a:cubicBezTo>
                        <a:cubicBezTo>
                          <a:pt x="891792" y="1007459"/>
                          <a:pt x="892459" y="1008126"/>
                          <a:pt x="892649" y="1008983"/>
                        </a:cubicBezTo>
                        <a:cubicBezTo>
                          <a:pt x="892840" y="1009745"/>
                          <a:pt x="892649" y="1010602"/>
                          <a:pt x="891983" y="1011555"/>
                        </a:cubicBezTo>
                        <a:cubicBezTo>
                          <a:pt x="891792" y="1011841"/>
                          <a:pt x="891983" y="1012127"/>
                          <a:pt x="892173" y="1012222"/>
                        </a:cubicBezTo>
                        <a:cubicBezTo>
                          <a:pt x="892554" y="1012507"/>
                          <a:pt x="893030" y="1012507"/>
                          <a:pt x="893602" y="1011746"/>
                        </a:cubicBezTo>
                        <a:cubicBezTo>
                          <a:pt x="893792" y="1011460"/>
                          <a:pt x="893983" y="1011174"/>
                          <a:pt x="894174" y="1010984"/>
                        </a:cubicBezTo>
                        <a:cubicBezTo>
                          <a:pt x="895316" y="1009460"/>
                          <a:pt x="896269" y="1008221"/>
                          <a:pt x="898555" y="1008317"/>
                        </a:cubicBezTo>
                        <a:lnTo>
                          <a:pt x="899031" y="1008317"/>
                        </a:lnTo>
                        <a:cubicBezTo>
                          <a:pt x="900841" y="1008412"/>
                          <a:pt x="900936" y="1008412"/>
                          <a:pt x="901222" y="1006983"/>
                        </a:cubicBezTo>
                        <a:cubicBezTo>
                          <a:pt x="901603" y="1005459"/>
                          <a:pt x="902174" y="1004697"/>
                          <a:pt x="903032" y="1004506"/>
                        </a:cubicBezTo>
                        <a:cubicBezTo>
                          <a:pt x="903794" y="1004411"/>
                          <a:pt x="904461" y="1004888"/>
                          <a:pt x="905127" y="1005935"/>
                        </a:cubicBezTo>
                        <a:cubicBezTo>
                          <a:pt x="905699" y="1006888"/>
                          <a:pt x="906270" y="1007269"/>
                          <a:pt x="906461" y="1007269"/>
                        </a:cubicBezTo>
                        <a:cubicBezTo>
                          <a:pt x="906461" y="1007269"/>
                          <a:pt x="906556" y="1007078"/>
                          <a:pt x="906461" y="1006507"/>
                        </a:cubicBezTo>
                        <a:cubicBezTo>
                          <a:pt x="906365" y="1005840"/>
                          <a:pt x="906270" y="1005269"/>
                          <a:pt x="906175" y="1004792"/>
                        </a:cubicBezTo>
                        <a:cubicBezTo>
                          <a:pt x="905889" y="1003744"/>
                          <a:pt x="905699" y="1002792"/>
                          <a:pt x="906365" y="1001744"/>
                        </a:cubicBezTo>
                        <a:cubicBezTo>
                          <a:pt x="906365" y="1001554"/>
                          <a:pt x="906461" y="1001268"/>
                          <a:pt x="906556" y="1001077"/>
                        </a:cubicBezTo>
                        <a:cubicBezTo>
                          <a:pt x="906556" y="1000982"/>
                          <a:pt x="906556" y="1000887"/>
                          <a:pt x="906556" y="1000697"/>
                        </a:cubicBezTo>
                        <a:cubicBezTo>
                          <a:pt x="906556" y="1000411"/>
                          <a:pt x="906556" y="1000125"/>
                          <a:pt x="906556" y="999839"/>
                        </a:cubicBezTo>
                        <a:cubicBezTo>
                          <a:pt x="906556" y="999363"/>
                          <a:pt x="906842" y="999077"/>
                          <a:pt x="907223" y="998792"/>
                        </a:cubicBezTo>
                        <a:cubicBezTo>
                          <a:pt x="908556" y="998030"/>
                          <a:pt x="911604" y="998792"/>
                          <a:pt x="911985" y="998982"/>
                        </a:cubicBezTo>
                        <a:cubicBezTo>
                          <a:pt x="912271" y="999077"/>
                          <a:pt x="913033" y="999077"/>
                          <a:pt x="913890" y="998696"/>
                        </a:cubicBezTo>
                        <a:cubicBezTo>
                          <a:pt x="914652" y="998315"/>
                          <a:pt x="915700" y="997458"/>
                          <a:pt x="916081" y="995648"/>
                        </a:cubicBezTo>
                        <a:cubicBezTo>
                          <a:pt x="916748" y="992696"/>
                          <a:pt x="916176" y="992314"/>
                          <a:pt x="914652" y="991362"/>
                        </a:cubicBezTo>
                        <a:lnTo>
                          <a:pt x="914462" y="991172"/>
                        </a:lnTo>
                        <a:cubicBezTo>
                          <a:pt x="914176" y="990981"/>
                          <a:pt x="913986" y="990886"/>
                          <a:pt x="913700" y="990695"/>
                        </a:cubicBezTo>
                        <a:cubicBezTo>
                          <a:pt x="912366" y="989933"/>
                          <a:pt x="911319" y="989362"/>
                          <a:pt x="911223" y="986790"/>
                        </a:cubicBezTo>
                        <a:cubicBezTo>
                          <a:pt x="911128" y="983552"/>
                          <a:pt x="910366" y="982027"/>
                          <a:pt x="909795" y="981742"/>
                        </a:cubicBezTo>
                        <a:cubicBezTo>
                          <a:pt x="908270" y="980980"/>
                          <a:pt x="908366" y="980313"/>
                          <a:pt x="908652" y="978980"/>
                        </a:cubicBezTo>
                        <a:lnTo>
                          <a:pt x="908747" y="978598"/>
                        </a:lnTo>
                        <a:cubicBezTo>
                          <a:pt x="908747" y="978408"/>
                          <a:pt x="908556" y="977646"/>
                          <a:pt x="907223" y="976122"/>
                        </a:cubicBezTo>
                        <a:cubicBezTo>
                          <a:pt x="905889" y="974598"/>
                          <a:pt x="905413" y="974027"/>
                          <a:pt x="905603" y="973360"/>
                        </a:cubicBezTo>
                        <a:cubicBezTo>
                          <a:pt x="905699" y="972788"/>
                          <a:pt x="906270" y="972598"/>
                          <a:pt x="906842" y="972407"/>
                        </a:cubicBezTo>
                        <a:cubicBezTo>
                          <a:pt x="907413" y="972217"/>
                          <a:pt x="908366" y="971836"/>
                          <a:pt x="909413" y="970979"/>
                        </a:cubicBezTo>
                        <a:cubicBezTo>
                          <a:pt x="910461" y="970121"/>
                          <a:pt x="911985" y="970788"/>
                          <a:pt x="913033" y="971264"/>
                        </a:cubicBezTo>
                        <a:cubicBezTo>
                          <a:pt x="913319" y="971360"/>
                          <a:pt x="913795" y="971550"/>
                          <a:pt x="913890" y="971645"/>
                        </a:cubicBezTo>
                        <a:cubicBezTo>
                          <a:pt x="913890" y="971645"/>
                          <a:pt x="914271" y="971264"/>
                          <a:pt x="914843" y="969835"/>
                        </a:cubicBezTo>
                        <a:cubicBezTo>
                          <a:pt x="915605" y="967835"/>
                          <a:pt x="916462" y="966216"/>
                          <a:pt x="918843" y="966406"/>
                        </a:cubicBezTo>
                        <a:cubicBezTo>
                          <a:pt x="919510" y="966502"/>
                          <a:pt x="919986" y="966311"/>
                          <a:pt x="920558" y="966121"/>
                        </a:cubicBezTo>
                        <a:cubicBezTo>
                          <a:pt x="921415" y="965835"/>
                          <a:pt x="922272" y="965549"/>
                          <a:pt x="923511" y="965930"/>
                        </a:cubicBezTo>
                        <a:cubicBezTo>
                          <a:pt x="924273" y="966216"/>
                          <a:pt x="924844" y="966216"/>
                          <a:pt x="925225" y="966216"/>
                        </a:cubicBezTo>
                        <a:cubicBezTo>
                          <a:pt x="925130" y="966121"/>
                          <a:pt x="925034" y="966026"/>
                          <a:pt x="924844" y="965835"/>
                        </a:cubicBezTo>
                        <a:cubicBezTo>
                          <a:pt x="924082" y="965168"/>
                          <a:pt x="923415" y="964502"/>
                          <a:pt x="923511" y="963739"/>
                        </a:cubicBezTo>
                        <a:cubicBezTo>
                          <a:pt x="923606" y="962882"/>
                          <a:pt x="924273" y="962406"/>
                          <a:pt x="925606" y="961549"/>
                        </a:cubicBezTo>
                        <a:lnTo>
                          <a:pt x="926273" y="961073"/>
                        </a:lnTo>
                        <a:cubicBezTo>
                          <a:pt x="927225" y="960406"/>
                          <a:pt x="927987" y="959834"/>
                          <a:pt x="928749" y="959263"/>
                        </a:cubicBezTo>
                        <a:cubicBezTo>
                          <a:pt x="929987" y="958310"/>
                          <a:pt x="931130" y="957453"/>
                          <a:pt x="932654" y="956691"/>
                        </a:cubicBezTo>
                        <a:cubicBezTo>
                          <a:pt x="934559" y="955834"/>
                          <a:pt x="935988" y="955643"/>
                          <a:pt x="937036" y="956119"/>
                        </a:cubicBezTo>
                        <a:cubicBezTo>
                          <a:pt x="937798" y="956501"/>
                          <a:pt x="938370" y="957263"/>
                          <a:pt x="938560" y="958406"/>
                        </a:cubicBezTo>
                        <a:cubicBezTo>
                          <a:pt x="938655" y="958786"/>
                          <a:pt x="938655" y="959168"/>
                          <a:pt x="938750" y="959453"/>
                        </a:cubicBezTo>
                        <a:cubicBezTo>
                          <a:pt x="939036" y="961263"/>
                          <a:pt x="939132" y="961549"/>
                          <a:pt x="940751" y="961644"/>
                        </a:cubicBezTo>
                        <a:cubicBezTo>
                          <a:pt x="943418" y="961739"/>
                          <a:pt x="944846" y="962692"/>
                          <a:pt x="944942" y="964692"/>
                        </a:cubicBezTo>
                        <a:cubicBezTo>
                          <a:pt x="945037" y="965740"/>
                          <a:pt x="945037" y="965740"/>
                          <a:pt x="945894" y="966121"/>
                        </a:cubicBezTo>
                        <a:cubicBezTo>
                          <a:pt x="946656" y="966502"/>
                          <a:pt x="947037" y="967264"/>
                          <a:pt x="946847" y="968026"/>
                        </a:cubicBezTo>
                        <a:cubicBezTo>
                          <a:pt x="946752" y="968788"/>
                          <a:pt x="946085" y="969455"/>
                          <a:pt x="945323" y="969550"/>
                        </a:cubicBezTo>
                        <a:cubicBezTo>
                          <a:pt x="945132" y="969550"/>
                          <a:pt x="944846" y="969835"/>
                          <a:pt x="944751" y="970026"/>
                        </a:cubicBezTo>
                        <a:cubicBezTo>
                          <a:pt x="944751" y="970121"/>
                          <a:pt x="944656" y="970217"/>
                          <a:pt x="944942" y="970312"/>
                        </a:cubicBezTo>
                        <a:cubicBezTo>
                          <a:pt x="945228" y="970598"/>
                          <a:pt x="945608" y="970883"/>
                          <a:pt x="945608" y="971264"/>
                        </a:cubicBezTo>
                        <a:cubicBezTo>
                          <a:pt x="945608" y="971740"/>
                          <a:pt x="945418" y="972026"/>
                          <a:pt x="945228" y="972217"/>
                        </a:cubicBezTo>
                        <a:cubicBezTo>
                          <a:pt x="945037" y="972407"/>
                          <a:pt x="944846" y="972693"/>
                          <a:pt x="944751" y="973074"/>
                        </a:cubicBezTo>
                        <a:cubicBezTo>
                          <a:pt x="944561" y="973646"/>
                          <a:pt x="944656" y="974122"/>
                          <a:pt x="944846" y="974312"/>
                        </a:cubicBezTo>
                        <a:cubicBezTo>
                          <a:pt x="944942" y="974407"/>
                          <a:pt x="945037" y="974503"/>
                          <a:pt x="945228" y="974503"/>
                        </a:cubicBezTo>
                        <a:cubicBezTo>
                          <a:pt x="945894" y="974407"/>
                          <a:pt x="946370" y="974693"/>
                          <a:pt x="946561" y="974979"/>
                        </a:cubicBezTo>
                        <a:cubicBezTo>
                          <a:pt x="947037" y="975551"/>
                          <a:pt x="947037" y="976598"/>
                          <a:pt x="946561" y="978218"/>
                        </a:cubicBezTo>
                        <a:cubicBezTo>
                          <a:pt x="946180" y="979456"/>
                          <a:pt x="946180" y="980123"/>
                          <a:pt x="946370" y="980313"/>
                        </a:cubicBezTo>
                        <a:cubicBezTo>
                          <a:pt x="946466" y="980408"/>
                          <a:pt x="946752" y="980504"/>
                          <a:pt x="947132" y="980408"/>
                        </a:cubicBezTo>
                        <a:cubicBezTo>
                          <a:pt x="949133" y="980027"/>
                          <a:pt x="949799" y="980123"/>
                          <a:pt x="950847" y="981742"/>
                        </a:cubicBezTo>
                        <a:cubicBezTo>
                          <a:pt x="951133" y="982218"/>
                          <a:pt x="952086" y="982789"/>
                          <a:pt x="953228" y="982885"/>
                        </a:cubicBezTo>
                        <a:cubicBezTo>
                          <a:pt x="953895" y="982980"/>
                          <a:pt x="954943" y="982885"/>
                          <a:pt x="955800" y="982027"/>
                        </a:cubicBezTo>
                        <a:cubicBezTo>
                          <a:pt x="957324" y="980504"/>
                          <a:pt x="958562" y="979932"/>
                          <a:pt x="959610" y="980313"/>
                        </a:cubicBezTo>
                        <a:cubicBezTo>
                          <a:pt x="960467" y="980694"/>
                          <a:pt x="960944" y="981647"/>
                          <a:pt x="960944" y="983361"/>
                        </a:cubicBezTo>
                        <a:cubicBezTo>
                          <a:pt x="960944" y="984314"/>
                          <a:pt x="961039" y="985742"/>
                          <a:pt x="961134" y="986314"/>
                        </a:cubicBezTo>
                        <a:cubicBezTo>
                          <a:pt x="961229" y="986219"/>
                          <a:pt x="961420" y="986028"/>
                          <a:pt x="961706" y="985838"/>
                        </a:cubicBezTo>
                        <a:cubicBezTo>
                          <a:pt x="963230" y="984218"/>
                          <a:pt x="964087" y="984409"/>
                          <a:pt x="965420" y="985076"/>
                        </a:cubicBezTo>
                        <a:cubicBezTo>
                          <a:pt x="965802" y="985266"/>
                          <a:pt x="966278" y="985456"/>
                          <a:pt x="966849" y="985647"/>
                        </a:cubicBezTo>
                        <a:cubicBezTo>
                          <a:pt x="967707" y="985933"/>
                          <a:pt x="968183" y="986219"/>
                          <a:pt x="968564" y="986504"/>
                        </a:cubicBezTo>
                        <a:cubicBezTo>
                          <a:pt x="969230" y="986885"/>
                          <a:pt x="969421" y="987076"/>
                          <a:pt x="971707" y="986600"/>
                        </a:cubicBezTo>
                        <a:cubicBezTo>
                          <a:pt x="974374" y="986028"/>
                          <a:pt x="976279" y="986314"/>
                          <a:pt x="978089" y="986504"/>
                        </a:cubicBezTo>
                        <a:cubicBezTo>
                          <a:pt x="978851" y="986600"/>
                          <a:pt x="979613" y="986695"/>
                          <a:pt x="980470" y="986695"/>
                        </a:cubicBezTo>
                        <a:cubicBezTo>
                          <a:pt x="982184" y="986790"/>
                          <a:pt x="984090" y="987743"/>
                          <a:pt x="985232" y="989076"/>
                        </a:cubicBezTo>
                        <a:cubicBezTo>
                          <a:pt x="986090" y="990124"/>
                          <a:pt x="986471" y="991362"/>
                          <a:pt x="986185" y="992505"/>
                        </a:cubicBezTo>
                        <a:cubicBezTo>
                          <a:pt x="985804" y="994601"/>
                          <a:pt x="986185" y="995363"/>
                          <a:pt x="986852" y="996982"/>
                        </a:cubicBezTo>
                        <a:lnTo>
                          <a:pt x="987137" y="997553"/>
                        </a:lnTo>
                        <a:cubicBezTo>
                          <a:pt x="987519" y="998506"/>
                          <a:pt x="988090" y="998887"/>
                          <a:pt x="988566" y="999363"/>
                        </a:cubicBezTo>
                        <a:cubicBezTo>
                          <a:pt x="989138" y="999839"/>
                          <a:pt x="989709" y="1000315"/>
                          <a:pt x="990090" y="1001173"/>
                        </a:cubicBezTo>
                        <a:cubicBezTo>
                          <a:pt x="990662" y="1002411"/>
                          <a:pt x="991519" y="1002887"/>
                          <a:pt x="993233" y="1002697"/>
                        </a:cubicBezTo>
                        <a:cubicBezTo>
                          <a:pt x="994377" y="1002602"/>
                          <a:pt x="995234" y="1002792"/>
                          <a:pt x="995805" y="1003364"/>
                        </a:cubicBezTo>
                        <a:cubicBezTo>
                          <a:pt x="996282" y="1003744"/>
                          <a:pt x="996567" y="1004411"/>
                          <a:pt x="996567" y="1005173"/>
                        </a:cubicBezTo>
                        <a:cubicBezTo>
                          <a:pt x="996567" y="1005650"/>
                          <a:pt x="996377" y="1006031"/>
                          <a:pt x="996186" y="1006221"/>
                        </a:cubicBezTo>
                        <a:cubicBezTo>
                          <a:pt x="995710" y="1006602"/>
                          <a:pt x="995043" y="1006507"/>
                          <a:pt x="994281" y="1006411"/>
                        </a:cubicBezTo>
                        <a:cubicBezTo>
                          <a:pt x="993995" y="1006316"/>
                          <a:pt x="993615" y="1006316"/>
                          <a:pt x="993138" y="1006316"/>
                        </a:cubicBezTo>
                        <a:cubicBezTo>
                          <a:pt x="992757" y="1006316"/>
                          <a:pt x="992281" y="1006221"/>
                          <a:pt x="992186" y="1006316"/>
                        </a:cubicBezTo>
                        <a:cubicBezTo>
                          <a:pt x="992186" y="1006411"/>
                          <a:pt x="992090" y="1006888"/>
                          <a:pt x="992471" y="1008888"/>
                        </a:cubicBezTo>
                        <a:cubicBezTo>
                          <a:pt x="992757" y="1010031"/>
                          <a:pt x="993043" y="1010984"/>
                          <a:pt x="993329" y="1011841"/>
                        </a:cubicBezTo>
                        <a:cubicBezTo>
                          <a:pt x="993900" y="1013555"/>
                          <a:pt x="994377" y="1014984"/>
                          <a:pt x="993615" y="1016222"/>
                        </a:cubicBezTo>
                        <a:cubicBezTo>
                          <a:pt x="993233" y="1016889"/>
                          <a:pt x="993138" y="1017365"/>
                          <a:pt x="993233" y="1017460"/>
                        </a:cubicBezTo>
                        <a:cubicBezTo>
                          <a:pt x="993329" y="1017556"/>
                          <a:pt x="993615" y="1017746"/>
                          <a:pt x="994186" y="1017746"/>
                        </a:cubicBezTo>
                        <a:cubicBezTo>
                          <a:pt x="994948" y="1017746"/>
                          <a:pt x="995615" y="1017937"/>
                          <a:pt x="995996" y="1018508"/>
                        </a:cubicBezTo>
                        <a:cubicBezTo>
                          <a:pt x="996377" y="1019175"/>
                          <a:pt x="995900" y="1020127"/>
                          <a:pt x="995329" y="1021175"/>
                        </a:cubicBezTo>
                        <a:cubicBezTo>
                          <a:pt x="994281" y="1023080"/>
                          <a:pt x="993710" y="1023747"/>
                          <a:pt x="991805" y="1023176"/>
                        </a:cubicBezTo>
                        <a:cubicBezTo>
                          <a:pt x="991424" y="1023080"/>
                          <a:pt x="991043" y="1022985"/>
                          <a:pt x="990757" y="1023271"/>
                        </a:cubicBezTo>
                        <a:cubicBezTo>
                          <a:pt x="990471" y="1023461"/>
                          <a:pt x="990376" y="1024128"/>
                          <a:pt x="990376" y="1024890"/>
                        </a:cubicBezTo>
                        <a:cubicBezTo>
                          <a:pt x="990376" y="1025176"/>
                          <a:pt x="990376" y="1025461"/>
                          <a:pt x="990376" y="1025747"/>
                        </a:cubicBezTo>
                        <a:cubicBezTo>
                          <a:pt x="990376" y="1027367"/>
                          <a:pt x="990471" y="1027462"/>
                          <a:pt x="991424" y="1027462"/>
                        </a:cubicBezTo>
                        <a:cubicBezTo>
                          <a:pt x="992757" y="1027557"/>
                          <a:pt x="993424" y="1028129"/>
                          <a:pt x="994186" y="1028795"/>
                        </a:cubicBezTo>
                        <a:cubicBezTo>
                          <a:pt x="994662" y="1029272"/>
                          <a:pt x="995138" y="1029652"/>
                          <a:pt x="995900" y="1030034"/>
                        </a:cubicBezTo>
                        <a:cubicBezTo>
                          <a:pt x="996377" y="1030224"/>
                          <a:pt x="996948" y="1030414"/>
                          <a:pt x="997520" y="1030700"/>
                        </a:cubicBezTo>
                        <a:cubicBezTo>
                          <a:pt x="999615" y="1031462"/>
                          <a:pt x="1001996" y="1032415"/>
                          <a:pt x="1002854" y="1033653"/>
                        </a:cubicBezTo>
                        <a:cubicBezTo>
                          <a:pt x="1003806" y="1034986"/>
                          <a:pt x="1005521" y="1035844"/>
                          <a:pt x="1007140" y="1035844"/>
                        </a:cubicBezTo>
                        <a:cubicBezTo>
                          <a:pt x="1007902" y="1035844"/>
                          <a:pt x="1008569" y="1035939"/>
                          <a:pt x="1009140" y="1036130"/>
                        </a:cubicBezTo>
                        <a:cubicBezTo>
                          <a:pt x="1009998" y="1036320"/>
                          <a:pt x="1010474" y="1036415"/>
                          <a:pt x="1011140" y="1036034"/>
                        </a:cubicBezTo>
                        <a:cubicBezTo>
                          <a:pt x="1012855" y="1035177"/>
                          <a:pt x="1013522" y="1036225"/>
                          <a:pt x="1013903" y="1036987"/>
                        </a:cubicBezTo>
                        <a:cubicBezTo>
                          <a:pt x="1013998" y="1037177"/>
                          <a:pt x="1014188" y="1037463"/>
                          <a:pt x="1014379" y="1037654"/>
                        </a:cubicBezTo>
                        <a:cubicBezTo>
                          <a:pt x="1014855" y="1038320"/>
                          <a:pt x="1014950" y="1038415"/>
                          <a:pt x="1017046" y="1037368"/>
                        </a:cubicBezTo>
                        <a:cubicBezTo>
                          <a:pt x="1019713" y="1036034"/>
                          <a:pt x="1021808" y="1036225"/>
                          <a:pt x="1022856" y="1037939"/>
                        </a:cubicBezTo>
                        <a:cubicBezTo>
                          <a:pt x="1023142" y="1038415"/>
                          <a:pt x="1023713" y="1038511"/>
                          <a:pt x="1023999" y="1038511"/>
                        </a:cubicBezTo>
                        <a:cubicBezTo>
                          <a:pt x="1024952" y="1038606"/>
                          <a:pt x="1025904" y="1038035"/>
                          <a:pt x="1026571" y="1037273"/>
                        </a:cubicBezTo>
                        <a:cubicBezTo>
                          <a:pt x="1027619" y="1035939"/>
                          <a:pt x="1028762" y="1035653"/>
                          <a:pt x="1029905" y="1035272"/>
                        </a:cubicBezTo>
                        <a:cubicBezTo>
                          <a:pt x="1030571" y="1035082"/>
                          <a:pt x="1031238" y="1034891"/>
                          <a:pt x="1032000" y="1034510"/>
                        </a:cubicBezTo>
                        <a:cubicBezTo>
                          <a:pt x="1032953" y="1033939"/>
                          <a:pt x="1033810" y="1033653"/>
                          <a:pt x="1034572" y="1033272"/>
                        </a:cubicBezTo>
                        <a:cubicBezTo>
                          <a:pt x="1035334" y="1032891"/>
                          <a:pt x="1036096" y="1032605"/>
                          <a:pt x="1036382" y="1032319"/>
                        </a:cubicBezTo>
                        <a:cubicBezTo>
                          <a:pt x="1036763" y="1031939"/>
                          <a:pt x="1036667" y="1029938"/>
                          <a:pt x="1036477" y="1028319"/>
                        </a:cubicBezTo>
                        <a:lnTo>
                          <a:pt x="1036382" y="1026985"/>
                        </a:lnTo>
                        <a:cubicBezTo>
                          <a:pt x="1036382" y="1026414"/>
                          <a:pt x="1036286" y="1025843"/>
                          <a:pt x="1036191" y="1025366"/>
                        </a:cubicBezTo>
                        <a:cubicBezTo>
                          <a:pt x="1036001" y="1024319"/>
                          <a:pt x="1035905" y="1023556"/>
                          <a:pt x="1036477" y="1022985"/>
                        </a:cubicBezTo>
                        <a:cubicBezTo>
                          <a:pt x="1036953" y="1022509"/>
                          <a:pt x="1037715" y="1022699"/>
                          <a:pt x="1038191" y="1022890"/>
                        </a:cubicBezTo>
                        <a:cubicBezTo>
                          <a:pt x="1038382" y="1022985"/>
                          <a:pt x="1039620" y="1023366"/>
                          <a:pt x="1039906" y="1023556"/>
                        </a:cubicBezTo>
                        <a:lnTo>
                          <a:pt x="1039906" y="1023652"/>
                        </a:lnTo>
                        <a:cubicBezTo>
                          <a:pt x="1040668" y="1023556"/>
                          <a:pt x="1041620" y="1023747"/>
                          <a:pt x="1042859" y="1024223"/>
                        </a:cubicBezTo>
                        <a:cubicBezTo>
                          <a:pt x="1044383" y="1024890"/>
                          <a:pt x="1046478" y="1023938"/>
                          <a:pt x="1048193" y="1023176"/>
                        </a:cubicBezTo>
                        <a:lnTo>
                          <a:pt x="1048478" y="1023080"/>
                        </a:lnTo>
                        <a:cubicBezTo>
                          <a:pt x="1049241" y="1022699"/>
                          <a:pt x="1050193" y="1022509"/>
                          <a:pt x="1051050" y="1022223"/>
                        </a:cubicBezTo>
                        <a:cubicBezTo>
                          <a:pt x="1052193" y="1021937"/>
                          <a:pt x="1053432" y="1021556"/>
                          <a:pt x="1053812" y="1021080"/>
                        </a:cubicBezTo>
                        <a:cubicBezTo>
                          <a:pt x="1054575" y="1020127"/>
                          <a:pt x="1054765" y="1017080"/>
                          <a:pt x="1054860" y="1015460"/>
                        </a:cubicBezTo>
                        <a:lnTo>
                          <a:pt x="1054860" y="1014508"/>
                        </a:lnTo>
                        <a:cubicBezTo>
                          <a:pt x="1054955" y="1012984"/>
                          <a:pt x="1054955" y="1012031"/>
                          <a:pt x="1055622" y="1011650"/>
                        </a:cubicBezTo>
                        <a:cubicBezTo>
                          <a:pt x="1056194" y="1011364"/>
                          <a:pt x="1056861" y="1011746"/>
                          <a:pt x="1057051" y="1011841"/>
                        </a:cubicBezTo>
                        <a:cubicBezTo>
                          <a:pt x="1057241" y="1011936"/>
                          <a:pt x="1057432" y="1012031"/>
                          <a:pt x="1057527" y="1012031"/>
                        </a:cubicBezTo>
                        <a:cubicBezTo>
                          <a:pt x="1057527" y="1011841"/>
                          <a:pt x="1057527" y="1011555"/>
                          <a:pt x="1057337" y="1010888"/>
                        </a:cubicBezTo>
                        <a:cubicBezTo>
                          <a:pt x="1056861" y="1009174"/>
                          <a:pt x="1056289" y="1008698"/>
                          <a:pt x="1054289" y="1008221"/>
                        </a:cubicBezTo>
                        <a:cubicBezTo>
                          <a:pt x="1051812" y="1007650"/>
                          <a:pt x="1048574" y="1006602"/>
                          <a:pt x="1047621" y="1003554"/>
                        </a:cubicBezTo>
                        <a:lnTo>
                          <a:pt x="1047526" y="1003364"/>
                        </a:lnTo>
                        <a:cubicBezTo>
                          <a:pt x="1047050" y="1001649"/>
                          <a:pt x="1046859" y="1000887"/>
                          <a:pt x="1047336" y="1000315"/>
                        </a:cubicBezTo>
                        <a:cubicBezTo>
                          <a:pt x="1047812" y="999839"/>
                          <a:pt x="1048669" y="1000030"/>
                          <a:pt x="1049526" y="1000220"/>
                        </a:cubicBezTo>
                        <a:cubicBezTo>
                          <a:pt x="1050288" y="1000411"/>
                          <a:pt x="1050860" y="1000411"/>
                          <a:pt x="1051050" y="1000220"/>
                        </a:cubicBezTo>
                        <a:cubicBezTo>
                          <a:pt x="1051241" y="1000125"/>
                          <a:pt x="1051336" y="999744"/>
                          <a:pt x="1051336" y="999268"/>
                        </a:cubicBezTo>
                        <a:cubicBezTo>
                          <a:pt x="1051431" y="997839"/>
                          <a:pt x="1051527" y="996220"/>
                          <a:pt x="1053146" y="993553"/>
                        </a:cubicBezTo>
                        <a:cubicBezTo>
                          <a:pt x="1054575" y="990981"/>
                          <a:pt x="1055908" y="989648"/>
                          <a:pt x="1058956" y="989552"/>
                        </a:cubicBezTo>
                        <a:cubicBezTo>
                          <a:pt x="1059813" y="989552"/>
                          <a:pt x="1060670" y="989552"/>
                          <a:pt x="1061433" y="989552"/>
                        </a:cubicBezTo>
                        <a:lnTo>
                          <a:pt x="1063147" y="989648"/>
                        </a:lnTo>
                        <a:cubicBezTo>
                          <a:pt x="1063909" y="989838"/>
                          <a:pt x="1063909" y="990410"/>
                          <a:pt x="1063909" y="991076"/>
                        </a:cubicBezTo>
                        <a:cubicBezTo>
                          <a:pt x="1063909" y="991267"/>
                          <a:pt x="1063909" y="991457"/>
                          <a:pt x="1063909" y="991648"/>
                        </a:cubicBezTo>
                        <a:cubicBezTo>
                          <a:pt x="1064385" y="991838"/>
                          <a:pt x="1064766" y="992029"/>
                          <a:pt x="1065242" y="992219"/>
                        </a:cubicBezTo>
                        <a:cubicBezTo>
                          <a:pt x="1066290" y="992791"/>
                          <a:pt x="1066386" y="992791"/>
                          <a:pt x="1067719" y="991267"/>
                        </a:cubicBezTo>
                        <a:cubicBezTo>
                          <a:pt x="1069053" y="989552"/>
                          <a:pt x="1071148" y="989362"/>
                          <a:pt x="1073053" y="989171"/>
                        </a:cubicBezTo>
                        <a:lnTo>
                          <a:pt x="1074196" y="989076"/>
                        </a:lnTo>
                        <a:cubicBezTo>
                          <a:pt x="1076006" y="988885"/>
                          <a:pt x="1077149" y="988695"/>
                          <a:pt x="1077625" y="990981"/>
                        </a:cubicBezTo>
                        <a:lnTo>
                          <a:pt x="1077720" y="991267"/>
                        </a:lnTo>
                        <a:cubicBezTo>
                          <a:pt x="1078006" y="992981"/>
                          <a:pt x="1078101" y="993172"/>
                          <a:pt x="1079054" y="993267"/>
                        </a:cubicBezTo>
                        <a:cubicBezTo>
                          <a:pt x="1080292" y="993362"/>
                          <a:pt x="1080578" y="993172"/>
                          <a:pt x="1081245" y="991552"/>
                        </a:cubicBezTo>
                        <a:cubicBezTo>
                          <a:pt x="1081721" y="990410"/>
                          <a:pt x="1081149" y="989362"/>
                          <a:pt x="1079625" y="986981"/>
                        </a:cubicBezTo>
                        <a:lnTo>
                          <a:pt x="1078958" y="985838"/>
                        </a:lnTo>
                        <a:cubicBezTo>
                          <a:pt x="1077339" y="983171"/>
                          <a:pt x="1077244" y="982504"/>
                          <a:pt x="1077339" y="980789"/>
                        </a:cubicBezTo>
                        <a:cubicBezTo>
                          <a:pt x="1077339" y="980504"/>
                          <a:pt x="1077339" y="980218"/>
                          <a:pt x="1077434" y="979742"/>
                        </a:cubicBezTo>
                        <a:cubicBezTo>
                          <a:pt x="1077434" y="978884"/>
                          <a:pt x="1077434" y="978313"/>
                          <a:pt x="1077339" y="978218"/>
                        </a:cubicBezTo>
                        <a:cubicBezTo>
                          <a:pt x="1077339" y="978218"/>
                          <a:pt x="1077054" y="978122"/>
                          <a:pt x="1076863" y="978122"/>
                        </a:cubicBezTo>
                        <a:cubicBezTo>
                          <a:pt x="1076673" y="978122"/>
                          <a:pt x="1076482" y="978027"/>
                          <a:pt x="1076291" y="978027"/>
                        </a:cubicBezTo>
                        <a:cubicBezTo>
                          <a:pt x="1075529" y="977836"/>
                          <a:pt x="1074863" y="977646"/>
                          <a:pt x="1074577" y="977075"/>
                        </a:cubicBezTo>
                        <a:cubicBezTo>
                          <a:pt x="1074291" y="976503"/>
                          <a:pt x="1074577" y="975836"/>
                          <a:pt x="1075053" y="975074"/>
                        </a:cubicBezTo>
                        <a:cubicBezTo>
                          <a:pt x="1075244" y="974693"/>
                          <a:pt x="1075529" y="974312"/>
                          <a:pt x="1075720" y="973931"/>
                        </a:cubicBezTo>
                        <a:cubicBezTo>
                          <a:pt x="1076387" y="972979"/>
                          <a:pt x="1077054" y="972026"/>
                          <a:pt x="1077244" y="970121"/>
                        </a:cubicBezTo>
                        <a:cubicBezTo>
                          <a:pt x="1077244" y="969645"/>
                          <a:pt x="1077339" y="969264"/>
                          <a:pt x="1077339" y="968883"/>
                        </a:cubicBezTo>
                        <a:cubicBezTo>
                          <a:pt x="1077434" y="966883"/>
                          <a:pt x="1077625" y="965168"/>
                          <a:pt x="1079816" y="965168"/>
                        </a:cubicBezTo>
                        <a:cubicBezTo>
                          <a:pt x="1080673" y="965168"/>
                          <a:pt x="1080863" y="964978"/>
                          <a:pt x="1080959" y="964978"/>
                        </a:cubicBezTo>
                        <a:cubicBezTo>
                          <a:pt x="1081054" y="964882"/>
                          <a:pt x="1081054" y="964311"/>
                          <a:pt x="1081054" y="964025"/>
                        </a:cubicBezTo>
                        <a:cubicBezTo>
                          <a:pt x="1081054" y="963359"/>
                          <a:pt x="1080483" y="962215"/>
                          <a:pt x="1080006" y="961263"/>
                        </a:cubicBezTo>
                        <a:cubicBezTo>
                          <a:pt x="1079720" y="960787"/>
                          <a:pt x="1079530" y="960215"/>
                          <a:pt x="1079340" y="959834"/>
                        </a:cubicBezTo>
                        <a:cubicBezTo>
                          <a:pt x="1079149" y="959453"/>
                          <a:pt x="1078958" y="959263"/>
                          <a:pt x="1078768" y="959168"/>
                        </a:cubicBezTo>
                        <a:cubicBezTo>
                          <a:pt x="1078578" y="958977"/>
                          <a:pt x="1078292" y="958691"/>
                          <a:pt x="1078196" y="958310"/>
                        </a:cubicBezTo>
                        <a:cubicBezTo>
                          <a:pt x="1078196" y="957834"/>
                          <a:pt x="1078482" y="957548"/>
                          <a:pt x="1078768" y="957263"/>
                        </a:cubicBezTo>
                        <a:cubicBezTo>
                          <a:pt x="1080006" y="955929"/>
                          <a:pt x="1081054" y="956501"/>
                          <a:pt x="1083340" y="957834"/>
                        </a:cubicBezTo>
                        <a:cubicBezTo>
                          <a:pt x="1084197" y="958310"/>
                          <a:pt x="1084864" y="958406"/>
                          <a:pt x="1085340" y="958215"/>
                        </a:cubicBezTo>
                        <a:cubicBezTo>
                          <a:pt x="1085721" y="958025"/>
                          <a:pt x="1085912" y="957548"/>
                          <a:pt x="1085912" y="956881"/>
                        </a:cubicBezTo>
                        <a:cubicBezTo>
                          <a:pt x="1085912" y="955834"/>
                          <a:pt x="1085912" y="954977"/>
                          <a:pt x="1086007" y="954310"/>
                        </a:cubicBezTo>
                        <a:cubicBezTo>
                          <a:pt x="1086007" y="954214"/>
                          <a:pt x="1086007" y="954024"/>
                          <a:pt x="1086007" y="953929"/>
                        </a:cubicBezTo>
                        <a:cubicBezTo>
                          <a:pt x="1085816" y="953834"/>
                          <a:pt x="1085436" y="953738"/>
                          <a:pt x="1085150" y="953643"/>
                        </a:cubicBezTo>
                        <a:cubicBezTo>
                          <a:pt x="1084292" y="953452"/>
                          <a:pt x="1083245" y="952500"/>
                          <a:pt x="1082864" y="950976"/>
                        </a:cubicBezTo>
                        <a:cubicBezTo>
                          <a:pt x="1082673" y="950023"/>
                          <a:pt x="1081340" y="949166"/>
                          <a:pt x="1080483" y="948500"/>
                        </a:cubicBezTo>
                        <a:lnTo>
                          <a:pt x="1080102" y="948214"/>
                        </a:lnTo>
                        <a:cubicBezTo>
                          <a:pt x="1079625" y="947833"/>
                          <a:pt x="1079244" y="947738"/>
                          <a:pt x="1078768" y="947547"/>
                        </a:cubicBezTo>
                        <a:cubicBezTo>
                          <a:pt x="1078387" y="947356"/>
                          <a:pt x="1077911" y="947261"/>
                          <a:pt x="1077434" y="946976"/>
                        </a:cubicBezTo>
                        <a:cubicBezTo>
                          <a:pt x="1076863" y="946594"/>
                          <a:pt x="1074291" y="946976"/>
                          <a:pt x="1073339" y="947071"/>
                        </a:cubicBezTo>
                        <a:cubicBezTo>
                          <a:pt x="1072672" y="947166"/>
                          <a:pt x="1072386" y="947166"/>
                          <a:pt x="1072196" y="947166"/>
                        </a:cubicBezTo>
                        <a:cubicBezTo>
                          <a:pt x="1071529" y="947071"/>
                          <a:pt x="1071434" y="946404"/>
                          <a:pt x="1071434" y="946023"/>
                        </a:cubicBezTo>
                        <a:cubicBezTo>
                          <a:pt x="1071434" y="945547"/>
                          <a:pt x="1071338" y="944880"/>
                          <a:pt x="1070767" y="944404"/>
                        </a:cubicBezTo>
                        <a:cubicBezTo>
                          <a:pt x="1070291" y="944023"/>
                          <a:pt x="1070195" y="943547"/>
                          <a:pt x="1070291" y="943261"/>
                        </a:cubicBezTo>
                        <a:cubicBezTo>
                          <a:pt x="1070386" y="942308"/>
                          <a:pt x="1071529" y="941642"/>
                          <a:pt x="1072862" y="940880"/>
                        </a:cubicBezTo>
                        <a:cubicBezTo>
                          <a:pt x="1073339" y="940594"/>
                          <a:pt x="1073815" y="940308"/>
                          <a:pt x="1074196" y="940118"/>
                        </a:cubicBezTo>
                        <a:cubicBezTo>
                          <a:pt x="1075053" y="939546"/>
                          <a:pt x="1076196" y="938308"/>
                          <a:pt x="1077339" y="937069"/>
                        </a:cubicBezTo>
                        <a:cubicBezTo>
                          <a:pt x="1078292" y="935927"/>
                          <a:pt x="1079244" y="934974"/>
                          <a:pt x="1080006" y="934307"/>
                        </a:cubicBezTo>
                        <a:cubicBezTo>
                          <a:pt x="1080863" y="933640"/>
                          <a:pt x="1079625" y="930973"/>
                          <a:pt x="1078673" y="929069"/>
                        </a:cubicBezTo>
                        <a:cubicBezTo>
                          <a:pt x="1078482" y="928592"/>
                          <a:pt x="1078196" y="928211"/>
                          <a:pt x="1078006" y="927735"/>
                        </a:cubicBezTo>
                        <a:cubicBezTo>
                          <a:pt x="1076673" y="924877"/>
                          <a:pt x="1076673" y="923449"/>
                          <a:pt x="1078006" y="921544"/>
                        </a:cubicBezTo>
                        <a:cubicBezTo>
                          <a:pt x="1078292" y="921163"/>
                          <a:pt x="1078482" y="920686"/>
                          <a:pt x="1078673" y="920306"/>
                        </a:cubicBezTo>
                        <a:cubicBezTo>
                          <a:pt x="1079244" y="919258"/>
                          <a:pt x="1079816" y="918019"/>
                          <a:pt x="1081816" y="918496"/>
                        </a:cubicBezTo>
                        <a:cubicBezTo>
                          <a:pt x="1083150" y="918781"/>
                          <a:pt x="1083435" y="918781"/>
                          <a:pt x="1084483" y="918496"/>
                        </a:cubicBezTo>
                        <a:cubicBezTo>
                          <a:pt x="1084959" y="918401"/>
                          <a:pt x="1085436" y="918210"/>
                          <a:pt x="1086198" y="918115"/>
                        </a:cubicBezTo>
                        <a:cubicBezTo>
                          <a:pt x="1088007" y="917734"/>
                          <a:pt x="1089245" y="917829"/>
                          <a:pt x="1090579" y="918019"/>
                        </a:cubicBezTo>
                        <a:cubicBezTo>
                          <a:pt x="1091246" y="918115"/>
                          <a:pt x="1091912" y="918115"/>
                          <a:pt x="1092770" y="918115"/>
                        </a:cubicBezTo>
                        <a:cubicBezTo>
                          <a:pt x="1095341" y="918115"/>
                          <a:pt x="1097342" y="919448"/>
                          <a:pt x="1098961" y="920591"/>
                        </a:cubicBezTo>
                        <a:cubicBezTo>
                          <a:pt x="1099342" y="920877"/>
                          <a:pt x="1099628" y="921068"/>
                          <a:pt x="1099913" y="921163"/>
                        </a:cubicBezTo>
                        <a:cubicBezTo>
                          <a:pt x="1101057" y="921830"/>
                          <a:pt x="1102009" y="922496"/>
                          <a:pt x="1102200" y="923830"/>
                        </a:cubicBezTo>
                        <a:cubicBezTo>
                          <a:pt x="1102295" y="924401"/>
                          <a:pt x="1103152" y="925163"/>
                          <a:pt x="1104009" y="925925"/>
                        </a:cubicBezTo>
                        <a:cubicBezTo>
                          <a:pt x="1104486" y="926402"/>
                          <a:pt x="1105057" y="926782"/>
                          <a:pt x="1105438" y="927259"/>
                        </a:cubicBezTo>
                        <a:cubicBezTo>
                          <a:pt x="1105819" y="927640"/>
                          <a:pt x="1106105" y="927830"/>
                          <a:pt x="1106391" y="927830"/>
                        </a:cubicBezTo>
                        <a:cubicBezTo>
                          <a:pt x="1106771" y="927830"/>
                          <a:pt x="1107248" y="927354"/>
                          <a:pt x="1107819" y="926592"/>
                        </a:cubicBezTo>
                        <a:cubicBezTo>
                          <a:pt x="1109153" y="924782"/>
                          <a:pt x="1110105" y="924973"/>
                          <a:pt x="1112105" y="925354"/>
                        </a:cubicBezTo>
                        <a:cubicBezTo>
                          <a:pt x="1112487" y="925449"/>
                          <a:pt x="1112867" y="925544"/>
                          <a:pt x="1113439" y="925639"/>
                        </a:cubicBezTo>
                        <a:cubicBezTo>
                          <a:pt x="1116678" y="926211"/>
                          <a:pt x="1118202" y="925925"/>
                          <a:pt x="1118868" y="924782"/>
                        </a:cubicBezTo>
                        <a:cubicBezTo>
                          <a:pt x="1119916" y="922877"/>
                          <a:pt x="1121250" y="923544"/>
                          <a:pt x="1122107" y="924020"/>
                        </a:cubicBezTo>
                        <a:cubicBezTo>
                          <a:pt x="1122297" y="924115"/>
                          <a:pt x="1122583" y="924306"/>
                          <a:pt x="1122869" y="924401"/>
                        </a:cubicBezTo>
                        <a:cubicBezTo>
                          <a:pt x="1123821" y="924782"/>
                          <a:pt x="1127250" y="924211"/>
                          <a:pt x="1129441" y="923258"/>
                        </a:cubicBezTo>
                        <a:cubicBezTo>
                          <a:pt x="1129727" y="923163"/>
                          <a:pt x="1130012" y="922973"/>
                          <a:pt x="1130108" y="922687"/>
                        </a:cubicBezTo>
                        <a:cubicBezTo>
                          <a:pt x="1130203" y="922306"/>
                          <a:pt x="1129727" y="921448"/>
                          <a:pt x="1128298" y="920306"/>
                        </a:cubicBezTo>
                        <a:cubicBezTo>
                          <a:pt x="1126774" y="919067"/>
                          <a:pt x="1125536" y="916496"/>
                          <a:pt x="1124488" y="914210"/>
                        </a:cubicBezTo>
                        <a:cubicBezTo>
                          <a:pt x="1124202" y="913733"/>
                          <a:pt x="1124012" y="913162"/>
                          <a:pt x="1123821" y="912781"/>
                        </a:cubicBezTo>
                        <a:cubicBezTo>
                          <a:pt x="1123154" y="911352"/>
                          <a:pt x="1122869" y="910685"/>
                          <a:pt x="1123250" y="910114"/>
                        </a:cubicBezTo>
                        <a:cubicBezTo>
                          <a:pt x="1123536" y="909638"/>
                          <a:pt x="1124107" y="909638"/>
                          <a:pt x="1124583" y="909733"/>
                        </a:cubicBezTo>
                        <a:lnTo>
                          <a:pt x="1125155" y="909733"/>
                        </a:lnTo>
                        <a:cubicBezTo>
                          <a:pt x="1125441" y="909733"/>
                          <a:pt x="1125726" y="909733"/>
                          <a:pt x="1125821" y="909733"/>
                        </a:cubicBezTo>
                        <a:cubicBezTo>
                          <a:pt x="1125821" y="909733"/>
                          <a:pt x="1125821" y="909733"/>
                          <a:pt x="1126012" y="909447"/>
                        </a:cubicBezTo>
                        <a:cubicBezTo>
                          <a:pt x="1126107" y="909066"/>
                          <a:pt x="1126203" y="908685"/>
                          <a:pt x="1126298" y="908399"/>
                        </a:cubicBezTo>
                        <a:cubicBezTo>
                          <a:pt x="1126393" y="907828"/>
                          <a:pt x="1126488" y="907447"/>
                          <a:pt x="1126869" y="907256"/>
                        </a:cubicBezTo>
                        <a:cubicBezTo>
                          <a:pt x="1127250" y="907066"/>
                          <a:pt x="1127631" y="907161"/>
                          <a:pt x="1128298" y="907447"/>
                        </a:cubicBezTo>
                        <a:cubicBezTo>
                          <a:pt x="1128584" y="907542"/>
                          <a:pt x="1128870" y="907637"/>
                          <a:pt x="1129250" y="907828"/>
                        </a:cubicBezTo>
                        <a:cubicBezTo>
                          <a:pt x="1129441" y="907923"/>
                          <a:pt x="1129727" y="908018"/>
                          <a:pt x="1130012" y="908114"/>
                        </a:cubicBezTo>
                        <a:cubicBezTo>
                          <a:pt x="1130775" y="908399"/>
                          <a:pt x="1131632" y="908780"/>
                          <a:pt x="1132489" y="908876"/>
                        </a:cubicBezTo>
                        <a:cubicBezTo>
                          <a:pt x="1132870" y="908876"/>
                          <a:pt x="1133251" y="908876"/>
                          <a:pt x="1133632" y="908876"/>
                        </a:cubicBezTo>
                        <a:cubicBezTo>
                          <a:pt x="1134108" y="908780"/>
                          <a:pt x="1134680" y="908780"/>
                          <a:pt x="1135156" y="908876"/>
                        </a:cubicBezTo>
                        <a:cubicBezTo>
                          <a:pt x="1135823" y="909066"/>
                          <a:pt x="1136013" y="909828"/>
                          <a:pt x="1136204" y="910685"/>
                        </a:cubicBezTo>
                        <a:cubicBezTo>
                          <a:pt x="1136204" y="910781"/>
                          <a:pt x="1136204" y="910876"/>
                          <a:pt x="1136299" y="910971"/>
                        </a:cubicBezTo>
                        <a:cubicBezTo>
                          <a:pt x="1136394" y="910876"/>
                          <a:pt x="1136490" y="910685"/>
                          <a:pt x="1136585" y="910590"/>
                        </a:cubicBezTo>
                        <a:cubicBezTo>
                          <a:pt x="1136680" y="910400"/>
                          <a:pt x="1136775" y="910209"/>
                          <a:pt x="1136966" y="910114"/>
                        </a:cubicBezTo>
                        <a:cubicBezTo>
                          <a:pt x="1137537" y="909733"/>
                          <a:pt x="1138395" y="909256"/>
                          <a:pt x="1139252" y="908780"/>
                        </a:cubicBezTo>
                        <a:cubicBezTo>
                          <a:pt x="1139919" y="908399"/>
                          <a:pt x="1140680" y="907923"/>
                          <a:pt x="1141347" y="907542"/>
                        </a:cubicBezTo>
                        <a:cubicBezTo>
                          <a:pt x="1144014" y="905923"/>
                          <a:pt x="1144967" y="906399"/>
                          <a:pt x="1146300" y="908114"/>
                        </a:cubicBezTo>
                        <a:cubicBezTo>
                          <a:pt x="1146777" y="908780"/>
                          <a:pt x="1147158" y="909066"/>
                          <a:pt x="1147348" y="909066"/>
                        </a:cubicBezTo>
                        <a:cubicBezTo>
                          <a:pt x="1147443" y="909066"/>
                          <a:pt x="1147634" y="908971"/>
                          <a:pt x="1148110" y="908494"/>
                        </a:cubicBezTo>
                        <a:cubicBezTo>
                          <a:pt x="1149348" y="907066"/>
                          <a:pt x="1150205" y="907161"/>
                          <a:pt x="1151729" y="907542"/>
                        </a:cubicBezTo>
                        <a:cubicBezTo>
                          <a:pt x="1152015" y="907637"/>
                          <a:pt x="1152301" y="907637"/>
                          <a:pt x="1152682" y="907732"/>
                        </a:cubicBezTo>
                        <a:cubicBezTo>
                          <a:pt x="1154301" y="908018"/>
                          <a:pt x="1155920" y="907542"/>
                          <a:pt x="1157635" y="907066"/>
                        </a:cubicBezTo>
                        <a:cubicBezTo>
                          <a:pt x="1158111" y="906971"/>
                          <a:pt x="1158492" y="906780"/>
                          <a:pt x="1158969" y="906685"/>
                        </a:cubicBezTo>
                        <a:cubicBezTo>
                          <a:pt x="1160492" y="906304"/>
                          <a:pt x="1160588" y="904304"/>
                          <a:pt x="1160588" y="901160"/>
                        </a:cubicBezTo>
                        <a:lnTo>
                          <a:pt x="1160588" y="900779"/>
                        </a:lnTo>
                        <a:cubicBezTo>
                          <a:pt x="1160588" y="898017"/>
                          <a:pt x="1160492" y="895064"/>
                          <a:pt x="1158778" y="894017"/>
                        </a:cubicBezTo>
                        <a:cubicBezTo>
                          <a:pt x="1156492" y="892683"/>
                          <a:pt x="1156302" y="891635"/>
                          <a:pt x="1156302" y="888873"/>
                        </a:cubicBezTo>
                        <a:cubicBezTo>
                          <a:pt x="1156302" y="885825"/>
                          <a:pt x="1156016" y="883539"/>
                          <a:pt x="1155444" y="881063"/>
                        </a:cubicBezTo>
                        <a:cubicBezTo>
                          <a:pt x="1155158" y="879729"/>
                          <a:pt x="1155444" y="878396"/>
                          <a:pt x="1156302" y="877252"/>
                        </a:cubicBezTo>
                        <a:cubicBezTo>
                          <a:pt x="1157254" y="876014"/>
                          <a:pt x="1158683" y="875252"/>
                          <a:pt x="1160016" y="875252"/>
                        </a:cubicBezTo>
                        <a:cubicBezTo>
                          <a:pt x="1160874" y="875252"/>
                          <a:pt x="1161064" y="874395"/>
                          <a:pt x="1161540" y="872300"/>
                        </a:cubicBezTo>
                        <a:cubicBezTo>
                          <a:pt x="1161636" y="871823"/>
                          <a:pt x="1161731" y="871347"/>
                          <a:pt x="1161826" y="870871"/>
                        </a:cubicBezTo>
                        <a:lnTo>
                          <a:pt x="1161921" y="870299"/>
                        </a:lnTo>
                        <a:cubicBezTo>
                          <a:pt x="1162493" y="867918"/>
                          <a:pt x="1162874" y="866680"/>
                          <a:pt x="1161445" y="865156"/>
                        </a:cubicBezTo>
                        <a:cubicBezTo>
                          <a:pt x="1159921" y="863441"/>
                          <a:pt x="1159826" y="861251"/>
                          <a:pt x="1159635" y="858393"/>
                        </a:cubicBezTo>
                        <a:cubicBezTo>
                          <a:pt x="1159540" y="857631"/>
                          <a:pt x="1159540" y="856774"/>
                          <a:pt x="1159445" y="855917"/>
                        </a:cubicBezTo>
                        <a:cubicBezTo>
                          <a:pt x="1159254" y="853726"/>
                          <a:pt x="1157730" y="852964"/>
                          <a:pt x="1157063" y="852678"/>
                        </a:cubicBezTo>
                        <a:cubicBezTo>
                          <a:pt x="1156016" y="852297"/>
                          <a:pt x="1154968" y="852488"/>
                          <a:pt x="1154396" y="853059"/>
                        </a:cubicBezTo>
                        <a:cubicBezTo>
                          <a:pt x="1153920" y="853535"/>
                          <a:pt x="1153349" y="853726"/>
                          <a:pt x="1152682" y="853631"/>
                        </a:cubicBezTo>
                        <a:cubicBezTo>
                          <a:pt x="1150777" y="853250"/>
                          <a:pt x="1148967" y="850106"/>
                          <a:pt x="1148300" y="848487"/>
                        </a:cubicBezTo>
                        <a:cubicBezTo>
                          <a:pt x="1147824" y="847344"/>
                          <a:pt x="1145824" y="846392"/>
                          <a:pt x="1144300" y="846106"/>
                        </a:cubicBezTo>
                        <a:cubicBezTo>
                          <a:pt x="1143252" y="846010"/>
                          <a:pt x="1142681" y="846106"/>
                          <a:pt x="1142490" y="846392"/>
                        </a:cubicBezTo>
                        <a:cubicBezTo>
                          <a:pt x="1141347" y="847820"/>
                          <a:pt x="1140204" y="847344"/>
                          <a:pt x="1138775" y="846868"/>
                        </a:cubicBezTo>
                        <a:cubicBezTo>
                          <a:pt x="1138299" y="846677"/>
                          <a:pt x="1137823" y="846487"/>
                          <a:pt x="1137252" y="846392"/>
                        </a:cubicBezTo>
                        <a:cubicBezTo>
                          <a:pt x="1135156" y="845820"/>
                          <a:pt x="1134584" y="844772"/>
                          <a:pt x="1133918" y="843534"/>
                        </a:cubicBezTo>
                        <a:cubicBezTo>
                          <a:pt x="1133727" y="843153"/>
                          <a:pt x="1133537" y="842772"/>
                          <a:pt x="1133251" y="842296"/>
                        </a:cubicBezTo>
                        <a:lnTo>
                          <a:pt x="1133156" y="842105"/>
                        </a:lnTo>
                        <a:cubicBezTo>
                          <a:pt x="1132013" y="840296"/>
                          <a:pt x="1131632" y="839629"/>
                          <a:pt x="1129441" y="838390"/>
                        </a:cubicBezTo>
                        <a:cubicBezTo>
                          <a:pt x="1127155" y="837057"/>
                          <a:pt x="1125059" y="836676"/>
                          <a:pt x="1121345" y="836009"/>
                        </a:cubicBezTo>
                        <a:cubicBezTo>
                          <a:pt x="1120392" y="835819"/>
                          <a:pt x="1119630" y="835723"/>
                          <a:pt x="1119059" y="835723"/>
                        </a:cubicBezTo>
                        <a:cubicBezTo>
                          <a:pt x="1117440" y="835533"/>
                          <a:pt x="1116868" y="835438"/>
                          <a:pt x="1116011" y="833819"/>
                        </a:cubicBezTo>
                        <a:cubicBezTo>
                          <a:pt x="1115439" y="832866"/>
                          <a:pt x="1114963" y="832771"/>
                          <a:pt x="1113725" y="832676"/>
                        </a:cubicBezTo>
                        <a:cubicBezTo>
                          <a:pt x="1112963" y="832580"/>
                          <a:pt x="1112105" y="832485"/>
                          <a:pt x="1110962" y="832009"/>
                        </a:cubicBezTo>
                        <a:cubicBezTo>
                          <a:pt x="1108581" y="831152"/>
                          <a:pt x="1106962" y="828675"/>
                          <a:pt x="1106295" y="824770"/>
                        </a:cubicBezTo>
                        <a:cubicBezTo>
                          <a:pt x="1106295" y="824675"/>
                          <a:pt x="1106200" y="824198"/>
                          <a:pt x="1106105" y="823627"/>
                        </a:cubicBezTo>
                        <a:cubicBezTo>
                          <a:pt x="1106009" y="823055"/>
                          <a:pt x="1105819" y="822484"/>
                          <a:pt x="1105819" y="822103"/>
                        </a:cubicBezTo>
                        <a:cubicBezTo>
                          <a:pt x="1105248" y="822007"/>
                          <a:pt x="1104581" y="821912"/>
                          <a:pt x="1103819" y="821817"/>
                        </a:cubicBezTo>
                        <a:cubicBezTo>
                          <a:pt x="1103533" y="821722"/>
                          <a:pt x="1103247" y="821722"/>
                          <a:pt x="1103057" y="821722"/>
                        </a:cubicBezTo>
                        <a:cubicBezTo>
                          <a:pt x="1101723" y="821722"/>
                          <a:pt x="1099818" y="821912"/>
                          <a:pt x="1098866" y="822293"/>
                        </a:cubicBezTo>
                        <a:cubicBezTo>
                          <a:pt x="1098199" y="822579"/>
                          <a:pt x="1097342" y="822484"/>
                          <a:pt x="1096484" y="822484"/>
                        </a:cubicBezTo>
                        <a:cubicBezTo>
                          <a:pt x="1095627" y="822484"/>
                          <a:pt x="1094675" y="822389"/>
                          <a:pt x="1094103" y="822674"/>
                        </a:cubicBezTo>
                        <a:cubicBezTo>
                          <a:pt x="1092579" y="823246"/>
                          <a:pt x="1090865" y="822865"/>
                          <a:pt x="1089055" y="821531"/>
                        </a:cubicBezTo>
                        <a:cubicBezTo>
                          <a:pt x="1088769" y="821341"/>
                          <a:pt x="1088579" y="821246"/>
                          <a:pt x="1088579" y="821246"/>
                        </a:cubicBezTo>
                        <a:cubicBezTo>
                          <a:pt x="1088674" y="821246"/>
                          <a:pt x="1088579" y="821627"/>
                          <a:pt x="1088579" y="822579"/>
                        </a:cubicBezTo>
                        <a:cubicBezTo>
                          <a:pt x="1088579" y="822865"/>
                          <a:pt x="1088579" y="823627"/>
                          <a:pt x="1088007" y="823913"/>
                        </a:cubicBezTo>
                        <a:cubicBezTo>
                          <a:pt x="1087341" y="824294"/>
                          <a:pt x="1086674" y="823817"/>
                          <a:pt x="1085531" y="823055"/>
                        </a:cubicBezTo>
                        <a:cubicBezTo>
                          <a:pt x="1085245" y="822865"/>
                          <a:pt x="1084864" y="822579"/>
                          <a:pt x="1084483" y="822389"/>
                        </a:cubicBezTo>
                        <a:cubicBezTo>
                          <a:pt x="1083626" y="821912"/>
                          <a:pt x="1083054" y="821912"/>
                          <a:pt x="1082769" y="822103"/>
                        </a:cubicBezTo>
                        <a:cubicBezTo>
                          <a:pt x="1082483" y="822389"/>
                          <a:pt x="1082483" y="823055"/>
                          <a:pt x="1082959" y="824198"/>
                        </a:cubicBezTo>
                        <a:lnTo>
                          <a:pt x="1083340" y="825151"/>
                        </a:lnTo>
                        <a:cubicBezTo>
                          <a:pt x="1084197" y="827056"/>
                          <a:pt x="1084483" y="827723"/>
                          <a:pt x="1083816" y="829151"/>
                        </a:cubicBezTo>
                        <a:cubicBezTo>
                          <a:pt x="1083530" y="829627"/>
                          <a:pt x="1083150" y="830294"/>
                          <a:pt x="1082483" y="830485"/>
                        </a:cubicBezTo>
                        <a:cubicBezTo>
                          <a:pt x="1081721" y="830675"/>
                          <a:pt x="1080959" y="830389"/>
                          <a:pt x="1080006" y="829818"/>
                        </a:cubicBezTo>
                        <a:cubicBezTo>
                          <a:pt x="1080197" y="830389"/>
                          <a:pt x="1080673" y="831247"/>
                          <a:pt x="1081435" y="831914"/>
                        </a:cubicBezTo>
                        <a:cubicBezTo>
                          <a:pt x="1083245" y="833723"/>
                          <a:pt x="1084197" y="837533"/>
                          <a:pt x="1083721" y="839534"/>
                        </a:cubicBezTo>
                        <a:cubicBezTo>
                          <a:pt x="1083340" y="841057"/>
                          <a:pt x="1082197" y="841057"/>
                          <a:pt x="1081435" y="840962"/>
                        </a:cubicBezTo>
                        <a:cubicBezTo>
                          <a:pt x="1080768" y="840962"/>
                          <a:pt x="1080197" y="840867"/>
                          <a:pt x="1079530" y="841439"/>
                        </a:cubicBezTo>
                        <a:cubicBezTo>
                          <a:pt x="1078101" y="842486"/>
                          <a:pt x="1077434" y="844106"/>
                          <a:pt x="1077244" y="846296"/>
                        </a:cubicBezTo>
                        <a:cubicBezTo>
                          <a:pt x="1077149" y="848011"/>
                          <a:pt x="1076482" y="848677"/>
                          <a:pt x="1076006" y="848963"/>
                        </a:cubicBezTo>
                        <a:cubicBezTo>
                          <a:pt x="1075529" y="849249"/>
                          <a:pt x="1074672" y="849439"/>
                          <a:pt x="1073434" y="848677"/>
                        </a:cubicBezTo>
                        <a:cubicBezTo>
                          <a:pt x="1073434" y="848677"/>
                          <a:pt x="1073434" y="848677"/>
                          <a:pt x="1073434" y="848677"/>
                        </a:cubicBezTo>
                        <a:cubicBezTo>
                          <a:pt x="1073625" y="849059"/>
                          <a:pt x="1074005" y="849725"/>
                          <a:pt x="1074767" y="850297"/>
                        </a:cubicBezTo>
                        <a:cubicBezTo>
                          <a:pt x="1075339" y="850773"/>
                          <a:pt x="1076006" y="851059"/>
                          <a:pt x="1076673" y="851344"/>
                        </a:cubicBezTo>
                        <a:cubicBezTo>
                          <a:pt x="1077911" y="851916"/>
                          <a:pt x="1079340" y="852488"/>
                          <a:pt x="1079244" y="854964"/>
                        </a:cubicBezTo>
                        <a:cubicBezTo>
                          <a:pt x="1079149" y="856488"/>
                          <a:pt x="1078958" y="857440"/>
                          <a:pt x="1078768" y="858298"/>
                        </a:cubicBezTo>
                        <a:cubicBezTo>
                          <a:pt x="1078578" y="859060"/>
                          <a:pt x="1078482" y="859631"/>
                          <a:pt x="1078482" y="860489"/>
                        </a:cubicBezTo>
                        <a:cubicBezTo>
                          <a:pt x="1078482" y="861060"/>
                          <a:pt x="1078578" y="861441"/>
                          <a:pt x="1078768" y="861631"/>
                        </a:cubicBezTo>
                        <a:cubicBezTo>
                          <a:pt x="1079054" y="861822"/>
                          <a:pt x="1079530" y="861917"/>
                          <a:pt x="1080197" y="861917"/>
                        </a:cubicBezTo>
                        <a:cubicBezTo>
                          <a:pt x="1080387" y="861917"/>
                          <a:pt x="1080673" y="861917"/>
                          <a:pt x="1080863" y="861822"/>
                        </a:cubicBezTo>
                        <a:cubicBezTo>
                          <a:pt x="1082102" y="861631"/>
                          <a:pt x="1082864" y="861631"/>
                          <a:pt x="1084864" y="862965"/>
                        </a:cubicBezTo>
                        <a:cubicBezTo>
                          <a:pt x="1086769" y="864298"/>
                          <a:pt x="1087721" y="864394"/>
                          <a:pt x="1089436" y="864584"/>
                        </a:cubicBezTo>
                        <a:lnTo>
                          <a:pt x="1089912" y="864584"/>
                        </a:lnTo>
                        <a:cubicBezTo>
                          <a:pt x="1092198" y="864870"/>
                          <a:pt x="1093055" y="865632"/>
                          <a:pt x="1094579" y="868204"/>
                        </a:cubicBezTo>
                        <a:cubicBezTo>
                          <a:pt x="1096008" y="870585"/>
                          <a:pt x="1096961" y="872585"/>
                          <a:pt x="1095913" y="875538"/>
                        </a:cubicBezTo>
                        <a:lnTo>
                          <a:pt x="1095723" y="876205"/>
                        </a:lnTo>
                        <a:cubicBezTo>
                          <a:pt x="1095056" y="878396"/>
                          <a:pt x="1094770" y="878967"/>
                          <a:pt x="1093627" y="880301"/>
                        </a:cubicBezTo>
                        <a:cubicBezTo>
                          <a:pt x="1092770" y="881253"/>
                          <a:pt x="1092770" y="881253"/>
                          <a:pt x="1093913" y="882586"/>
                        </a:cubicBezTo>
                        <a:cubicBezTo>
                          <a:pt x="1094865" y="883539"/>
                          <a:pt x="1095246" y="884587"/>
                          <a:pt x="1095151" y="885539"/>
                        </a:cubicBezTo>
                        <a:cubicBezTo>
                          <a:pt x="1095056" y="886492"/>
                          <a:pt x="1094484" y="887254"/>
                          <a:pt x="1093437" y="888016"/>
                        </a:cubicBezTo>
                        <a:cubicBezTo>
                          <a:pt x="1093151" y="888206"/>
                          <a:pt x="1092865" y="888492"/>
                          <a:pt x="1092579" y="888682"/>
                        </a:cubicBezTo>
                        <a:cubicBezTo>
                          <a:pt x="1091246" y="889730"/>
                          <a:pt x="1090103" y="890683"/>
                          <a:pt x="1086674" y="890016"/>
                        </a:cubicBezTo>
                        <a:cubicBezTo>
                          <a:pt x="1085816" y="889826"/>
                          <a:pt x="1084959" y="889635"/>
                          <a:pt x="1084197" y="889444"/>
                        </a:cubicBezTo>
                        <a:cubicBezTo>
                          <a:pt x="1081721" y="888778"/>
                          <a:pt x="1079720" y="888302"/>
                          <a:pt x="1078578" y="889444"/>
                        </a:cubicBezTo>
                        <a:cubicBezTo>
                          <a:pt x="1076863" y="891064"/>
                          <a:pt x="1076768" y="891540"/>
                          <a:pt x="1077054" y="893064"/>
                        </a:cubicBezTo>
                        <a:cubicBezTo>
                          <a:pt x="1077434" y="894969"/>
                          <a:pt x="1077434" y="896112"/>
                          <a:pt x="1077244" y="897827"/>
                        </a:cubicBezTo>
                        <a:cubicBezTo>
                          <a:pt x="1077149" y="898589"/>
                          <a:pt x="1077720" y="899731"/>
                          <a:pt x="1078292" y="900970"/>
                        </a:cubicBezTo>
                        <a:cubicBezTo>
                          <a:pt x="1078673" y="901922"/>
                          <a:pt x="1079149" y="902875"/>
                          <a:pt x="1079435" y="903827"/>
                        </a:cubicBezTo>
                        <a:cubicBezTo>
                          <a:pt x="1080006" y="906018"/>
                          <a:pt x="1078958" y="908399"/>
                          <a:pt x="1076387" y="910876"/>
                        </a:cubicBezTo>
                        <a:cubicBezTo>
                          <a:pt x="1075339" y="911828"/>
                          <a:pt x="1074672" y="912495"/>
                          <a:pt x="1073910" y="912590"/>
                        </a:cubicBezTo>
                        <a:cubicBezTo>
                          <a:pt x="1072862" y="912781"/>
                          <a:pt x="1072005" y="912019"/>
                          <a:pt x="1071243" y="911257"/>
                        </a:cubicBezTo>
                        <a:cubicBezTo>
                          <a:pt x="1069529" y="909447"/>
                          <a:pt x="1068767" y="907923"/>
                          <a:pt x="1068386" y="906018"/>
                        </a:cubicBezTo>
                        <a:cubicBezTo>
                          <a:pt x="1068291" y="905447"/>
                          <a:pt x="1067433" y="904970"/>
                          <a:pt x="1066671" y="904875"/>
                        </a:cubicBezTo>
                        <a:cubicBezTo>
                          <a:pt x="1066386" y="904875"/>
                          <a:pt x="1065909" y="904875"/>
                          <a:pt x="1065719" y="905351"/>
                        </a:cubicBezTo>
                        <a:cubicBezTo>
                          <a:pt x="1065338" y="906589"/>
                          <a:pt x="1064576" y="907256"/>
                          <a:pt x="1063719" y="907256"/>
                        </a:cubicBezTo>
                        <a:cubicBezTo>
                          <a:pt x="1063052" y="907256"/>
                          <a:pt x="1062099" y="906780"/>
                          <a:pt x="1061623" y="904589"/>
                        </a:cubicBezTo>
                        <a:cubicBezTo>
                          <a:pt x="1060861" y="901541"/>
                          <a:pt x="1060480" y="900494"/>
                          <a:pt x="1058004" y="899636"/>
                        </a:cubicBezTo>
                        <a:cubicBezTo>
                          <a:pt x="1055241" y="898684"/>
                          <a:pt x="1054670" y="899827"/>
                          <a:pt x="1054479" y="900303"/>
                        </a:cubicBezTo>
                        <a:cubicBezTo>
                          <a:pt x="1054194" y="900875"/>
                          <a:pt x="1053812" y="900970"/>
                          <a:pt x="1053527" y="900970"/>
                        </a:cubicBezTo>
                        <a:cubicBezTo>
                          <a:pt x="1052860" y="900970"/>
                          <a:pt x="1052479" y="900303"/>
                          <a:pt x="1051908" y="899446"/>
                        </a:cubicBezTo>
                        <a:cubicBezTo>
                          <a:pt x="1051622" y="898969"/>
                          <a:pt x="1051336" y="898493"/>
                          <a:pt x="1051050" y="898112"/>
                        </a:cubicBezTo>
                        <a:cubicBezTo>
                          <a:pt x="1050574" y="897541"/>
                          <a:pt x="1050288" y="897160"/>
                          <a:pt x="1050003" y="896684"/>
                        </a:cubicBezTo>
                        <a:cubicBezTo>
                          <a:pt x="1049621" y="896017"/>
                          <a:pt x="1049241" y="895445"/>
                          <a:pt x="1048383" y="894683"/>
                        </a:cubicBezTo>
                        <a:cubicBezTo>
                          <a:pt x="1047145" y="893635"/>
                          <a:pt x="1046288" y="892683"/>
                          <a:pt x="1046478" y="891731"/>
                        </a:cubicBezTo>
                        <a:cubicBezTo>
                          <a:pt x="1046574" y="891159"/>
                          <a:pt x="1047050" y="890683"/>
                          <a:pt x="1047907" y="890397"/>
                        </a:cubicBezTo>
                        <a:cubicBezTo>
                          <a:pt x="1048193" y="890302"/>
                          <a:pt x="1048288" y="890206"/>
                          <a:pt x="1048288" y="890016"/>
                        </a:cubicBezTo>
                        <a:cubicBezTo>
                          <a:pt x="1048288" y="889921"/>
                          <a:pt x="1048193" y="889730"/>
                          <a:pt x="1048098" y="889635"/>
                        </a:cubicBezTo>
                        <a:cubicBezTo>
                          <a:pt x="1047716" y="889349"/>
                          <a:pt x="1046954" y="889254"/>
                          <a:pt x="1045811" y="889730"/>
                        </a:cubicBezTo>
                        <a:cubicBezTo>
                          <a:pt x="1042382" y="891159"/>
                          <a:pt x="1039906" y="890969"/>
                          <a:pt x="1037906" y="889064"/>
                        </a:cubicBezTo>
                        <a:lnTo>
                          <a:pt x="1037525" y="888682"/>
                        </a:lnTo>
                        <a:cubicBezTo>
                          <a:pt x="1035905" y="887159"/>
                          <a:pt x="1034572" y="885920"/>
                          <a:pt x="1033238" y="883063"/>
                        </a:cubicBezTo>
                        <a:cubicBezTo>
                          <a:pt x="1031810" y="880015"/>
                          <a:pt x="1031715" y="874585"/>
                          <a:pt x="1035429" y="872204"/>
                        </a:cubicBezTo>
                        <a:cubicBezTo>
                          <a:pt x="1036572" y="871538"/>
                          <a:pt x="1037334" y="871156"/>
                          <a:pt x="1038001" y="870871"/>
                        </a:cubicBezTo>
                        <a:cubicBezTo>
                          <a:pt x="1038858" y="870490"/>
                          <a:pt x="1038858" y="870490"/>
                          <a:pt x="1038573" y="869061"/>
                        </a:cubicBezTo>
                        <a:cubicBezTo>
                          <a:pt x="1038287" y="868013"/>
                          <a:pt x="1038001" y="867347"/>
                          <a:pt x="1037811" y="866775"/>
                        </a:cubicBezTo>
                        <a:cubicBezTo>
                          <a:pt x="1037334" y="865727"/>
                          <a:pt x="1037049" y="864965"/>
                          <a:pt x="1037715" y="863727"/>
                        </a:cubicBezTo>
                        <a:cubicBezTo>
                          <a:pt x="1037906" y="863251"/>
                          <a:pt x="1037620" y="862870"/>
                          <a:pt x="1036858" y="861917"/>
                        </a:cubicBezTo>
                        <a:cubicBezTo>
                          <a:pt x="1036286" y="861155"/>
                          <a:pt x="1035524" y="860298"/>
                          <a:pt x="1035144" y="859060"/>
                        </a:cubicBezTo>
                        <a:cubicBezTo>
                          <a:pt x="1034953" y="858393"/>
                          <a:pt x="1034667" y="857631"/>
                          <a:pt x="1034477" y="856869"/>
                        </a:cubicBezTo>
                        <a:cubicBezTo>
                          <a:pt x="1034000" y="854964"/>
                          <a:pt x="1033429" y="852964"/>
                          <a:pt x="1032286" y="852392"/>
                        </a:cubicBezTo>
                        <a:cubicBezTo>
                          <a:pt x="1030190" y="851344"/>
                          <a:pt x="1029809" y="850964"/>
                          <a:pt x="1028666" y="848011"/>
                        </a:cubicBezTo>
                        <a:cubicBezTo>
                          <a:pt x="1028571" y="847725"/>
                          <a:pt x="1028381" y="847344"/>
                          <a:pt x="1028286" y="847058"/>
                        </a:cubicBezTo>
                        <a:cubicBezTo>
                          <a:pt x="1027524" y="845153"/>
                          <a:pt x="1026857" y="843439"/>
                          <a:pt x="1027524" y="842105"/>
                        </a:cubicBezTo>
                        <a:cubicBezTo>
                          <a:pt x="1027809" y="841439"/>
                          <a:pt x="1028476" y="840962"/>
                          <a:pt x="1029333" y="840772"/>
                        </a:cubicBezTo>
                        <a:cubicBezTo>
                          <a:pt x="1030571" y="840391"/>
                          <a:pt x="1031333" y="840010"/>
                          <a:pt x="1031619" y="839438"/>
                        </a:cubicBezTo>
                        <a:cubicBezTo>
                          <a:pt x="1031810" y="838867"/>
                          <a:pt x="1031619" y="838105"/>
                          <a:pt x="1031048" y="837057"/>
                        </a:cubicBezTo>
                        <a:cubicBezTo>
                          <a:pt x="1029809" y="834771"/>
                          <a:pt x="1029619" y="834771"/>
                          <a:pt x="1028666" y="834771"/>
                        </a:cubicBezTo>
                        <a:cubicBezTo>
                          <a:pt x="1027047" y="834771"/>
                          <a:pt x="1026380" y="834390"/>
                          <a:pt x="1026380" y="831914"/>
                        </a:cubicBezTo>
                        <a:cubicBezTo>
                          <a:pt x="1026380" y="830104"/>
                          <a:pt x="1025619" y="829342"/>
                          <a:pt x="1023618" y="829247"/>
                        </a:cubicBezTo>
                        <a:cubicBezTo>
                          <a:pt x="1021046" y="829151"/>
                          <a:pt x="1018951" y="827723"/>
                          <a:pt x="1016951" y="824675"/>
                        </a:cubicBezTo>
                        <a:cubicBezTo>
                          <a:pt x="1015808" y="822960"/>
                          <a:pt x="1015236" y="821817"/>
                          <a:pt x="1014760" y="820864"/>
                        </a:cubicBezTo>
                        <a:cubicBezTo>
                          <a:pt x="1014379" y="820198"/>
                          <a:pt x="1014093" y="819626"/>
                          <a:pt x="1013712" y="818960"/>
                        </a:cubicBezTo>
                        <a:cubicBezTo>
                          <a:pt x="1013331" y="818293"/>
                          <a:pt x="1012855" y="817912"/>
                          <a:pt x="1012474" y="817912"/>
                        </a:cubicBezTo>
                        <a:cubicBezTo>
                          <a:pt x="1012093" y="817912"/>
                          <a:pt x="1011712" y="818102"/>
                          <a:pt x="1011236" y="818483"/>
                        </a:cubicBezTo>
                        <a:cubicBezTo>
                          <a:pt x="1010855" y="818864"/>
                          <a:pt x="1010474" y="819055"/>
                          <a:pt x="1010093" y="819245"/>
                        </a:cubicBezTo>
                        <a:cubicBezTo>
                          <a:pt x="1009045" y="819817"/>
                          <a:pt x="1007807" y="819817"/>
                          <a:pt x="1006187" y="819436"/>
                        </a:cubicBezTo>
                        <a:cubicBezTo>
                          <a:pt x="1005235" y="819150"/>
                          <a:pt x="1004568" y="818579"/>
                          <a:pt x="1004092" y="817531"/>
                        </a:cubicBezTo>
                        <a:cubicBezTo>
                          <a:pt x="1003425" y="815911"/>
                          <a:pt x="1005140" y="815054"/>
                          <a:pt x="1005711" y="814769"/>
                        </a:cubicBezTo>
                        <a:cubicBezTo>
                          <a:pt x="1006949" y="814197"/>
                          <a:pt x="1007616" y="812959"/>
                          <a:pt x="1007426" y="812197"/>
                        </a:cubicBezTo>
                        <a:lnTo>
                          <a:pt x="1007426" y="812197"/>
                        </a:lnTo>
                        <a:cubicBezTo>
                          <a:pt x="1007330" y="811625"/>
                          <a:pt x="1007235" y="811339"/>
                          <a:pt x="1007140" y="811244"/>
                        </a:cubicBezTo>
                        <a:cubicBezTo>
                          <a:pt x="1006854" y="810768"/>
                          <a:pt x="1006854" y="810387"/>
                          <a:pt x="1007140" y="809435"/>
                        </a:cubicBezTo>
                        <a:cubicBezTo>
                          <a:pt x="1006854" y="809339"/>
                          <a:pt x="1006473" y="809244"/>
                          <a:pt x="1006283" y="809244"/>
                        </a:cubicBezTo>
                        <a:cubicBezTo>
                          <a:pt x="1005711" y="809244"/>
                          <a:pt x="1005235" y="809149"/>
                          <a:pt x="1004663" y="809054"/>
                        </a:cubicBezTo>
                        <a:cubicBezTo>
                          <a:pt x="1004187" y="808958"/>
                          <a:pt x="1003711" y="808863"/>
                          <a:pt x="1003140" y="808958"/>
                        </a:cubicBezTo>
                        <a:cubicBezTo>
                          <a:pt x="1000758" y="809054"/>
                          <a:pt x="999901" y="808577"/>
                          <a:pt x="999329" y="808006"/>
                        </a:cubicBezTo>
                        <a:cubicBezTo>
                          <a:pt x="999234" y="807910"/>
                          <a:pt x="999234" y="807910"/>
                          <a:pt x="999139" y="807910"/>
                        </a:cubicBezTo>
                        <a:lnTo>
                          <a:pt x="999139" y="807910"/>
                        </a:lnTo>
                        <a:cubicBezTo>
                          <a:pt x="999139" y="807910"/>
                          <a:pt x="999044" y="807910"/>
                          <a:pt x="998758" y="808006"/>
                        </a:cubicBezTo>
                        <a:cubicBezTo>
                          <a:pt x="998186" y="808196"/>
                          <a:pt x="997710" y="808387"/>
                          <a:pt x="997234" y="808577"/>
                        </a:cubicBezTo>
                        <a:cubicBezTo>
                          <a:pt x="996186" y="809054"/>
                          <a:pt x="995234" y="809435"/>
                          <a:pt x="993900" y="809435"/>
                        </a:cubicBezTo>
                        <a:cubicBezTo>
                          <a:pt x="993233" y="809435"/>
                          <a:pt x="992853" y="809244"/>
                          <a:pt x="992567" y="809149"/>
                        </a:cubicBezTo>
                        <a:cubicBezTo>
                          <a:pt x="992281" y="809054"/>
                          <a:pt x="992090" y="808958"/>
                          <a:pt x="991233" y="809435"/>
                        </a:cubicBezTo>
                        <a:lnTo>
                          <a:pt x="991043" y="809530"/>
                        </a:lnTo>
                        <a:lnTo>
                          <a:pt x="988757" y="809815"/>
                        </a:lnTo>
                        <a:lnTo>
                          <a:pt x="988566" y="809720"/>
                        </a:lnTo>
                        <a:cubicBezTo>
                          <a:pt x="988471" y="809720"/>
                          <a:pt x="987328" y="808958"/>
                          <a:pt x="984947" y="806863"/>
                        </a:cubicBezTo>
                        <a:cubicBezTo>
                          <a:pt x="982565" y="804767"/>
                          <a:pt x="979327" y="801814"/>
                          <a:pt x="979327" y="801814"/>
                        </a:cubicBezTo>
                        <a:lnTo>
                          <a:pt x="976565" y="799910"/>
                        </a:lnTo>
                        <a:lnTo>
                          <a:pt x="975422" y="797814"/>
                        </a:lnTo>
                        <a:lnTo>
                          <a:pt x="969421" y="791432"/>
                        </a:lnTo>
                        <a:lnTo>
                          <a:pt x="958658" y="787527"/>
                        </a:lnTo>
                        <a:lnTo>
                          <a:pt x="958182" y="783241"/>
                        </a:lnTo>
                        <a:cubicBezTo>
                          <a:pt x="958182" y="783050"/>
                          <a:pt x="957991" y="782384"/>
                          <a:pt x="957800" y="781526"/>
                        </a:cubicBezTo>
                        <a:cubicBezTo>
                          <a:pt x="956943" y="777716"/>
                          <a:pt x="956848" y="777145"/>
                          <a:pt x="957134" y="776764"/>
                        </a:cubicBezTo>
                        <a:lnTo>
                          <a:pt x="957800" y="775526"/>
                        </a:lnTo>
                        <a:lnTo>
                          <a:pt x="964468" y="772382"/>
                        </a:lnTo>
                        <a:lnTo>
                          <a:pt x="961611" y="763905"/>
                        </a:lnTo>
                        <a:lnTo>
                          <a:pt x="960372" y="762000"/>
                        </a:lnTo>
                        <a:lnTo>
                          <a:pt x="959229" y="760857"/>
                        </a:lnTo>
                        <a:lnTo>
                          <a:pt x="963515" y="758000"/>
                        </a:lnTo>
                        <a:lnTo>
                          <a:pt x="976755" y="749046"/>
                        </a:lnTo>
                        <a:lnTo>
                          <a:pt x="983328" y="737330"/>
                        </a:lnTo>
                        <a:lnTo>
                          <a:pt x="988471" y="735139"/>
                        </a:lnTo>
                        <a:lnTo>
                          <a:pt x="989328" y="733235"/>
                        </a:lnTo>
                        <a:lnTo>
                          <a:pt x="989519" y="728758"/>
                        </a:lnTo>
                        <a:lnTo>
                          <a:pt x="988757" y="725614"/>
                        </a:lnTo>
                        <a:lnTo>
                          <a:pt x="983804" y="718471"/>
                        </a:lnTo>
                        <a:lnTo>
                          <a:pt x="985423" y="712946"/>
                        </a:lnTo>
                        <a:lnTo>
                          <a:pt x="981041" y="711232"/>
                        </a:lnTo>
                        <a:lnTo>
                          <a:pt x="977422" y="711136"/>
                        </a:lnTo>
                        <a:lnTo>
                          <a:pt x="958848" y="717042"/>
                        </a:lnTo>
                        <a:lnTo>
                          <a:pt x="955705" y="719995"/>
                        </a:lnTo>
                        <a:lnTo>
                          <a:pt x="952086" y="722948"/>
                        </a:lnTo>
                        <a:lnTo>
                          <a:pt x="950942" y="723233"/>
                        </a:lnTo>
                        <a:lnTo>
                          <a:pt x="945894" y="728091"/>
                        </a:lnTo>
                        <a:lnTo>
                          <a:pt x="937988" y="725805"/>
                        </a:lnTo>
                        <a:lnTo>
                          <a:pt x="930178" y="723995"/>
                        </a:lnTo>
                        <a:lnTo>
                          <a:pt x="924939" y="720090"/>
                        </a:lnTo>
                        <a:lnTo>
                          <a:pt x="921605" y="721043"/>
                        </a:lnTo>
                        <a:lnTo>
                          <a:pt x="918938" y="722852"/>
                        </a:lnTo>
                        <a:lnTo>
                          <a:pt x="902936" y="726853"/>
                        </a:lnTo>
                        <a:lnTo>
                          <a:pt x="907128" y="731996"/>
                        </a:lnTo>
                        <a:lnTo>
                          <a:pt x="911319" y="736664"/>
                        </a:lnTo>
                        <a:lnTo>
                          <a:pt x="910652" y="737140"/>
                        </a:lnTo>
                        <a:cubicBezTo>
                          <a:pt x="909509" y="737902"/>
                          <a:pt x="905984" y="740378"/>
                          <a:pt x="905603" y="740569"/>
                        </a:cubicBezTo>
                        <a:cubicBezTo>
                          <a:pt x="905413" y="740759"/>
                          <a:pt x="903794" y="742950"/>
                          <a:pt x="902460" y="745046"/>
                        </a:cubicBezTo>
                        <a:lnTo>
                          <a:pt x="898650" y="748379"/>
                        </a:lnTo>
                        <a:lnTo>
                          <a:pt x="898174" y="747903"/>
                        </a:lnTo>
                        <a:cubicBezTo>
                          <a:pt x="898174" y="747903"/>
                          <a:pt x="897888" y="747522"/>
                          <a:pt x="897698" y="747427"/>
                        </a:cubicBezTo>
                        <a:cubicBezTo>
                          <a:pt x="897603" y="747331"/>
                          <a:pt x="897317" y="747141"/>
                          <a:pt x="897031" y="747141"/>
                        </a:cubicBezTo>
                        <a:cubicBezTo>
                          <a:pt x="896555" y="747141"/>
                          <a:pt x="896078" y="746951"/>
                          <a:pt x="895602" y="746760"/>
                        </a:cubicBezTo>
                        <a:cubicBezTo>
                          <a:pt x="895316" y="746665"/>
                          <a:pt x="895031" y="746569"/>
                          <a:pt x="894745" y="746474"/>
                        </a:cubicBezTo>
                        <a:cubicBezTo>
                          <a:pt x="894459" y="746379"/>
                          <a:pt x="894078" y="746855"/>
                          <a:pt x="893983" y="747046"/>
                        </a:cubicBezTo>
                        <a:cubicBezTo>
                          <a:pt x="893792" y="747331"/>
                          <a:pt x="893126" y="747998"/>
                          <a:pt x="892745" y="748284"/>
                        </a:cubicBezTo>
                        <a:lnTo>
                          <a:pt x="892078" y="748856"/>
                        </a:lnTo>
                        <a:lnTo>
                          <a:pt x="890078" y="745141"/>
                        </a:lnTo>
                        <a:cubicBezTo>
                          <a:pt x="889220" y="744760"/>
                          <a:pt x="888268" y="744284"/>
                          <a:pt x="888078" y="744284"/>
                        </a:cubicBezTo>
                        <a:cubicBezTo>
                          <a:pt x="887411" y="744284"/>
                          <a:pt x="886744" y="743807"/>
                          <a:pt x="885982" y="743331"/>
                        </a:cubicBezTo>
                        <a:cubicBezTo>
                          <a:pt x="885220" y="742855"/>
                          <a:pt x="884363" y="742283"/>
                          <a:pt x="883410" y="742188"/>
                        </a:cubicBezTo>
                        <a:cubicBezTo>
                          <a:pt x="882839" y="742188"/>
                          <a:pt x="881791" y="741807"/>
                          <a:pt x="881220" y="741426"/>
                        </a:cubicBezTo>
                        <a:cubicBezTo>
                          <a:pt x="880743" y="741140"/>
                          <a:pt x="880648" y="740664"/>
                          <a:pt x="880553" y="740473"/>
                        </a:cubicBezTo>
                        <a:cubicBezTo>
                          <a:pt x="880553" y="739997"/>
                          <a:pt x="880743" y="739711"/>
                          <a:pt x="880934" y="739521"/>
                        </a:cubicBezTo>
                        <a:cubicBezTo>
                          <a:pt x="881029" y="739521"/>
                          <a:pt x="881029" y="739426"/>
                          <a:pt x="881220" y="739331"/>
                        </a:cubicBezTo>
                        <a:cubicBezTo>
                          <a:pt x="881315" y="739235"/>
                          <a:pt x="881600" y="739140"/>
                          <a:pt x="881696" y="739045"/>
                        </a:cubicBezTo>
                        <a:cubicBezTo>
                          <a:pt x="881791" y="738854"/>
                          <a:pt x="881791" y="738664"/>
                          <a:pt x="881791" y="738473"/>
                        </a:cubicBezTo>
                        <a:cubicBezTo>
                          <a:pt x="881505" y="738378"/>
                          <a:pt x="880934" y="738283"/>
                          <a:pt x="880743" y="738283"/>
                        </a:cubicBezTo>
                        <a:cubicBezTo>
                          <a:pt x="880362" y="738283"/>
                          <a:pt x="879219" y="737997"/>
                          <a:pt x="878553" y="737806"/>
                        </a:cubicBezTo>
                        <a:lnTo>
                          <a:pt x="878076" y="737711"/>
                        </a:lnTo>
                        <a:lnTo>
                          <a:pt x="877981" y="735139"/>
                        </a:lnTo>
                        <a:lnTo>
                          <a:pt x="876648" y="732949"/>
                        </a:lnTo>
                        <a:lnTo>
                          <a:pt x="877314" y="730853"/>
                        </a:lnTo>
                        <a:cubicBezTo>
                          <a:pt x="876457" y="731330"/>
                          <a:pt x="875600" y="731806"/>
                          <a:pt x="875409" y="731901"/>
                        </a:cubicBezTo>
                        <a:cubicBezTo>
                          <a:pt x="875314" y="731996"/>
                          <a:pt x="874933" y="732187"/>
                          <a:pt x="868742" y="733425"/>
                        </a:cubicBezTo>
                        <a:lnTo>
                          <a:pt x="867599" y="733615"/>
                        </a:lnTo>
                        <a:lnTo>
                          <a:pt x="867980" y="732473"/>
                        </a:lnTo>
                        <a:cubicBezTo>
                          <a:pt x="868075" y="732282"/>
                          <a:pt x="868170" y="731901"/>
                          <a:pt x="868170" y="731710"/>
                        </a:cubicBezTo>
                        <a:cubicBezTo>
                          <a:pt x="868170" y="731425"/>
                          <a:pt x="868170" y="730663"/>
                          <a:pt x="868170" y="730186"/>
                        </a:cubicBezTo>
                        <a:lnTo>
                          <a:pt x="866837" y="729329"/>
                        </a:lnTo>
                        <a:lnTo>
                          <a:pt x="865884" y="731044"/>
                        </a:lnTo>
                        <a:lnTo>
                          <a:pt x="863312" y="728853"/>
                        </a:lnTo>
                        <a:lnTo>
                          <a:pt x="863217" y="725996"/>
                        </a:lnTo>
                        <a:lnTo>
                          <a:pt x="864646" y="724281"/>
                        </a:lnTo>
                        <a:cubicBezTo>
                          <a:pt x="864646" y="723900"/>
                          <a:pt x="864551" y="723424"/>
                          <a:pt x="864455" y="723233"/>
                        </a:cubicBezTo>
                        <a:cubicBezTo>
                          <a:pt x="864265" y="722757"/>
                          <a:pt x="863979" y="721043"/>
                          <a:pt x="863884" y="720185"/>
                        </a:cubicBezTo>
                        <a:cubicBezTo>
                          <a:pt x="863789" y="719709"/>
                          <a:pt x="863789" y="716947"/>
                          <a:pt x="863789" y="712184"/>
                        </a:cubicBezTo>
                        <a:lnTo>
                          <a:pt x="863789" y="711422"/>
                        </a:lnTo>
                        <a:cubicBezTo>
                          <a:pt x="863789" y="711232"/>
                          <a:pt x="863789" y="711041"/>
                          <a:pt x="863789" y="710946"/>
                        </a:cubicBezTo>
                        <a:cubicBezTo>
                          <a:pt x="863694" y="710946"/>
                          <a:pt x="863503" y="710946"/>
                          <a:pt x="863312" y="710946"/>
                        </a:cubicBezTo>
                        <a:lnTo>
                          <a:pt x="861788" y="710851"/>
                        </a:lnTo>
                        <a:cubicBezTo>
                          <a:pt x="861027" y="710851"/>
                          <a:pt x="860360" y="710756"/>
                          <a:pt x="860169" y="710756"/>
                        </a:cubicBezTo>
                        <a:cubicBezTo>
                          <a:pt x="860074" y="710756"/>
                          <a:pt x="859693" y="710851"/>
                          <a:pt x="859407" y="710946"/>
                        </a:cubicBezTo>
                        <a:cubicBezTo>
                          <a:pt x="858931" y="711136"/>
                          <a:pt x="858264" y="711232"/>
                          <a:pt x="857693" y="711327"/>
                        </a:cubicBezTo>
                        <a:cubicBezTo>
                          <a:pt x="856740" y="711422"/>
                          <a:pt x="855788" y="711327"/>
                          <a:pt x="854740" y="711041"/>
                        </a:cubicBezTo>
                        <a:cubicBezTo>
                          <a:pt x="854359" y="710946"/>
                          <a:pt x="852930" y="710756"/>
                          <a:pt x="852168" y="710756"/>
                        </a:cubicBezTo>
                        <a:lnTo>
                          <a:pt x="851502" y="710756"/>
                        </a:lnTo>
                        <a:lnTo>
                          <a:pt x="851597" y="706850"/>
                        </a:lnTo>
                        <a:lnTo>
                          <a:pt x="850454" y="706755"/>
                        </a:lnTo>
                        <a:lnTo>
                          <a:pt x="845405" y="705231"/>
                        </a:lnTo>
                        <a:lnTo>
                          <a:pt x="844262" y="701611"/>
                        </a:lnTo>
                        <a:lnTo>
                          <a:pt x="844929" y="699897"/>
                        </a:lnTo>
                        <a:lnTo>
                          <a:pt x="843596" y="697039"/>
                        </a:lnTo>
                        <a:lnTo>
                          <a:pt x="838166" y="695325"/>
                        </a:lnTo>
                        <a:lnTo>
                          <a:pt x="835309" y="692848"/>
                        </a:lnTo>
                        <a:cubicBezTo>
                          <a:pt x="834928" y="692753"/>
                          <a:pt x="833880" y="692468"/>
                          <a:pt x="833309" y="692277"/>
                        </a:cubicBezTo>
                        <a:cubicBezTo>
                          <a:pt x="832642" y="692086"/>
                          <a:pt x="830642" y="691134"/>
                          <a:pt x="830642" y="691134"/>
                        </a:cubicBezTo>
                        <a:lnTo>
                          <a:pt x="830356" y="690944"/>
                        </a:lnTo>
                        <a:cubicBezTo>
                          <a:pt x="830261" y="690848"/>
                          <a:pt x="828070" y="688086"/>
                          <a:pt x="827689" y="687610"/>
                        </a:cubicBezTo>
                        <a:cubicBezTo>
                          <a:pt x="827499" y="687324"/>
                          <a:pt x="826832" y="687038"/>
                          <a:pt x="826355" y="687038"/>
                        </a:cubicBezTo>
                        <a:cubicBezTo>
                          <a:pt x="825689" y="687038"/>
                          <a:pt x="824736" y="686657"/>
                          <a:pt x="823784" y="686276"/>
                        </a:cubicBezTo>
                        <a:lnTo>
                          <a:pt x="823212" y="686086"/>
                        </a:lnTo>
                        <a:cubicBezTo>
                          <a:pt x="822545" y="685895"/>
                          <a:pt x="820259" y="686086"/>
                          <a:pt x="819212" y="686276"/>
                        </a:cubicBezTo>
                        <a:cubicBezTo>
                          <a:pt x="818736" y="686372"/>
                          <a:pt x="818259" y="686372"/>
                          <a:pt x="818164" y="686372"/>
                        </a:cubicBezTo>
                        <a:cubicBezTo>
                          <a:pt x="817878" y="686372"/>
                          <a:pt x="817116" y="686372"/>
                          <a:pt x="816449" y="686467"/>
                        </a:cubicBezTo>
                        <a:cubicBezTo>
                          <a:pt x="815878" y="686467"/>
                          <a:pt x="815307" y="686562"/>
                          <a:pt x="815211" y="686562"/>
                        </a:cubicBezTo>
                        <a:cubicBezTo>
                          <a:pt x="814545" y="686562"/>
                          <a:pt x="813878" y="685800"/>
                          <a:pt x="813687" y="685229"/>
                        </a:cubicBezTo>
                        <a:cubicBezTo>
                          <a:pt x="813592" y="684752"/>
                          <a:pt x="813782" y="684276"/>
                          <a:pt x="814259" y="684085"/>
                        </a:cubicBezTo>
                        <a:cubicBezTo>
                          <a:pt x="814354" y="683990"/>
                          <a:pt x="814449" y="683990"/>
                          <a:pt x="814640" y="683895"/>
                        </a:cubicBezTo>
                        <a:cubicBezTo>
                          <a:pt x="815021" y="683705"/>
                          <a:pt x="815497" y="683419"/>
                          <a:pt x="816259" y="683514"/>
                        </a:cubicBezTo>
                        <a:lnTo>
                          <a:pt x="816545" y="683514"/>
                        </a:lnTo>
                        <a:cubicBezTo>
                          <a:pt x="817021" y="683514"/>
                          <a:pt x="817497" y="683609"/>
                          <a:pt x="817688" y="683514"/>
                        </a:cubicBezTo>
                        <a:cubicBezTo>
                          <a:pt x="817974" y="683419"/>
                          <a:pt x="818354" y="683419"/>
                          <a:pt x="818736" y="683323"/>
                        </a:cubicBezTo>
                        <a:cubicBezTo>
                          <a:pt x="819021" y="683323"/>
                          <a:pt x="819307" y="683323"/>
                          <a:pt x="819402" y="683228"/>
                        </a:cubicBezTo>
                        <a:cubicBezTo>
                          <a:pt x="819593" y="683133"/>
                          <a:pt x="820069" y="682943"/>
                          <a:pt x="820450" y="682752"/>
                        </a:cubicBezTo>
                        <a:cubicBezTo>
                          <a:pt x="820926" y="682561"/>
                          <a:pt x="821403" y="682276"/>
                          <a:pt x="821688" y="682276"/>
                        </a:cubicBezTo>
                        <a:cubicBezTo>
                          <a:pt x="822927" y="681895"/>
                          <a:pt x="824641" y="680752"/>
                          <a:pt x="825308" y="679609"/>
                        </a:cubicBezTo>
                        <a:lnTo>
                          <a:pt x="825498" y="679323"/>
                        </a:lnTo>
                        <a:lnTo>
                          <a:pt x="825879" y="679323"/>
                        </a:lnTo>
                        <a:cubicBezTo>
                          <a:pt x="825879" y="679323"/>
                          <a:pt x="828261" y="679228"/>
                          <a:pt x="829118" y="679133"/>
                        </a:cubicBezTo>
                        <a:cubicBezTo>
                          <a:pt x="829594" y="679133"/>
                          <a:pt x="831499" y="677799"/>
                          <a:pt x="832166" y="677228"/>
                        </a:cubicBezTo>
                        <a:cubicBezTo>
                          <a:pt x="832166" y="677132"/>
                          <a:pt x="832452" y="676275"/>
                          <a:pt x="832547" y="675608"/>
                        </a:cubicBezTo>
                        <a:cubicBezTo>
                          <a:pt x="832642" y="675132"/>
                          <a:pt x="832832" y="674656"/>
                          <a:pt x="832928" y="674370"/>
                        </a:cubicBezTo>
                        <a:cubicBezTo>
                          <a:pt x="833309" y="673227"/>
                          <a:pt x="833595" y="672179"/>
                          <a:pt x="834928" y="671036"/>
                        </a:cubicBezTo>
                        <a:cubicBezTo>
                          <a:pt x="835690" y="670370"/>
                          <a:pt x="838262" y="668941"/>
                          <a:pt x="839786" y="668179"/>
                        </a:cubicBezTo>
                        <a:cubicBezTo>
                          <a:pt x="840643" y="667703"/>
                          <a:pt x="841215" y="667322"/>
                          <a:pt x="841595" y="667131"/>
                        </a:cubicBezTo>
                        <a:lnTo>
                          <a:pt x="841977" y="655701"/>
                        </a:lnTo>
                        <a:lnTo>
                          <a:pt x="845120" y="651796"/>
                        </a:lnTo>
                        <a:lnTo>
                          <a:pt x="844929" y="646652"/>
                        </a:lnTo>
                        <a:lnTo>
                          <a:pt x="840929" y="639223"/>
                        </a:lnTo>
                        <a:lnTo>
                          <a:pt x="837595" y="637889"/>
                        </a:lnTo>
                        <a:lnTo>
                          <a:pt x="831690" y="637032"/>
                        </a:lnTo>
                        <a:lnTo>
                          <a:pt x="825974" y="636080"/>
                        </a:lnTo>
                        <a:lnTo>
                          <a:pt x="821974" y="639985"/>
                        </a:lnTo>
                        <a:lnTo>
                          <a:pt x="818069" y="639699"/>
                        </a:lnTo>
                        <a:lnTo>
                          <a:pt x="808067" y="638366"/>
                        </a:lnTo>
                        <a:lnTo>
                          <a:pt x="807782" y="638461"/>
                        </a:lnTo>
                        <a:lnTo>
                          <a:pt x="807591" y="643414"/>
                        </a:lnTo>
                        <a:lnTo>
                          <a:pt x="805591" y="645128"/>
                        </a:lnTo>
                        <a:lnTo>
                          <a:pt x="804448" y="647510"/>
                        </a:lnTo>
                        <a:lnTo>
                          <a:pt x="801305" y="645985"/>
                        </a:lnTo>
                        <a:lnTo>
                          <a:pt x="799686" y="641985"/>
                        </a:lnTo>
                        <a:lnTo>
                          <a:pt x="793304" y="644843"/>
                        </a:lnTo>
                        <a:cubicBezTo>
                          <a:pt x="793304" y="645033"/>
                          <a:pt x="793208" y="645224"/>
                          <a:pt x="793208" y="645509"/>
                        </a:cubicBezTo>
                        <a:cubicBezTo>
                          <a:pt x="793304" y="646176"/>
                          <a:pt x="793304" y="646748"/>
                          <a:pt x="793304" y="647319"/>
                        </a:cubicBezTo>
                        <a:cubicBezTo>
                          <a:pt x="793304" y="647891"/>
                          <a:pt x="793304" y="648462"/>
                          <a:pt x="793399" y="649033"/>
                        </a:cubicBezTo>
                        <a:lnTo>
                          <a:pt x="793780" y="652081"/>
                        </a:lnTo>
                        <a:lnTo>
                          <a:pt x="792161" y="649510"/>
                        </a:lnTo>
                        <a:cubicBezTo>
                          <a:pt x="792161" y="649510"/>
                          <a:pt x="791684" y="648748"/>
                          <a:pt x="791018" y="648081"/>
                        </a:cubicBezTo>
                        <a:cubicBezTo>
                          <a:pt x="790732" y="647700"/>
                          <a:pt x="790256" y="647414"/>
                          <a:pt x="789970" y="647129"/>
                        </a:cubicBezTo>
                        <a:cubicBezTo>
                          <a:pt x="789684" y="646938"/>
                          <a:pt x="789399" y="646652"/>
                          <a:pt x="789113" y="646462"/>
                        </a:cubicBezTo>
                        <a:cubicBezTo>
                          <a:pt x="788351" y="645700"/>
                          <a:pt x="788160" y="644271"/>
                          <a:pt x="787970" y="643033"/>
                        </a:cubicBezTo>
                        <a:lnTo>
                          <a:pt x="787779" y="641699"/>
                        </a:lnTo>
                        <a:lnTo>
                          <a:pt x="785684" y="642271"/>
                        </a:lnTo>
                        <a:lnTo>
                          <a:pt x="787589" y="645605"/>
                        </a:lnTo>
                        <a:lnTo>
                          <a:pt x="775111" y="650939"/>
                        </a:lnTo>
                        <a:lnTo>
                          <a:pt x="775968" y="633412"/>
                        </a:lnTo>
                        <a:lnTo>
                          <a:pt x="775111" y="632936"/>
                        </a:lnTo>
                        <a:lnTo>
                          <a:pt x="773206" y="632174"/>
                        </a:lnTo>
                        <a:lnTo>
                          <a:pt x="771111" y="629888"/>
                        </a:lnTo>
                        <a:lnTo>
                          <a:pt x="769586" y="629031"/>
                        </a:lnTo>
                        <a:lnTo>
                          <a:pt x="763586" y="623887"/>
                        </a:lnTo>
                        <a:lnTo>
                          <a:pt x="752346" y="606266"/>
                        </a:lnTo>
                        <a:lnTo>
                          <a:pt x="751870" y="604076"/>
                        </a:lnTo>
                        <a:lnTo>
                          <a:pt x="760919" y="596075"/>
                        </a:lnTo>
                        <a:lnTo>
                          <a:pt x="747203" y="557117"/>
                        </a:lnTo>
                        <a:lnTo>
                          <a:pt x="741583" y="540544"/>
                        </a:lnTo>
                        <a:lnTo>
                          <a:pt x="742916" y="540068"/>
                        </a:lnTo>
                        <a:lnTo>
                          <a:pt x="748536" y="556641"/>
                        </a:lnTo>
                        <a:lnTo>
                          <a:pt x="762538" y="596456"/>
                        </a:lnTo>
                        <a:lnTo>
                          <a:pt x="753394" y="604552"/>
                        </a:lnTo>
                        <a:lnTo>
                          <a:pt x="753680" y="605790"/>
                        </a:lnTo>
                        <a:lnTo>
                          <a:pt x="764729" y="623030"/>
                        </a:lnTo>
                        <a:lnTo>
                          <a:pt x="770444" y="627888"/>
                        </a:lnTo>
                        <a:lnTo>
                          <a:pt x="772063" y="628841"/>
                        </a:lnTo>
                        <a:lnTo>
                          <a:pt x="774063" y="631031"/>
                        </a:lnTo>
                        <a:lnTo>
                          <a:pt x="775587" y="631603"/>
                        </a:lnTo>
                        <a:lnTo>
                          <a:pt x="777302" y="632460"/>
                        </a:lnTo>
                        <a:lnTo>
                          <a:pt x="776540" y="648653"/>
                        </a:lnTo>
                        <a:lnTo>
                          <a:pt x="785588" y="644747"/>
                        </a:lnTo>
                        <a:lnTo>
                          <a:pt x="783588" y="641128"/>
                        </a:lnTo>
                        <a:lnTo>
                          <a:pt x="788827" y="639699"/>
                        </a:lnTo>
                        <a:lnTo>
                          <a:pt x="789208" y="642556"/>
                        </a:lnTo>
                        <a:cubicBezTo>
                          <a:pt x="789303" y="643414"/>
                          <a:pt x="789494" y="644747"/>
                          <a:pt x="789970" y="645224"/>
                        </a:cubicBezTo>
                        <a:cubicBezTo>
                          <a:pt x="790161" y="645414"/>
                          <a:pt x="790446" y="645605"/>
                          <a:pt x="790732" y="645795"/>
                        </a:cubicBezTo>
                        <a:cubicBezTo>
                          <a:pt x="791113" y="646081"/>
                          <a:pt x="791494" y="646462"/>
                          <a:pt x="791875" y="646748"/>
                        </a:cubicBezTo>
                        <a:cubicBezTo>
                          <a:pt x="791875" y="646271"/>
                          <a:pt x="791875" y="645795"/>
                          <a:pt x="791780" y="645319"/>
                        </a:cubicBezTo>
                        <a:cubicBezTo>
                          <a:pt x="791684" y="644462"/>
                          <a:pt x="792065" y="643795"/>
                          <a:pt x="792065" y="643700"/>
                        </a:cubicBezTo>
                        <a:lnTo>
                          <a:pt x="792161" y="643509"/>
                        </a:lnTo>
                        <a:lnTo>
                          <a:pt x="800257" y="639889"/>
                        </a:lnTo>
                        <a:lnTo>
                          <a:pt x="802162" y="644652"/>
                        </a:lnTo>
                        <a:lnTo>
                          <a:pt x="803591" y="645319"/>
                        </a:lnTo>
                        <a:lnTo>
                          <a:pt x="804353" y="643795"/>
                        </a:lnTo>
                        <a:lnTo>
                          <a:pt x="805972" y="642366"/>
                        </a:lnTo>
                        <a:lnTo>
                          <a:pt x="806258" y="637604"/>
                        </a:lnTo>
                        <a:lnTo>
                          <a:pt x="806639" y="636842"/>
                        </a:lnTo>
                        <a:lnTo>
                          <a:pt x="807782" y="636651"/>
                        </a:lnTo>
                        <a:lnTo>
                          <a:pt x="817974" y="637985"/>
                        </a:lnTo>
                        <a:lnTo>
                          <a:pt x="821212" y="638175"/>
                        </a:lnTo>
                        <a:lnTo>
                          <a:pt x="825212" y="634175"/>
                        </a:lnTo>
                        <a:lnTo>
                          <a:pt x="831594" y="635222"/>
                        </a:lnTo>
                        <a:lnTo>
                          <a:pt x="837690" y="636080"/>
                        </a:lnTo>
                        <a:lnTo>
                          <a:pt x="841595" y="637699"/>
                        </a:lnTo>
                        <a:lnTo>
                          <a:pt x="845977" y="645985"/>
                        </a:lnTo>
                        <a:lnTo>
                          <a:pt x="846167" y="651796"/>
                        </a:lnTo>
                        <a:lnTo>
                          <a:pt x="843024" y="655701"/>
                        </a:lnTo>
                        <a:lnTo>
                          <a:pt x="842548" y="669227"/>
                        </a:lnTo>
                        <a:lnTo>
                          <a:pt x="841691" y="667988"/>
                        </a:lnTo>
                        <a:cubicBezTo>
                          <a:pt x="841215" y="668274"/>
                          <a:pt x="840453" y="668655"/>
                          <a:pt x="840071" y="668846"/>
                        </a:cubicBezTo>
                        <a:cubicBezTo>
                          <a:pt x="838262" y="669798"/>
                          <a:pt x="836071" y="671036"/>
                          <a:pt x="835404" y="671608"/>
                        </a:cubicBezTo>
                        <a:cubicBezTo>
                          <a:pt x="834452" y="672370"/>
                          <a:pt x="834166" y="673132"/>
                          <a:pt x="833880" y="674084"/>
                        </a:cubicBezTo>
                        <a:cubicBezTo>
                          <a:pt x="833690" y="674560"/>
                          <a:pt x="833595" y="675037"/>
                          <a:pt x="833499" y="675418"/>
                        </a:cubicBezTo>
                        <a:cubicBezTo>
                          <a:pt x="833023" y="677037"/>
                          <a:pt x="832928" y="677418"/>
                          <a:pt x="832642" y="677704"/>
                        </a:cubicBezTo>
                        <a:cubicBezTo>
                          <a:pt x="832642" y="677704"/>
                          <a:pt x="829975" y="679895"/>
                          <a:pt x="828832" y="679895"/>
                        </a:cubicBezTo>
                        <a:cubicBezTo>
                          <a:pt x="828165" y="679895"/>
                          <a:pt x="826641" y="679990"/>
                          <a:pt x="825974" y="680085"/>
                        </a:cubicBezTo>
                        <a:cubicBezTo>
                          <a:pt x="825022" y="681419"/>
                          <a:pt x="823117" y="682561"/>
                          <a:pt x="821783" y="683038"/>
                        </a:cubicBezTo>
                        <a:cubicBezTo>
                          <a:pt x="821593" y="683133"/>
                          <a:pt x="821117" y="683323"/>
                          <a:pt x="820736" y="683514"/>
                        </a:cubicBezTo>
                        <a:cubicBezTo>
                          <a:pt x="820259" y="683705"/>
                          <a:pt x="819783" y="683990"/>
                          <a:pt x="819498" y="684085"/>
                        </a:cubicBezTo>
                        <a:cubicBezTo>
                          <a:pt x="819116" y="684181"/>
                          <a:pt x="818736" y="684181"/>
                          <a:pt x="818354" y="684181"/>
                        </a:cubicBezTo>
                        <a:cubicBezTo>
                          <a:pt x="818164" y="684181"/>
                          <a:pt x="817878" y="684181"/>
                          <a:pt x="817783" y="684181"/>
                        </a:cubicBezTo>
                        <a:cubicBezTo>
                          <a:pt x="817307" y="684371"/>
                          <a:pt x="816735" y="684371"/>
                          <a:pt x="816069" y="684276"/>
                        </a:cubicBezTo>
                        <a:lnTo>
                          <a:pt x="815783" y="684276"/>
                        </a:lnTo>
                        <a:cubicBezTo>
                          <a:pt x="815402" y="684276"/>
                          <a:pt x="815211" y="684371"/>
                          <a:pt x="814925" y="684562"/>
                        </a:cubicBezTo>
                        <a:cubicBezTo>
                          <a:pt x="814925" y="684562"/>
                          <a:pt x="814925" y="684562"/>
                          <a:pt x="814830" y="684562"/>
                        </a:cubicBezTo>
                        <a:cubicBezTo>
                          <a:pt x="814925" y="684562"/>
                          <a:pt x="814925" y="684657"/>
                          <a:pt x="814925" y="684657"/>
                        </a:cubicBezTo>
                        <a:cubicBezTo>
                          <a:pt x="815021" y="684657"/>
                          <a:pt x="815497" y="684657"/>
                          <a:pt x="816069" y="684562"/>
                        </a:cubicBezTo>
                        <a:cubicBezTo>
                          <a:pt x="816735" y="684562"/>
                          <a:pt x="817592" y="684467"/>
                          <a:pt x="817878" y="684467"/>
                        </a:cubicBezTo>
                        <a:cubicBezTo>
                          <a:pt x="817974" y="684467"/>
                          <a:pt x="818354" y="684467"/>
                          <a:pt x="818831" y="684371"/>
                        </a:cubicBezTo>
                        <a:cubicBezTo>
                          <a:pt x="820736" y="684181"/>
                          <a:pt x="822545" y="683990"/>
                          <a:pt x="823498" y="684276"/>
                        </a:cubicBezTo>
                        <a:lnTo>
                          <a:pt x="824070" y="684467"/>
                        </a:lnTo>
                        <a:cubicBezTo>
                          <a:pt x="824927" y="684752"/>
                          <a:pt x="825784" y="685133"/>
                          <a:pt x="826260" y="685133"/>
                        </a:cubicBezTo>
                        <a:cubicBezTo>
                          <a:pt x="827022" y="685133"/>
                          <a:pt x="828165" y="685610"/>
                          <a:pt x="828737" y="686276"/>
                        </a:cubicBezTo>
                        <a:cubicBezTo>
                          <a:pt x="829023" y="686657"/>
                          <a:pt x="830546" y="688562"/>
                          <a:pt x="831213" y="689419"/>
                        </a:cubicBezTo>
                        <a:cubicBezTo>
                          <a:pt x="831690" y="689610"/>
                          <a:pt x="833118" y="690277"/>
                          <a:pt x="833690" y="690467"/>
                        </a:cubicBezTo>
                        <a:cubicBezTo>
                          <a:pt x="834261" y="690658"/>
                          <a:pt x="835690" y="691134"/>
                          <a:pt x="835690" y="691134"/>
                        </a:cubicBezTo>
                        <a:lnTo>
                          <a:pt x="835976" y="691325"/>
                        </a:lnTo>
                        <a:lnTo>
                          <a:pt x="838833" y="693896"/>
                        </a:lnTo>
                        <a:lnTo>
                          <a:pt x="844453" y="695611"/>
                        </a:lnTo>
                        <a:lnTo>
                          <a:pt x="846263" y="699516"/>
                        </a:lnTo>
                        <a:lnTo>
                          <a:pt x="845596" y="701326"/>
                        </a:lnTo>
                        <a:lnTo>
                          <a:pt x="846358" y="703802"/>
                        </a:lnTo>
                        <a:lnTo>
                          <a:pt x="850644" y="705040"/>
                        </a:lnTo>
                        <a:lnTo>
                          <a:pt x="852835" y="705326"/>
                        </a:lnTo>
                        <a:lnTo>
                          <a:pt x="852740" y="709231"/>
                        </a:lnTo>
                        <a:cubicBezTo>
                          <a:pt x="853407" y="709327"/>
                          <a:pt x="854454" y="709422"/>
                          <a:pt x="854930" y="709613"/>
                        </a:cubicBezTo>
                        <a:cubicBezTo>
                          <a:pt x="855788" y="709898"/>
                          <a:pt x="856550" y="709994"/>
                          <a:pt x="857216" y="709898"/>
                        </a:cubicBezTo>
                        <a:cubicBezTo>
                          <a:pt x="857693" y="709803"/>
                          <a:pt x="858264" y="709708"/>
                          <a:pt x="858740" y="709517"/>
                        </a:cubicBezTo>
                        <a:cubicBezTo>
                          <a:pt x="859217" y="709327"/>
                          <a:pt x="859598" y="709231"/>
                          <a:pt x="859883" y="709231"/>
                        </a:cubicBezTo>
                        <a:cubicBezTo>
                          <a:pt x="860074" y="709231"/>
                          <a:pt x="860741" y="709231"/>
                          <a:pt x="861598" y="709327"/>
                        </a:cubicBezTo>
                        <a:lnTo>
                          <a:pt x="863122" y="709422"/>
                        </a:lnTo>
                        <a:cubicBezTo>
                          <a:pt x="863884" y="709422"/>
                          <a:pt x="864265" y="709422"/>
                          <a:pt x="864646" y="709803"/>
                        </a:cubicBezTo>
                        <a:cubicBezTo>
                          <a:pt x="865027" y="710184"/>
                          <a:pt x="864932" y="710565"/>
                          <a:pt x="864932" y="711327"/>
                        </a:cubicBezTo>
                        <a:lnTo>
                          <a:pt x="864932" y="712089"/>
                        </a:lnTo>
                        <a:cubicBezTo>
                          <a:pt x="864932" y="718566"/>
                          <a:pt x="864932" y="719709"/>
                          <a:pt x="864932" y="719900"/>
                        </a:cubicBezTo>
                        <a:cubicBezTo>
                          <a:pt x="865027" y="720852"/>
                          <a:pt x="865313" y="722281"/>
                          <a:pt x="865408" y="722662"/>
                        </a:cubicBezTo>
                        <a:cubicBezTo>
                          <a:pt x="865599" y="723138"/>
                          <a:pt x="865694" y="724090"/>
                          <a:pt x="865694" y="724281"/>
                        </a:cubicBezTo>
                        <a:lnTo>
                          <a:pt x="865694" y="724567"/>
                        </a:lnTo>
                        <a:lnTo>
                          <a:pt x="864170" y="726281"/>
                        </a:lnTo>
                        <a:lnTo>
                          <a:pt x="864170" y="727996"/>
                        </a:lnTo>
                        <a:lnTo>
                          <a:pt x="865027" y="728758"/>
                        </a:lnTo>
                        <a:lnTo>
                          <a:pt x="865884" y="727329"/>
                        </a:lnTo>
                        <a:lnTo>
                          <a:pt x="869028" y="729329"/>
                        </a:lnTo>
                        <a:lnTo>
                          <a:pt x="869028" y="729710"/>
                        </a:lnTo>
                        <a:cubicBezTo>
                          <a:pt x="869028" y="729710"/>
                          <a:pt x="869028" y="731139"/>
                          <a:pt x="869028" y="731615"/>
                        </a:cubicBezTo>
                        <a:cubicBezTo>
                          <a:pt x="869028" y="731615"/>
                          <a:pt x="869028" y="731710"/>
                          <a:pt x="869028" y="731710"/>
                        </a:cubicBezTo>
                        <a:cubicBezTo>
                          <a:pt x="871504" y="731234"/>
                          <a:pt x="873980" y="730663"/>
                          <a:pt x="874361" y="730568"/>
                        </a:cubicBezTo>
                        <a:cubicBezTo>
                          <a:pt x="874647" y="730377"/>
                          <a:pt x="877790" y="728663"/>
                          <a:pt x="877790" y="728663"/>
                        </a:cubicBezTo>
                        <a:lnTo>
                          <a:pt x="879315" y="727805"/>
                        </a:lnTo>
                        <a:lnTo>
                          <a:pt x="877695" y="732663"/>
                        </a:lnTo>
                        <a:lnTo>
                          <a:pt x="878838" y="734663"/>
                        </a:lnTo>
                        <a:lnTo>
                          <a:pt x="878838" y="736568"/>
                        </a:lnTo>
                        <a:cubicBezTo>
                          <a:pt x="879410" y="736759"/>
                          <a:pt x="879981" y="736854"/>
                          <a:pt x="880172" y="736854"/>
                        </a:cubicBezTo>
                        <a:cubicBezTo>
                          <a:pt x="880172" y="736854"/>
                          <a:pt x="882172" y="736949"/>
                          <a:pt x="882553" y="737806"/>
                        </a:cubicBezTo>
                        <a:cubicBezTo>
                          <a:pt x="882744" y="738378"/>
                          <a:pt x="882553" y="739140"/>
                          <a:pt x="882362" y="739616"/>
                        </a:cubicBezTo>
                        <a:cubicBezTo>
                          <a:pt x="882172" y="739997"/>
                          <a:pt x="881886" y="740188"/>
                          <a:pt x="881600" y="740378"/>
                        </a:cubicBezTo>
                        <a:cubicBezTo>
                          <a:pt x="882077" y="740569"/>
                          <a:pt x="882648" y="740759"/>
                          <a:pt x="882934" y="740759"/>
                        </a:cubicBezTo>
                        <a:cubicBezTo>
                          <a:pt x="884172" y="740855"/>
                          <a:pt x="885315" y="741521"/>
                          <a:pt x="886173" y="742093"/>
                        </a:cubicBezTo>
                        <a:cubicBezTo>
                          <a:pt x="886744" y="742474"/>
                          <a:pt x="887315" y="742855"/>
                          <a:pt x="887696" y="742855"/>
                        </a:cubicBezTo>
                        <a:cubicBezTo>
                          <a:pt x="887887" y="742855"/>
                          <a:pt x="888078" y="742855"/>
                          <a:pt x="890363" y="743902"/>
                        </a:cubicBezTo>
                        <a:lnTo>
                          <a:pt x="890554" y="743998"/>
                        </a:lnTo>
                        <a:lnTo>
                          <a:pt x="891887" y="746569"/>
                        </a:lnTo>
                        <a:cubicBezTo>
                          <a:pt x="892078" y="746379"/>
                          <a:pt x="892173" y="746284"/>
                          <a:pt x="892173" y="746284"/>
                        </a:cubicBezTo>
                        <a:cubicBezTo>
                          <a:pt x="892459" y="745807"/>
                          <a:pt x="893316" y="744855"/>
                          <a:pt x="894459" y="745046"/>
                        </a:cubicBezTo>
                        <a:cubicBezTo>
                          <a:pt x="894840" y="745141"/>
                          <a:pt x="895126" y="745236"/>
                          <a:pt x="895507" y="745427"/>
                        </a:cubicBezTo>
                        <a:cubicBezTo>
                          <a:pt x="895793" y="745522"/>
                          <a:pt x="896174" y="745712"/>
                          <a:pt x="896459" y="745712"/>
                        </a:cubicBezTo>
                        <a:cubicBezTo>
                          <a:pt x="897221" y="745712"/>
                          <a:pt x="897793" y="746093"/>
                          <a:pt x="898079" y="746284"/>
                        </a:cubicBezTo>
                        <a:cubicBezTo>
                          <a:pt x="898079" y="746284"/>
                          <a:pt x="898174" y="746379"/>
                          <a:pt x="898174" y="746379"/>
                        </a:cubicBezTo>
                        <a:lnTo>
                          <a:pt x="900841" y="743998"/>
                        </a:lnTo>
                        <a:cubicBezTo>
                          <a:pt x="903889" y="739521"/>
                          <a:pt x="904175" y="739331"/>
                          <a:pt x="904365" y="739235"/>
                        </a:cubicBezTo>
                        <a:cubicBezTo>
                          <a:pt x="904556" y="739140"/>
                          <a:pt x="906842" y="737521"/>
                          <a:pt x="908652" y="736282"/>
                        </a:cubicBezTo>
                        <a:lnTo>
                          <a:pt x="905508" y="732758"/>
                        </a:lnTo>
                        <a:lnTo>
                          <a:pt x="899698" y="725805"/>
                        </a:lnTo>
                        <a:lnTo>
                          <a:pt x="901889" y="725519"/>
                        </a:lnTo>
                        <a:lnTo>
                          <a:pt x="917795" y="721519"/>
                        </a:lnTo>
                        <a:lnTo>
                          <a:pt x="920462" y="719709"/>
                        </a:lnTo>
                        <a:lnTo>
                          <a:pt x="924558" y="718566"/>
                        </a:lnTo>
                        <a:lnTo>
                          <a:pt x="930178" y="722757"/>
                        </a:lnTo>
                        <a:lnTo>
                          <a:pt x="937607" y="724472"/>
                        </a:lnTo>
                        <a:lnTo>
                          <a:pt x="944846" y="726567"/>
                        </a:lnTo>
                        <a:lnTo>
                          <a:pt x="949609" y="721995"/>
                        </a:lnTo>
                        <a:lnTo>
                          <a:pt x="950942" y="721614"/>
                        </a:lnTo>
                        <a:lnTo>
                          <a:pt x="954181" y="718947"/>
                        </a:lnTo>
                        <a:lnTo>
                          <a:pt x="957705" y="715804"/>
                        </a:lnTo>
                        <a:lnTo>
                          <a:pt x="976660" y="709803"/>
                        </a:lnTo>
                        <a:lnTo>
                          <a:pt x="980851" y="709898"/>
                        </a:lnTo>
                        <a:lnTo>
                          <a:pt x="986471" y="712089"/>
                        </a:lnTo>
                        <a:lnTo>
                          <a:pt x="984661" y="718185"/>
                        </a:lnTo>
                        <a:lnTo>
                          <a:pt x="989424" y="725138"/>
                        </a:lnTo>
                        <a:lnTo>
                          <a:pt x="990281" y="728663"/>
                        </a:lnTo>
                        <a:lnTo>
                          <a:pt x="989995" y="733711"/>
                        </a:lnTo>
                        <a:lnTo>
                          <a:pt x="988947" y="736282"/>
                        </a:lnTo>
                        <a:lnTo>
                          <a:pt x="983708" y="738569"/>
                        </a:lnTo>
                        <a:lnTo>
                          <a:pt x="977041" y="750189"/>
                        </a:lnTo>
                        <a:lnTo>
                          <a:pt x="960658" y="761238"/>
                        </a:lnTo>
                        <a:lnTo>
                          <a:pt x="960753" y="761333"/>
                        </a:lnTo>
                        <a:lnTo>
                          <a:pt x="962087" y="763524"/>
                        </a:lnTo>
                        <a:lnTo>
                          <a:pt x="965420" y="773335"/>
                        </a:lnTo>
                        <a:lnTo>
                          <a:pt x="958086" y="776764"/>
                        </a:lnTo>
                        <a:lnTo>
                          <a:pt x="957610" y="777526"/>
                        </a:lnTo>
                        <a:cubicBezTo>
                          <a:pt x="957610" y="778097"/>
                          <a:pt x="958086" y="780288"/>
                          <a:pt x="958372" y="781431"/>
                        </a:cubicBezTo>
                        <a:cubicBezTo>
                          <a:pt x="958562" y="782479"/>
                          <a:pt x="958753" y="783050"/>
                          <a:pt x="958753" y="783336"/>
                        </a:cubicBezTo>
                        <a:lnTo>
                          <a:pt x="959134" y="786765"/>
                        </a:lnTo>
                        <a:lnTo>
                          <a:pt x="969421" y="790575"/>
                        </a:lnTo>
                        <a:lnTo>
                          <a:pt x="975612" y="797243"/>
                        </a:lnTo>
                        <a:lnTo>
                          <a:pt x="976850" y="799338"/>
                        </a:lnTo>
                        <a:lnTo>
                          <a:pt x="979327" y="801052"/>
                        </a:lnTo>
                        <a:cubicBezTo>
                          <a:pt x="979422" y="801148"/>
                          <a:pt x="982661" y="804101"/>
                          <a:pt x="985042" y="806196"/>
                        </a:cubicBezTo>
                        <a:cubicBezTo>
                          <a:pt x="986852" y="807720"/>
                          <a:pt x="987899" y="808482"/>
                          <a:pt x="988280" y="808863"/>
                        </a:cubicBezTo>
                        <a:lnTo>
                          <a:pt x="989995" y="808673"/>
                        </a:lnTo>
                        <a:cubicBezTo>
                          <a:pt x="990662" y="808387"/>
                          <a:pt x="991138" y="808196"/>
                          <a:pt x="991519" y="808196"/>
                        </a:cubicBezTo>
                        <a:lnTo>
                          <a:pt x="991424" y="808006"/>
                        </a:lnTo>
                        <a:lnTo>
                          <a:pt x="991424" y="808006"/>
                        </a:lnTo>
                        <a:cubicBezTo>
                          <a:pt x="992471" y="807434"/>
                          <a:pt x="995424" y="806101"/>
                          <a:pt x="996186" y="805148"/>
                        </a:cubicBezTo>
                        <a:cubicBezTo>
                          <a:pt x="997710" y="803529"/>
                          <a:pt x="999996" y="803529"/>
                          <a:pt x="1003425" y="803529"/>
                        </a:cubicBezTo>
                        <a:lnTo>
                          <a:pt x="1004187" y="803529"/>
                        </a:lnTo>
                        <a:cubicBezTo>
                          <a:pt x="1005997" y="803529"/>
                          <a:pt x="1008474" y="802862"/>
                          <a:pt x="1010950" y="802196"/>
                        </a:cubicBezTo>
                        <a:cubicBezTo>
                          <a:pt x="1013427" y="801529"/>
                          <a:pt x="1015808" y="800862"/>
                          <a:pt x="1017617" y="800862"/>
                        </a:cubicBezTo>
                        <a:cubicBezTo>
                          <a:pt x="1020189" y="800862"/>
                          <a:pt x="1021332" y="799910"/>
                          <a:pt x="1023142" y="798481"/>
                        </a:cubicBezTo>
                        <a:cubicBezTo>
                          <a:pt x="1023618" y="798100"/>
                          <a:pt x="1023999" y="797719"/>
                          <a:pt x="1024571" y="797338"/>
                        </a:cubicBezTo>
                        <a:cubicBezTo>
                          <a:pt x="1027333" y="795242"/>
                          <a:pt x="1030857" y="794290"/>
                          <a:pt x="1034762" y="794576"/>
                        </a:cubicBezTo>
                        <a:lnTo>
                          <a:pt x="1035620" y="794671"/>
                        </a:lnTo>
                        <a:cubicBezTo>
                          <a:pt x="1038001" y="794861"/>
                          <a:pt x="1040954" y="795052"/>
                          <a:pt x="1041811" y="794290"/>
                        </a:cubicBezTo>
                        <a:cubicBezTo>
                          <a:pt x="1041906" y="794194"/>
                          <a:pt x="1042002" y="794004"/>
                          <a:pt x="1042002" y="793814"/>
                        </a:cubicBezTo>
                        <a:cubicBezTo>
                          <a:pt x="1042002" y="790765"/>
                          <a:pt x="1043907" y="790765"/>
                          <a:pt x="1045430" y="790765"/>
                        </a:cubicBezTo>
                        <a:cubicBezTo>
                          <a:pt x="1046954" y="790765"/>
                          <a:pt x="1048478" y="789527"/>
                          <a:pt x="1048859" y="788194"/>
                        </a:cubicBezTo>
                        <a:cubicBezTo>
                          <a:pt x="1048955" y="787622"/>
                          <a:pt x="1048955" y="787051"/>
                          <a:pt x="1048955" y="786384"/>
                        </a:cubicBezTo>
                        <a:cubicBezTo>
                          <a:pt x="1048859" y="785051"/>
                          <a:pt x="1048859" y="783527"/>
                          <a:pt x="1049812" y="782002"/>
                        </a:cubicBezTo>
                        <a:cubicBezTo>
                          <a:pt x="1050383" y="781145"/>
                          <a:pt x="1050288" y="780955"/>
                          <a:pt x="1049621" y="780002"/>
                        </a:cubicBezTo>
                        <a:cubicBezTo>
                          <a:pt x="1049241" y="779335"/>
                          <a:pt x="1048669" y="778573"/>
                          <a:pt x="1048193" y="777240"/>
                        </a:cubicBezTo>
                        <a:cubicBezTo>
                          <a:pt x="1046954" y="773716"/>
                          <a:pt x="1048002" y="772192"/>
                          <a:pt x="1049336" y="770287"/>
                        </a:cubicBezTo>
                        <a:lnTo>
                          <a:pt x="1049907" y="769525"/>
                        </a:lnTo>
                        <a:cubicBezTo>
                          <a:pt x="1051050" y="768001"/>
                          <a:pt x="1051241" y="767715"/>
                          <a:pt x="1050383" y="766096"/>
                        </a:cubicBezTo>
                        <a:cubicBezTo>
                          <a:pt x="1049431" y="764381"/>
                          <a:pt x="1049907" y="761905"/>
                          <a:pt x="1050288" y="759523"/>
                        </a:cubicBezTo>
                        <a:cubicBezTo>
                          <a:pt x="1050479" y="758666"/>
                          <a:pt x="1050574" y="757809"/>
                          <a:pt x="1050669" y="757047"/>
                        </a:cubicBezTo>
                        <a:cubicBezTo>
                          <a:pt x="1050860" y="754571"/>
                          <a:pt x="1050955" y="752761"/>
                          <a:pt x="1050765" y="751142"/>
                        </a:cubicBezTo>
                        <a:cubicBezTo>
                          <a:pt x="1050669" y="749998"/>
                          <a:pt x="1051241" y="748665"/>
                          <a:pt x="1051812" y="747141"/>
                        </a:cubicBezTo>
                        <a:cubicBezTo>
                          <a:pt x="1052098" y="746379"/>
                          <a:pt x="1052384" y="745617"/>
                          <a:pt x="1052574" y="744950"/>
                        </a:cubicBezTo>
                        <a:cubicBezTo>
                          <a:pt x="1053146" y="742855"/>
                          <a:pt x="1053717" y="742188"/>
                          <a:pt x="1054860" y="740759"/>
                        </a:cubicBezTo>
                        <a:cubicBezTo>
                          <a:pt x="1055908" y="739521"/>
                          <a:pt x="1055813" y="739426"/>
                          <a:pt x="1055337" y="738664"/>
                        </a:cubicBezTo>
                        <a:cubicBezTo>
                          <a:pt x="1054955" y="738092"/>
                          <a:pt x="1054765" y="737235"/>
                          <a:pt x="1055622" y="735997"/>
                        </a:cubicBezTo>
                        <a:cubicBezTo>
                          <a:pt x="1056099" y="735330"/>
                          <a:pt x="1056956" y="734663"/>
                          <a:pt x="1058194" y="733806"/>
                        </a:cubicBezTo>
                        <a:cubicBezTo>
                          <a:pt x="1059051" y="733235"/>
                          <a:pt x="1059051" y="733139"/>
                          <a:pt x="1059051" y="732473"/>
                        </a:cubicBezTo>
                        <a:cubicBezTo>
                          <a:pt x="1059051" y="731901"/>
                          <a:pt x="1059051" y="730948"/>
                          <a:pt x="1059718" y="729329"/>
                        </a:cubicBezTo>
                        <a:lnTo>
                          <a:pt x="1059908" y="728853"/>
                        </a:lnTo>
                        <a:cubicBezTo>
                          <a:pt x="1061147" y="726091"/>
                          <a:pt x="1061718" y="724757"/>
                          <a:pt x="1064671" y="725614"/>
                        </a:cubicBezTo>
                        <a:cubicBezTo>
                          <a:pt x="1065528" y="725900"/>
                          <a:pt x="1066100" y="725900"/>
                          <a:pt x="1066386" y="725614"/>
                        </a:cubicBezTo>
                        <a:cubicBezTo>
                          <a:pt x="1066576" y="725424"/>
                          <a:pt x="1066862" y="724852"/>
                          <a:pt x="1066576" y="723138"/>
                        </a:cubicBezTo>
                        <a:cubicBezTo>
                          <a:pt x="1066290" y="721519"/>
                          <a:pt x="1066671" y="720090"/>
                          <a:pt x="1067624" y="719138"/>
                        </a:cubicBezTo>
                        <a:cubicBezTo>
                          <a:pt x="1068671" y="718185"/>
                          <a:pt x="1070195" y="717899"/>
                          <a:pt x="1071910" y="718376"/>
                        </a:cubicBezTo>
                        <a:cubicBezTo>
                          <a:pt x="1074958" y="719233"/>
                          <a:pt x="1075149" y="719042"/>
                          <a:pt x="1076291" y="717042"/>
                        </a:cubicBezTo>
                        <a:cubicBezTo>
                          <a:pt x="1077816" y="714470"/>
                          <a:pt x="1080578" y="713327"/>
                          <a:pt x="1084388" y="713804"/>
                        </a:cubicBezTo>
                        <a:lnTo>
                          <a:pt x="1084483" y="713804"/>
                        </a:lnTo>
                        <a:lnTo>
                          <a:pt x="1084769" y="713994"/>
                        </a:lnTo>
                        <a:cubicBezTo>
                          <a:pt x="1085816" y="714565"/>
                          <a:pt x="1087817" y="721805"/>
                          <a:pt x="1088103" y="722852"/>
                        </a:cubicBezTo>
                        <a:cubicBezTo>
                          <a:pt x="1088293" y="723614"/>
                          <a:pt x="1088483" y="724376"/>
                          <a:pt x="1088579" y="724948"/>
                        </a:cubicBezTo>
                        <a:cubicBezTo>
                          <a:pt x="1088960" y="726853"/>
                          <a:pt x="1089245" y="727805"/>
                          <a:pt x="1089722" y="727805"/>
                        </a:cubicBezTo>
                        <a:lnTo>
                          <a:pt x="1089912" y="727901"/>
                        </a:lnTo>
                        <a:cubicBezTo>
                          <a:pt x="1090198" y="727996"/>
                          <a:pt x="1092294" y="729425"/>
                          <a:pt x="1092579" y="729806"/>
                        </a:cubicBezTo>
                        <a:cubicBezTo>
                          <a:pt x="1092770" y="730091"/>
                          <a:pt x="1092960" y="730377"/>
                          <a:pt x="1093055" y="730663"/>
                        </a:cubicBezTo>
                        <a:cubicBezTo>
                          <a:pt x="1093627" y="731901"/>
                          <a:pt x="1093627" y="733235"/>
                          <a:pt x="1093151" y="734663"/>
                        </a:cubicBezTo>
                        <a:cubicBezTo>
                          <a:pt x="1092294" y="736949"/>
                          <a:pt x="1090388" y="739045"/>
                          <a:pt x="1088388" y="741140"/>
                        </a:cubicBezTo>
                        <a:cubicBezTo>
                          <a:pt x="1086293" y="743426"/>
                          <a:pt x="1084102" y="745807"/>
                          <a:pt x="1083245" y="748379"/>
                        </a:cubicBezTo>
                        <a:cubicBezTo>
                          <a:pt x="1082578" y="750570"/>
                          <a:pt x="1082292" y="753142"/>
                          <a:pt x="1082007" y="755332"/>
                        </a:cubicBezTo>
                        <a:cubicBezTo>
                          <a:pt x="1081721" y="758381"/>
                          <a:pt x="1081435" y="760952"/>
                          <a:pt x="1080006" y="762286"/>
                        </a:cubicBezTo>
                        <a:cubicBezTo>
                          <a:pt x="1079625" y="762667"/>
                          <a:pt x="1079149" y="763048"/>
                          <a:pt x="1078673" y="763429"/>
                        </a:cubicBezTo>
                        <a:cubicBezTo>
                          <a:pt x="1077625" y="764286"/>
                          <a:pt x="1076291" y="765239"/>
                          <a:pt x="1076387" y="766001"/>
                        </a:cubicBezTo>
                        <a:cubicBezTo>
                          <a:pt x="1076387" y="766286"/>
                          <a:pt x="1076768" y="766858"/>
                          <a:pt x="1078292" y="767525"/>
                        </a:cubicBezTo>
                        <a:cubicBezTo>
                          <a:pt x="1079149" y="767906"/>
                          <a:pt x="1080102" y="768382"/>
                          <a:pt x="1081149" y="768858"/>
                        </a:cubicBezTo>
                        <a:cubicBezTo>
                          <a:pt x="1085912" y="771049"/>
                          <a:pt x="1093055" y="774382"/>
                          <a:pt x="1096008" y="773811"/>
                        </a:cubicBezTo>
                        <a:cubicBezTo>
                          <a:pt x="1097246" y="773525"/>
                          <a:pt x="1097913" y="773144"/>
                          <a:pt x="1098485" y="772668"/>
                        </a:cubicBezTo>
                        <a:cubicBezTo>
                          <a:pt x="1100009" y="771620"/>
                          <a:pt x="1100961" y="771430"/>
                          <a:pt x="1103628" y="773621"/>
                        </a:cubicBezTo>
                        <a:cubicBezTo>
                          <a:pt x="1104771" y="774573"/>
                          <a:pt x="1106009" y="775430"/>
                          <a:pt x="1107057" y="776097"/>
                        </a:cubicBezTo>
                        <a:cubicBezTo>
                          <a:pt x="1109724" y="778002"/>
                          <a:pt x="1111629" y="779335"/>
                          <a:pt x="1111248" y="781336"/>
                        </a:cubicBezTo>
                        <a:cubicBezTo>
                          <a:pt x="1111153" y="781717"/>
                          <a:pt x="1111153" y="782193"/>
                          <a:pt x="1111344" y="782479"/>
                        </a:cubicBezTo>
                        <a:cubicBezTo>
                          <a:pt x="1111629" y="782860"/>
                          <a:pt x="1112487" y="782955"/>
                          <a:pt x="1113344" y="782955"/>
                        </a:cubicBezTo>
                        <a:cubicBezTo>
                          <a:pt x="1114487" y="783050"/>
                          <a:pt x="1115344" y="783622"/>
                          <a:pt x="1116106" y="784098"/>
                        </a:cubicBezTo>
                        <a:cubicBezTo>
                          <a:pt x="1116582" y="784384"/>
                          <a:pt x="1117058" y="784765"/>
                          <a:pt x="1117535" y="784860"/>
                        </a:cubicBezTo>
                        <a:cubicBezTo>
                          <a:pt x="1117725" y="784955"/>
                          <a:pt x="1117820" y="784955"/>
                          <a:pt x="1118011" y="785051"/>
                        </a:cubicBezTo>
                        <a:cubicBezTo>
                          <a:pt x="1118392" y="785146"/>
                          <a:pt x="1118868" y="785336"/>
                          <a:pt x="1119249" y="785527"/>
                        </a:cubicBezTo>
                        <a:cubicBezTo>
                          <a:pt x="1119630" y="785051"/>
                          <a:pt x="1120202" y="784765"/>
                          <a:pt x="1120678" y="784669"/>
                        </a:cubicBezTo>
                        <a:cubicBezTo>
                          <a:pt x="1121154" y="784574"/>
                          <a:pt x="1121726" y="784765"/>
                          <a:pt x="1122202" y="785146"/>
                        </a:cubicBezTo>
                        <a:cubicBezTo>
                          <a:pt x="1123536" y="786194"/>
                          <a:pt x="1124774" y="786765"/>
                          <a:pt x="1127822" y="787527"/>
                        </a:cubicBezTo>
                        <a:cubicBezTo>
                          <a:pt x="1131251" y="788384"/>
                          <a:pt x="1134013" y="791242"/>
                          <a:pt x="1134013" y="793814"/>
                        </a:cubicBezTo>
                        <a:cubicBezTo>
                          <a:pt x="1134013" y="795528"/>
                          <a:pt x="1134108" y="795909"/>
                          <a:pt x="1136775" y="796195"/>
                        </a:cubicBezTo>
                        <a:lnTo>
                          <a:pt x="1137728" y="796290"/>
                        </a:lnTo>
                        <a:cubicBezTo>
                          <a:pt x="1138680" y="796385"/>
                          <a:pt x="1138680" y="796385"/>
                          <a:pt x="1139157" y="796100"/>
                        </a:cubicBezTo>
                        <a:cubicBezTo>
                          <a:pt x="1139347" y="795909"/>
                          <a:pt x="1139633" y="795719"/>
                          <a:pt x="1140109" y="795433"/>
                        </a:cubicBezTo>
                        <a:cubicBezTo>
                          <a:pt x="1142490" y="793814"/>
                          <a:pt x="1144014" y="794480"/>
                          <a:pt x="1145157" y="795338"/>
                        </a:cubicBezTo>
                        <a:cubicBezTo>
                          <a:pt x="1145919" y="795909"/>
                          <a:pt x="1148015" y="795623"/>
                          <a:pt x="1149825" y="794671"/>
                        </a:cubicBezTo>
                        <a:cubicBezTo>
                          <a:pt x="1150301" y="794385"/>
                          <a:pt x="1150682" y="794099"/>
                          <a:pt x="1151063" y="793909"/>
                        </a:cubicBezTo>
                        <a:cubicBezTo>
                          <a:pt x="1152206" y="793052"/>
                          <a:pt x="1153349" y="792289"/>
                          <a:pt x="1155158" y="793909"/>
                        </a:cubicBezTo>
                        <a:cubicBezTo>
                          <a:pt x="1156111" y="794766"/>
                          <a:pt x="1156587" y="794576"/>
                          <a:pt x="1157635" y="794290"/>
                        </a:cubicBezTo>
                        <a:cubicBezTo>
                          <a:pt x="1158302" y="794099"/>
                          <a:pt x="1159064" y="793814"/>
                          <a:pt x="1160207" y="793814"/>
                        </a:cubicBezTo>
                        <a:cubicBezTo>
                          <a:pt x="1162207" y="793718"/>
                          <a:pt x="1162302" y="792956"/>
                          <a:pt x="1162302" y="789718"/>
                        </a:cubicBezTo>
                        <a:cubicBezTo>
                          <a:pt x="1162302" y="788098"/>
                          <a:pt x="1162302" y="786765"/>
                          <a:pt x="1162207" y="785622"/>
                        </a:cubicBezTo>
                        <a:cubicBezTo>
                          <a:pt x="1162207" y="784669"/>
                          <a:pt x="1162112" y="783812"/>
                          <a:pt x="1162112" y="782955"/>
                        </a:cubicBezTo>
                        <a:cubicBezTo>
                          <a:pt x="1162112" y="782098"/>
                          <a:pt x="1162302" y="781336"/>
                          <a:pt x="1162493" y="780669"/>
                        </a:cubicBezTo>
                        <a:cubicBezTo>
                          <a:pt x="1162779" y="779526"/>
                          <a:pt x="1162969" y="778859"/>
                          <a:pt x="1162493" y="778193"/>
                        </a:cubicBezTo>
                        <a:cubicBezTo>
                          <a:pt x="1162016" y="777621"/>
                          <a:pt x="1162016" y="776859"/>
                          <a:pt x="1162398" y="776192"/>
                        </a:cubicBezTo>
                        <a:cubicBezTo>
                          <a:pt x="1162779" y="775430"/>
                          <a:pt x="1163636" y="775049"/>
                          <a:pt x="1164398" y="775144"/>
                        </a:cubicBezTo>
                        <a:cubicBezTo>
                          <a:pt x="1164969" y="775240"/>
                          <a:pt x="1165922" y="775526"/>
                          <a:pt x="1166398" y="777240"/>
                        </a:cubicBezTo>
                        <a:cubicBezTo>
                          <a:pt x="1167160" y="779621"/>
                          <a:pt x="1168017" y="780860"/>
                          <a:pt x="1168589" y="781050"/>
                        </a:cubicBezTo>
                        <a:cubicBezTo>
                          <a:pt x="1168684" y="781050"/>
                          <a:pt x="1168779" y="781145"/>
                          <a:pt x="1168970" y="780860"/>
                        </a:cubicBezTo>
                        <a:cubicBezTo>
                          <a:pt x="1170113" y="779812"/>
                          <a:pt x="1170779" y="778669"/>
                          <a:pt x="1171161" y="776954"/>
                        </a:cubicBezTo>
                        <a:cubicBezTo>
                          <a:pt x="1171446" y="775811"/>
                          <a:pt x="1171637" y="774859"/>
                          <a:pt x="1171827" y="774382"/>
                        </a:cubicBezTo>
                        <a:lnTo>
                          <a:pt x="1168494" y="772001"/>
                        </a:lnTo>
                        <a:cubicBezTo>
                          <a:pt x="1166208" y="770382"/>
                          <a:pt x="1167160" y="765048"/>
                          <a:pt x="1169446" y="761048"/>
                        </a:cubicBezTo>
                        <a:cubicBezTo>
                          <a:pt x="1171637" y="757238"/>
                          <a:pt x="1173161" y="754856"/>
                          <a:pt x="1175637" y="751904"/>
                        </a:cubicBezTo>
                        <a:cubicBezTo>
                          <a:pt x="1176495" y="750856"/>
                          <a:pt x="1176971" y="749998"/>
                          <a:pt x="1177257" y="749332"/>
                        </a:cubicBezTo>
                        <a:cubicBezTo>
                          <a:pt x="1177923" y="748189"/>
                          <a:pt x="1178495" y="747046"/>
                          <a:pt x="1180304" y="747903"/>
                        </a:cubicBezTo>
                        <a:cubicBezTo>
                          <a:pt x="1180781" y="748094"/>
                          <a:pt x="1181257" y="748094"/>
                          <a:pt x="1181352" y="747808"/>
                        </a:cubicBezTo>
                        <a:cubicBezTo>
                          <a:pt x="1181543" y="747522"/>
                          <a:pt x="1181448" y="747046"/>
                          <a:pt x="1180971" y="746760"/>
                        </a:cubicBezTo>
                        <a:cubicBezTo>
                          <a:pt x="1180495" y="746474"/>
                          <a:pt x="1180304" y="746093"/>
                          <a:pt x="1180304" y="745712"/>
                        </a:cubicBezTo>
                        <a:cubicBezTo>
                          <a:pt x="1180209" y="744950"/>
                          <a:pt x="1180971" y="744284"/>
                          <a:pt x="1181829" y="743522"/>
                        </a:cubicBezTo>
                        <a:cubicBezTo>
                          <a:pt x="1182495" y="742950"/>
                          <a:pt x="1183257" y="742283"/>
                          <a:pt x="1183638" y="741521"/>
                        </a:cubicBezTo>
                        <a:cubicBezTo>
                          <a:pt x="1183829" y="741140"/>
                          <a:pt x="1184019" y="740855"/>
                          <a:pt x="1184210" y="740473"/>
                        </a:cubicBezTo>
                        <a:cubicBezTo>
                          <a:pt x="1185067" y="738854"/>
                          <a:pt x="1185829" y="737426"/>
                          <a:pt x="1186972" y="737140"/>
                        </a:cubicBezTo>
                        <a:cubicBezTo>
                          <a:pt x="1187353" y="737044"/>
                          <a:pt x="1187829" y="737044"/>
                          <a:pt x="1188496" y="737521"/>
                        </a:cubicBezTo>
                        <a:cubicBezTo>
                          <a:pt x="1188782" y="737711"/>
                          <a:pt x="1188972" y="737711"/>
                          <a:pt x="1189067" y="737711"/>
                        </a:cubicBezTo>
                        <a:cubicBezTo>
                          <a:pt x="1189829" y="737521"/>
                          <a:pt x="1190877" y="735806"/>
                          <a:pt x="1192020" y="733901"/>
                        </a:cubicBezTo>
                        <a:cubicBezTo>
                          <a:pt x="1193354" y="731806"/>
                          <a:pt x="1193259" y="731330"/>
                          <a:pt x="1193163" y="730853"/>
                        </a:cubicBezTo>
                        <a:cubicBezTo>
                          <a:pt x="1193163" y="730663"/>
                          <a:pt x="1193068" y="730377"/>
                          <a:pt x="1193068" y="729996"/>
                        </a:cubicBezTo>
                        <a:cubicBezTo>
                          <a:pt x="1193068" y="728663"/>
                          <a:pt x="1194782" y="726948"/>
                          <a:pt x="1196878" y="725043"/>
                        </a:cubicBezTo>
                        <a:lnTo>
                          <a:pt x="1197069" y="724852"/>
                        </a:lnTo>
                        <a:cubicBezTo>
                          <a:pt x="1197450" y="724472"/>
                          <a:pt x="1197735" y="724186"/>
                          <a:pt x="1197926" y="723805"/>
                        </a:cubicBezTo>
                        <a:cubicBezTo>
                          <a:pt x="1198497" y="723043"/>
                          <a:pt x="1199259" y="722090"/>
                          <a:pt x="1200783" y="723043"/>
                        </a:cubicBezTo>
                        <a:cubicBezTo>
                          <a:pt x="1201164" y="723233"/>
                          <a:pt x="1201355" y="723233"/>
                          <a:pt x="1201355" y="723233"/>
                        </a:cubicBezTo>
                        <a:cubicBezTo>
                          <a:pt x="1201355" y="723233"/>
                          <a:pt x="1201355" y="722948"/>
                          <a:pt x="1201069" y="722662"/>
                        </a:cubicBezTo>
                        <a:cubicBezTo>
                          <a:pt x="1200879" y="722471"/>
                          <a:pt x="1200307" y="721805"/>
                          <a:pt x="1200497" y="721138"/>
                        </a:cubicBezTo>
                        <a:cubicBezTo>
                          <a:pt x="1200688" y="720566"/>
                          <a:pt x="1201164" y="720281"/>
                          <a:pt x="1201545" y="720090"/>
                        </a:cubicBezTo>
                        <a:cubicBezTo>
                          <a:pt x="1201355" y="719804"/>
                          <a:pt x="1200879" y="719423"/>
                          <a:pt x="1200021" y="718661"/>
                        </a:cubicBezTo>
                        <a:cubicBezTo>
                          <a:pt x="1199354" y="718090"/>
                          <a:pt x="1199069" y="717423"/>
                          <a:pt x="1199259" y="716661"/>
                        </a:cubicBezTo>
                        <a:cubicBezTo>
                          <a:pt x="1199450" y="715994"/>
                          <a:pt x="1199926" y="715327"/>
                          <a:pt x="1200593" y="715232"/>
                        </a:cubicBezTo>
                        <a:cubicBezTo>
                          <a:pt x="1201260" y="715042"/>
                          <a:pt x="1202021" y="715327"/>
                          <a:pt x="1202593" y="715899"/>
                        </a:cubicBezTo>
                        <a:cubicBezTo>
                          <a:pt x="1203927" y="717328"/>
                          <a:pt x="1204593" y="717994"/>
                          <a:pt x="1207165" y="716852"/>
                        </a:cubicBezTo>
                        <a:cubicBezTo>
                          <a:pt x="1207927" y="716566"/>
                          <a:pt x="1208594" y="716185"/>
                          <a:pt x="1209165" y="715899"/>
                        </a:cubicBezTo>
                        <a:cubicBezTo>
                          <a:pt x="1209451" y="715709"/>
                          <a:pt x="1210499" y="714947"/>
                          <a:pt x="1211165" y="714565"/>
                        </a:cubicBezTo>
                        <a:cubicBezTo>
                          <a:pt x="1210022" y="712946"/>
                          <a:pt x="1206975" y="708660"/>
                          <a:pt x="1207451" y="707517"/>
                        </a:cubicBezTo>
                        <a:cubicBezTo>
                          <a:pt x="1207546" y="707231"/>
                          <a:pt x="1207927" y="706946"/>
                          <a:pt x="1208403" y="706660"/>
                        </a:cubicBezTo>
                        <a:cubicBezTo>
                          <a:pt x="1208879" y="706374"/>
                          <a:pt x="1209451" y="705993"/>
                          <a:pt x="1210022" y="705898"/>
                        </a:cubicBezTo>
                        <a:cubicBezTo>
                          <a:pt x="1210785" y="705707"/>
                          <a:pt x="1212023" y="705707"/>
                          <a:pt x="1213356" y="706946"/>
                        </a:cubicBezTo>
                        <a:cubicBezTo>
                          <a:pt x="1214118" y="707612"/>
                          <a:pt x="1214690" y="708184"/>
                          <a:pt x="1215166" y="708755"/>
                        </a:cubicBezTo>
                        <a:cubicBezTo>
                          <a:pt x="1216119" y="709708"/>
                          <a:pt x="1216785" y="710375"/>
                          <a:pt x="1218023" y="711327"/>
                        </a:cubicBezTo>
                        <a:cubicBezTo>
                          <a:pt x="1218309" y="711518"/>
                          <a:pt x="1218500" y="711708"/>
                          <a:pt x="1218690" y="711803"/>
                        </a:cubicBezTo>
                        <a:cubicBezTo>
                          <a:pt x="1218786" y="711518"/>
                          <a:pt x="1219071" y="711041"/>
                          <a:pt x="1219357" y="710565"/>
                        </a:cubicBezTo>
                        <a:cubicBezTo>
                          <a:pt x="1220024" y="709708"/>
                          <a:pt x="1220976" y="708469"/>
                          <a:pt x="1222405" y="708469"/>
                        </a:cubicBezTo>
                        <a:cubicBezTo>
                          <a:pt x="1223453" y="708469"/>
                          <a:pt x="1224405" y="709041"/>
                          <a:pt x="1225358" y="710375"/>
                        </a:cubicBezTo>
                        <a:lnTo>
                          <a:pt x="1226120" y="711422"/>
                        </a:lnTo>
                        <a:cubicBezTo>
                          <a:pt x="1227644" y="713423"/>
                          <a:pt x="1227929" y="713804"/>
                          <a:pt x="1228977" y="713804"/>
                        </a:cubicBezTo>
                        <a:cubicBezTo>
                          <a:pt x="1229739" y="713804"/>
                          <a:pt x="1229835" y="713613"/>
                          <a:pt x="1230501" y="711994"/>
                        </a:cubicBezTo>
                        <a:cubicBezTo>
                          <a:pt x="1230692" y="711422"/>
                          <a:pt x="1230978" y="710756"/>
                          <a:pt x="1231359" y="709994"/>
                        </a:cubicBezTo>
                        <a:cubicBezTo>
                          <a:pt x="1232216" y="708184"/>
                          <a:pt x="1233073" y="707041"/>
                          <a:pt x="1233740" y="706088"/>
                        </a:cubicBezTo>
                        <a:cubicBezTo>
                          <a:pt x="1234216" y="705422"/>
                          <a:pt x="1234597" y="704945"/>
                          <a:pt x="1234883" y="704374"/>
                        </a:cubicBezTo>
                        <a:cubicBezTo>
                          <a:pt x="1235740" y="702659"/>
                          <a:pt x="1236788" y="701707"/>
                          <a:pt x="1238502" y="701231"/>
                        </a:cubicBezTo>
                        <a:cubicBezTo>
                          <a:pt x="1239931" y="700754"/>
                          <a:pt x="1240693" y="700088"/>
                          <a:pt x="1240979" y="699040"/>
                        </a:cubicBezTo>
                        <a:cubicBezTo>
                          <a:pt x="1241360" y="697421"/>
                          <a:pt x="1242979" y="696563"/>
                          <a:pt x="1244979" y="697039"/>
                        </a:cubicBezTo>
                        <a:cubicBezTo>
                          <a:pt x="1245837" y="697230"/>
                          <a:pt x="1246789" y="697516"/>
                          <a:pt x="1247170" y="698468"/>
                        </a:cubicBezTo>
                        <a:cubicBezTo>
                          <a:pt x="1247456" y="699326"/>
                          <a:pt x="1247170" y="700373"/>
                          <a:pt x="1246218" y="701802"/>
                        </a:cubicBezTo>
                        <a:cubicBezTo>
                          <a:pt x="1244312" y="704564"/>
                          <a:pt x="1243646" y="705802"/>
                          <a:pt x="1244503" y="706946"/>
                        </a:cubicBezTo>
                        <a:cubicBezTo>
                          <a:pt x="1245265" y="707898"/>
                          <a:pt x="1245551" y="707898"/>
                          <a:pt x="1245551" y="707898"/>
                        </a:cubicBezTo>
                        <a:cubicBezTo>
                          <a:pt x="1245741" y="707898"/>
                          <a:pt x="1246122" y="707231"/>
                          <a:pt x="1246313" y="706850"/>
                        </a:cubicBezTo>
                        <a:cubicBezTo>
                          <a:pt x="1246694" y="706184"/>
                          <a:pt x="1247075" y="705422"/>
                          <a:pt x="1247742" y="705231"/>
                        </a:cubicBezTo>
                        <a:cubicBezTo>
                          <a:pt x="1248313" y="705040"/>
                          <a:pt x="1248980" y="704945"/>
                          <a:pt x="1249742" y="704850"/>
                        </a:cubicBezTo>
                        <a:cubicBezTo>
                          <a:pt x="1250980" y="704660"/>
                          <a:pt x="1252409" y="704564"/>
                          <a:pt x="1253361" y="703993"/>
                        </a:cubicBezTo>
                        <a:cubicBezTo>
                          <a:pt x="1255171" y="703040"/>
                          <a:pt x="1256123" y="701040"/>
                          <a:pt x="1256600" y="697706"/>
                        </a:cubicBezTo>
                        <a:cubicBezTo>
                          <a:pt x="1257076" y="694468"/>
                          <a:pt x="1257743" y="693801"/>
                          <a:pt x="1260029" y="693896"/>
                        </a:cubicBezTo>
                        <a:cubicBezTo>
                          <a:pt x="1260981" y="693896"/>
                          <a:pt x="1261743" y="694182"/>
                          <a:pt x="1262696" y="694373"/>
                        </a:cubicBezTo>
                        <a:cubicBezTo>
                          <a:pt x="1263648" y="694658"/>
                          <a:pt x="1264791" y="694944"/>
                          <a:pt x="1266601" y="695135"/>
                        </a:cubicBezTo>
                        <a:cubicBezTo>
                          <a:pt x="1267935" y="695325"/>
                          <a:pt x="1268982" y="695420"/>
                          <a:pt x="1269839" y="695611"/>
                        </a:cubicBezTo>
                        <a:cubicBezTo>
                          <a:pt x="1271268" y="695801"/>
                          <a:pt x="1272221" y="695992"/>
                          <a:pt x="1273269" y="695992"/>
                        </a:cubicBezTo>
                        <a:cubicBezTo>
                          <a:pt x="1274030" y="695992"/>
                          <a:pt x="1274697" y="695706"/>
                          <a:pt x="1275173" y="695135"/>
                        </a:cubicBezTo>
                        <a:cubicBezTo>
                          <a:pt x="1275364" y="694849"/>
                          <a:pt x="1275650" y="694373"/>
                          <a:pt x="1275459" y="693706"/>
                        </a:cubicBezTo>
                        <a:lnTo>
                          <a:pt x="1275269" y="693134"/>
                        </a:lnTo>
                        <a:cubicBezTo>
                          <a:pt x="1275173" y="692944"/>
                          <a:pt x="1275078" y="692563"/>
                          <a:pt x="1274983" y="692468"/>
                        </a:cubicBezTo>
                        <a:lnTo>
                          <a:pt x="1274888" y="692277"/>
                        </a:lnTo>
                        <a:lnTo>
                          <a:pt x="1275269" y="690658"/>
                        </a:lnTo>
                        <a:lnTo>
                          <a:pt x="1275364" y="690563"/>
                        </a:lnTo>
                        <a:cubicBezTo>
                          <a:pt x="1275840" y="690086"/>
                          <a:pt x="1275840" y="690086"/>
                          <a:pt x="1275745" y="688277"/>
                        </a:cubicBezTo>
                        <a:cubicBezTo>
                          <a:pt x="1275650" y="686372"/>
                          <a:pt x="1275745" y="685990"/>
                          <a:pt x="1276602" y="684371"/>
                        </a:cubicBezTo>
                        <a:cubicBezTo>
                          <a:pt x="1276793" y="684085"/>
                          <a:pt x="1276983" y="683705"/>
                          <a:pt x="1277174" y="683323"/>
                        </a:cubicBezTo>
                        <a:cubicBezTo>
                          <a:pt x="1277840" y="682085"/>
                          <a:pt x="1278317" y="680656"/>
                          <a:pt x="1278793" y="679323"/>
                        </a:cubicBezTo>
                        <a:cubicBezTo>
                          <a:pt x="1279269" y="677894"/>
                          <a:pt x="1279745" y="676561"/>
                          <a:pt x="1280317" y="675799"/>
                        </a:cubicBezTo>
                        <a:cubicBezTo>
                          <a:pt x="1281174" y="674465"/>
                          <a:pt x="1282412" y="671512"/>
                          <a:pt x="1282889" y="670465"/>
                        </a:cubicBezTo>
                        <a:cubicBezTo>
                          <a:pt x="1283079" y="670084"/>
                          <a:pt x="1283175" y="669703"/>
                          <a:pt x="1283270" y="669227"/>
                        </a:cubicBezTo>
                        <a:cubicBezTo>
                          <a:pt x="1283555" y="667988"/>
                          <a:pt x="1283937" y="666655"/>
                          <a:pt x="1284794" y="665988"/>
                        </a:cubicBezTo>
                        <a:cubicBezTo>
                          <a:pt x="1285175" y="665702"/>
                          <a:pt x="1285461" y="665512"/>
                          <a:pt x="1285651" y="665417"/>
                        </a:cubicBezTo>
                        <a:cubicBezTo>
                          <a:pt x="1286032" y="665226"/>
                          <a:pt x="1286032" y="665226"/>
                          <a:pt x="1286127" y="664559"/>
                        </a:cubicBezTo>
                        <a:cubicBezTo>
                          <a:pt x="1286318" y="663035"/>
                          <a:pt x="1286508" y="662845"/>
                          <a:pt x="1287842" y="662273"/>
                        </a:cubicBezTo>
                        <a:lnTo>
                          <a:pt x="1288128" y="662083"/>
                        </a:lnTo>
                        <a:cubicBezTo>
                          <a:pt x="1288509" y="661892"/>
                          <a:pt x="1288794" y="661797"/>
                          <a:pt x="1288985" y="661702"/>
                        </a:cubicBezTo>
                        <a:cubicBezTo>
                          <a:pt x="1288985" y="661606"/>
                          <a:pt x="1288985" y="661606"/>
                          <a:pt x="1289080" y="661511"/>
                        </a:cubicBezTo>
                        <a:cubicBezTo>
                          <a:pt x="1289175" y="661035"/>
                          <a:pt x="1289652" y="660559"/>
                          <a:pt x="1290413" y="660273"/>
                        </a:cubicBezTo>
                        <a:cubicBezTo>
                          <a:pt x="1291461" y="659892"/>
                          <a:pt x="1292985" y="659797"/>
                          <a:pt x="1293938" y="660368"/>
                        </a:cubicBezTo>
                        <a:cubicBezTo>
                          <a:pt x="1294795" y="660940"/>
                          <a:pt x="1295367" y="661130"/>
                          <a:pt x="1296605" y="661702"/>
                        </a:cubicBezTo>
                        <a:lnTo>
                          <a:pt x="1297176" y="661987"/>
                        </a:lnTo>
                        <a:cubicBezTo>
                          <a:pt x="1297557" y="662178"/>
                          <a:pt x="1297843" y="662273"/>
                          <a:pt x="1298129" y="662369"/>
                        </a:cubicBezTo>
                        <a:cubicBezTo>
                          <a:pt x="1299177" y="662845"/>
                          <a:pt x="1299938" y="663131"/>
                          <a:pt x="1301462" y="664274"/>
                        </a:cubicBezTo>
                        <a:cubicBezTo>
                          <a:pt x="1302891" y="665321"/>
                          <a:pt x="1303177" y="665226"/>
                          <a:pt x="1304606" y="664369"/>
                        </a:cubicBezTo>
                        <a:lnTo>
                          <a:pt x="1304987" y="664178"/>
                        </a:lnTo>
                        <a:cubicBezTo>
                          <a:pt x="1306511" y="663321"/>
                          <a:pt x="1306701" y="663131"/>
                          <a:pt x="1306987" y="660940"/>
                        </a:cubicBezTo>
                        <a:cubicBezTo>
                          <a:pt x="1307273" y="658558"/>
                          <a:pt x="1308416" y="656939"/>
                          <a:pt x="1310416" y="656082"/>
                        </a:cubicBezTo>
                        <a:cubicBezTo>
                          <a:pt x="1312035" y="655320"/>
                          <a:pt x="1316131" y="653796"/>
                          <a:pt x="1318322" y="653320"/>
                        </a:cubicBezTo>
                        <a:cubicBezTo>
                          <a:pt x="1320417" y="652844"/>
                          <a:pt x="1321370" y="653606"/>
                          <a:pt x="1322227" y="654272"/>
                        </a:cubicBezTo>
                        <a:cubicBezTo>
                          <a:pt x="1323275" y="655130"/>
                          <a:pt x="1324322" y="655987"/>
                          <a:pt x="1327752" y="655415"/>
                        </a:cubicBezTo>
                        <a:cubicBezTo>
                          <a:pt x="1328704" y="655225"/>
                          <a:pt x="1330037" y="654463"/>
                          <a:pt x="1330419" y="654177"/>
                        </a:cubicBezTo>
                        <a:cubicBezTo>
                          <a:pt x="1332228" y="652272"/>
                          <a:pt x="1333562" y="650558"/>
                          <a:pt x="1334800" y="649033"/>
                        </a:cubicBezTo>
                        <a:cubicBezTo>
                          <a:pt x="1336038" y="647510"/>
                          <a:pt x="1336991" y="646271"/>
                          <a:pt x="1338134" y="645319"/>
                        </a:cubicBezTo>
                        <a:cubicBezTo>
                          <a:pt x="1339467" y="644176"/>
                          <a:pt x="1340896" y="644176"/>
                          <a:pt x="1342039" y="644176"/>
                        </a:cubicBezTo>
                        <a:cubicBezTo>
                          <a:pt x="1342706" y="644176"/>
                          <a:pt x="1343372" y="644176"/>
                          <a:pt x="1343944" y="643985"/>
                        </a:cubicBezTo>
                        <a:cubicBezTo>
                          <a:pt x="1345373" y="643509"/>
                          <a:pt x="1346802" y="641509"/>
                          <a:pt x="1348230" y="639604"/>
                        </a:cubicBezTo>
                        <a:cubicBezTo>
                          <a:pt x="1348611" y="639032"/>
                          <a:pt x="1348802" y="637604"/>
                          <a:pt x="1348516" y="637032"/>
                        </a:cubicBezTo>
                        <a:cubicBezTo>
                          <a:pt x="1348135" y="636080"/>
                          <a:pt x="1347754" y="634937"/>
                          <a:pt x="1348326" y="634270"/>
                        </a:cubicBezTo>
                        <a:lnTo>
                          <a:pt x="1348421" y="634079"/>
                        </a:lnTo>
                        <a:cubicBezTo>
                          <a:pt x="1348706" y="633698"/>
                          <a:pt x="1349087" y="633317"/>
                          <a:pt x="1350040" y="633317"/>
                        </a:cubicBezTo>
                        <a:cubicBezTo>
                          <a:pt x="1350040" y="633317"/>
                          <a:pt x="1350040" y="633317"/>
                          <a:pt x="1350040" y="633317"/>
                        </a:cubicBezTo>
                        <a:cubicBezTo>
                          <a:pt x="1349087" y="632174"/>
                          <a:pt x="1348230" y="631222"/>
                          <a:pt x="1347849" y="629983"/>
                        </a:cubicBezTo>
                        <a:lnTo>
                          <a:pt x="1347659" y="629412"/>
                        </a:lnTo>
                        <a:cubicBezTo>
                          <a:pt x="1347278" y="628079"/>
                          <a:pt x="1346992" y="626935"/>
                          <a:pt x="1345754" y="625697"/>
                        </a:cubicBezTo>
                        <a:cubicBezTo>
                          <a:pt x="1345182" y="625126"/>
                          <a:pt x="1344896" y="624935"/>
                          <a:pt x="1344611" y="624840"/>
                        </a:cubicBezTo>
                        <a:cubicBezTo>
                          <a:pt x="1343944" y="624459"/>
                          <a:pt x="1343754" y="624173"/>
                          <a:pt x="1343658" y="623030"/>
                        </a:cubicBezTo>
                        <a:cubicBezTo>
                          <a:pt x="1343563" y="622173"/>
                          <a:pt x="1342706" y="621697"/>
                          <a:pt x="1341182" y="620744"/>
                        </a:cubicBezTo>
                        <a:cubicBezTo>
                          <a:pt x="1340610" y="620363"/>
                          <a:pt x="1339944" y="619982"/>
                          <a:pt x="1339277" y="619506"/>
                        </a:cubicBezTo>
                        <a:cubicBezTo>
                          <a:pt x="1338420" y="618935"/>
                          <a:pt x="1337848" y="618363"/>
                          <a:pt x="1337848" y="617696"/>
                        </a:cubicBezTo>
                        <a:cubicBezTo>
                          <a:pt x="1337848" y="617030"/>
                          <a:pt x="1338324" y="616649"/>
                          <a:pt x="1338705" y="616363"/>
                        </a:cubicBezTo>
                        <a:cubicBezTo>
                          <a:pt x="1338991" y="616077"/>
                          <a:pt x="1339372" y="615791"/>
                          <a:pt x="1339562" y="615410"/>
                        </a:cubicBezTo>
                        <a:lnTo>
                          <a:pt x="1339848" y="615029"/>
                        </a:lnTo>
                        <a:cubicBezTo>
                          <a:pt x="1340801" y="613601"/>
                          <a:pt x="1341182" y="613029"/>
                          <a:pt x="1343468" y="612267"/>
                        </a:cubicBezTo>
                        <a:cubicBezTo>
                          <a:pt x="1343849" y="612172"/>
                          <a:pt x="1344135" y="611981"/>
                          <a:pt x="1344135" y="611696"/>
                        </a:cubicBezTo>
                        <a:cubicBezTo>
                          <a:pt x="1344230" y="611124"/>
                          <a:pt x="1343372" y="609981"/>
                          <a:pt x="1342039" y="609219"/>
                        </a:cubicBezTo>
                        <a:cubicBezTo>
                          <a:pt x="1339848" y="607981"/>
                          <a:pt x="1339277" y="607124"/>
                          <a:pt x="1340325" y="605123"/>
                        </a:cubicBezTo>
                        <a:cubicBezTo>
                          <a:pt x="1340610" y="604552"/>
                          <a:pt x="1340705" y="604076"/>
                          <a:pt x="1340515" y="603790"/>
                        </a:cubicBezTo>
                        <a:cubicBezTo>
                          <a:pt x="1340325" y="603504"/>
                          <a:pt x="1339753" y="603409"/>
                          <a:pt x="1339467" y="603314"/>
                        </a:cubicBezTo>
                        <a:cubicBezTo>
                          <a:pt x="1338801" y="603218"/>
                          <a:pt x="1338229" y="602837"/>
                          <a:pt x="1338038" y="602266"/>
                        </a:cubicBezTo>
                        <a:cubicBezTo>
                          <a:pt x="1337657" y="601028"/>
                          <a:pt x="1338705" y="599218"/>
                          <a:pt x="1339944" y="598170"/>
                        </a:cubicBezTo>
                        <a:cubicBezTo>
                          <a:pt x="1341468" y="596837"/>
                          <a:pt x="1345182" y="594741"/>
                          <a:pt x="1347468" y="595122"/>
                        </a:cubicBezTo>
                        <a:cubicBezTo>
                          <a:pt x="1348516" y="595312"/>
                          <a:pt x="1349373" y="595312"/>
                          <a:pt x="1349850" y="594931"/>
                        </a:cubicBezTo>
                        <a:cubicBezTo>
                          <a:pt x="1349945" y="594836"/>
                          <a:pt x="1350230" y="594646"/>
                          <a:pt x="1350230" y="593979"/>
                        </a:cubicBezTo>
                        <a:cubicBezTo>
                          <a:pt x="1350230" y="591979"/>
                          <a:pt x="1350135" y="588931"/>
                          <a:pt x="1349087" y="585883"/>
                        </a:cubicBezTo>
                        <a:cubicBezTo>
                          <a:pt x="1348040" y="582835"/>
                          <a:pt x="1348897" y="581406"/>
                          <a:pt x="1350040" y="579310"/>
                        </a:cubicBezTo>
                        <a:cubicBezTo>
                          <a:pt x="1350230" y="578930"/>
                          <a:pt x="1350516" y="578549"/>
                          <a:pt x="1350707" y="578072"/>
                        </a:cubicBezTo>
                        <a:cubicBezTo>
                          <a:pt x="1352231" y="575215"/>
                          <a:pt x="1352802" y="574072"/>
                          <a:pt x="1355850" y="574072"/>
                        </a:cubicBezTo>
                        <a:cubicBezTo>
                          <a:pt x="1357374" y="574072"/>
                          <a:pt x="1358136" y="573596"/>
                          <a:pt x="1358231" y="573310"/>
                        </a:cubicBezTo>
                        <a:cubicBezTo>
                          <a:pt x="1358231" y="573214"/>
                          <a:pt x="1358136" y="573024"/>
                          <a:pt x="1357755" y="572833"/>
                        </a:cubicBezTo>
                        <a:cubicBezTo>
                          <a:pt x="1355660" y="571500"/>
                          <a:pt x="1356422" y="569881"/>
                          <a:pt x="1357279" y="568262"/>
                        </a:cubicBezTo>
                        <a:lnTo>
                          <a:pt x="1357565" y="567690"/>
                        </a:lnTo>
                        <a:cubicBezTo>
                          <a:pt x="1358612" y="565595"/>
                          <a:pt x="1358898" y="565214"/>
                          <a:pt x="1361279" y="564928"/>
                        </a:cubicBezTo>
                        <a:cubicBezTo>
                          <a:pt x="1362232" y="564833"/>
                          <a:pt x="1363089" y="564833"/>
                          <a:pt x="1363756" y="564928"/>
                        </a:cubicBezTo>
                        <a:cubicBezTo>
                          <a:pt x="1364804" y="565023"/>
                          <a:pt x="1365566" y="565023"/>
                          <a:pt x="1366137" y="564642"/>
                        </a:cubicBezTo>
                        <a:cubicBezTo>
                          <a:pt x="1367376" y="563785"/>
                          <a:pt x="1368519" y="563499"/>
                          <a:pt x="1369280" y="563785"/>
                        </a:cubicBezTo>
                        <a:cubicBezTo>
                          <a:pt x="1369662" y="563880"/>
                          <a:pt x="1370233" y="564261"/>
                          <a:pt x="1370614" y="565023"/>
                        </a:cubicBezTo>
                        <a:cubicBezTo>
                          <a:pt x="1370804" y="565499"/>
                          <a:pt x="1371090" y="565976"/>
                          <a:pt x="1371471" y="566547"/>
                        </a:cubicBezTo>
                        <a:cubicBezTo>
                          <a:pt x="1372329" y="567785"/>
                          <a:pt x="1373281" y="569309"/>
                          <a:pt x="1373948" y="571691"/>
                        </a:cubicBezTo>
                        <a:cubicBezTo>
                          <a:pt x="1374138" y="572453"/>
                          <a:pt x="1374329" y="573119"/>
                          <a:pt x="1374519" y="573691"/>
                        </a:cubicBezTo>
                        <a:cubicBezTo>
                          <a:pt x="1375377" y="576358"/>
                          <a:pt x="1375853" y="578168"/>
                          <a:pt x="1374805" y="579025"/>
                        </a:cubicBezTo>
                        <a:lnTo>
                          <a:pt x="1374519" y="579215"/>
                        </a:lnTo>
                        <a:cubicBezTo>
                          <a:pt x="1373662" y="579882"/>
                          <a:pt x="1373376" y="580168"/>
                          <a:pt x="1373853" y="581025"/>
                        </a:cubicBezTo>
                        <a:cubicBezTo>
                          <a:pt x="1374805" y="582739"/>
                          <a:pt x="1375186" y="584930"/>
                          <a:pt x="1374805" y="586931"/>
                        </a:cubicBezTo>
                        <a:cubicBezTo>
                          <a:pt x="1374710" y="587407"/>
                          <a:pt x="1374805" y="587693"/>
                          <a:pt x="1374900" y="587883"/>
                        </a:cubicBezTo>
                        <a:cubicBezTo>
                          <a:pt x="1375281" y="588264"/>
                          <a:pt x="1376710" y="588264"/>
                          <a:pt x="1377472" y="588169"/>
                        </a:cubicBezTo>
                        <a:cubicBezTo>
                          <a:pt x="1378520" y="588169"/>
                          <a:pt x="1379377" y="587978"/>
                          <a:pt x="1380139" y="587788"/>
                        </a:cubicBezTo>
                        <a:cubicBezTo>
                          <a:pt x="1381187" y="587597"/>
                          <a:pt x="1382235" y="587407"/>
                          <a:pt x="1383568" y="587502"/>
                        </a:cubicBezTo>
                        <a:cubicBezTo>
                          <a:pt x="1384139" y="587502"/>
                          <a:pt x="1384616" y="587597"/>
                          <a:pt x="1384997" y="587597"/>
                        </a:cubicBezTo>
                        <a:cubicBezTo>
                          <a:pt x="1386426" y="587788"/>
                          <a:pt x="1387378" y="587883"/>
                          <a:pt x="1388902" y="587693"/>
                        </a:cubicBezTo>
                        <a:cubicBezTo>
                          <a:pt x="1389664" y="587597"/>
                          <a:pt x="1389759" y="587407"/>
                          <a:pt x="1389854" y="587407"/>
                        </a:cubicBezTo>
                        <a:cubicBezTo>
                          <a:pt x="1390045" y="587026"/>
                          <a:pt x="1389473" y="585597"/>
                          <a:pt x="1389188" y="584835"/>
                        </a:cubicBezTo>
                        <a:cubicBezTo>
                          <a:pt x="1388045" y="581978"/>
                          <a:pt x="1390236" y="581025"/>
                          <a:pt x="1392807" y="579977"/>
                        </a:cubicBezTo>
                        <a:cubicBezTo>
                          <a:pt x="1393188" y="579787"/>
                          <a:pt x="1393569" y="579692"/>
                          <a:pt x="1393950" y="579501"/>
                        </a:cubicBezTo>
                        <a:cubicBezTo>
                          <a:pt x="1396998" y="578168"/>
                          <a:pt x="1400522" y="574453"/>
                          <a:pt x="1403570" y="570929"/>
                        </a:cubicBezTo>
                        <a:cubicBezTo>
                          <a:pt x="1405856" y="568262"/>
                          <a:pt x="1407571" y="567881"/>
                          <a:pt x="1408523" y="568071"/>
                        </a:cubicBezTo>
                        <a:cubicBezTo>
                          <a:pt x="1409286" y="568166"/>
                          <a:pt x="1409857" y="568643"/>
                          <a:pt x="1410143" y="569309"/>
                        </a:cubicBezTo>
                        <a:cubicBezTo>
                          <a:pt x="1410238" y="569500"/>
                          <a:pt x="1410333" y="569690"/>
                          <a:pt x="1410333" y="569881"/>
                        </a:cubicBezTo>
                        <a:cubicBezTo>
                          <a:pt x="1410714" y="570833"/>
                          <a:pt x="1411095" y="571881"/>
                          <a:pt x="1413286" y="573977"/>
                        </a:cubicBezTo>
                        <a:cubicBezTo>
                          <a:pt x="1414429" y="575120"/>
                          <a:pt x="1415381" y="575310"/>
                          <a:pt x="1415762" y="575024"/>
                        </a:cubicBezTo>
                        <a:cubicBezTo>
                          <a:pt x="1416048" y="574834"/>
                          <a:pt x="1416239" y="574453"/>
                          <a:pt x="1416144" y="573977"/>
                        </a:cubicBezTo>
                        <a:cubicBezTo>
                          <a:pt x="1415667" y="572072"/>
                          <a:pt x="1416239" y="571405"/>
                          <a:pt x="1417858" y="570548"/>
                        </a:cubicBezTo>
                        <a:cubicBezTo>
                          <a:pt x="1418525" y="570167"/>
                          <a:pt x="1419001" y="569405"/>
                          <a:pt x="1419572" y="568262"/>
                        </a:cubicBezTo>
                        <a:cubicBezTo>
                          <a:pt x="1420049" y="567309"/>
                          <a:pt x="1420715" y="566166"/>
                          <a:pt x="1421668" y="564928"/>
                        </a:cubicBezTo>
                        <a:cubicBezTo>
                          <a:pt x="1423287" y="562737"/>
                          <a:pt x="1424811" y="563023"/>
                          <a:pt x="1425287" y="563213"/>
                        </a:cubicBezTo>
                        <a:cubicBezTo>
                          <a:pt x="1426240" y="563499"/>
                          <a:pt x="1426812" y="564547"/>
                          <a:pt x="1426812" y="565690"/>
                        </a:cubicBezTo>
                        <a:cubicBezTo>
                          <a:pt x="1426812" y="565880"/>
                          <a:pt x="1426812" y="566071"/>
                          <a:pt x="1426812" y="566261"/>
                        </a:cubicBezTo>
                        <a:cubicBezTo>
                          <a:pt x="1426907" y="566166"/>
                          <a:pt x="1427097" y="565976"/>
                          <a:pt x="1427288" y="565690"/>
                        </a:cubicBezTo>
                        <a:cubicBezTo>
                          <a:pt x="1427478" y="565499"/>
                          <a:pt x="1427573" y="565309"/>
                          <a:pt x="1427669" y="565118"/>
                        </a:cubicBezTo>
                        <a:cubicBezTo>
                          <a:pt x="1428621" y="563785"/>
                          <a:pt x="1429097" y="564071"/>
                          <a:pt x="1430336" y="564928"/>
                        </a:cubicBezTo>
                        <a:lnTo>
                          <a:pt x="1431003" y="565404"/>
                        </a:lnTo>
                        <a:cubicBezTo>
                          <a:pt x="1432431" y="566261"/>
                          <a:pt x="1434146" y="565499"/>
                          <a:pt x="1435670" y="564737"/>
                        </a:cubicBezTo>
                        <a:cubicBezTo>
                          <a:pt x="1436146" y="564547"/>
                          <a:pt x="1436622" y="564356"/>
                          <a:pt x="1437003" y="564166"/>
                        </a:cubicBezTo>
                        <a:cubicBezTo>
                          <a:pt x="1438622" y="563594"/>
                          <a:pt x="1440909" y="561785"/>
                          <a:pt x="1441670" y="560356"/>
                        </a:cubicBezTo>
                        <a:cubicBezTo>
                          <a:pt x="1442623" y="558641"/>
                          <a:pt x="1440718" y="556641"/>
                          <a:pt x="1439575" y="555498"/>
                        </a:cubicBezTo>
                        <a:cubicBezTo>
                          <a:pt x="1438242" y="554355"/>
                          <a:pt x="1437575" y="553498"/>
                          <a:pt x="1437956" y="552831"/>
                        </a:cubicBezTo>
                        <a:cubicBezTo>
                          <a:pt x="1438242" y="552069"/>
                          <a:pt x="1439289" y="551974"/>
                          <a:pt x="1441289" y="552164"/>
                        </a:cubicBezTo>
                        <a:cubicBezTo>
                          <a:pt x="1441670" y="552164"/>
                          <a:pt x="1441956" y="552164"/>
                          <a:pt x="1441956" y="552069"/>
                        </a:cubicBezTo>
                        <a:cubicBezTo>
                          <a:pt x="1442337" y="551593"/>
                          <a:pt x="1441480" y="549497"/>
                          <a:pt x="1441004" y="548069"/>
                        </a:cubicBezTo>
                        <a:cubicBezTo>
                          <a:pt x="1440718" y="547402"/>
                          <a:pt x="1440528" y="546735"/>
                          <a:pt x="1440242" y="546164"/>
                        </a:cubicBezTo>
                        <a:cubicBezTo>
                          <a:pt x="1439194" y="542925"/>
                          <a:pt x="1440528" y="542068"/>
                          <a:pt x="1442147" y="541020"/>
                        </a:cubicBezTo>
                        <a:cubicBezTo>
                          <a:pt x="1442432" y="540830"/>
                          <a:pt x="1442623" y="540734"/>
                          <a:pt x="1442909" y="540544"/>
                        </a:cubicBezTo>
                        <a:cubicBezTo>
                          <a:pt x="1443576" y="540068"/>
                          <a:pt x="1444052" y="539591"/>
                          <a:pt x="1444623" y="539115"/>
                        </a:cubicBezTo>
                        <a:cubicBezTo>
                          <a:pt x="1445766" y="538067"/>
                          <a:pt x="1446814" y="537115"/>
                          <a:pt x="1448243" y="537496"/>
                        </a:cubicBezTo>
                        <a:cubicBezTo>
                          <a:pt x="1448814" y="537686"/>
                          <a:pt x="1449862" y="537496"/>
                          <a:pt x="1451005" y="537210"/>
                        </a:cubicBezTo>
                        <a:cubicBezTo>
                          <a:pt x="1452338" y="536924"/>
                          <a:pt x="1453862" y="536639"/>
                          <a:pt x="1455387" y="536829"/>
                        </a:cubicBezTo>
                        <a:cubicBezTo>
                          <a:pt x="1456815" y="537020"/>
                          <a:pt x="1457101" y="536734"/>
                          <a:pt x="1457101" y="536734"/>
                        </a:cubicBezTo>
                        <a:cubicBezTo>
                          <a:pt x="1457196" y="536639"/>
                          <a:pt x="1457196" y="536448"/>
                          <a:pt x="1456911" y="535591"/>
                        </a:cubicBezTo>
                        <a:cubicBezTo>
                          <a:pt x="1456339" y="534067"/>
                          <a:pt x="1456625" y="533591"/>
                          <a:pt x="1457387" y="532448"/>
                        </a:cubicBezTo>
                        <a:lnTo>
                          <a:pt x="1457768" y="531876"/>
                        </a:lnTo>
                        <a:cubicBezTo>
                          <a:pt x="1458911" y="530162"/>
                          <a:pt x="1460435" y="529400"/>
                          <a:pt x="1462911" y="529400"/>
                        </a:cubicBezTo>
                        <a:cubicBezTo>
                          <a:pt x="1463578" y="529400"/>
                          <a:pt x="1464150" y="529400"/>
                          <a:pt x="1464721" y="529400"/>
                        </a:cubicBezTo>
                        <a:cubicBezTo>
                          <a:pt x="1466150" y="529495"/>
                          <a:pt x="1467483" y="529495"/>
                          <a:pt x="1468245" y="529114"/>
                        </a:cubicBezTo>
                        <a:lnTo>
                          <a:pt x="1468721" y="528828"/>
                        </a:lnTo>
                        <a:cubicBezTo>
                          <a:pt x="1469579" y="528256"/>
                          <a:pt x="1470627" y="527685"/>
                          <a:pt x="1471770" y="528923"/>
                        </a:cubicBezTo>
                        <a:cubicBezTo>
                          <a:pt x="1472055" y="529209"/>
                          <a:pt x="1472341" y="529495"/>
                          <a:pt x="1472627" y="529876"/>
                        </a:cubicBezTo>
                        <a:cubicBezTo>
                          <a:pt x="1473389" y="530733"/>
                          <a:pt x="1474341" y="531781"/>
                          <a:pt x="1476246" y="533400"/>
                        </a:cubicBezTo>
                        <a:cubicBezTo>
                          <a:pt x="1477104" y="534067"/>
                          <a:pt x="1477865" y="534638"/>
                          <a:pt x="1478628" y="535114"/>
                        </a:cubicBezTo>
                        <a:cubicBezTo>
                          <a:pt x="1480152" y="536162"/>
                          <a:pt x="1481295" y="536924"/>
                          <a:pt x="1481295" y="538353"/>
                        </a:cubicBezTo>
                        <a:lnTo>
                          <a:pt x="1481295" y="539020"/>
                        </a:lnTo>
                        <a:cubicBezTo>
                          <a:pt x="1481295" y="540449"/>
                          <a:pt x="1481295" y="540734"/>
                          <a:pt x="1481771" y="540830"/>
                        </a:cubicBezTo>
                        <a:cubicBezTo>
                          <a:pt x="1482628" y="541020"/>
                          <a:pt x="1483104" y="541592"/>
                          <a:pt x="1483295" y="542258"/>
                        </a:cubicBezTo>
                        <a:cubicBezTo>
                          <a:pt x="1483390" y="542830"/>
                          <a:pt x="1483200" y="543687"/>
                          <a:pt x="1481771" y="544639"/>
                        </a:cubicBezTo>
                        <a:cubicBezTo>
                          <a:pt x="1481104" y="545116"/>
                          <a:pt x="1481104" y="545306"/>
                          <a:pt x="1481104" y="545306"/>
                        </a:cubicBezTo>
                        <a:cubicBezTo>
                          <a:pt x="1481104" y="545306"/>
                          <a:pt x="1481199" y="545687"/>
                          <a:pt x="1482628" y="546259"/>
                        </a:cubicBezTo>
                        <a:cubicBezTo>
                          <a:pt x="1484247" y="546926"/>
                          <a:pt x="1484819" y="547973"/>
                          <a:pt x="1485581" y="549307"/>
                        </a:cubicBezTo>
                        <a:cubicBezTo>
                          <a:pt x="1485962" y="549974"/>
                          <a:pt x="1486343" y="550640"/>
                          <a:pt x="1486819" y="551402"/>
                        </a:cubicBezTo>
                        <a:cubicBezTo>
                          <a:pt x="1487105" y="551879"/>
                          <a:pt x="1487390" y="552260"/>
                          <a:pt x="1487581" y="552545"/>
                        </a:cubicBezTo>
                        <a:cubicBezTo>
                          <a:pt x="1487771" y="552736"/>
                          <a:pt x="1487867" y="553022"/>
                          <a:pt x="1488057" y="553212"/>
                        </a:cubicBezTo>
                        <a:cubicBezTo>
                          <a:pt x="1488153" y="553117"/>
                          <a:pt x="1488248" y="552926"/>
                          <a:pt x="1488343" y="552736"/>
                        </a:cubicBezTo>
                        <a:cubicBezTo>
                          <a:pt x="1489200" y="551402"/>
                          <a:pt x="1490153" y="550831"/>
                          <a:pt x="1490915" y="550831"/>
                        </a:cubicBezTo>
                        <a:cubicBezTo>
                          <a:pt x="1491581" y="550831"/>
                          <a:pt x="1492153" y="551307"/>
                          <a:pt x="1492629" y="552069"/>
                        </a:cubicBezTo>
                        <a:cubicBezTo>
                          <a:pt x="1492820" y="552355"/>
                          <a:pt x="1492915" y="552545"/>
                          <a:pt x="1493105" y="552831"/>
                        </a:cubicBezTo>
                        <a:cubicBezTo>
                          <a:pt x="1493963" y="554260"/>
                          <a:pt x="1495011" y="555879"/>
                          <a:pt x="1493677" y="557594"/>
                        </a:cubicBezTo>
                        <a:cubicBezTo>
                          <a:pt x="1492915" y="558546"/>
                          <a:pt x="1493010" y="558641"/>
                          <a:pt x="1494153" y="559689"/>
                        </a:cubicBezTo>
                        <a:lnTo>
                          <a:pt x="1494534" y="559975"/>
                        </a:lnTo>
                        <a:cubicBezTo>
                          <a:pt x="1495868" y="561118"/>
                          <a:pt x="1495772" y="561880"/>
                          <a:pt x="1495487" y="563118"/>
                        </a:cubicBezTo>
                        <a:cubicBezTo>
                          <a:pt x="1495392" y="563499"/>
                          <a:pt x="1495296" y="563975"/>
                          <a:pt x="1495201" y="564547"/>
                        </a:cubicBezTo>
                        <a:cubicBezTo>
                          <a:pt x="1495011" y="566356"/>
                          <a:pt x="1494248" y="566833"/>
                          <a:pt x="1493772" y="566833"/>
                        </a:cubicBezTo>
                        <a:cubicBezTo>
                          <a:pt x="1493010" y="566928"/>
                          <a:pt x="1492248" y="566356"/>
                          <a:pt x="1491677" y="565214"/>
                        </a:cubicBezTo>
                        <a:cubicBezTo>
                          <a:pt x="1491486" y="564737"/>
                          <a:pt x="1491201" y="564737"/>
                          <a:pt x="1491010" y="564737"/>
                        </a:cubicBezTo>
                        <a:cubicBezTo>
                          <a:pt x="1490534" y="564737"/>
                          <a:pt x="1489867" y="565309"/>
                          <a:pt x="1489677" y="565880"/>
                        </a:cubicBezTo>
                        <a:cubicBezTo>
                          <a:pt x="1489486" y="566452"/>
                          <a:pt x="1489391" y="567881"/>
                          <a:pt x="1491296" y="571214"/>
                        </a:cubicBezTo>
                        <a:lnTo>
                          <a:pt x="1491677" y="571976"/>
                        </a:lnTo>
                        <a:cubicBezTo>
                          <a:pt x="1492629" y="573786"/>
                          <a:pt x="1493201" y="574643"/>
                          <a:pt x="1495011" y="575215"/>
                        </a:cubicBezTo>
                        <a:cubicBezTo>
                          <a:pt x="1496725" y="575691"/>
                          <a:pt x="1497296" y="576548"/>
                          <a:pt x="1497392" y="577215"/>
                        </a:cubicBezTo>
                        <a:cubicBezTo>
                          <a:pt x="1497582" y="578072"/>
                          <a:pt x="1497201" y="579025"/>
                          <a:pt x="1496439" y="579787"/>
                        </a:cubicBezTo>
                        <a:cubicBezTo>
                          <a:pt x="1496249" y="579882"/>
                          <a:pt x="1496154" y="580073"/>
                          <a:pt x="1496154" y="580073"/>
                        </a:cubicBezTo>
                        <a:cubicBezTo>
                          <a:pt x="1496344" y="580168"/>
                          <a:pt x="1496630" y="580263"/>
                          <a:pt x="1497011" y="580358"/>
                        </a:cubicBezTo>
                        <a:cubicBezTo>
                          <a:pt x="1499011" y="580930"/>
                          <a:pt x="1499487" y="583025"/>
                          <a:pt x="1499678" y="585026"/>
                        </a:cubicBezTo>
                        <a:cubicBezTo>
                          <a:pt x="1499773" y="585787"/>
                          <a:pt x="1499963" y="586264"/>
                          <a:pt x="1500249" y="586359"/>
                        </a:cubicBezTo>
                        <a:cubicBezTo>
                          <a:pt x="1500440" y="586454"/>
                          <a:pt x="1500821" y="586264"/>
                          <a:pt x="1501297" y="585692"/>
                        </a:cubicBezTo>
                        <a:cubicBezTo>
                          <a:pt x="1502345" y="584454"/>
                          <a:pt x="1505107" y="583787"/>
                          <a:pt x="1509584" y="583787"/>
                        </a:cubicBezTo>
                        <a:cubicBezTo>
                          <a:pt x="1511489" y="583787"/>
                          <a:pt x="1513203" y="583692"/>
                          <a:pt x="1514251" y="582073"/>
                        </a:cubicBezTo>
                        <a:cubicBezTo>
                          <a:pt x="1514632" y="581501"/>
                          <a:pt x="1515108" y="580835"/>
                          <a:pt x="1515775" y="580930"/>
                        </a:cubicBezTo>
                        <a:cubicBezTo>
                          <a:pt x="1516537" y="580930"/>
                          <a:pt x="1516918" y="581692"/>
                          <a:pt x="1517489" y="582549"/>
                        </a:cubicBezTo>
                        <a:cubicBezTo>
                          <a:pt x="1517680" y="582930"/>
                          <a:pt x="1517966" y="583311"/>
                          <a:pt x="1518156" y="583692"/>
                        </a:cubicBezTo>
                        <a:cubicBezTo>
                          <a:pt x="1518728" y="584549"/>
                          <a:pt x="1520728" y="584264"/>
                          <a:pt x="1522538" y="583978"/>
                        </a:cubicBezTo>
                        <a:cubicBezTo>
                          <a:pt x="1523490" y="583787"/>
                          <a:pt x="1524538" y="583597"/>
                          <a:pt x="1525490" y="583597"/>
                        </a:cubicBezTo>
                        <a:cubicBezTo>
                          <a:pt x="1527586" y="583597"/>
                          <a:pt x="1530158" y="582644"/>
                          <a:pt x="1530920" y="582358"/>
                        </a:cubicBezTo>
                        <a:cubicBezTo>
                          <a:pt x="1531110" y="582073"/>
                          <a:pt x="1531205" y="581787"/>
                          <a:pt x="1531396" y="581597"/>
                        </a:cubicBezTo>
                        <a:cubicBezTo>
                          <a:pt x="1531968" y="580739"/>
                          <a:pt x="1532444" y="579692"/>
                          <a:pt x="1532825" y="578549"/>
                        </a:cubicBezTo>
                        <a:cubicBezTo>
                          <a:pt x="1533015" y="578072"/>
                          <a:pt x="1533206" y="577596"/>
                          <a:pt x="1533396" y="577025"/>
                        </a:cubicBezTo>
                        <a:cubicBezTo>
                          <a:pt x="1534158" y="575120"/>
                          <a:pt x="1534158" y="573977"/>
                          <a:pt x="1533492" y="572833"/>
                        </a:cubicBezTo>
                        <a:cubicBezTo>
                          <a:pt x="1532825" y="571881"/>
                          <a:pt x="1532539" y="571214"/>
                          <a:pt x="1532729" y="570548"/>
                        </a:cubicBezTo>
                        <a:cubicBezTo>
                          <a:pt x="1532920" y="569976"/>
                          <a:pt x="1533587" y="569690"/>
                          <a:pt x="1534254" y="569405"/>
                        </a:cubicBezTo>
                        <a:cubicBezTo>
                          <a:pt x="1534539" y="569309"/>
                          <a:pt x="1534539" y="569214"/>
                          <a:pt x="1534539" y="569214"/>
                        </a:cubicBezTo>
                        <a:cubicBezTo>
                          <a:pt x="1534444" y="569214"/>
                          <a:pt x="1534063" y="568738"/>
                          <a:pt x="1533301" y="568547"/>
                        </a:cubicBezTo>
                        <a:cubicBezTo>
                          <a:pt x="1532920" y="568357"/>
                          <a:pt x="1532444" y="568166"/>
                          <a:pt x="1531872" y="567785"/>
                        </a:cubicBezTo>
                        <a:cubicBezTo>
                          <a:pt x="1531491" y="567500"/>
                          <a:pt x="1531205" y="567214"/>
                          <a:pt x="1530920" y="567119"/>
                        </a:cubicBezTo>
                        <a:cubicBezTo>
                          <a:pt x="1529967" y="566452"/>
                          <a:pt x="1529967" y="566261"/>
                          <a:pt x="1529777" y="564833"/>
                        </a:cubicBezTo>
                        <a:cubicBezTo>
                          <a:pt x="1529777" y="564737"/>
                          <a:pt x="1529681" y="564642"/>
                          <a:pt x="1529586" y="564452"/>
                        </a:cubicBezTo>
                        <a:cubicBezTo>
                          <a:pt x="1529396" y="564166"/>
                          <a:pt x="1529205" y="563785"/>
                          <a:pt x="1529205" y="563213"/>
                        </a:cubicBezTo>
                        <a:cubicBezTo>
                          <a:pt x="1529205" y="562737"/>
                          <a:pt x="1529396" y="562356"/>
                          <a:pt x="1529491" y="562070"/>
                        </a:cubicBezTo>
                        <a:cubicBezTo>
                          <a:pt x="1529586" y="561880"/>
                          <a:pt x="1529586" y="561785"/>
                          <a:pt x="1529586" y="561689"/>
                        </a:cubicBezTo>
                        <a:cubicBezTo>
                          <a:pt x="1529491" y="561308"/>
                          <a:pt x="1529301" y="561023"/>
                          <a:pt x="1529110" y="560927"/>
                        </a:cubicBezTo>
                        <a:cubicBezTo>
                          <a:pt x="1528253" y="560451"/>
                          <a:pt x="1528157" y="559880"/>
                          <a:pt x="1528538" y="558832"/>
                        </a:cubicBezTo>
                        <a:cubicBezTo>
                          <a:pt x="1528729" y="558356"/>
                          <a:pt x="1528729" y="557975"/>
                          <a:pt x="1528729" y="557498"/>
                        </a:cubicBezTo>
                        <a:cubicBezTo>
                          <a:pt x="1528729" y="557308"/>
                          <a:pt x="1528729" y="557117"/>
                          <a:pt x="1528729" y="556927"/>
                        </a:cubicBezTo>
                        <a:cubicBezTo>
                          <a:pt x="1528729" y="556736"/>
                          <a:pt x="1528729" y="556546"/>
                          <a:pt x="1528729" y="556355"/>
                        </a:cubicBezTo>
                        <a:lnTo>
                          <a:pt x="1528729" y="555974"/>
                        </a:lnTo>
                        <a:cubicBezTo>
                          <a:pt x="1528634" y="555403"/>
                          <a:pt x="1528634" y="554831"/>
                          <a:pt x="1528729" y="554355"/>
                        </a:cubicBezTo>
                        <a:cubicBezTo>
                          <a:pt x="1528824" y="553593"/>
                          <a:pt x="1528824" y="552926"/>
                          <a:pt x="1528634" y="552641"/>
                        </a:cubicBezTo>
                        <a:cubicBezTo>
                          <a:pt x="1528157" y="551879"/>
                          <a:pt x="1527872" y="550259"/>
                          <a:pt x="1528729" y="549593"/>
                        </a:cubicBezTo>
                        <a:cubicBezTo>
                          <a:pt x="1529015" y="549307"/>
                          <a:pt x="1529681" y="547497"/>
                          <a:pt x="1529586" y="547116"/>
                        </a:cubicBezTo>
                        <a:cubicBezTo>
                          <a:pt x="1529586" y="547021"/>
                          <a:pt x="1529491" y="546735"/>
                          <a:pt x="1529491" y="546449"/>
                        </a:cubicBezTo>
                        <a:cubicBezTo>
                          <a:pt x="1529396" y="545973"/>
                          <a:pt x="1529301" y="545306"/>
                          <a:pt x="1529110" y="545021"/>
                        </a:cubicBezTo>
                        <a:lnTo>
                          <a:pt x="1528920" y="544735"/>
                        </a:lnTo>
                        <a:cubicBezTo>
                          <a:pt x="1528634" y="544449"/>
                          <a:pt x="1528634" y="544449"/>
                          <a:pt x="1528443" y="544449"/>
                        </a:cubicBezTo>
                        <a:cubicBezTo>
                          <a:pt x="1527872" y="544449"/>
                          <a:pt x="1527300" y="544544"/>
                          <a:pt x="1526729" y="544068"/>
                        </a:cubicBezTo>
                        <a:cubicBezTo>
                          <a:pt x="1526538" y="543973"/>
                          <a:pt x="1526348" y="543782"/>
                          <a:pt x="1526253" y="543497"/>
                        </a:cubicBezTo>
                        <a:cubicBezTo>
                          <a:pt x="1526062" y="543211"/>
                          <a:pt x="1525871" y="543020"/>
                          <a:pt x="1525776" y="542735"/>
                        </a:cubicBezTo>
                        <a:cubicBezTo>
                          <a:pt x="1525586" y="542449"/>
                          <a:pt x="1525300" y="542068"/>
                          <a:pt x="1525205" y="541973"/>
                        </a:cubicBezTo>
                        <a:cubicBezTo>
                          <a:pt x="1525110" y="541877"/>
                          <a:pt x="1524919" y="541782"/>
                          <a:pt x="1524729" y="541687"/>
                        </a:cubicBezTo>
                        <a:cubicBezTo>
                          <a:pt x="1524443" y="541496"/>
                          <a:pt x="1524157" y="541401"/>
                          <a:pt x="1523967" y="541210"/>
                        </a:cubicBezTo>
                        <a:cubicBezTo>
                          <a:pt x="1523490" y="540830"/>
                          <a:pt x="1523109" y="539877"/>
                          <a:pt x="1523681" y="538925"/>
                        </a:cubicBezTo>
                        <a:cubicBezTo>
                          <a:pt x="1523967" y="538544"/>
                          <a:pt x="1524157" y="537877"/>
                          <a:pt x="1524252" y="537401"/>
                        </a:cubicBezTo>
                        <a:lnTo>
                          <a:pt x="1524347" y="537115"/>
                        </a:lnTo>
                        <a:cubicBezTo>
                          <a:pt x="1524538" y="536448"/>
                          <a:pt x="1525490" y="535400"/>
                          <a:pt x="1526253" y="534924"/>
                        </a:cubicBezTo>
                        <a:lnTo>
                          <a:pt x="1526443" y="534829"/>
                        </a:lnTo>
                        <a:cubicBezTo>
                          <a:pt x="1527205" y="534353"/>
                          <a:pt x="1527872" y="533876"/>
                          <a:pt x="1528634" y="533591"/>
                        </a:cubicBezTo>
                        <a:cubicBezTo>
                          <a:pt x="1529110" y="533400"/>
                          <a:pt x="1529872" y="532829"/>
                          <a:pt x="1530348" y="532162"/>
                        </a:cubicBezTo>
                        <a:cubicBezTo>
                          <a:pt x="1530634" y="531781"/>
                          <a:pt x="1530920" y="531209"/>
                          <a:pt x="1531110" y="530543"/>
                        </a:cubicBezTo>
                        <a:cubicBezTo>
                          <a:pt x="1531205" y="530257"/>
                          <a:pt x="1531301" y="529876"/>
                          <a:pt x="1531682" y="529495"/>
                        </a:cubicBezTo>
                        <a:lnTo>
                          <a:pt x="1531872" y="529304"/>
                        </a:lnTo>
                        <a:lnTo>
                          <a:pt x="1532158" y="529304"/>
                        </a:lnTo>
                        <a:cubicBezTo>
                          <a:pt x="1532348" y="529304"/>
                          <a:pt x="1532729" y="529400"/>
                          <a:pt x="1534349" y="530066"/>
                        </a:cubicBezTo>
                        <a:cubicBezTo>
                          <a:pt x="1535015" y="530352"/>
                          <a:pt x="1535301" y="530828"/>
                          <a:pt x="1535492" y="531114"/>
                        </a:cubicBezTo>
                        <a:cubicBezTo>
                          <a:pt x="1535682" y="531781"/>
                          <a:pt x="1535587" y="532543"/>
                          <a:pt x="1535111" y="533495"/>
                        </a:cubicBezTo>
                        <a:cubicBezTo>
                          <a:pt x="1535015" y="533591"/>
                          <a:pt x="1535015" y="533686"/>
                          <a:pt x="1535015" y="533781"/>
                        </a:cubicBezTo>
                        <a:cubicBezTo>
                          <a:pt x="1535206" y="534162"/>
                          <a:pt x="1536539" y="534638"/>
                          <a:pt x="1537397" y="534829"/>
                        </a:cubicBezTo>
                        <a:cubicBezTo>
                          <a:pt x="1537682" y="534924"/>
                          <a:pt x="1538063" y="535019"/>
                          <a:pt x="1538349" y="535114"/>
                        </a:cubicBezTo>
                        <a:cubicBezTo>
                          <a:pt x="1540159" y="535686"/>
                          <a:pt x="1541778" y="535877"/>
                          <a:pt x="1543969" y="535686"/>
                        </a:cubicBezTo>
                        <a:cubicBezTo>
                          <a:pt x="1545112" y="535591"/>
                          <a:pt x="1545874" y="535781"/>
                          <a:pt x="1546350" y="536353"/>
                        </a:cubicBezTo>
                        <a:cubicBezTo>
                          <a:pt x="1547017" y="537210"/>
                          <a:pt x="1546922" y="538448"/>
                          <a:pt x="1546636" y="539401"/>
                        </a:cubicBezTo>
                        <a:cubicBezTo>
                          <a:pt x="1546255" y="540830"/>
                          <a:pt x="1546922" y="542068"/>
                          <a:pt x="1548636" y="543592"/>
                        </a:cubicBezTo>
                        <a:cubicBezTo>
                          <a:pt x="1551018" y="545592"/>
                          <a:pt x="1552161" y="547116"/>
                          <a:pt x="1552161" y="548545"/>
                        </a:cubicBezTo>
                        <a:cubicBezTo>
                          <a:pt x="1552161" y="549497"/>
                          <a:pt x="1553304" y="550640"/>
                          <a:pt x="1554446" y="551783"/>
                        </a:cubicBezTo>
                        <a:lnTo>
                          <a:pt x="1555018" y="552355"/>
                        </a:lnTo>
                        <a:cubicBezTo>
                          <a:pt x="1556447" y="553879"/>
                          <a:pt x="1556447" y="555117"/>
                          <a:pt x="1556542" y="556546"/>
                        </a:cubicBezTo>
                        <a:cubicBezTo>
                          <a:pt x="1556542" y="556736"/>
                          <a:pt x="1556542" y="557022"/>
                          <a:pt x="1556542" y="557212"/>
                        </a:cubicBezTo>
                        <a:cubicBezTo>
                          <a:pt x="1556637" y="558641"/>
                          <a:pt x="1556923" y="558641"/>
                          <a:pt x="1557495" y="558641"/>
                        </a:cubicBezTo>
                        <a:cubicBezTo>
                          <a:pt x="1557780" y="558641"/>
                          <a:pt x="1558542" y="558641"/>
                          <a:pt x="1558542" y="556641"/>
                        </a:cubicBezTo>
                        <a:cubicBezTo>
                          <a:pt x="1558542" y="554641"/>
                          <a:pt x="1559590" y="551783"/>
                          <a:pt x="1560638" y="549974"/>
                        </a:cubicBezTo>
                        <a:cubicBezTo>
                          <a:pt x="1561019" y="549402"/>
                          <a:pt x="1561304" y="548831"/>
                          <a:pt x="1561590" y="548259"/>
                        </a:cubicBezTo>
                        <a:cubicBezTo>
                          <a:pt x="1562162" y="547211"/>
                          <a:pt x="1562733" y="546068"/>
                          <a:pt x="1563590" y="544925"/>
                        </a:cubicBezTo>
                        <a:cubicBezTo>
                          <a:pt x="1564353" y="543973"/>
                          <a:pt x="1565019" y="543401"/>
                          <a:pt x="1565781" y="542830"/>
                        </a:cubicBezTo>
                        <a:cubicBezTo>
                          <a:pt x="1566353" y="542354"/>
                          <a:pt x="1567020" y="541877"/>
                          <a:pt x="1567686" y="541115"/>
                        </a:cubicBezTo>
                        <a:cubicBezTo>
                          <a:pt x="1568734" y="539877"/>
                          <a:pt x="1568544" y="539591"/>
                          <a:pt x="1568067" y="538829"/>
                        </a:cubicBezTo>
                        <a:lnTo>
                          <a:pt x="1567877" y="538544"/>
                        </a:lnTo>
                        <a:cubicBezTo>
                          <a:pt x="1567686" y="538258"/>
                          <a:pt x="1567591" y="537877"/>
                          <a:pt x="1567781" y="537305"/>
                        </a:cubicBezTo>
                        <a:cubicBezTo>
                          <a:pt x="1568353" y="535781"/>
                          <a:pt x="1571115" y="533781"/>
                          <a:pt x="1572925" y="533305"/>
                        </a:cubicBezTo>
                        <a:cubicBezTo>
                          <a:pt x="1574544" y="532829"/>
                          <a:pt x="1577021" y="530257"/>
                          <a:pt x="1578354" y="528923"/>
                        </a:cubicBezTo>
                        <a:lnTo>
                          <a:pt x="1578830" y="528447"/>
                        </a:lnTo>
                        <a:cubicBezTo>
                          <a:pt x="1579688" y="527590"/>
                          <a:pt x="1581117" y="526828"/>
                          <a:pt x="1582164" y="526352"/>
                        </a:cubicBezTo>
                        <a:lnTo>
                          <a:pt x="1582450" y="526256"/>
                        </a:lnTo>
                        <a:cubicBezTo>
                          <a:pt x="1583403" y="525780"/>
                          <a:pt x="1583593" y="525780"/>
                          <a:pt x="1584641" y="526161"/>
                        </a:cubicBezTo>
                        <a:lnTo>
                          <a:pt x="1586165" y="526733"/>
                        </a:lnTo>
                        <a:cubicBezTo>
                          <a:pt x="1586260" y="526733"/>
                          <a:pt x="1586355" y="526828"/>
                          <a:pt x="1586355" y="526828"/>
                        </a:cubicBezTo>
                        <a:cubicBezTo>
                          <a:pt x="1586451" y="526828"/>
                          <a:pt x="1586451" y="526733"/>
                          <a:pt x="1586546" y="526637"/>
                        </a:cubicBezTo>
                        <a:lnTo>
                          <a:pt x="1586927" y="526352"/>
                        </a:lnTo>
                        <a:cubicBezTo>
                          <a:pt x="1587594" y="525685"/>
                          <a:pt x="1588927" y="524447"/>
                          <a:pt x="1589689" y="523685"/>
                        </a:cubicBezTo>
                        <a:cubicBezTo>
                          <a:pt x="1590261" y="523113"/>
                          <a:pt x="1590642" y="522446"/>
                          <a:pt x="1591118" y="521589"/>
                        </a:cubicBezTo>
                        <a:cubicBezTo>
                          <a:pt x="1591594" y="520827"/>
                          <a:pt x="1592070" y="519970"/>
                          <a:pt x="1592737" y="519017"/>
                        </a:cubicBezTo>
                        <a:cubicBezTo>
                          <a:pt x="1593309" y="518255"/>
                          <a:pt x="1593689" y="517684"/>
                          <a:pt x="1593975" y="517208"/>
                        </a:cubicBezTo>
                        <a:cubicBezTo>
                          <a:pt x="1594452" y="516445"/>
                          <a:pt x="1594832" y="515874"/>
                          <a:pt x="1595785" y="514922"/>
                        </a:cubicBezTo>
                        <a:cubicBezTo>
                          <a:pt x="1597404" y="513397"/>
                          <a:pt x="1598547" y="512826"/>
                          <a:pt x="1601119" y="511874"/>
                        </a:cubicBezTo>
                        <a:lnTo>
                          <a:pt x="1601310" y="511778"/>
                        </a:lnTo>
                        <a:cubicBezTo>
                          <a:pt x="1603595" y="510826"/>
                          <a:pt x="1604738" y="510349"/>
                          <a:pt x="1606548" y="512445"/>
                        </a:cubicBezTo>
                        <a:cubicBezTo>
                          <a:pt x="1607120" y="513112"/>
                          <a:pt x="1607596" y="513397"/>
                          <a:pt x="1608072" y="513493"/>
                        </a:cubicBezTo>
                        <a:cubicBezTo>
                          <a:pt x="1608358" y="513493"/>
                          <a:pt x="1608644" y="513397"/>
                          <a:pt x="1608929" y="513112"/>
                        </a:cubicBezTo>
                        <a:cubicBezTo>
                          <a:pt x="1609215" y="512826"/>
                          <a:pt x="1609501" y="512350"/>
                          <a:pt x="1609882" y="511874"/>
                        </a:cubicBezTo>
                        <a:cubicBezTo>
                          <a:pt x="1610358" y="511112"/>
                          <a:pt x="1611025" y="510254"/>
                          <a:pt x="1611978" y="509206"/>
                        </a:cubicBezTo>
                        <a:cubicBezTo>
                          <a:pt x="1613502" y="507492"/>
                          <a:pt x="1613787" y="504825"/>
                          <a:pt x="1613978" y="502063"/>
                        </a:cubicBezTo>
                        <a:cubicBezTo>
                          <a:pt x="1614073" y="500920"/>
                          <a:pt x="1614645" y="499967"/>
                          <a:pt x="1615787" y="499205"/>
                        </a:cubicBezTo>
                        <a:cubicBezTo>
                          <a:pt x="1617216" y="498253"/>
                          <a:pt x="1619407" y="497967"/>
                          <a:pt x="1620740" y="498443"/>
                        </a:cubicBezTo>
                        <a:cubicBezTo>
                          <a:pt x="1621503" y="498729"/>
                          <a:pt x="1622074" y="498729"/>
                          <a:pt x="1622360" y="498539"/>
                        </a:cubicBezTo>
                        <a:cubicBezTo>
                          <a:pt x="1622550" y="498443"/>
                          <a:pt x="1622550" y="498062"/>
                          <a:pt x="1622550" y="497872"/>
                        </a:cubicBezTo>
                        <a:cubicBezTo>
                          <a:pt x="1622550" y="497205"/>
                          <a:pt x="1622741" y="496729"/>
                          <a:pt x="1623217" y="496538"/>
                        </a:cubicBezTo>
                        <a:cubicBezTo>
                          <a:pt x="1623979" y="496157"/>
                          <a:pt x="1625027" y="496538"/>
                          <a:pt x="1626837" y="497681"/>
                        </a:cubicBezTo>
                        <a:cubicBezTo>
                          <a:pt x="1628170" y="498539"/>
                          <a:pt x="1628742" y="497967"/>
                          <a:pt x="1629980" y="496157"/>
                        </a:cubicBezTo>
                        <a:cubicBezTo>
                          <a:pt x="1630170" y="495872"/>
                          <a:pt x="1630361" y="495681"/>
                          <a:pt x="1630551" y="495395"/>
                        </a:cubicBezTo>
                        <a:cubicBezTo>
                          <a:pt x="1630932" y="494919"/>
                          <a:pt x="1630932" y="494729"/>
                          <a:pt x="1630932" y="494729"/>
                        </a:cubicBezTo>
                        <a:cubicBezTo>
                          <a:pt x="1630742" y="494538"/>
                          <a:pt x="1629599" y="494252"/>
                          <a:pt x="1628837" y="494157"/>
                        </a:cubicBezTo>
                        <a:lnTo>
                          <a:pt x="1628265" y="494062"/>
                        </a:lnTo>
                        <a:cubicBezTo>
                          <a:pt x="1627027" y="493776"/>
                          <a:pt x="1626360" y="493300"/>
                          <a:pt x="1626265" y="492538"/>
                        </a:cubicBezTo>
                        <a:cubicBezTo>
                          <a:pt x="1626170" y="491585"/>
                          <a:pt x="1627122" y="490728"/>
                          <a:pt x="1629218" y="489966"/>
                        </a:cubicBezTo>
                        <a:cubicBezTo>
                          <a:pt x="1632552" y="488633"/>
                          <a:pt x="1634933" y="489395"/>
                          <a:pt x="1635885" y="490537"/>
                        </a:cubicBezTo>
                        <a:lnTo>
                          <a:pt x="1636076" y="490728"/>
                        </a:lnTo>
                        <a:cubicBezTo>
                          <a:pt x="1636838" y="491585"/>
                          <a:pt x="1637028" y="491776"/>
                          <a:pt x="1638457" y="491109"/>
                        </a:cubicBezTo>
                        <a:lnTo>
                          <a:pt x="1638838" y="490918"/>
                        </a:lnTo>
                        <a:cubicBezTo>
                          <a:pt x="1640838" y="490061"/>
                          <a:pt x="1641219" y="490061"/>
                          <a:pt x="1643601" y="491681"/>
                        </a:cubicBezTo>
                        <a:cubicBezTo>
                          <a:pt x="1644648" y="492347"/>
                          <a:pt x="1645029" y="492443"/>
                          <a:pt x="1645125" y="492347"/>
                        </a:cubicBezTo>
                        <a:cubicBezTo>
                          <a:pt x="1645315" y="492347"/>
                          <a:pt x="1645505" y="491966"/>
                          <a:pt x="1645696" y="491585"/>
                        </a:cubicBezTo>
                        <a:cubicBezTo>
                          <a:pt x="1645791" y="491395"/>
                          <a:pt x="1645887" y="491299"/>
                          <a:pt x="1645982" y="491109"/>
                        </a:cubicBezTo>
                        <a:cubicBezTo>
                          <a:pt x="1646648" y="489966"/>
                          <a:pt x="1647506" y="489776"/>
                          <a:pt x="1648363" y="489585"/>
                        </a:cubicBezTo>
                        <a:cubicBezTo>
                          <a:pt x="1648839" y="489490"/>
                          <a:pt x="1649411" y="489395"/>
                          <a:pt x="1650173" y="489014"/>
                        </a:cubicBezTo>
                        <a:cubicBezTo>
                          <a:pt x="1651602" y="488442"/>
                          <a:pt x="1652363" y="487966"/>
                          <a:pt x="1653316" y="487204"/>
                        </a:cubicBezTo>
                        <a:cubicBezTo>
                          <a:pt x="1653792" y="486918"/>
                          <a:pt x="1654269" y="486537"/>
                          <a:pt x="1654935" y="486061"/>
                        </a:cubicBezTo>
                        <a:cubicBezTo>
                          <a:pt x="1655507" y="485680"/>
                          <a:pt x="1655697" y="485489"/>
                          <a:pt x="1655793" y="485394"/>
                        </a:cubicBezTo>
                        <a:cubicBezTo>
                          <a:pt x="1655697" y="485299"/>
                          <a:pt x="1655697" y="485299"/>
                          <a:pt x="1655602" y="485204"/>
                        </a:cubicBezTo>
                        <a:cubicBezTo>
                          <a:pt x="1655507" y="485108"/>
                          <a:pt x="1655316" y="484918"/>
                          <a:pt x="1655126" y="484822"/>
                        </a:cubicBezTo>
                        <a:cubicBezTo>
                          <a:pt x="1653983" y="483680"/>
                          <a:pt x="1654459" y="481679"/>
                          <a:pt x="1654935" y="479870"/>
                        </a:cubicBezTo>
                        <a:cubicBezTo>
                          <a:pt x="1655602" y="477488"/>
                          <a:pt x="1659412" y="475297"/>
                          <a:pt x="1660555" y="474726"/>
                        </a:cubicBezTo>
                        <a:cubicBezTo>
                          <a:pt x="1661127" y="474440"/>
                          <a:pt x="1661507" y="474155"/>
                          <a:pt x="1661888" y="473964"/>
                        </a:cubicBezTo>
                        <a:cubicBezTo>
                          <a:pt x="1662270" y="473774"/>
                          <a:pt x="1662555" y="473583"/>
                          <a:pt x="1662841" y="473488"/>
                        </a:cubicBezTo>
                        <a:cubicBezTo>
                          <a:pt x="1663984" y="473012"/>
                          <a:pt x="1665127" y="473488"/>
                          <a:pt x="1665698" y="473774"/>
                        </a:cubicBezTo>
                        <a:cubicBezTo>
                          <a:pt x="1665794" y="473869"/>
                          <a:pt x="1665889" y="473869"/>
                          <a:pt x="1665984" y="473869"/>
                        </a:cubicBezTo>
                        <a:lnTo>
                          <a:pt x="1666079" y="473869"/>
                        </a:lnTo>
                        <a:lnTo>
                          <a:pt x="1666079" y="473869"/>
                        </a:lnTo>
                        <a:cubicBezTo>
                          <a:pt x="1666937" y="474250"/>
                          <a:pt x="1667222" y="474155"/>
                          <a:pt x="1667222" y="474155"/>
                        </a:cubicBezTo>
                        <a:cubicBezTo>
                          <a:pt x="1667413" y="474059"/>
                          <a:pt x="1667508" y="473202"/>
                          <a:pt x="1667604" y="472631"/>
                        </a:cubicBezTo>
                        <a:cubicBezTo>
                          <a:pt x="1667699" y="472154"/>
                          <a:pt x="1667699" y="471678"/>
                          <a:pt x="1667889" y="471106"/>
                        </a:cubicBezTo>
                        <a:cubicBezTo>
                          <a:pt x="1668175" y="469868"/>
                          <a:pt x="1668175" y="468058"/>
                          <a:pt x="1668175" y="466249"/>
                        </a:cubicBezTo>
                        <a:cubicBezTo>
                          <a:pt x="1668175" y="464344"/>
                          <a:pt x="1668175" y="462439"/>
                          <a:pt x="1668556" y="461010"/>
                        </a:cubicBezTo>
                        <a:cubicBezTo>
                          <a:pt x="1668937" y="459010"/>
                          <a:pt x="1668746" y="458533"/>
                          <a:pt x="1668270" y="457391"/>
                        </a:cubicBezTo>
                        <a:cubicBezTo>
                          <a:pt x="1668270" y="457295"/>
                          <a:pt x="1668175" y="457200"/>
                          <a:pt x="1668175" y="457105"/>
                        </a:cubicBezTo>
                        <a:cubicBezTo>
                          <a:pt x="1665318" y="457676"/>
                          <a:pt x="1663984" y="457200"/>
                          <a:pt x="1662746" y="456724"/>
                        </a:cubicBezTo>
                        <a:cubicBezTo>
                          <a:pt x="1662555" y="456629"/>
                          <a:pt x="1662270" y="456533"/>
                          <a:pt x="1662079" y="456438"/>
                        </a:cubicBezTo>
                        <a:cubicBezTo>
                          <a:pt x="1661603" y="456343"/>
                          <a:pt x="1661222" y="456057"/>
                          <a:pt x="1660841" y="455866"/>
                        </a:cubicBezTo>
                        <a:cubicBezTo>
                          <a:pt x="1660555" y="455676"/>
                          <a:pt x="1659984" y="455390"/>
                          <a:pt x="1659793" y="455485"/>
                        </a:cubicBezTo>
                        <a:cubicBezTo>
                          <a:pt x="1659793" y="455485"/>
                          <a:pt x="1659698" y="455485"/>
                          <a:pt x="1659603" y="455771"/>
                        </a:cubicBezTo>
                        <a:cubicBezTo>
                          <a:pt x="1659412" y="456247"/>
                          <a:pt x="1659031" y="456533"/>
                          <a:pt x="1658555" y="456629"/>
                        </a:cubicBezTo>
                        <a:cubicBezTo>
                          <a:pt x="1657031" y="456819"/>
                          <a:pt x="1654745" y="454247"/>
                          <a:pt x="1653506" y="452723"/>
                        </a:cubicBezTo>
                        <a:cubicBezTo>
                          <a:pt x="1653221" y="452342"/>
                          <a:pt x="1652268" y="451199"/>
                          <a:pt x="1652745" y="450151"/>
                        </a:cubicBezTo>
                        <a:cubicBezTo>
                          <a:pt x="1653221" y="449199"/>
                          <a:pt x="1654554" y="449008"/>
                          <a:pt x="1655507" y="449008"/>
                        </a:cubicBezTo>
                        <a:cubicBezTo>
                          <a:pt x="1656078" y="449008"/>
                          <a:pt x="1656459" y="448913"/>
                          <a:pt x="1656840" y="448818"/>
                        </a:cubicBezTo>
                        <a:cubicBezTo>
                          <a:pt x="1656459" y="448532"/>
                          <a:pt x="1656269" y="448342"/>
                          <a:pt x="1656078" y="448151"/>
                        </a:cubicBezTo>
                        <a:lnTo>
                          <a:pt x="1655888" y="447961"/>
                        </a:lnTo>
                        <a:cubicBezTo>
                          <a:pt x="1655697" y="447770"/>
                          <a:pt x="1655697" y="447389"/>
                          <a:pt x="1655793" y="447199"/>
                        </a:cubicBezTo>
                        <a:cubicBezTo>
                          <a:pt x="1656173" y="446437"/>
                          <a:pt x="1658364" y="446341"/>
                          <a:pt x="1658650" y="446341"/>
                        </a:cubicBezTo>
                        <a:cubicBezTo>
                          <a:pt x="1658840" y="446341"/>
                          <a:pt x="1658936" y="446246"/>
                          <a:pt x="1659031" y="446246"/>
                        </a:cubicBezTo>
                        <a:cubicBezTo>
                          <a:pt x="1659126" y="446151"/>
                          <a:pt x="1659412" y="445675"/>
                          <a:pt x="1659317" y="444246"/>
                        </a:cubicBezTo>
                        <a:cubicBezTo>
                          <a:pt x="1659317" y="443293"/>
                          <a:pt x="1659031" y="443103"/>
                          <a:pt x="1658555" y="442722"/>
                        </a:cubicBezTo>
                        <a:cubicBezTo>
                          <a:pt x="1658079" y="442341"/>
                          <a:pt x="1657412" y="441865"/>
                          <a:pt x="1656936" y="440626"/>
                        </a:cubicBezTo>
                        <a:cubicBezTo>
                          <a:pt x="1656745" y="440150"/>
                          <a:pt x="1656554" y="439674"/>
                          <a:pt x="1656459" y="439198"/>
                        </a:cubicBezTo>
                        <a:cubicBezTo>
                          <a:pt x="1655793" y="437388"/>
                          <a:pt x="1655221" y="435578"/>
                          <a:pt x="1653887" y="433578"/>
                        </a:cubicBezTo>
                        <a:cubicBezTo>
                          <a:pt x="1652078" y="430911"/>
                          <a:pt x="1651125" y="429578"/>
                          <a:pt x="1649601" y="428720"/>
                        </a:cubicBezTo>
                        <a:cubicBezTo>
                          <a:pt x="1647411" y="427482"/>
                          <a:pt x="1647887" y="425768"/>
                          <a:pt x="1648458" y="423862"/>
                        </a:cubicBezTo>
                        <a:cubicBezTo>
                          <a:pt x="1648649" y="423101"/>
                          <a:pt x="1649030" y="421958"/>
                          <a:pt x="1648935" y="421672"/>
                        </a:cubicBezTo>
                        <a:cubicBezTo>
                          <a:pt x="1648935" y="421672"/>
                          <a:pt x="1648839" y="421672"/>
                          <a:pt x="1648744" y="421672"/>
                        </a:cubicBezTo>
                        <a:cubicBezTo>
                          <a:pt x="1647411" y="421672"/>
                          <a:pt x="1646839" y="420910"/>
                          <a:pt x="1645887" y="419767"/>
                        </a:cubicBezTo>
                        <a:cubicBezTo>
                          <a:pt x="1645601" y="419386"/>
                          <a:pt x="1645315" y="419005"/>
                          <a:pt x="1644839" y="418529"/>
                        </a:cubicBezTo>
                        <a:cubicBezTo>
                          <a:pt x="1643220" y="416528"/>
                          <a:pt x="1641981" y="415195"/>
                          <a:pt x="1639981" y="414337"/>
                        </a:cubicBezTo>
                        <a:cubicBezTo>
                          <a:pt x="1638076" y="413480"/>
                          <a:pt x="1637790" y="411766"/>
                          <a:pt x="1637504" y="410147"/>
                        </a:cubicBezTo>
                        <a:cubicBezTo>
                          <a:pt x="1637409" y="409670"/>
                          <a:pt x="1637314" y="409194"/>
                          <a:pt x="1637219" y="408718"/>
                        </a:cubicBezTo>
                        <a:cubicBezTo>
                          <a:pt x="1637028" y="408051"/>
                          <a:pt x="1636743" y="407575"/>
                          <a:pt x="1636457" y="407575"/>
                        </a:cubicBezTo>
                        <a:cubicBezTo>
                          <a:pt x="1636171" y="407480"/>
                          <a:pt x="1635790" y="407670"/>
                          <a:pt x="1635314" y="408051"/>
                        </a:cubicBezTo>
                        <a:cubicBezTo>
                          <a:pt x="1634647" y="408622"/>
                          <a:pt x="1634076" y="409289"/>
                          <a:pt x="1633409" y="410147"/>
                        </a:cubicBezTo>
                        <a:cubicBezTo>
                          <a:pt x="1632742" y="411004"/>
                          <a:pt x="1631980" y="411956"/>
                          <a:pt x="1631028" y="412909"/>
                        </a:cubicBezTo>
                        <a:cubicBezTo>
                          <a:pt x="1630265" y="413576"/>
                          <a:pt x="1629599" y="414242"/>
                          <a:pt x="1628932" y="414718"/>
                        </a:cubicBezTo>
                        <a:cubicBezTo>
                          <a:pt x="1627884" y="415576"/>
                          <a:pt x="1627027" y="416243"/>
                          <a:pt x="1626551" y="417100"/>
                        </a:cubicBezTo>
                        <a:cubicBezTo>
                          <a:pt x="1626360" y="417385"/>
                          <a:pt x="1626170" y="417766"/>
                          <a:pt x="1626075" y="418147"/>
                        </a:cubicBezTo>
                        <a:cubicBezTo>
                          <a:pt x="1625598" y="419386"/>
                          <a:pt x="1625027" y="420910"/>
                          <a:pt x="1622074" y="422243"/>
                        </a:cubicBezTo>
                        <a:lnTo>
                          <a:pt x="1621121" y="422720"/>
                        </a:lnTo>
                        <a:cubicBezTo>
                          <a:pt x="1617978" y="424243"/>
                          <a:pt x="1615502" y="425387"/>
                          <a:pt x="1613216" y="425672"/>
                        </a:cubicBezTo>
                        <a:cubicBezTo>
                          <a:pt x="1612454" y="425768"/>
                          <a:pt x="1611787" y="425577"/>
                          <a:pt x="1611215" y="425101"/>
                        </a:cubicBezTo>
                        <a:cubicBezTo>
                          <a:pt x="1610072" y="424053"/>
                          <a:pt x="1609977" y="421862"/>
                          <a:pt x="1609977" y="418910"/>
                        </a:cubicBezTo>
                        <a:cubicBezTo>
                          <a:pt x="1609977" y="416338"/>
                          <a:pt x="1609501" y="415004"/>
                          <a:pt x="1609025" y="414623"/>
                        </a:cubicBezTo>
                        <a:cubicBezTo>
                          <a:pt x="1608929" y="414528"/>
                          <a:pt x="1608739" y="414528"/>
                          <a:pt x="1608644" y="414528"/>
                        </a:cubicBezTo>
                        <a:cubicBezTo>
                          <a:pt x="1607977" y="414623"/>
                          <a:pt x="1607405" y="414718"/>
                          <a:pt x="1606929" y="414337"/>
                        </a:cubicBezTo>
                        <a:cubicBezTo>
                          <a:pt x="1606453" y="413956"/>
                          <a:pt x="1606262" y="413385"/>
                          <a:pt x="1606167" y="412433"/>
                        </a:cubicBezTo>
                        <a:cubicBezTo>
                          <a:pt x="1606072" y="411766"/>
                          <a:pt x="1605691" y="411575"/>
                          <a:pt x="1604738" y="411004"/>
                        </a:cubicBezTo>
                        <a:cubicBezTo>
                          <a:pt x="1604167" y="410718"/>
                          <a:pt x="1603500" y="410337"/>
                          <a:pt x="1602834" y="409766"/>
                        </a:cubicBezTo>
                        <a:cubicBezTo>
                          <a:pt x="1600547" y="407956"/>
                          <a:pt x="1600357" y="405098"/>
                          <a:pt x="1601500" y="403479"/>
                        </a:cubicBezTo>
                        <a:cubicBezTo>
                          <a:pt x="1601786" y="403098"/>
                          <a:pt x="1601881" y="402622"/>
                          <a:pt x="1601690" y="402241"/>
                        </a:cubicBezTo>
                        <a:cubicBezTo>
                          <a:pt x="1601500" y="401764"/>
                          <a:pt x="1601024" y="401288"/>
                          <a:pt x="1600547" y="401193"/>
                        </a:cubicBezTo>
                        <a:cubicBezTo>
                          <a:pt x="1599404" y="400907"/>
                          <a:pt x="1599309" y="400050"/>
                          <a:pt x="1599309" y="399574"/>
                        </a:cubicBezTo>
                        <a:cubicBezTo>
                          <a:pt x="1599309" y="399193"/>
                          <a:pt x="1599214" y="398907"/>
                          <a:pt x="1598928" y="398526"/>
                        </a:cubicBezTo>
                        <a:cubicBezTo>
                          <a:pt x="1597976" y="397288"/>
                          <a:pt x="1596166" y="395097"/>
                          <a:pt x="1597309" y="393573"/>
                        </a:cubicBezTo>
                        <a:cubicBezTo>
                          <a:pt x="1597690" y="392906"/>
                          <a:pt x="1597785" y="392620"/>
                          <a:pt x="1597785" y="392620"/>
                        </a:cubicBezTo>
                        <a:cubicBezTo>
                          <a:pt x="1597595" y="392239"/>
                          <a:pt x="1597214" y="391478"/>
                          <a:pt x="1597119" y="390906"/>
                        </a:cubicBezTo>
                        <a:cubicBezTo>
                          <a:pt x="1597119" y="390525"/>
                          <a:pt x="1597214" y="390144"/>
                          <a:pt x="1597309" y="389858"/>
                        </a:cubicBezTo>
                        <a:cubicBezTo>
                          <a:pt x="1597595" y="389191"/>
                          <a:pt x="1597595" y="388144"/>
                          <a:pt x="1597404" y="386810"/>
                        </a:cubicBezTo>
                        <a:cubicBezTo>
                          <a:pt x="1597309" y="386239"/>
                          <a:pt x="1597214" y="385572"/>
                          <a:pt x="1597119" y="385001"/>
                        </a:cubicBezTo>
                        <a:cubicBezTo>
                          <a:pt x="1596642" y="382905"/>
                          <a:pt x="1597214" y="381476"/>
                          <a:pt x="1598928" y="380810"/>
                        </a:cubicBezTo>
                        <a:cubicBezTo>
                          <a:pt x="1600167" y="380333"/>
                          <a:pt x="1600262" y="379952"/>
                          <a:pt x="1600262" y="378905"/>
                        </a:cubicBezTo>
                        <a:cubicBezTo>
                          <a:pt x="1600262" y="376618"/>
                          <a:pt x="1599214" y="376618"/>
                          <a:pt x="1598738" y="376618"/>
                        </a:cubicBezTo>
                        <a:cubicBezTo>
                          <a:pt x="1597880" y="376618"/>
                          <a:pt x="1597214" y="376428"/>
                          <a:pt x="1596737" y="375856"/>
                        </a:cubicBezTo>
                        <a:cubicBezTo>
                          <a:pt x="1595976" y="375095"/>
                          <a:pt x="1595976" y="373761"/>
                          <a:pt x="1596166" y="371951"/>
                        </a:cubicBezTo>
                        <a:cubicBezTo>
                          <a:pt x="1596261" y="370904"/>
                          <a:pt x="1596356" y="369951"/>
                          <a:pt x="1596071" y="369665"/>
                        </a:cubicBezTo>
                        <a:cubicBezTo>
                          <a:pt x="1595785" y="369380"/>
                          <a:pt x="1594832" y="369284"/>
                          <a:pt x="1593975" y="369189"/>
                        </a:cubicBezTo>
                        <a:cubicBezTo>
                          <a:pt x="1591404" y="368999"/>
                          <a:pt x="1589689" y="367665"/>
                          <a:pt x="1589213" y="365379"/>
                        </a:cubicBezTo>
                        <a:cubicBezTo>
                          <a:pt x="1588927" y="363950"/>
                          <a:pt x="1588355" y="361855"/>
                          <a:pt x="1587879" y="360045"/>
                        </a:cubicBezTo>
                        <a:cubicBezTo>
                          <a:pt x="1587689" y="359378"/>
                          <a:pt x="1587308" y="358807"/>
                          <a:pt x="1586641" y="358521"/>
                        </a:cubicBezTo>
                        <a:cubicBezTo>
                          <a:pt x="1585879" y="358140"/>
                          <a:pt x="1584736" y="358235"/>
                          <a:pt x="1583784" y="358712"/>
                        </a:cubicBezTo>
                        <a:lnTo>
                          <a:pt x="1583117" y="358997"/>
                        </a:lnTo>
                        <a:cubicBezTo>
                          <a:pt x="1581497" y="359759"/>
                          <a:pt x="1580640" y="360235"/>
                          <a:pt x="1578354" y="359855"/>
                        </a:cubicBezTo>
                        <a:cubicBezTo>
                          <a:pt x="1576545" y="359569"/>
                          <a:pt x="1576163" y="358426"/>
                          <a:pt x="1576068" y="357949"/>
                        </a:cubicBezTo>
                        <a:cubicBezTo>
                          <a:pt x="1575878" y="356997"/>
                          <a:pt x="1576545" y="355949"/>
                          <a:pt x="1577497" y="355473"/>
                        </a:cubicBezTo>
                        <a:cubicBezTo>
                          <a:pt x="1578450" y="354997"/>
                          <a:pt x="1579307" y="353378"/>
                          <a:pt x="1579593" y="351091"/>
                        </a:cubicBezTo>
                        <a:cubicBezTo>
                          <a:pt x="1579878" y="349091"/>
                          <a:pt x="1579212" y="347186"/>
                          <a:pt x="1577878" y="346520"/>
                        </a:cubicBezTo>
                        <a:cubicBezTo>
                          <a:pt x="1576830" y="345948"/>
                          <a:pt x="1577021" y="345186"/>
                          <a:pt x="1577116" y="344995"/>
                        </a:cubicBezTo>
                        <a:cubicBezTo>
                          <a:pt x="1577592" y="343662"/>
                          <a:pt x="1580354" y="343091"/>
                          <a:pt x="1582545" y="343472"/>
                        </a:cubicBezTo>
                        <a:cubicBezTo>
                          <a:pt x="1585593" y="343948"/>
                          <a:pt x="1587784" y="344995"/>
                          <a:pt x="1589022" y="346710"/>
                        </a:cubicBezTo>
                        <a:cubicBezTo>
                          <a:pt x="1589784" y="347662"/>
                          <a:pt x="1591404" y="348329"/>
                          <a:pt x="1593118" y="348996"/>
                        </a:cubicBezTo>
                        <a:cubicBezTo>
                          <a:pt x="1593689" y="349187"/>
                          <a:pt x="1594261" y="349472"/>
                          <a:pt x="1594737" y="349663"/>
                        </a:cubicBezTo>
                        <a:lnTo>
                          <a:pt x="1595309" y="349853"/>
                        </a:lnTo>
                        <a:cubicBezTo>
                          <a:pt x="1595785" y="350044"/>
                          <a:pt x="1596261" y="350234"/>
                          <a:pt x="1596452" y="350234"/>
                        </a:cubicBezTo>
                        <a:cubicBezTo>
                          <a:pt x="1596452" y="350234"/>
                          <a:pt x="1596642" y="349853"/>
                          <a:pt x="1596737" y="349568"/>
                        </a:cubicBezTo>
                        <a:lnTo>
                          <a:pt x="1596833" y="349377"/>
                        </a:lnTo>
                        <a:cubicBezTo>
                          <a:pt x="1597309" y="348615"/>
                          <a:pt x="1597690" y="348234"/>
                          <a:pt x="1598071" y="347948"/>
                        </a:cubicBezTo>
                        <a:cubicBezTo>
                          <a:pt x="1598166" y="347853"/>
                          <a:pt x="1598262" y="347758"/>
                          <a:pt x="1598262" y="347758"/>
                        </a:cubicBezTo>
                        <a:lnTo>
                          <a:pt x="1598071" y="347472"/>
                        </a:lnTo>
                        <a:cubicBezTo>
                          <a:pt x="1597785" y="346805"/>
                          <a:pt x="1597309" y="346043"/>
                          <a:pt x="1597690" y="345376"/>
                        </a:cubicBezTo>
                        <a:cubicBezTo>
                          <a:pt x="1597976" y="344900"/>
                          <a:pt x="1598452" y="344519"/>
                          <a:pt x="1599404" y="344329"/>
                        </a:cubicBezTo>
                        <a:cubicBezTo>
                          <a:pt x="1601024" y="344043"/>
                          <a:pt x="1602071" y="344805"/>
                          <a:pt x="1602548" y="345186"/>
                        </a:cubicBezTo>
                        <a:cubicBezTo>
                          <a:pt x="1603119" y="345758"/>
                          <a:pt x="1603691" y="346520"/>
                          <a:pt x="1604357" y="347853"/>
                        </a:cubicBezTo>
                        <a:cubicBezTo>
                          <a:pt x="1605215" y="349472"/>
                          <a:pt x="1607215" y="349758"/>
                          <a:pt x="1608929" y="350044"/>
                        </a:cubicBezTo>
                        <a:lnTo>
                          <a:pt x="1609501" y="350139"/>
                        </a:lnTo>
                        <a:cubicBezTo>
                          <a:pt x="1610168" y="350234"/>
                          <a:pt x="1611692" y="350520"/>
                          <a:pt x="1612168" y="350044"/>
                        </a:cubicBezTo>
                        <a:cubicBezTo>
                          <a:pt x="1612359" y="349853"/>
                          <a:pt x="1612454" y="349472"/>
                          <a:pt x="1612359" y="348806"/>
                        </a:cubicBezTo>
                        <a:cubicBezTo>
                          <a:pt x="1611978" y="345948"/>
                          <a:pt x="1612739" y="344710"/>
                          <a:pt x="1613216" y="344233"/>
                        </a:cubicBezTo>
                        <a:cubicBezTo>
                          <a:pt x="1613692" y="343281"/>
                          <a:pt x="1613311" y="342138"/>
                          <a:pt x="1612835" y="341376"/>
                        </a:cubicBezTo>
                        <a:cubicBezTo>
                          <a:pt x="1611978" y="340138"/>
                          <a:pt x="1610549" y="335947"/>
                          <a:pt x="1610358" y="335470"/>
                        </a:cubicBezTo>
                        <a:lnTo>
                          <a:pt x="1610168" y="334899"/>
                        </a:lnTo>
                        <a:lnTo>
                          <a:pt x="1610739" y="334613"/>
                        </a:lnTo>
                        <a:cubicBezTo>
                          <a:pt x="1610835" y="334518"/>
                          <a:pt x="1613882" y="333185"/>
                          <a:pt x="1616645" y="332518"/>
                        </a:cubicBezTo>
                        <a:cubicBezTo>
                          <a:pt x="1618931" y="331946"/>
                          <a:pt x="1619026" y="331470"/>
                          <a:pt x="1619407" y="329851"/>
                        </a:cubicBezTo>
                        <a:lnTo>
                          <a:pt x="1619502" y="329660"/>
                        </a:lnTo>
                        <a:cubicBezTo>
                          <a:pt x="1619693" y="329089"/>
                          <a:pt x="1619693" y="328517"/>
                          <a:pt x="1619788" y="328041"/>
                        </a:cubicBezTo>
                        <a:cubicBezTo>
                          <a:pt x="1619883" y="327279"/>
                          <a:pt x="1619979" y="326517"/>
                          <a:pt x="1620360" y="325660"/>
                        </a:cubicBezTo>
                        <a:cubicBezTo>
                          <a:pt x="1620455" y="325564"/>
                          <a:pt x="1620740" y="325183"/>
                          <a:pt x="1621121" y="324803"/>
                        </a:cubicBezTo>
                        <a:cubicBezTo>
                          <a:pt x="1620169" y="323660"/>
                          <a:pt x="1618264" y="321374"/>
                          <a:pt x="1617121" y="320326"/>
                        </a:cubicBezTo>
                        <a:cubicBezTo>
                          <a:pt x="1615311" y="318706"/>
                          <a:pt x="1614549" y="317373"/>
                          <a:pt x="1613502" y="315658"/>
                        </a:cubicBezTo>
                        <a:lnTo>
                          <a:pt x="1613311" y="315373"/>
                        </a:lnTo>
                        <a:cubicBezTo>
                          <a:pt x="1612168" y="313372"/>
                          <a:pt x="1611882" y="310229"/>
                          <a:pt x="1613216" y="308324"/>
                        </a:cubicBezTo>
                        <a:cubicBezTo>
                          <a:pt x="1614645" y="306514"/>
                          <a:pt x="1615787" y="306705"/>
                          <a:pt x="1617883" y="307086"/>
                        </a:cubicBezTo>
                        <a:lnTo>
                          <a:pt x="1618073" y="307086"/>
                        </a:lnTo>
                        <a:cubicBezTo>
                          <a:pt x="1618836" y="307181"/>
                          <a:pt x="1619407" y="307181"/>
                          <a:pt x="1619693" y="306895"/>
                        </a:cubicBezTo>
                        <a:cubicBezTo>
                          <a:pt x="1619979" y="306610"/>
                          <a:pt x="1620169" y="306133"/>
                          <a:pt x="1620169" y="305276"/>
                        </a:cubicBezTo>
                        <a:cubicBezTo>
                          <a:pt x="1620169" y="302514"/>
                          <a:pt x="1625312" y="301371"/>
                          <a:pt x="1626932" y="301085"/>
                        </a:cubicBezTo>
                        <a:cubicBezTo>
                          <a:pt x="1630551" y="300418"/>
                          <a:pt x="1630742" y="299847"/>
                          <a:pt x="1630742" y="299180"/>
                        </a:cubicBezTo>
                        <a:cubicBezTo>
                          <a:pt x="1630551" y="297751"/>
                          <a:pt x="1630361" y="296323"/>
                          <a:pt x="1630170" y="295656"/>
                        </a:cubicBezTo>
                        <a:cubicBezTo>
                          <a:pt x="1630075" y="295656"/>
                          <a:pt x="1630075" y="295656"/>
                          <a:pt x="1629980" y="295656"/>
                        </a:cubicBezTo>
                        <a:cubicBezTo>
                          <a:pt x="1629504" y="295656"/>
                          <a:pt x="1629122" y="295466"/>
                          <a:pt x="1628932" y="295275"/>
                        </a:cubicBezTo>
                        <a:cubicBezTo>
                          <a:pt x="1628837" y="295180"/>
                          <a:pt x="1628742" y="295085"/>
                          <a:pt x="1628742" y="294989"/>
                        </a:cubicBezTo>
                        <a:cubicBezTo>
                          <a:pt x="1628361" y="295370"/>
                          <a:pt x="1627884" y="295370"/>
                          <a:pt x="1627503" y="295370"/>
                        </a:cubicBezTo>
                        <a:cubicBezTo>
                          <a:pt x="1627408" y="295370"/>
                          <a:pt x="1627218" y="295370"/>
                          <a:pt x="1627122" y="295370"/>
                        </a:cubicBezTo>
                        <a:cubicBezTo>
                          <a:pt x="1626455" y="295466"/>
                          <a:pt x="1625598" y="295466"/>
                          <a:pt x="1624931" y="294608"/>
                        </a:cubicBezTo>
                        <a:cubicBezTo>
                          <a:pt x="1624360" y="293846"/>
                          <a:pt x="1624551" y="292799"/>
                          <a:pt x="1624931" y="291846"/>
                        </a:cubicBezTo>
                        <a:cubicBezTo>
                          <a:pt x="1625027" y="291370"/>
                          <a:pt x="1625027" y="290989"/>
                          <a:pt x="1625027" y="290417"/>
                        </a:cubicBezTo>
                        <a:cubicBezTo>
                          <a:pt x="1625027" y="290227"/>
                          <a:pt x="1625027" y="289941"/>
                          <a:pt x="1625027" y="289655"/>
                        </a:cubicBezTo>
                        <a:cubicBezTo>
                          <a:pt x="1624360" y="289655"/>
                          <a:pt x="1623312" y="289846"/>
                          <a:pt x="1623122" y="290703"/>
                        </a:cubicBezTo>
                        <a:cubicBezTo>
                          <a:pt x="1623027" y="290989"/>
                          <a:pt x="1622836" y="292608"/>
                          <a:pt x="1622836" y="293084"/>
                        </a:cubicBezTo>
                        <a:cubicBezTo>
                          <a:pt x="1622836" y="293751"/>
                          <a:pt x="1622741" y="294418"/>
                          <a:pt x="1622550" y="294989"/>
                        </a:cubicBezTo>
                        <a:cubicBezTo>
                          <a:pt x="1622169" y="296037"/>
                          <a:pt x="1621979" y="296513"/>
                          <a:pt x="1621407" y="296608"/>
                        </a:cubicBezTo>
                        <a:cubicBezTo>
                          <a:pt x="1620931" y="296704"/>
                          <a:pt x="1620550" y="296323"/>
                          <a:pt x="1620264" y="296132"/>
                        </a:cubicBezTo>
                        <a:cubicBezTo>
                          <a:pt x="1620074" y="295942"/>
                          <a:pt x="1619788" y="295656"/>
                          <a:pt x="1619407" y="295561"/>
                        </a:cubicBezTo>
                        <a:cubicBezTo>
                          <a:pt x="1619026" y="295466"/>
                          <a:pt x="1618836" y="295561"/>
                          <a:pt x="1618645" y="295656"/>
                        </a:cubicBezTo>
                        <a:cubicBezTo>
                          <a:pt x="1618264" y="295942"/>
                          <a:pt x="1617597" y="296704"/>
                          <a:pt x="1617216" y="299561"/>
                        </a:cubicBezTo>
                        <a:cubicBezTo>
                          <a:pt x="1617026" y="300704"/>
                          <a:pt x="1616454" y="301562"/>
                          <a:pt x="1615406" y="301943"/>
                        </a:cubicBezTo>
                        <a:cubicBezTo>
                          <a:pt x="1613120" y="302895"/>
                          <a:pt x="1609311" y="301657"/>
                          <a:pt x="1608834" y="301371"/>
                        </a:cubicBezTo>
                        <a:cubicBezTo>
                          <a:pt x="1608453" y="301085"/>
                          <a:pt x="1607882" y="300609"/>
                          <a:pt x="1607405" y="300037"/>
                        </a:cubicBezTo>
                        <a:cubicBezTo>
                          <a:pt x="1606167" y="298514"/>
                          <a:pt x="1605596" y="296704"/>
                          <a:pt x="1605310" y="295847"/>
                        </a:cubicBezTo>
                        <a:lnTo>
                          <a:pt x="1605215" y="295561"/>
                        </a:lnTo>
                        <a:cubicBezTo>
                          <a:pt x="1605024" y="294989"/>
                          <a:pt x="1604834" y="294227"/>
                          <a:pt x="1604738" y="294227"/>
                        </a:cubicBezTo>
                        <a:cubicBezTo>
                          <a:pt x="1604738" y="294227"/>
                          <a:pt x="1604453" y="294132"/>
                          <a:pt x="1603500" y="294608"/>
                        </a:cubicBezTo>
                        <a:cubicBezTo>
                          <a:pt x="1602167" y="295275"/>
                          <a:pt x="1601310" y="294704"/>
                          <a:pt x="1601024" y="294418"/>
                        </a:cubicBezTo>
                        <a:cubicBezTo>
                          <a:pt x="1600071" y="293370"/>
                          <a:pt x="1600262" y="291370"/>
                          <a:pt x="1601024" y="290036"/>
                        </a:cubicBezTo>
                        <a:cubicBezTo>
                          <a:pt x="1601500" y="289274"/>
                          <a:pt x="1601500" y="288989"/>
                          <a:pt x="1601500" y="288989"/>
                        </a:cubicBezTo>
                        <a:cubicBezTo>
                          <a:pt x="1601405" y="288989"/>
                          <a:pt x="1601214" y="288893"/>
                          <a:pt x="1600071" y="288893"/>
                        </a:cubicBezTo>
                        <a:cubicBezTo>
                          <a:pt x="1599881" y="288893"/>
                          <a:pt x="1599690" y="288893"/>
                          <a:pt x="1599500" y="288893"/>
                        </a:cubicBezTo>
                        <a:cubicBezTo>
                          <a:pt x="1596071" y="288989"/>
                          <a:pt x="1592832" y="286417"/>
                          <a:pt x="1590642" y="284512"/>
                        </a:cubicBezTo>
                        <a:cubicBezTo>
                          <a:pt x="1589022" y="283083"/>
                          <a:pt x="1585974" y="279654"/>
                          <a:pt x="1585974" y="277273"/>
                        </a:cubicBezTo>
                        <a:cubicBezTo>
                          <a:pt x="1585974" y="276606"/>
                          <a:pt x="1586165" y="276130"/>
                          <a:pt x="1586546" y="275749"/>
                        </a:cubicBezTo>
                        <a:cubicBezTo>
                          <a:pt x="1587975" y="274415"/>
                          <a:pt x="1588165" y="273844"/>
                          <a:pt x="1587975" y="272606"/>
                        </a:cubicBezTo>
                        <a:cubicBezTo>
                          <a:pt x="1587689" y="270891"/>
                          <a:pt x="1587975" y="269653"/>
                          <a:pt x="1589022" y="267462"/>
                        </a:cubicBezTo>
                        <a:cubicBezTo>
                          <a:pt x="1589308" y="266795"/>
                          <a:pt x="1590070" y="266129"/>
                          <a:pt x="1591022" y="265176"/>
                        </a:cubicBezTo>
                        <a:cubicBezTo>
                          <a:pt x="1591689" y="264509"/>
                          <a:pt x="1592356" y="263843"/>
                          <a:pt x="1593118" y="262985"/>
                        </a:cubicBezTo>
                        <a:cubicBezTo>
                          <a:pt x="1593594" y="262509"/>
                          <a:pt x="1593975" y="261937"/>
                          <a:pt x="1594452" y="261461"/>
                        </a:cubicBezTo>
                        <a:cubicBezTo>
                          <a:pt x="1596452" y="259175"/>
                          <a:pt x="1598738" y="256508"/>
                          <a:pt x="1600833" y="255175"/>
                        </a:cubicBezTo>
                        <a:cubicBezTo>
                          <a:pt x="1604548" y="252889"/>
                          <a:pt x="1606548" y="250222"/>
                          <a:pt x="1606834" y="247269"/>
                        </a:cubicBezTo>
                        <a:cubicBezTo>
                          <a:pt x="1606929" y="246602"/>
                          <a:pt x="1606929" y="246031"/>
                          <a:pt x="1606929" y="245555"/>
                        </a:cubicBezTo>
                        <a:cubicBezTo>
                          <a:pt x="1606929" y="243840"/>
                          <a:pt x="1606929" y="242126"/>
                          <a:pt x="1609692" y="241078"/>
                        </a:cubicBezTo>
                        <a:cubicBezTo>
                          <a:pt x="1612644" y="239935"/>
                          <a:pt x="1615883" y="236696"/>
                          <a:pt x="1616550" y="234696"/>
                        </a:cubicBezTo>
                        <a:cubicBezTo>
                          <a:pt x="1617121" y="232886"/>
                          <a:pt x="1619597" y="228505"/>
                          <a:pt x="1621598" y="224980"/>
                        </a:cubicBezTo>
                        <a:cubicBezTo>
                          <a:pt x="1622074" y="224028"/>
                          <a:pt x="1622645" y="223171"/>
                          <a:pt x="1623027" y="222504"/>
                        </a:cubicBezTo>
                        <a:cubicBezTo>
                          <a:pt x="1624836" y="219266"/>
                          <a:pt x="1631313" y="209455"/>
                          <a:pt x="1631599" y="208978"/>
                        </a:cubicBezTo>
                        <a:lnTo>
                          <a:pt x="1631885" y="208502"/>
                        </a:lnTo>
                        <a:lnTo>
                          <a:pt x="1632361" y="208693"/>
                        </a:lnTo>
                        <a:cubicBezTo>
                          <a:pt x="1632552" y="208788"/>
                          <a:pt x="1636362" y="210312"/>
                          <a:pt x="1636171" y="214122"/>
                        </a:cubicBezTo>
                        <a:cubicBezTo>
                          <a:pt x="1635980" y="217075"/>
                          <a:pt x="1636647" y="217837"/>
                          <a:pt x="1639886" y="220504"/>
                        </a:cubicBezTo>
                        <a:cubicBezTo>
                          <a:pt x="1641791" y="222123"/>
                          <a:pt x="1642934" y="223742"/>
                          <a:pt x="1643410" y="225457"/>
                        </a:cubicBezTo>
                        <a:cubicBezTo>
                          <a:pt x="1643505" y="225838"/>
                          <a:pt x="1643505" y="226219"/>
                          <a:pt x="1643505" y="226600"/>
                        </a:cubicBezTo>
                        <a:cubicBezTo>
                          <a:pt x="1643601" y="226409"/>
                          <a:pt x="1643696" y="226124"/>
                          <a:pt x="1643696" y="225933"/>
                        </a:cubicBezTo>
                        <a:cubicBezTo>
                          <a:pt x="1643791" y="225647"/>
                          <a:pt x="1643886" y="225362"/>
                          <a:pt x="1643981" y="225076"/>
                        </a:cubicBezTo>
                        <a:cubicBezTo>
                          <a:pt x="1644172" y="224504"/>
                          <a:pt x="1644172" y="223647"/>
                          <a:pt x="1644172" y="222695"/>
                        </a:cubicBezTo>
                        <a:lnTo>
                          <a:pt x="1644172" y="222123"/>
                        </a:lnTo>
                        <a:cubicBezTo>
                          <a:pt x="1644172" y="221456"/>
                          <a:pt x="1644077" y="220980"/>
                          <a:pt x="1643981" y="220504"/>
                        </a:cubicBezTo>
                        <a:cubicBezTo>
                          <a:pt x="1643886" y="220028"/>
                          <a:pt x="1643886" y="219647"/>
                          <a:pt x="1643886" y="219170"/>
                        </a:cubicBezTo>
                        <a:cubicBezTo>
                          <a:pt x="1643886" y="218599"/>
                          <a:pt x="1643410" y="217932"/>
                          <a:pt x="1643029" y="217360"/>
                        </a:cubicBezTo>
                        <a:lnTo>
                          <a:pt x="1642743" y="216980"/>
                        </a:lnTo>
                        <a:cubicBezTo>
                          <a:pt x="1642267" y="216218"/>
                          <a:pt x="1641600" y="214884"/>
                          <a:pt x="1641314" y="213836"/>
                        </a:cubicBezTo>
                        <a:lnTo>
                          <a:pt x="1641219" y="213551"/>
                        </a:lnTo>
                        <a:cubicBezTo>
                          <a:pt x="1640934" y="212598"/>
                          <a:pt x="1640648" y="211741"/>
                          <a:pt x="1640743" y="210979"/>
                        </a:cubicBezTo>
                        <a:cubicBezTo>
                          <a:pt x="1640838" y="210503"/>
                          <a:pt x="1640838" y="210312"/>
                          <a:pt x="1640838" y="210312"/>
                        </a:cubicBezTo>
                        <a:cubicBezTo>
                          <a:pt x="1640648" y="210026"/>
                          <a:pt x="1640076" y="208788"/>
                          <a:pt x="1639790" y="208026"/>
                        </a:cubicBezTo>
                        <a:cubicBezTo>
                          <a:pt x="1639695" y="207835"/>
                          <a:pt x="1639695" y="207740"/>
                          <a:pt x="1639600" y="207645"/>
                        </a:cubicBezTo>
                        <a:cubicBezTo>
                          <a:pt x="1639314" y="207074"/>
                          <a:pt x="1639314" y="206883"/>
                          <a:pt x="1639600" y="206121"/>
                        </a:cubicBezTo>
                        <a:cubicBezTo>
                          <a:pt x="1639886" y="205454"/>
                          <a:pt x="1640171" y="205073"/>
                          <a:pt x="1640457" y="204597"/>
                        </a:cubicBezTo>
                        <a:cubicBezTo>
                          <a:pt x="1640553" y="204406"/>
                          <a:pt x="1640648" y="204311"/>
                          <a:pt x="1640743" y="204121"/>
                        </a:cubicBezTo>
                        <a:cubicBezTo>
                          <a:pt x="1640934" y="203835"/>
                          <a:pt x="1640934" y="203454"/>
                          <a:pt x="1641029" y="202978"/>
                        </a:cubicBezTo>
                        <a:cubicBezTo>
                          <a:pt x="1641029" y="202787"/>
                          <a:pt x="1641029" y="202501"/>
                          <a:pt x="1641124" y="202311"/>
                        </a:cubicBezTo>
                        <a:cubicBezTo>
                          <a:pt x="1641219" y="201835"/>
                          <a:pt x="1641124" y="200597"/>
                          <a:pt x="1641029" y="200025"/>
                        </a:cubicBezTo>
                        <a:lnTo>
                          <a:pt x="1641029" y="199644"/>
                        </a:lnTo>
                        <a:cubicBezTo>
                          <a:pt x="1641029" y="199453"/>
                          <a:pt x="1640934" y="199263"/>
                          <a:pt x="1640838" y="198977"/>
                        </a:cubicBezTo>
                        <a:cubicBezTo>
                          <a:pt x="1640743" y="198691"/>
                          <a:pt x="1640553" y="198310"/>
                          <a:pt x="1640457" y="197834"/>
                        </a:cubicBezTo>
                        <a:cubicBezTo>
                          <a:pt x="1640267" y="196882"/>
                          <a:pt x="1640457" y="196120"/>
                          <a:pt x="1641029" y="195453"/>
                        </a:cubicBezTo>
                        <a:lnTo>
                          <a:pt x="1641600" y="194977"/>
                        </a:lnTo>
                        <a:lnTo>
                          <a:pt x="1640934" y="195262"/>
                        </a:lnTo>
                        <a:cubicBezTo>
                          <a:pt x="1640743" y="194977"/>
                          <a:pt x="1640553" y="194596"/>
                          <a:pt x="1640553" y="193834"/>
                        </a:cubicBezTo>
                        <a:cubicBezTo>
                          <a:pt x="1640553" y="193453"/>
                          <a:pt x="1640553" y="192310"/>
                          <a:pt x="1641695" y="191929"/>
                        </a:cubicBezTo>
                        <a:cubicBezTo>
                          <a:pt x="1641695" y="191643"/>
                          <a:pt x="1641695" y="191167"/>
                          <a:pt x="1641600" y="190881"/>
                        </a:cubicBezTo>
                        <a:cubicBezTo>
                          <a:pt x="1641505" y="190405"/>
                          <a:pt x="1641505" y="189928"/>
                          <a:pt x="1641505" y="189452"/>
                        </a:cubicBezTo>
                        <a:cubicBezTo>
                          <a:pt x="1641600" y="188595"/>
                          <a:pt x="1641886" y="188214"/>
                          <a:pt x="1642267" y="188024"/>
                        </a:cubicBezTo>
                        <a:cubicBezTo>
                          <a:pt x="1642362" y="187928"/>
                          <a:pt x="1642457" y="187928"/>
                          <a:pt x="1642457" y="187833"/>
                        </a:cubicBezTo>
                        <a:cubicBezTo>
                          <a:pt x="1642553" y="187738"/>
                          <a:pt x="1642457" y="187547"/>
                          <a:pt x="1642267" y="187071"/>
                        </a:cubicBezTo>
                        <a:cubicBezTo>
                          <a:pt x="1642172" y="186785"/>
                          <a:pt x="1642077" y="186595"/>
                          <a:pt x="1641981" y="186309"/>
                        </a:cubicBezTo>
                        <a:cubicBezTo>
                          <a:pt x="1641791" y="185547"/>
                          <a:pt x="1642077" y="184976"/>
                          <a:pt x="1642362" y="184404"/>
                        </a:cubicBezTo>
                        <a:cubicBezTo>
                          <a:pt x="1642457" y="184214"/>
                          <a:pt x="1642553" y="184023"/>
                          <a:pt x="1642648" y="183737"/>
                        </a:cubicBezTo>
                        <a:lnTo>
                          <a:pt x="1642743" y="183547"/>
                        </a:lnTo>
                        <a:cubicBezTo>
                          <a:pt x="1642934" y="182785"/>
                          <a:pt x="1643220" y="182023"/>
                          <a:pt x="1643315" y="181166"/>
                        </a:cubicBezTo>
                        <a:cubicBezTo>
                          <a:pt x="1643410" y="180403"/>
                          <a:pt x="1643220" y="180213"/>
                          <a:pt x="1642648" y="179737"/>
                        </a:cubicBezTo>
                        <a:cubicBezTo>
                          <a:pt x="1642457" y="179641"/>
                          <a:pt x="1641981" y="179165"/>
                          <a:pt x="1642077" y="178594"/>
                        </a:cubicBezTo>
                        <a:cubicBezTo>
                          <a:pt x="1642172" y="178022"/>
                          <a:pt x="1642648" y="177832"/>
                          <a:pt x="1642934" y="177641"/>
                        </a:cubicBezTo>
                        <a:cubicBezTo>
                          <a:pt x="1643029" y="177546"/>
                          <a:pt x="1643124" y="177451"/>
                          <a:pt x="1643124" y="176879"/>
                        </a:cubicBezTo>
                        <a:cubicBezTo>
                          <a:pt x="1643124" y="176117"/>
                          <a:pt x="1643315" y="175546"/>
                          <a:pt x="1643601" y="174974"/>
                        </a:cubicBezTo>
                        <a:cubicBezTo>
                          <a:pt x="1643791" y="174593"/>
                          <a:pt x="1644172" y="174212"/>
                          <a:pt x="1644648" y="174117"/>
                        </a:cubicBezTo>
                        <a:cubicBezTo>
                          <a:pt x="1645220" y="173926"/>
                          <a:pt x="1645791" y="174022"/>
                          <a:pt x="1646268" y="174308"/>
                        </a:cubicBezTo>
                        <a:cubicBezTo>
                          <a:pt x="1646553" y="174498"/>
                          <a:pt x="1646553" y="174498"/>
                          <a:pt x="1646744" y="174403"/>
                        </a:cubicBezTo>
                        <a:lnTo>
                          <a:pt x="1647029" y="174403"/>
                        </a:lnTo>
                        <a:cubicBezTo>
                          <a:pt x="1647220" y="174403"/>
                          <a:pt x="1647315" y="174308"/>
                          <a:pt x="1647696" y="174022"/>
                        </a:cubicBezTo>
                        <a:lnTo>
                          <a:pt x="1647887" y="173926"/>
                        </a:lnTo>
                        <a:cubicBezTo>
                          <a:pt x="1648268" y="173641"/>
                          <a:pt x="1648649" y="173260"/>
                          <a:pt x="1649220" y="173355"/>
                        </a:cubicBezTo>
                        <a:cubicBezTo>
                          <a:pt x="1649792" y="173545"/>
                          <a:pt x="1649982" y="174117"/>
                          <a:pt x="1649982" y="174403"/>
                        </a:cubicBezTo>
                        <a:cubicBezTo>
                          <a:pt x="1650078" y="174593"/>
                          <a:pt x="1650078" y="174593"/>
                          <a:pt x="1650459" y="174689"/>
                        </a:cubicBezTo>
                        <a:cubicBezTo>
                          <a:pt x="1650649" y="174689"/>
                          <a:pt x="1650935" y="174784"/>
                          <a:pt x="1651220" y="174879"/>
                        </a:cubicBezTo>
                        <a:cubicBezTo>
                          <a:pt x="1651506" y="174974"/>
                          <a:pt x="1651602" y="174974"/>
                          <a:pt x="1651792" y="174974"/>
                        </a:cubicBezTo>
                        <a:cubicBezTo>
                          <a:pt x="1651887" y="174593"/>
                          <a:pt x="1651982" y="174308"/>
                          <a:pt x="1652268" y="173641"/>
                        </a:cubicBezTo>
                        <a:cubicBezTo>
                          <a:pt x="1652649" y="172879"/>
                          <a:pt x="1652840" y="172688"/>
                          <a:pt x="1653697" y="172022"/>
                        </a:cubicBezTo>
                        <a:cubicBezTo>
                          <a:pt x="1653887" y="171831"/>
                          <a:pt x="1653983" y="171736"/>
                          <a:pt x="1653983" y="171736"/>
                        </a:cubicBezTo>
                        <a:cubicBezTo>
                          <a:pt x="1653792" y="171545"/>
                          <a:pt x="1653602" y="171069"/>
                          <a:pt x="1653411" y="170593"/>
                        </a:cubicBezTo>
                        <a:cubicBezTo>
                          <a:pt x="1653316" y="170307"/>
                          <a:pt x="1653126" y="169926"/>
                          <a:pt x="1653030" y="169640"/>
                        </a:cubicBezTo>
                        <a:cubicBezTo>
                          <a:pt x="1652649" y="168878"/>
                          <a:pt x="1652935" y="167830"/>
                          <a:pt x="1653602" y="166687"/>
                        </a:cubicBezTo>
                        <a:cubicBezTo>
                          <a:pt x="1653983" y="166021"/>
                          <a:pt x="1653983" y="166021"/>
                          <a:pt x="1653983" y="165830"/>
                        </a:cubicBezTo>
                        <a:cubicBezTo>
                          <a:pt x="1653983" y="165735"/>
                          <a:pt x="1653983" y="165545"/>
                          <a:pt x="1654078" y="165354"/>
                        </a:cubicBezTo>
                        <a:cubicBezTo>
                          <a:pt x="1654078" y="165164"/>
                          <a:pt x="1653792" y="164592"/>
                          <a:pt x="1653602" y="164116"/>
                        </a:cubicBezTo>
                        <a:cubicBezTo>
                          <a:pt x="1653411" y="163735"/>
                          <a:pt x="1653126" y="163258"/>
                          <a:pt x="1653030" y="162878"/>
                        </a:cubicBezTo>
                        <a:cubicBezTo>
                          <a:pt x="1652649" y="161830"/>
                          <a:pt x="1652459" y="160687"/>
                          <a:pt x="1652459" y="159639"/>
                        </a:cubicBezTo>
                        <a:cubicBezTo>
                          <a:pt x="1652459" y="159163"/>
                          <a:pt x="1651887" y="158782"/>
                          <a:pt x="1651506" y="158496"/>
                        </a:cubicBezTo>
                        <a:cubicBezTo>
                          <a:pt x="1651030" y="158115"/>
                          <a:pt x="1650554" y="157543"/>
                          <a:pt x="1650554" y="155448"/>
                        </a:cubicBezTo>
                        <a:cubicBezTo>
                          <a:pt x="1650554" y="155067"/>
                          <a:pt x="1649792" y="153924"/>
                          <a:pt x="1649125" y="153353"/>
                        </a:cubicBezTo>
                        <a:cubicBezTo>
                          <a:pt x="1648839" y="153067"/>
                          <a:pt x="1648077" y="152972"/>
                          <a:pt x="1647792" y="152972"/>
                        </a:cubicBezTo>
                        <a:cubicBezTo>
                          <a:pt x="1647411" y="152972"/>
                          <a:pt x="1647125" y="152686"/>
                          <a:pt x="1646934" y="152495"/>
                        </a:cubicBezTo>
                        <a:cubicBezTo>
                          <a:pt x="1646458" y="152019"/>
                          <a:pt x="1645791" y="150876"/>
                          <a:pt x="1645791" y="150114"/>
                        </a:cubicBezTo>
                        <a:cubicBezTo>
                          <a:pt x="1645791" y="149638"/>
                          <a:pt x="1646077" y="149257"/>
                          <a:pt x="1646458" y="149066"/>
                        </a:cubicBezTo>
                        <a:cubicBezTo>
                          <a:pt x="1646934" y="148780"/>
                          <a:pt x="1647506" y="148876"/>
                          <a:pt x="1647982" y="149162"/>
                        </a:cubicBezTo>
                        <a:cubicBezTo>
                          <a:pt x="1648172" y="149257"/>
                          <a:pt x="1648268" y="149352"/>
                          <a:pt x="1648363" y="149352"/>
                        </a:cubicBezTo>
                        <a:cubicBezTo>
                          <a:pt x="1648363" y="149352"/>
                          <a:pt x="1648363" y="149352"/>
                          <a:pt x="1648458" y="149352"/>
                        </a:cubicBezTo>
                        <a:cubicBezTo>
                          <a:pt x="1648458" y="149066"/>
                          <a:pt x="1648268" y="148495"/>
                          <a:pt x="1648172" y="148209"/>
                        </a:cubicBezTo>
                        <a:cubicBezTo>
                          <a:pt x="1648077" y="147923"/>
                          <a:pt x="1647982" y="147637"/>
                          <a:pt x="1647982" y="147352"/>
                        </a:cubicBezTo>
                        <a:lnTo>
                          <a:pt x="1647315" y="143732"/>
                        </a:lnTo>
                        <a:cubicBezTo>
                          <a:pt x="1647315" y="143637"/>
                          <a:pt x="1647315" y="143637"/>
                          <a:pt x="1646839" y="143542"/>
                        </a:cubicBezTo>
                        <a:cubicBezTo>
                          <a:pt x="1646553" y="143447"/>
                          <a:pt x="1646268" y="143447"/>
                          <a:pt x="1645982" y="143256"/>
                        </a:cubicBezTo>
                        <a:cubicBezTo>
                          <a:pt x="1645410" y="142970"/>
                          <a:pt x="1645315" y="142494"/>
                          <a:pt x="1645315" y="142303"/>
                        </a:cubicBezTo>
                        <a:cubicBezTo>
                          <a:pt x="1645410" y="141637"/>
                          <a:pt x="1646172" y="141351"/>
                          <a:pt x="1646744" y="141160"/>
                        </a:cubicBezTo>
                        <a:cubicBezTo>
                          <a:pt x="1646839" y="141160"/>
                          <a:pt x="1646839" y="140970"/>
                          <a:pt x="1646934" y="140875"/>
                        </a:cubicBezTo>
                        <a:cubicBezTo>
                          <a:pt x="1647029" y="140494"/>
                          <a:pt x="1646648" y="139637"/>
                          <a:pt x="1646458" y="139351"/>
                        </a:cubicBezTo>
                        <a:cubicBezTo>
                          <a:pt x="1646363" y="139160"/>
                          <a:pt x="1646268" y="138970"/>
                          <a:pt x="1646172" y="138779"/>
                        </a:cubicBezTo>
                        <a:cubicBezTo>
                          <a:pt x="1646077" y="138398"/>
                          <a:pt x="1645887" y="137922"/>
                          <a:pt x="1645029" y="137541"/>
                        </a:cubicBezTo>
                        <a:cubicBezTo>
                          <a:pt x="1643886" y="137065"/>
                          <a:pt x="1643791" y="136493"/>
                          <a:pt x="1643886" y="136017"/>
                        </a:cubicBezTo>
                        <a:cubicBezTo>
                          <a:pt x="1643981" y="135350"/>
                          <a:pt x="1644839" y="134969"/>
                          <a:pt x="1645505" y="134969"/>
                        </a:cubicBezTo>
                        <a:cubicBezTo>
                          <a:pt x="1645315" y="134493"/>
                          <a:pt x="1645315" y="134112"/>
                          <a:pt x="1645505" y="133731"/>
                        </a:cubicBezTo>
                        <a:cubicBezTo>
                          <a:pt x="1645696" y="133350"/>
                          <a:pt x="1646077" y="133160"/>
                          <a:pt x="1646553" y="132969"/>
                        </a:cubicBezTo>
                        <a:cubicBezTo>
                          <a:pt x="1646648" y="132969"/>
                          <a:pt x="1646648" y="132778"/>
                          <a:pt x="1646648" y="132588"/>
                        </a:cubicBezTo>
                        <a:cubicBezTo>
                          <a:pt x="1646553" y="132397"/>
                          <a:pt x="1646458" y="132397"/>
                          <a:pt x="1646268" y="132397"/>
                        </a:cubicBezTo>
                        <a:cubicBezTo>
                          <a:pt x="1645791" y="132397"/>
                          <a:pt x="1645220" y="132397"/>
                          <a:pt x="1644934" y="131826"/>
                        </a:cubicBezTo>
                        <a:cubicBezTo>
                          <a:pt x="1644744" y="131255"/>
                          <a:pt x="1645125" y="130874"/>
                          <a:pt x="1645315" y="130683"/>
                        </a:cubicBezTo>
                        <a:cubicBezTo>
                          <a:pt x="1645410" y="130588"/>
                          <a:pt x="1645601" y="130493"/>
                          <a:pt x="1645696" y="130397"/>
                        </a:cubicBezTo>
                        <a:cubicBezTo>
                          <a:pt x="1645696" y="130397"/>
                          <a:pt x="1645601" y="130302"/>
                          <a:pt x="1645601" y="130302"/>
                        </a:cubicBezTo>
                        <a:lnTo>
                          <a:pt x="1645315" y="130112"/>
                        </a:lnTo>
                        <a:cubicBezTo>
                          <a:pt x="1644172" y="129254"/>
                          <a:pt x="1644839" y="127826"/>
                          <a:pt x="1645125" y="127254"/>
                        </a:cubicBezTo>
                        <a:cubicBezTo>
                          <a:pt x="1645505" y="126397"/>
                          <a:pt x="1645791" y="126016"/>
                          <a:pt x="1646648" y="125920"/>
                        </a:cubicBezTo>
                        <a:cubicBezTo>
                          <a:pt x="1646839" y="125920"/>
                          <a:pt x="1647029" y="125920"/>
                          <a:pt x="1647220" y="125920"/>
                        </a:cubicBezTo>
                        <a:cubicBezTo>
                          <a:pt x="1647029" y="125635"/>
                          <a:pt x="1646934" y="125349"/>
                          <a:pt x="1646934" y="124873"/>
                        </a:cubicBezTo>
                        <a:cubicBezTo>
                          <a:pt x="1647029" y="123730"/>
                          <a:pt x="1647411" y="123063"/>
                          <a:pt x="1648077" y="122777"/>
                        </a:cubicBezTo>
                        <a:lnTo>
                          <a:pt x="1648268" y="122682"/>
                        </a:lnTo>
                        <a:cubicBezTo>
                          <a:pt x="1648458" y="122587"/>
                          <a:pt x="1648554" y="122587"/>
                          <a:pt x="1649030" y="122015"/>
                        </a:cubicBezTo>
                        <a:cubicBezTo>
                          <a:pt x="1649220" y="121730"/>
                          <a:pt x="1649220" y="121539"/>
                          <a:pt x="1648744" y="120968"/>
                        </a:cubicBezTo>
                        <a:lnTo>
                          <a:pt x="1648649" y="120777"/>
                        </a:lnTo>
                        <a:cubicBezTo>
                          <a:pt x="1648172" y="120205"/>
                          <a:pt x="1648077" y="119443"/>
                          <a:pt x="1648363" y="118586"/>
                        </a:cubicBezTo>
                        <a:cubicBezTo>
                          <a:pt x="1648649" y="117729"/>
                          <a:pt x="1648839" y="117539"/>
                          <a:pt x="1649601" y="117157"/>
                        </a:cubicBezTo>
                        <a:cubicBezTo>
                          <a:pt x="1649601" y="117157"/>
                          <a:pt x="1649601" y="117157"/>
                          <a:pt x="1649601" y="117157"/>
                        </a:cubicBezTo>
                        <a:cubicBezTo>
                          <a:pt x="1649601" y="117157"/>
                          <a:pt x="1649601" y="117062"/>
                          <a:pt x="1649506" y="117062"/>
                        </a:cubicBezTo>
                        <a:cubicBezTo>
                          <a:pt x="1649220" y="116776"/>
                          <a:pt x="1649125" y="116395"/>
                          <a:pt x="1649125" y="116014"/>
                        </a:cubicBezTo>
                        <a:cubicBezTo>
                          <a:pt x="1649125" y="115348"/>
                          <a:pt x="1649696" y="114872"/>
                          <a:pt x="1649982" y="114491"/>
                        </a:cubicBezTo>
                        <a:cubicBezTo>
                          <a:pt x="1649887" y="114300"/>
                          <a:pt x="1649696" y="114109"/>
                          <a:pt x="1649601" y="113919"/>
                        </a:cubicBezTo>
                        <a:cubicBezTo>
                          <a:pt x="1649220" y="113443"/>
                          <a:pt x="1649030" y="112966"/>
                          <a:pt x="1648744" y="112490"/>
                        </a:cubicBezTo>
                        <a:cubicBezTo>
                          <a:pt x="1648554" y="112205"/>
                          <a:pt x="1648554" y="111824"/>
                          <a:pt x="1648744" y="111538"/>
                        </a:cubicBezTo>
                        <a:cubicBezTo>
                          <a:pt x="1649030" y="111157"/>
                          <a:pt x="1649411" y="111062"/>
                          <a:pt x="1649792" y="111062"/>
                        </a:cubicBezTo>
                        <a:cubicBezTo>
                          <a:pt x="1649696" y="110776"/>
                          <a:pt x="1649601" y="110490"/>
                          <a:pt x="1649696" y="110299"/>
                        </a:cubicBezTo>
                        <a:cubicBezTo>
                          <a:pt x="1649792" y="109728"/>
                          <a:pt x="1650363" y="109442"/>
                          <a:pt x="1650839" y="109156"/>
                        </a:cubicBezTo>
                        <a:cubicBezTo>
                          <a:pt x="1651030" y="109061"/>
                          <a:pt x="1651125" y="108966"/>
                          <a:pt x="1651316" y="108871"/>
                        </a:cubicBezTo>
                        <a:cubicBezTo>
                          <a:pt x="1651982" y="108395"/>
                          <a:pt x="1651982" y="108395"/>
                          <a:pt x="1652173" y="108109"/>
                        </a:cubicBezTo>
                        <a:cubicBezTo>
                          <a:pt x="1652268" y="107918"/>
                          <a:pt x="1652459" y="107632"/>
                          <a:pt x="1652649" y="107442"/>
                        </a:cubicBezTo>
                        <a:cubicBezTo>
                          <a:pt x="1652840" y="107156"/>
                          <a:pt x="1653126" y="106775"/>
                          <a:pt x="1653316" y="106394"/>
                        </a:cubicBezTo>
                        <a:lnTo>
                          <a:pt x="1653506" y="106013"/>
                        </a:lnTo>
                        <a:cubicBezTo>
                          <a:pt x="1653887" y="105251"/>
                          <a:pt x="1654173" y="104489"/>
                          <a:pt x="1655316" y="104013"/>
                        </a:cubicBezTo>
                        <a:cubicBezTo>
                          <a:pt x="1655983" y="103727"/>
                          <a:pt x="1656078" y="103537"/>
                          <a:pt x="1656078" y="102680"/>
                        </a:cubicBezTo>
                        <a:cubicBezTo>
                          <a:pt x="1656078" y="102108"/>
                          <a:pt x="1655412" y="101155"/>
                          <a:pt x="1654840" y="100489"/>
                        </a:cubicBezTo>
                        <a:cubicBezTo>
                          <a:pt x="1654650" y="100203"/>
                          <a:pt x="1654459" y="99917"/>
                          <a:pt x="1654269" y="99631"/>
                        </a:cubicBezTo>
                        <a:cubicBezTo>
                          <a:pt x="1653506" y="98489"/>
                          <a:pt x="1653506" y="97536"/>
                          <a:pt x="1654364" y="96774"/>
                        </a:cubicBezTo>
                        <a:cubicBezTo>
                          <a:pt x="1654173" y="96679"/>
                          <a:pt x="1653983" y="96583"/>
                          <a:pt x="1653697" y="96488"/>
                        </a:cubicBezTo>
                        <a:cubicBezTo>
                          <a:pt x="1652745" y="96298"/>
                          <a:pt x="1651792" y="95059"/>
                          <a:pt x="1651982" y="94202"/>
                        </a:cubicBezTo>
                        <a:cubicBezTo>
                          <a:pt x="1651982" y="94012"/>
                          <a:pt x="1652173" y="93155"/>
                          <a:pt x="1652935" y="92869"/>
                        </a:cubicBezTo>
                        <a:cubicBezTo>
                          <a:pt x="1653126" y="92774"/>
                          <a:pt x="1653411" y="92678"/>
                          <a:pt x="1653792" y="92678"/>
                        </a:cubicBezTo>
                        <a:cubicBezTo>
                          <a:pt x="1653697" y="92488"/>
                          <a:pt x="1653697" y="92202"/>
                          <a:pt x="1653697" y="92012"/>
                        </a:cubicBezTo>
                        <a:cubicBezTo>
                          <a:pt x="1653792" y="91440"/>
                          <a:pt x="1654364" y="91249"/>
                          <a:pt x="1654554" y="91249"/>
                        </a:cubicBezTo>
                        <a:cubicBezTo>
                          <a:pt x="1654650" y="91249"/>
                          <a:pt x="1654745" y="91154"/>
                          <a:pt x="1654745" y="91154"/>
                        </a:cubicBezTo>
                        <a:cubicBezTo>
                          <a:pt x="1654840" y="91154"/>
                          <a:pt x="1654935" y="91059"/>
                          <a:pt x="1655030" y="90773"/>
                        </a:cubicBezTo>
                        <a:cubicBezTo>
                          <a:pt x="1655221" y="90392"/>
                          <a:pt x="1655316" y="90106"/>
                          <a:pt x="1655412" y="89821"/>
                        </a:cubicBezTo>
                        <a:cubicBezTo>
                          <a:pt x="1655507" y="89535"/>
                          <a:pt x="1655602" y="89154"/>
                          <a:pt x="1655697" y="88678"/>
                        </a:cubicBezTo>
                        <a:cubicBezTo>
                          <a:pt x="1655888" y="87916"/>
                          <a:pt x="1655888" y="87725"/>
                          <a:pt x="1655888" y="87058"/>
                        </a:cubicBezTo>
                        <a:lnTo>
                          <a:pt x="1655888" y="86678"/>
                        </a:lnTo>
                        <a:cubicBezTo>
                          <a:pt x="1655888" y="85820"/>
                          <a:pt x="1656269" y="85534"/>
                          <a:pt x="1656650" y="85439"/>
                        </a:cubicBezTo>
                        <a:cubicBezTo>
                          <a:pt x="1656840" y="85344"/>
                          <a:pt x="1657126" y="85439"/>
                          <a:pt x="1657317" y="85534"/>
                        </a:cubicBezTo>
                        <a:cubicBezTo>
                          <a:pt x="1657317" y="85439"/>
                          <a:pt x="1657317" y="85344"/>
                          <a:pt x="1657317" y="85249"/>
                        </a:cubicBezTo>
                        <a:cubicBezTo>
                          <a:pt x="1657317" y="84201"/>
                          <a:pt x="1657793" y="83630"/>
                          <a:pt x="1658650" y="82677"/>
                        </a:cubicBezTo>
                        <a:cubicBezTo>
                          <a:pt x="1658745" y="82582"/>
                          <a:pt x="1658745" y="82487"/>
                          <a:pt x="1658745" y="82487"/>
                        </a:cubicBezTo>
                        <a:cubicBezTo>
                          <a:pt x="1658745" y="82391"/>
                          <a:pt x="1658364" y="82105"/>
                          <a:pt x="1657888" y="82010"/>
                        </a:cubicBezTo>
                        <a:cubicBezTo>
                          <a:pt x="1656650" y="81629"/>
                          <a:pt x="1656840" y="79915"/>
                          <a:pt x="1656936" y="79343"/>
                        </a:cubicBezTo>
                        <a:cubicBezTo>
                          <a:pt x="1656936" y="79248"/>
                          <a:pt x="1656650" y="79057"/>
                          <a:pt x="1656173" y="78867"/>
                        </a:cubicBezTo>
                        <a:cubicBezTo>
                          <a:pt x="1655983" y="78772"/>
                          <a:pt x="1655888" y="78772"/>
                          <a:pt x="1655793" y="78676"/>
                        </a:cubicBezTo>
                        <a:cubicBezTo>
                          <a:pt x="1654745" y="78295"/>
                          <a:pt x="1654269" y="77629"/>
                          <a:pt x="1654269" y="76867"/>
                        </a:cubicBezTo>
                        <a:cubicBezTo>
                          <a:pt x="1654078" y="76962"/>
                          <a:pt x="1653792" y="77057"/>
                          <a:pt x="1653602" y="77057"/>
                        </a:cubicBezTo>
                        <a:cubicBezTo>
                          <a:pt x="1653030" y="76962"/>
                          <a:pt x="1652649" y="76486"/>
                          <a:pt x="1652554" y="76009"/>
                        </a:cubicBezTo>
                        <a:cubicBezTo>
                          <a:pt x="1652459" y="76009"/>
                          <a:pt x="1652268" y="76009"/>
                          <a:pt x="1651982" y="76200"/>
                        </a:cubicBezTo>
                        <a:cubicBezTo>
                          <a:pt x="1651697" y="76295"/>
                          <a:pt x="1651316" y="76295"/>
                          <a:pt x="1651030" y="76105"/>
                        </a:cubicBezTo>
                        <a:cubicBezTo>
                          <a:pt x="1650554" y="75914"/>
                          <a:pt x="1650173" y="75343"/>
                          <a:pt x="1649982" y="74485"/>
                        </a:cubicBezTo>
                        <a:cubicBezTo>
                          <a:pt x="1649887" y="74295"/>
                          <a:pt x="1649887" y="74200"/>
                          <a:pt x="1649887" y="74009"/>
                        </a:cubicBezTo>
                        <a:cubicBezTo>
                          <a:pt x="1649887" y="73724"/>
                          <a:pt x="1649792" y="73533"/>
                          <a:pt x="1649506" y="73057"/>
                        </a:cubicBezTo>
                        <a:lnTo>
                          <a:pt x="1649030" y="72676"/>
                        </a:lnTo>
                        <a:cubicBezTo>
                          <a:pt x="1648839" y="72485"/>
                          <a:pt x="1648649" y="72485"/>
                          <a:pt x="1648268" y="72485"/>
                        </a:cubicBezTo>
                        <a:cubicBezTo>
                          <a:pt x="1647315" y="72485"/>
                          <a:pt x="1646458" y="72295"/>
                          <a:pt x="1645696" y="70675"/>
                        </a:cubicBezTo>
                        <a:cubicBezTo>
                          <a:pt x="1645220" y="69723"/>
                          <a:pt x="1644172" y="68675"/>
                          <a:pt x="1642077" y="67151"/>
                        </a:cubicBezTo>
                        <a:cubicBezTo>
                          <a:pt x="1640743" y="66199"/>
                          <a:pt x="1639505" y="65056"/>
                          <a:pt x="1638171" y="63818"/>
                        </a:cubicBezTo>
                        <a:cubicBezTo>
                          <a:pt x="1637219" y="62960"/>
                          <a:pt x="1636171" y="62008"/>
                          <a:pt x="1635219" y="61150"/>
                        </a:cubicBezTo>
                        <a:cubicBezTo>
                          <a:pt x="1634837" y="60865"/>
                          <a:pt x="1634456" y="60579"/>
                          <a:pt x="1634076" y="60198"/>
                        </a:cubicBezTo>
                        <a:cubicBezTo>
                          <a:pt x="1632456" y="58865"/>
                          <a:pt x="1630646" y="57341"/>
                          <a:pt x="1629885" y="57626"/>
                        </a:cubicBezTo>
                        <a:cubicBezTo>
                          <a:pt x="1628265" y="58198"/>
                          <a:pt x="1626075" y="57817"/>
                          <a:pt x="1624170" y="57341"/>
                        </a:cubicBezTo>
                        <a:cubicBezTo>
                          <a:pt x="1623503" y="57150"/>
                          <a:pt x="1623027" y="57245"/>
                          <a:pt x="1622741" y="57436"/>
                        </a:cubicBezTo>
                        <a:cubicBezTo>
                          <a:pt x="1622645" y="57531"/>
                          <a:pt x="1622264" y="58198"/>
                          <a:pt x="1623027" y="60007"/>
                        </a:cubicBezTo>
                        <a:cubicBezTo>
                          <a:pt x="1623884" y="62008"/>
                          <a:pt x="1624074" y="62865"/>
                          <a:pt x="1622550" y="63532"/>
                        </a:cubicBezTo>
                        <a:cubicBezTo>
                          <a:pt x="1622264" y="63627"/>
                          <a:pt x="1621979" y="63818"/>
                          <a:pt x="1621598" y="64008"/>
                        </a:cubicBezTo>
                        <a:cubicBezTo>
                          <a:pt x="1619597" y="65532"/>
                          <a:pt x="1620074" y="66103"/>
                          <a:pt x="1620169" y="66389"/>
                        </a:cubicBezTo>
                        <a:cubicBezTo>
                          <a:pt x="1620931" y="67627"/>
                          <a:pt x="1620645" y="69437"/>
                          <a:pt x="1619407" y="71056"/>
                        </a:cubicBezTo>
                        <a:cubicBezTo>
                          <a:pt x="1618836" y="71818"/>
                          <a:pt x="1618073" y="72295"/>
                          <a:pt x="1617312" y="72866"/>
                        </a:cubicBezTo>
                        <a:cubicBezTo>
                          <a:pt x="1616645" y="73247"/>
                          <a:pt x="1616073" y="73724"/>
                          <a:pt x="1615406" y="74295"/>
                        </a:cubicBezTo>
                        <a:cubicBezTo>
                          <a:pt x="1613502" y="76105"/>
                          <a:pt x="1611978" y="75438"/>
                          <a:pt x="1609596" y="74200"/>
                        </a:cubicBezTo>
                        <a:cubicBezTo>
                          <a:pt x="1608929" y="73819"/>
                          <a:pt x="1608548" y="74009"/>
                          <a:pt x="1608453" y="74105"/>
                        </a:cubicBezTo>
                        <a:cubicBezTo>
                          <a:pt x="1607787" y="74485"/>
                          <a:pt x="1607310" y="76009"/>
                          <a:pt x="1607310" y="77724"/>
                        </a:cubicBezTo>
                        <a:cubicBezTo>
                          <a:pt x="1607310" y="78676"/>
                          <a:pt x="1606929" y="79343"/>
                          <a:pt x="1606167" y="79724"/>
                        </a:cubicBezTo>
                        <a:cubicBezTo>
                          <a:pt x="1604738" y="80391"/>
                          <a:pt x="1602643" y="79629"/>
                          <a:pt x="1601214" y="78581"/>
                        </a:cubicBezTo>
                        <a:cubicBezTo>
                          <a:pt x="1599690" y="77438"/>
                          <a:pt x="1597976" y="78391"/>
                          <a:pt x="1595404" y="80105"/>
                        </a:cubicBezTo>
                        <a:lnTo>
                          <a:pt x="1595213" y="80201"/>
                        </a:lnTo>
                        <a:cubicBezTo>
                          <a:pt x="1592642" y="81915"/>
                          <a:pt x="1590451" y="81820"/>
                          <a:pt x="1587975" y="79915"/>
                        </a:cubicBezTo>
                        <a:cubicBezTo>
                          <a:pt x="1587403" y="79439"/>
                          <a:pt x="1586546" y="78962"/>
                          <a:pt x="1585784" y="79248"/>
                        </a:cubicBezTo>
                        <a:cubicBezTo>
                          <a:pt x="1585117" y="79534"/>
                          <a:pt x="1584641" y="80296"/>
                          <a:pt x="1584355" y="81534"/>
                        </a:cubicBezTo>
                        <a:cubicBezTo>
                          <a:pt x="1583784" y="84106"/>
                          <a:pt x="1581307" y="85058"/>
                          <a:pt x="1579116" y="86011"/>
                        </a:cubicBezTo>
                        <a:cubicBezTo>
                          <a:pt x="1578640" y="86201"/>
                          <a:pt x="1578069" y="86392"/>
                          <a:pt x="1577592" y="86678"/>
                        </a:cubicBezTo>
                        <a:cubicBezTo>
                          <a:pt x="1577116" y="86868"/>
                          <a:pt x="1576735" y="87058"/>
                          <a:pt x="1576354" y="87249"/>
                        </a:cubicBezTo>
                        <a:cubicBezTo>
                          <a:pt x="1574544" y="88201"/>
                          <a:pt x="1573211" y="88868"/>
                          <a:pt x="1571306" y="88297"/>
                        </a:cubicBezTo>
                        <a:cubicBezTo>
                          <a:pt x="1570544" y="88106"/>
                          <a:pt x="1570068" y="87820"/>
                          <a:pt x="1569591" y="87630"/>
                        </a:cubicBezTo>
                        <a:cubicBezTo>
                          <a:pt x="1568925" y="87344"/>
                          <a:pt x="1568448" y="87154"/>
                          <a:pt x="1567020" y="87154"/>
                        </a:cubicBezTo>
                        <a:cubicBezTo>
                          <a:pt x="1566257" y="87154"/>
                          <a:pt x="1565686" y="87249"/>
                          <a:pt x="1565210" y="87344"/>
                        </a:cubicBezTo>
                        <a:cubicBezTo>
                          <a:pt x="1564257" y="87535"/>
                          <a:pt x="1563400" y="87630"/>
                          <a:pt x="1562638" y="86297"/>
                        </a:cubicBezTo>
                        <a:cubicBezTo>
                          <a:pt x="1562352" y="85725"/>
                          <a:pt x="1562162" y="85249"/>
                          <a:pt x="1561971" y="84868"/>
                        </a:cubicBezTo>
                        <a:cubicBezTo>
                          <a:pt x="1561781" y="84201"/>
                          <a:pt x="1561686" y="84010"/>
                          <a:pt x="1561400" y="83915"/>
                        </a:cubicBezTo>
                        <a:cubicBezTo>
                          <a:pt x="1560257" y="83630"/>
                          <a:pt x="1559876" y="82677"/>
                          <a:pt x="1559019" y="80772"/>
                        </a:cubicBezTo>
                        <a:cubicBezTo>
                          <a:pt x="1558828" y="80296"/>
                          <a:pt x="1558542" y="79629"/>
                          <a:pt x="1558256" y="78962"/>
                        </a:cubicBezTo>
                        <a:cubicBezTo>
                          <a:pt x="1556923" y="76009"/>
                          <a:pt x="1555875" y="74105"/>
                          <a:pt x="1554161" y="71628"/>
                        </a:cubicBezTo>
                        <a:cubicBezTo>
                          <a:pt x="1553304" y="70390"/>
                          <a:pt x="1552827" y="69151"/>
                          <a:pt x="1552351" y="68008"/>
                        </a:cubicBezTo>
                        <a:cubicBezTo>
                          <a:pt x="1551875" y="66770"/>
                          <a:pt x="1551398" y="65627"/>
                          <a:pt x="1550541" y="64389"/>
                        </a:cubicBezTo>
                        <a:cubicBezTo>
                          <a:pt x="1549398" y="62770"/>
                          <a:pt x="1549112" y="61150"/>
                          <a:pt x="1548922" y="60007"/>
                        </a:cubicBezTo>
                        <a:cubicBezTo>
                          <a:pt x="1548827" y="59626"/>
                          <a:pt x="1548731" y="59055"/>
                          <a:pt x="1548731" y="58960"/>
                        </a:cubicBezTo>
                        <a:cubicBezTo>
                          <a:pt x="1547970" y="58388"/>
                          <a:pt x="1547588" y="58007"/>
                          <a:pt x="1546064" y="55150"/>
                        </a:cubicBezTo>
                        <a:cubicBezTo>
                          <a:pt x="1544921" y="53054"/>
                          <a:pt x="1544540" y="51530"/>
                          <a:pt x="1545017" y="50292"/>
                        </a:cubicBezTo>
                        <a:cubicBezTo>
                          <a:pt x="1545303" y="49435"/>
                          <a:pt x="1545969" y="48768"/>
                          <a:pt x="1547017" y="48292"/>
                        </a:cubicBezTo>
                        <a:cubicBezTo>
                          <a:pt x="1547779" y="48006"/>
                          <a:pt x="1548160" y="47625"/>
                          <a:pt x="1548255" y="47339"/>
                        </a:cubicBezTo>
                        <a:cubicBezTo>
                          <a:pt x="1548446" y="46958"/>
                          <a:pt x="1548065" y="46292"/>
                          <a:pt x="1547684" y="45434"/>
                        </a:cubicBezTo>
                        <a:cubicBezTo>
                          <a:pt x="1547207" y="44672"/>
                          <a:pt x="1546827" y="44196"/>
                          <a:pt x="1546255" y="44005"/>
                        </a:cubicBezTo>
                        <a:cubicBezTo>
                          <a:pt x="1545684" y="43815"/>
                          <a:pt x="1544921" y="44005"/>
                          <a:pt x="1544064" y="44577"/>
                        </a:cubicBezTo>
                        <a:cubicBezTo>
                          <a:pt x="1542540" y="45434"/>
                          <a:pt x="1541302" y="45244"/>
                          <a:pt x="1540540" y="44958"/>
                        </a:cubicBezTo>
                        <a:cubicBezTo>
                          <a:pt x="1539302" y="44482"/>
                          <a:pt x="1538349" y="43339"/>
                          <a:pt x="1537968" y="41910"/>
                        </a:cubicBezTo>
                        <a:cubicBezTo>
                          <a:pt x="1537682" y="40957"/>
                          <a:pt x="1537016" y="40576"/>
                          <a:pt x="1535587" y="39910"/>
                        </a:cubicBezTo>
                        <a:cubicBezTo>
                          <a:pt x="1534730" y="39529"/>
                          <a:pt x="1533682" y="38957"/>
                          <a:pt x="1532539" y="38100"/>
                        </a:cubicBezTo>
                        <a:cubicBezTo>
                          <a:pt x="1531015" y="36862"/>
                          <a:pt x="1529301" y="36385"/>
                          <a:pt x="1528157" y="36767"/>
                        </a:cubicBezTo>
                        <a:cubicBezTo>
                          <a:pt x="1527491" y="36957"/>
                          <a:pt x="1527110" y="37528"/>
                          <a:pt x="1526919" y="38291"/>
                        </a:cubicBezTo>
                        <a:cubicBezTo>
                          <a:pt x="1526538" y="39910"/>
                          <a:pt x="1526062" y="40767"/>
                          <a:pt x="1525681" y="41529"/>
                        </a:cubicBezTo>
                        <a:cubicBezTo>
                          <a:pt x="1525300" y="42291"/>
                          <a:pt x="1524919" y="42958"/>
                          <a:pt x="1524538" y="44291"/>
                        </a:cubicBezTo>
                        <a:cubicBezTo>
                          <a:pt x="1523586" y="47434"/>
                          <a:pt x="1523014" y="48387"/>
                          <a:pt x="1519585" y="48387"/>
                        </a:cubicBezTo>
                        <a:cubicBezTo>
                          <a:pt x="1516918" y="48387"/>
                          <a:pt x="1516442" y="47816"/>
                          <a:pt x="1515299" y="45910"/>
                        </a:cubicBezTo>
                        <a:cubicBezTo>
                          <a:pt x="1515013" y="45529"/>
                          <a:pt x="1514727" y="45053"/>
                          <a:pt x="1514346" y="44482"/>
                        </a:cubicBezTo>
                        <a:cubicBezTo>
                          <a:pt x="1512537" y="41815"/>
                          <a:pt x="1510441" y="41053"/>
                          <a:pt x="1507393" y="40862"/>
                        </a:cubicBezTo>
                        <a:cubicBezTo>
                          <a:pt x="1505679" y="40767"/>
                          <a:pt x="1504345" y="39910"/>
                          <a:pt x="1503202" y="39243"/>
                        </a:cubicBezTo>
                        <a:cubicBezTo>
                          <a:pt x="1502059" y="38576"/>
                          <a:pt x="1501106" y="38005"/>
                          <a:pt x="1499963" y="38005"/>
                        </a:cubicBezTo>
                        <a:cubicBezTo>
                          <a:pt x="1499106" y="38100"/>
                          <a:pt x="1498725" y="37624"/>
                          <a:pt x="1498630" y="37338"/>
                        </a:cubicBezTo>
                        <a:cubicBezTo>
                          <a:pt x="1497963" y="36100"/>
                          <a:pt x="1499392" y="33814"/>
                          <a:pt x="1502440" y="29623"/>
                        </a:cubicBezTo>
                        <a:lnTo>
                          <a:pt x="1503202" y="28480"/>
                        </a:lnTo>
                        <a:cubicBezTo>
                          <a:pt x="1504536" y="26575"/>
                          <a:pt x="1507298" y="22669"/>
                          <a:pt x="1507393" y="21241"/>
                        </a:cubicBezTo>
                        <a:cubicBezTo>
                          <a:pt x="1507488" y="19241"/>
                          <a:pt x="1508345" y="16193"/>
                          <a:pt x="1509870" y="13811"/>
                        </a:cubicBezTo>
                        <a:lnTo>
                          <a:pt x="1510155" y="13335"/>
                        </a:lnTo>
                        <a:cubicBezTo>
                          <a:pt x="1511394" y="11335"/>
                          <a:pt x="1511679" y="10954"/>
                          <a:pt x="1509774" y="9620"/>
                        </a:cubicBezTo>
                        <a:cubicBezTo>
                          <a:pt x="1507107" y="7715"/>
                          <a:pt x="1506536" y="6763"/>
                          <a:pt x="1505583" y="5048"/>
                        </a:cubicBezTo>
                        <a:lnTo>
                          <a:pt x="1505488" y="4858"/>
                        </a:lnTo>
                        <a:cubicBezTo>
                          <a:pt x="1504726" y="3619"/>
                          <a:pt x="1501487" y="1810"/>
                          <a:pt x="1500345" y="1238"/>
                        </a:cubicBezTo>
                        <a:lnTo>
                          <a:pt x="1500916" y="0"/>
                        </a:lnTo>
                        <a:cubicBezTo>
                          <a:pt x="1501392" y="191"/>
                          <a:pt x="1505583" y="2286"/>
                          <a:pt x="1506631" y="4191"/>
                        </a:cubicBezTo>
                        <a:lnTo>
                          <a:pt x="1506726" y="4381"/>
                        </a:lnTo>
                        <a:cubicBezTo>
                          <a:pt x="1507679" y="6001"/>
                          <a:pt x="1508060" y="6763"/>
                          <a:pt x="1510536" y="8477"/>
                        </a:cubicBezTo>
                        <a:cubicBezTo>
                          <a:pt x="1513489" y="10573"/>
                          <a:pt x="1512537" y="12001"/>
                          <a:pt x="1511298" y="14002"/>
                        </a:cubicBezTo>
                        <a:lnTo>
                          <a:pt x="1511012" y="14478"/>
                        </a:lnTo>
                        <a:cubicBezTo>
                          <a:pt x="1509584" y="16669"/>
                          <a:pt x="1508822" y="19526"/>
                          <a:pt x="1508727" y="21336"/>
                        </a:cubicBezTo>
                        <a:cubicBezTo>
                          <a:pt x="1508631" y="23050"/>
                          <a:pt x="1506440" y="26194"/>
                          <a:pt x="1504250" y="29337"/>
                        </a:cubicBezTo>
                        <a:lnTo>
                          <a:pt x="1503488" y="30480"/>
                        </a:lnTo>
                        <a:cubicBezTo>
                          <a:pt x="1502535" y="31814"/>
                          <a:pt x="1499582" y="35909"/>
                          <a:pt x="1499773" y="36767"/>
                        </a:cubicBezTo>
                        <a:cubicBezTo>
                          <a:pt x="1501392" y="36576"/>
                          <a:pt x="1502630" y="37338"/>
                          <a:pt x="1503773" y="38100"/>
                        </a:cubicBezTo>
                        <a:cubicBezTo>
                          <a:pt x="1504821" y="38767"/>
                          <a:pt x="1505964" y="39433"/>
                          <a:pt x="1507393" y="39529"/>
                        </a:cubicBezTo>
                        <a:cubicBezTo>
                          <a:pt x="1510822" y="39815"/>
                          <a:pt x="1513298" y="40576"/>
                          <a:pt x="1515394" y="43720"/>
                        </a:cubicBezTo>
                        <a:cubicBezTo>
                          <a:pt x="1515775" y="44291"/>
                          <a:pt x="1516061" y="44768"/>
                          <a:pt x="1516346" y="45244"/>
                        </a:cubicBezTo>
                        <a:cubicBezTo>
                          <a:pt x="1517394" y="46958"/>
                          <a:pt x="1517489" y="47053"/>
                          <a:pt x="1519490" y="47053"/>
                        </a:cubicBezTo>
                        <a:cubicBezTo>
                          <a:pt x="1522062" y="47053"/>
                          <a:pt x="1522252" y="46672"/>
                          <a:pt x="1523109" y="43910"/>
                        </a:cubicBezTo>
                        <a:cubicBezTo>
                          <a:pt x="1523586" y="42481"/>
                          <a:pt x="1523967" y="41719"/>
                          <a:pt x="1524347" y="40957"/>
                        </a:cubicBezTo>
                        <a:cubicBezTo>
                          <a:pt x="1524729" y="40195"/>
                          <a:pt x="1525110" y="39433"/>
                          <a:pt x="1525490" y="38005"/>
                        </a:cubicBezTo>
                        <a:cubicBezTo>
                          <a:pt x="1525871" y="36385"/>
                          <a:pt x="1526919" y="35814"/>
                          <a:pt x="1527586" y="35528"/>
                        </a:cubicBezTo>
                        <a:cubicBezTo>
                          <a:pt x="1529110" y="34957"/>
                          <a:pt x="1531301" y="35528"/>
                          <a:pt x="1533206" y="37052"/>
                        </a:cubicBezTo>
                        <a:cubicBezTo>
                          <a:pt x="1534254" y="37814"/>
                          <a:pt x="1535206" y="38291"/>
                          <a:pt x="1536063" y="38767"/>
                        </a:cubicBezTo>
                        <a:cubicBezTo>
                          <a:pt x="1537492" y="39433"/>
                          <a:pt x="1538635" y="40005"/>
                          <a:pt x="1539111" y="41624"/>
                        </a:cubicBezTo>
                        <a:cubicBezTo>
                          <a:pt x="1539397" y="42672"/>
                          <a:pt x="1540064" y="43434"/>
                          <a:pt x="1540921" y="43720"/>
                        </a:cubicBezTo>
                        <a:cubicBezTo>
                          <a:pt x="1541683" y="44005"/>
                          <a:pt x="1542445" y="43910"/>
                          <a:pt x="1543302" y="43434"/>
                        </a:cubicBezTo>
                        <a:cubicBezTo>
                          <a:pt x="1544540" y="42672"/>
                          <a:pt x="1545588" y="42481"/>
                          <a:pt x="1546541" y="42767"/>
                        </a:cubicBezTo>
                        <a:cubicBezTo>
                          <a:pt x="1547398" y="43053"/>
                          <a:pt x="1548160" y="43720"/>
                          <a:pt x="1548731" y="44863"/>
                        </a:cubicBezTo>
                        <a:cubicBezTo>
                          <a:pt x="1549208" y="45815"/>
                          <a:pt x="1549779" y="46768"/>
                          <a:pt x="1549398" y="47816"/>
                        </a:cubicBezTo>
                        <a:cubicBezTo>
                          <a:pt x="1549112" y="48482"/>
                          <a:pt x="1548541" y="49054"/>
                          <a:pt x="1547398" y="49530"/>
                        </a:cubicBezTo>
                        <a:cubicBezTo>
                          <a:pt x="1546731" y="49816"/>
                          <a:pt x="1546350" y="50197"/>
                          <a:pt x="1546160" y="50673"/>
                        </a:cubicBezTo>
                        <a:cubicBezTo>
                          <a:pt x="1545874" y="51530"/>
                          <a:pt x="1546160" y="52768"/>
                          <a:pt x="1547112" y="54483"/>
                        </a:cubicBezTo>
                        <a:cubicBezTo>
                          <a:pt x="1548541" y="57150"/>
                          <a:pt x="1548827" y="57436"/>
                          <a:pt x="1549398" y="57817"/>
                        </a:cubicBezTo>
                        <a:cubicBezTo>
                          <a:pt x="1549875" y="58198"/>
                          <a:pt x="1549970" y="58865"/>
                          <a:pt x="1550160" y="59722"/>
                        </a:cubicBezTo>
                        <a:cubicBezTo>
                          <a:pt x="1550351" y="60769"/>
                          <a:pt x="1550541" y="62198"/>
                          <a:pt x="1551494" y="63532"/>
                        </a:cubicBezTo>
                        <a:cubicBezTo>
                          <a:pt x="1552446" y="64865"/>
                          <a:pt x="1552922" y="66103"/>
                          <a:pt x="1553494" y="67342"/>
                        </a:cubicBezTo>
                        <a:cubicBezTo>
                          <a:pt x="1553970" y="68485"/>
                          <a:pt x="1554446" y="69532"/>
                          <a:pt x="1555209" y="70675"/>
                        </a:cubicBezTo>
                        <a:cubicBezTo>
                          <a:pt x="1557018" y="73247"/>
                          <a:pt x="1558066" y="75247"/>
                          <a:pt x="1559400" y="78295"/>
                        </a:cubicBezTo>
                        <a:cubicBezTo>
                          <a:pt x="1559685" y="78962"/>
                          <a:pt x="1559971" y="79629"/>
                          <a:pt x="1560162" y="80105"/>
                        </a:cubicBezTo>
                        <a:cubicBezTo>
                          <a:pt x="1560923" y="81820"/>
                          <a:pt x="1561114" y="82296"/>
                          <a:pt x="1561590" y="82487"/>
                        </a:cubicBezTo>
                        <a:cubicBezTo>
                          <a:pt x="1562638" y="82772"/>
                          <a:pt x="1562924" y="83534"/>
                          <a:pt x="1563114" y="84296"/>
                        </a:cubicBezTo>
                        <a:cubicBezTo>
                          <a:pt x="1563210" y="84677"/>
                          <a:pt x="1563400" y="85058"/>
                          <a:pt x="1563590" y="85534"/>
                        </a:cubicBezTo>
                        <a:cubicBezTo>
                          <a:pt x="1563876" y="86011"/>
                          <a:pt x="1563876" y="86011"/>
                          <a:pt x="1564734" y="85916"/>
                        </a:cubicBezTo>
                        <a:cubicBezTo>
                          <a:pt x="1565210" y="85820"/>
                          <a:pt x="1565877" y="85725"/>
                          <a:pt x="1566734" y="85725"/>
                        </a:cubicBezTo>
                        <a:cubicBezTo>
                          <a:pt x="1568448" y="85725"/>
                          <a:pt x="1569115" y="86011"/>
                          <a:pt x="1569877" y="86392"/>
                        </a:cubicBezTo>
                        <a:cubicBezTo>
                          <a:pt x="1570258" y="86582"/>
                          <a:pt x="1570734" y="86773"/>
                          <a:pt x="1571401" y="86963"/>
                        </a:cubicBezTo>
                        <a:cubicBezTo>
                          <a:pt x="1572830" y="87344"/>
                          <a:pt x="1573782" y="86868"/>
                          <a:pt x="1575497" y="86011"/>
                        </a:cubicBezTo>
                        <a:cubicBezTo>
                          <a:pt x="1575878" y="85820"/>
                          <a:pt x="1576259" y="85630"/>
                          <a:pt x="1576735" y="85344"/>
                        </a:cubicBezTo>
                        <a:cubicBezTo>
                          <a:pt x="1577211" y="85153"/>
                          <a:pt x="1577783" y="84868"/>
                          <a:pt x="1578259" y="84677"/>
                        </a:cubicBezTo>
                        <a:cubicBezTo>
                          <a:pt x="1580354" y="83820"/>
                          <a:pt x="1582260" y="82963"/>
                          <a:pt x="1582640" y="81153"/>
                        </a:cubicBezTo>
                        <a:cubicBezTo>
                          <a:pt x="1583021" y="79439"/>
                          <a:pt x="1583784" y="78295"/>
                          <a:pt x="1584927" y="77914"/>
                        </a:cubicBezTo>
                        <a:cubicBezTo>
                          <a:pt x="1585688" y="77629"/>
                          <a:pt x="1586927" y="77629"/>
                          <a:pt x="1588451" y="78867"/>
                        </a:cubicBezTo>
                        <a:cubicBezTo>
                          <a:pt x="1590451" y="80391"/>
                          <a:pt x="1591975" y="80486"/>
                          <a:pt x="1594070" y="79153"/>
                        </a:cubicBezTo>
                        <a:lnTo>
                          <a:pt x="1594261" y="79057"/>
                        </a:lnTo>
                        <a:cubicBezTo>
                          <a:pt x="1596452" y="77629"/>
                          <a:pt x="1599214" y="75819"/>
                          <a:pt x="1601595" y="77629"/>
                        </a:cubicBezTo>
                        <a:cubicBezTo>
                          <a:pt x="1602929" y="78676"/>
                          <a:pt x="1604453" y="78962"/>
                          <a:pt x="1605120" y="78676"/>
                        </a:cubicBezTo>
                        <a:cubicBezTo>
                          <a:pt x="1605310" y="78581"/>
                          <a:pt x="1605501" y="78391"/>
                          <a:pt x="1605501" y="77914"/>
                        </a:cubicBezTo>
                        <a:cubicBezTo>
                          <a:pt x="1605501" y="77057"/>
                          <a:pt x="1605596" y="74105"/>
                          <a:pt x="1607215" y="73152"/>
                        </a:cubicBezTo>
                        <a:cubicBezTo>
                          <a:pt x="1607691" y="72866"/>
                          <a:pt x="1608548" y="72580"/>
                          <a:pt x="1609692" y="73247"/>
                        </a:cubicBezTo>
                        <a:cubicBezTo>
                          <a:pt x="1612073" y="74485"/>
                          <a:pt x="1612739" y="74676"/>
                          <a:pt x="1613978" y="73533"/>
                        </a:cubicBezTo>
                        <a:cubicBezTo>
                          <a:pt x="1614740" y="72866"/>
                          <a:pt x="1615406" y="72390"/>
                          <a:pt x="1616073" y="71914"/>
                        </a:cubicBezTo>
                        <a:cubicBezTo>
                          <a:pt x="1616835" y="71438"/>
                          <a:pt x="1617407" y="70961"/>
                          <a:pt x="1617883" y="70390"/>
                        </a:cubicBezTo>
                        <a:cubicBezTo>
                          <a:pt x="1618740" y="69247"/>
                          <a:pt x="1619026" y="68008"/>
                          <a:pt x="1618550" y="67246"/>
                        </a:cubicBezTo>
                        <a:cubicBezTo>
                          <a:pt x="1617312" y="65246"/>
                          <a:pt x="1619502" y="63627"/>
                          <a:pt x="1620264" y="63055"/>
                        </a:cubicBezTo>
                        <a:cubicBezTo>
                          <a:pt x="1620740" y="62674"/>
                          <a:pt x="1621217" y="62484"/>
                          <a:pt x="1621503" y="62389"/>
                        </a:cubicBezTo>
                        <a:cubicBezTo>
                          <a:pt x="1621598" y="62293"/>
                          <a:pt x="1621788" y="62293"/>
                          <a:pt x="1621788" y="62198"/>
                        </a:cubicBezTo>
                        <a:cubicBezTo>
                          <a:pt x="1621788" y="62198"/>
                          <a:pt x="1621693" y="61817"/>
                          <a:pt x="1621217" y="60674"/>
                        </a:cubicBezTo>
                        <a:cubicBezTo>
                          <a:pt x="1620455" y="58865"/>
                          <a:pt x="1620455" y="57531"/>
                          <a:pt x="1621121" y="56674"/>
                        </a:cubicBezTo>
                        <a:cubicBezTo>
                          <a:pt x="1621503" y="56197"/>
                          <a:pt x="1622360" y="55721"/>
                          <a:pt x="1623884" y="56102"/>
                        </a:cubicBezTo>
                        <a:cubicBezTo>
                          <a:pt x="1625503" y="56483"/>
                          <a:pt x="1627503" y="56864"/>
                          <a:pt x="1628837" y="56388"/>
                        </a:cubicBezTo>
                        <a:cubicBezTo>
                          <a:pt x="1630361" y="55817"/>
                          <a:pt x="1632266" y="57436"/>
                          <a:pt x="1634361" y="59150"/>
                        </a:cubicBezTo>
                        <a:cubicBezTo>
                          <a:pt x="1634742" y="59436"/>
                          <a:pt x="1635123" y="59722"/>
                          <a:pt x="1635504" y="60103"/>
                        </a:cubicBezTo>
                        <a:cubicBezTo>
                          <a:pt x="1636552" y="60960"/>
                          <a:pt x="1637600" y="61913"/>
                          <a:pt x="1638552" y="62770"/>
                        </a:cubicBezTo>
                        <a:cubicBezTo>
                          <a:pt x="1639886" y="63913"/>
                          <a:pt x="1641029" y="65056"/>
                          <a:pt x="1642362" y="66008"/>
                        </a:cubicBezTo>
                        <a:cubicBezTo>
                          <a:pt x="1644744" y="67723"/>
                          <a:pt x="1645887" y="68866"/>
                          <a:pt x="1646458" y="70104"/>
                        </a:cubicBezTo>
                        <a:cubicBezTo>
                          <a:pt x="1646934" y="71152"/>
                          <a:pt x="1647220" y="71152"/>
                          <a:pt x="1647887" y="71152"/>
                        </a:cubicBezTo>
                        <a:cubicBezTo>
                          <a:pt x="1648363" y="71152"/>
                          <a:pt x="1648935" y="71152"/>
                          <a:pt x="1649506" y="71628"/>
                        </a:cubicBezTo>
                        <a:lnTo>
                          <a:pt x="1650173" y="72199"/>
                        </a:lnTo>
                        <a:cubicBezTo>
                          <a:pt x="1650744" y="72962"/>
                          <a:pt x="1650839" y="73343"/>
                          <a:pt x="1650935" y="73819"/>
                        </a:cubicBezTo>
                        <a:cubicBezTo>
                          <a:pt x="1650935" y="73914"/>
                          <a:pt x="1650935" y="74009"/>
                          <a:pt x="1651030" y="74105"/>
                        </a:cubicBezTo>
                        <a:cubicBezTo>
                          <a:pt x="1651220" y="74676"/>
                          <a:pt x="1651411" y="74866"/>
                          <a:pt x="1651411" y="74866"/>
                        </a:cubicBezTo>
                        <a:cubicBezTo>
                          <a:pt x="1652078" y="74581"/>
                          <a:pt x="1652649" y="74581"/>
                          <a:pt x="1653030" y="74771"/>
                        </a:cubicBezTo>
                        <a:cubicBezTo>
                          <a:pt x="1653221" y="74866"/>
                          <a:pt x="1653411" y="75057"/>
                          <a:pt x="1653506" y="75343"/>
                        </a:cubicBezTo>
                        <a:cubicBezTo>
                          <a:pt x="1654078" y="74676"/>
                          <a:pt x="1654650" y="74676"/>
                          <a:pt x="1654840" y="74771"/>
                        </a:cubicBezTo>
                        <a:cubicBezTo>
                          <a:pt x="1655126" y="74866"/>
                          <a:pt x="1655316" y="74962"/>
                          <a:pt x="1655507" y="75247"/>
                        </a:cubicBezTo>
                        <a:cubicBezTo>
                          <a:pt x="1655697" y="75628"/>
                          <a:pt x="1655697" y="76105"/>
                          <a:pt x="1655507" y="76867"/>
                        </a:cubicBezTo>
                        <a:cubicBezTo>
                          <a:pt x="1655412" y="77057"/>
                          <a:pt x="1655412" y="77153"/>
                          <a:pt x="1656078" y="77438"/>
                        </a:cubicBezTo>
                        <a:cubicBezTo>
                          <a:pt x="1656173" y="77533"/>
                          <a:pt x="1656269" y="77533"/>
                          <a:pt x="1656459" y="77629"/>
                        </a:cubicBezTo>
                        <a:lnTo>
                          <a:pt x="1656554" y="77629"/>
                        </a:lnTo>
                        <a:cubicBezTo>
                          <a:pt x="1657031" y="77819"/>
                          <a:pt x="1658364" y="78295"/>
                          <a:pt x="1658174" y="79629"/>
                        </a:cubicBezTo>
                        <a:cubicBezTo>
                          <a:pt x="1658079" y="80581"/>
                          <a:pt x="1658174" y="80867"/>
                          <a:pt x="1658174" y="80867"/>
                        </a:cubicBezTo>
                        <a:cubicBezTo>
                          <a:pt x="1658460" y="80962"/>
                          <a:pt x="1659603" y="81439"/>
                          <a:pt x="1659888" y="82296"/>
                        </a:cubicBezTo>
                        <a:cubicBezTo>
                          <a:pt x="1659984" y="82582"/>
                          <a:pt x="1659984" y="83153"/>
                          <a:pt x="1659507" y="83725"/>
                        </a:cubicBezTo>
                        <a:cubicBezTo>
                          <a:pt x="1658745" y="84677"/>
                          <a:pt x="1658555" y="84868"/>
                          <a:pt x="1658555" y="85344"/>
                        </a:cubicBezTo>
                        <a:cubicBezTo>
                          <a:pt x="1658555" y="85630"/>
                          <a:pt x="1658650" y="85916"/>
                          <a:pt x="1658650" y="86297"/>
                        </a:cubicBezTo>
                        <a:cubicBezTo>
                          <a:pt x="1658745" y="86868"/>
                          <a:pt x="1658840" y="87249"/>
                          <a:pt x="1658650" y="87630"/>
                        </a:cubicBezTo>
                        <a:lnTo>
                          <a:pt x="1658460" y="87916"/>
                        </a:lnTo>
                        <a:lnTo>
                          <a:pt x="1658079" y="88011"/>
                        </a:lnTo>
                        <a:cubicBezTo>
                          <a:pt x="1657697" y="88106"/>
                          <a:pt x="1657412" y="88011"/>
                          <a:pt x="1657126" y="87820"/>
                        </a:cubicBezTo>
                        <a:cubicBezTo>
                          <a:pt x="1657126" y="88201"/>
                          <a:pt x="1657031" y="88487"/>
                          <a:pt x="1656936" y="89154"/>
                        </a:cubicBezTo>
                        <a:cubicBezTo>
                          <a:pt x="1656840" y="89630"/>
                          <a:pt x="1656745" y="90011"/>
                          <a:pt x="1656650" y="90392"/>
                        </a:cubicBezTo>
                        <a:cubicBezTo>
                          <a:pt x="1656554" y="90773"/>
                          <a:pt x="1656364" y="91154"/>
                          <a:pt x="1656173" y="91535"/>
                        </a:cubicBezTo>
                        <a:cubicBezTo>
                          <a:pt x="1655793" y="92297"/>
                          <a:pt x="1655507" y="92488"/>
                          <a:pt x="1655126" y="92583"/>
                        </a:cubicBezTo>
                        <a:cubicBezTo>
                          <a:pt x="1655412" y="92964"/>
                          <a:pt x="1655697" y="93631"/>
                          <a:pt x="1655316" y="94202"/>
                        </a:cubicBezTo>
                        <a:cubicBezTo>
                          <a:pt x="1655126" y="94488"/>
                          <a:pt x="1654650" y="94774"/>
                          <a:pt x="1653792" y="94297"/>
                        </a:cubicBezTo>
                        <a:cubicBezTo>
                          <a:pt x="1653602" y="94202"/>
                          <a:pt x="1653411" y="94202"/>
                          <a:pt x="1653316" y="94202"/>
                        </a:cubicBezTo>
                        <a:cubicBezTo>
                          <a:pt x="1653221" y="94202"/>
                          <a:pt x="1653126" y="94393"/>
                          <a:pt x="1653126" y="94583"/>
                        </a:cubicBezTo>
                        <a:cubicBezTo>
                          <a:pt x="1653126" y="94678"/>
                          <a:pt x="1653506" y="95155"/>
                          <a:pt x="1653792" y="95250"/>
                        </a:cubicBezTo>
                        <a:cubicBezTo>
                          <a:pt x="1654078" y="95345"/>
                          <a:pt x="1655412" y="95631"/>
                          <a:pt x="1655697" y="96583"/>
                        </a:cubicBezTo>
                        <a:cubicBezTo>
                          <a:pt x="1655793" y="96964"/>
                          <a:pt x="1655697" y="97345"/>
                          <a:pt x="1655316" y="97726"/>
                        </a:cubicBezTo>
                        <a:cubicBezTo>
                          <a:pt x="1654935" y="98012"/>
                          <a:pt x="1654745" y="98203"/>
                          <a:pt x="1655316" y="99060"/>
                        </a:cubicBezTo>
                        <a:cubicBezTo>
                          <a:pt x="1655507" y="99346"/>
                          <a:pt x="1655697" y="99536"/>
                          <a:pt x="1655888" y="99822"/>
                        </a:cubicBezTo>
                        <a:cubicBezTo>
                          <a:pt x="1656554" y="100774"/>
                          <a:pt x="1657317" y="101822"/>
                          <a:pt x="1657412" y="102775"/>
                        </a:cubicBezTo>
                        <a:cubicBezTo>
                          <a:pt x="1657507" y="103727"/>
                          <a:pt x="1657317" y="104870"/>
                          <a:pt x="1655793" y="105442"/>
                        </a:cubicBezTo>
                        <a:cubicBezTo>
                          <a:pt x="1655126" y="105728"/>
                          <a:pt x="1655030" y="106013"/>
                          <a:pt x="1654745" y="106680"/>
                        </a:cubicBezTo>
                        <a:lnTo>
                          <a:pt x="1654554" y="107156"/>
                        </a:lnTo>
                        <a:cubicBezTo>
                          <a:pt x="1654364" y="107728"/>
                          <a:pt x="1653983" y="108109"/>
                          <a:pt x="1653792" y="108395"/>
                        </a:cubicBezTo>
                        <a:cubicBezTo>
                          <a:pt x="1653697" y="108585"/>
                          <a:pt x="1653506" y="108776"/>
                          <a:pt x="1653411" y="108871"/>
                        </a:cubicBezTo>
                        <a:cubicBezTo>
                          <a:pt x="1653126" y="109442"/>
                          <a:pt x="1652935" y="109633"/>
                          <a:pt x="1652078" y="110204"/>
                        </a:cubicBezTo>
                        <a:cubicBezTo>
                          <a:pt x="1651887" y="110299"/>
                          <a:pt x="1651697" y="110395"/>
                          <a:pt x="1651506" y="110490"/>
                        </a:cubicBezTo>
                        <a:cubicBezTo>
                          <a:pt x="1651411" y="110585"/>
                          <a:pt x="1651220" y="110680"/>
                          <a:pt x="1651125" y="110680"/>
                        </a:cubicBezTo>
                        <a:cubicBezTo>
                          <a:pt x="1651792" y="111538"/>
                          <a:pt x="1652173" y="112109"/>
                          <a:pt x="1651887" y="112585"/>
                        </a:cubicBezTo>
                        <a:lnTo>
                          <a:pt x="1651697" y="112966"/>
                        </a:lnTo>
                        <a:lnTo>
                          <a:pt x="1651125" y="113062"/>
                        </a:lnTo>
                        <a:cubicBezTo>
                          <a:pt x="1650935" y="113062"/>
                          <a:pt x="1650744" y="113062"/>
                          <a:pt x="1650554" y="112966"/>
                        </a:cubicBezTo>
                        <a:cubicBezTo>
                          <a:pt x="1650649" y="113062"/>
                          <a:pt x="1650649" y="113157"/>
                          <a:pt x="1650744" y="113252"/>
                        </a:cubicBezTo>
                        <a:cubicBezTo>
                          <a:pt x="1651125" y="113728"/>
                          <a:pt x="1651887" y="114776"/>
                          <a:pt x="1651030" y="115538"/>
                        </a:cubicBezTo>
                        <a:cubicBezTo>
                          <a:pt x="1650554" y="115919"/>
                          <a:pt x="1650554" y="116110"/>
                          <a:pt x="1650554" y="116205"/>
                        </a:cubicBezTo>
                        <a:cubicBezTo>
                          <a:pt x="1650935" y="116586"/>
                          <a:pt x="1651220" y="116967"/>
                          <a:pt x="1651220" y="117443"/>
                        </a:cubicBezTo>
                        <a:cubicBezTo>
                          <a:pt x="1651125" y="117920"/>
                          <a:pt x="1650649" y="118205"/>
                          <a:pt x="1650363" y="118396"/>
                        </a:cubicBezTo>
                        <a:cubicBezTo>
                          <a:pt x="1649792" y="118681"/>
                          <a:pt x="1649792" y="118681"/>
                          <a:pt x="1649696" y="119062"/>
                        </a:cubicBezTo>
                        <a:cubicBezTo>
                          <a:pt x="1649601" y="119443"/>
                          <a:pt x="1649601" y="119920"/>
                          <a:pt x="1649696" y="120015"/>
                        </a:cubicBezTo>
                        <a:cubicBezTo>
                          <a:pt x="1650173" y="120491"/>
                          <a:pt x="1651030" y="121634"/>
                          <a:pt x="1650078" y="122872"/>
                        </a:cubicBezTo>
                        <a:cubicBezTo>
                          <a:pt x="1649506" y="123730"/>
                          <a:pt x="1649125" y="123920"/>
                          <a:pt x="1648649" y="124016"/>
                        </a:cubicBezTo>
                        <a:cubicBezTo>
                          <a:pt x="1648363" y="124111"/>
                          <a:pt x="1648268" y="124301"/>
                          <a:pt x="1648268" y="124873"/>
                        </a:cubicBezTo>
                        <a:cubicBezTo>
                          <a:pt x="1648268" y="124968"/>
                          <a:pt x="1648363" y="125063"/>
                          <a:pt x="1648458" y="125254"/>
                        </a:cubicBezTo>
                        <a:cubicBezTo>
                          <a:pt x="1648649" y="125444"/>
                          <a:pt x="1648839" y="125730"/>
                          <a:pt x="1648839" y="126206"/>
                        </a:cubicBezTo>
                        <a:cubicBezTo>
                          <a:pt x="1648839" y="126492"/>
                          <a:pt x="1648649" y="126682"/>
                          <a:pt x="1648363" y="126873"/>
                        </a:cubicBezTo>
                        <a:cubicBezTo>
                          <a:pt x="1647696" y="127254"/>
                          <a:pt x="1647029" y="127254"/>
                          <a:pt x="1646648" y="127254"/>
                        </a:cubicBezTo>
                        <a:cubicBezTo>
                          <a:pt x="1646553" y="127349"/>
                          <a:pt x="1646553" y="127540"/>
                          <a:pt x="1646458" y="127635"/>
                        </a:cubicBezTo>
                        <a:cubicBezTo>
                          <a:pt x="1645982" y="128683"/>
                          <a:pt x="1646077" y="128778"/>
                          <a:pt x="1646172" y="128873"/>
                        </a:cubicBezTo>
                        <a:cubicBezTo>
                          <a:pt x="1646268" y="128968"/>
                          <a:pt x="1646458" y="129064"/>
                          <a:pt x="1646553" y="129159"/>
                        </a:cubicBezTo>
                        <a:cubicBezTo>
                          <a:pt x="1646648" y="129254"/>
                          <a:pt x="1646744" y="129254"/>
                          <a:pt x="1646744" y="129349"/>
                        </a:cubicBezTo>
                        <a:cubicBezTo>
                          <a:pt x="1646744" y="129349"/>
                          <a:pt x="1646839" y="129349"/>
                          <a:pt x="1647029" y="129349"/>
                        </a:cubicBezTo>
                        <a:cubicBezTo>
                          <a:pt x="1647792" y="129254"/>
                          <a:pt x="1648554" y="129730"/>
                          <a:pt x="1648649" y="130302"/>
                        </a:cubicBezTo>
                        <a:cubicBezTo>
                          <a:pt x="1648744" y="130778"/>
                          <a:pt x="1648458" y="131350"/>
                          <a:pt x="1647696" y="131540"/>
                        </a:cubicBezTo>
                        <a:cubicBezTo>
                          <a:pt x="1647982" y="131826"/>
                          <a:pt x="1648077" y="132207"/>
                          <a:pt x="1648077" y="132588"/>
                        </a:cubicBezTo>
                        <a:cubicBezTo>
                          <a:pt x="1648077" y="133160"/>
                          <a:pt x="1647982" y="133922"/>
                          <a:pt x="1646934" y="134207"/>
                        </a:cubicBezTo>
                        <a:cubicBezTo>
                          <a:pt x="1646839" y="134207"/>
                          <a:pt x="1646744" y="134303"/>
                          <a:pt x="1646744" y="134303"/>
                        </a:cubicBezTo>
                        <a:cubicBezTo>
                          <a:pt x="1646744" y="134303"/>
                          <a:pt x="1646744" y="134398"/>
                          <a:pt x="1646839" y="134493"/>
                        </a:cubicBezTo>
                        <a:cubicBezTo>
                          <a:pt x="1646934" y="134779"/>
                          <a:pt x="1647125" y="135350"/>
                          <a:pt x="1646839" y="135826"/>
                        </a:cubicBezTo>
                        <a:cubicBezTo>
                          <a:pt x="1646553" y="136208"/>
                          <a:pt x="1646172" y="136303"/>
                          <a:pt x="1645887" y="136303"/>
                        </a:cubicBezTo>
                        <a:cubicBezTo>
                          <a:pt x="1647125" y="136874"/>
                          <a:pt x="1647411" y="137827"/>
                          <a:pt x="1647601" y="138303"/>
                        </a:cubicBezTo>
                        <a:cubicBezTo>
                          <a:pt x="1647601" y="138398"/>
                          <a:pt x="1647601" y="138398"/>
                          <a:pt x="1647696" y="138493"/>
                        </a:cubicBezTo>
                        <a:cubicBezTo>
                          <a:pt x="1647887" y="138684"/>
                          <a:pt x="1648649" y="140018"/>
                          <a:pt x="1648458" y="140970"/>
                        </a:cubicBezTo>
                        <a:cubicBezTo>
                          <a:pt x="1648363" y="141541"/>
                          <a:pt x="1648172" y="141922"/>
                          <a:pt x="1647601" y="142208"/>
                        </a:cubicBezTo>
                        <a:cubicBezTo>
                          <a:pt x="1648077" y="142399"/>
                          <a:pt x="1648554" y="142685"/>
                          <a:pt x="1648744" y="143447"/>
                        </a:cubicBezTo>
                        <a:lnTo>
                          <a:pt x="1649411" y="147066"/>
                        </a:lnTo>
                        <a:cubicBezTo>
                          <a:pt x="1649411" y="147256"/>
                          <a:pt x="1649506" y="147542"/>
                          <a:pt x="1649601" y="147733"/>
                        </a:cubicBezTo>
                        <a:cubicBezTo>
                          <a:pt x="1649887" y="148685"/>
                          <a:pt x="1650268" y="149924"/>
                          <a:pt x="1649315" y="150400"/>
                        </a:cubicBezTo>
                        <a:cubicBezTo>
                          <a:pt x="1648554" y="150781"/>
                          <a:pt x="1648172" y="150685"/>
                          <a:pt x="1647601" y="150400"/>
                        </a:cubicBezTo>
                        <a:cubicBezTo>
                          <a:pt x="1647411" y="150305"/>
                          <a:pt x="1647315" y="150305"/>
                          <a:pt x="1647220" y="150305"/>
                        </a:cubicBezTo>
                        <a:cubicBezTo>
                          <a:pt x="1647315" y="150495"/>
                          <a:pt x="1647792" y="151352"/>
                          <a:pt x="1648077" y="151638"/>
                        </a:cubicBezTo>
                        <a:cubicBezTo>
                          <a:pt x="1648554" y="151638"/>
                          <a:pt x="1649601" y="151828"/>
                          <a:pt x="1650173" y="152400"/>
                        </a:cubicBezTo>
                        <a:cubicBezTo>
                          <a:pt x="1650173" y="152400"/>
                          <a:pt x="1652078" y="154210"/>
                          <a:pt x="1652078" y="155543"/>
                        </a:cubicBezTo>
                        <a:cubicBezTo>
                          <a:pt x="1652078" y="156877"/>
                          <a:pt x="1652268" y="157353"/>
                          <a:pt x="1652363" y="157448"/>
                        </a:cubicBezTo>
                        <a:cubicBezTo>
                          <a:pt x="1653030" y="157829"/>
                          <a:pt x="1654078" y="158591"/>
                          <a:pt x="1654078" y="159830"/>
                        </a:cubicBezTo>
                        <a:cubicBezTo>
                          <a:pt x="1654078" y="160687"/>
                          <a:pt x="1654173" y="161639"/>
                          <a:pt x="1654554" y="162592"/>
                        </a:cubicBezTo>
                        <a:cubicBezTo>
                          <a:pt x="1654650" y="162973"/>
                          <a:pt x="1654840" y="163258"/>
                          <a:pt x="1655030" y="163639"/>
                        </a:cubicBezTo>
                        <a:cubicBezTo>
                          <a:pt x="1655412" y="164401"/>
                          <a:pt x="1655793" y="165068"/>
                          <a:pt x="1655697" y="165735"/>
                        </a:cubicBezTo>
                        <a:cubicBezTo>
                          <a:pt x="1655697" y="165926"/>
                          <a:pt x="1655697" y="166021"/>
                          <a:pt x="1655697" y="166116"/>
                        </a:cubicBezTo>
                        <a:cubicBezTo>
                          <a:pt x="1655697" y="166497"/>
                          <a:pt x="1655602" y="166687"/>
                          <a:pt x="1655221" y="167449"/>
                        </a:cubicBezTo>
                        <a:cubicBezTo>
                          <a:pt x="1654745" y="168307"/>
                          <a:pt x="1654554" y="168878"/>
                          <a:pt x="1654650" y="169164"/>
                        </a:cubicBezTo>
                        <a:cubicBezTo>
                          <a:pt x="1654745" y="169450"/>
                          <a:pt x="1654935" y="169831"/>
                          <a:pt x="1655126" y="170212"/>
                        </a:cubicBezTo>
                        <a:cubicBezTo>
                          <a:pt x="1655221" y="170593"/>
                          <a:pt x="1655412" y="170878"/>
                          <a:pt x="1655507" y="171069"/>
                        </a:cubicBezTo>
                        <a:cubicBezTo>
                          <a:pt x="1655697" y="171355"/>
                          <a:pt x="1656269" y="172307"/>
                          <a:pt x="1655030" y="173164"/>
                        </a:cubicBezTo>
                        <a:cubicBezTo>
                          <a:pt x="1654364" y="173641"/>
                          <a:pt x="1654364" y="173641"/>
                          <a:pt x="1654078" y="174308"/>
                        </a:cubicBezTo>
                        <a:cubicBezTo>
                          <a:pt x="1653792" y="174879"/>
                          <a:pt x="1653697" y="175165"/>
                          <a:pt x="1653697" y="175451"/>
                        </a:cubicBezTo>
                        <a:cubicBezTo>
                          <a:pt x="1653602" y="175736"/>
                          <a:pt x="1653411" y="176022"/>
                          <a:pt x="1653221" y="176117"/>
                        </a:cubicBezTo>
                        <a:cubicBezTo>
                          <a:pt x="1652649" y="176403"/>
                          <a:pt x="1651887" y="176212"/>
                          <a:pt x="1651411" y="176117"/>
                        </a:cubicBezTo>
                        <a:cubicBezTo>
                          <a:pt x="1651220" y="176022"/>
                          <a:pt x="1651125" y="176022"/>
                          <a:pt x="1650935" y="176022"/>
                        </a:cubicBezTo>
                        <a:cubicBezTo>
                          <a:pt x="1650459" y="175927"/>
                          <a:pt x="1649696" y="175831"/>
                          <a:pt x="1649411" y="174879"/>
                        </a:cubicBezTo>
                        <a:lnTo>
                          <a:pt x="1648554" y="176117"/>
                        </a:lnTo>
                        <a:lnTo>
                          <a:pt x="1649030" y="176593"/>
                        </a:lnTo>
                        <a:cubicBezTo>
                          <a:pt x="1648554" y="176974"/>
                          <a:pt x="1648172" y="177355"/>
                          <a:pt x="1647411" y="177355"/>
                        </a:cubicBezTo>
                        <a:lnTo>
                          <a:pt x="1647125" y="177355"/>
                        </a:lnTo>
                        <a:cubicBezTo>
                          <a:pt x="1646648" y="177355"/>
                          <a:pt x="1646458" y="177355"/>
                          <a:pt x="1645887" y="177070"/>
                        </a:cubicBezTo>
                        <a:cubicBezTo>
                          <a:pt x="1645791" y="176974"/>
                          <a:pt x="1645601" y="176974"/>
                          <a:pt x="1645410" y="177070"/>
                        </a:cubicBezTo>
                        <a:cubicBezTo>
                          <a:pt x="1645315" y="177070"/>
                          <a:pt x="1645220" y="177165"/>
                          <a:pt x="1645125" y="177260"/>
                        </a:cubicBezTo>
                        <a:cubicBezTo>
                          <a:pt x="1644839" y="177832"/>
                          <a:pt x="1644744" y="178118"/>
                          <a:pt x="1644744" y="178594"/>
                        </a:cubicBezTo>
                        <a:cubicBezTo>
                          <a:pt x="1644744" y="179546"/>
                          <a:pt x="1644458" y="180213"/>
                          <a:pt x="1643886" y="180499"/>
                        </a:cubicBezTo>
                        <a:cubicBezTo>
                          <a:pt x="1644553" y="181070"/>
                          <a:pt x="1645029" y="181642"/>
                          <a:pt x="1644839" y="182975"/>
                        </a:cubicBezTo>
                        <a:cubicBezTo>
                          <a:pt x="1644744" y="184023"/>
                          <a:pt x="1644458" y="184880"/>
                          <a:pt x="1644267" y="185642"/>
                        </a:cubicBezTo>
                        <a:lnTo>
                          <a:pt x="1644172" y="185833"/>
                        </a:lnTo>
                        <a:cubicBezTo>
                          <a:pt x="1644077" y="186118"/>
                          <a:pt x="1643981" y="186404"/>
                          <a:pt x="1643886" y="186690"/>
                        </a:cubicBezTo>
                        <a:cubicBezTo>
                          <a:pt x="1643696" y="187166"/>
                          <a:pt x="1643601" y="187452"/>
                          <a:pt x="1643601" y="187738"/>
                        </a:cubicBezTo>
                        <a:cubicBezTo>
                          <a:pt x="1643696" y="187928"/>
                          <a:pt x="1643696" y="188119"/>
                          <a:pt x="1643791" y="188309"/>
                        </a:cubicBezTo>
                        <a:cubicBezTo>
                          <a:pt x="1643981" y="188785"/>
                          <a:pt x="1644172" y="189452"/>
                          <a:pt x="1643886" y="190119"/>
                        </a:cubicBezTo>
                        <a:cubicBezTo>
                          <a:pt x="1643696" y="190500"/>
                          <a:pt x="1643505" y="190691"/>
                          <a:pt x="1643315" y="190881"/>
                        </a:cubicBezTo>
                        <a:cubicBezTo>
                          <a:pt x="1643124" y="190976"/>
                          <a:pt x="1643124" y="191072"/>
                          <a:pt x="1643124" y="191357"/>
                        </a:cubicBezTo>
                        <a:cubicBezTo>
                          <a:pt x="1643124" y="191643"/>
                          <a:pt x="1643124" y="192119"/>
                          <a:pt x="1643220" y="192500"/>
                        </a:cubicBezTo>
                        <a:cubicBezTo>
                          <a:pt x="1643315" y="193548"/>
                          <a:pt x="1643505" y="194691"/>
                          <a:pt x="1642457" y="194977"/>
                        </a:cubicBezTo>
                        <a:cubicBezTo>
                          <a:pt x="1642267" y="195072"/>
                          <a:pt x="1642172" y="195072"/>
                          <a:pt x="1642172" y="195643"/>
                        </a:cubicBezTo>
                        <a:cubicBezTo>
                          <a:pt x="1642172" y="196120"/>
                          <a:pt x="1642267" y="196120"/>
                          <a:pt x="1642362" y="196310"/>
                        </a:cubicBezTo>
                        <a:lnTo>
                          <a:pt x="1642457" y="196501"/>
                        </a:lnTo>
                        <a:cubicBezTo>
                          <a:pt x="1642934" y="197263"/>
                          <a:pt x="1642648" y="197930"/>
                          <a:pt x="1642267" y="198310"/>
                        </a:cubicBezTo>
                        <a:cubicBezTo>
                          <a:pt x="1642077" y="198501"/>
                          <a:pt x="1641886" y="198882"/>
                          <a:pt x="1641981" y="199453"/>
                        </a:cubicBezTo>
                        <a:cubicBezTo>
                          <a:pt x="1642077" y="199835"/>
                          <a:pt x="1642172" y="200025"/>
                          <a:pt x="1642267" y="200311"/>
                        </a:cubicBezTo>
                        <a:cubicBezTo>
                          <a:pt x="1642457" y="200597"/>
                          <a:pt x="1642553" y="200978"/>
                          <a:pt x="1642648" y="201454"/>
                        </a:cubicBezTo>
                        <a:lnTo>
                          <a:pt x="1642648" y="201835"/>
                        </a:lnTo>
                        <a:cubicBezTo>
                          <a:pt x="1642743" y="202883"/>
                          <a:pt x="1642743" y="203835"/>
                          <a:pt x="1642648" y="204502"/>
                        </a:cubicBezTo>
                        <a:cubicBezTo>
                          <a:pt x="1642648" y="204692"/>
                          <a:pt x="1642648" y="204883"/>
                          <a:pt x="1642553" y="205073"/>
                        </a:cubicBezTo>
                        <a:cubicBezTo>
                          <a:pt x="1642553" y="205645"/>
                          <a:pt x="1642457" y="206216"/>
                          <a:pt x="1642077" y="206788"/>
                        </a:cubicBezTo>
                        <a:cubicBezTo>
                          <a:pt x="1641981" y="206978"/>
                          <a:pt x="1641886" y="207169"/>
                          <a:pt x="1641695" y="207264"/>
                        </a:cubicBezTo>
                        <a:cubicBezTo>
                          <a:pt x="1641410" y="207645"/>
                          <a:pt x="1641219" y="208026"/>
                          <a:pt x="1641029" y="208502"/>
                        </a:cubicBezTo>
                        <a:cubicBezTo>
                          <a:pt x="1640934" y="208788"/>
                          <a:pt x="1640934" y="208883"/>
                          <a:pt x="1640934" y="208883"/>
                        </a:cubicBezTo>
                        <a:cubicBezTo>
                          <a:pt x="1640934" y="208883"/>
                          <a:pt x="1640934" y="208978"/>
                          <a:pt x="1641029" y="209074"/>
                        </a:cubicBezTo>
                        <a:cubicBezTo>
                          <a:pt x="1641124" y="209169"/>
                          <a:pt x="1641124" y="209360"/>
                          <a:pt x="1641219" y="209550"/>
                        </a:cubicBezTo>
                        <a:cubicBezTo>
                          <a:pt x="1641505" y="210312"/>
                          <a:pt x="1641981" y="211360"/>
                          <a:pt x="1642077" y="211455"/>
                        </a:cubicBezTo>
                        <a:cubicBezTo>
                          <a:pt x="1642362" y="211836"/>
                          <a:pt x="1642362" y="212312"/>
                          <a:pt x="1642267" y="213170"/>
                        </a:cubicBezTo>
                        <a:cubicBezTo>
                          <a:pt x="1642172" y="213646"/>
                          <a:pt x="1642457" y="214312"/>
                          <a:pt x="1642648" y="215170"/>
                        </a:cubicBezTo>
                        <a:lnTo>
                          <a:pt x="1642743" y="215551"/>
                        </a:lnTo>
                        <a:cubicBezTo>
                          <a:pt x="1643029" y="216503"/>
                          <a:pt x="1643601" y="217646"/>
                          <a:pt x="1644077" y="218313"/>
                        </a:cubicBezTo>
                        <a:lnTo>
                          <a:pt x="1644362" y="218694"/>
                        </a:lnTo>
                        <a:cubicBezTo>
                          <a:pt x="1644839" y="219456"/>
                          <a:pt x="1645505" y="220313"/>
                          <a:pt x="1645505" y="221266"/>
                        </a:cubicBezTo>
                        <a:cubicBezTo>
                          <a:pt x="1645505" y="221647"/>
                          <a:pt x="1645601" y="222028"/>
                          <a:pt x="1645601" y="222409"/>
                        </a:cubicBezTo>
                        <a:cubicBezTo>
                          <a:pt x="1645696" y="222980"/>
                          <a:pt x="1645791" y="223552"/>
                          <a:pt x="1645791" y="224314"/>
                        </a:cubicBezTo>
                        <a:lnTo>
                          <a:pt x="1645791" y="224885"/>
                        </a:lnTo>
                        <a:cubicBezTo>
                          <a:pt x="1645791" y="225933"/>
                          <a:pt x="1645791" y="226981"/>
                          <a:pt x="1645505" y="227838"/>
                        </a:cubicBezTo>
                        <a:cubicBezTo>
                          <a:pt x="1645410" y="228124"/>
                          <a:pt x="1645315" y="228314"/>
                          <a:pt x="1645315" y="228505"/>
                        </a:cubicBezTo>
                        <a:cubicBezTo>
                          <a:pt x="1645220" y="229076"/>
                          <a:pt x="1645029" y="229648"/>
                          <a:pt x="1644458" y="230410"/>
                        </a:cubicBezTo>
                        <a:cubicBezTo>
                          <a:pt x="1644077" y="230886"/>
                          <a:pt x="1643601" y="231553"/>
                          <a:pt x="1642934" y="231267"/>
                        </a:cubicBezTo>
                        <a:cubicBezTo>
                          <a:pt x="1642362" y="230981"/>
                          <a:pt x="1642362" y="230314"/>
                          <a:pt x="1642457" y="229553"/>
                        </a:cubicBezTo>
                        <a:cubicBezTo>
                          <a:pt x="1642457" y="229076"/>
                          <a:pt x="1642553" y="228410"/>
                          <a:pt x="1642457" y="228028"/>
                        </a:cubicBezTo>
                        <a:cubicBezTo>
                          <a:pt x="1642077" y="226600"/>
                          <a:pt x="1641124" y="225171"/>
                          <a:pt x="1639410" y="223742"/>
                        </a:cubicBezTo>
                        <a:cubicBezTo>
                          <a:pt x="1636076" y="220885"/>
                          <a:pt x="1635028" y="219837"/>
                          <a:pt x="1635219" y="216313"/>
                        </a:cubicBezTo>
                        <a:cubicBezTo>
                          <a:pt x="1635314" y="214217"/>
                          <a:pt x="1633599" y="212979"/>
                          <a:pt x="1632742" y="212503"/>
                        </a:cubicBezTo>
                        <a:cubicBezTo>
                          <a:pt x="1631313" y="214598"/>
                          <a:pt x="1626075" y="222599"/>
                          <a:pt x="1624551" y="225362"/>
                        </a:cubicBezTo>
                        <a:cubicBezTo>
                          <a:pt x="1624170" y="226028"/>
                          <a:pt x="1623693" y="226885"/>
                          <a:pt x="1623122" y="227838"/>
                        </a:cubicBezTo>
                        <a:cubicBezTo>
                          <a:pt x="1621312" y="231172"/>
                          <a:pt x="1618740" y="235649"/>
                          <a:pt x="1618169" y="237363"/>
                        </a:cubicBezTo>
                        <a:cubicBezTo>
                          <a:pt x="1617312" y="239935"/>
                          <a:pt x="1613692" y="243364"/>
                          <a:pt x="1610549" y="244602"/>
                        </a:cubicBezTo>
                        <a:cubicBezTo>
                          <a:pt x="1608644" y="245364"/>
                          <a:pt x="1608644" y="246126"/>
                          <a:pt x="1608644" y="247745"/>
                        </a:cubicBezTo>
                        <a:cubicBezTo>
                          <a:pt x="1608644" y="248317"/>
                          <a:pt x="1608644" y="248888"/>
                          <a:pt x="1608548" y="249650"/>
                        </a:cubicBezTo>
                        <a:cubicBezTo>
                          <a:pt x="1608168" y="252984"/>
                          <a:pt x="1605977" y="256032"/>
                          <a:pt x="1601881" y="258604"/>
                        </a:cubicBezTo>
                        <a:cubicBezTo>
                          <a:pt x="1599976" y="259842"/>
                          <a:pt x="1597785" y="262318"/>
                          <a:pt x="1595785" y="264605"/>
                        </a:cubicBezTo>
                        <a:cubicBezTo>
                          <a:pt x="1595309" y="265176"/>
                          <a:pt x="1594832" y="265652"/>
                          <a:pt x="1594452" y="266129"/>
                        </a:cubicBezTo>
                        <a:cubicBezTo>
                          <a:pt x="1593689" y="266986"/>
                          <a:pt x="1592928" y="267748"/>
                          <a:pt x="1592261" y="268414"/>
                        </a:cubicBezTo>
                        <a:cubicBezTo>
                          <a:pt x="1591404" y="269272"/>
                          <a:pt x="1590737" y="269939"/>
                          <a:pt x="1590546" y="270320"/>
                        </a:cubicBezTo>
                        <a:cubicBezTo>
                          <a:pt x="1589594" y="272320"/>
                          <a:pt x="1589403" y="273272"/>
                          <a:pt x="1589594" y="274701"/>
                        </a:cubicBezTo>
                        <a:cubicBezTo>
                          <a:pt x="1589879" y="276701"/>
                          <a:pt x="1589308" y="277558"/>
                          <a:pt x="1587784" y="278987"/>
                        </a:cubicBezTo>
                        <a:cubicBezTo>
                          <a:pt x="1587689" y="279083"/>
                          <a:pt x="1587594" y="279178"/>
                          <a:pt x="1587594" y="279559"/>
                        </a:cubicBezTo>
                        <a:cubicBezTo>
                          <a:pt x="1587594" y="281083"/>
                          <a:pt x="1589784" y="283940"/>
                          <a:pt x="1591880" y="285750"/>
                        </a:cubicBezTo>
                        <a:cubicBezTo>
                          <a:pt x="1593880" y="287560"/>
                          <a:pt x="1596833" y="289846"/>
                          <a:pt x="1599786" y="289846"/>
                        </a:cubicBezTo>
                        <a:cubicBezTo>
                          <a:pt x="1601405" y="289751"/>
                          <a:pt x="1602548" y="289941"/>
                          <a:pt x="1603024" y="290703"/>
                        </a:cubicBezTo>
                        <a:cubicBezTo>
                          <a:pt x="1603500" y="291465"/>
                          <a:pt x="1603024" y="292322"/>
                          <a:pt x="1602548" y="293084"/>
                        </a:cubicBezTo>
                        <a:cubicBezTo>
                          <a:pt x="1601976" y="294037"/>
                          <a:pt x="1601976" y="295466"/>
                          <a:pt x="1602357" y="295847"/>
                        </a:cubicBezTo>
                        <a:cubicBezTo>
                          <a:pt x="1602548" y="296037"/>
                          <a:pt x="1602738" y="295942"/>
                          <a:pt x="1603214" y="295751"/>
                        </a:cubicBezTo>
                        <a:cubicBezTo>
                          <a:pt x="1604357" y="295180"/>
                          <a:pt x="1605024" y="294989"/>
                          <a:pt x="1605691" y="295275"/>
                        </a:cubicBezTo>
                        <a:cubicBezTo>
                          <a:pt x="1606453" y="295656"/>
                          <a:pt x="1606644" y="296418"/>
                          <a:pt x="1606929" y="297561"/>
                        </a:cubicBezTo>
                        <a:lnTo>
                          <a:pt x="1607025" y="297847"/>
                        </a:lnTo>
                        <a:cubicBezTo>
                          <a:pt x="1607215" y="298704"/>
                          <a:pt x="1607787" y="300228"/>
                          <a:pt x="1608834" y="301562"/>
                        </a:cubicBezTo>
                        <a:cubicBezTo>
                          <a:pt x="1609215" y="302038"/>
                          <a:pt x="1609692" y="302419"/>
                          <a:pt x="1609977" y="302705"/>
                        </a:cubicBezTo>
                        <a:cubicBezTo>
                          <a:pt x="1610454" y="302990"/>
                          <a:pt x="1613787" y="303943"/>
                          <a:pt x="1615406" y="303085"/>
                        </a:cubicBezTo>
                        <a:cubicBezTo>
                          <a:pt x="1615883" y="302800"/>
                          <a:pt x="1616169" y="302419"/>
                          <a:pt x="1616264" y="301847"/>
                        </a:cubicBezTo>
                        <a:cubicBezTo>
                          <a:pt x="1616645" y="299180"/>
                          <a:pt x="1617216" y="297656"/>
                          <a:pt x="1618264" y="296989"/>
                        </a:cubicBezTo>
                        <a:cubicBezTo>
                          <a:pt x="1618836" y="296608"/>
                          <a:pt x="1619407" y="296513"/>
                          <a:pt x="1620074" y="296704"/>
                        </a:cubicBezTo>
                        <a:cubicBezTo>
                          <a:pt x="1620645" y="296894"/>
                          <a:pt x="1621026" y="297180"/>
                          <a:pt x="1621312" y="297466"/>
                        </a:cubicBezTo>
                        <a:cubicBezTo>
                          <a:pt x="1621312" y="297370"/>
                          <a:pt x="1621407" y="297180"/>
                          <a:pt x="1621503" y="296989"/>
                        </a:cubicBezTo>
                        <a:cubicBezTo>
                          <a:pt x="1621598" y="296608"/>
                          <a:pt x="1621693" y="296132"/>
                          <a:pt x="1621693" y="295561"/>
                        </a:cubicBezTo>
                        <a:cubicBezTo>
                          <a:pt x="1621693" y="294989"/>
                          <a:pt x="1621884" y="293275"/>
                          <a:pt x="1621979" y="292703"/>
                        </a:cubicBezTo>
                        <a:cubicBezTo>
                          <a:pt x="1622741" y="290417"/>
                          <a:pt x="1625884" y="290798"/>
                          <a:pt x="1626075" y="290798"/>
                        </a:cubicBezTo>
                        <a:lnTo>
                          <a:pt x="1626741" y="290893"/>
                        </a:lnTo>
                        <a:lnTo>
                          <a:pt x="1626646" y="291560"/>
                        </a:lnTo>
                        <a:cubicBezTo>
                          <a:pt x="1626551" y="292037"/>
                          <a:pt x="1626551" y="292418"/>
                          <a:pt x="1626551" y="292894"/>
                        </a:cubicBezTo>
                        <a:cubicBezTo>
                          <a:pt x="1626551" y="293465"/>
                          <a:pt x="1626551" y="294132"/>
                          <a:pt x="1626360" y="294704"/>
                        </a:cubicBezTo>
                        <a:cubicBezTo>
                          <a:pt x="1626075" y="295751"/>
                          <a:pt x="1626075" y="296132"/>
                          <a:pt x="1626170" y="296228"/>
                        </a:cubicBezTo>
                        <a:cubicBezTo>
                          <a:pt x="1626265" y="296323"/>
                          <a:pt x="1626360" y="296513"/>
                          <a:pt x="1627027" y="296418"/>
                        </a:cubicBezTo>
                        <a:cubicBezTo>
                          <a:pt x="1627218" y="296418"/>
                          <a:pt x="1627313" y="296418"/>
                          <a:pt x="1627503" y="296323"/>
                        </a:cubicBezTo>
                        <a:cubicBezTo>
                          <a:pt x="1627694" y="296323"/>
                          <a:pt x="1627884" y="296323"/>
                          <a:pt x="1627979" y="296228"/>
                        </a:cubicBezTo>
                        <a:cubicBezTo>
                          <a:pt x="1627789" y="295847"/>
                          <a:pt x="1627694" y="295561"/>
                          <a:pt x="1627694" y="295275"/>
                        </a:cubicBezTo>
                        <a:cubicBezTo>
                          <a:pt x="1627598" y="294704"/>
                          <a:pt x="1627408" y="294227"/>
                          <a:pt x="1627503" y="293846"/>
                        </a:cubicBezTo>
                        <a:cubicBezTo>
                          <a:pt x="1627598" y="293180"/>
                          <a:pt x="1628265" y="292703"/>
                          <a:pt x="1628932" y="292703"/>
                        </a:cubicBezTo>
                        <a:cubicBezTo>
                          <a:pt x="1628932" y="292703"/>
                          <a:pt x="1628932" y="292703"/>
                          <a:pt x="1628932" y="292703"/>
                        </a:cubicBezTo>
                        <a:cubicBezTo>
                          <a:pt x="1629504" y="292703"/>
                          <a:pt x="1629885" y="293084"/>
                          <a:pt x="1629980" y="293656"/>
                        </a:cubicBezTo>
                        <a:cubicBezTo>
                          <a:pt x="1630075" y="294227"/>
                          <a:pt x="1630075" y="294799"/>
                          <a:pt x="1630075" y="295275"/>
                        </a:cubicBezTo>
                        <a:lnTo>
                          <a:pt x="1630075" y="295751"/>
                        </a:lnTo>
                        <a:cubicBezTo>
                          <a:pt x="1630075" y="295942"/>
                          <a:pt x="1630075" y="296513"/>
                          <a:pt x="1630170" y="296608"/>
                        </a:cubicBezTo>
                        <a:cubicBezTo>
                          <a:pt x="1630265" y="296608"/>
                          <a:pt x="1630265" y="296608"/>
                          <a:pt x="1630361" y="296608"/>
                        </a:cubicBezTo>
                        <a:cubicBezTo>
                          <a:pt x="1630646" y="296513"/>
                          <a:pt x="1630932" y="296513"/>
                          <a:pt x="1631313" y="296799"/>
                        </a:cubicBezTo>
                        <a:cubicBezTo>
                          <a:pt x="1631694" y="296989"/>
                          <a:pt x="1631789" y="297275"/>
                          <a:pt x="1632361" y="301371"/>
                        </a:cubicBezTo>
                        <a:cubicBezTo>
                          <a:pt x="1632647" y="303657"/>
                          <a:pt x="1630361" y="304229"/>
                          <a:pt x="1627503" y="304800"/>
                        </a:cubicBezTo>
                        <a:cubicBezTo>
                          <a:pt x="1624265" y="305372"/>
                          <a:pt x="1621884" y="306610"/>
                          <a:pt x="1621884" y="307658"/>
                        </a:cubicBezTo>
                        <a:cubicBezTo>
                          <a:pt x="1621884" y="308896"/>
                          <a:pt x="1621598" y="309753"/>
                          <a:pt x="1620931" y="310229"/>
                        </a:cubicBezTo>
                        <a:cubicBezTo>
                          <a:pt x="1620264" y="310801"/>
                          <a:pt x="1619312" y="310991"/>
                          <a:pt x="1618169" y="310706"/>
                        </a:cubicBezTo>
                        <a:lnTo>
                          <a:pt x="1617978" y="310706"/>
                        </a:lnTo>
                        <a:cubicBezTo>
                          <a:pt x="1615978" y="310324"/>
                          <a:pt x="1615502" y="310229"/>
                          <a:pt x="1614645" y="311468"/>
                        </a:cubicBezTo>
                        <a:cubicBezTo>
                          <a:pt x="1613692" y="312706"/>
                          <a:pt x="1613787" y="315278"/>
                          <a:pt x="1614835" y="316992"/>
                        </a:cubicBezTo>
                        <a:lnTo>
                          <a:pt x="1615026" y="317278"/>
                        </a:lnTo>
                        <a:cubicBezTo>
                          <a:pt x="1615978" y="318992"/>
                          <a:pt x="1616645" y="320135"/>
                          <a:pt x="1618359" y="321659"/>
                        </a:cubicBezTo>
                        <a:cubicBezTo>
                          <a:pt x="1619597" y="322707"/>
                          <a:pt x="1621407" y="324898"/>
                          <a:pt x="1622455" y="326136"/>
                        </a:cubicBezTo>
                        <a:cubicBezTo>
                          <a:pt x="1622931" y="325660"/>
                          <a:pt x="1623312" y="325279"/>
                          <a:pt x="1623407" y="325183"/>
                        </a:cubicBezTo>
                        <a:cubicBezTo>
                          <a:pt x="1624741" y="324326"/>
                          <a:pt x="1625979" y="324231"/>
                          <a:pt x="1627027" y="324898"/>
                        </a:cubicBezTo>
                        <a:cubicBezTo>
                          <a:pt x="1628456" y="325660"/>
                          <a:pt x="1631218" y="324707"/>
                          <a:pt x="1633028" y="324041"/>
                        </a:cubicBezTo>
                        <a:lnTo>
                          <a:pt x="1633790" y="323755"/>
                        </a:lnTo>
                        <a:cubicBezTo>
                          <a:pt x="1635790" y="323088"/>
                          <a:pt x="1637695" y="322421"/>
                          <a:pt x="1639790" y="321659"/>
                        </a:cubicBezTo>
                        <a:cubicBezTo>
                          <a:pt x="1641029" y="321278"/>
                          <a:pt x="1641981" y="320231"/>
                          <a:pt x="1642648" y="319564"/>
                        </a:cubicBezTo>
                        <a:cubicBezTo>
                          <a:pt x="1643124" y="319087"/>
                          <a:pt x="1643410" y="318706"/>
                          <a:pt x="1643886" y="318802"/>
                        </a:cubicBezTo>
                        <a:cubicBezTo>
                          <a:pt x="1644553" y="318611"/>
                          <a:pt x="1645220" y="318516"/>
                          <a:pt x="1645791" y="318897"/>
                        </a:cubicBezTo>
                        <a:cubicBezTo>
                          <a:pt x="1645982" y="318992"/>
                          <a:pt x="1646077" y="319183"/>
                          <a:pt x="1646172" y="319373"/>
                        </a:cubicBezTo>
                        <a:cubicBezTo>
                          <a:pt x="1646363" y="318992"/>
                          <a:pt x="1646648" y="318611"/>
                          <a:pt x="1647125" y="318611"/>
                        </a:cubicBezTo>
                        <a:cubicBezTo>
                          <a:pt x="1648172" y="318611"/>
                          <a:pt x="1648172" y="319659"/>
                          <a:pt x="1648172" y="320231"/>
                        </a:cubicBezTo>
                        <a:cubicBezTo>
                          <a:pt x="1648172" y="320897"/>
                          <a:pt x="1648458" y="322707"/>
                          <a:pt x="1648744" y="323088"/>
                        </a:cubicBezTo>
                        <a:lnTo>
                          <a:pt x="1648839" y="323279"/>
                        </a:lnTo>
                        <a:cubicBezTo>
                          <a:pt x="1649125" y="323660"/>
                          <a:pt x="1649696" y="324326"/>
                          <a:pt x="1649982" y="324422"/>
                        </a:cubicBezTo>
                        <a:cubicBezTo>
                          <a:pt x="1650649" y="324707"/>
                          <a:pt x="1651506" y="325755"/>
                          <a:pt x="1651411" y="326803"/>
                        </a:cubicBezTo>
                        <a:cubicBezTo>
                          <a:pt x="1651411" y="326993"/>
                          <a:pt x="1651316" y="327184"/>
                          <a:pt x="1651220" y="327470"/>
                        </a:cubicBezTo>
                        <a:cubicBezTo>
                          <a:pt x="1651220" y="327565"/>
                          <a:pt x="1651125" y="327755"/>
                          <a:pt x="1651125" y="327851"/>
                        </a:cubicBezTo>
                        <a:cubicBezTo>
                          <a:pt x="1652078" y="328041"/>
                          <a:pt x="1652459" y="328708"/>
                          <a:pt x="1652649" y="329184"/>
                        </a:cubicBezTo>
                        <a:cubicBezTo>
                          <a:pt x="1652745" y="329279"/>
                          <a:pt x="1652745" y="329470"/>
                          <a:pt x="1652840" y="329565"/>
                        </a:cubicBezTo>
                        <a:cubicBezTo>
                          <a:pt x="1653221" y="330137"/>
                          <a:pt x="1653792" y="331280"/>
                          <a:pt x="1653411" y="332041"/>
                        </a:cubicBezTo>
                        <a:cubicBezTo>
                          <a:pt x="1653316" y="332232"/>
                          <a:pt x="1653030" y="332613"/>
                          <a:pt x="1652363" y="332613"/>
                        </a:cubicBezTo>
                        <a:cubicBezTo>
                          <a:pt x="1652078" y="332613"/>
                          <a:pt x="1651982" y="332613"/>
                          <a:pt x="1651982" y="332613"/>
                        </a:cubicBezTo>
                        <a:cubicBezTo>
                          <a:pt x="1651982" y="332804"/>
                          <a:pt x="1651982" y="332899"/>
                          <a:pt x="1651982" y="332994"/>
                        </a:cubicBezTo>
                        <a:cubicBezTo>
                          <a:pt x="1651697" y="333851"/>
                          <a:pt x="1651506" y="335185"/>
                          <a:pt x="1651697" y="335470"/>
                        </a:cubicBezTo>
                        <a:cubicBezTo>
                          <a:pt x="1651982" y="335661"/>
                          <a:pt x="1652268" y="335947"/>
                          <a:pt x="1652459" y="336137"/>
                        </a:cubicBezTo>
                        <a:cubicBezTo>
                          <a:pt x="1652840" y="336518"/>
                          <a:pt x="1653126" y="336804"/>
                          <a:pt x="1653506" y="336804"/>
                        </a:cubicBezTo>
                        <a:cubicBezTo>
                          <a:pt x="1654554" y="336899"/>
                          <a:pt x="1655221" y="337661"/>
                          <a:pt x="1655507" y="338137"/>
                        </a:cubicBezTo>
                        <a:lnTo>
                          <a:pt x="1655602" y="338328"/>
                        </a:lnTo>
                        <a:cubicBezTo>
                          <a:pt x="1656078" y="338804"/>
                          <a:pt x="1656364" y="339662"/>
                          <a:pt x="1656459" y="340519"/>
                        </a:cubicBezTo>
                        <a:lnTo>
                          <a:pt x="1656459" y="340900"/>
                        </a:lnTo>
                        <a:cubicBezTo>
                          <a:pt x="1656554" y="341662"/>
                          <a:pt x="1656554" y="342233"/>
                          <a:pt x="1655697" y="342995"/>
                        </a:cubicBezTo>
                        <a:cubicBezTo>
                          <a:pt x="1655507" y="343186"/>
                          <a:pt x="1655316" y="343281"/>
                          <a:pt x="1655221" y="343376"/>
                        </a:cubicBezTo>
                        <a:cubicBezTo>
                          <a:pt x="1655126" y="343472"/>
                          <a:pt x="1655030" y="343472"/>
                          <a:pt x="1655030" y="343567"/>
                        </a:cubicBezTo>
                        <a:cubicBezTo>
                          <a:pt x="1655030" y="343567"/>
                          <a:pt x="1655030" y="343662"/>
                          <a:pt x="1655126" y="343853"/>
                        </a:cubicBezTo>
                        <a:cubicBezTo>
                          <a:pt x="1655126" y="343853"/>
                          <a:pt x="1655221" y="343853"/>
                          <a:pt x="1655316" y="343853"/>
                        </a:cubicBezTo>
                        <a:cubicBezTo>
                          <a:pt x="1655507" y="343853"/>
                          <a:pt x="1655697" y="343757"/>
                          <a:pt x="1655888" y="343757"/>
                        </a:cubicBezTo>
                        <a:cubicBezTo>
                          <a:pt x="1656554" y="343757"/>
                          <a:pt x="1657126" y="343853"/>
                          <a:pt x="1657793" y="344614"/>
                        </a:cubicBezTo>
                        <a:cubicBezTo>
                          <a:pt x="1657983" y="344805"/>
                          <a:pt x="1658269" y="345091"/>
                          <a:pt x="1658555" y="345376"/>
                        </a:cubicBezTo>
                        <a:cubicBezTo>
                          <a:pt x="1659221" y="345948"/>
                          <a:pt x="1659888" y="346520"/>
                          <a:pt x="1660079" y="347186"/>
                        </a:cubicBezTo>
                        <a:cubicBezTo>
                          <a:pt x="1660460" y="347948"/>
                          <a:pt x="1660555" y="348234"/>
                          <a:pt x="1660555" y="348901"/>
                        </a:cubicBezTo>
                        <a:cubicBezTo>
                          <a:pt x="1660650" y="348901"/>
                          <a:pt x="1661127" y="349187"/>
                          <a:pt x="1661222" y="349187"/>
                        </a:cubicBezTo>
                        <a:cubicBezTo>
                          <a:pt x="1661412" y="349187"/>
                          <a:pt x="1661507" y="349187"/>
                          <a:pt x="1661507" y="349187"/>
                        </a:cubicBezTo>
                        <a:cubicBezTo>
                          <a:pt x="1661507" y="349187"/>
                          <a:pt x="1661603" y="349187"/>
                          <a:pt x="1661698" y="348996"/>
                        </a:cubicBezTo>
                        <a:cubicBezTo>
                          <a:pt x="1661984" y="348615"/>
                          <a:pt x="1662651" y="347853"/>
                          <a:pt x="1663317" y="348043"/>
                        </a:cubicBezTo>
                        <a:cubicBezTo>
                          <a:pt x="1663698" y="348234"/>
                          <a:pt x="1663984" y="348615"/>
                          <a:pt x="1663984" y="349187"/>
                        </a:cubicBezTo>
                        <a:cubicBezTo>
                          <a:pt x="1663984" y="350044"/>
                          <a:pt x="1664651" y="350996"/>
                          <a:pt x="1664937" y="351091"/>
                        </a:cubicBezTo>
                        <a:cubicBezTo>
                          <a:pt x="1666079" y="351663"/>
                          <a:pt x="1666461" y="351663"/>
                          <a:pt x="1666556" y="351663"/>
                        </a:cubicBezTo>
                        <a:cubicBezTo>
                          <a:pt x="1667127" y="351377"/>
                          <a:pt x="1667699" y="351091"/>
                          <a:pt x="1668270" y="351282"/>
                        </a:cubicBezTo>
                        <a:cubicBezTo>
                          <a:pt x="1668556" y="351377"/>
                          <a:pt x="1668937" y="351568"/>
                          <a:pt x="1669128" y="352139"/>
                        </a:cubicBezTo>
                        <a:lnTo>
                          <a:pt x="1669223" y="352330"/>
                        </a:lnTo>
                        <a:cubicBezTo>
                          <a:pt x="1669413" y="352806"/>
                          <a:pt x="1669604" y="353092"/>
                          <a:pt x="1669318" y="353568"/>
                        </a:cubicBezTo>
                        <a:cubicBezTo>
                          <a:pt x="1669318" y="353663"/>
                          <a:pt x="1669223" y="353663"/>
                          <a:pt x="1669223" y="353854"/>
                        </a:cubicBezTo>
                        <a:cubicBezTo>
                          <a:pt x="1669128" y="354044"/>
                          <a:pt x="1669128" y="354139"/>
                          <a:pt x="1669699" y="354901"/>
                        </a:cubicBezTo>
                        <a:cubicBezTo>
                          <a:pt x="1670080" y="355378"/>
                          <a:pt x="1670461" y="355664"/>
                          <a:pt x="1670747" y="355664"/>
                        </a:cubicBezTo>
                        <a:cubicBezTo>
                          <a:pt x="1671318" y="354997"/>
                          <a:pt x="1672080" y="354711"/>
                          <a:pt x="1672747" y="354711"/>
                        </a:cubicBezTo>
                        <a:cubicBezTo>
                          <a:pt x="1673319" y="354711"/>
                          <a:pt x="1673795" y="354901"/>
                          <a:pt x="1674080" y="355283"/>
                        </a:cubicBezTo>
                        <a:cubicBezTo>
                          <a:pt x="1674462" y="355759"/>
                          <a:pt x="1675604" y="356235"/>
                          <a:pt x="1675890" y="356140"/>
                        </a:cubicBezTo>
                        <a:cubicBezTo>
                          <a:pt x="1676081" y="356045"/>
                          <a:pt x="1676081" y="355949"/>
                          <a:pt x="1676081" y="355949"/>
                        </a:cubicBezTo>
                        <a:cubicBezTo>
                          <a:pt x="1675795" y="355473"/>
                          <a:pt x="1675700" y="354901"/>
                          <a:pt x="1675986" y="354520"/>
                        </a:cubicBezTo>
                        <a:cubicBezTo>
                          <a:pt x="1676271" y="354139"/>
                          <a:pt x="1676747" y="354044"/>
                          <a:pt x="1677510" y="354235"/>
                        </a:cubicBezTo>
                        <a:cubicBezTo>
                          <a:pt x="1678271" y="354425"/>
                          <a:pt x="1678653" y="354425"/>
                          <a:pt x="1678938" y="354330"/>
                        </a:cubicBezTo>
                        <a:cubicBezTo>
                          <a:pt x="1679224" y="353473"/>
                          <a:pt x="1680272" y="352711"/>
                          <a:pt x="1681415" y="352616"/>
                        </a:cubicBezTo>
                        <a:cubicBezTo>
                          <a:pt x="1682462" y="352616"/>
                          <a:pt x="1683320" y="352616"/>
                          <a:pt x="1684463" y="352520"/>
                        </a:cubicBezTo>
                        <a:cubicBezTo>
                          <a:pt x="1684844" y="352520"/>
                          <a:pt x="1685511" y="352425"/>
                          <a:pt x="1685701" y="352330"/>
                        </a:cubicBezTo>
                        <a:cubicBezTo>
                          <a:pt x="1685701" y="352330"/>
                          <a:pt x="1685701" y="352235"/>
                          <a:pt x="1685606" y="352235"/>
                        </a:cubicBezTo>
                        <a:cubicBezTo>
                          <a:pt x="1685225" y="351377"/>
                          <a:pt x="1685320" y="350615"/>
                          <a:pt x="1685415" y="350044"/>
                        </a:cubicBezTo>
                        <a:cubicBezTo>
                          <a:pt x="1685415" y="349853"/>
                          <a:pt x="1685511" y="349568"/>
                          <a:pt x="1685511" y="349282"/>
                        </a:cubicBezTo>
                        <a:cubicBezTo>
                          <a:pt x="1685511" y="348615"/>
                          <a:pt x="1685892" y="348043"/>
                          <a:pt x="1686368" y="347758"/>
                        </a:cubicBezTo>
                        <a:cubicBezTo>
                          <a:pt x="1686939" y="347567"/>
                          <a:pt x="1687701" y="347758"/>
                          <a:pt x="1688178" y="348329"/>
                        </a:cubicBezTo>
                        <a:cubicBezTo>
                          <a:pt x="1688463" y="348615"/>
                          <a:pt x="1688559" y="348806"/>
                          <a:pt x="1688654" y="348996"/>
                        </a:cubicBezTo>
                        <a:cubicBezTo>
                          <a:pt x="1688654" y="349091"/>
                          <a:pt x="1688749" y="349187"/>
                          <a:pt x="1688749" y="349187"/>
                        </a:cubicBezTo>
                        <a:cubicBezTo>
                          <a:pt x="1688749" y="349187"/>
                          <a:pt x="1688844" y="349187"/>
                          <a:pt x="1689130" y="349187"/>
                        </a:cubicBezTo>
                        <a:cubicBezTo>
                          <a:pt x="1689320" y="349187"/>
                          <a:pt x="1689511" y="349187"/>
                          <a:pt x="1689702" y="349187"/>
                        </a:cubicBezTo>
                        <a:cubicBezTo>
                          <a:pt x="1690368" y="349091"/>
                          <a:pt x="1691321" y="349091"/>
                          <a:pt x="1691702" y="350330"/>
                        </a:cubicBezTo>
                        <a:cubicBezTo>
                          <a:pt x="1692083" y="351377"/>
                          <a:pt x="1692750" y="352616"/>
                          <a:pt x="1693035" y="352806"/>
                        </a:cubicBezTo>
                        <a:cubicBezTo>
                          <a:pt x="1693226" y="352806"/>
                          <a:pt x="1694369" y="352330"/>
                          <a:pt x="1695131" y="351854"/>
                        </a:cubicBezTo>
                        <a:cubicBezTo>
                          <a:pt x="1695988" y="351282"/>
                          <a:pt x="1697703" y="350806"/>
                          <a:pt x="1698560" y="350806"/>
                        </a:cubicBezTo>
                        <a:cubicBezTo>
                          <a:pt x="1698845" y="350806"/>
                          <a:pt x="1699131" y="350806"/>
                          <a:pt x="1699512" y="350806"/>
                        </a:cubicBezTo>
                        <a:cubicBezTo>
                          <a:pt x="1700179" y="350806"/>
                          <a:pt x="1701036" y="350901"/>
                          <a:pt x="1701608" y="350806"/>
                        </a:cubicBezTo>
                        <a:cubicBezTo>
                          <a:pt x="1702370" y="350615"/>
                          <a:pt x="1702751" y="350520"/>
                          <a:pt x="1703037" y="349853"/>
                        </a:cubicBezTo>
                        <a:cubicBezTo>
                          <a:pt x="1703322" y="349187"/>
                          <a:pt x="1703703" y="348520"/>
                          <a:pt x="1703989" y="348043"/>
                        </a:cubicBezTo>
                        <a:cubicBezTo>
                          <a:pt x="1704179" y="347758"/>
                          <a:pt x="1704370" y="347567"/>
                          <a:pt x="1704370" y="347377"/>
                        </a:cubicBezTo>
                        <a:cubicBezTo>
                          <a:pt x="1704656" y="346805"/>
                          <a:pt x="1705322" y="346424"/>
                          <a:pt x="1706085" y="346043"/>
                        </a:cubicBezTo>
                        <a:cubicBezTo>
                          <a:pt x="1706370" y="345853"/>
                          <a:pt x="1706751" y="345758"/>
                          <a:pt x="1706942" y="345567"/>
                        </a:cubicBezTo>
                        <a:cubicBezTo>
                          <a:pt x="1707132" y="345472"/>
                          <a:pt x="1707418" y="345186"/>
                          <a:pt x="1707609" y="344995"/>
                        </a:cubicBezTo>
                        <a:cubicBezTo>
                          <a:pt x="1708275" y="344329"/>
                          <a:pt x="1709132" y="343567"/>
                          <a:pt x="1710276" y="343376"/>
                        </a:cubicBezTo>
                        <a:lnTo>
                          <a:pt x="1710561" y="343281"/>
                        </a:lnTo>
                        <a:cubicBezTo>
                          <a:pt x="1711514" y="342995"/>
                          <a:pt x="1711990" y="342900"/>
                          <a:pt x="1712466" y="343091"/>
                        </a:cubicBezTo>
                        <a:cubicBezTo>
                          <a:pt x="1712943" y="343376"/>
                          <a:pt x="1713038" y="343853"/>
                          <a:pt x="1713133" y="344424"/>
                        </a:cubicBezTo>
                        <a:cubicBezTo>
                          <a:pt x="1713228" y="344710"/>
                          <a:pt x="1713228" y="344995"/>
                          <a:pt x="1713323" y="345376"/>
                        </a:cubicBezTo>
                        <a:cubicBezTo>
                          <a:pt x="1713514" y="346234"/>
                          <a:pt x="1714562" y="349472"/>
                          <a:pt x="1714752" y="349949"/>
                        </a:cubicBezTo>
                        <a:lnTo>
                          <a:pt x="1714847" y="350139"/>
                        </a:lnTo>
                        <a:cubicBezTo>
                          <a:pt x="1715038" y="350710"/>
                          <a:pt x="1715419" y="351663"/>
                          <a:pt x="1716371" y="352235"/>
                        </a:cubicBezTo>
                        <a:cubicBezTo>
                          <a:pt x="1716943" y="352616"/>
                          <a:pt x="1717419" y="352997"/>
                          <a:pt x="1717800" y="353282"/>
                        </a:cubicBezTo>
                        <a:cubicBezTo>
                          <a:pt x="1718277" y="353663"/>
                          <a:pt x="1718657" y="354044"/>
                          <a:pt x="1719134" y="354139"/>
                        </a:cubicBezTo>
                        <a:cubicBezTo>
                          <a:pt x="1720467" y="354330"/>
                          <a:pt x="1721610" y="355092"/>
                          <a:pt x="1722372" y="355664"/>
                        </a:cubicBezTo>
                        <a:cubicBezTo>
                          <a:pt x="1722848" y="356045"/>
                          <a:pt x="1723420" y="355949"/>
                          <a:pt x="1723706" y="355759"/>
                        </a:cubicBezTo>
                        <a:cubicBezTo>
                          <a:pt x="1724277" y="355378"/>
                          <a:pt x="1725420" y="355187"/>
                          <a:pt x="1726278" y="355568"/>
                        </a:cubicBezTo>
                        <a:lnTo>
                          <a:pt x="1726563" y="355759"/>
                        </a:lnTo>
                        <a:cubicBezTo>
                          <a:pt x="1727230" y="356045"/>
                          <a:pt x="1728182" y="356521"/>
                          <a:pt x="1728945" y="356521"/>
                        </a:cubicBezTo>
                        <a:cubicBezTo>
                          <a:pt x="1729230" y="356521"/>
                          <a:pt x="1729516" y="356521"/>
                          <a:pt x="1729897" y="356521"/>
                        </a:cubicBezTo>
                        <a:cubicBezTo>
                          <a:pt x="1730469" y="356521"/>
                          <a:pt x="1731230" y="356521"/>
                          <a:pt x="1731421" y="356426"/>
                        </a:cubicBezTo>
                        <a:cubicBezTo>
                          <a:pt x="1731707" y="356235"/>
                          <a:pt x="1732373" y="355949"/>
                          <a:pt x="1733040" y="355664"/>
                        </a:cubicBezTo>
                        <a:cubicBezTo>
                          <a:pt x="1733517" y="355473"/>
                          <a:pt x="1733993" y="355283"/>
                          <a:pt x="1734279" y="355092"/>
                        </a:cubicBezTo>
                        <a:lnTo>
                          <a:pt x="1734660" y="354901"/>
                        </a:lnTo>
                        <a:cubicBezTo>
                          <a:pt x="1735231" y="354616"/>
                          <a:pt x="1735612" y="354425"/>
                          <a:pt x="1736088" y="353949"/>
                        </a:cubicBezTo>
                        <a:cubicBezTo>
                          <a:pt x="1736374" y="353663"/>
                          <a:pt x="1736755" y="353092"/>
                          <a:pt x="1737041" y="352616"/>
                        </a:cubicBezTo>
                        <a:cubicBezTo>
                          <a:pt x="1737422" y="352044"/>
                          <a:pt x="1737803" y="351472"/>
                          <a:pt x="1738184" y="351187"/>
                        </a:cubicBezTo>
                        <a:cubicBezTo>
                          <a:pt x="1738851" y="350520"/>
                          <a:pt x="1740375" y="349663"/>
                          <a:pt x="1741422" y="349187"/>
                        </a:cubicBezTo>
                        <a:lnTo>
                          <a:pt x="1741708" y="349091"/>
                        </a:lnTo>
                        <a:cubicBezTo>
                          <a:pt x="1742661" y="348615"/>
                          <a:pt x="1743137" y="348424"/>
                          <a:pt x="1744280" y="348329"/>
                        </a:cubicBezTo>
                        <a:cubicBezTo>
                          <a:pt x="1745518" y="348329"/>
                          <a:pt x="1746947" y="348710"/>
                          <a:pt x="1747709" y="349377"/>
                        </a:cubicBezTo>
                        <a:cubicBezTo>
                          <a:pt x="1748185" y="349853"/>
                          <a:pt x="1748566" y="350044"/>
                          <a:pt x="1749233" y="349853"/>
                        </a:cubicBezTo>
                        <a:cubicBezTo>
                          <a:pt x="1749995" y="349663"/>
                          <a:pt x="1751138" y="349472"/>
                          <a:pt x="1752090" y="350330"/>
                        </a:cubicBezTo>
                        <a:cubicBezTo>
                          <a:pt x="1752567" y="350710"/>
                          <a:pt x="1752852" y="350806"/>
                          <a:pt x="1753710" y="350806"/>
                        </a:cubicBezTo>
                        <a:cubicBezTo>
                          <a:pt x="1754662" y="350806"/>
                          <a:pt x="1756186" y="350330"/>
                          <a:pt x="1756472" y="350234"/>
                        </a:cubicBezTo>
                        <a:cubicBezTo>
                          <a:pt x="1757138" y="349949"/>
                          <a:pt x="1758377" y="349949"/>
                          <a:pt x="1759044" y="351282"/>
                        </a:cubicBezTo>
                        <a:cubicBezTo>
                          <a:pt x="1759329" y="351854"/>
                          <a:pt x="1759520" y="352425"/>
                          <a:pt x="1759710" y="352806"/>
                        </a:cubicBezTo>
                        <a:cubicBezTo>
                          <a:pt x="1759805" y="353092"/>
                          <a:pt x="1759901" y="353378"/>
                          <a:pt x="1759996" y="353473"/>
                        </a:cubicBezTo>
                        <a:cubicBezTo>
                          <a:pt x="1760091" y="353568"/>
                          <a:pt x="1760568" y="354044"/>
                          <a:pt x="1761139" y="354520"/>
                        </a:cubicBezTo>
                        <a:cubicBezTo>
                          <a:pt x="1762092" y="355378"/>
                          <a:pt x="1763330" y="356426"/>
                          <a:pt x="1763996" y="357092"/>
                        </a:cubicBezTo>
                        <a:cubicBezTo>
                          <a:pt x="1764854" y="358045"/>
                          <a:pt x="1765425" y="358712"/>
                          <a:pt x="1765425" y="359664"/>
                        </a:cubicBezTo>
                        <a:lnTo>
                          <a:pt x="1765425" y="360045"/>
                        </a:lnTo>
                        <a:lnTo>
                          <a:pt x="1765044" y="360235"/>
                        </a:lnTo>
                        <a:cubicBezTo>
                          <a:pt x="1764473" y="360521"/>
                          <a:pt x="1764092" y="360807"/>
                          <a:pt x="1763806" y="361283"/>
                        </a:cubicBezTo>
                        <a:cubicBezTo>
                          <a:pt x="1763044" y="362236"/>
                          <a:pt x="1762949" y="363379"/>
                          <a:pt x="1763425" y="364808"/>
                        </a:cubicBezTo>
                        <a:cubicBezTo>
                          <a:pt x="1764282" y="367474"/>
                          <a:pt x="1765139" y="369380"/>
                          <a:pt x="1765806" y="370808"/>
                        </a:cubicBezTo>
                        <a:cubicBezTo>
                          <a:pt x="1766187" y="371666"/>
                          <a:pt x="1766568" y="372428"/>
                          <a:pt x="1766854" y="373094"/>
                        </a:cubicBezTo>
                        <a:cubicBezTo>
                          <a:pt x="1766949" y="373380"/>
                          <a:pt x="1767045" y="373761"/>
                          <a:pt x="1767140" y="374047"/>
                        </a:cubicBezTo>
                        <a:cubicBezTo>
                          <a:pt x="1767235" y="374333"/>
                          <a:pt x="1767330" y="374904"/>
                          <a:pt x="1767426" y="374999"/>
                        </a:cubicBezTo>
                        <a:cubicBezTo>
                          <a:pt x="1767426" y="374904"/>
                          <a:pt x="1767806" y="374809"/>
                          <a:pt x="1769140" y="373380"/>
                        </a:cubicBezTo>
                        <a:cubicBezTo>
                          <a:pt x="1771617" y="370618"/>
                          <a:pt x="1772950" y="370522"/>
                          <a:pt x="1775522" y="370237"/>
                        </a:cubicBezTo>
                        <a:lnTo>
                          <a:pt x="1775807" y="370237"/>
                        </a:lnTo>
                        <a:cubicBezTo>
                          <a:pt x="1776855" y="370141"/>
                          <a:pt x="1777712" y="370237"/>
                          <a:pt x="1778570" y="370332"/>
                        </a:cubicBezTo>
                        <a:cubicBezTo>
                          <a:pt x="1779046" y="370427"/>
                          <a:pt x="1779522" y="370427"/>
                          <a:pt x="1779998" y="370427"/>
                        </a:cubicBezTo>
                        <a:cubicBezTo>
                          <a:pt x="1781142" y="370427"/>
                          <a:pt x="1784094" y="371285"/>
                          <a:pt x="1784856" y="371761"/>
                        </a:cubicBezTo>
                        <a:lnTo>
                          <a:pt x="1785047" y="371856"/>
                        </a:lnTo>
                        <a:cubicBezTo>
                          <a:pt x="1785237" y="371951"/>
                          <a:pt x="1785428" y="372142"/>
                          <a:pt x="1785713" y="372332"/>
                        </a:cubicBezTo>
                        <a:lnTo>
                          <a:pt x="1785904" y="372523"/>
                        </a:lnTo>
                        <a:lnTo>
                          <a:pt x="1785904" y="372808"/>
                        </a:lnTo>
                        <a:cubicBezTo>
                          <a:pt x="1785904" y="373189"/>
                          <a:pt x="1785618" y="374714"/>
                          <a:pt x="1784380" y="375285"/>
                        </a:cubicBezTo>
                        <a:cubicBezTo>
                          <a:pt x="1784380" y="375285"/>
                          <a:pt x="1784285" y="375380"/>
                          <a:pt x="1784189" y="375476"/>
                        </a:cubicBezTo>
                        <a:cubicBezTo>
                          <a:pt x="1784094" y="375571"/>
                          <a:pt x="1783999" y="375571"/>
                          <a:pt x="1783904" y="375666"/>
                        </a:cubicBezTo>
                        <a:cubicBezTo>
                          <a:pt x="1783618" y="375761"/>
                          <a:pt x="1783428" y="376047"/>
                          <a:pt x="1783332" y="376333"/>
                        </a:cubicBezTo>
                        <a:cubicBezTo>
                          <a:pt x="1783237" y="376809"/>
                          <a:pt x="1783523" y="377762"/>
                          <a:pt x="1784570" y="378905"/>
                        </a:cubicBezTo>
                        <a:cubicBezTo>
                          <a:pt x="1785047" y="379476"/>
                          <a:pt x="1785523" y="379952"/>
                          <a:pt x="1785904" y="380333"/>
                        </a:cubicBezTo>
                        <a:cubicBezTo>
                          <a:pt x="1786761" y="381381"/>
                          <a:pt x="1787523" y="382143"/>
                          <a:pt x="1788857" y="383095"/>
                        </a:cubicBezTo>
                        <a:cubicBezTo>
                          <a:pt x="1789143" y="383286"/>
                          <a:pt x="1789333" y="383476"/>
                          <a:pt x="1789523" y="383572"/>
                        </a:cubicBezTo>
                        <a:cubicBezTo>
                          <a:pt x="1791047" y="384620"/>
                          <a:pt x="1791238" y="385001"/>
                          <a:pt x="1791143" y="387191"/>
                        </a:cubicBezTo>
                        <a:cubicBezTo>
                          <a:pt x="1791047" y="387858"/>
                          <a:pt x="1791238" y="388239"/>
                          <a:pt x="1791524" y="388525"/>
                        </a:cubicBezTo>
                        <a:cubicBezTo>
                          <a:pt x="1791905" y="388906"/>
                          <a:pt x="1792667" y="389001"/>
                          <a:pt x="1793619" y="388810"/>
                        </a:cubicBezTo>
                        <a:cubicBezTo>
                          <a:pt x="1793905" y="388715"/>
                          <a:pt x="1794191" y="388715"/>
                          <a:pt x="1794381" y="388620"/>
                        </a:cubicBezTo>
                        <a:cubicBezTo>
                          <a:pt x="1795620" y="388334"/>
                          <a:pt x="1795810" y="388715"/>
                          <a:pt x="1796477" y="389954"/>
                        </a:cubicBezTo>
                        <a:lnTo>
                          <a:pt x="1796667" y="390335"/>
                        </a:lnTo>
                        <a:cubicBezTo>
                          <a:pt x="1797239" y="391287"/>
                          <a:pt x="1797905" y="392335"/>
                          <a:pt x="1799048" y="392620"/>
                        </a:cubicBezTo>
                        <a:cubicBezTo>
                          <a:pt x="1800096" y="392906"/>
                          <a:pt x="1801525" y="392525"/>
                          <a:pt x="1803144" y="391382"/>
                        </a:cubicBezTo>
                        <a:lnTo>
                          <a:pt x="1803716" y="391001"/>
                        </a:lnTo>
                        <a:cubicBezTo>
                          <a:pt x="1807812" y="388334"/>
                          <a:pt x="1807907" y="388239"/>
                          <a:pt x="1806669" y="385381"/>
                        </a:cubicBezTo>
                        <a:cubicBezTo>
                          <a:pt x="1805335" y="382238"/>
                          <a:pt x="1804573" y="380810"/>
                          <a:pt x="1803906" y="379666"/>
                        </a:cubicBezTo>
                        <a:lnTo>
                          <a:pt x="1803716" y="379285"/>
                        </a:lnTo>
                        <a:cubicBezTo>
                          <a:pt x="1803144" y="378238"/>
                          <a:pt x="1803335" y="377571"/>
                          <a:pt x="1803620" y="377190"/>
                        </a:cubicBezTo>
                        <a:cubicBezTo>
                          <a:pt x="1804002" y="376523"/>
                          <a:pt x="1804954" y="376333"/>
                          <a:pt x="1806287" y="376428"/>
                        </a:cubicBezTo>
                        <a:cubicBezTo>
                          <a:pt x="1806573" y="376428"/>
                          <a:pt x="1807240" y="376523"/>
                          <a:pt x="1807430" y="376428"/>
                        </a:cubicBezTo>
                        <a:cubicBezTo>
                          <a:pt x="1807430" y="376333"/>
                          <a:pt x="1807430" y="375666"/>
                          <a:pt x="1807430" y="374999"/>
                        </a:cubicBezTo>
                        <a:lnTo>
                          <a:pt x="1807430" y="374333"/>
                        </a:lnTo>
                        <a:cubicBezTo>
                          <a:pt x="1807430" y="371570"/>
                          <a:pt x="1808859" y="370237"/>
                          <a:pt x="1810193" y="368999"/>
                        </a:cubicBezTo>
                        <a:lnTo>
                          <a:pt x="1810669" y="368522"/>
                        </a:lnTo>
                        <a:cubicBezTo>
                          <a:pt x="1812193" y="367093"/>
                          <a:pt x="1813336" y="366331"/>
                          <a:pt x="1816003" y="369094"/>
                        </a:cubicBezTo>
                        <a:cubicBezTo>
                          <a:pt x="1817908" y="371094"/>
                          <a:pt x="1818289" y="372618"/>
                          <a:pt x="1818670" y="374618"/>
                        </a:cubicBezTo>
                        <a:cubicBezTo>
                          <a:pt x="1818861" y="375380"/>
                          <a:pt x="1818956" y="376142"/>
                          <a:pt x="1819242" y="377095"/>
                        </a:cubicBezTo>
                        <a:cubicBezTo>
                          <a:pt x="1819432" y="377857"/>
                          <a:pt x="1819622" y="378619"/>
                          <a:pt x="1819813" y="379190"/>
                        </a:cubicBezTo>
                        <a:cubicBezTo>
                          <a:pt x="1820289" y="381286"/>
                          <a:pt x="1820575" y="382333"/>
                          <a:pt x="1822766" y="384239"/>
                        </a:cubicBezTo>
                        <a:cubicBezTo>
                          <a:pt x="1825052" y="386239"/>
                          <a:pt x="1827243" y="388620"/>
                          <a:pt x="1829243" y="391382"/>
                        </a:cubicBezTo>
                        <a:cubicBezTo>
                          <a:pt x="1830195" y="392716"/>
                          <a:pt x="1830386" y="392716"/>
                          <a:pt x="1831814" y="392811"/>
                        </a:cubicBezTo>
                        <a:cubicBezTo>
                          <a:pt x="1833338" y="392906"/>
                          <a:pt x="1833624" y="394240"/>
                          <a:pt x="1833815" y="395287"/>
                        </a:cubicBezTo>
                        <a:cubicBezTo>
                          <a:pt x="1834005" y="396049"/>
                          <a:pt x="1834196" y="396907"/>
                          <a:pt x="1834672" y="397574"/>
                        </a:cubicBezTo>
                        <a:cubicBezTo>
                          <a:pt x="1835053" y="398050"/>
                          <a:pt x="1835529" y="398716"/>
                          <a:pt x="1836005" y="399288"/>
                        </a:cubicBezTo>
                        <a:cubicBezTo>
                          <a:pt x="1837244" y="400907"/>
                          <a:pt x="1838768" y="402908"/>
                          <a:pt x="1839911" y="404717"/>
                        </a:cubicBezTo>
                        <a:cubicBezTo>
                          <a:pt x="1840768" y="406051"/>
                          <a:pt x="1841720" y="406908"/>
                          <a:pt x="1842768" y="407194"/>
                        </a:cubicBezTo>
                        <a:cubicBezTo>
                          <a:pt x="1843530" y="407384"/>
                          <a:pt x="1844387" y="407194"/>
                          <a:pt x="1845150" y="406622"/>
                        </a:cubicBezTo>
                        <a:cubicBezTo>
                          <a:pt x="1845912" y="406146"/>
                          <a:pt x="1846769" y="405765"/>
                          <a:pt x="1847721" y="405289"/>
                        </a:cubicBezTo>
                        <a:cubicBezTo>
                          <a:pt x="1850388" y="404146"/>
                          <a:pt x="1852103" y="403193"/>
                          <a:pt x="1851627" y="401479"/>
                        </a:cubicBezTo>
                        <a:cubicBezTo>
                          <a:pt x="1851436" y="400812"/>
                          <a:pt x="1851150" y="399955"/>
                          <a:pt x="1850864" y="399097"/>
                        </a:cubicBezTo>
                        <a:cubicBezTo>
                          <a:pt x="1849912" y="396335"/>
                          <a:pt x="1848864" y="393573"/>
                          <a:pt x="1849912" y="392144"/>
                        </a:cubicBezTo>
                        <a:cubicBezTo>
                          <a:pt x="1850198" y="391763"/>
                          <a:pt x="1850674" y="391287"/>
                          <a:pt x="1851722" y="391287"/>
                        </a:cubicBezTo>
                        <a:cubicBezTo>
                          <a:pt x="1854198" y="391287"/>
                          <a:pt x="1854484" y="390716"/>
                          <a:pt x="1855151" y="389572"/>
                        </a:cubicBezTo>
                        <a:cubicBezTo>
                          <a:pt x="1855246" y="389382"/>
                          <a:pt x="1855437" y="389191"/>
                          <a:pt x="1855532" y="388906"/>
                        </a:cubicBezTo>
                        <a:cubicBezTo>
                          <a:pt x="1856579" y="387191"/>
                          <a:pt x="1858865" y="385667"/>
                          <a:pt x="1862104" y="384524"/>
                        </a:cubicBezTo>
                        <a:cubicBezTo>
                          <a:pt x="1865533" y="383286"/>
                          <a:pt x="1866009" y="382619"/>
                          <a:pt x="1866009" y="381191"/>
                        </a:cubicBezTo>
                        <a:cubicBezTo>
                          <a:pt x="1866009" y="378047"/>
                          <a:pt x="1867438" y="375952"/>
                          <a:pt x="1870010" y="375380"/>
                        </a:cubicBezTo>
                        <a:cubicBezTo>
                          <a:pt x="1871153" y="375095"/>
                          <a:pt x="1872201" y="375285"/>
                          <a:pt x="1873153" y="375952"/>
                        </a:cubicBezTo>
                        <a:cubicBezTo>
                          <a:pt x="1874487" y="376904"/>
                          <a:pt x="1875248" y="378619"/>
                          <a:pt x="1875439" y="379857"/>
                        </a:cubicBezTo>
                        <a:cubicBezTo>
                          <a:pt x="1875534" y="380810"/>
                          <a:pt x="1876392" y="381953"/>
                          <a:pt x="1877058" y="382048"/>
                        </a:cubicBezTo>
                        <a:cubicBezTo>
                          <a:pt x="1877630" y="382143"/>
                          <a:pt x="1878011" y="381572"/>
                          <a:pt x="1878201" y="381000"/>
                        </a:cubicBezTo>
                        <a:cubicBezTo>
                          <a:pt x="1878773" y="379762"/>
                          <a:pt x="1879344" y="378809"/>
                          <a:pt x="1879820" y="377952"/>
                        </a:cubicBezTo>
                        <a:cubicBezTo>
                          <a:pt x="1880582" y="376618"/>
                          <a:pt x="1881154" y="375571"/>
                          <a:pt x="1881535" y="374237"/>
                        </a:cubicBezTo>
                        <a:cubicBezTo>
                          <a:pt x="1881821" y="373189"/>
                          <a:pt x="1882773" y="370808"/>
                          <a:pt x="1884202" y="370904"/>
                        </a:cubicBezTo>
                        <a:cubicBezTo>
                          <a:pt x="1885440" y="370904"/>
                          <a:pt x="1885917" y="372428"/>
                          <a:pt x="1886202" y="373570"/>
                        </a:cubicBezTo>
                        <a:lnTo>
                          <a:pt x="1886488" y="374809"/>
                        </a:lnTo>
                        <a:cubicBezTo>
                          <a:pt x="1887250" y="377857"/>
                          <a:pt x="1887536" y="379190"/>
                          <a:pt x="1889060" y="380714"/>
                        </a:cubicBezTo>
                        <a:cubicBezTo>
                          <a:pt x="1890870" y="382524"/>
                          <a:pt x="1891631" y="384239"/>
                          <a:pt x="1891631" y="386524"/>
                        </a:cubicBezTo>
                        <a:cubicBezTo>
                          <a:pt x="1891631" y="387096"/>
                          <a:pt x="1891727" y="387477"/>
                          <a:pt x="1892012" y="387668"/>
                        </a:cubicBezTo>
                        <a:cubicBezTo>
                          <a:pt x="1892394" y="387953"/>
                          <a:pt x="1893060" y="387953"/>
                          <a:pt x="1893918" y="387668"/>
                        </a:cubicBezTo>
                        <a:cubicBezTo>
                          <a:pt x="1896299" y="386906"/>
                          <a:pt x="1900395" y="388239"/>
                          <a:pt x="1903252" y="389572"/>
                        </a:cubicBezTo>
                        <a:cubicBezTo>
                          <a:pt x="1906776" y="391192"/>
                          <a:pt x="1908205" y="391954"/>
                          <a:pt x="1909253" y="392906"/>
                        </a:cubicBezTo>
                        <a:cubicBezTo>
                          <a:pt x="1910110" y="393573"/>
                          <a:pt x="1910396" y="393573"/>
                          <a:pt x="1910491" y="393573"/>
                        </a:cubicBezTo>
                        <a:cubicBezTo>
                          <a:pt x="1910681" y="393478"/>
                          <a:pt x="1910872" y="393097"/>
                          <a:pt x="1911062" y="392239"/>
                        </a:cubicBezTo>
                        <a:cubicBezTo>
                          <a:pt x="1911444" y="390239"/>
                          <a:pt x="1912205" y="389001"/>
                          <a:pt x="1913253" y="388525"/>
                        </a:cubicBezTo>
                        <a:cubicBezTo>
                          <a:pt x="1914111" y="388144"/>
                          <a:pt x="1915158" y="388430"/>
                          <a:pt x="1916206" y="389287"/>
                        </a:cubicBezTo>
                        <a:cubicBezTo>
                          <a:pt x="1918682" y="391192"/>
                          <a:pt x="1919254" y="391287"/>
                          <a:pt x="1920111" y="390335"/>
                        </a:cubicBezTo>
                        <a:cubicBezTo>
                          <a:pt x="1920492" y="389858"/>
                          <a:pt x="1920969" y="389477"/>
                          <a:pt x="1921350" y="389096"/>
                        </a:cubicBezTo>
                        <a:cubicBezTo>
                          <a:pt x="1921445" y="389001"/>
                          <a:pt x="1921730" y="388620"/>
                          <a:pt x="1922016" y="388334"/>
                        </a:cubicBezTo>
                        <a:cubicBezTo>
                          <a:pt x="1922302" y="387953"/>
                          <a:pt x="1922683" y="387572"/>
                          <a:pt x="1922778" y="387477"/>
                        </a:cubicBezTo>
                        <a:lnTo>
                          <a:pt x="1923731" y="388430"/>
                        </a:lnTo>
                        <a:cubicBezTo>
                          <a:pt x="1923636" y="388525"/>
                          <a:pt x="1923350" y="388906"/>
                          <a:pt x="1923064" y="389191"/>
                        </a:cubicBezTo>
                        <a:cubicBezTo>
                          <a:pt x="1922778" y="389572"/>
                          <a:pt x="1922493" y="389858"/>
                          <a:pt x="1922302" y="389954"/>
                        </a:cubicBezTo>
                        <a:cubicBezTo>
                          <a:pt x="1921921" y="390335"/>
                          <a:pt x="1921540" y="390716"/>
                          <a:pt x="1921159" y="391192"/>
                        </a:cubicBezTo>
                        <a:cubicBezTo>
                          <a:pt x="1919254" y="393192"/>
                          <a:pt x="1917349" y="391668"/>
                          <a:pt x="1915444" y="390239"/>
                        </a:cubicBezTo>
                        <a:cubicBezTo>
                          <a:pt x="1914968" y="389858"/>
                          <a:pt x="1914301" y="389477"/>
                          <a:pt x="1913825" y="389668"/>
                        </a:cubicBezTo>
                        <a:cubicBezTo>
                          <a:pt x="1913253" y="389858"/>
                          <a:pt x="1912777" y="390906"/>
                          <a:pt x="1912491" y="392335"/>
                        </a:cubicBezTo>
                        <a:cubicBezTo>
                          <a:pt x="1912205" y="393668"/>
                          <a:pt x="1911729" y="394430"/>
                          <a:pt x="1911062" y="394716"/>
                        </a:cubicBezTo>
                        <a:cubicBezTo>
                          <a:pt x="1910110" y="395097"/>
                          <a:pt x="1909157" y="394430"/>
                          <a:pt x="1908491" y="393859"/>
                        </a:cubicBezTo>
                        <a:cubicBezTo>
                          <a:pt x="1907443" y="393001"/>
                          <a:pt x="1906110" y="392239"/>
                          <a:pt x="1902776" y="390716"/>
                        </a:cubicBezTo>
                        <a:cubicBezTo>
                          <a:pt x="1899442" y="389096"/>
                          <a:pt x="1896013" y="388430"/>
                          <a:pt x="1894394" y="388906"/>
                        </a:cubicBezTo>
                        <a:cubicBezTo>
                          <a:pt x="1893060" y="389287"/>
                          <a:pt x="1892012" y="389287"/>
                          <a:pt x="1891251" y="388715"/>
                        </a:cubicBezTo>
                        <a:cubicBezTo>
                          <a:pt x="1890870" y="388430"/>
                          <a:pt x="1890298" y="387763"/>
                          <a:pt x="1890298" y="386524"/>
                        </a:cubicBezTo>
                        <a:cubicBezTo>
                          <a:pt x="1890298" y="384620"/>
                          <a:pt x="1889727" y="383191"/>
                          <a:pt x="1888203" y="381762"/>
                        </a:cubicBezTo>
                        <a:cubicBezTo>
                          <a:pt x="1886393" y="379952"/>
                          <a:pt x="1886107" y="378524"/>
                          <a:pt x="1885250" y="375285"/>
                        </a:cubicBezTo>
                        <a:lnTo>
                          <a:pt x="1884964" y="374047"/>
                        </a:lnTo>
                        <a:cubicBezTo>
                          <a:pt x="1884583" y="372523"/>
                          <a:pt x="1884202" y="372332"/>
                          <a:pt x="1884202" y="372332"/>
                        </a:cubicBezTo>
                        <a:cubicBezTo>
                          <a:pt x="1884012" y="372428"/>
                          <a:pt x="1883345" y="373189"/>
                          <a:pt x="1882869" y="374714"/>
                        </a:cubicBezTo>
                        <a:cubicBezTo>
                          <a:pt x="1882392" y="376237"/>
                          <a:pt x="1881726" y="377381"/>
                          <a:pt x="1881059" y="378714"/>
                        </a:cubicBezTo>
                        <a:cubicBezTo>
                          <a:pt x="1880582" y="379571"/>
                          <a:pt x="1880106" y="380524"/>
                          <a:pt x="1879535" y="381667"/>
                        </a:cubicBezTo>
                        <a:cubicBezTo>
                          <a:pt x="1878678" y="383476"/>
                          <a:pt x="1877535" y="383572"/>
                          <a:pt x="1876963" y="383476"/>
                        </a:cubicBezTo>
                        <a:cubicBezTo>
                          <a:pt x="1875534" y="383286"/>
                          <a:pt x="1874391" y="381572"/>
                          <a:pt x="1874201" y="380143"/>
                        </a:cubicBezTo>
                        <a:cubicBezTo>
                          <a:pt x="1874010" y="379095"/>
                          <a:pt x="1873534" y="377857"/>
                          <a:pt x="1872581" y="377190"/>
                        </a:cubicBezTo>
                        <a:cubicBezTo>
                          <a:pt x="1872010" y="376809"/>
                          <a:pt x="1871343" y="376714"/>
                          <a:pt x="1870581" y="376904"/>
                        </a:cubicBezTo>
                        <a:cubicBezTo>
                          <a:pt x="1868200" y="377476"/>
                          <a:pt x="1867629" y="379666"/>
                          <a:pt x="1867629" y="381476"/>
                        </a:cubicBezTo>
                        <a:cubicBezTo>
                          <a:pt x="1867629" y="383953"/>
                          <a:pt x="1866104" y="384905"/>
                          <a:pt x="1862771" y="386143"/>
                        </a:cubicBezTo>
                        <a:cubicBezTo>
                          <a:pt x="1859056" y="387477"/>
                          <a:pt x="1857532" y="389001"/>
                          <a:pt x="1856865" y="389954"/>
                        </a:cubicBezTo>
                        <a:cubicBezTo>
                          <a:pt x="1856770" y="390144"/>
                          <a:pt x="1856675" y="390335"/>
                          <a:pt x="1856484" y="390525"/>
                        </a:cubicBezTo>
                        <a:cubicBezTo>
                          <a:pt x="1855627" y="391954"/>
                          <a:pt x="1854865" y="392906"/>
                          <a:pt x="1851817" y="392906"/>
                        </a:cubicBezTo>
                        <a:cubicBezTo>
                          <a:pt x="1851341" y="392906"/>
                          <a:pt x="1851150" y="393097"/>
                          <a:pt x="1851150" y="393097"/>
                        </a:cubicBezTo>
                        <a:cubicBezTo>
                          <a:pt x="1850579" y="393954"/>
                          <a:pt x="1851627" y="396907"/>
                          <a:pt x="1852293" y="398812"/>
                        </a:cubicBezTo>
                        <a:cubicBezTo>
                          <a:pt x="1852579" y="399669"/>
                          <a:pt x="1852960" y="400622"/>
                          <a:pt x="1853151" y="401288"/>
                        </a:cubicBezTo>
                        <a:cubicBezTo>
                          <a:pt x="1854008" y="404241"/>
                          <a:pt x="1850960" y="405574"/>
                          <a:pt x="1848483" y="406718"/>
                        </a:cubicBezTo>
                        <a:cubicBezTo>
                          <a:pt x="1847626" y="407099"/>
                          <a:pt x="1846769" y="407480"/>
                          <a:pt x="1846102" y="407860"/>
                        </a:cubicBezTo>
                        <a:cubicBezTo>
                          <a:pt x="1844959" y="408622"/>
                          <a:pt x="1843816" y="408908"/>
                          <a:pt x="1842673" y="408622"/>
                        </a:cubicBezTo>
                        <a:cubicBezTo>
                          <a:pt x="1841244" y="408337"/>
                          <a:pt x="1840006" y="407289"/>
                          <a:pt x="1838958" y="405574"/>
                        </a:cubicBezTo>
                        <a:cubicBezTo>
                          <a:pt x="1837911" y="403860"/>
                          <a:pt x="1836387" y="401860"/>
                          <a:pt x="1835148" y="400336"/>
                        </a:cubicBezTo>
                        <a:cubicBezTo>
                          <a:pt x="1834672" y="399669"/>
                          <a:pt x="1834196" y="399097"/>
                          <a:pt x="1833815" y="398526"/>
                        </a:cubicBezTo>
                        <a:cubicBezTo>
                          <a:pt x="1833148" y="397574"/>
                          <a:pt x="1832957" y="396526"/>
                          <a:pt x="1832767" y="395764"/>
                        </a:cubicBezTo>
                        <a:cubicBezTo>
                          <a:pt x="1832481" y="394621"/>
                          <a:pt x="1832386" y="394335"/>
                          <a:pt x="1832100" y="394335"/>
                        </a:cubicBezTo>
                        <a:cubicBezTo>
                          <a:pt x="1830290" y="394240"/>
                          <a:pt x="1829719" y="394145"/>
                          <a:pt x="1828386" y="392335"/>
                        </a:cubicBezTo>
                        <a:cubicBezTo>
                          <a:pt x="1826480" y="389668"/>
                          <a:pt x="1824385" y="387382"/>
                          <a:pt x="1822194" y="385477"/>
                        </a:cubicBezTo>
                        <a:cubicBezTo>
                          <a:pt x="1819622" y="383286"/>
                          <a:pt x="1819337" y="381953"/>
                          <a:pt x="1818765" y="379762"/>
                        </a:cubicBezTo>
                        <a:cubicBezTo>
                          <a:pt x="1818670" y="379190"/>
                          <a:pt x="1818479" y="378524"/>
                          <a:pt x="1818194" y="377762"/>
                        </a:cubicBezTo>
                        <a:cubicBezTo>
                          <a:pt x="1817908" y="376714"/>
                          <a:pt x="1817718" y="375952"/>
                          <a:pt x="1817527" y="375190"/>
                        </a:cubicBezTo>
                        <a:cubicBezTo>
                          <a:pt x="1817146" y="373189"/>
                          <a:pt x="1816860" y="372047"/>
                          <a:pt x="1815146" y="370332"/>
                        </a:cubicBezTo>
                        <a:cubicBezTo>
                          <a:pt x="1813241" y="368427"/>
                          <a:pt x="1812955" y="368713"/>
                          <a:pt x="1811717" y="369856"/>
                        </a:cubicBezTo>
                        <a:lnTo>
                          <a:pt x="1811145" y="370332"/>
                        </a:lnTo>
                        <a:cubicBezTo>
                          <a:pt x="1809907" y="371475"/>
                          <a:pt x="1808859" y="372428"/>
                          <a:pt x="1808859" y="374618"/>
                        </a:cubicBezTo>
                        <a:lnTo>
                          <a:pt x="1808859" y="375190"/>
                        </a:lnTo>
                        <a:cubicBezTo>
                          <a:pt x="1808859" y="376428"/>
                          <a:pt x="1808859" y="377190"/>
                          <a:pt x="1808383" y="377666"/>
                        </a:cubicBezTo>
                        <a:cubicBezTo>
                          <a:pt x="1807907" y="378143"/>
                          <a:pt x="1807240" y="378047"/>
                          <a:pt x="1806192" y="377952"/>
                        </a:cubicBezTo>
                        <a:cubicBezTo>
                          <a:pt x="1804954" y="377857"/>
                          <a:pt x="1804763" y="378143"/>
                          <a:pt x="1804763" y="378143"/>
                        </a:cubicBezTo>
                        <a:cubicBezTo>
                          <a:pt x="1804763" y="378143"/>
                          <a:pt x="1804763" y="378333"/>
                          <a:pt x="1804954" y="378809"/>
                        </a:cubicBezTo>
                        <a:lnTo>
                          <a:pt x="1805145" y="379190"/>
                        </a:lnTo>
                        <a:cubicBezTo>
                          <a:pt x="1805811" y="380333"/>
                          <a:pt x="1806573" y="381762"/>
                          <a:pt x="1807907" y="385001"/>
                        </a:cubicBezTo>
                        <a:cubicBezTo>
                          <a:pt x="1809621" y="388906"/>
                          <a:pt x="1808478" y="389668"/>
                          <a:pt x="1804382" y="392239"/>
                        </a:cubicBezTo>
                        <a:lnTo>
                          <a:pt x="1803811" y="392620"/>
                        </a:lnTo>
                        <a:cubicBezTo>
                          <a:pt x="1801811" y="393954"/>
                          <a:pt x="1800096" y="394335"/>
                          <a:pt x="1798668" y="394049"/>
                        </a:cubicBezTo>
                        <a:cubicBezTo>
                          <a:pt x="1797048" y="393668"/>
                          <a:pt x="1796096" y="392239"/>
                          <a:pt x="1795429" y="391097"/>
                        </a:cubicBezTo>
                        <a:lnTo>
                          <a:pt x="1795238" y="390716"/>
                        </a:lnTo>
                        <a:cubicBezTo>
                          <a:pt x="1795048" y="390430"/>
                          <a:pt x="1794953" y="390144"/>
                          <a:pt x="1794857" y="390049"/>
                        </a:cubicBezTo>
                        <a:cubicBezTo>
                          <a:pt x="1794857" y="390049"/>
                          <a:pt x="1794762" y="390049"/>
                          <a:pt x="1794667" y="390049"/>
                        </a:cubicBezTo>
                        <a:cubicBezTo>
                          <a:pt x="1794477" y="390144"/>
                          <a:pt x="1794191" y="390144"/>
                          <a:pt x="1793810" y="390239"/>
                        </a:cubicBezTo>
                        <a:cubicBezTo>
                          <a:pt x="1792476" y="390525"/>
                          <a:pt x="1791333" y="390239"/>
                          <a:pt x="1790571" y="389572"/>
                        </a:cubicBezTo>
                        <a:cubicBezTo>
                          <a:pt x="1790095" y="389191"/>
                          <a:pt x="1789619" y="388430"/>
                          <a:pt x="1789714" y="387096"/>
                        </a:cubicBezTo>
                        <a:cubicBezTo>
                          <a:pt x="1789809" y="385477"/>
                          <a:pt x="1789809" y="385477"/>
                          <a:pt x="1788666" y="384715"/>
                        </a:cubicBezTo>
                        <a:cubicBezTo>
                          <a:pt x="1788476" y="384524"/>
                          <a:pt x="1788190" y="384429"/>
                          <a:pt x="1787904" y="384143"/>
                        </a:cubicBezTo>
                        <a:cubicBezTo>
                          <a:pt x="1786476" y="383095"/>
                          <a:pt x="1785713" y="382238"/>
                          <a:pt x="1784761" y="381191"/>
                        </a:cubicBezTo>
                        <a:cubicBezTo>
                          <a:pt x="1784380" y="380810"/>
                          <a:pt x="1783999" y="380333"/>
                          <a:pt x="1783523" y="379762"/>
                        </a:cubicBezTo>
                        <a:cubicBezTo>
                          <a:pt x="1782285" y="378428"/>
                          <a:pt x="1781713" y="377095"/>
                          <a:pt x="1781904" y="376047"/>
                        </a:cubicBezTo>
                        <a:cubicBezTo>
                          <a:pt x="1781999" y="375380"/>
                          <a:pt x="1782475" y="374809"/>
                          <a:pt x="1783237" y="374428"/>
                        </a:cubicBezTo>
                        <a:cubicBezTo>
                          <a:pt x="1783332" y="374428"/>
                          <a:pt x="1783332" y="374333"/>
                          <a:pt x="1783428" y="374333"/>
                        </a:cubicBezTo>
                        <a:cubicBezTo>
                          <a:pt x="1783523" y="374333"/>
                          <a:pt x="1783618" y="374237"/>
                          <a:pt x="1783618" y="374237"/>
                        </a:cubicBezTo>
                        <a:cubicBezTo>
                          <a:pt x="1783999" y="374047"/>
                          <a:pt x="1784285" y="373570"/>
                          <a:pt x="1784380" y="373285"/>
                        </a:cubicBezTo>
                        <a:cubicBezTo>
                          <a:pt x="1784380" y="373285"/>
                          <a:pt x="1784285" y="373189"/>
                          <a:pt x="1784285" y="373189"/>
                        </a:cubicBezTo>
                        <a:lnTo>
                          <a:pt x="1784094" y="373094"/>
                        </a:lnTo>
                        <a:cubicBezTo>
                          <a:pt x="1783618" y="372808"/>
                          <a:pt x="1780951" y="371951"/>
                          <a:pt x="1779998" y="371951"/>
                        </a:cubicBezTo>
                        <a:cubicBezTo>
                          <a:pt x="1779427" y="371951"/>
                          <a:pt x="1778951" y="371856"/>
                          <a:pt x="1778379" y="371856"/>
                        </a:cubicBezTo>
                        <a:cubicBezTo>
                          <a:pt x="1777617" y="371761"/>
                          <a:pt x="1776855" y="371666"/>
                          <a:pt x="1775903" y="371761"/>
                        </a:cubicBezTo>
                        <a:lnTo>
                          <a:pt x="1775617" y="371761"/>
                        </a:lnTo>
                        <a:cubicBezTo>
                          <a:pt x="1773140" y="372047"/>
                          <a:pt x="1772283" y="372142"/>
                          <a:pt x="1770093" y="374523"/>
                        </a:cubicBezTo>
                        <a:cubicBezTo>
                          <a:pt x="1768569" y="376142"/>
                          <a:pt x="1767806" y="376618"/>
                          <a:pt x="1767045" y="376523"/>
                        </a:cubicBezTo>
                        <a:cubicBezTo>
                          <a:pt x="1766282" y="376333"/>
                          <a:pt x="1765997" y="375476"/>
                          <a:pt x="1765806" y="374714"/>
                        </a:cubicBezTo>
                        <a:cubicBezTo>
                          <a:pt x="1765711" y="374428"/>
                          <a:pt x="1765616" y="374142"/>
                          <a:pt x="1765520" y="373856"/>
                        </a:cubicBezTo>
                        <a:cubicBezTo>
                          <a:pt x="1765330" y="373189"/>
                          <a:pt x="1764949" y="372523"/>
                          <a:pt x="1764568" y="371666"/>
                        </a:cubicBezTo>
                        <a:cubicBezTo>
                          <a:pt x="1763901" y="370141"/>
                          <a:pt x="1763044" y="368332"/>
                          <a:pt x="1762092" y="365570"/>
                        </a:cubicBezTo>
                        <a:cubicBezTo>
                          <a:pt x="1761329" y="363188"/>
                          <a:pt x="1761996" y="361664"/>
                          <a:pt x="1762663" y="360807"/>
                        </a:cubicBezTo>
                        <a:cubicBezTo>
                          <a:pt x="1762949" y="360235"/>
                          <a:pt x="1763425" y="359855"/>
                          <a:pt x="1763901" y="359569"/>
                        </a:cubicBezTo>
                        <a:cubicBezTo>
                          <a:pt x="1763806" y="359188"/>
                          <a:pt x="1763520" y="358807"/>
                          <a:pt x="1762949" y="358235"/>
                        </a:cubicBezTo>
                        <a:cubicBezTo>
                          <a:pt x="1762282" y="357568"/>
                          <a:pt x="1761044" y="356521"/>
                          <a:pt x="1760187" y="355759"/>
                        </a:cubicBezTo>
                        <a:cubicBezTo>
                          <a:pt x="1759520" y="355187"/>
                          <a:pt x="1759044" y="354711"/>
                          <a:pt x="1758853" y="354616"/>
                        </a:cubicBezTo>
                        <a:cubicBezTo>
                          <a:pt x="1758567" y="354330"/>
                          <a:pt x="1758472" y="353949"/>
                          <a:pt x="1758281" y="353473"/>
                        </a:cubicBezTo>
                        <a:cubicBezTo>
                          <a:pt x="1758186" y="353092"/>
                          <a:pt x="1757996" y="352616"/>
                          <a:pt x="1757710" y="352139"/>
                        </a:cubicBezTo>
                        <a:cubicBezTo>
                          <a:pt x="1757329" y="351472"/>
                          <a:pt x="1756948" y="351663"/>
                          <a:pt x="1756948" y="351663"/>
                        </a:cubicBezTo>
                        <a:cubicBezTo>
                          <a:pt x="1756567" y="351854"/>
                          <a:pt x="1754853" y="352330"/>
                          <a:pt x="1753710" y="352425"/>
                        </a:cubicBezTo>
                        <a:cubicBezTo>
                          <a:pt x="1752567" y="352425"/>
                          <a:pt x="1751995" y="352330"/>
                          <a:pt x="1751138" y="351663"/>
                        </a:cubicBezTo>
                        <a:cubicBezTo>
                          <a:pt x="1750757" y="351377"/>
                          <a:pt x="1750376" y="351187"/>
                          <a:pt x="1749423" y="351472"/>
                        </a:cubicBezTo>
                        <a:cubicBezTo>
                          <a:pt x="1748090" y="351854"/>
                          <a:pt x="1747232" y="351282"/>
                          <a:pt x="1746661" y="350710"/>
                        </a:cubicBezTo>
                        <a:cubicBezTo>
                          <a:pt x="1746280" y="350330"/>
                          <a:pt x="1745232" y="349949"/>
                          <a:pt x="1744185" y="349949"/>
                        </a:cubicBezTo>
                        <a:cubicBezTo>
                          <a:pt x="1743327" y="349949"/>
                          <a:pt x="1743042" y="350139"/>
                          <a:pt x="1742184" y="350520"/>
                        </a:cubicBezTo>
                        <a:lnTo>
                          <a:pt x="1741898" y="350615"/>
                        </a:lnTo>
                        <a:cubicBezTo>
                          <a:pt x="1740851" y="351091"/>
                          <a:pt x="1739517" y="351949"/>
                          <a:pt x="1738946" y="352425"/>
                        </a:cubicBezTo>
                        <a:cubicBezTo>
                          <a:pt x="1738660" y="352616"/>
                          <a:pt x="1738374" y="353092"/>
                          <a:pt x="1738088" y="353663"/>
                        </a:cubicBezTo>
                        <a:cubicBezTo>
                          <a:pt x="1737707" y="354235"/>
                          <a:pt x="1737327" y="354806"/>
                          <a:pt x="1736945" y="355187"/>
                        </a:cubicBezTo>
                        <a:cubicBezTo>
                          <a:pt x="1736279" y="355854"/>
                          <a:pt x="1735707" y="356140"/>
                          <a:pt x="1735136" y="356426"/>
                        </a:cubicBezTo>
                        <a:lnTo>
                          <a:pt x="1734755" y="356616"/>
                        </a:lnTo>
                        <a:cubicBezTo>
                          <a:pt x="1734469" y="356806"/>
                          <a:pt x="1733897" y="356997"/>
                          <a:pt x="1733421" y="357187"/>
                        </a:cubicBezTo>
                        <a:cubicBezTo>
                          <a:pt x="1732754" y="357473"/>
                          <a:pt x="1732088" y="357759"/>
                          <a:pt x="1731897" y="357854"/>
                        </a:cubicBezTo>
                        <a:cubicBezTo>
                          <a:pt x="1731421" y="358140"/>
                          <a:pt x="1730754" y="358140"/>
                          <a:pt x="1729706" y="358045"/>
                        </a:cubicBezTo>
                        <a:cubicBezTo>
                          <a:pt x="1729421" y="358045"/>
                          <a:pt x="1729135" y="358045"/>
                          <a:pt x="1728849" y="358045"/>
                        </a:cubicBezTo>
                        <a:cubicBezTo>
                          <a:pt x="1727802" y="358045"/>
                          <a:pt x="1726659" y="357473"/>
                          <a:pt x="1725896" y="357187"/>
                        </a:cubicBezTo>
                        <a:lnTo>
                          <a:pt x="1725611" y="357092"/>
                        </a:lnTo>
                        <a:cubicBezTo>
                          <a:pt x="1725230" y="356902"/>
                          <a:pt x="1724563" y="356997"/>
                          <a:pt x="1724277" y="357187"/>
                        </a:cubicBezTo>
                        <a:cubicBezTo>
                          <a:pt x="1723611" y="357568"/>
                          <a:pt x="1722372" y="357664"/>
                          <a:pt x="1721420" y="356997"/>
                        </a:cubicBezTo>
                        <a:cubicBezTo>
                          <a:pt x="1720848" y="356616"/>
                          <a:pt x="1719801" y="355854"/>
                          <a:pt x="1718753" y="355664"/>
                        </a:cubicBezTo>
                        <a:cubicBezTo>
                          <a:pt x="1717895" y="355473"/>
                          <a:pt x="1717324" y="354997"/>
                          <a:pt x="1716753" y="354520"/>
                        </a:cubicBezTo>
                        <a:cubicBezTo>
                          <a:pt x="1716371" y="354235"/>
                          <a:pt x="1715990" y="353854"/>
                          <a:pt x="1715514" y="353663"/>
                        </a:cubicBezTo>
                        <a:cubicBezTo>
                          <a:pt x="1714086" y="352901"/>
                          <a:pt x="1713609" y="351568"/>
                          <a:pt x="1713323" y="350901"/>
                        </a:cubicBezTo>
                        <a:lnTo>
                          <a:pt x="1713228" y="350710"/>
                        </a:lnTo>
                        <a:cubicBezTo>
                          <a:pt x="1713038" y="350139"/>
                          <a:pt x="1711990" y="346805"/>
                          <a:pt x="1711800" y="346043"/>
                        </a:cubicBezTo>
                        <a:cubicBezTo>
                          <a:pt x="1711704" y="345662"/>
                          <a:pt x="1711609" y="345281"/>
                          <a:pt x="1711609" y="344995"/>
                        </a:cubicBezTo>
                        <a:cubicBezTo>
                          <a:pt x="1711609" y="344900"/>
                          <a:pt x="1711514" y="344710"/>
                          <a:pt x="1711514" y="344614"/>
                        </a:cubicBezTo>
                        <a:cubicBezTo>
                          <a:pt x="1711323" y="344614"/>
                          <a:pt x="1711037" y="344710"/>
                          <a:pt x="1710752" y="344805"/>
                        </a:cubicBezTo>
                        <a:lnTo>
                          <a:pt x="1710371" y="344900"/>
                        </a:lnTo>
                        <a:cubicBezTo>
                          <a:pt x="1709609" y="345091"/>
                          <a:pt x="1708942" y="345662"/>
                          <a:pt x="1708370" y="346234"/>
                        </a:cubicBezTo>
                        <a:cubicBezTo>
                          <a:pt x="1708085" y="346520"/>
                          <a:pt x="1707799" y="346805"/>
                          <a:pt x="1707513" y="346996"/>
                        </a:cubicBezTo>
                        <a:cubicBezTo>
                          <a:pt x="1707228" y="347186"/>
                          <a:pt x="1706846" y="347377"/>
                          <a:pt x="1706465" y="347567"/>
                        </a:cubicBezTo>
                        <a:cubicBezTo>
                          <a:pt x="1706085" y="347758"/>
                          <a:pt x="1705513" y="348043"/>
                          <a:pt x="1705322" y="348234"/>
                        </a:cubicBezTo>
                        <a:cubicBezTo>
                          <a:pt x="1705227" y="348520"/>
                          <a:pt x="1705037" y="348806"/>
                          <a:pt x="1704751" y="349187"/>
                        </a:cubicBezTo>
                        <a:cubicBezTo>
                          <a:pt x="1704465" y="349663"/>
                          <a:pt x="1704084" y="350139"/>
                          <a:pt x="1703894" y="350710"/>
                        </a:cubicBezTo>
                        <a:cubicBezTo>
                          <a:pt x="1703322" y="352139"/>
                          <a:pt x="1702275" y="352330"/>
                          <a:pt x="1701512" y="352520"/>
                        </a:cubicBezTo>
                        <a:cubicBezTo>
                          <a:pt x="1700846" y="352616"/>
                          <a:pt x="1699893" y="352616"/>
                          <a:pt x="1699131" y="352520"/>
                        </a:cubicBezTo>
                        <a:cubicBezTo>
                          <a:pt x="1698845" y="352520"/>
                          <a:pt x="1698464" y="352520"/>
                          <a:pt x="1698274" y="352520"/>
                        </a:cubicBezTo>
                        <a:cubicBezTo>
                          <a:pt x="1697607" y="352520"/>
                          <a:pt x="1696274" y="352901"/>
                          <a:pt x="1695607" y="353282"/>
                        </a:cubicBezTo>
                        <a:cubicBezTo>
                          <a:pt x="1694845" y="353758"/>
                          <a:pt x="1693416" y="354425"/>
                          <a:pt x="1692559" y="354425"/>
                        </a:cubicBezTo>
                        <a:cubicBezTo>
                          <a:pt x="1691226" y="354425"/>
                          <a:pt x="1690178" y="351377"/>
                          <a:pt x="1690082" y="351091"/>
                        </a:cubicBezTo>
                        <a:cubicBezTo>
                          <a:pt x="1689987" y="350901"/>
                          <a:pt x="1689987" y="350806"/>
                          <a:pt x="1689987" y="350806"/>
                        </a:cubicBezTo>
                        <a:cubicBezTo>
                          <a:pt x="1689892" y="350806"/>
                          <a:pt x="1689702" y="350806"/>
                          <a:pt x="1689511" y="350806"/>
                        </a:cubicBezTo>
                        <a:cubicBezTo>
                          <a:pt x="1689320" y="350806"/>
                          <a:pt x="1689130" y="350806"/>
                          <a:pt x="1688844" y="350806"/>
                        </a:cubicBezTo>
                        <a:cubicBezTo>
                          <a:pt x="1687892" y="350806"/>
                          <a:pt x="1687606" y="350615"/>
                          <a:pt x="1687225" y="350044"/>
                        </a:cubicBezTo>
                        <a:cubicBezTo>
                          <a:pt x="1687130" y="349949"/>
                          <a:pt x="1687035" y="349758"/>
                          <a:pt x="1686844" y="349568"/>
                        </a:cubicBezTo>
                        <a:cubicBezTo>
                          <a:pt x="1686654" y="349377"/>
                          <a:pt x="1686558" y="349282"/>
                          <a:pt x="1686463" y="349282"/>
                        </a:cubicBezTo>
                        <a:lnTo>
                          <a:pt x="1686463" y="349282"/>
                        </a:lnTo>
                        <a:cubicBezTo>
                          <a:pt x="1686463" y="349282"/>
                          <a:pt x="1686463" y="349377"/>
                          <a:pt x="1686463" y="349472"/>
                        </a:cubicBezTo>
                        <a:cubicBezTo>
                          <a:pt x="1686463" y="349758"/>
                          <a:pt x="1686463" y="350044"/>
                          <a:pt x="1686368" y="350330"/>
                        </a:cubicBezTo>
                        <a:cubicBezTo>
                          <a:pt x="1686272" y="350901"/>
                          <a:pt x="1686272" y="351377"/>
                          <a:pt x="1686463" y="351949"/>
                        </a:cubicBezTo>
                        <a:cubicBezTo>
                          <a:pt x="1686654" y="352425"/>
                          <a:pt x="1686654" y="352901"/>
                          <a:pt x="1686368" y="353282"/>
                        </a:cubicBezTo>
                        <a:cubicBezTo>
                          <a:pt x="1685892" y="353949"/>
                          <a:pt x="1684939" y="354044"/>
                          <a:pt x="1683987" y="354139"/>
                        </a:cubicBezTo>
                        <a:cubicBezTo>
                          <a:pt x="1682844" y="354235"/>
                          <a:pt x="1681891" y="354235"/>
                          <a:pt x="1680843" y="354235"/>
                        </a:cubicBezTo>
                        <a:cubicBezTo>
                          <a:pt x="1680272" y="354235"/>
                          <a:pt x="1679700" y="354806"/>
                          <a:pt x="1679605" y="355092"/>
                        </a:cubicBezTo>
                        <a:lnTo>
                          <a:pt x="1679414" y="355568"/>
                        </a:lnTo>
                        <a:lnTo>
                          <a:pt x="1679224" y="355664"/>
                        </a:lnTo>
                        <a:cubicBezTo>
                          <a:pt x="1678557" y="355949"/>
                          <a:pt x="1677890" y="356140"/>
                          <a:pt x="1676843" y="355854"/>
                        </a:cubicBezTo>
                        <a:cubicBezTo>
                          <a:pt x="1676938" y="356045"/>
                          <a:pt x="1676938" y="356330"/>
                          <a:pt x="1676843" y="356521"/>
                        </a:cubicBezTo>
                        <a:cubicBezTo>
                          <a:pt x="1676747" y="356902"/>
                          <a:pt x="1676462" y="357283"/>
                          <a:pt x="1675890" y="357568"/>
                        </a:cubicBezTo>
                        <a:cubicBezTo>
                          <a:pt x="1674938" y="358140"/>
                          <a:pt x="1673033" y="357092"/>
                          <a:pt x="1672461" y="356426"/>
                        </a:cubicBezTo>
                        <a:cubicBezTo>
                          <a:pt x="1672461" y="356426"/>
                          <a:pt x="1672366" y="356330"/>
                          <a:pt x="1672176" y="356330"/>
                        </a:cubicBezTo>
                        <a:cubicBezTo>
                          <a:pt x="1671890" y="356330"/>
                          <a:pt x="1671604" y="356521"/>
                          <a:pt x="1671318" y="356806"/>
                        </a:cubicBezTo>
                        <a:cubicBezTo>
                          <a:pt x="1671032" y="357187"/>
                          <a:pt x="1670652" y="357378"/>
                          <a:pt x="1670175" y="357378"/>
                        </a:cubicBezTo>
                        <a:cubicBezTo>
                          <a:pt x="1669223" y="357378"/>
                          <a:pt x="1668461" y="356521"/>
                          <a:pt x="1668080" y="356140"/>
                        </a:cubicBezTo>
                        <a:cubicBezTo>
                          <a:pt x="1667413" y="355378"/>
                          <a:pt x="1666937" y="354711"/>
                          <a:pt x="1667413" y="353758"/>
                        </a:cubicBezTo>
                        <a:cubicBezTo>
                          <a:pt x="1667508" y="353663"/>
                          <a:pt x="1667508" y="353568"/>
                          <a:pt x="1667508" y="353473"/>
                        </a:cubicBezTo>
                        <a:cubicBezTo>
                          <a:pt x="1667508" y="353473"/>
                          <a:pt x="1667508" y="353378"/>
                          <a:pt x="1667508" y="353378"/>
                        </a:cubicBezTo>
                        <a:lnTo>
                          <a:pt x="1667413" y="353187"/>
                        </a:lnTo>
                        <a:cubicBezTo>
                          <a:pt x="1667318" y="353092"/>
                          <a:pt x="1667127" y="353092"/>
                          <a:pt x="1666746" y="353378"/>
                        </a:cubicBezTo>
                        <a:cubicBezTo>
                          <a:pt x="1665889" y="353854"/>
                          <a:pt x="1664651" y="353282"/>
                          <a:pt x="1663889" y="352901"/>
                        </a:cubicBezTo>
                        <a:cubicBezTo>
                          <a:pt x="1663127" y="352520"/>
                          <a:pt x="1662460" y="351472"/>
                          <a:pt x="1662174" y="350425"/>
                        </a:cubicBezTo>
                        <a:cubicBezTo>
                          <a:pt x="1661698" y="350996"/>
                          <a:pt x="1661317" y="351091"/>
                          <a:pt x="1660745" y="351091"/>
                        </a:cubicBezTo>
                        <a:cubicBezTo>
                          <a:pt x="1660079" y="351091"/>
                          <a:pt x="1658650" y="350520"/>
                          <a:pt x="1658650" y="349472"/>
                        </a:cubicBezTo>
                        <a:cubicBezTo>
                          <a:pt x="1658650" y="349091"/>
                          <a:pt x="1658650" y="349091"/>
                          <a:pt x="1658364" y="348329"/>
                        </a:cubicBezTo>
                        <a:cubicBezTo>
                          <a:pt x="1658174" y="347948"/>
                          <a:pt x="1657602" y="347377"/>
                          <a:pt x="1657126" y="346996"/>
                        </a:cubicBezTo>
                        <a:cubicBezTo>
                          <a:pt x="1656745" y="346615"/>
                          <a:pt x="1656459" y="346329"/>
                          <a:pt x="1656173" y="346043"/>
                        </a:cubicBezTo>
                        <a:cubicBezTo>
                          <a:pt x="1655888" y="345662"/>
                          <a:pt x="1655793" y="345662"/>
                          <a:pt x="1655316" y="345662"/>
                        </a:cubicBezTo>
                        <a:cubicBezTo>
                          <a:pt x="1655221" y="345662"/>
                          <a:pt x="1655126" y="345662"/>
                          <a:pt x="1655030" y="345758"/>
                        </a:cubicBezTo>
                        <a:cubicBezTo>
                          <a:pt x="1654650" y="345853"/>
                          <a:pt x="1654173" y="345948"/>
                          <a:pt x="1653792" y="345662"/>
                        </a:cubicBezTo>
                        <a:cubicBezTo>
                          <a:pt x="1653506" y="345472"/>
                          <a:pt x="1653316" y="345186"/>
                          <a:pt x="1653221" y="344805"/>
                        </a:cubicBezTo>
                        <a:cubicBezTo>
                          <a:pt x="1653030" y="343853"/>
                          <a:pt x="1653221" y="343567"/>
                          <a:pt x="1653792" y="342995"/>
                        </a:cubicBezTo>
                        <a:cubicBezTo>
                          <a:pt x="1653887" y="342900"/>
                          <a:pt x="1654078" y="342805"/>
                          <a:pt x="1654173" y="342614"/>
                        </a:cubicBezTo>
                        <a:cubicBezTo>
                          <a:pt x="1654554" y="342233"/>
                          <a:pt x="1654554" y="342138"/>
                          <a:pt x="1654554" y="341662"/>
                        </a:cubicBezTo>
                        <a:lnTo>
                          <a:pt x="1654554" y="341281"/>
                        </a:lnTo>
                        <a:cubicBezTo>
                          <a:pt x="1654459" y="340614"/>
                          <a:pt x="1654269" y="340043"/>
                          <a:pt x="1654078" y="339852"/>
                        </a:cubicBezTo>
                        <a:lnTo>
                          <a:pt x="1653887" y="339662"/>
                        </a:lnTo>
                        <a:cubicBezTo>
                          <a:pt x="1653602" y="339376"/>
                          <a:pt x="1653316" y="338899"/>
                          <a:pt x="1652840" y="338899"/>
                        </a:cubicBezTo>
                        <a:cubicBezTo>
                          <a:pt x="1651982" y="338804"/>
                          <a:pt x="1651411" y="338328"/>
                          <a:pt x="1650935" y="337852"/>
                        </a:cubicBezTo>
                        <a:cubicBezTo>
                          <a:pt x="1650744" y="337661"/>
                          <a:pt x="1650554" y="337471"/>
                          <a:pt x="1650363" y="337280"/>
                        </a:cubicBezTo>
                        <a:cubicBezTo>
                          <a:pt x="1649030" y="336328"/>
                          <a:pt x="1650078" y="333280"/>
                          <a:pt x="1650078" y="333280"/>
                        </a:cubicBezTo>
                        <a:cubicBezTo>
                          <a:pt x="1650078" y="333185"/>
                          <a:pt x="1650173" y="333089"/>
                          <a:pt x="1650173" y="332994"/>
                        </a:cubicBezTo>
                        <a:cubicBezTo>
                          <a:pt x="1650363" y="332232"/>
                          <a:pt x="1650744" y="331946"/>
                          <a:pt x="1651602" y="331946"/>
                        </a:cubicBezTo>
                        <a:cubicBezTo>
                          <a:pt x="1651506" y="331660"/>
                          <a:pt x="1651316" y="331280"/>
                          <a:pt x="1651125" y="330994"/>
                        </a:cubicBezTo>
                        <a:cubicBezTo>
                          <a:pt x="1651030" y="330803"/>
                          <a:pt x="1650935" y="330613"/>
                          <a:pt x="1650839" y="330422"/>
                        </a:cubicBezTo>
                        <a:cubicBezTo>
                          <a:pt x="1650649" y="329946"/>
                          <a:pt x="1650554" y="329851"/>
                          <a:pt x="1650268" y="329851"/>
                        </a:cubicBezTo>
                        <a:cubicBezTo>
                          <a:pt x="1649696" y="329851"/>
                          <a:pt x="1649506" y="329565"/>
                          <a:pt x="1649315" y="329374"/>
                        </a:cubicBezTo>
                        <a:cubicBezTo>
                          <a:pt x="1648935" y="328898"/>
                          <a:pt x="1649125" y="328231"/>
                          <a:pt x="1649315" y="327755"/>
                        </a:cubicBezTo>
                        <a:cubicBezTo>
                          <a:pt x="1649411" y="327565"/>
                          <a:pt x="1649411" y="327470"/>
                          <a:pt x="1649411" y="327279"/>
                        </a:cubicBezTo>
                        <a:cubicBezTo>
                          <a:pt x="1649506" y="326993"/>
                          <a:pt x="1649030" y="326517"/>
                          <a:pt x="1648839" y="326422"/>
                        </a:cubicBezTo>
                        <a:cubicBezTo>
                          <a:pt x="1648363" y="326231"/>
                          <a:pt x="1647792" y="325660"/>
                          <a:pt x="1647220" y="324898"/>
                        </a:cubicBezTo>
                        <a:lnTo>
                          <a:pt x="1647125" y="324707"/>
                        </a:lnTo>
                        <a:cubicBezTo>
                          <a:pt x="1646744" y="324231"/>
                          <a:pt x="1646458" y="323088"/>
                          <a:pt x="1646363" y="322231"/>
                        </a:cubicBezTo>
                        <a:cubicBezTo>
                          <a:pt x="1646077" y="322707"/>
                          <a:pt x="1645601" y="322707"/>
                          <a:pt x="1645505" y="322707"/>
                        </a:cubicBezTo>
                        <a:cubicBezTo>
                          <a:pt x="1644744" y="322612"/>
                          <a:pt x="1644458" y="321755"/>
                          <a:pt x="1644362" y="320897"/>
                        </a:cubicBezTo>
                        <a:cubicBezTo>
                          <a:pt x="1644362" y="320802"/>
                          <a:pt x="1644362" y="320707"/>
                          <a:pt x="1644362" y="320707"/>
                        </a:cubicBezTo>
                        <a:cubicBezTo>
                          <a:pt x="1644362" y="320802"/>
                          <a:pt x="1643791" y="320897"/>
                          <a:pt x="1643505" y="320993"/>
                        </a:cubicBezTo>
                        <a:cubicBezTo>
                          <a:pt x="1643505" y="320993"/>
                          <a:pt x="1643505" y="320993"/>
                          <a:pt x="1643505" y="320993"/>
                        </a:cubicBezTo>
                        <a:cubicBezTo>
                          <a:pt x="1643505" y="320993"/>
                          <a:pt x="1643315" y="321183"/>
                          <a:pt x="1643124" y="321374"/>
                        </a:cubicBezTo>
                        <a:cubicBezTo>
                          <a:pt x="1642457" y="322040"/>
                          <a:pt x="1641314" y="323279"/>
                          <a:pt x="1639790" y="323755"/>
                        </a:cubicBezTo>
                        <a:cubicBezTo>
                          <a:pt x="1637695" y="324422"/>
                          <a:pt x="1635790" y="325088"/>
                          <a:pt x="1633790" y="325850"/>
                        </a:cubicBezTo>
                        <a:lnTo>
                          <a:pt x="1633123" y="326136"/>
                        </a:lnTo>
                        <a:cubicBezTo>
                          <a:pt x="1630932" y="326898"/>
                          <a:pt x="1627884" y="328041"/>
                          <a:pt x="1625979" y="326898"/>
                        </a:cubicBezTo>
                        <a:cubicBezTo>
                          <a:pt x="1625312" y="326517"/>
                          <a:pt x="1624646" y="326612"/>
                          <a:pt x="1623884" y="327089"/>
                        </a:cubicBezTo>
                        <a:cubicBezTo>
                          <a:pt x="1623788" y="327184"/>
                          <a:pt x="1621598" y="329374"/>
                          <a:pt x="1621407" y="329565"/>
                        </a:cubicBezTo>
                        <a:cubicBezTo>
                          <a:pt x="1621217" y="330041"/>
                          <a:pt x="1621121" y="330613"/>
                          <a:pt x="1621026" y="331280"/>
                        </a:cubicBezTo>
                        <a:cubicBezTo>
                          <a:pt x="1620931" y="331851"/>
                          <a:pt x="1620931" y="332422"/>
                          <a:pt x="1620740" y="333089"/>
                        </a:cubicBezTo>
                        <a:lnTo>
                          <a:pt x="1620645" y="333280"/>
                        </a:lnTo>
                        <a:cubicBezTo>
                          <a:pt x="1620169" y="335185"/>
                          <a:pt x="1619788" y="336137"/>
                          <a:pt x="1616835" y="336899"/>
                        </a:cubicBezTo>
                        <a:cubicBezTo>
                          <a:pt x="1614835" y="337376"/>
                          <a:pt x="1612739" y="338233"/>
                          <a:pt x="1611692" y="338709"/>
                        </a:cubicBezTo>
                        <a:cubicBezTo>
                          <a:pt x="1612263" y="340233"/>
                          <a:pt x="1613216" y="342995"/>
                          <a:pt x="1613787" y="343757"/>
                        </a:cubicBezTo>
                        <a:cubicBezTo>
                          <a:pt x="1614454" y="344805"/>
                          <a:pt x="1615026" y="346615"/>
                          <a:pt x="1614168" y="348139"/>
                        </a:cubicBezTo>
                        <a:lnTo>
                          <a:pt x="1613978" y="348329"/>
                        </a:lnTo>
                        <a:cubicBezTo>
                          <a:pt x="1613978" y="348329"/>
                          <a:pt x="1613120" y="349091"/>
                          <a:pt x="1613502" y="351758"/>
                        </a:cubicBezTo>
                        <a:cubicBezTo>
                          <a:pt x="1613597" y="352806"/>
                          <a:pt x="1613406" y="353568"/>
                          <a:pt x="1612930" y="354139"/>
                        </a:cubicBezTo>
                        <a:cubicBezTo>
                          <a:pt x="1611978" y="354997"/>
                          <a:pt x="1610549" y="354901"/>
                          <a:pt x="1609025" y="354616"/>
                        </a:cubicBezTo>
                        <a:lnTo>
                          <a:pt x="1608453" y="354520"/>
                        </a:lnTo>
                        <a:cubicBezTo>
                          <a:pt x="1606548" y="354235"/>
                          <a:pt x="1604072" y="353854"/>
                          <a:pt x="1602929" y="351568"/>
                        </a:cubicBezTo>
                        <a:cubicBezTo>
                          <a:pt x="1602357" y="350425"/>
                          <a:pt x="1601881" y="349758"/>
                          <a:pt x="1601405" y="349282"/>
                        </a:cubicBezTo>
                        <a:cubicBezTo>
                          <a:pt x="1601119" y="349091"/>
                          <a:pt x="1600452" y="348520"/>
                          <a:pt x="1599500" y="348710"/>
                        </a:cubicBezTo>
                        <a:cubicBezTo>
                          <a:pt x="1598928" y="348806"/>
                          <a:pt x="1598738" y="348996"/>
                          <a:pt x="1598738" y="348996"/>
                        </a:cubicBezTo>
                        <a:cubicBezTo>
                          <a:pt x="1598643" y="349091"/>
                          <a:pt x="1598928" y="349663"/>
                          <a:pt x="1599119" y="349949"/>
                        </a:cubicBezTo>
                        <a:lnTo>
                          <a:pt x="1599309" y="350234"/>
                        </a:lnTo>
                        <a:cubicBezTo>
                          <a:pt x="1599786" y="351282"/>
                          <a:pt x="1599214" y="351758"/>
                          <a:pt x="1598833" y="352139"/>
                        </a:cubicBezTo>
                        <a:cubicBezTo>
                          <a:pt x="1598547" y="352330"/>
                          <a:pt x="1598262" y="352711"/>
                          <a:pt x="1597880" y="353282"/>
                        </a:cubicBezTo>
                        <a:lnTo>
                          <a:pt x="1597785" y="353473"/>
                        </a:lnTo>
                        <a:cubicBezTo>
                          <a:pt x="1596928" y="355092"/>
                          <a:pt x="1596452" y="355092"/>
                          <a:pt x="1594642" y="354235"/>
                        </a:cubicBezTo>
                        <a:lnTo>
                          <a:pt x="1594070" y="354044"/>
                        </a:lnTo>
                        <a:cubicBezTo>
                          <a:pt x="1593499" y="353854"/>
                          <a:pt x="1593023" y="353568"/>
                          <a:pt x="1592451" y="353378"/>
                        </a:cubicBezTo>
                        <a:cubicBezTo>
                          <a:pt x="1590546" y="352616"/>
                          <a:pt x="1588832" y="351949"/>
                          <a:pt x="1587784" y="350710"/>
                        </a:cubicBezTo>
                        <a:cubicBezTo>
                          <a:pt x="1586736" y="349377"/>
                          <a:pt x="1584831" y="348424"/>
                          <a:pt x="1582069" y="348043"/>
                        </a:cubicBezTo>
                        <a:cubicBezTo>
                          <a:pt x="1580354" y="347758"/>
                          <a:pt x="1578735" y="348234"/>
                          <a:pt x="1578259" y="348520"/>
                        </a:cubicBezTo>
                        <a:cubicBezTo>
                          <a:pt x="1578259" y="348520"/>
                          <a:pt x="1578259" y="348520"/>
                          <a:pt x="1578259" y="348520"/>
                        </a:cubicBezTo>
                        <a:cubicBezTo>
                          <a:pt x="1580069" y="349472"/>
                          <a:pt x="1581021" y="351854"/>
                          <a:pt x="1580640" y="354520"/>
                        </a:cubicBezTo>
                        <a:cubicBezTo>
                          <a:pt x="1580450" y="356140"/>
                          <a:pt x="1579783" y="358997"/>
                          <a:pt x="1577783" y="359950"/>
                        </a:cubicBezTo>
                        <a:cubicBezTo>
                          <a:pt x="1577306" y="360140"/>
                          <a:pt x="1577021" y="360616"/>
                          <a:pt x="1577116" y="360997"/>
                        </a:cubicBezTo>
                        <a:cubicBezTo>
                          <a:pt x="1577211" y="361379"/>
                          <a:pt x="1577592" y="361664"/>
                          <a:pt x="1578259" y="361760"/>
                        </a:cubicBezTo>
                        <a:cubicBezTo>
                          <a:pt x="1580164" y="362045"/>
                          <a:pt x="1580640" y="361760"/>
                          <a:pt x="1582164" y="361093"/>
                        </a:cubicBezTo>
                        <a:lnTo>
                          <a:pt x="1582831" y="360807"/>
                        </a:lnTo>
                        <a:cubicBezTo>
                          <a:pt x="1584164" y="360140"/>
                          <a:pt x="1585593" y="360140"/>
                          <a:pt x="1586831" y="360616"/>
                        </a:cubicBezTo>
                        <a:cubicBezTo>
                          <a:pt x="1587784" y="361093"/>
                          <a:pt x="1588546" y="361950"/>
                          <a:pt x="1588832" y="362998"/>
                        </a:cubicBezTo>
                        <a:cubicBezTo>
                          <a:pt x="1589308" y="364808"/>
                          <a:pt x="1589879" y="366903"/>
                          <a:pt x="1590261" y="368427"/>
                        </a:cubicBezTo>
                        <a:cubicBezTo>
                          <a:pt x="1590642" y="370141"/>
                          <a:pt x="1591785" y="370999"/>
                          <a:pt x="1593785" y="371094"/>
                        </a:cubicBezTo>
                        <a:cubicBezTo>
                          <a:pt x="1595309" y="371189"/>
                          <a:pt x="1596261" y="371380"/>
                          <a:pt x="1596833" y="372047"/>
                        </a:cubicBezTo>
                        <a:cubicBezTo>
                          <a:pt x="1597404" y="372808"/>
                          <a:pt x="1597404" y="373856"/>
                          <a:pt x="1597214" y="375380"/>
                        </a:cubicBezTo>
                        <a:cubicBezTo>
                          <a:pt x="1597119" y="376333"/>
                          <a:pt x="1597023" y="377762"/>
                          <a:pt x="1597404" y="378238"/>
                        </a:cubicBezTo>
                        <a:cubicBezTo>
                          <a:pt x="1597500" y="378333"/>
                          <a:pt x="1597690" y="378524"/>
                          <a:pt x="1598357" y="378524"/>
                        </a:cubicBezTo>
                        <a:cubicBezTo>
                          <a:pt x="1600167" y="378524"/>
                          <a:pt x="1601214" y="379857"/>
                          <a:pt x="1601214" y="382143"/>
                        </a:cubicBezTo>
                        <a:cubicBezTo>
                          <a:pt x="1601214" y="383858"/>
                          <a:pt x="1600643" y="384620"/>
                          <a:pt x="1599023" y="385286"/>
                        </a:cubicBezTo>
                        <a:cubicBezTo>
                          <a:pt x="1598166" y="385667"/>
                          <a:pt x="1597690" y="386239"/>
                          <a:pt x="1598071" y="387953"/>
                        </a:cubicBezTo>
                        <a:cubicBezTo>
                          <a:pt x="1598166" y="388525"/>
                          <a:pt x="1598357" y="389191"/>
                          <a:pt x="1598452" y="389858"/>
                        </a:cubicBezTo>
                        <a:cubicBezTo>
                          <a:pt x="1598643" y="391382"/>
                          <a:pt x="1598547" y="392620"/>
                          <a:pt x="1598262" y="393573"/>
                        </a:cubicBezTo>
                        <a:cubicBezTo>
                          <a:pt x="1598166" y="393764"/>
                          <a:pt x="1598166" y="393954"/>
                          <a:pt x="1598166" y="394145"/>
                        </a:cubicBezTo>
                        <a:cubicBezTo>
                          <a:pt x="1598166" y="394335"/>
                          <a:pt x="1598357" y="394811"/>
                          <a:pt x="1598643" y="395383"/>
                        </a:cubicBezTo>
                        <a:cubicBezTo>
                          <a:pt x="1598928" y="395954"/>
                          <a:pt x="1598833" y="396431"/>
                          <a:pt x="1598071" y="397669"/>
                        </a:cubicBezTo>
                        <a:cubicBezTo>
                          <a:pt x="1597880" y="397955"/>
                          <a:pt x="1597785" y="398716"/>
                          <a:pt x="1599690" y="401003"/>
                        </a:cubicBezTo>
                        <a:cubicBezTo>
                          <a:pt x="1600262" y="401669"/>
                          <a:pt x="1600262" y="402336"/>
                          <a:pt x="1600357" y="402812"/>
                        </a:cubicBezTo>
                        <a:cubicBezTo>
                          <a:pt x="1600357" y="402908"/>
                          <a:pt x="1600357" y="403098"/>
                          <a:pt x="1600452" y="403193"/>
                        </a:cubicBezTo>
                        <a:lnTo>
                          <a:pt x="1600452" y="403193"/>
                        </a:lnTo>
                        <a:cubicBezTo>
                          <a:pt x="1600452" y="403193"/>
                          <a:pt x="1600452" y="403193"/>
                          <a:pt x="1600643" y="403289"/>
                        </a:cubicBezTo>
                        <a:cubicBezTo>
                          <a:pt x="1601595" y="403479"/>
                          <a:pt x="1602453" y="404241"/>
                          <a:pt x="1602738" y="405193"/>
                        </a:cubicBezTo>
                        <a:cubicBezTo>
                          <a:pt x="1603024" y="406051"/>
                          <a:pt x="1602929" y="406908"/>
                          <a:pt x="1602453" y="407670"/>
                        </a:cubicBezTo>
                        <a:cubicBezTo>
                          <a:pt x="1601690" y="408813"/>
                          <a:pt x="1601786" y="410813"/>
                          <a:pt x="1603500" y="412147"/>
                        </a:cubicBezTo>
                        <a:cubicBezTo>
                          <a:pt x="1604167" y="412623"/>
                          <a:pt x="1604738" y="413004"/>
                          <a:pt x="1605215" y="413290"/>
                        </a:cubicBezTo>
                        <a:cubicBezTo>
                          <a:pt x="1606262" y="413861"/>
                          <a:pt x="1607120" y="414433"/>
                          <a:pt x="1607310" y="415766"/>
                        </a:cubicBezTo>
                        <a:cubicBezTo>
                          <a:pt x="1607310" y="415957"/>
                          <a:pt x="1607405" y="416624"/>
                          <a:pt x="1607501" y="416814"/>
                        </a:cubicBezTo>
                        <a:cubicBezTo>
                          <a:pt x="1607501" y="416814"/>
                          <a:pt x="1607691" y="416814"/>
                          <a:pt x="1608168" y="416719"/>
                        </a:cubicBezTo>
                        <a:cubicBezTo>
                          <a:pt x="1608739" y="416624"/>
                          <a:pt x="1609215" y="416719"/>
                          <a:pt x="1609692" y="417100"/>
                        </a:cubicBezTo>
                        <a:cubicBezTo>
                          <a:pt x="1610930" y="418147"/>
                          <a:pt x="1611120" y="420529"/>
                          <a:pt x="1611120" y="422434"/>
                        </a:cubicBezTo>
                        <a:cubicBezTo>
                          <a:pt x="1611120" y="424434"/>
                          <a:pt x="1611120" y="426910"/>
                          <a:pt x="1611882" y="427577"/>
                        </a:cubicBezTo>
                        <a:cubicBezTo>
                          <a:pt x="1611978" y="427672"/>
                          <a:pt x="1612263" y="427863"/>
                          <a:pt x="1612739" y="427768"/>
                        </a:cubicBezTo>
                        <a:cubicBezTo>
                          <a:pt x="1614835" y="427482"/>
                          <a:pt x="1617121" y="426434"/>
                          <a:pt x="1620264" y="424910"/>
                        </a:cubicBezTo>
                        <a:lnTo>
                          <a:pt x="1621217" y="424434"/>
                        </a:lnTo>
                        <a:cubicBezTo>
                          <a:pt x="1623598" y="423291"/>
                          <a:pt x="1624074" y="422243"/>
                          <a:pt x="1624455" y="421100"/>
                        </a:cubicBezTo>
                        <a:cubicBezTo>
                          <a:pt x="1624646" y="420624"/>
                          <a:pt x="1624836" y="420243"/>
                          <a:pt x="1625027" y="419767"/>
                        </a:cubicBezTo>
                        <a:cubicBezTo>
                          <a:pt x="1625694" y="418719"/>
                          <a:pt x="1626646" y="417957"/>
                          <a:pt x="1627694" y="417100"/>
                        </a:cubicBezTo>
                        <a:cubicBezTo>
                          <a:pt x="1628265" y="416624"/>
                          <a:pt x="1629027" y="416052"/>
                          <a:pt x="1629694" y="415385"/>
                        </a:cubicBezTo>
                        <a:cubicBezTo>
                          <a:pt x="1630646" y="414528"/>
                          <a:pt x="1631313" y="413576"/>
                          <a:pt x="1631980" y="412814"/>
                        </a:cubicBezTo>
                        <a:cubicBezTo>
                          <a:pt x="1632647" y="411956"/>
                          <a:pt x="1633313" y="411099"/>
                          <a:pt x="1634076" y="410528"/>
                        </a:cubicBezTo>
                        <a:cubicBezTo>
                          <a:pt x="1634933" y="409766"/>
                          <a:pt x="1635790" y="409575"/>
                          <a:pt x="1636457" y="409766"/>
                        </a:cubicBezTo>
                        <a:cubicBezTo>
                          <a:pt x="1637219" y="409956"/>
                          <a:pt x="1637790" y="410718"/>
                          <a:pt x="1638076" y="411861"/>
                        </a:cubicBezTo>
                        <a:cubicBezTo>
                          <a:pt x="1638267" y="412337"/>
                          <a:pt x="1638267" y="412909"/>
                          <a:pt x="1638362" y="413480"/>
                        </a:cubicBezTo>
                        <a:cubicBezTo>
                          <a:pt x="1638552" y="414909"/>
                          <a:pt x="1638743" y="416052"/>
                          <a:pt x="1640076" y="416624"/>
                        </a:cubicBezTo>
                        <a:cubicBezTo>
                          <a:pt x="1642362" y="417576"/>
                          <a:pt x="1643696" y="419195"/>
                          <a:pt x="1645410" y="421195"/>
                        </a:cubicBezTo>
                        <a:cubicBezTo>
                          <a:pt x="1645887" y="421672"/>
                          <a:pt x="1646172" y="422148"/>
                          <a:pt x="1646458" y="422529"/>
                        </a:cubicBezTo>
                        <a:cubicBezTo>
                          <a:pt x="1647315" y="423672"/>
                          <a:pt x="1647601" y="423958"/>
                          <a:pt x="1648172" y="423958"/>
                        </a:cubicBezTo>
                        <a:cubicBezTo>
                          <a:pt x="1648744" y="423958"/>
                          <a:pt x="1649220" y="424148"/>
                          <a:pt x="1649506" y="424529"/>
                        </a:cubicBezTo>
                        <a:cubicBezTo>
                          <a:pt x="1650078" y="425291"/>
                          <a:pt x="1649696" y="426339"/>
                          <a:pt x="1649220" y="427958"/>
                        </a:cubicBezTo>
                        <a:cubicBezTo>
                          <a:pt x="1648554" y="430149"/>
                          <a:pt x="1648554" y="430625"/>
                          <a:pt x="1649696" y="431292"/>
                        </a:cubicBezTo>
                        <a:cubicBezTo>
                          <a:pt x="1651506" y="432245"/>
                          <a:pt x="1652649" y="433864"/>
                          <a:pt x="1654459" y="436626"/>
                        </a:cubicBezTo>
                        <a:cubicBezTo>
                          <a:pt x="1655888" y="438817"/>
                          <a:pt x="1656554" y="440722"/>
                          <a:pt x="1657221" y="442531"/>
                        </a:cubicBezTo>
                        <a:cubicBezTo>
                          <a:pt x="1657412" y="443008"/>
                          <a:pt x="1657507" y="443484"/>
                          <a:pt x="1657697" y="443960"/>
                        </a:cubicBezTo>
                        <a:cubicBezTo>
                          <a:pt x="1657983" y="444818"/>
                          <a:pt x="1658460" y="445199"/>
                          <a:pt x="1658840" y="445484"/>
                        </a:cubicBezTo>
                        <a:cubicBezTo>
                          <a:pt x="1659412" y="445960"/>
                          <a:pt x="1660079" y="446437"/>
                          <a:pt x="1660079" y="447961"/>
                        </a:cubicBezTo>
                        <a:cubicBezTo>
                          <a:pt x="1660174" y="449389"/>
                          <a:pt x="1659888" y="450342"/>
                          <a:pt x="1659412" y="450914"/>
                        </a:cubicBezTo>
                        <a:cubicBezTo>
                          <a:pt x="1659031" y="451295"/>
                          <a:pt x="1658650" y="451485"/>
                          <a:pt x="1658079" y="451485"/>
                        </a:cubicBezTo>
                        <a:cubicBezTo>
                          <a:pt x="1657793" y="451485"/>
                          <a:pt x="1657507" y="451485"/>
                          <a:pt x="1657317" y="451580"/>
                        </a:cubicBezTo>
                        <a:cubicBezTo>
                          <a:pt x="1657317" y="451580"/>
                          <a:pt x="1657317" y="451580"/>
                          <a:pt x="1657412" y="451580"/>
                        </a:cubicBezTo>
                        <a:cubicBezTo>
                          <a:pt x="1658174" y="452056"/>
                          <a:pt x="1658174" y="452533"/>
                          <a:pt x="1658174" y="452818"/>
                        </a:cubicBezTo>
                        <a:cubicBezTo>
                          <a:pt x="1657983" y="453581"/>
                          <a:pt x="1657031" y="453962"/>
                          <a:pt x="1655221" y="454057"/>
                        </a:cubicBezTo>
                        <a:cubicBezTo>
                          <a:pt x="1653792" y="454152"/>
                          <a:pt x="1653697" y="454438"/>
                          <a:pt x="1653697" y="454438"/>
                        </a:cubicBezTo>
                        <a:cubicBezTo>
                          <a:pt x="1653697" y="454533"/>
                          <a:pt x="1653697" y="454819"/>
                          <a:pt x="1654269" y="455581"/>
                        </a:cubicBezTo>
                        <a:cubicBezTo>
                          <a:pt x="1656078" y="457867"/>
                          <a:pt x="1657697" y="459010"/>
                          <a:pt x="1658079" y="459010"/>
                        </a:cubicBezTo>
                        <a:cubicBezTo>
                          <a:pt x="1658269" y="458438"/>
                          <a:pt x="1658555" y="458153"/>
                          <a:pt x="1658936" y="457962"/>
                        </a:cubicBezTo>
                        <a:cubicBezTo>
                          <a:pt x="1659603" y="457676"/>
                          <a:pt x="1660364" y="458057"/>
                          <a:pt x="1661031" y="458438"/>
                        </a:cubicBezTo>
                        <a:cubicBezTo>
                          <a:pt x="1661317" y="458629"/>
                          <a:pt x="1661698" y="458819"/>
                          <a:pt x="1662079" y="458914"/>
                        </a:cubicBezTo>
                        <a:cubicBezTo>
                          <a:pt x="1662365" y="459010"/>
                          <a:pt x="1662555" y="459105"/>
                          <a:pt x="1662841" y="459200"/>
                        </a:cubicBezTo>
                        <a:cubicBezTo>
                          <a:pt x="1663889" y="459581"/>
                          <a:pt x="1664937" y="459962"/>
                          <a:pt x="1667318" y="459581"/>
                        </a:cubicBezTo>
                        <a:cubicBezTo>
                          <a:pt x="1667032" y="457391"/>
                          <a:pt x="1668365" y="454152"/>
                          <a:pt x="1668556" y="453771"/>
                        </a:cubicBezTo>
                        <a:lnTo>
                          <a:pt x="1668746" y="453199"/>
                        </a:lnTo>
                        <a:lnTo>
                          <a:pt x="1669318" y="453295"/>
                        </a:lnTo>
                        <a:cubicBezTo>
                          <a:pt x="1669318" y="453295"/>
                          <a:pt x="1671032" y="453676"/>
                          <a:pt x="1671509" y="453771"/>
                        </a:cubicBezTo>
                        <a:cubicBezTo>
                          <a:pt x="1672747" y="454247"/>
                          <a:pt x="1673414" y="454914"/>
                          <a:pt x="1673509" y="455676"/>
                        </a:cubicBezTo>
                        <a:cubicBezTo>
                          <a:pt x="1673700" y="456819"/>
                          <a:pt x="1676557" y="460629"/>
                          <a:pt x="1679224" y="460534"/>
                        </a:cubicBezTo>
                        <a:cubicBezTo>
                          <a:pt x="1682367" y="460439"/>
                          <a:pt x="1683034" y="460724"/>
                          <a:pt x="1683987" y="461677"/>
                        </a:cubicBezTo>
                        <a:cubicBezTo>
                          <a:pt x="1684272" y="461962"/>
                          <a:pt x="1684463" y="461962"/>
                          <a:pt x="1685511" y="461867"/>
                        </a:cubicBezTo>
                        <a:cubicBezTo>
                          <a:pt x="1685987" y="461867"/>
                          <a:pt x="1686558" y="461772"/>
                          <a:pt x="1687320" y="461772"/>
                        </a:cubicBezTo>
                        <a:cubicBezTo>
                          <a:pt x="1689225" y="461772"/>
                          <a:pt x="1689702" y="462058"/>
                          <a:pt x="1690082" y="463296"/>
                        </a:cubicBezTo>
                        <a:cubicBezTo>
                          <a:pt x="1690178" y="463582"/>
                          <a:pt x="1690273" y="463868"/>
                          <a:pt x="1690463" y="464153"/>
                        </a:cubicBezTo>
                        <a:cubicBezTo>
                          <a:pt x="1691035" y="465391"/>
                          <a:pt x="1691702" y="465677"/>
                          <a:pt x="1693226" y="466344"/>
                        </a:cubicBezTo>
                        <a:cubicBezTo>
                          <a:pt x="1693512" y="466439"/>
                          <a:pt x="1693797" y="466630"/>
                          <a:pt x="1694178" y="466725"/>
                        </a:cubicBezTo>
                        <a:cubicBezTo>
                          <a:pt x="1695226" y="467201"/>
                          <a:pt x="1695702" y="467582"/>
                          <a:pt x="1695893" y="468154"/>
                        </a:cubicBezTo>
                        <a:cubicBezTo>
                          <a:pt x="1696179" y="468916"/>
                          <a:pt x="1695797" y="469583"/>
                          <a:pt x="1695417" y="470535"/>
                        </a:cubicBezTo>
                        <a:lnTo>
                          <a:pt x="1695131" y="471202"/>
                        </a:lnTo>
                        <a:cubicBezTo>
                          <a:pt x="1694654" y="472249"/>
                          <a:pt x="1694750" y="473107"/>
                          <a:pt x="1694940" y="473297"/>
                        </a:cubicBezTo>
                        <a:cubicBezTo>
                          <a:pt x="1695036" y="473393"/>
                          <a:pt x="1695321" y="473393"/>
                          <a:pt x="1695702" y="473202"/>
                        </a:cubicBezTo>
                        <a:cubicBezTo>
                          <a:pt x="1696655" y="472821"/>
                          <a:pt x="1697417" y="472821"/>
                          <a:pt x="1697893" y="473297"/>
                        </a:cubicBezTo>
                        <a:cubicBezTo>
                          <a:pt x="1698464" y="473869"/>
                          <a:pt x="1698274" y="475012"/>
                          <a:pt x="1697417" y="476631"/>
                        </a:cubicBezTo>
                        <a:cubicBezTo>
                          <a:pt x="1697131" y="477203"/>
                          <a:pt x="1697131" y="477774"/>
                          <a:pt x="1697512" y="478060"/>
                        </a:cubicBezTo>
                        <a:cubicBezTo>
                          <a:pt x="1697988" y="478441"/>
                          <a:pt x="1698941" y="478441"/>
                          <a:pt x="1699893" y="477679"/>
                        </a:cubicBezTo>
                        <a:cubicBezTo>
                          <a:pt x="1702179" y="475869"/>
                          <a:pt x="1703798" y="472249"/>
                          <a:pt x="1704084" y="469678"/>
                        </a:cubicBezTo>
                        <a:cubicBezTo>
                          <a:pt x="1704370" y="467011"/>
                          <a:pt x="1705513" y="465106"/>
                          <a:pt x="1707894" y="463391"/>
                        </a:cubicBezTo>
                        <a:lnTo>
                          <a:pt x="1708180" y="463201"/>
                        </a:lnTo>
                        <a:cubicBezTo>
                          <a:pt x="1709228" y="462439"/>
                          <a:pt x="1709990" y="461867"/>
                          <a:pt x="1710752" y="462248"/>
                        </a:cubicBezTo>
                        <a:cubicBezTo>
                          <a:pt x="1711514" y="462629"/>
                          <a:pt x="1711800" y="463677"/>
                          <a:pt x="1711895" y="465391"/>
                        </a:cubicBezTo>
                        <a:lnTo>
                          <a:pt x="1711990" y="466820"/>
                        </a:lnTo>
                        <a:cubicBezTo>
                          <a:pt x="1712276" y="469868"/>
                          <a:pt x="1712562" y="473012"/>
                          <a:pt x="1713323" y="475488"/>
                        </a:cubicBezTo>
                        <a:cubicBezTo>
                          <a:pt x="1713990" y="477393"/>
                          <a:pt x="1714276" y="477679"/>
                          <a:pt x="1714371" y="477679"/>
                        </a:cubicBezTo>
                        <a:cubicBezTo>
                          <a:pt x="1714371" y="477679"/>
                          <a:pt x="1714562" y="477679"/>
                          <a:pt x="1715133" y="477203"/>
                        </a:cubicBezTo>
                        <a:cubicBezTo>
                          <a:pt x="1715705" y="476726"/>
                          <a:pt x="1716276" y="476536"/>
                          <a:pt x="1716848" y="476726"/>
                        </a:cubicBezTo>
                        <a:cubicBezTo>
                          <a:pt x="1717895" y="477012"/>
                          <a:pt x="1718657" y="478345"/>
                          <a:pt x="1719324" y="480346"/>
                        </a:cubicBezTo>
                        <a:cubicBezTo>
                          <a:pt x="1720372" y="483108"/>
                          <a:pt x="1721134" y="484346"/>
                          <a:pt x="1722182" y="484346"/>
                        </a:cubicBezTo>
                        <a:cubicBezTo>
                          <a:pt x="1723801" y="484346"/>
                          <a:pt x="1724087" y="485585"/>
                          <a:pt x="1724277" y="486728"/>
                        </a:cubicBezTo>
                        <a:cubicBezTo>
                          <a:pt x="1724372" y="487204"/>
                          <a:pt x="1724468" y="487775"/>
                          <a:pt x="1724754" y="488251"/>
                        </a:cubicBezTo>
                        <a:cubicBezTo>
                          <a:pt x="1725420" y="489966"/>
                          <a:pt x="1726754" y="491014"/>
                          <a:pt x="1728563" y="492252"/>
                        </a:cubicBezTo>
                        <a:cubicBezTo>
                          <a:pt x="1730469" y="493490"/>
                          <a:pt x="1730469" y="494252"/>
                          <a:pt x="1730373" y="495967"/>
                        </a:cubicBezTo>
                        <a:lnTo>
                          <a:pt x="1730278" y="496633"/>
                        </a:lnTo>
                        <a:cubicBezTo>
                          <a:pt x="1730183" y="497681"/>
                          <a:pt x="1730469" y="498158"/>
                          <a:pt x="1730564" y="498158"/>
                        </a:cubicBezTo>
                        <a:cubicBezTo>
                          <a:pt x="1730659" y="498253"/>
                          <a:pt x="1731040" y="498158"/>
                          <a:pt x="1731612" y="497776"/>
                        </a:cubicBezTo>
                        <a:cubicBezTo>
                          <a:pt x="1732469" y="497300"/>
                          <a:pt x="1733040" y="497395"/>
                          <a:pt x="1733421" y="497491"/>
                        </a:cubicBezTo>
                        <a:cubicBezTo>
                          <a:pt x="1734564" y="497967"/>
                          <a:pt x="1734945" y="499777"/>
                          <a:pt x="1735326" y="501872"/>
                        </a:cubicBezTo>
                        <a:cubicBezTo>
                          <a:pt x="1735421" y="502539"/>
                          <a:pt x="1735707" y="503301"/>
                          <a:pt x="1736374" y="503682"/>
                        </a:cubicBezTo>
                        <a:cubicBezTo>
                          <a:pt x="1736945" y="503968"/>
                          <a:pt x="1737707" y="503872"/>
                          <a:pt x="1738565" y="503396"/>
                        </a:cubicBezTo>
                        <a:cubicBezTo>
                          <a:pt x="1739803" y="502730"/>
                          <a:pt x="1741232" y="502730"/>
                          <a:pt x="1741994" y="503491"/>
                        </a:cubicBezTo>
                        <a:cubicBezTo>
                          <a:pt x="1742375" y="503872"/>
                          <a:pt x="1743232" y="505016"/>
                          <a:pt x="1741994" y="507301"/>
                        </a:cubicBezTo>
                        <a:cubicBezTo>
                          <a:pt x="1741041" y="509016"/>
                          <a:pt x="1740660" y="510064"/>
                          <a:pt x="1740279" y="510826"/>
                        </a:cubicBezTo>
                        <a:cubicBezTo>
                          <a:pt x="1739994" y="511397"/>
                          <a:pt x="1739803" y="511874"/>
                          <a:pt x="1739517" y="512350"/>
                        </a:cubicBezTo>
                        <a:cubicBezTo>
                          <a:pt x="1739231" y="512826"/>
                          <a:pt x="1738946" y="513112"/>
                          <a:pt x="1738660" y="513397"/>
                        </a:cubicBezTo>
                        <a:cubicBezTo>
                          <a:pt x="1738565" y="513493"/>
                          <a:pt x="1738470" y="513588"/>
                          <a:pt x="1738374" y="513683"/>
                        </a:cubicBezTo>
                        <a:cubicBezTo>
                          <a:pt x="1738470" y="513779"/>
                          <a:pt x="1738565" y="513779"/>
                          <a:pt x="1738660" y="513874"/>
                        </a:cubicBezTo>
                        <a:cubicBezTo>
                          <a:pt x="1739803" y="514541"/>
                          <a:pt x="1740184" y="515017"/>
                          <a:pt x="1739708" y="516064"/>
                        </a:cubicBezTo>
                        <a:cubicBezTo>
                          <a:pt x="1739612" y="516350"/>
                          <a:pt x="1739422" y="516636"/>
                          <a:pt x="1739422" y="517017"/>
                        </a:cubicBezTo>
                        <a:cubicBezTo>
                          <a:pt x="1739136" y="518636"/>
                          <a:pt x="1739231" y="519970"/>
                          <a:pt x="1740470" y="521303"/>
                        </a:cubicBezTo>
                        <a:cubicBezTo>
                          <a:pt x="1741803" y="522732"/>
                          <a:pt x="1741898" y="523494"/>
                          <a:pt x="1741803" y="524732"/>
                        </a:cubicBezTo>
                        <a:cubicBezTo>
                          <a:pt x="1741803" y="525018"/>
                          <a:pt x="1741803" y="525304"/>
                          <a:pt x="1741803" y="525589"/>
                        </a:cubicBezTo>
                        <a:cubicBezTo>
                          <a:pt x="1741803" y="526161"/>
                          <a:pt x="1741898" y="526352"/>
                          <a:pt x="1741994" y="526352"/>
                        </a:cubicBezTo>
                        <a:cubicBezTo>
                          <a:pt x="1741994" y="526352"/>
                          <a:pt x="1742279" y="526542"/>
                          <a:pt x="1743518" y="525875"/>
                        </a:cubicBezTo>
                        <a:cubicBezTo>
                          <a:pt x="1744565" y="525399"/>
                          <a:pt x="1745518" y="525304"/>
                          <a:pt x="1746375" y="525685"/>
                        </a:cubicBezTo>
                        <a:cubicBezTo>
                          <a:pt x="1747042" y="525971"/>
                          <a:pt x="1747804" y="526733"/>
                          <a:pt x="1748185" y="528352"/>
                        </a:cubicBezTo>
                        <a:cubicBezTo>
                          <a:pt x="1748661" y="530733"/>
                          <a:pt x="1749614" y="532638"/>
                          <a:pt x="1750852" y="533591"/>
                        </a:cubicBezTo>
                        <a:cubicBezTo>
                          <a:pt x="1751709" y="534257"/>
                          <a:pt x="1752281" y="535305"/>
                          <a:pt x="1752852" y="536353"/>
                        </a:cubicBezTo>
                        <a:cubicBezTo>
                          <a:pt x="1753329" y="537305"/>
                          <a:pt x="1753805" y="538162"/>
                          <a:pt x="1754471" y="538734"/>
                        </a:cubicBezTo>
                        <a:cubicBezTo>
                          <a:pt x="1754948" y="539210"/>
                          <a:pt x="1755424" y="539687"/>
                          <a:pt x="1755805" y="540068"/>
                        </a:cubicBezTo>
                        <a:cubicBezTo>
                          <a:pt x="1756567" y="540925"/>
                          <a:pt x="1757329" y="541687"/>
                          <a:pt x="1758853" y="542639"/>
                        </a:cubicBezTo>
                        <a:cubicBezTo>
                          <a:pt x="1761615" y="544258"/>
                          <a:pt x="1762472" y="545878"/>
                          <a:pt x="1762949" y="547306"/>
                        </a:cubicBezTo>
                        <a:cubicBezTo>
                          <a:pt x="1763425" y="548640"/>
                          <a:pt x="1763425" y="550831"/>
                          <a:pt x="1763044" y="554164"/>
                        </a:cubicBezTo>
                        <a:cubicBezTo>
                          <a:pt x="1762758" y="556546"/>
                          <a:pt x="1761901" y="557879"/>
                          <a:pt x="1761329" y="558832"/>
                        </a:cubicBezTo>
                        <a:lnTo>
                          <a:pt x="1761139" y="559118"/>
                        </a:lnTo>
                        <a:cubicBezTo>
                          <a:pt x="1760948" y="559403"/>
                          <a:pt x="1760758" y="559689"/>
                          <a:pt x="1760663" y="560070"/>
                        </a:cubicBezTo>
                        <a:cubicBezTo>
                          <a:pt x="1760663" y="560165"/>
                          <a:pt x="1760568" y="560165"/>
                          <a:pt x="1760568" y="560260"/>
                        </a:cubicBezTo>
                        <a:cubicBezTo>
                          <a:pt x="1761901" y="559975"/>
                          <a:pt x="1762949" y="559975"/>
                          <a:pt x="1763520" y="560451"/>
                        </a:cubicBezTo>
                        <a:cubicBezTo>
                          <a:pt x="1763901" y="560737"/>
                          <a:pt x="1764187" y="560927"/>
                          <a:pt x="1764378" y="561118"/>
                        </a:cubicBezTo>
                        <a:cubicBezTo>
                          <a:pt x="1764568" y="561308"/>
                          <a:pt x="1764854" y="561499"/>
                          <a:pt x="1764949" y="561499"/>
                        </a:cubicBezTo>
                        <a:lnTo>
                          <a:pt x="1764949" y="562832"/>
                        </a:lnTo>
                        <a:cubicBezTo>
                          <a:pt x="1764473" y="562832"/>
                          <a:pt x="1764092" y="562547"/>
                          <a:pt x="1763615" y="562166"/>
                        </a:cubicBezTo>
                        <a:cubicBezTo>
                          <a:pt x="1763425" y="561975"/>
                          <a:pt x="1763139" y="561785"/>
                          <a:pt x="1762854" y="561594"/>
                        </a:cubicBezTo>
                        <a:cubicBezTo>
                          <a:pt x="1762663" y="561404"/>
                          <a:pt x="1761901" y="561404"/>
                          <a:pt x="1760758" y="561689"/>
                        </a:cubicBezTo>
                        <a:lnTo>
                          <a:pt x="1760282" y="561785"/>
                        </a:lnTo>
                        <a:cubicBezTo>
                          <a:pt x="1759710" y="561975"/>
                          <a:pt x="1759234" y="562070"/>
                          <a:pt x="1758853" y="561689"/>
                        </a:cubicBezTo>
                        <a:cubicBezTo>
                          <a:pt x="1758567" y="561308"/>
                          <a:pt x="1758758" y="560832"/>
                          <a:pt x="1759044" y="560356"/>
                        </a:cubicBezTo>
                        <a:cubicBezTo>
                          <a:pt x="1759139" y="560165"/>
                          <a:pt x="1759329" y="559880"/>
                          <a:pt x="1759520" y="559594"/>
                        </a:cubicBezTo>
                        <a:cubicBezTo>
                          <a:pt x="1759710" y="559213"/>
                          <a:pt x="1759901" y="558832"/>
                          <a:pt x="1760091" y="558546"/>
                        </a:cubicBezTo>
                        <a:lnTo>
                          <a:pt x="1760282" y="558165"/>
                        </a:lnTo>
                        <a:cubicBezTo>
                          <a:pt x="1760853" y="557308"/>
                          <a:pt x="1761520" y="556070"/>
                          <a:pt x="1761806" y="553974"/>
                        </a:cubicBezTo>
                        <a:cubicBezTo>
                          <a:pt x="1762187" y="550926"/>
                          <a:pt x="1762187" y="548831"/>
                          <a:pt x="1761806" y="547687"/>
                        </a:cubicBezTo>
                        <a:cubicBezTo>
                          <a:pt x="1761425" y="546545"/>
                          <a:pt x="1760663" y="545116"/>
                          <a:pt x="1758281" y="543782"/>
                        </a:cubicBezTo>
                        <a:cubicBezTo>
                          <a:pt x="1756567" y="542735"/>
                          <a:pt x="1755805" y="541877"/>
                          <a:pt x="1754948" y="541020"/>
                        </a:cubicBezTo>
                        <a:cubicBezTo>
                          <a:pt x="1754567" y="540639"/>
                          <a:pt x="1754186" y="540163"/>
                          <a:pt x="1753710" y="539782"/>
                        </a:cubicBezTo>
                        <a:cubicBezTo>
                          <a:pt x="1752852" y="539020"/>
                          <a:pt x="1752376" y="538067"/>
                          <a:pt x="1751804" y="537020"/>
                        </a:cubicBezTo>
                        <a:cubicBezTo>
                          <a:pt x="1751328" y="536067"/>
                          <a:pt x="1750757" y="535210"/>
                          <a:pt x="1750090" y="534638"/>
                        </a:cubicBezTo>
                        <a:cubicBezTo>
                          <a:pt x="1748185" y="533114"/>
                          <a:pt x="1747328" y="530543"/>
                          <a:pt x="1746947" y="528542"/>
                        </a:cubicBezTo>
                        <a:cubicBezTo>
                          <a:pt x="1746756" y="527685"/>
                          <a:pt x="1746375" y="527114"/>
                          <a:pt x="1745899" y="526828"/>
                        </a:cubicBezTo>
                        <a:cubicBezTo>
                          <a:pt x="1745328" y="526542"/>
                          <a:pt x="1744661" y="526733"/>
                          <a:pt x="1744185" y="527018"/>
                        </a:cubicBezTo>
                        <a:cubicBezTo>
                          <a:pt x="1743232" y="527495"/>
                          <a:pt x="1742089" y="527971"/>
                          <a:pt x="1741327" y="527399"/>
                        </a:cubicBezTo>
                        <a:cubicBezTo>
                          <a:pt x="1740565" y="526923"/>
                          <a:pt x="1740565" y="525875"/>
                          <a:pt x="1740565" y="525494"/>
                        </a:cubicBezTo>
                        <a:cubicBezTo>
                          <a:pt x="1740565" y="525113"/>
                          <a:pt x="1740565" y="524828"/>
                          <a:pt x="1740565" y="524542"/>
                        </a:cubicBezTo>
                        <a:cubicBezTo>
                          <a:pt x="1740565" y="523494"/>
                          <a:pt x="1740660" y="523113"/>
                          <a:pt x="1739612" y="522065"/>
                        </a:cubicBezTo>
                        <a:cubicBezTo>
                          <a:pt x="1737898" y="520256"/>
                          <a:pt x="1737898" y="518255"/>
                          <a:pt x="1738184" y="516541"/>
                        </a:cubicBezTo>
                        <a:cubicBezTo>
                          <a:pt x="1738279" y="515969"/>
                          <a:pt x="1738470" y="515493"/>
                          <a:pt x="1738565" y="515207"/>
                        </a:cubicBezTo>
                        <a:cubicBezTo>
                          <a:pt x="1738565" y="515207"/>
                          <a:pt x="1738565" y="515112"/>
                          <a:pt x="1738660" y="515112"/>
                        </a:cubicBezTo>
                        <a:cubicBezTo>
                          <a:pt x="1738565" y="515017"/>
                          <a:pt x="1738470" y="514922"/>
                          <a:pt x="1738088" y="514731"/>
                        </a:cubicBezTo>
                        <a:cubicBezTo>
                          <a:pt x="1737612" y="514445"/>
                          <a:pt x="1737136" y="514064"/>
                          <a:pt x="1737041" y="513493"/>
                        </a:cubicBezTo>
                        <a:cubicBezTo>
                          <a:pt x="1736945" y="512921"/>
                          <a:pt x="1737327" y="512445"/>
                          <a:pt x="1737707" y="512064"/>
                        </a:cubicBezTo>
                        <a:cubicBezTo>
                          <a:pt x="1737898" y="511874"/>
                          <a:pt x="1738184" y="511588"/>
                          <a:pt x="1738374" y="511302"/>
                        </a:cubicBezTo>
                        <a:cubicBezTo>
                          <a:pt x="1738660" y="510826"/>
                          <a:pt x="1738851" y="510445"/>
                          <a:pt x="1739041" y="509873"/>
                        </a:cubicBezTo>
                        <a:cubicBezTo>
                          <a:pt x="1739327" y="509111"/>
                          <a:pt x="1739803" y="508064"/>
                          <a:pt x="1740755" y="506254"/>
                        </a:cubicBezTo>
                        <a:cubicBezTo>
                          <a:pt x="1741327" y="505206"/>
                          <a:pt x="1741422" y="504444"/>
                          <a:pt x="1741041" y="504063"/>
                        </a:cubicBezTo>
                        <a:cubicBezTo>
                          <a:pt x="1740660" y="503682"/>
                          <a:pt x="1739898" y="503777"/>
                          <a:pt x="1739231" y="504158"/>
                        </a:cubicBezTo>
                        <a:cubicBezTo>
                          <a:pt x="1737993" y="504825"/>
                          <a:pt x="1736755" y="504920"/>
                          <a:pt x="1735803" y="504539"/>
                        </a:cubicBezTo>
                        <a:cubicBezTo>
                          <a:pt x="1735136" y="504254"/>
                          <a:pt x="1734279" y="503491"/>
                          <a:pt x="1733993" y="501777"/>
                        </a:cubicBezTo>
                        <a:cubicBezTo>
                          <a:pt x="1733802" y="500920"/>
                          <a:pt x="1733421" y="498634"/>
                          <a:pt x="1732850" y="498443"/>
                        </a:cubicBezTo>
                        <a:cubicBezTo>
                          <a:pt x="1732659" y="498348"/>
                          <a:pt x="1732469" y="498539"/>
                          <a:pt x="1732278" y="498634"/>
                        </a:cubicBezTo>
                        <a:cubicBezTo>
                          <a:pt x="1731326" y="499205"/>
                          <a:pt x="1730469" y="499396"/>
                          <a:pt x="1729802" y="499015"/>
                        </a:cubicBezTo>
                        <a:cubicBezTo>
                          <a:pt x="1729135" y="498634"/>
                          <a:pt x="1728754" y="497681"/>
                          <a:pt x="1728849" y="496253"/>
                        </a:cubicBezTo>
                        <a:lnTo>
                          <a:pt x="1728945" y="495491"/>
                        </a:lnTo>
                        <a:cubicBezTo>
                          <a:pt x="1729040" y="494062"/>
                          <a:pt x="1729040" y="493871"/>
                          <a:pt x="1727802" y="493014"/>
                        </a:cubicBezTo>
                        <a:cubicBezTo>
                          <a:pt x="1726087" y="491871"/>
                          <a:pt x="1724277" y="490633"/>
                          <a:pt x="1723420" y="488347"/>
                        </a:cubicBezTo>
                        <a:cubicBezTo>
                          <a:pt x="1723134" y="487680"/>
                          <a:pt x="1723039" y="487108"/>
                          <a:pt x="1722944" y="486632"/>
                        </a:cubicBezTo>
                        <a:cubicBezTo>
                          <a:pt x="1722658" y="485394"/>
                          <a:pt x="1722563" y="485299"/>
                          <a:pt x="1722182" y="485299"/>
                        </a:cubicBezTo>
                        <a:cubicBezTo>
                          <a:pt x="1720277" y="485299"/>
                          <a:pt x="1719134" y="483299"/>
                          <a:pt x="1718086" y="480441"/>
                        </a:cubicBezTo>
                        <a:cubicBezTo>
                          <a:pt x="1717229" y="478155"/>
                          <a:pt x="1716753" y="477774"/>
                          <a:pt x="1716562" y="477679"/>
                        </a:cubicBezTo>
                        <a:cubicBezTo>
                          <a:pt x="1716467" y="477679"/>
                          <a:pt x="1716181" y="477774"/>
                          <a:pt x="1716086" y="477869"/>
                        </a:cubicBezTo>
                        <a:cubicBezTo>
                          <a:pt x="1715514" y="478345"/>
                          <a:pt x="1714847" y="478822"/>
                          <a:pt x="1714086" y="478536"/>
                        </a:cubicBezTo>
                        <a:cubicBezTo>
                          <a:pt x="1713133" y="478250"/>
                          <a:pt x="1712657" y="477203"/>
                          <a:pt x="1712085" y="475488"/>
                        </a:cubicBezTo>
                        <a:cubicBezTo>
                          <a:pt x="1711228" y="472916"/>
                          <a:pt x="1710942" y="469678"/>
                          <a:pt x="1710656" y="466535"/>
                        </a:cubicBezTo>
                        <a:lnTo>
                          <a:pt x="1710561" y="465106"/>
                        </a:lnTo>
                        <a:cubicBezTo>
                          <a:pt x="1710371" y="463391"/>
                          <a:pt x="1710180" y="463106"/>
                          <a:pt x="1710180" y="463010"/>
                        </a:cubicBezTo>
                        <a:cubicBezTo>
                          <a:pt x="1710085" y="463106"/>
                          <a:pt x="1709513" y="463487"/>
                          <a:pt x="1709037" y="463868"/>
                        </a:cubicBezTo>
                        <a:lnTo>
                          <a:pt x="1709513" y="463106"/>
                        </a:lnTo>
                        <a:cubicBezTo>
                          <a:pt x="1707418" y="464630"/>
                          <a:pt x="1706465" y="466154"/>
                          <a:pt x="1706180" y="468439"/>
                        </a:cubicBezTo>
                        <a:cubicBezTo>
                          <a:pt x="1705894" y="471202"/>
                          <a:pt x="1704084" y="475297"/>
                          <a:pt x="1701512" y="477298"/>
                        </a:cubicBezTo>
                        <a:cubicBezTo>
                          <a:pt x="1699893" y="478536"/>
                          <a:pt x="1698274" y="478345"/>
                          <a:pt x="1697417" y="477583"/>
                        </a:cubicBezTo>
                        <a:cubicBezTo>
                          <a:pt x="1696560" y="476822"/>
                          <a:pt x="1696369" y="475583"/>
                          <a:pt x="1696940" y="474440"/>
                        </a:cubicBezTo>
                        <a:cubicBezTo>
                          <a:pt x="1697512" y="473393"/>
                          <a:pt x="1697607" y="472916"/>
                          <a:pt x="1697512" y="472726"/>
                        </a:cubicBezTo>
                        <a:cubicBezTo>
                          <a:pt x="1697417" y="472726"/>
                          <a:pt x="1697226" y="472821"/>
                          <a:pt x="1696845" y="472916"/>
                        </a:cubicBezTo>
                        <a:cubicBezTo>
                          <a:pt x="1695607" y="473393"/>
                          <a:pt x="1694940" y="473012"/>
                          <a:pt x="1694559" y="472631"/>
                        </a:cubicBezTo>
                        <a:cubicBezTo>
                          <a:pt x="1693893" y="471964"/>
                          <a:pt x="1693893" y="470535"/>
                          <a:pt x="1694559" y="469011"/>
                        </a:cubicBezTo>
                        <a:lnTo>
                          <a:pt x="1694845" y="468344"/>
                        </a:lnTo>
                        <a:cubicBezTo>
                          <a:pt x="1695131" y="467773"/>
                          <a:pt x="1695321" y="467201"/>
                          <a:pt x="1695321" y="467011"/>
                        </a:cubicBezTo>
                        <a:cubicBezTo>
                          <a:pt x="1695321" y="466916"/>
                          <a:pt x="1695131" y="466630"/>
                          <a:pt x="1694273" y="466344"/>
                        </a:cubicBezTo>
                        <a:lnTo>
                          <a:pt x="1693416" y="465963"/>
                        </a:lnTo>
                        <a:cubicBezTo>
                          <a:pt x="1691797" y="465296"/>
                          <a:pt x="1690749" y="464820"/>
                          <a:pt x="1689987" y="463106"/>
                        </a:cubicBezTo>
                        <a:cubicBezTo>
                          <a:pt x="1689797" y="462724"/>
                          <a:pt x="1689702" y="462343"/>
                          <a:pt x="1689606" y="462058"/>
                        </a:cubicBezTo>
                        <a:cubicBezTo>
                          <a:pt x="1689416" y="461391"/>
                          <a:pt x="1689416" y="461391"/>
                          <a:pt x="1688082" y="461391"/>
                        </a:cubicBezTo>
                        <a:cubicBezTo>
                          <a:pt x="1687415" y="461391"/>
                          <a:pt x="1686844" y="461391"/>
                          <a:pt x="1686368" y="461486"/>
                        </a:cubicBezTo>
                        <a:cubicBezTo>
                          <a:pt x="1685320" y="461581"/>
                          <a:pt x="1684558" y="461581"/>
                          <a:pt x="1683796" y="460915"/>
                        </a:cubicBezTo>
                        <a:cubicBezTo>
                          <a:pt x="1683225" y="460343"/>
                          <a:pt x="1682939" y="460058"/>
                          <a:pt x="1680081" y="460153"/>
                        </a:cubicBezTo>
                        <a:cubicBezTo>
                          <a:pt x="1676652" y="460343"/>
                          <a:pt x="1673223" y="455866"/>
                          <a:pt x="1673033" y="454152"/>
                        </a:cubicBezTo>
                        <a:cubicBezTo>
                          <a:pt x="1673033" y="453866"/>
                          <a:pt x="1672652" y="453581"/>
                          <a:pt x="1671985" y="453390"/>
                        </a:cubicBezTo>
                        <a:cubicBezTo>
                          <a:pt x="1671795" y="453390"/>
                          <a:pt x="1670937" y="453199"/>
                          <a:pt x="1670366" y="453009"/>
                        </a:cubicBezTo>
                        <a:cubicBezTo>
                          <a:pt x="1669794" y="454533"/>
                          <a:pt x="1669128" y="456914"/>
                          <a:pt x="1669509" y="457962"/>
                        </a:cubicBezTo>
                        <a:cubicBezTo>
                          <a:pt x="1669604" y="458343"/>
                          <a:pt x="1669794" y="458629"/>
                          <a:pt x="1669889" y="458819"/>
                        </a:cubicBezTo>
                        <a:cubicBezTo>
                          <a:pt x="1670461" y="460153"/>
                          <a:pt x="1670747" y="460915"/>
                          <a:pt x="1670270" y="463201"/>
                        </a:cubicBezTo>
                        <a:cubicBezTo>
                          <a:pt x="1669985" y="464534"/>
                          <a:pt x="1669985" y="466344"/>
                          <a:pt x="1669985" y="468154"/>
                        </a:cubicBezTo>
                        <a:cubicBezTo>
                          <a:pt x="1669985" y="470059"/>
                          <a:pt x="1669985" y="471868"/>
                          <a:pt x="1669604" y="473297"/>
                        </a:cubicBezTo>
                        <a:cubicBezTo>
                          <a:pt x="1669509" y="473774"/>
                          <a:pt x="1669413" y="474345"/>
                          <a:pt x="1669318" y="474726"/>
                        </a:cubicBezTo>
                        <a:cubicBezTo>
                          <a:pt x="1669128" y="475869"/>
                          <a:pt x="1669032" y="476822"/>
                          <a:pt x="1668270" y="477203"/>
                        </a:cubicBezTo>
                        <a:cubicBezTo>
                          <a:pt x="1667604" y="477583"/>
                          <a:pt x="1666746" y="477298"/>
                          <a:pt x="1665984" y="477012"/>
                        </a:cubicBezTo>
                        <a:cubicBezTo>
                          <a:pt x="1665794" y="477012"/>
                          <a:pt x="1665603" y="476917"/>
                          <a:pt x="1665413" y="476822"/>
                        </a:cubicBezTo>
                        <a:cubicBezTo>
                          <a:pt x="1664937" y="476631"/>
                          <a:pt x="1664270" y="476250"/>
                          <a:pt x="1663698" y="476536"/>
                        </a:cubicBezTo>
                        <a:cubicBezTo>
                          <a:pt x="1663508" y="476631"/>
                          <a:pt x="1663222" y="476822"/>
                          <a:pt x="1662936" y="476917"/>
                        </a:cubicBezTo>
                        <a:cubicBezTo>
                          <a:pt x="1662555" y="477107"/>
                          <a:pt x="1662079" y="477393"/>
                          <a:pt x="1661507" y="477774"/>
                        </a:cubicBezTo>
                        <a:cubicBezTo>
                          <a:pt x="1659317" y="478917"/>
                          <a:pt x="1656936" y="480727"/>
                          <a:pt x="1656554" y="482060"/>
                        </a:cubicBezTo>
                        <a:cubicBezTo>
                          <a:pt x="1656364" y="482918"/>
                          <a:pt x="1655793" y="485013"/>
                          <a:pt x="1656364" y="485680"/>
                        </a:cubicBezTo>
                        <a:cubicBezTo>
                          <a:pt x="1656459" y="485775"/>
                          <a:pt x="1656650" y="485870"/>
                          <a:pt x="1656745" y="485966"/>
                        </a:cubicBezTo>
                        <a:cubicBezTo>
                          <a:pt x="1657126" y="486251"/>
                          <a:pt x="1657507" y="486632"/>
                          <a:pt x="1657507" y="487204"/>
                        </a:cubicBezTo>
                        <a:cubicBezTo>
                          <a:pt x="1657507" y="487870"/>
                          <a:pt x="1656840" y="488347"/>
                          <a:pt x="1655888" y="488918"/>
                        </a:cubicBezTo>
                        <a:cubicBezTo>
                          <a:pt x="1655221" y="489299"/>
                          <a:pt x="1654745" y="489680"/>
                          <a:pt x="1654269" y="489966"/>
                        </a:cubicBezTo>
                        <a:cubicBezTo>
                          <a:pt x="1653221" y="490728"/>
                          <a:pt x="1652459" y="491299"/>
                          <a:pt x="1650839" y="491871"/>
                        </a:cubicBezTo>
                        <a:cubicBezTo>
                          <a:pt x="1649982" y="492252"/>
                          <a:pt x="1649315" y="492347"/>
                          <a:pt x="1648839" y="492443"/>
                        </a:cubicBezTo>
                        <a:cubicBezTo>
                          <a:pt x="1647982" y="492633"/>
                          <a:pt x="1647696" y="492728"/>
                          <a:pt x="1647315" y="493300"/>
                        </a:cubicBezTo>
                        <a:cubicBezTo>
                          <a:pt x="1647220" y="493490"/>
                          <a:pt x="1647125" y="493585"/>
                          <a:pt x="1647029" y="493776"/>
                        </a:cubicBezTo>
                        <a:cubicBezTo>
                          <a:pt x="1646648" y="494443"/>
                          <a:pt x="1646268" y="495014"/>
                          <a:pt x="1645505" y="495205"/>
                        </a:cubicBezTo>
                        <a:cubicBezTo>
                          <a:pt x="1644839" y="495395"/>
                          <a:pt x="1644077" y="495110"/>
                          <a:pt x="1642934" y="494252"/>
                        </a:cubicBezTo>
                        <a:cubicBezTo>
                          <a:pt x="1641029" y="492919"/>
                          <a:pt x="1641029" y="492919"/>
                          <a:pt x="1639505" y="493585"/>
                        </a:cubicBezTo>
                        <a:lnTo>
                          <a:pt x="1639124" y="493776"/>
                        </a:lnTo>
                        <a:cubicBezTo>
                          <a:pt x="1636933" y="494729"/>
                          <a:pt x="1636171" y="494157"/>
                          <a:pt x="1635219" y="493014"/>
                        </a:cubicBezTo>
                        <a:lnTo>
                          <a:pt x="1635028" y="492824"/>
                        </a:lnTo>
                        <a:cubicBezTo>
                          <a:pt x="1634361" y="492062"/>
                          <a:pt x="1632552" y="491585"/>
                          <a:pt x="1629789" y="492633"/>
                        </a:cubicBezTo>
                        <a:cubicBezTo>
                          <a:pt x="1628361" y="493205"/>
                          <a:pt x="1627789" y="493681"/>
                          <a:pt x="1627789" y="493871"/>
                        </a:cubicBezTo>
                        <a:cubicBezTo>
                          <a:pt x="1627789" y="493871"/>
                          <a:pt x="1628075" y="494062"/>
                          <a:pt x="1628646" y="494157"/>
                        </a:cubicBezTo>
                        <a:lnTo>
                          <a:pt x="1629218" y="494252"/>
                        </a:lnTo>
                        <a:cubicBezTo>
                          <a:pt x="1630742" y="494538"/>
                          <a:pt x="1631980" y="494729"/>
                          <a:pt x="1632361" y="495681"/>
                        </a:cubicBezTo>
                        <a:cubicBezTo>
                          <a:pt x="1632647" y="496538"/>
                          <a:pt x="1632075" y="497395"/>
                          <a:pt x="1631789" y="497681"/>
                        </a:cubicBezTo>
                        <a:cubicBezTo>
                          <a:pt x="1631599" y="497967"/>
                          <a:pt x="1631409" y="498158"/>
                          <a:pt x="1631218" y="498443"/>
                        </a:cubicBezTo>
                        <a:cubicBezTo>
                          <a:pt x="1630170" y="499967"/>
                          <a:pt x="1628837" y="501872"/>
                          <a:pt x="1626265" y="500348"/>
                        </a:cubicBezTo>
                        <a:cubicBezTo>
                          <a:pt x="1624931" y="499491"/>
                          <a:pt x="1624265" y="499301"/>
                          <a:pt x="1624074" y="499301"/>
                        </a:cubicBezTo>
                        <a:cubicBezTo>
                          <a:pt x="1624074" y="499301"/>
                          <a:pt x="1624074" y="499396"/>
                          <a:pt x="1624074" y="499396"/>
                        </a:cubicBezTo>
                        <a:cubicBezTo>
                          <a:pt x="1624074" y="500348"/>
                          <a:pt x="1623598" y="500920"/>
                          <a:pt x="1623312" y="501206"/>
                        </a:cubicBezTo>
                        <a:cubicBezTo>
                          <a:pt x="1622645" y="501682"/>
                          <a:pt x="1621693" y="501682"/>
                          <a:pt x="1620455" y="501206"/>
                        </a:cubicBezTo>
                        <a:cubicBezTo>
                          <a:pt x="1619597" y="500920"/>
                          <a:pt x="1617883" y="501015"/>
                          <a:pt x="1616645" y="501777"/>
                        </a:cubicBezTo>
                        <a:cubicBezTo>
                          <a:pt x="1615883" y="502253"/>
                          <a:pt x="1615502" y="502825"/>
                          <a:pt x="1615502" y="503587"/>
                        </a:cubicBezTo>
                        <a:cubicBezTo>
                          <a:pt x="1615311" y="506539"/>
                          <a:pt x="1614930" y="509397"/>
                          <a:pt x="1613216" y="511493"/>
                        </a:cubicBezTo>
                        <a:cubicBezTo>
                          <a:pt x="1612263" y="512540"/>
                          <a:pt x="1611692" y="513397"/>
                          <a:pt x="1611215" y="514064"/>
                        </a:cubicBezTo>
                        <a:cubicBezTo>
                          <a:pt x="1610739" y="514636"/>
                          <a:pt x="1610454" y="515112"/>
                          <a:pt x="1610072" y="515493"/>
                        </a:cubicBezTo>
                        <a:cubicBezTo>
                          <a:pt x="1609501" y="516064"/>
                          <a:pt x="1608834" y="516350"/>
                          <a:pt x="1608168" y="516350"/>
                        </a:cubicBezTo>
                        <a:cubicBezTo>
                          <a:pt x="1607310" y="516350"/>
                          <a:pt x="1606453" y="515779"/>
                          <a:pt x="1605691" y="514826"/>
                        </a:cubicBezTo>
                        <a:cubicBezTo>
                          <a:pt x="1604548" y="513493"/>
                          <a:pt x="1604262" y="513588"/>
                          <a:pt x="1601976" y="514445"/>
                        </a:cubicBezTo>
                        <a:lnTo>
                          <a:pt x="1601786" y="514541"/>
                        </a:lnTo>
                        <a:cubicBezTo>
                          <a:pt x="1599309" y="515493"/>
                          <a:pt x="1598262" y="516064"/>
                          <a:pt x="1596928" y="517398"/>
                        </a:cubicBezTo>
                        <a:cubicBezTo>
                          <a:pt x="1596071" y="518255"/>
                          <a:pt x="1595785" y="518731"/>
                          <a:pt x="1595309" y="519398"/>
                        </a:cubicBezTo>
                        <a:cubicBezTo>
                          <a:pt x="1595023" y="519874"/>
                          <a:pt x="1594642" y="520446"/>
                          <a:pt x="1594070" y="521303"/>
                        </a:cubicBezTo>
                        <a:cubicBezTo>
                          <a:pt x="1593404" y="522256"/>
                          <a:pt x="1592928" y="523018"/>
                          <a:pt x="1592546" y="523780"/>
                        </a:cubicBezTo>
                        <a:cubicBezTo>
                          <a:pt x="1592070" y="524637"/>
                          <a:pt x="1591594" y="525399"/>
                          <a:pt x="1590927" y="526161"/>
                        </a:cubicBezTo>
                        <a:cubicBezTo>
                          <a:pt x="1590165" y="526923"/>
                          <a:pt x="1589022" y="528066"/>
                          <a:pt x="1588165" y="528923"/>
                        </a:cubicBezTo>
                        <a:lnTo>
                          <a:pt x="1587879" y="529209"/>
                        </a:lnTo>
                        <a:cubicBezTo>
                          <a:pt x="1587212" y="529876"/>
                          <a:pt x="1586927" y="529971"/>
                          <a:pt x="1586070" y="529590"/>
                        </a:cubicBezTo>
                        <a:lnTo>
                          <a:pt x="1584736" y="529114"/>
                        </a:lnTo>
                        <a:cubicBezTo>
                          <a:pt x="1583974" y="528828"/>
                          <a:pt x="1583974" y="528828"/>
                          <a:pt x="1583498" y="529114"/>
                        </a:cubicBezTo>
                        <a:lnTo>
                          <a:pt x="1583212" y="529304"/>
                        </a:lnTo>
                        <a:cubicBezTo>
                          <a:pt x="1581879" y="529876"/>
                          <a:pt x="1580831" y="530543"/>
                          <a:pt x="1580259" y="531114"/>
                        </a:cubicBezTo>
                        <a:lnTo>
                          <a:pt x="1579783" y="531590"/>
                        </a:lnTo>
                        <a:cubicBezTo>
                          <a:pt x="1578259" y="533114"/>
                          <a:pt x="1575687" y="535781"/>
                          <a:pt x="1573782" y="536353"/>
                        </a:cubicBezTo>
                        <a:cubicBezTo>
                          <a:pt x="1571972" y="536924"/>
                          <a:pt x="1569496" y="539020"/>
                          <a:pt x="1569496" y="539687"/>
                        </a:cubicBezTo>
                        <a:lnTo>
                          <a:pt x="1569687" y="539877"/>
                        </a:lnTo>
                        <a:cubicBezTo>
                          <a:pt x="1570448" y="541020"/>
                          <a:pt x="1570925" y="542068"/>
                          <a:pt x="1569210" y="543878"/>
                        </a:cubicBezTo>
                        <a:cubicBezTo>
                          <a:pt x="1568448" y="544735"/>
                          <a:pt x="1567781" y="545211"/>
                          <a:pt x="1567115" y="545687"/>
                        </a:cubicBezTo>
                        <a:cubicBezTo>
                          <a:pt x="1566448" y="546259"/>
                          <a:pt x="1565781" y="546640"/>
                          <a:pt x="1565210" y="547497"/>
                        </a:cubicBezTo>
                        <a:cubicBezTo>
                          <a:pt x="1564448" y="548545"/>
                          <a:pt x="1563876" y="549593"/>
                          <a:pt x="1563305" y="550640"/>
                        </a:cubicBezTo>
                        <a:cubicBezTo>
                          <a:pt x="1563019" y="551212"/>
                          <a:pt x="1562638" y="551783"/>
                          <a:pt x="1562352" y="552450"/>
                        </a:cubicBezTo>
                        <a:cubicBezTo>
                          <a:pt x="1561400" y="554069"/>
                          <a:pt x="1560447" y="556736"/>
                          <a:pt x="1560447" y="558451"/>
                        </a:cubicBezTo>
                        <a:cubicBezTo>
                          <a:pt x="1560447" y="561213"/>
                          <a:pt x="1559114" y="561880"/>
                          <a:pt x="1557971" y="561880"/>
                        </a:cubicBezTo>
                        <a:cubicBezTo>
                          <a:pt x="1555970" y="561880"/>
                          <a:pt x="1555685" y="560546"/>
                          <a:pt x="1555589" y="559213"/>
                        </a:cubicBezTo>
                        <a:cubicBezTo>
                          <a:pt x="1555589" y="558927"/>
                          <a:pt x="1555589" y="558737"/>
                          <a:pt x="1555589" y="558546"/>
                        </a:cubicBezTo>
                        <a:cubicBezTo>
                          <a:pt x="1555589" y="557308"/>
                          <a:pt x="1555589" y="556451"/>
                          <a:pt x="1554446" y="555308"/>
                        </a:cubicBezTo>
                        <a:lnTo>
                          <a:pt x="1553875" y="554736"/>
                        </a:lnTo>
                        <a:cubicBezTo>
                          <a:pt x="1552542" y="553307"/>
                          <a:pt x="1551208" y="551974"/>
                          <a:pt x="1551208" y="550545"/>
                        </a:cubicBezTo>
                        <a:cubicBezTo>
                          <a:pt x="1551208" y="549593"/>
                          <a:pt x="1550160" y="548259"/>
                          <a:pt x="1548160" y="546640"/>
                        </a:cubicBezTo>
                        <a:cubicBezTo>
                          <a:pt x="1545969" y="544830"/>
                          <a:pt x="1545207" y="543116"/>
                          <a:pt x="1545684" y="541115"/>
                        </a:cubicBezTo>
                        <a:cubicBezTo>
                          <a:pt x="1545969" y="539877"/>
                          <a:pt x="1545874" y="539401"/>
                          <a:pt x="1545684" y="539210"/>
                        </a:cubicBezTo>
                        <a:cubicBezTo>
                          <a:pt x="1545493" y="539020"/>
                          <a:pt x="1545017" y="538925"/>
                          <a:pt x="1544445" y="539020"/>
                        </a:cubicBezTo>
                        <a:cubicBezTo>
                          <a:pt x="1542064" y="539210"/>
                          <a:pt x="1540254" y="539115"/>
                          <a:pt x="1538254" y="538448"/>
                        </a:cubicBezTo>
                        <a:cubicBezTo>
                          <a:pt x="1537968" y="538353"/>
                          <a:pt x="1537682" y="538258"/>
                          <a:pt x="1537397" y="538162"/>
                        </a:cubicBezTo>
                        <a:cubicBezTo>
                          <a:pt x="1535968" y="537686"/>
                          <a:pt x="1534539" y="537305"/>
                          <a:pt x="1534158" y="536258"/>
                        </a:cubicBezTo>
                        <a:cubicBezTo>
                          <a:pt x="1534063" y="535972"/>
                          <a:pt x="1533968" y="535400"/>
                          <a:pt x="1534254" y="534829"/>
                        </a:cubicBezTo>
                        <a:cubicBezTo>
                          <a:pt x="1534635" y="534067"/>
                          <a:pt x="1534635" y="533686"/>
                          <a:pt x="1534539" y="533591"/>
                        </a:cubicBezTo>
                        <a:cubicBezTo>
                          <a:pt x="1534539" y="533591"/>
                          <a:pt x="1534444" y="533400"/>
                          <a:pt x="1534158" y="533305"/>
                        </a:cubicBezTo>
                        <a:cubicBezTo>
                          <a:pt x="1533777" y="533210"/>
                          <a:pt x="1533111" y="532924"/>
                          <a:pt x="1532634" y="532733"/>
                        </a:cubicBezTo>
                        <a:cubicBezTo>
                          <a:pt x="1532634" y="532733"/>
                          <a:pt x="1532634" y="532733"/>
                          <a:pt x="1532634" y="532733"/>
                        </a:cubicBezTo>
                        <a:cubicBezTo>
                          <a:pt x="1532444" y="533305"/>
                          <a:pt x="1532158" y="534162"/>
                          <a:pt x="1531682" y="534829"/>
                        </a:cubicBezTo>
                        <a:cubicBezTo>
                          <a:pt x="1531110" y="535496"/>
                          <a:pt x="1530158" y="536353"/>
                          <a:pt x="1529301" y="536639"/>
                        </a:cubicBezTo>
                        <a:cubicBezTo>
                          <a:pt x="1528729" y="536829"/>
                          <a:pt x="1528157" y="537210"/>
                          <a:pt x="1527491" y="537686"/>
                        </a:cubicBezTo>
                        <a:lnTo>
                          <a:pt x="1527300" y="537781"/>
                        </a:lnTo>
                        <a:cubicBezTo>
                          <a:pt x="1526634" y="538258"/>
                          <a:pt x="1525967" y="539020"/>
                          <a:pt x="1525871" y="539210"/>
                        </a:cubicBezTo>
                        <a:lnTo>
                          <a:pt x="1525776" y="539496"/>
                        </a:lnTo>
                        <a:cubicBezTo>
                          <a:pt x="1525681" y="539972"/>
                          <a:pt x="1525395" y="540734"/>
                          <a:pt x="1525110" y="541306"/>
                        </a:cubicBezTo>
                        <a:cubicBezTo>
                          <a:pt x="1524919" y="541592"/>
                          <a:pt x="1525110" y="541877"/>
                          <a:pt x="1525110" y="541877"/>
                        </a:cubicBezTo>
                        <a:cubicBezTo>
                          <a:pt x="1525205" y="541877"/>
                          <a:pt x="1525395" y="542068"/>
                          <a:pt x="1525586" y="542163"/>
                        </a:cubicBezTo>
                        <a:cubicBezTo>
                          <a:pt x="1525871" y="542258"/>
                          <a:pt x="1526157" y="542449"/>
                          <a:pt x="1526348" y="542544"/>
                        </a:cubicBezTo>
                        <a:cubicBezTo>
                          <a:pt x="1526634" y="542735"/>
                          <a:pt x="1526824" y="543116"/>
                          <a:pt x="1527205" y="543687"/>
                        </a:cubicBezTo>
                        <a:cubicBezTo>
                          <a:pt x="1527395" y="543878"/>
                          <a:pt x="1527491" y="544163"/>
                          <a:pt x="1527681" y="544449"/>
                        </a:cubicBezTo>
                        <a:cubicBezTo>
                          <a:pt x="1527777" y="544544"/>
                          <a:pt x="1527872" y="544639"/>
                          <a:pt x="1527967" y="544735"/>
                        </a:cubicBezTo>
                        <a:cubicBezTo>
                          <a:pt x="1528157" y="544830"/>
                          <a:pt x="1528253" y="544830"/>
                          <a:pt x="1528729" y="544830"/>
                        </a:cubicBezTo>
                        <a:cubicBezTo>
                          <a:pt x="1529681" y="544735"/>
                          <a:pt x="1529967" y="545211"/>
                          <a:pt x="1530348" y="545687"/>
                        </a:cubicBezTo>
                        <a:lnTo>
                          <a:pt x="1530539" y="545878"/>
                        </a:lnTo>
                        <a:cubicBezTo>
                          <a:pt x="1531015" y="546449"/>
                          <a:pt x="1531110" y="547306"/>
                          <a:pt x="1531205" y="547973"/>
                        </a:cubicBezTo>
                        <a:cubicBezTo>
                          <a:pt x="1531205" y="548164"/>
                          <a:pt x="1531205" y="548354"/>
                          <a:pt x="1531301" y="548450"/>
                        </a:cubicBezTo>
                        <a:cubicBezTo>
                          <a:pt x="1531491" y="549212"/>
                          <a:pt x="1530634" y="551783"/>
                          <a:pt x="1529967" y="552355"/>
                        </a:cubicBezTo>
                        <a:cubicBezTo>
                          <a:pt x="1529777" y="552450"/>
                          <a:pt x="1529872" y="553212"/>
                          <a:pt x="1530158" y="553593"/>
                        </a:cubicBezTo>
                        <a:cubicBezTo>
                          <a:pt x="1530729" y="554450"/>
                          <a:pt x="1530539" y="555784"/>
                          <a:pt x="1530539" y="556260"/>
                        </a:cubicBezTo>
                        <a:cubicBezTo>
                          <a:pt x="1530444" y="556546"/>
                          <a:pt x="1530539" y="557022"/>
                          <a:pt x="1530539" y="557498"/>
                        </a:cubicBezTo>
                        <a:lnTo>
                          <a:pt x="1530539" y="557879"/>
                        </a:lnTo>
                        <a:cubicBezTo>
                          <a:pt x="1530539" y="558070"/>
                          <a:pt x="1530539" y="558356"/>
                          <a:pt x="1530539" y="558546"/>
                        </a:cubicBezTo>
                        <a:cubicBezTo>
                          <a:pt x="1530539" y="558737"/>
                          <a:pt x="1530539" y="558927"/>
                          <a:pt x="1530539" y="559022"/>
                        </a:cubicBezTo>
                        <a:cubicBezTo>
                          <a:pt x="1530539" y="559594"/>
                          <a:pt x="1530634" y="560260"/>
                          <a:pt x="1530253" y="561023"/>
                        </a:cubicBezTo>
                        <a:cubicBezTo>
                          <a:pt x="1530158" y="561308"/>
                          <a:pt x="1530158" y="561404"/>
                          <a:pt x="1530158" y="561404"/>
                        </a:cubicBezTo>
                        <a:cubicBezTo>
                          <a:pt x="1530825" y="561689"/>
                          <a:pt x="1531301" y="562356"/>
                          <a:pt x="1531396" y="563118"/>
                        </a:cubicBezTo>
                        <a:cubicBezTo>
                          <a:pt x="1531491" y="563689"/>
                          <a:pt x="1531301" y="564071"/>
                          <a:pt x="1531205" y="564356"/>
                        </a:cubicBezTo>
                        <a:cubicBezTo>
                          <a:pt x="1531110" y="564547"/>
                          <a:pt x="1531015" y="564737"/>
                          <a:pt x="1531015" y="564833"/>
                        </a:cubicBezTo>
                        <a:cubicBezTo>
                          <a:pt x="1531015" y="565023"/>
                          <a:pt x="1531110" y="565118"/>
                          <a:pt x="1531205" y="565309"/>
                        </a:cubicBezTo>
                        <a:cubicBezTo>
                          <a:pt x="1531396" y="565499"/>
                          <a:pt x="1531587" y="565880"/>
                          <a:pt x="1531587" y="566356"/>
                        </a:cubicBezTo>
                        <a:cubicBezTo>
                          <a:pt x="1531682" y="567309"/>
                          <a:pt x="1531682" y="567309"/>
                          <a:pt x="1532158" y="567690"/>
                        </a:cubicBezTo>
                        <a:cubicBezTo>
                          <a:pt x="1532348" y="567881"/>
                          <a:pt x="1532729" y="568071"/>
                          <a:pt x="1533111" y="568357"/>
                        </a:cubicBezTo>
                        <a:cubicBezTo>
                          <a:pt x="1533492" y="568643"/>
                          <a:pt x="1533872" y="568833"/>
                          <a:pt x="1534254" y="568928"/>
                        </a:cubicBezTo>
                        <a:cubicBezTo>
                          <a:pt x="1535206" y="569309"/>
                          <a:pt x="1536349" y="570071"/>
                          <a:pt x="1536349" y="571024"/>
                        </a:cubicBezTo>
                        <a:cubicBezTo>
                          <a:pt x="1536349" y="571405"/>
                          <a:pt x="1536159" y="571976"/>
                          <a:pt x="1535111" y="572357"/>
                        </a:cubicBezTo>
                        <a:cubicBezTo>
                          <a:pt x="1534539" y="572548"/>
                          <a:pt x="1534444" y="572643"/>
                          <a:pt x="1534349" y="572738"/>
                        </a:cubicBezTo>
                        <a:cubicBezTo>
                          <a:pt x="1534444" y="572738"/>
                          <a:pt x="1534730" y="573214"/>
                          <a:pt x="1534920" y="573691"/>
                        </a:cubicBezTo>
                        <a:cubicBezTo>
                          <a:pt x="1535968" y="575405"/>
                          <a:pt x="1535968" y="577025"/>
                          <a:pt x="1535015" y="579310"/>
                        </a:cubicBezTo>
                        <a:cubicBezTo>
                          <a:pt x="1534825" y="579882"/>
                          <a:pt x="1534635" y="580358"/>
                          <a:pt x="1534444" y="580835"/>
                        </a:cubicBezTo>
                        <a:cubicBezTo>
                          <a:pt x="1533968" y="582073"/>
                          <a:pt x="1533492" y="583216"/>
                          <a:pt x="1532825" y="584168"/>
                        </a:cubicBezTo>
                        <a:cubicBezTo>
                          <a:pt x="1531872" y="585502"/>
                          <a:pt x="1530729" y="588074"/>
                          <a:pt x="1530825" y="589026"/>
                        </a:cubicBezTo>
                        <a:cubicBezTo>
                          <a:pt x="1530920" y="590550"/>
                          <a:pt x="1530253" y="592455"/>
                          <a:pt x="1528824" y="593408"/>
                        </a:cubicBezTo>
                        <a:cubicBezTo>
                          <a:pt x="1528538" y="593598"/>
                          <a:pt x="1528348" y="593693"/>
                          <a:pt x="1528157" y="593884"/>
                        </a:cubicBezTo>
                        <a:cubicBezTo>
                          <a:pt x="1527491" y="594265"/>
                          <a:pt x="1527491" y="594265"/>
                          <a:pt x="1527586" y="595027"/>
                        </a:cubicBezTo>
                        <a:cubicBezTo>
                          <a:pt x="1527777" y="596075"/>
                          <a:pt x="1527395" y="596741"/>
                          <a:pt x="1527110" y="597027"/>
                        </a:cubicBezTo>
                        <a:cubicBezTo>
                          <a:pt x="1526443" y="597694"/>
                          <a:pt x="1525395" y="597980"/>
                          <a:pt x="1523871" y="597884"/>
                        </a:cubicBezTo>
                        <a:cubicBezTo>
                          <a:pt x="1523204" y="597884"/>
                          <a:pt x="1522919" y="598075"/>
                          <a:pt x="1522823" y="598265"/>
                        </a:cubicBezTo>
                        <a:cubicBezTo>
                          <a:pt x="1522633" y="598456"/>
                          <a:pt x="1522633" y="598742"/>
                          <a:pt x="1522728" y="598932"/>
                        </a:cubicBezTo>
                        <a:cubicBezTo>
                          <a:pt x="1522823" y="599218"/>
                          <a:pt x="1523109" y="599313"/>
                          <a:pt x="1523490" y="599313"/>
                        </a:cubicBezTo>
                        <a:cubicBezTo>
                          <a:pt x="1525110" y="599408"/>
                          <a:pt x="1526253" y="600075"/>
                          <a:pt x="1526348" y="601028"/>
                        </a:cubicBezTo>
                        <a:cubicBezTo>
                          <a:pt x="1526443" y="601504"/>
                          <a:pt x="1526253" y="602361"/>
                          <a:pt x="1524443" y="602933"/>
                        </a:cubicBezTo>
                        <a:cubicBezTo>
                          <a:pt x="1522252" y="603599"/>
                          <a:pt x="1522252" y="603695"/>
                          <a:pt x="1522252" y="605219"/>
                        </a:cubicBezTo>
                        <a:cubicBezTo>
                          <a:pt x="1522252" y="607028"/>
                          <a:pt x="1522062" y="608457"/>
                          <a:pt x="1521300" y="609410"/>
                        </a:cubicBezTo>
                        <a:cubicBezTo>
                          <a:pt x="1521300" y="609600"/>
                          <a:pt x="1522347" y="610838"/>
                          <a:pt x="1525300" y="612648"/>
                        </a:cubicBezTo>
                        <a:cubicBezTo>
                          <a:pt x="1526062" y="613029"/>
                          <a:pt x="1526634" y="613505"/>
                          <a:pt x="1527110" y="613791"/>
                        </a:cubicBezTo>
                        <a:cubicBezTo>
                          <a:pt x="1528634" y="614839"/>
                          <a:pt x="1529205" y="615125"/>
                          <a:pt x="1530253" y="614648"/>
                        </a:cubicBezTo>
                        <a:cubicBezTo>
                          <a:pt x="1531682" y="613981"/>
                          <a:pt x="1533587" y="613505"/>
                          <a:pt x="1534349" y="614458"/>
                        </a:cubicBezTo>
                        <a:cubicBezTo>
                          <a:pt x="1534539" y="614744"/>
                          <a:pt x="1534920" y="615315"/>
                          <a:pt x="1534254" y="616268"/>
                        </a:cubicBezTo>
                        <a:cubicBezTo>
                          <a:pt x="1533968" y="616744"/>
                          <a:pt x="1533777" y="617030"/>
                          <a:pt x="1533682" y="617220"/>
                        </a:cubicBezTo>
                        <a:cubicBezTo>
                          <a:pt x="1533777" y="617220"/>
                          <a:pt x="1533872" y="617220"/>
                          <a:pt x="1534063" y="617125"/>
                        </a:cubicBezTo>
                        <a:cubicBezTo>
                          <a:pt x="1534920" y="616839"/>
                          <a:pt x="1535682" y="616839"/>
                          <a:pt x="1536254" y="617220"/>
                        </a:cubicBezTo>
                        <a:cubicBezTo>
                          <a:pt x="1536825" y="617601"/>
                          <a:pt x="1536920" y="618173"/>
                          <a:pt x="1537016" y="619030"/>
                        </a:cubicBezTo>
                        <a:cubicBezTo>
                          <a:pt x="1537111" y="619792"/>
                          <a:pt x="1537111" y="619887"/>
                          <a:pt x="1540445" y="619601"/>
                        </a:cubicBezTo>
                        <a:cubicBezTo>
                          <a:pt x="1543493" y="619316"/>
                          <a:pt x="1544731" y="618744"/>
                          <a:pt x="1546160" y="617887"/>
                        </a:cubicBezTo>
                        <a:cubicBezTo>
                          <a:pt x="1546731" y="617601"/>
                          <a:pt x="1547303" y="617506"/>
                          <a:pt x="1547779" y="617696"/>
                        </a:cubicBezTo>
                        <a:cubicBezTo>
                          <a:pt x="1548731" y="618077"/>
                          <a:pt x="1549208" y="619220"/>
                          <a:pt x="1549875" y="621030"/>
                        </a:cubicBezTo>
                        <a:cubicBezTo>
                          <a:pt x="1550160" y="621792"/>
                          <a:pt x="1550351" y="622554"/>
                          <a:pt x="1550541" y="623316"/>
                        </a:cubicBezTo>
                        <a:cubicBezTo>
                          <a:pt x="1551018" y="624745"/>
                          <a:pt x="1551398" y="626269"/>
                          <a:pt x="1551970" y="627602"/>
                        </a:cubicBezTo>
                        <a:lnTo>
                          <a:pt x="1552161" y="627983"/>
                        </a:lnTo>
                        <a:cubicBezTo>
                          <a:pt x="1552922" y="629793"/>
                          <a:pt x="1553780" y="631889"/>
                          <a:pt x="1555113" y="632555"/>
                        </a:cubicBezTo>
                        <a:cubicBezTo>
                          <a:pt x="1556732" y="633317"/>
                          <a:pt x="1556923" y="634175"/>
                          <a:pt x="1557304" y="635413"/>
                        </a:cubicBezTo>
                        <a:cubicBezTo>
                          <a:pt x="1557399" y="635794"/>
                          <a:pt x="1557495" y="636175"/>
                          <a:pt x="1557685" y="636651"/>
                        </a:cubicBezTo>
                        <a:cubicBezTo>
                          <a:pt x="1557780" y="637032"/>
                          <a:pt x="1557971" y="637413"/>
                          <a:pt x="1558066" y="637889"/>
                        </a:cubicBezTo>
                        <a:cubicBezTo>
                          <a:pt x="1558637" y="639699"/>
                          <a:pt x="1558923" y="640461"/>
                          <a:pt x="1559780" y="640366"/>
                        </a:cubicBezTo>
                        <a:cubicBezTo>
                          <a:pt x="1560162" y="640366"/>
                          <a:pt x="1560543" y="640271"/>
                          <a:pt x="1560828" y="640271"/>
                        </a:cubicBezTo>
                        <a:cubicBezTo>
                          <a:pt x="1561876" y="640080"/>
                          <a:pt x="1562924" y="639985"/>
                          <a:pt x="1563210" y="641414"/>
                        </a:cubicBezTo>
                        <a:cubicBezTo>
                          <a:pt x="1563400" y="642366"/>
                          <a:pt x="1563686" y="643033"/>
                          <a:pt x="1563686" y="643033"/>
                        </a:cubicBezTo>
                        <a:lnTo>
                          <a:pt x="1562447" y="643604"/>
                        </a:lnTo>
                        <a:cubicBezTo>
                          <a:pt x="1562447" y="643604"/>
                          <a:pt x="1562067" y="642747"/>
                          <a:pt x="1561876" y="641699"/>
                        </a:cubicBezTo>
                        <a:cubicBezTo>
                          <a:pt x="1561876" y="641509"/>
                          <a:pt x="1561781" y="641509"/>
                          <a:pt x="1561781" y="641509"/>
                        </a:cubicBezTo>
                        <a:cubicBezTo>
                          <a:pt x="1561781" y="641509"/>
                          <a:pt x="1561400" y="641604"/>
                          <a:pt x="1561019" y="641699"/>
                        </a:cubicBezTo>
                        <a:cubicBezTo>
                          <a:pt x="1560733" y="641699"/>
                          <a:pt x="1560352" y="641795"/>
                          <a:pt x="1559971" y="641890"/>
                        </a:cubicBezTo>
                        <a:cubicBezTo>
                          <a:pt x="1557876" y="642080"/>
                          <a:pt x="1557304" y="640175"/>
                          <a:pt x="1556732" y="638461"/>
                        </a:cubicBezTo>
                        <a:cubicBezTo>
                          <a:pt x="1556637" y="638080"/>
                          <a:pt x="1556542" y="637699"/>
                          <a:pt x="1556352" y="637318"/>
                        </a:cubicBezTo>
                        <a:cubicBezTo>
                          <a:pt x="1556161" y="636842"/>
                          <a:pt x="1556066" y="636365"/>
                          <a:pt x="1555970" y="635984"/>
                        </a:cubicBezTo>
                        <a:cubicBezTo>
                          <a:pt x="1555685" y="634841"/>
                          <a:pt x="1555589" y="634460"/>
                          <a:pt x="1554542" y="633984"/>
                        </a:cubicBezTo>
                        <a:cubicBezTo>
                          <a:pt x="1552732" y="633127"/>
                          <a:pt x="1551684" y="630746"/>
                          <a:pt x="1550827" y="628650"/>
                        </a:cubicBezTo>
                        <a:lnTo>
                          <a:pt x="1550637" y="628269"/>
                        </a:lnTo>
                        <a:cubicBezTo>
                          <a:pt x="1550065" y="626840"/>
                          <a:pt x="1549589" y="625316"/>
                          <a:pt x="1549112" y="623792"/>
                        </a:cubicBezTo>
                        <a:cubicBezTo>
                          <a:pt x="1548922" y="623030"/>
                          <a:pt x="1548636" y="622268"/>
                          <a:pt x="1548446" y="621602"/>
                        </a:cubicBezTo>
                        <a:cubicBezTo>
                          <a:pt x="1548255" y="620935"/>
                          <a:pt x="1547684" y="619316"/>
                          <a:pt x="1547207" y="619125"/>
                        </a:cubicBezTo>
                        <a:cubicBezTo>
                          <a:pt x="1547112" y="619125"/>
                          <a:pt x="1546922" y="619125"/>
                          <a:pt x="1546731" y="619220"/>
                        </a:cubicBezTo>
                        <a:cubicBezTo>
                          <a:pt x="1545207" y="620078"/>
                          <a:pt x="1543779" y="620839"/>
                          <a:pt x="1540445" y="621125"/>
                        </a:cubicBezTo>
                        <a:cubicBezTo>
                          <a:pt x="1537587" y="621411"/>
                          <a:pt x="1535778" y="621506"/>
                          <a:pt x="1535587" y="619316"/>
                        </a:cubicBezTo>
                        <a:cubicBezTo>
                          <a:pt x="1535492" y="618649"/>
                          <a:pt x="1535396" y="618458"/>
                          <a:pt x="1535396" y="618458"/>
                        </a:cubicBezTo>
                        <a:cubicBezTo>
                          <a:pt x="1535396" y="618458"/>
                          <a:pt x="1535206" y="618363"/>
                          <a:pt x="1534349" y="618554"/>
                        </a:cubicBezTo>
                        <a:cubicBezTo>
                          <a:pt x="1533968" y="618649"/>
                          <a:pt x="1532920" y="618935"/>
                          <a:pt x="1532444" y="618268"/>
                        </a:cubicBezTo>
                        <a:cubicBezTo>
                          <a:pt x="1531968" y="617601"/>
                          <a:pt x="1532444" y="616553"/>
                          <a:pt x="1533111" y="615601"/>
                        </a:cubicBezTo>
                        <a:cubicBezTo>
                          <a:pt x="1533206" y="615506"/>
                          <a:pt x="1533206" y="615410"/>
                          <a:pt x="1533206" y="615410"/>
                        </a:cubicBezTo>
                        <a:cubicBezTo>
                          <a:pt x="1532825" y="615315"/>
                          <a:pt x="1531872" y="615506"/>
                          <a:pt x="1530825" y="615982"/>
                        </a:cubicBezTo>
                        <a:cubicBezTo>
                          <a:pt x="1529015" y="616839"/>
                          <a:pt x="1527872" y="616077"/>
                          <a:pt x="1526348" y="615029"/>
                        </a:cubicBezTo>
                        <a:cubicBezTo>
                          <a:pt x="1525871" y="614648"/>
                          <a:pt x="1525300" y="614267"/>
                          <a:pt x="1524633" y="613886"/>
                        </a:cubicBezTo>
                        <a:cubicBezTo>
                          <a:pt x="1523014" y="612934"/>
                          <a:pt x="1520252" y="611124"/>
                          <a:pt x="1519966" y="609695"/>
                        </a:cubicBezTo>
                        <a:cubicBezTo>
                          <a:pt x="1519871" y="609314"/>
                          <a:pt x="1519966" y="608933"/>
                          <a:pt x="1520156" y="608648"/>
                        </a:cubicBezTo>
                        <a:cubicBezTo>
                          <a:pt x="1520633" y="608076"/>
                          <a:pt x="1520823" y="607028"/>
                          <a:pt x="1520823" y="605219"/>
                        </a:cubicBezTo>
                        <a:cubicBezTo>
                          <a:pt x="1520823" y="603028"/>
                          <a:pt x="1521300" y="602456"/>
                          <a:pt x="1523967" y="601599"/>
                        </a:cubicBezTo>
                        <a:cubicBezTo>
                          <a:pt x="1524824" y="601313"/>
                          <a:pt x="1524919" y="601028"/>
                          <a:pt x="1524919" y="601028"/>
                        </a:cubicBezTo>
                        <a:cubicBezTo>
                          <a:pt x="1524824" y="601028"/>
                          <a:pt x="1524347" y="600647"/>
                          <a:pt x="1523300" y="600551"/>
                        </a:cubicBezTo>
                        <a:cubicBezTo>
                          <a:pt x="1522443" y="600456"/>
                          <a:pt x="1521680" y="600075"/>
                          <a:pt x="1521395" y="599313"/>
                        </a:cubicBezTo>
                        <a:cubicBezTo>
                          <a:pt x="1521109" y="598646"/>
                          <a:pt x="1521204" y="597884"/>
                          <a:pt x="1521585" y="597218"/>
                        </a:cubicBezTo>
                        <a:cubicBezTo>
                          <a:pt x="1522062" y="596551"/>
                          <a:pt x="1522919" y="596170"/>
                          <a:pt x="1523871" y="596265"/>
                        </a:cubicBezTo>
                        <a:cubicBezTo>
                          <a:pt x="1524919" y="596360"/>
                          <a:pt x="1525681" y="596170"/>
                          <a:pt x="1525967" y="595884"/>
                        </a:cubicBezTo>
                        <a:cubicBezTo>
                          <a:pt x="1526062" y="595789"/>
                          <a:pt x="1526253" y="595598"/>
                          <a:pt x="1526157" y="595027"/>
                        </a:cubicBezTo>
                        <a:cubicBezTo>
                          <a:pt x="1525871" y="593503"/>
                          <a:pt x="1526443" y="593027"/>
                          <a:pt x="1527395" y="592550"/>
                        </a:cubicBezTo>
                        <a:cubicBezTo>
                          <a:pt x="1527586" y="592455"/>
                          <a:pt x="1527777" y="592360"/>
                          <a:pt x="1527967" y="592169"/>
                        </a:cubicBezTo>
                        <a:cubicBezTo>
                          <a:pt x="1528920" y="591503"/>
                          <a:pt x="1529396" y="589979"/>
                          <a:pt x="1529301" y="588931"/>
                        </a:cubicBezTo>
                        <a:cubicBezTo>
                          <a:pt x="1529301" y="588169"/>
                          <a:pt x="1529681" y="586931"/>
                          <a:pt x="1530158" y="585692"/>
                        </a:cubicBezTo>
                        <a:cubicBezTo>
                          <a:pt x="1528920" y="586073"/>
                          <a:pt x="1527205" y="586550"/>
                          <a:pt x="1525681" y="586550"/>
                        </a:cubicBezTo>
                        <a:cubicBezTo>
                          <a:pt x="1524919" y="586550"/>
                          <a:pt x="1523967" y="586740"/>
                          <a:pt x="1523014" y="586835"/>
                        </a:cubicBezTo>
                        <a:cubicBezTo>
                          <a:pt x="1520728" y="587216"/>
                          <a:pt x="1518347" y="587597"/>
                          <a:pt x="1517204" y="585978"/>
                        </a:cubicBezTo>
                        <a:cubicBezTo>
                          <a:pt x="1516918" y="585502"/>
                          <a:pt x="1516632" y="585121"/>
                          <a:pt x="1516442" y="584740"/>
                        </a:cubicBezTo>
                        <a:cubicBezTo>
                          <a:pt x="1516251" y="584454"/>
                          <a:pt x="1516061" y="584073"/>
                          <a:pt x="1515870" y="583883"/>
                        </a:cubicBezTo>
                        <a:cubicBezTo>
                          <a:pt x="1515775" y="583978"/>
                          <a:pt x="1515680" y="584073"/>
                          <a:pt x="1515489" y="584359"/>
                        </a:cubicBezTo>
                        <a:cubicBezTo>
                          <a:pt x="1513965" y="586740"/>
                          <a:pt x="1511298" y="586740"/>
                          <a:pt x="1509679" y="586740"/>
                        </a:cubicBezTo>
                        <a:cubicBezTo>
                          <a:pt x="1504154" y="586740"/>
                          <a:pt x="1502726" y="587693"/>
                          <a:pt x="1502440" y="588169"/>
                        </a:cubicBezTo>
                        <a:cubicBezTo>
                          <a:pt x="1501678" y="589121"/>
                          <a:pt x="1500726" y="589502"/>
                          <a:pt x="1499868" y="589312"/>
                        </a:cubicBezTo>
                        <a:cubicBezTo>
                          <a:pt x="1499392" y="589121"/>
                          <a:pt x="1498535" y="588645"/>
                          <a:pt x="1498344" y="586835"/>
                        </a:cubicBezTo>
                        <a:cubicBezTo>
                          <a:pt x="1498154" y="584645"/>
                          <a:pt x="1497678" y="583597"/>
                          <a:pt x="1496725" y="583311"/>
                        </a:cubicBezTo>
                        <a:cubicBezTo>
                          <a:pt x="1495868" y="583121"/>
                          <a:pt x="1494915" y="582835"/>
                          <a:pt x="1494725" y="582073"/>
                        </a:cubicBezTo>
                        <a:cubicBezTo>
                          <a:pt x="1494534" y="581406"/>
                          <a:pt x="1495106" y="580835"/>
                          <a:pt x="1495582" y="580454"/>
                        </a:cubicBezTo>
                        <a:cubicBezTo>
                          <a:pt x="1496058" y="580073"/>
                          <a:pt x="1496249" y="579596"/>
                          <a:pt x="1496154" y="579215"/>
                        </a:cubicBezTo>
                        <a:cubicBezTo>
                          <a:pt x="1496058" y="578739"/>
                          <a:pt x="1495582" y="578453"/>
                          <a:pt x="1494725" y="578168"/>
                        </a:cubicBezTo>
                        <a:cubicBezTo>
                          <a:pt x="1492248" y="577501"/>
                          <a:pt x="1491581" y="576167"/>
                          <a:pt x="1490534" y="574262"/>
                        </a:cubicBezTo>
                        <a:lnTo>
                          <a:pt x="1490153" y="573500"/>
                        </a:lnTo>
                        <a:cubicBezTo>
                          <a:pt x="1488534" y="570548"/>
                          <a:pt x="1487962" y="568452"/>
                          <a:pt x="1488438" y="567119"/>
                        </a:cubicBezTo>
                        <a:cubicBezTo>
                          <a:pt x="1488819" y="566071"/>
                          <a:pt x="1489867" y="565118"/>
                          <a:pt x="1491010" y="565118"/>
                        </a:cubicBezTo>
                        <a:cubicBezTo>
                          <a:pt x="1491867" y="565118"/>
                          <a:pt x="1492534" y="565499"/>
                          <a:pt x="1492915" y="566356"/>
                        </a:cubicBezTo>
                        <a:cubicBezTo>
                          <a:pt x="1493201" y="567023"/>
                          <a:pt x="1493487" y="567214"/>
                          <a:pt x="1493582" y="567214"/>
                        </a:cubicBezTo>
                        <a:cubicBezTo>
                          <a:pt x="1493582" y="567214"/>
                          <a:pt x="1493772" y="566928"/>
                          <a:pt x="1493868" y="566071"/>
                        </a:cubicBezTo>
                        <a:cubicBezTo>
                          <a:pt x="1493963" y="565404"/>
                          <a:pt x="1494058" y="564928"/>
                          <a:pt x="1494153" y="564547"/>
                        </a:cubicBezTo>
                        <a:cubicBezTo>
                          <a:pt x="1494344" y="563499"/>
                          <a:pt x="1494439" y="563308"/>
                          <a:pt x="1493582" y="562642"/>
                        </a:cubicBezTo>
                        <a:lnTo>
                          <a:pt x="1493201" y="562356"/>
                        </a:lnTo>
                        <a:cubicBezTo>
                          <a:pt x="1491962" y="561308"/>
                          <a:pt x="1490915" y="560451"/>
                          <a:pt x="1492534" y="558451"/>
                        </a:cubicBezTo>
                        <a:cubicBezTo>
                          <a:pt x="1493296" y="557498"/>
                          <a:pt x="1492820" y="556641"/>
                          <a:pt x="1491867" y="555212"/>
                        </a:cubicBezTo>
                        <a:cubicBezTo>
                          <a:pt x="1491677" y="554927"/>
                          <a:pt x="1491581" y="554736"/>
                          <a:pt x="1491391" y="554450"/>
                        </a:cubicBezTo>
                        <a:cubicBezTo>
                          <a:pt x="1491201" y="554069"/>
                          <a:pt x="1490915" y="553879"/>
                          <a:pt x="1490724" y="553879"/>
                        </a:cubicBezTo>
                        <a:cubicBezTo>
                          <a:pt x="1490534" y="553879"/>
                          <a:pt x="1490153" y="553974"/>
                          <a:pt x="1489295" y="555212"/>
                        </a:cubicBezTo>
                        <a:cubicBezTo>
                          <a:pt x="1488819" y="555974"/>
                          <a:pt x="1488438" y="556451"/>
                          <a:pt x="1487867" y="556451"/>
                        </a:cubicBezTo>
                        <a:cubicBezTo>
                          <a:pt x="1487295" y="556451"/>
                          <a:pt x="1486914" y="555974"/>
                          <a:pt x="1486343" y="555022"/>
                        </a:cubicBezTo>
                        <a:cubicBezTo>
                          <a:pt x="1486152" y="554736"/>
                          <a:pt x="1485867" y="554355"/>
                          <a:pt x="1485581" y="553879"/>
                        </a:cubicBezTo>
                        <a:cubicBezTo>
                          <a:pt x="1485009" y="553022"/>
                          <a:pt x="1484628" y="552260"/>
                          <a:pt x="1484247" y="551688"/>
                        </a:cubicBezTo>
                        <a:cubicBezTo>
                          <a:pt x="1483580" y="550450"/>
                          <a:pt x="1483200" y="549688"/>
                          <a:pt x="1481961" y="549212"/>
                        </a:cubicBezTo>
                        <a:cubicBezTo>
                          <a:pt x="1480818" y="548735"/>
                          <a:pt x="1479675" y="548069"/>
                          <a:pt x="1479580" y="547116"/>
                        </a:cubicBezTo>
                        <a:cubicBezTo>
                          <a:pt x="1479485" y="546259"/>
                          <a:pt x="1480247" y="545592"/>
                          <a:pt x="1480913" y="545211"/>
                        </a:cubicBezTo>
                        <a:cubicBezTo>
                          <a:pt x="1481676" y="544735"/>
                          <a:pt x="1481866" y="544354"/>
                          <a:pt x="1481771" y="544163"/>
                        </a:cubicBezTo>
                        <a:cubicBezTo>
                          <a:pt x="1481771" y="544068"/>
                          <a:pt x="1481580" y="543973"/>
                          <a:pt x="1481295" y="543878"/>
                        </a:cubicBezTo>
                        <a:cubicBezTo>
                          <a:pt x="1479770" y="543497"/>
                          <a:pt x="1479770" y="542068"/>
                          <a:pt x="1479770" y="540734"/>
                        </a:cubicBezTo>
                        <a:lnTo>
                          <a:pt x="1479770" y="540163"/>
                        </a:lnTo>
                        <a:cubicBezTo>
                          <a:pt x="1479770" y="539401"/>
                          <a:pt x="1479104" y="538925"/>
                          <a:pt x="1477675" y="537972"/>
                        </a:cubicBezTo>
                        <a:cubicBezTo>
                          <a:pt x="1477008" y="537496"/>
                          <a:pt x="1476151" y="536924"/>
                          <a:pt x="1475198" y="536162"/>
                        </a:cubicBezTo>
                        <a:cubicBezTo>
                          <a:pt x="1473198" y="534543"/>
                          <a:pt x="1472151" y="533400"/>
                          <a:pt x="1471388" y="532543"/>
                        </a:cubicBezTo>
                        <a:cubicBezTo>
                          <a:pt x="1471103" y="532257"/>
                          <a:pt x="1470817" y="531971"/>
                          <a:pt x="1470627" y="531685"/>
                        </a:cubicBezTo>
                        <a:cubicBezTo>
                          <a:pt x="1470245" y="531305"/>
                          <a:pt x="1470150" y="531305"/>
                          <a:pt x="1469198" y="531876"/>
                        </a:cubicBezTo>
                        <a:cubicBezTo>
                          <a:pt x="1469007" y="531971"/>
                          <a:pt x="1468912" y="532067"/>
                          <a:pt x="1468721" y="532162"/>
                        </a:cubicBezTo>
                        <a:cubicBezTo>
                          <a:pt x="1467674" y="532733"/>
                          <a:pt x="1466245" y="532638"/>
                          <a:pt x="1464530" y="532638"/>
                        </a:cubicBezTo>
                        <a:cubicBezTo>
                          <a:pt x="1463959" y="532638"/>
                          <a:pt x="1463387" y="532638"/>
                          <a:pt x="1462816" y="532638"/>
                        </a:cubicBezTo>
                        <a:cubicBezTo>
                          <a:pt x="1460720" y="532638"/>
                          <a:pt x="1459673" y="533114"/>
                          <a:pt x="1458815" y="534448"/>
                        </a:cubicBezTo>
                        <a:lnTo>
                          <a:pt x="1458435" y="535019"/>
                        </a:lnTo>
                        <a:cubicBezTo>
                          <a:pt x="1457768" y="535972"/>
                          <a:pt x="1457768" y="535972"/>
                          <a:pt x="1458149" y="536924"/>
                        </a:cubicBezTo>
                        <a:cubicBezTo>
                          <a:pt x="1458435" y="537781"/>
                          <a:pt x="1458720" y="538734"/>
                          <a:pt x="1458149" y="539401"/>
                        </a:cubicBezTo>
                        <a:cubicBezTo>
                          <a:pt x="1457672" y="540068"/>
                          <a:pt x="1456720" y="540258"/>
                          <a:pt x="1455196" y="540068"/>
                        </a:cubicBezTo>
                        <a:cubicBezTo>
                          <a:pt x="1453862" y="539877"/>
                          <a:pt x="1452434" y="540163"/>
                          <a:pt x="1451195" y="540449"/>
                        </a:cubicBezTo>
                        <a:cubicBezTo>
                          <a:pt x="1449862" y="540734"/>
                          <a:pt x="1448814" y="540925"/>
                          <a:pt x="1447862" y="540734"/>
                        </a:cubicBezTo>
                        <a:cubicBezTo>
                          <a:pt x="1447195" y="540544"/>
                          <a:pt x="1446528" y="541115"/>
                          <a:pt x="1445480" y="542068"/>
                        </a:cubicBezTo>
                        <a:cubicBezTo>
                          <a:pt x="1444909" y="542544"/>
                          <a:pt x="1444337" y="543116"/>
                          <a:pt x="1443576" y="543592"/>
                        </a:cubicBezTo>
                        <a:cubicBezTo>
                          <a:pt x="1443290" y="543782"/>
                          <a:pt x="1443004" y="543973"/>
                          <a:pt x="1442718" y="544163"/>
                        </a:cubicBezTo>
                        <a:cubicBezTo>
                          <a:pt x="1441194" y="545116"/>
                          <a:pt x="1440623" y="545497"/>
                          <a:pt x="1441385" y="547687"/>
                        </a:cubicBezTo>
                        <a:cubicBezTo>
                          <a:pt x="1441575" y="548259"/>
                          <a:pt x="1441861" y="548926"/>
                          <a:pt x="1442052" y="549593"/>
                        </a:cubicBezTo>
                        <a:cubicBezTo>
                          <a:pt x="1442909" y="551879"/>
                          <a:pt x="1443671" y="553783"/>
                          <a:pt x="1442813" y="554831"/>
                        </a:cubicBezTo>
                        <a:cubicBezTo>
                          <a:pt x="1442432" y="555308"/>
                          <a:pt x="1441766" y="555593"/>
                          <a:pt x="1440909" y="555498"/>
                        </a:cubicBezTo>
                        <a:cubicBezTo>
                          <a:pt x="1440051" y="555403"/>
                          <a:pt x="1439480" y="555403"/>
                          <a:pt x="1439194" y="555403"/>
                        </a:cubicBezTo>
                        <a:cubicBezTo>
                          <a:pt x="1439385" y="555593"/>
                          <a:pt x="1439670" y="555974"/>
                          <a:pt x="1440242" y="556451"/>
                        </a:cubicBezTo>
                        <a:cubicBezTo>
                          <a:pt x="1443766" y="559594"/>
                          <a:pt x="1443290" y="561880"/>
                          <a:pt x="1442623" y="562928"/>
                        </a:cubicBezTo>
                        <a:cubicBezTo>
                          <a:pt x="1441670" y="564547"/>
                          <a:pt x="1439194" y="566642"/>
                          <a:pt x="1437194" y="567309"/>
                        </a:cubicBezTo>
                        <a:cubicBezTo>
                          <a:pt x="1436813" y="567404"/>
                          <a:pt x="1436432" y="567595"/>
                          <a:pt x="1435955" y="567785"/>
                        </a:cubicBezTo>
                        <a:cubicBezTo>
                          <a:pt x="1434241" y="568547"/>
                          <a:pt x="1431955" y="569595"/>
                          <a:pt x="1429955" y="568357"/>
                        </a:cubicBezTo>
                        <a:lnTo>
                          <a:pt x="1429193" y="567881"/>
                        </a:lnTo>
                        <a:cubicBezTo>
                          <a:pt x="1429002" y="567690"/>
                          <a:pt x="1428717" y="567595"/>
                          <a:pt x="1428621" y="567500"/>
                        </a:cubicBezTo>
                        <a:cubicBezTo>
                          <a:pt x="1428526" y="567595"/>
                          <a:pt x="1428526" y="567690"/>
                          <a:pt x="1428431" y="567785"/>
                        </a:cubicBezTo>
                        <a:cubicBezTo>
                          <a:pt x="1428336" y="567976"/>
                          <a:pt x="1428145" y="568166"/>
                          <a:pt x="1427954" y="568357"/>
                        </a:cubicBezTo>
                        <a:cubicBezTo>
                          <a:pt x="1427383" y="569119"/>
                          <a:pt x="1426621" y="569976"/>
                          <a:pt x="1425859" y="569690"/>
                        </a:cubicBezTo>
                        <a:cubicBezTo>
                          <a:pt x="1425097" y="569405"/>
                          <a:pt x="1425002" y="568547"/>
                          <a:pt x="1425002" y="567595"/>
                        </a:cubicBezTo>
                        <a:cubicBezTo>
                          <a:pt x="1425002" y="567023"/>
                          <a:pt x="1424716" y="566547"/>
                          <a:pt x="1424335" y="566356"/>
                        </a:cubicBezTo>
                        <a:cubicBezTo>
                          <a:pt x="1423859" y="566166"/>
                          <a:pt x="1423097" y="566452"/>
                          <a:pt x="1422144" y="567690"/>
                        </a:cubicBezTo>
                        <a:cubicBezTo>
                          <a:pt x="1421287" y="568833"/>
                          <a:pt x="1420715" y="569881"/>
                          <a:pt x="1420144" y="570833"/>
                        </a:cubicBezTo>
                        <a:cubicBezTo>
                          <a:pt x="1419477" y="572167"/>
                          <a:pt x="1418906" y="573214"/>
                          <a:pt x="1417858" y="573691"/>
                        </a:cubicBezTo>
                        <a:cubicBezTo>
                          <a:pt x="1416525" y="574358"/>
                          <a:pt x="1416525" y="574548"/>
                          <a:pt x="1416810" y="575596"/>
                        </a:cubicBezTo>
                        <a:cubicBezTo>
                          <a:pt x="1417001" y="576644"/>
                          <a:pt x="1416620" y="577596"/>
                          <a:pt x="1415762" y="578072"/>
                        </a:cubicBezTo>
                        <a:cubicBezTo>
                          <a:pt x="1415191" y="578358"/>
                          <a:pt x="1413762" y="578834"/>
                          <a:pt x="1411667" y="576834"/>
                        </a:cubicBezTo>
                        <a:cubicBezTo>
                          <a:pt x="1409286" y="574548"/>
                          <a:pt x="1408809" y="573310"/>
                          <a:pt x="1408428" y="572262"/>
                        </a:cubicBezTo>
                        <a:cubicBezTo>
                          <a:pt x="1408333" y="572072"/>
                          <a:pt x="1408333" y="571881"/>
                          <a:pt x="1408238" y="571691"/>
                        </a:cubicBezTo>
                        <a:cubicBezTo>
                          <a:pt x="1408143" y="571500"/>
                          <a:pt x="1407952" y="571310"/>
                          <a:pt x="1407666" y="571214"/>
                        </a:cubicBezTo>
                        <a:cubicBezTo>
                          <a:pt x="1407285" y="571119"/>
                          <a:pt x="1406047" y="571214"/>
                          <a:pt x="1403952" y="573596"/>
                        </a:cubicBezTo>
                        <a:cubicBezTo>
                          <a:pt x="1400618" y="577406"/>
                          <a:pt x="1397094" y="581120"/>
                          <a:pt x="1393855" y="582549"/>
                        </a:cubicBezTo>
                        <a:cubicBezTo>
                          <a:pt x="1393474" y="582739"/>
                          <a:pt x="1392998" y="582930"/>
                          <a:pt x="1392617" y="583025"/>
                        </a:cubicBezTo>
                        <a:cubicBezTo>
                          <a:pt x="1389759" y="584168"/>
                          <a:pt x="1389188" y="584549"/>
                          <a:pt x="1389759" y="586073"/>
                        </a:cubicBezTo>
                        <a:cubicBezTo>
                          <a:pt x="1390426" y="587788"/>
                          <a:pt x="1390807" y="588931"/>
                          <a:pt x="1390331" y="589788"/>
                        </a:cubicBezTo>
                        <a:cubicBezTo>
                          <a:pt x="1389950" y="590455"/>
                          <a:pt x="1389093" y="590645"/>
                          <a:pt x="1388426" y="590741"/>
                        </a:cubicBezTo>
                        <a:cubicBezTo>
                          <a:pt x="1386806" y="590931"/>
                          <a:pt x="1385663" y="590836"/>
                          <a:pt x="1384235" y="590741"/>
                        </a:cubicBezTo>
                        <a:cubicBezTo>
                          <a:pt x="1383759" y="590741"/>
                          <a:pt x="1383378" y="590645"/>
                          <a:pt x="1382806" y="590645"/>
                        </a:cubicBezTo>
                        <a:cubicBezTo>
                          <a:pt x="1381663" y="590550"/>
                          <a:pt x="1380806" y="590741"/>
                          <a:pt x="1379758" y="590931"/>
                        </a:cubicBezTo>
                        <a:cubicBezTo>
                          <a:pt x="1378901" y="591122"/>
                          <a:pt x="1378044" y="591312"/>
                          <a:pt x="1376901" y="591312"/>
                        </a:cubicBezTo>
                        <a:cubicBezTo>
                          <a:pt x="1375281" y="591407"/>
                          <a:pt x="1373948" y="591312"/>
                          <a:pt x="1373186" y="590550"/>
                        </a:cubicBezTo>
                        <a:cubicBezTo>
                          <a:pt x="1372805" y="590074"/>
                          <a:pt x="1372614" y="589407"/>
                          <a:pt x="1372710" y="588550"/>
                        </a:cubicBezTo>
                        <a:cubicBezTo>
                          <a:pt x="1372995" y="586835"/>
                          <a:pt x="1372614" y="584930"/>
                          <a:pt x="1371852" y="583406"/>
                        </a:cubicBezTo>
                        <a:cubicBezTo>
                          <a:pt x="1370804" y="581501"/>
                          <a:pt x="1372043" y="580549"/>
                          <a:pt x="1372900" y="579882"/>
                        </a:cubicBezTo>
                        <a:lnTo>
                          <a:pt x="1373186" y="579692"/>
                        </a:lnTo>
                        <a:cubicBezTo>
                          <a:pt x="1373567" y="579406"/>
                          <a:pt x="1372900" y="577310"/>
                          <a:pt x="1372424" y="575786"/>
                        </a:cubicBezTo>
                        <a:cubicBezTo>
                          <a:pt x="1372233" y="575120"/>
                          <a:pt x="1372043" y="574453"/>
                          <a:pt x="1371852" y="573691"/>
                        </a:cubicBezTo>
                        <a:cubicBezTo>
                          <a:pt x="1371281" y="571595"/>
                          <a:pt x="1370328" y="570167"/>
                          <a:pt x="1369566" y="568928"/>
                        </a:cubicBezTo>
                        <a:cubicBezTo>
                          <a:pt x="1369185" y="568262"/>
                          <a:pt x="1368804" y="567785"/>
                          <a:pt x="1368519" y="567214"/>
                        </a:cubicBezTo>
                        <a:cubicBezTo>
                          <a:pt x="1368328" y="566833"/>
                          <a:pt x="1368137" y="566737"/>
                          <a:pt x="1368042" y="566737"/>
                        </a:cubicBezTo>
                        <a:cubicBezTo>
                          <a:pt x="1367661" y="566642"/>
                          <a:pt x="1366899" y="566833"/>
                          <a:pt x="1365947" y="567404"/>
                        </a:cubicBezTo>
                        <a:cubicBezTo>
                          <a:pt x="1364994" y="567976"/>
                          <a:pt x="1363946" y="567976"/>
                          <a:pt x="1362708" y="567881"/>
                        </a:cubicBezTo>
                        <a:cubicBezTo>
                          <a:pt x="1361946" y="567881"/>
                          <a:pt x="1361279" y="567785"/>
                          <a:pt x="1360422" y="567881"/>
                        </a:cubicBezTo>
                        <a:cubicBezTo>
                          <a:pt x="1358517" y="568166"/>
                          <a:pt x="1358517" y="568166"/>
                          <a:pt x="1357755" y="569881"/>
                        </a:cubicBezTo>
                        <a:lnTo>
                          <a:pt x="1357470" y="570452"/>
                        </a:lnTo>
                        <a:cubicBezTo>
                          <a:pt x="1356612" y="572262"/>
                          <a:pt x="1356517" y="572643"/>
                          <a:pt x="1357470" y="573310"/>
                        </a:cubicBezTo>
                        <a:cubicBezTo>
                          <a:pt x="1358708" y="574072"/>
                          <a:pt x="1358612" y="575024"/>
                          <a:pt x="1358517" y="575405"/>
                        </a:cubicBezTo>
                        <a:cubicBezTo>
                          <a:pt x="1358231" y="576453"/>
                          <a:pt x="1356803" y="577120"/>
                          <a:pt x="1354898" y="577120"/>
                        </a:cubicBezTo>
                        <a:cubicBezTo>
                          <a:pt x="1352612" y="577120"/>
                          <a:pt x="1352421" y="577501"/>
                          <a:pt x="1350993" y="580263"/>
                        </a:cubicBezTo>
                        <a:cubicBezTo>
                          <a:pt x="1350707" y="580739"/>
                          <a:pt x="1350516" y="581216"/>
                          <a:pt x="1350326" y="581597"/>
                        </a:cubicBezTo>
                        <a:cubicBezTo>
                          <a:pt x="1349183" y="583597"/>
                          <a:pt x="1348611" y="584645"/>
                          <a:pt x="1349469" y="587121"/>
                        </a:cubicBezTo>
                        <a:cubicBezTo>
                          <a:pt x="1350612" y="590360"/>
                          <a:pt x="1350707" y="593503"/>
                          <a:pt x="1350707" y="595694"/>
                        </a:cubicBezTo>
                        <a:cubicBezTo>
                          <a:pt x="1350707" y="596741"/>
                          <a:pt x="1350230" y="597313"/>
                          <a:pt x="1349850" y="597694"/>
                        </a:cubicBezTo>
                        <a:cubicBezTo>
                          <a:pt x="1349087" y="598265"/>
                          <a:pt x="1347945" y="598456"/>
                          <a:pt x="1346325" y="598170"/>
                        </a:cubicBezTo>
                        <a:cubicBezTo>
                          <a:pt x="1344801" y="597884"/>
                          <a:pt x="1341468" y="599599"/>
                          <a:pt x="1339944" y="600837"/>
                        </a:cubicBezTo>
                        <a:cubicBezTo>
                          <a:pt x="1338801" y="601789"/>
                          <a:pt x="1338324" y="603028"/>
                          <a:pt x="1338515" y="603504"/>
                        </a:cubicBezTo>
                        <a:cubicBezTo>
                          <a:pt x="1338515" y="603504"/>
                          <a:pt x="1338515" y="603599"/>
                          <a:pt x="1338801" y="603599"/>
                        </a:cubicBezTo>
                        <a:cubicBezTo>
                          <a:pt x="1339848" y="603695"/>
                          <a:pt x="1340515" y="604076"/>
                          <a:pt x="1340896" y="604742"/>
                        </a:cubicBezTo>
                        <a:cubicBezTo>
                          <a:pt x="1341277" y="605409"/>
                          <a:pt x="1341182" y="606266"/>
                          <a:pt x="1340705" y="607314"/>
                        </a:cubicBezTo>
                        <a:cubicBezTo>
                          <a:pt x="1340134" y="608457"/>
                          <a:pt x="1340134" y="608552"/>
                          <a:pt x="1341944" y="609695"/>
                        </a:cubicBezTo>
                        <a:cubicBezTo>
                          <a:pt x="1343468" y="610553"/>
                          <a:pt x="1344896" y="612077"/>
                          <a:pt x="1344706" y="613505"/>
                        </a:cubicBezTo>
                        <a:cubicBezTo>
                          <a:pt x="1344611" y="613981"/>
                          <a:pt x="1344420" y="614744"/>
                          <a:pt x="1343087" y="615220"/>
                        </a:cubicBezTo>
                        <a:cubicBezTo>
                          <a:pt x="1341182" y="615791"/>
                          <a:pt x="1340991" y="616172"/>
                          <a:pt x="1340229" y="617410"/>
                        </a:cubicBezTo>
                        <a:lnTo>
                          <a:pt x="1339944" y="617792"/>
                        </a:lnTo>
                        <a:cubicBezTo>
                          <a:pt x="1339562" y="618363"/>
                          <a:pt x="1339086" y="618744"/>
                          <a:pt x="1338801" y="619030"/>
                        </a:cubicBezTo>
                        <a:cubicBezTo>
                          <a:pt x="1338705" y="619125"/>
                          <a:pt x="1338515" y="619316"/>
                          <a:pt x="1338420" y="619316"/>
                        </a:cubicBezTo>
                        <a:cubicBezTo>
                          <a:pt x="1338515" y="619316"/>
                          <a:pt x="1338705" y="619506"/>
                          <a:pt x="1339277" y="619982"/>
                        </a:cubicBezTo>
                        <a:cubicBezTo>
                          <a:pt x="1339944" y="620458"/>
                          <a:pt x="1340515" y="620839"/>
                          <a:pt x="1341087" y="621125"/>
                        </a:cubicBezTo>
                        <a:cubicBezTo>
                          <a:pt x="1342706" y="622078"/>
                          <a:pt x="1343944" y="622840"/>
                          <a:pt x="1344230" y="624364"/>
                        </a:cubicBezTo>
                        <a:cubicBezTo>
                          <a:pt x="1344325" y="624935"/>
                          <a:pt x="1344420" y="625031"/>
                          <a:pt x="1344420" y="625126"/>
                        </a:cubicBezTo>
                        <a:cubicBezTo>
                          <a:pt x="1344420" y="625126"/>
                          <a:pt x="1344515" y="625221"/>
                          <a:pt x="1344611" y="625221"/>
                        </a:cubicBezTo>
                        <a:cubicBezTo>
                          <a:pt x="1344896" y="625412"/>
                          <a:pt x="1345373" y="625602"/>
                          <a:pt x="1346039" y="626364"/>
                        </a:cubicBezTo>
                        <a:cubicBezTo>
                          <a:pt x="1347563" y="627888"/>
                          <a:pt x="1347945" y="629222"/>
                          <a:pt x="1348326" y="630650"/>
                        </a:cubicBezTo>
                        <a:lnTo>
                          <a:pt x="1348516" y="631222"/>
                        </a:lnTo>
                        <a:cubicBezTo>
                          <a:pt x="1348802" y="632079"/>
                          <a:pt x="1349564" y="632936"/>
                          <a:pt x="1350421" y="633984"/>
                        </a:cubicBezTo>
                        <a:cubicBezTo>
                          <a:pt x="1350993" y="634651"/>
                          <a:pt x="1351659" y="635413"/>
                          <a:pt x="1352231" y="636270"/>
                        </a:cubicBezTo>
                        <a:cubicBezTo>
                          <a:pt x="1352707" y="636937"/>
                          <a:pt x="1352993" y="637508"/>
                          <a:pt x="1353279" y="637889"/>
                        </a:cubicBezTo>
                        <a:cubicBezTo>
                          <a:pt x="1353850" y="638747"/>
                          <a:pt x="1354040" y="639223"/>
                          <a:pt x="1355279" y="640175"/>
                        </a:cubicBezTo>
                        <a:cubicBezTo>
                          <a:pt x="1357470" y="641890"/>
                          <a:pt x="1357660" y="643223"/>
                          <a:pt x="1358041" y="646748"/>
                        </a:cubicBezTo>
                        <a:cubicBezTo>
                          <a:pt x="1358136" y="647510"/>
                          <a:pt x="1358136" y="648176"/>
                          <a:pt x="1358136" y="648843"/>
                        </a:cubicBezTo>
                        <a:cubicBezTo>
                          <a:pt x="1358136" y="650081"/>
                          <a:pt x="1358231" y="651129"/>
                          <a:pt x="1358612" y="651415"/>
                        </a:cubicBezTo>
                        <a:cubicBezTo>
                          <a:pt x="1358898" y="651701"/>
                          <a:pt x="1359470" y="651701"/>
                          <a:pt x="1360327" y="651605"/>
                        </a:cubicBezTo>
                        <a:cubicBezTo>
                          <a:pt x="1363851" y="651129"/>
                          <a:pt x="1366137" y="651129"/>
                          <a:pt x="1366995" y="652272"/>
                        </a:cubicBezTo>
                        <a:cubicBezTo>
                          <a:pt x="1367280" y="652653"/>
                          <a:pt x="1367566" y="653225"/>
                          <a:pt x="1367280" y="654177"/>
                        </a:cubicBezTo>
                        <a:cubicBezTo>
                          <a:pt x="1366328" y="657035"/>
                          <a:pt x="1363565" y="658178"/>
                          <a:pt x="1360518" y="659130"/>
                        </a:cubicBezTo>
                        <a:cubicBezTo>
                          <a:pt x="1358994" y="659606"/>
                          <a:pt x="1357755" y="660273"/>
                          <a:pt x="1356707" y="660845"/>
                        </a:cubicBezTo>
                        <a:cubicBezTo>
                          <a:pt x="1355564" y="661511"/>
                          <a:pt x="1354517" y="661987"/>
                          <a:pt x="1353374" y="662178"/>
                        </a:cubicBezTo>
                        <a:cubicBezTo>
                          <a:pt x="1352993" y="662273"/>
                          <a:pt x="1351945" y="662369"/>
                          <a:pt x="1351850" y="662654"/>
                        </a:cubicBezTo>
                        <a:cubicBezTo>
                          <a:pt x="1351850" y="662654"/>
                          <a:pt x="1351754" y="663035"/>
                          <a:pt x="1352326" y="664274"/>
                        </a:cubicBezTo>
                        <a:cubicBezTo>
                          <a:pt x="1353183" y="666083"/>
                          <a:pt x="1352707" y="667512"/>
                          <a:pt x="1351850" y="668083"/>
                        </a:cubicBezTo>
                        <a:cubicBezTo>
                          <a:pt x="1351183" y="668464"/>
                          <a:pt x="1350230" y="668369"/>
                          <a:pt x="1349564" y="667417"/>
                        </a:cubicBezTo>
                        <a:cubicBezTo>
                          <a:pt x="1349087" y="666845"/>
                          <a:pt x="1348802" y="666655"/>
                          <a:pt x="1348706" y="666655"/>
                        </a:cubicBezTo>
                        <a:cubicBezTo>
                          <a:pt x="1348706" y="666655"/>
                          <a:pt x="1348516" y="666845"/>
                          <a:pt x="1348516" y="667417"/>
                        </a:cubicBezTo>
                        <a:cubicBezTo>
                          <a:pt x="1348421" y="667988"/>
                          <a:pt x="1348326" y="668464"/>
                          <a:pt x="1348135" y="669036"/>
                        </a:cubicBezTo>
                        <a:cubicBezTo>
                          <a:pt x="1347849" y="669798"/>
                          <a:pt x="1347563" y="670274"/>
                          <a:pt x="1347278" y="670655"/>
                        </a:cubicBezTo>
                        <a:cubicBezTo>
                          <a:pt x="1347468" y="670655"/>
                          <a:pt x="1347563" y="670751"/>
                          <a:pt x="1347754" y="670751"/>
                        </a:cubicBezTo>
                        <a:lnTo>
                          <a:pt x="1348326" y="670846"/>
                        </a:lnTo>
                        <a:cubicBezTo>
                          <a:pt x="1348611" y="670941"/>
                          <a:pt x="1349469" y="671131"/>
                          <a:pt x="1349754" y="671131"/>
                        </a:cubicBezTo>
                        <a:cubicBezTo>
                          <a:pt x="1350135" y="671036"/>
                          <a:pt x="1350612" y="671227"/>
                          <a:pt x="1350897" y="671608"/>
                        </a:cubicBezTo>
                        <a:cubicBezTo>
                          <a:pt x="1351088" y="671894"/>
                          <a:pt x="1351088" y="672275"/>
                          <a:pt x="1350993" y="672560"/>
                        </a:cubicBezTo>
                        <a:cubicBezTo>
                          <a:pt x="1350993" y="672751"/>
                          <a:pt x="1351088" y="673227"/>
                          <a:pt x="1351373" y="673513"/>
                        </a:cubicBezTo>
                        <a:cubicBezTo>
                          <a:pt x="1351659" y="673894"/>
                          <a:pt x="1352231" y="674180"/>
                          <a:pt x="1352802" y="674275"/>
                        </a:cubicBezTo>
                        <a:cubicBezTo>
                          <a:pt x="1353850" y="674465"/>
                          <a:pt x="1354707" y="674465"/>
                          <a:pt x="1355374" y="674465"/>
                        </a:cubicBezTo>
                        <a:cubicBezTo>
                          <a:pt x="1356517" y="674465"/>
                          <a:pt x="1357470" y="674560"/>
                          <a:pt x="1357946" y="675513"/>
                        </a:cubicBezTo>
                        <a:cubicBezTo>
                          <a:pt x="1358231" y="675989"/>
                          <a:pt x="1359470" y="676275"/>
                          <a:pt x="1361661" y="675799"/>
                        </a:cubicBezTo>
                        <a:lnTo>
                          <a:pt x="1362137" y="675704"/>
                        </a:lnTo>
                        <a:cubicBezTo>
                          <a:pt x="1363089" y="675513"/>
                          <a:pt x="1363946" y="675323"/>
                          <a:pt x="1364709" y="675894"/>
                        </a:cubicBezTo>
                        <a:cubicBezTo>
                          <a:pt x="1365470" y="676466"/>
                          <a:pt x="1365756" y="677704"/>
                          <a:pt x="1365852" y="679990"/>
                        </a:cubicBezTo>
                        <a:lnTo>
                          <a:pt x="1365852" y="681514"/>
                        </a:lnTo>
                        <a:cubicBezTo>
                          <a:pt x="1365852" y="683895"/>
                          <a:pt x="1365947" y="685990"/>
                          <a:pt x="1366613" y="686752"/>
                        </a:cubicBezTo>
                        <a:cubicBezTo>
                          <a:pt x="1366804" y="686848"/>
                          <a:pt x="1367090" y="687038"/>
                          <a:pt x="1367661" y="687038"/>
                        </a:cubicBezTo>
                        <a:cubicBezTo>
                          <a:pt x="1369090" y="686943"/>
                          <a:pt x="1371090" y="687038"/>
                          <a:pt x="1372043" y="688467"/>
                        </a:cubicBezTo>
                        <a:cubicBezTo>
                          <a:pt x="1372805" y="689515"/>
                          <a:pt x="1372805" y="690944"/>
                          <a:pt x="1372043" y="692944"/>
                        </a:cubicBezTo>
                        <a:cubicBezTo>
                          <a:pt x="1370995" y="695706"/>
                          <a:pt x="1370614" y="697611"/>
                          <a:pt x="1370233" y="699230"/>
                        </a:cubicBezTo>
                        <a:cubicBezTo>
                          <a:pt x="1370043" y="700183"/>
                          <a:pt x="1369852" y="700945"/>
                          <a:pt x="1369566" y="701707"/>
                        </a:cubicBezTo>
                        <a:cubicBezTo>
                          <a:pt x="1368995" y="703326"/>
                          <a:pt x="1368900" y="704945"/>
                          <a:pt x="1369280" y="705517"/>
                        </a:cubicBezTo>
                        <a:cubicBezTo>
                          <a:pt x="1369376" y="705707"/>
                          <a:pt x="1369471" y="705707"/>
                          <a:pt x="1369566" y="705707"/>
                        </a:cubicBezTo>
                        <a:cubicBezTo>
                          <a:pt x="1370519" y="705898"/>
                          <a:pt x="1371090" y="706660"/>
                          <a:pt x="1371090" y="707517"/>
                        </a:cubicBezTo>
                        <a:cubicBezTo>
                          <a:pt x="1371090" y="708374"/>
                          <a:pt x="1370423" y="709327"/>
                          <a:pt x="1368995" y="709517"/>
                        </a:cubicBezTo>
                        <a:cubicBezTo>
                          <a:pt x="1367852" y="709708"/>
                          <a:pt x="1367852" y="709994"/>
                          <a:pt x="1367566" y="711422"/>
                        </a:cubicBezTo>
                        <a:cubicBezTo>
                          <a:pt x="1367471" y="711708"/>
                          <a:pt x="1367471" y="711898"/>
                          <a:pt x="1367376" y="712184"/>
                        </a:cubicBezTo>
                        <a:cubicBezTo>
                          <a:pt x="1366899" y="714470"/>
                          <a:pt x="1365756" y="714756"/>
                          <a:pt x="1362708" y="715423"/>
                        </a:cubicBezTo>
                        <a:lnTo>
                          <a:pt x="1362137" y="715518"/>
                        </a:lnTo>
                        <a:cubicBezTo>
                          <a:pt x="1358612" y="716375"/>
                          <a:pt x="1356993" y="716375"/>
                          <a:pt x="1355469" y="714185"/>
                        </a:cubicBezTo>
                        <a:cubicBezTo>
                          <a:pt x="1354993" y="713423"/>
                          <a:pt x="1354707" y="713327"/>
                          <a:pt x="1354517" y="713327"/>
                        </a:cubicBezTo>
                        <a:cubicBezTo>
                          <a:pt x="1354136" y="713327"/>
                          <a:pt x="1353374" y="714089"/>
                          <a:pt x="1352802" y="714565"/>
                        </a:cubicBezTo>
                        <a:cubicBezTo>
                          <a:pt x="1351088" y="716280"/>
                          <a:pt x="1349659" y="717614"/>
                          <a:pt x="1347849" y="719233"/>
                        </a:cubicBezTo>
                        <a:cubicBezTo>
                          <a:pt x="1345278" y="721519"/>
                          <a:pt x="1345944" y="723043"/>
                          <a:pt x="1346706" y="724090"/>
                        </a:cubicBezTo>
                        <a:lnTo>
                          <a:pt x="1347087" y="724567"/>
                        </a:lnTo>
                        <a:cubicBezTo>
                          <a:pt x="1348706" y="726567"/>
                          <a:pt x="1350421" y="728663"/>
                          <a:pt x="1348611" y="731044"/>
                        </a:cubicBezTo>
                        <a:cubicBezTo>
                          <a:pt x="1348135" y="731615"/>
                          <a:pt x="1347659" y="732377"/>
                          <a:pt x="1347182" y="733235"/>
                        </a:cubicBezTo>
                        <a:cubicBezTo>
                          <a:pt x="1346039" y="735235"/>
                          <a:pt x="1344801" y="737235"/>
                          <a:pt x="1342896" y="737426"/>
                        </a:cubicBezTo>
                        <a:cubicBezTo>
                          <a:pt x="1341182" y="737616"/>
                          <a:pt x="1340705" y="738664"/>
                          <a:pt x="1340039" y="740759"/>
                        </a:cubicBezTo>
                        <a:cubicBezTo>
                          <a:pt x="1339372" y="742760"/>
                          <a:pt x="1340325" y="744379"/>
                          <a:pt x="1340610" y="744760"/>
                        </a:cubicBezTo>
                        <a:cubicBezTo>
                          <a:pt x="1341563" y="746189"/>
                          <a:pt x="1340610" y="747522"/>
                          <a:pt x="1339753" y="748665"/>
                        </a:cubicBezTo>
                        <a:cubicBezTo>
                          <a:pt x="1339086" y="749618"/>
                          <a:pt x="1339372" y="750475"/>
                          <a:pt x="1340229" y="752665"/>
                        </a:cubicBezTo>
                        <a:lnTo>
                          <a:pt x="1340325" y="752856"/>
                        </a:lnTo>
                        <a:cubicBezTo>
                          <a:pt x="1341182" y="755142"/>
                          <a:pt x="1342134" y="756094"/>
                          <a:pt x="1343849" y="756571"/>
                        </a:cubicBezTo>
                        <a:cubicBezTo>
                          <a:pt x="1344896" y="756856"/>
                          <a:pt x="1345944" y="757333"/>
                          <a:pt x="1346897" y="757714"/>
                        </a:cubicBezTo>
                        <a:cubicBezTo>
                          <a:pt x="1347849" y="758190"/>
                          <a:pt x="1348706" y="758571"/>
                          <a:pt x="1349183" y="758571"/>
                        </a:cubicBezTo>
                        <a:cubicBezTo>
                          <a:pt x="1350516" y="758571"/>
                          <a:pt x="1351469" y="758857"/>
                          <a:pt x="1351850" y="759523"/>
                        </a:cubicBezTo>
                        <a:cubicBezTo>
                          <a:pt x="1352040" y="759809"/>
                          <a:pt x="1352231" y="760381"/>
                          <a:pt x="1351850" y="761238"/>
                        </a:cubicBezTo>
                        <a:cubicBezTo>
                          <a:pt x="1351564" y="761714"/>
                          <a:pt x="1351564" y="761714"/>
                          <a:pt x="1352040" y="762190"/>
                        </a:cubicBezTo>
                        <a:cubicBezTo>
                          <a:pt x="1352326" y="762476"/>
                          <a:pt x="1352707" y="762762"/>
                          <a:pt x="1352993" y="763334"/>
                        </a:cubicBezTo>
                        <a:cubicBezTo>
                          <a:pt x="1353469" y="764000"/>
                          <a:pt x="1353660" y="764667"/>
                          <a:pt x="1353850" y="765429"/>
                        </a:cubicBezTo>
                        <a:cubicBezTo>
                          <a:pt x="1354136" y="766477"/>
                          <a:pt x="1354517" y="767715"/>
                          <a:pt x="1355945" y="769334"/>
                        </a:cubicBezTo>
                        <a:cubicBezTo>
                          <a:pt x="1358327" y="772192"/>
                          <a:pt x="1358803" y="773049"/>
                          <a:pt x="1358708" y="774573"/>
                        </a:cubicBezTo>
                        <a:cubicBezTo>
                          <a:pt x="1358708" y="774668"/>
                          <a:pt x="1358708" y="774764"/>
                          <a:pt x="1358708" y="774859"/>
                        </a:cubicBezTo>
                        <a:cubicBezTo>
                          <a:pt x="1358708" y="774859"/>
                          <a:pt x="1358803" y="774859"/>
                          <a:pt x="1358803" y="774859"/>
                        </a:cubicBezTo>
                        <a:cubicBezTo>
                          <a:pt x="1359089" y="774954"/>
                          <a:pt x="1359375" y="775049"/>
                          <a:pt x="1359851" y="775240"/>
                        </a:cubicBezTo>
                        <a:cubicBezTo>
                          <a:pt x="1360708" y="775621"/>
                          <a:pt x="1361184" y="776097"/>
                          <a:pt x="1361279" y="776669"/>
                        </a:cubicBezTo>
                        <a:cubicBezTo>
                          <a:pt x="1361470" y="777621"/>
                          <a:pt x="1360803" y="778478"/>
                          <a:pt x="1360041" y="779240"/>
                        </a:cubicBezTo>
                        <a:cubicBezTo>
                          <a:pt x="1359660" y="779621"/>
                          <a:pt x="1359660" y="779812"/>
                          <a:pt x="1359660" y="779812"/>
                        </a:cubicBezTo>
                        <a:cubicBezTo>
                          <a:pt x="1359755" y="779812"/>
                          <a:pt x="1360137" y="779907"/>
                          <a:pt x="1360898" y="779621"/>
                        </a:cubicBezTo>
                        <a:cubicBezTo>
                          <a:pt x="1361756" y="779240"/>
                          <a:pt x="1362899" y="778955"/>
                          <a:pt x="1363851" y="779621"/>
                        </a:cubicBezTo>
                        <a:cubicBezTo>
                          <a:pt x="1364709" y="780193"/>
                          <a:pt x="1365089" y="781240"/>
                          <a:pt x="1365185" y="783050"/>
                        </a:cubicBezTo>
                        <a:cubicBezTo>
                          <a:pt x="1365280" y="787051"/>
                          <a:pt x="1362327" y="793623"/>
                          <a:pt x="1361661" y="794861"/>
                        </a:cubicBezTo>
                        <a:cubicBezTo>
                          <a:pt x="1361279" y="795719"/>
                          <a:pt x="1360708" y="796576"/>
                          <a:pt x="1360232" y="797433"/>
                        </a:cubicBezTo>
                        <a:cubicBezTo>
                          <a:pt x="1359279" y="799052"/>
                          <a:pt x="1358327" y="800672"/>
                          <a:pt x="1357851" y="802577"/>
                        </a:cubicBezTo>
                        <a:cubicBezTo>
                          <a:pt x="1357088" y="805720"/>
                          <a:pt x="1356422" y="806672"/>
                          <a:pt x="1355374" y="807625"/>
                        </a:cubicBezTo>
                        <a:cubicBezTo>
                          <a:pt x="1354612" y="808387"/>
                          <a:pt x="1354326" y="810101"/>
                          <a:pt x="1354707" y="813054"/>
                        </a:cubicBezTo>
                        <a:cubicBezTo>
                          <a:pt x="1354898" y="814388"/>
                          <a:pt x="1354898" y="815340"/>
                          <a:pt x="1354993" y="816102"/>
                        </a:cubicBezTo>
                        <a:cubicBezTo>
                          <a:pt x="1355088" y="817150"/>
                          <a:pt x="1355088" y="817817"/>
                          <a:pt x="1355469" y="819150"/>
                        </a:cubicBezTo>
                        <a:cubicBezTo>
                          <a:pt x="1355945" y="820864"/>
                          <a:pt x="1355660" y="822484"/>
                          <a:pt x="1354803" y="823055"/>
                        </a:cubicBezTo>
                        <a:cubicBezTo>
                          <a:pt x="1354517" y="823246"/>
                          <a:pt x="1353755" y="823531"/>
                          <a:pt x="1352897" y="822769"/>
                        </a:cubicBezTo>
                        <a:cubicBezTo>
                          <a:pt x="1352517" y="822484"/>
                          <a:pt x="1352326" y="822389"/>
                          <a:pt x="1352231" y="822293"/>
                        </a:cubicBezTo>
                        <a:cubicBezTo>
                          <a:pt x="1352231" y="822389"/>
                          <a:pt x="1352136" y="822674"/>
                          <a:pt x="1352040" y="823055"/>
                        </a:cubicBezTo>
                        <a:cubicBezTo>
                          <a:pt x="1351850" y="824484"/>
                          <a:pt x="1350993" y="826960"/>
                          <a:pt x="1347563" y="828104"/>
                        </a:cubicBezTo>
                        <a:cubicBezTo>
                          <a:pt x="1344896" y="829056"/>
                          <a:pt x="1344706" y="829342"/>
                          <a:pt x="1344896" y="831342"/>
                        </a:cubicBezTo>
                        <a:cubicBezTo>
                          <a:pt x="1344992" y="832485"/>
                          <a:pt x="1345182" y="832676"/>
                          <a:pt x="1345659" y="833056"/>
                        </a:cubicBezTo>
                        <a:cubicBezTo>
                          <a:pt x="1346039" y="833342"/>
                          <a:pt x="1346611" y="833723"/>
                          <a:pt x="1347182" y="834771"/>
                        </a:cubicBezTo>
                        <a:cubicBezTo>
                          <a:pt x="1348516" y="836867"/>
                          <a:pt x="1348611" y="837152"/>
                          <a:pt x="1348611" y="838772"/>
                        </a:cubicBezTo>
                        <a:lnTo>
                          <a:pt x="1348611" y="839152"/>
                        </a:lnTo>
                        <a:cubicBezTo>
                          <a:pt x="1348611" y="840581"/>
                          <a:pt x="1348611" y="840962"/>
                          <a:pt x="1351564" y="842201"/>
                        </a:cubicBezTo>
                        <a:cubicBezTo>
                          <a:pt x="1352040" y="842391"/>
                          <a:pt x="1352517" y="842581"/>
                          <a:pt x="1352897" y="842772"/>
                        </a:cubicBezTo>
                        <a:cubicBezTo>
                          <a:pt x="1354612" y="843439"/>
                          <a:pt x="1356041" y="844010"/>
                          <a:pt x="1356422" y="845820"/>
                        </a:cubicBezTo>
                        <a:cubicBezTo>
                          <a:pt x="1357088" y="846010"/>
                          <a:pt x="1358994" y="846296"/>
                          <a:pt x="1359565" y="846296"/>
                        </a:cubicBezTo>
                        <a:cubicBezTo>
                          <a:pt x="1359660" y="846010"/>
                          <a:pt x="1359946" y="845820"/>
                          <a:pt x="1360232" y="845725"/>
                        </a:cubicBezTo>
                        <a:cubicBezTo>
                          <a:pt x="1360994" y="845344"/>
                          <a:pt x="1362232" y="845534"/>
                          <a:pt x="1363756" y="846201"/>
                        </a:cubicBezTo>
                        <a:cubicBezTo>
                          <a:pt x="1364423" y="846487"/>
                          <a:pt x="1364899" y="846677"/>
                          <a:pt x="1365185" y="846677"/>
                        </a:cubicBezTo>
                        <a:cubicBezTo>
                          <a:pt x="1365185" y="846582"/>
                          <a:pt x="1365185" y="846392"/>
                          <a:pt x="1365185" y="846296"/>
                        </a:cubicBezTo>
                        <a:cubicBezTo>
                          <a:pt x="1365185" y="845630"/>
                          <a:pt x="1365566" y="845344"/>
                          <a:pt x="1365756" y="845248"/>
                        </a:cubicBezTo>
                        <a:cubicBezTo>
                          <a:pt x="1366042" y="845153"/>
                          <a:pt x="1366613" y="844868"/>
                          <a:pt x="1368233" y="846677"/>
                        </a:cubicBezTo>
                        <a:lnTo>
                          <a:pt x="1368423" y="846868"/>
                        </a:lnTo>
                        <a:lnTo>
                          <a:pt x="1368423" y="847058"/>
                        </a:lnTo>
                        <a:cubicBezTo>
                          <a:pt x="1368423" y="847249"/>
                          <a:pt x="1368614" y="848582"/>
                          <a:pt x="1370138" y="848773"/>
                        </a:cubicBezTo>
                        <a:cubicBezTo>
                          <a:pt x="1370709" y="848868"/>
                          <a:pt x="1371186" y="848868"/>
                          <a:pt x="1371567" y="848963"/>
                        </a:cubicBezTo>
                        <a:cubicBezTo>
                          <a:pt x="1372805" y="849154"/>
                          <a:pt x="1373662" y="849249"/>
                          <a:pt x="1374614" y="848868"/>
                        </a:cubicBezTo>
                        <a:cubicBezTo>
                          <a:pt x="1376138" y="848201"/>
                          <a:pt x="1378710" y="848677"/>
                          <a:pt x="1382520" y="850297"/>
                        </a:cubicBezTo>
                        <a:cubicBezTo>
                          <a:pt x="1383378" y="850678"/>
                          <a:pt x="1384139" y="851059"/>
                          <a:pt x="1384997" y="851535"/>
                        </a:cubicBezTo>
                        <a:cubicBezTo>
                          <a:pt x="1387187" y="852583"/>
                          <a:pt x="1389378" y="853726"/>
                          <a:pt x="1390997" y="853345"/>
                        </a:cubicBezTo>
                        <a:cubicBezTo>
                          <a:pt x="1391855" y="853154"/>
                          <a:pt x="1392426" y="852964"/>
                          <a:pt x="1392998" y="852869"/>
                        </a:cubicBezTo>
                        <a:cubicBezTo>
                          <a:pt x="1394236" y="852488"/>
                          <a:pt x="1395188" y="852202"/>
                          <a:pt x="1397094" y="852202"/>
                        </a:cubicBezTo>
                        <a:cubicBezTo>
                          <a:pt x="1397855" y="852202"/>
                          <a:pt x="1398522" y="852106"/>
                          <a:pt x="1399094" y="852011"/>
                        </a:cubicBezTo>
                        <a:cubicBezTo>
                          <a:pt x="1400522" y="851821"/>
                          <a:pt x="1401761" y="851630"/>
                          <a:pt x="1402523" y="852964"/>
                        </a:cubicBezTo>
                        <a:cubicBezTo>
                          <a:pt x="1402618" y="853154"/>
                          <a:pt x="1402713" y="853345"/>
                          <a:pt x="1402904" y="854393"/>
                        </a:cubicBezTo>
                        <a:lnTo>
                          <a:pt x="1402999" y="855059"/>
                        </a:lnTo>
                        <a:cubicBezTo>
                          <a:pt x="1403475" y="854964"/>
                          <a:pt x="1404047" y="854773"/>
                          <a:pt x="1404428" y="854773"/>
                        </a:cubicBezTo>
                        <a:cubicBezTo>
                          <a:pt x="1405190" y="854678"/>
                          <a:pt x="1405571" y="853821"/>
                          <a:pt x="1405761" y="853154"/>
                        </a:cubicBezTo>
                        <a:lnTo>
                          <a:pt x="1405761" y="853154"/>
                        </a:lnTo>
                        <a:cubicBezTo>
                          <a:pt x="1405856" y="852297"/>
                          <a:pt x="1406714" y="850106"/>
                          <a:pt x="1408619" y="848773"/>
                        </a:cubicBezTo>
                        <a:cubicBezTo>
                          <a:pt x="1410333" y="847535"/>
                          <a:pt x="1411667" y="847058"/>
                          <a:pt x="1412810" y="847249"/>
                        </a:cubicBezTo>
                        <a:cubicBezTo>
                          <a:pt x="1413762" y="847439"/>
                          <a:pt x="1414524" y="848011"/>
                          <a:pt x="1415096" y="849059"/>
                        </a:cubicBezTo>
                        <a:lnTo>
                          <a:pt x="1415286" y="849439"/>
                        </a:lnTo>
                        <a:cubicBezTo>
                          <a:pt x="1416144" y="850773"/>
                          <a:pt x="1417382" y="852869"/>
                          <a:pt x="1418239" y="852964"/>
                        </a:cubicBezTo>
                        <a:cubicBezTo>
                          <a:pt x="1418334" y="852964"/>
                          <a:pt x="1418429" y="852964"/>
                          <a:pt x="1418620" y="852773"/>
                        </a:cubicBezTo>
                        <a:cubicBezTo>
                          <a:pt x="1419001" y="852392"/>
                          <a:pt x="1419287" y="852106"/>
                          <a:pt x="1419572" y="851726"/>
                        </a:cubicBezTo>
                        <a:cubicBezTo>
                          <a:pt x="1420430" y="850773"/>
                          <a:pt x="1421287" y="849725"/>
                          <a:pt x="1423002" y="849630"/>
                        </a:cubicBezTo>
                        <a:cubicBezTo>
                          <a:pt x="1423002" y="848487"/>
                          <a:pt x="1422811" y="847249"/>
                          <a:pt x="1422239" y="845915"/>
                        </a:cubicBezTo>
                        <a:cubicBezTo>
                          <a:pt x="1421382" y="843725"/>
                          <a:pt x="1420620" y="841819"/>
                          <a:pt x="1419858" y="842105"/>
                        </a:cubicBezTo>
                        <a:cubicBezTo>
                          <a:pt x="1418239" y="842677"/>
                          <a:pt x="1417858" y="842391"/>
                          <a:pt x="1417287" y="840867"/>
                        </a:cubicBezTo>
                        <a:lnTo>
                          <a:pt x="1417001" y="840200"/>
                        </a:lnTo>
                        <a:cubicBezTo>
                          <a:pt x="1416905" y="840010"/>
                          <a:pt x="1416810" y="839724"/>
                          <a:pt x="1416715" y="839629"/>
                        </a:cubicBezTo>
                        <a:cubicBezTo>
                          <a:pt x="1416525" y="839152"/>
                          <a:pt x="1416239" y="838867"/>
                          <a:pt x="1416048" y="838676"/>
                        </a:cubicBezTo>
                        <a:cubicBezTo>
                          <a:pt x="1415762" y="838390"/>
                          <a:pt x="1415572" y="838390"/>
                          <a:pt x="1415477" y="838295"/>
                        </a:cubicBezTo>
                        <a:cubicBezTo>
                          <a:pt x="1415001" y="838105"/>
                          <a:pt x="1414905" y="837819"/>
                          <a:pt x="1415001" y="837343"/>
                        </a:cubicBezTo>
                        <a:cubicBezTo>
                          <a:pt x="1415001" y="837248"/>
                          <a:pt x="1415096" y="836962"/>
                          <a:pt x="1415096" y="836581"/>
                        </a:cubicBezTo>
                        <a:cubicBezTo>
                          <a:pt x="1415096" y="836390"/>
                          <a:pt x="1415096" y="836390"/>
                          <a:pt x="1415001" y="836295"/>
                        </a:cubicBezTo>
                        <a:cubicBezTo>
                          <a:pt x="1414810" y="836009"/>
                          <a:pt x="1414715" y="835819"/>
                          <a:pt x="1414524" y="835628"/>
                        </a:cubicBezTo>
                        <a:cubicBezTo>
                          <a:pt x="1414143" y="835152"/>
                          <a:pt x="1413762" y="834676"/>
                          <a:pt x="1413762" y="834009"/>
                        </a:cubicBezTo>
                        <a:cubicBezTo>
                          <a:pt x="1413762" y="833723"/>
                          <a:pt x="1413857" y="832485"/>
                          <a:pt x="1414715" y="831628"/>
                        </a:cubicBezTo>
                        <a:cubicBezTo>
                          <a:pt x="1415096" y="831247"/>
                          <a:pt x="1415381" y="830199"/>
                          <a:pt x="1415381" y="829913"/>
                        </a:cubicBezTo>
                        <a:cubicBezTo>
                          <a:pt x="1415381" y="828961"/>
                          <a:pt x="1415477" y="828008"/>
                          <a:pt x="1416048" y="827342"/>
                        </a:cubicBezTo>
                        <a:cubicBezTo>
                          <a:pt x="1416429" y="826865"/>
                          <a:pt x="1416620" y="826580"/>
                          <a:pt x="1416905" y="825913"/>
                        </a:cubicBezTo>
                        <a:cubicBezTo>
                          <a:pt x="1417191" y="825151"/>
                          <a:pt x="1417858" y="823913"/>
                          <a:pt x="1418429" y="823436"/>
                        </a:cubicBezTo>
                        <a:cubicBezTo>
                          <a:pt x="1418620" y="823246"/>
                          <a:pt x="1419382" y="822198"/>
                          <a:pt x="1419668" y="821436"/>
                        </a:cubicBezTo>
                        <a:cubicBezTo>
                          <a:pt x="1419763" y="821246"/>
                          <a:pt x="1419763" y="821150"/>
                          <a:pt x="1419763" y="820960"/>
                        </a:cubicBezTo>
                        <a:cubicBezTo>
                          <a:pt x="1419954" y="820102"/>
                          <a:pt x="1420144" y="819436"/>
                          <a:pt x="1421668" y="818960"/>
                        </a:cubicBezTo>
                        <a:cubicBezTo>
                          <a:pt x="1422716" y="818674"/>
                          <a:pt x="1424621" y="818007"/>
                          <a:pt x="1425192" y="817626"/>
                        </a:cubicBezTo>
                        <a:cubicBezTo>
                          <a:pt x="1426716" y="816578"/>
                          <a:pt x="1427478" y="815721"/>
                          <a:pt x="1427478" y="815435"/>
                        </a:cubicBezTo>
                        <a:lnTo>
                          <a:pt x="1427669" y="814483"/>
                        </a:lnTo>
                        <a:lnTo>
                          <a:pt x="1427859" y="813816"/>
                        </a:lnTo>
                        <a:cubicBezTo>
                          <a:pt x="1428145" y="813435"/>
                          <a:pt x="1428431" y="812959"/>
                          <a:pt x="1428812" y="812578"/>
                        </a:cubicBezTo>
                        <a:cubicBezTo>
                          <a:pt x="1429288" y="812006"/>
                          <a:pt x="1429860" y="811244"/>
                          <a:pt x="1430050" y="810863"/>
                        </a:cubicBezTo>
                        <a:cubicBezTo>
                          <a:pt x="1430240" y="810197"/>
                          <a:pt x="1430717" y="808577"/>
                          <a:pt x="1431003" y="807434"/>
                        </a:cubicBezTo>
                        <a:lnTo>
                          <a:pt x="1431193" y="806577"/>
                        </a:lnTo>
                        <a:cubicBezTo>
                          <a:pt x="1431384" y="805815"/>
                          <a:pt x="1432431" y="804101"/>
                          <a:pt x="1432907" y="803624"/>
                        </a:cubicBezTo>
                        <a:cubicBezTo>
                          <a:pt x="1433098" y="803339"/>
                          <a:pt x="1433384" y="802005"/>
                          <a:pt x="1433479" y="800576"/>
                        </a:cubicBezTo>
                        <a:lnTo>
                          <a:pt x="1433479" y="800386"/>
                        </a:lnTo>
                        <a:cubicBezTo>
                          <a:pt x="1433574" y="798385"/>
                          <a:pt x="1433765" y="797338"/>
                          <a:pt x="1434051" y="796861"/>
                        </a:cubicBezTo>
                        <a:cubicBezTo>
                          <a:pt x="1434051" y="796766"/>
                          <a:pt x="1434908" y="795528"/>
                          <a:pt x="1435765" y="795338"/>
                        </a:cubicBezTo>
                        <a:cubicBezTo>
                          <a:pt x="1435860" y="795338"/>
                          <a:pt x="1436051" y="795052"/>
                          <a:pt x="1436051" y="794290"/>
                        </a:cubicBezTo>
                        <a:cubicBezTo>
                          <a:pt x="1436051" y="793909"/>
                          <a:pt x="1436051" y="793528"/>
                          <a:pt x="1436051" y="793242"/>
                        </a:cubicBezTo>
                        <a:cubicBezTo>
                          <a:pt x="1436051" y="792385"/>
                          <a:pt x="1436051" y="791718"/>
                          <a:pt x="1436146" y="791051"/>
                        </a:cubicBezTo>
                        <a:cubicBezTo>
                          <a:pt x="1436337" y="790099"/>
                          <a:pt x="1437098" y="789337"/>
                          <a:pt x="1438718" y="788480"/>
                        </a:cubicBezTo>
                        <a:cubicBezTo>
                          <a:pt x="1440242" y="787718"/>
                          <a:pt x="1440813" y="787622"/>
                          <a:pt x="1442147" y="787527"/>
                        </a:cubicBezTo>
                        <a:cubicBezTo>
                          <a:pt x="1442718" y="787527"/>
                          <a:pt x="1443576" y="787527"/>
                          <a:pt x="1444242" y="787527"/>
                        </a:cubicBezTo>
                        <a:cubicBezTo>
                          <a:pt x="1444814" y="787527"/>
                          <a:pt x="1445671" y="787622"/>
                          <a:pt x="1445862" y="787527"/>
                        </a:cubicBezTo>
                        <a:cubicBezTo>
                          <a:pt x="1445957" y="787432"/>
                          <a:pt x="1446338" y="787051"/>
                          <a:pt x="1446719" y="786479"/>
                        </a:cubicBezTo>
                        <a:cubicBezTo>
                          <a:pt x="1446814" y="786384"/>
                          <a:pt x="1446814" y="786289"/>
                          <a:pt x="1446909" y="786194"/>
                        </a:cubicBezTo>
                        <a:cubicBezTo>
                          <a:pt x="1447004" y="786098"/>
                          <a:pt x="1447004" y="786003"/>
                          <a:pt x="1447004" y="785908"/>
                        </a:cubicBezTo>
                        <a:lnTo>
                          <a:pt x="1446719" y="785622"/>
                        </a:lnTo>
                        <a:cubicBezTo>
                          <a:pt x="1446243" y="785717"/>
                          <a:pt x="1445671" y="785717"/>
                          <a:pt x="1445385" y="785527"/>
                        </a:cubicBezTo>
                        <a:cubicBezTo>
                          <a:pt x="1445004" y="785336"/>
                          <a:pt x="1444623" y="784955"/>
                          <a:pt x="1445004" y="784193"/>
                        </a:cubicBezTo>
                        <a:cubicBezTo>
                          <a:pt x="1445004" y="784098"/>
                          <a:pt x="1445100" y="784098"/>
                          <a:pt x="1445100" y="784003"/>
                        </a:cubicBezTo>
                        <a:cubicBezTo>
                          <a:pt x="1445100" y="784003"/>
                          <a:pt x="1445100" y="784003"/>
                          <a:pt x="1445004" y="783907"/>
                        </a:cubicBezTo>
                        <a:lnTo>
                          <a:pt x="1444814" y="783717"/>
                        </a:lnTo>
                        <a:cubicBezTo>
                          <a:pt x="1444433" y="783241"/>
                          <a:pt x="1444433" y="782384"/>
                          <a:pt x="1444814" y="781812"/>
                        </a:cubicBezTo>
                        <a:cubicBezTo>
                          <a:pt x="1445100" y="781431"/>
                          <a:pt x="1445576" y="781240"/>
                          <a:pt x="1445957" y="781431"/>
                        </a:cubicBezTo>
                        <a:cubicBezTo>
                          <a:pt x="1446243" y="781526"/>
                          <a:pt x="1446623" y="781717"/>
                          <a:pt x="1446814" y="781907"/>
                        </a:cubicBezTo>
                        <a:cubicBezTo>
                          <a:pt x="1446814" y="781907"/>
                          <a:pt x="1446814" y="781907"/>
                          <a:pt x="1446814" y="781812"/>
                        </a:cubicBezTo>
                        <a:cubicBezTo>
                          <a:pt x="1447004" y="781431"/>
                          <a:pt x="1447100" y="781336"/>
                          <a:pt x="1446814" y="780574"/>
                        </a:cubicBezTo>
                        <a:cubicBezTo>
                          <a:pt x="1446623" y="780098"/>
                          <a:pt x="1446528" y="779621"/>
                          <a:pt x="1446433" y="779335"/>
                        </a:cubicBezTo>
                        <a:cubicBezTo>
                          <a:pt x="1446338" y="778859"/>
                          <a:pt x="1446719" y="777907"/>
                          <a:pt x="1446814" y="777716"/>
                        </a:cubicBezTo>
                        <a:lnTo>
                          <a:pt x="1447004" y="777335"/>
                        </a:lnTo>
                        <a:lnTo>
                          <a:pt x="1447195" y="777335"/>
                        </a:lnTo>
                        <a:cubicBezTo>
                          <a:pt x="1447195" y="777335"/>
                          <a:pt x="1447290" y="777240"/>
                          <a:pt x="1447290" y="777240"/>
                        </a:cubicBezTo>
                        <a:cubicBezTo>
                          <a:pt x="1447767" y="776859"/>
                          <a:pt x="1448147" y="776573"/>
                          <a:pt x="1448624" y="776859"/>
                        </a:cubicBezTo>
                        <a:cubicBezTo>
                          <a:pt x="1448814" y="777050"/>
                          <a:pt x="1449005" y="777050"/>
                          <a:pt x="1449290" y="777050"/>
                        </a:cubicBezTo>
                        <a:cubicBezTo>
                          <a:pt x="1449671" y="777050"/>
                          <a:pt x="1450529" y="777145"/>
                          <a:pt x="1450529" y="778383"/>
                        </a:cubicBezTo>
                        <a:cubicBezTo>
                          <a:pt x="1450529" y="778573"/>
                          <a:pt x="1450529" y="778764"/>
                          <a:pt x="1450529" y="778955"/>
                        </a:cubicBezTo>
                        <a:cubicBezTo>
                          <a:pt x="1450529" y="779145"/>
                          <a:pt x="1450529" y="779240"/>
                          <a:pt x="1450529" y="779335"/>
                        </a:cubicBezTo>
                        <a:cubicBezTo>
                          <a:pt x="1451100" y="779335"/>
                          <a:pt x="1451862" y="779526"/>
                          <a:pt x="1452148" y="780288"/>
                        </a:cubicBezTo>
                        <a:cubicBezTo>
                          <a:pt x="1452243" y="780479"/>
                          <a:pt x="1452434" y="780669"/>
                          <a:pt x="1452624" y="780860"/>
                        </a:cubicBezTo>
                        <a:cubicBezTo>
                          <a:pt x="1453005" y="780383"/>
                          <a:pt x="1454434" y="778573"/>
                          <a:pt x="1455482" y="776669"/>
                        </a:cubicBezTo>
                        <a:cubicBezTo>
                          <a:pt x="1455958" y="775811"/>
                          <a:pt x="1456529" y="775049"/>
                          <a:pt x="1456911" y="774478"/>
                        </a:cubicBezTo>
                        <a:cubicBezTo>
                          <a:pt x="1457577" y="773525"/>
                          <a:pt x="1458149" y="772763"/>
                          <a:pt x="1458530" y="771620"/>
                        </a:cubicBezTo>
                        <a:cubicBezTo>
                          <a:pt x="1459101" y="769810"/>
                          <a:pt x="1459863" y="768858"/>
                          <a:pt x="1460816" y="767715"/>
                        </a:cubicBezTo>
                        <a:cubicBezTo>
                          <a:pt x="1461102" y="767429"/>
                          <a:pt x="1461292" y="767144"/>
                          <a:pt x="1461578" y="766763"/>
                        </a:cubicBezTo>
                        <a:cubicBezTo>
                          <a:pt x="1462911" y="765048"/>
                          <a:pt x="1463959" y="763810"/>
                          <a:pt x="1465578" y="762476"/>
                        </a:cubicBezTo>
                        <a:cubicBezTo>
                          <a:pt x="1467102" y="761143"/>
                          <a:pt x="1468817" y="761238"/>
                          <a:pt x="1470341" y="761429"/>
                        </a:cubicBezTo>
                        <a:cubicBezTo>
                          <a:pt x="1471484" y="761524"/>
                          <a:pt x="1472436" y="761619"/>
                          <a:pt x="1473103" y="761048"/>
                        </a:cubicBezTo>
                        <a:cubicBezTo>
                          <a:pt x="1474055" y="760285"/>
                          <a:pt x="1474151" y="760190"/>
                          <a:pt x="1476246" y="760000"/>
                        </a:cubicBezTo>
                        <a:cubicBezTo>
                          <a:pt x="1477485" y="759905"/>
                          <a:pt x="1478818" y="759619"/>
                          <a:pt x="1480056" y="759428"/>
                        </a:cubicBezTo>
                        <a:cubicBezTo>
                          <a:pt x="1482152" y="759047"/>
                          <a:pt x="1484247" y="758666"/>
                          <a:pt x="1486152" y="758666"/>
                        </a:cubicBezTo>
                        <a:cubicBezTo>
                          <a:pt x="1487486" y="758666"/>
                          <a:pt x="1487962" y="758285"/>
                          <a:pt x="1488724" y="756952"/>
                        </a:cubicBezTo>
                        <a:cubicBezTo>
                          <a:pt x="1489581" y="755523"/>
                          <a:pt x="1490057" y="752951"/>
                          <a:pt x="1490629" y="750380"/>
                        </a:cubicBezTo>
                        <a:cubicBezTo>
                          <a:pt x="1491296" y="747141"/>
                          <a:pt x="1492915" y="746855"/>
                          <a:pt x="1494534" y="746569"/>
                        </a:cubicBezTo>
                        <a:lnTo>
                          <a:pt x="1494915" y="746474"/>
                        </a:lnTo>
                        <a:cubicBezTo>
                          <a:pt x="1496249" y="746284"/>
                          <a:pt x="1497296" y="744760"/>
                          <a:pt x="1497296" y="744760"/>
                        </a:cubicBezTo>
                        <a:cubicBezTo>
                          <a:pt x="1497678" y="743807"/>
                          <a:pt x="1497963" y="742664"/>
                          <a:pt x="1498249" y="741617"/>
                        </a:cubicBezTo>
                        <a:cubicBezTo>
                          <a:pt x="1498535" y="740473"/>
                          <a:pt x="1498820" y="739331"/>
                          <a:pt x="1499297" y="738378"/>
                        </a:cubicBezTo>
                        <a:cubicBezTo>
                          <a:pt x="1499582" y="737806"/>
                          <a:pt x="1500440" y="736759"/>
                          <a:pt x="1500535" y="736568"/>
                        </a:cubicBezTo>
                        <a:lnTo>
                          <a:pt x="1501583" y="737426"/>
                        </a:lnTo>
                        <a:cubicBezTo>
                          <a:pt x="1501392" y="737616"/>
                          <a:pt x="1500726" y="738569"/>
                          <a:pt x="1500535" y="738950"/>
                        </a:cubicBezTo>
                        <a:cubicBezTo>
                          <a:pt x="1500154" y="739807"/>
                          <a:pt x="1499868" y="740855"/>
                          <a:pt x="1499582" y="741998"/>
                        </a:cubicBezTo>
                        <a:cubicBezTo>
                          <a:pt x="1499297" y="743140"/>
                          <a:pt x="1499011" y="744379"/>
                          <a:pt x="1498439" y="745522"/>
                        </a:cubicBezTo>
                        <a:cubicBezTo>
                          <a:pt x="1498344" y="745712"/>
                          <a:pt x="1497011" y="747617"/>
                          <a:pt x="1495011" y="747998"/>
                        </a:cubicBezTo>
                        <a:lnTo>
                          <a:pt x="1494629" y="748094"/>
                        </a:lnTo>
                        <a:cubicBezTo>
                          <a:pt x="1493105" y="748284"/>
                          <a:pt x="1492248" y="748475"/>
                          <a:pt x="1491867" y="750760"/>
                        </a:cubicBezTo>
                        <a:cubicBezTo>
                          <a:pt x="1491201" y="754094"/>
                          <a:pt x="1490629" y="756285"/>
                          <a:pt x="1489867" y="757809"/>
                        </a:cubicBezTo>
                        <a:cubicBezTo>
                          <a:pt x="1488914" y="759428"/>
                          <a:pt x="1488153" y="760190"/>
                          <a:pt x="1486152" y="760190"/>
                        </a:cubicBezTo>
                        <a:cubicBezTo>
                          <a:pt x="1484343" y="760190"/>
                          <a:pt x="1482342" y="760571"/>
                          <a:pt x="1480342" y="760952"/>
                        </a:cubicBezTo>
                        <a:cubicBezTo>
                          <a:pt x="1479009" y="761238"/>
                          <a:pt x="1477675" y="761429"/>
                          <a:pt x="1476437" y="761619"/>
                        </a:cubicBezTo>
                        <a:cubicBezTo>
                          <a:pt x="1474722" y="761810"/>
                          <a:pt x="1474722" y="761810"/>
                          <a:pt x="1474055" y="762381"/>
                        </a:cubicBezTo>
                        <a:cubicBezTo>
                          <a:pt x="1473008" y="763334"/>
                          <a:pt x="1471579" y="763238"/>
                          <a:pt x="1470245" y="763143"/>
                        </a:cubicBezTo>
                        <a:cubicBezTo>
                          <a:pt x="1468817" y="763048"/>
                          <a:pt x="1467579" y="762952"/>
                          <a:pt x="1466436" y="763905"/>
                        </a:cubicBezTo>
                        <a:cubicBezTo>
                          <a:pt x="1464912" y="765239"/>
                          <a:pt x="1463959" y="766381"/>
                          <a:pt x="1462626" y="768001"/>
                        </a:cubicBezTo>
                        <a:cubicBezTo>
                          <a:pt x="1462340" y="768382"/>
                          <a:pt x="1462054" y="768668"/>
                          <a:pt x="1461863" y="768953"/>
                        </a:cubicBezTo>
                        <a:cubicBezTo>
                          <a:pt x="1460911" y="770096"/>
                          <a:pt x="1460244" y="770858"/>
                          <a:pt x="1459863" y="772382"/>
                        </a:cubicBezTo>
                        <a:cubicBezTo>
                          <a:pt x="1459482" y="773811"/>
                          <a:pt x="1458815" y="774668"/>
                          <a:pt x="1458054" y="775621"/>
                        </a:cubicBezTo>
                        <a:cubicBezTo>
                          <a:pt x="1457577" y="776192"/>
                          <a:pt x="1457196" y="776859"/>
                          <a:pt x="1456720" y="777716"/>
                        </a:cubicBezTo>
                        <a:cubicBezTo>
                          <a:pt x="1455387" y="780002"/>
                          <a:pt x="1453672" y="782098"/>
                          <a:pt x="1453577" y="782193"/>
                        </a:cubicBezTo>
                        <a:lnTo>
                          <a:pt x="1452815" y="783146"/>
                        </a:lnTo>
                        <a:lnTo>
                          <a:pt x="1452243" y="782764"/>
                        </a:lnTo>
                        <a:cubicBezTo>
                          <a:pt x="1451767" y="782384"/>
                          <a:pt x="1451100" y="781907"/>
                          <a:pt x="1450814" y="781240"/>
                        </a:cubicBezTo>
                        <a:cubicBezTo>
                          <a:pt x="1450814" y="781145"/>
                          <a:pt x="1450719" y="781050"/>
                          <a:pt x="1450148" y="781050"/>
                        </a:cubicBezTo>
                        <a:lnTo>
                          <a:pt x="1449862" y="781050"/>
                        </a:lnTo>
                        <a:lnTo>
                          <a:pt x="1449671" y="780860"/>
                        </a:lnTo>
                        <a:cubicBezTo>
                          <a:pt x="1448910" y="780288"/>
                          <a:pt x="1449005" y="779526"/>
                          <a:pt x="1449100" y="779145"/>
                        </a:cubicBezTo>
                        <a:cubicBezTo>
                          <a:pt x="1449100" y="779050"/>
                          <a:pt x="1449100" y="778955"/>
                          <a:pt x="1449100" y="778764"/>
                        </a:cubicBezTo>
                        <a:cubicBezTo>
                          <a:pt x="1449100" y="778764"/>
                          <a:pt x="1449100" y="778764"/>
                          <a:pt x="1449100" y="778764"/>
                        </a:cubicBezTo>
                        <a:cubicBezTo>
                          <a:pt x="1448910" y="778764"/>
                          <a:pt x="1448529" y="778669"/>
                          <a:pt x="1448147" y="778573"/>
                        </a:cubicBezTo>
                        <a:cubicBezTo>
                          <a:pt x="1448147" y="778573"/>
                          <a:pt x="1448052" y="778669"/>
                          <a:pt x="1448052" y="778669"/>
                        </a:cubicBezTo>
                        <a:cubicBezTo>
                          <a:pt x="1447957" y="778764"/>
                          <a:pt x="1447957" y="778764"/>
                          <a:pt x="1447862" y="778859"/>
                        </a:cubicBezTo>
                        <a:cubicBezTo>
                          <a:pt x="1447671" y="779335"/>
                          <a:pt x="1447671" y="779621"/>
                          <a:pt x="1447671" y="779621"/>
                        </a:cubicBezTo>
                        <a:cubicBezTo>
                          <a:pt x="1447671" y="779812"/>
                          <a:pt x="1447767" y="780098"/>
                          <a:pt x="1447957" y="780574"/>
                        </a:cubicBezTo>
                        <a:cubicBezTo>
                          <a:pt x="1448433" y="781812"/>
                          <a:pt x="1448147" y="782384"/>
                          <a:pt x="1447767" y="783050"/>
                        </a:cubicBezTo>
                        <a:cubicBezTo>
                          <a:pt x="1447671" y="783241"/>
                          <a:pt x="1447576" y="783336"/>
                          <a:pt x="1447576" y="783431"/>
                        </a:cubicBezTo>
                        <a:lnTo>
                          <a:pt x="1447481" y="783717"/>
                        </a:lnTo>
                        <a:lnTo>
                          <a:pt x="1446528" y="784193"/>
                        </a:lnTo>
                        <a:lnTo>
                          <a:pt x="1446147" y="783812"/>
                        </a:lnTo>
                        <a:cubicBezTo>
                          <a:pt x="1446052" y="783717"/>
                          <a:pt x="1445766" y="783431"/>
                          <a:pt x="1445576" y="783336"/>
                        </a:cubicBezTo>
                        <a:cubicBezTo>
                          <a:pt x="1445576" y="783336"/>
                          <a:pt x="1445576" y="783336"/>
                          <a:pt x="1445576" y="783336"/>
                        </a:cubicBezTo>
                        <a:lnTo>
                          <a:pt x="1445671" y="783527"/>
                        </a:lnTo>
                        <a:cubicBezTo>
                          <a:pt x="1445862" y="783812"/>
                          <a:pt x="1446147" y="784193"/>
                          <a:pt x="1445957" y="784765"/>
                        </a:cubicBezTo>
                        <a:cubicBezTo>
                          <a:pt x="1446147" y="784765"/>
                          <a:pt x="1446243" y="784765"/>
                          <a:pt x="1446433" y="784669"/>
                        </a:cubicBezTo>
                        <a:lnTo>
                          <a:pt x="1446814" y="784574"/>
                        </a:lnTo>
                        <a:lnTo>
                          <a:pt x="1447862" y="785813"/>
                        </a:lnTo>
                        <a:lnTo>
                          <a:pt x="1447862" y="786003"/>
                        </a:lnTo>
                        <a:cubicBezTo>
                          <a:pt x="1447957" y="786670"/>
                          <a:pt x="1447767" y="786956"/>
                          <a:pt x="1447576" y="787336"/>
                        </a:cubicBezTo>
                        <a:lnTo>
                          <a:pt x="1447481" y="787527"/>
                        </a:lnTo>
                        <a:cubicBezTo>
                          <a:pt x="1447195" y="788098"/>
                          <a:pt x="1446623" y="788956"/>
                          <a:pt x="1445862" y="789242"/>
                        </a:cubicBezTo>
                        <a:cubicBezTo>
                          <a:pt x="1445480" y="789337"/>
                          <a:pt x="1444909" y="789337"/>
                          <a:pt x="1443766" y="789337"/>
                        </a:cubicBezTo>
                        <a:cubicBezTo>
                          <a:pt x="1443099" y="789337"/>
                          <a:pt x="1442337" y="789242"/>
                          <a:pt x="1441766" y="789337"/>
                        </a:cubicBezTo>
                        <a:cubicBezTo>
                          <a:pt x="1440623" y="789432"/>
                          <a:pt x="1440146" y="789527"/>
                          <a:pt x="1438908" y="790194"/>
                        </a:cubicBezTo>
                        <a:cubicBezTo>
                          <a:pt x="1437670" y="790765"/>
                          <a:pt x="1437098" y="791337"/>
                          <a:pt x="1437003" y="791813"/>
                        </a:cubicBezTo>
                        <a:cubicBezTo>
                          <a:pt x="1436908" y="792289"/>
                          <a:pt x="1436908" y="792861"/>
                          <a:pt x="1436908" y="793623"/>
                        </a:cubicBezTo>
                        <a:cubicBezTo>
                          <a:pt x="1436908" y="794004"/>
                          <a:pt x="1436908" y="794290"/>
                          <a:pt x="1436908" y="794766"/>
                        </a:cubicBezTo>
                        <a:cubicBezTo>
                          <a:pt x="1436908" y="796481"/>
                          <a:pt x="1436146" y="797052"/>
                          <a:pt x="1435575" y="797147"/>
                        </a:cubicBezTo>
                        <a:cubicBezTo>
                          <a:pt x="1435479" y="797243"/>
                          <a:pt x="1435098" y="797623"/>
                          <a:pt x="1434812" y="798005"/>
                        </a:cubicBezTo>
                        <a:cubicBezTo>
                          <a:pt x="1434622" y="798385"/>
                          <a:pt x="1434527" y="800195"/>
                          <a:pt x="1434431" y="800957"/>
                        </a:cubicBezTo>
                        <a:lnTo>
                          <a:pt x="1434431" y="801148"/>
                        </a:lnTo>
                        <a:cubicBezTo>
                          <a:pt x="1434431" y="801148"/>
                          <a:pt x="1434241" y="804005"/>
                          <a:pt x="1433574" y="804958"/>
                        </a:cubicBezTo>
                        <a:cubicBezTo>
                          <a:pt x="1433193" y="805529"/>
                          <a:pt x="1432241" y="806958"/>
                          <a:pt x="1432145" y="807434"/>
                        </a:cubicBezTo>
                        <a:lnTo>
                          <a:pt x="1431955" y="808292"/>
                        </a:lnTo>
                        <a:cubicBezTo>
                          <a:pt x="1431669" y="809435"/>
                          <a:pt x="1431193" y="811149"/>
                          <a:pt x="1431003" y="811721"/>
                        </a:cubicBezTo>
                        <a:cubicBezTo>
                          <a:pt x="1430812" y="812387"/>
                          <a:pt x="1430145" y="813149"/>
                          <a:pt x="1429574" y="813911"/>
                        </a:cubicBezTo>
                        <a:cubicBezTo>
                          <a:pt x="1429288" y="814292"/>
                          <a:pt x="1429002" y="814673"/>
                          <a:pt x="1428812" y="814864"/>
                        </a:cubicBezTo>
                        <a:lnTo>
                          <a:pt x="1428717" y="815245"/>
                        </a:lnTo>
                        <a:lnTo>
                          <a:pt x="1428621" y="816102"/>
                        </a:lnTo>
                        <a:cubicBezTo>
                          <a:pt x="1428431" y="817055"/>
                          <a:pt x="1427002" y="818293"/>
                          <a:pt x="1425764" y="819150"/>
                        </a:cubicBezTo>
                        <a:cubicBezTo>
                          <a:pt x="1425097" y="819626"/>
                          <a:pt x="1423859" y="820102"/>
                          <a:pt x="1421859" y="820674"/>
                        </a:cubicBezTo>
                        <a:cubicBezTo>
                          <a:pt x="1421001" y="820960"/>
                          <a:pt x="1421001" y="821150"/>
                          <a:pt x="1420906" y="821627"/>
                        </a:cubicBezTo>
                        <a:cubicBezTo>
                          <a:pt x="1420906" y="821817"/>
                          <a:pt x="1420811" y="822007"/>
                          <a:pt x="1420811" y="822198"/>
                        </a:cubicBezTo>
                        <a:cubicBezTo>
                          <a:pt x="1420525" y="823151"/>
                          <a:pt x="1419668" y="824484"/>
                          <a:pt x="1419096" y="824865"/>
                        </a:cubicBezTo>
                        <a:cubicBezTo>
                          <a:pt x="1418906" y="824960"/>
                          <a:pt x="1418429" y="825818"/>
                          <a:pt x="1418048" y="826675"/>
                        </a:cubicBezTo>
                        <a:cubicBezTo>
                          <a:pt x="1417668" y="827627"/>
                          <a:pt x="1417382" y="828008"/>
                          <a:pt x="1416905" y="828580"/>
                        </a:cubicBezTo>
                        <a:cubicBezTo>
                          <a:pt x="1416810" y="828675"/>
                          <a:pt x="1416620" y="829056"/>
                          <a:pt x="1416620" y="830199"/>
                        </a:cubicBezTo>
                        <a:cubicBezTo>
                          <a:pt x="1416620" y="830866"/>
                          <a:pt x="1416239" y="832294"/>
                          <a:pt x="1415572" y="832961"/>
                        </a:cubicBezTo>
                        <a:cubicBezTo>
                          <a:pt x="1415286" y="833247"/>
                          <a:pt x="1415096" y="833914"/>
                          <a:pt x="1415001" y="834390"/>
                        </a:cubicBezTo>
                        <a:cubicBezTo>
                          <a:pt x="1415001" y="834485"/>
                          <a:pt x="1415286" y="834866"/>
                          <a:pt x="1415477" y="835057"/>
                        </a:cubicBezTo>
                        <a:cubicBezTo>
                          <a:pt x="1415667" y="835247"/>
                          <a:pt x="1415858" y="835533"/>
                          <a:pt x="1416048" y="835819"/>
                        </a:cubicBezTo>
                        <a:cubicBezTo>
                          <a:pt x="1416239" y="836105"/>
                          <a:pt x="1416334" y="836485"/>
                          <a:pt x="1416334" y="836867"/>
                        </a:cubicBezTo>
                        <a:cubicBezTo>
                          <a:pt x="1416334" y="837152"/>
                          <a:pt x="1416334" y="837343"/>
                          <a:pt x="1416239" y="837533"/>
                        </a:cubicBezTo>
                        <a:cubicBezTo>
                          <a:pt x="1416334" y="837629"/>
                          <a:pt x="1416525" y="837724"/>
                          <a:pt x="1416715" y="837914"/>
                        </a:cubicBezTo>
                        <a:cubicBezTo>
                          <a:pt x="1417096" y="838200"/>
                          <a:pt x="1417477" y="838676"/>
                          <a:pt x="1417763" y="839248"/>
                        </a:cubicBezTo>
                        <a:cubicBezTo>
                          <a:pt x="1417858" y="839438"/>
                          <a:pt x="1418048" y="839724"/>
                          <a:pt x="1418144" y="840010"/>
                        </a:cubicBezTo>
                        <a:lnTo>
                          <a:pt x="1418429" y="840677"/>
                        </a:lnTo>
                        <a:cubicBezTo>
                          <a:pt x="1418525" y="840962"/>
                          <a:pt x="1418620" y="841153"/>
                          <a:pt x="1418715" y="841343"/>
                        </a:cubicBezTo>
                        <a:cubicBezTo>
                          <a:pt x="1418906" y="841343"/>
                          <a:pt x="1419096" y="841248"/>
                          <a:pt x="1419287" y="841153"/>
                        </a:cubicBezTo>
                        <a:cubicBezTo>
                          <a:pt x="1421287" y="840391"/>
                          <a:pt x="1422239" y="842867"/>
                          <a:pt x="1423382" y="845630"/>
                        </a:cubicBezTo>
                        <a:cubicBezTo>
                          <a:pt x="1424526" y="848392"/>
                          <a:pt x="1424240" y="850868"/>
                          <a:pt x="1424049" y="852964"/>
                        </a:cubicBezTo>
                        <a:lnTo>
                          <a:pt x="1424049" y="853345"/>
                        </a:lnTo>
                        <a:cubicBezTo>
                          <a:pt x="1423859" y="855821"/>
                          <a:pt x="1422239" y="858012"/>
                          <a:pt x="1420811" y="859155"/>
                        </a:cubicBezTo>
                        <a:cubicBezTo>
                          <a:pt x="1419954" y="859822"/>
                          <a:pt x="1420049" y="860012"/>
                          <a:pt x="1420525" y="860965"/>
                        </a:cubicBezTo>
                        <a:lnTo>
                          <a:pt x="1420620" y="861155"/>
                        </a:lnTo>
                        <a:cubicBezTo>
                          <a:pt x="1421192" y="862489"/>
                          <a:pt x="1421001" y="863346"/>
                          <a:pt x="1420525" y="865156"/>
                        </a:cubicBezTo>
                        <a:cubicBezTo>
                          <a:pt x="1420430" y="865346"/>
                          <a:pt x="1420430" y="865537"/>
                          <a:pt x="1420430" y="865727"/>
                        </a:cubicBezTo>
                        <a:cubicBezTo>
                          <a:pt x="1420525" y="865632"/>
                          <a:pt x="1420620" y="865442"/>
                          <a:pt x="1420811" y="865251"/>
                        </a:cubicBezTo>
                        <a:cubicBezTo>
                          <a:pt x="1422239" y="862965"/>
                          <a:pt x="1429860" y="858584"/>
                          <a:pt x="1432431" y="857250"/>
                        </a:cubicBezTo>
                        <a:cubicBezTo>
                          <a:pt x="1433384" y="856679"/>
                          <a:pt x="1434908" y="856012"/>
                          <a:pt x="1436432" y="855345"/>
                        </a:cubicBezTo>
                        <a:cubicBezTo>
                          <a:pt x="1439004" y="854202"/>
                          <a:pt x="1442813" y="852392"/>
                          <a:pt x="1443290" y="851726"/>
                        </a:cubicBezTo>
                        <a:cubicBezTo>
                          <a:pt x="1443480" y="851535"/>
                          <a:pt x="1443576" y="851344"/>
                          <a:pt x="1443766" y="851059"/>
                        </a:cubicBezTo>
                        <a:cubicBezTo>
                          <a:pt x="1444337" y="850106"/>
                          <a:pt x="1445100" y="849059"/>
                          <a:pt x="1446243" y="848582"/>
                        </a:cubicBezTo>
                        <a:lnTo>
                          <a:pt x="1446433" y="848487"/>
                        </a:lnTo>
                        <a:lnTo>
                          <a:pt x="1446623" y="848487"/>
                        </a:lnTo>
                        <a:cubicBezTo>
                          <a:pt x="1446909" y="848582"/>
                          <a:pt x="1447100" y="848582"/>
                          <a:pt x="1447386" y="848582"/>
                        </a:cubicBezTo>
                        <a:lnTo>
                          <a:pt x="1447767" y="848582"/>
                        </a:lnTo>
                        <a:cubicBezTo>
                          <a:pt x="1448243" y="848582"/>
                          <a:pt x="1448433" y="848963"/>
                          <a:pt x="1448529" y="849059"/>
                        </a:cubicBezTo>
                        <a:cubicBezTo>
                          <a:pt x="1448624" y="849154"/>
                          <a:pt x="1449195" y="850392"/>
                          <a:pt x="1448719" y="851344"/>
                        </a:cubicBezTo>
                        <a:lnTo>
                          <a:pt x="1448529" y="851630"/>
                        </a:lnTo>
                        <a:cubicBezTo>
                          <a:pt x="1448243" y="852106"/>
                          <a:pt x="1447862" y="852583"/>
                          <a:pt x="1447671" y="853440"/>
                        </a:cubicBezTo>
                        <a:cubicBezTo>
                          <a:pt x="1447386" y="854488"/>
                          <a:pt x="1447386" y="855155"/>
                          <a:pt x="1447386" y="855440"/>
                        </a:cubicBezTo>
                        <a:cubicBezTo>
                          <a:pt x="1447386" y="856298"/>
                          <a:pt x="1446909" y="857155"/>
                          <a:pt x="1446052" y="857250"/>
                        </a:cubicBezTo>
                        <a:cubicBezTo>
                          <a:pt x="1445480" y="857250"/>
                          <a:pt x="1445100" y="857060"/>
                          <a:pt x="1444814" y="856869"/>
                        </a:cubicBezTo>
                        <a:cubicBezTo>
                          <a:pt x="1444623" y="856774"/>
                          <a:pt x="1444337" y="856869"/>
                          <a:pt x="1444147" y="856869"/>
                        </a:cubicBezTo>
                        <a:cubicBezTo>
                          <a:pt x="1443956" y="856869"/>
                          <a:pt x="1443766" y="856964"/>
                          <a:pt x="1443671" y="856964"/>
                        </a:cubicBezTo>
                        <a:cubicBezTo>
                          <a:pt x="1443576" y="856964"/>
                          <a:pt x="1443385" y="856964"/>
                          <a:pt x="1443290" y="856964"/>
                        </a:cubicBezTo>
                        <a:cubicBezTo>
                          <a:pt x="1442909" y="856964"/>
                          <a:pt x="1442623" y="857060"/>
                          <a:pt x="1442623" y="857155"/>
                        </a:cubicBezTo>
                        <a:cubicBezTo>
                          <a:pt x="1442432" y="857440"/>
                          <a:pt x="1442147" y="858012"/>
                          <a:pt x="1441861" y="858488"/>
                        </a:cubicBezTo>
                        <a:cubicBezTo>
                          <a:pt x="1441575" y="859060"/>
                          <a:pt x="1441289" y="859536"/>
                          <a:pt x="1441099" y="859727"/>
                        </a:cubicBezTo>
                        <a:cubicBezTo>
                          <a:pt x="1441004" y="859822"/>
                          <a:pt x="1441004" y="859917"/>
                          <a:pt x="1441004" y="859917"/>
                        </a:cubicBezTo>
                        <a:cubicBezTo>
                          <a:pt x="1441385" y="860012"/>
                          <a:pt x="1441670" y="860203"/>
                          <a:pt x="1441861" y="860584"/>
                        </a:cubicBezTo>
                        <a:cubicBezTo>
                          <a:pt x="1441956" y="860774"/>
                          <a:pt x="1442052" y="861155"/>
                          <a:pt x="1441861" y="861536"/>
                        </a:cubicBezTo>
                        <a:cubicBezTo>
                          <a:pt x="1441480" y="862394"/>
                          <a:pt x="1440432" y="862870"/>
                          <a:pt x="1439575" y="863060"/>
                        </a:cubicBezTo>
                        <a:lnTo>
                          <a:pt x="1439194" y="863156"/>
                        </a:lnTo>
                        <a:cubicBezTo>
                          <a:pt x="1438718" y="863251"/>
                          <a:pt x="1438242" y="863346"/>
                          <a:pt x="1437575" y="863060"/>
                        </a:cubicBezTo>
                        <a:cubicBezTo>
                          <a:pt x="1437384" y="862965"/>
                          <a:pt x="1437289" y="862965"/>
                          <a:pt x="1437194" y="862965"/>
                        </a:cubicBezTo>
                        <a:cubicBezTo>
                          <a:pt x="1437003" y="863536"/>
                          <a:pt x="1436622" y="864394"/>
                          <a:pt x="1435860" y="864298"/>
                        </a:cubicBezTo>
                        <a:cubicBezTo>
                          <a:pt x="1435670" y="864298"/>
                          <a:pt x="1435575" y="864298"/>
                          <a:pt x="1435479" y="864298"/>
                        </a:cubicBezTo>
                        <a:cubicBezTo>
                          <a:pt x="1435670" y="865060"/>
                          <a:pt x="1435670" y="866204"/>
                          <a:pt x="1434622" y="867537"/>
                        </a:cubicBezTo>
                        <a:cubicBezTo>
                          <a:pt x="1434431" y="867823"/>
                          <a:pt x="1434241" y="868109"/>
                          <a:pt x="1434051" y="868394"/>
                        </a:cubicBezTo>
                        <a:cubicBezTo>
                          <a:pt x="1433670" y="869061"/>
                          <a:pt x="1433193" y="869823"/>
                          <a:pt x="1432145" y="869537"/>
                        </a:cubicBezTo>
                        <a:cubicBezTo>
                          <a:pt x="1431764" y="869442"/>
                          <a:pt x="1430621" y="869252"/>
                          <a:pt x="1430050" y="869537"/>
                        </a:cubicBezTo>
                        <a:cubicBezTo>
                          <a:pt x="1429383" y="870014"/>
                          <a:pt x="1428717" y="870299"/>
                          <a:pt x="1427954" y="870394"/>
                        </a:cubicBezTo>
                        <a:cubicBezTo>
                          <a:pt x="1427764" y="870394"/>
                          <a:pt x="1427669" y="870490"/>
                          <a:pt x="1427573" y="870490"/>
                        </a:cubicBezTo>
                        <a:lnTo>
                          <a:pt x="1427573" y="870490"/>
                        </a:lnTo>
                        <a:cubicBezTo>
                          <a:pt x="1427764" y="871061"/>
                          <a:pt x="1428240" y="872014"/>
                          <a:pt x="1426812" y="872966"/>
                        </a:cubicBezTo>
                        <a:lnTo>
                          <a:pt x="1426430" y="873252"/>
                        </a:lnTo>
                        <a:cubicBezTo>
                          <a:pt x="1425764" y="873633"/>
                          <a:pt x="1424526" y="874490"/>
                          <a:pt x="1424526" y="874967"/>
                        </a:cubicBezTo>
                        <a:cubicBezTo>
                          <a:pt x="1424430" y="878681"/>
                          <a:pt x="1423859" y="878967"/>
                          <a:pt x="1423573" y="879157"/>
                        </a:cubicBezTo>
                        <a:cubicBezTo>
                          <a:pt x="1423002" y="879443"/>
                          <a:pt x="1422430" y="879253"/>
                          <a:pt x="1422049" y="878967"/>
                        </a:cubicBezTo>
                        <a:cubicBezTo>
                          <a:pt x="1422049" y="879062"/>
                          <a:pt x="1422144" y="879157"/>
                          <a:pt x="1422144" y="879253"/>
                        </a:cubicBezTo>
                        <a:cubicBezTo>
                          <a:pt x="1422430" y="879919"/>
                          <a:pt x="1422716" y="880491"/>
                          <a:pt x="1422811" y="880967"/>
                        </a:cubicBezTo>
                        <a:cubicBezTo>
                          <a:pt x="1423002" y="882015"/>
                          <a:pt x="1422430" y="882491"/>
                          <a:pt x="1421859" y="882682"/>
                        </a:cubicBezTo>
                        <a:cubicBezTo>
                          <a:pt x="1421668" y="882777"/>
                          <a:pt x="1421096" y="883348"/>
                          <a:pt x="1420715" y="883634"/>
                        </a:cubicBezTo>
                        <a:cubicBezTo>
                          <a:pt x="1420430" y="883920"/>
                          <a:pt x="1420144" y="884206"/>
                          <a:pt x="1419858" y="884396"/>
                        </a:cubicBezTo>
                        <a:cubicBezTo>
                          <a:pt x="1419572" y="884682"/>
                          <a:pt x="1419287" y="885158"/>
                          <a:pt x="1419001" y="885444"/>
                        </a:cubicBezTo>
                        <a:cubicBezTo>
                          <a:pt x="1418811" y="885825"/>
                          <a:pt x="1418620" y="886111"/>
                          <a:pt x="1418429" y="886206"/>
                        </a:cubicBezTo>
                        <a:cubicBezTo>
                          <a:pt x="1417763" y="886682"/>
                          <a:pt x="1417001" y="886587"/>
                          <a:pt x="1416429" y="886015"/>
                        </a:cubicBezTo>
                        <a:cubicBezTo>
                          <a:pt x="1415953" y="885539"/>
                          <a:pt x="1415858" y="885349"/>
                          <a:pt x="1415381" y="885825"/>
                        </a:cubicBezTo>
                        <a:cubicBezTo>
                          <a:pt x="1415096" y="886111"/>
                          <a:pt x="1414810" y="886397"/>
                          <a:pt x="1414620" y="886682"/>
                        </a:cubicBezTo>
                        <a:cubicBezTo>
                          <a:pt x="1414048" y="887349"/>
                          <a:pt x="1413477" y="888206"/>
                          <a:pt x="1412048" y="888682"/>
                        </a:cubicBezTo>
                        <a:cubicBezTo>
                          <a:pt x="1410810" y="889159"/>
                          <a:pt x="1410810" y="889159"/>
                          <a:pt x="1410905" y="889730"/>
                        </a:cubicBezTo>
                        <a:cubicBezTo>
                          <a:pt x="1411000" y="890683"/>
                          <a:pt x="1410810" y="892111"/>
                          <a:pt x="1410524" y="893064"/>
                        </a:cubicBezTo>
                        <a:cubicBezTo>
                          <a:pt x="1410143" y="894207"/>
                          <a:pt x="1407952" y="896779"/>
                          <a:pt x="1407857" y="896874"/>
                        </a:cubicBezTo>
                        <a:cubicBezTo>
                          <a:pt x="1407666" y="897160"/>
                          <a:pt x="1407190" y="897541"/>
                          <a:pt x="1406714" y="898017"/>
                        </a:cubicBezTo>
                        <a:cubicBezTo>
                          <a:pt x="1406237" y="898493"/>
                          <a:pt x="1405380" y="899351"/>
                          <a:pt x="1404904" y="899827"/>
                        </a:cubicBezTo>
                        <a:lnTo>
                          <a:pt x="1404999" y="899922"/>
                        </a:lnTo>
                        <a:cubicBezTo>
                          <a:pt x="1404999" y="899922"/>
                          <a:pt x="1405666" y="900494"/>
                          <a:pt x="1406142" y="901160"/>
                        </a:cubicBezTo>
                        <a:cubicBezTo>
                          <a:pt x="1406809" y="902113"/>
                          <a:pt x="1406714" y="903160"/>
                          <a:pt x="1406619" y="903542"/>
                        </a:cubicBezTo>
                        <a:cubicBezTo>
                          <a:pt x="1406523" y="904208"/>
                          <a:pt x="1405571" y="904875"/>
                          <a:pt x="1404809" y="905256"/>
                        </a:cubicBezTo>
                        <a:cubicBezTo>
                          <a:pt x="1404523" y="905542"/>
                          <a:pt x="1404142" y="905923"/>
                          <a:pt x="1404047" y="906113"/>
                        </a:cubicBezTo>
                        <a:cubicBezTo>
                          <a:pt x="1403952" y="906304"/>
                          <a:pt x="1403856" y="906494"/>
                          <a:pt x="1403856" y="906685"/>
                        </a:cubicBezTo>
                        <a:lnTo>
                          <a:pt x="1404523" y="906875"/>
                        </a:lnTo>
                        <a:cubicBezTo>
                          <a:pt x="1405095" y="907066"/>
                          <a:pt x="1405761" y="907256"/>
                          <a:pt x="1406237" y="907352"/>
                        </a:cubicBezTo>
                        <a:lnTo>
                          <a:pt x="1406523" y="907447"/>
                        </a:lnTo>
                        <a:cubicBezTo>
                          <a:pt x="1407476" y="907637"/>
                          <a:pt x="1408047" y="907637"/>
                          <a:pt x="1408333" y="907637"/>
                        </a:cubicBezTo>
                        <a:cubicBezTo>
                          <a:pt x="1408904" y="907542"/>
                          <a:pt x="1409381" y="907542"/>
                          <a:pt x="1409857" y="907542"/>
                        </a:cubicBezTo>
                        <a:cubicBezTo>
                          <a:pt x="1411000" y="907447"/>
                          <a:pt x="1411762" y="907447"/>
                          <a:pt x="1413286" y="906971"/>
                        </a:cubicBezTo>
                        <a:cubicBezTo>
                          <a:pt x="1414429" y="906589"/>
                          <a:pt x="1415572" y="905923"/>
                          <a:pt x="1415572" y="905923"/>
                        </a:cubicBezTo>
                        <a:lnTo>
                          <a:pt x="1415953" y="905732"/>
                        </a:lnTo>
                        <a:lnTo>
                          <a:pt x="1419096" y="908209"/>
                        </a:lnTo>
                        <a:lnTo>
                          <a:pt x="1419192" y="908399"/>
                        </a:lnTo>
                        <a:cubicBezTo>
                          <a:pt x="1419287" y="908494"/>
                          <a:pt x="1419572" y="909161"/>
                          <a:pt x="1419858" y="909733"/>
                        </a:cubicBezTo>
                        <a:lnTo>
                          <a:pt x="1420239" y="910495"/>
                        </a:lnTo>
                        <a:cubicBezTo>
                          <a:pt x="1420430" y="910781"/>
                          <a:pt x="1420525" y="911161"/>
                          <a:pt x="1420715" y="911447"/>
                        </a:cubicBezTo>
                        <a:lnTo>
                          <a:pt x="1420811" y="911638"/>
                        </a:lnTo>
                        <a:cubicBezTo>
                          <a:pt x="1421001" y="912019"/>
                          <a:pt x="1421287" y="912495"/>
                          <a:pt x="1421382" y="912590"/>
                        </a:cubicBezTo>
                        <a:cubicBezTo>
                          <a:pt x="1421382" y="912590"/>
                          <a:pt x="1421573" y="912590"/>
                          <a:pt x="1422430" y="912209"/>
                        </a:cubicBezTo>
                        <a:cubicBezTo>
                          <a:pt x="1424145" y="911352"/>
                          <a:pt x="1424430" y="911352"/>
                          <a:pt x="1425954" y="912495"/>
                        </a:cubicBezTo>
                        <a:lnTo>
                          <a:pt x="1426716" y="912971"/>
                        </a:lnTo>
                        <a:cubicBezTo>
                          <a:pt x="1428812" y="914400"/>
                          <a:pt x="1429860" y="915257"/>
                          <a:pt x="1430336" y="917639"/>
                        </a:cubicBezTo>
                        <a:cubicBezTo>
                          <a:pt x="1430717" y="919639"/>
                          <a:pt x="1431669" y="922496"/>
                          <a:pt x="1431669" y="922592"/>
                        </a:cubicBezTo>
                        <a:lnTo>
                          <a:pt x="1431669" y="922592"/>
                        </a:lnTo>
                        <a:cubicBezTo>
                          <a:pt x="1431669" y="922592"/>
                          <a:pt x="1433574" y="925735"/>
                          <a:pt x="1437003" y="924211"/>
                        </a:cubicBezTo>
                        <a:cubicBezTo>
                          <a:pt x="1439956" y="922877"/>
                          <a:pt x="1440432" y="922782"/>
                          <a:pt x="1441861" y="923163"/>
                        </a:cubicBezTo>
                        <a:cubicBezTo>
                          <a:pt x="1442242" y="923258"/>
                          <a:pt x="1442813" y="923354"/>
                          <a:pt x="1443576" y="923449"/>
                        </a:cubicBezTo>
                        <a:cubicBezTo>
                          <a:pt x="1446719" y="923735"/>
                          <a:pt x="1447671" y="923449"/>
                          <a:pt x="1449100" y="922687"/>
                        </a:cubicBezTo>
                        <a:cubicBezTo>
                          <a:pt x="1449957" y="922210"/>
                          <a:pt x="1450814" y="922115"/>
                          <a:pt x="1451577" y="922020"/>
                        </a:cubicBezTo>
                        <a:cubicBezTo>
                          <a:pt x="1452338" y="921925"/>
                          <a:pt x="1452910" y="921925"/>
                          <a:pt x="1453672" y="921448"/>
                        </a:cubicBezTo>
                        <a:cubicBezTo>
                          <a:pt x="1454815" y="920782"/>
                          <a:pt x="1455768" y="920591"/>
                          <a:pt x="1456625" y="920782"/>
                        </a:cubicBezTo>
                        <a:cubicBezTo>
                          <a:pt x="1457196" y="920972"/>
                          <a:pt x="1457672" y="921353"/>
                          <a:pt x="1457958" y="921925"/>
                        </a:cubicBezTo>
                        <a:cubicBezTo>
                          <a:pt x="1458149" y="922401"/>
                          <a:pt x="1458435" y="922592"/>
                          <a:pt x="1458625" y="922687"/>
                        </a:cubicBezTo>
                        <a:cubicBezTo>
                          <a:pt x="1458815" y="922687"/>
                          <a:pt x="1459196" y="922687"/>
                          <a:pt x="1459863" y="922115"/>
                        </a:cubicBezTo>
                        <a:lnTo>
                          <a:pt x="1460054" y="921830"/>
                        </a:lnTo>
                        <a:lnTo>
                          <a:pt x="1460911" y="921830"/>
                        </a:lnTo>
                        <a:lnTo>
                          <a:pt x="1461102" y="922306"/>
                        </a:lnTo>
                        <a:cubicBezTo>
                          <a:pt x="1461102" y="922306"/>
                          <a:pt x="1461102" y="922401"/>
                          <a:pt x="1461102" y="922401"/>
                        </a:cubicBezTo>
                        <a:lnTo>
                          <a:pt x="1461482" y="922020"/>
                        </a:lnTo>
                        <a:cubicBezTo>
                          <a:pt x="1461768" y="922306"/>
                          <a:pt x="1461959" y="922401"/>
                          <a:pt x="1461959" y="922401"/>
                        </a:cubicBezTo>
                        <a:cubicBezTo>
                          <a:pt x="1462245" y="922401"/>
                          <a:pt x="1462626" y="921734"/>
                          <a:pt x="1463006" y="921353"/>
                        </a:cubicBezTo>
                        <a:cubicBezTo>
                          <a:pt x="1463387" y="920877"/>
                          <a:pt x="1463769" y="920306"/>
                          <a:pt x="1464245" y="920020"/>
                        </a:cubicBezTo>
                        <a:cubicBezTo>
                          <a:pt x="1465293" y="919258"/>
                          <a:pt x="1466054" y="918019"/>
                          <a:pt x="1466436" y="916305"/>
                        </a:cubicBezTo>
                        <a:cubicBezTo>
                          <a:pt x="1466721" y="914972"/>
                          <a:pt x="1466721" y="913162"/>
                          <a:pt x="1466626" y="911352"/>
                        </a:cubicBezTo>
                        <a:lnTo>
                          <a:pt x="1466626" y="910114"/>
                        </a:lnTo>
                        <a:cubicBezTo>
                          <a:pt x="1466626" y="907828"/>
                          <a:pt x="1466626" y="905542"/>
                          <a:pt x="1469960" y="904589"/>
                        </a:cubicBezTo>
                        <a:cubicBezTo>
                          <a:pt x="1471293" y="904208"/>
                          <a:pt x="1472531" y="903732"/>
                          <a:pt x="1473579" y="903351"/>
                        </a:cubicBezTo>
                        <a:cubicBezTo>
                          <a:pt x="1474818" y="902875"/>
                          <a:pt x="1475865" y="902494"/>
                          <a:pt x="1476818" y="902398"/>
                        </a:cubicBezTo>
                        <a:cubicBezTo>
                          <a:pt x="1478246" y="902303"/>
                          <a:pt x="1482056" y="902113"/>
                          <a:pt x="1483390" y="902208"/>
                        </a:cubicBezTo>
                        <a:cubicBezTo>
                          <a:pt x="1484533" y="902303"/>
                          <a:pt x="1484914" y="902494"/>
                          <a:pt x="1485486" y="902875"/>
                        </a:cubicBezTo>
                        <a:cubicBezTo>
                          <a:pt x="1485581" y="902970"/>
                          <a:pt x="1485771" y="903065"/>
                          <a:pt x="1485962" y="903160"/>
                        </a:cubicBezTo>
                        <a:cubicBezTo>
                          <a:pt x="1486629" y="903542"/>
                          <a:pt x="1487962" y="904208"/>
                          <a:pt x="1488343" y="904208"/>
                        </a:cubicBezTo>
                        <a:cubicBezTo>
                          <a:pt x="1488343" y="904208"/>
                          <a:pt x="1488343" y="904208"/>
                          <a:pt x="1488343" y="904208"/>
                        </a:cubicBezTo>
                        <a:cubicBezTo>
                          <a:pt x="1488534" y="904208"/>
                          <a:pt x="1488819" y="904208"/>
                          <a:pt x="1489105" y="904304"/>
                        </a:cubicBezTo>
                        <a:lnTo>
                          <a:pt x="1489486" y="904399"/>
                        </a:lnTo>
                        <a:lnTo>
                          <a:pt x="1489581" y="904780"/>
                        </a:lnTo>
                        <a:cubicBezTo>
                          <a:pt x="1489677" y="905256"/>
                          <a:pt x="1490153" y="906113"/>
                          <a:pt x="1490343" y="906685"/>
                        </a:cubicBezTo>
                        <a:cubicBezTo>
                          <a:pt x="1490343" y="906780"/>
                          <a:pt x="1490629" y="906875"/>
                          <a:pt x="1490820" y="906971"/>
                        </a:cubicBezTo>
                        <a:cubicBezTo>
                          <a:pt x="1491105" y="907066"/>
                          <a:pt x="1491391" y="907161"/>
                          <a:pt x="1491677" y="907352"/>
                        </a:cubicBezTo>
                        <a:lnTo>
                          <a:pt x="1491962" y="907542"/>
                        </a:lnTo>
                        <a:cubicBezTo>
                          <a:pt x="1492439" y="907828"/>
                          <a:pt x="1492915" y="908209"/>
                          <a:pt x="1493105" y="908399"/>
                        </a:cubicBezTo>
                        <a:cubicBezTo>
                          <a:pt x="1494439" y="909447"/>
                          <a:pt x="1494820" y="910685"/>
                          <a:pt x="1494153" y="912305"/>
                        </a:cubicBezTo>
                        <a:cubicBezTo>
                          <a:pt x="1493487" y="914019"/>
                          <a:pt x="1493487" y="914686"/>
                          <a:pt x="1493582" y="914781"/>
                        </a:cubicBezTo>
                        <a:cubicBezTo>
                          <a:pt x="1493868" y="915162"/>
                          <a:pt x="1495582" y="915543"/>
                          <a:pt x="1497011" y="915638"/>
                        </a:cubicBezTo>
                        <a:cubicBezTo>
                          <a:pt x="1497201" y="915638"/>
                          <a:pt x="1498725" y="915543"/>
                          <a:pt x="1499011" y="916591"/>
                        </a:cubicBezTo>
                        <a:cubicBezTo>
                          <a:pt x="1499392" y="917734"/>
                          <a:pt x="1499106" y="918686"/>
                          <a:pt x="1498916" y="919353"/>
                        </a:cubicBezTo>
                        <a:cubicBezTo>
                          <a:pt x="1498820" y="919639"/>
                          <a:pt x="1498725" y="920020"/>
                          <a:pt x="1498725" y="920210"/>
                        </a:cubicBezTo>
                        <a:cubicBezTo>
                          <a:pt x="1498820" y="920591"/>
                          <a:pt x="1499202" y="920972"/>
                          <a:pt x="1499487" y="921258"/>
                        </a:cubicBezTo>
                        <a:lnTo>
                          <a:pt x="1499963" y="921734"/>
                        </a:lnTo>
                        <a:cubicBezTo>
                          <a:pt x="1500249" y="922020"/>
                          <a:pt x="1500535" y="922306"/>
                          <a:pt x="1500821" y="922592"/>
                        </a:cubicBezTo>
                        <a:cubicBezTo>
                          <a:pt x="1501011" y="922782"/>
                          <a:pt x="1501011" y="922782"/>
                          <a:pt x="1501583" y="922592"/>
                        </a:cubicBezTo>
                        <a:cubicBezTo>
                          <a:pt x="1501773" y="922496"/>
                          <a:pt x="1501773" y="922306"/>
                          <a:pt x="1501869" y="921544"/>
                        </a:cubicBezTo>
                        <a:cubicBezTo>
                          <a:pt x="1501869" y="921353"/>
                          <a:pt x="1501869" y="921068"/>
                          <a:pt x="1501964" y="920877"/>
                        </a:cubicBezTo>
                        <a:cubicBezTo>
                          <a:pt x="1502059" y="920306"/>
                          <a:pt x="1502059" y="920020"/>
                          <a:pt x="1502059" y="919639"/>
                        </a:cubicBezTo>
                        <a:cubicBezTo>
                          <a:pt x="1502059" y="919353"/>
                          <a:pt x="1502154" y="919067"/>
                          <a:pt x="1502154" y="918781"/>
                        </a:cubicBezTo>
                        <a:cubicBezTo>
                          <a:pt x="1502250" y="917924"/>
                          <a:pt x="1503012" y="917353"/>
                          <a:pt x="1503583" y="916877"/>
                        </a:cubicBezTo>
                        <a:lnTo>
                          <a:pt x="1503869" y="916686"/>
                        </a:lnTo>
                        <a:cubicBezTo>
                          <a:pt x="1504250" y="916305"/>
                          <a:pt x="1505393" y="915257"/>
                          <a:pt x="1506345" y="916114"/>
                        </a:cubicBezTo>
                        <a:cubicBezTo>
                          <a:pt x="1507012" y="916400"/>
                          <a:pt x="1507584" y="916972"/>
                          <a:pt x="1508155" y="917543"/>
                        </a:cubicBezTo>
                        <a:cubicBezTo>
                          <a:pt x="1508727" y="918019"/>
                          <a:pt x="1509203" y="918591"/>
                          <a:pt x="1509965" y="919067"/>
                        </a:cubicBezTo>
                        <a:cubicBezTo>
                          <a:pt x="1511108" y="919829"/>
                          <a:pt x="1514061" y="921544"/>
                          <a:pt x="1515489" y="919829"/>
                        </a:cubicBezTo>
                        <a:cubicBezTo>
                          <a:pt x="1515870" y="919353"/>
                          <a:pt x="1516251" y="918877"/>
                          <a:pt x="1516632" y="918401"/>
                        </a:cubicBezTo>
                        <a:cubicBezTo>
                          <a:pt x="1517585" y="917067"/>
                          <a:pt x="1518537" y="915734"/>
                          <a:pt x="1520252" y="916114"/>
                        </a:cubicBezTo>
                        <a:lnTo>
                          <a:pt x="1520537" y="916210"/>
                        </a:lnTo>
                        <a:cubicBezTo>
                          <a:pt x="1521204" y="916400"/>
                          <a:pt x="1522157" y="916591"/>
                          <a:pt x="1522347" y="916305"/>
                        </a:cubicBezTo>
                        <a:cubicBezTo>
                          <a:pt x="1522347" y="916305"/>
                          <a:pt x="1522633" y="916019"/>
                          <a:pt x="1522347" y="914972"/>
                        </a:cubicBezTo>
                        <a:cubicBezTo>
                          <a:pt x="1522252" y="914305"/>
                          <a:pt x="1522062" y="913733"/>
                          <a:pt x="1521966" y="913257"/>
                        </a:cubicBezTo>
                        <a:cubicBezTo>
                          <a:pt x="1521680" y="912209"/>
                          <a:pt x="1521490" y="911543"/>
                          <a:pt x="1521871" y="910876"/>
                        </a:cubicBezTo>
                        <a:cubicBezTo>
                          <a:pt x="1522252" y="910304"/>
                          <a:pt x="1522919" y="910114"/>
                          <a:pt x="1523681" y="910019"/>
                        </a:cubicBezTo>
                        <a:cubicBezTo>
                          <a:pt x="1524538" y="909828"/>
                          <a:pt x="1525300" y="909638"/>
                          <a:pt x="1526157" y="909352"/>
                        </a:cubicBezTo>
                        <a:cubicBezTo>
                          <a:pt x="1527395" y="908971"/>
                          <a:pt x="1528538" y="908590"/>
                          <a:pt x="1530253" y="908590"/>
                        </a:cubicBezTo>
                        <a:lnTo>
                          <a:pt x="1530920" y="908590"/>
                        </a:lnTo>
                        <a:cubicBezTo>
                          <a:pt x="1532634" y="908590"/>
                          <a:pt x="1534063" y="908590"/>
                          <a:pt x="1534825" y="909447"/>
                        </a:cubicBezTo>
                        <a:cubicBezTo>
                          <a:pt x="1535206" y="909923"/>
                          <a:pt x="1535396" y="910495"/>
                          <a:pt x="1535396" y="911257"/>
                        </a:cubicBezTo>
                        <a:cubicBezTo>
                          <a:pt x="1535301" y="912305"/>
                          <a:pt x="1535396" y="912685"/>
                          <a:pt x="1535587" y="912781"/>
                        </a:cubicBezTo>
                        <a:cubicBezTo>
                          <a:pt x="1535778" y="912971"/>
                          <a:pt x="1536539" y="912971"/>
                          <a:pt x="1536730" y="912971"/>
                        </a:cubicBezTo>
                        <a:cubicBezTo>
                          <a:pt x="1538063" y="912876"/>
                          <a:pt x="1538540" y="913543"/>
                          <a:pt x="1538826" y="913924"/>
                        </a:cubicBezTo>
                        <a:cubicBezTo>
                          <a:pt x="1539206" y="914686"/>
                          <a:pt x="1539016" y="915734"/>
                          <a:pt x="1538349" y="916686"/>
                        </a:cubicBezTo>
                        <a:cubicBezTo>
                          <a:pt x="1537968" y="917162"/>
                          <a:pt x="1537873" y="917448"/>
                          <a:pt x="1537873" y="917448"/>
                        </a:cubicBezTo>
                        <a:cubicBezTo>
                          <a:pt x="1537873" y="917448"/>
                          <a:pt x="1538063" y="917543"/>
                          <a:pt x="1538540" y="917639"/>
                        </a:cubicBezTo>
                        <a:cubicBezTo>
                          <a:pt x="1540159" y="918115"/>
                          <a:pt x="1540064" y="919067"/>
                          <a:pt x="1539873" y="920115"/>
                        </a:cubicBezTo>
                        <a:lnTo>
                          <a:pt x="1539778" y="920591"/>
                        </a:lnTo>
                        <a:cubicBezTo>
                          <a:pt x="1539778" y="920877"/>
                          <a:pt x="1539778" y="920972"/>
                          <a:pt x="1539778" y="921068"/>
                        </a:cubicBezTo>
                        <a:cubicBezTo>
                          <a:pt x="1539778" y="921068"/>
                          <a:pt x="1540254" y="921068"/>
                          <a:pt x="1541397" y="920306"/>
                        </a:cubicBezTo>
                        <a:cubicBezTo>
                          <a:pt x="1542350" y="919734"/>
                          <a:pt x="1543397" y="919353"/>
                          <a:pt x="1544255" y="919067"/>
                        </a:cubicBezTo>
                        <a:cubicBezTo>
                          <a:pt x="1545207" y="918781"/>
                          <a:pt x="1545969" y="918496"/>
                          <a:pt x="1546636" y="917924"/>
                        </a:cubicBezTo>
                        <a:cubicBezTo>
                          <a:pt x="1547779" y="916972"/>
                          <a:pt x="1547874" y="916114"/>
                          <a:pt x="1547779" y="913543"/>
                        </a:cubicBezTo>
                        <a:cubicBezTo>
                          <a:pt x="1547779" y="912590"/>
                          <a:pt x="1547493" y="911828"/>
                          <a:pt x="1547303" y="911161"/>
                        </a:cubicBezTo>
                        <a:lnTo>
                          <a:pt x="1547207" y="910971"/>
                        </a:lnTo>
                        <a:cubicBezTo>
                          <a:pt x="1546922" y="910019"/>
                          <a:pt x="1547017" y="909066"/>
                          <a:pt x="1547112" y="908780"/>
                        </a:cubicBezTo>
                        <a:lnTo>
                          <a:pt x="1547303" y="908399"/>
                        </a:lnTo>
                        <a:lnTo>
                          <a:pt x="1547779" y="908399"/>
                        </a:lnTo>
                        <a:cubicBezTo>
                          <a:pt x="1547779" y="908399"/>
                          <a:pt x="1547970" y="908304"/>
                          <a:pt x="1548065" y="907732"/>
                        </a:cubicBezTo>
                        <a:cubicBezTo>
                          <a:pt x="1548160" y="907352"/>
                          <a:pt x="1548160" y="907161"/>
                          <a:pt x="1548160" y="906971"/>
                        </a:cubicBezTo>
                        <a:cubicBezTo>
                          <a:pt x="1548255" y="906399"/>
                          <a:pt x="1548351" y="906113"/>
                          <a:pt x="1549017" y="905923"/>
                        </a:cubicBezTo>
                        <a:cubicBezTo>
                          <a:pt x="1549112" y="905923"/>
                          <a:pt x="1549398" y="905827"/>
                          <a:pt x="1549684" y="905732"/>
                        </a:cubicBezTo>
                        <a:cubicBezTo>
                          <a:pt x="1550065" y="905637"/>
                          <a:pt x="1550255" y="905351"/>
                          <a:pt x="1550351" y="904970"/>
                        </a:cubicBezTo>
                        <a:cubicBezTo>
                          <a:pt x="1550637" y="904113"/>
                          <a:pt x="1550827" y="903446"/>
                          <a:pt x="1551398" y="903160"/>
                        </a:cubicBezTo>
                        <a:cubicBezTo>
                          <a:pt x="1551970" y="902875"/>
                          <a:pt x="1552542" y="903065"/>
                          <a:pt x="1553494" y="903446"/>
                        </a:cubicBezTo>
                        <a:cubicBezTo>
                          <a:pt x="1555018" y="904113"/>
                          <a:pt x="1556256" y="904304"/>
                          <a:pt x="1557780" y="903351"/>
                        </a:cubicBezTo>
                        <a:cubicBezTo>
                          <a:pt x="1558542" y="902875"/>
                          <a:pt x="1559019" y="902494"/>
                          <a:pt x="1559209" y="902208"/>
                        </a:cubicBezTo>
                        <a:cubicBezTo>
                          <a:pt x="1558733" y="902208"/>
                          <a:pt x="1558161" y="902113"/>
                          <a:pt x="1557876" y="901636"/>
                        </a:cubicBezTo>
                        <a:cubicBezTo>
                          <a:pt x="1557495" y="901065"/>
                          <a:pt x="1557876" y="900303"/>
                          <a:pt x="1558256" y="899446"/>
                        </a:cubicBezTo>
                        <a:cubicBezTo>
                          <a:pt x="1558352" y="899160"/>
                          <a:pt x="1558542" y="898874"/>
                          <a:pt x="1558637" y="898589"/>
                        </a:cubicBezTo>
                        <a:cubicBezTo>
                          <a:pt x="1558828" y="898207"/>
                          <a:pt x="1559019" y="897827"/>
                          <a:pt x="1559209" y="897350"/>
                        </a:cubicBezTo>
                        <a:cubicBezTo>
                          <a:pt x="1559971" y="895826"/>
                          <a:pt x="1560828" y="894112"/>
                          <a:pt x="1560923" y="892016"/>
                        </a:cubicBezTo>
                        <a:cubicBezTo>
                          <a:pt x="1561114" y="888873"/>
                          <a:pt x="1561781" y="885158"/>
                          <a:pt x="1564353" y="884968"/>
                        </a:cubicBezTo>
                        <a:cubicBezTo>
                          <a:pt x="1566353" y="884777"/>
                          <a:pt x="1569972" y="883825"/>
                          <a:pt x="1571211" y="882682"/>
                        </a:cubicBezTo>
                        <a:lnTo>
                          <a:pt x="1571496" y="882396"/>
                        </a:lnTo>
                        <a:cubicBezTo>
                          <a:pt x="1572735" y="881253"/>
                          <a:pt x="1573211" y="880777"/>
                          <a:pt x="1575211" y="880110"/>
                        </a:cubicBezTo>
                        <a:cubicBezTo>
                          <a:pt x="1575592" y="880015"/>
                          <a:pt x="1575878" y="879919"/>
                          <a:pt x="1576163" y="879824"/>
                        </a:cubicBezTo>
                        <a:cubicBezTo>
                          <a:pt x="1577211" y="879729"/>
                          <a:pt x="1578164" y="880205"/>
                          <a:pt x="1578926" y="880681"/>
                        </a:cubicBezTo>
                        <a:lnTo>
                          <a:pt x="1578354" y="881920"/>
                        </a:lnTo>
                        <a:cubicBezTo>
                          <a:pt x="1577973" y="881729"/>
                          <a:pt x="1577021" y="881158"/>
                          <a:pt x="1576449" y="881158"/>
                        </a:cubicBezTo>
                        <a:cubicBezTo>
                          <a:pt x="1576354" y="881158"/>
                          <a:pt x="1576068" y="881253"/>
                          <a:pt x="1575687" y="881444"/>
                        </a:cubicBezTo>
                        <a:cubicBezTo>
                          <a:pt x="1573973" y="882015"/>
                          <a:pt x="1573592" y="882301"/>
                          <a:pt x="1572449" y="883444"/>
                        </a:cubicBezTo>
                        <a:lnTo>
                          <a:pt x="1572163" y="883730"/>
                        </a:lnTo>
                        <a:cubicBezTo>
                          <a:pt x="1570544" y="885349"/>
                          <a:pt x="1566257" y="886301"/>
                          <a:pt x="1564448" y="886397"/>
                        </a:cubicBezTo>
                        <a:cubicBezTo>
                          <a:pt x="1563305" y="886492"/>
                          <a:pt x="1562447" y="888682"/>
                          <a:pt x="1562257" y="892111"/>
                        </a:cubicBezTo>
                        <a:cubicBezTo>
                          <a:pt x="1562162" y="894493"/>
                          <a:pt x="1561209" y="896398"/>
                          <a:pt x="1560447" y="897922"/>
                        </a:cubicBezTo>
                        <a:cubicBezTo>
                          <a:pt x="1560257" y="898303"/>
                          <a:pt x="1560066" y="898779"/>
                          <a:pt x="1559876" y="899065"/>
                        </a:cubicBezTo>
                        <a:cubicBezTo>
                          <a:pt x="1559780" y="899351"/>
                          <a:pt x="1559590" y="899731"/>
                          <a:pt x="1559495" y="899922"/>
                        </a:cubicBezTo>
                        <a:cubicBezTo>
                          <a:pt x="1559400" y="900208"/>
                          <a:pt x="1559209" y="900589"/>
                          <a:pt x="1559114" y="900779"/>
                        </a:cubicBezTo>
                        <a:cubicBezTo>
                          <a:pt x="1559209" y="900779"/>
                          <a:pt x="1559209" y="900779"/>
                          <a:pt x="1559304" y="900779"/>
                        </a:cubicBezTo>
                        <a:cubicBezTo>
                          <a:pt x="1560352" y="900779"/>
                          <a:pt x="1560638" y="901256"/>
                          <a:pt x="1560733" y="901636"/>
                        </a:cubicBezTo>
                        <a:cubicBezTo>
                          <a:pt x="1561019" y="902684"/>
                          <a:pt x="1559495" y="903923"/>
                          <a:pt x="1558542" y="904494"/>
                        </a:cubicBezTo>
                        <a:cubicBezTo>
                          <a:pt x="1556352" y="905827"/>
                          <a:pt x="1554542" y="905351"/>
                          <a:pt x="1552922" y="904685"/>
                        </a:cubicBezTo>
                        <a:cubicBezTo>
                          <a:pt x="1552161" y="904399"/>
                          <a:pt x="1551970" y="904399"/>
                          <a:pt x="1551970" y="904399"/>
                        </a:cubicBezTo>
                        <a:cubicBezTo>
                          <a:pt x="1551875" y="904494"/>
                          <a:pt x="1551684" y="905161"/>
                          <a:pt x="1551589" y="905351"/>
                        </a:cubicBezTo>
                        <a:cubicBezTo>
                          <a:pt x="1551398" y="906113"/>
                          <a:pt x="1550827" y="906685"/>
                          <a:pt x="1550160" y="906971"/>
                        </a:cubicBezTo>
                        <a:cubicBezTo>
                          <a:pt x="1549875" y="907066"/>
                          <a:pt x="1549684" y="907161"/>
                          <a:pt x="1549494" y="907161"/>
                        </a:cubicBezTo>
                        <a:cubicBezTo>
                          <a:pt x="1549494" y="907352"/>
                          <a:pt x="1549494" y="907542"/>
                          <a:pt x="1549398" y="907923"/>
                        </a:cubicBezTo>
                        <a:cubicBezTo>
                          <a:pt x="1549208" y="909066"/>
                          <a:pt x="1548731" y="909542"/>
                          <a:pt x="1548351" y="909638"/>
                        </a:cubicBezTo>
                        <a:cubicBezTo>
                          <a:pt x="1548351" y="909828"/>
                          <a:pt x="1548351" y="910209"/>
                          <a:pt x="1548541" y="910495"/>
                        </a:cubicBezTo>
                        <a:lnTo>
                          <a:pt x="1548636" y="910685"/>
                        </a:lnTo>
                        <a:cubicBezTo>
                          <a:pt x="1548827" y="911352"/>
                          <a:pt x="1549112" y="912305"/>
                          <a:pt x="1549208" y="913448"/>
                        </a:cubicBezTo>
                        <a:cubicBezTo>
                          <a:pt x="1549303" y="915924"/>
                          <a:pt x="1549208" y="917448"/>
                          <a:pt x="1547493" y="918877"/>
                        </a:cubicBezTo>
                        <a:cubicBezTo>
                          <a:pt x="1546731" y="919544"/>
                          <a:pt x="1545779" y="919925"/>
                          <a:pt x="1544731" y="920210"/>
                        </a:cubicBezTo>
                        <a:cubicBezTo>
                          <a:pt x="1543874" y="920496"/>
                          <a:pt x="1543017" y="920782"/>
                          <a:pt x="1542159" y="921353"/>
                        </a:cubicBezTo>
                        <a:cubicBezTo>
                          <a:pt x="1540635" y="922306"/>
                          <a:pt x="1539683" y="922496"/>
                          <a:pt x="1539016" y="922115"/>
                        </a:cubicBezTo>
                        <a:cubicBezTo>
                          <a:pt x="1538540" y="921830"/>
                          <a:pt x="1538349" y="921258"/>
                          <a:pt x="1538445" y="920401"/>
                        </a:cubicBezTo>
                        <a:lnTo>
                          <a:pt x="1538540" y="919925"/>
                        </a:lnTo>
                        <a:cubicBezTo>
                          <a:pt x="1538540" y="919639"/>
                          <a:pt x="1538635" y="919163"/>
                          <a:pt x="1538540" y="919067"/>
                        </a:cubicBezTo>
                        <a:cubicBezTo>
                          <a:pt x="1538540" y="919067"/>
                          <a:pt x="1538445" y="918972"/>
                          <a:pt x="1538063" y="918877"/>
                        </a:cubicBezTo>
                        <a:cubicBezTo>
                          <a:pt x="1537397" y="918686"/>
                          <a:pt x="1536730" y="918401"/>
                          <a:pt x="1536539" y="917829"/>
                        </a:cubicBezTo>
                        <a:cubicBezTo>
                          <a:pt x="1536349" y="917162"/>
                          <a:pt x="1536730" y="916496"/>
                          <a:pt x="1537206" y="915829"/>
                        </a:cubicBezTo>
                        <a:cubicBezTo>
                          <a:pt x="1537682" y="915257"/>
                          <a:pt x="1537682" y="914686"/>
                          <a:pt x="1537587" y="914495"/>
                        </a:cubicBezTo>
                        <a:cubicBezTo>
                          <a:pt x="1537492" y="914305"/>
                          <a:pt x="1537206" y="914210"/>
                          <a:pt x="1536825" y="914305"/>
                        </a:cubicBezTo>
                        <a:cubicBezTo>
                          <a:pt x="1535873" y="914305"/>
                          <a:pt x="1535111" y="914305"/>
                          <a:pt x="1534635" y="913733"/>
                        </a:cubicBezTo>
                        <a:cubicBezTo>
                          <a:pt x="1534063" y="913162"/>
                          <a:pt x="1534063" y="912305"/>
                          <a:pt x="1534063" y="911161"/>
                        </a:cubicBezTo>
                        <a:cubicBezTo>
                          <a:pt x="1534063" y="910590"/>
                          <a:pt x="1533968" y="910495"/>
                          <a:pt x="1533872" y="910400"/>
                        </a:cubicBezTo>
                        <a:cubicBezTo>
                          <a:pt x="1533492" y="910019"/>
                          <a:pt x="1532253" y="910019"/>
                          <a:pt x="1531015" y="910019"/>
                        </a:cubicBezTo>
                        <a:lnTo>
                          <a:pt x="1530348" y="910019"/>
                        </a:lnTo>
                        <a:cubicBezTo>
                          <a:pt x="1528920" y="910019"/>
                          <a:pt x="1527872" y="910400"/>
                          <a:pt x="1526729" y="910781"/>
                        </a:cubicBezTo>
                        <a:cubicBezTo>
                          <a:pt x="1525871" y="911066"/>
                          <a:pt x="1525110" y="911352"/>
                          <a:pt x="1524062" y="911447"/>
                        </a:cubicBezTo>
                        <a:cubicBezTo>
                          <a:pt x="1523300" y="911543"/>
                          <a:pt x="1523204" y="911733"/>
                          <a:pt x="1523204" y="911733"/>
                        </a:cubicBezTo>
                        <a:cubicBezTo>
                          <a:pt x="1523109" y="911828"/>
                          <a:pt x="1523300" y="912495"/>
                          <a:pt x="1523490" y="912971"/>
                        </a:cubicBezTo>
                        <a:cubicBezTo>
                          <a:pt x="1523586" y="913448"/>
                          <a:pt x="1523776" y="914019"/>
                          <a:pt x="1523967" y="914781"/>
                        </a:cubicBezTo>
                        <a:cubicBezTo>
                          <a:pt x="1524157" y="915543"/>
                          <a:pt x="1524252" y="916686"/>
                          <a:pt x="1523586" y="917353"/>
                        </a:cubicBezTo>
                        <a:cubicBezTo>
                          <a:pt x="1522823" y="918115"/>
                          <a:pt x="1521585" y="917829"/>
                          <a:pt x="1520442" y="917543"/>
                        </a:cubicBezTo>
                        <a:lnTo>
                          <a:pt x="1520156" y="917448"/>
                        </a:lnTo>
                        <a:cubicBezTo>
                          <a:pt x="1519395" y="917257"/>
                          <a:pt x="1518918" y="917829"/>
                          <a:pt x="1517966" y="919258"/>
                        </a:cubicBezTo>
                        <a:cubicBezTo>
                          <a:pt x="1517585" y="919734"/>
                          <a:pt x="1517204" y="920306"/>
                          <a:pt x="1516823" y="920782"/>
                        </a:cubicBezTo>
                        <a:cubicBezTo>
                          <a:pt x="1515299" y="922592"/>
                          <a:pt x="1512632" y="922306"/>
                          <a:pt x="1509488" y="920210"/>
                        </a:cubicBezTo>
                        <a:cubicBezTo>
                          <a:pt x="1508727" y="919639"/>
                          <a:pt x="1508060" y="919067"/>
                          <a:pt x="1507584" y="918496"/>
                        </a:cubicBezTo>
                        <a:cubicBezTo>
                          <a:pt x="1507012" y="917924"/>
                          <a:pt x="1506536" y="917448"/>
                          <a:pt x="1506060" y="917257"/>
                        </a:cubicBezTo>
                        <a:lnTo>
                          <a:pt x="1505869" y="917067"/>
                        </a:lnTo>
                        <a:cubicBezTo>
                          <a:pt x="1505774" y="917067"/>
                          <a:pt x="1505297" y="917448"/>
                          <a:pt x="1505202" y="917543"/>
                        </a:cubicBezTo>
                        <a:lnTo>
                          <a:pt x="1504917" y="917734"/>
                        </a:lnTo>
                        <a:cubicBezTo>
                          <a:pt x="1504440" y="918115"/>
                          <a:pt x="1503964" y="918496"/>
                          <a:pt x="1503964" y="918877"/>
                        </a:cubicBezTo>
                        <a:cubicBezTo>
                          <a:pt x="1503964" y="919163"/>
                          <a:pt x="1503869" y="919353"/>
                          <a:pt x="1503869" y="919734"/>
                        </a:cubicBezTo>
                        <a:cubicBezTo>
                          <a:pt x="1503869" y="920020"/>
                          <a:pt x="1503773" y="920401"/>
                          <a:pt x="1503773" y="920972"/>
                        </a:cubicBezTo>
                        <a:cubicBezTo>
                          <a:pt x="1503773" y="921163"/>
                          <a:pt x="1503773" y="921448"/>
                          <a:pt x="1503678" y="921639"/>
                        </a:cubicBezTo>
                        <a:cubicBezTo>
                          <a:pt x="1503583" y="922496"/>
                          <a:pt x="1503583" y="923449"/>
                          <a:pt x="1502630" y="923830"/>
                        </a:cubicBezTo>
                        <a:cubicBezTo>
                          <a:pt x="1501773" y="924211"/>
                          <a:pt x="1501202" y="924211"/>
                          <a:pt x="1500535" y="923639"/>
                        </a:cubicBezTo>
                        <a:cubicBezTo>
                          <a:pt x="1500154" y="923354"/>
                          <a:pt x="1499868" y="922973"/>
                          <a:pt x="1499487" y="922687"/>
                        </a:cubicBezTo>
                        <a:lnTo>
                          <a:pt x="1499106" y="922306"/>
                        </a:lnTo>
                        <a:cubicBezTo>
                          <a:pt x="1498630" y="921925"/>
                          <a:pt x="1498059" y="921258"/>
                          <a:pt x="1497868" y="920496"/>
                        </a:cubicBezTo>
                        <a:cubicBezTo>
                          <a:pt x="1497773" y="920020"/>
                          <a:pt x="1497868" y="919544"/>
                          <a:pt x="1498059" y="919067"/>
                        </a:cubicBezTo>
                        <a:cubicBezTo>
                          <a:pt x="1498249" y="918401"/>
                          <a:pt x="1498439" y="917734"/>
                          <a:pt x="1498154" y="917067"/>
                        </a:cubicBezTo>
                        <a:cubicBezTo>
                          <a:pt x="1498059" y="917067"/>
                          <a:pt x="1497678" y="916972"/>
                          <a:pt x="1497392" y="916972"/>
                        </a:cubicBezTo>
                        <a:cubicBezTo>
                          <a:pt x="1496439" y="916972"/>
                          <a:pt x="1493772" y="916686"/>
                          <a:pt x="1492915" y="915638"/>
                        </a:cubicBezTo>
                        <a:cubicBezTo>
                          <a:pt x="1492629" y="915257"/>
                          <a:pt x="1492248" y="914400"/>
                          <a:pt x="1493296" y="911828"/>
                        </a:cubicBezTo>
                        <a:cubicBezTo>
                          <a:pt x="1493677" y="910781"/>
                          <a:pt x="1493582" y="910209"/>
                          <a:pt x="1492629" y="909542"/>
                        </a:cubicBezTo>
                        <a:cubicBezTo>
                          <a:pt x="1492439" y="909352"/>
                          <a:pt x="1491962" y="909066"/>
                          <a:pt x="1491486" y="908685"/>
                        </a:cubicBezTo>
                        <a:lnTo>
                          <a:pt x="1491201" y="908494"/>
                        </a:lnTo>
                        <a:cubicBezTo>
                          <a:pt x="1491105" y="908399"/>
                          <a:pt x="1490915" y="908304"/>
                          <a:pt x="1490629" y="908209"/>
                        </a:cubicBezTo>
                        <a:cubicBezTo>
                          <a:pt x="1490248" y="908018"/>
                          <a:pt x="1489677" y="907828"/>
                          <a:pt x="1489391" y="907352"/>
                        </a:cubicBezTo>
                        <a:cubicBezTo>
                          <a:pt x="1489200" y="906971"/>
                          <a:pt x="1488819" y="906209"/>
                          <a:pt x="1488629" y="905637"/>
                        </a:cubicBezTo>
                        <a:cubicBezTo>
                          <a:pt x="1487867" y="905637"/>
                          <a:pt x="1486819" y="905065"/>
                          <a:pt x="1485676" y="904494"/>
                        </a:cubicBezTo>
                        <a:cubicBezTo>
                          <a:pt x="1485390" y="904304"/>
                          <a:pt x="1485200" y="904208"/>
                          <a:pt x="1485009" y="904113"/>
                        </a:cubicBezTo>
                        <a:cubicBezTo>
                          <a:pt x="1484628" y="903827"/>
                          <a:pt x="1484438" y="903732"/>
                          <a:pt x="1483580" y="903637"/>
                        </a:cubicBezTo>
                        <a:cubicBezTo>
                          <a:pt x="1482342" y="903542"/>
                          <a:pt x="1478628" y="903732"/>
                          <a:pt x="1477294" y="903827"/>
                        </a:cubicBezTo>
                        <a:cubicBezTo>
                          <a:pt x="1476532" y="903923"/>
                          <a:pt x="1475579" y="904304"/>
                          <a:pt x="1474437" y="904685"/>
                        </a:cubicBezTo>
                        <a:cubicBezTo>
                          <a:pt x="1473294" y="905065"/>
                          <a:pt x="1472055" y="905637"/>
                          <a:pt x="1470627" y="905923"/>
                        </a:cubicBezTo>
                        <a:cubicBezTo>
                          <a:pt x="1468245" y="906494"/>
                          <a:pt x="1468245" y="907923"/>
                          <a:pt x="1468245" y="909923"/>
                        </a:cubicBezTo>
                        <a:lnTo>
                          <a:pt x="1468245" y="911352"/>
                        </a:lnTo>
                        <a:cubicBezTo>
                          <a:pt x="1468245" y="913162"/>
                          <a:pt x="1468245" y="915067"/>
                          <a:pt x="1467960" y="916591"/>
                        </a:cubicBezTo>
                        <a:cubicBezTo>
                          <a:pt x="1467864" y="916972"/>
                          <a:pt x="1467769" y="917353"/>
                          <a:pt x="1467674" y="917734"/>
                        </a:cubicBezTo>
                        <a:cubicBezTo>
                          <a:pt x="1468150" y="917543"/>
                          <a:pt x="1468626" y="917448"/>
                          <a:pt x="1469103" y="917448"/>
                        </a:cubicBezTo>
                        <a:cubicBezTo>
                          <a:pt x="1470341" y="917353"/>
                          <a:pt x="1471388" y="918496"/>
                          <a:pt x="1472531" y="919544"/>
                        </a:cubicBezTo>
                        <a:lnTo>
                          <a:pt x="1473198" y="920210"/>
                        </a:lnTo>
                        <a:cubicBezTo>
                          <a:pt x="1473960" y="920877"/>
                          <a:pt x="1474722" y="921448"/>
                          <a:pt x="1475484" y="921925"/>
                        </a:cubicBezTo>
                        <a:cubicBezTo>
                          <a:pt x="1478056" y="923449"/>
                          <a:pt x="1479389" y="924115"/>
                          <a:pt x="1482628" y="924401"/>
                        </a:cubicBezTo>
                        <a:cubicBezTo>
                          <a:pt x="1483676" y="924497"/>
                          <a:pt x="1484628" y="924973"/>
                          <a:pt x="1485581" y="925925"/>
                        </a:cubicBezTo>
                        <a:cubicBezTo>
                          <a:pt x="1486152" y="926497"/>
                          <a:pt x="1486438" y="926973"/>
                          <a:pt x="1486629" y="927259"/>
                        </a:cubicBezTo>
                        <a:cubicBezTo>
                          <a:pt x="1486724" y="927164"/>
                          <a:pt x="1486914" y="927068"/>
                          <a:pt x="1487010" y="926973"/>
                        </a:cubicBezTo>
                        <a:cubicBezTo>
                          <a:pt x="1487771" y="926497"/>
                          <a:pt x="1488438" y="926306"/>
                          <a:pt x="1489105" y="926211"/>
                        </a:cubicBezTo>
                        <a:cubicBezTo>
                          <a:pt x="1491296" y="926021"/>
                          <a:pt x="1492725" y="927068"/>
                          <a:pt x="1492915" y="929259"/>
                        </a:cubicBezTo>
                        <a:cubicBezTo>
                          <a:pt x="1493105" y="931259"/>
                          <a:pt x="1493772" y="932783"/>
                          <a:pt x="1494629" y="933069"/>
                        </a:cubicBezTo>
                        <a:cubicBezTo>
                          <a:pt x="1496820" y="933926"/>
                          <a:pt x="1496820" y="935546"/>
                          <a:pt x="1496535" y="936689"/>
                        </a:cubicBezTo>
                        <a:cubicBezTo>
                          <a:pt x="1496344" y="937260"/>
                          <a:pt x="1496535" y="937355"/>
                          <a:pt x="1497678" y="938117"/>
                        </a:cubicBezTo>
                        <a:cubicBezTo>
                          <a:pt x="1498154" y="938403"/>
                          <a:pt x="1498630" y="938689"/>
                          <a:pt x="1499106" y="939070"/>
                        </a:cubicBezTo>
                        <a:cubicBezTo>
                          <a:pt x="1500630" y="940213"/>
                          <a:pt x="1502916" y="941737"/>
                          <a:pt x="1505107" y="940975"/>
                        </a:cubicBezTo>
                        <a:cubicBezTo>
                          <a:pt x="1505583" y="940784"/>
                          <a:pt x="1506060" y="940594"/>
                          <a:pt x="1506440" y="940403"/>
                        </a:cubicBezTo>
                        <a:cubicBezTo>
                          <a:pt x="1507964" y="939736"/>
                          <a:pt x="1509584" y="939070"/>
                          <a:pt x="1510441" y="941070"/>
                        </a:cubicBezTo>
                        <a:cubicBezTo>
                          <a:pt x="1510631" y="941546"/>
                          <a:pt x="1511012" y="941832"/>
                          <a:pt x="1511489" y="941927"/>
                        </a:cubicBezTo>
                        <a:cubicBezTo>
                          <a:pt x="1512060" y="942023"/>
                          <a:pt x="1512822" y="941832"/>
                          <a:pt x="1513298" y="941451"/>
                        </a:cubicBezTo>
                        <a:cubicBezTo>
                          <a:pt x="1513965" y="940880"/>
                          <a:pt x="1514727" y="940594"/>
                          <a:pt x="1515394" y="940689"/>
                        </a:cubicBezTo>
                        <a:cubicBezTo>
                          <a:pt x="1516156" y="940784"/>
                          <a:pt x="1516823" y="941356"/>
                          <a:pt x="1517394" y="942213"/>
                        </a:cubicBezTo>
                        <a:cubicBezTo>
                          <a:pt x="1517870" y="942975"/>
                          <a:pt x="1518061" y="943165"/>
                          <a:pt x="1518156" y="943165"/>
                        </a:cubicBezTo>
                        <a:cubicBezTo>
                          <a:pt x="1518156" y="943165"/>
                          <a:pt x="1518347" y="943070"/>
                          <a:pt x="1518728" y="942404"/>
                        </a:cubicBezTo>
                        <a:cubicBezTo>
                          <a:pt x="1519013" y="941927"/>
                          <a:pt x="1519490" y="941260"/>
                          <a:pt x="1520252" y="941356"/>
                        </a:cubicBezTo>
                        <a:cubicBezTo>
                          <a:pt x="1521204" y="941356"/>
                          <a:pt x="1521871" y="942404"/>
                          <a:pt x="1522919" y="944118"/>
                        </a:cubicBezTo>
                        <a:cubicBezTo>
                          <a:pt x="1523395" y="944975"/>
                          <a:pt x="1523776" y="945642"/>
                          <a:pt x="1523967" y="946214"/>
                        </a:cubicBezTo>
                        <a:cubicBezTo>
                          <a:pt x="1524443" y="947261"/>
                          <a:pt x="1524538" y="947356"/>
                          <a:pt x="1525014" y="947356"/>
                        </a:cubicBezTo>
                        <a:cubicBezTo>
                          <a:pt x="1525681" y="947356"/>
                          <a:pt x="1526157" y="947547"/>
                          <a:pt x="1526443" y="947928"/>
                        </a:cubicBezTo>
                        <a:cubicBezTo>
                          <a:pt x="1527110" y="948690"/>
                          <a:pt x="1527014" y="949928"/>
                          <a:pt x="1526824" y="951738"/>
                        </a:cubicBezTo>
                        <a:cubicBezTo>
                          <a:pt x="1526634" y="953929"/>
                          <a:pt x="1526824" y="954596"/>
                          <a:pt x="1527110" y="954786"/>
                        </a:cubicBezTo>
                        <a:cubicBezTo>
                          <a:pt x="1527205" y="954881"/>
                          <a:pt x="1527395" y="954881"/>
                          <a:pt x="1527681" y="954786"/>
                        </a:cubicBezTo>
                        <a:cubicBezTo>
                          <a:pt x="1529491" y="954310"/>
                          <a:pt x="1530348" y="954214"/>
                          <a:pt x="1532063" y="954310"/>
                        </a:cubicBezTo>
                        <a:cubicBezTo>
                          <a:pt x="1533015" y="954310"/>
                          <a:pt x="1533301" y="954024"/>
                          <a:pt x="1533872" y="953452"/>
                        </a:cubicBezTo>
                        <a:cubicBezTo>
                          <a:pt x="1534063" y="953262"/>
                          <a:pt x="1534158" y="953072"/>
                          <a:pt x="1534349" y="952881"/>
                        </a:cubicBezTo>
                        <a:cubicBezTo>
                          <a:pt x="1535396" y="951833"/>
                          <a:pt x="1537016" y="951738"/>
                          <a:pt x="1539206" y="951738"/>
                        </a:cubicBezTo>
                        <a:cubicBezTo>
                          <a:pt x="1539778" y="951738"/>
                          <a:pt x="1540445" y="951643"/>
                          <a:pt x="1540921" y="951548"/>
                        </a:cubicBezTo>
                        <a:cubicBezTo>
                          <a:pt x="1541969" y="951357"/>
                          <a:pt x="1542826" y="951167"/>
                          <a:pt x="1543493" y="951738"/>
                        </a:cubicBezTo>
                        <a:cubicBezTo>
                          <a:pt x="1543874" y="952024"/>
                          <a:pt x="1544064" y="952405"/>
                          <a:pt x="1544064" y="952976"/>
                        </a:cubicBezTo>
                        <a:lnTo>
                          <a:pt x="1544064" y="953548"/>
                        </a:lnTo>
                        <a:cubicBezTo>
                          <a:pt x="1544064" y="954024"/>
                          <a:pt x="1544064" y="954596"/>
                          <a:pt x="1544160" y="955262"/>
                        </a:cubicBezTo>
                        <a:cubicBezTo>
                          <a:pt x="1544445" y="956881"/>
                          <a:pt x="1543874" y="957834"/>
                          <a:pt x="1542636" y="959072"/>
                        </a:cubicBezTo>
                        <a:cubicBezTo>
                          <a:pt x="1542159" y="959548"/>
                          <a:pt x="1542159" y="959644"/>
                          <a:pt x="1542350" y="960215"/>
                        </a:cubicBezTo>
                        <a:cubicBezTo>
                          <a:pt x="1542540" y="960692"/>
                          <a:pt x="1542731" y="961263"/>
                          <a:pt x="1542731" y="962215"/>
                        </a:cubicBezTo>
                        <a:cubicBezTo>
                          <a:pt x="1542731" y="962977"/>
                          <a:pt x="1542826" y="963549"/>
                          <a:pt x="1542921" y="963930"/>
                        </a:cubicBezTo>
                        <a:lnTo>
                          <a:pt x="1543017" y="964311"/>
                        </a:lnTo>
                        <a:cubicBezTo>
                          <a:pt x="1543112" y="964882"/>
                          <a:pt x="1543302" y="965264"/>
                          <a:pt x="1543017" y="965644"/>
                        </a:cubicBezTo>
                        <a:cubicBezTo>
                          <a:pt x="1542731" y="966121"/>
                          <a:pt x="1542254" y="966121"/>
                          <a:pt x="1541207" y="966216"/>
                        </a:cubicBezTo>
                        <a:lnTo>
                          <a:pt x="1540635" y="966311"/>
                        </a:lnTo>
                        <a:cubicBezTo>
                          <a:pt x="1540540" y="966406"/>
                          <a:pt x="1540445" y="966502"/>
                          <a:pt x="1540350" y="966597"/>
                        </a:cubicBezTo>
                        <a:lnTo>
                          <a:pt x="1539873" y="967740"/>
                        </a:lnTo>
                        <a:cubicBezTo>
                          <a:pt x="1539778" y="968407"/>
                          <a:pt x="1539873" y="969264"/>
                          <a:pt x="1539969" y="970121"/>
                        </a:cubicBezTo>
                        <a:cubicBezTo>
                          <a:pt x="1539969" y="970502"/>
                          <a:pt x="1540064" y="970788"/>
                          <a:pt x="1540064" y="970979"/>
                        </a:cubicBezTo>
                        <a:cubicBezTo>
                          <a:pt x="1540159" y="971740"/>
                          <a:pt x="1540254" y="972026"/>
                          <a:pt x="1539683" y="972884"/>
                        </a:cubicBezTo>
                        <a:cubicBezTo>
                          <a:pt x="1539397" y="973455"/>
                          <a:pt x="1539111" y="974217"/>
                          <a:pt x="1538921" y="975074"/>
                        </a:cubicBezTo>
                        <a:cubicBezTo>
                          <a:pt x="1538730" y="975646"/>
                          <a:pt x="1538540" y="976313"/>
                          <a:pt x="1538349" y="976884"/>
                        </a:cubicBezTo>
                        <a:cubicBezTo>
                          <a:pt x="1537968" y="977836"/>
                          <a:pt x="1538063" y="978218"/>
                          <a:pt x="1538063" y="978313"/>
                        </a:cubicBezTo>
                        <a:cubicBezTo>
                          <a:pt x="1538063" y="978313"/>
                          <a:pt x="1538159" y="978313"/>
                          <a:pt x="1538254" y="978313"/>
                        </a:cubicBezTo>
                        <a:cubicBezTo>
                          <a:pt x="1539969" y="977932"/>
                          <a:pt x="1540826" y="979742"/>
                          <a:pt x="1541302" y="980694"/>
                        </a:cubicBezTo>
                        <a:lnTo>
                          <a:pt x="1541397" y="980885"/>
                        </a:lnTo>
                        <a:cubicBezTo>
                          <a:pt x="1541493" y="980980"/>
                          <a:pt x="1541588" y="981170"/>
                          <a:pt x="1541683" y="981456"/>
                        </a:cubicBezTo>
                        <a:cubicBezTo>
                          <a:pt x="1542445" y="981361"/>
                          <a:pt x="1543683" y="980694"/>
                          <a:pt x="1544160" y="980408"/>
                        </a:cubicBezTo>
                        <a:lnTo>
                          <a:pt x="1544350" y="980313"/>
                        </a:lnTo>
                        <a:cubicBezTo>
                          <a:pt x="1544731" y="980123"/>
                          <a:pt x="1545112" y="979932"/>
                          <a:pt x="1545398" y="979646"/>
                        </a:cubicBezTo>
                        <a:cubicBezTo>
                          <a:pt x="1545493" y="979265"/>
                          <a:pt x="1545588" y="978980"/>
                          <a:pt x="1545684" y="978598"/>
                        </a:cubicBezTo>
                        <a:cubicBezTo>
                          <a:pt x="1545874" y="978027"/>
                          <a:pt x="1545969" y="977646"/>
                          <a:pt x="1546445" y="977456"/>
                        </a:cubicBezTo>
                        <a:cubicBezTo>
                          <a:pt x="1546827" y="977265"/>
                          <a:pt x="1547207" y="977456"/>
                          <a:pt x="1547588" y="977646"/>
                        </a:cubicBezTo>
                        <a:lnTo>
                          <a:pt x="1547874" y="977741"/>
                        </a:lnTo>
                        <a:cubicBezTo>
                          <a:pt x="1549017" y="978313"/>
                          <a:pt x="1549589" y="979265"/>
                          <a:pt x="1549589" y="980789"/>
                        </a:cubicBezTo>
                        <a:cubicBezTo>
                          <a:pt x="1549589" y="980980"/>
                          <a:pt x="1549589" y="981265"/>
                          <a:pt x="1549684" y="981647"/>
                        </a:cubicBezTo>
                        <a:lnTo>
                          <a:pt x="1549684" y="981932"/>
                        </a:lnTo>
                        <a:cubicBezTo>
                          <a:pt x="1549875" y="983075"/>
                          <a:pt x="1549970" y="983932"/>
                          <a:pt x="1550351" y="984599"/>
                        </a:cubicBezTo>
                        <a:cubicBezTo>
                          <a:pt x="1551018" y="985552"/>
                          <a:pt x="1551113" y="986123"/>
                          <a:pt x="1551113" y="986981"/>
                        </a:cubicBezTo>
                        <a:cubicBezTo>
                          <a:pt x="1551208" y="987552"/>
                          <a:pt x="1551494" y="988600"/>
                          <a:pt x="1552161" y="988600"/>
                        </a:cubicBezTo>
                        <a:cubicBezTo>
                          <a:pt x="1553113" y="988600"/>
                          <a:pt x="1553589" y="988981"/>
                          <a:pt x="1553685" y="989648"/>
                        </a:cubicBezTo>
                        <a:lnTo>
                          <a:pt x="1553780" y="990029"/>
                        </a:lnTo>
                        <a:lnTo>
                          <a:pt x="1553494" y="990314"/>
                        </a:lnTo>
                        <a:cubicBezTo>
                          <a:pt x="1552827" y="990981"/>
                          <a:pt x="1552161" y="991362"/>
                          <a:pt x="1551875" y="991552"/>
                        </a:cubicBezTo>
                        <a:lnTo>
                          <a:pt x="1551684" y="991648"/>
                        </a:lnTo>
                        <a:cubicBezTo>
                          <a:pt x="1551398" y="991838"/>
                          <a:pt x="1551208" y="991934"/>
                          <a:pt x="1551684" y="993267"/>
                        </a:cubicBezTo>
                        <a:cubicBezTo>
                          <a:pt x="1552065" y="994219"/>
                          <a:pt x="1552256" y="994410"/>
                          <a:pt x="1552256" y="994410"/>
                        </a:cubicBezTo>
                        <a:cubicBezTo>
                          <a:pt x="1552256" y="994410"/>
                          <a:pt x="1552351" y="994410"/>
                          <a:pt x="1552446" y="994410"/>
                        </a:cubicBezTo>
                        <a:lnTo>
                          <a:pt x="1552637" y="994410"/>
                        </a:lnTo>
                        <a:cubicBezTo>
                          <a:pt x="1553685" y="994315"/>
                          <a:pt x="1554161" y="995363"/>
                          <a:pt x="1555018" y="997077"/>
                        </a:cubicBezTo>
                        <a:cubicBezTo>
                          <a:pt x="1555685" y="998315"/>
                          <a:pt x="1557876" y="1000315"/>
                          <a:pt x="1559114" y="1000030"/>
                        </a:cubicBezTo>
                        <a:cubicBezTo>
                          <a:pt x="1559590" y="999935"/>
                          <a:pt x="1560162" y="999839"/>
                          <a:pt x="1560733" y="999839"/>
                        </a:cubicBezTo>
                        <a:cubicBezTo>
                          <a:pt x="1562162" y="999649"/>
                          <a:pt x="1563686" y="999458"/>
                          <a:pt x="1565114" y="998982"/>
                        </a:cubicBezTo>
                        <a:lnTo>
                          <a:pt x="1565972" y="998601"/>
                        </a:lnTo>
                        <a:cubicBezTo>
                          <a:pt x="1567210" y="998125"/>
                          <a:pt x="1567305" y="998125"/>
                          <a:pt x="1569115" y="998220"/>
                        </a:cubicBezTo>
                        <a:cubicBezTo>
                          <a:pt x="1569972" y="998220"/>
                          <a:pt x="1571115" y="998315"/>
                          <a:pt x="1571306" y="998030"/>
                        </a:cubicBezTo>
                        <a:cubicBezTo>
                          <a:pt x="1571401" y="997934"/>
                          <a:pt x="1571496" y="997744"/>
                          <a:pt x="1571306" y="996982"/>
                        </a:cubicBezTo>
                        <a:lnTo>
                          <a:pt x="1571211" y="996315"/>
                        </a:lnTo>
                        <a:cubicBezTo>
                          <a:pt x="1570925" y="994601"/>
                          <a:pt x="1570448" y="992505"/>
                          <a:pt x="1572639" y="992029"/>
                        </a:cubicBezTo>
                        <a:cubicBezTo>
                          <a:pt x="1573401" y="991838"/>
                          <a:pt x="1573496" y="991648"/>
                          <a:pt x="1573592" y="990314"/>
                        </a:cubicBezTo>
                        <a:cubicBezTo>
                          <a:pt x="1573687" y="989838"/>
                          <a:pt x="1573687" y="989362"/>
                          <a:pt x="1573782" y="988790"/>
                        </a:cubicBezTo>
                        <a:cubicBezTo>
                          <a:pt x="1574259" y="986314"/>
                          <a:pt x="1574544" y="985838"/>
                          <a:pt x="1576926" y="985933"/>
                        </a:cubicBezTo>
                        <a:lnTo>
                          <a:pt x="1577592" y="985933"/>
                        </a:lnTo>
                        <a:cubicBezTo>
                          <a:pt x="1579116" y="986028"/>
                          <a:pt x="1579593" y="986028"/>
                          <a:pt x="1580164" y="985456"/>
                        </a:cubicBezTo>
                        <a:cubicBezTo>
                          <a:pt x="1580545" y="985076"/>
                          <a:pt x="1580926" y="984980"/>
                          <a:pt x="1581307" y="985076"/>
                        </a:cubicBezTo>
                        <a:cubicBezTo>
                          <a:pt x="1581974" y="985171"/>
                          <a:pt x="1582260" y="985742"/>
                          <a:pt x="1582640" y="986409"/>
                        </a:cubicBezTo>
                        <a:cubicBezTo>
                          <a:pt x="1582831" y="986695"/>
                          <a:pt x="1583021" y="987076"/>
                          <a:pt x="1583307" y="987457"/>
                        </a:cubicBezTo>
                        <a:cubicBezTo>
                          <a:pt x="1583498" y="987743"/>
                          <a:pt x="1583784" y="988028"/>
                          <a:pt x="1583974" y="988409"/>
                        </a:cubicBezTo>
                        <a:cubicBezTo>
                          <a:pt x="1584641" y="989552"/>
                          <a:pt x="1585307" y="990505"/>
                          <a:pt x="1586736" y="990505"/>
                        </a:cubicBezTo>
                        <a:cubicBezTo>
                          <a:pt x="1589118" y="990695"/>
                          <a:pt x="1590927" y="992505"/>
                          <a:pt x="1591404" y="995553"/>
                        </a:cubicBezTo>
                        <a:cubicBezTo>
                          <a:pt x="1591499" y="996220"/>
                          <a:pt x="1591689" y="996886"/>
                          <a:pt x="1591880" y="997553"/>
                        </a:cubicBezTo>
                        <a:cubicBezTo>
                          <a:pt x="1592451" y="999649"/>
                          <a:pt x="1593023" y="1001839"/>
                          <a:pt x="1591785" y="1003173"/>
                        </a:cubicBezTo>
                        <a:cubicBezTo>
                          <a:pt x="1591118" y="1003840"/>
                          <a:pt x="1591022" y="1004602"/>
                          <a:pt x="1590832" y="1005459"/>
                        </a:cubicBezTo>
                        <a:cubicBezTo>
                          <a:pt x="1590642" y="1006221"/>
                          <a:pt x="1590451" y="1006983"/>
                          <a:pt x="1589975" y="1007840"/>
                        </a:cubicBezTo>
                        <a:cubicBezTo>
                          <a:pt x="1589118" y="1009269"/>
                          <a:pt x="1588355" y="1010412"/>
                          <a:pt x="1587308" y="1010317"/>
                        </a:cubicBezTo>
                        <a:cubicBezTo>
                          <a:pt x="1586736" y="1010317"/>
                          <a:pt x="1586260" y="1009936"/>
                          <a:pt x="1585879" y="1009174"/>
                        </a:cubicBezTo>
                        <a:cubicBezTo>
                          <a:pt x="1585593" y="1008507"/>
                          <a:pt x="1585212" y="1007840"/>
                          <a:pt x="1585117" y="1007650"/>
                        </a:cubicBezTo>
                        <a:cubicBezTo>
                          <a:pt x="1585117" y="1007650"/>
                          <a:pt x="1585022" y="1007745"/>
                          <a:pt x="1584831" y="1007840"/>
                        </a:cubicBezTo>
                        <a:cubicBezTo>
                          <a:pt x="1583879" y="1008507"/>
                          <a:pt x="1583021" y="1008031"/>
                          <a:pt x="1582355" y="1007555"/>
                        </a:cubicBezTo>
                        <a:cubicBezTo>
                          <a:pt x="1581879" y="1007269"/>
                          <a:pt x="1581307" y="1006888"/>
                          <a:pt x="1580545" y="1006697"/>
                        </a:cubicBezTo>
                        <a:cubicBezTo>
                          <a:pt x="1578450" y="1006126"/>
                          <a:pt x="1575116" y="1005554"/>
                          <a:pt x="1573306" y="1005554"/>
                        </a:cubicBezTo>
                        <a:cubicBezTo>
                          <a:pt x="1572639" y="1005554"/>
                          <a:pt x="1572163" y="1005745"/>
                          <a:pt x="1571687" y="1006031"/>
                        </a:cubicBezTo>
                        <a:cubicBezTo>
                          <a:pt x="1570829" y="1006411"/>
                          <a:pt x="1569877" y="1006888"/>
                          <a:pt x="1568162" y="1006411"/>
                        </a:cubicBezTo>
                        <a:cubicBezTo>
                          <a:pt x="1567210" y="1006126"/>
                          <a:pt x="1566638" y="1006507"/>
                          <a:pt x="1566543" y="1006983"/>
                        </a:cubicBezTo>
                        <a:cubicBezTo>
                          <a:pt x="1566543" y="1007173"/>
                          <a:pt x="1566448" y="1007459"/>
                          <a:pt x="1567020" y="1007650"/>
                        </a:cubicBezTo>
                        <a:cubicBezTo>
                          <a:pt x="1568067" y="1007935"/>
                          <a:pt x="1568639" y="1008412"/>
                          <a:pt x="1568925" y="1008983"/>
                        </a:cubicBezTo>
                        <a:cubicBezTo>
                          <a:pt x="1569210" y="1009745"/>
                          <a:pt x="1568829" y="1010507"/>
                          <a:pt x="1568544" y="1011079"/>
                        </a:cubicBezTo>
                        <a:cubicBezTo>
                          <a:pt x="1568448" y="1011174"/>
                          <a:pt x="1568448" y="1011269"/>
                          <a:pt x="1568448" y="1011269"/>
                        </a:cubicBezTo>
                        <a:cubicBezTo>
                          <a:pt x="1568448" y="1011364"/>
                          <a:pt x="1568925" y="1011460"/>
                          <a:pt x="1569591" y="1011079"/>
                        </a:cubicBezTo>
                        <a:cubicBezTo>
                          <a:pt x="1569877" y="1010888"/>
                          <a:pt x="1570829" y="1010412"/>
                          <a:pt x="1571592" y="1010888"/>
                        </a:cubicBezTo>
                        <a:cubicBezTo>
                          <a:pt x="1572354" y="1011364"/>
                          <a:pt x="1572449" y="1012507"/>
                          <a:pt x="1572449" y="1013555"/>
                        </a:cubicBezTo>
                        <a:cubicBezTo>
                          <a:pt x="1572449" y="1015270"/>
                          <a:pt x="1572639" y="1016032"/>
                          <a:pt x="1573401" y="1016698"/>
                        </a:cubicBezTo>
                        <a:cubicBezTo>
                          <a:pt x="1574544" y="1017746"/>
                          <a:pt x="1574068" y="1019556"/>
                          <a:pt x="1573687" y="1021366"/>
                        </a:cubicBezTo>
                        <a:lnTo>
                          <a:pt x="1573592" y="1021937"/>
                        </a:lnTo>
                        <a:cubicBezTo>
                          <a:pt x="1573115" y="1023938"/>
                          <a:pt x="1572354" y="1024985"/>
                          <a:pt x="1570829" y="1025557"/>
                        </a:cubicBezTo>
                        <a:lnTo>
                          <a:pt x="1569305" y="1025938"/>
                        </a:lnTo>
                        <a:lnTo>
                          <a:pt x="1569305" y="1025938"/>
                        </a:lnTo>
                        <a:cubicBezTo>
                          <a:pt x="1569305" y="1025938"/>
                          <a:pt x="1568925" y="1026033"/>
                          <a:pt x="1568353" y="1026128"/>
                        </a:cubicBezTo>
                        <a:lnTo>
                          <a:pt x="1567115" y="1026319"/>
                        </a:lnTo>
                        <a:cubicBezTo>
                          <a:pt x="1566924" y="1026319"/>
                          <a:pt x="1566829" y="1026319"/>
                          <a:pt x="1566638" y="1026414"/>
                        </a:cubicBezTo>
                        <a:cubicBezTo>
                          <a:pt x="1566638" y="1026700"/>
                          <a:pt x="1566638" y="1026985"/>
                          <a:pt x="1566734" y="1027271"/>
                        </a:cubicBezTo>
                        <a:cubicBezTo>
                          <a:pt x="1566829" y="1027748"/>
                          <a:pt x="1566829" y="1028319"/>
                          <a:pt x="1566829" y="1028795"/>
                        </a:cubicBezTo>
                        <a:cubicBezTo>
                          <a:pt x="1566829" y="1029367"/>
                          <a:pt x="1566353" y="1029843"/>
                          <a:pt x="1563971" y="1031653"/>
                        </a:cubicBezTo>
                        <a:cubicBezTo>
                          <a:pt x="1563590" y="1031939"/>
                          <a:pt x="1563400" y="1032129"/>
                          <a:pt x="1563210" y="1032224"/>
                        </a:cubicBezTo>
                        <a:cubicBezTo>
                          <a:pt x="1562447" y="1032986"/>
                          <a:pt x="1562638" y="1033939"/>
                          <a:pt x="1562733" y="1034701"/>
                        </a:cubicBezTo>
                        <a:cubicBezTo>
                          <a:pt x="1562733" y="1034891"/>
                          <a:pt x="1562733" y="1035082"/>
                          <a:pt x="1562829" y="1035177"/>
                        </a:cubicBezTo>
                        <a:cubicBezTo>
                          <a:pt x="1562829" y="1035844"/>
                          <a:pt x="1562829" y="1036606"/>
                          <a:pt x="1562829" y="1037177"/>
                        </a:cubicBezTo>
                        <a:cubicBezTo>
                          <a:pt x="1562733" y="1038320"/>
                          <a:pt x="1563114" y="1039749"/>
                          <a:pt x="1564353" y="1039844"/>
                        </a:cubicBezTo>
                        <a:cubicBezTo>
                          <a:pt x="1566353" y="1040035"/>
                          <a:pt x="1568448" y="1041368"/>
                          <a:pt x="1568448" y="1043845"/>
                        </a:cubicBezTo>
                        <a:cubicBezTo>
                          <a:pt x="1568448" y="1044797"/>
                          <a:pt x="1568544" y="1045750"/>
                          <a:pt x="1568925" y="1046035"/>
                        </a:cubicBezTo>
                        <a:cubicBezTo>
                          <a:pt x="1569210" y="1046226"/>
                          <a:pt x="1569782" y="1046226"/>
                          <a:pt x="1570639" y="1045940"/>
                        </a:cubicBezTo>
                        <a:cubicBezTo>
                          <a:pt x="1573211" y="1045178"/>
                          <a:pt x="1573592" y="1045178"/>
                          <a:pt x="1574830" y="1045750"/>
                        </a:cubicBezTo>
                        <a:lnTo>
                          <a:pt x="1575116" y="1045845"/>
                        </a:lnTo>
                        <a:cubicBezTo>
                          <a:pt x="1575782" y="1046131"/>
                          <a:pt x="1576449" y="1046512"/>
                          <a:pt x="1576735" y="1047274"/>
                        </a:cubicBezTo>
                        <a:cubicBezTo>
                          <a:pt x="1576926" y="1047845"/>
                          <a:pt x="1576830" y="1048607"/>
                          <a:pt x="1576259" y="1049655"/>
                        </a:cubicBezTo>
                        <a:cubicBezTo>
                          <a:pt x="1575878" y="1050322"/>
                          <a:pt x="1575973" y="1050607"/>
                          <a:pt x="1575973" y="1050607"/>
                        </a:cubicBezTo>
                        <a:cubicBezTo>
                          <a:pt x="1575973" y="1050607"/>
                          <a:pt x="1576068" y="1050798"/>
                          <a:pt x="1576926" y="1050798"/>
                        </a:cubicBezTo>
                        <a:cubicBezTo>
                          <a:pt x="1577687" y="1050798"/>
                          <a:pt x="1577687" y="1050798"/>
                          <a:pt x="1577973" y="1049655"/>
                        </a:cubicBezTo>
                        <a:cubicBezTo>
                          <a:pt x="1578259" y="1048512"/>
                          <a:pt x="1579307" y="1047750"/>
                          <a:pt x="1580259" y="1047845"/>
                        </a:cubicBezTo>
                        <a:cubicBezTo>
                          <a:pt x="1580926" y="1047940"/>
                          <a:pt x="1581593" y="1048417"/>
                          <a:pt x="1581593" y="1049655"/>
                        </a:cubicBezTo>
                        <a:cubicBezTo>
                          <a:pt x="1581593" y="1050227"/>
                          <a:pt x="1581688" y="1050417"/>
                          <a:pt x="1581688" y="1050417"/>
                        </a:cubicBezTo>
                        <a:cubicBezTo>
                          <a:pt x="1581688" y="1050417"/>
                          <a:pt x="1581974" y="1050322"/>
                          <a:pt x="1582164" y="1050322"/>
                        </a:cubicBezTo>
                        <a:cubicBezTo>
                          <a:pt x="1582355" y="1050322"/>
                          <a:pt x="1582545" y="1050227"/>
                          <a:pt x="1582736" y="1050227"/>
                        </a:cubicBezTo>
                        <a:cubicBezTo>
                          <a:pt x="1584164" y="1050036"/>
                          <a:pt x="1585117" y="1051846"/>
                          <a:pt x="1585688" y="1055942"/>
                        </a:cubicBezTo>
                        <a:cubicBezTo>
                          <a:pt x="1586070" y="1058799"/>
                          <a:pt x="1586070" y="1060704"/>
                          <a:pt x="1585593" y="1062038"/>
                        </a:cubicBezTo>
                        <a:cubicBezTo>
                          <a:pt x="1584927" y="1063752"/>
                          <a:pt x="1583117" y="1064514"/>
                          <a:pt x="1581593" y="1064514"/>
                        </a:cubicBezTo>
                        <a:cubicBezTo>
                          <a:pt x="1580926" y="1064514"/>
                          <a:pt x="1580831" y="1064705"/>
                          <a:pt x="1580831" y="1066610"/>
                        </a:cubicBezTo>
                        <a:cubicBezTo>
                          <a:pt x="1580831" y="1067181"/>
                          <a:pt x="1581117" y="1067657"/>
                          <a:pt x="1581593" y="1068134"/>
                        </a:cubicBezTo>
                        <a:cubicBezTo>
                          <a:pt x="1582355" y="1068800"/>
                          <a:pt x="1583403" y="1069181"/>
                          <a:pt x="1584831" y="1069086"/>
                        </a:cubicBezTo>
                        <a:cubicBezTo>
                          <a:pt x="1586546" y="1068991"/>
                          <a:pt x="1588165" y="1068800"/>
                          <a:pt x="1589689" y="1068610"/>
                        </a:cubicBezTo>
                        <a:cubicBezTo>
                          <a:pt x="1590927" y="1068515"/>
                          <a:pt x="1592070" y="1068324"/>
                          <a:pt x="1592928" y="1068324"/>
                        </a:cubicBezTo>
                        <a:cubicBezTo>
                          <a:pt x="1594547" y="1068229"/>
                          <a:pt x="1595785" y="1067086"/>
                          <a:pt x="1596642" y="1065943"/>
                        </a:cubicBezTo>
                        <a:cubicBezTo>
                          <a:pt x="1597119" y="1065371"/>
                          <a:pt x="1598547" y="1063561"/>
                          <a:pt x="1600643" y="1065181"/>
                        </a:cubicBezTo>
                        <a:cubicBezTo>
                          <a:pt x="1601119" y="1065562"/>
                          <a:pt x="1602643" y="1066610"/>
                          <a:pt x="1604072" y="1065181"/>
                        </a:cubicBezTo>
                        <a:cubicBezTo>
                          <a:pt x="1604738" y="1064514"/>
                          <a:pt x="1605691" y="1063752"/>
                          <a:pt x="1606548" y="1064133"/>
                        </a:cubicBezTo>
                        <a:cubicBezTo>
                          <a:pt x="1607501" y="1064514"/>
                          <a:pt x="1607501" y="1065943"/>
                          <a:pt x="1607501" y="1066419"/>
                        </a:cubicBezTo>
                        <a:cubicBezTo>
                          <a:pt x="1607501" y="1067657"/>
                          <a:pt x="1607882" y="1068800"/>
                          <a:pt x="1610549" y="1068896"/>
                        </a:cubicBezTo>
                        <a:cubicBezTo>
                          <a:pt x="1612454" y="1068991"/>
                          <a:pt x="1613216" y="1069277"/>
                          <a:pt x="1614168" y="1069657"/>
                        </a:cubicBezTo>
                        <a:cubicBezTo>
                          <a:pt x="1614454" y="1069753"/>
                          <a:pt x="1614835" y="1069943"/>
                          <a:pt x="1615216" y="1070039"/>
                        </a:cubicBezTo>
                        <a:cubicBezTo>
                          <a:pt x="1616169" y="1070324"/>
                          <a:pt x="1617121" y="1070705"/>
                          <a:pt x="1617883" y="1070991"/>
                        </a:cubicBezTo>
                        <a:cubicBezTo>
                          <a:pt x="1617883" y="1070896"/>
                          <a:pt x="1617883" y="1070801"/>
                          <a:pt x="1617883" y="1070705"/>
                        </a:cubicBezTo>
                        <a:cubicBezTo>
                          <a:pt x="1617788" y="1069372"/>
                          <a:pt x="1617883" y="1069086"/>
                          <a:pt x="1619026" y="1068515"/>
                        </a:cubicBezTo>
                        <a:lnTo>
                          <a:pt x="1619407" y="1068324"/>
                        </a:lnTo>
                        <a:cubicBezTo>
                          <a:pt x="1620836" y="1067467"/>
                          <a:pt x="1621884" y="1067086"/>
                          <a:pt x="1624360" y="1066895"/>
                        </a:cubicBezTo>
                        <a:cubicBezTo>
                          <a:pt x="1624455" y="1066895"/>
                          <a:pt x="1624836" y="1066800"/>
                          <a:pt x="1625217" y="1066800"/>
                        </a:cubicBezTo>
                        <a:cubicBezTo>
                          <a:pt x="1625789" y="1066705"/>
                          <a:pt x="1626551" y="1066610"/>
                          <a:pt x="1626741" y="1066610"/>
                        </a:cubicBezTo>
                        <a:cubicBezTo>
                          <a:pt x="1627789" y="1066419"/>
                          <a:pt x="1628456" y="1066324"/>
                          <a:pt x="1628837" y="1066419"/>
                        </a:cubicBezTo>
                        <a:cubicBezTo>
                          <a:pt x="1629122" y="1066324"/>
                          <a:pt x="1629504" y="1066133"/>
                          <a:pt x="1629504" y="1066133"/>
                        </a:cubicBezTo>
                        <a:lnTo>
                          <a:pt x="1630265" y="1065752"/>
                        </a:lnTo>
                        <a:lnTo>
                          <a:pt x="1630551" y="1066895"/>
                        </a:lnTo>
                        <a:cubicBezTo>
                          <a:pt x="1630551" y="1066895"/>
                          <a:pt x="1630646" y="1067086"/>
                          <a:pt x="1630932" y="1067276"/>
                        </a:cubicBezTo>
                        <a:cubicBezTo>
                          <a:pt x="1631504" y="1067848"/>
                          <a:pt x="1631599" y="1068229"/>
                          <a:pt x="1631789" y="1068705"/>
                        </a:cubicBezTo>
                        <a:lnTo>
                          <a:pt x="1631885" y="1068991"/>
                        </a:lnTo>
                        <a:cubicBezTo>
                          <a:pt x="1631980" y="1069467"/>
                          <a:pt x="1632170" y="1069753"/>
                          <a:pt x="1632552" y="1070229"/>
                        </a:cubicBezTo>
                        <a:cubicBezTo>
                          <a:pt x="1632837" y="1070515"/>
                          <a:pt x="1633218" y="1071182"/>
                          <a:pt x="1633504" y="1071658"/>
                        </a:cubicBezTo>
                        <a:cubicBezTo>
                          <a:pt x="1633695" y="1071944"/>
                          <a:pt x="1633885" y="1072229"/>
                          <a:pt x="1633885" y="1072325"/>
                        </a:cubicBezTo>
                        <a:cubicBezTo>
                          <a:pt x="1633980" y="1072515"/>
                          <a:pt x="1634837" y="1072896"/>
                          <a:pt x="1635504" y="1072896"/>
                        </a:cubicBezTo>
                        <a:cubicBezTo>
                          <a:pt x="1636457" y="1072896"/>
                          <a:pt x="1636838" y="1073277"/>
                          <a:pt x="1637314" y="1073658"/>
                        </a:cubicBezTo>
                        <a:cubicBezTo>
                          <a:pt x="1637409" y="1073753"/>
                          <a:pt x="1637504" y="1073849"/>
                          <a:pt x="1637695" y="1073944"/>
                        </a:cubicBezTo>
                        <a:lnTo>
                          <a:pt x="1638076" y="1074230"/>
                        </a:lnTo>
                        <a:cubicBezTo>
                          <a:pt x="1638743" y="1074801"/>
                          <a:pt x="1639886" y="1075563"/>
                          <a:pt x="1640553" y="1075754"/>
                        </a:cubicBezTo>
                        <a:cubicBezTo>
                          <a:pt x="1641124" y="1075944"/>
                          <a:pt x="1641600" y="1075849"/>
                          <a:pt x="1642267" y="1075849"/>
                        </a:cubicBezTo>
                        <a:cubicBezTo>
                          <a:pt x="1642648" y="1075849"/>
                          <a:pt x="1642934" y="1075849"/>
                          <a:pt x="1643315" y="1075849"/>
                        </a:cubicBezTo>
                        <a:cubicBezTo>
                          <a:pt x="1644362" y="1075849"/>
                          <a:pt x="1646363" y="1075468"/>
                          <a:pt x="1647029" y="1075182"/>
                        </a:cubicBezTo>
                        <a:cubicBezTo>
                          <a:pt x="1647887" y="1074801"/>
                          <a:pt x="1648268" y="1074611"/>
                          <a:pt x="1648554" y="1074420"/>
                        </a:cubicBezTo>
                        <a:cubicBezTo>
                          <a:pt x="1648839" y="1074230"/>
                          <a:pt x="1649220" y="1074039"/>
                          <a:pt x="1649601" y="1074325"/>
                        </a:cubicBezTo>
                        <a:cubicBezTo>
                          <a:pt x="1649982" y="1074611"/>
                          <a:pt x="1649982" y="1074992"/>
                          <a:pt x="1649887" y="1075277"/>
                        </a:cubicBezTo>
                        <a:cubicBezTo>
                          <a:pt x="1649887" y="1075563"/>
                          <a:pt x="1649792" y="1075944"/>
                          <a:pt x="1649887" y="1076611"/>
                        </a:cubicBezTo>
                        <a:cubicBezTo>
                          <a:pt x="1649887" y="1076611"/>
                          <a:pt x="1649887" y="1076706"/>
                          <a:pt x="1649887" y="1076706"/>
                        </a:cubicBezTo>
                        <a:cubicBezTo>
                          <a:pt x="1649887" y="1076706"/>
                          <a:pt x="1649982" y="1076706"/>
                          <a:pt x="1649982" y="1076611"/>
                        </a:cubicBezTo>
                        <a:cubicBezTo>
                          <a:pt x="1650744" y="1076135"/>
                          <a:pt x="1651411" y="1076039"/>
                          <a:pt x="1652078" y="1076230"/>
                        </a:cubicBezTo>
                        <a:cubicBezTo>
                          <a:pt x="1653126" y="1076515"/>
                          <a:pt x="1653697" y="1077659"/>
                          <a:pt x="1654554" y="1079373"/>
                        </a:cubicBezTo>
                        <a:lnTo>
                          <a:pt x="1654650" y="1079564"/>
                        </a:lnTo>
                        <a:cubicBezTo>
                          <a:pt x="1654935" y="1080135"/>
                          <a:pt x="1655126" y="1080611"/>
                          <a:pt x="1655316" y="1080992"/>
                        </a:cubicBezTo>
                        <a:cubicBezTo>
                          <a:pt x="1655412" y="1081278"/>
                          <a:pt x="1655602" y="1081659"/>
                          <a:pt x="1655793" y="1081850"/>
                        </a:cubicBezTo>
                        <a:cubicBezTo>
                          <a:pt x="1655888" y="1081754"/>
                          <a:pt x="1656173" y="1081469"/>
                          <a:pt x="1656554" y="1080897"/>
                        </a:cubicBezTo>
                        <a:cubicBezTo>
                          <a:pt x="1658460" y="1078230"/>
                          <a:pt x="1659888" y="1077182"/>
                          <a:pt x="1661507" y="1076420"/>
                        </a:cubicBezTo>
                        <a:cubicBezTo>
                          <a:pt x="1663127" y="1075658"/>
                          <a:pt x="1663317" y="1074896"/>
                          <a:pt x="1662936" y="1073944"/>
                        </a:cubicBezTo>
                        <a:cubicBezTo>
                          <a:pt x="1661984" y="1071372"/>
                          <a:pt x="1663794" y="1070039"/>
                          <a:pt x="1665413" y="1069181"/>
                        </a:cubicBezTo>
                        <a:cubicBezTo>
                          <a:pt x="1666365" y="1068705"/>
                          <a:pt x="1667318" y="1068515"/>
                          <a:pt x="1667985" y="1068324"/>
                        </a:cubicBezTo>
                        <a:cubicBezTo>
                          <a:pt x="1668937" y="1068134"/>
                          <a:pt x="1669223" y="1068038"/>
                          <a:pt x="1669509" y="1067562"/>
                        </a:cubicBezTo>
                        <a:cubicBezTo>
                          <a:pt x="1669604" y="1067372"/>
                          <a:pt x="1669699" y="1067181"/>
                          <a:pt x="1669794" y="1066990"/>
                        </a:cubicBezTo>
                        <a:cubicBezTo>
                          <a:pt x="1670080" y="1066419"/>
                          <a:pt x="1670366" y="1065848"/>
                          <a:pt x="1670270" y="1065562"/>
                        </a:cubicBezTo>
                        <a:cubicBezTo>
                          <a:pt x="1670270" y="1065467"/>
                          <a:pt x="1670080" y="1065371"/>
                          <a:pt x="1669794" y="1065276"/>
                        </a:cubicBezTo>
                        <a:cubicBezTo>
                          <a:pt x="1668651" y="1064800"/>
                          <a:pt x="1667985" y="1063847"/>
                          <a:pt x="1668175" y="1062990"/>
                        </a:cubicBezTo>
                        <a:cubicBezTo>
                          <a:pt x="1668270" y="1062609"/>
                          <a:pt x="1668651" y="1061561"/>
                          <a:pt x="1670556" y="1061466"/>
                        </a:cubicBezTo>
                        <a:cubicBezTo>
                          <a:pt x="1672652" y="1061371"/>
                          <a:pt x="1675128" y="1060895"/>
                          <a:pt x="1675795" y="1059942"/>
                        </a:cubicBezTo>
                        <a:cubicBezTo>
                          <a:pt x="1675986" y="1059752"/>
                          <a:pt x="1675986" y="1059466"/>
                          <a:pt x="1675890" y="1059275"/>
                        </a:cubicBezTo>
                        <a:cubicBezTo>
                          <a:pt x="1675223" y="1056894"/>
                          <a:pt x="1675223" y="1055275"/>
                          <a:pt x="1675890" y="1054227"/>
                        </a:cubicBezTo>
                        <a:cubicBezTo>
                          <a:pt x="1676271" y="1053656"/>
                          <a:pt x="1676843" y="1053275"/>
                          <a:pt x="1677510" y="1053179"/>
                        </a:cubicBezTo>
                        <a:cubicBezTo>
                          <a:pt x="1677890" y="1053084"/>
                          <a:pt x="1677986" y="1052989"/>
                          <a:pt x="1677986" y="1052989"/>
                        </a:cubicBezTo>
                        <a:cubicBezTo>
                          <a:pt x="1678081" y="1052798"/>
                          <a:pt x="1677795" y="1052227"/>
                          <a:pt x="1676843" y="1051179"/>
                        </a:cubicBezTo>
                        <a:cubicBezTo>
                          <a:pt x="1676271" y="1050607"/>
                          <a:pt x="1676081" y="1049750"/>
                          <a:pt x="1676176" y="1048703"/>
                        </a:cubicBezTo>
                        <a:cubicBezTo>
                          <a:pt x="1676367" y="1046893"/>
                          <a:pt x="1677605" y="1045273"/>
                          <a:pt x="1679319" y="1044131"/>
                        </a:cubicBezTo>
                        <a:cubicBezTo>
                          <a:pt x="1682177" y="1042416"/>
                          <a:pt x="1684272" y="1040797"/>
                          <a:pt x="1685129" y="1039939"/>
                        </a:cubicBezTo>
                        <a:cubicBezTo>
                          <a:pt x="1685320" y="1039749"/>
                          <a:pt x="1685320" y="1039654"/>
                          <a:pt x="1685320" y="1039654"/>
                        </a:cubicBezTo>
                        <a:cubicBezTo>
                          <a:pt x="1685320" y="1039368"/>
                          <a:pt x="1683891" y="1038320"/>
                          <a:pt x="1683415" y="1037939"/>
                        </a:cubicBezTo>
                        <a:cubicBezTo>
                          <a:pt x="1682939" y="1037558"/>
                          <a:pt x="1682462" y="1037177"/>
                          <a:pt x="1681986" y="1036796"/>
                        </a:cubicBezTo>
                        <a:cubicBezTo>
                          <a:pt x="1680462" y="1035558"/>
                          <a:pt x="1679034" y="1034415"/>
                          <a:pt x="1676843" y="1033558"/>
                        </a:cubicBezTo>
                        <a:cubicBezTo>
                          <a:pt x="1675033" y="1032796"/>
                          <a:pt x="1674080" y="1031939"/>
                          <a:pt x="1673795" y="1030986"/>
                        </a:cubicBezTo>
                        <a:cubicBezTo>
                          <a:pt x="1673604" y="1030224"/>
                          <a:pt x="1673795" y="1029367"/>
                          <a:pt x="1674462" y="1028510"/>
                        </a:cubicBezTo>
                        <a:cubicBezTo>
                          <a:pt x="1675795" y="1026700"/>
                          <a:pt x="1677319" y="1024795"/>
                          <a:pt x="1678938" y="1024033"/>
                        </a:cubicBezTo>
                        <a:cubicBezTo>
                          <a:pt x="1680843" y="1023176"/>
                          <a:pt x="1684463" y="1023271"/>
                          <a:pt x="1685606" y="1025557"/>
                        </a:cubicBezTo>
                        <a:cubicBezTo>
                          <a:pt x="1686558" y="1027271"/>
                          <a:pt x="1688559" y="1027843"/>
                          <a:pt x="1691702" y="1028510"/>
                        </a:cubicBezTo>
                        <a:cubicBezTo>
                          <a:pt x="1695131" y="1029272"/>
                          <a:pt x="1704275" y="1030700"/>
                          <a:pt x="1707323" y="1030891"/>
                        </a:cubicBezTo>
                        <a:lnTo>
                          <a:pt x="1707228" y="1032224"/>
                        </a:lnTo>
                        <a:cubicBezTo>
                          <a:pt x="1704084" y="1032034"/>
                          <a:pt x="1694750" y="1030605"/>
                          <a:pt x="1691321" y="1029843"/>
                        </a:cubicBezTo>
                        <a:cubicBezTo>
                          <a:pt x="1687892" y="1029081"/>
                          <a:pt x="1685511" y="1028414"/>
                          <a:pt x="1684368" y="1026128"/>
                        </a:cubicBezTo>
                        <a:cubicBezTo>
                          <a:pt x="1683510" y="1024509"/>
                          <a:pt x="1680653" y="1024604"/>
                          <a:pt x="1679414" y="1025176"/>
                        </a:cubicBezTo>
                        <a:cubicBezTo>
                          <a:pt x="1677986" y="1025843"/>
                          <a:pt x="1676557" y="1027652"/>
                          <a:pt x="1675414" y="1029176"/>
                        </a:cubicBezTo>
                        <a:cubicBezTo>
                          <a:pt x="1675033" y="1029748"/>
                          <a:pt x="1674843" y="1030129"/>
                          <a:pt x="1674938" y="1030510"/>
                        </a:cubicBezTo>
                        <a:cubicBezTo>
                          <a:pt x="1675033" y="1030891"/>
                          <a:pt x="1675509" y="1031462"/>
                          <a:pt x="1677224" y="1032224"/>
                        </a:cubicBezTo>
                        <a:cubicBezTo>
                          <a:pt x="1679605" y="1033272"/>
                          <a:pt x="1681034" y="1034415"/>
                          <a:pt x="1682653" y="1035653"/>
                        </a:cubicBezTo>
                        <a:cubicBezTo>
                          <a:pt x="1683129" y="1036034"/>
                          <a:pt x="1683510" y="1036320"/>
                          <a:pt x="1683987" y="1036701"/>
                        </a:cubicBezTo>
                        <a:cubicBezTo>
                          <a:pt x="1685701" y="1037939"/>
                          <a:pt x="1686368" y="1038606"/>
                          <a:pt x="1686368" y="1039463"/>
                        </a:cubicBezTo>
                        <a:cubicBezTo>
                          <a:pt x="1686368" y="1040035"/>
                          <a:pt x="1686082" y="1040511"/>
                          <a:pt x="1685796" y="1040797"/>
                        </a:cubicBezTo>
                        <a:cubicBezTo>
                          <a:pt x="1684939" y="1041654"/>
                          <a:pt x="1682748" y="1043369"/>
                          <a:pt x="1679795" y="1045178"/>
                        </a:cubicBezTo>
                        <a:cubicBezTo>
                          <a:pt x="1678081" y="1046226"/>
                          <a:pt x="1677414" y="1047655"/>
                          <a:pt x="1677224" y="1048703"/>
                        </a:cubicBezTo>
                        <a:cubicBezTo>
                          <a:pt x="1677129" y="1049274"/>
                          <a:pt x="1677224" y="1049750"/>
                          <a:pt x="1677510" y="1050036"/>
                        </a:cubicBezTo>
                        <a:cubicBezTo>
                          <a:pt x="1678748" y="1051274"/>
                          <a:pt x="1679319" y="1052417"/>
                          <a:pt x="1679034" y="1053179"/>
                        </a:cubicBezTo>
                        <a:cubicBezTo>
                          <a:pt x="1678938" y="1053560"/>
                          <a:pt x="1678557" y="1054132"/>
                          <a:pt x="1677510" y="1054322"/>
                        </a:cubicBezTo>
                        <a:cubicBezTo>
                          <a:pt x="1677129" y="1054418"/>
                          <a:pt x="1676938" y="1054513"/>
                          <a:pt x="1676747" y="1054799"/>
                        </a:cubicBezTo>
                        <a:cubicBezTo>
                          <a:pt x="1676462" y="1055180"/>
                          <a:pt x="1676176" y="1056227"/>
                          <a:pt x="1676938" y="1058704"/>
                        </a:cubicBezTo>
                        <a:cubicBezTo>
                          <a:pt x="1677129" y="1059371"/>
                          <a:pt x="1677033" y="1060037"/>
                          <a:pt x="1676557" y="1060609"/>
                        </a:cubicBezTo>
                        <a:cubicBezTo>
                          <a:pt x="1675319" y="1062323"/>
                          <a:pt x="1671413" y="1062609"/>
                          <a:pt x="1670270" y="1062704"/>
                        </a:cubicBezTo>
                        <a:cubicBezTo>
                          <a:pt x="1669509" y="1062704"/>
                          <a:pt x="1669223" y="1062990"/>
                          <a:pt x="1669223" y="1063085"/>
                        </a:cubicBezTo>
                        <a:cubicBezTo>
                          <a:pt x="1669223" y="1063276"/>
                          <a:pt x="1669413" y="1063657"/>
                          <a:pt x="1669985" y="1063847"/>
                        </a:cubicBezTo>
                        <a:cubicBezTo>
                          <a:pt x="1670652" y="1064133"/>
                          <a:pt x="1671032" y="1064419"/>
                          <a:pt x="1671223" y="1064895"/>
                        </a:cubicBezTo>
                        <a:cubicBezTo>
                          <a:pt x="1671509" y="1065562"/>
                          <a:pt x="1671318" y="1066133"/>
                          <a:pt x="1671032" y="1066895"/>
                        </a:cubicBezTo>
                        <a:cubicBezTo>
                          <a:pt x="1671509" y="1066800"/>
                          <a:pt x="1672080" y="1066800"/>
                          <a:pt x="1672652" y="1066800"/>
                        </a:cubicBezTo>
                        <a:cubicBezTo>
                          <a:pt x="1674843" y="1066800"/>
                          <a:pt x="1675414" y="1068324"/>
                          <a:pt x="1675604" y="1070991"/>
                        </a:cubicBezTo>
                        <a:cubicBezTo>
                          <a:pt x="1675700" y="1071753"/>
                          <a:pt x="1675700" y="1072515"/>
                          <a:pt x="1675700" y="1073182"/>
                        </a:cubicBezTo>
                        <a:cubicBezTo>
                          <a:pt x="1675700" y="1074134"/>
                          <a:pt x="1675795" y="1075563"/>
                          <a:pt x="1676081" y="1075849"/>
                        </a:cubicBezTo>
                        <a:cubicBezTo>
                          <a:pt x="1676843" y="1075849"/>
                          <a:pt x="1677129" y="1075563"/>
                          <a:pt x="1677890" y="1074801"/>
                        </a:cubicBezTo>
                        <a:lnTo>
                          <a:pt x="1678367" y="1074325"/>
                        </a:lnTo>
                        <a:cubicBezTo>
                          <a:pt x="1678748" y="1073944"/>
                          <a:pt x="1679319" y="1073468"/>
                          <a:pt x="1679986" y="1073563"/>
                        </a:cubicBezTo>
                        <a:cubicBezTo>
                          <a:pt x="1680748" y="1073753"/>
                          <a:pt x="1681224" y="1074515"/>
                          <a:pt x="1681796" y="1075849"/>
                        </a:cubicBezTo>
                        <a:cubicBezTo>
                          <a:pt x="1682081" y="1076515"/>
                          <a:pt x="1682462" y="1076897"/>
                          <a:pt x="1682748" y="1076992"/>
                        </a:cubicBezTo>
                        <a:cubicBezTo>
                          <a:pt x="1683129" y="1077087"/>
                          <a:pt x="1683510" y="1076897"/>
                          <a:pt x="1683701" y="1076706"/>
                        </a:cubicBezTo>
                        <a:cubicBezTo>
                          <a:pt x="1684082" y="1076420"/>
                          <a:pt x="1684558" y="1076325"/>
                          <a:pt x="1685034" y="1076420"/>
                        </a:cubicBezTo>
                        <a:cubicBezTo>
                          <a:pt x="1686368" y="1076706"/>
                          <a:pt x="1687701" y="1078611"/>
                          <a:pt x="1688178" y="1079373"/>
                        </a:cubicBezTo>
                        <a:cubicBezTo>
                          <a:pt x="1688368" y="1079659"/>
                          <a:pt x="1688463" y="1080040"/>
                          <a:pt x="1688654" y="1080421"/>
                        </a:cubicBezTo>
                        <a:cubicBezTo>
                          <a:pt x="1689225" y="1081850"/>
                          <a:pt x="1689702" y="1082993"/>
                          <a:pt x="1693226" y="1082611"/>
                        </a:cubicBezTo>
                        <a:lnTo>
                          <a:pt x="1693893" y="1082516"/>
                        </a:lnTo>
                        <a:cubicBezTo>
                          <a:pt x="1698084" y="1082040"/>
                          <a:pt x="1700084" y="1081754"/>
                          <a:pt x="1702465" y="1080326"/>
                        </a:cubicBezTo>
                        <a:cubicBezTo>
                          <a:pt x="1702560" y="1080230"/>
                          <a:pt x="1702941" y="1079945"/>
                          <a:pt x="1703322" y="1079659"/>
                        </a:cubicBezTo>
                        <a:cubicBezTo>
                          <a:pt x="1703798" y="1079373"/>
                          <a:pt x="1704179" y="1078992"/>
                          <a:pt x="1704275" y="1078992"/>
                        </a:cubicBezTo>
                        <a:lnTo>
                          <a:pt x="1705037" y="1080135"/>
                        </a:lnTo>
                        <a:cubicBezTo>
                          <a:pt x="1704942" y="1080230"/>
                          <a:pt x="1704561" y="1080421"/>
                          <a:pt x="1704275" y="1080707"/>
                        </a:cubicBezTo>
                        <a:cubicBezTo>
                          <a:pt x="1703798" y="1081088"/>
                          <a:pt x="1703322" y="1081469"/>
                          <a:pt x="1703227" y="1081469"/>
                        </a:cubicBezTo>
                        <a:cubicBezTo>
                          <a:pt x="1700655" y="1082993"/>
                          <a:pt x="1698464" y="1083278"/>
                          <a:pt x="1694178" y="1083755"/>
                        </a:cubicBezTo>
                        <a:lnTo>
                          <a:pt x="1693512" y="1083850"/>
                        </a:lnTo>
                        <a:cubicBezTo>
                          <a:pt x="1688939" y="1084421"/>
                          <a:pt x="1688082" y="1082326"/>
                          <a:pt x="1687511" y="1080802"/>
                        </a:cubicBezTo>
                        <a:cubicBezTo>
                          <a:pt x="1687415" y="1080516"/>
                          <a:pt x="1687320" y="1080230"/>
                          <a:pt x="1687130" y="1079945"/>
                        </a:cubicBezTo>
                        <a:cubicBezTo>
                          <a:pt x="1686368" y="1078706"/>
                          <a:pt x="1685511" y="1077754"/>
                          <a:pt x="1684939" y="1077659"/>
                        </a:cubicBezTo>
                        <a:cubicBezTo>
                          <a:pt x="1684844" y="1077659"/>
                          <a:pt x="1684748" y="1077659"/>
                          <a:pt x="1684653" y="1077754"/>
                        </a:cubicBezTo>
                        <a:cubicBezTo>
                          <a:pt x="1683701" y="1078421"/>
                          <a:pt x="1682939" y="1078421"/>
                          <a:pt x="1682462" y="1078325"/>
                        </a:cubicBezTo>
                        <a:cubicBezTo>
                          <a:pt x="1681701" y="1078135"/>
                          <a:pt x="1681034" y="1077468"/>
                          <a:pt x="1680557" y="1076325"/>
                        </a:cubicBezTo>
                        <a:cubicBezTo>
                          <a:pt x="1680081" y="1075087"/>
                          <a:pt x="1679795" y="1074896"/>
                          <a:pt x="1679700" y="1074896"/>
                        </a:cubicBezTo>
                        <a:cubicBezTo>
                          <a:pt x="1679700" y="1074896"/>
                          <a:pt x="1679605" y="1074896"/>
                          <a:pt x="1679224" y="1075277"/>
                        </a:cubicBezTo>
                        <a:lnTo>
                          <a:pt x="1678748" y="1075754"/>
                        </a:lnTo>
                        <a:cubicBezTo>
                          <a:pt x="1677986" y="1076611"/>
                          <a:pt x="1677319" y="1077278"/>
                          <a:pt x="1675986" y="1077278"/>
                        </a:cubicBezTo>
                        <a:cubicBezTo>
                          <a:pt x="1674462" y="1077278"/>
                          <a:pt x="1674366" y="1075468"/>
                          <a:pt x="1674271" y="1073372"/>
                        </a:cubicBezTo>
                        <a:cubicBezTo>
                          <a:pt x="1674271" y="1072706"/>
                          <a:pt x="1674176" y="1071944"/>
                          <a:pt x="1674176" y="1071182"/>
                        </a:cubicBezTo>
                        <a:cubicBezTo>
                          <a:pt x="1673890" y="1068229"/>
                          <a:pt x="1673319" y="1068229"/>
                          <a:pt x="1672556" y="1068229"/>
                        </a:cubicBezTo>
                        <a:cubicBezTo>
                          <a:pt x="1671509" y="1068229"/>
                          <a:pt x="1670556" y="1068419"/>
                          <a:pt x="1670175" y="1068515"/>
                        </a:cubicBezTo>
                        <a:cubicBezTo>
                          <a:pt x="1669604" y="1069277"/>
                          <a:pt x="1668746" y="1069467"/>
                          <a:pt x="1667985" y="1069657"/>
                        </a:cubicBezTo>
                        <a:cubicBezTo>
                          <a:pt x="1667318" y="1069753"/>
                          <a:pt x="1666651" y="1069943"/>
                          <a:pt x="1665794" y="1070420"/>
                        </a:cubicBezTo>
                        <a:cubicBezTo>
                          <a:pt x="1663698" y="1071563"/>
                          <a:pt x="1663508" y="1072420"/>
                          <a:pt x="1663889" y="1073563"/>
                        </a:cubicBezTo>
                        <a:cubicBezTo>
                          <a:pt x="1664937" y="1076230"/>
                          <a:pt x="1662555" y="1077373"/>
                          <a:pt x="1661793" y="1077754"/>
                        </a:cubicBezTo>
                        <a:cubicBezTo>
                          <a:pt x="1660364" y="1078421"/>
                          <a:pt x="1659126" y="1079373"/>
                          <a:pt x="1657412" y="1081754"/>
                        </a:cubicBezTo>
                        <a:cubicBezTo>
                          <a:pt x="1656650" y="1082802"/>
                          <a:pt x="1656078" y="1083469"/>
                          <a:pt x="1655412" y="1083374"/>
                        </a:cubicBezTo>
                        <a:cubicBezTo>
                          <a:pt x="1654650" y="1083278"/>
                          <a:pt x="1654364" y="1082611"/>
                          <a:pt x="1653887" y="1081564"/>
                        </a:cubicBezTo>
                        <a:cubicBezTo>
                          <a:pt x="1653697" y="1081183"/>
                          <a:pt x="1653506" y="1080707"/>
                          <a:pt x="1653221" y="1080230"/>
                        </a:cubicBezTo>
                        <a:lnTo>
                          <a:pt x="1653126" y="1080040"/>
                        </a:lnTo>
                        <a:cubicBezTo>
                          <a:pt x="1652459" y="1078706"/>
                          <a:pt x="1651887" y="1077754"/>
                          <a:pt x="1651411" y="1077563"/>
                        </a:cubicBezTo>
                        <a:cubicBezTo>
                          <a:pt x="1651220" y="1077468"/>
                          <a:pt x="1650839" y="1077563"/>
                          <a:pt x="1650459" y="1077849"/>
                        </a:cubicBezTo>
                        <a:cubicBezTo>
                          <a:pt x="1649887" y="1078135"/>
                          <a:pt x="1649411" y="1078230"/>
                          <a:pt x="1649030" y="1078040"/>
                        </a:cubicBezTo>
                        <a:cubicBezTo>
                          <a:pt x="1648744" y="1077849"/>
                          <a:pt x="1648458" y="1077563"/>
                          <a:pt x="1648363" y="1076801"/>
                        </a:cubicBezTo>
                        <a:cubicBezTo>
                          <a:pt x="1648363" y="1076515"/>
                          <a:pt x="1648363" y="1076325"/>
                          <a:pt x="1648363" y="1076135"/>
                        </a:cubicBezTo>
                        <a:cubicBezTo>
                          <a:pt x="1648077" y="1076230"/>
                          <a:pt x="1647792" y="1076420"/>
                          <a:pt x="1647411" y="1076611"/>
                        </a:cubicBezTo>
                        <a:cubicBezTo>
                          <a:pt x="1646553" y="1076992"/>
                          <a:pt x="1644362" y="1077373"/>
                          <a:pt x="1643124" y="1077373"/>
                        </a:cubicBezTo>
                        <a:cubicBezTo>
                          <a:pt x="1642743" y="1077373"/>
                          <a:pt x="1642457" y="1077373"/>
                          <a:pt x="1642172" y="1077373"/>
                        </a:cubicBezTo>
                        <a:cubicBezTo>
                          <a:pt x="1641410" y="1077468"/>
                          <a:pt x="1640743" y="1077468"/>
                          <a:pt x="1639981" y="1077278"/>
                        </a:cubicBezTo>
                        <a:cubicBezTo>
                          <a:pt x="1639029" y="1076992"/>
                          <a:pt x="1637886" y="1076135"/>
                          <a:pt x="1637123" y="1075468"/>
                        </a:cubicBezTo>
                        <a:lnTo>
                          <a:pt x="1636743" y="1075182"/>
                        </a:lnTo>
                        <a:cubicBezTo>
                          <a:pt x="1636552" y="1075087"/>
                          <a:pt x="1636457" y="1074992"/>
                          <a:pt x="1636266" y="1074801"/>
                        </a:cubicBezTo>
                        <a:cubicBezTo>
                          <a:pt x="1635885" y="1074515"/>
                          <a:pt x="1635790" y="1074420"/>
                          <a:pt x="1635314" y="1074420"/>
                        </a:cubicBezTo>
                        <a:cubicBezTo>
                          <a:pt x="1634266" y="1074420"/>
                          <a:pt x="1633028" y="1073849"/>
                          <a:pt x="1632647" y="1073277"/>
                        </a:cubicBezTo>
                        <a:cubicBezTo>
                          <a:pt x="1632552" y="1073182"/>
                          <a:pt x="1632361" y="1072896"/>
                          <a:pt x="1632170" y="1072515"/>
                        </a:cubicBezTo>
                        <a:cubicBezTo>
                          <a:pt x="1631885" y="1072039"/>
                          <a:pt x="1631504" y="1071467"/>
                          <a:pt x="1631313" y="1071182"/>
                        </a:cubicBezTo>
                        <a:cubicBezTo>
                          <a:pt x="1630932" y="1070705"/>
                          <a:pt x="1630551" y="1070229"/>
                          <a:pt x="1630361" y="1069467"/>
                        </a:cubicBezTo>
                        <a:lnTo>
                          <a:pt x="1630265" y="1069181"/>
                        </a:lnTo>
                        <a:cubicBezTo>
                          <a:pt x="1630170" y="1068800"/>
                          <a:pt x="1630170" y="1068705"/>
                          <a:pt x="1629789" y="1068324"/>
                        </a:cubicBezTo>
                        <a:cubicBezTo>
                          <a:pt x="1629504" y="1068038"/>
                          <a:pt x="1629408" y="1067848"/>
                          <a:pt x="1629218" y="1067657"/>
                        </a:cubicBezTo>
                        <a:cubicBezTo>
                          <a:pt x="1629122" y="1067753"/>
                          <a:pt x="1629027" y="1067753"/>
                          <a:pt x="1628932" y="1067753"/>
                        </a:cubicBezTo>
                        <a:lnTo>
                          <a:pt x="1628265" y="1067943"/>
                        </a:lnTo>
                        <a:lnTo>
                          <a:pt x="1628170" y="1067753"/>
                        </a:lnTo>
                        <a:cubicBezTo>
                          <a:pt x="1627694" y="1067753"/>
                          <a:pt x="1626837" y="1067848"/>
                          <a:pt x="1626646" y="1067943"/>
                        </a:cubicBezTo>
                        <a:cubicBezTo>
                          <a:pt x="1626360" y="1067943"/>
                          <a:pt x="1625694" y="1068038"/>
                          <a:pt x="1625122" y="1068134"/>
                        </a:cubicBezTo>
                        <a:cubicBezTo>
                          <a:pt x="1624646" y="1068229"/>
                          <a:pt x="1624265" y="1068229"/>
                          <a:pt x="1624170" y="1068229"/>
                        </a:cubicBezTo>
                        <a:cubicBezTo>
                          <a:pt x="1621979" y="1068419"/>
                          <a:pt x="1621121" y="1068705"/>
                          <a:pt x="1619788" y="1069467"/>
                        </a:cubicBezTo>
                        <a:lnTo>
                          <a:pt x="1619407" y="1069657"/>
                        </a:lnTo>
                        <a:cubicBezTo>
                          <a:pt x="1619217" y="1069753"/>
                          <a:pt x="1618931" y="1069943"/>
                          <a:pt x="1618931" y="1069943"/>
                        </a:cubicBezTo>
                        <a:cubicBezTo>
                          <a:pt x="1618931" y="1069943"/>
                          <a:pt x="1618931" y="1070324"/>
                          <a:pt x="1619026" y="1070610"/>
                        </a:cubicBezTo>
                        <a:cubicBezTo>
                          <a:pt x="1619026" y="1070991"/>
                          <a:pt x="1619121" y="1071372"/>
                          <a:pt x="1619121" y="1072039"/>
                        </a:cubicBezTo>
                        <a:cubicBezTo>
                          <a:pt x="1619121" y="1072801"/>
                          <a:pt x="1619217" y="1073468"/>
                          <a:pt x="1619312" y="1074039"/>
                        </a:cubicBezTo>
                        <a:cubicBezTo>
                          <a:pt x="1619502" y="1075373"/>
                          <a:pt x="1619693" y="1076420"/>
                          <a:pt x="1618550" y="1077944"/>
                        </a:cubicBezTo>
                        <a:cubicBezTo>
                          <a:pt x="1617312" y="1079659"/>
                          <a:pt x="1616645" y="1082040"/>
                          <a:pt x="1617312" y="1082802"/>
                        </a:cubicBezTo>
                        <a:cubicBezTo>
                          <a:pt x="1618359" y="1084136"/>
                          <a:pt x="1618169" y="1085755"/>
                          <a:pt x="1616740" y="1087660"/>
                        </a:cubicBezTo>
                        <a:lnTo>
                          <a:pt x="1616454" y="1088041"/>
                        </a:lnTo>
                        <a:cubicBezTo>
                          <a:pt x="1615502" y="1089184"/>
                          <a:pt x="1615311" y="1089470"/>
                          <a:pt x="1615121" y="1091470"/>
                        </a:cubicBezTo>
                        <a:lnTo>
                          <a:pt x="1615121" y="1091756"/>
                        </a:lnTo>
                        <a:cubicBezTo>
                          <a:pt x="1614835" y="1094042"/>
                          <a:pt x="1614740" y="1095470"/>
                          <a:pt x="1613216" y="1095851"/>
                        </a:cubicBezTo>
                        <a:cubicBezTo>
                          <a:pt x="1611692" y="1096232"/>
                          <a:pt x="1611406" y="1095661"/>
                          <a:pt x="1610835" y="1094423"/>
                        </a:cubicBezTo>
                        <a:lnTo>
                          <a:pt x="1610739" y="1094232"/>
                        </a:lnTo>
                        <a:cubicBezTo>
                          <a:pt x="1610644" y="1094137"/>
                          <a:pt x="1610644" y="1094042"/>
                          <a:pt x="1610644" y="1094042"/>
                        </a:cubicBezTo>
                        <a:cubicBezTo>
                          <a:pt x="1610454" y="1094042"/>
                          <a:pt x="1609882" y="1094613"/>
                          <a:pt x="1609692" y="1095375"/>
                        </a:cubicBezTo>
                        <a:cubicBezTo>
                          <a:pt x="1609215" y="1096804"/>
                          <a:pt x="1608168" y="1097661"/>
                          <a:pt x="1606548" y="1097947"/>
                        </a:cubicBezTo>
                        <a:cubicBezTo>
                          <a:pt x="1606358" y="1097947"/>
                          <a:pt x="1606262" y="1098042"/>
                          <a:pt x="1606167" y="1098232"/>
                        </a:cubicBezTo>
                        <a:cubicBezTo>
                          <a:pt x="1605977" y="1098614"/>
                          <a:pt x="1605977" y="1099471"/>
                          <a:pt x="1606453" y="1100614"/>
                        </a:cubicBezTo>
                        <a:cubicBezTo>
                          <a:pt x="1606739" y="1101376"/>
                          <a:pt x="1606929" y="1101376"/>
                          <a:pt x="1606929" y="1101376"/>
                        </a:cubicBezTo>
                        <a:cubicBezTo>
                          <a:pt x="1607025" y="1101471"/>
                          <a:pt x="1607596" y="1101090"/>
                          <a:pt x="1607882" y="1100900"/>
                        </a:cubicBezTo>
                        <a:cubicBezTo>
                          <a:pt x="1608072" y="1100804"/>
                          <a:pt x="1608644" y="1100423"/>
                          <a:pt x="1609311" y="1100614"/>
                        </a:cubicBezTo>
                        <a:cubicBezTo>
                          <a:pt x="1610072" y="1100900"/>
                          <a:pt x="1610263" y="1101757"/>
                          <a:pt x="1610644" y="1103090"/>
                        </a:cubicBezTo>
                        <a:lnTo>
                          <a:pt x="1610930" y="1104233"/>
                        </a:lnTo>
                        <a:cubicBezTo>
                          <a:pt x="1611406" y="1105757"/>
                          <a:pt x="1611501" y="1106234"/>
                          <a:pt x="1612454" y="1106805"/>
                        </a:cubicBezTo>
                        <a:cubicBezTo>
                          <a:pt x="1613502" y="1107472"/>
                          <a:pt x="1614073" y="1108424"/>
                          <a:pt x="1613787" y="1109282"/>
                        </a:cubicBezTo>
                        <a:cubicBezTo>
                          <a:pt x="1613692" y="1109567"/>
                          <a:pt x="1613311" y="1110329"/>
                          <a:pt x="1611882" y="1110139"/>
                        </a:cubicBezTo>
                        <a:cubicBezTo>
                          <a:pt x="1610263" y="1109948"/>
                          <a:pt x="1608072" y="1110806"/>
                          <a:pt x="1607977" y="1111663"/>
                        </a:cubicBezTo>
                        <a:cubicBezTo>
                          <a:pt x="1607691" y="1113377"/>
                          <a:pt x="1606072" y="1114235"/>
                          <a:pt x="1603310" y="1114235"/>
                        </a:cubicBezTo>
                        <a:cubicBezTo>
                          <a:pt x="1600833" y="1114235"/>
                          <a:pt x="1597690" y="1113377"/>
                          <a:pt x="1596261" y="1112806"/>
                        </a:cubicBezTo>
                        <a:cubicBezTo>
                          <a:pt x="1595023" y="1112330"/>
                          <a:pt x="1594356" y="1112330"/>
                          <a:pt x="1593594" y="1113758"/>
                        </a:cubicBezTo>
                        <a:cubicBezTo>
                          <a:pt x="1592546" y="1115663"/>
                          <a:pt x="1592737" y="1116330"/>
                          <a:pt x="1593594" y="1117092"/>
                        </a:cubicBezTo>
                        <a:cubicBezTo>
                          <a:pt x="1594356" y="1117759"/>
                          <a:pt x="1595118" y="1118521"/>
                          <a:pt x="1595023" y="1119473"/>
                        </a:cubicBezTo>
                        <a:cubicBezTo>
                          <a:pt x="1595023" y="1120045"/>
                          <a:pt x="1594642" y="1120616"/>
                          <a:pt x="1593975" y="1121188"/>
                        </a:cubicBezTo>
                        <a:cubicBezTo>
                          <a:pt x="1592832" y="1122045"/>
                          <a:pt x="1592642" y="1122521"/>
                          <a:pt x="1593404" y="1123760"/>
                        </a:cubicBezTo>
                        <a:cubicBezTo>
                          <a:pt x="1593499" y="1123950"/>
                          <a:pt x="1593689" y="1124236"/>
                          <a:pt x="1593880" y="1124522"/>
                        </a:cubicBezTo>
                        <a:cubicBezTo>
                          <a:pt x="1594928" y="1126141"/>
                          <a:pt x="1596452" y="1128332"/>
                          <a:pt x="1595023" y="1131380"/>
                        </a:cubicBezTo>
                        <a:lnTo>
                          <a:pt x="1594928" y="1131665"/>
                        </a:lnTo>
                        <a:cubicBezTo>
                          <a:pt x="1593594" y="1134618"/>
                          <a:pt x="1592832" y="1136332"/>
                          <a:pt x="1591404" y="1138142"/>
                        </a:cubicBezTo>
                        <a:cubicBezTo>
                          <a:pt x="1590546" y="1139285"/>
                          <a:pt x="1590546" y="1139381"/>
                          <a:pt x="1590546" y="1139952"/>
                        </a:cubicBezTo>
                        <a:cubicBezTo>
                          <a:pt x="1590546" y="1140238"/>
                          <a:pt x="1590546" y="1140524"/>
                          <a:pt x="1590546" y="1140905"/>
                        </a:cubicBezTo>
                        <a:cubicBezTo>
                          <a:pt x="1590451" y="1142429"/>
                          <a:pt x="1589689" y="1146715"/>
                          <a:pt x="1587212" y="1147477"/>
                        </a:cubicBezTo>
                        <a:cubicBezTo>
                          <a:pt x="1585307" y="1148144"/>
                          <a:pt x="1584260" y="1149001"/>
                          <a:pt x="1583212" y="1150239"/>
                        </a:cubicBezTo>
                        <a:lnTo>
                          <a:pt x="1583021" y="1150525"/>
                        </a:lnTo>
                        <a:cubicBezTo>
                          <a:pt x="1581974" y="1151763"/>
                          <a:pt x="1581497" y="1152335"/>
                          <a:pt x="1581593" y="1153382"/>
                        </a:cubicBezTo>
                        <a:cubicBezTo>
                          <a:pt x="1581783" y="1155192"/>
                          <a:pt x="1580831" y="1155478"/>
                          <a:pt x="1579021" y="1156145"/>
                        </a:cubicBezTo>
                        <a:cubicBezTo>
                          <a:pt x="1578735" y="1156240"/>
                          <a:pt x="1578354" y="1156335"/>
                          <a:pt x="1577878" y="1156526"/>
                        </a:cubicBezTo>
                        <a:cubicBezTo>
                          <a:pt x="1577402" y="1156716"/>
                          <a:pt x="1577021" y="1156811"/>
                          <a:pt x="1576640" y="1156907"/>
                        </a:cubicBezTo>
                        <a:cubicBezTo>
                          <a:pt x="1574449" y="1157573"/>
                          <a:pt x="1574259" y="1157764"/>
                          <a:pt x="1574449" y="1158716"/>
                        </a:cubicBezTo>
                        <a:cubicBezTo>
                          <a:pt x="1574639" y="1159764"/>
                          <a:pt x="1574830" y="1160431"/>
                          <a:pt x="1574354" y="1160907"/>
                        </a:cubicBezTo>
                        <a:cubicBezTo>
                          <a:pt x="1573973" y="1161479"/>
                          <a:pt x="1573211" y="1161479"/>
                          <a:pt x="1571972" y="1161479"/>
                        </a:cubicBezTo>
                        <a:cubicBezTo>
                          <a:pt x="1570353" y="1161479"/>
                          <a:pt x="1570258" y="1161479"/>
                          <a:pt x="1570163" y="1163860"/>
                        </a:cubicBezTo>
                        <a:cubicBezTo>
                          <a:pt x="1570163" y="1164241"/>
                          <a:pt x="1570163" y="1164527"/>
                          <a:pt x="1570163" y="1164812"/>
                        </a:cubicBezTo>
                        <a:cubicBezTo>
                          <a:pt x="1570163" y="1166717"/>
                          <a:pt x="1570163" y="1168241"/>
                          <a:pt x="1567496" y="1168432"/>
                        </a:cubicBezTo>
                        <a:cubicBezTo>
                          <a:pt x="1565781" y="1168527"/>
                          <a:pt x="1565686" y="1168813"/>
                          <a:pt x="1565305" y="1170813"/>
                        </a:cubicBezTo>
                        <a:cubicBezTo>
                          <a:pt x="1564829" y="1173290"/>
                          <a:pt x="1564638" y="1175195"/>
                          <a:pt x="1565400" y="1176814"/>
                        </a:cubicBezTo>
                        <a:cubicBezTo>
                          <a:pt x="1566162" y="1178528"/>
                          <a:pt x="1567401" y="1181386"/>
                          <a:pt x="1569210" y="1181386"/>
                        </a:cubicBezTo>
                        <a:cubicBezTo>
                          <a:pt x="1570829" y="1181386"/>
                          <a:pt x="1571687" y="1181672"/>
                          <a:pt x="1572258" y="1182243"/>
                        </a:cubicBezTo>
                        <a:cubicBezTo>
                          <a:pt x="1572639" y="1182719"/>
                          <a:pt x="1572830" y="1183291"/>
                          <a:pt x="1572735" y="1184148"/>
                        </a:cubicBezTo>
                        <a:cubicBezTo>
                          <a:pt x="1572639" y="1184624"/>
                          <a:pt x="1572735" y="1184815"/>
                          <a:pt x="1572830" y="1184910"/>
                        </a:cubicBezTo>
                        <a:cubicBezTo>
                          <a:pt x="1572925" y="1184910"/>
                          <a:pt x="1573115" y="1185005"/>
                          <a:pt x="1573687" y="1184720"/>
                        </a:cubicBezTo>
                        <a:cubicBezTo>
                          <a:pt x="1575211" y="1184053"/>
                          <a:pt x="1575592" y="1184624"/>
                          <a:pt x="1576259" y="1185863"/>
                        </a:cubicBezTo>
                        <a:cubicBezTo>
                          <a:pt x="1576449" y="1186148"/>
                          <a:pt x="1576640" y="1186625"/>
                          <a:pt x="1576830" y="1187101"/>
                        </a:cubicBezTo>
                        <a:cubicBezTo>
                          <a:pt x="1577878" y="1189101"/>
                          <a:pt x="1578354" y="1189196"/>
                          <a:pt x="1579593" y="1189292"/>
                        </a:cubicBezTo>
                        <a:cubicBezTo>
                          <a:pt x="1580831" y="1189482"/>
                          <a:pt x="1581212" y="1190339"/>
                          <a:pt x="1581497" y="1191387"/>
                        </a:cubicBezTo>
                        <a:cubicBezTo>
                          <a:pt x="1581688" y="1191959"/>
                          <a:pt x="1581879" y="1192625"/>
                          <a:pt x="1582260" y="1193482"/>
                        </a:cubicBezTo>
                        <a:cubicBezTo>
                          <a:pt x="1583498" y="1196054"/>
                          <a:pt x="1583593" y="1196911"/>
                          <a:pt x="1583784" y="1200150"/>
                        </a:cubicBezTo>
                        <a:cubicBezTo>
                          <a:pt x="1583974" y="1204055"/>
                          <a:pt x="1584831" y="1204055"/>
                          <a:pt x="1585117" y="1204055"/>
                        </a:cubicBezTo>
                        <a:cubicBezTo>
                          <a:pt x="1586260" y="1204055"/>
                          <a:pt x="1586736" y="1204627"/>
                          <a:pt x="1586927" y="1204913"/>
                        </a:cubicBezTo>
                        <a:cubicBezTo>
                          <a:pt x="1587308" y="1205675"/>
                          <a:pt x="1587022" y="1206627"/>
                          <a:pt x="1586165" y="1207865"/>
                        </a:cubicBezTo>
                        <a:cubicBezTo>
                          <a:pt x="1585307" y="1209104"/>
                          <a:pt x="1585307" y="1209104"/>
                          <a:pt x="1585974" y="1209770"/>
                        </a:cubicBezTo>
                        <a:lnTo>
                          <a:pt x="1586355" y="1210056"/>
                        </a:lnTo>
                        <a:cubicBezTo>
                          <a:pt x="1587784" y="1211294"/>
                          <a:pt x="1587975" y="1212818"/>
                          <a:pt x="1586927" y="1214152"/>
                        </a:cubicBezTo>
                        <a:cubicBezTo>
                          <a:pt x="1586831" y="1214342"/>
                          <a:pt x="1586641" y="1214438"/>
                          <a:pt x="1586546" y="1214628"/>
                        </a:cubicBezTo>
                        <a:cubicBezTo>
                          <a:pt x="1586831" y="1214723"/>
                          <a:pt x="1587117" y="1214914"/>
                          <a:pt x="1587212" y="1215009"/>
                        </a:cubicBezTo>
                        <a:cubicBezTo>
                          <a:pt x="1587498" y="1215200"/>
                          <a:pt x="1587594" y="1215200"/>
                          <a:pt x="1588641" y="1214533"/>
                        </a:cubicBezTo>
                        <a:cubicBezTo>
                          <a:pt x="1588832" y="1214342"/>
                          <a:pt x="1589118" y="1214247"/>
                          <a:pt x="1589308" y="1214057"/>
                        </a:cubicBezTo>
                        <a:lnTo>
                          <a:pt x="1589594" y="1213866"/>
                        </a:lnTo>
                        <a:cubicBezTo>
                          <a:pt x="1590546" y="1213295"/>
                          <a:pt x="1591118" y="1212818"/>
                          <a:pt x="1591880" y="1213009"/>
                        </a:cubicBezTo>
                        <a:cubicBezTo>
                          <a:pt x="1592451" y="1213199"/>
                          <a:pt x="1592737" y="1213676"/>
                          <a:pt x="1592832" y="1214057"/>
                        </a:cubicBezTo>
                        <a:cubicBezTo>
                          <a:pt x="1592928" y="1214247"/>
                          <a:pt x="1593023" y="1214342"/>
                          <a:pt x="1593023" y="1214342"/>
                        </a:cubicBezTo>
                        <a:cubicBezTo>
                          <a:pt x="1593118" y="1214342"/>
                          <a:pt x="1593689" y="1214152"/>
                          <a:pt x="1594547" y="1212914"/>
                        </a:cubicBezTo>
                        <a:cubicBezTo>
                          <a:pt x="1595595" y="1211390"/>
                          <a:pt x="1596547" y="1211199"/>
                          <a:pt x="1597119" y="1211294"/>
                        </a:cubicBezTo>
                        <a:cubicBezTo>
                          <a:pt x="1597595" y="1211390"/>
                          <a:pt x="1598357" y="1211771"/>
                          <a:pt x="1598738" y="1213104"/>
                        </a:cubicBezTo>
                        <a:cubicBezTo>
                          <a:pt x="1598928" y="1213771"/>
                          <a:pt x="1599023" y="1213866"/>
                          <a:pt x="1599119" y="1213961"/>
                        </a:cubicBezTo>
                        <a:cubicBezTo>
                          <a:pt x="1599119" y="1213961"/>
                          <a:pt x="1599404" y="1213961"/>
                          <a:pt x="1599500" y="1213961"/>
                        </a:cubicBezTo>
                        <a:cubicBezTo>
                          <a:pt x="1599786" y="1213961"/>
                          <a:pt x="1600071" y="1213961"/>
                          <a:pt x="1600452" y="1214057"/>
                        </a:cubicBezTo>
                        <a:cubicBezTo>
                          <a:pt x="1602548" y="1214247"/>
                          <a:pt x="1602453" y="1216057"/>
                          <a:pt x="1602453" y="1217295"/>
                        </a:cubicBezTo>
                        <a:lnTo>
                          <a:pt x="1602453" y="1217867"/>
                        </a:lnTo>
                        <a:cubicBezTo>
                          <a:pt x="1602453" y="1218152"/>
                          <a:pt x="1602453" y="1218343"/>
                          <a:pt x="1602453" y="1218629"/>
                        </a:cubicBezTo>
                        <a:cubicBezTo>
                          <a:pt x="1602548" y="1219867"/>
                          <a:pt x="1602643" y="1221010"/>
                          <a:pt x="1600833" y="1222629"/>
                        </a:cubicBezTo>
                        <a:cubicBezTo>
                          <a:pt x="1599119" y="1224058"/>
                          <a:pt x="1599119" y="1224534"/>
                          <a:pt x="1599786" y="1226344"/>
                        </a:cubicBezTo>
                        <a:cubicBezTo>
                          <a:pt x="1600452" y="1228249"/>
                          <a:pt x="1600738" y="1228439"/>
                          <a:pt x="1602548" y="1229106"/>
                        </a:cubicBezTo>
                        <a:cubicBezTo>
                          <a:pt x="1604643" y="1229963"/>
                          <a:pt x="1605024" y="1231487"/>
                          <a:pt x="1605596" y="1233583"/>
                        </a:cubicBezTo>
                        <a:lnTo>
                          <a:pt x="1605881" y="1234440"/>
                        </a:lnTo>
                        <a:cubicBezTo>
                          <a:pt x="1606262" y="1235678"/>
                          <a:pt x="1606834" y="1236917"/>
                          <a:pt x="1607405" y="1238155"/>
                        </a:cubicBezTo>
                        <a:cubicBezTo>
                          <a:pt x="1608072" y="1239584"/>
                          <a:pt x="1608644" y="1240917"/>
                          <a:pt x="1608834" y="1241965"/>
                        </a:cubicBezTo>
                        <a:cubicBezTo>
                          <a:pt x="1608929" y="1242441"/>
                          <a:pt x="1608929" y="1242822"/>
                          <a:pt x="1609025" y="1243203"/>
                        </a:cubicBezTo>
                        <a:cubicBezTo>
                          <a:pt x="1609215" y="1244346"/>
                          <a:pt x="1609311" y="1245203"/>
                          <a:pt x="1609311" y="1246727"/>
                        </a:cubicBezTo>
                        <a:cubicBezTo>
                          <a:pt x="1609311" y="1247299"/>
                          <a:pt x="1609215" y="1247775"/>
                          <a:pt x="1609215" y="1248251"/>
                        </a:cubicBezTo>
                        <a:cubicBezTo>
                          <a:pt x="1609025" y="1249299"/>
                          <a:pt x="1609025" y="1249585"/>
                          <a:pt x="1609977" y="1250252"/>
                        </a:cubicBezTo>
                        <a:cubicBezTo>
                          <a:pt x="1611406" y="1251204"/>
                          <a:pt x="1611501" y="1251204"/>
                          <a:pt x="1612644" y="1250252"/>
                        </a:cubicBezTo>
                        <a:lnTo>
                          <a:pt x="1612930" y="1249966"/>
                        </a:lnTo>
                        <a:cubicBezTo>
                          <a:pt x="1614263" y="1248918"/>
                          <a:pt x="1614930" y="1248728"/>
                          <a:pt x="1618359" y="1250252"/>
                        </a:cubicBezTo>
                        <a:cubicBezTo>
                          <a:pt x="1622169" y="1252061"/>
                          <a:pt x="1623312" y="1252442"/>
                          <a:pt x="1625217" y="1250156"/>
                        </a:cubicBezTo>
                        <a:cubicBezTo>
                          <a:pt x="1625789" y="1249490"/>
                          <a:pt x="1626265" y="1248823"/>
                          <a:pt x="1626646" y="1248251"/>
                        </a:cubicBezTo>
                        <a:cubicBezTo>
                          <a:pt x="1627979" y="1246537"/>
                          <a:pt x="1629027" y="1245108"/>
                          <a:pt x="1631123" y="1245108"/>
                        </a:cubicBezTo>
                        <a:cubicBezTo>
                          <a:pt x="1631789" y="1245108"/>
                          <a:pt x="1632361" y="1244918"/>
                          <a:pt x="1632647" y="1244536"/>
                        </a:cubicBezTo>
                        <a:cubicBezTo>
                          <a:pt x="1633123" y="1243965"/>
                          <a:pt x="1633409" y="1243013"/>
                          <a:pt x="1633313" y="1241489"/>
                        </a:cubicBezTo>
                        <a:cubicBezTo>
                          <a:pt x="1633218" y="1238726"/>
                          <a:pt x="1633504" y="1238536"/>
                          <a:pt x="1635980" y="1237488"/>
                        </a:cubicBezTo>
                        <a:lnTo>
                          <a:pt x="1636362" y="1237393"/>
                        </a:lnTo>
                        <a:cubicBezTo>
                          <a:pt x="1638933" y="1236345"/>
                          <a:pt x="1639505" y="1237298"/>
                          <a:pt x="1640457" y="1239393"/>
                        </a:cubicBezTo>
                        <a:cubicBezTo>
                          <a:pt x="1640743" y="1239869"/>
                          <a:pt x="1641029" y="1240441"/>
                          <a:pt x="1641410" y="1241203"/>
                        </a:cubicBezTo>
                        <a:cubicBezTo>
                          <a:pt x="1642362" y="1242822"/>
                          <a:pt x="1642743" y="1243965"/>
                          <a:pt x="1643220" y="1245013"/>
                        </a:cubicBezTo>
                        <a:cubicBezTo>
                          <a:pt x="1643696" y="1246251"/>
                          <a:pt x="1644172" y="1247394"/>
                          <a:pt x="1645315" y="1249299"/>
                        </a:cubicBezTo>
                        <a:cubicBezTo>
                          <a:pt x="1647125" y="1252157"/>
                          <a:pt x="1649030" y="1253395"/>
                          <a:pt x="1650935" y="1252919"/>
                        </a:cubicBezTo>
                        <a:cubicBezTo>
                          <a:pt x="1653030" y="1252347"/>
                          <a:pt x="1654078" y="1251966"/>
                          <a:pt x="1654459" y="1250918"/>
                        </a:cubicBezTo>
                        <a:cubicBezTo>
                          <a:pt x="1654745" y="1250061"/>
                          <a:pt x="1655316" y="1249490"/>
                          <a:pt x="1656078" y="1249204"/>
                        </a:cubicBezTo>
                        <a:cubicBezTo>
                          <a:pt x="1656936" y="1248918"/>
                          <a:pt x="1657983" y="1249204"/>
                          <a:pt x="1658840" y="1249871"/>
                        </a:cubicBezTo>
                        <a:cubicBezTo>
                          <a:pt x="1659031" y="1249966"/>
                          <a:pt x="1659031" y="1249966"/>
                          <a:pt x="1659031" y="1249966"/>
                        </a:cubicBezTo>
                        <a:cubicBezTo>
                          <a:pt x="1659221" y="1249871"/>
                          <a:pt x="1659507" y="1249299"/>
                          <a:pt x="1659793" y="1248918"/>
                        </a:cubicBezTo>
                        <a:cubicBezTo>
                          <a:pt x="1660174" y="1248347"/>
                          <a:pt x="1660555" y="1247585"/>
                          <a:pt x="1661222" y="1246918"/>
                        </a:cubicBezTo>
                        <a:cubicBezTo>
                          <a:pt x="1662841" y="1245108"/>
                          <a:pt x="1663508" y="1245013"/>
                          <a:pt x="1665889" y="1245108"/>
                        </a:cubicBezTo>
                        <a:lnTo>
                          <a:pt x="1666461" y="1245108"/>
                        </a:lnTo>
                        <a:cubicBezTo>
                          <a:pt x="1669032" y="1245203"/>
                          <a:pt x="1671223" y="1245299"/>
                          <a:pt x="1672842" y="1247775"/>
                        </a:cubicBezTo>
                        <a:cubicBezTo>
                          <a:pt x="1673319" y="1248442"/>
                          <a:pt x="1673795" y="1249013"/>
                          <a:pt x="1674271" y="1249490"/>
                        </a:cubicBezTo>
                        <a:cubicBezTo>
                          <a:pt x="1675223" y="1250537"/>
                          <a:pt x="1676176" y="1251490"/>
                          <a:pt x="1676081" y="1253204"/>
                        </a:cubicBezTo>
                        <a:cubicBezTo>
                          <a:pt x="1676081" y="1253871"/>
                          <a:pt x="1675986" y="1254347"/>
                          <a:pt x="1675890" y="1254633"/>
                        </a:cubicBezTo>
                        <a:lnTo>
                          <a:pt x="1675795" y="1254824"/>
                        </a:lnTo>
                        <a:lnTo>
                          <a:pt x="1674462" y="1254538"/>
                        </a:lnTo>
                        <a:cubicBezTo>
                          <a:pt x="1674462" y="1254443"/>
                          <a:pt x="1674462" y="1254347"/>
                          <a:pt x="1674557" y="1254252"/>
                        </a:cubicBezTo>
                        <a:cubicBezTo>
                          <a:pt x="1674652" y="1253966"/>
                          <a:pt x="1674747" y="1253681"/>
                          <a:pt x="1674747" y="1253109"/>
                        </a:cubicBezTo>
                        <a:cubicBezTo>
                          <a:pt x="1674843" y="1251966"/>
                          <a:pt x="1674176" y="1251299"/>
                          <a:pt x="1673319" y="1250347"/>
                        </a:cubicBezTo>
                        <a:cubicBezTo>
                          <a:pt x="1672842" y="1249871"/>
                          <a:pt x="1672271" y="1249204"/>
                          <a:pt x="1671795" y="1248442"/>
                        </a:cubicBezTo>
                        <a:cubicBezTo>
                          <a:pt x="1670556" y="1246632"/>
                          <a:pt x="1669128" y="1246537"/>
                          <a:pt x="1666461" y="1246442"/>
                        </a:cubicBezTo>
                        <a:lnTo>
                          <a:pt x="1665889" y="1246442"/>
                        </a:lnTo>
                        <a:cubicBezTo>
                          <a:pt x="1663794" y="1246346"/>
                          <a:pt x="1663603" y="1246346"/>
                          <a:pt x="1662270" y="1247775"/>
                        </a:cubicBezTo>
                        <a:cubicBezTo>
                          <a:pt x="1661698" y="1248347"/>
                          <a:pt x="1661412" y="1249013"/>
                          <a:pt x="1661031" y="1249585"/>
                        </a:cubicBezTo>
                        <a:cubicBezTo>
                          <a:pt x="1660555" y="1250442"/>
                          <a:pt x="1660079" y="1251109"/>
                          <a:pt x="1659412" y="1251299"/>
                        </a:cubicBezTo>
                        <a:cubicBezTo>
                          <a:pt x="1659031" y="1251395"/>
                          <a:pt x="1658555" y="1251299"/>
                          <a:pt x="1658079" y="1250918"/>
                        </a:cubicBezTo>
                        <a:cubicBezTo>
                          <a:pt x="1657507" y="1250537"/>
                          <a:pt x="1656936" y="1250347"/>
                          <a:pt x="1656554" y="1250442"/>
                        </a:cubicBezTo>
                        <a:cubicBezTo>
                          <a:pt x="1656078" y="1250537"/>
                          <a:pt x="1655888" y="1250918"/>
                          <a:pt x="1655793" y="1251299"/>
                        </a:cubicBezTo>
                        <a:cubicBezTo>
                          <a:pt x="1655126" y="1253204"/>
                          <a:pt x="1653316" y="1253681"/>
                          <a:pt x="1651316" y="1254157"/>
                        </a:cubicBezTo>
                        <a:cubicBezTo>
                          <a:pt x="1649506" y="1254633"/>
                          <a:pt x="1646839" y="1254252"/>
                          <a:pt x="1644172" y="1249966"/>
                        </a:cubicBezTo>
                        <a:cubicBezTo>
                          <a:pt x="1643029" y="1248061"/>
                          <a:pt x="1642457" y="1246727"/>
                          <a:pt x="1641981" y="1245489"/>
                        </a:cubicBezTo>
                        <a:cubicBezTo>
                          <a:pt x="1641600" y="1244441"/>
                          <a:pt x="1641124" y="1243394"/>
                          <a:pt x="1640267" y="1241870"/>
                        </a:cubicBezTo>
                        <a:cubicBezTo>
                          <a:pt x="1639886" y="1241107"/>
                          <a:pt x="1639600" y="1240536"/>
                          <a:pt x="1639314" y="1240060"/>
                        </a:cubicBezTo>
                        <a:cubicBezTo>
                          <a:pt x="1638362" y="1238155"/>
                          <a:pt x="1638362" y="1238155"/>
                          <a:pt x="1636933" y="1238726"/>
                        </a:cubicBezTo>
                        <a:lnTo>
                          <a:pt x="1636552" y="1238822"/>
                        </a:lnTo>
                        <a:cubicBezTo>
                          <a:pt x="1634647" y="1239584"/>
                          <a:pt x="1634647" y="1239584"/>
                          <a:pt x="1634742" y="1241489"/>
                        </a:cubicBezTo>
                        <a:cubicBezTo>
                          <a:pt x="1634837" y="1243394"/>
                          <a:pt x="1634456" y="1244727"/>
                          <a:pt x="1633695" y="1245584"/>
                        </a:cubicBezTo>
                        <a:cubicBezTo>
                          <a:pt x="1633123" y="1246251"/>
                          <a:pt x="1632266" y="1246537"/>
                          <a:pt x="1631123" y="1246537"/>
                        </a:cubicBezTo>
                        <a:cubicBezTo>
                          <a:pt x="1629694" y="1246537"/>
                          <a:pt x="1629027" y="1247299"/>
                          <a:pt x="1627694" y="1249109"/>
                        </a:cubicBezTo>
                        <a:cubicBezTo>
                          <a:pt x="1627218" y="1249680"/>
                          <a:pt x="1626741" y="1250347"/>
                          <a:pt x="1626170" y="1251014"/>
                        </a:cubicBezTo>
                        <a:cubicBezTo>
                          <a:pt x="1623503" y="1254252"/>
                          <a:pt x="1621312" y="1253204"/>
                          <a:pt x="1617693" y="1251490"/>
                        </a:cubicBezTo>
                        <a:cubicBezTo>
                          <a:pt x="1614740" y="1250061"/>
                          <a:pt x="1614549" y="1250347"/>
                          <a:pt x="1613692" y="1251014"/>
                        </a:cubicBezTo>
                        <a:lnTo>
                          <a:pt x="1613406" y="1251299"/>
                        </a:lnTo>
                        <a:cubicBezTo>
                          <a:pt x="1611978" y="1252347"/>
                          <a:pt x="1611311" y="1252823"/>
                          <a:pt x="1609120" y="1251299"/>
                        </a:cubicBezTo>
                        <a:cubicBezTo>
                          <a:pt x="1607501" y="1250156"/>
                          <a:pt x="1607596" y="1249109"/>
                          <a:pt x="1607787" y="1247965"/>
                        </a:cubicBezTo>
                        <a:cubicBezTo>
                          <a:pt x="1607882" y="1247585"/>
                          <a:pt x="1607882" y="1247204"/>
                          <a:pt x="1607882" y="1246632"/>
                        </a:cubicBezTo>
                        <a:cubicBezTo>
                          <a:pt x="1607882" y="1245203"/>
                          <a:pt x="1607787" y="1244346"/>
                          <a:pt x="1607596" y="1243298"/>
                        </a:cubicBezTo>
                        <a:cubicBezTo>
                          <a:pt x="1607501" y="1242917"/>
                          <a:pt x="1607501" y="1242536"/>
                          <a:pt x="1607405" y="1242060"/>
                        </a:cubicBezTo>
                        <a:cubicBezTo>
                          <a:pt x="1607310" y="1241203"/>
                          <a:pt x="1606739" y="1239965"/>
                          <a:pt x="1606072" y="1238631"/>
                        </a:cubicBezTo>
                        <a:cubicBezTo>
                          <a:pt x="1605501" y="1237393"/>
                          <a:pt x="1604834" y="1236059"/>
                          <a:pt x="1604453" y="1234726"/>
                        </a:cubicBezTo>
                        <a:lnTo>
                          <a:pt x="1604167" y="1233773"/>
                        </a:lnTo>
                        <a:cubicBezTo>
                          <a:pt x="1603595" y="1231678"/>
                          <a:pt x="1603310" y="1230725"/>
                          <a:pt x="1601881" y="1230154"/>
                        </a:cubicBezTo>
                        <a:cubicBezTo>
                          <a:pt x="1599690" y="1229297"/>
                          <a:pt x="1599214" y="1228820"/>
                          <a:pt x="1598357" y="1226534"/>
                        </a:cubicBezTo>
                        <a:cubicBezTo>
                          <a:pt x="1597500" y="1224248"/>
                          <a:pt x="1597595" y="1223201"/>
                          <a:pt x="1599786" y="1221296"/>
                        </a:cubicBezTo>
                        <a:cubicBezTo>
                          <a:pt x="1601119" y="1220153"/>
                          <a:pt x="1601024" y="1219486"/>
                          <a:pt x="1600929" y="1218438"/>
                        </a:cubicBezTo>
                        <a:cubicBezTo>
                          <a:pt x="1600929" y="1218152"/>
                          <a:pt x="1600929" y="1217867"/>
                          <a:pt x="1600929" y="1217581"/>
                        </a:cubicBezTo>
                        <a:lnTo>
                          <a:pt x="1600929" y="1217009"/>
                        </a:lnTo>
                        <a:cubicBezTo>
                          <a:pt x="1600929" y="1215485"/>
                          <a:pt x="1600833" y="1215200"/>
                          <a:pt x="1600167" y="1215104"/>
                        </a:cubicBezTo>
                        <a:cubicBezTo>
                          <a:pt x="1599786" y="1215104"/>
                          <a:pt x="1599500" y="1215104"/>
                          <a:pt x="1599309" y="1215104"/>
                        </a:cubicBezTo>
                        <a:cubicBezTo>
                          <a:pt x="1598166" y="1215104"/>
                          <a:pt x="1597690" y="1214819"/>
                          <a:pt x="1597214" y="1213295"/>
                        </a:cubicBezTo>
                        <a:cubicBezTo>
                          <a:pt x="1597023" y="1212723"/>
                          <a:pt x="1596833" y="1212437"/>
                          <a:pt x="1596642" y="1212437"/>
                        </a:cubicBezTo>
                        <a:cubicBezTo>
                          <a:pt x="1596452" y="1212437"/>
                          <a:pt x="1595976" y="1212628"/>
                          <a:pt x="1595404" y="1213485"/>
                        </a:cubicBezTo>
                        <a:cubicBezTo>
                          <a:pt x="1594452" y="1214914"/>
                          <a:pt x="1593499" y="1215485"/>
                          <a:pt x="1592642" y="1215485"/>
                        </a:cubicBezTo>
                        <a:cubicBezTo>
                          <a:pt x="1592261" y="1215485"/>
                          <a:pt x="1591689" y="1215200"/>
                          <a:pt x="1591308" y="1214438"/>
                        </a:cubicBezTo>
                        <a:cubicBezTo>
                          <a:pt x="1591213" y="1214152"/>
                          <a:pt x="1591118" y="1214152"/>
                          <a:pt x="1591118" y="1214152"/>
                        </a:cubicBezTo>
                        <a:cubicBezTo>
                          <a:pt x="1591022" y="1214152"/>
                          <a:pt x="1590546" y="1214533"/>
                          <a:pt x="1590070" y="1214819"/>
                        </a:cubicBezTo>
                        <a:lnTo>
                          <a:pt x="1589784" y="1215009"/>
                        </a:lnTo>
                        <a:cubicBezTo>
                          <a:pt x="1589498" y="1215200"/>
                          <a:pt x="1589308" y="1215295"/>
                          <a:pt x="1589118" y="1215485"/>
                        </a:cubicBezTo>
                        <a:cubicBezTo>
                          <a:pt x="1588165" y="1216152"/>
                          <a:pt x="1587308" y="1216724"/>
                          <a:pt x="1586165" y="1215961"/>
                        </a:cubicBezTo>
                        <a:cubicBezTo>
                          <a:pt x="1585879" y="1215771"/>
                          <a:pt x="1584641" y="1215200"/>
                          <a:pt x="1582736" y="1216914"/>
                        </a:cubicBezTo>
                        <a:cubicBezTo>
                          <a:pt x="1581593" y="1217962"/>
                          <a:pt x="1581497" y="1218343"/>
                          <a:pt x="1581497" y="1218343"/>
                        </a:cubicBezTo>
                        <a:cubicBezTo>
                          <a:pt x="1581497" y="1218343"/>
                          <a:pt x="1581593" y="1218533"/>
                          <a:pt x="1582355" y="1219010"/>
                        </a:cubicBezTo>
                        <a:cubicBezTo>
                          <a:pt x="1583974" y="1219867"/>
                          <a:pt x="1583974" y="1220534"/>
                          <a:pt x="1583974" y="1221867"/>
                        </a:cubicBezTo>
                        <a:cubicBezTo>
                          <a:pt x="1583974" y="1222153"/>
                          <a:pt x="1583974" y="1222343"/>
                          <a:pt x="1583974" y="1222724"/>
                        </a:cubicBezTo>
                        <a:cubicBezTo>
                          <a:pt x="1583974" y="1224629"/>
                          <a:pt x="1582450" y="1225201"/>
                          <a:pt x="1581021" y="1225677"/>
                        </a:cubicBezTo>
                        <a:cubicBezTo>
                          <a:pt x="1580640" y="1225772"/>
                          <a:pt x="1580164" y="1225963"/>
                          <a:pt x="1579688" y="1226153"/>
                        </a:cubicBezTo>
                        <a:cubicBezTo>
                          <a:pt x="1579116" y="1226344"/>
                          <a:pt x="1578450" y="1226630"/>
                          <a:pt x="1577783" y="1226820"/>
                        </a:cubicBezTo>
                        <a:cubicBezTo>
                          <a:pt x="1576068" y="1227392"/>
                          <a:pt x="1574163" y="1227963"/>
                          <a:pt x="1573687" y="1229106"/>
                        </a:cubicBezTo>
                        <a:lnTo>
                          <a:pt x="1573592" y="1229297"/>
                        </a:lnTo>
                        <a:cubicBezTo>
                          <a:pt x="1572830" y="1231106"/>
                          <a:pt x="1572354" y="1232249"/>
                          <a:pt x="1570163" y="1232249"/>
                        </a:cubicBezTo>
                        <a:cubicBezTo>
                          <a:pt x="1568448" y="1232249"/>
                          <a:pt x="1566448" y="1232916"/>
                          <a:pt x="1564067" y="1234250"/>
                        </a:cubicBezTo>
                        <a:cubicBezTo>
                          <a:pt x="1561686" y="1235583"/>
                          <a:pt x="1560447" y="1237393"/>
                          <a:pt x="1560352" y="1239393"/>
                        </a:cubicBezTo>
                        <a:cubicBezTo>
                          <a:pt x="1560257" y="1240917"/>
                          <a:pt x="1559685" y="1241584"/>
                          <a:pt x="1559114" y="1241870"/>
                        </a:cubicBezTo>
                        <a:cubicBezTo>
                          <a:pt x="1558256" y="1242346"/>
                          <a:pt x="1557018" y="1242251"/>
                          <a:pt x="1555494" y="1241393"/>
                        </a:cubicBezTo>
                        <a:cubicBezTo>
                          <a:pt x="1553113" y="1240155"/>
                          <a:pt x="1552637" y="1239584"/>
                          <a:pt x="1550541" y="1236821"/>
                        </a:cubicBezTo>
                        <a:cubicBezTo>
                          <a:pt x="1549398" y="1235297"/>
                          <a:pt x="1548827" y="1235011"/>
                          <a:pt x="1548541" y="1235011"/>
                        </a:cubicBezTo>
                        <a:cubicBezTo>
                          <a:pt x="1548351" y="1235011"/>
                          <a:pt x="1548160" y="1235107"/>
                          <a:pt x="1547779" y="1235393"/>
                        </a:cubicBezTo>
                        <a:cubicBezTo>
                          <a:pt x="1547588" y="1235583"/>
                          <a:pt x="1547398" y="1235678"/>
                          <a:pt x="1547207" y="1235869"/>
                        </a:cubicBezTo>
                        <a:cubicBezTo>
                          <a:pt x="1546541" y="1236345"/>
                          <a:pt x="1545779" y="1236917"/>
                          <a:pt x="1544540" y="1238536"/>
                        </a:cubicBezTo>
                        <a:cubicBezTo>
                          <a:pt x="1543302" y="1240060"/>
                          <a:pt x="1542540" y="1240727"/>
                          <a:pt x="1541778" y="1240727"/>
                        </a:cubicBezTo>
                        <a:cubicBezTo>
                          <a:pt x="1541016" y="1240727"/>
                          <a:pt x="1540540" y="1240155"/>
                          <a:pt x="1540350" y="1240060"/>
                        </a:cubicBezTo>
                        <a:cubicBezTo>
                          <a:pt x="1540350" y="1240155"/>
                          <a:pt x="1539873" y="1240441"/>
                          <a:pt x="1539587" y="1241012"/>
                        </a:cubicBezTo>
                        <a:cubicBezTo>
                          <a:pt x="1539397" y="1241489"/>
                          <a:pt x="1539397" y="1241774"/>
                          <a:pt x="1539397" y="1241870"/>
                        </a:cubicBezTo>
                        <a:cubicBezTo>
                          <a:pt x="1539492" y="1242060"/>
                          <a:pt x="1539587" y="1242251"/>
                          <a:pt x="1539778" y="1242346"/>
                        </a:cubicBezTo>
                        <a:cubicBezTo>
                          <a:pt x="1540350" y="1243203"/>
                          <a:pt x="1541016" y="1244156"/>
                          <a:pt x="1540254" y="1245965"/>
                        </a:cubicBezTo>
                        <a:cubicBezTo>
                          <a:pt x="1539397" y="1247965"/>
                          <a:pt x="1537873" y="1249394"/>
                          <a:pt x="1535968" y="1250061"/>
                        </a:cubicBezTo>
                        <a:cubicBezTo>
                          <a:pt x="1535396" y="1250252"/>
                          <a:pt x="1534730" y="1250442"/>
                          <a:pt x="1534158" y="1250537"/>
                        </a:cubicBezTo>
                        <a:cubicBezTo>
                          <a:pt x="1533111" y="1250823"/>
                          <a:pt x="1532158" y="1251014"/>
                          <a:pt x="1531205" y="1251680"/>
                        </a:cubicBezTo>
                        <a:cubicBezTo>
                          <a:pt x="1529396" y="1252919"/>
                          <a:pt x="1528729" y="1253490"/>
                          <a:pt x="1528729" y="1254538"/>
                        </a:cubicBezTo>
                        <a:cubicBezTo>
                          <a:pt x="1528729" y="1255586"/>
                          <a:pt x="1529110" y="1256348"/>
                          <a:pt x="1530729" y="1256633"/>
                        </a:cubicBezTo>
                        <a:cubicBezTo>
                          <a:pt x="1531110" y="1256729"/>
                          <a:pt x="1531396" y="1256729"/>
                          <a:pt x="1531682" y="1256729"/>
                        </a:cubicBezTo>
                        <a:cubicBezTo>
                          <a:pt x="1533015" y="1256919"/>
                          <a:pt x="1533587" y="1257110"/>
                          <a:pt x="1533682" y="1258919"/>
                        </a:cubicBezTo>
                        <a:cubicBezTo>
                          <a:pt x="1533777" y="1259491"/>
                          <a:pt x="1534063" y="1260157"/>
                          <a:pt x="1534349" y="1260824"/>
                        </a:cubicBezTo>
                        <a:cubicBezTo>
                          <a:pt x="1534825" y="1261872"/>
                          <a:pt x="1535396" y="1263110"/>
                          <a:pt x="1534730" y="1264253"/>
                        </a:cubicBezTo>
                        <a:cubicBezTo>
                          <a:pt x="1534063" y="1265492"/>
                          <a:pt x="1534063" y="1266158"/>
                          <a:pt x="1535206" y="1267397"/>
                        </a:cubicBezTo>
                        <a:lnTo>
                          <a:pt x="1535492" y="1267682"/>
                        </a:lnTo>
                        <a:cubicBezTo>
                          <a:pt x="1536730" y="1268921"/>
                          <a:pt x="1537968" y="1270254"/>
                          <a:pt x="1536444" y="1272254"/>
                        </a:cubicBezTo>
                        <a:cubicBezTo>
                          <a:pt x="1535968" y="1272921"/>
                          <a:pt x="1535492" y="1273302"/>
                          <a:pt x="1535015" y="1273683"/>
                        </a:cubicBezTo>
                        <a:cubicBezTo>
                          <a:pt x="1534254" y="1274350"/>
                          <a:pt x="1533587" y="1274921"/>
                          <a:pt x="1533301" y="1276350"/>
                        </a:cubicBezTo>
                        <a:cubicBezTo>
                          <a:pt x="1532634" y="1279112"/>
                          <a:pt x="1532158" y="1279970"/>
                          <a:pt x="1529777" y="1281684"/>
                        </a:cubicBezTo>
                        <a:cubicBezTo>
                          <a:pt x="1527395" y="1283399"/>
                          <a:pt x="1525586" y="1284065"/>
                          <a:pt x="1523109" y="1284923"/>
                        </a:cubicBezTo>
                        <a:cubicBezTo>
                          <a:pt x="1520442" y="1285875"/>
                          <a:pt x="1517489" y="1287780"/>
                          <a:pt x="1515680" y="1289876"/>
                        </a:cubicBezTo>
                        <a:cubicBezTo>
                          <a:pt x="1513584" y="1292257"/>
                          <a:pt x="1512346" y="1294829"/>
                          <a:pt x="1512918" y="1295686"/>
                        </a:cubicBezTo>
                        <a:cubicBezTo>
                          <a:pt x="1513870" y="1297210"/>
                          <a:pt x="1514061" y="1297972"/>
                          <a:pt x="1512727" y="1299305"/>
                        </a:cubicBezTo>
                        <a:cubicBezTo>
                          <a:pt x="1512441" y="1299591"/>
                          <a:pt x="1512060" y="1300067"/>
                          <a:pt x="1512060" y="1300544"/>
                        </a:cubicBezTo>
                        <a:cubicBezTo>
                          <a:pt x="1512060" y="1300829"/>
                          <a:pt x="1512251" y="1301115"/>
                          <a:pt x="1512727" y="1301496"/>
                        </a:cubicBezTo>
                        <a:cubicBezTo>
                          <a:pt x="1514156" y="1302639"/>
                          <a:pt x="1514632" y="1303401"/>
                          <a:pt x="1514632" y="1305497"/>
                        </a:cubicBezTo>
                        <a:cubicBezTo>
                          <a:pt x="1514632" y="1307211"/>
                          <a:pt x="1514727" y="1307497"/>
                          <a:pt x="1516537" y="1309307"/>
                        </a:cubicBezTo>
                        <a:cubicBezTo>
                          <a:pt x="1518252" y="1311116"/>
                          <a:pt x="1518156" y="1311878"/>
                          <a:pt x="1517966" y="1313498"/>
                        </a:cubicBezTo>
                        <a:cubicBezTo>
                          <a:pt x="1517870" y="1313879"/>
                          <a:pt x="1517870" y="1314260"/>
                          <a:pt x="1517775" y="1314640"/>
                        </a:cubicBezTo>
                        <a:cubicBezTo>
                          <a:pt x="1517585" y="1316450"/>
                          <a:pt x="1516632" y="1317117"/>
                          <a:pt x="1515870" y="1317212"/>
                        </a:cubicBezTo>
                        <a:cubicBezTo>
                          <a:pt x="1515013" y="1317307"/>
                          <a:pt x="1514251" y="1316736"/>
                          <a:pt x="1513870" y="1315784"/>
                        </a:cubicBezTo>
                        <a:cubicBezTo>
                          <a:pt x="1513584" y="1315784"/>
                          <a:pt x="1512060" y="1317212"/>
                          <a:pt x="1510631" y="1319594"/>
                        </a:cubicBezTo>
                        <a:cubicBezTo>
                          <a:pt x="1509012" y="1322070"/>
                          <a:pt x="1508822" y="1323308"/>
                          <a:pt x="1509107" y="1324832"/>
                        </a:cubicBezTo>
                        <a:cubicBezTo>
                          <a:pt x="1509203" y="1325690"/>
                          <a:pt x="1509488" y="1326166"/>
                          <a:pt x="1509774" y="1326261"/>
                        </a:cubicBezTo>
                        <a:cubicBezTo>
                          <a:pt x="1510060" y="1326356"/>
                          <a:pt x="1510536" y="1326261"/>
                          <a:pt x="1511203" y="1325975"/>
                        </a:cubicBezTo>
                        <a:cubicBezTo>
                          <a:pt x="1512251" y="1325404"/>
                          <a:pt x="1512822" y="1325785"/>
                          <a:pt x="1513108" y="1326071"/>
                        </a:cubicBezTo>
                        <a:cubicBezTo>
                          <a:pt x="1514061" y="1327118"/>
                          <a:pt x="1512918" y="1329976"/>
                          <a:pt x="1512251" y="1330928"/>
                        </a:cubicBezTo>
                        <a:cubicBezTo>
                          <a:pt x="1511870" y="1331500"/>
                          <a:pt x="1511584" y="1332071"/>
                          <a:pt x="1511203" y="1332643"/>
                        </a:cubicBezTo>
                        <a:cubicBezTo>
                          <a:pt x="1510536" y="1333786"/>
                          <a:pt x="1509870" y="1335024"/>
                          <a:pt x="1508536" y="1336643"/>
                        </a:cubicBezTo>
                        <a:cubicBezTo>
                          <a:pt x="1506440" y="1339501"/>
                          <a:pt x="1504250" y="1340834"/>
                          <a:pt x="1501487" y="1341215"/>
                        </a:cubicBezTo>
                        <a:cubicBezTo>
                          <a:pt x="1500726" y="1341311"/>
                          <a:pt x="1500249" y="1341692"/>
                          <a:pt x="1500059" y="1342358"/>
                        </a:cubicBezTo>
                        <a:cubicBezTo>
                          <a:pt x="1499773" y="1343406"/>
                          <a:pt x="1500059" y="1344740"/>
                          <a:pt x="1500916" y="1345502"/>
                        </a:cubicBezTo>
                        <a:cubicBezTo>
                          <a:pt x="1501487" y="1346073"/>
                          <a:pt x="1501773" y="1346645"/>
                          <a:pt x="1501773" y="1347216"/>
                        </a:cubicBezTo>
                        <a:cubicBezTo>
                          <a:pt x="1501678" y="1348169"/>
                          <a:pt x="1500821" y="1348740"/>
                          <a:pt x="1499773" y="1349407"/>
                        </a:cubicBezTo>
                        <a:cubicBezTo>
                          <a:pt x="1499392" y="1349597"/>
                          <a:pt x="1499011" y="1349883"/>
                          <a:pt x="1498725" y="1350169"/>
                        </a:cubicBezTo>
                        <a:cubicBezTo>
                          <a:pt x="1497392" y="1351217"/>
                          <a:pt x="1496820" y="1352550"/>
                          <a:pt x="1497011" y="1354550"/>
                        </a:cubicBezTo>
                        <a:lnTo>
                          <a:pt x="1497106" y="1355217"/>
                        </a:lnTo>
                        <a:cubicBezTo>
                          <a:pt x="1497296" y="1356932"/>
                          <a:pt x="1497392" y="1358170"/>
                          <a:pt x="1497011" y="1359408"/>
                        </a:cubicBezTo>
                        <a:cubicBezTo>
                          <a:pt x="1496915" y="1359599"/>
                          <a:pt x="1496915" y="1359884"/>
                          <a:pt x="1496820" y="1360170"/>
                        </a:cubicBezTo>
                        <a:cubicBezTo>
                          <a:pt x="1496439" y="1361504"/>
                          <a:pt x="1495963" y="1363218"/>
                          <a:pt x="1495963" y="1365599"/>
                        </a:cubicBezTo>
                        <a:cubicBezTo>
                          <a:pt x="1495963" y="1366552"/>
                          <a:pt x="1496058" y="1367314"/>
                          <a:pt x="1496154" y="1367981"/>
                        </a:cubicBezTo>
                        <a:cubicBezTo>
                          <a:pt x="1496344" y="1369409"/>
                          <a:pt x="1496439" y="1370457"/>
                          <a:pt x="1495392" y="1371314"/>
                        </a:cubicBezTo>
                        <a:cubicBezTo>
                          <a:pt x="1494820" y="1371790"/>
                          <a:pt x="1494248" y="1372457"/>
                          <a:pt x="1493487" y="1373219"/>
                        </a:cubicBezTo>
                        <a:cubicBezTo>
                          <a:pt x="1492820" y="1373886"/>
                          <a:pt x="1492153" y="1374648"/>
                          <a:pt x="1491296" y="1375410"/>
                        </a:cubicBezTo>
                        <a:cubicBezTo>
                          <a:pt x="1490057" y="1376553"/>
                          <a:pt x="1490248" y="1377696"/>
                          <a:pt x="1491867" y="1380173"/>
                        </a:cubicBezTo>
                        <a:cubicBezTo>
                          <a:pt x="1493296" y="1382363"/>
                          <a:pt x="1493201" y="1383316"/>
                          <a:pt x="1492725" y="1384840"/>
                        </a:cubicBezTo>
                        <a:lnTo>
                          <a:pt x="1492629" y="1385126"/>
                        </a:lnTo>
                        <a:cubicBezTo>
                          <a:pt x="1492439" y="1385888"/>
                          <a:pt x="1492439" y="1387031"/>
                          <a:pt x="1492534" y="1387888"/>
                        </a:cubicBezTo>
                        <a:cubicBezTo>
                          <a:pt x="1493010" y="1387793"/>
                          <a:pt x="1493487" y="1387888"/>
                          <a:pt x="1493963" y="1387983"/>
                        </a:cubicBezTo>
                        <a:cubicBezTo>
                          <a:pt x="1494248" y="1388078"/>
                          <a:pt x="1494534" y="1388078"/>
                          <a:pt x="1494820" y="1388078"/>
                        </a:cubicBezTo>
                        <a:cubicBezTo>
                          <a:pt x="1496439" y="1388364"/>
                          <a:pt x="1498249" y="1388555"/>
                          <a:pt x="1499392" y="1389793"/>
                        </a:cubicBezTo>
                        <a:cubicBezTo>
                          <a:pt x="1500916" y="1391317"/>
                          <a:pt x="1502154" y="1391698"/>
                          <a:pt x="1503012" y="1390840"/>
                        </a:cubicBezTo>
                        <a:cubicBezTo>
                          <a:pt x="1504059" y="1389888"/>
                          <a:pt x="1504821" y="1389507"/>
                          <a:pt x="1505488" y="1389602"/>
                        </a:cubicBezTo>
                        <a:cubicBezTo>
                          <a:pt x="1506345" y="1389698"/>
                          <a:pt x="1506917" y="1390460"/>
                          <a:pt x="1507298" y="1391126"/>
                        </a:cubicBezTo>
                        <a:cubicBezTo>
                          <a:pt x="1507584" y="1391603"/>
                          <a:pt x="1508060" y="1392269"/>
                          <a:pt x="1508631" y="1392269"/>
                        </a:cubicBezTo>
                        <a:cubicBezTo>
                          <a:pt x="1509203" y="1392365"/>
                          <a:pt x="1509870" y="1391793"/>
                          <a:pt x="1510346" y="1391317"/>
                        </a:cubicBezTo>
                        <a:cubicBezTo>
                          <a:pt x="1510822" y="1390840"/>
                          <a:pt x="1511203" y="1390364"/>
                          <a:pt x="1511584" y="1389888"/>
                        </a:cubicBezTo>
                        <a:cubicBezTo>
                          <a:pt x="1512537" y="1388745"/>
                          <a:pt x="1513298" y="1387793"/>
                          <a:pt x="1514632" y="1388459"/>
                        </a:cubicBezTo>
                        <a:cubicBezTo>
                          <a:pt x="1515585" y="1388936"/>
                          <a:pt x="1515870" y="1389507"/>
                          <a:pt x="1515965" y="1389888"/>
                        </a:cubicBezTo>
                        <a:cubicBezTo>
                          <a:pt x="1516061" y="1390269"/>
                          <a:pt x="1515965" y="1390936"/>
                          <a:pt x="1515204" y="1391698"/>
                        </a:cubicBezTo>
                        <a:cubicBezTo>
                          <a:pt x="1515013" y="1391888"/>
                          <a:pt x="1515013" y="1391984"/>
                          <a:pt x="1515013" y="1391984"/>
                        </a:cubicBezTo>
                        <a:cubicBezTo>
                          <a:pt x="1515013" y="1392079"/>
                          <a:pt x="1515489" y="1392650"/>
                          <a:pt x="1515965" y="1393127"/>
                        </a:cubicBezTo>
                        <a:lnTo>
                          <a:pt x="1516156" y="1393412"/>
                        </a:lnTo>
                        <a:cubicBezTo>
                          <a:pt x="1517394" y="1394746"/>
                          <a:pt x="1518252" y="1395603"/>
                          <a:pt x="1518823" y="1395698"/>
                        </a:cubicBezTo>
                        <a:cubicBezTo>
                          <a:pt x="1520156" y="1395889"/>
                          <a:pt x="1520919" y="1397984"/>
                          <a:pt x="1520919" y="1399318"/>
                        </a:cubicBezTo>
                        <a:cubicBezTo>
                          <a:pt x="1520919" y="1399794"/>
                          <a:pt x="1521109" y="1400270"/>
                          <a:pt x="1521490" y="1400365"/>
                        </a:cubicBezTo>
                        <a:cubicBezTo>
                          <a:pt x="1521776" y="1400461"/>
                          <a:pt x="1522062" y="1400461"/>
                          <a:pt x="1522347" y="1400175"/>
                        </a:cubicBezTo>
                        <a:cubicBezTo>
                          <a:pt x="1523776" y="1399032"/>
                          <a:pt x="1527014" y="1397413"/>
                          <a:pt x="1529491" y="1396746"/>
                        </a:cubicBezTo>
                        <a:cubicBezTo>
                          <a:pt x="1533206" y="1395698"/>
                          <a:pt x="1533872" y="1396556"/>
                          <a:pt x="1534063" y="1396841"/>
                        </a:cubicBezTo>
                        <a:cubicBezTo>
                          <a:pt x="1534444" y="1397413"/>
                          <a:pt x="1534444" y="1398080"/>
                          <a:pt x="1533872" y="1399032"/>
                        </a:cubicBezTo>
                        <a:lnTo>
                          <a:pt x="1533492" y="1399604"/>
                        </a:lnTo>
                        <a:cubicBezTo>
                          <a:pt x="1532158" y="1401794"/>
                          <a:pt x="1531777" y="1402652"/>
                          <a:pt x="1533206" y="1403699"/>
                        </a:cubicBezTo>
                        <a:cubicBezTo>
                          <a:pt x="1535396" y="1405319"/>
                          <a:pt x="1535682" y="1405795"/>
                          <a:pt x="1537016" y="1407700"/>
                        </a:cubicBezTo>
                        <a:cubicBezTo>
                          <a:pt x="1537492" y="1408367"/>
                          <a:pt x="1537778" y="1408843"/>
                          <a:pt x="1538159" y="1409319"/>
                        </a:cubicBezTo>
                        <a:cubicBezTo>
                          <a:pt x="1539016" y="1410462"/>
                          <a:pt x="1539778" y="1411510"/>
                          <a:pt x="1540064" y="1412939"/>
                        </a:cubicBezTo>
                        <a:cubicBezTo>
                          <a:pt x="1540159" y="1413320"/>
                          <a:pt x="1540159" y="1413701"/>
                          <a:pt x="1540254" y="1414082"/>
                        </a:cubicBezTo>
                        <a:cubicBezTo>
                          <a:pt x="1540445" y="1415510"/>
                          <a:pt x="1540635" y="1416558"/>
                          <a:pt x="1541873" y="1417225"/>
                        </a:cubicBezTo>
                        <a:cubicBezTo>
                          <a:pt x="1543112" y="1417892"/>
                          <a:pt x="1544064" y="1418368"/>
                          <a:pt x="1544255" y="1419415"/>
                        </a:cubicBezTo>
                        <a:cubicBezTo>
                          <a:pt x="1544445" y="1420273"/>
                          <a:pt x="1543779" y="1421130"/>
                          <a:pt x="1543207" y="1421702"/>
                        </a:cubicBezTo>
                        <a:cubicBezTo>
                          <a:pt x="1541207" y="1423892"/>
                          <a:pt x="1541778" y="1425226"/>
                          <a:pt x="1542445" y="1426083"/>
                        </a:cubicBezTo>
                        <a:cubicBezTo>
                          <a:pt x="1543683" y="1427702"/>
                          <a:pt x="1544445" y="1429131"/>
                          <a:pt x="1544445" y="1431512"/>
                        </a:cubicBezTo>
                        <a:lnTo>
                          <a:pt x="1544445" y="1431989"/>
                        </a:lnTo>
                        <a:cubicBezTo>
                          <a:pt x="1544445" y="1433703"/>
                          <a:pt x="1544445" y="1433989"/>
                          <a:pt x="1545493" y="1434751"/>
                        </a:cubicBezTo>
                        <a:cubicBezTo>
                          <a:pt x="1547112" y="1435989"/>
                          <a:pt x="1548255" y="1439323"/>
                          <a:pt x="1548541" y="1440942"/>
                        </a:cubicBezTo>
                        <a:cubicBezTo>
                          <a:pt x="1549017" y="1442942"/>
                          <a:pt x="1549779" y="1443895"/>
                          <a:pt x="1551398" y="1443895"/>
                        </a:cubicBezTo>
                        <a:cubicBezTo>
                          <a:pt x="1553875" y="1443990"/>
                          <a:pt x="1555018" y="1444561"/>
                          <a:pt x="1555494" y="1446276"/>
                        </a:cubicBezTo>
                        <a:cubicBezTo>
                          <a:pt x="1555780" y="1447038"/>
                          <a:pt x="1556542" y="1448372"/>
                          <a:pt x="1557495" y="1449610"/>
                        </a:cubicBezTo>
                        <a:cubicBezTo>
                          <a:pt x="1557685" y="1449800"/>
                          <a:pt x="1559685" y="1451801"/>
                          <a:pt x="1559876" y="1451991"/>
                        </a:cubicBezTo>
                        <a:lnTo>
                          <a:pt x="1558923" y="1452944"/>
                        </a:lnTo>
                        <a:cubicBezTo>
                          <a:pt x="1558733" y="1452753"/>
                          <a:pt x="1556637" y="1450657"/>
                          <a:pt x="1556447" y="1450467"/>
                        </a:cubicBezTo>
                        <a:cubicBezTo>
                          <a:pt x="1555304" y="1449038"/>
                          <a:pt x="1554446" y="1447610"/>
                          <a:pt x="1554161" y="1446562"/>
                        </a:cubicBezTo>
                        <a:cubicBezTo>
                          <a:pt x="1553875" y="1445705"/>
                          <a:pt x="1553589" y="1445133"/>
                          <a:pt x="1551303" y="1445133"/>
                        </a:cubicBezTo>
                        <a:cubicBezTo>
                          <a:pt x="1548065" y="1445038"/>
                          <a:pt x="1547398" y="1442085"/>
                          <a:pt x="1547207" y="1441132"/>
                        </a:cubicBezTo>
                        <a:cubicBezTo>
                          <a:pt x="1546827" y="1439513"/>
                          <a:pt x="1545874" y="1436656"/>
                          <a:pt x="1544636" y="1435799"/>
                        </a:cubicBezTo>
                        <a:cubicBezTo>
                          <a:pt x="1543017" y="1434560"/>
                          <a:pt x="1543017" y="1433703"/>
                          <a:pt x="1543017" y="1431893"/>
                        </a:cubicBezTo>
                        <a:lnTo>
                          <a:pt x="1543017" y="1431417"/>
                        </a:lnTo>
                        <a:cubicBezTo>
                          <a:pt x="1543017" y="1429607"/>
                          <a:pt x="1542540" y="1428369"/>
                          <a:pt x="1541302" y="1426845"/>
                        </a:cubicBezTo>
                        <a:cubicBezTo>
                          <a:pt x="1540254" y="1425607"/>
                          <a:pt x="1539587" y="1423511"/>
                          <a:pt x="1542064" y="1420749"/>
                        </a:cubicBezTo>
                        <a:cubicBezTo>
                          <a:pt x="1542731" y="1419987"/>
                          <a:pt x="1542826" y="1419701"/>
                          <a:pt x="1542731" y="1419606"/>
                        </a:cubicBezTo>
                        <a:cubicBezTo>
                          <a:pt x="1542636" y="1419320"/>
                          <a:pt x="1541778" y="1418844"/>
                          <a:pt x="1541016" y="1418463"/>
                        </a:cubicBezTo>
                        <a:cubicBezTo>
                          <a:pt x="1539206" y="1417511"/>
                          <a:pt x="1538921" y="1415796"/>
                          <a:pt x="1538635" y="1414272"/>
                        </a:cubicBezTo>
                        <a:cubicBezTo>
                          <a:pt x="1538540" y="1413891"/>
                          <a:pt x="1538540" y="1413605"/>
                          <a:pt x="1538445" y="1413224"/>
                        </a:cubicBezTo>
                        <a:cubicBezTo>
                          <a:pt x="1538159" y="1412081"/>
                          <a:pt x="1537587" y="1411319"/>
                          <a:pt x="1536730" y="1410081"/>
                        </a:cubicBezTo>
                        <a:cubicBezTo>
                          <a:pt x="1536349" y="1409605"/>
                          <a:pt x="1536063" y="1409129"/>
                          <a:pt x="1535682" y="1408557"/>
                        </a:cubicBezTo>
                        <a:cubicBezTo>
                          <a:pt x="1534349" y="1406557"/>
                          <a:pt x="1534158" y="1406271"/>
                          <a:pt x="1532063" y="1404747"/>
                        </a:cubicBezTo>
                        <a:cubicBezTo>
                          <a:pt x="1529586" y="1402937"/>
                          <a:pt x="1530825" y="1400747"/>
                          <a:pt x="1531968" y="1398842"/>
                        </a:cubicBezTo>
                        <a:lnTo>
                          <a:pt x="1532348" y="1398270"/>
                        </a:lnTo>
                        <a:cubicBezTo>
                          <a:pt x="1532634" y="1397794"/>
                          <a:pt x="1532634" y="1397603"/>
                          <a:pt x="1532634" y="1397603"/>
                        </a:cubicBezTo>
                        <a:cubicBezTo>
                          <a:pt x="1532539" y="1397508"/>
                          <a:pt x="1531682" y="1397318"/>
                          <a:pt x="1529491" y="1397984"/>
                        </a:cubicBezTo>
                        <a:cubicBezTo>
                          <a:pt x="1527205" y="1398651"/>
                          <a:pt x="1524157" y="1400175"/>
                          <a:pt x="1522823" y="1401223"/>
                        </a:cubicBezTo>
                        <a:cubicBezTo>
                          <a:pt x="1522062" y="1401794"/>
                          <a:pt x="1521204" y="1401890"/>
                          <a:pt x="1520537" y="1401604"/>
                        </a:cubicBezTo>
                        <a:cubicBezTo>
                          <a:pt x="1519776" y="1401223"/>
                          <a:pt x="1519204" y="1400270"/>
                          <a:pt x="1519204" y="1399318"/>
                        </a:cubicBezTo>
                        <a:cubicBezTo>
                          <a:pt x="1519204" y="1398080"/>
                          <a:pt x="1518537" y="1397032"/>
                          <a:pt x="1518252" y="1397032"/>
                        </a:cubicBezTo>
                        <a:cubicBezTo>
                          <a:pt x="1517299" y="1396841"/>
                          <a:pt x="1516346" y="1396079"/>
                          <a:pt x="1514822" y="1394365"/>
                        </a:cubicBezTo>
                        <a:lnTo>
                          <a:pt x="1514632" y="1394079"/>
                        </a:lnTo>
                        <a:cubicBezTo>
                          <a:pt x="1513394" y="1392746"/>
                          <a:pt x="1512727" y="1391984"/>
                          <a:pt x="1513870" y="1390840"/>
                        </a:cubicBezTo>
                        <a:cubicBezTo>
                          <a:pt x="1514156" y="1390555"/>
                          <a:pt x="1514251" y="1390364"/>
                          <a:pt x="1514251" y="1390174"/>
                        </a:cubicBezTo>
                        <a:cubicBezTo>
                          <a:pt x="1514251" y="1390079"/>
                          <a:pt x="1514061" y="1389888"/>
                          <a:pt x="1513679" y="1389698"/>
                        </a:cubicBezTo>
                        <a:cubicBezTo>
                          <a:pt x="1513298" y="1389507"/>
                          <a:pt x="1513203" y="1389507"/>
                          <a:pt x="1512251" y="1390745"/>
                        </a:cubicBezTo>
                        <a:cubicBezTo>
                          <a:pt x="1511870" y="1391126"/>
                          <a:pt x="1511489" y="1391603"/>
                          <a:pt x="1511012" y="1392174"/>
                        </a:cubicBezTo>
                        <a:cubicBezTo>
                          <a:pt x="1510060" y="1393222"/>
                          <a:pt x="1509107" y="1393698"/>
                          <a:pt x="1508155" y="1393603"/>
                        </a:cubicBezTo>
                        <a:cubicBezTo>
                          <a:pt x="1507203" y="1393507"/>
                          <a:pt x="1506440" y="1392841"/>
                          <a:pt x="1505774" y="1391793"/>
                        </a:cubicBezTo>
                        <a:cubicBezTo>
                          <a:pt x="1505393" y="1391126"/>
                          <a:pt x="1505107" y="1390936"/>
                          <a:pt x="1504917" y="1390936"/>
                        </a:cubicBezTo>
                        <a:cubicBezTo>
                          <a:pt x="1504726" y="1390936"/>
                          <a:pt x="1504345" y="1391031"/>
                          <a:pt x="1503488" y="1391793"/>
                        </a:cubicBezTo>
                        <a:cubicBezTo>
                          <a:pt x="1502630" y="1392650"/>
                          <a:pt x="1500726" y="1393603"/>
                          <a:pt x="1497868" y="1390745"/>
                        </a:cubicBezTo>
                        <a:cubicBezTo>
                          <a:pt x="1497011" y="1389888"/>
                          <a:pt x="1495582" y="1389698"/>
                          <a:pt x="1494153" y="1389412"/>
                        </a:cubicBezTo>
                        <a:cubicBezTo>
                          <a:pt x="1493868" y="1389412"/>
                          <a:pt x="1493582" y="1389317"/>
                          <a:pt x="1493201" y="1389221"/>
                        </a:cubicBezTo>
                        <a:cubicBezTo>
                          <a:pt x="1492534" y="1389126"/>
                          <a:pt x="1492248" y="1389126"/>
                          <a:pt x="1492153" y="1389126"/>
                        </a:cubicBezTo>
                        <a:cubicBezTo>
                          <a:pt x="1492153" y="1389126"/>
                          <a:pt x="1492248" y="1389412"/>
                          <a:pt x="1492439" y="1389983"/>
                        </a:cubicBezTo>
                        <a:cubicBezTo>
                          <a:pt x="1492915" y="1391317"/>
                          <a:pt x="1492248" y="1391888"/>
                          <a:pt x="1491962" y="1392079"/>
                        </a:cubicBezTo>
                        <a:cubicBezTo>
                          <a:pt x="1491201" y="1392555"/>
                          <a:pt x="1490057" y="1392269"/>
                          <a:pt x="1489200" y="1391412"/>
                        </a:cubicBezTo>
                        <a:cubicBezTo>
                          <a:pt x="1488819" y="1391031"/>
                          <a:pt x="1488629" y="1390936"/>
                          <a:pt x="1488534" y="1390936"/>
                        </a:cubicBezTo>
                        <a:cubicBezTo>
                          <a:pt x="1488534" y="1390936"/>
                          <a:pt x="1488248" y="1391222"/>
                          <a:pt x="1488153" y="1392841"/>
                        </a:cubicBezTo>
                        <a:cubicBezTo>
                          <a:pt x="1488057" y="1393793"/>
                          <a:pt x="1487962" y="1394651"/>
                          <a:pt x="1487867" y="1395413"/>
                        </a:cubicBezTo>
                        <a:cubicBezTo>
                          <a:pt x="1487581" y="1397032"/>
                          <a:pt x="1487390" y="1398270"/>
                          <a:pt x="1487962" y="1400080"/>
                        </a:cubicBezTo>
                        <a:cubicBezTo>
                          <a:pt x="1488724" y="1402747"/>
                          <a:pt x="1489295" y="1403223"/>
                          <a:pt x="1490820" y="1404557"/>
                        </a:cubicBezTo>
                        <a:cubicBezTo>
                          <a:pt x="1491581" y="1405223"/>
                          <a:pt x="1491677" y="1405795"/>
                          <a:pt x="1491581" y="1406176"/>
                        </a:cubicBezTo>
                        <a:cubicBezTo>
                          <a:pt x="1491296" y="1407319"/>
                          <a:pt x="1489677" y="1407890"/>
                          <a:pt x="1487867" y="1408367"/>
                        </a:cubicBezTo>
                        <a:cubicBezTo>
                          <a:pt x="1486247" y="1408843"/>
                          <a:pt x="1484723" y="1408652"/>
                          <a:pt x="1483866" y="1407986"/>
                        </a:cubicBezTo>
                        <a:cubicBezTo>
                          <a:pt x="1483485" y="1407605"/>
                          <a:pt x="1483295" y="1407128"/>
                          <a:pt x="1483390" y="1406557"/>
                        </a:cubicBezTo>
                        <a:cubicBezTo>
                          <a:pt x="1483390" y="1406557"/>
                          <a:pt x="1483390" y="1406366"/>
                          <a:pt x="1483200" y="1406176"/>
                        </a:cubicBezTo>
                        <a:cubicBezTo>
                          <a:pt x="1482723" y="1405700"/>
                          <a:pt x="1481676" y="1405319"/>
                          <a:pt x="1481009" y="1405414"/>
                        </a:cubicBezTo>
                        <a:cubicBezTo>
                          <a:pt x="1479294" y="1405509"/>
                          <a:pt x="1478246" y="1404842"/>
                          <a:pt x="1477485" y="1403223"/>
                        </a:cubicBezTo>
                        <a:cubicBezTo>
                          <a:pt x="1476913" y="1401890"/>
                          <a:pt x="1476056" y="1400747"/>
                          <a:pt x="1473770" y="1399032"/>
                        </a:cubicBezTo>
                        <a:cubicBezTo>
                          <a:pt x="1472246" y="1397889"/>
                          <a:pt x="1470722" y="1398556"/>
                          <a:pt x="1468817" y="1399413"/>
                        </a:cubicBezTo>
                        <a:cubicBezTo>
                          <a:pt x="1468340" y="1399604"/>
                          <a:pt x="1467960" y="1399794"/>
                          <a:pt x="1467483" y="1399985"/>
                        </a:cubicBezTo>
                        <a:cubicBezTo>
                          <a:pt x="1465388" y="1400842"/>
                          <a:pt x="1464054" y="1401699"/>
                          <a:pt x="1462340" y="1403032"/>
                        </a:cubicBezTo>
                        <a:cubicBezTo>
                          <a:pt x="1461102" y="1403985"/>
                          <a:pt x="1459006" y="1405509"/>
                          <a:pt x="1457196" y="1404176"/>
                        </a:cubicBezTo>
                        <a:cubicBezTo>
                          <a:pt x="1456434" y="1403509"/>
                          <a:pt x="1455768" y="1403604"/>
                          <a:pt x="1453196" y="1404938"/>
                        </a:cubicBezTo>
                        <a:lnTo>
                          <a:pt x="1452720" y="1405223"/>
                        </a:lnTo>
                        <a:cubicBezTo>
                          <a:pt x="1450814" y="1406271"/>
                          <a:pt x="1450529" y="1406366"/>
                          <a:pt x="1450053" y="1408557"/>
                        </a:cubicBezTo>
                        <a:cubicBezTo>
                          <a:pt x="1449767" y="1409890"/>
                          <a:pt x="1449290" y="1410557"/>
                          <a:pt x="1448529" y="1410843"/>
                        </a:cubicBezTo>
                        <a:cubicBezTo>
                          <a:pt x="1447386" y="1411224"/>
                          <a:pt x="1446243" y="1410272"/>
                          <a:pt x="1445100" y="1409224"/>
                        </a:cubicBezTo>
                        <a:cubicBezTo>
                          <a:pt x="1444242" y="1408462"/>
                          <a:pt x="1443766" y="1408367"/>
                          <a:pt x="1443576" y="1408462"/>
                        </a:cubicBezTo>
                        <a:cubicBezTo>
                          <a:pt x="1443385" y="1408557"/>
                          <a:pt x="1443099" y="1409033"/>
                          <a:pt x="1443195" y="1410272"/>
                        </a:cubicBezTo>
                        <a:cubicBezTo>
                          <a:pt x="1443290" y="1412177"/>
                          <a:pt x="1442528" y="1412843"/>
                          <a:pt x="1442052" y="1413034"/>
                        </a:cubicBezTo>
                        <a:cubicBezTo>
                          <a:pt x="1441194" y="1413415"/>
                          <a:pt x="1440051" y="1412939"/>
                          <a:pt x="1439004" y="1411796"/>
                        </a:cubicBezTo>
                        <a:cubicBezTo>
                          <a:pt x="1438527" y="1411224"/>
                          <a:pt x="1438432" y="1411319"/>
                          <a:pt x="1437670" y="1411796"/>
                        </a:cubicBezTo>
                        <a:cubicBezTo>
                          <a:pt x="1437098" y="1412177"/>
                          <a:pt x="1436432" y="1412557"/>
                          <a:pt x="1435479" y="1412653"/>
                        </a:cubicBezTo>
                        <a:cubicBezTo>
                          <a:pt x="1434241" y="1412748"/>
                          <a:pt x="1433765" y="1413129"/>
                          <a:pt x="1433003" y="1413796"/>
                        </a:cubicBezTo>
                        <a:cubicBezTo>
                          <a:pt x="1432717" y="1414082"/>
                          <a:pt x="1432336" y="1414367"/>
                          <a:pt x="1431860" y="1414653"/>
                        </a:cubicBezTo>
                        <a:cubicBezTo>
                          <a:pt x="1430907" y="1415320"/>
                          <a:pt x="1429764" y="1415891"/>
                          <a:pt x="1428812" y="1415510"/>
                        </a:cubicBezTo>
                        <a:cubicBezTo>
                          <a:pt x="1428240" y="1415320"/>
                          <a:pt x="1427859" y="1414748"/>
                          <a:pt x="1427573" y="1413986"/>
                        </a:cubicBezTo>
                        <a:cubicBezTo>
                          <a:pt x="1427288" y="1413034"/>
                          <a:pt x="1426812" y="1412272"/>
                          <a:pt x="1426335" y="1412081"/>
                        </a:cubicBezTo>
                        <a:cubicBezTo>
                          <a:pt x="1426145" y="1411986"/>
                          <a:pt x="1425954" y="1411986"/>
                          <a:pt x="1425669" y="1412081"/>
                        </a:cubicBezTo>
                        <a:cubicBezTo>
                          <a:pt x="1425478" y="1412177"/>
                          <a:pt x="1425287" y="1412272"/>
                          <a:pt x="1425097" y="1412367"/>
                        </a:cubicBezTo>
                        <a:cubicBezTo>
                          <a:pt x="1424526" y="1412653"/>
                          <a:pt x="1424049" y="1412843"/>
                          <a:pt x="1423573" y="1412653"/>
                        </a:cubicBezTo>
                        <a:cubicBezTo>
                          <a:pt x="1423002" y="1412367"/>
                          <a:pt x="1422811" y="1411796"/>
                          <a:pt x="1422620" y="1411129"/>
                        </a:cubicBezTo>
                        <a:cubicBezTo>
                          <a:pt x="1422335" y="1410081"/>
                          <a:pt x="1422239" y="1410081"/>
                          <a:pt x="1421096" y="1409890"/>
                        </a:cubicBezTo>
                        <a:lnTo>
                          <a:pt x="1420335" y="1409795"/>
                        </a:lnTo>
                        <a:cubicBezTo>
                          <a:pt x="1419858" y="1409700"/>
                          <a:pt x="1419382" y="1409700"/>
                          <a:pt x="1419001" y="1409605"/>
                        </a:cubicBezTo>
                        <a:cubicBezTo>
                          <a:pt x="1418239" y="1409510"/>
                          <a:pt x="1417668" y="1409510"/>
                          <a:pt x="1417287" y="1409033"/>
                        </a:cubicBezTo>
                        <a:cubicBezTo>
                          <a:pt x="1417096" y="1408748"/>
                          <a:pt x="1417001" y="1408367"/>
                          <a:pt x="1417096" y="1407890"/>
                        </a:cubicBezTo>
                        <a:cubicBezTo>
                          <a:pt x="1417096" y="1407700"/>
                          <a:pt x="1417096" y="1407509"/>
                          <a:pt x="1417096" y="1407319"/>
                        </a:cubicBezTo>
                        <a:cubicBezTo>
                          <a:pt x="1417096" y="1406938"/>
                          <a:pt x="1417096" y="1406366"/>
                          <a:pt x="1417477" y="1405985"/>
                        </a:cubicBezTo>
                        <a:cubicBezTo>
                          <a:pt x="1417858" y="1405604"/>
                          <a:pt x="1418429" y="1405414"/>
                          <a:pt x="1419572" y="1405414"/>
                        </a:cubicBezTo>
                        <a:cubicBezTo>
                          <a:pt x="1421573" y="1405414"/>
                          <a:pt x="1422525" y="1404747"/>
                          <a:pt x="1423763" y="1402747"/>
                        </a:cubicBezTo>
                        <a:cubicBezTo>
                          <a:pt x="1424906" y="1400747"/>
                          <a:pt x="1425192" y="1399032"/>
                          <a:pt x="1425573" y="1396270"/>
                        </a:cubicBezTo>
                        <a:cubicBezTo>
                          <a:pt x="1426050" y="1393031"/>
                          <a:pt x="1426716" y="1392079"/>
                          <a:pt x="1428621" y="1390745"/>
                        </a:cubicBezTo>
                        <a:cubicBezTo>
                          <a:pt x="1429193" y="1390269"/>
                          <a:pt x="1429764" y="1390079"/>
                          <a:pt x="1430145" y="1389888"/>
                        </a:cubicBezTo>
                        <a:cubicBezTo>
                          <a:pt x="1430907" y="1389507"/>
                          <a:pt x="1431384" y="1389317"/>
                          <a:pt x="1432145" y="1387793"/>
                        </a:cubicBezTo>
                        <a:cubicBezTo>
                          <a:pt x="1433193" y="1385697"/>
                          <a:pt x="1434527" y="1385507"/>
                          <a:pt x="1435955" y="1385411"/>
                        </a:cubicBezTo>
                        <a:cubicBezTo>
                          <a:pt x="1436527" y="1385316"/>
                          <a:pt x="1437289" y="1385221"/>
                          <a:pt x="1438051" y="1385030"/>
                        </a:cubicBezTo>
                        <a:cubicBezTo>
                          <a:pt x="1439289" y="1384649"/>
                          <a:pt x="1439480" y="1384364"/>
                          <a:pt x="1439480" y="1384364"/>
                        </a:cubicBezTo>
                        <a:cubicBezTo>
                          <a:pt x="1439575" y="1384268"/>
                          <a:pt x="1439194" y="1383697"/>
                          <a:pt x="1439004" y="1383316"/>
                        </a:cubicBezTo>
                        <a:cubicBezTo>
                          <a:pt x="1438908" y="1383125"/>
                          <a:pt x="1438813" y="1382935"/>
                          <a:pt x="1438718" y="1382744"/>
                        </a:cubicBezTo>
                        <a:cubicBezTo>
                          <a:pt x="1438622" y="1382554"/>
                          <a:pt x="1438527" y="1382363"/>
                          <a:pt x="1438432" y="1382173"/>
                        </a:cubicBezTo>
                        <a:cubicBezTo>
                          <a:pt x="1437575" y="1380744"/>
                          <a:pt x="1437861" y="1380363"/>
                          <a:pt x="1439289" y="1378077"/>
                        </a:cubicBezTo>
                        <a:cubicBezTo>
                          <a:pt x="1439765" y="1377410"/>
                          <a:pt x="1439861" y="1376839"/>
                          <a:pt x="1439575" y="1376363"/>
                        </a:cubicBezTo>
                        <a:cubicBezTo>
                          <a:pt x="1439099" y="1375601"/>
                          <a:pt x="1437765" y="1375124"/>
                          <a:pt x="1436718" y="1375124"/>
                        </a:cubicBezTo>
                        <a:cubicBezTo>
                          <a:pt x="1434622" y="1375124"/>
                          <a:pt x="1434336" y="1374839"/>
                          <a:pt x="1433098" y="1373029"/>
                        </a:cubicBezTo>
                        <a:lnTo>
                          <a:pt x="1432812" y="1372648"/>
                        </a:lnTo>
                        <a:cubicBezTo>
                          <a:pt x="1432241" y="1371886"/>
                          <a:pt x="1431193" y="1370933"/>
                          <a:pt x="1428812" y="1372553"/>
                        </a:cubicBezTo>
                        <a:cubicBezTo>
                          <a:pt x="1428240" y="1372934"/>
                          <a:pt x="1427859" y="1373315"/>
                          <a:pt x="1427478" y="1373696"/>
                        </a:cubicBezTo>
                        <a:cubicBezTo>
                          <a:pt x="1426716" y="1374457"/>
                          <a:pt x="1425859" y="1375220"/>
                          <a:pt x="1423954" y="1376172"/>
                        </a:cubicBezTo>
                        <a:cubicBezTo>
                          <a:pt x="1420906" y="1377791"/>
                          <a:pt x="1419954" y="1377791"/>
                          <a:pt x="1417001" y="1377791"/>
                        </a:cubicBezTo>
                        <a:cubicBezTo>
                          <a:pt x="1414429" y="1377791"/>
                          <a:pt x="1413286" y="1378172"/>
                          <a:pt x="1411571" y="1379982"/>
                        </a:cubicBezTo>
                        <a:cubicBezTo>
                          <a:pt x="1411286" y="1380268"/>
                          <a:pt x="1410333" y="1381220"/>
                          <a:pt x="1409476" y="1380839"/>
                        </a:cubicBezTo>
                        <a:cubicBezTo>
                          <a:pt x="1408523" y="1380458"/>
                          <a:pt x="1408333" y="1378934"/>
                          <a:pt x="1408333" y="1376267"/>
                        </a:cubicBezTo>
                        <a:cubicBezTo>
                          <a:pt x="1408333" y="1373505"/>
                          <a:pt x="1407762" y="1373219"/>
                          <a:pt x="1405952" y="1371981"/>
                        </a:cubicBezTo>
                        <a:cubicBezTo>
                          <a:pt x="1405856" y="1371886"/>
                          <a:pt x="1405666" y="1371790"/>
                          <a:pt x="1405571" y="1371695"/>
                        </a:cubicBezTo>
                        <a:cubicBezTo>
                          <a:pt x="1404237" y="1371981"/>
                          <a:pt x="1403475" y="1372743"/>
                          <a:pt x="1402809" y="1374648"/>
                        </a:cubicBezTo>
                        <a:cubicBezTo>
                          <a:pt x="1401951" y="1377029"/>
                          <a:pt x="1400046" y="1377982"/>
                          <a:pt x="1397665" y="1377220"/>
                        </a:cubicBezTo>
                        <a:cubicBezTo>
                          <a:pt x="1396046" y="1376744"/>
                          <a:pt x="1395760" y="1376839"/>
                          <a:pt x="1393950" y="1377696"/>
                        </a:cubicBezTo>
                        <a:lnTo>
                          <a:pt x="1393474" y="1377886"/>
                        </a:lnTo>
                        <a:cubicBezTo>
                          <a:pt x="1391283" y="1378839"/>
                          <a:pt x="1390331" y="1378458"/>
                          <a:pt x="1388997" y="1377982"/>
                        </a:cubicBezTo>
                        <a:cubicBezTo>
                          <a:pt x="1388712" y="1377886"/>
                          <a:pt x="1388426" y="1377791"/>
                          <a:pt x="1388140" y="1377696"/>
                        </a:cubicBezTo>
                        <a:cubicBezTo>
                          <a:pt x="1387378" y="1377410"/>
                          <a:pt x="1386521" y="1377315"/>
                          <a:pt x="1385568" y="1377220"/>
                        </a:cubicBezTo>
                        <a:cubicBezTo>
                          <a:pt x="1384330" y="1377125"/>
                          <a:pt x="1383092" y="1376934"/>
                          <a:pt x="1381854" y="1376458"/>
                        </a:cubicBezTo>
                        <a:cubicBezTo>
                          <a:pt x="1379853" y="1375601"/>
                          <a:pt x="1378805" y="1374362"/>
                          <a:pt x="1377377" y="1372648"/>
                        </a:cubicBezTo>
                        <a:lnTo>
                          <a:pt x="1376996" y="1372267"/>
                        </a:lnTo>
                        <a:cubicBezTo>
                          <a:pt x="1375567" y="1370552"/>
                          <a:pt x="1375377" y="1370648"/>
                          <a:pt x="1373567" y="1371314"/>
                        </a:cubicBezTo>
                        <a:cubicBezTo>
                          <a:pt x="1371947" y="1371886"/>
                          <a:pt x="1371567" y="1372362"/>
                          <a:pt x="1370709" y="1373410"/>
                        </a:cubicBezTo>
                        <a:lnTo>
                          <a:pt x="1370519" y="1373696"/>
                        </a:lnTo>
                        <a:cubicBezTo>
                          <a:pt x="1370233" y="1374077"/>
                          <a:pt x="1369947" y="1374553"/>
                          <a:pt x="1369662" y="1375029"/>
                        </a:cubicBezTo>
                        <a:cubicBezTo>
                          <a:pt x="1368995" y="1376172"/>
                          <a:pt x="1368233" y="1377506"/>
                          <a:pt x="1366709" y="1378268"/>
                        </a:cubicBezTo>
                        <a:lnTo>
                          <a:pt x="1366423" y="1378363"/>
                        </a:lnTo>
                        <a:cubicBezTo>
                          <a:pt x="1364232" y="1379506"/>
                          <a:pt x="1361470" y="1380935"/>
                          <a:pt x="1359755" y="1380554"/>
                        </a:cubicBezTo>
                        <a:cubicBezTo>
                          <a:pt x="1359470" y="1380458"/>
                          <a:pt x="1359279" y="1380554"/>
                          <a:pt x="1359089" y="1380744"/>
                        </a:cubicBezTo>
                        <a:cubicBezTo>
                          <a:pt x="1358708" y="1381220"/>
                          <a:pt x="1358708" y="1382078"/>
                          <a:pt x="1359184" y="1383030"/>
                        </a:cubicBezTo>
                        <a:cubicBezTo>
                          <a:pt x="1359851" y="1384268"/>
                          <a:pt x="1360994" y="1384173"/>
                          <a:pt x="1363375" y="1383697"/>
                        </a:cubicBezTo>
                        <a:lnTo>
                          <a:pt x="1363565" y="1383697"/>
                        </a:lnTo>
                        <a:cubicBezTo>
                          <a:pt x="1365280" y="1383411"/>
                          <a:pt x="1366232" y="1384078"/>
                          <a:pt x="1366518" y="1384840"/>
                        </a:cubicBezTo>
                        <a:cubicBezTo>
                          <a:pt x="1366804" y="1385602"/>
                          <a:pt x="1366518" y="1386745"/>
                          <a:pt x="1365089" y="1387602"/>
                        </a:cubicBezTo>
                        <a:cubicBezTo>
                          <a:pt x="1364042" y="1388174"/>
                          <a:pt x="1363851" y="1388459"/>
                          <a:pt x="1363851" y="1388555"/>
                        </a:cubicBezTo>
                        <a:cubicBezTo>
                          <a:pt x="1363851" y="1388650"/>
                          <a:pt x="1363946" y="1388936"/>
                          <a:pt x="1364613" y="1389698"/>
                        </a:cubicBezTo>
                        <a:cubicBezTo>
                          <a:pt x="1366042" y="1391222"/>
                          <a:pt x="1366328" y="1392460"/>
                          <a:pt x="1365566" y="1394174"/>
                        </a:cubicBezTo>
                        <a:cubicBezTo>
                          <a:pt x="1365470" y="1394270"/>
                          <a:pt x="1365470" y="1394365"/>
                          <a:pt x="1365470" y="1394460"/>
                        </a:cubicBezTo>
                        <a:cubicBezTo>
                          <a:pt x="1365756" y="1394841"/>
                          <a:pt x="1366042" y="1395222"/>
                          <a:pt x="1366042" y="1396270"/>
                        </a:cubicBezTo>
                        <a:cubicBezTo>
                          <a:pt x="1365947" y="1398461"/>
                          <a:pt x="1363756" y="1399127"/>
                          <a:pt x="1360994" y="1399889"/>
                        </a:cubicBezTo>
                        <a:lnTo>
                          <a:pt x="1360232" y="1400080"/>
                        </a:lnTo>
                        <a:cubicBezTo>
                          <a:pt x="1356993" y="1401032"/>
                          <a:pt x="1356041" y="1400937"/>
                          <a:pt x="1354803" y="1398461"/>
                        </a:cubicBezTo>
                        <a:cubicBezTo>
                          <a:pt x="1354231" y="1397318"/>
                          <a:pt x="1353755" y="1396651"/>
                          <a:pt x="1353279" y="1395889"/>
                        </a:cubicBezTo>
                        <a:cubicBezTo>
                          <a:pt x="1352897" y="1395317"/>
                          <a:pt x="1352517" y="1394651"/>
                          <a:pt x="1352040" y="1393889"/>
                        </a:cubicBezTo>
                        <a:cubicBezTo>
                          <a:pt x="1350897" y="1391888"/>
                          <a:pt x="1349945" y="1390936"/>
                          <a:pt x="1348230" y="1391412"/>
                        </a:cubicBezTo>
                        <a:cubicBezTo>
                          <a:pt x="1346135" y="1392079"/>
                          <a:pt x="1344420" y="1391412"/>
                          <a:pt x="1342515" y="1390745"/>
                        </a:cubicBezTo>
                        <a:cubicBezTo>
                          <a:pt x="1342134" y="1390650"/>
                          <a:pt x="1341753" y="1390460"/>
                          <a:pt x="1341372" y="1390364"/>
                        </a:cubicBezTo>
                        <a:cubicBezTo>
                          <a:pt x="1339277" y="1389698"/>
                          <a:pt x="1337467" y="1389888"/>
                          <a:pt x="1335943" y="1390174"/>
                        </a:cubicBezTo>
                        <a:cubicBezTo>
                          <a:pt x="1335371" y="1390269"/>
                          <a:pt x="1334990" y="1390364"/>
                          <a:pt x="1334705" y="1390460"/>
                        </a:cubicBezTo>
                        <a:cubicBezTo>
                          <a:pt x="1333752" y="1390745"/>
                          <a:pt x="1332800" y="1390936"/>
                          <a:pt x="1331562" y="1389888"/>
                        </a:cubicBezTo>
                        <a:cubicBezTo>
                          <a:pt x="1331371" y="1389698"/>
                          <a:pt x="1331180" y="1389602"/>
                          <a:pt x="1331085" y="1389698"/>
                        </a:cubicBezTo>
                        <a:cubicBezTo>
                          <a:pt x="1330704" y="1389888"/>
                          <a:pt x="1330228" y="1390745"/>
                          <a:pt x="1330228" y="1392079"/>
                        </a:cubicBezTo>
                        <a:cubicBezTo>
                          <a:pt x="1330037" y="1394460"/>
                          <a:pt x="1329847" y="1396746"/>
                          <a:pt x="1328704" y="1398365"/>
                        </a:cubicBezTo>
                        <a:cubicBezTo>
                          <a:pt x="1328037" y="1399413"/>
                          <a:pt x="1328132" y="1400080"/>
                          <a:pt x="1329276" y="1401128"/>
                        </a:cubicBezTo>
                        <a:cubicBezTo>
                          <a:pt x="1330609" y="1402271"/>
                          <a:pt x="1331085" y="1403223"/>
                          <a:pt x="1330037" y="1405033"/>
                        </a:cubicBezTo>
                        <a:cubicBezTo>
                          <a:pt x="1329276" y="1406271"/>
                          <a:pt x="1328704" y="1406747"/>
                          <a:pt x="1327466" y="1407700"/>
                        </a:cubicBezTo>
                        <a:cubicBezTo>
                          <a:pt x="1326989" y="1408081"/>
                          <a:pt x="1326513" y="1408462"/>
                          <a:pt x="1325846" y="1409033"/>
                        </a:cubicBezTo>
                        <a:cubicBezTo>
                          <a:pt x="1323370" y="1411129"/>
                          <a:pt x="1322227" y="1413129"/>
                          <a:pt x="1321370" y="1414748"/>
                        </a:cubicBezTo>
                        <a:cubicBezTo>
                          <a:pt x="1320608" y="1416368"/>
                          <a:pt x="1321275" y="1417892"/>
                          <a:pt x="1322322" y="1418558"/>
                        </a:cubicBezTo>
                        <a:cubicBezTo>
                          <a:pt x="1323751" y="1419415"/>
                          <a:pt x="1324513" y="1421416"/>
                          <a:pt x="1324227" y="1423511"/>
                        </a:cubicBezTo>
                        <a:cubicBezTo>
                          <a:pt x="1324132" y="1424178"/>
                          <a:pt x="1324322" y="1424464"/>
                          <a:pt x="1324989" y="1425321"/>
                        </a:cubicBezTo>
                        <a:cubicBezTo>
                          <a:pt x="1325465" y="1425893"/>
                          <a:pt x="1326132" y="1426750"/>
                          <a:pt x="1326704" y="1427988"/>
                        </a:cubicBezTo>
                        <a:cubicBezTo>
                          <a:pt x="1328513" y="1431512"/>
                          <a:pt x="1324989" y="1433608"/>
                          <a:pt x="1322132" y="1435227"/>
                        </a:cubicBezTo>
                        <a:cubicBezTo>
                          <a:pt x="1318607" y="1437323"/>
                          <a:pt x="1319370" y="1439323"/>
                          <a:pt x="1319655" y="1439894"/>
                        </a:cubicBezTo>
                        <a:cubicBezTo>
                          <a:pt x="1319941" y="1440656"/>
                          <a:pt x="1320227" y="1441323"/>
                          <a:pt x="1320512" y="1442085"/>
                        </a:cubicBezTo>
                        <a:cubicBezTo>
                          <a:pt x="1320989" y="1443228"/>
                          <a:pt x="1321370" y="1444371"/>
                          <a:pt x="1322227" y="1446181"/>
                        </a:cubicBezTo>
                        <a:cubicBezTo>
                          <a:pt x="1322798" y="1447514"/>
                          <a:pt x="1322894" y="1448467"/>
                          <a:pt x="1322513" y="1449229"/>
                        </a:cubicBezTo>
                        <a:cubicBezTo>
                          <a:pt x="1322037" y="1450181"/>
                          <a:pt x="1320798" y="1450467"/>
                          <a:pt x="1319655" y="1450657"/>
                        </a:cubicBezTo>
                        <a:cubicBezTo>
                          <a:pt x="1318512" y="1450848"/>
                          <a:pt x="1318036" y="1452277"/>
                          <a:pt x="1318131" y="1454849"/>
                        </a:cubicBezTo>
                        <a:cubicBezTo>
                          <a:pt x="1318131" y="1455611"/>
                          <a:pt x="1317941" y="1456182"/>
                          <a:pt x="1317560" y="1456563"/>
                        </a:cubicBezTo>
                        <a:cubicBezTo>
                          <a:pt x="1316798" y="1457230"/>
                          <a:pt x="1315560" y="1457135"/>
                          <a:pt x="1313940" y="1456944"/>
                        </a:cubicBezTo>
                        <a:cubicBezTo>
                          <a:pt x="1313559" y="1456849"/>
                          <a:pt x="1313083" y="1456849"/>
                          <a:pt x="1312607" y="1456754"/>
                        </a:cubicBezTo>
                        <a:cubicBezTo>
                          <a:pt x="1312130" y="1456754"/>
                          <a:pt x="1311750" y="1456658"/>
                          <a:pt x="1311369" y="1456658"/>
                        </a:cubicBezTo>
                        <a:cubicBezTo>
                          <a:pt x="1310987" y="1456658"/>
                          <a:pt x="1310606" y="1456563"/>
                          <a:pt x="1310511" y="1456563"/>
                        </a:cubicBezTo>
                        <a:cubicBezTo>
                          <a:pt x="1310511" y="1456563"/>
                          <a:pt x="1310511" y="1456563"/>
                          <a:pt x="1310511" y="1456563"/>
                        </a:cubicBezTo>
                        <a:cubicBezTo>
                          <a:pt x="1310606" y="1456563"/>
                          <a:pt x="1310511" y="1456849"/>
                          <a:pt x="1310416" y="1457039"/>
                        </a:cubicBezTo>
                        <a:cubicBezTo>
                          <a:pt x="1310321" y="1457325"/>
                          <a:pt x="1310226" y="1457706"/>
                          <a:pt x="1310035" y="1458182"/>
                        </a:cubicBezTo>
                        <a:cubicBezTo>
                          <a:pt x="1309273" y="1460182"/>
                          <a:pt x="1309463" y="1460564"/>
                          <a:pt x="1309559" y="1460659"/>
                        </a:cubicBezTo>
                        <a:cubicBezTo>
                          <a:pt x="1309559" y="1460659"/>
                          <a:pt x="1309749" y="1460754"/>
                          <a:pt x="1309845" y="1460754"/>
                        </a:cubicBezTo>
                        <a:cubicBezTo>
                          <a:pt x="1310511" y="1460754"/>
                          <a:pt x="1310892" y="1461040"/>
                          <a:pt x="1310987" y="1461326"/>
                        </a:cubicBezTo>
                        <a:cubicBezTo>
                          <a:pt x="1311369" y="1462088"/>
                          <a:pt x="1310892" y="1463040"/>
                          <a:pt x="1310226" y="1464278"/>
                        </a:cubicBezTo>
                        <a:cubicBezTo>
                          <a:pt x="1309559" y="1465517"/>
                          <a:pt x="1308416" y="1465707"/>
                          <a:pt x="1307273" y="1465898"/>
                        </a:cubicBezTo>
                        <a:cubicBezTo>
                          <a:pt x="1306987" y="1465993"/>
                          <a:pt x="1306606" y="1465993"/>
                          <a:pt x="1306320" y="1466088"/>
                        </a:cubicBezTo>
                        <a:cubicBezTo>
                          <a:pt x="1306035" y="1466183"/>
                          <a:pt x="1305749" y="1466183"/>
                          <a:pt x="1305558" y="1466279"/>
                        </a:cubicBezTo>
                        <a:cubicBezTo>
                          <a:pt x="1304415" y="1466469"/>
                          <a:pt x="1304034" y="1466564"/>
                          <a:pt x="1304034" y="1467612"/>
                        </a:cubicBezTo>
                        <a:cubicBezTo>
                          <a:pt x="1304034" y="1469707"/>
                          <a:pt x="1303939" y="1470089"/>
                          <a:pt x="1302225" y="1473136"/>
                        </a:cubicBezTo>
                        <a:cubicBezTo>
                          <a:pt x="1300510" y="1476185"/>
                          <a:pt x="1300034" y="1477042"/>
                          <a:pt x="1299938" y="1479423"/>
                        </a:cubicBezTo>
                        <a:cubicBezTo>
                          <a:pt x="1299843" y="1481328"/>
                          <a:pt x="1300034" y="1483519"/>
                          <a:pt x="1300129" y="1485424"/>
                        </a:cubicBezTo>
                        <a:cubicBezTo>
                          <a:pt x="1300224" y="1486090"/>
                          <a:pt x="1300224" y="1486853"/>
                          <a:pt x="1300320" y="1487424"/>
                        </a:cubicBezTo>
                        <a:cubicBezTo>
                          <a:pt x="1300320" y="1487996"/>
                          <a:pt x="1300320" y="1488662"/>
                          <a:pt x="1300415" y="1489139"/>
                        </a:cubicBezTo>
                        <a:cubicBezTo>
                          <a:pt x="1300415" y="1490663"/>
                          <a:pt x="1300415" y="1491901"/>
                          <a:pt x="1301081" y="1492377"/>
                        </a:cubicBezTo>
                        <a:lnTo>
                          <a:pt x="1301272" y="1492568"/>
                        </a:lnTo>
                        <a:cubicBezTo>
                          <a:pt x="1302510" y="1493615"/>
                          <a:pt x="1302605" y="1493996"/>
                          <a:pt x="1301939" y="1496092"/>
                        </a:cubicBezTo>
                        <a:cubicBezTo>
                          <a:pt x="1301462" y="1497425"/>
                          <a:pt x="1300510" y="1499235"/>
                          <a:pt x="1299462" y="1501331"/>
                        </a:cubicBezTo>
                        <a:cubicBezTo>
                          <a:pt x="1298795" y="1502569"/>
                          <a:pt x="1298034" y="1503998"/>
                          <a:pt x="1297367" y="1505331"/>
                        </a:cubicBezTo>
                        <a:cubicBezTo>
                          <a:pt x="1295367" y="1509427"/>
                          <a:pt x="1293271" y="1509808"/>
                          <a:pt x="1290413" y="1509903"/>
                        </a:cubicBezTo>
                        <a:cubicBezTo>
                          <a:pt x="1289080" y="1509903"/>
                          <a:pt x="1288509" y="1510189"/>
                          <a:pt x="1288318" y="1510475"/>
                        </a:cubicBezTo>
                        <a:cubicBezTo>
                          <a:pt x="1288128" y="1510665"/>
                          <a:pt x="1288128" y="1511046"/>
                          <a:pt x="1288128" y="1511713"/>
                        </a:cubicBezTo>
                        <a:cubicBezTo>
                          <a:pt x="1288318" y="1513713"/>
                          <a:pt x="1286413" y="1514761"/>
                          <a:pt x="1284603" y="1515523"/>
                        </a:cubicBezTo>
                        <a:cubicBezTo>
                          <a:pt x="1284222" y="1515713"/>
                          <a:pt x="1283746" y="1515904"/>
                          <a:pt x="1283270" y="1516094"/>
                        </a:cubicBezTo>
                        <a:cubicBezTo>
                          <a:pt x="1281460" y="1516952"/>
                          <a:pt x="1279079" y="1517999"/>
                          <a:pt x="1277269" y="1518190"/>
                        </a:cubicBezTo>
                        <a:cubicBezTo>
                          <a:pt x="1275173" y="1518380"/>
                          <a:pt x="1274602" y="1519142"/>
                          <a:pt x="1274126" y="1520571"/>
                        </a:cubicBezTo>
                        <a:cubicBezTo>
                          <a:pt x="1273459" y="1522667"/>
                          <a:pt x="1272983" y="1524857"/>
                          <a:pt x="1272697" y="1526000"/>
                        </a:cubicBezTo>
                        <a:cubicBezTo>
                          <a:pt x="1272506" y="1527143"/>
                          <a:pt x="1273173" y="1527810"/>
                          <a:pt x="1274602" y="1529334"/>
                        </a:cubicBezTo>
                        <a:lnTo>
                          <a:pt x="1275078" y="1529810"/>
                        </a:lnTo>
                        <a:cubicBezTo>
                          <a:pt x="1276317" y="1531049"/>
                          <a:pt x="1276221" y="1531906"/>
                          <a:pt x="1275936" y="1532382"/>
                        </a:cubicBezTo>
                        <a:cubicBezTo>
                          <a:pt x="1275554" y="1533049"/>
                          <a:pt x="1274602" y="1533335"/>
                          <a:pt x="1273459" y="1533049"/>
                        </a:cubicBezTo>
                        <a:cubicBezTo>
                          <a:pt x="1272411" y="1532858"/>
                          <a:pt x="1272411" y="1532858"/>
                          <a:pt x="1271840" y="1533430"/>
                        </a:cubicBezTo>
                        <a:lnTo>
                          <a:pt x="1271649" y="1533620"/>
                        </a:lnTo>
                        <a:cubicBezTo>
                          <a:pt x="1270792" y="1534478"/>
                          <a:pt x="1270697" y="1535240"/>
                          <a:pt x="1270697" y="1536668"/>
                        </a:cubicBezTo>
                        <a:cubicBezTo>
                          <a:pt x="1270697" y="1537145"/>
                          <a:pt x="1270792" y="1537526"/>
                          <a:pt x="1270792" y="1537716"/>
                        </a:cubicBezTo>
                        <a:cubicBezTo>
                          <a:pt x="1270887" y="1538002"/>
                          <a:pt x="1270982" y="1538288"/>
                          <a:pt x="1270792" y="1538573"/>
                        </a:cubicBezTo>
                        <a:cubicBezTo>
                          <a:pt x="1270602" y="1538954"/>
                          <a:pt x="1270220" y="1539050"/>
                          <a:pt x="1269839" y="1539145"/>
                        </a:cubicBezTo>
                        <a:cubicBezTo>
                          <a:pt x="1268411" y="1539526"/>
                          <a:pt x="1267172" y="1538954"/>
                          <a:pt x="1266696" y="1537716"/>
                        </a:cubicBezTo>
                        <a:cubicBezTo>
                          <a:pt x="1266696" y="1537621"/>
                          <a:pt x="1266411" y="1537430"/>
                          <a:pt x="1266029" y="1537430"/>
                        </a:cubicBezTo>
                        <a:cubicBezTo>
                          <a:pt x="1265744" y="1537430"/>
                          <a:pt x="1265268" y="1537526"/>
                          <a:pt x="1265077" y="1538192"/>
                        </a:cubicBezTo>
                        <a:cubicBezTo>
                          <a:pt x="1264887" y="1538764"/>
                          <a:pt x="1264601" y="1539621"/>
                          <a:pt x="1263839" y="1539811"/>
                        </a:cubicBezTo>
                        <a:cubicBezTo>
                          <a:pt x="1262981" y="1540002"/>
                          <a:pt x="1262220" y="1539431"/>
                          <a:pt x="1261267" y="1538383"/>
                        </a:cubicBezTo>
                        <a:cubicBezTo>
                          <a:pt x="1260124" y="1537240"/>
                          <a:pt x="1258695" y="1536954"/>
                          <a:pt x="1257362" y="1537716"/>
                        </a:cubicBezTo>
                        <a:cubicBezTo>
                          <a:pt x="1256790" y="1538097"/>
                          <a:pt x="1256409" y="1538478"/>
                          <a:pt x="1256314" y="1538954"/>
                        </a:cubicBezTo>
                        <a:cubicBezTo>
                          <a:pt x="1256219" y="1539335"/>
                          <a:pt x="1256314" y="1539621"/>
                          <a:pt x="1256600" y="1540002"/>
                        </a:cubicBezTo>
                        <a:cubicBezTo>
                          <a:pt x="1257647" y="1541336"/>
                          <a:pt x="1257647" y="1542288"/>
                          <a:pt x="1257552" y="1544003"/>
                        </a:cubicBezTo>
                        <a:cubicBezTo>
                          <a:pt x="1257457" y="1545527"/>
                          <a:pt x="1258029" y="1546955"/>
                          <a:pt x="1258886" y="1549146"/>
                        </a:cubicBezTo>
                        <a:cubicBezTo>
                          <a:pt x="1259267" y="1550099"/>
                          <a:pt x="1259553" y="1551242"/>
                          <a:pt x="1258981" y="1552004"/>
                        </a:cubicBezTo>
                        <a:cubicBezTo>
                          <a:pt x="1258410" y="1552765"/>
                          <a:pt x="1257362" y="1552765"/>
                          <a:pt x="1256504" y="1552670"/>
                        </a:cubicBezTo>
                        <a:cubicBezTo>
                          <a:pt x="1255552" y="1552575"/>
                          <a:pt x="1254885" y="1552194"/>
                          <a:pt x="1254504" y="1551908"/>
                        </a:cubicBezTo>
                        <a:cubicBezTo>
                          <a:pt x="1254409" y="1551908"/>
                          <a:pt x="1254409" y="1551813"/>
                          <a:pt x="1254314" y="1551813"/>
                        </a:cubicBezTo>
                        <a:cubicBezTo>
                          <a:pt x="1254314" y="1551813"/>
                          <a:pt x="1254219" y="1551908"/>
                          <a:pt x="1254219" y="1552004"/>
                        </a:cubicBezTo>
                        <a:cubicBezTo>
                          <a:pt x="1253171" y="1553718"/>
                          <a:pt x="1252123" y="1553432"/>
                          <a:pt x="1250599" y="1552956"/>
                        </a:cubicBezTo>
                        <a:lnTo>
                          <a:pt x="1250313" y="1552861"/>
                        </a:lnTo>
                        <a:cubicBezTo>
                          <a:pt x="1248408" y="1552289"/>
                          <a:pt x="1247932" y="1552194"/>
                          <a:pt x="1247170" y="1553051"/>
                        </a:cubicBezTo>
                        <a:cubicBezTo>
                          <a:pt x="1245741" y="1554480"/>
                          <a:pt x="1243836" y="1554290"/>
                          <a:pt x="1242217" y="1554004"/>
                        </a:cubicBezTo>
                        <a:cubicBezTo>
                          <a:pt x="1241836" y="1553909"/>
                          <a:pt x="1241455" y="1554004"/>
                          <a:pt x="1241074" y="1554290"/>
                        </a:cubicBezTo>
                        <a:cubicBezTo>
                          <a:pt x="1240407" y="1554766"/>
                          <a:pt x="1239836" y="1555814"/>
                          <a:pt x="1239740" y="1556861"/>
                        </a:cubicBezTo>
                        <a:cubicBezTo>
                          <a:pt x="1239645" y="1557338"/>
                          <a:pt x="1239645" y="1557814"/>
                          <a:pt x="1239645" y="1558195"/>
                        </a:cubicBezTo>
                        <a:cubicBezTo>
                          <a:pt x="1239550" y="1559719"/>
                          <a:pt x="1239455" y="1561243"/>
                          <a:pt x="1238407" y="1563243"/>
                        </a:cubicBezTo>
                        <a:cubicBezTo>
                          <a:pt x="1237169" y="1565529"/>
                          <a:pt x="1234787" y="1566005"/>
                          <a:pt x="1231835" y="1564481"/>
                        </a:cubicBezTo>
                        <a:cubicBezTo>
                          <a:pt x="1231644" y="1564577"/>
                          <a:pt x="1231454" y="1565815"/>
                          <a:pt x="1231930" y="1567720"/>
                        </a:cubicBezTo>
                        <a:lnTo>
                          <a:pt x="1232120" y="1567910"/>
                        </a:lnTo>
                        <a:close/>
                        <a:moveTo>
                          <a:pt x="999425" y="1420178"/>
                        </a:moveTo>
                        <a:cubicBezTo>
                          <a:pt x="1000091" y="1420178"/>
                          <a:pt x="1000949" y="1420654"/>
                          <a:pt x="1001901" y="1421511"/>
                        </a:cubicBezTo>
                        <a:cubicBezTo>
                          <a:pt x="1002187" y="1421797"/>
                          <a:pt x="1002568" y="1422082"/>
                          <a:pt x="1002758" y="1422368"/>
                        </a:cubicBezTo>
                        <a:cubicBezTo>
                          <a:pt x="1003520" y="1423130"/>
                          <a:pt x="1004187" y="1423797"/>
                          <a:pt x="1004663" y="1423797"/>
                        </a:cubicBezTo>
                        <a:cubicBezTo>
                          <a:pt x="1005330" y="1423797"/>
                          <a:pt x="1006664" y="1423797"/>
                          <a:pt x="1007140" y="1425131"/>
                        </a:cubicBezTo>
                        <a:cubicBezTo>
                          <a:pt x="1007140" y="1425226"/>
                          <a:pt x="1007235" y="1425226"/>
                          <a:pt x="1007235" y="1425226"/>
                        </a:cubicBezTo>
                        <a:cubicBezTo>
                          <a:pt x="1007426" y="1425226"/>
                          <a:pt x="1007807" y="1425035"/>
                          <a:pt x="1008188" y="1424559"/>
                        </a:cubicBezTo>
                        <a:cubicBezTo>
                          <a:pt x="1009045" y="1423321"/>
                          <a:pt x="1010378" y="1423130"/>
                          <a:pt x="1011140" y="1422940"/>
                        </a:cubicBezTo>
                        <a:cubicBezTo>
                          <a:pt x="1011331" y="1422940"/>
                          <a:pt x="1011426" y="1422940"/>
                          <a:pt x="1011521" y="1422845"/>
                        </a:cubicBezTo>
                        <a:cubicBezTo>
                          <a:pt x="1012188" y="1422654"/>
                          <a:pt x="1012474" y="1422178"/>
                          <a:pt x="1012855" y="1421416"/>
                        </a:cubicBezTo>
                        <a:cubicBezTo>
                          <a:pt x="1013236" y="1420654"/>
                          <a:pt x="1013617" y="1419797"/>
                          <a:pt x="1014760" y="1419225"/>
                        </a:cubicBezTo>
                        <a:cubicBezTo>
                          <a:pt x="1015617" y="1418749"/>
                          <a:pt x="1016570" y="1418463"/>
                          <a:pt x="1017522" y="1418463"/>
                        </a:cubicBezTo>
                        <a:cubicBezTo>
                          <a:pt x="1019999" y="1418273"/>
                          <a:pt x="1019999" y="1417892"/>
                          <a:pt x="1020284" y="1415796"/>
                        </a:cubicBezTo>
                        <a:cubicBezTo>
                          <a:pt x="1020570" y="1413320"/>
                          <a:pt x="1022190" y="1410938"/>
                          <a:pt x="1025142" y="1408843"/>
                        </a:cubicBezTo>
                        <a:cubicBezTo>
                          <a:pt x="1026571" y="1407795"/>
                          <a:pt x="1027714" y="1407414"/>
                          <a:pt x="1028762" y="1407605"/>
                        </a:cubicBezTo>
                        <a:cubicBezTo>
                          <a:pt x="1029905" y="1407795"/>
                          <a:pt x="1030571" y="1408748"/>
                          <a:pt x="1031048" y="1409414"/>
                        </a:cubicBezTo>
                        <a:cubicBezTo>
                          <a:pt x="1031810" y="1410557"/>
                          <a:pt x="1033048" y="1410843"/>
                          <a:pt x="1034667" y="1410272"/>
                        </a:cubicBezTo>
                        <a:cubicBezTo>
                          <a:pt x="1037144" y="1409414"/>
                          <a:pt x="1038858" y="1410272"/>
                          <a:pt x="1039906" y="1413034"/>
                        </a:cubicBezTo>
                        <a:cubicBezTo>
                          <a:pt x="1040858" y="1415701"/>
                          <a:pt x="1041811" y="1416558"/>
                          <a:pt x="1043716" y="1416558"/>
                        </a:cubicBezTo>
                        <a:cubicBezTo>
                          <a:pt x="1045145" y="1416558"/>
                          <a:pt x="1046097" y="1417034"/>
                          <a:pt x="1046859" y="1417415"/>
                        </a:cubicBezTo>
                        <a:cubicBezTo>
                          <a:pt x="1047431" y="1417701"/>
                          <a:pt x="1048002" y="1417987"/>
                          <a:pt x="1048764" y="1417987"/>
                        </a:cubicBezTo>
                        <a:cubicBezTo>
                          <a:pt x="1050860" y="1418082"/>
                          <a:pt x="1052003" y="1419130"/>
                          <a:pt x="1053432" y="1420273"/>
                        </a:cubicBezTo>
                        <a:lnTo>
                          <a:pt x="1053622" y="1420463"/>
                        </a:lnTo>
                        <a:cubicBezTo>
                          <a:pt x="1054765" y="1421416"/>
                          <a:pt x="1055337" y="1421416"/>
                          <a:pt x="1057051" y="1420559"/>
                        </a:cubicBezTo>
                        <a:cubicBezTo>
                          <a:pt x="1059432" y="1419320"/>
                          <a:pt x="1060385" y="1420178"/>
                          <a:pt x="1062099" y="1422368"/>
                        </a:cubicBezTo>
                        <a:cubicBezTo>
                          <a:pt x="1063242" y="1423797"/>
                          <a:pt x="1063623" y="1424083"/>
                          <a:pt x="1063814" y="1424083"/>
                        </a:cubicBezTo>
                        <a:cubicBezTo>
                          <a:pt x="1063814" y="1424083"/>
                          <a:pt x="1064004" y="1423988"/>
                          <a:pt x="1064385" y="1423321"/>
                        </a:cubicBezTo>
                        <a:cubicBezTo>
                          <a:pt x="1064862" y="1422368"/>
                          <a:pt x="1065814" y="1421892"/>
                          <a:pt x="1066862" y="1421416"/>
                        </a:cubicBezTo>
                        <a:cubicBezTo>
                          <a:pt x="1068195" y="1420749"/>
                          <a:pt x="1069624" y="1420082"/>
                          <a:pt x="1070386" y="1418273"/>
                        </a:cubicBezTo>
                        <a:cubicBezTo>
                          <a:pt x="1071720" y="1415034"/>
                          <a:pt x="1071053" y="1413510"/>
                          <a:pt x="1070100" y="1411986"/>
                        </a:cubicBezTo>
                        <a:cubicBezTo>
                          <a:pt x="1069624" y="1411224"/>
                          <a:pt x="1069148" y="1410367"/>
                          <a:pt x="1069529" y="1409605"/>
                        </a:cubicBezTo>
                        <a:cubicBezTo>
                          <a:pt x="1069910" y="1408843"/>
                          <a:pt x="1070862" y="1408462"/>
                          <a:pt x="1072862" y="1408176"/>
                        </a:cubicBezTo>
                        <a:cubicBezTo>
                          <a:pt x="1073625" y="1408081"/>
                          <a:pt x="1074291" y="1407986"/>
                          <a:pt x="1074958" y="1407986"/>
                        </a:cubicBezTo>
                        <a:cubicBezTo>
                          <a:pt x="1076577" y="1407890"/>
                          <a:pt x="1077911" y="1407700"/>
                          <a:pt x="1079530" y="1407033"/>
                        </a:cubicBezTo>
                        <a:cubicBezTo>
                          <a:pt x="1080292" y="1406652"/>
                          <a:pt x="1081149" y="1406271"/>
                          <a:pt x="1081911" y="1405890"/>
                        </a:cubicBezTo>
                        <a:cubicBezTo>
                          <a:pt x="1082673" y="1405509"/>
                          <a:pt x="1083340" y="1405128"/>
                          <a:pt x="1084102" y="1404747"/>
                        </a:cubicBezTo>
                        <a:cubicBezTo>
                          <a:pt x="1086674" y="1403604"/>
                          <a:pt x="1088388" y="1402366"/>
                          <a:pt x="1089150" y="1401318"/>
                        </a:cubicBezTo>
                        <a:lnTo>
                          <a:pt x="1089531" y="1400747"/>
                        </a:lnTo>
                        <a:cubicBezTo>
                          <a:pt x="1090960" y="1398556"/>
                          <a:pt x="1091532" y="1397984"/>
                          <a:pt x="1094484" y="1398270"/>
                        </a:cubicBezTo>
                        <a:cubicBezTo>
                          <a:pt x="1097628" y="1398651"/>
                          <a:pt x="1101057" y="1397794"/>
                          <a:pt x="1101342" y="1396556"/>
                        </a:cubicBezTo>
                        <a:cubicBezTo>
                          <a:pt x="1101628" y="1395603"/>
                          <a:pt x="1102390" y="1394841"/>
                          <a:pt x="1103438" y="1394651"/>
                        </a:cubicBezTo>
                        <a:cubicBezTo>
                          <a:pt x="1104200" y="1394555"/>
                          <a:pt x="1104771" y="1394746"/>
                          <a:pt x="1105152" y="1394841"/>
                        </a:cubicBezTo>
                        <a:cubicBezTo>
                          <a:pt x="1105248" y="1394841"/>
                          <a:pt x="1105343" y="1394936"/>
                          <a:pt x="1105438" y="1394936"/>
                        </a:cubicBezTo>
                        <a:cubicBezTo>
                          <a:pt x="1105343" y="1394936"/>
                          <a:pt x="1105629" y="1394555"/>
                          <a:pt x="1105914" y="1393031"/>
                        </a:cubicBezTo>
                        <a:cubicBezTo>
                          <a:pt x="1106105" y="1392269"/>
                          <a:pt x="1106105" y="1391603"/>
                          <a:pt x="1105819" y="1391126"/>
                        </a:cubicBezTo>
                        <a:cubicBezTo>
                          <a:pt x="1104866" y="1389507"/>
                          <a:pt x="1103628" y="1387221"/>
                          <a:pt x="1104200" y="1385507"/>
                        </a:cubicBezTo>
                        <a:cubicBezTo>
                          <a:pt x="1104486" y="1384745"/>
                          <a:pt x="1105057" y="1384078"/>
                          <a:pt x="1105914" y="1383697"/>
                        </a:cubicBezTo>
                        <a:lnTo>
                          <a:pt x="1106295" y="1383506"/>
                        </a:lnTo>
                        <a:cubicBezTo>
                          <a:pt x="1108200" y="1382649"/>
                          <a:pt x="1108200" y="1382649"/>
                          <a:pt x="1108010" y="1381411"/>
                        </a:cubicBezTo>
                        <a:cubicBezTo>
                          <a:pt x="1107915" y="1380363"/>
                          <a:pt x="1108105" y="1379696"/>
                          <a:pt x="1108677" y="1379220"/>
                        </a:cubicBezTo>
                        <a:cubicBezTo>
                          <a:pt x="1109248" y="1378744"/>
                          <a:pt x="1110105" y="1378649"/>
                          <a:pt x="1111248" y="1379030"/>
                        </a:cubicBezTo>
                        <a:lnTo>
                          <a:pt x="1111439" y="1379125"/>
                        </a:lnTo>
                        <a:cubicBezTo>
                          <a:pt x="1112582" y="1379506"/>
                          <a:pt x="1112772" y="1379506"/>
                          <a:pt x="1113153" y="1378649"/>
                        </a:cubicBezTo>
                        <a:cubicBezTo>
                          <a:pt x="1113629" y="1377696"/>
                          <a:pt x="1114487" y="1377125"/>
                          <a:pt x="1115249" y="1377315"/>
                        </a:cubicBezTo>
                        <a:cubicBezTo>
                          <a:pt x="1116106" y="1377506"/>
                          <a:pt x="1116582" y="1378268"/>
                          <a:pt x="1116582" y="1379315"/>
                        </a:cubicBezTo>
                        <a:cubicBezTo>
                          <a:pt x="1116582" y="1379982"/>
                          <a:pt x="1116773" y="1380077"/>
                          <a:pt x="1117535" y="1380649"/>
                        </a:cubicBezTo>
                        <a:cubicBezTo>
                          <a:pt x="1117916" y="1380935"/>
                          <a:pt x="1118392" y="1381220"/>
                          <a:pt x="1118868" y="1381697"/>
                        </a:cubicBezTo>
                        <a:cubicBezTo>
                          <a:pt x="1120487" y="1383125"/>
                          <a:pt x="1120773" y="1383887"/>
                          <a:pt x="1120392" y="1385888"/>
                        </a:cubicBezTo>
                        <a:cubicBezTo>
                          <a:pt x="1120297" y="1386173"/>
                          <a:pt x="1120297" y="1386364"/>
                          <a:pt x="1120297" y="1386459"/>
                        </a:cubicBezTo>
                        <a:cubicBezTo>
                          <a:pt x="1120392" y="1386459"/>
                          <a:pt x="1120487" y="1386459"/>
                          <a:pt x="1120583" y="1386459"/>
                        </a:cubicBezTo>
                        <a:cubicBezTo>
                          <a:pt x="1120964" y="1386459"/>
                          <a:pt x="1121440" y="1386554"/>
                          <a:pt x="1122107" y="1386650"/>
                        </a:cubicBezTo>
                        <a:cubicBezTo>
                          <a:pt x="1124012" y="1387031"/>
                          <a:pt x="1124107" y="1388269"/>
                          <a:pt x="1124202" y="1389317"/>
                        </a:cubicBezTo>
                        <a:cubicBezTo>
                          <a:pt x="1124202" y="1389888"/>
                          <a:pt x="1124298" y="1390460"/>
                          <a:pt x="1124583" y="1391031"/>
                        </a:cubicBezTo>
                        <a:lnTo>
                          <a:pt x="1124679" y="1391317"/>
                        </a:lnTo>
                        <a:cubicBezTo>
                          <a:pt x="1124869" y="1391888"/>
                          <a:pt x="1125059" y="1392365"/>
                          <a:pt x="1125155" y="1392460"/>
                        </a:cubicBezTo>
                        <a:cubicBezTo>
                          <a:pt x="1125155" y="1392365"/>
                          <a:pt x="1125441" y="1392269"/>
                          <a:pt x="1125726" y="1392174"/>
                        </a:cubicBezTo>
                        <a:cubicBezTo>
                          <a:pt x="1126107" y="1392079"/>
                          <a:pt x="1126774" y="1391793"/>
                          <a:pt x="1127250" y="1392174"/>
                        </a:cubicBezTo>
                        <a:cubicBezTo>
                          <a:pt x="1127727" y="1392555"/>
                          <a:pt x="1127631" y="1393127"/>
                          <a:pt x="1127536" y="1393793"/>
                        </a:cubicBezTo>
                        <a:cubicBezTo>
                          <a:pt x="1127441" y="1394174"/>
                          <a:pt x="1127441" y="1394555"/>
                          <a:pt x="1127441" y="1395127"/>
                        </a:cubicBezTo>
                        <a:cubicBezTo>
                          <a:pt x="1127441" y="1395603"/>
                          <a:pt x="1127631" y="1395698"/>
                          <a:pt x="1127631" y="1395698"/>
                        </a:cubicBezTo>
                        <a:cubicBezTo>
                          <a:pt x="1128012" y="1395889"/>
                          <a:pt x="1128870" y="1395603"/>
                          <a:pt x="1129536" y="1395032"/>
                        </a:cubicBezTo>
                        <a:lnTo>
                          <a:pt x="1130108" y="1394555"/>
                        </a:lnTo>
                        <a:cubicBezTo>
                          <a:pt x="1131060" y="1393698"/>
                          <a:pt x="1131822" y="1392936"/>
                          <a:pt x="1132775" y="1391698"/>
                        </a:cubicBezTo>
                        <a:cubicBezTo>
                          <a:pt x="1133823" y="1390364"/>
                          <a:pt x="1134584" y="1390364"/>
                          <a:pt x="1135061" y="1390555"/>
                        </a:cubicBezTo>
                        <a:cubicBezTo>
                          <a:pt x="1136204" y="1391031"/>
                          <a:pt x="1135918" y="1392841"/>
                          <a:pt x="1135918" y="1393412"/>
                        </a:cubicBezTo>
                        <a:cubicBezTo>
                          <a:pt x="1135728" y="1394841"/>
                          <a:pt x="1136013" y="1395603"/>
                          <a:pt x="1136299" y="1395794"/>
                        </a:cubicBezTo>
                        <a:cubicBezTo>
                          <a:pt x="1136490" y="1395889"/>
                          <a:pt x="1136966" y="1395794"/>
                          <a:pt x="1137347" y="1395413"/>
                        </a:cubicBezTo>
                        <a:cubicBezTo>
                          <a:pt x="1138395" y="1394651"/>
                          <a:pt x="1139157" y="1394460"/>
                          <a:pt x="1139823" y="1394841"/>
                        </a:cubicBezTo>
                        <a:cubicBezTo>
                          <a:pt x="1140585" y="1395317"/>
                          <a:pt x="1140776" y="1396365"/>
                          <a:pt x="1140490" y="1398175"/>
                        </a:cubicBezTo>
                        <a:cubicBezTo>
                          <a:pt x="1140395" y="1398556"/>
                          <a:pt x="1140395" y="1399318"/>
                          <a:pt x="1140680" y="1399604"/>
                        </a:cubicBezTo>
                        <a:cubicBezTo>
                          <a:pt x="1140871" y="1399794"/>
                          <a:pt x="1141633" y="1400080"/>
                          <a:pt x="1144205" y="1399032"/>
                        </a:cubicBezTo>
                        <a:cubicBezTo>
                          <a:pt x="1145443" y="1398461"/>
                          <a:pt x="1146586" y="1398080"/>
                          <a:pt x="1147538" y="1397699"/>
                        </a:cubicBezTo>
                        <a:cubicBezTo>
                          <a:pt x="1149348" y="1396936"/>
                          <a:pt x="1150777" y="1396365"/>
                          <a:pt x="1152396" y="1395698"/>
                        </a:cubicBezTo>
                        <a:cubicBezTo>
                          <a:pt x="1154492" y="1394746"/>
                          <a:pt x="1155063" y="1393793"/>
                          <a:pt x="1155254" y="1390936"/>
                        </a:cubicBezTo>
                        <a:lnTo>
                          <a:pt x="1155254" y="1390269"/>
                        </a:lnTo>
                        <a:cubicBezTo>
                          <a:pt x="1155349" y="1387507"/>
                          <a:pt x="1155540" y="1385126"/>
                          <a:pt x="1158016" y="1383316"/>
                        </a:cubicBezTo>
                        <a:cubicBezTo>
                          <a:pt x="1158587" y="1382935"/>
                          <a:pt x="1159064" y="1382459"/>
                          <a:pt x="1159540" y="1381982"/>
                        </a:cubicBezTo>
                        <a:cubicBezTo>
                          <a:pt x="1161350" y="1380363"/>
                          <a:pt x="1163541" y="1378363"/>
                          <a:pt x="1166112" y="1381125"/>
                        </a:cubicBezTo>
                        <a:cubicBezTo>
                          <a:pt x="1166970" y="1381982"/>
                          <a:pt x="1167541" y="1382744"/>
                          <a:pt x="1167922" y="1383221"/>
                        </a:cubicBezTo>
                        <a:cubicBezTo>
                          <a:pt x="1168208" y="1383506"/>
                          <a:pt x="1168494" y="1383887"/>
                          <a:pt x="1168589" y="1383982"/>
                        </a:cubicBezTo>
                        <a:cubicBezTo>
                          <a:pt x="1168589" y="1383982"/>
                          <a:pt x="1168684" y="1383887"/>
                          <a:pt x="1168970" y="1383697"/>
                        </a:cubicBezTo>
                        <a:cubicBezTo>
                          <a:pt x="1169351" y="1383411"/>
                          <a:pt x="1169732" y="1383316"/>
                          <a:pt x="1170208" y="1383316"/>
                        </a:cubicBezTo>
                        <a:cubicBezTo>
                          <a:pt x="1171351" y="1383506"/>
                          <a:pt x="1172208" y="1384745"/>
                          <a:pt x="1173256" y="1386269"/>
                        </a:cubicBezTo>
                        <a:cubicBezTo>
                          <a:pt x="1173637" y="1386840"/>
                          <a:pt x="1174113" y="1387507"/>
                          <a:pt x="1174494" y="1387983"/>
                        </a:cubicBezTo>
                        <a:cubicBezTo>
                          <a:pt x="1175161" y="1388840"/>
                          <a:pt x="1175733" y="1389221"/>
                          <a:pt x="1176018" y="1389412"/>
                        </a:cubicBezTo>
                        <a:cubicBezTo>
                          <a:pt x="1176018" y="1389221"/>
                          <a:pt x="1176018" y="1389031"/>
                          <a:pt x="1175923" y="1388745"/>
                        </a:cubicBezTo>
                        <a:cubicBezTo>
                          <a:pt x="1175733" y="1388078"/>
                          <a:pt x="1175447" y="1387411"/>
                          <a:pt x="1175161" y="1386840"/>
                        </a:cubicBezTo>
                        <a:cubicBezTo>
                          <a:pt x="1174494" y="1385221"/>
                          <a:pt x="1173732" y="1383602"/>
                          <a:pt x="1175256" y="1381792"/>
                        </a:cubicBezTo>
                        <a:cubicBezTo>
                          <a:pt x="1176875" y="1379982"/>
                          <a:pt x="1176971" y="1379220"/>
                          <a:pt x="1177257" y="1377315"/>
                        </a:cubicBezTo>
                        <a:cubicBezTo>
                          <a:pt x="1177447" y="1375696"/>
                          <a:pt x="1178876" y="1374077"/>
                          <a:pt x="1180495" y="1373981"/>
                        </a:cubicBezTo>
                        <a:cubicBezTo>
                          <a:pt x="1181066" y="1373981"/>
                          <a:pt x="1182400" y="1374077"/>
                          <a:pt x="1183067" y="1376267"/>
                        </a:cubicBezTo>
                        <a:cubicBezTo>
                          <a:pt x="1183733" y="1378553"/>
                          <a:pt x="1183733" y="1378553"/>
                          <a:pt x="1184781" y="1378363"/>
                        </a:cubicBezTo>
                        <a:cubicBezTo>
                          <a:pt x="1185067" y="1378268"/>
                          <a:pt x="1185448" y="1378172"/>
                          <a:pt x="1185829" y="1378172"/>
                        </a:cubicBezTo>
                        <a:cubicBezTo>
                          <a:pt x="1188210" y="1377791"/>
                          <a:pt x="1190211" y="1378077"/>
                          <a:pt x="1191830" y="1379030"/>
                        </a:cubicBezTo>
                        <a:cubicBezTo>
                          <a:pt x="1193068" y="1379696"/>
                          <a:pt x="1194116" y="1379506"/>
                          <a:pt x="1194687" y="1379030"/>
                        </a:cubicBezTo>
                        <a:cubicBezTo>
                          <a:pt x="1194878" y="1378839"/>
                          <a:pt x="1194973" y="1378744"/>
                          <a:pt x="1194306" y="1377982"/>
                        </a:cubicBezTo>
                        <a:lnTo>
                          <a:pt x="1194116" y="1377791"/>
                        </a:lnTo>
                        <a:cubicBezTo>
                          <a:pt x="1193639" y="1377125"/>
                          <a:pt x="1192211" y="1374839"/>
                          <a:pt x="1193925" y="1372553"/>
                        </a:cubicBezTo>
                        <a:cubicBezTo>
                          <a:pt x="1194687" y="1371600"/>
                          <a:pt x="1194687" y="1371219"/>
                          <a:pt x="1194687" y="1371124"/>
                        </a:cubicBezTo>
                        <a:cubicBezTo>
                          <a:pt x="1194687" y="1371029"/>
                          <a:pt x="1194497" y="1370933"/>
                          <a:pt x="1194211" y="1370838"/>
                        </a:cubicBezTo>
                        <a:cubicBezTo>
                          <a:pt x="1193735" y="1370648"/>
                          <a:pt x="1193544" y="1370648"/>
                          <a:pt x="1192115" y="1371790"/>
                        </a:cubicBezTo>
                        <a:cubicBezTo>
                          <a:pt x="1190401" y="1373315"/>
                          <a:pt x="1188687" y="1373791"/>
                          <a:pt x="1187734" y="1373029"/>
                        </a:cubicBezTo>
                        <a:cubicBezTo>
                          <a:pt x="1187353" y="1372743"/>
                          <a:pt x="1187067" y="1372362"/>
                          <a:pt x="1187067" y="1371981"/>
                        </a:cubicBezTo>
                        <a:cubicBezTo>
                          <a:pt x="1186972" y="1371219"/>
                          <a:pt x="1187544" y="1370362"/>
                          <a:pt x="1189163" y="1368743"/>
                        </a:cubicBezTo>
                        <a:cubicBezTo>
                          <a:pt x="1190687" y="1367219"/>
                          <a:pt x="1191354" y="1366933"/>
                          <a:pt x="1192115" y="1366552"/>
                        </a:cubicBezTo>
                        <a:cubicBezTo>
                          <a:pt x="1192401" y="1366457"/>
                          <a:pt x="1192687" y="1366361"/>
                          <a:pt x="1193163" y="1366076"/>
                        </a:cubicBezTo>
                        <a:cubicBezTo>
                          <a:pt x="1194497" y="1365314"/>
                          <a:pt x="1195354" y="1365218"/>
                          <a:pt x="1196306" y="1365218"/>
                        </a:cubicBezTo>
                        <a:lnTo>
                          <a:pt x="1196783" y="1365218"/>
                        </a:lnTo>
                        <a:cubicBezTo>
                          <a:pt x="1197735" y="1365218"/>
                          <a:pt x="1198116" y="1365599"/>
                          <a:pt x="1198307" y="1365885"/>
                        </a:cubicBezTo>
                        <a:cubicBezTo>
                          <a:pt x="1198688" y="1366457"/>
                          <a:pt x="1198688" y="1367219"/>
                          <a:pt x="1198307" y="1368076"/>
                        </a:cubicBezTo>
                        <a:cubicBezTo>
                          <a:pt x="1198402" y="1367981"/>
                          <a:pt x="1198593" y="1367885"/>
                          <a:pt x="1198783" y="1367695"/>
                        </a:cubicBezTo>
                        <a:cubicBezTo>
                          <a:pt x="1199450" y="1366933"/>
                          <a:pt x="1200117" y="1366552"/>
                          <a:pt x="1200783" y="1366742"/>
                        </a:cubicBezTo>
                        <a:cubicBezTo>
                          <a:pt x="1201450" y="1366838"/>
                          <a:pt x="1201831" y="1367409"/>
                          <a:pt x="1202117" y="1368361"/>
                        </a:cubicBezTo>
                        <a:cubicBezTo>
                          <a:pt x="1202212" y="1368838"/>
                          <a:pt x="1202784" y="1369314"/>
                          <a:pt x="1203450" y="1369505"/>
                        </a:cubicBezTo>
                        <a:cubicBezTo>
                          <a:pt x="1203736" y="1369600"/>
                          <a:pt x="1204307" y="1369695"/>
                          <a:pt x="1204688" y="1369409"/>
                        </a:cubicBezTo>
                        <a:cubicBezTo>
                          <a:pt x="1204879" y="1369219"/>
                          <a:pt x="1205165" y="1369124"/>
                          <a:pt x="1205355" y="1368933"/>
                        </a:cubicBezTo>
                        <a:cubicBezTo>
                          <a:pt x="1206117" y="1368457"/>
                          <a:pt x="1206212" y="1368361"/>
                          <a:pt x="1206117" y="1367219"/>
                        </a:cubicBezTo>
                        <a:cubicBezTo>
                          <a:pt x="1205927" y="1365028"/>
                          <a:pt x="1207546" y="1362456"/>
                          <a:pt x="1208498" y="1361313"/>
                        </a:cubicBezTo>
                        <a:cubicBezTo>
                          <a:pt x="1209642" y="1359980"/>
                          <a:pt x="1209451" y="1359218"/>
                          <a:pt x="1209165" y="1358741"/>
                        </a:cubicBezTo>
                        <a:cubicBezTo>
                          <a:pt x="1208403" y="1357408"/>
                          <a:pt x="1210213" y="1356360"/>
                          <a:pt x="1210785" y="1356074"/>
                        </a:cubicBezTo>
                        <a:cubicBezTo>
                          <a:pt x="1210880" y="1355979"/>
                          <a:pt x="1211546" y="1355693"/>
                          <a:pt x="1212118" y="1355407"/>
                        </a:cubicBezTo>
                        <a:cubicBezTo>
                          <a:pt x="1212023" y="1355312"/>
                          <a:pt x="1211928" y="1355217"/>
                          <a:pt x="1211832" y="1355217"/>
                        </a:cubicBezTo>
                        <a:cubicBezTo>
                          <a:pt x="1210499" y="1354169"/>
                          <a:pt x="1210022" y="1353217"/>
                          <a:pt x="1210213" y="1352360"/>
                        </a:cubicBezTo>
                        <a:cubicBezTo>
                          <a:pt x="1210404" y="1351693"/>
                          <a:pt x="1210975" y="1351217"/>
                          <a:pt x="1212023" y="1351026"/>
                        </a:cubicBezTo>
                        <a:cubicBezTo>
                          <a:pt x="1212309" y="1350931"/>
                          <a:pt x="1212404" y="1350931"/>
                          <a:pt x="1212404" y="1350836"/>
                        </a:cubicBezTo>
                        <a:cubicBezTo>
                          <a:pt x="1212499" y="1350550"/>
                          <a:pt x="1212023" y="1349693"/>
                          <a:pt x="1211070" y="1348359"/>
                        </a:cubicBezTo>
                        <a:cubicBezTo>
                          <a:pt x="1210118" y="1347121"/>
                          <a:pt x="1210308" y="1346073"/>
                          <a:pt x="1210404" y="1344835"/>
                        </a:cubicBezTo>
                        <a:cubicBezTo>
                          <a:pt x="1210499" y="1344359"/>
                          <a:pt x="1210499" y="1343882"/>
                          <a:pt x="1210594" y="1343311"/>
                        </a:cubicBezTo>
                        <a:cubicBezTo>
                          <a:pt x="1210594" y="1342263"/>
                          <a:pt x="1210499" y="1342168"/>
                          <a:pt x="1210499" y="1342073"/>
                        </a:cubicBezTo>
                        <a:cubicBezTo>
                          <a:pt x="1210499" y="1342073"/>
                          <a:pt x="1210213" y="1341977"/>
                          <a:pt x="1208975" y="1342644"/>
                        </a:cubicBezTo>
                        <a:lnTo>
                          <a:pt x="1208594" y="1342835"/>
                        </a:lnTo>
                        <a:cubicBezTo>
                          <a:pt x="1206784" y="1343787"/>
                          <a:pt x="1205831" y="1344263"/>
                          <a:pt x="1203927" y="1343120"/>
                        </a:cubicBezTo>
                        <a:cubicBezTo>
                          <a:pt x="1202117" y="1341977"/>
                          <a:pt x="1202403" y="1341025"/>
                          <a:pt x="1202879" y="1339310"/>
                        </a:cubicBezTo>
                        <a:cubicBezTo>
                          <a:pt x="1202974" y="1339025"/>
                          <a:pt x="1203069" y="1338739"/>
                          <a:pt x="1203164" y="1338358"/>
                        </a:cubicBezTo>
                        <a:cubicBezTo>
                          <a:pt x="1203545" y="1336929"/>
                          <a:pt x="1204403" y="1335596"/>
                          <a:pt x="1205260" y="1334357"/>
                        </a:cubicBezTo>
                        <a:cubicBezTo>
                          <a:pt x="1205927" y="1333310"/>
                          <a:pt x="1206594" y="1332262"/>
                          <a:pt x="1207070" y="1331024"/>
                        </a:cubicBezTo>
                        <a:cubicBezTo>
                          <a:pt x="1208118" y="1328261"/>
                          <a:pt x="1205070" y="1326261"/>
                          <a:pt x="1204117" y="1325785"/>
                        </a:cubicBezTo>
                        <a:cubicBezTo>
                          <a:pt x="1202403" y="1324832"/>
                          <a:pt x="1201736" y="1323023"/>
                          <a:pt x="1202021" y="1321880"/>
                        </a:cubicBezTo>
                        <a:cubicBezTo>
                          <a:pt x="1202212" y="1321213"/>
                          <a:pt x="1202688" y="1320736"/>
                          <a:pt x="1203450" y="1320736"/>
                        </a:cubicBezTo>
                        <a:cubicBezTo>
                          <a:pt x="1203831" y="1320736"/>
                          <a:pt x="1204307" y="1320832"/>
                          <a:pt x="1204879" y="1320832"/>
                        </a:cubicBezTo>
                        <a:cubicBezTo>
                          <a:pt x="1205736" y="1320927"/>
                          <a:pt x="1207355" y="1321118"/>
                          <a:pt x="1207737" y="1320736"/>
                        </a:cubicBezTo>
                        <a:cubicBezTo>
                          <a:pt x="1208594" y="1319689"/>
                          <a:pt x="1209165" y="1319213"/>
                          <a:pt x="1211261" y="1319213"/>
                        </a:cubicBezTo>
                        <a:cubicBezTo>
                          <a:pt x="1211832" y="1319213"/>
                          <a:pt x="1212023" y="1319117"/>
                          <a:pt x="1212023" y="1319117"/>
                        </a:cubicBezTo>
                        <a:cubicBezTo>
                          <a:pt x="1212023" y="1319022"/>
                          <a:pt x="1212023" y="1318641"/>
                          <a:pt x="1212023" y="1318165"/>
                        </a:cubicBezTo>
                        <a:cubicBezTo>
                          <a:pt x="1212023" y="1317784"/>
                          <a:pt x="1212023" y="1317307"/>
                          <a:pt x="1212023" y="1316736"/>
                        </a:cubicBezTo>
                        <a:cubicBezTo>
                          <a:pt x="1212023" y="1316355"/>
                          <a:pt x="1212023" y="1315117"/>
                          <a:pt x="1211737" y="1314926"/>
                        </a:cubicBezTo>
                        <a:cubicBezTo>
                          <a:pt x="1211546" y="1314736"/>
                          <a:pt x="1210880" y="1314831"/>
                          <a:pt x="1210308" y="1314831"/>
                        </a:cubicBezTo>
                        <a:cubicBezTo>
                          <a:pt x="1209927" y="1314831"/>
                          <a:pt x="1208879" y="1314926"/>
                          <a:pt x="1208594" y="1314164"/>
                        </a:cubicBezTo>
                        <a:cubicBezTo>
                          <a:pt x="1208498" y="1313879"/>
                          <a:pt x="1208308" y="1313117"/>
                          <a:pt x="1210975" y="1311593"/>
                        </a:cubicBezTo>
                        <a:lnTo>
                          <a:pt x="1211546" y="1311307"/>
                        </a:lnTo>
                        <a:cubicBezTo>
                          <a:pt x="1213166" y="1310450"/>
                          <a:pt x="1213547" y="1310164"/>
                          <a:pt x="1213356" y="1309688"/>
                        </a:cubicBezTo>
                        <a:cubicBezTo>
                          <a:pt x="1213166" y="1309021"/>
                          <a:pt x="1212880" y="1308545"/>
                          <a:pt x="1212499" y="1307878"/>
                        </a:cubicBezTo>
                        <a:cubicBezTo>
                          <a:pt x="1212213" y="1307211"/>
                          <a:pt x="1211832" y="1306449"/>
                          <a:pt x="1211356" y="1305401"/>
                        </a:cubicBezTo>
                        <a:cubicBezTo>
                          <a:pt x="1210499" y="1303401"/>
                          <a:pt x="1208403" y="1301877"/>
                          <a:pt x="1206975" y="1301782"/>
                        </a:cubicBezTo>
                        <a:cubicBezTo>
                          <a:pt x="1206022" y="1301686"/>
                          <a:pt x="1204974" y="1301877"/>
                          <a:pt x="1203927" y="1302068"/>
                        </a:cubicBezTo>
                        <a:cubicBezTo>
                          <a:pt x="1203164" y="1302163"/>
                          <a:pt x="1202403" y="1302353"/>
                          <a:pt x="1201640" y="1302353"/>
                        </a:cubicBezTo>
                        <a:cubicBezTo>
                          <a:pt x="1200688" y="1302449"/>
                          <a:pt x="1200307" y="1302830"/>
                          <a:pt x="1199545" y="1303782"/>
                        </a:cubicBezTo>
                        <a:cubicBezTo>
                          <a:pt x="1199259" y="1304163"/>
                          <a:pt x="1198878" y="1304544"/>
                          <a:pt x="1198497" y="1305020"/>
                        </a:cubicBezTo>
                        <a:cubicBezTo>
                          <a:pt x="1197259" y="1306259"/>
                          <a:pt x="1195545" y="1306354"/>
                          <a:pt x="1194782" y="1305592"/>
                        </a:cubicBezTo>
                        <a:cubicBezTo>
                          <a:pt x="1194306" y="1305211"/>
                          <a:pt x="1194116" y="1304449"/>
                          <a:pt x="1194592" y="1303687"/>
                        </a:cubicBezTo>
                        <a:cubicBezTo>
                          <a:pt x="1194116" y="1303782"/>
                          <a:pt x="1193259" y="1304068"/>
                          <a:pt x="1192496" y="1304639"/>
                        </a:cubicBezTo>
                        <a:cubicBezTo>
                          <a:pt x="1191925" y="1305020"/>
                          <a:pt x="1191449" y="1305401"/>
                          <a:pt x="1190973" y="1305687"/>
                        </a:cubicBezTo>
                        <a:cubicBezTo>
                          <a:pt x="1190020" y="1306354"/>
                          <a:pt x="1189163" y="1306830"/>
                          <a:pt x="1188496" y="1307973"/>
                        </a:cubicBezTo>
                        <a:cubicBezTo>
                          <a:pt x="1188115" y="1308640"/>
                          <a:pt x="1187639" y="1309021"/>
                          <a:pt x="1187067" y="1309116"/>
                        </a:cubicBezTo>
                        <a:cubicBezTo>
                          <a:pt x="1185638" y="1309402"/>
                          <a:pt x="1184019" y="1308259"/>
                          <a:pt x="1182495" y="1307306"/>
                        </a:cubicBezTo>
                        <a:cubicBezTo>
                          <a:pt x="1181352" y="1306449"/>
                          <a:pt x="1180495" y="1305782"/>
                          <a:pt x="1180686" y="1304925"/>
                        </a:cubicBezTo>
                        <a:cubicBezTo>
                          <a:pt x="1180876" y="1304163"/>
                          <a:pt x="1181733" y="1303877"/>
                          <a:pt x="1182591" y="1303782"/>
                        </a:cubicBezTo>
                        <a:cubicBezTo>
                          <a:pt x="1183924" y="1303496"/>
                          <a:pt x="1184972" y="1302544"/>
                          <a:pt x="1185829" y="1300734"/>
                        </a:cubicBezTo>
                        <a:lnTo>
                          <a:pt x="1185924" y="1300448"/>
                        </a:lnTo>
                        <a:cubicBezTo>
                          <a:pt x="1186496" y="1299115"/>
                          <a:pt x="1187353" y="1297305"/>
                          <a:pt x="1189734" y="1295400"/>
                        </a:cubicBezTo>
                        <a:cubicBezTo>
                          <a:pt x="1190115" y="1295114"/>
                          <a:pt x="1190496" y="1294829"/>
                          <a:pt x="1190877" y="1294543"/>
                        </a:cubicBezTo>
                        <a:cubicBezTo>
                          <a:pt x="1192592" y="1293209"/>
                          <a:pt x="1194020" y="1292161"/>
                          <a:pt x="1193925" y="1291019"/>
                        </a:cubicBezTo>
                        <a:cubicBezTo>
                          <a:pt x="1193925" y="1290733"/>
                          <a:pt x="1193830" y="1290447"/>
                          <a:pt x="1193830" y="1290257"/>
                        </a:cubicBezTo>
                        <a:cubicBezTo>
                          <a:pt x="1193639" y="1289018"/>
                          <a:pt x="1193544" y="1288066"/>
                          <a:pt x="1194878" y="1287018"/>
                        </a:cubicBezTo>
                        <a:cubicBezTo>
                          <a:pt x="1196021" y="1286065"/>
                          <a:pt x="1197164" y="1286447"/>
                          <a:pt x="1198402" y="1286828"/>
                        </a:cubicBezTo>
                        <a:cubicBezTo>
                          <a:pt x="1198878" y="1287018"/>
                          <a:pt x="1199354" y="1287113"/>
                          <a:pt x="1200021" y="1287304"/>
                        </a:cubicBezTo>
                        <a:cubicBezTo>
                          <a:pt x="1200497" y="1287399"/>
                          <a:pt x="1201069" y="1287494"/>
                          <a:pt x="1201355" y="1287304"/>
                        </a:cubicBezTo>
                        <a:cubicBezTo>
                          <a:pt x="1201736" y="1287018"/>
                          <a:pt x="1201831" y="1286256"/>
                          <a:pt x="1201926" y="1285494"/>
                        </a:cubicBezTo>
                        <a:cubicBezTo>
                          <a:pt x="1202117" y="1283399"/>
                          <a:pt x="1204974" y="1281589"/>
                          <a:pt x="1206784" y="1281303"/>
                        </a:cubicBezTo>
                        <a:cubicBezTo>
                          <a:pt x="1207546" y="1281208"/>
                          <a:pt x="1208498" y="1280732"/>
                          <a:pt x="1208403" y="1278446"/>
                        </a:cubicBezTo>
                        <a:cubicBezTo>
                          <a:pt x="1208308" y="1276540"/>
                          <a:pt x="1207165" y="1274826"/>
                          <a:pt x="1205641" y="1274350"/>
                        </a:cubicBezTo>
                        <a:cubicBezTo>
                          <a:pt x="1203260" y="1273683"/>
                          <a:pt x="1202021" y="1271778"/>
                          <a:pt x="1202117" y="1269111"/>
                        </a:cubicBezTo>
                        <a:cubicBezTo>
                          <a:pt x="1202117" y="1267873"/>
                          <a:pt x="1201926" y="1267397"/>
                          <a:pt x="1201640" y="1266825"/>
                        </a:cubicBezTo>
                        <a:cubicBezTo>
                          <a:pt x="1201450" y="1266349"/>
                          <a:pt x="1201164" y="1265777"/>
                          <a:pt x="1200974" y="1264730"/>
                        </a:cubicBezTo>
                        <a:cubicBezTo>
                          <a:pt x="1200688" y="1262348"/>
                          <a:pt x="1201164" y="1261110"/>
                          <a:pt x="1202974" y="1259491"/>
                        </a:cubicBezTo>
                        <a:cubicBezTo>
                          <a:pt x="1203355" y="1259110"/>
                          <a:pt x="1203450" y="1258824"/>
                          <a:pt x="1203450" y="1258634"/>
                        </a:cubicBezTo>
                        <a:cubicBezTo>
                          <a:pt x="1203450" y="1258538"/>
                          <a:pt x="1203355" y="1258538"/>
                          <a:pt x="1203355" y="1258538"/>
                        </a:cubicBezTo>
                        <a:cubicBezTo>
                          <a:pt x="1203164" y="1258538"/>
                          <a:pt x="1202784" y="1258634"/>
                          <a:pt x="1202403" y="1259110"/>
                        </a:cubicBezTo>
                        <a:cubicBezTo>
                          <a:pt x="1201640" y="1259967"/>
                          <a:pt x="1201069" y="1260157"/>
                          <a:pt x="1200497" y="1259777"/>
                        </a:cubicBezTo>
                        <a:cubicBezTo>
                          <a:pt x="1199259" y="1259015"/>
                          <a:pt x="1200593" y="1255871"/>
                          <a:pt x="1200593" y="1255776"/>
                        </a:cubicBezTo>
                        <a:cubicBezTo>
                          <a:pt x="1200879" y="1255109"/>
                          <a:pt x="1201069" y="1254347"/>
                          <a:pt x="1201355" y="1253681"/>
                        </a:cubicBezTo>
                        <a:cubicBezTo>
                          <a:pt x="1201831" y="1252347"/>
                          <a:pt x="1202212" y="1250918"/>
                          <a:pt x="1203164" y="1249299"/>
                        </a:cubicBezTo>
                        <a:cubicBezTo>
                          <a:pt x="1203927" y="1248061"/>
                          <a:pt x="1203736" y="1247775"/>
                          <a:pt x="1203736" y="1247775"/>
                        </a:cubicBezTo>
                        <a:cubicBezTo>
                          <a:pt x="1203736" y="1247775"/>
                          <a:pt x="1203545" y="1247585"/>
                          <a:pt x="1202498" y="1247680"/>
                        </a:cubicBezTo>
                        <a:cubicBezTo>
                          <a:pt x="1200593" y="1247775"/>
                          <a:pt x="1199736" y="1247775"/>
                          <a:pt x="1199069" y="1245775"/>
                        </a:cubicBezTo>
                        <a:cubicBezTo>
                          <a:pt x="1198593" y="1244156"/>
                          <a:pt x="1198212" y="1242632"/>
                          <a:pt x="1197926" y="1240060"/>
                        </a:cubicBezTo>
                        <a:cubicBezTo>
                          <a:pt x="1197830" y="1239584"/>
                          <a:pt x="1197830" y="1239012"/>
                          <a:pt x="1197830" y="1238536"/>
                        </a:cubicBezTo>
                        <a:cubicBezTo>
                          <a:pt x="1197164" y="1238822"/>
                          <a:pt x="1196306" y="1239107"/>
                          <a:pt x="1195830" y="1239584"/>
                        </a:cubicBezTo>
                        <a:cubicBezTo>
                          <a:pt x="1195259" y="1240155"/>
                          <a:pt x="1195068" y="1241679"/>
                          <a:pt x="1194878" y="1243013"/>
                        </a:cubicBezTo>
                        <a:cubicBezTo>
                          <a:pt x="1194687" y="1243965"/>
                          <a:pt x="1194592" y="1245013"/>
                          <a:pt x="1194306" y="1245870"/>
                        </a:cubicBezTo>
                        <a:cubicBezTo>
                          <a:pt x="1193925" y="1246918"/>
                          <a:pt x="1193354" y="1247680"/>
                          <a:pt x="1192878" y="1248347"/>
                        </a:cubicBezTo>
                        <a:cubicBezTo>
                          <a:pt x="1192401" y="1249013"/>
                          <a:pt x="1192115" y="1249299"/>
                          <a:pt x="1192211" y="1249490"/>
                        </a:cubicBezTo>
                        <a:cubicBezTo>
                          <a:pt x="1192496" y="1250156"/>
                          <a:pt x="1192592" y="1250823"/>
                          <a:pt x="1192306" y="1251395"/>
                        </a:cubicBezTo>
                        <a:cubicBezTo>
                          <a:pt x="1192020" y="1252061"/>
                          <a:pt x="1191449" y="1252538"/>
                          <a:pt x="1190401" y="1252919"/>
                        </a:cubicBezTo>
                        <a:cubicBezTo>
                          <a:pt x="1188877" y="1253490"/>
                          <a:pt x="1187353" y="1253966"/>
                          <a:pt x="1185734" y="1252919"/>
                        </a:cubicBezTo>
                        <a:cubicBezTo>
                          <a:pt x="1184972" y="1252442"/>
                          <a:pt x="1184686" y="1251776"/>
                          <a:pt x="1184495" y="1251395"/>
                        </a:cubicBezTo>
                        <a:cubicBezTo>
                          <a:pt x="1184495" y="1251299"/>
                          <a:pt x="1184400" y="1251299"/>
                          <a:pt x="1184400" y="1251204"/>
                        </a:cubicBezTo>
                        <a:cubicBezTo>
                          <a:pt x="1184400" y="1251204"/>
                          <a:pt x="1184305" y="1251204"/>
                          <a:pt x="1184210" y="1251299"/>
                        </a:cubicBezTo>
                        <a:cubicBezTo>
                          <a:pt x="1182971" y="1251966"/>
                          <a:pt x="1182114" y="1252157"/>
                          <a:pt x="1181448" y="1251966"/>
                        </a:cubicBezTo>
                        <a:cubicBezTo>
                          <a:pt x="1181162" y="1251871"/>
                          <a:pt x="1180686" y="1251585"/>
                          <a:pt x="1180495" y="1251014"/>
                        </a:cubicBezTo>
                        <a:cubicBezTo>
                          <a:pt x="1180304" y="1250537"/>
                          <a:pt x="1180209" y="1250442"/>
                          <a:pt x="1180114" y="1250442"/>
                        </a:cubicBezTo>
                        <a:cubicBezTo>
                          <a:pt x="1180114" y="1250442"/>
                          <a:pt x="1179924" y="1250537"/>
                          <a:pt x="1179542" y="1251014"/>
                        </a:cubicBezTo>
                        <a:cubicBezTo>
                          <a:pt x="1179352" y="1251299"/>
                          <a:pt x="1178685" y="1252252"/>
                          <a:pt x="1177733" y="1252157"/>
                        </a:cubicBezTo>
                        <a:cubicBezTo>
                          <a:pt x="1176780" y="1252061"/>
                          <a:pt x="1176304" y="1251014"/>
                          <a:pt x="1175923" y="1250061"/>
                        </a:cubicBezTo>
                        <a:cubicBezTo>
                          <a:pt x="1175161" y="1247965"/>
                          <a:pt x="1175828" y="1246823"/>
                          <a:pt x="1177447" y="1245299"/>
                        </a:cubicBezTo>
                        <a:cubicBezTo>
                          <a:pt x="1177828" y="1244918"/>
                          <a:pt x="1178971" y="1243870"/>
                          <a:pt x="1177066" y="1240727"/>
                        </a:cubicBezTo>
                        <a:lnTo>
                          <a:pt x="1176685" y="1240060"/>
                        </a:lnTo>
                        <a:cubicBezTo>
                          <a:pt x="1175637" y="1238345"/>
                          <a:pt x="1175447" y="1238250"/>
                          <a:pt x="1174590" y="1238631"/>
                        </a:cubicBezTo>
                        <a:cubicBezTo>
                          <a:pt x="1173828" y="1239012"/>
                          <a:pt x="1173732" y="1239203"/>
                          <a:pt x="1173732" y="1239203"/>
                        </a:cubicBezTo>
                        <a:cubicBezTo>
                          <a:pt x="1173732" y="1239393"/>
                          <a:pt x="1174208" y="1239965"/>
                          <a:pt x="1174399" y="1240250"/>
                        </a:cubicBezTo>
                        <a:cubicBezTo>
                          <a:pt x="1174590" y="1240441"/>
                          <a:pt x="1174685" y="1240631"/>
                          <a:pt x="1174780" y="1240727"/>
                        </a:cubicBezTo>
                        <a:cubicBezTo>
                          <a:pt x="1175637" y="1241774"/>
                          <a:pt x="1175542" y="1242060"/>
                          <a:pt x="1174875" y="1243394"/>
                        </a:cubicBezTo>
                        <a:lnTo>
                          <a:pt x="1174685" y="1243679"/>
                        </a:lnTo>
                        <a:cubicBezTo>
                          <a:pt x="1174494" y="1243965"/>
                          <a:pt x="1174399" y="1244251"/>
                          <a:pt x="1174304" y="1244536"/>
                        </a:cubicBezTo>
                        <a:cubicBezTo>
                          <a:pt x="1173828" y="1245584"/>
                          <a:pt x="1173446" y="1246346"/>
                          <a:pt x="1171827" y="1246251"/>
                        </a:cubicBezTo>
                        <a:cubicBezTo>
                          <a:pt x="1170779" y="1246156"/>
                          <a:pt x="1170017" y="1245775"/>
                          <a:pt x="1169637" y="1245203"/>
                        </a:cubicBezTo>
                        <a:cubicBezTo>
                          <a:pt x="1169446" y="1244822"/>
                          <a:pt x="1169255" y="1244156"/>
                          <a:pt x="1169732" y="1243108"/>
                        </a:cubicBezTo>
                        <a:cubicBezTo>
                          <a:pt x="1170303" y="1241965"/>
                          <a:pt x="1170303" y="1239965"/>
                          <a:pt x="1169637" y="1238631"/>
                        </a:cubicBezTo>
                        <a:cubicBezTo>
                          <a:pt x="1168779" y="1236917"/>
                          <a:pt x="1169541" y="1235488"/>
                          <a:pt x="1170494" y="1233392"/>
                        </a:cubicBezTo>
                        <a:lnTo>
                          <a:pt x="1170779" y="1232726"/>
                        </a:lnTo>
                        <a:cubicBezTo>
                          <a:pt x="1170970" y="1232345"/>
                          <a:pt x="1171161" y="1231678"/>
                          <a:pt x="1170970" y="1231297"/>
                        </a:cubicBezTo>
                        <a:cubicBezTo>
                          <a:pt x="1170684" y="1230916"/>
                          <a:pt x="1170017" y="1230725"/>
                          <a:pt x="1169541" y="1230725"/>
                        </a:cubicBezTo>
                        <a:cubicBezTo>
                          <a:pt x="1169351" y="1230725"/>
                          <a:pt x="1168398" y="1231011"/>
                          <a:pt x="1167541" y="1231582"/>
                        </a:cubicBezTo>
                        <a:lnTo>
                          <a:pt x="1167350" y="1231678"/>
                        </a:lnTo>
                        <a:cubicBezTo>
                          <a:pt x="1165350" y="1232249"/>
                          <a:pt x="1162683" y="1231487"/>
                          <a:pt x="1161826" y="1231106"/>
                        </a:cubicBezTo>
                        <a:cubicBezTo>
                          <a:pt x="1159540" y="1230249"/>
                          <a:pt x="1158969" y="1229868"/>
                          <a:pt x="1158778" y="1229487"/>
                        </a:cubicBezTo>
                        <a:cubicBezTo>
                          <a:pt x="1158397" y="1228915"/>
                          <a:pt x="1158207" y="1227487"/>
                          <a:pt x="1158969" y="1226630"/>
                        </a:cubicBezTo>
                        <a:lnTo>
                          <a:pt x="1159159" y="1226439"/>
                        </a:lnTo>
                        <a:cubicBezTo>
                          <a:pt x="1159540" y="1225963"/>
                          <a:pt x="1160397" y="1224915"/>
                          <a:pt x="1160588" y="1224629"/>
                        </a:cubicBezTo>
                        <a:cubicBezTo>
                          <a:pt x="1160969" y="1223963"/>
                          <a:pt x="1160778" y="1223772"/>
                          <a:pt x="1160588" y="1223582"/>
                        </a:cubicBezTo>
                        <a:cubicBezTo>
                          <a:pt x="1159730" y="1223105"/>
                          <a:pt x="1158778" y="1222439"/>
                          <a:pt x="1158969" y="1221105"/>
                        </a:cubicBezTo>
                        <a:cubicBezTo>
                          <a:pt x="1159064" y="1220819"/>
                          <a:pt x="1159064" y="1220534"/>
                          <a:pt x="1159159" y="1220248"/>
                        </a:cubicBezTo>
                        <a:cubicBezTo>
                          <a:pt x="1159350" y="1219772"/>
                          <a:pt x="1159445" y="1219200"/>
                          <a:pt x="1159350" y="1218914"/>
                        </a:cubicBezTo>
                        <a:cubicBezTo>
                          <a:pt x="1159254" y="1218629"/>
                          <a:pt x="1159159" y="1218248"/>
                          <a:pt x="1159159" y="1217962"/>
                        </a:cubicBezTo>
                        <a:cubicBezTo>
                          <a:pt x="1159064" y="1217390"/>
                          <a:pt x="1158969" y="1217009"/>
                          <a:pt x="1158683" y="1216724"/>
                        </a:cubicBezTo>
                        <a:cubicBezTo>
                          <a:pt x="1157635" y="1216057"/>
                          <a:pt x="1157540" y="1214914"/>
                          <a:pt x="1157349" y="1213676"/>
                        </a:cubicBezTo>
                        <a:lnTo>
                          <a:pt x="1157349" y="1213390"/>
                        </a:lnTo>
                        <a:cubicBezTo>
                          <a:pt x="1157254" y="1213009"/>
                          <a:pt x="1157254" y="1212723"/>
                          <a:pt x="1157159" y="1212532"/>
                        </a:cubicBezTo>
                        <a:cubicBezTo>
                          <a:pt x="1157063" y="1211866"/>
                          <a:pt x="1156873" y="1211199"/>
                          <a:pt x="1157063" y="1210247"/>
                        </a:cubicBezTo>
                        <a:cubicBezTo>
                          <a:pt x="1157063" y="1210247"/>
                          <a:pt x="1157063" y="1210247"/>
                          <a:pt x="1157063" y="1210247"/>
                        </a:cubicBezTo>
                        <a:cubicBezTo>
                          <a:pt x="1156683" y="1210437"/>
                          <a:pt x="1156587" y="1210532"/>
                          <a:pt x="1156492" y="1210628"/>
                        </a:cubicBezTo>
                        <a:cubicBezTo>
                          <a:pt x="1156492" y="1210723"/>
                          <a:pt x="1156397" y="1210818"/>
                          <a:pt x="1156397" y="1210913"/>
                        </a:cubicBezTo>
                        <a:cubicBezTo>
                          <a:pt x="1156302" y="1211485"/>
                          <a:pt x="1156111" y="1211866"/>
                          <a:pt x="1155730" y="1212152"/>
                        </a:cubicBezTo>
                        <a:cubicBezTo>
                          <a:pt x="1154873" y="1212723"/>
                          <a:pt x="1153444" y="1212342"/>
                          <a:pt x="1151634" y="1211866"/>
                        </a:cubicBezTo>
                        <a:cubicBezTo>
                          <a:pt x="1151063" y="1211675"/>
                          <a:pt x="1150491" y="1211485"/>
                          <a:pt x="1150015" y="1211294"/>
                        </a:cubicBezTo>
                        <a:cubicBezTo>
                          <a:pt x="1148396" y="1210723"/>
                          <a:pt x="1148110" y="1210723"/>
                          <a:pt x="1147920" y="1211104"/>
                        </a:cubicBezTo>
                        <a:cubicBezTo>
                          <a:pt x="1147062" y="1212532"/>
                          <a:pt x="1146110" y="1212628"/>
                          <a:pt x="1144776" y="1212818"/>
                        </a:cubicBezTo>
                        <a:lnTo>
                          <a:pt x="1144205" y="1212914"/>
                        </a:lnTo>
                        <a:cubicBezTo>
                          <a:pt x="1142681" y="1213104"/>
                          <a:pt x="1141538" y="1213390"/>
                          <a:pt x="1140776" y="1215295"/>
                        </a:cubicBezTo>
                        <a:cubicBezTo>
                          <a:pt x="1140204" y="1216628"/>
                          <a:pt x="1139347" y="1216819"/>
                          <a:pt x="1138871" y="1216819"/>
                        </a:cubicBezTo>
                        <a:cubicBezTo>
                          <a:pt x="1137728" y="1216819"/>
                          <a:pt x="1136775" y="1215485"/>
                          <a:pt x="1136394" y="1214342"/>
                        </a:cubicBezTo>
                        <a:cubicBezTo>
                          <a:pt x="1135823" y="1212818"/>
                          <a:pt x="1135823" y="1212437"/>
                          <a:pt x="1135823" y="1209865"/>
                        </a:cubicBezTo>
                        <a:lnTo>
                          <a:pt x="1135823" y="1208723"/>
                        </a:lnTo>
                        <a:cubicBezTo>
                          <a:pt x="1135823" y="1207389"/>
                          <a:pt x="1135442" y="1206436"/>
                          <a:pt x="1134870" y="1206246"/>
                        </a:cubicBezTo>
                        <a:cubicBezTo>
                          <a:pt x="1134394" y="1206056"/>
                          <a:pt x="1133727" y="1206341"/>
                          <a:pt x="1133251" y="1207008"/>
                        </a:cubicBezTo>
                        <a:cubicBezTo>
                          <a:pt x="1132584" y="1207865"/>
                          <a:pt x="1131632" y="1208246"/>
                          <a:pt x="1130489" y="1208151"/>
                        </a:cubicBezTo>
                        <a:cubicBezTo>
                          <a:pt x="1129060" y="1208056"/>
                          <a:pt x="1127727" y="1207199"/>
                          <a:pt x="1127250" y="1206151"/>
                        </a:cubicBezTo>
                        <a:cubicBezTo>
                          <a:pt x="1126965" y="1205579"/>
                          <a:pt x="1126679" y="1205294"/>
                          <a:pt x="1126393" y="1205198"/>
                        </a:cubicBezTo>
                        <a:cubicBezTo>
                          <a:pt x="1126012" y="1205103"/>
                          <a:pt x="1125536" y="1205389"/>
                          <a:pt x="1125155" y="1205675"/>
                        </a:cubicBezTo>
                        <a:cubicBezTo>
                          <a:pt x="1124774" y="1205865"/>
                          <a:pt x="1124583" y="1206151"/>
                          <a:pt x="1124298" y="1206341"/>
                        </a:cubicBezTo>
                        <a:cubicBezTo>
                          <a:pt x="1123631" y="1206913"/>
                          <a:pt x="1122774" y="1207675"/>
                          <a:pt x="1121535" y="1206341"/>
                        </a:cubicBezTo>
                        <a:cubicBezTo>
                          <a:pt x="1121250" y="1206056"/>
                          <a:pt x="1120869" y="1206246"/>
                          <a:pt x="1120773" y="1206341"/>
                        </a:cubicBezTo>
                        <a:cubicBezTo>
                          <a:pt x="1120678" y="1206436"/>
                          <a:pt x="1120202" y="1206818"/>
                          <a:pt x="1120583" y="1207389"/>
                        </a:cubicBezTo>
                        <a:cubicBezTo>
                          <a:pt x="1121154" y="1208246"/>
                          <a:pt x="1121726" y="1209199"/>
                          <a:pt x="1121345" y="1210056"/>
                        </a:cubicBezTo>
                        <a:cubicBezTo>
                          <a:pt x="1120869" y="1210913"/>
                          <a:pt x="1119821" y="1210913"/>
                          <a:pt x="1119440" y="1210913"/>
                        </a:cubicBezTo>
                        <a:cubicBezTo>
                          <a:pt x="1119345" y="1210913"/>
                          <a:pt x="1119249" y="1210913"/>
                          <a:pt x="1119249" y="1211009"/>
                        </a:cubicBezTo>
                        <a:cubicBezTo>
                          <a:pt x="1118868" y="1211675"/>
                          <a:pt x="1119630" y="1214152"/>
                          <a:pt x="1120678" y="1215676"/>
                        </a:cubicBezTo>
                        <a:cubicBezTo>
                          <a:pt x="1122297" y="1218152"/>
                          <a:pt x="1121916" y="1220438"/>
                          <a:pt x="1119630" y="1222057"/>
                        </a:cubicBezTo>
                        <a:lnTo>
                          <a:pt x="1118773" y="1222724"/>
                        </a:lnTo>
                        <a:cubicBezTo>
                          <a:pt x="1117154" y="1223963"/>
                          <a:pt x="1116011" y="1224725"/>
                          <a:pt x="1115154" y="1225868"/>
                        </a:cubicBezTo>
                        <a:cubicBezTo>
                          <a:pt x="1114582" y="1226630"/>
                          <a:pt x="1113915" y="1226725"/>
                          <a:pt x="1113534" y="1226630"/>
                        </a:cubicBezTo>
                        <a:cubicBezTo>
                          <a:pt x="1112582" y="1226439"/>
                          <a:pt x="1111725" y="1225296"/>
                          <a:pt x="1111058" y="1223201"/>
                        </a:cubicBezTo>
                        <a:cubicBezTo>
                          <a:pt x="1110677" y="1221867"/>
                          <a:pt x="1109820" y="1220724"/>
                          <a:pt x="1106581" y="1220915"/>
                        </a:cubicBezTo>
                        <a:cubicBezTo>
                          <a:pt x="1104486" y="1221105"/>
                          <a:pt x="1103628" y="1222057"/>
                          <a:pt x="1103628" y="1224439"/>
                        </a:cubicBezTo>
                        <a:cubicBezTo>
                          <a:pt x="1103628" y="1226058"/>
                          <a:pt x="1102771" y="1226820"/>
                          <a:pt x="1102009" y="1227011"/>
                        </a:cubicBezTo>
                        <a:cubicBezTo>
                          <a:pt x="1101152" y="1227201"/>
                          <a:pt x="1100390" y="1226725"/>
                          <a:pt x="1100009" y="1225868"/>
                        </a:cubicBezTo>
                        <a:cubicBezTo>
                          <a:pt x="1099723" y="1225296"/>
                          <a:pt x="1099628" y="1225106"/>
                          <a:pt x="1099533" y="1225106"/>
                        </a:cubicBezTo>
                        <a:cubicBezTo>
                          <a:pt x="1099437" y="1225106"/>
                          <a:pt x="1099247" y="1225106"/>
                          <a:pt x="1098390" y="1225582"/>
                        </a:cubicBezTo>
                        <a:cubicBezTo>
                          <a:pt x="1097628" y="1226058"/>
                          <a:pt x="1097151" y="1226630"/>
                          <a:pt x="1097151" y="1227106"/>
                        </a:cubicBezTo>
                        <a:cubicBezTo>
                          <a:pt x="1097056" y="1227582"/>
                          <a:pt x="1097342" y="1228249"/>
                          <a:pt x="1098008" y="1229011"/>
                        </a:cubicBezTo>
                        <a:cubicBezTo>
                          <a:pt x="1099056" y="1230249"/>
                          <a:pt x="1099437" y="1231582"/>
                          <a:pt x="1098961" y="1232821"/>
                        </a:cubicBezTo>
                        <a:cubicBezTo>
                          <a:pt x="1098580" y="1233773"/>
                          <a:pt x="1097723" y="1234440"/>
                          <a:pt x="1096866" y="1234440"/>
                        </a:cubicBezTo>
                        <a:cubicBezTo>
                          <a:pt x="1095437" y="1234535"/>
                          <a:pt x="1093913" y="1234726"/>
                          <a:pt x="1093532" y="1235869"/>
                        </a:cubicBezTo>
                        <a:cubicBezTo>
                          <a:pt x="1093437" y="1236059"/>
                          <a:pt x="1093341" y="1236345"/>
                          <a:pt x="1093246" y="1236536"/>
                        </a:cubicBezTo>
                        <a:cubicBezTo>
                          <a:pt x="1092770" y="1237869"/>
                          <a:pt x="1092484" y="1238631"/>
                          <a:pt x="1092960" y="1239488"/>
                        </a:cubicBezTo>
                        <a:cubicBezTo>
                          <a:pt x="1093532" y="1240346"/>
                          <a:pt x="1093246" y="1240822"/>
                          <a:pt x="1093055" y="1241107"/>
                        </a:cubicBezTo>
                        <a:cubicBezTo>
                          <a:pt x="1092389" y="1241965"/>
                          <a:pt x="1090865" y="1241679"/>
                          <a:pt x="1090293" y="1241489"/>
                        </a:cubicBezTo>
                        <a:cubicBezTo>
                          <a:pt x="1090103" y="1241393"/>
                          <a:pt x="1090008" y="1241393"/>
                          <a:pt x="1089817" y="1241298"/>
                        </a:cubicBezTo>
                        <a:cubicBezTo>
                          <a:pt x="1089341" y="1241107"/>
                          <a:pt x="1088674" y="1240822"/>
                          <a:pt x="1086959" y="1240441"/>
                        </a:cubicBezTo>
                        <a:cubicBezTo>
                          <a:pt x="1086102" y="1240250"/>
                          <a:pt x="1085721" y="1239774"/>
                          <a:pt x="1085531" y="1239393"/>
                        </a:cubicBezTo>
                        <a:cubicBezTo>
                          <a:pt x="1084959" y="1238060"/>
                          <a:pt x="1085816" y="1236250"/>
                          <a:pt x="1086579" y="1234535"/>
                        </a:cubicBezTo>
                        <a:cubicBezTo>
                          <a:pt x="1086769" y="1234250"/>
                          <a:pt x="1086864" y="1233964"/>
                          <a:pt x="1086959" y="1233678"/>
                        </a:cubicBezTo>
                        <a:cubicBezTo>
                          <a:pt x="1087531" y="1232440"/>
                          <a:pt x="1087150" y="1231202"/>
                          <a:pt x="1085816" y="1229773"/>
                        </a:cubicBezTo>
                        <a:cubicBezTo>
                          <a:pt x="1085340" y="1229297"/>
                          <a:pt x="1084864" y="1228630"/>
                          <a:pt x="1084292" y="1227963"/>
                        </a:cubicBezTo>
                        <a:cubicBezTo>
                          <a:pt x="1083626" y="1227106"/>
                          <a:pt x="1082864" y="1226153"/>
                          <a:pt x="1081721" y="1224915"/>
                        </a:cubicBezTo>
                        <a:cubicBezTo>
                          <a:pt x="1081245" y="1224439"/>
                          <a:pt x="1081054" y="1224344"/>
                          <a:pt x="1081054" y="1224344"/>
                        </a:cubicBezTo>
                        <a:cubicBezTo>
                          <a:pt x="1080959" y="1224534"/>
                          <a:pt x="1081054" y="1225963"/>
                          <a:pt x="1081911" y="1227106"/>
                        </a:cubicBezTo>
                        <a:cubicBezTo>
                          <a:pt x="1082197" y="1227487"/>
                          <a:pt x="1082387" y="1227773"/>
                          <a:pt x="1082673" y="1228058"/>
                        </a:cubicBezTo>
                        <a:cubicBezTo>
                          <a:pt x="1083816" y="1229582"/>
                          <a:pt x="1084769" y="1230725"/>
                          <a:pt x="1084007" y="1232345"/>
                        </a:cubicBezTo>
                        <a:cubicBezTo>
                          <a:pt x="1083816" y="1232821"/>
                          <a:pt x="1083530" y="1233202"/>
                          <a:pt x="1083340" y="1233488"/>
                        </a:cubicBezTo>
                        <a:cubicBezTo>
                          <a:pt x="1082864" y="1234154"/>
                          <a:pt x="1082864" y="1234250"/>
                          <a:pt x="1083150" y="1234535"/>
                        </a:cubicBezTo>
                        <a:cubicBezTo>
                          <a:pt x="1084292" y="1235869"/>
                          <a:pt x="1084007" y="1236726"/>
                          <a:pt x="1083340" y="1238155"/>
                        </a:cubicBezTo>
                        <a:cubicBezTo>
                          <a:pt x="1083054" y="1238631"/>
                          <a:pt x="1082864" y="1239107"/>
                          <a:pt x="1082292" y="1239203"/>
                        </a:cubicBezTo>
                        <a:cubicBezTo>
                          <a:pt x="1081721" y="1239298"/>
                          <a:pt x="1081245" y="1239012"/>
                          <a:pt x="1080387" y="1238345"/>
                        </a:cubicBezTo>
                        <a:cubicBezTo>
                          <a:pt x="1080102" y="1238155"/>
                          <a:pt x="1079720" y="1237774"/>
                          <a:pt x="1079244" y="1237488"/>
                        </a:cubicBezTo>
                        <a:cubicBezTo>
                          <a:pt x="1078673" y="1237107"/>
                          <a:pt x="1078292" y="1237012"/>
                          <a:pt x="1078196" y="1237107"/>
                        </a:cubicBezTo>
                        <a:cubicBezTo>
                          <a:pt x="1078006" y="1237202"/>
                          <a:pt x="1077816" y="1237679"/>
                          <a:pt x="1077720" y="1238726"/>
                        </a:cubicBezTo>
                        <a:cubicBezTo>
                          <a:pt x="1077720" y="1238822"/>
                          <a:pt x="1077816" y="1238917"/>
                          <a:pt x="1077816" y="1238917"/>
                        </a:cubicBezTo>
                        <a:lnTo>
                          <a:pt x="1077720" y="1238917"/>
                        </a:lnTo>
                        <a:cubicBezTo>
                          <a:pt x="1077720" y="1239203"/>
                          <a:pt x="1077720" y="1239584"/>
                          <a:pt x="1077720" y="1239965"/>
                        </a:cubicBezTo>
                        <a:cubicBezTo>
                          <a:pt x="1077720" y="1240346"/>
                          <a:pt x="1077816" y="1241298"/>
                          <a:pt x="1077054" y="1241584"/>
                        </a:cubicBezTo>
                        <a:cubicBezTo>
                          <a:pt x="1076196" y="1241965"/>
                          <a:pt x="1075339" y="1241203"/>
                          <a:pt x="1073529" y="1239584"/>
                        </a:cubicBezTo>
                        <a:cubicBezTo>
                          <a:pt x="1072958" y="1239012"/>
                          <a:pt x="1072196" y="1238440"/>
                          <a:pt x="1071434" y="1237774"/>
                        </a:cubicBezTo>
                        <a:cubicBezTo>
                          <a:pt x="1069719" y="1236345"/>
                          <a:pt x="1068767" y="1235297"/>
                          <a:pt x="1068100" y="1234535"/>
                        </a:cubicBezTo>
                        <a:cubicBezTo>
                          <a:pt x="1067909" y="1234250"/>
                          <a:pt x="1067624" y="1234059"/>
                          <a:pt x="1067433" y="1233869"/>
                        </a:cubicBezTo>
                        <a:cubicBezTo>
                          <a:pt x="1067052" y="1233488"/>
                          <a:pt x="1066862" y="1233392"/>
                          <a:pt x="1066576" y="1233297"/>
                        </a:cubicBezTo>
                        <a:cubicBezTo>
                          <a:pt x="1065528" y="1233011"/>
                          <a:pt x="1064862" y="1232440"/>
                          <a:pt x="1064004" y="1231487"/>
                        </a:cubicBezTo>
                        <a:cubicBezTo>
                          <a:pt x="1063433" y="1230916"/>
                          <a:pt x="1062766" y="1230249"/>
                          <a:pt x="1061813" y="1229392"/>
                        </a:cubicBezTo>
                        <a:cubicBezTo>
                          <a:pt x="1060766" y="1228535"/>
                          <a:pt x="1060385" y="1228535"/>
                          <a:pt x="1060290" y="1228535"/>
                        </a:cubicBezTo>
                        <a:cubicBezTo>
                          <a:pt x="1060004" y="1228630"/>
                          <a:pt x="1059718" y="1229297"/>
                          <a:pt x="1059528" y="1229868"/>
                        </a:cubicBezTo>
                        <a:lnTo>
                          <a:pt x="1059337" y="1230249"/>
                        </a:lnTo>
                        <a:cubicBezTo>
                          <a:pt x="1059051" y="1231011"/>
                          <a:pt x="1058670" y="1231392"/>
                          <a:pt x="1058384" y="1231773"/>
                        </a:cubicBezTo>
                        <a:cubicBezTo>
                          <a:pt x="1058004" y="1232249"/>
                          <a:pt x="1057813" y="1232440"/>
                          <a:pt x="1058004" y="1233107"/>
                        </a:cubicBezTo>
                        <a:cubicBezTo>
                          <a:pt x="1058194" y="1233773"/>
                          <a:pt x="1058099" y="1234345"/>
                          <a:pt x="1057813" y="1234821"/>
                        </a:cubicBezTo>
                        <a:cubicBezTo>
                          <a:pt x="1057241" y="1235583"/>
                          <a:pt x="1056003" y="1235774"/>
                          <a:pt x="1054384" y="1235774"/>
                        </a:cubicBezTo>
                        <a:cubicBezTo>
                          <a:pt x="1053717" y="1235774"/>
                          <a:pt x="1052955" y="1235678"/>
                          <a:pt x="1052288" y="1235678"/>
                        </a:cubicBezTo>
                        <a:cubicBezTo>
                          <a:pt x="1050860" y="1235583"/>
                          <a:pt x="1050383" y="1235774"/>
                          <a:pt x="1050193" y="1235964"/>
                        </a:cubicBezTo>
                        <a:cubicBezTo>
                          <a:pt x="1050003" y="1236155"/>
                          <a:pt x="1050003" y="1236440"/>
                          <a:pt x="1050003" y="1237012"/>
                        </a:cubicBezTo>
                        <a:cubicBezTo>
                          <a:pt x="1050003" y="1237679"/>
                          <a:pt x="1050003" y="1238726"/>
                          <a:pt x="1048859" y="1238917"/>
                        </a:cubicBezTo>
                        <a:cubicBezTo>
                          <a:pt x="1048288" y="1239012"/>
                          <a:pt x="1047431" y="1239203"/>
                          <a:pt x="1046954" y="1240250"/>
                        </a:cubicBezTo>
                        <a:cubicBezTo>
                          <a:pt x="1046288" y="1241489"/>
                          <a:pt x="1046478" y="1243203"/>
                          <a:pt x="1047240" y="1244918"/>
                        </a:cubicBezTo>
                        <a:cubicBezTo>
                          <a:pt x="1047907" y="1246346"/>
                          <a:pt x="1047907" y="1247394"/>
                          <a:pt x="1047907" y="1248061"/>
                        </a:cubicBezTo>
                        <a:cubicBezTo>
                          <a:pt x="1047907" y="1248728"/>
                          <a:pt x="1047907" y="1248823"/>
                          <a:pt x="1048478" y="1249013"/>
                        </a:cubicBezTo>
                        <a:lnTo>
                          <a:pt x="1048669" y="1249109"/>
                        </a:lnTo>
                        <a:cubicBezTo>
                          <a:pt x="1050193" y="1249775"/>
                          <a:pt x="1050383" y="1249871"/>
                          <a:pt x="1051431" y="1249013"/>
                        </a:cubicBezTo>
                        <a:cubicBezTo>
                          <a:pt x="1053241" y="1247489"/>
                          <a:pt x="1054289" y="1248632"/>
                          <a:pt x="1055527" y="1249966"/>
                        </a:cubicBezTo>
                        <a:lnTo>
                          <a:pt x="1055908" y="1250442"/>
                        </a:lnTo>
                        <a:cubicBezTo>
                          <a:pt x="1057623" y="1252347"/>
                          <a:pt x="1057623" y="1253300"/>
                          <a:pt x="1056670" y="1255776"/>
                        </a:cubicBezTo>
                        <a:cubicBezTo>
                          <a:pt x="1056575" y="1256062"/>
                          <a:pt x="1056575" y="1256252"/>
                          <a:pt x="1056670" y="1256348"/>
                        </a:cubicBezTo>
                        <a:cubicBezTo>
                          <a:pt x="1057146" y="1257110"/>
                          <a:pt x="1059528" y="1257490"/>
                          <a:pt x="1061433" y="1257490"/>
                        </a:cubicBezTo>
                        <a:cubicBezTo>
                          <a:pt x="1062575" y="1257490"/>
                          <a:pt x="1064576" y="1255967"/>
                          <a:pt x="1064862" y="1255681"/>
                        </a:cubicBezTo>
                        <a:lnTo>
                          <a:pt x="1064957" y="1255395"/>
                        </a:lnTo>
                        <a:lnTo>
                          <a:pt x="1065147" y="1255395"/>
                        </a:lnTo>
                        <a:cubicBezTo>
                          <a:pt x="1065909" y="1255109"/>
                          <a:pt x="1066576" y="1255109"/>
                          <a:pt x="1067148" y="1255109"/>
                        </a:cubicBezTo>
                        <a:cubicBezTo>
                          <a:pt x="1068767" y="1255109"/>
                          <a:pt x="1070481" y="1256729"/>
                          <a:pt x="1072291" y="1258443"/>
                        </a:cubicBezTo>
                        <a:cubicBezTo>
                          <a:pt x="1073148" y="1259300"/>
                          <a:pt x="1074101" y="1260157"/>
                          <a:pt x="1074958" y="1260824"/>
                        </a:cubicBezTo>
                        <a:cubicBezTo>
                          <a:pt x="1076768" y="1262253"/>
                          <a:pt x="1076958" y="1263682"/>
                          <a:pt x="1077149" y="1265015"/>
                        </a:cubicBezTo>
                        <a:cubicBezTo>
                          <a:pt x="1077244" y="1265873"/>
                          <a:pt x="1077339" y="1266730"/>
                          <a:pt x="1077816" y="1267682"/>
                        </a:cubicBezTo>
                        <a:cubicBezTo>
                          <a:pt x="1079149" y="1270254"/>
                          <a:pt x="1076577" y="1272540"/>
                          <a:pt x="1074958" y="1273588"/>
                        </a:cubicBezTo>
                        <a:cubicBezTo>
                          <a:pt x="1074387" y="1273874"/>
                          <a:pt x="1073910" y="1274255"/>
                          <a:pt x="1073529" y="1274540"/>
                        </a:cubicBezTo>
                        <a:cubicBezTo>
                          <a:pt x="1072767" y="1275112"/>
                          <a:pt x="1072100" y="1275493"/>
                          <a:pt x="1071529" y="1275683"/>
                        </a:cubicBezTo>
                        <a:cubicBezTo>
                          <a:pt x="1070767" y="1275874"/>
                          <a:pt x="1069529" y="1275874"/>
                          <a:pt x="1068481" y="1275493"/>
                        </a:cubicBezTo>
                        <a:cubicBezTo>
                          <a:pt x="1066576" y="1274921"/>
                          <a:pt x="1065909" y="1274826"/>
                          <a:pt x="1065624" y="1274826"/>
                        </a:cubicBezTo>
                        <a:cubicBezTo>
                          <a:pt x="1065242" y="1275493"/>
                          <a:pt x="1064480" y="1276160"/>
                          <a:pt x="1063719" y="1276350"/>
                        </a:cubicBezTo>
                        <a:cubicBezTo>
                          <a:pt x="1063052" y="1276540"/>
                          <a:pt x="1062195" y="1276540"/>
                          <a:pt x="1061242" y="1276445"/>
                        </a:cubicBezTo>
                        <a:cubicBezTo>
                          <a:pt x="1060194" y="1276350"/>
                          <a:pt x="1059432" y="1276350"/>
                          <a:pt x="1058766" y="1276540"/>
                        </a:cubicBezTo>
                        <a:cubicBezTo>
                          <a:pt x="1058480" y="1276636"/>
                          <a:pt x="1058194" y="1276636"/>
                          <a:pt x="1058004" y="1276636"/>
                        </a:cubicBezTo>
                        <a:cubicBezTo>
                          <a:pt x="1057623" y="1276636"/>
                          <a:pt x="1057527" y="1276731"/>
                          <a:pt x="1057337" y="1276922"/>
                        </a:cubicBezTo>
                        <a:cubicBezTo>
                          <a:pt x="1057241" y="1277017"/>
                          <a:pt x="1057146" y="1277112"/>
                          <a:pt x="1057051" y="1277207"/>
                        </a:cubicBezTo>
                        <a:cubicBezTo>
                          <a:pt x="1056575" y="1277684"/>
                          <a:pt x="1055908" y="1278350"/>
                          <a:pt x="1054765" y="1278255"/>
                        </a:cubicBezTo>
                        <a:cubicBezTo>
                          <a:pt x="1054479" y="1278255"/>
                          <a:pt x="1054194" y="1278160"/>
                          <a:pt x="1053812" y="1278160"/>
                        </a:cubicBezTo>
                        <a:cubicBezTo>
                          <a:pt x="1053336" y="1278065"/>
                          <a:pt x="1052765" y="1277969"/>
                          <a:pt x="1052384" y="1278065"/>
                        </a:cubicBezTo>
                        <a:cubicBezTo>
                          <a:pt x="1052193" y="1278065"/>
                          <a:pt x="1052003" y="1278160"/>
                          <a:pt x="1051908" y="1278160"/>
                        </a:cubicBezTo>
                        <a:cubicBezTo>
                          <a:pt x="1051431" y="1278350"/>
                          <a:pt x="1051241" y="1278446"/>
                          <a:pt x="1050955" y="1278446"/>
                        </a:cubicBezTo>
                        <a:cubicBezTo>
                          <a:pt x="1050860" y="1278446"/>
                          <a:pt x="1050669" y="1278446"/>
                          <a:pt x="1050288" y="1278636"/>
                        </a:cubicBezTo>
                        <a:cubicBezTo>
                          <a:pt x="1049907" y="1278827"/>
                          <a:pt x="1049621" y="1278922"/>
                          <a:pt x="1049336" y="1279017"/>
                        </a:cubicBezTo>
                        <a:cubicBezTo>
                          <a:pt x="1048859" y="1279207"/>
                          <a:pt x="1048478" y="1279303"/>
                          <a:pt x="1048288" y="1279493"/>
                        </a:cubicBezTo>
                        <a:cubicBezTo>
                          <a:pt x="1047526" y="1280351"/>
                          <a:pt x="1046954" y="1280827"/>
                          <a:pt x="1046383" y="1280827"/>
                        </a:cubicBezTo>
                        <a:cubicBezTo>
                          <a:pt x="1045621" y="1280827"/>
                          <a:pt x="1045049" y="1280351"/>
                          <a:pt x="1044859" y="1279589"/>
                        </a:cubicBezTo>
                        <a:cubicBezTo>
                          <a:pt x="1044764" y="1279398"/>
                          <a:pt x="1044764" y="1279112"/>
                          <a:pt x="1044764" y="1278922"/>
                        </a:cubicBezTo>
                        <a:cubicBezTo>
                          <a:pt x="1044669" y="1278446"/>
                          <a:pt x="1044669" y="1278160"/>
                          <a:pt x="1044383" y="1277969"/>
                        </a:cubicBezTo>
                        <a:cubicBezTo>
                          <a:pt x="1043907" y="1277493"/>
                          <a:pt x="1042192" y="1276350"/>
                          <a:pt x="1041335" y="1275969"/>
                        </a:cubicBezTo>
                        <a:cubicBezTo>
                          <a:pt x="1041144" y="1275874"/>
                          <a:pt x="1040954" y="1275779"/>
                          <a:pt x="1040763" y="1275683"/>
                        </a:cubicBezTo>
                        <a:cubicBezTo>
                          <a:pt x="1040192" y="1275398"/>
                          <a:pt x="1039906" y="1275302"/>
                          <a:pt x="1039049" y="1275398"/>
                        </a:cubicBezTo>
                        <a:cubicBezTo>
                          <a:pt x="1037811" y="1275493"/>
                          <a:pt x="1036096" y="1275874"/>
                          <a:pt x="1035144" y="1276350"/>
                        </a:cubicBezTo>
                        <a:cubicBezTo>
                          <a:pt x="1034382" y="1276731"/>
                          <a:pt x="1033810" y="1277493"/>
                          <a:pt x="1033429" y="1277874"/>
                        </a:cubicBezTo>
                        <a:lnTo>
                          <a:pt x="1032762" y="1277493"/>
                        </a:lnTo>
                        <a:cubicBezTo>
                          <a:pt x="1033334" y="1279303"/>
                          <a:pt x="1033620" y="1281208"/>
                          <a:pt x="1032477" y="1282446"/>
                        </a:cubicBezTo>
                        <a:cubicBezTo>
                          <a:pt x="1031333" y="1283875"/>
                          <a:pt x="1031143" y="1284827"/>
                          <a:pt x="1030953" y="1286256"/>
                        </a:cubicBezTo>
                        <a:cubicBezTo>
                          <a:pt x="1030857" y="1286828"/>
                          <a:pt x="1030762" y="1287494"/>
                          <a:pt x="1030571" y="1288256"/>
                        </a:cubicBezTo>
                        <a:cubicBezTo>
                          <a:pt x="1030476" y="1288732"/>
                          <a:pt x="1030381" y="1289114"/>
                          <a:pt x="1030286" y="1289590"/>
                        </a:cubicBezTo>
                        <a:cubicBezTo>
                          <a:pt x="1030000" y="1291304"/>
                          <a:pt x="1029619" y="1292924"/>
                          <a:pt x="1028476" y="1293495"/>
                        </a:cubicBezTo>
                        <a:cubicBezTo>
                          <a:pt x="1027809" y="1293781"/>
                          <a:pt x="1027047" y="1293781"/>
                          <a:pt x="1026095" y="1293305"/>
                        </a:cubicBezTo>
                        <a:cubicBezTo>
                          <a:pt x="1023237" y="1291971"/>
                          <a:pt x="1022570" y="1291590"/>
                          <a:pt x="1019523" y="1294448"/>
                        </a:cubicBezTo>
                        <a:cubicBezTo>
                          <a:pt x="1014093" y="1299496"/>
                          <a:pt x="1013045" y="1298829"/>
                          <a:pt x="1012760" y="1298639"/>
                        </a:cubicBezTo>
                        <a:cubicBezTo>
                          <a:pt x="1012474" y="1298448"/>
                          <a:pt x="1012093" y="1298067"/>
                          <a:pt x="1012379" y="1297210"/>
                        </a:cubicBezTo>
                        <a:cubicBezTo>
                          <a:pt x="1012474" y="1296734"/>
                          <a:pt x="1012474" y="1296448"/>
                          <a:pt x="1012379" y="1296448"/>
                        </a:cubicBezTo>
                        <a:cubicBezTo>
                          <a:pt x="1012188" y="1296257"/>
                          <a:pt x="1011331" y="1296162"/>
                          <a:pt x="1009902" y="1296353"/>
                        </a:cubicBezTo>
                        <a:cubicBezTo>
                          <a:pt x="1008854" y="1296448"/>
                          <a:pt x="1008188" y="1296638"/>
                          <a:pt x="1007426" y="1296829"/>
                        </a:cubicBezTo>
                        <a:cubicBezTo>
                          <a:pt x="1006473" y="1297019"/>
                          <a:pt x="1005616" y="1297305"/>
                          <a:pt x="1004378" y="1297305"/>
                        </a:cubicBezTo>
                        <a:cubicBezTo>
                          <a:pt x="1002092" y="1297305"/>
                          <a:pt x="999996" y="1296257"/>
                          <a:pt x="997615" y="1293781"/>
                        </a:cubicBezTo>
                        <a:cubicBezTo>
                          <a:pt x="995520" y="1291685"/>
                          <a:pt x="993519" y="1290447"/>
                          <a:pt x="992471" y="1290638"/>
                        </a:cubicBezTo>
                        <a:cubicBezTo>
                          <a:pt x="992281" y="1290638"/>
                          <a:pt x="991900" y="1290828"/>
                          <a:pt x="991614" y="1291400"/>
                        </a:cubicBezTo>
                        <a:cubicBezTo>
                          <a:pt x="990281" y="1294257"/>
                          <a:pt x="989519" y="1295495"/>
                          <a:pt x="987709" y="1297305"/>
                        </a:cubicBezTo>
                        <a:cubicBezTo>
                          <a:pt x="987233" y="1297781"/>
                          <a:pt x="986852" y="1298067"/>
                          <a:pt x="986471" y="1298448"/>
                        </a:cubicBezTo>
                        <a:lnTo>
                          <a:pt x="986280" y="1298543"/>
                        </a:lnTo>
                        <a:cubicBezTo>
                          <a:pt x="985804" y="1298924"/>
                          <a:pt x="985042" y="1299782"/>
                          <a:pt x="984090" y="1299591"/>
                        </a:cubicBezTo>
                        <a:cubicBezTo>
                          <a:pt x="983708" y="1299591"/>
                          <a:pt x="983232" y="1299305"/>
                          <a:pt x="982851" y="1298734"/>
                        </a:cubicBezTo>
                        <a:cubicBezTo>
                          <a:pt x="982089" y="1297400"/>
                          <a:pt x="981518" y="1296924"/>
                          <a:pt x="980089" y="1296257"/>
                        </a:cubicBezTo>
                        <a:cubicBezTo>
                          <a:pt x="978279" y="1295495"/>
                          <a:pt x="977517" y="1294543"/>
                          <a:pt x="976946" y="1293495"/>
                        </a:cubicBezTo>
                        <a:lnTo>
                          <a:pt x="976374" y="1292447"/>
                        </a:lnTo>
                        <a:cubicBezTo>
                          <a:pt x="975993" y="1292161"/>
                          <a:pt x="975231" y="1291781"/>
                          <a:pt x="974660" y="1291876"/>
                        </a:cubicBezTo>
                        <a:cubicBezTo>
                          <a:pt x="974469" y="1291876"/>
                          <a:pt x="974374" y="1291971"/>
                          <a:pt x="974183" y="1292161"/>
                        </a:cubicBezTo>
                        <a:cubicBezTo>
                          <a:pt x="973803" y="1292733"/>
                          <a:pt x="973612" y="1293209"/>
                          <a:pt x="973326" y="1293781"/>
                        </a:cubicBezTo>
                        <a:cubicBezTo>
                          <a:pt x="972945" y="1294543"/>
                          <a:pt x="972564" y="1295590"/>
                          <a:pt x="971612" y="1297019"/>
                        </a:cubicBezTo>
                        <a:cubicBezTo>
                          <a:pt x="970564" y="1298543"/>
                          <a:pt x="969802" y="1299210"/>
                          <a:pt x="969135" y="1299877"/>
                        </a:cubicBezTo>
                        <a:cubicBezTo>
                          <a:pt x="968564" y="1300353"/>
                          <a:pt x="967992" y="1300925"/>
                          <a:pt x="967325" y="1301782"/>
                        </a:cubicBezTo>
                        <a:cubicBezTo>
                          <a:pt x="965420" y="1304068"/>
                          <a:pt x="964087" y="1305306"/>
                          <a:pt x="962658" y="1305878"/>
                        </a:cubicBezTo>
                        <a:cubicBezTo>
                          <a:pt x="961515" y="1306354"/>
                          <a:pt x="960849" y="1307782"/>
                          <a:pt x="960658" y="1308259"/>
                        </a:cubicBezTo>
                        <a:cubicBezTo>
                          <a:pt x="960563" y="1308545"/>
                          <a:pt x="960753" y="1309116"/>
                          <a:pt x="960849" y="1309592"/>
                        </a:cubicBezTo>
                        <a:cubicBezTo>
                          <a:pt x="961706" y="1308926"/>
                          <a:pt x="962563" y="1308735"/>
                          <a:pt x="963420" y="1308926"/>
                        </a:cubicBezTo>
                        <a:cubicBezTo>
                          <a:pt x="965325" y="1309497"/>
                          <a:pt x="966182" y="1312355"/>
                          <a:pt x="966754" y="1314831"/>
                        </a:cubicBezTo>
                        <a:cubicBezTo>
                          <a:pt x="967325" y="1317403"/>
                          <a:pt x="966659" y="1318070"/>
                          <a:pt x="965325" y="1319117"/>
                        </a:cubicBezTo>
                        <a:lnTo>
                          <a:pt x="965040" y="1319308"/>
                        </a:lnTo>
                        <a:cubicBezTo>
                          <a:pt x="964373" y="1319784"/>
                          <a:pt x="964563" y="1320356"/>
                          <a:pt x="965611" y="1322546"/>
                        </a:cubicBezTo>
                        <a:cubicBezTo>
                          <a:pt x="965802" y="1322927"/>
                          <a:pt x="965992" y="1323308"/>
                          <a:pt x="966182" y="1323785"/>
                        </a:cubicBezTo>
                        <a:cubicBezTo>
                          <a:pt x="967325" y="1326261"/>
                          <a:pt x="967230" y="1330166"/>
                          <a:pt x="967230" y="1331500"/>
                        </a:cubicBezTo>
                        <a:cubicBezTo>
                          <a:pt x="967325" y="1331500"/>
                          <a:pt x="967421" y="1331595"/>
                          <a:pt x="967516" y="1331595"/>
                        </a:cubicBezTo>
                        <a:cubicBezTo>
                          <a:pt x="967707" y="1331690"/>
                          <a:pt x="968945" y="1332548"/>
                          <a:pt x="969135" y="1333786"/>
                        </a:cubicBezTo>
                        <a:cubicBezTo>
                          <a:pt x="969802" y="1334072"/>
                          <a:pt x="970754" y="1334453"/>
                          <a:pt x="971326" y="1334453"/>
                        </a:cubicBezTo>
                        <a:cubicBezTo>
                          <a:pt x="971612" y="1334453"/>
                          <a:pt x="971802" y="1334453"/>
                          <a:pt x="971993" y="1334548"/>
                        </a:cubicBezTo>
                        <a:cubicBezTo>
                          <a:pt x="972278" y="1334548"/>
                          <a:pt x="972469" y="1334643"/>
                          <a:pt x="972755" y="1334548"/>
                        </a:cubicBezTo>
                        <a:cubicBezTo>
                          <a:pt x="972945" y="1334548"/>
                          <a:pt x="973136" y="1334453"/>
                          <a:pt x="973421" y="1334357"/>
                        </a:cubicBezTo>
                        <a:cubicBezTo>
                          <a:pt x="973993" y="1334167"/>
                          <a:pt x="974469" y="1334072"/>
                          <a:pt x="974850" y="1334167"/>
                        </a:cubicBezTo>
                        <a:cubicBezTo>
                          <a:pt x="975041" y="1334167"/>
                          <a:pt x="975327" y="1334167"/>
                          <a:pt x="975803" y="1334167"/>
                        </a:cubicBezTo>
                        <a:cubicBezTo>
                          <a:pt x="976565" y="1334167"/>
                          <a:pt x="977422" y="1334167"/>
                          <a:pt x="977994" y="1334357"/>
                        </a:cubicBezTo>
                        <a:cubicBezTo>
                          <a:pt x="978089" y="1334262"/>
                          <a:pt x="978279" y="1333500"/>
                          <a:pt x="978470" y="1332929"/>
                        </a:cubicBezTo>
                        <a:cubicBezTo>
                          <a:pt x="978565" y="1332548"/>
                          <a:pt x="978660" y="1332262"/>
                          <a:pt x="978851" y="1331786"/>
                        </a:cubicBezTo>
                        <a:cubicBezTo>
                          <a:pt x="979422" y="1330166"/>
                          <a:pt x="980470" y="1327118"/>
                          <a:pt x="984756" y="1328452"/>
                        </a:cubicBezTo>
                        <a:cubicBezTo>
                          <a:pt x="988566" y="1329690"/>
                          <a:pt x="991328" y="1330357"/>
                          <a:pt x="992090" y="1328261"/>
                        </a:cubicBezTo>
                        <a:cubicBezTo>
                          <a:pt x="992853" y="1325975"/>
                          <a:pt x="994091" y="1325785"/>
                          <a:pt x="994662" y="1325785"/>
                        </a:cubicBezTo>
                        <a:cubicBezTo>
                          <a:pt x="995805" y="1325880"/>
                          <a:pt x="996662" y="1326928"/>
                          <a:pt x="996948" y="1328642"/>
                        </a:cubicBezTo>
                        <a:cubicBezTo>
                          <a:pt x="997139" y="1329690"/>
                          <a:pt x="997424" y="1330833"/>
                          <a:pt x="997805" y="1331119"/>
                        </a:cubicBezTo>
                        <a:cubicBezTo>
                          <a:pt x="997901" y="1331214"/>
                          <a:pt x="998091" y="1331309"/>
                          <a:pt x="998758" y="1331119"/>
                        </a:cubicBezTo>
                        <a:cubicBezTo>
                          <a:pt x="1000853" y="1330738"/>
                          <a:pt x="1002187" y="1332548"/>
                          <a:pt x="1003902" y="1336072"/>
                        </a:cubicBezTo>
                        <a:cubicBezTo>
                          <a:pt x="1005521" y="1339501"/>
                          <a:pt x="1006187" y="1341596"/>
                          <a:pt x="1006283" y="1341692"/>
                        </a:cubicBezTo>
                        <a:lnTo>
                          <a:pt x="1006378" y="1341882"/>
                        </a:lnTo>
                        <a:lnTo>
                          <a:pt x="1006283" y="1342073"/>
                        </a:lnTo>
                        <a:cubicBezTo>
                          <a:pt x="1006283" y="1342168"/>
                          <a:pt x="1005616" y="1343692"/>
                          <a:pt x="1003425" y="1344740"/>
                        </a:cubicBezTo>
                        <a:cubicBezTo>
                          <a:pt x="1001806" y="1345502"/>
                          <a:pt x="1001425" y="1346264"/>
                          <a:pt x="1001044" y="1347026"/>
                        </a:cubicBezTo>
                        <a:lnTo>
                          <a:pt x="1000949" y="1347216"/>
                        </a:lnTo>
                        <a:cubicBezTo>
                          <a:pt x="1000377" y="1348359"/>
                          <a:pt x="1000282" y="1348931"/>
                          <a:pt x="1000282" y="1350264"/>
                        </a:cubicBezTo>
                        <a:cubicBezTo>
                          <a:pt x="1000187" y="1350550"/>
                          <a:pt x="1000187" y="1350740"/>
                          <a:pt x="1000091" y="1350836"/>
                        </a:cubicBezTo>
                        <a:cubicBezTo>
                          <a:pt x="999520" y="1352550"/>
                          <a:pt x="999520" y="1353122"/>
                          <a:pt x="999615" y="1354169"/>
                        </a:cubicBezTo>
                        <a:cubicBezTo>
                          <a:pt x="999711" y="1355693"/>
                          <a:pt x="998663" y="1356360"/>
                          <a:pt x="997901" y="1356836"/>
                        </a:cubicBezTo>
                        <a:cubicBezTo>
                          <a:pt x="997234" y="1357313"/>
                          <a:pt x="996567" y="1360837"/>
                          <a:pt x="996186" y="1362742"/>
                        </a:cubicBezTo>
                        <a:cubicBezTo>
                          <a:pt x="995996" y="1363694"/>
                          <a:pt x="995900" y="1364647"/>
                          <a:pt x="995710" y="1365599"/>
                        </a:cubicBezTo>
                        <a:cubicBezTo>
                          <a:pt x="995520" y="1367409"/>
                          <a:pt x="995234" y="1368933"/>
                          <a:pt x="994662" y="1369981"/>
                        </a:cubicBezTo>
                        <a:cubicBezTo>
                          <a:pt x="993805" y="1371314"/>
                          <a:pt x="993043" y="1372457"/>
                          <a:pt x="991328" y="1372457"/>
                        </a:cubicBezTo>
                        <a:cubicBezTo>
                          <a:pt x="991233" y="1372457"/>
                          <a:pt x="991138" y="1372553"/>
                          <a:pt x="991043" y="1372648"/>
                        </a:cubicBezTo>
                        <a:cubicBezTo>
                          <a:pt x="990471" y="1373410"/>
                          <a:pt x="990281" y="1375410"/>
                          <a:pt x="990662" y="1376648"/>
                        </a:cubicBezTo>
                        <a:cubicBezTo>
                          <a:pt x="991138" y="1378077"/>
                          <a:pt x="991328" y="1378077"/>
                          <a:pt x="992757" y="1378553"/>
                        </a:cubicBezTo>
                        <a:lnTo>
                          <a:pt x="992948" y="1378649"/>
                        </a:lnTo>
                        <a:cubicBezTo>
                          <a:pt x="994853" y="1379220"/>
                          <a:pt x="995615" y="1380268"/>
                          <a:pt x="995329" y="1382459"/>
                        </a:cubicBezTo>
                        <a:cubicBezTo>
                          <a:pt x="995234" y="1383602"/>
                          <a:pt x="995424" y="1383887"/>
                          <a:pt x="995424" y="1383887"/>
                        </a:cubicBezTo>
                        <a:cubicBezTo>
                          <a:pt x="995424" y="1383887"/>
                          <a:pt x="995805" y="1383982"/>
                          <a:pt x="996853" y="1383221"/>
                        </a:cubicBezTo>
                        <a:cubicBezTo>
                          <a:pt x="997805" y="1382554"/>
                          <a:pt x="998758" y="1381982"/>
                          <a:pt x="999520" y="1382459"/>
                        </a:cubicBezTo>
                        <a:cubicBezTo>
                          <a:pt x="1000377" y="1382935"/>
                          <a:pt x="1000377" y="1384078"/>
                          <a:pt x="1000377" y="1385888"/>
                        </a:cubicBezTo>
                        <a:cubicBezTo>
                          <a:pt x="1000377" y="1387888"/>
                          <a:pt x="1000568" y="1387983"/>
                          <a:pt x="1001615" y="1388555"/>
                        </a:cubicBezTo>
                        <a:lnTo>
                          <a:pt x="1001996" y="1388745"/>
                        </a:lnTo>
                        <a:cubicBezTo>
                          <a:pt x="1003806" y="1389698"/>
                          <a:pt x="1004854" y="1391126"/>
                          <a:pt x="1004759" y="1392365"/>
                        </a:cubicBezTo>
                        <a:cubicBezTo>
                          <a:pt x="1004759" y="1392746"/>
                          <a:pt x="1004759" y="1393031"/>
                          <a:pt x="1004854" y="1393127"/>
                        </a:cubicBezTo>
                        <a:cubicBezTo>
                          <a:pt x="1004949" y="1393222"/>
                          <a:pt x="1005330" y="1393507"/>
                          <a:pt x="1006664" y="1393603"/>
                        </a:cubicBezTo>
                        <a:cubicBezTo>
                          <a:pt x="1010283" y="1393698"/>
                          <a:pt x="1012569" y="1395222"/>
                          <a:pt x="1012569" y="1397508"/>
                        </a:cubicBezTo>
                        <a:cubicBezTo>
                          <a:pt x="1012569" y="1399413"/>
                          <a:pt x="1012474" y="1400556"/>
                          <a:pt x="1011712" y="1400937"/>
                        </a:cubicBezTo>
                        <a:cubicBezTo>
                          <a:pt x="1010950" y="1401318"/>
                          <a:pt x="1010188" y="1400556"/>
                          <a:pt x="1009807" y="1400365"/>
                        </a:cubicBezTo>
                        <a:lnTo>
                          <a:pt x="1009426" y="1400080"/>
                        </a:lnTo>
                        <a:cubicBezTo>
                          <a:pt x="1009045" y="1399794"/>
                          <a:pt x="1008569" y="1399318"/>
                          <a:pt x="1008188" y="1399032"/>
                        </a:cubicBezTo>
                        <a:cubicBezTo>
                          <a:pt x="1007997" y="1399413"/>
                          <a:pt x="1007902" y="1399794"/>
                          <a:pt x="1007807" y="1400175"/>
                        </a:cubicBezTo>
                        <a:cubicBezTo>
                          <a:pt x="1007616" y="1400842"/>
                          <a:pt x="1007426" y="1401604"/>
                          <a:pt x="1006854" y="1402366"/>
                        </a:cubicBezTo>
                        <a:cubicBezTo>
                          <a:pt x="1006569" y="1402747"/>
                          <a:pt x="1006092" y="1402937"/>
                          <a:pt x="1002473" y="1403890"/>
                        </a:cubicBezTo>
                        <a:cubicBezTo>
                          <a:pt x="1000758" y="1404366"/>
                          <a:pt x="997901" y="1405128"/>
                          <a:pt x="997139" y="1405509"/>
                        </a:cubicBezTo>
                        <a:cubicBezTo>
                          <a:pt x="997139" y="1405795"/>
                          <a:pt x="997234" y="1406271"/>
                          <a:pt x="997615" y="1406366"/>
                        </a:cubicBezTo>
                        <a:cubicBezTo>
                          <a:pt x="998282" y="1406461"/>
                          <a:pt x="999425" y="1406366"/>
                          <a:pt x="1000663" y="1406271"/>
                        </a:cubicBezTo>
                        <a:cubicBezTo>
                          <a:pt x="1003044" y="1406081"/>
                          <a:pt x="1005235" y="1405890"/>
                          <a:pt x="1006187" y="1407033"/>
                        </a:cubicBezTo>
                        <a:cubicBezTo>
                          <a:pt x="1006569" y="1407605"/>
                          <a:pt x="1006664" y="1408271"/>
                          <a:pt x="1006283" y="1409129"/>
                        </a:cubicBezTo>
                        <a:cubicBezTo>
                          <a:pt x="1005711" y="1410462"/>
                          <a:pt x="1004854" y="1411796"/>
                          <a:pt x="1003616" y="1412939"/>
                        </a:cubicBezTo>
                        <a:cubicBezTo>
                          <a:pt x="1001330" y="1415129"/>
                          <a:pt x="999901" y="1417225"/>
                          <a:pt x="999806" y="1418273"/>
                        </a:cubicBezTo>
                        <a:cubicBezTo>
                          <a:pt x="999615" y="1419035"/>
                          <a:pt x="999520" y="1419606"/>
                          <a:pt x="999425" y="1420178"/>
                        </a:cubicBezTo>
                        <a:cubicBezTo>
                          <a:pt x="999425" y="1420178"/>
                          <a:pt x="999425" y="1420178"/>
                          <a:pt x="999425" y="1420178"/>
                        </a:cubicBezTo>
                        <a:close/>
                        <a:moveTo>
                          <a:pt x="1297653" y="1393698"/>
                        </a:moveTo>
                        <a:cubicBezTo>
                          <a:pt x="1297748" y="1393698"/>
                          <a:pt x="1297938" y="1393698"/>
                          <a:pt x="1298034" y="1393793"/>
                        </a:cubicBezTo>
                        <a:cubicBezTo>
                          <a:pt x="1298700" y="1394079"/>
                          <a:pt x="1298986" y="1394841"/>
                          <a:pt x="1299367" y="1396079"/>
                        </a:cubicBezTo>
                        <a:cubicBezTo>
                          <a:pt x="1299462" y="1396365"/>
                          <a:pt x="1299462" y="1396556"/>
                          <a:pt x="1299557" y="1396841"/>
                        </a:cubicBezTo>
                        <a:cubicBezTo>
                          <a:pt x="1299748" y="1397508"/>
                          <a:pt x="1299748" y="1397603"/>
                          <a:pt x="1300224" y="1397794"/>
                        </a:cubicBezTo>
                        <a:cubicBezTo>
                          <a:pt x="1300510" y="1397889"/>
                          <a:pt x="1301367" y="1398175"/>
                          <a:pt x="1301462" y="1399318"/>
                        </a:cubicBezTo>
                        <a:cubicBezTo>
                          <a:pt x="1301558" y="1400270"/>
                          <a:pt x="1301177" y="1400937"/>
                          <a:pt x="1300891" y="1401413"/>
                        </a:cubicBezTo>
                        <a:cubicBezTo>
                          <a:pt x="1300796" y="1401604"/>
                          <a:pt x="1300605" y="1401890"/>
                          <a:pt x="1300605" y="1401985"/>
                        </a:cubicBezTo>
                        <a:lnTo>
                          <a:pt x="1300796" y="1403032"/>
                        </a:lnTo>
                        <a:cubicBezTo>
                          <a:pt x="1301081" y="1404747"/>
                          <a:pt x="1301367" y="1406366"/>
                          <a:pt x="1301653" y="1407319"/>
                        </a:cubicBezTo>
                        <a:cubicBezTo>
                          <a:pt x="1302320" y="1409129"/>
                          <a:pt x="1302034" y="1410176"/>
                          <a:pt x="1301653" y="1411700"/>
                        </a:cubicBezTo>
                        <a:cubicBezTo>
                          <a:pt x="1301558" y="1412081"/>
                          <a:pt x="1301462" y="1412462"/>
                          <a:pt x="1301367" y="1412843"/>
                        </a:cubicBezTo>
                        <a:cubicBezTo>
                          <a:pt x="1300891" y="1414844"/>
                          <a:pt x="1301177" y="1415510"/>
                          <a:pt x="1302796" y="1416177"/>
                        </a:cubicBezTo>
                        <a:cubicBezTo>
                          <a:pt x="1304034" y="1416653"/>
                          <a:pt x="1305558" y="1416749"/>
                          <a:pt x="1307749" y="1413605"/>
                        </a:cubicBezTo>
                        <a:cubicBezTo>
                          <a:pt x="1308225" y="1412939"/>
                          <a:pt x="1308511" y="1412462"/>
                          <a:pt x="1308797" y="1411891"/>
                        </a:cubicBezTo>
                        <a:cubicBezTo>
                          <a:pt x="1309749" y="1410272"/>
                          <a:pt x="1310511" y="1408938"/>
                          <a:pt x="1313178" y="1409033"/>
                        </a:cubicBezTo>
                        <a:cubicBezTo>
                          <a:pt x="1314607" y="1409033"/>
                          <a:pt x="1315940" y="1409129"/>
                          <a:pt x="1317274" y="1409129"/>
                        </a:cubicBezTo>
                        <a:cubicBezTo>
                          <a:pt x="1318703" y="1409129"/>
                          <a:pt x="1320036" y="1409129"/>
                          <a:pt x="1321275" y="1409224"/>
                        </a:cubicBezTo>
                        <a:cubicBezTo>
                          <a:pt x="1322894" y="1409319"/>
                          <a:pt x="1323751" y="1409605"/>
                          <a:pt x="1324418" y="1409986"/>
                        </a:cubicBezTo>
                        <a:cubicBezTo>
                          <a:pt x="1324989" y="1409319"/>
                          <a:pt x="1325751" y="1408557"/>
                          <a:pt x="1326609" y="1407795"/>
                        </a:cubicBezTo>
                        <a:cubicBezTo>
                          <a:pt x="1327275" y="1407224"/>
                          <a:pt x="1327847" y="1406843"/>
                          <a:pt x="1328228" y="1406461"/>
                        </a:cubicBezTo>
                        <a:cubicBezTo>
                          <a:pt x="1329371" y="1405509"/>
                          <a:pt x="1329847" y="1405128"/>
                          <a:pt x="1330514" y="1404176"/>
                        </a:cubicBezTo>
                        <a:cubicBezTo>
                          <a:pt x="1331180" y="1403032"/>
                          <a:pt x="1331085" y="1402842"/>
                          <a:pt x="1330037" y="1401985"/>
                        </a:cubicBezTo>
                        <a:cubicBezTo>
                          <a:pt x="1328418" y="1400556"/>
                          <a:pt x="1328132" y="1399032"/>
                          <a:pt x="1329276" y="1397508"/>
                        </a:cubicBezTo>
                        <a:cubicBezTo>
                          <a:pt x="1330228" y="1396175"/>
                          <a:pt x="1330419" y="1394079"/>
                          <a:pt x="1330609" y="1391888"/>
                        </a:cubicBezTo>
                        <a:cubicBezTo>
                          <a:pt x="1330704" y="1390079"/>
                          <a:pt x="1331371" y="1388745"/>
                          <a:pt x="1332323" y="1388364"/>
                        </a:cubicBezTo>
                        <a:cubicBezTo>
                          <a:pt x="1332704" y="1388174"/>
                          <a:pt x="1333467" y="1388078"/>
                          <a:pt x="1334229" y="1388840"/>
                        </a:cubicBezTo>
                        <a:cubicBezTo>
                          <a:pt x="1334895" y="1389412"/>
                          <a:pt x="1335181" y="1389317"/>
                          <a:pt x="1336134" y="1389126"/>
                        </a:cubicBezTo>
                        <a:cubicBezTo>
                          <a:pt x="1336514" y="1389031"/>
                          <a:pt x="1336895" y="1388936"/>
                          <a:pt x="1337372" y="1388840"/>
                        </a:cubicBezTo>
                        <a:cubicBezTo>
                          <a:pt x="1339181" y="1388555"/>
                          <a:pt x="1341182" y="1388269"/>
                          <a:pt x="1343563" y="1389126"/>
                        </a:cubicBezTo>
                        <a:cubicBezTo>
                          <a:pt x="1343944" y="1389221"/>
                          <a:pt x="1344420" y="1389412"/>
                          <a:pt x="1344801" y="1389507"/>
                        </a:cubicBezTo>
                        <a:cubicBezTo>
                          <a:pt x="1346611" y="1390174"/>
                          <a:pt x="1348040" y="1390650"/>
                          <a:pt x="1349659" y="1390174"/>
                        </a:cubicBezTo>
                        <a:cubicBezTo>
                          <a:pt x="1352707" y="1389221"/>
                          <a:pt x="1354231" y="1391888"/>
                          <a:pt x="1354993" y="1393317"/>
                        </a:cubicBezTo>
                        <a:cubicBezTo>
                          <a:pt x="1355469" y="1394174"/>
                          <a:pt x="1355850" y="1394746"/>
                          <a:pt x="1356231" y="1395317"/>
                        </a:cubicBezTo>
                        <a:cubicBezTo>
                          <a:pt x="1356707" y="1396079"/>
                          <a:pt x="1357279" y="1396841"/>
                          <a:pt x="1357851" y="1398080"/>
                        </a:cubicBezTo>
                        <a:cubicBezTo>
                          <a:pt x="1358708" y="1399699"/>
                          <a:pt x="1358803" y="1399889"/>
                          <a:pt x="1361661" y="1399032"/>
                        </a:cubicBezTo>
                        <a:lnTo>
                          <a:pt x="1362422" y="1398842"/>
                        </a:lnTo>
                        <a:cubicBezTo>
                          <a:pt x="1365089" y="1398080"/>
                          <a:pt x="1366423" y="1397603"/>
                          <a:pt x="1366518" y="1396460"/>
                        </a:cubicBezTo>
                        <a:cubicBezTo>
                          <a:pt x="1366518" y="1395794"/>
                          <a:pt x="1366423" y="1395698"/>
                          <a:pt x="1366328" y="1395603"/>
                        </a:cubicBezTo>
                        <a:cubicBezTo>
                          <a:pt x="1365852" y="1395127"/>
                          <a:pt x="1365852" y="1394651"/>
                          <a:pt x="1366232" y="1393889"/>
                        </a:cubicBezTo>
                        <a:cubicBezTo>
                          <a:pt x="1366709" y="1392841"/>
                          <a:pt x="1366804" y="1392269"/>
                          <a:pt x="1365566" y="1390936"/>
                        </a:cubicBezTo>
                        <a:cubicBezTo>
                          <a:pt x="1364804" y="1390174"/>
                          <a:pt x="1364328" y="1389412"/>
                          <a:pt x="1364423" y="1388650"/>
                        </a:cubicBezTo>
                        <a:cubicBezTo>
                          <a:pt x="1364518" y="1387888"/>
                          <a:pt x="1365280" y="1387316"/>
                          <a:pt x="1366328" y="1386650"/>
                        </a:cubicBezTo>
                        <a:cubicBezTo>
                          <a:pt x="1366995" y="1386269"/>
                          <a:pt x="1367185" y="1385792"/>
                          <a:pt x="1367090" y="1385602"/>
                        </a:cubicBezTo>
                        <a:cubicBezTo>
                          <a:pt x="1366995" y="1385316"/>
                          <a:pt x="1366518" y="1385126"/>
                          <a:pt x="1365661" y="1385316"/>
                        </a:cubicBezTo>
                        <a:lnTo>
                          <a:pt x="1365470" y="1385316"/>
                        </a:lnTo>
                        <a:cubicBezTo>
                          <a:pt x="1363089" y="1385792"/>
                          <a:pt x="1360994" y="1386173"/>
                          <a:pt x="1359851" y="1383982"/>
                        </a:cubicBezTo>
                        <a:cubicBezTo>
                          <a:pt x="1359184" y="1382649"/>
                          <a:pt x="1359184" y="1381220"/>
                          <a:pt x="1359946" y="1380268"/>
                        </a:cubicBezTo>
                        <a:cubicBezTo>
                          <a:pt x="1360422" y="1379601"/>
                          <a:pt x="1361184" y="1379315"/>
                          <a:pt x="1362042" y="1379601"/>
                        </a:cubicBezTo>
                        <a:cubicBezTo>
                          <a:pt x="1363185" y="1379887"/>
                          <a:pt x="1366042" y="1378458"/>
                          <a:pt x="1367756" y="1377506"/>
                        </a:cubicBezTo>
                        <a:lnTo>
                          <a:pt x="1368042" y="1377410"/>
                        </a:lnTo>
                        <a:cubicBezTo>
                          <a:pt x="1369280" y="1376744"/>
                          <a:pt x="1369852" y="1375696"/>
                          <a:pt x="1370423" y="1374648"/>
                        </a:cubicBezTo>
                        <a:cubicBezTo>
                          <a:pt x="1370709" y="1374077"/>
                          <a:pt x="1370995" y="1373600"/>
                          <a:pt x="1371376" y="1373124"/>
                        </a:cubicBezTo>
                        <a:lnTo>
                          <a:pt x="1371567" y="1372838"/>
                        </a:lnTo>
                        <a:cubicBezTo>
                          <a:pt x="1372519" y="1371695"/>
                          <a:pt x="1372995" y="1371029"/>
                          <a:pt x="1374995" y="1370362"/>
                        </a:cubicBezTo>
                        <a:cubicBezTo>
                          <a:pt x="1377186" y="1369600"/>
                          <a:pt x="1378044" y="1369600"/>
                          <a:pt x="1379853" y="1371790"/>
                        </a:cubicBezTo>
                        <a:lnTo>
                          <a:pt x="1380234" y="1372172"/>
                        </a:lnTo>
                        <a:cubicBezTo>
                          <a:pt x="1381663" y="1373886"/>
                          <a:pt x="1382520" y="1374934"/>
                          <a:pt x="1384235" y="1375601"/>
                        </a:cubicBezTo>
                        <a:cubicBezTo>
                          <a:pt x="1385187" y="1375982"/>
                          <a:pt x="1386426" y="1376172"/>
                          <a:pt x="1387569" y="1376267"/>
                        </a:cubicBezTo>
                        <a:cubicBezTo>
                          <a:pt x="1388521" y="1376363"/>
                          <a:pt x="1389569" y="1376458"/>
                          <a:pt x="1390426" y="1376744"/>
                        </a:cubicBezTo>
                        <a:cubicBezTo>
                          <a:pt x="1390807" y="1376839"/>
                          <a:pt x="1391093" y="1376934"/>
                          <a:pt x="1391379" y="1377125"/>
                        </a:cubicBezTo>
                        <a:cubicBezTo>
                          <a:pt x="1392617" y="1377601"/>
                          <a:pt x="1393188" y="1377791"/>
                          <a:pt x="1394807" y="1377029"/>
                        </a:cubicBezTo>
                        <a:lnTo>
                          <a:pt x="1395284" y="1376839"/>
                        </a:lnTo>
                        <a:cubicBezTo>
                          <a:pt x="1397189" y="1375982"/>
                          <a:pt x="1397855" y="1375696"/>
                          <a:pt x="1399951" y="1376267"/>
                        </a:cubicBezTo>
                        <a:cubicBezTo>
                          <a:pt x="1401665" y="1376744"/>
                          <a:pt x="1402809" y="1376172"/>
                          <a:pt x="1403475" y="1374457"/>
                        </a:cubicBezTo>
                        <a:cubicBezTo>
                          <a:pt x="1404142" y="1372743"/>
                          <a:pt x="1404904" y="1371410"/>
                          <a:pt x="1406523" y="1370838"/>
                        </a:cubicBezTo>
                        <a:cubicBezTo>
                          <a:pt x="1406142" y="1369886"/>
                          <a:pt x="1406619" y="1368933"/>
                          <a:pt x="1407285" y="1367790"/>
                        </a:cubicBezTo>
                        <a:lnTo>
                          <a:pt x="1407571" y="1367314"/>
                        </a:lnTo>
                        <a:cubicBezTo>
                          <a:pt x="1408238" y="1366076"/>
                          <a:pt x="1407857" y="1365599"/>
                          <a:pt x="1406809" y="1364266"/>
                        </a:cubicBezTo>
                        <a:cubicBezTo>
                          <a:pt x="1406523" y="1363885"/>
                          <a:pt x="1406142" y="1363409"/>
                          <a:pt x="1405761" y="1362837"/>
                        </a:cubicBezTo>
                        <a:cubicBezTo>
                          <a:pt x="1403952" y="1360265"/>
                          <a:pt x="1403761" y="1357884"/>
                          <a:pt x="1405095" y="1356074"/>
                        </a:cubicBezTo>
                        <a:cubicBezTo>
                          <a:pt x="1405666" y="1355312"/>
                          <a:pt x="1406047" y="1353979"/>
                          <a:pt x="1406428" y="1352836"/>
                        </a:cubicBezTo>
                        <a:cubicBezTo>
                          <a:pt x="1406714" y="1351788"/>
                          <a:pt x="1407095" y="1350740"/>
                          <a:pt x="1407476" y="1349883"/>
                        </a:cubicBezTo>
                        <a:cubicBezTo>
                          <a:pt x="1408143" y="1348645"/>
                          <a:pt x="1408143" y="1347026"/>
                          <a:pt x="1407476" y="1345025"/>
                        </a:cubicBezTo>
                        <a:cubicBezTo>
                          <a:pt x="1407190" y="1344168"/>
                          <a:pt x="1407285" y="1343215"/>
                          <a:pt x="1407762" y="1342263"/>
                        </a:cubicBezTo>
                        <a:cubicBezTo>
                          <a:pt x="1408333" y="1341215"/>
                          <a:pt x="1409190" y="1340453"/>
                          <a:pt x="1410238" y="1340168"/>
                        </a:cubicBezTo>
                        <a:cubicBezTo>
                          <a:pt x="1411667" y="1339786"/>
                          <a:pt x="1413381" y="1339120"/>
                          <a:pt x="1414524" y="1337786"/>
                        </a:cubicBezTo>
                        <a:cubicBezTo>
                          <a:pt x="1414905" y="1337310"/>
                          <a:pt x="1415191" y="1337024"/>
                          <a:pt x="1415477" y="1336739"/>
                        </a:cubicBezTo>
                        <a:cubicBezTo>
                          <a:pt x="1416144" y="1336167"/>
                          <a:pt x="1416144" y="1336167"/>
                          <a:pt x="1415858" y="1335596"/>
                        </a:cubicBezTo>
                        <a:cubicBezTo>
                          <a:pt x="1415477" y="1334929"/>
                          <a:pt x="1415001" y="1334453"/>
                          <a:pt x="1412143" y="1335405"/>
                        </a:cubicBezTo>
                        <a:lnTo>
                          <a:pt x="1411000" y="1335786"/>
                        </a:lnTo>
                        <a:cubicBezTo>
                          <a:pt x="1409286" y="1336262"/>
                          <a:pt x="1408428" y="1336548"/>
                          <a:pt x="1406904" y="1337596"/>
                        </a:cubicBezTo>
                        <a:cubicBezTo>
                          <a:pt x="1405856" y="1338263"/>
                          <a:pt x="1405285" y="1337977"/>
                          <a:pt x="1404999" y="1337691"/>
                        </a:cubicBezTo>
                        <a:cubicBezTo>
                          <a:pt x="1403952" y="1336739"/>
                          <a:pt x="1404713" y="1334167"/>
                          <a:pt x="1405476" y="1332548"/>
                        </a:cubicBezTo>
                        <a:cubicBezTo>
                          <a:pt x="1406333" y="1330833"/>
                          <a:pt x="1407285" y="1327976"/>
                          <a:pt x="1408047" y="1324165"/>
                        </a:cubicBezTo>
                        <a:cubicBezTo>
                          <a:pt x="1408619" y="1321499"/>
                          <a:pt x="1408809" y="1319784"/>
                          <a:pt x="1408809" y="1317784"/>
                        </a:cubicBezTo>
                        <a:cubicBezTo>
                          <a:pt x="1408809" y="1316736"/>
                          <a:pt x="1406142" y="1315784"/>
                          <a:pt x="1402904" y="1315784"/>
                        </a:cubicBezTo>
                        <a:cubicBezTo>
                          <a:pt x="1399665" y="1315784"/>
                          <a:pt x="1398618" y="1313593"/>
                          <a:pt x="1397951" y="1311307"/>
                        </a:cubicBezTo>
                        <a:lnTo>
                          <a:pt x="1397760" y="1310545"/>
                        </a:lnTo>
                        <a:cubicBezTo>
                          <a:pt x="1397189" y="1308545"/>
                          <a:pt x="1396712" y="1306735"/>
                          <a:pt x="1397475" y="1305401"/>
                        </a:cubicBezTo>
                        <a:cubicBezTo>
                          <a:pt x="1398522" y="1303496"/>
                          <a:pt x="1399284" y="1301686"/>
                          <a:pt x="1399761" y="1300067"/>
                        </a:cubicBezTo>
                        <a:cubicBezTo>
                          <a:pt x="1400046" y="1299020"/>
                          <a:pt x="1399570" y="1298543"/>
                          <a:pt x="1397855" y="1297210"/>
                        </a:cubicBezTo>
                        <a:cubicBezTo>
                          <a:pt x="1397189" y="1296638"/>
                          <a:pt x="1396331" y="1295972"/>
                          <a:pt x="1395474" y="1295114"/>
                        </a:cubicBezTo>
                        <a:cubicBezTo>
                          <a:pt x="1392903" y="1292638"/>
                          <a:pt x="1393093" y="1291685"/>
                          <a:pt x="1393664" y="1290447"/>
                        </a:cubicBezTo>
                        <a:cubicBezTo>
                          <a:pt x="1393760" y="1290257"/>
                          <a:pt x="1393855" y="1290066"/>
                          <a:pt x="1393950" y="1289780"/>
                        </a:cubicBezTo>
                        <a:cubicBezTo>
                          <a:pt x="1394141" y="1289209"/>
                          <a:pt x="1394331" y="1288637"/>
                          <a:pt x="1394617" y="1287875"/>
                        </a:cubicBezTo>
                        <a:cubicBezTo>
                          <a:pt x="1394998" y="1286732"/>
                          <a:pt x="1395665" y="1285113"/>
                          <a:pt x="1396427" y="1282351"/>
                        </a:cubicBezTo>
                        <a:cubicBezTo>
                          <a:pt x="1396998" y="1280255"/>
                          <a:pt x="1396712" y="1279779"/>
                          <a:pt x="1396522" y="1279684"/>
                        </a:cubicBezTo>
                        <a:cubicBezTo>
                          <a:pt x="1396331" y="1279589"/>
                          <a:pt x="1395665" y="1279207"/>
                          <a:pt x="1393188" y="1280446"/>
                        </a:cubicBezTo>
                        <a:cubicBezTo>
                          <a:pt x="1389950" y="1282065"/>
                          <a:pt x="1389188" y="1281970"/>
                          <a:pt x="1386711" y="1281303"/>
                        </a:cubicBezTo>
                        <a:cubicBezTo>
                          <a:pt x="1384330" y="1280636"/>
                          <a:pt x="1384520" y="1278827"/>
                          <a:pt x="1384711" y="1277398"/>
                        </a:cubicBezTo>
                        <a:cubicBezTo>
                          <a:pt x="1384806" y="1276922"/>
                          <a:pt x="1384806" y="1276445"/>
                          <a:pt x="1384806" y="1276064"/>
                        </a:cubicBezTo>
                        <a:cubicBezTo>
                          <a:pt x="1384806" y="1275588"/>
                          <a:pt x="1384806" y="1275112"/>
                          <a:pt x="1384902" y="1274731"/>
                        </a:cubicBezTo>
                        <a:cubicBezTo>
                          <a:pt x="1384997" y="1273207"/>
                          <a:pt x="1384902" y="1273016"/>
                          <a:pt x="1384235" y="1272826"/>
                        </a:cubicBezTo>
                        <a:cubicBezTo>
                          <a:pt x="1383568" y="1272635"/>
                          <a:pt x="1383282" y="1272254"/>
                          <a:pt x="1383187" y="1271969"/>
                        </a:cubicBezTo>
                        <a:cubicBezTo>
                          <a:pt x="1382711" y="1270921"/>
                          <a:pt x="1383473" y="1269397"/>
                          <a:pt x="1384139" y="1268159"/>
                        </a:cubicBezTo>
                        <a:cubicBezTo>
                          <a:pt x="1384330" y="1267778"/>
                          <a:pt x="1384520" y="1267492"/>
                          <a:pt x="1384616" y="1267206"/>
                        </a:cubicBezTo>
                        <a:cubicBezTo>
                          <a:pt x="1385187" y="1265777"/>
                          <a:pt x="1386521" y="1263872"/>
                          <a:pt x="1389093" y="1260539"/>
                        </a:cubicBezTo>
                        <a:cubicBezTo>
                          <a:pt x="1390902" y="1258157"/>
                          <a:pt x="1390426" y="1257681"/>
                          <a:pt x="1389569" y="1256633"/>
                        </a:cubicBezTo>
                        <a:cubicBezTo>
                          <a:pt x="1389473" y="1256443"/>
                          <a:pt x="1389378" y="1256348"/>
                          <a:pt x="1389188" y="1256157"/>
                        </a:cubicBezTo>
                        <a:cubicBezTo>
                          <a:pt x="1388902" y="1255871"/>
                          <a:pt x="1388712" y="1255205"/>
                          <a:pt x="1388997" y="1254347"/>
                        </a:cubicBezTo>
                        <a:cubicBezTo>
                          <a:pt x="1389569" y="1252347"/>
                          <a:pt x="1392140" y="1249680"/>
                          <a:pt x="1394427" y="1248728"/>
                        </a:cubicBezTo>
                        <a:cubicBezTo>
                          <a:pt x="1395570" y="1248251"/>
                          <a:pt x="1396427" y="1247775"/>
                          <a:pt x="1397189" y="1247394"/>
                        </a:cubicBezTo>
                        <a:cubicBezTo>
                          <a:pt x="1398237" y="1246823"/>
                          <a:pt x="1399094" y="1246346"/>
                          <a:pt x="1400332" y="1246061"/>
                        </a:cubicBezTo>
                        <a:cubicBezTo>
                          <a:pt x="1400999" y="1245870"/>
                          <a:pt x="1401094" y="1245680"/>
                          <a:pt x="1401094" y="1245680"/>
                        </a:cubicBezTo>
                        <a:cubicBezTo>
                          <a:pt x="1401285" y="1245299"/>
                          <a:pt x="1400713" y="1244251"/>
                          <a:pt x="1400046" y="1243108"/>
                        </a:cubicBezTo>
                        <a:lnTo>
                          <a:pt x="1399951" y="1242917"/>
                        </a:lnTo>
                        <a:cubicBezTo>
                          <a:pt x="1399379" y="1241870"/>
                          <a:pt x="1399284" y="1241107"/>
                          <a:pt x="1399570" y="1240536"/>
                        </a:cubicBezTo>
                        <a:cubicBezTo>
                          <a:pt x="1399951" y="1239679"/>
                          <a:pt x="1400808" y="1239393"/>
                          <a:pt x="1401951" y="1239012"/>
                        </a:cubicBezTo>
                        <a:cubicBezTo>
                          <a:pt x="1402332" y="1238917"/>
                          <a:pt x="1402713" y="1238726"/>
                          <a:pt x="1403189" y="1238631"/>
                        </a:cubicBezTo>
                        <a:cubicBezTo>
                          <a:pt x="1405380" y="1237774"/>
                          <a:pt x="1406904" y="1235393"/>
                          <a:pt x="1408523" y="1232630"/>
                        </a:cubicBezTo>
                        <a:cubicBezTo>
                          <a:pt x="1409476" y="1231011"/>
                          <a:pt x="1409571" y="1230059"/>
                          <a:pt x="1409381" y="1229678"/>
                        </a:cubicBezTo>
                        <a:cubicBezTo>
                          <a:pt x="1409381" y="1229582"/>
                          <a:pt x="1409286" y="1229487"/>
                          <a:pt x="1408904" y="1229392"/>
                        </a:cubicBezTo>
                        <a:cubicBezTo>
                          <a:pt x="1407857" y="1229297"/>
                          <a:pt x="1406904" y="1228725"/>
                          <a:pt x="1406523" y="1227868"/>
                        </a:cubicBezTo>
                        <a:cubicBezTo>
                          <a:pt x="1406333" y="1227487"/>
                          <a:pt x="1406142" y="1226630"/>
                          <a:pt x="1406904" y="1225772"/>
                        </a:cubicBezTo>
                        <a:cubicBezTo>
                          <a:pt x="1407095" y="1225486"/>
                          <a:pt x="1407190" y="1225391"/>
                          <a:pt x="1407190" y="1225391"/>
                        </a:cubicBezTo>
                        <a:cubicBezTo>
                          <a:pt x="1407095" y="1225201"/>
                          <a:pt x="1406237" y="1224725"/>
                          <a:pt x="1405476" y="1224248"/>
                        </a:cubicBezTo>
                        <a:lnTo>
                          <a:pt x="1404713" y="1223772"/>
                        </a:lnTo>
                        <a:cubicBezTo>
                          <a:pt x="1403094" y="1222820"/>
                          <a:pt x="1402237" y="1222343"/>
                          <a:pt x="1401951" y="1221486"/>
                        </a:cubicBezTo>
                        <a:cubicBezTo>
                          <a:pt x="1401761" y="1220819"/>
                          <a:pt x="1402046" y="1220153"/>
                          <a:pt x="1402428" y="1219581"/>
                        </a:cubicBezTo>
                        <a:cubicBezTo>
                          <a:pt x="1402999" y="1218533"/>
                          <a:pt x="1403094" y="1216057"/>
                          <a:pt x="1403189" y="1213961"/>
                        </a:cubicBezTo>
                        <a:cubicBezTo>
                          <a:pt x="1403189" y="1213295"/>
                          <a:pt x="1403285" y="1212628"/>
                          <a:pt x="1403285" y="1212056"/>
                        </a:cubicBezTo>
                        <a:cubicBezTo>
                          <a:pt x="1403475" y="1209770"/>
                          <a:pt x="1402713" y="1208437"/>
                          <a:pt x="1402428" y="1208342"/>
                        </a:cubicBezTo>
                        <a:cubicBezTo>
                          <a:pt x="1402142" y="1208342"/>
                          <a:pt x="1401856" y="1208437"/>
                          <a:pt x="1401665" y="1208437"/>
                        </a:cubicBezTo>
                        <a:cubicBezTo>
                          <a:pt x="1400999" y="1208532"/>
                          <a:pt x="1400332" y="1208627"/>
                          <a:pt x="1399665" y="1208246"/>
                        </a:cubicBezTo>
                        <a:cubicBezTo>
                          <a:pt x="1399094" y="1207865"/>
                          <a:pt x="1399094" y="1207199"/>
                          <a:pt x="1399189" y="1206627"/>
                        </a:cubicBezTo>
                        <a:cubicBezTo>
                          <a:pt x="1399189" y="1206436"/>
                          <a:pt x="1399189" y="1206056"/>
                          <a:pt x="1399189" y="1205960"/>
                        </a:cubicBezTo>
                        <a:cubicBezTo>
                          <a:pt x="1399094" y="1205865"/>
                          <a:pt x="1398713" y="1205770"/>
                          <a:pt x="1398427" y="1205675"/>
                        </a:cubicBezTo>
                        <a:cubicBezTo>
                          <a:pt x="1397855" y="1205484"/>
                          <a:pt x="1397284" y="1205294"/>
                          <a:pt x="1396712" y="1204913"/>
                        </a:cubicBezTo>
                        <a:cubicBezTo>
                          <a:pt x="1394807" y="1203293"/>
                          <a:pt x="1393950" y="1202627"/>
                          <a:pt x="1393855" y="1199483"/>
                        </a:cubicBezTo>
                        <a:cubicBezTo>
                          <a:pt x="1392617" y="1199769"/>
                          <a:pt x="1391093" y="1199293"/>
                          <a:pt x="1389950" y="1198340"/>
                        </a:cubicBezTo>
                        <a:cubicBezTo>
                          <a:pt x="1389664" y="1198055"/>
                          <a:pt x="1389378" y="1197769"/>
                          <a:pt x="1389188" y="1197578"/>
                        </a:cubicBezTo>
                        <a:cubicBezTo>
                          <a:pt x="1388997" y="1197293"/>
                          <a:pt x="1388616" y="1196911"/>
                          <a:pt x="1388426" y="1196911"/>
                        </a:cubicBezTo>
                        <a:cubicBezTo>
                          <a:pt x="1388330" y="1196911"/>
                          <a:pt x="1388235" y="1196911"/>
                          <a:pt x="1388045" y="1197102"/>
                        </a:cubicBezTo>
                        <a:cubicBezTo>
                          <a:pt x="1386616" y="1198436"/>
                          <a:pt x="1385378" y="1198531"/>
                          <a:pt x="1383568" y="1197578"/>
                        </a:cubicBezTo>
                        <a:cubicBezTo>
                          <a:pt x="1381949" y="1196626"/>
                          <a:pt x="1381568" y="1194911"/>
                          <a:pt x="1382425" y="1192530"/>
                        </a:cubicBezTo>
                        <a:cubicBezTo>
                          <a:pt x="1382520" y="1192149"/>
                          <a:pt x="1382615" y="1191673"/>
                          <a:pt x="1382520" y="1191482"/>
                        </a:cubicBezTo>
                        <a:cubicBezTo>
                          <a:pt x="1382235" y="1191101"/>
                          <a:pt x="1381092" y="1190911"/>
                          <a:pt x="1380711" y="1190911"/>
                        </a:cubicBezTo>
                        <a:cubicBezTo>
                          <a:pt x="1379853" y="1190815"/>
                          <a:pt x="1379282" y="1190530"/>
                          <a:pt x="1378996" y="1190054"/>
                        </a:cubicBezTo>
                        <a:cubicBezTo>
                          <a:pt x="1378520" y="1189292"/>
                          <a:pt x="1378901" y="1188339"/>
                          <a:pt x="1379282" y="1187196"/>
                        </a:cubicBezTo>
                        <a:lnTo>
                          <a:pt x="1379472" y="1186625"/>
                        </a:lnTo>
                        <a:cubicBezTo>
                          <a:pt x="1379663" y="1186148"/>
                          <a:pt x="1379758" y="1185672"/>
                          <a:pt x="1379853" y="1185291"/>
                        </a:cubicBezTo>
                        <a:cubicBezTo>
                          <a:pt x="1380139" y="1184148"/>
                          <a:pt x="1380425" y="1183005"/>
                          <a:pt x="1381854" y="1182624"/>
                        </a:cubicBezTo>
                        <a:cubicBezTo>
                          <a:pt x="1383187" y="1182338"/>
                          <a:pt x="1383568" y="1182148"/>
                          <a:pt x="1384044" y="1180910"/>
                        </a:cubicBezTo>
                        <a:cubicBezTo>
                          <a:pt x="1384235" y="1180433"/>
                          <a:pt x="1384330" y="1179671"/>
                          <a:pt x="1382996" y="1178624"/>
                        </a:cubicBezTo>
                        <a:cubicBezTo>
                          <a:pt x="1382520" y="1178243"/>
                          <a:pt x="1381663" y="1178052"/>
                          <a:pt x="1380996" y="1177957"/>
                        </a:cubicBezTo>
                        <a:cubicBezTo>
                          <a:pt x="1380139" y="1177766"/>
                          <a:pt x="1379282" y="1177671"/>
                          <a:pt x="1379187" y="1176909"/>
                        </a:cubicBezTo>
                        <a:cubicBezTo>
                          <a:pt x="1378996" y="1176242"/>
                          <a:pt x="1379663" y="1175671"/>
                          <a:pt x="1380711" y="1174814"/>
                        </a:cubicBezTo>
                        <a:cubicBezTo>
                          <a:pt x="1382139" y="1173861"/>
                          <a:pt x="1382330" y="1173194"/>
                          <a:pt x="1382330" y="1173004"/>
                        </a:cubicBezTo>
                        <a:cubicBezTo>
                          <a:pt x="1382330" y="1172909"/>
                          <a:pt x="1382330" y="1172813"/>
                          <a:pt x="1382139" y="1172623"/>
                        </a:cubicBezTo>
                        <a:cubicBezTo>
                          <a:pt x="1381949" y="1172432"/>
                          <a:pt x="1381854" y="1172337"/>
                          <a:pt x="1381663" y="1172242"/>
                        </a:cubicBezTo>
                        <a:cubicBezTo>
                          <a:pt x="1381187" y="1171861"/>
                          <a:pt x="1380520" y="1171480"/>
                          <a:pt x="1380139" y="1170051"/>
                        </a:cubicBezTo>
                        <a:cubicBezTo>
                          <a:pt x="1380044" y="1169670"/>
                          <a:pt x="1379948" y="1169670"/>
                          <a:pt x="1379948" y="1169670"/>
                        </a:cubicBezTo>
                        <a:cubicBezTo>
                          <a:pt x="1379758" y="1169575"/>
                          <a:pt x="1379091" y="1169861"/>
                          <a:pt x="1378615" y="1170051"/>
                        </a:cubicBezTo>
                        <a:cubicBezTo>
                          <a:pt x="1378329" y="1170146"/>
                          <a:pt x="1377948" y="1170242"/>
                          <a:pt x="1377567" y="1170432"/>
                        </a:cubicBezTo>
                        <a:cubicBezTo>
                          <a:pt x="1376520" y="1170718"/>
                          <a:pt x="1375853" y="1170432"/>
                          <a:pt x="1375472" y="1170146"/>
                        </a:cubicBezTo>
                        <a:cubicBezTo>
                          <a:pt x="1374614" y="1169384"/>
                          <a:pt x="1374519" y="1168146"/>
                          <a:pt x="1374519" y="1167860"/>
                        </a:cubicBezTo>
                        <a:cubicBezTo>
                          <a:pt x="1374519" y="1167575"/>
                          <a:pt x="1374519" y="1167384"/>
                          <a:pt x="1374614" y="1167194"/>
                        </a:cubicBezTo>
                        <a:cubicBezTo>
                          <a:pt x="1374710" y="1165955"/>
                          <a:pt x="1374900" y="1164622"/>
                          <a:pt x="1375091" y="1163384"/>
                        </a:cubicBezTo>
                        <a:cubicBezTo>
                          <a:pt x="1375186" y="1163003"/>
                          <a:pt x="1375186" y="1162622"/>
                          <a:pt x="1375281" y="1162336"/>
                        </a:cubicBezTo>
                        <a:cubicBezTo>
                          <a:pt x="1375091" y="1162431"/>
                          <a:pt x="1374805" y="1162717"/>
                          <a:pt x="1374424" y="1163098"/>
                        </a:cubicBezTo>
                        <a:lnTo>
                          <a:pt x="1373853" y="1163669"/>
                        </a:lnTo>
                        <a:cubicBezTo>
                          <a:pt x="1372614" y="1164717"/>
                          <a:pt x="1371090" y="1166051"/>
                          <a:pt x="1369376" y="1168813"/>
                        </a:cubicBezTo>
                        <a:cubicBezTo>
                          <a:pt x="1368328" y="1170432"/>
                          <a:pt x="1366613" y="1172909"/>
                          <a:pt x="1364899" y="1175385"/>
                        </a:cubicBezTo>
                        <a:cubicBezTo>
                          <a:pt x="1363089" y="1178052"/>
                          <a:pt x="1361375" y="1180529"/>
                          <a:pt x="1360613" y="1181767"/>
                        </a:cubicBezTo>
                        <a:cubicBezTo>
                          <a:pt x="1359851" y="1183005"/>
                          <a:pt x="1358803" y="1183577"/>
                          <a:pt x="1357755" y="1183386"/>
                        </a:cubicBezTo>
                        <a:cubicBezTo>
                          <a:pt x="1356612" y="1183196"/>
                          <a:pt x="1355660" y="1182243"/>
                          <a:pt x="1355374" y="1181100"/>
                        </a:cubicBezTo>
                        <a:cubicBezTo>
                          <a:pt x="1355279" y="1180719"/>
                          <a:pt x="1355088" y="1180719"/>
                          <a:pt x="1355088" y="1180624"/>
                        </a:cubicBezTo>
                        <a:cubicBezTo>
                          <a:pt x="1354707" y="1180529"/>
                          <a:pt x="1353850" y="1180624"/>
                          <a:pt x="1352421" y="1181576"/>
                        </a:cubicBezTo>
                        <a:cubicBezTo>
                          <a:pt x="1351850" y="1181957"/>
                          <a:pt x="1351278" y="1182053"/>
                          <a:pt x="1350802" y="1181862"/>
                        </a:cubicBezTo>
                        <a:cubicBezTo>
                          <a:pt x="1349754" y="1181386"/>
                          <a:pt x="1349469" y="1179767"/>
                          <a:pt x="1349087" y="1177576"/>
                        </a:cubicBezTo>
                        <a:cubicBezTo>
                          <a:pt x="1348992" y="1177100"/>
                          <a:pt x="1348897" y="1176719"/>
                          <a:pt x="1348802" y="1176242"/>
                        </a:cubicBezTo>
                        <a:cubicBezTo>
                          <a:pt x="1348516" y="1174909"/>
                          <a:pt x="1348706" y="1173861"/>
                          <a:pt x="1349183" y="1173099"/>
                        </a:cubicBezTo>
                        <a:cubicBezTo>
                          <a:pt x="1349564" y="1172528"/>
                          <a:pt x="1350040" y="1172337"/>
                          <a:pt x="1350326" y="1172242"/>
                        </a:cubicBezTo>
                        <a:cubicBezTo>
                          <a:pt x="1350802" y="1171956"/>
                          <a:pt x="1351659" y="1171289"/>
                          <a:pt x="1351850" y="1170908"/>
                        </a:cubicBezTo>
                        <a:cubicBezTo>
                          <a:pt x="1352421" y="1170146"/>
                          <a:pt x="1352802" y="1169575"/>
                          <a:pt x="1352897" y="1169003"/>
                        </a:cubicBezTo>
                        <a:cubicBezTo>
                          <a:pt x="1352993" y="1168336"/>
                          <a:pt x="1352993" y="1167956"/>
                          <a:pt x="1352897" y="1167765"/>
                        </a:cubicBezTo>
                        <a:cubicBezTo>
                          <a:pt x="1352802" y="1167860"/>
                          <a:pt x="1352707" y="1167956"/>
                          <a:pt x="1352612" y="1168051"/>
                        </a:cubicBezTo>
                        <a:cubicBezTo>
                          <a:pt x="1352040" y="1168718"/>
                          <a:pt x="1351373" y="1169575"/>
                          <a:pt x="1350897" y="1170051"/>
                        </a:cubicBezTo>
                        <a:cubicBezTo>
                          <a:pt x="1350421" y="1170718"/>
                          <a:pt x="1350135" y="1171004"/>
                          <a:pt x="1349754" y="1170908"/>
                        </a:cubicBezTo>
                        <a:cubicBezTo>
                          <a:pt x="1349564" y="1170908"/>
                          <a:pt x="1349373" y="1170908"/>
                          <a:pt x="1349278" y="1170813"/>
                        </a:cubicBezTo>
                        <a:cubicBezTo>
                          <a:pt x="1348421" y="1170337"/>
                          <a:pt x="1348040" y="1168241"/>
                          <a:pt x="1348040" y="1167289"/>
                        </a:cubicBezTo>
                        <a:cubicBezTo>
                          <a:pt x="1348040" y="1167098"/>
                          <a:pt x="1348040" y="1166908"/>
                          <a:pt x="1347849" y="1166908"/>
                        </a:cubicBezTo>
                        <a:cubicBezTo>
                          <a:pt x="1347563" y="1166813"/>
                          <a:pt x="1346992" y="1167003"/>
                          <a:pt x="1346420" y="1167860"/>
                        </a:cubicBezTo>
                        <a:cubicBezTo>
                          <a:pt x="1345468" y="1169099"/>
                          <a:pt x="1345087" y="1169670"/>
                          <a:pt x="1344896" y="1169956"/>
                        </a:cubicBezTo>
                        <a:cubicBezTo>
                          <a:pt x="1344801" y="1170527"/>
                          <a:pt x="1344420" y="1171861"/>
                          <a:pt x="1343754" y="1172432"/>
                        </a:cubicBezTo>
                        <a:cubicBezTo>
                          <a:pt x="1343658" y="1172528"/>
                          <a:pt x="1343658" y="1172623"/>
                          <a:pt x="1343563" y="1172718"/>
                        </a:cubicBezTo>
                        <a:cubicBezTo>
                          <a:pt x="1343372" y="1173099"/>
                          <a:pt x="1343087" y="1173480"/>
                          <a:pt x="1342706" y="1173861"/>
                        </a:cubicBezTo>
                        <a:lnTo>
                          <a:pt x="1341753" y="1174814"/>
                        </a:lnTo>
                        <a:cubicBezTo>
                          <a:pt x="1340610" y="1175957"/>
                          <a:pt x="1339467" y="1177004"/>
                          <a:pt x="1337943" y="1176814"/>
                        </a:cubicBezTo>
                        <a:cubicBezTo>
                          <a:pt x="1337181" y="1176719"/>
                          <a:pt x="1336705" y="1176433"/>
                          <a:pt x="1336324" y="1176147"/>
                        </a:cubicBezTo>
                        <a:cubicBezTo>
                          <a:pt x="1336229" y="1176052"/>
                          <a:pt x="1336038" y="1175957"/>
                          <a:pt x="1335943" y="1175957"/>
                        </a:cubicBezTo>
                        <a:cubicBezTo>
                          <a:pt x="1335276" y="1177100"/>
                          <a:pt x="1333562" y="1177766"/>
                          <a:pt x="1331562" y="1176623"/>
                        </a:cubicBezTo>
                        <a:cubicBezTo>
                          <a:pt x="1331085" y="1176338"/>
                          <a:pt x="1330609" y="1176242"/>
                          <a:pt x="1330228" y="1176433"/>
                        </a:cubicBezTo>
                        <a:cubicBezTo>
                          <a:pt x="1329847" y="1176528"/>
                          <a:pt x="1329466" y="1176909"/>
                          <a:pt x="1329276" y="1177385"/>
                        </a:cubicBezTo>
                        <a:cubicBezTo>
                          <a:pt x="1328799" y="1178433"/>
                          <a:pt x="1328132" y="1179005"/>
                          <a:pt x="1326989" y="1180052"/>
                        </a:cubicBezTo>
                        <a:cubicBezTo>
                          <a:pt x="1326609" y="1180433"/>
                          <a:pt x="1326132" y="1180814"/>
                          <a:pt x="1325561" y="1181386"/>
                        </a:cubicBezTo>
                        <a:cubicBezTo>
                          <a:pt x="1323942" y="1183005"/>
                          <a:pt x="1322894" y="1182719"/>
                          <a:pt x="1322418" y="1182434"/>
                        </a:cubicBezTo>
                        <a:cubicBezTo>
                          <a:pt x="1322037" y="1182243"/>
                          <a:pt x="1321370" y="1181576"/>
                          <a:pt x="1321846" y="1179862"/>
                        </a:cubicBezTo>
                        <a:lnTo>
                          <a:pt x="1322037" y="1179195"/>
                        </a:lnTo>
                        <a:cubicBezTo>
                          <a:pt x="1322418" y="1177957"/>
                          <a:pt x="1322418" y="1177861"/>
                          <a:pt x="1321370" y="1176719"/>
                        </a:cubicBezTo>
                        <a:cubicBezTo>
                          <a:pt x="1320131" y="1175480"/>
                          <a:pt x="1319751" y="1175480"/>
                          <a:pt x="1318036" y="1175861"/>
                        </a:cubicBezTo>
                        <a:lnTo>
                          <a:pt x="1317560" y="1175957"/>
                        </a:lnTo>
                        <a:cubicBezTo>
                          <a:pt x="1315940" y="1176242"/>
                          <a:pt x="1314607" y="1176052"/>
                          <a:pt x="1313750" y="1175385"/>
                        </a:cubicBezTo>
                        <a:cubicBezTo>
                          <a:pt x="1313178" y="1174909"/>
                          <a:pt x="1312797" y="1174242"/>
                          <a:pt x="1312797" y="1173385"/>
                        </a:cubicBezTo>
                        <a:cubicBezTo>
                          <a:pt x="1312702" y="1171765"/>
                          <a:pt x="1312702" y="1171670"/>
                          <a:pt x="1310702" y="1170623"/>
                        </a:cubicBezTo>
                        <a:cubicBezTo>
                          <a:pt x="1308225" y="1169384"/>
                          <a:pt x="1307082" y="1168622"/>
                          <a:pt x="1304511" y="1166527"/>
                        </a:cubicBezTo>
                        <a:cubicBezTo>
                          <a:pt x="1301939" y="1164431"/>
                          <a:pt x="1300415" y="1164527"/>
                          <a:pt x="1298700" y="1165289"/>
                        </a:cubicBezTo>
                        <a:cubicBezTo>
                          <a:pt x="1296890" y="1166146"/>
                          <a:pt x="1292795" y="1165765"/>
                          <a:pt x="1289556" y="1165479"/>
                        </a:cubicBezTo>
                        <a:cubicBezTo>
                          <a:pt x="1288699" y="1165384"/>
                          <a:pt x="1287842" y="1165289"/>
                          <a:pt x="1287175" y="1165289"/>
                        </a:cubicBezTo>
                        <a:cubicBezTo>
                          <a:pt x="1284127" y="1165098"/>
                          <a:pt x="1283175" y="1164241"/>
                          <a:pt x="1280698" y="1162050"/>
                        </a:cubicBezTo>
                        <a:lnTo>
                          <a:pt x="1280127" y="1161574"/>
                        </a:lnTo>
                        <a:cubicBezTo>
                          <a:pt x="1277745" y="1159574"/>
                          <a:pt x="1274316" y="1159764"/>
                          <a:pt x="1271554" y="1159859"/>
                        </a:cubicBezTo>
                        <a:cubicBezTo>
                          <a:pt x="1271078" y="1159859"/>
                          <a:pt x="1270602" y="1159955"/>
                          <a:pt x="1270220" y="1159955"/>
                        </a:cubicBezTo>
                        <a:cubicBezTo>
                          <a:pt x="1268220" y="1160050"/>
                          <a:pt x="1265648" y="1159764"/>
                          <a:pt x="1264601" y="1158716"/>
                        </a:cubicBezTo>
                        <a:cubicBezTo>
                          <a:pt x="1264220" y="1158335"/>
                          <a:pt x="1264125" y="1157859"/>
                          <a:pt x="1264125" y="1157573"/>
                        </a:cubicBezTo>
                        <a:cubicBezTo>
                          <a:pt x="1264125" y="1157288"/>
                          <a:pt x="1264029" y="1157192"/>
                          <a:pt x="1264029" y="1157097"/>
                        </a:cubicBezTo>
                        <a:cubicBezTo>
                          <a:pt x="1263839" y="1156907"/>
                          <a:pt x="1263267" y="1156716"/>
                          <a:pt x="1261553" y="1156716"/>
                        </a:cubicBezTo>
                        <a:cubicBezTo>
                          <a:pt x="1260124" y="1156811"/>
                          <a:pt x="1259076" y="1156811"/>
                          <a:pt x="1258790" y="1157192"/>
                        </a:cubicBezTo>
                        <a:cubicBezTo>
                          <a:pt x="1258600" y="1157383"/>
                          <a:pt x="1258505" y="1157859"/>
                          <a:pt x="1258600" y="1158431"/>
                        </a:cubicBezTo>
                        <a:cubicBezTo>
                          <a:pt x="1258790" y="1159859"/>
                          <a:pt x="1258029" y="1160526"/>
                          <a:pt x="1257647" y="1160812"/>
                        </a:cubicBezTo>
                        <a:cubicBezTo>
                          <a:pt x="1256600" y="1161479"/>
                          <a:pt x="1255171" y="1161002"/>
                          <a:pt x="1254504" y="1160526"/>
                        </a:cubicBezTo>
                        <a:cubicBezTo>
                          <a:pt x="1253933" y="1160145"/>
                          <a:pt x="1253742" y="1159574"/>
                          <a:pt x="1253647" y="1159193"/>
                        </a:cubicBezTo>
                        <a:cubicBezTo>
                          <a:pt x="1252409" y="1160240"/>
                          <a:pt x="1252028" y="1160336"/>
                          <a:pt x="1249646" y="1160240"/>
                        </a:cubicBezTo>
                        <a:cubicBezTo>
                          <a:pt x="1248885" y="1160240"/>
                          <a:pt x="1248408" y="1160431"/>
                          <a:pt x="1248313" y="1160907"/>
                        </a:cubicBezTo>
                        <a:cubicBezTo>
                          <a:pt x="1248218" y="1161193"/>
                          <a:pt x="1248313" y="1161574"/>
                          <a:pt x="1248694" y="1161764"/>
                        </a:cubicBezTo>
                        <a:cubicBezTo>
                          <a:pt x="1249265" y="1162050"/>
                          <a:pt x="1249932" y="1162431"/>
                          <a:pt x="1250123" y="1163098"/>
                        </a:cubicBezTo>
                        <a:cubicBezTo>
                          <a:pt x="1250313" y="1163765"/>
                          <a:pt x="1250028" y="1164336"/>
                          <a:pt x="1249742" y="1164812"/>
                        </a:cubicBezTo>
                        <a:lnTo>
                          <a:pt x="1249551" y="1165193"/>
                        </a:lnTo>
                        <a:cubicBezTo>
                          <a:pt x="1249170" y="1165955"/>
                          <a:pt x="1249075" y="1166051"/>
                          <a:pt x="1249361" y="1166813"/>
                        </a:cubicBezTo>
                        <a:cubicBezTo>
                          <a:pt x="1249837" y="1167956"/>
                          <a:pt x="1251456" y="1169384"/>
                          <a:pt x="1253647" y="1170623"/>
                        </a:cubicBezTo>
                        <a:cubicBezTo>
                          <a:pt x="1254504" y="1171099"/>
                          <a:pt x="1254980" y="1171670"/>
                          <a:pt x="1254980" y="1172432"/>
                        </a:cubicBezTo>
                        <a:cubicBezTo>
                          <a:pt x="1255076" y="1173956"/>
                          <a:pt x="1253361" y="1175290"/>
                          <a:pt x="1251647" y="1176623"/>
                        </a:cubicBezTo>
                        <a:cubicBezTo>
                          <a:pt x="1250694" y="1177385"/>
                          <a:pt x="1249837" y="1177576"/>
                          <a:pt x="1249265" y="1177671"/>
                        </a:cubicBezTo>
                        <a:cubicBezTo>
                          <a:pt x="1248789" y="1177766"/>
                          <a:pt x="1248504" y="1177766"/>
                          <a:pt x="1248218" y="1177861"/>
                        </a:cubicBezTo>
                        <a:cubicBezTo>
                          <a:pt x="1247932" y="1177861"/>
                          <a:pt x="1247742" y="1177861"/>
                          <a:pt x="1247551" y="1177957"/>
                        </a:cubicBezTo>
                        <a:cubicBezTo>
                          <a:pt x="1247170" y="1178147"/>
                          <a:pt x="1246789" y="1178624"/>
                          <a:pt x="1246313" y="1179195"/>
                        </a:cubicBezTo>
                        <a:cubicBezTo>
                          <a:pt x="1246122" y="1179481"/>
                          <a:pt x="1245837" y="1179767"/>
                          <a:pt x="1245551" y="1180052"/>
                        </a:cubicBezTo>
                        <a:cubicBezTo>
                          <a:pt x="1243931" y="1181767"/>
                          <a:pt x="1242407" y="1180529"/>
                          <a:pt x="1241836" y="1180052"/>
                        </a:cubicBezTo>
                        <a:cubicBezTo>
                          <a:pt x="1241360" y="1179671"/>
                          <a:pt x="1240788" y="1179290"/>
                          <a:pt x="1240217" y="1178909"/>
                        </a:cubicBezTo>
                        <a:cubicBezTo>
                          <a:pt x="1239550" y="1178433"/>
                          <a:pt x="1238979" y="1178052"/>
                          <a:pt x="1238597" y="1177671"/>
                        </a:cubicBezTo>
                        <a:cubicBezTo>
                          <a:pt x="1238121" y="1177290"/>
                          <a:pt x="1237454" y="1176814"/>
                          <a:pt x="1236312" y="1176242"/>
                        </a:cubicBezTo>
                        <a:lnTo>
                          <a:pt x="1235264" y="1175671"/>
                        </a:lnTo>
                        <a:cubicBezTo>
                          <a:pt x="1232692" y="1174147"/>
                          <a:pt x="1230406" y="1174623"/>
                          <a:pt x="1228596" y="1174909"/>
                        </a:cubicBezTo>
                        <a:cubicBezTo>
                          <a:pt x="1226691" y="1175290"/>
                          <a:pt x="1223357" y="1175671"/>
                          <a:pt x="1221357" y="1175671"/>
                        </a:cubicBezTo>
                        <a:cubicBezTo>
                          <a:pt x="1219452" y="1175766"/>
                          <a:pt x="1218976" y="1176052"/>
                          <a:pt x="1218690" y="1177004"/>
                        </a:cubicBezTo>
                        <a:cubicBezTo>
                          <a:pt x="1218595" y="1177290"/>
                          <a:pt x="1218500" y="1177671"/>
                          <a:pt x="1218404" y="1177957"/>
                        </a:cubicBezTo>
                        <a:cubicBezTo>
                          <a:pt x="1218119" y="1179005"/>
                          <a:pt x="1217738" y="1180148"/>
                          <a:pt x="1216785" y="1181957"/>
                        </a:cubicBezTo>
                        <a:cubicBezTo>
                          <a:pt x="1216023" y="1183386"/>
                          <a:pt x="1215261" y="1184053"/>
                          <a:pt x="1214404" y="1184148"/>
                        </a:cubicBezTo>
                        <a:cubicBezTo>
                          <a:pt x="1213832" y="1184148"/>
                          <a:pt x="1213261" y="1183862"/>
                          <a:pt x="1212880" y="1183196"/>
                        </a:cubicBezTo>
                        <a:cubicBezTo>
                          <a:pt x="1212689" y="1182910"/>
                          <a:pt x="1212404" y="1182815"/>
                          <a:pt x="1212213" y="1182719"/>
                        </a:cubicBezTo>
                        <a:cubicBezTo>
                          <a:pt x="1211832" y="1182624"/>
                          <a:pt x="1211451" y="1182719"/>
                          <a:pt x="1211070" y="1183005"/>
                        </a:cubicBezTo>
                        <a:cubicBezTo>
                          <a:pt x="1210594" y="1183291"/>
                          <a:pt x="1210118" y="1183577"/>
                          <a:pt x="1209451" y="1183672"/>
                        </a:cubicBezTo>
                        <a:cubicBezTo>
                          <a:pt x="1209070" y="1183767"/>
                          <a:pt x="1209070" y="1183767"/>
                          <a:pt x="1208975" y="1183767"/>
                        </a:cubicBezTo>
                        <a:cubicBezTo>
                          <a:pt x="1208975" y="1184243"/>
                          <a:pt x="1208879" y="1185005"/>
                          <a:pt x="1207832" y="1185482"/>
                        </a:cubicBezTo>
                        <a:cubicBezTo>
                          <a:pt x="1207546" y="1185672"/>
                          <a:pt x="1207260" y="1185767"/>
                          <a:pt x="1206975" y="1185863"/>
                        </a:cubicBezTo>
                        <a:cubicBezTo>
                          <a:pt x="1206308" y="1186053"/>
                          <a:pt x="1206117" y="1186148"/>
                          <a:pt x="1205927" y="1186910"/>
                        </a:cubicBezTo>
                        <a:cubicBezTo>
                          <a:pt x="1205641" y="1188053"/>
                          <a:pt x="1205070" y="1188244"/>
                          <a:pt x="1204498" y="1188339"/>
                        </a:cubicBezTo>
                        <a:cubicBezTo>
                          <a:pt x="1204307" y="1188720"/>
                          <a:pt x="1204212" y="1189101"/>
                          <a:pt x="1204212" y="1189387"/>
                        </a:cubicBezTo>
                        <a:cubicBezTo>
                          <a:pt x="1204117" y="1190149"/>
                          <a:pt x="1204022" y="1190911"/>
                          <a:pt x="1203164" y="1192054"/>
                        </a:cubicBezTo>
                        <a:cubicBezTo>
                          <a:pt x="1202688" y="1192721"/>
                          <a:pt x="1202974" y="1193387"/>
                          <a:pt x="1203355" y="1193959"/>
                        </a:cubicBezTo>
                        <a:cubicBezTo>
                          <a:pt x="1203545" y="1194245"/>
                          <a:pt x="1203736" y="1194530"/>
                          <a:pt x="1203450" y="1194911"/>
                        </a:cubicBezTo>
                        <a:lnTo>
                          <a:pt x="1203164" y="1195292"/>
                        </a:lnTo>
                        <a:lnTo>
                          <a:pt x="1202498" y="1195197"/>
                        </a:lnTo>
                        <a:cubicBezTo>
                          <a:pt x="1201831" y="1195102"/>
                          <a:pt x="1201640" y="1195102"/>
                          <a:pt x="1201545" y="1195388"/>
                        </a:cubicBezTo>
                        <a:cubicBezTo>
                          <a:pt x="1201355" y="1195673"/>
                          <a:pt x="1201355" y="1195959"/>
                          <a:pt x="1201450" y="1196245"/>
                        </a:cubicBezTo>
                        <a:cubicBezTo>
                          <a:pt x="1201640" y="1197197"/>
                          <a:pt x="1201831" y="1198055"/>
                          <a:pt x="1201926" y="1198340"/>
                        </a:cubicBezTo>
                        <a:lnTo>
                          <a:pt x="1202021" y="1198626"/>
                        </a:lnTo>
                        <a:cubicBezTo>
                          <a:pt x="1202403" y="1200055"/>
                          <a:pt x="1199831" y="1201198"/>
                          <a:pt x="1199831" y="1201198"/>
                        </a:cubicBezTo>
                        <a:cubicBezTo>
                          <a:pt x="1199545" y="1201293"/>
                          <a:pt x="1199164" y="1201484"/>
                          <a:pt x="1198973" y="1202722"/>
                        </a:cubicBezTo>
                        <a:cubicBezTo>
                          <a:pt x="1198878" y="1203198"/>
                          <a:pt x="1198878" y="1203770"/>
                          <a:pt x="1198878" y="1204246"/>
                        </a:cubicBezTo>
                        <a:lnTo>
                          <a:pt x="1198878" y="1204627"/>
                        </a:lnTo>
                        <a:cubicBezTo>
                          <a:pt x="1198783" y="1205960"/>
                          <a:pt x="1198116" y="1207580"/>
                          <a:pt x="1197830" y="1208151"/>
                        </a:cubicBezTo>
                        <a:cubicBezTo>
                          <a:pt x="1198212" y="1208437"/>
                          <a:pt x="1198688" y="1208723"/>
                          <a:pt x="1199259" y="1209008"/>
                        </a:cubicBezTo>
                        <a:lnTo>
                          <a:pt x="1199450" y="1209104"/>
                        </a:lnTo>
                        <a:cubicBezTo>
                          <a:pt x="1200974" y="1209865"/>
                          <a:pt x="1200593" y="1211104"/>
                          <a:pt x="1199831" y="1213199"/>
                        </a:cubicBezTo>
                        <a:lnTo>
                          <a:pt x="1199545" y="1214247"/>
                        </a:lnTo>
                        <a:cubicBezTo>
                          <a:pt x="1199259" y="1215295"/>
                          <a:pt x="1198878" y="1215961"/>
                          <a:pt x="1198688" y="1216628"/>
                        </a:cubicBezTo>
                        <a:cubicBezTo>
                          <a:pt x="1198212" y="1217771"/>
                          <a:pt x="1197926" y="1218343"/>
                          <a:pt x="1198116" y="1219676"/>
                        </a:cubicBezTo>
                        <a:cubicBezTo>
                          <a:pt x="1198212" y="1220438"/>
                          <a:pt x="1198212" y="1221010"/>
                          <a:pt x="1198212" y="1221486"/>
                        </a:cubicBezTo>
                        <a:cubicBezTo>
                          <a:pt x="1198212" y="1222629"/>
                          <a:pt x="1198212" y="1222915"/>
                          <a:pt x="1198973" y="1223391"/>
                        </a:cubicBezTo>
                        <a:cubicBezTo>
                          <a:pt x="1200021" y="1223963"/>
                          <a:pt x="1200688" y="1224915"/>
                          <a:pt x="1200783" y="1225868"/>
                        </a:cubicBezTo>
                        <a:cubicBezTo>
                          <a:pt x="1200879" y="1226630"/>
                          <a:pt x="1200688" y="1227296"/>
                          <a:pt x="1200212" y="1227868"/>
                        </a:cubicBezTo>
                        <a:cubicBezTo>
                          <a:pt x="1199354" y="1228820"/>
                          <a:pt x="1198593" y="1229487"/>
                          <a:pt x="1197259" y="1230440"/>
                        </a:cubicBezTo>
                        <a:cubicBezTo>
                          <a:pt x="1196783" y="1230725"/>
                          <a:pt x="1196497" y="1231106"/>
                          <a:pt x="1196402" y="1231392"/>
                        </a:cubicBezTo>
                        <a:cubicBezTo>
                          <a:pt x="1196497" y="1231392"/>
                          <a:pt x="1196687" y="1231392"/>
                          <a:pt x="1196878" y="1231392"/>
                        </a:cubicBezTo>
                        <a:cubicBezTo>
                          <a:pt x="1197545" y="1231297"/>
                          <a:pt x="1198021" y="1231202"/>
                          <a:pt x="1198402" y="1231011"/>
                        </a:cubicBezTo>
                        <a:cubicBezTo>
                          <a:pt x="1199354" y="1230725"/>
                          <a:pt x="1200307" y="1230535"/>
                          <a:pt x="1201164" y="1231392"/>
                        </a:cubicBezTo>
                        <a:cubicBezTo>
                          <a:pt x="1202593" y="1232726"/>
                          <a:pt x="1201545" y="1233964"/>
                          <a:pt x="1200688" y="1235011"/>
                        </a:cubicBezTo>
                        <a:cubicBezTo>
                          <a:pt x="1199926" y="1235964"/>
                          <a:pt x="1199259" y="1237774"/>
                          <a:pt x="1199640" y="1240250"/>
                        </a:cubicBezTo>
                        <a:cubicBezTo>
                          <a:pt x="1200021" y="1242727"/>
                          <a:pt x="1200307" y="1244156"/>
                          <a:pt x="1200783" y="1245680"/>
                        </a:cubicBezTo>
                        <a:cubicBezTo>
                          <a:pt x="1201069" y="1246727"/>
                          <a:pt x="1201069" y="1246727"/>
                          <a:pt x="1202784" y="1246632"/>
                        </a:cubicBezTo>
                        <a:cubicBezTo>
                          <a:pt x="1203831" y="1246537"/>
                          <a:pt x="1204784" y="1246632"/>
                          <a:pt x="1205260" y="1247394"/>
                        </a:cubicBezTo>
                        <a:cubicBezTo>
                          <a:pt x="1205736" y="1248251"/>
                          <a:pt x="1205165" y="1249394"/>
                          <a:pt x="1204688" y="1250347"/>
                        </a:cubicBezTo>
                        <a:cubicBezTo>
                          <a:pt x="1203831" y="1251871"/>
                          <a:pt x="1203355" y="1253109"/>
                          <a:pt x="1202974" y="1254443"/>
                        </a:cubicBezTo>
                        <a:cubicBezTo>
                          <a:pt x="1202688" y="1255205"/>
                          <a:pt x="1202498" y="1255967"/>
                          <a:pt x="1202212" y="1256729"/>
                        </a:cubicBezTo>
                        <a:cubicBezTo>
                          <a:pt x="1201926" y="1257490"/>
                          <a:pt x="1201736" y="1258253"/>
                          <a:pt x="1201640" y="1258634"/>
                        </a:cubicBezTo>
                        <a:cubicBezTo>
                          <a:pt x="1201640" y="1258634"/>
                          <a:pt x="1201640" y="1258634"/>
                          <a:pt x="1201736" y="1258538"/>
                        </a:cubicBezTo>
                        <a:cubicBezTo>
                          <a:pt x="1202403" y="1257776"/>
                          <a:pt x="1203260" y="1257395"/>
                          <a:pt x="1204117" y="1257586"/>
                        </a:cubicBezTo>
                        <a:cubicBezTo>
                          <a:pt x="1204688" y="1257681"/>
                          <a:pt x="1205070" y="1258157"/>
                          <a:pt x="1205260" y="1258729"/>
                        </a:cubicBezTo>
                        <a:cubicBezTo>
                          <a:pt x="1205451" y="1259491"/>
                          <a:pt x="1205165" y="1260253"/>
                          <a:pt x="1204403" y="1260920"/>
                        </a:cubicBezTo>
                        <a:cubicBezTo>
                          <a:pt x="1202879" y="1262253"/>
                          <a:pt x="1202593" y="1263015"/>
                          <a:pt x="1202784" y="1265015"/>
                        </a:cubicBezTo>
                        <a:cubicBezTo>
                          <a:pt x="1202879" y="1265873"/>
                          <a:pt x="1203069" y="1266254"/>
                          <a:pt x="1203260" y="1266730"/>
                        </a:cubicBezTo>
                        <a:cubicBezTo>
                          <a:pt x="1203545" y="1267397"/>
                          <a:pt x="1203927" y="1268063"/>
                          <a:pt x="1203831" y="1269682"/>
                        </a:cubicBezTo>
                        <a:cubicBezTo>
                          <a:pt x="1203736" y="1271683"/>
                          <a:pt x="1204688" y="1273111"/>
                          <a:pt x="1206403" y="1273588"/>
                        </a:cubicBezTo>
                        <a:cubicBezTo>
                          <a:pt x="1208498" y="1274159"/>
                          <a:pt x="1210022" y="1276445"/>
                          <a:pt x="1210118" y="1278922"/>
                        </a:cubicBezTo>
                        <a:cubicBezTo>
                          <a:pt x="1210213" y="1282065"/>
                          <a:pt x="1208689" y="1283018"/>
                          <a:pt x="1207355" y="1283208"/>
                        </a:cubicBezTo>
                        <a:cubicBezTo>
                          <a:pt x="1206022" y="1283399"/>
                          <a:pt x="1203736" y="1284827"/>
                          <a:pt x="1203641" y="1286161"/>
                        </a:cubicBezTo>
                        <a:cubicBezTo>
                          <a:pt x="1203545" y="1287304"/>
                          <a:pt x="1203355" y="1288352"/>
                          <a:pt x="1202498" y="1288923"/>
                        </a:cubicBezTo>
                        <a:cubicBezTo>
                          <a:pt x="1201926" y="1289304"/>
                          <a:pt x="1201164" y="1289399"/>
                          <a:pt x="1200117" y="1289114"/>
                        </a:cubicBezTo>
                        <a:cubicBezTo>
                          <a:pt x="1199450" y="1288923"/>
                          <a:pt x="1198878" y="1288732"/>
                          <a:pt x="1198402" y="1288637"/>
                        </a:cubicBezTo>
                        <a:cubicBezTo>
                          <a:pt x="1197164" y="1288256"/>
                          <a:pt x="1196783" y="1288161"/>
                          <a:pt x="1196211" y="1288542"/>
                        </a:cubicBezTo>
                        <a:cubicBezTo>
                          <a:pt x="1195449" y="1289114"/>
                          <a:pt x="1195545" y="1289399"/>
                          <a:pt x="1195640" y="1290542"/>
                        </a:cubicBezTo>
                        <a:cubicBezTo>
                          <a:pt x="1195640" y="1290828"/>
                          <a:pt x="1195735" y="1291019"/>
                          <a:pt x="1195735" y="1291400"/>
                        </a:cubicBezTo>
                        <a:cubicBezTo>
                          <a:pt x="1195926" y="1293305"/>
                          <a:pt x="1194211" y="1294638"/>
                          <a:pt x="1192211" y="1296067"/>
                        </a:cubicBezTo>
                        <a:cubicBezTo>
                          <a:pt x="1191830" y="1296353"/>
                          <a:pt x="1191449" y="1296638"/>
                          <a:pt x="1191068" y="1296924"/>
                        </a:cubicBezTo>
                        <a:cubicBezTo>
                          <a:pt x="1188972" y="1298543"/>
                          <a:pt x="1188210" y="1300163"/>
                          <a:pt x="1187639" y="1301401"/>
                        </a:cubicBezTo>
                        <a:lnTo>
                          <a:pt x="1187544" y="1301686"/>
                        </a:lnTo>
                        <a:cubicBezTo>
                          <a:pt x="1186496" y="1303973"/>
                          <a:pt x="1185067" y="1305211"/>
                          <a:pt x="1183257" y="1305497"/>
                        </a:cubicBezTo>
                        <a:cubicBezTo>
                          <a:pt x="1182876" y="1305592"/>
                          <a:pt x="1182686" y="1305592"/>
                          <a:pt x="1182591" y="1305687"/>
                        </a:cubicBezTo>
                        <a:cubicBezTo>
                          <a:pt x="1182781" y="1305878"/>
                          <a:pt x="1183067" y="1306068"/>
                          <a:pt x="1183638" y="1306544"/>
                        </a:cubicBezTo>
                        <a:cubicBezTo>
                          <a:pt x="1184877" y="1307402"/>
                          <a:pt x="1186400" y="1308449"/>
                          <a:pt x="1187162" y="1308259"/>
                        </a:cubicBezTo>
                        <a:cubicBezTo>
                          <a:pt x="1187353" y="1308259"/>
                          <a:pt x="1187544" y="1308164"/>
                          <a:pt x="1187734" y="1307782"/>
                        </a:cubicBezTo>
                        <a:cubicBezTo>
                          <a:pt x="1188591" y="1306354"/>
                          <a:pt x="1189544" y="1305687"/>
                          <a:pt x="1190591" y="1305020"/>
                        </a:cubicBezTo>
                        <a:cubicBezTo>
                          <a:pt x="1191068" y="1304735"/>
                          <a:pt x="1191544" y="1304449"/>
                          <a:pt x="1192020" y="1303973"/>
                        </a:cubicBezTo>
                        <a:cubicBezTo>
                          <a:pt x="1193354" y="1302925"/>
                          <a:pt x="1195449" y="1302258"/>
                          <a:pt x="1196211" y="1303115"/>
                        </a:cubicBezTo>
                        <a:cubicBezTo>
                          <a:pt x="1196402" y="1303306"/>
                          <a:pt x="1196783" y="1303877"/>
                          <a:pt x="1196116" y="1304830"/>
                        </a:cubicBezTo>
                        <a:cubicBezTo>
                          <a:pt x="1196021" y="1304925"/>
                          <a:pt x="1196021" y="1305020"/>
                          <a:pt x="1196021" y="1305115"/>
                        </a:cubicBezTo>
                        <a:cubicBezTo>
                          <a:pt x="1196021" y="1305115"/>
                          <a:pt x="1196116" y="1305211"/>
                          <a:pt x="1196402" y="1305211"/>
                        </a:cubicBezTo>
                        <a:cubicBezTo>
                          <a:pt x="1196783" y="1305306"/>
                          <a:pt x="1197450" y="1305115"/>
                          <a:pt x="1197926" y="1304544"/>
                        </a:cubicBezTo>
                        <a:cubicBezTo>
                          <a:pt x="1198307" y="1304068"/>
                          <a:pt x="1198688" y="1303687"/>
                          <a:pt x="1198878" y="1303401"/>
                        </a:cubicBezTo>
                        <a:cubicBezTo>
                          <a:pt x="1199640" y="1302449"/>
                          <a:pt x="1200307" y="1301591"/>
                          <a:pt x="1201926" y="1301496"/>
                        </a:cubicBezTo>
                        <a:cubicBezTo>
                          <a:pt x="1202593" y="1301496"/>
                          <a:pt x="1203355" y="1301306"/>
                          <a:pt x="1204022" y="1301210"/>
                        </a:cubicBezTo>
                        <a:cubicBezTo>
                          <a:pt x="1205165" y="1301020"/>
                          <a:pt x="1206308" y="1300829"/>
                          <a:pt x="1207451" y="1300925"/>
                        </a:cubicBezTo>
                        <a:cubicBezTo>
                          <a:pt x="1209546" y="1301115"/>
                          <a:pt x="1212023" y="1303115"/>
                          <a:pt x="1212975" y="1305401"/>
                        </a:cubicBezTo>
                        <a:cubicBezTo>
                          <a:pt x="1213452" y="1306449"/>
                          <a:pt x="1213737" y="1307211"/>
                          <a:pt x="1214118" y="1307878"/>
                        </a:cubicBezTo>
                        <a:cubicBezTo>
                          <a:pt x="1214499" y="1308545"/>
                          <a:pt x="1214785" y="1309211"/>
                          <a:pt x="1214976" y="1309878"/>
                        </a:cubicBezTo>
                        <a:cubicBezTo>
                          <a:pt x="1215547" y="1311593"/>
                          <a:pt x="1214118" y="1312355"/>
                          <a:pt x="1212499" y="1313212"/>
                        </a:cubicBezTo>
                        <a:lnTo>
                          <a:pt x="1211928" y="1313498"/>
                        </a:lnTo>
                        <a:cubicBezTo>
                          <a:pt x="1211451" y="1313783"/>
                          <a:pt x="1211070" y="1313974"/>
                          <a:pt x="1210880" y="1314164"/>
                        </a:cubicBezTo>
                        <a:cubicBezTo>
                          <a:pt x="1211642" y="1314069"/>
                          <a:pt x="1212404" y="1314164"/>
                          <a:pt x="1212975" y="1314640"/>
                        </a:cubicBezTo>
                        <a:cubicBezTo>
                          <a:pt x="1213547" y="1315212"/>
                          <a:pt x="1213737" y="1316069"/>
                          <a:pt x="1213737" y="1317498"/>
                        </a:cubicBezTo>
                        <a:cubicBezTo>
                          <a:pt x="1213737" y="1317974"/>
                          <a:pt x="1213737" y="1318451"/>
                          <a:pt x="1213737" y="1318832"/>
                        </a:cubicBezTo>
                        <a:cubicBezTo>
                          <a:pt x="1213832" y="1319689"/>
                          <a:pt x="1213832" y="1320356"/>
                          <a:pt x="1213356" y="1320736"/>
                        </a:cubicBezTo>
                        <a:cubicBezTo>
                          <a:pt x="1212975" y="1321118"/>
                          <a:pt x="1212404" y="1321213"/>
                          <a:pt x="1211642" y="1321213"/>
                        </a:cubicBezTo>
                        <a:cubicBezTo>
                          <a:pt x="1210022" y="1321213"/>
                          <a:pt x="1209832" y="1321403"/>
                          <a:pt x="1209070" y="1322261"/>
                        </a:cubicBezTo>
                        <a:cubicBezTo>
                          <a:pt x="1208213" y="1323213"/>
                          <a:pt x="1206594" y="1322927"/>
                          <a:pt x="1205070" y="1322832"/>
                        </a:cubicBezTo>
                        <a:cubicBezTo>
                          <a:pt x="1204593" y="1322737"/>
                          <a:pt x="1204212" y="1322737"/>
                          <a:pt x="1203831" y="1322737"/>
                        </a:cubicBezTo>
                        <a:cubicBezTo>
                          <a:pt x="1203831" y="1322737"/>
                          <a:pt x="1203736" y="1322927"/>
                          <a:pt x="1203736" y="1323213"/>
                        </a:cubicBezTo>
                        <a:cubicBezTo>
                          <a:pt x="1203831" y="1323785"/>
                          <a:pt x="1204212" y="1324642"/>
                          <a:pt x="1205165" y="1325213"/>
                        </a:cubicBezTo>
                        <a:cubicBezTo>
                          <a:pt x="1207641" y="1326642"/>
                          <a:pt x="1209927" y="1329214"/>
                          <a:pt x="1208689" y="1332167"/>
                        </a:cubicBezTo>
                        <a:cubicBezTo>
                          <a:pt x="1208213" y="1333500"/>
                          <a:pt x="1207451" y="1334643"/>
                          <a:pt x="1206784" y="1335691"/>
                        </a:cubicBezTo>
                        <a:cubicBezTo>
                          <a:pt x="1206022" y="1336929"/>
                          <a:pt x="1205260" y="1338072"/>
                          <a:pt x="1204879" y="1339406"/>
                        </a:cubicBezTo>
                        <a:cubicBezTo>
                          <a:pt x="1204784" y="1339786"/>
                          <a:pt x="1204688" y="1340072"/>
                          <a:pt x="1204593" y="1340358"/>
                        </a:cubicBezTo>
                        <a:cubicBezTo>
                          <a:pt x="1204117" y="1341977"/>
                          <a:pt x="1204117" y="1341977"/>
                          <a:pt x="1205070" y="1342549"/>
                        </a:cubicBezTo>
                        <a:cubicBezTo>
                          <a:pt x="1206212" y="1343311"/>
                          <a:pt x="1206594" y="1343120"/>
                          <a:pt x="1208308" y="1342168"/>
                        </a:cubicBezTo>
                        <a:lnTo>
                          <a:pt x="1208689" y="1341977"/>
                        </a:lnTo>
                        <a:cubicBezTo>
                          <a:pt x="1209927" y="1341311"/>
                          <a:pt x="1210880" y="1341025"/>
                          <a:pt x="1211642" y="1341501"/>
                        </a:cubicBezTo>
                        <a:cubicBezTo>
                          <a:pt x="1212404" y="1341977"/>
                          <a:pt x="1212404" y="1342930"/>
                          <a:pt x="1212404" y="1343882"/>
                        </a:cubicBezTo>
                        <a:cubicBezTo>
                          <a:pt x="1212404" y="1344549"/>
                          <a:pt x="1212309" y="1345025"/>
                          <a:pt x="1212213" y="1345502"/>
                        </a:cubicBezTo>
                        <a:cubicBezTo>
                          <a:pt x="1212023" y="1346645"/>
                          <a:pt x="1212023" y="1347216"/>
                          <a:pt x="1212594" y="1347978"/>
                        </a:cubicBezTo>
                        <a:cubicBezTo>
                          <a:pt x="1213642" y="1349311"/>
                          <a:pt x="1214499" y="1350645"/>
                          <a:pt x="1214118" y="1351693"/>
                        </a:cubicBezTo>
                        <a:cubicBezTo>
                          <a:pt x="1214023" y="1352074"/>
                          <a:pt x="1213642" y="1352550"/>
                          <a:pt x="1212689" y="1352740"/>
                        </a:cubicBezTo>
                        <a:cubicBezTo>
                          <a:pt x="1212118" y="1352836"/>
                          <a:pt x="1211928" y="1353026"/>
                          <a:pt x="1211928" y="1353122"/>
                        </a:cubicBezTo>
                        <a:cubicBezTo>
                          <a:pt x="1211928" y="1353217"/>
                          <a:pt x="1212023" y="1353693"/>
                          <a:pt x="1213070" y="1354550"/>
                        </a:cubicBezTo>
                        <a:cubicBezTo>
                          <a:pt x="1214213" y="1355503"/>
                          <a:pt x="1215356" y="1355979"/>
                          <a:pt x="1216119" y="1355789"/>
                        </a:cubicBezTo>
                        <a:cubicBezTo>
                          <a:pt x="1216500" y="1355693"/>
                          <a:pt x="1216785" y="1355503"/>
                          <a:pt x="1217071" y="1355122"/>
                        </a:cubicBezTo>
                        <a:cubicBezTo>
                          <a:pt x="1218404" y="1353026"/>
                          <a:pt x="1219643" y="1353693"/>
                          <a:pt x="1220881" y="1354265"/>
                        </a:cubicBezTo>
                        <a:lnTo>
                          <a:pt x="1221453" y="1354550"/>
                        </a:lnTo>
                        <a:cubicBezTo>
                          <a:pt x="1222691" y="1355217"/>
                          <a:pt x="1224405" y="1356074"/>
                          <a:pt x="1222977" y="1359122"/>
                        </a:cubicBezTo>
                        <a:cubicBezTo>
                          <a:pt x="1222786" y="1359599"/>
                          <a:pt x="1222214" y="1360837"/>
                          <a:pt x="1222214" y="1361123"/>
                        </a:cubicBezTo>
                        <a:cubicBezTo>
                          <a:pt x="1222310" y="1361218"/>
                          <a:pt x="1222786" y="1361218"/>
                          <a:pt x="1223643" y="1361313"/>
                        </a:cubicBezTo>
                        <a:cubicBezTo>
                          <a:pt x="1224024" y="1361313"/>
                          <a:pt x="1224310" y="1361408"/>
                          <a:pt x="1224691" y="1361408"/>
                        </a:cubicBezTo>
                        <a:cubicBezTo>
                          <a:pt x="1225358" y="1361504"/>
                          <a:pt x="1226596" y="1361599"/>
                          <a:pt x="1226787" y="1361408"/>
                        </a:cubicBezTo>
                        <a:lnTo>
                          <a:pt x="1226787" y="1361408"/>
                        </a:lnTo>
                        <a:cubicBezTo>
                          <a:pt x="1226787" y="1361408"/>
                          <a:pt x="1226882" y="1361218"/>
                          <a:pt x="1226596" y="1360551"/>
                        </a:cubicBezTo>
                        <a:cubicBezTo>
                          <a:pt x="1226310" y="1359884"/>
                          <a:pt x="1226120" y="1359313"/>
                          <a:pt x="1225929" y="1358932"/>
                        </a:cubicBezTo>
                        <a:cubicBezTo>
                          <a:pt x="1225358" y="1357694"/>
                          <a:pt x="1225072" y="1356932"/>
                          <a:pt x="1225358" y="1355693"/>
                        </a:cubicBezTo>
                        <a:cubicBezTo>
                          <a:pt x="1225929" y="1353503"/>
                          <a:pt x="1227358" y="1353884"/>
                          <a:pt x="1228692" y="1354169"/>
                        </a:cubicBezTo>
                        <a:cubicBezTo>
                          <a:pt x="1228882" y="1354265"/>
                          <a:pt x="1228977" y="1354169"/>
                          <a:pt x="1228977" y="1354169"/>
                        </a:cubicBezTo>
                        <a:cubicBezTo>
                          <a:pt x="1229358" y="1353884"/>
                          <a:pt x="1229644" y="1352740"/>
                          <a:pt x="1229835" y="1351598"/>
                        </a:cubicBezTo>
                        <a:cubicBezTo>
                          <a:pt x="1229930" y="1351217"/>
                          <a:pt x="1230025" y="1350931"/>
                          <a:pt x="1230120" y="1350550"/>
                        </a:cubicBezTo>
                        <a:cubicBezTo>
                          <a:pt x="1230406" y="1349216"/>
                          <a:pt x="1231073" y="1347407"/>
                          <a:pt x="1232406" y="1346645"/>
                        </a:cubicBezTo>
                        <a:cubicBezTo>
                          <a:pt x="1233073" y="1346264"/>
                          <a:pt x="1233835" y="1346168"/>
                          <a:pt x="1234597" y="1346359"/>
                        </a:cubicBezTo>
                        <a:cubicBezTo>
                          <a:pt x="1235073" y="1346454"/>
                          <a:pt x="1235550" y="1346549"/>
                          <a:pt x="1236121" y="1346549"/>
                        </a:cubicBezTo>
                        <a:cubicBezTo>
                          <a:pt x="1237359" y="1346645"/>
                          <a:pt x="1238597" y="1346835"/>
                          <a:pt x="1239264" y="1347692"/>
                        </a:cubicBezTo>
                        <a:cubicBezTo>
                          <a:pt x="1239645" y="1348264"/>
                          <a:pt x="1239740" y="1349026"/>
                          <a:pt x="1239550" y="1349883"/>
                        </a:cubicBezTo>
                        <a:cubicBezTo>
                          <a:pt x="1239455" y="1350359"/>
                          <a:pt x="1239360" y="1350740"/>
                          <a:pt x="1239264" y="1351121"/>
                        </a:cubicBezTo>
                        <a:cubicBezTo>
                          <a:pt x="1239074" y="1351883"/>
                          <a:pt x="1238788" y="1352836"/>
                          <a:pt x="1238979" y="1353026"/>
                        </a:cubicBezTo>
                        <a:cubicBezTo>
                          <a:pt x="1238979" y="1353026"/>
                          <a:pt x="1239074" y="1353122"/>
                          <a:pt x="1239645" y="1353217"/>
                        </a:cubicBezTo>
                        <a:lnTo>
                          <a:pt x="1239931" y="1353217"/>
                        </a:lnTo>
                        <a:cubicBezTo>
                          <a:pt x="1241836" y="1353503"/>
                          <a:pt x="1242217" y="1353407"/>
                          <a:pt x="1242407" y="1352740"/>
                        </a:cubicBezTo>
                        <a:cubicBezTo>
                          <a:pt x="1242598" y="1351979"/>
                          <a:pt x="1243074" y="1351598"/>
                          <a:pt x="1243741" y="1351502"/>
                        </a:cubicBezTo>
                        <a:cubicBezTo>
                          <a:pt x="1244884" y="1351407"/>
                          <a:pt x="1246027" y="1352550"/>
                          <a:pt x="1246598" y="1354074"/>
                        </a:cubicBezTo>
                        <a:cubicBezTo>
                          <a:pt x="1246979" y="1355122"/>
                          <a:pt x="1247742" y="1355693"/>
                          <a:pt x="1248313" y="1355789"/>
                        </a:cubicBezTo>
                        <a:cubicBezTo>
                          <a:pt x="1248504" y="1355789"/>
                          <a:pt x="1248694" y="1355789"/>
                          <a:pt x="1248885" y="1355407"/>
                        </a:cubicBezTo>
                        <a:lnTo>
                          <a:pt x="1249075" y="1355027"/>
                        </a:lnTo>
                        <a:cubicBezTo>
                          <a:pt x="1249837" y="1353407"/>
                          <a:pt x="1250980" y="1351026"/>
                          <a:pt x="1251837" y="1349311"/>
                        </a:cubicBezTo>
                        <a:cubicBezTo>
                          <a:pt x="1252885" y="1347216"/>
                          <a:pt x="1254790" y="1346168"/>
                          <a:pt x="1256123" y="1345787"/>
                        </a:cubicBezTo>
                        <a:cubicBezTo>
                          <a:pt x="1256886" y="1345597"/>
                          <a:pt x="1258029" y="1344454"/>
                          <a:pt x="1257838" y="1342549"/>
                        </a:cubicBezTo>
                        <a:cubicBezTo>
                          <a:pt x="1257647" y="1340453"/>
                          <a:pt x="1258505" y="1339786"/>
                          <a:pt x="1259362" y="1339120"/>
                        </a:cubicBezTo>
                        <a:cubicBezTo>
                          <a:pt x="1259553" y="1338929"/>
                          <a:pt x="1259838" y="1338739"/>
                          <a:pt x="1260029" y="1338548"/>
                        </a:cubicBezTo>
                        <a:cubicBezTo>
                          <a:pt x="1261077" y="1337501"/>
                          <a:pt x="1262124" y="1337691"/>
                          <a:pt x="1263077" y="1337882"/>
                        </a:cubicBezTo>
                        <a:cubicBezTo>
                          <a:pt x="1263362" y="1337977"/>
                          <a:pt x="1263648" y="1337977"/>
                          <a:pt x="1264029" y="1338072"/>
                        </a:cubicBezTo>
                        <a:cubicBezTo>
                          <a:pt x="1265648" y="1338263"/>
                          <a:pt x="1267172" y="1339882"/>
                          <a:pt x="1267935" y="1340644"/>
                        </a:cubicBezTo>
                        <a:lnTo>
                          <a:pt x="1268125" y="1340834"/>
                        </a:lnTo>
                        <a:cubicBezTo>
                          <a:pt x="1268315" y="1340930"/>
                          <a:pt x="1269078" y="1340834"/>
                          <a:pt x="1269649" y="1340739"/>
                        </a:cubicBezTo>
                        <a:cubicBezTo>
                          <a:pt x="1270316" y="1340644"/>
                          <a:pt x="1270982" y="1340549"/>
                          <a:pt x="1271745" y="1340549"/>
                        </a:cubicBezTo>
                        <a:cubicBezTo>
                          <a:pt x="1273459" y="1340549"/>
                          <a:pt x="1274221" y="1340453"/>
                          <a:pt x="1274221" y="1338167"/>
                        </a:cubicBezTo>
                        <a:cubicBezTo>
                          <a:pt x="1274221" y="1336357"/>
                          <a:pt x="1274602" y="1335310"/>
                          <a:pt x="1275459" y="1334929"/>
                        </a:cubicBezTo>
                        <a:cubicBezTo>
                          <a:pt x="1276602" y="1334453"/>
                          <a:pt x="1277840" y="1335405"/>
                          <a:pt x="1278221" y="1335786"/>
                        </a:cubicBezTo>
                        <a:cubicBezTo>
                          <a:pt x="1280031" y="1337310"/>
                          <a:pt x="1281174" y="1337691"/>
                          <a:pt x="1283270" y="1337691"/>
                        </a:cubicBezTo>
                        <a:cubicBezTo>
                          <a:pt x="1285556" y="1337691"/>
                          <a:pt x="1286889" y="1337882"/>
                          <a:pt x="1287461" y="1339025"/>
                        </a:cubicBezTo>
                        <a:cubicBezTo>
                          <a:pt x="1287556" y="1339120"/>
                          <a:pt x="1287746" y="1339215"/>
                          <a:pt x="1288413" y="1339120"/>
                        </a:cubicBezTo>
                        <a:cubicBezTo>
                          <a:pt x="1288604" y="1339120"/>
                          <a:pt x="1288889" y="1339120"/>
                          <a:pt x="1289175" y="1339120"/>
                        </a:cubicBezTo>
                        <a:cubicBezTo>
                          <a:pt x="1289461" y="1339120"/>
                          <a:pt x="1290032" y="1339120"/>
                          <a:pt x="1290509" y="1339596"/>
                        </a:cubicBezTo>
                        <a:cubicBezTo>
                          <a:pt x="1290985" y="1340168"/>
                          <a:pt x="1290890" y="1341120"/>
                          <a:pt x="1290509" y="1343692"/>
                        </a:cubicBezTo>
                        <a:cubicBezTo>
                          <a:pt x="1289937" y="1347407"/>
                          <a:pt x="1289461" y="1349407"/>
                          <a:pt x="1288604" y="1352074"/>
                        </a:cubicBezTo>
                        <a:cubicBezTo>
                          <a:pt x="1287746" y="1354550"/>
                          <a:pt x="1287842" y="1355693"/>
                          <a:pt x="1288889" y="1357122"/>
                        </a:cubicBezTo>
                        <a:cubicBezTo>
                          <a:pt x="1289556" y="1358075"/>
                          <a:pt x="1290128" y="1358551"/>
                          <a:pt x="1290604" y="1358551"/>
                        </a:cubicBezTo>
                        <a:cubicBezTo>
                          <a:pt x="1290890" y="1358646"/>
                          <a:pt x="1291271" y="1358456"/>
                          <a:pt x="1291652" y="1358075"/>
                        </a:cubicBezTo>
                        <a:cubicBezTo>
                          <a:pt x="1293080" y="1356741"/>
                          <a:pt x="1293366" y="1356646"/>
                          <a:pt x="1294700" y="1356836"/>
                        </a:cubicBezTo>
                        <a:cubicBezTo>
                          <a:pt x="1294986" y="1356836"/>
                          <a:pt x="1295271" y="1356932"/>
                          <a:pt x="1295747" y="1356932"/>
                        </a:cubicBezTo>
                        <a:cubicBezTo>
                          <a:pt x="1296986" y="1357027"/>
                          <a:pt x="1298605" y="1357313"/>
                          <a:pt x="1299081" y="1358456"/>
                        </a:cubicBezTo>
                        <a:cubicBezTo>
                          <a:pt x="1299557" y="1359503"/>
                          <a:pt x="1298605" y="1360646"/>
                          <a:pt x="1298319" y="1360932"/>
                        </a:cubicBezTo>
                        <a:cubicBezTo>
                          <a:pt x="1298319" y="1361027"/>
                          <a:pt x="1298414" y="1361504"/>
                          <a:pt x="1298510" y="1361694"/>
                        </a:cubicBezTo>
                        <a:cubicBezTo>
                          <a:pt x="1298700" y="1362170"/>
                          <a:pt x="1298891" y="1362742"/>
                          <a:pt x="1298700" y="1363218"/>
                        </a:cubicBezTo>
                        <a:cubicBezTo>
                          <a:pt x="1298319" y="1364361"/>
                          <a:pt x="1297176" y="1364837"/>
                          <a:pt x="1296033" y="1365314"/>
                        </a:cubicBezTo>
                        <a:cubicBezTo>
                          <a:pt x="1295747" y="1365409"/>
                          <a:pt x="1295557" y="1365504"/>
                          <a:pt x="1295271" y="1365695"/>
                        </a:cubicBezTo>
                        <a:cubicBezTo>
                          <a:pt x="1293462" y="1366552"/>
                          <a:pt x="1293271" y="1366647"/>
                          <a:pt x="1293938" y="1369695"/>
                        </a:cubicBezTo>
                        <a:cubicBezTo>
                          <a:pt x="1294700" y="1373315"/>
                          <a:pt x="1294795" y="1374172"/>
                          <a:pt x="1293938" y="1377220"/>
                        </a:cubicBezTo>
                        <a:cubicBezTo>
                          <a:pt x="1292985" y="1380554"/>
                          <a:pt x="1291556" y="1382649"/>
                          <a:pt x="1289270" y="1383887"/>
                        </a:cubicBezTo>
                        <a:cubicBezTo>
                          <a:pt x="1286985" y="1385126"/>
                          <a:pt x="1284984" y="1387793"/>
                          <a:pt x="1285365" y="1388650"/>
                        </a:cubicBezTo>
                        <a:cubicBezTo>
                          <a:pt x="1285842" y="1389983"/>
                          <a:pt x="1285842" y="1391888"/>
                          <a:pt x="1282889" y="1393412"/>
                        </a:cubicBezTo>
                        <a:cubicBezTo>
                          <a:pt x="1280603" y="1394555"/>
                          <a:pt x="1279650" y="1396175"/>
                          <a:pt x="1279650" y="1398746"/>
                        </a:cubicBezTo>
                        <a:cubicBezTo>
                          <a:pt x="1279745" y="1401985"/>
                          <a:pt x="1279936" y="1402747"/>
                          <a:pt x="1280507" y="1403795"/>
                        </a:cubicBezTo>
                        <a:cubicBezTo>
                          <a:pt x="1281079" y="1404842"/>
                          <a:pt x="1281174" y="1404938"/>
                          <a:pt x="1283079" y="1404176"/>
                        </a:cubicBezTo>
                        <a:cubicBezTo>
                          <a:pt x="1284698" y="1403509"/>
                          <a:pt x="1284698" y="1402937"/>
                          <a:pt x="1284698" y="1401699"/>
                        </a:cubicBezTo>
                        <a:lnTo>
                          <a:pt x="1284698" y="1401128"/>
                        </a:lnTo>
                        <a:cubicBezTo>
                          <a:pt x="1284698" y="1399127"/>
                          <a:pt x="1285079" y="1398937"/>
                          <a:pt x="1287365" y="1397794"/>
                        </a:cubicBezTo>
                        <a:lnTo>
                          <a:pt x="1287556" y="1397699"/>
                        </a:lnTo>
                        <a:cubicBezTo>
                          <a:pt x="1289461" y="1396746"/>
                          <a:pt x="1289842" y="1395889"/>
                          <a:pt x="1290413" y="1394936"/>
                        </a:cubicBezTo>
                        <a:cubicBezTo>
                          <a:pt x="1290509" y="1394746"/>
                          <a:pt x="1290604" y="1394555"/>
                          <a:pt x="1290699" y="1394365"/>
                        </a:cubicBezTo>
                        <a:cubicBezTo>
                          <a:pt x="1290985" y="1393889"/>
                          <a:pt x="1291366" y="1393507"/>
                          <a:pt x="1291842" y="1393412"/>
                        </a:cubicBezTo>
                        <a:cubicBezTo>
                          <a:pt x="1292700" y="1393222"/>
                          <a:pt x="1293462" y="1393793"/>
                          <a:pt x="1294223" y="1394365"/>
                        </a:cubicBezTo>
                        <a:lnTo>
                          <a:pt x="1294604" y="1394651"/>
                        </a:lnTo>
                        <a:cubicBezTo>
                          <a:pt x="1295747" y="1395413"/>
                          <a:pt x="1297081" y="1394651"/>
                          <a:pt x="1297367" y="1394555"/>
                        </a:cubicBezTo>
                        <a:cubicBezTo>
                          <a:pt x="1296986" y="1393793"/>
                          <a:pt x="1297271" y="1393698"/>
                          <a:pt x="1297653" y="1393698"/>
                        </a:cubicBezTo>
                        <a:close/>
                        <a:moveTo>
                          <a:pt x="1427954" y="1410748"/>
                        </a:moveTo>
                        <a:cubicBezTo>
                          <a:pt x="1428240" y="1410748"/>
                          <a:pt x="1428526" y="1410843"/>
                          <a:pt x="1428812" y="1410938"/>
                        </a:cubicBezTo>
                        <a:cubicBezTo>
                          <a:pt x="1429669" y="1411319"/>
                          <a:pt x="1430336" y="1412367"/>
                          <a:pt x="1430812" y="1413701"/>
                        </a:cubicBezTo>
                        <a:cubicBezTo>
                          <a:pt x="1430907" y="1414082"/>
                          <a:pt x="1431098" y="1414272"/>
                          <a:pt x="1431193" y="1414367"/>
                        </a:cubicBezTo>
                        <a:cubicBezTo>
                          <a:pt x="1431574" y="1414558"/>
                          <a:pt x="1432717" y="1413796"/>
                          <a:pt x="1433003" y="1413605"/>
                        </a:cubicBezTo>
                        <a:cubicBezTo>
                          <a:pt x="1433384" y="1413320"/>
                          <a:pt x="1433765" y="1413034"/>
                          <a:pt x="1434051" y="1412843"/>
                        </a:cubicBezTo>
                        <a:cubicBezTo>
                          <a:pt x="1434812" y="1412177"/>
                          <a:pt x="1435575" y="1411605"/>
                          <a:pt x="1437194" y="1411415"/>
                        </a:cubicBezTo>
                        <a:cubicBezTo>
                          <a:pt x="1437765" y="1411319"/>
                          <a:pt x="1438337" y="1411034"/>
                          <a:pt x="1438718" y="1410748"/>
                        </a:cubicBezTo>
                        <a:cubicBezTo>
                          <a:pt x="1439480" y="1410272"/>
                          <a:pt x="1440623" y="1409510"/>
                          <a:pt x="1441861" y="1410938"/>
                        </a:cubicBezTo>
                        <a:cubicBezTo>
                          <a:pt x="1442623" y="1411700"/>
                          <a:pt x="1443195" y="1411891"/>
                          <a:pt x="1443385" y="1411796"/>
                        </a:cubicBezTo>
                        <a:cubicBezTo>
                          <a:pt x="1443576" y="1411700"/>
                          <a:pt x="1443766" y="1411224"/>
                          <a:pt x="1443671" y="1410367"/>
                        </a:cubicBezTo>
                        <a:cubicBezTo>
                          <a:pt x="1443576" y="1408367"/>
                          <a:pt x="1444242" y="1407605"/>
                          <a:pt x="1444814" y="1407319"/>
                        </a:cubicBezTo>
                        <a:cubicBezTo>
                          <a:pt x="1445385" y="1407033"/>
                          <a:pt x="1446338" y="1407033"/>
                          <a:pt x="1447862" y="1408271"/>
                        </a:cubicBezTo>
                        <a:cubicBezTo>
                          <a:pt x="1449290" y="1409510"/>
                          <a:pt x="1449767" y="1409605"/>
                          <a:pt x="1449957" y="1409510"/>
                        </a:cubicBezTo>
                        <a:cubicBezTo>
                          <a:pt x="1450053" y="1409510"/>
                          <a:pt x="1450338" y="1409319"/>
                          <a:pt x="1450624" y="1408271"/>
                        </a:cubicBezTo>
                        <a:cubicBezTo>
                          <a:pt x="1451195" y="1405604"/>
                          <a:pt x="1451862" y="1405223"/>
                          <a:pt x="1453958" y="1404080"/>
                        </a:cubicBezTo>
                        <a:lnTo>
                          <a:pt x="1454434" y="1403795"/>
                        </a:lnTo>
                        <a:cubicBezTo>
                          <a:pt x="1456720" y="1402556"/>
                          <a:pt x="1458244" y="1401890"/>
                          <a:pt x="1459959" y="1403128"/>
                        </a:cubicBezTo>
                        <a:cubicBezTo>
                          <a:pt x="1460625" y="1403699"/>
                          <a:pt x="1461578" y="1403414"/>
                          <a:pt x="1463483" y="1401985"/>
                        </a:cubicBezTo>
                        <a:cubicBezTo>
                          <a:pt x="1465197" y="1400747"/>
                          <a:pt x="1466721" y="1399699"/>
                          <a:pt x="1469007" y="1398842"/>
                        </a:cubicBezTo>
                        <a:cubicBezTo>
                          <a:pt x="1469388" y="1398651"/>
                          <a:pt x="1469864" y="1398461"/>
                          <a:pt x="1470245" y="1398270"/>
                        </a:cubicBezTo>
                        <a:cubicBezTo>
                          <a:pt x="1472151" y="1397413"/>
                          <a:pt x="1474437" y="1396365"/>
                          <a:pt x="1476532" y="1398080"/>
                        </a:cubicBezTo>
                        <a:cubicBezTo>
                          <a:pt x="1478723" y="1399794"/>
                          <a:pt x="1479866" y="1401032"/>
                          <a:pt x="1480628" y="1402842"/>
                        </a:cubicBezTo>
                        <a:cubicBezTo>
                          <a:pt x="1481199" y="1404080"/>
                          <a:pt x="1481866" y="1404271"/>
                          <a:pt x="1482819" y="1404271"/>
                        </a:cubicBezTo>
                        <a:cubicBezTo>
                          <a:pt x="1483771" y="1404176"/>
                          <a:pt x="1485295" y="1404652"/>
                          <a:pt x="1486152" y="1405509"/>
                        </a:cubicBezTo>
                        <a:cubicBezTo>
                          <a:pt x="1486533" y="1405985"/>
                          <a:pt x="1486724" y="1406461"/>
                          <a:pt x="1486724" y="1407033"/>
                        </a:cubicBezTo>
                        <a:cubicBezTo>
                          <a:pt x="1486724" y="1407128"/>
                          <a:pt x="1486724" y="1407128"/>
                          <a:pt x="1486819" y="1407224"/>
                        </a:cubicBezTo>
                        <a:cubicBezTo>
                          <a:pt x="1487200" y="1407509"/>
                          <a:pt x="1488248" y="1407605"/>
                          <a:pt x="1489486" y="1407319"/>
                        </a:cubicBezTo>
                        <a:cubicBezTo>
                          <a:pt x="1491772" y="1406652"/>
                          <a:pt x="1492248" y="1406271"/>
                          <a:pt x="1492248" y="1406176"/>
                        </a:cubicBezTo>
                        <a:lnTo>
                          <a:pt x="1492248" y="1406176"/>
                        </a:lnTo>
                        <a:cubicBezTo>
                          <a:pt x="1492248" y="1406176"/>
                          <a:pt x="1492153" y="1406081"/>
                          <a:pt x="1491962" y="1405890"/>
                        </a:cubicBezTo>
                        <a:cubicBezTo>
                          <a:pt x="1490153" y="1404366"/>
                          <a:pt x="1489581" y="1403699"/>
                          <a:pt x="1488629" y="1400747"/>
                        </a:cubicBezTo>
                        <a:cubicBezTo>
                          <a:pt x="1487962" y="1398651"/>
                          <a:pt x="1488248" y="1397127"/>
                          <a:pt x="1488438" y="1395508"/>
                        </a:cubicBezTo>
                        <a:cubicBezTo>
                          <a:pt x="1488534" y="1394746"/>
                          <a:pt x="1488629" y="1393984"/>
                          <a:pt x="1488724" y="1393127"/>
                        </a:cubicBezTo>
                        <a:cubicBezTo>
                          <a:pt x="1488819" y="1391984"/>
                          <a:pt x="1489010" y="1390460"/>
                          <a:pt x="1490057" y="1390079"/>
                        </a:cubicBezTo>
                        <a:cubicBezTo>
                          <a:pt x="1490724" y="1389888"/>
                          <a:pt x="1491391" y="1390079"/>
                          <a:pt x="1492058" y="1390840"/>
                        </a:cubicBezTo>
                        <a:cubicBezTo>
                          <a:pt x="1492534" y="1391317"/>
                          <a:pt x="1493010" y="1391412"/>
                          <a:pt x="1493105" y="1391317"/>
                        </a:cubicBezTo>
                        <a:cubicBezTo>
                          <a:pt x="1493105" y="1391317"/>
                          <a:pt x="1493105" y="1391126"/>
                          <a:pt x="1493010" y="1390840"/>
                        </a:cubicBezTo>
                        <a:cubicBezTo>
                          <a:pt x="1492820" y="1390364"/>
                          <a:pt x="1492725" y="1389983"/>
                          <a:pt x="1492725" y="1389507"/>
                        </a:cubicBezTo>
                        <a:lnTo>
                          <a:pt x="1492629" y="1389507"/>
                        </a:lnTo>
                        <a:cubicBezTo>
                          <a:pt x="1492629" y="1389412"/>
                          <a:pt x="1492058" y="1386650"/>
                          <a:pt x="1492534" y="1384935"/>
                        </a:cubicBezTo>
                        <a:lnTo>
                          <a:pt x="1492629" y="1384554"/>
                        </a:lnTo>
                        <a:cubicBezTo>
                          <a:pt x="1493010" y="1383316"/>
                          <a:pt x="1493105" y="1382840"/>
                          <a:pt x="1491962" y="1381030"/>
                        </a:cubicBezTo>
                        <a:cubicBezTo>
                          <a:pt x="1490629" y="1379030"/>
                          <a:pt x="1489391" y="1376648"/>
                          <a:pt x="1491677" y="1374553"/>
                        </a:cubicBezTo>
                        <a:cubicBezTo>
                          <a:pt x="1492439" y="1373791"/>
                          <a:pt x="1493201" y="1373029"/>
                          <a:pt x="1493772" y="1372457"/>
                        </a:cubicBezTo>
                        <a:cubicBezTo>
                          <a:pt x="1494534" y="1371695"/>
                          <a:pt x="1495106" y="1371029"/>
                          <a:pt x="1495772" y="1370457"/>
                        </a:cubicBezTo>
                        <a:cubicBezTo>
                          <a:pt x="1496249" y="1370076"/>
                          <a:pt x="1496154" y="1369600"/>
                          <a:pt x="1496058" y="1368266"/>
                        </a:cubicBezTo>
                        <a:cubicBezTo>
                          <a:pt x="1495963" y="1367600"/>
                          <a:pt x="1495868" y="1366742"/>
                          <a:pt x="1495868" y="1365695"/>
                        </a:cubicBezTo>
                        <a:cubicBezTo>
                          <a:pt x="1495868" y="1363123"/>
                          <a:pt x="1496439" y="1361218"/>
                          <a:pt x="1496820" y="1359884"/>
                        </a:cubicBezTo>
                        <a:cubicBezTo>
                          <a:pt x="1496915" y="1359599"/>
                          <a:pt x="1496915" y="1359408"/>
                          <a:pt x="1497011" y="1359218"/>
                        </a:cubicBezTo>
                        <a:cubicBezTo>
                          <a:pt x="1497296" y="1358170"/>
                          <a:pt x="1497201" y="1357122"/>
                          <a:pt x="1497011" y="1355503"/>
                        </a:cubicBezTo>
                        <a:lnTo>
                          <a:pt x="1496915" y="1354836"/>
                        </a:lnTo>
                        <a:cubicBezTo>
                          <a:pt x="1496725" y="1352360"/>
                          <a:pt x="1497392" y="1350740"/>
                          <a:pt x="1499202" y="1349311"/>
                        </a:cubicBezTo>
                        <a:cubicBezTo>
                          <a:pt x="1499582" y="1349026"/>
                          <a:pt x="1499963" y="1348740"/>
                          <a:pt x="1500345" y="1348454"/>
                        </a:cubicBezTo>
                        <a:cubicBezTo>
                          <a:pt x="1500916" y="1348073"/>
                          <a:pt x="1501678" y="1347597"/>
                          <a:pt x="1501678" y="1347311"/>
                        </a:cubicBezTo>
                        <a:cubicBezTo>
                          <a:pt x="1501678" y="1347216"/>
                          <a:pt x="1501678" y="1347121"/>
                          <a:pt x="1501297" y="1346740"/>
                        </a:cubicBezTo>
                        <a:cubicBezTo>
                          <a:pt x="1500059" y="1345597"/>
                          <a:pt x="1499582" y="1343692"/>
                          <a:pt x="1500059" y="1342168"/>
                        </a:cubicBezTo>
                        <a:cubicBezTo>
                          <a:pt x="1500440" y="1341025"/>
                          <a:pt x="1501392" y="1340263"/>
                          <a:pt x="1502630" y="1340072"/>
                        </a:cubicBezTo>
                        <a:cubicBezTo>
                          <a:pt x="1504917" y="1339786"/>
                          <a:pt x="1506821" y="1338548"/>
                          <a:pt x="1508727" y="1335977"/>
                        </a:cubicBezTo>
                        <a:cubicBezTo>
                          <a:pt x="1509965" y="1334357"/>
                          <a:pt x="1510631" y="1333119"/>
                          <a:pt x="1511298" y="1332071"/>
                        </a:cubicBezTo>
                        <a:cubicBezTo>
                          <a:pt x="1511679" y="1331405"/>
                          <a:pt x="1511965" y="1330833"/>
                          <a:pt x="1512346" y="1330261"/>
                        </a:cubicBezTo>
                        <a:cubicBezTo>
                          <a:pt x="1513013" y="1329214"/>
                          <a:pt x="1513394" y="1327595"/>
                          <a:pt x="1513298" y="1327118"/>
                        </a:cubicBezTo>
                        <a:cubicBezTo>
                          <a:pt x="1513298" y="1327118"/>
                          <a:pt x="1513203" y="1327214"/>
                          <a:pt x="1513013" y="1327214"/>
                        </a:cubicBezTo>
                        <a:cubicBezTo>
                          <a:pt x="1511870" y="1327785"/>
                          <a:pt x="1511012" y="1327880"/>
                          <a:pt x="1510251" y="1327595"/>
                        </a:cubicBezTo>
                        <a:cubicBezTo>
                          <a:pt x="1509488" y="1327214"/>
                          <a:pt x="1509012" y="1326452"/>
                          <a:pt x="1508822" y="1325118"/>
                        </a:cubicBezTo>
                        <a:cubicBezTo>
                          <a:pt x="1508536" y="1323023"/>
                          <a:pt x="1508917" y="1321499"/>
                          <a:pt x="1510536" y="1318927"/>
                        </a:cubicBezTo>
                        <a:cubicBezTo>
                          <a:pt x="1511203" y="1317879"/>
                          <a:pt x="1513584" y="1314355"/>
                          <a:pt x="1515204" y="1314545"/>
                        </a:cubicBezTo>
                        <a:cubicBezTo>
                          <a:pt x="1515680" y="1314640"/>
                          <a:pt x="1516061" y="1314926"/>
                          <a:pt x="1516251" y="1315403"/>
                        </a:cubicBezTo>
                        <a:cubicBezTo>
                          <a:pt x="1516346" y="1315784"/>
                          <a:pt x="1516537" y="1315879"/>
                          <a:pt x="1516823" y="1315879"/>
                        </a:cubicBezTo>
                        <a:cubicBezTo>
                          <a:pt x="1517109" y="1315879"/>
                          <a:pt x="1517489" y="1315403"/>
                          <a:pt x="1517585" y="1314450"/>
                        </a:cubicBezTo>
                        <a:cubicBezTo>
                          <a:pt x="1517680" y="1313974"/>
                          <a:pt x="1517680" y="1313593"/>
                          <a:pt x="1517775" y="1313212"/>
                        </a:cubicBezTo>
                        <a:cubicBezTo>
                          <a:pt x="1517966" y="1311878"/>
                          <a:pt x="1518061" y="1311497"/>
                          <a:pt x="1516728" y="1310164"/>
                        </a:cubicBezTo>
                        <a:cubicBezTo>
                          <a:pt x="1514727" y="1308068"/>
                          <a:pt x="1514442" y="1307497"/>
                          <a:pt x="1514442" y="1305401"/>
                        </a:cubicBezTo>
                        <a:cubicBezTo>
                          <a:pt x="1514442" y="1303687"/>
                          <a:pt x="1514251" y="1303401"/>
                          <a:pt x="1513013" y="1302449"/>
                        </a:cubicBezTo>
                        <a:cubicBezTo>
                          <a:pt x="1512346" y="1301877"/>
                          <a:pt x="1511965" y="1301210"/>
                          <a:pt x="1511870" y="1300544"/>
                        </a:cubicBezTo>
                        <a:cubicBezTo>
                          <a:pt x="1511870" y="1299782"/>
                          <a:pt x="1512155" y="1299020"/>
                          <a:pt x="1512918" y="1298257"/>
                        </a:cubicBezTo>
                        <a:cubicBezTo>
                          <a:pt x="1513679" y="1297496"/>
                          <a:pt x="1513679" y="1297496"/>
                          <a:pt x="1512918" y="1296353"/>
                        </a:cubicBezTo>
                        <a:cubicBezTo>
                          <a:pt x="1511775" y="1294543"/>
                          <a:pt x="1513679" y="1291304"/>
                          <a:pt x="1515870" y="1288923"/>
                        </a:cubicBezTo>
                        <a:cubicBezTo>
                          <a:pt x="1517870" y="1286732"/>
                          <a:pt x="1521014" y="1284637"/>
                          <a:pt x="1523871" y="1283589"/>
                        </a:cubicBezTo>
                        <a:cubicBezTo>
                          <a:pt x="1526253" y="1282732"/>
                          <a:pt x="1527967" y="1282160"/>
                          <a:pt x="1530158" y="1280541"/>
                        </a:cubicBezTo>
                        <a:cubicBezTo>
                          <a:pt x="1532253" y="1279017"/>
                          <a:pt x="1532634" y="1278446"/>
                          <a:pt x="1533206" y="1275969"/>
                        </a:cubicBezTo>
                        <a:cubicBezTo>
                          <a:pt x="1533682" y="1274064"/>
                          <a:pt x="1534539" y="1273302"/>
                          <a:pt x="1535396" y="1272540"/>
                        </a:cubicBezTo>
                        <a:cubicBezTo>
                          <a:pt x="1535778" y="1272159"/>
                          <a:pt x="1536254" y="1271778"/>
                          <a:pt x="1536635" y="1271302"/>
                        </a:cubicBezTo>
                        <a:cubicBezTo>
                          <a:pt x="1537397" y="1270254"/>
                          <a:pt x="1537111" y="1269873"/>
                          <a:pt x="1535778" y="1268540"/>
                        </a:cubicBezTo>
                        <a:lnTo>
                          <a:pt x="1535492" y="1268254"/>
                        </a:lnTo>
                        <a:cubicBezTo>
                          <a:pt x="1533968" y="1266635"/>
                          <a:pt x="1533777" y="1265396"/>
                          <a:pt x="1534825" y="1263586"/>
                        </a:cubicBezTo>
                        <a:cubicBezTo>
                          <a:pt x="1535111" y="1263015"/>
                          <a:pt x="1534825" y="1262348"/>
                          <a:pt x="1534349" y="1261396"/>
                        </a:cubicBezTo>
                        <a:cubicBezTo>
                          <a:pt x="1534063" y="1260729"/>
                          <a:pt x="1533682" y="1259872"/>
                          <a:pt x="1533587" y="1259110"/>
                        </a:cubicBezTo>
                        <a:cubicBezTo>
                          <a:pt x="1533492" y="1258253"/>
                          <a:pt x="1533492" y="1258253"/>
                          <a:pt x="1532729" y="1258157"/>
                        </a:cubicBezTo>
                        <a:cubicBezTo>
                          <a:pt x="1532444" y="1258157"/>
                          <a:pt x="1532063" y="1258062"/>
                          <a:pt x="1531682" y="1257967"/>
                        </a:cubicBezTo>
                        <a:cubicBezTo>
                          <a:pt x="1529586" y="1257586"/>
                          <a:pt x="1528538" y="1256443"/>
                          <a:pt x="1528538" y="1254538"/>
                        </a:cubicBezTo>
                        <a:cubicBezTo>
                          <a:pt x="1528538" y="1252633"/>
                          <a:pt x="1529777" y="1251776"/>
                          <a:pt x="1531491" y="1250632"/>
                        </a:cubicBezTo>
                        <a:cubicBezTo>
                          <a:pt x="1532825" y="1249680"/>
                          <a:pt x="1533968" y="1249394"/>
                          <a:pt x="1535111" y="1249204"/>
                        </a:cubicBezTo>
                        <a:cubicBezTo>
                          <a:pt x="1535587" y="1249109"/>
                          <a:pt x="1536159" y="1249013"/>
                          <a:pt x="1536730" y="1248728"/>
                        </a:cubicBezTo>
                        <a:cubicBezTo>
                          <a:pt x="1538254" y="1248156"/>
                          <a:pt x="1539492" y="1247013"/>
                          <a:pt x="1540254" y="1245394"/>
                        </a:cubicBezTo>
                        <a:cubicBezTo>
                          <a:pt x="1540730" y="1244251"/>
                          <a:pt x="1540445" y="1243775"/>
                          <a:pt x="1539873" y="1243108"/>
                        </a:cubicBezTo>
                        <a:cubicBezTo>
                          <a:pt x="1539778" y="1242917"/>
                          <a:pt x="1539587" y="1242727"/>
                          <a:pt x="1539492" y="1242536"/>
                        </a:cubicBezTo>
                        <a:cubicBezTo>
                          <a:pt x="1538826" y="1241393"/>
                          <a:pt x="1539778" y="1239774"/>
                          <a:pt x="1540730" y="1239107"/>
                        </a:cubicBezTo>
                        <a:cubicBezTo>
                          <a:pt x="1541588" y="1238536"/>
                          <a:pt x="1542254" y="1238726"/>
                          <a:pt x="1542636" y="1239107"/>
                        </a:cubicBezTo>
                        <a:cubicBezTo>
                          <a:pt x="1542826" y="1239298"/>
                          <a:pt x="1542921" y="1239393"/>
                          <a:pt x="1543017" y="1239393"/>
                        </a:cubicBezTo>
                        <a:cubicBezTo>
                          <a:pt x="1543017" y="1239393"/>
                          <a:pt x="1543017" y="1239393"/>
                          <a:pt x="1543017" y="1239393"/>
                        </a:cubicBezTo>
                        <a:cubicBezTo>
                          <a:pt x="1543112" y="1239393"/>
                          <a:pt x="1543588" y="1239203"/>
                          <a:pt x="1544731" y="1237679"/>
                        </a:cubicBezTo>
                        <a:cubicBezTo>
                          <a:pt x="1546064" y="1235869"/>
                          <a:pt x="1546922" y="1235297"/>
                          <a:pt x="1547684" y="1234726"/>
                        </a:cubicBezTo>
                        <a:cubicBezTo>
                          <a:pt x="1547874" y="1234631"/>
                          <a:pt x="1548065" y="1234440"/>
                          <a:pt x="1548255" y="1234345"/>
                        </a:cubicBezTo>
                        <a:cubicBezTo>
                          <a:pt x="1548636" y="1234059"/>
                          <a:pt x="1549208" y="1233583"/>
                          <a:pt x="1550065" y="1233678"/>
                        </a:cubicBezTo>
                        <a:cubicBezTo>
                          <a:pt x="1550922" y="1233773"/>
                          <a:pt x="1551779" y="1234535"/>
                          <a:pt x="1552922" y="1236059"/>
                        </a:cubicBezTo>
                        <a:cubicBezTo>
                          <a:pt x="1555018" y="1238822"/>
                          <a:pt x="1555399" y="1239107"/>
                          <a:pt x="1557495" y="1240250"/>
                        </a:cubicBezTo>
                        <a:cubicBezTo>
                          <a:pt x="1558542" y="1240822"/>
                          <a:pt x="1559304" y="1240917"/>
                          <a:pt x="1559780" y="1240727"/>
                        </a:cubicBezTo>
                        <a:cubicBezTo>
                          <a:pt x="1560162" y="1240536"/>
                          <a:pt x="1560257" y="1239869"/>
                          <a:pt x="1560352" y="1239393"/>
                        </a:cubicBezTo>
                        <a:cubicBezTo>
                          <a:pt x="1560447" y="1236917"/>
                          <a:pt x="1561971" y="1234726"/>
                          <a:pt x="1564734" y="1233107"/>
                        </a:cubicBezTo>
                        <a:cubicBezTo>
                          <a:pt x="1567305" y="1231678"/>
                          <a:pt x="1569496" y="1230916"/>
                          <a:pt x="1571496" y="1230916"/>
                        </a:cubicBezTo>
                        <a:cubicBezTo>
                          <a:pt x="1572830" y="1230916"/>
                          <a:pt x="1572925" y="1230630"/>
                          <a:pt x="1573687" y="1228820"/>
                        </a:cubicBezTo>
                        <a:lnTo>
                          <a:pt x="1573782" y="1228630"/>
                        </a:lnTo>
                        <a:cubicBezTo>
                          <a:pt x="1574449" y="1226915"/>
                          <a:pt x="1576735" y="1226249"/>
                          <a:pt x="1578735" y="1225582"/>
                        </a:cubicBezTo>
                        <a:cubicBezTo>
                          <a:pt x="1579402" y="1225391"/>
                          <a:pt x="1579973" y="1225201"/>
                          <a:pt x="1580545" y="1225010"/>
                        </a:cubicBezTo>
                        <a:cubicBezTo>
                          <a:pt x="1581021" y="1224820"/>
                          <a:pt x="1581593" y="1224629"/>
                          <a:pt x="1581974" y="1224439"/>
                        </a:cubicBezTo>
                        <a:cubicBezTo>
                          <a:pt x="1583593" y="1223963"/>
                          <a:pt x="1583974" y="1223677"/>
                          <a:pt x="1583974" y="1222820"/>
                        </a:cubicBezTo>
                        <a:cubicBezTo>
                          <a:pt x="1583974" y="1222439"/>
                          <a:pt x="1583974" y="1222153"/>
                          <a:pt x="1583974" y="1221962"/>
                        </a:cubicBezTo>
                        <a:cubicBezTo>
                          <a:pt x="1583974" y="1220819"/>
                          <a:pt x="1583974" y="1220819"/>
                          <a:pt x="1583117" y="1220343"/>
                        </a:cubicBezTo>
                        <a:cubicBezTo>
                          <a:pt x="1582355" y="1219962"/>
                          <a:pt x="1581688" y="1219486"/>
                          <a:pt x="1581593" y="1218629"/>
                        </a:cubicBezTo>
                        <a:cubicBezTo>
                          <a:pt x="1581497" y="1217771"/>
                          <a:pt x="1582164" y="1217009"/>
                          <a:pt x="1583212" y="1215961"/>
                        </a:cubicBezTo>
                        <a:cubicBezTo>
                          <a:pt x="1584355" y="1214914"/>
                          <a:pt x="1585403" y="1214533"/>
                          <a:pt x="1586165" y="1214342"/>
                        </a:cubicBezTo>
                        <a:lnTo>
                          <a:pt x="1585974" y="1213961"/>
                        </a:lnTo>
                        <a:cubicBezTo>
                          <a:pt x="1586355" y="1213771"/>
                          <a:pt x="1586736" y="1213485"/>
                          <a:pt x="1587022" y="1213199"/>
                        </a:cubicBezTo>
                        <a:cubicBezTo>
                          <a:pt x="1587498" y="1212628"/>
                          <a:pt x="1587784" y="1211961"/>
                          <a:pt x="1586641" y="1211009"/>
                        </a:cubicBezTo>
                        <a:lnTo>
                          <a:pt x="1586260" y="1210723"/>
                        </a:lnTo>
                        <a:cubicBezTo>
                          <a:pt x="1584927" y="1209675"/>
                          <a:pt x="1584736" y="1209008"/>
                          <a:pt x="1586165" y="1207008"/>
                        </a:cubicBezTo>
                        <a:cubicBezTo>
                          <a:pt x="1586831" y="1206056"/>
                          <a:pt x="1586831" y="1205579"/>
                          <a:pt x="1586831" y="1205484"/>
                        </a:cubicBezTo>
                        <a:cubicBezTo>
                          <a:pt x="1586831" y="1205389"/>
                          <a:pt x="1586641" y="1205294"/>
                          <a:pt x="1586260" y="1205294"/>
                        </a:cubicBezTo>
                        <a:cubicBezTo>
                          <a:pt x="1584164" y="1205294"/>
                          <a:pt x="1583688" y="1202817"/>
                          <a:pt x="1583593" y="1200055"/>
                        </a:cubicBezTo>
                        <a:cubicBezTo>
                          <a:pt x="1583403" y="1196911"/>
                          <a:pt x="1583403" y="1196245"/>
                          <a:pt x="1582260" y="1193864"/>
                        </a:cubicBezTo>
                        <a:cubicBezTo>
                          <a:pt x="1581783" y="1192911"/>
                          <a:pt x="1581593" y="1192244"/>
                          <a:pt x="1581402" y="1191578"/>
                        </a:cubicBezTo>
                        <a:cubicBezTo>
                          <a:pt x="1581021" y="1190530"/>
                          <a:pt x="1581021" y="1190435"/>
                          <a:pt x="1580640" y="1190339"/>
                        </a:cubicBezTo>
                        <a:cubicBezTo>
                          <a:pt x="1579116" y="1190149"/>
                          <a:pt x="1578259" y="1189958"/>
                          <a:pt x="1576830" y="1187386"/>
                        </a:cubicBezTo>
                        <a:cubicBezTo>
                          <a:pt x="1576545" y="1186910"/>
                          <a:pt x="1576354" y="1186434"/>
                          <a:pt x="1576163" y="1186148"/>
                        </a:cubicBezTo>
                        <a:cubicBezTo>
                          <a:pt x="1576068" y="1185863"/>
                          <a:pt x="1575878" y="1185577"/>
                          <a:pt x="1575782" y="1185482"/>
                        </a:cubicBezTo>
                        <a:cubicBezTo>
                          <a:pt x="1575687" y="1185482"/>
                          <a:pt x="1575592" y="1185577"/>
                          <a:pt x="1575402" y="1185672"/>
                        </a:cubicBezTo>
                        <a:cubicBezTo>
                          <a:pt x="1574259" y="1186244"/>
                          <a:pt x="1573592" y="1185958"/>
                          <a:pt x="1573211" y="1185767"/>
                        </a:cubicBezTo>
                        <a:cubicBezTo>
                          <a:pt x="1572830" y="1185482"/>
                          <a:pt x="1572449" y="1184910"/>
                          <a:pt x="1572544" y="1183767"/>
                        </a:cubicBezTo>
                        <a:cubicBezTo>
                          <a:pt x="1572639" y="1183100"/>
                          <a:pt x="1572449" y="1183005"/>
                          <a:pt x="1572449" y="1182910"/>
                        </a:cubicBezTo>
                        <a:cubicBezTo>
                          <a:pt x="1572258" y="1182624"/>
                          <a:pt x="1571496" y="1182529"/>
                          <a:pt x="1570448" y="1182529"/>
                        </a:cubicBezTo>
                        <a:cubicBezTo>
                          <a:pt x="1567781" y="1182529"/>
                          <a:pt x="1566257" y="1179195"/>
                          <a:pt x="1565400" y="1177100"/>
                        </a:cubicBezTo>
                        <a:cubicBezTo>
                          <a:pt x="1564448" y="1175004"/>
                          <a:pt x="1564734" y="1172623"/>
                          <a:pt x="1565210" y="1170432"/>
                        </a:cubicBezTo>
                        <a:cubicBezTo>
                          <a:pt x="1565591" y="1168241"/>
                          <a:pt x="1565877" y="1167003"/>
                          <a:pt x="1568639" y="1166813"/>
                        </a:cubicBezTo>
                        <a:cubicBezTo>
                          <a:pt x="1570068" y="1166717"/>
                          <a:pt x="1570068" y="1166527"/>
                          <a:pt x="1570068" y="1164527"/>
                        </a:cubicBezTo>
                        <a:cubicBezTo>
                          <a:pt x="1570068" y="1164241"/>
                          <a:pt x="1570068" y="1163955"/>
                          <a:pt x="1570068" y="1163574"/>
                        </a:cubicBezTo>
                        <a:cubicBezTo>
                          <a:pt x="1570068" y="1163193"/>
                          <a:pt x="1570068" y="1162907"/>
                          <a:pt x="1570163" y="1162622"/>
                        </a:cubicBezTo>
                        <a:cubicBezTo>
                          <a:pt x="1567496" y="1162336"/>
                          <a:pt x="1567020" y="1161669"/>
                          <a:pt x="1566734" y="1159764"/>
                        </a:cubicBezTo>
                        <a:cubicBezTo>
                          <a:pt x="1566638" y="1159383"/>
                          <a:pt x="1566638" y="1159002"/>
                          <a:pt x="1566638" y="1158716"/>
                        </a:cubicBezTo>
                        <a:cubicBezTo>
                          <a:pt x="1566543" y="1157669"/>
                          <a:pt x="1566543" y="1157192"/>
                          <a:pt x="1565114" y="1156526"/>
                        </a:cubicBezTo>
                        <a:lnTo>
                          <a:pt x="1564924" y="1156430"/>
                        </a:lnTo>
                        <a:cubicBezTo>
                          <a:pt x="1562924" y="1155478"/>
                          <a:pt x="1562638" y="1155382"/>
                          <a:pt x="1560923" y="1155859"/>
                        </a:cubicBezTo>
                        <a:cubicBezTo>
                          <a:pt x="1558923" y="1156430"/>
                          <a:pt x="1556447" y="1156811"/>
                          <a:pt x="1553780" y="1157002"/>
                        </a:cubicBezTo>
                        <a:cubicBezTo>
                          <a:pt x="1552922" y="1157097"/>
                          <a:pt x="1552065" y="1157288"/>
                          <a:pt x="1551303" y="1157573"/>
                        </a:cubicBezTo>
                        <a:cubicBezTo>
                          <a:pt x="1549970" y="1157954"/>
                          <a:pt x="1548541" y="1158431"/>
                          <a:pt x="1547779" y="1157097"/>
                        </a:cubicBezTo>
                        <a:lnTo>
                          <a:pt x="1547588" y="1156716"/>
                        </a:lnTo>
                        <a:cubicBezTo>
                          <a:pt x="1547112" y="1155859"/>
                          <a:pt x="1547112" y="1155764"/>
                          <a:pt x="1545112" y="1156240"/>
                        </a:cubicBezTo>
                        <a:cubicBezTo>
                          <a:pt x="1541873" y="1157002"/>
                          <a:pt x="1540540" y="1155287"/>
                          <a:pt x="1538921" y="1153097"/>
                        </a:cubicBezTo>
                        <a:cubicBezTo>
                          <a:pt x="1537206" y="1150715"/>
                          <a:pt x="1535778" y="1148715"/>
                          <a:pt x="1535206" y="1146429"/>
                        </a:cubicBezTo>
                        <a:cubicBezTo>
                          <a:pt x="1535015" y="1145762"/>
                          <a:pt x="1534825" y="1145572"/>
                          <a:pt x="1534825" y="1145572"/>
                        </a:cubicBezTo>
                        <a:cubicBezTo>
                          <a:pt x="1534635" y="1145477"/>
                          <a:pt x="1533968" y="1145667"/>
                          <a:pt x="1533396" y="1145857"/>
                        </a:cubicBezTo>
                        <a:cubicBezTo>
                          <a:pt x="1533015" y="1145953"/>
                          <a:pt x="1532539" y="1146143"/>
                          <a:pt x="1531968" y="1146239"/>
                        </a:cubicBezTo>
                        <a:cubicBezTo>
                          <a:pt x="1530539" y="1146524"/>
                          <a:pt x="1529586" y="1146429"/>
                          <a:pt x="1528920" y="1145857"/>
                        </a:cubicBezTo>
                        <a:cubicBezTo>
                          <a:pt x="1528157" y="1145191"/>
                          <a:pt x="1528062" y="1144048"/>
                          <a:pt x="1528157" y="1143286"/>
                        </a:cubicBezTo>
                        <a:cubicBezTo>
                          <a:pt x="1528157" y="1142905"/>
                          <a:pt x="1528062" y="1142810"/>
                          <a:pt x="1527872" y="1142714"/>
                        </a:cubicBezTo>
                        <a:cubicBezTo>
                          <a:pt x="1527300" y="1142429"/>
                          <a:pt x="1525871" y="1142619"/>
                          <a:pt x="1524347" y="1143572"/>
                        </a:cubicBezTo>
                        <a:cubicBezTo>
                          <a:pt x="1523014" y="1144524"/>
                          <a:pt x="1522633" y="1145762"/>
                          <a:pt x="1522633" y="1146524"/>
                        </a:cubicBezTo>
                        <a:cubicBezTo>
                          <a:pt x="1522633" y="1146905"/>
                          <a:pt x="1522823" y="1147096"/>
                          <a:pt x="1523014" y="1147191"/>
                        </a:cubicBezTo>
                        <a:cubicBezTo>
                          <a:pt x="1524824" y="1147953"/>
                          <a:pt x="1525014" y="1149763"/>
                          <a:pt x="1525014" y="1151287"/>
                        </a:cubicBezTo>
                        <a:cubicBezTo>
                          <a:pt x="1525014" y="1153573"/>
                          <a:pt x="1523490" y="1154049"/>
                          <a:pt x="1521490" y="1154621"/>
                        </a:cubicBezTo>
                        <a:lnTo>
                          <a:pt x="1520728" y="1154811"/>
                        </a:lnTo>
                        <a:cubicBezTo>
                          <a:pt x="1519204" y="1155287"/>
                          <a:pt x="1517204" y="1157383"/>
                          <a:pt x="1515585" y="1159002"/>
                        </a:cubicBezTo>
                        <a:cubicBezTo>
                          <a:pt x="1514822" y="1159764"/>
                          <a:pt x="1514156" y="1160431"/>
                          <a:pt x="1513584" y="1160907"/>
                        </a:cubicBezTo>
                        <a:cubicBezTo>
                          <a:pt x="1511489" y="1162622"/>
                          <a:pt x="1507298" y="1161479"/>
                          <a:pt x="1505774" y="1159955"/>
                        </a:cubicBezTo>
                        <a:cubicBezTo>
                          <a:pt x="1504536" y="1158621"/>
                          <a:pt x="1504726" y="1157097"/>
                          <a:pt x="1505012" y="1155287"/>
                        </a:cubicBezTo>
                        <a:cubicBezTo>
                          <a:pt x="1505012" y="1155002"/>
                          <a:pt x="1505107" y="1154621"/>
                          <a:pt x="1505107" y="1154335"/>
                        </a:cubicBezTo>
                        <a:cubicBezTo>
                          <a:pt x="1505393" y="1151954"/>
                          <a:pt x="1507393" y="1150715"/>
                          <a:pt x="1508917" y="1149763"/>
                        </a:cubicBezTo>
                        <a:lnTo>
                          <a:pt x="1509393" y="1149477"/>
                        </a:lnTo>
                        <a:cubicBezTo>
                          <a:pt x="1510727" y="1148620"/>
                          <a:pt x="1512537" y="1146143"/>
                          <a:pt x="1513108" y="1143762"/>
                        </a:cubicBezTo>
                        <a:cubicBezTo>
                          <a:pt x="1513489" y="1142238"/>
                          <a:pt x="1512155" y="1141381"/>
                          <a:pt x="1509870" y="1140238"/>
                        </a:cubicBezTo>
                        <a:cubicBezTo>
                          <a:pt x="1509393" y="1140047"/>
                          <a:pt x="1508917" y="1139761"/>
                          <a:pt x="1508536" y="1139476"/>
                        </a:cubicBezTo>
                        <a:cubicBezTo>
                          <a:pt x="1506726" y="1138428"/>
                          <a:pt x="1506250" y="1138428"/>
                          <a:pt x="1504917" y="1138142"/>
                        </a:cubicBezTo>
                        <a:cubicBezTo>
                          <a:pt x="1504440" y="1138047"/>
                          <a:pt x="1503964" y="1137952"/>
                          <a:pt x="1503297" y="1137857"/>
                        </a:cubicBezTo>
                        <a:cubicBezTo>
                          <a:pt x="1502916" y="1137761"/>
                          <a:pt x="1502535" y="1137857"/>
                          <a:pt x="1502250" y="1138142"/>
                        </a:cubicBezTo>
                        <a:cubicBezTo>
                          <a:pt x="1501011" y="1139190"/>
                          <a:pt x="1500440" y="1142143"/>
                          <a:pt x="1500440" y="1143476"/>
                        </a:cubicBezTo>
                        <a:cubicBezTo>
                          <a:pt x="1500440" y="1144810"/>
                          <a:pt x="1500440" y="1147191"/>
                          <a:pt x="1497963" y="1147191"/>
                        </a:cubicBezTo>
                        <a:cubicBezTo>
                          <a:pt x="1496439" y="1147191"/>
                          <a:pt x="1496058" y="1147286"/>
                          <a:pt x="1495487" y="1148144"/>
                        </a:cubicBezTo>
                        <a:cubicBezTo>
                          <a:pt x="1495011" y="1148810"/>
                          <a:pt x="1494344" y="1149286"/>
                          <a:pt x="1493582" y="1149763"/>
                        </a:cubicBezTo>
                        <a:cubicBezTo>
                          <a:pt x="1492820" y="1150239"/>
                          <a:pt x="1491962" y="1150811"/>
                          <a:pt x="1491201" y="1151668"/>
                        </a:cubicBezTo>
                        <a:cubicBezTo>
                          <a:pt x="1490248" y="1152715"/>
                          <a:pt x="1489486" y="1153287"/>
                          <a:pt x="1488724" y="1153478"/>
                        </a:cubicBezTo>
                        <a:lnTo>
                          <a:pt x="1488914" y="1153573"/>
                        </a:lnTo>
                        <a:cubicBezTo>
                          <a:pt x="1488914" y="1153573"/>
                          <a:pt x="1488343" y="1154335"/>
                          <a:pt x="1487676" y="1154906"/>
                        </a:cubicBezTo>
                        <a:cubicBezTo>
                          <a:pt x="1487105" y="1155382"/>
                          <a:pt x="1485581" y="1155573"/>
                          <a:pt x="1482342" y="1155573"/>
                        </a:cubicBezTo>
                        <a:cubicBezTo>
                          <a:pt x="1481104" y="1155573"/>
                          <a:pt x="1479199" y="1156049"/>
                          <a:pt x="1478151" y="1156811"/>
                        </a:cubicBezTo>
                        <a:cubicBezTo>
                          <a:pt x="1476913" y="1157764"/>
                          <a:pt x="1475389" y="1158621"/>
                          <a:pt x="1473389" y="1158050"/>
                        </a:cubicBezTo>
                        <a:lnTo>
                          <a:pt x="1472817" y="1157954"/>
                        </a:lnTo>
                        <a:cubicBezTo>
                          <a:pt x="1471007" y="1157478"/>
                          <a:pt x="1467960" y="1156811"/>
                          <a:pt x="1465673" y="1154811"/>
                        </a:cubicBezTo>
                        <a:cubicBezTo>
                          <a:pt x="1464054" y="1153382"/>
                          <a:pt x="1463197" y="1153573"/>
                          <a:pt x="1462054" y="1153859"/>
                        </a:cubicBezTo>
                        <a:cubicBezTo>
                          <a:pt x="1461768" y="1153954"/>
                          <a:pt x="1461387" y="1153954"/>
                          <a:pt x="1461102" y="1154049"/>
                        </a:cubicBezTo>
                        <a:cubicBezTo>
                          <a:pt x="1460625" y="1154144"/>
                          <a:pt x="1460054" y="1154240"/>
                          <a:pt x="1459482" y="1154335"/>
                        </a:cubicBezTo>
                        <a:cubicBezTo>
                          <a:pt x="1458054" y="1154525"/>
                          <a:pt x="1457387" y="1154621"/>
                          <a:pt x="1456911" y="1154621"/>
                        </a:cubicBezTo>
                        <a:cubicBezTo>
                          <a:pt x="1456625" y="1154906"/>
                          <a:pt x="1456244" y="1155382"/>
                          <a:pt x="1456339" y="1156335"/>
                        </a:cubicBezTo>
                        <a:cubicBezTo>
                          <a:pt x="1456720" y="1158716"/>
                          <a:pt x="1455577" y="1161098"/>
                          <a:pt x="1453291" y="1162812"/>
                        </a:cubicBezTo>
                        <a:cubicBezTo>
                          <a:pt x="1450910" y="1164622"/>
                          <a:pt x="1449957" y="1164812"/>
                          <a:pt x="1447862" y="1164717"/>
                        </a:cubicBezTo>
                        <a:lnTo>
                          <a:pt x="1447195" y="1164717"/>
                        </a:lnTo>
                        <a:cubicBezTo>
                          <a:pt x="1445671" y="1164622"/>
                          <a:pt x="1444909" y="1164622"/>
                          <a:pt x="1443195" y="1163765"/>
                        </a:cubicBezTo>
                        <a:cubicBezTo>
                          <a:pt x="1442623" y="1163479"/>
                          <a:pt x="1442432" y="1163479"/>
                          <a:pt x="1442337" y="1163479"/>
                        </a:cubicBezTo>
                        <a:cubicBezTo>
                          <a:pt x="1442337" y="1163479"/>
                          <a:pt x="1442242" y="1163955"/>
                          <a:pt x="1442813" y="1165765"/>
                        </a:cubicBezTo>
                        <a:cubicBezTo>
                          <a:pt x="1443099" y="1166527"/>
                          <a:pt x="1443385" y="1167194"/>
                          <a:pt x="1443671" y="1167765"/>
                        </a:cubicBezTo>
                        <a:cubicBezTo>
                          <a:pt x="1444337" y="1169289"/>
                          <a:pt x="1444814" y="1170337"/>
                          <a:pt x="1444242" y="1171194"/>
                        </a:cubicBezTo>
                        <a:cubicBezTo>
                          <a:pt x="1443956" y="1171575"/>
                          <a:pt x="1443480" y="1171765"/>
                          <a:pt x="1442909" y="1171765"/>
                        </a:cubicBezTo>
                        <a:cubicBezTo>
                          <a:pt x="1441575" y="1171765"/>
                          <a:pt x="1441004" y="1171289"/>
                          <a:pt x="1440528" y="1170813"/>
                        </a:cubicBezTo>
                        <a:cubicBezTo>
                          <a:pt x="1440146" y="1170432"/>
                          <a:pt x="1439765" y="1170146"/>
                          <a:pt x="1438908" y="1169861"/>
                        </a:cubicBezTo>
                        <a:cubicBezTo>
                          <a:pt x="1437956" y="1169575"/>
                          <a:pt x="1437384" y="1169384"/>
                          <a:pt x="1437003" y="1169575"/>
                        </a:cubicBezTo>
                        <a:cubicBezTo>
                          <a:pt x="1436622" y="1169765"/>
                          <a:pt x="1436337" y="1170527"/>
                          <a:pt x="1436051" y="1171861"/>
                        </a:cubicBezTo>
                        <a:cubicBezTo>
                          <a:pt x="1435955" y="1172337"/>
                          <a:pt x="1435860" y="1172718"/>
                          <a:pt x="1435860" y="1173099"/>
                        </a:cubicBezTo>
                        <a:cubicBezTo>
                          <a:pt x="1435479" y="1175480"/>
                          <a:pt x="1435194" y="1176909"/>
                          <a:pt x="1432241" y="1177957"/>
                        </a:cubicBezTo>
                        <a:cubicBezTo>
                          <a:pt x="1430717" y="1178528"/>
                          <a:pt x="1429383" y="1178624"/>
                          <a:pt x="1428145" y="1178719"/>
                        </a:cubicBezTo>
                        <a:cubicBezTo>
                          <a:pt x="1426812" y="1178814"/>
                          <a:pt x="1425669" y="1178909"/>
                          <a:pt x="1424526" y="1179481"/>
                        </a:cubicBezTo>
                        <a:cubicBezTo>
                          <a:pt x="1423668" y="1179862"/>
                          <a:pt x="1422906" y="1180148"/>
                          <a:pt x="1422239" y="1180433"/>
                        </a:cubicBezTo>
                        <a:cubicBezTo>
                          <a:pt x="1421001" y="1181005"/>
                          <a:pt x="1420049" y="1181386"/>
                          <a:pt x="1419192" y="1181957"/>
                        </a:cubicBezTo>
                        <a:cubicBezTo>
                          <a:pt x="1417668" y="1183005"/>
                          <a:pt x="1414715" y="1183767"/>
                          <a:pt x="1410810" y="1182910"/>
                        </a:cubicBezTo>
                        <a:lnTo>
                          <a:pt x="1410524" y="1182815"/>
                        </a:lnTo>
                        <a:cubicBezTo>
                          <a:pt x="1409000" y="1182434"/>
                          <a:pt x="1407666" y="1182148"/>
                          <a:pt x="1407380" y="1182434"/>
                        </a:cubicBezTo>
                        <a:cubicBezTo>
                          <a:pt x="1407285" y="1182529"/>
                          <a:pt x="1407095" y="1182815"/>
                          <a:pt x="1407095" y="1183862"/>
                        </a:cubicBezTo>
                        <a:cubicBezTo>
                          <a:pt x="1407095" y="1184339"/>
                          <a:pt x="1407095" y="1184720"/>
                          <a:pt x="1407095" y="1185005"/>
                        </a:cubicBezTo>
                        <a:cubicBezTo>
                          <a:pt x="1407190" y="1187196"/>
                          <a:pt x="1407095" y="1188434"/>
                          <a:pt x="1403856" y="1189101"/>
                        </a:cubicBezTo>
                        <a:cubicBezTo>
                          <a:pt x="1403285" y="1189196"/>
                          <a:pt x="1402904" y="1189292"/>
                          <a:pt x="1402428" y="1189387"/>
                        </a:cubicBezTo>
                        <a:cubicBezTo>
                          <a:pt x="1400427" y="1189768"/>
                          <a:pt x="1400046" y="1189863"/>
                          <a:pt x="1398332" y="1191768"/>
                        </a:cubicBezTo>
                        <a:lnTo>
                          <a:pt x="1397855" y="1192340"/>
                        </a:lnTo>
                        <a:cubicBezTo>
                          <a:pt x="1396046" y="1194435"/>
                          <a:pt x="1395093" y="1195578"/>
                          <a:pt x="1395188" y="1198245"/>
                        </a:cubicBezTo>
                        <a:cubicBezTo>
                          <a:pt x="1395284" y="1201198"/>
                          <a:pt x="1395665" y="1201579"/>
                          <a:pt x="1397570" y="1203103"/>
                        </a:cubicBezTo>
                        <a:cubicBezTo>
                          <a:pt x="1397951" y="1203389"/>
                          <a:pt x="1398332" y="1203579"/>
                          <a:pt x="1398808" y="1203674"/>
                        </a:cubicBezTo>
                        <a:cubicBezTo>
                          <a:pt x="1399379" y="1203865"/>
                          <a:pt x="1399951" y="1204055"/>
                          <a:pt x="1400237" y="1204436"/>
                        </a:cubicBezTo>
                        <a:cubicBezTo>
                          <a:pt x="1400522" y="1204913"/>
                          <a:pt x="1400522" y="1205389"/>
                          <a:pt x="1400522" y="1205960"/>
                        </a:cubicBezTo>
                        <a:cubicBezTo>
                          <a:pt x="1400522" y="1206151"/>
                          <a:pt x="1400522" y="1206436"/>
                          <a:pt x="1400522" y="1206532"/>
                        </a:cubicBezTo>
                        <a:cubicBezTo>
                          <a:pt x="1400618" y="1206532"/>
                          <a:pt x="1400904" y="1206532"/>
                          <a:pt x="1401475" y="1206436"/>
                        </a:cubicBezTo>
                        <a:cubicBezTo>
                          <a:pt x="1401761" y="1206341"/>
                          <a:pt x="1402142" y="1206341"/>
                          <a:pt x="1402428" y="1206341"/>
                        </a:cubicBezTo>
                        <a:cubicBezTo>
                          <a:pt x="1402713" y="1206341"/>
                          <a:pt x="1403189" y="1206436"/>
                          <a:pt x="1403570" y="1206818"/>
                        </a:cubicBezTo>
                        <a:cubicBezTo>
                          <a:pt x="1404428" y="1207675"/>
                          <a:pt x="1404809" y="1209485"/>
                          <a:pt x="1404713" y="1211390"/>
                        </a:cubicBezTo>
                        <a:cubicBezTo>
                          <a:pt x="1404713" y="1211961"/>
                          <a:pt x="1404618" y="1212628"/>
                          <a:pt x="1404618" y="1213295"/>
                        </a:cubicBezTo>
                        <a:cubicBezTo>
                          <a:pt x="1404523" y="1215771"/>
                          <a:pt x="1404428" y="1218248"/>
                          <a:pt x="1403666" y="1219581"/>
                        </a:cubicBezTo>
                        <a:cubicBezTo>
                          <a:pt x="1403380" y="1219962"/>
                          <a:pt x="1403285" y="1220248"/>
                          <a:pt x="1403380" y="1220438"/>
                        </a:cubicBezTo>
                        <a:cubicBezTo>
                          <a:pt x="1403475" y="1220819"/>
                          <a:pt x="1404523" y="1221391"/>
                          <a:pt x="1405476" y="1221962"/>
                        </a:cubicBezTo>
                        <a:lnTo>
                          <a:pt x="1406237" y="1222439"/>
                        </a:lnTo>
                        <a:cubicBezTo>
                          <a:pt x="1407666" y="1223201"/>
                          <a:pt x="1408523" y="1223677"/>
                          <a:pt x="1408619" y="1224534"/>
                        </a:cubicBezTo>
                        <a:cubicBezTo>
                          <a:pt x="1408714" y="1225201"/>
                          <a:pt x="1408333" y="1225677"/>
                          <a:pt x="1408047" y="1226058"/>
                        </a:cubicBezTo>
                        <a:cubicBezTo>
                          <a:pt x="1407762" y="1226439"/>
                          <a:pt x="1407857" y="1226630"/>
                          <a:pt x="1407857" y="1226725"/>
                        </a:cubicBezTo>
                        <a:cubicBezTo>
                          <a:pt x="1408047" y="1227106"/>
                          <a:pt x="1408523" y="1227392"/>
                          <a:pt x="1409095" y="1227392"/>
                        </a:cubicBezTo>
                        <a:cubicBezTo>
                          <a:pt x="1409857" y="1227487"/>
                          <a:pt x="1410333" y="1227773"/>
                          <a:pt x="1410714" y="1228344"/>
                        </a:cubicBezTo>
                        <a:cubicBezTo>
                          <a:pt x="1411190" y="1229297"/>
                          <a:pt x="1410905" y="1230821"/>
                          <a:pt x="1409857" y="1232630"/>
                        </a:cubicBezTo>
                        <a:cubicBezTo>
                          <a:pt x="1408143" y="1235583"/>
                          <a:pt x="1406523" y="1238155"/>
                          <a:pt x="1403856" y="1239203"/>
                        </a:cubicBezTo>
                        <a:cubicBezTo>
                          <a:pt x="1403380" y="1239393"/>
                          <a:pt x="1402999" y="1239488"/>
                          <a:pt x="1402618" y="1239679"/>
                        </a:cubicBezTo>
                        <a:cubicBezTo>
                          <a:pt x="1401856" y="1239965"/>
                          <a:pt x="1401189" y="1240155"/>
                          <a:pt x="1401094" y="1240441"/>
                        </a:cubicBezTo>
                        <a:cubicBezTo>
                          <a:pt x="1401094" y="1240536"/>
                          <a:pt x="1400999" y="1240822"/>
                          <a:pt x="1401475" y="1241679"/>
                        </a:cubicBezTo>
                        <a:lnTo>
                          <a:pt x="1401570" y="1241870"/>
                        </a:lnTo>
                        <a:cubicBezTo>
                          <a:pt x="1402523" y="1243584"/>
                          <a:pt x="1402999" y="1244727"/>
                          <a:pt x="1402618" y="1245584"/>
                        </a:cubicBezTo>
                        <a:cubicBezTo>
                          <a:pt x="1402332" y="1246346"/>
                          <a:pt x="1401475" y="1246537"/>
                          <a:pt x="1400904" y="1246727"/>
                        </a:cubicBezTo>
                        <a:cubicBezTo>
                          <a:pt x="1399856" y="1247013"/>
                          <a:pt x="1398998" y="1247394"/>
                          <a:pt x="1398046" y="1247965"/>
                        </a:cubicBezTo>
                        <a:cubicBezTo>
                          <a:pt x="1397284" y="1248347"/>
                          <a:pt x="1396427" y="1248823"/>
                          <a:pt x="1395188" y="1249299"/>
                        </a:cubicBezTo>
                        <a:cubicBezTo>
                          <a:pt x="1393284" y="1250061"/>
                          <a:pt x="1390902" y="1252442"/>
                          <a:pt x="1390521" y="1254061"/>
                        </a:cubicBezTo>
                        <a:cubicBezTo>
                          <a:pt x="1390426" y="1254347"/>
                          <a:pt x="1390426" y="1254633"/>
                          <a:pt x="1390521" y="1254728"/>
                        </a:cubicBezTo>
                        <a:lnTo>
                          <a:pt x="1390807" y="1255109"/>
                        </a:lnTo>
                        <a:cubicBezTo>
                          <a:pt x="1391950" y="1256538"/>
                          <a:pt x="1392617" y="1257776"/>
                          <a:pt x="1390331" y="1260729"/>
                        </a:cubicBezTo>
                        <a:cubicBezTo>
                          <a:pt x="1387854" y="1263968"/>
                          <a:pt x="1386521" y="1265873"/>
                          <a:pt x="1386045" y="1267111"/>
                        </a:cubicBezTo>
                        <a:cubicBezTo>
                          <a:pt x="1385949" y="1267397"/>
                          <a:pt x="1385759" y="1267778"/>
                          <a:pt x="1385568" y="1268063"/>
                        </a:cubicBezTo>
                        <a:cubicBezTo>
                          <a:pt x="1385187" y="1268825"/>
                          <a:pt x="1384425" y="1270254"/>
                          <a:pt x="1384616" y="1270730"/>
                        </a:cubicBezTo>
                        <a:cubicBezTo>
                          <a:pt x="1384616" y="1270730"/>
                          <a:pt x="1384711" y="1270826"/>
                          <a:pt x="1384806" y="1270826"/>
                        </a:cubicBezTo>
                        <a:cubicBezTo>
                          <a:pt x="1386711" y="1271302"/>
                          <a:pt x="1386616" y="1272731"/>
                          <a:pt x="1386521" y="1274064"/>
                        </a:cubicBezTo>
                        <a:cubicBezTo>
                          <a:pt x="1386521" y="1274445"/>
                          <a:pt x="1386426" y="1274826"/>
                          <a:pt x="1386426" y="1275302"/>
                        </a:cubicBezTo>
                        <a:cubicBezTo>
                          <a:pt x="1386426" y="1275874"/>
                          <a:pt x="1386330" y="1276350"/>
                          <a:pt x="1386330" y="1276826"/>
                        </a:cubicBezTo>
                        <a:cubicBezTo>
                          <a:pt x="1386140" y="1278446"/>
                          <a:pt x="1386140" y="1279017"/>
                          <a:pt x="1387378" y="1279303"/>
                        </a:cubicBezTo>
                        <a:cubicBezTo>
                          <a:pt x="1389664" y="1279874"/>
                          <a:pt x="1389950" y="1279970"/>
                          <a:pt x="1392903" y="1278541"/>
                        </a:cubicBezTo>
                        <a:cubicBezTo>
                          <a:pt x="1395284" y="1277398"/>
                          <a:pt x="1396808" y="1277207"/>
                          <a:pt x="1397665" y="1277969"/>
                        </a:cubicBezTo>
                        <a:cubicBezTo>
                          <a:pt x="1398522" y="1278636"/>
                          <a:pt x="1398618" y="1279970"/>
                          <a:pt x="1397951" y="1282065"/>
                        </a:cubicBezTo>
                        <a:cubicBezTo>
                          <a:pt x="1397094" y="1284827"/>
                          <a:pt x="1396522" y="1286447"/>
                          <a:pt x="1396141" y="1287685"/>
                        </a:cubicBezTo>
                        <a:cubicBezTo>
                          <a:pt x="1395855" y="1288352"/>
                          <a:pt x="1395665" y="1288923"/>
                          <a:pt x="1395474" y="1289495"/>
                        </a:cubicBezTo>
                        <a:cubicBezTo>
                          <a:pt x="1395379" y="1289780"/>
                          <a:pt x="1395284" y="1290066"/>
                          <a:pt x="1395188" y="1290257"/>
                        </a:cubicBezTo>
                        <a:cubicBezTo>
                          <a:pt x="1394807" y="1291019"/>
                          <a:pt x="1394712" y="1291495"/>
                          <a:pt x="1396712" y="1293495"/>
                        </a:cubicBezTo>
                        <a:cubicBezTo>
                          <a:pt x="1397570" y="1294352"/>
                          <a:pt x="1398332" y="1294924"/>
                          <a:pt x="1398998" y="1295495"/>
                        </a:cubicBezTo>
                        <a:cubicBezTo>
                          <a:pt x="1400618" y="1296829"/>
                          <a:pt x="1401951" y="1297877"/>
                          <a:pt x="1401380" y="1299782"/>
                        </a:cubicBezTo>
                        <a:cubicBezTo>
                          <a:pt x="1400904" y="1301496"/>
                          <a:pt x="1400046" y="1303401"/>
                          <a:pt x="1398903" y="1305401"/>
                        </a:cubicBezTo>
                        <a:cubicBezTo>
                          <a:pt x="1398427" y="1306259"/>
                          <a:pt x="1398903" y="1307782"/>
                          <a:pt x="1399379" y="1309497"/>
                        </a:cubicBezTo>
                        <a:lnTo>
                          <a:pt x="1399570" y="1310259"/>
                        </a:lnTo>
                        <a:cubicBezTo>
                          <a:pt x="1400237" y="1312545"/>
                          <a:pt x="1400999" y="1313688"/>
                          <a:pt x="1403189" y="1313688"/>
                        </a:cubicBezTo>
                        <a:cubicBezTo>
                          <a:pt x="1406523" y="1313688"/>
                          <a:pt x="1410524" y="1314545"/>
                          <a:pt x="1410524" y="1317022"/>
                        </a:cubicBezTo>
                        <a:cubicBezTo>
                          <a:pt x="1410524" y="1319117"/>
                          <a:pt x="1410333" y="1320832"/>
                          <a:pt x="1409762" y="1323689"/>
                        </a:cubicBezTo>
                        <a:cubicBezTo>
                          <a:pt x="1408904" y="1327595"/>
                          <a:pt x="1408047" y="1330547"/>
                          <a:pt x="1407095" y="1332452"/>
                        </a:cubicBezTo>
                        <a:cubicBezTo>
                          <a:pt x="1406333" y="1333881"/>
                          <a:pt x="1406142" y="1335405"/>
                          <a:pt x="1406237" y="1335881"/>
                        </a:cubicBezTo>
                        <a:cubicBezTo>
                          <a:pt x="1406237" y="1335881"/>
                          <a:pt x="1406333" y="1335786"/>
                          <a:pt x="1406523" y="1335691"/>
                        </a:cubicBezTo>
                        <a:cubicBezTo>
                          <a:pt x="1408238" y="1334548"/>
                          <a:pt x="1409286" y="1334262"/>
                          <a:pt x="1411000" y="1333690"/>
                        </a:cubicBezTo>
                        <a:lnTo>
                          <a:pt x="1412143" y="1333310"/>
                        </a:lnTo>
                        <a:cubicBezTo>
                          <a:pt x="1414143" y="1332643"/>
                          <a:pt x="1416334" y="1332167"/>
                          <a:pt x="1417477" y="1334167"/>
                        </a:cubicBezTo>
                        <a:cubicBezTo>
                          <a:pt x="1418239" y="1335596"/>
                          <a:pt x="1417572" y="1336262"/>
                          <a:pt x="1416905" y="1336929"/>
                        </a:cubicBezTo>
                        <a:cubicBezTo>
                          <a:pt x="1416620" y="1337215"/>
                          <a:pt x="1416334" y="1337501"/>
                          <a:pt x="1416048" y="1337882"/>
                        </a:cubicBezTo>
                        <a:cubicBezTo>
                          <a:pt x="1414620" y="1339596"/>
                          <a:pt x="1412524" y="1340358"/>
                          <a:pt x="1411000" y="1340739"/>
                        </a:cubicBezTo>
                        <a:cubicBezTo>
                          <a:pt x="1410333" y="1340930"/>
                          <a:pt x="1409762" y="1341501"/>
                          <a:pt x="1409381" y="1342168"/>
                        </a:cubicBezTo>
                        <a:cubicBezTo>
                          <a:pt x="1409095" y="1342739"/>
                          <a:pt x="1409000" y="1343406"/>
                          <a:pt x="1409190" y="1343787"/>
                        </a:cubicBezTo>
                        <a:cubicBezTo>
                          <a:pt x="1410047" y="1346168"/>
                          <a:pt x="1410047" y="1348073"/>
                          <a:pt x="1409190" y="1349693"/>
                        </a:cubicBezTo>
                        <a:cubicBezTo>
                          <a:pt x="1408809" y="1350455"/>
                          <a:pt x="1408523" y="1351407"/>
                          <a:pt x="1408238" y="1352360"/>
                        </a:cubicBezTo>
                        <a:cubicBezTo>
                          <a:pt x="1407857" y="1353693"/>
                          <a:pt x="1407380" y="1355027"/>
                          <a:pt x="1406714" y="1355979"/>
                        </a:cubicBezTo>
                        <a:cubicBezTo>
                          <a:pt x="1405476" y="1357694"/>
                          <a:pt x="1406428" y="1359789"/>
                          <a:pt x="1407380" y="1361218"/>
                        </a:cubicBezTo>
                        <a:cubicBezTo>
                          <a:pt x="1407762" y="1361694"/>
                          <a:pt x="1408047" y="1362170"/>
                          <a:pt x="1408428" y="1362551"/>
                        </a:cubicBezTo>
                        <a:cubicBezTo>
                          <a:pt x="1409476" y="1363885"/>
                          <a:pt x="1410429" y="1365028"/>
                          <a:pt x="1409286" y="1367028"/>
                        </a:cubicBezTo>
                        <a:lnTo>
                          <a:pt x="1409000" y="1367504"/>
                        </a:lnTo>
                        <a:cubicBezTo>
                          <a:pt x="1408047" y="1369219"/>
                          <a:pt x="1407952" y="1369409"/>
                          <a:pt x="1409095" y="1370171"/>
                        </a:cubicBezTo>
                        <a:cubicBezTo>
                          <a:pt x="1411095" y="1371505"/>
                          <a:pt x="1412048" y="1372267"/>
                          <a:pt x="1412048" y="1375601"/>
                        </a:cubicBezTo>
                        <a:cubicBezTo>
                          <a:pt x="1412048" y="1378077"/>
                          <a:pt x="1412238" y="1378744"/>
                          <a:pt x="1412429" y="1378934"/>
                        </a:cubicBezTo>
                        <a:cubicBezTo>
                          <a:pt x="1412429" y="1378934"/>
                          <a:pt x="1412619" y="1378839"/>
                          <a:pt x="1413000" y="1378458"/>
                        </a:cubicBezTo>
                        <a:cubicBezTo>
                          <a:pt x="1415001" y="1376458"/>
                          <a:pt x="1416429" y="1375886"/>
                          <a:pt x="1419382" y="1375886"/>
                        </a:cubicBezTo>
                        <a:cubicBezTo>
                          <a:pt x="1422144" y="1375886"/>
                          <a:pt x="1422906" y="1375886"/>
                          <a:pt x="1425669" y="1374457"/>
                        </a:cubicBezTo>
                        <a:cubicBezTo>
                          <a:pt x="1427383" y="1373600"/>
                          <a:pt x="1428145" y="1372838"/>
                          <a:pt x="1428812" y="1372172"/>
                        </a:cubicBezTo>
                        <a:cubicBezTo>
                          <a:pt x="1429288" y="1371790"/>
                          <a:pt x="1429669" y="1371314"/>
                          <a:pt x="1430336" y="1370838"/>
                        </a:cubicBezTo>
                        <a:cubicBezTo>
                          <a:pt x="1433574" y="1368647"/>
                          <a:pt x="1435384" y="1370171"/>
                          <a:pt x="1436241" y="1371314"/>
                        </a:cubicBezTo>
                        <a:lnTo>
                          <a:pt x="1436527" y="1371695"/>
                        </a:lnTo>
                        <a:cubicBezTo>
                          <a:pt x="1437575" y="1373219"/>
                          <a:pt x="1437575" y="1373219"/>
                          <a:pt x="1439099" y="1373219"/>
                        </a:cubicBezTo>
                        <a:cubicBezTo>
                          <a:pt x="1440528" y="1373219"/>
                          <a:pt x="1442432" y="1373886"/>
                          <a:pt x="1443099" y="1375220"/>
                        </a:cubicBezTo>
                        <a:cubicBezTo>
                          <a:pt x="1443480" y="1375886"/>
                          <a:pt x="1443671" y="1376934"/>
                          <a:pt x="1442718" y="1378363"/>
                        </a:cubicBezTo>
                        <a:cubicBezTo>
                          <a:pt x="1441480" y="1380268"/>
                          <a:pt x="1441480" y="1380268"/>
                          <a:pt x="1441861" y="1381030"/>
                        </a:cubicBezTo>
                        <a:cubicBezTo>
                          <a:pt x="1441956" y="1381220"/>
                          <a:pt x="1442052" y="1381411"/>
                          <a:pt x="1442242" y="1381697"/>
                        </a:cubicBezTo>
                        <a:lnTo>
                          <a:pt x="1442528" y="1382268"/>
                        </a:lnTo>
                        <a:cubicBezTo>
                          <a:pt x="1443004" y="1383030"/>
                          <a:pt x="1443385" y="1383792"/>
                          <a:pt x="1443099" y="1384554"/>
                        </a:cubicBezTo>
                        <a:cubicBezTo>
                          <a:pt x="1442813" y="1385221"/>
                          <a:pt x="1442147" y="1385602"/>
                          <a:pt x="1440813" y="1385983"/>
                        </a:cubicBezTo>
                        <a:cubicBezTo>
                          <a:pt x="1439861" y="1386269"/>
                          <a:pt x="1439099" y="1386364"/>
                          <a:pt x="1438527" y="1386364"/>
                        </a:cubicBezTo>
                        <a:cubicBezTo>
                          <a:pt x="1437194" y="1386554"/>
                          <a:pt x="1436527" y="1386650"/>
                          <a:pt x="1435765" y="1388078"/>
                        </a:cubicBezTo>
                        <a:cubicBezTo>
                          <a:pt x="1434812" y="1389983"/>
                          <a:pt x="1433955" y="1390364"/>
                          <a:pt x="1433098" y="1390745"/>
                        </a:cubicBezTo>
                        <a:cubicBezTo>
                          <a:pt x="1432717" y="1390936"/>
                          <a:pt x="1432336" y="1391126"/>
                          <a:pt x="1431764" y="1391507"/>
                        </a:cubicBezTo>
                        <a:cubicBezTo>
                          <a:pt x="1430240" y="1392650"/>
                          <a:pt x="1429764" y="1393222"/>
                          <a:pt x="1429288" y="1395984"/>
                        </a:cubicBezTo>
                        <a:cubicBezTo>
                          <a:pt x="1428812" y="1399032"/>
                          <a:pt x="1428526" y="1400937"/>
                          <a:pt x="1427288" y="1403128"/>
                        </a:cubicBezTo>
                        <a:cubicBezTo>
                          <a:pt x="1426050" y="1405223"/>
                          <a:pt x="1424811" y="1406461"/>
                          <a:pt x="1421954" y="1406461"/>
                        </a:cubicBezTo>
                        <a:cubicBezTo>
                          <a:pt x="1421001" y="1406461"/>
                          <a:pt x="1420811" y="1406557"/>
                          <a:pt x="1420811" y="1406652"/>
                        </a:cubicBezTo>
                        <a:cubicBezTo>
                          <a:pt x="1420811" y="1406652"/>
                          <a:pt x="1420811" y="1406843"/>
                          <a:pt x="1420811" y="1407033"/>
                        </a:cubicBezTo>
                        <a:cubicBezTo>
                          <a:pt x="1420811" y="1407319"/>
                          <a:pt x="1420811" y="1407605"/>
                          <a:pt x="1420811" y="1407890"/>
                        </a:cubicBezTo>
                        <a:cubicBezTo>
                          <a:pt x="1420811" y="1407986"/>
                          <a:pt x="1421287" y="1408081"/>
                          <a:pt x="1421573" y="1408081"/>
                        </a:cubicBezTo>
                        <a:cubicBezTo>
                          <a:pt x="1421954" y="1408081"/>
                          <a:pt x="1422430" y="1408176"/>
                          <a:pt x="1423002" y="1408271"/>
                        </a:cubicBezTo>
                        <a:lnTo>
                          <a:pt x="1423668" y="1408367"/>
                        </a:lnTo>
                        <a:cubicBezTo>
                          <a:pt x="1425097" y="1408652"/>
                          <a:pt x="1425859" y="1408843"/>
                          <a:pt x="1426335" y="1410557"/>
                        </a:cubicBezTo>
                        <a:cubicBezTo>
                          <a:pt x="1426430" y="1410843"/>
                          <a:pt x="1426430" y="1411034"/>
                          <a:pt x="1426526" y="1411129"/>
                        </a:cubicBezTo>
                        <a:cubicBezTo>
                          <a:pt x="1426621" y="1411129"/>
                          <a:pt x="1426812" y="1411034"/>
                          <a:pt x="1426907" y="1410938"/>
                        </a:cubicBezTo>
                        <a:cubicBezTo>
                          <a:pt x="1427097" y="1410843"/>
                          <a:pt x="1427288" y="1410748"/>
                          <a:pt x="1427478" y="1410653"/>
                        </a:cubicBezTo>
                        <a:cubicBezTo>
                          <a:pt x="1427383" y="1410843"/>
                          <a:pt x="1427669" y="1410748"/>
                          <a:pt x="1427954" y="1410748"/>
                        </a:cubicBezTo>
                        <a:close/>
                        <a:moveTo>
                          <a:pt x="1367471" y="1394460"/>
                        </a:moveTo>
                        <a:lnTo>
                          <a:pt x="1367471" y="1394460"/>
                        </a:lnTo>
                        <a:lnTo>
                          <a:pt x="1367471" y="1394460"/>
                        </a:lnTo>
                        <a:close/>
                        <a:moveTo>
                          <a:pt x="1134489" y="1391603"/>
                        </a:moveTo>
                        <a:lnTo>
                          <a:pt x="1134489" y="1391603"/>
                        </a:lnTo>
                        <a:lnTo>
                          <a:pt x="1134489" y="1391603"/>
                        </a:lnTo>
                        <a:close/>
                        <a:moveTo>
                          <a:pt x="886744" y="1352740"/>
                        </a:moveTo>
                        <a:cubicBezTo>
                          <a:pt x="888268" y="1352740"/>
                          <a:pt x="889982" y="1353217"/>
                          <a:pt x="891221" y="1353693"/>
                        </a:cubicBezTo>
                        <a:cubicBezTo>
                          <a:pt x="891602" y="1353788"/>
                          <a:pt x="891887" y="1353979"/>
                          <a:pt x="892269" y="1354074"/>
                        </a:cubicBezTo>
                        <a:cubicBezTo>
                          <a:pt x="892459" y="1354169"/>
                          <a:pt x="892745" y="1354360"/>
                          <a:pt x="893126" y="1354455"/>
                        </a:cubicBezTo>
                        <a:cubicBezTo>
                          <a:pt x="893316" y="1354550"/>
                          <a:pt x="893507" y="1354741"/>
                          <a:pt x="893602" y="1354836"/>
                        </a:cubicBezTo>
                        <a:cubicBezTo>
                          <a:pt x="893697" y="1354931"/>
                          <a:pt x="893697" y="1355027"/>
                          <a:pt x="893792" y="1355027"/>
                        </a:cubicBezTo>
                        <a:cubicBezTo>
                          <a:pt x="893792" y="1355027"/>
                          <a:pt x="894174" y="1354931"/>
                          <a:pt x="895126" y="1353503"/>
                        </a:cubicBezTo>
                        <a:cubicBezTo>
                          <a:pt x="897317" y="1350169"/>
                          <a:pt x="903413" y="1345787"/>
                          <a:pt x="906937" y="1343597"/>
                        </a:cubicBezTo>
                        <a:cubicBezTo>
                          <a:pt x="909795" y="1341882"/>
                          <a:pt x="912652" y="1341215"/>
                          <a:pt x="914462" y="1341977"/>
                        </a:cubicBezTo>
                        <a:cubicBezTo>
                          <a:pt x="915509" y="1342358"/>
                          <a:pt x="916271" y="1343215"/>
                          <a:pt x="916653" y="1344454"/>
                        </a:cubicBezTo>
                        <a:cubicBezTo>
                          <a:pt x="916748" y="1344930"/>
                          <a:pt x="916938" y="1345406"/>
                          <a:pt x="917033" y="1345882"/>
                        </a:cubicBezTo>
                        <a:cubicBezTo>
                          <a:pt x="917319" y="1347026"/>
                          <a:pt x="917700" y="1348550"/>
                          <a:pt x="918177" y="1348645"/>
                        </a:cubicBezTo>
                        <a:cubicBezTo>
                          <a:pt x="918272" y="1348645"/>
                          <a:pt x="918748" y="1348740"/>
                          <a:pt x="919986" y="1347502"/>
                        </a:cubicBezTo>
                        <a:cubicBezTo>
                          <a:pt x="923511" y="1344073"/>
                          <a:pt x="925606" y="1342835"/>
                          <a:pt x="927225" y="1342073"/>
                        </a:cubicBezTo>
                        <a:cubicBezTo>
                          <a:pt x="927416" y="1341977"/>
                          <a:pt x="927606" y="1341882"/>
                          <a:pt x="927797" y="1341787"/>
                        </a:cubicBezTo>
                        <a:cubicBezTo>
                          <a:pt x="929511" y="1341025"/>
                          <a:pt x="931607" y="1340168"/>
                          <a:pt x="933131" y="1336167"/>
                        </a:cubicBezTo>
                        <a:cubicBezTo>
                          <a:pt x="934845" y="1331500"/>
                          <a:pt x="934940" y="1331405"/>
                          <a:pt x="933226" y="1326261"/>
                        </a:cubicBezTo>
                        <a:cubicBezTo>
                          <a:pt x="932654" y="1324642"/>
                          <a:pt x="931988" y="1323118"/>
                          <a:pt x="931416" y="1321594"/>
                        </a:cubicBezTo>
                        <a:cubicBezTo>
                          <a:pt x="929987" y="1318165"/>
                          <a:pt x="928463" y="1314640"/>
                          <a:pt x="928463" y="1310545"/>
                        </a:cubicBezTo>
                        <a:cubicBezTo>
                          <a:pt x="928463" y="1307687"/>
                          <a:pt x="928559" y="1305973"/>
                          <a:pt x="928749" y="1304354"/>
                        </a:cubicBezTo>
                        <a:cubicBezTo>
                          <a:pt x="928845" y="1302830"/>
                          <a:pt x="928940" y="1301591"/>
                          <a:pt x="928845" y="1299686"/>
                        </a:cubicBezTo>
                        <a:cubicBezTo>
                          <a:pt x="928749" y="1297115"/>
                          <a:pt x="928845" y="1293971"/>
                          <a:pt x="930369" y="1292352"/>
                        </a:cubicBezTo>
                        <a:cubicBezTo>
                          <a:pt x="931035" y="1291590"/>
                          <a:pt x="931988" y="1291209"/>
                          <a:pt x="933131" y="1291209"/>
                        </a:cubicBezTo>
                        <a:cubicBezTo>
                          <a:pt x="934083" y="1291209"/>
                          <a:pt x="934845" y="1291400"/>
                          <a:pt x="935417" y="1291590"/>
                        </a:cubicBezTo>
                        <a:cubicBezTo>
                          <a:pt x="936655" y="1291971"/>
                          <a:pt x="937322" y="1292161"/>
                          <a:pt x="940465" y="1288066"/>
                        </a:cubicBezTo>
                        <a:cubicBezTo>
                          <a:pt x="941799" y="1286351"/>
                          <a:pt x="943799" y="1284351"/>
                          <a:pt x="945799" y="1282256"/>
                        </a:cubicBezTo>
                        <a:cubicBezTo>
                          <a:pt x="950752" y="1277303"/>
                          <a:pt x="956943" y="1271016"/>
                          <a:pt x="955515" y="1266920"/>
                        </a:cubicBezTo>
                        <a:lnTo>
                          <a:pt x="954848" y="1265015"/>
                        </a:lnTo>
                        <a:cubicBezTo>
                          <a:pt x="953228" y="1260348"/>
                          <a:pt x="952752" y="1259110"/>
                          <a:pt x="955133" y="1255586"/>
                        </a:cubicBezTo>
                        <a:cubicBezTo>
                          <a:pt x="957896" y="1251490"/>
                          <a:pt x="960372" y="1251109"/>
                          <a:pt x="963420" y="1251014"/>
                        </a:cubicBezTo>
                        <a:cubicBezTo>
                          <a:pt x="964944" y="1251014"/>
                          <a:pt x="966945" y="1250632"/>
                          <a:pt x="968183" y="1249109"/>
                        </a:cubicBezTo>
                        <a:cubicBezTo>
                          <a:pt x="969135" y="1247965"/>
                          <a:pt x="969421" y="1246346"/>
                          <a:pt x="969040" y="1244156"/>
                        </a:cubicBezTo>
                        <a:cubicBezTo>
                          <a:pt x="968754" y="1242251"/>
                          <a:pt x="968373" y="1240917"/>
                          <a:pt x="968183" y="1239774"/>
                        </a:cubicBezTo>
                        <a:cubicBezTo>
                          <a:pt x="967611" y="1237298"/>
                          <a:pt x="967421" y="1236155"/>
                          <a:pt x="967992" y="1234250"/>
                        </a:cubicBezTo>
                        <a:cubicBezTo>
                          <a:pt x="968373" y="1233107"/>
                          <a:pt x="968945" y="1232345"/>
                          <a:pt x="969802" y="1231964"/>
                        </a:cubicBezTo>
                        <a:cubicBezTo>
                          <a:pt x="971040" y="1231392"/>
                          <a:pt x="972374" y="1231773"/>
                          <a:pt x="973231" y="1232154"/>
                        </a:cubicBezTo>
                        <a:cubicBezTo>
                          <a:pt x="974183" y="1232535"/>
                          <a:pt x="975327" y="1232535"/>
                          <a:pt x="978279" y="1232345"/>
                        </a:cubicBezTo>
                        <a:cubicBezTo>
                          <a:pt x="979136" y="1232345"/>
                          <a:pt x="980089" y="1232249"/>
                          <a:pt x="981327" y="1232249"/>
                        </a:cubicBezTo>
                        <a:cubicBezTo>
                          <a:pt x="982565" y="1232249"/>
                          <a:pt x="983899" y="1232154"/>
                          <a:pt x="985042" y="1232059"/>
                        </a:cubicBezTo>
                        <a:cubicBezTo>
                          <a:pt x="987233" y="1231868"/>
                          <a:pt x="989233" y="1231773"/>
                          <a:pt x="990281" y="1232059"/>
                        </a:cubicBezTo>
                        <a:cubicBezTo>
                          <a:pt x="991043" y="1232249"/>
                          <a:pt x="992471" y="1233297"/>
                          <a:pt x="992757" y="1234345"/>
                        </a:cubicBezTo>
                        <a:cubicBezTo>
                          <a:pt x="992948" y="1234916"/>
                          <a:pt x="992853" y="1235393"/>
                          <a:pt x="992567" y="1235869"/>
                        </a:cubicBezTo>
                        <a:cubicBezTo>
                          <a:pt x="991424" y="1236917"/>
                          <a:pt x="991043" y="1237107"/>
                          <a:pt x="990948" y="1237202"/>
                        </a:cubicBezTo>
                        <a:cubicBezTo>
                          <a:pt x="990471" y="1237488"/>
                          <a:pt x="990186" y="1237488"/>
                          <a:pt x="989614" y="1237583"/>
                        </a:cubicBezTo>
                        <a:cubicBezTo>
                          <a:pt x="989328" y="1237583"/>
                          <a:pt x="988852" y="1237679"/>
                          <a:pt x="988280" y="1237774"/>
                        </a:cubicBezTo>
                        <a:cubicBezTo>
                          <a:pt x="987328" y="1237964"/>
                          <a:pt x="987233" y="1238917"/>
                          <a:pt x="987423" y="1240917"/>
                        </a:cubicBezTo>
                        <a:cubicBezTo>
                          <a:pt x="987423" y="1241393"/>
                          <a:pt x="987519" y="1241774"/>
                          <a:pt x="987519" y="1242060"/>
                        </a:cubicBezTo>
                        <a:cubicBezTo>
                          <a:pt x="987519" y="1242632"/>
                          <a:pt x="987519" y="1243394"/>
                          <a:pt x="987614" y="1244060"/>
                        </a:cubicBezTo>
                        <a:cubicBezTo>
                          <a:pt x="987614" y="1245108"/>
                          <a:pt x="987709" y="1246251"/>
                          <a:pt x="987614" y="1247108"/>
                        </a:cubicBezTo>
                        <a:cubicBezTo>
                          <a:pt x="987614" y="1247299"/>
                          <a:pt x="987614" y="1247394"/>
                          <a:pt x="987614" y="1247394"/>
                        </a:cubicBezTo>
                        <a:cubicBezTo>
                          <a:pt x="987614" y="1247394"/>
                          <a:pt x="987709" y="1247394"/>
                          <a:pt x="987804" y="1247299"/>
                        </a:cubicBezTo>
                        <a:cubicBezTo>
                          <a:pt x="987899" y="1247299"/>
                          <a:pt x="988471" y="1247108"/>
                          <a:pt x="989424" y="1247108"/>
                        </a:cubicBezTo>
                        <a:cubicBezTo>
                          <a:pt x="990281" y="1247108"/>
                          <a:pt x="991138" y="1247108"/>
                          <a:pt x="991900" y="1247299"/>
                        </a:cubicBezTo>
                        <a:cubicBezTo>
                          <a:pt x="994186" y="1247775"/>
                          <a:pt x="994948" y="1249013"/>
                          <a:pt x="995710" y="1250728"/>
                        </a:cubicBezTo>
                        <a:cubicBezTo>
                          <a:pt x="996186" y="1251776"/>
                          <a:pt x="996567" y="1252919"/>
                          <a:pt x="996091" y="1253681"/>
                        </a:cubicBezTo>
                        <a:cubicBezTo>
                          <a:pt x="995805" y="1254157"/>
                          <a:pt x="995329" y="1254443"/>
                          <a:pt x="994567" y="1254443"/>
                        </a:cubicBezTo>
                        <a:cubicBezTo>
                          <a:pt x="994377" y="1254443"/>
                          <a:pt x="994186" y="1254538"/>
                          <a:pt x="994091" y="1254538"/>
                        </a:cubicBezTo>
                        <a:cubicBezTo>
                          <a:pt x="994186" y="1254538"/>
                          <a:pt x="994377" y="1254728"/>
                          <a:pt x="994662" y="1254919"/>
                        </a:cubicBezTo>
                        <a:cubicBezTo>
                          <a:pt x="995615" y="1255490"/>
                          <a:pt x="995900" y="1256157"/>
                          <a:pt x="995996" y="1256633"/>
                        </a:cubicBezTo>
                        <a:cubicBezTo>
                          <a:pt x="996091" y="1257490"/>
                          <a:pt x="995520" y="1258443"/>
                          <a:pt x="994281" y="1259396"/>
                        </a:cubicBezTo>
                        <a:cubicBezTo>
                          <a:pt x="993710" y="1259872"/>
                          <a:pt x="993043" y="1260157"/>
                          <a:pt x="992376" y="1260539"/>
                        </a:cubicBezTo>
                        <a:cubicBezTo>
                          <a:pt x="991805" y="1260824"/>
                          <a:pt x="990852" y="1261396"/>
                          <a:pt x="990662" y="1261682"/>
                        </a:cubicBezTo>
                        <a:cubicBezTo>
                          <a:pt x="990662" y="1261682"/>
                          <a:pt x="990852" y="1261777"/>
                          <a:pt x="991138" y="1261967"/>
                        </a:cubicBezTo>
                        <a:lnTo>
                          <a:pt x="991328" y="1262063"/>
                        </a:lnTo>
                        <a:cubicBezTo>
                          <a:pt x="991995" y="1262729"/>
                          <a:pt x="992567" y="1263301"/>
                          <a:pt x="993138" y="1263968"/>
                        </a:cubicBezTo>
                        <a:cubicBezTo>
                          <a:pt x="995234" y="1266158"/>
                          <a:pt x="997234" y="1268254"/>
                          <a:pt x="999901" y="1269492"/>
                        </a:cubicBezTo>
                        <a:cubicBezTo>
                          <a:pt x="1001615" y="1270254"/>
                          <a:pt x="1004282" y="1269587"/>
                          <a:pt x="1007140" y="1268825"/>
                        </a:cubicBezTo>
                        <a:cubicBezTo>
                          <a:pt x="1008092" y="1268540"/>
                          <a:pt x="1009140" y="1268349"/>
                          <a:pt x="1010093" y="1268063"/>
                        </a:cubicBezTo>
                        <a:cubicBezTo>
                          <a:pt x="1013903" y="1267206"/>
                          <a:pt x="1015427" y="1264730"/>
                          <a:pt x="1016855" y="1262348"/>
                        </a:cubicBezTo>
                        <a:cubicBezTo>
                          <a:pt x="1018284" y="1259872"/>
                          <a:pt x="1019523" y="1257967"/>
                          <a:pt x="1023237" y="1259015"/>
                        </a:cubicBezTo>
                        <a:cubicBezTo>
                          <a:pt x="1026476" y="1259872"/>
                          <a:pt x="1027047" y="1260443"/>
                          <a:pt x="1027047" y="1262444"/>
                        </a:cubicBezTo>
                        <a:cubicBezTo>
                          <a:pt x="1027047" y="1262825"/>
                          <a:pt x="1027142" y="1263110"/>
                          <a:pt x="1027333" y="1263206"/>
                        </a:cubicBezTo>
                        <a:cubicBezTo>
                          <a:pt x="1027619" y="1263396"/>
                          <a:pt x="1028190" y="1263396"/>
                          <a:pt x="1028952" y="1263206"/>
                        </a:cubicBezTo>
                        <a:cubicBezTo>
                          <a:pt x="1029905" y="1262920"/>
                          <a:pt x="1030953" y="1263301"/>
                          <a:pt x="1031429" y="1264158"/>
                        </a:cubicBezTo>
                        <a:cubicBezTo>
                          <a:pt x="1032000" y="1265111"/>
                          <a:pt x="1032095" y="1266539"/>
                          <a:pt x="1030857" y="1267873"/>
                        </a:cubicBezTo>
                        <a:cubicBezTo>
                          <a:pt x="1029524" y="1269302"/>
                          <a:pt x="1029809" y="1270349"/>
                          <a:pt x="1030571" y="1272540"/>
                        </a:cubicBezTo>
                        <a:lnTo>
                          <a:pt x="1030667" y="1272731"/>
                        </a:lnTo>
                        <a:cubicBezTo>
                          <a:pt x="1030857" y="1273302"/>
                          <a:pt x="1031143" y="1273874"/>
                          <a:pt x="1031429" y="1274636"/>
                        </a:cubicBezTo>
                        <a:cubicBezTo>
                          <a:pt x="1031715" y="1275302"/>
                          <a:pt x="1032000" y="1275969"/>
                          <a:pt x="1032191" y="1276636"/>
                        </a:cubicBezTo>
                        <a:cubicBezTo>
                          <a:pt x="1032667" y="1276064"/>
                          <a:pt x="1033238" y="1275398"/>
                          <a:pt x="1034191" y="1274921"/>
                        </a:cubicBezTo>
                        <a:cubicBezTo>
                          <a:pt x="1035334" y="1274350"/>
                          <a:pt x="1037239" y="1273969"/>
                          <a:pt x="1038573" y="1273874"/>
                        </a:cubicBezTo>
                        <a:cubicBezTo>
                          <a:pt x="1039811" y="1273778"/>
                          <a:pt x="1040287" y="1273969"/>
                          <a:pt x="1040954" y="1274255"/>
                        </a:cubicBezTo>
                        <a:cubicBezTo>
                          <a:pt x="1041144" y="1274350"/>
                          <a:pt x="1041240" y="1274445"/>
                          <a:pt x="1041430" y="1274445"/>
                        </a:cubicBezTo>
                        <a:cubicBezTo>
                          <a:pt x="1042478" y="1274921"/>
                          <a:pt x="1044287" y="1276064"/>
                          <a:pt x="1044954" y="1276731"/>
                        </a:cubicBezTo>
                        <a:cubicBezTo>
                          <a:pt x="1045526" y="1277303"/>
                          <a:pt x="1045621" y="1277969"/>
                          <a:pt x="1045716" y="1278446"/>
                        </a:cubicBezTo>
                        <a:cubicBezTo>
                          <a:pt x="1045716" y="1278636"/>
                          <a:pt x="1045811" y="1278827"/>
                          <a:pt x="1045811" y="1278922"/>
                        </a:cubicBezTo>
                        <a:cubicBezTo>
                          <a:pt x="1045907" y="1279207"/>
                          <a:pt x="1045907" y="1279207"/>
                          <a:pt x="1046097" y="1279207"/>
                        </a:cubicBezTo>
                        <a:cubicBezTo>
                          <a:pt x="1046192" y="1279112"/>
                          <a:pt x="1046764" y="1278541"/>
                          <a:pt x="1047050" y="1278255"/>
                        </a:cubicBezTo>
                        <a:cubicBezTo>
                          <a:pt x="1047526" y="1277779"/>
                          <a:pt x="1048098" y="1277588"/>
                          <a:pt x="1048669" y="1277398"/>
                        </a:cubicBezTo>
                        <a:cubicBezTo>
                          <a:pt x="1048955" y="1277303"/>
                          <a:pt x="1049241" y="1277207"/>
                          <a:pt x="1049526" y="1277112"/>
                        </a:cubicBezTo>
                        <a:cubicBezTo>
                          <a:pt x="1050003" y="1276922"/>
                          <a:pt x="1050288" y="1276826"/>
                          <a:pt x="1050479" y="1276826"/>
                        </a:cubicBezTo>
                        <a:cubicBezTo>
                          <a:pt x="1050574" y="1276826"/>
                          <a:pt x="1050669" y="1276826"/>
                          <a:pt x="1051050" y="1276636"/>
                        </a:cubicBezTo>
                        <a:cubicBezTo>
                          <a:pt x="1051336" y="1276540"/>
                          <a:pt x="1051622" y="1276445"/>
                          <a:pt x="1052003" y="1276445"/>
                        </a:cubicBezTo>
                        <a:cubicBezTo>
                          <a:pt x="1052574" y="1276445"/>
                          <a:pt x="1053146" y="1276540"/>
                          <a:pt x="1053717" y="1276540"/>
                        </a:cubicBezTo>
                        <a:cubicBezTo>
                          <a:pt x="1054003" y="1276540"/>
                          <a:pt x="1054289" y="1276636"/>
                          <a:pt x="1054575" y="1276636"/>
                        </a:cubicBezTo>
                        <a:cubicBezTo>
                          <a:pt x="1055051" y="1276636"/>
                          <a:pt x="1055337" y="1276445"/>
                          <a:pt x="1055717" y="1275969"/>
                        </a:cubicBezTo>
                        <a:cubicBezTo>
                          <a:pt x="1055813" y="1275874"/>
                          <a:pt x="1055908" y="1275779"/>
                          <a:pt x="1056003" y="1275683"/>
                        </a:cubicBezTo>
                        <a:cubicBezTo>
                          <a:pt x="1056575" y="1275207"/>
                          <a:pt x="1056956" y="1275112"/>
                          <a:pt x="1057432" y="1275017"/>
                        </a:cubicBezTo>
                        <a:cubicBezTo>
                          <a:pt x="1057623" y="1275017"/>
                          <a:pt x="1057813" y="1274921"/>
                          <a:pt x="1058004" y="1274921"/>
                        </a:cubicBezTo>
                        <a:cubicBezTo>
                          <a:pt x="1058766" y="1274731"/>
                          <a:pt x="1059718" y="1274731"/>
                          <a:pt x="1060956" y="1274826"/>
                        </a:cubicBezTo>
                        <a:cubicBezTo>
                          <a:pt x="1061718" y="1274921"/>
                          <a:pt x="1062480" y="1274826"/>
                          <a:pt x="1062957" y="1274731"/>
                        </a:cubicBezTo>
                        <a:cubicBezTo>
                          <a:pt x="1063337" y="1274636"/>
                          <a:pt x="1063909" y="1274159"/>
                          <a:pt x="1064100" y="1273683"/>
                        </a:cubicBezTo>
                        <a:cubicBezTo>
                          <a:pt x="1064576" y="1272826"/>
                          <a:pt x="1066004" y="1273016"/>
                          <a:pt x="1068386" y="1273778"/>
                        </a:cubicBezTo>
                        <a:cubicBezTo>
                          <a:pt x="1069338" y="1274064"/>
                          <a:pt x="1070291" y="1274064"/>
                          <a:pt x="1070862" y="1273969"/>
                        </a:cubicBezTo>
                        <a:cubicBezTo>
                          <a:pt x="1071148" y="1273874"/>
                          <a:pt x="1071720" y="1273493"/>
                          <a:pt x="1072386" y="1273111"/>
                        </a:cubicBezTo>
                        <a:cubicBezTo>
                          <a:pt x="1072862" y="1272826"/>
                          <a:pt x="1073339" y="1272445"/>
                          <a:pt x="1073910" y="1272064"/>
                        </a:cubicBezTo>
                        <a:cubicBezTo>
                          <a:pt x="1074101" y="1271969"/>
                          <a:pt x="1077339" y="1270064"/>
                          <a:pt x="1076291" y="1267968"/>
                        </a:cubicBezTo>
                        <a:cubicBezTo>
                          <a:pt x="1075625" y="1266825"/>
                          <a:pt x="1075529" y="1265682"/>
                          <a:pt x="1075434" y="1264825"/>
                        </a:cubicBezTo>
                        <a:cubicBezTo>
                          <a:pt x="1075244" y="1263491"/>
                          <a:pt x="1075149" y="1262539"/>
                          <a:pt x="1073815" y="1261586"/>
                        </a:cubicBezTo>
                        <a:cubicBezTo>
                          <a:pt x="1072862" y="1260824"/>
                          <a:pt x="1071910" y="1259967"/>
                          <a:pt x="1070958" y="1259015"/>
                        </a:cubicBezTo>
                        <a:cubicBezTo>
                          <a:pt x="1069433" y="1257586"/>
                          <a:pt x="1067909" y="1256062"/>
                          <a:pt x="1066766" y="1256062"/>
                        </a:cubicBezTo>
                        <a:cubicBezTo>
                          <a:pt x="1066290" y="1256062"/>
                          <a:pt x="1065814" y="1256062"/>
                          <a:pt x="1065338" y="1256157"/>
                        </a:cubicBezTo>
                        <a:cubicBezTo>
                          <a:pt x="1064671" y="1256919"/>
                          <a:pt x="1062480" y="1258443"/>
                          <a:pt x="1060956" y="1258443"/>
                        </a:cubicBezTo>
                        <a:cubicBezTo>
                          <a:pt x="1059908" y="1258443"/>
                          <a:pt x="1056194" y="1258348"/>
                          <a:pt x="1055146" y="1256729"/>
                        </a:cubicBezTo>
                        <a:cubicBezTo>
                          <a:pt x="1054860" y="1256348"/>
                          <a:pt x="1054670" y="1255776"/>
                          <a:pt x="1054955" y="1254919"/>
                        </a:cubicBezTo>
                        <a:cubicBezTo>
                          <a:pt x="1055813" y="1252728"/>
                          <a:pt x="1055717" y="1252442"/>
                          <a:pt x="1054479" y="1251014"/>
                        </a:cubicBezTo>
                        <a:lnTo>
                          <a:pt x="1054098" y="1250537"/>
                        </a:lnTo>
                        <a:cubicBezTo>
                          <a:pt x="1052765" y="1249109"/>
                          <a:pt x="1052670" y="1249109"/>
                          <a:pt x="1051908" y="1249680"/>
                        </a:cubicBezTo>
                        <a:cubicBezTo>
                          <a:pt x="1050193" y="1251109"/>
                          <a:pt x="1049336" y="1250728"/>
                          <a:pt x="1047716" y="1249966"/>
                        </a:cubicBezTo>
                        <a:lnTo>
                          <a:pt x="1047526" y="1249871"/>
                        </a:lnTo>
                        <a:cubicBezTo>
                          <a:pt x="1046192" y="1249299"/>
                          <a:pt x="1046192" y="1248442"/>
                          <a:pt x="1046192" y="1247585"/>
                        </a:cubicBezTo>
                        <a:cubicBezTo>
                          <a:pt x="1046192" y="1246918"/>
                          <a:pt x="1046192" y="1246156"/>
                          <a:pt x="1045621" y="1245013"/>
                        </a:cubicBezTo>
                        <a:cubicBezTo>
                          <a:pt x="1044669" y="1242917"/>
                          <a:pt x="1044573" y="1240727"/>
                          <a:pt x="1045335" y="1239203"/>
                        </a:cubicBezTo>
                        <a:cubicBezTo>
                          <a:pt x="1046002" y="1237583"/>
                          <a:pt x="1047526" y="1237202"/>
                          <a:pt x="1048098" y="1237107"/>
                        </a:cubicBezTo>
                        <a:cubicBezTo>
                          <a:pt x="1048288" y="1237012"/>
                          <a:pt x="1048288" y="1236631"/>
                          <a:pt x="1048288" y="1236440"/>
                        </a:cubicBezTo>
                        <a:cubicBezTo>
                          <a:pt x="1048288" y="1235869"/>
                          <a:pt x="1048288" y="1235011"/>
                          <a:pt x="1048955" y="1234440"/>
                        </a:cubicBezTo>
                        <a:cubicBezTo>
                          <a:pt x="1049526" y="1233869"/>
                          <a:pt x="1050574" y="1233678"/>
                          <a:pt x="1052098" y="1233869"/>
                        </a:cubicBezTo>
                        <a:cubicBezTo>
                          <a:pt x="1052765" y="1233964"/>
                          <a:pt x="1053432" y="1233964"/>
                          <a:pt x="1054098" y="1233964"/>
                        </a:cubicBezTo>
                        <a:cubicBezTo>
                          <a:pt x="1055717" y="1233964"/>
                          <a:pt x="1056289" y="1233773"/>
                          <a:pt x="1056384" y="1233583"/>
                        </a:cubicBezTo>
                        <a:cubicBezTo>
                          <a:pt x="1056479" y="1233488"/>
                          <a:pt x="1056384" y="1233297"/>
                          <a:pt x="1056384" y="1233107"/>
                        </a:cubicBezTo>
                        <a:cubicBezTo>
                          <a:pt x="1056003" y="1231868"/>
                          <a:pt x="1056479" y="1231202"/>
                          <a:pt x="1056956" y="1230630"/>
                        </a:cubicBezTo>
                        <a:cubicBezTo>
                          <a:pt x="1057241" y="1230249"/>
                          <a:pt x="1057527" y="1229963"/>
                          <a:pt x="1057718" y="1229392"/>
                        </a:cubicBezTo>
                        <a:lnTo>
                          <a:pt x="1057908" y="1229011"/>
                        </a:lnTo>
                        <a:cubicBezTo>
                          <a:pt x="1058289" y="1228058"/>
                          <a:pt x="1058670" y="1227106"/>
                          <a:pt x="1059623" y="1226820"/>
                        </a:cubicBezTo>
                        <a:cubicBezTo>
                          <a:pt x="1060385" y="1226630"/>
                          <a:pt x="1061242" y="1226915"/>
                          <a:pt x="1062385" y="1227868"/>
                        </a:cubicBezTo>
                        <a:cubicBezTo>
                          <a:pt x="1063433" y="1228725"/>
                          <a:pt x="1064100" y="1229487"/>
                          <a:pt x="1064671" y="1230059"/>
                        </a:cubicBezTo>
                        <a:cubicBezTo>
                          <a:pt x="1065433" y="1230916"/>
                          <a:pt x="1065909" y="1231297"/>
                          <a:pt x="1066576" y="1231487"/>
                        </a:cubicBezTo>
                        <a:cubicBezTo>
                          <a:pt x="1067243" y="1231678"/>
                          <a:pt x="1067719" y="1232059"/>
                          <a:pt x="1068100" y="1232440"/>
                        </a:cubicBezTo>
                        <a:cubicBezTo>
                          <a:pt x="1068291" y="1232630"/>
                          <a:pt x="1068481" y="1232916"/>
                          <a:pt x="1068767" y="1233202"/>
                        </a:cubicBezTo>
                        <a:cubicBezTo>
                          <a:pt x="1069433" y="1233964"/>
                          <a:pt x="1070291" y="1234916"/>
                          <a:pt x="1072005" y="1236250"/>
                        </a:cubicBezTo>
                        <a:cubicBezTo>
                          <a:pt x="1072767" y="1236917"/>
                          <a:pt x="1073529" y="1237488"/>
                          <a:pt x="1074101" y="1238060"/>
                        </a:cubicBezTo>
                        <a:cubicBezTo>
                          <a:pt x="1074767" y="1238631"/>
                          <a:pt x="1075625" y="1239393"/>
                          <a:pt x="1076006" y="1239679"/>
                        </a:cubicBezTo>
                        <a:cubicBezTo>
                          <a:pt x="1076006" y="1239584"/>
                          <a:pt x="1076006" y="1239584"/>
                          <a:pt x="1076006" y="1239488"/>
                        </a:cubicBezTo>
                        <a:cubicBezTo>
                          <a:pt x="1076006" y="1239107"/>
                          <a:pt x="1076006" y="1238726"/>
                          <a:pt x="1076006" y="1238440"/>
                        </a:cubicBezTo>
                        <a:cubicBezTo>
                          <a:pt x="1075625" y="1237488"/>
                          <a:pt x="1074672" y="1234916"/>
                          <a:pt x="1073910" y="1232630"/>
                        </a:cubicBezTo>
                        <a:cubicBezTo>
                          <a:pt x="1073625" y="1231678"/>
                          <a:pt x="1073244" y="1230725"/>
                          <a:pt x="1072862" y="1229868"/>
                        </a:cubicBezTo>
                        <a:cubicBezTo>
                          <a:pt x="1072100" y="1227963"/>
                          <a:pt x="1071338" y="1226249"/>
                          <a:pt x="1071148" y="1224248"/>
                        </a:cubicBezTo>
                        <a:cubicBezTo>
                          <a:pt x="1070958" y="1222153"/>
                          <a:pt x="1070481" y="1220915"/>
                          <a:pt x="1069815" y="1220438"/>
                        </a:cubicBezTo>
                        <a:cubicBezTo>
                          <a:pt x="1069338" y="1220153"/>
                          <a:pt x="1068767" y="1220153"/>
                          <a:pt x="1068005" y="1220534"/>
                        </a:cubicBezTo>
                        <a:cubicBezTo>
                          <a:pt x="1066195" y="1221296"/>
                          <a:pt x="1064766" y="1221391"/>
                          <a:pt x="1063719" y="1220915"/>
                        </a:cubicBezTo>
                        <a:cubicBezTo>
                          <a:pt x="1062861" y="1220534"/>
                          <a:pt x="1062290" y="1219772"/>
                          <a:pt x="1061909" y="1218724"/>
                        </a:cubicBezTo>
                        <a:cubicBezTo>
                          <a:pt x="1061528" y="1217676"/>
                          <a:pt x="1061337" y="1217581"/>
                          <a:pt x="1061337" y="1217581"/>
                        </a:cubicBezTo>
                        <a:cubicBezTo>
                          <a:pt x="1061337" y="1217581"/>
                          <a:pt x="1061052" y="1217581"/>
                          <a:pt x="1060099" y="1218343"/>
                        </a:cubicBezTo>
                        <a:cubicBezTo>
                          <a:pt x="1059528" y="1218819"/>
                          <a:pt x="1058956" y="1219295"/>
                          <a:pt x="1058575" y="1219676"/>
                        </a:cubicBezTo>
                        <a:lnTo>
                          <a:pt x="1058289" y="1219772"/>
                        </a:lnTo>
                        <a:cubicBezTo>
                          <a:pt x="1056765" y="1220153"/>
                          <a:pt x="1055241" y="1219962"/>
                          <a:pt x="1053717" y="1219200"/>
                        </a:cubicBezTo>
                        <a:cubicBezTo>
                          <a:pt x="1053527" y="1219105"/>
                          <a:pt x="1053336" y="1219010"/>
                          <a:pt x="1053241" y="1218914"/>
                        </a:cubicBezTo>
                        <a:cubicBezTo>
                          <a:pt x="1052860" y="1218724"/>
                          <a:pt x="1052098" y="1218248"/>
                          <a:pt x="1051717" y="1217581"/>
                        </a:cubicBezTo>
                        <a:cubicBezTo>
                          <a:pt x="1051431" y="1217200"/>
                          <a:pt x="1051241" y="1216724"/>
                          <a:pt x="1051050" y="1216247"/>
                        </a:cubicBezTo>
                        <a:cubicBezTo>
                          <a:pt x="1050098" y="1213771"/>
                          <a:pt x="1048859" y="1208246"/>
                          <a:pt x="1048288" y="1205675"/>
                        </a:cubicBezTo>
                        <a:cubicBezTo>
                          <a:pt x="1047907" y="1204151"/>
                          <a:pt x="1047621" y="1202817"/>
                          <a:pt x="1047240" y="1202627"/>
                        </a:cubicBezTo>
                        <a:cubicBezTo>
                          <a:pt x="1047145" y="1202531"/>
                          <a:pt x="1046859" y="1202531"/>
                          <a:pt x="1046192" y="1202817"/>
                        </a:cubicBezTo>
                        <a:cubicBezTo>
                          <a:pt x="1044097" y="1203674"/>
                          <a:pt x="1041430" y="1203579"/>
                          <a:pt x="1039430" y="1202722"/>
                        </a:cubicBezTo>
                        <a:cubicBezTo>
                          <a:pt x="1038001" y="1202150"/>
                          <a:pt x="1035429" y="1201007"/>
                          <a:pt x="1036382" y="1198245"/>
                        </a:cubicBezTo>
                        <a:cubicBezTo>
                          <a:pt x="1036667" y="1197483"/>
                          <a:pt x="1036572" y="1196816"/>
                          <a:pt x="1036286" y="1196245"/>
                        </a:cubicBezTo>
                        <a:cubicBezTo>
                          <a:pt x="1036001" y="1195769"/>
                          <a:pt x="1035429" y="1195388"/>
                          <a:pt x="1034762" y="1195292"/>
                        </a:cubicBezTo>
                        <a:cubicBezTo>
                          <a:pt x="1032762" y="1194911"/>
                          <a:pt x="1032381" y="1193959"/>
                          <a:pt x="1031619" y="1191959"/>
                        </a:cubicBezTo>
                        <a:lnTo>
                          <a:pt x="1031333" y="1191197"/>
                        </a:lnTo>
                        <a:cubicBezTo>
                          <a:pt x="1030190" y="1188244"/>
                          <a:pt x="1031905" y="1186244"/>
                          <a:pt x="1033334" y="1184624"/>
                        </a:cubicBezTo>
                        <a:cubicBezTo>
                          <a:pt x="1034762" y="1182910"/>
                          <a:pt x="1035620" y="1182243"/>
                          <a:pt x="1037525" y="1182338"/>
                        </a:cubicBezTo>
                        <a:cubicBezTo>
                          <a:pt x="1039049" y="1182434"/>
                          <a:pt x="1040287" y="1181672"/>
                          <a:pt x="1041144" y="1180148"/>
                        </a:cubicBezTo>
                        <a:cubicBezTo>
                          <a:pt x="1041430" y="1179671"/>
                          <a:pt x="1041620" y="1179195"/>
                          <a:pt x="1041811" y="1178719"/>
                        </a:cubicBezTo>
                        <a:cubicBezTo>
                          <a:pt x="1042573" y="1177004"/>
                          <a:pt x="1043335" y="1175004"/>
                          <a:pt x="1046097" y="1174718"/>
                        </a:cubicBezTo>
                        <a:cubicBezTo>
                          <a:pt x="1048478" y="1174432"/>
                          <a:pt x="1048955" y="1174147"/>
                          <a:pt x="1049050" y="1174052"/>
                        </a:cubicBezTo>
                        <a:cubicBezTo>
                          <a:pt x="1049050" y="1174052"/>
                          <a:pt x="1049050" y="1173861"/>
                          <a:pt x="1048574" y="1173194"/>
                        </a:cubicBezTo>
                        <a:cubicBezTo>
                          <a:pt x="1047050" y="1171385"/>
                          <a:pt x="1047907" y="1170051"/>
                          <a:pt x="1048574" y="1169003"/>
                        </a:cubicBezTo>
                        <a:cubicBezTo>
                          <a:pt x="1048764" y="1168718"/>
                          <a:pt x="1048955" y="1168336"/>
                          <a:pt x="1049145" y="1167956"/>
                        </a:cubicBezTo>
                        <a:cubicBezTo>
                          <a:pt x="1049526" y="1167098"/>
                          <a:pt x="1049526" y="1167098"/>
                          <a:pt x="1048002" y="1166146"/>
                        </a:cubicBezTo>
                        <a:lnTo>
                          <a:pt x="1047526" y="1165860"/>
                        </a:lnTo>
                        <a:cubicBezTo>
                          <a:pt x="1046574" y="1165193"/>
                          <a:pt x="1045716" y="1164431"/>
                          <a:pt x="1044859" y="1163669"/>
                        </a:cubicBezTo>
                        <a:cubicBezTo>
                          <a:pt x="1044097" y="1162907"/>
                          <a:pt x="1043335" y="1162240"/>
                          <a:pt x="1042668" y="1161860"/>
                        </a:cubicBezTo>
                        <a:cubicBezTo>
                          <a:pt x="1041430" y="1161193"/>
                          <a:pt x="1040858" y="1160240"/>
                          <a:pt x="1041049" y="1159383"/>
                        </a:cubicBezTo>
                        <a:cubicBezTo>
                          <a:pt x="1041144" y="1158811"/>
                          <a:pt x="1041716" y="1158240"/>
                          <a:pt x="1043430" y="1158240"/>
                        </a:cubicBezTo>
                        <a:cubicBezTo>
                          <a:pt x="1044478" y="1158240"/>
                          <a:pt x="1044764" y="1158050"/>
                          <a:pt x="1044859" y="1157954"/>
                        </a:cubicBezTo>
                        <a:cubicBezTo>
                          <a:pt x="1044859" y="1157859"/>
                          <a:pt x="1044859" y="1157573"/>
                          <a:pt x="1044383" y="1157002"/>
                        </a:cubicBezTo>
                        <a:cubicBezTo>
                          <a:pt x="1043621" y="1156145"/>
                          <a:pt x="1043525" y="1155097"/>
                          <a:pt x="1044097" y="1154430"/>
                        </a:cubicBezTo>
                        <a:cubicBezTo>
                          <a:pt x="1044478" y="1153954"/>
                          <a:pt x="1045335" y="1153763"/>
                          <a:pt x="1046383" y="1154430"/>
                        </a:cubicBezTo>
                        <a:cubicBezTo>
                          <a:pt x="1046954" y="1154716"/>
                          <a:pt x="1047431" y="1154811"/>
                          <a:pt x="1047716" y="1154716"/>
                        </a:cubicBezTo>
                        <a:cubicBezTo>
                          <a:pt x="1048002" y="1154621"/>
                          <a:pt x="1048002" y="1154240"/>
                          <a:pt x="1048002" y="1154049"/>
                        </a:cubicBezTo>
                        <a:cubicBezTo>
                          <a:pt x="1048002" y="1153668"/>
                          <a:pt x="1050098" y="1148144"/>
                          <a:pt x="1050383" y="1147763"/>
                        </a:cubicBezTo>
                        <a:cubicBezTo>
                          <a:pt x="1050860" y="1147191"/>
                          <a:pt x="1051622" y="1146524"/>
                          <a:pt x="1052479" y="1146524"/>
                        </a:cubicBezTo>
                        <a:cubicBezTo>
                          <a:pt x="1053050" y="1146334"/>
                          <a:pt x="1053812" y="1146429"/>
                          <a:pt x="1054575" y="1146715"/>
                        </a:cubicBezTo>
                        <a:cubicBezTo>
                          <a:pt x="1055241" y="1146905"/>
                          <a:pt x="1055908" y="1147191"/>
                          <a:pt x="1056575" y="1147382"/>
                        </a:cubicBezTo>
                        <a:cubicBezTo>
                          <a:pt x="1058575" y="1148048"/>
                          <a:pt x="1060766" y="1148810"/>
                          <a:pt x="1063242" y="1149953"/>
                        </a:cubicBezTo>
                        <a:lnTo>
                          <a:pt x="1064100" y="1150334"/>
                        </a:lnTo>
                        <a:cubicBezTo>
                          <a:pt x="1066862" y="1151573"/>
                          <a:pt x="1068671" y="1152335"/>
                          <a:pt x="1068862" y="1155002"/>
                        </a:cubicBezTo>
                        <a:cubicBezTo>
                          <a:pt x="1068862" y="1155859"/>
                          <a:pt x="1069243" y="1156526"/>
                          <a:pt x="1069815" y="1156811"/>
                        </a:cubicBezTo>
                        <a:cubicBezTo>
                          <a:pt x="1070577" y="1157288"/>
                          <a:pt x="1071815" y="1157097"/>
                          <a:pt x="1073053" y="1156430"/>
                        </a:cubicBezTo>
                        <a:lnTo>
                          <a:pt x="1073815" y="1156049"/>
                        </a:lnTo>
                        <a:cubicBezTo>
                          <a:pt x="1076006" y="1154811"/>
                          <a:pt x="1076387" y="1154716"/>
                          <a:pt x="1077816" y="1153287"/>
                        </a:cubicBezTo>
                        <a:cubicBezTo>
                          <a:pt x="1079530" y="1151668"/>
                          <a:pt x="1080197" y="1151858"/>
                          <a:pt x="1082292" y="1152144"/>
                        </a:cubicBezTo>
                        <a:lnTo>
                          <a:pt x="1083340" y="1152335"/>
                        </a:lnTo>
                        <a:cubicBezTo>
                          <a:pt x="1086579" y="1152811"/>
                          <a:pt x="1086959" y="1153954"/>
                          <a:pt x="1087436" y="1156335"/>
                        </a:cubicBezTo>
                        <a:cubicBezTo>
                          <a:pt x="1087626" y="1157383"/>
                          <a:pt x="1088293" y="1158621"/>
                          <a:pt x="1088960" y="1159859"/>
                        </a:cubicBezTo>
                        <a:cubicBezTo>
                          <a:pt x="1089531" y="1160907"/>
                          <a:pt x="1090103" y="1161955"/>
                          <a:pt x="1090388" y="1163003"/>
                        </a:cubicBezTo>
                        <a:cubicBezTo>
                          <a:pt x="1090960" y="1164907"/>
                          <a:pt x="1092389" y="1165670"/>
                          <a:pt x="1094579" y="1165479"/>
                        </a:cubicBezTo>
                        <a:cubicBezTo>
                          <a:pt x="1096866" y="1165193"/>
                          <a:pt x="1097532" y="1164812"/>
                          <a:pt x="1098961" y="1163860"/>
                        </a:cubicBezTo>
                        <a:lnTo>
                          <a:pt x="1099437" y="1163574"/>
                        </a:lnTo>
                        <a:cubicBezTo>
                          <a:pt x="1100961" y="1162622"/>
                          <a:pt x="1101628" y="1162907"/>
                          <a:pt x="1102485" y="1163860"/>
                        </a:cubicBezTo>
                        <a:cubicBezTo>
                          <a:pt x="1102676" y="1164050"/>
                          <a:pt x="1102866" y="1164336"/>
                          <a:pt x="1103247" y="1164527"/>
                        </a:cubicBezTo>
                        <a:cubicBezTo>
                          <a:pt x="1103342" y="1164622"/>
                          <a:pt x="1103438" y="1164622"/>
                          <a:pt x="1103533" y="1164622"/>
                        </a:cubicBezTo>
                        <a:cubicBezTo>
                          <a:pt x="1104295" y="1164527"/>
                          <a:pt x="1105533" y="1162717"/>
                          <a:pt x="1106962" y="1160717"/>
                        </a:cubicBezTo>
                        <a:lnTo>
                          <a:pt x="1107819" y="1159478"/>
                        </a:lnTo>
                        <a:cubicBezTo>
                          <a:pt x="1109915" y="1156526"/>
                          <a:pt x="1112010" y="1153192"/>
                          <a:pt x="1113534" y="1150811"/>
                        </a:cubicBezTo>
                        <a:lnTo>
                          <a:pt x="1114582" y="1149191"/>
                        </a:lnTo>
                        <a:cubicBezTo>
                          <a:pt x="1114963" y="1148620"/>
                          <a:pt x="1115249" y="1147763"/>
                          <a:pt x="1115534" y="1146905"/>
                        </a:cubicBezTo>
                        <a:cubicBezTo>
                          <a:pt x="1115916" y="1145953"/>
                          <a:pt x="1116296" y="1144905"/>
                          <a:pt x="1116868" y="1143857"/>
                        </a:cubicBezTo>
                        <a:cubicBezTo>
                          <a:pt x="1117725" y="1142238"/>
                          <a:pt x="1118963" y="1140524"/>
                          <a:pt x="1119821" y="1139285"/>
                        </a:cubicBezTo>
                        <a:lnTo>
                          <a:pt x="1120487" y="1138333"/>
                        </a:lnTo>
                        <a:cubicBezTo>
                          <a:pt x="1121630" y="1136714"/>
                          <a:pt x="1122012" y="1135856"/>
                          <a:pt x="1120869" y="1134999"/>
                        </a:cubicBezTo>
                        <a:cubicBezTo>
                          <a:pt x="1119345" y="1133856"/>
                          <a:pt x="1118392" y="1132046"/>
                          <a:pt x="1118583" y="1130618"/>
                        </a:cubicBezTo>
                        <a:cubicBezTo>
                          <a:pt x="1118678" y="1129856"/>
                          <a:pt x="1119059" y="1129284"/>
                          <a:pt x="1119725" y="1128998"/>
                        </a:cubicBezTo>
                        <a:cubicBezTo>
                          <a:pt x="1120678" y="1128522"/>
                          <a:pt x="1120869" y="1127474"/>
                          <a:pt x="1120964" y="1126236"/>
                        </a:cubicBezTo>
                        <a:lnTo>
                          <a:pt x="1120964" y="1126046"/>
                        </a:lnTo>
                        <a:cubicBezTo>
                          <a:pt x="1120964" y="1125665"/>
                          <a:pt x="1121250" y="1125284"/>
                          <a:pt x="1121630" y="1125093"/>
                        </a:cubicBezTo>
                        <a:cubicBezTo>
                          <a:pt x="1122774" y="1124522"/>
                          <a:pt x="1125059" y="1125474"/>
                          <a:pt x="1126012" y="1125950"/>
                        </a:cubicBezTo>
                        <a:cubicBezTo>
                          <a:pt x="1127155" y="1126522"/>
                          <a:pt x="1127917" y="1126427"/>
                          <a:pt x="1129250" y="1124617"/>
                        </a:cubicBezTo>
                        <a:cubicBezTo>
                          <a:pt x="1130394" y="1122998"/>
                          <a:pt x="1131346" y="1123093"/>
                          <a:pt x="1131822" y="1123188"/>
                        </a:cubicBezTo>
                        <a:cubicBezTo>
                          <a:pt x="1132679" y="1123474"/>
                          <a:pt x="1133156" y="1124331"/>
                          <a:pt x="1133156" y="1125665"/>
                        </a:cubicBezTo>
                        <a:cubicBezTo>
                          <a:pt x="1133156" y="1126141"/>
                          <a:pt x="1133632" y="1126617"/>
                          <a:pt x="1134299" y="1126903"/>
                        </a:cubicBezTo>
                        <a:cubicBezTo>
                          <a:pt x="1135156" y="1127284"/>
                          <a:pt x="1136585" y="1127284"/>
                          <a:pt x="1137728" y="1126141"/>
                        </a:cubicBezTo>
                        <a:cubicBezTo>
                          <a:pt x="1138395" y="1125474"/>
                          <a:pt x="1139157" y="1124903"/>
                          <a:pt x="1139728" y="1124426"/>
                        </a:cubicBezTo>
                        <a:cubicBezTo>
                          <a:pt x="1140204" y="1124045"/>
                          <a:pt x="1140966" y="1123474"/>
                          <a:pt x="1141062" y="1123188"/>
                        </a:cubicBezTo>
                        <a:lnTo>
                          <a:pt x="1141062" y="1123188"/>
                        </a:lnTo>
                        <a:cubicBezTo>
                          <a:pt x="1141062" y="1123188"/>
                          <a:pt x="1140966" y="1123093"/>
                          <a:pt x="1140776" y="1122902"/>
                        </a:cubicBezTo>
                        <a:cubicBezTo>
                          <a:pt x="1139823" y="1122236"/>
                          <a:pt x="1139347" y="1121378"/>
                          <a:pt x="1139442" y="1120331"/>
                        </a:cubicBezTo>
                        <a:cubicBezTo>
                          <a:pt x="1139537" y="1119092"/>
                          <a:pt x="1140395" y="1117854"/>
                          <a:pt x="1141633" y="1117187"/>
                        </a:cubicBezTo>
                        <a:cubicBezTo>
                          <a:pt x="1143062" y="1116425"/>
                          <a:pt x="1143062" y="1116425"/>
                          <a:pt x="1142300" y="1114425"/>
                        </a:cubicBezTo>
                        <a:cubicBezTo>
                          <a:pt x="1141442" y="1112330"/>
                          <a:pt x="1142586" y="1111377"/>
                          <a:pt x="1143538" y="1110520"/>
                        </a:cubicBezTo>
                        <a:cubicBezTo>
                          <a:pt x="1143824" y="1110234"/>
                          <a:pt x="1144205" y="1109948"/>
                          <a:pt x="1144395" y="1109663"/>
                        </a:cubicBezTo>
                        <a:cubicBezTo>
                          <a:pt x="1145062" y="1108805"/>
                          <a:pt x="1145157" y="1108329"/>
                          <a:pt x="1145157" y="1108234"/>
                        </a:cubicBezTo>
                        <a:cubicBezTo>
                          <a:pt x="1145157" y="1108234"/>
                          <a:pt x="1145062" y="1108234"/>
                          <a:pt x="1144967" y="1108234"/>
                        </a:cubicBezTo>
                        <a:cubicBezTo>
                          <a:pt x="1144871" y="1108234"/>
                          <a:pt x="1144776" y="1108234"/>
                          <a:pt x="1144681" y="1108234"/>
                        </a:cubicBezTo>
                        <a:cubicBezTo>
                          <a:pt x="1143443" y="1108424"/>
                          <a:pt x="1142776" y="1107757"/>
                          <a:pt x="1142681" y="1107186"/>
                        </a:cubicBezTo>
                        <a:cubicBezTo>
                          <a:pt x="1142490" y="1106329"/>
                          <a:pt x="1143157" y="1105186"/>
                          <a:pt x="1144967" y="1104519"/>
                        </a:cubicBezTo>
                        <a:cubicBezTo>
                          <a:pt x="1147062" y="1103757"/>
                          <a:pt x="1147443" y="1102900"/>
                          <a:pt x="1148300" y="1101090"/>
                        </a:cubicBezTo>
                        <a:lnTo>
                          <a:pt x="1148396" y="1100804"/>
                        </a:lnTo>
                        <a:cubicBezTo>
                          <a:pt x="1148586" y="1100328"/>
                          <a:pt x="1148872" y="1099852"/>
                          <a:pt x="1149062" y="1099376"/>
                        </a:cubicBezTo>
                        <a:cubicBezTo>
                          <a:pt x="1149634" y="1098232"/>
                          <a:pt x="1150110" y="1097375"/>
                          <a:pt x="1149920" y="1096042"/>
                        </a:cubicBezTo>
                        <a:cubicBezTo>
                          <a:pt x="1149825" y="1095280"/>
                          <a:pt x="1149825" y="1094423"/>
                          <a:pt x="1150396" y="1093851"/>
                        </a:cubicBezTo>
                        <a:cubicBezTo>
                          <a:pt x="1150872" y="1093280"/>
                          <a:pt x="1151729" y="1092994"/>
                          <a:pt x="1152968" y="1092994"/>
                        </a:cubicBezTo>
                        <a:cubicBezTo>
                          <a:pt x="1155158" y="1092994"/>
                          <a:pt x="1155444" y="1092327"/>
                          <a:pt x="1156111" y="1090994"/>
                        </a:cubicBezTo>
                        <a:cubicBezTo>
                          <a:pt x="1156397" y="1090232"/>
                          <a:pt x="1156873" y="1089374"/>
                          <a:pt x="1157635" y="1088517"/>
                        </a:cubicBezTo>
                        <a:cubicBezTo>
                          <a:pt x="1158492" y="1087660"/>
                          <a:pt x="1159445" y="1086993"/>
                          <a:pt x="1160207" y="1086422"/>
                        </a:cubicBezTo>
                        <a:cubicBezTo>
                          <a:pt x="1161540" y="1085469"/>
                          <a:pt x="1162302" y="1084993"/>
                          <a:pt x="1162302" y="1084040"/>
                        </a:cubicBezTo>
                        <a:cubicBezTo>
                          <a:pt x="1162302" y="1082326"/>
                          <a:pt x="1161445" y="1081183"/>
                          <a:pt x="1158587" y="1079182"/>
                        </a:cubicBezTo>
                        <a:cubicBezTo>
                          <a:pt x="1156683" y="1077849"/>
                          <a:pt x="1155349" y="1076706"/>
                          <a:pt x="1154206" y="1075849"/>
                        </a:cubicBezTo>
                        <a:cubicBezTo>
                          <a:pt x="1153730" y="1075468"/>
                          <a:pt x="1153254" y="1075087"/>
                          <a:pt x="1152873" y="1074801"/>
                        </a:cubicBezTo>
                        <a:cubicBezTo>
                          <a:pt x="1151634" y="1073849"/>
                          <a:pt x="1150491" y="1072134"/>
                          <a:pt x="1150967" y="1070705"/>
                        </a:cubicBezTo>
                        <a:cubicBezTo>
                          <a:pt x="1151158" y="1070039"/>
                          <a:pt x="1151539" y="1069657"/>
                          <a:pt x="1152015" y="1069467"/>
                        </a:cubicBezTo>
                        <a:cubicBezTo>
                          <a:pt x="1152777" y="1069181"/>
                          <a:pt x="1153634" y="1069562"/>
                          <a:pt x="1154396" y="1070039"/>
                        </a:cubicBezTo>
                        <a:cubicBezTo>
                          <a:pt x="1154873" y="1070324"/>
                          <a:pt x="1155158" y="1070229"/>
                          <a:pt x="1155254" y="1070134"/>
                        </a:cubicBezTo>
                        <a:cubicBezTo>
                          <a:pt x="1155254" y="1070134"/>
                          <a:pt x="1155158" y="1069943"/>
                          <a:pt x="1154778" y="1069753"/>
                        </a:cubicBezTo>
                        <a:cubicBezTo>
                          <a:pt x="1153920" y="1069181"/>
                          <a:pt x="1153634" y="1068419"/>
                          <a:pt x="1153920" y="1067657"/>
                        </a:cubicBezTo>
                        <a:cubicBezTo>
                          <a:pt x="1154301" y="1066610"/>
                          <a:pt x="1155730" y="1065848"/>
                          <a:pt x="1157159" y="1065943"/>
                        </a:cubicBezTo>
                        <a:cubicBezTo>
                          <a:pt x="1158016" y="1066038"/>
                          <a:pt x="1158397" y="1065848"/>
                          <a:pt x="1158492" y="1065752"/>
                        </a:cubicBezTo>
                        <a:cubicBezTo>
                          <a:pt x="1158492" y="1065752"/>
                          <a:pt x="1158587" y="1065371"/>
                          <a:pt x="1157730" y="1064514"/>
                        </a:cubicBezTo>
                        <a:cubicBezTo>
                          <a:pt x="1156206" y="1062990"/>
                          <a:pt x="1155730" y="1061752"/>
                          <a:pt x="1156016" y="1060895"/>
                        </a:cubicBezTo>
                        <a:cubicBezTo>
                          <a:pt x="1156302" y="1060228"/>
                          <a:pt x="1156968" y="1059847"/>
                          <a:pt x="1158207" y="1059847"/>
                        </a:cubicBezTo>
                        <a:cubicBezTo>
                          <a:pt x="1159540" y="1059847"/>
                          <a:pt x="1160588" y="1059656"/>
                          <a:pt x="1161254" y="1059561"/>
                        </a:cubicBezTo>
                        <a:cubicBezTo>
                          <a:pt x="1161159" y="1059466"/>
                          <a:pt x="1161064" y="1059275"/>
                          <a:pt x="1160969" y="1059085"/>
                        </a:cubicBezTo>
                        <a:cubicBezTo>
                          <a:pt x="1159921" y="1057370"/>
                          <a:pt x="1158969" y="1057275"/>
                          <a:pt x="1156683" y="1058037"/>
                        </a:cubicBezTo>
                        <a:lnTo>
                          <a:pt x="1156111" y="1058228"/>
                        </a:lnTo>
                        <a:cubicBezTo>
                          <a:pt x="1154016" y="1058894"/>
                          <a:pt x="1152968" y="1059275"/>
                          <a:pt x="1151444" y="1058037"/>
                        </a:cubicBezTo>
                        <a:cubicBezTo>
                          <a:pt x="1151158" y="1057847"/>
                          <a:pt x="1151158" y="1057847"/>
                          <a:pt x="1150491" y="1058323"/>
                        </a:cubicBezTo>
                        <a:cubicBezTo>
                          <a:pt x="1149825" y="1058799"/>
                          <a:pt x="1148872" y="1059466"/>
                          <a:pt x="1147253" y="1059466"/>
                        </a:cubicBezTo>
                        <a:cubicBezTo>
                          <a:pt x="1144205" y="1059466"/>
                          <a:pt x="1142966" y="1059656"/>
                          <a:pt x="1142300" y="1061657"/>
                        </a:cubicBezTo>
                        <a:cubicBezTo>
                          <a:pt x="1142014" y="1062704"/>
                          <a:pt x="1141538" y="1063657"/>
                          <a:pt x="1140776" y="1063847"/>
                        </a:cubicBezTo>
                        <a:cubicBezTo>
                          <a:pt x="1140014" y="1064038"/>
                          <a:pt x="1139347" y="1063466"/>
                          <a:pt x="1138490" y="1062704"/>
                        </a:cubicBezTo>
                        <a:cubicBezTo>
                          <a:pt x="1137347" y="1061657"/>
                          <a:pt x="1136394" y="1061085"/>
                          <a:pt x="1134584" y="1060037"/>
                        </a:cubicBezTo>
                        <a:lnTo>
                          <a:pt x="1133632" y="1059466"/>
                        </a:lnTo>
                        <a:cubicBezTo>
                          <a:pt x="1132108" y="1058513"/>
                          <a:pt x="1131346" y="1057465"/>
                          <a:pt x="1130584" y="1056227"/>
                        </a:cubicBezTo>
                        <a:cubicBezTo>
                          <a:pt x="1130012" y="1055370"/>
                          <a:pt x="1129441" y="1054608"/>
                          <a:pt x="1128584" y="1053656"/>
                        </a:cubicBezTo>
                        <a:cubicBezTo>
                          <a:pt x="1126393" y="1051370"/>
                          <a:pt x="1125250" y="1051274"/>
                          <a:pt x="1123345" y="1052227"/>
                        </a:cubicBezTo>
                        <a:cubicBezTo>
                          <a:pt x="1122774" y="1052513"/>
                          <a:pt x="1122202" y="1052608"/>
                          <a:pt x="1121630" y="1052513"/>
                        </a:cubicBezTo>
                        <a:cubicBezTo>
                          <a:pt x="1121250" y="1052513"/>
                          <a:pt x="1120964" y="1052417"/>
                          <a:pt x="1120583" y="1052322"/>
                        </a:cubicBezTo>
                        <a:cubicBezTo>
                          <a:pt x="1120011" y="1052322"/>
                          <a:pt x="1118678" y="1052227"/>
                          <a:pt x="1118106" y="1050798"/>
                        </a:cubicBezTo>
                        <a:cubicBezTo>
                          <a:pt x="1117820" y="1050131"/>
                          <a:pt x="1117725" y="1049655"/>
                          <a:pt x="1117630" y="1049179"/>
                        </a:cubicBezTo>
                        <a:cubicBezTo>
                          <a:pt x="1117535" y="1048798"/>
                          <a:pt x="1117440" y="1048607"/>
                          <a:pt x="1117249" y="1048226"/>
                        </a:cubicBezTo>
                        <a:cubicBezTo>
                          <a:pt x="1116773" y="1047464"/>
                          <a:pt x="1116678" y="1046321"/>
                          <a:pt x="1116773" y="1045369"/>
                        </a:cubicBezTo>
                        <a:cubicBezTo>
                          <a:pt x="1116392" y="1045369"/>
                          <a:pt x="1116106" y="1045464"/>
                          <a:pt x="1115725" y="1045464"/>
                        </a:cubicBezTo>
                        <a:cubicBezTo>
                          <a:pt x="1113725" y="1045940"/>
                          <a:pt x="1112582" y="1047940"/>
                          <a:pt x="1112296" y="1049655"/>
                        </a:cubicBezTo>
                        <a:cubicBezTo>
                          <a:pt x="1112201" y="1050131"/>
                          <a:pt x="1112010" y="1051560"/>
                          <a:pt x="1110962" y="1051751"/>
                        </a:cubicBezTo>
                        <a:cubicBezTo>
                          <a:pt x="1109915" y="1051941"/>
                          <a:pt x="1108962" y="1050798"/>
                          <a:pt x="1108295" y="1049750"/>
                        </a:cubicBezTo>
                        <a:cubicBezTo>
                          <a:pt x="1107533" y="1048703"/>
                          <a:pt x="1106867" y="1048417"/>
                          <a:pt x="1106009" y="1048036"/>
                        </a:cubicBezTo>
                        <a:cubicBezTo>
                          <a:pt x="1105533" y="1047845"/>
                          <a:pt x="1104962" y="1047655"/>
                          <a:pt x="1104295" y="1047274"/>
                        </a:cubicBezTo>
                        <a:cubicBezTo>
                          <a:pt x="1102104" y="1046035"/>
                          <a:pt x="1102295" y="1045083"/>
                          <a:pt x="1103152" y="1041178"/>
                        </a:cubicBezTo>
                        <a:cubicBezTo>
                          <a:pt x="1103342" y="1040035"/>
                          <a:pt x="1103247" y="1039082"/>
                          <a:pt x="1102580" y="1038415"/>
                        </a:cubicBezTo>
                        <a:cubicBezTo>
                          <a:pt x="1101723" y="1037368"/>
                          <a:pt x="1100295" y="1037082"/>
                          <a:pt x="1099818" y="1037082"/>
                        </a:cubicBezTo>
                        <a:cubicBezTo>
                          <a:pt x="1099342" y="1037082"/>
                          <a:pt x="1098866" y="1037177"/>
                          <a:pt x="1098294" y="1037177"/>
                        </a:cubicBezTo>
                        <a:cubicBezTo>
                          <a:pt x="1097342" y="1037273"/>
                          <a:pt x="1096199" y="1037368"/>
                          <a:pt x="1094675" y="1037368"/>
                        </a:cubicBezTo>
                        <a:cubicBezTo>
                          <a:pt x="1093817" y="1037368"/>
                          <a:pt x="1093246" y="1037558"/>
                          <a:pt x="1092770" y="1037654"/>
                        </a:cubicBezTo>
                        <a:cubicBezTo>
                          <a:pt x="1092008" y="1037844"/>
                          <a:pt x="1091246" y="1037939"/>
                          <a:pt x="1090674" y="1036796"/>
                        </a:cubicBezTo>
                        <a:cubicBezTo>
                          <a:pt x="1090579" y="1036510"/>
                          <a:pt x="1090484" y="1036415"/>
                          <a:pt x="1090388" y="1036415"/>
                        </a:cubicBezTo>
                        <a:cubicBezTo>
                          <a:pt x="1090008" y="1036320"/>
                          <a:pt x="1088579" y="1037177"/>
                          <a:pt x="1087341" y="1037939"/>
                        </a:cubicBezTo>
                        <a:cubicBezTo>
                          <a:pt x="1085721" y="1038892"/>
                          <a:pt x="1083721" y="1039463"/>
                          <a:pt x="1082007" y="1040035"/>
                        </a:cubicBezTo>
                        <a:cubicBezTo>
                          <a:pt x="1080673" y="1040416"/>
                          <a:pt x="1079435" y="1040797"/>
                          <a:pt x="1078768" y="1041178"/>
                        </a:cubicBezTo>
                        <a:cubicBezTo>
                          <a:pt x="1077434" y="1042035"/>
                          <a:pt x="1076006" y="1042321"/>
                          <a:pt x="1074958" y="1041940"/>
                        </a:cubicBezTo>
                        <a:cubicBezTo>
                          <a:pt x="1074291" y="1041654"/>
                          <a:pt x="1073720" y="1041178"/>
                          <a:pt x="1073529" y="1040416"/>
                        </a:cubicBezTo>
                        <a:cubicBezTo>
                          <a:pt x="1073339" y="1039749"/>
                          <a:pt x="1071434" y="1039463"/>
                          <a:pt x="1069815" y="1039082"/>
                        </a:cubicBezTo>
                        <a:cubicBezTo>
                          <a:pt x="1068671" y="1038892"/>
                          <a:pt x="1067433" y="1038606"/>
                          <a:pt x="1066290" y="1038320"/>
                        </a:cubicBezTo>
                        <a:cubicBezTo>
                          <a:pt x="1063052" y="1037273"/>
                          <a:pt x="1061718" y="1035558"/>
                          <a:pt x="1062290" y="1033272"/>
                        </a:cubicBezTo>
                        <a:cubicBezTo>
                          <a:pt x="1062480" y="1032510"/>
                          <a:pt x="1062004" y="1031843"/>
                          <a:pt x="1061528" y="1031462"/>
                        </a:cubicBezTo>
                        <a:cubicBezTo>
                          <a:pt x="1061147" y="1031177"/>
                          <a:pt x="1060670" y="1030986"/>
                          <a:pt x="1060385" y="1031081"/>
                        </a:cubicBezTo>
                        <a:cubicBezTo>
                          <a:pt x="1059337" y="1031557"/>
                          <a:pt x="1057908" y="1032034"/>
                          <a:pt x="1055622" y="1032224"/>
                        </a:cubicBezTo>
                        <a:cubicBezTo>
                          <a:pt x="1053717" y="1032415"/>
                          <a:pt x="1053432" y="1032510"/>
                          <a:pt x="1052574" y="1033844"/>
                        </a:cubicBezTo>
                        <a:cubicBezTo>
                          <a:pt x="1051527" y="1035463"/>
                          <a:pt x="1048859" y="1036606"/>
                          <a:pt x="1046859" y="1037368"/>
                        </a:cubicBezTo>
                        <a:lnTo>
                          <a:pt x="1046669" y="1037463"/>
                        </a:lnTo>
                        <a:cubicBezTo>
                          <a:pt x="1046192" y="1037654"/>
                          <a:pt x="1045811" y="1037844"/>
                          <a:pt x="1045526" y="1038035"/>
                        </a:cubicBezTo>
                        <a:cubicBezTo>
                          <a:pt x="1044383" y="1038606"/>
                          <a:pt x="1043049" y="1039273"/>
                          <a:pt x="1041906" y="1037654"/>
                        </a:cubicBezTo>
                        <a:cubicBezTo>
                          <a:pt x="1040763" y="1036034"/>
                          <a:pt x="1039334" y="1033081"/>
                          <a:pt x="1038668" y="1030319"/>
                        </a:cubicBezTo>
                        <a:cubicBezTo>
                          <a:pt x="1038477" y="1029557"/>
                          <a:pt x="1038573" y="1028890"/>
                          <a:pt x="1038763" y="1028414"/>
                        </a:cubicBezTo>
                        <a:cubicBezTo>
                          <a:pt x="1038382" y="1028319"/>
                          <a:pt x="1038001" y="1028129"/>
                          <a:pt x="1037906" y="1028129"/>
                        </a:cubicBezTo>
                        <a:cubicBezTo>
                          <a:pt x="1037715" y="1028033"/>
                          <a:pt x="1037620" y="1028033"/>
                          <a:pt x="1037525" y="1028033"/>
                        </a:cubicBezTo>
                        <a:cubicBezTo>
                          <a:pt x="1037525" y="1028319"/>
                          <a:pt x="1037620" y="1028700"/>
                          <a:pt x="1037620" y="1029081"/>
                        </a:cubicBezTo>
                        <a:cubicBezTo>
                          <a:pt x="1037715" y="1029557"/>
                          <a:pt x="1037811" y="1030129"/>
                          <a:pt x="1037811" y="1030796"/>
                        </a:cubicBezTo>
                        <a:lnTo>
                          <a:pt x="1037906" y="1032034"/>
                        </a:lnTo>
                        <a:cubicBezTo>
                          <a:pt x="1038096" y="1034415"/>
                          <a:pt x="1038287" y="1036225"/>
                          <a:pt x="1037429" y="1037177"/>
                        </a:cubicBezTo>
                        <a:cubicBezTo>
                          <a:pt x="1036953" y="1037654"/>
                          <a:pt x="1036191" y="1038035"/>
                          <a:pt x="1035144" y="1038415"/>
                        </a:cubicBezTo>
                        <a:cubicBezTo>
                          <a:pt x="1034382" y="1038701"/>
                          <a:pt x="1033620" y="1039082"/>
                          <a:pt x="1032762" y="1039559"/>
                        </a:cubicBezTo>
                        <a:cubicBezTo>
                          <a:pt x="1031905" y="1040035"/>
                          <a:pt x="1031143" y="1040321"/>
                          <a:pt x="1030381" y="1040511"/>
                        </a:cubicBezTo>
                        <a:cubicBezTo>
                          <a:pt x="1029333" y="1040797"/>
                          <a:pt x="1028476" y="1041082"/>
                          <a:pt x="1027714" y="1042035"/>
                        </a:cubicBezTo>
                        <a:cubicBezTo>
                          <a:pt x="1026761" y="1043178"/>
                          <a:pt x="1025333" y="1043940"/>
                          <a:pt x="1023999" y="1043845"/>
                        </a:cubicBezTo>
                        <a:cubicBezTo>
                          <a:pt x="1023047" y="1043750"/>
                          <a:pt x="1022190" y="1043273"/>
                          <a:pt x="1021713" y="1042606"/>
                        </a:cubicBezTo>
                        <a:cubicBezTo>
                          <a:pt x="1020856" y="1041178"/>
                          <a:pt x="1018665" y="1042130"/>
                          <a:pt x="1017713" y="1042606"/>
                        </a:cubicBezTo>
                        <a:cubicBezTo>
                          <a:pt x="1015712" y="1043559"/>
                          <a:pt x="1014570" y="1044131"/>
                          <a:pt x="1013331" y="1042511"/>
                        </a:cubicBezTo>
                        <a:cubicBezTo>
                          <a:pt x="1013141" y="1042226"/>
                          <a:pt x="1012950" y="1041940"/>
                          <a:pt x="1012760" y="1041654"/>
                        </a:cubicBezTo>
                        <a:cubicBezTo>
                          <a:pt x="1012379" y="1040987"/>
                          <a:pt x="1012379" y="1040987"/>
                          <a:pt x="1011712" y="1041273"/>
                        </a:cubicBezTo>
                        <a:cubicBezTo>
                          <a:pt x="1010569" y="1041844"/>
                          <a:pt x="1009616" y="1041654"/>
                          <a:pt x="1008759" y="1041464"/>
                        </a:cubicBezTo>
                        <a:cubicBezTo>
                          <a:pt x="1008283" y="1041368"/>
                          <a:pt x="1007711" y="1041273"/>
                          <a:pt x="1007045" y="1041273"/>
                        </a:cubicBezTo>
                        <a:cubicBezTo>
                          <a:pt x="1005045" y="1041273"/>
                          <a:pt x="1002949" y="1040225"/>
                          <a:pt x="1001711" y="1038511"/>
                        </a:cubicBezTo>
                        <a:cubicBezTo>
                          <a:pt x="1001044" y="1037558"/>
                          <a:pt x="998663" y="1036701"/>
                          <a:pt x="996948" y="1036034"/>
                        </a:cubicBezTo>
                        <a:cubicBezTo>
                          <a:pt x="996377" y="1035844"/>
                          <a:pt x="995710" y="1035558"/>
                          <a:pt x="995234" y="1035368"/>
                        </a:cubicBezTo>
                        <a:cubicBezTo>
                          <a:pt x="994281" y="1034986"/>
                          <a:pt x="993615" y="1034415"/>
                          <a:pt x="993138" y="1033939"/>
                        </a:cubicBezTo>
                        <a:cubicBezTo>
                          <a:pt x="992471" y="1033367"/>
                          <a:pt x="992090" y="1032986"/>
                          <a:pt x="991233" y="1032986"/>
                        </a:cubicBezTo>
                        <a:cubicBezTo>
                          <a:pt x="988947" y="1032891"/>
                          <a:pt x="988947" y="1031462"/>
                          <a:pt x="988852" y="1029938"/>
                        </a:cubicBezTo>
                        <a:cubicBezTo>
                          <a:pt x="988852" y="1029652"/>
                          <a:pt x="988852" y="1029367"/>
                          <a:pt x="988852" y="1029081"/>
                        </a:cubicBezTo>
                        <a:cubicBezTo>
                          <a:pt x="988757" y="1027748"/>
                          <a:pt x="989138" y="1026795"/>
                          <a:pt x="989709" y="1026319"/>
                        </a:cubicBezTo>
                        <a:cubicBezTo>
                          <a:pt x="990281" y="1025843"/>
                          <a:pt x="991043" y="1025747"/>
                          <a:pt x="991995" y="1026033"/>
                        </a:cubicBezTo>
                        <a:cubicBezTo>
                          <a:pt x="993043" y="1026319"/>
                          <a:pt x="993043" y="1026319"/>
                          <a:pt x="993995" y="1024700"/>
                        </a:cubicBezTo>
                        <a:cubicBezTo>
                          <a:pt x="994186" y="1024319"/>
                          <a:pt x="994567" y="1023652"/>
                          <a:pt x="994662" y="1023366"/>
                        </a:cubicBezTo>
                        <a:cubicBezTo>
                          <a:pt x="994567" y="1023366"/>
                          <a:pt x="994377" y="1023271"/>
                          <a:pt x="993995" y="1023271"/>
                        </a:cubicBezTo>
                        <a:cubicBezTo>
                          <a:pt x="992948" y="1023176"/>
                          <a:pt x="992281" y="1022890"/>
                          <a:pt x="991900" y="1022223"/>
                        </a:cubicBezTo>
                        <a:cubicBezTo>
                          <a:pt x="991519" y="1021556"/>
                          <a:pt x="991709" y="1020699"/>
                          <a:pt x="992376" y="1019651"/>
                        </a:cubicBezTo>
                        <a:cubicBezTo>
                          <a:pt x="992853" y="1018985"/>
                          <a:pt x="992567" y="1018127"/>
                          <a:pt x="991995" y="1016413"/>
                        </a:cubicBezTo>
                        <a:cubicBezTo>
                          <a:pt x="991709" y="1015556"/>
                          <a:pt x="991328" y="1014508"/>
                          <a:pt x="991043" y="1013269"/>
                        </a:cubicBezTo>
                        <a:cubicBezTo>
                          <a:pt x="990566" y="1011079"/>
                          <a:pt x="990566" y="1010126"/>
                          <a:pt x="991043" y="1009555"/>
                        </a:cubicBezTo>
                        <a:cubicBezTo>
                          <a:pt x="991519" y="1008983"/>
                          <a:pt x="992281" y="1008983"/>
                          <a:pt x="993138" y="1009079"/>
                        </a:cubicBezTo>
                        <a:cubicBezTo>
                          <a:pt x="993615" y="1009079"/>
                          <a:pt x="993995" y="1009174"/>
                          <a:pt x="994377" y="1009174"/>
                        </a:cubicBezTo>
                        <a:cubicBezTo>
                          <a:pt x="994662" y="1009269"/>
                          <a:pt x="995138" y="1009269"/>
                          <a:pt x="995234" y="1009269"/>
                        </a:cubicBezTo>
                        <a:cubicBezTo>
                          <a:pt x="995138" y="1008888"/>
                          <a:pt x="995043" y="1008602"/>
                          <a:pt x="994853" y="1008507"/>
                        </a:cubicBezTo>
                        <a:cubicBezTo>
                          <a:pt x="994567" y="1008221"/>
                          <a:pt x="993995" y="1008126"/>
                          <a:pt x="993329" y="1008221"/>
                        </a:cubicBezTo>
                        <a:cubicBezTo>
                          <a:pt x="991138" y="1008412"/>
                          <a:pt x="989614" y="1007650"/>
                          <a:pt x="988757" y="1005935"/>
                        </a:cubicBezTo>
                        <a:cubicBezTo>
                          <a:pt x="988471" y="1005364"/>
                          <a:pt x="988090" y="1004983"/>
                          <a:pt x="987614" y="1004602"/>
                        </a:cubicBezTo>
                        <a:cubicBezTo>
                          <a:pt x="987042" y="1004126"/>
                          <a:pt x="986280" y="1003554"/>
                          <a:pt x="985804" y="1002316"/>
                        </a:cubicBezTo>
                        <a:lnTo>
                          <a:pt x="985518" y="1001744"/>
                        </a:lnTo>
                        <a:cubicBezTo>
                          <a:pt x="984756" y="1000125"/>
                          <a:pt x="984280" y="998982"/>
                          <a:pt x="984756" y="996506"/>
                        </a:cubicBezTo>
                        <a:cubicBezTo>
                          <a:pt x="984947" y="995458"/>
                          <a:pt x="984470" y="994696"/>
                          <a:pt x="984090" y="994124"/>
                        </a:cubicBezTo>
                        <a:cubicBezTo>
                          <a:pt x="983232" y="992981"/>
                          <a:pt x="981708" y="992314"/>
                          <a:pt x="980375" y="992219"/>
                        </a:cubicBezTo>
                        <a:cubicBezTo>
                          <a:pt x="979517" y="992219"/>
                          <a:pt x="978660" y="992124"/>
                          <a:pt x="977898" y="991934"/>
                        </a:cubicBezTo>
                        <a:cubicBezTo>
                          <a:pt x="976184" y="991743"/>
                          <a:pt x="974374" y="991457"/>
                          <a:pt x="971898" y="991934"/>
                        </a:cubicBezTo>
                        <a:cubicBezTo>
                          <a:pt x="969326" y="992505"/>
                          <a:pt x="968754" y="992314"/>
                          <a:pt x="967707" y="991648"/>
                        </a:cubicBezTo>
                        <a:cubicBezTo>
                          <a:pt x="967325" y="991457"/>
                          <a:pt x="966945" y="991172"/>
                          <a:pt x="966278" y="990981"/>
                        </a:cubicBezTo>
                        <a:cubicBezTo>
                          <a:pt x="965611" y="990790"/>
                          <a:pt x="965135" y="990505"/>
                          <a:pt x="964754" y="990314"/>
                        </a:cubicBezTo>
                        <a:cubicBezTo>
                          <a:pt x="963611" y="989838"/>
                          <a:pt x="963611" y="989743"/>
                          <a:pt x="962658" y="990790"/>
                        </a:cubicBezTo>
                        <a:cubicBezTo>
                          <a:pt x="961991" y="991457"/>
                          <a:pt x="961325" y="992029"/>
                          <a:pt x="960563" y="991743"/>
                        </a:cubicBezTo>
                        <a:cubicBezTo>
                          <a:pt x="959610" y="991362"/>
                          <a:pt x="959610" y="990029"/>
                          <a:pt x="959515" y="987457"/>
                        </a:cubicBezTo>
                        <a:cubicBezTo>
                          <a:pt x="959515" y="986314"/>
                          <a:pt x="959229" y="985742"/>
                          <a:pt x="959039" y="985647"/>
                        </a:cubicBezTo>
                        <a:cubicBezTo>
                          <a:pt x="958753" y="985552"/>
                          <a:pt x="957991" y="985742"/>
                          <a:pt x="956657" y="987076"/>
                        </a:cubicBezTo>
                        <a:cubicBezTo>
                          <a:pt x="955705" y="988028"/>
                          <a:pt x="954467" y="988409"/>
                          <a:pt x="953038" y="988314"/>
                        </a:cubicBezTo>
                        <a:cubicBezTo>
                          <a:pt x="951609" y="988123"/>
                          <a:pt x="950276" y="987457"/>
                          <a:pt x="949704" y="986504"/>
                        </a:cubicBezTo>
                        <a:cubicBezTo>
                          <a:pt x="949037" y="985456"/>
                          <a:pt x="949037" y="985456"/>
                          <a:pt x="947418" y="985742"/>
                        </a:cubicBezTo>
                        <a:cubicBezTo>
                          <a:pt x="946275" y="986028"/>
                          <a:pt x="945608" y="985647"/>
                          <a:pt x="945323" y="985266"/>
                        </a:cubicBezTo>
                        <a:cubicBezTo>
                          <a:pt x="944751" y="984599"/>
                          <a:pt x="944656" y="983456"/>
                          <a:pt x="945228" y="981837"/>
                        </a:cubicBezTo>
                        <a:cubicBezTo>
                          <a:pt x="945704" y="980218"/>
                          <a:pt x="945513" y="979837"/>
                          <a:pt x="945513" y="979837"/>
                        </a:cubicBezTo>
                        <a:cubicBezTo>
                          <a:pt x="944751" y="979932"/>
                          <a:pt x="944180" y="979646"/>
                          <a:pt x="943799" y="979170"/>
                        </a:cubicBezTo>
                        <a:cubicBezTo>
                          <a:pt x="943323" y="978503"/>
                          <a:pt x="943227" y="977551"/>
                          <a:pt x="943513" y="976694"/>
                        </a:cubicBezTo>
                        <a:cubicBezTo>
                          <a:pt x="943703" y="976122"/>
                          <a:pt x="943989" y="975741"/>
                          <a:pt x="944275" y="975455"/>
                        </a:cubicBezTo>
                        <a:cubicBezTo>
                          <a:pt x="944275" y="975455"/>
                          <a:pt x="944275" y="975455"/>
                          <a:pt x="944275" y="975455"/>
                        </a:cubicBezTo>
                        <a:cubicBezTo>
                          <a:pt x="943703" y="974979"/>
                          <a:pt x="943513" y="974312"/>
                          <a:pt x="943703" y="973646"/>
                        </a:cubicBezTo>
                        <a:cubicBezTo>
                          <a:pt x="943894" y="972884"/>
                          <a:pt x="944656" y="972312"/>
                          <a:pt x="945418" y="972217"/>
                        </a:cubicBezTo>
                        <a:cubicBezTo>
                          <a:pt x="945513" y="972217"/>
                          <a:pt x="945704" y="972026"/>
                          <a:pt x="945704" y="971836"/>
                        </a:cubicBezTo>
                        <a:cubicBezTo>
                          <a:pt x="945704" y="971645"/>
                          <a:pt x="945704" y="971550"/>
                          <a:pt x="945418" y="971360"/>
                        </a:cubicBezTo>
                        <a:cubicBezTo>
                          <a:pt x="943989" y="970693"/>
                          <a:pt x="943799" y="970312"/>
                          <a:pt x="943703" y="968788"/>
                        </a:cubicBezTo>
                        <a:cubicBezTo>
                          <a:pt x="943608" y="968026"/>
                          <a:pt x="943418" y="967073"/>
                          <a:pt x="940846" y="966978"/>
                        </a:cubicBezTo>
                        <a:cubicBezTo>
                          <a:pt x="937988" y="966883"/>
                          <a:pt x="937798" y="965454"/>
                          <a:pt x="937512" y="963644"/>
                        </a:cubicBezTo>
                        <a:cubicBezTo>
                          <a:pt x="937417" y="963359"/>
                          <a:pt x="937417" y="962977"/>
                          <a:pt x="937322" y="962597"/>
                        </a:cubicBezTo>
                        <a:cubicBezTo>
                          <a:pt x="937227" y="961930"/>
                          <a:pt x="936941" y="961454"/>
                          <a:pt x="936560" y="961263"/>
                        </a:cubicBezTo>
                        <a:cubicBezTo>
                          <a:pt x="935893" y="960977"/>
                          <a:pt x="934750" y="961168"/>
                          <a:pt x="933321" y="961835"/>
                        </a:cubicBezTo>
                        <a:cubicBezTo>
                          <a:pt x="931892" y="962501"/>
                          <a:pt x="930845" y="963263"/>
                          <a:pt x="929607" y="964216"/>
                        </a:cubicBezTo>
                        <a:cubicBezTo>
                          <a:pt x="928845" y="964787"/>
                          <a:pt x="928082" y="965359"/>
                          <a:pt x="927130" y="966026"/>
                        </a:cubicBezTo>
                        <a:lnTo>
                          <a:pt x="926463" y="966502"/>
                        </a:lnTo>
                        <a:cubicBezTo>
                          <a:pt x="925796" y="966978"/>
                          <a:pt x="925034" y="967454"/>
                          <a:pt x="924939" y="967645"/>
                        </a:cubicBezTo>
                        <a:cubicBezTo>
                          <a:pt x="924939" y="967645"/>
                          <a:pt x="925130" y="967931"/>
                          <a:pt x="925892" y="968597"/>
                        </a:cubicBezTo>
                        <a:cubicBezTo>
                          <a:pt x="926273" y="968883"/>
                          <a:pt x="927225" y="969835"/>
                          <a:pt x="926749" y="970693"/>
                        </a:cubicBezTo>
                        <a:cubicBezTo>
                          <a:pt x="926082" y="971836"/>
                          <a:pt x="923891" y="971169"/>
                          <a:pt x="923225" y="970979"/>
                        </a:cubicBezTo>
                        <a:cubicBezTo>
                          <a:pt x="922367" y="970693"/>
                          <a:pt x="921796" y="970883"/>
                          <a:pt x="921034" y="971169"/>
                        </a:cubicBezTo>
                        <a:cubicBezTo>
                          <a:pt x="920367" y="971360"/>
                          <a:pt x="919605" y="971645"/>
                          <a:pt x="918748" y="971550"/>
                        </a:cubicBezTo>
                        <a:cubicBezTo>
                          <a:pt x="917605" y="971455"/>
                          <a:pt x="917129" y="971740"/>
                          <a:pt x="916176" y="974122"/>
                        </a:cubicBezTo>
                        <a:cubicBezTo>
                          <a:pt x="915605" y="975551"/>
                          <a:pt x="915033" y="976408"/>
                          <a:pt x="914462" y="976694"/>
                        </a:cubicBezTo>
                        <a:cubicBezTo>
                          <a:pt x="913890" y="976979"/>
                          <a:pt x="913319" y="976694"/>
                          <a:pt x="912557" y="976313"/>
                        </a:cubicBezTo>
                        <a:cubicBezTo>
                          <a:pt x="911795" y="975931"/>
                          <a:pt x="910747" y="975455"/>
                          <a:pt x="910271" y="975836"/>
                        </a:cubicBezTo>
                        <a:cubicBezTo>
                          <a:pt x="909032" y="976884"/>
                          <a:pt x="907985" y="977265"/>
                          <a:pt x="907318" y="977456"/>
                        </a:cubicBezTo>
                        <a:cubicBezTo>
                          <a:pt x="907223" y="977456"/>
                          <a:pt x="907223" y="977551"/>
                          <a:pt x="907128" y="977551"/>
                        </a:cubicBezTo>
                        <a:cubicBezTo>
                          <a:pt x="907413" y="977932"/>
                          <a:pt x="907890" y="978503"/>
                          <a:pt x="908366" y="978980"/>
                        </a:cubicBezTo>
                        <a:cubicBezTo>
                          <a:pt x="910461" y="981456"/>
                          <a:pt x="910271" y="982313"/>
                          <a:pt x="910175" y="982694"/>
                        </a:cubicBezTo>
                        <a:lnTo>
                          <a:pt x="910080" y="983075"/>
                        </a:lnTo>
                        <a:cubicBezTo>
                          <a:pt x="909985" y="983456"/>
                          <a:pt x="909890" y="983837"/>
                          <a:pt x="909890" y="983932"/>
                        </a:cubicBezTo>
                        <a:cubicBezTo>
                          <a:pt x="909890" y="983932"/>
                          <a:pt x="909985" y="984028"/>
                          <a:pt x="910461" y="984218"/>
                        </a:cubicBezTo>
                        <a:cubicBezTo>
                          <a:pt x="912176" y="984980"/>
                          <a:pt x="912557" y="988028"/>
                          <a:pt x="912652" y="990410"/>
                        </a:cubicBezTo>
                        <a:cubicBezTo>
                          <a:pt x="912747" y="992219"/>
                          <a:pt x="913224" y="992505"/>
                          <a:pt x="914462" y="993172"/>
                        </a:cubicBezTo>
                        <a:cubicBezTo>
                          <a:pt x="914748" y="993267"/>
                          <a:pt x="914938" y="993457"/>
                          <a:pt x="915224" y="993648"/>
                        </a:cubicBezTo>
                        <a:lnTo>
                          <a:pt x="915414" y="993743"/>
                        </a:lnTo>
                        <a:cubicBezTo>
                          <a:pt x="917224" y="994886"/>
                          <a:pt x="918272" y="995744"/>
                          <a:pt x="917415" y="999458"/>
                        </a:cubicBezTo>
                        <a:cubicBezTo>
                          <a:pt x="917033" y="1001268"/>
                          <a:pt x="915986" y="1002697"/>
                          <a:pt x="914557" y="1003364"/>
                        </a:cubicBezTo>
                        <a:cubicBezTo>
                          <a:pt x="913509" y="1003935"/>
                          <a:pt x="912271" y="1004030"/>
                          <a:pt x="911509" y="1003744"/>
                        </a:cubicBezTo>
                        <a:cubicBezTo>
                          <a:pt x="910747" y="1003459"/>
                          <a:pt x="908366" y="1003078"/>
                          <a:pt x="907985" y="1003459"/>
                        </a:cubicBezTo>
                        <a:cubicBezTo>
                          <a:pt x="907985" y="1003744"/>
                          <a:pt x="907985" y="1003935"/>
                          <a:pt x="907985" y="1004221"/>
                        </a:cubicBezTo>
                        <a:cubicBezTo>
                          <a:pt x="907985" y="1004792"/>
                          <a:pt x="907985" y="1005078"/>
                          <a:pt x="907699" y="1005364"/>
                        </a:cubicBezTo>
                        <a:cubicBezTo>
                          <a:pt x="907699" y="1005650"/>
                          <a:pt x="907604" y="1005840"/>
                          <a:pt x="907508" y="1006031"/>
                        </a:cubicBezTo>
                        <a:cubicBezTo>
                          <a:pt x="907128" y="1006602"/>
                          <a:pt x="907223" y="1007078"/>
                          <a:pt x="907508" y="1008031"/>
                        </a:cubicBezTo>
                        <a:cubicBezTo>
                          <a:pt x="907604" y="1008602"/>
                          <a:pt x="907794" y="1009174"/>
                          <a:pt x="907890" y="1010031"/>
                        </a:cubicBezTo>
                        <a:cubicBezTo>
                          <a:pt x="907985" y="1011650"/>
                          <a:pt x="907318" y="1012127"/>
                          <a:pt x="906937" y="1012222"/>
                        </a:cubicBezTo>
                        <a:cubicBezTo>
                          <a:pt x="905984" y="1012507"/>
                          <a:pt x="904841" y="1011746"/>
                          <a:pt x="903984" y="1010317"/>
                        </a:cubicBezTo>
                        <a:cubicBezTo>
                          <a:pt x="903603" y="1009650"/>
                          <a:pt x="903317" y="1009555"/>
                          <a:pt x="903222" y="1009555"/>
                        </a:cubicBezTo>
                        <a:lnTo>
                          <a:pt x="903222" y="1009555"/>
                        </a:lnTo>
                        <a:cubicBezTo>
                          <a:pt x="903127" y="1009555"/>
                          <a:pt x="902841" y="1009840"/>
                          <a:pt x="902555" y="1010984"/>
                        </a:cubicBezTo>
                        <a:cubicBezTo>
                          <a:pt x="901984" y="1013460"/>
                          <a:pt x="900936" y="1013460"/>
                          <a:pt x="898936" y="1013365"/>
                        </a:cubicBezTo>
                        <a:lnTo>
                          <a:pt x="898460" y="1013365"/>
                        </a:lnTo>
                        <a:cubicBezTo>
                          <a:pt x="896936" y="1013269"/>
                          <a:pt x="896364" y="1014031"/>
                          <a:pt x="895221" y="1015460"/>
                        </a:cubicBezTo>
                        <a:cubicBezTo>
                          <a:pt x="895031" y="1015746"/>
                          <a:pt x="894840" y="1015936"/>
                          <a:pt x="894650" y="1016222"/>
                        </a:cubicBezTo>
                        <a:cubicBezTo>
                          <a:pt x="893602" y="1017556"/>
                          <a:pt x="892173" y="1017556"/>
                          <a:pt x="891316" y="1016984"/>
                        </a:cubicBezTo>
                        <a:cubicBezTo>
                          <a:pt x="890459" y="1016318"/>
                          <a:pt x="890268" y="1015270"/>
                          <a:pt x="890745" y="1014413"/>
                        </a:cubicBezTo>
                        <a:cubicBezTo>
                          <a:pt x="891125" y="1013841"/>
                          <a:pt x="891316" y="1013365"/>
                          <a:pt x="891221" y="1012889"/>
                        </a:cubicBezTo>
                        <a:cubicBezTo>
                          <a:pt x="891125" y="1012412"/>
                          <a:pt x="890745" y="1012031"/>
                          <a:pt x="890078" y="1011555"/>
                        </a:cubicBezTo>
                        <a:cubicBezTo>
                          <a:pt x="888744" y="1010698"/>
                          <a:pt x="888744" y="1009745"/>
                          <a:pt x="888840" y="1009269"/>
                        </a:cubicBezTo>
                        <a:cubicBezTo>
                          <a:pt x="889030" y="1008221"/>
                          <a:pt x="889982" y="1007555"/>
                          <a:pt x="890745" y="1007364"/>
                        </a:cubicBezTo>
                        <a:cubicBezTo>
                          <a:pt x="891507" y="1007173"/>
                          <a:pt x="892459" y="1006697"/>
                          <a:pt x="892935" y="1005650"/>
                        </a:cubicBezTo>
                        <a:cubicBezTo>
                          <a:pt x="893126" y="1005173"/>
                          <a:pt x="893507" y="1004316"/>
                          <a:pt x="893888" y="1003364"/>
                        </a:cubicBezTo>
                        <a:lnTo>
                          <a:pt x="893983" y="1003078"/>
                        </a:lnTo>
                        <a:cubicBezTo>
                          <a:pt x="894459" y="1001839"/>
                          <a:pt x="894745" y="1000982"/>
                          <a:pt x="894936" y="1000601"/>
                        </a:cubicBezTo>
                        <a:cubicBezTo>
                          <a:pt x="894459" y="999649"/>
                          <a:pt x="894364" y="998601"/>
                          <a:pt x="894364" y="997363"/>
                        </a:cubicBezTo>
                        <a:cubicBezTo>
                          <a:pt x="894364" y="997077"/>
                          <a:pt x="894364" y="996791"/>
                          <a:pt x="894364" y="996410"/>
                        </a:cubicBezTo>
                        <a:cubicBezTo>
                          <a:pt x="894364" y="995458"/>
                          <a:pt x="893983" y="994505"/>
                          <a:pt x="893221" y="993553"/>
                        </a:cubicBezTo>
                        <a:lnTo>
                          <a:pt x="892364" y="994315"/>
                        </a:lnTo>
                        <a:lnTo>
                          <a:pt x="890840" y="995744"/>
                        </a:lnTo>
                        <a:cubicBezTo>
                          <a:pt x="890840" y="997172"/>
                          <a:pt x="890745" y="1000411"/>
                          <a:pt x="889220" y="1000792"/>
                        </a:cubicBezTo>
                        <a:cubicBezTo>
                          <a:pt x="887982" y="1001077"/>
                          <a:pt x="886649" y="1001649"/>
                          <a:pt x="885791" y="1003554"/>
                        </a:cubicBezTo>
                        <a:cubicBezTo>
                          <a:pt x="884744" y="1005840"/>
                          <a:pt x="884839" y="1006031"/>
                          <a:pt x="886077" y="1006602"/>
                        </a:cubicBezTo>
                        <a:cubicBezTo>
                          <a:pt x="887030" y="1007078"/>
                          <a:pt x="887887" y="1007555"/>
                          <a:pt x="888173" y="1008507"/>
                        </a:cubicBezTo>
                        <a:cubicBezTo>
                          <a:pt x="888363" y="1009269"/>
                          <a:pt x="888173" y="1010126"/>
                          <a:pt x="887506" y="1011460"/>
                        </a:cubicBezTo>
                        <a:cubicBezTo>
                          <a:pt x="887125" y="1012222"/>
                          <a:pt x="886744" y="1012793"/>
                          <a:pt x="886458" y="1013365"/>
                        </a:cubicBezTo>
                        <a:cubicBezTo>
                          <a:pt x="885791" y="1014508"/>
                          <a:pt x="885411" y="1015270"/>
                          <a:pt x="884934" y="1015936"/>
                        </a:cubicBezTo>
                        <a:cubicBezTo>
                          <a:pt x="884744" y="1016127"/>
                          <a:pt x="884363" y="1016698"/>
                          <a:pt x="883601" y="1016698"/>
                        </a:cubicBezTo>
                        <a:cubicBezTo>
                          <a:pt x="883601" y="1016698"/>
                          <a:pt x="883601" y="1016698"/>
                          <a:pt x="883601" y="1016698"/>
                        </a:cubicBezTo>
                        <a:cubicBezTo>
                          <a:pt x="882839" y="1016698"/>
                          <a:pt x="881982" y="1016032"/>
                          <a:pt x="880648" y="1014413"/>
                        </a:cubicBezTo>
                        <a:cubicBezTo>
                          <a:pt x="878743" y="1012031"/>
                          <a:pt x="877790" y="1011174"/>
                          <a:pt x="875886" y="1011174"/>
                        </a:cubicBezTo>
                        <a:cubicBezTo>
                          <a:pt x="875028" y="1011174"/>
                          <a:pt x="874838" y="1011269"/>
                          <a:pt x="874838" y="1011269"/>
                        </a:cubicBezTo>
                        <a:cubicBezTo>
                          <a:pt x="874838" y="1011269"/>
                          <a:pt x="874933" y="1011555"/>
                          <a:pt x="874933" y="1011746"/>
                        </a:cubicBezTo>
                        <a:cubicBezTo>
                          <a:pt x="874933" y="1012031"/>
                          <a:pt x="875028" y="1012412"/>
                          <a:pt x="875028" y="1012793"/>
                        </a:cubicBezTo>
                        <a:cubicBezTo>
                          <a:pt x="875028" y="1013079"/>
                          <a:pt x="875028" y="1013936"/>
                          <a:pt x="874266" y="1014222"/>
                        </a:cubicBezTo>
                        <a:cubicBezTo>
                          <a:pt x="873504" y="1014413"/>
                          <a:pt x="872837" y="1013746"/>
                          <a:pt x="871409" y="1011555"/>
                        </a:cubicBezTo>
                        <a:cubicBezTo>
                          <a:pt x="870456" y="1010031"/>
                          <a:pt x="868837" y="1008888"/>
                          <a:pt x="867503" y="1008698"/>
                        </a:cubicBezTo>
                        <a:cubicBezTo>
                          <a:pt x="866837" y="1008602"/>
                          <a:pt x="866265" y="1008793"/>
                          <a:pt x="865789" y="1009174"/>
                        </a:cubicBezTo>
                        <a:cubicBezTo>
                          <a:pt x="863694" y="1010888"/>
                          <a:pt x="863503" y="1011460"/>
                          <a:pt x="864074" y="1012698"/>
                        </a:cubicBezTo>
                        <a:cubicBezTo>
                          <a:pt x="864932" y="1014222"/>
                          <a:pt x="865313" y="1016127"/>
                          <a:pt x="865503" y="1018508"/>
                        </a:cubicBezTo>
                        <a:cubicBezTo>
                          <a:pt x="865503" y="1018794"/>
                          <a:pt x="865503" y="1019080"/>
                          <a:pt x="865599" y="1019365"/>
                        </a:cubicBezTo>
                        <a:cubicBezTo>
                          <a:pt x="865694" y="1020699"/>
                          <a:pt x="865884" y="1022032"/>
                          <a:pt x="863979" y="1022414"/>
                        </a:cubicBezTo>
                        <a:cubicBezTo>
                          <a:pt x="863598" y="1022509"/>
                          <a:pt x="863312" y="1022794"/>
                          <a:pt x="863217" y="1023271"/>
                        </a:cubicBezTo>
                        <a:cubicBezTo>
                          <a:pt x="863122" y="1023938"/>
                          <a:pt x="863503" y="1024604"/>
                          <a:pt x="864265" y="1025081"/>
                        </a:cubicBezTo>
                        <a:cubicBezTo>
                          <a:pt x="866456" y="1026319"/>
                          <a:pt x="868075" y="1027557"/>
                          <a:pt x="867789" y="1030986"/>
                        </a:cubicBezTo>
                        <a:cubicBezTo>
                          <a:pt x="867599" y="1033177"/>
                          <a:pt x="866361" y="1035558"/>
                          <a:pt x="864646" y="1036987"/>
                        </a:cubicBezTo>
                        <a:cubicBezTo>
                          <a:pt x="864360" y="1037273"/>
                          <a:pt x="863884" y="1037558"/>
                          <a:pt x="863408" y="1037844"/>
                        </a:cubicBezTo>
                        <a:lnTo>
                          <a:pt x="863217" y="1037939"/>
                        </a:lnTo>
                        <a:cubicBezTo>
                          <a:pt x="862265" y="1038511"/>
                          <a:pt x="861312" y="1037749"/>
                          <a:pt x="860645" y="1037273"/>
                        </a:cubicBezTo>
                        <a:cubicBezTo>
                          <a:pt x="860360" y="1037082"/>
                          <a:pt x="859979" y="1036796"/>
                          <a:pt x="859788" y="1036796"/>
                        </a:cubicBezTo>
                        <a:cubicBezTo>
                          <a:pt x="859788" y="1036796"/>
                          <a:pt x="857788" y="1038701"/>
                          <a:pt x="856740" y="1039463"/>
                        </a:cubicBezTo>
                        <a:cubicBezTo>
                          <a:pt x="855502" y="1040321"/>
                          <a:pt x="854264" y="1039749"/>
                          <a:pt x="850549" y="1038225"/>
                        </a:cubicBezTo>
                        <a:lnTo>
                          <a:pt x="849978" y="1037939"/>
                        </a:lnTo>
                        <a:cubicBezTo>
                          <a:pt x="845882" y="1036320"/>
                          <a:pt x="845405" y="1037177"/>
                          <a:pt x="844834" y="1038320"/>
                        </a:cubicBezTo>
                        <a:cubicBezTo>
                          <a:pt x="844262" y="1039368"/>
                          <a:pt x="844072" y="1040035"/>
                          <a:pt x="844072" y="1040892"/>
                        </a:cubicBezTo>
                        <a:cubicBezTo>
                          <a:pt x="844072" y="1041844"/>
                          <a:pt x="844072" y="1042702"/>
                          <a:pt x="843405" y="1043178"/>
                        </a:cubicBezTo>
                        <a:cubicBezTo>
                          <a:pt x="842738" y="1043654"/>
                          <a:pt x="841786" y="1043178"/>
                          <a:pt x="841500" y="1042988"/>
                        </a:cubicBezTo>
                        <a:cubicBezTo>
                          <a:pt x="839881" y="1042226"/>
                          <a:pt x="837881" y="1041273"/>
                          <a:pt x="837024" y="1038606"/>
                        </a:cubicBezTo>
                        <a:cubicBezTo>
                          <a:pt x="836547" y="1037082"/>
                          <a:pt x="835499" y="1034986"/>
                          <a:pt x="834357" y="1033748"/>
                        </a:cubicBezTo>
                        <a:cubicBezTo>
                          <a:pt x="833499" y="1032891"/>
                          <a:pt x="832832" y="1032510"/>
                          <a:pt x="832166" y="1032701"/>
                        </a:cubicBezTo>
                        <a:cubicBezTo>
                          <a:pt x="831213" y="1032986"/>
                          <a:pt x="830070" y="1032986"/>
                          <a:pt x="828927" y="1032701"/>
                        </a:cubicBezTo>
                        <a:cubicBezTo>
                          <a:pt x="828356" y="1032605"/>
                          <a:pt x="827879" y="1032605"/>
                          <a:pt x="827689" y="1032796"/>
                        </a:cubicBezTo>
                        <a:cubicBezTo>
                          <a:pt x="827213" y="1033081"/>
                          <a:pt x="827213" y="1034225"/>
                          <a:pt x="827117" y="1035272"/>
                        </a:cubicBezTo>
                        <a:lnTo>
                          <a:pt x="827117" y="1035463"/>
                        </a:lnTo>
                        <a:cubicBezTo>
                          <a:pt x="827022" y="1036892"/>
                          <a:pt x="826641" y="1037844"/>
                          <a:pt x="825784" y="1038225"/>
                        </a:cubicBezTo>
                        <a:cubicBezTo>
                          <a:pt x="825022" y="1038606"/>
                          <a:pt x="824070" y="1038511"/>
                          <a:pt x="822927" y="1037844"/>
                        </a:cubicBezTo>
                        <a:lnTo>
                          <a:pt x="822641" y="1037654"/>
                        </a:lnTo>
                        <a:cubicBezTo>
                          <a:pt x="821212" y="1036796"/>
                          <a:pt x="820069" y="1036130"/>
                          <a:pt x="819878" y="1035082"/>
                        </a:cubicBezTo>
                        <a:cubicBezTo>
                          <a:pt x="819783" y="1034510"/>
                          <a:pt x="820069" y="1033939"/>
                          <a:pt x="820545" y="1033272"/>
                        </a:cubicBezTo>
                        <a:cubicBezTo>
                          <a:pt x="821688" y="1032034"/>
                          <a:pt x="821879" y="1031081"/>
                          <a:pt x="821593" y="1028129"/>
                        </a:cubicBezTo>
                        <a:cubicBezTo>
                          <a:pt x="821307" y="1025843"/>
                          <a:pt x="820259" y="1024985"/>
                          <a:pt x="819116" y="1023938"/>
                        </a:cubicBezTo>
                        <a:cubicBezTo>
                          <a:pt x="818926" y="1023747"/>
                          <a:pt x="818736" y="1023556"/>
                          <a:pt x="818545" y="1023461"/>
                        </a:cubicBezTo>
                        <a:cubicBezTo>
                          <a:pt x="818259" y="1023271"/>
                          <a:pt x="818069" y="1022985"/>
                          <a:pt x="817783" y="1022794"/>
                        </a:cubicBezTo>
                        <a:cubicBezTo>
                          <a:pt x="816640" y="1021842"/>
                          <a:pt x="815592" y="1020889"/>
                          <a:pt x="814830" y="1018889"/>
                        </a:cubicBezTo>
                        <a:cubicBezTo>
                          <a:pt x="814354" y="1017651"/>
                          <a:pt x="813878" y="1017270"/>
                          <a:pt x="813782" y="1017270"/>
                        </a:cubicBezTo>
                        <a:cubicBezTo>
                          <a:pt x="813687" y="1017270"/>
                          <a:pt x="813497" y="1017556"/>
                          <a:pt x="813306" y="1018413"/>
                        </a:cubicBezTo>
                        <a:cubicBezTo>
                          <a:pt x="812640" y="1021556"/>
                          <a:pt x="811306" y="1021556"/>
                          <a:pt x="809401" y="1021175"/>
                        </a:cubicBezTo>
                        <a:cubicBezTo>
                          <a:pt x="809115" y="1021271"/>
                          <a:pt x="809115" y="1022128"/>
                          <a:pt x="809115" y="1022794"/>
                        </a:cubicBezTo>
                        <a:cubicBezTo>
                          <a:pt x="809115" y="1023747"/>
                          <a:pt x="809115" y="1024985"/>
                          <a:pt x="808734" y="1026319"/>
                        </a:cubicBezTo>
                        <a:cubicBezTo>
                          <a:pt x="808544" y="1027271"/>
                          <a:pt x="808163" y="1028319"/>
                          <a:pt x="807782" y="1029272"/>
                        </a:cubicBezTo>
                        <a:lnTo>
                          <a:pt x="806924" y="1030986"/>
                        </a:lnTo>
                        <a:cubicBezTo>
                          <a:pt x="806734" y="1031367"/>
                          <a:pt x="806353" y="1031557"/>
                          <a:pt x="805972" y="1031557"/>
                        </a:cubicBezTo>
                        <a:cubicBezTo>
                          <a:pt x="805400" y="1031557"/>
                          <a:pt x="804829" y="1030891"/>
                          <a:pt x="804353" y="1029652"/>
                        </a:cubicBezTo>
                        <a:cubicBezTo>
                          <a:pt x="804162" y="1029557"/>
                          <a:pt x="803686" y="1029367"/>
                          <a:pt x="802829" y="1029272"/>
                        </a:cubicBezTo>
                        <a:cubicBezTo>
                          <a:pt x="802067" y="1029176"/>
                          <a:pt x="799686" y="1029081"/>
                          <a:pt x="799304" y="1026890"/>
                        </a:cubicBezTo>
                        <a:cubicBezTo>
                          <a:pt x="799209" y="1026605"/>
                          <a:pt x="798924" y="1026319"/>
                          <a:pt x="798638" y="1026223"/>
                        </a:cubicBezTo>
                        <a:cubicBezTo>
                          <a:pt x="798447" y="1026128"/>
                          <a:pt x="798066" y="1025938"/>
                          <a:pt x="797685" y="1025747"/>
                        </a:cubicBezTo>
                        <a:cubicBezTo>
                          <a:pt x="797209" y="1025557"/>
                          <a:pt x="796542" y="1025176"/>
                          <a:pt x="795780" y="1024890"/>
                        </a:cubicBezTo>
                        <a:cubicBezTo>
                          <a:pt x="795209" y="1024604"/>
                          <a:pt x="794637" y="1024414"/>
                          <a:pt x="794161" y="1024223"/>
                        </a:cubicBezTo>
                        <a:lnTo>
                          <a:pt x="793208" y="1023842"/>
                        </a:lnTo>
                        <a:cubicBezTo>
                          <a:pt x="792065" y="1023366"/>
                          <a:pt x="791780" y="1023271"/>
                          <a:pt x="789875" y="1023176"/>
                        </a:cubicBezTo>
                        <a:cubicBezTo>
                          <a:pt x="789684" y="1023176"/>
                          <a:pt x="789494" y="1023176"/>
                          <a:pt x="789303" y="1023176"/>
                        </a:cubicBezTo>
                        <a:cubicBezTo>
                          <a:pt x="787684" y="1023176"/>
                          <a:pt x="786636" y="1022890"/>
                          <a:pt x="786350" y="1019842"/>
                        </a:cubicBezTo>
                        <a:cubicBezTo>
                          <a:pt x="786065" y="1017080"/>
                          <a:pt x="785970" y="1016413"/>
                          <a:pt x="782921" y="1014889"/>
                        </a:cubicBezTo>
                        <a:cubicBezTo>
                          <a:pt x="779969" y="1013460"/>
                          <a:pt x="779111" y="1013079"/>
                          <a:pt x="777397" y="1012507"/>
                        </a:cubicBezTo>
                        <a:lnTo>
                          <a:pt x="776825" y="1012317"/>
                        </a:lnTo>
                        <a:cubicBezTo>
                          <a:pt x="774920" y="1011650"/>
                          <a:pt x="771968" y="1010602"/>
                          <a:pt x="770349" y="1007078"/>
                        </a:cubicBezTo>
                        <a:lnTo>
                          <a:pt x="770158" y="1006602"/>
                        </a:lnTo>
                        <a:cubicBezTo>
                          <a:pt x="768920" y="1003744"/>
                          <a:pt x="768348" y="1002602"/>
                          <a:pt x="768444" y="1000601"/>
                        </a:cubicBezTo>
                        <a:cubicBezTo>
                          <a:pt x="768444" y="1000125"/>
                          <a:pt x="768539" y="999839"/>
                          <a:pt x="768539" y="999458"/>
                        </a:cubicBezTo>
                        <a:cubicBezTo>
                          <a:pt x="768634" y="998315"/>
                          <a:pt x="768729" y="997934"/>
                          <a:pt x="767967" y="997363"/>
                        </a:cubicBezTo>
                        <a:cubicBezTo>
                          <a:pt x="766729" y="996220"/>
                          <a:pt x="767110" y="994981"/>
                          <a:pt x="767396" y="994124"/>
                        </a:cubicBezTo>
                        <a:cubicBezTo>
                          <a:pt x="767491" y="993839"/>
                          <a:pt x="767491" y="993648"/>
                          <a:pt x="767586" y="993362"/>
                        </a:cubicBezTo>
                        <a:cubicBezTo>
                          <a:pt x="767682" y="992600"/>
                          <a:pt x="767682" y="992410"/>
                          <a:pt x="766253" y="991457"/>
                        </a:cubicBezTo>
                        <a:cubicBezTo>
                          <a:pt x="764443" y="990219"/>
                          <a:pt x="764253" y="987933"/>
                          <a:pt x="764253" y="986123"/>
                        </a:cubicBezTo>
                        <a:lnTo>
                          <a:pt x="764253" y="985838"/>
                        </a:lnTo>
                        <a:cubicBezTo>
                          <a:pt x="764253" y="984218"/>
                          <a:pt x="764253" y="984123"/>
                          <a:pt x="762633" y="982027"/>
                        </a:cubicBezTo>
                        <a:cubicBezTo>
                          <a:pt x="761871" y="981075"/>
                          <a:pt x="761300" y="980123"/>
                          <a:pt x="760728" y="979360"/>
                        </a:cubicBezTo>
                        <a:cubicBezTo>
                          <a:pt x="759966" y="978313"/>
                          <a:pt x="759395" y="977456"/>
                          <a:pt x="758823" y="976884"/>
                        </a:cubicBezTo>
                        <a:lnTo>
                          <a:pt x="758442" y="976503"/>
                        </a:lnTo>
                        <a:cubicBezTo>
                          <a:pt x="757204" y="975455"/>
                          <a:pt x="755585" y="974027"/>
                          <a:pt x="756061" y="971740"/>
                        </a:cubicBezTo>
                        <a:cubicBezTo>
                          <a:pt x="756156" y="971169"/>
                          <a:pt x="756347" y="970502"/>
                          <a:pt x="756537" y="969931"/>
                        </a:cubicBezTo>
                        <a:cubicBezTo>
                          <a:pt x="757013" y="968502"/>
                          <a:pt x="757395" y="967264"/>
                          <a:pt x="756823" y="966406"/>
                        </a:cubicBezTo>
                        <a:cubicBezTo>
                          <a:pt x="756632" y="966026"/>
                          <a:pt x="756442" y="965644"/>
                          <a:pt x="756252" y="965264"/>
                        </a:cubicBezTo>
                        <a:lnTo>
                          <a:pt x="755966" y="963359"/>
                        </a:lnTo>
                        <a:cubicBezTo>
                          <a:pt x="755966" y="963263"/>
                          <a:pt x="755966" y="963073"/>
                          <a:pt x="755966" y="962977"/>
                        </a:cubicBezTo>
                        <a:lnTo>
                          <a:pt x="754632" y="962787"/>
                        </a:lnTo>
                        <a:cubicBezTo>
                          <a:pt x="754346" y="962787"/>
                          <a:pt x="753299" y="962882"/>
                          <a:pt x="752251" y="963073"/>
                        </a:cubicBezTo>
                        <a:cubicBezTo>
                          <a:pt x="751394" y="963168"/>
                          <a:pt x="750632" y="963263"/>
                          <a:pt x="750251" y="963263"/>
                        </a:cubicBezTo>
                        <a:cubicBezTo>
                          <a:pt x="749203" y="963359"/>
                          <a:pt x="747965" y="962787"/>
                          <a:pt x="747488" y="962215"/>
                        </a:cubicBezTo>
                        <a:cubicBezTo>
                          <a:pt x="747298" y="962025"/>
                          <a:pt x="746441" y="961739"/>
                          <a:pt x="745965" y="961644"/>
                        </a:cubicBezTo>
                        <a:cubicBezTo>
                          <a:pt x="745583" y="961549"/>
                          <a:pt x="745203" y="961358"/>
                          <a:pt x="744917" y="961263"/>
                        </a:cubicBezTo>
                        <a:cubicBezTo>
                          <a:pt x="744536" y="961073"/>
                          <a:pt x="744059" y="961073"/>
                          <a:pt x="743583" y="960977"/>
                        </a:cubicBezTo>
                        <a:cubicBezTo>
                          <a:pt x="743107" y="960882"/>
                          <a:pt x="742536" y="960882"/>
                          <a:pt x="742059" y="960692"/>
                        </a:cubicBezTo>
                        <a:cubicBezTo>
                          <a:pt x="741297" y="960406"/>
                          <a:pt x="740821" y="959739"/>
                          <a:pt x="740154" y="958977"/>
                        </a:cubicBezTo>
                        <a:cubicBezTo>
                          <a:pt x="739964" y="958691"/>
                          <a:pt x="739678" y="958406"/>
                          <a:pt x="739487" y="958120"/>
                        </a:cubicBezTo>
                        <a:cubicBezTo>
                          <a:pt x="739202" y="957834"/>
                          <a:pt x="738916" y="957548"/>
                          <a:pt x="738535" y="957263"/>
                        </a:cubicBezTo>
                        <a:cubicBezTo>
                          <a:pt x="738059" y="956881"/>
                          <a:pt x="737487" y="956596"/>
                          <a:pt x="736820" y="956310"/>
                        </a:cubicBezTo>
                        <a:cubicBezTo>
                          <a:pt x="736249" y="956024"/>
                          <a:pt x="734630" y="956119"/>
                          <a:pt x="734058" y="956215"/>
                        </a:cubicBezTo>
                        <a:cubicBezTo>
                          <a:pt x="733868" y="956215"/>
                          <a:pt x="733677" y="956215"/>
                          <a:pt x="733677" y="956215"/>
                        </a:cubicBezTo>
                        <a:cubicBezTo>
                          <a:pt x="733677" y="956215"/>
                          <a:pt x="733391" y="956501"/>
                          <a:pt x="733296" y="956786"/>
                        </a:cubicBezTo>
                        <a:cubicBezTo>
                          <a:pt x="733106" y="957548"/>
                          <a:pt x="732344" y="957834"/>
                          <a:pt x="731772" y="958120"/>
                        </a:cubicBezTo>
                        <a:cubicBezTo>
                          <a:pt x="731582" y="958215"/>
                          <a:pt x="731391" y="958215"/>
                          <a:pt x="731296" y="958310"/>
                        </a:cubicBezTo>
                        <a:cubicBezTo>
                          <a:pt x="731010" y="958406"/>
                          <a:pt x="730820" y="958501"/>
                          <a:pt x="730534" y="958596"/>
                        </a:cubicBezTo>
                        <a:lnTo>
                          <a:pt x="729105" y="959072"/>
                        </a:lnTo>
                        <a:cubicBezTo>
                          <a:pt x="728915" y="959168"/>
                          <a:pt x="728534" y="959358"/>
                          <a:pt x="728343" y="959644"/>
                        </a:cubicBezTo>
                        <a:cubicBezTo>
                          <a:pt x="728248" y="959834"/>
                          <a:pt x="728343" y="960120"/>
                          <a:pt x="728534" y="960501"/>
                        </a:cubicBezTo>
                        <a:cubicBezTo>
                          <a:pt x="729677" y="962597"/>
                          <a:pt x="729296" y="963549"/>
                          <a:pt x="728153" y="965740"/>
                        </a:cubicBezTo>
                        <a:cubicBezTo>
                          <a:pt x="726915" y="968121"/>
                          <a:pt x="724914" y="969264"/>
                          <a:pt x="721676" y="969359"/>
                        </a:cubicBezTo>
                        <a:cubicBezTo>
                          <a:pt x="719485" y="969455"/>
                          <a:pt x="718437" y="969931"/>
                          <a:pt x="717580" y="970312"/>
                        </a:cubicBezTo>
                        <a:cubicBezTo>
                          <a:pt x="717199" y="970502"/>
                          <a:pt x="716818" y="970598"/>
                          <a:pt x="716437" y="970693"/>
                        </a:cubicBezTo>
                        <a:cubicBezTo>
                          <a:pt x="716056" y="970788"/>
                          <a:pt x="715770" y="970979"/>
                          <a:pt x="715675" y="971264"/>
                        </a:cubicBezTo>
                        <a:cubicBezTo>
                          <a:pt x="715484" y="971645"/>
                          <a:pt x="715389" y="972312"/>
                          <a:pt x="715865" y="973741"/>
                        </a:cubicBezTo>
                        <a:cubicBezTo>
                          <a:pt x="716913" y="976503"/>
                          <a:pt x="717008" y="978503"/>
                          <a:pt x="716913" y="980980"/>
                        </a:cubicBezTo>
                        <a:cubicBezTo>
                          <a:pt x="716818" y="982599"/>
                          <a:pt x="717199" y="983552"/>
                          <a:pt x="717485" y="983742"/>
                        </a:cubicBezTo>
                        <a:cubicBezTo>
                          <a:pt x="717580" y="983742"/>
                          <a:pt x="717675" y="983837"/>
                          <a:pt x="717866" y="983742"/>
                        </a:cubicBezTo>
                        <a:cubicBezTo>
                          <a:pt x="718628" y="983456"/>
                          <a:pt x="719295" y="983647"/>
                          <a:pt x="719866" y="984123"/>
                        </a:cubicBezTo>
                        <a:cubicBezTo>
                          <a:pt x="720533" y="984790"/>
                          <a:pt x="720628" y="986028"/>
                          <a:pt x="720247" y="987171"/>
                        </a:cubicBezTo>
                        <a:cubicBezTo>
                          <a:pt x="720057" y="987743"/>
                          <a:pt x="720057" y="987933"/>
                          <a:pt x="721771" y="988981"/>
                        </a:cubicBezTo>
                        <a:cubicBezTo>
                          <a:pt x="722247" y="989267"/>
                          <a:pt x="722724" y="989552"/>
                          <a:pt x="723295" y="989933"/>
                        </a:cubicBezTo>
                        <a:cubicBezTo>
                          <a:pt x="724248" y="990600"/>
                          <a:pt x="725390" y="991362"/>
                          <a:pt x="726724" y="992219"/>
                        </a:cubicBezTo>
                        <a:lnTo>
                          <a:pt x="728057" y="992981"/>
                        </a:lnTo>
                        <a:cubicBezTo>
                          <a:pt x="728343" y="993077"/>
                          <a:pt x="728534" y="993362"/>
                          <a:pt x="728534" y="993743"/>
                        </a:cubicBezTo>
                        <a:cubicBezTo>
                          <a:pt x="728534" y="994505"/>
                          <a:pt x="727772" y="995172"/>
                          <a:pt x="726153" y="996125"/>
                        </a:cubicBezTo>
                        <a:cubicBezTo>
                          <a:pt x="726153" y="996125"/>
                          <a:pt x="725390" y="996601"/>
                          <a:pt x="723866" y="997648"/>
                        </a:cubicBezTo>
                        <a:cubicBezTo>
                          <a:pt x="722914" y="998315"/>
                          <a:pt x="722819" y="998792"/>
                          <a:pt x="722628" y="999744"/>
                        </a:cubicBezTo>
                        <a:cubicBezTo>
                          <a:pt x="722533" y="1000125"/>
                          <a:pt x="722438" y="1000601"/>
                          <a:pt x="722247" y="1001077"/>
                        </a:cubicBezTo>
                        <a:cubicBezTo>
                          <a:pt x="721676" y="1002697"/>
                          <a:pt x="720723" y="1003173"/>
                          <a:pt x="719675" y="1003649"/>
                        </a:cubicBezTo>
                        <a:cubicBezTo>
                          <a:pt x="719485" y="1003744"/>
                          <a:pt x="719199" y="1003840"/>
                          <a:pt x="718913" y="1004030"/>
                        </a:cubicBezTo>
                        <a:cubicBezTo>
                          <a:pt x="718342" y="1004316"/>
                          <a:pt x="717866" y="1004983"/>
                          <a:pt x="717675" y="1005650"/>
                        </a:cubicBezTo>
                        <a:cubicBezTo>
                          <a:pt x="717580" y="1006031"/>
                          <a:pt x="717580" y="1006602"/>
                          <a:pt x="718152" y="1007173"/>
                        </a:cubicBezTo>
                        <a:cubicBezTo>
                          <a:pt x="719771" y="1008888"/>
                          <a:pt x="719295" y="1010317"/>
                          <a:pt x="718628" y="1011936"/>
                        </a:cubicBezTo>
                        <a:cubicBezTo>
                          <a:pt x="717770" y="1013746"/>
                          <a:pt x="717104" y="1013841"/>
                          <a:pt x="715103" y="1014127"/>
                        </a:cubicBezTo>
                        <a:lnTo>
                          <a:pt x="714627" y="1014222"/>
                        </a:lnTo>
                        <a:cubicBezTo>
                          <a:pt x="711770" y="1014603"/>
                          <a:pt x="711865" y="1015746"/>
                          <a:pt x="712151" y="1017937"/>
                        </a:cubicBezTo>
                        <a:cubicBezTo>
                          <a:pt x="712246" y="1018413"/>
                          <a:pt x="712246" y="1018985"/>
                          <a:pt x="712246" y="1019461"/>
                        </a:cubicBezTo>
                        <a:cubicBezTo>
                          <a:pt x="712341" y="1021842"/>
                          <a:pt x="712627" y="1023747"/>
                          <a:pt x="713961" y="1026223"/>
                        </a:cubicBezTo>
                        <a:cubicBezTo>
                          <a:pt x="714818" y="1027843"/>
                          <a:pt x="716532" y="1029081"/>
                          <a:pt x="718437" y="1030414"/>
                        </a:cubicBezTo>
                        <a:cubicBezTo>
                          <a:pt x="719390" y="1031081"/>
                          <a:pt x="720437" y="1031843"/>
                          <a:pt x="721390" y="1032701"/>
                        </a:cubicBezTo>
                        <a:cubicBezTo>
                          <a:pt x="723866" y="1034796"/>
                          <a:pt x="727962" y="1036130"/>
                          <a:pt x="730820" y="1037177"/>
                        </a:cubicBezTo>
                        <a:cubicBezTo>
                          <a:pt x="731391" y="1037368"/>
                          <a:pt x="731963" y="1037558"/>
                          <a:pt x="732439" y="1037749"/>
                        </a:cubicBezTo>
                        <a:cubicBezTo>
                          <a:pt x="734820" y="1038606"/>
                          <a:pt x="736820" y="1040130"/>
                          <a:pt x="739011" y="1041749"/>
                        </a:cubicBezTo>
                        <a:cubicBezTo>
                          <a:pt x="739678" y="1042226"/>
                          <a:pt x="740249" y="1042702"/>
                          <a:pt x="740916" y="1043178"/>
                        </a:cubicBezTo>
                        <a:cubicBezTo>
                          <a:pt x="743774" y="1045273"/>
                          <a:pt x="744250" y="1045940"/>
                          <a:pt x="744250" y="1047940"/>
                        </a:cubicBezTo>
                        <a:cubicBezTo>
                          <a:pt x="744250" y="1049274"/>
                          <a:pt x="744440" y="1049655"/>
                          <a:pt x="745107" y="1051370"/>
                        </a:cubicBezTo>
                        <a:lnTo>
                          <a:pt x="745488" y="1052322"/>
                        </a:lnTo>
                        <a:cubicBezTo>
                          <a:pt x="745679" y="1052798"/>
                          <a:pt x="745869" y="1053179"/>
                          <a:pt x="745965" y="1053560"/>
                        </a:cubicBezTo>
                        <a:cubicBezTo>
                          <a:pt x="746536" y="1055180"/>
                          <a:pt x="746917" y="1056037"/>
                          <a:pt x="749203" y="1058799"/>
                        </a:cubicBezTo>
                        <a:cubicBezTo>
                          <a:pt x="752251" y="1062323"/>
                          <a:pt x="752727" y="1064228"/>
                          <a:pt x="751299" y="1066514"/>
                        </a:cubicBezTo>
                        <a:cubicBezTo>
                          <a:pt x="750155" y="1068324"/>
                          <a:pt x="749679" y="1068991"/>
                          <a:pt x="751870" y="1071848"/>
                        </a:cubicBezTo>
                        <a:cubicBezTo>
                          <a:pt x="752346" y="1072420"/>
                          <a:pt x="752632" y="1072896"/>
                          <a:pt x="753013" y="1073277"/>
                        </a:cubicBezTo>
                        <a:cubicBezTo>
                          <a:pt x="754537" y="1075277"/>
                          <a:pt x="755108" y="1075944"/>
                          <a:pt x="755775" y="1078230"/>
                        </a:cubicBezTo>
                        <a:cubicBezTo>
                          <a:pt x="756347" y="1080040"/>
                          <a:pt x="756537" y="1080326"/>
                          <a:pt x="757395" y="1081278"/>
                        </a:cubicBezTo>
                        <a:cubicBezTo>
                          <a:pt x="757680" y="1081659"/>
                          <a:pt x="758061" y="1082040"/>
                          <a:pt x="758633" y="1082611"/>
                        </a:cubicBezTo>
                        <a:cubicBezTo>
                          <a:pt x="759395" y="1083564"/>
                          <a:pt x="760061" y="1084421"/>
                          <a:pt x="760633" y="1085183"/>
                        </a:cubicBezTo>
                        <a:cubicBezTo>
                          <a:pt x="761395" y="1086231"/>
                          <a:pt x="762062" y="1087088"/>
                          <a:pt x="762443" y="1087374"/>
                        </a:cubicBezTo>
                        <a:lnTo>
                          <a:pt x="762443" y="1087374"/>
                        </a:lnTo>
                        <a:cubicBezTo>
                          <a:pt x="763776" y="1088136"/>
                          <a:pt x="767491" y="1090994"/>
                          <a:pt x="768062" y="1092708"/>
                        </a:cubicBezTo>
                        <a:cubicBezTo>
                          <a:pt x="768824" y="1094708"/>
                          <a:pt x="768253" y="1096042"/>
                          <a:pt x="766443" y="1096804"/>
                        </a:cubicBezTo>
                        <a:cubicBezTo>
                          <a:pt x="765872" y="1096994"/>
                          <a:pt x="765681" y="1097375"/>
                          <a:pt x="765300" y="1098328"/>
                        </a:cubicBezTo>
                        <a:cubicBezTo>
                          <a:pt x="765205" y="1098614"/>
                          <a:pt x="765015" y="1098995"/>
                          <a:pt x="764824" y="1099376"/>
                        </a:cubicBezTo>
                        <a:cubicBezTo>
                          <a:pt x="764348" y="1100423"/>
                          <a:pt x="763681" y="1100614"/>
                          <a:pt x="763205" y="1100614"/>
                        </a:cubicBezTo>
                        <a:cubicBezTo>
                          <a:pt x="762252" y="1100709"/>
                          <a:pt x="761395" y="1099852"/>
                          <a:pt x="760538" y="1098232"/>
                        </a:cubicBezTo>
                        <a:cubicBezTo>
                          <a:pt x="759776" y="1096899"/>
                          <a:pt x="759014" y="1096232"/>
                          <a:pt x="758537" y="1096328"/>
                        </a:cubicBezTo>
                        <a:cubicBezTo>
                          <a:pt x="758252" y="1096328"/>
                          <a:pt x="757871" y="1096804"/>
                          <a:pt x="757680" y="1097471"/>
                        </a:cubicBezTo>
                        <a:cubicBezTo>
                          <a:pt x="757585" y="1097852"/>
                          <a:pt x="757395" y="1098137"/>
                          <a:pt x="757299" y="1098518"/>
                        </a:cubicBezTo>
                        <a:cubicBezTo>
                          <a:pt x="756537" y="1100519"/>
                          <a:pt x="756156" y="1101566"/>
                          <a:pt x="758157" y="1103471"/>
                        </a:cubicBezTo>
                        <a:cubicBezTo>
                          <a:pt x="760919" y="1106138"/>
                          <a:pt x="761204" y="1107472"/>
                          <a:pt x="761490" y="1109091"/>
                        </a:cubicBezTo>
                        <a:cubicBezTo>
                          <a:pt x="761586" y="1109567"/>
                          <a:pt x="761966" y="1109948"/>
                          <a:pt x="762443" y="1110329"/>
                        </a:cubicBezTo>
                        <a:cubicBezTo>
                          <a:pt x="763395" y="1111186"/>
                          <a:pt x="764729" y="1112425"/>
                          <a:pt x="763586" y="1114711"/>
                        </a:cubicBezTo>
                        <a:cubicBezTo>
                          <a:pt x="762824" y="1116235"/>
                          <a:pt x="763014" y="1116521"/>
                          <a:pt x="763967" y="1117378"/>
                        </a:cubicBezTo>
                        <a:cubicBezTo>
                          <a:pt x="764443" y="1117854"/>
                          <a:pt x="765015" y="1118426"/>
                          <a:pt x="765491" y="1119188"/>
                        </a:cubicBezTo>
                        <a:cubicBezTo>
                          <a:pt x="766443" y="1120711"/>
                          <a:pt x="767205" y="1121283"/>
                          <a:pt x="767967" y="1121759"/>
                        </a:cubicBezTo>
                        <a:cubicBezTo>
                          <a:pt x="768348" y="1122045"/>
                          <a:pt x="768729" y="1122331"/>
                          <a:pt x="769110" y="1122712"/>
                        </a:cubicBezTo>
                        <a:cubicBezTo>
                          <a:pt x="769872" y="1123474"/>
                          <a:pt x="770158" y="1124331"/>
                          <a:pt x="770063" y="1125093"/>
                        </a:cubicBezTo>
                        <a:cubicBezTo>
                          <a:pt x="769967" y="1125855"/>
                          <a:pt x="769491" y="1126522"/>
                          <a:pt x="768824" y="1126903"/>
                        </a:cubicBezTo>
                        <a:cubicBezTo>
                          <a:pt x="767777" y="1127474"/>
                          <a:pt x="768158" y="1131665"/>
                          <a:pt x="768253" y="1133189"/>
                        </a:cubicBezTo>
                        <a:cubicBezTo>
                          <a:pt x="768444" y="1134904"/>
                          <a:pt x="768729" y="1136332"/>
                          <a:pt x="768920" y="1137761"/>
                        </a:cubicBezTo>
                        <a:cubicBezTo>
                          <a:pt x="769301" y="1139666"/>
                          <a:pt x="769586" y="1141476"/>
                          <a:pt x="769586" y="1143667"/>
                        </a:cubicBezTo>
                        <a:cubicBezTo>
                          <a:pt x="769586" y="1144429"/>
                          <a:pt x="769586" y="1145191"/>
                          <a:pt x="769586" y="1145953"/>
                        </a:cubicBezTo>
                        <a:cubicBezTo>
                          <a:pt x="769491" y="1149096"/>
                          <a:pt x="769396" y="1152906"/>
                          <a:pt x="770539" y="1154525"/>
                        </a:cubicBezTo>
                        <a:cubicBezTo>
                          <a:pt x="771968" y="1156621"/>
                          <a:pt x="771968" y="1159478"/>
                          <a:pt x="771873" y="1161955"/>
                        </a:cubicBezTo>
                        <a:lnTo>
                          <a:pt x="771873" y="1162812"/>
                        </a:lnTo>
                        <a:cubicBezTo>
                          <a:pt x="771873" y="1164527"/>
                          <a:pt x="771491" y="1165574"/>
                          <a:pt x="771015" y="1166813"/>
                        </a:cubicBezTo>
                        <a:cubicBezTo>
                          <a:pt x="770729" y="1167479"/>
                          <a:pt x="770444" y="1168336"/>
                          <a:pt x="770158" y="1169384"/>
                        </a:cubicBezTo>
                        <a:lnTo>
                          <a:pt x="770063" y="1169861"/>
                        </a:lnTo>
                        <a:cubicBezTo>
                          <a:pt x="769301" y="1172813"/>
                          <a:pt x="768253" y="1176909"/>
                          <a:pt x="769586" y="1179767"/>
                        </a:cubicBezTo>
                        <a:cubicBezTo>
                          <a:pt x="771015" y="1182719"/>
                          <a:pt x="771015" y="1185291"/>
                          <a:pt x="771015" y="1188339"/>
                        </a:cubicBezTo>
                        <a:lnTo>
                          <a:pt x="771015" y="1189673"/>
                        </a:lnTo>
                        <a:cubicBezTo>
                          <a:pt x="771015" y="1190435"/>
                          <a:pt x="771015" y="1191006"/>
                          <a:pt x="771015" y="1191578"/>
                        </a:cubicBezTo>
                        <a:cubicBezTo>
                          <a:pt x="771015" y="1193768"/>
                          <a:pt x="771015" y="1194721"/>
                          <a:pt x="771777" y="1196150"/>
                        </a:cubicBezTo>
                        <a:cubicBezTo>
                          <a:pt x="772158" y="1196816"/>
                          <a:pt x="772349" y="1197483"/>
                          <a:pt x="772444" y="1198340"/>
                        </a:cubicBezTo>
                        <a:lnTo>
                          <a:pt x="772253" y="1198340"/>
                        </a:lnTo>
                        <a:cubicBezTo>
                          <a:pt x="772539" y="1199007"/>
                          <a:pt x="772825" y="1200245"/>
                          <a:pt x="772634" y="1203007"/>
                        </a:cubicBezTo>
                        <a:cubicBezTo>
                          <a:pt x="772539" y="1204913"/>
                          <a:pt x="772539" y="1206436"/>
                          <a:pt x="772634" y="1207865"/>
                        </a:cubicBezTo>
                        <a:cubicBezTo>
                          <a:pt x="772730" y="1210151"/>
                          <a:pt x="772825" y="1212056"/>
                          <a:pt x="772063" y="1214438"/>
                        </a:cubicBezTo>
                        <a:cubicBezTo>
                          <a:pt x="771015" y="1217771"/>
                          <a:pt x="771301" y="1223201"/>
                          <a:pt x="772825" y="1226725"/>
                        </a:cubicBezTo>
                        <a:cubicBezTo>
                          <a:pt x="773968" y="1229487"/>
                          <a:pt x="773873" y="1231392"/>
                          <a:pt x="773873" y="1233297"/>
                        </a:cubicBezTo>
                        <a:cubicBezTo>
                          <a:pt x="773873" y="1233964"/>
                          <a:pt x="773873" y="1234535"/>
                          <a:pt x="773873" y="1235202"/>
                        </a:cubicBezTo>
                        <a:cubicBezTo>
                          <a:pt x="773968" y="1237679"/>
                          <a:pt x="774254" y="1238917"/>
                          <a:pt x="775873" y="1241012"/>
                        </a:cubicBezTo>
                        <a:cubicBezTo>
                          <a:pt x="777302" y="1242917"/>
                          <a:pt x="777778" y="1244060"/>
                          <a:pt x="778254" y="1245203"/>
                        </a:cubicBezTo>
                        <a:lnTo>
                          <a:pt x="778635" y="1245965"/>
                        </a:lnTo>
                        <a:cubicBezTo>
                          <a:pt x="779111" y="1246918"/>
                          <a:pt x="779778" y="1248061"/>
                          <a:pt x="780254" y="1248537"/>
                        </a:cubicBezTo>
                        <a:cubicBezTo>
                          <a:pt x="780636" y="1247394"/>
                          <a:pt x="781493" y="1244822"/>
                          <a:pt x="781683" y="1243394"/>
                        </a:cubicBezTo>
                        <a:cubicBezTo>
                          <a:pt x="781778" y="1242536"/>
                          <a:pt x="781969" y="1241870"/>
                          <a:pt x="782159" y="1241203"/>
                        </a:cubicBezTo>
                        <a:cubicBezTo>
                          <a:pt x="782540" y="1239965"/>
                          <a:pt x="782826" y="1238917"/>
                          <a:pt x="782445" y="1237298"/>
                        </a:cubicBezTo>
                        <a:cubicBezTo>
                          <a:pt x="782350" y="1236821"/>
                          <a:pt x="782159" y="1236440"/>
                          <a:pt x="782064" y="1235964"/>
                        </a:cubicBezTo>
                        <a:cubicBezTo>
                          <a:pt x="781493" y="1234154"/>
                          <a:pt x="781016" y="1232630"/>
                          <a:pt x="781683" y="1231678"/>
                        </a:cubicBezTo>
                        <a:cubicBezTo>
                          <a:pt x="781969" y="1231202"/>
                          <a:pt x="782445" y="1230916"/>
                          <a:pt x="783112" y="1230916"/>
                        </a:cubicBezTo>
                        <a:cubicBezTo>
                          <a:pt x="784445" y="1230821"/>
                          <a:pt x="784636" y="1230440"/>
                          <a:pt x="785588" y="1228820"/>
                        </a:cubicBezTo>
                        <a:cubicBezTo>
                          <a:pt x="785874" y="1228344"/>
                          <a:pt x="786160" y="1227868"/>
                          <a:pt x="786541" y="1227296"/>
                        </a:cubicBezTo>
                        <a:cubicBezTo>
                          <a:pt x="787684" y="1225391"/>
                          <a:pt x="788732" y="1224153"/>
                          <a:pt x="789779" y="1222915"/>
                        </a:cubicBezTo>
                        <a:cubicBezTo>
                          <a:pt x="790351" y="1222248"/>
                          <a:pt x="790923" y="1221581"/>
                          <a:pt x="791494" y="1220819"/>
                        </a:cubicBezTo>
                        <a:cubicBezTo>
                          <a:pt x="792065" y="1220153"/>
                          <a:pt x="792351" y="1219581"/>
                          <a:pt x="792542" y="1219200"/>
                        </a:cubicBezTo>
                        <a:cubicBezTo>
                          <a:pt x="793113" y="1218248"/>
                          <a:pt x="793399" y="1217962"/>
                          <a:pt x="794732" y="1217962"/>
                        </a:cubicBezTo>
                        <a:cubicBezTo>
                          <a:pt x="795590" y="1217962"/>
                          <a:pt x="796447" y="1218057"/>
                          <a:pt x="797114" y="1218724"/>
                        </a:cubicBezTo>
                        <a:cubicBezTo>
                          <a:pt x="797590" y="1219295"/>
                          <a:pt x="797780" y="1220153"/>
                          <a:pt x="797685" y="1221581"/>
                        </a:cubicBezTo>
                        <a:cubicBezTo>
                          <a:pt x="797495" y="1223677"/>
                          <a:pt x="797780" y="1223867"/>
                          <a:pt x="799114" y="1224820"/>
                        </a:cubicBezTo>
                        <a:lnTo>
                          <a:pt x="799304" y="1225010"/>
                        </a:lnTo>
                        <a:cubicBezTo>
                          <a:pt x="800066" y="1225582"/>
                          <a:pt x="800543" y="1226153"/>
                          <a:pt x="801209" y="1226915"/>
                        </a:cubicBezTo>
                        <a:cubicBezTo>
                          <a:pt x="801971" y="1227773"/>
                          <a:pt x="802829" y="1228820"/>
                          <a:pt x="804353" y="1230059"/>
                        </a:cubicBezTo>
                        <a:cubicBezTo>
                          <a:pt x="806067" y="1231487"/>
                          <a:pt x="806924" y="1233392"/>
                          <a:pt x="807496" y="1234916"/>
                        </a:cubicBezTo>
                        <a:cubicBezTo>
                          <a:pt x="807972" y="1236059"/>
                          <a:pt x="808353" y="1237012"/>
                          <a:pt x="808925" y="1237393"/>
                        </a:cubicBezTo>
                        <a:cubicBezTo>
                          <a:pt x="810830" y="1238440"/>
                          <a:pt x="810925" y="1238917"/>
                          <a:pt x="810734" y="1240727"/>
                        </a:cubicBezTo>
                        <a:lnTo>
                          <a:pt x="810734" y="1240917"/>
                        </a:lnTo>
                        <a:cubicBezTo>
                          <a:pt x="810639" y="1241489"/>
                          <a:pt x="811020" y="1241679"/>
                          <a:pt x="812544" y="1242155"/>
                        </a:cubicBezTo>
                        <a:cubicBezTo>
                          <a:pt x="813020" y="1242251"/>
                          <a:pt x="813497" y="1242441"/>
                          <a:pt x="813878" y="1242632"/>
                        </a:cubicBezTo>
                        <a:cubicBezTo>
                          <a:pt x="815878" y="1243489"/>
                          <a:pt x="815592" y="1244918"/>
                          <a:pt x="815402" y="1246156"/>
                        </a:cubicBezTo>
                        <a:cubicBezTo>
                          <a:pt x="815307" y="1246727"/>
                          <a:pt x="815211" y="1247299"/>
                          <a:pt x="815211" y="1247870"/>
                        </a:cubicBezTo>
                        <a:cubicBezTo>
                          <a:pt x="815211" y="1248918"/>
                          <a:pt x="814259" y="1249871"/>
                          <a:pt x="812449" y="1250537"/>
                        </a:cubicBezTo>
                        <a:cubicBezTo>
                          <a:pt x="811973" y="1250728"/>
                          <a:pt x="811592" y="1250823"/>
                          <a:pt x="811211" y="1250918"/>
                        </a:cubicBezTo>
                        <a:cubicBezTo>
                          <a:pt x="810544" y="1251109"/>
                          <a:pt x="810068" y="1251204"/>
                          <a:pt x="809496" y="1251585"/>
                        </a:cubicBezTo>
                        <a:lnTo>
                          <a:pt x="808734" y="1252157"/>
                        </a:lnTo>
                        <a:cubicBezTo>
                          <a:pt x="808734" y="1252157"/>
                          <a:pt x="808734" y="1252157"/>
                          <a:pt x="808639" y="1252252"/>
                        </a:cubicBezTo>
                        <a:lnTo>
                          <a:pt x="809020" y="1253014"/>
                        </a:lnTo>
                        <a:cubicBezTo>
                          <a:pt x="809020" y="1253014"/>
                          <a:pt x="809020" y="1253014"/>
                          <a:pt x="809020" y="1253014"/>
                        </a:cubicBezTo>
                        <a:cubicBezTo>
                          <a:pt x="809020" y="1253014"/>
                          <a:pt x="809401" y="1253585"/>
                          <a:pt x="809687" y="1255014"/>
                        </a:cubicBezTo>
                        <a:cubicBezTo>
                          <a:pt x="809973" y="1256443"/>
                          <a:pt x="810544" y="1257395"/>
                          <a:pt x="811211" y="1257776"/>
                        </a:cubicBezTo>
                        <a:cubicBezTo>
                          <a:pt x="812163" y="1258348"/>
                          <a:pt x="812735" y="1258729"/>
                          <a:pt x="813687" y="1259777"/>
                        </a:cubicBezTo>
                        <a:cubicBezTo>
                          <a:pt x="814735" y="1260824"/>
                          <a:pt x="815497" y="1262444"/>
                          <a:pt x="815497" y="1262444"/>
                        </a:cubicBezTo>
                        <a:lnTo>
                          <a:pt x="815592" y="1262729"/>
                        </a:lnTo>
                        <a:lnTo>
                          <a:pt x="815497" y="1263015"/>
                        </a:lnTo>
                        <a:cubicBezTo>
                          <a:pt x="815307" y="1263396"/>
                          <a:pt x="815021" y="1264349"/>
                          <a:pt x="815211" y="1264825"/>
                        </a:cubicBezTo>
                        <a:cubicBezTo>
                          <a:pt x="815307" y="1264920"/>
                          <a:pt x="815307" y="1265015"/>
                          <a:pt x="815497" y="1265111"/>
                        </a:cubicBezTo>
                        <a:lnTo>
                          <a:pt x="815878" y="1265206"/>
                        </a:lnTo>
                        <a:cubicBezTo>
                          <a:pt x="817307" y="1265682"/>
                          <a:pt x="819212" y="1266349"/>
                          <a:pt x="819688" y="1268921"/>
                        </a:cubicBezTo>
                        <a:cubicBezTo>
                          <a:pt x="819783" y="1269397"/>
                          <a:pt x="819878" y="1269873"/>
                          <a:pt x="819878" y="1270349"/>
                        </a:cubicBezTo>
                        <a:lnTo>
                          <a:pt x="819974" y="1271207"/>
                        </a:lnTo>
                        <a:cubicBezTo>
                          <a:pt x="819974" y="1271588"/>
                          <a:pt x="820069" y="1272064"/>
                          <a:pt x="820069" y="1272350"/>
                        </a:cubicBezTo>
                        <a:cubicBezTo>
                          <a:pt x="820355" y="1272445"/>
                          <a:pt x="821021" y="1272540"/>
                          <a:pt x="821498" y="1272445"/>
                        </a:cubicBezTo>
                        <a:cubicBezTo>
                          <a:pt x="821783" y="1272350"/>
                          <a:pt x="821974" y="1272159"/>
                          <a:pt x="822069" y="1271873"/>
                        </a:cubicBezTo>
                        <a:lnTo>
                          <a:pt x="822069" y="1271873"/>
                        </a:lnTo>
                        <a:cubicBezTo>
                          <a:pt x="822355" y="1270730"/>
                          <a:pt x="823879" y="1266635"/>
                          <a:pt x="824450" y="1266254"/>
                        </a:cubicBezTo>
                        <a:lnTo>
                          <a:pt x="824736" y="1266063"/>
                        </a:lnTo>
                        <a:lnTo>
                          <a:pt x="825117" y="1266254"/>
                        </a:lnTo>
                        <a:cubicBezTo>
                          <a:pt x="826832" y="1267015"/>
                          <a:pt x="827975" y="1267587"/>
                          <a:pt x="828451" y="1267968"/>
                        </a:cubicBezTo>
                        <a:cubicBezTo>
                          <a:pt x="828832" y="1268254"/>
                          <a:pt x="829499" y="1268444"/>
                          <a:pt x="830070" y="1268254"/>
                        </a:cubicBezTo>
                        <a:cubicBezTo>
                          <a:pt x="830546" y="1268063"/>
                          <a:pt x="830928" y="1267587"/>
                          <a:pt x="831213" y="1266825"/>
                        </a:cubicBezTo>
                        <a:cubicBezTo>
                          <a:pt x="831785" y="1265301"/>
                          <a:pt x="833213" y="1264253"/>
                          <a:pt x="834642" y="1264444"/>
                        </a:cubicBezTo>
                        <a:cubicBezTo>
                          <a:pt x="835690" y="1264539"/>
                          <a:pt x="836928" y="1265492"/>
                          <a:pt x="837119" y="1267587"/>
                        </a:cubicBezTo>
                        <a:cubicBezTo>
                          <a:pt x="837309" y="1269968"/>
                          <a:pt x="837595" y="1270540"/>
                          <a:pt x="837976" y="1271588"/>
                        </a:cubicBezTo>
                        <a:cubicBezTo>
                          <a:pt x="838166" y="1271969"/>
                          <a:pt x="838262" y="1272445"/>
                          <a:pt x="838548" y="1273111"/>
                        </a:cubicBezTo>
                        <a:cubicBezTo>
                          <a:pt x="838738" y="1273588"/>
                          <a:pt x="838833" y="1274064"/>
                          <a:pt x="838928" y="1274445"/>
                        </a:cubicBezTo>
                        <a:cubicBezTo>
                          <a:pt x="839214" y="1275588"/>
                          <a:pt x="839214" y="1275683"/>
                          <a:pt x="840738" y="1275969"/>
                        </a:cubicBezTo>
                        <a:cubicBezTo>
                          <a:pt x="843120" y="1276445"/>
                          <a:pt x="843596" y="1279303"/>
                          <a:pt x="843977" y="1281398"/>
                        </a:cubicBezTo>
                        <a:cubicBezTo>
                          <a:pt x="844072" y="1281970"/>
                          <a:pt x="844167" y="1282446"/>
                          <a:pt x="844262" y="1282827"/>
                        </a:cubicBezTo>
                        <a:cubicBezTo>
                          <a:pt x="844644" y="1284351"/>
                          <a:pt x="845596" y="1285970"/>
                          <a:pt x="846739" y="1287875"/>
                        </a:cubicBezTo>
                        <a:lnTo>
                          <a:pt x="847406" y="1289114"/>
                        </a:lnTo>
                        <a:cubicBezTo>
                          <a:pt x="848644" y="1291209"/>
                          <a:pt x="849978" y="1294067"/>
                          <a:pt x="850263" y="1297019"/>
                        </a:cubicBezTo>
                        <a:cubicBezTo>
                          <a:pt x="850263" y="1297591"/>
                          <a:pt x="850358" y="1297972"/>
                          <a:pt x="850358" y="1298353"/>
                        </a:cubicBezTo>
                        <a:cubicBezTo>
                          <a:pt x="850358" y="1298639"/>
                          <a:pt x="850358" y="1298924"/>
                          <a:pt x="850358" y="1299020"/>
                        </a:cubicBezTo>
                        <a:cubicBezTo>
                          <a:pt x="850454" y="1299020"/>
                          <a:pt x="851216" y="1299020"/>
                          <a:pt x="852168" y="1299020"/>
                        </a:cubicBezTo>
                        <a:cubicBezTo>
                          <a:pt x="853692" y="1299020"/>
                          <a:pt x="854835" y="1299210"/>
                          <a:pt x="855502" y="1300067"/>
                        </a:cubicBezTo>
                        <a:cubicBezTo>
                          <a:pt x="856264" y="1301020"/>
                          <a:pt x="856074" y="1302544"/>
                          <a:pt x="855597" y="1304449"/>
                        </a:cubicBezTo>
                        <a:cubicBezTo>
                          <a:pt x="854740" y="1307782"/>
                          <a:pt x="854835" y="1307878"/>
                          <a:pt x="857026" y="1309783"/>
                        </a:cubicBezTo>
                        <a:cubicBezTo>
                          <a:pt x="858169" y="1310735"/>
                          <a:pt x="858836" y="1311593"/>
                          <a:pt x="859503" y="1312450"/>
                        </a:cubicBezTo>
                        <a:cubicBezTo>
                          <a:pt x="860360" y="1313498"/>
                          <a:pt x="861027" y="1314260"/>
                          <a:pt x="861884" y="1314545"/>
                        </a:cubicBezTo>
                        <a:cubicBezTo>
                          <a:pt x="862932" y="1314926"/>
                          <a:pt x="863884" y="1315784"/>
                          <a:pt x="864360" y="1316831"/>
                        </a:cubicBezTo>
                        <a:cubicBezTo>
                          <a:pt x="864836" y="1317879"/>
                          <a:pt x="864836" y="1319117"/>
                          <a:pt x="864360" y="1320165"/>
                        </a:cubicBezTo>
                        <a:cubicBezTo>
                          <a:pt x="863598" y="1321880"/>
                          <a:pt x="863789" y="1322070"/>
                          <a:pt x="864360" y="1322546"/>
                        </a:cubicBezTo>
                        <a:cubicBezTo>
                          <a:pt x="864646" y="1322832"/>
                          <a:pt x="864836" y="1322927"/>
                          <a:pt x="866075" y="1321594"/>
                        </a:cubicBezTo>
                        <a:cubicBezTo>
                          <a:pt x="866932" y="1320641"/>
                          <a:pt x="867980" y="1320356"/>
                          <a:pt x="868837" y="1320736"/>
                        </a:cubicBezTo>
                        <a:cubicBezTo>
                          <a:pt x="869313" y="1321022"/>
                          <a:pt x="870075" y="1321689"/>
                          <a:pt x="869694" y="1323689"/>
                        </a:cubicBezTo>
                        <a:cubicBezTo>
                          <a:pt x="869028" y="1326928"/>
                          <a:pt x="867980" y="1328833"/>
                          <a:pt x="866456" y="1329595"/>
                        </a:cubicBezTo>
                        <a:cubicBezTo>
                          <a:pt x="865979" y="1329881"/>
                          <a:pt x="865599" y="1330261"/>
                          <a:pt x="865599" y="1330833"/>
                        </a:cubicBezTo>
                        <a:cubicBezTo>
                          <a:pt x="865599" y="1331595"/>
                          <a:pt x="866265" y="1332452"/>
                          <a:pt x="867503" y="1333214"/>
                        </a:cubicBezTo>
                        <a:cubicBezTo>
                          <a:pt x="870552" y="1335119"/>
                          <a:pt x="872742" y="1337120"/>
                          <a:pt x="874552" y="1339596"/>
                        </a:cubicBezTo>
                        <a:cubicBezTo>
                          <a:pt x="875695" y="1341215"/>
                          <a:pt x="876457" y="1342549"/>
                          <a:pt x="875981" y="1343501"/>
                        </a:cubicBezTo>
                        <a:cubicBezTo>
                          <a:pt x="875790" y="1344073"/>
                          <a:pt x="875219" y="1344454"/>
                          <a:pt x="874361" y="1344549"/>
                        </a:cubicBezTo>
                        <a:cubicBezTo>
                          <a:pt x="873885" y="1344644"/>
                          <a:pt x="873695" y="1345216"/>
                          <a:pt x="873695" y="1345692"/>
                        </a:cubicBezTo>
                        <a:cubicBezTo>
                          <a:pt x="873790" y="1346264"/>
                          <a:pt x="874171" y="1347026"/>
                          <a:pt x="875028" y="1347026"/>
                        </a:cubicBezTo>
                        <a:cubicBezTo>
                          <a:pt x="877505" y="1347026"/>
                          <a:pt x="878267" y="1347597"/>
                          <a:pt x="880172" y="1349026"/>
                        </a:cubicBezTo>
                        <a:lnTo>
                          <a:pt x="880553" y="1349311"/>
                        </a:lnTo>
                        <a:cubicBezTo>
                          <a:pt x="882267" y="1350550"/>
                          <a:pt x="882553" y="1351217"/>
                          <a:pt x="881982" y="1352360"/>
                        </a:cubicBezTo>
                        <a:cubicBezTo>
                          <a:pt x="881886" y="1352455"/>
                          <a:pt x="881886" y="1352550"/>
                          <a:pt x="881791" y="1352740"/>
                        </a:cubicBezTo>
                        <a:cubicBezTo>
                          <a:pt x="881696" y="1353122"/>
                          <a:pt x="882744" y="1355027"/>
                          <a:pt x="883505" y="1355312"/>
                        </a:cubicBezTo>
                        <a:cubicBezTo>
                          <a:pt x="883601" y="1355312"/>
                          <a:pt x="883696" y="1355407"/>
                          <a:pt x="883791" y="1355122"/>
                        </a:cubicBezTo>
                        <a:cubicBezTo>
                          <a:pt x="884267" y="1353122"/>
                          <a:pt x="885411" y="1352740"/>
                          <a:pt x="886744" y="1352740"/>
                        </a:cubicBezTo>
                        <a:close/>
                        <a:moveTo>
                          <a:pt x="1184495" y="1249490"/>
                        </a:moveTo>
                        <a:cubicBezTo>
                          <a:pt x="1184591" y="1249490"/>
                          <a:pt x="1184686" y="1249490"/>
                          <a:pt x="1184877" y="1249585"/>
                        </a:cubicBezTo>
                        <a:cubicBezTo>
                          <a:pt x="1185353" y="1249775"/>
                          <a:pt x="1185543" y="1250156"/>
                          <a:pt x="1185734" y="1250537"/>
                        </a:cubicBezTo>
                        <a:cubicBezTo>
                          <a:pt x="1185924" y="1250918"/>
                          <a:pt x="1186115" y="1251204"/>
                          <a:pt x="1186496" y="1251490"/>
                        </a:cubicBezTo>
                        <a:cubicBezTo>
                          <a:pt x="1187544" y="1252157"/>
                          <a:pt x="1188496" y="1251871"/>
                          <a:pt x="1190020" y="1251395"/>
                        </a:cubicBezTo>
                        <a:cubicBezTo>
                          <a:pt x="1190591" y="1251204"/>
                          <a:pt x="1190973" y="1250918"/>
                          <a:pt x="1191163" y="1250632"/>
                        </a:cubicBezTo>
                        <a:cubicBezTo>
                          <a:pt x="1191258" y="1250442"/>
                          <a:pt x="1191163" y="1250156"/>
                          <a:pt x="1191068" y="1249871"/>
                        </a:cubicBezTo>
                        <a:cubicBezTo>
                          <a:pt x="1190591" y="1248918"/>
                          <a:pt x="1191258" y="1248061"/>
                          <a:pt x="1191830" y="1247299"/>
                        </a:cubicBezTo>
                        <a:cubicBezTo>
                          <a:pt x="1192306" y="1246727"/>
                          <a:pt x="1192782" y="1246061"/>
                          <a:pt x="1193068" y="1245299"/>
                        </a:cubicBezTo>
                        <a:cubicBezTo>
                          <a:pt x="1193354" y="1244536"/>
                          <a:pt x="1193449" y="1243584"/>
                          <a:pt x="1193639" y="1242632"/>
                        </a:cubicBezTo>
                        <a:cubicBezTo>
                          <a:pt x="1193925" y="1240917"/>
                          <a:pt x="1194116" y="1239298"/>
                          <a:pt x="1194973" y="1238440"/>
                        </a:cubicBezTo>
                        <a:cubicBezTo>
                          <a:pt x="1195830" y="1237583"/>
                          <a:pt x="1197259" y="1237107"/>
                          <a:pt x="1198021" y="1236821"/>
                        </a:cubicBezTo>
                        <a:cubicBezTo>
                          <a:pt x="1198212" y="1235488"/>
                          <a:pt x="1198688" y="1234345"/>
                          <a:pt x="1199354" y="1233488"/>
                        </a:cubicBezTo>
                        <a:cubicBezTo>
                          <a:pt x="1200497" y="1232154"/>
                          <a:pt x="1200402" y="1232059"/>
                          <a:pt x="1200021" y="1231678"/>
                        </a:cubicBezTo>
                        <a:cubicBezTo>
                          <a:pt x="1199640" y="1231392"/>
                          <a:pt x="1199450" y="1231392"/>
                          <a:pt x="1198497" y="1231678"/>
                        </a:cubicBezTo>
                        <a:cubicBezTo>
                          <a:pt x="1198021" y="1231773"/>
                          <a:pt x="1197450" y="1231964"/>
                          <a:pt x="1196783" y="1232059"/>
                        </a:cubicBezTo>
                        <a:cubicBezTo>
                          <a:pt x="1195449" y="1232249"/>
                          <a:pt x="1194973" y="1231773"/>
                          <a:pt x="1194782" y="1231392"/>
                        </a:cubicBezTo>
                        <a:cubicBezTo>
                          <a:pt x="1194402" y="1230535"/>
                          <a:pt x="1195163" y="1229487"/>
                          <a:pt x="1196116" y="1228820"/>
                        </a:cubicBezTo>
                        <a:cubicBezTo>
                          <a:pt x="1197354" y="1227868"/>
                          <a:pt x="1198116" y="1227296"/>
                          <a:pt x="1198783" y="1226439"/>
                        </a:cubicBezTo>
                        <a:cubicBezTo>
                          <a:pt x="1198973" y="1226153"/>
                          <a:pt x="1199069" y="1225868"/>
                          <a:pt x="1199069" y="1225486"/>
                        </a:cubicBezTo>
                        <a:cubicBezTo>
                          <a:pt x="1198973" y="1224915"/>
                          <a:pt x="1198497" y="1224344"/>
                          <a:pt x="1197830" y="1223963"/>
                        </a:cubicBezTo>
                        <a:cubicBezTo>
                          <a:pt x="1196402" y="1223105"/>
                          <a:pt x="1196402" y="1221962"/>
                          <a:pt x="1196402" y="1220819"/>
                        </a:cubicBezTo>
                        <a:cubicBezTo>
                          <a:pt x="1196402" y="1220343"/>
                          <a:pt x="1196402" y="1219772"/>
                          <a:pt x="1196402" y="1219200"/>
                        </a:cubicBezTo>
                        <a:cubicBezTo>
                          <a:pt x="1196211" y="1217581"/>
                          <a:pt x="1196592" y="1216628"/>
                          <a:pt x="1197069" y="1215485"/>
                        </a:cubicBezTo>
                        <a:cubicBezTo>
                          <a:pt x="1197354" y="1214914"/>
                          <a:pt x="1197640" y="1214247"/>
                          <a:pt x="1197926" y="1213295"/>
                        </a:cubicBezTo>
                        <a:lnTo>
                          <a:pt x="1198212" y="1212247"/>
                        </a:lnTo>
                        <a:cubicBezTo>
                          <a:pt x="1198878" y="1210056"/>
                          <a:pt x="1198878" y="1209961"/>
                          <a:pt x="1198497" y="1209770"/>
                        </a:cubicBezTo>
                        <a:lnTo>
                          <a:pt x="1198307" y="1209675"/>
                        </a:lnTo>
                        <a:cubicBezTo>
                          <a:pt x="1197164" y="1209104"/>
                          <a:pt x="1195926" y="1208532"/>
                          <a:pt x="1195545" y="1206913"/>
                        </a:cubicBezTo>
                        <a:cubicBezTo>
                          <a:pt x="1195354" y="1206151"/>
                          <a:pt x="1194782" y="1205579"/>
                          <a:pt x="1192496" y="1205103"/>
                        </a:cubicBezTo>
                        <a:cubicBezTo>
                          <a:pt x="1190306" y="1204722"/>
                          <a:pt x="1190401" y="1203293"/>
                          <a:pt x="1190496" y="1201769"/>
                        </a:cubicBezTo>
                        <a:cubicBezTo>
                          <a:pt x="1190496" y="1201293"/>
                          <a:pt x="1190591" y="1200722"/>
                          <a:pt x="1190496" y="1200150"/>
                        </a:cubicBezTo>
                        <a:cubicBezTo>
                          <a:pt x="1190401" y="1197483"/>
                          <a:pt x="1190306" y="1196150"/>
                          <a:pt x="1189639" y="1195292"/>
                        </a:cubicBezTo>
                        <a:cubicBezTo>
                          <a:pt x="1189353" y="1194911"/>
                          <a:pt x="1188972" y="1194816"/>
                          <a:pt x="1188782" y="1194816"/>
                        </a:cubicBezTo>
                        <a:cubicBezTo>
                          <a:pt x="1188305" y="1194911"/>
                          <a:pt x="1187734" y="1195102"/>
                          <a:pt x="1187353" y="1195483"/>
                        </a:cubicBezTo>
                        <a:cubicBezTo>
                          <a:pt x="1186400" y="1196721"/>
                          <a:pt x="1185258" y="1198150"/>
                          <a:pt x="1183924" y="1198150"/>
                        </a:cubicBezTo>
                        <a:cubicBezTo>
                          <a:pt x="1183353" y="1198150"/>
                          <a:pt x="1182971" y="1197959"/>
                          <a:pt x="1182686" y="1197674"/>
                        </a:cubicBezTo>
                        <a:cubicBezTo>
                          <a:pt x="1182209" y="1197102"/>
                          <a:pt x="1182209" y="1196054"/>
                          <a:pt x="1182400" y="1194721"/>
                        </a:cubicBezTo>
                        <a:cubicBezTo>
                          <a:pt x="1182400" y="1194435"/>
                          <a:pt x="1182495" y="1194245"/>
                          <a:pt x="1182495" y="1194054"/>
                        </a:cubicBezTo>
                        <a:cubicBezTo>
                          <a:pt x="1182686" y="1192911"/>
                          <a:pt x="1182686" y="1192911"/>
                          <a:pt x="1181162" y="1192054"/>
                        </a:cubicBezTo>
                        <a:cubicBezTo>
                          <a:pt x="1178971" y="1190815"/>
                          <a:pt x="1179542" y="1189577"/>
                          <a:pt x="1180114" y="1188339"/>
                        </a:cubicBezTo>
                        <a:cubicBezTo>
                          <a:pt x="1180304" y="1187863"/>
                          <a:pt x="1180590" y="1187291"/>
                          <a:pt x="1180781" y="1186529"/>
                        </a:cubicBezTo>
                        <a:cubicBezTo>
                          <a:pt x="1181257" y="1184815"/>
                          <a:pt x="1181066" y="1184720"/>
                          <a:pt x="1180400" y="1184053"/>
                        </a:cubicBezTo>
                        <a:cubicBezTo>
                          <a:pt x="1180209" y="1183862"/>
                          <a:pt x="1179924" y="1183577"/>
                          <a:pt x="1179638" y="1183291"/>
                        </a:cubicBezTo>
                        <a:cubicBezTo>
                          <a:pt x="1178304" y="1181957"/>
                          <a:pt x="1177066" y="1181290"/>
                          <a:pt x="1176495" y="1181481"/>
                        </a:cubicBezTo>
                        <a:lnTo>
                          <a:pt x="1176304" y="1181481"/>
                        </a:lnTo>
                        <a:cubicBezTo>
                          <a:pt x="1175447" y="1181672"/>
                          <a:pt x="1174304" y="1181957"/>
                          <a:pt x="1172684" y="1180624"/>
                        </a:cubicBezTo>
                        <a:cubicBezTo>
                          <a:pt x="1171541" y="1179671"/>
                          <a:pt x="1171446" y="1178814"/>
                          <a:pt x="1171446" y="1177671"/>
                        </a:cubicBezTo>
                        <a:cubicBezTo>
                          <a:pt x="1171446" y="1177100"/>
                          <a:pt x="1171351" y="1176338"/>
                          <a:pt x="1171161" y="1175290"/>
                        </a:cubicBezTo>
                        <a:cubicBezTo>
                          <a:pt x="1170875" y="1173575"/>
                          <a:pt x="1170208" y="1172718"/>
                          <a:pt x="1169732" y="1172528"/>
                        </a:cubicBezTo>
                        <a:cubicBezTo>
                          <a:pt x="1169637" y="1172528"/>
                          <a:pt x="1169351" y="1172432"/>
                          <a:pt x="1168970" y="1172718"/>
                        </a:cubicBezTo>
                        <a:cubicBezTo>
                          <a:pt x="1167922" y="1173575"/>
                          <a:pt x="1167065" y="1175480"/>
                          <a:pt x="1166112" y="1177766"/>
                        </a:cubicBezTo>
                        <a:cubicBezTo>
                          <a:pt x="1165445" y="1179290"/>
                          <a:pt x="1164588" y="1179576"/>
                          <a:pt x="1163921" y="1179576"/>
                        </a:cubicBezTo>
                        <a:cubicBezTo>
                          <a:pt x="1162683" y="1179576"/>
                          <a:pt x="1161636" y="1178338"/>
                          <a:pt x="1161159" y="1177195"/>
                        </a:cubicBezTo>
                        <a:cubicBezTo>
                          <a:pt x="1160969" y="1176719"/>
                          <a:pt x="1160874" y="1176338"/>
                          <a:pt x="1160683" y="1175957"/>
                        </a:cubicBezTo>
                        <a:cubicBezTo>
                          <a:pt x="1160302" y="1175004"/>
                          <a:pt x="1160302" y="1174909"/>
                          <a:pt x="1159826" y="1175004"/>
                        </a:cubicBezTo>
                        <a:cubicBezTo>
                          <a:pt x="1159350" y="1175099"/>
                          <a:pt x="1158873" y="1174909"/>
                          <a:pt x="1158587" y="1174623"/>
                        </a:cubicBezTo>
                        <a:cubicBezTo>
                          <a:pt x="1158302" y="1174242"/>
                          <a:pt x="1158302" y="1173575"/>
                          <a:pt x="1158587" y="1172909"/>
                        </a:cubicBezTo>
                        <a:cubicBezTo>
                          <a:pt x="1159064" y="1171956"/>
                          <a:pt x="1160016" y="1171004"/>
                          <a:pt x="1161350" y="1170908"/>
                        </a:cubicBezTo>
                        <a:cubicBezTo>
                          <a:pt x="1163541" y="1170813"/>
                          <a:pt x="1164207" y="1170527"/>
                          <a:pt x="1164493" y="1169480"/>
                        </a:cubicBezTo>
                        <a:cubicBezTo>
                          <a:pt x="1164874" y="1168146"/>
                          <a:pt x="1164874" y="1166241"/>
                          <a:pt x="1164779" y="1164527"/>
                        </a:cubicBezTo>
                        <a:cubicBezTo>
                          <a:pt x="1164683" y="1163669"/>
                          <a:pt x="1164969" y="1162622"/>
                          <a:pt x="1165160" y="1161193"/>
                        </a:cubicBezTo>
                        <a:cubicBezTo>
                          <a:pt x="1165350" y="1159859"/>
                          <a:pt x="1165636" y="1158431"/>
                          <a:pt x="1165827" y="1156716"/>
                        </a:cubicBezTo>
                        <a:cubicBezTo>
                          <a:pt x="1166112" y="1153382"/>
                          <a:pt x="1165731" y="1152620"/>
                          <a:pt x="1164303" y="1151382"/>
                        </a:cubicBezTo>
                        <a:cubicBezTo>
                          <a:pt x="1163826" y="1151001"/>
                          <a:pt x="1163445" y="1150715"/>
                          <a:pt x="1163159" y="1150430"/>
                        </a:cubicBezTo>
                        <a:cubicBezTo>
                          <a:pt x="1162207" y="1149572"/>
                          <a:pt x="1161636" y="1149001"/>
                          <a:pt x="1160207" y="1148334"/>
                        </a:cubicBezTo>
                        <a:cubicBezTo>
                          <a:pt x="1158587" y="1147477"/>
                          <a:pt x="1158778" y="1146715"/>
                          <a:pt x="1159064" y="1145572"/>
                        </a:cubicBezTo>
                        <a:cubicBezTo>
                          <a:pt x="1159254" y="1145000"/>
                          <a:pt x="1159445" y="1144334"/>
                          <a:pt x="1159540" y="1143286"/>
                        </a:cubicBezTo>
                        <a:cubicBezTo>
                          <a:pt x="1159540" y="1142238"/>
                          <a:pt x="1159921" y="1141476"/>
                          <a:pt x="1160588" y="1141000"/>
                        </a:cubicBezTo>
                        <a:cubicBezTo>
                          <a:pt x="1161921" y="1140047"/>
                          <a:pt x="1164112" y="1140428"/>
                          <a:pt x="1165827" y="1141000"/>
                        </a:cubicBezTo>
                        <a:cubicBezTo>
                          <a:pt x="1166303" y="1141095"/>
                          <a:pt x="1166684" y="1141095"/>
                          <a:pt x="1167065" y="1140809"/>
                        </a:cubicBezTo>
                        <a:cubicBezTo>
                          <a:pt x="1167732" y="1140333"/>
                          <a:pt x="1168303" y="1139285"/>
                          <a:pt x="1168494" y="1137952"/>
                        </a:cubicBezTo>
                        <a:cubicBezTo>
                          <a:pt x="1168684" y="1136523"/>
                          <a:pt x="1169637" y="1136047"/>
                          <a:pt x="1170303" y="1136047"/>
                        </a:cubicBezTo>
                        <a:cubicBezTo>
                          <a:pt x="1170303" y="1136047"/>
                          <a:pt x="1170303" y="1136047"/>
                          <a:pt x="1170303" y="1136047"/>
                        </a:cubicBezTo>
                        <a:cubicBezTo>
                          <a:pt x="1171161" y="1136047"/>
                          <a:pt x="1172208" y="1136809"/>
                          <a:pt x="1172494" y="1138428"/>
                        </a:cubicBezTo>
                        <a:cubicBezTo>
                          <a:pt x="1172684" y="1140047"/>
                          <a:pt x="1173256" y="1140238"/>
                          <a:pt x="1175066" y="1140238"/>
                        </a:cubicBezTo>
                        <a:cubicBezTo>
                          <a:pt x="1176495" y="1140238"/>
                          <a:pt x="1177637" y="1139381"/>
                          <a:pt x="1179257" y="1136904"/>
                        </a:cubicBezTo>
                        <a:cubicBezTo>
                          <a:pt x="1180876" y="1134523"/>
                          <a:pt x="1182019" y="1133951"/>
                          <a:pt x="1184115" y="1132999"/>
                        </a:cubicBezTo>
                        <a:lnTo>
                          <a:pt x="1184305" y="1132904"/>
                        </a:lnTo>
                        <a:cubicBezTo>
                          <a:pt x="1186210" y="1132046"/>
                          <a:pt x="1188401" y="1132618"/>
                          <a:pt x="1189067" y="1133665"/>
                        </a:cubicBezTo>
                        <a:cubicBezTo>
                          <a:pt x="1189353" y="1134142"/>
                          <a:pt x="1189353" y="1134999"/>
                          <a:pt x="1188496" y="1135571"/>
                        </a:cubicBezTo>
                        <a:cubicBezTo>
                          <a:pt x="1188020" y="1135856"/>
                          <a:pt x="1188020" y="1136047"/>
                          <a:pt x="1188020" y="1136142"/>
                        </a:cubicBezTo>
                        <a:cubicBezTo>
                          <a:pt x="1188020" y="1136618"/>
                          <a:pt x="1189353" y="1137571"/>
                          <a:pt x="1189925" y="1137952"/>
                        </a:cubicBezTo>
                        <a:cubicBezTo>
                          <a:pt x="1190877" y="1138619"/>
                          <a:pt x="1191449" y="1138238"/>
                          <a:pt x="1193068" y="1136237"/>
                        </a:cubicBezTo>
                        <a:cubicBezTo>
                          <a:pt x="1193354" y="1135856"/>
                          <a:pt x="1193735" y="1135380"/>
                          <a:pt x="1194116" y="1134999"/>
                        </a:cubicBezTo>
                        <a:cubicBezTo>
                          <a:pt x="1195354" y="1133665"/>
                          <a:pt x="1196306" y="1133570"/>
                          <a:pt x="1196878" y="1133761"/>
                        </a:cubicBezTo>
                        <a:cubicBezTo>
                          <a:pt x="1198021" y="1134142"/>
                          <a:pt x="1198688" y="1135666"/>
                          <a:pt x="1198783" y="1138142"/>
                        </a:cubicBezTo>
                        <a:cubicBezTo>
                          <a:pt x="1198783" y="1138523"/>
                          <a:pt x="1198783" y="1138714"/>
                          <a:pt x="1198878" y="1138904"/>
                        </a:cubicBezTo>
                        <a:cubicBezTo>
                          <a:pt x="1199259" y="1138428"/>
                          <a:pt x="1199831" y="1137571"/>
                          <a:pt x="1200212" y="1136904"/>
                        </a:cubicBezTo>
                        <a:lnTo>
                          <a:pt x="1200879" y="1135952"/>
                        </a:lnTo>
                        <a:cubicBezTo>
                          <a:pt x="1202498" y="1133380"/>
                          <a:pt x="1204212" y="1132618"/>
                          <a:pt x="1205641" y="1131856"/>
                        </a:cubicBezTo>
                        <a:lnTo>
                          <a:pt x="1206022" y="1131665"/>
                        </a:lnTo>
                        <a:cubicBezTo>
                          <a:pt x="1207355" y="1130999"/>
                          <a:pt x="1209737" y="1128522"/>
                          <a:pt x="1210308" y="1127093"/>
                        </a:cubicBezTo>
                        <a:cubicBezTo>
                          <a:pt x="1210785" y="1125855"/>
                          <a:pt x="1211451" y="1125379"/>
                          <a:pt x="1212404" y="1124617"/>
                        </a:cubicBezTo>
                        <a:cubicBezTo>
                          <a:pt x="1212785" y="1124331"/>
                          <a:pt x="1213261" y="1123950"/>
                          <a:pt x="1213737" y="1123474"/>
                        </a:cubicBezTo>
                        <a:cubicBezTo>
                          <a:pt x="1215642" y="1121759"/>
                          <a:pt x="1218214" y="1120521"/>
                          <a:pt x="1220214" y="1119569"/>
                        </a:cubicBezTo>
                        <a:cubicBezTo>
                          <a:pt x="1221834" y="1118807"/>
                          <a:pt x="1223167" y="1118711"/>
                          <a:pt x="1224215" y="1119188"/>
                        </a:cubicBezTo>
                        <a:cubicBezTo>
                          <a:pt x="1225072" y="1119569"/>
                          <a:pt x="1225644" y="1120331"/>
                          <a:pt x="1226025" y="1121474"/>
                        </a:cubicBezTo>
                        <a:cubicBezTo>
                          <a:pt x="1226405" y="1122712"/>
                          <a:pt x="1226977" y="1123188"/>
                          <a:pt x="1227453" y="1123188"/>
                        </a:cubicBezTo>
                        <a:cubicBezTo>
                          <a:pt x="1227834" y="1123283"/>
                          <a:pt x="1228120" y="1122902"/>
                          <a:pt x="1228311" y="1122617"/>
                        </a:cubicBezTo>
                        <a:cubicBezTo>
                          <a:pt x="1228501" y="1122236"/>
                          <a:pt x="1228787" y="1121855"/>
                          <a:pt x="1228977" y="1121569"/>
                        </a:cubicBezTo>
                        <a:cubicBezTo>
                          <a:pt x="1229644" y="1120616"/>
                          <a:pt x="1230215" y="1119759"/>
                          <a:pt x="1230596" y="1117473"/>
                        </a:cubicBezTo>
                        <a:cubicBezTo>
                          <a:pt x="1230882" y="1115663"/>
                          <a:pt x="1230596" y="1115187"/>
                          <a:pt x="1230215" y="1114425"/>
                        </a:cubicBezTo>
                        <a:cubicBezTo>
                          <a:pt x="1229930" y="1113949"/>
                          <a:pt x="1229644" y="1113282"/>
                          <a:pt x="1229358" y="1112330"/>
                        </a:cubicBezTo>
                        <a:lnTo>
                          <a:pt x="1229168" y="1111663"/>
                        </a:lnTo>
                        <a:cubicBezTo>
                          <a:pt x="1228692" y="1109853"/>
                          <a:pt x="1228787" y="1109567"/>
                          <a:pt x="1230311" y="1108329"/>
                        </a:cubicBezTo>
                        <a:lnTo>
                          <a:pt x="1230787" y="1107948"/>
                        </a:lnTo>
                        <a:cubicBezTo>
                          <a:pt x="1231835" y="1106996"/>
                          <a:pt x="1231739" y="1106710"/>
                          <a:pt x="1231454" y="1105948"/>
                        </a:cubicBezTo>
                        <a:cubicBezTo>
                          <a:pt x="1231359" y="1105662"/>
                          <a:pt x="1231168" y="1105281"/>
                          <a:pt x="1231168" y="1104900"/>
                        </a:cubicBezTo>
                        <a:cubicBezTo>
                          <a:pt x="1231073" y="1104233"/>
                          <a:pt x="1230882" y="1103567"/>
                          <a:pt x="1230692" y="1102805"/>
                        </a:cubicBezTo>
                        <a:cubicBezTo>
                          <a:pt x="1230406" y="1101852"/>
                          <a:pt x="1230120" y="1100709"/>
                          <a:pt x="1229835" y="1099090"/>
                        </a:cubicBezTo>
                        <a:cubicBezTo>
                          <a:pt x="1229263" y="1096137"/>
                          <a:pt x="1228406" y="1095470"/>
                          <a:pt x="1227168" y="1095375"/>
                        </a:cubicBezTo>
                        <a:cubicBezTo>
                          <a:pt x="1225072" y="1095089"/>
                          <a:pt x="1223834" y="1093946"/>
                          <a:pt x="1222500" y="1092803"/>
                        </a:cubicBezTo>
                        <a:cubicBezTo>
                          <a:pt x="1222214" y="1092518"/>
                          <a:pt x="1221929" y="1092327"/>
                          <a:pt x="1221738" y="1092136"/>
                        </a:cubicBezTo>
                        <a:cubicBezTo>
                          <a:pt x="1220786" y="1091279"/>
                          <a:pt x="1220214" y="1090708"/>
                          <a:pt x="1219071" y="1090422"/>
                        </a:cubicBezTo>
                        <a:cubicBezTo>
                          <a:pt x="1218404" y="1090327"/>
                          <a:pt x="1218023" y="1090136"/>
                          <a:pt x="1217643" y="1089946"/>
                        </a:cubicBezTo>
                        <a:cubicBezTo>
                          <a:pt x="1217071" y="1089660"/>
                          <a:pt x="1216500" y="1089374"/>
                          <a:pt x="1214309" y="1089374"/>
                        </a:cubicBezTo>
                        <a:cubicBezTo>
                          <a:pt x="1212975" y="1089374"/>
                          <a:pt x="1212213" y="1089089"/>
                          <a:pt x="1211737" y="1088517"/>
                        </a:cubicBezTo>
                        <a:cubicBezTo>
                          <a:pt x="1211070" y="1087755"/>
                          <a:pt x="1211261" y="1086707"/>
                          <a:pt x="1211451" y="1085564"/>
                        </a:cubicBezTo>
                        <a:cubicBezTo>
                          <a:pt x="1211546" y="1084993"/>
                          <a:pt x="1211642" y="1084326"/>
                          <a:pt x="1211642" y="1083659"/>
                        </a:cubicBezTo>
                        <a:cubicBezTo>
                          <a:pt x="1211642" y="1082707"/>
                          <a:pt x="1211546" y="1082040"/>
                          <a:pt x="1211165" y="1081754"/>
                        </a:cubicBezTo>
                        <a:cubicBezTo>
                          <a:pt x="1210785" y="1081278"/>
                          <a:pt x="1209927" y="1081278"/>
                          <a:pt x="1208975" y="1081278"/>
                        </a:cubicBezTo>
                        <a:cubicBezTo>
                          <a:pt x="1207546" y="1081278"/>
                          <a:pt x="1206308" y="1081183"/>
                          <a:pt x="1205736" y="1081183"/>
                        </a:cubicBezTo>
                        <a:cubicBezTo>
                          <a:pt x="1204593" y="1081469"/>
                          <a:pt x="1202593" y="1081850"/>
                          <a:pt x="1198973" y="1082231"/>
                        </a:cubicBezTo>
                        <a:cubicBezTo>
                          <a:pt x="1196021" y="1082611"/>
                          <a:pt x="1194116" y="1082326"/>
                          <a:pt x="1193259" y="1081564"/>
                        </a:cubicBezTo>
                        <a:cubicBezTo>
                          <a:pt x="1192878" y="1081278"/>
                          <a:pt x="1192687" y="1080897"/>
                          <a:pt x="1192687" y="1080421"/>
                        </a:cubicBezTo>
                        <a:cubicBezTo>
                          <a:pt x="1192687" y="1078897"/>
                          <a:pt x="1192306" y="1077849"/>
                          <a:pt x="1192020" y="1077849"/>
                        </a:cubicBezTo>
                        <a:cubicBezTo>
                          <a:pt x="1191830" y="1077849"/>
                          <a:pt x="1191544" y="1077849"/>
                          <a:pt x="1191354" y="1077849"/>
                        </a:cubicBezTo>
                        <a:cubicBezTo>
                          <a:pt x="1190687" y="1077849"/>
                          <a:pt x="1190020" y="1077849"/>
                          <a:pt x="1189544" y="1077373"/>
                        </a:cubicBezTo>
                        <a:cubicBezTo>
                          <a:pt x="1189258" y="1077087"/>
                          <a:pt x="1189067" y="1076611"/>
                          <a:pt x="1189067" y="1076039"/>
                        </a:cubicBezTo>
                        <a:cubicBezTo>
                          <a:pt x="1189067" y="1075087"/>
                          <a:pt x="1189067" y="1075087"/>
                          <a:pt x="1187067" y="1074039"/>
                        </a:cubicBezTo>
                        <a:lnTo>
                          <a:pt x="1186782" y="1073944"/>
                        </a:lnTo>
                        <a:cubicBezTo>
                          <a:pt x="1185638" y="1073372"/>
                          <a:pt x="1184686" y="1072610"/>
                          <a:pt x="1183733" y="1071944"/>
                        </a:cubicBezTo>
                        <a:cubicBezTo>
                          <a:pt x="1182495" y="1071086"/>
                          <a:pt x="1181352" y="1070229"/>
                          <a:pt x="1180590" y="1070229"/>
                        </a:cubicBezTo>
                        <a:lnTo>
                          <a:pt x="1179924" y="1070229"/>
                        </a:lnTo>
                        <a:cubicBezTo>
                          <a:pt x="1178304" y="1070134"/>
                          <a:pt x="1176304" y="1070039"/>
                          <a:pt x="1175066" y="1068610"/>
                        </a:cubicBezTo>
                        <a:cubicBezTo>
                          <a:pt x="1174590" y="1068038"/>
                          <a:pt x="1173923" y="1067753"/>
                          <a:pt x="1173256" y="1067372"/>
                        </a:cubicBezTo>
                        <a:cubicBezTo>
                          <a:pt x="1172494" y="1066990"/>
                          <a:pt x="1171637" y="1066610"/>
                          <a:pt x="1170970" y="1065752"/>
                        </a:cubicBezTo>
                        <a:cubicBezTo>
                          <a:pt x="1170494" y="1065086"/>
                          <a:pt x="1169351" y="1064609"/>
                          <a:pt x="1168208" y="1064133"/>
                        </a:cubicBezTo>
                        <a:cubicBezTo>
                          <a:pt x="1167065" y="1063657"/>
                          <a:pt x="1165827" y="1063085"/>
                          <a:pt x="1164874" y="1062228"/>
                        </a:cubicBezTo>
                        <a:cubicBezTo>
                          <a:pt x="1164207" y="1061657"/>
                          <a:pt x="1163731" y="1061371"/>
                          <a:pt x="1163159" y="1061085"/>
                        </a:cubicBezTo>
                        <a:cubicBezTo>
                          <a:pt x="1162683" y="1060799"/>
                          <a:pt x="1162112" y="1060514"/>
                          <a:pt x="1161636" y="1060037"/>
                        </a:cubicBezTo>
                        <a:lnTo>
                          <a:pt x="1161731" y="1060323"/>
                        </a:lnTo>
                        <a:cubicBezTo>
                          <a:pt x="1161636" y="1060323"/>
                          <a:pt x="1160207" y="1060609"/>
                          <a:pt x="1157921" y="1060704"/>
                        </a:cubicBezTo>
                        <a:cubicBezTo>
                          <a:pt x="1157254" y="1060704"/>
                          <a:pt x="1156968" y="1060895"/>
                          <a:pt x="1156968" y="1060895"/>
                        </a:cubicBezTo>
                        <a:cubicBezTo>
                          <a:pt x="1156873" y="1061085"/>
                          <a:pt x="1157063" y="1061752"/>
                          <a:pt x="1158397" y="1063085"/>
                        </a:cubicBezTo>
                        <a:cubicBezTo>
                          <a:pt x="1159445" y="1064228"/>
                          <a:pt x="1159826" y="1065086"/>
                          <a:pt x="1159445" y="1065848"/>
                        </a:cubicBezTo>
                        <a:cubicBezTo>
                          <a:pt x="1159064" y="1066610"/>
                          <a:pt x="1158111" y="1066895"/>
                          <a:pt x="1156778" y="1066800"/>
                        </a:cubicBezTo>
                        <a:cubicBezTo>
                          <a:pt x="1155825" y="1066705"/>
                          <a:pt x="1155063" y="1067181"/>
                          <a:pt x="1154968" y="1067657"/>
                        </a:cubicBezTo>
                        <a:cubicBezTo>
                          <a:pt x="1154968" y="1067753"/>
                          <a:pt x="1154873" y="1067943"/>
                          <a:pt x="1155349" y="1068229"/>
                        </a:cubicBezTo>
                        <a:cubicBezTo>
                          <a:pt x="1156587" y="1068991"/>
                          <a:pt x="1156587" y="1069943"/>
                          <a:pt x="1156206" y="1070515"/>
                        </a:cubicBezTo>
                        <a:cubicBezTo>
                          <a:pt x="1155825" y="1071182"/>
                          <a:pt x="1154682" y="1071467"/>
                          <a:pt x="1153539" y="1070801"/>
                        </a:cubicBezTo>
                        <a:cubicBezTo>
                          <a:pt x="1152587" y="1070229"/>
                          <a:pt x="1152301" y="1070324"/>
                          <a:pt x="1152301" y="1070324"/>
                        </a:cubicBezTo>
                        <a:cubicBezTo>
                          <a:pt x="1152206" y="1070324"/>
                          <a:pt x="1152111" y="1070420"/>
                          <a:pt x="1152015" y="1070705"/>
                        </a:cubicBezTo>
                        <a:cubicBezTo>
                          <a:pt x="1151729" y="1071372"/>
                          <a:pt x="1152396" y="1072515"/>
                          <a:pt x="1153444" y="1073277"/>
                        </a:cubicBezTo>
                        <a:cubicBezTo>
                          <a:pt x="1153825" y="1073563"/>
                          <a:pt x="1154301" y="1073944"/>
                          <a:pt x="1154873" y="1074325"/>
                        </a:cubicBezTo>
                        <a:cubicBezTo>
                          <a:pt x="1155920" y="1075182"/>
                          <a:pt x="1157349" y="1076230"/>
                          <a:pt x="1159159" y="1077563"/>
                        </a:cubicBezTo>
                        <a:cubicBezTo>
                          <a:pt x="1162016" y="1079564"/>
                          <a:pt x="1163445" y="1081088"/>
                          <a:pt x="1163445" y="1083564"/>
                        </a:cubicBezTo>
                        <a:cubicBezTo>
                          <a:pt x="1163445" y="1085279"/>
                          <a:pt x="1162112" y="1086136"/>
                          <a:pt x="1160778" y="1087088"/>
                        </a:cubicBezTo>
                        <a:cubicBezTo>
                          <a:pt x="1160016" y="1087565"/>
                          <a:pt x="1159159" y="1088231"/>
                          <a:pt x="1158397" y="1088993"/>
                        </a:cubicBezTo>
                        <a:cubicBezTo>
                          <a:pt x="1157730" y="1089660"/>
                          <a:pt x="1157445" y="1090422"/>
                          <a:pt x="1157063" y="1091089"/>
                        </a:cubicBezTo>
                        <a:cubicBezTo>
                          <a:pt x="1156397" y="1092518"/>
                          <a:pt x="1155825" y="1093946"/>
                          <a:pt x="1152682" y="1093946"/>
                        </a:cubicBezTo>
                        <a:cubicBezTo>
                          <a:pt x="1151634" y="1093946"/>
                          <a:pt x="1151253" y="1094137"/>
                          <a:pt x="1151063" y="1094327"/>
                        </a:cubicBezTo>
                        <a:cubicBezTo>
                          <a:pt x="1150872" y="1094518"/>
                          <a:pt x="1150872" y="1094899"/>
                          <a:pt x="1150967" y="1095470"/>
                        </a:cubicBezTo>
                        <a:cubicBezTo>
                          <a:pt x="1151158" y="1097280"/>
                          <a:pt x="1150587" y="1098423"/>
                          <a:pt x="1149920" y="1099661"/>
                        </a:cubicBezTo>
                        <a:cubicBezTo>
                          <a:pt x="1149729" y="1100042"/>
                          <a:pt x="1149444" y="1100519"/>
                          <a:pt x="1149253" y="1100995"/>
                        </a:cubicBezTo>
                        <a:lnTo>
                          <a:pt x="1149158" y="1101281"/>
                        </a:lnTo>
                        <a:cubicBezTo>
                          <a:pt x="1148300" y="1103186"/>
                          <a:pt x="1147729" y="1104519"/>
                          <a:pt x="1145062" y="1105376"/>
                        </a:cubicBezTo>
                        <a:cubicBezTo>
                          <a:pt x="1143919" y="1105757"/>
                          <a:pt x="1143633" y="1106329"/>
                          <a:pt x="1143633" y="1106424"/>
                        </a:cubicBezTo>
                        <a:cubicBezTo>
                          <a:pt x="1143633" y="1106424"/>
                          <a:pt x="1143729" y="1106424"/>
                          <a:pt x="1143919" y="1106424"/>
                        </a:cubicBezTo>
                        <a:cubicBezTo>
                          <a:pt x="1144014" y="1106424"/>
                          <a:pt x="1144014" y="1106424"/>
                          <a:pt x="1144109" y="1106424"/>
                        </a:cubicBezTo>
                        <a:cubicBezTo>
                          <a:pt x="1145253" y="1106329"/>
                          <a:pt x="1145729" y="1106710"/>
                          <a:pt x="1145919" y="1107091"/>
                        </a:cubicBezTo>
                        <a:cubicBezTo>
                          <a:pt x="1146300" y="1107757"/>
                          <a:pt x="1146015" y="1108805"/>
                          <a:pt x="1145062" y="1110044"/>
                        </a:cubicBezTo>
                        <a:cubicBezTo>
                          <a:pt x="1144776" y="1110425"/>
                          <a:pt x="1144395" y="1110806"/>
                          <a:pt x="1144014" y="1111091"/>
                        </a:cubicBezTo>
                        <a:cubicBezTo>
                          <a:pt x="1143062" y="1111949"/>
                          <a:pt x="1142681" y="1112330"/>
                          <a:pt x="1143157" y="1113473"/>
                        </a:cubicBezTo>
                        <a:cubicBezTo>
                          <a:pt x="1144109" y="1115949"/>
                          <a:pt x="1144109" y="1116711"/>
                          <a:pt x="1141824" y="1117854"/>
                        </a:cubicBezTo>
                        <a:cubicBezTo>
                          <a:pt x="1140966" y="1118330"/>
                          <a:pt x="1140395" y="1119092"/>
                          <a:pt x="1140395" y="1119854"/>
                        </a:cubicBezTo>
                        <a:cubicBezTo>
                          <a:pt x="1140395" y="1120426"/>
                          <a:pt x="1140585" y="1120902"/>
                          <a:pt x="1141157" y="1121283"/>
                        </a:cubicBezTo>
                        <a:cubicBezTo>
                          <a:pt x="1141347" y="1121474"/>
                          <a:pt x="1142014" y="1121855"/>
                          <a:pt x="1142109" y="1122617"/>
                        </a:cubicBezTo>
                        <a:cubicBezTo>
                          <a:pt x="1142109" y="1123474"/>
                          <a:pt x="1141347" y="1124045"/>
                          <a:pt x="1140300" y="1124903"/>
                        </a:cubicBezTo>
                        <a:cubicBezTo>
                          <a:pt x="1139728" y="1125379"/>
                          <a:pt x="1139061" y="1125855"/>
                          <a:pt x="1138395" y="1126522"/>
                        </a:cubicBezTo>
                        <a:cubicBezTo>
                          <a:pt x="1136775" y="1128141"/>
                          <a:pt x="1134775" y="1128046"/>
                          <a:pt x="1133441" y="1127570"/>
                        </a:cubicBezTo>
                        <a:cubicBezTo>
                          <a:pt x="1132203" y="1127093"/>
                          <a:pt x="1131537" y="1126141"/>
                          <a:pt x="1131537" y="1125093"/>
                        </a:cubicBezTo>
                        <a:cubicBezTo>
                          <a:pt x="1131537" y="1124331"/>
                          <a:pt x="1131251" y="1123950"/>
                          <a:pt x="1131155" y="1123950"/>
                        </a:cubicBezTo>
                        <a:cubicBezTo>
                          <a:pt x="1131060" y="1123950"/>
                          <a:pt x="1130679" y="1124045"/>
                          <a:pt x="1130108" y="1124807"/>
                        </a:cubicBezTo>
                        <a:cubicBezTo>
                          <a:pt x="1128488" y="1126998"/>
                          <a:pt x="1127060" y="1127570"/>
                          <a:pt x="1125155" y="1126617"/>
                        </a:cubicBezTo>
                        <a:cubicBezTo>
                          <a:pt x="1123536" y="1125760"/>
                          <a:pt x="1122297" y="1125569"/>
                          <a:pt x="1122012" y="1125665"/>
                        </a:cubicBezTo>
                        <a:lnTo>
                          <a:pt x="1122107" y="1125760"/>
                        </a:lnTo>
                        <a:cubicBezTo>
                          <a:pt x="1122012" y="1126903"/>
                          <a:pt x="1121821" y="1128808"/>
                          <a:pt x="1120107" y="1129665"/>
                        </a:cubicBezTo>
                        <a:cubicBezTo>
                          <a:pt x="1120011" y="1129760"/>
                          <a:pt x="1119821" y="1129856"/>
                          <a:pt x="1119821" y="1130141"/>
                        </a:cubicBezTo>
                        <a:cubicBezTo>
                          <a:pt x="1119725" y="1130903"/>
                          <a:pt x="1120392" y="1132332"/>
                          <a:pt x="1121630" y="1133285"/>
                        </a:cubicBezTo>
                        <a:cubicBezTo>
                          <a:pt x="1123916" y="1134999"/>
                          <a:pt x="1122297" y="1137380"/>
                          <a:pt x="1121535" y="1138428"/>
                        </a:cubicBezTo>
                        <a:lnTo>
                          <a:pt x="1120869" y="1139381"/>
                        </a:lnTo>
                        <a:cubicBezTo>
                          <a:pt x="1120011" y="1140619"/>
                          <a:pt x="1118868" y="1142238"/>
                          <a:pt x="1118011" y="1143762"/>
                        </a:cubicBezTo>
                        <a:cubicBezTo>
                          <a:pt x="1117535" y="1144715"/>
                          <a:pt x="1117154" y="1145667"/>
                          <a:pt x="1116773" y="1146620"/>
                        </a:cubicBezTo>
                        <a:cubicBezTo>
                          <a:pt x="1116392" y="1147572"/>
                          <a:pt x="1116106" y="1148525"/>
                          <a:pt x="1115630" y="1149191"/>
                        </a:cubicBezTo>
                        <a:lnTo>
                          <a:pt x="1114582" y="1150811"/>
                        </a:lnTo>
                        <a:cubicBezTo>
                          <a:pt x="1113058" y="1153287"/>
                          <a:pt x="1110962" y="1156621"/>
                          <a:pt x="1108772" y="1159574"/>
                        </a:cubicBezTo>
                        <a:lnTo>
                          <a:pt x="1107915" y="1160812"/>
                        </a:lnTo>
                        <a:cubicBezTo>
                          <a:pt x="1106105" y="1163384"/>
                          <a:pt x="1104866" y="1165098"/>
                          <a:pt x="1103533" y="1165289"/>
                        </a:cubicBezTo>
                        <a:cubicBezTo>
                          <a:pt x="1103057" y="1165384"/>
                          <a:pt x="1102580" y="1165193"/>
                          <a:pt x="1102200" y="1164907"/>
                        </a:cubicBezTo>
                        <a:cubicBezTo>
                          <a:pt x="1101819" y="1164622"/>
                          <a:pt x="1101533" y="1164336"/>
                          <a:pt x="1101342" y="1164050"/>
                        </a:cubicBezTo>
                        <a:cubicBezTo>
                          <a:pt x="1100866" y="1163479"/>
                          <a:pt x="1100866" y="1163479"/>
                          <a:pt x="1100009" y="1164050"/>
                        </a:cubicBezTo>
                        <a:lnTo>
                          <a:pt x="1099533" y="1164336"/>
                        </a:lnTo>
                        <a:cubicBezTo>
                          <a:pt x="1098008" y="1165289"/>
                          <a:pt x="1097151" y="1165860"/>
                          <a:pt x="1094579" y="1166146"/>
                        </a:cubicBezTo>
                        <a:cubicBezTo>
                          <a:pt x="1090960" y="1166622"/>
                          <a:pt x="1089531" y="1164527"/>
                          <a:pt x="1088960" y="1162812"/>
                        </a:cubicBezTo>
                        <a:cubicBezTo>
                          <a:pt x="1088674" y="1161955"/>
                          <a:pt x="1088198" y="1160907"/>
                          <a:pt x="1087626" y="1159955"/>
                        </a:cubicBezTo>
                        <a:cubicBezTo>
                          <a:pt x="1086959" y="1158716"/>
                          <a:pt x="1086198" y="1157383"/>
                          <a:pt x="1085912" y="1156049"/>
                        </a:cubicBezTo>
                        <a:cubicBezTo>
                          <a:pt x="1085531" y="1154049"/>
                          <a:pt x="1085340" y="1153478"/>
                          <a:pt x="1082864" y="1153097"/>
                        </a:cubicBezTo>
                        <a:lnTo>
                          <a:pt x="1081816" y="1152906"/>
                        </a:lnTo>
                        <a:cubicBezTo>
                          <a:pt x="1079911" y="1152620"/>
                          <a:pt x="1079720" y="1152525"/>
                          <a:pt x="1078482" y="1153668"/>
                        </a:cubicBezTo>
                        <a:cubicBezTo>
                          <a:pt x="1076863" y="1155192"/>
                          <a:pt x="1076387" y="1155382"/>
                          <a:pt x="1074196" y="1156621"/>
                        </a:cubicBezTo>
                        <a:lnTo>
                          <a:pt x="1073434" y="1157002"/>
                        </a:lnTo>
                        <a:cubicBezTo>
                          <a:pt x="1071720" y="1157954"/>
                          <a:pt x="1070005" y="1158050"/>
                          <a:pt x="1068862" y="1157383"/>
                        </a:cubicBezTo>
                        <a:cubicBezTo>
                          <a:pt x="1067814" y="1156811"/>
                          <a:pt x="1067243" y="1155764"/>
                          <a:pt x="1067243" y="1154430"/>
                        </a:cubicBezTo>
                        <a:cubicBezTo>
                          <a:pt x="1067148" y="1152715"/>
                          <a:pt x="1066195" y="1152144"/>
                          <a:pt x="1063337" y="1150906"/>
                        </a:cubicBezTo>
                        <a:lnTo>
                          <a:pt x="1062480" y="1150525"/>
                        </a:lnTo>
                        <a:cubicBezTo>
                          <a:pt x="1060099" y="1149477"/>
                          <a:pt x="1057908" y="1148715"/>
                          <a:pt x="1055908" y="1148048"/>
                        </a:cubicBezTo>
                        <a:cubicBezTo>
                          <a:pt x="1055241" y="1147763"/>
                          <a:pt x="1054575" y="1147572"/>
                          <a:pt x="1053908" y="1147382"/>
                        </a:cubicBezTo>
                        <a:cubicBezTo>
                          <a:pt x="1053432" y="1147191"/>
                          <a:pt x="1052955" y="1147191"/>
                          <a:pt x="1052479" y="1147286"/>
                        </a:cubicBezTo>
                        <a:cubicBezTo>
                          <a:pt x="1052003" y="1147286"/>
                          <a:pt x="1051622" y="1147572"/>
                          <a:pt x="1051241" y="1148048"/>
                        </a:cubicBezTo>
                        <a:cubicBezTo>
                          <a:pt x="1051050" y="1148429"/>
                          <a:pt x="1049241" y="1153097"/>
                          <a:pt x="1049145" y="1153573"/>
                        </a:cubicBezTo>
                        <a:cubicBezTo>
                          <a:pt x="1049145" y="1154240"/>
                          <a:pt x="1048764" y="1154906"/>
                          <a:pt x="1048193" y="1155287"/>
                        </a:cubicBezTo>
                        <a:cubicBezTo>
                          <a:pt x="1047431" y="1155668"/>
                          <a:pt x="1046478" y="1155573"/>
                          <a:pt x="1045430" y="1155002"/>
                        </a:cubicBezTo>
                        <a:cubicBezTo>
                          <a:pt x="1045049" y="1154811"/>
                          <a:pt x="1044859" y="1154811"/>
                          <a:pt x="1044859" y="1154811"/>
                        </a:cubicBezTo>
                        <a:cubicBezTo>
                          <a:pt x="1044859" y="1154811"/>
                          <a:pt x="1044859" y="1155192"/>
                          <a:pt x="1045240" y="1155573"/>
                        </a:cubicBezTo>
                        <a:cubicBezTo>
                          <a:pt x="1046192" y="1156716"/>
                          <a:pt x="1046097" y="1157478"/>
                          <a:pt x="1045907" y="1157954"/>
                        </a:cubicBezTo>
                        <a:cubicBezTo>
                          <a:pt x="1045526" y="1158716"/>
                          <a:pt x="1044669" y="1159002"/>
                          <a:pt x="1043240" y="1159002"/>
                        </a:cubicBezTo>
                        <a:cubicBezTo>
                          <a:pt x="1042382" y="1159002"/>
                          <a:pt x="1042192" y="1159193"/>
                          <a:pt x="1042192" y="1159193"/>
                        </a:cubicBezTo>
                        <a:cubicBezTo>
                          <a:pt x="1042192" y="1159288"/>
                          <a:pt x="1042478" y="1159669"/>
                          <a:pt x="1043145" y="1160050"/>
                        </a:cubicBezTo>
                        <a:cubicBezTo>
                          <a:pt x="1044002" y="1160526"/>
                          <a:pt x="1044764" y="1161288"/>
                          <a:pt x="1045621" y="1162050"/>
                        </a:cubicBezTo>
                        <a:cubicBezTo>
                          <a:pt x="1046383" y="1162812"/>
                          <a:pt x="1047240" y="1163479"/>
                          <a:pt x="1048098" y="1164050"/>
                        </a:cubicBezTo>
                        <a:lnTo>
                          <a:pt x="1048574" y="1164336"/>
                        </a:lnTo>
                        <a:cubicBezTo>
                          <a:pt x="1050098" y="1165289"/>
                          <a:pt x="1051050" y="1165955"/>
                          <a:pt x="1050193" y="1167860"/>
                        </a:cubicBezTo>
                        <a:cubicBezTo>
                          <a:pt x="1050003" y="1168241"/>
                          <a:pt x="1049812" y="1168718"/>
                          <a:pt x="1049526" y="1169099"/>
                        </a:cubicBezTo>
                        <a:cubicBezTo>
                          <a:pt x="1048859" y="1170146"/>
                          <a:pt x="1048574" y="1170623"/>
                          <a:pt x="1049431" y="1171670"/>
                        </a:cubicBezTo>
                        <a:cubicBezTo>
                          <a:pt x="1049907" y="1172242"/>
                          <a:pt x="1050479" y="1173099"/>
                          <a:pt x="1050098" y="1173956"/>
                        </a:cubicBezTo>
                        <a:cubicBezTo>
                          <a:pt x="1049717" y="1174909"/>
                          <a:pt x="1048383" y="1175195"/>
                          <a:pt x="1046002" y="1175480"/>
                        </a:cubicBezTo>
                        <a:cubicBezTo>
                          <a:pt x="1044002" y="1175671"/>
                          <a:pt x="1043430" y="1177004"/>
                          <a:pt x="1042763" y="1178719"/>
                        </a:cubicBezTo>
                        <a:cubicBezTo>
                          <a:pt x="1042573" y="1179290"/>
                          <a:pt x="1042287" y="1179767"/>
                          <a:pt x="1042002" y="1180338"/>
                        </a:cubicBezTo>
                        <a:cubicBezTo>
                          <a:pt x="1040858" y="1182338"/>
                          <a:pt x="1039144" y="1183386"/>
                          <a:pt x="1037144" y="1183291"/>
                        </a:cubicBezTo>
                        <a:cubicBezTo>
                          <a:pt x="1035905" y="1183196"/>
                          <a:pt x="1035429" y="1183577"/>
                          <a:pt x="1034096" y="1185101"/>
                        </a:cubicBezTo>
                        <a:cubicBezTo>
                          <a:pt x="1032762" y="1186625"/>
                          <a:pt x="1031429" y="1188149"/>
                          <a:pt x="1032286" y="1190339"/>
                        </a:cubicBezTo>
                        <a:lnTo>
                          <a:pt x="1032572" y="1191101"/>
                        </a:lnTo>
                        <a:cubicBezTo>
                          <a:pt x="1033334" y="1193102"/>
                          <a:pt x="1033524" y="1193387"/>
                          <a:pt x="1034667" y="1193673"/>
                        </a:cubicBezTo>
                        <a:cubicBezTo>
                          <a:pt x="1035715" y="1193864"/>
                          <a:pt x="1036667" y="1194435"/>
                          <a:pt x="1037144" y="1195292"/>
                        </a:cubicBezTo>
                        <a:cubicBezTo>
                          <a:pt x="1037620" y="1196150"/>
                          <a:pt x="1037715" y="1197197"/>
                          <a:pt x="1037334" y="1198340"/>
                        </a:cubicBezTo>
                        <a:cubicBezTo>
                          <a:pt x="1036953" y="1199579"/>
                          <a:pt x="1037429" y="1200245"/>
                          <a:pt x="1039620" y="1201198"/>
                        </a:cubicBezTo>
                        <a:cubicBezTo>
                          <a:pt x="1041335" y="1201960"/>
                          <a:pt x="1043621" y="1201960"/>
                          <a:pt x="1045335" y="1201293"/>
                        </a:cubicBezTo>
                        <a:cubicBezTo>
                          <a:pt x="1046002" y="1201007"/>
                          <a:pt x="1046764" y="1200817"/>
                          <a:pt x="1047526" y="1201198"/>
                        </a:cubicBezTo>
                        <a:cubicBezTo>
                          <a:pt x="1048478" y="1201674"/>
                          <a:pt x="1048764" y="1203007"/>
                          <a:pt x="1049241" y="1205198"/>
                        </a:cubicBezTo>
                        <a:cubicBezTo>
                          <a:pt x="1049907" y="1208151"/>
                          <a:pt x="1051145" y="1213390"/>
                          <a:pt x="1052003" y="1215581"/>
                        </a:cubicBezTo>
                        <a:cubicBezTo>
                          <a:pt x="1052193" y="1215961"/>
                          <a:pt x="1052288" y="1216343"/>
                          <a:pt x="1052574" y="1216628"/>
                        </a:cubicBezTo>
                        <a:cubicBezTo>
                          <a:pt x="1052765" y="1217009"/>
                          <a:pt x="1053146" y="1217295"/>
                          <a:pt x="1053622" y="1217581"/>
                        </a:cubicBezTo>
                        <a:cubicBezTo>
                          <a:pt x="1053717" y="1217676"/>
                          <a:pt x="1053908" y="1217676"/>
                          <a:pt x="1054003" y="1217771"/>
                        </a:cubicBezTo>
                        <a:lnTo>
                          <a:pt x="1054194" y="1217867"/>
                        </a:lnTo>
                        <a:cubicBezTo>
                          <a:pt x="1055337" y="1218533"/>
                          <a:pt x="1056479" y="1218629"/>
                          <a:pt x="1057527" y="1218438"/>
                        </a:cubicBezTo>
                        <a:cubicBezTo>
                          <a:pt x="1058004" y="1218057"/>
                          <a:pt x="1058480" y="1217676"/>
                          <a:pt x="1058956" y="1217200"/>
                        </a:cubicBezTo>
                        <a:cubicBezTo>
                          <a:pt x="1059908" y="1216438"/>
                          <a:pt x="1060670" y="1215961"/>
                          <a:pt x="1061433" y="1216152"/>
                        </a:cubicBezTo>
                        <a:cubicBezTo>
                          <a:pt x="1062195" y="1216343"/>
                          <a:pt x="1062575" y="1217105"/>
                          <a:pt x="1062957" y="1218152"/>
                        </a:cubicBezTo>
                        <a:cubicBezTo>
                          <a:pt x="1063242" y="1218914"/>
                          <a:pt x="1063528" y="1219295"/>
                          <a:pt x="1064100" y="1219581"/>
                        </a:cubicBezTo>
                        <a:cubicBezTo>
                          <a:pt x="1064862" y="1219867"/>
                          <a:pt x="1065909" y="1219772"/>
                          <a:pt x="1067338" y="1219200"/>
                        </a:cubicBezTo>
                        <a:cubicBezTo>
                          <a:pt x="1068576" y="1218724"/>
                          <a:pt x="1069529" y="1218724"/>
                          <a:pt x="1070386" y="1219200"/>
                        </a:cubicBezTo>
                        <a:cubicBezTo>
                          <a:pt x="1071910" y="1220057"/>
                          <a:pt x="1072291" y="1222439"/>
                          <a:pt x="1072386" y="1224058"/>
                        </a:cubicBezTo>
                        <a:cubicBezTo>
                          <a:pt x="1072577" y="1225868"/>
                          <a:pt x="1073244" y="1227582"/>
                          <a:pt x="1074005" y="1229297"/>
                        </a:cubicBezTo>
                        <a:cubicBezTo>
                          <a:pt x="1074387" y="1230249"/>
                          <a:pt x="1074767" y="1231202"/>
                          <a:pt x="1075149" y="1232154"/>
                        </a:cubicBezTo>
                        <a:cubicBezTo>
                          <a:pt x="1075625" y="1233488"/>
                          <a:pt x="1076101" y="1234916"/>
                          <a:pt x="1076482" y="1236059"/>
                        </a:cubicBezTo>
                        <a:cubicBezTo>
                          <a:pt x="1076673" y="1235774"/>
                          <a:pt x="1076863" y="1235583"/>
                          <a:pt x="1077149" y="1235488"/>
                        </a:cubicBezTo>
                        <a:cubicBezTo>
                          <a:pt x="1077816" y="1235107"/>
                          <a:pt x="1078673" y="1235297"/>
                          <a:pt x="1079720" y="1235964"/>
                        </a:cubicBezTo>
                        <a:cubicBezTo>
                          <a:pt x="1080197" y="1236345"/>
                          <a:pt x="1080578" y="1236631"/>
                          <a:pt x="1080863" y="1236821"/>
                        </a:cubicBezTo>
                        <a:cubicBezTo>
                          <a:pt x="1081149" y="1237012"/>
                          <a:pt x="1081435" y="1237202"/>
                          <a:pt x="1081625" y="1237393"/>
                        </a:cubicBezTo>
                        <a:cubicBezTo>
                          <a:pt x="1081625" y="1237298"/>
                          <a:pt x="1081721" y="1237202"/>
                          <a:pt x="1081816" y="1237107"/>
                        </a:cubicBezTo>
                        <a:cubicBezTo>
                          <a:pt x="1082483" y="1235869"/>
                          <a:pt x="1082483" y="1235678"/>
                          <a:pt x="1081911" y="1235011"/>
                        </a:cubicBezTo>
                        <a:cubicBezTo>
                          <a:pt x="1080959" y="1233964"/>
                          <a:pt x="1081530" y="1233011"/>
                          <a:pt x="1082007" y="1232345"/>
                        </a:cubicBezTo>
                        <a:cubicBezTo>
                          <a:pt x="1082197" y="1232059"/>
                          <a:pt x="1082387" y="1231773"/>
                          <a:pt x="1082578" y="1231392"/>
                        </a:cubicBezTo>
                        <a:cubicBezTo>
                          <a:pt x="1082959" y="1230630"/>
                          <a:pt x="1082578" y="1230059"/>
                          <a:pt x="1081435" y="1228535"/>
                        </a:cubicBezTo>
                        <a:cubicBezTo>
                          <a:pt x="1081245" y="1228249"/>
                          <a:pt x="1080959" y="1227963"/>
                          <a:pt x="1080673" y="1227582"/>
                        </a:cubicBezTo>
                        <a:cubicBezTo>
                          <a:pt x="1079625" y="1226153"/>
                          <a:pt x="1079149" y="1223772"/>
                          <a:pt x="1080102" y="1222915"/>
                        </a:cubicBezTo>
                        <a:cubicBezTo>
                          <a:pt x="1080483" y="1222629"/>
                          <a:pt x="1081340" y="1222248"/>
                          <a:pt x="1082578" y="1223582"/>
                        </a:cubicBezTo>
                        <a:cubicBezTo>
                          <a:pt x="1083721" y="1224820"/>
                          <a:pt x="1084578" y="1225868"/>
                          <a:pt x="1085245" y="1226725"/>
                        </a:cubicBezTo>
                        <a:cubicBezTo>
                          <a:pt x="1085721" y="1227392"/>
                          <a:pt x="1086198" y="1227963"/>
                          <a:pt x="1086674" y="1228439"/>
                        </a:cubicBezTo>
                        <a:cubicBezTo>
                          <a:pt x="1087341" y="1229106"/>
                          <a:pt x="1089341" y="1231106"/>
                          <a:pt x="1088103" y="1233773"/>
                        </a:cubicBezTo>
                        <a:cubicBezTo>
                          <a:pt x="1088007" y="1234059"/>
                          <a:pt x="1087817" y="1234345"/>
                          <a:pt x="1087721" y="1234631"/>
                        </a:cubicBezTo>
                        <a:cubicBezTo>
                          <a:pt x="1087150" y="1235774"/>
                          <a:pt x="1086293" y="1237583"/>
                          <a:pt x="1086674" y="1238345"/>
                        </a:cubicBezTo>
                        <a:cubicBezTo>
                          <a:pt x="1086674" y="1238440"/>
                          <a:pt x="1086769" y="1238536"/>
                          <a:pt x="1087150" y="1238631"/>
                        </a:cubicBezTo>
                        <a:cubicBezTo>
                          <a:pt x="1089055" y="1239107"/>
                          <a:pt x="1089722" y="1239393"/>
                          <a:pt x="1090198" y="1239584"/>
                        </a:cubicBezTo>
                        <a:cubicBezTo>
                          <a:pt x="1090293" y="1239679"/>
                          <a:pt x="1090484" y="1239679"/>
                          <a:pt x="1090579" y="1239774"/>
                        </a:cubicBezTo>
                        <a:cubicBezTo>
                          <a:pt x="1090865" y="1239869"/>
                          <a:pt x="1091341" y="1239869"/>
                          <a:pt x="1091627" y="1239869"/>
                        </a:cubicBezTo>
                        <a:cubicBezTo>
                          <a:pt x="1091627" y="1239869"/>
                          <a:pt x="1091627" y="1239869"/>
                          <a:pt x="1091627" y="1239774"/>
                        </a:cubicBezTo>
                        <a:cubicBezTo>
                          <a:pt x="1090674" y="1238345"/>
                          <a:pt x="1091246" y="1237012"/>
                          <a:pt x="1091722" y="1235583"/>
                        </a:cubicBezTo>
                        <a:cubicBezTo>
                          <a:pt x="1091817" y="1235393"/>
                          <a:pt x="1091912" y="1235107"/>
                          <a:pt x="1092008" y="1234916"/>
                        </a:cubicBezTo>
                        <a:cubicBezTo>
                          <a:pt x="1092675" y="1232916"/>
                          <a:pt x="1095056" y="1232726"/>
                          <a:pt x="1096484" y="1232630"/>
                        </a:cubicBezTo>
                        <a:cubicBezTo>
                          <a:pt x="1096866" y="1232630"/>
                          <a:pt x="1097246" y="1232249"/>
                          <a:pt x="1097437" y="1231868"/>
                        </a:cubicBezTo>
                        <a:cubicBezTo>
                          <a:pt x="1097723" y="1231202"/>
                          <a:pt x="1097437" y="1230344"/>
                          <a:pt x="1096770" y="1229487"/>
                        </a:cubicBezTo>
                        <a:cubicBezTo>
                          <a:pt x="1095818" y="1228439"/>
                          <a:pt x="1095437" y="1227487"/>
                          <a:pt x="1095532" y="1226534"/>
                        </a:cubicBezTo>
                        <a:cubicBezTo>
                          <a:pt x="1095627" y="1225582"/>
                          <a:pt x="1096294" y="1224820"/>
                          <a:pt x="1097437" y="1224058"/>
                        </a:cubicBezTo>
                        <a:cubicBezTo>
                          <a:pt x="1098104" y="1223582"/>
                          <a:pt x="1098961" y="1223201"/>
                          <a:pt x="1099723" y="1223391"/>
                        </a:cubicBezTo>
                        <a:cubicBezTo>
                          <a:pt x="1100390" y="1223582"/>
                          <a:pt x="1100771" y="1224248"/>
                          <a:pt x="1101057" y="1224915"/>
                        </a:cubicBezTo>
                        <a:cubicBezTo>
                          <a:pt x="1101152" y="1225201"/>
                          <a:pt x="1101342" y="1225296"/>
                          <a:pt x="1101533" y="1225296"/>
                        </a:cubicBezTo>
                        <a:cubicBezTo>
                          <a:pt x="1101819" y="1225201"/>
                          <a:pt x="1102104" y="1224820"/>
                          <a:pt x="1102104" y="1224058"/>
                        </a:cubicBezTo>
                        <a:cubicBezTo>
                          <a:pt x="1102104" y="1221010"/>
                          <a:pt x="1103533" y="1219390"/>
                          <a:pt x="1106391" y="1219200"/>
                        </a:cubicBezTo>
                        <a:cubicBezTo>
                          <a:pt x="1109629" y="1219010"/>
                          <a:pt x="1111534" y="1219962"/>
                          <a:pt x="1112296" y="1222439"/>
                        </a:cubicBezTo>
                        <a:cubicBezTo>
                          <a:pt x="1112867" y="1224248"/>
                          <a:pt x="1113439" y="1224820"/>
                          <a:pt x="1113629" y="1224915"/>
                        </a:cubicBezTo>
                        <a:cubicBezTo>
                          <a:pt x="1113629" y="1224915"/>
                          <a:pt x="1113725" y="1224820"/>
                          <a:pt x="1113915" y="1224629"/>
                        </a:cubicBezTo>
                        <a:cubicBezTo>
                          <a:pt x="1114963" y="1223296"/>
                          <a:pt x="1116106" y="1222439"/>
                          <a:pt x="1117820" y="1221200"/>
                        </a:cubicBezTo>
                        <a:lnTo>
                          <a:pt x="1118678" y="1220534"/>
                        </a:lnTo>
                        <a:cubicBezTo>
                          <a:pt x="1120392" y="1219295"/>
                          <a:pt x="1120583" y="1217771"/>
                          <a:pt x="1119440" y="1215961"/>
                        </a:cubicBezTo>
                        <a:cubicBezTo>
                          <a:pt x="1118583" y="1214533"/>
                          <a:pt x="1117154" y="1211390"/>
                          <a:pt x="1118011" y="1209865"/>
                        </a:cubicBezTo>
                        <a:cubicBezTo>
                          <a:pt x="1118297" y="1209389"/>
                          <a:pt x="1118773" y="1209104"/>
                          <a:pt x="1119345" y="1209104"/>
                        </a:cubicBezTo>
                        <a:cubicBezTo>
                          <a:pt x="1119916" y="1209104"/>
                          <a:pt x="1120107" y="1209008"/>
                          <a:pt x="1120107" y="1209008"/>
                        </a:cubicBezTo>
                        <a:lnTo>
                          <a:pt x="1120107" y="1209008"/>
                        </a:lnTo>
                        <a:cubicBezTo>
                          <a:pt x="1120107" y="1209008"/>
                          <a:pt x="1120107" y="1208723"/>
                          <a:pt x="1119440" y="1207770"/>
                        </a:cubicBezTo>
                        <a:cubicBezTo>
                          <a:pt x="1118678" y="1206722"/>
                          <a:pt x="1119059" y="1205484"/>
                          <a:pt x="1119821" y="1204817"/>
                        </a:cubicBezTo>
                        <a:cubicBezTo>
                          <a:pt x="1120678" y="1204151"/>
                          <a:pt x="1121726" y="1204151"/>
                          <a:pt x="1122392" y="1204913"/>
                        </a:cubicBezTo>
                        <a:cubicBezTo>
                          <a:pt x="1122678" y="1205198"/>
                          <a:pt x="1122774" y="1205198"/>
                          <a:pt x="1122774" y="1205198"/>
                        </a:cubicBezTo>
                        <a:cubicBezTo>
                          <a:pt x="1122869" y="1205198"/>
                          <a:pt x="1123154" y="1204913"/>
                          <a:pt x="1123345" y="1204817"/>
                        </a:cubicBezTo>
                        <a:cubicBezTo>
                          <a:pt x="1123631" y="1204627"/>
                          <a:pt x="1123916" y="1204341"/>
                          <a:pt x="1124298" y="1204055"/>
                        </a:cubicBezTo>
                        <a:cubicBezTo>
                          <a:pt x="1125155" y="1203484"/>
                          <a:pt x="1125917" y="1203198"/>
                          <a:pt x="1126679" y="1203389"/>
                        </a:cubicBezTo>
                        <a:cubicBezTo>
                          <a:pt x="1127345" y="1203579"/>
                          <a:pt x="1127917" y="1204055"/>
                          <a:pt x="1128393" y="1205008"/>
                        </a:cubicBezTo>
                        <a:cubicBezTo>
                          <a:pt x="1128679" y="1205675"/>
                          <a:pt x="1129727" y="1206151"/>
                          <a:pt x="1130584" y="1206246"/>
                        </a:cubicBezTo>
                        <a:cubicBezTo>
                          <a:pt x="1131060" y="1206246"/>
                          <a:pt x="1131727" y="1206246"/>
                          <a:pt x="1132108" y="1205675"/>
                        </a:cubicBezTo>
                        <a:cubicBezTo>
                          <a:pt x="1132870" y="1204627"/>
                          <a:pt x="1134204" y="1204151"/>
                          <a:pt x="1135251" y="1204436"/>
                        </a:cubicBezTo>
                        <a:cubicBezTo>
                          <a:pt x="1135823" y="1204627"/>
                          <a:pt x="1137156" y="1205389"/>
                          <a:pt x="1137156" y="1208151"/>
                        </a:cubicBezTo>
                        <a:lnTo>
                          <a:pt x="1137156" y="1209294"/>
                        </a:lnTo>
                        <a:cubicBezTo>
                          <a:pt x="1137156" y="1211961"/>
                          <a:pt x="1137156" y="1212056"/>
                          <a:pt x="1137633" y="1213390"/>
                        </a:cubicBezTo>
                        <a:cubicBezTo>
                          <a:pt x="1137918" y="1214247"/>
                          <a:pt x="1138585" y="1214914"/>
                          <a:pt x="1138871" y="1214914"/>
                        </a:cubicBezTo>
                        <a:cubicBezTo>
                          <a:pt x="1139061" y="1214914"/>
                          <a:pt x="1139252" y="1214628"/>
                          <a:pt x="1139442" y="1214247"/>
                        </a:cubicBezTo>
                        <a:cubicBezTo>
                          <a:pt x="1140490" y="1211675"/>
                          <a:pt x="1142204" y="1211294"/>
                          <a:pt x="1143919" y="1211104"/>
                        </a:cubicBezTo>
                        <a:lnTo>
                          <a:pt x="1144491" y="1211009"/>
                        </a:lnTo>
                        <a:cubicBezTo>
                          <a:pt x="1145729" y="1210913"/>
                          <a:pt x="1146110" y="1210818"/>
                          <a:pt x="1146586" y="1209961"/>
                        </a:cubicBezTo>
                        <a:cubicBezTo>
                          <a:pt x="1147443" y="1208532"/>
                          <a:pt x="1148872" y="1209008"/>
                          <a:pt x="1150396" y="1209580"/>
                        </a:cubicBezTo>
                        <a:cubicBezTo>
                          <a:pt x="1150872" y="1209770"/>
                          <a:pt x="1151349" y="1209961"/>
                          <a:pt x="1151920" y="1210056"/>
                        </a:cubicBezTo>
                        <a:cubicBezTo>
                          <a:pt x="1152777" y="1210342"/>
                          <a:pt x="1154492" y="1210818"/>
                          <a:pt x="1154968" y="1210532"/>
                        </a:cubicBezTo>
                        <a:cubicBezTo>
                          <a:pt x="1155063" y="1210532"/>
                          <a:pt x="1155063" y="1210342"/>
                          <a:pt x="1155063" y="1210247"/>
                        </a:cubicBezTo>
                        <a:cubicBezTo>
                          <a:pt x="1155063" y="1209961"/>
                          <a:pt x="1155158" y="1209580"/>
                          <a:pt x="1155349" y="1209389"/>
                        </a:cubicBezTo>
                        <a:cubicBezTo>
                          <a:pt x="1155635" y="1209008"/>
                          <a:pt x="1156016" y="1208818"/>
                          <a:pt x="1156397" y="1208532"/>
                        </a:cubicBezTo>
                        <a:cubicBezTo>
                          <a:pt x="1156587" y="1208437"/>
                          <a:pt x="1156778" y="1208342"/>
                          <a:pt x="1157063" y="1208151"/>
                        </a:cubicBezTo>
                        <a:lnTo>
                          <a:pt x="1157254" y="1208056"/>
                        </a:lnTo>
                        <a:cubicBezTo>
                          <a:pt x="1157730" y="1207961"/>
                          <a:pt x="1158111" y="1208056"/>
                          <a:pt x="1158302" y="1208246"/>
                        </a:cubicBezTo>
                        <a:cubicBezTo>
                          <a:pt x="1158683" y="1208627"/>
                          <a:pt x="1158587" y="1209199"/>
                          <a:pt x="1158587" y="1209389"/>
                        </a:cubicBezTo>
                        <a:cubicBezTo>
                          <a:pt x="1158397" y="1210437"/>
                          <a:pt x="1158492" y="1210913"/>
                          <a:pt x="1158683" y="1211675"/>
                        </a:cubicBezTo>
                        <a:cubicBezTo>
                          <a:pt x="1158778" y="1211961"/>
                          <a:pt x="1158778" y="1212247"/>
                          <a:pt x="1158873" y="1212628"/>
                        </a:cubicBezTo>
                        <a:lnTo>
                          <a:pt x="1158873" y="1212914"/>
                        </a:lnTo>
                        <a:cubicBezTo>
                          <a:pt x="1159064" y="1214057"/>
                          <a:pt x="1159159" y="1214723"/>
                          <a:pt x="1159635" y="1215009"/>
                        </a:cubicBezTo>
                        <a:cubicBezTo>
                          <a:pt x="1160397" y="1215581"/>
                          <a:pt x="1160588" y="1216438"/>
                          <a:pt x="1160683" y="1217105"/>
                        </a:cubicBezTo>
                        <a:cubicBezTo>
                          <a:pt x="1160683" y="1217390"/>
                          <a:pt x="1160778" y="1217581"/>
                          <a:pt x="1160874" y="1217771"/>
                        </a:cubicBezTo>
                        <a:cubicBezTo>
                          <a:pt x="1161159" y="1218533"/>
                          <a:pt x="1160969" y="1219295"/>
                          <a:pt x="1160778" y="1219962"/>
                        </a:cubicBezTo>
                        <a:cubicBezTo>
                          <a:pt x="1160683" y="1220248"/>
                          <a:pt x="1160588" y="1220438"/>
                          <a:pt x="1160588" y="1220724"/>
                        </a:cubicBezTo>
                        <a:cubicBezTo>
                          <a:pt x="1160492" y="1221105"/>
                          <a:pt x="1160588" y="1221200"/>
                          <a:pt x="1161540" y="1221772"/>
                        </a:cubicBezTo>
                        <a:cubicBezTo>
                          <a:pt x="1162207" y="1222153"/>
                          <a:pt x="1162874" y="1223010"/>
                          <a:pt x="1162112" y="1224534"/>
                        </a:cubicBezTo>
                        <a:cubicBezTo>
                          <a:pt x="1161921" y="1225010"/>
                          <a:pt x="1161254" y="1225772"/>
                          <a:pt x="1160588" y="1226630"/>
                        </a:cubicBezTo>
                        <a:lnTo>
                          <a:pt x="1160397" y="1226820"/>
                        </a:lnTo>
                        <a:cubicBezTo>
                          <a:pt x="1160112" y="1227106"/>
                          <a:pt x="1160207" y="1227868"/>
                          <a:pt x="1160302" y="1228058"/>
                        </a:cubicBezTo>
                        <a:cubicBezTo>
                          <a:pt x="1160302" y="1228058"/>
                          <a:pt x="1160683" y="1228344"/>
                          <a:pt x="1162779" y="1229106"/>
                        </a:cubicBezTo>
                        <a:cubicBezTo>
                          <a:pt x="1163636" y="1229487"/>
                          <a:pt x="1165827" y="1229963"/>
                          <a:pt x="1167350" y="1229582"/>
                        </a:cubicBezTo>
                        <a:cubicBezTo>
                          <a:pt x="1168303" y="1229011"/>
                          <a:pt x="1169541" y="1228535"/>
                          <a:pt x="1170017" y="1228535"/>
                        </a:cubicBezTo>
                        <a:cubicBezTo>
                          <a:pt x="1170875" y="1228535"/>
                          <a:pt x="1172018" y="1228820"/>
                          <a:pt x="1172589" y="1229773"/>
                        </a:cubicBezTo>
                        <a:cubicBezTo>
                          <a:pt x="1172875" y="1230249"/>
                          <a:pt x="1173161" y="1231106"/>
                          <a:pt x="1172494" y="1232440"/>
                        </a:cubicBezTo>
                        <a:lnTo>
                          <a:pt x="1172208" y="1233107"/>
                        </a:lnTo>
                        <a:cubicBezTo>
                          <a:pt x="1171256" y="1235107"/>
                          <a:pt x="1170779" y="1236059"/>
                          <a:pt x="1171351" y="1237107"/>
                        </a:cubicBezTo>
                        <a:cubicBezTo>
                          <a:pt x="1172208" y="1238822"/>
                          <a:pt x="1172208" y="1241203"/>
                          <a:pt x="1171446" y="1242822"/>
                        </a:cubicBezTo>
                        <a:cubicBezTo>
                          <a:pt x="1171351" y="1243013"/>
                          <a:pt x="1171161" y="1243394"/>
                          <a:pt x="1171351" y="1243584"/>
                        </a:cubicBezTo>
                        <a:cubicBezTo>
                          <a:pt x="1171446" y="1243775"/>
                          <a:pt x="1171827" y="1243965"/>
                          <a:pt x="1172494" y="1243965"/>
                        </a:cubicBezTo>
                        <a:cubicBezTo>
                          <a:pt x="1173161" y="1243965"/>
                          <a:pt x="1173161" y="1243965"/>
                          <a:pt x="1173637" y="1243013"/>
                        </a:cubicBezTo>
                        <a:cubicBezTo>
                          <a:pt x="1173732" y="1242727"/>
                          <a:pt x="1173923" y="1242441"/>
                          <a:pt x="1174113" y="1242060"/>
                        </a:cubicBezTo>
                        <a:lnTo>
                          <a:pt x="1174304" y="1241774"/>
                        </a:lnTo>
                        <a:cubicBezTo>
                          <a:pt x="1174494" y="1241393"/>
                          <a:pt x="1174685" y="1241107"/>
                          <a:pt x="1174685" y="1241012"/>
                        </a:cubicBezTo>
                        <a:cubicBezTo>
                          <a:pt x="1174685" y="1241012"/>
                          <a:pt x="1174494" y="1240822"/>
                          <a:pt x="1174399" y="1240631"/>
                        </a:cubicBezTo>
                        <a:cubicBezTo>
                          <a:pt x="1174304" y="1240536"/>
                          <a:pt x="1174113" y="1240346"/>
                          <a:pt x="1174018" y="1240155"/>
                        </a:cubicBezTo>
                        <a:cubicBezTo>
                          <a:pt x="1173351" y="1239298"/>
                          <a:pt x="1172875" y="1238726"/>
                          <a:pt x="1173066" y="1237964"/>
                        </a:cubicBezTo>
                        <a:cubicBezTo>
                          <a:pt x="1173256" y="1237298"/>
                          <a:pt x="1173923" y="1236821"/>
                          <a:pt x="1174590" y="1236440"/>
                        </a:cubicBezTo>
                        <a:cubicBezTo>
                          <a:pt x="1176685" y="1235393"/>
                          <a:pt x="1177542" y="1236821"/>
                          <a:pt x="1178495" y="1238345"/>
                        </a:cubicBezTo>
                        <a:lnTo>
                          <a:pt x="1178876" y="1239012"/>
                        </a:lnTo>
                        <a:cubicBezTo>
                          <a:pt x="1180495" y="1241679"/>
                          <a:pt x="1180590" y="1243775"/>
                          <a:pt x="1179066" y="1245299"/>
                        </a:cubicBezTo>
                        <a:cubicBezTo>
                          <a:pt x="1177637" y="1246727"/>
                          <a:pt x="1177352" y="1247299"/>
                          <a:pt x="1177923" y="1248632"/>
                        </a:cubicBezTo>
                        <a:cubicBezTo>
                          <a:pt x="1178304" y="1249680"/>
                          <a:pt x="1178590" y="1249871"/>
                          <a:pt x="1178685" y="1249871"/>
                        </a:cubicBezTo>
                        <a:cubicBezTo>
                          <a:pt x="1178685" y="1249871"/>
                          <a:pt x="1178876" y="1249775"/>
                          <a:pt x="1179257" y="1249299"/>
                        </a:cubicBezTo>
                        <a:cubicBezTo>
                          <a:pt x="1179447" y="1249013"/>
                          <a:pt x="1180114" y="1248061"/>
                          <a:pt x="1181066" y="1248156"/>
                        </a:cubicBezTo>
                        <a:cubicBezTo>
                          <a:pt x="1181733" y="1248251"/>
                          <a:pt x="1182209" y="1248728"/>
                          <a:pt x="1182495" y="1249585"/>
                        </a:cubicBezTo>
                        <a:cubicBezTo>
                          <a:pt x="1182591" y="1249775"/>
                          <a:pt x="1182591" y="1249775"/>
                          <a:pt x="1182686" y="1249775"/>
                        </a:cubicBezTo>
                        <a:cubicBezTo>
                          <a:pt x="1182781" y="1249775"/>
                          <a:pt x="1183162" y="1249871"/>
                          <a:pt x="1184305" y="1249204"/>
                        </a:cubicBezTo>
                        <a:cubicBezTo>
                          <a:pt x="1183829" y="1249585"/>
                          <a:pt x="1184115" y="1249490"/>
                          <a:pt x="1184495" y="1249490"/>
                        </a:cubicBezTo>
                        <a:close/>
                        <a:moveTo>
                          <a:pt x="1091436" y="1240155"/>
                        </a:moveTo>
                        <a:lnTo>
                          <a:pt x="1091436" y="1240155"/>
                        </a:lnTo>
                        <a:lnTo>
                          <a:pt x="1091436" y="1240155"/>
                        </a:lnTo>
                        <a:close/>
                        <a:moveTo>
                          <a:pt x="751965" y="1220724"/>
                        </a:moveTo>
                        <a:cubicBezTo>
                          <a:pt x="751965" y="1220724"/>
                          <a:pt x="751870" y="1220724"/>
                          <a:pt x="751870" y="1220724"/>
                        </a:cubicBezTo>
                        <a:cubicBezTo>
                          <a:pt x="751870" y="1220724"/>
                          <a:pt x="751965" y="1220724"/>
                          <a:pt x="751965" y="1220724"/>
                        </a:cubicBezTo>
                        <a:close/>
                        <a:moveTo>
                          <a:pt x="1188687" y="1193292"/>
                        </a:moveTo>
                        <a:cubicBezTo>
                          <a:pt x="1188687" y="1193292"/>
                          <a:pt x="1188687" y="1193292"/>
                          <a:pt x="1188687" y="1193292"/>
                        </a:cubicBezTo>
                        <a:cubicBezTo>
                          <a:pt x="1189544" y="1193292"/>
                          <a:pt x="1190211" y="1193673"/>
                          <a:pt x="1190687" y="1194245"/>
                        </a:cubicBezTo>
                        <a:cubicBezTo>
                          <a:pt x="1191639" y="1195578"/>
                          <a:pt x="1191735" y="1197102"/>
                          <a:pt x="1191830" y="1199864"/>
                        </a:cubicBezTo>
                        <a:cubicBezTo>
                          <a:pt x="1191830" y="1200531"/>
                          <a:pt x="1191830" y="1201103"/>
                          <a:pt x="1191830" y="1201579"/>
                        </a:cubicBezTo>
                        <a:cubicBezTo>
                          <a:pt x="1191735" y="1203198"/>
                          <a:pt x="1191735" y="1203389"/>
                          <a:pt x="1192782" y="1203579"/>
                        </a:cubicBezTo>
                        <a:cubicBezTo>
                          <a:pt x="1194687" y="1203960"/>
                          <a:pt x="1196116" y="1204436"/>
                          <a:pt x="1196687" y="1205770"/>
                        </a:cubicBezTo>
                        <a:cubicBezTo>
                          <a:pt x="1196878" y="1205198"/>
                          <a:pt x="1197164" y="1204436"/>
                          <a:pt x="1197164" y="1203865"/>
                        </a:cubicBezTo>
                        <a:lnTo>
                          <a:pt x="1197164" y="1203484"/>
                        </a:lnTo>
                        <a:cubicBezTo>
                          <a:pt x="1197164" y="1202912"/>
                          <a:pt x="1197259" y="1202341"/>
                          <a:pt x="1197354" y="1201769"/>
                        </a:cubicBezTo>
                        <a:cubicBezTo>
                          <a:pt x="1197640" y="1199960"/>
                          <a:pt x="1198402" y="1199483"/>
                          <a:pt x="1198973" y="1199293"/>
                        </a:cubicBezTo>
                        <a:cubicBezTo>
                          <a:pt x="1199545" y="1199102"/>
                          <a:pt x="1200402" y="1198340"/>
                          <a:pt x="1200402" y="1198055"/>
                        </a:cubicBezTo>
                        <a:cubicBezTo>
                          <a:pt x="1200307" y="1197769"/>
                          <a:pt x="1200021" y="1196816"/>
                          <a:pt x="1199831" y="1195864"/>
                        </a:cubicBezTo>
                        <a:cubicBezTo>
                          <a:pt x="1199736" y="1195102"/>
                          <a:pt x="1199736" y="1194530"/>
                          <a:pt x="1200021" y="1194054"/>
                        </a:cubicBezTo>
                        <a:cubicBezTo>
                          <a:pt x="1200307" y="1193482"/>
                          <a:pt x="1200688" y="1193197"/>
                          <a:pt x="1201355" y="1193102"/>
                        </a:cubicBezTo>
                        <a:cubicBezTo>
                          <a:pt x="1201069" y="1192340"/>
                          <a:pt x="1200974" y="1191387"/>
                          <a:pt x="1201736" y="1190435"/>
                        </a:cubicBezTo>
                        <a:cubicBezTo>
                          <a:pt x="1202403" y="1189673"/>
                          <a:pt x="1202403" y="1189101"/>
                          <a:pt x="1202498" y="1188434"/>
                        </a:cubicBezTo>
                        <a:cubicBezTo>
                          <a:pt x="1202593" y="1188053"/>
                          <a:pt x="1202593" y="1187672"/>
                          <a:pt x="1202784" y="1187196"/>
                        </a:cubicBezTo>
                        <a:cubicBezTo>
                          <a:pt x="1203164" y="1186244"/>
                          <a:pt x="1203831" y="1186244"/>
                          <a:pt x="1204117" y="1186148"/>
                        </a:cubicBezTo>
                        <a:cubicBezTo>
                          <a:pt x="1204117" y="1186148"/>
                          <a:pt x="1204212" y="1186053"/>
                          <a:pt x="1204307" y="1185767"/>
                        </a:cubicBezTo>
                        <a:cubicBezTo>
                          <a:pt x="1204688" y="1184243"/>
                          <a:pt x="1205451" y="1183957"/>
                          <a:pt x="1206212" y="1183672"/>
                        </a:cubicBezTo>
                        <a:cubicBezTo>
                          <a:pt x="1206403" y="1183577"/>
                          <a:pt x="1206689" y="1183481"/>
                          <a:pt x="1206879" y="1183386"/>
                        </a:cubicBezTo>
                        <a:cubicBezTo>
                          <a:pt x="1207260" y="1183196"/>
                          <a:pt x="1207260" y="1183100"/>
                          <a:pt x="1207260" y="1182815"/>
                        </a:cubicBezTo>
                        <a:cubicBezTo>
                          <a:pt x="1207260" y="1182148"/>
                          <a:pt x="1207546" y="1181576"/>
                          <a:pt x="1208784" y="1181290"/>
                        </a:cubicBezTo>
                        <a:cubicBezTo>
                          <a:pt x="1209165" y="1181195"/>
                          <a:pt x="1209546" y="1181100"/>
                          <a:pt x="1209832" y="1180814"/>
                        </a:cubicBezTo>
                        <a:cubicBezTo>
                          <a:pt x="1210499" y="1180338"/>
                          <a:pt x="1211261" y="1180148"/>
                          <a:pt x="1212023" y="1180338"/>
                        </a:cubicBezTo>
                        <a:cubicBezTo>
                          <a:pt x="1212689" y="1180433"/>
                          <a:pt x="1213261" y="1180814"/>
                          <a:pt x="1213547" y="1181386"/>
                        </a:cubicBezTo>
                        <a:cubicBezTo>
                          <a:pt x="1213642" y="1181576"/>
                          <a:pt x="1213832" y="1181672"/>
                          <a:pt x="1213832" y="1181672"/>
                        </a:cubicBezTo>
                        <a:cubicBezTo>
                          <a:pt x="1213832" y="1181672"/>
                          <a:pt x="1214309" y="1181672"/>
                          <a:pt x="1215071" y="1180243"/>
                        </a:cubicBezTo>
                        <a:cubicBezTo>
                          <a:pt x="1216023" y="1178528"/>
                          <a:pt x="1216309" y="1177481"/>
                          <a:pt x="1216595" y="1176433"/>
                        </a:cubicBezTo>
                        <a:cubicBezTo>
                          <a:pt x="1216690" y="1176052"/>
                          <a:pt x="1216785" y="1175766"/>
                          <a:pt x="1216880" y="1175480"/>
                        </a:cubicBezTo>
                        <a:cubicBezTo>
                          <a:pt x="1217452" y="1173766"/>
                          <a:pt x="1218786" y="1173385"/>
                          <a:pt x="1220786" y="1173290"/>
                        </a:cubicBezTo>
                        <a:cubicBezTo>
                          <a:pt x="1222786" y="1173194"/>
                          <a:pt x="1226025" y="1172813"/>
                          <a:pt x="1227834" y="1172528"/>
                        </a:cubicBezTo>
                        <a:cubicBezTo>
                          <a:pt x="1229835" y="1172147"/>
                          <a:pt x="1232502" y="1171670"/>
                          <a:pt x="1235454" y="1173385"/>
                        </a:cubicBezTo>
                        <a:lnTo>
                          <a:pt x="1236502" y="1173956"/>
                        </a:lnTo>
                        <a:cubicBezTo>
                          <a:pt x="1237645" y="1174623"/>
                          <a:pt x="1238407" y="1175099"/>
                          <a:pt x="1238979" y="1175576"/>
                        </a:cubicBezTo>
                        <a:cubicBezTo>
                          <a:pt x="1239264" y="1175861"/>
                          <a:pt x="1239931" y="1176242"/>
                          <a:pt x="1240503" y="1176719"/>
                        </a:cubicBezTo>
                        <a:cubicBezTo>
                          <a:pt x="1241074" y="1177100"/>
                          <a:pt x="1241645" y="1177481"/>
                          <a:pt x="1242122" y="1177861"/>
                        </a:cubicBezTo>
                        <a:cubicBezTo>
                          <a:pt x="1243170" y="1178624"/>
                          <a:pt x="1243551" y="1178528"/>
                          <a:pt x="1244027" y="1177957"/>
                        </a:cubicBezTo>
                        <a:cubicBezTo>
                          <a:pt x="1244312" y="1177671"/>
                          <a:pt x="1244503" y="1177385"/>
                          <a:pt x="1244694" y="1177195"/>
                        </a:cubicBezTo>
                        <a:cubicBezTo>
                          <a:pt x="1245265" y="1176528"/>
                          <a:pt x="1245741" y="1175957"/>
                          <a:pt x="1246408" y="1175671"/>
                        </a:cubicBezTo>
                        <a:cubicBezTo>
                          <a:pt x="1246789" y="1175480"/>
                          <a:pt x="1247170" y="1175480"/>
                          <a:pt x="1247551" y="1175480"/>
                        </a:cubicBezTo>
                        <a:cubicBezTo>
                          <a:pt x="1247742" y="1175480"/>
                          <a:pt x="1248027" y="1175480"/>
                          <a:pt x="1248313" y="1175385"/>
                        </a:cubicBezTo>
                        <a:cubicBezTo>
                          <a:pt x="1248980" y="1175290"/>
                          <a:pt x="1249551" y="1175099"/>
                          <a:pt x="1250218" y="1174623"/>
                        </a:cubicBezTo>
                        <a:cubicBezTo>
                          <a:pt x="1251456" y="1173671"/>
                          <a:pt x="1253171" y="1172337"/>
                          <a:pt x="1253076" y="1171575"/>
                        </a:cubicBezTo>
                        <a:cubicBezTo>
                          <a:pt x="1253076" y="1171289"/>
                          <a:pt x="1252695" y="1171004"/>
                          <a:pt x="1252409" y="1170813"/>
                        </a:cubicBezTo>
                        <a:cubicBezTo>
                          <a:pt x="1249932" y="1169384"/>
                          <a:pt x="1248218" y="1167860"/>
                          <a:pt x="1247551" y="1166432"/>
                        </a:cubicBezTo>
                        <a:cubicBezTo>
                          <a:pt x="1246884" y="1165003"/>
                          <a:pt x="1247265" y="1164336"/>
                          <a:pt x="1247742" y="1163574"/>
                        </a:cubicBezTo>
                        <a:lnTo>
                          <a:pt x="1247932" y="1163288"/>
                        </a:lnTo>
                        <a:cubicBezTo>
                          <a:pt x="1248218" y="1162812"/>
                          <a:pt x="1248218" y="1162622"/>
                          <a:pt x="1248218" y="1162622"/>
                        </a:cubicBezTo>
                        <a:cubicBezTo>
                          <a:pt x="1248218" y="1162622"/>
                          <a:pt x="1248122" y="1162431"/>
                          <a:pt x="1247456" y="1162145"/>
                        </a:cubicBezTo>
                        <a:cubicBezTo>
                          <a:pt x="1246598" y="1161669"/>
                          <a:pt x="1246122" y="1160717"/>
                          <a:pt x="1246313" y="1159764"/>
                        </a:cubicBezTo>
                        <a:cubicBezTo>
                          <a:pt x="1246503" y="1158907"/>
                          <a:pt x="1247361" y="1158050"/>
                          <a:pt x="1249075" y="1158050"/>
                        </a:cubicBezTo>
                        <a:cubicBezTo>
                          <a:pt x="1251170" y="1158145"/>
                          <a:pt x="1251170" y="1158145"/>
                          <a:pt x="1252218" y="1157288"/>
                        </a:cubicBezTo>
                        <a:cubicBezTo>
                          <a:pt x="1252504" y="1157002"/>
                          <a:pt x="1252980" y="1156716"/>
                          <a:pt x="1253456" y="1156811"/>
                        </a:cubicBezTo>
                        <a:cubicBezTo>
                          <a:pt x="1253933" y="1156907"/>
                          <a:pt x="1254123" y="1157383"/>
                          <a:pt x="1254314" y="1157764"/>
                        </a:cubicBezTo>
                        <a:cubicBezTo>
                          <a:pt x="1254409" y="1158050"/>
                          <a:pt x="1254504" y="1158335"/>
                          <a:pt x="1254695" y="1158431"/>
                        </a:cubicBezTo>
                        <a:cubicBezTo>
                          <a:pt x="1255076" y="1158716"/>
                          <a:pt x="1255933" y="1158907"/>
                          <a:pt x="1256409" y="1158621"/>
                        </a:cubicBezTo>
                        <a:cubicBezTo>
                          <a:pt x="1256695" y="1158431"/>
                          <a:pt x="1256790" y="1158145"/>
                          <a:pt x="1256695" y="1157573"/>
                        </a:cubicBezTo>
                        <a:cubicBezTo>
                          <a:pt x="1256600" y="1156526"/>
                          <a:pt x="1256695" y="1155764"/>
                          <a:pt x="1257171" y="1155287"/>
                        </a:cubicBezTo>
                        <a:cubicBezTo>
                          <a:pt x="1257933" y="1154430"/>
                          <a:pt x="1259076" y="1154430"/>
                          <a:pt x="1260791" y="1154335"/>
                        </a:cubicBezTo>
                        <a:cubicBezTo>
                          <a:pt x="1262791" y="1154240"/>
                          <a:pt x="1263839" y="1154525"/>
                          <a:pt x="1264410" y="1155097"/>
                        </a:cubicBezTo>
                        <a:cubicBezTo>
                          <a:pt x="1264791" y="1155478"/>
                          <a:pt x="1264982" y="1155954"/>
                          <a:pt x="1264982" y="1156526"/>
                        </a:cubicBezTo>
                        <a:cubicBezTo>
                          <a:pt x="1265553" y="1157192"/>
                          <a:pt x="1267268" y="1157573"/>
                          <a:pt x="1269649" y="1157478"/>
                        </a:cubicBezTo>
                        <a:cubicBezTo>
                          <a:pt x="1270030" y="1157478"/>
                          <a:pt x="1270506" y="1157478"/>
                          <a:pt x="1270982" y="1157383"/>
                        </a:cubicBezTo>
                        <a:cubicBezTo>
                          <a:pt x="1273840" y="1157192"/>
                          <a:pt x="1277745" y="1157002"/>
                          <a:pt x="1280507" y="1159383"/>
                        </a:cubicBezTo>
                        <a:lnTo>
                          <a:pt x="1281079" y="1159859"/>
                        </a:lnTo>
                        <a:cubicBezTo>
                          <a:pt x="1283555" y="1162050"/>
                          <a:pt x="1284222" y="1162622"/>
                          <a:pt x="1286794" y="1162812"/>
                        </a:cubicBezTo>
                        <a:cubicBezTo>
                          <a:pt x="1287461" y="1162812"/>
                          <a:pt x="1288318" y="1162907"/>
                          <a:pt x="1289175" y="1163003"/>
                        </a:cubicBezTo>
                        <a:cubicBezTo>
                          <a:pt x="1292128" y="1163288"/>
                          <a:pt x="1296129" y="1163669"/>
                          <a:pt x="1297653" y="1162907"/>
                        </a:cubicBezTo>
                        <a:cubicBezTo>
                          <a:pt x="1300129" y="1161764"/>
                          <a:pt x="1302225" y="1162145"/>
                          <a:pt x="1304892" y="1164336"/>
                        </a:cubicBezTo>
                        <a:cubicBezTo>
                          <a:pt x="1307368" y="1166336"/>
                          <a:pt x="1308416" y="1167098"/>
                          <a:pt x="1310797" y="1168241"/>
                        </a:cubicBezTo>
                        <a:cubicBezTo>
                          <a:pt x="1313273" y="1169480"/>
                          <a:pt x="1313559" y="1170051"/>
                          <a:pt x="1313654" y="1172147"/>
                        </a:cubicBezTo>
                        <a:cubicBezTo>
                          <a:pt x="1313654" y="1172623"/>
                          <a:pt x="1313845" y="1172909"/>
                          <a:pt x="1314131" y="1173194"/>
                        </a:cubicBezTo>
                        <a:cubicBezTo>
                          <a:pt x="1314607" y="1173575"/>
                          <a:pt x="1315655" y="1173766"/>
                          <a:pt x="1316893" y="1173480"/>
                        </a:cubicBezTo>
                        <a:lnTo>
                          <a:pt x="1317369" y="1173385"/>
                        </a:lnTo>
                        <a:cubicBezTo>
                          <a:pt x="1319274" y="1173099"/>
                          <a:pt x="1320227" y="1172909"/>
                          <a:pt x="1321941" y="1174718"/>
                        </a:cubicBezTo>
                        <a:cubicBezTo>
                          <a:pt x="1323465" y="1176338"/>
                          <a:pt x="1323465" y="1177004"/>
                          <a:pt x="1322989" y="1178528"/>
                        </a:cubicBezTo>
                        <a:lnTo>
                          <a:pt x="1322798" y="1179195"/>
                        </a:lnTo>
                        <a:cubicBezTo>
                          <a:pt x="1322608" y="1179862"/>
                          <a:pt x="1322703" y="1180243"/>
                          <a:pt x="1322798" y="1180243"/>
                        </a:cubicBezTo>
                        <a:cubicBezTo>
                          <a:pt x="1322894" y="1180243"/>
                          <a:pt x="1323370" y="1180243"/>
                          <a:pt x="1324322" y="1179386"/>
                        </a:cubicBezTo>
                        <a:cubicBezTo>
                          <a:pt x="1324894" y="1178909"/>
                          <a:pt x="1325370" y="1178433"/>
                          <a:pt x="1325751" y="1178052"/>
                        </a:cubicBezTo>
                        <a:cubicBezTo>
                          <a:pt x="1326799" y="1177100"/>
                          <a:pt x="1327370" y="1176623"/>
                          <a:pt x="1327752" y="1175861"/>
                        </a:cubicBezTo>
                        <a:cubicBezTo>
                          <a:pt x="1328132" y="1175004"/>
                          <a:pt x="1328799" y="1174432"/>
                          <a:pt x="1329561" y="1174147"/>
                        </a:cubicBezTo>
                        <a:cubicBezTo>
                          <a:pt x="1330133" y="1173956"/>
                          <a:pt x="1330990" y="1173861"/>
                          <a:pt x="1332038" y="1174528"/>
                        </a:cubicBezTo>
                        <a:cubicBezTo>
                          <a:pt x="1333276" y="1175195"/>
                          <a:pt x="1334229" y="1174909"/>
                          <a:pt x="1334705" y="1174242"/>
                        </a:cubicBezTo>
                        <a:cubicBezTo>
                          <a:pt x="1335467" y="1173194"/>
                          <a:pt x="1336419" y="1173766"/>
                          <a:pt x="1336895" y="1174052"/>
                        </a:cubicBezTo>
                        <a:cubicBezTo>
                          <a:pt x="1337181" y="1174242"/>
                          <a:pt x="1337562" y="1174432"/>
                          <a:pt x="1338038" y="1174528"/>
                        </a:cubicBezTo>
                        <a:cubicBezTo>
                          <a:pt x="1338801" y="1174623"/>
                          <a:pt x="1339467" y="1174147"/>
                          <a:pt x="1340705" y="1172909"/>
                        </a:cubicBezTo>
                        <a:lnTo>
                          <a:pt x="1341658" y="1171956"/>
                        </a:lnTo>
                        <a:cubicBezTo>
                          <a:pt x="1341848" y="1171765"/>
                          <a:pt x="1342134" y="1171385"/>
                          <a:pt x="1342325" y="1171099"/>
                        </a:cubicBezTo>
                        <a:cubicBezTo>
                          <a:pt x="1342420" y="1170908"/>
                          <a:pt x="1342515" y="1170813"/>
                          <a:pt x="1342611" y="1170718"/>
                        </a:cubicBezTo>
                        <a:lnTo>
                          <a:pt x="1342706" y="1170623"/>
                        </a:lnTo>
                        <a:cubicBezTo>
                          <a:pt x="1342896" y="1170432"/>
                          <a:pt x="1343277" y="1169575"/>
                          <a:pt x="1343468" y="1168718"/>
                        </a:cubicBezTo>
                        <a:lnTo>
                          <a:pt x="1343563" y="1168432"/>
                        </a:lnTo>
                        <a:cubicBezTo>
                          <a:pt x="1343563" y="1168432"/>
                          <a:pt x="1343849" y="1168051"/>
                          <a:pt x="1345182" y="1166241"/>
                        </a:cubicBezTo>
                        <a:cubicBezTo>
                          <a:pt x="1346230" y="1164812"/>
                          <a:pt x="1347373" y="1164527"/>
                          <a:pt x="1348135" y="1164812"/>
                        </a:cubicBezTo>
                        <a:cubicBezTo>
                          <a:pt x="1348802" y="1165003"/>
                          <a:pt x="1349278" y="1165670"/>
                          <a:pt x="1349278" y="1166432"/>
                        </a:cubicBezTo>
                        <a:cubicBezTo>
                          <a:pt x="1349278" y="1167194"/>
                          <a:pt x="1349469" y="1167956"/>
                          <a:pt x="1349659" y="1168432"/>
                        </a:cubicBezTo>
                        <a:cubicBezTo>
                          <a:pt x="1349659" y="1168432"/>
                          <a:pt x="1349659" y="1168336"/>
                          <a:pt x="1349754" y="1168336"/>
                        </a:cubicBezTo>
                        <a:cubicBezTo>
                          <a:pt x="1350230" y="1167765"/>
                          <a:pt x="1350897" y="1166908"/>
                          <a:pt x="1351469" y="1166241"/>
                        </a:cubicBezTo>
                        <a:cubicBezTo>
                          <a:pt x="1352326" y="1165289"/>
                          <a:pt x="1352993" y="1165384"/>
                          <a:pt x="1353374" y="1165574"/>
                        </a:cubicBezTo>
                        <a:cubicBezTo>
                          <a:pt x="1354040" y="1165860"/>
                          <a:pt x="1354326" y="1166813"/>
                          <a:pt x="1354136" y="1168336"/>
                        </a:cubicBezTo>
                        <a:cubicBezTo>
                          <a:pt x="1354040" y="1169194"/>
                          <a:pt x="1353564" y="1170051"/>
                          <a:pt x="1352897" y="1170908"/>
                        </a:cubicBezTo>
                        <a:cubicBezTo>
                          <a:pt x="1352421" y="1171670"/>
                          <a:pt x="1351088" y="1172528"/>
                          <a:pt x="1350897" y="1172623"/>
                        </a:cubicBezTo>
                        <a:lnTo>
                          <a:pt x="1350612" y="1172718"/>
                        </a:lnTo>
                        <a:cubicBezTo>
                          <a:pt x="1350230" y="1172813"/>
                          <a:pt x="1349659" y="1173385"/>
                          <a:pt x="1350040" y="1175195"/>
                        </a:cubicBezTo>
                        <a:cubicBezTo>
                          <a:pt x="1350135" y="1175671"/>
                          <a:pt x="1350230" y="1176147"/>
                          <a:pt x="1350326" y="1176623"/>
                        </a:cubicBezTo>
                        <a:cubicBezTo>
                          <a:pt x="1350516" y="1177766"/>
                          <a:pt x="1350802" y="1179671"/>
                          <a:pt x="1351278" y="1179862"/>
                        </a:cubicBezTo>
                        <a:cubicBezTo>
                          <a:pt x="1351278" y="1179862"/>
                          <a:pt x="1351373" y="1179862"/>
                          <a:pt x="1351659" y="1179767"/>
                        </a:cubicBezTo>
                        <a:cubicBezTo>
                          <a:pt x="1353374" y="1178719"/>
                          <a:pt x="1354707" y="1178338"/>
                          <a:pt x="1355564" y="1178719"/>
                        </a:cubicBezTo>
                        <a:cubicBezTo>
                          <a:pt x="1355945" y="1178909"/>
                          <a:pt x="1356422" y="1179195"/>
                          <a:pt x="1356707" y="1180052"/>
                        </a:cubicBezTo>
                        <a:cubicBezTo>
                          <a:pt x="1356898" y="1180719"/>
                          <a:pt x="1357374" y="1181195"/>
                          <a:pt x="1357946" y="1181290"/>
                        </a:cubicBezTo>
                        <a:cubicBezTo>
                          <a:pt x="1358612" y="1181386"/>
                          <a:pt x="1359184" y="1180814"/>
                          <a:pt x="1359470" y="1180338"/>
                        </a:cubicBezTo>
                        <a:cubicBezTo>
                          <a:pt x="1360232" y="1179100"/>
                          <a:pt x="1361946" y="1176623"/>
                          <a:pt x="1363851" y="1173956"/>
                        </a:cubicBezTo>
                        <a:cubicBezTo>
                          <a:pt x="1365566" y="1171575"/>
                          <a:pt x="1367280" y="1169003"/>
                          <a:pt x="1368233" y="1167479"/>
                        </a:cubicBezTo>
                        <a:cubicBezTo>
                          <a:pt x="1370043" y="1164622"/>
                          <a:pt x="1371662" y="1163193"/>
                          <a:pt x="1372995" y="1162050"/>
                        </a:cubicBezTo>
                        <a:lnTo>
                          <a:pt x="1373567" y="1161574"/>
                        </a:lnTo>
                        <a:cubicBezTo>
                          <a:pt x="1374519" y="1160717"/>
                          <a:pt x="1375281" y="1160145"/>
                          <a:pt x="1375948" y="1160336"/>
                        </a:cubicBezTo>
                        <a:cubicBezTo>
                          <a:pt x="1376615" y="1160526"/>
                          <a:pt x="1376710" y="1161288"/>
                          <a:pt x="1376710" y="1161479"/>
                        </a:cubicBezTo>
                        <a:lnTo>
                          <a:pt x="1376710" y="1161574"/>
                        </a:lnTo>
                        <a:lnTo>
                          <a:pt x="1376710" y="1161669"/>
                        </a:lnTo>
                        <a:cubicBezTo>
                          <a:pt x="1376615" y="1162050"/>
                          <a:pt x="1376520" y="1162622"/>
                          <a:pt x="1376520" y="1163098"/>
                        </a:cubicBezTo>
                        <a:cubicBezTo>
                          <a:pt x="1376329" y="1164241"/>
                          <a:pt x="1376043" y="1165574"/>
                          <a:pt x="1376043" y="1166717"/>
                        </a:cubicBezTo>
                        <a:cubicBezTo>
                          <a:pt x="1376043" y="1166908"/>
                          <a:pt x="1376043" y="1167194"/>
                          <a:pt x="1375948" y="1167384"/>
                        </a:cubicBezTo>
                        <a:cubicBezTo>
                          <a:pt x="1375948" y="1167575"/>
                          <a:pt x="1376043" y="1168336"/>
                          <a:pt x="1376424" y="1168527"/>
                        </a:cubicBezTo>
                        <a:cubicBezTo>
                          <a:pt x="1376520" y="1168622"/>
                          <a:pt x="1376710" y="1168718"/>
                          <a:pt x="1377281" y="1168527"/>
                        </a:cubicBezTo>
                        <a:cubicBezTo>
                          <a:pt x="1377662" y="1168432"/>
                          <a:pt x="1377948" y="1168336"/>
                          <a:pt x="1378234" y="1168241"/>
                        </a:cubicBezTo>
                        <a:cubicBezTo>
                          <a:pt x="1379187" y="1167860"/>
                          <a:pt x="1380044" y="1167575"/>
                          <a:pt x="1380711" y="1167956"/>
                        </a:cubicBezTo>
                        <a:cubicBezTo>
                          <a:pt x="1381092" y="1168146"/>
                          <a:pt x="1381377" y="1168622"/>
                          <a:pt x="1381568" y="1169289"/>
                        </a:cubicBezTo>
                        <a:cubicBezTo>
                          <a:pt x="1381758" y="1170146"/>
                          <a:pt x="1382044" y="1170337"/>
                          <a:pt x="1382520" y="1170718"/>
                        </a:cubicBezTo>
                        <a:cubicBezTo>
                          <a:pt x="1382711" y="1170908"/>
                          <a:pt x="1382996" y="1171004"/>
                          <a:pt x="1383187" y="1171289"/>
                        </a:cubicBezTo>
                        <a:cubicBezTo>
                          <a:pt x="1383568" y="1171670"/>
                          <a:pt x="1383759" y="1172242"/>
                          <a:pt x="1383759" y="1172718"/>
                        </a:cubicBezTo>
                        <a:cubicBezTo>
                          <a:pt x="1383663" y="1173575"/>
                          <a:pt x="1382996" y="1174528"/>
                          <a:pt x="1381568" y="1175480"/>
                        </a:cubicBezTo>
                        <a:cubicBezTo>
                          <a:pt x="1381282" y="1175671"/>
                          <a:pt x="1380996" y="1175861"/>
                          <a:pt x="1380901" y="1176052"/>
                        </a:cubicBezTo>
                        <a:cubicBezTo>
                          <a:pt x="1381092" y="1176052"/>
                          <a:pt x="1381187" y="1176147"/>
                          <a:pt x="1381377" y="1176147"/>
                        </a:cubicBezTo>
                        <a:cubicBezTo>
                          <a:pt x="1382235" y="1176338"/>
                          <a:pt x="1383282" y="1176528"/>
                          <a:pt x="1384044" y="1177100"/>
                        </a:cubicBezTo>
                        <a:cubicBezTo>
                          <a:pt x="1385854" y="1178528"/>
                          <a:pt x="1385854" y="1179957"/>
                          <a:pt x="1385473" y="1180814"/>
                        </a:cubicBezTo>
                        <a:cubicBezTo>
                          <a:pt x="1384806" y="1182624"/>
                          <a:pt x="1383854" y="1183005"/>
                          <a:pt x="1382330" y="1183386"/>
                        </a:cubicBezTo>
                        <a:cubicBezTo>
                          <a:pt x="1381758" y="1183481"/>
                          <a:pt x="1381568" y="1183862"/>
                          <a:pt x="1381282" y="1185005"/>
                        </a:cubicBezTo>
                        <a:cubicBezTo>
                          <a:pt x="1381187" y="1185386"/>
                          <a:pt x="1380996" y="1185863"/>
                          <a:pt x="1380901" y="1186434"/>
                        </a:cubicBezTo>
                        <a:lnTo>
                          <a:pt x="1380711" y="1187006"/>
                        </a:lnTo>
                        <a:cubicBezTo>
                          <a:pt x="1380425" y="1187672"/>
                          <a:pt x="1380139" y="1188434"/>
                          <a:pt x="1380329" y="1188720"/>
                        </a:cubicBezTo>
                        <a:cubicBezTo>
                          <a:pt x="1380329" y="1188720"/>
                          <a:pt x="1380425" y="1188911"/>
                          <a:pt x="1380996" y="1189006"/>
                        </a:cubicBezTo>
                        <a:cubicBezTo>
                          <a:pt x="1382139" y="1189196"/>
                          <a:pt x="1383187" y="1189387"/>
                          <a:pt x="1383759" y="1190244"/>
                        </a:cubicBezTo>
                        <a:cubicBezTo>
                          <a:pt x="1384139" y="1190815"/>
                          <a:pt x="1384139" y="1191578"/>
                          <a:pt x="1383759" y="1192435"/>
                        </a:cubicBezTo>
                        <a:cubicBezTo>
                          <a:pt x="1382996" y="1194721"/>
                          <a:pt x="1383663" y="1195483"/>
                          <a:pt x="1384330" y="1195864"/>
                        </a:cubicBezTo>
                        <a:cubicBezTo>
                          <a:pt x="1385663" y="1196626"/>
                          <a:pt x="1386235" y="1196531"/>
                          <a:pt x="1387283" y="1195578"/>
                        </a:cubicBezTo>
                        <a:cubicBezTo>
                          <a:pt x="1387759" y="1195197"/>
                          <a:pt x="1388140" y="1195007"/>
                          <a:pt x="1388616" y="1195007"/>
                        </a:cubicBezTo>
                        <a:cubicBezTo>
                          <a:pt x="1389378" y="1195007"/>
                          <a:pt x="1389854" y="1195578"/>
                          <a:pt x="1390331" y="1196150"/>
                        </a:cubicBezTo>
                        <a:cubicBezTo>
                          <a:pt x="1390521" y="1196340"/>
                          <a:pt x="1390712" y="1196626"/>
                          <a:pt x="1390997" y="1196816"/>
                        </a:cubicBezTo>
                        <a:cubicBezTo>
                          <a:pt x="1391855" y="1197578"/>
                          <a:pt x="1393093" y="1197864"/>
                          <a:pt x="1393950" y="1197578"/>
                        </a:cubicBezTo>
                        <a:lnTo>
                          <a:pt x="1393950" y="1197674"/>
                        </a:lnTo>
                        <a:cubicBezTo>
                          <a:pt x="1394045" y="1195007"/>
                          <a:pt x="1395188" y="1193673"/>
                          <a:pt x="1396998" y="1191673"/>
                        </a:cubicBezTo>
                        <a:lnTo>
                          <a:pt x="1397475" y="1191101"/>
                        </a:lnTo>
                        <a:cubicBezTo>
                          <a:pt x="1399379" y="1188815"/>
                          <a:pt x="1400046" y="1188625"/>
                          <a:pt x="1402332" y="1188244"/>
                        </a:cubicBezTo>
                        <a:cubicBezTo>
                          <a:pt x="1402713" y="1188149"/>
                          <a:pt x="1403189" y="1188053"/>
                          <a:pt x="1403666" y="1187958"/>
                        </a:cubicBezTo>
                        <a:cubicBezTo>
                          <a:pt x="1405952" y="1187482"/>
                          <a:pt x="1405856" y="1187101"/>
                          <a:pt x="1405761" y="1185291"/>
                        </a:cubicBezTo>
                        <a:cubicBezTo>
                          <a:pt x="1405761" y="1184910"/>
                          <a:pt x="1405761" y="1184529"/>
                          <a:pt x="1405761" y="1184053"/>
                        </a:cubicBezTo>
                        <a:cubicBezTo>
                          <a:pt x="1405761" y="1183100"/>
                          <a:pt x="1405856" y="1182053"/>
                          <a:pt x="1406523" y="1181576"/>
                        </a:cubicBezTo>
                        <a:cubicBezTo>
                          <a:pt x="1407380" y="1180910"/>
                          <a:pt x="1408619" y="1181195"/>
                          <a:pt x="1410810" y="1181672"/>
                        </a:cubicBezTo>
                        <a:lnTo>
                          <a:pt x="1411095" y="1181767"/>
                        </a:lnTo>
                        <a:cubicBezTo>
                          <a:pt x="1414524" y="1182529"/>
                          <a:pt x="1417191" y="1181862"/>
                          <a:pt x="1418429" y="1181005"/>
                        </a:cubicBezTo>
                        <a:cubicBezTo>
                          <a:pt x="1419382" y="1180338"/>
                          <a:pt x="1420430" y="1179862"/>
                          <a:pt x="1421668" y="1179386"/>
                        </a:cubicBezTo>
                        <a:cubicBezTo>
                          <a:pt x="1422335" y="1179100"/>
                          <a:pt x="1423002" y="1178814"/>
                          <a:pt x="1423859" y="1178433"/>
                        </a:cubicBezTo>
                        <a:cubicBezTo>
                          <a:pt x="1425287" y="1177766"/>
                          <a:pt x="1426526" y="1177671"/>
                          <a:pt x="1427954" y="1177576"/>
                        </a:cubicBezTo>
                        <a:cubicBezTo>
                          <a:pt x="1429097" y="1177481"/>
                          <a:pt x="1430336" y="1177385"/>
                          <a:pt x="1431669" y="1176909"/>
                        </a:cubicBezTo>
                        <a:cubicBezTo>
                          <a:pt x="1433860" y="1176147"/>
                          <a:pt x="1433955" y="1175480"/>
                          <a:pt x="1434336" y="1173194"/>
                        </a:cubicBezTo>
                        <a:cubicBezTo>
                          <a:pt x="1434431" y="1172813"/>
                          <a:pt x="1434431" y="1172337"/>
                          <a:pt x="1434527" y="1171861"/>
                        </a:cubicBezTo>
                        <a:cubicBezTo>
                          <a:pt x="1434908" y="1170051"/>
                          <a:pt x="1435384" y="1169099"/>
                          <a:pt x="1436146" y="1168622"/>
                        </a:cubicBezTo>
                        <a:cubicBezTo>
                          <a:pt x="1437003" y="1168146"/>
                          <a:pt x="1438051" y="1168432"/>
                          <a:pt x="1439194" y="1168718"/>
                        </a:cubicBezTo>
                        <a:cubicBezTo>
                          <a:pt x="1440337" y="1169099"/>
                          <a:pt x="1440813" y="1169575"/>
                          <a:pt x="1441289" y="1169956"/>
                        </a:cubicBezTo>
                        <a:cubicBezTo>
                          <a:pt x="1441766" y="1170337"/>
                          <a:pt x="1441956" y="1170623"/>
                          <a:pt x="1442813" y="1170623"/>
                        </a:cubicBezTo>
                        <a:cubicBezTo>
                          <a:pt x="1443004" y="1170623"/>
                          <a:pt x="1443099" y="1170623"/>
                          <a:pt x="1443099" y="1170623"/>
                        </a:cubicBezTo>
                        <a:cubicBezTo>
                          <a:pt x="1443099" y="1170432"/>
                          <a:pt x="1442623" y="1169384"/>
                          <a:pt x="1442337" y="1168527"/>
                        </a:cubicBezTo>
                        <a:cubicBezTo>
                          <a:pt x="1442052" y="1167860"/>
                          <a:pt x="1441766" y="1167194"/>
                          <a:pt x="1441480" y="1166432"/>
                        </a:cubicBezTo>
                        <a:cubicBezTo>
                          <a:pt x="1440718" y="1164336"/>
                          <a:pt x="1440718" y="1163193"/>
                          <a:pt x="1441385" y="1162622"/>
                        </a:cubicBezTo>
                        <a:cubicBezTo>
                          <a:pt x="1442147" y="1161955"/>
                          <a:pt x="1443290" y="1162526"/>
                          <a:pt x="1443671" y="1162717"/>
                        </a:cubicBezTo>
                        <a:cubicBezTo>
                          <a:pt x="1445195" y="1163384"/>
                          <a:pt x="1445766" y="1163479"/>
                          <a:pt x="1447195" y="1163479"/>
                        </a:cubicBezTo>
                        <a:lnTo>
                          <a:pt x="1447862" y="1163479"/>
                        </a:lnTo>
                        <a:cubicBezTo>
                          <a:pt x="1449671" y="1163574"/>
                          <a:pt x="1450338" y="1163384"/>
                          <a:pt x="1452434" y="1161860"/>
                        </a:cubicBezTo>
                        <a:cubicBezTo>
                          <a:pt x="1454339" y="1160431"/>
                          <a:pt x="1455291" y="1158526"/>
                          <a:pt x="1455005" y="1156716"/>
                        </a:cubicBezTo>
                        <a:cubicBezTo>
                          <a:pt x="1454625" y="1154906"/>
                          <a:pt x="1455863" y="1153668"/>
                          <a:pt x="1456434" y="1153382"/>
                        </a:cubicBezTo>
                        <a:lnTo>
                          <a:pt x="1456911" y="1153192"/>
                        </a:lnTo>
                        <a:lnTo>
                          <a:pt x="1457196" y="1153382"/>
                        </a:lnTo>
                        <a:cubicBezTo>
                          <a:pt x="1457672" y="1153382"/>
                          <a:pt x="1458530" y="1153192"/>
                          <a:pt x="1459196" y="1153097"/>
                        </a:cubicBezTo>
                        <a:cubicBezTo>
                          <a:pt x="1459768" y="1153001"/>
                          <a:pt x="1460339" y="1152906"/>
                          <a:pt x="1460816" y="1152811"/>
                        </a:cubicBezTo>
                        <a:cubicBezTo>
                          <a:pt x="1461102" y="1152811"/>
                          <a:pt x="1461387" y="1152715"/>
                          <a:pt x="1461673" y="1152620"/>
                        </a:cubicBezTo>
                        <a:cubicBezTo>
                          <a:pt x="1462911" y="1152335"/>
                          <a:pt x="1464340" y="1152049"/>
                          <a:pt x="1466531" y="1153859"/>
                        </a:cubicBezTo>
                        <a:cubicBezTo>
                          <a:pt x="1468531" y="1155573"/>
                          <a:pt x="1471388" y="1156240"/>
                          <a:pt x="1473103" y="1156716"/>
                        </a:cubicBezTo>
                        <a:lnTo>
                          <a:pt x="1473675" y="1156811"/>
                        </a:lnTo>
                        <a:cubicBezTo>
                          <a:pt x="1475103" y="1157192"/>
                          <a:pt x="1476246" y="1156526"/>
                          <a:pt x="1477294" y="1155764"/>
                        </a:cubicBezTo>
                        <a:cubicBezTo>
                          <a:pt x="1478628" y="1154811"/>
                          <a:pt x="1480818" y="1154240"/>
                          <a:pt x="1482247" y="1154240"/>
                        </a:cubicBezTo>
                        <a:cubicBezTo>
                          <a:pt x="1485676" y="1154240"/>
                          <a:pt x="1486533" y="1154049"/>
                          <a:pt x="1486724" y="1153859"/>
                        </a:cubicBezTo>
                        <a:cubicBezTo>
                          <a:pt x="1486914" y="1153668"/>
                          <a:pt x="1487105" y="1153478"/>
                          <a:pt x="1487295" y="1153287"/>
                        </a:cubicBezTo>
                        <a:cubicBezTo>
                          <a:pt x="1487010" y="1153192"/>
                          <a:pt x="1486819" y="1153001"/>
                          <a:pt x="1486533" y="1152715"/>
                        </a:cubicBezTo>
                        <a:lnTo>
                          <a:pt x="1486343" y="1152430"/>
                        </a:lnTo>
                        <a:cubicBezTo>
                          <a:pt x="1485867" y="1151858"/>
                          <a:pt x="1485867" y="1151858"/>
                          <a:pt x="1484533" y="1151858"/>
                        </a:cubicBezTo>
                        <a:cubicBezTo>
                          <a:pt x="1484152" y="1151858"/>
                          <a:pt x="1483866" y="1151858"/>
                          <a:pt x="1483580" y="1151858"/>
                        </a:cubicBezTo>
                        <a:cubicBezTo>
                          <a:pt x="1482533" y="1151858"/>
                          <a:pt x="1481390" y="1151954"/>
                          <a:pt x="1481295" y="1150239"/>
                        </a:cubicBezTo>
                        <a:cubicBezTo>
                          <a:pt x="1481295" y="1149953"/>
                          <a:pt x="1481295" y="1149668"/>
                          <a:pt x="1481295" y="1149382"/>
                        </a:cubicBezTo>
                        <a:cubicBezTo>
                          <a:pt x="1481295" y="1148620"/>
                          <a:pt x="1481295" y="1148144"/>
                          <a:pt x="1480723" y="1147572"/>
                        </a:cubicBezTo>
                        <a:cubicBezTo>
                          <a:pt x="1479675" y="1146429"/>
                          <a:pt x="1478723" y="1145000"/>
                          <a:pt x="1478913" y="1142333"/>
                        </a:cubicBezTo>
                        <a:cubicBezTo>
                          <a:pt x="1479104" y="1140047"/>
                          <a:pt x="1479009" y="1139000"/>
                          <a:pt x="1477675" y="1135761"/>
                        </a:cubicBezTo>
                        <a:cubicBezTo>
                          <a:pt x="1476342" y="1132713"/>
                          <a:pt x="1475103" y="1131856"/>
                          <a:pt x="1472627" y="1130046"/>
                        </a:cubicBezTo>
                        <a:lnTo>
                          <a:pt x="1472341" y="1129856"/>
                        </a:lnTo>
                        <a:cubicBezTo>
                          <a:pt x="1469579" y="1127855"/>
                          <a:pt x="1469579" y="1126427"/>
                          <a:pt x="1469579" y="1125093"/>
                        </a:cubicBezTo>
                        <a:lnTo>
                          <a:pt x="1469579" y="1124712"/>
                        </a:lnTo>
                        <a:cubicBezTo>
                          <a:pt x="1469579" y="1123950"/>
                          <a:pt x="1469484" y="1123283"/>
                          <a:pt x="1469388" y="1122426"/>
                        </a:cubicBezTo>
                        <a:cubicBezTo>
                          <a:pt x="1469293" y="1121759"/>
                          <a:pt x="1469198" y="1121093"/>
                          <a:pt x="1469103" y="1120140"/>
                        </a:cubicBezTo>
                        <a:cubicBezTo>
                          <a:pt x="1468912" y="1118045"/>
                          <a:pt x="1468912" y="1117473"/>
                          <a:pt x="1467102" y="1116425"/>
                        </a:cubicBezTo>
                        <a:cubicBezTo>
                          <a:pt x="1466721" y="1116140"/>
                          <a:pt x="1466340" y="1115949"/>
                          <a:pt x="1466054" y="1115854"/>
                        </a:cubicBezTo>
                        <a:cubicBezTo>
                          <a:pt x="1464721" y="1115092"/>
                          <a:pt x="1463959" y="1114711"/>
                          <a:pt x="1463197" y="1112520"/>
                        </a:cubicBezTo>
                        <a:cubicBezTo>
                          <a:pt x="1462245" y="1109948"/>
                          <a:pt x="1463006" y="1109186"/>
                          <a:pt x="1464435" y="1108139"/>
                        </a:cubicBezTo>
                        <a:lnTo>
                          <a:pt x="1464912" y="1107757"/>
                        </a:lnTo>
                        <a:cubicBezTo>
                          <a:pt x="1465102" y="1107567"/>
                          <a:pt x="1465388" y="1107472"/>
                          <a:pt x="1465483" y="1107281"/>
                        </a:cubicBezTo>
                        <a:cubicBezTo>
                          <a:pt x="1466436" y="1106615"/>
                          <a:pt x="1466436" y="1106615"/>
                          <a:pt x="1466245" y="1105281"/>
                        </a:cubicBezTo>
                        <a:cubicBezTo>
                          <a:pt x="1465864" y="1103090"/>
                          <a:pt x="1466150" y="1102519"/>
                          <a:pt x="1467960" y="1100709"/>
                        </a:cubicBezTo>
                        <a:lnTo>
                          <a:pt x="1468531" y="1100138"/>
                        </a:lnTo>
                        <a:cubicBezTo>
                          <a:pt x="1469864" y="1098709"/>
                          <a:pt x="1470912" y="1097756"/>
                          <a:pt x="1473198" y="1096613"/>
                        </a:cubicBezTo>
                        <a:cubicBezTo>
                          <a:pt x="1473960" y="1096232"/>
                          <a:pt x="1474055" y="1095947"/>
                          <a:pt x="1474055" y="1095947"/>
                        </a:cubicBezTo>
                        <a:cubicBezTo>
                          <a:pt x="1474055" y="1095851"/>
                          <a:pt x="1473770" y="1095470"/>
                          <a:pt x="1472151" y="1094708"/>
                        </a:cubicBezTo>
                        <a:cubicBezTo>
                          <a:pt x="1471674" y="1094423"/>
                          <a:pt x="1471198" y="1094327"/>
                          <a:pt x="1470722" y="1094137"/>
                        </a:cubicBezTo>
                        <a:cubicBezTo>
                          <a:pt x="1469579" y="1093756"/>
                          <a:pt x="1468436" y="1093375"/>
                          <a:pt x="1467483" y="1092041"/>
                        </a:cubicBezTo>
                        <a:cubicBezTo>
                          <a:pt x="1465578" y="1089470"/>
                          <a:pt x="1464340" y="1089851"/>
                          <a:pt x="1463578" y="1090327"/>
                        </a:cubicBezTo>
                        <a:cubicBezTo>
                          <a:pt x="1462911" y="1090803"/>
                          <a:pt x="1462054" y="1091184"/>
                          <a:pt x="1461197" y="1090994"/>
                        </a:cubicBezTo>
                        <a:cubicBezTo>
                          <a:pt x="1460244" y="1090803"/>
                          <a:pt x="1459578" y="1089851"/>
                          <a:pt x="1458720" y="1088422"/>
                        </a:cubicBezTo>
                        <a:cubicBezTo>
                          <a:pt x="1458244" y="1087565"/>
                          <a:pt x="1457577" y="1086993"/>
                          <a:pt x="1457006" y="1087088"/>
                        </a:cubicBezTo>
                        <a:cubicBezTo>
                          <a:pt x="1456339" y="1087088"/>
                          <a:pt x="1455672" y="1087660"/>
                          <a:pt x="1455196" y="1088612"/>
                        </a:cubicBezTo>
                        <a:cubicBezTo>
                          <a:pt x="1454815" y="1089470"/>
                          <a:pt x="1454148" y="1090517"/>
                          <a:pt x="1453101" y="1090422"/>
                        </a:cubicBezTo>
                        <a:cubicBezTo>
                          <a:pt x="1452053" y="1090327"/>
                          <a:pt x="1451481" y="1088993"/>
                          <a:pt x="1451291" y="1088517"/>
                        </a:cubicBezTo>
                        <a:cubicBezTo>
                          <a:pt x="1450814" y="1087279"/>
                          <a:pt x="1450148" y="1085660"/>
                          <a:pt x="1448814" y="1084326"/>
                        </a:cubicBezTo>
                        <a:cubicBezTo>
                          <a:pt x="1448433" y="1083945"/>
                          <a:pt x="1448052" y="1083469"/>
                          <a:pt x="1447862" y="1083183"/>
                        </a:cubicBezTo>
                        <a:cubicBezTo>
                          <a:pt x="1447290" y="1082421"/>
                          <a:pt x="1447004" y="1082040"/>
                          <a:pt x="1445862" y="1082040"/>
                        </a:cubicBezTo>
                        <a:cubicBezTo>
                          <a:pt x="1443671" y="1081945"/>
                          <a:pt x="1443576" y="1081088"/>
                          <a:pt x="1443480" y="1079468"/>
                        </a:cubicBezTo>
                        <a:cubicBezTo>
                          <a:pt x="1442623" y="1079849"/>
                          <a:pt x="1441289" y="1080421"/>
                          <a:pt x="1440051" y="1080421"/>
                        </a:cubicBezTo>
                        <a:cubicBezTo>
                          <a:pt x="1439004" y="1080421"/>
                          <a:pt x="1438051" y="1080040"/>
                          <a:pt x="1437384" y="1079278"/>
                        </a:cubicBezTo>
                        <a:cubicBezTo>
                          <a:pt x="1436527" y="1078230"/>
                          <a:pt x="1436146" y="1076706"/>
                          <a:pt x="1436527" y="1074896"/>
                        </a:cubicBezTo>
                        <a:cubicBezTo>
                          <a:pt x="1436813" y="1073563"/>
                          <a:pt x="1436718" y="1072420"/>
                          <a:pt x="1436241" y="1071848"/>
                        </a:cubicBezTo>
                        <a:cubicBezTo>
                          <a:pt x="1435955" y="1071467"/>
                          <a:pt x="1435575" y="1071182"/>
                          <a:pt x="1435003" y="1071086"/>
                        </a:cubicBezTo>
                        <a:lnTo>
                          <a:pt x="1434717" y="1070991"/>
                        </a:lnTo>
                        <a:cubicBezTo>
                          <a:pt x="1433384" y="1070801"/>
                          <a:pt x="1433384" y="1070801"/>
                          <a:pt x="1432907" y="1071848"/>
                        </a:cubicBezTo>
                        <a:cubicBezTo>
                          <a:pt x="1432622" y="1072420"/>
                          <a:pt x="1432717" y="1072896"/>
                          <a:pt x="1432717" y="1073372"/>
                        </a:cubicBezTo>
                        <a:cubicBezTo>
                          <a:pt x="1432717" y="1073849"/>
                          <a:pt x="1432717" y="1074420"/>
                          <a:pt x="1432336" y="1074801"/>
                        </a:cubicBezTo>
                        <a:cubicBezTo>
                          <a:pt x="1431955" y="1075182"/>
                          <a:pt x="1431479" y="1075182"/>
                          <a:pt x="1431098" y="1075182"/>
                        </a:cubicBezTo>
                        <a:lnTo>
                          <a:pt x="1430621" y="1075182"/>
                        </a:lnTo>
                        <a:cubicBezTo>
                          <a:pt x="1429669" y="1075087"/>
                          <a:pt x="1429669" y="1075087"/>
                          <a:pt x="1429002" y="1075944"/>
                        </a:cubicBezTo>
                        <a:cubicBezTo>
                          <a:pt x="1428145" y="1077182"/>
                          <a:pt x="1425954" y="1077659"/>
                          <a:pt x="1424049" y="1078040"/>
                        </a:cubicBezTo>
                        <a:cubicBezTo>
                          <a:pt x="1423573" y="1078135"/>
                          <a:pt x="1423097" y="1078230"/>
                          <a:pt x="1422716" y="1078325"/>
                        </a:cubicBezTo>
                        <a:cubicBezTo>
                          <a:pt x="1420811" y="1078802"/>
                          <a:pt x="1418906" y="1077659"/>
                          <a:pt x="1416525" y="1076135"/>
                        </a:cubicBezTo>
                        <a:lnTo>
                          <a:pt x="1415858" y="1075754"/>
                        </a:lnTo>
                        <a:cubicBezTo>
                          <a:pt x="1415001" y="1075182"/>
                          <a:pt x="1414429" y="1074706"/>
                          <a:pt x="1413953" y="1074325"/>
                        </a:cubicBezTo>
                        <a:cubicBezTo>
                          <a:pt x="1413191" y="1073658"/>
                          <a:pt x="1413191" y="1073658"/>
                          <a:pt x="1412238" y="1074325"/>
                        </a:cubicBezTo>
                        <a:cubicBezTo>
                          <a:pt x="1411286" y="1074992"/>
                          <a:pt x="1410619" y="1074801"/>
                          <a:pt x="1410238" y="1074611"/>
                        </a:cubicBezTo>
                        <a:cubicBezTo>
                          <a:pt x="1409190" y="1073944"/>
                          <a:pt x="1409000" y="1071944"/>
                          <a:pt x="1409667" y="1067467"/>
                        </a:cubicBezTo>
                        <a:cubicBezTo>
                          <a:pt x="1409857" y="1066133"/>
                          <a:pt x="1409667" y="1065086"/>
                          <a:pt x="1409190" y="1064895"/>
                        </a:cubicBezTo>
                        <a:cubicBezTo>
                          <a:pt x="1408714" y="1064609"/>
                          <a:pt x="1407762" y="1064990"/>
                          <a:pt x="1407000" y="1065657"/>
                        </a:cubicBezTo>
                        <a:cubicBezTo>
                          <a:pt x="1405285" y="1067372"/>
                          <a:pt x="1404047" y="1067086"/>
                          <a:pt x="1401570" y="1066514"/>
                        </a:cubicBezTo>
                        <a:lnTo>
                          <a:pt x="1400904" y="1066324"/>
                        </a:lnTo>
                        <a:cubicBezTo>
                          <a:pt x="1400332" y="1066229"/>
                          <a:pt x="1399951" y="1066133"/>
                          <a:pt x="1399570" y="1066038"/>
                        </a:cubicBezTo>
                        <a:cubicBezTo>
                          <a:pt x="1397475" y="1065657"/>
                          <a:pt x="1396808" y="1065467"/>
                          <a:pt x="1394998" y="1063276"/>
                        </a:cubicBezTo>
                        <a:cubicBezTo>
                          <a:pt x="1394427" y="1062609"/>
                          <a:pt x="1393950" y="1062228"/>
                          <a:pt x="1393569" y="1062228"/>
                        </a:cubicBezTo>
                        <a:cubicBezTo>
                          <a:pt x="1393569" y="1062228"/>
                          <a:pt x="1393569" y="1062228"/>
                          <a:pt x="1393569" y="1062228"/>
                        </a:cubicBezTo>
                        <a:cubicBezTo>
                          <a:pt x="1392807" y="1062228"/>
                          <a:pt x="1391760" y="1063276"/>
                          <a:pt x="1390331" y="1064800"/>
                        </a:cubicBezTo>
                        <a:lnTo>
                          <a:pt x="1390045" y="1065086"/>
                        </a:lnTo>
                        <a:cubicBezTo>
                          <a:pt x="1387950" y="1067276"/>
                          <a:pt x="1386140" y="1066800"/>
                          <a:pt x="1385473" y="1066514"/>
                        </a:cubicBezTo>
                        <a:cubicBezTo>
                          <a:pt x="1384235" y="1065943"/>
                          <a:pt x="1383568" y="1064705"/>
                          <a:pt x="1383663" y="1063276"/>
                        </a:cubicBezTo>
                        <a:cubicBezTo>
                          <a:pt x="1383759" y="1062609"/>
                          <a:pt x="1383473" y="1062038"/>
                          <a:pt x="1383092" y="1061847"/>
                        </a:cubicBezTo>
                        <a:cubicBezTo>
                          <a:pt x="1382711" y="1061657"/>
                          <a:pt x="1382139" y="1061942"/>
                          <a:pt x="1381758" y="1062419"/>
                        </a:cubicBezTo>
                        <a:cubicBezTo>
                          <a:pt x="1381092" y="1063181"/>
                          <a:pt x="1380425" y="1063181"/>
                          <a:pt x="1380139" y="1063085"/>
                        </a:cubicBezTo>
                        <a:cubicBezTo>
                          <a:pt x="1378234" y="1062704"/>
                          <a:pt x="1377186" y="1058799"/>
                          <a:pt x="1377091" y="1058418"/>
                        </a:cubicBezTo>
                        <a:cubicBezTo>
                          <a:pt x="1376996" y="1057942"/>
                          <a:pt x="1376901" y="1057561"/>
                          <a:pt x="1376805" y="1057180"/>
                        </a:cubicBezTo>
                        <a:cubicBezTo>
                          <a:pt x="1376520" y="1055656"/>
                          <a:pt x="1376234" y="1054418"/>
                          <a:pt x="1374710" y="1053179"/>
                        </a:cubicBezTo>
                        <a:cubicBezTo>
                          <a:pt x="1373567" y="1052322"/>
                          <a:pt x="1372995" y="1051751"/>
                          <a:pt x="1372900" y="1051084"/>
                        </a:cubicBezTo>
                        <a:cubicBezTo>
                          <a:pt x="1372805" y="1050512"/>
                          <a:pt x="1373186" y="1050036"/>
                          <a:pt x="1373567" y="1049655"/>
                        </a:cubicBezTo>
                        <a:lnTo>
                          <a:pt x="1373853" y="1049274"/>
                        </a:lnTo>
                        <a:cubicBezTo>
                          <a:pt x="1375377" y="1047274"/>
                          <a:pt x="1375091" y="1046512"/>
                          <a:pt x="1374519" y="1046035"/>
                        </a:cubicBezTo>
                        <a:cubicBezTo>
                          <a:pt x="1373281" y="1045083"/>
                          <a:pt x="1373090" y="1044797"/>
                          <a:pt x="1373281" y="1043654"/>
                        </a:cubicBezTo>
                        <a:cubicBezTo>
                          <a:pt x="1373281" y="1043369"/>
                          <a:pt x="1373376" y="1043083"/>
                          <a:pt x="1373376" y="1042606"/>
                        </a:cubicBezTo>
                        <a:cubicBezTo>
                          <a:pt x="1373471" y="1041940"/>
                          <a:pt x="1373471" y="1041464"/>
                          <a:pt x="1373567" y="1041082"/>
                        </a:cubicBezTo>
                        <a:cubicBezTo>
                          <a:pt x="1373662" y="1040225"/>
                          <a:pt x="1373757" y="1039844"/>
                          <a:pt x="1373471" y="1039177"/>
                        </a:cubicBezTo>
                        <a:cubicBezTo>
                          <a:pt x="1373186" y="1038511"/>
                          <a:pt x="1372614" y="1037368"/>
                          <a:pt x="1372424" y="1036987"/>
                        </a:cubicBezTo>
                        <a:cubicBezTo>
                          <a:pt x="1372233" y="1036510"/>
                          <a:pt x="1372043" y="1036320"/>
                          <a:pt x="1371947" y="1036225"/>
                        </a:cubicBezTo>
                        <a:cubicBezTo>
                          <a:pt x="1371852" y="1036225"/>
                          <a:pt x="1371471" y="1036320"/>
                          <a:pt x="1371090" y="1036415"/>
                        </a:cubicBezTo>
                        <a:lnTo>
                          <a:pt x="1370709" y="1036510"/>
                        </a:lnTo>
                        <a:cubicBezTo>
                          <a:pt x="1370043" y="1036701"/>
                          <a:pt x="1369471" y="1037654"/>
                          <a:pt x="1369090" y="1038511"/>
                        </a:cubicBezTo>
                        <a:cubicBezTo>
                          <a:pt x="1368995" y="1038701"/>
                          <a:pt x="1368900" y="1038892"/>
                          <a:pt x="1368804" y="1039082"/>
                        </a:cubicBezTo>
                        <a:cubicBezTo>
                          <a:pt x="1368233" y="1040130"/>
                          <a:pt x="1367661" y="1040606"/>
                          <a:pt x="1366709" y="1040892"/>
                        </a:cubicBezTo>
                        <a:cubicBezTo>
                          <a:pt x="1366137" y="1041082"/>
                          <a:pt x="1365185" y="1041654"/>
                          <a:pt x="1364994" y="1041749"/>
                        </a:cubicBezTo>
                        <a:cubicBezTo>
                          <a:pt x="1364899" y="1041844"/>
                          <a:pt x="1364709" y="1041940"/>
                          <a:pt x="1363851" y="1042606"/>
                        </a:cubicBezTo>
                        <a:cubicBezTo>
                          <a:pt x="1363375" y="1042988"/>
                          <a:pt x="1362899" y="1043273"/>
                          <a:pt x="1362708" y="1043464"/>
                        </a:cubicBezTo>
                        <a:lnTo>
                          <a:pt x="1362518" y="1043559"/>
                        </a:lnTo>
                        <a:cubicBezTo>
                          <a:pt x="1362042" y="1043750"/>
                          <a:pt x="1361565" y="1043940"/>
                          <a:pt x="1361089" y="1043940"/>
                        </a:cubicBezTo>
                        <a:cubicBezTo>
                          <a:pt x="1358422" y="1044416"/>
                          <a:pt x="1356898" y="1042892"/>
                          <a:pt x="1353850" y="1039749"/>
                        </a:cubicBezTo>
                        <a:cubicBezTo>
                          <a:pt x="1351754" y="1037654"/>
                          <a:pt x="1350802" y="1037749"/>
                          <a:pt x="1350516" y="1037749"/>
                        </a:cubicBezTo>
                        <a:cubicBezTo>
                          <a:pt x="1350230" y="1037844"/>
                          <a:pt x="1350040" y="1038130"/>
                          <a:pt x="1350040" y="1038320"/>
                        </a:cubicBezTo>
                        <a:lnTo>
                          <a:pt x="1349945" y="1038606"/>
                        </a:lnTo>
                        <a:cubicBezTo>
                          <a:pt x="1349850" y="1039273"/>
                          <a:pt x="1349659" y="1039939"/>
                          <a:pt x="1348992" y="1040225"/>
                        </a:cubicBezTo>
                        <a:cubicBezTo>
                          <a:pt x="1348326" y="1040511"/>
                          <a:pt x="1347563" y="1040130"/>
                          <a:pt x="1346897" y="1039654"/>
                        </a:cubicBezTo>
                        <a:cubicBezTo>
                          <a:pt x="1345373" y="1038701"/>
                          <a:pt x="1344992" y="1038511"/>
                          <a:pt x="1342896" y="1039368"/>
                        </a:cubicBezTo>
                        <a:cubicBezTo>
                          <a:pt x="1342039" y="1039749"/>
                          <a:pt x="1340991" y="1040035"/>
                          <a:pt x="1340039" y="1040321"/>
                        </a:cubicBezTo>
                        <a:cubicBezTo>
                          <a:pt x="1338515" y="1040797"/>
                          <a:pt x="1336895" y="1041178"/>
                          <a:pt x="1335657" y="1042035"/>
                        </a:cubicBezTo>
                        <a:cubicBezTo>
                          <a:pt x="1333657" y="1043369"/>
                          <a:pt x="1331752" y="1042892"/>
                          <a:pt x="1329371" y="1042226"/>
                        </a:cubicBezTo>
                        <a:cubicBezTo>
                          <a:pt x="1328895" y="1042130"/>
                          <a:pt x="1328418" y="1041940"/>
                          <a:pt x="1327847" y="1041844"/>
                        </a:cubicBezTo>
                        <a:cubicBezTo>
                          <a:pt x="1324894" y="1041178"/>
                          <a:pt x="1324037" y="1041273"/>
                          <a:pt x="1321941" y="1042892"/>
                        </a:cubicBezTo>
                        <a:cubicBezTo>
                          <a:pt x="1320417" y="1044131"/>
                          <a:pt x="1319179" y="1043750"/>
                          <a:pt x="1318322" y="1043559"/>
                        </a:cubicBezTo>
                        <a:cubicBezTo>
                          <a:pt x="1317655" y="1043369"/>
                          <a:pt x="1317369" y="1043273"/>
                          <a:pt x="1316893" y="1043559"/>
                        </a:cubicBezTo>
                        <a:cubicBezTo>
                          <a:pt x="1316417" y="1043845"/>
                          <a:pt x="1316226" y="1044131"/>
                          <a:pt x="1316131" y="1044416"/>
                        </a:cubicBezTo>
                        <a:cubicBezTo>
                          <a:pt x="1315940" y="1044702"/>
                          <a:pt x="1315750" y="1045083"/>
                          <a:pt x="1315274" y="1045178"/>
                        </a:cubicBezTo>
                        <a:cubicBezTo>
                          <a:pt x="1314797" y="1045273"/>
                          <a:pt x="1314321" y="1044988"/>
                          <a:pt x="1313559" y="1044511"/>
                        </a:cubicBezTo>
                        <a:lnTo>
                          <a:pt x="1312893" y="1044035"/>
                        </a:lnTo>
                        <a:cubicBezTo>
                          <a:pt x="1311750" y="1043178"/>
                          <a:pt x="1310226" y="1042130"/>
                          <a:pt x="1309749" y="1042511"/>
                        </a:cubicBezTo>
                        <a:cubicBezTo>
                          <a:pt x="1309178" y="1042988"/>
                          <a:pt x="1308606" y="1043178"/>
                          <a:pt x="1307939" y="1043178"/>
                        </a:cubicBezTo>
                        <a:cubicBezTo>
                          <a:pt x="1307082" y="1043083"/>
                          <a:pt x="1306320" y="1042606"/>
                          <a:pt x="1305654" y="1041654"/>
                        </a:cubicBezTo>
                        <a:cubicBezTo>
                          <a:pt x="1305368" y="1041273"/>
                          <a:pt x="1305177" y="1040892"/>
                          <a:pt x="1304892" y="1040511"/>
                        </a:cubicBezTo>
                        <a:cubicBezTo>
                          <a:pt x="1304701" y="1040225"/>
                          <a:pt x="1304511" y="1039844"/>
                          <a:pt x="1304415" y="1039654"/>
                        </a:cubicBezTo>
                        <a:cubicBezTo>
                          <a:pt x="1304415" y="1039654"/>
                          <a:pt x="1304415" y="1039749"/>
                          <a:pt x="1304320" y="1039749"/>
                        </a:cubicBezTo>
                        <a:cubicBezTo>
                          <a:pt x="1303939" y="1040225"/>
                          <a:pt x="1303463" y="1040702"/>
                          <a:pt x="1302796" y="1040702"/>
                        </a:cubicBezTo>
                        <a:cubicBezTo>
                          <a:pt x="1302034" y="1040702"/>
                          <a:pt x="1301558" y="1040035"/>
                          <a:pt x="1300986" y="1039177"/>
                        </a:cubicBezTo>
                        <a:lnTo>
                          <a:pt x="1300796" y="1038987"/>
                        </a:lnTo>
                        <a:cubicBezTo>
                          <a:pt x="1299843" y="1037654"/>
                          <a:pt x="1299748" y="1037558"/>
                          <a:pt x="1297557" y="1037558"/>
                        </a:cubicBezTo>
                        <a:cubicBezTo>
                          <a:pt x="1294986" y="1037558"/>
                          <a:pt x="1294509" y="1037273"/>
                          <a:pt x="1291842" y="1035463"/>
                        </a:cubicBezTo>
                        <a:lnTo>
                          <a:pt x="1291271" y="1035082"/>
                        </a:lnTo>
                        <a:cubicBezTo>
                          <a:pt x="1287842" y="1032796"/>
                          <a:pt x="1286889" y="1032891"/>
                          <a:pt x="1286032" y="1034034"/>
                        </a:cubicBezTo>
                        <a:cubicBezTo>
                          <a:pt x="1285556" y="1034606"/>
                          <a:pt x="1285079" y="1034796"/>
                          <a:pt x="1284794" y="1034796"/>
                        </a:cubicBezTo>
                        <a:cubicBezTo>
                          <a:pt x="1284794" y="1034796"/>
                          <a:pt x="1284794" y="1034796"/>
                          <a:pt x="1284794" y="1034796"/>
                        </a:cubicBezTo>
                        <a:cubicBezTo>
                          <a:pt x="1283746" y="1034796"/>
                          <a:pt x="1282984" y="1033653"/>
                          <a:pt x="1281936" y="1032319"/>
                        </a:cubicBezTo>
                        <a:cubicBezTo>
                          <a:pt x="1281365" y="1031557"/>
                          <a:pt x="1280793" y="1030700"/>
                          <a:pt x="1280222" y="1030129"/>
                        </a:cubicBezTo>
                        <a:cubicBezTo>
                          <a:pt x="1279079" y="1029081"/>
                          <a:pt x="1278221" y="1027843"/>
                          <a:pt x="1277364" y="1026700"/>
                        </a:cubicBezTo>
                        <a:cubicBezTo>
                          <a:pt x="1276697" y="1025747"/>
                          <a:pt x="1276031" y="1024890"/>
                          <a:pt x="1275459" y="1024319"/>
                        </a:cubicBezTo>
                        <a:cubicBezTo>
                          <a:pt x="1274697" y="1023652"/>
                          <a:pt x="1272316" y="1021461"/>
                          <a:pt x="1271268" y="1021842"/>
                        </a:cubicBezTo>
                        <a:cubicBezTo>
                          <a:pt x="1270602" y="1022128"/>
                          <a:pt x="1270125" y="1021842"/>
                          <a:pt x="1269935" y="1021652"/>
                        </a:cubicBezTo>
                        <a:cubicBezTo>
                          <a:pt x="1269078" y="1020699"/>
                          <a:pt x="1269839" y="1018223"/>
                          <a:pt x="1270316" y="1016794"/>
                        </a:cubicBezTo>
                        <a:cubicBezTo>
                          <a:pt x="1270602" y="1016127"/>
                          <a:pt x="1270316" y="1015841"/>
                          <a:pt x="1270316" y="1015746"/>
                        </a:cubicBezTo>
                        <a:cubicBezTo>
                          <a:pt x="1269935" y="1015175"/>
                          <a:pt x="1268887" y="1014889"/>
                          <a:pt x="1267554" y="1014889"/>
                        </a:cubicBezTo>
                        <a:cubicBezTo>
                          <a:pt x="1267077" y="1014889"/>
                          <a:pt x="1265839" y="1014889"/>
                          <a:pt x="1265458" y="1013936"/>
                        </a:cubicBezTo>
                        <a:cubicBezTo>
                          <a:pt x="1265268" y="1013269"/>
                          <a:pt x="1265648" y="1012507"/>
                          <a:pt x="1266601" y="1011746"/>
                        </a:cubicBezTo>
                        <a:cubicBezTo>
                          <a:pt x="1266696" y="1011650"/>
                          <a:pt x="1266792" y="1011555"/>
                          <a:pt x="1266792" y="1011555"/>
                        </a:cubicBezTo>
                        <a:cubicBezTo>
                          <a:pt x="1266696" y="1011460"/>
                          <a:pt x="1265934" y="1010888"/>
                          <a:pt x="1265172" y="1010317"/>
                        </a:cubicBezTo>
                        <a:cubicBezTo>
                          <a:pt x="1264696" y="1009936"/>
                          <a:pt x="1264125" y="1009555"/>
                          <a:pt x="1263458" y="1008983"/>
                        </a:cubicBezTo>
                        <a:cubicBezTo>
                          <a:pt x="1261362" y="1007269"/>
                          <a:pt x="1259553" y="1005745"/>
                          <a:pt x="1258790" y="1004316"/>
                        </a:cubicBezTo>
                        <a:cubicBezTo>
                          <a:pt x="1258505" y="1004602"/>
                          <a:pt x="1258314" y="1004792"/>
                          <a:pt x="1258314" y="1004888"/>
                        </a:cubicBezTo>
                        <a:cubicBezTo>
                          <a:pt x="1256219" y="1007078"/>
                          <a:pt x="1255266" y="1006983"/>
                          <a:pt x="1254980" y="1006983"/>
                        </a:cubicBezTo>
                        <a:cubicBezTo>
                          <a:pt x="1254695" y="1006983"/>
                          <a:pt x="1254409" y="1006888"/>
                          <a:pt x="1254123" y="1006888"/>
                        </a:cubicBezTo>
                        <a:cubicBezTo>
                          <a:pt x="1253837" y="1006888"/>
                          <a:pt x="1253456" y="1006793"/>
                          <a:pt x="1253266" y="1006793"/>
                        </a:cubicBezTo>
                        <a:cubicBezTo>
                          <a:pt x="1253266" y="1006793"/>
                          <a:pt x="1253266" y="1006888"/>
                          <a:pt x="1253266" y="1007078"/>
                        </a:cubicBezTo>
                        <a:cubicBezTo>
                          <a:pt x="1253266" y="1007459"/>
                          <a:pt x="1253266" y="1007745"/>
                          <a:pt x="1253361" y="1008031"/>
                        </a:cubicBezTo>
                        <a:cubicBezTo>
                          <a:pt x="1253456" y="1008507"/>
                          <a:pt x="1253456" y="1008983"/>
                          <a:pt x="1253171" y="1009364"/>
                        </a:cubicBezTo>
                        <a:cubicBezTo>
                          <a:pt x="1252885" y="1009745"/>
                          <a:pt x="1252409" y="1009745"/>
                          <a:pt x="1252028" y="1009745"/>
                        </a:cubicBezTo>
                        <a:cubicBezTo>
                          <a:pt x="1250980" y="1009745"/>
                          <a:pt x="1250504" y="1009936"/>
                          <a:pt x="1250123" y="1010602"/>
                        </a:cubicBezTo>
                        <a:cubicBezTo>
                          <a:pt x="1250028" y="1010793"/>
                          <a:pt x="1249932" y="1010984"/>
                          <a:pt x="1249837" y="1011269"/>
                        </a:cubicBezTo>
                        <a:cubicBezTo>
                          <a:pt x="1249551" y="1011936"/>
                          <a:pt x="1249265" y="1012603"/>
                          <a:pt x="1248599" y="1012698"/>
                        </a:cubicBezTo>
                        <a:cubicBezTo>
                          <a:pt x="1247932" y="1012793"/>
                          <a:pt x="1247361" y="1012127"/>
                          <a:pt x="1247170" y="1011936"/>
                        </a:cubicBezTo>
                        <a:cubicBezTo>
                          <a:pt x="1246503" y="1011174"/>
                          <a:pt x="1246027" y="1010507"/>
                          <a:pt x="1245360" y="1009555"/>
                        </a:cubicBezTo>
                        <a:cubicBezTo>
                          <a:pt x="1244789" y="1008698"/>
                          <a:pt x="1244027" y="1007745"/>
                          <a:pt x="1243074" y="1006507"/>
                        </a:cubicBezTo>
                        <a:cubicBezTo>
                          <a:pt x="1242407" y="1005650"/>
                          <a:pt x="1242027" y="1005554"/>
                          <a:pt x="1241931" y="1005554"/>
                        </a:cubicBezTo>
                        <a:cubicBezTo>
                          <a:pt x="1241645" y="1005554"/>
                          <a:pt x="1241169" y="1006031"/>
                          <a:pt x="1240788" y="1006507"/>
                        </a:cubicBezTo>
                        <a:cubicBezTo>
                          <a:pt x="1240407" y="1006888"/>
                          <a:pt x="1240026" y="1007269"/>
                          <a:pt x="1239550" y="1007650"/>
                        </a:cubicBezTo>
                        <a:cubicBezTo>
                          <a:pt x="1239264" y="1007840"/>
                          <a:pt x="1239074" y="1008031"/>
                          <a:pt x="1238788" y="1008221"/>
                        </a:cubicBezTo>
                        <a:cubicBezTo>
                          <a:pt x="1237359" y="1009460"/>
                          <a:pt x="1236693" y="1009936"/>
                          <a:pt x="1233930" y="1010031"/>
                        </a:cubicBezTo>
                        <a:cubicBezTo>
                          <a:pt x="1233263" y="1010031"/>
                          <a:pt x="1232597" y="1010126"/>
                          <a:pt x="1231930" y="1010126"/>
                        </a:cubicBezTo>
                        <a:cubicBezTo>
                          <a:pt x="1229644" y="1010222"/>
                          <a:pt x="1227834" y="1010317"/>
                          <a:pt x="1226691" y="1009650"/>
                        </a:cubicBezTo>
                        <a:cubicBezTo>
                          <a:pt x="1225548" y="1008983"/>
                          <a:pt x="1224501" y="1008602"/>
                          <a:pt x="1222786" y="1009174"/>
                        </a:cubicBezTo>
                        <a:cubicBezTo>
                          <a:pt x="1221453" y="1009555"/>
                          <a:pt x="1219643" y="1009174"/>
                          <a:pt x="1217928" y="1008698"/>
                        </a:cubicBezTo>
                        <a:cubicBezTo>
                          <a:pt x="1216880" y="1008412"/>
                          <a:pt x="1215833" y="1008221"/>
                          <a:pt x="1215071" y="1008126"/>
                        </a:cubicBezTo>
                        <a:lnTo>
                          <a:pt x="1213642" y="1008031"/>
                        </a:lnTo>
                        <a:cubicBezTo>
                          <a:pt x="1211737" y="1007935"/>
                          <a:pt x="1209261" y="1007840"/>
                          <a:pt x="1206879" y="1007459"/>
                        </a:cubicBezTo>
                        <a:cubicBezTo>
                          <a:pt x="1204403" y="1007078"/>
                          <a:pt x="1201355" y="1008221"/>
                          <a:pt x="1199450" y="1010222"/>
                        </a:cubicBezTo>
                        <a:cubicBezTo>
                          <a:pt x="1198497" y="1011269"/>
                          <a:pt x="1198593" y="1011650"/>
                          <a:pt x="1198593" y="1011650"/>
                        </a:cubicBezTo>
                        <a:cubicBezTo>
                          <a:pt x="1198593" y="1011650"/>
                          <a:pt x="1198783" y="1011936"/>
                          <a:pt x="1199926" y="1012031"/>
                        </a:cubicBezTo>
                        <a:cubicBezTo>
                          <a:pt x="1202021" y="1012222"/>
                          <a:pt x="1204403" y="1012603"/>
                          <a:pt x="1208498" y="1013460"/>
                        </a:cubicBezTo>
                        <a:cubicBezTo>
                          <a:pt x="1212594" y="1014317"/>
                          <a:pt x="1212689" y="1016032"/>
                          <a:pt x="1212499" y="1018127"/>
                        </a:cubicBezTo>
                        <a:lnTo>
                          <a:pt x="1212404" y="1018604"/>
                        </a:lnTo>
                        <a:cubicBezTo>
                          <a:pt x="1212309" y="1019080"/>
                          <a:pt x="1212309" y="1019651"/>
                          <a:pt x="1212118" y="1020127"/>
                        </a:cubicBezTo>
                        <a:cubicBezTo>
                          <a:pt x="1212118" y="1020318"/>
                          <a:pt x="1211928" y="1020794"/>
                          <a:pt x="1211832" y="1021271"/>
                        </a:cubicBezTo>
                        <a:cubicBezTo>
                          <a:pt x="1211737" y="1021842"/>
                          <a:pt x="1211546" y="1022509"/>
                          <a:pt x="1211546" y="1022604"/>
                        </a:cubicBezTo>
                        <a:cubicBezTo>
                          <a:pt x="1211546" y="1022604"/>
                          <a:pt x="1211546" y="1022604"/>
                          <a:pt x="1211546" y="1022604"/>
                        </a:cubicBezTo>
                        <a:cubicBezTo>
                          <a:pt x="1211546" y="1022604"/>
                          <a:pt x="1211832" y="1023176"/>
                          <a:pt x="1212118" y="1023366"/>
                        </a:cubicBezTo>
                        <a:cubicBezTo>
                          <a:pt x="1212213" y="1023366"/>
                          <a:pt x="1212404" y="1023556"/>
                          <a:pt x="1212880" y="1023271"/>
                        </a:cubicBezTo>
                        <a:cubicBezTo>
                          <a:pt x="1214880" y="1022318"/>
                          <a:pt x="1216214" y="1022128"/>
                          <a:pt x="1217928" y="1022794"/>
                        </a:cubicBezTo>
                        <a:cubicBezTo>
                          <a:pt x="1218690" y="1023080"/>
                          <a:pt x="1219452" y="1023176"/>
                          <a:pt x="1220119" y="1023366"/>
                        </a:cubicBezTo>
                        <a:cubicBezTo>
                          <a:pt x="1220690" y="1023461"/>
                          <a:pt x="1221262" y="1023556"/>
                          <a:pt x="1221834" y="1023747"/>
                        </a:cubicBezTo>
                        <a:cubicBezTo>
                          <a:pt x="1223072" y="1024223"/>
                          <a:pt x="1224691" y="1025176"/>
                          <a:pt x="1225262" y="1025652"/>
                        </a:cubicBezTo>
                        <a:lnTo>
                          <a:pt x="1225453" y="1025747"/>
                        </a:lnTo>
                        <a:cubicBezTo>
                          <a:pt x="1226025" y="1026128"/>
                          <a:pt x="1226405" y="1026509"/>
                          <a:pt x="1226596" y="1027081"/>
                        </a:cubicBezTo>
                        <a:lnTo>
                          <a:pt x="1226691" y="1027367"/>
                        </a:lnTo>
                        <a:cubicBezTo>
                          <a:pt x="1226882" y="1027843"/>
                          <a:pt x="1227358" y="1028986"/>
                          <a:pt x="1227834" y="1030034"/>
                        </a:cubicBezTo>
                        <a:cubicBezTo>
                          <a:pt x="1228311" y="1030891"/>
                          <a:pt x="1228311" y="1031653"/>
                          <a:pt x="1228406" y="1032319"/>
                        </a:cubicBezTo>
                        <a:cubicBezTo>
                          <a:pt x="1228501" y="1033081"/>
                          <a:pt x="1228501" y="1033653"/>
                          <a:pt x="1228977" y="1034225"/>
                        </a:cubicBezTo>
                        <a:cubicBezTo>
                          <a:pt x="1229835" y="1035177"/>
                          <a:pt x="1229930" y="1036415"/>
                          <a:pt x="1229263" y="1037177"/>
                        </a:cubicBezTo>
                        <a:cubicBezTo>
                          <a:pt x="1228787" y="1037749"/>
                          <a:pt x="1227739" y="1038130"/>
                          <a:pt x="1226501" y="1037368"/>
                        </a:cubicBezTo>
                        <a:cubicBezTo>
                          <a:pt x="1225834" y="1036987"/>
                          <a:pt x="1225644" y="1036987"/>
                          <a:pt x="1225644" y="1036987"/>
                        </a:cubicBezTo>
                        <a:cubicBezTo>
                          <a:pt x="1225548" y="1036987"/>
                          <a:pt x="1225358" y="1037368"/>
                          <a:pt x="1225167" y="1037654"/>
                        </a:cubicBezTo>
                        <a:cubicBezTo>
                          <a:pt x="1224977" y="1037939"/>
                          <a:pt x="1224691" y="1038320"/>
                          <a:pt x="1224405" y="1038797"/>
                        </a:cubicBezTo>
                        <a:cubicBezTo>
                          <a:pt x="1224215" y="1039082"/>
                          <a:pt x="1224024" y="1039273"/>
                          <a:pt x="1223929" y="1039463"/>
                        </a:cubicBezTo>
                        <a:cubicBezTo>
                          <a:pt x="1222977" y="1040797"/>
                          <a:pt x="1222595" y="1041082"/>
                          <a:pt x="1220786" y="1040321"/>
                        </a:cubicBezTo>
                        <a:cubicBezTo>
                          <a:pt x="1220024" y="1040035"/>
                          <a:pt x="1219452" y="1039559"/>
                          <a:pt x="1218976" y="1039273"/>
                        </a:cubicBezTo>
                        <a:cubicBezTo>
                          <a:pt x="1218309" y="1038797"/>
                          <a:pt x="1217928" y="1038511"/>
                          <a:pt x="1217262" y="1038606"/>
                        </a:cubicBezTo>
                        <a:cubicBezTo>
                          <a:pt x="1216880" y="1038701"/>
                          <a:pt x="1216404" y="1038797"/>
                          <a:pt x="1215928" y="1038892"/>
                        </a:cubicBezTo>
                        <a:cubicBezTo>
                          <a:pt x="1214785" y="1039273"/>
                          <a:pt x="1213261" y="1039654"/>
                          <a:pt x="1211261" y="1039177"/>
                        </a:cubicBezTo>
                        <a:cubicBezTo>
                          <a:pt x="1208689" y="1038606"/>
                          <a:pt x="1207546" y="1038415"/>
                          <a:pt x="1206498" y="1039273"/>
                        </a:cubicBezTo>
                        <a:cubicBezTo>
                          <a:pt x="1206498" y="1039368"/>
                          <a:pt x="1206498" y="1039559"/>
                          <a:pt x="1206594" y="1039654"/>
                        </a:cubicBezTo>
                        <a:cubicBezTo>
                          <a:pt x="1206689" y="1040225"/>
                          <a:pt x="1206879" y="1041082"/>
                          <a:pt x="1206212" y="1041749"/>
                        </a:cubicBezTo>
                        <a:cubicBezTo>
                          <a:pt x="1204403" y="1043750"/>
                          <a:pt x="1203355" y="1046131"/>
                          <a:pt x="1202498" y="1048131"/>
                        </a:cubicBezTo>
                        <a:cubicBezTo>
                          <a:pt x="1201355" y="1050703"/>
                          <a:pt x="1202498" y="1053465"/>
                          <a:pt x="1203260" y="1054322"/>
                        </a:cubicBezTo>
                        <a:cubicBezTo>
                          <a:pt x="1203545" y="1054608"/>
                          <a:pt x="1203831" y="1054894"/>
                          <a:pt x="1204212" y="1055275"/>
                        </a:cubicBezTo>
                        <a:cubicBezTo>
                          <a:pt x="1205260" y="1056132"/>
                          <a:pt x="1206212" y="1057085"/>
                          <a:pt x="1206308" y="1058132"/>
                        </a:cubicBezTo>
                        <a:cubicBezTo>
                          <a:pt x="1206308" y="1059085"/>
                          <a:pt x="1206498" y="1059752"/>
                          <a:pt x="1206689" y="1060418"/>
                        </a:cubicBezTo>
                        <a:cubicBezTo>
                          <a:pt x="1206975" y="1061466"/>
                          <a:pt x="1207260" y="1062514"/>
                          <a:pt x="1206498" y="1064228"/>
                        </a:cubicBezTo>
                        <a:cubicBezTo>
                          <a:pt x="1206308" y="1064609"/>
                          <a:pt x="1206117" y="1064800"/>
                          <a:pt x="1206022" y="1064990"/>
                        </a:cubicBezTo>
                        <a:cubicBezTo>
                          <a:pt x="1205736" y="1065276"/>
                          <a:pt x="1205736" y="1065371"/>
                          <a:pt x="1206594" y="1066419"/>
                        </a:cubicBezTo>
                        <a:cubicBezTo>
                          <a:pt x="1208308" y="1068515"/>
                          <a:pt x="1208403" y="1069277"/>
                          <a:pt x="1206879" y="1070801"/>
                        </a:cubicBezTo>
                        <a:cubicBezTo>
                          <a:pt x="1206212" y="1071467"/>
                          <a:pt x="1206117" y="1071563"/>
                          <a:pt x="1207165" y="1072991"/>
                        </a:cubicBezTo>
                        <a:cubicBezTo>
                          <a:pt x="1208308" y="1074611"/>
                          <a:pt x="1208022" y="1075563"/>
                          <a:pt x="1207641" y="1076897"/>
                        </a:cubicBezTo>
                        <a:lnTo>
                          <a:pt x="1207546" y="1077087"/>
                        </a:lnTo>
                        <a:cubicBezTo>
                          <a:pt x="1207451" y="1077468"/>
                          <a:pt x="1207355" y="1077944"/>
                          <a:pt x="1207355" y="1078325"/>
                        </a:cubicBezTo>
                        <a:cubicBezTo>
                          <a:pt x="1207355" y="1078611"/>
                          <a:pt x="1207260" y="1078992"/>
                          <a:pt x="1207165" y="1079278"/>
                        </a:cubicBezTo>
                        <a:cubicBezTo>
                          <a:pt x="1207641" y="1079278"/>
                          <a:pt x="1208213" y="1079278"/>
                          <a:pt x="1208879" y="1079278"/>
                        </a:cubicBezTo>
                        <a:cubicBezTo>
                          <a:pt x="1209832" y="1079278"/>
                          <a:pt x="1211165" y="1079278"/>
                          <a:pt x="1212023" y="1080135"/>
                        </a:cubicBezTo>
                        <a:cubicBezTo>
                          <a:pt x="1212594" y="1080802"/>
                          <a:pt x="1212880" y="1081754"/>
                          <a:pt x="1212880" y="1083088"/>
                        </a:cubicBezTo>
                        <a:cubicBezTo>
                          <a:pt x="1212880" y="1083850"/>
                          <a:pt x="1212689" y="1084612"/>
                          <a:pt x="1212594" y="1085183"/>
                        </a:cubicBezTo>
                        <a:cubicBezTo>
                          <a:pt x="1212499" y="1086040"/>
                          <a:pt x="1212309" y="1086803"/>
                          <a:pt x="1212594" y="1087088"/>
                        </a:cubicBezTo>
                        <a:cubicBezTo>
                          <a:pt x="1212689" y="1087184"/>
                          <a:pt x="1213070" y="1087374"/>
                          <a:pt x="1214118" y="1087374"/>
                        </a:cubicBezTo>
                        <a:cubicBezTo>
                          <a:pt x="1216595" y="1087374"/>
                          <a:pt x="1217357" y="1087755"/>
                          <a:pt x="1218023" y="1088041"/>
                        </a:cubicBezTo>
                        <a:cubicBezTo>
                          <a:pt x="1218309" y="1088231"/>
                          <a:pt x="1218595" y="1088327"/>
                          <a:pt x="1219071" y="1088422"/>
                        </a:cubicBezTo>
                        <a:cubicBezTo>
                          <a:pt x="1220595" y="1088707"/>
                          <a:pt x="1221453" y="1089565"/>
                          <a:pt x="1222405" y="1090422"/>
                        </a:cubicBezTo>
                        <a:cubicBezTo>
                          <a:pt x="1222595" y="1090613"/>
                          <a:pt x="1222881" y="1090898"/>
                          <a:pt x="1223167" y="1091089"/>
                        </a:cubicBezTo>
                        <a:cubicBezTo>
                          <a:pt x="1224596" y="1092327"/>
                          <a:pt x="1225548" y="1093089"/>
                          <a:pt x="1227072" y="1093280"/>
                        </a:cubicBezTo>
                        <a:cubicBezTo>
                          <a:pt x="1229454" y="1093565"/>
                          <a:pt x="1230311" y="1095470"/>
                          <a:pt x="1230882" y="1098137"/>
                        </a:cubicBezTo>
                        <a:cubicBezTo>
                          <a:pt x="1231168" y="1099661"/>
                          <a:pt x="1231549" y="1100804"/>
                          <a:pt x="1231739" y="1101757"/>
                        </a:cubicBezTo>
                        <a:cubicBezTo>
                          <a:pt x="1231930" y="1102614"/>
                          <a:pt x="1232120" y="1103281"/>
                          <a:pt x="1232311" y="1103948"/>
                        </a:cubicBezTo>
                        <a:cubicBezTo>
                          <a:pt x="1232406" y="1104233"/>
                          <a:pt x="1232502" y="1104519"/>
                          <a:pt x="1232597" y="1104805"/>
                        </a:cubicBezTo>
                        <a:cubicBezTo>
                          <a:pt x="1232978" y="1105948"/>
                          <a:pt x="1233168" y="1106900"/>
                          <a:pt x="1231549" y="1108329"/>
                        </a:cubicBezTo>
                        <a:lnTo>
                          <a:pt x="1231073" y="1108710"/>
                        </a:lnTo>
                        <a:cubicBezTo>
                          <a:pt x="1230120" y="1109567"/>
                          <a:pt x="1230120" y="1109567"/>
                          <a:pt x="1230406" y="1110710"/>
                        </a:cubicBezTo>
                        <a:lnTo>
                          <a:pt x="1230596" y="1111377"/>
                        </a:lnTo>
                        <a:cubicBezTo>
                          <a:pt x="1230787" y="1112234"/>
                          <a:pt x="1231073" y="1112711"/>
                          <a:pt x="1231263" y="1113092"/>
                        </a:cubicBezTo>
                        <a:cubicBezTo>
                          <a:pt x="1231739" y="1113949"/>
                          <a:pt x="1232216" y="1114806"/>
                          <a:pt x="1231835" y="1117092"/>
                        </a:cubicBezTo>
                        <a:cubicBezTo>
                          <a:pt x="1231359" y="1119664"/>
                          <a:pt x="1230692" y="1120711"/>
                          <a:pt x="1230025" y="1121759"/>
                        </a:cubicBezTo>
                        <a:cubicBezTo>
                          <a:pt x="1229835" y="1122045"/>
                          <a:pt x="1229644" y="1122331"/>
                          <a:pt x="1229358" y="1122712"/>
                        </a:cubicBezTo>
                        <a:cubicBezTo>
                          <a:pt x="1228882" y="1123569"/>
                          <a:pt x="1228025" y="1124045"/>
                          <a:pt x="1227168" y="1123950"/>
                        </a:cubicBezTo>
                        <a:cubicBezTo>
                          <a:pt x="1226025" y="1123855"/>
                          <a:pt x="1225072" y="1122807"/>
                          <a:pt x="1224596" y="1121283"/>
                        </a:cubicBezTo>
                        <a:cubicBezTo>
                          <a:pt x="1224405" y="1120521"/>
                          <a:pt x="1224024" y="1120140"/>
                          <a:pt x="1223548" y="1119854"/>
                        </a:cubicBezTo>
                        <a:cubicBezTo>
                          <a:pt x="1222881" y="1119569"/>
                          <a:pt x="1221929" y="1119664"/>
                          <a:pt x="1220690" y="1120235"/>
                        </a:cubicBezTo>
                        <a:cubicBezTo>
                          <a:pt x="1218786" y="1121093"/>
                          <a:pt x="1216309" y="1122331"/>
                          <a:pt x="1214595" y="1123950"/>
                        </a:cubicBezTo>
                        <a:cubicBezTo>
                          <a:pt x="1214023" y="1124426"/>
                          <a:pt x="1213547" y="1124807"/>
                          <a:pt x="1213166" y="1125093"/>
                        </a:cubicBezTo>
                        <a:cubicBezTo>
                          <a:pt x="1212309" y="1125760"/>
                          <a:pt x="1211928" y="1126046"/>
                          <a:pt x="1211546" y="1126998"/>
                        </a:cubicBezTo>
                        <a:cubicBezTo>
                          <a:pt x="1210880" y="1128713"/>
                          <a:pt x="1208213" y="1131475"/>
                          <a:pt x="1206594" y="1132237"/>
                        </a:cubicBezTo>
                        <a:lnTo>
                          <a:pt x="1206212" y="1132427"/>
                        </a:lnTo>
                        <a:cubicBezTo>
                          <a:pt x="1204879" y="1133094"/>
                          <a:pt x="1203450" y="1133761"/>
                          <a:pt x="1202021" y="1136047"/>
                        </a:cubicBezTo>
                        <a:lnTo>
                          <a:pt x="1201450" y="1136999"/>
                        </a:lnTo>
                        <a:cubicBezTo>
                          <a:pt x="1200212" y="1138904"/>
                          <a:pt x="1199545" y="1140143"/>
                          <a:pt x="1198593" y="1139857"/>
                        </a:cubicBezTo>
                        <a:cubicBezTo>
                          <a:pt x="1197830" y="1139666"/>
                          <a:pt x="1197640" y="1138619"/>
                          <a:pt x="1197545" y="1137571"/>
                        </a:cubicBezTo>
                        <a:cubicBezTo>
                          <a:pt x="1197450" y="1135285"/>
                          <a:pt x="1196878" y="1134428"/>
                          <a:pt x="1196592" y="1134332"/>
                        </a:cubicBezTo>
                        <a:cubicBezTo>
                          <a:pt x="1196402" y="1134237"/>
                          <a:pt x="1195926" y="1134428"/>
                          <a:pt x="1195354" y="1135190"/>
                        </a:cubicBezTo>
                        <a:cubicBezTo>
                          <a:pt x="1194973" y="1135571"/>
                          <a:pt x="1194687" y="1135952"/>
                          <a:pt x="1194402" y="1136332"/>
                        </a:cubicBezTo>
                        <a:cubicBezTo>
                          <a:pt x="1192973" y="1138047"/>
                          <a:pt x="1191544" y="1139857"/>
                          <a:pt x="1189449" y="1138333"/>
                        </a:cubicBezTo>
                        <a:cubicBezTo>
                          <a:pt x="1188020" y="1137285"/>
                          <a:pt x="1186972" y="1136523"/>
                          <a:pt x="1186972" y="1135380"/>
                        </a:cubicBezTo>
                        <a:cubicBezTo>
                          <a:pt x="1186972" y="1134809"/>
                          <a:pt x="1187353" y="1134237"/>
                          <a:pt x="1188020" y="1133761"/>
                        </a:cubicBezTo>
                        <a:cubicBezTo>
                          <a:pt x="1188115" y="1133665"/>
                          <a:pt x="1188210" y="1133570"/>
                          <a:pt x="1188210" y="1133570"/>
                        </a:cubicBezTo>
                        <a:cubicBezTo>
                          <a:pt x="1188210" y="1133570"/>
                          <a:pt x="1188115" y="1133475"/>
                          <a:pt x="1187734" y="1133285"/>
                        </a:cubicBezTo>
                        <a:cubicBezTo>
                          <a:pt x="1187162" y="1133094"/>
                          <a:pt x="1186210" y="1132999"/>
                          <a:pt x="1185258" y="1133380"/>
                        </a:cubicBezTo>
                        <a:lnTo>
                          <a:pt x="1185067" y="1133475"/>
                        </a:lnTo>
                        <a:cubicBezTo>
                          <a:pt x="1182971" y="1134428"/>
                          <a:pt x="1182209" y="1134809"/>
                          <a:pt x="1180781" y="1136904"/>
                        </a:cubicBezTo>
                        <a:cubicBezTo>
                          <a:pt x="1179162" y="1139381"/>
                          <a:pt x="1177637" y="1140809"/>
                          <a:pt x="1175447" y="1140809"/>
                        </a:cubicBezTo>
                        <a:cubicBezTo>
                          <a:pt x="1173637" y="1140809"/>
                          <a:pt x="1171827" y="1140619"/>
                          <a:pt x="1171446" y="1137761"/>
                        </a:cubicBezTo>
                        <a:cubicBezTo>
                          <a:pt x="1171351" y="1136904"/>
                          <a:pt x="1170875" y="1136523"/>
                          <a:pt x="1170589" y="1136523"/>
                        </a:cubicBezTo>
                        <a:lnTo>
                          <a:pt x="1170589" y="1136523"/>
                        </a:lnTo>
                        <a:cubicBezTo>
                          <a:pt x="1170399" y="1136523"/>
                          <a:pt x="1170208" y="1136809"/>
                          <a:pt x="1170113" y="1137285"/>
                        </a:cubicBezTo>
                        <a:cubicBezTo>
                          <a:pt x="1169922" y="1139000"/>
                          <a:pt x="1169160" y="1140333"/>
                          <a:pt x="1168017" y="1141095"/>
                        </a:cubicBezTo>
                        <a:cubicBezTo>
                          <a:pt x="1167350" y="1141571"/>
                          <a:pt x="1166493" y="1141667"/>
                          <a:pt x="1165636" y="1141476"/>
                        </a:cubicBezTo>
                        <a:cubicBezTo>
                          <a:pt x="1164874" y="1141286"/>
                          <a:pt x="1162588" y="1140619"/>
                          <a:pt x="1161540" y="1141286"/>
                        </a:cubicBezTo>
                        <a:cubicBezTo>
                          <a:pt x="1161254" y="1141476"/>
                          <a:pt x="1161064" y="1141952"/>
                          <a:pt x="1161064" y="1142524"/>
                        </a:cubicBezTo>
                        <a:cubicBezTo>
                          <a:pt x="1161064" y="1143762"/>
                          <a:pt x="1160778" y="1144619"/>
                          <a:pt x="1160492" y="1145191"/>
                        </a:cubicBezTo>
                        <a:cubicBezTo>
                          <a:pt x="1160207" y="1145953"/>
                          <a:pt x="1160207" y="1145953"/>
                          <a:pt x="1160969" y="1146239"/>
                        </a:cubicBezTo>
                        <a:cubicBezTo>
                          <a:pt x="1162493" y="1147001"/>
                          <a:pt x="1163255" y="1147667"/>
                          <a:pt x="1164207" y="1148525"/>
                        </a:cubicBezTo>
                        <a:cubicBezTo>
                          <a:pt x="1164493" y="1148810"/>
                          <a:pt x="1164874" y="1149096"/>
                          <a:pt x="1165350" y="1149477"/>
                        </a:cubicBezTo>
                        <a:cubicBezTo>
                          <a:pt x="1167255" y="1151096"/>
                          <a:pt x="1167636" y="1152335"/>
                          <a:pt x="1167350" y="1155954"/>
                        </a:cubicBezTo>
                        <a:cubicBezTo>
                          <a:pt x="1167255" y="1157669"/>
                          <a:pt x="1166970" y="1159288"/>
                          <a:pt x="1166684" y="1160526"/>
                        </a:cubicBezTo>
                        <a:cubicBezTo>
                          <a:pt x="1166493" y="1161764"/>
                          <a:pt x="1166303" y="1162812"/>
                          <a:pt x="1166303" y="1163479"/>
                        </a:cubicBezTo>
                        <a:cubicBezTo>
                          <a:pt x="1166398" y="1165289"/>
                          <a:pt x="1166493" y="1167384"/>
                          <a:pt x="1166017" y="1168908"/>
                        </a:cubicBezTo>
                        <a:cubicBezTo>
                          <a:pt x="1165350" y="1170908"/>
                          <a:pt x="1163636" y="1171194"/>
                          <a:pt x="1161636" y="1171289"/>
                        </a:cubicBezTo>
                        <a:cubicBezTo>
                          <a:pt x="1160969" y="1171289"/>
                          <a:pt x="1160492" y="1171861"/>
                          <a:pt x="1160302" y="1172051"/>
                        </a:cubicBezTo>
                        <a:cubicBezTo>
                          <a:pt x="1160112" y="1172242"/>
                          <a:pt x="1160016" y="1172432"/>
                          <a:pt x="1159921" y="1172623"/>
                        </a:cubicBezTo>
                        <a:cubicBezTo>
                          <a:pt x="1161350" y="1172432"/>
                          <a:pt x="1161731" y="1173480"/>
                          <a:pt x="1162112" y="1174432"/>
                        </a:cubicBezTo>
                        <a:cubicBezTo>
                          <a:pt x="1162207" y="1174718"/>
                          <a:pt x="1162302" y="1175099"/>
                          <a:pt x="1162493" y="1175576"/>
                        </a:cubicBezTo>
                        <a:cubicBezTo>
                          <a:pt x="1162874" y="1176433"/>
                          <a:pt x="1163541" y="1177100"/>
                          <a:pt x="1164017" y="1177100"/>
                        </a:cubicBezTo>
                        <a:cubicBezTo>
                          <a:pt x="1164017" y="1177100"/>
                          <a:pt x="1164017" y="1177100"/>
                          <a:pt x="1164017" y="1177100"/>
                        </a:cubicBezTo>
                        <a:cubicBezTo>
                          <a:pt x="1164398" y="1177100"/>
                          <a:pt x="1164779" y="1176433"/>
                          <a:pt x="1164874" y="1176052"/>
                        </a:cubicBezTo>
                        <a:cubicBezTo>
                          <a:pt x="1165922" y="1173480"/>
                          <a:pt x="1166874" y="1171480"/>
                          <a:pt x="1168208" y="1170432"/>
                        </a:cubicBezTo>
                        <a:cubicBezTo>
                          <a:pt x="1168875" y="1169956"/>
                          <a:pt x="1169541" y="1169861"/>
                          <a:pt x="1170208" y="1170051"/>
                        </a:cubicBezTo>
                        <a:cubicBezTo>
                          <a:pt x="1171351" y="1170432"/>
                          <a:pt x="1172113" y="1171765"/>
                          <a:pt x="1172494" y="1173766"/>
                        </a:cubicBezTo>
                        <a:cubicBezTo>
                          <a:pt x="1172684" y="1174909"/>
                          <a:pt x="1172780" y="1175766"/>
                          <a:pt x="1172780" y="1176338"/>
                        </a:cubicBezTo>
                        <a:cubicBezTo>
                          <a:pt x="1172780" y="1177385"/>
                          <a:pt x="1172875" y="1177766"/>
                          <a:pt x="1173542" y="1178338"/>
                        </a:cubicBezTo>
                        <a:cubicBezTo>
                          <a:pt x="1174685" y="1179290"/>
                          <a:pt x="1175256" y="1179100"/>
                          <a:pt x="1176018" y="1178909"/>
                        </a:cubicBezTo>
                        <a:lnTo>
                          <a:pt x="1176209" y="1178909"/>
                        </a:lnTo>
                        <a:cubicBezTo>
                          <a:pt x="1177637" y="1178624"/>
                          <a:pt x="1179447" y="1179862"/>
                          <a:pt x="1180590" y="1181100"/>
                        </a:cubicBezTo>
                        <a:cubicBezTo>
                          <a:pt x="1180876" y="1181386"/>
                          <a:pt x="1181066" y="1181576"/>
                          <a:pt x="1181257" y="1181767"/>
                        </a:cubicBezTo>
                        <a:cubicBezTo>
                          <a:pt x="1182305" y="1182719"/>
                          <a:pt x="1182686" y="1183291"/>
                          <a:pt x="1182114" y="1185577"/>
                        </a:cubicBezTo>
                        <a:cubicBezTo>
                          <a:pt x="1181924" y="1186339"/>
                          <a:pt x="1181638" y="1187006"/>
                          <a:pt x="1181352" y="1187577"/>
                        </a:cubicBezTo>
                        <a:cubicBezTo>
                          <a:pt x="1180781" y="1188815"/>
                          <a:pt x="1180781" y="1188911"/>
                          <a:pt x="1181829" y="1189482"/>
                        </a:cubicBezTo>
                        <a:cubicBezTo>
                          <a:pt x="1184019" y="1190720"/>
                          <a:pt x="1184115" y="1191387"/>
                          <a:pt x="1183829" y="1193006"/>
                        </a:cubicBezTo>
                        <a:cubicBezTo>
                          <a:pt x="1183829" y="1193197"/>
                          <a:pt x="1183733" y="1193387"/>
                          <a:pt x="1183733" y="1193673"/>
                        </a:cubicBezTo>
                        <a:cubicBezTo>
                          <a:pt x="1183543" y="1195102"/>
                          <a:pt x="1183638" y="1195483"/>
                          <a:pt x="1183733" y="1195483"/>
                        </a:cubicBezTo>
                        <a:cubicBezTo>
                          <a:pt x="1183733" y="1195483"/>
                          <a:pt x="1183829" y="1195483"/>
                          <a:pt x="1183924" y="1195483"/>
                        </a:cubicBezTo>
                        <a:cubicBezTo>
                          <a:pt x="1184591" y="1195483"/>
                          <a:pt x="1185638" y="1194149"/>
                          <a:pt x="1186210" y="1193387"/>
                        </a:cubicBezTo>
                        <a:cubicBezTo>
                          <a:pt x="1186782" y="1193673"/>
                          <a:pt x="1187734" y="1193292"/>
                          <a:pt x="1188687" y="1193292"/>
                        </a:cubicBezTo>
                        <a:close/>
                        <a:moveTo>
                          <a:pt x="1562257" y="1154335"/>
                        </a:moveTo>
                        <a:cubicBezTo>
                          <a:pt x="1563210" y="1154335"/>
                          <a:pt x="1563971" y="1154716"/>
                          <a:pt x="1565305" y="1155287"/>
                        </a:cubicBezTo>
                        <a:lnTo>
                          <a:pt x="1565495" y="1155382"/>
                        </a:lnTo>
                        <a:cubicBezTo>
                          <a:pt x="1567591" y="1156335"/>
                          <a:pt x="1567686" y="1157478"/>
                          <a:pt x="1567781" y="1158716"/>
                        </a:cubicBezTo>
                        <a:cubicBezTo>
                          <a:pt x="1567781" y="1159002"/>
                          <a:pt x="1567781" y="1159288"/>
                          <a:pt x="1567877" y="1159669"/>
                        </a:cubicBezTo>
                        <a:cubicBezTo>
                          <a:pt x="1568067" y="1161002"/>
                          <a:pt x="1568162" y="1161288"/>
                          <a:pt x="1570258" y="1161383"/>
                        </a:cubicBezTo>
                        <a:cubicBezTo>
                          <a:pt x="1570639" y="1160336"/>
                          <a:pt x="1571496" y="1160050"/>
                          <a:pt x="1573115" y="1160050"/>
                        </a:cubicBezTo>
                        <a:cubicBezTo>
                          <a:pt x="1573687" y="1160050"/>
                          <a:pt x="1574354" y="1160050"/>
                          <a:pt x="1574449" y="1159955"/>
                        </a:cubicBezTo>
                        <a:cubicBezTo>
                          <a:pt x="1574449" y="1159859"/>
                          <a:pt x="1574259" y="1159193"/>
                          <a:pt x="1574163" y="1158907"/>
                        </a:cubicBezTo>
                        <a:cubicBezTo>
                          <a:pt x="1573687" y="1156716"/>
                          <a:pt x="1575211" y="1156145"/>
                          <a:pt x="1577211" y="1155573"/>
                        </a:cubicBezTo>
                        <a:cubicBezTo>
                          <a:pt x="1577592" y="1155478"/>
                          <a:pt x="1577973" y="1155287"/>
                          <a:pt x="1578450" y="1155192"/>
                        </a:cubicBezTo>
                        <a:cubicBezTo>
                          <a:pt x="1578926" y="1155002"/>
                          <a:pt x="1579307" y="1154906"/>
                          <a:pt x="1579593" y="1154811"/>
                        </a:cubicBezTo>
                        <a:cubicBezTo>
                          <a:pt x="1581307" y="1154240"/>
                          <a:pt x="1581307" y="1154240"/>
                          <a:pt x="1581212" y="1153478"/>
                        </a:cubicBezTo>
                        <a:cubicBezTo>
                          <a:pt x="1581021" y="1151763"/>
                          <a:pt x="1581879" y="1150811"/>
                          <a:pt x="1583021" y="1149572"/>
                        </a:cubicBezTo>
                        <a:lnTo>
                          <a:pt x="1583212" y="1149286"/>
                        </a:lnTo>
                        <a:cubicBezTo>
                          <a:pt x="1584450" y="1147858"/>
                          <a:pt x="1585688" y="1146810"/>
                          <a:pt x="1587879" y="1146048"/>
                        </a:cubicBezTo>
                        <a:cubicBezTo>
                          <a:pt x="1589403" y="1145572"/>
                          <a:pt x="1590165" y="1142333"/>
                          <a:pt x="1590261" y="1140619"/>
                        </a:cubicBezTo>
                        <a:cubicBezTo>
                          <a:pt x="1590261" y="1140238"/>
                          <a:pt x="1590261" y="1139952"/>
                          <a:pt x="1590261" y="1139761"/>
                        </a:cubicBezTo>
                        <a:cubicBezTo>
                          <a:pt x="1590165" y="1138809"/>
                          <a:pt x="1590356" y="1138523"/>
                          <a:pt x="1591404" y="1137095"/>
                        </a:cubicBezTo>
                        <a:cubicBezTo>
                          <a:pt x="1592737" y="1135380"/>
                          <a:pt x="1593499" y="1133761"/>
                          <a:pt x="1594832" y="1130903"/>
                        </a:cubicBezTo>
                        <a:lnTo>
                          <a:pt x="1594928" y="1130618"/>
                        </a:lnTo>
                        <a:cubicBezTo>
                          <a:pt x="1595976" y="1128332"/>
                          <a:pt x="1594832" y="1126617"/>
                          <a:pt x="1593880" y="1125093"/>
                        </a:cubicBezTo>
                        <a:cubicBezTo>
                          <a:pt x="1593689" y="1124807"/>
                          <a:pt x="1593499" y="1124617"/>
                          <a:pt x="1593404" y="1124331"/>
                        </a:cubicBezTo>
                        <a:cubicBezTo>
                          <a:pt x="1592070" y="1122045"/>
                          <a:pt x="1593023" y="1120902"/>
                          <a:pt x="1594356" y="1119950"/>
                        </a:cubicBezTo>
                        <a:cubicBezTo>
                          <a:pt x="1594737" y="1119664"/>
                          <a:pt x="1594928" y="1119473"/>
                          <a:pt x="1594928" y="1119283"/>
                        </a:cubicBezTo>
                        <a:cubicBezTo>
                          <a:pt x="1594928" y="1118997"/>
                          <a:pt x="1594642" y="1118616"/>
                          <a:pt x="1593880" y="1118045"/>
                        </a:cubicBezTo>
                        <a:cubicBezTo>
                          <a:pt x="1592165" y="1116521"/>
                          <a:pt x="1592546" y="1114997"/>
                          <a:pt x="1593594" y="1112996"/>
                        </a:cubicBezTo>
                        <a:cubicBezTo>
                          <a:pt x="1594928" y="1110615"/>
                          <a:pt x="1596547" y="1110901"/>
                          <a:pt x="1597976" y="1111472"/>
                        </a:cubicBezTo>
                        <a:cubicBezTo>
                          <a:pt x="1599309" y="1112044"/>
                          <a:pt x="1602357" y="1112806"/>
                          <a:pt x="1604548" y="1112806"/>
                        </a:cubicBezTo>
                        <a:cubicBezTo>
                          <a:pt x="1607596" y="1112806"/>
                          <a:pt x="1607787" y="1111758"/>
                          <a:pt x="1607882" y="1111377"/>
                        </a:cubicBezTo>
                        <a:cubicBezTo>
                          <a:pt x="1608263" y="1109472"/>
                          <a:pt x="1611311" y="1108520"/>
                          <a:pt x="1613311" y="1108710"/>
                        </a:cubicBezTo>
                        <a:cubicBezTo>
                          <a:pt x="1613597" y="1108710"/>
                          <a:pt x="1613787" y="1108710"/>
                          <a:pt x="1613787" y="1108710"/>
                        </a:cubicBezTo>
                        <a:cubicBezTo>
                          <a:pt x="1613692" y="1108710"/>
                          <a:pt x="1613502" y="1108329"/>
                          <a:pt x="1612930" y="1107948"/>
                        </a:cubicBezTo>
                        <a:cubicBezTo>
                          <a:pt x="1611501" y="1107091"/>
                          <a:pt x="1611215" y="1106234"/>
                          <a:pt x="1610739" y="1104614"/>
                        </a:cubicBezTo>
                        <a:lnTo>
                          <a:pt x="1610454" y="1103471"/>
                        </a:lnTo>
                        <a:cubicBezTo>
                          <a:pt x="1610263" y="1102900"/>
                          <a:pt x="1610072" y="1102138"/>
                          <a:pt x="1609882" y="1101947"/>
                        </a:cubicBezTo>
                        <a:cubicBezTo>
                          <a:pt x="1609882" y="1101947"/>
                          <a:pt x="1609787" y="1102043"/>
                          <a:pt x="1609692" y="1102043"/>
                        </a:cubicBezTo>
                        <a:cubicBezTo>
                          <a:pt x="1609025" y="1102519"/>
                          <a:pt x="1608358" y="1102900"/>
                          <a:pt x="1607596" y="1102709"/>
                        </a:cubicBezTo>
                        <a:cubicBezTo>
                          <a:pt x="1606929" y="1102519"/>
                          <a:pt x="1606453" y="1101757"/>
                          <a:pt x="1606262" y="1101185"/>
                        </a:cubicBezTo>
                        <a:cubicBezTo>
                          <a:pt x="1605691" y="1099852"/>
                          <a:pt x="1605596" y="1098518"/>
                          <a:pt x="1605977" y="1097661"/>
                        </a:cubicBezTo>
                        <a:cubicBezTo>
                          <a:pt x="1606262" y="1097090"/>
                          <a:pt x="1606739" y="1096804"/>
                          <a:pt x="1607310" y="1096613"/>
                        </a:cubicBezTo>
                        <a:cubicBezTo>
                          <a:pt x="1608453" y="1096423"/>
                          <a:pt x="1609120" y="1095851"/>
                          <a:pt x="1609501" y="1094899"/>
                        </a:cubicBezTo>
                        <a:cubicBezTo>
                          <a:pt x="1609882" y="1093851"/>
                          <a:pt x="1610739" y="1092708"/>
                          <a:pt x="1611787" y="1092613"/>
                        </a:cubicBezTo>
                        <a:cubicBezTo>
                          <a:pt x="1612073" y="1092613"/>
                          <a:pt x="1612739" y="1092708"/>
                          <a:pt x="1613120" y="1093565"/>
                        </a:cubicBezTo>
                        <a:lnTo>
                          <a:pt x="1613216" y="1093756"/>
                        </a:lnTo>
                        <a:cubicBezTo>
                          <a:pt x="1613311" y="1094042"/>
                          <a:pt x="1613502" y="1094423"/>
                          <a:pt x="1613597" y="1094518"/>
                        </a:cubicBezTo>
                        <a:cubicBezTo>
                          <a:pt x="1613597" y="1094518"/>
                          <a:pt x="1613692" y="1094518"/>
                          <a:pt x="1614073" y="1094423"/>
                        </a:cubicBezTo>
                        <a:cubicBezTo>
                          <a:pt x="1614549" y="1094327"/>
                          <a:pt x="1614740" y="1093565"/>
                          <a:pt x="1614930" y="1091470"/>
                        </a:cubicBezTo>
                        <a:lnTo>
                          <a:pt x="1614930" y="1091184"/>
                        </a:lnTo>
                        <a:cubicBezTo>
                          <a:pt x="1615216" y="1088803"/>
                          <a:pt x="1615597" y="1088327"/>
                          <a:pt x="1616550" y="1087088"/>
                        </a:cubicBezTo>
                        <a:lnTo>
                          <a:pt x="1616835" y="1086707"/>
                        </a:lnTo>
                        <a:cubicBezTo>
                          <a:pt x="1618169" y="1084993"/>
                          <a:pt x="1617883" y="1084136"/>
                          <a:pt x="1617407" y="1083564"/>
                        </a:cubicBezTo>
                        <a:cubicBezTo>
                          <a:pt x="1616264" y="1082040"/>
                          <a:pt x="1617121" y="1079087"/>
                          <a:pt x="1618645" y="1077087"/>
                        </a:cubicBezTo>
                        <a:cubicBezTo>
                          <a:pt x="1619407" y="1076039"/>
                          <a:pt x="1619312" y="1075468"/>
                          <a:pt x="1619121" y="1074134"/>
                        </a:cubicBezTo>
                        <a:cubicBezTo>
                          <a:pt x="1619026" y="1073658"/>
                          <a:pt x="1618931" y="1073086"/>
                          <a:pt x="1618931" y="1072420"/>
                        </a:cubicBezTo>
                        <a:cubicBezTo>
                          <a:pt x="1618359" y="1072134"/>
                          <a:pt x="1617026" y="1071563"/>
                          <a:pt x="1615787" y="1071182"/>
                        </a:cubicBezTo>
                        <a:cubicBezTo>
                          <a:pt x="1615311" y="1071086"/>
                          <a:pt x="1615026" y="1070896"/>
                          <a:pt x="1614645" y="1070801"/>
                        </a:cubicBezTo>
                        <a:cubicBezTo>
                          <a:pt x="1613787" y="1070515"/>
                          <a:pt x="1613120" y="1070229"/>
                          <a:pt x="1611501" y="1070134"/>
                        </a:cubicBezTo>
                        <a:cubicBezTo>
                          <a:pt x="1608548" y="1070039"/>
                          <a:pt x="1607120" y="1068705"/>
                          <a:pt x="1607120" y="1066324"/>
                        </a:cubicBezTo>
                        <a:cubicBezTo>
                          <a:pt x="1607120" y="1065562"/>
                          <a:pt x="1607025" y="1065276"/>
                          <a:pt x="1606929" y="1065276"/>
                        </a:cubicBezTo>
                        <a:cubicBezTo>
                          <a:pt x="1606929" y="1065276"/>
                          <a:pt x="1606548" y="1065371"/>
                          <a:pt x="1605881" y="1066038"/>
                        </a:cubicBezTo>
                        <a:cubicBezTo>
                          <a:pt x="1604167" y="1067753"/>
                          <a:pt x="1601976" y="1067181"/>
                          <a:pt x="1600643" y="1066133"/>
                        </a:cubicBezTo>
                        <a:cubicBezTo>
                          <a:pt x="1599976" y="1065562"/>
                          <a:pt x="1599404" y="1065562"/>
                          <a:pt x="1598547" y="1066705"/>
                        </a:cubicBezTo>
                        <a:cubicBezTo>
                          <a:pt x="1597500" y="1068038"/>
                          <a:pt x="1595976" y="1069562"/>
                          <a:pt x="1593785" y="1069657"/>
                        </a:cubicBezTo>
                        <a:cubicBezTo>
                          <a:pt x="1592928" y="1069657"/>
                          <a:pt x="1591880" y="1069848"/>
                          <a:pt x="1590642" y="1069943"/>
                        </a:cubicBezTo>
                        <a:cubicBezTo>
                          <a:pt x="1589118" y="1070134"/>
                          <a:pt x="1587498" y="1070324"/>
                          <a:pt x="1585688" y="1070420"/>
                        </a:cubicBezTo>
                        <a:cubicBezTo>
                          <a:pt x="1583498" y="1070515"/>
                          <a:pt x="1582164" y="1069753"/>
                          <a:pt x="1581497" y="1069086"/>
                        </a:cubicBezTo>
                        <a:cubicBezTo>
                          <a:pt x="1580736" y="1068419"/>
                          <a:pt x="1580354" y="1067467"/>
                          <a:pt x="1580354" y="1066610"/>
                        </a:cubicBezTo>
                        <a:cubicBezTo>
                          <a:pt x="1580354" y="1065181"/>
                          <a:pt x="1580354" y="1063276"/>
                          <a:pt x="1582450" y="1063181"/>
                        </a:cubicBezTo>
                        <a:cubicBezTo>
                          <a:pt x="1583498" y="1063085"/>
                          <a:pt x="1584831" y="1062609"/>
                          <a:pt x="1585307" y="1061561"/>
                        </a:cubicBezTo>
                        <a:cubicBezTo>
                          <a:pt x="1585688" y="1060514"/>
                          <a:pt x="1585688" y="1058704"/>
                          <a:pt x="1585307" y="1056132"/>
                        </a:cubicBezTo>
                        <a:cubicBezTo>
                          <a:pt x="1584831" y="1052608"/>
                          <a:pt x="1584069" y="1051655"/>
                          <a:pt x="1583879" y="1051560"/>
                        </a:cubicBezTo>
                        <a:cubicBezTo>
                          <a:pt x="1583688" y="1051560"/>
                          <a:pt x="1583593" y="1051655"/>
                          <a:pt x="1583403" y="1051655"/>
                        </a:cubicBezTo>
                        <a:cubicBezTo>
                          <a:pt x="1582831" y="1051751"/>
                          <a:pt x="1582260" y="1051846"/>
                          <a:pt x="1581783" y="1051465"/>
                        </a:cubicBezTo>
                        <a:cubicBezTo>
                          <a:pt x="1581307" y="1051084"/>
                          <a:pt x="1581212" y="1050322"/>
                          <a:pt x="1581212" y="1049750"/>
                        </a:cubicBezTo>
                        <a:cubicBezTo>
                          <a:pt x="1581212" y="1049655"/>
                          <a:pt x="1581212" y="1049274"/>
                          <a:pt x="1581021" y="1049274"/>
                        </a:cubicBezTo>
                        <a:cubicBezTo>
                          <a:pt x="1580736" y="1049274"/>
                          <a:pt x="1580259" y="1049560"/>
                          <a:pt x="1580164" y="1050036"/>
                        </a:cubicBezTo>
                        <a:cubicBezTo>
                          <a:pt x="1579783" y="1051465"/>
                          <a:pt x="1579593" y="1052322"/>
                          <a:pt x="1577783" y="1052322"/>
                        </a:cubicBezTo>
                        <a:cubicBezTo>
                          <a:pt x="1577116" y="1052322"/>
                          <a:pt x="1576163" y="1052227"/>
                          <a:pt x="1575687" y="1051465"/>
                        </a:cubicBezTo>
                        <a:cubicBezTo>
                          <a:pt x="1575306" y="1050893"/>
                          <a:pt x="1575402" y="1050131"/>
                          <a:pt x="1575973" y="1049179"/>
                        </a:cubicBezTo>
                        <a:cubicBezTo>
                          <a:pt x="1576449" y="1048322"/>
                          <a:pt x="1576449" y="1048036"/>
                          <a:pt x="1576354" y="1047845"/>
                        </a:cubicBezTo>
                        <a:cubicBezTo>
                          <a:pt x="1576259" y="1047655"/>
                          <a:pt x="1575782" y="1047369"/>
                          <a:pt x="1575497" y="1047274"/>
                        </a:cubicBezTo>
                        <a:lnTo>
                          <a:pt x="1575116" y="1047083"/>
                        </a:lnTo>
                        <a:cubicBezTo>
                          <a:pt x="1574259" y="1046702"/>
                          <a:pt x="1574163" y="1046702"/>
                          <a:pt x="1571877" y="1047369"/>
                        </a:cubicBezTo>
                        <a:cubicBezTo>
                          <a:pt x="1570544" y="1047750"/>
                          <a:pt x="1569591" y="1047750"/>
                          <a:pt x="1568925" y="1047274"/>
                        </a:cubicBezTo>
                        <a:cubicBezTo>
                          <a:pt x="1567972" y="1046607"/>
                          <a:pt x="1567972" y="1045273"/>
                          <a:pt x="1567972" y="1044035"/>
                        </a:cubicBezTo>
                        <a:cubicBezTo>
                          <a:pt x="1567972" y="1041844"/>
                          <a:pt x="1565591" y="1041464"/>
                          <a:pt x="1565114" y="1041368"/>
                        </a:cubicBezTo>
                        <a:cubicBezTo>
                          <a:pt x="1563305" y="1041178"/>
                          <a:pt x="1562257" y="1039559"/>
                          <a:pt x="1562352" y="1037273"/>
                        </a:cubicBezTo>
                        <a:cubicBezTo>
                          <a:pt x="1562352" y="1036701"/>
                          <a:pt x="1562352" y="1036034"/>
                          <a:pt x="1562352" y="1035368"/>
                        </a:cubicBezTo>
                        <a:cubicBezTo>
                          <a:pt x="1562352" y="1035272"/>
                          <a:pt x="1562352" y="1035177"/>
                          <a:pt x="1562352" y="1034986"/>
                        </a:cubicBezTo>
                        <a:cubicBezTo>
                          <a:pt x="1562257" y="1034129"/>
                          <a:pt x="1562067" y="1032605"/>
                          <a:pt x="1563305" y="1031367"/>
                        </a:cubicBezTo>
                        <a:cubicBezTo>
                          <a:pt x="1563495" y="1031177"/>
                          <a:pt x="1563781" y="1030986"/>
                          <a:pt x="1564162" y="1030700"/>
                        </a:cubicBezTo>
                        <a:cubicBezTo>
                          <a:pt x="1564734" y="1030224"/>
                          <a:pt x="1566162" y="1029176"/>
                          <a:pt x="1566448" y="1028795"/>
                        </a:cubicBezTo>
                        <a:cubicBezTo>
                          <a:pt x="1566448" y="1028414"/>
                          <a:pt x="1566448" y="1027938"/>
                          <a:pt x="1566353" y="1027557"/>
                        </a:cubicBezTo>
                        <a:cubicBezTo>
                          <a:pt x="1566257" y="1026700"/>
                          <a:pt x="1566162" y="1025938"/>
                          <a:pt x="1566543" y="1025557"/>
                        </a:cubicBezTo>
                        <a:cubicBezTo>
                          <a:pt x="1566734" y="1025366"/>
                          <a:pt x="1566924" y="1025271"/>
                          <a:pt x="1567210" y="1025176"/>
                        </a:cubicBezTo>
                        <a:cubicBezTo>
                          <a:pt x="1567401" y="1025176"/>
                          <a:pt x="1567686" y="1025176"/>
                          <a:pt x="1567877" y="1025081"/>
                        </a:cubicBezTo>
                        <a:lnTo>
                          <a:pt x="1569020" y="1024890"/>
                        </a:lnTo>
                        <a:cubicBezTo>
                          <a:pt x="1569496" y="1024795"/>
                          <a:pt x="1569782" y="1024700"/>
                          <a:pt x="1569782" y="1024700"/>
                        </a:cubicBezTo>
                        <a:lnTo>
                          <a:pt x="1571211" y="1024319"/>
                        </a:lnTo>
                        <a:cubicBezTo>
                          <a:pt x="1572068" y="1024033"/>
                          <a:pt x="1572639" y="1023461"/>
                          <a:pt x="1573020" y="1021652"/>
                        </a:cubicBezTo>
                        <a:lnTo>
                          <a:pt x="1573115" y="1021080"/>
                        </a:lnTo>
                        <a:cubicBezTo>
                          <a:pt x="1573401" y="1019747"/>
                          <a:pt x="1573782" y="1018223"/>
                          <a:pt x="1573306" y="1017746"/>
                        </a:cubicBezTo>
                        <a:cubicBezTo>
                          <a:pt x="1572068" y="1016603"/>
                          <a:pt x="1571877" y="1015365"/>
                          <a:pt x="1571877" y="1013651"/>
                        </a:cubicBezTo>
                        <a:cubicBezTo>
                          <a:pt x="1571877" y="1012412"/>
                          <a:pt x="1571687" y="1012222"/>
                          <a:pt x="1571687" y="1012127"/>
                        </a:cubicBezTo>
                        <a:cubicBezTo>
                          <a:pt x="1571687" y="1012127"/>
                          <a:pt x="1571496" y="1012127"/>
                          <a:pt x="1571115" y="1012317"/>
                        </a:cubicBezTo>
                        <a:cubicBezTo>
                          <a:pt x="1570068" y="1012889"/>
                          <a:pt x="1568925" y="1012889"/>
                          <a:pt x="1568353" y="1012222"/>
                        </a:cubicBezTo>
                        <a:cubicBezTo>
                          <a:pt x="1567877" y="1011746"/>
                          <a:pt x="1567877" y="1010984"/>
                          <a:pt x="1568258" y="1010317"/>
                        </a:cubicBezTo>
                        <a:cubicBezTo>
                          <a:pt x="1568544" y="1009745"/>
                          <a:pt x="1568544" y="1009555"/>
                          <a:pt x="1568544" y="1009460"/>
                        </a:cubicBezTo>
                        <a:cubicBezTo>
                          <a:pt x="1568544" y="1009364"/>
                          <a:pt x="1568353" y="1009174"/>
                          <a:pt x="1567496" y="1008888"/>
                        </a:cubicBezTo>
                        <a:cubicBezTo>
                          <a:pt x="1566257" y="1008507"/>
                          <a:pt x="1565877" y="1007459"/>
                          <a:pt x="1566067" y="1006602"/>
                        </a:cubicBezTo>
                        <a:cubicBezTo>
                          <a:pt x="1566353" y="1005554"/>
                          <a:pt x="1567591" y="1004697"/>
                          <a:pt x="1569305" y="1005078"/>
                        </a:cubicBezTo>
                        <a:cubicBezTo>
                          <a:pt x="1570544" y="1005364"/>
                          <a:pt x="1571115" y="1005078"/>
                          <a:pt x="1571972" y="1004792"/>
                        </a:cubicBezTo>
                        <a:cubicBezTo>
                          <a:pt x="1572544" y="1004506"/>
                          <a:pt x="1573211" y="1004221"/>
                          <a:pt x="1574163" y="1004221"/>
                        </a:cubicBezTo>
                        <a:cubicBezTo>
                          <a:pt x="1576259" y="1004221"/>
                          <a:pt x="1579783" y="1004792"/>
                          <a:pt x="1581783" y="1005364"/>
                        </a:cubicBezTo>
                        <a:cubicBezTo>
                          <a:pt x="1582736" y="1005650"/>
                          <a:pt x="1583403" y="1006031"/>
                          <a:pt x="1583879" y="1006411"/>
                        </a:cubicBezTo>
                        <a:cubicBezTo>
                          <a:pt x="1584641" y="1006888"/>
                          <a:pt x="1584736" y="1006888"/>
                          <a:pt x="1584831" y="1006793"/>
                        </a:cubicBezTo>
                        <a:cubicBezTo>
                          <a:pt x="1585212" y="1006507"/>
                          <a:pt x="1585688" y="1006221"/>
                          <a:pt x="1586260" y="1006411"/>
                        </a:cubicBezTo>
                        <a:cubicBezTo>
                          <a:pt x="1586927" y="1006602"/>
                          <a:pt x="1587308" y="1007269"/>
                          <a:pt x="1587879" y="1008507"/>
                        </a:cubicBezTo>
                        <a:cubicBezTo>
                          <a:pt x="1588070" y="1008983"/>
                          <a:pt x="1588260" y="1009079"/>
                          <a:pt x="1588260" y="1009079"/>
                        </a:cubicBezTo>
                        <a:cubicBezTo>
                          <a:pt x="1588546" y="1008983"/>
                          <a:pt x="1589403" y="1007650"/>
                          <a:pt x="1589594" y="1007269"/>
                        </a:cubicBezTo>
                        <a:cubicBezTo>
                          <a:pt x="1589975" y="1006602"/>
                          <a:pt x="1590070" y="1006031"/>
                          <a:pt x="1590261" y="1005269"/>
                        </a:cubicBezTo>
                        <a:cubicBezTo>
                          <a:pt x="1590451" y="1004316"/>
                          <a:pt x="1590737" y="1003268"/>
                          <a:pt x="1591594" y="1002316"/>
                        </a:cubicBezTo>
                        <a:cubicBezTo>
                          <a:pt x="1592356" y="1001554"/>
                          <a:pt x="1591785" y="999649"/>
                          <a:pt x="1591308" y="997934"/>
                        </a:cubicBezTo>
                        <a:cubicBezTo>
                          <a:pt x="1591118" y="997172"/>
                          <a:pt x="1590927" y="996506"/>
                          <a:pt x="1590832" y="995839"/>
                        </a:cubicBezTo>
                        <a:cubicBezTo>
                          <a:pt x="1590642" y="994696"/>
                          <a:pt x="1589879" y="992029"/>
                          <a:pt x="1587403" y="991934"/>
                        </a:cubicBezTo>
                        <a:cubicBezTo>
                          <a:pt x="1585307" y="991838"/>
                          <a:pt x="1584355" y="990314"/>
                          <a:pt x="1583593" y="989171"/>
                        </a:cubicBezTo>
                        <a:cubicBezTo>
                          <a:pt x="1583403" y="988885"/>
                          <a:pt x="1583212" y="988600"/>
                          <a:pt x="1583021" y="988314"/>
                        </a:cubicBezTo>
                        <a:cubicBezTo>
                          <a:pt x="1582736" y="987933"/>
                          <a:pt x="1582450" y="987457"/>
                          <a:pt x="1582260" y="987171"/>
                        </a:cubicBezTo>
                        <a:cubicBezTo>
                          <a:pt x="1582164" y="986981"/>
                          <a:pt x="1581974" y="986695"/>
                          <a:pt x="1581879" y="986504"/>
                        </a:cubicBezTo>
                        <a:cubicBezTo>
                          <a:pt x="1581879" y="986504"/>
                          <a:pt x="1581879" y="986504"/>
                          <a:pt x="1581783" y="986600"/>
                        </a:cubicBezTo>
                        <a:cubicBezTo>
                          <a:pt x="1580736" y="987552"/>
                          <a:pt x="1579783" y="987457"/>
                          <a:pt x="1578259" y="987457"/>
                        </a:cubicBezTo>
                        <a:lnTo>
                          <a:pt x="1577687" y="987457"/>
                        </a:lnTo>
                        <a:cubicBezTo>
                          <a:pt x="1576259" y="987361"/>
                          <a:pt x="1576259" y="987361"/>
                          <a:pt x="1575878" y="989171"/>
                        </a:cubicBezTo>
                        <a:cubicBezTo>
                          <a:pt x="1575782" y="989743"/>
                          <a:pt x="1575687" y="990219"/>
                          <a:pt x="1575687" y="990600"/>
                        </a:cubicBezTo>
                        <a:cubicBezTo>
                          <a:pt x="1575592" y="991934"/>
                          <a:pt x="1575402" y="993172"/>
                          <a:pt x="1573687" y="993457"/>
                        </a:cubicBezTo>
                        <a:cubicBezTo>
                          <a:pt x="1573020" y="993648"/>
                          <a:pt x="1572925" y="994029"/>
                          <a:pt x="1573306" y="996125"/>
                        </a:cubicBezTo>
                        <a:lnTo>
                          <a:pt x="1573401" y="996886"/>
                        </a:lnTo>
                        <a:cubicBezTo>
                          <a:pt x="1573496" y="997553"/>
                          <a:pt x="1573592" y="998410"/>
                          <a:pt x="1573020" y="999077"/>
                        </a:cubicBezTo>
                        <a:cubicBezTo>
                          <a:pt x="1572354" y="999839"/>
                          <a:pt x="1571115" y="999839"/>
                          <a:pt x="1569877" y="999744"/>
                        </a:cubicBezTo>
                        <a:cubicBezTo>
                          <a:pt x="1568162" y="999649"/>
                          <a:pt x="1568162" y="999649"/>
                          <a:pt x="1567210" y="1000030"/>
                        </a:cubicBezTo>
                        <a:lnTo>
                          <a:pt x="1566257" y="1000411"/>
                        </a:lnTo>
                        <a:cubicBezTo>
                          <a:pt x="1564638" y="1000982"/>
                          <a:pt x="1563019" y="1001173"/>
                          <a:pt x="1561590" y="1001363"/>
                        </a:cubicBezTo>
                        <a:cubicBezTo>
                          <a:pt x="1561019" y="1001459"/>
                          <a:pt x="1560543" y="1001459"/>
                          <a:pt x="1560066" y="1001554"/>
                        </a:cubicBezTo>
                        <a:cubicBezTo>
                          <a:pt x="1557971" y="1001935"/>
                          <a:pt x="1555304" y="999363"/>
                          <a:pt x="1554542" y="997839"/>
                        </a:cubicBezTo>
                        <a:cubicBezTo>
                          <a:pt x="1554161" y="997077"/>
                          <a:pt x="1553685" y="996029"/>
                          <a:pt x="1553399" y="995934"/>
                        </a:cubicBezTo>
                        <a:cubicBezTo>
                          <a:pt x="1552256" y="996220"/>
                          <a:pt x="1551684" y="995648"/>
                          <a:pt x="1551113" y="994029"/>
                        </a:cubicBezTo>
                        <a:cubicBezTo>
                          <a:pt x="1550637" y="992791"/>
                          <a:pt x="1550255" y="991457"/>
                          <a:pt x="1551684" y="990695"/>
                        </a:cubicBezTo>
                        <a:lnTo>
                          <a:pt x="1551779" y="990600"/>
                        </a:lnTo>
                        <a:cubicBezTo>
                          <a:pt x="1551970" y="990505"/>
                          <a:pt x="1552161" y="990314"/>
                          <a:pt x="1552446" y="990124"/>
                        </a:cubicBezTo>
                        <a:cubicBezTo>
                          <a:pt x="1551208" y="989838"/>
                          <a:pt x="1550541" y="988409"/>
                          <a:pt x="1550446" y="987361"/>
                        </a:cubicBezTo>
                        <a:cubicBezTo>
                          <a:pt x="1550351" y="986600"/>
                          <a:pt x="1550351" y="986314"/>
                          <a:pt x="1549875" y="985647"/>
                        </a:cubicBezTo>
                        <a:cubicBezTo>
                          <a:pt x="1549208" y="984790"/>
                          <a:pt x="1549112" y="983742"/>
                          <a:pt x="1548922" y="982409"/>
                        </a:cubicBezTo>
                        <a:lnTo>
                          <a:pt x="1548922" y="982218"/>
                        </a:lnTo>
                        <a:cubicBezTo>
                          <a:pt x="1548827" y="981647"/>
                          <a:pt x="1548827" y="981265"/>
                          <a:pt x="1548827" y="980980"/>
                        </a:cubicBezTo>
                        <a:cubicBezTo>
                          <a:pt x="1548827" y="979932"/>
                          <a:pt x="1548446" y="979551"/>
                          <a:pt x="1547970" y="979360"/>
                        </a:cubicBezTo>
                        <a:lnTo>
                          <a:pt x="1547684" y="979265"/>
                        </a:lnTo>
                        <a:cubicBezTo>
                          <a:pt x="1547684" y="979265"/>
                          <a:pt x="1547684" y="979360"/>
                          <a:pt x="1547684" y="979360"/>
                        </a:cubicBezTo>
                        <a:cubicBezTo>
                          <a:pt x="1547588" y="979646"/>
                          <a:pt x="1547398" y="980123"/>
                          <a:pt x="1547398" y="980313"/>
                        </a:cubicBezTo>
                        <a:lnTo>
                          <a:pt x="1547398" y="980694"/>
                        </a:lnTo>
                        <a:lnTo>
                          <a:pt x="1547112" y="980885"/>
                        </a:lnTo>
                        <a:cubicBezTo>
                          <a:pt x="1546636" y="981265"/>
                          <a:pt x="1546064" y="981551"/>
                          <a:pt x="1545684" y="981742"/>
                        </a:cubicBezTo>
                        <a:lnTo>
                          <a:pt x="1545398" y="981932"/>
                        </a:lnTo>
                        <a:cubicBezTo>
                          <a:pt x="1544160" y="982599"/>
                          <a:pt x="1542731" y="983361"/>
                          <a:pt x="1541683" y="983171"/>
                        </a:cubicBezTo>
                        <a:lnTo>
                          <a:pt x="1541302" y="983075"/>
                        </a:lnTo>
                        <a:lnTo>
                          <a:pt x="1541112" y="982694"/>
                        </a:lnTo>
                        <a:cubicBezTo>
                          <a:pt x="1540921" y="982218"/>
                          <a:pt x="1540826" y="982027"/>
                          <a:pt x="1540730" y="981837"/>
                        </a:cubicBezTo>
                        <a:lnTo>
                          <a:pt x="1540635" y="981551"/>
                        </a:lnTo>
                        <a:cubicBezTo>
                          <a:pt x="1540159" y="980408"/>
                          <a:pt x="1539683" y="979837"/>
                          <a:pt x="1539111" y="979932"/>
                        </a:cubicBezTo>
                        <a:cubicBezTo>
                          <a:pt x="1538254" y="980123"/>
                          <a:pt x="1537778" y="979742"/>
                          <a:pt x="1537587" y="979551"/>
                        </a:cubicBezTo>
                        <a:cubicBezTo>
                          <a:pt x="1537016" y="978789"/>
                          <a:pt x="1537302" y="977646"/>
                          <a:pt x="1537587" y="976694"/>
                        </a:cubicBezTo>
                        <a:cubicBezTo>
                          <a:pt x="1537778" y="976122"/>
                          <a:pt x="1537968" y="975551"/>
                          <a:pt x="1538159" y="974979"/>
                        </a:cubicBezTo>
                        <a:cubicBezTo>
                          <a:pt x="1538445" y="974122"/>
                          <a:pt x="1538635" y="973264"/>
                          <a:pt x="1539111" y="972502"/>
                        </a:cubicBezTo>
                        <a:cubicBezTo>
                          <a:pt x="1539397" y="971931"/>
                          <a:pt x="1539397" y="971931"/>
                          <a:pt x="1539302" y="971550"/>
                        </a:cubicBezTo>
                        <a:cubicBezTo>
                          <a:pt x="1539302" y="971264"/>
                          <a:pt x="1539206" y="970979"/>
                          <a:pt x="1539111" y="970502"/>
                        </a:cubicBezTo>
                        <a:cubicBezTo>
                          <a:pt x="1539016" y="969550"/>
                          <a:pt x="1538921" y="968597"/>
                          <a:pt x="1539111" y="967645"/>
                        </a:cubicBezTo>
                        <a:lnTo>
                          <a:pt x="1539683" y="966216"/>
                        </a:lnTo>
                        <a:cubicBezTo>
                          <a:pt x="1539969" y="965835"/>
                          <a:pt x="1540159" y="965549"/>
                          <a:pt x="1540350" y="965359"/>
                        </a:cubicBezTo>
                        <a:lnTo>
                          <a:pt x="1540540" y="965168"/>
                        </a:lnTo>
                        <a:lnTo>
                          <a:pt x="1541493" y="965073"/>
                        </a:lnTo>
                        <a:cubicBezTo>
                          <a:pt x="1541778" y="965073"/>
                          <a:pt x="1541969" y="965073"/>
                          <a:pt x="1542159" y="964978"/>
                        </a:cubicBezTo>
                        <a:cubicBezTo>
                          <a:pt x="1542159" y="964882"/>
                          <a:pt x="1542159" y="964882"/>
                          <a:pt x="1542159" y="964787"/>
                        </a:cubicBezTo>
                        <a:lnTo>
                          <a:pt x="1542064" y="964406"/>
                        </a:lnTo>
                        <a:cubicBezTo>
                          <a:pt x="1541969" y="963930"/>
                          <a:pt x="1541873" y="963263"/>
                          <a:pt x="1541873" y="962406"/>
                        </a:cubicBezTo>
                        <a:cubicBezTo>
                          <a:pt x="1541873" y="961644"/>
                          <a:pt x="1541683" y="961168"/>
                          <a:pt x="1541588" y="960787"/>
                        </a:cubicBezTo>
                        <a:cubicBezTo>
                          <a:pt x="1541302" y="959930"/>
                          <a:pt x="1541207" y="959263"/>
                          <a:pt x="1542159" y="958215"/>
                        </a:cubicBezTo>
                        <a:cubicBezTo>
                          <a:pt x="1543302" y="956977"/>
                          <a:pt x="1543493" y="956501"/>
                          <a:pt x="1543302" y="955548"/>
                        </a:cubicBezTo>
                        <a:cubicBezTo>
                          <a:pt x="1543112" y="954786"/>
                          <a:pt x="1543112" y="954024"/>
                          <a:pt x="1543207" y="953548"/>
                        </a:cubicBezTo>
                        <a:lnTo>
                          <a:pt x="1543207" y="953072"/>
                        </a:lnTo>
                        <a:cubicBezTo>
                          <a:pt x="1543207" y="952881"/>
                          <a:pt x="1543112" y="952881"/>
                          <a:pt x="1543112" y="952881"/>
                        </a:cubicBezTo>
                        <a:cubicBezTo>
                          <a:pt x="1542921" y="952786"/>
                          <a:pt x="1542159" y="952881"/>
                          <a:pt x="1541588" y="952976"/>
                        </a:cubicBezTo>
                        <a:cubicBezTo>
                          <a:pt x="1541016" y="953072"/>
                          <a:pt x="1540350" y="953167"/>
                          <a:pt x="1539683" y="953167"/>
                        </a:cubicBezTo>
                        <a:cubicBezTo>
                          <a:pt x="1537682" y="953262"/>
                          <a:pt x="1536349" y="953262"/>
                          <a:pt x="1535682" y="953929"/>
                        </a:cubicBezTo>
                        <a:cubicBezTo>
                          <a:pt x="1535492" y="954119"/>
                          <a:pt x="1535396" y="954214"/>
                          <a:pt x="1535206" y="954405"/>
                        </a:cubicBezTo>
                        <a:cubicBezTo>
                          <a:pt x="1534635" y="955072"/>
                          <a:pt x="1533968" y="955834"/>
                          <a:pt x="1532348" y="955739"/>
                        </a:cubicBezTo>
                        <a:cubicBezTo>
                          <a:pt x="1530729" y="955643"/>
                          <a:pt x="1530062" y="955739"/>
                          <a:pt x="1528348" y="956215"/>
                        </a:cubicBezTo>
                        <a:cubicBezTo>
                          <a:pt x="1527395" y="956501"/>
                          <a:pt x="1526824" y="956215"/>
                          <a:pt x="1526538" y="955929"/>
                        </a:cubicBezTo>
                        <a:cubicBezTo>
                          <a:pt x="1525586" y="955167"/>
                          <a:pt x="1525586" y="953452"/>
                          <a:pt x="1525776" y="951738"/>
                        </a:cubicBezTo>
                        <a:cubicBezTo>
                          <a:pt x="1525871" y="950595"/>
                          <a:pt x="1525967" y="949261"/>
                          <a:pt x="1525776" y="948976"/>
                        </a:cubicBezTo>
                        <a:cubicBezTo>
                          <a:pt x="1525681" y="948881"/>
                          <a:pt x="1525490" y="948881"/>
                          <a:pt x="1525300" y="948881"/>
                        </a:cubicBezTo>
                        <a:cubicBezTo>
                          <a:pt x="1523871" y="948881"/>
                          <a:pt x="1523490" y="947928"/>
                          <a:pt x="1523014" y="946880"/>
                        </a:cubicBezTo>
                        <a:cubicBezTo>
                          <a:pt x="1522823" y="946404"/>
                          <a:pt x="1522538" y="945737"/>
                          <a:pt x="1522062" y="944975"/>
                        </a:cubicBezTo>
                        <a:cubicBezTo>
                          <a:pt x="1521585" y="944118"/>
                          <a:pt x="1520823" y="942975"/>
                          <a:pt x="1520537" y="942880"/>
                        </a:cubicBezTo>
                        <a:cubicBezTo>
                          <a:pt x="1520537" y="942880"/>
                          <a:pt x="1520442" y="942975"/>
                          <a:pt x="1520156" y="943356"/>
                        </a:cubicBezTo>
                        <a:cubicBezTo>
                          <a:pt x="1519680" y="944023"/>
                          <a:pt x="1519204" y="944689"/>
                          <a:pt x="1518442" y="944689"/>
                        </a:cubicBezTo>
                        <a:cubicBezTo>
                          <a:pt x="1518442" y="944689"/>
                          <a:pt x="1518442" y="944689"/>
                          <a:pt x="1518442" y="944689"/>
                        </a:cubicBezTo>
                        <a:cubicBezTo>
                          <a:pt x="1517585" y="944689"/>
                          <a:pt x="1517013" y="943927"/>
                          <a:pt x="1516537" y="943070"/>
                        </a:cubicBezTo>
                        <a:cubicBezTo>
                          <a:pt x="1516251" y="942689"/>
                          <a:pt x="1515965" y="942213"/>
                          <a:pt x="1515489" y="942118"/>
                        </a:cubicBezTo>
                        <a:cubicBezTo>
                          <a:pt x="1515204" y="942118"/>
                          <a:pt x="1514822" y="942213"/>
                          <a:pt x="1514442" y="942594"/>
                        </a:cubicBezTo>
                        <a:cubicBezTo>
                          <a:pt x="1513584" y="943261"/>
                          <a:pt x="1512441" y="943547"/>
                          <a:pt x="1511489" y="943356"/>
                        </a:cubicBezTo>
                        <a:cubicBezTo>
                          <a:pt x="1510631" y="943165"/>
                          <a:pt x="1509870" y="942594"/>
                          <a:pt x="1509488" y="941737"/>
                        </a:cubicBezTo>
                        <a:cubicBezTo>
                          <a:pt x="1509203" y="941070"/>
                          <a:pt x="1509107" y="940975"/>
                          <a:pt x="1507203" y="941737"/>
                        </a:cubicBezTo>
                        <a:cubicBezTo>
                          <a:pt x="1506821" y="941927"/>
                          <a:pt x="1506345" y="942118"/>
                          <a:pt x="1505774" y="942308"/>
                        </a:cubicBezTo>
                        <a:cubicBezTo>
                          <a:pt x="1503012" y="943261"/>
                          <a:pt x="1500345" y="941546"/>
                          <a:pt x="1498535" y="940213"/>
                        </a:cubicBezTo>
                        <a:cubicBezTo>
                          <a:pt x="1498059" y="939832"/>
                          <a:pt x="1497582" y="939546"/>
                          <a:pt x="1497201" y="939356"/>
                        </a:cubicBezTo>
                        <a:cubicBezTo>
                          <a:pt x="1496154" y="938689"/>
                          <a:pt x="1495011" y="938022"/>
                          <a:pt x="1495487" y="936403"/>
                        </a:cubicBezTo>
                        <a:cubicBezTo>
                          <a:pt x="1495772" y="935355"/>
                          <a:pt x="1495487" y="934879"/>
                          <a:pt x="1494439" y="934402"/>
                        </a:cubicBezTo>
                        <a:cubicBezTo>
                          <a:pt x="1492629" y="933640"/>
                          <a:pt x="1492058" y="930688"/>
                          <a:pt x="1491962" y="929450"/>
                        </a:cubicBezTo>
                        <a:cubicBezTo>
                          <a:pt x="1491772" y="928021"/>
                          <a:pt x="1491105" y="927449"/>
                          <a:pt x="1489581" y="927640"/>
                        </a:cubicBezTo>
                        <a:cubicBezTo>
                          <a:pt x="1489105" y="927735"/>
                          <a:pt x="1488629" y="927830"/>
                          <a:pt x="1488057" y="928116"/>
                        </a:cubicBezTo>
                        <a:cubicBezTo>
                          <a:pt x="1487200" y="928592"/>
                          <a:pt x="1486914" y="928783"/>
                          <a:pt x="1486438" y="928688"/>
                        </a:cubicBezTo>
                        <a:cubicBezTo>
                          <a:pt x="1486057" y="928592"/>
                          <a:pt x="1485867" y="928306"/>
                          <a:pt x="1485771" y="928021"/>
                        </a:cubicBezTo>
                        <a:cubicBezTo>
                          <a:pt x="1485676" y="927735"/>
                          <a:pt x="1485390" y="927354"/>
                          <a:pt x="1484914" y="926878"/>
                        </a:cubicBezTo>
                        <a:cubicBezTo>
                          <a:pt x="1484247" y="926211"/>
                          <a:pt x="1483485" y="925830"/>
                          <a:pt x="1482819" y="925735"/>
                        </a:cubicBezTo>
                        <a:cubicBezTo>
                          <a:pt x="1479199" y="925449"/>
                          <a:pt x="1477770" y="924687"/>
                          <a:pt x="1475008" y="923068"/>
                        </a:cubicBezTo>
                        <a:cubicBezTo>
                          <a:pt x="1474246" y="922592"/>
                          <a:pt x="1473294" y="922020"/>
                          <a:pt x="1472531" y="921258"/>
                        </a:cubicBezTo>
                        <a:lnTo>
                          <a:pt x="1471865" y="920591"/>
                        </a:lnTo>
                        <a:cubicBezTo>
                          <a:pt x="1471007" y="919734"/>
                          <a:pt x="1470055" y="918877"/>
                          <a:pt x="1469484" y="918877"/>
                        </a:cubicBezTo>
                        <a:cubicBezTo>
                          <a:pt x="1468817" y="918877"/>
                          <a:pt x="1467674" y="919448"/>
                          <a:pt x="1467102" y="919639"/>
                        </a:cubicBezTo>
                        <a:cubicBezTo>
                          <a:pt x="1466721" y="920210"/>
                          <a:pt x="1466150" y="920782"/>
                          <a:pt x="1465578" y="921163"/>
                        </a:cubicBezTo>
                        <a:cubicBezTo>
                          <a:pt x="1465293" y="921353"/>
                          <a:pt x="1464912" y="921830"/>
                          <a:pt x="1464626" y="922210"/>
                        </a:cubicBezTo>
                        <a:cubicBezTo>
                          <a:pt x="1464054" y="922973"/>
                          <a:pt x="1463483" y="923735"/>
                          <a:pt x="1462626" y="923830"/>
                        </a:cubicBezTo>
                        <a:cubicBezTo>
                          <a:pt x="1462340" y="923830"/>
                          <a:pt x="1462149" y="923830"/>
                          <a:pt x="1461959" y="923639"/>
                        </a:cubicBezTo>
                        <a:cubicBezTo>
                          <a:pt x="1462054" y="924687"/>
                          <a:pt x="1462054" y="926021"/>
                          <a:pt x="1461482" y="926782"/>
                        </a:cubicBezTo>
                        <a:cubicBezTo>
                          <a:pt x="1460816" y="927640"/>
                          <a:pt x="1461482" y="928688"/>
                          <a:pt x="1462245" y="929354"/>
                        </a:cubicBezTo>
                        <a:cubicBezTo>
                          <a:pt x="1463483" y="930497"/>
                          <a:pt x="1463959" y="930783"/>
                          <a:pt x="1465864" y="931831"/>
                        </a:cubicBezTo>
                        <a:cubicBezTo>
                          <a:pt x="1466150" y="932021"/>
                          <a:pt x="1466531" y="932117"/>
                          <a:pt x="1466817" y="932307"/>
                        </a:cubicBezTo>
                        <a:cubicBezTo>
                          <a:pt x="1467579" y="932688"/>
                          <a:pt x="1468245" y="932974"/>
                          <a:pt x="1468817" y="933355"/>
                        </a:cubicBezTo>
                        <a:cubicBezTo>
                          <a:pt x="1469864" y="934498"/>
                          <a:pt x="1470531" y="934593"/>
                          <a:pt x="1472055" y="934688"/>
                        </a:cubicBezTo>
                        <a:cubicBezTo>
                          <a:pt x="1472246" y="934688"/>
                          <a:pt x="1472436" y="934688"/>
                          <a:pt x="1472627" y="934784"/>
                        </a:cubicBezTo>
                        <a:cubicBezTo>
                          <a:pt x="1473103" y="934879"/>
                          <a:pt x="1473294" y="934879"/>
                          <a:pt x="1473484" y="934784"/>
                        </a:cubicBezTo>
                        <a:cubicBezTo>
                          <a:pt x="1473579" y="934688"/>
                          <a:pt x="1473675" y="934593"/>
                          <a:pt x="1473770" y="934498"/>
                        </a:cubicBezTo>
                        <a:cubicBezTo>
                          <a:pt x="1474055" y="934212"/>
                          <a:pt x="1474437" y="933831"/>
                          <a:pt x="1475103" y="933736"/>
                        </a:cubicBezTo>
                        <a:cubicBezTo>
                          <a:pt x="1476722" y="933450"/>
                          <a:pt x="1477485" y="933926"/>
                          <a:pt x="1477770" y="934307"/>
                        </a:cubicBezTo>
                        <a:cubicBezTo>
                          <a:pt x="1478056" y="934688"/>
                          <a:pt x="1478342" y="935355"/>
                          <a:pt x="1477961" y="936403"/>
                        </a:cubicBezTo>
                        <a:cubicBezTo>
                          <a:pt x="1477485" y="937831"/>
                          <a:pt x="1477485" y="937927"/>
                          <a:pt x="1478056" y="938784"/>
                        </a:cubicBezTo>
                        <a:cubicBezTo>
                          <a:pt x="1478913" y="940022"/>
                          <a:pt x="1478723" y="941165"/>
                          <a:pt x="1477580" y="942404"/>
                        </a:cubicBezTo>
                        <a:cubicBezTo>
                          <a:pt x="1477580" y="942689"/>
                          <a:pt x="1478437" y="943451"/>
                          <a:pt x="1478913" y="943832"/>
                        </a:cubicBezTo>
                        <a:cubicBezTo>
                          <a:pt x="1479389" y="944309"/>
                          <a:pt x="1479866" y="944689"/>
                          <a:pt x="1480152" y="945166"/>
                        </a:cubicBezTo>
                        <a:lnTo>
                          <a:pt x="1480437" y="945642"/>
                        </a:lnTo>
                        <a:cubicBezTo>
                          <a:pt x="1481485" y="946976"/>
                          <a:pt x="1483104" y="949261"/>
                          <a:pt x="1483200" y="951262"/>
                        </a:cubicBezTo>
                        <a:cubicBezTo>
                          <a:pt x="1483295" y="952405"/>
                          <a:pt x="1483200" y="953262"/>
                          <a:pt x="1482723" y="953738"/>
                        </a:cubicBezTo>
                        <a:cubicBezTo>
                          <a:pt x="1482247" y="954214"/>
                          <a:pt x="1481485" y="954119"/>
                          <a:pt x="1480723" y="954024"/>
                        </a:cubicBezTo>
                        <a:cubicBezTo>
                          <a:pt x="1479485" y="953834"/>
                          <a:pt x="1479389" y="953929"/>
                          <a:pt x="1477961" y="955072"/>
                        </a:cubicBezTo>
                        <a:lnTo>
                          <a:pt x="1477580" y="955357"/>
                        </a:lnTo>
                        <a:cubicBezTo>
                          <a:pt x="1477008" y="955834"/>
                          <a:pt x="1476437" y="956215"/>
                          <a:pt x="1475961" y="956501"/>
                        </a:cubicBezTo>
                        <a:cubicBezTo>
                          <a:pt x="1475198" y="956977"/>
                          <a:pt x="1474818" y="957263"/>
                          <a:pt x="1474818" y="957548"/>
                        </a:cubicBezTo>
                        <a:cubicBezTo>
                          <a:pt x="1475008" y="958977"/>
                          <a:pt x="1473579" y="960596"/>
                          <a:pt x="1471865" y="960977"/>
                        </a:cubicBezTo>
                        <a:cubicBezTo>
                          <a:pt x="1470817" y="961168"/>
                          <a:pt x="1469293" y="962120"/>
                          <a:pt x="1467388" y="963739"/>
                        </a:cubicBezTo>
                        <a:cubicBezTo>
                          <a:pt x="1465769" y="965073"/>
                          <a:pt x="1465007" y="965264"/>
                          <a:pt x="1462721" y="963835"/>
                        </a:cubicBezTo>
                        <a:cubicBezTo>
                          <a:pt x="1460625" y="962501"/>
                          <a:pt x="1459673" y="961549"/>
                          <a:pt x="1459482" y="959739"/>
                        </a:cubicBezTo>
                        <a:cubicBezTo>
                          <a:pt x="1459387" y="957929"/>
                          <a:pt x="1459006" y="957167"/>
                          <a:pt x="1458149" y="956977"/>
                        </a:cubicBezTo>
                        <a:cubicBezTo>
                          <a:pt x="1457101" y="956786"/>
                          <a:pt x="1455958" y="956596"/>
                          <a:pt x="1455482" y="955739"/>
                        </a:cubicBezTo>
                        <a:cubicBezTo>
                          <a:pt x="1455196" y="955262"/>
                          <a:pt x="1455291" y="954596"/>
                          <a:pt x="1455768" y="953929"/>
                        </a:cubicBezTo>
                        <a:cubicBezTo>
                          <a:pt x="1455958" y="953548"/>
                          <a:pt x="1456053" y="953167"/>
                          <a:pt x="1455863" y="952881"/>
                        </a:cubicBezTo>
                        <a:cubicBezTo>
                          <a:pt x="1455577" y="952500"/>
                          <a:pt x="1455005" y="952214"/>
                          <a:pt x="1454339" y="952214"/>
                        </a:cubicBezTo>
                        <a:lnTo>
                          <a:pt x="1453958" y="952214"/>
                        </a:lnTo>
                        <a:cubicBezTo>
                          <a:pt x="1452434" y="952214"/>
                          <a:pt x="1450529" y="952214"/>
                          <a:pt x="1448814" y="950500"/>
                        </a:cubicBezTo>
                        <a:cubicBezTo>
                          <a:pt x="1447481" y="949166"/>
                          <a:pt x="1444814" y="949166"/>
                          <a:pt x="1442909" y="950500"/>
                        </a:cubicBezTo>
                        <a:cubicBezTo>
                          <a:pt x="1441004" y="951833"/>
                          <a:pt x="1440813" y="952405"/>
                          <a:pt x="1440337" y="954405"/>
                        </a:cubicBezTo>
                        <a:cubicBezTo>
                          <a:pt x="1440051" y="955548"/>
                          <a:pt x="1439765" y="957072"/>
                          <a:pt x="1439575" y="958215"/>
                        </a:cubicBezTo>
                        <a:lnTo>
                          <a:pt x="1439575" y="958406"/>
                        </a:lnTo>
                        <a:cubicBezTo>
                          <a:pt x="1439575" y="958406"/>
                          <a:pt x="1439575" y="958501"/>
                          <a:pt x="1439575" y="958501"/>
                        </a:cubicBezTo>
                        <a:cubicBezTo>
                          <a:pt x="1439861" y="958406"/>
                          <a:pt x="1440242" y="958406"/>
                          <a:pt x="1440718" y="958406"/>
                        </a:cubicBezTo>
                        <a:cubicBezTo>
                          <a:pt x="1440813" y="958406"/>
                          <a:pt x="1441194" y="958406"/>
                          <a:pt x="1441480" y="958310"/>
                        </a:cubicBezTo>
                        <a:cubicBezTo>
                          <a:pt x="1442337" y="958215"/>
                          <a:pt x="1443099" y="958215"/>
                          <a:pt x="1443480" y="958691"/>
                        </a:cubicBezTo>
                        <a:cubicBezTo>
                          <a:pt x="1443766" y="959168"/>
                          <a:pt x="1443576" y="959644"/>
                          <a:pt x="1443480" y="960025"/>
                        </a:cubicBezTo>
                        <a:lnTo>
                          <a:pt x="1443385" y="960215"/>
                        </a:lnTo>
                        <a:cubicBezTo>
                          <a:pt x="1443290" y="960406"/>
                          <a:pt x="1443290" y="960692"/>
                          <a:pt x="1443195" y="960977"/>
                        </a:cubicBezTo>
                        <a:cubicBezTo>
                          <a:pt x="1443195" y="961073"/>
                          <a:pt x="1443195" y="961358"/>
                          <a:pt x="1443195" y="961644"/>
                        </a:cubicBezTo>
                        <a:cubicBezTo>
                          <a:pt x="1443195" y="962406"/>
                          <a:pt x="1443195" y="963454"/>
                          <a:pt x="1442432" y="963930"/>
                        </a:cubicBezTo>
                        <a:cubicBezTo>
                          <a:pt x="1442147" y="964121"/>
                          <a:pt x="1441766" y="964216"/>
                          <a:pt x="1441194" y="964025"/>
                        </a:cubicBezTo>
                        <a:cubicBezTo>
                          <a:pt x="1441385" y="964406"/>
                          <a:pt x="1441670" y="964978"/>
                          <a:pt x="1442052" y="965454"/>
                        </a:cubicBezTo>
                        <a:cubicBezTo>
                          <a:pt x="1443099" y="966502"/>
                          <a:pt x="1443004" y="967454"/>
                          <a:pt x="1443004" y="968216"/>
                        </a:cubicBezTo>
                        <a:cubicBezTo>
                          <a:pt x="1443004" y="968407"/>
                          <a:pt x="1443004" y="968502"/>
                          <a:pt x="1443004" y="968693"/>
                        </a:cubicBezTo>
                        <a:cubicBezTo>
                          <a:pt x="1443004" y="969169"/>
                          <a:pt x="1443290" y="969455"/>
                          <a:pt x="1443766" y="970026"/>
                        </a:cubicBezTo>
                        <a:cubicBezTo>
                          <a:pt x="1443861" y="970121"/>
                          <a:pt x="1444052" y="970312"/>
                          <a:pt x="1444147" y="970502"/>
                        </a:cubicBezTo>
                        <a:lnTo>
                          <a:pt x="1444242" y="970788"/>
                        </a:lnTo>
                        <a:lnTo>
                          <a:pt x="1444814" y="973360"/>
                        </a:lnTo>
                        <a:lnTo>
                          <a:pt x="1444147" y="973455"/>
                        </a:lnTo>
                        <a:cubicBezTo>
                          <a:pt x="1444147" y="973455"/>
                          <a:pt x="1443099" y="973741"/>
                          <a:pt x="1442052" y="974122"/>
                        </a:cubicBezTo>
                        <a:cubicBezTo>
                          <a:pt x="1440909" y="974598"/>
                          <a:pt x="1439861" y="975074"/>
                          <a:pt x="1438527" y="975074"/>
                        </a:cubicBezTo>
                        <a:lnTo>
                          <a:pt x="1438337" y="975074"/>
                        </a:lnTo>
                        <a:cubicBezTo>
                          <a:pt x="1437384" y="975074"/>
                          <a:pt x="1436432" y="975074"/>
                          <a:pt x="1435098" y="976789"/>
                        </a:cubicBezTo>
                        <a:cubicBezTo>
                          <a:pt x="1433479" y="978789"/>
                          <a:pt x="1432812" y="982409"/>
                          <a:pt x="1433288" y="984123"/>
                        </a:cubicBezTo>
                        <a:cubicBezTo>
                          <a:pt x="1433384" y="984599"/>
                          <a:pt x="1433574" y="984980"/>
                          <a:pt x="1433765" y="985361"/>
                        </a:cubicBezTo>
                        <a:cubicBezTo>
                          <a:pt x="1434336" y="986790"/>
                          <a:pt x="1434908" y="988314"/>
                          <a:pt x="1434241" y="990981"/>
                        </a:cubicBezTo>
                        <a:cubicBezTo>
                          <a:pt x="1433288" y="994410"/>
                          <a:pt x="1432241" y="995648"/>
                          <a:pt x="1430050" y="997363"/>
                        </a:cubicBezTo>
                        <a:cubicBezTo>
                          <a:pt x="1427859" y="999077"/>
                          <a:pt x="1426526" y="999649"/>
                          <a:pt x="1424526" y="999744"/>
                        </a:cubicBezTo>
                        <a:cubicBezTo>
                          <a:pt x="1422430" y="999839"/>
                          <a:pt x="1420811" y="998982"/>
                          <a:pt x="1419192" y="997744"/>
                        </a:cubicBezTo>
                        <a:cubicBezTo>
                          <a:pt x="1418715" y="997363"/>
                          <a:pt x="1418429" y="997553"/>
                          <a:pt x="1418334" y="997648"/>
                        </a:cubicBezTo>
                        <a:cubicBezTo>
                          <a:pt x="1417953" y="997934"/>
                          <a:pt x="1417668" y="998982"/>
                          <a:pt x="1418144" y="1000030"/>
                        </a:cubicBezTo>
                        <a:cubicBezTo>
                          <a:pt x="1419096" y="1001935"/>
                          <a:pt x="1419287" y="1002506"/>
                          <a:pt x="1418239" y="1003840"/>
                        </a:cubicBezTo>
                        <a:cubicBezTo>
                          <a:pt x="1417953" y="1004221"/>
                          <a:pt x="1417953" y="1004602"/>
                          <a:pt x="1418048" y="1004792"/>
                        </a:cubicBezTo>
                        <a:cubicBezTo>
                          <a:pt x="1418144" y="1005173"/>
                          <a:pt x="1418429" y="1005554"/>
                          <a:pt x="1418906" y="1005745"/>
                        </a:cubicBezTo>
                        <a:cubicBezTo>
                          <a:pt x="1420049" y="1006221"/>
                          <a:pt x="1420811" y="1006411"/>
                          <a:pt x="1422525" y="1006697"/>
                        </a:cubicBezTo>
                        <a:cubicBezTo>
                          <a:pt x="1424335" y="1006983"/>
                          <a:pt x="1426050" y="1007459"/>
                          <a:pt x="1428431" y="1008602"/>
                        </a:cubicBezTo>
                        <a:cubicBezTo>
                          <a:pt x="1430907" y="1009745"/>
                          <a:pt x="1431384" y="1011269"/>
                          <a:pt x="1431288" y="1013174"/>
                        </a:cubicBezTo>
                        <a:cubicBezTo>
                          <a:pt x="1431193" y="1014222"/>
                          <a:pt x="1431384" y="1015556"/>
                          <a:pt x="1431384" y="1016698"/>
                        </a:cubicBezTo>
                        <a:cubicBezTo>
                          <a:pt x="1431479" y="1017460"/>
                          <a:pt x="1431479" y="1018223"/>
                          <a:pt x="1431479" y="1018794"/>
                        </a:cubicBezTo>
                        <a:cubicBezTo>
                          <a:pt x="1431479" y="1019270"/>
                          <a:pt x="1431574" y="1020223"/>
                          <a:pt x="1431669" y="1021366"/>
                        </a:cubicBezTo>
                        <a:cubicBezTo>
                          <a:pt x="1431669" y="1021652"/>
                          <a:pt x="1431764" y="1022318"/>
                          <a:pt x="1434051" y="1022318"/>
                        </a:cubicBezTo>
                        <a:lnTo>
                          <a:pt x="1435765" y="1022318"/>
                        </a:lnTo>
                        <a:cubicBezTo>
                          <a:pt x="1437098" y="1022318"/>
                          <a:pt x="1437956" y="1022318"/>
                          <a:pt x="1438718" y="1022223"/>
                        </a:cubicBezTo>
                        <a:cubicBezTo>
                          <a:pt x="1439956" y="1022128"/>
                          <a:pt x="1441099" y="1023176"/>
                          <a:pt x="1442432" y="1024319"/>
                        </a:cubicBezTo>
                        <a:cubicBezTo>
                          <a:pt x="1442718" y="1024604"/>
                          <a:pt x="1443004" y="1024795"/>
                          <a:pt x="1443290" y="1025081"/>
                        </a:cubicBezTo>
                        <a:cubicBezTo>
                          <a:pt x="1443861" y="1025652"/>
                          <a:pt x="1444623" y="1026223"/>
                          <a:pt x="1445385" y="1026890"/>
                        </a:cubicBezTo>
                        <a:cubicBezTo>
                          <a:pt x="1446338" y="1027748"/>
                          <a:pt x="1447100" y="1027938"/>
                          <a:pt x="1447767" y="1028033"/>
                        </a:cubicBezTo>
                        <a:cubicBezTo>
                          <a:pt x="1448243" y="1028129"/>
                          <a:pt x="1448719" y="1028224"/>
                          <a:pt x="1449100" y="1028510"/>
                        </a:cubicBezTo>
                        <a:cubicBezTo>
                          <a:pt x="1449386" y="1028795"/>
                          <a:pt x="1449957" y="1028795"/>
                          <a:pt x="1450338" y="1028605"/>
                        </a:cubicBezTo>
                        <a:cubicBezTo>
                          <a:pt x="1450719" y="1028414"/>
                          <a:pt x="1450814" y="1028129"/>
                          <a:pt x="1450814" y="1027652"/>
                        </a:cubicBezTo>
                        <a:lnTo>
                          <a:pt x="1450814" y="1027367"/>
                        </a:lnTo>
                        <a:cubicBezTo>
                          <a:pt x="1450719" y="1026033"/>
                          <a:pt x="1450719" y="1025081"/>
                          <a:pt x="1451386" y="1024700"/>
                        </a:cubicBezTo>
                        <a:cubicBezTo>
                          <a:pt x="1451957" y="1024319"/>
                          <a:pt x="1452624" y="1024700"/>
                          <a:pt x="1452815" y="1024795"/>
                        </a:cubicBezTo>
                        <a:cubicBezTo>
                          <a:pt x="1453481" y="1025176"/>
                          <a:pt x="1453577" y="1025081"/>
                          <a:pt x="1453958" y="1024700"/>
                        </a:cubicBezTo>
                        <a:cubicBezTo>
                          <a:pt x="1454625" y="1023938"/>
                          <a:pt x="1455482" y="1024128"/>
                          <a:pt x="1455863" y="1024223"/>
                        </a:cubicBezTo>
                        <a:cubicBezTo>
                          <a:pt x="1457196" y="1024414"/>
                          <a:pt x="1457672" y="1023938"/>
                          <a:pt x="1458054" y="1023652"/>
                        </a:cubicBezTo>
                        <a:cubicBezTo>
                          <a:pt x="1458244" y="1023461"/>
                          <a:pt x="1458625" y="1023080"/>
                          <a:pt x="1459101" y="1023271"/>
                        </a:cubicBezTo>
                        <a:cubicBezTo>
                          <a:pt x="1459673" y="1023461"/>
                          <a:pt x="1459863" y="1023938"/>
                          <a:pt x="1460149" y="1025176"/>
                        </a:cubicBezTo>
                        <a:cubicBezTo>
                          <a:pt x="1460720" y="1027271"/>
                          <a:pt x="1461578" y="1030891"/>
                          <a:pt x="1461959" y="1032701"/>
                        </a:cubicBezTo>
                        <a:cubicBezTo>
                          <a:pt x="1462149" y="1033367"/>
                          <a:pt x="1462340" y="1034129"/>
                          <a:pt x="1462530" y="1034891"/>
                        </a:cubicBezTo>
                        <a:cubicBezTo>
                          <a:pt x="1463102" y="1037273"/>
                          <a:pt x="1463864" y="1040321"/>
                          <a:pt x="1464150" y="1043178"/>
                        </a:cubicBezTo>
                        <a:cubicBezTo>
                          <a:pt x="1464340" y="1045273"/>
                          <a:pt x="1464245" y="1047274"/>
                          <a:pt x="1464245" y="1049179"/>
                        </a:cubicBezTo>
                        <a:cubicBezTo>
                          <a:pt x="1464150" y="1050798"/>
                          <a:pt x="1464150" y="1052417"/>
                          <a:pt x="1464245" y="1053846"/>
                        </a:cubicBezTo>
                        <a:lnTo>
                          <a:pt x="1464340" y="1054989"/>
                        </a:lnTo>
                        <a:cubicBezTo>
                          <a:pt x="1464530" y="1057180"/>
                          <a:pt x="1464626" y="1057942"/>
                          <a:pt x="1463197" y="1059371"/>
                        </a:cubicBezTo>
                        <a:cubicBezTo>
                          <a:pt x="1462054" y="1060514"/>
                          <a:pt x="1460911" y="1060418"/>
                          <a:pt x="1459673" y="1060323"/>
                        </a:cubicBezTo>
                        <a:cubicBezTo>
                          <a:pt x="1459101" y="1060323"/>
                          <a:pt x="1458530" y="1060228"/>
                          <a:pt x="1457863" y="1060323"/>
                        </a:cubicBezTo>
                        <a:lnTo>
                          <a:pt x="1457292" y="1060323"/>
                        </a:lnTo>
                        <a:cubicBezTo>
                          <a:pt x="1455482" y="1060418"/>
                          <a:pt x="1454720" y="1060514"/>
                          <a:pt x="1452815" y="1062133"/>
                        </a:cubicBezTo>
                        <a:lnTo>
                          <a:pt x="1451957" y="1062895"/>
                        </a:lnTo>
                        <a:cubicBezTo>
                          <a:pt x="1450243" y="1064324"/>
                          <a:pt x="1449005" y="1065371"/>
                          <a:pt x="1448052" y="1067467"/>
                        </a:cubicBezTo>
                        <a:cubicBezTo>
                          <a:pt x="1447671" y="1068229"/>
                          <a:pt x="1447481" y="1068896"/>
                          <a:pt x="1447195" y="1069562"/>
                        </a:cubicBezTo>
                        <a:cubicBezTo>
                          <a:pt x="1446623" y="1071086"/>
                          <a:pt x="1446147" y="1072134"/>
                          <a:pt x="1445480" y="1073182"/>
                        </a:cubicBezTo>
                        <a:cubicBezTo>
                          <a:pt x="1444623" y="1074611"/>
                          <a:pt x="1444719" y="1076706"/>
                          <a:pt x="1444909" y="1078802"/>
                        </a:cubicBezTo>
                        <a:cubicBezTo>
                          <a:pt x="1445004" y="1079278"/>
                          <a:pt x="1445004" y="1079754"/>
                          <a:pt x="1445004" y="1080135"/>
                        </a:cubicBezTo>
                        <a:cubicBezTo>
                          <a:pt x="1445100" y="1081373"/>
                          <a:pt x="1445100" y="1081373"/>
                          <a:pt x="1446147" y="1081469"/>
                        </a:cubicBezTo>
                        <a:cubicBezTo>
                          <a:pt x="1447957" y="1081564"/>
                          <a:pt x="1448529" y="1082326"/>
                          <a:pt x="1449100" y="1083183"/>
                        </a:cubicBezTo>
                        <a:cubicBezTo>
                          <a:pt x="1449290" y="1083469"/>
                          <a:pt x="1449576" y="1083850"/>
                          <a:pt x="1449957" y="1084231"/>
                        </a:cubicBezTo>
                        <a:cubicBezTo>
                          <a:pt x="1451386" y="1085660"/>
                          <a:pt x="1452243" y="1087469"/>
                          <a:pt x="1452720" y="1088898"/>
                        </a:cubicBezTo>
                        <a:cubicBezTo>
                          <a:pt x="1453005" y="1089755"/>
                          <a:pt x="1453291" y="1089946"/>
                          <a:pt x="1453291" y="1089946"/>
                        </a:cubicBezTo>
                        <a:cubicBezTo>
                          <a:pt x="1453291" y="1089946"/>
                          <a:pt x="1453577" y="1089851"/>
                          <a:pt x="1454053" y="1088803"/>
                        </a:cubicBezTo>
                        <a:cubicBezTo>
                          <a:pt x="1454815" y="1087374"/>
                          <a:pt x="1455863" y="1086517"/>
                          <a:pt x="1457006" y="1086517"/>
                        </a:cubicBezTo>
                        <a:cubicBezTo>
                          <a:pt x="1458149" y="1086517"/>
                          <a:pt x="1459196" y="1087184"/>
                          <a:pt x="1459959" y="1088517"/>
                        </a:cubicBezTo>
                        <a:cubicBezTo>
                          <a:pt x="1460530" y="1089470"/>
                          <a:pt x="1461102" y="1090422"/>
                          <a:pt x="1461578" y="1090517"/>
                        </a:cubicBezTo>
                        <a:cubicBezTo>
                          <a:pt x="1461863" y="1090613"/>
                          <a:pt x="1462245" y="1090422"/>
                          <a:pt x="1462911" y="1090041"/>
                        </a:cubicBezTo>
                        <a:cubicBezTo>
                          <a:pt x="1464721" y="1088803"/>
                          <a:pt x="1466626" y="1089565"/>
                          <a:pt x="1468626" y="1092041"/>
                        </a:cubicBezTo>
                        <a:cubicBezTo>
                          <a:pt x="1469388" y="1092994"/>
                          <a:pt x="1470150" y="1093280"/>
                          <a:pt x="1471198" y="1093661"/>
                        </a:cubicBezTo>
                        <a:cubicBezTo>
                          <a:pt x="1471674" y="1093851"/>
                          <a:pt x="1472246" y="1094042"/>
                          <a:pt x="1472817" y="1094327"/>
                        </a:cubicBezTo>
                        <a:cubicBezTo>
                          <a:pt x="1474151" y="1094994"/>
                          <a:pt x="1475484" y="1095661"/>
                          <a:pt x="1475484" y="1096804"/>
                        </a:cubicBezTo>
                        <a:cubicBezTo>
                          <a:pt x="1475484" y="1097852"/>
                          <a:pt x="1474246" y="1098423"/>
                          <a:pt x="1473865" y="1098614"/>
                        </a:cubicBezTo>
                        <a:cubicBezTo>
                          <a:pt x="1471770" y="1099661"/>
                          <a:pt x="1470817" y="1100519"/>
                          <a:pt x="1469579" y="1101852"/>
                        </a:cubicBezTo>
                        <a:lnTo>
                          <a:pt x="1469007" y="1102424"/>
                        </a:lnTo>
                        <a:cubicBezTo>
                          <a:pt x="1467388" y="1104043"/>
                          <a:pt x="1467388" y="1104138"/>
                          <a:pt x="1467674" y="1105757"/>
                        </a:cubicBezTo>
                        <a:cubicBezTo>
                          <a:pt x="1468055" y="1107757"/>
                          <a:pt x="1467674" y="1108234"/>
                          <a:pt x="1466436" y="1109091"/>
                        </a:cubicBezTo>
                        <a:cubicBezTo>
                          <a:pt x="1466245" y="1109186"/>
                          <a:pt x="1466054" y="1109377"/>
                          <a:pt x="1465864" y="1109567"/>
                        </a:cubicBezTo>
                        <a:lnTo>
                          <a:pt x="1465293" y="1109948"/>
                        </a:lnTo>
                        <a:cubicBezTo>
                          <a:pt x="1464150" y="1110806"/>
                          <a:pt x="1463864" y="1110996"/>
                          <a:pt x="1464530" y="1112711"/>
                        </a:cubicBezTo>
                        <a:cubicBezTo>
                          <a:pt x="1465197" y="1114520"/>
                          <a:pt x="1465578" y="1114711"/>
                          <a:pt x="1466721" y="1115282"/>
                        </a:cubicBezTo>
                        <a:cubicBezTo>
                          <a:pt x="1467007" y="1115473"/>
                          <a:pt x="1467388" y="1115663"/>
                          <a:pt x="1467864" y="1115949"/>
                        </a:cubicBezTo>
                        <a:cubicBezTo>
                          <a:pt x="1470150" y="1117282"/>
                          <a:pt x="1470341" y="1118426"/>
                          <a:pt x="1470531" y="1120711"/>
                        </a:cubicBezTo>
                        <a:cubicBezTo>
                          <a:pt x="1470627" y="1121664"/>
                          <a:pt x="1470722" y="1122331"/>
                          <a:pt x="1470817" y="1122902"/>
                        </a:cubicBezTo>
                        <a:cubicBezTo>
                          <a:pt x="1470912" y="1123760"/>
                          <a:pt x="1471007" y="1124522"/>
                          <a:pt x="1471007" y="1125379"/>
                        </a:cubicBezTo>
                        <a:lnTo>
                          <a:pt x="1471007" y="1125760"/>
                        </a:lnTo>
                        <a:cubicBezTo>
                          <a:pt x="1471007" y="1126903"/>
                          <a:pt x="1471007" y="1127760"/>
                          <a:pt x="1473198" y="1129379"/>
                        </a:cubicBezTo>
                        <a:lnTo>
                          <a:pt x="1473484" y="1129570"/>
                        </a:lnTo>
                        <a:cubicBezTo>
                          <a:pt x="1476151" y="1131475"/>
                          <a:pt x="1477580" y="1132523"/>
                          <a:pt x="1479009" y="1135856"/>
                        </a:cubicBezTo>
                        <a:cubicBezTo>
                          <a:pt x="1480437" y="1139190"/>
                          <a:pt x="1480628" y="1140428"/>
                          <a:pt x="1480342" y="1143000"/>
                        </a:cubicBezTo>
                        <a:cubicBezTo>
                          <a:pt x="1480152" y="1145191"/>
                          <a:pt x="1480913" y="1146334"/>
                          <a:pt x="1481771" y="1147191"/>
                        </a:cubicBezTo>
                        <a:cubicBezTo>
                          <a:pt x="1482628" y="1148144"/>
                          <a:pt x="1482628" y="1149001"/>
                          <a:pt x="1482723" y="1149953"/>
                        </a:cubicBezTo>
                        <a:cubicBezTo>
                          <a:pt x="1482723" y="1150239"/>
                          <a:pt x="1482723" y="1150430"/>
                          <a:pt x="1482723" y="1150715"/>
                        </a:cubicBezTo>
                        <a:cubicBezTo>
                          <a:pt x="1482723" y="1151001"/>
                          <a:pt x="1482819" y="1151096"/>
                          <a:pt x="1482819" y="1151096"/>
                        </a:cubicBezTo>
                        <a:cubicBezTo>
                          <a:pt x="1482914" y="1151096"/>
                          <a:pt x="1483295" y="1151096"/>
                          <a:pt x="1483580" y="1151096"/>
                        </a:cubicBezTo>
                        <a:cubicBezTo>
                          <a:pt x="1483866" y="1151096"/>
                          <a:pt x="1484247" y="1151096"/>
                          <a:pt x="1484628" y="1151096"/>
                        </a:cubicBezTo>
                        <a:cubicBezTo>
                          <a:pt x="1486343" y="1151096"/>
                          <a:pt x="1486629" y="1151192"/>
                          <a:pt x="1487486" y="1152144"/>
                        </a:cubicBezTo>
                        <a:lnTo>
                          <a:pt x="1487676" y="1152335"/>
                        </a:lnTo>
                        <a:cubicBezTo>
                          <a:pt x="1487962" y="1152620"/>
                          <a:pt x="1488153" y="1152620"/>
                          <a:pt x="1488248" y="1152620"/>
                        </a:cubicBezTo>
                        <a:cubicBezTo>
                          <a:pt x="1488534" y="1152620"/>
                          <a:pt x="1489105" y="1152430"/>
                          <a:pt x="1490153" y="1151287"/>
                        </a:cubicBezTo>
                        <a:cubicBezTo>
                          <a:pt x="1491010" y="1150334"/>
                          <a:pt x="1492058" y="1149668"/>
                          <a:pt x="1492820" y="1149096"/>
                        </a:cubicBezTo>
                        <a:cubicBezTo>
                          <a:pt x="1493487" y="1148620"/>
                          <a:pt x="1494058" y="1148239"/>
                          <a:pt x="1494344" y="1147858"/>
                        </a:cubicBezTo>
                        <a:cubicBezTo>
                          <a:pt x="1495296" y="1146429"/>
                          <a:pt x="1496344" y="1146334"/>
                          <a:pt x="1497963" y="1146334"/>
                        </a:cubicBezTo>
                        <a:cubicBezTo>
                          <a:pt x="1498725" y="1146334"/>
                          <a:pt x="1499106" y="1146143"/>
                          <a:pt x="1499106" y="1144048"/>
                        </a:cubicBezTo>
                        <a:cubicBezTo>
                          <a:pt x="1499106" y="1142524"/>
                          <a:pt x="1499678" y="1139000"/>
                          <a:pt x="1501392" y="1137666"/>
                        </a:cubicBezTo>
                        <a:cubicBezTo>
                          <a:pt x="1502059" y="1137190"/>
                          <a:pt x="1502821" y="1136999"/>
                          <a:pt x="1503583" y="1137095"/>
                        </a:cubicBezTo>
                        <a:cubicBezTo>
                          <a:pt x="1504250" y="1137190"/>
                          <a:pt x="1504726" y="1137285"/>
                          <a:pt x="1505202" y="1137380"/>
                        </a:cubicBezTo>
                        <a:cubicBezTo>
                          <a:pt x="1506631" y="1137571"/>
                          <a:pt x="1507203" y="1137761"/>
                          <a:pt x="1509298" y="1138809"/>
                        </a:cubicBezTo>
                        <a:cubicBezTo>
                          <a:pt x="1509774" y="1139095"/>
                          <a:pt x="1510155" y="1139285"/>
                          <a:pt x="1510631" y="1139476"/>
                        </a:cubicBezTo>
                        <a:cubicBezTo>
                          <a:pt x="1512822" y="1140619"/>
                          <a:pt x="1515299" y="1141857"/>
                          <a:pt x="1514632" y="1144524"/>
                        </a:cubicBezTo>
                        <a:cubicBezTo>
                          <a:pt x="1513965" y="1147286"/>
                          <a:pt x="1511870" y="1149953"/>
                          <a:pt x="1510346" y="1151001"/>
                        </a:cubicBezTo>
                        <a:lnTo>
                          <a:pt x="1509870" y="1151287"/>
                        </a:lnTo>
                        <a:cubicBezTo>
                          <a:pt x="1508536" y="1152144"/>
                          <a:pt x="1506917" y="1153192"/>
                          <a:pt x="1506726" y="1154906"/>
                        </a:cubicBezTo>
                        <a:cubicBezTo>
                          <a:pt x="1506726" y="1155287"/>
                          <a:pt x="1506631" y="1155573"/>
                          <a:pt x="1506631" y="1155859"/>
                        </a:cubicBezTo>
                        <a:cubicBezTo>
                          <a:pt x="1506345" y="1157669"/>
                          <a:pt x="1506250" y="1158526"/>
                          <a:pt x="1507107" y="1159383"/>
                        </a:cubicBezTo>
                        <a:cubicBezTo>
                          <a:pt x="1508155" y="1160526"/>
                          <a:pt x="1511679" y="1161479"/>
                          <a:pt x="1513013" y="1160240"/>
                        </a:cubicBezTo>
                        <a:cubicBezTo>
                          <a:pt x="1513489" y="1159764"/>
                          <a:pt x="1514251" y="1159097"/>
                          <a:pt x="1514918" y="1158335"/>
                        </a:cubicBezTo>
                        <a:cubicBezTo>
                          <a:pt x="1516728" y="1156430"/>
                          <a:pt x="1518823" y="1154335"/>
                          <a:pt x="1520633" y="1153763"/>
                        </a:cubicBezTo>
                        <a:lnTo>
                          <a:pt x="1521395" y="1153573"/>
                        </a:lnTo>
                        <a:cubicBezTo>
                          <a:pt x="1523395" y="1153001"/>
                          <a:pt x="1523967" y="1152715"/>
                          <a:pt x="1523967" y="1151573"/>
                        </a:cubicBezTo>
                        <a:cubicBezTo>
                          <a:pt x="1523967" y="1149477"/>
                          <a:pt x="1523395" y="1149001"/>
                          <a:pt x="1522823" y="1148715"/>
                        </a:cubicBezTo>
                        <a:cubicBezTo>
                          <a:pt x="1522157" y="1148429"/>
                          <a:pt x="1521776" y="1147763"/>
                          <a:pt x="1521680" y="1146905"/>
                        </a:cubicBezTo>
                        <a:cubicBezTo>
                          <a:pt x="1521585" y="1145762"/>
                          <a:pt x="1522062" y="1143953"/>
                          <a:pt x="1523967" y="1142714"/>
                        </a:cubicBezTo>
                        <a:cubicBezTo>
                          <a:pt x="1525776" y="1141476"/>
                          <a:pt x="1527777" y="1141095"/>
                          <a:pt x="1528920" y="1141762"/>
                        </a:cubicBezTo>
                        <a:cubicBezTo>
                          <a:pt x="1529586" y="1142143"/>
                          <a:pt x="1529967" y="1142810"/>
                          <a:pt x="1529872" y="1143572"/>
                        </a:cubicBezTo>
                        <a:cubicBezTo>
                          <a:pt x="1529872" y="1144334"/>
                          <a:pt x="1529967" y="1144810"/>
                          <a:pt x="1530158" y="1145096"/>
                        </a:cubicBezTo>
                        <a:cubicBezTo>
                          <a:pt x="1530444" y="1145381"/>
                          <a:pt x="1531110" y="1145381"/>
                          <a:pt x="1532063" y="1145191"/>
                        </a:cubicBezTo>
                        <a:cubicBezTo>
                          <a:pt x="1532539" y="1145096"/>
                          <a:pt x="1533015" y="1144905"/>
                          <a:pt x="1533396" y="1144810"/>
                        </a:cubicBezTo>
                        <a:cubicBezTo>
                          <a:pt x="1534444" y="1144524"/>
                          <a:pt x="1535206" y="1144238"/>
                          <a:pt x="1535968" y="1144715"/>
                        </a:cubicBezTo>
                        <a:cubicBezTo>
                          <a:pt x="1536444" y="1145000"/>
                          <a:pt x="1536825" y="1145572"/>
                          <a:pt x="1537016" y="1146429"/>
                        </a:cubicBezTo>
                        <a:cubicBezTo>
                          <a:pt x="1537492" y="1148525"/>
                          <a:pt x="1538730" y="1150239"/>
                          <a:pt x="1540445" y="1152620"/>
                        </a:cubicBezTo>
                        <a:cubicBezTo>
                          <a:pt x="1542064" y="1154811"/>
                          <a:pt x="1542826" y="1155859"/>
                          <a:pt x="1545207" y="1155287"/>
                        </a:cubicBezTo>
                        <a:cubicBezTo>
                          <a:pt x="1547874" y="1154716"/>
                          <a:pt x="1548446" y="1155002"/>
                          <a:pt x="1549208" y="1156430"/>
                        </a:cubicBezTo>
                        <a:lnTo>
                          <a:pt x="1549398" y="1156811"/>
                        </a:lnTo>
                        <a:cubicBezTo>
                          <a:pt x="1549589" y="1157097"/>
                          <a:pt x="1550065" y="1157002"/>
                          <a:pt x="1551303" y="1156621"/>
                        </a:cubicBezTo>
                        <a:cubicBezTo>
                          <a:pt x="1552161" y="1156335"/>
                          <a:pt x="1553018" y="1156049"/>
                          <a:pt x="1554065" y="1155954"/>
                        </a:cubicBezTo>
                        <a:cubicBezTo>
                          <a:pt x="1556637" y="1155764"/>
                          <a:pt x="1559019" y="1155382"/>
                          <a:pt x="1561019" y="1154811"/>
                        </a:cubicBezTo>
                        <a:cubicBezTo>
                          <a:pt x="1561114" y="1154430"/>
                          <a:pt x="1561686" y="1154335"/>
                          <a:pt x="1562257" y="1154335"/>
                        </a:cubicBezTo>
                        <a:close/>
                        <a:moveTo>
                          <a:pt x="1191449" y="1076515"/>
                        </a:moveTo>
                        <a:cubicBezTo>
                          <a:pt x="1191639" y="1076515"/>
                          <a:pt x="1191830" y="1076515"/>
                          <a:pt x="1192020" y="1076515"/>
                        </a:cubicBezTo>
                        <a:cubicBezTo>
                          <a:pt x="1193259" y="1076611"/>
                          <a:pt x="1193925" y="1078040"/>
                          <a:pt x="1193925" y="1080421"/>
                        </a:cubicBezTo>
                        <a:cubicBezTo>
                          <a:pt x="1194402" y="1080897"/>
                          <a:pt x="1195830" y="1081183"/>
                          <a:pt x="1198688" y="1080897"/>
                        </a:cubicBezTo>
                        <a:cubicBezTo>
                          <a:pt x="1200117" y="1080707"/>
                          <a:pt x="1204117" y="1080230"/>
                          <a:pt x="1205355" y="1079849"/>
                        </a:cubicBezTo>
                        <a:lnTo>
                          <a:pt x="1205355" y="1079849"/>
                        </a:lnTo>
                        <a:cubicBezTo>
                          <a:pt x="1205355" y="1079849"/>
                          <a:pt x="1205355" y="1079849"/>
                          <a:pt x="1205355" y="1079849"/>
                        </a:cubicBezTo>
                        <a:cubicBezTo>
                          <a:pt x="1205451" y="1079849"/>
                          <a:pt x="1205546" y="1079754"/>
                          <a:pt x="1205546" y="1079754"/>
                        </a:cubicBezTo>
                        <a:cubicBezTo>
                          <a:pt x="1205736" y="1079659"/>
                          <a:pt x="1205736" y="1079373"/>
                          <a:pt x="1205831" y="1078802"/>
                        </a:cubicBezTo>
                        <a:cubicBezTo>
                          <a:pt x="1205927" y="1078421"/>
                          <a:pt x="1205927" y="1077849"/>
                          <a:pt x="1206117" y="1077373"/>
                        </a:cubicBezTo>
                        <a:lnTo>
                          <a:pt x="1206212" y="1077182"/>
                        </a:lnTo>
                        <a:cubicBezTo>
                          <a:pt x="1206594" y="1076039"/>
                          <a:pt x="1206689" y="1075563"/>
                          <a:pt x="1205927" y="1074515"/>
                        </a:cubicBezTo>
                        <a:cubicBezTo>
                          <a:pt x="1204974" y="1073086"/>
                          <a:pt x="1204212" y="1072134"/>
                          <a:pt x="1205831" y="1070610"/>
                        </a:cubicBezTo>
                        <a:cubicBezTo>
                          <a:pt x="1206784" y="1069657"/>
                          <a:pt x="1206784" y="1069657"/>
                          <a:pt x="1205451" y="1068038"/>
                        </a:cubicBezTo>
                        <a:cubicBezTo>
                          <a:pt x="1204212" y="1066610"/>
                          <a:pt x="1204117" y="1065848"/>
                          <a:pt x="1204784" y="1064895"/>
                        </a:cubicBezTo>
                        <a:cubicBezTo>
                          <a:pt x="1204879" y="1064705"/>
                          <a:pt x="1204974" y="1064609"/>
                          <a:pt x="1205070" y="1064324"/>
                        </a:cubicBezTo>
                        <a:cubicBezTo>
                          <a:pt x="1205641" y="1062990"/>
                          <a:pt x="1205451" y="1062419"/>
                          <a:pt x="1205165" y="1061466"/>
                        </a:cubicBezTo>
                        <a:cubicBezTo>
                          <a:pt x="1204974" y="1060799"/>
                          <a:pt x="1204688" y="1059942"/>
                          <a:pt x="1204688" y="1058799"/>
                        </a:cubicBezTo>
                        <a:cubicBezTo>
                          <a:pt x="1204688" y="1058323"/>
                          <a:pt x="1203736" y="1057465"/>
                          <a:pt x="1203069" y="1056894"/>
                        </a:cubicBezTo>
                        <a:cubicBezTo>
                          <a:pt x="1202688" y="1056513"/>
                          <a:pt x="1202307" y="1056227"/>
                          <a:pt x="1202021" y="1055846"/>
                        </a:cubicBezTo>
                        <a:cubicBezTo>
                          <a:pt x="1200879" y="1054513"/>
                          <a:pt x="1199736" y="1051179"/>
                          <a:pt x="1200974" y="1048131"/>
                        </a:cubicBezTo>
                        <a:cubicBezTo>
                          <a:pt x="1201831" y="1046131"/>
                          <a:pt x="1202974" y="1043559"/>
                          <a:pt x="1204879" y="1041368"/>
                        </a:cubicBezTo>
                        <a:cubicBezTo>
                          <a:pt x="1204974" y="1041178"/>
                          <a:pt x="1204974" y="1040702"/>
                          <a:pt x="1204879" y="1040416"/>
                        </a:cubicBezTo>
                        <a:cubicBezTo>
                          <a:pt x="1204784" y="1039844"/>
                          <a:pt x="1204688" y="1039273"/>
                          <a:pt x="1205165" y="1038892"/>
                        </a:cubicBezTo>
                        <a:cubicBezTo>
                          <a:pt x="1206784" y="1037368"/>
                          <a:pt x="1208594" y="1037844"/>
                          <a:pt x="1211261" y="1038415"/>
                        </a:cubicBezTo>
                        <a:cubicBezTo>
                          <a:pt x="1212975" y="1038797"/>
                          <a:pt x="1214118" y="1038511"/>
                          <a:pt x="1215261" y="1038130"/>
                        </a:cubicBezTo>
                        <a:cubicBezTo>
                          <a:pt x="1215737" y="1037939"/>
                          <a:pt x="1216214" y="1037844"/>
                          <a:pt x="1216785" y="1037749"/>
                        </a:cubicBezTo>
                        <a:cubicBezTo>
                          <a:pt x="1218023" y="1037558"/>
                          <a:pt x="1218690" y="1038130"/>
                          <a:pt x="1219452" y="1038701"/>
                        </a:cubicBezTo>
                        <a:cubicBezTo>
                          <a:pt x="1219929" y="1038987"/>
                          <a:pt x="1220310" y="1039368"/>
                          <a:pt x="1220976" y="1039559"/>
                        </a:cubicBezTo>
                        <a:cubicBezTo>
                          <a:pt x="1221548" y="1039749"/>
                          <a:pt x="1221834" y="1039844"/>
                          <a:pt x="1221929" y="1039844"/>
                        </a:cubicBezTo>
                        <a:cubicBezTo>
                          <a:pt x="1222024" y="1039844"/>
                          <a:pt x="1222310" y="1039463"/>
                          <a:pt x="1222500" y="1039177"/>
                        </a:cubicBezTo>
                        <a:cubicBezTo>
                          <a:pt x="1222691" y="1038987"/>
                          <a:pt x="1222786" y="1038701"/>
                          <a:pt x="1223072" y="1038415"/>
                        </a:cubicBezTo>
                        <a:cubicBezTo>
                          <a:pt x="1223357" y="1038035"/>
                          <a:pt x="1223548" y="1037654"/>
                          <a:pt x="1223738" y="1037368"/>
                        </a:cubicBezTo>
                        <a:cubicBezTo>
                          <a:pt x="1224501" y="1036225"/>
                          <a:pt x="1225072" y="1035558"/>
                          <a:pt x="1226882" y="1036701"/>
                        </a:cubicBezTo>
                        <a:cubicBezTo>
                          <a:pt x="1227358" y="1036987"/>
                          <a:pt x="1227739" y="1036987"/>
                          <a:pt x="1227929" y="1036796"/>
                        </a:cubicBezTo>
                        <a:cubicBezTo>
                          <a:pt x="1228120" y="1036510"/>
                          <a:pt x="1228120" y="1036034"/>
                          <a:pt x="1227739" y="1035558"/>
                        </a:cubicBezTo>
                        <a:cubicBezTo>
                          <a:pt x="1226882" y="1034606"/>
                          <a:pt x="1226787" y="1033653"/>
                          <a:pt x="1226787" y="1032796"/>
                        </a:cubicBezTo>
                        <a:cubicBezTo>
                          <a:pt x="1226787" y="1032224"/>
                          <a:pt x="1226691" y="1031653"/>
                          <a:pt x="1226405" y="1031081"/>
                        </a:cubicBezTo>
                        <a:cubicBezTo>
                          <a:pt x="1225453" y="1029272"/>
                          <a:pt x="1225072" y="1028319"/>
                          <a:pt x="1225072" y="1027748"/>
                        </a:cubicBezTo>
                        <a:lnTo>
                          <a:pt x="1225072" y="1027748"/>
                        </a:lnTo>
                        <a:cubicBezTo>
                          <a:pt x="1225072" y="1027652"/>
                          <a:pt x="1224691" y="1027367"/>
                          <a:pt x="1224405" y="1027176"/>
                        </a:cubicBezTo>
                        <a:lnTo>
                          <a:pt x="1224215" y="1026985"/>
                        </a:lnTo>
                        <a:cubicBezTo>
                          <a:pt x="1223738" y="1026605"/>
                          <a:pt x="1222214" y="1025747"/>
                          <a:pt x="1221167" y="1025366"/>
                        </a:cubicBezTo>
                        <a:cubicBezTo>
                          <a:pt x="1220690" y="1025176"/>
                          <a:pt x="1220214" y="1025081"/>
                          <a:pt x="1219643" y="1024985"/>
                        </a:cubicBezTo>
                        <a:cubicBezTo>
                          <a:pt x="1218881" y="1024890"/>
                          <a:pt x="1218023" y="1024700"/>
                          <a:pt x="1217166" y="1024414"/>
                        </a:cubicBezTo>
                        <a:cubicBezTo>
                          <a:pt x="1215928" y="1023938"/>
                          <a:pt x="1214880" y="1024033"/>
                          <a:pt x="1213261" y="1024795"/>
                        </a:cubicBezTo>
                        <a:cubicBezTo>
                          <a:pt x="1212118" y="1025366"/>
                          <a:pt x="1211356" y="1024985"/>
                          <a:pt x="1210975" y="1024604"/>
                        </a:cubicBezTo>
                        <a:cubicBezTo>
                          <a:pt x="1210308" y="1024033"/>
                          <a:pt x="1209927" y="1022985"/>
                          <a:pt x="1210022" y="1022509"/>
                        </a:cubicBezTo>
                        <a:cubicBezTo>
                          <a:pt x="1210022" y="1022414"/>
                          <a:pt x="1210213" y="1021842"/>
                          <a:pt x="1210308" y="1021175"/>
                        </a:cubicBezTo>
                        <a:cubicBezTo>
                          <a:pt x="1210404" y="1020699"/>
                          <a:pt x="1210499" y="1020223"/>
                          <a:pt x="1210594" y="1020032"/>
                        </a:cubicBezTo>
                        <a:cubicBezTo>
                          <a:pt x="1210689" y="1019556"/>
                          <a:pt x="1210785" y="1019080"/>
                          <a:pt x="1210785" y="1018604"/>
                        </a:cubicBezTo>
                        <a:lnTo>
                          <a:pt x="1210880" y="1018127"/>
                        </a:lnTo>
                        <a:cubicBezTo>
                          <a:pt x="1211070" y="1016603"/>
                          <a:pt x="1211165" y="1015651"/>
                          <a:pt x="1208022" y="1014984"/>
                        </a:cubicBezTo>
                        <a:cubicBezTo>
                          <a:pt x="1204022" y="1014127"/>
                          <a:pt x="1201640" y="1013746"/>
                          <a:pt x="1199640" y="1013555"/>
                        </a:cubicBezTo>
                        <a:cubicBezTo>
                          <a:pt x="1198688" y="1013460"/>
                          <a:pt x="1197545" y="1013269"/>
                          <a:pt x="1197164" y="1012317"/>
                        </a:cubicBezTo>
                        <a:cubicBezTo>
                          <a:pt x="1196783" y="1011364"/>
                          <a:pt x="1197545" y="1010317"/>
                          <a:pt x="1198307" y="1009460"/>
                        </a:cubicBezTo>
                        <a:cubicBezTo>
                          <a:pt x="1200117" y="1007459"/>
                          <a:pt x="1203450" y="1005745"/>
                          <a:pt x="1206879" y="1006221"/>
                        </a:cubicBezTo>
                        <a:cubicBezTo>
                          <a:pt x="1209261" y="1006602"/>
                          <a:pt x="1211451" y="1006697"/>
                          <a:pt x="1213452" y="1006697"/>
                        </a:cubicBezTo>
                        <a:lnTo>
                          <a:pt x="1214880" y="1006793"/>
                        </a:lnTo>
                        <a:cubicBezTo>
                          <a:pt x="1215833" y="1006793"/>
                          <a:pt x="1216880" y="1007078"/>
                          <a:pt x="1218023" y="1007364"/>
                        </a:cubicBezTo>
                        <a:cubicBezTo>
                          <a:pt x="1219547" y="1007745"/>
                          <a:pt x="1221167" y="1008126"/>
                          <a:pt x="1222119" y="1007840"/>
                        </a:cubicBezTo>
                        <a:cubicBezTo>
                          <a:pt x="1224405" y="1007173"/>
                          <a:pt x="1225929" y="1007745"/>
                          <a:pt x="1227072" y="1008507"/>
                        </a:cubicBezTo>
                        <a:cubicBezTo>
                          <a:pt x="1227834" y="1008983"/>
                          <a:pt x="1229549" y="1008888"/>
                          <a:pt x="1231549" y="1008793"/>
                        </a:cubicBezTo>
                        <a:cubicBezTo>
                          <a:pt x="1232216" y="1008793"/>
                          <a:pt x="1232882" y="1008698"/>
                          <a:pt x="1233549" y="1008698"/>
                        </a:cubicBezTo>
                        <a:cubicBezTo>
                          <a:pt x="1235930" y="1008602"/>
                          <a:pt x="1236312" y="1008317"/>
                          <a:pt x="1237645" y="1007269"/>
                        </a:cubicBezTo>
                        <a:cubicBezTo>
                          <a:pt x="1237836" y="1007078"/>
                          <a:pt x="1238121" y="1006888"/>
                          <a:pt x="1238407" y="1006697"/>
                        </a:cubicBezTo>
                        <a:cubicBezTo>
                          <a:pt x="1238788" y="1006316"/>
                          <a:pt x="1239169" y="1006031"/>
                          <a:pt x="1239550" y="1005650"/>
                        </a:cubicBezTo>
                        <a:cubicBezTo>
                          <a:pt x="1240217" y="1004983"/>
                          <a:pt x="1240884" y="1004221"/>
                          <a:pt x="1241741" y="1004316"/>
                        </a:cubicBezTo>
                        <a:cubicBezTo>
                          <a:pt x="1242407" y="1004316"/>
                          <a:pt x="1243074" y="1004792"/>
                          <a:pt x="1243931" y="1005840"/>
                        </a:cubicBezTo>
                        <a:cubicBezTo>
                          <a:pt x="1244884" y="1007078"/>
                          <a:pt x="1245646" y="1008031"/>
                          <a:pt x="1246218" y="1008888"/>
                        </a:cubicBezTo>
                        <a:cubicBezTo>
                          <a:pt x="1246884" y="1009840"/>
                          <a:pt x="1247361" y="1010507"/>
                          <a:pt x="1247932" y="1011174"/>
                        </a:cubicBezTo>
                        <a:cubicBezTo>
                          <a:pt x="1248027" y="1011269"/>
                          <a:pt x="1248027" y="1011364"/>
                          <a:pt x="1248122" y="1011364"/>
                        </a:cubicBezTo>
                        <a:cubicBezTo>
                          <a:pt x="1248218" y="1011174"/>
                          <a:pt x="1248313" y="1010984"/>
                          <a:pt x="1248408" y="1010793"/>
                        </a:cubicBezTo>
                        <a:cubicBezTo>
                          <a:pt x="1248504" y="1010507"/>
                          <a:pt x="1248694" y="1010222"/>
                          <a:pt x="1248789" y="1010031"/>
                        </a:cubicBezTo>
                        <a:cubicBezTo>
                          <a:pt x="1249551" y="1008698"/>
                          <a:pt x="1250789" y="1008507"/>
                          <a:pt x="1251837" y="1008507"/>
                        </a:cubicBezTo>
                        <a:cubicBezTo>
                          <a:pt x="1251837" y="1008412"/>
                          <a:pt x="1251837" y="1008317"/>
                          <a:pt x="1251837" y="1008221"/>
                        </a:cubicBezTo>
                        <a:cubicBezTo>
                          <a:pt x="1251837" y="1007935"/>
                          <a:pt x="1251742" y="1007555"/>
                          <a:pt x="1251742" y="1007078"/>
                        </a:cubicBezTo>
                        <a:cubicBezTo>
                          <a:pt x="1251742" y="1006507"/>
                          <a:pt x="1251932" y="1006031"/>
                          <a:pt x="1252218" y="1005745"/>
                        </a:cubicBezTo>
                        <a:cubicBezTo>
                          <a:pt x="1252790" y="1005269"/>
                          <a:pt x="1253456" y="1005364"/>
                          <a:pt x="1254123" y="1005554"/>
                        </a:cubicBezTo>
                        <a:cubicBezTo>
                          <a:pt x="1254314" y="1005554"/>
                          <a:pt x="1254600" y="1005650"/>
                          <a:pt x="1254885" y="1005650"/>
                        </a:cubicBezTo>
                        <a:cubicBezTo>
                          <a:pt x="1255076" y="1005650"/>
                          <a:pt x="1255838" y="1005364"/>
                          <a:pt x="1257171" y="1004030"/>
                        </a:cubicBezTo>
                        <a:cubicBezTo>
                          <a:pt x="1257267" y="1003935"/>
                          <a:pt x="1257743" y="1003459"/>
                          <a:pt x="1258124" y="1002982"/>
                        </a:cubicBezTo>
                        <a:lnTo>
                          <a:pt x="1258314" y="1002792"/>
                        </a:lnTo>
                        <a:cubicBezTo>
                          <a:pt x="1258314" y="1002602"/>
                          <a:pt x="1258410" y="1002506"/>
                          <a:pt x="1258410" y="1002316"/>
                        </a:cubicBezTo>
                        <a:lnTo>
                          <a:pt x="1258600" y="1001935"/>
                        </a:lnTo>
                        <a:cubicBezTo>
                          <a:pt x="1259171" y="1000697"/>
                          <a:pt x="1259838" y="999077"/>
                          <a:pt x="1259457" y="997934"/>
                        </a:cubicBezTo>
                        <a:cubicBezTo>
                          <a:pt x="1258886" y="996315"/>
                          <a:pt x="1258600" y="995172"/>
                          <a:pt x="1258695" y="992219"/>
                        </a:cubicBezTo>
                        <a:cubicBezTo>
                          <a:pt x="1258790" y="989552"/>
                          <a:pt x="1258029" y="988314"/>
                          <a:pt x="1255743" y="987171"/>
                        </a:cubicBezTo>
                        <a:lnTo>
                          <a:pt x="1254885" y="986790"/>
                        </a:lnTo>
                        <a:cubicBezTo>
                          <a:pt x="1252790" y="985742"/>
                          <a:pt x="1251552" y="985171"/>
                          <a:pt x="1250123" y="981742"/>
                        </a:cubicBezTo>
                        <a:cubicBezTo>
                          <a:pt x="1248789" y="978503"/>
                          <a:pt x="1246884" y="977551"/>
                          <a:pt x="1243741" y="976789"/>
                        </a:cubicBezTo>
                        <a:cubicBezTo>
                          <a:pt x="1241550" y="976313"/>
                          <a:pt x="1241169" y="974979"/>
                          <a:pt x="1241074" y="974407"/>
                        </a:cubicBezTo>
                        <a:cubicBezTo>
                          <a:pt x="1240884" y="973169"/>
                          <a:pt x="1241741" y="971836"/>
                          <a:pt x="1243170" y="971074"/>
                        </a:cubicBezTo>
                        <a:cubicBezTo>
                          <a:pt x="1243551" y="970883"/>
                          <a:pt x="1243646" y="970598"/>
                          <a:pt x="1243551" y="970121"/>
                        </a:cubicBezTo>
                        <a:cubicBezTo>
                          <a:pt x="1243265" y="969169"/>
                          <a:pt x="1242122" y="968216"/>
                          <a:pt x="1241550" y="968311"/>
                        </a:cubicBezTo>
                        <a:cubicBezTo>
                          <a:pt x="1240788" y="968407"/>
                          <a:pt x="1240407" y="967931"/>
                          <a:pt x="1240217" y="967740"/>
                        </a:cubicBezTo>
                        <a:cubicBezTo>
                          <a:pt x="1239645" y="966883"/>
                          <a:pt x="1240026" y="965264"/>
                          <a:pt x="1241550" y="962120"/>
                        </a:cubicBezTo>
                        <a:cubicBezTo>
                          <a:pt x="1241836" y="961549"/>
                          <a:pt x="1241836" y="961168"/>
                          <a:pt x="1241741" y="960882"/>
                        </a:cubicBezTo>
                        <a:cubicBezTo>
                          <a:pt x="1241360" y="960120"/>
                          <a:pt x="1239645" y="959739"/>
                          <a:pt x="1237836" y="959263"/>
                        </a:cubicBezTo>
                        <a:cubicBezTo>
                          <a:pt x="1237359" y="959168"/>
                          <a:pt x="1236883" y="958977"/>
                          <a:pt x="1236312" y="958882"/>
                        </a:cubicBezTo>
                        <a:cubicBezTo>
                          <a:pt x="1234787" y="958501"/>
                          <a:pt x="1233930" y="957834"/>
                          <a:pt x="1233645" y="956977"/>
                        </a:cubicBezTo>
                        <a:cubicBezTo>
                          <a:pt x="1233263" y="955643"/>
                          <a:pt x="1234216" y="954405"/>
                          <a:pt x="1235264" y="953072"/>
                        </a:cubicBezTo>
                        <a:cubicBezTo>
                          <a:pt x="1235645" y="952595"/>
                          <a:pt x="1235740" y="952310"/>
                          <a:pt x="1235645" y="952024"/>
                        </a:cubicBezTo>
                        <a:cubicBezTo>
                          <a:pt x="1235454" y="950785"/>
                          <a:pt x="1233549" y="949261"/>
                          <a:pt x="1232216" y="948214"/>
                        </a:cubicBezTo>
                        <a:cubicBezTo>
                          <a:pt x="1230215" y="946690"/>
                          <a:pt x="1229739" y="943070"/>
                          <a:pt x="1229454" y="941356"/>
                        </a:cubicBezTo>
                        <a:cubicBezTo>
                          <a:pt x="1229454" y="941260"/>
                          <a:pt x="1229454" y="941070"/>
                          <a:pt x="1229358" y="940975"/>
                        </a:cubicBezTo>
                        <a:cubicBezTo>
                          <a:pt x="1228882" y="940880"/>
                          <a:pt x="1228501" y="940880"/>
                          <a:pt x="1228311" y="940880"/>
                        </a:cubicBezTo>
                        <a:cubicBezTo>
                          <a:pt x="1227548" y="940880"/>
                          <a:pt x="1225834" y="940022"/>
                          <a:pt x="1225167" y="939260"/>
                        </a:cubicBezTo>
                        <a:cubicBezTo>
                          <a:pt x="1224310" y="938308"/>
                          <a:pt x="1224596" y="936784"/>
                          <a:pt x="1224881" y="935641"/>
                        </a:cubicBezTo>
                        <a:cubicBezTo>
                          <a:pt x="1225072" y="934593"/>
                          <a:pt x="1225167" y="932783"/>
                          <a:pt x="1225072" y="931831"/>
                        </a:cubicBezTo>
                        <a:cubicBezTo>
                          <a:pt x="1224977" y="931450"/>
                          <a:pt x="1224881" y="930688"/>
                          <a:pt x="1224596" y="929831"/>
                        </a:cubicBezTo>
                        <a:cubicBezTo>
                          <a:pt x="1224215" y="928306"/>
                          <a:pt x="1223834" y="926497"/>
                          <a:pt x="1223834" y="925639"/>
                        </a:cubicBezTo>
                        <a:cubicBezTo>
                          <a:pt x="1223738" y="924306"/>
                          <a:pt x="1224691" y="923163"/>
                          <a:pt x="1225739" y="921734"/>
                        </a:cubicBezTo>
                        <a:cubicBezTo>
                          <a:pt x="1225929" y="921448"/>
                          <a:pt x="1226215" y="921163"/>
                          <a:pt x="1226405" y="920877"/>
                        </a:cubicBezTo>
                        <a:cubicBezTo>
                          <a:pt x="1227453" y="919448"/>
                          <a:pt x="1227644" y="918115"/>
                          <a:pt x="1227739" y="917067"/>
                        </a:cubicBezTo>
                        <a:lnTo>
                          <a:pt x="1227739" y="916781"/>
                        </a:lnTo>
                        <a:cubicBezTo>
                          <a:pt x="1227834" y="916305"/>
                          <a:pt x="1228025" y="914972"/>
                          <a:pt x="1228215" y="913638"/>
                        </a:cubicBezTo>
                        <a:cubicBezTo>
                          <a:pt x="1228501" y="911923"/>
                          <a:pt x="1228692" y="910114"/>
                          <a:pt x="1228882" y="909352"/>
                        </a:cubicBezTo>
                        <a:cubicBezTo>
                          <a:pt x="1229072" y="907637"/>
                          <a:pt x="1229835" y="906494"/>
                          <a:pt x="1230978" y="905065"/>
                        </a:cubicBezTo>
                        <a:cubicBezTo>
                          <a:pt x="1232120" y="903732"/>
                          <a:pt x="1232216" y="902684"/>
                          <a:pt x="1232216" y="902018"/>
                        </a:cubicBezTo>
                        <a:cubicBezTo>
                          <a:pt x="1232216" y="901065"/>
                          <a:pt x="1232502" y="900589"/>
                          <a:pt x="1233263" y="899541"/>
                        </a:cubicBezTo>
                        <a:lnTo>
                          <a:pt x="1233835" y="898684"/>
                        </a:lnTo>
                        <a:cubicBezTo>
                          <a:pt x="1234406" y="897827"/>
                          <a:pt x="1234692" y="896779"/>
                          <a:pt x="1234978" y="895540"/>
                        </a:cubicBezTo>
                        <a:cubicBezTo>
                          <a:pt x="1235264" y="894302"/>
                          <a:pt x="1235550" y="893064"/>
                          <a:pt x="1236216" y="892016"/>
                        </a:cubicBezTo>
                        <a:cubicBezTo>
                          <a:pt x="1237169" y="890397"/>
                          <a:pt x="1236597" y="889540"/>
                          <a:pt x="1236312" y="889159"/>
                        </a:cubicBezTo>
                        <a:cubicBezTo>
                          <a:pt x="1235835" y="888492"/>
                          <a:pt x="1235454" y="887159"/>
                          <a:pt x="1235454" y="886492"/>
                        </a:cubicBezTo>
                        <a:cubicBezTo>
                          <a:pt x="1235454" y="886111"/>
                          <a:pt x="1235359" y="885349"/>
                          <a:pt x="1235169" y="884587"/>
                        </a:cubicBezTo>
                        <a:lnTo>
                          <a:pt x="1234978" y="883539"/>
                        </a:lnTo>
                        <a:cubicBezTo>
                          <a:pt x="1234883" y="882682"/>
                          <a:pt x="1234692" y="882110"/>
                          <a:pt x="1234502" y="881729"/>
                        </a:cubicBezTo>
                        <a:cubicBezTo>
                          <a:pt x="1234216" y="881348"/>
                          <a:pt x="1233835" y="880396"/>
                          <a:pt x="1233835" y="879634"/>
                        </a:cubicBezTo>
                        <a:cubicBezTo>
                          <a:pt x="1233835" y="879348"/>
                          <a:pt x="1233835" y="879253"/>
                          <a:pt x="1233835" y="879253"/>
                        </a:cubicBezTo>
                        <a:cubicBezTo>
                          <a:pt x="1232978" y="879348"/>
                          <a:pt x="1232311" y="878586"/>
                          <a:pt x="1232025" y="877348"/>
                        </a:cubicBezTo>
                        <a:cubicBezTo>
                          <a:pt x="1231835" y="876681"/>
                          <a:pt x="1231835" y="876300"/>
                          <a:pt x="1231739" y="875252"/>
                        </a:cubicBezTo>
                        <a:lnTo>
                          <a:pt x="1231739" y="875062"/>
                        </a:lnTo>
                        <a:cubicBezTo>
                          <a:pt x="1231644" y="874109"/>
                          <a:pt x="1231549" y="872776"/>
                          <a:pt x="1231359" y="872014"/>
                        </a:cubicBezTo>
                        <a:lnTo>
                          <a:pt x="1231263" y="871538"/>
                        </a:lnTo>
                        <a:cubicBezTo>
                          <a:pt x="1231073" y="870776"/>
                          <a:pt x="1230787" y="869823"/>
                          <a:pt x="1230596" y="869347"/>
                        </a:cubicBezTo>
                        <a:cubicBezTo>
                          <a:pt x="1230406" y="868775"/>
                          <a:pt x="1230120" y="868299"/>
                          <a:pt x="1229835" y="867823"/>
                        </a:cubicBezTo>
                        <a:cubicBezTo>
                          <a:pt x="1229454" y="867251"/>
                          <a:pt x="1229168" y="865918"/>
                          <a:pt x="1229168" y="865156"/>
                        </a:cubicBezTo>
                        <a:cubicBezTo>
                          <a:pt x="1229168" y="864584"/>
                          <a:pt x="1229263" y="863918"/>
                          <a:pt x="1229454" y="863251"/>
                        </a:cubicBezTo>
                        <a:lnTo>
                          <a:pt x="1229644" y="862489"/>
                        </a:lnTo>
                        <a:cubicBezTo>
                          <a:pt x="1229835" y="861822"/>
                          <a:pt x="1230025" y="860774"/>
                          <a:pt x="1230025" y="860393"/>
                        </a:cubicBezTo>
                        <a:cubicBezTo>
                          <a:pt x="1230025" y="859917"/>
                          <a:pt x="1230025" y="859441"/>
                          <a:pt x="1229930" y="859250"/>
                        </a:cubicBezTo>
                        <a:cubicBezTo>
                          <a:pt x="1229644" y="858869"/>
                          <a:pt x="1229549" y="858202"/>
                          <a:pt x="1229358" y="857250"/>
                        </a:cubicBezTo>
                        <a:cubicBezTo>
                          <a:pt x="1229358" y="856964"/>
                          <a:pt x="1229263" y="856774"/>
                          <a:pt x="1229263" y="856583"/>
                        </a:cubicBezTo>
                        <a:cubicBezTo>
                          <a:pt x="1229072" y="855821"/>
                          <a:pt x="1229358" y="854773"/>
                          <a:pt x="1229739" y="854393"/>
                        </a:cubicBezTo>
                        <a:cubicBezTo>
                          <a:pt x="1229835" y="854297"/>
                          <a:pt x="1230025" y="853631"/>
                          <a:pt x="1230120" y="853154"/>
                        </a:cubicBezTo>
                        <a:cubicBezTo>
                          <a:pt x="1230215" y="852869"/>
                          <a:pt x="1230120" y="852583"/>
                          <a:pt x="1229835" y="852297"/>
                        </a:cubicBezTo>
                        <a:cubicBezTo>
                          <a:pt x="1229454" y="851916"/>
                          <a:pt x="1229358" y="851535"/>
                          <a:pt x="1229358" y="851154"/>
                        </a:cubicBezTo>
                        <a:cubicBezTo>
                          <a:pt x="1229358" y="850773"/>
                          <a:pt x="1229644" y="850392"/>
                          <a:pt x="1230025" y="850106"/>
                        </a:cubicBezTo>
                        <a:cubicBezTo>
                          <a:pt x="1230120" y="850011"/>
                          <a:pt x="1230215" y="849535"/>
                          <a:pt x="1230215" y="849154"/>
                        </a:cubicBezTo>
                        <a:cubicBezTo>
                          <a:pt x="1230215" y="848963"/>
                          <a:pt x="1230215" y="848677"/>
                          <a:pt x="1230311" y="848487"/>
                        </a:cubicBezTo>
                        <a:cubicBezTo>
                          <a:pt x="1230406" y="847915"/>
                          <a:pt x="1230311" y="846868"/>
                          <a:pt x="1230311" y="846106"/>
                        </a:cubicBezTo>
                        <a:lnTo>
                          <a:pt x="1230311" y="845725"/>
                        </a:lnTo>
                        <a:cubicBezTo>
                          <a:pt x="1230311" y="845248"/>
                          <a:pt x="1230120" y="845153"/>
                          <a:pt x="1229644" y="844772"/>
                        </a:cubicBezTo>
                        <a:lnTo>
                          <a:pt x="1229454" y="844582"/>
                        </a:lnTo>
                        <a:cubicBezTo>
                          <a:pt x="1228692" y="843915"/>
                          <a:pt x="1228025" y="843058"/>
                          <a:pt x="1227739" y="842486"/>
                        </a:cubicBezTo>
                        <a:cubicBezTo>
                          <a:pt x="1227548" y="842105"/>
                          <a:pt x="1227168" y="841819"/>
                          <a:pt x="1226787" y="841629"/>
                        </a:cubicBezTo>
                        <a:cubicBezTo>
                          <a:pt x="1226596" y="841534"/>
                          <a:pt x="1226405" y="841343"/>
                          <a:pt x="1226215" y="841248"/>
                        </a:cubicBezTo>
                        <a:cubicBezTo>
                          <a:pt x="1225739" y="840867"/>
                          <a:pt x="1225548" y="839914"/>
                          <a:pt x="1225929" y="839438"/>
                        </a:cubicBezTo>
                        <a:cubicBezTo>
                          <a:pt x="1226025" y="839248"/>
                          <a:pt x="1226501" y="838867"/>
                          <a:pt x="1227358" y="839248"/>
                        </a:cubicBezTo>
                        <a:cubicBezTo>
                          <a:pt x="1227358" y="838962"/>
                          <a:pt x="1227453" y="838581"/>
                          <a:pt x="1227644" y="838200"/>
                        </a:cubicBezTo>
                        <a:cubicBezTo>
                          <a:pt x="1227834" y="837914"/>
                          <a:pt x="1227834" y="837914"/>
                          <a:pt x="1227739" y="837533"/>
                        </a:cubicBezTo>
                        <a:cubicBezTo>
                          <a:pt x="1227739" y="837438"/>
                          <a:pt x="1227548" y="837248"/>
                          <a:pt x="1226882" y="836867"/>
                        </a:cubicBezTo>
                        <a:cubicBezTo>
                          <a:pt x="1225834" y="836295"/>
                          <a:pt x="1226215" y="835247"/>
                          <a:pt x="1226501" y="834581"/>
                        </a:cubicBezTo>
                        <a:cubicBezTo>
                          <a:pt x="1226787" y="834009"/>
                          <a:pt x="1226691" y="833342"/>
                          <a:pt x="1226596" y="832390"/>
                        </a:cubicBezTo>
                        <a:cubicBezTo>
                          <a:pt x="1226501" y="832199"/>
                          <a:pt x="1226405" y="832199"/>
                          <a:pt x="1226215" y="832104"/>
                        </a:cubicBezTo>
                        <a:cubicBezTo>
                          <a:pt x="1226025" y="832009"/>
                          <a:pt x="1225644" y="831914"/>
                          <a:pt x="1225262" y="831723"/>
                        </a:cubicBezTo>
                        <a:cubicBezTo>
                          <a:pt x="1224786" y="831437"/>
                          <a:pt x="1224596" y="831056"/>
                          <a:pt x="1224596" y="830866"/>
                        </a:cubicBezTo>
                        <a:cubicBezTo>
                          <a:pt x="1224596" y="830199"/>
                          <a:pt x="1225072" y="829818"/>
                          <a:pt x="1225548" y="829532"/>
                        </a:cubicBezTo>
                        <a:cubicBezTo>
                          <a:pt x="1225644" y="829437"/>
                          <a:pt x="1225834" y="829342"/>
                          <a:pt x="1225929" y="829247"/>
                        </a:cubicBezTo>
                        <a:cubicBezTo>
                          <a:pt x="1226120" y="829056"/>
                          <a:pt x="1226215" y="828580"/>
                          <a:pt x="1226215" y="828008"/>
                        </a:cubicBezTo>
                        <a:lnTo>
                          <a:pt x="1226215" y="827723"/>
                        </a:lnTo>
                        <a:cubicBezTo>
                          <a:pt x="1226215" y="827151"/>
                          <a:pt x="1226215" y="826865"/>
                          <a:pt x="1226120" y="826484"/>
                        </a:cubicBezTo>
                        <a:lnTo>
                          <a:pt x="1226025" y="826198"/>
                        </a:lnTo>
                        <a:cubicBezTo>
                          <a:pt x="1225929" y="825913"/>
                          <a:pt x="1225834" y="825532"/>
                          <a:pt x="1225358" y="825341"/>
                        </a:cubicBezTo>
                        <a:cubicBezTo>
                          <a:pt x="1224881" y="825151"/>
                          <a:pt x="1223738" y="824770"/>
                          <a:pt x="1223929" y="823817"/>
                        </a:cubicBezTo>
                        <a:cubicBezTo>
                          <a:pt x="1224120" y="823151"/>
                          <a:pt x="1225072" y="822484"/>
                          <a:pt x="1226025" y="822389"/>
                        </a:cubicBezTo>
                        <a:cubicBezTo>
                          <a:pt x="1226596" y="822293"/>
                          <a:pt x="1227453" y="821912"/>
                          <a:pt x="1227548" y="821722"/>
                        </a:cubicBezTo>
                        <a:cubicBezTo>
                          <a:pt x="1227739" y="821531"/>
                          <a:pt x="1227929" y="821246"/>
                          <a:pt x="1228025" y="821055"/>
                        </a:cubicBezTo>
                        <a:cubicBezTo>
                          <a:pt x="1228215" y="820674"/>
                          <a:pt x="1228311" y="820484"/>
                          <a:pt x="1228501" y="820198"/>
                        </a:cubicBezTo>
                        <a:cubicBezTo>
                          <a:pt x="1228692" y="819912"/>
                          <a:pt x="1228977" y="819436"/>
                          <a:pt x="1229454" y="818579"/>
                        </a:cubicBezTo>
                        <a:cubicBezTo>
                          <a:pt x="1230120" y="817340"/>
                          <a:pt x="1230406" y="817055"/>
                          <a:pt x="1230692" y="816578"/>
                        </a:cubicBezTo>
                        <a:cubicBezTo>
                          <a:pt x="1230787" y="816483"/>
                          <a:pt x="1230882" y="816293"/>
                          <a:pt x="1231073" y="816102"/>
                        </a:cubicBezTo>
                        <a:cubicBezTo>
                          <a:pt x="1231549" y="815531"/>
                          <a:pt x="1232597" y="813911"/>
                          <a:pt x="1233168" y="812959"/>
                        </a:cubicBezTo>
                        <a:cubicBezTo>
                          <a:pt x="1233740" y="812102"/>
                          <a:pt x="1233930" y="811625"/>
                          <a:pt x="1234121" y="810673"/>
                        </a:cubicBezTo>
                        <a:cubicBezTo>
                          <a:pt x="1234311" y="809530"/>
                          <a:pt x="1234406" y="809054"/>
                          <a:pt x="1235264" y="808482"/>
                        </a:cubicBezTo>
                        <a:cubicBezTo>
                          <a:pt x="1235550" y="808292"/>
                          <a:pt x="1235550" y="808196"/>
                          <a:pt x="1235550" y="808006"/>
                        </a:cubicBezTo>
                        <a:cubicBezTo>
                          <a:pt x="1235454" y="808006"/>
                          <a:pt x="1235359" y="808006"/>
                          <a:pt x="1235169" y="808006"/>
                        </a:cubicBezTo>
                        <a:lnTo>
                          <a:pt x="1234597" y="808006"/>
                        </a:lnTo>
                        <a:cubicBezTo>
                          <a:pt x="1233359" y="808006"/>
                          <a:pt x="1232978" y="807148"/>
                          <a:pt x="1232787" y="806768"/>
                        </a:cubicBezTo>
                        <a:cubicBezTo>
                          <a:pt x="1232597" y="806482"/>
                          <a:pt x="1232311" y="806101"/>
                          <a:pt x="1232787" y="803719"/>
                        </a:cubicBezTo>
                        <a:cubicBezTo>
                          <a:pt x="1232978" y="802577"/>
                          <a:pt x="1233835" y="802481"/>
                          <a:pt x="1234406" y="802386"/>
                        </a:cubicBezTo>
                        <a:cubicBezTo>
                          <a:pt x="1234597" y="802386"/>
                          <a:pt x="1234787" y="802386"/>
                          <a:pt x="1234978" y="802386"/>
                        </a:cubicBezTo>
                        <a:cubicBezTo>
                          <a:pt x="1235454" y="802386"/>
                          <a:pt x="1236216" y="802386"/>
                          <a:pt x="1236597" y="802005"/>
                        </a:cubicBezTo>
                        <a:cubicBezTo>
                          <a:pt x="1237073" y="801624"/>
                          <a:pt x="1237073" y="800576"/>
                          <a:pt x="1237073" y="800005"/>
                        </a:cubicBezTo>
                        <a:cubicBezTo>
                          <a:pt x="1237073" y="799148"/>
                          <a:pt x="1237359" y="797814"/>
                          <a:pt x="1238026" y="797243"/>
                        </a:cubicBezTo>
                        <a:cubicBezTo>
                          <a:pt x="1238121" y="797147"/>
                          <a:pt x="1238217" y="797052"/>
                          <a:pt x="1238026" y="796671"/>
                        </a:cubicBezTo>
                        <a:lnTo>
                          <a:pt x="1237931" y="796481"/>
                        </a:lnTo>
                        <a:cubicBezTo>
                          <a:pt x="1237740" y="796004"/>
                          <a:pt x="1237550" y="795623"/>
                          <a:pt x="1237359" y="794861"/>
                        </a:cubicBezTo>
                        <a:lnTo>
                          <a:pt x="1237264" y="794480"/>
                        </a:lnTo>
                        <a:cubicBezTo>
                          <a:pt x="1237169" y="793814"/>
                          <a:pt x="1236883" y="792671"/>
                          <a:pt x="1238026" y="792385"/>
                        </a:cubicBezTo>
                        <a:cubicBezTo>
                          <a:pt x="1238026" y="792385"/>
                          <a:pt x="1238121" y="792385"/>
                          <a:pt x="1238121" y="792385"/>
                        </a:cubicBezTo>
                        <a:cubicBezTo>
                          <a:pt x="1238026" y="792289"/>
                          <a:pt x="1237931" y="792194"/>
                          <a:pt x="1237836" y="792004"/>
                        </a:cubicBezTo>
                        <a:cubicBezTo>
                          <a:pt x="1237645" y="791813"/>
                          <a:pt x="1236597" y="791623"/>
                          <a:pt x="1236407" y="791623"/>
                        </a:cubicBezTo>
                        <a:cubicBezTo>
                          <a:pt x="1235740" y="791623"/>
                          <a:pt x="1234406" y="791051"/>
                          <a:pt x="1234406" y="789908"/>
                        </a:cubicBezTo>
                        <a:cubicBezTo>
                          <a:pt x="1234406" y="788575"/>
                          <a:pt x="1235169" y="788480"/>
                          <a:pt x="1235930" y="788289"/>
                        </a:cubicBezTo>
                        <a:cubicBezTo>
                          <a:pt x="1236026" y="788289"/>
                          <a:pt x="1236121" y="788194"/>
                          <a:pt x="1236216" y="788194"/>
                        </a:cubicBezTo>
                        <a:lnTo>
                          <a:pt x="1236216" y="788003"/>
                        </a:lnTo>
                        <a:cubicBezTo>
                          <a:pt x="1236216" y="788003"/>
                          <a:pt x="1236026" y="787813"/>
                          <a:pt x="1235359" y="787622"/>
                        </a:cubicBezTo>
                        <a:cubicBezTo>
                          <a:pt x="1235264" y="787527"/>
                          <a:pt x="1235073" y="787527"/>
                          <a:pt x="1234883" y="787432"/>
                        </a:cubicBezTo>
                        <a:cubicBezTo>
                          <a:pt x="1234406" y="787241"/>
                          <a:pt x="1233835" y="787051"/>
                          <a:pt x="1233454" y="786670"/>
                        </a:cubicBezTo>
                        <a:cubicBezTo>
                          <a:pt x="1232787" y="786098"/>
                          <a:pt x="1231835" y="784003"/>
                          <a:pt x="1231644" y="783717"/>
                        </a:cubicBezTo>
                        <a:cubicBezTo>
                          <a:pt x="1231359" y="782955"/>
                          <a:pt x="1230596" y="781717"/>
                          <a:pt x="1230215" y="781145"/>
                        </a:cubicBezTo>
                        <a:cubicBezTo>
                          <a:pt x="1230025" y="780860"/>
                          <a:pt x="1229454" y="780383"/>
                          <a:pt x="1227834" y="779526"/>
                        </a:cubicBezTo>
                        <a:cubicBezTo>
                          <a:pt x="1226882" y="779050"/>
                          <a:pt x="1226120" y="778002"/>
                          <a:pt x="1226120" y="777050"/>
                        </a:cubicBezTo>
                        <a:cubicBezTo>
                          <a:pt x="1226120" y="776764"/>
                          <a:pt x="1226120" y="776478"/>
                          <a:pt x="1226025" y="776097"/>
                        </a:cubicBezTo>
                        <a:cubicBezTo>
                          <a:pt x="1225929" y="775526"/>
                          <a:pt x="1225929" y="774954"/>
                          <a:pt x="1225929" y="774382"/>
                        </a:cubicBezTo>
                        <a:cubicBezTo>
                          <a:pt x="1225929" y="773621"/>
                          <a:pt x="1225929" y="772573"/>
                          <a:pt x="1225834" y="771715"/>
                        </a:cubicBezTo>
                        <a:lnTo>
                          <a:pt x="1225834" y="770763"/>
                        </a:lnTo>
                        <a:cubicBezTo>
                          <a:pt x="1225834" y="770382"/>
                          <a:pt x="1225739" y="770001"/>
                          <a:pt x="1225739" y="769620"/>
                        </a:cubicBezTo>
                        <a:cubicBezTo>
                          <a:pt x="1225644" y="769048"/>
                          <a:pt x="1225644" y="768477"/>
                          <a:pt x="1225644" y="767810"/>
                        </a:cubicBezTo>
                        <a:cubicBezTo>
                          <a:pt x="1225739" y="766477"/>
                          <a:pt x="1226596" y="765715"/>
                          <a:pt x="1227453" y="765715"/>
                        </a:cubicBezTo>
                        <a:cubicBezTo>
                          <a:pt x="1227548" y="765715"/>
                          <a:pt x="1227739" y="765524"/>
                          <a:pt x="1227834" y="765239"/>
                        </a:cubicBezTo>
                        <a:cubicBezTo>
                          <a:pt x="1227929" y="764953"/>
                          <a:pt x="1227929" y="764191"/>
                          <a:pt x="1227834" y="763334"/>
                        </a:cubicBezTo>
                        <a:cubicBezTo>
                          <a:pt x="1227739" y="762190"/>
                          <a:pt x="1228025" y="761810"/>
                          <a:pt x="1228311" y="761429"/>
                        </a:cubicBezTo>
                        <a:cubicBezTo>
                          <a:pt x="1228787" y="760667"/>
                          <a:pt x="1229739" y="760571"/>
                          <a:pt x="1230978" y="761048"/>
                        </a:cubicBezTo>
                        <a:cubicBezTo>
                          <a:pt x="1231263" y="761143"/>
                          <a:pt x="1231739" y="760285"/>
                          <a:pt x="1231930" y="759905"/>
                        </a:cubicBezTo>
                        <a:cubicBezTo>
                          <a:pt x="1232406" y="758952"/>
                          <a:pt x="1232787" y="758761"/>
                          <a:pt x="1233359" y="758381"/>
                        </a:cubicBezTo>
                        <a:lnTo>
                          <a:pt x="1233645" y="758190"/>
                        </a:lnTo>
                        <a:cubicBezTo>
                          <a:pt x="1234121" y="757904"/>
                          <a:pt x="1234121" y="757904"/>
                          <a:pt x="1234216" y="757523"/>
                        </a:cubicBezTo>
                        <a:lnTo>
                          <a:pt x="1234311" y="757238"/>
                        </a:lnTo>
                        <a:cubicBezTo>
                          <a:pt x="1234406" y="757047"/>
                          <a:pt x="1234502" y="756666"/>
                          <a:pt x="1234502" y="756380"/>
                        </a:cubicBezTo>
                        <a:cubicBezTo>
                          <a:pt x="1234692" y="755523"/>
                          <a:pt x="1234978" y="754666"/>
                          <a:pt x="1235359" y="754094"/>
                        </a:cubicBezTo>
                        <a:cubicBezTo>
                          <a:pt x="1236026" y="753237"/>
                          <a:pt x="1236978" y="753142"/>
                          <a:pt x="1237740" y="753427"/>
                        </a:cubicBezTo>
                        <a:cubicBezTo>
                          <a:pt x="1237931" y="753523"/>
                          <a:pt x="1238026" y="753618"/>
                          <a:pt x="1238121" y="753618"/>
                        </a:cubicBezTo>
                        <a:cubicBezTo>
                          <a:pt x="1238217" y="753713"/>
                          <a:pt x="1238312" y="753713"/>
                          <a:pt x="1238502" y="753523"/>
                        </a:cubicBezTo>
                        <a:cubicBezTo>
                          <a:pt x="1238788" y="753332"/>
                          <a:pt x="1238788" y="752951"/>
                          <a:pt x="1238693" y="752189"/>
                        </a:cubicBezTo>
                        <a:cubicBezTo>
                          <a:pt x="1238693" y="751999"/>
                          <a:pt x="1238597" y="751904"/>
                          <a:pt x="1238597" y="751713"/>
                        </a:cubicBezTo>
                        <a:cubicBezTo>
                          <a:pt x="1238502" y="750760"/>
                          <a:pt x="1238597" y="750380"/>
                          <a:pt x="1239645" y="749903"/>
                        </a:cubicBezTo>
                        <a:cubicBezTo>
                          <a:pt x="1239740" y="749808"/>
                          <a:pt x="1239740" y="749427"/>
                          <a:pt x="1239645" y="749046"/>
                        </a:cubicBezTo>
                        <a:cubicBezTo>
                          <a:pt x="1239645" y="748856"/>
                          <a:pt x="1239645" y="748570"/>
                          <a:pt x="1239645" y="748284"/>
                        </a:cubicBezTo>
                        <a:cubicBezTo>
                          <a:pt x="1239645" y="747522"/>
                          <a:pt x="1239360" y="747236"/>
                          <a:pt x="1239169" y="746855"/>
                        </a:cubicBezTo>
                        <a:cubicBezTo>
                          <a:pt x="1239074" y="746665"/>
                          <a:pt x="1238883" y="746474"/>
                          <a:pt x="1238788" y="746284"/>
                        </a:cubicBezTo>
                        <a:cubicBezTo>
                          <a:pt x="1238407" y="745427"/>
                          <a:pt x="1238312" y="744188"/>
                          <a:pt x="1239169" y="743331"/>
                        </a:cubicBezTo>
                        <a:cubicBezTo>
                          <a:pt x="1239645" y="742855"/>
                          <a:pt x="1240026" y="741998"/>
                          <a:pt x="1240217" y="741331"/>
                        </a:cubicBezTo>
                        <a:lnTo>
                          <a:pt x="1240312" y="741140"/>
                        </a:lnTo>
                        <a:cubicBezTo>
                          <a:pt x="1240598" y="740473"/>
                          <a:pt x="1240788" y="739711"/>
                          <a:pt x="1240884" y="738854"/>
                        </a:cubicBezTo>
                        <a:cubicBezTo>
                          <a:pt x="1241074" y="737902"/>
                          <a:pt x="1241169" y="737521"/>
                          <a:pt x="1241741" y="736568"/>
                        </a:cubicBezTo>
                        <a:cubicBezTo>
                          <a:pt x="1242122" y="735902"/>
                          <a:pt x="1242503" y="734949"/>
                          <a:pt x="1242693" y="733711"/>
                        </a:cubicBezTo>
                        <a:cubicBezTo>
                          <a:pt x="1242788" y="733139"/>
                          <a:pt x="1242598" y="732377"/>
                          <a:pt x="1242503" y="731901"/>
                        </a:cubicBezTo>
                        <a:cubicBezTo>
                          <a:pt x="1242407" y="731615"/>
                          <a:pt x="1242407" y="731330"/>
                          <a:pt x="1242407" y="731139"/>
                        </a:cubicBezTo>
                        <a:cubicBezTo>
                          <a:pt x="1242407" y="730948"/>
                          <a:pt x="1241931" y="730091"/>
                          <a:pt x="1241741" y="729710"/>
                        </a:cubicBezTo>
                        <a:cubicBezTo>
                          <a:pt x="1241645" y="729425"/>
                          <a:pt x="1241455" y="729234"/>
                          <a:pt x="1241360" y="728948"/>
                        </a:cubicBezTo>
                        <a:cubicBezTo>
                          <a:pt x="1240884" y="727996"/>
                          <a:pt x="1241455" y="727329"/>
                          <a:pt x="1241836" y="726853"/>
                        </a:cubicBezTo>
                        <a:cubicBezTo>
                          <a:pt x="1241931" y="726757"/>
                          <a:pt x="1242027" y="726662"/>
                          <a:pt x="1242122" y="726472"/>
                        </a:cubicBezTo>
                        <a:cubicBezTo>
                          <a:pt x="1242693" y="725710"/>
                          <a:pt x="1243455" y="725519"/>
                          <a:pt x="1244408" y="725329"/>
                        </a:cubicBezTo>
                        <a:cubicBezTo>
                          <a:pt x="1245170" y="725138"/>
                          <a:pt x="1245170" y="725138"/>
                          <a:pt x="1245455" y="724757"/>
                        </a:cubicBezTo>
                        <a:cubicBezTo>
                          <a:pt x="1245551" y="724662"/>
                          <a:pt x="1245741" y="724472"/>
                          <a:pt x="1245932" y="724281"/>
                        </a:cubicBezTo>
                        <a:cubicBezTo>
                          <a:pt x="1246503" y="723710"/>
                          <a:pt x="1246694" y="722757"/>
                          <a:pt x="1246789" y="722185"/>
                        </a:cubicBezTo>
                        <a:lnTo>
                          <a:pt x="1246884" y="721900"/>
                        </a:lnTo>
                        <a:cubicBezTo>
                          <a:pt x="1246979" y="721614"/>
                          <a:pt x="1246979" y="721138"/>
                          <a:pt x="1247075" y="720661"/>
                        </a:cubicBezTo>
                        <a:cubicBezTo>
                          <a:pt x="1247170" y="719995"/>
                          <a:pt x="1247170" y="719328"/>
                          <a:pt x="1247265" y="718947"/>
                        </a:cubicBezTo>
                        <a:cubicBezTo>
                          <a:pt x="1247456" y="718090"/>
                          <a:pt x="1247646" y="717614"/>
                          <a:pt x="1248218" y="716471"/>
                        </a:cubicBezTo>
                        <a:cubicBezTo>
                          <a:pt x="1248694" y="715613"/>
                          <a:pt x="1248694" y="715518"/>
                          <a:pt x="1248694" y="715232"/>
                        </a:cubicBezTo>
                        <a:cubicBezTo>
                          <a:pt x="1248694" y="714756"/>
                          <a:pt x="1248694" y="714470"/>
                          <a:pt x="1248599" y="714185"/>
                        </a:cubicBezTo>
                        <a:lnTo>
                          <a:pt x="1248504" y="713804"/>
                        </a:lnTo>
                        <a:cubicBezTo>
                          <a:pt x="1248408" y="713137"/>
                          <a:pt x="1248789" y="712851"/>
                          <a:pt x="1249075" y="712660"/>
                        </a:cubicBezTo>
                        <a:cubicBezTo>
                          <a:pt x="1248789" y="712660"/>
                          <a:pt x="1248599" y="712565"/>
                          <a:pt x="1248218" y="712470"/>
                        </a:cubicBezTo>
                        <a:cubicBezTo>
                          <a:pt x="1247932" y="712375"/>
                          <a:pt x="1246979" y="711898"/>
                          <a:pt x="1247361" y="710375"/>
                        </a:cubicBezTo>
                        <a:cubicBezTo>
                          <a:pt x="1247361" y="710279"/>
                          <a:pt x="1247361" y="710184"/>
                          <a:pt x="1247456" y="710184"/>
                        </a:cubicBezTo>
                        <a:cubicBezTo>
                          <a:pt x="1247456" y="710184"/>
                          <a:pt x="1247361" y="710089"/>
                          <a:pt x="1247265" y="710089"/>
                        </a:cubicBezTo>
                        <a:cubicBezTo>
                          <a:pt x="1246884" y="709803"/>
                          <a:pt x="1246884" y="709803"/>
                          <a:pt x="1246503" y="709803"/>
                        </a:cubicBezTo>
                        <a:lnTo>
                          <a:pt x="1246218" y="709803"/>
                        </a:lnTo>
                        <a:cubicBezTo>
                          <a:pt x="1246122" y="709803"/>
                          <a:pt x="1246027" y="709803"/>
                          <a:pt x="1245837" y="709803"/>
                        </a:cubicBezTo>
                        <a:cubicBezTo>
                          <a:pt x="1245646" y="709898"/>
                          <a:pt x="1245455" y="709994"/>
                          <a:pt x="1245170" y="710089"/>
                        </a:cubicBezTo>
                        <a:cubicBezTo>
                          <a:pt x="1244217" y="710184"/>
                          <a:pt x="1243455" y="709327"/>
                          <a:pt x="1242884" y="708660"/>
                        </a:cubicBezTo>
                        <a:cubicBezTo>
                          <a:pt x="1241264" y="706564"/>
                          <a:pt x="1242693" y="704564"/>
                          <a:pt x="1244503" y="701897"/>
                        </a:cubicBezTo>
                        <a:cubicBezTo>
                          <a:pt x="1245455" y="700469"/>
                          <a:pt x="1245455" y="699992"/>
                          <a:pt x="1245360" y="699802"/>
                        </a:cubicBezTo>
                        <a:cubicBezTo>
                          <a:pt x="1245265" y="699516"/>
                          <a:pt x="1244884" y="699326"/>
                          <a:pt x="1244217" y="699230"/>
                        </a:cubicBezTo>
                        <a:cubicBezTo>
                          <a:pt x="1243265" y="699040"/>
                          <a:pt x="1242122" y="699135"/>
                          <a:pt x="1241836" y="700278"/>
                        </a:cubicBezTo>
                        <a:cubicBezTo>
                          <a:pt x="1241455" y="701802"/>
                          <a:pt x="1240312" y="702850"/>
                          <a:pt x="1238502" y="703421"/>
                        </a:cubicBezTo>
                        <a:cubicBezTo>
                          <a:pt x="1237169" y="703898"/>
                          <a:pt x="1236312" y="704564"/>
                          <a:pt x="1235645" y="705898"/>
                        </a:cubicBezTo>
                        <a:cubicBezTo>
                          <a:pt x="1235359" y="706564"/>
                          <a:pt x="1234883" y="707136"/>
                          <a:pt x="1234406" y="707803"/>
                        </a:cubicBezTo>
                        <a:cubicBezTo>
                          <a:pt x="1233740" y="708755"/>
                          <a:pt x="1232978" y="709803"/>
                          <a:pt x="1232120" y="711422"/>
                        </a:cubicBezTo>
                        <a:cubicBezTo>
                          <a:pt x="1231739" y="712184"/>
                          <a:pt x="1231454" y="712851"/>
                          <a:pt x="1231263" y="713327"/>
                        </a:cubicBezTo>
                        <a:cubicBezTo>
                          <a:pt x="1230596" y="714947"/>
                          <a:pt x="1230215" y="715899"/>
                          <a:pt x="1228501" y="715899"/>
                        </a:cubicBezTo>
                        <a:cubicBezTo>
                          <a:pt x="1226691" y="715899"/>
                          <a:pt x="1226025" y="714947"/>
                          <a:pt x="1224596" y="712946"/>
                        </a:cubicBezTo>
                        <a:lnTo>
                          <a:pt x="1223834" y="711898"/>
                        </a:lnTo>
                        <a:cubicBezTo>
                          <a:pt x="1223167" y="710946"/>
                          <a:pt x="1222500" y="710565"/>
                          <a:pt x="1221929" y="710565"/>
                        </a:cubicBezTo>
                        <a:cubicBezTo>
                          <a:pt x="1221357" y="710565"/>
                          <a:pt x="1220690" y="711041"/>
                          <a:pt x="1220024" y="712089"/>
                        </a:cubicBezTo>
                        <a:cubicBezTo>
                          <a:pt x="1219738" y="712565"/>
                          <a:pt x="1219547" y="712946"/>
                          <a:pt x="1219357" y="713137"/>
                        </a:cubicBezTo>
                        <a:cubicBezTo>
                          <a:pt x="1219167" y="713518"/>
                          <a:pt x="1218976" y="713899"/>
                          <a:pt x="1218500" y="713994"/>
                        </a:cubicBezTo>
                        <a:cubicBezTo>
                          <a:pt x="1218023" y="714089"/>
                          <a:pt x="1217643" y="713804"/>
                          <a:pt x="1216690" y="713042"/>
                        </a:cubicBezTo>
                        <a:cubicBezTo>
                          <a:pt x="1215356" y="711994"/>
                          <a:pt x="1214690" y="711327"/>
                          <a:pt x="1213737" y="710279"/>
                        </a:cubicBezTo>
                        <a:cubicBezTo>
                          <a:pt x="1213261" y="709803"/>
                          <a:pt x="1212689" y="709231"/>
                          <a:pt x="1211928" y="708565"/>
                        </a:cubicBezTo>
                        <a:cubicBezTo>
                          <a:pt x="1211261" y="707898"/>
                          <a:pt x="1210594" y="707707"/>
                          <a:pt x="1209927" y="707898"/>
                        </a:cubicBezTo>
                        <a:cubicBezTo>
                          <a:pt x="1209642" y="707993"/>
                          <a:pt x="1209261" y="708184"/>
                          <a:pt x="1208784" y="708469"/>
                        </a:cubicBezTo>
                        <a:cubicBezTo>
                          <a:pt x="1208594" y="708565"/>
                          <a:pt x="1208403" y="708660"/>
                          <a:pt x="1208308" y="708755"/>
                        </a:cubicBezTo>
                        <a:cubicBezTo>
                          <a:pt x="1208594" y="709898"/>
                          <a:pt x="1211546" y="714185"/>
                          <a:pt x="1212213" y="715042"/>
                        </a:cubicBezTo>
                        <a:lnTo>
                          <a:pt x="1212689" y="715613"/>
                        </a:lnTo>
                        <a:lnTo>
                          <a:pt x="1212118" y="715994"/>
                        </a:lnTo>
                        <a:cubicBezTo>
                          <a:pt x="1212118" y="715994"/>
                          <a:pt x="1210022" y="717423"/>
                          <a:pt x="1209546" y="717804"/>
                        </a:cubicBezTo>
                        <a:cubicBezTo>
                          <a:pt x="1208784" y="718185"/>
                          <a:pt x="1208118" y="718566"/>
                          <a:pt x="1207451" y="718852"/>
                        </a:cubicBezTo>
                        <a:cubicBezTo>
                          <a:pt x="1204307" y="720281"/>
                          <a:pt x="1202974" y="719233"/>
                          <a:pt x="1201355" y="717614"/>
                        </a:cubicBezTo>
                        <a:cubicBezTo>
                          <a:pt x="1201260" y="717518"/>
                          <a:pt x="1200974" y="717232"/>
                          <a:pt x="1200688" y="717328"/>
                        </a:cubicBezTo>
                        <a:cubicBezTo>
                          <a:pt x="1200497" y="717423"/>
                          <a:pt x="1200307" y="717518"/>
                          <a:pt x="1200307" y="717804"/>
                        </a:cubicBezTo>
                        <a:cubicBezTo>
                          <a:pt x="1200307" y="717994"/>
                          <a:pt x="1200307" y="718280"/>
                          <a:pt x="1200593" y="718471"/>
                        </a:cubicBezTo>
                        <a:cubicBezTo>
                          <a:pt x="1202307" y="719900"/>
                          <a:pt x="1202879" y="720661"/>
                          <a:pt x="1202784" y="721328"/>
                        </a:cubicBezTo>
                        <a:cubicBezTo>
                          <a:pt x="1202688" y="721709"/>
                          <a:pt x="1202498" y="721995"/>
                          <a:pt x="1202117" y="722090"/>
                        </a:cubicBezTo>
                        <a:cubicBezTo>
                          <a:pt x="1202021" y="722090"/>
                          <a:pt x="1201640" y="722281"/>
                          <a:pt x="1201545" y="722281"/>
                        </a:cubicBezTo>
                        <a:cubicBezTo>
                          <a:pt x="1201545" y="722281"/>
                          <a:pt x="1201640" y="722376"/>
                          <a:pt x="1201736" y="722567"/>
                        </a:cubicBezTo>
                        <a:cubicBezTo>
                          <a:pt x="1202403" y="723329"/>
                          <a:pt x="1202593" y="724281"/>
                          <a:pt x="1202021" y="724948"/>
                        </a:cubicBezTo>
                        <a:cubicBezTo>
                          <a:pt x="1201640" y="725424"/>
                          <a:pt x="1200783" y="725710"/>
                          <a:pt x="1199640" y="724948"/>
                        </a:cubicBezTo>
                        <a:cubicBezTo>
                          <a:pt x="1199164" y="724662"/>
                          <a:pt x="1199164" y="724662"/>
                          <a:pt x="1198593" y="725329"/>
                        </a:cubicBezTo>
                        <a:cubicBezTo>
                          <a:pt x="1198307" y="725710"/>
                          <a:pt x="1198021" y="726091"/>
                          <a:pt x="1197545" y="726567"/>
                        </a:cubicBezTo>
                        <a:lnTo>
                          <a:pt x="1197354" y="726757"/>
                        </a:lnTo>
                        <a:cubicBezTo>
                          <a:pt x="1196402" y="727710"/>
                          <a:pt x="1194020" y="729901"/>
                          <a:pt x="1194020" y="730758"/>
                        </a:cubicBezTo>
                        <a:cubicBezTo>
                          <a:pt x="1194020" y="730948"/>
                          <a:pt x="1194020" y="731139"/>
                          <a:pt x="1194116" y="731330"/>
                        </a:cubicBezTo>
                        <a:cubicBezTo>
                          <a:pt x="1194306" y="732282"/>
                          <a:pt x="1194306" y="732949"/>
                          <a:pt x="1192878" y="735330"/>
                        </a:cubicBezTo>
                        <a:cubicBezTo>
                          <a:pt x="1191354" y="737806"/>
                          <a:pt x="1190306" y="739521"/>
                          <a:pt x="1188972" y="739807"/>
                        </a:cubicBezTo>
                        <a:cubicBezTo>
                          <a:pt x="1188401" y="739902"/>
                          <a:pt x="1187829" y="739807"/>
                          <a:pt x="1187258" y="739331"/>
                        </a:cubicBezTo>
                        <a:cubicBezTo>
                          <a:pt x="1187067" y="739140"/>
                          <a:pt x="1186972" y="739235"/>
                          <a:pt x="1186877" y="739235"/>
                        </a:cubicBezTo>
                        <a:cubicBezTo>
                          <a:pt x="1186305" y="739331"/>
                          <a:pt x="1185543" y="740855"/>
                          <a:pt x="1184972" y="741902"/>
                        </a:cubicBezTo>
                        <a:cubicBezTo>
                          <a:pt x="1184781" y="742283"/>
                          <a:pt x="1184591" y="742664"/>
                          <a:pt x="1184400" y="743045"/>
                        </a:cubicBezTo>
                        <a:cubicBezTo>
                          <a:pt x="1183829" y="743998"/>
                          <a:pt x="1182971" y="744760"/>
                          <a:pt x="1182305" y="745331"/>
                        </a:cubicBezTo>
                        <a:cubicBezTo>
                          <a:pt x="1181924" y="745712"/>
                          <a:pt x="1181257" y="746189"/>
                          <a:pt x="1181257" y="746379"/>
                        </a:cubicBezTo>
                        <a:cubicBezTo>
                          <a:pt x="1182495" y="747141"/>
                          <a:pt x="1182591" y="748475"/>
                          <a:pt x="1182114" y="749236"/>
                        </a:cubicBezTo>
                        <a:cubicBezTo>
                          <a:pt x="1181638" y="749998"/>
                          <a:pt x="1180590" y="750570"/>
                          <a:pt x="1179257" y="749903"/>
                        </a:cubicBezTo>
                        <a:cubicBezTo>
                          <a:pt x="1178590" y="749618"/>
                          <a:pt x="1178590" y="749618"/>
                          <a:pt x="1178019" y="750760"/>
                        </a:cubicBezTo>
                        <a:cubicBezTo>
                          <a:pt x="1177637" y="751427"/>
                          <a:pt x="1177161" y="752380"/>
                          <a:pt x="1176209" y="753523"/>
                        </a:cubicBezTo>
                        <a:cubicBezTo>
                          <a:pt x="1173732" y="756476"/>
                          <a:pt x="1172304" y="758666"/>
                          <a:pt x="1170113" y="762476"/>
                        </a:cubicBezTo>
                        <a:cubicBezTo>
                          <a:pt x="1167827" y="766477"/>
                          <a:pt x="1167541" y="770668"/>
                          <a:pt x="1168779" y="771620"/>
                        </a:cubicBezTo>
                        <a:lnTo>
                          <a:pt x="1172875" y="774573"/>
                        </a:lnTo>
                        <a:lnTo>
                          <a:pt x="1172780" y="775049"/>
                        </a:lnTo>
                        <a:cubicBezTo>
                          <a:pt x="1172780" y="775049"/>
                          <a:pt x="1172399" y="776383"/>
                          <a:pt x="1172018" y="778002"/>
                        </a:cubicBezTo>
                        <a:cubicBezTo>
                          <a:pt x="1171541" y="780002"/>
                          <a:pt x="1170779" y="781336"/>
                          <a:pt x="1169446" y="782574"/>
                        </a:cubicBezTo>
                        <a:cubicBezTo>
                          <a:pt x="1168779" y="783146"/>
                          <a:pt x="1168208" y="783146"/>
                          <a:pt x="1167732" y="783050"/>
                        </a:cubicBezTo>
                        <a:cubicBezTo>
                          <a:pt x="1166112" y="782574"/>
                          <a:pt x="1165065" y="779907"/>
                          <a:pt x="1164588" y="778383"/>
                        </a:cubicBezTo>
                        <a:cubicBezTo>
                          <a:pt x="1164398" y="777716"/>
                          <a:pt x="1164112" y="777335"/>
                          <a:pt x="1163731" y="777240"/>
                        </a:cubicBezTo>
                        <a:cubicBezTo>
                          <a:pt x="1163445" y="777240"/>
                          <a:pt x="1163159" y="777431"/>
                          <a:pt x="1163064" y="777621"/>
                        </a:cubicBezTo>
                        <a:cubicBezTo>
                          <a:pt x="1162874" y="777907"/>
                          <a:pt x="1163064" y="778097"/>
                          <a:pt x="1163064" y="778193"/>
                        </a:cubicBezTo>
                        <a:cubicBezTo>
                          <a:pt x="1163921" y="779335"/>
                          <a:pt x="1163541" y="780574"/>
                          <a:pt x="1163255" y="781812"/>
                        </a:cubicBezTo>
                        <a:cubicBezTo>
                          <a:pt x="1163064" y="782479"/>
                          <a:pt x="1162874" y="783146"/>
                          <a:pt x="1162874" y="783717"/>
                        </a:cubicBezTo>
                        <a:cubicBezTo>
                          <a:pt x="1162874" y="784574"/>
                          <a:pt x="1162874" y="785431"/>
                          <a:pt x="1162969" y="786384"/>
                        </a:cubicBezTo>
                        <a:cubicBezTo>
                          <a:pt x="1162969" y="787527"/>
                          <a:pt x="1163064" y="788860"/>
                          <a:pt x="1163064" y="790575"/>
                        </a:cubicBezTo>
                        <a:cubicBezTo>
                          <a:pt x="1163064" y="793623"/>
                          <a:pt x="1163064" y="795814"/>
                          <a:pt x="1159635" y="796004"/>
                        </a:cubicBezTo>
                        <a:cubicBezTo>
                          <a:pt x="1158683" y="796004"/>
                          <a:pt x="1158016" y="796290"/>
                          <a:pt x="1157445" y="796481"/>
                        </a:cubicBezTo>
                        <a:cubicBezTo>
                          <a:pt x="1156302" y="796861"/>
                          <a:pt x="1155158" y="797243"/>
                          <a:pt x="1153634" y="795814"/>
                        </a:cubicBezTo>
                        <a:cubicBezTo>
                          <a:pt x="1152587" y="794861"/>
                          <a:pt x="1152301" y="795147"/>
                          <a:pt x="1151158" y="795909"/>
                        </a:cubicBezTo>
                        <a:cubicBezTo>
                          <a:pt x="1150777" y="796195"/>
                          <a:pt x="1150301" y="796481"/>
                          <a:pt x="1149729" y="796861"/>
                        </a:cubicBezTo>
                        <a:cubicBezTo>
                          <a:pt x="1147729" y="797909"/>
                          <a:pt x="1145062" y="798576"/>
                          <a:pt x="1143633" y="797433"/>
                        </a:cubicBezTo>
                        <a:cubicBezTo>
                          <a:pt x="1142871" y="796861"/>
                          <a:pt x="1142014" y="796385"/>
                          <a:pt x="1140204" y="797623"/>
                        </a:cubicBezTo>
                        <a:cubicBezTo>
                          <a:pt x="1139823" y="797909"/>
                          <a:pt x="1139537" y="798100"/>
                          <a:pt x="1139347" y="798290"/>
                        </a:cubicBezTo>
                        <a:cubicBezTo>
                          <a:pt x="1138490" y="798957"/>
                          <a:pt x="1138299" y="798957"/>
                          <a:pt x="1136966" y="798767"/>
                        </a:cubicBezTo>
                        <a:lnTo>
                          <a:pt x="1136013" y="798671"/>
                        </a:lnTo>
                        <a:cubicBezTo>
                          <a:pt x="1133061" y="798385"/>
                          <a:pt x="1132013" y="797814"/>
                          <a:pt x="1132013" y="794956"/>
                        </a:cubicBezTo>
                        <a:cubicBezTo>
                          <a:pt x="1132013" y="793242"/>
                          <a:pt x="1129917" y="790670"/>
                          <a:pt x="1126869" y="789908"/>
                        </a:cubicBezTo>
                        <a:cubicBezTo>
                          <a:pt x="1123536" y="789051"/>
                          <a:pt x="1122202" y="788480"/>
                          <a:pt x="1120678" y="787241"/>
                        </a:cubicBezTo>
                        <a:cubicBezTo>
                          <a:pt x="1120487" y="787051"/>
                          <a:pt x="1120297" y="787051"/>
                          <a:pt x="1120202" y="787051"/>
                        </a:cubicBezTo>
                        <a:cubicBezTo>
                          <a:pt x="1120011" y="787051"/>
                          <a:pt x="1119725" y="787336"/>
                          <a:pt x="1119630" y="787432"/>
                        </a:cubicBezTo>
                        <a:lnTo>
                          <a:pt x="1119345" y="787146"/>
                        </a:lnTo>
                        <a:cubicBezTo>
                          <a:pt x="1119725" y="787622"/>
                          <a:pt x="1119916" y="788384"/>
                          <a:pt x="1119821" y="789432"/>
                        </a:cubicBezTo>
                        <a:cubicBezTo>
                          <a:pt x="1119725" y="791527"/>
                          <a:pt x="1118678" y="791813"/>
                          <a:pt x="1117630" y="791813"/>
                        </a:cubicBezTo>
                        <a:cubicBezTo>
                          <a:pt x="1117344" y="791813"/>
                          <a:pt x="1116963" y="791813"/>
                          <a:pt x="1116773" y="791909"/>
                        </a:cubicBezTo>
                        <a:cubicBezTo>
                          <a:pt x="1115630" y="792480"/>
                          <a:pt x="1115344" y="792575"/>
                          <a:pt x="1114011" y="794576"/>
                        </a:cubicBezTo>
                        <a:cubicBezTo>
                          <a:pt x="1113058" y="796004"/>
                          <a:pt x="1112105" y="796576"/>
                          <a:pt x="1111248" y="797147"/>
                        </a:cubicBezTo>
                        <a:cubicBezTo>
                          <a:pt x="1110677" y="797528"/>
                          <a:pt x="1110105" y="797909"/>
                          <a:pt x="1109724" y="798385"/>
                        </a:cubicBezTo>
                        <a:cubicBezTo>
                          <a:pt x="1109343" y="798862"/>
                          <a:pt x="1108962" y="799243"/>
                          <a:pt x="1108581" y="799529"/>
                        </a:cubicBezTo>
                        <a:cubicBezTo>
                          <a:pt x="1108295" y="799719"/>
                          <a:pt x="1108010" y="800100"/>
                          <a:pt x="1107915" y="800195"/>
                        </a:cubicBezTo>
                        <a:cubicBezTo>
                          <a:pt x="1107915" y="800195"/>
                          <a:pt x="1108010" y="800290"/>
                          <a:pt x="1108105" y="800386"/>
                        </a:cubicBezTo>
                        <a:cubicBezTo>
                          <a:pt x="1108581" y="800672"/>
                          <a:pt x="1108962" y="801052"/>
                          <a:pt x="1109058" y="801529"/>
                        </a:cubicBezTo>
                        <a:cubicBezTo>
                          <a:pt x="1109248" y="802291"/>
                          <a:pt x="1108772" y="802957"/>
                          <a:pt x="1108105" y="804005"/>
                        </a:cubicBezTo>
                        <a:cubicBezTo>
                          <a:pt x="1107819" y="804481"/>
                          <a:pt x="1107438" y="805053"/>
                          <a:pt x="1106962" y="805815"/>
                        </a:cubicBezTo>
                        <a:cubicBezTo>
                          <a:pt x="1105533" y="808482"/>
                          <a:pt x="1104866" y="812482"/>
                          <a:pt x="1105343" y="813911"/>
                        </a:cubicBezTo>
                        <a:cubicBezTo>
                          <a:pt x="1105438" y="814197"/>
                          <a:pt x="1105819" y="814578"/>
                          <a:pt x="1106105" y="814959"/>
                        </a:cubicBezTo>
                        <a:cubicBezTo>
                          <a:pt x="1106486" y="815340"/>
                          <a:pt x="1106771" y="815626"/>
                          <a:pt x="1106867" y="816007"/>
                        </a:cubicBezTo>
                        <a:cubicBezTo>
                          <a:pt x="1107153" y="816769"/>
                          <a:pt x="1106676" y="817340"/>
                          <a:pt x="1106391" y="817626"/>
                        </a:cubicBezTo>
                        <a:cubicBezTo>
                          <a:pt x="1106295" y="817721"/>
                          <a:pt x="1106200" y="817912"/>
                          <a:pt x="1106105" y="817912"/>
                        </a:cubicBezTo>
                        <a:cubicBezTo>
                          <a:pt x="1106009" y="818102"/>
                          <a:pt x="1106009" y="818102"/>
                          <a:pt x="1106867" y="818769"/>
                        </a:cubicBezTo>
                        <a:cubicBezTo>
                          <a:pt x="1107153" y="818960"/>
                          <a:pt x="1107438" y="819150"/>
                          <a:pt x="1107629" y="819340"/>
                        </a:cubicBezTo>
                        <a:cubicBezTo>
                          <a:pt x="1107819" y="819531"/>
                          <a:pt x="1108010" y="819626"/>
                          <a:pt x="1108105" y="819722"/>
                        </a:cubicBezTo>
                        <a:cubicBezTo>
                          <a:pt x="1109058" y="820388"/>
                          <a:pt x="1109438" y="820864"/>
                          <a:pt x="1108962" y="822579"/>
                        </a:cubicBezTo>
                        <a:cubicBezTo>
                          <a:pt x="1108677" y="823913"/>
                          <a:pt x="1108391" y="824865"/>
                          <a:pt x="1107438" y="825056"/>
                        </a:cubicBezTo>
                        <a:cubicBezTo>
                          <a:pt x="1107343" y="825056"/>
                          <a:pt x="1107153" y="825056"/>
                          <a:pt x="1105914" y="824579"/>
                        </a:cubicBezTo>
                        <a:cubicBezTo>
                          <a:pt x="1106009" y="824865"/>
                          <a:pt x="1106009" y="825056"/>
                          <a:pt x="1106105" y="825341"/>
                        </a:cubicBezTo>
                        <a:cubicBezTo>
                          <a:pt x="1106200" y="825913"/>
                          <a:pt x="1106295" y="826484"/>
                          <a:pt x="1106391" y="826484"/>
                        </a:cubicBezTo>
                        <a:cubicBezTo>
                          <a:pt x="1106771" y="828865"/>
                          <a:pt x="1107819" y="831818"/>
                          <a:pt x="1110200" y="832676"/>
                        </a:cubicBezTo>
                        <a:cubicBezTo>
                          <a:pt x="1111153" y="833056"/>
                          <a:pt x="1112010" y="833152"/>
                          <a:pt x="1112677" y="833247"/>
                        </a:cubicBezTo>
                        <a:cubicBezTo>
                          <a:pt x="1114011" y="833438"/>
                          <a:pt x="1115058" y="833533"/>
                          <a:pt x="1115916" y="835152"/>
                        </a:cubicBezTo>
                        <a:cubicBezTo>
                          <a:pt x="1116582" y="836295"/>
                          <a:pt x="1116582" y="836295"/>
                          <a:pt x="1117916" y="836390"/>
                        </a:cubicBezTo>
                        <a:cubicBezTo>
                          <a:pt x="1118487" y="836485"/>
                          <a:pt x="1119249" y="836485"/>
                          <a:pt x="1120297" y="836676"/>
                        </a:cubicBezTo>
                        <a:cubicBezTo>
                          <a:pt x="1124107" y="837343"/>
                          <a:pt x="1126298" y="837819"/>
                          <a:pt x="1128870" y="839248"/>
                        </a:cubicBezTo>
                        <a:cubicBezTo>
                          <a:pt x="1131441" y="840677"/>
                          <a:pt x="1131917" y="841534"/>
                          <a:pt x="1133061" y="843439"/>
                        </a:cubicBezTo>
                        <a:lnTo>
                          <a:pt x="1133156" y="843629"/>
                        </a:lnTo>
                        <a:cubicBezTo>
                          <a:pt x="1133441" y="844106"/>
                          <a:pt x="1133727" y="844582"/>
                          <a:pt x="1133918" y="844963"/>
                        </a:cubicBezTo>
                        <a:cubicBezTo>
                          <a:pt x="1134489" y="846106"/>
                          <a:pt x="1134775" y="846677"/>
                          <a:pt x="1136394" y="847154"/>
                        </a:cubicBezTo>
                        <a:cubicBezTo>
                          <a:pt x="1137061" y="847344"/>
                          <a:pt x="1137537" y="847535"/>
                          <a:pt x="1138013" y="847725"/>
                        </a:cubicBezTo>
                        <a:cubicBezTo>
                          <a:pt x="1139442" y="848297"/>
                          <a:pt x="1139728" y="848297"/>
                          <a:pt x="1140204" y="847725"/>
                        </a:cubicBezTo>
                        <a:cubicBezTo>
                          <a:pt x="1140776" y="847058"/>
                          <a:pt x="1141824" y="846773"/>
                          <a:pt x="1143252" y="846963"/>
                        </a:cubicBezTo>
                        <a:cubicBezTo>
                          <a:pt x="1145253" y="847249"/>
                          <a:pt x="1147634" y="848392"/>
                          <a:pt x="1148396" y="850106"/>
                        </a:cubicBezTo>
                        <a:cubicBezTo>
                          <a:pt x="1149253" y="852106"/>
                          <a:pt x="1150777" y="854297"/>
                          <a:pt x="1151729" y="854488"/>
                        </a:cubicBezTo>
                        <a:cubicBezTo>
                          <a:pt x="1151825" y="854488"/>
                          <a:pt x="1152015" y="854488"/>
                          <a:pt x="1152206" y="854297"/>
                        </a:cubicBezTo>
                        <a:cubicBezTo>
                          <a:pt x="1153158" y="853345"/>
                          <a:pt x="1154778" y="853059"/>
                          <a:pt x="1156302" y="853535"/>
                        </a:cubicBezTo>
                        <a:cubicBezTo>
                          <a:pt x="1158207" y="854202"/>
                          <a:pt x="1159445" y="855821"/>
                          <a:pt x="1159635" y="857917"/>
                        </a:cubicBezTo>
                        <a:cubicBezTo>
                          <a:pt x="1159730" y="858869"/>
                          <a:pt x="1159826" y="859727"/>
                          <a:pt x="1159826" y="860489"/>
                        </a:cubicBezTo>
                        <a:cubicBezTo>
                          <a:pt x="1160016" y="863156"/>
                          <a:pt x="1160112" y="865060"/>
                          <a:pt x="1161350" y="866394"/>
                        </a:cubicBezTo>
                        <a:cubicBezTo>
                          <a:pt x="1163255" y="868489"/>
                          <a:pt x="1162779" y="870394"/>
                          <a:pt x="1162112" y="872776"/>
                        </a:cubicBezTo>
                        <a:lnTo>
                          <a:pt x="1162016" y="873347"/>
                        </a:lnTo>
                        <a:cubicBezTo>
                          <a:pt x="1161921" y="873823"/>
                          <a:pt x="1161826" y="874300"/>
                          <a:pt x="1161731" y="874681"/>
                        </a:cubicBezTo>
                        <a:cubicBezTo>
                          <a:pt x="1161254" y="876776"/>
                          <a:pt x="1160874" y="878681"/>
                          <a:pt x="1158873" y="878681"/>
                        </a:cubicBezTo>
                        <a:cubicBezTo>
                          <a:pt x="1158207" y="878681"/>
                          <a:pt x="1157063" y="879157"/>
                          <a:pt x="1156302" y="880205"/>
                        </a:cubicBezTo>
                        <a:cubicBezTo>
                          <a:pt x="1155825" y="880777"/>
                          <a:pt x="1155349" y="881729"/>
                          <a:pt x="1155635" y="882872"/>
                        </a:cubicBezTo>
                        <a:cubicBezTo>
                          <a:pt x="1156302" y="885444"/>
                          <a:pt x="1156492" y="887921"/>
                          <a:pt x="1156492" y="891064"/>
                        </a:cubicBezTo>
                        <a:cubicBezTo>
                          <a:pt x="1156492" y="893731"/>
                          <a:pt x="1156683" y="894112"/>
                          <a:pt x="1158302" y="895064"/>
                        </a:cubicBezTo>
                        <a:cubicBezTo>
                          <a:pt x="1160588" y="896398"/>
                          <a:pt x="1160778" y="899731"/>
                          <a:pt x="1160778" y="902970"/>
                        </a:cubicBezTo>
                        <a:lnTo>
                          <a:pt x="1160778" y="903351"/>
                        </a:lnTo>
                        <a:cubicBezTo>
                          <a:pt x="1160778" y="906494"/>
                          <a:pt x="1160778" y="909447"/>
                          <a:pt x="1158111" y="910209"/>
                        </a:cubicBezTo>
                        <a:cubicBezTo>
                          <a:pt x="1157635" y="910304"/>
                          <a:pt x="1157254" y="910495"/>
                          <a:pt x="1156778" y="910590"/>
                        </a:cubicBezTo>
                        <a:cubicBezTo>
                          <a:pt x="1154968" y="911066"/>
                          <a:pt x="1153158" y="911638"/>
                          <a:pt x="1151158" y="911352"/>
                        </a:cubicBezTo>
                        <a:cubicBezTo>
                          <a:pt x="1150777" y="911257"/>
                          <a:pt x="1150491" y="911257"/>
                          <a:pt x="1150205" y="911161"/>
                        </a:cubicBezTo>
                        <a:cubicBezTo>
                          <a:pt x="1148777" y="910876"/>
                          <a:pt x="1148586" y="910876"/>
                          <a:pt x="1147920" y="911733"/>
                        </a:cubicBezTo>
                        <a:cubicBezTo>
                          <a:pt x="1147538" y="912209"/>
                          <a:pt x="1146872" y="912781"/>
                          <a:pt x="1146110" y="912781"/>
                        </a:cubicBezTo>
                        <a:cubicBezTo>
                          <a:pt x="1146110" y="912781"/>
                          <a:pt x="1146110" y="912781"/>
                          <a:pt x="1146110" y="912781"/>
                        </a:cubicBezTo>
                        <a:cubicBezTo>
                          <a:pt x="1145253" y="912781"/>
                          <a:pt x="1144586" y="912019"/>
                          <a:pt x="1144014" y="911257"/>
                        </a:cubicBezTo>
                        <a:cubicBezTo>
                          <a:pt x="1143157" y="910114"/>
                          <a:pt x="1142871" y="909828"/>
                          <a:pt x="1140776" y="911066"/>
                        </a:cubicBezTo>
                        <a:cubicBezTo>
                          <a:pt x="1140109" y="911447"/>
                          <a:pt x="1139347" y="911923"/>
                          <a:pt x="1138680" y="912305"/>
                        </a:cubicBezTo>
                        <a:cubicBezTo>
                          <a:pt x="1137823" y="912781"/>
                          <a:pt x="1137061" y="913257"/>
                          <a:pt x="1136490" y="913638"/>
                        </a:cubicBezTo>
                        <a:lnTo>
                          <a:pt x="1136394" y="913733"/>
                        </a:lnTo>
                        <a:cubicBezTo>
                          <a:pt x="1136108" y="914114"/>
                          <a:pt x="1135251" y="915448"/>
                          <a:pt x="1134204" y="914781"/>
                        </a:cubicBezTo>
                        <a:cubicBezTo>
                          <a:pt x="1133823" y="914590"/>
                          <a:pt x="1133727" y="914114"/>
                          <a:pt x="1133537" y="913352"/>
                        </a:cubicBezTo>
                        <a:cubicBezTo>
                          <a:pt x="1133441" y="913067"/>
                          <a:pt x="1133346" y="912685"/>
                          <a:pt x="1133346" y="912495"/>
                        </a:cubicBezTo>
                        <a:cubicBezTo>
                          <a:pt x="1133156" y="912495"/>
                          <a:pt x="1132870" y="912495"/>
                          <a:pt x="1132489" y="912495"/>
                        </a:cubicBezTo>
                        <a:cubicBezTo>
                          <a:pt x="1132013" y="912590"/>
                          <a:pt x="1131537" y="912590"/>
                          <a:pt x="1131060" y="912495"/>
                        </a:cubicBezTo>
                        <a:cubicBezTo>
                          <a:pt x="1130012" y="912400"/>
                          <a:pt x="1129060" y="912019"/>
                          <a:pt x="1128203" y="911638"/>
                        </a:cubicBezTo>
                        <a:cubicBezTo>
                          <a:pt x="1127917" y="911543"/>
                          <a:pt x="1127631" y="911447"/>
                          <a:pt x="1127441" y="911352"/>
                        </a:cubicBezTo>
                        <a:cubicBezTo>
                          <a:pt x="1127060" y="911257"/>
                          <a:pt x="1126679" y="911066"/>
                          <a:pt x="1126393" y="910971"/>
                        </a:cubicBezTo>
                        <a:cubicBezTo>
                          <a:pt x="1126298" y="910971"/>
                          <a:pt x="1126298" y="910971"/>
                          <a:pt x="1126203" y="910876"/>
                        </a:cubicBezTo>
                        <a:cubicBezTo>
                          <a:pt x="1126203" y="910876"/>
                          <a:pt x="1126203" y="910971"/>
                          <a:pt x="1126203" y="910971"/>
                        </a:cubicBezTo>
                        <a:cubicBezTo>
                          <a:pt x="1126107" y="911257"/>
                          <a:pt x="1126012" y="911638"/>
                          <a:pt x="1125917" y="912114"/>
                        </a:cubicBezTo>
                        <a:cubicBezTo>
                          <a:pt x="1125441" y="913352"/>
                          <a:pt x="1124774" y="913448"/>
                          <a:pt x="1123821" y="913352"/>
                        </a:cubicBezTo>
                        <a:lnTo>
                          <a:pt x="1123345" y="913352"/>
                        </a:lnTo>
                        <a:cubicBezTo>
                          <a:pt x="1123440" y="913543"/>
                          <a:pt x="1123631" y="913924"/>
                          <a:pt x="1123821" y="914400"/>
                        </a:cubicBezTo>
                        <a:cubicBezTo>
                          <a:pt x="1124012" y="914876"/>
                          <a:pt x="1124298" y="915352"/>
                          <a:pt x="1124488" y="915924"/>
                        </a:cubicBezTo>
                        <a:cubicBezTo>
                          <a:pt x="1125441" y="918019"/>
                          <a:pt x="1126583" y="920496"/>
                          <a:pt x="1127917" y="921448"/>
                        </a:cubicBezTo>
                        <a:cubicBezTo>
                          <a:pt x="1129060" y="922401"/>
                          <a:pt x="1130394" y="923735"/>
                          <a:pt x="1130298" y="925068"/>
                        </a:cubicBezTo>
                        <a:cubicBezTo>
                          <a:pt x="1130203" y="925544"/>
                          <a:pt x="1129917" y="926211"/>
                          <a:pt x="1128870" y="926687"/>
                        </a:cubicBezTo>
                        <a:cubicBezTo>
                          <a:pt x="1126774" y="927544"/>
                          <a:pt x="1122869" y="928402"/>
                          <a:pt x="1121345" y="927830"/>
                        </a:cubicBezTo>
                        <a:cubicBezTo>
                          <a:pt x="1121059" y="927735"/>
                          <a:pt x="1120773" y="927544"/>
                          <a:pt x="1120487" y="927449"/>
                        </a:cubicBezTo>
                        <a:cubicBezTo>
                          <a:pt x="1119630" y="926973"/>
                          <a:pt x="1119535" y="926973"/>
                          <a:pt x="1119059" y="927735"/>
                        </a:cubicBezTo>
                        <a:cubicBezTo>
                          <a:pt x="1117820" y="929926"/>
                          <a:pt x="1115058" y="929735"/>
                          <a:pt x="1112201" y="929259"/>
                        </a:cubicBezTo>
                        <a:cubicBezTo>
                          <a:pt x="1111725" y="929164"/>
                          <a:pt x="1111248" y="929069"/>
                          <a:pt x="1110867" y="928973"/>
                        </a:cubicBezTo>
                        <a:cubicBezTo>
                          <a:pt x="1108962" y="928592"/>
                          <a:pt x="1108772" y="928592"/>
                          <a:pt x="1108010" y="929640"/>
                        </a:cubicBezTo>
                        <a:cubicBezTo>
                          <a:pt x="1107438" y="930497"/>
                          <a:pt x="1106581" y="931450"/>
                          <a:pt x="1105629" y="931450"/>
                        </a:cubicBezTo>
                        <a:cubicBezTo>
                          <a:pt x="1104962" y="931545"/>
                          <a:pt x="1104295" y="931164"/>
                          <a:pt x="1103533" y="930402"/>
                        </a:cubicBezTo>
                        <a:cubicBezTo>
                          <a:pt x="1103152" y="930021"/>
                          <a:pt x="1102676" y="929545"/>
                          <a:pt x="1102200" y="929164"/>
                        </a:cubicBezTo>
                        <a:cubicBezTo>
                          <a:pt x="1101057" y="928211"/>
                          <a:pt x="1100009" y="927259"/>
                          <a:pt x="1099913" y="926116"/>
                        </a:cubicBezTo>
                        <a:cubicBezTo>
                          <a:pt x="1099818" y="925449"/>
                          <a:pt x="1099342" y="925163"/>
                          <a:pt x="1098294" y="924497"/>
                        </a:cubicBezTo>
                        <a:cubicBezTo>
                          <a:pt x="1098008" y="924306"/>
                          <a:pt x="1097723" y="924115"/>
                          <a:pt x="1097437" y="923925"/>
                        </a:cubicBezTo>
                        <a:cubicBezTo>
                          <a:pt x="1095818" y="922877"/>
                          <a:pt x="1094008" y="921639"/>
                          <a:pt x="1091912" y="921639"/>
                        </a:cubicBezTo>
                        <a:cubicBezTo>
                          <a:pt x="1091055" y="921639"/>
                          <a:pt x="1090293" y="921544"/>
                          <a:pt x="1089627" y="921544"/>
                        </a:cubicBezTo>
                        <a:cubicBezTo>
                          <a:pt x="1088293" y="921448"/>
                          <a:pt x="1087245" y="921353"/>
                          <a:pt x="1085626" y="921639"/>
                        </a:cubicBezTo>
                        <a:cubicBezTo>
                          <a:pt x="1084959" y="921734"/>
                          <a:pt x="1084388" y="921925"/>
                          <a:pt x="1084007" y="922020"/>
                        </a:cubicBezTo>
                        <a:cubicBezTo>
                          <a:pt x="1082864" y="922306"/>
                          <a:pt x="1082292" y="922401"/>
                          <a:pt x="1080673" y="922020"/>
                        </a:cubicBezTo>
                        <a:cubicBezTo>
                          <a:pt x="1079720" y="921734"/>
                          <a:pt x="1079530" y="922020"/>
                          <a:pt x="1079054" y="923068"/>
                        </a:cubicBezTo>
                        <a:cubicBezTo>
                          <a:pt x="1078863" y="923449"/>
                          <a:pt x="1078578" y="923925"/>
                          <a:pt x="1078292" y="924401"/>
                        </a:cubicBezTo>
                        <a:cubicBezTo>
                          <a:pt x="1077339" y="925735"/>
                          <a:pt x="1077244" y="926592"/>
                          <a:pt x="1078482" y="929259"/>
                        </a:cubicBezTo>
                        <a:cubicBezTo>
                          <a:pt x="1078673" y="929640"/>
                          <a:pt x="1078863" y="930116"/>
                          <a:pt x="1079149" y="930593"/>
                        </a:cubicBezTo>
                        <a:cubicBezTo>
                          <a:pt x="1080483" y="933260"/>
                          <a:pt x="1081816" y="936117"/>
                          <a:pt x="1080102" y="937451"/>
                        </a:cubicBezTo>
                        <a:cubicBezTo>
                          <a:pt x="1079435" y="938022"/>
                          <a:pt x="1078482" y="939070"/>
                          <a:pt x="1077530" y="940022"/>
                        </a:cubicBezTo>
                        <a:cubicBezTo>
                          <a:pt x="1076387" y="941356"/>
                          <a:pt x="1075149" y="942689"/>
                          <a:pt x="1074196" y="943356"/>
                        </a:cubicBezTo>
                        <a:cubicBezTo>
                          <a:pt x="1073815" y="943642"/>
                          <a:pt x="1073244" y="943927"/>
                          <a:pt x="1072767" y="944213"/>
                        </a:cubicBezTo>
                        <a:cubicBezTo>
                          <a:pt x="1072100" y="944594"/>
                          <a:pt x="1070958" y="945261"/>
                          <a:pt x="1070862" y="945547"/>
                        </a:cubicBezTo>
                        <a:cubicBezTo>
                          <a:pt x="1071815" y="946309"/>
                          <a:pt x="1071910" y="947261"/>
                          <a:pt x="1072005" y="947928"/>
                        </a:cubicBezTo>
                        <a:cubicBezTo>
                          <a:pt x="1072100" y="947928"/>
                          <a:pt x="1072196" y="947928"/>
                          <a:pt x="1072386" y="947833"/>
                        </a:cubicBezTo>
                        <a:cubicBezTo>
                          <a:pt x="1074482" y="947547"/>
                          <a:pt x="1076387" y="947356"/>
                          <a:pt x="1077244" y="947928"/>
                        </a:cubicBezTo>
                        <a:cubicBezTo>
                          <a:pt x="1077625" y="948214"/>
                          <a:pt x="1078006" y="948309"/>
                          <a:pt x="1078387" y="948404"/>
                        </a:cubicBezTo>
                        <a:cubicBezTo>
                          <a:pt x="1078958" y="948595"/>
                          <a:pt x="1079435" y="948785"/>
                          <a:pt x="1080102" y="949261"/>
                        </a:cubicBezTo>
                        <a:lnTo>
                          <a:pt x="1080387" y="949547"/>
                        </a:lnTo>
                        <a:cubicBezTo>
                          <a:pt x="1081435" y="950309"/>
                          <a:pt x="1082864" y="951357"/>
                          <a:pt x="1083245" y="952786"/>
                        </a:cubicBezTo>
                        <a:cubicBezTo>
                          <a:pt x="1083530" y="953834"/>
                          <a:pt x="1084292" y="954405"/>
                          <a:pt x="1084578" y="954500"/>
                        </a:cubicBezTo>
                        <a:cubicBezTo>
                          <a:pt x="1086388" y="955072"/>
                          <a:pt x="1086579" y="955548"/>
                          <a:pt x="1086674" y="955739"/>
                        </a:cubicBezTo>
                        <a:lnTo>
                          <a:pt x="1086769" y="956119"/>
                        </a:lnTo>
                        <a:lnTo>
                          <a:pt x="1086483" y="956596"/>
                        </a:lnTo>
                        <a:cubicBezTo>
                          <a:pt x="1086483" y="956596"/>
                          <a:pt x="1086483" y="956596"/>
                          <a:pt x="1086483" y="956596"/>
                        </a:cubicBezTo>
                        <a:cubicBezTo>
                          <a:pt x="1086483" y="957167"/>
                          <a:pt x="1086388" y="958120"/>
                          <a:pt x="1086388" y="959072"/>
                        </a:cubicBezTo>
                        <a:cubicBezTo>
                          <a:pt x="1086388" y="960215"/>
                          <a:pt x="1085912" y="961168"/>
                          <a:pt x="1085150" y="961549"/>
                        </a:cubicBezTo>
                        <a:cubicBezTo>
                          <a:pt x="1084578" y="961930"/>
                          <a:pt x="1083435" y="962120"/>
                          <a:pt x="1081911" y="961263"/>
                        </a:cubicBezTo>
                        <a:cubicBezTo>
                          <a:pt x="1079530" y="959930"/>
                          <a:pt x="1079435" y="960025"/>
                          <a:pt x="1078958" y="960501"/>
                        </a:cubicBezTo>
                        <a:cubicBezTo>
                          <a:pt x="1078958" y="960501"/>
                          <a:pt x="1078958" y="960501"/>
                          <a:pt x="1078958" y="960501"/>
                        </a:cubicBezTo>
                        <a:cubicBezTo>
                          <a:pt x="1079244" y="960692"/>
                          <a:pt x="1079530" y="961073"/>
                          <a:pt x="1079816" y="961644"/>
                        </a:cubicBezTo>
                        <a:cubicBezTo>
                          <a:pt x="1080006" y="962025"/>
                          <a:pt x="1080197" y="962501"/>
                          <a:pt x="1080483" y="962977"/>
                        </a:cubicBezTo>
                        <a:cubicBezTo>
                          <a:pt x="1081054" y="964121"/>
                          <a:pt x="1081625" y="965264"/>
                          <a:pt x="1081721" y="966216"/>
                        </a:cubicBezTo>
                        <a:cubicBezTo>
                          <a:pt x="1081816" y="966978"/>
                          <a:pt x="1081816" y="967645"/>
                          <a:pt x="1081245" y="968121"/>
                        </a:cubicBezTo>
                        <a:cubicBezTo>
                          <a:pt x="1080863" y="968597"/>
                          <a:pt x="1080197" y="968788"/>
                          <a:pt x="1079149" y="968788"/>
                        </a:cubicBezTo>
                        <a:cubicBezTo>
                          <a:pt x="1078387" y="968788"/>
                          <a:pt x="1078196" y="968978"/>
                          <a:pt x="1078101" y="971169"/>
                        </a:cubicBezTo>
                        <a:cubicBezTo>
                          <a:pt x="1078101" y="971550"/>
                          <a:pt x="1078006" y="971931"/>
                          <a:pt x="1078006" y="972407"/>
                        </a:cubicBezTo>
                        <a:cubicBezTo>
                          <a:pt x="1077816" y="974598"/>
                          <a:pt x="1076958" y="975836"/>
                          <a:pt x="1076291" y="976884"/>
                        </a:cubicBezTo>
                        <a:cubicBezTo>
                          <a:pt x="1076101" y="977265"/>
                          <a:pt x="1075815" y="977551"/>
                          <a:pt x="1075625" y="977932"/>
                        </a:cubicBezTo>
                        <a:cubicBezTo>
                          <a:pt x="1075339" y="978503"/>
                          <a:pt x="1075244" y="978694"/>
                          <a:pt x="1075244" y="978789"/>
                        </a:cubicBezTo>
                        <a:cubicBezTo>
                          <a:pt x="1075244" y="978694"/>
                          <a:pt x="1075434" y="978789"/>
                          <a:pt x="1076006" y="978980"/>
                        </a:cubicBezTo>
                        <a:cubicBezTo>
                          <a:pt x="1076196" y="978980"/>
                          <a:pt x="1076387" y="979075"/>
                          <a:pt x="1076482" y="979075"/>
                        </a:cubicBezTo>
                        <a:cubicBezTo>
                          <a:pt x="1078101" y="979360"/>
                          <a:pt x="1078292" y="979932"/>
                          <a:pt x="1078196" y="982123"/>
                        </a:cubicBezTo>
                        <a:cubicBezTo>
                          <a:pt x="1078196" y="982504"/>
                          <a:pt x="1078196" y="982885"/>
                          <a:pt x="1078101" y="983171"/>
                        </a:cubicBezTo>
                        <a:cubicBezTo>
                          <a:pt x="1078006" y="984599"/>
                          <a:pt x="1078006" y="984980"/>
                          <a:pt x="1079530" y="987361"/>
                        </a:cubicBezTo>
                        <a:lnTo>
                          <a:pt x="1080197" y="988505"/>
                        </a:lnTo>
                        <a:cubicBezTo>
                          <a:pt x="1081721" y="990981"/>
                          <a:pt x="1082673" y="992505"/>
                          <a:pt x="1081911" y="994315"/>
                        </a:cubicBezTo>
                        <a:cubicBezTo>
                          <a:pt x="1081149" y="996125"/>
                          <a:pt x="1080483" y="996886"/>
                          <a:pt x="1078387" y="996791"/>
                        </a:cubicBezTo>
                        <a:cubicBezTo>
                          <a:pt x="1076387" y="996696"/>
                          <a:pt x="1076101" y="995267"/>
                          <a:pt x="1075815" y="993743"/>
                        </a:cubicBezTo>
                        <a:lnTo>
                          <a:pt x="1075720" y="993457"/>
                        </a:lnTo>
                        <a:cubicBezTo>
                          <a:pt x="1075529" y="992410"/>
                          <a:pt x="1075529" y="992410"/>
                          <a:pt x="1073815" y="992600"/>
                        </a:cubicBezTo>
                        <a:lnTo>
                          <a:pt x="1072672" y="992696"/>
                        </a:lnTo>
                        <a:cubicBezTo>
                          <a:pt x="1070958" y="992886"/>
                          <a:pt x="1069243" y="993077"/>
                          <a:pt x="1068291" y="994315"/>
                        </a:cubicBezTo>
                        <a:cubicBezTo>
                          <a:pt x="1066862" y="996029"/>
                          <a:pt x="1066100" y="996696"/>
                          <a:pt x="1064195" y="995648"/>
                        </a:cubicBezTo>
                        <a:cubicBezTo>
                          <a:pt x="1063719" y="995363"/>
                          <a:pt x="1063147" y="995172"/>
                          <a:pt x="1062671" y="995077"/>
                        </a:cubicBezTo>
                        <a:cubicBezTo>
                          <a:pt x="1062099" y="994886"/>
                          <a:pt x="1062099" y="994219"/>
                          <a:pt x="1062099" y="993362"/>
                        </a:cubicBezTo>
                        <a:cubicBezTo>
                          <a:pt x="1062099" y="993362"/>
                          <a:pt x="1062099" y="993267"/>
                          <a:pt x="1062099" y="993267"/>
                        </a:cubicBezTo>
                        <a:lnTo>
                          <a:pt x="1061052" y="993172"/>
                        </a:lnTo>
                        <a:cubicBezTo>
                          <a:pt x="1060385" y="993172"/>
                          <a:pt x="1059528" y="993172"/>
                          <a:pt x="1058670" y="993172"/>
                        </a:cubicBezTo>
                        <a:cubicBezTo>
                          <a:pt x="1056479" y="993267"/>
                          <a:pt x="1055432" y="993934"/>
                          <a:pt x="1054003" y="996506"/>
                        </a:cubicBezTo>
                        <a:cubicBezTo>
                          <a:pt x="1052574" y="998982"/>
                          <a:pt x="1052479" y="1000315"/>
                          <a:pt x="1052384" y="1001649"/>
                        </a:cubicBezTo>
                        <a:cubicBezTo>
                          <a:pt x="1052384" y="1002316"/>
                          <a:pt x="1052193" y="1003173"/>
                          <a:pt x="1051527" y="1003649"/>
                        </a:cubicBezTo>
                        <a:cubicBezTo>
                          <a:pt x="1050955" y="1004126"/>
                          <a:pt x="1050098" y="1004126"/>
                          <a:pt x="1048859" y="1003840"/>
                        </a:cubicBezTo>
                        <a:cubicBezTo>
                          <a:pt x="1048669" y="1003840"/>
                          <a:pt x="1048288" y="1003744"/>
                          <a:pt x="1048002" y="1003649"/>
                        </a:cubicBezTo>
                        <a:cubicBezTo>
                          <a:pt x="1048098" y="1004030"/>
                          <a:pt x="1048193" y="1004602"/>
                          <a:pt x="1048383" y="1005269"/>
                        </a:cubicBezTo>
                        <a:lnTo>
                          <a:pt x="1048478" y="1005459"/>
                        </a:lnTo>
                        <a:cubicBezTo>
                          <a:pt x="1049145" y="1007745"/>
                          <a:pt x="1052003" y="1008698"/>
                          <a:pt x="1054098" y="1009174"/>
                        </a:cubicBezTo>
                        <a:cubicBezTo>
                          <a:pt x="1056289" y="1009650"/>
                          <a:pt x="1057527" y="1010412"/>
                          <a:pt x="1058194" y="1012793"/>
                        </a:cubicBezTo>
                        <a:cubicBezTo>
                          <a:pt x="1058384" y="1013651"/>
                          <a:pt x="1058670" y="1014889"/>
                          <a:pt x="1057908" y="1015460"/>
                        </a:cubicBezTo>
                        <a:cubicBezTo>
                          <a:pt x="1057432" y="1015841"/>
                          <a:pt x="1056765" y="1015746"/>
                          <a:pt x="1055908" y="1015270"/>
                        </a:cubicBezTo>
                        <a:cubicBezTo>
                          <a:pt x="1055908" y="1015270"/>
                          <a:pt x="1055908" y="1015270"/>
                          <a:pt x="1055908" y="1015270"/>
                        </a:cubicBezTo>
                        <a:cubicBezTo>
                          <a:pt x="1055813" y="1015651"/>
                          <a:pt x="1055813" y="1016318"/>
                          <a:pt x="1055813" y="1016889"/>
                        </a:cubicBezTo>
                        <a:lnTo>
                          <a:pt x="1055813" y="1017842"/>
                        </a:lnTo>
                        <a:cubicBezTo>
                          <a:pt x="1055622" y="1020509"/>
                          <a:pt x="1055432" y="1023080"/>
                          <a:pt x="1054479" y="1024223"/>
                        </a:cubicBezTo>
                        <a:cubicBezTo>
                          <a:pt x="1053812" y="1024985"/>
                          <a:pt x="1052479" y="1025366"/>
                          <a:pt x="1050955" y="1025747"/>
                        </a:cubicBezTo>
                        <a:cubicBezTo>
                          <a:pt x="1050098" y="1025938"/>
                          <a:pt x="1049241" y="1026223"/>
                          <a:pt x="1048574" y="1026509"/>
                        </a:cubicBezTo>
                        <a:lnTo>
                          <a:pt x="1048288" y="1026605"/>
                        </a:lnTo>
                        <a:cubicBezTo>
                          <a:pt x="1046478" y="1027462"/>
                          <a:pt x="1043907" y="1028605"/>
                          <a:pt x="1041811" y="1027652"/>
                        </a:cubicBezTo>
                        <a:cubicBezTo>
                          <a:pt x="1040287" y="1026985"/>
                          <a:pt x="1039525" y="1027081"/>
                          <a:pt x="1039334" y="1027271"/>
                        </a:cubicBezTo>
                        <a:cubicBezTo>
                          <a:pt x="1039239" y="1027367"/>
                          <a:pt x="1039144" y="1027652"/>
                          <a:pt x="1039239" y="1028319"/>
                        </a:cubicBezTo>
                        <a:cubicBezTo>
                          <a:pt x="1039811" y="1030796"/>
                          <a:pt x="1041144" y="1033653"/>
                          <a:pt x="1042192" y="1035082"/>
                        </a:cubicBezTo>
                        <a:cubicBezTo>
                          <a:pt x="1042668" y="1035748"/>
                          <a:pt x="1042859" y="1035748"/>
                          <a:pt x="1044097" y="1035082"/>
                        </a:cubicBezTo>
                        <a:cubicBezTo>
                          <a:pt x="1044478" y="1034891"/>
                          <a:pt x="1044859" y="1034701"/>
                          <a:pt x="1045335" y="1034510"/>
                        </a:cubicBezTo>
                        <a:lnTo>
                          <a:pt x="1045526" y="1034415"/>
                        </a:lnTo>
                        <a:cubicBezTo>
                          <a:pt x="1047336" y="1033653"/>
                          <a:pt x="1049717" y="1032701"/>
                          <a:pt x="1050574" y="1031367"/>
                        </a:cubicBezTo>
                        <a:cubicBezTo>
                          <a:pt x="1051717" y="1029652"/>
                          <a:pt x="1052479" y="1029367"/>
                          <a:pt x="1054670" y="1029176"/>
                        </a:cubicBezTo>
                        <a:cubicBezTo>
                          <a:pt x="1056765" y="1028986"/>
                          <a:pt x="1058004" y="1028605"/>
                          <a:pt x="1059051" y="1028129"/>
                        </a:cubicBezTo>
                        <a:cubicBezTo>
                          <a:pt x="1059813" y="1027843"/>
                          <a:pt x="1060766" y="1028033"/>
                          <a:pt x="1061528" y="1028700"/>
                        </a:cubicBezTo>
                        <a:cubicBezTo>
                          <a:pt x="1062480" y="1029557"/>
                          <a:pt x="1062957" y="1030796"/>
                          <a:pt x="1062671" y="1031843"/>
                        </a:cubicBezTo>
                        <a:cubicBezTo>
                          <a:pt x="1062480" y="1032796"/>
                          <a:pt x="1062480" y="1034225"/>
                          <a:pt x="1065814" y="1035272"/>
                        </a:cubicBezTo>
                        <a:cubicBezTo>
                          <a:pt x="1066862" y="1035653"/>
                          <a:pt x="1068100" y="1035844"/>
                          <a:pt x="1069148" y="1036034"/>
                        </a:cubicBezTo>
                        <a:cubicBezTo>
                          <a:pt x="1071434" y="1036415"/>
                          <a:pt x="1073529" y="1036796"/>
                          <a:pt x="1073910" y="1038225"/>
                        </a:cubicBezTo>
                        <a:cubicBezTo>
                          <a:pt x="1074005" y="1038606"/>
                          <a:pt x="1074196" y="1038797"/>
                          <a:pt x="1074482" y="1038892"/>
                        </a:cubicBezTo>
                        <a:cubicBezTo>
                          <a:pt x="1075149" y="1039082"/>
                          <a:pt x="1076196" y="1038892"/>
                          <a:pt x="1077149" y="1038225"/>
                        </a:cubicBezTo>
                        <a:cubicBezTo>
                          <a:pt x="1078006" y="1037654"/>
                          <a:pt x="1079244" y="1037273"/>
                          <a:pt x="1080768" y="1036892"/>
                        </a:cubicBezTo>
                        <a:cubicBezTo>
                          <a:pt x="1082387" y="1036415"/>
                          <a:pt x="1084292" y="1035844"/>
                          <a:pt x="1085721" y="1034986"/>
                        </a:cubicBezTo>
                        <a:cubicBezTo>
                          <a:pt x="1087817" y="1033653"/>
                          <a:pt x="1088960" y="1033081"/>
                          <a:pt x="1089817" y="1033367"/>
                        </a:cubicBezTo>
                        <a:cubicBezTo>
                          <a:pt x="1090484" y="1033558"/>
                          <a:pt x="1090770" y="1034129"/>
                          <a:pt x="1090960" y="1034510"/>
                        </a:cubicBezTo>
                        <a:cubicBezTo>
                          <a:pt x="1091055" y="1034701"/>
                          <a:pt x="1091150" y="1034796"/>
                          <a:pt x="1091150" y="1034796"/>
                        </a:cubicBezTo>
                        <a:cubicBezTo>
                          <a:pt x="1091150" y="1034796"/>
                          <a:pt x="1091341" y="1034701"/>
                          <a:pt x="1091436" y="1034701"/>
                        </a:cubicBezTo>
                        <a:cubicBezTo>
                          <a:pt x="1091912" y="1034606"/>
                          <a:pt x="1092579" y="1034320"/>
                          <a:pt x="1093722" y="1034320"/>
                        </a:cubicBezTo>
                        <a:cubicBezTo>
                          <a:pt x="1095151" y="1034320"/>
                          <a:pt x="1096294" y="1034225"/>
                          <a:pt x="1097246" y="1034129"/>
                        </a:cubicBezTo>
                        <a:cubicBezTo>
                          <a:pt x="1097913" y="1034034"/>
                          <a:pt x="1098485" y="1034034"/>
                          <a:pt x="1098961" y="1034034"/>
                        </a:cubicBezTo>
                        <a:cubicBezTo>
                          <a:pt x="1099818" y="1034034"/>
                          <a:pt x="1101723" y="1034510"/>
                          <a:pt x="1102771" y="1035939"/>
                        </a:cubicBezTo>
                        <a:cubicBezTo>
                          <a:pt x="1103628" y="1036987"/>
                          <a:pt x="1103914" y="1038320"/>
                          <a:pt x="1103533" y="1039844"/>
                        </a:cubicBezTo>
                        <a:cubicBezTo>
                          <a:pt x="1102676" y="1043750"/>
                          <a:pt x="1102771" y="1043750"/>
                          <a:pt x="1104009" y="1044511"/>
                        </a:cubicBezTo>
                        <a:cubicBezTo>
                          <a:pt x="1104581" y="1044797"/>
                          <a:pt x="1105057" y="1044988"/>
                          <a:pt x="1105533" y="1045178"/>
                        </a:cubicBezTo>
                        <a:cubicBezTo>
                          <a:pt x="1106486" y="1045559"/>
                          <a:pt x="1107533" y="1045940"/>
                          <a:pt x="1108486" y="1047369"/>
                        </a:cubicBezTo>
                        <a:cubicBezTo>
                          <a:pt x="1109343" y="1048607"/>
                          <a:pt x="1109724" y="1048703"/>
                          <a:pt x="1109820" y="1048798"/>
                        </a:cubicBezTo>
                        <a:cubicBezTo>
                          <a:pt x="1109820" y="1048798"/>
                          <a:pt x="1110010" y="1048512"/>
                          <a:pt x="1110105" y="1047750"/>
                        </a:cubicBezTo>
                        <a:cubicBezTo>
                          <a:pt x="1110486" y="1045750"/>
                          <a:pt x="1111820" y="1043178"/>
                          <a:pt x="1114582" y="1042416"/>
                        </a:cubicBezTo>
                        <a:cubicBezTo>
                          <a:pt x="1115249" y="1042226"/>
                          <a:pt x="1115820" y="1042226"/>
                          <a:pt x="1116582" y="1042226"/>
                        </a:cubicBezTo>
                        <a:lnTo>
                          <a:pt x="1116868" y="1042226"/>
                        </a:lnTo>
                        <a:lnTo>
                          <a:pt x="1118011" y="1042226"/>
                        </a:lnTo>
                        <a:lnTo>
                          <a:pt x="1117440" y="1043178"/>
                        </a:lnTo>
                        <a:cubicBezTo>
                          <a:pt x="1117154" y="1043750"/>
                          <a:pt x="1117154" y="1045083"/>
                          <a:pt x="1117535" y="1045655"/>
                        </a:cubicBezTo>
                        <a:cubicBezTo>
                          <a:pt x="1117820" y="1046131"/>
                          <a:pt x="1117916" y="1046512"/>
                          <a:pt x="1118011" y="1046988"/>
                        </a:cubicBezTo>
                        <a:cubicBezTo>
                          <a:pt x="1118106" y="1047369"/>
                          <a:pt x="1118202" y="1047750"/>
                          <a:pt x="1118487" y="1048322"/>
                        </a:cubicBezTo>
                        <a:cubicBezTo>
                          <a:pt x="1118773" y="1048988"/>
                          <a:pt x="1119249" y="1049084"/>
                          <a:pt x="1119821" y="1049084"/>
                        </a:cubicBezTo>
                        <a:cubicBezTo>
                          <a:pt x="1120011" y="1049084"/>
                          <a:pt x="1120107" y="1049084"/>
                          <a:pt x="1120297" y="1049179"/>
                        </a:cubicBezTo>
                        <a:cubicBezTo>
                          <a:pt x="1120487" y="1049274"/>
                          <a:pt x="1120678" y="1049274"/>
                          <a:pt x="1120869" y="1049274"/>
                        </a:cubicBezTo>
                        <a:cubicBezTo>
                          <a:pt x="1121250" y="1049274"/>
                          <a:pt x="1121535" y="1049274"/>
                          <a:pt x="1121916" y="1049084"/>
                        </a:cubicBezTo>
                        <a:cubicBezTo>
                          <a:pt x="1124488" y="1047845"/>
                          <a:pt x="1126203" y="1048322"/>
                          <a:pt x="1128679" y="1050798"/>
                        </a:cubicBezTo>
                        <a:cubicBezTo>
                          <a:pt x="1129727" y="1051846"/>
                          <a:pt x="1130298" y="1052798"/>
                          <a:pt x="1130870" y="1053560"/>
                        </a:cubicBezTo>
                        <a:cubicBezTo>
                          <a:pt x="1131632" y="1054703"/>
                          <a:pt x="1132203" y="1055561"/>
                          <a:pt x="1133537" y="1056323"/>
                        </a:cubicBezTo>
                        <a:lnTo>
                          <a:pt x="1134489" y="1056894"/>
                        </a:lnTo>
                        <a:cubicBezTo>
                          <a:pt x="1136299" y="1057942"/>
                          <a:pt x="1137442" y="1058609"/>
                          <a:pt x="1138585" y="1059656"/>
                        </a:cubicBezTo>
                        <a:cubicBezTo>
                          <a:pt x="1138966" y="1060037"/>
                          <a:pt x="1139537" y="1060514"/>
                          <a:pt x="1139633" y="1060514"/>
                        </a:cubicBezTo>
                        <a:cubicBezTo>
                          <a:pt x="1139633" y="1060514"/>
                          <a:pt x="1139823" y="1060323"/>
                          <a:pt x="1140204" y="1059180"/>
                        </a:cubicBezTo>
                        <a:cubicBezTo>
                          <a:pt x="1141157" y="1056037"/>
                          <a:pt x="1143729" y="1056037"/>
                          <a:pt x="1146395" y="1056037"/>
                        </a:cubicBezTo>
                        <a:cubicBezTo>
                          <a:pt x="1147634" y="1056037"/>
                          <a:pt x="1148300" y="1055561"/>
                          <a:pt x="1148872" y="1055180"/>
                        </a:cubicBezTo>
                        <a:cubicBezTo>
                          <a:pt x="1149539" y="1054703"/>
                          <a:pt x="1150396" y="1054132"/>
                          <a:pt x="1151444" y="1054989"/>
                        </a:cubicBezTo>
                        <a:cubicBezTo>
                          <a:pt x="1152301" y="1055751"/>
                          <a:pt x="1152777" y="1055656"/>
                          <a:pt x="1154778" y="1054989"/>
                        </a:cubicBezTo>
                        <a:lnTo>
                          <a:pt x="1155349" y="1054799"/>
                        </a:lnTo>
                        <a:cubicBezTo>
                          <a:pt x="1158016" y="1053941"/>
                          <a:pt x="1159730" y="1053941"/>
                          <a:pt x="1161254" y="1056418"/>
                        </a:cubicBezTo>
                        <a:cubicBezTo>
                          <a:pt x="1161921" y="1057561"/>
                          <a:pt x="1162588" y="1057847"/>
                          <a:pt x="1163350" y="1058323"/>
                        </a:cubicBezTo>
                        <a:cubicBezTo>
                          <a:pt x="1163921" y="1058609"/>
                          <a:pt x="1164493" y="1058990"/>
                          <a:pt x="1165255" y="1059656"/>
                        </a:cubicBezTo>
                        <a:cubicBezTo>
                          <a:pt x="1166017" y="1060323"/>
                          <a:pt x="1167160" y="1060799"/>
                          <a:pt x="1168208" y="1061276"/>
                        </a:cubicBezTo>
                        <a:cubicBezTo>
                          <a:pt x="1169541" y="1061847"/>
                          <a:pt x="1170779" y="1062419"/>
                          <a:pt x="1171446" y="1063276"/>
                        </a:cubicBezTo>
                        <a:cubicBezTo>
                          <a:pt x="1171923" y="1063847"/>
                          <a:pt x="1172494" y="1064133"/>
                          <a:pt x="1173256" y="1064514"/>
                        </a:cubicBezTo>
                        <a:cubicBezTo>
                          <a:pt x="1174018" y="1064895"/>
                          <a:pt x="1174875" y="1065276"/>
                          <a:pt x="1175542" y="1066038"/>
                        </a:cubicBezTo>
                        <a:cubicBezTo>
                          <a:pt x="1176399" y="1067086"/>
                          <a:pt x="1178019" y="1067181"/>
                          <a:pt x="1179447" y="1067181"/>
                        </a:cubicBezTo>
                        <a:lnTo>
                          <a:pt x="1180114" y="1067181"/>
                        </a:lnTo>
                        <a:cubicBezTo>
                          <a:pt x="1181257" y="1067276"/>
                          <a:pt x="1182495" y="1068134"/>
                          <a:pt x="1183924" y="1069181"/>
                        </a:cubicBezTo>
                        <a:cubicBezTo>
                          <a:pt x="1184877" y="1069848"/>
                          <a:pt x="1185734" y="1070515"/>
                          <a:pt x="1186782" y="1071086"/>
                        </a:cubicBezTo>
                        <a:lnTo>
                          <a:pt x="1187067" y="1071182"/>
                        </a:lnTo>
                        <a:cubicBezTo>
                          <a:pt x="1189449" y="1072420"/>
                          <a:pt x="1189734" y="1072610"/>
                          <a:pt x="1189734" y="1074230"/>
                        </a:cubicBezTo>
                        <a:cubicBezTo>
                          <a:pt x="1189734" y="1074611"/>
                          <a:pt x="1189734" y="1074706"/>
                          <a:pt x="1189829" y="1074706"/>
                        </a:cubicBezTo>
                        <a:cubicBezTo>
                          <a:pt x="1189925" y="1074801"/>
                          <a:pt x="1190401" y="1074801"/>
                          <a:pt x="1190687" y="1074801"/>
                        </a:cubicBezTo>
                        <a:cubicBezTo>
                          <a:pt x="1191258" y="1076515"/>
                          <a:pt x="1191354" y="1076515"/>
                          <a:pt x="1191449" y="1076515"/>
                        </a:cubicBezTo>
                        <a:close/>
                        <a:moveTo>
                          <a:pt x="1433384" y="1070039"/>
                        </a:moveTo>
                        <a:cubicBezTo>
                          <a:pt x="1433765" y="1070039"/>
                          <a:pt x="1434146" y="1070134"/>
                          <a:pt x="1434527" y="1070134"/>
                        </a:cubicBezTo>
                        <a:lnTo>
                          <a:pt x="1434812" y="1070229"/>
                        </a:lnTo>
                        <a:cubicBezTo>
                          <a:pt x="1435765" y="1070420"/>
                          <a:pt x="1436527" y="1070801"/>
                          <a:pt x="1437003" y="1071563"/>
                        </a:cubicBezTo>
                        <a:cubicBezTo>
                          <a:pt x="1437670" y="1072515"/>
                          <a:pt x="1437861" y="1073944"/>
                          <a:pt x="1437479" y="1075658"/>
                        </a:cubicBezTo>
                        <a:cubicBezTo>
                          <a:pt x="1437194" y="1076992"/>
                          <a:pt x="1437384" y="1078135"/>
                          <a:pt x="1438051" y="1078897"/>
                        </a:cubicBezTo>
                        <a:cubicBezTo>
                          <a:pt x="1438432" y="1079373"/>
                          <a:pt x="1439004" y="1079564"/>
                          <a:pt x="1439670" y="1079564"/>
                        </a:cubicBezTo>
                        <a:cubicBezTo>
                          <a:pt x="1441004" y="1079468"/>
                          <a:pt x="1442337" y="1078802"/>
                          <a:pt x="1443099" y="1078421"/>
                        </a:cubicBezTo>
                        <a:cubicBezTo>
                          <a:pt x="1442813" y="1076230"/>
                          <a:pt x="1442813" y="1073944"/>
                          <a:pt x="1443861" y="1072229"/>
                        </a:cubicBezTo>
                        <a:cubicBezTo>
                          <a:pt x="1444528" y="1071182"/>
                          <a:pt x="1444909" y="1070229"/>
                          <a:pt x="1445480" y="1068800"/>
                        </a:cubicBezTo>
                        <a:cubicBezTo>
                          <a:pt x="1445766" y="1068229"/>
                          <a:pt x="1446052" y="1067467"/>
                          <a:pt x="1446338" y="1066705"/>
                        </a:cubicBezTo>
                        <a:cubicBezTo>
                          <a:pt x="1447386" y="1064228"/>
                          <a:pt x="1448814" y="1063085"/>
                          <a:pt x="1450624" y="1061657"/>
                        </a:cubicBezTo>
                        <a:lnTo>
                          <a:pt x="1451481" y="1060895"/>
                        </a:lnTo>
                        <a:cubicBezTo>
                          <a:pt x="1453672" y="1059085"/>
                          <a:pt x="1454815" y="1058990"/>
                          <a:pt x="1456720" y="1058799"/>
                        </a:cubicBezTo>
                        <a:lnTo>
                          <a:pt x="1457292" y="1058799"/>
                        </a:lnTo>
                        <a:cubicBezTo>
                          <a:pt x="1458054" y="1058704"/>
                          <a:pt x="1458720" y="1058799"/>
                          <a:pt x="1459387" y="1058799"/>
                        </a:cubicBezTo>
                        <a:cubicBezTo>
                          <a:pt x="1460435" y="1058894"/>
                          <a:pt x="1461102" y="1058894"/>
                          <a:pt x="1461768" y="1058228"/>
                        </a:cubicBezTo>
                        <a:cubicBezTo>
                          <a:pt x="1462721" y="1057275"/>
                          <a:pt x="1462721" y="1057085"/>
                          <a:pt x="1462530" y="1054989"/>
                        </a:cubicBezTo>
                        <a:lnTo>
                          <a:pt x="1462435" y="1053846"/>
                        </a:lnTo>
                        <a:cubicBezTo>
                          <a:pt x="1462340" y="1052322"/>
                          <a:pt x="1462340" y="1050703"/>
                          <a:pt x="1462435" y="1048988"/>
                        </a:cubicBezTo>
                        <a:cubicBezTo>
                          <a:pt x="1462530" y="1047083"/>
                          <a:pt x="1462530" y="1045083"/>
                          <a:pt x="1462340" y="1043083"/>
                        </a:cubicBezTo>
                        <a:cubicBezTo>
                          <a:pt x="1462054" y="1040321"/>
                          <a:pt x="1461292" y="1037368"/>
                          <a:pt x="1460720" y="1034986"/>
                        </a:cubicBezTo>
                        <a:cubicBezTo>
                          <a:pt x="1460530" y="1034129"/>
                          <a:pt x="1460339" y="1033367"/>
                          <a:pt x="1460149" y="1032701"/>
                        </a:cubicBezTo>
                        <a:cubicBezTo>
                          <a:pt x="1459768" y="1030891"/>
                          <a:pt x="1458815" y="1027271"/>
                          <a:pt x="1458339" y="1025271"/>
                        </a:cubicBezTo>
                        <a:cubicBezTo>
                          <a:pt x="1458244" y="1025081"/>
                          <a:pt x="1458244" y="1024890"/>
                          <a:pt x="1458149" y="1024700"/>
                        </a:cubicBezTo>
                        <a:cubicBezTo>
                          <a:pt x="1457672" y="1025081"/>
                          <a:pt x="1456815" y="1025652"/>
                          <a:pt x="1455291" y="1025366"/>
                        </a:cubicBezTo>
                        <a:cubicBezTo>
                          <a:pt x="1455196" y="1025366"/>
                          <a:pt x="1455101" y="1025366"/>
                          <a:pt x="1455005" y="1025271"/>
                        </a:cubicBezTo>
                        <a:cubicBezTo>
                          <a:pt x="1454625" y="1025176"/>
                          <a:pt x="1454529" y="1025176"/>
                          <a:pt x="1454434" y="1025271"/>
                        </a:cubicBezTo>
                        <a:cubicBezTo>
                          <a:pt x="1453767" y="1026033"/>
                          <a:pt x="1453101" y="1026509"/>
                          <a:pt x="1451577" y="1025747"/>
                        </a:cubicBezTo>
                        <a:cubicBezTo>
                          <a:pt x="1451577" y="1025747"/>
                          <a:pt x="1451577" y="1025747"/>
                          <a:pt x="1451577" y="1025747"/>
                        </a:cubicBezTo>
                        <a:cubicBezTo>
                          <a:pt x="1451577" y="1026033"/>
                          <a:pt x="1451577" y="1026605"/>
                          <a:pt x="1451577" y="1027081"/>
                        </a:cubicBezTo>
                        <a:lnTo>
                          <a:pt x="1451577" y="1027367"/>
                        </a:lnTo>
                        <a:cubicBezTo>
                          <a:pt x="1451577" y="1028319"/>
                          <a:pt x="1451195" y="1029176"/>
                          <a:pt x="1450338" y="1029557"/>
                        </a:cubicBezTo>
                        <a:cubicBezTo>
                          <a:pt x="1449481" y="1030034"/>
                          <a:pt x="1448338" y="1029938"/>
                          <a:pt x="1447576" y="1029272"/>
                        </a:cubicBezTo>
                        <a:cubicBezTo>
                          <a:pt x="1447386" y="1029176"/>
                          <a:pt x="1447195" y="1029081"/>
                          <a:pt x="1446814" y="1028986"/>
                        </a:cubicBezTo>
                        <a:cubicBezTo>
                          <a:pt x="1446052" y="1028795"/>
                          <a:pt x="1445100" y="1028605"/>
                          <a:pt x="1443766" y="1027557"/>
                        </a:cubicBezTo>
                        <a:cubicBezTo>
                          <a:pt x="1443004" y="1026890"/>
                          <a:pt x="1442242" y="1026319"/>
                          <a:pt x="1441670" y="1025747"/>
                        </a:cubicBezTo>
                        <a:cubicBezTo>
                          <a:pt x="1441385" y="1025461"/>
                          <a:pt x="1441099" y="1025271"/>
                          <a:pt x="1440813" y="1024985"/>
                        </a:cubicBezTo>
                        <a:cubicBezTo>
                          <a:pt x="1439765" y="1024033"/>
                          <a:pt x="1438813" y="1023176"/>
                          <a:pt x="1438146" y="1023271"/>
                        </a:cubicBezTo>
                        <a:cubicBezTo>
                          <a:pt x="1437289" y="1023366"/>
                          <a:pt x="1436337" y="1023366"/>
                          <a:pt x="1435003" y="1023366"/>
                        </a:cubicBezTo>
                        <a:lnTo>
                          <a:pt x="1433384" y="1023366"/>
                        </a:lnTo>
                        <a:cubicBezTo>
                          <a:pt x="1432527" y="1023366"/>
                          <a:pt x="1429860" y="1023366"/>
                          <a:pt x="1429574" y="1021175"/>
                        </a:cubicBezTo>
                        <a:cubicBezTo>
                          <a:pt x="1429479" y="1019937"/>
                          <a:pt x="1429383" y="1018985"/>
                          <a:pt x="1429383" y="1018413"/>
                        </a:cubicBezTo>
                        <a:cubicBezTo>
                          <a:pt x="1429383" y="1017937"/>
                          <a:pt x="1429288" y="1017175"/>
                          <a:pt x="1429288" y="1016413"/>
                        </a:cubicBezTo>
                        <a:cubicBezTo>
                          <a:pt x="1429193" y="1015270"/>
                          <a:pt x="1429097" y="1013841"/>
                          <a:pt x="1429193" y="1012793"/>
                        </a:cubicBezTo>
                        <a:cubicBezTo>
                          <a:pt x="1429288" y="1011269"/>
                          <a:pt x="1429002" y="1010317"/>
                          <a:pt x="1427097" y="1009460"/>
                        </a:cubicBezTo>
                        <a:cubicBezTo>
                          <a:pt x="1424906" y="1008412"/>
                          <a:pt x="1423287" y="1007935"/>
                          <a:pt x="1421573" y="1007745"/>
                        </a:cubicBezTo>
                        <a:cubicBezTo>
                          <a:pt x="1419668" y="1007459"/>
                          <a:pt x="1418906" y="1007269"/>
                          <a:pt x="1417668" y="1006697"/>
                        </a:cubicBezTo>
                        <a:cubicBezTo>
                          <a:pt x="1416810" y="1006411"/>
                          <a:pt x="1416239" y="1005650"/>
                          <a:pt x="1416048" y="1004792"/>
                        </a:cubicBezTo>
                        <a:cubicBezTo>
                          <a:pt x="1415858" y="1004030"/>
                          <a:pt x="1416048" y="1003268"/>
                          <a:pt x="1416525" y="1002602"/>
                        </a:cubicBezTo>
                        <a:cubicBezTo>
                          <a:pt x="1417096" y="1001935"/>
                          <a:pt x="1417096" y="1001935"/>
                          <a:pt x="1416239" y="1000315"/>
                        </a:cubicBezTo>
                        <a:cubicBezTo>
                          <a:pt x="1415572" y="998887"/>
                          <a:pt x="1415858" y="997172"/>
                          <a:pt x="1416810" y="996315"/>
                        </a:cubicBezTo>
                        <a:cubicBezTo>
                          <a:pt x="1417572" y="995744"/>
                          <a:pt x="1418429" y="995744"/>
                          <a:pt x="1419287" y="996410"/>
                        </a:cubicBezTo>
                        <a:cubicBezTo>
                          <a:pt x="1421096" y="997744"/>
                          <a:pt x="1422239" y="998220"/>
                          <a:pt x="1423763" y="998125"/>
                        </a:cubicBezTo>
                        <a:cubicBezTo>
                          <a:pt x="1425478" y="998030"/>
                          <a:pt x="1426430" y="997648"/>
                          <a:pt x="1428526" y="996029"/>
                        </a:cubicBezTo>
                        <a:cubicBezTo>
                          <a:pt x="1430526" y="994505"/>
                          <a:pt x="1431384" y="993457"/>
                          <a:pt x="1432241" y="990410"/>
                        </a:cubicBezTo>
                        <a:cubicBezTo>
                          <a:pt x="1432907" y="988219"/>
                          <a:pt x="1432431" y="987076"/>
                          <a:pt x="1431860" y="985742"/>
                        </a:cubicBezTo>
                        <a:cubicBezTo>
                          <a:pt x="1431669" y="985266"/>
                          <a:pt x="1431479" y="984790"/>
                          <a:pt x="1431384" y="984314"/>
                        </a:cubicBezTo>
                        <a:cubicBezTo>
                          <a:pt x="1430812" y="982218"/>
                          <a:pt x="1431479" y="978027"/>
                          <a:pt x="1433384" y="975741"/>
                        </a:cubicBezTo>
                        <a:cubicBezTo>
                          <a:pt x="1435194" y="973455"/>
                          <a:pt x="1436622" y="973455"/>
                          <a:pt x="1437765" y="973550"/>
                        </a:cubicBezTo>
                        <a:lnTo>
                          <a:pt x="1437956" y="973550"/>
                        </a:lnTo>
                        <a:cubicBezTo>
                          <a:pt x="1439004" y="973550"/>
                          <a:pt x="1439861" y="973169"/>
                          <a:pt x="1440909" y="972693"/>
                        </a:cubicBezTo>
                        <a:cubicBezTo>
                          <a:pt x="1441480" y="972407"/>
                          <a:pt x="1442147" y="972217"/>
                          <a:pt x="1442623" y="972026"/>
                        </a:cubicBezTo>
                        <a:lnTo>
                          <a:pt x="1442432" y="970883"/>
                        </a:lnTo>
                        <a:cubicBezTo>
                          <a:pt x="1442337" y="970788"/>
                          <a:pt x="1442242" y="970693"/>
                          <a:pt x="1442242" y="970598"/>
                        </a:cubicBezTo>
                        <a:cubicBezTo>
                          <a:pt x="1441766" y="970026"/>
                          <a:pt x="1441194" y="969359"/>
                          <a:pt x="1441194" y="968407"/>
                        </a:cubicBezTo>
                        <a:cubicBezTo>
                          <a:pt x="1441194" y="968216"/>
                          <a:pt x="1441194" y="968026"/>
                          <a:pt x="1441194" y="967835"/>
                        </a:cubicBezTo>
                        <a:cubicBezTo>
                          <a:pt x="1441289" y="967169"/>
                          <a:pt x="1441289" y="966692"/>
                          <a:pt x="1440623" y="966121"/>
                        </a:cubicBezTo>
                        <a:cubicBezTo>
                          <a:pt x="1439956" y="965454"/>
                          <a:pt x="1438813" y="963644"/>
                          <a:pt x="1439480" y="962692"/>
                        </a:cubicBezTo>
                        <a:cubicBezTo>
                          <a:pt x="1439670" y="962501"/>
                          <a:pt x="1440051" y="962025"/>
                          <a:pt x="1441099" y="962406"/>
                        </a:cubicBezTo>
                        <a:cubicBezTo>
                          <a:pt x="1441289" y="962501"/>
                          <a:pt x="1441289" y="962501"/>
                          <a:pt x="1441289" y="962501"/>
                        </a:cubicBezTo>
                        <a:cubicBezTo>
                          <a:pt x="1441289" y="962406"/>
                          <a:pt x="1441289" y="961739"/>
                          <a:pt x="1441385" y="961358"/>
                        </a:cubicBezTo>
                        <a:cubicBezTo>
                          <a:pt x="1441385" y="960977"/>
                          <a:pt x="1441385" y="960692"/>
                          <a:pt x="1441480" y="960406"/>
                        </a:cubicBezTo>
                        <a:cubicBezTo>
                          <a:pt x="1441575" y="960120"/>
                          <a:pt x="1441575" y="959834"/>
                          <a:pt x="1441670" y="959644"/>
                        </a:cubicBezTo>
                        <a:cubicBezTo>
                          <a:pt x="1441670" y="959548"/>
                          <a:pt x="1441766" y="959453"/>
                          <a:pt x="1441766" y="959358"/>
                        </a:cubicBezTo>
                        <a:cubicBezTo>
                          <a:pt x="1441575" y="959358"/>
                          <a:pt x="1441480" y="959358"/>
                          <a:pt x="1441289" y="959453"/>
                        </a:cubicBezTo>
                        <a:cubicBezTo>
                          <a:pt x="1440909" y="959548"/>
                          <a:pt x="1440528" y="959548"/>
                          <a:pt x="1440146" y="959548"/>
                        </a:cubicBezTo>
                        <a:cubicBezTo>
                          <a:pt x="1439670" y="959453"/>
                          <a:pt x="1439289" y="959644"/>
                          <a:pt x="1439099" y="959834"/>
                        </a:cubicBezTo>
                        <a:cubicBezTo>
                          <a:pt x="1438908" y="959930"/>
                          <a:pt x="1438527" y="960215"/>
                          <a:pt x="1438146" y="960025"/>
                        </a:cubicBezTo>
                        <a:cubicBezTo>
                          <a:pt x="1437670" y="959739"/>
                          <a:pt x="1437765" y="959358"/>
                          <a:pt x="1437956" y="958025"/>
                        </a:cubicBezTo>
                        <a:lnTo>
                          <a:pt x="1437956" y="957834"/>
                        </a:lnTo>
                        <a:cubicBezTo>
                          <a:pt x="1438146" y="956691"/>
                          <a:pt x="1438432" y="955072"/>
                          <a:pt x="1438718" y="953834"/>
                        </a:cubicBezTo>
                        <a:cubicBezTo>
                          <a:pt x="1439289" y="951548"/>
                          <a:pt x="1439670" y="950690"/>
                          <a:pt x="1441861" y="949166"/>
                        </a:cubicBezTo>
                        <a:cubicBezTo>
                          <a:pt x="1444052" y="947642"/>
                          <a:pt x="1447481" y="947356"/>
                          <a:pt x="1449481" y="949357"/>
                        </a:cubicBezTo>
                        <a:cubicBezTo>
                          <a:pt x="1450814" y="950690"/>
                          <a:pt x="1452243" y="950690"/>
                          <a:pt x="1453577" y="950595"/>
                        </a:cubicBezTo>
                        <a:lnTo>
                          <a:pt x="1453958" y="950595"/>
                        </a:lnTo>
                        <a:cubicBezTo>
                          <a:pt x="1455101" y="950595"/>
                          <a:pt x="1456148" y="951167"/>
                          <a:pt x="1456625" y="951929"/>
                        </a:cubicBezTo>
                        <a:cubicBezTo>
                          <a:pt x="1457006" y="952690"/>
                          <a:pt x="1457006" y="953548"/>
                          <a:pt x="1456529" y="954405"/>
                        </a:cubicBezTo>
                        <a:cubicBezTo>
                          <a:pt x="1456244" y="954881"/>
                          <a:pt x="1456339" y="954977"/>
                          <a:pt x="1456339" y="954977"/>
                        </a:cubicBezTo>
                        <a:cubicBezTo>
                          <a:pt x="1456434" y="955167"/>
                          <a:pt x="1457577" y="955357"/>
                          <a:pt x="1457958" y="955453"/>
                        </a:cubicBezTo>
                        <a:cubicBezTo>
                          <a:pt x="1460244" y="955834"/>
                          <a:pt x="1460339" y="958406"/>
                          <a:pt x="1460435" y="959453"/>
                        </a:cubicBezTo>
                        <a:cubicBezTo>
                          <a:pt x="1460530" y="960596"/>
                          <a:pt x="1461006" y="961168"/>
                          <a:pt x="1463006" y="962501"/>
                        </a:cubicBezTo>
                        <a:cubicBezTo>
                          <a:pt x="1464721" y="963644"/>
                          <a:pt x="1464816" y="963549"/>
                          <a:pt x="1466054" y="962597"/>
                        </a:cubicBezTo>
                        <a:cubicBezTo>
                          <a:pt x="1468150" y="960882"/>
                          <a:pt x="1469864" y="959834"/>
                          <a:pt x="1471103" y="959548"/>
                        </a:cubicBezTo>
                        <a:cubicBezTo>
                          <a:pt x="1472341" y="959263"/>
                          <a:pt x="1473103" y="958215"/>
                          <a:pt x="1473008" y="957644"/>
                        </a:cubicBezTo>
                        <a:cubicBezTo>
                          <a:pt x="1472817" y="956501"/>
                          <a:pt x="1473675" y="955929"/>
                          <a:pt x="1474722" y="955262"/>
                        </a:cubicBezTo>
                        <a:cubicBezTo>
                          <a:pt x="1475198" y="954977"/>
                          <a:pt x="1475675" y="954596"/>
                          <a:pt x="1476151" y="954214"/>
                        </a:cubicBezTo>
                        <a:lnTo>
                          <a:pt x="1476532" y="953929"/>
                        </a:lnTo>
                        <a:cubicBezTo>
                          <a:pt x="1477961" y="952786"/>
                          <a:pt x="1478532" y="952310"/>
                          <a:pt x="1480342" y="952595"/>
                        </a:cubicBezTo>
                        <a:cubicBezTo>
                          <a:pt x="1481009" y="952690"/>
                          <a:pt x="1481199" y="952690"/>
                          <a:pt x="1481199" y="952595"/>
                        </a:cubicBezTo>
                        <a:cubicBezTo>
                          <a:pt x="1481295" y="952405"/>
                          <a:pt x="1481295" y="951548"/>
                          <a:pt x="1481295" y="951167"/>
                        </a:cubicBezTo>
                        <a:cubicBezTo>
                          <a:pt x="1481199" y="949643"/>
                          <a:pt x="1479675" y="947452"/>
                          <a:pt x="1478818" y="946309"/>
                        </a:cubicBezTo>
                        <a:lnTo>
                          <a:pt x="1478437" y="945832"/>
                        </a:lnTo>
                        <a:cubicBezTo>
                          <a:pt x="1478246" y="945547"/>
                          <a:pt x="1477770" y="945166"/>
                          <a:pt x="1477389" y="944785"/>
                        </a:cubicBezTo>
                        <a:cubicBezTo>
                          <a:pt x="1476532" y="943927"/>
                          <a:pt x="1475675" y="943165"/>
                          <a:pt x="1475675" y="942308"/>
                        </a:cubicBezTo>
                        <a:cubicBezTo>
                          <a:pt x="1475675" y="941927"/>
                          <a:pt x="1475770" y="941642"/>
                          <a:pt x="1476056" y="941356"/>
                        </a:cubicBezTo>
                        <a:cubicBezTo>
                          <a:pt x="1476818" y="940594"/>
                          <a:pt x="1476818" y="940118"/>
                          <a:pt x="1476342" y="939451"/>
                        </a:cubicBezTo>
                        <a:cubicBezTo>
                          <a:pt x="1475484" y="938213"/>
                          <a:pt x="1475484" y="937641"/>
                          <a:pt x="1476056" y="935927"/>
                        </a:cubicBezTo>
                        <a:cubicBezTo>
                          <a:pt x="1476151" y="935546"/>
                          <a:pt x="1476246" y="935260"/>
                          <a:pt x="1476151" y="935164"/>
                        </a:cubicBezTo>
                        <a:cubicBezTo>
                          <a:pt x="1476056" y="935069"/>
                          <a:pt x="1475675" y="934879"/>
                          <a:pt x="1474722" y="935069"/>
                        </a:cubicBezTo>
                        <a:cubicBezTo>
                          <a:pt x="1474532" y="935069"/>
                          <a:pt x="1474341" y="935260"/>
                          <a:pt x="1474151" y="935450"/>
                        </a:cubicBezTo>
                        <a:cubicBezTo>
                          <a:pt x="1473960" y="935641"/>
                          <a:pt x="1473865" y="935831"/>
                          <a:pt x="1473579" y="935927"/>
                        </a:cubicBezTo>
                        <a:cubicBezTo>
                          <a:pt x="1472912" y="936403"/>
                          <a:pt x="1472246" y="936212"/>
                          <a:pt x="1471770" y="936117"/>
                        </a:cubicBezTo>
                        <a:cubicBezTo>
                          <a:pt x="1471674" y="936117"/>
                          <a:pt x="1471484" y="936022"/>
                          <a:pt x="1471388" y="936022"/>
                        </a:cubicBezTo>
                        <a:cubicBezTo>
                          <a:pt x="1469864" y="935927"/>
                          <a:pt x="1468721" y="935736"/>
                          <a:pt x="1467388" y="934307"/>
                        </a:cubicBezTo>
                        <a:cubicBezTo>
                          <a:pt x="1467007" y="934117"/>
                          <a:pt x="1466340" y="933736"/>
                          <a:pt x="1465673" y="933450"/>
                        </a:cubicBezTo>
                        <a:cubicBezTo>
                          <a:pt x="1465388" y="933260"/>
                          <a:pt x="1465007" y="933164"/>
                          <a:pt x="1464721" y="932974"/>
                        </a:cubicBezTo>
                        <a:cubicBezTo>
                          <a:pt x="1462721" y="931926"/>
                          <a:pt x="1462149" y="931545"/>
                          <a:pt x="1460816" y="930307"/>
                        </a:cubicBezTo>
                        <a:cubicBezTo>
                          <a:pt x="1459292" y="928878"/>
                          <a:pt x="1458911" y="927259"/>
                          <a:pt x="1459959" y="925925"/>
                        </a:cubicBezTo>
                        <a:cubicBezTo>
                          <a:pt x="1460244" y="925544"/>
                          <a:pt x="1460244" y="924401"/>
                          <a:pt x="1460149" y="923544"/>
                        </a:cubicBezTo>
                        <a:cubicBezTo>
                          <a:pt x="1459578" y="923925"/>
                          <a:pt x="1459006" y="924020"/>
                          <a:pt x="1458530" y="923925"/>
                        </a:cubicBezTo>
                        <a:cubicBezTo>
                          <a:pt x="1457577" y="923735"/>
                          <a:pt x="1457101" y="922782"/>
                          <a:pt x="1456911" y="922401"/>
                        </a:cubicBezTo>
                        <a:cubicBezTo>
                          <a:pt x="1456720" y="922115"/>
                          <a:pt x="1456529" y="922020"/>
                          <a:pt x="1456434" y="921925"/>
                        </a:cubicBezTo>
                        <a:cubicBezTo>
                          <a:pt x="1456053" y="921830"/>
                          <a:pt x="1455387" y="922020"/>
                          <a:pt x="1454625" y="922496"/>
                        </a:cubicBezTo>
                        <a:cubicBezTo>
                          <a:pt x="1453672" y="923068"/>
                          <a:pt x="1452815" y="923163"/>
                          <a:pt x="1451957" y="923258"/>
                        </a:cubicBezTo>
                        <a:cubicBezTo>
                          <a:pt x="1451291" y="923354"/>
                          <a:pt x="1450719" y="923354"/>
                          <a:pt x="1450053" y="923735"/>
                        </a:cubicBezTo>
                        <a:cubicBezTo>
                          <a:pt x="1448243" y="924687"/>
                          <a:pt x="1447100" y="924973"/>
                          <a:pt x="1443766" y="924592"/>
                        </a:cubicBezTo>
                        <a:cubicBezTo>
                          <a:pt x="1442909" y="924497"/>
                          <a:pt x="1442337" y="924401"/>
                          <a:pt x="1441861" y="924306"/>
                        </a:cubicBezTo>
                        <a:cubicBezTo>
                          <a:pt x="1440718" y="924115"/>
                          <a:pt x="1440623" y="924020"/>
                          <a:pt x="1437861" y="925259"/>
                        </a:cubicBezTo>
                        <a:cubicBezTo>
                          <a:pt x="1434241" y="926878"/>
                          <a:pt x="1431669" y="924401"/>
                          <a:pt x="1430717" y="922877"/>
                        </a:cubicBezTo>
                        <a:cubicBezTo>
                          <a:pt x="1430621" y="922592"/>
                          <a:pt x="1429669" y="919734"/>
                          <a:pt x="1429288" y="917639"/>
                        </a:cubicBezTo>
                        <a:cubicBezTo>
                          <a:pt x="1428907" y="915829"/>
                          <a:pt x="1428336" y="915162"/>
                          <a:pt x="1426335" y="913829"/>
                        </a:cubicBezTo>
                        <a:lnTo>
                          <a:pt x="1425573" y="913352"/>
                        </a:lnTo>
                        <a:cubicBezTo>
                          <a:pt x="1424526" y="912590"/>
                          <a:pt x="1424526" y="912590"/>
                          <a:pt x="1423382" y="913162"/>
                        </a:cubicBezTo>
                        <a:cubicBezTo>
                          <a:pt x="1422525" y="913638"/>
                          <a:pt x="1421859" y="913829"/>
                          <a:pt x="1421287" y="913638"/>
                        </a:cubicBezTo>
                        <a:cubicBezTo>
                          <a:pt x="1420620" y="913448"/>
                          <a:pt x="1420335" y="912876"/>
                          <a:pt x="1419954" y="912019"/>
                        </a:cubicBezTo>
                        <a:lnTo>
                          <a:pt x="1419858" y="911828"/>
                        </a:lnTo>
                        <a:cubicBezTo>
                          <a:pt x="1419668" y="911543"/>
                          <a:pt x="1419572" y="911161"/>
                          <a:pt x="1419382" y="910781"/>
                        </a:cubicBezTo>
                        <a:lnTo>
                          <a:pt x="1419096" y="910019"/>
                        </a:lnTo>
                        <a:cubicBezTo>
                          <a:pt x="1418906" y="909542"/>
                          <a:pt x="1418620" y="909066"/>
                          <a:pt x="1418525" y="908780"/>
                        </a:cubicBezTo>
                        <a:lnTo>
                          <a:pt x="1416334" y="907066"/>
                        </a:lnTo>
                        <a:cubicBezTo>
                          <a:pt x="1415858" y="907352"/>
                          <a:pt x="1415001" y="907732"/>
                          <a:pt x="1414143" y="908018"/>
                        </a:cubicBezTo>
                        <a:cubicBezTo>
                          <a:pt x="1412429" y="908494"/>
                          <a:pt x="1411571" y="908590"/>
                          <a:pt x="1410429" y="908685"/>
                        </a:cubicBezTo>
                        <a:cubicBezTo>
                          <a:pt x="1410047" y="908685"/>
                          <a:pt x="1409571" y="908780"/>
                          <a:pt x="1409000" y="908780"/>
                        </a:cubicBezTo>
                        <a:cubicBezTo>
                          <a:pt x="1408523" y="908780"/>
                          <a:pt x="1407762" y="908780"/>
                          <a:pt x="1406809" y="908590"/>
                        </a:cubicBezTo>
                        <a:lnTo>
                          <a:pt x="1406523" y="908494"/>
                        </a:lnTo>
                        <a:cubicBezTo>
                          <a:pt x="1406047" y="908399"/>
                          <a:pt x="1405380" y="908209"/>
                          <a:pt x="1404809" y="908018"/>
                        </a:cubicBezTo>
                        <a:lnTo>
                          <a:pt x="1403380" y="907732"/>
                        </a:lnTo>
                        <a:lnTo>
                          <a:pt x="1403189" y="907352"/>
                        </a:lnTo>
                        <a:cubicBezTo>
                          <a:pt x="1402904" y="906780"/>
                          <a:pt x="1403380" y="905542"/>
                          <a:pt x="1403475" y="905351"/>
                        </a:cubicBezTo>
                        <a:cubicBezTo>
                          <a:pt x="1403666" y="904875"/>
                          <a:pt x="1404428" y="904208"/>
                          <a:pt x="1404713" y="904018"/>
                        </a:cubicBezTo>
                        <a:cubicBezTo>
                          <a:pt x="1405285" y="903637"/>
                          <a:pt x="1405856" y="903351"/>
                          <a:pt x="1405952" y="903160"/>
                        </a:cubicBezTo>
                        <a:cubicBezTo>
                          <a:pt x="1405952" y="903065"/>
                          <a:pt x="1406047" y="902398"/>
                          <a:pt x="1405666" y="901827"/>
                        </a:cubicBezTo>
                        <a:cubicBezTo>
                          <a:pt x="1405285" y="901256"/>
                          <a:pt x="1404809" y="900875"/>
                          <a:pt x="1404809" y="900875"/>
                        </a:cubicBezTo>
                        <a:lnTo>
                          <a:pt x="1404237" y="900494"/>
                        </a:lnTo>
                        <a:cubicBezTo>
                          <a:pt x="1403475" y="899636"/>
                          <a:pt x="1404332" y="898874"/>
                          <a:pt x="1406333" y="896969"/>
                        </a:cubicBezTo>
                        <a:cubicBezTo>
                          <a:pt x="1406809" y="896493"/>
                          <a:pt x="1407190" y="896112"/>
                          <a:pt x="1407380" y="895922"/>
                        </a:cubicBezTo>
                        <a:cubicBezTo>
                          <a:pt x="1408428" y="894779"/>
                          <a:pt x="1409571" y="893255"/>
                          <a:pt x="1409762" y="892588"/>
                        </a:cubicBezTo>
                        <a:cubicBezTo>
                          <a:pt x="1409952" y="891921"/>
                          <a:pt x="1410047" y="890588"/>
                          <a:pt x="1410047" y="889826"/>
                        </a:cubicBezTo>
                        <a:cubicBezTo>
                          <a:pt x="1409952" y="888587"/>
                          <a:pt x="1410238" y="888016"/>
                          <a:pt x="1412048" y="887349"/>
                        </a:cubicBezTo>
                        <a:cubicBezTo>
                          <a:pt x="1413000" y="886968"/>
                          <a:pt x="1413477" y="886397"/>
                          <a:pt x="1413953" y="885825"/>
                        </a:cubicBezTo>
                        <a:cubicBezTo>
                          <a:pt x="1414238" y="885444"/>
                          <a:pt x="1414524" y="885158"/>
                          <a:pt x="1414905" y="884777"/>
                        </a:cubicBezTo>
                        <a:cubicBezTo>
                          <a:pt x="1416429" y="883444"/>
                          <a:pt x="1417477" y="884587"/>
                          <a:pt x="1417858" y="884968"/>
                        </a:cubicBezTo>
                        <a:cubicBezTo>
                          <a:pt x="1417953" y="885063"/>
                          <a:pt x="1417953" y="885063"/>
                          <a:pt x="1418144" y="884968"/>
                        </a:cubicBezTo>
                        <a:cubicBezTo>
                          <a:pt x="1418144" y="884968"/>
                          <a:pt x="1418239" y="884777"/>
                          <a:pt x="1418334" y="884587"/>
                        </a:cubicBezTo>
                        <a:cubicBezTo>
                          <a:pt x="1418620" y="884206"/>
                          <a:pt x="1419001" y="883539"/>
                          <a:pt x="1419477" y="883158"/>
                        </a:cubicBezTo>
                        <a:cubicBezTo>
                          <a:pt x="1419668" y="882968"/>
                          <a:pt x="1419954" y="882682"/>
                          <a:pt x="1420239" y="882396"/>
                        </a:cubicBezTo>
                        <a:cubicBezTo>
                          <a:pt x="1420906" y="881729"/>
                          <a:pt x="1421382" y="881348"/>
                          <a:pt x="1421763" y="881158"/>
                        </a:cubicBezTo>
                        <a:cubicBezTo>
                          <a:pt x="1421859" y="881063"/>
                          <a:pt x="1421954" y="881063"/>
                          <a:pt x="1421954" y="881063"/>
                        </a:cubicBezTo>
                        <a:cubicBezTo>
                          <a:pt x="1421954" y="881063"/>
                          <a:pt x="1421954" y="880967"/>
                          <a:pt x="1421954" y="880872"/>
                        </a:cubicBezTo>
                        <a:cubicBezTo>
                          <a:pt x="1421954" y="880586"/>
                          <a:pt x="1421668" y="880015"/>
                          <a:pt x="1421382" y="879539"/>
                        </a:cubicBezTo>
                        <a:cubicBezTo>
                          <a:pt x="1421192" y="879157"/>
                          <a:pt x="1421001" y="878777"/>
                          <a:pt x="1420906" y="878491"/>
                        </a:cubicBezTo>
                        <a:cubicBezTo>
                          <a:pt x="1420620" y="877729"/>
                          <a:pt x="1421001" y="877348"/>
                          <a:pt x="1421192" y="877157"/>
                        </a:cubicBezTo>
                        <a:cubicBezTo>
                          <a:pt x="1421763" y="876681"/>
                          <a:pt x="1422620" y="877062"/>
                          <a:pt x="1423002" y="877348"/>
                        </a:cubicBezTo>
                        <a:cubicBezTo>
                          <a:pt x="1423097" y="877443"/>
                          <a:pt x="1423287" y="877538"/>
                          <a:pt x="1423382" y="877634"/>
                        </a:cubicBezTo>
                        <a:cubicBezTo>
                          <a:pt x="1423478" y="877252"/>
                          <a:pt x="1423668" y="876300"/>
                          <a:pt x="1423668" y="874681"/>
                        </a:cubicBezTo>
                        <a:cubicBezTo>
                          <a:pt x="1423668" y="873538"/>
                          <a:pt x="1425002" y="872681"/>
                          <a:pt x="1426145" y="871919"/>
                        </a:cubicBezTo>
                        <a:lnTo>
                          <a:pt x="1426526" y="871633"/>
                        </a:lnTo>
                        <a:cubicBezTo>
                          <a:pt x="1427002" y="871347"/>
                          <a:pt x="1427002" y="871347"/>
                          <a:pt x="1426716" y="870776"/>
                        </a:cubicBezTo>
                        <a:lnTo>
                          <a:pt x="1426621" y="870585"/>
                        </a:lnTo>
                        <a:cubicBezTo>
                          <a:pt x="1426430" y="870109"/>
                          <a:pt x="1426526" y="869728"/>
                          <a:pt x="1426716" y="869537"/>
                        </a:cubicBezTo>
                        <a:cubicBezTo>
                          <a:pt x="1427002" y="869061"/>
                          <a:pt x="1427669" y="868871"/>
                          <a:pt x="1428145" y="868775"/>
                        </a:cubicBezTo>
                        <a:cubicBezTo>
                          <a:pt x="1428621" y="868680"/>
                          <a:pt x="1429097" y="868489"/>
                          <a:pt x="1429669" y="868109"/>
                        </a:cubicBezTo>
                        <a:cubicBezTo>
                          <a:pt x="1430526" y="867442"/>
                          <a:pt x="1431764" y="867632"/>
                          <a:pt x="1432812" y="867823"/>
                        </a:cubicBezTo>
                        <a:cubicBezTo>
                          <a:pt x="1432907" y="867823"/>
                          <a:pt x="1433098" y="867442"/>
                          <a:pt x="1433288" y="867251"/>
                        </a:cubicBezTo>
                        <a:cubicBezTo>
                          <a:pt x="1433479" y="866965"/>
                          <a:pt x="1433670" y="866680"/>
                          <a:pt x="1433955" y="866299"/>
                        </a:cubicBezTo>
                        <a:cubicBezTo>
                          <a:pt x="1434717" y="865346"/>
                          <a:pt x="1434622" y="864584"/>
                          <a:pt x="1434527" y="864013"/>
                        </a:cubicBezTo>
                        <a:cubicBezTo>
                          <a:pt x="1434431" y="863441"/>
                          <a:pt x="1434622" y="863156"/>
                          <a:pt x="1434717" y="862965"/>
                        </a:cubicBezTo>
                        <a:cubicBezTo>
                          <a:pt x="1435098" y="862489"/>
                          <a:pt x="1435765" y="862489"/>
                          <a:pt x="1436146" y="862584"/>
                        </a:cubicBezTo>
                        <a:cubicBezTo>
                          <a:pt x="1436241" y="862489"/>
                          <a:pt x="1436241" y="862203"/>
                          <a:pt x="1436337" y="862108"/>
                        </a:cubicBezTo>
                        <a:cubicBezTo>
                          <a:pt x="1436432" y="861727"/>
                          <a:pt x="1436718" y="861441"/>
                          <a:pt x="1437003" y="861346"/>
                        </a:cubicBezTo>
                        <a:cubicBezTo>
                          <a:pt x="1437384" y="861155"/>
                          <a:pt x="1437956" y="861251"/>
                          <a:pt x="1438527" y="861441"/>
                        </a:cubicBezTo>
                        <a:cubicBezTo>
                          <a:pt x="1438813" y="861536"/>
                          <a:pt x="1439004" y="861536"/>
                          <a:pt x="1439385" y="861441"/>
                        </a:cubicBezTo>
                        <a:lnTo>
                          <a:pt x="1439765" y="861346"/>
                        </a:lnTo>
                        <a:cubicBezTo>
                          <a:pt x="1440242" y="861251"/>
                          <a:pt x="1440718" y="861060"/>
                          <a:pt x="1440909" y="860774"/>
                        </a:cubicBezTo>
                        <a:cubicBezTo>
                          <a:pt x="1440813" y="860774"/>
                          <a:pt x="1440813" y="860774"/>
                          <a:pt x="1440813" y="860774"/>
                        </a:cubicBezTo>
                        <a:cubicBezTo>
                          <a:pt x="1440432" y="860679"/>
                          <a:pt x="1440146" y="860489"/>
                          <a:pt x="1440051" y="860203"/>
                        </a:cubicBezTo>
                        <a:cubicBezTo>
                          <a:pt x="1439861" y="859727"/>
                          <a:pt x="1440146" y="859155"/>
                          <a:pt x="1440432" y="858584"/>
                        </a:cubicBezTo>
                        <a:cubicBezTo>
                          <a:pt x="1440528" y="858393"/>
                          <a:pt x="1440813" y="857917"/>
                          <a:pt x="1441099" y="857345"/>
                        </a:cubicBezTo>
                        <a:cubicBezTo>
                          <a:pt x="1441385" y="856774"/>
                          <a:pt x="1441670" y="856202"/>
                          <a:pt x="1441861" y="855917"/>
                        </a:cubicBezTo>
                        <a:cubicBezTo>
                          <a:pt x="1442337" y="855155"/>
                          <a:pt x="1443099" y="855155"/>
                          <a:pt x="1443576" y="855059"/>
                        </a:cubicBezTo>
                        <a:cubicBezTo>
                          <a:pt x="1443671" y="855059"/>
                          <a:pt x="1443766" y="855059"/>
                          <a:pt x="1443956" y="855059"/>
                        </a:cubicBezTo>
                        <a:cubicBezTo>
                          <a:pt x="1444147" y="855059"/>
                          <a:pt x="1444242" y="854964"/>
                          <a:pt x="1444433" y="854964"/>
                        </a:cubicBezTo>
                        <a:cubicBezTo>
                          <a:pt x="1444909" y="854869"/>
                          <a:pt x="1445385" y="854773"/>
                          <a:pt x="1445766" y="854964"/>
                        </a:cubicBezTo>
                        <a:cubicBezTo>
                          <a:pt x="1445957" y="855059"/>
                          <a:pt x="1446052" y="855155"/>
                          <a:pt x="1446147" y="855155"/>
                        </a:cubicBezTo>
                        <a:cubicBezTo>
                          <a:pt x="1446338" y="855250"/>
                          <a:pt x="1446433" y="855345"/>
                          <a:pt x="1446528" y="855345"/>
                        </a:cubicBezTo>
                        <a:cubicBezTo>
                          <a:pt x="1446528" y="855345"/>
                          <a:pt x="1446528" y="855155"/>
                          <a:pt x="1446623" y="854964"/>
                        </a:cubicBezTo>
                        <a:cubicBezTo>
                          <a:pt x="1446623" y="854583"/>
                          <a:pt x="1446719" y="853726"/>
                          <a:pt x="1447004" y="852583"/>
                        </a:cubicBezTo>
                        <a:cubicBezTo>
                          <a:pt x="1447290" y="851535"/>
                          <a:pt x="1447767" y="850868"/>
                          <a:pt x="1448052" y="850297"/>
                        </a:cubicBezTo>
                        <a:lnTo>
                          <a:pt x="1448243" y="850011"/>
                        </a:lnTo>
                        <a:cubicBezTo>
                          <a:pt x="1448338" y="849916"/>
                          <a:pt x="1448243" y="849630"/>
                          <a:pt x="1448147" y="849439"/>
                        </a:cubicBezTo>
                        <a:lnTo>
                          <a:pt x="1448052" y="849439"/>
                        </a:lnTo>
                        <a:cubicBezTo>
                          <a:pt x="1447767" y="849439"/>
                          <a:pt x="1447576" y="849439"/>
                          <a:pt x="1447290" y="849439"/>
                        </a:cubicBezTo>
                        <a:cubicBezTo>
                          <a:pt x="1446623" y="849821"/>
                          <a:pt x="1446052" y="850678"/>
                          <a:pt x="1445576" y="851344"/>
                        </a:cubicBezTo>
                        <a:cubicBezTo>
                          <a:pt x="1445385" y="851630"/>
                          <a:pt x="1445195" y="851821"/>
                          <a:pt x="1445100" y="852106"/>
                        </a:cubicBezTo>
                        <a:cubicBezTo>
                          <a:pt x="1444433" y="852964"/>
                          <a:pt x="1441766" y="854297"/>
                          <a:pt x="1437765" y="856202"/>
                        </a:cubicBezTo>
                        <a:cubicBezTo>
                          <a:pt x="1436241" y="856869"/>
                          <a:pt x="1434812" y="857631"/>
                          <a:pt x="1433860" y="858107"/>
                        </a:cubicBezTo>
                        <a:cubicBezTo>
                          <a:pt x="1430526" y="859917"/>
                          <a:pt x="1423859" y="863918"/>
                          <a:pt x="1422716" y="865632"/>
                        </a:cubicBezTo>
                        <a:cubicBezTo>
                          <a:pt x="1422430" y="866108"/>
                          <a:pt x="1421478" y="867537"/>
                          <a:pt x="1420430" y="867061"/>
                        </a:cubicBezTo>
                        <a:cubicBezTo>
                          <a:pt x="1419954" y="866870"/>
                          <a:pt x="1419477" y="866299"/>
                          <a:pt x="1419954" y="864584"/>
                        </a:cubicBezTo>
                        <a:cubicBezTo>
                          <a:pt x="1420430" y="862679"/>
                          <a:pt x="1420525" y="862203"/>
                          <a:pt x="1420239" y="861346"/>
                        </a:cubicBezTo>
                        <a:lnTo>
                          <a:pt x="1420144" y="861155"/>
                        </a:lnTo>
                        <a:cubicBezTo>
                          <a:pt x="1419668" y="860203"/>
                          <a:pt x="1419192" y="859155"/>
                          <a:pt x="1420811" y="857726"/>
                        </a:cubicBezTo>
                        <a:cubicBezTo>
                          <a:pt x="1422049" y="856679"/>
                          <a:pt x="1423382" y="854869"/>
                          <a:pt x="1423573" y="852773"/>
                        </a:cubicBezTo>
                        <a:lnTo>
                          <a:pt x="1423573" y="852392"/>
                        </a:lnTo>
                        <a:cubicBezTo>
                          <a:pt x="1423573" y="851916"/>
                          <a:pt x="1423668" y="851344"/>
                          <a:pt x="1423668" y="850868"/>
                        </a:cubicBezTo>
                        <a:cubicBezTo>
                          <a:pt x="1422620" y="850964"/>
                          <a:pt x="1422049" y="851630"/>
                          <a:pt x="1421287" y="852488"/>
                        </a:cubicBezTo>
                        <a:cubicBezTo>
                          <a:pt x="1421001" y="852869"/>
                          <a:pt x="1420620" y="853250"/>
                          <a:pt x="1420239" y="853631"/>
                        </a:cubicBezTo>
                        <a:cubicBezTo>
                          <a:pt x="1419668" y="854107"/>
                          <a:pt x="1419096" y="854202"/>
                          <a:pt x="1418811" y="854107"/>
                        </a:cubicBezTo>
                        <a:cubicBezTo>
                          <a:pt x="1417382" y="853916"/>
                          <a:pt x="1416144" y="851916"/>
                          <a:pt x="1414905" y="849916"/>
                        </a:cubicBezTo>
                        <a:lnTo>
                          <a:pt x="1414715" y="849535"/>
                        </a:lnTo>
                        <a:cubicBezTo>
                          <a:pt x="1414334" y="848868"/>
                          <a:pt x="1413857" y="848487"/>
                          <a:pt x="1413286" y="848392"/>
                        </a:cubicBezTo>
                        <a:cubicBezTo>
                          <a:pt x="1412524" y="848201"/>
                          <a:pt x="1411476" y="848677"/>
                          <a:pt x="1410143" y="849630"/>
                        </a:cubicBezTo>
                        <a:cubicBezTo>
                          <a:pt x="1408714" y="850678"/>
                          <a:pt x="1408143" y="852106"/>
                          <a:pt x="1407952" y="852869"/>
                        </a:cubicBezTo>
                        <a:lnTo>
                          <a:pt x="1407857" y="853345"/>
                        </a:lnTo>
                        <a:cubicBezTo>
                          <a:pt x="1407380" y="855440"/>
                          <a:pt x="1406142" y="855821"/>
                          <a:pt x="1405380" y="855917"/>
                        </a:cubicBezTo>
                        <a:cubicBezTo>
                          <a:pt x="1404904" y="856012"/>
                          <a:pt x="1404047" y="856202"/>
                          <a:pt x="1403666" y="856298"/>
                        </a:cubicBezTo>
                        <a:cubicBezTo>
                          <a:pt x="1403475" y="856393"/>
                          <a:pt x="1403285" y="856393"/>
                          <a:pt x="1403285" y="856393"/>
                        </a:cubicBezTo>
                        <a:lnTo>
                          <a:pt x="1402618" y="856488"/>
                        </a:lnTo>
                        <a:lnTo>
                          <a:pt x="1402523" y="855917"/>
                        </a:lnTo>
                        <a:cubicBezTo>
                          <a:pt x="1402523" y="855726"/>
                          <a:pt x="1402428" y="855535"/>
                          <a:pt x="1402428" y="855250"/>
                        </a:cubicBezTo>
                        <a:lnTo>
                          <a:pt x="1402332" y="854583"/>
                        </a:lnTo>
                        <a:cubicBezTo>
                          <a:pt x="1402237" y="854202"/>
                          <a:pt x="1402142" y="853631"/>
                          <a:pt x="1402046" y="853440"/>
                        </a:cubicBezTo>
                        <a:cubicBezTo>
                          <a:pt x="1401761" y="852964"/>
                          <a:pt x="1401475" y="852964"/>
                          <a:pt x="1399951" y="853154"/>
                        </a:cubicBezTo>
                        <a:cubicBezTo>
                          <a:pt x="1399379" y="853250"/>
                          <a:pt x="1398618" y="853345"/>
                          <a:pt x="1397760" y="853345"/>
                        </a:cubicBezTo>
                        <a:cubicBezTo>
                          <a:pt x="1396046" y="853440"/>
                          <a:pt x="1395093" y="853631"/>
                          <a:pt x="1393950" y="854011"/>
                        </a:cubicBezTo>
                        <a:cubicBezTo>
                          <a:pt x="1393379" y="854202"/>
                          <a:pt x="1392712" y="854393"/>
                          <a:pt x="1391855" y="854583"/>
                        </a:cubicBezTo>
                        <a:cubicBezTo>
                          <a:pt x="1389759" y="855059"/>
                          <a:pt x="1387283" y="853821"/>
                          <a:pt x="1384902" y="852583"/>
                        </a:cubicBezTo>
                        <a:cubicBezTo>
                          <a:pt x="1384044" y="852202"/>
                          <a:pt x="1383282" y="851726"/>
                          <a:pt x="1382520" y="851440"/>
                        </a:cubicBezTo>
                        <a:cubicBezTo>
                          <a:pt x="1379091" y="850011"/>
                          <a:pt x="1376805" y="849535"/>
                          <a:pt x="1375662" y="850011"/>
                        </a:cubicBezTo>
                        <a:cubicBezTo>
                          <a:pt x="1374329" y="850582"/>
                          <a:pt x="1373281" y="850392"/>
                          <a:pt x="1371852" y="850202"/>
                        </a:cubicBezTo>
                        <a:cubicBezTo>
                          <a:pt x="1371471" y="850106"/>
                          <a:pt x="1370995" y="850106"/>
                          <a:pt x="1370423" y="850011"/>
                        </a:cubicBezTo>
                        <a:cubicBezTo>
                          <a:pt x="1368423" y="849821"/>
                          <a:pt x="1367661" y="848297"/>
                          <a:pt x="1367566" y="847344"/>
                        </a:cubicBezTo>
                        <a:cubicBezTo>
                          <a:pt x="1367376" y="847154"/>
                          <a:pt x="1367185" y="846963"/>
                          <a:pt x="1366995" y="846773"/>
                        </a:cubicBezTo>
                        <a:cubicBezTo>
                          <a:pt x="1366995" y="847154"/>
                          <a:pt x="1366804" y="847535"/>
                          <a:pt x="1366518" y="847725"/>
                        </a:cubicBezTo>
                        <a:cubicBezTo>
                          <a:pt x="1365947" y="848106"/>
                          <a:pt x="1365185" y="847820"/>
                          <a:pt x="1363756" y="847249"/>
                        </a:cubicBezTo>
                        <a:cubicBezTo>
                          <a:pt x="1362042" y="846487"/>
                          <a:pt x="1361279" y="846773"/>
                          <a:pt x="1361279" y="846868"/>
                        </a:cubicBezTo>
                        <a:cubicBezTo>
                          <a:pt x="1361279" y="846963"/>
                          <a:pt x="1361089" y="847249"/>
                          <a:pt x="1360708" y="847439"/>
                        </a:cubicBezTo>
                        <a:cubicBezTo>
                          <a:pt x="1360041" y="847725"/>
                          <a:pt x="1358136" y="847439"/>
                          <a:pt x="1356993" y="847154"/>
                        </a:cubicBezTo>
                        <a:cubicBezTo>
                          <a:pt x="1356993" y="847344"/>
                          <a:pt x="1356993" y="847535"/>
                          <a:pt x="1356898" y="847820"/>
                        </a:cubicBezTo>
                        <a:cubicBezTo>
                          <a:pt x="1356707" y="849154"/>
                          <a:pt x="1356517" y="850297"/>
                          <a:pt x="1356327" y="851344"/>
                        </a:cubicBezTo>
                        <a:cubicBezTo>
                          <a:pt x="1355945" y="853250"/>
                          <a:pt x="1355660" y="854869"/>
                          <a:pt x="1355660" y="856488"/>
                        </a:cubicBezTo>
                        <a:cubicBezTo>
                          <a:pt x="1355660" y="859346"/>
                          <a:pt x="1355564" y="861251"/>
                          <a:pt x="1355184" y="863060"/>
                        </a:cubicBezTo>
                        <a:cubicBezTo>
                          <a:pt x="1354993" y="864013"/>
                          <a:pt x="1355184" y="864775"/>
                          <a:pt x="1355279" y="865727"/>
                        </a:cubicBezTo>
                        <a:cubicBezTo>
                          <a:pt x="1355374" y="866489"/>
                          <a:pt x="1355564" y="867251"/>
                          <a:pt x="1355564" y="868299"/>
                        </a:cubicBezTo>
                        <a:cubicBezTo>
                          <a:pt x="1355660" y="870966"/>
                          <a:pt x="1355469" y="872014"/>
                          <a:pt x="1354421" y="873252"/>
                        </a:cubicBezTo>
                        <a:cubicBezTo>
                          <a:pt x="1353755" y="874014"/>
                          <a:pt x="1353660" y="877157"/>
                          <a:pt x="1354612" y="878491"/>
                        </a:cubicBezTo>
                        <a:cubicBezTo>
                          <a:pt x="1355184" y="879253"/>
                          <a:pt x="1355374" y="880015"/>
                          <a:pt x="1355184" y="880681"/>
                        </a:cubicBezTo>
                        <a:cubicBezTo>
                          <a:pt x="1354993" y="881539"/>
                          <a:pt x="1354231" y="882206"/>
                          <a:pt x="1353088" y="882777"/>
                        </a:cubicBezTo>
                        <a:cubicBezTo>
                          <a:pt x="1351850" y="883444"/>
                          <a:pt x="1351088" y="885539"/>
                          <a:pt x="1350612" y="886968"/>
                        </a:cubicBezTo>
                        <a:cubicBezTo>
                          <a:pt x="1350135" y="888397"/>
                          <a:pt x="1348706" y="888968"/>
                          <a:pt x="1347278" y="889444"/>
                        </a:cubicBezTo>
                        <a:cubicBezTo>
                          <a:pt x="1346611" y="889730"/>
                          <a:pt x="1346039" y="889921"/>
                          <a:pt x="1345563" y="890206"/>
                        </a:cubicBezTo>
                        <a:cubicBezTo>
                          <a:pt x="1344992" y="890588"/>
                          <a:pt x="1344135" y="890873"/>
                          <a:pt x="1343182" y="891159"/>
                        </a:cubicBezTo>
                        <a:cubicBezTo>
                          <a:pt x="1341563" y="891731"/>
                          <a:pt x="1339658" y="892397"/>
                          <a:pt x="1339181" y="893445"/>
                        </a:cubicBezTo>
                        <a:cubicBezTo>
                          <a:pt x="1339086" y="893731"/>
                          <a:pt x="1338991" y="894017"/>
                          <a:pt x="1338896" y="894302"/>
                        </a:cubicBezTo>
                        <a:cubicBezTo>
                          <a:pt x="1338324" y="895731"/>
                          <a:pt x="1337657" y="897350"/>
                          <a:pt x="1336419" y="897922"/>
                        </a:cubicBezTo>
                        <a:cubicBezTo>
                          <a:pt x="1335753" y="898207"/>
                          <a:pt x="1335086" y="898112"/>
                          <a:pt x="1334324" y="897731"/>
                        </a:cubicBezTo>
                        <a:cubicBezTo>
                          <a:pt x="1332704" y="896969"/>
                          <a:pt x="1332323" y="897064"/>
                          <a:pt x="1332228" y="897160"/>
                        </a:cubicBezTo>
                        <a:cubicBezTo>
                          <a:pt x="1332133" y="897255"/>
                          <a:pt x="1332038" y="897541"/>
                          <a:pt x="1332038" y="898112"/>
                        </a:cubicBezTo>
                        <a:cubicBezTo>
                          <a:pt x="1332038" y="900208"/>
                          <a:pt x="1330800" y="901732"/>
                          <a:pt x="1328228" y="902589"/>
                        </a:cubicBezTo>
                        <a:cubicBezTo>
                          <a:pt x="1327370" y="902875"/>
                          <a:pt x="1326609" y="902970"/>
                          <a:pt x="1325942" y="902970"/>
                        </a:cubicBezTo>
                        <a:cubicBezTo>
                          <a:pt x="1324989" y="902970"/>
                          <a:pt x="1324513" y="902970"/>
                          <a:pt x="1323942" y="903827"/>
                        </a:cubicBezTo>
                        <a:cubicBezTo>
                          <a:pt x="1322322" y="906113"/>
                          <a:pt x="1320798" y="905732"/>
                          <a:pt x="1318893" y="904970"/>
                        </a:cubicBezTo>
                        <a:cubicBezTo>
                          <a:pt x="1317941" y="904589"/>
                          <a:pt x="1316798" y="904780"/>
                          <a:pt x="1315274" y="905065"/>
                        </a:cubicBezTo>
                        <a:cubicBezTo>
                          <a:pt x="1314131" y="905256"/>
                          <a:pt x="1312893" y="905447"/>
                          <a:pt x="1311464" y="905447"/>
                        </a:cubicBezTo>
                        <a:cubicBezTo>
                          <a:pt x="1307844" y="905542"/>
                          <a:pt x="1304415" y="905637"/>
                          <a:pt x="1301367" y="905256"/>
                        </a:cubicBezTo>
                        <a:cubicBezTo>
                          <a:pt x="1300415" y="905161"/>
                          <a:pt x="1299367" y="904780"/>
                          <a:pt x="1298510" y="904494"/>
                        </a:cubicBezTo>
                        <a:cubicBezTo>
                          <a:pt x="1297748" y="904208"/>
                          <a:pt x="1296510" y="903827"/>
                          <a:pt x="1296224" y="904018"/>
                        </a:cubicBezTo>
                        <a:cubicBezTo>
                          <a:pt x="1296129" y="904018"/>
                          <a:pt x="1296033" y="904304"/>
                          <a:pt x="1296129" y="904780"/>
                        </a:cubicBezTo>
                        <a:cubicBezTo>
                          <a:pt x="1296224" y="906304"/>
                          <a:pt x="1296319" y="908209"/>
                          <a:pt x="1296414" y="909828"/>
                        </a:cubicBezTo>
                        <a:cubicBezTo>
                          <a:pt x="1296510" y="911447"/>
                          <a:pt x="1296605" y="912876"/>
                          <a:pt x="1296700" y="913733"/>
                        </a:cubicBezTo>
                        <a:cubicBezTo>
                          <a:pt x="1296700" y="913924"/>
                          <a:pt x="1296700" y="914781"/>
                          <a:pt x="1296224" y="915352"/>
                        </a:cubicBezTo>
                        <a:lnTo>
                          <a:pt x="1295938" y="915638"/>
                        </a:lnTo>
                        <a:lnTo>
                          <a:pt x="1294414" y="915257"/>
                        </a:lnTo>
                        <a:lnTo>
                          <a:pt x="1294128" y="914686"/>
                        </a:lnTo>
                        <a:cubicBezTo>
                          <a:pt x="1293938" y="914305"/>
                          <a:pt x="1292890" y="913924"/>
                          <a:pt x="1292128" y="913924"/>
                        </a:cubicBezTo>
                        <a:cubicBezTo>
                          <a:pt x="1291652" y="913924"/>
                          <a:pt x="1290890" y="914019"/>
                          <a:pt x="1290318" y="914114"/>
                        </a:cubicBezTo>
                        <a:cubicBezTo>
                          <a:pt x="1289937" y="914210"/>
                          <a:pt x="1289652" y="914210"/>
                          <a:pt x="1289366" y="914210"/>
                        </a:cubicBezTo>
                        <a:cubicBezTo>
                          <a:pt x="1287937" y="914400"/>
                          <a:pt x="1286985" y="914686"/>
                          <a:pt x="1286889" y="914972"/>
                        </a:cubicBezTo>
                        <a:cubicBezTo>
                          <a:pt x="1286699" y="916114"/>
                          <a:pt x="1286032" y="916591"/>
                          <a:pt x="1285365" y="916972"/>
                        </a:cubicBezTo>
                        <a:lnTo>
                          <a:pt x="1285175" y="917067"/>
                        </a:lnTo>
                        <a:cubicBezTo>
                          <a:pt x="1284508" y="917543"/>
                          <a:pt x="1282794" y="918305"/>
                          <a:pt x="1281746" y="918591"/>
                        </a:cubicBezTo>
                        <a:cubicBezTo>
                          <a:pt x="1281651" y="918591"/>
                          <a:pt x="1281555" y="918686"/>
                          <a:pt x="1281555" y="918686"/>
                        </a:cubicBezTo>
                        <a:lnTo>
                          <a:pt x="1281555" y="918686"/>
                        </a:lnTo>
                        <a:cubicBezTo>
                          <a:pt x="1281555" y="918686"/>
                          <a:pt x="1281651" y="918781"/>
                          <a:pt x="1281746" y="918972"/>
                        </a:cubicBezTo>
                        <a:cubicBezTo>
                          <a:pt x="1282127" y="919544"/>
                          <a:pt x="1282031" y="920210"/>
                          <a:pt x="1281841" y="920591"/>
                        </a:cubicBezTo>
                        <a:cubicBezTo>
                          <a:pt x="1281651" y="921068"/>
                          <a:pt x="1281365" y="921353"/>
                          <a:pt x="1280984" y="921353"/>
                        </a:cubicBezTo>
                        <a:cubicBezTo>
                          <a:pt x="1280888" y="921353"/>
                          <a:pt x="1280412" y="921639"/>
                          <a:pt x="1280031" y="921925"/>
                        </a:cubicBezTo>
                        <a:cubicBezTo>
                          <a:pt x="1279745" y="922115"/>
                          <a:pt x="1279079" y="923639"/>
                          <a:pt x="1278698" y="924592"/>
                        </a:cubicBezTo>
                        <a:cubicBezTo>
                          <a:pt x="1278412" y="925354"/>
                          <a:pt x="1278031" y="925735"/>
                          <a:pt x="1277650" y="925830"/>
                        </a:cubicBezTo>
                        <a:cubicBezTo>
                          <a:pt x="1277269" y="926021"/>
                          <a:pt x="1276888" y="926021"/>
                          <a:pt x="1276412" y="925830"/>
                        </a:cubicBezTo>
                        <a:cubicBezTo>
                          <a:pt x="1276317" y="925830"/>
                          <a:pt x="1276031" y="926116"/>
                          <a:pt x="1275650" y="926306"/>
                        </a:cubicBezTo>
                        <a:cubicBezTo>
                          <a:pt x="1274602" y="927164"/>
                          <a:pt x="1273650" y="927354"/>
                          <a:pt x="1272792" y="927068"/>
                        </a:cubicBezTo>
                        <a:cubicBezTo>
                          <a:pt x="1272792" y="927068"/>
                          <a:pt x="1272506" y="926973"/>
                          <a:pt x="1271459" y="927544"/>
                        </a:cubicBezTo>
                        <a:cubicBezTo>
                          <a:pt x="1270602" y="928021"/>
                          <a:pt x="1269649" y="928402"/>
                          <a:pt x="1268506" y="927926"/>
                        </a:cubicBezTo>
                        <a:cubicBezTo>
                          <a:pt x="1268125" y="927735"/>
                          <a:pt x="1267839" y="928021"/>
                          <a:pt x="1267839" y="928116"/>
                        </a:cubicBezTo>
                        <a:lnTo>
                          <a:pt x="1267554" y="928306"/>
                        </a:lnTo>
                        <a:cubicBezTo>
                          <a:pt x="1267268" y="928402"/>
                          <a:pt x="1265172" y="929164"/>
                          <a:pt x="1264125" y="929164"/>
                        </a:cubicBezTo>
                        <a:lnTo>
                          <a:pt x="1263648" y="929164"/>
                        </a:lnTo>
                        <a:cubicBezTo>
                          <a:pt x="1262791" y="929164"/>
                          <a:pt x="1261648" y="929069"/>
                          <a:pt x="1261172" y="929640"/>
                        </a:cubicBezTo>
                        <a:cubicBezTo>
                          <a:pt x="1260981" y="929831"/>
                          <a:pt x="1260886" y="930021"/>
                          <a:pt x="1260791" y="930211"/>
                        </a:cubicBezTo>
                        <a:cubicBezTo>
                          <a:pt x="1260219" y="930973"/>
                          <a:pt x="1259743" y="931831"/>
                          <a:pt x="1258505" y="932117"/>
                        </a:cubicBezTo>
                        <a:cubicBezTo>
                          <a:pt x="1257933" y="932307"/>
                          <a:pt x="1257267" y="932593"/>
                          <a:pt x="1256695" y="932879"/>
                        </a:cubicBezTo>
                        <a:cubicBezTo>
                          <a:pt x="1256123" y="933164"/>
                          <a:pt x="1255552" y="933450"/>
                          <a:pt x="1255076" y="933640"/>
                        </a:cubicBezTo>
                        <a:cubicBezTo>
                          <a:pt x="1254314" y="933926"/>
                          <a:pt x="1253647" y="934498"/>
                          <a:pt x="1252980" y="935164"/>
                        </a:cubicBezTo>
                        <a:cubicBezTo>
                          <a:pt x="1252313" y="935927"/>
                          <a:pt x="1250885" y="936784"/>
                          <a:pt x="1249361" y="936879"/>
                        </a:cubicBezTo>
                        <a:cubicBezTo>
                          <a:pt x="1248027" y="936974"/>
                          <a:pt x="1245741" y="937451"/>
                          <a:pt x="1244789" y="938498"/>
                        </a:cubicBezTo>
                        <a:cubicBezTo>
                          <a:pt x="1243455" y="939832"/>
                          <a:pt x="1242407" y="940880"/>
                          <a:pt x="1240884" y="940880"/>
                        </a:cubicBezTo>
                        <a:cubicBezTo>
                          <a:pt x="1239931" y="940880"/>
                          <a:pt x="1238407" y="940784"/>
                          <a:pt x="1237359" y="940784"/>
                        </a:cubicBezTo>
                        <a:lnTo>
                          <a:pt x="1236693" y="940784"/>
                        </a:lnTo>
                        <a:cubicBezTo>
                          <a:pt x="1235740" y="940689"/>
                          <a:pt x="1234406" y="940689"/>
                          <a:pt x="1233454" y="940784"/>
                        </a:cubicBezTo>
                        <a:cubicBezTo>
                          <a:pt x="1232502" y="940784"/>
                          <a:pt x="1232025" y="940880"/>
                          <a:pt x="1231644" y="940975"/>
                        </a:cubicBezTo>
                        <a:cubicBezTo>
                          <a:pt x="1231359" y="940975"/>
                          <a:pt x="1231168" y="941070"/>
                          <a:pt x="1230882" y="941070"/>
                        </a:cubicBezTo>
                        <a:cubicBezTo>
                          <a:pt x="1230882" y="941165"/>
                          <a:pt x="1230882" y="941260"/>
                          <a:pt x="1230882" y="941356"/>
                        </a:cubicBezTo>
                        <a:cubicBezTo>
                          <a:pt x="1231073" y="942785"/>
                          <a:pt x="1231549" y="946118"/>
                          <a:pt x="1233073" y="947261"/>
                        </a:cubicBezTo>
                        <a:cubicBezTo>
                          <a:pt x="1235073" y="948881"/>
                          <a:pt x="1236788" y="950309"/>
                          <a:pt x="1236978" y="951929"/>
                        </a:cubicBezTo>
                        <a:cubicBezTo>
                          <a:pt x="1237073" y="952595"/>
                          <a:pt x="1236883" y="953262"/>
                          <a:pt x="1236407" y="953929"/>
                        </a:cubicBezTo>
                        <a:cubicBezTo>
                          <a:pt x="1235550" y="954977"/>
                          <a:pt x="1234692" y="956024"/>
                          <a:pt x="1234883" y="956691"/>
                        </a:cubicBezTo>
                        <a:cubicBezTo>
                          <a:pt x="1234978" y="957072"/>
                          <a:pt x="1235645" y="957453"/>
                          <a:pt x="1236597" y="957644"/>
                        </a:cubicBezTo>
                        <a:cubicBezTo>
                          <a:pt x="1237073" y="957739"/>
                          <a:pt x="1237645" y="957929"/>
                          <a:pt x="1238121" y="958025"/>
                        </a:cubicBezTo>
                        <a:cubicBezTo>
                          <a:pt x="1240407" y="958596"/>
                          <a:pt x="1242217" y="959072"/>
                          <a:pt x="1242884" y="960406"/>
                        </a:cubicBezTo>
                        <a:cubicBezTo>
                          <a:pt x="1243170" y="961073"/>
                          <a:pt x="1243170" y="961930"/>
                          <a:pt x="1242693" y="962882"/>
                        </a:cubicBezTo>
                        <a:cubicBezTo>
                          <a:pt x="1240979" y="966311"/>
                          <a:pt x="1241264" y="967073"/>
                          <a:pt x="1241264" y="967169"/>
                        </a:cubicBezTo>
                        <a:cubicBezTo>
                          <a:pt x="1242884" y="967073"/>
                          <a:pt x="1244503" y="968597"/>
                          <a:pt x="1244789" y="969931"/>
                        </a:cubicBezTo>
                        <a:cubicBezTo>
                          <a:pt x="1245075" y="970979"/>
                          <a:pt x="1244694" y="971931"/>
                          <a:pt x="1243741" y="972407"/>
                        </a:cubicBezTo>
                        <a:cubicBezTo>
                          <a:pt x="1242884" y="972884"/>
                          <a:pt x="1242312" y="973646"/>
                          <a:pt x="1242312" y="974312"/>
                        </a:cubicBezTo>
                        <a:cubicBezTo>
                          <a:pt x="1242407" y="975074"/>
                          <a:pt x="1243360" y="975360"/>
                          <a:pt x="1243931" y="975551"/>
                        </a:cubicBezTo>
                        <a:cubicBezTo>
                          <a:pt x="1247361" y="976313"/>
                          <a:pt x="1249646" y="977551"/>
                          <a:pt x="1251266" y="981265"/>
                        </a:cubicBezTo>
                        <a:cubicBezTo>
                          <a:pt x="1252504" y="984218"/>
                          <a:pt x="1253361" y="984694"/>
                          <a:pt x="1255362" y="985647"/>
                        </a:cubicBezTo>
                        <a:lnTo>
                          <a:pt x="1256219" y="986028"/>
                        </a:lnTo>
                        <a:cubicBezTo>
                          <a:pt x="1258981" y="987457"/>
                          <a:pt x="1260029" y="989171"/>
                          <a:pt x="1259934" y="992410"/>
                        </a:cubicBezTo>
                        <a:cubicBezTo>
                          <a:pt x="1259838" y="995267"/>
                          <a:pt x="1260124" y="996220"/>
                          <a:pt x="1260600" y="997648"/>
                        </a:cubicBezTo>
                        <a:cubicBezTo>
                          <a:pt x="1261172" y="999268"/>
                          <a:pt x="1260314" y="1001173"/>
                          <a:pt x="1259648" y="1002602"/>
                        </a:cubicBezTo>
                        <a:lnTo>
                          <a:pt x="1259457" y="1002982"/>
                        </a:lnTo>
                        <a:cubicBezTo>
                          <a:pt x="1258981" y="1004126"/>
                          <a:pt x="1262601" y="1006983"/>
                          <a:pt x="1263934" y="1008126"/>
                        </a:cubicBezTo>
                        <a:cubicBezTo>
                          <a:pt x="1264601" y="1008602"/>
                          <a:pt x="1265172" y="1009079"/>
                          <a:pt x="1265648" y="1009460"/>
                        </a:cubicBezTo>
                        <a:cubicBezTo>
                          <a:pt x="1267077" y="1010507"/>
                          <a:pt x="1267744" y="1011079"/>
                          <a:pt x="1267744" y="1011841"/>
                        </a:cubicBezTo>
                        <a:cubicBezTo>
                          <a:pt x="1267744" y="1012507"/>
                          <a:pt x="1267268" y="1012889"/>
                          <a:pt x="1267077" y="1012984"/>
                        </a:cubicBezTo>
                        <a:cubicBezTo>
                          <a:pt x="1266696" y="1013269"/>
                          <a:pt x="1266601" y="1013460"/>
                          <a:pt x="1266506" y="1013555"/>
                        </a:cubicBezTo>
                        <a:cubicBezTo>
                          <a:pt x="1266601" y="1013555"/>
                          <a:pt x="1266887" y="1013651"/>
                          <a:pt x="1267172" y="1013651"/>
                        </a:cubicBezTo>
                        <a:cubicBezTo>
                          <a:pt x="1268030" y="1013651"/>
                          <a:pt x="1270220" y="1013746"/>
                          <a:pt x="1271078" y="1015079"/>
                        </a:cubicBezTo>
                        <a:cubicBezTo>
                          <a:pt x="1271363" y="1015556"/>
                          <a:pt x="1271649" y="1016318"/>
                          <a:pt x="1271268" y="1017365"/>
                        </a:cubicBezTo>
                        <a:cubicBezTo>
                          <a:pt x="1270602" y="1019080"/>
                          <a:pt x="1270506" y="1020223"/>
                          <a:pt x="1270506" y="1020699"/>
                        </a:cubicBezTo>
                        <a:cubicBezTo>
                          <a:pt x="1272126" y="1020223"/>
                          <a:pt x="1274126" y="1021747"/>
                          <a:pt x="1275936" y="1023461"/>
                        </a:cubicBezTo>
                        <a:cubicBezTo>
                          <a:pt x="1276697" y="1024128"/>
                          <a:pt x="1277364" y="1025081"/>
                          <a:pt x="1278031" y="1026033"/>
                        </a:cubicBezTo>
                        <a:cubicBezTo>
                          <a:pt x="1278793" y="1027176"/>
                          <a:pt x="1279650" y="1028319"/>
                          <a:pt x="1280698" y="1029272"/>
                        </a:cubicBezTo>
                        <a:cubicBezTo>
                          <a:pt x="1281365" y="1029938"/>
                          <a:pt x="1282031" y="1030796"/>
                          <a:pt x="1282603" y="1031653"/>
                        </a:cubicBezTo>
                        <a:cubicBezTo>
                          <a:pt x="1283175" y="1032415"/>
                          <a:pt x="1284032" y="1033558"/>
                          <a:pt x="1284318" y="1033558"/>
                        </a:cubicBezTo>
                        <a:cubicBezTo>
                          <a:pt x="1284318" y="1033558"/>
                          <a:pt x="1284413" y="1033558"/>
                          <a:pt x="1284508" y="1033367"/>
                        </a:cubicBezTo>
                        <a:cubicBezTo>
                          <a:pt x="1286318" y="1030891"/>
                          <a:pt x="1288889" y="1032319"/>
                          <a:pt x="1291556" y="1034034"/>
                        </a:cubicBezTo>
                        <a:lnTo>
                          <a:pt x="1292128" y="1034415"/>
                        </a:lnTo>
                        <a:cubicBezTo>
                          <a:pt x="1294700" y="1036130"/>
                          <a:pt x="1294890" y="1036225"/>
                          <a:pt x="1297081" y="1036225"/>
                        </a:cubicBezTo>
                        <a:cubicBezTo>
                          <a:pt x="1299748" y="1036225"/>
                          <a:pt x="1300224" y="1036701"/>
                          <a:pt x="1301272" y="1038130"/>
                        </a:cubicBezTo>
                        <a:lnTo>
                          <a:pt x="1301558" y="1038415"/>
                        </a:lnTo>
                        <a:cubicBezTo>
                          <a:pt x="1301844" y="1038797"/>
                          <a:pt x="1302225" y="1039273"/>
                          <a:pt x="1302320" y="1039368"/>
                        </a:cubicBezTo>
                        <a:cubicBezTo>
                          <a:pt x="1302320" y="1039368"/>
                          <a:pt x="1302415" y="1039273"/>
                          <a:pt x="1302701" y="1038892"/>
                        </a:cubicBezTo>
                        <a:cubicBezTo>
                          <a:pt x="1303082" y="1038415"/>
                          <a:pt x="1303463" y="1038130"/>
                          <a:pt x="1303939" y="1038225"/>
                        </a:cubicBezTo>
                        <a:cubicBezTo>
                          <a:pt x="1304701" y="1038320"/>
                          <a:pt x="1305082" y="1038987"/>
                          <a:pt x="1305558" y="1039844"/>
                        </a:cubicBezTo>
                        <a:cubicBezTo>
                          <a:pt x="1305749" y="1040225"/>
                          <a:pt x="1305939" y="1040511"/>
                          <a:pt x="1306225" y="1040892"/>
                        </a:cubicBezTo>
                        <a:cubicBezTo>
                          <a:pt x="1306701" y="1041464"/>
                          <a:pt x="1307178" y="1041844"/>
                          <a:pt x="1307559" y="1041844"/>
                        </a:cubicBezTo>
                        <a:cubicBezTo>
                          <a:pt x="1307844" y="1041844"/>
                          <a:pt x="1308035" y="1041749"/>
                          <a:pt x="1308320" y="1041559"/>
                        </a:cubicBezTo>
                        <a:cubicBezTo>
                          <a:pt x="1309654" y="1040416"/>
                          <a:pt x="1311369" y="1041654"/>
                          <a:pt x="1313178" y="1042988"/>
                        </a:cubicBezTo>
                        <a:lnTo>
                          <a:pt x="1313845" y="1043464"/>
                        </a:lnTo>
                        <a:cubicBezTo>
                          <a:pt x="1314131" y="1043654"/>
                          <a:pt x="1314321" y="1043750"/>
                          <a:pt x="1314417" y="1043845"/>
                        </a:cubicBezTo>
                        <a:cubicBezTo>
                          <a:pt x="1314417" y="1043845"/>
                          <a:pt x="1314417" y="1043845"/>
                          <a:pt x="1314417" y="1043845"/>
                        </a:cubicBezTo>
                        <a:cubicBezTo>
                          <a:pt x="1314607" y="1043559"/>
                          <a:pt x="1314893" y="1042988"/>
                          <a:pt x="1315655" y="1042606"/>
                        </a:cubicBezTo>
                        <a:cubicBezTo>
                          <a:pt x="1316607" y="1042035"/>
                          <a:pt x="1317464" y="1042321"/>
                          <a:pt x="1318131" y="1042511"/>
                        </a:cubicBezTo>
                        <a:cubicBezTo>
                          <a:pt x="1318988" y="1042702"/>
                          <a:pt x="1319560" y="1042892"/>
                          <a:pt x="1320608" y="1042130"/>
                        </a:cubicBezTo>
                        <a:cubicBezTo>
                          <a:pt x="1322989" y="1040225"/>
                          <a:pt x="1324227" y="1040035"/>
                          <a:pt x="1327656" y="1040797"/>
                        </a:cubicBezTo>
                        <a:cubicBezTo>
                          <a:pt x="1328228" y="1040892"/>
                          <a:pt x="1328704" y="1041082"/>
                          <a:pt x="1329180" y="1041178"/>
                        </a:cubicBezTo>
                        <a:cubicBezTo>
                          <a:pt x="1331466" y="1041749"/>
                          <a:pt x="1332895" y="1042130"/>
                          <a:pt x="1334419" y="1041178"/>
                        </a:cubicBezTo>
                        <a:cubicBezTo>
                          <a:pt x="1335848" y="1040225"/>
                          <a:pt x="1337467" y="1039749"/>
                          <a:pt x="1339086" y="1039368"/>
                        </a:cubicBezTo>
                        <a:cubicBezTo>
                          <a:pt x="1340039" y="1039082"/>
                          <a:pt x="1340991" y="1038797"/>
                          <a:pt x="1341753" y="1038511"/>
                        </a:cubicBezTo>
                        <a:cubicBezTo>
                          <a:pt x="1344135" y="1037558"/>
                          <a:pt x="1344992" y="1037654"/>
                          <a:pt x="1346992" y="1038892"/>
                        </a:cubicBezTo>
                        <a:cubicBezTo>
                          <a:pt x="1347659" y="1039273"/>
                          <a:pt x="1347849" y="1039273"/>
                          <a:pt x="1347849" y="1039273"/>
                        </a:cubicBezTo>
                        <a:lnTo>
                          <a:pt x="1347849" y="1039273"/>
                        </a:lnTo>
                        <a:cubicBezTo>
                          <a:pt x="1347754" y="1039273"/>
                          <a:pt x="1347849" y="1038892"/>
                          <a:pt x="1347945" y="1038701"/>
                        </a:cubicBezTo>
                        <a:lnTo>
                          <a:pt x="1348040" y="1038415"/>
                        </a:lnTo>
                        <a:cubicBezTo>
                          <a:pt x="1348230" y="1037654"/>
                          <a:pt x="1348706" y="1037082"/>
                          <a:pt x="1349469" y="1036892"/>
                        </a:cubicBezTo>
                        <a:cubicBezTo>
                          <a:pt x="1350707" y="1036510"/>
                          <a:pt x="1352326" y="1037368"/>
                          <a:pt x="1354136" y="1039273"/>
                        </a:cubicBezTo>
                        <a:cubicBezTo>
                          <a:pt x="1357279" y="1042511"/>
                          <a:pt x="1358327" y="1043369"/>
                          <a:pt x="1360137" y="1042988"/>
                        </a:cubicBezTo>
                        <a:cubicBezTo>
                          <a:pt x="1360518" y="1042892"/>
                          <a:pt x="1360803" y="1042797"/>
                          <a:pt x="1361184" y="1042702"/>
                        </a:cubicBezTo>
                        <a:cubicBezTo>
                          <a:pt x="1361375" y="1042511"/>
                          <a:pt x="1361851" y="1042226"/>
                          <a:pt x="1362327" y="1041844"/>
                        </a:cubicBezTo>
                        <a:cubicBezTo>
                          <a:pt x="1362804" y="1041559"/>
                          <a:pt x="1363280" y="1041178"/>
                          <a:pt x="1363375" y="1041082"/>
                        </a:cubicBezTo>
                        <a:cubicBezTo>
                          <a:pt x="1363565" y="1040797"/>
                          <a:pt x="1364804" y="1040130"/>
                          <a:pt x="1365566" y="1039939"/>
                        </a:cubicBezTo>
                        <a:cubicBezTo>
                          <a:pt x="1366042" y="1039749"/>
                          <a:pt x="1366328" y="1039654"/>
                          <a:pt x="1366804" y="1038797"/>
                        </a:cubicBezTo>
                        <a:cubicBezTo>
                          <a:pt x="1366899" y="1038606"/>
                          <a:pt x="1366995" y="1038511"/>
                          <a:pt x="1367090" y="1038320"/>
                        </a:cubicBezTo>
                        <a:cubicBezTo>
                          <a:pt x="1367566" y="1037368"/>
                          <a:pt x="1368233" y="1036034"/>
                          <a:pt x="1369471" y="1035653"/>
                        </a:cubicBezTo>
                        <a:lnTo>
                          <a:pt x="1369852" y="1035558"/>
                        </a:lnTo>
                        <a:cubicBezTo>
                          <a:pt x="1371471" y="1035082"/>
                          <a:pt x="1371947" y="1035177"/>
                          <a:pt x="1372805" y="1036796"/>
                        </a:cubicBezTo>
                        <a:cubicBezTo>
                          <a:pt x="1373186" y="1037463"/>
                          <a:pt x="1373662" y="1038415"/>
                          <a:pt x="1373948" y="1039177"/>
                        </a:cubicBezTo>
                        <a:cubicBezTo>
                          <a:pt x="1374329" y="1040130"/>
                          <a:pt x="1374234" y="1040892"/>
                          <a:pt x="1374043" y="1041749"/>
                        </a:cubicBezTo>
                        <a:cubicBezTo>
                          <a:pt x="1373948" y="1042130"/>
                          <a:pt x="1373948" y="1042606"/>
                          <a:pt x="1373853" y="1043178"/>
                        </a:cubicBezTo>
                        <a:cubicBezTo>
                          <a:pt x="1373853" y="1043654"/>
                          <a:pt x="1373757" y="1044035"/>
                          <a:pt x="1373662" y="1044321"/>
                        </a:cubicBezTo>
                        <a:cubicBezTo>
                          <a:pt x="1373662" y="1044511"/>
                          <a:pt x="1373567" y="1044702"/>
                          <a:pt x="1373567" y="1044797"/>
                        </a:cubicBezTo>
                        <a:cubicBezTo>
                          <a:pt x="1373662" y="1044893"/>
                          <a:pt x="1373948" y="1045178"/>
                          <a:pt x="1374329" y="1045464"/>
                        </a:cubicBezTo>
                        <a:cubicBezTo>
                          <a:pt x="1376424" y="1047179"/>
                          <a:pt x="1374519" y="1049750"/>
                          <a:pt x="1373853" y="1050512"/>
                        </a:cubicBezTo>
                        <a:lnTo>
                          <a:pt x="1373567" y="1050893"/>
                        </a:lnTo>
                        <a:cubicBezTo>
                          <a:pt x="1373376" y="1051084"/>
                          <a:pt x="1373281" y="1051274"/>
                          <a:pt x="1373186" y="1051370"/>
                        </a:cubicBezTo>
                        <a:cubicBezTo>
                          <a:pt x="1373186" y="1051465"/>
                          <a:pt x="1373376" y="1051655"/>
                          <a:pt x="1374424" y="1052513"/>
                        </a:cubicBezTo>
                        <a:cubicBezTo>
                          <a:pt x="1376424" y="1054036"/>
                          <a:pt x="1376710" y="1055656"/>
                          <a:pt x="1377091" y="1057275"/>
                        </a:cubicBezTo>
                        <a:cubicBezTo>
                          <a:pt x="1377186" y="1057656"/>
                          <a:pt x="1377281" y="1058037"/>
                          <a:pt x="1377377" y="1058513"/>
                        </a:cubicBezTo>
                        <a:cubicBezTo>
                          <a:pt x="1377853" y="1060514"/>
                          <a:pt x="1378901" y="1062133"/>
                          <a:pt x="1379377" y="1062228"/>
                        </a:cubicBezTo>
                        <a:cubicBezTo>
                          <a:pt x="1379472" y="1062228"/>
                          <a:pt x="1379568" y="1062133"/>
                          <a:pt x="1379663" y="1062038"/>
                        </a:cubicBezTo>
                        <a:cubicBezTo>
                          <a:pt x="1380520" y="1060990"/>
                          <a:pt x="1381663" y="1060609"/>
                          <a:pt x="1382615" y="1061085"/>
                        </a:cubicBezTo>
                        <a:cubicBezTo>
                          <a:pt x="1383568" y="1061466"/>
                          <a:pt x="1384139" y="1062514"/>
                          <a:pt x="1384044" y="1063847"/>
                        </a:cubicBezTo>
                        <a:cubicBezTo>
                          <a:pt x="1383949" y="1064609"/>
                          <a:pt x="1384425" y="1065371"/>
                          <a:pt x="1385092" y="1065752"/>
                        </a:cubicBezTo>
                        <a:cubicBezTo>
                          <a:pt x="1385949" y="1066133"/>
                          <a:pt x="1387092" y="1065752"/>
                          <a:pt x="1388140" y="1064609"/>
                        </a:cubicBezTo>
                        <a:lnTo>
                          <a:pt x="1388426" y="1064324"/>
                        </a:lnTo>
                        <a:cubicBezTo>
                          <a:pt x="1390236" y="1062419"/>
                          <a:pt x="1391379" y="1061276"/>
                          <a:pt x="1392712" y="1061371"/>
                        </a:cubicBezTo>
                        <a:cubicBezTo>
                          <a:pt x="1393569" y="1061371"/>
                          <a:pt x="1394331" y="1061847"/>
                          <a:pt x="1395093" y="1062895"/>
                        </a:cubicBezTo>
                        <a:cubicBezTo>
                          <a:pt x="1396617" y="1064705"/>
                          <a:pt x="1396998" y="1064800"/>
                          <a:pt x="1398808" y="1065181"/>
                        </a:cubicBezTo>
                        <a:cubicBezTo>
                          <a:pt x="1399189" y="1065276"/>
                          <a:pt x="1399665" y="1065371"/>
                          <a:pt x="1400237" y="1065467"/>
                        </a:cubicBezTo>
                        <a:lnTo>
                          <a:pt x="1400904" y="1065657"/>
                        </a:lnTo>
                        <a:cubicBezTo>
                          <a:pt x="1403380" y="1066229"/>
                          <a:pt x="1403952" y="1066324"/>
                          <a:pt x="1405095" y="1065181"/>
                        </a:cubicBezTo>
                        <a:cubicBezTo>
                          <a:pt x="1406047" y="1064228"/>
                          <a:pt x="1407571" y="1063561"/>
                          <a:pt x="1408809" y="1064133"/>
                        </a:cubicBezTo>
                        <a:cubicBezTo>
                          <a:pt x="1409571" y="1064514"/>
                          <a:pt x="1410429" y="1065562"/>
                          <a:pt x="1410047" y="1068134"/>
                        </a:cubicBezTo>
                        <a:cubicBezTo>
                          <a:pt x="1409286" y="1073182"/>
                          <a:pt x="1409857" y="1073849"/>
                          <a:pt x="1409952" y="1073849"/>
                        </a:cubicBezTo>
                        <a:cubicBezTo>
                          <a:pt x="1409952" y="1073849"/>
                          <a:pt x="1410143" y="1073849"/>
                          <a:pt x="1410429" y="1073563"/>
                        </a:cubicBezTo>
                        <a:cubicBezTo>
                          <a:pt x="1412143" y="1072420"/>
                          <a:pt x="1412810" y="1072706"/>
                          <a:pt x="1413857" y="1073658"/>
                        </a:cubicBezTo>
                        <a:cubicBezTo>
                          <a:pt x="1414238" y="1074039"/>
                          <a:pt x="1414715" y="1074420"/>
                          <a:pt x="1415477" y="1074896"/>
                        </a:cubicBezTo>
                        <a:lnTo>
                          <a:pt x="1416144" y="1075277"/>
                        </a:lnTo>
                        <a:cubicBezTo>
                          <a:pt x="1418334" y="1076611"/>
                          <a:pt x="1420049" y="1077659"/>
                          <a:pt x="1421287" y="1077278"/>
                        </a:cubicBezTo>
                        <a:cubicBezTo>
                          <a:pt x="1421668" y="1077182"/>
                          <a:pt x="1422144" y="1077087"/>
                          <a:pt x="1422620" y="1076992"/>
                        </a:cubicBezTo>
                        <a:cubicBezTo>
                          <a:pt x="1424145" y="1076706"/>
                          <a:pt x="1426145" y="1076230"/>
                          <a:pt x="1426716" y="1075468"/>
                        </a:cubicBezTo>
                        <a:cubicBezTo>
                          <a:pt x="1427669" y="1074039"/>
                          <a:pt x="1428240" y="1074039"/>
                          <a:pt x="1429479" y="1074134"/>
                        </a:cubicBezTo>
                        <a:lnTo>
                          <a:pt x="1429955" y="1074134"/>
                        </a:lnTo>
                        <a:cubicBezTo>
                          <a:pt x="1430145" y="1074134"/>
                          <a:pt x="1430145" y="1074134"/>
                          <a:pt x="1430240" y="1074134"/>
                        </a:cubicBezTo>
                        <a:cubicBezTo>
                          <a:pt x="1430145" y="1074134"/>
                          <a:pt x="1430145" y="1073944"/>
                          <a:pt x="1430145" y="1073753"/>
                        </a:cubicBezTo>
                        <a:cubicBezTo>
                          <a:pt x="1430145" y="1073182"/>
                          <a:pt x="1430145" y="1072515"/>
                          <a:pt x="1430526" y="1071658"/>
                        </a:cubicBezTo>
                        <a:cubicBezTo>
                          <a:pt x="1431955" y="1070420"/>
                          <a:pt x="1432527" y="1070039"/>
                          <a:pt x="1433384" y="1070039"/>
                        </a:cubicBezTo>
                        <a:close/>
                        <a:moveTo>
                          <a:pt x="648809" y="1062609"/>
                        </a:moveTo>
                        <a:cubicBezTo>
                          <a:pt x="649571" y="1062609"/>
                          <a:pt x="650715" y="1062895"/>
                          <a:pt x="651572" y="1064514"/>
                        </a:cubicBezTo>
                        <a:cubicBezTo>
                          <a:pt x="653382" y="1067943"/>
                          <a:pt x="654429" y="1068515"/>
                          <a:pt x="655953" y="1068991"/>
                        </a:cubicBezTo>
                        <a:cubicBezTo>
                          <a:pt x="657573" y="1069467"/>
                          <a:pt x="657668" y="1070039"/>
                          <a:pt x="657477" y="1071277"/>
                        </a:cubicBezTo>
                        <a:cubicBezTo>
                          <a:pt x="657382" y="1071658"/>
                          <a:pt x="657287" y="1072039"/>
                          <a:pt x="657287" y="1072706"/>
                        </a:cubicBezTo>
                        <a:cubicBezTo>
                          <a:pt x="657287" y="1073563"/>
                          <a:pt x="657573" y="1074039"/>
                          <a:pt x="657858" y="1074134"/>
                        </a:cubicBezTo>
                        <a:cubicBezTo>
                          <a:pt x="658239" y="1074230"/>
                          <a:pt x="658620" y="1074039"/>
                          <a:pt x="658906" y="1073468"/>
                        </a:cubicBezTo>
                        <a:lnTo>
                          <a:pt x="659287" y="1072896"/>
                        </a:lnTo>
                        <a:cubicBezTo>
                          <a:pt x="660240" y="1071563"/>
                          <a:pt x="660620" y="1070991"/>
                          <a:pt x="659573" y="1068991"/>
                        </a:cubicBezTo>
                        <a:cubicBezTo>
                          <a:pt x="658144" y="1066324"/>
                          <a:pt x="657477" y="1065181"/>
                          <a:pt x="658430" y="1063657"/>
                        </a:cubicBezTo>
                        <a:cubicBezTo>
                          <a:pt x="658620" y="1063276"/>
                          <a:pt x="658811" y="1063085"/>
                          <a:pt x="659001" y="1062895"/>
                        </a:cubicBezTo>
                        <a:cubicBezTo>
                          <a:pt x="659382" y="1062514"/>
                          <a:pt x="659478" y="1062419"/>
                          <a:pt x="659096" y="1061276"/>
                        </a:cubicBezTo>
                        <a:cubicBezTo>
                          <a:pt x="659001" y="1060990"/>
                          <a:pt x="658715" y="1060037"/>
                          <a:pt x="659192" y="1059371"/>
                        </a:cubicBezTo>
                        <a:cubicBezTo>
                          <a:pt x="659858" y="1058513"/>
                          <a:pt x="661287" y="1058704"/>
                          <a:pt x="663002" y="1058799"/>
                        </a:cubicBezTo>
                        <a:lnTo>
                          <a:pt x="663573" y="1058894"/>
                        </a:lnTo>
                        <a:cubicBezTo>
                          <a:pt x="664049" y="1058894"/>
                          <a:pt x="664430" y="1058990"/>
                          <a:pt x="664811" y="1058990"/>
                        </a:cubicBezTo>
                        <a:cubicBezTo>
                          <a:pt x="666716" y="1059085"/>
                          <a:pt x="667955" y="1059275"/>
                          <a:pt x="668621" y="1062323"/>
                        </a:cubicBezTo>
                        <a:cubicBezTo>
                          <a:pt x="669098" y="1064514"/>
                          <a:pt x="669765" y="1065276"/>
                          <a:pt x="670907" y="1066514"/>
                        </a:cubicBezTo>
                        <a:cubicBezTo>
                          <a:pt x="671384" y="1066990"/>
                          <a:pt x="671860" y="1067562"/>
                          <a:pt x="672432" y="1068229"/>
                        </a:cubicBezTo>
                        <a:cubicBezTo>
                          <a:pt x="673670" y="1069848"/>
                          <a:pt x="674622" y="1069753"/>
                          <a:pt x="676051" y="1069657"/>
                        </a:cubicBezTo>
                        <a:cubicBezTo>
                          <a:pt x="676527" y="1069657"/>
                          <a:pt x="676908" y="1069562"/>
                          <a:pt x="677480" y="1069562"/>
                        </a:cubicBezTo>
                        <a:cubicBezTo>
                          <a:pt x="679290" y="1069562"/>
                          <a:pt x="679861" y="1070610"/>
                          <a:pt x="680337" y="1071372"/>
                        </a:cubicBezTo>
                        <a:cubicBezTo>
                          <a:pt x="680528" y="1071753"/>
                          <a:pt x="680718" y="1072039"/>
                          <a:pt x="681004" y="1072229"/>
                        </a:cubicBezTo>
                        <a:cubicBezTo>
                          <a:pt x="681671" y="1072706"/>
                          <a:pt x="682242" y="1072515"/>
                          <a:pt x="683576" y="1071658"/>
                        </a:cubicBezTo>
                        <a:cubicBezTo>
                          <a:pt x="684052" y="1071372"/>
                          <a:pt x="684338" y="1071182"/>
                          <a:pt x="684338" y="1071086"/>
                        </a:cubicBezTo>
                        <a:cubicBezTo>
                          <a:pt x="684433" y="1070705"/>
                          <a:pt x="683480" y="1069372"/>
                          <a:pt x="683195" y="1068896"/>
                        </a:cubicBezTo>
                        <a:cubicBezTo>
                          <a:pt x="681385" y="1066419"/>
                          <a:pt x="681385" y="1065181"/>
                          <a:pt x="683099" y="1063943"/>
                        </a:cubicBezTo>
                        <a:cubicBezTo>
                          <a:pt x="683480" y="1063657"/>
                          <a:pt x="683576" y="1063466"/>
                          <a:pt x="683576" y="1063276"/>
                        </a:cubicBezTo>
                        <a:cubicBezTo>
                          <a:pt x="683671" y="1062704"/>
                          <a:pt x="682909" y="1061561"/>
                          <a:pt x="682337" y="1060799"/>
                        </a:cubicBezTo>
                        <a:cubicBezTo>
                          <a:pt x="681004" y="1058990"/>
                          <a:pt x="680623" y="1057942"/>
                          <a:pt x="681004" y="1057085"/>
                        </a:cubicBezTo>
                        <a:cubicBezTo>
                          <a:pt x="681290" y="1056513"/>
                          <a:pt x="681861" y="1056227"/>
                          <a:pt x="682719" y="1056227"/>
                        </a:cubicBezTo>
                        <a:cubicBezTo>
                          <a:pt x="684624" y="1056227"/>
                          <a:pt x="685766" y="1056513"/>
                          <a:pt x="686814" y="1058037"/>
                        </a:cubicBezTo>
                        <a:cubicBezTo>
                          <a:pt x="686909" y="1058132"/>
                          <a:pt x="686909" y="1058132"/>
                          <a:pt x="686909" y="1058228"/>
                        </a:cubicBezTo>
                        <a:cubicBezTo>
                          <a:pt x="687005" y="1058132"/>
                          <a:pt x="687100" y="1057942"/>
                          <a:pt x="687290" y="1057847"/>
                        </a:cubicBezTo>
                        <a:cubicBezTo>
                          <a:pt x="687481" y="1057656"/>
                          <a:pt x="687671" y="1057370"/>
                          <a:pt x="687957" y="1057085"/>
                        </a:cubicBezTo>
                        <a:cubicBezTo>
                          <a:pt x="688148" y="1056894"/>
                          <a:pt x="688433" y="1056704"/>
                          <a:pt x="688719" y="1056704"/>
                        </a:cubicBezTo>
                        <a:cubicBezTo>
                          <a:pt x="689291" y="1056704"/>
                          <a:pt x="689672" y="1057085"/>
                          <a:pt x="690053" y="1057465"/>
                        </a:cubicBezTo>
                        <a:cubicBezTo>
                          <a:pt x="690053" y="1057275"/>
                          <a:pt x="689957" y="1057085"/>
                          <a:pt x="689957" y="1056989"/>
                        </a:cubicBezTo>
                        <a:cubicBezTo>
                          <a:pt x="689767" y="1056227"/>
                          <a:pt x="689577" y="1055751"/>
                          <a:pt x="690053" y="1055370"/>
                        </a:cubicBezTo>
                        <a:cubicBezTo>
                          <a:pt x="691196" y="1054418"/>
                          <a:pt x="692244" y="1054036"/>
                          <a:pt x="694149" y="1054989"/>
                        </a:cubicBezTo>
                        <a:lnTo>
                          <a:pt x="694911" y="1055370"/>
                        </a:lnTo>
                        <a:cubicBezTo>
                          <a:pt x="696053" y="1055942"/>
                          <a:pt x="696530" y="1056132"/>
                          <a:pt x="697673" y="1056513"/>
                        </a:cubicBezTo>
                        <a:cubicBezTo>
                          <a:pt x="698911" y="1056894"/>
                          <a:pt x="699292" y="1056799"/>
                          <a:pt x="700054" y="1056704"/>
                        </a:cubicBezTo>
                        <a:cubicBezTo>
                          <a:pt x="700245" y="1056704"/>
                          <a:pt x="700340" y="1056608"/>
                          <a:pt x="700530" y="1056608"/>
                        </a:cubicBezTo>
                        <a:cubicBezTo>
                          <a:pt x="700721" y="1056608"/>
                          <a:pt x="700911" y="1056513"/>
                          <a:pt x="701102" y="1056513"/>
                        </a:cubicBezTo>
                        <a:cubicBezTo>
                          <a:pt x="701102" y="1056513"/>
                          <a:pt x="701007" y="1056323"/>
                          <a:pt x="700911" y="1056227"/>
                        </a:cubicBezTo>
                        <a:cubicBezTo>
                          <a:pt x="700340" y="1055180"/>
                          <a:pt x="700530" y="1053941"/>
                          <a:pt x="701292" y="1053370"/>
                        </a:cubicBezTo>
                        <a:cubicBezTo>
                          <a:pt x="701864" y="1052989"/>
                          <a:pt x="702626" y="1052989"/>
                          <a:pt x="703483" y="1054036"/>
                        </a:cubicBezTo>
                        <a:cubicBezTo>
                          <a:pt x="704150" y="1054894"/>
                          <a:pt x="704626" y="1054989"/>
                          <a:pt x="704816" y="1054989"/>
                        </a:cubicBezTo>
                        <a:lnTo>
                          <a:pt x="704816" y="1054989"/>
                        </a:lnTo>
                        <a:cubicBezTo>
                          <a:pt x="704912" y="1054989"/>
                          <a:pt x="705102" y="1054989"/>
                          <a:pt x="705293" y="1054703"/>
                        </a:cubicBezTo>
                        <a:cubicBezTo>
                          <a:pt x="705483" y="1054418"/>
                          <a:pt x="705578" y="1054132"/>
                          <a:pt x="705578" y="1054036"/>
                        </a:cubicBezTo>
                        <a:cubicBezTo>
                          <a:pt x="705578" y="1053941"/>
                          <a:pt x="705388" y="1053846"/>
                          <a:pt x="705293" y="1053751"/>
                        </a:cubicBezTo>
                        <a:cubicBezTo>
                          <a:pt x="704150" y="1053179"/>
                          <a:pt x="703292" y="1051751"/>
                          <a:pt x="703959" y="1049369"/>
                        </a:cubicBezTo>
                        <a:lnTo>
                          <a:pt x="704054" y="1048893"/>
                        </a:lnTo>
                        <a:cubicBezTo>
                          <a:pt x="704531" y="1047369"/>
                          <a:pt x="704912" y="1045750"/>
                          <a:pt x="706150" y="1045178"/>
                        </a:cubicBezTo>
                        <a:cubicBezTo>
                          <a:pt x="706721" y="1044893"/>
                          <a:pt x="707388" y="1044893"/>
                          <a:pt x="708150" y="1045083"/>
                        </a:cubicBezTo>
                        <a:cubicBezTo>
                          <a:pt x="709007" y="1045369"/>
                          <a:pt x="709579" y="1045464"/>
                          <a:pt x="709865" y="1045273"/>
                        </a:cubicBezTo>
                        <a:cubicBezTo>
                          <a:pt x="710055" y="1045178"/>
                          <a:pt x="710341" y="1044607"/>
                          <a:pt x="710341" y="1043178"/>
                        </a:cubicBezTo>
                        <a:lnTo>
                          <a:pt x="710341" y="1042130"/>
                        </a:lnTo>
                        <a:cubicBezTo>
                          <a:pt x="710341" y="1040130"/>
                          <a:pt x="710341" y="1039939"/>
                          <a:pt x="709198" y="1039273"/>
                        </a:cubicBezTo>
                        <a:cubicBezTo>
                          <a:pt x="708531" y="1038892"/>
                          <a:pt x="707960" y="1038511"/>
                          <a:pt x="707865" y="1037844"/>
                        </a:cubicBezTo>
                        <a:cubicBezTo>
                          <a:pt x="707865" y="1037177"/>
                          <a:pt x="708436" y="1036796"/>
                          <a:pt x="709103" y="1036510"/>
                        </a:cubicBezTo>
                        <a:lnTo>
                          <a:pt x="709484" y="1036320"/>
                        </a:lnTo>
                        <a:cubicBezTo>
                          <a:pt x="709484" y="1036320"/>
                          <a:pt x="709579" y="1036320"/>
                          <a:pt x="709579" y="1036225"/>
                        </a:cubicBezTo>
                        <a:cubicBezTo>
                          <a:pt x="709388" y="1036130"/>
                          <a:pt x="709103" y="1036034"/>
                          <a:pt x="709007" y="1035939"/>
                        </a:cubicBezTo>
                        <a:cubicBezTo>
                          <a:pt x="708150" y="1035558"/>
                          <a:pt x="707674" y="1035082"/>
                          <a:pt x="707579" y="1034510"/>
                        </a:cubicBezTo>
                        <a:cubicBezTo>
                          <a:pt x="707388" y="1033748"/>
                          <a:pt x="707865" y="1033081"/>
                          <a:pt x="708150" y="1032605"/>
                        </a:cubicBezTo>
                        <a:cubicBezTo>
                          <a:pt x="709198" y="1031177"/>
                          <a:pt x="712151" y="1031653"/>
                          <a:pt x="714437" y="1032796"/>
                        </a:cubicBezTo>
                        <a:cubicBezTo>
                          <a:pt x="716628" y="1034034"/>
                          <a:pt x="718437" y="1034415"/>
                          <a:pt x="719961" y="1034606"/>
                        </a:cubicBezTo>
                        <a:cubicBezTo>
                          <a:pt x="720533" y="1034701"/>
                          <a:pt x="721390" y="1034796"/>
                          <a:pt x="722342" y="1034796"/>
                        </a:cubicBezTo>
                        <a:cubicBezTo>
                          <a:pt x="721676" y="1034415"/>
                          <a:pt x="721009" y="1033939"/>
                          <a:pt x="720342" y="1033463"/>
                        </a:cubicBezTo>
                        <a:cubicBezTo>
                          <a:pt x="719390" y="1032605"/>
                          <a:pt x="718342" y="1031939"/>
                          <a:pt x="717390" y="1031272"/>
                        </a:cubicBezTo>
                        <a:cubicBezTo>
                          <a:pt x="715294" y="1029843"/>
                          <a:pt x="713579" y="1028510"/>
                          <a:pt x="712532" y="1026605"/>
                        </a:cubicBezTo>
                        <a:cubicBezTo>
                          <a:pt x="711103" y="1023842"/>
                          <a:pt x="710722" y="1021842"/>
                          <a:pt x="710627" y="1019175"/>
                        </a:cubicBezTo>
                        <a:cubicBezTo>
                          <a:pt x="710627" y="1018699"/>
                          <a:pt x="710532" y="1018223"/>
                          <a:pt x="710532" y="1017746"/>
                        </a:cubicBezTo>
                        <a:cubicBezTo>
                          <a:pt x="710246" y="1015556"/>
                          <a:pt x="710055" y="1013079"/>
                          <a:pt x="714151" y="1012507"/>
                        </a:cubicBezTo>
                        <a:lnTo>
                          <a:pt x="714627" y="1012412"/>
                        </a:lnTo>
                        <a:cubicBezTo>
                          <a:pt x="716532" y="1012127"/>
                          <a:pt x="716628" y="1012127"/>
                          <a:pt x="717104" y="1011079"/>
                        </a:cubicBezTo>
                        <a:cubicBezTo>
                          <a:pt x="717770" y="1009555"/>
                          <a:pt x="717961" y="1008983"/>
                          <a:pt x="716913" y="1007840"/>
                        </a:cubicBezTo>
                        <a:cubicBezTo>
                          <a:pt x="716246" y="1007078"/>
                          <a:pt x="715961" y="1006126"/>
                          <a:pt x="716151" y="1005078"/>
                        </a:cubicBezTo>
                        <a:cubicBezTo>
                          <a:pt x="716342" y="1004030"/>
                          <a:pt x="717104" y="1002982"/>
                          <a:pt x="718056" y="1002506"/>
                        </a:cubicBezTo>
                        <a:cubicBezTo>
                          <a:pt x="718342" y="1002411"/>
                          <a:pt x="718628" y="1002221"/>
                          <a:pt x="718818" y="1002125"/>
                        </a:cubicBezTo>
                        <a:cubicBezTo>
                          <a:pt x="719771" y="1001649"/>
                          <a:pt x="720247" y="1001459"/>
                          <a:pt x="720723" y="1000315"/>
                        </a:cubicBezTo>
                        <a:cubicBezTo>
                          <a:pt x="720914" y="999839"/>
                          <a:pt x="721009" y="999458"/>
                          <a:pt x="721104" y="999077"/>
                        </a:cubicBezTo>
                        <a:cubicBezTo>
                          <a:pt x="721390" y="998030"/>
                          <a:pt x="721580" y="997077"/>
                          <a:pt x="722914" y="996220"/>
                        </a:cubicBezTo>
                        <a:cubicBezTo>
                          <a:pt x="724533" y="995077"/>
                          <a:pt x="725295" y="994696"/>
                          <a:pt x="725295" y="994696"/>
                        </a:cubicBezTo>
                        <a:cubicBezTo>
                          <a:pt x="726153" y="994124"/>
                          <a:pt x="726629" y="993839"/>
                          <a:pt x="726819" y="993648"/>
                        </a:cubicBezTo>
                        <a:lnTo>
                          <a:pt x="725867" y="993077"/>
                        </a:lnTo>
                        <a:cubicBezTo>
                          <a:pt x="724438" y="992219"/>
                          <a:pt x="723295" y="991457"/>
                          <a:pt x="722342" y="990790"/>
                        </a:cubicBezTo>
                        <a:cubicBezTo>
                          <a:pt x="721771" y="990410"/>
                          <a:pt x="721295" y="990124"/>
                          <a:pt x="720914" y="989838"/>
                        </a:cubicBezTo>
                        <a:cubicBezTo>
                          <a:pt x="719390" y="988885"/>
                          <a:pt x="718152" y="988123"/>
                          <a:pt x="718818" y="986314"/>
                        </a:cubicBezTo>
                        <a:cubicBezTo>
                          <a:pt x="719104" y="985552"/>
                          <a:pt x="719009" y="984980"/>
                          <a:pt x="718723" y="984694"/>
                        </a:cubicBezTo>
                        <a:cubicBezTo>
                          <a:pt x="718723" y="984599"/>
                          <a:pt x="718532" y="984504"/>
                          <a:pt x="718247" y="984599"/>
                        </a:cubicBezTo>
                        <a:cubicBezTo>
                          <a:pt x="717675" y="984790"/>
                          <a:pt x="717008" y="984790"/>
                          <a:pt x="716532" y="984409"/>
                        </a:cubicBezTo>
                        <a:cubicBezTo>
                          <a:pt x="715675" y="983837"/>
                          <a:pt x="715294" y="982409"/>
                          <a:pt x="715389" y="980408"/>
                        </a:cubicBezTo>
                        <a:cubicBezTo>
                          <a:pt x="715484" y="978122"/>
                          <a:pt x="715389" y="976217"/>
                          <a:pt x="714437" y="973646"/>
                        </a:cubicBezTo>
                        <a:cubicBezTo>
                          <a:pt x="713865" y="972122"/>
                          <a:pt x="713865" y="970979"/>
                          <a:pt x="714341" y="970121"/>
                        </a:cubicBezTo>
                        <a:cubicBezTo>
                          <a:pt x="714723" y="969550"/>
                          <a:pt x="715294" y="969073"/>
                          <a:pt x="716056" y="968883"/>
                        </a:cubicBezTo>
                        <a:cubicBezTo>
                          <a:pt x="716342" y="968788"/>
                          <a:pt x="716628" y="968693"/>
                          <a:pt x="716913" y="968597"/>
                        </a:cubicBezTo>
                        <a:cubicBezTo>
                          <a:pt x="717770" y="968216"/>
                          <a:pt x="719009" y="967645"/>
                          <a:pt x="721485" y="967550"/>
                        </a:cubicBezTo>
                        <a:cubicBezTo>
                          <a:pt x="724724" y="967454"/>
                          <a:pt x="725962" y="966311"/>
                          <a:pt x="726819" y="964692"/>
                        </a:cubicBezTo>
                        <a:cubicBezTo>
                          <a:pt x="727867" y="962692"/>
                          <a:pt x="727962" y="962215"/>
                          <a:pt x="727200" y="960787"/>
                        </a:cubicBezTo>
                        <a:cubicBezTo>
                          <a:pt x="726724" y="959930"/>
                          <a:pt x="726819" y="959168"/>
                          <a:pt x="727010" y="958786"/>
                        </a:cubicBezTo>
                        <a:cubicBezTo>
                          <a:pt x="727391" y="957834"/>
                          <a:pt x="728438" y="957453"/>
                          <a:pt x="728534" y="957453"/>
                        </a:cubicBezTo>
                        <a:lnTo>
                          <a:pt x="729867" y="957072"/>
                        </a:lnTo>
                        <a:cubicBezTo>
                          <a:pt x="730058" y="956977"/>
                          <a:pt x="730344" y="956881"/>
                          <a:pt x="730629" y="956786"/>
                        </a:cubicBezTo>
                        <a:cubicBezTo>
                          <a:pt x="730820" y="956691"/>
                          <a:pt x="731010" y="956691"/>
                          <a:pt x="731201" y="956596"/>
                        </a:cubicBezTo>
                        <a:cubicBezTo>
                          <a:pt x="731772" y="956405"/>
                          <a:pt x="731867" y="956215"/>
                          <a:pt x="731867" y="956215"/>
                        </a:cubicBezTo>
                        <a:cubicBezTo>
                          <a:pt x="732058" y="955453"/>
                          <a:pt x="732820" y="954596"/>
                          <a:pt x="733582" y="954596"/>
                        </a:cubicBezTo>
                        <a:cubicBezTo>
                          <a:pt x="733677" y="954596"/>
                          <a:pt x="733773" y="954596"/>
                          <a:pt x="733868" y="954596"/>
                        </a:cubicBezTo>
                        <a:cubicBezTo>
                          <a:pt x="735106" y="954500"/>
                          <a:pt x="736440" y="954500"/>
                          <a:pt x="737297" y="954786"/>
                        </a:cubicBezTo>
                        <a:cubicBezTo>
                          <a:pt x="738059" y="955072"/>
                          <a:pt x="738725" y="955453"/>
                          <a:pt x="739297" y="955929"/>
                        </a:cubicBezTo>
                        <a:cubicBezTo>
                          <a:pt x="739773" y="956215"/>
                          <a:pt x="740059" y="956596"/>
                          <a:pt x="740440" y="956977"/>
                        </a:cubicBezTo>
                        <a:cubicBezTo>
                          <a:pt x="740726" y="957263"/>
                          <a:pt x="740916" y="957548"/>
                          <a:pt x="741202" y="957834"/>
                        </a:cubicBezTo>
                        <a:cubicBezTo>
                          <a:pt x="741678" y="958406"/>
                          <a:pt x="742154" y="958977"/>
                          <a:pt x="742536" y="959168"/>
                        </a:cubicBezTo>
                        <a:cubicBezTo>
                          <a:pt x="742821" y="959263"/>
                          <a:pt x="743202" y="959358"/>
                          <a:pt x="743678" y="959358"/>
                        </a:cubicBezTo>
                        <a:cubicBezTo>
                          <a:pt x="744250" y="959453"/>
                          <a:pt x="744821" y="959453"/>
                          <a:pt x="745393" y="959739"/>
                        </a:cubicBezTo>
                        <a:cubicBezTo>
                          <a:pt x="745679" y="959834"/>
                          <a:pt x="746060" y="959930"/>
                          <a:pt x="746345" y="960025"/>
                        </a:cubicBezTo>
                        <a:cubicBezTo>
                          <a:pt x="747488" y="960406"/>
                          <a:pt x="748155" y="960596"/>
                          <a:pt x="748536" y="960977"/>
                        </a:cubicBezTo>
                        <a:cubicBezTo>
                          <a:pt x="748822" y="961263"/>
                          <a:pt x="749489" y="961644"/>
                          <a:pt x="750155" y="961549"/>
                        </a:cubicBezTo>
                        <a:cubicBezTo>
                          <a:pt x="750536" y="961549"/>
                          <a:pt x="751299" y="961454"/>
                          <a:pt x="752061" y="961358"/>
                        </a:cubicBezTo>
                        <a:cubicBezTo>
                          <a:pt x="753203" y="961263"/>
                          <a:pt x="754251" y="961073"/>
                          <a:pt x="754728" y="961073"/>
                        </a:cubicBezTo>
                        <a:lnTo>
                          <a:pt x="757490" y="961454"/>
                        </a:lnTo>
                        <a:lnTo>
                          <a:pt x="757395" y="962120"/>
                        </a:lnTo>
                        <a:cubicBezTo>
                          <a:pt x="757395" y="962120"/>
                          <a:pt x="757395" y="962406"/>
                          <a:pt x="757395" y="962882"/>
                        </a:cubicBezTo>
                        <a:lnTo>
                          <a:pt x="757680" y="964502"/>
                        </a:lnTo>
                        <a:cubicBezTo>
                          <a:pt x="757775" y="964692"/>
                          <a:pt x="757871" y="964978"/>
                          <a:pt x="758061" y="965168"/>
                        </a:cubicBezTo>
                        <a:cubicBezTo>
                          <a:pt x="758919" y="966502"/>
                          <a:pt x="758442" y="968216"/>
                          <a:pt x="757871" y="969835"/>
                        </a:cubicBezTo>
                        <a:cubicBezTo>
                          <a:pt x="757680" y="970407"/>
                          <a:pt x="757490" y="970979"/>
                          <a:pt x="757395" y="971550"/>
                        </a:cubicBezTo>
                        <a:cubicBezTo>
                          <a:pt x="757109" y="972884"/>
                          <a:pt x="758061" y="973836"/>
                          <a:pt x="759395" y="974979"/>
                        </a:cubicBezTo>
                        <a:lnTo>
                          <a:pt x="759871" y="975360"/>
                        </a:lnTo>
                        <a:cubicBezTo>
                          <a:pt x="760633" y="976027"/>
                          <a:pt x="761204" y="976979"/>
                          <a:pt x="762062" y="978122"/>
                        </a:cubicBezTo>
                        <a:cubicBezTo>
                          <a:pt x="762538" y="978884"/>
                          <a:pt x="763109" y="979742"/>
                          <a:pt x="763871" y="980694"/>
                        </a:cubicBezTo>
                        <a:cubicBezTo>
                          <a:pt x="765681" y="982980"/>
                          <a:pt x="765777" y="983361"/>
                          <a:pt x="765777" y="985361"/>
                        </a:cubicBezTo>
                        <a:lnTo>
                          <a:pt x="765777" y="985647"/>
                        </a:lnTo>
                        <a:cubicBezTo>
                          <a:pt x="765777" y="987933"/>
                          <a:pt x="766253" y="989171"/>
                          <a:pt x="767205" y="989838"/>
                        </a:cubicBezTo>
                        <a:cubicBezTo>
                          <a:pt x="768634" y="990790"/>
                          <a:pt x="769396" y="991457"/>
                          <a:pt x="769110" y="993172"/>
                        </a:cubicBezTo>
                        <a:cubicBezTo>
                          <a:pt x="769015" y="993457"/>
                          <a:pt x="769015" y="993743"/>
                          <a:pt x="768920" y="994029"/>
                        </a:cubicBezTo>
                        <a:cubicBezTo>
                          <a:pt x="768634" y="994981"/>
                          <a:pt x="768539" y="995363"/>
                          <a:pt x="769110" y="995934"/>
                        </a:cubicBezTo>
                        <a:cubicBezTo>
                          <a:pt x="770349" y="996982"/>
                          <a:pt x="770158" y="998030"/>
                          <a:pt x="770063" y="999173"/>
                        </a:cubicBezTo>
                        <a:cubicBezTo>
                          <a:pt x="770063" y="999458"/>
                          <a:pt x="769967" y="999839"/>
                          <a:pt x="769967" y="1000220"/>
                        </a:cubicBezTo>
                        <a:cubicBezTo>
                          <a:pt x="769872" y="1001935"/>
                          <a:pt x="770253" y="1002792"/>
                          <a:pt x="771491" y="1005650"/>
                        </a:cubicBezTo>
                        <a:lnTo>
                          <a:pt x="771682" y="1006126"/>
                        </a:lnTo>
                        <a:cubicBezTo>
                          <a:pt x="772920" y="1008888"/>
                          <a:pt x="775016" y="1009840"/>
                          <a:pt x="777397" y="1010602"/>
                        </a:cubicBezTo>
                        <a:lnTo>
                          <a:pt x="777969" y="1010793"/>
                        </a:lnTo>
                        <a:cubicBezTo>
                          <a:pt x="779778" y="1011460"/>
                          <a:pt x="780636" y="1011746"/>
                          <a:pt x="783683" y="1013269"/>
                        </a:cubicBezTo>
                        <a:cubicBezTo>
                          <a:pt x="787208" y="1015079"/>
                          <a:pt x="787494" y="1016127"/>
                          <a:pt x="787874" y="1019365"/>
                        </a:cubicBezTo>
                        <a:cubicBezTo>
                          <a:pt x="788065" y="1021461"/>
                          <a:pt x="788351" y="1021461"/>
                          <a:pt x="789494" y="1021461"/>
                        </a:cubicBezTo>
                        <a:cubicBezTo>
                          <a:pt x="789684" y="1021461"/>
                          <a:pt x="789875" y="1021461"/>
                          <a:pt x="790161" y="1021461"/>
                        </a:cubicBezTo>
                        <a:cubicBezTo>
                          <a:pt x="792256" y="1021556"/>
                          <a:pt x="792637" y="1021747"/>
                          <a:pt x="793875" y="1022223"/>
                        </a:cubicBezTo>
                        <a:lnTo>
                          <a:pt x="794828" y="1022604"/>
                        </a:lnTo>
                        <a:cubicBezTo>
                          <a:pt x="795304" y="1022794"/>
                          <a:pt x="795875" y="1022985"/>
                          <a:pt x="796542" y="1023366"/>
                        </a:cubicBezTo>
                        <a:cubicBezTo>
                          <a:pt x="797209" y="1023747"/>
                          <a:pt x="797876" y="1024033"/>
                          <a:pt x="798352" y="1024223"/>
                        </a:cubicBezTo>
                        <a:cubicBezTo>
                          <a:pt x="798828" y="1024414"/>
                          <a:pt x="799209" y="1024604"/>
                          <a:pt x="799495" y="1024700"/>
                        </a:cubicBezTo>
                        <a:cubicBezTo>
                          <a:pt x="800257" y="1025176"/>
                          <a:pt x="800733" y="1025652"/>
                          <a:pt x="800828" y="1026319"/>
                        </a:cubicBezTo>
                        <a:cubicBezTo>
                          <a:pt x="800924" y="1026890"/>
                          <a:pt x="801305" y="1027462"/>
                          <a:pt x="803115" y="1027557"/>
                        </a:cubicBezTo>
                        <a:cubicBezTo>
                          <a:pt x="804829" y="1027652"/>
                          <a:pt x="805496" y="1028319"/>
                          <a:pt x="805591" y="1028414"/>
                        </a:cubicBezTo>
                        <a:lnTo>
                          <a:pt x="805782" y="1028700"/>
                        </a:lnTo>
                        <a:cubicBezTo>
                          <a:pt x="805972" y="1029081"/>
                          <a:pt x="806067" y="1029367"/>
                          <a:pt x="806162" y="1029557"/>
                        </a:cubicBezTo>
                        <a:lnTo>
                          <a:pt x="806734" y="1028414"/>
                        </a:lnTo>
                        <a:cubicBezTo>
                          <a:pt x="807115" y="1027557"/>
                          <a:pt x="807401" y="1026605"/>
                          <a:pt x="807686" y="1025652"/>
                        </a:cubicBezTo>
                        <a:cubicBezTo>
                          <a:pt x="807972" y="1024509"/>
                          <a:pt x="807972" y="1023366"/>
                          <a:pt x="807972" y="1022414"/>
                        </a:cubicBezTo>
                        <a:cubicBezTo>
                          <a:pt x="807972" y="1021175"/>
                          <a:pt x="807972" y="1020223"/>
                          <a:pt x="808639" y="1019747"/>
                        </a:cubicBezTo>
                        <a:cubicBezTo>
                          <a:pt x="808925" y="1019461"/>
                          <a:pt x="809401" y="1019365"/>
                          <a:pt x="809877" y="1019461"/>
                        </a:cubicBezTo>
                        <a:cubicBezTo>
                          <a:pt x="811401" y="1019747"/>
                          <a:pt x="811782" y="1019842"/>
                          <a:pt x="812258" y="1017746"/>
                        </a:cubicBezTo>
                        <a:cubicBezTo>
                          <a:pt x="812640" y="1015936"/>
                          <a:pt x="813402" y="1015556"/>
                          <a:pt x="813973" y="1015460"/>
                        </a:cubicBezTo>
                        <a:cubicBezTo>
                          <a:pt x="814925" y="1015365"/>
                          <a:pt x="815783" y="1016318"/>
                          <a:pt x="816354" y="1017937"/>
                        </a:cubicBezTo>
                        <a:cubicBezTo>
                          <a:pt x="817021" y="1019651"/>
                          <a:pt x="817878" y="1020413"/>
                          <a:pt x="818926" y="1021271"/>
                        </a:cubicBezTo>
                        <a:cubicBezTo>
                          <a:pt x="819212" y="1021461"/>
                          <a:pt x="819498" y="1021747"/>
                          <a:pt x="819783" y="1021937"/>
                        </a:cubicBezTo>
                        <a:cubicBezTo>
                          <a:pt x="819974" y="1022128"/>
                          <a:pt x="820164" y="1022223"/>
                          <a:pt x="820355" y="1022414"/>
                        </a:cubicBezTo>
                        <a:cubicBezTo>
                          <a:pt x="821593" y="1023461"/>
                          <a:pt x="822927" y="1024700"/>
                          <a:pt x="823307" y="1027462"/>
                        </a:cubicBezTo>
                        <a:cubicBezTo>
                          <a:pt x="823593" y="1030319"/>
                          <a:pt x="823593" y="1031843"/>
                          <a:pt x="821974" y="1033653"/>
                        </a:cubicBezTo>
                        <a:cubicBezTo>
                          <a:pt x="821688" y="1033939"/>
                          <a:pt x="821593" y="1034129"/>
                          <a:pt x="821593" y="1034320"/>
                        </a:cubicBezTo>
                        <a:cubicBezTo>
                          <a:pt x="821688" y="1034701"/>
                          <a:pt x="822736" y="1035368"/>
                          <a:pt x="823688" y="1035939"/>
                        </a:cubicBezTo>
                        <a:lnTo>
                          <a:pt x="823974" y="1036130"/>
                        </a:lnTo>
                        <a:cubicBezTo>
                          <a:pt x="824641" y="1036510"/>
                          <a:pt x="825212" y="1036701"/>
                          <a:pt x="825498" y="1036510"/>
                        </a:cubicBezTo>
                        <a:cubicBezTo>
                          <a:pt x="825784" y="1036320"/>
                          <a:pt x="826070" y="1035748"/>
                          <a:pt x="826070" y="1034891"/>
                        </a:cubicBezTo>
                        <a:lnTo>
                          <a:pt x="826070" y="1034701"/>
                        </a:lnTo>
                        <a:cubicBezTo>
                          <a:pt x="826165" y="1033272"/>
                          <a:pt x="826165" y="1031939"/>
                          <a:pt x="827117" y="1031272"/>
                        </a:cubicBezTo>
                        <a:cubicBezTo>
                          <a:pt x="827689" y="1030796"/>
                          <a:pt x="828451" y="1030700"/>
                          <a:pt x="829499" y="1030986"/>
                        </a:cubicBezTo>
                        <a:cubicBezTo>
                          <a:pt x="830642" y="1031272"/>
                          <a:pt x="831499" y="1031081"/>
                          <a:pt x="832070" y="1030986"/>
                        </a:cubicBezTo>
                        <a:cubicBezTo>
                          <a:pt x="833213" y="1030700"/>
                          <a:pt x="834357" y="1031177"/>
                          <a:pt x="835595" y="1032415"/>
                        </a:cubicBezTo>
                        <a:cubicBezTo>
                          <a:pt x="837309" y="1034225"/>
                          <a:pt x="838262" y="1036987"/>
                          <a:pt x="838548" y="1037749"/>
                        </a:cubicBezTo>
                        <a:cubicBezTo>
                          <a:pt x="839214" y="1039654"/>
                          <a:pt x="840548" y="1040416"/>
                          <a:pt x="842357" y="1041273"/>
                        </a:cubicBezTo>
                        <a:cubicBezTo>
                          <a:pt x="842834" y="1041559"/>
                          <a:pt x="843024" y="1041464"/>
                          <a:pt x="843024" y="1041464"/>
                        </a:cubicBezTo>
                        <a:cubicBezTo>
                          <a:pt x="843024" y="1041368"/>
                          <a:pt x="843024" y="1040797"/>
                          <a:pt x="843024" y="1040511"/>
                        </a:cubicBezTo>
                        <a:cubicBezTo>
                          <a:pt x="843024" y="1039177"/>
                          <a:pt x="843310" y="1038320"/>
                          <a:pt x="843977" y="1037082"/>
                        </a:cubicBezTo>
                        <a:cubicBezTo>
                          <a:pt x="845215" y="1034796"/>
                          <a:pt x="846929" y="1034606"/>
                          <a:pt x="850835" y="1036130"/>
                        </a:cubicBezTo>
                        <a:lnTo>
                          <a:pt x="851406" y="1036415"/>
                        </a:lnTo>
                        <a:cubicBezTo>
                          <a:pt x="854740" y="1037749"/>
                          <a:pt x="855788" y="1038130"/>
                          <a:pt x="856359" y="1037749"/>
                        </a:cubicBezTo>
                        <a:cubicBezTo>
                          <a:pt x="857312" y="1037177"/>
                          <a:pt x="859312" y="1035272"/>
                          <a:pt x="859312" y="1035177"/>
                        </a:cubicBezTo>
                        <a:cubicBezTo>
                          <a:pt x="860265" y="1034510"/>
                          <a:pt x="861122" y="1035177"/>
                          <a:pt x="861788" y="1035653"/>
                        </a:cubicBezTo>
                        <a:cubicBezTo>
                          <a:pt x="862170" y="1035939"/>
                          <a:pt x="862741" y="1036320"/>
                          <a:pt x="862932" y="1036225"/>
                        </a:cubicBezTo>
                        <a:lnTo>
                          <a:pt x="863122" y="1036130"/>
                        </a:lnTo>
                        <a:cubicBezTo>
                          <a:pt x="863408" y="1035939"/>
                          <a:pt x="863884" y="1035748"/>
                          <a:pt x="864074" y="1035558"/>
                        </a:cubicBezTo>
                        <a:cubicBezTo>
                          <a:pt x="865503" y="1034225"/>
                          <a:pt x="866646" y="1032224"/>
                          <a:pt x="866837" y="1030319"/>
                        </a:cubicBezTo>
                        <a:cubicBezTo>
                          <a:pt x="867123" y="1027843"/>
                          <a:pt x="866170" y="1026985"/>
                          <a:pt x="863979" y="1025747"/>
                        </a:cubicBezTo>
                        <a:cubicBezTo>
                          <a:pt x="862455" y="1024890"/>
                          <a:pt x="862074" y="1023556"/>
                          <a:pt x="862265" y="1022604"/>
                        </a:cubicBezTo>
                        <a:cubicBezTo>
                          <a:pt x="862455" y="1021556"/>
                          <a:pt x="863122" y="1020794"/>
                          <a:pt x="864074" y="1020604"/>
                        </a:cubicBezTo>
                        <a:cubicBezTo>
                          <a:pt x="864646" y="1020509"/>
                          <a:pt x="864741" y="1020509"/>
                          <a:pt x="864646" y="1018985"/>
                        </a:cubicBezTo>
                        <a:cubicBezTo>
                          <a:pt x="864646" y="1018699"/>
                          <a:pt x="864551" y="1018413"/>
                          <a:pt x="864551" y="1018127"/>
                        </a:cubicBezTo>
                        <a:cubicBezTo>
                          <a:pt x="864455" y="1015936"/>
                          <a:pt x="864074" y="1014317"/>
                          <a:pt x="863312" y="1012889"/>
                        </a:cubicBezTo>
                        <a:cubicBezTo>
                          <a:pt x="862074" y="1010602"/>
                          <a:pt x="863312" y="1009364"/>
                          <a:pt x="865313" y="1007650"/>
                        </a:cubicBezTo>
                        <a:cubicBezTo>
                          <a:pt x="866075" y="1006983"/>
                          <a:pt x="867027" y="1006697"/>
                          <a:pt x="868170" y="1006888"/>
                        </a:cubicBezTo>
                        <a:cubicBezTo>
                          <a:pt x="870170" y="1007173"/>
                          <a:pt x="871980" y="1008888"/>
                          <a:pt x="873028" y="1010317"/>
                        </a:cubicBezTo>
                        <a:cubicBezTo>
                          <a:pt x="873504" y="1011079"/>
                          <a:pt x="873885" y="1011555"/>
                          <a:pt x="874076" y="1011841"/>
                        </a:cubicBezTo>
                        <a:cubicBezTo>
                          <a:pt x="874076" y="1011746"/>
                          <a:pt x="874076" y="1011555"/>
                          <a:pt x="873980" y="1011460"/>
                        </a:cubicBezTo>
                        <a:cubicBezTo>
                          <a:pt x="873885" y="1010888"/>
                          <a:pt x="873790" y="1010317"/>
                          <a:pt x="874266" y="1009840"/>
                        </a:cubicBezTo>
                        <a:cubicBezTo>
                          <a:pt x="874647" y="1009460"/>
                          <a:pt x="875219" y="1009269"/>
                          <a:pt x="876266" y="1009269"/>
                        </a:cubicBezTo>
                        <a:cubicBezTo>
                          <a:pt x="878933" y="1009269"/>
                          <a:pt x="880172" y="1010698"/>
                          <a:pt x="882077" y="1012984"/>
                        </a:cubicBezTo>
                        <a:cubicBezTo>
                          <a:pt x="883410" y="1014603"/>
                          <a:pt x="883886" y="1014794"/>
                          <a:pt x="883982" y="1014794"/>
                        </a:cubicBezTo>
                        <a:cubicBezTo>
                          <a:pt x="883982" y="1014794"/>
                          <a:pt x="883982" y="1014794"/>
                          <a:pt x="883982" y="1014794"/>
                        </a:cubicBezTo>
                        <a:cubicBezTo>
                          <a:pt x="883982" y="1014794"/>
                          <a:pt x="884077" y="1014698"/>
                          <a:pt x="884267" y="1014508"/>
                        </a:cubicBezTo>
                        <a:cubicBezTo>
                          <a:pt x="884744" y="1013936"/>
                          <a:pt x="885125" y="1013269"/>
                          <a:pt x="885696" y="1012127"/>
                        </a:cubicBezTo>
                        <a:cubicBezTo>
                          <a:pt x="885982" y="1011555"/>
                          <a:pt x="886363" y="1010984"/>
                          <a:pt x="886744" y="1010222"/>
                        </a:cubicBezTo>
                        <a:cubicBezTo>
                          <a:pt x="887220" y="1009364"/>
                          <a:pt x="887411" y="1008698"/>
                          <a:pt x="887315" y="1008412"/>
                        </a:cubicBezTo>
                        <a:cubicBezTo>
                          <a:pt x="887220" y="1008031"/>
                          <a:pt x="886649" y="1007745"/>
                          <a:pt x="885887" y="1007364"/>
                        </a:cubicBezTo>
                        <a:cubicBezTo>
                          <a:pt x="883410" y="1006126"/>
                          <a:pt x="883982" y="1004697"/>
                          <a:pt x="884934" y="1002506"/>
                        </a:cubicBezTo>
                        <a:cubicBezTo>
                          <a:pt x="886077" y="1000030"/>
                          <a:pt x="887792" y="999363"/>
                          <a:pt x="889220" y="998982"/>
                        </a:cubicBezTo>
                        <a:cubicBezTo>
                          <a:pt x="889506" y="998792"/>
                          <a:pt x="889697" y="997744"/>
                          <a:pt x="889792" y="996410"/>
                        </a:cubicBezTo>
                        <a:cubicBezTo>
                          <a:pt x="888840" y="997172"/>
                          <a:pt x="887601" y="997839"/>
                          <a:pt x="885982" y="997839"/>
                        </a:cubicBezTo>
                        <a:cubicBezTo>
                          <a:pt x="882839" y="997839"/>
                          <a:pt x="882839" y="995839"/>
                          <a:pt x="882839" y="994124"/>
                        </a:cubicBezTo>
                        <a:cubicBezTo>
                          <a:pt x="882839" y="993362"/>
                          <a:pt x="882744" y="992314"/>
                          <a:pt x="882744" y="991457"/>
                        </a:cubicBezTo>
                        <a:lnTo>
                          <a:pt x="882744" y="991076"/>
                        </a:lnTo>
                        <a:cubicBezTo>
                          <a:pt x="882744" y="990505"/>
                          <a:pt x="882648" y="989743"/>
                          <a:pt x="882553" y="989267"/>
                        </a:cubicBezTo>
                        <a:cubicBezTo>
                          <a:pt x="882458" y="989171"/>
                          <a:pt x="882267" y="989171"/>
                          <a:pt x="882172" y="989076"/>
                        </a:cubicBezTo>
                        <a:cubicBezTo>
                          <a:pt x="881696" y="988885"/>
                          <a:pt x="881220" y="988600"/>
                          <a:pt x="880648" y="988219"/>
                        </a:cubicBezTo>
                        <a:cubicBezTo>
                          <a:pt x="879886" y="987647"/>
                          <a:pt x="878838" y="988123"/>
                          <a:pt x="877409" y="988885"/>
                        </a:cubicBezTo>
                        <a:cubicBezTo>
                          <a:pt x="876362" y="990314"/>
                          <a:pt x="875409" y="990600"/>
                          <a:pt x="873504" y="990124"/>
                        </a:cubicBezTo>
                        <a:cubicBezTo>
                          <a:pt x="872171" y="989838"/>
                          <a:pt x="870361" y="989552"/>
                          <a:pt x="868265" y="989457"/>
                        </a:cubicBezTo>
                        <a:cubicBezTo>
                          <a:pt x="866456" y="989362"/>
                          <a:pt x="865599" y="988600"/>
                          <a:pt x="865503" y="987266"/>
                        </a:cubicBezTo>
                        <a:cubicBezTo>
                          <a:pt x="865503" y="987171"/>
                          <a:pt x="865503" y="986219"/>
                          <a:pt x="865599" y="985933"/>
                        </a:cubicBezTo>
                        <a:lnTo>
                          <a:pt x="865599" y="985933"/>
                        </a:lnTo>
                        <a:cubicBezTo>
                          <a:pt x="865599" y="985933"/>
                          <a:pt x="865884" y="983837"/>
                          <a:pt x="866170" y="982885"/>
                        </a:cubicBezTo>
                        <a:cubicBezTo>
                          <a:pt x="865979" y="982409"/>
                          <a:pt x="865694" y="982027"/>
                          <a:pt x="865408" y="981647"/>
                        </a:cubicBezTo>
                        <a:cubicBezTo>
                          <a:pt x="864170" y="980218"/>
                          <a:pt x="862550" y="978598"/>
                          <a:pt x="860931" y="978408"/>
                        </a:cubicBezTo>
                        <a:lnTo>
                          <a:pt x="860741" y="978408"/>
                        </a:lnTo>
                        <a:lnTo>
                          <a:pt x="860550" y="978313"/>
                        </a:lnTo>
                        <a:cubicBezTo>
                          <a:pt x="858455" y="976408"/>
                          <a:pt x="856454" y="973646"/>
                          <a:pt x="855597" y="971931"/>
                        </a:cubicBezTo>
                        <a:cubicBezTo>
                          <a:pt x="855311" y="971264"/>
                          <a:pt x="855026" y="970502"/>
                          <a:pt x="854835" y="969645"/>
                        </a:cubicBezTo>
                        <a:cubicBezTo>
                          <a:pt x="854359" y="968121"/>
                          <a:pt x="853978" y="966502"/>
                          <a:pt x="852740" y="965644"/>
                        </a:cubicBezTo>
                        <a:cubicBezTo>
                          <a:pt x="850263" y="963835"/>
                          <a:pt x="850740" y="962025"/>
                          <a:pt x="851787" y="959644"/>
                        </a:cubicBezTo>
                        <a:lnTo>
                          <a:pt x="851882" y="959358"/>
                        </a:lnTo>
                        <a:cubicBezTo>
                          <a:pt x="852740" y="957263"/>
                          <a:pt x="852835" y="957263"/>
                          <a:pt x="854740" y="955453"/>
                        </a:cubicBezTo>
                        <a:lnTo>
                          <a:pt x="855216" y="954977"/>
                        </a:lnTo>
                        <a:cubicBezTo>
                          <a:pt x="857407" y="952881"/>
                          <a:pt x="859598" y="953929"/>
                          <a:pt x="861598" y="954786"/>
                        </a:cubicBezTo>
                        <a:cubicBezTo>
                          <a:pt x="862170" y="955072"/>
                          <a:pt x="862741" y="955357"/>
                          <a:pt x="863408" y="955548"/>
                        </a:cubicBezTo>
                        <a:cubicBezTo>
                          <a:pt x="863979" y="955739"/>
                          <a:pt x="864551" y="955834"/>
                          <a:pt x="865217" y="955929"/>
                        </a:cubicBezTo>
                        <a:lnTo>
                          <a:pt x="865408" y="955929"/>
                        </a:lnTo>
                        <a:cubicBezTo>
                          <a:pt x="866837" y="956024"/>
                          <a:pt x="867789" y="955929"/>
                          <a:pt x="868170" y="955834"/>
                        </a:cubicBezTo>
                        <a:lnTo>
                          <a:pt x="868456" y="955739"/>
                        </a:lnTo>
                        <a:lnTo>
                          <a:pt x="868742" y="955929"/>
                        </a:lnTo>
                        <a:cubicBezTo>
                          <a:pt x="869408" y="956310"/>
                          <a:pt x="869694" y="956596"/>
                          <a:pt x="870075" y="957072"/>
                        </a:cubicBezTo>
                        <a:cubicBezTo>
                          <a:pt x="870456" y="957453"/>
                          <a:pt x="870932" y="958025"/>
                          <a:pt x="872075" y="958977"/>
                        </a:cubicBezTo>
                        <a:cubicBezTo>
                          <a:pt x="873409" y="960120"/>
                          <a:pt x="876457" y="960882"/>
                          <a:pt x="879219" y="961549"/>
                        </a:cubicBezTo>
                        <a:cubicBezTo>
                          <a:pt x="881220" y="962025"/>
                          <a:pt x="883029" y="962501"/>
                          <a:pt x="883982" y="963073"/>
                        </a:cubicBezTo>
                        <a:cubicBezTo>
                          <a:pt x="885220" y="963739"/>
                          <a:pt x="885982" y="964787"/>
                          <a:pt x="886744" y="965835"/>
                        </a:cubicBezTo>
                        <a:cubicBezTo>
                          <a:pt x="887411" y="966692"/>
                          <a:pt x="887982" y="967550"/>
                          <a:pt x="888935" y="968026"/>
                        </a:cubicBezTo>
                        <a:cubicBezTo>
                          <a:pt x="889125" y="968121"/>
                          <a:pt x="889220" y="968216"/>
                          <a:pt x="889506" y="968121"/>
                        </a:cubicBezTo>
                        <a:cubicBezTo>
                          <a:pt x="889982" y="967454"/>
                          <a:pt x="890268" y="967073"/>
                          <a:pt x="890649" y="966788"/>
                        </a:cubicBezTo>
                        <a:cubicBezTo>
                          <a:pt x="891887" y="965835"/>
                          <a:pt x="894174" y="965264"/>
                          <a:pt x="896840" y="966502"/>
                        </a:cubicBezTo>
                        <a:cubicBezTo>
                          <a:pt x="898365" y="967169"/>
                          <a:pt x="899127" y="965930"/>
                          <a:pt x="900270" y="963835"/>
                        </a:cubicBezTo>
                        <a:lnTo>
                          <a:pt x="900555" y="963263"/>
                        </a:lnTo>
                        <a:cubicBezTo>
                          <a:pt x="901698" y="961168"/>
                          <a:pt x="902651" y="960310"/>
                          <a:pt x="904461" y="959644"/>
                        </a:cubicBezTo>
                        <a:cubicBezTo>
                          <a:pt x="905127" y="959453"/>
                          <a:pt x="905223" y="959263"/>
                          <a:pt x="905413" y="959168"/>
                        </a:cubicBezTo>
                        <a:cubicBezTo>
                          <a:pt x="905699" y="958882"/>
                          <a:pt x="905984" y="958596"/>
                          <a:pt x="907128" y="958025"/>
                        </a:cubicBezTo>
                        <a:cubicBezTo>
                          <a:pt x="908270" y="957453"/>
                          <a:pt x="908937" y="956786"/>
                          <a:pt x="909128" y="956215"/>
                        </a:cubicBezTo>
                        <a:cubicBezTo>
                          <a:pt x="909128" y="956024"/>
                          <a:pt x="909128" y="955834"/>
                          <a:pt x="908937" y="955548"/>
                        </a:cubicBezTo>
                        <a:cubicBezTo>
                          <a:pt x="907890" y="954310"/>
                          <a:pt x="907223" y="952976"/>
                          <a:pt x="906270" y="950595"/>
                        </a:cubicBezTo>
                        <a:cubicBezTo>
                          <a:pt x="905699" y="949166"/>
                          <a:pt x="905223" y="949071"/>
                          <a:pt x="903508" y="948690"/>
                        </a:cubicBezTo>
                        <a:cubicBezTo>
                          <a:pt x="903032" y="948595"/>
                          <a:pt x="902555" y="948500"/>
                          <a:pt x="901889" y="948404"/>
                        </a:cubicBezTo>
                        <a:cubicBezTo>
                          <a:pt x="898841" y="947738"/>
                          <a:pt x="897412" y="946499"/>
                          <a:pt x="897317" y="944594"/>
                        </a:cubicBezTo>
                        <a:cubicBezTo>
                          <a:pt x="897221" y="943070"/>
                          <a:pt x="897221" y="940498"/>
                          <a:pt x="897317" y="935546"/>
                        </a:cubicBezTo>
                        <a:cubicBezTo>
                          <a:pt x="897412" y="930688"/>
                          <a:pt x="897793" y="930021"/>
                          <a:pt x="900555" y="929926"/>
                        </a:cubicBezTo>
                        <a:cubicBezTo>
                          <a:pt x="902651" y="929831"/>
                          <a:pt x="903222" y="929735"/>
                          <a:pt x="903699" y="928116"/>
                        </a:cubicBezTo>
                        <a:cubicBezTo>
                          <a:pt x="904365" y="925735"/>
                          <a:pt x="905889" y="924973"/>
                          <a:pt x="908652" y="923830"/>
                        </a:cubicBezTo>
                        <a:cubicBezTo>
                          <a:pt x="909223" y="923639"/>
                          <a:pt x="909699" y="923449"/>
                          <a:pt x="910080" y="923258"/>
                        </a:cubicBezTo>
                        <a:cubicBezTo>
                          <a:pt x="911604" y="922687"/>
                          <a:pt x="912080" y="922401"/>
                          <a:pt x="912938" y="921258"/>
                        </a:cubicBezTo>
                        <a:cubicBezTo>
                          <a:pt x="913128" y="920972"/>
                          <a:pt x="913319" y="920686"/>
                          <a:pt x="913414" y="920496"/>
                        </a:cubicBezTo>
                        <a:cubicBezTo>
                          <a:pt x="914271" y="919163"/>
                          <a:pt x="914938" y="918019"/>
                          <a:pt x="916843" y="917639"/>
                        </a:cubicBezTo>
                        <a:cubicBezTo>
                          <a:pt x="917033" y="917639"/>
                          <a:pt x="917033" y="917543"/>
                          <a:pt x="917033" y="917543"/>
                        </a:cubicBezTo>
                        <a:cubicBezTo>
                          <a:pt x="917224" y="916781"/>
                          <a:pt x="915795" y="914590"/>
                          <a:pt x="914366" y="913257"/>
                        </a:cubicBezTo>
                        <a:cubicBezTo>
                          <a:pt x="912557" y="911733"/>
                          <a:pt x="912080" y="909352"/>
                          <a:pt x="912842" y="906685"/>
                        </a:cubicBezTo>
                        <a:cubicBezTo>
                          <a:pt x="913509" y="904494"/>
                          <a:pt x="914748" y="904685"/>
                          <a:pt x="916367" y="904970"/>
                        </a:cubicBezTo>
                        <a:cubicBezTo>
                          <a:pt x="916748" y="905065"/>
                          <a:pt x="917224" y="905161"/>
                          <a:pt x="917700" y="905161"/>
                        </a:cubicBezTo>
                        <a:cubicBezTo>
                          <a:pt x="919129" y="905351"/>
                          <a:pt x="919224" y="904970"/>
                          <a:pt x="919700" y="902780"/>
                        </a:cubicBezTo>
                        <a:cubicBezTo>
                          <a:pt x="919796" y="902113"/>
                          <a:pt x="919986" y="901446"/>
                          <a:pt x="920177" y="900684"/>
                        </a:cubicBezTo>
                        <a:cubicBezTo>
                          <a:pt x="920653" y="899065"/>
                          <a:pt x="921320" y="898112"/>
                          <a:pt x="922177" y="897731"/>
                        </a:cubicBezTo>
                        <a:cubicBezTo>
                          <a:pt x="923320" y="897350"/>
                          <a:pt x="924368" y="898207"/>
                          <a:pt x="924749" y="898493"/>
                        </a:cubicBezTo>
                        <a:cubicBezTo>
                          <a:pt x="925034" y="898779"/>
                          <a:pt x="925415" y="898874"/>
                          <a:pt x="925987" y="898969"/>
                        </a:cubicBezTo>
                        <a:cubicBezTo>
                          <a:pt x="926749" y="899160"/>
                          <a:pt x="927892" y="899541"/>
                          <a:pt x="929225" y="900494"/>
                        </a:cubicBezTo>
                        <a:cubicBezTo>
                          <a:pt x="931511" y="902113"/>
                          <a:pt x="931988" y="901446"/>
                          <a:pt x="932464" y="900779"/>
                        </a:cubicBezTo>
                        <a:cubicBezTo>
                          <a:pt x="933131" y="899922"/>
                          <a:pt x="932750" y="899065"/>
                          <a:pt x="931321" y="896302"/>
                        </a:cubicBezTo>
                        <a:cubicBezTo>
                          <a:pt x="930083" y="893921"/>
                          <a:pt x="928749" y="890873"/>
                          <a:pt x="929130" y="889349"/>
                        </a:cubicBezTo>
                        <a:cubicBezTo>
                          <a:pt x="929225" y="889064"/>
                          <a:pt x="929321" y="888778"/>
                          <a:pt x="929416" y="888492"/>
                        </a:cubicBezTo>
                        <a:cubicBezTo>
                          <a:pt x="929607" y="888016"/>
                          <a:pt x="929797" y="887539"/>
                          <a:pt x="929892" y="886777"/>
                        </a:cubicBezTo>
                        <a:cubicBezTo>
                          <a:pt x="929892" y="885920"/>
                          <a:pt x="931130" y="885635"/>
                          <a:pt x="932654" y="885349"/>
                        </a:cubicBezTo>
                        <a:cubicBezTo>
                          <a:pt x="933226" y="885254"/>
                          <a:pt x="933798" y="885063"/>
                          <a:pt x="933988" y="884968"/>
                        </a:cubicBezTo>
                        <a:cubicBezTo>
                          <a:pt x="934940" y="884587"/>
                          <a:pt x="936941" y="884206"/>
                          <a:pt x="938465" y="885063"/>
                        </a:cubicBezTo>
                        <a:cubicBezTo>
                          <a:pt x="938846" y="885254"/>
                          <a:pt x="938941" y="885158"/>
                          <a:pt x="939036" y="885063"/>
                        </a:cubicBezTo>
                        <a:cubicBezTo>
                          <a:pt x="939227" y="884968"/>
                          <a:pt x="939227" y="884682"/>
                          <a:pt x="939227" y="884587"/>
                        </a:cubicBezTo>
                        <a:cubicBezTo>
                          <a:pt x="939036" y="883634"/>
                          <a:pt x="938846" y="882301"/>
                          <a:pt x="939322" y="880777"/>
                        </a:cubicBezTo>
                        <a:lnTo>
                          <a:pt x="939417" y="880586"/>
                        </a:lnTo>
                        <a:cubicBezTo>
                          <a:pt x="939989" y="878681"/>
                          <a:pt x="939989" y="878681"/>
                          <a:pt x="938465" y="876872"/>
                        </a:cubicBezTo>
                        <a:cubicBezTo>
                          <a:pt x="937512" y="875824"/>
                          <a:pt x="937036" y="874967"/>
                          <a:pt x="937227" y="874205"/>
                        </a:cubicBezTo>
                        <a:cubicBezTo>
                          <a:pt x="937417" y="873538"/>
                          <a:pt x="938084" y="873252"/>
                          <a:pt x="938846" y="873061"/>
                        </a:cubicBezTo>
                        <a:cubicBezTo>
                          <a:pt x="939417" y="872871"/>
                          <a:pt x="939417" y="872776"/>
                          <a:pt x="939608" y="872109"/>
                        </a:cubicBezTo>
                        <a:cubicBezTo>
                          <a:pt x="939798" y="871538"/>
                          <a:pt x="939989" y="870871"/>
                          <a:pt x="940465" y="869823"/>
                        </a:cubicBezTo>
                        <a:cubicBezTo>
                          <a:pt x="940846" y="869061"/>
                          <a:pt x="941417" y="868585"/>
                          <a:pt x="942084" y="868299"/>
                        </a:cubicBezTo>
                        <a:cubicBezTo>
                          <a:pt x="942561" y="868109"/>
                          <a:pt x="942941" y="868109"/>
                          <a:pt x="943227" y="868013"/>
                        </a:cubicBezTo>
                        <a:lnTo>
                          <a:pt x="943323" y="868013"/>
                        </a:lnTo>
                        <a:cubicBezTo>
                          <a:pt x="943323" y="868013"/>
                          <a:pt x="943323" y="868013"/>
                          <a:pt x="943323" y="868013"/>
                        </a:cubicBezTo>
                        <a:cubicBezTo>
                          <a:pt x="943132" y="867823"/>
                          <a:pt x="942656" y="867537"/>
                          <a:pt x="942370" y="867442"/>
                        </a:cubicBezTo>
                        <a:cubicBezTo>
                          <a:pt x="941703" y="867061"/>
                          <a:pt x="940941" y="866585"/>
                          <a:pt x="940370" y="865918"/>
                        </a:cubicBezTo>
                        <a:cubicBezTo>
                          <a:pt x="939036" y="864394"/>
                          <a:pt x="938465" y="863727"/>
                          <a:pt x="936465" y="862775"/>
                        </a:cubicBezTo>
                        <a:cubicBezTo>
                          <a:pt x="935131" y="862108"/>
                          <a:pt x="934750" y="861631"/>
                          <a:pt x="935036" y="860584"/>
                        </a:cubicBezTo>
                        <a:cubicBezTo>
                          <a:pt x="935131" y="860298"/>
                          <a:pt x="935131" y="860203"/>
                          <a:pt x="934940" y="859917"/>
                        </a:cubicBezTo>
                        <a:cubicBezTo>
                          <a:pt x="934750" y="859536"/>
                          <a:pt x="934464" y="859155"/>
                          <a:pt x="934083" y="858774"/>
                        </a:cubicBezTo>
                        <a:cubicBezTo>
                          <a:pt x="933321" y="857726"/>
                          <a:pt x="932274" y="856488"/>
                          <a:pt x="933036" y="855250"/>
                        </a:cubicBezTo>
                        <a:cubicBezTo>
                          <a:pt x="933512" y="854488"/>
                          <a:pt x="933512" y="854488"/>
                          <a:pt x="932654" y="852869"/>
                        </a:cubicBezTo>
                        <a:lnTo>
                          <a:pt x="932464" y="852392"/>
                        </a:lnTo>
                        <a:cubicBezTo>
                          <a:pt x="931511" y="850487"/>
                          <a:pt x="931035" y="849725"/>
                          <a:pt x="928749" y="848011"/>
                        </a:cubicBezTo>
                        <a:cubicBezTo>
                          <a:pt x="927225" y="846868"/>
                          <a:pt x="926463" y="845820"/>
                          <a:pt x="926463" y="844772"/>
                        </a:cubicBezTo>
                        <a:cubicBezTo>
                          <a:pt x="926463" y="844010"/>
                          <a:pt x="926844" y="843248"/>
                          <a:pt x="927702" y="842486"/>
                        </a:cubicBezTo>
                        <a:cubicBezTo>
                          <a:pt x="927987" y="842201"/>
                          <a:pt x="928368" y="841915"/>
                          <a:pt x="928749" y="841724"/>
                        </a:cubicBezTo>
                        <a:lnTo>
                          <a:pt x="929035" y="841439"/>
                        </a:lnTo>
                        <a:cubicBezTo>
                          <a:pt x="929225" y="841248"/>
                          <a:pt x="929702" y="841057"/>
                          <a:pt x="929987" y="840772"/>
                        </a:cubicBezTo>
                        <a:cubicBezTo>
                          <a:pt x="929892" y="840105"/>
                          <a:pt x="928940" y="838200"/>
                          <a:pt x="927320" y="836676"/>
                        </a:cubicBezTo>
                        <a:cubicBezTo>
                          <a:pt x="926463" y="835914"/>
                          <a:pt x="925892" y="835438"/>
                          <a:pt x="925511" y="835152"/>
                        </a:cubicBezTo>
                        <a:cubicBezTo>
                          <a:pt x="924939" y="834676"/>
                          <a:pt x="924558" y="834390"/>
                          <a:pt x="924082" y="833723"/>
                        </a:cubicBezTo>
                        <a:cubicBezTo>
                          <a:pt x="923225" y="832676"/>
                          <a:pt x="922749" y="832580"/>
                          <a:pt x="922463" y="832485"/>
                        </a:cubicBezTo>
                        <a:cubicBezTo>
                          <a:pt x="922272" y="832485"/>
                          <a:pt x="921986" y="832390"/>
                          <a:pt x="921796" y="832009"/>
                        </a:cubicBezTo>
                        <a:cubicBezTo>
                          <a:pt x="921605" y="831628"/>
                          <a:pt x="921796" y="831342"/>
                          <a:pt x="922082" y="830675"/>
                        </a:cubicBezTo>
                        <a:cubicBezTo>
                          <a:pt x="922177" y="830389"/>
                          <a:pt x="922463" y="830009"/>
                          <a:pt x="922653" y="829437"/>
                        </a:cubicBezTo>
                        <a:cubicBezTo>
                          <a:pt x="922939" y="828865"/>
                          <a:pt x="922939" y="828294"/>
                          <a:pt x="922844" y="827818"/>
                        </a:cubicBezTo>
                        <a:cubicBezTo>
                          <a:pt x="922558" y="826960"/>
                          <a:pt x="922558" y="826198"/>
                          <a:pt x="922939" y="825627"/>
                        </a:cubicBezTo>
                        <a:cubicBezTo>
                          <a:pt x="923511" y="824770"/>
                          <a:pt x="924749" y="824389"/>
                          <a:pt x="927035" y="824389"/>
                        </a:cubicBezTo>
                        <a:cubicBezTo>
                          <a:pt x="927797" y="824389"/>
                          <a:pt x="928273" y="824198"/>
                          <a:pt x="928368" y="823913"/>
                        </a:cubicBezTo>
                        <a:cubicBezTo>
                          <a:pt x="928463" y="823531"/>
                          <a:pt x="928082" y="822674"/>
                          <a:pt x="926654" y="821722"/>
                        </a:cubicBezTo>
                        <a:cubicBezTo>
                          <a:pt x="925034" y="820674"/>
                          <a:pt x="924082" y="819626"/>
                          <a:pt x="922749" y="818293"/>
                        </a:cubicBezTo>
                        <a:cubicBezTo>
                          <a:pt x="921891" y="817340"/>
                          <a:pt x="920844" y="816293"/>
                          <a:pt x="919415" y="814959"/>
                        </a:cubicBezTo>
                        <a:cubicBezTo>
                          <a:pt x="916462" y="812197"/>
                          <a:pt x="915795" y="811721"/>
                          <a:pt x="913986" y="810482"/>
                        </a:cubicBezTo>
                        <a:lnTo>
                          <a:pt x="912461" y="809435"/>
                        </a:lnTo>
                        <a:cubicBezTo>
                          <a:pt x="909223" y="807148"/>
                          <a:pt x="908937" y="806482"/>
                          <a:pt x="909128" y="804291"/>
                        </a:cubicBezTo>
                        <a:cubicBezTo>
                          <a:pt x="909223" y="803243"/>
                          <a:pt x="908366" y="801624"/>
                          <a:pt x="907413" y="799910"/>
                        </a:cubicBezTo>
                        <a:cubicBezTo>
                          <a:pt x="907032" y="799148"/>
                          <a:pt x="906556" y="798290"/>
                          <a:pt x="906175" y="797433"/>
                        </a:cubicBezTo>
                        <a:cubicBezTo>
                          <a:pt x="905508" y="795909"/>
                          <a:pt x="904746" y="795147"/>
                          <a:pt x="904079" y="795052"/>
                        </a:cubicBezTo>
                        <a:cubicBezTo>
                          <a:pt x="903508" y="794956"/>
                          <a:pt x="902746" y="795338"/>
                          <a:pt x="901984" y="796290"/>
                        </a:cubicBezTo>
                        <a:cubicBezTo>
                          <a:pt x="899984" y="798481"/>
                          <a:pt x="898269" y="797243"/>
                          <a:pt x="897126" y="796481"/>
                        </a:cubicBezTo>
                        <a:cubicBezTo>
                          <a:pt x="896745" y="796195"/>
                          <a:pt x="896269" y="795909"/>
                          <a:pt x="895983" y="795814"/>
                        </a:cubicBezTo>
                        <a:cubicBezTo>
                          <a:pt x="895793" y="795719"/>
                          <a:pt x="895507" y="795719"/>
                          <a:pt x="895316" y="795719"/>
                        </a:cubicBezTo>
                        <a:cubicBezTo>
                          <a:pt x="894078" y="795433"/>
                          <a:pt x="892745" y="795242"/>
                          <a:pt x="891983" y="793052"/>
                        </a:cubicBezTo>
                        <a:lnTo>
                          <a:pt x="891887" y="792671"/>
                        </a:lnTo>
                        <a:cubicBezTo>
                          <a:pt x="891316" y="790956"/>
                          <a:pt x="891316" y="790956"/>
                          <a:pt x="888649" y="789337"/>
                        </a:cubicBezTo>
                        <a:cubicBezTo>
                          <a:pt x="887030" y="788384"/>
                          <a:pt x="885411" y="787622"/>
                          <a:pt x="884458" y="787908"/>
                        </a:cubicBezTo>
                        <a:cubicBezTo>
                          <a:pt x="884172" y="788003"/>
                          <a:pt x="883791" y="788194"/>
                          <a:pt x="883410" y="788860"/>
                        </a:cubicBezTo>
                        <a:cubicBezTo>
                          <a:pt x="882934" y="789718"/>
                          <a:pt x="882267" y="790289"/>
                          <a:pt x="881505" y="790480"/>
                        </a:cubicBezTo>
                        <a:cubicBezTo>
                          <a:pt x="880172" y="790861"/>
                          <a:pt x="878553" y="790099"/>
                          <a:pt x="877124" y="789242"/>
                        </a:cubicBezTo>
                        <a:cubicBezTo>
                          <a:pt x="876648" y="788956"/>
                          <a:pt x="876266" y="788765"/>
                          <a:pt x="875886" y="788575"/>
                        </a:cubicBezTo>
                        <a:cubicBezTo>
                          <a:pt x="874457" y="787813"/>
                          <a:pt x="873980" y="787527"/>
                          <a:pt x="872552" y="785908"/>
                        </a:cubicBezTo>
                        <a:cubicBezTo>
                          <a:pt x="872075" y="785336"/>
                          <a:pt x="871695" y="784860"/>
                          <a:pt x="871313" y="784384"/>
                        </a:cubicBezTo>
                        <a:cubicBezTo>
                          <a:pt x="870361" y="783146"/>
                          <a:pt x="869408" y="781907"/>
                          <a:pt x="867408" y="780669"/>
                        </a:cubicBezTo>
                        <a:cubicBezTo>
                          <a:pt x="866265" y="780002"/>
                          <a:pt x="865599" y="779907"/>
                          <a:pt x="865313" y="780002"/>
                        </a:cubicBezTo>
                        <a:cubicBezTo>
                          <a:pt x="865122" y="780002"/>
                          <a:pt x="864932" y="780193"/>
                          <a:pt x="864741" y="780288"/>
                        </a:cubicBezTo>
                        <a:cubicBezTo>
                          <a:pt x="864551" y="780479"/>
                          <a:pt x="864170" y="780764"/>
                          <a:pt x="863694" y="780574"/>
                        </a:cubicBezTo>
                        <a:cubicBezTo>
                          <a:pt x="863122" y="780383"/>
                          <a:pt x="863027" y="779717"/>
                          <a:pt x="862932" y="778859"/>
                        </a:cubicBezTo>
                        <a:cubicBezTo>
                          <a:pt x="862836" y="777811"/>
                          <a:pt x="862932" y="776573"/>
                          <a:pt x="863027" y="776097"/>
                        </a:cubicBezTo>
                        <a:cubicBezTo>
                          <a:pt x="863122" y="775430"/>
                          <a:pt x="863217" y="774192"/>
                          <a:pt x="863122" y="773716"/>
                        </a:cubicBezTo>
                        <a:cubicBezTo>
                          <a:pt x="861693" y="773430"/>
                          <a:pt x="861217" y="772668"/>
                          <a:pt x="859979" y="770954"/>
                        </a:cubicBezTo>
                        <a:lnTo>
                          <a:pt x="859407" y="770192"/>
                        </a:lnTo>
                        <a:cubicBezTo>
                          <a:pt x="858264" y="768477"/>
                          <a:pt x="857883" y="767906"/>
                          <a:pt x="856074" y="767906"/>
                        </a:cubicBezTo>
                        <a:cubicBezTo>
                          <a:pt x="855407" y="767906"/>
                          <a:pt x="854835" y="767906"/>
                          <a:pt x="854264" y="767906"/>
                        </a:cubicBezTo>
                        <a:cubicBezTo>
                          <a:pt x="852645" y="768001"/>
                          <a:pt x="851025" y="768001"/>
                          <a:pt x="848930" y="767144"/>
                        </a:cubicBezTo>
                        <a:cubicBezTo>
                          <a:pt x="846072" y="765905"/>
                          <a:pt x="843215" y="763619"/>
                          <a:pt x="841595" y="762000"/>
                        </a:cubicBezTo>
                        <a:cubicBezTo>
                          <a:pt x="840833" y="761238"/>
                          <a:pt x="840357" y="760381"/>
                          <a:pt x="839976" y="759523"/>
                        </a:cubicBezTo>
                        <a:cubicBezTo>
                          <a:pt x="839595" y="758666"/>
                          <a:pt x="839214" y="757904"/>
                          <a:pt x="838452" y="757428"/>
                        </a:cubicBezTo>
                        <a:cubicBezTo>
                          <a:pt x="837881" y="757047"/>
                          <a:pt x="837404" y="756856"/>
                          <a:pt x="836928" y="756666"/>
                        </a:cubicBezTo>
                        <a:cubicBezTo>
                          <a:pt x="836166" y="756380"/>
                          <a:pt x="835309" y="756094"/>
                          <a:pt x="833880" y="754952"/>
                        </a:cubicBezTo>
                        <a:cubicBezTo>
                          <a:pt x="833785" y="754856"/>
                          <a:pt x="833785" y="754856"/>
                          <a:pt x="833690" y="754856"/>
                        </a:cubicBezTo>
                        <a:cubicBezTo>
                          <a:pt x="833023" y="754475"/>
                          <a:pt x="832832" y="754666"/>
                          <a:pt x="832642" y="754761"/>
                        </a:cubicBezTo>
                        <a:cubicBezTo>
                          <a:pt x="832356" y="754952"/>
                          <a:pt x="831880" y="755428"/>
                          <a:pt x="831594" y="755809"/>
                        </a:cubicBezTo>
                        <a:cubicBezTo>
                          <a:pt x="832261" y="756952"/>
                          <a:pt x="833309" y="757523"/>
                          <a:pt x="833880" y="757904"/>
                        </a:cubicBezTo>
                        <a:cubicBezTo>
                          <a:pt x="834642" y="758381"/>
                          <a:pt x="835499" y="759047"/>
                          <a:pt x="835785" y="760476"/>
                        </a:cubicBezTo>
                        <a:cubicBezTo>
                          <a:pt x="835976" y="761524"/>
                          <a:pt x="836452" y="762381"/>
                          <a:pt x="837024" y="763334"/>
                        </a:cubicBezTo>
                        <a:cubicBezTo>
                          <a:pt x="837500" y="764096"/>
                          <a:pt x="837595" y="764667"/>
                          <a:pt x="837690" y="765334"/>
                        </a:cubicBezTo>
                        <a:cubicBezTo>
                          <a:pt x="837786" y="765619"/>
                          <a:pt x="837786" y="765905"/>
                          <a:pt x="837881" y="766286"/>
                        </a:cubicBezTo>
                        <a:cubicBezTo>
                          <a:pt x="838262" y="767715"/>
                          <a:pt x="838071" y="768763"/>
                          <a:pt x="837404" y="769144"/>
                        </a:cubicBezTo>
                        <a:cubicBezTo>
                          <a:pt x="837214" y="769239"/>
                          <a:pt x="836928" y="769239"/>
                          <a:pt x="836452" y="769239"/>
                        </a:cubicBezTo>
                        <a:cubicBezTo>
                          <a:pt x="835976" y="769144"/>
                          <a:pt x="835880" y="768858"/>
                          <a:pt x="835690" y="768572"/>
                        </a:cubicBezTo>
                        <a:cubicBezTo>
                          <a:pt x="835499" y="768286"/>
                          <a:pt x="835214" y="767810"/>
                          <a:pt x="834833" y="767239"/>
                        </a:cubicBezTo>
                        <a:cubicBezTo>
                          <a:pt x="833880" y="766001"/>
                          <a:pt x="831975" y="764762"/>
                          <a:pt x="829213" y="763524"/>
                        </a:cubicBezTo>
                        <a:cubicBezTo>
                          <a:pt x="827308" y="762667"/>
                          <a:pt x="826165" y="762000"/>
                          <a:pt x="825117" y="761238"/>
                        </a:cubicBezTo>
                        <a:cubicBezTo>
                          <a:pt x="824165" y="760571"/>
                          <a:pt x="823117" y="759905"/>
                          <a:pt x="821403" y="759047"/>
                        </a:cubicBezTo>
                        <a:cubicBezTo>
                          <a:pt x="817783" y="757333"/>
                          <a:pt x="813402" y="752856"/>
                          <a:pt x="813116" y="751237"/>
                        </a:cubicBezTo>
                        <a:cubicBezTo>
                          <a:pt x="813020" y="750856"/>
                          <a:pt x="813020" y="750475"/>
                          <a:pt x="813020" y="750094"/>
                        </a:cubicBezTo>
                        <a:cubicBezTo>
                          <a:pt x="813020" y="748856"/>
                          <a:pt x="812925" y="748665"/>
                          <a:pt x="812258" y="748570"/>
                        </a:cubicBezTo>
                        <a:cubicBezTo>
                          <a:pt x="811973" y="748570"/>
                          <a:pt x="811782" y="748475"/>
                          <a:pt x="811592" y="748475"/>
                        </a:cubicBezTo>
                        <a:cubicBezTo>
                          <a:pt x="810068" y="748379"/>
                          <a:pt x="809877" y="747903"/>
                          <a:pt x="809020" y="745331"/>
                        </a:cubicBezTo>
                        <a:cubicBezTo>
                          <a:pt x="808353" y="743331"/>
                          <a:pt x="807210" y="742474"/>
                          <a:pt x="805400" y="741140"/>
                        </a:cubicBezTo>
                        <a:cubicBezTo>
                          <a:pt x="804734" y="740664"/>
                          <a:pt x="803877" y="739997"/>
                          <a:pt x="803019" y="739331"/>
                        </a:cubicBezTo>
                        <a:cubicBezTo>
                          <a:pt x="799495" y="736282"/>
                          <a:pt x="796352" y="733711"/>
                          <a:pt x="797780" y="731806"/>
                        </a:cubicBezTo>
                        <a:cubicBezTo>
                          <a:pt x="798066" y="731425"/>
                          <a:pt x="798066" y="731330"/>
                          <a:pt x="798066" y="731330"/>
                        </a:cubicBezTo>
                        <a:cubicBezTo>
                          <a:pt x="797971" y="731044"/>
                          <a:pt x="796733" y="730568"/>
                          <a:pt x="795780" y="730186"/>
                        </a:cubicBezTo>
                        <a:lnTo>
                          <a:pt x="795495" y="730091"/>
                        </a:lnTo>
                        <a:cubicBezTo>
                          <a:pt x="793208" y="729139"/>
                          <a:pt x="791970" y="728091"/>
                          <a:pt x="789970" y="726281"/>
                        </a:cubicBezTo>
                        <a:lnTo>
                          <a:pt x="788732" y="725234"/>
                        </a:lnTo>
                        <a:cubicBezTo>
                          <a:pt x="788065" y="724662"/>
                          <a:pt x="787589" y="724376"/>
                          <a:pt x="787112" y="724472"/>
                        </a:cubicBezTo>
                        <a:cubicBezTo>
                          <a:pt x="786350" y="724567"/>
                          <a:pt x="785588" y="725519"/>
                          <a:pt x="784541" y="726853"/>
                        </a:cubicBezTo>
                        <a:cubicBezTo>
                          <a:pt x="784065" y="727424"/>
                          <a:pt x="783493" y="728091"/>
                          <a:pt x="782921" y="728758"/>
                        </a:cubicBezTo>
                        <a:cubicBezTo>
                          <a:pt x="781683" y="730091"/>
                          <a:pt x="780350" y="730853"/>
                          <a:pt x="778921" y="730853"/>
                        </a:cubicBezTo>
                        <a:cubicBezTo>
                          <a:pt x="778921" y="730853"/>
                          <a:pt x="778921" y="730853"/>
                          <a:pt x="778826" y="730853"/>
                        </a:cubicBezTo>
                        <a:cubicBezTo>
                          <a:pt x="776635" y="730853"/>
                          <a:pt x="774920" y="729329"/>
                          <a:pt x="774063" y="728472"/>
                        </a:cubicBezTo>
                        <a:cubicBezTo>
                          <a:pt x="772349" y="726567"/>
                          <a:pt x="771777" y="726186"/>
                          <a:pt x="770063" y="726186"/>
                        </a:cubicBezTo>
                        <a:cubicBezTo>
                          <a:pt x="769015" y="726186"/>
                          <a:pt x="768824" y="726757"/>
                          <a:pt x="768348" y="728472"/>
                        </a:cubicBezTo>
                        <a:cubicBezTo>
                          <a:pt x="768253" y="728853"/>
                          <a:pt x="768158" y="729329"/>
                          <a:pt x="767967" y="729806"/>
                        </a:cubicBezTo>
                        <a:cubicBezTo>
                          <a:pt x="767872" y="730186"/>
                          <a:pt x="767682" y="730568"/>
                          <a:pt x="767682" y="730853"/>
                        </a:cubicBezTo>
                        <a:cubicBezTo>
                          <a:pt x="767300" y="732187"/>
                          <a:pt x="767110" y="732758"/>
                          <a:pt x="765300" y="734282"/>
                        </a:cubicBezTo>
                        <a:lnTo>
                          <a:pt x="764919" y="734568"/>
                        </a:lnTo>
                        <a:cubicBezTo>
                          <a:pt x="762824" y="736282"/>
                          <a:pt x="761204" y="737711"/>
                          <a:pt x="759680" y="736378"/>
                        </a:cubicBezTo>
                        <a:cubicBezTo>
                          <a:pt x="759299" y="736092"/>
                          <a:pt x="758823" y="735616"/>
                          <a:pt x="758442" y="735235"/>
                        </a:cubicBezTo>
                        <a:cubicBezTo>
                          <a:pt x="757680" y="734473"/>
                          <a:pt x="756728" y="733520"/>
                          <a:pt x="755490" y="732949"/>
                        </a:cubicBezTo>
                        <a:cubicBezTo>
                          <a:pt x="754632" y="732473"/>
                          <a:pt x="753870" y="731901"/>
                          <a:pt x="753203" y="731330"/>
                        </a:cubicBezTo>
                        <a:cubicBezTo>
                          <a:pt x="752251" y="730568"/>
                          <a:pt x="751299" y="729806"/>
                          <a:pt x="749584" y="729044"/>
                        </a:cubicBezTo>
                        <a:cubicBezTo>
                          <a:pt x="747774" y="728186"/>
                          <a:pt x="746631" y="727043"/>
                          <a:pt x="745679" y="725996"/>
                        </a:cubicBezTo>
                        <a:cubicBezTo>
                          <a:pt x="745012" y="725234"/>
                          <a:pt x="744345" y="724567"/>
                          <a:pt x="743583" y="724090"/>
                        </a:cubicBezTo>
                        <a:cubicBezTo>
                          <a:pt x="743012" y="723710"/>
                          <a:pt x="742631" y="723519"/>
                          <a:pt x="742154" y="723329"/>
                        </a:cubicBezTo>
                        <a:cubicBezTo>
                          <a:pt x="741011" y="722757"/>
                          <a:pt x="740059" y="722185"/>
                          <a:pt x="737773" y="719995"/>
                        </a:cubicBezTo>
                        <a:cubicBezTo>
                          <a:pt x="735201" y="717518"/>
                          <a:pt x="733106" y="716947"/>
                          <a:pt x="729582" y="715994"/>
                        </a:cubicBezTo>
                        <a:lnTo>
                          <a:pt x="728153" y="715613"/>
                        </a:lnTo>
                        <a:cubicBezTo>
                          <a:pt x="726438" y="715137"/>
                          <a:pt x="724533" y="714851"/>
                          <a:pt x="722628" y="714565"/>
                        </a:cubicBezTo>
                        <a:lnTo>
                          <a:pt x="721961" y="714470"/>
                        </a:lnTo>
                        <a:cubicBezTo>
                          <a:pt x="721771" y="714470"/>
                          <a:pt x="721485" y="714470"/>
                          <a:pt x="721295" y="714375"/>
                        </a:cubicBezTo>
                        <a:cubicBezTo>
                          <a:pt x="721390" y="714756"/>
                          <a:pt x="721580" y="715327"/>
                          <a:pt x="721676" y="715994"/>
                        </a:cubicBezTo>
                        <a:cubicBezTo>
                          <a:pt x="721771" y="716947"/>
                          <a:pt x="721580" y="717518"/>
                          <a:pt x="721390" y="717709"/>
                        </a:cubicBezTo>
                        <a:cubicBezTo>
                          <a:pt x="721009" y="718280"/>
                          <a:pt x="720342" y="719423"/>
                          <a:pt x="719771" y="720947"/>
                        </a:cubicBezTo>
                        <a:cubicBezTo>
                          <a:pt x="718628" y="723805"/>
                          <a:pt x="718152" y="726853"/>
                          <a:pt x="718723" y="727519"/>
                        </a:cubicBezTo>
                        <a:cubicBezTo>
                          <a:pt x="719866" y="728853"/>
                          <a:pt x="720437" y="730186"/>
                          <a:pt x="720437" y="732854"/>
                        </a:cubicBezTo>
                        <a:cubicBezTo>
                          <a:pt x="720437" y="734377"/>
                          <a:pt x="720723" y="735616"/>
                          <a:pt x="721009" y="736949"/>
                        </a:cubicBezTo>
                        <a:cubicBezTo>
                          <a:pt x="721199" y="737902"/>
                          <a:pt x="721485" y="738854"/>
                          <a:pt x="721580" y="739997"/>
                        </a:cubicBezTo>
                        <a:cubicBezTo>
                          <a:pt x="721676" y="741045"/>
                          <a:pt x="722152" y="744284"/>
                          <a:pt x="719104" y="744760"/>
                        </a:cubicBezTo>
                        <a:cubicBezTo>
                          <a:pt x="718913" y="744760"/>
                          <a:pt x="718628" y="744855"/>
                          <a:pt x="718437" y="744855"/>
                        </a:cubicBezTo>
                        <a:cubicBezTo>
                          <a:pt x="717199" y="745141"/>
                          <a:pt x="716056" y="745331"/>
                          <a:pt x="713865" y="743617"/>
                        </a:cubicBezTo>
                        <a:cubicBezTo>
                          <a:pt x="712627" y="742664"/>
                          <a:pt x="712246" y="742474"/>
                          <a:pt x="712055" y="742474"/>
                        </a:cubicBezTo>
                        <a:cubicBezTo>
                          <a:pt x="712055" y="742474"/>
                          <a:pt x="712055" y="742474"/>
                          <a:pt x="712055" y="742474"/>
                        </a:cubicBezTo>
                        <a:cubicBezTo>
                          <a:pt x="711960" y="742569"/>
                          <a:pt x="711770" y="743140"/>
                          <a:pt x="711674" y="743331"/>
                        </a:cubicBezTo>
                        <a:cubicBezTo>
                          <a:pt x="711103" y="744855"/>
                          <a:pt x="710055" y="746855"/>
                          <a:pt x="707388" y="746855"/>
                        </a:cubicBezTo>
                        <a:cubicBezTo>
                          <a:pt x="706626" y="746855"/>
                          <a:pt x="706340" y="746951"/>
                          <a:pt x="706340" y="747046"/>
                        </a:cubicBezTo>
                        <a:cubicBezTo>
                          <a:pt x="706436" y="747046"/>
                          <a:pt x="706626" y="747331"/>
                          <a:pt x="707103" y="747713"/>
                        </a:cubicBezTo>
                        <a:cubicBezTo>
                          <a:pt x="707674" y="748094"/>
                          <a:pt x="707960" y="748570"/>
                          <a:pt x="707960" y="749046"/>
                        </a:cubicBezTo>
                        <a:cubicBezTo>
                          <a:pt x="708055" y="749903"/>
                          <a:pt x="707388" y="750570"/>
                          <a:pt x="706721" y="751332"/>
                        </a:cubicBezTo>
                        <a:cubicBezTo>
                          <a:pt x="706531" y="751523"/>
                          <a:pt x="706245" y="751808"/>
                          <a:pt x="706055" y="752094"/>
                        </a:cubicBezTo>
                        <a:cubicBezTo>
                          <a:pt x="705198" y="753142"/>
                          <a:pt x="705198" y="753523"/>
                          <a:pt x="705293" y="754856"/>
                        </a:cubicBezTo>
                        <a:cubicBezTo>
                          <a:pt x="705293" y="755142"/>
                          <a:pt x="705388" y="755523"/>
                          <a:pt x="705388" y="755904"/>
                        </a:cubicBezTo>
                        <a:cubicBezTo>
                          <a:pt x="705483" y="758000"/>
                          <a:pt x="705769" y="759143"/>
                          <a:pt x="705769" y="759143"/>
                        </a:cubicBezTo>
                        <a:lnTo>
                          <a:pt x="705959" y="760285"/>
                        </a:lnTo>
                        <a:lnTo>
                          <a:pt x="704912" y="760000"/>
                        </a:lnTo>
                        <a:cubicBezTo>
                          <a:pt x="704816" y="760000"/>
                          <a:pt x="702816" y="759333"/>
                          <a:pt x="697958" y="757142"/>
                        </a:cubicBezTo>
                        <a:cubicBezTo>
                          <a:pt x="694625" y="755618"/>
                          <a:pt x="693767" y="757142"/>
                          <a:pt x="692815" y="759143"/>
                        </a:cubicBezTo>
                        <a:cubicBezTo>
                          <a:pt x="692624" y="759619"/>
                          <a:pt x="692339" y="760000"/>
                          <a:pt x="692148" y="760476"/>
                        </a:cubicBezTo>
                        <a:cubicBezTo>
                          <a:pt x="691291" y="761905"/>
                          <a:pt x="690148" y="762381"/>
                          <a:pt x="689386" y="762476"/>
                        </a:cubicBezTo>
                        <a:cubicBezTo>
                          <a:pt x="688243" y="762667"/>
                          <a:pt x="687005" y="762381"/>
                          <a:pt x="686052" y="761524"/>
                        </a:cubicBezTo>
                        <a:lnTo>
                          <a:pt x="685766" y="761238"/>
                        </a:lnTo>
                        <a:cubicBezTo>
                          <a:pt x="684719" y="760381"/>
                          <a:pt x="684624" y="760381"/>
                          <a:pt x="682337" y="760095"/>
                        </a:cubicBezTo>
                        <a:cubicBezTo>
                          <a:pt x="679575" y="759809"/>
                          <a:pt x="677384" y="756666"/>
                          <a:pt x="675384" y="753332"/>
                        </a:cubicBezTo>
                        <a:cubicBezTo>
                          <a:pt x="674146" y="751332"/>
                          <a:pt x="673194" y="750951"/>
                          <a:pt x="671003" y="749998"/>
                        </a:cubicBezTo>
                        <a:lnTo>
                          <a:pt x="670241" y="749713"/>
                        </a:lnTo>
                        <a:cubicBezTo>
                          <a:pt x="668240" y="748856"/>
                          <a:pt x="667478" y="749427"/>
                          <a:pt x="665574" y="750760"/>
                        </a:cubicBezTo>
                        <a:cubicBezTo>
                          <a:pt x="665288" y="750951"/>
                          <a:pt x="665002" y="751142"/>
                          <a:pt x="664621" y="751427"/>
                        </a:cubicBezTo>
                        <a:cubicBezTo>
                          <a:pt x="662430" y="752951"/>
                          <a:pt x="660906" y="752570"/>
                          <a:pt x="659573" y="752285"/>
                        </a:cubicBezTo>
                        <a:cubicBezTo>
                          <a:pt x="659192" y="752189"/>
                          <a:pt x="658906" y="752094"/>
                          <a:pt x="658525" y="752094"/>
                        </a:cubicBezTo>
                        <a:cubicBezTo>
                          <a:pt x="657858" y="751999"/>
                          <a:pt x="657287" y="751904"/>
                          <a:pt x="656715" y="751713"/>
                        </a:cubicBezTo>
                        <a:cubicBezTo>
                          <a:pt x="655763" y="751523"/>
                          <a:pt x="654905" y="751237"/>
                          <a:pt x="653858" y="751523"/>
                        </a:cubicBezTo>
                        <a:cubicBezTo>
                          <a:pt x="652048" y="751904"/>
                          <a:pt x="651381" y="750856"/>
                          <a:pt x="650619" y="749522"/>
                        </a:cubicBezTo>
                        <a:cubicBezTo>
                          <a:pt x="650333" y="749141"/>
                          <a:pt x="650143" y="748665"/>
                          <a:pt x="649762" y="748094"/>
                        </a:cubicBezTo>
                        <a:cubicBezTo>
                          <a:pt x="648619" y="746284"/>
                          <a:pt x="648143" y="746189"/>
                          <a:pt x="645952" y="745617"/>
                        </a:cubicBezTo>
                        <a:cubicBezTo>
                          <a:pt x="645571" y="745522"/>
                          <a:pt x="644999" y="745331"/>
                          <a:pt x="644523" y="745236"/>
                        </a:cubicBezTo>
                        <a:cubicBezTo>
                          <a:pt x="641285" y="744284"/>
                          <a:pt x="640332" y="744664"/>
                          <a:pt x="639570" y="745236"/>
                        </a:cubicBezTo>
                        <a:cubicBezTo>
                          <a:pt x="638618" y="745903"/>
                          <a:pt x="636808" y="745903"/>
                          <a:pt x="633379" y="745522"/>
                        </a:cubicBezTo>
                        <a:cubicBezTo>
                          <a:pt x="632617" y="745427"/>
                          <a:pt x="631474" y="745427"/>
                          <a:pt x="629855" y="745617"/>
                        </a:cubicBezTo>
                        <a:lnTo>
                          <a:pt x="629093" y="745712"/>
                        </a:lnTo>
                        <a:cubicBezTo>
                          <a:pt x="628616" y="745712"/>
                          <a:pt x="627950" y="745807"/>
                          <a:pt x="627854" y="745807"/>
                        </a:cubicBezTo>
                        <a:cubicBezTo>
                          <a:pt x="627474" y="745903"/>
                          <a:pt x="626330" y="746093"/>
                          <a:pt x="625664" y="746189"/>
                        </a:cubicBezTo>
                        <a:lnTo>
                          <a:pt x="625378" y="746284"/>
                        </a:lnTo>
                        <a:lnTo>
                          <a:pt x="624997" y="746093"/>
                        </a:lnTo>
                        <a:cubicBezTo>
                          <a:pt x="624807" y="745903"/>
                          <a:pt x="624521" y="745712"/>
                          <a:pt x="623949" y="742855"/>
                        </a:cubicBezTo>
                        <a:cubicBezTo>
                          <a:pt x="623568" y="741426"/>
                          <a:pt x="622997" y="736664"/>
                          <a:pt x="622997" y="735330"/>
                        </a:cubicBezTo>
                        <a:cubicBezTo>
                          <a:pt x="622997" y="734092"/>
                          <a:pt x="623187" y="731425"/>
                          <a:pt x="623187" y="730948"/>
                        </a:cubicBezTo>
                        <a:cubicBezTo>
                          <a:pt x="623092" y="730472"/>
                          <a:pt x="622616" y="728377"/>
                          <a:pt x="622425" y="727139"/>
                        </a:cubicBezTo>
                        <a:cubicBezTo>
                          <a:pt x="622330" y="726472"/>
                          <a:pt x="622140" y="726281"/>
                          <a:pt x="618520" y="726281"/>
                        </a:cubicBezTo>
                        <a:cubicBezTo>
                          <a:pt x="614996" y="726281"/>
                          <a:pt x="611090" y="726281"/>
                          <a:pt x="607376" y="726567"/>
                        </a:cubicBezTo>
                        <a:lnTo>
                          <a:pt x="606423" y="726662"/>
                        </a:lnTo>
                        <a:cubicBezTo>
                          <a:pt x="603470" y="726948"/>
                          <a:pt x="602042" y="727043"/>
                          <a:pt x="599756" y="724376"/>
                        </a:cubicBezTo>
                        <a:cubicBezTo>
                          <a:pt x="598327" y="722757"/>
                          <a:pt x="597851" y="721519"/>
                          <a:pt x="598327" y="720661"/>
                        </a:cubicBezTo>
                        <a:cubicBezTo>
                          <a:pt x="598803" y="719804"/>
                          <a:pt x="600137" y="719519"/>
                          <a:pt x="602232" y="719900"/>
                        </a:cubicBezTo>
                        <a:cubicBezTo>
                          <a:pt x="602708" y="719995"/>
                          <a:pt x="602994" y="719995"/>
                          <a:pt x="603185" y="719995"/>
                        </a:cubicBezTo>
                        <a:cubicBezTo>
                          <a:pt x="602708" y="719423"/>
                          <a:pt x="601661" y="718566"/>
                          <a:pt x="600994" y="717899"/>
                        </a:cubicBezTo>
                        <a:lnTo>
                          <a:pt x="600803" y="717709"/>
                        </a:lnTo>
                        <a:cubicBezTo>
                          <a:pt x="598422" y="715613"/>
                          <a:pt x="596232" y="714565"/>
                          <a:pt x="593660" y="714375"/>
                        </a:cubicBezTo>
                        <a:cubicBezTo>
                          <a:pt x="591850" y="714280"/>
                          <a:pt x="590231" y="714185"/>
                          <a:pt x="587849" y="714185"/>
                        </a:cubicBezTo>
                        <a:cubicBezTo>
                          <a:pt x="586421" y="714185"/>
                          <a:pt x="584802" y="714089"/>
                          <a:pt x="582706" y="713994"/>
                        </a:cubicBezTo>
                        <a:cubicBezTo>
                          <a:pt x="580039" y="713899"/>
                          <a:pt x="578515" y="713327"/>
                          <a:pt x="578039" y="712280"/>
                        </a:cubicBezTo>
                        <a:cubicBezTo>
                          <a:pt x="577753" y="711613"/>
                          <a:pt x="577944" y="710851"/>
                          <a:pt x="578229" y="710470"/>
                        </a:cubicBezTo>
                        <a:cubicBezTo>
                          <a:pt x="578705" y="709136"/>
                          <a:pt x="579182" y="706946"/>
                          <a:pt x="578705" y="706279"/>
                        </a:cubicBezTo>
                        <a:cubicBezTo>
                          <a:pt x="578515" y="705898"/>
                          <a:pt x="578229" y="705612"/>
                          <a:pt x="577944" y="705326"/>
                        </a:cubicBezTo>
                        <a:cubicBezTo>
                          <a:pt x="577372" y="704660"/>
                          <a:pt x="576705" y="703898"/>
                          <a:pt x="577182" y="702469"/>
                        </a:cubicBezTo>
                        <a:cubicBezTo>
                          <a:pt x="577467" y="701516"/>
                          <a:pt x="577372" y="700659"/>
                          <a:pt x="577182" y="700564"/>
                        </a:cubicBezTo>
                        <a:cubicBezTo>
                          <a:pt x="577182" y="700564"/>
                          <a:pt x="576991" y="700564"/>
                          <a:pt x="576705" y="700850"/>
                        </a:cubicBezTo>
                        <a:cubicBezTo>
                          <a:pt x="574800" y="702373"/>
                          <a:pt x="572324" y="702469"/>
                          <a:pt x="571086" y="701135"/>
                        </a:cubicBezTo>
                        <a:cubicBezTo>
                          <a:pt x="570704" y="700659"/>
                          <a:pt x="570133" y="700659"/>
                          <a:pt x="568799" y="700850"/>
                        </a:cubicBezTo>
                        <a:cubicBezTo>
                          <a:pt x="568323" y="700945"/>
                          <a:pt x="567752" y="700945"/>
                          <a:pt x="567085" y="700945"/>
                        </a:cubicBezTo>
                        <a:cubicBezTo>
                          <a:pt x="565275" y="701040"/>
                          <a:pt x="563656" y="701231"/>
                          <a:pt x="561846" y="701516"/>
                        </a:cubicBezTo>
                        <a:lnTo>
                          <a:pt x="560417" y="701707"/>
                        </a:lnTo>
                        <a:cubicBezTo>
                          <a:pt x="559465" y="701897"/>
                          <a:pt x="558417" y="701707"/>
                          <a:pt x="557370" y="701516"/>
                        </a:cubicBezTo>
                        <a:cubicBezTo>
                          <a:pt x="555655" y="701231"/>
                          <a:pt x="554512" y="701135"/>
                          <a:pt x="553940" y="701993"/>
                        </a:cubicBezTo>
                        <a:cubicBezTo>
                          <a:pt x="552702" y="703707"/>
                          <a:pt x="551845" y="704469"/>
                          <a:pt x="551083" y="704564"/>
                        </a:cubicBezTo>
                        <a:cubicBezTo>
                          <a:pt x="550130" y="705898"/>
                          <a:pt x="548321" y="705612"/>
                          <a:pt x="546987" y="705517"/>
                        </a:cubicBezTo>
                        <a:cubicBezTo>
                          <a:pt x="545558" y="705326"/>
                          <a:pt x="544320" y="705422"/>
                          <a:pt x="543177" y="705898"/>
                        </a:cubicBezTo>
                        <a:cubicBezTo>
                          <a:pt x="542129" y="706279"/>
                          <a:pt x="540891" y="706374"/>
                          <a:pt x="539462" y="706374"/>
                        </a:cubicBezTo>
                        <a:lnTo>
                          <a:pt x="538510" y="706374"/>
                        </a:lnTo>
                        <a:cubicBezTo>
                          <a:pt x="536605" y="706469"/>
                          <a:pt x="533462" y="706946"/>
                          <a:pt x="531271" y="707993"/>
                        </a:cubicBezTo>
                        <a:cubicBezTo>
                          <a:pt x="528795" y="709041"/>
                          <a:pt x="527842" y="709136"/>
                          <a:pt x="525651" y="709136"/>
                        </a:cubicBezTo>
                        <a:lnTo>
                          <a:pt x="524889" y="709136"/>
                        </a:lnTo>
                        <a:cubicBezTo>
                          <a:pt x="523175" y="709136"/>
                          <a:pt x="521651" y="709136"/>
                          <a:pt x="519650" y="709422"/>
                        </a:cubicBezTo>
                        <a:cubicBezTo>
                          <a:pt x="519079" y="709517"/>
                          <a:pt x="518222" y="709613"/>
                          <a:pt x="517269" y="709708"/>
                        </a:cubicBezTo>
                        <a:cubicBezTo>
                          <a:pt x="514793" y="709994"/>
                          <a:pt x="511269" y="710470"/>
                          <a:pt x="509649" y="711232"/>
                        </a:cubicBezTo>
                        <a:cubicBezTo>
                          <a:pt x="507554" y="712280"/>
                          <a:pt x="504315" y="712565"/>
                          <a:pt x="502124" y="712756"/>
                        </a:cubicBezTo>
                        <a:lnTo>
                          <a:pt x="501172" y="712851"/>
                        </a:lnTo>
                        <a:cubicBezTo>
                          <a:pt x="500219" y="712946"/>
                          <a:pt x="499077" y="713042"/>
                          <a:pt x="497743" y="713042"/>
                        </a:cubicBezTo>
                        <a:cubicBezTo>
                          <a:pt x="496314" y="713137"/>
                          <a:pt x="494790" y="713137"/>
                          <a:pt x="493361" y="713327"/>
                        </a:cubicBezTo>
                        <a:cubicBezTo>
                          <a:pt x="490504" y="713613"/>
                          <a:pt x="486027" y="713232"/>
                          <a:pt x="483836" y="712851"/>
                        </a:cubicBezTo>
                        <a:cubicBezTo>
                          <a:pt x="482312" y="712660"/>
                          <a:pt x="481550" y="713613"/>
                          <a:pt x="480788" y="714661"/>
                        </a:cubicBezTo>
                        <a:lnTo>
                          <a:pt x="480503" y="714947"/>
                        </a:lnTo>
                        <a:cubicBezTo>
                          <a:pt x="479931" y="715709"/>
                          <a:pt x="478979" y="716089"/>
                          <a:pt x="477931" y="716566"/>
                        </a:cubicBezTo>
                        <a:cubicBezTo>
                          <a:pt x="477169" y="716852"/>
                          <a:pt x="476312" y="717232"/>
                          <a:pt x="475550" y="717804"/>
                        </a:cubicBezTo>
                        <a:cubicBezTo>
                          <a:pt x="473359" y="719328"/>
                          <a:pt x="471644" y="719804"/>
                          <a:pt x="469835" y="719423"/>
                        </a:cubicBezTo>
                        <a:cubicBezTo>
                          <a:pt x="469168" y="719328"/>
                          <a:pt x="468596" y="719138"/>
                          <a:pt x="467930" y="718947"/>
                        </a:cubicBezTo>
                        <a:cubicBezTo>
                          <a:pt x="466691" y="718566"/>
                          <a:pt x="465358" y="718185"/>
                          <a:pt x="463358" y="718090"/>
                        </a:cubicBezTo>
                        <a:cubicBezTo>
                          <a:pt x="462596" y="718090"/>
                          <a:pt x="462024" y="718280"/>
                          <a:pt x="461738" y="718756"/>
                        </a:cubicBezTo>
                        <a:cubicBezTo>
                          <a:pt x="461357" y="719423"/>
                          <a:pt x="461548" y="720376"/>
                          <a:pt x="461834" y="720852"/>
                        </a:cubicBezTo>
                        <a:cubicBezTo>
                          <a:pt x="462310" y="721519"/>
                          <a:pt x="462786" y="721709"/>
                          <a:pt x="462882" y="721709"/>
                        </a:cubicBezTo>
                        <a:lnTo>
                          <a:pt x="463929" y="721900"/>
                        </a:lnTo>
                        <a:lnTo>
                          <a:pt x="461929" y="724567"/>
                        </a:lnTo>
                        <a:cubicBezTo>
                          <a:pt x="462596" y="725424"/>
                          <a:pt x="464215" y="727615"/>
                          <a:pt x="465358" y="728853"/>
                        </a:cubicBezTo>
                        <a:cubicBezTo>
                          <a:pt x="466120" y="729710"/>
                          <a:pt x="467168" y="730091"/>
                          <a:pt x="467739" y="730282"/>
                        </a:cubicBezTo>
                        <a:lnTo>
                          <a:pt x="468596" y="726472"/>
                        </a:lnTo>
                        <a:lnTo>
                          <a:pt x="476693" y="727615"/>
                        </a:lnTo>
                        <a:lnTo>
                          <a:pt x="471835" y="752380"/>
                        </a:lnTo>
                        <a:cubicBezTo>
                          <a:pt x="471835" y="752380"/>
                          <a:pt x="471549" y="753809"/>
                          <a:pt x="471549" y="755047"/>
                        </a:cubicBezTo>
                        <a:cubicBezTo>
                          <a:pt x="471549" y="755523"/>
                          <a:pt x="471740" y="755714"/>
                          <a:pt x="473264" y="756285"/>
                        </a:cubicBezTo>
                        <a:cubicBezTo>
                          <a:pt x="473740" y="756476"/>
                          <a:pt x="474216" y="756666"/>
                          <a:pt x="474788" y="756952"/>
                        </a:cubicBezTo>
                        <a:cubicBezTo>
                          <a:pt x="476312" y="757714"/>
                          <a:pt x="477169" y="758285"/>
                          <a:pt x="478121" y="759047"/>
                        </a:cubicBezTo>
                        <a:cubicBezTo>
                          <a:pt x="478693" y="759523"/>
                          <a:pt x="479360" y="760000"/>
                          <a:pt x="480217" y="760571"/>
                        </a:cubicBezTo>
                        <a:cubicBezTo>
                          <a:pt x="482694" y="762190"/>
                          <a:pt x="483836" y="763905"/>
                          <a:pt x="483932" y="766096"/>
                        </a:cubicBezTo>
                        <a:cubicBezTo>
                          <a:pt x="484027" y="767525"/>
                          <a:pt x="485170" y="768191"/>
                          <a:pt x="487742" y="769334"/>
                        </a:cubicBezTo>
                        <a:lnTo>
                          <a:pt x="487932" y="769430"/>
                        </a:lnTo>
                        <a:cubicBezTo>
                          <a:pt x="490694" y="770668"/>
                          <a:pt x="491837" y="771525"/>
                          <a:pt x="491933" y="773716"/>
                        </a:cubicBezTo>
                        <a:cubicBezTo>
                          <a:pt x="492028" y="774954"/>
                          <a:pt x="492219" y="776288"/>
                          <a:pt x="492409" y="777811"/>
                        </a:cubicBezTo>
                        <a:cubicBezTo>
                          <a:pt x="492504" y="778478"/>
                          <a:pt x="492599" y="779240"/>
                          <a:pt x="492695" y="779907"/>
                        </a:cubicBezTo>
                        <a:cubicBezTo>
                          <a:pt x="492885" y="781145"/>
                          <a:pt x="493361" y="782098"/>
                          <a:pt x="494028" y="783241"/>
                        </a:cubicBezTo>
                        <a:cubicBezTo>
                          <a:pt x="494504" y="784003"/>
                          <a:pt x="494886" y="784860"/>
                          <a:pt x="495266" y="785813"/>
                        </a:cubicBezTo>
                        <a:lnTo>
                          <a:pt x="495552" y="786575"/>
                        </a:lnTo>
                        <a:cubicBezTo>
                          <a:pt x="496219" y="788384"/>
                          <a:pt x="496600" y="789623"/>
                          <a:pt x="496695" y="791623"/>
                        </a:cubicBezTo>
                        <a:cubicBezTo>
                          <a:pt x="496695" y="792766"/>
                          <a:pt x="496409" y="793623"/>
                          <a:pt x="495838" y="794194"/>
                        </a:cubicBezTo>
                        <a:cubicBezTo>
                          <a:pt x="495171" y="794766"/>
                          <a:pt x="494314" y="794956"/>
                          <a:pt x="493076" y="794671"/>
                        </a:cubicBezTo>
                        <a:lnTo>
                          <a:pt x="492314" y="794576"/>
                        </a:lnTo>
                        <a:cubicBezTo>
                          <a:pt x="490885" y="794290"/>
                          <a:pt x="490028" y="794099"/>
                          <a:pt x="488599" y="794956"/>
                        </a:cubicBezTo>
                        <a:cubicBezTo>
                          <a:pt x="488313" y="795147"/>
                          <a:pt x="488027" y="795338"/>
                          <a:pt x="487742" y="795528"/>
                        </a:cubicBezTo>
                        <a:cubicBezTo>
                          <a:pt x="486027" y="796576"/>
                          <a:pt x="484027" y="797814"/>
                          <a:pt x="481360" y="797528"/>
                        </a:cubicBezTo>
                        <a:lnTo>
                          <a:pt x="480979" y="797528"/>
                        </a:lnTo>
                        <a:cubicBezTo>
                          <a:pt x="478502" y="797243"/>
                          <a:pt x="478217" y="797243"/>
                          <a:pt x="475454" y="799338"/>
                        </a:cubicBezTo>
                        <a:cubicBezTo>
                          <a:pt x="472216" y="801814"/>
                          <a:pt x="472216" y="802291"/>
                          <a:pt x="472692" y="803624"/>
                        </a:cubicBezTo>
                        <a:cubicBezTo>
                          <a:pt x="473454" y="805625"/>
                          <a:pt x="472978" y="806386"/>
                          <a:pt x="472025" y="808006"/>
                        </a:cubicBezTo>
                        <a:lnTo>
                          <a:pt x="471644" y="808673"/>
                        </a:lnTo>
                        <a:cubicBezTo>
                          <a:pt x="471359" y="809244"/>
                          <a:pt x="471168" y="809625"/>
                          <a:pt x="471359" y="809911"/>
                        </a:cubicBezTo>
                        <a:cubicBezTo>
                          <a:pt x="471549" y="810577"/>
                          <a:pt x="472787" y="811054"/>
                          <a:pt x="474121" y="811625"/>
                        </a:cubicBezTo>
                        <a:cubicBezTo>
                          <a:pt x="476693" y="812673"/>
                          <a:pt x="478883" y="813626"/>
                          <a:pt x="481265" y="814673"/>
                        </a:cubicBezTo>
                        <a:cubicBezTo>
                          <a:pt x="483455" y="815626"/>
                          <a:pt x="482884" y="817626"/>
                          <a:pt x="482312" y="819626"/>
                        </a:cubicBezTo>
                        <a:cubicBezTo>
                          <a:pt x="482122" y="820388"/>
                          <a:pt x="481836" y="821246"/>
                          <a:pt x="481741" y="822198"/>
                        </a:cubicBezTo>
                        <a:cubicBezTo>
                          <a:pt x="481265" y="825246"/>
                          <a:pt x="481741" y="827056"/>
                          <a:pt x="482312" y="829437"/>
                        </a:cubicBezTo>
                        <a:lnTo>
                          <a:pt x="482408" y="829818"/>
                        </a:lnTo>
                        <a:cubicBezTo>
                          <a:pt x="482979" y="832199"/>
                          <a:pt x="482979" y="832199"/>
                          <a:pt x="483074" y="834676"/>
                        </a:cubicBezTo>
                        <a:cubicBezTo>
                          <a:pt x="483074" y="836009"/>
                          <a:pt x="483074" y="836867"/>
                          <a:pt x="482503" y="837343"/>
                        </a:cubicBezTo>
                        <a:cubicBezTo>
                          <a:pt x="481932" y="837819"/>
                          <a:pt x="481074" y="837629"/>
                          <a:pt x="479741" y="837248"/>
                        </a:cubicBezTo>
                        <a:lnTo>
                          <a:pt x="479360" y="837152"/>
                        </a:lnTo>
                        <a:cubicBezTo>
                          <a:pt x="477169" y="836485"/>
                          <a:pt x="477169" y="836581"/>
                          <a:pt x="476788" y="837343"/>
                        </a:cubicBezTo>
                        <a:cubicBezTo>
                          <a:pt x="475836" y="839152"/>
                          <a:pt x="474216" y="839629"/>
                          <a:pt x="472597" y="839819"/>
                        </a:cubicBezTo>
                        <a:cubicBezTo>
                          <a:pt x="471168" y="840010"/>
                          <a:pt x="470597" y="839248"/>
                          <a:pt x="469930" y="838200"/>
                        </a:cubicBezTo>
                        <a:cubicBezTo>
                          <a:pt x="469549" y="837533"/>
                          <a:pt x="468882" y="836676"/>
                          <a:pt x="467834" y="835533"/>
                        </a:cubicBezTo>
                        <a:cubicBezTo>
                          <a:pt x="464786" y="832294"/>
                          <a:pt x="460595" y="832009"/>
                          <a:pt x="459357" y="832009"/>
                        </a:cubicBezTo>
                        <a:cubicBezTo>
                          <a:pt x="456881" y="832009"/>
                          <a:pt x="455357" y="831532"/>
                          <a:pt x="451261" y="829913"/>
                        </a:cubicBezTo>
                        <a:cubicBezTo>
                          <a:pt x="445736" y="827627"/>
                          <a:pt x="445070" y="826484"/>
                          <a:pt x="445070" y="825627"/>
                        </a:cubicBezTo>
                        <a:cubicBezTo>
                          <a:pt x="445070" y="825246"/>
                          <a:pt x="444974" y="824770"/>
                          <a:pt x="443260" y="823722"/>
                        </a:cubicBezTo>
                        <a:cubicBezTo>
                          <a:pt x="443069" y="823627"/>
                          <a:pt x="442784" y="823436"/>
                          <a:pt x="442593" y="823531"/>
                        </a:cubicBezTo>
                        <a:cubicBezTo>
                          <a:pt x="442307" y="823627"/>
                          <a:pt x="441927" y="824294"/>
                          <a:pt x="441736" y="825341"/>
                        </a:cubicBezTo>
                        <a:cubicBezTo>
                          <a:pt x="441450" y="826675"/>
                          <a:pt x="440402" y="827151"/>
                          <a:pt x="439545" y="827627"/>
                        </a:cubicBezTo>
                        <a:cubicBezTo>
                          <a:pt x="438974" y="827913"/>
                          <a:pt x="438498" y="828199"/>
                          <a:pt x="438212" y="828675"/>
                        </a:cubicBezTo>
                        <a:cubicBezTo>
                          <a:pt x="438116" y="828865"/>
                          <a:pt x="438116" y="829056"/>
                          <a:pt x="438212" y="829437"/>
                        </a:cubicBezTo>
                        <a:cubicBezTo>
                          <a:pt x="438307" y="829818"/>
                          <a:pt x="438402" y="830389"/>
                          <a:pt x="438021" y="830961"/>
                        </a:cubicBezTo>
                        <a:cubicBezTo>
                          <a:pt x="436878" y="832771"/>
                          <a:pt x="434687" y="831914"/>
                          <a:pt x="432973" y="831247"/>
                        </a:cubicBezTo>
                        <a:cubicBezTo>
                          <a:pt x="432402" y="831056"/>
                          <a:pt x="431735" y="830771"/>
                          <a:pt x="431258" y="830675"/>
                        </a:cubicBezTo>
                        <a:cubicBezTo>
                          <a:pt x="430020" y="830389"/>
                          <a:pt x="428877" y="829818"/>
                          <a:pt x="427925" y="829342"/>
                        </a:cubicBezTo>
                        <a:cubicBezTo>
                          <a:pt x="427067" y="830009"/>
                          <a:pt x="424877" y="831342"/>
                          <a:pt x="422210" y="831152"/>
                        </a:cubicBezTo>
                        <a:cubicBezTo>
                          <a:pt x="421448" y="831056"/>
                          <a:pt x="420686" y="830961"/>
                          <a:pt x="420019" y="830866"/>
                        </a:cubicBezTo>
                        <a:cubicBezTo>
                          <a:pt x="418971" y="830675"/>
                          <a:pt x="417638" y="830485"/>
                          <a:pt x="417352" y="830771"/>
                        </a:cubicBezTo>
                        <a:cubicBezTo>
                          <a:pt x="417257" y="830866"/>
                          <a:pt x="417257" y="831056"/>
                          <a:pt x="417257" y="831437"/>
                        </a:cubicBezTo>
                        <a:cubicBezTo>
                          <a:pt x="417352" y="832104"/>
                          <a:pt x="417352" y="832676"/>
                          <a:pt x="417352" y="833152"/>
                        </a:cubicBezTo>
                        <a:cubicBezTo>
                          <a:pt x="417352" y="834485"/>
                          <a:pt x="417352" y="835057"/>
                          <a:pt x="419066" y="836295"/>
                        </a:cubicBezTo>
                        <a:cubicBezTo>
                          <a:pt x="419448" y="836581"/>
                          <a:pt x="419828" y="836867"/>
                          <a:pt x="420209" y="837152"/>
                        </a:cubicBezTo>
                        <a:cubicBezTo>
                          <a:pt x="422305" y="838676"/>
                          <a:pt x="423638" y="839629"/>
                          <a:pt x="425924" y="839629"/>
                        </a:cubicBezTo>
                        <a:lnTo>
                          <a:pt x="426210" y="839629"/>
                        </a:lnTo>
                        <a:cubicBezTo>
                          <a:pt x="428211" y="839629"/>
                          <a:pt x="429734" y="839629"/>
                          <a:pt x="430306" y="840581"/>
                        </a:cubicBezTo>
                        <a:cubicBezTo>
                          <a:pt x="430782" y="841343"/>
                          <a:pt x="430401" y="842296"/>
                          <a:pt x="430020" y="842963"/>
                        </a:cubicBezTo>
                        <a:cubicBezTo>
                          <a:pt x="428782" y="845344"/>
                          <a:pt x="428211" y="846487"/>
                          <a:pt x="427544" y="848677"/>
                        </a:cubicBezTo>
                        <a:lnTo>
                          <a:pt x="427067" y="850011"/>
                        </a:lnTo>
                        <a:cubicBezTo>
                          <a:pt x="426496" y="851821"/>
                          <a:pt x="426020" y="853345"/>
                          <a:pt x="425353" y="854583"/>
                        </a:cubicBezTo>
                        <a:lnTo>
                          <a:pt x="424972" y="855155"/>
                        </a:lnTo>
                        <a:cubicBezTo>
                          <a:pt x="424782" y="855440"/>
                          <a:pt x="424496" y="855917"/>
                          <a:pt x="424496" y="856012"/>
                        </a:cubicBezTo>
                        <a:lnTo>
                          <a:pt x="424496" y="856012"/>
                        </a:lnTo>
                        <a:cubicBezTo>
                          <a:pt x="424496" y="856012"/>
                          <a:pt x="424591" y="856107"/>
                          <a:pt x="425067" y="856393"/>
                        </a:cubicBezTo>
                        <a:cubicBezTo>
                          <a:pt x="425544" y="856679"/>
                          <a:pt x="426115" y="857060"/>
                          <a:pt x="426305" y="857726"/>
                        </a:cubicBezTo>
                        <a:cubicBezTo>
                          <a:pt x="426401" y="858488"/>
                          <a:pt x="425924" y="859060"/>
                          <a:pt x="425258" y="859727"/>
                        </a:cubicBezTo>
                        <a:lnTo>
                          <a:pt x="425162" y="859822"/>
                        </a:lnTo>
                        <a:cubicBezTo>
                          <a:pt x="424115" y="860965"/>
                          <a:pt x="422591" y="861346"/>
                          <a:pt x="421067" y="861727"/>
                        </a:cubicBezTo>
                        <a:cubicBezTo>
                          <a:pt x="420590" y="861822"/>
                          <a:pt x="420114" y="862013"/>
                          <a:pt x="419733" y="862108"/>
                        </a:cubicBezTo>
                        <a:cubicBezTo>
                          <a:pt x="418876" y="862394"/>
                          <a:pt x="417923" y="862679"/>
                          <a:pt x="416971" y="862679"/>
                        </a:cubicBezTo>
                        <a:cubicBezTo>
                          <a:pt x="416495" y="862679"/>
                          <a:pt x="416495" y="862679"/>
                          <a:pt x="416209" y="863346"/>
                        </a:cubicBezTo>
                        <a:cubicBezTo>
                          <a:pt x="416114" y="863632"/>
                          <a:pt x="415923" y="864013"/>
                          <a:pt x="415733" y="864489"/>
                        </a:cubicBezTo>
                        <a:cubicBezTo>
                          <a:pt x="415352" y="865156"/>
                          <a:pt x="415066" y="865823"/>
                          <a:pt x="414875" y="866394"/>
                        </a:cubicBezTo>
                        <a:cubicBezTo>
                          <a:pt x="414590" y="867156"/>
                          <a:pt x="414304" y="867823"/>
                          <a:pt x="413923" y="868489"/>
                        </a:cubicBezTo>
                        <a:cubicBezTo>
                          <a:pt x="413447" y="869252"/>
                          <a:pt x="414209" y="872585"/>
                          <a:pt x="415447" y="873633"/>
                        </a:cubicBezTo>
                        <a:cubicBezTo>
                          <a:pt x="415637" y="873823"/>
                          <a:pt x="415828" y="873919"/>
                          <a:pt x="415923" y="874014"/>
                        </a:cubicBezTo>
                        <a:cubicBezTo>
                          <a:pt x="417352" y="875062"/>
                          <a:pt x="417542" y="875729"/>
                          <a:pt x="416495" y="878872"/>
                        </a:cubicBezTo>
                        <a:cubicBezTo>
                          <a:pt x="416019" y="880205"/>
                          <a:pt x="414780" y="883730"/>
                          <a:pt x="415733" y="884777"/>
                        </a:cubicBezTo>
                        <a:cubicBezTo>
                          <a:pt x="416019" y="885158"/>
                          <a:pt x="416685" y="885254"/>
                          <a:pt x="417638" y="885063"/>
                        </a:cubicBezTo>
                        <a:cubicBezTo>
                          <a:pt x="418209" y="884968"/>
                          <a:pt x="418781" y="884873"/>
                          <a:pt x="419352" y="884777"/>
                        </a:cubicBezTo>
                        <a:cubicBezTo>
                          <a:pt x="421352" y="884396"/>
                          <a:pt x="422591" y="884110"/>
                          <a:pt x="423638" y="884777"/>
                        </a:cubicBezTo>
                        <a:cubicBezTo>
                          <a:pt x="424305" y="885158"/>
                          <a:pt x="424686" y="885920"/>
                          <a:pt x="424877" y="887159"/>
                        </a:cubicBezTo>
                        <a:lnTo>
                          <a:pt x="425067" y="887921"/>
                        </a:lnTo>
                        <a:cubicBezTo>
                          <a:pt x="425544" y="890492"/>
                          <a:pt x="425924" y="892207"/>
                          <a:pt x="422686" y="893445"/>
                        </a:cubicBezTo>
                        <a:lnTo>
                          <a:pt x="421829" y="893731"/>
                        </a:lnTo>
                        <a:cubicBezTo>
                          <a:pt x="419924" y="894493"/>
                          <a:pt x="419924" y="894493"/>
                          <a:pt x="419924" y="895540"/>
                        </a:cubicBezTo>
                        <a:cubicBezTo>
                          <a:pt x="419924" y="897350"/>
                          <a:pt x="420019" y="897350"/>
                          <a:pt x="420590" y="897541"/>
                        </a:cubicBezTo>
                        <a:cubicBezTo>
                          <a:pt x="421924" y="898017"/>
                          <a:pt x="422400" y="900684"/>
                          <a:pt x="421829" y="905447"/>
                        </a:cubicBezTo>
                        <a:cubicBezTo>
                          <a:pt x="421638" y="906589"/>
                          <a:pt x="421543" y="907542"/>
                          <a:pt x="421352" y="908304"/>
                        </a:cubicBezTo>
                        <a:cubicBezTo>
                          <a:pt x="421067" y="910114"/>
                          <a:pt x="420971" y="910685"/>
                          <a:pt x="421448" y="911352"/>
                        </a:cubicBezTo>
                        <a:cubicBezTo>
                          <a:pt x="422305" y="912685"/>
                          <a:pt x="422877" y="913924"/>
                          <a:pt x="421352" y="915352"/>
                        </a:cubicBezTo>
                        <a:cubicBezTo>
                          <a:pt x="420876" y="915829"/>
                          <a:pt x="420686" y="916781"/>
                          <a:pt x="420495" y="917734"/>
                        </a:cubicBezTo>
                        <a:cubicBezTo>
                          <a:pt x="420305" y="918496"/>
                          <a:pt x="420209" y="919353"/>
                          <a:pt x="419828" y="920020"/>
                        </a:cubicBezTo>
                        <a:cubicBezTo>
                          <a:pt x="419066" y="921639"/>
                          <a:pt x="418019" y="921925"/>
                          <a:pt x="416399" y="922306"/>
                        </a:cubicBezTo>
                        <a:cubicBezTo>
                          <a:pt x="415923" y="922401"/>
                          <a:pt x="415447" y="922496"/>
                          <a:pt x="414875" y="922687"/>
                        </a:cubicBezTo>
                        <a:cubicBezTo>
                          <a:pt x="413447" y="923068"/>
                          <a:pt x="412590" y="923639"/>
                          <a:pt x="412208" y="924401"/>
                        </a:cubicBezTo>
                        <a:cubicBezTo>
                          <a:pt x="411827" y="925259"/>
                          <a:pt x="412018" y="926592"/>
                          <a:pt x="412780" y="928211"/>
                        </a:cubicBezTo>
                        <a:cubicBezTo>
                          <a:pt x="414590" y="932212"/>
                          <a:pt x="415637" y="933450"/>
                          <a:pt x="417923" y="935641"/>
                        </a:cubicBezTo>
                        <a:cubicBezTo>
                          <a:pt x="418495" y="936212"/>
                          <a:pt x="418971" y="936593"/>
                          <a:pt x="419352" y="936879"/>
                        </a:cubicBezTo>
                        <a:cubicBezTo>
                          <a:pt x="420590" y="937927"/>
                          <a:pt x="420971" y="938308"/>
                          <a:pt x="420686" y="939832"/>
                        </a:cubicBezTo>
                        <a:cubicBezTo>
                          <a:pt x="420400" y="941260"/>
                          <a:pt x="420781" y="941642"/>
                          <a:pt x="421733" y="942213"/>
                        </a:cubicBezTo>
                        <a:cubicBezTo>
                          <a:pt x="423353" y="943165"/>
                          <a:pt x="423638" y="944404"/>
                          <a:pt x="422686" y="946976"/>
                        </a:cubicBezTo>
                        <a:cubicBezTo>
                          <a:pt x="421733" y="949643"/>
                          <a:pt x="421638" y="950023"/>
                          <a:pt x="423162" y="950881"/>
                        </a:cubicBezTo>
                        <a:cubicBezTo>
                          <a:pt x="425353" y="952214"/>
                          <a:pt x="425448" y="952690"/>
                          <a:pt x="425448" y="954786"/>
                        </a:cubicBezTo>
                        <a:cubicBezTo>
                          <a:pt x="425448" y="956024"/>
                          <a:pt x="425448" y="956024"/>
                          <a:pt x="427829" y="956596"/>
                        </a:cubicBezTo>
                        <a:cubicBezTo>
                          <a:pt x="430877" y="957263"/>
                          <a:pt x="432020" y="959930"/>
                          <a:pt x="433068" y="962882"/>
                        </a:cubicBezTo>
                        <a:cubicBezTo>
                          <a:pt x="433925" y="965359"/>
                          <a:pt x="435735" y="966121"/>
                          <a:pt x="437545" y="966978"/>
                        </a:cubicBezTo>
                        <a:lnTo>
                          <a:pt x="438116" y="967264"/>
                        </a:lnTo>
                        <a:cubicBezTo>
                          <a:pt x="440307" y="968311"/>
                          <a:pt x="442403" y="970217"/>
                          <a:pt x="444879" y="972693"/>
                        </a:cubicBezTo>
                        <a:cubicBezTo>
                          <a:pt x="446975" y="974884"/>
                          <a:pt x="447641" y="975074"/>
                          <a:pt x="449642" y="975646"/>
                        </a:cubicBezTo>
                        <a:lnTo>
                          <a:pt x="450308" y="975836"/>
                        </a:lnTo>
                        <a:cubicBezTo>
                          <a:pt x="451928" y="976313"/>
                          <a:pt x="453452" y="976598"/>
                          <a:pt x="455166" y="976884"/>
                        </a:cubicBezTo>
                        <a:cubicBezTo>
                          <a:pt x="456119" y="977075"/>
                          <a:pt x="457166" y="977265"/>
                          <a:pt x="458119" y="977456"/>
                        </a:cubicBezTo>
                        <a:cubicBezTo>
                          <a:pt x="458976" y="977646"/>
                          <a:pt x="459548" y="977646"/>
                          <a:pt x="460024" y="977741"/>
                        </a:cubicBezTo>
                        <a:cubicBezTo>
                          <a:pt x="461072" y="977836"/>
                          <a:pt x="461643" y="977932"/>
                          <a:pt x="462596" y="979170"/>
                        </a:cubicBezTo>
                        <a:cubicBezTo>
                          <a:pt x="463167" y="979932"/>
                          <a:pt x="463167" y="979932"/>
                          <a:pt x="464215" y="979170"/>
                        </a:cubicBezTo>
                        <a:cubicBezTo>
                          <a:pt x="464501" y="978980"/>
                          <a:pt x="464786" y="978789"/>
                          <a:pt x="465167" y="978503"/>
                        </a:cubicBezTo>
                        <a:cubicBezTo>
                          <a:pt x="467453" y="977075"/>
                          <a:pt x="469358" y="977836"/>
                          <a:pt x="471835" y="979551"/>
                        </a:cubicBezTo>
                        <a:cubicBezTo>
                          <a:pt x="472216" y="979837"/>
                          <a:pt x="472502" y="980027"/>
                          <a:pt x="472883" y="980313"/>
                        </a:cubicBezTo>
                        <a:cubicBezTo>
                          <a:pt x="474692" y="981742"/>
                          <a:pt x="475264" y="982027"/>
                          <a:pt x="476312" y="981265"/>
                        </a:cubicBezTo>
                        <a:cubicBezTo>
                          <a:pt x="477359" y="980408"/>
                          <a:pt x="478312" y="980408"/>
                          <a:pt x="478883" y="980599"/>
                        </a:cubicBezTo>
                        <a:cubicBezTo>
                          <a:pt x="479836" y="980885"/>
                          <a:pt x="480693" y="981647"/>
                          <a:pt x="481169" y="982885"/>
                        </a:cubicBezTo>
                        <a:cubicBezTo>
                          <a:pt x="481741" y="984314"/>
                          <a:pt x="482789" y="985266"/>
                          <a:pt x="486027" y="987647"/>
                        </a:cubicBezTo>
                        <a:cubicBezTo>
                          <a:pt x="487265" y="988600"/>
                          <a:pt x="488313" y="989171"/>
                          <a:pt x="489170" y="989648"/>
                        </a:cubicBezTo>
                        <a:cubicBezTo>
                          <a:pt x="490694" y="990505"/>
                          <a:pt x="492028" y="991172"/>
                          <a:pt x="493076" y="992981"/>
                        </a:cubicBezTo>
                        <a:cubicBezTo>
                          <a:pt x="493361" y="993457"/>
                          <a:pt x="493552" y="993934"/>
                          <a:pt x="493838" y="994410"/>
                        </a:cubicBezTo>
                        <a:cubicBezTo>
                          <a:pt x="494695" y="996125"/>
                          <a:pt x="494886" y="996506"/>
                          <a:pt x="497552" y="995934"/>
                        </a:cubicBezTo>
                        <a:cubicBezTo>
                          <a:pt x="498600" y="995744"/>
                          <a:pt x="499362" y="995458"/>
                          <a:pt x="500029" y="995267"/>
                        </a:cubicBezTo>
                        <a:cubicBezTo>
                          <a:pt x="501744" y="994791"/>
                          <a:pt x="502410" y="994601"/>
                          <a:pt x="504220" y="995648"/>
                        </a:cubicBezTo>
                        <a:lnTo>
                          <a:pt x="504791" y="996029"/>
                        </a:lnTo>
                        <a:cubicBezTo>
                          <a:pt x="505839" y="996601"/>
                          <a:pt x="506506" y="996982"/>
                          <a:pt x="506792" y="997744"/>
                        </a:cubicBezTo>
                        <a:cubicBezTo>
                          <a:pt x="506982" y="998410"/>
                          <a:pt x="506601" y="999173"/>
                          <a:pt x="506030" y="1000030"/>
                        </a:cubicBezTo>
                        <a:cubicBezTo>
                          <a:pt x="505363" y="1000982"/>
                          <a:pt x="505553" y="1002030"/>
                          <a:pt x="505934" y="1002506"/>
                        </a:cubicBezTo>
                        <a:cubicBezTo>
                          <a:pt x="506315" y="1002982"/>
                          <a:pt x="506887" y="1003078"/>
                          <a:pt x="507649" y="1002792"/>
                        </a:cubicBezTo>
                        <a:cubicBezTo>
                          <a:pt x="510030" y="1001935"/>
                          <a:pt x="512507" y="1002030"/>
                          <a:pt x="516126" y="1003173"/>
                        </a:cubicBezTo>
                        <a:cubicBezTo>
                          <a:pt x="516888" y="1003364"/>
                          <a:pt x="517650" y="1003649"/>
                          <a:pt x="518412" y="1003935"/>
                        </a:cubicBezTo>
                        <a:cubicBezTo>
                          <a:pt x="520317" y="1004602"/>
                          <a:pt x="522222" y="1005269"/>
                          <a:pt x="522984" y="1004697"/>
                        </a:cubicBezTo>
                        <a:cubicBezTo>
                          <a:pt x="524223" y="1003744"/>
                          <a:pt x="525175" y="1004221"/>
                          <a:pt x="526223" y="1004792"/>
                        </a:cubicBezTo>
                        <a:cubicBezTo>
                          <a:pt x="526794" y="1005078"/>
                          <a:pt x="527461" y="1005459"/>
                          <a:pt x="528413" y="1005745"/>
                        </a:cubicBezTo>
                        <a:cubicBezTo>
                          <a:pt x="529080" y="1005935"/>
                          <a:pt x="529747" y="1006221"/>
                          <a:pt x="530223" y="1006411"/>
                        </a:cubicBezTo>
                        <a:cubicBezTo>
                          <a:pt x="531747" y="1007078"/>
                          <a:pt x="532604" y="1007364"/>
                          <a:pt x="534414" y="1006793"/>
                        </a:cubicBezTo>
                        <a:cubicBezTo>
                          <a:pt x="535557" y="1006411"/>
                          <a:pt x="536986" y="1006031"/>
                          <a:pt x="537938" y="1006793"/>
                        </a:cubicBezTo>
                        <a:cubicBezTo>
                          <a:pt x="538796" y="1007555"/>
                          <a:pt x="538605" y="1008888"/>
                          <a:pt x="538415" y="1009840"/>
                        </a:cubicBezTo>
                        <a:cubicBezTo>
                          <a:pt x="538129" y="1011079"/>
                          <a:pt x="538415" y="1011460"/>
                          <a:pt x="538510" y="1011460"/>
                        </a:cubicBezTo>
                        <a:cubicBezTo>
                          <a:pt x="538700" y="1011650"/>
                          <a:pt x="539462" y="1011650"/>
                          <a:pt x="540701" y="1011079"/>
                        </a:cubicBezTo>
                        <a:cubicBezTo>
                          <a:pt x="542415" y="1010317"/>
                          <a:pt x="545654" y="1009650"/>
                          <a:pt x="548321" y="1014317"/>
                        </a:cubicBezTo>
                        <a:cubicBezTo>
                          <a:pt x="550416" y="1017937"/>
                          <a:pt x="550607" y="1017937"/>
                          <a:pt x="551750" y="1017365"/>
                        </a:cubicBezTo>
                        <a:cubicBezTo>
                          <a:pt x="552416" y="1016984"/>
                          <a:pt x="552988" y="1016794"/>
                          <a:pt x="553559" y="1016889"/>
                        </a:cubicBezTo>
                        <a:cubicBezTo>
                          <a:pt x="554131" y="1017080"/>
                          <a:pt x="554321" y="1017556"/>
                          <a:pt x="554607" y="1018127"/>
                        </a:cubicBezTo>
                        <a:cubicBezTo>
                          <a:pt x="554798" y="1018508"/>
                          <a:pt x="554988" y="1018889"/>
                          <a:pt x="555274" y="1019365"/>
                        </a:cubicBezTo>
                        <a:cubicBezTo>
                          <a:pt x="556322" y="1020889"/>
                          <a:pt x="556417" y="1021080"/>
                          <a:pt x="558989" y="1019365"/>
                        </a:cubicBezTo>
                        <a:lnTo>
                          <a:pt x="559846" y="1018794"/>
                        </a:lnTo>
                        <a:cubicBezTo>
                          <a:pt x="562227" y="1017175"/>
                          <a:pt x="563561" y="1016318"/>
                          <a:pt x="566228" y="1017651"/>
                        </a:cubicBezTo>
                        <a:cubicBezTo>
                          <a:pt x="568990" y="1018985"/>
                          <a:pt x="569561" y="1020604"/>
                          <a:pt x="570038" y="1021842"/>
                        </a:cubicBezTo>
                        <a:lnTo>
                          <a:pt x="569466" y="1022318"/>
                        </a:lnTo>
                        <a:lnTo>
                          <a:pt x="570133" y="1022128"/>
                        </a:lnTo>
                        <a:cubicBezTo>
                          <a:pt x="570514" y="1023176"/>
                          <a:pt x="570514" y="1023176"/>
                          <a:pt x="571752" y="1022985"/>
                        </a:cubicBezTo>
                        <a:cubicBezTo>
                          <a:pt x="573181" y="1022699"/>
                          <a:pt x="573657" y="1023080"/>
                          <a:pt x="574133" y="1023652"/>
                        </a:cubicBezTo>
                        <a:cubicBezTo>
                          <a:pt x="574324" y="1023842"/>
                          <a:pt x="574515" y="1024033"/>
                          <a:pt x="574800" y="1024223"/>
                        </a:cubicBezTo>
                        <a:cubicBezTo>
                          <a:pt x="575372" y="1024509"/>
                          <a:pt x="575657" y="1024414"/>
                          <a:pt x="576229" y="1024223"/>
                        </a:cubicBezTo>
                        <a:cubicBezTo>
                          <a:pt x="576610" y="1024128"/>
                          <a:pt x="576896" y="1023938"/>
                          <a:pt x="577467" y="1023938"/>
                        </a:cubicBezTo>
                        <a:cubicBezTo>
                          <a:pt x="579086" y="1023652"/>
                          <a:pt x="579658" y="1024509"/>
                          <a:pt x="580229" y="1025366"/>
                        </a:cubicBezTo>
                        <a:lnTo>
                          <a:pt x="580420" y="1025747"/>
                        </a:lnTo>
                        <a:cubicBezTo>
                          <a:pt x="580515" y="1025843"/>
                          <a:pt x="580515" y="1025938"/>
                          <a:pt x="580611" y="1025938"/>
                        </a:cubicBezTo>
                        <a:cubicBezTo>
                          <a:pt x="580611" y="1025938"/>
                          <a:pt x="580801" y="1025747"/>
                          <a:pt x="581373" y="1024795"/>
                        </a:cubicBezTo>
                        <a:cubicBezTo>
                          <a:pt x="582230" y="1023271"/>
                          <a:pt x="583658" y="1023080"/>
                          <a:pt x="586230" y="1022794"/>
                        </a:cubicBezTo>
                        <a:lnTo>
                          <a:pt x="586516" y="1022794"/>
                        </a:lnTo>
                        <a:cubicBezTo>
                          <a:pt x="586897" y="1022699"/>
                          <a:pt x="587278" y="1022699"/>
                          <a:pt x="587564" y="1022699"/>
                        </a:cubicBezTo>
                        <a:cubicBezTo>
                          <a:pt x="589374" y="1022509"/>
                          <a:pt x="589564" y="1022509"/>
                          <a:pt x="590326" y="1021271"/>
                        </a:cubicBezTo>
                        <a:lnTo>
                          <a:pt x="590516" y="1020889"/>
                        </a:lnTo>
                        <a:cubicBezTo>
                          <a:pt x="591088" y="1019937"/>
                          <a:pt x="591278" y="1019461"/>
                          <a:pt x="591850" y="1019461"/>
                        </a:cubicBezTo>
                        <a:cubicBezTo>
                          <a:pt x="592326" y="1019461"/>
                          <a:pt x="592612" y="1019842"/>
                          <a:pt x="592898" y="1020318"/>
                        </a:cubicBezTo>
                        <a:cubicBezTo>
                          <a:pt x="593374" y="1021080"/>
                          <a:pt x="593374" y="1021080"/>
                          <a:pt x="595946" y="1020127"/>
                        </a:cubicBezTo>
                        <a:cubicBezTo>
                          <a:pt x="597470" y="1019556"/>
                          <a:pt x="598041" y="1019080"/>
                          <a:pt x="598422" y="1018699"/>
                        </a:cubicBezTo>
                        <a:cubicBezTo>
                          <a:pt x="598708" y="1018413"/>
                          <a:pt x="599089" y="1018127"/>
                          <a:pt x="599661" y="1017842"/>
                        </a:cubicBezTo>
                        <a:cubicBezTo>
                          <a:pt x="601184" y="1017080"/>
                          <a:pt x="601756" y="1017842"/>
                          <a:pt x="602708" y="1018889"/>
                        </a:cubicBezTo>
                        <a:cubicBezTo>
                          <a:pt x="602994" y="1019175"/>
                          <a:pt x="603280" y="1019556"/>
                          <a:pt x="603661" y="1020032"/>
                        </a:cubicBezTo>
                        <a:cubicBezTo>
                          <a:pt x="604423" y="1020794"/>
                          <a:pt x="604995" y="1021842"/>
                          <a:pt x="605566" y="1022794"/>
                        </a:cubicBezTo>
                        <a:cubicBezTo>
                          <a:pt x="606519" y="1024319"/>
                          <a:pt x="607471" y="1025938"/>
                          <a:pt x="608995" y="1026795"/>
                        </a:cubicBezTo>
                        <a:cubicBezTo>
                          <a:pt x="610043" y="1027367"/>
                          <a:pt x="610709" y="1028033"/>
                          <a:pt x="611376" y="1028700"/>
                        </a:cubicBezTo>
                        <a:cubicBezTo>
                          <a:pt x="612519" y="1029748"/>
                          <a:pt x="613472" y="1030605"/>
                          <a:pt x="615567" y="1031177"/>
                        </a:cubicBezTo>
                        <a:lnTo>
                          <a:pt x="616234" y="1031367"/>
                        </a:lnTo>
                        <a:cubicBezTo>
                          <a:pt x="619473" y="1032224"/>
                          <a:pt x="621854" y="1032796"/>
                          <a:pt x="623187" y="1032796"/>
                        </a:cubicBezTo>
                        <a:cubicBezTo>
                          <a:pt x="624330" y="1032796"/>
                          <a:pt x="624902" y="1033558"/>
                          <a:pt x="624902" y="1034225"/>
                        </a:cubicBezTo>
                        <a:cubicBezTo>
                          <a:pt x="624902" y="1035177"/>
                          <a:pt x="624045" y="1036320"/>
                          <a:pt x="621854" y="1036510"/>
                        </a:cubicBezTo>
                        <a:cubicBezTo>
                          <a:pt x="619377" y="1036701"/>
                          <a:pt x="618806" y="1037273"/>
                          <a:pt x="618615" y="1037558"/>
                        </a:cubicBezTo>
                        <a:cubicBezTo>
                          <a:pt x="618520" y="1037654"/>
                          <a:pt x="618425" y="1037939"/>
                          <a:pt x="618615" y="1038320"/>
                        </a:cubicBezTo>
                        <a:cubicBezTo>
                          <a:pt x="618711" y="1038511"/>
                          <a:pt x="618806" y="1038606"/>
                          <a:pt x="618806" y="1038606"/>
                        </a:cubicBezTo>
                        <a:cubicBezTo>
                          <a:pt x="618996" y="1038701"/>
                          <a:pt x="619758" y="1038320"/>
                          <a:pt x="620330" y="1038035"/>
                        </a:cubicBezTo>
                        <a:cubicBezTo>
                          <a:pt x="620711" y="1037844"/>
                          <a:pt x="621187" y="1037654"/>
                          <a:pt x="621663" y="1037463"/>
                        </a:cubicBezTo>
                        <a:cubicBezTo>
                          <a:pt x="622616" y="1037082"/>
                          <a:pt x="623568" y="1036701"/>
                          <a:pt x="624330" y="1037177"/>
                        </a:cubicBezTo>
                        <a:cubicBezTo>
                          <a:pt x="625092" y="1037654"/>
                          <a:pt x="625378" y="1038606"/>
                          <a:pt x="625569" y="1040606"/>
                        </a:cubicBezTo>
                        <a:cubicBezTo>
                          <a:pt x="625664" y="1042702"/>
                          <a:pt x="626045" y="1043940"/>
                          <a:pt x="626711" y="1044321"/>
                        </a:cubicBezTo>
                        <a:cubicBezTo>
                          <a:pt x="627092" y="1044511"/>
                          <a:pt x="627664" y="1044511"/>
                          <a:pt x="628521" y="1044131"/>
                        </a:cubicBezTo>
                        <a:cubicBezTo>
                          <a:pt x="629664" y="1043654"/>
                          <a:pt x="630521" y="1043369"/>
                          <a:pt x="631188" y="1043750"/>
                        </a:cubicBezTo>
                        <a:cubicBezTo>
                          <a:pt x="631950" y="1044226"/>
                          <a:pt x="632045" y="1045083"/>
                          <a:pt x="632236" y="1046417"/>
                        </a:cubicBezTo>
                        <a:cubicBezTo>
                          <a:pt x="632236" y="1046798"/>
                          <a:pt x="632331" y="1047179"/>
                          <a:pt x="632427" y="1047560"/>
                        </a:cubicBezTo>
                        <a:cubicBezTo>
                          <a:pt x="632903" y="1050798"/>
                          <a:pt x="632807" y="1051370"/>
                          <a:pt x="629950" y="1053656"/>
                        </a:cubicBezTo>
                        <a:cubicBezTo>
                          <a:pt x="627950" y="1055275"/>
                          <a:pt x="628045" y="1055465"/>
                          <a:pt x="629283" y="1057561"/>
                        </a:cubicBezTo>
                        <a:lnTo>
                          <a:pt x="629664" y="1058228"/>
                        </a:lnTo>
                        <a:cubicBezTo>
                          <a:pt x="630045" y="1058799"/>
                          <a:pt x="630331" y="1059466"/>
                          <a:pt x="630712" y="1060037"/>
                        </a:cubicBezTo>
                        <a:cubicBezTo>
                          <a:pt x="631760" y="1061942"/>
                          <a:pt x="632903" y="1064133"/>
                          <a:pt x="633665" y="1064705"/>
                        </a:cubicBezTo>
                        <a:cubicBezTo>
                          <a:pt x="634712" y="1065657"/>
                          <a:pt x="634998" y="1065848"/>
                          <a:pt x="635855" y="1064895"/>
                        </a:cubicBezTo>
                        <a:cubicBezTo>
                          <a:pt x="636999" y="1063657"/>
                          <a:pt x="637475" y="1063561"/>
                          <a:pt x="638713" y="1064038"/>
                        </a:cubicBezTo>
                        <a:cubicBezTo>
                          <a:pt x="639094" y="1064133"/>
                          <a:pt x="639475" y="1064324"/>
                          <a:pt x="640142" y="1064419"/>
                        </a:cubicBezTo>
                        <a:cubicBezTo>
                          <a:pt x="642523" y="1064990"/>
                          <a:pt x="644904" y="1065848"/>
                          <a:pt x="645095" y="1068229"/>
                        </a:cubicBezTo>
                        <a:cubicBezTo>
                          <a:pt x="645095" y="1068800"/>
                          <a:pt x="645285" y="1068991"/>
                          <a:pt x="645285" y="1068991"/>
                        </a:cubicBezTo>
                        <a:cubicBezTo>
                          <a:pt x="645285" y="1068896"/>
                          <a:pt x="645666" y="1068515"/>
                          <a:pt x="646142" y="1067372"/>
                        </a:cubicBezTo>
                        <a:cubicBezTo>
                          <a:pt x="646809" y="1065467"/>
                          <a:pt x="648619" y="1063371"/>
                          <a:pt x="650619" y="1063181"/>
                        </a:cubicBezTo>
                        <a:cubicBezTo>
                          <a:pt x="648714" y="1062609"/>
                          <a:pt x="648714" y="1062609"/>
                          <a:pt x="648809" y="1062609"/>
                        </a:cubicBezTo>
                        <a:close/>
                        <a:moveTo>
                          <a:pt x="1091627" y="1036225"/>
                        </a:moveTo>
                        <a:cubicBezTo>
                          <a:pt x="1091627" y="1036225"/>
                          <a:pt x="1091627" y="1036225"/>
                          <a:pt x="1091627" y="1036225"/>
                        </a:cubicBezTo>
                        <a:cubicBezTo>
                          <a:pt x="1091627" y="1036225"/>
                          <a:pt x="1091627" y="1036225"/>
                          <a:pt x="1091627" y="1036225"/>
                        </a:cubicBezTo>
                        <a:close/>
                        <a:moveTo>
                          <a:pt x="1252218" y="1008888"/>
                        </a:moveTo>
                        <a:lnTo>
                          <a:pt x="1252218" y="1008888"/>
                        </a:lnTo>
                        <a:cubicBezTo>
                          <a:pt x="1252218" y="1008888"/>
                          <a:pt x="1252218" y="1008888"/>
                          <a:pt x="1252218" y="1008888"/>
                        </a:cubicBezTo>
                        <a:close/>
                        <a:moveTo>
                          <a:pt x="727010" y="993648"/>
                        </a:moveTo>
                        <a:cubicBezTo>
                          <a:pt x="727010" y="993648"/>
                          <a:pt x="727010" y="993648"/>
                          <a:pt x="727010" y="993648"/>
                        </a:cubicBezTo>
                        <a:lnTo>
                          <a:pt x="727010" y="993648"/>
                        </a:lnTo>
                        <a:close/>
                        <a:moveTo>
                          <a:pt x="925225" y="969645"/>
                        </a:moveTo>
                        <a:lnTo>
                          <a:pt x="925225" y="969645"/>
                        </a:lnTo>
                        <a:lnTo>
                          <a:pt x="925225" y="969645"/>
                        </a:lnTo>
                        <a:close/>
                        <a:moveTo>
                          <a:pt x="1230787" y="851726"/>
                        </a:moveTo>
                        <a:cubicBezTo>
                          <a:pt x="1230787" y="851726"/>
                          <a:pt x="1230882" y="851821"/>
                          <a:pt x="1230882" y="851821"/>
                        </a:cubicBezTo>
                        <a:cubicBezTo>
                          <a:pt x="1231454" y="852488"/>
                          <a:pt x="1231644" y="853059"/>
                          <a:pt x="1231454" y="853821"/>
                        </a:cubicBezTo>
                        <a:cubicBezTo>
                          <a:pt x="1231359" y="854297"/>
                          <a:pt x="1231073" y="855345"/>
                          <a:pt x="1230787" y="855726"/>
                        </a:cubicBezTo>
                        <a:cubicBezTo>
                          <a:pt x="1230692" y="855821"/>
                          <a:pt x="1230596" y="856393"/>
                          <a:pt x="1230596" y="856774"/>
                        </a:cubicBezTo>
                        <a:cubicBezTo>
                          <a:pt x="1230596" y="856964"/>
                          <a:pt x="1230692" y="857155"/>
                          <a:pt x="1230692" y="857440"/>
                        </a:cubicBezTo>
                        <a:cubicBezTo>
                          <a:pt x="1230787" y="857822"/>
                          <a:pt x="1230882" y="858679"/>
                          <a:pt x="1230978" y="858964"/>
                        </a:cubicBezTo>
                        <a:cubicBezTo>
                          <a:pt x="1231359" y="859441"/>
                          <a:pt x="1231359" y="860107"/>
                          <a:pt x="1231359" y="860679"/>
                        </a:cubicBezTo>
                        <a:cubicBezTo>
                          <a:pt x="1231359" y="861346"/>
                          <a:pt x="1231168" y="862394"/>
                          <a:pt x="1230978" y="863251"/>
                        </a:cubicBezTo>
                        <a:lnTo>
                          <a:pt x="1230787" y="864013"/>
                        </a:lnTo>
                        <a:cubicBezTo>
                          <a:pt x="1230692" y="864584"/>
                          <a:pt x="1230596" y="865156"/>
                          <a:pt x="1230596" y="865632"/>
                        </a:cubicBezTo>
                        <a:cubicBezTo>
                          <a:pt x="1230596" y="866299"/>
                          <a:pt x="1230882" y="867347"/>
                          <a:pt x="1231073" y="867632"/>
                        </a:cubicBezTo>
                        <a:cubicBezTo>
                          <a:pt x="1231263" y="868013"/>
                          <a:pt x="1231644" y="868585"/>
                          <a:pt x="1231930" y="869347"/>
                        </a:cubicBezTo>
                        <a:cubicBezTo>
                          <a:pt x="1232120" y="869918"/>
                          <a:pt x="1232406" y="870871"/>
                          <a:pt x="1232692" y="871728"/>
                        </a:cubicBezTo>
                        <a:lnTo>
                          <a:pt x="1232787" y="872204"/>
                        </a:lnTo>
                        <a:cubicBezTo>
                          <a:pt x="1232978" y="872966"/>
                          <a:pt x="1233168" y="874395"/>
                          <a:pt x="1233263" y="875443"/>
                        </a:cubicBezTo>
                        <a:lnTo>
                          <a:pt x="1233263" y="875633"/>
                        </a:lnTo>
                        <a:cubicBezTo>
                          <a:pt x="1233359" y="876586"/>
                          <a:pt x="1233359" y="876872"/>
                          <a:pt x="1233549" y="877538"/>
                        </a:cubicBezTo>
                        <a:cubicBezTo>
                          <a:pt x="1233645" y="878205"/>
                          <a:pt x="1233930" y="878491"/>
                          <a:pt x="1234026" y="878491"/>
                        </a:cubicBezTo>
                        <a:cubicBezTo>
                          <a:pt x="1235454" y="878491"/>
                          <a:pt x="1235454" y="879729"/>
                          <a:pt x="1235454" y="880110"/>
                        </a:cubicBezTo>
                        <a:cubicBezTo>
                          <a:pt x="1235454" y="880586"/>
                          <a:pt x="1235740" y="881253"/>
                          <a:pt x="1235835" y="881539"/>
                        </a:cubicBezTo>
                        <a:cubicBezTo>
                          <a:pt x="1236121" y="882015"/>
                          <a:pt x="1236407" y="882777"/>
                          <a:pt x="1236502" y="883825"/>
                        </a:cubicBezTo>
                        <a:lnTo>
                          <a:pt x="1236693" y="884873"/>
                        </a:lnTo>
                        <a:cubicBezTo>
                          <a:pt x="1236788" y="885730"/>
                          <a:pt x="1236978" y="886492"/>
                          <a:pt x="1236978" y="886873"/>
                        </a:cubicBezTo>
                        <a:cubicBezTo>
                          <a:pt x="1236978" y="887349"/>
                          <a:pt x="1237359" y="888397"/>
                          <a:pt x="1237645" y="888778"/>
                        </a:cubicBezTo>
                        <a:cubicBezTo>
                          <a:pt x="1238597" y="890111"/>
                          <a:pt x="1238597" y="891540"/>
                          <a:pt x="1237645" y="893159"/>
                        </a:cubicBezTo>
                        <a:cubicBezTo>
                          <a:pt x="1237169" y="894017"/>
                          <a:pt x="1236883" y="895160"/>
                          <a:pt x="1236597" y="896207"/>
                        </a:cubicBezTo>
                        <a:cubicBezTo>
                          <a:pt x="1236312" y="897446"/>
                          <a:pt x="1236026" y="898779"/>
                          <a:pt x="1235264" y="899827"/>
                        </a:cubicBezTo>
                        <a:lnTo>
                          <a:pt x="1234692" y="900684"/>
                        </a:lnTo>
                        <a:cubicBezTo>
                          <a:pt x="1233930" y="901732"/>
                          <a:pt x="1233930" y="901827"/>
                          <a:pt x="1233930" y="902398"/>
                        </a:cubicBezTo>
                        <a:cubicBezTo>
                          <a:pt x="1233930" y="903256"/>
                          <a:pt x="1233740" y="904589"/>
                          <a:pt x="1232406" y="906304"/>
                        </a:cubicBezTo>
                        <a:cubicBezTo>
                          <a:pt x="1231263" y="907732"/>
                          <a:pt x="1230787" y="908685"/>
                          <a:pt x="1230596" y="909923"/>
                        </a:cubicBezTo>
                        <a:cubicBezTo>
                          <a:pt x="1230501" y="910685"/>
                          <a:pt x="1230215" y="912590"/>
                          <a:pt x="1229930" y="914305"/>
                        </a:cubicBezTo>
                        <a:cubicBezTo>
                          <a:pt x="1229739" y="915734"/>
                          <a:pt x="1229549" y="916972"/>
                          <a:pt x="1229454" y="917448"/>
                        </a:cubicBezTo>
                        <a:lnTo>
                          <a:pt x="1229454" y="917734"/>
                        </a:lnTo>
                        <a:cubicBezTo>
                          <a:pt x="1229358" y="918781"/>
                          <a:pt x="1229168" y="920496"/>
                          <a:pt x="1227834" y="922210"/>
                        </a:cubicBezTo>
                        <a:cubicBezTo>
                          <a:pt x="1227644" y="922496"/>
                          <a:pt x="1227358" y="922782"/>
                          <a:pt x="1227168" y="923068"/>
                        </a:cubicBezTo>
                        <a:cubicBezTo>
                          <a:pt x="1226215" y="924211"/>
                          <a:pt x="1225453" y="925259"/>
                          <a:pt x="1225548" y="926021"/>
                        </a:cubicBezTo>
                        <a:cubicBezTo>
                          <a:pt x="1225548" y="926782"/>
                          <a:pt x="1226025" y="928497"/>
                          <a:pt x="1226310" y="929926"/>
                        </a:cubicBezTo>
                        <a:cubicBezTo>
                          <a:pt x="1226501" y="930878"/>
                          <a:pt x="1226691" y="931640"/>
                          <a:pt x="1226787" y="932021"/>
                        </a:cubicBezTo>
                        <a:cubicBezTo>
                          <a:pt x="1226977" y="933069"/>
                          <a:pt x="1226882" y="935069"/>
                          <a:pt x="1226596" y="936212"/>
                        </a:cubicBezTo>
                        <a:cubicBezTo>
                          <a:pt x="1226405" y="937069"/>
                          <a:pt x="1226120" y="938213"/>
                          <a:pt x="1226596" y="938689"/>
                        </a:cubicBezTo>
                        <a:cubicBezTo>
                          <a:pt x="1227168" y="939260"/>
                          <a:pt x="1228501" y="939832"/>
                          <a:pt x="1228787" y="939832"/>
                        </a:cubicBezTo>
                        <a:cubicBezTo>
                          <a:pt x="1229072" y="939832"/>
                          <a:pt x="1229549" y="939832"/>
                          <a:pt x="1230215" y="940022"/>
                        </a:cubicBezTo>
                        <a:lnTo>
                          <a:pt x="1230215" y="939927"/>
                        </a:lnTo>
                        <a:cubicBezTo>
                          <a:pt x="1231073" y="939927"/>
                          <a:pt x="1231359" y="939927"/>
                          <a:pt x="1231739" y="939832"/>
                        </a:cubicBezTo>
                        <a:cubicBezTo>
                          <a:pt x="1232120" y="939736"/>
                          <a:pt x="1232692" y="939736"/>
                          <a:pt x="1233740" y="939641"/>
                        </a:cubicBezTo>
                        <a:cubicBezTo>
                          <a:pt x="1234787" y="939546"/>
                          <a:pt x="1236312" y="939641"/>
                          <a:pt x="1237073" y="939641"/>
                        </a:cubicBezTo>
                        <a:lnTo>
                          <a:pt x="1237836" y="939641"/>
                        </a:lnTo>
                        <a:cubicBezTo>
                          <a:pt x="1238788" y="939736"/>
                          <a:pt x="1240217" y="939832"/>
                          <a:pt x="1241169" y="939736"/>
                        </a:cubicBezTo>
                        <a:cubicBezTo>
                          <a:pt x="1242122" y="939736"/>
                          <a:pt x="1242979" y="938879"/>
                          <a:pt x="1244122" y="937736"/>
                        </a:cubicBezTo>
                        <a:cubicBezTo>
                          <a:pt x="1245455" y="936307"/>
                          <a:pt x="1248218" y="935831"/>
                          <a:pt x="1249551" y="935736"/>
                        </a:cubicBezTo>
                        <a:cubicBezTo>
                          <a:pt x="1250599" y="935641"/>
                          <a:pt x="1251742" y="935069"/>
                          <a:pt x="1252313" y="934498"/>
                        </a:cubicBezTo>
                        <a:cubicBezTo>
                          <a:pt x="1253076" y="933736"/>
                          <a:pt x="1253837" y="932974"/>
                          <a:pt x="1254980" y="932593"/>
                        </a:cubicBezTo>
                        <a:cubicBezTo>
                          <a:pt x="1255362" y="932498"/>
                          <a:pt x="1255933" y="932212"/>
                          <a:pt x="1256504" y="931926"/>
                        </a:cubicBezTo>
                        <a:cubicBezTo>
                          <a:pt x="1257171" y="931640"/>
                          <a:pt x="1257838" y="931259"/>
                          <a:pt x="1258505" y="931069"/>
                        </a:cubicBezTo>
                        <a:cubicBezTo>
                          <a:pt x="1259171" y="930878"/>
                          <a:pt x="1259553" y="930402"/>
                          <a:pt x="1260029" y="929640"/>
                        </a:cubicBezTo>
                        <a:cubicBezTo>
                          <a:pt x="1260124" y="929450"/>
                          <a:pt x="1260314" y="929259"/>
                          <a:pt x="1260505" y="928973"/>
                        </a:cubicBezTo>
                        <a:cubicBezTo>
                          <a:pt x="1261362" y="927926"/>
                          <a:pt x="1262981" y="927926"/>
                          <a:pt x="1264125" y="927926"/>
                        </a:cubicBezTo>
                        <a:lnTo>
                          <a:pt x="1264601" y="927926"/>
                        </a:lnTo>
                        <a:cubicBezTo>
                          <a:pt x="1265172" y="927926"/>
                          <a:pt x="1266601" y="927544"/>
                          <a:pt x="1267458" y="927259"/>
                        </a:cubicBezTo>
                        <a:cubicBezTo>
                          <a:pt x="1267935" y="926878"/>
                          <a:pt x="1268696" y="926592"/>
                          <a:pt x="1269554" y="926973"/>
                        </a:cubicBezTo>
                        <a:cubicBezTo>
                          <a:pt x="1270030" y="927164"/>
                          <a:pt x="1270411" y="927068"/>
                          <a:pt x="1271173" y="926687"/>
                        </a:cubicBezTo>
                        <a:cubicBezTo>
                          <a:pt x="1272221" y="926116"/>
                          <a:pt x="1273078" y="925925"/>
                          <a:pt x="1273650" y="926116"/>
                        </a:cubicBezTo>
                        <a:cubicBezTo>
                          <a:pt x="1273840" y="926211"/>
                          <a:pt x="1274221" y="926306"/>
                          <a:pt x="1275078" y="925639"/>
                        </a:cubicBezTo>
                        <a:cubicBezTo>
                          <a:pt x="1276126" y="924782"/>
                          <a:pt x="1276507" y="924497"/>
                          <a:pt x="1277364" y="924877"/>
                        </a:cubicBezTo>
                        <a:cubicBezTo>
                          <a:pt x="1277460" y="924877"/>
                          <a:pt x="1277650" y="924782"/>
                          <a:pt x="1277745" y="924497"/>
                        </a:cubicBezTo>
                        <a:cubicBezTo>
                          <a:pt x="1277936" y="923830"/>
                          <a:pt x="1278793" y="921830"/>
                          <a:pt x="1279460" y="921258"/>
                        </a:cubicBezTo>
                        <a:cubicBezTo>
                          <a:pt x="1279841" y="920877"/>
                          <a:pt x="1280507" y="920496"/>
                          <a:pt x="1280984" y="920401"/>
                        </a:cubicBezTo>
                        <a:cubicBezTo>
                          <a:pt x="1281079" y="920306"/>
                          <a:pt x="1281079" y="920115"/>
                          <a:pt x="1281079" y="920020"/>
                        </a:cubicBezTo>
                        <a:cubicBezTo>
                          <a:pt x="1280603" y="919353"/>
                          <a:pt x="1280698" y="918877"/>
                          <a:pt x="1280793" y="918496"/>
                        </a:cubicBezTo>
                        <a:cubicBezTo>
                          <a:pt x="1280888" y="918210"/>
                          <a:pt x="1281174" y="917829"/>
                          <a:pt x="1281936" y="917543"/>
                        </a:cubicBezTo>
                        <a:cubicBezTo>
                          <a:pt x="1282794" y="917257"/>
                          <a:pt x="1284413" y="916591"/>
                          <a:pt x="1284984" y="916210"/>
                        </a:cubicBezTo>
                        <a:lnTo>
                          <a:pt x="1285175" y="916114"/>
                        </a:lnTo>
                        <a:cubicBezTo>
                          <a:pt x="1285746" y="915734"/>
                          <a:pt x="1286032" y="915543"/>
                          <a:pt x="1286032" y="915067"/>
                        </a:cubicBezTo>
                        <a:cubicBezTo>
                          <a:pt x="1286222" y="913829"/>
                          <a:pt x="1288128" y="913352"/>
                          <a:pt x="1289747" y="913162"/>
                        </a:cubicBezTo>
                        <a:cubicBezTo>
                          <a:pt x="1289937" y="913162"/>
                          <a:pt x="1290223" y="913067"/>
                          <a:pt x="1290604" y="913067"/>
                        </a:cubicBezTo>
                        <a:cubicBezTo>
                          <a:pt x="1291271" y="912971"/>
                          <a:pt x="1292128" y="912876"/>
                          <a:pt x="1292604" y="912876"/>
                        </a:cubicBezTo>
                        <a:cubicBezTo>
                          <a:pt x="1293366" y="912876"/>
                          <a:pt x="1295176" y="913257"/>
                          <a:pt x="1295652" y="914210"/>
                        </a:cubicBezTo>
                        <a:lnTo>
                          <a:pt x="1295747" y="914305"/>
                        </a:lnTo>
                        <a:cubicBezTo>
                          <a:pt x="1295747" y="914210"/>
                          <a:pt x="1295747" y="914114"/>
                          <a:pt x="1295747" y="914019"/>
                        </a:cubicBezTo>
                        <a:cubicBezTo>
                          <a:pt x="1295747" y="913162"/>
                          <a:pt x="1295652" y="911638"/>
                          <a:pt x="1295462" y="910114"/>
                        </a:cubicBezTo>
                        <a:cubicBezTo>
                          <a:pt x="1295367" y="908399"/>
                          <a:pt x="1295176" y="906494"/>
                          <a:pt x="1295176" y="904970"/>
                        </a:cubicBezTo>
                        <a:cubicBezTo>
                          <a:pt x="1295176" y="904018"/>
                          <a:pt x="1295367" y="903446"/>
                          <a:pt x="1295843" y="903065"/>
                        </a:cubicBezTo>
                        <a:cubicBezTo>
                          <a:pt x="1296700" y="902398"/>
                          <a:pt x="1297938" y="902875"/>
                          <a:pt x="1299367" y="903351"/>
                        </a:cubicBezTo>
                        <a:cubicBezTo>
                          <a:pt x="1300129" y="903637"/>
                          <a:pt x="1301081" y="903923"/>
                          <a:pt x="1301939" y="904018"/>
                        </a:cubicBezTo>
                        <a:cubicBezTo>
                          <a:pt x="1304892" y="904399"/>
                          <a:pt x="1308225" y="904304"/>
                          <a:pt x="1311750" y="904208"/>
                        </a:cubicBezTo>
                        <a:cubicBezTo>
                          <a:pt x="1313178" y="904208"/>
                          <a:pt x="1314417" y="904018"/>
                          <a:pt x="1315464" y="903827"/>
                        </a:cubicBezTo>
                        <a:cubicBezTo>
                          <a:pt x="1317179" y="903542"/>
                          <a:pt x="1318607" y="903351"/>
                          <a:pt x="1319846" y="903827"/>
                        </a:cubicBezTo>
                        <a:cubicBezTo>
                          <a:pt x="1321560" y="904494"/>
                          <a:pt x="1322227" y="904685"/>
                          <a:pt x="1323179" y="903160"/>
                        </a:cubicBezTo>
                        <a:cubicBezTo>
                          <a:pt x="1324132" y="901732"/>
                          <a:pt x="1325275" y="901732"/>
                          <a:pt x="1326323" y="901732"/>
                        </a:cubicBezTo>
                        <a:cubicBezTo>
                          <a:pt x="1326894" y="901732"/>
                          <a:pt x="1327466" y="901732"/>
                          <a:pt x="1328132" y="901446"/>
                        </a:cubicBezTo>
                        <a:cubicBezTo>
                          <a:pt x="1330133" y="900684"/>
                          <a:pt x="1330990" y="899731"/>
                          <a:pt x="1330990" y="898207"/>
                        </a:cubicBezTo>
                        <a:cubicBezTo>
                          <a:pt x="1330990" y="897827"/>
                          <a:pt x="1330990" y="896588"/>
                          <a:pt x="1331847" y="896112"/>
                        </a:cubicBezTo>
                        <a:cubicBezTo>
                          <a:pt x="1332609" y="895636"/>
                          <a:pt x="1333657" y="895826"/>
                          <a:pt x="1335276" y="896684"/>
                        </a:cubicBezTo>
                        <a:cubicBezTo>
                          <a:pt x="1335848" y="896969"/>
                          <a:pt x="1336134" y="896874"/>
                          <a:pt x="1336229" y="896779"/>
                        </a:cubicBezTo>
                        <a:cubicBezTo>
                          <a:pt x="1336991" y="896493"/>
                          <a:pt x="1337467" y="895160"/>
                          <a:pt x="1337943" y="893921"/>
                        </a:cubicBezTo>
                        <a:cubicBezTo>
                          <a:pt x="1338038" y="893635"/>
                          <a:pt x="1338134" y="893350"/>
                          <a:pt x="1338324" y="893064"/>
                        </a:cubicBezTo>
                        <a:cubicBezTo>
                          <a:pt x="1338991" y="891445"/>
                          <a:pt x="1341182" y="890683"/>
                          <a:pt x="1343182" y="890016"/>
                        </a:cubicBezTo>
                        <a:cubicBezTo>
                          <a:pt x="1344039" y="889730"/>
                          <a:pt x="1344801" y="889444"/>
                          <a:pt x="1345278" y="889159"/>
                        </a:cubicBezTo>
                        <a:cubicBezTo>
                          <a:pt x="1345849" y="888778"/>
                          <a:pt x="1346516" y="888587"/>
                          <a:pt x="1347182" y="888302"/>
                        </a:cubicBezTo>
                        <a:cubicBezTo>
                          <a:pt x="1348326" y="887825"/>
                          <a:pt x="1349469" y="887444"/>
                          <a:pt x="1349754" y="886587"/>
                        </a:cubicBezTo>
                        <a:cubicBezTo>
                          <a:pt x="1350326" y="884873"/>
                          <a:pt x="1351088" y="882491"/>
                          <a:pt x="1352897" y="881539"/>
                        </a:cubicBezTo>
                        <a:cubicBezTo>
                          <a:pt x="1353660" y="881158"/>
                          <a:pt x="1354136" y="880681"/>
                          <a:pt x="1354231" y="880301"/>
                        </a:cubicBezTo>
                        <a:cubicBezTo>
                          <a:pt x="1354326" y="880015"/>
                          <a:pt x="1354231" y="879634"/>
                          <a:pt x="1353945" y="879253"/>
                        </a:cubicBezTo>
                        <a:cubicBezTo>
                          <a:pt x="1352707" y="877538"/>
                          <a:pt x="1352612" y="873823"/>
                          <a:pt x="1353755" y="872395"/>
                        </a:cubicBezTo>
                        <a:cubicBezTo>
                          <a:pt x="1354421" y="871538"/>
                          <a:pt x="1354707" y="870776"/>
                          <a:pt x="1354612" y="868299"/>
                        </a:cubicBezTo>
                        <a:cubicBezTo>
                          <a:pt x="1354612" y="867347"/>
                          <a:pt x="1354421" y="866585"/>
                          <a:pt x="1354326" y="865918"/>
                        </a:cubicBezTo>
                        <a:cubicBezTo>
                          <a:pt x="1354136" y="864870"/>
                          <a:pt x="1353945" y="864013"/>
                          <a:pt x="1354231" y="862775"/>
                        </a:cubicBezTo>
                        <a:cubicBezTo>
                          <a:pt x="1354517" y="861060"/>
                          <a:pt x="1354612" y="859250"/>
                          <a:pt x="1354612" y="856393"/>
                        </a:cubicBezTo>
                        <a:cubicBezTo>
                          <a:pt x="1354612" y="854583"/>
                          <a:pt x="1354898" y="852964"/>
                          <a:pt x="1355279" y="850964"/>
                        </a:cubicBezTo>
                        <a:cubicBezTo>
                          <a:pt x="1355469" y="849916"/>
                          <a:pt x="1355660" y="848773"/>
                          <a:pt x="1355850" y="847439"/>
                        </a:cubicBezTo>
                        <a:cubicBezTo>
                          <a:pt x="1356231" y="844868"/>
                          <a:pt x="1355374" y="844582"/>
                          <a:pt x="1353279" y="843725"/>
                        </a:cubicBezTo>
                        <a:cubicBezTo>
                          <a:pt x="1352802" y="843534"/>
                          <a:pt x="1352421" y="843344"/>
                          <a:pt x="1351850" y="843153"/>
                        </a:cubicBezTo>
                        <a:cubicBezTo>
                          <a:pt x="1348706" y="841819"/>
                          <a:pt x="1348135" y="841057"/>
                          <a:pt x="1348135" y="838867"/>
                        </a:cubicBezTo>
                        <a:lnTo>
                          <a:pt x="1348135" y="838486"/>
                        </a:lnTo>
                        <a:cubicBezTo>
                          <a:pt x="1348135" y="837057"/>
                          <a:pt x="1348135" y="837057"/>
                          <a:pt x="1346992" y="835247"/>
                        </a:cubicBezTo>
                        <a:cubicBezTo>
                          <a:pt x="1346516" y="834485"/>
                          <a:pt x="1346135" y="834200"/>
                          <a:pt x="1345754" y="833914"/>
                        </a:cubicBezTo>
                        <a:cubicBezTo>
                          <a:pt x="1345087" y="833342"/>
                          <a:pt x="1344706" y="832961"/>
                          <a:pt x="1344515" y="831247"/>
                        </a:cubicBezTo>
                        <a:cubicBezTo>
                          <a:pt x="1344230" y="828389"/>
                          <a:pt x="1345087" y="827627"/>
                          <a:pt x="1348135" y="826580"/>
                        </a:cubicBezTo>
                        <a:cubicBezTo>
                          <a:pt x="1350707" y="825722"/>
                          <a:pt x="1351469" y="823913"/>
                          <a:pt x="1351659" y="822579"/>
                        </a:cubicBezTo>
                        <a:cubicBezTo>
                          <a:pt x="1351754" y="821722"/>
                          <a:pt x="1351945" y="820960"/>
                          <a:pt x="1352612" y="820674"/>
                        </a:cubicBezTo>
                        <a:cubicBezTo>
                          <a:pt x="1353279" y="820388"/>
                          <a:pt x="1354040" y="820864"/>
                          <a:pt x="1354612" y="821436"/>
                        </a:cubicBezTo>
                        <a:cubicBezTo>
                          <a:pt x="1354803" y="821627"/>
                          <a:pt x="1354898" y="821627"/>
                          <a:pt x="1354898" y="821627"/>
                        </a:cubicBezTo>
                        <a:cubicBezTo>
                          <a:pt x="1355088" y="821531"/>
                          <a:pt x="1355374" y="820674"/>
                          <a:pt x="1354993" y="819245"/>
                        </a:cubicBezTo>
                        <a:cubicBezTo>
                          <a:pt x="1354612" y="817817"/>
                          <a:pt x="1354517" y="817055"/>
                          <a:pt x="1354517" y="815911"/>
                        </a:cubicBezTo>
                        <a:cubicBezTo>
                          <a:pt x="1354517" y="815150"/>
                          <a:pt x="1354421" y="814292"/>
                          <a:pt x="1354231" y="812959"/>
                        </a:cubicBezTo>
                        <a:cubicBezTo>
                          <a:pt x="1353755" y="809435"/>
                          <a:pt x="1354136" y="807434"/>
                          <a:pt x="1355279" y="806386"/>
                        </a:cubicBezTo>
                        <a:cubicBezTo>
                          <a:pt x="1356136" y="805625"/>
                          <a:pt x="1356612" y="804863"/>
                          <a:pt x="1357374" y="802005"/>
                        </a:cubicBezTo>
                        <a:cubicBezTo>
                          <a:pt x="1357851" y="799910"/>
                          <a:pt x="1358898" y="798195"/>
                          <a:pt x="1359946" y="796481"/>
                        </a:cubicBezTo>
                        <a:cubicBezTo>
                          <a:pt x="1360422" y="795623"/>
                          <a:pt x="1360898" y="794861"/>
                          <a:pt x="1361279" y="794004"/>
                        </a:cubicBezTo>
                        <a:cubicBezTo>
                          <a:pt x="1361851" y="792766"/>
                          <a:pt x="1364804" y="786479"/>
                          <a:pt x="1364613" y="782764"/>
                        </a:cubicBezTo>
                        <a:cubicBezTo>
                          <a:pt x="1364518" y="781145"/>
                          <a:pt x="1364232" y="780574"/>
                          <a:pt x="1363946" y="780383"/>
                        </a:cubicBezTo>
                        <a:cubicBezTo>
                          <a:pt x="1363661" y="780193"/>
                          <a:pt x="1363089" y="780193"/>
                          <a:pt x="1362232" y="780574"/>
                        </a:cubicBezTo>
                        <a:cubicBezTo>
                          <a:pt x="1360994" y="781050"/>
                          <a:pt x="1359851" y="780860"/>
                          <a:pt x="1359375" y="780193"/>
                        </a:cubicBezTo>
                        <a:cubicBezTo>
                          <a:pt x="1359184" y="779907"/>
                          <a:pt x="1358803" y="779145"/>
                          <a:pt x="1359851" y="778002"/>
                        </a:cubicBezTo>
                        <a:cubicBezTo>
                          <a:pt x="1360708" y="777050"/>
                          <a:pt x="1360708" y="776764"/>
                          <a:pt x="1360708" y="776669"/>
                        </a:cubicBezTo>
                        <a:cubicBezTo>
                          <a:pt x="1360708" y="776573"/>
                          <a:pt x="1360518" y="776383"/>
                          <a:pt x="1360041" y="776192"/>
                        </a:cubicBezTo>
                        <a:cubicBezTo>
                          <a:pt x="1359660" y="776002"/>
                          <a:pt x="1359375" y="775906"/>
                          <a:pt x="1359184" y="775906"/>
                        </a:cubicBezTo>
                        <a:cubicBezTo>
                          <a:pt x="1358231" y="775621"/>
                          <a:pt x="1358041" y="775240"/>
                          <a:pt x="1358136" y="774097"/>
                        </a:cubicBezTo>
                        <a:cubicBezTo>
                          <a:pt x="1358231" y="773239"/>
                          <a:pt x="1358136" y="772763"/>
                          <a:pt x="1355755" y="769906"/>
                        </a:cubicBezTo>
                        <a:cubicBezTo>
                          <a:pt x="1354136" y="768001"/>
                          <a:pt x="1353755" y="766572"/>
                          <a:pt x="1353374" y="765524"/>
                        </a:cubicBezTo>
                        <a:cubicBezTo>
                          <a:pt x="1353183" y="764857"/>
                          <a:pt x="1352993" y="764381"/>
                          <a:pt x="1352707" y="763905"/>
                        </a:cubicBezTo>
                        <a:cubicBezTo>
                          <a:pt x="1352421" y="763429"/>
                          <a:pt x="1352136" y="763238"/>
                          <a:pt x="1351850" y="762952"/>
                        </a:cubicBezTo>
                        <a:cubicBezTo>
                          <a:pt x="1351183" y="762286"/>
                          <a:pt x="1350707" y="761714"/>
                          <a:pt x="1351373" y="760476"/>
                        </a:cubicBezTo>
                        <a:cubicBezTo>
                          <a:pt x="1351469" y="760285"/>
                          <a:pt x="1351469" y="760095"/>
                          <a:pt x="1351469" y="760095"/>
                        </a:cubicBezTo>
                        <a:cubicBezTo>
                          <a:pt x="1351373" y="760000"/>
                          <a:pt x="1350993" y="759809"/>
                          <a:pt x="1349945" y="759809"/>
                        </a:cubicBezTo>
                        <a:cubicBezTo>
                          <a:pt x="1349087" y="759809"/>
                          <a:pt x="1348135" y="759333"/>
                          <a:pt x="1347087" y="758857"/>
                        </a:cubicBezTo>
                        <a:cubicBezTo>
                          <a:pt x="1346230" y="758476"/>
                          <a:pt x="1345278" y="758000"/>
                          <a:pt x="1344325" y="757714"/>
                        </a:cubicBezTo>
                        <a:cubicBezTo>
                          <a:pt x="1341848" y="757047"/>
                          <a:pt x="1340705" y="755428"/>
                          <a:pt x="1339848" y="753237"/>
                        </a:cubicBezTo>
                        <a:lnTo>
                          <a:pt x="1339753" y="753047"/>
                        </a:lnTo>
                        <a:cubicBezTo>
                          <a:pt x="1338896" y="750856"/>
                          <a:pt x="1338324" y="749332"/>
                          <a:pt x="1339467" y="747713"/>
                        </a:cubicBezTo>
                        <a:cubicBezTo>
                          <a:pt x="1340515" y="746379"/>
                          <a:pt x="1340610" y="745903"/>
                          <a:pt x="1340325" y="745427"/>
                        </a:cubicBezTo>
                        <a:cubicBezTo>
                          <a:pt x="1339944" y="744855"/>
                          <a:pt x="1338705" y="742760"/>
                          <a:pt x="1339562" y="740188"/>
                        </a:cubicBezTo>
                        <a:cubicBezTo>
                          <a:pt x="1340229" y="738283"/>
                          <a:pt x="1340896" y="736187"/>
                          <a:pt x="1343563" y="735997"/>
                        </a:cubicBezTo>
                        <a:cubicBezTo>
                          <a:pt x="1344801" y="735902"/>
                          <a:pt x="1345754" y="734187"/>
                          <a:pt x="1346802" y="732473"/>
                        </a:cubicBezTo>
                        <a:cubicBezTo>
                          <a:pt x="1347278" y="731615"/>
                          <a:pt x="1347754" y="730758"/>
                          <a:pt x="1348326" y="730091"/>
                        </a:cubicBezTo>
                        <a:cubicBezTo>
                          <a:pt x="1349469" y="728663"/>
                          <a:pt x="1348516" y="727424"/>
                          <a:pt x="1346897" y="725329"/>
                        </a:cubicBezTo>
                        <a:lnTo>
                          <a:pt x="1346516" y="724852"/>
                        </a:lnTo>
                        <a:cubicBezTo>
                          <a:pt x="1344801" y="722662"/>
                          <a:pt x="1345182" y="720376"/>
                          <a:pt x="1347754" y="718090"/>
                        </a:cubicBezTo>
                        <a:cubicBezTo>
                          <a:pt x="1349564" y="716471"/>
                          <a:pt x="1350993" y="715137"/>
                          <a:pt x="1352707" y="713518"/>
                        </a:cubicBezTo>
                        <a:cubicBezTo>
                          <a:pt x="1353755" y="712470"/>
                          <a:pt x="1354517" y="711803"/>
                          <a:pt x="1355469" y="711898"/>
                        </a:cubicBezTo>
                        <a:cubicBezTo>
                          <a:pt x="1356327" y="711994"/>
                          <a:pt x="1356993" y="712660"/>
                          <a:pt x="1357374" y="713327"/>
                        </a:cubicBezTo>
                        <a:cubicBezTo>
                          <a:pt x="1358422" y="714756"/>
                          <a:pt x="1359089" y="715042"/>
                          <a:pt x="1362613" y="714089"/>
                        </a:cubicBezTo>
                        <a:lnTo>
                          <a:pt x="1363185" y="713994"/>
                        </a:lnTo>
                        <a:cubicBezTo>
                          <a:pt x="1366232" y="713232"/>
                          <a:pt x="1366613" y="713137"/>
                          <a:pt x="1366899" y="711708"/>
                        </a:cubicBezTo>
                        <a:cubicBezTo>
                          <a:pt x="1366995" y="711422"/>
                          <a:pt x="1366995" y="711136"/>
                          <a:pt x="1367090" y="710946"/>
                        </a:cubicBezTo>
                        <a:cubicBezTo>
                          <a:pt x="1367376" y="709517"/>
                          <a:pt x="1367566" y="708279"/>
                          <a:pt x="1369662" y="707993"/>
                        </a:cubicBezTo>
                        <a:cubicBezTo>
                          <a:pt x="1370328" y="707898"/>
                          <a:pt x="1370614" y="707517"/>
                          <a:pt x="1370614" y="707231"/>
                        </a:cubicBezTo>
                        <a:cubicBezTo>
                          <a:pt x="1370614" y="707041"/>
                          <a:pt x="1370423" y="706850"/>
                          <a:pt x="1370233" y="706850"/>
                        </a:cubicBezTo>
                        <a:cubicBezTo>
                          <a:pt x="1369757" y="706755"/>
                          <a:pt x="1369376" y="706469"/>
                          <a:pt x="1369090" y="705993"/>
                        </a:cubicBezTo>
                        <a:cubicBezTo>
                          <a:pt x="1368423" y="704850"/>
                          <a:pt x="1368804" y="702659"/>
                          <a:pt x="1369280" y="701040"/>
                        </a:cubicBezTo>
                        <a:cubicBezTo>
                          <a:pt x="1369471" y="700373"/>
                          <a:pt x="1369662" y="699611"/>
                          <a:pt x="1369852" y="698754"/>
                        </a:cubicBezTo>
                        <a:cubicBezTo>
                          <a:pt x="1370233" y="697135"/>
                          <a:pt x="1370709" y="695135"/>
                          <a:pt x="1371757" y="692372"/>
                        </a:cubicBezTo>
                        <a:cubicBezTo>
                          <a:pt x="1372329" y="690848"/>
                          <a:pt x="1372329" y="689801"/>
                          <a:pt x="1371947" y="689134"/>
                        </a:cubicBezTo>
                        <a:cubicBezTo>
                          <a:pt x="1371471" y="688467"/>
                          <a:pt x="1370423" y="688277"/>
                          <a:pt x="1368709" y="688277"/>
                        </a:cubicBezTo>
                        <a:cubicBezTo>
                          <a:pt x="1367852" y="688277"/>
                          <a:pt x="1367185" y="688086"/>
                          <a:pt x="1366709" y="687610"/>
                        </a:cubicBezTo>
                        <a:cubicBezTo>
                          <a:pt x="1365566" y="686467"/>
                          <a:pt x="1365566" y="684371"/>
                          <a:pt x="1365470" y="681419"/>
                        </a:cubicBezTo>
                        <a:lnTo>
                          <a:pt x="1365470" y="679895"/>
                        </a:lnTo>
                        <a:cubicBezTo>
                          <a:pt x="1365375" y="677704"/>
                          <a:pt x="1365089" y="677037"/>
                          <a:pt x="1364899" y="676847"/>
                        </a:cubicBezTo>
                        <a:cubicBezTo>
                          <a:pt x="1364709" y="676656"/>
                          <a:pt x="1364137" y="676751"/>
                          <a:pt x="1363470" y="676942"/>
                        </a:cubicBezTo>
                        <a:lnTo>
                          <a:pt x="1362994" y="677037"/>
                        </a:lnTo>
                        <a:cubicBezTo>
                          <a:pt x="1361470" y="677323"/>
                          <a:pt x="1358708" y="677704"/>
                          <a:pt x="1357851" y="676085"/>
                        </a:cubicBezTo>
                        <a:cubicBezTo>
                          <a:pt x="1357755" y="675894"/>
                          <a:pt x="1357565" y="675799"/>
                          <a:pt x="1356422" y="675799"/>
                        </a:cubicBezTo>
                        <a:cubicBezTo>
                          <a:pt x="1355755" y="675799"/>
                          <a:pt x="1354898" y="675799"/>
                          <a:pt x="1353755" y="675608"/>
                        </a:cubicBezTo>
                        <a:cubicBezTo>
                          <a:pt x="1352802" y="675513"/>
                          <a:pt x="1352040" y="675037"/>
                          <a:pt x="1351469" y="674465"/>
                        </a:cubicBezTo>
                        <a:cubicBezTo>
                          <a:pt x="1350993" y="673894"/>
                          <a:pt x="1350707" y="673037"/>
                          <a:pt x="1350802" y="672465"/>
                        </a:cubicBezTo>
                        <a:cubicBezTo>
                          <a:pt x="1350516" y="672465"/>
                          <a:pt x="1350040" y="672370"/>
                          <a:pt x="1349278" y="672179"/>
                        </a:cubicBezTo>
                        <a:lnTo>
                          <a:pt x="1348706" y="672084"/>
                        </a:lnTo>
                        <a:cubicBezTo>
                          <a:pt x="1347563" y="671798"/>
                          <a:pt x="1347087" y="671703"/>
                          <a:pt x="1346897" y="671227"/>
                        </a:cubicBezTo>
                        <a:cubicBezTo>
                          <a:pt x="1346706" y="670751"/>
                          <a:pt x="1346992" y="670370"/>
                          <a:pt x="1347182" y="670084"/>
                        </a:cubicBezTo>
                        <a:cubicBezTo>
                          <a:pt x="1347373" y="669798"/>
                          <a:pt x="1347754" y="669322"/>
                          <a:pt x="1348040" y="668560"/>
                        </a:cubicBezTo>
                        <a:cubicBezTo>
                          <a:pt x="1348230" y="668179"/>
                          <a:pt x="1348326" y="667703"/>
                          <a:pt x="1348326" y="667322"/>
                        </a:cubicBezTo>
                        <a:cubicBezTo>
                          <a:pt x="1348516" y="665988"/>
                          <a:pt x="1349087" y="665512"/>
                          <a:pt x="1349564" y="665417"/>
                        </a:cubicBezTo>
                        <a:cubicBezTo>
                          <a:pt x="1350040" y="665321"/>
                          <a:pt x="1350897" y="665417"/>
                          <a:pt x="1351850" y="666750"/>
                        </a:cubicBezTo>
                        <a:cubicBezTo>
                          <a:pt x="1351945" y="666845"/>
                          <a:pt x="1352136" y="667131"/>
                          <a:pt x="1352326" y="667036"/>
                        </a:cubicBezTo>
                        <a:cubicBezTo>
                          <a:pt x="1352612" y="666845"/>
                          <a:pt x="1352897" y="666083"/>
                          <a:pt x="1352326" y="665035"/>
                        </a:cubicBezTo>
                        <a:cubicBezTo>
                          <a:pt x="1351850" y="663988"/>
                          <a:pt x="1351469" y="663035"/>
                          <a:pt x="1351850" y="662178"/>
                        </a:cubicBezTo>
                        <a:cubicBezTo>
                          <a:pt x="1352231" y="661416"/>
                          <a:pt x="1353183" y="661226"/>
                          <a:pt x="1354326" y="661035"/>
                        </a:cubicBezTo>
                        <a:cubicBezTo>
                          <a:pt x="1355279" y="660845"/>
                          <a:pt x="1356136" y="660464"/>
                          <a:pt x="1357279" y="659797"/>
                        </a:cubicBezTo>
                        <a:cubicBezTo>
                          <a:pt x="1358422" y="659225"/>
                          <a:pt x="1359660" y="658558"/>
                          <a:pt x="1361375" y="657987"/>
                        </a:cubicBezTo>
                        <a:cubicBezTo>
                          <a:pt x="1364613" y="656939"/>
                          <a:pt x="1366613" y="655892"/>
                          <a:pt x="1367280" y="653891"/>
                        </a:cubicBezTo>
                        <a:cubicBezTo>
                          <a:pt x="1367471" y="653415"/>
                          <a:pt x="1367280" y="653320"/>
                          <a:pt x="1367280" y="653225"/>
                        </a:cubicBezTo>
                        <a:cubicBezTo>
                          <a:pt x="1366613" y="652462"/>
                          <a:pt x="1363089" y="652844"/>
                          <a:pt x="1361756" y="653034"/>
                        </a:cubicBezTo>
                        <a:cubicBezTo>
                          <a:pt x="1360518" y="653225"/>
                          <a:pt x="1359660" y="653034"/>
                          <a:pt x="1358994" y="652462"/>
                        </a:cubicBezTo>
                        <a:cubicBezTo>
                          <a:pt x="1358136" y="651701"/>
                          <a:pt x="1358041" y="650462"/>
                          <a:pt x="1358041" y="648843"/>
                        </a:cubicBezTo>
                        <a:cubicBezTo>
                          <a:pt x="1358041" y="648272"/>
                          <a:pt x="1358041" y="647605"/>
                          <a:pt x="1357946" y="646843"/>
                        </a:cubicBezTo>
                        <a:cubicBezTo>
                          <a:pt x="1357660" y="643319"/>
                          <a:pt x="1357374" y="642461"/>
                          <a:pt x="1355755" y="641223"/>
                        </a:cubicBezTo>
                        <a:cubicBezTo>
                          <a:pt x="1354326" y="640080"/>
                          <a:pt x="1353945" y="639508"/>
                          <a:pt x="1353374" y="638556"/>
                        </a:cubicBezTo>
                        <a:cubicBezTo>
                          <a:pt x="1353088" y="638175"/>
                          <a:pt x="1352802" y="637604"/>
                          <a:pt x="1352326" y="637032"/>
                        </a:cubicBezTo>
                        <a:cubicBezTo>
                          <a:pt x="1352136" y="636746"/>
                          <a:pt x="1351945" y="636460"/>
                          <a:pt x="1351659" y="636175"/>
                        </a:cubicBezTo>
                        <a:cubicBezTo>
                          <a:pt x="1351373" y="636270"/>
                          <a:pt x="1351183" y="636270"/>
                          <a:pt x="1350707" y="636270"/>
                        </a:cubicBezTo>
                        <a:lnTo>
                          <a:pt x="1350516" y="636270"/>
                        </a:lnTo>
                        <a:cubicBezTo>
                          <a:pt x="1350230" y="636270"/>
                          <a:pt x="1350230" y="636270"/>
                          <a:pt x="1350040" y="636460"/>
                        </a:cubicBezTo>
                        <a:lnTo>
                          <a:pt x="1349850" y="636651"/>
                        </a:lnTo>
                        <a:cubicBezTo>
                          <a:pt x="1349850" y="636651"/>
                          <a:pt x="1349850" y="637032"/>
                          <a:pt x="1350230" y="638080"/>
                        </a:cubicBezTo>
                        <a:cubicBezTo>
                          <a:pt x="1350612" y="639032"/>
                          <a:pt x="1350421" y="640937"/>
                          <a:pt x="1349754" y="641890"/>
                        </a:cubicBezTo>
                        <a:cubicBezTo>
                          <a:pt x="1348230" y="643985"/>
                          <a:pt x="1346611" y="646176"/>
                          <a:pt x="1344801" y="646748"/>
                        </a:cubicBezTo>
                        <a:cubicBezTo>
                          <a:pt x="1344039" y="647033"/>
                          <a:pt x="1343277" y="647033"/>
                          <a:pt x="1342515" y="647033"/>
                        </a:cubicBezTo>
                        <a:cubicBezTo>
                          <a:pt x="1341372" y="647033"/>
                          <a:pt x="1340420" y="647033"/>
                          <a:pt x="1339467" y="647891"/>
                        </a:cubicBezTo>
                        <a:cubicBezTo>
                          <a:pt x="1338515" y="648748"/>
                          <a:pt x="1337562" y="649891"/>
                          <a:pt x="1336419" y="651320"/>
                        </a:cubicBezTo>
                        <a:cubicBezTo>
                          <a:pt x="1335276" y="652748"/>
                          <a:pt x="1333847" y="654653"/>
                          <a:pt x="1331847" y="656654"/>
                        </a:cubicBezTo>
                        <a:cubicBezTo>
                          <a:pt x="1331657" y="656749"/>
                          <a:pt x="1329942" y="657987"/>
                          <a:pt x="1328513" y="658178"/>
                        </a:cubicBezTo>
                        <a:cubicBezTo>
                          <a:pt x="1324513" y="658844"/>
                          <a:pt x="1323084" y="657701"/>
                          <a:pt x="1321941" y="656749"/>
                        </a:cubicBezTo>
                        <a:cubicBezTo>
                          <a:pt x="1321084" y="656082"/>
                          <a:pt x="1320608" y="655701"/>
                          <a:pt x="1319179" y="656082"/>
                        </a:cubicBezTo>
                        <a:cubicBezTo>
                          <a:pt x="1317179" y="656558"/>
                          <a:pt x="1313083" y="658082"/>
                          <a:pt x="1311559" y="658749"/>
                        </a:cubicBezTo>
                        <a:cubicBezTo>
                          <a:pt x="1310035" y="659416"/>
                          <a:pt x="1309178" y="660654"/>
                          <a:pt x="1308892" y="662559"/>
                        </a:cubicBezTo>
                        <a:cubicBezTo>
                          <a:pt x="1308511" y="665131"/>
                          <a:pt x="1308130" y="665798"/>
                          <a:pt x="1306130" y="666845"/>
                        </a:cubicBezTo>
                        <a:lnTo>
                          <a:pt x="1305749" y="667036"/>
                        </a:lnTo>
                        <a:cubicBezTo>
                          <a:pt x="1304034" y="667988"/>
                          <a:pt x="1303177" y="668369"/>
                          <a:pt x="1301177" y="666750"/>
                        </a:cubicBezTo>
                        <a:cubicBezTo>
                          <a:pt x="1299748" y="665702"/>
                          <a:pt x="1299081" y="665417"/>
                          <a:pt x="1298129" y="665035"/>
                        </a:cubicBezTo>
                        <a:cubicBezTo>
                          <a:pt x="1297843" y="664940"/>
                          <a:pt x="1297462" y="664750"/>
                          <a:pt x="1297081" y="664559"/>
                        </a:cubicBezTo>
                        <a:lnTo>
                          <a:pt x="1296510" y="664274"/>
                        </a:lnTo>
                        <a:cubicBezTo>
                          <a:pt x="1295271" y="663702"/>
                          <a:pt x="1294604" y="663416"/>
                          <a:pt x="1293652" y="662845"/>
                        </a:cubicBezTo>
                        <a:cubicBezTo>
                          <a:pt x="1293271" y="662559"/>
                          <a:pt x="1292319" y="662559"/>
                          <a:pt x="1291556" y="662845"/>
                        </a:cubicBezTo>
                        <a:cubicBezTo>
                          <a:pt x="1291080" y="663035"/>
                          <a:pt x="1290890" y="663226"/>
                          <a:pt x="1290890" y="663226"/>
                        </a:cubicBezTo>
                        <a:cubicBezTo>
                          <a:pt x="1290890" y="663416"/>
                          <a:pt x="1290795" y="663512"/>
                          <a:pt x="1290795" y="663607"/>
                        </a:cubicBezTo>
                        <a:cubicBezTo>
                          <a:pt x="1290699" y="663988"/>
                          <a:pt x="1290509" y="664274"/>
                          <a:pt x="1290128" y="664369"/>
                        </a:cubicBezTo>
                        <a:cubicBezTo>
                          <a:pt x="1290032" y="664369"/>
                          <a:pt x="1289747" y="664464"/>
                          <a:pt x="1289270" y="664750"/>
                        </a:cubicBezTo>
                        <a:lnTo>
                          <a:pt x="1288985" y="664940"/>
                        </a:lnTo>
                        <a:cubicBezTo>
                          <a:pt x="1288128" y="665321"/>
                          <a:pt x="1288128" y="665321"/>
                          <a:pt x="1288032" y="666083"/>
                        </a:cubicBezTo>
                        <a:cubicBezTo>
                          <a:pt x="1287842" y="667322"/>
                          <a:pt x="1287461" y="667703"/>
                          <a:pt x="1286889" y="667988"/>
                        </a:cubicBezTo>
                        <a:cubicBezTo>
                          <a:pt x="1286699" y="668083"/>
                          <a:pt x="1286508" y="668179"/>
                          <a:pt x="1286222" y="668464"/>
                        </a:cubicBezTo>
                        <a:cubicBezTo>
                          <a:pt x="1285651" y="668941"/>
                          <a:pt x="1285365" y="670084"/>
                          <a:pt x="1285175" y="671036"/>
                        </a:cubicBezTo>
                        <a:cubicBezTo>
                          <a:pt x="1285079" y="671512"/>
                          <a:pt x="1284889" y="671989"/>
                          <a:pt x="1284794" y="672370"/>
                        </a:cubicBezTo>
                        <a:cubicBezTo>
                          <a:pt x="1284318" y="673608"/>
                          <a:pt x="1283079" y="676656"/>
                          <a:pt x="1282127" y="678085"/>
                        </a:cubicBezTo>
                        <a:cubicBezTo>
                          <a:pt x="1281651" y="678752"/>
                          <a:pt x="1281270" y="679990"/>
                          <a:pt x="1280793" y="681228"/>
                        </a:cubicBezTo>
                        <a:cubicBezTo>
                          <a:pt x="1280317" y="682561"/>
                          <a:pt x="1279841" y="684085"/>
                          <a:pt x="1279174" y="685324"/>
                        </a:cubicBezTo>
                        <a:cubicBezTo>
                          <a:pt x="1278984" y="685800"/>
                          <a:pt x="1278793" y="686086"/>
                          <a:pt x="1278603" y="686467"/>
                        </a:cubicBezTo>
                        <a:cubicBezTo>
                          <a:pt x="1277840" y="687896"/>
                          <a:pt x="1277745" y="687991"/>
                          <a:pt x="1277840" y="689610"/>
                        </a:cubicBezTo>
                        <a:cubicBezTo>
                          <a:pt x="1277936" y="691706"/>
                          <a:pt x="1277936" y="692086"/>
                          <a:pt x="1277174" y="692848"/>
                        </a:cubicBezTo>
                        <a:lnTo>
                          <a:pt x="1276983" y="693610"/>
                        </a:lnTo>
                        <a:cubicBezTo>
                          <a:pt x="1277079" y="693801"/>
                          <a:pt x="1277174" y="694087"/>
                          <a:pt x="1277174" y="694182"/>
                        </a:cubicBezTo>
                        <a:lnTo>
                          <a:pt x="1277364" y="694849"/>
                        </a:lnTo>
                        <a:cubicBezTo>
                          <a:pt x="1277650" y="695801"/>
                          <a:pt x="1277460" y="696754"/>
                          <a:pt x="1276793" y="697516"/>
                        </a:cubicBezTo>
                        <a:cubicBezTo>
                          <a:pt x="1276126" y="698373"/>
                          <a:pt x="1274983" y="698944"/>
                          <a:pt x="1273840" y="698944"/>
                        </a:cubicBezTo>
                        <a:cubicBezTo>
                          <a:pt x="1272697" y="698944"/>
                          <a:pt x="1271649" y="698754"/>
                          <a:pt x="1270220" y="698564"/>
                        </a:cubicBezTo>
                        <a:cubicBezTo>
                          <a:pt x="1269363" y="698468"/>
                          <a:pt x="1268315" y="698278"/>
                          <a:pt x="1267077" y="698087"/>
                        </a:cubicBezTo>
                        <a:cubicBezTo>
                          <a:pt x="1265172" y="697897"/>
                          <a:pt x="1264029" y="697516"/>
                          <a:pt x="1262981" y="697230"/>
                        </a:cubicBezTo>
                        <a:cubicBezTo>
                          <a:pt x="1262124" y="697039"/>
                          <a:pt x="1261457" y="696849"/>
                          <a:pt x="1260695" y="696754"/>
                        </a:cubicBezTo>
                        <a:cubicBezTo>
                          <a:pt x="1259267" y="696659"/>
                          <a:pt x="1258981" y="696659"/>
                          <a:pt x="1258600" y="699421"/>
                        </a:cubicBezTo>
                        <a:cubicBezTo>
                          <a:pt x="1258219" y="701993"/>
                          <a:pt x="1257457" y="705136"/>
                          <a:pt x="1254600" y="706755"/>
                        </a:cubicBezTo>
                        <a:cubicBezTo>
                          <a:pt x="1253361" y="707422"/>
                          <a:pt x="1251837" y="707612"/>
                          <a:pt x="1250504" y="707803"/>
                        </a:cubicBezTo>
                        <a:cubicBezTo>
                          <a:pt x="1249837" y="707898"/>
                          <a:pt x="1249170" y="707993"/>
                          <a:pt x="1248789" y="708089"/>
                        </a:cubicBezTo>
                        <a:cubicBezTo>
                          <a:pt x="1248599" y="708184"/>
                          <a:pt x="1248313" y="708755"/>
                          <a:pt x="1248122" y="709041"/>
                        </a:cubicBezTo>
                        <a:cubicBezTo>
                          <a:pt x="1248122" y="709136"/>
                          <a:pt x="1248027" y="709136"/>
                          <a:pt x="1248027" y="709231"/>
                        </a:cubicBezTo>
                        <a:cubicBezTo>
                          <a:pt x="1248313" y="709231"/>
                          <a:pt x="1248694" y="709327"/>
                          <a:pt x="1249170" y="709708"/>
                        </a:cubicBezTo>
                        <a:cubicBezTo>
                          <a:pt x="1249837" y="710279"/>
                          <a:pt x="1250123" y="710565"/>
                          <a:pt x="1249837" y="711518"/>
                        </a:cubicBezTo>
                        <a:cubicBezTo>
                          <a:pt x="1249742" y="711803"/>
                          <a:pt x="1249837" y="711994"/>
                          <a:pt x="1249837" y="711994"/>
                        </a:cubicBezTo>
                        <a:cubicBezTo>
                          <a:pt x="1250218" y="712089"/>
                          <a:pt x="1250409" y="712089"/>
                          <a:pt x="1250789" y="712089"/>
                        </a:cubicBezTo>
                        <a:lnTo>
                          <a:pt x="1250980" y="712089"/>
                        </a:lnTo>
                        <a:cubicBezTo>
                          <a:pt x="1251456" y="712089"/>
                          <a:pt x="1252313" y="712280"/>
                          <a:pt x="1252504" y="712946"/>
                        </a:cubicBezTo>
                        <a:cubicBezTo>
                          <a:pt x="1252599" y="713137"/>
                          <a:pt x="1252599" y="713708"/>
                          <a:pt x="1251932" y="714089"/>
                        </a:cubicBezTo>
                        <a:cubicBezTo>
                          <a:pt x="1251647" y="714280"/>
                          <a:pt x="1251361" y="714375"/>
                          <a:pt x="1251170" y="714470"/>
                        </a:cubicBezTo>
                        <a:cubicBezTo>
                          <a:pt x="1251170" y="714470"/>
                          <a:pt x="1251075" y="714470"/>
                          <a:pt x="1251075" y="714470"/>
                        </a:cubicBezTo>
                        <a:lnTo>
                          <a:pt x="1251075" y="714661"/>
                        </a:lnTo>
                        <a:cubicBezTo>
                          <a:pt x="1251170" y="715042"/>
                          <a:pt x="1251170" y="715423"/>
                          <a:pt x="1251170" y="715899"/>
                        </a:cubicBezTo>
                        <a:cubicBezTo>
                          <a:pt x="1251170" y="716661"/>
                          <a:pt x="1251075" y="716852"/>
                          <a:pt x="1250504" y="717804"/>
                        </a:cubicBezTo>
                        <a:cubicBezTo>
                          <a:pt x="1249932" y="718852"/>
                          <a:pt x="1249837" y="719233"/>
                          <a:pt x="1249646" y="719900"/>
                        </a:cubicBezTo>
                        <a:cubicBezTo>
                          <a:pt x="1249551" y="720281"/>
                          <a:pt x="1249456" y="720852"/>
                          <a:pt x="1249456" y="721519"/>
                        </a:cubicBezTo>
                        <a:cubicBezTo>
                          <a:pt x="1249361" y="722090"/>
                          <a:pt x="1249361" y="722662"/>
                          <a:pt x="1249265" y="722948"/>
                        </a:cubicBezTo>
                        <a:lnTo>
                          <a:pt x="1249170" y="723233"/>
                        </a:lnTo>
                        <a:cubicBezTo>
                          <a:pt x="1248980" y="723995"/>
                          <a:pt x="1248789" y="725138"/>
                          <a:pt x="1247932" y="725996"/>
                        </a:cubicBezTo>
                        <a:cubicBezTo>
                          <a:pt x="1247742" y="726186"/>
                          <a:pt x="1247646" y="726281"/>
                          <a:pt x="1247551" y="726472"/>
                        </a:cubicBezTo>
                        <a:cubicBezTo>
                          <a:pt x="1247075" y="726948"/>
                          <a:pt x="1246884" y="727234"/>
                          <a:pt x="1245932" y="727424"/>
                        </a:cubicBezTo>
                        <a:cubicBezTo>
                          <a:pt x="1244884" y="727710"/>
                          <a:pt x="1244503" y="727710"/>
                          <a:pt x="1244312" y="728091"/>
                        </a:cubicBezTo>
                        <a:cubicBezTo>
                          <a:pt x="1244217" y="728281"/>
                          <a:pt x="1244027" y="728377"/>
                          <a:pt x="1243931" y="728567"/>
                        </a:cubicBezTo>
                        <a:cubicBezTo>
                          <a:pt x="1243551" y="728948"/>
                          <a:pt x="1243551" y="729044"/>
                          <a:pt x="1243646" y="729139"/>
                        </a:cubicBezTo>
                        <a:cubicBezTo>
                          <a:pt x="1243741" y="729329"/>
                          <a:pt x="1243836" y="729615"/>
                          <a:pt x="1244027" y="729806"/>
                        </a:cubicBezTo>
                        <a:cubicBezTo>
                          <a:pt x="1244503" y="730663"/>
                          <a:pt x="1244789" y="731330"/>
                          <a:pt x="1244789" y="731806"/>
                        </a:cubicBezTo>
                        <a:cubicBezTo>
                          <a:pt x="1244789" y="731901"/>
                          <a:pt x="1244884" y="732187"/>
                          <a:pt x="1244884" y="732377"/>
                        </a:cubicBezTo>
                        <a:cubicBezTo>
                          <a:pt x="1244979" y="733044"/>
                          <a:pt x="1245170" y="733901"/>
                          <a:pt x="1245075" y="734759"/>
                        </a:cubicBezTo>
                        <a:cubicBezTo>
                          <a:pt x="1244884" y="736187"/>
                          <a:pt x="1244503" y="737330"/>
                          <a:pt x="1243931" y="738092"/>
                        </a:cubicBezTo>
                        <a:cubicBezTo>
                          <a:pt x="1243455" y="738854"/>
                          <a:pt x="1243360" y="739045"/>
                          <a:pt x="1243265" y="739902"/>
                        </a:cubicBezTo>
                        <a:cubicBezTo>
                          <a:pt x="1243170" y="740855"/>
                          <a:pt x="1242884" y="741617"/>
                          <a:pt x="1242598" y="742474"/>
                        </a:cubicBezTo>
                        <a:lnTo>
                          <a:pt x="1242503" y="742664"/>
                        </a:lnTo>
                        <a:cubicBezTo>
                          <a:pt x="1242217" y="743426"/>
                          <a:pt x="1241836" y="744474"/>
                          <a:pt x="1241074" y="745141"/>
                        </a:cubicBezTo>
                        <a:cubicBezTo>
                          <a:pt x="1240693" y="745522"/>
                          <a:pt x="1240788" y="746189"/>
                          <a:pt x="1240979" y="746569"/>
                        </a:cubicBezTo>
                        <a:cubicBezTo>
                          <a:pt x="1240979" y="746665"/>
                          <a:pt x="1241074" y="746760"/>
                          <a:pt x="1241169" y="746855"/>
                        </a:cubicBezTo>
                        <a:cubicBezTo>
                          <a:pt x="1241455" y="747236"/>
                          <a:pt x="1241931" y="747808"/>
                          <a:pt x="1242027" y="749046"/>
                        </a:cubicBezTo>
                        <a:cubicBezTo>
                          <a:pt x="1242027" y="749332"/>
                          <a:pt x="1242027" y="749522"/>
                          <a:pt x="1242027" y="749808"/>
                        </a:cubicBezTo>
                        <a:cubicBezTo>
                          <a:pt x="1242122" y="750760"/>
                          <a:pt x="1242122" y="751618"/>
                          <a:pt x="1241169" y="751999"/>
                        </a:cubicBezTo>
                        <a:cubicBezTo>
                          <a:pt x="1241074" y="752094"/>
                          <a:pt x="1240979" y="752094"/>
                          <a:pt x="1240884" y="752094"/>
                        </a:cubicBezTo>
                        <a:lnTo>
                          <a:pt x="1240884" y="752094"/>
                        </a:lnTo>
                        <a:cubicBezTo>
                          <a:pt x="1240979" y="752094"/>
                          <a:pt x="1240979" y="752285"/>
                          <a:pt x="1240979" y="752380"/>
                        </a:cubicBezTo>
                        <a:cubicBezTo>
                          <a:pt x="1240979" y="752475"/>
                          <a:pt x="1240979" y="752665"/>
                          <a:pt x="1241074" y="752761"/>
                        </a:cubicBezTo>
                        <a:cubicBezTo>
                          <a:pt x="1241169" y="753523"/>
                          <a:pt x="1241360" y="754666"/>
                          <a:pt x="1240407" y="755332"/>
                        </a:cubicBezTo>
                        <a:cubicBezTo>
                          <a:pt x="1239550" y="755999"/>
                          <a:pt x="1238979" y="755809"/>
                          <a:pt x="1238502" y="755428"/>
                        </a:cubicBezTo>
                        <a:cubicBezTo>
                          <a:pt x="1238407" y="755428"/>
                          <a:pt x="1238407" y="755332"/>
                          <a:pt x="1238312" y="755332"/>
                        </a:cubicBezTo>
                        <a:cubicBezTo>
                          <a:pt x="1238217" y="755332"/>
                          <a:pt x="1237836" y="755142"/>
                          <a:pt x="1237454" y="755523"/>
                        </a:cubicBezTo>
                        <a:cubicBezTo>
                          <a:pt x="1237169" y="755809"/>
                          <a:pt x="1236978" y="756666"/>
                          <a:pt x="1236883" y="757333"/>
                        </a:cubicBezTo>
                        <a:cubicBezTo>
                          <a:pt x="1236788" y="757714"/>
                          <a:pt x="1236693" y="758000"/>
                          <a:pt x="1236597" y="758285"/>
                        </a:cubicBezTo>
                        <a:lnTo>
                          <a:pt x="1236502" y="758571"/>
                        </a:lnTo>
                        <a:cubicBezTo>
                          <a:pt x="1236312" y="759238"/>
                          <a:pt x="1236121" y="759523"/>
                          <a:pt x="1235359" y="760095"/>
                        </a:cubicBezTo>
                        <a:lnTo>
                          <a:pt x="1235073" y="760285"/>
                        </a:lnTo>
                        <a:cubicBezTo>
                          <a:pt x="1234597" y="760571"/>
                          <a:pt x="1234502" y="760667"/>
                          <a:pt x="1234216" y="761143"/>
                        </a:cubicBezTo>
                        <a:cubicBezTo>
                          <a:pt x="1233740" y="762000"/>
                          <a:pt x="1232882" y="763619"/>
                          <a:pt x="1231454" y="763048"/>
                        </a:cubicBezTo>
                        <a:cubicBezTo>
                          <a:pt x="1230882" y="762857"/>
                          <a:pt x="1230596" y="762857"/>
                          <a:pt x="1230406" y="762857"/>
                        </a:cubicBezTo>
                        <a:cubicBezTo>
                          <a:pt x="1230311" y="762952"/>
                          <a:pt x="1230311" y="762952"/>
                          <a:pt x="1230311" y="763048"/>
                        </a:cubicBezTo>
                        <a:cubicBezTo>
                          <a:pt x="1230215" y="763143"/>
                          <a:pt x="1230120" y="763334"/>
                          <a:pt x="1230120" y="763905"/>
                        </a:cubicBezTo>
                        <a:cubicBezTo>
                          <a:pt x="1230215" y="765239"/>
                          <a:pt x="1230311" y="765905"/>
                          <a:pt x="1230025" y="766572"/>
                        </a:cubicBezTo>
                        <a:cubicBezTo>
                          <a:pt x="1229739" y="767144"/>
                          <a:pt x="1229168" y="767810"/>
                          <a:pt x="1228406" y="767810"/>
                        </a:cubicBezTo>
                        <a:cubicBezTo>
                          <a:pt x="1228311" y="767810"/>
                          <a:pt x="1228025" y="767906"/>
                          <a:pt x="1228025" y="768572"/>
                        </a:cubicBezTo>
                        <a:cubicBezTo>
                          <a:pt x="1228025" y="769144"/>
                          <a:pt x="1228025" y="769620"/>
                          <a:pt x="1228120" y="770096"/>
                        </a:cubicBezTo>
                        <a:cubicBezTo>
                          <a:pt x="1228120" y="770477"/>
                          <a:pt x="1228215" y="770858"/>
                          <a:pt x="1228215" y="771335"/>
                        </a:cubicBezTo>
                        <a:lnTo>
                          <a:pt x="1228215" y="772287"/>
                        </a:lnTo>
                        <a:cubicBezTo>
                          <a:pt x="1228215" y="773239"/>
                          <a:pt x="1228311" y="774287"/>
                          <a:pt x="1228311" y="775049"/>
                        </a:cubicBezTo>
                        <a:cubicBezTo>
                          <a:pt x="1228311" y="775621"/>
                          <a:pt x="1228406" y="776097"/>
                          <a:pt x="1228406" y="776669"/>
                        </a:cubicBezTo>
                        <a:cubicBezTo>
                          <a:pt x="1228501" y="777145"/>
                          <a:pt x="1228501" y="777526"/>
                          <a:pt x="1228501" y="777811"/>
                        </a:cubicBezTo>
                        <a:cubicBezTo>
                          <a:pt x="1228501" y="778193"/>
                          <a:pt x="1228882" y="778764"/>
                          <a:pt x="1229454" y="779050"/>
                        </a:cubicBezTo>
                        <a:cubicBezTo>
                          <a:pt x="1230978" y="779812"/>
                          <a:pt x="1232025" y="780479"/>
                          <a:pt x="1232311" y="781050"/>
                        </a:cubicBezTo>
                        <a:cubicBezTo>
                          <a:pt x="1232787" y="781812"/>
                          <a:pt x="1233549" y="783050"/>
                          <a:pt x="1233835" y="783812"/>
                        </a:cubicBezTo>
                        <a:cubicBezTo>
                          <a:pt x="1234311" y="784955"/>
                          <a:pt x="1234978" y="786003"/>
                          <a:pt x="1235169" y="786194"/>
                        </a:cubicBezTo>
                        <a:cubicBezTo>
                          <a:pt x="1235359" y="786384"/>
                          <a:pt x="1235930" y="786575"/>
                          <a:pt x="1236312" y="786765"/>
                        </a:cubicBezTo>
                        <a:cubicBezTo>
                          <a:pt x="1236502" y="786860"/>
                          <a:pt x="1236693" y="786860"/>
                          <a:pt x="1236788" y="786956"/>
                        </a:cubicBezTo>
                        <a:cubicBezTo>
                          <a:pt x="1237550" y="787241"/>
                          <a:pt x="1238312" y="787622"/>
                          <a:pt x="1238407" y="788384"/>
                        </a:cubicBezTo>
                        <a:cubicBezTo>
                          <a:pt x="1238502" y="788765"/>
                          <a:pt x="1238597" y="789146"/>
                          <a:pt x="1238312" y="789527"/>
                        </a:cubicBezTo>
                        <a:cubicBezTo>
                          <a:pt x="1238026" y="789908"/>
                          <a:pt x="1237550" y="790099"/>
                          <a:pt x="1237169" y="790194"/>
                        </a:cubicBezTo>
                        <a:cubicBezTo>
                          <a:pt x="1236883" y="790289"/>
                          <a:pt x="1236693" y="790289"/>
                          <a:pt x="1236502" y="790289"/>
                        </a:cubicBezTo>
                        <a:cubicBezTo>
                          <a:pt x="1236502" y="790289"/>
                          <a:pt x="1236502" y="790385"/>
                          <a:pt x="1236502" y="790480"/>
                        </a:cubicBezTo>
                        <a:cubicBezTo>
                          <a:pt x="1236502" y="790670"/>
                          <a:pt x="1236978" y="790861"/>
                          <a:pt x="1237169" y="790861"/>
                        </a:cubicBezTo>
                        <a:cubicBezTo>
                          <a:pt x="1237454" y="790861"/>
                          <a:pt x="1238979" y="791147"/>
                          <a:pt x="1239550" y="791623"/>
                        </a:cubicBezTo>
                        <a:cubicBezTo>
                          <a:pt x="1239931" y="792004"/>
                          <a:pt x="1240312" y="792575"/>
                          <a:pt x="1240312" y="793052"/>
                        </a:cubicBezTo>
                        <a:cubicBezTo>
                          <a:pt x="1240312" y="793528"/>
                          <a:pt x="1240026" y="794004"/>
                          <a:pt x="1239360" y="794290"/>
                        </a:cubicBezTo>
                        <a:cubicBezTo>
                          <a:pt x="1239360" y="794480"/>
                          <a:pt x="1239455" y="794671"/>
                          <a:pt x="1239455" y="794861"/>
                        </a:cubicBezTo>
                        <a:lnTo>
                          <a:pt x="1239550" y="795242"/>
                        </a:lnTo>
                        <a:cubicBezTo>
                          <a:pt x="1239645" y="795814"/>
                          <a:pt x="1239740" y="796100"/>
                          <a:pt x="1239931" y="796481"/>
                        </a:cubicBezTo>
                        <a:lnTo>
                          <a:pt x="1240026" y="796671"/>
                        </a:lnTo>
                        <a:cubicBezTo>
                          <a:pt x="1240217" y="796957"/>
                          <a:pt x="1240693" y="798005"/>
                          <a:pt x="1239836" y="798862"/>
                        </a:cubicBezTo>
                        <a:cubicBezTo>
                          <a:pt x="1239550" y="799148"/>
                          <a:pt x="1239264" y="800005"/>
                          <a:pt x="1239264" y="800576"/>
                        </a:cubicBezTo>
                        <a:cubicBezTo>
                          <a:pt x="1239264" y="801434"/>
                          <a:pt x="1239264" y="802957"/>
                          <a:pt x="1238312" y="803719"/>
                        </a:cubicBezTo>
                        <a:cubicBezTo>
                          <a:pt x="1237550" y="804291"/>
                          <a:pt x="1236597" y="804386"/>
                          <a:pt x="1235835" y="804386"/>
                        </a:cubicBezTo>
                        <a:cubicBezTo>
                          <a:pt x="1235645" y="804386"/>
                          <a:pt x="1235550" y="804386"/>
                          <a:pt x="1235454" y="804386"/>
                        </a:cubicBezTo>
                        <a:cubicBezTo>
                          <a:pt x="1235264" y="804386"/>
                          <a:pt x="1235073" y="804386"/>
                          <a:pt x="1234978" y="804481"/>
                        </a:cubicBezTo>
                        <a:cubicBezTo>
                          <a:pt x="1234787" y="805625"/>
                          <a:pt x="1234692" y="806386"/>
                          <a:pt x="1234692" y="806577"/>
                        </a:cubicBezTo>
                        <a:cubicBezTo>
                          <a:pt x="1234692" y="806577"/>
                          <a:pt x="1234787" y="806672"/>
                          <a:pt x="1234787" y="806768"/>
                        </a:cubicBezTo>
                        <a:cubicBezTo>
                          <a:pt x="1234978" y="807148"/>
                          <a:pt x="1234978" y="807244"/>
                          <a:pt x="1235359" y="807244"/>
                        </a:cubicBezTo>
                        <a:lnTo>
                          <a:pt x="1235835" y="807244"/>
                        </a:lnTo>
                        <a:cubicBezTo>
                          <a:pt x="1236407" y="807244"/>
                          <a:pt x="1236883" y="807244"/>
                          <a:pt x="1237264" y="807530"/>
                        </a:cubicBezTo>
                        <a:cubicBezTo>
                          <a:pt x="1237359" y="807625"/>
                          <a:pt x="1237550" y="807910"/>
                          <a:pt x="1237550" y="808292"/>
                        </a:cubicBezTo>
                        <a:cubicBezTo>
                          <a:pt x="1237550" y="808863"/>
                          <a:pt x="1237550" y="809530"/>
                          <a:pt x="1236693" y="810197"/>
                        </a:cubicBezTo>
                        <a:cubicBezTo>
                          <a:pt x="1236312" y="810482"/>
                          <a:pt x="1236216" y="810577"/>
                          <a:pt x="1236026" y="811530"/>
                        </a:cubicBezTo>
                        <a:cubicBezTo>
                          <a:pt x="1235835" y="812673"/>
                          <a:pt x="1235454" y="813340"/>
                          <a:pt x="1234883" y="814292"/>
                        </a:cubicBezTo>
                        <a:cubicBezTo>
                          <a:pt x="1234311" y="815340"/>
                          <a:pt x="1233168" y="816864"/>
                          <a:pt x="1232692" y="817531"/>
                        </a:cubicBezTo>
                        <a:cubicBezTo>
                          <a:pt x="1232502" y="817721"/>
                          <a:pt x="1232406" y="817912"/>
                          <a:pt x="1232311" y="818007"/>
                        </a:cubicBezTo>
                        <a:cubicBezTo>
                          <a:pt x="1232025" y="818388"/>
                          <a:pt x="1231739" y="818674"/>
                          <a:pt x="1231168" y="819817"/>
                        </a:cubicBezTo>
                        <a:cubicBezTo>
                          <a:pt x="1230692" y="820674"/>
                          <a:pt x="1230406" y="821150"/>
                          <a:pt x="1230215" y="821436"/>
                        </a:cubicBezTo>
                        <a:cubicBezTo>
                          <a:pt x="1230025" y="821722"/>
                          <a:pt x="1229930" y="821912"/>
                          <a:pt x="1229739" y="822198"/>
                        </a:cubicBezTo>
                        <a:cubicBezTo>
                          <a:pt x="1229549" y="822579"/>
                          <a:pt x="1229263" y="822960"/>
                          <a:pt x="1228977" y="823341"/>
                        </a:cubicBezTo>
                        <a:cubicBezTo>
                          <a:pt x="1228596" y="823722"/>
                          <a:pt x="1227453" y="824294"/>
                          <a:pt x="1226596" y="824389"/>
                        </a:cubicBezTo>
                        <a:cubicBezTo>
                          <a:pt x="1226405" y="824389"/>
                          <a:pt x="1226215" y="824484"/>
                          <a:pt x="1226025" y="824579"/>
                        </a:cubicBezTo>
                        <a:cubicBezTo>
                          <a:pt x="1226120" y="824579"/>
                          <a:pt x="1226120" y="824579"/>
                          <a:pt x="1226215" y="824675"/>
                        </a:cubicBezTo>
                        <a:cubicBezTo>
                          <a:pt x="1227072" y="824960"/>
                          <a:pt x="1227644" y="825627"/>
                          <a:pt x="1227834" y="826484"/>
                        </a:cubicBezTo>
                        <a:lnTo>
                          <a:pt x="1227929" y="826675"/>
                        </a:lnTo>
                        <a:cubicBezTo>
                          <a:pt x="1228025" y="827056"/>
                          <a:pt x="1228120" y="827532"/>
                          <a:pt x="1228120" y="828294"/>
                        </a:cubicBezTo>
                        <a:lnTo>
                          <a:pt x="1228120" y="828580"/>
                        </a:lnTo>
                        <a:cubicBezTo>
                          <a:pt x="1228025" y="829342"/>
                          <a:pt x="1228025" y="830104"/>
                          <a:pt x="1227453" y="830675"/>
                        </a:cubicBezTo>
                        <a:cubicBezTo>
                          <a:pt x="1227358" y="830771"/>
                          <a:pt x="1227168" y="830961"/>
                          <a:pt x="1226882" y="831056"/>
                        </a:cubicBezTo>
                        <a:cubicBezTo>
                          <a:pt x="1226882" y="831056"/>
                          <a:pt x="1226882" y="831056"/>
                          <a:pt x="1226787" y="831152"/>
                        </a:cubicBezTo>
                        <a:cubicBezTo>
                          <a:pt x="1226882" y="831152"/>
                          <a:pt x="1226977" y="831247"/>
                          <a:pt x="1227072" y="831247"/>
                        </a:cubicBezTo>
                        <a:cubicBezTo>
                          <a:pt x="1227548" y="831342"/>
                          <a:pt x="1228215" y="831532"/>
                          <a:pt x="1228406" y="832580"/>
                        </a:cubicBezTo>
                        <a:cubicBezTo>
                          <a:pt x="1228501" y="833533"/>
                          <a:pt x="1228596" y="834485"/>
                          <a:pt x="1228215" y="835438"/>
                        </a:cubicBezTo>
                        <a:cubicBezTo>
                          <a:pt x="1228215" y="835533"/>
                          <a:pt x="1228025" y="835819"/>
                          <a:pt x="1228025" y="836009"/>
                        </a:cubicBezTo>
                        <a:cubicBezTo>
                          <a:pt x="1228882" y="836485"/>
                          <a:pt x="1229358" y="836962"/>
                          <a:pt x="1229454" y="837533"/>
                        </a:cubicBezTo>
                        <a:cubicBezTo>
                          <a:pt x="1229549" y="838105"/>
                          <a:pt x="1229644" y="838486"/>
                          <a:pt x="1229168" y="839248"/>
                        </a:cubicBezTo>
                        <a:cubicBezTo>
                          <a:pt x="1229072" y="839438"/>
                          <a:pt x="1229072" y="839534"/>
                          <a:pt x="1229072" y="839629"/>
                        </a:cubicBezTo>
                        <a:lnTo>
                          <a:pt x="1229072" y="839914"/>
                        </a:lnTo>
                        <a:cubicBezTo>
                          <a:pt x="1229072" y="840296"/>
                          <a:pt x="1229168" y="840867"/>
                          <a:pt x="1228596" y="841153"/>
                        </a:cubicBezTo>
                        <a:cubicBezTo>
                          <a:pt x="1228501" y="841248"/>
                          <a:pt x="1228406" y="841248"/>
                          <a:pt x="1228311" y="841248"/>
                        </a:cubicBezTo>
                        <a:cubicBezTo>
                          <a:pt x="1228596" y="841534"/>
                          <a:pt x="1228882" y="841819"/>
                          <a:pt x="1229168" y="842201"/>
                        </a:cubicBezTo>
                        <a:cubicBezTo>
                          <a:pt x="1229454" y="842677"/>
                          <a:pt x="1229930" y="843439"/>
                          <a:pt x="1230596" y="843915"/>
                        </a:cubicBezTo>
                        <a:lnTo>
                          <a:pt x="1230787" y="844106"/>
                        </a:lnTo>
                        <a:cubicBezTo>
                          <a:pt x="1231359" y="844582"/>
                          <a:pt x="1231930" y="844963"/>
                          <a:pt x="1232025" y="846106"/>
                        </a:cubicBezTo>
                        <a:lnTo>
                          <a:pt x="1232025" y="846487"/>
                        </a:lnTo>
                        <a:cubicBezTo>
                          <a:pt x="1232120" y="847344"/>
                          <a:pt x="1232216" y="848487"/>
                          <a:pt x="1232025" y="849249"/>
                        </a:cubicBezTo>
                        <a:cubicBezTo>
                          <a:pt x="1232025" y="849439"/>
                          <a:pt x="1231930" y="849630"/>
                          <a:pt x="1231930" y="849821"/>
                        </a:cubicBezTo>
                        <a:cubicBezTo>
                          <a:pt x="1231835" y="850487"/>
                          <a:pt x="1231835" y="851249"/>
                          <a:pt x="1231263" y="851630"/>
                        </a:cubicBezTo>
                        <a:cubicBezTo>
                          <a:pt x="1230882" y="851726"/>
                          <a:pt x="1230787" y="851726"/>
                          <a:pt x="1230787" y="851726"/>
                        </a:cubicBezTo>
                        <a:close/>
                        <a:moveTo>
                          <a:pt x="1065242" y="906304"/>
                        </a:moveTo>
                        <a:cubicBezTo>
                          <a:pt x="1065338" y="906304"/>
                          <a:pt x="1065338" y="906304"/>
                          <a:pt x="1065433" y="906304"/>
                        </a:cubicBezTo>
                        <a:cubicBezTo>
                          <a:pt x="1066671" y="906399"/>
                          <a:pt x="1068100" y="907161"/>
                          <a:pt x="1068386" y="908494"/>
                        </a:cubicBezTo>
                        <a:cubicBezTo>
                          <a:pt x="1068671" y="909923"/>
                          <a:pt x="1069243" y="911257"/>
                          <a:pt x="1070958" y="913067"/>
                        </a:cubicBezTo>
                        <a:cubicBezTo>
                          <a:pt x="1071815" y="914019"/>
                          <a:pt x="1072196" y="914019"/>
                          <a:pt x="1072386" y="914019"/>
                        </a:cubicBezTo>
                        <a:cubicBezTo>
                          <a:pt x="1072767" y="913924"/>
                          <a:pt x="1073339" y="913352"/>
                          <a:pt x="1074101" y="912685"/>
                        </a:cubicBezTo>
                        <a:cubicBezTo>
                          <a:pt x="1075720" y="911161"/>
                          <a:pt x="1077434" y="909066"/>
                          <a:pt x="1076768" y="906971"/>
                        </a:cubicBezTo>
                        <a:cubicBezTo>
                          <a:pt x="1076482" y="906113"/>
                          <a:pt x="1076101" y="905161"/>
                          <a:pt x="1075720" y="904304"/>
                        </a:cubicBezTo>
                        <a:cubicBezTo>
                          <a:pt x="1075053" y="902970"/>
                          <a:pt x="1074482" y="901636"/>
                          <a:pt x="1074577" y="900494"/>
                        </a:cubicBezTo>
                        <a:cubicBezTo>
                          <a:pt x="1074672" y="898874"/>
                          <a:pt x="1074672" y="897827"/>
                          <a:pt x="1074387" y="896112"/>
                        </a:cubicBezTo>
                        <a:cubicBezTo>
                          <a:pt x="1074005" y="894017"/>
                          <a:pt x="1074387" y="893064"/>
                          <a:pt x="1076387" y="891254"/>
                        </a:cubicBezTo>
                        <a:cubicBezTo>
                          <a:pt x="1078101" y="889635"/>
                          <a:pt x="1080483" y="890206"/>
                          <a:pt x="1083245" y="890969"/>
                        </a:cubicBezTo>
                        <a:cubicBezTo>
                          <a:pt x="1084007" y="891159"/>
                          <a:pt x="1084864" y="891350"/>
                          <a:pt x="1085721" y="891540"/>
                        </a:cubicBezTo>
                        <a:cubicBezTo>
                          <a:pt x="1088483" y="892111"/>
                          <a:pt x="1089245" y="891540"/>
                          <a:pt x="1090484" y="890492"/>
                        </a:cubicBezTo>
                        <a:cubicBezTo>
                          <a:pt x="1090770" y="890302"/>
                          <a:pt x="1091055" y="890016"/>
                          <a:pt x="1091436" y="889730"/>
                        </a:cubicBezTo>
                        <a:cubicBezTo>
                          <a:pt x="1092103" y="889254"/>
                          <a:pt x="1092484" y="888778"/>
                          <a:pt x="1092579" y="888206"/>
                        </a:cubicBezTo>
                        <a:cubicBezTo>
                          <a:pt x="1092675" y="887635"/>
                          <a:pt x="1092389" y="887063"/>
                          <a:pt x="1091722" y="886301"/>
                        </a:cubicBezTo>
                        <a:cubicBezTo>
                          <a:pt x="1090198" y="884682"/>
                          <a:pt x="1089817" y="883920"/>
                          <a:pt x="1091436" y="882206"/>
                        </a:cubicBezTo>
                        <a:cubicBezTo>
                          <a:pt x="1092484" y="881158"/>
                          <a:pt x="1092579" y="880681"/>
                          <a:pt x="1093246" y="878586"/>
                        </a:cubicBezTo>
                        <a:lnTo>
                          <a:pt x="1093437" y="877919"/>
                        </a:lnTo>
                        <a:cubicBezTo>
                          <a:pt x="1094199" y="875633"/>
                          <a:pt x="1093627" y="874205"/>
                          <a:pt x="1092198" y="871728"/>
                        </a:cubicBezTo>
                        <a:cubicBezTo>
                          <a:pt x="1090770" y="869347"/>
                          <a:pt x="1090293" y="868966"/>
                          <a:pt x="1088579" y="868775"/>
                        </a:cubicBezTo>
                        <a:lnTo>
                          <a:pt x="1088103" y="868680"/>
                        </a:lnTo>
                        <a:cubicBezTo>
                          <a:pt x="1086293" y="868489"/>
                          <a:pt x="1085054" y="868394"/>
                          <a:pt x="1082864" y="866870"/>
                        </a:cubicBezTo>
                        <a:cubicBezTo>
                          <a:pt x="1081245" y="865727"/>
                          <a:pt x="1080768" y="865823"/>
                          <a:pt x="1079816" y="865918"/>
                        </a:cubicBezTo>
                        <a:cubicBezTo>
                          <a:pt x="1079625" y="865918"/>
                          <a:pt x="1079340" y="866013"/>
                          <a:pt x="1079149" y="866013"/>
                        </a:cubicBezTo>
                        <a:cubicBezTo>
                          <a:pt x="1078387" y="866108"/>
                          <a:pt x="1077434" y="866108"/>
                          <a:pt x="1076673" y="865442"/>
                        </a:cubicBezTo>
                        <a:cubicBezTo>
                          <a:pt x="1076196" y="864965"/>
                          <a:pt x="1075911" y="864298"/>
                          <a:pt x="1075911" y="863346"/>
                        </a:cubicBezTo>
                        <a:cubicBezTo>
                          <a:pt x="1075911" y="862394"/>
                          <a:pt x="1076101" y="861631"/>
                          <a:pt x="1076196" y="860869"/>
                        </a:cubicBezTo>
                        <a:cubicBezTo>
                          <a:pt x="1076387" y="860107"/>
                          <a:pt x="1076577" y="859155"/>
                          <a:pt x="1076673" y="857726"/>
                        </a:cubicBezTo>
                        <a:cubicBezTo>
                          <a:pt x="1076768" y="856298"/>
                          <a:pt x="1076196" y="856012"/>
                          <a:pt x="1074958" y="855535"/>
                        </a:cubicBezTo>
                        <a:cubicBezTo>
                          <a:pt x="1074291" y="855250"/>
                          <a:pt x="1073529" y="854869"/>
                          <a:pt x="1072767" y="854297"/>
                        </a:cubicBezTo>
                        <a:cubicBezTo>
                          <a:pt x="1071434" y="853154"/>
                          <a:pt x="1070386" y="851535"/>
                          <a:pt x="1071053" y="850582"/>
                        </a:cubicBezTo>
                        <a:cubicBezTo>
                          <a:pt x="1071243" y="850297"/>
                          <a:pt x="1071815" y="849821"/>
                          <a:pt x="1073053" y="850487"/>
                        </a:cubicBezTo>
                        <a:cubicBezTo>
                          <a:pt x="1073625" y="850773"/>
                          <a:pt x="1074005" y="850868"/>
                          <a:pt x="1074291" y="850773"/>
                        </a:cubicBezTo>
                        <a:cubicBezTo>
                          <a:pt x="1074577" y="850582"/>
                          <a:pt x="1074863" y="850011"/>
                          <a:pt x="1074863" y="849249"/>
                        </a:cubicBezTo>
                        <a:cubicBezTo>
                          <a:pt x="1075053" y="846582"/>
                          <a:pt x="1075911" y="844772"/>
                          <a:pt x="1077625" y="843439"/>
                        </a:cubicBezTo>
                        <a:cubicBezTo>
                          <a:pt x="1078673" y="842581"/>
                          <a:pt x="1079720" y="842677"/>
                          <a:pt x="1080483" y="842677"/>
                        </a:cubicBezTo>
                        <a:cubicBezTo>
                          <a:pt x="1081245" y="842677"/>
                          <a:pt x="1081245" y="842677"/>
                          <a:pt x="1081340" y="842296"/>
                        </a:cubicBezTo>
                        <a:cubicBezTo>
                          <a:pt x="1081721" y="840677"/>
                          <a:pt x="1080959" y="837438"/>
                          <a:pt x="1079435" y="835914"/>
                        </a:cubicBezTo>
                        <a:cubicBezTo>
                          <a:pt x="1078292" y="834771"/>
                          <a:pt x="1076958" y="832485"/>
                          <a:pt x="1077720" y="831628"/>
                        </a:cubicBezTo>
                        <a:cubicBezTo>
                          <a:pt x="1077911" y="831342"/>
                          <a:pt x="1078482" y="830961"/>
                          <a:pt x="1079530" y="831628"/>
                        </a:cubicBezTo>
                        <a:cubicBezTo>
                          <a:pt x="1080387" y="832104"/>
                          <a:pt x="1080863" y="832390"/>
                          <a:pt x="1081149" y="832294"/>
                        </a:cubicBezTo>
                        <a:cubicBezTo>
                          <a:pt x="1081245" y="832294"/>
                          <a:pt x="1081435" y="832104"/>
                          <a:pt x="1081625" y="831628"/>
                        </a:cubicBezTo>
                        <a:cubicBezTo>
                          <a:pt x="1082007" y="830771"/>
                          <a:pt x="1082007" y="830675"/>
                          <a:pt x="1081149" y="828770"/>
                        </a:cubicBezTo>
                        <a:lnTo>
                          <a:pt x="1080768" y="827818"/>
                        </a:lnTo>
                        <a:cubicBezTo>
                          <a:pt x="1080102" y="826198"/>
                          <a:pt x="1080102" y="824865"/>
                          <a:pt x="1080959" y="824198"/>
                        </a:cubicBezTo>
                        <a:cubicBezTo>
                          <a:pt x="1081721" y="823531"/>
                          <a:pt x="1082959" y="823531"/>
                          <a:pt x="1084292" y="824389"/>
                        </a:cubicBezTo>
                        <a:cubicBezTo>
                          <a:pt x="1084674" y="824675"/>
                          <a:pt x="1085054" y="824865"/>
                          <a:pt x="1085436" y="825056"/>
                        </a:cubicBezTo>
                        <a:cubicBezTo>
                          <a:pt x="1085816" y="825246"/>
                          <a:pt x="1086198" y="825532"/>
                          <a:pt x="1086483" y="825627"/>
                        </a:cubicBezTo>
                        <a:cubicBezTo>
                          <a:pt x="1086483" y="824579"/>
                          <a:pt x="1086579" y="823531"/>
                          <a:pt x="1087341" y="823151"/>
                        </a:cubicBezTo>
                        <a:cubicBezTo>
                          <a:pt x="1088103" y="822769"/>
                          <a:pt x="1088960" y="823436"/>
                          <a:pt x="1089245" y="823627"/>
                        </a:cubicBezTo>
                        <a:cubicBezTo>
                          <a:pt x="1090674" y="824675"/>
                          <a:pt x="1091912" y="825056"/>
                          <a:pt x="1092960" y="824579"/>
                        </a:cubicBezTo>
                        <a:cubicBezTo>
                          <a:pt x="1093817" y="824198"/>
                          <a:pt x="1094961" y="824294"/>
                          <a:pt x="1095913" y="824294"/>
                        </a:cubicBezTo>
                        <a:cubicBezTo>
                          <a:pt x="1096675" y="824294"/>
                          <a:pt x="1097342" y="824389"/>
                          <a:pt x="1097723" y="824198"/>
                        </a:cubicBezTo>
                        <a:cubicBezTo>
                          <a:pt x="1098961" y="823722"/>
                          <a:pt x="1101057" y="823531"/>
                          <a:pt x="1102485" y="823531"/>
                        </a:cubicBezTo>
                        <a:cubicBezTo>
                          <a:pt x="1102866" y="823531"/>
                          <a:pt x="1103152" y="823531"/>
                          <a:pt x="1103533" y="823627"/>
                        </a:cubicBezTo>
                        <a:cubicBezTo>
                          <a:pt x="1104295" y="823722"/>
                          <a:pt x="1105914" y="823913"/>
                          <a:pt x="1106962" y="824294"/>
                        </a:cubicBezTo>
                        <a:cubicBezTo>
                          <a:pt x="1107343" y="824484"/>
                          <a:pt x="1107915" y="824675"/>
                          <a:pt x="1108200" y="824770"/>
                        </a:cubicBezTo>
                        <a:cubicBezTo>
                          <a:pt x="1108295" y="824484"/>
                          <a:pt x="1108486" y="823817"/>
                          <a:pt x="1108581" y="823436"/>
                        </a:cubicBezTo>
                        <a:cubicBezTo>
                          <a:pt x="1108867" y="822389"/>
                          <a:pt x="1108772" y="822389"/>
                          <a:pt x="1108295" y="822007"/>
                        </a:cubicBezTo>
                        <a:cubicBezTo>
                          <a:pt x="1108105" y="821912"/>
                          <a:pt x="1107915" y="821722"/>
                          <a:pt x="1107629" y="821531"/>
                        </a:cubicBezTo>
                        <a:cubicBezTo>
                          <a:pt x="1107438" y="821341"/>
                          <a:pt x="1107153" y="821150"/>
                          <a:pt x="1106962" y="821055"/>
                        </a:cubicBezTo>
                        <a:cubicBezTo>
                          <a:pt x="1106295" y="820579"/>
                          <a:pt x="1105152" y="819817"/>
                          <a:pt x="1105724" y="818579"/>
                        </a:cubicBezTo>
                        <a:cubicBezTo>
                          <a:pt x="1105819" y="818293"/>
                          <a:pt x="1106105" y="818007"/>
                          <a:pt x="1106295" y="817817"/>
                        </a:cubicBezTo>
                        <a:cubicBezTo>
                          <a:pt x="1106391" y="817721"/>
                          <a:pt x="1106486" y="817626"/>
                          <a:pt x="1106486" y="817531"/>
                        </a:cubicBezTo>
                        <a:cubicBezTo>
                          <a:pt x="1106391" y="817531"/>
                          <a:pt x="1106200" y="817245"/>
                          <a:pt x="1106009" y="817055"/>
                        </a:cubicBezTo>
                        <a:cubicBezTo>
                          <a:pt x="1105533" y="816578"/>
                          <a:pt x="1105057" y="816102"/>
                          <a:pt x="1104866" y="815531"/>
                        </a:cubicBezTo>
                        <a:cubicBezTo>
                          <a:pt x="1104200" y="813626"/>
                          <a:pt x="1105057" y="809149"/>
                          <a:pt x="1106581" y="806386"/>
                        </a:cubicBezTo>
                        <a:cubicBezTo>
                          <a:pt x="1106962" y="805625"/>
                          <a:pt x="1107438" y="805053"/>
                          <a:pt x="1107724" y="804481"/>
                        </a:cubicBezTo>
                        <a:cubicBezTo>
                          <a:pt x="1108105" y="803910"/>
                          <a:pt x="1108486" y="803243"/>
                          <a:pt x="1108486" y="803053"/>
                        </a:cubicBezTo>
                        <a:cubicBezTo>
                          <a:pt x="1108486" y="803053"/>
                          <a:pt x="1108486" y="802957"/>
                          <a:pt x="1108200" y="802767"/>
                        </a:cubicBezTo>
                        <a:cubicBezTo>
                          <a:pt x="1108010" y="802672"/>
                          <a:pt x="1107343" y="802291"/>
                          <a:pt x="1107343" y="801624"/>
                        </a:cubicBezTo>
                        <a:cubicBezTo>
                          <a:pt x="1107248" y="800862"/>
                          <a:pt x="1107819" y="800386"/>
                          <a:pt x="1108391" y="799814"/>
                        </a:cubicBezTo>
                        <a:cubicBezTo>
                          <a:pt x="1108677" y="799529"/>
                          <a:pt x="1109058" y="799148"/>
                          <a:pt x="1109343" y="798767"/>
                        </a:cubicBezTo>
                        <a:cubicBezTo>
                          <a:pt x="1109915" y="798005"/>
                          <a:pt x="1110582" y="797623"/>
                          <a:pt x="1111248" y="797243"/>
                        </a:cubicBezTo>
                        <a:cubicBezTo>
                          <a:pt x="1112010" y="796766"/>
                          <a:pt x="1112867" y="796195"/>
                          <a:pt x="1113629" y="795052"/>
                        </a:cubicBezTo>
                        <a:cubicBezTo>
                          <a:pt x="1115058" y="792766"/>
                          <a:pt x="1115534" y="792575"/>
                          <a:pt x="1116868" y="791909"/>
                        </a:cubicBezTo>
                        <a:cubicBezTo>
                          <a:pt x="1117440" y="791623"/>
                          <a:pt x="1118011" y="791623"/>
                          <a:pt x="1118392" y="791623"/>
                        </a:cubicBezTo>
                        <a:cubicBezTo>
                          <a:pt x="1119059" y="791623"/>
                          <a:pt x="1119154" y="791623"/>
                          <a:pt x="1119249" y="790575"/>
                        </a:cubicBezTo>
                        <a:cubicBezTo>
                          <a:pt x="1119345" y="788956"/>
                          <a:pt x="1118868" y="788860"/>
                          <a:pt x="1117820" y="788480"/>
                        </a:cubicBezTo>
                        <a:cubicBezTo>
                          <a:pt x="1117630" y="788384"/>
                          <a:pt x="1117440" y="788384"/>
                          <a:pt x="1117249" y="788289"/>
                        </a:cubicBezTo>
                        <a:cubicBezTo>
                          <a:pt x="1116582" y="788098"/>
                          <a:pt x="1116106" y="787718"/>
                          <a:pt x="1115534" y="787336"/>
                        </a:cubicBezTo>
                        <a:cubicBezTo>
                          <a:pt x="1114868" y="786860"/>
                          <a:pt x="1114106" y="786479"/>
                          <a:pt x="1113439" y="786384"/>
                        </a:cubicBezTo>
                        <a:cubicBezTo>
                          <a:pt x="1112391" y="786289"/>
                          <a:pt x="1111153" y="786194"/>
                          <a:pt x="1110486" y="785336"/>
                        </a:cubicBezTo>
                        <a:cubicBezTo>
                          <a:pt x="1110105" y="784765"/>
                          <a:pt x="1109915" y="784098"/>
                          <a:pt x="1110105" y="783050"/>
                        </a:cubicBezTo>
                        <a:cubicBezTo>
                          <a:pt x="1110296" y="781907"/>
                          <a:pt x="1108677" y="780764"/>
                          <a:pt x="1106486" y="779240"/>
                        </a:cubicBezTo>
                        <a:cubicBezTo>
                          <a:pt x="1105438" y="778478"/>
                          <a:pt x="1104200" y="777621"/>
                          <a:pt x="1102962" y="776669"/>
                        </a:cubicBezTo>
                        <a:cubicBezTo>
                          <a:pt x="1100771" y="774859"/>
                          <a:pt x="1100390" y="775144"/>
                          <a:pt x="1099437" y="775811"/>
                        </a:cubicBezTo>
                        <a:cubicBezTo>
                          <a:pt x="1098770" y="776288"/>
                          <a:pt x="1097913" y="776859"/>
                          <a:pt x="1096484" y="777145"/>
                        </a:cubicBezTo>
                        <a:cubicBezTo>
                          <a:pt x="1093151" y="777811"/>
                          <a:pt x="1086293" y="774668"/>
                          <a:pt x="1080768" y="772097"/>
                        </a:cubicBezTo>
                        <a:cubicBezTo>
                          <a:pt x="1079720" y="771620"/>
                          <a:pt x="1078768" y="771144"/>
                          <a:pt x="1077911" y="770763"/>
                        </a:cubicBezTo>
                        <a:cubicBezTo>
                          <a:pt x="1076196" y="770001"/>
                          <a:pt x="1075339" y="769144"/>
                          <a:pt x="1075149" y="768096"/>
                        </a:cubicBezTo>
                        <a:cubicBezTo>
                          <a:pt x="1074958" y="766572"/>
                          <a:pt x="1076482" y="765429"/>
                          <a:pt x="1077911" y="764286"/>
                        </a:cubicBezTo>
                        <a:cubicBezTo>
                          <a:pt x="1078387" y="763905"/>
                          <a:pt x="1078768" y="763619"/>
                          <a:pt x="1079149" y="763238"/>
                        </a:cubicBezTo>
                        <a:cubicBezTo>
                          <a:pt x="1080102" y="762286"/>
                          <a:pt x="1080387" y="759809"/>
                          <a:pt x="1080673" y="757142"/>
                        </a:cubicBezTo>
                        <a:cubicBezTo>
                          <a:pt x="1080863" y="754856"/>
                          <a:pt x="1081149" y="752285"/>
                          <a:pt x="1081911" y="749998"/>
                        </a:cubicBezTo>
                        <a:cubicBezTo>
                          <a:pt x="1082864" y="747046"/>
                          <a:pt x="1085150" y="744569"/>
                          <a:pt x="1087341" y="742188"/>
                        </a:cubicBezTo>
                        <a:cubicBezTo>
                          <a:pt x="1089245" y="740093"/>
                          <a:pt x="1091055" y="738188"/>
                          <a:pt x="1091817" y="736092"/>
                        </a:cubicBezTo>
                        <a:cubicBezTo>
                          <a:pt x="1092198" y="735044"/>
                          <a:pt x="1092198" y="733997"/>
                          <a:pt x="1091817" y="733139"/>
                        </a:cubicBezTo>
                        <a:cubicBezTo>
                          <a:pt x="1091722" y="732949"/>
                          <a:pt x="1091627" y="732758"/>
                          <a:pt x="1091436" y="732568"/>
                        </a:cubicBezTo>
                        <a:cubicBezTo>
                          <a:pt x="1091246" y="732377"/>
                          <a:pt x="1089817" y="731425"/>
                          <a:pt x="1089341" y="731139"/>
                        </a:cubicBezTo>
                        <a:cubicBezTo>
                          <a:pt x="1087912" y="730948"/>
                          <a:pt x="1087626" y="729425"/>
                          <a:pt x="1087150" y="727234"/>
                        </a:cubicBezTo>
                        <a:cubicBezTo>
                          <a:pt x="1087055" y="726567"/>
                          <a:pt x="1086864" y="725900"/>
                          <a:pt x="1086674" y="725138"/>
                        </a:cubicBezTo>
                        <a:cubicBezTo>
                          <a:pt x="1085816" y="721805"/>
                          <a:pt x="1084483" y="717994"/>
                          <a:pt x="1084007" y="717232"/>
                        </a:cubicBezTo>
                        <a:cubicBezTo>
                          <a:pt x="1080768" y="716852"/>
                          <a:pt x="1078578" y="717709"/>
                          <a:pt x="1077339" y="719804"/>
                        </a:cubicBezTo>
                        <a:cubicBezTo>
                          <a:pt x="1075815" y="722471"/>
                          <a:pt x="1074958" y="722757"/>
                          <a:pt x="1071434" y="721805"/>
                        </a:cubicBezTo>
                        <a:cubicBezTo>
                          <a:pt x="1070100" y="721423"/>
                          <a:pt x="1069053" y="721614"/>
                          <a:pt x="1068386" y="722185"/>
                        </a:cubicBezTo>
                        <a:cubicBezTo>
                          <a:pt x="1067719" y="722757"/>
                          <a:pt x="1067529" y="723805"/>
                          <a:pt x="1067719" y="724948"/>
                        </a:cubicBezTo>
                        <a:cubicBezTo>
                          <a:pt x="1068100" y="726757"/>
                          <a:pt x="1067909" y="727996"/>
                          <a:pt x="1067148" y="728663"/>
                        </a:cubicBezTo>
                        <a:cubicBezTo>
                          <a:pt x="1066481" y="729234"/>
                          <a:pt x="1065528" y="729329"/>
                          <a:pt x="1064100" y="728948"/>
                        </a:cubicBezTo>
                        <a:cubicBezTo>
                          <a:pt x="1062290" y="728377"/>
                          <a:pt x="1062195" y="728663"/>
                          <a:pt x="1060956" y="731425"/>
                        </a:cubicBezTo>
                        <a:lnTo>
                          <a:pt x="1060766" y="731901"/>
                        </a:lnTo>
                        <a:cubicBezTo>
                          <a:pt x="1060194" y="733235"/>
                          <a:pt x="1060194" y="733901"/>
                          <a:pt x="1060194" y="734473"/>
                        </a:cubicBezTo>
                        <a:cubicBezTo>
                          <a:pt x="1060194" y="735425"/>
                          <a:pt x="1060099" y="735997"/>
                          <a:pt x="1058766" y="736949"/>
                        </a:cubicBezTo>
                        <a:cubicBezTo>
                          <a:pt x="1057718" y="737711"/>
                          <a:pt x="1056956" y="738283"/>
                          <a:pt x="1056575" y="738854"/>
                        </a:cubicBezTo>
                        <a:cubicBezTo>
                          <a:pt x="1056099" y="739521"/>
                          <a:pt x="1056289" y="739807"/>
                          <a:pt x="1056384" y="739902"/>
                        </a:cubicBezTo>
                        <a:cubicBezTo>
                          <a:pt x="1057432" y="741426"/>
                          <a:pt x="1057051" y="742188"/>
                          <a:pt x="1055813" y="743617"/>
                        </a:cubicBezTo>
                        <a:cubicBezTo>
                          <a:pt x="1054765" y="744950"/>
                          <a:pt x="1054289" y="745522"/>
                          <a:pt x="1053812" y="747236"/>
                        </a:cubicBezTo>
                        <a:cubicBezTo>
                          <a:pt x="1053622" y="747998"/>
                          <a:pt x="1053336" y="748760"/>
                          <a:pt x="1053050" y="749522"/>
                        </a:cubicBezTo>
                        <a:cubicBezTo>
                          <a:pt x="1052574" y="750760"/>
                          <a:pt x="1052003" y="752094"/>
                          <a:pt x="1052098" y="752951"/>
                        </a:cubicBezTo>
                        <a:cubicBezTo>
                          <a:pt x="1052288" y="754666"/>
                          <a:pt x="1052193" y="756571"/>
                          <a:pt x="1052003" y="759143"/>
                        </a:cubicBezTo>
                        <a:cubicBezTo>
                          <a:pt x="1051908" y="759905"/>
                          <a:pt x="1051812" y="760857"/>
                          <a:pt x="1051622" y="761714"/>
                        </a:cubicBezTo>
                        <a:cubicBezTo>
                          <a:pt x="1051241" y="763905"/>
                          <a:pt x="1050860" y="766096"/>
                          <a:pt x="1051527" y="767429"/>
                        </a:cubicBezTo>
                        <a:cubicBezTo>
                          <a:pt x="1052765" y="769715"/>
                          <a:pt x="1052098" y="770668"/>
                          <a:pt x="1050955" y="772287"/>
                        </a:cubicBezTo>
                        <a:lnTo>
                          <a:pt x="1050383" y="773049"/>
                        </a:lnTo>
                        <a:cubicBezTo>
                          <a:pt x="1049050" y="774954"/>
                          <a:pt x="1048383" y="775906"/>
                          <a:pt x="1049336" y="778764"/>
                        </a:cubicBezTo>
                        <a:cubicBezTo>
                          <a:pt x="1049717" y="779907"/>
                          <a:pt x="1050193" y="780669"/>
                          <a:pt x="1050669" y="781240"/>
                        </a:cubicBezTo>
                        <a:cubicBezTo>
                          <a:pt x="1051336" y="782288"/>
                          <a:pt x="1051908" y="783146"/>
                          <a:pt x="1050860" y="784765"/>
                        </a:cubicBezTo>
                        <a:cubicBezTo>
                          <a:pt x="1050098" y="785908"/>
                          <a:pt x="1050098" y="787051"/>
                          <a:pt x="1050193" y="788289"/>
                        </a:cubicBezTo>
                        <a:cubicBezTo>
                          <a:pt x="1050193" y="789051"/>
                          <a:pt x="1050288" y="789718"/>
                          <a:pt x="1050098" y="790480"/>
                        </a:cubicBezTo>
                        <a:cubicBezTo>
                          <a:pt x="1049621" y="792480"/>
                          <a:pt x="1047526" y="794099"/>
                          <a:pt x="1045335" y="794099"/>
                        </a:cubicBezTo>
                        <a:cubicBezTo>
                          <a:pt x="1043621" y="794099"/>
                          <a:pt x="1043240" y="794194"/>
                          <a:pt x="1043240" y="795814"/>
                        </a:cubicBezTo>
                        <a:cubicBezTo>
                          <a:pt x="1043240" y="796385"/>
                          <a:pt x="1043049" y="796957"/>
                          <a:pt x="1042573" y="797338"/>
                        </a:cubicBezTo>
                        <a:cubicBezTo>
                          <a:pt x="1041335" y="798481"/>
                          <a:pt x="1038382" y="798290"/>
                          <a:pt x="1035429" y="798100"/>
                        </a:cubicBezTo>
                        <a:lnTo>
                          <a:pt x="1034572" y="798005"/>
                        </a:lnTo>
                        <a:cubicBezTo>
                          <a:pt x="1030953" y="797719"/>
                          <a:pt x="1027809" y="798671"/>
                          <a:pt x="1025333" y="800481"/>
                        </a:cubicBezTo>
                        <a:cubicBezTo>
                          <a:pt x="1024857" y="800862"/>
                          <a:pt x="1024380" y="801243"/>
                          <a:pt x="1023999" y="801624"/>
                        </a:cubicBezTo>
                        <a:cubicBezTo>
                          <a:pt x="1022190" y="803148"/>
                          <a:pt x="1020761" y="804291"/>
                          <a:pt x="1017617" y="804291"/>
                        </a:cubicBezTo>
                        <a:cubicBezTo>
                          <a:pt x="1015998" y="804291"/>
                          <a:pt x="1013617" y="804958"/>
                          <a:pt x="1011331" y="805529"/>
                        </a:cubicBezTo>
                        <a:cubicBezTo>
                          <a:pt x="1008854" y="806196"/>
                          <a:pt x="1006283" y="806958"/>
                          <a:pt x="1004282" y="806958"/>
                        </a:cubicBezTo>
                        <a:lnTo>
                          <a:pt x="1003520" y="806958"/>
                        </a:lnTo>
                        <a:cubicBezTo>
                          <a:pt x="1000377" y="806958"/>
                          <a:pt x="998377" y="806958"/>
                          <a:pt x="997234" y="808101"/>
                        </a:cubicBezTo>
                        <a:cubicBezTo>
                          <a:pt x="996567" y="808863"/>
                          <a:pt x="995043" y="809720"/>
                          <a:pt x="993519" y="810482"/>
                        </a:cubicBezTo>
                        <a:cubicBezTo>
                          <a:pt x="994377" y="810387"/>
                          <a:pt x="995234" y="810101"/>
                          <a:pt x="995996" y="809720"/>
                        </a:cubicBezTo>
                        <a:cubicBezTo>
                          <a:pt x="996567" y="809530"/>
                          <a:pt x="997044" y="809244"/>
                          <a:pt x="997615" y="809054"/>
                        </a:cubicBezTo>
                        <a:cubicBezTo>
                          <a:pt x="998567" y="808768"/>
                          <a:pt x="999044" y="809054"/>
                          <a:pt x="999425" y="809435"/>
                        </a:cubicBezTo>
                        <a:cubicBezTo>
                          <a:pt x="999711" y="809720"/>
                          <a:pt x="1000187" y="810101"/>
                          <a:pt x="1002282" y="810006"/>
                        </a:cubicBezTo>
                        <a:cubicBezTo>
                          <a:pt x="1002949" y="810006"/>
                          <a:pt x="1003520" y="810101"/>
                          <a:pt x="1004092" y="810197"/>
                        </a:cubicBezTo>
                        <a:cubicBezTo>
                          <a:pt x="1004568" y="810292"/>
                          <a:pt x="1004949" y="810387"/>
                          <a:pt x="1005425" y="810387"/>
                        </a:cubicBezTo>
                        <a:cubicBezTo>
                          <a:pt x="1005425" y="810387"/>
                          <a:pt x="1007140" y="810482"/>
                          <a:pt x="1007616" y="811149"/>
                        </a:cubicBezTo>
                        <a:lnTo>
                          <a:pt x="1007807" y="811435"/>
                        </a:lnTo>
                        <a:lnTo>
                          <a:pt x="1007711" y="811911"/>
                        </a:lnTo>
                        <a:cubicBezTo>
                          <a:pt x="1007426" y="812673"/>
                          <a:pt x="1007426" y="812864"/>
                          <a:pt x="1007426" y="812959"/>
                        </a:cubicBezTo>
                        <a:cubicBezTo>
                          <a:pt x="1007711" y="813340"/>
                          <a:pt x="1007807" y="813721"/>
                          <a:pt x="1007997" y="814578"/>
                        </a:cubicBezTo>
                        <a:lnTo>
                          <a:pt x="1007997" y="814578"/>
                        </a:lnTo>
                        <a:cubicBezTo>
                          <a:pt x="1008188" y="816007"/>
                          <a:pt x="1007140" y="817721"/>
                          <a:pt x="1005521" y="818483"/>
                        </a:cubicBezTo>
                        <a:cubicBezTo>
                          <a:pt x="1004378" y="819055"/>
                          <a:pt x="1004473" y="819340"/>
                          <a:pt x="1004568" y="819436"/>
                        </a:cubicBezTo>
                        <a:cubicBezTo>
                          <a:pt x="1004854" y="820007"/>
                          <a:pt x="1005235" y="820388"/>
                          <a:pt x="1005711" y="820484"/>
                        </a:cubicBezTo>
                        <a:cubicBezTo>
                          <a:pt x="1006949" y="820864"/>
                          <a:pt x="1007807" y="820769"/>
                          <a:pt x="1008569" y="820388"/>
                        </a:cubicBezTo>
                        <a:cubicBezTo>
                          <a:pt x="1008854" y="820293"/>
                          <a:pt x="1009140" y="820007"/>
                          <a:pt x="1009426" y="819817"/>
                        </a:cubicBezTo>
                        <a:cubicBezTo>
                          <a:pt x="1010188" y="819055"/>
                          <a:pt x="1011045" y="818769"/>
                          <a:pt x="1011807" y="818864"/>
                        </a:cubicBezTo>
                        <a:cubicBezTo>
                          <a:pt x="1012665" y="818960"/>
                          <a:pt x="1013331" y="819531"/>
                          <a:pt x="1013998" y="820484"/>
                        </a:cubicBezTo>
                        <a:cubicBezTo>
                          <a:pt x="1014474" y="821150"/>
                          <a:pt x="1014760" y="821817"/>
                          <a:pt x="1015141" y="822579"/>
                        </a:cubicBezTo>
                        <a:cubicBezTo>
                          <a:pt x="1015617" y="823531"/>
                          <a:pt x="1016189" y="824675"/>
                          <a:pt x="1017332" y="826294"/>
                        </a:cubicBezTo>
                        <a:cubicBezTo>
                          <a:pt x="1019046" y="828961"/>
                          <a:pt x="1020761" y="830104"/>
                          <a:pt x="1022952" y="830199"/>
                        </a:cubicBezTo>
                        <a:cubicBezTo>
                          <a:pt x="1025619" y="830294"/>
                          <a:pt x="1026952" y="831723"/>
                          <a:pt x="1026952" y="834295"/>
                        </a:cubicBezTo>
                        <a:cubicBezTo>
                          <a:pt x="1026952" y="835723"/>
                          <a:pt x="1026952" y="835723"/>
                          <a:pt x="1027904" y="835723"/>
                        </a:cubicBezTo>
                        <a:cubicBezTo>
                          <a:pt x="1029428" y="835723"/>
                          <a:pt x="1030000" y="836009"/>
                          <a:pt x="1031524" y="838676"/>
                        </a:cubicBezTo>
                        <a:cubicBezTo>
                          <a:pt x="1032286" y="840105"/>
                          <a:pt x="1032572" y="841248"/>
                          <a:pt x="1032095" y="842296"/>
                        </a:cubicBezTo>
                        <a:cubicBezTo>
                          <a:pt x="1031715" y="843248"/>
                          <a:pt x="1030667" y="844010"/>
                          <a:pt x="1028952" y="844486"/>
                        </a:cubicBezTo>
                        <a:cubicBezTo>
                          <a:pt x="1028476" y="844582"/>
                          <a:pt x="1028095" y="844868"/>
                          <a:pt x="1028000" y="845153"/>
                        </a:cubicBezTo>
                        <a:cubicBezTo>
                          <a:pt x="1027619" y="845915"/>
                          <a:pt x="1028190" y="847439"/>
                          <a:pt x="1028857" y="848963"/>
                        </a:cubicBezTo>
                        <a:cubicBezTo>
                          <a:pt x="1028952" y="849344"/>
                          <a:pt x="1029143" y="849630"/>
                          <a:pt x="1029238" y="850011"/>
                        </a:cubicBezTo>
                        <a:cubicBezTo>
                          <a:pt x="1030286" y="852678"/>
                          <a:pt x="1030381" y="852773"/>
                          <a:pt x="1032191" y="853631"/>
                        </a:cubicBezTo>
                        <a:cubicBezTo>
                          <a:pt x="1033905" y="854488"/>
                          <a:pt x="1034477" y="856774"/>
                          <a:pt x="1035144" y="859060"/>
                        </a:cubicBezTo>
                        <a:cubicBezTo>
                          <a:pt x="1035334" y="859822"/>
                          <a:pt x="1035524" y="860489"/>
                          <a:pt x="1035715" y="861155"/>
                        </a:cubicBezTo>
                        <a:cubicBezTo>
                          <a:pt x="1036096" y="862108"/>
                          <a:pt x="1036667" y="862870"/>
                          <a:pt x="1037239" y="863536"/>
                        </a:cubicBezTo>
                        <a:cubicBezTo>
                          <a:pt x="1038001" y="864489"/>
                          <a:pt x="1038858" y="865537"/>
                          <a:pt x="1038191" y="866775"/>
                        </a:cubicBezTo>
                        <a:cubicBezTo>
                          <a:pt x="1037811" y="867442"/>
                          <a:pt x="1038001" y="867727"/>
                          <a:pt x="1038382" y="868775"/>
                        </a:cubicBezTo>
                        <a:cubicBezTo>
                          <a:pt x="1038668" y="869347"/>
                          <a:pt x="1038953" y="870109"/>
                          <a:pt x="1039239" y="871252"/>
                        </a:cubicBezTo>
                        <a:cubicBezTo>
                          <a:pt x="1039811" y="873538"/>
                          <a:pt x="1039525" y="874014"/>
                          <a:pt x="1037906" y="874681"/>
                        </a:cubicBezTo>
                        <a:cubicBezTo>
                          <a:pt x="1037334" y="874871"/>
                          <a:pt x="1036572" y="875252"/>
                          <a:pt x="1035524" y="875824"/>
                        </a:cubicBezTo>
                        <a:cubicBezTo>
                          <a:pt x="1032477" y="877729"/>
                          <a:pt x="1032572" y="882301"/>
                          <a:pt x="1033810" y="884873"/>
                        </a:cubicBezTo>
                        <a:cubicBezTo>
                          <a:pt x="1035048" y="887444"/>
                          <a:pt x="1036191" y="888587"/>
                          <a:pt x="1037811" y="890111"/>
                        </a:cubicBezTo>
                        <a:lnTo>
                          <a:pt x="1038191" y="890492"/>
                        </a:lnTo>
                        <a:cubicBezTo>
                          <a:pt x="1039811" y="892016"/>
                          <a:pt x="1041716" y="892111"/>
                          <a:pt x="1044669" y="890873"/>
                        </a:cubicBezTo>
                        <a:cubicBezTo>
                          <a:pt x="1046764" y="890016"/>
                          <a:pt x="1047907" y="890683"/>
                          <a:pt x="1048288" y="890969"/>
                        </a:cubicBezTo>
                        <a:cubicBezTo>
                          <a:pt x="1048859" y="891445"/>
                          <a:pt x="1049050" y="892016"/>
                          <a:pt x="1048955" y="892683"/>
                        </a:cubicBezTo>
                        <a:cubicBezTo>
                          <a:pt x="1048859" y="893350"/>
                          <a:pt x="1048383" y="893826"/>
                          <a:pt x="1047621" y="894112"/>
                        </a:cubicBezTo>
                        <a:cubicBezTo>
                          <a:pt x="1047145" y="894302"/>
                          <a:pt x="1047050" y="894398"/>
                          <a:pt x="1047050" y="894398"/>
                        </a:cubicBezTo>
                        <a:cubicBezTo>
                          <a:pt x="1047050" y="894493"/>
                          <a:pt x="1047050" y="894874"/>
                          <a:pt x="1048478" y="896112"/>
                        </a:cubicBezTo>
                        <a:cubicBezTo>
                          <a:pt x="1049526" y="896969"/>
                          <a:pt x="1049907" y="897731"/>
                          <a:pt x="1050383" y="898398"/>
                        </a:cubicBezTo>
                        <a:cubicBezTo>
                          <a:pt x="1050669" y="898779"/>
                          <a:pt x="1050860" y="899255"/>
                          <a:pt x="1051241" y="899731"/>
                        </a:cubicBezTo>
                        <a:cubicBezTo>
                          <a:pt x="1051622" y="900208"/>
                          <a:pt x="1052003" y="900779"/>
                          <a:pt x="1052288" y="901256"/>
                        </a:cubicBezTo>
                        <a:cubicBezTo>
                          <a:pt x="1052384" y="901446"/>
                          <a:pt x="1052479" y="901636"/>
                          <a:pt x="1052670" y="901827"/>
                        </a:cubicBezTo>
                        <a:cubicBezTo>
                          <a:pt x="1053622" y="900303"/>
                          <a:pt x="1055337" y="900017"/>
                          <a:pt x="1057718" y="900875"/>
                        </a:cubicBezTo>
                        <a:cubicBezTo>
                          <a:pt x="1060766" y="901922"/>
                          <a:pt x="1061433" y="903542"/>
                          <a:pt x="1062195" y="906780"/>
                        </a:cubicBezTo>
                        <a:cubicBezTo>
                          <a:pt x="1062480" y="908114"/>
                          <a:pt x="1062957" y="908399"/>
                          <a:pt x="1063052" y="908399"/>
                        </a:cubicBezTo>
                        <a:cubicBezTo>
                          <a:pt x="1063147" y="908494"/>
                          <a:pt x="1063528" y="908114"/>
                          <a:pt x="1063719" y="907447"/>
                        </a:cubicBezTo>
                        <a:cubicBezTo>
                          <a:pt x="1063433" y="906780"/>
                          <a:pt x="1064195" y="906304"/>
                          <a:pt x="1065242" y="906304"/>
                        </a:cubicBezTo>
                        <a:close/>
                        <a:moveTo>
                          <a:pt x="930273" y="886873"/>
                        </a:moveTo>
                        <a:cubicBezTo>
                          <a:pt x="930273" y="886968"/>
                          <a:pt x="930273" y="886968"/>
                          <a:pt x="930273" y="886968"/>
                        </a:cubicBezTo>
                        <a:cubicBezTo>
                          <a:pt x="930273" y="886968"/>
                          <a:pt x="930273" y="886968"/>
                          <a:pt x="930273" y="886873"/>
                        </a:cubicBezTo>
                        <a:close/>
                        <a:moveTo>
                          <a:pt x="1437479" y="863060"/>
                        </a:moveTo>
                        <a:lnTo>
                          <a:pt x="1437479" y="863060"/>
                        </a:lnTo>
                        <a:lnTo>
                          <a:pt x="1437479" y="863060"/>
                        </a:lnTo>
                        <a:close/>
                        <a:moveTo>
                          <a:pt x="1360041" y="846963"/>
                        </a:moveTo>
                        <a:cubicBezTo>
                          <a:pt x="1360041" y="846963"/>
                          <a:pt x="1360041" y="846963"/>
                          <a:pt x="1360041" y="846963"/>
                        </a:cubicBezTo>
                        <a:cubicBezTo>
                          <a:pt x="1360041" y="846963"/>
                          <a:pt x="1360041" y="846963"/>
                          <a:pt x="1360041" y="846963"/>
                        </a:cubicBezTo>
                        <a:close/>
                        <a:moveTo>
                          <a:pt x="1078292" y="832485"/>
                        </a:moveTo>
                        <a:lnTo>
                          <a:pt x="1078292" y="832485"/>
                        </a:lnTo>
                        <a:lnTo>
                          <a:pt x="1078292" y="832485"/>
                        </a:lnTo>
                        <a:close/>
                        <a:moveTo>
                          <a:pt x="1236597" y="788860"/>
                        </a:moveTo>
                        <a:lnTo>
                          <a:pt x="1236597" y="788860"/>
                        </a:lnTo>
                        <a:lnTo>
                          <a:pt x="1236597" y="788860"/>
                        </a:lnTo>
                        <a:close/>
                        <a:moveTo>
                          <a:pt x="1533587" y="617887"/>
                        </a:moveTo>
                        <a:lnTo>
                          <a:pt x="1533587" y="617887"/>
                        </a:lnTo>
                        <a:lnTo>
                          <a:pt x="1533587" y="617887"/>
                        </a:lnTo>
                        <a:close/>
                        <a:moveTo>
                          <a:pt x="1496344" y="582454"/>
                        </a:moveTo>
                        <a:lnTo>
                          <a:pt x="1496344" y="582454"/>
                        </a:lnTo>
                        <a:lnTo>
                          <a:pt x="1496344" y="582454"/>
                        </a:lnTo>
                        <a:close/>
                        <a:moveTo>
                          <a:pt x="1739327" y="512350"/>
                        </a:moveTo>
                        <a:lnTo>
                          <a:pt x="1739327" y="512350"/>
                        </a:lnTo>
                        <a:lnTo>
                          <a:pt x="1739327" y="512350"/>
                        </a:lnTo>
                        <a:close/>
                        <a:moveTo>
                          <a:pt x="1645315" y="137731"/>
                        </a:moveTo>
                        <a:cubicBezTo>
                          <a:pt x="1645315" y="137731"/>
                          <a:pt x="1645315" y="137731"/>
                          <a:pt x="1645315" y="137731"/>
                        </a:cubicBezTo>
                        <a:lnTo>
                          <a:pt x="1645315" y="137731"/>
                        </a:lnTo>
                        <a:close/>
                        <a:moveTo>
                          <a:pt x="1654840" y="94964"/>
                        </a:moveTo>
                        <a:lnTo>
                          <a:pt x="1654840" y="94964"/>
                        </a:lnTo>
                        <a:lnTo>
                          <a:pt x="1654840" y="94964"/>
                        </a:lnTo>
                        <a:close/>
                        <a:moveTo>
                          <a:pt x="1657412" y="88392"/>
                        </a:moveTo>
                        <a:lnTo>
                          <a:pt x="1657412" y="88392"/>
                        </a:lnTo>
                        <a:lnTo>
                          <a:pt x="1657412" y="88392"/>
                        </a:lnTo>
                        <a:close/>
                        <a:moveTo>
                          <a:pt x="1717991" y="1078421"/>
                        </a:moveTo>
                        <a:lnTo>
                          <a:pt x="1717419" y="1077182"/>
                        </a:lnTo>
                        <a:cubicBezTo>
                          <a:pt x="1718467" y="1076706"/>
                          <a:pt x="1719705" y="1076230"/>
                          <a:pt x="1721134" y="1075658"/>
                        </a:cubicBezTo>
                        <a:cubicBezTo>
                          <a:pt x="1725420" y="1073944"/>
                          <a:pt x="1730659" y="1071753"/>
                          <a:pt x="1733326" y="1070420"/>
                        </a:cubicBezTo>
                        <a:lnTo>
                          <a:pt x="1733897" y="1071658"/>
                        </a:lnTo>
                        <a:cubicBezTo>
                          <a:pt x="1731135" y="1072991"/>
                          <a:pt x="1725896" y="1075182"/>
                          <a:pt x="1721610" y="1076897"/>
                        </a:cubicBezTo>
                        <a:cubicBezTo>
                          <a:pt x="1720277" y="1077468"/>
                          <a:pt x="1719038" y="1077944"/>
                          <a:pt x="1717991" y="1078421"/>
                        </a:cubicBezTo>
                        <a:close/>
                        <a:moveTo>
                          <a:pt x="1740755" y="1066990"/>
                        </a:moveTo>
                        <a:lnTo>
                          <a:pt x="1739422" y="1066610"/>
                        </a:lnTo>
                        <a:cubicBezTo>
                          <a:pt x="1739898" y="1064895"/>
                          <a:pt x="1748185" y="1058704"/>
                          <a:pt x="1754376" y="1057180"/>
                        </a:cubicBezTo>
                        <a:lnTo>
                          <a:pt x="1754757" y="1058513"/>
                        </a:lnTo>
                        <a:cubicBezTo>
                          <a:pt x="1748376" y="1060132"/>
                          <a:pt x="1741137" y="1065943"/>
                          <a:pt x="1740755" y="1066990"/>
                        </a:cubicBezTo>
                        <a:close/>
                        <a:moveTo>
                          <a:pt x="1478818" y="727234"/>
                        </a:moveTo>
                        <a:cubicBezTo>
                          <a:pt x="1478151" y="727234"/>
                          <a:pt x="1477675" y="727139"/>
                          <a:pt x="1477389" y="726853"/>
                        </a:cubicBezTo>
                        <a:cubicBezTo>
                          <a:pt x="1476722" y="726377"/>
                          <a:pt x="1476722" y="725519"/>
                          <a:pt x="1476627" y="724472"/>
                        </a:cubicBezTo>
                        <a:lnTo>
                          <a:pt x="1476532" y="723900"/>
                        </a:lnTo>
                        <a:cubicBezTo>
                          <a:pt x="1476532" y="723614"/>
                          <a:pt x="1476437" y="723519"/>
                          <a:pt x="1476437" y="723519"/>
                        </a:cubicBezTo>
                        <a:cubicBezTo>
                          <a:pt x="1476437" y="723519"/>
                          <a:pt x="1475865" y="723424"/>
                          <a:pt x="1473770" y="725234"/>
                        </a:cubicBezTo>
                        <a:cubicBezTo>
                          <a:pt x="1473294" y="725614"/>
                          <a:pt x="1472627" y="726091"/>
                          <a:pt x="1471865" y="725996"/>
                        </a:cubicBezTo>
                        <a:cubicBezTo>
                          <a:pt x="1470912" y="725805"/>
                          <a:pt x="1470436" y="724852"/>
                          <a:pt x="1469674" y="723329"/>
                        </a:cubicBezTo>
                        <a:cubicBezTo>
                          <a:pt x="1468626" y="721233"/>
                          <a:pt x="1468531" y="721328"/>
                          <a:pt x="1467007" y="722090"/>
                        </a:cubicBezTo>
                        <a:cubicBezTo>
                          <a:pt x="1465864" y="722662"/>
                          <a:pt x="1465102" y="722948"/>
                          <a:pt x="1464340" y="722948"/>
                        </a:cubicBezTo>
                        <a:cubicBezTo>
                          <a:pt x="1463387" y="722948"/>
                          <a:pt x="1462721" y="722567"/>
                          <a:pt x="1462245" y="721709"/>
                        </a:cubicBezTo>
                        <a:cubicBezTo>
                          <a:pt x="1461863" y="720852"/>
                          <a:pt x="1461387" y="720661"/>
                          <a:pt x="1459292" y="720566"/>
                        </a:cubicBezTo>
                        <a:cubicBezTo>
                          <a:pt x="1457101" y="720471"/>
                          <a:pt x="1456434" y="717994"/>
                          <a:pt x="1455863" y="715804"/>
                        </a:cubicBezTo>
                        <a:cubicBezTo>
                          <a:pt x="1455768" y="715423"/>
                          <a:pt x="1455672" y="715042"/>
                          <a:pt x="1455577" y="714661"/>
                        </a:cubicBezTo>
                        <a:cubicBezTo>
                          <a:pt x="1454815" y="712280"/>
                          <a:pt x="1454720" y="711232"/>
                          <a:pt x="1455196" y="708755"/>
                        </a:cubicBezTo>
                        <a:cubicBezTo>
                          <a:pt x="1455291" y="708184"/>
                          <a:pt x="1455387" y="707707"/>
                          <a:pt x="1455482" y="707231"/>
                        </a:cubicBezTo>
                        <a:cubicBezTo>
                          <a:pt x="1455672" y="705802"/>
                          <a:pt x="1455863" y="704564"/>
                          <a:pt x="1457482" y="703993"/>
                        </a:cubicBezTo>
                        <a:cubicBezTo>
                          <a:pt x="1457863" y="703802"/>
                          <a:pt x="1458339" y="703707"/>
                          <a:pt x="1458720" y="703612"/>
                        </a:cubicBezTo>
                        <a:cubicBezTo>
                          <a:pt x="1460054" y="703231"/>
                          <a:pt x="1460911" y="702945"/>
                          <a:pt x="1461006" y="702278"/>
                        </a:cubicBezTo>
                        <a:cubicBezTo>
                          <a:pt x="1461102" y="701611"/>
                          <a:pt x="1461197" y="700850"/>
                          <a:pt x="1461006" y="700564"/>
                        </a:cubicBezTo>
                        <a:cubicBezTo>
                          <a:pt x="1460911" y="700469"/>
                          <a:pt x="1460720" y="700373"/>
                          <a:pt x="1460339" y="700278"/>
                        </a:cubicBezTo>
                        <a:cubicBezTo>
                          <a:pt x="1459292" y="700183"/>
                          <a:pt x="1458815" y="699611"/>
                          <a:pt x="1458625" y="699135"/>
                        </a:cubicBezTo>
                        <a:cubicBezTo>
                          <a:pt x="1458244" y="698278"/>
                          <a:pt x="1458530" y="697325"/>
                          <a:pt x="1458911" y="696659"/>
                        </a:cubicBezTo>
                        <a:cubicBezTo>
                          <a:pt x="1459387" y="695897"/>
                          <a:pt x="1459387" y="694849"/>
                          <a:pt x="1459101" y="693230"/>
                        </a:cubicBezTo>
                        <a:lnTo>
                          <a:pt x="1459006" y="692658"/>
                        </a:lnTo>
                        <a:cubicBezTo>
                          <a:pt x="1458911" y="692277"/>
                          <a:pt x="1458815" y="691801"/>
                          <a:pt x="1458815" y="691706"/>
                        </a:cubicBezTo>
                        <a:cubicBezTo>
                          <a:pt x="1458815" y="691706"/>
                          <a:pt x="1458625" y="691610"/>
                          <a:pt x="1458054" y="691706"/>
                        </a:cubicBezTo>
                        <a:cubicBezTo>
                          <a:pt x="1457482" y="691706"/>
                          <a:pt x="1456911" y="691706"/>
                          <a:pt x="1456434" y="691229"/>
                        </a:cubicBezTo>
                        <a:cubicBezTo>
                          <a:pt x="1455958" y="690753"/>
                          <a:pt x="1456053" y="689991"/>
                          <a:pt x="1456244" y="688943"/>
                        </a:cubicBezTo>
                        <a:lnTo>
                          <a:pt x="1456339" y="688372"/>
                        </a:lnTo>
                        <a:cubicBezTo>
                          <a:pt x="1456434" y="687896"/>
                          <a:pt x="1456529" y="687514"/>
                          <a:pt x="1456529" y="687229"/>
                        </a:cubicBezTo>
                        <a:cubicBezTo>
                          <a:pt x="1456529" y="687038"/>
                          <a:pt x="1456625" y="686752"/>
                          <a:pt x="1456625" y="686752"/>
                        </a:cubicBezTo>
                        <a:cubicBezTo>
                          <a:pt x="1456625" y="686752"/>
                          <a:pt x="1456434" y="686657"/>
                          <a:pt x="1456053" y="686467"/>
                        </a:cubicBezTo>
                        <a:cubicBezTo>
                          <a:pt x="1454339" y="685610"/>
                          <a:pt x="1454529" y="680942"/>
                          <a:pt x="1454815" y="678180"/>
                        </a:cubicBezTo>
                        <a:cubicBezTo>
                          <a:pt x="1454529" y="678466"/>
                          <a:pt x="1454148" y="678752"/>
                          <a:pt x="1453577" y="678942"/>
                        </a:cubicBezTo>
                        <a:cubicBezTo>
                          <a:pt x="1451672" y="679799"/>
                          <a:pt x="1449005" y="680656"/>
                          <a:pt x="1447004" y="679609"/>
                        </a:cubicBezTo>
                        <a:cubicBezTo>
                          <a:pt x="1446528" y="679323"/>
                          <a:pt x="1446147" y="679799"/>
                          <a:pt x="1445195" y="681228"/>
                        </a:cubicBezTo>
                        <a:cubicBezTo>
                          <a:pt x="1444623" y="682085"/>
                          <a:pt x="1444052" y="682943"/>
                          <a:pt x="1443195" y="683514"/>
                        </a:cubicBezTo>
                        <a:cubicBezTo>
                          <a:pt x="1442337" y="684085"/>
                          <a:pt x="1442052" y="684562"/>
                          <a:pt x="1441956" y="684752"/>
                        </a:cubicBezTo>
                        <a:cubicBezTo>
                          <a:pt x="1442718" y="685800"/>
                          <a:pt x="1443385" y="686657"/>
                          <a:pt x="1442909" y="687514"/>
                        </a:cubicBezTo>
                        <a:cubicBezTo>
                          <a:pt x="1442528" y="688372"/>
                          <a:pt x="1441289" y="688467"/>
                          <a:pt x="1440146" y="688467"/>
                        </a:cubicBezTo>
                        <a:cubicBezTo>
                          <a:pt x="1439480" y="688467"/>
                          <a:pt x="1439004" y="688372"/>
                          <a:pt x="1438432" y="688181"/>
                        </a:cubicBezTo>
                        <a:cubicBezTo>
                          <a:pt x="1437956" y="688086"/>
                          <a:pt x="1437479" y="687896"/>
                          <a:pt x="1436718" y="687800"/>
                        </a:cubicBezTo>
                        <a:cubicBezTo>
                          <a:pt x="1433955" y="687419"/>
                          <a:pt x="1432717" y="684657"/>
                          <a:pt x="1432336" y="683419"/>
                        </a:cubicBezTo>
                        <a:cubicBezTo>
                          <a:pt x="1432145" y="683514"/>
                          <a:pt x="1431860" y="683609"/>
                          <a:pt x="1431574" y="683609"/>
                        </a:cubicBezTo>
                        <a:cubicBezTo>
                          <a:pt x="1431098" y="683705"/>
                          <a:pt x="1430717" y="683895"/>
                          <a:pt x="1430526" y="683895"/>
                        </a:cubicBezTo>
                        <a:cubicBezTo>
                          <a:pt x="1428717" y="684181"/>
                          <a:pt x="1426812" y="684181"/>
                          <a:pt x="1425097" y="684181"/>
                        </a:cubicBezTo>
                        <a:cubicBezTo>
                          <a:pt x="1422906" y="684181"/>
                          <a:pt x="1422144" y="684467"/>
                          <a:pt x="1420239" y="686086"/>
                        </a:cubicBezTo>
                        <a:cubicBezTo>
                          <a:pt x="1419763" y="686467"/>
                          <a:pt x="1419287" y="686848"/>
                          <a:pt x="1418811" y="687134"/>
                        </a:cubicBezTo>
                        <a:cubicBezTo>
                          <a:pt x="1418334" y="687419"/>
                          <a:pt x="1417572" y="687705"/>
                          <a:pt x="1416525" y="687229"/>
                        </a:cubicBezTo>
                        <a:cubicBezTo>
                          <a:pt x="1415286" y="686752"/>
                          <a:pt x="1413857" y="685514"/>
                          <a:pt x="1413286" y="684848"/>
                        </a:cubicBezTo>
                        <a:cubicBezTo>
                          <a:pt x="1413095" y="684848"/>
                          <a:pt x="1412524" y="684848"/>
                          <a:pt x="1411190" y="684943"/>
                        </a:cubicBezTo>
                        <a:cubicBezTo>
                          <a:pt x="1410524" y="685038"/>
                          <a:pt x="1409857" y="685038"/>
                          <a:pt x="1409286" y="685133"/>
                        </a:cubicBezTo>
                        <a:cubicBezTo>
                          <a:pt x="1408333" y="685229"/>
                          <a:pt x="1407380" y="685229"/>
                          <a:pt x="1406619" y="684562"/>
                        </a:cubicBezTo>
                        <a:cubicBezTo>
                          <a:pt x="1406142" y="684085"/>
                          <a:pt x="1405856" y="683323"/>
                          <a:pt x="1405666" y="682276"/>
                        </a:cubicBezTo>
                        <a:cubicBezTo>
                          <a:pt x="1405380" y="679990"/>
                          <a:pt x="1405095" y="678942"/>
                          <a:pt x="1403952" y="678561"/>
                        </a:cubicBezTo>
                        <a:cubicBezTo>
                          <a:pt x="1402618" y="678180"/>
                          <a:pt x="1402618" y="677228"/>
                          <a:pt x="1402618" y="676942"/>
                        </a:cubicBezTo>
                        <a:cubicBezTo>
                          <a:pt x="1402713" y="675989"/>
                          <a:pt x="1403856" y="675227"/>
                          <a:pt x="1405571" y="675132"/>
                        </a:cubicBezTo>
                        <a:cubicBezTo>
                          <a:pt x="1406047" y="675132"/>
                          <a:pt x="1406619" y="674942"/>
                          <a:pt x="1406809" y="674465"/>
                        </a:cubicBezTo>
                        <a:cubicBezTo>
                          <a:pt x="1407000" y="673894"/>
                          <a:pt x="1406714" y="673037"/>
                          <a:pt x="1405952" y="672275"/>
                        </a:cubicBezTo>
                        <a:cubicBezTo>
                          <a:pt x="1405476" y="671703"/>
                          <a:pt x="1405095" y="671227"/>
                          <a:pt x="1404809" y="670846"/>
                        </a:cubicBezTo>
                        <a:cubicBezTo>
                          <a:pt x="1404237" y="669989"/>
                          <a:pt x="1403856" y="669512"/>
                          <a:pt x="1402332" y="668750"/>
                        </a:cubicBezTo>
                        <a:cubicBezTo>
                          <a:pt x="1401665" y="668369"/>
                          <a:pt x="1401285" y="667798"/>
                          <a:pt x="1401189" y="667036"/>
                        </a:cubicBezTo>
                        <a:cubicBezTo>
                          <a:pt x="1400999" y="664750"/>
                          <a:pt x="1403952" y="661416"/>
                          <a:pt x="1406047" y="659892"/>
                        </a:cubicBezTo>
                        <a:cubicBezTo>
                          <a:pt x="1407380" y="658939"/>
                          <a:pt x="1408619" y="658558"/>
                          <a:pt x="1409952" y="658178"/>
                        </a:cubicBezTo>
                        <a:cubicBezTo>
                          <a:pt x="1411190" y="657797"/>
                          <a:pt x="1412429" y="657416"/>
                          <a:pt x="1413572" y="656463"/>
                        </a:cubicBezTo>
                        <a:cubicBezTo>
                          <a:pt x="1415762" y="654749"/>
                          <a:pt x="1416525" y="653891"/>
                          <a:pt x="1417953" y="652081"/>
                        </a:cubicBezTo>
                        <a:lnTo>
                          <a:pt x="1418334" y="651605"/>
                        </a:lnTo>
                        <a:cubicBezTo>
                          <a:pt x="1418715" y="651129"/>
                          <a:pt x="1418906" y="650653"/>
                          <a:pt x="1418906" y="650081"/>
                        </a:cubicBezTo>
                        <a:cubicBezTo>
                          <a:pt x="1418715" y="648938"/>
                          <a:pt x="1417477" y="648081"/>
                          <a:pt x="1417096" y="647795"/>
                        </a:cubicBezTo>
                        <a:cubicBezTo>
                          <a:pt x="1416810" y="647605"/>
                          <a:pt x="1416525" y="647414"/>
                          <a:pt x="1416144" y="647224"/>
                        </a:cubicBezTo>
                        <a:cubicBezTo>
                          <a:pt x="1415096" y="646652"/>
                          <a:pt x="1414048" y="645985"/>
                          <a:pt x="1412429" y="644366"/>
                        </a:cubicBezTo>
                        <a:cubicBezTo>
                          <a:pt x="1410047" y="641795"/>
                          <a:pt x="1410238" y="638937"/>
                          <a:pt x="1411190" y="637318"/>
                        </a:cubicBezTo>
                        <a:cubicBezTo>
                          <a:pt x="1412334" y="635318"/>
                          <a:pt x="1414715" y="633222"/>
                          <a:pt x="1417668" y="633794"/>
                        </a:cubicBezTo>
                        <a:cubicBezTo>
                          <a:pt x="1419668" y="634175"/>
                          <a:pt x="1420144" y="633794"/>
                          <a:pt x="1421192" y="633031"/>
                        </a:cubicBezTo>
                        <a:cubicBezTo>
                          <a:pt x="1421382" y="632936"/>
                          <a:pt x="1421573" y="632746"/>
                          <a:pt x="1421763" y="632651"/>
                        </a:cubicBezTo>
                        <a:cubicBezTo>
                          <a:pt x="1423002" y="631793"/>
                          <a:pt x="1424526" y="630079"/>
                          <a:pt x="1424906" y="628079"/>
                        </a:cubicBezTo>
                        <a:cubicBezTo>
                          <a:pt x="1425287" y="626364"/>
                          <a:pt x="1425859" y="625316"/>
                          <a:pt x="1426621" y="624840"/>
                        </a:cubicBezTo>
                        <a:cubicBezTo>
                          <a:pt x="1427002" y="624650"/>
                          <a:pt x="1427669" y="624459"/>
                          <a:pt x="1428526" y="624745"/>
                        </a:cubicBezTo>
                        <a:cubicBezTo>
                          <a:pt x="1429860" y="625221"/>
                          <a:pt x="1430812" y="625316"/>
                          <a:pt x="1432907" y="624459"/>
                        </a:cubicBezTo>
                        <a:cubicBezTo>
                          <a:pt x="1434051" y="623983"/>
                          <a:pt x="1434241" y="623697"/>
                          <a:pt x="1434241" y="623697"/>
                        </a:cubicBezTo>
                        <a:cubicBezTo>
                          <a:pt x="1434241" y="623697"/>
                          <a:pt x="1434146" y="623411"/>
                          <a:pt x="1432812" y="622649"/>
                        </a:cubicBezTo>
                        <a:cubicBezTo>
                          <a:pt x="1430812" y="621506"/>
                          <a:pt x="1428145" y="619697"/>
                          <a:pt x="1429097" y="617410"/>
                        </a:cubicBezTo>
                        <a:cubicBezTo>
                          <a:pt x="1429288" y="616839"/>
                          <a:pt x="1429669" y="616172"/>
                          <a:pt x="1430336" y="616077"/>
                        </a:cubicBezTo>
                        <a:cubicBezTo>
                          <a:pt x="1431098" y="615982"/>
                          <a:pt x="1431669" y="616553"/>
                          <a:pt x="1432622" y="617601"/>
                        </a:cubicBezTo>
                        <a:cubicBezTo>
                          <a:pt x="1433193" y="618173"/>
                          <a:pt x="1433574" y="618268"/>
                          <a:pt x="1433670" y="618268"/>
                        </a:cubicBezTo>
                        <a:cubicBezTo>
                          <a:pt x="1433670" y="618268"/>
                          <a:pt x="1433765" y="617792"/>
                          <a:pt x="1433193" y="616934"/>
                        </a:cubicBezTo>
                        <a:cubicBezTo>
                          <a:pt x="1432812" y="616268"/>
                          <a:pt x="1432336" y="615315"/>
                          <a:pt x="1432812" y="614553"/>
                        </a:cubicBezTo>
                        <a:cubicBezTo>
                          <a:pt x="1433384" y="613601"/>
                          <a:pt x="1434717" y="613601"/>
                          <a:pt x="1436527" y="613601"/>
                        </a:cubicBezTo>
                        <a:cubicBezTo>
                          <a:pt x="1437765" y="613601"/>
                          <a:pt x="1438432" y="613505"/>
                          <a:pt x="1438622" y="613315"/>
                        </a:cubicBezTo>
                        <a:cubicBezTo>
                          <a:pt x="1438622" y="613315"/>
                          <a:pt x="1438718" y="613124"/>
                          <a:pt x="1438622" y="612553"/>
                        </a:cubicBezTo>
                        <a:cubicBezTo>
                          <a:pt x="1438432" y="611505"/>
                          <a:pt x="1438337" y="610648"/>
                          <a:pt x="1438813" y="610076"/>
                        </a:cubicBezTo>
                        <a:cubicBezTo>
                          <a:pt x="1439194" y="609600"/>
                          <a:pt x="1439861" y="609505"/>
                          <a:pt x="1440337" y="609505"/>
                        </a:cubicBezTo>
                        <a:cubicBezTo>
                          <a:pt x="1441099" y="609505"/>
                          <a:pt x="1441670" y="609695"/>
                          <a:pt x="1442147" y="610172"/>
                        </a:cubicBezTo>
                        <a:cubicBezTo>
                          <a:pt x="1442718" y="610743"/>
                          <a:pt x="1443004" y="611791"/>
                          <a:pt x="1442909" y="613315"/>
                        </a:cubicBezTo>
                        <a:cubicBezTo>
                          <a:pt x="1442813" y="615029"/>
                          <a:pt x="1444052" y="616553"/>
                          <a:pt x="1446623" y="617792"/>
                        </a:cubicBezTo>
                        <a:cubicBezTo>
                          <a:pt x="1449100" y="619030"/>
                          <a:pt x="1451100" y="620839"/>
                          <a:pt x="1453386" y="623030"/>
                        </a:cubicBezTo>
                        <a:cubicBezTo>
                          <a:pt x="1455005" y="624554"/>
                          <a:pt x="1457958" y="624554"/>
                          <a:pt x="1461102" y="624554"/>
                        </a:cubicBezTo>
                        <a:cubicBezTo>
                          <a:pt x="1461959" y="624554"/>
                          <a:pt x="1462816" y="624554"/>
                          <a:pt x="1463673" y="624554"/>
                        </a:cubicBezTo>
                        <a:cubicBezTo>
                          <a:pt x="1466436" y="624650"/>
                          <a:pt x="1467293" y="624364"/>
                          <a:pt x="1468436" y="623983"/>
                        </a:cubicBezTo>
                        <a:cubicBezTo>
                          <a:pt x="1469007" y="623792"/>
                          <a:pt x="1469674" y="623602"/>
                          <a:pt x="1470722" y="623411"/>
                        </a:cubicBezTo>
                        <a:cubicBezTo>
                          <a:pt x="1472151" y="623126"/>
                          <a:pt x="1473103" y="623316"/>
                          <a:pt x="1473579" y="624078"/>
                        </a:cubicBezTo>
                        <a:cubicBezTo>
                          <a:pt x="1474151" y="624935"/>
                          <a:pt x="1473484" y="626269"/>
                          <a:pt x="1472817" y="627126"/>
                        </a:cubicBezTo>
                        <a:cubicBezTo>
                          <a:pt x="1471674" y="628460"/>
                          <a:pt x="1471103" y="628936"/>
                          <a:pt x="1468150" y="630746"/>
                        </a:cubicBezTo>
                        <a:cubicBezTo>
                          <a:pt x="1465673" y="632270"/>
                          <a:pt x="1465864" y="634175"/>
                          <a:pt x="1466150" y="637223"/>
                        </a:cubicBezTo>
                        <a:lnTo>
                          <a:pt x="1466150" y="637413"/>
                        </a:lnTo>
                        <a:cubicBezTo>
                          <a:pt x="1466436" y="640271"/>
                          <a:pt x="1467007" y="641414"/>
                          <a:pt x="1468912" y="643223"/>
                        </a:cubicBezTo>
                        <a:cubicBezTo>
                          <a:pt x="1470245" y="644557"/>
                          <a:pt x="1472246" y="644462"/>
                          <a:pt x="1474246" y="644462"/>
                        </a:cubicBezTo>
                        <a:cubicBezTo>
                          <a:pt x="1474818" y="644462"/>
                          <a:pt x="1475389" y="644462"/>
                          <a:pt x="1475961" y="644462"/>
                        </a:cubicBezTo>
                        <a:cubicBezTo>
                          <a:pt x="1479009" y="644557"/>
                          <a:pt x="1480247" y="646176"/>
                          <a:pt x="1481580" y="648367"/>
                        </a:cubicBezTo>
                        <a:cubicBezTo>
                          <a:pt x="1482819" y="650272"/>
                          <a:pt x="1484152" y="650748"/>
                          <a:pt x="1485486" y="651034"/>
                        </a:cubicBezTo>
                        <a:cubicBezTo>
                          <a:pt x="1487295" y="651415"/>
                          <a:pt x="1488724" y="653225"/>
                          <a:pt x="1488724" y="655130"/>
                        </a:cubicBezTo>
                        <a:cubicBezTo>
                          <a:pt x="1488724" y="655796"/>
                          <a:pt x="1488534" y="656368"/>
                          <a:pt x="1488153" y="656749"/>
                        </a:cubicBezTo>
                        <a:cubicBezTo>
                          <a:pt x="1487390" y="657416"/>
                          <a:pt x="1486247" y="657416"/>
                          <a:pt x="1484533" y="657320"/>
                        </a:cubicBezTo>
                        <a:lnTo>
                          <a:pt x="1484057" y="657320"/>
                        </a:lnTo>
                        <a:cubicBezTo>
                          <a:pt x="1482819" y="657225"/>
                          <a:pt x="1479961" y="657130"/>
                          <a:pt x="1479770" y="657701"/>
                        </a:cubicBezTo>
                        <a:cubicBezTo>
                          <a:pt x="1479485" y="658654"/>
                          <a:pt x="1479485" y="661130"/>
                          <a:pt x="1480342" y="663226"/>
                        </a:cubicBezTo>
                        <a:cubicBezTo>
                          <a:pt x="1480437" y="663416"/>
                          <a:pt x="1480723" y="664274"/>
                          <a:pt x="1481199" y="665607"/>
                        </a:cubicBezTo>
                        <a:cubicBezTo>
                          <a:pt x="1481485" y="666369"/>
                          <a:pt x="1481676" y="667036"/>
                          <a:pt x="1481771" y="667226"/>
                        </a:cubicBezTo>
                        <a:cubicBezTo>
                          <a:pt x="1481961" y="667512"/>
                          <a:pt x="1483390" y="668846"/>
                          <a:pt x="1484343" y="669227"/>
                        </a:cubicBezTo>
                        <a:cubicBezTo>
                          <a:pt x="1485295" y="669608"/>
                          <a:pt x="1486152" y="670560"/>
                          <a:pt x="1486438" y="671512"/>
                        </a:cubicBezTo>
                        <a:cubicBezTo>
                          <a:pt x="1486629" y="672179"/>
                          <a:pt x="1486629" y="672751"/>
                          <a:pt x="1486343" y="673322"/>
                        </a:cubicBezTo>
                        <a:cubicBezTo>
                          <a:pt x="1486152" y="673608"/>
                          <a:pt x="1486152" y="673894"/>
                          <a:pt x="1486247" y="674084"/>
                        </a:cubicBezTo>
                        <a:cubicBezTo>
                          <a:pt x="1486343" y="674275"/>
                          <a:pt x="1486533" y="674370"/>
                          <a:pt x="1486629" y="674370"/>
                        </a:cubicBezTo>
                        <a:cubicBezTo>
                          <a:pt x="1487200" y="674465"/>
                          <a:pt x="1487581" y="674751"/>
                          <a:pt x="1487771" y="675323"/>
                        </a:cubicBezTo>
                        <a:cubicBezTo>
                          <a:pt x="1487771" y="675323"/>
                          <a:pt x="1487771" y="675513"/>
                          <a:pt x="1487867" y="675704"/>
                        </a:cubicBezTo>
                        <a:cubicBezTo>
                          <a:pt x="1488057" y="676656"/>
                          <a:pt x="1488153" y="677323"/>
                          <a:pt x="1488343" y="677704"/>
                        </a:cubicBezTo>
                        <a:cubicBezTo>
                          <a:pt x="1488534" y="677228"/>
                          <a:pt x="1488819" y="676466"/>
                          <a:pt x="1489200" y="675799"/>
                        </a:cubicBezTo>
                        <a:cubicBezTo>
                          <a:pt x="1490057" y="674275"/>
                          <a:pt x="1491486" y="673608"/>
                          <a:pt x="1493772" y="673703"/>
                        </a:cubicBezTo>
                        <a:cubicBezTo>
                          <a:pt x="1495106" y="673799"/>
                          <a:pt x="1496058" y="673894"/>
                          <a:pt x="1496535" y="674560"/>
                        </a:cubicBezTo>
                        <a:cubicBezTo>
                          <a:pt x="1497011" y="675323"/>
                          <a:pt x="1496820" y="676275"/>
                          <a:pt x="1496439" y="677513"/>
                        </a:cubicBezTo>
                        <a:cubicBezTo>
                          <a:pt x="1496154" y="678561"/>
                          <a:pt x="1495963" y="679799"/>
                          <a:pt x="1495772" y="681037"/>
                        </a:cubicBezTo>
                        <a:cubicBezTo>
                          <a:pt x="1495582" y="682466"/>
                          <a:pt x="1495392" y="683990"/>
                          <a:pt x="1494915" y="685229"/>
                        </a:cubicBezTo>
                        <a:cubicBezTo>
                          <a:pt x="1494915" y="685324"/>
                          <a:pt x="1494820" y="685514"/>
                          <a:pt x="1494820" y="685610"/>
                        </a:cubicBezTo>
                        <a:cubicBezTo>
                          <a:pt x="1495011" y="685990"/>
                          <a:pt x="1496249" y="686181"/>
                          <a:pt x="1497296" y="686372"/>
                        </a:cubicBezTo>
                        <a:cubicBezTo>
                          <a:pt x="1498249" y="686562"/>
                          <a:pt x="1499392" y="686752"/>
                          <a:pt x="1500440" y="687038"/>
                        </a:cubicBezTo>
                        <a:cubicBezTo>
                          <a:pt x="1501297" y="687324"/>
                          <a:pt x="1502154" y="687800"/>
                          <a:pt x="1502726" y="688372"/>
                        </a:cubicBezTo>
                        <a:cubicBezTo>
                          <a:pt x="1503107" y="688562"/>
                          <a:pt x="1503488" y="689134"/>
                          <a:pt x="1503869" y="689801"/>
                        </a:cubicBezTo>
                        <a:lnTo>
                          <a:pt x="1502630" y="690372"/>
                        </a:lnTo>
                        <a:cubicBezTo>
                          <a:pt x="1502440" y="689896"/>
                          <a:pt x="1502154" y="689515"/>
                          <a:pt x="1501869" y="689419"/>
                        </a:cubicBezTo>
                        <a:cubicBezTo>
                          <a:pt x="1501297" y="688848"/>
                          <a:pt x="1500630" y="688467"/>
                          <a:pt x="1499868" y="688277"/>
                        </a:cubicBezTo>
                        <a:cubicBezTo>
                          <a:pt x="1498916" y="687991"/>
                          <a:pt x="1497868" y="687800"/>
                          <a:pt x="1497011" y="687610"/>
                        </a:cubicBezTo>
                        <a:cubicBezTo>
                          <a:pt x="1495392" y="687324"/>
                          <a:pt x="1494058" y="687134"/>
                          <a:pt x="1493582" y="686276"/>
                        </a:cubicBezTo>
                        <a:cubicBezTo>
                          <a:pt x="1493296" y="685800"/>
                          <a:pt x="1493296" y="685324"/>
                          <a:pt x="1493582" y="684657"/>
                        </a:cubicBezTo>
                        <a:cubicBezTo>
                          <a:pt x="1493963" y="683609"/>
                          <a:pt x="1494153" y="682181"/>
                          <a:pt x="1494344" y="680847"/>
                        </a:cubicBezTo>
                        <a:cubicBezTo>
                          <a:pt x="1494534" y="679609"/>
                          <a:pt x="1494629" y="678275"/>
                          <a:pt x="1495011" y="677132"/>
                        </a:cubicBezTo>
                        <a:cubicBezTo>
                          <a:pt x="1495296" y="676180"/>
                          <a:pt x="1495392" y="675608"/>
                          <a:pt x="1495296" y="675418"/>
                        </a:cubicBezTo>
                        <a:cubicBezTo>
                          <a:pt x="1495201" y="675323"/>
                          <a:pt x="1494915" y="675132"/>
                          <a:pt x="1493677" y="675132"/>
                        </a:cubicBezTo>
                        <a:cubicBezTo>
                          <a:pt x="1491486" y="675037"/>
                          <a:pt x="1490724" y="675799"/>
                          <a:pt x="1490343" y="676561"/>
                        </a:cubicBezTo>
                        <a:cubicBezTo>
                          <a:pt x="1489867" y="677418"/>
                          <a:pt x="1489486" y="678561"/>
                          <a:pt x="1489486" y="678561"/>
                        </a:cubicBezTo>
                        <a:cubicBezTo>
                          <a:pt x="1489391" y="678942"/>
                          <a:pt x="1489200" y="679990"/>
                          <a:pt x="1488343" y="679990"/>
                        </a:cubicBezTo>
                        <a:cubicBezTo>
                          <a:pt x="1488343" y="679990"/>
                          <a:pt x="1488343" y="679990"/>
                          <a:pt x="1488343" y="679990"/>
                        </a:cubicBezTo>
                        <a:cubicBezTo>
                          <a:pt x="1487486" y="679990"/>
                          <a:pt x="1487105" y="679037"/>
                          <a:pt x="1486533" y="676085"/>
                        </a:cubicBezTo>
                        <a:lnTo>
                          <a:pt x="1486533" y="675799"/>
                        </a:lnTo>
                        <a:cubicBezTo>
                          <a:pt x="1485962" y="675799"/>
                          <a:pt x="1485390" y="675418"/>
                          <a:pt x="1485104" y="674846"/>
                        </a:cubicBezTo>
                        <a:cubicBezTo>
                          <a:pt x="1484819" y="674275"/>
                          <a:pt x="1484819" y="673513"/>
                          <a:pt x="1485104" y="672846"/>
                        </a:cubicBezTo>
                        <a:cubicBezTo>
                          <a:pt x="1485200" y="672656"/>
                          <a:pt x="1485200" y="672370"/>
                          <a:pt x="1485104" y="672084"/>
                        </a:cubicBezTo>
                        <a:cubicBezTo>
                          <a:pt x="1484914" y="671512"/>
                          <a:pt x="1484343" y="670846"/>
                          <a:pt x="1483676" y="670655"/>
                        </a:cubicBezTo>
                        <a:cubicBezTo>
                          <a:pt x="1482533" y="670179"/>
                          <a:pt x="1480628" y="668560"/>
                          <a:pt x="1480342" y="667893"/>
                        </a:cubicBezTo>
                        <a:cubicBezTo>
                          <a:pt x="1480247" y="667703"/>
                          <a:pt x="1480056" y="666941"/>
                          <a:pt x="1479770" y="666179"/>
                        </a:cubicBezTo>
                        <a:cubicBezTo>
                          <a:pt x="1479485" y="665321"/>
                          <a:pt x="1479104" y="664083"/>
                          <a:pt x="1479009" y="663988"/>
                        </a:cubicBezTo>
                        <a:cubicBezTo>
                          <a:pt x="1477961" y="661702"/>
                          <a:pt x="1477961" y="658844"/>
                          <a:pt x="1478342" y="657606"/>
                        </a:cubicBezTo>
                        <a:cubicBezTo>
                          <a:pt x="1478818" y="655987"/>
                          <a:pt x="1481295" y="656082"/>
                          <a:pt x="1483962" y="656273"/>
                        </a:cubicBezTo>
                        <a:lnTo>
                          <a:pt x="1484438" y="656273"/>
                        </a:lnTo>
                        <a:cubicBezTo>
                          <a:pt x="1485486" y="656273"/>
                          <a:pt x="1486724" y="656368"/>
                          <a:pt x="1487010" y="656082"/>
                        </a:cubicBezTo>
                        <a:cubicBezTo>
                          <a:pt x="1487105" y="655987"/>
                          <a:pt x="1487105" y="655701"/>
                          <a:pt x="1487105" y="655510"/>
                        </a:cubicBezTo>
                        <a:cubicBezTo>
                          <a:pt x="1487105" y="654177"/>
                          <a:pt x="1486152" y="652939"/>
                          <a:pt x="1484914" y="652748"/>
                        </a:cubicBezTo>
                        <a:cubicBezTo>
                          <a:pt x="1483390" y="652462"/>
                          <a:pt x="1481676" y="651891"/>
                          <a:pt x="1480056" y="649510"/>
                        </a:cubicBezTo>
                        <a:cubicBezTo>
                          <a:pt x="1478723" y="647510"/>
                          <a:pt x="1477865" y="646367"/>
                          <a:pt x="1475484" y="646271"/>
                        </a:cubicBezTo>
                        <a:cubicBezTo>
                          <a:pt x="1474913" y="646271"/>
                          <a:pt x="1474341" y="646271"/>
                          <a:pt x="1473865" y="646271"/>
                        </a:cubicBezTo>
                        <a:cubicBezTo>
                          <a:pt x="1473389" y="646271"/>
                          <a:pt x="1472912" y="646271"/>
                          <a:pt x="1472531" y="646271"/>
                        </a:cubicBezTo>
                        <a:cubicBezTo>
                          <a:pt x="1472436" y="646652"/>
                          <a:pt x="1472246" y="648272"/>
                          <a:pt x="1471960" y="649700"/>
                        </a:cubicBezTo>
                        <a:cubicBezTo>
                          <a:pt x="1471579" y="651605"/>
                          <a:pt x="1469674" y="652558"/>
                          <a:pt x="1467864" y="653415"/>
                        </a:cubicBezTo>
                        <a:lnTo>
                          <a:pt x="1466817" y="653987"/>
                        </a:lnTo>
                        <a:cubicBezTo>
                          <a:pt x="1466721" y="654082"/>
                          <a:pt x="1466531" y="654082"/>
                          <a:pt x="1466436" y="654177"/>
                        </a:cubicBezTo>
                        <a:cubicBezTo>
                          <a:pt x="1466626" y="655510"/>
                          <a:pt x="1466817" y="658558"/>
                          <a:pt x="1466531" y="659797"/>
                        </a:cubicBezTo>
                        <a:cubicBezTo>
                          <a:pt x="1466436" y="660178"/>
                          <a:pt x="1466340" y="660654"/>
                          <a:pt x="1466245" y="661035"/>
                        </a:cubicBezTo>
                        <a:cubicBezTo>
                          <a:pt x="1465959" y="661892"/>
                          <a:pt x="1465673" y="662940"/>
                          <a:pt x="1465959" y="663321"/>
                        </a:cubicBezTo>
                        <a:cubicBezTo>
                          <a:pt x="1466054" y="663512"/>
                          <a:pt x="1466340" y="663512"/>
                          <a:pt x="1466626" y="663607"/>
                        </a:cubicBezTo>
                        <a:cubicBezTo>
                          <a:pt x="1468150" y="663797"/>
                          <a:pt x="1469769" y="664464"/>
                          <a:pt x="1469864" y="665512"/>
                        </a:cubicBezTo>
                        <a:cubicBezTo>
                          <a:pt x="1469864" y="665893"/>
                          <a:pt x="1469769" y="666655"/>
                          <a:pt x="1468436" y="667131"/>
                        </a:cubicBezTo>
                        <a:cubicBezTo>
                          <a:pt x="1467769" y="667322"/>
                          <a:pt x="1467388" y="667512"/>
                          <a:pt x="1467293" y="667607"/>
                        </a:cubicBezTo>
                        <a:cubicBezTo>
                          <a:pt x="1467388" y="667703"/>
                          <a:pt x="1467483" y="667798"/>
                          <a:pt x="1467769" y="667988"/>
                        </a:cubicBezTo>
                        <a:cubicBezTo>
                          <a:pt x="1468912" y="668846"/>
                          <a:pt x="1468626" y="670179"/>
                          <a:pt x="1468340" y="671227"/>
                        </a:cubicBezTo>
                        <a:cubicBezTo>
                          <a:pt x="1468245" y="671798"/>
                          <a:pt x="1468055" y="672370"/>
                          <a:pt x="1468055" y="672846"/>
                        </a:cubicBezTo>
                        <a:cubicBezTo>
                          <a:pt x="1468150" y="674560"/>
                          <a:pt x="1468055" y="675989"/>
                          <a:pt x="1468055" y="676085"/>
                        </a:cubicBezTo>
                        <a:lnTo>
                          <a:pt x="1467960" y="676942"/>
                        </a:lnTo>
                        <a:lnTo>
                          <a:pt x="1467102" y="676656"/>
                        </a:lnTo>
                        <a:cubicBezTo>
                          <a:pt x="1467102" y="676656"/>
                          <a:pt x="1466245" y="676370"/>
                          <a:pt x="1464912" y="676180"/>
                        </a:cubicBezTo>
                        <a:cubicBezTo>
                          <a:pt x="1463197" y="675799"/>
                          <a:pt x="1462816" y="676180"/>
                          <a:pt x="1462530" y="676466"/>
                        </a:cubicBezTo>
                        <a:cubicBezTo>
                          <a:pt x="1462435" y="676561"/>
                          <a:pt x="1462340" y="676656"/>
                          <a:pt x="1462245" y="676751"/>
                        </a:cubicBezTo>
                        <a:cubicBezTo>
                          <a:pt x="1461959" y="677037"/>
                          <a:pt x="1461673" y="677228"/>
                          <a:pt x="1461197" y="677228"/>
                        </a:cubicBezTo>
                        <a:lnTo>
                          <a:pt x="1460530" y="677228"/>
                        </a:lnTo>
                        <a:lnTo>
                          <a:pt x="1460054" y="676751"/>
                        </a:lnTo>
                        <a:cubicBezTo>
                          <a:pt x="1459673" y="676370"/>
                          <a:pt x="1459292" y="675989"/>
                          <a:pt x="1459101" y="675513"/>
                        </a:cubicBezTo>
                        <a:cubicBezTo>
                          <a:pt x="1459006" y="675227"/>
                          <a:pt x="1458911" y="674846"/>
                          <a:pt x="1458815" y="674275"/>
                        </a:cubicBezTo>
                        <a:cubicBezTo>
                          <a:pt x="1458720" y="674275"/>
                          <a:pt x="1458625" y="674275"/>
                          <a:pt x="1458530" y="674180"/>
                        </a:cubicBezTo>
                        <a:cubicBezTo>
                          <a:pt x="1458339" y="674180"/>
                          <a:pt x="1458149" y="674084"/>
                          <a:pt x="1458149" y="674084"/>
                        </a:cubicBezTo>
                        <a:cubicBezTo>
                          <a:pt x="1457958" y="675037"/>
                          <a:pt x="1457577" y="675894"/>
                          <a:pt x="1456625" y="676656"/>
                        </a:cubicBezTo>
                        <a:cubicBezTo>
                          <a:pt x="1456529" y="676751"/>
                          <a:pt x="1456434" y="676847"/>
                          <a:pt x="1456339" y="676942"/>
                        </a:cubicBezTo>
                        <a:cubicBezTo>
                          <a:pt x="1455863" y="679609"/>
                          <a:pt x="1455672" y="685038"/>
                          <a:pt x="1456625" y="685514"/>
                        </a:cubicBezTo>
                        <a:cubicBezTo>
                          <a:pt x="1457958" y="686181"/>
                          <a:pt x="1458054" y="686657"/>
                          <a:pt x="1457863" y="687800"/>
                        </a:cubicBezTo>
                        <a:cubicBezTo>
                          <a:pt x="1457768" y="688086"/>
                          <a:pt x="1457768" y="688372"/>
                          <a:pt x="1457672" y="688848"/>
                        </a:cubicBezTo>
                        <a:lnTo>
                          <a:pt x="1457577" y="689419"/>
                        </a:lnTo>
                        <a:cubicBezTo>
                          <a:pt x="1457482" y="689896"/>
                          <a:pt x="1457387" y="690372"/>
                          <a:pt x="1457482" y="690563"/>
                        </a:cubicBezTo>
                        <a:cubicBezTo>
                          <a:pt x="1457482" y="690563"/>
                          <a:pt x="1457577" y="690563"/>
                          <a:pt x="1457768" y="690563"/>
                        </a:cubicBezTo>
                        <a:cubicBezTo>
                          <a:pt x="1457863" y="690563"/>
                          <a:pt x="1457863" y="690563"/>
                          <a:pt x="1457958" y="690563"/>
                        </a:cubicBezTo>
                        <a:cubicBezTo>
                          <a:pt x="1459863" y="690467"/>
                          <a:pt x="1460054" y="691134"/>
                          <a:pt x="1460339" y="692658"/>
                        </a:cubicBezTo>
                        <a:lnTo>
                          <a:pt x="1460435" y="693230"/>
                        </a:lnTo>
                        <a:cubicBezTo>
                          <a:pt x="1460816" y="695230"/>
                          <a:pt x="1460720" y="696563"/>
                          <a:pt x="1460054" y="697611"/>
                        </a:cubicBezTo>
                        <a:cubicBezTo>
                          <a:pt x="1459768" y="697992"/>
                          <a:pt x="1459768" y="698468"/>
                          <a:pt x="1459863" y="698849"/>
                        </a:cubicBezTo>
                        <a:cubicBezTo>
                          <a:pt x="1459959" y="699040"/>
                          <a:pt x="1460149" y="699135"/>
                          <a:pt x="1460530" y="699230"/>
                        </a:cubicBezTo>
                        <a:cubicBezTo>
                          <a:pt x="1461197" y="699326"/>
                          <a:pt x="1461768" y="699611"/>
                          <a:pt x="1462054" y="699992"/>
                        </a:cubicBezTo>
                        <a:cubicBezTo>
                          <a:pt x="1462626" y="700754"/>
                          <a:pt x="1462435" y="701802"/>
                          <a:pt x="1462340" y="702755"/>
                        </a:cubicBezTo>
                        <a:cubicBezTo>
                          <a:pt x="1462149" y="704279"/>
                          <a:pt x="1460530" y="704755"/>
                          <a:pt x="1459101" y="705136"/>
                        </a:cubicBezTo>
                        <a:cubicBezTo>
                          <a:pt x="1458720" y="705231"/>
                          <a:pt x="1458339" y="705326"/>
                          <a:pt x="1457958" y="705517"/>
                        </a:cubicBezTo>
                        <a:cubicBezTo>
                          <a:pt x="1457101" y="705802"/>
                          <a:pt x="1457006" y="706184"/>
                          <a:pt x="1456815" y="707707"/>
                        </a:cubicBezTo>
                        <a:cubicBezTo>
                          <a:pt x="1456720" y="708184"/>
                          <a:pt x="1456720" y="708755"/>
                          <a:pt x="1456529" y="709327"/>
                        </a:cubicBezTo>
                        <a:cubicBezTo>
                          <a:pt x="1456053" y="711613"/>
                          <a:pt x="1456148" y="712375"/>
                          <a:pt x="1456911" y="714565"/>
                        </a:cubicBezTo>
                        <a:cubicBezTo>
                          <a:pt x="1457006" y="714947"/>
                          <a:pt x="1457101" y="715327"/>
                          <a:pt x="1457292" y="715709"/>
                        </a:cubicBezTo>
                        <a:cubicBezTo>
                          <a:pt x="1457768" y="717423"/>
                          <a:pt x="1458339" y="719423"/>
                          <a:pt x="1459482" y="719519"/>
                        </a:cubicBezTo>
                        <a:cubicBezTo>
                          <a:pt x="1461482" y="719614"/>
                          <a:pt x="1462721" y="719709"/>
                          <a:pt x="1463578" y="721328"/>
                        </a:cubicBezTo>
                        <a:cubicBezTo>
                          <a:pt x="1463769" y="721709"/>
                          <a:pt x="1463959" y="721805"/>
                          <a:pt x="1464435" y="721805"/>
                        </a:cubicBezTo>
                        <a:cubicBezTo>
                          <a:pt x="1464912" y="721805"/>
                          <a:pt x="1465578" y="721519"/>
                          <a:pt x="1466531" y="721138"/>
                        </a:cubicBezTo>
                        <a:cubicBezTo>
                          <a:pt x="1468817" y="719995"/>
                          <a:pt x="1469674" y="720281"/>
                          <a:pt x="1470912" y="722852"/>
                        </a:cubicBezTo>
                        <a:cubicBezTo>
                          <a:pt x="1471484" y="723900"/>
                          <a:pt x="1471960" y="724948"/>
                          <a:pt x="1472246" y="724948"/>
                        </a:cubicBezTo>
                        <a:cubicBezTo>
                          <a:pt x="1472246" y="724948"/>
                          <a:pt x="1472436" y="724948"/>
                          <a:pt x="1473008" y="724472"/>
                        </a:cubicBezTo>
                        <a:cubicBezTo>
                          <a:pt x="1475008" y="722757"/>
                          <a:pt x="1476151" y="722185"/>
                          <a:pt x="1477104" y="722567"/>
                        </a:cubicBezTo>
                        <a:cubicBezTo>
                          <a:pt x="1477485" y="722757"/>
                          <a:pt x="1477961" y="723043"/>
                          <a:pt x="1478056" y="723995"/>
                        </a:cubicBezTo>
                        <a:lnTo>
                          <a:pt x="1478151" y="724567"/>
                        </a:lnTo>
                        <a:cubicBezTo>
                          <a:pt x="1478246" y="725234"/>
                          <a:pt x="1478246" y="725805"/>
                          <a:pt x="1478437" y="725996"/>
                        </a:cubicBezTo>
                        <a:cubicBezTo>
                          <a:pt x="1478532" y="726091"/>
                          <a:pt x="1478723" y="726186"/>
                          <a:pt x="1479485" y="726091"/>
                        </a:cubicBezTo>
                        <a:cubicBezTo>
                          <a:pt x="1481104" y="725900"/>
                          <a:pt x="1481771" y="725519"/>
                          <a:pt x="1483104" y="724662"/>
                        </a:cubicBezTo>
                        <a:lnTo>
                          <a:pt x="1483866" y="724186"/>
                        </a:lnTo>
                        <a:cubicBezTo>
                          <a:pt x="1485771" y="723043"/>
                          <a:pt x="1488534" y="721995"/>
                          <a:pt x="1488629" y="721995"/>
                        </a:cubicBezTo>
                        <a:lnTo>
                          <a:pt x="1489105" y="723233"/>
                        </a:lnTo>
                        <a:cubicBezTo>
                          <a:pt x="1489105" y="723233"/>
                          <a:pt x="1486343" y="724281"/>
                          <a:pt x="1484628" y="725329"/>
                        </a:cubicBezTo>
                        <a:lnTo>
                          <a:pt x="1483866" y="725805"/>
                        </a:lnTo>
                        <a:cubicBezTo>
                          <a:pt x="1482533" y="726662"/>
                          <a:pt x="1481580" y="727234"/>
                          <a:pt x="1479675" y="727424"/>
                        </a:cubicBezTo>
                        <a:cubicBezTo>
                          <a:pt x="1479199" y="727234"/>
                          <a:pt x="1479009" y="727234"/>
                          <a:pt x="1478818" y="727234"/>
                        </a:cubicBezTo>
                        <a:close/>
                        <a:moveTo>
                          <a:pt x="1432717" y="681800"/>
                        </a:moveTo>
                        <a:lnTo>
                          <a:pt x="1433003" y="681895"/>
                        </a:lnTo>
                        <a:cubicBezTo>
                          <a:pt x="1433288" y="681990"/>
                          <a:pt x="1433384" y="682276"/>
                          <a:pt x="1433574" y="682657"/>
                        </a:cubicBezTo>
                        <a:cubicBezTo>
                          <a:pt x="1433955" y="683609"/>
                          <a:pt x="1434908" y="686086"/>
                          <a:pt x="1437003" y="686372"/>
                        </a:cubicBezTo>
                        <a:cubicBezTo>
                          <a:pt x="1437861" y="686467"/>
                          <a:pt x="1438432" y="686657"/>
                          <a:pt x="1438908" y="686752"/>
                        </a:cubicBezTo>
                        <a:cubicBezTo>
                          <a:pt x="1439385" y="686848"/>
                          <a:pt x="1439765" y="686943"/>
                          <a:pt x="1440337" y="687038"/>
                        </a:cubicBezTo>
                        <a:cubicBezTo>
                          <a:pt x="1441670" y="687038"/>
                          <a:pt x="1441861" y="686848"/>
                          <a:pt x="1441861" y="686848"/>
                        </a:cubicBezTo>
                        <a:cubicBezTo>
                          <a:pt x="1441861" y="686752"/>
                          <a:pt x="1441289" y="685990"/>
                          <a:pt x="1441004" y="685610"/>
                        </a:cubicBezTo>
                        <a:cubicBezTo>
                          <a:pt x="1440718" y="685229"/>
                          <a:pt x="1440623" y="684848"/>
                          <a:pt x="1440718" y="684467"/>
                        </a:cubicBezTo>
                        <a:cubicBezTo>
                          <a:pt x="1440813" y="683800"/>
                          <a:pt x="1441480" y="683038"/>
                          <a:pt x="1442528" y="682276"/>
                        </a:cubicBezTo>
                        <a:cubicBezTo>
                          <a:pt x="1443099" y="681895"/>
                          <a:pt x="1443576" y="681133"/>
                          <a:pt x="1444147" y="680371"/>
                        </a:cubicBezTo>
                        <a:cubicBezTo>
                          <a:pt x="1445004" y="679037"/>
                          <a:pt x="1446147" y="677418"/>
                          <a:pt x="1447767" y="678371"/>
                        </a:cubicBezTo>
                        <a:cubicBezTo>
                          <a:pt x="1448814" y="679037"/>
                          <a:pt x="1450814" y="678752"/>
                          <a:pt x="1453005" y="677704"/>
                        </a:cubicBezTo>
                        <a:cubicBezTo>
                          <a:pt x="1453767" y="677323"/>
                          <a:pt x="1454053" y="677037"/>
                          <a:pt x="1454529" y="676561"/>
                        </a:cubicBezTo>
                        <a:cubicBezTo>
                          <a:pt x="1454910" y="676180"/>
                          <a:pt x="1455291" y="675799"/>
                          <a:pt x="1455863" y="675323"/>
                        </a:cubicBezTo>
                        <a:cubicBezTo>
                          <a:pt x="1456911" y="674560"/>
                          <a:pt x="1456911" y="673608"/>
                          <a:pt x="1457006" y="672179"/>
                        </a:cubicBezTo>
                        <a:cubicBezTo>
                          <a:pt x="1457006" y="671703"/>
                          <a:pt x="1457006" y="671227"/>
                          <a:pt x="1457101" y="670655"/>
                        </a:cubicBezTo>
                        <a:cubicBezTo>
                          <a:pt x="1457196" y="670084"/>
                          <a:pt x="1457292" y="669608"/>
                          <a:pt x="1457387" y="669227"/>
                        </a:cubicBezTo>
                        <a:cubicBezTo>
                          <a:pt x="1457672" y="668083"/>
                          <a:pt x="1457672" y="667988"/>
                          <a:pt x="1456148" y="667226"/>
                        </a:cubicBezTo>
                        <a:cubicBezTo>
                          <a:pt x="1455768" y="667036"/>
                          <a:pt x="1455196" y="666845"/>
                          <a:pt x="1454720" y="666560"/>
                        </a:cubicBezTo>
                        <a:cubicBezTo>
                          <a:pt x="1454244" y="666369"/>
                          <a:pt x="1453767" y="666179"/>
                          <a:pt x="1453291" y="665893"/>
                        </a:cubicBezTo>
                        <a:cubicBezTo>
                          <a:pt x="1450624" y="664655"/>
                          <a:pt x="1450719" y="659987"/>
                          <a:pt x="1450719" y="659416"/>
                        </a:cubicBezTo>
                        <a:cubicBezTo>
                          <a:pt x="1450719" y="658082"/>
                          <a:pt x="1451005" y="657701"/>
                          <a:pt x="1451386" y="657511"/>
                        </a:cubicBezTo>
                        <a:lnTo>
                          <a:pt x="1452529" y="657035"/>
                        </a:lnTo>
                        <a:cubicBezTo>
                          <a:pt x="1453481" y="656749"/>
                          <a:pt x="1454339" y="656463"/>
                          <a:pt x="1455196" y="656273"/>
                        </a:cubicBezTo>
                        <a:cubicBezTo>
                          <a:pt x="1457672" y="655701"/>
                          <a:pt x="1458054" y="655796"/>
                          <a:pt x="1459387" y="656177"/>
                        </a:cubicBezTo>
                        <a:cubicBezTo>
                          <a:pt x="1459768" y="656273"/>
                          <a:pt x="1460054" y="656082"/>
                          <a:pt x="1460720" y="655510"/>
                        </a:cubicBezTo>
                        <a:cubicBezTo>
                          <a:pt x="1461006" y="655225"/>
                          <a:pt x="1461387" y="654939"/>
                          <a:pt x="1461863" y="654653"/>
                        </a:cubicBezTo>
                        <a:cubicBezTo>
                          <a:pt x="1462911" y="653987"/>
                          <a:pt x="1464912" y="653034"/>
                          <a:pt x="1466626" y="652177"/>
                        </a:cubicBezTo>
                        <a:lnTo>
                          <a:pt x="1467674" y="651701"/>
                        </a:lnTo>
                        <a:cubicBezTo>
                          <a:pt x="1469293" y="650939"/>
                          <a:pt x="1470722" y="650177"/>
                          <a:pt x="1471007" y="648843"/>
                        </a:cubicBezTo>
                        <a:cubicBezTo>
                          <a:pt x="1471293" y="647605"/>
                          <a:pt x="1471484" y="646176"/>
                          <a:pt x="1471579" y="645605"/>
                        </a:cubicBezTo>
                        <a:cubicBezTo>
                          <a:pt x="1470245" y="645414"/>
                          <a:pt x="1469007" y="645033"/>
                          <a:pt x="1467960" y="644081"/>
                        </a:cubicBezTo>
                        <a:cubicBezTo>
                          <a:pt x="1465864" y="642080"/>
                          <a:pt x="1465102" y="640652"/>
                          <a:pt x="1464816" y="637413"/>
                        </a:cubicBezTo>
                        <a:lnTo>
                          <a:pt x="1464816" y="637223"/>
                        </a:lnTo>
                        <a:cubicBezTo>
                          <a:pt x="1464530" y="634079"/>
                          <a:pt x="1464245" y="631412"/>
                          <a:pt x="1467483" y="629507"/>
                        </a:cubicBezTo>
                        <a:cubicBezTo>
                          <a:pt x="1470436" y="627698"/>
                          <a:pt x="1470817" y="627317"/>
                          <a:pt x="1471770" y="626174"/>
                        </a:cubicBezTo>
                        <a:cubicBezTo>
                          <a:pt x="1472341" y="625412"/>
                          <a:pt x="1472531" y="624840"/>
                          <a:pt x="1472436" y="624650"/>
                        </a:cubicBezTo>
                        <a:cubicBezTo>
                          <a:pt x="1472436" y="624554"/>
                          <a:pt x="1472055" y="624459"/>
                          <a:pt x="1471007" y="624650"/>
                        </a:cubicBezTo>
                        <a:cubicBezTo>
                          <a:pt x="1470055" y="624840"/>
                          <a:pt x="1469484" y="625031"/>
                          <a:pt x="1468912" y="625221"/>
                        </a:cubicBezTo>
                        <a:cubicBezTo>
                          <a:pt x="1467579" y="625602"/>
                          <a:pt x="1466626" y="625888"/>
                          <a:pt x="1463673" y="625793"/>
                        </a:cubicBezTo>
                        <a:cubicBezTo>
                          <a:pt x="1462816" y="625793"/>
                          <a:pt x="1461959" y="625793"/>
                          <a:pt x="1461102" y="625793"/>
                        </a:cubicBezTo>
                        <a:cubicBezTo>
                          <a:pt x="1457672" y="625793"/>
                          <a:pt x="1454434" y="625888"/>
                          <a:pt x="1452434" y="623983"/>
                        </a:cubicBezTo>
                        <a:cubicBezTo>
                          <a:pt x="1450243" y="621887"/>
                          <a:pt x="1448338" y="620078"/>
                          <a:pt x="1446052" y="618935"/>
                        </a:cubicBezTo>
                        <a:cubicBezTo>
                          <a:pt x="1443004" y="617410"/>
                          <a:pt x="1441480" y="615410"/>
                          <a:pt x="1441575" y="613220"/>
                        </a:cubicBezTo>
                        <a:cubicBezTo>
                          <a:pt x="1441670" y="611791"/>
                          <a:pt x="1441385" y="611314"/>
                          <a:pt x="1441194" y="611029"/>
                        </a:cubicBezTo>
                        <a:cubicBezTo>
                          <a:pt x="1441099" y="610933"/>
                          <a:pt x="1440909" y="610743"/>
                          <a:pt x="1440337" y="610743"/>
                        </a:cubicBezTo>
                        <a:cubicBezTo>
                          <a:pt x="1439956" y="610743"/>
                          <a:pt x="1439861" y="610838"/>
                          <a:pt x="1439861" y="610838"/>
                        </a:cubicBezTo>
                        <a:cubicBezTo>
                          <a:pt x="1439765" y="611029"/>
                          <a:pt x="1439956" y="611886"/>
                          <a:pt x="1440051" y="612172"/>
                        </a:cubicBezTo>
                        <a:cubicBezTo>
                          <a:pt x="1440146" y="612743"/>
                          <a:pt x="1440242" y="613505"/>
                          <a:pt x="1439765" y="614077"/>
                        </a:cubicBezTo>
                        <a:cubicBezTo>
                          <a:pt x="1439194" y="614744"/>
                          <a:pt x="1438242" y="614839"/>
                          <a:pt x="1436622" y="614839"/>
                        </a:cubicBezTo>
                        <a:cubicBezTo>
                          <a:pt x="1435765" y="614839"/>
                          <a:pt x="1434336" y="614839"/>
                          <a:pt x="1434146" y="615125"/>
                        </a:cubicBezTo>
                        <a:lnTo>
                          <a:pt x="1434146" y="615125"/>
                        </a:lnTo>
                        <a:cubicBezTo>
                          <a:pt x="1434146" y="615125"/>
                          <a:pt x="1434051" y="615410"/>
                          <a:pt x="1434527" y="616172"/>
                        </a:cubicBezTo>
                        <a:cubicBezTo>
                          <a:pt x="1435670" y="618173"/>
                          <a:pt x="1434908" y="619030"/>
                          <a:pt x="1434622" y="619220"/>
                        </a:cubicBezTo>
                        <a:cubicBezTo>
                          <a:pt x="1433860" y="619792"/>
                          <a:pt x="1432812" y="619506"/>
                          <a:pt x="1431955" y="618554"/>
                        </a:cubicBezTo>
                        <a:cubicBezTo>
                          <a:pt x="1431479" y="618077"/>
                          <a:pt x="1431003" y="617601"/>
                          <a:pt x="1430812" y="617410"/>
                        </a:cubicBezTo>
                        <a:cubicBezTo>
                          <a:pt x="1430717" y="617506"/>
                          <a:pt x="1430717" y="617601"/>
                          <a:pt x="1430621" y="617887"/>
                        </a:cubicBezTo>
                        <a:cubicBezTo>
                          <a:pt x="1430240" y="618839"/>
                          <a:pt x="1431288" y="619982"/>
                          <a:pt x="1433765" y="621411"/>
                        </a:cubicBezTo>
                        <a:cubicBezTo>
                          <a:pt x="1434908" y="622078"/>
                          <a:pt x="1435955" y="622745"/>
                          <a:pt x="1435860" y="623697"/>
                        </a:cubicBezTo>
                        <a:cubicBezTo>
                          <a:pt x="1435765" y="624650"/>
                          <a:pt x="1434812" y="625126"/>
                          <a:pt x="1433670" y="625602"/>
                        </a:cubicBezTo>
                        <a:cubicBezTo>
                          <a:pt x="1431193" y="626650"/>
                          <a:pt x="1429860" y="626459"/>
                          <a:pt x="1428240" y="625888"/>
                        </a:cubicBezTo>
                        <a:cubicBezTo>
                          <a:pt x="1427859" y="625793"/>
                          <a:pt x="1427669" y="625793"/>
                          <a:pt x="1427478" y="625888"/>
                        </a:cubicBezTo>
                        <a:cubicBezTo>
                          <a:pt x="1427193" y="626078"/>
                          <a:pt x="1426716" y="626555"/>
                          <a:pt x="1426430" y="628174"/>
                        </a:cubicBezTo>
                        <a:cubicBezTo>
                          <a:pt x="1425954" y="630555"/>
                          <a:pt x="1424240" y="632555"/>
                          <a:pt x="1422716" y="633603"/>
                        </a:cubicBezTo>
                        <a:cubicBezTo>
                          <a:pt x="1422525" y="633698"/>
                          <a:pt x="1422335" y="633889"/>
                          <a:pt x="1422144" y="633984"/>
                        </a:cubicBezTo>
                        <a:cubicBezTo>
                          <a:pt x="1420906" y="634937"/>
                          <a:pt x="1420049" y="635413"/>
                          <a:pt x="1417572" y="634937"/>
                        </a:cubicBezTo>
                        <a:cubicBezTo>
                          <a:pt x="1415286" y="634460"/>
                          <a:pt x="1413477" y="636270"/>
                          <a:pt x="1412524" y="637794"/>
                        </a:cubicBezTo>
                        <a:cubicBezTo>
                          <a:pt x="1411857" y="639032"/>
                          <a:pt x="1411667" y="641223"/>
                          <a:pt x="1413572" y="643223"/>
                        </a:cubicBezTo>
                        <a:cubicBezTo>
                          <a:pt x="1415001" y="644747"/>
                          <a:pt x="1415953" y="645319"/>
                          <a:pt x="1417001" y="645890"/>
                        </a:cubicBezTo>
                        <a:cubicBezTo>
                          <a:pt x="1417382" y="646081"/>
                          <a:pt x="1417668" y="646271"/>
                          <a:pt x="1417953" y="646462"/>
                        </a:cubicBezTo>
                        <a:cubicBezTo>
                          <a:pt x="1418811" y="647033"/>
                          <a:pt x="1420144" y="648176"/>
                          <a:pt x="1420430" y="649700"/>
                        </a:cubicBezTo>
                        <a:cubicBezTo>
                          <a:pt x="1420525" y="650558"/>
                          <a:pt x="1420239" y="651415"/>
                          <a:pt x="1419572" y="652272"/>
                        </a:cubicBezTo>
                        <a:lnTo>
                          <a:pt x="1419192" y="652748"/>
                        </a:lnTo>
                        <a:cubicBezTo>
                          <a:pt x="1417668" y="654558"/>
                          <a:pt x="1416810" y="655510"/>
                          <a:pt x="1414524" y="657320"/>
                        </a:cubicBezTo>
                        <a:cubicBezTo>
                          <a:pt x="1413191" y="658368"/>
                          <a:pt x="1411762" y="658844"/>
                          <a:pt x="1410429" y="659225"/>
                        </a:cubicBezTo>
                        <a:cubicBezTo>
                          <a:pt x="1409190" y="659606"/>
                          <a:pt x="1408047" y="659987"/>
                          <a:pt x="1406904" y="660749"/>
                        </a:cubicBezTo>
                        <a:cubicBezTo>
                          <a:pt x="1404904" y="662178"/>
                          <a:pt x="1402523" y="665226"/>
                          <a:pt x="1402618" y="666655"/>
                        </a:cubicBezTo>
                        <a:cubicBezTo>
                          <a:pt x="1402618" y="666941"/>
                          <a:pt x="1402809" y="667131"/>
                          <a:pt x="1402999" y="667322"/>
                        </a:cubicBezTo>
                        <a:cubicBezTo>
                          <a:pt x="1404809" y="668274"/>
                          <a:pt x="1405285" y="668941"/>
                          <a:pt x="1405952" y="669798"/>
                        </a:cubicBezTo>
                        <a:cubicBezTo>
                          <a:pt x="1406237" y="670179"/>
                          <a:pt x="1406523" y="670560"/>
                          <a:pt x="1407000" y="671131"/>
                        </a:cubicBezTo>
                        <a:cubicBezTo>
                          <a:pt x="1408047" y="672370"/>
                          <a:pt x="1408428" y="673703"/>
                          <a:pt x="1408047" y="674751"/>
                        </a:cubicBezTo>
                        <a:cubicBezTo>
                          <a:pt x="1407857" y="675227"/>
                          <a:pt x="1407285" y="676085"/>
                          <a:pt x="1405666" y="676275"/>
                        </a:cubicBezTo>
                        <a:cubicBezTo>
                          <a:pt x="1404618" y="676370"/>
                          <a:pt x="1404047" y="676751"/>
                          <a:pt x="1403952" y="676847"/>
                        </a:cubicBezTo>
                        <a:cubicBezTo>
                          <a:pt x="1403952" y="676847"/>
                          <a:pt x="1404142" y="676942"/>
                          <a:pt x="1404332" y="677037"/>
                        </a:cubicBezTo>
                        <a:cubicBezTo>
                          <a:pt x="1406428" y="677704"/>
                          <a:pt x="1406714" y="679609"/>
                          <a:pt x="1407000" y="681800"/>
                        </a:cubicBezTo>
                        <a:cubicBezTo>
                          <a:pt x="1407095" y="682657"/>
                          <a:pt x="1407285" y="683133"/>
                          <a:pt x="1407571" y="683419"/>
                        </a:cubicBezTo>
                        <a:cubicBezTo>
                          <a:pt x="1407857" y="683705"/>
                          <a:pt x="1408238" y="683705"/>
                          <a:pt x="1409095" y="683609"/>
                        </a:cubicBezTo>
                        <a:cubicBezTo>
                          <a:pt x="1409667" y="683514"/>
                          <a:pt x="1410429" y="683419"/>
                          <a:pt x="1411095" y="683419"/>
                        </a:cubicBezTo>
                        <a:cubicBezTo>
                          <a:pt x="1413381" y="683228"/>
                          <a:pt x="1414143" y="683228"/>
                          <a:pt x="1414334" y="683800"/>
                        </a:cubicBezTo>
                        <a:cubicBezTo>
                          <a:pt x="1414810" y="684467"/>
                          <a:pt x="1417191" y="686467"/>
                          <a:pt x="1418144" y="685800"/>
                        </a:cubicBezTo>
                        <a:cubicBezTo>
                          <a:pt x="1418525" y="685514"/>
                          <a:pt x="1419001" y="685229"/>
                          <a:pt x="1419382" y="684848"/>
                        </a:cubicBezTo>
                        <a:cubicBezTo>
                          <a:pt x="1421478" y="683038"/>
                          <a:pt x="1422620" y="682561"/>
                          <a:pt x="1425097" y="682561"/>
                        </a:cubicBezTo>
                        <a:cubicBezTo>
                          <a:pt x="1426716" y="682561"/>
                          <a:pt x="1428526" y="682561"/>
                          <a:pt x="1430145" y="682276"/>
                        </a:cubicBezTo>
                        <a:cubicBezTo>
                          <a:pt x="1430145" y="682276"/>
                          <a:pt x="1430621" y="682085"/>
                          <a:pt x="1431098" y="681990"/>
                        </a:cubicBezTo>
                        <a:cubicBezTo>
                          <a:pt x="1431669" y="681800"/>
                          <a:pt x="1432241" y="681704"/>
                          <a:pt x="1432336" y="681609"/>
                        </a:cubicBezTo>
                        <a:lnTo>
                          <a:pt x="1432717" y="681800"/>
                        </a:lnTo>
                        <a:close/>
                        <a:moveTo>
                          <a:pt x="1461197" y="675513"/>
                        </a:moveTo>
                        <a:lnTo>
                          <a:pt x="1461387" y="675513"/>
                        </a:lnTo>
                        <a:cubicBezTo>
                          <a:pt x="1461482" y="675418"/>
                          <a:pt x="1461578" y="675323"/>
                          <a:pt x="1461768" y="675227"/>
                        </a:cubicBezTo>
                        <a:cubicBezTo>
                          <a:pt x="1462530" y="674560"/>
                          <a:pt x="1463387" y="674084"/>
                          <a:pt x="1465483" y="674560"/>
                        </a:cubicBezTo>
                        <a:cubicBezTo>
                          <a:pt x="1466150" y="674656"/>
                          <a:pt x="1466626" y="674751"/>
                          <a:pt x="1467007" y="674846"/>
                        </a:cubicBezTo>
                        <a:cubicBezTo>
                          <a:pt x="1467007" y="674275"/>
                          <a:pt x="1467007" y="673513"/>
                          <a:pt x="1467007" y="672656"/>
                        </a:cubicBezTo>
                        <a:cubicBezTo>
                          <a:pt x="1467007" y="671989"/>
                          <a:pt x="1467102" y="671227"/>
                          <a:pt x="1467293" y="670655"/>
                        </a:cubicBezTo>
                        <a:cubicBezTo>
                          <a:pt x="1467579" y="669608"/>
                          <a:pt x="1467579" y="669131"/>
                          <a:pt x="1467197" y="668846"/>
                        </a:cubicBezTo>
                        <a:cubicBezTo>
                          <a:pt x="1466626" y="668369"/>
                          <a:pt x="1465959" y="667798"/>
                          <a:pt x="1466054" y="667131"/>
                        </a:cubicBezTo>
                        <a:cubicBezTo>
                          <a:pt x="1466150" y="666369"/>
                          <a:pt x="1467007" y="665988"/>
                          <a:pt x="1468150" y="665512"/>
                        </a:cubicBezTo>
                        <a:cubicBezTo>
                          <a:pt x="1468626" y="665321"/>
                          <a:pt x="1468721" y="665226"/>
                          <a:pt x="1468721" y="665226"/>
                        </a:cubicBezTo>
                        <a:cubicBezTo>
                          <a:pt x="1468626" y="665226"/>
                          <a:pt x="1467960" y="664750"/>
                          <a:pt x="1466626" y="664655"/>
                        </a:cubicBezTo>
                        <a:cubicBezTo>
                          <a:pt x="1465864" y="664559"/>
                          <a:pt x="1465388" y="664274"/>
                          <a:pt x="1465007" y="663797"/>
                        </a:cubicBezTo>
                        <a:cubicBezTo>
                          <a:pt x="1464435" y="662940"/>
                          <a:pt x="1464816" y="661606"/>
                          <a:pt x="1465102" y="660368"/>
                        </a:cubicBezTo>
                        <a:cubicBezTo>
                          <a:pt x="1465197" y="659987"/>
                          <a:pt x="1465293" y="659606"/>
                          <a:pt x="1465388" y="659225"/>
                        </a:cubicBezTo>
                        <a:cubicBezTo>
                          <a:pt x="1465578" y="658273"/>
                          <a:pt x="1465483" y="655987"/>
                          <a:pt x="1465388" y="654558"/>
                        </a:cubicBezTo>
                        <a:cubicBezTo>
                          <a:pt x="1464245" y="655130"/>
                          <a:pt x="1463102" y="655701"/>
                          <a:pt x="1462435" y="656082"/>
                        </a:cubicBezTo>
                        <a:cubicBezTo>
                          <a:pt x="1462054" y="656273"/>
                          <a:pt x="1461768" y="656558"/>
                          <a:pt x="1461482" y="656844"/>
                        </a:cubicBezTo>
                        <a:cubicBezTo>
                          <a:pt x="1460816" y="657416"/>
                          <a:pt x="1460054" y="658082"/>
                          <a:pt x="1458911" y="657797"/>
                        </a:cubicBezTo>
                        <a:cubicBezTo>
                          <a:pt x="1457768" y="657511"/>
                          <a:pt x="1457577" y="657416"/>
                          <a:pt x="1455387" y="657892"/>
                        </a:cubicBezTo>
                        <a:cubicBezTo>
                          <a:pt x="1454625" y="658082"/>
                          <a:pt x="1453767" y="658273"/>
                          <a:pt x="1452910" y="658558"/>
                        </a:cubicBezTo>
                        <a:lnTo>
                          <a:pt x="1452053" y="658844"/>
                        </a:lnTo>
                        <a:cubicBezTo>
                          <a:pt x="1451862" y="659892"/>
                          <a:pt x="1452053" y="663988"/>
                          <a:pt x="1453767" y="664750"/>
                        </a:cubicBezTo>
                        <a:cubicBezTo>
                          <a:pt x="1454244" y="664940"/>
                          <a:pt x="1454720" y="665226"/>
                          <a:pt x="1455196" y="665417"/>
                        </a:cubicBezTo>
                        <a:cubicBezTo>
                          <a:pt x="1455768" y="665607"/>
                          <a:pt x="1456244" y="665893"/>
                          <a:pt x="1456625" y="666083"/>
                        </a:cubicBezTo>
                        <a:cubicBezTo>
                          <a:pt x="1458911" y="667131"/>
                          <a:pt x="1458911" y="667893"/>
                          <a:pt x="1458625" y="669512"/>
                        </a:cubicBezTo>
                        <a:cubicBezTo>
                          <a:pt x="1458530" y="669893"/>
                          <a:pt x="1458435" y="670274"/>
                          <a:pt x="1458435" y="670751"/>
                        </a:cubicBezTo>
                        <a:cubicBezTo>
                          <a:pt x="1458339" y="671227"/>
                          <a:pt x="1458339" y="671703"/>
                          <a:pt x="1458339" y="672179"/>
                        </a:cubicBezTo>
                        <a:cubicBezTo>
                          <a:pt x="1458339" y="672275"/>
                          <a:pt x="1458339" y="672370"/>
                          <a:pt x="1458339" y="672370"/>
                        </a:cubicBezTo>
                        <a:cubicBezTo>
                          <a:pt x="1458530" y="672370"/>
                          <a:pt x="1458720" y="672465"/>
                          <a:pt x="1458911" y="672465"/>
                        </a:cubicBezTo>
                        <a:cubicBezTo>
                          <a:pt x="1459196" y="672560"/>
                          <a:pt x="1459482" y="672656"/>
                          <a:pt x="1459482" y="672656"/>
                        </a:cubicBezTo>
                        <a:lnTo>
                          <a:pt x="1460054" y="672846"/>
                        </a:lnTo>
                        <a:lnTo>
                          <a:pt x="1460149" y="673227"/>
                        </a:lnTo>
                        <a:cubicBezTo>
                          <a:pt x="1460244" y="673799"/>
                          <a:pt x="1460435" y="674370"/>
                          <a:pt x="1460530" y="674656"/>
                        </a:cubicBezTo>
                        <a:cubicBezTo>
                          <a:pt x="1460625" y="674846"/>
                          <a:pt x="1460816" y="675132"/>
                          <a:pt x="1461102" y="675323"/>
                        </a:cubicBezTo>
                        <a:cubicBezTo>
                          <a:pt x="1461102" y="675418"/>
                          <a:pt x="1461197" y="675418"/>
                          <a:pt x="1461197" y="675513"/>
                        </a:cubicBez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64" name="任意多边形: 形状 2063"/>
                  <p:cNvSpPr/>
                  <p:nvPr/>
                </p:nvSpPr>
                <p:spPr>
                  <a:xfrm>
                    <a:off x="5050345" y="3317176"/>
                    <a:ext cx="33813" cy="77438"/>
                  </a:xfrm>
                  <a:custGeom>
                    <a:avLst/>
                    <a:gdLst>
                      <a:gd name="connsiteX0" fmla="*/ 15907 w 33813"/>
                      <a:gd name="connsiteY0" fmla="*/ 77438 h 77438"/>
                      <a:gd name="connsiteX1" fmla="*/ 15811 w 33813"/>
                      <a:gd name="connsiteY1" fmla="*/ 75819 h 77438"/>
                      <a:gd name="connsiteX2" fmla="*/ 16002 w 33813"/>
                      <a:gd name="connsiteY2" fmla="*/ 75724 h 77438"/>
                      <a:gd name="connsiteX3" fmla="*/ 17050 w 33813"/>
                      <a:gd name="connsiteY3" fmla="*/ 74390 h 77438"/>
                      <a:gd name="connsiteX4" fmla="*/ 19526 w 33813"/>
                      <a:gd name="connsiteY4" fmla="*/ 73533 h 77438"/>
                      <a:gd name="connsiteX5" fmla="*/ 23527 w 33813"/>
                      <a:gd name="connsiteY5" fmla="*/ 73914 h 77438"/>
                      <a:gd name="connsiteX6" fmla="*/ 25432 w 33813"/>
                      <a:gd name="connsiteY6" fmla="*/ 74200 h 77438"/>
                      <a:gd name="connsiteX7" fmla="*/ 25527 w 33813"/>
                      <a:gd name="connsiteY7" fmla="*/ 74104 h 77438"/>
                      <a:gd name="connsiteX8" fmla="*/ 26956 w 33813"/>
                      <a:gd name="connsiteY8" fmla="*/ 74867 h 77438"/>
                      <a:gd name="connsiteX9" fmla="*/ 25527 w 33813"/>
                      <a:gd name="connsiteY9" fmla="*/ 75914 h 77438"/>
                      <a:gd name="connsiteX10" fmla="*/ 23336 w 33813"/>
                      <a:gd name="connsiteY10" fmla="*/ 75628 h 77438"/>
                      <a:gd name="connsiteX11" fmla="*/ 19621 w 33813"/>
                      <a:gd name="connsiteY11" fmla="*/ 75248 h 77438"/>
                      <a:gd name="connsiteX12" fmla="*/ 18479 w 33813"/>
                      <a:gd name="connsiteY12" fmla="*/ 75438 h 77438"/>
                      <a:gd name="connsiteX13" fmla="*/ 17335 w 33813"/>
                      <a:gd name="connsiteY13" fmla="*/ 76962 h 77438"/>
                      <a:gd name="connsiteX14" fmla="*/ 15907 w 33813"/>
                      <a:gd name="connsiteY14" fmla="*/ 77438 h 77438"/>
                      <a:gd name="connsiteX15" fmla="*/ 28956 w 33813"/>
                      <a:gd name="connsiteY15" fmla="*/ 70294 h 77438"/>
                      <a:gd name="connsiteX16" fmla="*/ 27337 w 33813"/>
                      <a:gd name="connsiteY16" fmla="*/ 69913 h 77438"/>
                      <a:gd name="connsiteX17" fmla="*/ 26956 w 33813"/>
                      <a:gd name="connsiteY17" fmla="*/ 68771 h 77438"/>
                      <a:gd name="connsiteX18" fmla="*/ 26098 w 33813"/>
                      <a:gd name="connsiteY18" fmla="*/ 66484 h 77438"/>
                      <a:gd name="connsiteX19" fmla="*/ 24765 w 33813"/>
                      <a:gd name="connsiteY19" fmla="*/ 65056 h 77438"/>
                      <a:gd name="connsiteX20" fmla="*/ 21812 w 33813"/>
                      <a:gd name="connsiteY20" fmla="*/ 61913 h 77438"/>
                      <a:gd name="connsiteX21" fmla="*/ 21717 w 33813"/>
                      <a:gd name="connsiteY21" fmla="*/ 60865 h 77438"/>
                      <a:gd name="connsiteX22" fmla="*/ 23336 w 33813"/>
                      <a:gd name="connsiteY22" fmla="*/ 60769 h 77438"/>
                      <a:gd name="connsiteX23" fmla="*/ 23336 w 33813"/>
                      <a:gd name="connsiteY23" fmla="*/ 61341 h 77438"/>
                      <a:gd name="connsiteX24" fmla="*/ 25717 w 33813"/>
                      <a:gd name="connsiteY24" fmla="*/ 63722 h 77438"/>
                      <a:gd name="connsiteX25" fmla="*/ 27718 w 33813"/>
                      <a:gd name="connsiteY25" fmla="*/ 66294 h 77438"/>
                      <a:gd name="connsiteX26" fmla="*/ 28384 w 33813"/>
                      <a:gd name="connsiteY26" fmla="*/ 68008 h 77438"/>
                      <a:gd name="connsiteX27" fmla="*/ 29051 w 33813"/>
                      <a:gd name="connsiteY27" fmla="*/ 69818 h 77438"/>
                      <a:gd name="connsiteX28" fmla="*/ 28956 w 33813"/>
                      <a:gd name="connsiteY28" fmla="*/ 70294 h 77438"/>
                      <a:gd name="connsiteX29" fmla="*/ 23241 w 33813"/>
                      <a:gd name="connsiteY29" fmla="*/ 56198 h 77438"/>
                      <a:gd name="connsiteX30" fmla="*/ 21717 w 33813"/>
                      <a:gd name="connsiteY30" fmla="*/ 55626 h 77438"/>
                      <a:gd name="connsiteX31" fmla="*/ 25241 w 33813"/>
                      <a:gd name="connsiteY31" fmla="*/ 53054 h 77438"/>
                      <a:gd name="connsiteX32" fmla="*/ 26384 w 33813"/>
                      <a:gd name="connsiteY32" fmla="*/ 52673 h 77438"/>
                      <a:gd name="connsiteX33" fmla="*/ 28004 w 33813"/>
                      <a:gd name="connsiteY33" fmla="*/ 51911 h 77438"/>
                      <a:gd name="connsiteX34" fmla="*/ 27432 w 33813"/>
                      <a:gd name="connsiteY34" fmla="*/ 51340 h 77438"/>
                      <a:gd name="connsiteX35" fmla="*/ 26765 w 33813"/>
                      <a:gd name="connsiteY35" fmla="*/ 50673 h 77438"/>
                      <a:gd name="connsiteX36" fmla="*/ 26479 w 33813"/>
                      <a:gd name="connsiteY36" fmla="*/ 50387 h 77438"/>
                      <a:gd name="connsiteX37" fmla="*/ 25908 w 33813"/>
                      <a:gd name="connsiteY37" fmla="*/ 49721 h 77438"/>
                      <a:gd name="connsiteX38" fmla="*/ 27146 w 33813"/>
                      <a:gd name="connsiteY38" fmla="*/ 48673 h 77438"/>
                      <a:gd name="connsiteX39" fmla="*/ 27623 w 33813"/>
                      <a:gd name="connsiteY39" fmla="*/ 49244 h 77438"/>
                      <a:gd name="connsiteX40" fmla="*/ 27908 w 33813"/>
                      <a:gd name="connsiteY40" fmla="*/ 49530 h 77438"/>
                      <a:gd name="connsiteX41" fmla="*/ 28480 w 33813"/>
                      <a:gd name="connsiteY41" fmla="*/ 50101 h 77438"/>
                      <a:gd name="connsiteX42" fmla="*/ 29623 w 33813"/>
                      <a:gd name="connsiteY42" fmla="*/ 51625 h 77438"/>
                      <a:gd name="connsiteX43" fmla="*/ 29623 w 33813"/>
                      <a:gd name="connsiteY43" fmla="*/ 52006 h 77438"/>
                      <a:gd name="connsiteX44" fmla="*/ 26860 w 33813"/>
                      <a:gd name="connsiteY44" fmla="*/ 54197 h 77438"/>
                      <a:gd name="connsiteX45" fmla="*/ 25813 w 33813"/>
                      <a:gd name="connsiteY45" fmla="*/ 54578 h 77438"/>
                      <a:gd name="connsiteX46" fmla="*/ 23241 w 33813"/>
                      <a:gd name="connsiteY46" fmla="*/ 56198 h 77438"/>
                      <a:gd name="connsiteX47" fmla="*/ 28004 w 33813"/>
                      <a:gd name="connsiteY47" fmla="*/ 44863 h 77438"/>
                      <a:gd name="connsiteX48" fmla="*/ 26479 w 33813"/>
                      <a:gd name="connsiteY48" fmla="*/ 44291 h 77438"/>
                      <a:gd name="connsiteX49" fmla="*/ 26670 w 33813"/>
                      <a:gd name="connsiteY49" fmla="*/ 43815 h 77438"/>
                      <a:gd name="connsiteX50" fmla="*/ 28004 w 33813"/>
                      <a:gd name="connsiteY50" fmla="*/ 40100 h 77438"/>
                      <a:gd name="connsiteX51" fmla="*/ 27813 w 33813"/>
                      <a:gd name="connsiteY51" fmla="*/ 40100 h 77438"/>
                      <a:gd name="connsiteX52" fmla="*/ 25813 w 33813"/>
                      <a:gd name="connsiteY52" fmla="*/ 36671 h 77438"/>
                      <a:gd name="connsiteX53" fmla="*/ 25908 w 33813"/>
                      <a:gd name="connsiteY53" fmla="*/ 34861 h 77438"/>
                      <a:gd name="connsiteX54" fmla="*/ 27527 w 33813"/>
                      <a:gd name="connsiteY54" fmla="*/ 35052 h 77438"/>
                      <a:gd name="connsiteX55" fmla="*/ 27432 w 33813"/>
                      <a:gd name="connsiteY55" fmla="*/ 36767 h 77438"/>
                      <a:gd name="connsiteX56" fmla="*/ 27718 w 33813"/>
                      <a:gd name="connsiteY56" fmla="*/ 38481 h 77438"/>
                      <a:gd name="connsiteX57" fmla="*/ 27908 w 33813"/>
                      <a:gd name="connsiteY57" fmla="*/ 38481 h 77438"/>
                      <a:gd name="connsiteX58" fmla="*/ 28289 w 33813"/>
                      <a:gd name="connsiteY58" fmla="*/ 38481 h 77438"/>
                      <a:gd name="connsiteX59" fmla="*/ 29432 w 33813"/>
                      <a:gd name="connsiteY59" fmla="*/ 39243 h 77438"/>
                      <a:gd name="connsiteX60" fmla="*/ 29527 w 33813"/>
                      <a:gd name="connsiteY60" fmla="*/ 39719 h 77438"/>
                      <a:gd name="connsiteX61" fmla="*/ 28004 w 33813"/>
                      <a:gd name="connsiteY61" fmla="*/ 44482 h 77438"/>
                      <a:gd name="connsiteX62" fmla="*/ 28004 w 33813"/>
                      <a:gd name="connsiteY62" fmla="*/ 44863 h 77438"/>
                      <a:gd name="connsiteX63" fmla="*/ 28384 w 33813"/>
                      <a:gd name="connsiteY63" fmla="*/ 30290 h 77438"/>
                      <a:gd name="connsiteX64" fmla="*/ 26765 w 33813"/>
                      <a:gd name="connsiteY64" fmla="*/ 30004 h 77438"/>
                      <a:gd name="connsiteX65" fmla="*/ 27337 w 33813"/>
                      <a:gd name="connsiteY65" fmla="*/ 27337 h 77438"/>
                      <a:gd name="connsiteX66" fmla="*/ 27908 w 33813"/>
                      <a:gd name="connsiteY66" fmla="*/ 24098 h 77438"/>
                      <a:gd name="connsiteX67" fmla="*/ 29527 w 33813"/>
                      <a:gd name="connsiteY67" fmla="*/ 22574 h 77438"/>
                      <a:gd name="connsiteX68" fmla="*/ 32194 w 33813"/>
                      <a:gd name="connsiteY68" fmla="*/ 20574 h 77438"/>
                      <a:gd name="connsiteX69" fmla="*/ 33623 w 33813"/>
                      <a:gd name="connsiteY69" fmla="*/ 21431 h 77438"/>
                      <a:gd name="connsiteX70" fmla="*/ 30194 w 33813"/>
                      <a:gd name="connsiteY70" fmla="*/ 24003 h 77438"/>
                      <a:gd name="connsiteX71" fmla="*/ 29527 w 33813"/>
                      <a:gd name="connsiteY71" fmla="*/ 24289 h 77438"/>
                      <a:gd name="connsiteX72" fmla="*/ 28861 w 33813"/>
                      <a:gd name="connsiteY72" fmla="*/ 27623 h 77438"/>
                      <a:gd name="connsiteX73" fmla="*/ 28384 w 33813"/>
                      <a:gd name="connsiteY73" fmla="*/ 30290 h 77438"/>
                      <a:gd name="connsiteX74" fmla="*/ 32385 w 33813"/>
                      <a:gd name="connsiteY74" fmla="*/ 16669 h 77438"/>
                      <a:gd name="connsiteX75" fmla="*/ 31052 w 33813"/>
                      <a:gd name="connsiteY75" fmla="*/ 15049 h 77438"/>
                      <a:gd name="connsiteX76" fmla="*/ 31052 w 33813"/>
                      <a:gd name="connsiteY76" fmla="*/ 15049 h 77438"/>
                      <a:gd name="connsiteX77" fmla="*/ 27908 w 33813"/>
                      <a:gd name="connsiteY77" fmla="*/ 12097 h 77438"/>
                      <a:gd name="connsiteX78" fmla="*/ 26670 w 33813"/>
                      <a:gd name="connsiteY78" fmla="*/ 10477 h 77438"/>
                      <a:gd name="connsiteX79" fmla="*/ 24765 w 33813"/>
                      <a:gd name="connsiteY79" fmla="*/ 9811 h 77438"/>
                      <a:gd name="connsiteX80" fmla="*/ 25622 w 33813"/>
                      <a:gd name="connsiteY80" fmla="*/ 8477 h 77438"/>
                      <a:gd name="connsiteX81" fmla="*/ 26575 w 33813"/>
                      <a:gd name="connsiteY81" fmla="*/ 8858 h 77438"/>
                      <a:gd name="connsiteX82" fmla="*/ 29337 w 33813"/>
                      <a:gd name="connsiteY82" fmla="*/ 11525 h 77438"/>
                      <a:gd name="connsiteX83" fmla="*/ 31052 w 33813"/>
                      <a:gd name="connsiteY83" fmla="*/ 13430 h 77438"/>
                      <a:gd name="connsiteX84" fmla="*/ 33814 w 33813"/>
                      <a:gd name="connsiteY84" fmla="*/ 15907 h 77438"/>
                      <a:gd name="connsiteX85" fmla="*/ 32385 w 33813"/>
                      <a:gd name="connsiteY85" fmla="*/ 16669 h 77438"/>
                      <a:gd name="connsiteX86" fmla="*/ 20860 w 33813"/>
                      <a:gd name="connsiteY86" fmla="*/ 6572 h 77438"/>
                      <a:gd name="connsiteX87" fmla="*/ 16573 w 33813"/>
                      <a:gd name="connsiteY87" fmla="*/ 4381 h 77438"/>
                      <a:gd name="connsiteX88" fmla="*/ 15240 w 33813"/>
                      <a:gd name="connsiteY88" fmla="*/ 3715 h 77438"/>
                      <a:gd name="connsiteX89" fmla="*/ 14859 w 33813"/>
                      <a:gd name="connsiteY89" fmla="*/ 3429 h 77438"/>
                      <a:gd name="connsiteX90" fmla="*/ 14192 w 33813"/>
                      <a:gd name="connsiteY90" fmla="*/ 3238 h 77438"/>
                      <a:gd name="connsiteX91" fmla="*/ 13621 w 33813"/>
                      <a:gd name="connsiteY91" fmla="*/ 3048 h 77438"/>
                      <a:gd name="connsiteX92" fmla="*/ 12192 w 33813"/>
                      <a:gd name="connsiteY92" fmla="*/ 2286 h 77438"/>
                      <a:gd name="connsiteX93" fmla="*/ 11906 w 33813"/>
                      <a:gd name="connsiteY93" fmla="*/ 2096 h 77438"/>
                      <a:gd name="connsiteX94" fmla="*/ 10858 w 33813"/>
                      <a:gd name="connsiteY94" fmla="*/ 1333 h 77438"/>
                      <a:gd name="connsiteX95" fmla="*/ 11906 w 33813"/>
                      <a:gd name="connsiteY95" fmla="*/ 0 h 77438"/>
                      <a:gd name="connsiteX96" fmla="*/ 12859 w 33813"/>
                      <a:gd name="connsiteY96" fmla="*/ 762 h 77438"/>
                      <a:gd name="connsiteX97" fmla="*/ 13144 w 33813"/>
                      <a:gd name="connsiteY97" fmla="*/ 952 h 77438"/>
                      <a:gd name="connsiteX98" fmla="*/ 14097 w 33813"/>
                      <a:gd name="connsiteY98" fmla="*/ 1524 h 77438"/>
                      <a:gd name="connsiteX99" fmla="*/ 14573 w 33813"/>
                      <a:gd name="connsiteY99" fmla="*/ 1619 h 77438"/>
                      <a:gd name="connsiteX100" fmla="*/ 15526 w 33813"/>
                      <a:gd name="connsiteY100" fmla="*/ 2000 h 77438"/>
                      <a:gd name="connsiteX101" fmla="*/ 16097 w 33813"/>
                      <a:gd name="connsiteY101" fmla="*/ 2381 h 77438"/>
                      <a:gd name="connsiteX102" fmla="*/ 16573 w 33813"/>
                      <a:gd name="connsiteY102" fmla="*/ 2667 h 77438"/>
                      <a:gd name="connsiteX103" fmla="*/ 16573 w 33813"/>
                      <a:gd name="connsiteY103" fmla="*/ 2667 h 77438"/>
                      <a:gd name="connsiteX104" fmla="*/ 21812 w 33813"/>
                      <a:gd name="connsiteY104" fmla="*/ 5239 h 77438"/>
                      <a:gd name="connsiteX105" fmla="*/ 20860 w 33813"/>
                      <a:gd name="connsiteY105" fmla="*/ 6572 h 77438"/>
                      <a:gd name="connsiteX106" fmla="*/ 6858 w 33813"/>
                      <a:gd name="connsiteY106" fmla="*/ 6572 h 77438"/>
                      <a:gd name="connsiteX107" fmla="*/ 6286 w 33813"/>
                      <a:gd name="connsiteY107" fmla="*/ 6382 h 77438"/>
                      <a:gd name="connsiteX108" fmla="*/ 4858 w 33813"/>
                      <a:gd name="connsiteY108" fmla="*/ 6191 h 77438"/>
                      <a:gd name="connsiteX109" fmla="*/ 3619 w 33813"/>
                      <a:gd name="connsiteY109" fmla="*/ 6382 h 77438"/>
                      <a:gd name="connsiteX110" fmla="*/ 2381 w 33813"/>
                      <a:gd name="connsiteY110" fmla="*/ 5810 h 77438"/>
                      <a:gd name="connsiteX111" fmla="*/ 1429 w 33813"/>
                      <a:gd name="connsiteY111" fmla="*/ 5144 h 77438"/>
                      <a:gd name="connsiteX112" fmla="*/ 0 w 33813"/>
                      <a:gd name="connsiteY112" fmla="*/ 3810 h 77438"/>
                      <a:gd name="connsiteX113" fmla="*/ 0 w 33813"/>
                      <a:gd name="connsiteY113" fmla="*/ 2572 h 77438"/>
                      <a:gd name="connsiteX114" fmla="*/ 0 w 33813"/>
                      <a:gd name="connsiteY114" fmla="*/ 2000 h 77438"/>
                      <a:gd name="connsiteX115" fmla="*/ 1619 w 33813"/>
                      <a:gd name="connsiteY115" fmla="*/ 2096 h 77438"/>
                      <a:gd name="connsiteX116" fmla="*/ 1619 w 33813"/>
                      <a:gd name="connsiteY116" fmla="*/ 2572 h 77438"/>
                      <a:gd name="connsiteX117" fmla="*/ 1619 w 33813"/>
                      <a:gd name="connsiteY117" fmla="*/ 3334 h 77438"/>
                      <a:gd name="connsiteX118" fmla="*/ 2000 w 33813"/>
                      <a:gd name="connsiteY118" fmla="*/ 3524 h 77438"/>
                      <a:gd name="connsiteX119" fmla="*/ 3334 w 33813"/>
                      <a:gd name="connsiteY119" fmla="*/ 4381 h 77438"/>
                      <a:gd name="connsiteX120" fmla="*/ 3810 w 33813"/>
                      <a:gd name="connsiteY120" fmla="*/ 4667 h 77438"/>
                      <a:gd name="connsiteX121" fmla="*/ 4572 w 33813"/>
                      <a:gd name="connsiteY121" fmla="*/ 4572 h 77438"/>
                      <a:gd name="connsiteX122" fmla="*/ 6096 w 33813"/>
                      <a:gd name="connsiteY122" fmla="*/ 4572 h 77438"/>
                      <a:gd name="connsiteX123" fmla="*/ 6001 w 33813"/>
                      <a:gd name="connsiteY123" fmla="*/ 4000 h 77438"/>
                      <a:gd name="connsiteX124" fmla="*/ 6572 w 33813"/>
                      <a:gd name="connsiteY124" fmla="*/ 2667 h 77438"/>
                      <a:gd name="connsiteX125" fmla="*/ 7048 w 33813"/>
                      <a:gd name="connsiteY125" fmla="*/ 2286 h 77438"/>
                      <a:gd name="connsiteX126" fmla="*/ 8096 w 33813"/>
                      <a:gd name="connsiteY126" fmla="*/ 3524 h 77438"/>
                      <a:gd name="connsiteX127" fmla="*/ 7620 w 33813"/>
                      <a:gd name="connsiteY127" fmla="*/ 3905 h 77438"/>
                      <a:gd name="connsiteX128" fmla="*/ 7715 w 33813"/>
                      <a:gd name="connsiteY128" fmla="*/ 4572 h 77438"/>
                      <a:gd name="connsiteX129" fmla="*/ 7810 w 33813"/>
                      <a:gd name="connsiteY129" fmla="*/ 5429 h 77438"/>
                      <a:gd name="connsiteX130" fmla="*/ 6858 w 33813"/>
                      <a:gd name="connsiteY130" fmla="*/ 6572 h 77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</a:cxnLst>
                    <a:rect l="l" t="t" r="r" b="b"/>
                    <a:pathLst>
                      <a:path w="33813" h="77438">
                        <a:moveTo>
                          <a:pt x="15907" y="77438"/>
                        </a:moveTo>
                        <a:lnTo>
                          <a:pt x="15811" y="75819"/>
                        </a:lnTo>
                        <a:cubicBezTo>
                          <a:pt x="15907" y="75819"/>
                          <a:pt x="15907" y="75819"/>
                          <a:pt x="16002" y="75724"/>
                        </a:cubicBezTo>
                        <a:lnTo>
                          <a:pt x="17050" y="74390"/>
                        </a:lnTo>
                        <a:cubicBezTo>
                          <a:pt x="17526" y="73628"/>
                          <a:pt x="18669" y="73533"/>
                          <a:pt x="19526" y="73533"/>
                        </a:cubicBezTo>
                        <a:cubicBezTo>
                          <a:pt x="20765" y="73533"/>
                          <a:pt x="22288" y="73723"/>
                          <a:pt x="23527" y="73914"/>
                        </a:cubicBezTo>
                        <a:cubicBezTo>
                          <a:pt x="24289" y="74009"/>
                          <a:pt x="24955" y="74104"/>
                          <a:pt x="25432" y="74200"/>
                        </a:cubicBezTo>
                        <a:cubicBezTo>
                          <a:pt x="25432" y="74200"/>
                          <a:pt x="25432" y="74104"/>
                          <a:pt x="25527" y="74104"/>
                        </a:cubicBezTo>
                        <a:lnTo>
                          <a:pt x="26956" y="74867"/>
                        </a:lnTo>
                        <a:cubicBezTo>
                          <a:pt x="26479" y="75724"/>
                          <a:pt x="25908" y="75914"/>
                          <a:pt x="25527" y="75914"/>
                        </a:cubicBezTo>
                        <a:cubicBezTo>
                          <a:pt x="25051" y="75914"/>
                          <a:pt x="24289" y="75819"/>
                          <a:pt x="23336" y="75628"/>
                        </a:cubicBezTo>
                        <a:cubicBezTo>
                          <a:pt x="22193" y="75438"/>
                          <a:pt x="20669" y="75248"/>
                          <a:pt x="19621" y="75248"/>
                        </a:cubicBezTo>
                        <a:cubicBezTo>
                          <a:pt x="18669" y="75248"/>
                          <a:pt x="18479" y="75438"/>
                          <a:pt x="18479" y="75438"/>
                        </a:cubicBezTo>
                        <a:lnTo>
                          <a:pt x="17335" y="76962"/>
                        </a:lnTo>
                        <a:cubicBezTo>
                          <a:pt x="16669" y="77248"/>
                          <a:pt x="16288" y="77343"/>
                          <a:pt x="15907" y="77438"/>
                        </a:cubicBezTo>
                        <a:close/>
                        <a:moveTo>
                          <a:pt x="28956" y="70294"/>
                        </a:moveTo>
                        <a:lnTo>
                          <a:pt x="27337" y="69913"/>
                        </a:lnTo>
                        <a:cubicBezTo>
                          <a:pt x="27337" y="69532"/>
                          <a:pt x="27146" y="69151"/>
                          <a:pt x="26956" y="68771"/>
                        </a:cubicBezTo>
                        <a:cubicBezTo>
                          <a:pt x="26670" y="68199"/>
                          <a:pt x="26194" y="67437"/>
                          <a:pt x="26098" y="66484"/>
                        </a:cubicBezTo>
                        <a:cubicBezTo>
                          <a:pt x="26098" y="66008"/>
                          <a:pt x="25622" y="65627"/>
                          <a:pt x="24765" y="65056"/>
                        </a:cubicBezTo>
                        <a:cubicBezTo>
                          <a:pt x="23813" y="64389"/>
                          <a:pt x="22574" y="63532"/>
                          <a:pt x="21812" y="61913"/>
                        </a:cubicBezTo>
                        <a:cubicBezTo>
                          <a:pt x="21717" y="61817"/>
                          <a:pt x="21717" y="61817"/>
                          <a:pt x="21717" y="60865"/>
                        </a:cubicBezTo>
                        <a:lnTo>
                          <a:pt x="23336" y="60769"/>
                        </a:lnTo>
                        <a:cubicBezTo>
                          <a:pt x="23336" y="61055"/>
                          <a:pt x="23336" y="61246"/>
                          <a:pt x="23336" y="61341"/>
                        </a:cubicBezTo>
                        <a:cubicBezTo>
                          <a:pt x="24003" y="62579"/>
                          <a:pt x="24860" y="63151"/>
                          <a:pt x="25717" y="63722"/>
                        </a:cubicBezTo>
                        <a:cubicBezTo>
                          <a:pt x="26670" y="64389"/>
                          <a:pt x="27623" y="65056"/>
                          <a:pt x="27718" y="66294"/>
                        </a:cubicBezTo>
                        <a:cubicBezTo>
                          <a:pt x="27813" y="66961"/>
                          <a:pt x="28004" y="67437"/>
                          <a:pt x="28384" y="68008"/>
                        </a:cubicBezTo>
                        <a:cubicBezTo>
                          <a:pt x="28670" y="68580"/>
                          <a:pt x="29051" y="69151"/>
                          <a:pt x="29051" y="69818"/>
                        </a:cubicBezTo>
                        <a:cubicBezTo>
                          <a:pt x="29051" y="70009"/>
                          <a:pt x="28956" y="70199"/>
                          <a:pt x="28956" y="70294"/>
                        </a:cubicBezTo>
                        <a:close/>
                        <a:moveTo>
                          <a:pt x="23241" y="56198"/>
                        </a:moveTo>
                        <a:lnTo>
                          <a:pt x="21717" y="55626"/>
                        </a:lnTo>
                        <a:cubicBezTo>
                          <a:pt x="22193" y="54388"/>
                          <a:pt x="23622" y="53721"/>
                          <a:pt x="25241" y="53054"/>
                        </a:cubicBezTo>
                        <a:cubicBezTo>
                          <a:pt x="25622" y="52864"/>
                          <a:pt x="26003" y="52769"/>
                          <a:pt x="26384" y="52673"/>
                        </a:cubicBezTo>
                        <a:cubicBezTo>
                          <a:pt x="26860" y="52483"/>
                          <a:pt x="27718" y="52197"/>
                          <a:pt x="28004" y="51911"/>
                        </a:cubicBezTo>
                        <a:cubicBezTo>
                          <a:pt x="27908" y="51721"/>
                          <a:pt x="27623" y="51530"/>
                          <a:pt x="27432" y="51340"/>
                        </a:cubicBezTo>
                        <a:cubicBezTo>
                          <a:pt x="27146" y="51149"/>
                          <a:pt x="26956" y="50863"/>
                          <a:pt x="26765" y="50673"/>
                        </a:cubicBezTo>
                        <a:lnTo>
                          <a:pt x="26479" y="50387"/>
                        </a:lnTo>
                        <a:cubicBezTo>
                          <a:pt x="26289" y="50197"/>
                          <a:pt x="26098" y="49911"/>
                          <a:pt x="25908" y="49721"/>
                        </a:cubicBezTo>
                        <a:lnTo>
                          <a:pt x="27146" y="48673"/>
                        </a:lnTo>
                        <a:cubicBezTo>
                          <a:pt x="27337" y="48863"/>
                          <a:pt x="27432" y="49054"/>
                          <a:pt x="27623" y="49244"/>
                        </a:cubicBezTo>
                        <a:lnTo>
                          <a:pt x="27908" y="49530"/>
                        </a:lnTo>
                        <a:cubicBezTo>
                          <a:pt x="28004" y="49721"/>
                          <a:pt x="28289" y="49911"/>
                          <a:pt x="28480" y="50101"/>
                        </a:cubicBezTo>
                        <a:cubicBezTo>
                          <a:pt x="28956" y="50578"/>
                          <a:pt x="29527" y="51054"/>
                          <a:pt x="29623" y="51625"/>
                        </a:cubicBezTo>
                        <a:lnTo>
                          <a:pt x="29623" y="52006"/>
                        </a:lnTo>
                        <a:cubicBezTo>
                          <a:pt x="29623" y="53149"/>
                          <a:pt x="28289" y="53721"/>
                          <a:pt x="26860" y="54197"/>
                        </a:cubicBezTo>
                        <a:cubicBezTo>
                          <a:pt x="26479" y="54292"/>
                          <a:pt x="26194" y="54483"/>
                          <a:pt x="25813" y="54578"/>
                        </a:cubicBezTo>
                        <a:cubicBezTo>
                          <a:pt x="24955" y="54864"/>
                          <a:pt x="23527" y="55531"/>
                          <a:pt x="23241" y="56198"/>
                        </a:cubicBezTo>
                        <a:close/>
                        <a:moveTo>
                          <a:pt x="28004" y="44863"/>
                        </a:moveTo>
                        <a:lnTo>
                          <a:pt x="26479" y="44291"/>
                        </a:lnTo>
                        <a:lnTo>
                          <a:pt x="26670" y="43815"/>
                        </a:lnTo>
                        <a:cubicBezTo>
                          <a:pt x="27146" y="42577"/>
                          <a:pt x="27813" y="40957"/>
                          <a:pt x="28004" y="40100"/>
                        </a:cubicBezTo>
                        <a:cubicBezTo>
                          <a:pt x="27908" y="40100"/>
                          <a:pt x="27908" y="40100"/>
                          <a:pt x="27813" y="40100"/>
                        </a:cubicBezTo>
                        <a:cubicBezTo>
                          <a:pt x="26860" y="40100"/>
                          <a:pt x="25813" y="39529"/>
                          <a:pt x="25813" y="36671"/>
                        </a:cubicBezTo>
                        <a:cubicBezTo>
                          <a:pt x="25813" y="36100"/>
                          <a:pt x="25813" y="35528"/>
                          <a:pt x="25908" y="34861"/>
                        </a:cubicBezTo>
                        <a:lnTo>
                          <a:pt x="27527" y="35052"/>
                        </a:lnTo>
                        <a:cubicBezTo>
                          <a:pt x="27432" y="35623"/>
                          <a:pt x="27432" y="36195"/>
                          <a:pt x="27432" y="36767"/>
                        </a:cubicBezTo>
                        <a:cubicBezTo>
                          <a:pt x="27432" y="38290"/>
                          <a:pt x="27718" y="38481"/>
                          <a:pt x="27718" y="38481"/>
                        </a:cubicBezTo>
                        <a:cubicBezTo>
                          <a:pt x="27813" y="38481"/>
                          <a:pt x="27908" y="38481"/>
                          <a:pt x="27908" y="38481"/>
                        </a:cubicBezTo>
                        <a:cubicBezTo>
                          <a:pt x="28004" y="38481"/>
                          <a:pt x="28194" y="38481"/>
                          <a:pt x="28289" y="38481"/>
                        </a:cubicBezTo>
                        <a:cubicBezTo>
                          <a:pt x="29146" y="38481"/>
                          <a:pt x="29432" y="39052"/>
                          <a:pt x="29432" y="39243"/>
                        </a:cubicBezTo>
                        <a:cubicBezTo>
                          <a:pt x="29432" y="39433"/>
                          <a:pt x="29527" y="39529"/>
                          <a:pt x="29527" y="39719"/>
                        </a:cubicBezTo>
                        <a:cubicBezTo>
                          <a:pt x="29527" y="40767"/>
                          <a:pt x="28765" y="42577"/>
                          <a:pt x="28004" y="44482"/>
                        </a:cubicBezTo>
                        <a:lnTo>
                          <a:pt x="28004" y="44863"/>
                        </a:lnTo>
                        <a:close/>
                        <a:moveTo>
                          <a:pt x="28384" y="30290"/>
                        </a:moveTo>
                        <a:lnTo>
                          <a:pt x="26765" y="30004"/>
                        </a:lnTo>
                        <a:cubicBezTo>
                          <a:pt x="26956" y="29051"/>
                          <a:pt x="27146" y="28194"/>
                          <a:pt x="27337" y="27337"/>
                        </a:cubicBezTo>
                        <a:cubicBezTo>
                          <a:pt x="27623" y="25908"/>
                          <a:pt x="27908" y="24479"/>
                          <a:pt x="27908" y="24098"/>
                        </a:cubicBezTo>
                        <a:cubicBezTo>
                          <a:pt x="27908" y="23241"/>
                          <a:pt x="28670" y="22955"/>
                          <a:pt x="29527" y="22574"/>
                        </a:cubicBezTo>
                        <a:cubicBezTo>
                          <a:pt x="30385" y="22193"/>
                          <a:pt x="31528" y="21622"/>
                          <a:pt x="32194" y="20574"/>
                        </a:cubicBezTo>
                        <a:lnTo>
                          <a:pt x="33623" y="21431"/>
                        </a:lnTo>
                        <a:cubicBezTo>
                          <a:pt x="32671" y="22955"/>
                          <a:pt x="31242" y="23622"/>
                          <a:pt x="30194" y="24003"/>
                        </a:cubicBezTo>
                        <a:cubicBezTo>
                          <a:pt x="30004" y="24098"/>
                          <a:pt x="29718" y="24194"/>
                          <a:pt x="29527" y="24289"/>
                        </a:cubicBezTo>
                        <a:cubicBezTo>
                          <a:pt x="29432" y="24860"/>
                          <a:pt x="29242" y="25908"/>
                          <a:pt x="28861" y="27623"/>
                        </a:cubicBezTo>
                        <a:cubicBezTo>
                          <a:pt x="28765" y="28480"/>
                          <a:pt x="28575" y="29337"/>
                          <a:pt x="28384" y="30290"/>
                        </a:cubicBezTo>
                        <a:close/>
                        <a:moveTo>
                          <a:pt x="32385" y="16669"/>
                        </a:moveTo>
                        <a:cubicBezTo>
                          <a:pt x="31813" y="15621"/>
                          <a:pt x="31242" y="15049"/>
                          <a:pt x="31052" y="15049"/>
                        </a:cubicBezTo>
                        <a:lnTo>
                          <a:pt x="31052" y="15049"/>
                        </a:lnTo>
                        <a:cubicBezTo>
                          <a:pt x="29146" y="15049"/>
                          <a:pt x="28384" y="13335"/>
                          <a:pt x="27908" y="12097"/>
                        </a:cubicBezTo>
                        <a:cubicBezTo>
                          <a:pt x="27432" y="10954"/>
                          <a:pt x="27146" y="10477"/>
                          <a:pt x="26670" y="10477"/>
                        </a:cubicBezTo>
                        <a:cubicBezTo>
                          <a:pt x="26098" y="10477"/>
                          <a:pt x="25527" y="10287"/>
                          <a:pt x="24765" y="9811"/>
                        </a:cubicBezTo>
                        <a:lnTo>
                          <a:pt x="25622" y="8477"/>
                        </a:lnTo>
                        <a:cubicBezTo>
                          <a:pt x="26098" y="8763"/>
                          <a:pt x="26479" y="8858"/>
                          <a:pt x="26575" y="8858"/>
                        </a:cubicBezTo>
                        <a:cubicBezTo>
                          <a:pt x="28194" y="8858"/>
                          <a:pt x="28861" y="10287"/>
                          <a:pt x="29337" y="11525"/>
                        </a:cubicBezTo>
                        <a:cubicBezTo>
                          <a:pt x="29908" y="12859"/>
                          <a:pt x="30290" y="13430"/>
                          <a:pt x="31052" y="13430"/>
                        </a:cubicBezTo>
                        <a:cubicBezTo>
                          <a:pt x="32385" y="13430"/>
                          <a:pt x="33433" y="15145"/>
                          <a:pt x="33814" y="15907"/>
                        </a:cubicBezTo>
                        <a:lnTo>
                          <a:pt x="32385" y="16669"/>
                        </a:lnTo>
                        <a:close/>
                        <a:moveTo>
                          <a:pt x="20860" y="6572"/>
                        </a:moveTo>
                        <a:cubicBezTo>
                          <a:pt x="19621" y="5524"/>
                          <a:pt x="18098" y="4381"/>
                          <a:pt x="16573" y="4381"/>
                        </a:cubicBezTo>
                        <a:cubicBezTo>
                          <a:pt x="16097" y="4381"/>
                          <a:pt x="15621" y="4096"/>
                          <a:pt x="15240" y="3715"/>
                        </a:cubicBezTo>
                        <a:cubicBezTo>
                          <a:pt x="15145" y="3619"/>
                          <a:pt x="14954" y="3524"/>
                          <a:pt x="14859" y="3429"/>
                        </a:cubicBezTo>
                        <a:cubicBezTo>
                          <a:pt x="14669" y="3334"/>
                          <a:pt x="14478" y="3334"/>
                          <a:pt x="14192" y="3238"/>
                        </a:cubicBezTo>
                        <a:cubicBezTo>
                          <a:pt x="14002" y="3143"/>
                          <a:pt x="13811" y="3143"/>
                          <a:pt x="13621" y="3048"/>
                        </a:cubicBezTo>
                        <a:cubicBezTo>
                          <a:pt x="13144" y="2857"/>
                          <a:pt x="12668" y="2572"/>
                          <a:pt x="12192" y="2286"/>
                        </a:cubicBezTo>
                        <a:lnTo>
                          <a:pt x="11906" y="2096"/>
                        </a:lnTo>
                        <a:cubicBezTo>
                          <a:pt x="11621" y="1905"/>
                          <a:pt x="11144" y="1524"/>
                          <a:pt x="10858" y="1333"/>
                        </a:cubicBezTo>
                        <a:lnTo>
                          <a:pt x="11906" y="0"/>
                        </a:lnTo>
                        <a:cubicBezTo>
                          <a:pt x="12192" y="286"/>
                          <a:pt x="12668" y="571"/>
                          <a:pt x="12859" y="762"/>
                        </a:cubicBezTo>
                        <a:lnTo>
                          <a:pt x="13144" y="952"/>
                        </a:lnTo>
                        <a:cubicBezTo>
                          <a:pt x="13430" y="1143"/>
                          <a:pt x="13906" y="1429"/>
                          <a:pt x="14097" y="1524"/>
                        </a:cubicBezTo>
                        <a:cubicBezTo>
                          <a:pt x="14288" y="1619"/>
                          <a:pt x="14383" y="1619"/>
                          <a:pt x="14573" y="1619"/>
                        </a:cubicBezTo>
                        <a:cubicBezTo>
                          <a:pt x="14859" y="1715"/>
                          <a:pt x="15240" y="1810"/>
                          <a:pt x="15526" y="2000"/>
                        </a:cubicBezTo>
                        <a:cubicBezTo>
                          <a:pt x="15716" y="2096"/>
                          <a:pt x="15907" y="2191"/>
                          <a:pt x="16097" y="2381"/>
                        </a:cubicBezTo>
                        <a:cubicBezTo>
                          <a:pt x="16288" y="2476"/>
                          <a:pt x="16478" y="2667"/>
                          <a:pt x="16573" y="2667"/>
                        </a:cubicBezTo>
                        <a:cubicBezTo>
                          <a:pt x="16573" y="2667"/>
                          <a:pt x="16573" y="2667"/>
                          <a:pt x="16573" y="2667"/>
                        </a:cubicBezTo>
                        <a:cubicBezTo>
                          <a:pt x="18479" y="2667"/>
                          <a:pt x="20383" y="4000"/>
                          <a:pt x="21812" y="5239"/>
                        </a:cubicBezTo>
                        <a:lnTo>
                          <a:pt x="20860" y="6572"/>
                        </a:lnTo>
                        <a:close/>
                        <a:moveTo>
                          <a:pt x="6858" y="6572"/>
                        </a:moveTo>
                        <a:cubicBezTo>
                          <a:pt x="6572" y="6572"/>
                          <a:pt x="6382" y="6477"/>
                          <a:pt x="6286" y="6382"/>
                        </a:cubicBezTo>
                        <a:cubicBezTo>
                          <a:pt x="5525" y="6096"/>
                          <a:pt x="5429" y="6096"/>
                          <a:pt x="4858" y="6191"/>
                        </a:cubicBezTo>
                        <a:cubicBezTo>
                          <a:pt x="4572" y="6286"/>
                          <a:pt x="4191" y="6382"/>
                          <a:pt x="3619" y="6382"/>
                        </a:cubicBezTo>
                        <a:cubicBezTo>
                          <a:pt x="3334" y="6382"/>
                          <a:pt x="3143" y="6286"/>
                          <a:pt x="2381" y="5810"/>
                        </a:cubicBezTo>
                        <a:cubicBezTo>
                          <a:pt x="2096" y="5620"/>
                          <a:pt x="1524" y="5239"/>
                          <a:pt x="1429" y="5144"/>
                        </a:cubicBezTo>
                        <a:cubicBezTo>
                          <a:pt x="1048" y="4953"/>
                          <a:pt x="95" y="4572"/>
                          <a:pt x="0" y="3810"/>
                        </a:cubicBezTo>
                        <a:cubicBezTo>
                          <a:pt x="0" y="3715"/>
                          <a:pt x="0" y="3143"/>
                          <a:pt x="0" y="2572"/>
                        </a:cubicBezTo>
                        <a:cubicBezTo>
                          <a:pt x="0" y="2381"/>
                          <a:pt x="0" y="2191"/>
                          <a:pt x="0" y="2000"/>
                        </a:cubicBezTo>
                        <a:lnTo>
                          <a:pt x="1619" y="2096"/>
                        </a:lnTo>
                        <a:cubicBezTo>
                          <a:pt x="1619" y="2191"/>
                          <a:pt x="1619" y="2381"/>
                          <a:pt x="1619" y="2572"/>
                        </a:cubicBezTo>
                        <a:cubicBezTo>
                          <a:pt x="1619" y="2857"/>
                          <a:pt x="1619" y="3143"/>
                          <a:pt x="1619" y="3334"/>
                        </a:cubicBezTo>
                        <a:cubicBezTo>
                          <a:pt x="1715" y="3429"/>
                          <a:pt x="1905" y="3524"/>
                          <a:pt x="2000" y="3524"/>
                        </a:cubicBezTo>
                        <a:cubicBezTo>
                          <a:pt x="2286" y="3619"/>
                          <a:pt x="2762" y="3905"/>
                          <a:pt x="3334" y="4381"/>
                        </a:cubicBezTo>
                        <a:cubicBezTo>
                          <a:pt x="3524" y="4477"/>
                          <a:pt x="3715" y="4667"/>
                          <a:pt x="3810" y="4667"/>
                        </a:cubicBezTo>
                        <a:cubicBezTo>
                          <a:pt x="4191" y="4667"/>
                          <a:pt x="4381" y="4572"/>
                          <a:pt x="4572" y="4572"/>
                        </a:cubicBezTo>
                        <a:cubicBezTo>
                          <a:pt x="4953" y="4477"/>
                          <a:pt x="5334" y="4381"/>
                          <a:pt x="6096" y="4572"/>
                        </a:cubicBezTo>
                        <a:cubicBezTo>
                          <a:pt x="6096" y="4381"/>
                          <a:pt x="6001" y="4191"/>
                          <a:pt x="6001" y="4000"/>
                        </a:cubicBezTo>
                        <a:cubicBezTo>
                          <a:pt x="6001" y="3429"/>
                          <a:pt x="6191" y="2953"/>
                          <a:pt x="6572" y="2667"/>
                        </a:cubicBezTo>
                        <a:lnTo>
                          <a:pt x="7048" y="2286"/>
                        </a:lnTo>
                        <a:lnTo>
                          <a:pt x="8096" y="3524"/>
                        </a:lnTo>
                        <a:lnTo>
                          <a:pt x="7620" y="3905"/>
                        </a:lnTo>
                        <a:cubicBezTo>
                          <a:pt x="7620" y="4191"/>
                          <a:pt x="7715" y="4381"/>
                          <a:pt x="7715" y="4572"/>
                        </a:cubicBezTo>
                        <a:cubicBezTo>
                          <a:pt x="7810" y="4858"/>
                          <a:pt x="7810" y="5144"/>
                          <a:pt x="7810" y="5429"/>
                        </a:cubicBezTo>
                        <a:cubicBezTo>
                          <a:pt x="7810" y="6191"/>
                          <a:pt x="7334" y="6572"/>
                          <a:pt x="6858" y="6572"/>
                        </a:cubicBez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65" name="任意多边形: 形状 2064"/>
                  <p:cNvSpPr/>
                  <p:nvPr/>
                </p:nvSpPr>
                <p:spPr>
                  <a:xfrm>
                    <a:off x="5049520" y="3387754"/>
                    <a:ext cx="1286223" cy="958121"/>
                  </a:xfrm>
                  <a:custGeom>
                    <a:avLst/>
                    <a:gdLst>
                      <a:gd name="connsiteX0" fmla="*/ 1003808 w 1286223"/>
                      <a:gd name="connsiteY0" fmla="*/ 956121 h 958121"/>
                      <a:gd name="connsiteX1" fmla="*/ 1001141 w 1286223"/>
                      <a:gd name="connsiteY1" fmla="*/ 954502 h 958121"/>
                      <a:gd name="connsiteX2" fmla="*/ 998950 w 1286223"/>
                      <a:gd name="connsiteY2" fmla="*/ 954121 h 958121"/>
                      <a:gd name="connsiteX3" fmla="*/ 996950 w 1286223"/>
                      <a:gd name="connsiteY3" fmla="*/ 953740 h 958121"/>
                      <a:gd name="connsiteX4" fmla="*/ 997426 w 1286223"/>
                      <a:gd name="connsiteY4" fmla="*/ 951359 h 958121"/>
                      <a:gd name="connsiteX5" fmla="*/ 987425 w 1286223"/>
                      <a:gd name="connsiteY5" fmla="*/ 952597 h 958121"/>
                      <a:gd name="connsiteX6" fmla="*/ 982281 w 1286223"/>
                      <a:gd name="connsiteY6" fmla="*/ 952883 h 958121"/>
                      <a:gd name="connsiteX7" fmla="*/ 981043 w 1286223"/>
                      <a:gd name="connsiteY7" fmla="*/ 948501 h 958121"/>
                      <a:gd name="connsiteX8" fmla="*/ 981329 w 1286223"/>
                      <a:gd name="connsiteY8" fmla="*/ 947930 h 958121"/>
                      <a:gd name="connsiteX9" fmla="*/ 980376 w 1286223"/>
                      <a:gd name="connsiteY9" fmla="*/ 947263 h 958121"/>
                      <a:gd name="connsiteX10" fmla="*/ 977233 w 1286223"/>
                      <a:gd name="connsiteY10" fmla="*/ 942024 h 958121"/>
                      <a:gd name="connsiteX11" fmla="*/ 978852 w 1286223"/>
                      <a:gd name="connsiteY11" fmla="*/ 940977 h 958121"/>
                      <a:gd name="connsiteX12" fmla="*/ 979995 w 1286223"/>
                      <a:gd name="connsiteY12" fmla="*/ 937738 h 958121"/>
                      <a:gd name="connsiteX13" fmla="*/ 979995 w 1286223"/>
                      <a:gd name="connsiteY13" fmla="*/ 935738 h 958121"/>
                      <a:gd name="connsiteX14" fmla="*/ 979900 w 1286223"/>
                      <a:gd name="connsiteY14" fmla="*/ 935738 h 958121"/>
                      <a:gd name="connsiteX15" fmla="*/ 979519 w 1286223"/>
                      <a:gd name="connsiteY15" fmla="*/ 935642 h 958121"/>
                      <a:gd name="connsiteX16" fmla="*/ 977900 w 1286223"/>
                      <a:gd name="connsiteY16" fmla="*/ 931166 h 958121"/>
                      <a:gd name="connsiteX17" fmla="*/ 975804 w 1286223"/>
                      <a:gd name="connsiteY17" fmla="*/ 925451 h 958121"/>
                      <a:gd name="connsiteX18" fmla="*/ 975423 w 1286223"/>
                      <a:gd name="connsiteY18" fmla="*/ 925641 h 958121"/>
                      <a:gd name="connsiteX19" fmla="*/ 970470 w 1286223"/>
                      <a:gd name="connsiteY19" fmla="*/ 927737 h 958121"/>
                      <a:gd name="connsiteX20" fmla="*/ 965327 w 1286223"/>
                      <a:gd name="connsiteY20" fmla="*/ 930690 h 958121"/>
                      <a:gd name="connsiteX21" fmla="*/ 949896 w 1286223"/>
                      <a:gd name="connsiteY21" fmla="*/ 939643 h 958121"/>
                      <a:gd name="connsiteX22" fmla="*/ 945419 w 1286223"/>
                      <a:gd name="connsiteY22" fmla="*/ 935452 h 958121"/>
                      <a:gd name="connsiteX23" fmla="*/ 945038 w 1286223"/>
                      <a:gd name="connsiteY23" fmla="*/ 934976 h 958121"/>
                      <a:gd name="connsiteX24" fmla="*/ 939228 w 1286223"/>
                      <a:gd name="connsiteY24" fmla="*/ 937548 h 958121"/>
                      <a:gd name="connsiteX25" fmla="*/ 938561 w 1286223"/>
                      <a:gd name="connsiteY25" fmla="*/ 938024 h 958121"/>
                      <a:gd name="connsiteX26" fmla="*/ 935228 w 1286223"/>
                      <a:gd name="connsiteY26" fmla="*/ 936500 h 958121"/>
                      <a:gd name="connsiteX27" fmla="*/ 934847 w 1286223"/>
                      <a:gd name="connsiteY27" fmla="*/ 935928 h 958121"/>
                      <a:gd name="connsiteX28" fmla="*/ 934751 w 1286223"/>
                      <a:gd name="connsiteY28" fmla="*/ 936119 h 958121"/>
                      <a:gd name="connsiteX29" fmla="*/ 932942 w 1286223"/>
                      <a:gd name="connsiteY29" fmla="*/ 937262 h 958121"/>
                      <a:gd name="connsiteX30" fmla="*/ 931418 w 1286223"/>
                      <a:gd name="connsiteY30" fmla="*/ 935738 h 958121"/>
                      <a:gd name="connsiteX31" fmla="*/ 932180 w 1286223"/>
                      <a:gd name="connsiteY31" fmla="*/ 928784 h 958121"/>
                      <a:gd name="connsiteX32" fmla="*/ 933037 w 1286223"/>
                      <a:gd name="connsiteY32" fmla="*/ 927261 h 958121"/>
                      <a:gd name="connsiteX33" fmla="*/ 931513 w 1286223"/>
                      <a:gd name="connsiteY33" fmla="*/ 926784 h 958121"/>
                      <a:gd name="connsiteX34" fmla="*/ 930941 w 1286223"/>
                      <a:gd name="connsiteY34" fmla="*/ 927451 h 958121"/>
                      <a:gd name="connsiteX35" fmla="*/ 930465 w 1286223"/>
                      <a:gd name="connsiteY35" fmla="*/ 928118 h 958121"/>
                      <a:gd name="connsiteX36" fmla="*/ 928084 w 1286223"/>
                      <a:gd name="connsiteY36" fmla="*/ 929737 h 958121"/>
                      <a:gd name="connsiteX37" fmla="*/ 926084 w 1286223"/>
                      <a:gd name="connsiteY37" fmla="*/ 926784 h 958121"/>
                      <a:gd name="connsiteX38" fmla="*/ 925607 w 1286223"/>
                      <a:gd name="connsiteY38" fmla="*/ 925356 h 958121"/>
                      <a:gd name="connsiteX39" fmla="*/ 924655 w 1286223"/>
                      <a:gd name="connsiteY39" fmla="*/ 915259 h 958121"/>
                      <a:gd name="connsiteX40" fmla="*/ 924941 w 1286223"/>
                      <a:gd name="connsiteY40" fmla="*/ 913449 h 958121"/>
                      <a:gd name="connsiteX41" fmla="*/ 923702 w 1286223"/>
                      <a:gd name="connsiteY41" fmla="*/ 908973 h 958121"/>
                      <a:gd name="connsiteX42" fmla="*/ 922274 w 1286223"/>
                      <a:gd name="connsiteY42" fmla="*/ 908782 h 958121"/>
                      <a:gd name="connsiteX43" fmla="*/ 921988 w 1286223"/>
                      <a:gd name="connsiteY43" fmla="*/ 910306 h 958121"/>
                      <a:gd name="connsiteX44" fmla="*/ 919226 w 1286223"/>
                      <a:gd name="connsiteY44" fmla="*/ 909830 h 958121"/>
                      <a:gd name="connsiteX45" fmla="*/ 915225 w 1286223"/>
                      <a:gd name="connsiteY45" fmla="*/ 909068 h 958121"/>
                      <a:gd name="connsiteX46" fmla="*/ 913225 w 1286223"/>
                      <a:gd name="connsiteY46" fmla="*/ 909734 h 958121"/>
                      <a:gd name="connsiteX47" fmla="*/ 912749 w 1286223"/>
                      <a:gd name="connsiteY47" fmla="*/ 907639 h 958121"/>
                      <a:gd name="connsiteX48" fmla="*/ 908367 w 1286223"/>
                      <a:gd name="connsiteY48" fmla="*/ 906401 h 958121"/>
                      <a:gd name="connsiteX49" fmla="*/ 904557 w 1286223"/>
                      <a:gd name="connsiteY49" fmla="*/ 905353 h 958121"/>
                      <a:gd name="connsiteX50" fmla="*/ 903986 w 1286223"/>
                      <a:gd name="connsiteY50" fmla="*/ 904782 h 958121"/>
                      <a:gd name="connsiteX51" fmla="*/ 903795 w 1286223"/>
                      <a:gd name="connsiteY51" fmla="*/ 904972 h 958121"/>
                      <a:gd name="connsiteX52" fmla="*/ 903509 w 1286223"/>
                      <a:gd name="connsiteY52" fmla="*/ 905163 h 958121"/>
                      <a:gd name="connsiteX53" fmla="*/ 890651 w 1286223"/>
                      <a:gd name="connsiteY53" fmla="*/ 903448 h 958121"/>
                      <a:gd name="connsiteX54" fmla="*/ 890746 w 1286223"/>
                      <a:gd name="connsiteY54" fmla="*/ 899257 h 958121"/>
                      <a:gd name="connsiteX55" fmla="*/ 894365 w 1286223"/>
                      <a:gd name="connsiteY55" fmla="*/ 892208 h 958121"/>
                      <a:gd name="connsiteX56" fmla="*/ 894270 w 1286223"/>
                      <a:gd name="connsiteY56" fmla="*/ 892018 h 958121"/>
                      <a:gd name="connsiteX57" fmla="*/ 893699 w 1286223"/>
                      <a:gd name="connsiteY57" fmla="*/ 890494 h 958121"/>
                      <a:gd name="connsiteX58" fmla="*/ 895127 w 1286223"/>
                      <a:gd name="connsiteY58" fmla="*/ 889542 h 958121"/>
                      <a:gd name="connsiteX59" fmla="*/ 895794 w 1286223"/>
                      <a:gd name="connsiteY59" fmla="*/ 889161 h 958121"/>
                      <a:gd name="connsiteX60" fmla="*/ 897509 w 1286223"/>
                      <a:gd name="connsiteY60" fmla="*/ 887732 h 958121"/>
                      <a:gd name="connsiteX61" fmla="*/ 899318 w 1286223"/>
                      <a:gd name="connsiteY61" fmla="*/ 885827 h 958121"/>
                      <a:gd name="connsiteX62" fmla="*/ 899414 w 1286223"/>
                      <a:gd name="connsiteY62" fmla="*/ 882969 h 958121"/>
                      <a:gd name="connsiteX63" fmla="*/ 898652 w 1286223"/>
                      <a:gd name="connsiteY63" fmla="*/ 878492 h 958121"/>
                      <a:gd name="connsiteX64" fmla="*/ 899033 w 1286223"/>
                      <a:gd name="connsiteY64" fmla="*/ 872968 h 958121"/>
                      <a:gd name="connsiteX65" fmla="*/ 899414 w 1286223"/>
                      <a:gd name="connsiteY65" fmla="*/ 872778 h 958121"/>
                      <a:gd name="connsiteX66" fmla="*/ 900747 w 1286223"/>
                      <a:gd name="connsiteY66" fmla="*/ 871539 h 958121"/>
                      <a:gd name="connsiteX67" fmla="*/ 902747 w 1286223"/>
                      <a:gd name="connsiteY67" fmla="*/ 869349 h 958121"/>
                      <a:gd name="connsiteX68" fmla="*/ 903224 w 1286223"/>
                      <a:gd name="connsiteY68" fmla="*/ 866586 h 958121"/>
                      <a:gd name="connsiteX69" fmla="*/ 903795 w 1286223"/>
                      <a:gd name="connsiteY69" fmla="*/ 864777 h 958121"/>
                      <a:gd name="connsiteX70" fmla="*/ 905795 w 1286223"/>
                      <a:gd name="connsiteY70" fmla="*/ 864681 h 958121"/>
                      <a:gd name="connsiteX71" fmla="*/ 906462 w 1286223"/>
                      <a:gd name="connsiteY71" fmla="*/ 865920 h 958121"/>
                      <a:gd name="connsiteX72" fmla="*/ 907700 w 1286223"/>
                      <a:gd name="connsiteY72" fmla="*/ 866110 h 958121"/>
                      <a:gd name="connsiteX73" fmla="*/ 907986 w 1286223"/>
                      <a:gd name="connsiteY73" fmla="*/ 866110 h 958121"/>
                      <a:gd name="connsiteX74" fmla="*/ 908843 w 1286223"/>
                      <a:gd name="connsiteY74" fmla="*/ 865824 h 958121"/>
                      <a:gd name="connsiteX75" fmla="*/ 908843 w 1286223"/>
                      <a:gd name="connsiteY75" fmla="*/ 865824 h 958121"/>
                      <a:gd name="connsiteX76" fmla="*/ 908081 w 1286223"/>
                      <a:gd name="connsiteY76" fmla="*/ 864777 h 958121"/>
                      <a:gd name="connsiteX77" fmla="*/ 907319 w 1286223"/>
                      <a:gd name="connsiteY77" fmla="*/ 860871 h 958121"/>
                      <a:gd name="connsiteX78" fmla="*/ 907319 w 1286223"/>
                      <a:gd name="connsiteY78" fmla="*/ 859442 h 958121"/>
                      <a:gd name="connsiteX79" fmla="*/ 905224 w 1286223"/>
                      <a:gd name="connsiteY79" fmla="*/ 859157 h 958121"/>
                      <a:gd name="connsiteX80" fmla="*/ 901509 w 1286223"/>
                      <a:gd name="connsiteY80" fmla="*/ 857538 h 958121"/>
                      <a:gd name="connsiteX81" fmla="*/ 899985 w 1286223"/>
                      <a:gd name="connsiteY81" fmla="*/ 856680 h 958121"/>
                      <a:gd name="connsiteX82" fmla="*/ 898461 w 1286223"/>
                      <a:gd name="connsiteY82" fmla="*/ 858109 h 958121"/>
                      <a:gd name="connsiteX83" fmla="*/ 893794 w 1286223"/>
                      <a:gd name="connsiteY83" fmla="*/ 857919 h 958121"/>
                      <a:gd name="connsiteX84" fmla="*/ 891508 w 1286223"/>
                      <a:gd name="connsiteY84" fmla="*/ 857633 h 958121"/>
                      <a:gd name="connsiteX85" fmla="*/ 886364 w 1286223"/>
                      <a:gd name="connsiteY85" fmla="*/ 856013 h 958121"/>
                      <a:gd name="connsiteX86" fmla="*/ 886364 w 1286223"/>
                      <a:gd name="connsiteY86" fmla="*/ 854108 h 958121"/>
                      <a:gd name="connsiteX87" fmla="*/ 883793 w 1286223"/>
                      <a:gd name="connsiteY87" fmla="*/ 853823 h 958121"/>
                      <a:gd name="connsiteX88" fmla="*/ 878935 w 1286223"/>
                      <a:gd name="connsiteY88" fmla="*/ 852394 h 958121"/>
                      <a:gd name="connsiteX89" fmla="*/ 879125 w 1286223"/>
                      <a:gd name="connsiteY89" fmla="*/ 850489 h 958121"/>
                      <a:gd name="connsiteX90" fmla="*/ 879411 w 1286223"/>
                      <a:gd name="connsiteY90" fmla="*/ 850013 h 958121"/>
                      <a:gd name="connsiteX91" fmla="*/ 881316 w 1286223"/>
                      <a:gd name="connsiteY91" fmla="*/ 845822 h 958121"/>
                      <a:gd name="connsiteX92" fmla="*/ 881126 w 1286223"/>
                      <a:gd name="connsiteY92" fmla="*/ 845822 h 958121"/>
                      <a:gd name="connsiteX93" fmla="*/ 880554 w 1286223"/>
                      <a:gd name="connsiteY93" fmla="*/ 845917 h 958121"/>
                      <a:gd name="connsiteX94" fmla="*/ 879221 w 1286223"/>
                      <a:gd name="connsiteY94" fmla="*/ 845441 h 958121"/>
                      <a:gd name="connsiteX95" fmla="*/ 880364 w 1286223"/>
                      <a:gd name="connsiteY95" fmla="*/ 842774 h 958121"/>
                      <a:gd name="connsiteX96" fmla="*/ 879602 w 1286223"/>
                      <a:gd name="connsiteY96" fmla="*/ 838202 h 958121"/>
                      <a:gd name="connsiteX97" fmla="*/ 876173 w 1286223"/>
                      <a:gd name="connsiteY97" fmla="*/ 836678 h 958121"/>
                      <a:gd name="connsiteX98" fmla="*/ 879030 w 1286223"/>
                      <a:gd name="connsiteY98" fmla="*/ 831915 h 958121"/>
                      <a:gd name="connsiteX99" fmla="*/ 879697 w 1286223"/>
                      <a:gd name="connsiteY99" fmla="*/ 831534 h 958121"/>
                      <a:gd name="connsiteX100" fmla="*/ 878840 w 1286223"/>
                      <a:gd name="connsiteY100" fmla="*/ 829915 h 958121"/>
                      <a:gd name="connsiteX101" fmla="*/ 877411 w 1286223"/>
                      <a:gd name="connsiteY101" fmla="*/ 826010 h 958121"/>
                      <a:gd name="connsiteX102" fmla="*/ 873696 w 1286223"/>
                      <a:gd name="connsiteY102" fmla="*/ 823057 h 958121"/>
                      <a:gd name="connsiteX103" fmla="*/ 871505 w 1286223"/>
                      <a:gd name="connsiteY103" fmla="*/ 821438 h 958121"/>
                      <a:gd name="connsiteX104" fmla="*/ 872172 w 1286223"/>
                      <a:gd name="connsiteY104" fmla="*/ 820390 h 958121"/>
                      <a:gd name="connsiteX105" fmla="*/ 872267 w 1286223"/>
                      <a:gd name="connsiteY105" fmla="*/ 815056 h 958121"/>
                      <a:gd name="connsiteX106" fmla="*/ 871601 w 1286223"/>
                      <a:gd name="connsiteY106" fmla="*/ 814199 h 958121"/>
                      <a:gd name="connsiteX107" fmla="*/ 872458 w 1286223"/>
                      <a:gd name="connsiteY107" fmla="*/ 812675 h 958121"/>
                      <a:gd name="connsiteX108" fmla="*/ 874363 w 1286223"/>
                      <a:gd name="connsiteY108" fmla="*/ 812484 h 958121"/>
                      <a:gd name="connsiteX109" fmla="*/ 879411 w 1286223"/>
                      <a:gd name="connsiteY109" fmla="*/ 809722 h 958121"/>
                      <a:gd name="connsiteX110" fmla="*/ 881602 w 1286223"/>
                      <a:gd name="connsiteY110" fmla="*/ 806769 h 958121"/>
                      <a:gd name="connsiteX111" fmla="*/ 880078 w 1286223"/>
                      <a:gd name="connsiteY111" fmla="*/ 806579 h 958121"/>
                      <a:gd name="connsiteX112" fmla="*/ 867219 w 1286223"/>
                      <a:gd name="connsiteY112" fmla="*/ 807246 h 958121"/>
                      <a:gd name="connsiteX113" fmla="*/ 859694 w 1286223"/>
                      <a:gd name="connsiteY113" fmla="*/ 806769 h 958121"/>
                      <a:gd name="connsiteX114" fmla="*/ 854456 w 1286223"/>
                      <a:gd name="connsiteY114" fmla="*/ 806579 h 958121"/>
                      <a:gd name="connsiteX115" fmla="*/ 852551 w 1286223"/>
                      <a:gd name="connsiteY115" fmla="*/ 806293 h 958121"/>
                      <a:gd name="connsiteX116" fmla="*/ 845216 w 1286223"/>
                      <a:gd name="connsiteY116" fmla="*/ 808293 h 958121"/>
                      <a:gd name="connsiteX117" fmla="*/ 839406 w 1286223"/>
                      <a:gd name="connsiteY117" fmla="*/ 810198 h 958121"/>
                      <a:gd name="connsiteX118" fmla="*/ 833215 w 1286223"/>
                      <a:gd name="connsiteY118" fmla="*/ 814199 h 958121"/>
                      <a:gd name="connsiteX119" fmla="*/ 831881 w 1286223"/>
                      <a:gd name="connsiteY119" fmla="*/ 815151 h 958121"/>
                      <a:gd name="connsiteX120" fmla="*/ 827024 w 1286223"/>
                      <a:gd name="connsiteY120" fmla="*/ 817247 h 958121"/>
                      <a:gd name="connsiteX121" fmla="*/ 825500 w 1286223"/>
                      <a:gd name="connsiteY121" fmla="*/ 815628 h 958121"/>
                      <a:gd name="connsiteX122" fmla="*/ 824261 w 1286223"/>
                      <a:gd name="connsiteY122" fmla="*/ 814866 h 958121"/>
                      <a:gd name="connsiteX123" fmla="*/ 822166 w 1286223"/>
                      <a:gd name="connsiteY123" fmla="*/ 813723 h 958121"/>
                      <a:gd name="connsiteX124" fmla="*/ 821594 w 1286223"/>
                      <a:gd name="connsiteY124" fmla="*/ 812579 h 958121"/>
                      <a:gd name="connsiteX125" fmla="*/ 826071 w 1286223"/>
                      <a:gd name="connsiteY125" fmla="*/ 807341 h 958121"/>
                      <a:gd name="connsiteX126" fmla="*/ 831215 w 1286223"/>
                      <a:gd name="connsiteY126" fmla="*/ 801721 h 958121"/>
                      <a:gd name="connsiteX127" fmla="*/ 831024 w 1286223"/>
                      <a:gd name="connsiteY127" fmla="*/ 801245 h 958121"/>
                      <a:gd name="connsiteX128" fmla="*/ 831596 w 1286223"/>
                      <a:gd name="connsiteY128" fmla="*/ 797530 h 958121"/>
                      <a:gd name="connsiteX129" fmla="*/ 832167 w 1286223"/>
                      <a:gd name="connsiteY129" fmla="*/ 796768 h 958121"/>
                      <a:gd name="connsiteX130" fmla="*/ 830167 w 1286223"/>
                      <a:gd name="connsiteY130" fmla="*/ 796387 h 958121"/>
                      <a:gd name="connsiteX131" fmla="*/ 828167 w 1286223"/>
                      <a:gd name="connsiteY131" fmla="*/ 794292 h 958121"/>
                      <a:gd name="connsiteX132" fmla="*/ 830072 w 1286223"/>
                      <a:gd name="connsiteY132" fmla="*/ 792006 h 958121"/>
                      <a:gd name="connsiteX133" fmla="*/ 829214 w 1286223"/>
                      <a:gd name="connsiteY133" fmla="*/ 789053 h 958121"/>
                      <a:gd name="connsiteX134" fmla="*/ 828738 w 1286223"/>
                      <a:gd name="connsiteY134" fmla="*/ 788577 h 958121"/>
                      <a:gd name="connsiteX135" fmla="*/ 824071 w 1286223"/>
                      <a:gd name="connsiteY135" fmla="*/ 788481 h 958121"/>
                      <a:gd name="connsiteX136" fmla="*/ 823690 w 1286223"/>
                      <a:gd name="connsiteY136" fmla="*/ 785243 h 958121"/>
                      <a:gd name="connsiteX137" fmla="*/ 824738 w 1286223"/>
                      <a:gd name="connsiteY137" fmla="*/ 774956 h 958121"/>
                      <a:gd name="connsiteX138" fmla="*/ 824738 w 1286223"/>
                      <a:gd name="connsiteY138" fmla="*/ 772765 h 958121"/>
                      <a:gd name="connsiteX139" fmla="*/ 826547 w 1286223"/>
                      <a:gd name="connsiteY139" fmla="*/ 771622 h 958121"/>
                      <a:gd name="connsiteX140" fmla="*/ 829214 w 1286223"/>
                      <a:gd name="connsiteY140" fmla="*/ 770384 h 958121"/>
                      <a:gd name="connsiteX141" fmla="*/ 833596 w 1286223"/>
                      <a:gd name="connsiteY141" fmla="*/ 769146 h 958121"/>
                      <a:gd name="connsiteX142" fmla="*/ 835025 w 1286223"/>
                      <a:gd name="connsiteY142" fmla="*/ 768860 h 958121"/>
                      <a:gd name="connsiteX143" fmla="*/ 835120 w 1286223"/>
                      <a:gd name="connsiteY143" fmla="*/ 768383 h 958121"/>
                      <a:gd name="connsiteX144" fmla="*/ 833310 w 1286223"/>
                      <a:gd name="connsiteY144" fmla="*/ 767717 h 958121"/>
                      <a:gd name="connsiteX145" fmla="*/ 832643 w 1286223"/>
                      <a:gd name="connsiteY145" fmla="*/ 764954 h 958121"/>
                      <a:gd name="connsiteX146" fmla="*/ 832548 w 1286223"/>
                      <a:gd name="connsiteY146" fmla="*/ 763716 h 958121"/>
                      <a:gd name="connsiteX147" fmla="*/ 834548 w 1286223"/>
                      <a:gd name="connsiteY147" fmla="*/ 756192 h 958121"/>
                      <a:gd name="connsiteX148" fmla="*/ 836549 w 1286223"/>
                      <a:gd name="connsiteY148" fmla="*/ 752667 h 958121"/>
                      <a:gd name="connsiteX149" fmla="*/ 838835 w 1286223"/>
                      <a:gd name="connsiteY149" fmla="*/ 748571 h 958121"/>
                      <a:gd name="connsiteX150" fmla="*/ 841406 w 1286223"/>
                      <a:gd name="connsiteY150" fmla="*/ 749715 h 958121"/>
                      <a:gd name="connsiteX151" fmla="*/ 843311 w 1286223"/>
                      <a:gd name="connsiteY151" fmla="*/ 750762 h 958121"/>
                      <a:gd name="connsiteX152" fmla="*/ 845407 w 1286223"/>
                      <a:gd name="connsiteY152" fmla="*/ 748667 h 958121"/>
                      <a:gd name="connsiteX153" fmla="*/ 845788 w 1286223"/>
                      <a:gd name="connsiteY153" fmla="*/ 747809 h 958121"/>
                      <a:gd name="connsiteX154" fmla="*/ 847217 w 1286223"/>
                      <a:gd name="connsiteY154" fmla="*/ 746952 h 958121"/>
                      <a:gd name="connsiteX155" fmla="*/ 847883 w 1286223"/>
                      <a:gd name="connsiteY155" fmla="*/ 746952 h 958121"/>
                      <a:gd name="connsiteX156" fmla="*/ 850074 w 1286223"/>
                      <a:gd name="connsiteY156" fmla="*/ 744952 h 958121"/>
                      <a:gd name="connsiteX157" fmla="*/ 851979 w 1286223"/>
                      <a:gd name="connsiteY157" fmla="*/ 739713 h 958121"/>
                      <a:gd name="connsiteX158" fmla="*/ 852931 w 1286223"/>
                      <a:gd name="connsiteY158" fmla="*/ 736475 h 958121"/>
                      <a:gd name="connsiteX159" fmla="*/ 853694 w 1286223"/>
                      <a:gd name="connsiteY159" fmla="*/ 734094 h 958121"/>
                      <a:gd name="connsiteX160" fmla="*/ 854551 w 1286223"/>
                      <a:gd name="connsiteY160" fmla="*/ 732188 h 958121"/>
                      <a:gd name="connsiteX161" fmla="*/ 859885 w 1286223"/>
                      <a:gd name="connsiteY161" fmla="*/ 735332 h 958121"/>
                      <a:gd name="connsiteX162" fmla="*/ 860742 w 1286223"/>
                      <a:gd name="connsiteY162" fmla="*/ 735808 h 958121"/>
                      <a:gd name="connsiteX163" fmla="*/ 863695 w 1286223"/>
                      <a:gd name="connsiteY163" fmla="*/ 732855 h 958121"/>
                      <a:gd name="connsiteX164" fmla="*/ 865886 w 1286223"/>
                      <a:gd name="connsiteY164" fmla="*/ 729807 h 958121"/>
                      <a:gd name="connsiteX165" fmla="*/ 866267 w 1286223"/>
                      <a:gd name="connsiteY165" fmla="*/ 729521 h 958121"/>
                      <a:gd name="connsiteX166" fmla="*/ 869696 w 1286223"/>
                      <a:gd name="connsiteY166" fmla="*/ 722949 h 958121"/>
                      <a:gd name="connsiteX167" fmla="*/ 873601 w 1286223"/>
                      <a:gd name="connsiteY167" fmla="*/ 723807 h 958121"/>
                      <a:gd name="connsiteX168" fmla="*/ 875506 w 1286223"/>
                      <a:gd name="connsiteY168" fmla="*/ 724378 h 958121"/>
                      <a:gd name="connsiteX169" fmla="*/ 876935 w 1286223"/>
                      <a:gd name="connsiteY169" fmla="*/ 722187 h 958121"/>
                      <a:gd name="connsiteX170" fmla="*/ 875506 w 1286223"/>
                      <a:gd name="connsiteY170" fmla="*/ 718663 h 958121"/>
                      <a:gd name="connsiteX171" fmla="*/ 872744 w 1286223"/>
                      <a:gd name="connsiteY171" fmla="*/ 713424 h 958121"/>
                      <a:gd name="connsiteX172" fmla="*/ 872553 w 1286223"/>
                      <a:gd name="connsiteY172" fmla="*/ 712377 h 958121"/>
                      <a:gd name="connsiteX173" fmla="*/ 873506 w 1286223"/>
                      <a:gd name="connsiteY173" fmla="*/ 708662 h 958121"/>
                      <a:gd name="connsiteX174" fmla="*/ 875887 w 1286223"/>
                      <a:gd name="connsiteY174" fmla="*/ 708471 h 958121"/>
                      <a:gd name="connsiteX175" fmla="*/ 877220 w 1286223"/>
                      <a:gd name="connsiteY175" fmla="*/ 710376 h 958121"/>
                      <a:gd name="connsiteX176" fmla="*/ 878935 w 1286223"/>
                      <a:gd name="connsiteY176" fmla="*/ 706662 h 958121"/>
                      <a:gd name="connsiteX177" fmla="*/ 877982 w 1286223"/>
                      <a:gd name="connsiteY177" fmla="*/ 705423 h 958121"/>
                      <a:gd name="connsiteX178" fmla="*/ 876744 w 1286223"/>
                      <a:gd name="connsiteY178" fmla="*/ 704375 h 958121"/>
                      <a:gd name="connsiteX179" fmla="*/ 878840 w 1286223"/>
                      <a:gd name="connsiteY179" fmla="*/ 699518 h 958121"/>
                      <a:gd name="connsiteX180" fmla="*/ 879030 w 1286223"/>
                      <a:gd name="connsiteY180" fmla="*/ 699327 h 958121"/>
                      <a:gd name="connsiteX181" fmla="*/ 880935 w 1286223"/>
                      <a:gd name="connsiteY181" fmla="*/ 692279 h 958121"/>
                      <a:gd name="connsiteX182" fmla="*/ 881316 w 1286223"/>
                      <a:gd name="connsiteY182" fmla="*/ 689993 h 958121"/>
                      <a:gd name="connsiteX183" fmla="*/ 881888 w 1286223"/>
                      <a:gd name="connsiteY183" fmla="*/ 688469 h 958121"/>
                      <a:gd name="connsiteX184" fmla="*/ 882364 w 1286223"/>
                      <a:gd name="connsiteY184" fmla="*/ 687326 h 958121"/>
                      <a:gd name="connsiteX185" fmla="*/ 881888 w 1286223"/>
                      <a:gd name="connsiteY185" fmla="*/ 684183 h 958121"/>
                      <a:gd name="connsiteX186" fmla="*/ 881792 w 1286223"/>
                      <a:gd name="connsiteY186" fmla="*/ 679134 h 958121"/>
                      <a:gd name="connsiteX187" fmla="*/ 881697 w 1286223"/>
                      <a:gd name="connsiteY187" fmla="*/ 674277 h 958121"/>
                      <a:gd name="connsiteX188" fmla="*/ 882554 w 1286223"/>
                      <a:gd name="connsiteY188" fmla="*/ 666752 h 958121"/>
                      <a:gd name="connsiteX189" fmla="*/ 882935 w 1286223"/>
                      <a:gd name="connsiteY189" fmla="*/ 666466 h 958121"/>
                      <a:gd name="connsiteX190" fmla="*/ 882078 w 1286223"/>
                      <a:gd name="connsiteY190" fmla="*/ 665799 h 958121"/>
                      <a:gd name="connsiteX191" fmla="*/ 880554 w 1286223"/>
                      <a:gd name="connsiteY191" fmla="*/ 663513 h 958121"/>
                      <a:gd name="connsiteX192" fmla="*/ 881983 w 1286223"/>
                      <a:gd name="connsiteY192" fmla="*/ 653607 h 958121"/>
                      <a:gd name="connsiteX193" fmla="*/ 881888 w 1286223"/>
                      <a:gd name="connsiteY193" fmla="*/ 651798 h 958121"/>
                      <a:gd name="connsiteX194" fmla="*/ 880745 w 1286223"/>
                      <a:gd name="connsiteY194" fmla="*/ 645321 h 958121"/>
                      <a:gd name="connsiteX195" fmla="*/ 880554 w 1286223"/>
                      <a:gd name="connsiteY195" fmla="*/ 640749 h 958121"/>
                      <a:gd name="connsiteX196" fmla="*/ 880268 w 1286223"/>
                      <a:gd name="connsiteY196" fmla="*/ 640844 h 958121"/>
                      <a:gd name="connsiteX197" fmla="*/ 877601 w 1286223"/>
                      <a:gd name="connsiteY197" fmla="*/ 641225 h 958121"/>
                      <a:gd name="connsiteX198" fmla="*/ 875601 w 1286223"/>
                      <a:gd name="connsiteY198" fmla="*/ 638367 h 958121"/>
                      <a:gd name="connsiteX199" fmla="*/ 875506 w 1286223"/>
                      <a:gd name="connsiteY199" fmla="*/ 637986 h 958121"/>
                      <a:gd name="connsiteX200" fmla="*/ 871601 w 1286223"/>
                      <a:gd name="connsiteY200" fmla="*/ 636938 h 958121"/>
                      <a:gd name="connsiteX201" fmla="*/ 871601 w 1286223"/>
                      <a:gd name="connsiteY201" fmla="*/ 636938 h 958121"/>
                      <a:gd name="connsiteX202" fmla="*/ 869600 w 1286223"/>
                      <a:gd name="connsiteY202" fmla="*/ 642463 h 958121"/>
                      <a:gd name="connsiteX203" fmla="*/ 866362 w 1286223"/>
                      <a:gd name="connsiteY203" fmla="*/ 643320 h 958121"/>
                      <a:gd name="connsiteX204" fmla="*/ 864171 w 1286223"/>
                      <a:gd name="connsiteY204" fmla="*/ 639129 h 958121"/>
                      <a:gd name="connsiteX205" fmla="*/ 862456 w 1286223"/>
                      <a:gd name="connsiteY205" fmla="*/ 634653 h 958121"/>
                      <a:gd name="connsiteX206" fmla="*/ 861504 w 1286223"/>
                      <a:gd name="connsiteY206" fmla="*/ 631224 h 958121"/>
                      <a:gd name="connsiteX207" fmla="*/ 860456 w 1286223"/>
                      <a:gd name="connsiteY207" fmla="*/ 627699 h 958121"/>
                      <a:gd name="connsiteX208" fmla="*/ 860171 w 1286223"/>
                      <a:gd name="connsiteY208" fmla="*/ 624175 h 958121"/>
                      <a:gd name="connsiteX209" fmla="*/ 860647 w 1286223"/>
                      <a:gd name="connsiteY209" fmla="*/ 622651 h 958121"/>
                      <a:gd name="connsiteX210" fmla="*/ 859694 w 1286223"/>
                      <a:gd name="connsiteY210" fmla="*/ 622079 h 958121"/>
                      <a:gd name="connsiteX211" fmla="*/ 858361 w 1286223"/>
                      <a:gd name="connsiteY211" fmla="*/ 620937 h 958121"/>
                      <a:gd name="connsiteX212" fmla="*/ 858932 w 1286223"/>
                      <a:gd name="connsiteY212" fmla="*/ 615317 h 958121"/>
                      <a:gd name="connsiteX213" fmla="*/ 859123 w 1286223"/>
                      <a:gd name="connsiteY213" fmla="*/ 614555 h 958121"/>
                      <a:gd name="connsiteX214" fmla="*/ 857504 w 1286223"/>
                      <a:gd name="connsiteY214" fmla="*/ 610459 h 958121"/>
                      <a:gd name="connsiteX215" fmla="*/ 855789 w 1286223"/>
                      <a:gd name="connsiteY215" fmla="*/ 609697 h 958121"/>
                      <a:gd name="connsiteX216" fmla="*/ 854170 w 1286223"/>
                      <a:gd name="connsiteY216" fmla="*/ 609507 h 958121"/>
                      <a:gd name="connsiteX217" fmla="*/ 853598 w 1286223"/>
                      <a:gd name="connsiteY217" fmla="*/ 607125 h 958121"/>
                      <a:gd name="connsiteX218" fmla="*/ 853122 w 1286223"/>
                      <a:gd name="connsiteY218" fmla="*/ 605030 h 958121"/>
                      <a:gd name="connsiteX219" fmla="*/ 850836 w 1286223"/>
                      <a:gd name="connsiteY219" fmla="*/ 602553 h 958121"/>
                      <a:gd name="connsiteX220" fmla="*/ 849407 w 1286223"/>
                      <a:gd name="connsiteY220" fmla="*/ 600934 h 958121"/>
                      <a:gd name="connsiteX221" fmla="*/ 848169 w 1286223"/>
                      <a:gd name="connsiteY221" fmla="*/ 601887 h 958121"/>
                      <a:gd name="connsiteX222" fmla="*/ 846169 w 1286223"/>
                      <a:gd name="connsiteY222" fmla="*/ 602744 h 958121"/>
                      <a:gd name="connsiteX223" fmla="*/ 841883 w 1286223"/>
                      <a:gd name="connsiteY223" fmla="*/ 594648 h 958121"/>
                      <a:gd name="connsiteX224" fmla="*/ 841502 w 1286223"/>
                      <a:gd name="connsiteY224" fmla="*/ 593504 h 958121"/>
                      <a:gd name="connsiteX225" fmla="*/ 839311 w 1286223"/>
                      <a:gd name="connsiteY225" fmla="*/ 592457 h 958121"/>
                      <a:gd name="connsiteX226" fmla="*/ 835596 w 1286223"/>
                      <a:gd name="connsiteY226" fmla="*/ 592647 h 958121"/>
                      <a:gd name="connsiteX227" fmla="*/ 833786 w 1286223"/>
                      <a:gd name="connsiteY227" fmla="*/ 598362 h 958121"/>
                      <a:gd name="connsiteX228" fmla="*/ 831596 w 1286223"/>
                      <a:gd name="connsiteY228" fmla="*/ 603982 h 958121"/>
                      <a:gd name="connsiteX229" fmla="*/ 829881 w 1286223"/>
                      <a:gd name="connsiteY229" fmla="*/ 603887 h 958121"/>
                      <a:gd name="connsiteX230" fmla="*/ 829214 w 1286223"/>
                      <a:gd name="connsiteY230" fmla="*/ 603982 h 958121"/>
                      <a:gd name="connsiteX231" fmla="*/ 827214 w 1286223"/>
                      <a:gd name="connsiteY231" fmla="*/ 606268 h 958121"/>
                      <a:gd name="connsiteX232" fmla="*/ 826357 w 1286223"/>
                      <a:gd name="connsiteY232" fmla="*/ 609221 h 958121"/>
                      <a:gd name="connsiteX233" fmla="*/ 826071 w 1286223"/>
                      <a:gd name="connsiteY233" fmla="*/ 609507 h 958121"/>
                      <a:gd name="connsiteX234" fmla="*/ 825214 w 1286223"/>
                      <a:gd name="connsiteY234" fmla="*/ 611888 h 958121"/>
                      <a:gd name="connsiteX235" fmla="*/ 824833 w 1286223"/>
                      <a:gd name="connsiteY235" fmla="*/ 612269 h 958121"/>
                      <a:gd name="connsiteX236" fmla="*/ 825595 w 1286223"/>
                      <a:gd name="connsiteY236" fmla="*/ 612364 h 958121"/>
                      <a:gd name="connsiteX237" fmla="*/ 828167 w 1286223"/>
                      <a:gd name="connsiteY237" fmla="*/ 614459 h 958121"/>
                      <a:gd name="connsiteX238" fmla="*/ 827786 w 1286223"/>
                      <a:gd name="connsiteY238" fmla="*/ 617127 h 958121"/>
                      <a:gd name="connsiteX239" fmla="*/ 827405 w 1286223"/>
                      <a:gd name="connsiteY239" fmla="*/ 619032 h 958121"/>
                      <a:gd name="connsiteX240" fmla="*/ 825690 w 1286223"/>
                      <a:gd name="connsiteY240" fmla="*/ 622842 h 958121"/>
                      <a:gd name="connsiteX241" fmla="*/ 823023 w 1286223"/>
                      <a:gd name="connsiteY241" fmla="*/ 621127 h 958121"/>
                      <a:gd name="connsiteX242" fmla="*/ 818832 w 1286223"/>
                      <a:gd name="connsiteY242" fmla="*/ 623699 h 958121"/>
                      <a:gd name="connsiteX243" fmla="*/ 814641 w 1286223"/>
                      <a:gd name="connsiteY243" fmla="*/ 626271 h 958121"/>
                      <a:gd name="connsiteX244" fmla="*/ 812450 w 1286223"/>
                      <a:gd name="connsiteY244" fmla="*/ 628080 h 958121"/>
                      <a:gd name="connsiteX245" fmla="*/ 811307 w 1286223"/>
                      <a:gd name="connsiteY245" fmla="*/ 626080 h 958121"/>
                      <a:gd name="connsiteX246" fmla="*/ 810831 w 1286223"/>
                      <a:gd name="connsiteY246" fmla="*/ 624556 h 958121"/>
                      <a:gd name="connsiteX247" fmla="*/ 808164 w 1286223"/>
                      <a:gd name="connsiteY247" fmla="*/ 622461 h 958121"/>
                      <a:gd name="connsiteX248" fmla="*/ 806545 w 1286223"/>
                      <a:gd name="connsiteY248" fmla="*/ 621222 h 958121"/>
                      <a:gd name="connsiteX249" fmla="*/ 800925 w 1286223"/>
                      <a:gd name="connsiteY249" fmla="*/ 618555 h 958121"/>
                      <a:gd name="connsiteX250" fmla="*/ 797687 w 1286223"/>
                      <a:gd name="connsiteY250" fmla="*/ 616746 h 958121"/>
                      <a:gd name="connsiteX251" fmla="*/ 794258 w 1286223"/>
                      <a:gd name="connsiteY251" fmla="*/ 613888 h 958121"/>
                      <a:gd name="connsiteX252" fmla="*/ 791210 w 1286223"/>
                      <a:gd name="connsiteY252" fmla="*/ 610840 h 958121"/>
                      <a:gd name="connsiteX253" fmla="*/ 788257 w 1286223"/>
                      <a:gd name="connsiteY253" fmla="*/ 608745 h 958121"/>
                      <a:gd name="connsiteX254" fmla="*/ 787685 w 1286223"/>
                      <a:gd name="connsiteY254" fmla="*/ 607316 h 958121"/>
                      <a:gd name="connsiteX255" fmla="*/ 786066 w 1286223"/>
                      <a:gd name="connsiteY255" fmla="*/ 605982 h 958121"/>
                      <a:gd name="connsiteX256" fmla="*/ 785114 w 1286223"/>
                      <a:gd name="connsiteY256" fmla="*/ 607506 h 958121"/>
                      <a:gd name="connsiteX257" fmla="*/ 779875 w 1286223"/>
                      <a:gd name="connsiteY257" fmla="*/ 605220 h 958121"/>
                      <a:gd name="connsiteX258" fmla="*/ 779684 w 1286223"/>
                      <a:gd name="connsiteY258" fmla="*/ 603125 h 958121"/>
                      <a:gd name="connsiteX259" fmla="*/ 779589 w 1286223"/>
                      <a:gd name="connsiteY259" fmla="*/ 601696 h 958121"/>
                      <a:gd name="connsiteX260" fmla="*/ 773207 w 1286223"/>
                      <a:gd name="connsiteY260" fmla="*/ 602363 h 958121"/>
                      <a:gd name="connsiteX261" fmla="*/ 769493 w 1286223"/>
                      <a:gd name="connsiteY261" fmla="*/ 602839 h 958121"/>
                      <a:gd name="connsiteX262" fmla="*/ 765492 w 1286223"/>
                      <a:gd name="connsiteY262" fmla="*/ 600077 h 958121"/>
                      <a:gd name="connsiteX263" fmla="*/ 761682 w 1286223"/>
                      <a:gd name="connsiteY263" fmla="*/ 597219 h 958121"/>
                      <a:gd name="connsiteX264" fmla="*/ 751490 w 1286223"/>
                      <a:gd name="connsiteY264" fmla="*/ 599982 h 958121"/>
                      <a:gd name="connsiteX265" fmla="*/ 745775 w 1286223"/>
                      <a:gd name="connsiteY265" fmla="*/ 601887 h 958121"/>
                      <a:gd name="connsiteX266" fmla="*/ 742251 w 1286223"/>
                      <a:gd name="connsiteY266" fmla="*/ 604268 h 958121"/>
                      <a:gd name="connsiteX267" fmla="*/ 729678 w 1286223"/>
                      <a:gd name="connsiteY267" fmla="*/ 614936 h 958121"/>
                      <a:gd name="connsiteX268" fmla="*/ 722153 w 1286223"/>
                      <a:gd name="connsiteY268" fmla="*/ 617984 h 958121"/>
                      <a:gd name="connsiteX269" fmla="*/ 715676 w 1286223"/>
                      <a:gd name="connsiteY269" fmla="*/ 620841 h 958121"/>
                      <a:gd name="connsiteX270" fmla="*/ 710723 w 1286223"/>
                      <a:gd name="connsiteY270" fmla="*/ 622937 h 958121"/>
                      <a:gd name="connsiteX271" fmla="*/ 703389 w 1286223"/>
                      <a:gd name="connsiteY271" fmla="*/ 625413 h 958121"/>
                      <a:gd name="connsiteX272" fmla="*/ 697484 w 1286223"/>
                      <a:gd name="connsiteY272" fmla="*/ 625318 h 958121"/>
                      <a:gd name="connsiteX273" fmla="*/ 689483 w 1286223"/>
                      <a:gd name="connsiteY273" fmla="*/ 628080 h 958121"/>
                      <a:gd name="connsiteX274" fmla="*/ 682434 w 1286223"/>
                      <a:gd name="connsiteY274" fmla="*/ 633891 h 958121"/>
                      <a:gd name="connsiteX275" fmla="*/ 673195 w 1286223"/>
                      <a:gd name="connsiteY275" fmla="*/ 643511 h 958121"/>
                      <a:gd name="connsiteX276" fmla="*/ 672719 w 1286223"/>
                      <a:gd name="connsiteY276" fmla="*/ 647607 h 958121"/>
                      <a:gd name="connsiteX277" fmla="*/ 669099 w 1286223"/>
                      <a:gd name="connsiteY277" fmla="*/ 649607 h 958121"/>
                      <a:gd name="connsiteX278" fmla="*/ 664432 w 1286223"/>
                      <a:gd name="connsiteY278" fmla="*/ 651036 h 958121"/>
                      <a:gd name="connsiteX279" fmla="*/ 658622 w 1286223"/>
                      <a:gd name="connsiteY279" fmla="*/ 652655 h 958121"/>
                      <a:gd name="connsiteX280" fmla="*/ 657002 w 1286223"/>
                      <a:gd name="connsiteY280" fmla="*/ 652655 h 958121"/>
                      <a:gd name="connsiteX281" fmla="*/ 641381 w 1286223"/>
                      <a:gd name="connsiteY281" fmla="*/ 653036 h 958121"/>
                      <a:gd name="connsiteX282" fmla="*/ 634904 w 1286223"/>
                      <a:gd name="connsiteY282" fmla="*/ 651702 h 958121"/>
                      <a:gd name="connsiteX283" fmla="*/ 630523 w 1286223"/>
                      <a:gd name="connsiteY283" fmla="*/ 650559 h 958121"/>
                      <a:gd name="connsiteX284" fmla="*/ 628808 w 1286223"/>
                      <a:gd name="connsiteY284" fmla="*/ 650750 h 958121"/>
                      <a:gd name="connsiteX285" fmla="*/ 624617 w 1286223"/>
                      <a:gd name="connsiteY285" fmla="*/ 650178 h 958121"/>
                      <a:gd name="connsiteX286" fmla="*/ 613664 w 1286223"/>
                      <a:gd name="connsiteY286" fmla="*/ 647892 h 958121"/>
                      <a:gd name="connsiteX287" fmla="*/ 603472 w 1286223"/>
                      <a:gd name="connsiteY287" fmla="*/ 648750 h 958121"/>
                      <a:gd name="connsiteX288" fmla="*/ 597566 w 1286223"/>
                      <a:gd name="connsiteY288" fmla="*/ 649035 h 958121"/>
                      <a:gd name="connsiteX289" fmla="*/ 595852 w 1286223"/>
                      <a:gd name="connsiteY289" fmla="*/ 648559 h 958121"/>
                      <a:gd name="connsiteX290" fmla="*/ 596233 w 1286223"/>
                      <a:gd name="connsiteY290" fmla="*/ 645987 h 958121"/>
                      <a:gd name="connsiteX291" fmla="*/ 595280 w 1286223"/>
                      <a:gd name="connsiteY291" fmla="*/ 640558 h 958121"/>
                      <a:gd name="connsiteX292" fmla="*/ 593471 w 1286223"/>
                      <a:gd name="connsiteY292" fmla="*/ 636367 h 958121"/>
                      <a:gd name="connsiteX293" fmla="*/ 594899 w 1286223"/>
                      <a:gd name="connsiteY293" fmla="*/ 632081 h 958121"/>
                      <a:gd name="connsiteX294" fmla="*/ 595947 w 1286223"/>
                      <a:gd name="connsiteY294" fmla="*/ 630176 h 958121"/>
                      <a:gd name="connsiteX295" fmla="*/ 597757 w 1286223"/>
                      <a:gd name="connsiteY295" fmla="*/ 627985 h 958121"/>
                      <a:gd name="connsiteX296" fmla="*/ 598424 w 1286223"/>
                      <a:gd name="connsiteY296" fmla="*/ 627413 h 958121"/>
                      <a:gd name="connsiteX297" fmla="*/ 598424 w 1286223"/>
                      <a:gd name="connsiteY297" fmla="*/ 627413 h 958121"/>
                      <a:gd name="connsiteX298" fmla="*/ 598328 w 1286223"/>
                      <a:gd name="connsiteY298" fmla="*/ 627223 h 958121"/>
                      <a:gd name="connsiteX299" fmla="*/ 597090 w 1286223"/>
                      <a:gd name="connsiteY299" fmla="*/ 623794 h 958121"/>
                      <a:gd name="connsiteX300" fmla="*/ 594804 w 1286223"/>
                      <a:gd name="connsiteY300" fmla="*/ 618841 h 958121"/>
                      <a:gd name="connsiteX301" fmla="*/ 594804 w 1286223"/>
                      <a:gd name="connsiteY301" fmla="*/ 618841 h 958121"/>
                      <a:gd name="connsiteX302" fmla="*/ 590518 w 1286223"/>
                      <a:gd name="connsiteY302" fmla="*/ 617984 h 958121"/>
                      <a:gd name="connsiteX303" fmla="*/ 585565 w 1286223"/>
                      <a:gd name="connsiteY303" fmla="*/ 617603 h 958121"/>
                      <a:gd name="connsiteX304" fmla="*/ 577945 w 1286223"/>
                      <a:gd name="connsiteY304" fmla="*/ 612745 h 958121"/>
                      <a:gd name="connsiteX305" fmla="*/ 577564 w 1286223"/>
                      <a:gd name="connsiteY305" fmla="*/ 606840 h 958121"/>
                      <a:gd name="connsiteX306" fmla="*/ 578897 w 1286223"/>
                      <a:gd name="connsiteY306" fmla="*/ 605411 h 958121"/>
                      <a:gd name="connsiteX307" fmla="*/ 580707 w 1286223"/>
                      <a:gd name="connsiteY307" fmla="*/ 601125 h 958121"/>
                      <a:gd name="connsiteX308" fmla="*/ 578993 w 1286223"/>
                      <a:gd name="connsiteY308" fmla="*/ 599696 h 958121"/>
                      <a:gd name="connsiteX309" fmla="*/ 577373 w 1286223"/>
                      <a:gd name="connsiteY309" fmla="*/ 598743 h 958121"/>
                      <a:gd name="connsiteX310" fmla="*/ 577564 w 1286223"/>
                      <a:gd name="connsiteY310" fmla="*/ 597315 h 958121"/>
                      <a:gd name="connsiteX311" fmla="*/ 580517 w 1286223"/>
                      <a:gd name="connsiteY311" fmla="*/ 596553 h 958121"/>
                      <a:gd name="connsiteX312" fmla="*/ 580612 w 1286223"/>
                      <a:gd name="connsiteY312" fmla="*/ 596648 h 958121"/>
                      <a:gd name="connsiteX313" fmla="*/ 580612 w 1286223"/>
                      <a:gd name="connsiteY313" fmla="*/ 596648 h 958121"/>
                      <a:gd name="connsiteX314" fmla="*/ 578802 w 1286223"/>
                      <a:gd name="connsiteY314" fmla="*/ 595409 h 958121"/>
                      <a:gd name="connsiteX315" fmla="*/ 575278 w 1286223"/>
                      <a:gd name="connsiteY315" fmla="*/ 591504 h 958121"/>
                      <a:gd name="connsiteX316" fmla="*/ 571277 w 1286223"/>
                      <a:gd name="connsiteY316" fmla="*/ 587599 h 958121"/>
                      <a:gd name="connsiteX317" fmla="*/ 570515 w 1286223"/>
                      <a:gd name="connsiteY317" fmla="*/ 587028 h 958121"/>
                      <a:gd name="connsiteX318" fmla="*/ 569944 w 1286223"/>
                      <a:gd name="connsiteY318" fmla="*/ 586742 h 958121"/>
                      <a:gd name="connsiteX319" fmla="*/ 568801 w 1286223"/>
                      <a:gd name="connsiteY319" fmla="*/ 588075 h 958121"/>
                      <a:gd name="connsiteX320" fmla="*/ 566610 w 1286223"/>
                      <a:gd name="connsiteY320" fmla="*/ 590075 h 958121"/>
                      <a:gd name="connsiteX321" fmla="*/ 564800 w 1286223"/>
                      <a:gd name="connsiteY321" fmla="*/ 589504 h 958121"/>
                      <a:gd name="connsiteX322" fmla="*/ 564134 w 1286223"/>
                      <a:gd name="connsiteY322" fmla="*/ 589218 h 958121"/>
                      <a:gd name="connsiteX323" fmla="*/ 562800 w 1286223"/>
                      <a:gd name="connsiteY323" fmla="*/ 591600 h 958121"/>
                      <a:gd name="connsiteX324" fmla="*/ 558990 w 1286223"/>
                      <a:gd name="connsiteY324" fmla="*/ 595409 h 958121"/>
                      <a:gd name="connsiteX325" fmla="*/ 548513 w 1286223"/>
                      <a:gd name="connsiteY325" fmla="*/ 587313 h 958121"/>
                      <a:gd name="connsiteX326" fmla="*/ 543941 w 1286223"/>
                      <a:gd name="connsiteY326" fmla="*/ 582646 h 958121"/>
                      <a:gd name="connsiteX327" fmla="*/ 541178 w 1286223"/>
                      <a:gd name="connsiteY327" fmla="*/ 583122 h 958121"/>
                      <a:gd name="connsiteX328" fmla="*/ 537654 w 1286223"/>
                      <a:gd name="connsiteY328" fmla="*/ 583027 h 958121"/>
                      <a:gd name="connsiteX329" fmla="*/ 534035 w 1286223"/>
                      <a:gd name="connsiteY329" fmla="*/ 581789 h 958121"/>
                      <a:gd name="connsiteX330" fmla="*/ 529081 w 1286223"/>
                      <a:gd name="connsiteY330" fmla="*/ 579408 h 958121"/>
                      <a:gd name="connsiteX331" fmla="*/ 525367 w 1286223"/>
                      <a:gd name="connsiteY331" fmla="*/ 575979 h 958121"/>
                      <a:gd name="connsiteX332" fmla="*/ 521557 w 1286223"/>
                      <a:gd name="connsiteY332" fmla="*/ 573597 h 958121"/>
                      <a:gd name="connsiteX333" fmla="*/ 520985 w 1286223"/>
                      <a:gd name="connsiteY333" fmla="*/ 573216 h 958121"/>
                      <a:gd name="connsiteX334" fmla="*/ 520700 w 1286223"/>
                      <a:gd name="connsiteY334" fmla="*/ 573407 h 958121"/>
                      <a:gd name="connsiteX335" fmla="*/ 519176 w 1286223"/>
                      <a:gd name="connsiteY335" fmla="*/ 574645 h 958121"/>
                      <a:gd name="connsiteX336" fmla="*/ 507555 w 1286223"/>
                      <a:gd name="connsiteY336" fmla="*/ 569025 h 958121"/>
                      <a:gd name="connsiteX337" fmla="*/ 506603 w 1286223"/>
                      <a:gd name="connsiteY337" fmla="*/ 568644 h 958121"/>
                      <a:gd name="connsiteX338" fmla="*/ 506507 w 1286223"/>
                      <a:gd name="connsiteY338" fmla="*/ 568835 h 958121"/>
                      <a:gd name="connsiteX339" fmla="*/ 505936 w 1286223"/>
                      <a:gd name="connsiteY339" fmla="*/ 570263 h 958121"/>
                      <a:gd name="connsiteX340" fmla="*/ 499649 w 1286223"/>
                      <a:gd name="connsiteY340" fmla="*/ 571311 h 958121"/>
                      <a:gd name="connsiteX341" fmla="*/ 498792 w 1286223"/>
                      <a:gd name="connsiteY341" fmla="*/ 571311 h 958121"/>
                      <a:gd name="connsiteX342" fmla="*/ 492220 w 1286223"/>
                      <a:gd name="connsiteY342" fmla="*/ 576931 h 958121"/>
                      <a:gd name="connsiteX343" fmla="*/ 484695 w 1286223"/>
                      <a:gd name="connsiteY343" fmla="*/ 584075 h 958121"/>
                      <a:gd name="connsiteX344" fmla="*/ 481742 w 1286223"/>
                      <a:gd name="connsiteY344" fmla="*/ 585789 h 958121"/>
                      <a:gd name="connsiteX345" fmla="*/ 479456 w 1286223"/>
                      <a:gd name="connsiteY345" fmla="*/ 588647 h 958121"/>
                      <a:gd name="connsiteX346" fmla="*/ 476123 w 1286223"/>
                      <a:gd name="connsiteY346" fmla="*/ 592552 h 958121"/>
                      <a:gd name="connsiteX347" fmla="*/ 475456 w 1286223"/>
                      <a:gd name="connsiteY347" fmla="*/ 594743 h 958121"/>
                      <a:gd name="connsiteX348" fmla="*/ 475551 w 1286223"/>
                      <a:gd name="connsiteY348" fmla="*/ 596838 h 958121"/>
                      <a:gd name="connsiteX349" fmla="*/ 473646 w 1286223"/>
                      <a:gd name="connsiteY349" fmla="*/ 597981 h 958121"/>
                      <a:gd name="connsiteX350" fmla="*/ 472694 w 1286223"/>
                      <a:gd name="connsiteY350" fmla="*/ 598553 h 958121"/>
                      <a:gd name="connsiteX351" fmla="*/ 474408 w 1286223"/>
                      <a:gd name="connsiteY351" fmla="*/ 602267 h 958121"/>
                      <a:gd name="connsiteX352" fmla="*/ 474884 w 1286223"/>
                      <a:gd name="connsiteY352" fmla="*/ 602934 h 958121"/>
                      <a:gd name="connsiteX353" fmla="*/ 475456 w 1286223"/>
                      <a:gd name="connsiteY353" fmla="*/ 605696 h 958121"/>
                      <a:gd name="connsiteX354" fmla="*/ 472027 w 1286223"/>
                      <a:gd name="connsiteY354" fmla="*/ 608649 h 958121"/>
                      <a:gd name="connsiteX355" fmla="*/ 470217 w 1286223"/>
                      <a:gd name="connsiteY355" fmla="*/ 609792 h 958121"/>
                      <a:gd name="connsiteX356" fmla="*/ 467645 w 1286223"/>
                      <a:gd name="connsiteY356" fmla="*/ 612078 h 958121"/>
                      <a:gd name="connsiteX357" fmla="*/ 466217 w 1286223"/>
                      <a:gd name="connsiteY357" fmla="*/ 612459 h 958121"/>
                      <a:gd name="connsiteX358" fmla="*/ 465931 w 1286223"/>
                      <a:gd name="connsiteY358" fmla="*/ 612650 h 958121"/>
                      <a:gd name="connsiteX359" fmla="*/ 465359 w 1286223"/>
                      <a:gd name="connsiteY359" fmla="*/ 612554 h 958121"/>
                      <a:gd name="connsiteX360" fmla="*/ 462216 w 1286223"/>
                      <a:gd name="connsiteY360" fmla="*/ 608459 h 958121"/>
                      <a:gd name="connsiteX361" fmla="*/ 462311 w 1286223"/>
                      <a:gd name="connsiteY361" fmla="*/ 606935 h 958121"/>
                      <a:gd name="connsiteX362" fmla="*/ 462406 w 1286223"/>
                      <a:gd name="connsiteY362" fmla="*/ 606363 h 958121"/>
                      <a:gd name="connsiteX363" fmla="*/ 460883 w 1286223"/>
                      <a:gd name="connsiteY363" fmla="*/ 604554 h 958121"/>
                      <a:gd name="connsiteX364" fmla="*/ 458787 w 1286223"/>
                      <a:gd name="connsiteY364" fmla="*/ 601982 h 958121"/>
                      <a:gd name="connsiteX365" fmla="*/ 460597 w 1286223"/>
                      <a:gd name="connsiteY365" fmla="*/ 590552 h 958121"/>
                      <a:gd name="connsiteX366" fmla="*/ 463169 w 1286223"/>
                      <a:gd name="connsiteY366" fmla="*/ 583884 h 958121"/>
                      <a:gd name="connsiteX367" fmla="*/ 464502 w 1286223"/>
                      <a:gd name="connsiteY367" fmla="*/ 581122 h 958121"/>
                      <a:gd name="connsiteX368" fmla="*/ 464407 w 1286223"/>
                      <a:gd name="connsiteY368" fmla="*/ 576931 h 958121"/>
                      <a:gd name="connsiteX369" fmla="*/ 464026 w 1286223"/>
                      <a:gd name="connsiteY369" fmla="*/ 573692 h 958121"/>
                      <a:gd name="connsiteX370" fmla="*/ 462311 w 1286223"/>
                      <a:gd name="connsiteY370" fmla="*/ 570930 h 958121"/>
                      <a:gd name="connsiteX371" fmla="*/ 455263 w 1286223"/>
                      <a:gd name="connsiteY371" fmla="*/ 567882 h 958121"/>
                      <a:gd name="connsiteX372" fmla="*/ 455072 w 1286223"/>
                      <a:gd name="connsiteY372" fmla="*/ 568168 h 958121"/>
                      <a:gd name="connsiteX373" fmla="*/ 453358 w 1286223"/>
                      <a:gd name="connsiteY373" fmla="*/ 569597 h 958121"/>
                      <a:gd name="connsiteX374" fmla="*/ 437070 w 1286223"/>
                      <a:gd name="connsiteY374" fmla="*/ 571597 h 958121"/>
                      <a:gd name="connsiteX375" fmla="*/ 435356 w 1286223"/>
                      <a:gd name="connsiteY375" fmla="*/ 571597 h 958121"/>
                      <a:gd name="connsiteX376" fmla="*/ 435260 w 1286223"/>
                      <a:gd name="connsiteY376" fmla="*/ 572931 h 958121"/>
                      <a:gd name="connsiteX377" fmla="*/ 434498 w 1286223"/>
                      <a:gd name="connsiteY377" fmla="*/ 575121 h 958121"/>
                      <a:gd name="connsiteX378" fmla="*/ 423354 w 1286223"/>
                      <a:gd name="connsiteY378" fmla="*/ 570454 h 958121"/>
                      <a:gd name="connsiteX379" fmla="*/ 420306 w 1286223"/>
                      <a:gd name="connsiteY379" fmla="*/ 571597 h 958121"/>
                      <a:gd name="connsiteX380" fmla="*/ 419163 w 1286223"/>
                      <a:gd name="connsiteY380" fmla="*/ 573026 h 958121"/>
                      <a:gd name="connsiteX381" fmla="*/ 416020 w 1286223"/>
                      <a:gd name="connsiteY381" fmla="*/ 575026 h 958121"/>
                      <a:gd name="connsiteX382" fmla="*/ 411829 w 1286223"/>
                      <a:gd name="connsiteY382" fmla="*/ 573026 h 958121"/>
                      <a:gd name="connsiteX383" fmla="*/ 408685 w 1286223"/>
                      <a:gd name="connsiteY383" fmla="*/ 571502 h 958121"/>
                      <a:gd name="connsiteX384" fmla="*/ 407638 w 1286223"/>
                      <a:gd name="connsiteY384" fmla="*/ 571788 h 958121"/>
                      <a:gd name="connsiteX385" fmla="*/ 404018 w 1286223"/>
                      <a:gd name="connsiteY385" fmla="*/ 571407 h 958121"/>
                      <a:gd name="connsiteX386" fmla="*/ 398113 w 1286223"/>
                      <a:gd name="connsiteY386" fmla="*/ 570645 h 958121"/>
                      <a:gd name="connsiteX387" fmla="*/ 389826 w 1286223"/>
                      <a:gd name="connsiteY387" fmla="*/ 566739 h 958121"/>
                      <a:gd name="connsiteX388" fmla="*/ 385921 w 1286223"/>
                      <a:gd name="connsiteY388" fmla="*/ 562548 h 958121"/>
                      <a:gd name="connsiteX389" fmla="*/ 381730 w 1286223"/>
                      <a:gd name="connsiteY389" fmla="*/ 558929 h 958121"/>
                      <a:gd name="connsiteX390" fmla="*/ 380777 w 1286223"/>
                      <a:gd name="connsiteY390" fmla="*/ 558453 h 958121"/>
                      <a:gd name="connsiteX391" fmla="*/ 378396 w 1286223"/>
                      <a:gd name="connsiteY391" fmla="*/ 557881 h 958121"/>
                      <a:gd name="connsiteX392" fmla="*/ 376967 w 1286223"/>
                      <a:gd name="connsiteY392" fmla="*/ 554928 h 958121"/>
                      <a:gd name="connsiteX393" fmla="*/ 376301 w 1286223"/>
                      <a:gd name="connsiteY393" fmla="*/ 553785 h 958121"/>
                      <a:gd name="connsiteX394" fmla="*/ 374014 w 1286223"/>
                      <a:gd name="connsiteY394" fmla="*/ 554071 h 958121"/>
                      <a:gd name="connsiteX395" fmla="*/ 371729 w 1286223"/>
                      <a:gd name="connsiteY395" fmla="*/ 554262 h 958121"/>
                      <a:gd name="connsiteX396" fmla="*/ 370967 w 1286223"/>
                      <a:gd name="connsiteY396" fmla="*/ 552833 h 958121"/>
                      <a:gd name="connsiteX397" fmla="*/ 366966 w 1286223"/>
                      <a:gd name="connsiteY397" fmla="*/ 557500 h 958121"/>
                      <a:gd name="connsiteX398" fmla="*/ 364871 w 1286223"/>
                      <a:gd name="connsiteY398" fmla="*/ 560072 h 958121"/>
                      <a:gd name="connsiteX399" fmla="*/ 362870 w 1286223"/>
                      <a:gd name="connsiteY399" fmla="*/ 560643 h 958121"/>
                      <a:gd name="connsiteX400" fmla="*/ 361060 w 1286223"/>
                      <a:gd name="connsiteY400" fmla="*/ 559691 h 958121"/>
                      <a:gd name="connsiteX401" fmla="*/ 357346 w 1286223"/>
                      <a:gd name="connsiteY401" fmla="*/ 556929 h 958121"/>
                      <a:gd name="connsiteX402" fmla="*/ 354298 w 1286223"/>
                      <a:gd name="connsiteY402" fmla="*/ 550833 h 958121"/>
                      <a:gd name="connsiteX403" fmla="*/ 354584 w 1286223"/>
                      <a:gd name="connsiteY403" fmla="*/ 546832 h 958121"/>
                      <a:gd name="connsiteX404" fmla="*/ 353726 w 1286223"/>
                      <a:gd name="connsiteY404" fmla="*/ 547594 h 958121"/>
                      <a:gd name="connsiteX405" fmla="*/ 350297 w 1286223"/>
                      <a:gd name="connsiteY405" fmla="*/ 549404 h 958121"/>
                      <a:gd name="connsiteX406" fmla="*/ 350583 w 1286223"/>
                      <a:gd name="connsiteY406" fmla="*/ 554833 h 958121"/>
                      <a:gd name="connsiteX407" fmla="*/ 350678 w 1286223"/>
                      <a:gd name="connsiteY407" fmla="*/ 555119 h 958121"/>
                      <a:gd name="connsiteX408" fmla="*/ 349345 w 1286223"/>
                      <a:gd name="connsiteY408" fmla="*/ 557500 h 958121"/>
                      <a:gd name="connsiteX409" fmla="*/ 343058 w 1286223"/>
                      <a:gd name="connsiteY409" fmla="*/ 556262 h 958121"/>
                      <a:gd name="connsiteX410" fmla="*/ 342868 w 1286223"/>
                      <a:gd name="connsiteY410" fmla="*/ 553214 h 958121"/>
                      <a:gd name="connsiteX411" fmla="*/ 339629 w 1286223"/>
                      <a:gd name="connsiteY411" fmla="*/ 542736 h 958121"/>
                      <a:gd name="connsiteX412" fmla="*/ 336105 w 1286223"/>
                      <a:gd name="connsiteY412" fmla="*/ 534069 h 958121"/>
                      <a:gd name="connsiteX413" fmla="*/ 336105 w 1286223"/>
                      <a:gd name="connsiteY413" fmla="*/ 532735 h 958121"/>
                      <a:gd name="connsiteX414" fmla="*/ 336010 w 1286223"/>
                      <a:gd name="connsiteY414" fmla="*/ 532259 h 958121"/>
                      <a:gd name="connsiteX415" fmla="*/ 332105 w 1286223"/>
                      <a:gd name="connsiteY415" fmla="*/ 537593 h 958121"/>
                      <a:gd name="connsiteX416" fmla="*/ 330866 w 1286223"/>
                      <a:gd name="connsiteY416" fmla="*/ 537498 h 958121"/>
                      <a:gd name="connsiteX417" fmla="*/ 330390 w 1286223"/>
                      <a:gd name="connsiteY417" fmla="*/ 534926 h 958121"/>
                      <a:gd name="connsiteX418" fmla="*/ 325437 w 1286223"/>
                      <a:gd name="connsiteY418" fmla="*/ 532925 h 958121"/>
                      <a:gd name="connsiteX419" fmla="*/ 323532 w 1286223"/>
                      <a:gd name="connsiteY419" fmla="*/ 533497 h 958121"/>
                      <a:gd name="connsiteX420" fmla="*/ 316007 w 1286223"/>
                      <a:gd name="connsiteY420" fmla="*/ 531973 h 958121"/>
                      <a:gd name="connsiteX421" fmla="*/ 312959 w 1286223"/>
                      <a:gd name="connsiteY421" fmla="*/ 530544 h 958121"/>
                      <a:gd name="connsiteX422" fmla="*/ 310673 w 1286223"/>
                      <a:gd name="connsiteY422" fmla="*/ 525401 h 958121"/>
                      <a:gd name="connsiteX423" fmla="*/ 313531 w 1286223"/>
                      <a:gd name="connsiteY423" fmla="*/ 521019 h 958121"/>
                      <a:gd name="connsiteX424" fmla="*/ 315531 w 1286223"/>
                      <a:gd name="connsiteY424" fmla="*/ 517590 h 958121"/>
                      <a:gd name="connsiteX425" fmla="*/ 316103 w 1286223"/>
                      <a:gd name="connsiteY425" fmla="*/ 516257 h 958121"/>
                      <a:gd name="connsiteX426" fmla="*/ 313435 w 1286223"/>
                      <a:gd name="connsiteY426" fmla="*/ 513209 h 958121"/>
                      <a:gd name="connsiteX427" fmla="*/ 310388 w 1286223"/>
                      <a:gd name="connsiteY427" fmla="*/ 514542 h 958121"/>
                      <a:gd name="connsiteX428" fmla="*/ 307625 w 1286223"/>
                      <a:gd name="connsiteY428" fmla="*/ 516352 h 958121"/>
                      <a:gd name="connsiteX429" fmla="*/ 306197 w 1286223"/>
                      <a:gd name="connsiteY429" fmla="*/ 515685 h 958121"/>
                      <a:gd name="connsiteX430" fmla="*/ 304577 w 1286223"/>
                      <a:gd name="connsiteY430" fmla="*/ 515590 h 958121"/>
                      <a:gd name="connsiteX431" fmla="*/ 301053 w 1286223"/>
                      <a:gd name="connsiteY431" fmla="*/ 514923 h 958121"/>
                      <a:gd name="connsiteX432" fmla="*/ 299339 w 1286223"/>
                      <a:gd name="connsiteY432" fmla="*/ 513780 h 958121"/>
                      <a:gd name="connsiteX433" fmla="*/ 295910 w 1286223"/>
                      <a:gd name="connsiteY433" fmla="*/ 509970 h 958121"/>
                      <a:gd name="connsiteX434" fmla="*/ 295624 w 1286223"/>
                      <a:gd name="connsiteY434" fmla="*/ 508827 h 958121"/>
                      <a:gd name="connsiteX435" fmla="*/ 294576 w 1286223"/>
                      <a:gd name="connsiteY435" fmla="*/ 507113 h 958121"/>
                      <a:gd name="connsiteX436" fmla="*/ 291052 w 1286223"/>
                      <a:gd name="connsiteY436" fmla="*/ 505398 h 958121"/>
                      <a:gd name="connsiteX437" fmla="*/ 286289 w 1286223"/>
                      <a:gd name="connsiteY437" fmla="*/ 501493 h 958121"/>
                      <a:gd name="connsiteX438" fmla="*/ 285432 w 1286223"/>
                      <a:gd name="connsiteY438" fmla="*/ 498254 h 958121"/>
                      <a:gd name="connsiteX439" fmla="*/ 282860 w 1286223"/>
                      <a:gd name="connsiteY439" fmla="*/ 497207 h 958121"/>
                      <a:gd name="connsiteX440" fmla="*/ 278955 w 1286223"/>
                      <a:gd name="connsiteY440" fmla="*/ 494540 h 958121"/>
                      <a:gd name="connsiteX441" fmla="*/ 280479 w 1286223"/>
                      <a:gd name="connsiteY441" fmla="*/ 489111 h 958121"/>
                      <a:gd name="connsiteX442" fmla="*/ 279717 w 1286223"/>
                      <a:gd name="connsiteY442" fmla="*/ 485777 h 958121"/>
                      <a:gd name="connsiteX443" fmla="*/ 278955 w 1286223"/>
                      <a:gd name="connsiteY443" fmla="*/ 479966 h 958121"/>
                      <a:gd name="connsiteX444" fmla="*/ 280193 w 1286223"/>
                      <a:gd name="connsiteY444" fmla="*/ 478728 h 958121"/>
                      <a:gd name="connsiteX445" fmla="*/ 277622 w 1286223"/>
                      <a:gd name="connsiteY445" fmla="*/ 476919 h 958121"/>
                      <a:gd name="connsiteX446" fmla="*/ 277622 w 1286223"/>
                      <a:gd name="connsiteY446" fmla="*/ 475680 h 958121"/>
                      <a:gd name="connsiteX447" fmla="*/ 275240 w 1286223"/>
                      <a:gd name="connsiteY447" fmla="*/ 474728 h 958121"/>
                      <a:gd name="connsiteX448" fmla="*/ 274002 w 1286223"/>
                      <a:gd name="connsiteY448" fmla="*/ 474633 h 958121"/>
                      <a:gd name="connsiteX449" fmla="*/ 273145 w 1286223"/>
                      <a:gd name="connsiteY449" fmla="*/ 473108 h 958121"/>
                      <a:gd name="connsiteX450" fmla="*/ 272954 w 1286223"/>
                      <a:gd name="connsiteY450" fmla="*/ 472632 h 958121"/>
                      <a:gd name="connsiteX451" fmla="*/ 268097 w 1286223"/>
                      <a:gd name="connsiteY451" fmla="*/ 472537 h 958121"/>
                      <a:gd name="connsiteX452" fmla="*/ 267049 w 1286223"/>
                      <a:gd name="connsiteY452" fmla="*/ 472537 h 958121"/>
                      <a:gd name="connsiteX453" fmla="*/ 266287 w 1286223"/>
                      <a:gd name="connsiteY453" fmla="*/ 473108 h 958121"/>
                      <a:gd name="connsiteX454" fmla="*/ 265430 w 1286223"/>
                      <a:gd name="connsiteY454" fmla="*/ 474442 h 958121"/>
                      <a:gd name="connsiteX455" fmla="*/ 263048 w 1286223"/>
                      <a:gd name="connsiteY455" fmla="*/ 474347 h 958121"/>
                      <a:gd name="connsiteX456" fmla="*/ 259810 w 1286223"/>
                      <a:gd name="connsiteY456" fmla="*/ 475775 h 958121"/>
                      <a:gd name="connsiteX457" fmla="*/ 256857 w 1286223"/>
                      <a:gd name="connsiteY457" fmla="*/ 476633 h 958121"/>
                      <a:gd name="connsiteX458" fmla="*/ 256000 w 1286223"/>
                      <a:gd name="connsiteY458" fmla="*/ 475871 h 958121"/>
                      <a:gd name="connsiteX459" fmla="*/ 252952 w 1286223"/>
                      <a:gd name="connsiteY459" fmla="*/ 471680 h 958121"/>
                      <a:gd name="connsiteX460" fmla="*/ 251904 w 1286223"/>
                      <a:gd name="connsiteY460" fmla="*/ 469679 h 958121"/>
                      <a:gd name="connsiteX461" fmla="*/ 250380 w 1286223"/>
                      <a:gd name="connsiteY461" fmla="*/ 463393 h 958121"/>
                      <a:gd name="connsiteX462" fmla="*/ 249618 w 1286223"/>
                      <a:gd name="connsiteY462" fmla="*/ 461298 h 958121"/>
                      <a:gd name="connsiteX463" fmla="*/ 248189 w 1286223"/>
                      <a:gd name="connsiteY463" fmla="*/ 459202 h 958121"/>
                      <a:gd name="connsiteX464" fmla="*/ 246951 w 1286223"/>
                      <a:gd name="connsiteY464" fmla="*/ 457964 h 958121"/>
                      <a:gd name="connsiteX465" fmla="*/ 245332 w 1286223"/>
                      <a:gd name="connsiteY465" fmla="*/ 454725 h 958121"/>
                      <a:gd name="connsiteX466" fmla="*/ 245332 w 1286223"/>
                      <a:gd name="connsiteY466" fmla="*/ 454535 h 958121"/>
                      <a:gd name="connsiteX467" fmla="*/ 245427 w 1286223"/>
                      <a:gd name="connsiteY467" fmla="*/ 454344 h 958121"/>
                      <a:gd name="connsiteX468" fmla="*/ 244951 w 1286223"/>
                      <a:gd name="connsiteY468" fmla="*/ 453201 h 958121"/>
                      <a:gd name="connsiteX469" fmla="*/ 241331 w 1286223"/>
                      <a:gd name="connsiteY469" fmla="*/ 450725 h 958121"/>
                      <a:gd name="connsiteX470" fmla="*/ 237235 w 1286223"/>
                      <a:gd name="connsiteY470" fmla="*/ 448344 h 958121"/>
                      <a:gd name="connsiteX471" fmla="*/ 236569 w 1286223"/>
                      <a:gd name="connsiteY471" fmla="*/ 447391 h 958121"/>
                      <a:gd name="connsiteX472" fmla="*/ 234092 w 1286223"/>
                      <a:gd name="connsiteY472" fmla="*/ 445200 h 958121"/>
                      <a:gd name="connsiteX473" fmla="*/ 233997 w 1286223"/>
                      <a:gd name="connsiteY473" fmla="*/ 444819 h 958121"/>
                      <a:gd name="connsiteX474" fmla="*/ 232759 w 1286223"/>
                      <a:gd name="connsiteY474" fmla="*/ 445105 h 958121"/>
                      <a:gd name="connsiteX475" fmla="*/ 227806 w 1286223"/>
                      <a:gd name="connsiteY475" fmla="*/ 442057 h 958121"/>
                      <a:gd name="connsiteX476" fmla="*/ 226091 w 1286223"/>
                      <a:gd name="connsiteY476" fmla="*/ 440057 h 958121"/>
                      <a:gd name="connsiteX477" fmla="*/ 224377 w 1286223"/>
                      <a:gd name="connsiteY477" fmla="*/ 438914 h 958121"/>
                      <a:gd name="connsiteX478" fmla="*/ 226187 w 1286223"/>
                      <a:gd name="connsiteY478" fmla="*/ 436913 h 958121"/>
                      <a:gd name="connsiteX479" fmla="*/ 225901 w 1286223"/>
                      <a:gd name="connsiteY479" fmla="*/ 436247 h 958121"/>
                      <a:gd name="connsiteX480" fmla="*/ 224853 w 1286223"/>
                      <a:gd name="connsiteY480" fmla="*/ 435770 h 958121"/>
                      <a:gd name="connsiteX481" fmla="*/ 222281 w 1286223"/>
                      <a:gd name="connsiteY481" fmla="*/ 435294 h 958121"/>
                      <a:gd name="connsiteX482" fmla="*/ 222662 w 1286223"/>
                      <a:gd name="connsiteY482" fmla="*/ 433580 h 958121"/>
                      <a:gd name="connsiteX483" fmla="*/ 220376 w 1286223"/>
                      <a:gd name="connsiteY483" fmla="*/ 429008 h 958121"/>
                      <a:gd name="connsiteX484" fmla="*/ 213518 w 1286223"/>
                      <a:gd name="connsiteY484" fmla="*/ 423674 h 958121"/>
                      <a:gd name="connsiteX485" fmla="*/ 212852 w 1286223"/>
                      <a:gd name="connsiteY485" fmla="*/ 422912 h 958121"/>
                      <a:gd name="connsiteX486" fmla="*/ 209518 w 1286223"/>
                      <a:gd name="connsiteY486" fmla="*/ 421388 h 958121"/>
                      <a:gd name="connsiteX487" fmla="*/ 206756 w 1286223"/>
                      <a:gd name="connsiteY487" fmla="*/ 419769 h 958121"/>
                      <a:gd name="connsiteX488" fmla="*/ 207803 w 1286223"/>
                      <a:gd name="connsiteY488" fmla="*/ 416244 h 958121"/>
                      <a:gd name="connsiteX489" fmla="*/ 207327 w 1286223"/>
                      <a:gd name="connsiteY489" fmla="*/ 413958 h 958121"/>
                      <a:gd name="connsiteX490" fmla="*/ 206375 w 1286223"/>
                      <a:gd name="connsiteY490" fmla="*/ 408243 h 958121"/>
                      <a:gd name="connsiteX491" fmla="*/ 206089 w 1286223"/>
                      <a:gd name="connsiteY491" fmla="*/ 406338 h 958121"/>
                      <a:gd name="connsiteX492" fmla="*/ 205422 w 1286223"/>
                      <a:gd name="connsiteY492" fmla="*/ 406053 h 958121"/>
                      <a:gd name="connsiteX493" fmla="*/ 189801 w 1286223"/>
                      <a:gd name="connsiteY493" fmla="*/ 398242 h 958121"/>
                      <a:gd name="connsiteX494" fmla="*/ 188849 w 1286223"/>
                      <a:gd name="connsiteY494" fmla="*/ 397575 h 958121"/>
                      <a:gd name="connsiteX495" fmla="*/ 187991 w 1286223"/>
                      <a:gd name="connsiteY495" fmla="*/ 398433 h 958121"/>
                      <a:gd name="connsiteX496" fmla="*/ 186086 w 1286223"/>
                      <a:gd name="connsiteY496" fmla="*/ 397766 h 958121"/>
                      <a:gd name="connsiteX497" fmla="*/ 185801 w 1286223"/>
                      <a:gd name="connsiteY497" fmla="*/ 398242 h 958121"/>
                      <a:gd name="connsiteX498" fmla="*/ 183991 w 1286223"/>
                      <a:gd name="connsiteY498" fmla="*/ 399861 h 958121"/>
                      <a:gd name="connsiteX499" fmla="*/ 180371 w 1286223"/>
                      <a:gd name="connsiteY499" fmla="*/ 396813 h 958121"/>
                      <a:gd name="connsiteX500" fmla="*/ 180276 w 1286223"/>
                      <a:gd name="connsiteY500" fmla="*/ 396623 h 958121"/>
                      <a:gd name="connsiteX501" fmla="*/ 179228 w 1286223"/>
                      <a:gd name="connsiteY501" fmla="*/ 399766 h 958121"/>
                      <a:gd name="connsiteX502" fmla="*/ 175037 w 1286223"/>
                      <a:gd name="connsiteY502" fmla="*/ 407577 h 958121"/>
                      <a:gd name="connsiteX503" fmla="*/ 172085 w 1286223"/>
                      <a:gd name="connsiteY503" fmla="*/ 407672 h 958121"/>
                      <a:gd name="connsiteX504" fmla="*/ 171894 w 1286223"/>
                      <a:gd name="connsiteY504" fmla="*/ 408720 h 958121"/>
                      <a:gd name="connsiteX505" fmla="*/ 168084 w 1286223"/>
                      <a:gd name="connsiteY505" fmla="*/ 412815 h 958121"/>
                      <a:gd name="connsiteX506" fmla="*/ 163703 w 1286223"/>
                      <a:gd name="connsiteY506" fmla="*/ 411387 h 958121"/>
                      <a:gd name="connsiteX507" fmla="*/ 162274 w 1286223"/>
                      <a:gd name="connsiteY507" fmla="*/ 405671 h 958121"/>
                      <a:gd name="connsiteX508" fmla="*/ 160464 w 1286223"/>
                      <a:gd name="connsiteY508" fmla="*/ 399195 h 958121"/>
                      <a:gd name="connsiteX509" fmla="*/ 153892 w 1286223"/>
                      <a:gd name="connsiteY509" fmla="*/ 393003 h 958121"/>
                      <a:gd name="connsiteX510" fmla="*/ 151130 w 1286223"/>
                      <a:gd name="connsiteY510" fmla="*/ 389670 h 958121"/>
                      <a:gd name="connsiteX511" fmla="*/ 148748 w 1286223"/>
                      <a:gd name="connsiteY511" fmla="*/ 387574 h 958121"/>
                      <a:gd name="connsiteX512" fmla="*/ 146177 w 1286223"/>
                      <a:gd name="connsiteY512" fmla="*/ 386050 h 958121"/>
                      <a:gd name="connsiteX513" fmla="*/ 140938 w 1286223"/>
                      <a:gd name="connsiteY513" fmla="*/ 382240 h 958121"/>
                      <a:gd name="connsiteX514" fmla="*/ 139223 w 1286223"/>
                      <a:gd name="connsiteY514" fmla="*/ 381287 h 958121"/>
                      <a:gd name="connsiteX515" fmla="*/ 136842 w 1286223"/>
                      <a:gd name="connsiteY515" fmla="*/ 379002 h 958121"/>
                      <a:gd name="connsiteX516" fmla="*/ 134270 w 1286223"/>
                      <a:gd name="connsiteY516" fmla="*/ 377192 h 958121"/>
                      <a:gd name="connsiteX517" fmla="*/ 131508 w 1286223"/>
                      <a:gd name="connsiteY517" fmla="*/ 376620 h 958121"/>
                      <a:gd name="connsiteX518" fmla="*/ 129222 w 1286223"/>
                      <a:gd name="connsiteY518" fmla="*/ 376811 h 958121"/>
                      <a:gd name="connsiteX519" fmla="*/ 125793 w 1286223"/>
                      <a:gd name="connsiteY519" fmla="*/ 371572 h 958121"/>
                      <a:gd name="connsiteX520" fmla="*/ 125031 w 1286223"/>
                      <a:gd name="connsiteY520" fmla="*/ 369762 h 958121"/>
                      <a:gd name="connsiteX521" fmla="*/ 123888 w 1286223"/>
                      <a:gd name="connsiteY521" fmla="*/ 364714 h 958121"/>
                      <a:gd name="connsiteX522" fmla="*/ 121888 w 1286223"/>
                      <a:gd name="connsiteY522" fmla="*/ 360142 h 958121"/>
                      <a:gd name="connsiteX523" fmla="*/ 118935 w 1286223"/>
                      <a:gd name="connsiteY523" fmla="*/ 356523 h 958121"/>
                      <a:gd name="connsiteX524" fmla="*/ 116459 w 1286223"/>
                      <a:gd name="connsiteY524" fmla="*/ 352808 h 958121"/>
                      <a:gd name="connsiteX525" fmla="*/ 114458 w 1286223"/>
                      <a:gd name="connsiteY525" fmla="*/ 353189 h 958121"/>
                      <a:gd name="connsiteX526" fmla="*/ 112268 w 1286223"/>
                      <a:gd name="connsiteY526" fmla="*/ 353570 h 958121"/>
                      <a:gd name="connsiteX527" fmla="*/ 110172 w 1286223"/>
                      <a:gd name="connsiteY527" fmla="*/ 350617 h 958121"/>
                      <a:gd name="connsiteX528" fmla="*/ 107981 w 1286223"/>
                      <a:gd name="connsiteY528" fmla="*/ 347664 h 958121"/>
                      <a:gd name="connsiteX529" fmla="*/ 106172 w 1286223"/>
                      <a:gd name="connsiteY529" fmla="*/ 345474 h 958121"/>
                      <a:gd name="connsiteX530" fmla="*/ 104076 w 1286223"/>
                      <a:gd name="connsiteY530" fmla="*/ 346236 h 958121"/>
                      <a:gd name="connsiteX531" fmla="*/ 103124 w 1286223"/>
                      <a:gd name="connsiteY531" fmla="*/ 347474 h 958121"/>
                      <a:gd name="connsiteX532" fmla="*/ 100171 w 1286223"/>
                      <a:gd name="connsiteY532" fmla="*/ 349379 h 958121"/>
                      <a:gd name="connsiteX533" fmla="*/ 96742 w 1286223"/>
                      <a:gd name="connsiteY533" fmla="*/ 345474 h 958121"/>
                      <a:gd name="connsiteX534" fmla="*/ 95027 w 1286223"/>
                      <a:gd name="connsiteY534" fmla="*/ 345474 h 958121"/>
                      <a:gd name="connsiteX535" fmla="*/ 94551 w 1286223"/>
                      <a:gd name="connsiteY535" fmla="*/ 345474 h 958121"/>
                      <a:gd name="connsiteX536" fmla="*/ 90360 w 1286223"/>
                      <a:gd name="connsiteY536" fmla="*/ 342235 h 958121"/>
                      <a:gd name="connsiteX537" fmla="*/ 90170 w 1286223"/>
                      <a:gd name="connsiteY537" fmla="*/ 335853 h 958121"/>
                      <a:gd name="connsiteX538" fmla="*/ 89027 w 1286223"/>
                      <a:gd name="connsiteY538" fmla="*/ 332234 h 958121"/>
                      <a:gd name="connsiteX539" fmla="*/ 87693 w 1286223"/>
                      <a:gd name="connsiteY539" fmla="*/ 328995 h 958121"/>
                      <a:gd name="connsiteX540" fmla="*/ 87598 w 1286223"/>
                      <a:gd name="connsiteY540" fmla="*/ 328519 h 958121"/>
                      <a:gd name="connsiteX541" fmla="*/ 85312 w 1286223"/>
                      <a:gd name="connsiteY541" fmla="*/ 328043 h 958121"/>
                      <a:gd name="connsiteX542" fmla="*/ 83597 w 1286223"/>
                      <a:gd name="connsiteY542" fmla="*/ 324709 h 958121"/>
                      <a:gd name="connsiteX543" fmla="*/ 84836 w 1286223"/>
                      <a:gd name="connsiteY543" fmla="*/ 321185 h 958121"/>
                      <a:gd name="connsiteX544" fmla="*/ 84836 w 1286223"/>
                      <a:gd name="connsiteY544" fmla="*/ 319089 h 958121"/>
                      <a:gd name="connsiteX545" fmla="*/ 83978 w 1286223"/>
                      <a:gd name="connsiteY545" fmla="*/ 316613 h 958121"/>
                      <a:gd name="connsiteX546" fmla="*/ 87693 w 1286223"/>
                      <a:gd name="connsiteY546" fmla="*/ 314327 h 958121"/>
                      <a:gd name="connsiteX547" fmla="*/ 90074 w 1286223"/>
                      <a:gd name="connsiteY547" fmla="*/ 313184 h 958121"/>
                      <a:gd name="connsiteX548" fmla="*/ 89884 w 1286223"/>
                      <a:gd name="connsiteY548" fmla="*/ 312708 h 958121"/>
                      <a:gd name="connsiteX549" fmla="*/ 87312 w 1286223"/>
                      <a:gd name="connsiteY549" fmla="*/ 306326 h 958121"/>
                      <a:gd name="connsiteX550" fmla="*/ 85788 w 1286223"/>
                      <a:gd name="connsiteY550" fmla="*/ 301754 h 958121"/>
                      <a:gd name="connsiteX551" fmla="*/ 85598 w 1286223"/>
                      <a:gd name="connsiteY551" fmla="*/ 300134 h 958121"/>
                      <a:gd name="connsiteX552" fmla="*/ 88550 w 1286223"/>
                      <a:gd name="connsiteY552" fmla="*/ 298134 h 958121"/>
                      <a:gd name="connsiteX553" fmla="*/ 90836 w 1286223"/>
                      <a:gd name="connsiteY553" fmla="*/ 296991 h 958121"/>
                      <a:gd name="connsiteX554" fmla="*/ 88550 w 1286223"/>
                      <a:gd name="connsiteY554" fmla="*/ 293562 h 958121"/>
                      <a:gd name="connsiteX555" fmla="*/ 86169 w 1286223"/>
                      <a:gd name="connsiteY555" fmla="*/ 289276 h 958121"/>
                      <a:gd name="connsiteX556" fmla="*/ 83312 w 1286223"/>
                      <a:gd name="connsiteY556" fmla="*/ 284704 h 958121"/>
                      <a:gd name="connsiteX557" fmla="*/ 81978 w 1286223"/>
                      <a:gd name="connsiteY557" fmla="*/ 284418 h 958121"/>
                      <a:gd name="connsiteX558" fmla="*/ 81311 w 1286223"/>
                      <a:gd name="connsiteY558" fmla="*/ 282037 h 958121"/>
                      <a:gd name="connsiteX559" fmla="*/ 81216 w 1286223"/>
                      <a:gd name="connsiteY559" fmla="*/ 280989 h 958121"/>
                      <a:gd name="connsiteX560" fmla="*/ 83312 w 1286223"/>
                      <a:gd name="connsiteY560" fmla="*/ 278417 h 958121"/>
                      <a:gd name="connsiteX561" fmla="*/ 85312 w 1286223"/>
                      <a:gd name="connsiteY561" fmla="*/ 275941 h 958121"/>
                      <a:gd name="connsiteX562" fmla="*/ 85121 w 1286223"/>
                      <a:gd name="connsiteY562" fmla="*/ 271274 h 958121"/>
                      <a:gd name="connsiteX563" fmla="*/ 84645 w 1286223"/>
                      <a:gd name="connsiteY563" fmla="*/ 266702 h 958121"/>
                      <a:gd name="connsiteX564" fmla="*/ 84455 w 1286223"/>
                      <a:gd name="connsiteY564" fmla="*/ 263844 h 958121"/>
                      <a:gd name="connsiteX565" fmla="*/ 89789 w 1286223"/>
                      <a:gd name="connsiteY565" fmla="*/ 261654 h 958121"/>
                      <a:gd name="connsiteX566" fmla="*/ 91027 w 1286223"/>
                      <a:gd name="connsiteY566" fmla="*/ 261463 h 958121"/>
                      <a:gd name="connsiteX567" fmla="*/ 93789 w 1286223"/>
                      <a:gd name="connsiteY567" fmla="*/ 261177 h 958121"/>
                      <a:gd name="connsiteX568" fmla="*/ 98647 w 1286223"/>
                      <a:gd name="connsiteY568" fmla="*/ 259749 h 958121"/>
                      <a:gd name="connsiteX569" fmla="*/ 100361 w 1286223"/>
                      <a:gd name="connsiteY569" fmla="*/ 260034 h 958121"/>
                      <a:gd name="connsiteX570" fmla="*/ 100361 w 1286223"/>
                      <a:gd name="connsiteY570" fmla="*/ 266892 h 958121"/>
                      <a:gd name="connsiteX571" fmla="*/ 104743 w 1286223"/>
                      <a:gd name="connsiteY571" fmla="*/ 278703 h 958121"/>
                      <a:gd name="connsiteX572" fmla="*/ 104743 w 1286223"/>
                      <a:gd name="connsiteY572" fmla="*/ 278799 h 958121"/>
                      <a:gd name="connsiteX573" fmla="*/ 104838 w 1286223"/>
                      <a:gd name="connsiteY573" fmla="*/ 278703 h 958121"/>
                      <a:gd name="connsiteX574" fmla="*/ 105600 w 1286223"/>
                      <a:gd name="connsiteY574" fmla="*/ 277941 h 958121"/>
                      <a:gd name="connsiteX575" fmla="*/ 109601 w 1286223"/>
                      <a:gd name="connsiteY575" fmla="*/ 278513 h 958121"/>
                      <a:gd name="connsiteX576" fmla="*/ 109886 w 1286223"/>
                      <a:gd name="connsiteY576" fmla="*/ 278703 h 958121"/>
                      <a:gd name="connsiteX577" fmla="*/ 116839 w 1286223"/>
                      <a:gd name="connsiteY577" fmla="*/ 273560 h 958121"/>
                      <a:gd name="connsiteX578" fmla="*/ 118459 w 1286223"/>
                      <a:gd name="connsiteY578" fmla="*/ 272893 h 958121"/>
                      <a:gd name="connsiteX579" fmla="*/ 119888 w 1286223"/>
                      <a:gd name="connsiteY579" fmla="*/ 271083 h 958121"/>
                      <a:gd name="connsiteX580" fmla="*/ 120173 w 1286223"/>
                      <a:gd name="connsiteY580" fmla="*/ 268988 h 958121"/>
                      <a:gd name="connsiteX581" fmla="*/ 121697 w 1286223"/>
                      <a:gd name="connsiteY581" fmla="*/ 264892 h 958121"/>
                      <a:gd name="connsiteX582" fmla="*/ 121316 w 1286223"/>
                      <a:gd name="connsiteY582" fmla="*/ 263273 h 958121"/>
                      <a:gd name="connsiteX583" fmla="*/ 120745 w 1286223"/>
                      <a:gd name="connsiteY583" fmla="*/ 262606 h 958121"/>
                      <a:gd name="connsiteX584" fmla="*/ 120078 w 1286223"/>
                      <a:gd name="connsiteY584" fmla="*/ 262130 h 958121"/>
                      <a:gd name="connsiteX585" fmla="*/ 120173 w 1286223"/>
                      <a:gd name="connsiteY585" fmla="*/ 258224 h 958121"/>
                      <a:gd name="connsiteX586" fmla="*/ 120364 w 1286223"/>
                      <a:gd name="connsiteY586" fmla="*/ 253271 h 958121"/>
                      <a:gd name="connsiteX587" fmla="*/ 121221 w 1286223"/>
                      <a:gd name="connsiteY587" fmla="*/ 243175 h 958121"/>
                      <a:gd name="connsiteX588" fmla="*/ 120840 w 1286223"/>
                      <a:gd name="connsiteY588" fmla="*/ 241651 h 958121"/>
                      <a:gd name="connsiteX589" fmla="*/ 119697 w 1286223"/>
                      <a:gd name="connsiteY589" fmla="*/ 240032 h 958121"/>
                      <a:gd name="connsiteX590" fmla="*/ 119221 w 1286223"/>
                      <a:gd name="connsiteY590" fmla="*/ 238698 h 958121"/>
                      <a:gd name="connsiteX591" fmla="*/ 114554 w 1286223"/>
                      <a:gd name="connsiteY591" fmla="*/ 229078 h 958121"/>
                      <a:gd name="connsiteX592" fmla="*/ 111029 w 1286223"/>
                      <a:gd name="connsiteY592" fmla="*/ 222982 h 958121"/>
                      <a:gd name="connsiteX593" fmla="*/ 111125 w 1286223"/>
                      <a:gd name="connsiteY593" fmla="*/ 217934 h 958121"/>
                      <a:gd name="connsiteX594" fmla="*/ 111315 w 1286223"/>
                      <a:gd name="connsiteY594" fmla="*/ 217743 h 958121"/>
                      <a:gd name="connsiteX595" fmla="*/ 109505 w 1286223"/>
                      <a:gd name="connsiteY595" fmla="*/ 215743 h 958121"/>
                      <a:gd name="connsiteX596" fmla="*/ 112744 w 1286223"/>
                      <a:gd name="connsiteY596" fmla="*/ 211933 h 958121"/>
                      <a:gd name="connsiteX597" fmla="*/ 113506 w 1286223"/>
                      <a:gd name="connsiteY597" fmla="*/ 211647 h 958121"/>
                      <a:gd name="connsiteX598" fmla="*/ 115030 w 1286223"/>
                      <a:gd name="connsiteY598" fmla="*/ 204789 h 958121"/>
                      <a:gd name="connsiteX599" fmla="*/ 115601 w 1286223"/>
                      <a:gd name="connsiteY599" fmla="*/ 200122 h 958121"/>
                      <a:gd name="connsiteX600" fmla="*/ 114649 w 1286223"/>
                      <a:gd name="connsiteY600" fmla="*/ 198503 h 958121"/>
                      <a:gd name="connsiteX601" fmla="*/ 114172 w 1286223"/>
                      <a:gd name="connsiteY601" fmla="*/ 198217 h 958121"/>
                      <a:gd name="connsiteX602" fmla="*/ 113220 w 1286223"/>
                      <a:gd name="connsiteY602" fmla="*/ 195264 h 958121"/>
                      <a:gd name="connsiteX603" fmla="*/ 116554 w 1286223"/>
                      <a:gd name="connsiteY603" fmla="*/ 193740 h 958121"/>
                      <a:gd name="connsiteX604" fmla="*/ 118935 w 1286223"/>
                      <a:gd name="connsiteY604" fmla="*/ 193359 h 958121"/>
                      <a:gd name="connsiteX605" fmla="*/ 121412 w 1286223"/>
                      <a:gd name="connsiteY605" fmla="*/ 192978 h 958121"/>
                      <a:gd name="connsiteX606" fmla="*/ 122174 w 1286223"/>
                      <a:gd name="connsiteY606" fmla="*/ 192883 h 958121"/>
                      <a:gd name="connsiteX607" fmla="*/ 124936 w 1286223"/>
                      <a:gd name="connsiteY607" fmla="*/ 193074 h 958121"/>
                      <a:gd name="connsiteX608" fmla="*/ 127412 w 1286223"/>
                      <a:gd name="connsiteY608" fmla="*/ 189740 h 958121"/>
                      <a:gd name="connsiteX609" fmla="*/ 128841 w 1286223"/>
                      <a:gd name="connsiteY609" fmla="*/ 187835 h 958121"/>
                      <a:gd name="connsiteX610" fmla="*/ 130460 w 1286223"/>
                      <a:gd name="connsiteY610" fmla="*/ 186406 h 958121"/>
                      <a:gd name="connsiteX611" fmla="*/ 129698 w 1286223"/>
                      <a:gd name="connsiteY611" fmla="*/ 184691 h 958121"/>
                      <a:gd name="connsiteX612" fmla="*/ 129508 w 1286223"/>
                      <a:gd name="connsiteY612" fmla="*/ 184311 h 958121"/>
                      <a:gd name="connsiteX613" fmla="*/ 129222 w 1286223"/>
                      <a:gd name="connsiteY613" fmla="*/ 184596 h 958121"/>
                      <a:gd name="connsiteX614" fmla="*/ 127412 w 1286223"/>
                      <a:gd name="connsiteY614" fmla="*/ 184977 h 958121"/>
                      <a:gd name="connsiteX615" fmla="*/ 126079 w 1286223"/>
                      <a:gd name="connsiteY615" fmla="*/ 183072 h 958121"/>
                      <a:gd name="connsiteX616" fmla="*/ 123602 w 1286223"/>
                      <a:gd name="connsiteY616" fmla="*/ 179929 h 958121"/>
                      <a:gd name="connsiteX617" fmla="*/ 122555 w 1286223"/>
                      <a:gd name="connsiteY617" fmla="*/ 178881 h 958121"/>
                      <a:gd name="connsiteX618" fmla="*/ 122745 w 1286223"/>
                      <a:gd name="connsiteY618" fmla="*/ 177357 h 958121"/>
                      <a:gd name="connsiteX619" fmla="*/ 122935 w 1286223"/>
                      <a:gd name="connsiteY619" fmla="*/ 176976 h 958121"/>
                      <a:gd name="connsiteX620" fmla="*/ 121507 w 1286223"/>
                      <a:gd name="connsiteY620" fmla="*/ 175452 h 958121"/>
                      <a:gd name="connsiteX621" fmla="*/ 119506 w 1286223"/>
                      <a:gd name="connsiteY621" fmla="*/ 173642 h 958121"/>
                      <a:gd name="connsiteX622" fmla="*/ 118173 w 1286223"/>
                      <a:gd name="connsiteY622" fmla="*/ 174214 h 958121"/>
                      <a:gd name="connsiteX623" fmla="*/ 117125 w 1286223"/>
                      <a:gd name="connsiteY623" fmla="*/ 174500 h 958121"/>
                      <a:gd name="connsiteX624" fmla="*/ 115887 w 1286223"/>
                      <a:gd name="connsiteY624" fmla="*/ 172595 h 958121"/>
                      <a:gd name="connsiteX625" fmla="*/ 114744 w 1286223"/>
                      <a:gd name="connsiteY625" fmla="*/ 170404 h 958121"/>
                      <a:gd name="connsiteX626" fmla="*/ 113315 w 1286223"/>
                      <a:gd name="connsiteY626" fmla="*/ 171166 h 958121"/>
                      <a:gd name="connsiteX627" fmla="*/ 111791 w 1286223"/>
                      <a:gd name="connsiteY627" fmla="*/ 171547 h 958121"/>
                      <a:gd name="connsiteX628" fmla="*/ 111315 w 1286223"/>
                      <a:gd name="connsiteY628" fmla="*/ 169070 h 958121"/>
                      <a:gd name="connsiteX629" fmla="*/ 109315 w 1286223"/>
                      <a:gd name="connsiteY629" fmla="*/ 167832 h 958121"/>
                      <a:gd name="connsiteX630" fmla="*/ 105981 w 1286223"/>
                      <a:gd name="connsiteY630" fmla="*/ 165356 h 958121"/>
                      <a:gd name="connsiteX631" fmla="*/ 106743 w 1286223"/>
                      <a:gd name="connsiteY631" fmla="*/ 162212 h 958121"/>
                      <a:gd name="connsiteX632" fmla="*/ 105981 w 1286223"/>
                      <a:gd name="connsiteY632" fmla="*/ 161546 h 958121"/>
                      <a:gd name="connsiteX633" fmla="*/ 105410 w 1286223"/>
                      <a:gd name="connsiteY633" fmla="*/ 161165 h 958121"/>
                      <a:gd name="connsiteX634" fmla="*/ 106648 w 1286223"/>
                      <a:gd name="connsiteY634" fmla="*/ 154974 h 958121"/>
                      <a:gd name="connsiteX635" fmla="*/ 107314 w 1286223"/>
                      <a:gd name="connsiteY635" fmla="*/ 153545 h 958121"/>
                      <a:gd name="connsiteX636" fmla="*/ 106362 w 1286223"/>
                      <a:gd name="connsiteY636" fmla="*/ 148211 h 958121"/>
                      <a:gd name="connsiteX637" fmla="*/ 105505 w 1286223"/>
                      <a:gd name="connsiteY637" fmla="*/ 145449 h 958121"/>
                      <a:gd name="connsiteX638" fmla="*/ 106457 w 1286223"/>
                      <a:gd name="connsiteY638" fmla="*/ 142782 h 958121"/>
                      <a:gd name="connsiteX639" fmla="*/ 106838 w 1286223"/>
                      <a:gd name="connsiteY639" fmla="*/ 142115 h 958121"/>
                      <a:gd name="connsiteX640" fmla="*/ 105314 w 1286223"/>
                      <a:gd name="connsiteY640" fmla="*/ 141543 h 958121"/>
                      <a:gd name="connsiteX641" fmla="*/ 104171 w 1286223"/>
                      <a:gd name="connsiteY641" fmla="*/ 140686 h 958121"/>
                      <a:gd name="connsiteX642" fmla="*/ 104362 w 1286223"/>
                      <a:gd name="connsiteY642" fmla="*/ 138591 h 958121"/>
                      <a:gd name="connsiteX643" fmla="*/ 104743 w 1286223"/>
                      <a:gd name="connsiteY643" fmla="*/ 137448 h 958121"/>
                      <a:gd name="connsiteX644" fmla="*/ 104457 w 1286223"/>
                      <a:gd name="connsiteY644" fmla="*/ 135542 h 958121"/>
                      <a:gd name="connsiteX645" fmla="*/ 104362 w 1286223"/>
                      <a:gd name="connsiteY645" fmla="*/ 132304 h 958121"/>
                      <a:gd name="connsiteX646" fmla="*/ 104838 w 1286223"/>
                      <a:gd name="connsiteY646" fmla="*/ 130590 h 958121"/>
                      <a:gd name="connsiteX647" fmla="*/ 107314 w 1286223"/>
                      <a:gd name="connsiteY647" fmla="*/ 126779 h 958121"/>
                      <a:gd name="connsiteX648" fmla="*/ 109981 w 1286223"/>
                      <a:gd name="connsiteY648" fmla="*/ 124779 h 958121"/>
                      <a:gd name="connsiteX649" fmla="*/ 111315 w 1286223"/>
                      <a:gd name="connsiteY649" fmla="*/ 123446 h 958121"/>
                      <a:gd name="connsiteX650" fmla="*/ 106934 w 1286223"/>
                      <a:gd name="connsiteY650" fmla="*/ 122588 h 958121"/>
                      <a:gd name="connsiteX651" fmla="*/ 102362 w 1286223"/>
                      <a:gd name="connsiteY651" fmla="*/ 121160 h 958121"/>
                      <a:gd name="connsiteX652" fmla="*/ 101123 w 1286223"/>
                      <a:gd name="connsiteY652" fmla="*/ 119826 h 958121"/>
                      <a:gd name="connsiteX653" fmla="*/ 97218 w 1286223"/>
                      <a:gd name="connsiteY653" fmla="*/ 120683 h 958121"/>
                      <a:gd name="connsiteX654" fmla="*/ 91408 w 1286223"/>
                      <a:gd name="connsiteY654" fmla="*/ 118778 h 958121"/>
                      <a:gd name="connsiteX655" fmla="*/ 89884 w 1286223"/>
                      <a:gd name="connsiteY655" fmla="*/ 117826 h 958121"/>
                      <a:gd name="connsiteX656" fmla="*/ 87693 w 1286223"/>
                      <a:gd name="connsiteY656" fmla="*/ 117540 h 958121"/>
                      <a:gd name="connsiteX657" fmla="*/ 82359 w 1286223"/>
                      <a:gd name="connsiteY657" fmla="*/ 113063 h 958121"/>
                      <a:gd name="connsiteX658" fmla="*/ 82169 w 1286223"/>
                      <a:gd name="connsiteY658" fmla="*/ 112587 h 958121"/>
                      <a:gd name="connsiteX659" fmla="*/ 79216 w 1286223"/>
                      <a:gd name="connsiteY659" fmla="*/ 112397 h 958121"/>
                      <a:gd name="connsiteX660" fmla="*/ 74834 w 1286223"/>
                      <a:gd name="connsiteY660" fmla="*/ 109349 h 958121"/>
                      <a:gd name="connsiteX661" fmla="*/ 70739 w 1286223"/>
                      <a:gd name="connsiteY661" fmla="*/ 106206 h 958121"/>
                      <a:gd name="connsiteX662" fmla="*/ 67500 w 1286223"/>
                      <a:gd name="connsiteY662" fmla="*/ 103538 h 958121"/>
                      <a:gd name="connsiteX663" fmla="*/ 64833 w 1286223"/>
                      <a:gd name="connsiteY663" fmla="*/ 101348 h 958121"/>
                      <a:gd name="connsiteX664" fmla="*/ 63690 w 1286223"/>
                      <a:gd name="connsiteY664" fmla="*/ 100871 h 958121"/>
                      <a:gd name="connsiteX665" fmla="*/ 61404 w 1286223"/>
                      <a:gd name="connsiteY665" fmla="*/ 95823 h 958121"/>
                      <a:gd name="connsiteX666" fmla="*/ 60356 w 1286223"/>
                      <a:gd name="connsiteY666" fmla="*/ 94871 h 958121"/>
                      <a:gd name="connsiteX667" fmla="*/ 58166 w 1286223"/>
                      <a:gd name="connsiteY667" fmla="*/ 92394 h 958121"/>
                      <a:gd name="connsiteX668" fmla="*/ 59213 w 1286223"/>
                      <a:gd name="connsiteY668" fmla="*/ 88394 h 958121"/>
                      <a:gd name="connsiteX669" fmla="*/ 59785 w 1286223"/>
                      <a:gd name="connsiteY669" fmla="*/ 86774 h 958121"/>
                      <a:gd name="connsiteX670" fmla="*/ 56261 w 1286223"/>
                      <a:gd name="connsiteY670" fmla="*/ 87441 h 958121"/>
                      <a:gd name="connsiteX671" fmla="*/ 49307 w 1286223"/>
                      <a:gd name="connsiteY671" fmla="*/ 87822 h 958121"/>
                      <a:gd name="connsiteX672" fmla="*/ 48926 w 1286223"/>
                      <a:gd name="connsiteY672" fmla="*/ 87537 h 958121"/>
                      <a:gd name="connsiteX673" fmla="*/ 46640 w 1286223"/>
                      <a:gd name="connsiteY673" fmla="*/ 86489 h 958121"/>
                      <a:gd name="connsiteX674" fmla="*/ 43497 w 1286223"/>
                      <a:gd name="connsiteY674" fmla="*/ 86489 h 958121"/>
                      <a:gd name="connsiteX675" fmla="*/ 43402 w 1286223"/>
                      <a:gd name="connsiteY675" fmla="*/ 82203 h 958121"/>
                      <a:gd name="connsiteX676" fmla="*/ 43688 w 1286223"/>
                      <a:gd name="connsiteY676" fmla="*/ 78774 h 958121"/>
                      <a:gd name="connsiteX677" fmla="*/ 43116 w 1286223"/>
                      <a:gd name="connsiteY677" fmla="*/ 76678 h 958121"/>
                      <a:gd name="connsiteX678" fmla="*/ 41878 w 1286223"/>
                      <a:gd name="connsiteY678" fmla="*/ 75916 h 958121"/>
                      <a:gd name="connsiteX679" fmla="*/ 38639 w 1286223"/>
                      <a:gd name="connsiteY679" fmla="*/ 70868 h 958121"/>
                      <a:gd name="connsiteX680" fmla="*/ 41687 w 1286223"/>
                      <a:gd name="connsiteY680" fmla="*/ 67153 h 958121"/>
                      <a:gd name="connsiteX681" fmla="*/ 43783 w 1286223"/>
                      <a:gd name="connsiteY681" fmla="*/ 65534 h 958121"/>
                      <a:gd name="connsiteX682" fmla="*/ 44354 w 1286223"/>
                      <a:gd name="connsiteY682" fmla="*/ 62581 h 958121"/>
                      <a:gd name="connsiteX683" fmla="*/ 43402 w 1286223"/>
                      <a:gd name="connsiteY683" fmla="*/ 60581 h 958121"/>
                      <a:gd name="connsiteX684" fmla="*/ 45402 w 1286223"/>
                      <a:gd name="connsiteY684" fmla="*/ 57723 h 958121"/>
                      <a:gd name="connsiteX685" fmla="*/ 46450 w 1286223"/>
                      <a:gd name="connsiteY685" fmla="*/ 56771 h 958121"/>
                      <a:gd name="connsiteX686" fmla="*/ 39211 w 1286223"/>
                      <a:gd name="connsiteY686" fmla="*/ 37435 h 958121"/>
                      <a:gd name="connsiteX687" fmla="*/ 33401 w 1286223"/>
                      <a:gd name="connsiteY687" fmla="*/ 36673 h 958121"/>
                      <a:gd name="connsiteX688" fmla="*/ 30067 w 1286223"/>
                      <a:gd name="connsiteY688" fmla="*/ 36387 h 958121"/>
                      <a:gd name="connsiteX689" fmla="*/ 30448 w 1286223"/>
                      <a:gd name="connsiteY689" fmla="*/ 30482 h 958121"/>
                      <a:gd name="connsiteX690" fmla="*/ 30638 w 1286223"/>
                      <a:gd name="connsiteY690" fmla="*/ 28005 h 958121"/>
                      <a:gd name="connsiteX691" fmla="*/ 31400 w 1286223"/>
                      <a:gd name="connsiteY691" fmla="*/ 25148 h 958121"/>
                      <a:gd name="connsiteX692" fmla="*/ 26924 w 1286223"/>
                      <a:gd name="connsiteY692" fmla="*/ 23052 h 958121"/>
                      <a:gd name="connsiteX693" fmla="*/ 23685 w 1286223"/>
                      <a:gd name="connsiteY693" fmla="*/ 20480 h 958121"/>
                      <a:gd name="connsiteX694" fmla="*/ 19399 w 1286223"/>
                      <a:gd name="connsiteY694" fmla="*/ 18195 h 958121"/>
                      <a:gd name="connsiteX695" fmla="*/ 17303 w 1286223"/>
                      <a:gd name="connsiteY695" fmla="*/ 18480 h 958121"/>
                      <a:gd name="connsiteX696" fmla="*/ 15494 w 1286223"/>
                      <a:gd name="connsiteY696" fmla="*/ 19433 h 958121"/>
                      <a:gd name="connsiteX697" fmla="*/ 13684 w 1286223"/>
                      <a:gd name="connsiteY697" fmla="*/ 20385 h 958121"/>
                      <a:gd name="connsiteX698" fmla="*/ 12350 w 1286223"/>
                      <a:gd name="connsiteY698" fmla="*/ 18385 h 958121"/>
                      <a:gd name="connsiteX699" fmla="*/ 12350 w 1286223"/>
                      <a:gd name="connsiteY699" fmla="*/ 14194 h 958121"/>
                      <a:gd name="connsiteX700" fmla="*/ 12350 w 1286223"/>
                      <a:gd name="connsiteY700" fmla="*/ 13718 h 958121"/>
                      <a:gd name="connsiteX701" fmla="*/ 11207 w 1286223"/>
                      <a:gd name="connsiteY701" fmla="*/ 14289 h 958121"/>
                      <a:gd name="connsiteX702" fmla="*/ 9302 w 1286223"/>
                      <a:gd name="connsiteY702" fmla="*/ 14670 h 958121"/>
                      <a:gd name="connsiteX703" fmla="*/ 7874 w 1286223"/>
                      <a:gd name="connsiteY703" fmla="*/ 11718 h 958121"/>
                      <a:gd name="connsiteX704" fmla="*/ 7683 w 1286223"/>
                      <a:gd name="connsiteY704" fmla="*/ 10860 h 958121"/>
                      <a:gd name="connsiteX705" fmla="*/ 7016 w 1286223"/>
                      <a:gd name="connsiteY705" fmla="*/ 10955 h 958121"/>
                      <a:gd name="connsiteX706" fmla="*/ 6635 w 1286223"/>
                      <a:gd name="connsiteY706" fmla="*/ 11146 h 958121"/>
                      <a:gd name="connsiteX707" fmla="*/ 3206 w 1286223"/>
                      <a:gd name="connsiteY707" fmla="*/ 11718 h 958121"/>
                      <a:gd name="connsiteX708" fmla="*/ 1492 w 1286223"/>
                      <a:gd name="connsiteY708" fmla="*/ 9241 h 958121"/>
                      <a:gd name="connsiteX709" fmla="*/ 1397 w 1286223"/>
                      <a:gd name="connsiteY709" fmla="*/ 8955 h 958121"/>
                      <a:gd name="connsiteX710" fmla="*/ 158 w 1286223"/>
                      <a:gd name="connsiteY710" fmla="*/ 7717 h 958121"/>
                      <a:gd name="connsiteX711" fmla="*/ 2444 w 1286223"/>
                      <a:gd name="connsiteY711" fmla="*/ 859 h 958121"/>
                      <a:gd name="connsiteX712" fmla="*/ 6159 w 1286223"/>
                      <a:gd name="connsiteY712" fmla="*/ 573 h 958121"/>
                      <a:gd name="connsiteX713" fmla="*/ 6635 w 1286223"/>
                      <a:gd name="connsiteY713" fmla="*/ 859 h 958121"/>
                      <a:gd name="connsiteX714" fmla="*/ 6731 w 1286223"/>
                      <a:gd name="connsiteY714" fmla="*/ 764 h 958121"/>
                      <a:gd name="connsiteX715" fmla="*/ 8540 w 1286223"/>
                      <a:gd name="connsiteY715" fmla="*/ 97 h 958121"/>
                      <a:gd name="connsiteX716" fmla="*/ 9969 w 1286223"/>
                      <a:gd name="connsiteY716" fmla="*/ 1812 h 958121"/>
                      <a:gd name="connsiteX717" fmla="*/ 10445 w 1286223"/>
                      <a:gd name="connsiteY717" fmla="*/ 1335 h 958121"/>
                      <a:gd name="connsiteX718" fmla="*/ 12446 w 1286223"/>
                      <a:gd name="connsiteY718" fmla="*/ 668 h 958121"/>
                      <a:gd name="connsiteX719" fmla="*/ 14922 w 1286223"/>
                      <a:gd name="connsiteY719" fmla="*/ 3145 h 958121"/>
                      <a:gd name="connsiteX720" fmla="*/ 15208 w 1286223"/>
                      <a:gd name="connsiteY720" fmla="*/ 4002 h 958121"/>
                      <a:gd name="connsiteX721" fmla="*/ 15589 w 1286223"/>
                      <a:gd name="connsiteY721" fmla="*/ 5145 h 958121"/>
                      <a:gd name="connsiteX722" fmla="*/ 16827 w 1286223"/>
                      <a:gd name="connsiteY722" fmla="*/ 5241 h 958121"/>
                      <a:gd name="connsiteX723" fmla="*/ 16446 w 1286223"/>
                      <a:gd name="connsiteY723" fmla="*/ 6860 h 958121"/>
                      <a:gd name="connsiteX724" fmla="*/ 15589 w 1286223"/>
                      <a:gd name="connsiteY724" fmla="*/ 6764 h 958121"/>
                      <a:gd name="connsiteX725" fmla="*/ 13589 w 1286223"/>
                      <a:gd name="connsiteY725" fmla="*/ 4383 h 958121"/>
                      <a:gd name="connsiteX726" fmla="*/ 13398 w 1286223"/>
                      <a:gd name="connsiteY726" fmla="*/ 3812 h 958121"/>
                      <a:gd name="connsiteX727" fmla="*/ 12065 w 1286223"/>
                      <a:gd name="connsiteY727" fmla="*/ 2288 h 958121"/>
                      <a:gd name="connsiteX728" fmla="*/ 11493 w 1286223"/>
                      <a:gd name="connsiteY728" fmla="*/ 2574 h 958121"/>
                      <a:gd name="connsiteX729" fmla="*/ 9207 w 1286223"/>
                      <a:gd name="connsiteY729" fmla="*/ 3526 h 958121"/>
                      <a:gd name="connsiteX730" fmla="*/ 8255 w 1286223"/>
                      <a:gd name="connsiteY730" fmla="*/ 2097 h 958121"/>
                      <a:gd name="connsiteX731" fmla="*/ 8064 w 1286223"/>
                      <a:gd name="connsiteY731" fmla="*/ 1716 h 958121"/>
                      <a:gd name="connsiteX732" fmla="*/ 5778 w 1286223"/>
                      <a:gd name="connsiteY732" fmla="*/ 2383 h 958121"/>
                      <a:gd name="connsiteX733" fmla="*/ 5302 w 1286223"/>
                      <a:gd name="connsiteY733" fmla="*/ 2097 h 958121"/>
                      <a:gd name="connsiteX734" fmla="*/ 3492 w 1286223"/>
                      <a:gd name="connsiteY734" fmla="*/ 2097 h 958121"/>
                      <a:gd name="connsiteX735" fmla="*/ 1587 w 1286223"/>
                      <a:gd name="connsiteY735" fmla="*/ 7336 h 958121"/>
                      <a:gd name="connsiteX736" fmla="*/ 1873 w 1286223"/>
                      <a:gd name="connsiteY736" fmla="*/ 7526 h 958121"/>
                      <a:gd name="connsiteX737" fmla="*/ 3016 w 1286223"/>
                      <a:gd name="connsiteY737" fmla="*/ 9051 h 958121"/>
                      <a:gd name="connsiteX738" fmla="*/ 3683 w 1286223"/>
                      <a:gd name="connsiteY738" fmla="*/ 10384 h 958121"/>
                      <a:gd name="connsiteX739" fmla="*/ 5873 w 1286223"/>
                      <a:gd name="connsiteY739" fmla="*/ 9908 h 958121"/>
                      <a:gd name="connsiteX740" fmla="*/ 6254 w 1286223"/>
                      <a:gd name="connsiteY740" fmla="*/ 9717 h 958121"/>
                      <a:gd name="connsiteX741" fmla="*/ 8540 w 1286223"/>
                      <a:gd name="connsiteY741" fmla="*/ 9717 h 958121"/>
                      <a:gd name="connsiteX742" fmla="*/ 9493 w 1286223"/>
                      <a:gd name="connsiteY742" fmla="*/ 11908 h 958121"/>
                      <a:gd name="connsiteX743" fmla="*/ 9969 w 1286223"/>
                      <a:gd name="connsiteY743" fmla="*/ 13432 h 958121"/>
                      <a:gd name="connsiteX744" fmla="*/ 10064 w 1286223"/>
                      <a:gd name="connsiteY744" fmla="*/ 13337 h 958121"/>
                      <a:gd name="connsiteX745" fmla="*/ 13112 w 1286223"/>
                      <a:gd name="connsiteY745" fmla="*/ 12575 h 958121"/>
                      <a:gd name="connsiteX746" fmla="*/ 13874 w 1286223"/>
                      <a:gd name="connsiteY746" fmla="*/ 14670 h 958121"/>
                      <a:gd name="connsiteX747" fmla="*/ 13874 w 1286223"/>
                      <a:gd name="connsiteY747" fmla="*/ 18480 h 958121"/>
                      <a:gd name="connsiteX748" fmla="*/ 13970 w 1286223"/>
                      <a:gd name="connsiteY748" fmla="*/ 18957 h 958121"/>
                      <a:gd name="connsiteX749" fmla="*/ 14065 w 1286223"/>
                      <a:gd name="connsiteY749" fmla="*/ 18861 h 958121"/>
                      <a:gd name="connsiteX750" fmla="*/ 17208 w 1286223"/>
                      <a:gd name="connsiteY750" fmla="*/ 17242 h 958121"/>
                      <a:gd name="connsiteX751" fmla="*/ 18827 w 1286223"/>
                      <a:gd name="connsiteY751" fmla="*/ 17051 h 958121"/>
                      <a:gd name="connsiteX752" fmla="*/ 25019 w 1286223"/>
                      <a:gd name="connsiteY752" fmla="*/ 20004 h 958121"/>
                      <a:gd name="connsiteX753" fmla="*/ 26924 w 1286223"/>
                      <a:gd name="connsiteY753" fmla="*/ 21909 h 958121"/>
                      <a:gd name="connsiteX754" fmla="*/ 33115 w 1286223"/>
                      <a:gd name="connsiteY754" fmla="*/ 25338 h 958121"/>
                      <a:gd name="connsiteX755" fmla="*/ 32639 w 1286223"/>
                      <a:gd name="connsiteY755" fmla="*/ 26767 h 958121"/>
                      <a:gd name="connsiteX756" fmla="*/ 32162 w 1286223"/>
                      <a:gd name="connsiteY756" fmla="*/ 28196 h 958121"/>
                      <a:gd name="connsiteX757" fmla="*/ 31972 w 1286223"/>
                      <a:gd name="connsiteY757" fmla="*/ 31720 h 958121"/>
                      <a:gd name="connsiteX758" fmla="*/ 31305 w 1286223"/>
                      <a:gd name="connsiteY758" fmla="*/ 35816 h 958121"/>
                      <a:gd name="connsiteX759" fmla="*/ 32924 w 1286223"/>
                      <a:gd name="connsiteY759" fmla="*/ 35720 h 958121"/>
                      <a:gd name="connsiteX760" fmla="*/ 40259 w 1286223"/>
                      <a:gd name="connsiteY760" fmla="*/ 36768 h 958121"/>
                      <a:gd name="connsiteX761" fmla="*/ 48164 w 1286223"/>
                      <a:gd name="connsiteY761" fmla="*/ 57533 h 958121"/>
                      <a:gd name="connsiteX762" fmla="*/ 46545 w 1286223"/>
                      <a:gd name="connsiteY762" fmla="*/ 59628 h 958121"/>
                      <a:gd name="connsiteX763" fmla="*/ 45116 w 1286223"/>
                      <a:gd name="connsiteY763" fmla="*/ 61248 h 958121"/>
                      <a:gd name="connsiteX764" fmla="*/ 45593 w 1286223"/>
                      <a:gd name="connsiteY764" fmla="*/ 62009 h 958121"/>
                      <a:gd name="connsiteX765" fmla="*/ 45402 w 1286223"/>
                      <a:gd name="connsiteY765" fmla="*/ 66772 h 958121"/>
                      <a:gd name="connsiteX766" fmla="*/ 42259 w 1286223"/>
                      <a:gd name="connsiteY766" fmla="*/ 69344 h 958121"/>
                      <a:gd name="connsiteX767" fmla="*/ 40354 w 1286223"/>
                      <a:gd name="connsiteY767" fmla="*/ 71630 h 958121"/>
                      <a:gd name="connsiteX768" fmla="*/ 42164 w 1286223"/>
                      <a:gd name="connsiteY768" fmla="*/ 74963 h 958121"/>
                      <a:gd name="connsiteX769" fmla="*/ 44831 w 1286223"/>
                      <a:gd name="connsiteY769" fmla="*/ 77154 h 958121"/>
                      <a:gd name="connsiteX770" fmla="*/ 45307 w 1286223"/>
                      <a:gd name="connsiteY770" fmla="*/ 78964 h 958121"/>
                      <a:gd name="connsiteX771" fmla="*/ 44831 w 1286223"/>
                      <a:gd name="connsiteY771" fmla="*/ 83917 h 958121"/>
                      <a:gd name="connsiteX772" fmla="*/ 44450 w 1286223"/>
                      <a:gd name="connsiteY772" fmla="*/ 85822 h 958121"/>
                      <a:gd name="connsiteX773" fmla="*/ 45593 w 1286223"/>
                      <a:gd name="connsiteY773" fmla="*/ 86298 h 958121"/>
                      <a:gd name="connsiteX774" fmla="*/ 49974 w 1286223"/>
                      <a:gd name="connsiteY774" fmla="*/ 87060 h 958121"/>
                      <a:gd name="connsiteX775" fmla="*/ 50355 w 1286223"/>
                      <a:gd name="connsiteY775" fmla="*/ 87251 h 958121"/>
                      <a:gd name="connsiteX776" fmla="*/ 55975 w 1286223"/>
                      <a:gd name="connsiteY776" fmla="*/ 86679 h 958121"/>
                      <a:gd name="connsiteX777" fmla="*/ 61404 w 1286223"/>
                      <a:gd name="connsiteY777" fmla="*/ 86870 h 958121"/>
                      <a:gd name="connsiteX778" fmla="*/ 60737 w 1286223"/>
                      <a:gd name="connsiteY778" fmla="*/ 90203 h 958121"/>
                      <a:gd name="connsiteX779" fmla="*/ 59880 w 1286223"/>
                      <a:gd name="connsiteY779" fmla="*/ 93061 h 958121"/>
                      <a:gd name="connsiteX780" fmla="*/ 61309 w 1286223"/>
                      <a:gd name="connsiteY780" fmla="*/ 94395 h 958121"/>
                      <a:gd name="connsiteX781" fmla="*/ 63214 w 1286223"/>
                      <a:gd name="connsiteY781" fmla="*/ 96776 h 958121"/>
                      <a:gd name="connsiteX782" fmla="*/ 65024 w 1286223"/>
                      <a:gd name="connsiteY782" fmla="*/ 100776 h 958121"/>
                      <a:gd name="connsiteX783" fmla="*/ 69119 w 1286223"/>
                      <a:gd name="connsiteY783" fmla="*/ 103824 h 958121"/>
                      <a:gd name="connsiteX784" fmla="*/ 70834 w 1286223"/>
                      <a:gd name="connsiteY784" fmla="*/ 105539 h 958121"/>
                      <a:gd name="connsiteX785" fmla="*/ 76358 w 1286223"/>
                      <a:gd name="connsiteY785" fmla="*/ 109444 h 958121"/>
                      <a:gd name="connsiteX786" fmla="*/ 79121 w 1286223"/>
                      <a:gd name="connsiteY786" fmla="*/ 111825 h 958121"/>
                      <a:gd name="connsiteX787" fmla="*/ 83502 w 1286223"/>
                      <a:gd name="connsiteY787" fmla="*/ 112397 h 958121"/>
                      <a:gd name="connsiteX788" fmla="*/ 84264 w 1286223"/>
                      <a:gd name="connsiteY788" fmla="*/ 114111 h 958121"/>
                      <a:gd name="connsiteX789" fmla="*/ 87979 w 1286223"/>
                      <a:gd name="connsiteY789" fmla="*/ 116969 h 958121"/>
                      <a:gd name="connsiteX790" fmla="*/ 90836 w 1286223"/>
                      <a:gd name="connsiteY790" fmla="*/ 117445 h 958121"/>
                      <a:gd name="connsiteX791" fmla="*/ 92551 w 1286223"/>
                      <a:gd name="connsiteY791" fmla="*/ 118493 h 958121"/>
                      <a:gd name="connsiteX792" fmla="*/ 96837 w 1286223"/>
                      <a:gd name="connsiteY792" fmla="*/ 120303 h 958121"/>
                      <a:gd name="connsiteX793" fmla="*/ 101981 w 1286223"/>
                      <a:gd name="connsiteY793" fmla="*/ 119445 h 958121"/>
                      <a:gd name="connsiteX794" fmla="*/ 104076 w 1286223"/>
                      <a:gd name="connsiteY794" fmla="*/ 121350 h 958121"/>
                      <a:gd name="connsiteX795" fmla="*/ 107505 w 1286223"/>
                      <a:gd name="connsiteY795" fmla="*/ 122017 h 958121"/>
                      <a:gd name="connsiteX796" fmla="*/ 113982 w 1286223"/>
                      <a:gd name="connsiteY796" fmla="*/ 124208 h 958121"/>
                      <a:gd name="connsiteX797" fmla="*/ 113315 w 1286223"/>
                      <a:gd name="connsiteY797" fmla="*/ 125351 h 958121"/>
                      <a:gd name="connsiteX798" fmla="*/ 111601 w 1286223"/>
                      <a:gd name="connsiteY798" fmla="*/ 126875 h 958121"/>
                      <a:gd name="connsiteX799" fmla="*/ 108172 w 1286223"/>
                      <a:gd name="connsiteY799" fmla="*/ 129351 h 958121"/>
                      <a:gd name="connsiteX800" fmla="*/ 106743 w 1286223"/>
                      <a:gd name="connsiteY800" fmla="*/ 132018 h 958121"/>
                      <a:gd name="connsiteX801" fmla="*/ 106076 w 1286223"/>
                      <a:gd name="connsiteY801" fmla="*/ 134114 h 958121"/>
                      <a:gd name="connsiteX802" fmla="*/ 106267 w 1286223"/>
                      <a:gd name="connsiteY802" fmla="*/ 136019 h 958121"/>
                      <a:gd name="connsiteX803" fmla="*/ 106648 w 1286223"/>
                      <a:gd name="connsiteY803" fmla="*/ 138971 h 958121"/>
                      <a:gd name="connsiteX804" fmla="*/ 106267 w 1286223"/>
                      <a:gd name="connsiteY804" fmla="*/ 140305 h 958121"/>
                      <a:gd name="connsiteX805" fmla="*/ 105981 w 1286223"/>
                      <a:gd name="connsiteY805" fmla="*/ 141067 h 958121"/>
                      <a:gd name="connsiteX806" fmla="*/ 106076 w 1286223"/>
                      <a:gd name="connsiteY806" fmla="*/ 141067 h 958121"/>
                      <a:gd name="connsiteX807" fmla="*/ 108743 w 1286223"/>
                      <a:gd name="connsiteY807" fmla="*/ 142686 h 958121"/>
                      <a:gd name="connsiteX808" fmla="*/ 108172 w 1286223"/>
                      <a:gd name="connsiteY808" fmla="*/ 144782 h 958121"/>
                      <a:gd name="connsiteX809" fmla="*/ 107505 w 1286223"/>
                      <a:gd name="connsiteY809" fmla="*/ 146306 h 958121"/>
                      <a:gd name="connsiteX810" fmla="*/ 108267 w 1286223"/>
                      <a:gd name="connsiteY810" fmla="*/ 148687 h 958121"/>
                      <a:gd name="connsiteX811" fmla="*/ 109220 w 1286223"/>
                      <a:gd name="connsiteY811" fmla="*/ 155164 h 958121"/>
                      <a:gd name="connsiteX812" fmla="*/ 108458 w 1286223"/>
                      <a:gd name="connsiteY812" fmla="*/ 156783 h 958121"/>
                      <a:gd name="connsiteX813" fmla="*/ 106838 w 1286223"/>
                      <a:gd name="connsiteY813" fmla="*/ 161070 h 958121"/>
                      <a:gd name="connsiteX814" fmla="*/ 107219 w 1286223"/>
                      <a:gd name="connsiteY814" fmla="*/ 161260 h 958121"/>
                      <a:gd name="connsiteX815" fmla="*/ 108648 w 1286223"/>
                      <a:gd name="connsiteY815" fmla="*/ 162879 h 958121"/>
                      <a:gd name="connsiteX816" fmla="*/ 108362 w 1286223"/>
                      <a:gd name="connsiteY816" fmla="*/ 164213 h 958121"/>
                      <a:gd name="connsiteX817" fmla="*/ 107791 w 1286223"/>
                      <a:gd name="connsiteY817" fmla="*/ 165927 h 958121"/>
                      <a:gd name="connsiteX818" fmla="*/ 110077 w 1286223"/>
                      <a:gd name="connsiteY818" fmla="*/ 167356 h 958121"/>
                      <a:gd name="connsiteX819" fmla="*/ 113125 w 1286223"/>
                      <a:gd name="connsiteY819" fmla="*/ 170404 h 958121"/>
                      <a:gd name="connsiteX820" fmla="*/ 115316 w 1286223"/>
                      <a:gd name="connsiteY820" fmla="*/ 169928 h 958121"/>
                      <a:gd name="connsiteX821" fmla="*/ 117602 w 1286223"/>
                      <a:gd name="connsiteY821" fmla="*/ 173262 h 958121"/>
                      <a:gd name="connsiteX822" fmla="*/ 117792 w 1286223"/>
                      <a:gd name="connsiteY822" fmla="*/ 173738 h 958121"/>
                      <a:gd name="connsiteX823" fmla="*/ 119792 w 1286223"/>
                      <a:gd name="connsiteY823" fmla="*/ 173166 h 958121"/>
                      <a:gd name="connsiteX824" fmla="*/ 122840 w 1286223"/>
                      <a:gd name="connsiteY824" fmla="*/ 175548 h 958121"/>
                      <a:gd name="connsiteX825" fmla="*/ 123983 w 1286223"/>
                      <a:gd name="connsiteY825" fmla="*/ 176786 h 958121"/>
                      <a:gd name="connsiteX826" fmla="*/ 124269 w 1286223"/>
                      <a:gd name="connsiteY826" fmla="*/ 179072 h 958121"/>
                      <a:gd name="connsiteX827" fmla="*/ 124174 w 1286223"/>
                      <a:gd name="connsiteY827" fmla="*/ 179358 h 958121"/>
                      <a:gd name="connsiteX828" fmla="*/ 124364 w 1286223"/>
                      <a:gd name="connsiteY828" fmla="*/ 179453 h 958121"/>
                      <a:gd name="connsiteX829" fmla="*/ 127698 w 1286223"/>
                      <a:gd name="connsiteY829" fmla="*/ 183644 h 958121"/>
                      <a:gd name="connsiteX830" fmla="*/ 128079 w 1286223"/>
                      <a:gd name="connsiteY830" fmla="*/ 184501 h 958121"/>
                      <a:gd name="connsiteX831" fmla="*/ 128460 w 1286223"/>
                      <a:gd name="connsiteY831" fmla="*/ 184215 h 958121"/>
                      <a:gd name="connsiteX832" fmla="*/ 130175 w 1286223"/>
                      <a:gd name="connsiteY832" fmla="*/ 183834 h 958121"/>
                      <a:gd name="connsiteX833" fmla="*/ 131318 w 1286223"/>
                      <a:gd name="connsiteY833" fmla="*/ 185168 h 958121"/>
                      <a:gd name="connsiteX834" fmla="*/ 131984 w 1286223"/>
                      <a:gd name="connsiteY834" fmla="*/ 186787 h 958121"/>
                      <a:gd name="connsiteX835" fmla="*/ 131603 w 1286223"/>
                      <a:gd name="connsiteY835" fmla="*/ 188787 h 958121"/>
                      <a:gd name="connsiteX836" fmla="*/ 130079 w 1286223"/>
                      <a:gd name="connsiteY836" fmla="*/ 190121 h 958121"/>
                      <a:gd name="connsiteX837" fmla="*/ 128841 w 1286223"/>
                      <a:gd name="connsiteY837" fmla="*/ 191835 h 958121"/>
                      <a:gd name="connsiteX838" fmla="*/ 125126 w 1286223"/>
                      <a:gd name="connsiteY838" fmla="*/ 196026 h 958121"/>
                      <a:gd name="connsiteX839" fmla="*/ 124745 w 1286223"/>
                      <a:gd name="connsiteY839" fmla="*/ 196026 h 958121"/>
                      <a:gd name="connsiteX840" fmla="*/ 124269 w 1286223"/>
                      <a:gd name="connsiteY840" fmla="*/ 195741 h 958121"/>
                      <a:gd name="connsiteX841" fmla="*/ 123412 w 1286223"/>
                      <a:gd name="connsiteY841" fmla="*/ 195169 h 958121"/>
                      <a:gd name="connsiteX842" fmla="*/ 123221 w 1286223"/>
                      <a:gd name="connsiteY842" fmla="*/ 195359 h 958121"/>
                      <a:gd name="connsiteX843" fmla="*/ 120840 w 1286223"/>
                      <a:gd name="connsiteY843" fmla="*/ 195741 h 958121"/>
                      <a:gd name="connsiteX844" fmla="*/ 119602 w 1286223"/>
                      <a:gd name="connsiteY844" fmla="*/ 196026 h 958121"/>
                      <a:gd name="connsiteX845" fmla="*/ 116173 w 1286223"/>
                      <a:gd name="connsiteY845" fmla="*/ 196503 h 958121"/>
                      <a:gd name="connsiteX846" fmla="*/ 114744 w 1286223"/>
                      <a:gd name="connsiteY846" fmla="*/ 197074 h 958121"/>
                      <a:gd name="connsiteX847" fmla="*/ 115030 w 1286223"/>
                      <a:gd name="connsiteY847" fmla="*/ 198027 h 958121"/>
                      <a:gd name="connsiteX848" fmla="*/ 115411 w 1286223"/>
                      <a:gd name="connsiteY848" fmla="*/ 198312 h 958121"/>
                      <a:gd name="connsiteX849" fmla="*/ 117125 w 1286223"/>
                      <a:gd name="connsiteY849" fmla="*/ 201837 h 958121"/>
                      <a:gd name="connsiteX850" fmla="*/ 116649 w 1286223"/>
                      <a:gd name="connsiteY850" fmla="*/ 206123 h 958121"/>
                      <a:gd name="connsiteX851" fmla="*/ 114077 w 1286223"/>
                      <a:gd name="connsiteY851" fmla="*/ 214409 h 958121"/>
                      <a:gd name="connsiteX852" fmla="*/ 113220 w 1286223"/>
                      <a:gd name="connsiteY852" fmla="*/ 214695 h 958121"/>
                      <a:gd name="connsiteX853" fmla="*/ 111029 w 1286223"/>
                      <a:gd name="connsiteY853" fmla="*/ 216600 h 958121"/>
                      <a:gd name="connsiteX854" fmla="*/ 111982 w 1286223"/>
                      <a:gd name="connsiteY854" fmla="*/ 217458 h 958121"/>
                      <a:gd name="connsiteX855" fmla="*/ 113125 w 1286223"/>
                      <a:gd name="connsiteY855" fmla="*/ 218315 h 958121"/>
                      <a:gd name="connsiteX856" fmla="*/ 112363 w 1286223"/>
                      <a:gd name="connsiteY856" fmla="*/ 220124 h 958121"/>
                      <a:gd name="connsiteX857" fmla="*/ 112744 w 1286223"/>
                      <a:gd name="connsiteY857" fmla="*/ 224030 h 958121"/>
                      <a:gd name="connsiteX858" fmla="*/ 115125 w 1286223"/>
                      <a:gd name="connsiteY858" fmla="*/ 228602 h 958121"/>
                      <a:gd name="connsiteX859" fmla="*/ 120745 w 1286223"/>
                      <a:gd name="connsiteY859" fmla="*/ 239174 h 958121"/>
                      <a:gd name="connsiteX860" fmla="*/ 121221 w 1286223"/>
                      <a:gd name="connsiteY860" fmla="*/ 240413 h 958121"/>
                      <a:gd name="connsiteX861" fmla="*/ 122078 w 1286223"/>
                      <a:gd name="connsiteY861" fmla="*/ 241651 h 958121"/>
                      <a:gd name="connsiteX862" fmla="*/ 122459 w 1286223"/>
                      <a:gd name="connsiteY862" fmla="*/ 245270 h 958121"/>
                      <a:gd name="connsiteX863" fmla="*/ 121602 w 1286223"/>
                      <a:gd name="connsiteY863" fmla="*/ 253271 h 958121"/>
                      <a:gd name="connsiteX864" fmla="*/ 121793 w 1286223"/>
                      <a:gd name="connsiteY864" fmla="*/ 259558 h 958121"/>
                      <a:gd name="connsiteX865" fmla="*/ 121507 w 1286223"/>
                      <a:gd name="connsiteY865" fmla="*/ 262130 h 958121"/>
                      <a:gd name="connsiteX866" fmla="*/ 123317 w 1286223"/>
                      <a:gd name="connsiteY866" fmla="*/ 265178 h 958121"/>
                      <a:gd name="connsiteX867" fmla="*/ 122459 w 1286223"/>
                      <a:gd name="connsiteY867" fmla="*/ 267464 h 958121"/>
                      <a:gd name="connsiteX868" fmla="*/ 121888 w 1286223"/>
                      <a:gd name="connsiteY868" fmla="*/ 269750 h 958121"/>
                      <a:gd name="connsiteX869" fmla="*/ 120935 w 1286223"/>
                      <a:gd name="connsiteY869" fmla="*/ 273465 h 958121"/>
                      <a:gd name="connsiteX870" fmla="*/ 120078 w 1286223"/>
                      <a:gd name="connsiteY870" fmla="*/ 274608 h 958121"/>
                      <a:gd name="connsiteX871" fmla="*/ 116839 w 1286223"/>
                      <a:gd name="connsiteY871" fmla="*/ 276227 h 958121"/>
                      <a:gd name="connsiteX872" fmla="*/ 111220 w 1286223"/>
                      <a:gd name="connsiteY872" fmla="*/ 280989 h 958121"/>
                      <a:gd name="connsiteX873" fmla="*/ 111029 w 1286223"/>
                      <a:gd name="connsiteY873" fmla="*/ 281275 h 958121"/>
                      <a:gd name="connsiteX874" fmla="*/ 110648 w 1286223"/>
                      <a:gd name="connsiteY874" fmla="*/ 281466 h 958121"/>
                      <a:gd name="connsiteX875" fmla="*/ 108934 w 1286223"/>
                      <a:gd name="connsiteY875" fmla="*/ 280989 h 958121"/>
                      <a:gd name="connsiteX876" fmla="*/ 106743 w 1286223"/>
                      <a:gd name="connsiteY876" fmla="*/ 280323 h 958121"/>
                      <a:gd name="connsiteX877" fmla="*/ 106267 w 1286223"/>
                      <a:gd name="connsiteY877" fmla="*/ 280799 h 958121"/>
                      <a:gd name="connsiteX878" fmla="*/ 104933 w 1286223"/>
                      <a:gd name="connsiteY878" fmla="*/ 281656 h 958121"/>
                      <a:gd name="connsiteX879" fmla="*/ 104933 w 1286223"/>
                      <a:gd name="connsiteY879" fmla="*/ 281656 h 958121"/>
                      <a:gd name="connsiteX880" fmla="*/ 103600 w 1286223"/>
                      <a:gd name="connsiteY880" fmla="*/ 280894 h 958121"/>
                      <a:gd name="connsiteX881" fmla="*/ 99314 w 1286223"/>
                      <a:gd name="connsiteY881" fmla="*/ 266892 h 958121"/>
                      <a:gd name="connsiteX882" fmla="*/ 99790 w 1286223"/>
                      <a:gd name="connsiteY882" fmla="*/ 264797 h 958121"/>
                      <a:gd name="connsiteX883" fmla="*/ 99409 w 1286223"/>
                      <a:gd name="connsiteY883" fmla="*/ 262511 h 958121"/>
                      <a:gd name="connsiteX884" fmla="*/ 93980 w 1286223"/>
                      <a:gd name="connsiteY884" fmla="*/ 264035 h 958121"/>
                      <a:gd name="connsiteX885" fmla="*/ 91408 w 1286223"/>
                      <a:gd name="connsiteY885" fmla="*/ 264320 h 958121"/>
                      <a:gd name="connsiteX886" fmla="*/ 90074 w 1286223"/>
                      <a:gd name="connsiteY886" fmla="*/ 264511 h 958121"/>
                      <a:gd name="connsiteX887" fmla="*/ 85979 w 1286223"/>
                      <a:gd name="connsiteY887" fmla="*/ 265845 h 958121"/>
                      <a:gd name="connsiteX888" fmla="*/ 86169 w 1286223"/>
                      <a:gd name="connsiteY888" fmla="*/ 267178 h 958121"/>
                      <a:gd name="connsiteX889" fmla="*/ 86741 w 1286223"/>
                      <a:gd name="connsiteY889" fmla="*/ 272798 h 958121"/>
                      <a:gd name="connsiteX890" fmla="*/ 86836 w 1286223"/>
                      <a:gd name="connsiteY890" fmla="*/ 276512 h 958121"/>
                      <a:gd name="connsiteX891" fmla="*/ 84074 w 1286223"/>
                      <a:gd name="connsiteY891" fmla="*/ 280989 h 958121"/>
                      <a:gd name="connsiteX892" fmla="*/ 82740 w 1286223"/>
                      <a:gd name="connsiteY892" fmla="*/ 281751 h 958121"/>
                      <a:gd name="connsiteX893" fmla="*/ 82835 w 1286223"/>
                      <a:gd name="connsiteY893" fmla="*/ 283180 h 958121"/>
                      <a:gd name="connsiteX894" fmla="*/ 82931 w 1286223"/>
                      <a:gd name="connsiteY894" fmla="*/ 284323 h 958121"/>
                      <a:gd name="connsiteX895" fmla="*/ 86169 w 1286223"/>
                      <a:gd name="connsiteY895" fmla="*/ 286704 h 958121"/>
                      <a:gd name="connsiteX896" fmla="*/ 87598 w 1286223"/>
                      <a:gd name="connsiteY896" fmla="*/ 291181 h 958121"/>
                      <a:gd name="connsiteX897" fmla="*/ 89598 w 1286223"/>
                      <a:gd name="connsiteY897" fmla="*/ 293467 h 958121"/>
                      <a:gd name="connsiteX898" fmla="*/ 92075 w 1286223"/>
                      <a:gd name="connsiteY898" fmla="*/ 299087 h 958121"/>
                      <a:gd name="connsiteX899" fmla="*/ 89122 w 1286223"/>
                      <a:gd name="connsiteY899" fmla="*/ 300801 h 958121"/>
                      <a:gd name="connsiteX900" fmla="*/ 87122 w 1286223"/>
                      <a:gd name="connsiteY900" fmla="*/ 301849 h 958121"/>
                      <a:gd name="connsiteX901" fmla="*/ 87217 w 1286223"/>
                      <a:gd name="connsiteY901" fmla="*/ 302135 h 958121"/>
                      <a:gd name="connsiteX902" fmla="*/ 88836 w 1286223"/>
                      <a:gd name="connsiteY902" fmla="*/ 307088 h 958121"/>
                      <a:gd name="connsiteX903" fmla="*/ 91122 w 1286223"/>
                      <a:gd name="connsiteY903" fmla="*/ 312898 h 958121"/>
                      <a:gd name="connsiteX904" fmla="*/ 91598 w 1286223"/>
                      <a:gd name="connsiteY904" fmla="*/ 314803 h 958121"/>
                      <a:gd name="connsiteX905" fmla="*/ 88169 w 1286223"/>
                      <a:gd name="connsiteY905" fmla="*/ 316994 h 958121"/>
                      <a:gd name="connsiteX906" fmla="*/ 85502 w 1286223"/>
                      <a:gd name="connsiteY906" fmla="*/ 318327 h 958121"/>
                      <a:gd name="connsiteX907" fmla="*/ 85979 w 1286223"/>
                      <a:gd name="connsiteY907" fmla="*/ 318994 h 958121"/>
                      <a:gd name="connsiteX908" fmla="*/ 86074 w 1286223"/>
                      <a:gd name="connsiteY908" fmla="*/ 323375 h 958121"/>
                      <a:gd name="connsiteX909" fmla="*/ 85217 w 1286223"/>
                      <a:gd name="connsiteY909" fmla="*/ 325662 h 958121"/>
                      <a:gd name="connsiteX910" fmla="*/ 86360 w 1286223"/>
                      <a:gd name="connsiteY910" fmla="*/ 327852 h 958121"/>
                      <a:gd name="connsiteX911" fmla="*/ 87217 w 1286223"/>
                      <a:gd name="connsiteY911" fmla="*/ 328043 h 958121"/>
                      <a:gd name="connsiteX912" fmla="*/ 88360 w 1286223"/>
                      <a:gd name="connsiteY912" fmla="*/ 327948 h 958121"/>
                      <a:gd name="connsiteX913" fmla="*/ 89312 w 1286223"/>
                      <a:gd name="connsiteY913" fmla="*/ 329853 h 958121"/>
                      <a:gd name="connsiteX914" fmla="*/ 90551 w 1286223"/>
                      <a:gd name="connsiteY914" fmla="*/ 332710 h 958121"/>
                      <a:gd name="connsiteX915" fmla="*/ 91503 w 1286223"/>
                      <a:gd name="connsiteY915" fmla="*/ 338139 h 958121"/>
                      <a:gd name="connsiteX916" fmla="*/ 91884 w 1286223"/>
                      <a:gd name="connsiteY916" fmla="*/ 342711 h 958121"/>
                      <a:gd name="connsiteX917" fmla="*/ 94551 w 1286223"/>
                      <a:gd name="connsiteY917" fmla="*/ 345092 h 958121"/>
                      <a:gd name="connsiteX918" fmla="*/ 95027 w 1286223"/>
                      <a:gd name="connsiteY918" fmla="*/ 345092 h 958121"/>
                      <a:gd name="connsiteX919" fmla="*/ 98075 w 1286223"/>
                      <a:gd name="connsiteY919" fmla="*/ 345569 h 958121"/>
                      <a:gd name="connsiteX920" fmla="*/ 98552 w 1286223"/>
                      <a:gd name="connsiteY920" fmla="*/ 346807 h 958121"/>
                      <a:gd name="connsiteX921" fmla="*/ 99980 w 1286223"/>
                      <a:gd name="connsiteY921" fmla="*/ 348903 h 958121"/>
                      <a:gd name="connsiteX922" fmla="*/ 101695 w 1286223"/>
                      <a:gd name="connsiteY922" fmla="*/ 348617 h 958121"/>
                      <a:gd name="connsiteX923" fmla="*/ 103981 w 1286223"/>
                      <a:gd name="connsiteY923" fmla="*/ 345854 h 958121"/>
                      <a:gd name="connsiteX924" fmla="*/ 105600 w 1286223"/>
                      <a:gd name="connsiteY924" fmla="*/ 345283 h 958121"/>
                      <a:gd name="connsiteX925" fmla="*/ 107314 w 1286223"/>
                      <a:gd name="connsiteY925" fmla="*/ 344902 h 958121"/>
                      <a:gd name="connsiteX926" fmla="*/ 107886 w 1286223"/>
                      <a:gd name="connsiteY926" fmla="*/ 346426 h 958121"/>
                      <a:gd name="connsiteX927" fmla="*/ 108362 w 1286223"/>
                      <a:gd name="connsiteY927" fmla="*/ 347379 h 958121"/>
                      <a:gd name="connsiteX928" fmla="*/ 111887 w 1286223"/>
                      <a:gd name="connsiteY928" fmla="*/ 351379 h 958121"/>
                      <a:gd name="connsiteX929" fmla="*/ 112934 w 1286223"/>
                      <a:gd name="connsiteY929" fmla="*/ 353379 h 958121"/>
                      <a:gd name="connsiteX930" fmla="*/ 113792 w 1286223"/>
                      <a:gd name="connsiteY930" fmla="*/ 353189 h 958121"/>
                      <a:gd name="connsiteX931" fmla="*/ 117221 w 1286223"/>
                      <a:gd name="connsiteY931" fmla="*/ 352617 h 958121"/>
                      <a:gd name="connsiteX932" fmla="*/ 120650 w 1286223"/>
                      <a:gd name="connsiteY932" fmla="*/ 357189 h 958121"/>
                      <a:gd name="connsiteX933" fmla="*/ 122174 w 1286223"/>
                      <a:gd name="connsiteY933" fmla="*/ 359761 h 958121"/>
                      <a:gd name="connsiteX934" fmla="*/ 125698 w 1286223"/>
                      <a:gd name="connsiteY934" fmla="*/ 365952 h 958121"/>
                      <a:gd name="connsiteX935" fmla="*/ 126460 w 1286223"/>
                      <a:gd name="connsiteY935" fmla="*/ 370048 h 958121"/>
                      <a:gd name="connsiteX936" fmla="*/ 127508 w 1286223"/>
                      <a:gd name="connsiteY936" fmla="*/ 372334 h 958121"/>
                      <a:gd name="connsiteX937" fmla="*/ 129984 w 1286223"/>
                      <a:gd name="connsiteY937" fmla="*/ 376620 h 958121"/>
                      <a:gd name="connsiteX938" fmla="*/ 130937 w 1286223"/>
                      <a:gd name="connsiteY938" fmla="*/ 376525 h 958121"/>
                      <a:gd name="connsiteX939" fmla="*/ 136366 w 1286223"/>
                      <a:gd name="connsiteY939" fmla="*/ 377668 h 958121"/>
                      <a:gd name="connsiteX940" fmla="*/ 138652 w 1286223"/>
                      <a:gd name="connsiteY940" fmla="*/ 380240 h 958121"/>
                      <a:gd name="connsiteX941" fmla="*/ 139890 w 1286223"/>
                      <a:gd name="connsiteY941" fmla="*/ 381002 h 958121"/>
                      <a:gd name="connsiteX942" fmla="*/ 142652 w 1286223"/>
                      <a:gd name="connsiteY942" fmla="*/ 382907 h 958121"/>
                      <a:gd name="connsiteX943" fmla="*/ 146081 w 1286223"/>
                      <a:gd name="connsiteY943" fmla="*/ 385859 h 958121"/>
                      <a:gd name="connsiteX944" fmla="*/ 150463 w 1286223"/>
                      <a:gd name="connsiteY944" fmla="*/ 388145 h 958121"/>
                      <a:gd name="connsiteX945" fmla="*/ 151510 w 1286223"/>
                      <a:gd name="connsiteY945" fmla="*/ 389384 h 958121"/>
                      <a:gd name="connsiteX946" fmla="*/ 155416 w 1286223"/>
                      <a:gd name="connsiteY946" fmla="*/ 393384 h 958121"/>
                      <a:gd name="connsiteX947" fmla="*/ 160750 w 1286223"/>
                      <a:gd name="connsiteY947" fmla="*/ 398909 h 958121"/>
                      <a:gd name="connsiteX948" fmla="*/ 164084 w 1286223"/>
                      <a:gd name="connsiteY948" fmla="*/ 407005 h 958121"/>
                      <a:gd name="connsiteX949" fmla="*/ 164750 w 1286223"/>
                      <a:gd name="connsiteY949" fmla="*/ 411482 h 958121"/>
                      <a:gd name="connsiteX950" fmla="*/ 168370 w 1286223"/>
                      <a:gd name="connsiteY950" fmla="*/ 412625 h 958121"/>
                      <a:gd name="connsiteX951" fmla="*/ 170465 w 1286223"/>
                      <a:gd name="connsiteY951" fmla="*/ 409958 h 958121"/>
                      <a:gd name="connsiteX952" fmla="*/ 171418 w 1286223"/>
                      <a:gd name="connsiteY952" fmla="*/ 407577 h 958121"/>
                      <a:gd name="connsiteX953" fmla="*/ 172847 w 1286223"/>
                      <a:gd name="connsiteY953" fmla="*/ 407481 h 958121"/>
                      <a:gd name="connsiteX954" fmla="*/ 174466 w 1286223"/>
                      <a:gd name="connsiteY954" fmla="*/ 407481 h 958121"/>
                      <a:gd name="connsiteX955" fmla="*/ 177800 w 1286223"/>
                      <a:gd name="connsiteY955" fmla="*/ 400623 h 958121"/>
                      <a:gd name="connsiteX956" fmla="*/ 180181 w 1286223"/>
                      <a:gd name="connsiteY956" fmla="*/ 396146 h 958121"/>
                      <a:gd name="connsiteX957" fmla="*/ 181895 w 1286223"/>
                      <a:gd name="connsiteY957" fmla="*/ 397099 h 958121"/>
                      <a:gd name="connsiteX958" fmla="*/ 183991 w 1286223"/>
                      <a:gd name="connsiteY958" fmla="*/ 399385 h 958121"/>
                      <a:gd name="connsiteX959" fmla="*/ 184467 w 1286223"/>
                      <a:gd name="connsiteY959" fmla="*/ 398623 h 958121"/>
                      <a:gd name="connsiteX960" fmla="*/ 185801 w 1286223"/>
                      <a:gd name="connsiteY960" fmla="*/ 397194 h 958121"/>
                      <a:gd name="connsiteX961" fmla="*/ 187039 w 1286223"/>
                      <a:gd name="connsiteY961" fmla="*/ 397575 h 958121"/>
                      <a:gd name="connsiteX962" fmla="*/ 187420 w 1286223"/>
                      <a:gd name="connsiteY962" fmla="*/ 397861 h 958121"/>
                      <a:gd name="connsiteX963" fmla="*/ 188277 w 1286223"/>
                      <a:gd name="connsiteY963" fmla="*/ 397004 h 958121"/>
                      <a:gd name="connsiteX964" fmla="*/ 190754 w 1286223"/>
                      <a:gd name="connsiteY964" fmla="*/ 398052 h 958121"/>
                      <a:gd name="connsiteX965" fmla="*/ 204660 w 1286223"/>
                      <a:gd name="connsiteY965" fmla="*/ 405671 h 958121"/>
                      <a:gd name="connsiteX966" fmla="*/ 207137 w 1286223"/>
                      <a:gd name="connsiteY966" fmla="*/ 406243 h 958121"/>
                      <a:gd name="connsiteX967" fmla="*/ 207708 w 1286223"/>
                      <a:gd name="connsiteY967" fmla="*/ 409958 h 958121"/>
                      <a:gd name="connsiteX968" fmla="*/ 208375 w 1286223"/>
                      <a:gd name="connsiteY968" fmla="*/ 413958 h 958121"/>
                      <a:gd name="connsiteX969" fmla="*/ 208946 w 1286223"/>
                      <a:gd name="connsiteY969" fmla="*/ 418149 h 958121"/>
                      <a:gd name="connsiteX970" fmla="*/ 208089 w 1286223"/>
                      <a:gd name="connsiteY970" fmla="*/ 420150 h 958121"/>
                      <a:gd name="connsiteX971" fmla="*/ 209708 w 1286223"/>
                      <a:gd name="connsiteY971" fmla="*/ 420816 h 958121"/>
                      <a:gd name="connsiteX972" fmla="*/ 213804 w 1286223"/>
                      <a:gd name="connsiteY972" fmla="*/ 422816 h 958121"/>
                      <a:gd name="connsiteX973" fmla="*/ 214566 w 1286223"/>
                      <a:gd name="connsiteY973" fmla="*/ 423579 h 958121"/>
                      <a:gd name="connsiteX974" fmla="*/ 219805 w 1286223"/>
                      <a:gd name="connsiteY974" fmla="*/ 428436 h 958121"/>
                      <a:gd name="connsiteX975" fmla="*/ 221805 w 1286223"/>
                      <a:gd name="connsiteY975" fmla="*/ 429294 h 958121"/>
                      <a:gd name="connsiteX976" fmla="*/ 223996 w 1286223"/>
                      <a:gd name="connsiteY976" fmla="*/ 435199 h 958121"/>
                      <a:gd name="connsiteX977" fmla="*/ 224377 w 1286223"/>
                      <a:gd name="connsiteY977" fmla="*/ 435104 h 958121"/>
                      <a:gd name="connsiteX978" fmla="*/ 227615 w 1286223"/>
                      <a:gd name="connsiteY978" fmla="*/ 437295 h 958121"/>
                      <a:gd name="connsiteX979" fmla="*/ 226568 w 1286223"/>
                      <a:gd name="connsiteY979" fmla="*/ 439390 h 958121"/>
                      <a:gd name="connsiteX980" fmla="*/ 226377 w 1286223"/>
                      <a:gd name="connsiteY980" fmla="*/ 439485 h 958121"/>
                      <a:gd name="connsiteX981" fmla="*/ 228949 w 1286223"/>
                      <a:gd name="connsiteY981" fmla="*/ 442152 h 958121"/>
                      <a:gd name="connsiteX982" fmla="*/ 231997 w 1286223"/>
                      <a:gd name="connsiteY982" fmla="*/ 444533 h 958121"/>
                      <a:gd name="connsiteX983" fmla="*/ 234664 w 1286223"/>
                      <a:gd name="connsiteY983" fmla="*/ 444438 h 958121"/>
                      <a:gd name="connsiteX984" fmla="*/ 235426 w 1286223"/>
                      <a:gd name="connsiteY984" fmla="*/ 445962 h 958121"/>
                      <a:gd name="connsiteX985" fmla="*/ 236283 w 1286223"/>
                      <a:gd name="connsiteY985" fmla="*/ 446724 h 958121"/>
                      <a:gd name="connsiteX986" fmla="*/ 238379 w 1286223"/>
                      <a:gd name="connsiteY986" fmla="*/ 448629 h 958121"/>
                      <a:gd name="connsiteX987" fmla="*/ 240664 w 1286223"/>
                      <a:gd name="connsiteY987" fmla="*/ 450153 h 958121"/>
                      <a:gd name="connsiteX988" fmla="*/ 245999 w 1286223"/>
                      <a:gd name="connsiteY988" fmla="*/ 453201 h 958121"/>
                      <a:gd name="connsiteX989" fmla="*/ 246760 w 1286223"/>
                      <a:gd name="connsiteY989" fmla="*/ 455868 h 958121"/>
                      <a:gd name="connsiteX990" fmla="*/ 247427 w 1286223"/>
                      <a:gd name="connsiteY990" fmla="*/ 457487 h 958121"/>
                      <a:gd name="connsiteX991" fmla="*/ 249428 w 1286223"/>
                      <a:gd name="connsiteY991" fmla="*/ 459488 h 958121"/>
                      <a:gd name="connsiteX992" fmla="*/ 250571 w 1286223"/>
                      <a:gd name="connsiteY992" fmla="*/ 461107 h 958121"/>
                      <a:gd name="connsiteX993" fmla="*/ 251714 w 1286223"/>
                      <a:gd name="connsiteY993" fmla="*/ 464727 h 958121"/>
                      <a:gd name="connsiteX994" fmla="*/ 252856 w 1286223"/>
                      <a:gd name="connsiteY994" fmla="*/ 469584 h 958121"/>
                      <a:gd name="connsiteX995" fmla="*/ 254285 w 1286223"/>
                      <a:gd name="connsiteY995" fmla="*/ 472632 h 958121"/>
                      <a:gd name="connsiteX996" fmla="*/ 256762 w 1286223"/>
                      <a:gd name="connsiteY996" fmla="*/ 475585 h 958121"/>
                      <a:gd name="connsiteX997" fmla="*/ 257524 w 1286223"/>
                      <a:gd name="connsiteY997" fmla="*/ 476252 h 958121"/>
                      <a:gd name="connsiteX998" fmla="*/ 258476 w 1286223"/>
                      <a:gd name="connsiteY998" fmla="*/ 475490 h 958121"/>
                      <a:gd name="connsiteX999" fmla="*/ 263334 w 1286223"/>
                      <a:gd name="connsiteY999" fmla="*/ 473680 h 958121"/>
                      <a:gd name="connsiteX1000" fmla="*/ 264477 w 1286223"/>
                      <a:gd name="connsiteY1000" fmla="*/ 473870 h 958121"/>
                      <a:gd name="connsiteX1001" fmla="*/ 264572 w 1286223"/>
                      <a:gd name="connsiteY1001" fmla="*/ 473490 h 958121"/>
                      <a:gd name="connsiteX1002" fmla="*/ 266954 w 1286223"/>
                      <a:gd name="connsiteY1002" fmla="*/ 471680 h 958121"/>
                      <a:gd name="connsiteX1003" fmla="*/ 267906 w 1286223"/>
                      <a:gd name="connsiteY1003" fmla="*/ 471680 h 958121"/>
                      <a:gd name="connsiteX1004" fmla="*/ 274097 w 1286223"/>
                      <a:gd name="connsiteY1004" fmla="*/ 472346 h 958121"/>
                      <a:gd name="connsiteX1005" fmla="*/ 274574 w 1286223"/>
                      <a:gd name="connsiteY1005" fmla="*/ 473490 h 958121"/>
                      <a:gd name="connsiteX1006" fmla="*/ 274669 w 1286223"/>
                      <a:gd name="connsiteY1006" fmla="*/ 473870 h 958121"/>
                      <a:gd name="connsiteX1007" fmla="*/ 278574 w 1286223"/>
                      <a:gd name="connsiteY1007" fmla="*/ 475109 h 958121"/>
                      <a:gd name="connsiteX1008" fmla="*/ 278860 w 1286223"/>
                      <a:gd name="connsiteY1008" fmla="*/ 477014 h 958121"/>
                      <a:gd name="connsiteX1009" fmla="*/ 280574 w 1286223"/>
                      <a:gd name="connsiteY1009" fmla="*/ 477871 h 958121"/>
                      <a:gd name="connsiteX1010" fmla="*/ 282384 w 1286223"/>
                      <a:gd name="connsiteY1010" fmla="*/ 479395 h 958121"/>
                      <a:gd name="connsiteX1011" fmla="*/ 281146 w 1286223"/>
                      <a:gd name="connsiteY1011" fmla="*/ 480633 h 958121"/>
                      <a:gd name="connsiteX1012" fmla="*/ 280193 w 1286223"/>
                      <a:gd name="connsiteY1012" fmla="*/ 481395 h 958121"/>
                      <a:gd name="connsiteX1013" fmla="*/ 280955 w 1286223"/>
                      <a:gd name="connsiteY1013" fmla="*/ 485872 h 958121"/>
                      <a:gd name="connsiteX1014" fmla="*/ 281622 w 1286223"/>
                      <a:gd name="connsiteY1014" fmla="*/ 490539 h 958121"/>
                      <a:gd name="connsiteX1015" fmla="*/ 280193 w 1286223"/>
                      <a:gd name="connsiteY1015" fmla="*/ 494635 h 958121"/>
                      <a:gd name="connsiteX1016" fmla="*/ 283146 w 1286223"/>
                      <a:gd name="connsiteY1016" fmla="*/ 496350 h 958121"/>
                      <a:gd name="connsiteX1017" fmla="*/ 285813 w 1286223"/>
                      <a:gd name="connsiteY1017" fmla="*/ 497492 h 958121"/>
                      <a:gd name="connsiteX1018" fmla="*/ 287528 w 1286223"/>
                      <a:gd name="connsiteY1018" fmla="*/ 502160 h 958121"/>
                      <a:gd name="connsiteX1019" fmla="*/ 290956 w 1286223"/>
                      <a:gd name="connsiteY1019" fmla="*/ 504446 h 958121"/>
                      <a:gd name="connsiteX1020" fmla="*/ 295719 w 1286223"/>
                      <a:gd name="connsiteY1020" fmla="*/ 507208 h 958121"/>
                      <a:gd name="connsiteX1021" fmla="*/ 296481 w 1286223"/>
                      <a:gd name="connsiteY1021" fmla="*/ 508446 h 958121"/>
                      <a:gd name="connsiteX1022" fmla="*/ 296957 w 1286223"/>
                      <a:gd name="connsiteY1022" fmla="*/ 511208 h 958121"/>
                      <a:gd name="connsiteX1023" fmla="*/ 299624 w 1286223"/>
                      <a:gd name="connsiteY1023" fmla="*/ 513018 h 958121"/>
                      <a:gd name="connsiteX1024" fmla="*/ 301720 w 1286223"/>
                      <a:gd name="connsiteY1024" fmla="*/ 514447 h 958121"/>
                      <a:gd name="connsiteX1025" fmla="*/ 303530 w 1286223"/>
                      <a:gd name="connsiteY1025" fmla="*/ 514733 h 958121"/>
                      <a:gd name="connsiteX1026" fmla="*/ 306768 w 1286223"/>
                      <a:gd name="connsiteY1026" fmla="*/ 515304 h 958121"/>
                      <a:gd name="connsiteX1027" fmla="*/ 307054 w 1286223"/>
                      <a:gd name="connsiteY1027" fmla="*/ 515495 h 958121"/>
                      <a:gd name="connsiteX1028" fmla="*/ 308673 w 1286223"/>
                      <a:gd name="connsiteY1028" fmla="*/ 514161 h 958121"/>
                      <a:gd name="connsiteX1029" fmla="*/ 313721 w 1286223"/>
                      <a:gd name="connsiteY1029" fmla="*/ 512542 h 958121"/>
                      <a:gd name="connsiteX1030" fmla="*/ 317055 w 1286223"/>
                      <a:gd name="connsiteY1030" fmla="*/ 517781 h 958121"/>
                      <a:gd name="connsiteX1031" fmla="*/ 316579 w 1286223"/>
                      <a:gd name="connsiteY1031" fmla="*/ 518924 h 958121"/>
                      <a:gd name="connsiteX1032" fmla="*/ 313055 w 1286223"/>
                      <a:gd name="connsiteY1032" fmla="*/ 523496 h 958121"/>
                      <a:gd name="connsiteX1033" fmla="*/ 311912 w 1286223"/>
                      <a:gd name="connsiteY1033" fmla="*/ 525496 h 958121"/>
                      <a:gd name="connsiteX1034" fmla="*/ 312578 w 1286223"/>
                      <a:gd name="connsiteY1034" fmla="*/ 529687 h 958121"/>
                      <a:gd name="connsiteX1035" fmla="*/ 316198 w 1286223"/>
                      <a:gd name="connsiteY1035" fmla="*/ 531306 h 958121"/>
                      <a:gd name="connsiteX1036" fmla="*/ 321722 w 1286223"/>
                      <a:gd name="connsiteY1036" fmla="*/ 533211 h 958121"/>
                      <a:gd name="connsiteX1037" fmla="*/ 328771 w 1286223"/>
                      <a:gd name="connsiteY1037" fmla="*/ 533116 h 958121"/>
                      <a:gd name="connsiteX1038" fmla="*/ 331533 w 1286223"/>
                      <a:gd name="connsiteY1038" fmla="*/ 535592 h 958121"/>
                      <a:gd name="connsiteX1039" fmla="*/ 331438 w 1286223"/>
                      <a:gd name="connsiteY1039" fmla="*/ 536450 h 958121"/>
                      <a:gd name="connsiteX1040" fmla="*/ 334105 w 1286223"/>
                      <a:gd name="connsiteY1040" fmla="*/ 531973 h 958121"/>
                      <a:gd name="connsiteX1041" fmla="*/ 334200 w 1286223"/>
                      <a:gd name="connsiteY1041" fmla="*/ 531402 h 958121"/>
                      <a:gd name="connsiteX1042" fmla="*/ 334772 w 1286223"/>
                      <a:gd name="connsiteY1042" fmla="*/ 531306 h 958121"/>
                      <a:gd name="connsiteX1043" fmla="*/ 336581 w 1286223"/>
                      <a:gd name="connsiteY1043" fmla="*/ 531687 h 958121"/>
                      <a:gd name="connsiteX1044" fmla="*/ 337248 w 1286223"/>
                      <a:gd name="connsiteY1044" fmla="*/ 533402 h 958121"/>
                      <a:gd name="connsiteX1045" fmla="*/ 337248 w 1286223"/>
                      <a:gd name="connsiteY1045" fmla="*/ 534735 h 958121"/>
                      <a:gd name="connsiteX1046" fmla="*/ 340106 w 1286223"/>
                      <a:gd name="connsiteY1046" fmla="*/ 541974 h 958121"/>
                      <a:gd name="connsiteX1047" fmla="*/ 342963 w 1286223"/>
                      <a:gd name="connsiteY1047" fmla="*/ 549118 h 958121"/>
                      <a:gd name="connsiteX1048" fmla="*/ 343725 w 1286223"/>
                      <a:gd name="connsiteY1048" fmla="*/ 554738 h 958121"/>
                      <a:gd name="connsiteX1049" fmla="*/ 343820 w 1286223"/>
                      <a:gd name="connsiteY1049" fmla="*/ 555881 h 958121"/>
                      <a:gd name="connsiteX1050" fmla="*/ 348202 w 1286223"/>
                      <a:gd name="connsiteY1050" fmla="*/ 556738 h 958121"/>
                      <a:gd name="connsiteX1051" fmla="*/ 348583 w 1286223"/>
                      <a:gd name="connsiteY1051" fmla="*/ 556071 h 958121"/>
                      <a:gd name="connsiteX1052" fmla="*/ 348583 w 1286223"/>
                      <a:gd name="connsiteY1052" fmla="*/ 555786 h 958121"/>
                      <a:gd name="connsiteX1053" fmla="*/ 348869 w 1286223"/>
                      <a:gd name="connsiteY1053" fmla="*/ 548832 h 958121"/>
                      <a:gd name="connsiteX1054" fmla="*/ 350202 w 1286223"/>
                      <a:gd name="connsiteY1054" fmla="*/ 548546 h 958121"/>
                      <a:gd name="connsiteX1055" fmla="*/ 352107 w 1286223"/>
                      <a:gd name="connsiteY1055" fmla="*/ 547213 h 958121"/>
                      <a:gd name="connsiteX1056" fmla="*/ 354869 w 1286223"/>
                      <a:gd name="connsiteY1056" fmla="*/ 545975 h 958121"/>
                      <a:gd name="connsiteX1057" fmla="*/ 355441 w 1286223"/>
                      <a:gd name="connsiteY1057" fmla="*/ 551880 h 958121"/>
                      <a:gd name="connsiteX1058" fmla="*/ 357346 w 1286223"/>
                      <a:gd name="connsiteY1058" fmla="*/ 556262 h 958121"/>
                      <a:gd name="connsiteX1059" fmla="*/ 361918 w 1286223"/>
                      <a:gd name="connsiteY1059" fmla="*/ 559691 h 958121"/>
                      <a:gd name="connsiteX1060" fmla="*/ 363251 w 1286223"/>
                      <a:gd name="connsiteY1060" fmla="*/ 559786 h 958121"/>
                      <a:gd name="connsiteX1061" fmla="*/ 365156 w 1286223"/>
                      <a:gd name="connsiteY1061" fmla="*/ 557405 h 958121"/>
                      <a:gd name="connsiteX1062" fmla="*/ 371062 w 1286223"/>
                      <a:gd name="connsiteY1062" fmla="*/ 551975 h 958121"/>
                      <a:gd name="connsiteX1063" fmla="*/ 372110 w 1286223"/>
                      <a:gd name="connsiteY1063" fmla="*/ 553500 h 958121"/>
                      <a:gd name="connsiteX1064" fmla="*/ 372205 w 1286223"/>
                      <a:gd name="connsiteY1064" fmla="*/ 553881 h 958121"/>
                      <a:gd name="connsiteX1065" fmla="*/ 373062 w 1286223"/>
                      <a:gd name="connsiteY1065" fmla="*/ 553500 h 958121"/>
                      <a:gd name="connsiteX1066" fmla="*/ 376872 w 1286223"/>
                      <a:gd name="connsiteY1066" fmla="*/ 553404 h 958121"/>
                      <a:gd name="connsiteX1067" fmla="*/ 378301 w 1286223"/>
                      <a:gd name="connsiteY1067" fmla="*/ 556357 h 958121"/>
                      <a:gd name="connsiteX1068" fmla="*/ 379063 w 1286223"/>
                      <a:gd name="connsiteY1068" fmla="*/ 557595 h 958121"/>
                      <a:gd name="connsiteX1069" fmla="*/ 380492 w 1286223"/>
                      <a:gd name="connsiteY1069" fmla="*/ 557976 h 958121"/>
                      <a:gd name="connsiteX1070" fmla="*/ 382778 w 1286223"/>
                      <a:gd name="connsiteY1070" fmla="*/ 559119 h 958121"/>
                      <a:gd name="connsiteX1071" fmla="*/ 386588 w 1286223"/>
                      <a:gd name="connsiteY1071" fmla="*/ 562263 h 958121"/>
                      <a:gd name="connsiteX1072" fmla="*/ 391160 w 1286223"/>
                      <a:gd name="connsiteY1072" fmla="*/ 567311 h 958121"/>
                      <a:gd name="connsiteX1073" fmla="*/ 397732 w 1286223"/>
                      <a:gd name="connsiteY1073" fmla="*/ 570073 h 958121"/>
                      <a:gd name="connsiteX1074" fmla="*/ 404876 w 1286223"/>
                      <a:gd name="connsiteY1074" fmla="*/ 571216 h 958121"/>
                      <a:gd name="connsiteX1075" fmla="*/ 406971 w 1286223"/>
                      <a:gd name="connsiteY1075" fmla="*/ 571311 h 958121"/>
                      <a:gd name="connsiteX1076" fmla="*/ 408019 w 1286223"/>
                      <a:gd name="connsiteY1076" fmla="*/ 571025 h 958121"/>
                      <a:gd name="connsiteX1077" fmla="*/ 412591 w 1286223"/>
                      <a:gd name="connsiteY1077" fmla="*/ 572931 h 958121"/>
                      <a:gd name="connsiteX1078" fmla="*/ 415639 w 1286223"/>
                      <a:gd name="connsiteY1078" fmla="*/ 574550 h 958121"/>
                      <a:gd name="connsiteX1079" fmla="*/ 417734 w 1286223"/>
                      <a:gd name="connsiteY1079" fmla="*/ 573121 h 958121"/>
                      <a:gd name="connsiteX1080" fmla="*/ 418782 w 1286223"/>
                      <a:gd name="connsiteY1080" fmla="*/ 571788 h 958121"/>
                      <a:gd name="connsiteX1081" fmla="*/ 423926 w 1286223"/>
                      <a:gd name="connsiteY1081" fmla="*/ 570168 h 958121"/>
                      <a:gd name="connsiteX1082" fmla="*/ 433451 w 1286223"/>
                      <a:gd name="connsiteY1082" fmla="*/ 574454 h 958121"/>
                      <a:gd name="connsiteX1083" fmla="*/ 433451 w 1286223"/>
                      <a:gd name="connsiteY1083" fmla="*/ 574264 h 958121"/>
                      <a:gd name="connsiteX1084" fmla="*/ 434022 w 1286223"/>
                      <a:gd name="connsiteY1084" fmla="*/ 571502 h 958121"/>
                      <a:gd name="connsiteX1085" fmla="*/ 437260 w 1286223"/>
                      <a:gd name="connsiteY1085" fmla="*/ 571121 h 958121"/>
                      <a:gd name="connsiteX1086" fmla="*/ 452596 w 1286223"/>
                      <a:gd name="connsiteY1086" fmla="*/ 569216 h 958121"/>
                      <a:gd name="connsiteX1087" fmla="*/ 453548 w 1286223"/>
                      <a:gd name="connsiteY1087" fmla="*/ 568454 h 958121"/>
                      <a:gd name="connsiteX1088" fmla="*/ 454596 w 1286223"/>
                      <a:gd name="connsiteY1088" fmla="*/ 567596 h 958121"/>
                      <a:gd name="connsiteX1089" fmla="*/ 463264 w 1286223"/>
                      <a:gd name="connsiteY1089" fmla="*/ 570930 h 958121"/>
                      <a:gd name="connsiteX1090" fmla="*/ 465550 w 1286223"/>
                      <a:gd name="connsiteY1090" fmla="*/ 575217 h 958121"/>
                      <a:gd name="connsiteX1091" fmla="*/ 465931 w 1286223"/>
                      <a:gd name="connsiteY1091" fmla="*/ 577883 h 958121"/>
                      <a:gd name="connsiteX1092" fmla="*/ 465264 w 1286223"/>
                      <a:gd name="connsiteY1092" fmla="*/ 583789 h 958121"/>
                      <a:gd name="connsiteX1093" fmla="*/ 464693 w 1286223"/>
                      <a:gd name="connsiteY1093" fmla="*/ 585313 h 958121"/>
                      <a:gd name="connsiteX1094" fmla="*/ 461835 w 1286223"/>
                      <a:gd name="connsiteY1094" fmla="*/ 592647 h 958121"/>
                      <a:gd name="connsiteX1095" fmla="*/ 460216 w 1286223"/>
                      <a:gd name="connsiteY1095" fmla="*/ 602649 h 958121"/>
                      <a:gd name="connsiteX1096" fmla="*/ 461835 w 1286223"/>
                      <a:gd name="connsiteY1096" fmla="*/ 604554 h 958121"/>
                      <a:gd name="connsiteX1097" fmla="*/ 463931 w 1286223"/>
                      <a:gd name="connsiteY1097" fmla="*/ 607316 h 958121"/>
                      <a:gd name="connsiteX1098" fmla="*/ 463740 w 1286223"/>
                      <a:gd name="connsiteY1098" fmla="*/ 608554 h 958121"/>
                      <a:gd name="connsiteX1099" fmla="*/ 463645 w 1286223"/>
                      <a:gd name="connsiteY1099" fmla="*/ 609030 h 958121"/>
                      <a:gd name="connsiteX1100" fmla="*/ 465645 w 1286223"/>
                      <a:gd name="connsiteY1100" fmla="*/ 612078 h 958121"/>
                      <a:gd name="connsiteX1101" fmla="*/ 467360 w 1286223"/>
                      <a:gd name="connsiteY1101" fmla="*/ 611697 h 958121"/>
                      <a:gd name="connsiteX1102" fmla="*/ 468503 w 1286223"/>
                      <a:gd name="connsiteY1102" fmla="*/ 611031 h 958121"/>
                      <a:gd name="connsiteX1103" fmla="*/ 471265 w 1286223"/>
                      <a:gd name="connsiteY1103" fmla="*/ 608459 h 958121"/>
                      <a:gd name="connsiteX1104" fmla="*/ 473837 w 1286223"/>
                      <a:gd name="connsiteY1104" fmla="*/ 606554 h 958121"/>
                      <a:gd name="connsiteX1105" fmla="*/ 473456 w 1286223"/>
                      <a:gd name="connsiteY1105" fmla="*/ 605125 h 958121"/>
                      <a:gd name="connsiteX1106" fmla="*/ 472979 w 1286223"/>
                      <a:gd name="connsiteY1106" fmla="*/ 604554 h 958121"/>
                      <a:gd name="connsiteX1107" fmla="*/ 470979 w 1286223"/>
                      <a:gd name="connsiteY1107" fmla="*/ 599315 h 958121"/>
                      <a:gd name="connsiteX1108" fmla="*/ 473075 w 1286223"/>
                      <a:gd name="connsiteY1108" fmla="*/ 597696 h 958121"/>
                      <a:gd name="connsiteX1109" fmla="*/ 473932 w 1286223"/>
                      <a:gd name="connsiteY1109" fmla="*/ 597315 h 958121"/>
                      <a:gd name="connsiteX1110" fmla="*/ 473741 w 1286223"/>
                      <a:gd name="connsiteY1110" fmla="*/ 596553 h 958121"/>
                      <a:gd name="connsiteX1111" fmla="*/ 475075 w 1286223"/>
                      <a:gd name="connsiteY1111" fmla="*/ 592457 h 958121"/>
                      <a:gd name="connsiteX1112" fmla="*/ 477837 w 1286223"/>
                      <a:gd name="connsiteY1112" fmla="*/ 589123 h 958121"/>
                      <a:gd name="connsiteX1113" fmla="*/ 480599 w 1286223"/>
                      <a:gd name="connsiteY1113" fmla="*/ 585694 h 958121"/>
                      <a:gd name="connsiteX1114" fmla="*/ 483647 w 1286223"/>
                      <a:gd name="connsiteY1114" fmla="*/ 583884 h 958121"/>
                      <a:gd name="connsiteX1115" fmla="*/ 490410 w 1286223"/>
                      <a:gd name="connsiteY1115" fmla="*/ 577503 h 958121"/>
                      <a:gd name="connsiteX1116" fmla="*/ 498411 w 1286223"/>
                      <a:gd name="connsiteY1116" fmla="*/ 570930 h 958121"/>
                      <a:gd name="connsiteX1117" fmla="*/ 499364 w 1286223"/>
                      <a:gd name="connsiteY1117" fmla="*/ 570930 h 958121"/>
                      <a:gd name="connsiteX1118" fmla="*/ 504507 w 1286223"/>
                      <a:gd name="connsiteY1118" fmla="*/ 570359 h 958121"/>
                      <a:gd name="connsiteX1119" fmla="*/ 504602 w 1286223"/>
                      <a:gd name="connsiteY1119" fmla="*/ 570168 h 958121"/>
                      <a:gd name="connsiteX1120" fmla="*/ 505745 w 1286223"/>
                      <a:gd name="connsiteY1120" fmla="*/ 568549 h 958121"/>
                      <a:gd name="connsiteX1121" fmla="*/ 508412 w 1286223"/>
                      <a:gd name="connsiteY1121" fmla="*/ 569311 h 958121"/>
                      <a:gd name="connsiteX1122" fmla="*/ 518604 w 1286223"/>
                      <a:gd name="connsiteY1122" fmla="*/ 574454 h 958121"/>
                      <a:gd name="connsiteX1123" fmla="*/ 518985 w 1286223"/>
                      <a:gd name="connsiteY1123" fmla="*/ 574169 h 958121"/>
                      <a:gd name="connsiteX1124" fmla="*/ 520604 w 1286223"/>
                      <a:gd name="connsiteY1124" fmla="*/ 572931 h 958121"/>
                      <a:gd name="connsiteX1125" fmla="*/ 522700 w 1286223"/>
                      <a:gd name="connsiteY1125" fmla="*/ 573978 h 958121"/>
                      <a:gd name="connsiteX1126" fmla="*/ 525653 w 1286223"/>
                      <a:gd name="connsiteY1126" fmla="*/ 575693 h 958121"/>
                      <a:gd name="connsiteX1127" fmla="*/ 530510 w 1286223"/>
                      <a:gd name="connsiteY1127" fmla="*/ 580074 h 958121"/>
                      <a:gd name="connsiteX1128" fmla="*/ 533939 w 1286223"/>
                      <a:gd name="connsiteY1128" fmla="*/ 581408 h 958121"/>
                      <a:gd name="connsiteX1129" fmla="*/ 538988 w 1286223"/>
                      <a:gd name="connsiteY1129" fmla="*/ 583503 h 958121"/>
                      <a:gd name="connsiteX1130" fmla="*/ 540512 w 1286223"/>
                      <a:gd name="connsiteY1130" fmla="*/ 582932 h 958121"/>
                      <a:gd name="connsiteX1131" fmla="*/ 544988 w 1286223"/>
                      <a:gd name="connsiteY1131" fmla="*/ 582646 h 958121"/>
                      <a:gd name="connsiteX1132" fmla="*/ 549751 w 1286223"/>
                      <a:gd name="connsiteY1132" fmla="*/ 587408 h 958121"/>
                      <a:gd name="connsiteX1133" fmla="*/ 559466 w 1286223"/>
                      <a:gd name="connsiteY1133" fmla="*/ 595029 h 958121"/>
                      <a:gd name="connsiteX1134" fmla="*/ 561276 w 1286223"/>
                      <a:gd name="connsiteY1134" fmla="*/ 592266 h 958121"/>
                      <a:gd name="connsiteX1135" fmla="*/ 563657 w 1286223"/>
                      <a:gd name="connsiteY1135" fmla="*/ 588933 h 958121"/>
                      <a:gd name="connsiteX1136" fmla="*/ 565753 w 1286223"/>
                      <a:gd name="connsiteY1136" fmla="*/ 589504 h 958121"/>
                      <a:gd name="connsiteX1137" fmla="*/ 566324 w 1286223"/>
                      <a:gd name="connsiteY1137" fmla="*/ 589790 h 958121"/>
                      <a:gd name="connsiteX1138" fmla="*/ 567467 w 1286223"/>
                      <a:gd name="connsiteY1138" fmla="*/ 588456 h 958121"/>
                      <a:gd name="connsiteX1139" fmla="*/ 569753 w 1286223"/>
                      <a:gd name="connsiteY1139" fmla="*/ 586361 h 958121"/>
                      <a:gd name="connsiteX1140" fmla="*/ 571658 w 1286223"/>
                      <a:gd name="connsiteY1140" fmla="*/ 586932 h 958121"/>
                      <a:gd name="connsiteX1141" fmla="*/ 572325 w 1286223"/>
                      <a:gd name="connsiteY1141" fmla="*/ 587408 h 958121"/>
                      <a:gd name="connsiteX1142" fmla="*/ 576992 w 1286223"/>
                      <a:gd name="connsiteY1142" fmla="*/ 592647 h 958121"/>
                      <a:gd name="connsiteX1143" fmla="*/ 579564 w 1286223"/>
                      <a:gd name="connsiteY1143" fmla="*/ 595029 h 958121"/>
                      <a:gd name="connsiteX1144" fmla="*/ 582326 w 1286223"/>
                      <a:gd name="connsiteY1144" fmla="*/ 597791 h 958121"/>
                      <a:gd name="connsiteX1145" fmla="*/ 581755 w 1286223"/>
                      <a:gd name="connsiteY1145" fmla="*/ 599315 h 958121"/>
                      <a:gd name="connsiteX1146" fmla="*/ 580040 w 1286223"/>
                      <a:gd name="connsiteY1146" fmla="*/ 599315 h 958121"/>
                      <a:gd name="connsiteX1147" fmla="*/ 579088 w 1286223"/>
                      <a:gd name="connsiteY1147" fmla="*/ 599220 h 958121"/>
                      <a:gd name="connsiteX1148" fmla="*/ 579374 w 1286223"/>
                      <a:gd name="connsiteY1148" fmla="*/ 599315 h 958121"/>
                      <a:gd name="connsiteX1149" fmla="*/ 582422 w 1286223"/>
                      <a:gd name="connsiteY1149" fmla="*/ 602172 h 958121"/>
                      <a:gd name="connsiteX1150" fmla="*/ 580136 w 1286223"/>
                      <a:gd name="connsiteY1150" fmla="*/ 607697 h 958121"/>
                      <a:gd name="connsiteX1151" fmla="*/ 578897 w 1286223"/>
                      <a:gd name="connsiteY1151" fmla="*/ 609030 h 958121"/>
                      <a:gd name="connsiteX1152" fmla="*/ 579374 w 1286223"/>
                      <a:gd name="connsiteY1152" fmla="*/ 613031 h 958121"/>
                      <a:gd name="connsiteX1153" fmla="*/ 585089 w 1286223"/>
                      <a:gd name="connsiteY1153" fmla="*/ 617222 h 958121"/>
                      <a:gd name="connsiteX1154" fmla="*/ 591089 w 1286223"/>
                      <a:gd name="connsiteY1154" fmla="*/ 617698 h 958121"/>
                      <a:gd name="connsiteX1155" fmla="*/ 594709 w 1286223"/>
                      <a:gd name="connsiteY1155" fmla="*/ 618460 h 958121"/>
                      <a:gd name="connsiteX1156" fmla="*/ 598709 w 1286223"/>
                      <a:gd name="connsiteY1156" fmla="*/ 624556 h 958121"/>
                      <a:gd name="connsiteX1157" fmla="*/ 599757 w 1286223"/>
                      <a:gd name="connsiteY1157" fmla="*/ 627604 h 958121"/>
                      <a:gd name="connsiteX1158" fmla="*/ 598709 w 1286223"/>
                      <a:gd name="connsiteY1158" fmla="*/ 630652 h 958121"/>
                      <a:gd name="connsiteX1159" fmla="*/ 597566 w 1286223"/>
                      <a:gd name="connsiteY1159" fmla="*/ 631890 h 958121"/>
                      <a:gd name="connsiteX1160" fmla="*/ 596138 w 1286223"/>
                      <a:gd name="connsiteY1160" fmla="*/ 634462 h 958121"/>
                      <a:gd name="connsiteX1161" fmla="*/ 594995 w 1286223"/>
                      <a:gd name="connsiteY1161" fmla="*/ 637605 h 958121"/>
                      <a:gd name="connsiteX1162" fmla="*/ 596423 w 1286223"/>
                      <a:gd name="connsiteY1162" fmla="*/ 640939 h 958121"/>
                      <a:gd name="connsiteX1163" fmla="*/ 597566 w 1286223"/>
                      <a:gd name="connsiteY1163" fmla="*/ 647892 h 958121"/>
                      <a:gd name="connsiteX1164" fmla="*/ 597281 w 1286223"/>
                      <a:gd name="connsiteY1164" fmla="*/ 648750 h 958121"/>
                      <a:gd name="connsiteX1165" fmla="*/ 597376 w 1286223"/>
                      <a:gd name="connsiteY1165" fmla="*/ 648750 h 958121"/>
                      <a:gd name="connsiteX1166" fmla="*/ 603377 w 1286223"/>
                      <a:gd name="connsiteY1166" fmla="*/ 648464 h 958121"/>
                      <a:gd name="connsiteX1167" fmla="*/ 613283 w 1286223"/>
                      <a:gd name="connsiteY1167" fmla="*/ 647607 h 958121"/>
                      <a:gd name="connsiteX1168" fmla="*/ 625570 w 1286223"/>
                      <a:gd name="connsiteY1168" fmla="*/ 650083 h 958121"/>
                      <a:gd name="connsiteX1169" fmla="*/ 628427 w 1286223"/>
                      <a:gd name="connsiteY1169" fmla="*/ 650369 h 958121"/>
                      <a:gd name="connsiteX1170" fmla="*/ 630523 w 1286223"/>
                      <a:gd name="connsiteY1170" fmla="*/ 650178 h 958121"/>
                      <a:gd name="connsiteX1171" fmla="*/ 635476 w 1286223"/>
                      <a:gd name="connsiteY1171" fmla="*/ 651417 h 958121"/>
                      <a:gd name="connsiteX1172" fmla="*/ 641191 w 1286223"/>
                      <a:gd name="connsiteY1172" fmla="*/ 652655 h 958121"/>
                      <a:gd name="connsiteX1173" fmla="*/ 656907 w 1286223"/>
                      <a:gd name="connsiteY1173" fmla="*/ 652274 h 958121"/>
                      <a:gd name="connsiteX1174" fmla="*/ 658526 w 1286223"/>
                      <a:gd name="connsiteY1174" fmla="*/ 652274 h 958121"/>
                      <a:gd name="connsiteX1175" fmla="*/ 663670 w 1286223"/>
                      <a:gd name="connsiteY1175" fmla="*/ 650750 h 958121"/>
                      <a:gd name="connsiteX1176" fmla="*/ 669004 w 1286223"/>
                      <a:gd name="connsiteY1176" fmla="*/ 649226 h 958121"/>
                      <a:gd name="connsiteX1177" fmla="*/ 671195 w 1286223"/>
                      <a:gd name="connsiteY1177" fmla="*/ 648178 h 958121"/>
                      <a:gd name="connsiteX1178" fmla="*/ 671576 w 1286223"/>
                      <a:gd name="connsiteY1178" fmla="*/ 644940 h 958121"/>
                      <a:gd name="connsiteX1179" fmla="*/ 681481 w 1286223"/>
                      <a:gd name="connsiteY1179" fmla="*/ 633795 h 958121"/>
                      <a:gd name="connsiteX1180" fmla="*/ 688244 w 1286223"/>
                      <a:gd name="connsiteY1180" fmla="*/ 628175 h 958121"/>
                      <a:gd name="connsiteX1181" fmla="*/ 697769 w 1286223"/>
                      <a:gd name="connsiteY1181" fmla="*/ 624937 h 958121"/>
                      <a:gd name="connsiteX1182" fmla="*/ 703103 w 1286223"/>
                      <a:gd name="connsiteY1182" fmla="*/ 625032 h 958121"/>
                      <a:gd name="connsiteX1183" fmla="*/ 709961 w 1286223"/>
                      <a:gd name="connsiteY1183" fmla="*/ 622746 h 958121"/>
                      <a:gd name="connsiteX1184" fmla="*/ 715200 w 1286223"/>
                      <a:gd name="connsiteY1184" fmla="*/ 620556 h 958121"/>
                      <a:gd name="connsiteX1185" fmla="*/ 721391 w 1286223"/>
                      <a:gd name="connsiteY1185" fmla="*/ 617888 h 958121"/>
                      <a:gd name="connsiteX1186" fmla="*/ 729297 w 1286223"/>
                      <a:gd name="connsiteY1186" fmla="*/ 614650 h 958121"/>
                      <a:gd name="connsiteX1187" fmla="*/ 740727 w 1286223"/>
                      <a:gd name="connsiteY1187" fmla="*/ 605125 h 958121"/>
                      <a:gd name="connsiteX1188" fmla="*/ 745680 w 1286223"/>
                      <a:gd name="connsiteY1188" fmla="*/ 601506 h 958121"/>
                      <a:gd name="connsiteX1189" fmla="*/ 751014 w 1286223"/>
                      <a:gd name="connsiteY1189" fmla="*/ 599696 h 958121"/>
                      <a:gd name="connsiteX1190" fmla="*/ 762158 w 1286223"/>
                      <a:gd name="connsiteY1190" fmla="*/ 596933 h 958121"/>
                      <a:gd name="connsiteX1191" fmla="*/ 766730 w 1286223"/>
                      <a:gd name="connsiteY1191" fmla="*/ 600267 h 958121"/>
                      <a:gd name="connsiteX1192" fmla="*/ 769683 w 1286223"/>
                      <a:gd name="connsiteY1192" fmla="*/ 602458 h 958121"/>
                      <a:gd name="connsiteX1193" fmla="*/ 773112 w 1286223"/>
                      <a:gd name="connsiteY1193" fmla="*/ 602077 h 958121"/>
                      <a:gd name="connsiteX1194" fmla="*/ 781208 w 1286223"/>
                      <a:gd name="connsiteY1194" fmla="*/ 602172 h 958121"/>
                      <a:gd name="connsiteX1195" fmla="*/ 781589 w 1286223"/>
                      <a:gd name="connsiteY1195" fmla="*/ 604363 h 958121"/>
                      <a:gd name="connsiteX1196" fmla="*/ 781685 w 1286223"/>
                      <a:gd name="connsiteY1196" fmla="*/ 605982 h 958121"/>
                      <a:gd name="connsiteX1197" fmla="*/ 784637 w 1286223"/>
                      <a:gd name="connsiteY1197" fmla="*/ 607221 h 958121"/>
                      <a:gd name="connsiteX1198" fmla="*/ 785495 w 1286223"/>
                      <a:gd name="connsiteY1198" fmla="*/ 605601 h 958121"/>
                      <a:gd name="connsiteX1199" fmla="*/ 789400 w 1286223"/>
                      <a:gd name="connsiteY1199" fmla="*/ 607792 h 958121"/>
                      <a:gd name="connsiteX1200" fmla="*/ 790162 w 1286223"/>
                      <a:gd name="connsiteY1200" fmla="*/ 609507 h 958121"/>
                      <a:gd name="connsiteX1201" fmla="*/ 792162 w 1286223"/>
                      <a:gd name="connsiteY1201" fmla="*/ 610650 h 958121"/>
                      <a:gd name="connsiteX1202" fmla="*/ 795972 w 1286223"/>
                      <a:gd name="connsiteY1202" fmla="*/ 614364 h 958121"/>
                      <a:gd name="connsiteX1203" fmla="*/ 798068 w 1286223"/>
                      <a:gd name="connsiteY1203" fmla="*/ 616460 h 958121"/>
                      <a:gd name="connsiteX1204" fmla="*/ 802449 w 1286223"/>
                      <a:gd name="connsiteY1204" fmla="*/ 618746 h 958121"/>
                      <a:gd name="connsiteX1205" fmla="*/ 806926 w 1286223"/>
                      <a:gd name="connsiteY1205" fmla="*/ 620937 h 958121"/>
                      <a:gd name="connsiteX1206" fmla="*/ 810069 w 1286223"/>
                      <a:gd name="connsiteY1206" fmla="*/ 623318 h 958121"/>
                      <a:gd name="connsiteX1207" fmla="*/ 811212 w 1286223"/>
                      <a:gd name="connsiteY1207" fmla="*/ 624366 h 958121"/>
                      <a:gd name="connsiteX1208" fmla="*/ 813212 w 1286223"/>
                      <a:gd name="connsiteY1208" fmla="*/ 627223 h 958121"/>
                      <a:gd name="connsiteX1209" fmla="*/ 813212 w 1286223"/>
                      <a:gd name="connsiteY1209" fmla="*/ 627318 h 958121"/>
                      <a:gd name="connsiteX1210" fmla="*/ 813498 w 1286223"/>
                      <a:gd name="connsiteY1210" fmla="*/ 626937 h 958121"/>
                      <a:gd name="connsiteX1211" fmla="*/ 814736 w 1286223"/>
                      <a:gd name="connsiteY1211" fmla="*/ 626080 h 958121"/>
                      <a:gd name="connsiteX1212" fmla="*/ 818165 w 1286223"/>
                      <a:gd name="connsiteY1212" fmla="*/ 623794 h 958121"/>
                      <a:gd name="connsiteX1213" fmla="*/ 823595 w 1286223"/>
                      <a:gd name="connsiteY1213" fmla="*/ 620841 h 958121"/>
                      <a:gd name="connsiteX1214" fmla="*/ 824642 w 1286223"/>
                      <a:gd name="connsiteY1214" fmla="*/ 621508 h 958121"/>
                      <a:gd name="connsiteX1215" fmla="*/ 825595 w 1286223"/>
                      <a:gd name="connsiteY1215" fmla="*/ 622556 h 958121"/>
                      <a:gd name="connsiteX1216" fmla="*/ 826071 w 1286223"/>
                      <a:gd name="connsiteY1216" fmla="*/ 620175 h 958121"/>
                      <a:gd name="connsiteX1217" fmla="*/ 826928 w 1286223"/>
                      <a:gd name="connsiteY1217" fmla="*/ 617317 h 958121"/>
                      <a:gd name="connsiteX1218" fmla="*/ 827024 w 1286223"/>
                      <a:gd name="connsiteY1218" fmla="*/ 616365 h 958121"/>
                      <a:gd name="connsiteX1219" fmla="*/ 825881 w 1286223"/>
                      <a:gd name="connsiteY1219" fmla="*/ 615221 h 958121"/>
                      <a:gd name="connsiteX1220" fmla="*/ 823309 w 1286223"/>
                      <a:gd name="connsiteY1220" fmla="*/ 614269 h 958121"/>
                      <a:gd name="connsiteX1221" fmla="*/ 824261 w 1286223"/>
                      <a:gd name="connsiteY1221" fmla="*/ 612078 h 958121"/>
                      <a:gd name="connsiteX1222" fmla="*/ 824833 w 1286223"/>
                      <a:gd name="connsiteY1222" fmla="*/ 611412 h 958121"/>
                      <a:gd name="connsiteX1223" fmla="*/ 825500 w 1286223"/>
                      <a:gd name="connsiteY1223" fmla="*/ 609316 h 958121"/>
                      <a:gd name="connsiteX1224" fmla="*/ 825881 w 1286223"/>
                      <a:gd name="connsiteY1224" fmla="*/ 607887 h 958121"/>
                      <a:gd name="connsiteX1225" fmla="*/ 828548 w 1286223"/>
                      <a:gd name="connsiteY1225" fmla="*/ 603792 h 958121"/>
                      <a:gd name="connsiteX1226" fmla="*/ 830834 w 1286223"/>
                      <a:gd name="connsiteY1226" fmla="*/ 603601 h 958121"/>
                      <a:gd name="connsiteX1227" fmla="*/ 831024 w 1286223"/>
                      <a:gd name="connsiteY1227" fmla="*/ 603696 h 958121"/>
                      <a:gd name="connsiteX1228" fmla="*/ 832358 w 1286223"/>
                      <a:gd name="connsiteY1228" fmla="*/ 599410 h 958121"/>
                      <a:gd name="connsiteX1229" fmla="*/ 834929 w 1286223"/>
                      <a:gd name="connsiteY1229" fmla="*/ 592362 h 958121"/>
                      <a:gd name="connsiteX1230" fmla="*/ 839882 w 1286223"/>
                      <a:gd name="connsiteY1230" fmla="*/ 591981 h 958121"/>
                      <a:gd name="connsiteX1231" fmla="*/ 843121 w 1286223"/>
                      <a:gd name="connsiteY1231" fmla="*/ 593790 h 958121"/>
                      <a:gd name="connsiteX1232" fmla="*/ 843597 w 1286223"/>
                      <a:gd name="connsiteY1232" fmla="*/ 595314 h 958121"/>
                      <a:gd name="connsiteX1233" fmla="*/ 846645 w 1286223"/>
                      <a:gd name="connsiteY1233" fmla="*/ 602267 h 958121"/>
                      <a:gd name="connsiteX1234" fmla="*/ 847026 w 1286223"/>
                      <a:gd name="connsiteY1234" fmla="*/ 601982 h 958121"/>
                      <a:gd name="connsiteX1235" fmla="*/ 849598 w 1286223"/>
                      <a:gd name="connsiteY1235" fmla="*/ 600458 h 958121"/>
                      <a:gd name="connsiteX1236" fmla="*/ 852265 w 1286223"/>
                      <a:gd name="connsiteY1236" fmla="*/ 602839 h 958121"/>
                      <a:gd name="connsiteX1237" fmla="*/ 853789 w 1286223"/>
                      <a:gd name="connsiteY1237" fmla="*/ 604649 h 958121"/>
                      <a:gd name="connsiteX1238" fmla="*/ 855313 w 1286223"/>
                      <a:gd name="connsiteY1238" fmla="*/ 608363 h 958121"/>
                      <a:gd name="connsiteX1239" fmla="*/ 855313 w 1286223"/>
                      <a:gd name="connsiteY1239" fmla="*/ 609411 h 958121"/>
                      <a:gd name="connsiteX1240" fmla="*/ 855503 w 1286223"/>
                      <a:gd name="connsiteY1240" fmla="*/ 609316 h 958121"/>
                      <a:gd name="connsiteX1241" fmla="*/ 858742 w 1286223"/>
                      <a:gd name="connsiteY1241" fmla="*/ 610554 h 958121"/>
                      <a:gd name="connsiteX1242" fmla="*/ 860742 w 1286223"/>
                      <a:gd name="connsiteY1242" fmla="*/ 616269 h 958121"/>
                      <a:gd name="connsiteX1243" fmla="*/ 860456 w 1286223"/>
                      <a:gd name="connsiteY1243" fmla="*/ 617127 h 958121"/>
                      <a:gd name="connsiteX1244" fmla="*/ 859790 w 1286223"/>
                      <a:gd name="connsiteY1244" fmla="*/ 621508 h 958121"/>
                      <a:gd name="connsiteX1245" fmla="*/ 860171 w 1286223"/>
                      <a:gd name="connsiteY1245" fmla="*/ 621794 h 958121"/>
                      <a:gd name="connsiteX1246" fmla="*/ 862171 w 1286223"/>
                      <a:gd name="connsiteY1246" fmla="*/ 623318 h 958121"/>
                      <a:gd name="connsiteX1247" fmla="*/ 861599 w 1286223"/>
                      <a:gd name="connsiteY1247" fmla="*/ 626175 h 958121"/>
                      <a:gd name="connsiteX1248" fmla="*/ 861218 w 1286223"/>
                      <a:gd name="connsiteY1248" fmla="*/ 627509 h 958121"/>
                      <a:gd name="connsiteX1249" fmla="*/ 863028 w 1286223"/>
                      <a:gd name="connsiteY1249" fmla="*/ 632462 h 958121"/>
                      <a:gd name="connsiteX1250" fmla="*/ 863314 w 1286223"/>
                      <a:gd name="connsiteY1250" fmla="*/ 634557 h 958121"/>
                      <a:gd name="connsiteX1251" fmla="*/ 865695 w 1286223"/>
                      <a:gd name="connsiteY1251" fmla="*/ 640177 h 958121"/>
                      <a:gd name="connsiteX1252" fmla="*/ 866648 w 1286223"/>
                      <a:gd name="connsiteY1252" fmla="*/ 642939 h 958121"/>
                      <a:gd name="connsiteX1253" fmla="*/ 868362 w 1286223"/>
                      <a:gd name="connsiteY1253" fmla="*/ 642463 h 958121"/>
                      <a:gd name="connsiteX1254" fmla="*/ 869791 w 1286223"/>
                      <a:gd name="connsiteY1254" fmla="*/ 637986 h 958121"/>
                      <a:gd name="connsiteX1255" fmla="*/ 870267 w 1286223"/>
                      <a:gd name="connsiteY1255" fmla="*/ 636177 h 958121"/>
                      <a:gd name="connsiteX1256" fmla="*/ 872458 w 1286223"/>
                      <a:gd name="connsiteY1256" fmla="*/ 636843 h 958121"/>
                      <a:gd name="connsiteX1257" fmla="*/ 874649 w 1286223"/>
                      <a:gd name="connsiteY1257" fmla="*/ 637700 h 958121"/>
                      <a:gd name="connsiteX1258" fmla="*/ 875887 w 1286223"/>
                      <a:gd name="connsiteY1258" fmla="*/ 637320 h 958121"/>
                      <a:gd name="connsiteX1259" fmla="*/ 877125 w 1286223"/>
                      <a:gd name="connsiteY1259" fmla="*/ 639034 h 958121"/>
                      <a:gd name="connsiteX1260" fmla="*/ 878173 w 1286223"/>
                      <a:gd name="connsiteY1260" fmla="*/ 640844 h 958121"/>
                      <a:gd name="connsiteX1261" fmla="*/ 879411 w 1286223"/>
                      <a:gd name="connsiteY1261" fmla="*/ 640558 h 958121"/>
                      <a:gd name="connsiteX1262" fmla="*/ 881316 w 1286223"/>
                      <a:gd name="connsiteY1262" fmla="*/ 640463 h 958121"/>
                      <a:gd name="connsiteX1263" fmla="*/ 882269 w 1286223"/>
                      <a:gd name="connsiteY1263" fmla="*/ 646559 h 958121"/>
                      <a:gd name="connsiteX1264" fmla="*/ 882554 w 1286223"/>
                      <a:gd name="connsiteY1264" fmla="*/ 651512 h 958121"/>
                      <a:gd name="connsiteX1265" fmla="*/ 883507 w 1286223"/>
                      <a:gd name="connsiteY1265" fmla="*/ 655227 h 958121"/>
                      <a:gd name="connsiteX1266" fmla="*/ 882078 w 1286223"/>
                      <a:gd name="connsiteY1266" fmla="*/ 664752 h 958121"/>
                      <a:gd name="connsiteX1267" fmla="*/ 883031 w 1286223"/>
                      <a:gd name="connsiteY1267" fmla="*/ 665799 h 958121"/>
                      <a:gd name="connsiteX1268" fmla="*/ 884459 w 1286223"/>
                      <a:gd name="connsiteY1268" fmla="*/ 667895 h 958121"/>
                      <a:gd name="connsiteX1269" fmla="*/ 883316 w 1286223"/>
                      <a:gd name="connsiteY1269" fmla="*/ 669419 h 958121"/>
                      <a:gd name="connsiteX1270" fmla="*/ 883221 w 1286223"/>
                      <a:gd name="connsiteY1270" fmla="*/ 675420 h 958121"/>
                      <a:gd name="connsiteX1271" fmla="*/ 883221 w 1286223"/>
                      <a:gd name="connsiteY1271" fmla="*/ 681134 h 958121"/>
                      <a:gd name="connsiteX1272" fmla="*/ 883316 w 1286223"/>
                      <a:gd name="connsiteY1272" fmla="*/ 684945 h 958121"/>
                      <a:gd name="connsiteX1273" fmla="*/ 883793 w 1286223"/>
                      <a:gd name="connsiteY1273" fmla="*/ 688945 h 958121"/>
                      <a:gd name="connsiteX1274" fmla="*/ 883221 w 1286223"/>
                      <a:gd name="connsiteY1274" fmla="*/ 690374 h 958121"/>
                      <a:gd name="connsiteX1275" fmla="*/ 882840 w 1286223"/>
                      <a:gd name="connsiteY1275" fmla="*/ 691517 h 958121"/>
                      <a:gd name="connsiteX1276" fmla="*/ 882554 w 1286223"/>
                      <a:gd name="connsiteY1276" fmla="*/ 693708 h 958121"/>
                      <a:gd name="connsiteX1277" fmla="*/ 880364 w 1286223"/>
                      <a:gd name="connsiteY1277" fmla="*/ 701518 h 958121"/>
                      <a:gd name="connsiteX1278" fmla="*/ 880173 w 1286223"/>
                      <a:gd name="connsiteY1278" fmla="*/ 701804 h 958121"/>
                      <a:gd name="connsiteX1279" fmla="*/ 878268 w 1286223"/>
                      <a:gd name="connsiteY1279" fmla="*/ 705138 h 958121"/>
                      <a:gd name="connsiteX1280" fmla="*/ 880459 w 1286223"/>
                      <a:gd name="connsiteY1280" fmla="*/ 708757 h 958121"/>
                      <a:gd name="connsiteX1281" fmla="*/ 876839 w 1286223"/>
                      <a:gd name="connsiteY1281" fmla="*/ 713520 h 958121"/>
                      <a:gd name="connsiteX1282" fmla="*/ 875601 w 1286223"/>
                      <a:gd name="connsiteY1282" fmla="*/ 711900 h 958121"/>
                      <a:gd name="connsiteX1283" fmla="*/ 875220 w 1286223"/>
                      <a:gd name="connsiteY1283" fmla="*/ 711329 h 958121"/>
                      <a:gd name="connsiteX1284" fmla="*/ 874553 w 1286223"/>
                      <a:gd name="connsiteY1284" fmla="*/ 711424 h 958121"/>
                      <a:gd name="connsiteX1285" fmla="*/ 874268 w 1286223"/>
                      <a:gd name="connsiteY1285" fmla="*/ 713520 h 958121"/>
                      <a:gd name="connsiteX1286" fmla="*/ 874458 w 1286223"/>
                      <a:gd name="connsiteY1286" fmla="*/ 714663 h 958121"/>
                      <a:gd name="connsiteX1287" fmla="*/ 876554 w 1286223"/>
                      <a:gd name="connsiteY1287" fmla="*/ 718854 h 958121"/>
                      <a:gd name="connsiteX1288" fmla="*/ 878554 w 1286223"/>
                      <a:gd name="connsiteY1288" fmla="*/ 723902 h 958121"/>
                      <a:gd name="connsiteX1289" fmla="*/ 876077 w 1286223"/>
                      <a:gd name="connsiteY1289" fmla="*/ 727331 h 958121"/>
                      <a:gd name="connsiteX1290" fmla="*/ 872553 w 1286223"/>
                      <a:gd name="connsiteY1290" fmla="*/ 726474 h 958121"/>
                      <a:gd name="connsiteX1291" fmla="*/ 870362 w 1286223"/>
                      <a:gd name="connsiteY1291" fmla="*/ 725902 h 958121"/>
                      <a:gd name="connsiteX1292" fmla="*/ 867886 w 1286223"/>
                      <a:gd name="connsiteY1292" fmla="*/ 731236 h 958121"/>
                      <a:gd name="connsiteX1293" fmla="*/ 866743 w 1286223"/>
                      <a:gd name="connsiteY1293" fmla="*/ 732665 h 958121"/>
                      <a:gd name="connsiteX1294" fmla="*/ 865314 w 1286223"/>
                      <a:gd name="connsiteY1294" fmla="*/ 734570 h 958121"/>
                      <a:gd name="connsiteX1295" fmla="*/ 861123 w 1286223"/>
                      <a:gd name="connsiteY1295" fmla="*/ 738951 h 958121"/>
                      <a:gd name="connsiteX1296" fmla="*/ 858456 w 1286223"/>
                      <a:gd name="connsiteY1296" fmla="*/ 737618 h 958121"/>
                      <a:gd name="connsiteX1297" fmla="*/ 855218 w 1286223"/>
                      <a:gd name="connsiteY1297" fmla="*/ 735332 h 958121"/>
                      <a:gd name="connsiteX1298" fmla="*/ 855218 w 1286223"/>
                      <a:gd name="connsiteY1298" fmla="*/ 735427 h 958121"/>
                      <a:gd name="connsiteX1299" fmla="*/ 853884 w 1286223"/>
                      <a:gd name="connsiteY1299" fmla="*/ 739332 h 958121"/>
                      <a:gd name="connsiteX1300" fmla="*/ 853503 w 1286223"/>
                      <a:gd name="connsiteY1300" fmla="*/ 740761 h 958121"/>
                      <a:gd name="connsiteX1301" fmla="*/ 851408 w 1286223"/>
                      <a:gd name="connsiteY1301" fmla="*/ 747524 h 958121"/>
                      <a:gd name="connsiteX1302" fmla="*/ 847788 w 1286223"/>
                      <a:gd name="connsiteY1302" fmla="*/ 750191 h 958121"/>
                      <a:gd name="connsiteX1303" fmla="*/ 847121 w 1286223"/>
                      <a:gd name="connsiteY1303" fmla="*/ 750191 h 958121"/>
                      <a:gd name="connsiteX1304" fmla="*/ 846740 w 1286223"/>
                      <a:gd name="connsiteY1304" fmla="*/ 751048 h 958121"/>
                      <a:gd name="connsiteX1305" fmla="*/ 843502 w 1286223"/>
                      <a:gd name="connsiteY1305" fmla="*/ 753906 h 958121"/>
                      <a:gd name="connsiteX1306" fmla="*/ 840263 w 1286223"/>
                      <a:gd name="connsiteY1306" fmla="*/ 752477 h 958121"/>
                      <a:gd name="connsiteX1307" fmla="*/ 839216 w 1286223"/>
                      <a:gd name="connsiteY1307" fmla="*/ 751715 h 958121"/>
                      <a:gd name="connsiteX1308" fmla="*/ 837977 w 1286223"/>
                      <a:gd name="connsiteY1308" fmla="*/ 754667 h 958121"/>
                      <a:gd name="connsiteX1309" fmla="*/ 835691 w 1286223"/>
                      <a:gd name="connsiteY1309" fmla="*/ 758763 h 958121"/>
                      <a:gd name="connsiteX1310" fmla="*/ 833881 w 1286223"/>
                      <a:gd name="connsiteY1310" fmla="*/ 764669 h 958121"/>
                      <a:gd name="connsiteX1311" fmla="*/ 834072 w 1286223"/>
                      <a:gd name="connsiteY1311" fmla="*/ 766574 h 958121"/>
                      <a:gd name="connsiteX1312" fmla="*/ 834263 w 1286223"/>
                      <a:gd name="connsiteY1312" fmla="*/ 768098 h 958121"/>
                      <a:gd name="connsiteX1313" fmla="*/ 834929 w 1286223"/>
                      <a:gd name="connsiteY1313" fmla="*/ 768288 h 958121"/>
                      <a:gd name="connsiteX1314" fmla="*/ 836358 w 1286223"/>
                      <a:gd name="connsiteY1314" fmla="*/ 769241 h 958121"/>
                      <a:gd name="connsiteX1315" fmla="*/ 835977 w 1286223"/>
                      <a:gd name="connsiteY1315" fmla="*/ 771527 h 958121"/>
                      <a:gd name="connsiteX1316" fmla="*/ 832929 w 1286223"/>
                      <a:gd name="connsiteY1316" fmla="*/ 772384 h 958121"/>
                      <a:gd name="connsiteX1317" fmla="*/ 829786 w 1286223"/>
                      <a:gd name="connsiteY1317" fmla="*/ 773337 h 958121"/>
                      <a:gd name="connsiteX1318" fmla="*/ 826547 w 1286223"/>
                      <a:gd name="connsiteY1318" fmla="*/ 774861 h 958121"/>
                      <a:gd name="connsiteX1319" fmla="*/ 825785 w 1286223"/>
                      <a:gd name="connsiteY1319" fmla="*/ 775146 h 958121"/>
                      <a:gd name="connsiteX1320" fmla="*/ 825881 w 1286223"/>
                      <a:gd name="connsiteY1320" fmla="*/ 776004 h 958121"/>
                      <a:gd name="connsiteX1321" fmla="*/ 824833 w 1286223"/>
                      <a:gd name="connsiteY1321" fmla="*/ 787243 h 958121"/>
                      <a:gd name="connsiteX1322" fmla="*/ 824738 w 1286223"/>
                      <a:gd name="connsiteY1322" fmla="*/ 788958 h 958121"/>
                      <a:gd name="connsiteX1323" fmla="*/ 827786 w 1286223"/>
                      <a:gd name="connsiteY1323" fmla="*/ 788672 h 958121"/>
                      <a:gd name="connsiteX1324" fmla="*/ 829881 w 1286223"/>
                      <a:gd name="connsiteY1324" fmla="*/ 789434 h 958121"/>
                      <a:gd name="connsiteX1325" fmla="*/ 831024 w 1286223"/>
                      <a:gd name="connsiteY1325" fmla="*/ 794292 h 958121"/>
                      <a:gd name="connsiteX1326" fmla="*/ 829691 w 1286223"/>
                      <a:gd name="connsiteY1326" fmla="*/ 795244 h 958121"/>
                      <a:gd name="connsiteX1327" fmla="*/ 829310 w 1286223"/>
                      <a:gd name="connsiteY1327" fmla="*/ 796006 h 958121"/>
                      <a:gd name="connsiteX1328" fmla="*/ 829881 w 1286223"/>
                      <a:gd name="connsiteY1328" fmla="*/ 796387 h 958121"/>
                      <a:gd name="connsiteX1329" fmla="*/ 833310 w 1286223"/>
                      <a:gd name="connsiteY1329" fmla="*/ 797721 h 958121"/>
                      <a:gd name="connsiteX1330" fmla="*/ 832453 w 1286223"/>
                      <a:gd name="connsiteY1330" fmla="*/ 800102 h 958121"/>
                      <a:gd name="connsiteX1331" fmla="*/ 831786 w 1286223"/>
                      <a:gd name="connsiteY1331" fmla="*/ 801721 h 958121"/>
                      <a:gd name="connsiteX1332" fmla="*/ 832358 w 1286223"/>
                      <a:gd name="connsiteY1332" fmla="*/ 803436 h 958121"/>
                      <a:gd name="connsiteX1333" fmla="*/ 826643 w 1286223"/>
                      <a:gd name="connsiteY1333" fmla="*/ 810198 h 958121"/>
                      <a:gd name="connsiteX1334" fmla="*/ 822737 w 1286223"/>
                      <a:gd name="connsiteY1334" fmla="*/ 814104 h 958121"/>
                      <a:gd name="connsiteX1335" fmla="*/ 824452 w 1286223"/>
                      <a:gd name="connsiteY1335" fmla="*/ 814961 h 958121"/>
                      <a:gd name="connsiteX1336" fmla="*/ 826643 w 1286223"/>
                      <a:gd name="connsiteY1336" fmla="*/ 816675 h 958121"/>
                      <a:gd name="connsiteX1337" fmla="*/ 827119 w 1286223"/>
                      <a:gd name="connsiteY1337" fmla="*/ 817247 h 958121"/>
                      <a:gd name="connsiteX1338" fmla="*/ 830548 w 1286223"/>
                      <a:gd name="connsiteY1338" fmla="*/ 815342 h 958121"/>
                      <a:gd name="connsiteX1339" fmla="*/ 831881 w 1286223"/>
                      <a:gd name="connsiteY1339" fmla="*/ 814389 h 958121"/>
                      <a:gd name="connsiteX1340" fmla="*/ 839025 w 1286223"/>
                      <a:gd name="connsiteY1340" fmla="*/ 810103 h 958121"/>
                      <a:gd name="connsiteX1341" fmla="*/ 844264 w 1286223"/>
                      <a:gd name="connsiteY1341" fmla="*/ 808388 h 958121"/>
                      <a:gd name="connsiteX1342" fmla="*/ 852455 w 1286223"/>
                      <a:gd name="connsiteY1342" fmla="*/ 806293 h 958121"/>
                      <a:gd name="connsiteX1343" fmla="*/ 854456 w 1286223"/>
                      <a:gd name="connsiteY1343" fmla="*/ 806579 h 958121"/>
                      <a:gd name="connsiteX1344" fmla="*/ 859123 w 1286223"/>
                      <a:gd name="connsiteY1344" fmla="*/ 806769 h 958121"/>
                      <a:gd name="connsiteX1345" fmla="*/ 867981 w 1286223"/>
                      <a:gd name="connsiteY1345" fmla="*/ 807531 h 958121"/>
                      <a:gd name="connsiteX1346" fmla="*/ 879602 w 1286223"/>
                      <a:gd name="connsiteY1346" fmla="*/ 806579 h 958121"/>
                      <a:gd name="connsiteX1347" fmla="*/ 882840 w 1286223"/>
                      <a:gd name="connsiteY1347" fmla="*/ 807722 h 958121"/>
                      <a:gd name="connsiteX1348" fmla="*/ 880268 w 1286223"/>
                      <a:gd name="connsiteY1348" fmla="*/ 812579 h 958121"/>
                      <a:gd name="connsiteX1349" fmla="*/ 873315 w 1286223"/>
                      <a:gd name="connsiteY1349" fmla="*/ 815628 h 958121"/>
                      <a:gd name="connsiteX1350" fmla="*/ 873220 w 1286223"/>
                      <a:gd name="connsiteY1350" fmla="*/ 815628 h 958121"/>
                      <a:gd name="connsiteX1351" fmla="*/ 873887 w 1286223"/>
                      <a:gd name="connsiteY1351" fmla="*/ 817818 h 958121"/>
                      <a:gd name="connsiteX1352" fmla="*/ 873220 w 1286223"/>
                      <a:gd name="connsiteY1352" fmla="*/ 823057 h 958121"/>
                      <a:gd name="connsiteX1353" fmla="*/ 873982 w 1286223"/>
                      <a:gd name="connsiteY1353" fmla="*/ 823343 h 958121"/>
                      <a:gd name="connsiteX1354" fmla="*/ 878744 w 1286223"/>
                      <a:gd name="connsiteY1354" fmla="*/ 828105 h 958121"/>
                      <a:gd name="connsiteX1355" fmla="*/ 879887 w 1286223"/>
                      <a:gd name="connsiteY1355" fmla="*/ 830772 h 958121"/>
                      <a:gd name="connsiteX1356" fmla="*/ 881030 w 1286223"/>
                      <a:gd name="connsiteY1356" fmla="*/ 833725 h 958121"/>
                      <a:gd name="connsiteX1357" fmla="*/ 879411 w 1286223"/>
                      <a:gd name="connsiteY1357" fmla="*/ 835154 h 958121"/>
                      <a:gd name="connsiteX1358" fmla="*/ 877506 w 1286223"/>
                      <a:gd name="connsiteY1358" fmla="*/ 837916 h 958121"/>
                      <a:gd name="connsiteX1359" fmla="*/ 879316 w 1286223"/>
                      <a:gd name="connsiteY1359" fmla="*/ 838297 h 958121"/>
                      <a:gd name="connsiteX1360" fmla="*/ 880745 w 1286223"/>
                      <a:gd name="connsiteY1360" fmla="*/ 838964 h 958121"/>
                      <a:gd name="connsiteX1361" fmla="*/ 881411 w 1286223"/>
                      <a:gd name="connsiteY1361" fmla="*/ 845441 h 958121"/>
                      <a:gd name="connsiteX1362" fmla="*/ 881030 w 1286223"/>
                      <a:gd name="connsiteY1362" fmla="*/ 845917 h 958121"/>
                      <a:gd name="connsiteX1363" fmla="*/ 882459 w 1286223"/>
                      <a:gd name="connsiteY1363" fmla="*/ 846584 h 958121"/>
                      <a:gd name="connsiteX1364" fmla="*/ 880649 w 1286223"/>
                      <a:gd name="connsiteY1364" fmla="*/ 852584 h 958121"/>
                      <a:gd name="connsiteX1365" fmla="*/ 880364 w 1286223"/>
                      <a:gd name="connsiteY1365" fmla="*/ 852966 h 958121"/>
                      <a:gd name="connsiteX1366" fmla="*/ 880268 w 1286223"/>
                      <a:gd name="connsiteY1366" fmla="*/ 853251 h 958121"/>
                      <a:gd name="connsiteX1367" fmla="*/ 883793 w 1286223"/>
                      <a:gd name="connsiteY1367" fmla="*/ 853823 h 958121"/>
                      <a:gd name="connsiteX1368" fmla="*/ 887888 w 1286223"/>
                      <a:gd name="connsiteY1368" fmla="*/ 854966 h 958121"/>
                      <a:gd name="connsiteX1369" fmla="*/ 887888 w 1286223"/>
                      <a:gd name="connsiteY1369" fmla="*/ 856299 h 958121"/>
                      <a:gd name="connsiteX1370" fmla="*/ 887698 w 1286223"/>
                      <a:gd name="connsiteY1370" fmla="*/ 856871 h 958121"/>
                      <a:gd name="connsiteX1371" fmla="*/ 891508 w 1286223"/>
                      <a:gd name="connsiteY1371" fmla="*/ 857633 h 958121"/>
                      <a:gd name="connsiteX1372" fmla="*/ 894365 w 1286223"/>
                      <a:gd name="connsiteY1372" fmla="*/ 858109 h 958121"/>
                      <a:gd name="connsiteX1373" fmla="*/ 897699 w 1286223"/>
                      <a:gd name="connsiteY1373" fmla="*/ 858204 h 958121"/>
                      <a:gd name="connsiteX1374" fmla="*/ 898461 w 1286223"/>
                      <a:gd name="connsiteY1374" fmla="*/ 857442 h 958121"/>
                      <a:gd name="connsiteX1375" fmla="*/ 899223 w 1286223"/>
                      <a:gd name="connsiteY1375" fmla="*/ 856585 h 958121"/>
                      <a:gd name="connsiteX1376" fmla="*/ 902271 w 1286223"/>
                      <a:gd name="connsiteY1376" fmla="*/ 857728 h 958121"/>
                      <a:gd name="connsiteX1377" fmla="*/ 905033 w 1286223"/>
                      <a:gd name="connsiteY1377" fmla="*/ 859062 h 958121"/>
                      <a:gd name="connsiteX1378" fmla="*/ 908462 w 1286223"/>
                      <a:gd name="connsiteY1378" fmla="*/ 859919 h 958121"/>
                      <a:gd name="connsiteX1379" fmla="*/ 908843 w 1286223"/>
                      <a:gd name="connsiteY1379" fmla="*/ 862681 h 958121"/>
                      <a:gd name="connsiteX1380" fmla="*/ 909129 w 1286223"/>
                      <a:gd name="connsiteY1380" fmla="*/ 865158 h 958121"/>
                      <a:gd name="connsiteX1381" fmla="*/ 910177 w 1286223"/>
                      <a:gd name="connsiteY1381" fmla="*/ 868301 h 958121"/>
                      <a:gd name="connsiteX1382" fmla="*/ 906272 w 1286223"/>
                      <a:gd name="connsiteY1382" fmla="*/ 869158 h 958121"/>
                      <a:gd name="connsiteX1383" fmla="*/ 904843 w 1286223"/>
                      <a:gd name="connsiteY1383" fmla="*/ 867729 h 958121"/>
                      <a:gd name="connsiteX1384" fmla="*/ 904748 w 1286223"/>
                      <a:gd name="connsiteY1384" fmla="*/ 867729 h 958121"/>
                      <a:gd name="connsiteX1385" fmla="*/ 903224 w 1286223"/>
                      <a:gd name="connsiteY1385" fmla="*/ 872587 h 958121"/>
                      <a:gd name="connsiteX1386" fmla="*/ 902462 w 1286223"/>
                      <a:gd name="connsiteY1386" fmla="*/ 873444 h 958121"/>
                      <a:gd name="connsiteX1387" fmla="*/ 900176 w 1286223"/>
                      <a:gd name="connsiteY1387" fmla="*/ 876016 h 958121"/>
                      <a:gd name="connsiteX1388" fmla="*/ 899795 w 1286223"/>
                      <a:gd name="connsiteY1388" fmla="*/ 876207 h 958121"/>
                      <a:gd name="connsiteX1389" fmla="*/ 900271 w 1286223"/>
                      <a:gd name="connsiteY1389" fmla="*/ 879731 h 958121"/>
                      <a:gd name="connsiteX1390" fmla="*/ 900938 w 1286223"/>
                      <a:gd name="connsiteY1390" fmla="*/ 885446 h 958121"/>
                      <a:gd name="connsiteX1391" fmla="*/ 900938 w 1286223"/>
                      <a:gd name="connsiteY1391" fmla="*/ 886970 h 958121"/>
                      <a:gd name="connsiteX1392" fmla="*/ 898556 w 1286223"/>
                      <a:gd name="connsiteY1392" fmla="*/ 890875 h 958121"/>
                      <a:gd name="connsiteX1393" fmla="*/ 897223 w 1286223"/>
                      <a:gd name="connsiteY1393" fmla="*/ 892018 h 958121"/>
                      <a:gd name="connsiteX1394" fmla="*/ 895794 w 1286223"/>
                      <a:gd name="connsiteY1394" fmla="*/ 892971 h 958121"/>
                      <a:gd name="connsiteX1395" fmla="*/ 895889 w 1286223"/>
                      <a:gd name="connsiteY1395" fmla="*/ 893066 h 958121"/>
                      <a:gd name="connsiteX1396" fmla="*/ 892175 w 1286223"/>
                      <a:gd name="connsiteY1396" fmla="*/ 902115 h 958121"/>
                      <a:gd name="connsiteX1397" fmla="*/ 891984 w 1286223"/>
                      <a:gd name="connsiteY1397" fmla="*/ 904115 h 958121"/>
                      <a:gd name="connsiteX1398" fmla="*/ 902747 w 1286223"/>
                      <a:gd name="connsiteY1398" fmla="*/ 905544 h 958121"/>
                      <a:gd name="connsiteX1399" fmla="*/ 903033 w 1286223"/>
                      <a:gd name="connsiteY1399" fmla="*/ 905353 h 958121"/>
                      <a:gd name="connsiteX1400" fmla="*/ 905891 w 1286223"/>
                      <a:gd name="connsiteY1400" fmla="*/ 905925 h 958121"/>
                      <a:gd name="connsiteX1401" fmla="*/ 908748 w 1286223"/>
                      <a:gd name="connsiteY1401" fmla="*/ 906496 h 958121"/>
                      <a:gd name="connsiteX1402" fmla="*/ 914368 w 1286223"/>
                      <a:gd name="connsiteY1402" fmla="*/ 908496 h 958121"/>
                      <a:gd name="connsiteX1403" fmla="*/ 914558 w 1286223"/>
                      <a:gd name="connsiteY1403" fmla="*/ 909354 h 958121"/>
                      <a:gd name="connsiteX1404" fmla="*/ 920178 w 1286223"/>
                      <a:gd name="connsiteY1404" fmla="*/ 910020 h 958121"/>
                      <a:gd name="connsiteX1405" fmla="*/ 920845 w 1286223"/>
                      <a:gd name="connsiteY1405" fmla="*/ 910306 h 958121"/>
                      <a:gd name="connsiteX1406" fmla="*/ 921226 w 1286223"/>
                      <a:gd name="connsiteY1406" fmla="*/ 909258 h 958121"/>
                      <a:gd name="connsiteX1407" fmla="*/ 924274 w 1286223"/>
                      <a:gd name="connsiteY1407" fmla="*/ 909068 h 958121"/>
                      <a:gd name="connsiteX1408" fmla="*/ 926750 w 1286223"/>
                      <a:gd name="connsiteY1408" fmla="*/ 915354 h 958121"/>
                      <a:gd name="connsiteX1409" fmla="*/ 926465 w 1286223"/>
                      <a:gd name="connsiteY1409" fmla="*/ 917259 h 958121"/>
                      <a:gd name="connsiteX1410" fmla="*/ 927036 w 1286223"/>
                      <a:gd name="connsiteY1410" fmla="*/ 926022 h 958121"/>
                      <a:gd name="connsiteX1411" fmla="*/ 927798 w 1286223"/>
                      <a:gd name="connsiteY1411" fmla="*/ 928023 h 958121"/>
                      <a:gd name="connsiteX1412" fmla="*/ 928370 w 1286223"/>
                      <a:gd name="connsiteY1412" fmla="*/ 929737 h 958121"/>
                      <a:gd name="connsiteX1413" fmla="*/ 929417 w 1286223"/>
                      <a:gd name="connsiteY1413" fmla="*/ 928784 h 958121"/>
                      <a:gd name="connsiteX1414" fmla="*/ 929894 w 1286223"/>
                      <a:gd name="connsiteY1414" fmla="*/ 928213 h 958121"/>
                      <a:gd name="connsiteX1415" fmla="*/ 931894 w 1286223"/>
                      <a:gd name="connsiteY1415" fmla="*/ 926879 h 958121"/>
                      <a:gd name="connsiteX1416" fmla="*/ 934847 w 1286223"/>
                      <a:gd name="connsiteY1416" fmla="*/ 928308 h 958121"/>
                      <a:gd name="connsiteX1417" fmla="*/ 933799 w 1286223"/>
                      <a:gd name="connsiteY1417" fmla="*/ 931547 h 958121"/>
                      <a:gd name="connsiteX1418" fmla="*/ 933037 w 1286223"/>
                      <a:gd name="connsiteY1418" fmla="*/ 935738 h 958121"/>
                      <a:gd name="connsiteX1419" fmla="*/ 933513 w 1286223"/>
                      <a:gd name="connsiteY1419" fmla="*/ 937262 h 958121"/>
                      <a:gd name="connsiteX1420" fmla="*/ 933704 w 1286223"/>
                      <a:gd name="connsiteY1420" fmla="*/ 936976 h 958121"/>
                      <a:gd name="connsiteX1421" fmla="*/ 935037 w 1286223"/>
                      <a:gd name="connsiteY1421" fmla="*/ 935738 h 958121"/>
                      <a:gd name="connsiteX1422" fmla="*/ 936942 w 1286223"/>
                      <a:gd name="connsiteY1422" fmla="*/ 937167 h 958121"/>
                      <a:gd name="connsiteX1423" fmla="*/ 938085 w 1286223"/>
                      <a:gd name="connsiteY1423" fmla="*/ 938214 h 958121"/>
                      <a:gd name="connsiteX1424" fmla="*/ 938656 w 1286223"/>
                      <a:gd name="connsiteY1424" fmla="*/ 937833 h 958121"/>
                      <a:gd name="connsiteX1425" fmla="*/ 945896 w 1286223"/>
                      <a:gd name="connsiteY1425" fmla="*/ 935071 h 958121"/>
                      <a:gd name="connsiteX1426" fmla="*/ 947324 w 1286223"/>
                      <a:gd name="connsiteY1426" fmla="*/ 936595 h 958121"/>
                      <a:gd name="connsiteX1427" fmla="*/ 950468 w 1286223"/>
                      <a:gd name="connsiteY1427" fmla="*/ 939738 h 958121"/>
                      <a:gd name="connsiteX1428" fmla="*/ 964279 w 1286223"/>
                      <a:gd name="connsiteY1428" fmla="*/ 931452 h 958121"/>
                      <a:gd name="connsiteX1429" fmla="*/ 970280 w 1286223"/>
                      <a:gd name="connsiteY1429" fmla="*/ 927832 h 958121"/>
                      <a:gd name="connsiteX1430" fmla="*/ 974756 w 1286223"/>
                      <a:gd name="connsiteY1430" fmla="*/ 926022 h 958121"/>
                      <a:gd name="connsiteX1431" fmla="*/ 975995 w 1286223"/>
                      <a:gd name="connsiteY1431" fmla="*/ 925451 h 958121"/>
                      <a:gd name="connsiteX1432" fmla="*/ 976376 w 1286223"/>
                      <a:gd name="connsiteY1432" fmla="*/ 925356 h 958121"/>
                      <a:gd name="connsiteX1433" fmla="*/ 976852 w 1286223"/>
                      <a:gd name="connsiteY1433" fmla="*/ 925546 h 958121"/>
                      <a:gd name="connsiteX1434" fmla="*/ 979805 w 1286223"/>
                      <a:gd name="connsiteY1434" fmla="*/ 932499 h 958121"/>
                      <a:gd name="connsiteX1435" fmla="*/ 980662 w 1286223"/>
                      <a:gd name="connsiteY1435" fmla="*/ 935738 h 958121"/>
                      <a:gd name="connsiteX1436" fmla="*/ 981519 w 1286223"/>
                      <a:gd name="connsiteY1436" fmla="*/ 936214 h 958121"/>
                      <a:gd name="connsiteX1437" fmla="*/ 980852 w 1286223"/>
                      <a:gd name="connsiteY1437" fmla="*/ 942977 h 958121"/>
                      <a:gd name="connsiteX1438" fmla="*/ 979233 w 1286223"/>
                      <a:gd name="connsiteY1438" fmla="*/ 944120 h 958121"/>
                      <a:gd name="connsiteX1439" fmla="*/ 979138 w 1286223"/>
                      <a:gd name="connsiteY1439" fmla="*/ 944120 h 958121"/>
                      <a:gd name="connsiteX1440" fmla="*/ 981424 w 1286223"/>
                      <a:gd name="connsiteY1440" fmla="*/ 947263 h 958121"/>
                      <a:gd name="connsiteX1441" fmla="*/ 983234 w 1286223"/>
                      <a:gd name="connsiteY1441" fmla="*/ 948882 h 958121"/>
                      <a:gd name="connsiteX1442" fmla="*/ 982853 w 1286223"/>
                      <a:gd name="connsiteY1442" fmla="*/ 950787 h 958121"/>
                      <a:gd name="connsiteX1443" fmla="*/ 983615 w 1286223"/>
                      <a:gd name="connsiteY1443" fmla="*/ 953073 h 958121"/>
                      <a:gd name="connsiteX1444" fmla="*/ 986948 w 1286223"/>
                      <a:gd name="connsiteY1444" fmla="*/ 952692 h 958121"/>
                      <a:gd name="connsiteX1445" fmla="*/ 999140 w 1286223"/>
                      <a:gd name="connsiteY1445" fmla="*/ 951835 h 958121"/>
                      <a:gd name="connsiteX1446" fmla="*/ 999236 w 1286223"/>
                      <a:gd name="connsiteY1446" fmla="*/ 953645 h 958121"/>
                      <a:gd name="connsiteX1447" fmla="*/ 999045 w 1286223"/>
                      <a:gd name="connsiteY1447" fmla="*/ 954026 h 958121"/>
                      <a:gd name="connsiteX1448" fmla="*/ 999045 w 1286223"/>
                      <a:gd name="connsiteY1448" fmla="*/ 954026 h 958121"/>
                      <a:gd name="connsiteX1449" fmla="*/ 1002950 w 1286223"/>
                      <a:gd name="connsiteY1449" fmla="*/ 955264 h 958121"/>
                      <a:gd name="connsiteX1450" fmla="*/ 1004570 w 1286223"/>
                      <a:gd name="connsiteY1450" fmla="*/ 956026 h 958121"/>
                      <a:gd name="connsiteX1451" fmla="*/ 1007713 w 1286223"/>
                      <a:gd name="connsiteY1451" fmla="*/ 952883 h 958121"/>
                      <a:gd name="connsiteX1452" fmla="*/ 1006189 w 1286223"/>
                      <a:gd name="connsiteY1452" fmla="*/ 951073 h 958121"/>
                      <a:gd name="connsiteX1453" fmla="*/ 1003998 w 1286223"/>
                      <a:gd name="connsiteY1453" fmla="*/ 944691 h 958121"/>
                      <a:gd name="connsiteX1454" fmla="*/ 1004379 w 1286223"/>
                      <a:gd name="connsiteY1454" fmla="*/ 942405 h 958121"/>
                      <a:gd name="connsiteX1455" fmla="*/ 1004379 w 1286223"/>
                      <a:gd name="connsiteY1455" fmla="*/ 941834 h 958121"/>
                      <a:gd name="connsiteX1456" fmla="*/ 1005617 w 1286223"/>
                      <a:gd name="connsiteY1456" fmla="*/ 935547 h 958121"/>
                      <a:gd name="connsiteX1457" fmla="*/ 1006951 w 1286223"/>
                      <a:gd name="connsiteY1457" fmla="*/ 935357 h 958121"/>
                      <a:gd name="connsiteX1458" fmla="*/ 1008189 w 1286223"/>
                      <a:gd name="connsiteY1458" fmla="*/ 934881 h 958121"/>
                      <a:gd name="connsiteX1459" fmla="*/ 1007808 w 1286223"/>
                      <a:gd name="connsiteY1459" fmla="*/ 934404 h 958121"/>
                      <a:gd name="connsiteX1460" fmla="*/ 1005427 w 1286223"/>
                      <a:gd name="connsiteY1460" fmla="*/ 925451 h 958121"/>
                      <a:gd name="connsiteX1461" fmla="*/ 1005331 w 1286223"/>
                      <a:gd name="connsiteY1461" fmla="*/ 924117 h 958121"/>
                      <a:gd name="connsiteX1462" fmla="*/ 1000664 w 1286223"/>
                      <a:gd name="connsiteY1462" fmla="*/ 918688 h 958121"/>
                      <a:gd name="connsiteX1463" fmla="*/ 999236 w 1286223"/>
                      <a:gd name="connsiteY1463" fmla="*/ 915735 h 958121"/>
                      <a:gd name="connsiteX1464" fmla="*/ 999140 w 1286223"/>
                      <a:gd name="connsiteY1464" fmla="*/ 914021 h 958121"/>
                      <a:gd name="connsiteX1465" fmla="*/ 998474 w 1286223"/>
                      <a:gd name="connsiteY1465" fmla="*/ 909068 h 958121"/>
                      <a:gd name="connsiteX1466" fmla="*/ 998474 w 1286223"/>
                      <a:gd name="connsiteY1466" fmla="*/ 907925 h 958121"/>
                      <a:gd name="connsiteX1467" fmla="*/ 997997 w 1286223"/>
                      <a:gd name="connsiteY1467" fmla="*/ 907258 h 958121"/>
                      <a:gd name="connsiteX1468" fmla="*/ 996759 w 1286223"/>
                      <a:gd name="connsiteY1468" fmla="*/ 903162 h 958121"/>
                      <a:gd name="connsiteX1469" fmla="*/ 999140 w 1286223"/>
                      <a:gd name="connsiteY1469" fmla="*/ 902019 h 958121"/>
                      <a:gd name="connsiteX1470" fmla="*/ 1001331 w 1286223"/>
                      <a:gd name="connsiteY1470" fmla="*/ 897162 h 958121"/>
                      <a:gd name="connsiteX1471" fmla="*/ 1004284 w 1286223"/>
                      <a:gd name="connsiteY1471" fmla="*/ 891923 h 958121"/>
                      <a:gd name="connsiteX1472" fmla="*/ 1005617 w 1286223"/>
                      <a:gd name="connsiteY1472" fmla="*/ 891446 h 958121"/>
                      <a:gd name="connsiteX1473" fmla="*/ 1006475 w 1286223"/>
                      <a:gd name="connsiteY1473" fmla="*/ 891066 h 958121"/>
                      <a:gd name="connsiteX1474" fmla="*/ 1010666 w 1286223"/>
                      <a:gd name="connsiteY1474" fmla="*/ 894304 h 958121"/>
                      <a:gd name="connsiteX1475" fmla="*/ 1011904 w 1286223"/>
                      <a:gd name="connsiteY1475" fmla="*/ 896304 h 958121"/>
                      <a:gd name="connsiteX1476" fmla="*/ 1012761 w 1286223"/>
                      <a:gd name="connsiteY1476" fmla="*/ 896781 h 958121"/>
                      <a:gd name="connsiteX1477" fmla="*/ 1012856 w 1286223"/>
                      <a:gd name="connsiteY1477" fmla="*/ 896304 h 958121"/>
                      <a:gd name="connsiteX1478" fmla="*/ 1013809 w 1286223"/>
                      <a:gd name="connsiteY1478" fmla="*/ 894399 h 958121"/>
                      <a:gd name="connsiteX1479" fmla="*/ 1016000 w 1286223"/>
                      <a:gd name="connsiteY1479" fmla="*/ 894399 h 958121"/>
                      <a:gd name="connsiteX1480" fmla="*/ 1017905 w 1286223"/>
                      <a:gd name="connsiteY1480" fmla="*/ 894113 h 958121"/>
                      <a:gd name="connsiteX1481" fmla="*/ 1023905 w 1286223"/>
                      <a:gd name="connsiteY1481" fmla="*/ 895733 h 958121"/>
                      <a:gd name="connsiteX1482" fmla="*/ 1024001 w 1286223"/>
                      <a:gd name="connsiteY1482" fmla="*/ 895923 h 958121"/>
                      <a:gd name="connsiteX1483" fmla="*/ 1024191 w 1286223"/>
                      <a:gd name="connsiteY1483" fmla="*/ 895638 h 958121"/>
                      <a:gd name="connsiteX1484" fmla="*/ 1027620 w 1286223"/>
                      <a:gd name="connsiteY1484" fmla="*/ 895066 h 958121"/>
                      <a:gd name="connsiteX1485" fmla="*/ 1028382 w 1286223"/>
                      <a:gd name="connsiteY1485" fmla="*/ 895161 h 958121"/>
                      <a:gd name="connsiteX1486" fmla="*/ 1032764 w 1286223"/>
                      <a:gd name="connsiteY1486" fmla="*/ 888208 h 958121"/>
                      <a:gd name="connsiteX1487" fmla="*/ 1035145 w 1286223"/>
                      <a:gd name="connsiteY1487" fmla="*/ 885827 h 958121"/>
                      <a:gd name="connsiteX1488" fmla="*/ 1034478 w 1286223"/>
                      <a:gd name="connsiteY1488" fmla="*/ 884208 h 958121"/>
                      <a:gd name="connsiteX1489" fmla="*/ 1035716 w 1286223"/>
                      <a:gd name="connsiteY1489" fmla="*/ 882588 h 958121"/>
                      <a:gd name="connsiteX1490" fmla="*/ 1037336 w 1286223"/>
                      <a:gd name="connsiteY1490" fmla="*/ 880779 h 958121"/>
                      <a:gd name="connsiteX1491" fmla="*/ 1039717 w 1286223"/>
                      <a:gd name="connsiteY1491" fmla="*/ 878016 h 958121"/>
                      <a:gd name="connsiteX1492" fmla="*/ 1043051 w 1286223"/>
                      <a:gd name="connsiteY1492" fmla="*/ 880398 h 958121"/>
                      <a:gd name="connsiteX1493" fmla="*/ 1043717 w 1286223"/>
                      <a:gd name="connsiteY1493" fmla="*/ 881255 h 958121"/>
                      <a:gd name="connsiteX1494" fmla="*/ 1044384 w 1286223"/>
                      <a:gd name="connsiteY1494" fmla="*/ 880874 h 958121"/>
                      <a:gd name="connsiteX1495" fmla="*/ 1050956 w 1286223"/>
                      <a:gd name="connsiteY1495" fmla="*/ 883827 h 958121"/>
                      <a:gd name="connsiteX1496" fmla="*/ 1054290 w 1286223"/>
                      <a:gd name="connsiteY1496" fmla="*/ 885732 h 958121"/>
                      <a:gd name="connsiteX1497" fmla="*/ 1058957 w 1286223"/>
                      <a:gd name="connsiteY1497" fmla="*/ 891161 h 958121"/>
                      <a:gd name="connsiteX1498" fmla="*/ 1059434 w 1286223"/>
                      <a:gd name="connsiteY1498" fmla="*/ 892113 h 958121"/>
                      <a:gd name="connsiteX1499" fmla="*/ 1064863 w 1286223"/>
                      <a:gd name="connsiteY1499" fmla="*/ 894685 h 958121"/>
                      <a:gd name="connsiteX1500" fmla="*/ 1067816 w 1286223"/>
                      <a:gd name="connsiteY1500" fmla="*/ 890589 h 958121"/>
                      <a:gd name="connsiteX1501" fmla="*/ 1069054 w 1286223"/>
                      <a:gd name="connsiteY1501" fmla="*/ 890113 h 958121"/>
                      <a:gd name="connsiteX1502" fmla="*/ 1068863 w 1286223"/>
                      <a:gd name="connsiteY1502" fmla="*/ 889161 h 958121"/>
                      <a:gd name="connsiteX1503" fmla="*/ 1069340 w 1286223"/>
                      <a:gd name="connsiteY1503" fmla="*/ 886113 h 958121"/>
                      <a:gd name="connsiteX1504" fmla="*/ 1071149 w 1286223"/>
                      <a:gd name="connsiteY1504" fmla="*/ 885065 h 958121"/>
                      <a:gd name="connsiteX1505" fmla="*/ 1075150 w 1286223"/>
                      <a:gd name="connsiteY1505" fmla="*/ 880779 h 958121"/>
                      <a:gd name="connsiteX1506" fmla="*/ 1077531 w 1286223"/>
                      <a:gd name="connsiteY1506" fmla="*/ 877540 h 958121"/>
                      <a:gd name="connsiteX1507" fmla="*/ 1079436 w 1286223"/>
                      <a:gd name="connsiteY1507" fmla="*/ 878016 h 958121"/>
                      <a:gd name="connsiteX1508" fmla="*/ 1080103 w 1286223"/>
                      <a:gd name="connsiteY1508" fmla="*/ 878397 h 958121"/>
                      <a:gd name="connsiteX1509" fmla="*/ 1082770 w 1286223"/>
                      <a:gd name="connsiteY1509" fmla="*/ 881921 h 958121"/>
                      <a:gd name="connsiteX1510" fmla="*/ 1085723 w 1286223"/>
                      <a:gd name="connsiteY1510" fmla="*/ 887446 h 958121"/>
                      <a:gd name="connsiteX1511" fmla="*/ 1086485 w 1286223"/>
                      <a:gd name="connsiteY1511" fmla="*/ 886494 h 958121"/>
                      <a:gd name="connsiteX1512" fmla="*/ 1087151 w 1286223"/>
                      <a:gd name="connsiteY1512" fmla="*/ 885636 h 958121"/>
                      <a:gd name="connsiteX1513" fmla="*/ 1087056 w 1286223"/>
                      <a:gd name="connsiteY1513" fmla="*/ 885255 h 958121"/>
                      <a:gd name="connsiteX1514" fmla="*/ 1086770 w 1286223"/>
                      <a:gd name="connsiteY1514" fmla="*/ 884112 h 958121"/>
                      <a:gd name="connsiteX1515" fmla="*/ 1090676 w 1286223"/>
                      <a:gd name="connsiteY1515" fmla="*/ 878492 h 958121"/>
                      <a:gd name="connsiteX1516" fmla="*/ 1097724 w 1286223"/>
                      <a:gd name="connsiteY1516" fmla="*/ 884017 h 958121"/>
                      <a:gd name="connsiteX1517" fmla="*/ 1105630 w 1286223"/>
                      <a:gd name="connsiteY1517" fmla="*/ 891732 h 958121"/>
                      <a:gd name="connsiteX1518" fmla="*/ 1105630 w 1286223"/>
                      <a:gd name="connsiteY1518" fmla="*/ 891732 h 958121"/>
                      <a:gd name="connsiteX1519" fmla="*/ 1105820 w 1286223"/>
                      <a:gd name="connsiteY1519" fmla="*/ 891732 h 958121"/>
                      <a:gd name="connsiteX1520" fmla="*/ 1105916 w 1286223"/>
                      <a:gd name="connsiteY1520" fmla="*/ 891732 h 958121"/>
                      <a:gd name="connsiteX1521" fmla="*/ 1106297 w 1286223"/>
                      <a:gd name="connsiteY1521" fmla="*/ 891732 h 958121"/>
                      <a:gd name="connsiteX1522" fmla="*/ 1106487 w 1286223"/>
                      <a:gd name="connsiteY1522" fmla="*/ 891066 h 958121"/>
                      <a:gd name="connsiteX1523" fmla="*/ 1116584 w 1286223"/>
                      <a:gd name="connsiteY1523" fmla="*/ 876588 h 958121"/>
                      <a:gd name="connsiteX1524" fmla="*/ 1119441 w 1286223"/>
                      <a:gd name="connsiteY1524" fmla="*/ 877254 h 958121"/>
                      <a:gd name="connsiteX1525" fmla="*/ 1119727 w 1286223"/>
                      <a:gd name="connsiteY1525" fmla="*/ 879636 h 958121"/>
                      <a:gd name="connsiteX1526" fmla="*/ 1120108 w 1286223"/>
                      <a:gd name="connsiteY1526" fmla="*/ 881350 h 958121"/>
                      <a:gd name="connsiteX1527" fmla="*/ 1120870 w 1286223"/>
                      <a:gd name="connsiteY1527" fmla="*/ 881826 h 958121"/>
                      <a:gd name="connsiteX1528" fmla="*/ 1123251 w 1286223"/>
                      <a:gd name="connsiteY1528" fmla="*/ 883350 h 958121"/>
                      <a:gd name="connsiteX1529" fmla="*/ 1126775 w 1286223"/>
                      <a:gd name="connsiteY1529" fmla="*/ 880588 h 958121"/>
                      <a:gd name="connsiteX1530" fmla="*/ 1134395 w 1286223"/>
                      <a:gd name="connsiteY1530" fmla="*/ 875825 h 958121"/>
                      <a:gd name="connsiteX1531" fmla="*/ 1137062 w 1286223"/>
                      <a:gd name="connsiteY1531" fmla="*/ 877159 h 958121"/>
                      <a:gd name="connsiteX1532" fmla="*/ 1140682 w 1286223"/>
                      <a:gd name="connsiteY1532" fmla="*/ 874587 h 958121"/>
                      <a:gd name="connsiteX1533" fmla="*/ 1143063 w 1286223"/>
                      <a:gd name="connsiteY1533" fmla="*/ 872587 h 958121"/>
                      <a:gd name="connsiteX1534" fmla="*/ 1143063 w 1286223"/>
                      <a:gd name="connsiteY1534" fmla="*/ 868967 h 958121"/>
                      <a:gd name="connsiteX1535" fmla="*/ 1142111 w 1286223"/>
                      <a:gd name="connsiteY1535" fmla="*/ 863919 h 958121"/>
                      <a:gd name="connsiteX1536" fmla="*/ 1146302 w 1286223"/>
                      <a:gd name="connsiteY1536" fmla="*/ 860586 h 958121"/>
                      <a:gd name="connsiteX1537" fmla="*/ 1147730 w 1286223"/>
                      <a:gd name="connsiteY1537" fmla="*/ 860586 h 958121"/>
                      <a:gd name="connsiteX1538" fmla="*/ 1148397 w 1286223"/>
                      <a:gd name="connsiteY1538" fmla="*/ 860681 h 958121"/>
                      <a:gd name="connsiteX1539" fmla="*/ 1150588 w 1286223"/>
                      <a:gd name="connsiteY1539" fmla="*/ 859252 h 958121"/>
                      <a:gd name="connsiteX1540" fmla="*/ 1160684 w 1286223"/>
                      <a:gd name="connsiteY1540" fmla="*/ 855537 h 958121"/>
                      <a:gd name="connsiteX1541" fmla="*/ 1161065 w 1286223"/>
                      <a:gd name="connsiteY1541" fmla="*/ 855728 h 958121"/>
                      <a:gd name="connsiteX1542" fmla="*/ 1161256 w 1286223"/>
                      <a:gd name="connsiteY1542" fmla="*/ 854680 h 958121"/>
                      <a:gd name="connsiteX1543" fmla="*/ 1162399 w 1286223"/>
                      <a:gd name="connsiteY1543" fmla="*/ 852394 h 958121"/>
                      <a:gd name="connsiteX1544" fmla="*/ 1165923 w 1286223"/>
                      <a:gd name="connsiteY1544" fmla="*/ 850489 h 958121"/>
                      <a:gd name="connsiteX1545" fmla="*/ 1167733 w 1286223"/>
                      <a:gd name="connsiteY1545" fmla="*/ 852299 h 958121"/>
                      <a:gd name="connsiteX1546" fmla="*/ 1170590 w 1286223"/>
                      <a:gd name="connsiteY1546" fmla="*/ 854680 h 958121"/>
                      <a:gd name="connsiteX1547" fmla="*/ 1173162 w 1286223"/>
                      <a:gd name="connsiteY1547" fmla="*/ 857157 h 958121"/>
                      <a:gd name="connsiteX1548" fmla="*/ 1175924 w 1286223"/>
                      <a:gd name="connsiteY1548" fmla="*/ 859824 h 958121"/>
                      <a:gd name="connsiteX1549" fmla="*/ 1176877 w 1286223"/>
                      <a:gd name="connsiteY1549" fmla="*/ 862586 h 958121"/>
                      <a:gd name="connsiteX1550" fmla="*/ 1177067 w 1286223"/>
                      <a:gd name="connsiteY1550" fmla="*/ 865158 h 958121"/>
                      <a:gd name="connsiteX1551" fmla="*/ 1178877 w 1286223"/>
                      <a:gd name="connsiteY1551" fmla="*/ 865062 h 958121"/>
                      <a:gd name="connsiteX1552" fmla="*/ 1182211 w 1286223"/>
                      <a:gd name="connsiteY1552" fmla="*/ 865253 h 958121"/>
                      <a:gd name="connsiteX1553" fmla="*/ 1190307 w 1286223"/>
                      <a:gd name="connsiteY1553" fmla="*/ 871730 h 958121"/>
                      <a:gd name="connsiteX1554" fmla="*/ 1190593 w 1286223"/>
                      <a:gd name="connsiteY1554" fmla="*/ 871349 h 958121"/>
                      <a:gd name="connsiteX1555" fmla="*/ 1193736 w 1286223"/>
                      <a:gd name="connsiteY1555" fmla="*/ 870873 h 958121"/>
                      <a:gd name="connsiteX1556" fmla="*/ 1195260 w 1286223"/>
                      <a:gd name="connsiteY1556" fmla="*/ 870873 h 958121"/>
                      <a:gd name="connsiteX1557" fmla="*/ 1196594 w 1286223"/>
                      <a:gd name="connsiteY1557" fmla="*/ 869063 h 958121"/>
                      <a:gd name="connsiteX1558" fmla="*/ 1206404 w 1286223"/>
                      <a:gd name="connsiteY1558" fmla="*/ 870587 h 958121"/>
                      <a:gd name="connsiteX1559" fmla="*/ 1207452 w 1286223"/>
                      <a:gd name="connsiteY1559" fmla="*/ 872206 h 958121"/>
                      <a:gd name="connsiteX1560" fmla="*/ 1209833 w 1286223"/>
                      <a:gd name="connsiteY1560" fmla="*/ 874968 h 958121"/>
                      <a:gd name="connsiteX1561" fmla="*/ 1211738 w 1286223"/>
                      <a:gd name="connsiteY1561" fmla="*/ 874492 h 958121"/>
                      <a:gd name="connsiteX1562" fmla="*/ 1214310 w 1286223"/>
                      <a:gd name="connsiteY1562" fmla="*/ 873540 h 958121"/>
                      <a:gd name="connsiteX1563" fmla="*/ 1217358 w 1286223"/>
                      <a:gd name="connsiteY1563" fmla="*/ 871920 h 958121"/>
                      <a:gd name="connsiteX1564" fmla="*/ 1218501 w 1286223"/>
                      <a:gd name="connsiteY1564" fmla="*/ 870682 h 958121"/>
                      <a:gd name="connsiteX1565" fmla="*/ 1222883 w 1286223"/>
                      <a:gd name="connsiteY1565" fmla="*/ 872587 h 958121"/>
                      <a:gd name="connsiteX1566" fmla="*/ 1224692 w 1286223"/>
                      <a:gd name="connsiteY1566" fmla="*/ 873825 h 958121"/>
                      <a:gd name="connsiteX1567" fmla="*/ 1225645 w 1286223"/>
                      <a:gd name="connsiteY1567" fmla="*/ 873158 h 958121"/>
                      <a:gd name="connsiteX1568" fmla="*/ 1228598 w 1286223"/>
                      <a:gd name="connsiteY1568" fmla="*/ 874968 h 958121"/>
                      <a:gd name="connsiteX1569" fmla="*/ 1231360 w 1286223"/>
                      <a:gd name="connsiteY1569" fmla="*/ 876969 h 958121"/>
                      <a:gd name="connsiteX1570" fmla="*/ 1231550 w 1286223"/>
                      <a:gd name="connsiteY1570" fmla="*/ 876969 h 958121"/>
                      <a:gd name="connsiteX1571" fmla="*/ 1233455 w 1286223"/>
                      <a:gd name="connsiteY1571" fmla="*/ 879064 h 958121"/>
                      <a:gd name="connsiteX1572" fmla="*/ 1232027 w 1286223"/>
                      <a:gd name="connsiteY1572" fmla="*/ 880588 h 958121"/>
                      <a:gd name="connsiteX1573" fmla="*/ 1228979 w 1286223"/>
                      <a:gd name="connsiteY1573" fmla="*/ 887541 h 958121"/>
                      <a:gd name="connsiteX1574" fmla="*/ 1228121 w 1286223"/>
                      <a:gd name="connsiteY1574" fmla="*/ 889637 h 958121"/>
                      <a:gd name="connsiteX1575" fmla="*/ 1223645 w 1286223"/>
                      <a:gd name="connsiteY1575" fmla="*/ 888875 h 958121"/>
                      <a:gd name="connsiteX1576" fmla="*/ 1223645 w 1286223"/>
                      <a:gd name="connsiteY1576" fmla="*/ 888779 h 958121"/>
                      <a:gd name="connsiteX1577" fmla="*/ 1222025 w 1286223"/>
                      <a:gd name="connsiteY1577" fmla="*/ 896781 h 958121"/>
                      <a:gd name="connsiteX1578" fmla="*/ 1222311 w 1286223"/>
                      <a:gd name="connsiteY1578" fmla="*/ 899733 h 958121"/>
                      <a:gd name="connsiteX1579" fmla="*/ 1222216 w 1286223"/>
                      <a:gd name="connsiteY1579" fmla="*/ 899924 h 958121"/>
                      <a:gd name="connsiteX1580" fmla="*/ 1222502 w 1286223"/>
                      <a:gd name="connsiteY1580" fmla="*/ 899829 h 958121"/>
                      <a:gd name="connsiteX1581" fmla="*/ 1226312 w 1286223"/>
                      <a:gd name="connsiteY1581" fmla="*/ 901543 h 958121"/>
                      <a:gd name="connsiteX1582" fmla="*/ 1226978 w 1286223"/>
                      <a:gd name="connsiteY1582" fmla="*/ 902972 h 958121"/>
                      <a:gd name="connsiteX1583" fmla="*/ 1227359 w 1286223"/>
                      <a:gd name="connsiteY1583" fmla="*/ 907163 h 958121"/>
                      <a:gd name="connsiteX1584" fmla="*/ 1227169 w 1286223"/>
                      <a:gd name="connsiteY1584" fmla="*/ 908211 h 958121"/>
                      <a:gd name="connsiteX1585" fmla="*/ 1228217 w 1286223"/>
                      <a:gd name="connsiteY1585" fmla="*/ 908877 h 958121"/>
                      <a:gd name="connsiteX1586" fmla="*/ 1227931 w 1286223"/>
                      <a:gd name="connsiteY1586" fmla="*/ 910211 h 958121"/>
                      <a:gd name="connsiteX1587" fmla="*/ 1228312 w 1286223"/>
                      <a:gd name="connsiteY1587" fmla="*/ 911735 h 958121"/>
                      <a:gd name="connsiteX1588" fmla="*/ 1227455 w 1286223"/>
                      <a:gd name="connsiteY1588" fmla="*/ 917164 h 958121"/>
                      <a:gd name="connsiteX1589" fmla="*/ 1227264 w 1286223"/>
                      <a:gd name="connsiteY1589" fmla="*/ 917545 h 958121"/>
                      <a:gd name="connsiteX1590" fmla="*/ 1227455 w 1286223"/>
                      <a:gd name="connsiteY1590" fmla="*/ 917354 h 958121"/>
                      <a:gd name="connsiteX1591" fmla="*/ 1232217 w 1286223"/>
                      <a:gd name="connsiteY1591" fmla="*/ 916497 h 958121"/>
                      <a:gd name="connsiteX1592" fmla="*/ 1233551 w 1286223"/>
                      <a:gd name="connsiteY1592" fmla="*/ 916688 h 958121"/>
                      <a:gd name="connsiteX1593" fmla="*/ 1238123 w 1286223"/>
                      <a:gd name="connsiteY1593" fmla="*/ 918402 h 958121"/>
                      <a:gd name="connsiteX1594" fmla="*/ 1239647 w 1286223"/>
                      <a:gd name="connsiteY1594" fmla="*/ 919069 h 958121"/>
                      <a:gd name="connsiteX1595" fmla="*/ 1243552 w 1286223"/>
                      <a:gd name="connsiteY1595" fmla="*/ 919450 h 958121"/>
                      <a:gd name="connsiteX1596" fmla="*/ 1242980 w 1286223"/>
                      <a:gd name="connsiteY1596" fmla="*/ 923260 h 958121"/>
                      <a:gd name="connsiteX1597" fmla="*/ 1242409 w 1286223"/>
                      <a:gd name="connsiteY1597" fmla="*/ 924213 h 958121"/>
                      <a:gd name="connsiteX1598" fmla="*/ 1245552 w 1286223"/>
                      <a:gd name="connsiteY1598" fmla="*/ 925832 h 958121"/>
                      <a:gd name="connsiteX1599" fmla="*/ 1250410 w 1286223"/>
                      <a:gd name="connsiteY1599" fmla="*/ 928975 h 958121"/>
                      <a:gd name="connsiteX1600" fmla="*/ 1251172 w 1286223"/>
                      <a:gd name="connsiteY1600" fmla="*/ 929737 h 958121"/>
                      <a:gd name="connsiteX1601" fmla="*/ 1251648 w 1286223"/>
                      <a:gd name="connsiteY1601" fmla="*/ 929642 h 958121"/>
                      <a:gd name="connsiteX1602" fmla="*/ 1255268 w 1286223"/>
                      <a:gd name="connsiteY1602" fmla="*/ 928689 h 958121"/>
                      <a:gd name="connsiteX1603" fmla="*/ 1257935 w 1286223"/>
                      <a:gd name="connsiteY1603" fmla="*/ 933166 h 958121"/>
                      <a:gd name="connsiteX1604" fmla="*/ 1258411 w 1286223"/>
                      <a:gd name="connsiteY1604" fmla="*/ 934595 h 958121"/>
                      <a:gd name="connsiteX1605" fmla="*/ 1259459 w 1286223"/>
                      <a:gd name="connsiteY1605" fmla="*/ 933452 h 958121"/>
                      <a:gd name="connsiteX1606" fmla="*/ 1262126 w 1286223"/>
                      <a:gd name="connsiteY1606" fmla="*/ 931737 h 958121"/>
                      <a:gd name="connsiteX1607" fmla="*/ 1264316 w 1286223"/>
                      <a:gd name="connsiteY1607" fmla="*/ 934309 h 958121"/>
                      <a:gd name="connsiteX1608" fmla="*/ 1264793 w 1286223"/>
                      <a:gd name="connsiteY1608" fmla="*/ 935071 h 958121"/>
                      <a:gd name="connsiteX1609" fmla="*/ 1265459 w 1286223"/>
                      <a:gd name="connsiteY1609" fmla="*/ 934690 h 958121"/>
                      <a:gd name="connsiteX1610" fmla="*/ 1268317 w 1286223"/>
                      <a:gd name="connsiteY1610" fmla="*/ 934309 h 958121"/>
                      <a:gd name="connsiteX1611" fmla="*/ 1273556 w 1286223"/>
                      <a:gd name="connsiteY1611" fmla="*/ 932975 h 958121"/>
                      <a:gd name="connsiteX1612" fmla="*/ 1278604 w 1286223"/>
                      <a:gd name="connsiteY1612" fmla="*/ 932023 h 958121"/>
                      <a:gd name="connsiteX1613" fmla="*/ 1279366 w 1286223"/>
                      <a:gd name="connsiteY1613" fmla="*/ 932023 h 958121"/>
                      <a:gd name="connsiteX1614" fmla="*/ 1281176 w 1286223"/>
                      <a:gd name="connsiteY1614" fmla="*/ 932309 h 958121"/>
                      <a:gd name="connsiteX1615" fmla="*/ 1281842 w 1286223"/>
                      <a:gd name="connsiteY1615" fmla="*/ 934023 h 958121"/>
                      <a:gd name="connsiteX1616" fmla="*/ 1282509 w 1286223"/>
                      <a:gd name="connsiteY1616" fmla="*/ 934690 h 958121"/>
                      <a:gd name="connsiteX1617" fmla="*/ 1284890 w 1286223"/>
                      <a:gd name="connsiteY1617" fmla="*/ 936976 h 958121"/>
                      <a:gd name="connsiteX1618" fmla="*/ 1286224 w 1286223"/>
                      <a:gd name="connsiteY1618" fmla="*/ 937167 h 958121"/>
                      <a:gd name="connsiteX1619" fmla="*/ 1286224 w 1286223"/>
                      <a:gd name="connsiteY1619" fmla="*/ 938786 h 958121"/>
                      <a:gd name="connsiteX1620" fmla="*/ 1283271 w 1286223"/>
                      <a:gd name="connsiteY1620" fmla="*/ 937452 h 958121"/>
                      <a:gd name="connsiteX1621" fmla="*/ 1281938 w 1286223"/>
                      <a:gd name="connsiteY1621" fmla="*/ 936119 h 958121"/>
                      <a:gd name="connsiteX1622" fmla="*/ 1280223 w 1286223"/>
                      <a:gd name="connsiteY1622" fmla="*/ 934023 h 958121"/>
                      <a:gd name="connsiteX1623" fmla="*/ 1280128 w 1286223"/>
                      <a:gd name="connsiteY1623" fmla="*/ 933452 h 958121"/>
                      <a:gd name="connsiteX1624" fmla="*/ 1279556 w 1286223"/>
                      <a:gd name="connsiteY1624" fmla="*/ 933452 h 958121"/>
                      <a:gd name="connsiteX1625" fmla="*/ 1277556 w 1286223"/>
                      <a:gd name="connsiteY1625" fmla="*/ 933071 h 958121"/>
                      <a:gd name="connsiteX1626" fmla="*/ 1274318 w 1286223"/>
                      <a:gd name="connsiteY1626" fmla="*/ 934309 h 958121"/>
                      <a:gd name="connsiteX1627" fmla="*/ 1267460 w 1286223"/>
                      <a:gd name="connsiteY1627" fmla="*/ 935547 h 958121"/>
                      <a:gd name="connsiteX1628" fmla="*/ 1266412 w 1286223"/>
                      <a:gd name="connsiteY1628" fmla="*/ 935928 h 958121"/>
                      <a:gd name="connsiteX1629" fmla="*/ 1264316 w 1286223"/>
                      <a:gd name="connsiteY1629" fmla="*/ 936500 h 958121"/>
                      <a:gd name="connsiteX1630" fmla="*/ 1262888 w 1286223"/>
                      <a:gd name="connsiteY1630" fmla="*/ 934785 h 958121"/>
                      <a:gd name="connsiteX1631" fmla="*/ 1261935 w 1286223"/>
                      <a:gd name="connsiteY1631" fmla="*/ 933166 h 958121"/>
                      <a:gd name="connsiteX1632" fmla="*/ 1260792 w 1286223"/>
                      <a:gd name="connsiteY1632" fmla="*/ 934309 h 958121"/>
                      <a:gd name="connsiteX1633" fmla="*/ 1259363 w 1286223"/>
                      <a:gd name="connsiteY1633" fmla="*/ 935738 h 958121"/>
                      <a:gd name="connsiteX1634" fmla="*/ 1258030 w 1286223"/>
                      <a:gd name="connsiteY1634" fmla="*/ 936119 h 958121"/>
                      <a:gd name="connsiteX1635" fmla="*/ 1256506 w 1286223"/>
                      <a:gd name="connsiteY1635" fmla="*/ 933357 h 958121"/>
                      <a:gd name="connsiteX1636" fmla="*/ 1254887 w 1286223"/>
                      <a:gd name="connsiteY1636" fmla="*/ 930023 h 958121"/>
                      <a:gd name="connsiteX1637" fmla="*/ 1252791 w 1286223"/>
                      <a:gd name="connsiteY1637" fmla="*/ 930785 h 958121"/>
                      <a:gd name="connsiteX1638" fmla="*/ 1250981 w 1286223"/>
                      <a:gd name="connsiteY1638" fmla="*/ 931166 h 958121"/>
                      <a:gd name="connsiteX1639" fmla="*/ 1249172 w 1286223"/>
                      <a:gd name="connsiteY1639" fmla="*/ 929451 h 958121"/>
                      <a:gd name="connsiteX1640" fmla="*/ 1245266 w 1286223"/>
                      <a:gd name="connsiteY1640" fmla="*/ 927261 h 958121"/>
                      <a:gd name="connsiteX1641" fmla="*/ 1241075 w 1286223"/>
                      <a:gd name="connsiteY1641" fmla="*/ 924498 h 958121"/>
                      <a:gd name="connsiteX1642" fmla="*/ 1242028 w 1286223"/>
                      <a:gd name="connsiteY1642" fmla="*/ 922022 h 958121"/>
                      <a:gd name="connsiteX1643" fmla="*/ 1242504 w 1286223"/>
                      <a:gd name="connsiteY1643" fmla="*/ 920403 h 958121"/>
                      <a:gd name="connsiteX1644" fmla="*/ 1240790 w 1286223"/>
                      <a:gd name="connsiteY1644" fmla="*/ 920403 h 958121"/>
                      <a:gd name="connsiteX1645" fmla="*/ 1237075 w 1286223"/>
                      <a:gd name="connsiteY1645" fmla="*/ 919259 h 958121"/>
                      <a:gd name="connsiteX1646" fmla="*/ 1234503 w 1286223"/>
                      <a:gd name="connsiteY1646" fmla="*/ 918117 h 958121"/>
                      <a:gd name="connsiteX1647" fmla="*/ 1231455 w 1286223"/>
                      <a:gd name="connsiteY1647" fmla="*/ 917545 h 958121"/>
                      <a:gd name="connsiteX1648" fmla="*/ 1228979 w 1286223"/>
                      <a:gd name="connsiteY1648" fmla="*/ 918498 h 958121"/>
                      <a:gd name="connsiteX1649" fmla="*/ 1226502 w 1286223"/>
                      <a:gd name="connsiteY1649" fmla="*/ 918593 h 958121"/>
                      <a:gd name="connsiteX1650" fmla="*/ 1226693 w 1286223"/>
                      <a:gd name="connsiteY1650" fmla="*/ 915926 h 958121"/>
                      <a:gd name="connsiteX1651" fmla="*/ 1227169 w 1286223"/>
                      <a:gd name="connsiteY1651" fmla="*/ 912211 h 958121"/>
                      <a:gd name="connsiteX1652" fmla="*/ 1226693 w 1286223"/>
                      <a:gd name="connsiteY1652" fmla="*/ 910401 h 958121"/>
                      <a:gd name="connsiteX1653" fmla="*/ 1226788 w 1286223"/>
                      <a:gd name="connsiteY1653" fmla="*/ 909639 h 958121"/>
                      <a:gd name="connsiteX1654" fmla="*/ 1226216 w 1286223"/>
                      <a:gd name="connsiteY1654" fmla="*/ 909163 h 958121"/>
                      <a:gd name="connsiteX1655" fmla="*/ 1226407 w 1286223"/>
                      <a:gd name="connsiteY1655" fmla="*/ 906306 h 958121"/>
                      <a:gd name="connsiteX1656" fmla="*/ 1226026 w 1286223"/>
                      <a:gd name="connsiteY1656" fmla="*/ 903924 h 958121"/>
                      <a:gd name="connsiteX1657" fmla="*/ 1225264 w 1286223"/>
                      <a:gd name="connsiteY1657" fmla="*/ 902115 h 958121"/>
                      <a:gd name="connsiteX1658" fmla="*/ 1223454 w 1286223"/>
                      <a:gd name="connsiteY1658" fmla="*/ 901448 h 958121"/>
                      <a:gd name="connsiteX1659" fmla="*/ 1221359 w 1286223"/>
                      <a:gd name="connsiteY1659" fmla="*/ 901257 h 958121"/>
                      <a:gd name="connsiteX1660" fmla="*/ 1221263 w 1286223"/>
                      <a:gd name="connsiteY1660" fmla="*/ 899162 h 958121"/>
                      <a:gd name="connsiteX1661" fmla="*/ 1221454 w 1286223"/>
                      <a:gd name="connsiteY1661" fmla="*/ 898019 h 958121"/>
                      <a:gd name="connsiteX1662" fmla="*/ 1221263 w 1286223"/>
                      <a:gd name="connsiteY1662" fmla="*/ 892208 h 958121"/>
                      <a:gd name="connsiteX1663" fmla="*/ 1223930 w 1286223"/>
                      <a:gd name="connsiteY1663" fmla="*/ 887065 h 958121"/>
                      <a:gd name="connsiteX1664" fmla="*/ 1225550 w 1286223"/>
                      <a:gd name="connsiteY1664" fmla="*/ 888017 h 958121"/>
                      <a:gd name="connsiteX1665" fmla="*/ 1227931 w 1286223"/>
                      <a:gd name="connsiteY1665" fmla="*/ 888113 h 958121"/>
                      <a:gd name="connsiteX1666" fmla="*/ 1229550 w 1286223"/>
                      <a:gd name="connsiteY1666" fmla="*/ 881826 h 958121"/>
                      <a:gd name="connsiteX1667" fmla="*/ 1232122 w 1286223"/>
                      <a:gd name="connsiteY1667" fmla="*/ 878969 h 958121"/>
                      <a:gd name="connsiteX1668" fmla="*/ 1232312 w 1286223"/>
                      <a:gd name="connsiteY1668" fmla="*/ 878874 h 958121"/>
                      <a:gd name="connsiteX1669" fmla="*/ 1231646 w 1286223"/>
                      <a:gd name="connsiteY1669" fmla="*/ 878492 h 958121"/>
                      <a:gd name="connsiteX1670" fmla="*/ 1227836 w 1286223"/>
                      <a:gd name="connsiteY1670" fmla="*/ 876016 h 958121"/>
                      <a:gd name="connsiteX1671" fmla="*/ 1226407 w 1286223"/>
                      <a:gd name="connsiteY1671" fmla="*/ 874778 h 958121"/>
                      <a:gd name="connsiteX1672" fmla="*/ 1225645 w 1286223"/>
                      <a:gd name="connsiteY1672" fmla="*/ 875445 h 958121"/>
                      <a:gd name="connsiteX1673" fmla="*/ 1222311 w 1286223"/>
                      <a:gd name="connsiteY1673" fmla="*/ 873921 h 958121"/>
                      <a:gd name="connsiteX1674" fmla="*/ 1219358 w 1286223"/>
                      <a:gd name="connsiteY1674" fmla="*/ 872301 h 958121"/>
                      <a:gd name="connsiteX1675" fmla="*/ 1219263 w 1286223"/>
                      <a:gd name="connsiteY1675" fmla="*/ 872492 h 958121"/>
                      <a:gd name="connsiteX1676" fmla="*/ 1215072 w 1286223"/>
                      <a:gd name="connsiteY1676" fmla="*/ 875159 h 958121"/>
                      <a:gd name="connsiteX1677" fmla="*/ 1212881 w 1286223"/>
                      <a:gd name="connsiteY1677" fmla="*/ 875921 h 958121"/>
                      <a:gd name="connsiteX1678" fmla="*/ 1209738 w 1286223"/>
                      <a:gd name="connsiteY1678" fmla="*/ 876588 h 958121"/>
                      <a:gd name="connsiteX1679" fmla="*/ 1206309 w 1286223"/>
                      <a:gd name="connsiteY1679" fmla="*/ 873063 h 958121"/>
                      <a:gd name="connsiteX1680" fmla="*/ 1205357 w 1286223"/>
                      <a:gd name="connsiteY1680" fmla="*/ 871634 h 958121"/>
                      <a:gd name="connsiteX1681" fmla="*/ 1198594 w 1286223"/>
                      <a:gd name="connsiteY1681" fmla="*/ 870396 h 958121"/>
                      <a:gd name="connsiteX1682" fmla="*/ 1197165 w 1286223"/>
                      <a:gd name="connsiteY1682" fmla="*/ 870873 h 958121"/>
                      <a:gd name="connsiteX1683" fmla="*/ 1196784 w 1286223"/>
                      <a:gd name="connsiteY1683" fmla="*/ 872016 h 958121"/>
                      <a:gd name="connsiteX1684" fmla="*/ 1193927 w 1286223"/>
                      <a:gd name="connsiteY1684" fmla="*/ 872492 h 958121"/>
                      <a:gd name="connsiteX1685" fmla="*/ 1191926 w 1286223"/>
                      <a:gd name="connsiteY1685" fmla="*/ 872587 h 958121"/>
                      <a:gd name="connsiteX1686" fmla="*/ 1190783 w 1286223"/>
                      <a:gd name="connsiteY1686" fmla="*/ 873921 h 958121"/>
                      <a:gd name="connsiteX1687" fmla="*/ 1188878 w 1286223"/>
                      <a:gd name="connsiteY1687" fmla="*/ 872206 h 958121"/>
                      <a:gd name="connsiteX1688" fmla="*/ 1182020 w 1286223"/>
                      <a:gd name="connsiteY1688" fmla="*/ 866872 h 958121"/>
                      <a:gd name="connsiteX1689" fmla="*/ 1179258 w 1286223"/>
                      <a:gd name="connsiteY1689" fmla="*/ 866682 h 958121"/>
                      <a:gd name="connsiteX1690" fmla="*/ 1177353 w 1286223"/>
                      <a:gd name="connsiteY1690" fmla="*/ 866777 h 958121"/>
                      <a:gd name="connsiteX1691" fmla="*/ 1176210 w 1286223"/>
                      <a:gd name="connsiteY1691" fmla="*/ 866300 h 958121"/>
                      <a:gd name="connsiteX1692" fmla="*/ 1175639 w 1286223"/>
                      <a:gd name="connsiteY1692" fmla="*/ 862491 h 958121"/>
                      <a:gd name="connsiteX1693" fmla="*/ 1175639 w 1286223"/>
                      <a:gd name="connsiteY1693" fmla="*/ 861348 h 958121"/>
                      <a:gd name="connsiteX1694" fmla="*/ 1172114 w 1286223"/>
                      <a:gd name="connsiteY1694" fmla="*/ 857919 h 958121"/>
                      <a:gd name="connsiteX1695" fmla="*/ 1170781 w 1286223"/>
                      <a:gd name="connsiteY1695" fmla="*/ 856204 h 958121"/>
                      <a:gd name="connsiteX1696" fmla="*/ 1166685 w 1286223"/>
                      <a:gd name="connsiteY1696" fmla="*/ 852966 h 958121"/>
                      <a:gd name="connsiteX1697" fmla="*/ 1166018 w 1286223"/>
                      <a:gd name="connsiteY1697" fmla="*/ 852013 h 958121"/>
                      <a:gd name="connsiteX1698" fmla="*/ 1163828 w 1286223"/>
                      <a:gd name="connsiteY1698" fmla="*/ 853632 h 958121"/>
                      <a:gd name="connsiteX1699" fmla="*/ 1163542 w 1286223"/>
                      <a:gd name="connsiteY1699" fmla="*/ 853823 h 958121"/>
                      <a:gd name="connsiteX1700" fmla="*/ 1163161 w 1286223"/>
                      <a:gd name="connsiteY1700" fmla="*/ 855061 h 958121"/>
                      <a:gd name="connsiteX1701" fmla="*/ 1161923 w 1286223"/>
                      <a:gd name="connsiteY1701" fmla="*/ 857347 h 958121"/>
                      <a:gd name="connsiteX1702" fmla="*/ 1160018 w 1286223"/>
                      <a:gd name="connsiteY1702" fmla="*/ 857061 h 958121"/>
                      <a:gd name="connsiteX1703" fmla="*/ 1151731 w 1286223"/>
                      <a:gd name="connsiteY1703" fmla="*/ 860776 h 958121"/>
                      <a:gd name="connsiteX1704" fmla="*/ 1149350 w 1286223"/>
                      <a:gd name="connsiteY1704" fmla="*/ 862300 h 958121"/>
                      <a:gd name="connsiteX1705" fmla="*/ 1147730 w 1286223"/>
                      <a:gd name="connsiteY1705" fmla="*/ 862395 h 958121"/>
                      <a:gd name="connsiteX1706" fmla="*/ 1147064 w 1286223"/>
                      <a:gd name="connsiteY1706" fmla="*/ 862300 h 958121"/>
                      <a:gd name="connsiteX1707" fmla="*/ 1143825 w 1286223"/>
                      <a:gd name="connsiteY1707" fmla="*/ 864681 h 958121"/>
                      <a:gd name="connsiteX1708" fmla="*/ 1144778 w 1286223"/>
                      <a:gd name="connsiteY1708" fmla="*/ 868396 h 958121"/>
                      <a:gd name="connsiteX1709" fmla="*/ 1144111 w 1286223"/>
                      <a:gd name="connsiteY1709" fmla="*/ 874206 h 958121"/>
                      <a:gd name="connsiteX1710" fmla="*/ 1142111 w 1286223"/>
                      <a:gd name="connsiteY1710" fmla="*/ 875921 h 958121"/>
                      <a:gd name="connsiteX1711" fmla="*/ 1137348 w 1286223"/>
                      <a:gd name="connsiteY1711" fmla="*/ 879064 h 958121"/>
                      <a:gd name="connsiteX1712" fmla="*/ 1136110 w 1286223"/>
                      <a:gd name="connsiteY1712" fmla="*/ 878492 h 958121"/>
                      <a:gd name="connsiteX1713" fmla="*/ 1134586 w 1286223"/>
                      <a:gd name="connsiteY1713" fmla="*/ 877731 h 958121"/>
                      <a:gd name="connsiteX1714" fmla="*/ 1128204 w 1286223"/>
                      <a:gd name="connsiteY1714" fmla="*/ 882017 h 958121"/>
                      <a:gd name="connsiteX1715" fmla="*/ 1122584 w 1286223"/>
                      <a:gd name="connsiteY1715" fmla="*/ 884874 h 958121"/>
                      <a:gd name="connsiteX1716" fmla="*/ 1120394 w 1286223"/>
                      <a:gd name="connsiteY1716" fmla="*/ 883541 h 958121"/>
                      <a:gd name="connsiteX1717" fmla="*/ 1119632 w 1286223"/>
                      <a:gd name="connsiteY1717" fmla="*/ 883160 h 958121"/>
                      <a:gd name="connsiteX1718" fmla="*/ 1118393 w 1286223"/>
                      <a:gd name="connsiteY1718" fmla="*/ 879636 h 958121"/>
                      <a:gd name="connsiteX1719" fmla="*/ 1118489 w 1286223"/>
                      <a:gd name="connsiteY1719" fmla="*/ 878683 h 958121"/>
                      <a:gd name="connsiteX1720" fmla="*/ 1118489 w 1286223"/>
                      <a:gd name="connsiteY1720" fmla="*/ 878683 h 958121"/>
                      <a:gd name="connsiteX1721" fmla="*/ 1117060 w 1286223"/>
                      <a:gd name="connsiteY1721" fmla="*/ 878588 h 958121"/>
                      <a:gd name="connsiteX1722" fmla="*/ 1108487 w 1286223"/>
                      <a:gd name="connsiteY1722" fmla="*/ 891542 h 958121"/>
                      <a:gd name="connsiteX1723" fmla="*/ 1107630 w 1286223"/>
                      <a:gd name="connsiteY1723" fmla="*/ 893352 h 958121"/>
                      <a:gd name="connsiteX1724" fmla="*/ 1106011 w 1286223"/>
                      <a:gd name="connsiteY1724" fmla="*/ 893733 h 958121"/>
                      <a:gd name="connsiteX1725" fmla="*/ 1105916 w 1286223"/>
                      <a:gd name="connsiteY1725" fmla="*/ 893733 h 958121"/>
                      <a:gd name="connsiteX1726" fmla="*/ 1096676 w 1286223"/>
                      <a:gd name="connsiteY1726" fmla="*/ 885446 h 958121"/>
                      <a:gd name="connsiteX1727" fmla="*/ 1091247 w 1286223"/>
                      <a:gd name="connsiteY1727" fmla="*/ 880588 h 958121"/>
                      <a:gd name="connsiteX1728" fmla="*/ 1088675 w 1286223"/>
                      <a:gd name="connsiteY1728" fmla="*/ 884398 h 958121"/>
                      <a:gd name="connsiteX1729" fmla="*/ 1088866 w 1286223"/>
                      <a:gd name="connsiteY1729" fmla="*/ 885160 h 958121"/>
                      <a:gd name="connsiteX1730" fmla="*/ 1088580 w 1286223"/>
                      <a:gd name="connsiteY1730" fmla="*/ 887160 h 958121"/>
                      <a:gd name="connsiteX1731" fmla="*/ 1088009 w 1286223"/>
                      <a:gd name="connsiteY1731" fmla="*/ 887827 h 958121"/>
                      <a:gd name="connsiteX1732" fmla="*/ 1085913 w 1286223"/>
                      <a:gd name="connsiteY1732" fmla="*/ 889542 h 958121"/>
                      <a:gd name="connsiteX1733" fmla="*/ 1084675 w 1286223"/>
                      <a:gd name="connsiteY1733" fmla="*/ 888970 h 958121"/>
                      <a:gd name="connsiteX1734" fmla="*/ 1081341 w 1286223"/>
                      <a:gd name="connsiteY1734" fmla="*/ 881731 h 958121"/>
                      <a:gd name="connsiteX1735" fmla="*/ 1079341 w 1286223"/>
                      <a:gd name="connsiteY1735" fmla="*/ 880207 h 958121"/>
                      <a:gd name="connsiteX1736" fmla="*/ 1078579 w 1286223"/>
                      <a:gd name="connsiteY1736" fmla="*/ 879731 h 958121"/>
                      <a:gd name="connsiteX1737" fmla="*/ 1078103 w 1286223"/>
                      <a:gd name="connsiteY1737" fmla="*/ 879540 h 958121"/>
                      <a:gd name="connsiteX1738" fmla="*/ 1076769 w 1286223"/>
                      <a:gd name="connsiteY1738" fmla="*/ 881826 h 958121"/>
                      <a:gd name="connsiteX1739" fmla="*/ 1071245 w 1286223"/>
                      <a:gd name="connsiteY1739" fmla="*/ 887160 h 958121"/>
                      <a:gd name="connsiteX1740" fmla="*/ 1070864 w 1286223"/>
                      <a:gd name="connsiteY1740" fmla="*/ 887446 h 958121"/>
                      <a:gd name="connsiteX1741" fmla="*/ 1070483 w 1286223"/>
                      <a:gd name="connsiteY1741" fmla="*/ 888970 h 958121"/>
                      <a:gd name="connsiteX1742" fmla="*/ 1070673 w 1286223"/>
                      <a:gd name="connsiteY1742" fmla="*/ 891256 h 958121"/>
                      <a:gd name="connsiteX1743" fmla="*/ 1068387 w 1286223"/>
                      <a:gd name="connsiteY1743" fmla="*/ 892685 h 958121"/>
                      <a:gd name="connsiteX1744" fmla="*/ 1066577 w 1286223"/>
                      <a:gd name="connsiteY1744" fmla="*/ 894875 h 958121"/>
                      <a:gd name="connsiteX1745" fmla="*/ 1065720 w 1286223"/>
                      <a:gd name="connsiteY1745" fmla="*/ 896685 h 958121"/>
                      <a:gd name="connsiteX1746" fmla="*/ 1058195 w 1286223"/>
                      <a:gd name="connsiteY1746" fmla="*/ 893447 h 958121"/>
                      <a:gd name="connsiteX1747" fmla="*/ 1057719 w 1286223"/>
                      <a:gd name="connsiteY1747" fmla="*/ 892494 h 958121"/>
                      <a:gd name="connsiteX1748" fmla="*/ 1054481 w 1286223"/>
                      <a:gd name="connsiteY1748" fmla="*/ 888017 h 958121"/>
                      <a:gd name="connsiteX1749" fmla="*/ 1050290 w 1286223"/>
                      <a:gd name="connsiteY1749" fmla="*/ 885827 h 958121"/>
                      <a:gd name="connsiteX1750" fmla="*/ 1044956 w 1286223"/>
                      <a:gd name="connsiteY1750" fmla="*/ 883065 h 958121"/>
                      <a:gd name="connsiteX1751" fmla="*/ 1044003 w 1286223"/>
                      <a:gd name="connsiteY1751" fmla="*/ 883636 h 958121"/>
                      <a:gd name="connsiteX1752" fmla="*/ 1041908 w 1286223"/>
                      <a:gd name="connsiteY1752" fmla="*/ 882017 h 958121"/>
                      <a:gd name="connsiteX1753" fmla="*/ 1040098 w 1286223"/>
                      <a:gd name="connsiteY1753" fmla="*/ 880302 h 958121"/>
                      <a:gd name="connsiteX1754" fmla="*/ 1038955 w 1286223"/>
                      <a:gd name="connsiteY1754" fmla="*/ 882017 h 958121"/>
                      <a:gd name="connsiteX1755" fmla="*/ 1036764 w 1286223"/>
                      <a:gd name="connsiteY1755" fmla="*/ 884493 h 958121"/>
                      <a:gd name="connsiteX1756" fmla="*/ 1036193 w 1286223"/>
                      <a:gd name="connsiteY1756" fmla="*/ 884970 h 958121"/>
                      <a:gd name="connsiteX1757" fmla="*/ 1036669 w 1286223"/>
                      <a:gd name="connsiteY1757" fmla="*/ 885446 h 958121"/>
                      <a:gd name="connsiteX1758" fmla="*/ 1037050 w 1286223"/>
                      <a:gd name="connsiteY1758" fmla="*/ 886303 h 958121"/>
                      <a:gd name="connsiteX1759" fmla="*/ 1034097 w 1286223"/>
                      <a:gd name="connsiteY1759" fmla="*/ 890018 h 958121"/>
                      <a:gd name="connsiteX1760" fmla="*/ 1030097 w 1286223"/>
                      <a:gd name="connsiteY1760" fmla="*/ 895161 h 958121"/>
                      <a:gd name="connsiteX1761" fmla="*/ 1030097 w 1286223"/>
                      <a:gd name="connsiteY1761" fmla="*/ 896876 h 958121"/>
                      <a:gd name="connsiteX1762" fmla="*/ 1027525 w 1286223"/>
                      <a:gd name="connsiteY1762" fmla="*/ 897257 h 958121"/>
                      <a:gd name="connsiteX1763" fmla="*/ 1025620 w 1286223"/>
                      <a:gd name="connsiteY1763" fmla="*/ 897257 h 958121"/>
                      <a:gd name="connsiteX1764" fmla="*/ 1023810 w 1286223"/>
                      <a:gd name="connsiteY1764" fmla="*/ 898209 h 958121"/>
                      <a:gd name="connsiteX1765" fmla="*/ 1022572 w 1286223"/>
                      <a:gd name="connsiteY1765" fmla="*/ 896876 h 958121"/>
                      <a:gd name="connsiteX1766" fmla="*/ 1018571 w 1286223"/>
                      <a:gd name="connsiteY1766" fmla="*/ 896209 h 958121"/>
                      <a:gd name="connsiteX1767" fmla="*/ 1015619 w 1286223"/>
                      <a:gd name="connsiteY1767" fmla="*/ 896495 h 958121"/>
                      <a:gd name="connsiteX1768" fmla="*/ 1014856 w 1286223"/>
                      <a:gd name="connsiteY1768" fmla="*/ 896304 h 958121"/>
                      <a:gd name="connsiteX1769" fmla="*/ 1014666 w 1286223"/>
                      <a:gd name="connsiteY1769" fmla="*/ 897066 h 958121"/>
                      <a:gd name="connsiteX1770" fmla="*/ 1013714 w 1286223"/>
                      <a:gd name="connsiteY1770" fmla="*/ 898876 h 958121"/>
                      <a:gd name="connsiteX1771" fmla="*/ 1011237 w 1286223"/>
                      <a:gd name="connsiteY1771" fmla="*/ 898304 h 958121"/>
                      <a:gd name="connsiteX1772" fmla="*/ 1009427 w 1286223"/>
                      <a:gd name="connsiteY1772" fmla="*/ 895638 h 958121"/>
                      <a:gd name="connsiteX1773" fmla="*/ 1007332 w 1286223"/>
                      <a:gd name="connsiteY1773" fmla="*/ 893161 h 958121"/>
                      <a:gd name="connsiteX1774" fmla="*/ 1006665 w 1286223"/>
                      <a:gd name="connsiteY1774" fmla="*/ 893542 h 958121"/>
                      <a:gd name="connsiteX1775" fmla="*/ 1004570 w 1286223"/>
                      <a:gd name="connsiteY1775" fmla="*/ 894209 h 958121"/>
                      <a:gd name="connsiteX1776" fmla="*/ 1003141 w 1286223"/>
                      <a:gd name="connsiteY1776" fmla="*/ 898019 h 958121"/>
                      <a:gd name="connsiteX1777" fmla="*/ 999426 w 1286223"/>
                      <a:gd name="connsiteY1777" fmla="*/ 904210 h 958121"/>
                      <a:gd name="connsiteX1778" fmla="*/ 998474 w 1286223"/>
                      <a:gd name="connsiteY1778" fmla="*/ 904496 h 958121"/>
                      <a:gd name="connsiteX1779" fmla="*/ 999617 w 1286223"/>
                      <a:gd name="connsiteY1779" fmla="*/ 906877 h 958121"/>
                      <a:gd name="connsiteX1780" fmla="*/ 1000093 w 1286223"/>
                      <a:gd name="connsiteY1780" fmla="*/ 907639 h 958121"/>
                      <a:gd name="connsiteX1781" fmla="*/ 1000188 w 1286223"/>
                      <a:gd name="connsiteY1781" fmla="*/ 910401 h 958121"/>
                      <a:gd name="connsiteX1782" fmla="*/ 1000855 w 1286223"/>
                      <a:gd name="connsiteY1782" fmla="*/ 913735 h 958121"/>
                      <a:gd name="connsiteX1783" fmla="*/ 1001141 w 1286223"/>
                      <a:gd name="connsiteY1783" fmla="*/ 916688 h 958121"/>
                      <a:gd name="connsiteX1784" fmla="*/ 1001617 w 1286223"/>
                      <a:gd name="connsiteY1784" fmla="*/ 917736 h 958121"/>
                      <a:gd name="connsiteX1785" fmla="*/ 1007141 w 1286223"/>
                      <a:gd name="connsiteY1785" fmla="*/ 924117 h 958121"/>
                      <a:gd name="connsiteX1786" fmla="*/ 1007237 w 1286223"/>
                      <a:gd name="connsiteY1786" fmla="*/ 926689 h 958121"/>
                      <a:gd name="connsiteX1787" fmla="*/ 1008951 w 1286223"/>
                      <a:gd name="connsiteY1787" fmla="*/ 933452 h 958121"/>
                      <a:gd name="connsiteX1788" fmla="*/ 1009999 w 1286223"/>
                      <a:gd name="connsiteY1788" fmla="*/ 936024 h 958121"/>
                      <a:gd name="connsiteX1789" fmla="*/ 1006760 w 1286223"/>
                      <a:gd name="connsiteY1789" fmla="*/ 937357 h 958121"/>
                      <a:gd name="connsiteX1790" fmla="*/ 1006379 w 1286223"/>
                      <a:gd name="connsiteY1790" fmla="*/ 942310 h 958121"/>
                      <a:gd name="connsiteX1791" fmla="*/ 1006379 w 1286223"/>
                      <a:gd name="connsiteY1791" fmla="*/ 942882 h 958121"/>
                      <a:gd name="connsiteX1792" fmla="*/ 1005998 w 1286223"/>
                      <a:gd name="connsiteY1792" fmla="*/ 945549 h 958121"/>
                      <a:gd name="connsiteX1793" fmla="*/ 1007237 w 1286223"/>
                      <a:gd name="connsiteY1793" fmla="*/ 950025 h 958121"/>
                      <a:gd name="connsiteX1794" fmla="*/ 1009713 w 1286223"/>
                      <a:gd name="connsiteY1794" fmla="*/ 953550 h 958121"/>
                      <a:gd name="connsiteX1795" fmla="*/ 1005236 w 1286223"/>
                      <a:gd name="connsiteY1795" fmla="*/ 958121 h 958121"/>
                      <a:gd name="connsiteX1796" fmla="*/ 1003808 w 1286223"/>
                      <a:gd name="connsiteY1796" fmla="*/ 956121 h 958121"/>
                      <a:gd name="connsiteX1797" fmla="*/ 978566 w 1286223"/>
                      <a:gd name="connsiteY1797" fmla="*/ 942691 h 958121"/>
                      <a:gd name="connsiteX1798" fmla="*/ 978566 w 1286223"/>
                      <a:gd name="connsiteY1798" fmla="*/ 942691 h 958121"/>
                      <a:gd name="connsiteX1799" fmla="*/ 978566 w 1286223"/>
                      <a:gd name="connsiteY1799" fmla="*/ 942691 h 958121"/>
                      <a:gd name="connsiteX1800" fmla="*/ 934942 w 1286223"/>
                      <a:gd name="connsiteY1800" fmla="*/ 935833 h 958121"/>
                      <a:gd name="connsiteX1801" fmla="*/ 934942 w 1286223"/>
                      <a:gd name="connsiteY1801" fmla="*/ 935833 h 958121"/>
                      <a:gd name="connsiteX1802" fmla="*/ 934942 w 1286223"/>
                      <a:gd name="connsiteY1802" fmla="*/ 935833 h 958121"/>
                      <a:gd name="connsiteX1803" fmla="*/ 913415 w 1286223"/>
                      <a:gd name="connsiteY1803" fmla="*/ 908496 h 958121"/>
                      <a:gd name="connsiteX1804" fmla="*/ 913415 w 1286223"/>
                      <a:gd name="connsiteY1804" fmla="*/ 908496 h 958121"/>
                      <a:gd name="connsiteX1805" fmla="*/ 913415 w 1286223"/>
                      <a:gd name="connsiteY1805" fmla="*/ 908496 h 958121"/>
                      <a:gd name="connsiteX1806" fmla="*/ 1221644 w 1286223"/>
                      <a:gd name="connsiteY1806" fmla="*/ 898590 h 958121"/>
                      <a:gd name="connsiteX1807" fmla="*/ 1221644 w 1286223"/>
                      <a:gd name="connsiteY1807" fmla="*/ 898590 h 958121"/>
                      <a:gd name="connsiteX1808" fmla="*/ 1221644 w 1286223"/>
                      <a:gd name="connsiteY1808" fmla="*/ 898590 h 958121"/>
                      <a:gd name="connsiteX1809" fmla="*/ 1221644 w 1286223"/>
                      <a:gd name="connsiteY1809" fmla="*/ 895257 h 958121"/>
                      <a:gd name="connsiteX1810" fmla="*/ 1221644 w 1286223"/>
                      <a:gd name="connsiteY1810" fmla="*/ 895257 h 958121"/>
                      <a:gd name="connsiteX1811" fmla="*/ 1221644 w 1286223"/>
                      <a:gd name="connsiteY1811" fmla="*/ 895257 h 958121"/>
                      <a:gd name="connsiteX1812" fmla="*/ 871410 w 1286223"/>
                      <a:gd name="connsiteY1812" fmla="*/ 820676 h 958121"/>
                      <a:gd name="connsiteX1813" fmla="*/ 871410 w 1286223"/>
                      <a:gd name="connsiteY1813" fmla="*/ 820676 h 958121"/>
                      <a:gd name="connsiteX1814" fmla="*/ 871410 w 1286223"/>
                      <a:gd name="connsiteY1814" fmla="*/ 820676 h 958121"/>
                      <a:gd name="connsiteX1815" fmla="*/ 876649 w 1286223"/>
                      <a:gd name="connsiteY1815" fmla="*/ 710662 h 958121"/>
                      <a:gd name="connsiteX1816" fmla="*/ 876649 w 1286223"/>
                      <a:gd name="connsiteY1816" fmla="*/ 710662 h 958121"/>
                      <a:gd name="connsiteX1817" fmla="*/ 876649 w 1286223"/>
                      <a:gd name="connsiteY1817" fmla="*/ 710662 h 958121"/>
                      <a:gd name="connsiteX1818" fmla="*/ 870934 w 1286223"/>
                      <a:gd name="connsiteY1818" fmla="*/ 635891 h 958121"/>
                      <a:gd name="connsiteX1819" fmla="*/ 870934 w 1286223"/>
                      <a:gd name="connsiteY1819" fmla="*/ 635891 h 958121"/>
                      <a:gd name="connsiteX1820" fmla="*/ 870934 w 1286223"/>
                      <a:gd name="connsiteY1820" fmla="*/ 635891 h 958121"/>
                      <a:gd name="connsiteX1821" fmla="*/ 370490 w 1286223"/>
                      <a:gd name="connsiteY1821" fmla="*/ 552452 h 958121"/>
                      <a:gd name="connsiteX1822" fmla="*/ 370490 w 1286223"/>
                      <a:gd name="connsiteY1822" fmla="*/ 552452 h 958121"/>
                      <a:gd name="connsiteX1823" fmla="*/ 370490 w 1286223"/>
                      <a:gd name="connsiteY1823" fmla="*/ 552452 h 958121"/>
                      <a:gd name="connsiteX1824" fmla="*/ 280860 w 1286223"/>
                      <a:gd name="connsiteY1824" fmla="*/ 478252 h 958121"/>
                      <a:gd name="connsiteX1825" fmla="*/ 280860 w 1286223"/>
                      <a:gd name="connsiteY1825" fmla="*/ 478252 h 958121"/>
                      <a:gd name="connsiteX1826" fmla="*/ 280860 w 1286223"/>
                      <a:gd name="connsiteY1826" fmla="*/ 478252 h 958121"/>
                      <a:gd name="connsiteX1827" fmla="*/ 179800 w 1286223"/>
                      <a:gd name="connsiteY1827" fmla="*/ 396813 h 958121"/>
                      <a:gd name="connsiteX1828" fmla="*/ 179800 w 1286223"/>
                      <a:gd name="connsiteY1828" fmla="*/ 396813 h 958121"/>
                      <a:gd name="connsiteX1829" fmla="*/ 179800 w 1286223"/>
                      <a:gd name="connsiteY1829" fmla="*/ 396813 h 958121"/>
                      <a:gd name="connsiteX1830" fmla="*/ 12922 w 1286223"/>
                      <a:gd name="connsiteY1830" fmla="*/ 18766 h 958121"/>
                      <a:gd name="connsiteX1831" fmla="*/ 12922 w 1286223"/>
                      <a:gd name="connsiteY1831" fmla="*/ 18766 h 958121"/>
                      <a:gd name="connsiteX1832" fmla="*/ 12922 w 1286223"/>
                      <a:gd name="connsiteY1832" fmla="*/ 18766 h 958121"/>
                      <a:gd name="connsiteX1833" fmla="*/ 9017 w 1286223"/>
                      <a:gd name="connsiteY1833" fmla="*/ 1812 h 958121"/>
                      <a:gd name="connsiteX1834" fmla="*/ 9017 w 1286223"/>
                      <a:gd name="connsiteY1834" fmla="*/ 1812 h 958121"/>
                      <a:gd name="connsiteX1835" fmla="*/ 9017 w 1286223"/>
                      <a:gd name="connsiteY1835" fmla="*/ 1812 h 958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  <a:cxn ang="0">
                        <a:pos x="connsiteX1776" y="connsiteY1776"/>
                      </a:cxn>
                      <a:cxn ang="0">
                        <a:pos x="connsiteX1777" y="connsiteY1777"/>
                      </a:cxn>
                      <a:cxn ang="0">
                        <a:pos x="connsiteX1778" y="connsiteY1778"/>
                      </a:cxn>
                      <a:cxn ang="0">
                        <a:pos x="connsiteX1779" y="connsiteY1779"/>
                      </a:cxn>
                      <a:cxn ang="0">
                        <a:pos x="connsiteX1780" y="connsiteY1780"/>
                      </a:cxn>
                      <a:cxn ang="0">
                        <a:pos x="connsiteX1781" y="connsiteY1781"/>
                      </a:cxn>
                      <a:cxn ang="0">
                        <a:pos x="connsiteX1782" y="connsiteY1782"/>
                      </a:cxn>
                      <a:cxn ang="0">
                        <a:pos x="connsiteX1783" y="connsiteY1783"/>
                      </a:cxn>
                      <a:cxn ang="0">
                        <a:pos x="connsiteX1784" y="connsiteY1784"/>
                      </a:cxn>
                      <a:cxn ang="0">
                        <a:pos x="connsiteX1785" y="connsiteY1785"/>
                      </a:cxn>
                      <a:cxn ang="0">
                        <a:pos x="connsiteX1786" y="connsiteY1786"/>
                      </a:cxn>
                      <a:cxn ang="0">
                        <a:pos x="connsiteX1787" y="connsiteY1787"/>
                      </a:cxn>
                      <a:cxn ang="0">
                        <a:pos x="connsiteX1788" y="connsiteY1788"/>
                      </a:cxn>
                      <a:cxn ang="0">
                        <a:pos x="connsiteX1789" y="connsiteY1789"/>
                      </a:cxn>
                      <a:cxn ang="0">
                        <a:pos x="connsiteX1790" y="connsiteY1790"/>
                      </a:cxn>
                      <a:cxn ang="0">
                        <a:pos x="connsiteX1791" y="connsiteY1791"/>
                      </a:cxn>
                      <a:cxn ang="0">
                        <a:pos x="connsiteX1792" y="connsiteY1792"/>
                      </a:cxn>
                      <a:cxn ang="0">
                        <a:pos x="connsiteX1793" y="connsiteY1793"/>
                      </a:cxn>
                      <a:cxn ang="0">
                        <a:pos x="connsiteX1794" y="connsiteY1794"/>
                      </a:cxn>
                      <a:cxn ang="0">
                        <a:pos x="connsiteX1795" y="connsiteY1795"/>
                      </a:cxn>
                      <a:cxn ang="0">
                        <a:pos x="connsiteX1796" y="connsiteY1796"/>
                      </a:cxn>
                      <a:cxn ang="0">
                        <a:pos x="connsiteX1797" y="connsiteY1797"/>
                      </a:cxn>
                      <a:cxn ang="0">
                        <a:pos x="connsiteX1798" y="connsiteY1798"/>
                      </a:cxn>
                      <a:cxn ang="0">
                        <a:pos x="connsiteX1799" y="connsiteY1799"/>
                      </a:cxn>
                      <a:cxn ang="0">
                        <a:pos x="connsiteX1800" y="connsiteY1800"/>
                      </a:cxn>
                      <a:cxn ang="0">
                        <a:pos x="connsiteX1801" y="connsiteY1801"/>
                      </a:cxn>
                      <a:cxn ang="0">
                        <a:pos x="connsiteX1802" y="connsiteY1802"/>
                      </a:cxn>
                      <a:cxn ang="0">
                        <a:pos x="connsiteX1803" y="connsiteY1803"/>
                      </a:cxn>
                      <a:cxn ang="0">
                        <a:pos x="connsiteX1804" y="connsiteY1804"/>
                      </a:cxn>
                      <a:cxn ang="0">
                        <a:pos x="connsiteX1805" y="connsiteY1805"/>
                      </a:cxn>
                      <a:cxn ang="0">
                        <a:pos x="connsiteX1806" y="connsiteY1806"/>
                      </a:cxn>
                      <a:cxn ang="0">
                        <a:pos x="connsiteX1807" y="connsiteY1807"/>
                      </a:cxn>
                      <a:cxn ang="0">
                        <a:pos x="connsiteX1808" y="connsiteY1808"/>
                      </a:cxn>
                      <a:cxn ang="0">
                        <a:pos x="connsiteX1809" y="connsiteY1809"/>
                      </a:cxn>
                      <a:cxn ang="0">
                        <a:pos x="connsiteX1810" y="connsiteY1810"/>
                      </a:cxn>
                      <a:cxn ang="0">
                        <a:pos x="connsiteX1811" y="connsiteY1811"/>
                      </a:cxn>
                      <a:cxn ang="0">
                        <a:pos x="connsiteX1812" y="connsiteY1812"/>
                      </a:cxn>
                      <a:cxn ang="0">
                        <a:pos x="connsiteX1813" y="connsiteY1813"/>
                      </a:cxn>
                      <a:cxn ang="0">
                        <a:pos x="connsiteX1814" y="connsiteY1814"/>
                      </a:cxn>
                      <a:cxn ang="0">
                        <a:pos x="connsiteX1815" y="connsiteY1815"/>
                      </a:cxn>
                      <a:cxn ang="0">
                        <a:pos x="connsiteX1816" y="connsiteY1816"/>
                      </a:cxn>
                      <a:cxn ang="0">
                        <a:pos x="connsiteX1817" y="connsiteY1817"/>
                      </a:cxn>
                      <a:cxn ang="0">
                        <a:pos x="connsiteX1818" y="connsiteY1818"/>
                      </a:cxn>
                      <a:cxn ang="0">
                        <a:pos x="connsiteX1819" y="connsiteY1819"/>
                      </a:cxn>
                      <a:cxn ang="0">
                        <a:pos x="connsiteX1820" y="connsiteY1820"/>
                      </a:cxn>
                      <a:cxn ang="0">
                        <a:pos x="connsiteX1821" y="connsiteY1821"/>
                      </a:cxn>
                      <a:cxn ang="0">
                        <a:pos x="connsiteX1822" y="connsiteY1822"/>
                      </a:cxn>
                      <a:cxn ang="0">
                        <a:pos x="connsiteX1823" y="connsiteY1823"/>
                      </a:cxn>
                      <a:cxn ang="0">
                        <a:pos x="connsiteX1824" y="connsiteY1824"/>
                      </a:cxn>
                      <a:cxn ang="0">
                        <a:pos x="connsiteX1825" y="connsiteY1825"/>
                      </a:cxn>
                      <a:cxn ang="0">
                        <a:pos x="connsiteX1826" y="connsiteY1826"/>
                      </a:cxn>
                      <a:cxn ang="0">
                        <a:pos x="connsiteX1827" y="connsiteY1827"/>
                      </a:cxn>
                      <a:cxn ang="0">
                        <a:pos x="connsiteX1828" y="connsiteY1828"/>
                      </a:cxn>
                      <a:cxn ang="0">
                        <a:pos x="connsiteX1829" y="connsiteY1829"/>
                      </a:cxn>
                      <a:cxn ang="0">
                        <a:pos x="connsiteX1830" y="connsiteY1830"/>
                      </a:cxn>
                      <a:cxn ang="0">
                        <a:pos x="connsiteX1831" y="connsiteY1831"/>
                      </a:cxn>
                      <a:cxn ang="0">
                        <a:pos x="connsiteX1832" y="connsiteY1832"/>
                      </a:cxn>
                      <a:cxn ang="0">
                        <a:pos x="connsiteX1833" y="connsiteY1833"/>
                      </a:cxn>
                      <a:cxn ang="0">
                        <a:pos x="connsiteX1834" y="connsiteY1834"/>
                      </a:cxn>
                      <a:cxn ang="0">
                        <a:pos x="connsiteX1835" y="connsiteY1835"/>
                      </a:cxn>
                    </a:cxnLst>
                    <a:rect l="l" t="t" r="r" b="b"/>
                    <a:pathLst>
                      <a:path w="1286223" h="958121">
                        <a:moveTo>
                          <a:pt x="1003808" y="956121"/>
                        </a:moveTo>
                        <a:cubicBezTo>
                          <a:pt x="1002665" y="956121"/>
                          <a:pt x="1001712" y="955550"/>
                          <a:pt x="1001141" y="954502"/>
                        </a:cubicBezTo>
                        <a:cubicBezTo>
                          <a:pt x="1000855" y="953931"/>
                          <a:pt x="1000188" y="953931"/>
                          <a:pt x="998950" y="954121"/>
                        </a:cubicBezTo>
                        <a:cubicBezTo>
                          <a:pt x="998188" y="954216"/>
                          <a:pt x="997426" y="954407"/>
                          <a:pt x="996950" y="953740"/>
                        </a:cubicBezTo>
                        <a:cubicBezTo>
                          <a:pt x="996473" y="953073"/>
                          <a:pt x="996950" y="952216"/>
                          <a:pt x="997426" y="951359"/>
                        </a:cubicBezTo>
                        <a:cubicBezTo>
                          <a:pt x="995997" y="950692"/>
                          <a:pt x="988663" y="951930"/>
                          <a:pt x="987425" y="952597"/>
                        </a:cubicBezTo>
                        <a:cubicBezTo>
                          <a:pt x="985615" y="953645"/>
                          <a:pt x="984186" y="954216"/>
                          <a:pt x="982281" y="952883"/>
                        </a:cubicBezTo>
                        <a:cubicBezTo>
                          <a:pt x="979709" y="950978"/>
                          <a:pt x="980567" y="949358"/>
                          <a:pt x="981043" y="948501"/>
                        </a:cubicBezTo>
                        <a:cubicBezTo>
                          <a:pt x="981138" y="948311"/>
                          <a:pt x="981329" y="948025"/>
                          <a:pt x="981329" y="947930"/>
                        </a:cubicBezTo>
                        <a:cubicBezTo>
                          <a:pt x="981329" y="947930"/>
                          <a:pt x="981233" y="947644"/>
                          <a:pt x="980376" y="947263"/>
                        </a:cubicBezTo>
                        <a:cubicBezTo>
                          <a:pt x="979233" y="946787"/>
                          <a:pt x="976756" y="943644"/>
                          <a:pt x="977233" y="942024"/>
                        </a:cubicBezTo>
                        <a:cubicBezTo>
                          <a:pt x="977328" y="941738"/>
                          <a:pt x="977614" y="940977"/>
                          <a:pt x="978852" y="940977"/>
                        </a:cubicBezTo>
                        <a:cubicBezTo>
                          <a:pt x="979138" y="940691"/>
                          <a:pt x="979709" y="939453"/>
                          <a:pt x="979995" y="937738"/>
                        </a:cubicBezTo>
                        <a:cubicBezTo>
                          <a:pt x="980186" y="936595"/>
                          <a:pt x="980090" y="936024"/>
                          <a:pt x="979995" y="935738"/>
                        </a:cubicBezTo>
                        <a:lnTo>
                          <a:pt x="979900" y="935738"/>
                        </a:lnTo>
                        <a:lnTo>
                          <a:pt x="979519" y="935642"/>
                        </a:lnTo>
                        <a:cubicBezTo>
                          <a:pt x="978947" y="935357"/>
                          <a:pt x="978757" y="934976"/>
                          <a:pt x="977900" y="931166"/>
                        </a:cubicBezTo>
                        <a:cubicBezTo>
                          <a:pt x="977423" y="928975"/>
                          <a:pt x="976376" y="926308"/>
                          <a:pt x="975804" y="925451"/>
                        </a:cubicBezTo>
                        <a:cubicBezTo>
                          <a:pt x="975518" y="925546"/>
                          <a:pt x="975423" y="925641"/>
                          <a:pt x="975423" y="925641"/>
                        </a:cubicBezTo>
                        <a:cubicBezTo>
                          <a:pt x="973709" y="926784"/>
                          <a:pt x="971994" y="927261"/>
                          <a:pt x="970470" y="927737"/>
                        </a:cubicBezTo>
                        <a:cubicBezTo>
                          <a:pt x="968375" y="928308"/>
                          <a:pt x="966565" y="928880"/>
                          <a:pt x="965327" y="930690"/>
                        </a:cubicBezTo>
                        <a:cubicBezTo>
                          <a:pt x="963326" y="933642"/>
                          <a:pt x="955421" y="940500"/>
                          <a:pt x="949896" y="939643"/>
                        </a:cubicBezTo>
                        <a:cubicBezTo>
                          <a:pt x="948372" y="939453"/>
                          <a:pt x="946372" y="938500"/>
                          <a:pt x="945419" y="935452"/>
                        </a:cubicBezTo>
                        <a:cubicBezTo>
                          <a:pt x="945324" y="935071"/>
                          <a:pt x="945134" y="935071"/>
                          <a:pt x="945038" y="934976"/>
                        </a:cubicBezTo>
                        <a:cubicBezTo>
                          <a:pt x="943705" y="934500"/>
                          <a:pt x="940371" y="936786"/>
                          <a:pt x="939228" y="937548"/>
                        </a:cubicBezTo>
                        <a:cubicBezTo>
                          <a:pt x="938942" y="937738"/>
                          <a:pt x="938752" y="937929"/>
                          <a:pt x="938561" y="938024"/>
                        </a:cubicBezTo>
                        <a:cubicBezTo>
                          <a:pt x="936942" y="938976"/>
                          <a:pt x="935799" y="937357"/>
                          <a:pt x="935228" y="936500"/>
                        </a:cubicBezTo>
                        <a:cubicBezTo>
                          <a:pt x="935132" y="936309"/>
                          <a:pt x="934942" y="936119"/>
                          <a:pt x="934847" y="935928"/>
                        </a:cubicBezTo>
                        <a:cubicBezTo>
                          <a:pt x="934847" y="936024"/>
                          <a:pt x="934751" y="936024"/>
                          <a:pt x="934751" y="936119"/>
                        </a:cubicBezTo>
                        <a:cubicBezTo>
                          <a:pt x="933989" y="937167"/>
                          <a:pt x="933418" y="937357"/>
                          <a:pt x="932942" y="937262"/>
                        </a:cubicBezTo>
                        <a:cubicBezTo>
                          <a:pt x="932465" y="937167"/>
                          <a:pt x="931799" y="936881"/>
                          <a:pt x="931418" y="935738"/>
                        </a:cubicBezTo>
                        <a:cubicBezTo>
                          <a:pt x="930751" y="934023"/>
                          <a:pt x="930656" y="930690"/>
                          <a:pt x="932180" y="928784"/>
                        </a:cubicBezTo>
                        <a:cubicBezTo>
                          <a:pt x="932942" y="927832"/>
                          <a:pt x="933037" y="927356"/>
                          <a:pt x="933037" y="927261"/>
                        </a:cubicBezTo>
                        <a:cubicBezTo>
                          <a:pt x="933037" y="927261"/>
                          <a:pt x="932846" y="926879"/>
                          <a:pt x="931513" y="926784"/>
                        </a:cubicBezTo>
                        <a:cubicBezTo>
                          <a:pt x="931513" y="926879"/>
                          <a:pt x="931132" y="927261"/>
                          <a:pt x="930941" y="927451"/>
                        </a:cubicBezTo>
                        <a:cubicBezTo>
                          <a:pt x="930751" y="927642"/>
                          <a:pt x="930656" y="927927"/>
                          <a:pt x="930465" y="928118"/>
                        </a:cubicBezTo>
                        <a:cubicBezTo>
                          <a:pt x="930370" y="928213"/>
                          <a:pt x="929036" y="929737"/>
                          <a:pt x="928084" y="929737"/>
                        </a:cubicBezTo>
                        <a:cubicBezTo>
                          <a:pt x="926941" y="929737"/>
                          <a:pt x="926465" y="928308"/>
                          <a:pt x="926084" y="926784"/>
                        </a:cubicBezTo>
                        <a:cubicBezTo>
                          <a:pt x="925988" y="926308"/>
                          <a:pt x="925703" y="925546"/>
                          <a:pt x="925607" y="925356"/>
                        </a:cubicBezTo>
                        <a:cubicBezTo>
                          <a:pt x="923321" y="922688"/>
                          <a:pt x="924083" y="918498"/>
                          <a:pt x="924655" y="915259"/>
                        </a:cubicBezTo>
                        <a:cubicBezTo>
                          <a:pt x="924750" y="914592"/>
                          <a:pt x="924845" y="914021"/>
                          <a:pt x="924941" y="913449"/>
                        </a:cubicBezTo>
                        <a:cubicBezTo>
                          <a:pt x="925322" y="910496"/>
                          <a:pt x="925036" y="909354"/>
                          <a:pt x="923702" y="908973"/>
                        </a:cubicBezTo>
                        <a:cubicBezTo>
                          <a:pt x="922940" y="908782"/>
                          <a:pt x="922559" y="908782"/>
                          <a:pt x="922274" y="908782"/>
                        </a:cubicBezTo>
                        <a:cubicBezTo>
                          <a:pt x="922464" y="909544"/>
                          <a:pt x="922369" y="910020"/>
                          <a:pt x="921988" y="910306"/>
                        </a:cubicBezTo>
                        <a:cubicBezTo>
                          <a:pt x="921321" y="910878"/>
                          <a:pt x="920464" y="910401"/>
                          <a:pt x="919226" y="909830"/>
                        </a:cubicBezTo>
                        <a:cubicBezTo>
                          <a:pt x="917511" y="908973"/>
                          <a:pt x="915892" y="908211"/>
                          <a:pt x="915225" y="909068"/>
                        </a:cubicBezTo>
                        <a:cubicBezTo>
                          <a:pt x="914273" y="910211"/>
                          <a:pt x="913415" y="909830"/>
                          <a:pt x="913225" y="909734"/>
                        </a:cubicBezTo>
                        <a:cubicBezTo>
                          <a:pt x="912558" y="909354"/>
                          <a:pt x="912368" y="908496"/>
                          <a:pt x="912749" y="907639"/>
                        </a:cubicBezTo>
                        <a:cubicBezTo>
                          <a:pt x="912558" y="906972"/>
                          <a:pt x="909605" y="906591"/>
                          <a:pt x="908367" y="906401"/>
                        </a:cubicBezTo>
                        <a:cubicBezTo>
                          <a:pt x="906272" y="906115"/>
                          <a:pt x="905129" y="905925"/>
                          <a:pt x="904557" y="905353"/>
                        </a:cubicBezTo>
                        <a:cubicBezTo>
                          <a:pt x="904271" y="905067"/>
                          <a:pt x="904081" y="904877"/>
                          <a:pt x="903986" y="904782"/>
                        </a:cubicBezTo>
                        <a:cubicBezTo>
                          <a:pt x="903890" y="904782"/>
                          <a:pt x="903795" y="904877"/>
                          <a:pt x="903795" y="904972"/>
                        </a:cubicBezTo>
                        <a:lnTo>
                          <a:pt x="903509" y="905163"/>
                        </a:lnTo>
                        <a:cubicBezTo>
                          <a:pt x="900842" y="906877"/>
                          <a:pt x="893127" y="906210"/>
                          <a:pt x="890651" y="903448"/>
                        </a:cubicBezTo>
                        <a:cubicBezTo>
                          <a:pt x="889603" y="902210"/>
                          <a:pt x="889603" y="900686"/>
                          <a:pt x="890746" y="899257"/>
                        </a:cubicBezTo>
                        <a:cubicBezTo>
                          <a:pt x="891984" y="897828"/>
                          <a:pt x="894651" y="893161"/>
                          <a:pt x="894365" y="892208"/>
                        </a:cubicBezTo>
                        <a:lnTo>
                          <a:pt x="894270" y="892018"/>
                        </a:lnTo>
                        <a:cubicBezTo>
                          <a:pt x="893889" y="891542"/>
                          <a:pt x="893508" y="891066"/>
                          <a:pt x="893699" y="890494"/>
                        </a:cubicBezTo>
                        <a:cubicBezTo>
                          <a:pt x="893889" y="889827"/>
                          <a:pt x="894651" y="889732"/>
                          <a:pt x="895127" y="889542"/>
                        </a:cubicBezTo>
                        <a:cubicBezTo>
                          <a:pt x="895508" y="889446"/>
                          <a:pt x="895508" y="889446"/>
                          <a:pt x="895794" y="889161"/>
                        </a:cubicBezTo>
                        <a:cubicBezTo>
                          <a:pt x="896080" y="888875"/>
                          <a:pt x="896461" y="888303"/>
                          <a:pt x="897509" y="887732"/>
                        </a:cubicBezTo>
                        <a:cubicBezTo>
                          <a:pt x="899509" y="886494"/>
                          <a:pt x="899414" y="886208"/>
                          <a:pt x="899318" y="885827"/>
                        </a:cubicBezTo>
                        <a:cubicBezTo>
                          <a:pt x="899033" y="885255"/>
                          <a:pt x="898747" y="884398"/>
                          <a:pt x="899414" y="882969"/>
                        </a:cubicBezTo>
                        <a:cubicBezTo>
                          <a:pt x="899890" y="881921"/>
                          <a:pt x="899223" y="880112"/>
                          <a:pt x="898652" y="878492"/>
                        </a:cubicBezTo>
                        <a:cubicBezTo>
                          <a:pt x="897890" y="876302"/>
                          <a:pt x="897032" y="873825"/>
                          <a:pt x="899033" y="872968"/>
                        </a:cubicBezTo>
                        <a:lnTo>
                          <a:pt x="899414" y="872778"/>
                        </a:lnTo>
                        <a:cubicBezTo>
                          <a:pt x="900461" y="872301"/>
                          <a:pt x="900652" y="872301"/>
                          <a:pt x="900747" y="871539"/>
                        </a:cubicBezTo>
                        <a:cubicBezTo>
                          <a:pt x="900938" y="869825"/>
                          <a:pt x="902081" y="869539"/>
                          <a:pt x="902747" y="869349"/>
                        </a:cubicBezTo>
                        <a:cubicBezTo>
                          <a:pt x="903319" y="869158"/>
                          <a:pt x="903700" y="869063"/>
                          <a:pt x="903224" y="866586"/>
                        </a:cubicBezTo>
                        <a:cubicBezTo>
                          <a:pt x="903033" y="865824"/>
                          <a:pt x="903319" y="865253"/>
                          <a:pt x="903795" y="864777"/>
                        </a:cubicBezTo>
                        <a:cubicBezTo>
                          <a:pt x="904367" y="864396"/>
                          <a:pt x="905224" y="864300"/>
                          <a:pt x="905795" y="864681"/>
                        </a:cubicBezTo>
                        <a:cubicBezTo>
                          <a:pt x="906272" y="864967"/>
                          <a:pt x="906462" y="865443"/>
                          <a:pt x="906462" y="865920"/>
                        </a:cubicBezTo>
                        <a:cubicBezTo>
                          <a:pt x="906462" y="865920"/>
                          <a:pt x="907034" y="866110"/>
                          <a:pt x="907700" y="866110"/>
                        </a:cubicBezTo>
                        <a:cubicBezTo>
                          <a:pt x="907796" y="866110"/>
                          <a:pt x="907891" y="866110"/>
                          <a:pt x="907986" y="866110"/>
                        </a:cubicBezTo>
                        <a:cubicBezTo>
                          <a:pt x="908558" y="866110"/>
                          <a:pt x="908748" y="865920"/>
                          <a:pt x="908843" y="865824"/>
                        </a:cubicBezTo>
                        <a:lnTo>
                          <a:pt x="908843" y="865824"/>
                        </a:lnTo>
                        <a:cubicBezTo>
                          <a:pt x="908843" y="865824"/>
                          <a:pt x="908843" y="865443"/>
                          <a:pt x="908081" y="864777"/>
                        </a:cubicBezTo>
                        <a:cubicBezTo>
                          <a:pt x="906843" y="863538"/>
                          <a:pt x="907129" y="862014"/>
                          <a:pt x="907319" y="860871"/>
                        </a:cubicBezTo>
                        <a:cubicBezTo>
                          <a:pt x="907415" y="860300"/>
                          <a:pt x="907510" y="859633"/>
                          <a:pt x="907319" y="859442"/>
                        </a:cubicBezTo>
                        <a:cubicBezTo>
                          <a:pt x="907224" y="859347"/>
                          <a:pt x="906843" y="859062"/>
                          <a:pt x="905224" y="859157"/>
                        </a:cubicBezTo>
                        <a:cubicBezTo>
                          <a:pt x="904081" y="859252"/>
                          <a:pt x="902747" y="858395"/>
                          <a:pt x="901509" y="857538"/>
                        </a:cubicBezTo>
                        <a:cubicBezTo>
                          <a:pt x="901033" y="857252"/>
                          <a:pt x="900366" y="856775"/>
                          <a:pt x="899985" y="856680"/>
                        </a:cubicBezTo>
                        <a:cubicBezTo>
                          <a:pt x="899699" y="857347"/>
                          <a:pt x="899128" y="857823"/>
                          <a:pt x="898461" y="858109"/>
                        </a:cubicBezTo>
                        <a:cubicBezTo>
                          <a:pt x="897032" y="858776"/>
                          <a:pt x="894937" y="858490"/>
                          <a:pt x="893794" y="857919"/>
                        </a:cubicBezTo>
                        <a:cubicBezTo>
                          <a:pt x="893508" y="857728"/>
                          <a:pt x="892460" y="857728"/>
                          <a:pt x="891508" y="857633"/>
                        </a:cubicBezTo>
                        <a:cubicBezTo>
                          <a:pt x="889317" y="857442"/>
                          <a:pt x="887126" y="857347"/>
                          <a:pt x="886364" y="856013"/>
                        </a:cubicBezTo>
                        <a:cubicBezTo>
                          <a:pt x="886174" y="855633"/>
                          <a:pt x="885983" y="854966"/>
                          <a:pt x="886364" y="854108"/>
                        </a:cubicBezTo>
                        <a:cubicBezTo>
                          <a:pt x="885793" y="853918"/>
                          <a:pt x="884650" y="853918"/>
                          <a:pt x="883793" y="853823"/>
                        </a:cubicBezTo>
                        <a:cubicBezTo>
                          <a:pt x="881602" y="853728"/>
                          <a:pt x="879602" y="853632"/>
                          <a:pt x="878935" y="852394"/>
                        </a:cubicBezTo>
                        <a:cubicBezTo>
                          <a:pt x="878744" y="852013"/>
                          <a:pt x="878554" y="851346"/>
                          <a:pt x="879125" y="850489"/>
                        </a:cubicBezTo>
                        <a:lnTo>
                          <a:pt x="879411" y="850013"/>
                        </a:lnTo>
                        <a:cubicBezTo>
                          <a:pt x="881411" y="846870"/>
                          <a:pt x="881411" y="846012"/>
                          <a:pt x="881316" y="845822"/>
                        </a:cubicBezTo>
                        <a:cubicBezTo>
                          <a:pt x="881316" y="845822"/>
                          <a:pt x="881221" y="845822"/>
                          <a:pt x="881126" y="845822"/>
                        </a:cubicBezTo>
                        <a:cubicBezTo>
                          <a:pt x="881030" y="845822"/>
                          <a:pt x="880840" y="845822"/>
                          <a:pt x="880554" y="845917"/>
                        </a:cubicBezTo>
                        <a:cubicBezTo>
                          <a:pt x="879697" y="846108"/>
                          <a:pt x="879316" y="845727"/>
                          <a:pt x="879221" y="845441"/>
                        </a:cubicBezTo>
                        <a:cubicBezTo>
                          <a:pt x="878744" y="844679"/>
                          <a:pt x="879506" y="843726"/>
                          <a:pt x="880364" y="842774"/>
                        </a:cubicBezTo>
                        <a:cubicBezTo>
                          <a:pt x="880840" y="842107"/>
                          <a:pt x="880173" y="839059"/>
                          <a:pt x="879602" y="838202"/>
                        </a:cubicBezTo>
                        <a:cubicBezTo>
                          <a:pt x="877601" y="838678"/>
                          <a:pt x="876458" y="837725"/>
                          <a:pt x="876173" y="836678"/>
                        </a:cubicBezTo>
                        <a:cubicBezTo>
                          <a:pt x="875696" y="835154"/>
                          <a:pt x="876649" y="832868"/>
                          <a:pt x="879030" y="831915"/>
                        </a:cubicBezTo>
                        <a:cubicBezTo>
                          <a:pt x="879506" y="831725"/>
                          <a:pt x="879602" y="831534"/>
                          <a:pt x="879697" y="831534"/>
                        </a:cubicBezTo>
                        <a:cubicBezTo>
                          <a:pt x="879792" y="831249"/>
                          <a:pt x="879221" y="830487"/>
                          <a:pt x="878840" y="829915"/>
                        </a:cubicBezTo>
                        <a:cubicBezTo>
                          <a:pt x="878078" y="828867"/>
                          <a:pt x="877125" y="827534"/>
                          <a:pt x="877411" y="826010"/>
                        </a:cubicBezTo>
                        <a:cubicBezTo>
                          <a:pt x="877697" y="824676"/>
                          <a:pt x="875792" y="823819"/>
                          <a:pt x="873696" y="823057"/>
                        </a:cubicBezTo>
                        <a:cubicBezTo>
                          <a:pt x="872363" y="822581"/>
                          <a:pt x="871505" y="822295"/>
                          <a:pt x="871505" y="821438"/>
                        </a:cubicBezTo>
                        <a:cubicBezTo>
                          <a:pt x="871505" y="821152"/>
                          <a:pt x="871601" y="820676"/>
                          <a:pt x="872172" y="820390"/>
                        </a:cubicBezTo>
                        <a:cubicBezTo>
                          <a:pt x="872648" y="819533"/>
                          <a:pt x="872839" y="815628"/>
                          <a:pt x="872267" y="815056"/>
                        </a:cubicBezTo>
                        <a:cubicBezTo>
                          <a:pt x="871981" y="814961"/>
                          <a:pt x="871601" y="814675"/>
                          <a:pt x="871601" y="814199"/>
                        </a:cubicBezTo>
                        <a:cubicBezTo>
                          <a:pt x="871505" y="813627"/>
                          <a:pt x="871791" y="813056"/>
                          <a:pt x="872458" y="812675"/>
                        </a:cubicBezTo>
                        <a:cubicBezTo>
                          <a:pt x="873125" y="812199"/>
                          <a:pt x="873887" y="812103"/>
                          <a:pt x="874363" y="812484"/>
                        </a:cubicBezTo>
                        <a:cubicBezTo>
                          <a:pt x="874744" y="812675"/>
                          <a:pt x="877030" y="811817"/>
                          <a:pt x="879411" y="809722"/>
                        </a:cubicBezTo>
                        <a:cubicBezTo>
                          <a:pt x="881316" y="808008"/>
                          <a:pt x="881602" y="806960"/>
                          <a:pt x="881602" y="806769"/>
                        </a:cubicBezTo>
                        <a:cubicBezTo>
                          <a:pt x="881602" y="806769"/>
                          <a:pt x="881221" y="806483"/>
                          <a:pt x="880078" y="806579"/>
                        </a:cubicBezTo>
                        <a:cubicBezTo>
                          <a:pt x="879125" y="806865"/>
                          <a:pt x="869791" y="809246"/>
                          <a:pt x="867219" y="807246"/>
                        </a:cubicBezTo>
                        <a:cubicBezTo>
                          <a:pt x="866171" y="806483"/>
                          <a:pt x="861980" y="806293"/>
                          <a:pt x="859694" y="806769"/>
                        </a:cubicBezTo>
                        <a:cubicBezTo>
                          <a:pt x="857789" y="807150"/>
                          <a:pt x="856265" y="806865"/>
                          <a:pt x="854456" y="806579"/>
                        </a:cubicBezTo>
                        <a:cubicBezTo>
                          <a:pt x="853884" y="806483"/>
                          <a:pt x="853217" y="806388"/>
                          <a:pt x="852551" y="806293"/>
                        </a:cubicBezTo>
                        <a:cubicBezTo>
                          <a:pt x="850074" y="806007"/>
                          <a:pt x="847598" y="807150"/>
                          <a:pt x="845216" y="808293"/>
                        </a:cubicBezTo>
                        <a:cubicBezTo>
                          <a:pt x="843216" y="809246"/>
                          <a:pt x="841311" y="810103"/>
                          <a:pt x="839406" y="810198"/>
                        </a:cubicBezTo>
                        <a:cubicBezTo>
                          <a:pt x="838644" y="810198"/>
                          <a:pt x="835215" y="812675"/>
                          <a:pt x="833215" y="814199"/>
                        </a:cubicBezTo>
                        <a:lnTo>
                          <a:pt x="831881" y="815151"/>
                        </a:lnTo>
                        <a:cubicBezTo>
                          <a:pt x="829881" y="816580"/>
                          <a:pt x="828357" y="817628"/>
                          <a:pt x="827024" y="817247"/>
                        </a:cubicBezTo>
                        <a:cubicBezTo>
                          <a:pt x="826357" y="817056"/>
                          <a:pt x="825881" y="816485"/>
                          <a:pt x="825500" y="815628"/>
                        </a:cubicBezTo>
                        <a:cubicBezTo>
                          <a:pt x="825404" y="815342"/>
                          <a:pt x="824928" y="815151"/>
                          <a:pt x="824261" y="814866"/>
                        </a:cubicBezTo>
                        <a:cubicBezTo>
                          <a:pt x="823690" y="814580"/>
                          <a:pt x="822928" y="814294"/>
                          <a:pt x="822166" y="813723"/>
                        </a:cubicBezTo>
                        <a:cubicBezTo>
                          <a:pt x="821785" y="813437"/>
                          <a:pt x="821594" y="813056"/>
                          <a:pt x="821594" y="812579"/>
                        </a:cubicBezTo>
                        <a:cubicBezTo>
                          <a:pt x="821594" y="811246"/>
                          <a:pt x="823214" y="809817"/>
                          <a:pt x="826071" y="807341"/>
                        </a:cubicBezTo>
                        <a:cubicBezTo>
                          <a:pt x="828167" y="805531"/>
                          <a:pt x="831119" y="803054"/>
                          <a:pt x="831215" y="801721"/>
                        </a:cubicBezTo>
                        <a:cubicBezTo>
                          <a:pt x="831215" y="801531"/>
                          <a:pt x="831215" y="801435"/>
                          <a:pt x="831024" y="801245"/>
                        </a:cubicBezTo>
                        <a:cubicBezTo>
                          <a:pt x="829691" y="799816"/>
                          <a:pt x="830929" y="798387"/>
                          <a:pt x="831596" y="797530"/>
                        </a:cubicBezTo>
                        <a:cubicBezTo>
                          <a:pt x="831786" y="797340"/>
                          <a:pt x="832072" y="796958"/>
                          <a:pt x="832167" y="796768"/>
                        </a:cubicBezTo>
                        <a:cubicBezTo>
                          <a:pt x="831977" y="796673"/>
                          <a:pt x="831500" y="796482"/>
                          <a:pt x="830167" y="796387"/>
                        </a:cubicBezTo>
                        <a:cubicBezTo>
                          <a:pt x="828643" y="796292"/>
                          <a:pt x="828071" y="795149"/>
                          <a:pt x="828167" y="794292"/>
                        </a:cubicBezTo>
                        <a:cubicBezTo>
                          <a:pt x="828167" y="793244"/>
                          <a:pt x="828929" y="792101"/>
                          <a:pt x="830072" y="792006"/>
                        </a:cubicBezTo>
                        <a:cubicBezTo>
                          <a:pt x="830167" y="791720"/>
                          <a:pt x="829976" y="790100"/>
                          <a:pt x="829214" y="789053"/>
                        </a:cubicBezTo>
                        <a:cubicBezTo>
                          <a:pt x="828929" y="788672"/>
                          <a:pt x="828738" y="788577"/>
                          <a:pt x="828738" y="788577"/>
                        </a:cubicBezTo>
                        <a:cubicBezTo>
                          <a:pt x="826643" y="789148"/>
                          <a:pt x="825023" y="789338"/>
                          <a:pt x="824071" y="788481"/>
                        </a:cubicBezTo>
                        <a:cubicBezTo>
                          <a:pt x="823404" y="787815"/>
                          <a:pt x="823309" y="786767"/>
                          <a:pt x="823690" y="785243"/>
                        </a:cubicBezTo>
                        <a:cubicBezTo>
                          <a:pt x="824547" y="782195"/>
                          <a:pt x="825404" y="776956"/>
                          <a:pt x="824738" y="774956"/>
                        </a:cubicBezTo>
                        <a:cubicBezTo>
                          <a:pt x="824547" y="774289"/>
                          <a:pt x="824356" y="773432"/>
                          <a:pt x="824738" y="772765"/>
                        </a:cubicBezTo>
                        <a:cubicBezTo>
                          <a:pt x="825023" y="772194"/>
                          <a:pt x="825690" y="771813"/>
                          <a:pt x="826547" y="771622"/>
                        </a:cubicBezTo>
                        <a:cubicBezTo>
                          <a:pt x="827595" y="771432"/>
                          <a:pt x="828452" y="770860"/>
                          <a:pt x="829214" y="770384"/>
                        </a:cubicBezTo>
                        <a:cubicBezTo>
                          <a:pt x="830453" y="769622"/>
                          <a:pt x="831786" y="768765"/>
                          <a:pt x="833596" y="769146"/>
                        </a:cubicBezTo>
                        <a:cubicBezTo>
                          <a:pt x="834263" y="769336"/>
                          <a:pt x="834834" y="769241"/>
                          <a:pt x="835025" y="768860"/>
                        </a:cubicBezTo>
                        <a:cubicBezTo>
                          <a:pt x="835215" y="768669"/>
                          <a:pt x="835120" y="768383"/>
                          <a:pt x="835120" y="768383"/>
                        </a:cubicBezTo>
                        <a:cubicBezTo>
                          <a:pt x="834358" y="768383"/>
                          <a:pt x="833691" y="768193"/>
                          <a:pt x="833310" y="767717"/>
                        </a:cubicBezTo>
                        <a:cubicBezTo>
                          <a:pt x="832548" y="766955"/>
                          <a:pt x="832643" y="765907"/>
                          <a:pt x="832643" y="764954"/>
                        </a:cubicBezTo>
                        <a:cubicBezTo>
                          <a:pt x="832643" y="764478"/>
                          <a:pt x="832643" y="764002"/>
                          <a:pt x="832548" y="763716"/>
                        </a:cubicBezTo>
                        <a:cubicBezTo>
                          <a:pt x="831215" y="760763"/>
                          <a:pt x="832929" y="758382"/>
                          <a:pt x="834548" y="756192"/>
                        </a:cubicBezTo>
                        <a:cubicBezTo>
                          <a:pt x="835406" y="754953"/>
                          <a:pt x="836263" y="753810"/>
                          <a:pt x="836549" y="752667"/>
                        </a:cubicBezTo>
                        <a:cubicBezTo>
                          <a:pt x="837215" y="750096"/>
                          <a:pt x="837882" y="748857"/>
                          <a:pt x="838835" y="748571"/>
                        </a:cubicBezTo>
                        <a:cubicBezTo>
                          <a:pt x="839882" y="748286"/>
                          <a:pt x="840644" y="749048"/>
                          <a:pt x="841406" y="749715"/>
                        </a:cubicBezTo>
                        <a:cubicBezTo>
                          <a:pt x="842073" y="750286"/>
                          <a:pt x="842740" y="750858"/>
                          <a:pt x="843311" y="750762"/>
                        </a:cubicBezTo>
                        <a:cubicBezTo>
                          <a:pt x="843883" y="750667"/>
                          <a:pt x="844645" y="749905"/>
                          <a:pt x="845407" y="748667"/>
                        </a:cubicBezTo>
                        <a:cubicBezTo>
                          <a:pt x="845693" y="748286"/>
                          <a:pt x="845693" y="748000"/>
                          <a:pt x="845788" y="747809"/>
                        </a:cubicBezTo>
                        <a:cubicBezTo>
                          <a:pt x="846074" y="746857"/>
                          <a:pt x="846740" y="746952"/>
                          <a:pt x="847217" y="746952"/>
                        </a:cubicBezTo>
                        <a:cubicBezTo>
                          <a:pt x="847407" y="746952"/>
                          <a:pt x="847598" y="746952"/>
                          <a:pt x="847883" y="746952"/>
                        </a:cubicBezTo>
                        <a:cubicBezTo>
                          <a:pt x="848169" y="746952"/>
                          <a:pt x="849026" y="746476"/>
                          <a:pt x="850074" y="744952"/>
                        </a:cubicBezTo>
                        <a:cubicBezTo>
                          <a:pt x="851503" y="743047"/>
                          <a:pt x="852265" y="740761"/>
                          <a:pt x="851979" y="739713"/>
                        </a:cubicBezTo>
                        <a:cubicBezTo>
                          <a:pt x="851312" y="737808"/>
                          <a:pt x="852265" y="736951"/>
                          <a:pt x="852931" y="736475"/>
                        </a:cubicBezTo>
                        <a:cubicBezTo>
                          <a:pt x="853503" y="735999"/>
                          <a:pt x="853979" y="735617"/>
                          <a:pt x="853694" y="734094"/>
                        </a:cubicBezTo>
                        <a:cubicBezTo>
                          <a:pt x="853408" y="732665"/>
                          <a:pt x="854265" y="732284"/>
                          <a:pt x="854551" y="732188"/>
                        </a:cubicBezTo>
                        <a:cubicBezTo>
                          <a:pt x="856170" y="731617"/>
                          <a:pt x="859409" y="734379"/>
                          <a:pt x="859885" y="735332"/>
                        </a:cubicBezTo>
                        <a:cubicBezTo>
                          <a:pt x="860075" y="735713"/>
                          <a:pt x="860361" y="735903"/>
                          <a:pt x="860742" y="735808"/>
                        </a:cubicBezTo>
                        <a:cubicBezTo>
                          <a:pt x="862076" y="735522"/>
                          <a:pt x="863600" y="733713"/>
                          <a:pt x="863695" y="732855"/>
                        </a:cubicBezTo>
                        <a:cubicBezTo>
                          <a:pt x="863885" y="731141"/>
                          <a:pt x="865124" y="730283"/>
                          <a:pt x="865886" y="729807"/>
                        </a:cubicBezTo>
                        <a:cubicBezTo>
                          <a:pt x="865981" y="729712"/>
                          <a:pt x="866171" y="729617"/>
                          <a:pt x="866267" y="729521"/>
                        </a:cubicBezTo>
                        <a:cubicBezTo>
                          <a:pt x="866362" y="727426"/>
                          <a:pt x="867410" y="723997"/>
                          <a:pt x="869696" y="722949"/>
                        </a:cubicBezTo>
                        <a:cubicBezTo>
                          <a:pt x="870553" y="722568"/>
                          <a:pt x="871981" y="722378"/>
                          <a:pt x="873601" y="723807"/>
                        </a:cubicBezTo>
                        <a:cubicBezTo>
                          <a:pt x="874077" y="724188"/>
                          <a:pt x="874744" y="724664"/>
                          <a:pt x="875506" y="724378"/>
                        </a:cubicBezTo>
                        <a:cubicBezTo>
                          <a:pt x="876173" y="724092"/>
                          <a:pt x="876839" y="723235"/>
                          <a:pt x="876935" y="722187"/>
                        </a:cubicBezTo>
                        <a:cubicBezTo>
                          <a:pt x="877030" y="721521"/>
                          <a:pt x="877125" y="719901"/>
                          <a:pt x="875506" y="718663"/>
                        </a:cubicBezTo>
                        <a:cubicBezTo>
                          <a:pt x="873410" y="717044"/>
                          <a:pt x="873125" y="715425"/>
                          <a:pt x="872744" y="713424"/>
                        </a:cubicBezTo>
                        <a:cubicBezTo>
                          <a:pt x="872648" y="713138"/>
                          <a:pt x="872648" y="712758"/>
                          <a:pt x="872553" y="712377"/>
                        </a:cubicBezTo>
                        <a:cubicBezTo>
                          <a:pt x="872172" y="710091"/>
                          <a:pt x="872934" y="709138"/>
                          <a:pt x="873506" y="708662"/>
                        </a:cubicBezTo>
                        <a:cubicBezTo>
                          <a:pt x="874172" y="708090"/>
                          <a:pt x="875125" y="708090"/>
                          <a:pt x="875887" y="708471"/>
                        </a:cubicBezTo>
                        <a:cubicBezTo>
                          <a:pt x="876649" y="708852"/>
                          <a:pt x="877125" y="709519"/>
                          <a:pt x="877220" y="710376"/>
                        </a:cubicBezTo>
                        <a:cubicBezTo>
                          <a:pt x="877887" y="709709"/>
                          <a:pt x="878935" y="707995"/>
                          <a:pt x="878935" y="706662"/>
                        </a:cubicBezTo>
                        <a:cubicBezTo>
                          <a:pt x="878935" y="705995"/>
                          <a:pt x="878649" y="705614"/>
                          <a:pt x="877982" y="705423"/>
                        </a:cubicBezTo>
                        <a:cubicBezTo>
                          <a:pt x="877411" y="705233"/>
                          <a:pt x="876935" y="704852"/>
                          <a:pt x="876744" y="704375"/>
                        </a:cubicBezTo>
                        <a:cubicBezTo>
                          <a:pt x="876268" y="703042"/>
                          <a:pt x="877601" y="701137"/>
                          <a:pt x="878840" y="699518"/>
                        </a:cubicBezTo>
                        <a:lnTo>
                          <a:pt x="879030" y="699327"/>
                        </a:lnTo>
                        <a:cubicBezTo>
                          <a:pt x="880173" y="697708"/>
                          <a:pt x="880554" y="694660"/>
                          <a:pt x="880935" y="692279"/>
                        </a:cubicBezTo>
                        <a:cubicBezTo>
                          <a:pt x="881030" y="691421"/>
                          <a:pt x="881126" y="690659"/>
                          <a:pt x="881316" y="689993"/>
                        </a:cubicBezTo>
                        <a:cubicBezTo>
                          <a:pt x="881411" y="689517"/>
                          <a:pt x="881602" y="688945"/>
                          <a:pt x="881888" y="688469"/>
                        </a:cubicBezTo>
                        <a:cubicBezTo>
                          <a:pt x="882078" y="688088"/>
                          <a:pt x="882269" y="687707"/>
                          <a:pt x="882364" y="687326"/>
                        </a:cubicBezTo>
                        <a:cubicBezTo>
                          <a:pt x="882650" y="686183"/>
                          <a:pt x="882269" y="685230"/>
                          <a:pt x="881888" y="684183"/>
                        </a:cubicBezTo>
                        <a:cubicBezTo>
                          <a:pt x="881411" y="682849"/>
                          <a:pt x="880840" y="681230"/>
                          <a:pt x="881792" y="679134"/>
                        </a:cubicBezTo>
                        <a:cubicBezTo>
                          <a:pt x="882173" y="678372"/>
                          <a:pt x="881888" y="676182"/>
                          <a:pt x="881697" y="674277"/>
                        </a:cubicBezTo>
                        <a:cubicBezTo>
                          <a:pt x="881316" y="670943"/>
                          <a:pt x="880935" y="667704"/>
                          <a:pt x="882554" y="666752"/>
                        </a:cubicBezTo>
                        <a:cubicBezTo>
                          <a:pt x="882840" y="666561"/>
                          <a:pt x="882935" y="666466"/>
                          <a:pt x="882935" y="666466"/>
                        </a:cubicBezTo>
                        <a:cubicBezTo>
                          <a:pt x="882840" y="666371"/>
                          <a:pt x="882364" y="665990"/>
                          <a:pt x="882078" y="665799"/>
                        </a:cubicBezTo>
                        <a:cubicBezTo>
                          <a:pt x="881316" y="665228"/>
                          <a:pt x="880554" y="664561"/>
                          <a:pt x="880554" y="663513"/>
                        </a:cubicBezTo>
                        <a:cubicBezTo>
                          <a:pt x="880554" y="659322"/>
                          <a:pt x="880840" y="657798"/>
                          <a:pt x="881983" y="653607"/>
                        </a:cubicBezTo>
                        <a:cubicBezTo>
                          <a:pt x="882459" y="652083"/>
                          <a:pt x="882269" y="651988"/>
                          <a:pt x="881888" y="651798"/>
                        </a:cubicBezTo>
                        <a:cubicBezTo>
                          <a:pt x="880364" y="651131"/>
                          <a:pt x="880554" y="648464"/>
                          <a:pt x="880745" y="645321"/>
                        </a:cubicBezTo>
                        <a:cubicBezTo>
                          <a:pt x="880840" y="643796"/>
                          <a:pt x="880935" y="641225"/>
                          <a:pt x="880554" y="640749"/>
                        </a:cubicBezTo>
                        <a:cubicBezTo>
                          <a:pt x="880554" y="640749"/>
                          <a:pt x="880459" y="640749"/>
                          <a:pt x="880268" y="640844"/>
                        </a:cubicBezTo>
                        <a:cubicBezTo>
                          <a:pt x="879316" y="641415"/>
                          <a:pt x="878363" y="641511"/>
                          <a:pt x="877601" y="641225"/>
                        </a:cubicBezTo>
                        <a:cubicBezTo>
                          <a:pt x="876363" y="640749"/>
                          <a:pt x="875982" y="639415"/>
                          <a:pt x="875601" y="638367"/>
                        </a:cubicBezTo>
                        <a:cubicBezTo>
                          <a:pt x="875601" y="638272"/>
                          <a:pt x="875506" y="638177"/>
                          <a:pt x="875506" y="637986"/>
                        </a:cubicBezTo>
                        <a:cubicBezTo>
                          <a:pt x="874172" y="638844"/>
                          <a:pt x="872553" y="637700"/>
                          <a:pt x="871601" y="636938"/>
                        </a:cubicBezTo>
                        <a:cubicBezTo>
                          <a:pt x="871601" y="636938"/>
                          <a:pt x="871601" y="636938"/>
                          <a:pt x="871601" y="636938"/>
                        </a:cubicBezTo>
                        <a:cubicBezTo>
                          <a:pt x="871696" y="638748"/>
                          <a:pt x="871029" y="641129"/>
                          <a:pt x="869600" y="642463"/>
                        </a:cubicBezTo>
                        <a:cubicBezTo>
                          <a:pt x="868648" y="643320"/>
                          <a:pt x="867600" y="643606"/>
                          <a:pt x="866362" y="643320"/>
                        </a:cubicBezTo>
                        <a:cubicBezTo>
                          <a:pt x="864552" y="642939"/>
                          <a:pt x="864362" y="641034"/>
                          <a:pt x="864171" y="639129"/>
                        </a:cubicBezTo>
                        <a:cubicBezTo>
                          <a:pt x="863981" y="637415"/>
                          <a:pt x="863695" y="635605"/>
                          <a:pt x="862456" y="634653"/>
                        </a:cubicBezTo>
                        <a:cubicBezTo>
                          <a:pt x="861409" y="633891"/>
                          <a:pt x="861504" y="632557"/>
                          <a:pt x="861504" y="631224"/>
                        </a:cubicBezTo>
                        <a:cubicBezTo>
                          <a:pt x="861599" y="629509"/>
                          <a:pt x="861504" y="628366"/>
                          <a:pt x="860456" y="627699"/>
                        </a:cubicBezTo>
                        <a:cubicBezTo>
                          <a:pt x="858837" y="626747"/>
                          <a:pt x="859694" y="625128"/>
                          <a:pt x="860171" y="624175"/>
                        </a:cubicBezTo>
                        <a:cubicBezTo>
                          <a:pt x="860456" y="623604"/>
                          <a:pt x="860837" y="622937"/>
                          <a:pt x="860647" y="622651"/>
                        </a:cubicBezTo>
                        <a:cubicBezTo>
                          <a:pt x="860647" y="622556"/>
                          <a:pt x="860456" y="622270"/>
                          <a:pt x="859694" y="622079"/>
                        </a:cubicBezTo>
                        <a:cubicBezTo>
                          <a:pt x="859123" y="621889"/>
                          <a:pt x="858647" y="621508"/>
                          <a:pt x="858361" y="620937"/>
                        </a:cubicBezTo>
                        <a:cubicBezTo>
                          <a:pt x="857599" y="619413"/>
                          <a:pt x="858361" y="616936"/>
                          <a:pt x="858932" y="615317"/>
                        </a:cubicBezTo>
                        <a:cubicBezTo>
                          <a:pt x="859028" y="615031"/>
                          <a:pt x="859123" y="614745"/>
                          <a:pt x="859123" y="614555"/>
                        </a:cubicBezTo>
                        <a:cubicBezTo>
                          <a:pt x="859409" y="613507"/>
                          <a:pt x="858647" y="611602"/>
                          <a:pt x="857504" y="610459"/>
                        </a:cubicBezTo>
                        <a:cubicBezTo>
                          <a:pt x="857123" y="610078"/>
                          <a:pt x="856456" y="609507"/>
                          <a:pt x="855789" y="609697"/>
                        </a:cubicBezTo>
                        <a:cubicBezTo>
                          <a:pt x="855122" y="609888"/>
                          <a:pt x="854551" y="609792"/>
                          <a:pt x="854170" y="609507"/>
                        </a:cubicBezTo>
                        <a:cubicBezTo>
                          <a:pt x="853503" y="608935"/>
                          <a:pt x="853503" y="607983"/>
                          <a:pt x="853598" y="607125"/>
                        </a:cubicBezTo>
                        <a:cubicBezTo>
                          <a:pt x="853694" y="605887"/>
                          <a:pt x="853598" y="605220"/>
                          <a:pt x="853122" y="605030"/>
                        </a:cubicBezTo>
                        <a:cubicBezTo>
                          <a:pt x="852074" y="604649"/>
                          <a:pt x="851408" y="603601"/>
                          <a:pt x="850836" y="602553"/>
                        </a:cubicBezTo>
                        <a:cubicBezTo>
                          <a:pt x="850360" y="601887"/>
                          <a:pt x="849788" y="601029"/>
                          <a:pt x="849407" y="600934"/>
                        </a:cubicBezTo>
                        <a:cubicBezTo>
                          <a:pt x="849312" y="600934"/>
                          <a:pt x="848931" y="601029"/>
                          <a:pt x="848169" y="601887"/>
                        </a:cubicBezTo>
                        <a:cubicBezTo>
                          <a:pt x="847407" y="602744"/>
                          <a:pt x="846645" y="602839"/>
                          <a:pt x="846169" y="602744"/>
                        </a:cubicBezTo>
                        <a:cubicBezTo>
                          <a:pt x="844359" y="602363"/>
                          <a:pt x="843216" y="599315"/>
                          <a:pt x="841883" y="594648"/>
                        </a:cubicBezTo>
                        <a:cubicBezTo>
                          <a:pt x="841692" y="594076"/>
                          <a:pt x="841597" y="593695"/>
                          <a:pt x="841502" y="593504"/>
                        </a:cubicBezTo>
                        <a:cubicBezTo>
                          <a:pt x="841216" y="593124"/>
                          <a:pt x="840359" y="592742"/>
                          <a:pt x="839311" y="592457"/>
                        </a:cubicBezTo>
                        <a:cubicBezTo>
                          <a:pt x="837692" y="592076"/>
                          <a:pt x="836072" y="592266"/>
                          <a:pt x="835596" y="592647"/>
                        </a:cubicBezTo>
                        <a:cubicBezTo>
                          <a:pt x="833977" y="593695"/>
                          <a:pt x="833881" y="596076"/>
                          <a:pt x="833786" y="598362"/>
                        </a:cubicBezTo>
                        <a:cubicBezTo>
                          <a:pt x="833691" y="600744"/>
                          <a:pt x="833501" y="603125"/>
                          <a:pt x="831596" y="603982"/>
                        </a:cubicBezTo>
                        <a:cubicBezTo>
                          <a:pt x="830738" y="604363"/>
                          <a:pt x="830167" y="604077"/>
                          <a:pt x="829881" y="603887"/>
                        </a:cubicBezTo>
                        <a:cubicBezTo>
                          <a:pt x="829595" y="603792"/>
                          <a:pt x="829595" y="603696"/>
                          <a:pt x="829214" y="603982"/>
                        </a:cubicBezTo>
                        <a:cubicBezTo>
                          <a:pt x="828167" y="604649"/>
                          <a:pt x="827214" y="605887"/>
                          <a:pt x="827214" y="606268"/>
                        </a:cubicBezTo>
                        <a:cubicBezTo>
                          <a:pt x="827786" y="607887"/>
                          <a:pt x="826928" y="608745"/>
                          <a:pt x="826357" y="609221"/>
                        </a:cubicBezTo>
                        <a:cubicBezTo>
                          <a:pt x="826262" y="609316"/>
                          <a:pt x="826071" y="609507"/>
                          <a:pt x="826071" y="609507"/>
                        </a:cubicBezTo>
                        <a:cubicBezTo>
                          <a:pt x="826547" y="610459"/>
                          <a:pt x="825785" y="611221"/>
                          <a:pt x="825214" y="611888"/>
                        </a:cubicBezTo>
                        <a:cubicBezTo>
                          <a:pt x="825119" y="611983"/>
                          <a:pt x="824928" y="612174"/>
                          <a:pt x="824833" y="612269"/>
                        </a:cubicBezTo>
                        <a:cubicBezTo>
                          <a:pt x="825023" y="612269"/>
                          <a:pt x="825309" y="612364"/>
                          <a:pt x="825595" y="612364"/>
                        </a:cubicBezTo>
                        <a:cubicBezTo>
                          <a:pt x="826738" y="612364"/>
                          <a:pt x="827786" y="613412"/>
                          <a:pt x="828167" y="614459"/>
                        </a:cubicBezTo>
                        <a:cubicBezTo>
                          <a:pt x="828548" y="615507"/>
                          <a:pt x="828452" y="616460"/>
                          <a:pt x="827786" y="617127"/>
                        </a:cubicBezTo>
                        <a:cubicBezTo>
                          <a:pt x="827690" y="617317"/>
                          <a:pt x="827500" y="618365"/>
                          <a:pt x="827405" y="619032"/>
                        </a:cubicBezTo>
                        <a:cubicBezTo>
                          <a:pt x="827119" y="620841"/>
                          <a:pt x="826928" y="622556"/>
                          <a:pt x="825690" y="622842"/>
                        </a:cubicBezTo>
                        <a:cubicBezTo>
                          <a:pt x="824642" y="623127"/>
                          <a:pt x="823690" y="622079"/>
                          <a:pt x="823023" y="621127"/>
                        </a:cubicBezTo>
                        <a:cubicBezTo>
                          <a:pt x="822452" y="620937"/>
                          <a:pt x="820166" y="622746"/>
                          <a:pt x="818832" y="623699"/>
                        </a:cubicBezTo>
                        <a:cubicBezTo>
                          <a:pt x="817118" y="625032"/>
                          <a:pt x="815689" y="626080"/>
                          <a:pt x="814641" y="626271"/>
                        </a:cubicBezTo>
                        <a:cubicBezTo>
                          <a:pt x="813974" y="627318"/>
                          <a:pt x="813403" y="628175"/>
                          <a:pt x="812450" y="628080"/>
                        </a:cubicBezTo>
                        <a:cubicBezTo>
                          <a:pt x="811593" y="627890"/>
                          <a:pt x="811403" y="627033"/>
                          <a:pt x="811307" y="626080"/>
                        </a:cubicBezTo>
                        <a:cubicBezTo>
                          <a:pt x="811212" y="625604"/>
                          <a:pt x="811022" y="624746"/>
                          <a:pt x="810831" y="624556"/>
                        </a:cubicBezTo>
                        <a:cubicBezTo>
                          <a:pt x="808926" y="624556"/>
                          <a:pt x="808450" y="623318"/>
                          <a:pt x="808164" y="622461"/>
                        </a:cubicBezTo>
                        <a:cubicBezTo>
                          <a:pt x="807878" y="621603"/>
                          <a:pt x="807783" y="621222"/>
                          <a:pt x="806545" y="621222"/>
                        </a:cubicBezTo>
                        <a:cubicBezTo>
                          <a:pt x="803783" y="621222"/>
                          <a:pt x="802163" y="619698"/>
                          <a:pt x="800925" y="618555"/>
                        </a:cubicBezTo>
                        <a:cubicBezTo>
                          <a:pt x="799877" y="617603"/>
                          <a:pt x="799115" y="616746"/>
                          <a:pt x="797687" y="616746"/>
                        </a:cubicBezTo>
                        <a:cubicBezTo>
                          <a:pt x="796067" y="616746"/>
                          <a:pt x="795210" y="615317"/>
                          <a:pt x="794258" y="613888"/>
                        </a:cubicBezTo>
                        <a:cubicBezTo>
                          <a:pt x="793400" y="612650"/>
                          <a:pt x="792543" y="611316"/>
                          <a:pt x="791210" y="610840"/>
                        </a:cubicBezTo>
                        <a:cubicBezTo>
                          <a:pt x="788924" y="609983"/>
                          <a:pt x="788638" y="609888"/>
                          <a:pt x="788257" y="608745"/>
                        </a:cubicBezTo>
                        <a:cubicBezTo>
                          <a:pt x="788162" y="608459"/>
                          <a:pt x="787971" y="607983"/>
                          <a:pt x="787685" y="607316"/>
                        </a:cubicBezTo>
                        <a:cubicBezTo>
                          <a:pt x="787304" y="606649"/>
                          <a:pt x="786542" y="606173"/>
                          <a:pt x="786066" y="605982"/>
                        </a:cubicBezTo>
                        <a:cubicBezTo>
                          <a:pt x="786256" y="606744"/>
                          <a:pt x="785876" y="607316"/>
                          <a:pt x="785114" y="607506"/>
                        </a:cubicBezTo>
                        <a:cubicBezTo>
                          <a:pt x="783780" y="607887"/>
                          <a:pt x="780351" y="606554"/>
                          <a:pt x="779875" y="605220"/>
                        </a:cubicBezTo>
                        <a:cubicBezTo>
                          <a:pt x="779684" y="604649"/>
                          <a:pt x="779684" y="603887"/>
                          <a:pt x="779684" y="603125"/>
                        </a:cubicBezTo>
                        <a:cubicBezTo>
                          <a:pt x="779684" y="602649"/>
                          <a:pt x="779684" y="601887"/>
                          <a:pt x="779589" y="601696"/>
                        </a:cubicBezTo>
                        <a:cubicBezTo>
                          <a:pt x="779018" y="601410"/>
                          <a:pt x="775208" y="602077"/>
                          <a:pt x="773207" y="602363"/>
                        </a:cubicBezTo>
                        <a:cubicBezTo>
                          <a:pt x="771302" y="602649"/>
                          <a:pt x="770159" y="602839"/>
                          <a:pt x="769493" y="602839"/>
                        </a:cubicBezTo>
                        <a:cubicBezTo>
                          <a:pt x="767873" y="602744"/>
                          <a:pt x="766730" y="601506"/>
                          <a:pt x="765492" y="600077"/>
                        </a:cubicBezTo>
                        <a:cubicBezTo>
                          <a:pt x="764349" y="598838"/>
                          <a:pt x="763111" y="597600"/>
                          <a:pt x="761682" y="597219"/>
                        </a:cubicBezTo>
                        <a:cubicBezTo>
                          <a:pt x="759682" y="596743"/>
                          <a:pt x="754919" y="598553"/>
                          <a:pt x="751490" y="599982"/>
                        </a:cubicBezTo>
                        <a:cubicBezTo>
                          <a:pt x="749109" y="600934"/>
                          <a:pt x="747014" y="601791"/>
                          <a:pt x="745775" y="601887"/>
                        </a:cubicBezTo>
                        <a:cubicBezTo>
                          <a:pt x="744251" y="602077"/>
                          <a:pt x="742537" y="602934"/>
                          <a:pt x="742251" y="604268"/>
                        </a:cubicBezTo>
                        <a:cubicBezTo>
                          <a:pt x="740632" y="611602"/>
                          <a:pt x="735012" y="613317"/>
                          <a:pt x="729678" y="614936"/>
                        </a:cubicBezTo>
                        <a:cubicBezTo>
                          <a:pt x="727106" y="615698"/>
                          <a:pt x="724439" y="616555"/>
                          <a:pt x="722153" y="617984"/>
                        </a:cubicBezTo>
                        <a:cubicBezTo>
                          <a:pt x="719963" y="619413"/>
                          <a:pt x="717772" y="620079"/>
                          <a:pt x="715676" y="620841"/>
                        </a:cubicBezTo>
                        <a:cubicBezTo>
                          <a:pt x="713962" y="621413"/>
                          <a:pt x="712343" y="621984"/>
                          <a:pt x="710723" y="622937"/>
                        </a:cubicBezTo>
                        <a:cubicBezTo>
                          <a:pt x="708818" y="623984"/>
                          <a:pt x="705580" y="624937"/>
                          <a:pt x="703389" y="625413"/>
                        </a:cubicBezTo>
                        <a:cubicBezTo>
                          <a:pt x="701103" y="625890"/>
                          <a:pt x="699198" y="625604"/>
                          <a:pt x="697484" y="625318"/>
                        </a:cubicBezTo>
                        <a:cubicBezTo>
                          <a:pt x="694531" y="624842"/>
                          <a:pt x="692340" y="624556"/>
                          <a:pt x="689483" y="628080"/>
                        </a:cubicBezTo>
                        <a:cubicBezTo>
                          <a:pt x="687959" y="629890"/>
                          <a:pt x="685292" y="631890"/>
                          <a:pt x="682434" y="633891"/>
                        </a:cubicBezTo>
                        <a:cubicBezTo>
                          <a:pt x="678148" y="637034"/>
                          <a:pt x="673195" y="640558"/>
                          <a:pt x="673195" y="643511"/>
                        </a:cubicBezTo>
                        <a:cubicBezTo>
                          <a:pt x="673195" y="645130"/>
                          <a:pt x="673195" y="646463"/>
                          <a:pt x="672719" y="647607"/>
                        </a:cubicBezTo>
                        <a:cubicBezTo>
                          <a:pt x="672147" y="648940"/>
                          <a:pt x="670909" y="649607"/>
                          <a:pt x="669099" y="649607"/>
                        </a:cubicBezTo>
                        <a:cubicBezTo>
                          <a:pt x="667575" y="649607"/>
                          <a:pt x="666051" y="650274"/>
                          <a:pt x="664432" y="651036"/>
                        </a:cubicBezTo>
                        <a:cubicBezTo>
                          <a:pt x="662622" y="651798"/>
                          <a:pt x="660717" y="652655"/>
                          <a:pt x="658622" y="652655"/>
                        </a:cubicBezTo>
                        <a:lnTo>
                          <a:pt x="657002" y="652655"/>
                        </a:lnTo>
                        <a:cubicBezTo>
                          <a:pt x="651764" y="652655"/>
                          <a:pt x="646715" y="652655"/>
                          <a:pt x="641381" y="653036"/>
                        </a:cubicBezTo>
                        <a:cubicBezTo>
                          <a:pt x="638810" y="653226"/>
                          <a:pt x="636809" y="652464"/>
                          <a:pt x="634904" y="651702"/>
                        </a:cubicBezTo>
                        <a:cubicBezTo>
                          <a:pt x="633476" y="651131"/>
                          <a:pt x="632142" y="650559"/>
                          <a:pt x="630523" y="650559"/>
                        </a:cubicBezTo>
                        <a:cubicBezTo>
                          <a:pt x="629951" y="650559"/>
                          <a:pt x="629380" y="650654"/>
                          <a:pt x="628808" y="650750"/>
                        </a:cubicBezTo>
                        <a:cubicBezTo>
                          <a:pt x="627570" y="650940"/>
                          <a:pt x="626141" y="651226"/>
                          <a:pt x="624617" y="650178"/>
                        </a:cubicBezTo>
                        <a:cubicBezTo>
                          <a:pt x="620331" y="647035"/>
                          <a:pt x="618998" y="646749"/>
                          <a:pt x="613664" y="647892"/>
                        </a:cubicBezTo>
                        <a:cubicBezTo>
                          <a:pt x="610520" y="648559"/>
                          <a:pt x="606996" y="648654"/>
                          <a:pt x="603472" y="648750"/>
                        </a:cubicBezTo>
                        <a:cubicBezTo>
                          <a:pt x="601376" y="648845"/>
                          <a:pt x="599471" y="648845"/>
                          <a:pt x="597566" y="649035"/>
                        </a:cubicBezTo>
                        <a:cubicBezTo>
                          <a:pt x="596995" y="649131"/>
                          <a:pt x="596233" y="649131"/>
                          <a:pt x="595852" y="648559"/>
                        </a:cubicBezTo>
                        <a:cubicBezTo>
                          <a:pt x="595376" y="647988"/>
                          <a:pt x="595661" y="647321"/>
                          <a:pt x="596233" y="645987"/>
                        </a:cubicBezTo>
                        <a:cubicBezTo>
                          <a:pt x="597281" y="643416"/>
                          <a:pt x="596328" y="642177"/>
                          <a:pt x="595280" y="640558"/>
                        </a:cubicBezTo>
                        <a:cubicBezTo>
                          <a:pt x="594518" y="639415"/>
                          <a:pt x="593566" y="638177"/>
                          <a:pt x="593471" y="636367"/>
                        </a:cubicBezTo>
                        <a:cubicBezTo>
                          <a:pt x="593375" y="633986"/>
                          <a:pt x="594233" y="632938"/>
                          <a:pt x="594899" y="632081"/>
                        </a:cubicBezTo>
                        <a:cubicBezTo>
                          <a:pt x="595376" y="631509"/>
                          <a:pt x="595756" y="631033"/>
                          <a:pt x="595947" y="630176"/>
                        </a:cubicBezTo>
                        <a:cubicBezTo>
                          <a:pt x="596233" y="629033"/>
                          <a:pt x="597090" y="628461"/>
                          <a:pt x="597757" y="627985"/>
                        </a:cubicBezTo>
                        <a:cubicBezTo>
                          <a:pt x="598043" y="627795"/>
                          <a:pt x="598424" y="627509"/>
                          <a:pt x="598424" y="627413"/>
                        </a:cubicBezTo>
                        <a:lnTo>
                          <a:pt x="598424" y="627413"/>
                        </a:lnTo>
                        <a:cubicBezTo>
                          <a:pt x="598424" y="627413"/>
                          <a:pt x="598424" y="627318"/>
                          <a:pt x="598328" y="627223"/>
                        </a:cubicBezTo>
                        <a:cubicBezTo>
                          <a:pt x="597852" y="626461"/>
                          <a:pt x="597471" y="625223"/>
                          <a:pt x="597090" y="623794"/>
                        </a:cubicBezTo>
                        <a:cubicBezTo>
                          <a:pt x="596614" y="621984"/>
                          <a:pt x="595756" y="618841"/>
                          <a:pt x="594804" y="618841"/>
                        </a:cubicBezTo>
                        <a:cubicBezTo>
                          <a:pt x="594804" y="618841"/>
                          <a:pt x="594804" y="618841"/>
                          <a:pt x="594804" y="618841"/>
                        </a:cubicBezTo>
                        <a:cubicBezTo>
                          <a:pt x="593090" y="618936"/>
                          <a:pt x="591756" y="618460"/>
                          <a:pt x="590518" y="617984"/>
                        </a:cubicBezTo>
                        <a:cubicBezTo>
                          <a:pt x="588994" y="617412"/>
                          <a:pt x="587660" y="616936"/>
                          <a:pt x="585565" y="617603"/>
                        </a:cubicBezTo>
                        <a:cubicBezTo>
                          <a:pt x="583469" y="618270"/>
                          <a:pt x="579755" y="615507"/>
                          <a:pt x="577945" y="612745"/>
                        </a:cubicBezTo>
                        <a:cubicBezTo>
                          <a:pt x="576421" y="610364"/>
                          <a:pt x="576326" y="608268"/>
                          <a:pt x="577564" y="606840"/>
                        </a:cubicBezTo>
                        <a:cubicBezTo>
                          <a:pt x="578040" y="606268"/>
                          <a:pt x="578516" y="605887"/>
                          <a:pt x="578897" y="605411"/>
                        </a:cubicBezTo>
                        <a:cubicBezTo>
                          <a:pt x="580136" y="604173"/>
                          <a:pt x="580898" y="603411"/>
                          <a:pt x="580707" y="601125"/>
                        </a:cubicBezTo>
                        <a:cubicBezTo>
                          <a:pt x="580612" y="600172"/>
                          <a:pt x="580136" y="599982"/>
                          <a:pt x="578993" y="599696"/>
                        </a:cubicBezTo>
                        <a:cubicBezTo>
                          <a:pt x="578326" y="599600"/>
                          <a:pt x="577659" y="599410"/>
                          <a:pt x="577373" y="598743"/>
                        </a:cubicBezTo>
                        <a:cubicBezTo>
                          <a:pt x="577088" y="598172"/>
                          <a:pt x="577373" y="597505"/>
                          <a:pt x="577564" y="597315"/>
                        </a:cubicBezTo>
                        <a:cubicBezTo>
                          <a:pt x="578421" y="595791"/>
                          <a:pt x="579945" y="596267"/>
                          <a:pt x="580517" y="596553"/>
                        </a:cubicBezTo>
                        <a:cubicBezTo>
                          <a:pt x="580517" y="596553"/>
                          <a:pt x="580612" y="596553"/>
                          <a:pt x="580612" y="596648"/>
                        </a:cubicBezTo>
                        <a:cubicBezTo>
                          <a:pt x="580612" y="596648"/>
                          <a:pt x="580612" y="596648"/>
                          <a:pt x="580612" y="596648"/>
                        </a:cubicBezTo>
                        <a:cubicBezTo>
                          <a:pt x="580612" y="596171"/>
                          <a:pt x="579755" y="595791"/>
                          <a:pt x="578802" y="595409"/>
                        </a:cubicBezTo>
                        <a:cubicBezTo>
                          <a:pt x="577278" y="594743"/>
                          <a:pt x="575278" y="593790"/>
                          <a:pt x="575278" y="591504"/>
                        </a:cubicBezTo>
                        <a:cubicBezTo>
                          <a:pt x="575278" y="590457"/>
                          <a:pt x="572325" y="588361"/>
                          <a:pt x="571277" y="587599"/>
                        </a:cubicBezTo>
                        <a:cubicBezTo>
                          <a:pt x="570992" y="587408"/>
                          <a:pt x="570706" y="587218"/>
                          <a:pt x="570515" y="587028"/>
                        </a:cubicBezTo>
                        <a:cubicBezTo>
                          <a:pt x="570325" y="586932"/>
                          <a:pt x="570134" y="586742"/>
                          <a:pt x="569944" y="586742"/>
                        </a:cubicBezTo>
                        <a:cubicBezTo>
                          <a:pt x="569563" y="586837"/>
                          <a:pt x="569182" y="587504"/>
                          <a:pt x="568801" y="588075"/>
                        </a:cubicBezTo>
                        <a:cubicBezTo>
                          <a:pt x="568229" y="588933"/>
                          <a:pt x="567658" y="589885"/>
                          <a:pt x="566610" y="590075"/>
                        </a:cubicBezTo>
                        <a:cubicBezTo>
                          <a:pt x="566039" y="590171"/>
                          <a:pt x="565372" y="589980"/>
                          <a:pt x="564800" y="589504"/>
                        </a:cubicBezTo>
                        <a:cubicBezTo>
                          <a:pt x="564515" y="589313"/>
                          <a:pt x="564324" y="589218"/>
                          <a:pt x="564134" y="589218"/>
                        </a:cubicBezTo>
                        <a:cubicBezTo>
                          <a:pt x="563657" y="589313"/>
                          <a:pt x="563181" y="590742"/>
                          <a:pt x="562800" y="591600"/>
                        </a:cubicBezTo>
                        <a:cubicBezTo>
                          <a:pt x="562038" y="593504"/>
                          <a:pt x="561181" y="595791"/>
                          <a:pt x="558990" y="595409"/>
                        </a:cubicBezTo>
                        <a:cubicBezTo>
                          <a:pt x="554418" y="593886"/>
                          <a:pt x="551370" y="590552"/>
                          <a:pt x="548513" y="587313"/>
                        </a:cubicBezTo>
                        <a:cubicBezTo>
                          <a:pt x="547084" y="585694"/>
                          <a:pt x="545560" y="584075"/>
                          <a:pt x="543941" y="582646"/>
                        </a:cubicBezTo>
                        <a:cubicBezTo>
                          <a:pt x="543464" y="582265"/>
                          <a:pt x="542226" y="582741"/>
                          <a:pt x="541178" y="583122"/>
                        </a:cubicBezTo>
                        <a:cubicBezTo>
                          <a:pt x="539940" y="583599"/>
                          <a:pt x="538321" y="584265"/>
                          <a:pt x="537654" y="583027"/>
                        </a:cubicBezTo>
                        <a:cubicBezTo>
                          <a:pt x="537083" y="581884"/>
                          <a:pt x="535844" y="581789"/>
                          <a:pt x="534035" y="581789"/>
                        </a:cubicBezTo>
                        <a:cubicBezTo>
                          <a:pt x="532225" y="581789"/>
                          <a:pt x="529939" y="581789"/>
                          <a:pt x="529081" y="579408"/>
                        </a:cubicBezTo>
                        <a:cubicBezTo>
                          <a:pt x="528034" y="576645"/>
                          <a:pt x="526891" y="576359"/>
                          <a:pt x="525367" y="575979"/>
                        </a:cubicBezTo>
                        <a:cubicBezTo>
                          <a:pt x="524129" y="575693"/>
                          <a:pt x="522700" y="575312"/>
                          <a:pt x="521557" y="573597"/>
                        </a:cubicBezTo>
                        <a:cubicBezTo>
                          <a:pt x="521462" y="573502"/>
                          <a:pt x="521271" y="573216"/>
                          <a:pt x="520985" y="573216"/>
                        </a:cubicBezTo>
                        <a:cubicBezTo>
                          <a:pt x="520890" y="573216"/>
                          <a:pt x="520700" y="573312"/>
                          <a:pt x="520700" y="573407"/>
                        </a:cubicBezTo>
                        <a:cubicBezTo>
                          <a:pt x="520414" y="574074"/>
                          <a:pt x="519842" y="574550"/>
                          <a:pt x="519176" y="574645"/>
                        </a:cubicBezTo>
                        <a:cubicBezTo>
                          <a:pt x="515842" y="575407"/>
                          <a:pt x="508412" y="569883"/>
                          <a:pt x="507555" y="569025"/>
                        </a:cubicBezTo>
                        <a:cubicBezTo>
                          <a:pt x="507174" y="568644"/>
                          <a:pt x="506793" y="568549"/>
                          <a:pt x="506603" y="568644"/>
                        </a:cubicBezTo>
                        <a:cubicBezTo>
                          <a:pt x="506507" y="568644"/>
                          <a:pt x="506507" y="568740"/>
                          <a:pt x="506507" y="568835"/>
                        </a:cubicBezTo>
                        <a:cubicBezTo>
                          <a:pt x="506507" y="569406"/>
                          <a:pt x="506317" y="569883"/>
                          <a:pt x="505936" y="570263"/>
                        </a:cubicBezTo>
                        <a:cubicBezTo>
                          <a:pt x="504793" y="571407"/>
                          <a:pt x="502221" y="571407"/>
                          <a:pt x="499649" y="571311"/>
                        </a:cubicBezTo>
                        <a:cubicBezTo>
                          <a:pt x="499268" y="571311"/>
                          <a:pt x="498983" y="571311"/>
                          <a:pt x="498792" y="571311"/>
                        </a:cubicBezTo>
                        <a:cubicBezTo>
                          <a:pt x="497649" y="571311"/>
                          <a:pt x="492887" y="575598"/>
                          <a:pt x="492220" y="576931"/>
                        </a:cubicBezTo>
                        <a:cubicBezTo>
                          <a:pt x="490315" y="580932"/>
                          <a:pt x="487648" y="582456"/>
                          <a:pt x="484695" y="584075"/>
                        </a:cubicBezTo>
                        <a:cubicBezTo>
                          <a:pt x="483743" y="584646"/>
                          <a:pt x="482790" y="585123"/>
                          <a:pt x="481742" y="585789"/>
                        </a:cubicBezTo>
                        <a:cubicBezTo>
                          <a:pt x="480790" y="586456"/>
                          <a:pt x="480123" y="587504"/>
                          <a:pt x="479456" y="588647"/>
                        </a:cubicBezTo>
                        <a:cubicBezTo>
                          <a:pt x="478694" y="589980"/>
                          <a:pt x="477742" y="591504"/>
                          <a:pt x="476123" y="592552"/>
                        </a:cubicBezTo>
                        <a:cubicBezTo>
                          <a:pt x="474980" y="593219"/>
                          <a:pt x="475170" y="593790"/>
                          <a:pt x="475456" y="594743"/>
                        </a:cubicBezTo>
                        <a:cubicBezTo>
                          <a:pt x="475646" y="595409"/>
                          <a:pt x="475932" y="596171"/>
                          <a:pt x="475551" y="596838"/>
                        </a:cubicBezTo>
                        <a:cubicBezTo>
                          <a:pt x="475265" y="597410"/>
                          <a:pt x="474599" y="597791"/>
                          <a:pt x="473646" y="597981"/>
                        </a:cubicBezTo>
                        <a:cubicBezTo>
                          <a:pt x="473075" y="598077"/>
                          <a:pt x="472789" y="598267"/>
                          <a:pt x="472694" y="598553"/>
                        </a:cubicBezTo>
                        <a:cubicBezTo>
                          <a:pt x="472408" y="599410"/>
                          <a:pt x="473837" y="601410"/>
                          <a:pt x="474408" y="602267"/>
                        </a:cubicBezTo>
                        <a:cubicBezTo>
                          <a:pt x="474599" y="602553"/>
                          <a:pt x="474789" y="602744"/>
                          <a:pt x="474884" y="602934"/>
                        </a:cubicBezTo>
                        <a:cubicBezTo>
                          <a:pt x="475551" y="603887"/>
                          <a:pt x="475742" y="604839"/>
                          <a:pt x="475456" y="605696"/>
                        </a:cubicBezTo>
                        <a:cubicBezTo>
                          <a:pt x="475075" y="607221"/>
                          <a:pt x="473456" y="607983"/>
                          <a:pt x="472027" y="608649"/>
                        </a:cubicBezTo>
                        <a:cubicBezTo>
                          <a:pt x="471455" y="608935"/>
                          <a:pt x="470217" y="609507"/>
                          <a:pt x="470217" y="609792"/>
                        </a:cubicBezTo>
                        <a:cubicBezTo>
                          <a:pt x="470217" y="611792"/>
                          <a:pt x="468598" y="611983"/>
                          <a:pt x="467645" y="612078"/>
                        </a:cubicBezTo>
                        <a:cubicBezTo>
                          <a:pt x="467169" y="612174"/>
                          <a:pt x="466598" y="612174"/>
                          <a:pt x="466217" y="612459"/>
                        </a:cubicBezTo>
                        <a:lnTo>
                          <a:pt x="465931" y="612650"/>
                        </a:lnTo>
                        <a:lnTo>
                          <a:pt x="465359" y="612554"/>
                        </a:lnTo>
                        <a:cubicBezTo>
                          <a:pt x="464216" y="612174"/>
                          <a:pt x="462406" y="608745"/>
                          <a:pt x="462216" y="608459"/>
                        </a:cubicBezTo>
                        <a:cubicBezTo>
                          <a:pt x="462026" y="607887"/>
                          <a:pt x="462216" y="607411"/>
                          <a:pt x="462311" y="606935"/>
                        </a:cubicBezTo>
                        <a:cubicBezTo>
                          <a:pt x="462406" y="606744"/>
                          <a:pt x="462502" y="606458"/>
                          <a:pt x="462406" y="606363"/>
                        </a:cubicBezTo>
                        <a:cubicBezTo>
                          <a:pt x="462311" y="605982"/>
                          <a:pt x="461454" y="605125"/>
                          <a:pt x="460883" y="604554"/>
                        </a:cubicBezTo>
                        <a:cubicBezTo>
                          <a:pt x="460025" y="603792"/>
                          <a:pt x="459073" y="602934"/>
                          <a:pt x="458787" y="601982"/>
                        </a:cubicBezTo>
                        <a:cubicBezTo>
                          <a:pt x="456882" y="596648"/>
                          <a:pt x="458787" y="593504"/>
                          <a:pt x="460597" y="590552"/>
                        </a:cubicBezTo>
                        <a:cubicBezTo>
                          <a:pt x="461740" y="588647"/>
                          <a:pt x="462978" y="586646"/>
                          <a:pt x="463169" y="583884"/>
                        </a:cubicBezTo>
                        <a:cubicBezTo>
                          <a:pt x="463264" y="582360"/>
                          <a:pt x="463645" y="581694"/>
                          <a:pt x="464502" y="581122"/>
                        </a:cubicBezTo>
                        <a:cubicBezTo>
                          <a:pt x="465264" y="580646"/>
                          <a:pt x="464788" y="578550"/>
                          <a:pt x="464407" y="576931"/>
                        </a:cubicBezTo>
                        <a:cubicBezTo>
                          <a:pt x="464121" y="575693"/>
                          <a:pt x="463835" y="574550"/>
                          <a:pt x="464026" y="573692"/>
                        </a:cubicBezTo>
                        <a:cubicBezTo>
                          <a:pt x="464121" y="572931"/>
                          <a:pt x="463550" y="571978"/>
                          <a:pt x="462311" y="570930"/>
                        </a:cubicBezTo>
                        <a:cubicBezTo>
                          <a:pt x="459835" y="568835"/>
                          <a:pt x="456215" y="567596"/>
                          <a:pt x="455263" y="567882"/>
                        </a:cubicBezTo>
                        <a:cubicBezTo>
                          <a:pt x="455263" y="567882"/>
                          <a:pt x="455168" y="567882"/>
                          <a:pt x="455072" y="568168"/>
                        </a:cubicBezTo>
                        <a:cubicBezTo>
                          <a:pt x="454787" y="568549"/>
                          <a:pt x="454406" y="569121"/>
                          <a:pt x="453358" y="569597"/>
                        </a:cubicBezTo>
                        <a:cubicBezTo>
                          <a:pt x="450119" y="570930"/>
                          <a:pt x="440785" y="572454"/>
                          <a:pt x="437070" y="571597"/>
                        </a:cubicBezTo>
                        <a:cubicBezTo>
                          <a:pt x="435737" y="571311"/>
                          <a:pt x="435356" y="571502"/>
                          <a:pt x="435356" y="571597"/>
                        </a:cubicBezTo>
                        <a:cubicBezTo>
                          <a:pt x="435165" y="571788"/>
                          <a:pt x="435260" y="572454"/>
                          <a:pt x="435260" y="572931"/>
                        </a:cubicBezTo>
                        <a:cubicBezTo>
                          <a:pt x="435356" y="573692"/>
                          <a:pt x="435451" y="574740"/>
                          <a:pt x="434498" y="575121"/>
                        </a:cubicBezTo>
                        <a:cubicBezTo>
                          <a:pt x="433451" y="575502"/>
                          <a:pt x="423449" y="570549"/>
                          <a:pt x="423354" y="570454"/>
                        </a:cubicBezTo>
                        <a:cubicBezTo>
                          <a:pt x="421830" y="569597"/>
                          <a:pt x="421639" y="569787"/>
                          <a:pt x="420306" y="571597"/>
                        </a:cubicBezTo>
                        <a:cubicBezTo>
                          <a:pt x="420020" y="571978"/>
                          <a:pt x="419639" y="572454"/>
                          <a:pt x="419163" y="573026"/>
                        </a:cubicBezTo>
                        <a:cubicBezTo>
                          <a:pt x="418115" y="574264"/>
                          <a:pt x="417068" y="574931"/>
                          <a:pt x="416020" y="575026"/>
                        </a:cubicBezTo>
                        <a:cubicBezTo>
                          <a:pt x="414401" y="575217"/>
                          <a:pt x="412972" y="573978"/>
                          <a:pt x="411829" y="573026"/>
                        </a:cubicBezTo>
                        <a:cubicBezTo>
                          <a:pt x="410686" y="572073"/>
                          <a:pt x="409733" y="571216"/>
                          <a:pt x="408685" y="571502"/>
                        </a:cubicBezTo>
                        <a:cubicBezTo>
                          <a:pt x="408305" y="571597"/>
                          <a:pt x="408019" y="571692"/>
                          <a:pt x="407638" y="571788"/>
                        </a:cubicBezTo>
                        <a:cubicBezTo>
                          <a:pt x="406209" y="572264"/>
                          <a:pt x="405352" y="572454"/>
                          <a:pt x="404018" y="571407"/>
                        </a:cubicBezTo>
                        <a:cubicBezTo>
                          <a:pt x="402494" y="570168"/>
                          <a:pt x="400399" y="570359"/>
                          <a:pt x="398113" y="570645"/>
                        </a:cubicBezTo>
                        <a:cubicBezTo>
                          <a:pt x="394874" y="571025"/>
                          <a:pt x="391255" y="571407"/>
                          <a:pt x="389826" y="566739"/>
                        </a:cubicBezTo>
                        <a:cubicBezTo>
                          <a:pt x="389159" y="564549"/>
                          <a:pt x="387635" y="563691"/>
                          <a:pt x="385921" y="562548"/>
                        </a:cubicBezTo>
                        <a:cubicBezTo>
                          <a:pt x="384492" y="561691"/>
                          <a:pt x="382968" y="560738"/>
                          <a:pt x="381730" y="558929"/>
                        </a:cubicBezTo>
                        <a:cubicBezTo>
                          <a:pt x="381349" y="558453"/>
                          <a:pt x="381254" y="558453"/>
                          <a:pt x="380777" y="558453"/>
                        </a:cubicBezTo>
                        <a:cubicBezTo>
                          <a:pt x="380206" y="558453"/>
                          <a:pt x="379444" y="558548"/>
                          <a:pt x="378396" y="557881"/>
                        </a:cubicBezTo>
                        <a:cubicBezTo>
                          <a:pt x="376681" y="556833"/>
                          <a:pt x="376777" y="555786"/>
                          <a:pt x="376967" y="554928"/>
                        </a:cubicBezTo>
                        <a:cubicBezTo>
                          <a:pt x="377063" y="554452"/>
                          <a:pt x="377158" y="554262"/>
                          <a:pt x="376301" y="553785"/>
                        </a:cubicBezTo>
                        <a:cubicBezTo>
                          <a:pt x="375729" y="553404"/>
                          <a:pt x="374967" y="553690"/>
                          <a:pt x="374014" y="554071"/>
                        </a:cubicBezTo>
                        <a:cubicBezTo>
                          <a:pt x="373253" y="554357"/>
                          <a:pt x="372395" y="554738"/>
                          <a:pt x="371729" y="554262"/>
                        </a:cubicBezTo>
                        <a:cubicBezTo>
                          <a:pt x="371062" y="553881"/>
                          <a:pt x="370967" y="553119"/>
                          <a:pt x="370967" y="552833"/>
                        </a:cubicBezTo>
                        <a:cubicBezTo>
                          <a:pt x="370014" y="553500"/>
                          <a:pt x="368014" y="556167"/>
                          <a:pt x="366966" y="557500"/>
                        </a:cubicBezTo>
                        <a:cubicBezTo>
                          <a:pt x="366109" y="558738"/>
                          <a:pt x="365347" y="559691"/>
                          <a:pt x="364871" y="560072"/>
                        </a:cubicBezTo>
                        <a:cubicBezTo>
                          <a:pt x="364394" y="560548"/>
                          <a:pt x="363632" y="560738"/>
                          <a:pt x="362870" y="560643"/>
                        </a:cubicBezTo>
                        <a:cubicBezTo>
                          <a:pt x="362204" y="560548"/>
                          <a:pt x="361442" y="560262"/>
                          <a:pt x="361060" y="559691"/>
                        </a:cubicBezTo>
                        <a:cubicBezTo>
                          <a:pt x="359918" y="557786"/>
                          <a:pt x="358584" y="557405"/>
                          <a:pt x="357346" y="556929"/>
                        </a:cubicBezTo>
                        <a:cubicBezTo>
                          <a:pt x="355155" y="556167"/>
                          <a:pt x="353726" y="555404"/>
                          <a:pt x="354298" y="550833"/>
                        </a:cubicBezTo>
                        <a:cubicBezTo>
                          <a:pt x="354584" y="548356"/>
                          <a:pt x="354584" y="547308"/>
                          <a:pt x="354584" y="546832"/>
                        </a:cubicBezTo>
                        <a:cubicBezTo>
                          <a:pt x="354298" y="547023"/>
                          <a:pt x="354012" y="547308"/>
                          <a:pt x="353726" y="547594"/>
                        </a:cubicBezTo>
                        <a:cubicBezTo>
                          <a:pt x="352679" y="548546"/>
                          <a:pt x="351535" y="549690"/>
                          <a:pt x="350297" y="549404"/>
                        </a:cubicBezTo>
                        <a:cubicBezTo>
                          <a:pt x="350202" y="549785"/>
                          <a:pt x="349916" y="550928"/>
                          <a:pt x="350583" y="554833"/>
                        </a:cubicBezTo>
                        <a:lnTo>
                          <a:pt x="350678" y="555119"/>
                        </a:lnTo>
                        <a:cubicBezTo>
                          <a:pt x="350774" y="556167"/>
                          <a:pt x="350297" y="557024"/>
                          <a:pt x="349345" y="557500"/>
                        </a:cubicBezTo>
                        <a:cubicBezTo>
                          <a:pt x="347535" y="558357"/>
                          <a:pt x="344392" y="557691"/>
                          <a:pt x="343058" y="556262"/>
                        </a:cubicBezTo>
                        <a:cubicBezTo>
                          <a:pt x="342296" y="555404"/>
                          <a:pt x="342201" y="554262"/>
                          <a:pt x="342868" y="553214"/>
                        </a:cubicBezTo>
                        <a:cubicBezTo>
                          <a:pt x="343249" y="552071"/>
                          <a:pt x="340487" y="544737"/>
                          <a:pt x="339629" y="542736"/>
                        </a:cubicBezTo>
                        <a:cubicBezTo>
                          <a:pt x="335819" y="540831"/>
                          <a:pt x="335914" y="537402"/>
                          <a:pt x="336105" y="534069"/>
                        </a:cubicBezTo>
                        <a:cubicBezTo>
                          <a:pt x="336105" y="533592"/>
                          <a:pt x="336105" y="533211"/>
                          <a:pt x="336105" y="532735"/>
                        </a:cubicBezTo>
                        <a:cubicBezTo>
                          <a:pt x="336105" y="532545"/>
                          <a:pt x="336105" y="532354"/>
                          <a:pt x="336010" y="532259"/>
                        </a:cubicBezTo>
                        <a:cubicBezTo>
                          <a:pt x="335343" y="534069"/>
                          <a:pt x="333343" y="537117"/>
                          <a:pt x="332105" y="537593"/>
                        </a:cubicBezTo>
                        <a:cubicBezTo>
                          <a:pt x="331628" y="537783"/>
                          <a:pt x="331247" y="537688"/>
                          <a:pt x="330866" y="537498"/>
                        </a:cubicBezTo>
                        <a:cubicBezTo>
                          <a:pt x="330390" y="537117"/>
                          <a:pt x="330200" y="536354"/>
                          <a:pt x="330390" y="534926"/>
                        </a:cubicBezTo>
                        <a:cubicBezTo>
                          <a:pt x="329723" y="534354"/>
                          <a:pt x="327437" y="533021"/>
                          <a:pt x="325437" y="532925"/>
                        </a:cubicBezTo>
                        <a:cubicBezTo>
                          <a:pt x="324580" y="532925"/>
                          <a:pt x="323913" y="533116"/>
                          <a:pt x="323532" y="533497"/>
                        </a:cubicBezTo>
                        <a:cubicBezTo>
                          <a:pt x="322008" y="535212"/>
                          <a:pt x="318770" y="533497"/>
                          <a:pt x="316007" y="531973"/>
                        </a:cubicBezTo>
                        <a:cubicBezTo>
                          <a:pt x="314864" y="531306"/>
                          <a:pt x="313531" y="530640"/>
                          <a:pt x="312959" y="530544"/>
                        </a:cubicBezTo>
                        <a:cubicBezTo>
                          <a:pt x="311245" y="530354"/>
                          <a:pt x="310578" y="527782"/>
                          <a:pt x="310673" y="525401"/>
                        </a:cubicBezTo>
                        <a:cubicBezTo>
                          <a:pt x="310769" y="522638"/>
                          <a:pt x="311912" y="521019"/>
                          <a:pt x="313531" y="521019"/>
                        </a:cubicBezTo>
                        <a:cubicBezTo>
                          <a:pt x="314293" y="521019"/>
                          <a:pt x="315150" y="518543"/>
                          <a:pt x="315531" y="517590"/>
                        </a:cubicBezTo>
                        <a:cubicBezTo>
                          <a:pt x="315722" y="517019"/>
                          <a:pt x="315912" y="516542"/>
                          <a:pt x="316103" y="516257"/>
                        </a:cubicBezTo>
                        <a:cubicBezTo>
                          <a:pt x="316293" y="515971"/>
                          <a:pt x="316103" y="515114"/>
                          <a:pt x="313435" y="513209"/>
                        </a:cubicBezTo>
                        <a:cubicBezTo>
                          <a:pt x="312483" y="512542"/>
                          <a:pt x="311816" y="513018"/>
                          <a:pt x="310388" y="514542"/>
                        </a:cubicBezTo>
                        <a:cubicBezTo>
                          <a:pt x="309530" y="515495"/>
                          <a:pt x="308673" y="516352"/>
                          <a:pt x="307625" y="516352"/>
                        </a:cubicBezTo>
                        <a:cubicBezTo>
                          <a:pt x="307054" y="516352"/>
                          <a:pt x="306578" y="516162"/>
                          <a:pt x="306197" y="515685"/>
                        </a:cubicBezTo>
                        <a:cubicBezTo>
                          <a:pt x="305720" y="515209"/>
                          <a:pt x="305435" y="515304"/>
                          <a:pt x="304577" y="515590"/>
                        </a:cubicBezTo>
                        <a:cubicBezTo>
                          <a:pt x="303720" y="515876"/>
                          <a:pt x="302387" y="516352"/>
                          <a:pt x="301053" y="514923"/>
                        </a:cubicBezTo>
                        <a:cubicBezTo>
                          <a:pt x="300767" y="514637"/>
                          <a:pt x="300005" y="514161"/>
                          <a:pt x="299339" y="513780"/>
                        </a:cubicBezTo>
                        <a:cubicBezTo>
                          <a:pt x="297338" y="512637"/>
                          <a:pt x="295338" y="511590"/>
                          <a:pt x="295910" y="509970"/>
                        </a:cubicBezTo>
                        <a:cubicBezTo>
                          <a:pt x="296100" y="509399"/>
                          <a:pt x="296005" y="509304"/>
                          <a:pt x="295624" y="508827"/>
                        </a:cubicBezTo>
                        <a:cubicBezTo>
                          <a:pt x="295338" y="508446"/>
                          <a:pt x="294957" y="507970"/>
                          <a:pt x="294576" y="507113"/>
                        </a:cubicBezTo>
                        <a:cubicBezTo>
                          <a:pt x="294195" y="505970"/>
                          <a:pt x="292671" y="505684"/>
                          <a:pt x="291052" y="505398"/>
                        </a:cubicBezTo>
                        <a:cubicBezTo>
                          <a:pt x="288956" y="504922"/>
                          <a:pt x="286289" y="504446"/>
                          <a:pt x="286289" y="501493"/>
                        </a:cubicBezTo>
                        <a:cubicBezTo>
                          <a:pt x="286289" y="500731"/>
                          <a:pt x="285718" y="498636"/>
                          <a:pt x="285432" y="498254"/>
                        </a:cubicBezTo>
                        <a:cubicBezTo>
                          <a:pt x="284575" y="497874"/>
                          <a:pt x="283622" y="497492"/>
                          <a:pt x="282860" y="497207"/>
                        </a:cubicBezTo>
                        <a:cubicBezTo>
                          <a:pt x="280765" y="496350"/>
                          <a:pt x="279431" y="495873"/>
                          <a:pt x="278955" y="494540"/>
                        </a:cubicBezTo>
                        <a:cubicBezTo>
                          <a:pt x="278479" y="493206"/>
                          <a:pt x="279146" y="491587"/>
                          <a:pt x="280479" y="489111"/>
                        </a:cubicBezTo>
                        <a:cubicBezTo>
                          <a:pt x="280765" y="488634"/>
                          <a:pt x="280193" y="487015"/>
                          <a:pt x="279717" y="485777"/>
                        </a:cubicBezTo>
                        <a:cubicBezTo>
                          <a:pt x="278955" y="483777"/>
                          <a:pt x="278193" y="481586"/>
                          <a:pt x="278955" y="479966"/>
                        </a:cubicBezTo>
                        <a:cubicBezTo>
                          <a:pt x="279241" y="479395"/>
                          <a:pt x="279622" y="479014"/>
                          <a:pt x="280193" y="478728"/>
                        </a:cubicBezTo>
                        <a:cubicBezTo>
                          <a:pt x="279146" y="478347"/>
                          <a:pt x="278003" y="477871"/>
                          <a:pt x="277622" y="476919"/>
                        </a:cubicBezTo>
                        <a:cubicBezTo>
                          <a:pt x="277431" y="476537"/>
                          <a:pt x="277431" y="476157"/>
                          <a:pt x="277622" y="475680"/>
                        </a:cubicBezTo>
                        <a:cubicBezTo>
                          <a:pt x="277145" y="474918"/>
                          <a:pt x="275621" y="474633"/>
                          <a:pt x="275240" y="474728"/>
                        </a:cubicBezTo>
                        <a:cubicBezTo>
                          <a:pt x="274669" y="474823"/>
                          <a:pt x="274288" y="474728"/>
                          <a:pt x="274002" y="474633"/>
                        </a:cubicBezTo>
                        <a:cubicBezTo>
                          <a:pt x="273431" y="474252"/>
                          <a:pt x="273240" y="473680"/>
                          <a:pt x="273145" y="473108"/>
                        </a:cubicBezTo>
                        <a:cubicBezTo>
                          <a:pt x="273145" y="472918"/>
                          <a:pt x="273050" y="472632"/>
                          <a:pt x="272954" y="472632"/>
                        </a:cubicBezTo>
                        <a:cubicBezTo>
                          <a:pt x="272478" y="472442"/>
                          <a:pt x="269144" y="472537"/>
                          <a:pt x="268097" y="472537"/>
                        </a:cubicBezTo>
                        <a:cubicBezTo>
                          <a:pt x="267620" y="472537"/>
                          <a:pt x="267239" y="472537"/>
                          <a:pt x="267049" y="472537"/>
                        </a:cubicBezTo>
                        <a:cubicBezTo>
                          <a:pt x="266477" y="472537"/>
                          <a:pt x="266477" y="472537"/>
                          <a:pt x="266287" y="473108"/>
                        </a:cubicBezTo>
                        <a:cubicBezTo>
                          <a:pt x="266192" y="473490"/>
                          <a:pt x="266001" y="474156"/>
                          <a:pt x="265430" y="474442"/>
                        </a:cubicBezTo>
                        <a:cubicBezTo>
                          <a:pt x="264858" y="474728"/>
                          <a:pt x="264096" y="474728"/>
                          <a:pt x="263048" y="474347"/>
                        </a:cubicBezTo>
                        <a:cubicBezTo>
                          <a:pt x="261905" y="473966"/>
                          <a:pt x="260762" y="474918"/>
                          <a:pt x="259810" y="475775"/>
                        </a:cubicBezTo>
                        <a:cubicBezTo>
                          <a:pt x="258857" y="476537"/>
                          <a:pt x="257810" y="477490"/>
                          <a:pt x="256857" y="476633"/>
                        </a:cubicBezTo>
                        <a:cubicBezTo>
                          <a:pt x="256571" y="476442"/>
                          <a:pt x="256285" y="476157"/>
                          <a:pt x="256000" y="475871"/>
                        </a:cubicBezTo>
                        <a:cubicBezTo>
                          <a:pt x="254666" y="474728"/>
                          <a:pt x="252952" y="473394"/>
                          <a:pt x="252952" y="471680"/>
                        </a:cubicBezTo>
                        <a:cubicBezTo>
                          <a:pt x="252952" y="470918"/>
                          <a:pt x="252476" y="470346"/>
                          <a:pt x="251904" y="469679"/>
                        </a:cubicBezTo>
                        <a:cubicBezTo>
                          <a:pt x="250856" y="468441"/>
                          <a:pt x="249523" y="466917"/>
                          <a:pt x="250380" y="463393"/>
                        </a:cubicBezTo>
                        <a:cubicBezTo>
                          <a:pt x="250666" y="462345"/>
                          <a:pt x="250285" y="462059"/>
                          <a:pt x="249618" y="461298"/>
                        </a:cubicBezTo>
                        <a:cubicBezTo>
                          <a:pt x="249142" y="460821"/>
                          <a:pt x="248570" y="460154"/>
                          <a:pt x="248189" y="459202"/>
                        </a:cubicBezTo>
                        <a:cubicBezTo>
                          <a:pt x="247808" y="458345"/>
                          <a:pt x="247427" y="458154"/>
                          <a:pt x="246951" y="457964"/>
                        </a:cubicBezTo>
                        <a:cubicBezTo>
                          <a:pt x="245808" y="457487"/>
                          <a:pt x="245332" y="456821"/>
                          <a:pt x="245332" y="454725"/>
                        </a:cubicBezTo>
                        <a:lnTo>
                          <a:pt x="245332" y="454535"/>
                        </a:lnTo>
                        <a:lnTo>
                          <a:pt x="245427" y="454344"/>
                        </a:lnTo>
                        <a:cubicBezTo>
                          <a:pt x="245427" y="454344"/>
                          <a:pt x="245427" y="453963"/>
                          <a:pt x="244951" y="453201"/>
                        </a:cubicBezTo>
                        <a:cubicBezTo>
                          <a:pt x="243808" y="451773"/>
                          <a:pt x="241903" y="450629"/>
                          <a:pt x="241331" y="450725"/>
                        </a:cubicBezTo>
                        <a:cubicBezTo>
                          <a:pt x="238855" y="451391"/>
                          <a:pt x="237807" y="449487"/>
                          <a:pt x="237235" y="448344"/>
                        </a:cubicBezTo>
                        <a:cubicBezTo>
                          <a:pt x="237045" y="447962"/>
                          <a:pt x="236759" y="447391"/>
                          <a:pt x="236569" y="447391"/>
                        </a:cubicBezTo>
                        <a:cubicBezTo>
                          <a:pt x="234378" y="447391"/>
                          <a:pt x="234188" y="445867"/>
                          <a:pt x="234092" y="445200"/>
                        </a:cubicBezTo>
                        <a:cubicBezTo>
                          <a:pt x="234092" y="445105"/>
                          <a:pt x="234092" y="444819"/>
                          <a:pt x="233997" y="444819"/>
                        </a:cubicBezTo>
                        <a:cubicBezTo>
                          <a:pt x="233997" y="444819"/>
                          <a:pt x="233616" y="444819"/>
                          <a:pt x="232759" y="445105"/>
                        </a:cubicBezTo>
                        <a:cubicBezTo>
                          <a:pt x="230187" y="445962"/>
                          <a:pt x="228758" y="443676"/>
                          <a:pt x="227806" y="442057"/>
                        </a:cubicBezTo>
                        <a:cubicBezTo>
                          <a:pt x="227234" y="441104"/>
                          <a:pt x="226568" y="440152"/>
                          <a:pt x="226091" y="440057"/>
                        </a:cubicBezTo>
                        <a:cubicBezTo>
                          <a:pt x="224758" y="439962"/>
                          <a:pt x="224472" y="439295"/>
                          <a:pt x="224377" y="438914"/>
                        </a:cubicBezTo>
                        <a:cubicBezTo>
                          <a:pt x="224281" y="438437"/>
                          <a:pt x="224472" y="437580"/>
                          <a:pt x="226187" y="436913"/>
                        </a:cubicBezTo>
                        <a:cubicBezTo>
                          <a:pt x="226282" y="436818"/>
                          <a:pt x="226187" y="436533"/>
                          <a:pt x="225901" y="436247"/>
                        </a:cubicBezTo>
                        <a:cubicBezTo>
                          <a:pt x="225520" y="435961"/>
                          <a:pt x="225139" y="435770"/>
                          <a:pt x="224853" y="435770"/>
                        </a:cubicBezTo>
                        <a:cubicBezTo>
                          <a:pt x="223805" y="435961"/>
                          <a:pt x="222758" y="436056"/>
                          <a:pt x="222281" y="435294"/>
                        </a:cubicBezTo>
                        <a:cubicBezTo>
                          <a:pt x="221996" y="434818"/>
                          <a:pt x="222091" y="434246"/>
                          <a:pt x="222662" y="433580"/>
                        </a:cubicBezTo>
                        <a:cubicBezTo>
                          <a:pt x="222853" y="432913"/>
                          <a:pt x="221234" y="429579"/>
                          <a:pt x="220376" y="429008"/>
                        </a:cubicBezTo>
                        <a:cubicBezTo>
                          <a:pt x="219233" y="429389"/>
                          <a:pt x="217519" y="428055"/>
                          <a:pt x="213518" y="423674"/>
                        </a:cubicBezTo>
                        <a:cubicBezTo>
                          <a:pt x="213233" y="423388"/>
                          <a:pt x="212947" y="423102"/>
                          <a:pt x="212852" y="422912"/>
                        </a:cubicBezTo>
                        <a:cubicBezTo>
                          <a:pt x="211899" y="421959"/>
                          <a:pt x="210661" y="421674"/>
                          <a:pt x="209518" y="421388"/>
                        </a:cubicBezTo>
                        <a:cubicBezTo>
                          <a:pt x="208280" y="421102"/>
                          <a:pt x="207137" y="420721"/>
                          <a:pt x="206756" y="419769"/>
                        </a:cubicBezTo>
                        <a:cubicBezTo>
                          <a:pt x="206470" y="418911"/>
                          <a:pt x="206756" y="417863"/>
                          <a:pt x="207803" y="416244"/>
                        </a:cubicBezTo>
                        <a:cubicBezTo>
                          <a:pt x="208470" y="415292"/>
                          <a:pt x="208184" y="415006"/>
                          <a:pt x="207327" y="413958"/>
                        </a:cubicBezTo>
                        <a:cubicBezTo>
                          <a:pt x="206375" y="412911"/>
                          <a:pt x="205041" y="411291"/>
                          <a:pt x="206375" y="408243"/>
                        </a:cubicBezTo>
                        <a:cubicBezTo>
                          <a:pt x="206851" y="407195"/>
                          <a:pt x="206279" y="406529"/>
                          <a:pt x="206089" y="406338"/>
                        </a:cubicBezTo>
                        <a:cubicBezTo>
                          <a:pt x="205803" y="406053"/>
                          <a:pt x="205517" y="405957"/>
                          <a:pt x="205422" y="406053"/>
                        </a:cubicBezTo>
                        <a:cubicBezTo>
                          <a:pt x="201803" y="407672"/>
                          <a:pt x="189896" y="398337"/>
                          <a:pt x="189801" y="398242"/>
                        </a:cubicBezTo>
                        <a:cubicBezTo>
                          <a:pt x="189325" y="397861"/>
                          <a:pt x="189039" y="397670"/>
                          <a:pt x="188849" y="397575"/>
                        </a:cubicBezTo>
                        <a:cubicBezTo>
                          <a:pt x="188658" y="397956"/>
                          <a:pt x="188468" y="398337"/>
                          <a:pt x="187991" y="398433"/>
                        </a:cubicBezTo>
                        <a:cubicBezTo>
                          <a:pt x="187325" y="398623"/>
                          <a:pt x="186658" y="398242"/>
                          <a:pt x="186086" y="397766"/>
                        </a:cubicBezTo>
                        <a:cubicBezTo>
                          <a:pt x="185991" y="397861"/>
                          <a:pt x="185896" y="398052"/>
                          <a:pt x="185801" y="398242"/>
                        </a:cubicBezTo>
                        <a:cubicBezTo>
                          <a:pt x="185420" y="398909"/>
                          <a:pt x="185039" y="399766"/>
                          <a:pt x="183991" y="399861"/>
                        </a:cubicBezTo>
                        <a:cubicBezTo>
                          <a:pt x="182943" y="399957"/>
                          <a:pt x="181895" y="399004"/>
                          <a:pt x="180371" y="396813"/>
                        </a:cubicBezTo>
                        <a:cubicBezTo>
                          <a:pt x="180371" y="396718"/>
                          <a:pt x="180276" y="396718"/>
                          <a:pt x="180276" y="396623"/>
                        </a:cubicBezTo>
                        <a:cubicBezTo>
                          <a:pt x="179990" y="397194"/>
                          <a:pt x="179514" y="398623"/>
                          <a:pt x="179228" y="399766"/>
                        </a:cubicBezTo>
                        <a:cubicBezTo>
                          <a:pt x="178371" y="402719"/>
                          <a:pt x="177323" y="406433"/>
                          <a:pt x="175037" y="407577"/>
                        </a:cubicBezTo>
                        <a:cubicBezTo>
                          <a:pt x="174180" y="408053"/>
                          <a:pt x="173132" y="408053"/>
                          <a:pt x="172085" y="407672"/>
                        </a:cubicBezTo>
                        <a:cubicBezTo>
                          <a:pt x="171989" y="407672"/>
                          <a:pt x="171894" y="408338"/>
                          <a:pt x="171894" y="408720"/>
                        </a:cubicBezTo>
                        <a:cubicBezTo>
                          <a:pt x="171704" y="410244"/>
                          <a:pt x="171418" y="413006"/>
                          <a:pt x="168084" y="412815"/>
                        </a:cubicBezTo>
                        <a:cubicBezTo>
                          <a:pt x="167513" y="412815"/>
                          <a:pt x="165322" y="412529"/>
                          <a:pt x="163703" y="411387"/>
                        </a:cubicBezTo>
                        <a:cubicBezTo>
                          <a:pt x="162560" y="410625"/>
                          <a:pt x="162464" y="408434"/>
                          <a:pt x="162274" y="405671"/>
                        </a:cubicBezTo>
                        <a:cubicBezTo>
                          <a:pt x="162179" y="403004"/>
                          <a:pt x="161893" y="399290"/>
                          <a:pt x="160464" y="399195"/>
                        </a:cubicBezTo>
                        <a:cubicBezTo>
                          <a:pt x="158178" y="399004"/>
                          <a:pt x="155987" y="395956"/>
                          <a:pt x="153892" y="393003"/>
                        </a:cubicBezTo>
                        <a:cubicBezTo>
                          <a:pt x="152939" y="391670"/>
                          <a:pt x="151606" y="389765"/>
                          <a:pt x="151130" y="389670"/>
                        </a:cubicBezTo>
                        <a:cubicBezTo>
                          <a:pt x="149891" y="389574"/>
                          <a:pt x="149320" y="388527"/>
                          <a:pt x="148748" y="387574"/>
                        </a:cubicBezTo>
                        <a:cubicBezTo>
                          <a:pt x="147986" y="386241"/>
                          <a:pt x="147605" y="385669"/>
                          <a:pt x="146177" y="386050"/>
                        </a:cubicBezTo>
                        <a:cubicBezTo>
                          <a:pt x="144557" y="386526"/>
                          <a:pt x="141224" y="382907"/>
                          <a:pt x="140938" y="382240"/>
                        </a:cubicBezTo>
                        <a:cubicBezTo>
                          <a:pt x="140652" y="381669"/>
                          <a:pt x="140081" y="381478"/>
                          <a:pt x="139223" y="381287"/>
                        </a:cubicBezTo>
                        <a:cubicBezTo>
                          <a:pt x="138271" y="381002"/>
                          <a:pt x="136842" y="380621"/>
                          <a:pt x="136842" y="379002"/>
                        </a:cubicBezTo>
                        <a:cubicBezTo>
                          <a:pt x="136747" y="378811"/>
                          <a:pt x="135889" y="377954"/>
                          <a:pt x="134270" y="377192"/>
                        </a:cubicBezTo>
                        <a:cubicBezTo>
                          <a:pt x="132746" y="376525"/>
                          <a:pt x="131699" y="376525"/>
                          <a:pt x="131508" y="376620"/>
                        </a:cubicBezTo>
                        <a:cubicBezTo>
                          <a:pt x="130746" y="377001"/>
                          <a:pt x="129889" y="377096"/>
                          <a:pt x="129222" y="376811"/>
                        </a:cubicBezTo>
                        <a:cubicBezTo>
                          <a:pt x="127508" y="376144"/>
                          <a:pt x="126555" y="373572"/>
                          <a:pt x="125793" y="371572"/>
                        </a:cubicBezTo>
                        <a:cubicBezTo>
                          <a:pt x="125507" y="370810"/>
                          <a:pt x="125222" y="370048"/>
                          <a:pt x="125031" y="369762"/>
                        </a:cubicBezTo>
                        <a:cubicBezTo>
                          <a:pt x="124079" y="368524"/>
                          <a:pt x="123983" y="366619"/>
                          <a:pt x="123888" y="364714"/>
                        </a:cubicBezTo>
                        <a:cubicBezTo>
                          <a:pt x="123697" y="361571"/>
                          <a:pt x="123507" y="360142"/>
                          <a:pt x="121888" y="360142"/>
                        </a:cubicBezTo>
                        <a:cubicBezTo>
                          <a:pt x="120364" y="360142"/>
                          <a:pt x="119602" y="358332"/>
                          <a:pt x="118935" y="356523"/>
                        </a:cubicBezTo>
                        <a:cubicBezTo>
                          <a:pt x="118268" y="354999"/>
                          <a:pt x="117602" y="353189"/>
                          <a:pt x="116459" y="352808"/>
                        </a:cubicBezTo>
                        <a:cubicBezTo>
                          <a:pt x="115887" y="352617"/>
                          <a:pt x="115220" y="352712"/>
                          <a:pt x="114458" y="353189"/>
                        </a:cubicBezTo>
                        <a:cubicBezTo>
                          <a:pt x="113601" y="353665"/>
                          <a:pt x="112934" y="353760"/>
                          <a:pt x="112268" y="353570"/>
                        </a:cubicBezTo>
                        <a:cubicBezTo>
                          <a:pt x="111125" y="353189"/>
                          <a:pt x="110743" y="351950"/>
                          <a:pt x="110172" y="350617"/>
                        </a:cubicBezTo>
                        <a:cubicBezTo>
                          <a:pt x="109601" y="348903"/>
                          <a:pt x="109029" y="347855"/>
                          <a:pt x="107981" y="347664"/>
                        </a:cubicBezTo>
                        <a:cubicBezTo>
                          <a:pt x="106457" y="347474"/>
                          <a:pt x="106172" y="346236"/>
                          <a:pt x="106172" y="345474"/>
                        </a:cubicBezTo>
                        <a:cubicBezTo>
                          <a:pt x="105314" y="345950"/>
                          <a:pt x="104647" y="346140"/>
                          <a:pt x="104076" y="346236"/>
                        </a:cubicBezTo>
                        <a:cubicBezTo>
                          <a:pt x="103219" y="346426"/>
                          <a:pt x="103219" y="346426"/>
                          <a:pt x="103124" y="347474"/>
                        </a:cubicBezTo>
                        <a:cubicBezTo>
                          <a:pt x="103028" y="348617"/>
                          <a:pt x="101790" y="349379"/>
                          <a:pt x="100171" y="349379"/>
                        </a:cubicBezTo>
                        <a:cubicBezTo>
                          <a:pt x="98361" y="349283"/>
                          <a:pt x="96647" y="348045"/>
                          <a:pt x="96742" y="345474"/>
                        </a:cubicBezTo>
                        <a:cubicBezTo>
                          <a:pt x="96551" y="345378"/>
                          <a:pt x="95599" y="345474"/>
                          <a:pt x="95027" y="345474"/>
                        </a:cubicBezTo>
                        <a:lnTo>
                          <a:pt x="94551" y="345474"/>
                        </a:lnTo>
                        <a:cubicBezTo>
                          <a:pt x="93027" y="345664"/>
                          <a:pt x="91408" y="344426"/>
                          <a:pt x="90360" y="342235"/>
                        </a:cubicBezTo>
                        <a:cubicBezTo>
                          <a:pt x="89312" y="340235"/>
                          <a:pt x="88836" y="337377"/>
                          <a:pt x="90170" y="335853"/>
                        </a:cubicBezTo>
                        <a:cubicBezTo>
                          <a:pt x="90646" y="335377"/>
                          <a:pt x="89598" y="333472"/>
                          <a:pt x="89027" y="332234"/>
                        </a:cubicBezTo>
                        <a:cubicBezTo>
                          <a:pt x="88455" y="331091"/>
                          <a:pt x="87884" y="329948"/>
                          <a:pt x="87693" y="328995"/>
                        </a:cubicBezTo>
                        <a:cubicBezTo>
                          <a:pt x="87693" y="328805"/>
                          <a:pt x="87598" y="328614"/>
                          <a:pt x="87598" y="328519"/>
                        </a:cubicBezTo>
                        <a:cubicBezTo>
                          <a:pt x="87026" y="328709"/>
                          <a:pt x="86264" y="328805"/>
                          <a:pt x="85312" y="328043"/>
                        </a:cubicBezTo>
                        <a:cubicBezTo>
                          <a:pt x="84264" y="327186"/>
                          <a:pt x="83693" y="326042"/>
                          <a:pt x="83597" y="324709"/>
                        </a:cubicBezTo>
                        <a:cubicBezTo>
                          <a:pt x="83502" y="323375"/>
                          <a:pt x="83978" y="322137"/>
                          <a:pt x="84836" y="321185"/>
                        </a:cubicBezTo>
                        <a:cubicBezTo>
                          <a:pt x="85788" y="320137"/>
                          <a:pt x="85598" y="319851"/>
                          <a:pt x="84836" y="319089"/>
                        </a:cubicBezTo>
                        <a:cubicBezTo>
                          <a:pt x="84264" y="318613"/>
                          <a:pt x="83502" y="317756"/>
                          <a:pt x="83978" y="316613"/>
                        </a:cubicBezTo>
                        <a:cubicBezTo>
                          <a:pt x="84455" y="315375"/>
                          <a:pt x="86074" y="314803"/>
                          <a:pt x="87693" y="314327"/>
                        </a:cubicBezTo>
                        <a:cubicBezTo>
                          <a:pt x="88550" y="314041"/>
                          <a:pt x="89884" y="313565"/>
                          <a:pt x="90074" y="313184"/>
                        </a:cubicBezTo>
                        <a:cubicBezTo>
                          <a:pt x="90074" y="313184"/>
                          <a:pt x="90074" y="312993"/>
                          <a:pt x="89884" y="312708"/>
                        </a:cubicBezTo>
                        <a:cubicBezTo>
                          <a:pt x="88455" y="310803"/>
                          <a:pt x="87884" y="308516"/>
                          <a:pt x="87312" y="306326"/>
                        </a:cubicBezTo>
                        <a:cubicBezTo>
                          <a:pt x="86931" y="304707"/>
                          <a:pt x="86550" y="303183"/>
                          <a:pt x="85788" y="301754"/>
                        </a:cubicBezTo>
                        <a:cubicBezTo>
                          <a:pt x="85502" y="301182"/>
                          <a:pt x="85407" y="300611"/>
                          <a:pt x="85598" y="300134"/>
                        </a:cubicBezTo>
                        <a:cubicBezTo>
                          <a:pt x="85979" y="299087"/>
                          <a:pt x="87217" y="298611"/>
                          <a:pt x="88550" y="298134"/>
                        </a:cubicBezTo>
                        <a:cubicBezTo>
                          <a:pt x="89408" y="297849"/>
                          <a:pt x="90455" y="297467"/>
                          <a:pt x="90836" y="296991"/>
                        </a:cubicBezTo>
                        <a:cubicBezTo>
                          <a:pt x="91408" y="296229"/>
                          <a:pt x="90265" y="295086"/>
                          <a:pt x="88550" y="293562"/>
                        </a:cubicBezTo>
                        <a:cubicBezTo>
                          <a:pt x="87026" y="292229"/>
                          <a:pt x="85312" y="290705"/>
                          <a:pt x="86169" y="289276"/>
                        </a:cubicBezTo>
                        <a:cubicBezTo>
                          <a:pt x="85979" y="288228"/>
                          <a:pt x="84074" y="284895"/>
                          <a:pt x="83312" y="284704"/>
                        </a:cubicBezTo>
                        <a:cubicBezTo>
                          <a:pt x="82835" y="284799"/>
                          <a:pt x="82359" y="284704"/>
                          <a:pt x="81978" y="284418"/>
                        </a:cubicBezTo>
                        <a:cubicBezTo>
                          <a:pt x="81311" y="283847"/>
                          <a:pt x="81311" y="282894"/>
                          <a:pt x="81311" y="282037"/>
                        </a:cubicBezTo>
                        <a:cubicBezTo>
                          <a:pt x="81311" y="281656"/>
                          <a:pt x="81311" y="281275"/>
                          <a:pt x="81216" y="280989"/>
                        </a:cubicBezTo>
                        <a:cubicBezTo>
                          <a:pt x="80835" y="279561"/>
                          <a:pt x="82264" y="278894"/>
                          <a:pt x="83312" y="278417"/>
                        </a:cubicBezTo>
                        <a:cubicBezTo>
                          <a:pt x="85121" y="277560"/>
                          <a:pt x="85693" y="276989"/>
                          <a:pt x="85312" y="275941"/>
                        </a:cubicBezTo>
                        <a:cubicBezTo>
                          <a:pt x="84550" y="274036"/>
                          <a:pt x="84836" y="272607"/>
                          <a:pt x="85121" y="271274"/>
                        </a:cubicBezTo>
                        <a:cubicBezTo>
                          <a:pt x="85407" y="269845"/>
                          <a:pt x="85598" y="268607"/>
                          <a:pt x="84645" y="266702"/>
                        </a:cubicBezTo>
                        <a:cubicBezTo>
                          <a:pt x="84074" y="265654"/>
                          <a:pt x="83978" y="264702"/>
                          <a:pt x="84455" y="263844"/>
                        </a:cubicBezTo>
                        <a:cubicBezTo>
                          <a:pt x="85312" y="262225"/>
                          <a:pt x="87788" y="261939"/>
                          <a:pt x="89789" y="261654"/>
                        </a:cubicBezTo>
                        <a:cubicBezTo>
                          <a:pt x="90265" y="261558"/>
                          <a:pt x="90646" y="261558"/>
                          <a:pt x="91027" y="261463"/>
                        </a:cubicBezTo>
                        <a:cubicBezTo>
                          <a:pt x="92075" y="261273"/>
                          <a:pt x="93027" y="261273"/>
                          <a:pt x="93789" y="261177"/>
                        </a:cubicBezTo>
                        <a:cubicBezTo>
                          <a:pt x="95504" y="261082"/>
                          <a:pt x="96837" y="260987"/>
                          <a:pt x="98647" y="259749"/>
                        </a:cubicBezTo>
                        <a:cubicBezTo>
                          <a:pt x="99218" y="259367"/>
                          <a:pt x="99885" y="259463"/>
                          <a:pt x="100361" y="260034"/>
                        </a:cubicBezTo>
                        <a:cubicBezTo>
                          <a:pt x="101409" y="261273"/>
                          <a:pt x="101695" y="265463"/>
                          <a:pt x="100361" y="266892"/>
                        </a:cubicBezTo>
                        <a:cubicBezTo>
                          <a:pt x="98171" y="269083"/>
                          <a:pt x="101790" y="275179"/>
                          <a:pt x="104743" y="278703"/>
                        </a:cubicBezTo>
                        <a:cubicBezTo>
                          <a:pt x="104743" y="278703"/>
                          <a:pt x="104743" y="278703"/>
                          <a:pt x="104743" y="278799"/>
                        </a:cubicBezTo>
                        <a:cubicBezTo>
                          <a:pt x="104743" y="278799"/>
                          <a:pt x="104838" y="278703"/>
                          <a:pt x="104838" y="278703"/>
                        </a:cubicBezTo>
                        <a:cubicBezTo>
                          <a:pt x="105029" y="278513"/>
                          <a:pt x="105314" y="278227"/>
                          <a:pt x="105600" y="277941"/>
                        </a:cubicBezTo>
                        <a:cubicBezTo>
                          <a:pt x="106838" y="276989"/>
                          <a:pt x="108458" y="277846"/>
                          <a:pt x="109601" y="278513"/>
                        </a:cubicBezTo>
                        <a:cubicBezTo>
                          <a:pt x="109696" y="278513"/>
                          <a:pt x="109791" y="278608"/>
                          <a:pt x="109886" y="278703"/>
                        </a:cubicBezTo>
                        <a:cubicBezTo>
                          <a:pt x="111220" y="276036"/>
                          <a:pt x="112934" y="273369"/>
                          <a:pt x="116839" y="273560"/>
                        </a:cubicBezTo>
                        <a:cubicBezTo>
                          <a:pt x="118173" y="273655"/>
                          <a:pt x="118268" y="273465"/>
                          <a:pt x="118459" y="272893"/>
                        </a:cubicBezTo>
                        <a:cubicBezTo>
                          <a:pt x="118649" y="272417"/>
                          <a:pt x="119030" y="271655"/>
                          <a:pt x="119888" y="271083"/>
                        </a:cubicBezTo>
                        <a:cubicBezTo>
                          <a:pt x="120459" y="270702"/>
                          <a:pt x="120364" y="270226"/>
                          <a:pt x="120173" y="268988"/>
                        </a:cubicBezTo>
                        <a:cubicBezTo>
                          <a:pt x="119983" y="267750"/>
                          <a:pt x="119602" y="265845"/>
                          <a:pt x="121697" y="264892"/>
                        </a:cubicBezTo>
                        <a:cubicBezTo>
                          <a:pt x="121697" y="264797"/>
                          <a:pt x="121697" y="264035"/>
                          <a:pt x="121316" y="263273"/>
                        </a:cubicBezTo>
                        <a:cubicBezTo>
                          <a:pt x="121126" y="262796"/>
                          <a:pt x="120840" y="262606"/>
                          <a:pt x="120745" y="262606"/>
                        </a:cubicBezTo>
                        <a:cubicBezTo>
                          <a:pt x="120459" y="262606"/>
                          <a:pt x="120173" y="262416"/>
                          <a:pt x="120078" y="262130"/>
                        </a:cubicBezTo>
                        <a:cubicBezTo>
                          <a:pt x="119602" y="261463"/>
                          <a:pt x="119792" y="260415"/>
                          <a:pt x="120173" y="258224"/>
                        </a:cubicBezTo>
                        <a:cubicBezTo>
                          <a:pt x="120459" y="256605"/>
                          <a:pt x="120935" y="253938"/>
                          <a:pt x="120364" y="253271"/>
                        </a:cubicBezTo>
                        <a:cubicBezTo>
                          <a:pt x="118745" y="251462"/>
                          <a:pt x="119983" y="244699"/>
                          <a:pt x="121221" y="243175"/>
                        </a:cubicBezTo>
                        <a:cubicBezTo>
                          <a:pt x="121697" y="242604"/>
                          <a:pt x="121602" y="242508"/>
                          <a:pt x="120840" y="241651"/>
                        </a:cubicBezTo>
                        <a:cubicBezTo>
                          <a:pt x="120459" y="241270"/>
                          <a:pt x="119983" y="240699"/>
                          <a:pt x="119697" y="240032"/>
                        </a:cubicBezTo>
                        <a:cubicBezTo>
                          <a:pt x="119602" y="239746"/>
                          <a:pt x="119411" y="239270"/>
                          <a:pt x="119221" y="238698"/>
                        </a:cubicBezTo>
                        <a:cubicBezTo>
                          <a:pt x="116268" y="231174"/>
                          <a:pt x="115030" y="229364"/>
                          <a:pt x="114554" y="229078"/>
                        </a:cubicBezTo>
                        <a:cubicBezTo>
                          <a:pt x="112934" y="228507"/>
                          <a:pt x="111696" y="225458"/>
                          <a:pt x="111029" y="222982"/>
                        </a:cubicBezTo>
                        <a:cubicBezTo>
                          <a:pt x="110648" y="221553"/>
                          <a:pt x="110172" y="218982"/>
                          <a:pt x="111125" y="217934"/>
                        </a:cubicBezTo>
                        <a:cubicBezTo>
                          <a:pt x="111220" y="217838"/>
                          <a:pt x="111220" y="217838"/>
                          <a:pt x="111315" y="217743"/>
                        </a:cubicBezTo>
                        <a:cubicBezTo>
                          <a:pt x="110743" y="217553"/>
                          <a:pt x="109791" y="217077"/>
                          <a:pt x="109505" y="215743"/>
                        </a:cubicBezTo>
                        <a:cubicBezTo>
                          <a:pt x="108934" y="213266"/>
                          <a:pt x="111315" y="212409"/>
                          <a:pt x="112744" y="211933"/>
                        </a:cubicBezTo>
                        <a:cubicBezTo>
                          <a:pt x="113030" y="211838"/>
                          <a:pt x="113220" y="211742"/>
                          <a:pt x="113506" y="211647"/>
                        </a:cubicBezTo>
                        <a:cubicBezTo>
                          <a:pt x="114649" y="211171"/>
                          <a:pt x="114935" y="207361"/>
                          <a:pt x="115030" y="204789"/>
                        </a:cubicBezTo>
                        <a:cubicBezTo>
                          <a:pt x="115125" y="202979"/>
                          <a:pt x="115220" y="201265"/>
                          <a:pt x="115601" y="200122"/>
                        </a:cubicBezTo>
                        <a:cubicBezTo>
                          <a:pt x="115887" y="199170"/>
                          <a:pt x="115697" y="199074"/>
                          <a:pt x="114649" y="198503"/>
                        </a:cubicBezTo>
                        <a:lnTo>
                          <a:pt x="114172" y="198217"/>
                        </a:lnTo>
                        <a:cubicBezTo>
                          <a:pt x="113125" y="197645"/>
                          <a:pt x="112744" y="196407"/>
                          <a:pt x="113220" y="195264"/>
                        </a:cubicBezTo>
                        <a:cubicBezTo>
                          <a:pt x="113601" y="194216"/>
                          <a:pt x="114935" y="193359"/>
                          <a:pt x="116554" y="193740"/>
                        </a:cubicBezTo>
                        <a:cubicBezTo>
                          <a:pt x="117411" y="193931"/>
                          <a:pt x="118173" y="193645"/>
                          <a:pt x="118935" y="193359"/>
                        </a:cubicBezTo>
                        <a:cubicBezTo>
                          <a:pt x="119697" y="193074"/>
                          <a:pt x="120554" y="192692"/>
                          <a:pt x="121412" y="192978"/>
                        </a:cubicBezTo>
                        <a:cubicBezTo>
                          <a:pt x="121793" y="193169"/>
                          <a:pt x="121888" y="193074"/>
                          <a:pt x="122174" y="192883"/>
                        </a:cubicBezTo>
                        <a:cubicBezTo>
                          <a:pt x="122935" y="192216"/>
                          <a:pt x="123697" y="192026"/>
                          <a:pt x="124936" y="193074"/>
                        </a:cubicBezTo>
                        <a:cubicBezTo>
                          <a:pt x="125603" y="192407"/>
                          <a:pt x="126746" y="190692"/>
                          <a:pt x="127412" y="189740"/>
                        </a:cubicBezTo>
                        <a:cubicBezTo>
                          <a:pt x="128079" y="188692"/>
                          <a:pt x="128555" y="188120"/>
                          <a:pt x="128841" y="187835"/>
                        </a:cubicBezTo>
                        <a:cubicBezTo>
                          <a:pt x="129603" y="187073"/>
                          <a:pt x="130079" y="186692"/>
                          <a:pt x="130460" y="186406"/>
                        </a:cubicBezTo>
                        <a:cubicBezTo>
                          <a:pt x="130270" y="186025"/>
                          <a:pt x="129984" y="185549"/>
                          <a:pt x="129698" y="184691"/>
                        </a:cubicBezTo>
                        <a:cubicBezTo>
                          <a:pt x="129603" y="184406"/>
                          <a:pt x="129508" y="184311"/>
                          <a:pt x="129508" y="184311"/>
                        </a:cubicBezTo>
                        <a:cubicBezTo>
                          <a:pt x="129603" y="184406"/>
                          <a:pt x="129317" y="184501"/>
                          <a:pt x="129222" y="184596"/>
                        </a:cubicBezTo>
                        <a:cubicBezTo>
                          <a:pt x="128746" y="184882"/>
                          <a:pt x="128174" y="185263"/>
                          <a:pt x="127412" y="184977"/>
                        </a:cubicBezTo>
                        <a:cubicBezTo>
                          <a:pt x="126650" y="184691"/>
                          <a:pt x="126269" y="183739"/>
                          <a:pt x="126079" y="183072"/>
                        </a:cubicBezTo>
                        <a:cubicBezTo>
                          <a:pt x="125698" y="181644"/>
                          <a:pt x="124650" y="180405"/>
                          <a:pt x="123602" y="179929"/>
                        </a:cubicBezTo>
                        <a:cubicBezTo>
                          <a:pt x="123031" y="179643"/>
                          <a:pt x="122650" y="179358"/>
                          <a:pt x="122555" y="178881"/>
                        </a:cubicBezTo>
                        <a:cubicBezTo>
                          <a:pt x="122364" y="178215"/>
                          <a:pt x="122555" y="177738"/>
                          <a:pt x="122745" y="177357"/>
                        </a:cubicBezTo>
                        <a:cubicBezTo>
                          <a:pt x="122840" y="177262"/>
                          <a:pt x="122935" y="177071"/>
                          <a:pt x="122935" y="176976"/>
                        </a:cubicBezTo>
                        <a:cubicBezTo>
                          <a:pt x="122364" y="176595"/>
                          <a:pt x="121983" y="176024"/>
                          <a:pt x="121507" y="175452"/>
                        </a:cubicBezTo>
                        <a:cubicBezTo>
                          <a:pt x="120840" y="174595"/>
                          <a:pt x="120173" y="173738"/>
                          <a:pt x="119506" y="173642"/>
                        </a:cubicBezTo>
                        <a:cubicBezTo>
                          <a:pt x="119126" y="173642"/>
                          <a:pt x="118745" y="173833"/>
                          <a:pt x="118173" y="174214"/>
                        </a:cubicBezTo>
                        <a:cubicBezTo>
                          <a:pt x="117887" y="174500"/>
                          <a:pt x="117506" y="174595"/>
                          <a:pt x="117125" y="174500"/>
                        </a:cubicBezTo>
                        <a:cubicBezTo>
                          <a:pt x="116459" y="174309"/>
                          <a:pt x="116173" y="173547"/>
                          <a:pt x="115887" y="172595"/>
                        </a:cubicBezTo>
                        <a:cubicBezTo>
                          <a:pt x="115601" y="171833"/>
                          <a:pt x="115220" y="170499"/>
                          <a:pt x="114744" y="170404"/>
                        </a:cubicBezTo>
                        <a:cubicBezTo>
                          <a:pt x="114458" y="170309"/>
                          <a:pt x="113887" y="170595"/>
                          <a:pt x="113315" y="171166"/>
                        </a:cubicBezTo>
                        <a:cubicBezTo>
                          <a:pt x="112744" y="171642"/>
                          <a:pt x="112268" y="171833"/>
                          <a:pt x="111791" y="171547"/>
                        </a:cubicBezTo>
                        <a:cubicBezTo>
                          <a:pt x="111029" y="171166"/>
                          <a:pt x="111220" y="170118"/>
                          <a:pt x="111315" y="169070"/>
                        </a:cubicBezTo>
                        <a:cubicBezTo>
                          <a:pt x="111410" y="168594"/>
                          <a:pt x="110553" y="168213"/>
                          <a:pt x="109315" y="167832"/>
                        </a:cubicBezTo>
                        <a:cubicBezTo>
                          <a:pt x="107981" y="167356"/>
                          <a:pt x="106457" y="166784"/>
                          <a:pt x="105981" y="165356"/>
                        </a:cubicBezTo>
                        <a:cubicBezTo>
                          <a:pt x="105695" y="164403"/>
                          <a:pt x="105981" y="163451"/>
                          <a:pt x="106743" y="162212"/>
                        </a:cubicBezTo>
                        <a:cubicBezTo>
                          <a:pt x="106743" y="162022"/>
                          <a:pt x="106267" y="161736"/>
                          <a:pt x="105981" y="161546"/>
                        </a:cubicBezTo>
                        <a:cubicBezTo>
                          <a:pt x="105791" y="161450"/>
                          <a:pt x="105600" y="161260"/>
                          <a:pt x="105410" y="161165"/>
                        </a:cubicBezTo>
                        <a:cubicBezTo>
                          <a:pt x="104171" y="160212"/>
                          <a:pt x="105124" y="158021"/>
                          <a:pt x="106648" y="154974"/>
                        </a:cubicBezTo>
                        <a:cubicBezTo>
                          <a:pt x="106934" y="154402"/>
                          <a:pt x="107219" y="153831"/>
                          <a:pt x="107314" y="153545"/>
                        </a:cubicBezTo>
                        <a:cubicBezTo>
                          <a:pt x="107886" y="152116"/>
                          <a:pt x="107029" y="149925"/>
                          <a:pt x="106362" y="148211"/>
                        </a:cubicBezTo>
                        <a:cubicBezTo>
                          <a:pt x="105981" y="147163"/>
                          <a:pt x="105600" y="146211"/>
                          <a:pt x="105505" y="145449"/>
                        </a:cubicBezTo>
                        <a:cubicBezTo>
                          <a:pt x="105410" y="144306"/>
                          <a:pt x="105981" y="143448"/>
                          <a:pt x="106457" y="142782"/>
                        </a:cubicBezTo>
                        <a:cubicBezTo>
                          <a:pt x="106648" y="142591"/>
                          <a:pt x="106838" y="142210"/>
                          <a:pt x="106838" y="142115"/>
                        </a:cubicBezTo>
                        <a:cubicBezTo>
                          <a:pt x="106838" y="142115"/>
                          <a:pt x="106553" y="141829"/>
                          <a:pt x="105314" y="141543"/>
                        </a:cubicBezTo>
                        <a:cubicBezTo>
                          <a:pt x="104743" y="141353"/>
                          <a:pt x="104362" y="141067"/>
                          <a:pt x="104171" y="140686"/>
                        </a:cubicBezTo>
                        <a:cubicBezTo>
                          <a:pt x="103790" y="140019"/>
                          <a:pt x="104076" y="139353"/>
                          <a:pt x="104362" y="138591"/>
                        </a:cubicBezTo>
                        <a:cubicBezTo>
                          <a:pt x="104457" y="138305"/>
                          <a:pt x="104647" y="137924"/>
                          <a:pt x="104743" y="137448"/>
                        </a:cubicBezTo>
                        <a:cubicBezTo>
                          <a:pt x="104933" y="136686"/>
                          <a:pt x="104647" y="136114"/>
                          <a:pt x="104457" y="135542"/>
                        </a:cubicBezTo>
                        <a:cubicBezTo>
                          <a:pt x="104076" y="134685"/>
                          <a:pt x="103695" y="133637"/>
                          <a:pt x="104362" y="132304"/>
                        </a:cubicBezTo>
                        <a:cubicBezTo>
                          <a:pt x="104552" y="131923"/>
                          <a:pt x="104743" y="131256"/>
                          <a:pt x="104838" y="130590"/>
                        </a:cubicBezTo>
                        <a:cubicBezTo>
                          <a:pt x="105219" y="129161"/>
                          <a:pt x="105600" y="127256"/>
                          <a:pt x="107314" y="126779"/>
                        </a:cubicBezTo>
                        <a:cubicBezTo>
                          <a:pt x="108553" y="126399"/>
                          <a:pt x="109220" y="125637"/>
                          <a:pt x="109981" y="124779"/>
                        </a:cubicBezTo>
                        <a:cubicBezTo>
                          <a:pt x="110363" y="124303"/>
                          <a:pt x="110743" y="123827"/>
                          <a:pt x="111315" y="123446"/>
                        </a:cubicBezTo>
                        <a:cubicBezTo>
                          <a:pt x="110172" y="123160"/>
                          <a:pt x="108172" y="122779"/>
                          <a:pt x="106934" y="122588"/>
                        </a:cubicBezTo>
                        <a:cubicBezTo>
                          <a:pt x="103219" y="121922"/>
                          <a:pt x="102647" y="121827"/>
                          <a:pt x="102362" y="121160"/>
                        </a:cubicBezTo>
                        <a:cubicBezTo>
                          <a:pt x="102076" y="120493"/>
                          <a:pt x="101600" y="120017"/>
                          <a:pt x="101123" y="119826"/>
                        </a:cubicBezTo>
                        <a:cubicBezTo>
                          <a:pt x="100076" y="119445"/>
                          <a:pt x="98552" y="120017"/>
                          <a:pt x="97218" y="120683"/>
                        </a:cubicBezTo>
                        <a:cubicBezTo>
                          <a:pt x="95599" y="121445"/>
                          <a:pt x="93408" y="120017"/>
                          <a:pt x="91408" y="118778"/>
                        </a:cubicBezTo>
                        <a:cubicBezTo>
                          <a:pt x="90836" y="118398"/>
                          <a:pt x="90265" y="118016"/>
                          <a:pt x="89884" y="117826"/>
                        </a:cubicBezTo>
                        <a:cubicBezTo>
                          <a:pt x="89408" y="117636"/>
                          <a:pt x="88550" y="117540"/>
                          <a:pt x="87693" y="117540"/>
                        </a:cubicBezTo>
                        <a:cubicBezTo>
                          <a:pt x="85598" y="117445"/>
                          <a:pt x="82359" y="117445"/>
                          <a:pt x="82359" y="113063"/>
                        </a:cubicBezTo>
                        <a:cubicBezTo>
                          <a:pt x="82359" y="112778"/>
                          <a:pt x="82264" y="112683"/>
                          <a:pt x="82169" y="112587"/>
                        </a:cubicBezTo>
                        <a:cubicBezTo>
                          <a:pt x="81597" y="112111"/>
                          <a:pt x="79883" y="112302"/>
                          <a:pt x="79216" y="112397"/>
                        </a:cubicBezTo>
                        <a:cubicBezTo>
                          <a:pt x="77120" y="112683"/>
                          <a:pt x="75882" y="110968"/>
                          <a:pt x="74834" y="109349"/>
                        </a:cubicBezTo>
                        <a:cubicBezTo>
                          <a:pt x="73691" y="107634"/>
                          <a:pt x="72548" y="106110"/>
                          <a:pt x="70739" y="106206"/>
                        </a:cubicBezTo>
                        <a:cubicBezTo>
                          <a:pt x="68834" y="106301"/>
                          <a:pt x="68072" y="104777"/>
                          <a:pt x="67500" y="103538"/>
                        </a:cubicBezTo>
                        <a:cubicBezTo>
                          <a:pt x="66833" y="102110"/>
                          <a:pt x="66357" y="101253"/>
                          <a:pt x="64833" y="101348"/>
                        </a:cubicBezTo>
                        <a:cubicBezTo>
                          <a:pt x="64452" y="101348"/>
                          <a:pt x="64071" y="101253"/>
                          <a:pt x="63690" y="100871"/>
                        </a:cubicBezTo>
                        <a:cubicBezTo>
                          <a:pt x="62642" y="99824"/>
                          <a:pt x="61404" y="96776"/>
                          <a:pt x="61404" y="95823"/>
                        </a:cubicBezTo>
                        <a:cubicBezTo>
                          <a:pt x="61404" y="95537"/>
                          <a:pt x="61118" y="95347"/>
                          <a:pt x="60356" y="94871"/>
                        </a:cubicBezTo>
                        <a:cubicBezTo>
                          <a:pt x="59499" y="94395"/>
                          <a:pt x="58356" y="93823"/>
                          <a:pt x="58166" y="92394"/>
                        </a:cubicBezTo>
                        <a:cubicBezTo>
                          <a:pt x="57785" y="90489"/>
                          <a:pt x="58642" y="89251"/>
                          <a:pt x="59213" y="88394"/>
                        </a:cubicBezTo>
                        <a:cubicBezTo>
                          <a:pt x="59690" y="87632"/>
                          <a:pt x="59975" y="87251"/>
                          <a:pt x="59785" y="86774"/>
                        </a:cubicBezTo>
                        <a:cubicBezTo>
                          <a:pt x="59213" y="86679"/>
                          <a:pt x="57404" y="87156"/>
                          <a:pt x="56261" y="87441"/>
                        </a:cubicBezTo>
                        <a:cubicBezTo>
                          <a:pt x="53594" y="88108"/>
                          <a:pt x="50831" y="88775"/>
                          <a:pt x="49307" y="87822"/>
                        </a:cubicBezTo>
                        <a:lnTo>
                          <a:pt x="48926" y="87537"/>
                        </a:lnTo>
                        <a:cubicBezTo>
                          <a:pt x="47307" y="86394"/>
                          <a:pt x="46831" y="86394"/>
                          <a:pt x="46640" y="86489"/>
                        </a:cubicBezTo>
                        <a:cubicBezTo>
                          <a:pt x="45974" y="87346"/>
                          <a:pt x="44450" y="87156"/>
                          <a:pt x="43497" y="86489"/>
                        </a:cubicBezTo>
                        <a:cubicBezTo>
                          <a:pt x="42449" y="85727"/>
                          <a:pt x="41878" y="84203"/>
                          <a:pt x="43402" y="82203"/>
                        </a:cubicBezTo>
                        <a:cubicBezTo>
                          <a:pt x="44354" y="80869"/>
                          <a:pt x="44069" y="80107"/>
                          <a:pt x="43688" y="78774"/>
                        </a:cubicBezTo>
                        <a:cubicBezTo>
                          <a:pt x="43497" y="78202"/>
                          <a:pt x="43211" y="77440"/>
                          <a:pt x="43116" y="76678"/>
                        </a:cubicBezTo>
                        <a:cubicBezTo>
                          <a:pt x="43021" y="76107"/>
                          <a:pt x="42926" y="76011"/>
                          <a:pt x="41878" y="75916"/>
                        </a:cubicBezTo>
                        <a:cubicBezTo>
                          <a:pt x="40068" y="75725"/>
                          <a:pt x="38258" y="75154"/>
                          <a:pt x="38639" y="70868"/>
                        </a:cubicBezTo>
                        <a:cubicBezTo>
                          <a:pt x="38925" y="67915"/>
                          <a:pt x="40449" y="67439"/>
                          <a:pt x="41687" y="67153"/>
                        </a:cubicBezTo>
                        <a:cubicBezTo>
                          <a:pt x="42640" y="66867"/>
                          <a:pt x="43307" y="66677"/>
                          <a:pt x="43783" y="65534"/>
                        </a:cubicBezTo>
                        <a:cubicBezTo>
                          <a:pt x="44545" y="63724"/>
                          <a:pt x="44545" y="62771"/>
                          <a:pt x="44354" y="62581"/>
                        </a:cubicBezTo>
                        <a:cubicBezTo>
                          <a:pt x="43688" y="62009"/>
                          <a:pt x="43402" y="61343"/>
                          <a:pt x="43402" y="60581"/>
                        </a:cubicBezTo>
                        <a:cubicBezTo>
                          <a:pt x="43402" y="59342"/>
                          <a:pt x="44545" y="58485"/>
                          <a:pt x="45402" y="57723"/>
                        </a:cubicBezTo>
                        <a:cubicBezTo>
                          <a:pt x="45783" y="57437"/>
                          <a:pt x="46355" y="56961"/>
                          <a:pt x="46450" y="56771"/>
                        </a:cubicBezTo>
                        <a:cubicBezTo>
                          <a:pt x="46640" y="52199"/>
                          <a:pt x="44259" y="41150"/>
                          <a:pt x="39211" y="37435"/>
                        </a:cubicBezTo>
                        <a:cubicBezTo>
                          <a:pt x="37401" y="36101"/>
                          <a:pt x="35496" y="35911"/>
                          <a:pt x="33401" y="36673"/>
                        </a:cubicBezTo>
                        <a:cubicBezTo>
                          <a:pt x="31877" y="37245"/>
                          <a:pt x="30734" y="37149"/>
                          <a:pt x="30067" y="36387"/>
                        </a:cubicBezTo>
                        <a:cubicBezTo>
                          <a:pt x="28733" y="34958"/>
                          <a:pt x="29876" y="31815"/>
                          <a:pt x="30448" y="30482"/>
                        </a:cubicBezTo>
                        <a:cubicBezTo>
                          <a:pt x="30924" y="29339"/>
                          <a:pt x="30734" y="28672"/>
                          <a:pt x="30638" y="28005"/>
                        </a:cubicBezTo>
                        <a:cubicBezTo>
                          <a:pt x="30448" y="27243"/>
                          <a:pt x="30162" y="26195"/>
                          <a:pt x="31400" y="25148"/>
                        </a:cubicBezTo>
                        <a:cubicBezTo>
                          <a:pt x="30638" y="24386"/>
                          <a:pt x="27590" y="23052"/>
                          <a:pt x="26924" y="23052"/>
                        </a:cubicBezTo>
                        <a:cubicBezTo>
                          <a:pt x="25304" y="23052"/>
                          <a:pt x="24447" y="21719"/>
                          <a:pt x="23685" y="20480"/>
                        </a:cubicBezTo>
                        <a:cubicBezTo>
                          <a:pt x="22447" y="18576"/>
                          <a:pt x="21590" y="17433"/>
                          <a:pt x="19399" y="18195"/>
                        </a:cubicBezTo>
                        <a:cubicBezTo>
                          <a:pt x="18542" y="18480"/>
                          <a:pt x="17875" y="18480"/>
                          <a:pt x="17303" y="18480"/>
                        </a:cubicBezTo>
                        <a:cubicBezTo>
                          <a:pt x="16446" y="18480"/>
                          <a:pt x="16160" y="18480"/>
                          <a:pt x="15494" y="19433"/>
                        </a:cubicBezTo>
                        <a:cubicBezTo>
                          <a:pt x="14827" y="20385"/>
                          <a:pt x="14065" y="20480"/>
                          <a:pt x="13684" y="20385"/>
                        </a:cubicBezTo>
                        <a:cubicBezTo>
                          <a:pt x="13303" y="20290"/>
                          <a:pt x="12541" y="19909"/>
                          <a:pt x="12350" y="18385"/>
                        </a:cubicBezTo>
                        <a:cubicBezTo>
                          <a:pt x="12160" y="17051"/>
                          <a:pt x="12065" y="16099"/>
                          <a:pt x="12350" y="14194"/>
                        </a:cubicBezTo>
                        <a:cubicBezTo>
                          <a:pt x="12350" y="13908"/>
                          <a:pt x="12350" y="13718"/>
                          <a:pt x="12350" y="13718"/>
                        </a:cubicBezTo>
                        <a:cubicBezTo>
                          <a:pt x="12255" y="13718"/>
                          <a:pt x="11779" y="13813"/>
                          <a:pt x="11207" y="14289"/>
                        </a:cubicBezTo>
                        <a:cubicBezTo>
                          <a:pt x="10636" y="14766"/>
                          <a:pt x="9969" y="14956"/>
                          <a:pt x="9302" y="14670"/>
                        </a:cubicBezTo>
                        <a:cubicBezTo>
                          <a:pt x="8445" y="14289"/>
                          <a:pt x="7874" y="13146"/>
                          <a:pt x="7874" y="11718"/>
                        </a:cubicBezTo>
                        <a:cubicBezTo>
                          <a:pt x="7874" y="11146"/>
                          <a:pt x="7778" y="10955"/>
                          <a:pt x="7683" y="10860"/>
                        </a:cubicBezTo>
                        <a:cubicBezTo>
                          <a:pt x="7588" y="10860"/>
                          <a:pt x="7397" y="10765"/>
                          <a:pt x="7016" y="10955"/>
                        </a:cubicBezTo>
                        <a:lnTo>
                          <a:pt x="6635" y="11146"/>
                        </a:lnTo>
                        <a:cubicBezTo>
                          <a:pt x="5588" y="11622"/>
                          <a:pt x="4445" y="12194"/>
                          <a:pt x="3206" y="11718"/>
                        </a:cubicBezTo>
                        <a:cubicBezTo>
                          <a:pt x="1968" y="11241"/>
                          <a:pt x="1682" y="10003"/>
                          <a:pt x="1492" y="9241"/>
                        </a:cubicBezTo>
                        <a:cubicBezTo>
                          <a:pt x="1492" y="9146"/>
                          <a:pt x="1492" y="9051"/>
                          <a:pt x="1397" y="8955"/>
                        </a:cubicBezTo>
                        <a:cubicBezTo>
                          <a:pt x="825" y="8765"/>
                          <a:pt x="349" y="8384"/>
                          <a:pt x="158" y="7717"/>
                        </a:cubicBezTo>
                        <a:cubicBezTo>
                          <a:pt x="-604" y="5622"/>
                          <a:pt x="1587" y="1716"/>
                          <a:pt x="2444" y="859"/>
                        </a:cubicBezTo>
                        <a:cubicBezTo>
                          <a:pt x="3778" y="-474"/>
                          <a:pt x="5016" y="2"/>
                          <a:pt x="6159" y="573"/>
                        </a:cubicBezTo>
                        <a:cubicBezTo>
                          <a:pt x="6350" y="668"/>
                          <a:pt x="6540" y="764"/>
                          <a:pt x="6635" y="859"/>
                        </a:cubicBezTo>
                        <a:cubicBezTo>
                          <a:pt x="6635" y="859"/>
                          <a:pt x="6731" y="764"/>
                          <a:pt x="6731" y="764"/>
                        </a:cubicBezTo>
                        <a:cubicBezTo>
                          <a:pt x="7207" y="192"/>
                          <a:pt x="7874" y="-93"/>
                          <a:pt x="8540" y="97"/>
                        </a:cubicBezTo>
                        <a:cubicBezTo>
                          <a:pt x="9302" y="287"/>
                          <a:pt x="9874" y="954"/>
                          <a:pt x="9969" y="1812"/>
                        </a:cubicBezTo>
                        <a:cubicBezTo>
                          <a:pt x="10064" y="1716"/>
                          <a:pt x="10255" y="1621"/>
                          <a:pt x="10445" y="1335"/>
                        </a:cubicBezTo>
                        <a:cubicBezTo>
                          <a:pt x="11207" y="573"/>
                          <a:pt x="11969" y="573"/>
                          <a:pt x="12446" y="668"/>
                        </a:cubicBezTo>
                        <a:cubicBezTo>
                          <a:pt x="13684" y="859"/>
                          <a:pt x="14446" y="2097"/>
                          <a:pt x="14922" y="3145"/>
                        </a:cubicBezTo>
                        <a:cubicBezTo>
                          <a:pt x="15017" y="3431"/>
                          <a:pt x="15113" y="3716"/>
                          <a:pt x="15208" y="4002"/>
                        </a:cubicBezTo>
                        <a:cubicBezTo>
                          <a:pt x="15303" y="4383"/>
                          <a:pt x="15494" y="5050"/>
                          <a:pt x="15589" y="5145"/>
                        </a:cubicBezTo>
                        <a:cubicBezTo>
                          <a:pt x="15970" y="5050"/>
                          <a:pt x="16446" y="5145"/>
                          <a:pt x="16827" y="5241"/>
                        </a:cubicBezTo>
                        <a:lnTo>
                          <a:pt x="16446" y="6860"/>
                        </a:lnTo>
                        <a:cubicBezTo>
                          <a:pt x="16160" y="6764"/>
                          <a:pt x="15875" y="6764"/>
                          <a:pt x="15589" y="6764"/>
                        </a:cubicBezTo>
                        <a:cubicBezTo>
                          <a:pt x="14160" y="6860"/>
                          <a:pt x="13874" y="5336"/>
                          <a:pt x="13589" y="4383"/>
                        </a:cubicBezTo>
                        <a:cubicBezTo>
                          <a:pt x="13493" y="4193"/>
                          <a:pt x="13493" y="3907"/>
                          <a:pt x="13398" y="3812"/>
                        </a:cubicBezTo>
                        <a:cubicBezTo>
                          <a:pt x="12922" y="2764"/>
                          <a:pt x="12350" y="2288"/>
                          <a:pt x="12065" y="2288"/>
                        </a:cubicBezTo>
                        <a:cubicBezTo>
                          <a:pt x="11969" y="2288"/>
                          <a:pt x="11779" y="2288"/>
                          <a:pt x="11493" y="2574"/>
                        </a:cubicBezTo>
                        <a:cubicBezTo>
                          <a:pt x="10826" y="3145"/>
                          <a:pt x="10064" y="3812"/>
                          <a:pt x="9207" y="3526"/>
                        </a:cubicBezTo>
                        <a:cubicBezTo>
                          <a:pt x="8636" y="3335"/>
                          <a:pt x="8350" y="2859"/>
                          <a:pt x="8255" y="2097"/>
                        </a:cubicBezTo>
                        <a:cubicBezTo>
                          <a:pt x="8255" y="1812"/>
                          <a:pt x="8064" y="1716"/>
                          <a:pt x="8064" y="1716"/>
                        </a:cubicBezTo>
                        <a:cubicBezTo>
                          <a:pt x="7302" y="2669"/>
                          <a:pt x="6921" y="3050"/>
                          <a:pt x="5778" y="2383"/>
                        </a:cubicBezTo>
                        <a:cubicBezTo>
                          <a:pt x="5683" y="2288"/>
                          <a:pt x="5492" y="2193"/>
                          <a:pt x="5302" y="2097"/>
                        </a:cubicBezTo>
                        <a:cubicBezTo>
                          <a:pt x="4254" y="1526"/>
                          <a:pt x="3968" y="1621"/>
                          <a:pt x="3492" y="2097"/>
                        </a:cubicBezTo>
                        <a:cubicBezTo>
                          <a:pt x="2730" y="2955"/>
                          <a:pt x="1206" y="6193"/>
                          <a:pt x="1587" y="7336"/>
                        </a:cubicBezTo>
                        <a:cubicBezTo>
                          <a:pt x="1587" y="7431"/>
                          <a:pt x="1682" y="7526"/>
                          <a:pt x="1873" y="7526"/>
                        </a:cubicBezTo>
                        <a:cubicBezTo>
                          <a:pt x="2635" y="7622"/>
                          <a:pt x="2825" y="8479"/>
                          <a:pt x="3016" y="9051"/>
                        </a:cubicBezTo>
                        <a:cubicBezTo>
                          <a:pt x="3206" y="9717"/>
                          <a:pt x="3302" y="10193"/>
                          <a:pt x="3683" y="10384"/>
                        </a:cubicBezTo>
                        <a:cubicBezTo>
                          <a:pt x="4254" y="10574"/>
                          <a:pt x="5016" y="10289"/>
                          <a:pt x="5873" y="9908"/>
                        </a:cubicBezTo>
                        <a:lnTo>
                          <a:pt x="6254" y="9717"/>
                        </a:lnTo>
                        <a:cubicBezTo>
                          <a:pt x="7397" y="9241"/>
                          <a:pt x="8064" y="9432"/>
                          <a:pt x="8540" y="9717"/>
                        </a:cubicBezTo>
                        <a:cubicBezTo>
                          <a:pt x="9017" y="10003"/>
                          <a:pt x="9493" y="10574"/>
                          <a:pt x="9493" y="11908"/>
                        </a:cubicBezTo>
                        <a:cubicBezTo>
                          <a:pt x="9493" y="12860"/>
                          <a:pt x="9779" y="13337"/>
                          <a:pt x="9969" y="13432"/>
                        </a:cubicBezTo>
                        <a:cubicBezTo>
                          <a:pt x="9969" y="13432"/>
                          <a:pt x="10064" y="13432"/>
                          <a:pt x="10064" y="13337"/>
                        </a:cubicBezTo>
                        <a:cubicBezTo>
                          <a:pt x="10826" y="12670"/>
                          <a:pt x="12065" y="12099"/>
                          <a:pt x="13112" y="12575"/>
                        </a:cubicBezTo>
                        <a:cubicBezTo>
                          <a:pt x="13493" y="12765"/>
                          <a:pt x="14065" y="13337"/>
                          <a:pt x="13874" y="14670"/>
                        </a:cubicBezTo>
                        <a:cubicBezTo>
                          <a:pt x="13589" y="16480"/>
                          <a:pt x="13684" y="17242"/>
                          <a:pt x="13874" y="18480"/>
                        </a:cubicBezTo>
                        <a:cubicBezTo>
                          <a:pt x="13874" y="18671"/>
                          <a:pt x="13970" y="18861"/>
                          <a:pt x="13970" y="18957"/>
                        </a:cubicBezTo>
                        <a:cubicBezTo>
                          <a:pt x="13970" y="18957"/>
                          <a:pt x="14065" y="18861"/>
                          <a:pt x="14065" y="18861"/>
                        </a:cubicBezTo>
                        <a:cubicBezTo>
                          <a:pt x="15208" y="17242"/>
                          <a:pt x="16160" y="17242"/>
                          <a:pt x="17208" y="17242"/>
                        </a:cubicBezTo>
                        <a:cubicBezTo>
                          <a:pt x="17684" y="17242"/>
                          <a:pt x="18161" y="17242"/>
                          <a:pt x="18827" y="17051"/>
                        </a:cubicBezTo>
                        <a:cubicBezTo>
                          <a:pt x="22352" y="15908"/>
                          <a:pt x="23876" y="18290"/>
                          <a:pt x="25019" y="20004"/>
                        </a:cubicBezTo>
                        <a:cubicBezTo>
                          <a:pt x="25781" y="21147"/>
                          <a:pt x="26257" y="21909"/>
                          <a:pt x="26924" y="21909"/>
                        </a:cubicBezTo>
                        <a:cubicBezTo>
                          <a:pt x="27971" y="21909"/>
                          <a:pt x="32543" y="23719"/>
                          <a:pt x="33115" y="25338"/>
                        </a:cubicBezTo>
                        <a:cubicBezTo>
                          <a:pt x="33305" y="25910"/>
                          <a:pt x="33115" y="26386"/>
                          <a:pt x="32639" y="26767"/>
                        </a:cubicBezTo>
                        <a:cubicBezTo>
                          <a:pt x="31877" y="27339"/>
                          <a:pt x="31972" y="27434"/>
                          <a:pt x="32162" y="28196"/>
                        </a:cubicBezTo>
                        <a:cubicBezTo>
                          <a:pt x="32353" y="28958"/>
                          <a:pt x="32639" y="30101"/>
                          <a:pt x="31972" y="31720"/>
                        </a:cubicBezTo>
                        <a:cubicBezTo>
                          <a:pt x="31115" y="33816"/>
                          <a:pt x="30924" y="35435"/>
                          <a:pt x="31305" y="35816"/>
                        </a:cubicBezTo>
                        <a:cubicBezTo>
                          <a:pt x="31496" y="36006"/>
                          <a:pt x="31972" y="36006"/>
                          <a:pt x="32924" y="35720"/>
                        </a:cubicBezTo>
                        <a:cubicBezTo>
                          <a:pt x="35496" y="34768"/>
                          <a:pt x="37973" y="35054"/>
                          <a:pt x="40259" y="36768"/>
                        </a:cubicBezTo>
                        <a:cubicBezTo>
                          <a:pt x="45878" y="40864"/>
                          <a:pt x="48450" y="52484"/>
                          <a:pt x="48164" y="57533"/>
                        </a:cubicBezTo>
                        <a:cubicBezTo>
                          <a:pt x="48164" y="58390"/>
                          <a:pt x="47402" y="59057"/>
                          <a:pt x="46545" y="59628"/>
                        </a:cubicBezTo>
                        <a:cubicBezTo>
                          <a:pt x="45974" y="60104"/>
                          <a:pt x="45116" y="60771"/>
                          <a:pt x="45116" y="61248"/>
                        </a:cubicBezTo>
                        <a:cubicBezTo>
                          <a:pt x="45116" y="61533"/>
                          <a:pt x="45402" y="61819"/>
                          <a:pt x="45593" y="62009"/>
                        </a:cubicBezTo>
                        <a:cubicBezTo>
                          <a:pt x="46450" y="62867"/>
                          <a:pt x="46450" y="64391"/>
                          <a:pt x="45402" y="66772"/>
                        </a:cubicBezTo>
                        <a:cubicBezTo>
                          <a:pt x="44640" y="68677"/>
                          <a:pt x="43211" y="69058"/>
                          <a:pt x="42259" y="69344"/>
                        </a:cubicBezTo>
                        <a:cubicBezTo>
                          <a:pt x="41116" y="69629"/>
                          <a:pt x="40544" y="69820"/>
                          <a:pt x="40354" y="71630"/>
                        </a:cubicBezTo>
                        <a:cubicBezTo>
                          <a:pt x="40068" y="74678"/>
                          <a:pt x="40925" y="74773"/>
                          <a:pt x="42164" y="74963"/>
                        </a:cubicBezTo>
                        <a:cubicBezTo>
                          <a:pt x="43116" y="75059"/>
                          <a:pt x="44640" y="75249"/>
                          <a:pt x="44831" y="77154"/>
                        </a:cubicBezTo>
                        <a:cubicBezTo>
                          <a:pt x="44926" y="77821"/>
                          <a:pt x="45116" y="78392"/>
                          <a:pt x="45307" y="78964"/>
                        </a:cubicBezTo>
                        <a:cubicBezTo>
                          <a:pt x="45783" y="80393"/>
                          <a:pt x="46259" y="81917"/>
                          <a:pt x="44831" y="83917"/>
                        </a:cubicBezTo>
                        <a:cubicBezTo>
                          <a:pt x="44450" y="84488"/>
                          <a:pt x="44069" y="85250"/>
                          <a:pt x="44450" y="85822"/>
                        </a:cubicBezTo>
                        <a:cubicBezTo>
                          <a:pt x="44735" y="86203"/>
                          <a:pt x="45402" y="86298"/>
                          <a:pt x="45593" y="86298"/>
                        </a:cubicBezTo>
                        <a:cubicBezTo>
                          <a:pt x="46831" y="84774"/>
                          <a:pt x="48926" y="86298"/>
                          <a:pt x="49974" y="87060"/>
                        </a:cubicBezTo>
                        <a:lnTo>
                          <a:pt x="50355" y="87251"/>
                        </a:lnTo>
                        <a:cubicBezTo>
                          <a:pt x="51212" y="87822"/>
                          <a:pt x="53975" y="87156"/>
                          <a:pt x="55975" y="86679"/>
                        </a:cubicBezTo>
                        <a:cubicBezTo>
                          <a:pt x="58832" y="86012"/>
                          <a:pt x="60833" y="85441"/>
                          <a:pt x="61404" y="86870"/>
                        </a:cubicBezTo>
                        <a:cubicBezTo>
                          <a:pt x="61976" y="88299"/>
                          <a:pt x="61309" y="89346"/>
                          <a:pt x="60737" y="90203"/>
                        </a:cubicBezTo>
                        <a:cubicBezTo>
                          <a:pt x="60166" y="91061"/>
                          <a:pt x="59690" y="91728"/>
                          <a:pt x="59880" y="93061"/>
                        </a:cubicBezTo>
                        <a:cubicBezTo>
                          <a:pt x="59975" y="93633"/>
                          <a:pt x="60452" y="93918"/>
                          <a:pt x="61309" y="94395"/>
                        </a:cubicBezTo>
                        <a:cubicBezTo>
                          <a:pt x="62166" y="94871"/>
                          <a:pt x="63214" y="95442"/>
                          <a:pt x="63214" y="96776"/>
                        </a:cubicBezTo>
                        <a:cubicBezTo>
                          <a:pt x="63214" y="97442"/>
                          <a:pt x="64452" y="100395"/>
                          <a:pt x="65024" y="100776"/>
                        </a:cubicBezTo>
                        <a:cubicBezTo>
                          <a:pt x="67500" y="100586"/>
                          <a:pt x="68453" y="102491"/>
                          <a:pt x="69119" y="103824"/>
                        </a:cubicBezTo>
                        <a:cubicBezTo>
                          <a:pt x="69786" y="105158"/>
                          <a:pt x="70072" y="105539"/>
                          <a:pt x="70834" y="105539"/>
                        </a:cubicBezTo>
                        <a:cubicBezTo>
                          <a:pt x="73691" y="105444"/>
                          <a:pt x="75120" y="107634"/>
                          <a:pt x="76358" y="109444"/>
                        </a:cubicBezTo>
                        <a:cubicBezTo>
                          <a:pt x="77406" y="110968"/>
                          <a:pt x="78073" y="111920"/>
                          <a:pt x="79121" y="111825"/>
                        </a:cubicBezTo>
                        <a:cubicBezTo>
                          <a:pt x="80454" y="111635"/>
                          <a:pt x="82359" y="111444"/>
                          <a:pt x="83502" y="112397"/>
                        </a:cubicBezTo>
                        <a:cubicBezTo>
                          <a:pt x="83978" y="112778"/>
                          <a:pt x="84264" y="113349"/>
                          <a:pt x="84264" y="114111"/>
                        </a:cubicBezTo>
                        <a:cubicBezTo>
                          <a:pt x="84264" y="116683"/>
                          <a:pt x="85598" y="116874"/>
                          <a:pt x="87979" y="116969"/>
                        </a:cubicBezTo>
                        <a:cubicBezTo>
                          <a:pt x="89027" y="116969"/>
                          <a:pt x="89979" y="117064"/>
                          <a:pt x="90836" y="117445"/>
                        </a:cubicBezTo>
                        <a:cubicBezTo>
                          <a:pt x="91313" y="117636"/>
                          <a:pt x="91884" y="118016"/>
                          <a:pt x="92551" y="118493"/>
                        </a:cubicBezTo>
                        <a:cubicBezTo>
                          <a:pt x="93884" y="119350"/>
                          <a:pt x="95980" y="120683"/>
                          <a:pt x="96837" y="120303"/>
                        </a:cubicBezTo>
                        <a:cubicBezTo>
                          <a:pt x="98552" y="119445"/>
                          <a:pt x="100361" y="118778"/>
                          <a:pt x="101981" y="119445"/>
                        </a:cubicBezTo>
                        <a:cubicBezTo>
                          <a:pt x="102838" y="119731"/>
                          <a:pt x="103505" y="120398"/>
                          <a:pt x="104076" y="121350"/>
                        </a:cubicBezTo>
                        <a:cubicBezTo>
                          <a:pt x="104647" y="121541"/>
                          <a:pt x="106267" y="121827"/>
                          <a:pt x="107505" y="122017"/>
                        </a:cubicBezTo>
                        <a:cubicBezTo>
                          <a:pt x="112458" y="122874"/>
                          <a:pt x="113792" y="123255"/>
                          <a:pt x="113982" y="124208"/>
                        </a:cubicBezTo>
                        <a:cubicBezTo>
                          <a:pt x="113982" y="124398"/>
                          <a:pt x="113982" y="124970"/>
                          <a:pt x="113315" y="125351"/>
                        </a:cubicBezTo>
                        <a:cubicBezTo>
                          <a:pt x="112649" y="125732"/>
                          <a:pt x="112172" y="126303"/>
                          <a:pt x="111601" y="126875"/>
                        </a:cubicBezTo>
                        <a:cubicBezTo>
                          <a:pt x="110743" y="127827"/>
                          <a:pt x="109791" y="128875"/>
                          <a:pt x="108172" y="129351"/>
                        </a:cubicBezTo>
                        <a:cubicBezTo>
                          <a:pt x="107410" y="129637"/>
                          <a:pt x="107124" y="130590"/>
                          <a:pt x="106743" y="132018"/>
                        </a:cubicBezTo>
                        <a:cubicBezTo>
                          <a:pt x="106553" y="132780"/>
                          <a:pt x="106362" y="133447"/>
                          <a:pt x="106076" y="134114"/>
                        </a:cubicBezTo>
                        <a:cubicBezTo>
                          <a:pt x="105791" y="134781"/>
                          <a:pt x="105886" y="135162"/>
                          <a:pt x="106267" y="136019"/>
                        </a:cubicBezTo>
                        <a:cubicBezTo>
                          <a:pt x="106553" y="136781"/>
                          <a:pt x="106934" y="137733"/>
                          <a:pt x="106648" y="138971"/>
                        </a:cubicBezTo>
                        <a:cubicBezTo>
                          <a:pt x="106553" y="139448"/>
                          <a:pt x="106362" y="139924"/>
                          <a:pt x="106267" y="140305"/>
                        </a:cubicBezTo>
                        <a:cubicBezTo>
                          <a:pt x="106172" y="140591"/>
                          <a:pt x="106076" y="140877"/>
                          <a:pt x="105981" y="141067"/>
                        </a:cubicBezTo>
                        <a:cubicBezTo>
                          <a:pt x="105981" y="141067"/>
                          <a:pt x="106076" y="141067"/>
                          <a:pt x="106076" y="141067"/>
                        </a:cubicBezTo>
                        <a:cubicBezTo>
                          <a:pt x="107696" y="141448"/>
                          <a:pt x="108458" y="142020"/>
                          <a:pt x="108743" y="142686"/>
                        </a:cubicBezTo>
                        <a:cubicBezTo>
                          <a:pt x="109029" y="143448"/>
                          <a:pt x="108553" y="144210"/>
                          <a:pt x="108172" y="144782"/>
                        </a:cubicBezTo>
                        <a:cubicBezTo>
                          <a:pt x="107791" y="145258"/>
                          <a:pt x="107505" y="145829"/>
                          <a:pt x="107505" y="146306"/>
                        </a:cubicBezTo>
                        <a:cubicBezTo>
                          <a:pt x="107600" y="146877"/>
                          <a:pt x="107886" y="147734"/>
                          <a:pt x="108267" y="148687"/>
                        </a:cubicBezTo>
                        <a:cubicBezTo>
                          <a:pt x="109029" y="150687"/>
                          <a:pt x="109981" y="153164"/>
                          <a:pt x="109220" y="155164"/>
                        </a:cubicBezTo>
                        <a:cubicBezTo>
                          <a:pt x="109124" y="155545"/>
                          <a:pt x="108839" y="156116"/>
                          <a:pt x="108458" y="156783"/>
                        </a:cubicBezTo>
                        <a:cubicBezTo>
                          <a:pt x="107981" y="157831"/>
                          <a:pt x="106648" y="160403"/>
                          <a:pt x="106838" y="161070"/>
                        </a:cubicBezTo>
                        <a:cubicBezTo>
                          <a:pt x="106934" y="161070"/>
                          <a:pt x="107029" y="161165"/>
                          <a:pt x="107219" y="161260"/>
                        </a:cubicBezTo>
                        <a:cubicBezTo>
                          <a:pt x="107886" y="161736"/>
                          <a:pt x="108553" y="162117"/>
                          <a:pt x="108648" y="162879"/>
                        </a:cubicBezTo>
                        <a:cubicBezTo>
                          <a:pt x="108743" y="163356"/>
                          <a:pt x="108648" y="163737"/>
                          <a:pt x="108362" y="164213"/>
                        </a:cubicBezTo>
                        <a:cubicBezTo>
                          <a:pt x="107981" y="164784"/>
                          <a:pt x="107600" y="165451"/>
                          <a:pt x="107791" y="165927"/>
                        </a:cubicBezTo>
                        <a:cubicBezTo>
                          <a:pt x="107981" y="166499"/>
                          <a:pt x="109124" y="166975"/>
                          <a:pt x="110077" y="167356"/>
                        </a:cubicBezTo>
                        <a:cubicBezTo>
                          <a:pt x="111506" y="167928"/>
                          <a:pt x="113315" y="168594"/>
                          <a:pt x="113125" y="170404"/>
                        </a:cubicBezTo>
                        <a:cubicBezTo>
                          <a:pt x="113887" y="169833"/>
                          <a:pt x="114649" y="169737"/>
                          <a:pt x="115316" y="169928"/>
                        </a:cubicBezTo>
                        <a:cubicBezTo>
                          <a:pt x="116744" y="170309"/>
                          <a:pt x="117221" y="172023"/>
                          <a:pt x="117602" y="173262"/>
                        </a:cubicBezTo>
                        <a:cubicBezTo>
                          <a:pt x="117697" y="173452"/>
                          <a:pt x="117697" y="173642"/>
                          <a:pt x="117792" y="173738"/>
                        </a:cubicBezTo>
                        <a:cubicBezTo>
                          <a:pt x="118459" y="173262"/>
                          <a:pt x="119126" y="173166"/>
                          <a:pt x="119792" y="173166"/>
                        </a:cubicBezTo>
                        <a:cubicBezTo>
                          <a:pt x="121126" y="173357"/>
                          <a:pt x="122078" y="174500"/>
                          <a:pt x="122840" y="175548"/>
                        </a:cubicBezTo>
                        <a:cubicBezTo>
                          <a:pt x="123221" y="176024"/>
                          <a:pt x="123602" y="176500"/>
                          <a:pt x="123983" y="176786"/>
                        </a:cubicBezTo>
                        <a:cubicBezTo>
                          <a:pt x="125031" y="177643"/>
                          <a:pt x="124555" y="178691"/>
                          <a:pt x="124269" y="179072"/>
                        </a:cubicBezTo>
                        <a:cubicBezTo>
                          <a:pt x="124269" y="179167"/>
                          <a:pt x="124174" y="179262"/>
                          <a:pt x="124174" y="179358"/>
                        </a:cubicBezTo>
                        <a:cubicBezTo>
                          <a:pt x="124174" y="179358"/>
                          <a:pt x="124269" y="179453"/>
                          <a:pt x="124364" y="179453"/>
                        </a:cubicBezTo>
                        <a:cubicBezTo>
                          <a:pt x="125888" y="180120"/>
                          <a:pt x="127222" y="181739"/>
                          <a:pt x="127698" y="183644"/>
                        </a:cubicBezTo>
                        <a:cubicBezTo>
                          <a:pt x="127889" y="184406"/>
                          <a:pt x="128079" y="184501"/>
                          <a:pt x="128079" y="184501"/>
                        </a:cubicBezTo>
                        <a:cubicBezTo>
                          <a:pt x="128079" y="184501"/>
                          <a:pt x="128270" y="184311"/>
                          <a:pt x="128460" y="184215"/>
                        </a:cubicBezTo>
                        <a:cubicBezTo>
                          <a:pt x="128936" y="183929"/>
                          <a:pt x="129508" y="183644"/>
                          <a:pt x="130175" y="183834"/>
                        </a:cubicBezTo>
                        <a:cubicBezTo>
                          <a:pt x="130651" y="184025"/>
                          <a:pt x="131032" y="184406"/>
                          <a:pt x="131318" y="185168"/>
                        </a:cubicBezTo>
                        <a:cubicBezTo>
                          <a:pt x="131603" y="185930"/>
                          <a:pt x="131889" y="186406"/>
                          <a:pt x="131984" y="186787"/>
                        </a:cubicBezTo>
                        <a:cubicBezTo>
                          <a:pt x="132365" y="187549"/>
                          <a:pt x="132556" y="188120"/>
                          <a:pt x="131603" y="188787"/>
                        </a:cubicBezTo>
                        <a:cubicBezTo>
                          <a:pt x="131318" y="188978"/>
                          <a:pt x="130841" y="189263"/>
                          <a:pt x="130079" y="190121"/>
                        </a:cubicBezTo>
                        <a:cubicBezTo>
                          <a:pt x="129889" y="190311"/>
                          <a:pt x="129317" y="191073"/>
                          <a:pt x="128841" y="191835"/>
                        </a:cubicBezTo>
                        <a:cubicBezTo>
                          <a:pt x="126746" y="194883"/>
                          <a:pt x="125984" y="195931"/>
                          <a:pt x="125126" y="196026"/>
                        </a:cubicBezTo>
                        <a:lnTo>
                          <a:pt x="124745" y="196026"/>
                        </a:lnTo>
                        <a:lnTo>
                          <a:pt x="124269" y="195741"/>
                        </a:lnTo>
                        <a:cubicBezTo>
                          <a:pt x="123697" y="195169"/>
                          <a:pt x="123412" y="195169"/>
                          <a:pt x="123412" y="195169"/>
                        </a:cubicBezTo>
                        <a:cubicBezTo>
                          <a:pt x="123412" y="195169"/>
                          <a:pt x="123317" y="195264"/>
                          <a:pt x="123221" y="195359"/>
                        </a:cubicBezTo>
                        <a:cubicBezTo>
                          <a:pt x="122840" y="195645"/>
                          <a:pt x="122078" y="196312"/>
                          <a:pt x="120840" y="195741"/>
                        </a:cubicBezTo>
                        <a:cubicBezTo>
                          <a:pt x="120554" y="195645"/>
                          <a:pt x="120078" y="195836"/>
                          <a:pt x="119602" y="196026"/>
                        </a:cubicBezTo>
                        <a:cubicBezTo>
                          <a:pt x="118745" y="196407"/>
                          <a:pt x="117602" y="196883"/>
                          <a:pt x="116173" y="196503"/>
                        </a:cubicBezTo>
                        <a:cubicBezTo>
                          <a:pt x="115316" y="196312"/>
                          <a:pt x="114935" y="196693"/>
                          <a:pt x="114744" y="197074"/>
                        </a:cubicBezTo>
                        <a:cubicBezTo>
                          <a:pt x="114649" y="197360"/>
                          <a:pt x="114649" y="197741"/>
                          <a:pt x="115030" y="198027"/>
                        </a:cubicBezTo>
                        <a:lnTo>
                          <a:pt x="115411" y="198312"/>
                        </a:lnTo>
                        <a:cubicBezTo>
                          <a:pt x="116459" y="198884"/>
                          <a:pt x="117792" y="199646"/>
                          <a:pt x="117125" y="201837"/>
                        </a:cubicBezTo>
                        <a:cubicBezTo>
                          <a:pt x="116839" y="202789"/>
                          <a:pt x="116744" y="204408"/>
                          <a:pt x="116649" y="206123"/>
                        </a:cubicBezTo>
                        <a:cubicBezTo>
                          <a:pt x="116459" y="209742"/>
                          <a:pt x="116173" y="213552"/>
                          <a:pt x="114077" y="214409"/>
                        </a:cubicBezTo>
                        <a:cubicBezTo>
                          <a:pt x="113792" y="214505"/>
                          <a:pt x="113506" y="214600"/>
                          <a:pt x="113220" y="214695"/>
                        </a:cubicBezTo>
                        <a:cubicBezTo>
                          <a:pt x="111410" y="215362"/>
                          <a:pt x="110839" y="215743"/>
                          <a:pt x="111029" y="216600"/>
                        </a:cubicBezTo>
                        <a:cubicBezTo>
                          <a:pt x="111125" y="217172"/>
                          <a:pt x="111506" y="217267"/>
                          <a:pt x="111982" y="217458"/>
                        </a:cubicBezTo>
                        <a:cubicBezTo>
                          <a:pt x="112363" y="217553"/>
                          <a:pt x="112934" y="217743"/>
                          <a:pt x="113125" y="218315"/>
                        </a:cubicBezTo>
                        <a:cubicBezTo>
                          <a:pt x="113315" y="218886"/>
                          <a:pt x="112934" y="219458"/>
                          <a:pt x="112363" y="220124"/>
                        </a:cubicBezTo>
                        <a:cubicBezTo>
                          <a:pt x="112172" y="220315"/>
                          <a:pt x="112077" y="221649"/>
                          <a:pt x="112744" y="224030"/>
                        </a:cubicBezTo>
                        <a:cubicBezTo>
                          <a:pt x="113410" y="226602"/>
                          <a:pt x="114554" y="228316"/>
                          <a:pt x="115125" y="228602"/>
                        </a:cubicBezTo>
                        <a:cubicBezTo>
                          <a:pt x="116649" y="229173"/>
                          <a:pt x="118364" y="233079"/>
                          <a:pt x="120745" y="239174"/>
                        </a:cubicBezTo>
                        <a:cubicBezTo>
                          <a:pt x="120935" y="239746"/>
                          <a:pt x="121126" y="240127"/>
                          <a:pt x="121221" y="240413"/>
                        </a:cubicBezTo>
                        <a:cubicBezTo>
                          <a:pt x="121412" y="240889"/>
                          <a:pt x="121697" y="241270"/>
                          <a:pt x="122078" y="241651"/>
                        </a:cubicBezTo>
                        <a:cubicBezTo>
                          <a:pt x="122745" y="242413"/>
                          <a:pt x="123793" y="243556"/>
                          <a:pt x="122459" y="245270"/>
                        </a:cubicBezTo>
                        <a:cubicBezTo>
                          <a:pt x="121412" y="246699"/>
                          <a:pt x="120745" y="252414"/>
                          <a:pt x="121602" y="253271"/>
                        </a:cubicBezTo>
                        <a:cubicBezTo>
                          <a:pt x="122650" y="254415"/>
                          <a:pt x="122174" y="256986"/>
                          <a:pt x="121793" y="259558"/>
                        </a:cubicBezTo>
                        <a:cubicBezTo>
                          <a:pt x="121602" y="260415"/>
                          <a:pt x="121412" y="261654"/>
                          <a:pt x="121507" y="262130"/>
                        </a:cubicBezTo>
                        <a:cubicBezTo>
                          <a:pt x="122555" y="262511"/>
                          <a:pt x="123221" y="263844"/>
                          <a:pt x="123317" y="265178"/>
                        </a:cubicBezTo>
                        <a:cubicBezTo>
                          <a:pt x="123507" y="266321"/>
                          <a:pt x="123126" y="267178"/>
                          <a:pt x="122459" y="267464"/>
                        </a:cubicBezTo>
                        <a:cubicBezTo>
                          <a:pt x="121602" y="267845"/>
                          <a:pt x="121602" y="268321"/>
                          <a:pt x="121888" y="269750"/>
                        </a:cubicBezTo>
                        <a:cubicBezTo>
                          <a:pt x="122078" y="270893"/>
                          <a:pt x="122364" y="272512"/>
                          <a:pt x="120935" y="273465"/>
                        </a:cubicBezTo>
                        <a:cubicBezTo>
                          <a:pt x="120459" y="273845"/>
                          <a:pt x="120268" y="274131"/>
                          <a:pt x="120078" y="274608"/>
                        </a:cubicBezTo>
                        <a:cubicBezTo>
                          <a:pt x="119602" y="275655"/>
                          <a:pt x="119126" y="276417"/>
                          <a:pt x="116839" y="276227"/>
                        </a:cubicBezTo>
                        <a:cubicBezTo>
                          <a:pt x="113982" y="276036"/>
                          <a:pt x="112649" y="277846"/>
                          <a:pt x="111220" y="280989"/>
                        </a:cubicBezTo>
                        <a:lnTo>
                          <a:pt x="111029" y="281275"/>
                        </a:lnTo>
                        <a:lnTo>
                          <a:pt x="110648" y="281466"/>
                        </a:lnTo>
                        <a:cubicBezTo>
                          <a:pt x="110172" y="281656"/>
                          <a:pt x="109696" y="281370"/>
                          <a:pt x="108934" y="280989"/>
                        </a:cubicBezTo>
                        <a:cubicBezTo>
                          <a:pt x="108267" y="280608"/>
                          <a:pt x="107124" y="280037"/>
                          <a:pt x="106743" y="280323"/>
                        </a:cubicBezTo>
                        <a:cubicBezTo>
                          <a:pt x="106553" y="280418"/>
                          <a:pt x="106362" y="280704"/>
                          <a:pt x="106267" y="280799"/>
                        </a:cubicBezTo>
                        <a:cubicBezTo>
                          <a:pt x="105981" y="281180"/>
                          <a:pt x="105600" y="281656"/>
                          <a:pt x="104933" y="281656"/>
                        </a:cubicBezTo>
                        <a:cubicBezTo>
                          <a:pt x="104933" y="281656"/>
                          <a:pt x="104933" y="281656"/>
                          <a:pt x="104933" y="281656"/>
                        </a:cubicBezTo>
                        <a:cubicBezTo>
                          <a:pt x="104362" y="281656"/>
                          <a:pt x="103885" y="281180"/>
                          <a:pt x="103600" y="280894"/>
                        </a:cubicBezTo>
                        <a:cubicBezTo>
                          <a:pt x="102743" y="279846"/>
                          <a:pt x="95408" y="270798"/>
                          <a:pt x="99314" y="266892"/>
                        </a:cubicBezTo>
                        <a:cubicBezTo>
                          <a:pt x="99504" y="266702"/>
                          <a:pt x="99790" y="265940"/>
                          <a:pt x="99790" y="264797"/>
                        </a:cubicBezTo>
                        <a:cubicBezTo>
                          <a:pt x="99790" y="263749"/>
                          <a:pt x="99599" y="262892"/>
                          <a:pt x="99409" y="262511"/>
                        </a:cubicBezTo>
                        <a:cubicBezTo>
                          <a:pt x="97313" y="263844"/>
                          <a:pt x="95694" y="263940"/>
                          <a:pt x="93980" y="264035"/>
                        </a:cubicBezTo>
                        <a:cubicBezTo>
                          <a:pt x="93218" y="264035"/>
                          <a:pt x="92360" y="264130"/>
                          <a:pt x="91408" y="264320"/>
                        </a:cubicBezTo>
                        <a:cubicBezTo>
                          <a:pt x="91027" y="264416"/>
                          <a:pt x="90551" y="264416"/>
                          <a:pt x="90074" y="264511"/>
                        </a:cubicBezTo>
                        <a:cubicBezTo>
                          <a:pt x="88646" y="264702"/>
                          <a:pt x="86360" y="264987"/>
                          <a:pt x="85979" y="265845"/>
                        </a:cubicBezTo>
                        <a:cubicBezTo>
                          <a:pt x="85788" y="266130"/>
                          <a:pt x="85883" y="266607"/>
                          <a:pt x="86169" y="267178"/>
                        </a:cubicBezTo>
                        <a:cubicBezTo>
                          <a:pt x="87407" y="269559"/>
                          <a:pt x="87122" y="271274"/>
                          <a:pt x="86741" y="272798"/>
                        </a:cubicBezTo>
                        <a:cubicBezTo>
                          <a:pt x="86455" y="274036"/>
                          <a:pt x="86264" y="275084"/>
                          <a:pt x="86836" y="276512"/>
                        </a:cubicBezTo>
                        <a:cubicBezTo>
                          <a:pt x="87884" y="279179"/>
                          <a:pt x="85502" y="280323"/>
                          <a:pt x="84074" y="280989"/>
                        </a:cubicBezTo>
                        <a:cubicBezTo>
                          <a:pt x="83597" y="281180"/>
                          <a:pt x="82931" y="281561"/>
                          <a:pt x="82740" y="281751"/>
                        </a:cubicBezTo>
                        <a:cubicBezTo>
                          <a:pt x="82835" y="282132"/>
                          <a:pt x="82835" y="282704"/>
                          <a:pt x="82835" y="283180"/>
                        </a:cubicBezTo>
                        <a:cubicBezTo>
                          <a:pt x="82835" y="283561"/>
                          <a:pt x="82835" y="284133"/>
                          <a:pt x="82931" y="284323"/>
                        </a:cubicBezTo>
                        <a:cubicBezTo>
                          <a:pt x="83312" y="284133"/>
                          <a:pt x="84359" y="283942"/>
                          <a:pt x="86169" y="286704"/>
                        </a:cubicBezTo>
                        <a:cubicBezTo>
                          <a:pt x="86836" y="287752"/>
                          <a:pt x="88265" y="290229"/>
                          <a:pt x="87598" y="291181"/>
                        </a:cubicBezTo>
                        <a:cubicBezTo>
                          <a:pt x="87312" y="291467"/>
                          <a:pt x="88931" y="292895"/>
                          <a:pt x="89598" y="293467"/>
                        </a:cubicBezTo>
                        <a:cubicBezTo>
                          <a:pt x="91313" y="294991"/>
                          <a:pt x="93694" y="297087"/>
                          <a:pt x="92075" y="299087"/>
                        </a:cubicBezTo>
                        <a:cubicBezTo>
                          <a:pt x="91408" y="299944"/>
                          <a:pt x="90265" y="300325"/>
                          <a:pt x="89122" y="300801"/>
                        </a:cubicBezTo>
                        <a:cubicBezTo>
                          <a:pt x="88360" y="301087"/>
                          <a:pt x="87312" y="301468"/>
                          <a:pt x="87122" y="301849"/>
                        </a:cubicBezTo>
                        <a:cubicBezTo>
                          <a:pt x="87122" y="301944"/>
                          <a:pt x="87122" y="302040"/>
                          <a:pt x="87217" y="302135"/>
                        </a:cubicBezTo>
                        <a:cubicBezTo>
                          <a:pt x="87979" y="303659"/>
                          <a:pt x="88455" y="305373"/>
                          <a:pt x="88836" y="307088"/>
                        </a:cubicBezTo>
                        <a:cubicBezTo>
                          <a:pt x="89408" y="309183"/>
                          <a:pt x="89884" y="311183"/>
                          <a:pt x="91122" y="312898"/>
                        </a:cubicBezTo>
                        <a:cubicBezTo>
                          <a:pt x="91598" y="313565"/>
                          <a:pt x="91789" y="314232"/>
                          <a:pt x="91598" y="314803"/>
                        </a:cubicBezTo>
                        <a:cubicBezTo>
                          <a:pt x="91217" y="315946"/>
                          <a:pt x="89789" y="316422"/>
                          <a:pt x="88169" y="316994"/>
                        </a:cubicBezTo>
                        <a:cubicBezTo>
                          <a:pt x="87122" y="317375"/>
                          <a:pt x="85693" y="317851"/>
                          <a:pt x="85502" y="318327"/>
                        </a:cubicBezTo>
                        <a:cubicBezTo>
                          <a:pt x="85502" y="318518"/>
                          <a:pt x="85788" y="318804"/>
                          <a:pt x="85979" y="318994"/>
                        </a:cubicBezTo>
                        <a:cubicBezTo>
                          <a:pt x="86741" y="319756"/>
                          <a:pt x="88074" y="321090"/>
                          <a:pt x="86074" y="323375"/>
                        </a:cubicBezTo>
                        <a:cubicBezTo>
                          <a:pt x="85502" y="324042"/>
                          <a:pt x="85217" y="324804"/>
                          <a:pt x="85217" y="325662"/>
                        </a:cubicBezTo>
                        <a:cubicBezTo>
                          <a:pt x="85312" y="326519"/>
                          <a:pt x="85693" y="327281"/>
                          <a:pt x="86360" y="327852"/>
                        </a:cubicBezTo>
                        <a:cubicBezTo>
                          <a:pt x="86836" y="328233"/>
                          <a:pt x="86931" y="328138"/>
                          <a:pt x="87217" y="328043"/>
                        </a:cubicBezTo>
                        <a:cubicBezTo>
                          <a:pt x="87503" y="327948"/>
                          <a:pt x="87884" y="327757"/>
                          <a:pt x="88360" y="327948"/>
                        </a:cubicBezTo>
                        <a:cubicBezTo>
                          <a:pt x="88931" y="328233"/>
                          <a:pt x="89122" y="328805"/>
                          <a:pt x="89312" y="329853"/>
                        </a:cubicBezTo>
                        <a:cubicBezTo>
                          <a:pt x="89503" y="330615"/>
                          <a:pt x="89979" y="331662"/>
                          <a:pt x="90551" y="332710"/>
                        </a:cubicBezTo>
                        <a:cubicBezTo>
                          <a:pt x="91598" y="334710"/>
                          <a:pt x="92646" y="336806"/>
                          <a:pt x="91503" y="338139"/>
                        </a:cubicBezTo>
                        <a:cubicBezTo>
                          <a:pt x="90836" y="338996"/>
                          <a:pt x="91027" y="340997"/>
                          <a:pt x="91884" y="342711"/>
                        </a:cubicBezTo>
                        <a:cubicBezTo>
                          <a:pt x="92646" y="344140"/>
                          <a:pt x="93694" y="345092"/>
                          <a:pt x="94551" y="345092"/>
                        </a:cubicBezTo>
                        <a:lnTo>
                          <a:pt x="95027" y="345092"/>
                        </a:lnTo>
                        <a:cubicBezTo>
                          <a:pt x="96170" y="344997"/>
                          <a:pt x="97313" y="344902"/>
                          <a:pt x="98075" y="345569"/>
                        </a:cubicBezTo>
                        <a:cubicBezTo>
                          <a:pt x="98266" y="345759"/>
                          <a:pt x="98552" y="346140"/>
                          <a:pt x="98552" y="346807"/>
                        </a:cubicBezTo>
                        <a:cubicBezTo>
                          <a:pt x="98456" y="348236"/>
                          <a:pt x="99314" y="348807"/>
                          <a:pt x="99980" y="348903"/>
                        </a:cubicBezTo>
                        <a:cubicBezTo>
                          <a:pt x="100838" y="349093"/>
                          <a:pt x="101600" y="348807"/>
                          <a:pt x="101695" y="348617"/>
                        </a:cubicBezTo>
                        <a:cubicBezTo>
                          <a:pt x="101790" y="346426"/>
                          <a:pt x="102743" y="346140"/>
                          <a:pt x="103981" y="345854"/>
                        </a:cubicBezTo>
                        <a:cubicBezTo>
                          <a:pt x="104457" y="345759"/>
                          <a:pt x="105029" y="345664"/>
                          <a:pt x="105600" y="345283"/>
                        </a:cubicBezTo>
                        <a:cubicBezTo>
                          <a:pt x="105981" y="345092"/>
                          <a:pt x="106648" y="344521"/>
                          <a:pt x="107314" y="344902"/>
                        </a:cubicBezTo>
                        <a:cubicBezTo>
                          <a:pt x="107886" y="345188"/>
                          <a:pt x="107886" y="345854"/>
                          <a:pt x="107886" y="346426"/>
                        </a:cubicBezTo>
                        <a:cubicBezTo>
                          <a:pt x="107886" y="347379"/>
                          <a:pt x="107981" y="347379"/>
                          <a:pt x="108362" y="347379"/>
                        </a:cubicBezTo>
                        <a:cubicBezTo>
                          <a:pt x="110553" y="347664"/>
                          <a:pt x="111315" y="349760"/>
                          <a:pt x="111887" y="351379"/>
                        </a:cubicBezTo>
                        <a:cubicBezTo>
                          <a:pt x="112172" y="352236"/>
                          <a:pt x="112553" y="353189"/>
                          <a:pt x="112934" y="353379"/>
                        </a:cubicBezTo>
                        <a:cubicBezTo>
                          <a:pt x="113125" y="353475"/>
                          <a:pt x="113410" y="353379"/>
                          <a:pt x="113792" y="353189"/>
                        </a:cubicBezTo>
                        <a:cubicBezTo>
                          <a:pt x="115030" y="352522"/>
                          <a:pt x="116173" y="352332"/>
                          <a:pt x="117221" y="352617"/>
                        </a:cubicBezTo>
                        <a:cubicBezTo>
                          <a:pt x="119030" y="353284"/>
                          <a:pt x="119888" y="355379"/>
                          <a:pt x="120650" y="357189"/>
                        </a:cubicBezTo>
                        <a:cubicBezTo>
                          <a:pt x="121031" y="358237"/>
                          <a:pt x="121697" y="359761"/>
                          <a:pt x="122174" y="359761"/>
                        </a:cubicBezTo>
                        <a:cubicBezTo>
                          <a:pt x="125412" y="359856"/>
                          <a:pt x="125603" y="363190"/>
                          <a:pt x="125698" y="365952"/>
                        </a:cubicBezTo>
                        <a:cubicBezTo>
                          <a:pt x="125793" y="367571"/>
                          <a:pt x="125888" y="369286"/>
                          <a:pt x="126460" y="370048"/>
                        </a:cubicBezTo>
                        <a:cubicBezTo>
                          <a:pt x="126841" y="370524"/>
                          <a:pt x="127127" y="371286"/>
                          <a:pt x="127508" y="372334"/>
                        </a:cubicBezTo>
                        <a:cubicBezTo>
                          <a:pt x="128079" y="373858"/>
                          <a:pt x="128936" y="376144"/>
                          <a:pt x="129984" y="376620"/>
                        </a:cubicBezTo>
                        <a:cubicBezTo>
                          <a:pt x="130175" y="376716"/>
                          <a:pt x="130460" y="376716"/>
                          <a:pt x="130937" y="376525"/>
                        </a:cubicBezTo>
                        <a:cubicBezTo>
                          <a:pt x="132365" y="375763"/>
                          <a:pt x="135032" y="376906"/>
                          <a:pt x="136366" y="377668"/>
                        </a:cubicBezTo>
                        <a:cubicBezTo>
                          <a:pt x="137414" y="378240"/>
                          <a:pt x="138652" y="379192"/>
                          <a:pt x="138652" y="380240"/>
                        </a:cubicBezTo>
                        <a:cubicBezTo>
                          <a:pt x="138652" y="380621"/>
                          <a:pt x="138747" y="380716"/>
                          <a:pt x="139890" y="381002"/>
                        </a:cubicBezTo>
                        <a:cubicBezTo>
                          <a:pt x="140843" y="381287"/>
                          <a:pt x="142081" y="381573"/>
                          <a:pt x="142652" y="382907"/>
                        </a:cubicBezTo>
                        <a:cubicBezTo>
                          <a:pt x="142938" y="383478"/>
                          <a:pt x="145414" y="385764"/>
                          <a:pt x="146081" y="385859"/>
                        </a:cubicBezTo>
                        <a:cubicBezTo>
                          <a:pt x="148653" y="385002"/>
                          <a:pt x="149701" y="386907"/>
                          <a:pt x="150463" y="388145"/>
                        </a:cubicBezTo>
                        <a:cubicBezTo>
                          <a:pt x="150939" y="388908"/>
                          <a:pt x="151225" y="389384"/>
                          <a:pt x="151510" y="389384"/>
                        </a:cubicBezTo>
                        <a:cubicBezTo>
                          <a:pt x="152558" y="389479"/>
                          <a:pt x="153606" y="390812"/>
                          <a:pt x="155416" y="393384"/>
                        </a:cubicBezTo>
                        <a:cubicBezTo>
                          <a:pt x="157035" y="395670"/>
                          <a:pt x="159226" y="398813"/>
                          <a:pt x="160750" y="398909"/>
                        </a:cubicBezTo>
                        <a:cubicBezTo>
                          <a:pt x="163703" y="399099"/>
                          <a:pt x="163893" y="403290"/>
                          <a:pt x="164084" y="407005"/>
                        </a:cubicBezTo>
                        <a:cubicBezTo>
                          <a:pt x="164179" y="408529"/>
                          <a:pt x="164274" y="411101"/>
                          <a:pt x="164750" y="411482"/>
                        </a:cubicBezTo>
                        <a:cubicBezTo>
                          <a:pt x="165798" y="412149"/>
                          <a:pt x="167322" y="412529"/>
                          <a:pt x="168370" y="412625"/>
                        </a:cubicBezTo>
                        <a:cubicBezTo>
                          <a:pt x="169989" y="412720"/>
                          <a:pt x="170180" y="411863"/>
                          <a:pt x="170465" y="409958"/>
                        </a:cubicBezTo>
                        <a:cubicBezTo>
                          <a:pt x="170560" y="409005"/>
                          <a:pt x="170656" y="408053"/>
                          <a:pt x="171418" y="407577"/>
                        </a:cubicBezTo>
                        <a:cubicBezTo>
                          <a:pt x="171799" y="407291"/>
                          <a:pt x="172275" y="407291"/>
                          <a:pt x="172847" y="407481"/>
                        </a:cubicBezTo>
                        <a:cubicBezTo>
                          <a:pt x="173513" y="407672"/>
                          <a:pt x="173989" y="407672"/>
                          <a:pt x="174466" y="407481"/>
                        </a:cubicBezTo>
                        <a:cubicBezTo>
                          <a:pt x="176085" y="406624"/>
                          <a:pt x="177038" y="403195"/>
                          <a:pt x="177800" y="400623"/>
                        </a:cubicBezTo>
                        <a:cubicBezTo>
                          <a:pt x="178562" y="398052"/>
                          <a:pt x="179038" y="396337"/>
                          <a:pt x="180181" y="396146"/>
                        </a:cubicBezTo>
                        <a:cubicBezTo>
                          <a:pt x="180752" y="396051"/>
                          <a:pt x="181324" y="396337"/>
                          <a:pt x="181895" y="397099"/>
                        </a:cubicBezTo>
                        <a:cubicBezTo>
                          <a:pt x="183419" y="399385"/>
                          <a:pt x="183991" y="399385"/>
                          <a:pt x="183991" y="399385"/>
                        </a:cubicBezTo>
                        <a:cubicBezTo>
                          <a:pt x="184086" y="399290"/>
                          <a:pt x="184277" y="398909"/>
                          <a:pt x="184467" y="398623"/>
                        </a:cubicBezTo>
                        <a:cubicBezTo>
                          <a:pt x="184753" y="398052"/>
                          <a:pt x="185134" y="397385"/>
                          <a:pt x="185801" y="397194"/>
                        </a:cubicBezTo>
                        <a:cubicBezTo>
                          <a:pt x="186181" y="397099"/>
                          <a:pt x="186658" y="397194"/>
                          <a:pt x="187039" y="397575"/>
                        </a:cubicBezTo>
                        <a:cubicBezTo>
                          <a:pt x="187229" y="397670"/>
                          <a:pt x="187325" y="397766"/>
                          <a:pt x="187420" y="397861"/>
                        </a:cubicBezTo>
                        <a:cubicBezTo>
                          <a:pt x="187610" y="397480"/>
                          <a:pt x="187801" y="397099"/>
                          <a:pt x="188277" y="397004"/>
                        </a:cubicBezTo>
                        <a:cubicBezTo>
                          <a:pt x="188944" y="396813"/>
                          <a:pt x="189610" y="397099"/>
                          <a:pt x="190754" y="398052"/>
                        </a:cubicBezTo>
                        <a:cubicBezTo>
                          <a:pt x="194087" y="400814"/>
                          <a:pt x="202850" y="406529"/>
                          <a:pt x="204660" y="405671"/>
                        </a:cubicBezTo>
                        <a:cubicBezTo>
                          <a:pt x="205422" y="405291"/>
                          <a:pt x="206470" y="405576"/>
                          <a:pt x="207137" y="406243"/>
                        </a:cubicBezTo>
                        <a:cubicBezTo>
                          <a:pt x="207899" y="407005"/>
                          <a:pt x="208375" y="408338"/>
                          <a:pt x="207708" y="409958"/>
                        </a:cubicBezTo>
                        <a:cubicBezTo>
                          <a:pt x="206756" y="412053"/>
                          <a:pt x="207518" y="412911"/>
                          <a:pt x="208375" y="413958"/>
                        </a:cubicBezTo>
                        <a:cubicBezTo>
                          <a:pt x="209137" y="414911"/>
                          <a:pt x="210280" y="416149"/>
                          <a:pt x="208946" y="418149"/>
                        </a:cubicBezTo>
                        <a:cubicBezTo>
                          <a:pt x="207899" y="419673"/>
                          <a:pt x="207994" y="420054"/>
                          <a:pt x="208089" y="420150"/>
                        </a:cubicBezTo>
                        <a:cubicBezTo>
                          <a:pt x="208184" y="420435"/>
                          <a:pt x="209042" y="420626"/>
                          <a:pt x="209708" y="420816"/>
                        </a:cubicBezTo>
                        <a:cubicBezTo>
                          <a:pt x="210947" y="421197"/>
                          <a:pt x="212566" y="421578"/>
                          <a:pt x="213804" y="422816"/>
                        </a:cubicBezTo>
                        <a:cubicBezTo>
                          <a:pt x="213995" y="423007"/>
                          <a:pt x="214185" y="423198"/>
                          <a:pt x="214566" y="423579"/>
                        </a:cubicBezTo>
                        <a:cubicBezTo>
                          <a:pt x="217995" y="427198"/>
                          <a:pt x="219329" y="428246"/>
                          <a:pt x="219805" y="428436"/>
                        </a:cubicBezTo>
                        <a:cubicBezTo>
                          <a:pt x="220281" y="428246"/>
                          <a:pt x="220948" y="428246"/>
                          <a:pt x="221805" y="429294"/>
                        </a:cubicBezTo>
                        <a:cubicBezTo>
                          <a:pt x="222853" y="430437"/>
                          <a:pt x="224567" y="433675"/>
                          <a:pt x="223996" y="435199"/>
                        </a:cubicBezTo>
                        <a:cubicBezTo>
                          <a:pt x="224091" y="435199"/>
                          <a:pt x="224281" y="435199"/>
                          <a:pt x="224377" y="435104"/>
                        </a:cubicBezTo>
                        <a:cubicBezTo>
                          <a:pt x="225806" y="434818"/>
                          <a:pt x="227330" y="436056"/>
                          <a:pt x="227615" y="437295"/>
                        </a:cubicBezTo>
                        <a:cubicBezTo>
                          <a:pt x="227901" y="438152"/>
                          <a:pt x="227425" y="439009"/>
                          <a:pt x="226568" y="439390"/>
                        </a:cubicBezTo>
                        <a:cubicBezTo>
                          <a:pt x="226472" y="439390"/>
                          <a:pt x="226472" y="439390"/>
                          <a:pt x="226377" y="439485"/>
                        </a:cubicBezTo>
                        <a:cubicBezTo>
                          <a:pt x="227520" y="439771"/>
                          <a:pt x="228187" y="441009"/>
                          <a:pt x="228949" y="442152"/>
                        </a:cubicBezTo>
                        <a:cubicBezTo>
                          <a:pt x="230092" y="443867"/>
                          <a:pt x="230854" y="444915"/>
                          <a:pt x="231997" y="444533"/>
                        </a:cubicBezTo>
                        <a:cubicBezTo>
                          <a:pt x="233330" y="444057"/>
                          <a:pt x="234092" y="444057"/>
                          <a:pt x="234664" y="444438"/>
                        </a:cubicBezTo>
                        <a:cubicBezTo>
                          <a:pt x="235331" y="444819"/>
                          <a:pt x="235331" y="445486"/>
                          <a:pt x="235426" y="445962"/>
                        </a:cubicBezTo>
                        <a:cubicBezTo>
                          <a:pt x="235521" y="446629"/>
                          <a:pt x="235521" y="446724"/>
                          <a:pt x="236283" y="446724"/>
                        </a:cubicBezTo>
                        <a:cubicBezTo>
                          <a:pt x="237426" y="446724"/>
                          <a:pt x="237997" y="447772"/>
                          <a:pt x="238379" y="448629"/>
                        </a:cubicBezTo>
                        <a:cubicBezTo>
                          <a:pt x="239045" y="449963"/>
                          <a:pt x="239426" y="450439"/>
                          <a:pt x="240664" y="450153"/>
                        </a:cubicBezTo>
                        <a:cubicBezTo>
                          <a:pt x="242284" y="449772"/>
                          <a:pt x="244856" y="451677"/>
                          <a:pt x="245999" y="453201"/>
                        </a:cubicBezTo>
                        <a:cubicBezTo>
                          <a:pt x="246951" y="454440"/>
                          <a:pt x="246951" y="455297"/>
                          <a:pt x="246760" y="455868"/>
                        </a:cubicBezTo>
                        <a:cubicBezTo>
                          <a:pt x="246760" y="457202"/>
                          <a:pt x="246951" y="457297"/>
                          <a:pt x="247427" y="457487"/>
                        </a:cubicBezTo>
                        <a:cubicBezTo>
                          <a:pt x="247999" y="457773"/>
                          <a:pt x="248761" y="458154"/>
                          <a:pt x="249428" y="459488"/>
                        </a:cubicBezTo>
                        <a:cubicBezTo>
                          <a:pt x="249809" y="460154"/>
                          <a:pt x="250189" y="460631"/>
                          <a:pt x="250571" y="461107"/>
                        </a:cubicBezTo>
                        <a:cubicBezTo>
                          <a:pt x="251333" y="461964"/>
                          <a:pt x="252190" y="462821"/>
                          <a:pt x="251714" y="464727"/>
                        </a:cubicBezTo>
                        <a:cubicBezTo>
                          <a:pt x="251047" y="467489"/>
                          <a:pt x="251904" y="468537"/>
                          <a:pt x="252856" y="469584"/>
                        </a:cubicBezTo>
                        <a:cubicBezTo>
                          <a:pt x="253523" y="470346"/>
                          <a:pt x="254285" y="471204"/>
                          <a:pt x="254285" y="472632"/>
                        </a:cubicBezTo>
                        <a:cubicBezTo>
                          <a:pt x="254285" y="473585"/>
                          <a:pt x="255714" y="474728"/>
                          <a:pt x="256762" y="475585"/>
                        </a:cubicBezTo>
                        <a:cubicBezTo>
                          <a:pt x="257047" y="475871"/>
                          <a:pt x="257333" y="476061"/>
                          <a:pt x="257524" y="476252"/>
                        </a:cubicBezTo>
                        <a:cubicBezTo>
                          <a:pt x="257714" y="476157"/>
                          <a:pt x="258191" y="475775"/>
                          <a:pt x="258476" y="475490"/>
                        </a:cubicBezTo>
                        <a:cubicBezTo>
                          <a:pt x="259619" y="474537"/>
                          <a:pt x="261334" y="473108"/>
                          <a:pt x="263334" y="473680"/>
                        </a:cubicBezTo>
                        <a:cubicBezTo>
                          <a:pt x="264191" y="473966"/>
                          <a:pt x="264477" y="473870"/>
                          <a:pt x="264477" y="473870"/>
                        </a:cubicBezTo>
                        <a:cubicBezTo>
                          <a:pt x="264477" y="473870"/>
                          <a:pt x="264572" y="473680"/>
                          <a:pt x="264572" y="473490"/>
                        </a:cubicBezTo>
                        <a:cubicBezTo>
                          <a:pt x="264763" y="472918"/>
                          <a:pt x="265144" y="471584"/>
                          <a:pt x="266954" y="471680"/>
                        </a:cubicBezTo>
                        <a:cubicBezTo>
                          <a:pt x="267144" y="471680"/>
                          <a:pt x="267525" y="471680"/>
                          <a:pt x="267906" y="471680"/>
                        </a:cubicBezTo>
                        <a:cubicBezTo>
                          <a:pt x="272192" y="471584"/>
                          <a:pt x="273526" y="471680"/>
                          <a:pt x="274097" y="472346"/>
                        </a:cubicBezTo>
                        <a:cubicBezTo>
                          <a:pt x="274383" y="472728"/>
                          <a:pt x="274478" y="473108"/>
                          <a:pt x="274574" y="473490"/>
                        </a:cubicBezTo>
                        <a:cubicBezTo>
                          <a:pt x="274574" y="473585"/>
                          <a:pt x="274669" y="473775"/>
                          <a:pt x="274669" y="473870"/>
                        </a:cubicBezTo>
                        <a:cubicBezTo>
                          <a:pt x="275717" y="473680"/>
                          <a:pt x="277717" y="474156"/>
                          <a:pt x="278574" y="475109"/>
                        </a:cubicBezTo>
                        <a:cubicBezTo>
                          <a:pt x="279050" y="475680"/>
                          <a:pt x="279146" y="476347"/>
                          <a:pt x="278860" y="477014"/>
                        </a:cubicBezTo>
                        <a:cubicBezTo>
                          <a:pt x="278955" y="477300"/>
                          <a:pt x="280098" y="477681"/>
                          <a:pt x="280574" y="477871"/>
                        </a:cubicBezTo>
                        <a:cubicBezTo>
                          <a:pt x="281622" y="478252"/>
                          <a:pt x="282384" y="478633"/>
                          <a:pt x="282384" y="479395"/>
                        </a:cubicBezTo>
                        <a:cubicBezTo>
                          <a:pt x="282384" y="480157"/>
                          <a:pt x="281527" y="480443"/>
                          <a:pt x="281146" y="480633"/>
                        </a:cubicBezTo>
                        <a:cubicBezTo>
                          <a:pt x="280670" y="480824"/>
                          <a:pt x="280289" y="481014"/>
                          <a:pt x="280193" y="481395"/>
                        </a:cubicBezTo>
                        <a:cubicBezTo>
                          <a:pt x="279717" y="482348"/>
                          <a:pt x="280384" y="484253"/>
                          <a:pt x="280955" y="485872"/>
                        </a:cubicBezTo>
                        <a:cubicBezTo>
                          <a:pt x="281622" y="487777"/>
                          <a:pt x="282194" y="489396"/>
                          <a:pt x="281622" y="490539"/>
                        </a:cubicBezTo>
                        <a:cubicBezTo>
                          <a:pt x="280765" y="492063"/>
                          <a:pt x="279908" y="493873"/>
                          <a:pt x="280193" y="494635"/>
                        </a:cubicBezTo>
                        <a:cubicBezTo>
                          <a:pt x="280384" y="495207"/>
                          <a:pt x="281622" y="495683"/>
                          <a:pt x="283146" y="496350"/>
                        </a:cubicBezTo>
                        <a:cubicBezTo>
                          <a:pt x="283908" y="496635"/>
                          <a:pt x="284860" y="497016"/>
                          <a:pt x="285813" y="497492"/>
                        </a:cubicBezTo>
                        <a:cubicBezTo>
                          <a:pt x="287147" y="498064"/>
                          <a:pt x="287528" y="501874"/>
                          <a:pt x="287528" y="502160"/>
                        </a:cubicBezTo>
                        <a:cubicBezTo>
                          <a:pt x="287528" y="503588"/>
                          <a:pt x="288575" y="503970"/>
                          <a:pt x="290956" y="504446"/>
                        </a:cubicBezTo>
                        <a:cubicBezTo>
                          <a:pt x="292862" y="504827"/>
                          <a:pt x="294957" y="505208"/>
                          <a:pt x="295719" y="507208"/>
                        </a:cubicBezTo>
                        <a:cubicBezTo>
                          <a:pt x="295910" y="507779"/>
                          <a:pt x="296195" y="508161"/>
                          <a:pt x="296481" y="508446"/>
                        </a:cubicBezTo>
                        <a:cubicBezTo>
                          <a:pt x="296957" y="509018"/>
                          <a:pt x="297529" y="509780"/>
                          <a:pt x="296957" y="511208"/>
                        </a:cubicBezTo>
                        <a:cubicBezTo>
                          <a:pt x="297053" y="511590"/>
                          <a:pt x="298767" y="512542"/>
                          <a:pt x="299624" y="513018"/>
                        </a:cubicBezTo>
                        <a:cubicBezTo>
                          <a:pt x="300577" y="513495"/>
                          <a:pt x="301339" y="513971"/>
                          <a:pt x="301720" y="514447"/>
                        </a:cubicBezTo>
                        <a:cubicBezTo>
                          <a:pt x="302387" y="515114"/>
                          <a:pt x="302768" y="514923"/>
                          <a:pt x="303530" y="514733"/>
                        </a:cubicBezTo>
                        <a:cubicBezTo>
                          <a:pt x="304387" y="514447"/>
                          <a:pt x="305530" y="514066"/>
                          <a:pt x="306768" y="515304"/>
                        </a:cubicBezTo>
                        <a:cubicBezTo>
                          <a:pt x="306863" y="515400"/>
                          <a:pt x="306959" y="515495"/>
                          <a:pt x="307054" y="515495"/>
                        </a:cubicBezTo>
                        <a:cubicBezTo>
                          <a:pt x="307435" y="515495"/>
                          <a:pt x="308197" y="514733"/>
                          <a:pt x="308673" y="514161"/>
                        </a:cubicBezTo>
                        <a:cubicBezTo>
                          <a:pt x="309816" y="512923"/>
                          <a:pt x="311626" y="511018"/>
                          <a:pt x="313721" y="512542"/>
                        </a:cubicBezTo>
                        <a:cubicBezTo>
                          <a:pt x="315150" y="513495"/>
                          <a:pt x="318103" y="515590"/>
                          <a:pt x="317055" y="517781"/>
                        </a:cubicBezTo>
                        <a:cubicBezTo>
                          <a:pt x="316960" y="518066"/>
                          <a:pt x="316769" y="518448"/>
                          <a:pt x="316579" y="518924"/>
                        </a:cubicBezTo>
                        <a:cubicBezTo>
                          <a:pt x="315912" y="520829"/>
                          <a:pt x="314864" y="523496"/>
                          <a:pt x="313055" y="523496"/>
                        </a:cubicBezTo>
                        <a:cubicBezTo>
                          <a:pt x="312483" y="523496"/>
                          <a:pt x="312102" y="524544"/>
                          <a:pt x="311912" y="525496"/>
                        </a:cubicBezTo>
                        <a:cubicBezTo>
                          <a:pt x="311531" y="527687"/>
                          <a:pt x="312197" y="529592"/>
                          <a:pt x="312578" y="529687"/>
                        </a:cubicBezTo>
                        <a:cubicBezTo>
                          <a:pt x="313435" y="529782"/>
                          <a:pt x="314674" y="530449"/>
                          <a:pt x="316198" y="531306"/>
                        </a:cubicBezTo>
                        <a:cubicBezTo>
                          <a:pt x="318008" y="532259"/>
                          <a:pt x="321056" y="533973"/>
                          <a:pt x="321722" y="533211"/>
                        </a:cubicBezTo>
                        <a:cubicBezTo>
                          <a:pt x="323627" y="531021"/>
                          <a:pt x="327247" y="532449"/>
                          <a:pt x="328771" y="533116"/>
                        </a:cubicBezTo>
                        <a:cubicBezTo>
                          <a:pt x="330676" y="534069"/>
                          <a:pt x="331628" y="534926"/>
                          <a:pt x="331533" y="535592"/>
                        </a:cubicBezTo>
                        <a:cubicBezTo>
                          <a:pt x="331438" y="535974"/>
                          <a:pt x="331438" y="536259"/>
                          <a:pt x="331438" y="536450"/>
                        </a:cubicBezTo>
                        <a:cubicBezTo>
                          <a:pt x="332390" y="535497"/>
                          <a:pt x="334010" y="532925"/>
                          <a:pt x="334105" y="531973"/>
                        </a:cubicBezTo>
                        <a:lnTo>
                          <a:pt x="334200" y="531402"/>
                        </a:lnTo>
                        <a:lnTo>
                          <a:pt x="334772" y="531306"/>
                        </a:lnTo>
                        <a:cubicBezTo>
                          <a:pt x="334867" y="531306"/>
                          <a:pt x="335819" y="531116"/>
                          <a:pt x="336581" y="531687"/>
                        </a:cubicBezTo>
                        <a:cubicBezTo>
                          <a:pt x="336867" y="531973"/>
                          <a:pt x="337248" y="532449"/>
                          <a:pt x="337248" y="533402"/>
                        </a:cubicBezTo>
                        <a:cubicBezTo>
                          <a:pt x="337248" y="533878"/>
                          <a:pt x="337248" y="534259"/>
                          <a:pt x="337248" y="534735"/>
                        </a:cubicBezTo>
                        <a:cubicBezTo>
                          <a:pt x="337153" y="537974"/>
                          <a:pt x="337058" y="540546"/>
                          <a:pt x="340106" y="541974"/>
                        </a:cubicBezTo>
                        <a:cubicBezTo>
                          <a:pt x="340772" y="542260"/>
                          <a:pt x="342963" y="549023"/>
                          <a:pt x="342963" y="549118"/>
                        </a:cubicBezTo>
                        <a:cubicBezTo>
                          <a:pt x="344201" y="553119"/>
                          <a:pt x="344106" y="554166"/>
                          <a:pt x="343725" y="554738"/>
                        </a:cubicBezTo>
                        <a:cubicBezTo>
                          <a:pt x="343439" y="555214"/>
                          <a:pt x="343439" y="555500"/>
                          <a:pt x="343820" y="555881"/>
                        </a:cubicBezTo>
                        <a:cubicBezTo>
                          <a:pt x="344678" y="556833"/>
                          <a:pt x="347059" y="557309"/>
                          <a:pt x="348202" y="556738"/>
                        </a:cubicBezTo>
                        <a:cubicBezTo>
                          <a:pt x="348678" y="556548"/>
                          <a:pt x="348678" y="556262"/>
                          <a:pt x="348583" y="556071"/>
                        </a:cubicBezTo>
                        <a:lnTo>
                          <a:pt x="348583" y="555786"/>
                        </a:lnTo>
                        <a:cubicBezTo>
                          <a:pt x="347916" y="551595"/>
                          <a:pt x="348011" y="549594"/>
                          <a:pt x="348869" y="548832"/>
                        </a:cubicBezTo>
                        <a:cubicBezTo>
                          <a:pt x="349250" y="548546"/>
                          <a:pt x="349726" y="548451"/>
                          <a:pt x="350202" y="548546"/>
                        </a:cubicBezTo>
                        <a:cubicBezTo>
                          <a:pt x="350583" y="548642"/>
                          <a:pt x="351631" y="547689"/>
                          <a:pt x="352107" y="547213"/>
                        </a:cubicBezTo>
                        <a:cubicBezTo>
                          <a:pt x="353060" y="546356"/>
                          <a:pt x="353917" y="545499"/>
                          <a:pt x="354869" y="545975"/>
                        </a:cubicBezTo>
                        <a:cubicBezTo>
                          <a:pt x="355727" y="546356"/>
                          <a:pt x="356012" y="547499"/>
                          <a:pt x="355441" y="551880"/>
                        </a:cubicBezTo>
                        <a:cubicBezTo>
                          <a:pt x="354964" y="555404"/>
                          <a:pt x="355727" y="555690"/>
                          <a:pt x="357346" y="556262"/>
                        </a:cubicBezTo>
                        <a:cubicBezTo>
                          <a:pt x="358679" y="556738"/>
                          <a:pt x="360394" y="557309"/>
                          <a:pt x="361918" y="559691"/>
                        </a:cubicBezTo>
                        <a:cubicBezTo>
                          <a:pt x="362108" y="559881"/>
                          <a:pt x="362966" y="560072"/>
                          <a:pt x="363251" y="559786"/>
                        </a:cubicBezTo>
                        <a:cubicBezTo>
                          <a:pt x="363632" y="559405"/>
                          <a:pt x="364394" y="558453"/>
                          <a:pt x="365156" y="557405"/>
                        </a:cubicBezTo>
                        <a:cubicBezTo>
                          <a:pt x="368109" y="553404"/>
                          <a:pt x="369728" y="551595"/>
                          <a:pt x="371062" y="551975"/>
                        </a:cubicBezTo>
                        <a:cubicBezTo>
                          <a:pt x="371443" y="552071"/>
                          <a:pt x="372014" y="552452"/>
                          <a:pt x="372110" y="553500"/>
                        </a:cubicBezTo>
                        <a:cubicBezTo>
                          <a:pt x="372110" y="553785"/>
                          <a:pt x="372205" y="553881"/>
                          <a:pt x="372205" y="553881"/>
                        </a:cubicBezTo>
                        <a:cubicBezTo>
                          <a:pt x="372205" y="553785"/>
                          <a:pt x="372681" y="553595"/>
                          <a:pt x="373062" y="553500"/>
                        </a:cubicBezTo>
                        <a:cubicBezTo>
                          <a:pt x="374110" y="553119"/>
                          <a:pt x="375539" y="552547"/>
                          <a:pt x="376872" y="553404"/>
                        </a:cubicBezTo>
                        <a:cubicBezTo>
                          <a:pt x="378587" y="554452"/>
                          <a:pt x="378491" y="555500"/>
                          <a:pt x="378301" y="556357"/>
                        </a:cubicBezTo>
                        <a:cubicBezTo>
                          <a:pt x="378206" y="556833"/>
                          <a:pt x="378110" y="557024"/>
                          <a:pt x="379063" y="557595"/>
                        </a:cubicBezTo>
                        <a:cubicBezTo>
                          <a:pt x="379634" y="557976"/>
                          <a:pt x="380015" y="557976"/>
                          <a:pt x="380492" y="557976"/>
                        </a:cubicBezTo>
                        <a:cubicBezTo>
                          <a:pt x="381063" y="557976"/>
                          <a:pt x="381920" y="557881"/>
                          <a:pt x="382778" y="559119"/>
                        </a:cubicBezTo>
                        <a:cubicBezTo>
                          <a:pt x="383825" y="560643"/>
                          <a:pt x="385254" y="561500"/>
                          <a:pt x="386588" y="562263"/>
                        </a:cubicBezTo>
                        <a:cubicBezTo>
                          <a:pt x="388397" y="563406"/>
                          <a:pt x="390302" y="564549"/>
                          <a:pt x="391160" y="567311"/>
                        </a:cubicBezTo>
                        <a:cubicBezTo>
                          <a:pt x="392207" y="570549"/>
                          <a:pt x="394208" y="570454"/>
                          <a:pt x="397732" y="570073"/>
                        </a:cubicBezTo>
                        <a:cubicBezTo>
                          <a:pt x="400113" y="569787"/>
                          <a:pt x="402780" y="569502"/>
                          <a:pt x="404876" y="571216"/>
                        </a:cubicBezTo>
                        <a:cubicBezTo>
                          <a:pt x="405542" y="571788"/>
                          <a:pt x="405638" y="571692"/>
                          <a:pt x="406971" y="571311"/>
                        </a:cubicBezTo>
                        <a:cubicBezTo>
                          <a:pt x="407257" y="571216"/>
                          <a:pt x="407638" y="571121"/>
                          <a:pt x="408019" y="571025"/>
                        </a:cubicBezTo>
                        <a:cubicBezTo>
                          <a:pt x="409829" y="570549"/>
                          <a:pt x="411257" y="571788"/>
                          <a:pt x="412591" y="572931"/>
                        </a:cubicBezTo>
                        <a:cubicBezTo>
                          <a:pt x="413639" y="573788"/>
                          <a:pt x="414686" y="574645"/>
                          <a:pt x="415639" y="574550"/>
                        </a:cubicBezTo>
                        <a:cubicBezTo>
                          <a:pt x="416306" y="574454"/>
                          <a:pt x="416972" y="573978"/>
                          <a:pt x="417734" y="573121"/>
                        </a:cubicBezTo>
                        <a:cubicBezTo>
                          <a:pt x="418115" y="572645"/>
                          <a:pt x="418496" y="572169"/>
                          <a:pt x="418782" y="571788"/>
                        </a:cubicBezTo>
                        <a:cubicBezTo>
                          <a:pt x="420211" y="569978"/>
                          <a:pt x="421068" y="568740"/>
                          <a:pt x="423926" y="570168"/>
                        </a:cubicBezTo>
                        <a:cubicBezTo>
                          <a:pt x="424592" y="570454"/>
                          <a:pt x="431260" y="573597"/>
                          <a:pt x="433451" y="574454"/>
                        </a:cubicBezTo>
                        <a:cubicBezTo>
                          <a:pt x="433451" y="574359"/>
                          <a:pt x="433451" y="574264"/>
                          <a:pt x="433451" y="574264"/>
                        </a:cubicBezTo>
                        <a:cubicBezTo>
                          <a:pt x="433355" y="573407"/>
                          <a:pt x="433165" y="572264"/>
                          <a:pt x="434022" y="571502"/>
                        </a:cubicBezTo>
                        <a:cubicBezTo>
                          <a:pt x="434689" y="570930"/>
                          <a:pt x="435737" y="570835"/>
                          <a:pt x="437260" y="571121"/>
                        </a:cubicBezTo>
                        <a:cubicBezTo>
                          <a:pt x="440689" y="571883"/>
                          <a:pt x="449548" y="570454"/>
                          <a:pt x="452596" y="569216"/>
                        </a:cubicBezTo>
                        <a:cubicBezTo>
                          <a:pt x="453167" y="568930"/>
                          <a:pt x="453358" y="568740"/>
                          <a:pt x="453548" y="568454"/>
                        </a:cubicBezTo>
                        <a:cubicBezTo>
                          <a:pt x="453739" y="568168"/>
                          <a:pt x="454025" y="567787"/>
                          <a:pt x="454596" y="567596"/>
                        </a:cubicBezTo>
                        <a:cubicBezTo>
                          <a:pt x="456501" y="566930"/>
                          <a:pt x="460787" y="568835"/>
                          <a:pt x="463264" y="570930"/>
                        </a:cubicBezTo>
                        <a:cubicBezTo>
                          <a:pt x="464978" y="572359"/>
                          <a:pt x="465740" y="573883"/>
                          <a:pt x="465550" y="575217"/>
                        </a:cubicBezTo>
                        <a:cubicBezTo>
                          <a:pt x="465455" y="575788"/>
                          <a:pt x="465740" y="576836"/>
                          <a:pt x="465931" y="577883"/>
                        </a:cubicBezTo>
                        <a:cubicBezTo>
                          <a:pt x="466502" y="580170"/>
                          <a:pt x="467074" y="582741"/>
                          <a:pt x="465264" y="583789"/>
                        </a:cubicBezTo>
                        <a:cubicBezTo>
                          <a:pt x="464978" y="583979"/>
                          <a:pt x="464788" y="584075"/>
                          <a:pt x="464693" y="585313"/>
                        </a:cubicBezTo>
                        <a:cubicBezTo>
                          <a:pt x="464407" y="588361"/>
                          <a:pt x="463073" y="590552"/>
                          <a:pt x="461835" y="592647"/>
                        </a:cubicBezTo>
                        <a:cubicBezTo>
                          <a:pt x="460025" y="595505"/>
                          <a:pt x="458501" y="598077"/>
                          <a:pt x="460216" y="602649"/>
                        </a:cubicBezTo>
                        <a:cubicBezTo>
                          <a:pt x="460406" y="603220"/>
                          <a:pt x="461168" y="603887"/>
                          <a:pt x="461835" y="604554"/>
                        </a:cubicBezTo>
                        <a:cubicBezTo>
                          <a:pt x="462788" y="605506"/>
                          <a:pt x="463740" y="606363"/>
                          <a:pt x="463931" y="607316"/>
                        </a:cubicBezTo>
                        <a:cubicBezTo>
                          <a:pt x="464026" y="607792"/>
                          <a:pt x="463835" y="608268"/>
                          <a:pt x="463740" y="608554"/>
                        </a:cubicBezTo>
                        <a:cubicBezTo>
                          <a:pt x="463645" y="608745"/>
                          <a:pt x="463645" y="608935"/>
                          <a:pt x="463645" y="609030"/>
                        </a:cubicBezTo>
                        <a:cubicBezTo>
                          <a:pt x="463835" y="609411"/>
                          <a:pt x="465074" y="611412"/>
                          <a:pt x="465645" y="612078"/>
                        </a:cubicBezTo>
                        <a:cubicBezTo>
                          <a:pt x="466217" y="611792"/>
                          <a:pt x="466788" y="611792"/>
                          <a:pt x="467360" y="611697"/>
                        </a:cubicBezTo>
                        <a:cubicBezTo>
                          <a:pt x="468503" y="611602"/>
                          <a:pt x="468503" y="611507"/>
                          <a:pt x="468503" y="611031"/>
                        </a:cubicBezTo>
                        <a:cubicBezTo>
                          <a:pt x="468503" y="609697"/>
                          <a:pt x="469931" y="609030"/>
                          <a:pt x="471265" y="608459"/>
                        </a:cubicBezTo>
                        <a:cubicBezTo>
                          <a:pt x="472408" y="607887"/>
                          <a:pt x="473646" y="607316"/>
                          <a:pt x="473837" y="606554"/>
                        </a:cubicBezTo>
                        <a:cubicBezTo>
                          <a:pt x="473932" y="606173"/>
                          <a:pt x="473837" y="605696"/>
                          <a:pt x="473456" y="605125"/>
                        </a:cubicBezTo>
                        <a:cubicBezTo>
                          <a:pt x="473360" y="604934"/>
                          <a:pt x="473170" y="604744"/>
                          <a:pt x="472979" y="604554"/>
                        </a:cubicBezTo>
                        <a:cubicBezTo>
                          <a:pt x="471931" y="603125"/>
                          <a:pt x="470408" y="601029"/>
                          <a:pt x="470979" y="599315"/>
                        </a:cubicBezTo>
                        <a:cubicBezTo>
                          <a:pt x="471265" y="598458"/>
                          <a:pt x="472027" y="597981"/>
                          <a:pt x="473075" y="597696"/>
                        </a:cubicBezTo>
                        <a:cubicBezTo>
                          <a:pt x="473837" y="597505"/>
                          <a:pt x="473932" y="597315"/>
                          <a:pt x="473932" y="597315"/>
                        </a:cubicBezTo>
                        <a:cubicBezTo>
                          <a:pt x="474027" y="597219"/>
                          <a:pt x="473837" y="596743"/>
                          <a:pt x="473741" y="596553"/>
                        </a:cubicBezTo>
                        <a:cubicBezTo>
                          <a:pt x="473456" y="595600"/>
                          <a:pt x="472789" y="593886"/>
                          <a:pt x="475075" y="592457"/>
                        </a:cubicBezTo>
                        <a:cubicBezTo>
                          <a:pt x="476408" y="591695"/>
                          <a:pt x="477075" y="590457"/>
                          <a:pt x="477837" y="589123"/>
                        </a:cubicBezTo>
                        <a:cubicBezTo>
                          <a:pt x="478599" y="587885"/>
                          <a:pt x="479361" y="586551"/>
                          <a:pt x="480599" y="585694"/>
                        </a:cubicBezTo>
                        <a:cubicBezTo>
                          <a:pt x="481647" y="585027"/>
                          <a:pt x="482695" y="584456"/>
                          <a:pt x="483647" y="583884"/>
                        </a:cubicBezTo>
                        <a:cubicBezTo>
                          <a:pt x="486505" y="582265"/>
                          <a:pt x="488791" y="581027"/>
                          <a:pt x="490410" y="577503"/>
                        </a:cubicBezTo>
                        <a:cubicBezTo>
                          <a:pt x="491077" y="575979"/>
                          <a:pt x="496316" y="570930"/>
                          <a:pt x="498411" y="570930"/>
                        </a:cubicBezTo>
                        <a:cubicBezTo>
                          <a:pt x="498697" y="570930"/>
                          <a:pt x="498983" y="570930"/>
                          <a:pt x="499364" y="570930"/>
                        </a:cubicBezTo>
                        <a:cubicBezTo>
                          <a:pt x="500697" y="571025"/>
                          <a:pt x="503745" y="571121"/>
                          <a:pt x="504507" y="570359"/>
                        </a:cubicBezTo>
                        <a:cubicBezTo>
                          <a:pt x="504602" y="570263"/>
                          <a:pt x="504602" y="570263"/>
                          <a:pt x="504602" y="570168"/>
                        </a:cubicBezTo>
                        <a:cubicBezTo>
                          <a:pt x="504602" y="569406"/>
                          <a:pt x="505079" y="568835"/>
                          <a:pt x="505745" y="568549"/>
                        </a:cubicBezTo>
                        <a:cubicBezTo>
                          <a:pt x="506603" y="568168"/>
                          <a:pt x="507555" y="568454"/>
                          <a:pt x="508412" y="569311"/>
                        </a:cubicBezTo>
                        <a:cubicBezTo>
                          <a:pt x="509651" y="570549"/>
                          <a:pt x="516318" y="574931"/>
                          <a:pt x="518604" y="574454"/>
                        </a:cubicBezTo>
                        <a:cubicBezTo>
                          <a:pt x="518890" y="574359"/>
                          <a:pt x="518890" y="574264"/>
                          <a:pt x="518985" y="574169"/>
                        </a:cubicBezTo>
                        <a:cubicBezTo>
                          <a:pt x="519271" y="573502"/>
                          <a:pt x="519842" y="573026"/>
                          <a:pt x="520604" y="572931"/>
                        </a:cubicBezTo>
                        <a:cubicBezTo>
                          <a:pt x="521081" y="572835"/>
                          <a:pt x="521938" y="572931"/>
                          <a:pt x="522700" y="573978"/>
                        </a:cubicBezTo>
                        <a:cubicBezTo>
                          <a:pt x="523557" y="575217"/>
                          <a:pt x="524510" y="575407"/>
                          <a:pt x="525653" y="575693"/>
                        </a:cubicBezTo>
                        <a:cubicBezTo>
                          <a:pt x="527272" y="576074"/>
                          <a:pt x="529177" y="576550"/>
                          <a:pt x="530510" y="580074"/>
                        </a:cubicBezTo>
                        <a:cubicBezTo>
                          <a:pt x="530987" y="581313"/>
                          <a:pt x="532034" y="581313"/>
                          <a:pt x="533939" y="581408"/>
                        </a:cubicBezTo>
                        <a:cubicBezTo>
                          <a:pt x="535749" y="581408"/>
                          <a:pt x="537940" y="581408"/>
                          <a:pt x="538988" y="583503"/>
                        </a:cubicBezTo>
                        <a:cubicBezTo>
                          <a:pt x="539083" y="583503"/>
                          <a:pt x="539940" y="583122"/>
                          <a:pt x="540512" y="582932"/>
                        </a:cubicBezTo>
                        <a:cubicBezTo>
                          <a:pt x="541940" y="582360"/>
                          <a:pt x="543655" y="581598"/>
                          <a:pt x="544988" y="582646"/>
                        </a:cubicBezTo>
                        <a:cubicBezTo>
                          <a:pt x="546703" y="584075"/>
                          <a:pt x="548227" y="585789"/>
                          <a:pt x="549751" y="587408"/>
                        </a:cubicBezTo>
                        <a:cubicBezTo>
                          <a:pt x="552608" y="590647"/>
                          <a:pt x="555371" y="593695"/>
                          <a:pt x="559466" y="595029"/>
                        </a:cubicBezTo>
                        <a:cubicBezTo>
                          <a:pt x="560133" y="595124"/>
                          <a:pt x="560609" y="593981"/>
                          <a:pt x="561276" y="592266"/>
                        </a:cubicBezTo>
                        <a:cubicBezTo>
                          <a:pt x="561848" y="590742"/>
                          <a:pt x="562419" y="589218"/>
                          <a:pt x="563657" y="588933"/>
                        </a:cubicBezTo>
                        <a:cubicBezTo>
                          <a:pt x="564324" y="588742"/>
                          <a:pt x="564991" y="588933"/>
                          <a:pt x="565753" y="589504"/>
                        </a:cubicBezTo>
                        <a:cubicBezTo>
                          <a:pt x="565943" y="589695"/>
                          <a:pt x="566229" y="589790"/>
                          <a:pt x="566324" y="589790"/>
                        </a:cubicBezTo>
                        <a:cubicBezTo>
                          <a:pt x="566610" y="589695"/>
                          <a:pt x="567086" y="589028"/>
                          <a:pt x="567467" y="588456"/>
                        </a:cubicBezTo>
                        <a:cubicBezTo>
                          <a:pt x="568039" y="587599"/>
                          <a:pt x="568706" y="586551"/>
                          <a:pt x="569753" y="586361"/>
                        </a:cubicBezTo>
                        <a:cubicBezTo>
                          <a:pt x="570325" y="586266"/>
                          <a:pt x="570992" y="586456"/>
                          <a:pt x="571658" y="586932"/>
                        </a:cubicBezTo>
                        <a:cubicBezTo>
                          <a:pt x="571849" y="587028"/>
                          <a:pt x="572039" y="587218"/>
                          <a:pt x="572325" y="587408"/>
                        </a:cubicBezTo>
                        <a:cubicBezTo>
                          <a:pt x="574706" y="589123"/>
                          <a:pt x="576992" y="590838"/>
                          <a:pt x="576992" y="592647"/>
                        </a:cubicBezTo>
                        <a:cubicBezTo>
                          <a:pt x="576992" y="593790"/>
                          <a:pt x="578040" y="594362"/>
                          <a:pt x="579564" y="595029"/>
                        </a:cubicBezTo>
                        <a:cubicBezTo>
                          <a:pt x="580802" y="595600"/>
                          <a:pt x="582326" y="596267"/>
                          <a:pt x="582326" y="597791"/>
                        </a:cubicBezTo>
                        <a:cubicBezTo>
                          <a:pt x="582326" y="598267"/>
                          <a:pt x="582231" y="598934"/>
                          <a:pt x="581755" y="599315"/>
                        </a:cubicBezTo>
                        <a:cubicBezTo>
                          <a:pt x="581183" y="599696"/>
                          <a:pt x="580517" y="599505"/>
                          <a:pt x="580040" y="599315"/>
                        </a:cubicBezTo>
                        <a:cubicBezTo>
                          <a:pt x="579374" y="599029"/>
                          <a:pt x="579183" y="599029"/>
                          <a:pt x="579088" y="599220"/>
                        </a:cubicBezTo>
                        <a:cubicBezTo>
                          <a:pt x="579183" y="599220"/>
                          <a:pt x="579278" y="599220"/>
                          <a:pt x="579374" y="599315"/>
                        </a:cubicBezTo>
                        <a:cubicBezTo>
                          <a:pt x="580326" y="599505"/>
                          <a:pt x="582136" y="599886"/>
                          <a:pt x="582422" y="602172"/>
                        </a:cubicBezTo>
                        <a:cubicBezTo>
                          <a:pt x="582707" y="605220"/>
                          <a:pt x="581564" y="606363"/>
                          <a:pt x="580136" y="607697"/>
                        </a:cubicBezTo>
                        <a:cubicBezTo>
                          <a:pt x="579755" y="608078"/>
                          <a:pt x="579374" y="608459"/>
                          <a:pt x="578897" y="609030"/>
                        </a:cubicBezTo>
                        <a:cubicBezTo>
                          <a:pt x="577850" y="610269"/>
                          <a:pt x="578802" y="612078"/>
                          <a:pt x="579374" y="613031"/>
                        </a:cubicBezTo>
                        <a:cubicBezTo>
                          <a:pt x="581183" y="615793"/>
                          <a:pt x="584136" y="617508"/>
                          <a:pt x="585089" y="617222"/>
                        </a:cubicBezTo>
                        <a:cubicBezTo>
                          <a:pt x="587756" y="616460"/>
                          <a:pt x="589470" y="617127"/>
                          <a:pt x="591089" y="617698"/>
                        </a:cubicBezTo>
                        <a:cubicBezTo>
                          <a:pt x="592232" y="618079"/>
                          <a:pt x="593280" y="618460"/>
                          <a:pt x="594709" y="618460"/>
                        </a:cubicBezTo>
                        <a:cubicBezTo>
                          <a:pt x="596995" y="618270"/>
                          <a:pt x="597947" y="621603"/>
                          <a:pt x="598709" y="624556"/>
                        </a:cubicBezTo>
                        <a:cubicBezTo>
                          <a:pt x="599090" y="625794"/>
                          <a:pt x="599376" y="627033"/>
                          <a:pt x="599757" y="627604"/>
                        </a:cubicBezTo>
                        <a:cubicBezTo>
                          <a:pt x="600710" y="629223"/>
                          <a:pt x="599471" y="630081"/>
                          <a:pt x="598709" y="630652"/>
                        </a:cubicBezTo>
                        <a:cubicBezTo>
                          <a:pt x="598233" y="631033"/>
                          <a:pt x="597662" y="631414"/>
                          <a:pt x="597566" y="631890"/>
                        </a:cubicBezTo>
                        <a:cubicBezTo>
                          <a:pt x="597281" y="633129"/>
                          <a:pt x="596709" y="633891"/>
                          <a:pt x="596138" y="634462"/>
                        </a:cubicBezTo>
                        <a:cubicBezTo>
                          <a:pt x="595471" y="635224"/>
                          <a:pt x="594899" y="635891"/>
                          <a:pt x="594995" y="637605"/>
                        </a:cubicBezTo>
                        <a:cubicBezTo>
                          <a:pt x="595090" y="638939"/>
                          <a:pt x="595756" y="639891"/>
                          <a:pt x="596423" y="640939"/>
                        </a:cubicBezTo>
                        <a:cubicBezTo>
                          <a:pt x="597566" y="642558"/>
                          <a:pt x="598900" y="644463"/>
                          <a:pt x="597566" y="647892"/>
                        </a:cubicBezTo>
                        <a:cubicBezTo>
                          <a:pt x="597471" y="648178"/>
                          <a:pt x="597376" y="648464"/>
                          <a:pt x="597281" y="648750"/>
                        </a:cubicBezTo>
                        <a:cubicBezTo>
                          <a:pt x="597281" y="648750"/>
                          <a:pt x="597281" y="648750"/>
                          <a:pt x="597376" y="648750"/>
                        </a:cubicBezTo>
                        <a:cubicBezTo>
                          <a:pt x="599281" y="648559"/>
                          <a:pt x="601376" y="648559"/>
                          <a:pt x="603377" y="648464"/>
                        </a:cubicBezTo>
                        <a:cubicBezTo>
                          <a:pt x="606806" y="648369"/>
                          <a:pt x="610330" y="648273"/>
                          <a:pt x="613283" y="647607"/>
                        </a:cubicBezTo>
                        <a:cubicBezTo>
                          <a:pt x="619093" y="646368"/>
                          <a:pt x="620903" y="646749"/>
                          <a:pt x="625570" y="650083"/>
                        </a:cubicBezTo>
                        <a:cubicBezTo>
                          <a:pt x="626522" y="650750"/>
                          <a:pt x="627284" y="650559"/>
                          <a:pt x="628427" y="650369"/>
                        </a:cubicBezTo>
                        <a:cubicBezTo>
                          <a:pt x="629094" y="650274"/>
                          <a:pt x="629761" y="650083"/>
                          <a:pt x="630523" y="650178"/>
                        </a:cubicBezTo>
                        <a:cubicBezTo>
                          <a:pt x="632428" y="650274"/>
                          <a:pt x="633952" y="650845"/>
                          <a:pt x="635476" y="651417"/>
                        </a:cubicBezTo>
                        <a:cubicBezTo>
                          <a:pt x="637286" y="652083"/>
                          <a:pt x="639000" y="652845"/>
                          <a:pt x="641191" y="652655"/>
                        </a:cubicBezTo>
                        <a:cubicBezTo>
                          <a:pt x="646620" y="652274"/>
                          <a:pt x="651668" y="652274"/>
                          <a:pt x="656907" y="652274"/>
                        </a:cubicBezTo>
                        <a:lnTo>
                          <a:pt x="658526" y="652274"/>
                        </a:lnTo>
                        <a:cubicBezTo>
                          <a:pt x="660336" y="652274"/>
                          <a:pt x="662051" y="651512"/>
                          <a:pt x="663670" y="650750"/>
                        </a:cubicBezTo>
                        <a:cubicBezTo>
                          <a:pt x="665384" y="649988"/>
                          <a:pt x="667099" y="649226"/>
                          <a:pt x="669004" y="649226"/>
                        </a:cubicBezTo>
                        <a:cubicBezTo>
                          <a:pt x="670528" y="649226"/>
                          <a:pt x="670909" y="648654"/>
                          <a:pt x="671195" y="648178"/>
                        </a:cubicBezTo>
                        <a:cubicBezTo>
                          <a:pt x="671576" y="647416"/>
                          <a:pt x="671576" y="646178"/>
                          <a:pt x="671576" y="644940"/>
                        </a:cubicBezTo>
                        <a:cubicBezTo>
                          <a:pt x="671576" y="641034"/>
                          <a:pt x="676624" y="637320"/>
                          <a:pt x="681481" y="633795"/>
                        </a:cubicBezTo>
                        <a:cubicBezTo>
                          <a:pt x="684244" y="631795"/>
                          <a:pt x="686816" y="629890"/>
                          <a:pt x="688244" y="628175"/>
                        </a:cubicBezTo>
                        <a:cubicBezTo>
                          <a:pt x="691769" y="623984"/>
                          <a:pt x="694721" y="624461"/>
                          <a:pt x="697769" y="624937"/>
                        </a:cubicBezTo>
                        <a:cubicBezTo>
                          <a:pt x="699389" y="625223"/>
                          <a:pt x="701103" y="625413"/>
                          <a:pt x="703103" y="625032"/>
                        </a:cubicBezTo>
                        <a:cubicBezTo>
                          <a:pt x="705199" y="624651"/>
                          <a:pt x="708152" y="623699"/>
                          <a:pt x="709961" y="622746"/>
                        </a:cubicBezTo>
                        <a:cubicBezTo>
                          <a:pt x="711676" y="621794"/>
                          <a:pt x="713486" y="621222"/>
                          <a:pt x="715200" y="620556"/>
                        </a:cubicBezTo>
                        <a:cubicBezTo>
                          <a:pt x="717200" y="619889"/>
                          <a:pt x="719296" y="619127"/>
                          <a:pt x="721391" y="617888"/>
                        </a:cubicBezTo>
                        <a:cubicBezTo>
                          <a:pt x="723868" y="616365"/>
                          <a:pt x="726630" y="615507"/>
                          <a:pt x="729297" y="614650"/>
                        </a:cubicBezTo>
                        <a:cubicBezTo>
                          <a:pt x="734631" y="613031"/>
                          <a:pt x="739298" y="611602"/>
                          <a:pt x="740727" y="605125"/>
                        </a:cubicBezTo>
                        <a:cubicBezTo>
                          <a:pt x="741203" y="602934"/>
                          <a:pt x="743680" y="601696"/>
                          <a:pt x="745680" y="601506"/>
                        </a:cubicBezTo>
                        <a:cubicBezTo>
                          <a:pt x="746728" y="601410"/>
                          <a:pt x="748728" y="600553"/>
                          <a:pt x="751014" y="599696"/>
                        </a:cubicBezTo>
                        <a:cubicBezTo>
                          <a:pt x="755110" y="598077"/>
                          <a:pt x="759682" y="596267"/>
                          <a:pt x="762158" y="596933"/>
                        </a:cubicBezTo>
                        <a:cubicBezTo>
                          <a:pt x="764063" y="597410"/>
                          <a:pt x="765492" y="598934"/>
                          <a:pt x="766730" y="600267"/>
                        </a:cubicBezTo>
                        <a:cubicBezTo>
                          <a:pt x="767778" y="601410"/>
                          <a:pt x="768731" y="602458"/>
                          <a:pt x="769683" y="602458"/>
                        </a:cubicBezTo>
                        <a:cubicBezTo>
                          <a:pt x="770159" y="602458"/>
                          <a:pt x="771683" y="602267"/>
                          <a:pt x="773112" y="602077"/>
                        </a:cubicBezTo>
                        <a:cubicBezTo>
                          <a:pt x="778160" y="601315"/>
                          <a:pt x="780542" y="601029"/>
                          <a:pt x="781208" y="602172"/>
                        </a:cubicBezTo>
                        <a:cubicBezTo>
                          <a:pt x="781494" y="602744"/>
                          <a:pt x="781494" y="603506"/>
                          <a:pt x="781589" y="604363"/>
                        </a:cubicBezTo>
                        <a:cubicBezTo>
                          <a:pt x="781589" y="604934"/>
                          <a:pt x="781589" y="605601"/>
                          <a:pt x="781685" y="605982"/>
                        </a:cubicBezTo>
                        <a:cubicBezTo>
                          <a:pt x="781970" y="606458"/>
                          <a:pt x="783780" y="607125"/>
                          <a:pt x="784637" y="607221"/>
                        </a:cubicBezTo>
                        <a:cubicBezTo>
                          <a:pt x="784447" y="606078"/>
                          <a:pt x="785209" y="605696"/>
                          <a:pt x="785495" y="605601"/>
                        </a:cubicBezTo>
                        <a:cubicBezTo>
                          <a:pt x="786733" y="605125"/>
                          <a:pt x="788733" y="606458"/>
                          <a:pt x="789400" y="607792"/>
                        </a:cubicBezTo>
                        <a:cubicBezTo>
                          <a:pt x="789876" y="608649"/>
                          <a:pt x="789971" y="609125"/>
                          <a:pt x="790162" y="609507"/>
                        </a:cubicBezTo>
                        <a:cubicBezTo>
                          <a:pt x="790257" y="609888"/>
                          <a:pt x="790257" y="609888"/>
                          <a:pt x="792162" y="610650"/>
                        </a:cubicBezTo>
                        <a:cubicBezTo>
                          <a:pt x="793972" y="611316"/>
                          <a:pt x="795020" y="612936"/>
                          <a:pt x="795972" y="614364"/>
                        </a:cubicBezTo>
                        <a:cubicBezTo>
                          <a:pt x="796639" y="615412"/>
                          <a:pt x="797306" y="616460"/>
                          <a:pt x="798068" y="616460"/>
                        </a:cubicBezTo>
                        <a:cubicBezTo>
                          <a:pt x="800068" y="616460"/>
                          <a:pt x="801306" y="617603"/>
                          <a:pt x="802449" y="618746"/>
                        </a:cubicBezTo>
                        <a:cubicBezTo>
                          <a:pt x="803592" y="619889"/>
                          <a:pt x="804735" y="620937"/>
                          <a:pt x="806926" y="620937"/>
                        </a:cubicBezTo>
                        <a:cubicBezTo>
                          <a:pt x="809307" y="620937"/>
                          <a:pt x="809783" y="622365"/>
                          <a:pt x="810069" y="623318"/>
                        </a:cubicBezTo>
                        <a:cubicBezTo>
                          <a:pt x="810355" y="624080"/>
                          <a:pt x="810450" y="624366"/>
                          <a:pt x="811212" y="624366"/>
                        </a:cubicBezTo>
                        <a:cubicBezTo>
                          <a:pt x="812641" y="624366"/>
                          <a:pt x="813022" y="626080"/>
                          <a:pt x="813212" y="627223"/>
                        </a:cubicBezTo>
                        <a:cubicBezTo>
                          <a:pt x="813212" y="627223"/>
                          <a:pt x="813212" y="627318"/>
                          <a:pt x="813212" y="627318"/>
                        </a:cubicBezTo>
                        <a:cubicBezTo>
                          <a:pt x="813308" y="627223"/>
                          <a:pt x="813403" y="627033"/>
                          <a:pt x="813498" y="626937"/>
                        </a:cubicBezTo>
                        <a:cubicBezTo>
                          <a:pt x="813784" y="626461"/>
                          <a:pt x="814165" y="626175"/>
                          <a:pt x="814736" y="626080"/>
                        </a:cubicBezTo>
                        <a:cubicBezTo>
                          <a:pt x="815403" y="625985"/>
                          <a:pt x="816927" y="624746"/>
                          <a:pt x="818165" y="623794"/>
                        </a:cubicBezTo>
                        <a:cubicBezTo>
                          <a:pt x="820642" y="621889"/>
                          <a:pt x="822261" y="620651"/>
                          <a:pt x="823595" y="620841"/>
                        </a:cubicBezTo>
                        <a:cubicBezTo>
                          <a:pt x="824071" y="620937"/>
                          <a:pt x="824452" y="621127"/>
                          <a:pt x="824642" y="621508"/>
                        </a:cubicBezTo>
                        <a:cubicBezTo>
                          <a:pt x="825119" y="622175"/>
                          <a:pt x="825404" y="622461"/>
                          <a:pt x="825595" y="622556"/>
                        </a:cubicBezTo>
                        <a:cubicBezTo>
                          <a:pt x="825785" y="622079"/>
                          <a:pt x="825976" y="620841"/>
                          <a:pt x="826071" y="620175"/>
                        </a:cubicBezTo>
                        <a:cubicBezTo>
                          <a:pt x="826262" y="618746"/>
                          <a:pt x="826452" y="617793"/>
                          <a:pt x="826928" y="617317"/>
                        </a:cubicBezTo>
                        <a:cubicBezTo>
                          <a:pt x="827214" y="617031"/>
                          <a:pt x="827119" y="616650"/>
                          <a:pt x="827024" y="616365"/>
                        </a:cubicBezTo>
                        <a:cubicBezTo>
                          <a:pt x="826738" y="615698"/>
                          <a:pt x="826166" y="615221"/>
                          <a:pt x="825881" y="615221"/>
                        </a:cubicBezTo>
                        <a:cubicBezTo>
                          <a:pt x="824738" y="615221"/>
                          <a:pt x="823690" y="615031"/>
                          <a:pt x="823309" y="614269"/>
                        </a:cubicBezTo>
                        <a:cubicBezTo>
                          <a:pt x="822928" y="613412"/>
                          <a:pt x="823690" y="612650"/>
                          <a:pt x="824261" y="612078"/>
                        </a:cubicBezTo>
                        <a:cubicBezTo>
                          <a:pt x="824452" y="611888"/>
                          <a:pt x="824738" y="611602"/>
                          <a:pt x="824833" y="611412"/>
                        </a:cubicBezTo>
                        <a:cubicBezTo>
                          <a:pt x="824452" y="610364"/>
                          <a:pt x="825119" y="609697"/>
                          <a:pt x="825500" y="609316"/>
                        </a:cubicBezTo>
                        <a:cubicBezTo>
                          <a:pt x="825976" y="608840"/>
                          <a:pt x="826166" y="608649"/>
                          <a:pt x="825881" y="607887"/>
                        </a:cubicBezTo>
                        <a:cubicBezTo>
                          <a:pt x="825404" y="606554"/>
                          <a:pt x="827595" y="604458"/>
                          <a:pt x="828548" y="603792"/>
                        </a:cubicBezTo>
                        <a:cubicBezTo>
                          <a:pt x="829691" y="603029"/>
                          <a:pt x="830453" y="603411"/>
                          <a:pt x="830834" y="603601"/>
                        </a:cubicBezTo>
                        <a:cubicBezTo>
                          <a:pt x="830929" y="603601"/>
                          <a:pt x="831024" y="603696"/>
                          <a:pt x="831024" y="603696"/>
                        </a:cubicBezTo>
                        <a:cubicBezTo>
                          <a:pt x="832167" y="603220"/>
                          <a:pt x="832262" y="601315"/>
                          <a:pt x="832358" y="599410"/>
                        </a:cubicBezTo>
                        <a:cubicBezTo>
                          <a:pt x="832453" y="596838"/>
                          <a:pt x="832643" y="593886"/>
                          <a:pt x="834929" y="592362"/>
                        </a:cubicBezTo>
                        <a:cubicBezTo>
                          <a:pt x="836072" y="591600"/>
                          <a:pt x="838263" y="591600"/>
                          <a:pt x="839882" y="591981"/>
                        </a:cubicBezTo>
                        <a:cubicBezTo>
                          <a:pt x="841025" y="592171"/>
                          <a:pt x="842454" y="592742"/>
                          <a:pt x="843121" y="593790"/>
                        </a:cubicBezTo>
                        <a:cubicBezTo>
                          <a:pt x="843216" y="593981"/>
                          <a:pt x="843311" y="594267"/>
                          <a:pt x="843597" y="595314"/>
                        </a:cubicBezTo>
                        <a:cubicBezTo>
                          <a:pt x="845121" y="600839"/>
                          <a:pt x="846169" y="602172"/>
                          <a:pt x="846645" y="602267"/>
                        </a:cubicBezTo>
                        <a:cubicBezTo>
                          <a:pt x="846740" y="602267"/>
                          <a:pt x="846931" y="602172"/>
                          <a:pt x="847026" y="601982"/>
                        </a:cubicBezTo>
                        <a:cubicBezTo>
                          <a:pt x="847979" y="600934"/>
                          <a:pt x="848741" y="600458"/>
                          <a:pt x="849598" y="600458"/>
                        </a:cubicBezTo>
                        <a:cubicBezTo>
                          <a:pt x="850836" y="600553"/>
                          <a:pt x="851598" y="601696"/>
                          <a:pt x="852265" y="602839"/>
                        </a:cubicBezTo>
                        <a:cubicBezTo>
                          <a:pt x="852741" y="603601"/>
                          <a:pt x="853313" y="604458"/>
                          <a:pt x="853789" y="604649"/>
                        </a:cubicBezTo>
                        <a:cubicBezTo>
                          <a:pt x="855408" y="605316"/>
                          <a:pt x="855408" y="607125"/>
                          <a:pt x="855313" y="608363"/>
                        </a:cubicBezTo>
                        <a:cubicBezTo>
                          <a:pt x="855313" y="608745"/>
                          <a:pt x="855313" y="609221"/>
                          <a:pt x="855313" y="609411"/>
                        </a:cubicBezTo>
                        <a:cubicBezTo>
                          <a:pt x="855313" y="609411"/>
                          <a:pt x="855408" y="609411"/>
                          <a:pt x="855503" y="609316"/>
                        </a:cubicBezTo>
                        <a:cubicBezTo>
                          <a:pt x="856551" y="609030"/>
                          <a:pt x="857694" y="609507"/>
                          <a:pt x="858742" y="610554"/>
                        </a:cubicBezTo>
                        <a:cubicBezTo>
                          <a:pt x="860075" y="611983"/>
                          <a:pt x="861218" y="614555"/>
                          <a:pt x="860742" y="616269"/>
                        </a:cubicBezTo>
                        <a:cubicBezTo>
                          <a:pt x="860647" y="616460"/>
                          <a:pt x="860552" y="616746"/>
                          <a:pt x="860456" y="617127"/>
                        </a:cubicBezTo>
                        <a:cubicBezTo>
                          <a:pt x="860075" y="618270"/>
                          <a:pt x="859313" y="620556"/>
                          <a:pt x="859790" y="621508"/>
                        </a:cubicBezTo>
                        <a:cubicBezTo>
                          <a:pt x="859885" y="621699"/>
                          <a:pt x="859980" y="621794"/>
                          <a:pt x="860171" y="621794"/>
                        </a:cubicBezTo>
                        <a:cubicBezTo>
                          <a:pt x="861218" y="622079"/>
                          <a:pt x="861885" y="622651"/>
                          <a:pt x="862171" y="623318"/>
                        </a:cubicBezTo>
                        <a:cubicBezTo>
                          <a:pt x="862552" y="624366"/>
                          <a:pt x="862076" y="625413"/>
                          <a:pt x="861599" y="626175"/>
                        </a:cubicBezTo>
                        <a:cubicBezTo>
                          <a:pt x="861028" y="627318"/>
                          <a:pt x="861123" y="627413"/>
                          <a:pt x="861218" y="627509"/>
                        </a:cubicBezTo>
                        <a:cubicBezTo>
                          <a:pt x="863219" y="628652"/>
                          <a:pt x="863123" y="630842"/>
                          <a:pt x="863028" y="632462"/>
                        </a:cubicBezTo>
                        <a:cubicBezTo>
                          <a:pt x="863028" y="633319"/>
                          <a:pt x="862933" y="634271"/>
                          <a:pt x="863314" y="634557"/>
                        </a:cubicBezTo>
                        <a:cubicBezTo>
                          <a:pt x="865124" y="635891"/>
                          <a:pt x="865409" y="638272"/>
                          <a:pt x="865695" y="640177"/>
                        </a:cubicBezTo>
                        <a:cubicBezTo>
                          <a:pt x="865886" y="641796"/>
                          <a:pt x="866076" y="642844"/>
                          <a:pt x="866648" y="642939"/>
                        </a:cubicBezTo>
                        <a:cubicBezTo>
                          <a:pt x="867314" y="643130"/>
                          <a:pt x="867886" y="642939"/>
                          <a:pt x="868362" y="642463"/>
                        </a:cubicBezTo>
                        <a:cubicBezTo>
                          <a:pt x="869505" y="641415"/>
                          <a:pt x="869981" y="639320"/>
                          <a:pt x="869791" y="637986"/>
                        </a:cubicBezTo>
                        <a:cubicBezTo>
                          <a:pt x="869696" y="637605"/>
                          <a:pt x="869600" y="636653"/>
                          <a:pt x="870267" y="636177"/>
                        </a:cubicBezTo>
                        <a:cubicBezTo>
                          <a:pt x="870934" y="635796"/>
                          <a:pt x="871601" y="636272"/>
                          <a:pt x="872458" y="636843"/>
                        </a:cubicBezTo>
                        <a:cubicBezTo>
                          <a:pt x="873601" y="637700"/>
                          <a:pt x="874268" y="638082"/>
                          <a:pt x="874649" y="637700"/>
                        </a:cubicBezTo>
                        <a:cubicBezTo>
                          <a:pt x="875125" y="637224"/>
                          <a:pt x="875601" y="637224"/>
                          <a:pt x="875887" y="637320"/>
                        </a:cubicBezTo>
                        <a:cubicBezTo>
                          <a:pt x="876649" y="637510"/>
                          <a:pt x="876839" y="638177"/>
                          <a:pt x="877125" y="639034"/>
                        </a:cubicBezTo>
                        <a:cubicBezTo>
                          <a:pt x="877316" y="639701"/>
                          <a:pt x="877601" y="640653"/>
                          <a:pt x="878173" y="640844"/>
                        </a:cubicBezTo>
                        <a:cubicBezTo>
                          <a:pt x="878554" y="640939"/>
                          <a:pt x="879030" y="640749"/>
                          <a:pt x="879411" y="640558"/>
                        </a:cubicBezTo>
                        <a:cubicBezTo>
                          <a:pt x="880268" y="640082"/>
                          <a:pt x="880935" y="640272"/>
                          <a:pt x="881316" y="640463"/>
                        </a:cubicBezTo>
                        <a:cubicBezTo>
                          <a:pt x="882459" y="641225"/>
                          <a:pt x="882459" y="643225"/>
                          <a:pt x="882269" y="646559"/>
                        </a:cubicBezTo>
                        <a:cubicBezTo>
                          <a:pt x="882173" y="648178"/>
                          <a:pt x="881983" y="651131"/>
                          <a:pt x="882554" y="651512"/>
                        </a:cubicBezTo>
                        <a:cubicBezTo>
                          <a:pt x="884269" y="652274"/>
                          <a:pt x="883888" y="653798"/>
                          <a:pt x="883507" y="655227"/>
                        </a:cubicBezTo>
                        <a:cubicBezTo>
                          <a:pt x="882364" y="659322"/>
                          <a:pt x="882078" y="660656"/>
                          <a:pt x="882078" y="664752"/>
                        </a:cubicBezTo>
                        <a:cubicBezTo>
                          <a:pt x="882078" y="664942"/>
                          <a:pt x="882650" y="665513"/>
                          <a:pt x="883031" y="665799"/>
                        </a:cubicBezTo>
                        <a:cubicBezTo>
                          <a:pt x="883697" y="666371"/>
                          <a:pt x="884459" y="667038"/>
                          <a:pt x="884459" y="667895"/>
                        </a:cubicBezTo>
                        <a:cubicBezTo>
                          <a:pt x="884364" y="668752"/>
                          <a:pt x="883602" y="669228"/>
                          <a:pt x="883316" y="669419"/>
                        </a:cubicBezTo>
                        <a:cubicBezTo>
                          <a:pt x="882554" y="669895"/>
                          <a:pt x="882935" y="673324"/>
                          <a:pt x="883221" y="675420"/>
                        </a:cubicBezTo>
                        <a:cubicBezTo>
                          <a:pt x="883507" y="677896"/>
                          <a:pt x="883697" y="679992"/>
                          <a:pt x="883221" y="681134"/>
                        </a:cubicBezTo>
                        <a:cubicBezTo>
                          <a:pt x="882554" y="682658"/>
                          <a:pt x="882935" y="683706"/>
                          <a:pt x="883316" y="684945"/>
                        </a:cubicBezTo>
                        <a:cubicBezTo>
                          <a:pt x="883697" y="686088"/>
                          <a:pt x="884174" y="687326"/>
                          <a:pt x="883793" y="688945"/>
                        </a:cubicBezTo>
                        <a:cubicBezTo>
                          <a:pt x="883697" y="689421"/>
                          <a:pt x="883507" y="689898"/>
                          <a:pt x="883221" y="690374"/>
                        </a:cubicBezTo>
                        <a:cubicBezTo>
                          <a:pt x="883031" y="690755"/>
                          <a:pt x="882840" y="691136"/>
                          <a:pt x="882840" y="691517"/>
                        </a:cubicBezTo>
                        <a:cubicBezTo>
                          <a:pt x="882745" y="692183"/>
                          <a:pt x="882650" y="692946"/>
                          <a:pt x="882554" y="693708"/>
                        </a:cubicBezTo>
                        <a:cubicBezTo>
                          <a:pt x="882173" y="696470"/>
                          <a:pt x="881792" y="699613"/>
                          <a:pt x="880364" y="701518"/>
                        </a:cubicBezTo>
                        <a:lnTo>
                          <a:pt x="880173" y="701804"/>
                        </a:lnTo>
                        <a:cubicBezTo>
                          <a:pt x="878173" y="704375"/>
                          <a:pt x="878268" y="705042"/>
                          <a:pt x="878268" y="705138"/>
                        </a:cubicBezTo>
                        <a:cubicBezTo>
                          <a:pt x="879983" y="705614"/>
                          <a:pt x="880840" y="706947"/>
                          <a:pt x="880459" y="708757"/>
                        </a:cubicBezTo>
                        <a:cubicBezTo>
                          <a:pt x="880173" y="710757"/>
                          <a:pt x="878363" y="713615"/>
                          <a:pt x="876839" y="713520"/>
                        </a:cubicBezTo>
                        <a:cubicBezTo>
                          <a:pt x="876554" y="713520"/>
                          <a:pt x="875696" y="713329"/>
                          <a:pt x="875601" y="711900"/>
                        </a:cubicBezTo>
                        <a:cubicBezTo>
                          <a:pt x="875601" y="711519"/>
                          <a:pt x="875315" y="711329"/>
                          <a:pt x="875220" y="711329"/>
                        </a:cubicBezTo>
                        <a:cubicBezTo>
                          <a:pt x="875030" y="711233"/>
                          <a:pt x="874744" y="711233"/>
                          <a:pt x="874553" y="711424"/>
                        </a:cubicBezTo>
                        <a:cubicBezTo>
                          <a:pt x="874172" y="711710"/>
                          <a:pt x="874077" y="712472"/>
                          <a:pt x="874268" y="713520"/>
                        </a:cubicBezTo>
                        <a:cubicBezTo>
                          <a:pt x="874363" y="713900"/>
                          <a:pt x="874363" y="714282"/>
                          <a:pt x="874458" y="714663"/>
                        </a:cubicBezTo>
                        <a:cubicBezTo>
                          <a:pt x="874744" y="716567"/>
                          <a:pt x="874934" y="717615"/>
                          <a:pt x="876554" y="718854"/>
                        </a:cubicBezTo>
                        <a:cubicBezTo>
                          <a:pt x="878173" y="720092"/>
                          <a:pt x="878935" y="721997"/>
                          <a:pt x="878554" y="723902"/>
                        </a:cubicBezTo>
                        <a:cubicBezTo>
                          <a:pt x="878268" y="725521"/>
                          <a:pt x="877316" y="726854"/>
                          <a:pt x="876077" y="727331"/>
                        </a:cubicBezTo>
                        <a:cubicBezTo>
                          <a:pt x="874934" y="727712"/>
                          <a:pt x="873696" y="727426"/>
                          <a:pt x="872553" y="726474"/>
                        </a:cubicBezTo>
                        <a:cubicBezTo>
                          <a:pt x="871315" y="725426"/>
                          <a:pt x="870648" y="725807"/>
                          <a:pt x="870362" y="725902"/>
                        </a:cubicBezTo>
                        <a:cubicBezTo>
                          <a:pt x="868934" y="726569"/>
                          <a:pt x="867886" y="729236"/>
                          <a:pt x="867886" y="731236"/>
                        </a:cubicBezTo>
                        <a:cubicBezTo>
                          <a:pt x="867886" y="731903"/>
                          <a:pt x="867314" y="732284"/>
                          <a:pt x="866743" y="732665"/>
                        </a:cubicBezTo>
                        <a:cubicBezTo>
                          <a:pt x="865886" y="733236"/>
                          <a:pt x="865314" y="733617"/>
                          <a:pt x="865314" y="734570"/>
                        </a:cubicBezTo>
                        <a:cubicBezTo>
                          <a:pt x="865124" y="736284"/>
                          <a:pt x="862933" y="738570"/>
                          <a:pt x="861123" y="738951"/>
                        </a:cubicBezTo>
                        <a:cubicBezTo>
                          <a:pt x="859980" y="739142"/>
                          <a:pt x="859028" y="738666"/>
                          <a:pt x="858456" y="737618"/>
                        </a:cubicBezTo>
                        <a:cubicBezTo>
                          <a:pt x="858170" y="737046"/>
                          <a:pt x="856075" y="735522"/>
                          <a:pt x="855218" y="735332"/>
                        </a:cubicBezTo>
                        <a:cubicBezTo>
                          <a:pt x="855218" y="735332"/>
                          <a:pt x="855218" y="735427"/>
                          <a:pt x="855218" y="735427"/>
                        </a:cubicBezTo>
                        <a:cubicBezTo>
                          <a:pt x="855599" y="737808"/>
                          <a:pt x="854551" y="738761"/>
                          <a:pt x="853884" y="739332"/>
                        </a:cubicBezTo>
                        <a:cubicBezTo>
                          <a:pt x="853313" y="739808"/>
                          <a:pt x="853122" y="739904"/>
                          <a:pt x="853503" y="740761"/>
                        </a:cubicBezTo>
                        <a:cubicBezTo>
                          <a:pt x="854170" y="742571"/>
                          <a:pt x="852931" y="745428"/>
                          <a:pt x="851408" y="747524"/>
                        </a:cubicBezTo>
                        <a:cubicBezTo>
                          <a:pt x="850646" y="748571"/>
                          <a:pt x="849312" y="750286"/>
                          <a:pt x="847788" y="750191"/>
                        </a:cubicBezTo>
                        <a:cubicBezTo>
                          <a:pt x="847502" y="750191"/>
                          <a:pt x="847312" y="750191"/>
                          <a:pt x="847121" y="750191"/>
                        </a:cubicBezTo>
                        <a:cubicBezTo>
                          <a:pt x="847026" y="750381"/>
                          <a:pt x="846931" y="750667"/>
                          <a:pt x="846740" y="751048"/>
                        </a:cubicBezTo>
                        <a:cubicBezTo>
                          <a:pt x="845693" y="752763"/>
                          <a:pt x="844645" y="753715"/>
                          <a:pt x="843502" y="753906"/>
                        </a:cubicBezTo>
                        <a:cubicBezTo>
                          <a:pt x="842073" y="754096"/>
                          <a:pt x="841025" y="753144"/>
                          <a:pt x="840263" y="752477"/>
                        </a:cubicBezTo>
                        <a:cubicBezTo>
                          <a:pt x="839978" y="752191"/>
                          <a:pt x="839406" y="751715"/>
                          <a:pt x="839216" y="751715"/>
                        </a:cubicBezTo>
                        <a:cubicBezTo>
                          <a:pt x="839216" y="751715"/>
                          <a:pt x="838644" y="751905"/>
                          <a:pt x="837977" y="754667"/>
                        </a:cubicBezTo>
                        <a:cubicBezTo>
                          <a:pt x="837596" y="756192"/>
                          <a:pt x="836644" y="757525"/>
                          <a:pt x="835691" y="758763"/>
                        </a:cubicBezTo>
                        <a:cubicBezTo>
                          <a:pt x="834263" y="760763"/>
                          <a:pt x="832929" y="762478"/>
                          <a:pt x="833881" y="764669"/>
                        </a:cubicBezTo>
                        <a:cubicBezTo>
                          <a:pt x="834167" y="765240"/>
                          <a:pt x="834167" y="765907"/>
                          <a:pt x="834072" y="766574"/>
                        </a:cubicBezTo>
                        <a:cubicBezTo>
                          <a:pt x="834072" y="767145"/>
                          <a:pt x="834072" y="767907"/>
                          <a:pt x="834263" y="768098"/>
                        </a:cubicBezTo>
                        <a:cubicBezTo>
                          <a:pt x="834358" y="768288"/>
                          <a:pt x="834739" y="768288"/>
                          <a:pt x="834929" y="768288"/>
                        </a:cubicBezTo>
                        <a:cubicBezTo>
                          <a:pt x="835596" y="768288"/>
                          <a:pt x="836072" y="768669"/>
                          <a:pt x="836358" y="769241"/>
                        </a:cubicBezTo>
                        <a:cubicBezTo>
                          <a:pt x="836739" y="769908"/>
                          <a:pt x="836549" y="770860"/>
                          <a:pt x="835977" y="771527"/>
                        </a:cubicBezTo>
                        <a:cubicBezTo>
                          <a:pt x="835310" y="772384"/>
                          <a:pt x="834167" y="772670"/>
                          <a:pt x="832929" y="772384"/>
                        </a:cubicBezTo>
                        <a:cubicBezTo>
                          <a:pt x="831786" y="772098"/>
                          <a:pt x="830929" y="772670"/>
                          <a:pt x="829786" y="773337"/>
                        </a:cubicBezTo>
                        <a:cubicBezTo>
                          <a:pt x="828833" y="773908"/>
                          <a:pt x="827881" y="774575"/>
                          <a:pt x="826547" y="774861"/>
                        </a:cubicBezTo>
                        <a:cubicBezTo>
                          <a:pt x="826071" y="774956"/>
                          <a:pt x="825881" y="775051"/>
                          <a:pt x="825785" y="775146"/>
                        </a:cubicBezTo>
                        <a:cubicBezTo>
                          <a:pt x="825785" y="775242"/>
                          <a:pt x="825690" y="775432"/>
                          <a:pt x="825881" y="776004"/>
                        </a:cubicBezTo>
                        <a:cubicBezTo>
                          <a:pt x="826833" y="778766"/>
                          <a:pt x="825404" y="785052"/>
                          <a:pt x="824833" y="787243"/>
                        </a:cubicBezTo>
                        <a:cubicBezTo>
                          <a:pt x="824452" y="788577"/>
                          <a:pt x="824738" y="788862"/>
                          <a:pt x="824738" y="788958"/>
                        </a:cubicBezTo>
                        <a:cubicBezTo>
                          <a:pt x="824928" y="789148"/>
                          <a:pt x="825500" y="789243"/>
                          <a:pt x="827786" y="788672"/>
                        </a:cubicBezTo>
                        <a:cubicBezTo>
                          <a:pt x="828167" y="788577"/>
                          <a:pt x="829024" y="788481"/>
                          <a:pt x="829881" y="789434"/>
                        </a:cubicBezTo>
                        <a:cubicBezTo>
                          <a:pt x="830834" y="790577"/>
                          <a:pt x="831596" y="792958"/>
                          <a:pt x="831024" y="794292"/>
                        </a:cubicBezTo>
                        <a:cubicBezTo>
                          <a:pt x="830738" y="794863"/>
                          <a:pt x="830262" y="795244"/>
                          <a:pt x="829691" y="795244"/>
                        </a:cubicBezTo>
                        <a:cubicBezTo>
                          <a:pt x="829595" y="795244"/>
                          <a:pt x="829310" y="795625"/>
                          <a:pt x="829310" y="796006"/>
                        </a:cubicBezTo>
                        <a:cubicBezTo>
                          <a:pt x="829310" y="796101"/>
                          <a:pt x="829310" y="796292"/>
                          <a:pt x="829881" y="796387"/>
                        </a:cubicBezTo>
                        <a:cubicBezTo>
                          <a:pt x="831977" y="796578"/>
                          <a:pt x="832929" y="796958"/>
                          <a:pt x="833310" y="797721"/>
                        </a:cubicBezTo>
                        <a:cubicBezTo>
                          <a:pt x="833691" y="798578"/>
                          <a:pt x="833024" y="799435"/>
                          <a:pt x="832453" y="800102"/>
                        </a:cubicBezTo>
                        <a:cubicBezTo>
                          <a:pt x="831596" y="801150"/>
                          <a:pt x="831500" y="801435"/>
                          <a:pt x="831786" y="801721"/>
                        </a:cubicBezTo>
                        <a:cubicBezTo>
                          <a:pt x="832262" y="802197"/>
                          <a:pt x="832453" y="802769"/>
                          <a:pt x="832358" y="803436"/>
                        </a:cubicBezTo>
                        <a:cubicBezTo>
                          <a:pt x="832262" y="805531"/>
                          <a:pt x="829405" y="807912"/>
                          <a:pt x="826643" y="810198"/>
                        </a:cubicBezTo>
                        <a:cubicBezTo>
                          <a:pt x="825119" y="811532"/>
                          <a:pt x="822833" y="813437"/>
                          <a:pt x="822737" y="814104"/>
                        </a:cubicBezTo>
                        <a:cubicBezTo>
                          <a:pt x="823214" y="814484"/>
                          <a:pt x="823880" y="814675"/>
                          <a:pt x="824452" y="814961"/>
                        </a:cubicBezTo>
                        <a:cubicBezTo>
                          <a:pt x="825309" y="815342"/>
                          <a:pt x="826262" y="815723"/>
                          <a:pt x="826643" y="816675"/>
                        </a:cubicBezTo>
                        <a:cubicBezTo>
                          <a:pt x="826738" y="816961"/>
                          <a:pt x="826928" y="817247"/>
                          <a:pt x="827119" y="817247"/>
                        </a:cubicBezTo>
                        <a:cubicBezTo>
                          <a:pt x="827786" y="817437"/>
                          <a:pt x="829214" y="816390"/>
                          <a:pt x="830548" y="815342"/>
                        </a:cubicBezTo>
                        <a:lnTo>
                          <a:pt x="831881" y="814389"/>
                        </a:lnTo>
                        <a:cubicBezTo>
                          <a:pt x="835501" y="811722"/>
                          <a:pt x="837787" y="810198"/>
                          <a:pt x="839025" y="810103"/>
                        </a:cubicBezTo>
                        <a:cubicBezTo>
                          <a:pt x="840549" y="810008"/>
                          <a:pt x="842359" y="809246"/>
                          <a:pt x="844264" y="808388"/>
                        </a:cubicBezTo>
                        <a:cubicBezTo>
                          <a:pt x="846740" y="807246"/>
                          <a:pt x="849598" y="805912"/>
                          <a:pt x="852455" y="806293"/>
                        </a:cubicBezTo>
                        <a:cubicBezTo>
                          <a:pt x="853122" y="806388"/>
                          <a:pt x="853789" y="806483"/>
                          <a:pt x="854456" y="806579"/>
                        </a:cubicBezTo>
                        <a:cubicBezTo>
                          <a:pt x="856170" y="806865"/>
                          <a:pt x="857504" y="807055"/>
                          <a:pt x="859123" y="806769"/>
                        </a:cubicBezTo>
                        <a:cubicBezTo>
                          <a:pt x="861218" y="806293"/>
                          <a:pt x="866362" y="806198"/>
                          <a:pt x="867981" y="807531"/>
                        </a:cubicBezTo>
                        <a:cubicBezTo>
                          <a:pt x="869410" y="808579"/>
                          <a:pt x="875696" y="807627"/>
                          <a:pt x="879602" y="806579"/>
                        </a:cubicBezTo>
                        <a:cubicBezTo>
                          <a:pt x="881411" y="806388"/>
                          <a:pt x="882459" y="806865"/>
                          <a:pt x="882840" y="807722"/>
                        </a:cubicBezTo>
                        <a:cubicBezTo>
                          <a:pt x="883507" y="809341"/>
                          <a:pt x="881506" y="811437"/>
                          <a:pt x="880268" y="812579"/>
                        </a:cubicBezTo>
                        <a:cubicBezTo>
                          <a:pt x="878554" y="814199"/>
                          <a:pt x="875125" y="816580"/>
                          <a:pt x="873315" y="815628"/>
                        </a:cubicBezTo>
                        <a:cubicBezTo>
                          <a:pt x="873315" y="815628"/>
                          <a:pt x="873315" y="815628"/>
                          <a:pt x="873220" y="815628"/>
                        </a:cubicBezTo>
                        <a:cubicBezTo>
                          <a:pt x="873696" y="816104"/>
                          <a:pt x="873887" y="817056"/>
                          <a:pt x="873887" y="817818"/>
                        </a:cubicBezTo>
                        <a:cubicBezTo>
                          <a:pt x="873982" y="818485"/>
                          <a:pt x="873982" y="821724"/>
                          <a:pt x="873220" y="823057"/>
                        </a:cubicBezTo>
                        <a:cubicBezTo>
                          <a:pt x="873410" y="823152"/>
                          <a:pt x="873696" y="823248"/>
                          <a:pt x="873982" y="823343"/>
                        </a:cubicBezTo>
                        <a:cubicBezTo>
                          <a:pt x="875982" y="824009"/>
                          <a:pt x="879316" y="825248"/>
                          <a:pt x="878744" y="828105"/>
                        </a:cubicBezTo>
                        <a:cubicBezTo>
                          <a:pt x="878554" y="828963"/>
                          <a:pt x="879316" y="829915"/>
                          <a:pt x="879887" y="830772"/>
                        </a:cubicBezTo>
                        <a:cubicBezTo>
                          <a:pt x="880649" y="831820"/>
                          <a:pt x="881316" y="832773"/>
                          <a:pt x="881030" y="833725"/>
                        </a:cubicBezTo>
                        <a:cubicBezTo>
                          <a:pt x="880840" y="834392"/>
                          <a:pt x="880364" y="834868"/>
                          <a:pt x="879411" y="835154"/>
                        </a:cubicBezTo>
                        <a:cubicBezTo>
                          <a:pt x="877887" y="835725"/>
                          <a:pt x="877220" y="837154"/>
                          <a:pt x="877506" y="837916"/>
                        </a:cubicBezTo>
                        <a:cubicBezTo>
                          <a:pt x="877697" y="838583"/>
                          <a:pt x="878840" y="838392"/>
                          <a:pt x="879316" y="838297"/>
                        </a:cubicBezTo>
                        <a:cubicBezTo>
                          <a:pt x="879602" y="838202"/>
                          <a:pt x="880173" y="838202"/>
                          <a:pt x="880745" y="838964"/>
                        </a:cubicBezTo>
                        <a:cubicBezTo>
                          <a:pt x="881506" y="840107"/>
                          <a:pt x="882554" y="844203"/>
                          <a:pt x="881411" y="845441"/>
                        </a:cubicBezTo>
                        <a:cubicBezTo>
                          <a:pt x="881316" y="845536"/>
                          <a:pt x="881221" y="845727"/>
                          <a:pt x="881030" y="845917"/>
                        </a:cubicBezTo>
                        <a:cubicBezTo>
                          <a:pt x="881697" y="845917"/>
                          <a:pt x="882173" y="846203"/>
                          <a:pt x="882459" y="846584"/>
                        </a:cubicBezTo>
                        <a:cubicBezTo>
                          <a:pt x="883316" y="847822"/>
                          <a:pt x="882364" y="849822"/>
                          <a:pt x="880649" y="852584"/>
                        </a:cubicBezTo>
                        <a:lnTo>
                          <a:pt x="880364" y="852966"/>
                        </a:lnTo>
                        <a:cubicBezTo>
                          <a:pt x="880268" y="853156"/>
                          <a:pt x="880268" y="853251"/>
                          <a:pt x="880268" y="853251"/>
                        </a:cubicBezTo>
                        <a:cubicBezTo>
                          <a:pt x="880554" y="853632"/>
                          <a:pt x="882745" y="853728"/>
                          <a:pt x="883793" y="853823"/>
                        </a:cubicBezTo>
                        <a:cubicBezTo>
                          <a:pt x="885888" y="853918"/>
                          <a:pt x="887317" y="854013"/>
                          <a:pt x="887888" y="854966"/>
                        </a:cubicBezTo>
                        <a:cubicBezTo>
                          <a:pt x="887984" y="855156"/>
                          <a:pt x="888174" y="855728"/>
                          <a:pt x="887888" y="856299"/>
                        </a:cubicBezTo>
                        <a:cubicBezTo>
                          <a:pt x="887698" y="856585"/>
                          <a:pt x="887698" y="856775"/>
                          <a:pt x="887698" y="856871"/>
                        </a:cubicBezTo>
                        <a:cubicBezTo>
                          <a:pt x="887984" y="857442"/>
                          <a:pt x="890365" y="857538"/>
                          <a:pt x="891508" y="857633"/>
                        </a:cubicBezTo>
                        <a:cubicBezTo>
                          <a:pt x="892937" y="857728"/>
                          <a:pt x="893794" y="857823"/>
                          <a:pt x="894365" y="858109"/>
                        </a:cubicBezTo>
                        <a:cubicBezTo>
                          <a:pt x="895127" y="858490"/>
                          <a:pt x="896747" y="858681"/>
                          <a:pt x="897699" y="858204"/>
                        </a:cubicBezTo>
                        <a:cubicBezTo>
                          <a:pt x="898080" y="858014"/>
                          <a:pt x="898366" y="857823"/>
                          <a:pt x="898461" y="857442"/>
                        </a:cubicBezTo>
                        <a:cubicBezTo>
                          <a:pt x="898556" y="857061"/>
                          <a:pt x="898842" y="856775"/>
                          <a:pt x="899223" y="856585"/>
                        </a:cubicBezTo>
                        <a:cubicBezTo>
                          <a:pt x="900080" y="856299"/>
                          <a:pt x="901033" y="856871"/>
                          <a:pt x="902271" y="857728"/>
                        </a:cubicBezTo>
                        <a:cubicBezTo>
                          <a:pt x="903128" y="858300"/>
                          <a:pt x="904462" y="859157"/>
                          <a:pt x="905033" y="859062"/>
                        </a:cubicBezTo>
                        <a:cubicBezTo>
                          <a:pt x="906843" y="858966"/>
                          <a:pt x="907891" y="859252"/>
                          <a:pt x="908462" y="859919"/>
                        </a:cubicBezTo>
                        <a:cubicBezTo>
                          <a:pt x="909129" y="860681"/>
                          <a:pt x="908939" y="861824"/>
                          <a:pt x="908843" y="862681"/>
                        </a:cubicBezTo>
                        <a:cubicBezTo>
                          <a:pt x="908653" y="863824"/>
                          <a:pt x="908558" y="864586"/>
                          <a:pt x="909129" y="865158"/>
                        </a:cubicBezTo>
                        <a:cubicBezTo>
                          <a:pt x="910653" y="866586"/>
                          <a:pt x="910558" y="867634"/>
                          <a:pt x="910177" y="868301"/>
                        </a:cubicBezTo>
                        <a:cubicBezTo>
                          <a:pt x="909510" y="869444"/>
                          <a:pt x="907510" y="869539"/>
                          <a:pt x="906272" y="869158"/>
                        </a:cubicBezTo>
                        <a:cubicBezTo>
                          <a:pt x="905414" y="868872"/>
                          <a:pt x="904938" y="868396"/>
                          <a:pt x="904843" y="867729"/>
                        </a:cubicBezTo>
                        <a:cubicBezTo>
                          <a:pt x="904843" y="867729"/>
                          <a:pt x="904843" y="867729"/>
                          <a:pt x="904748" y="867729"/>
                        </a:cubicBezTo>
                        <a:cubicBezTo>
                          <a:pt x="905510" y="871158"/>
                          <a:pt x="904748" y="872111"/>
                          <a:pt x="903224" y="872587"/>
                        </a:cubicBezTo>
                        <a:cubicBezTo>
                          <a:pt x="902652" y="872778"/>
                          <a:pt x="902557" y="872778"/>
                          <a:pt x="902462" y="873444"/>
                        </a:cubicBezTo>
                        <a:cubicBezTo>
                          <a:pt x="902271" y="875159"/>
                          <a:pt x="901319" y="875540"/>
                          <a:pt x="900176" y="876016"/>
                        </a:cubicBezTo>
                        <a:lnTo>
                          <a:pt x="899795" y="876207"/>
                        </a:lnTo>
                        <a:cubicBezTo>
                          <a:pt x="899128" y="876492"/>
                          <a:pt x="899795" y="878207"/>
                          <a:pt x="900271" y="879731"/>
                        </a:cubicBezTo>
                        <a:cubicBezTo>
                          <a:pt x="901033" y="881731"/>
                          <a:pt x="901700" y="883827"/>
                          <a:pt x="900938" y="885446"/>
                        </a:cubicBezTo>
                        <a:cubicBezTo>
                          <a:pt x="900556" y="886208"/>
                          <a:pt x="900747" y="886494"/>
                          <a:pt x="900938" y="886970"/>
                        </a:cubicBezTo>
                        <a:cubicBezTo>
                          <a:pt x="901604" y="888494"/>
                          <a:pt x="901033" y="889351"/>
                          <a:pt x="898556" y="890875"/>
                        </a:cubicBezTo>
                        <a:cubicBezTo>
                          <a:pt x="897699" y="891351"/>
                          <a:pt x="897413" y="891732"/>
                          <a:pt x="897223" y="892018"/>
                        </a:cubicBezTo>
                        <a:cubicBezTo>
                          <a:pt x="896842" y="892399"/>
                          <a:pt x="896556" y="892685"/>
                          <a:pt x="895794" y="892971"/>
                        </a:cubicBezTo>
                        <a:lnTo>
                          <a:pt x="895889" y="893066"/>
                        </a:lnTo>
                        <a:cubicBezTo>
                          <a:pt x="897509" y="895066"/>
                          <a:pt x="892270" y="902019"/>
                          <a:pt x="892175" y="902115"/>
                        </a:cubicBezTo>
                        <a:cubicBezTo>
                          <a:pt x="891317" y="903162"/>
                          <a:pt x="891603" y="903734"/>
                          <a:pt x="891984" y="904115"/>
                        </a:cubicBezTo>
                        <a:cubicBezTo>
                          <a:pt x="893889" y="906210"/>
                          <a:pt x="900747" y="906877"/>
                          <a:pt x="902747" y="905544"/>
                        </a:cubicBezTo>
                        <a:lnTo>
                          <a:pt x="903033" y="905353"/>
                        </a:lnTo>
                        <a:cubicBezTo>
                          <a:pt x="904176" y="904591"/>
                          <a:pt x="904748" y="904782"/>
                          <a:pt x="905891" y="905925"/>
                        </a:cubicBezTo>
                        <a:cubicBezTo>
                          <a:pt x="906176" y="906115"/>
                          <a:pt x="907700" y="906401"/>
                          <a:pt x="908748" y="906496"/>
                        </a:cubicBezTo>
                        <a:cubicBezTo>
                          <a:pt x="911701" y="906877"/>
                          <a:pt x="913701" y="907258"/>
                          <a:pt x="914368" y="908496"/>
                        </a:cubicBezTo>
                        <a:cubicBezTo>
                          <a:pt x="914558" y="908782"/>
                          <a:pt x="914558" y="909068"/>
                          <a:pt x="914558" y="909354"/>
                        </a:cubicBezTo>
                        <a:cubicBezTo>
                          <a:pt x="916178" y="908020"/>
                          <a:pt x="918559" y="909258"/>
                          <a:pt x="920178" y="910020"/>
                        </a:cubicBezTo>
                        <a:cubicBezTo>
                          <a:pt x="920369" y="910116"/>
                          <a:pt x="920654" y="910211"/>
                          <a:pt x="920845" y="910306"/>
                        </a:cubicBezTo>
                        <a:cubicBezTo>
                          <a:pt x="920845" y="909734"/>
                          <a:pt x="921035" y="909449"/>
                          <a:pt x="921226" y="909258"/>
                        </a:cubicBezTo>
                        <a:cubicBezTo>
                          <a:pt x="921797" y="908687"/>
                          <a:pt x="922845" y="908592"/>
                          <a:pt x="924274" y="909068"/>
                        </a:cubicBezTo>
                        <a:cubicBezTo>
                          <a:pt x="927512" y="909925"/>
                          <a:pt x="926941" y="913545"/>
                          <a:pt x="926750" y="915354"/>
                        </a:cubicBezTo>
                        <a:cubicBezTo>
                          <a:pt x="926655" y="915926"/>
                          <a:pt x="926560" y="916592"/>
                          <a:pt x="926465" y="917259"/>
                        </a:cubicBezTo>
                        <a:cubicBezTo>
                          <a:pt x="925893" y="920212"/>
                          <a:pt x="925226" y="923927"/>
                          <a:pt x="927036" y="926022"/>
                        </a:cubicBezTo>
                        <a:cubicBezTo>
                          <a:pt x="927322" y="926403"/>
                          <a:pt x="927512" y="927070"/>
                          <a:pt x="927798" y="928023"/>
                        </a:cubicBezTo>
                        <a:cubicBezTo>
                          <a:pt x="927893" y="928499"/>
                          <a:pt x="928179" y="929356"/>
                          <a:pt x="928370" y="929737"/>
                        </a:cubicBezTo>
                        <a:cubicBezTo>
                          <a:pt x="928560" y="929546"/>
                          <a:pt x="929036" y="929261"/>
                          <a:pt x="929417" y="928784"/>
                        </a:cubicBezTo>
                        <a:cubicBezTo>
                          <a:pt x="929608" y="928594"/>
                          <a:pt x="929703" y="928404"/>
                          <a:pt x="929894" y="928213"/>
                        </a:cubicBezTo>
                        <a:cubicBezTo>
                          <a:pt x="930465" y="927546"/>
                          <a:pt x="931037" y="926784"/>
                          <a:pt x="931894" y="926879"/>
                        </a:cubicBezTo>
                        <a:cubicBezTo>
                          <a:pt x="932942" y="926975"/>
                          <a:pt x="934370" y="927165"/>
                          <a:pt x="934847" y="928308"/>
                        </a:cubicBezTo>
                        <a:cubicBezTo>
                          <a:pt x="935228" y="929166"/>
                          <a:pt x="934847" y="930213"/>
                          <a:pt x="933799" y="931547"/>
                        </a:cubicBezTo>
                        <a:cubicBezTo>
                          <a:pt x="933037" y="932499"/>
                          <a:pt x="932846" y="934309"/>
                          <a:pt x="933037" y="935738"/>
                        </a:cubicBezTo>
                        <a:cubicBezTo>
                          <a:pt x="933132" y="936595"/>
                          <a:pt x="933418" y="937071"/>
                          <a:pt x="933513" y="937262"/>
                        </a:cubicBezTo>
                        <a:cubicBezTo>
                          <a:pt x="933513" y="937167"/>
                          <a:pt x="933608" y="937167"/>
                          <a:pt x="933704" y="936976"/>
                        </a:cubicBezTo>
                        <a:cubicBezTo>
                          <a:pt x="933894" y="936595"/>
                          <a:pt x="934275" y="935833"/>
                          <a:pt x="935037" y="935738"/>
                        </a:cubicBezTo>
                        <a:cubicBezTo>
                          <a:pt x="935894" y="935642"/>
                          <a:pt x="936371" y="936404"/>
                          <a:pt x="936942" y="937167"/>
                        </a:cubicBezTo>
                        <a:cubicBezTo>
                          <a:pt x="937704" y="938214"/>
                          <a:pt x="937895" y="938309"/>
                          <a:pt x="938085" y="938214"/>
                        </a:cubicBezTo>
                        <a:cubicBezTo>
                          <a:pt x="938180" y="938119"/>
                          <a:pt x="938371" y="938024"/>
                          <a:pt x="938656" y="937833"/>
                        </a:cubicBezTo>
                        <a:cubicBezTo>
                          <a:pt x="941324" y="936024"/>
                          <a:pt x="944086" y="934404"/>
                          <a:pt x="945896" y="935071"/>
                        </a:cubicBezTo>
                        <a:cubicBezTo>
                          <a:pt x="946372" y="935262"/>
                          <a:pt x="947039" y="935642"/>
                          <a:pt x="947324" y="936595"/>
                        </a:cubicBezTo>
                        <a:cubicBezTo>
                          <a:pt x="947896" y="938500"/>
                          <a:pt x="948944" y="939453"/>
                          <a:pt x="950468" y="939738"/>
                        </a:cubicBezTo>
                        <a:cubicBezTo>
                          <a:pt x="954944" y="940405"/>
                          <a:pt x="962374" y="934214"/>
                          <a:pt x="964279" y="931452"/>
                        </a:cubicBezTo>
                        <a:cubicBezTo>
                          <a:pt x="965898" y="929070"/>
                          <a:pt x="968184" y="928499"/>
                          <a:pt x="970280" y="927832"/>
                        </a:cubicBezTo>
                        <a:cubicBezTo>
                          <a:pt x="971804" y="927451"/>
                          <a:pt x="973328" y="926975"/>
                          <a:pt x="974756" y="926022"/>
                        </a:cubicBezTo>
                        <a:cubicBezTo>
                          <a:pt x="975042" y="925832"/>
                          <a:pt x="975233" y="925737"/>
                          <a:pt x="975995" y="925451"/>
                        </a:cubicBezTo>
                        <a:lnTo>
                          <a:pt x="976376" y="925356"/>
                        </a:lnTo>
                        <a:lnTo>
                          <a:pt x="976852" y="925546"/>
                        </a:lnTo>
                        <a:cubicBezTo>
                          <a:pt x="977995" y="926213"/>
                          <a:pt x="979424" y="930785"/>
                          <a:pt x="979805" y="932499"/>
                        </a:cubicBezTo>
                        <a:cubicBezTo>
                          <a:pt x="979995" y="933452"/>
                          <a:pt x="980376" y="935071"/>
                          <a:pt x="980662" y="935738"/>
                        </a:cubicBezTo>
                        <a:cubicBezTo>
                          <a:pt x="981043" y="935738"/>
                          <a:pt x="981329" y="935928"/>
                          <a:pt x="981519" y="936214"/>
                        </a:cubicBezTo>
                        <a:cubicBezTo>
                          <a:pt x="982567" y="937548"/>
                          <a:pt x="981710" y="941453"/>
                          <a:pt x="980852" y="942977"/>
                        </a:cubicBezTo>
                        <a:cubicBezTo>
                          <a:pt x="980376" y="943834"/>
                          <a:pt x="979805" y="944310"/>
                          <a:pt x="979233" y="944120"/>
                        </a:cubicBezTo>
                        <a:cubicBezTo>
                          <a:pt x="979233" y="944120"/>
                          <a:pt x="979233" y="944120"/>
                          <a:pt x="979138" y="944120"/>
                        </a:cubicBezTo>
                        <a:cubicBezTo>
                          <a:pt x="979233" y="944882"/>
                          <a:pt x="980757" y="946977"/>
                          <a:pt x="981424" y="947263"/>
                        </a:cubicBezTo>
                        <a:cubicBezTo>
                          <a:pt x="982472" y="947739"/>
                          <a:pt x="983043" y="948216"/>
                          <a:pt x="983234" y="948882"/>
                        </a:cubicBezTo>
                        <a:cubicBezTo>
                          <a:pt x="983519" y="949644"/>
                          <a:pt x="983138" y="950216"/>
                          <a:pt x="982853" y="950787"/>
                        </a:cubicBezTo>
                        <a:cubicBezTo>
                          <a:pt x="982472" y="951549"/>
                          <a:pt x="982186" y="951930"/>
                          <a:pt x="983615" y="953073"/>
                        </a:cubicBezTo>
                        <a:cubicBezTo>
                          <a:pt x="984662" y="953835"/>
                          <a:pt x="985139" y="953740"/>
                          <a:pt x="986948" y="952692"/>
                        </a:cubicBezTo>
                        <a:cubicBezTo>
                          <a:pt x="988091" y="952025"/>
                          <a:pt x="997426" y="950025"/>
                          <a:pt x="999140" y="951835"/>
                        </a:cubicBezTo>
                        <a:cubicBezTo>
                          <a:pt x="999617" y="952311"/>
                          <a:pt x="999617" y="952978"/>
                          <a:pt x="999236" y="953645"/>
                        </a:cubicBezTo>
                        <a:cubicBezTo>
                          <a:pt x="999140" y="953740"/>
                          <a:pt x="999045" y="953931"/>
                          <a:pt x="999045" y="954026"/>
                        </a:cubicBezTo>
                        <a:cubicBezTo>
                          <a:pt x="999045" y="954026"/>
                          <a:pt x="999045" y="954026"/>
                          <a:pt x="999045" y="954026"/>
                        </a:cubicBezTo>
                        <a:cubicBezTo>
                          <a:pt x="1000093" y="953835"/>
                          <a:pt x="1001998" y="953454"/>
                          <a:pt x="1002950" y="955264"/>
                        </a:cubicBezTo>
                        <a:cubicBezTo>
                          <a:pt x="1003046" y="955550"/>
                          <a:pt x="1003427" y="956217"/>
                          <a:pt x="1004570" y="956026"/>
                        </a:cubicBezTo>
                        <a:cubicBezTo>
                          <a:pt x="1005998" y="955740"/>
                          <a:pt x="1007618" y="954216"/>
                          <a:pt x="1007713" y="952883"/>
                        </a:cubicBezTo>
                        <a:cubicBezTo>
                          <a:pt x="1007808" y="952121"/>
                          <a:pt x="1007332" y="951454"/>
                          <a:pt x="1006189" y="951073"/>
                        </a:cubicBezTo>
                        <a:cubicBezTo>
                          <a:pt x="1002855" y="949740"/>
                          <a:pt x="1003522" y="946787"/>
                          <a:pt x="1003998" y="944691"/>
                        </a:cubicBezTo>
                        <a:cubicBezTo>
                          <a:pt x="1004189" y="943834"/>
                          <a:pt x="1004379" y="943072"/>
                          <a:pt x="1004379" y="942405"/>
                        </a:cubicBezTo>
                        <a:lnTo>
                          <a:pt x="1004379" y="941834"/>
                        </a:lnTo>
                        <a:cubicBezTo>
                          <a:pt x="1004379" y="938595"/>
                          <a:pt x="1004474" y="936309"/>
                          <a:pt x="1005617" y="935547"/>
                        </a:cubicBezTo>
                        <a:cubicBezTo>
                          <a:pt x="1005998" y="935262"/>
                          <a:pt x="1006475" y="935166"/>
                          <a:pt x="1006951" y="935357"/>
                        </a:cubicBezTo>
                        <a:cubicBezTo>
                          <a:pt x="1007427" y="935547"/>
                          <a:pt x="1008094" y="935166"/>
                          <a:pt x="1008189" y="934881"/>
                        </a:cubicBezTo>
                        <a:cubicBezTo>
                          <a:pt x="1008189" y="934785"/>
                          <a:pt x="1008284" y="934690"/>
                          <a:pt x="1007808" y="934404"/>
                        </a:cubicBezTo>
                        <a:cubicBezTo>
                          <a:pt x="1005141" y="932880"/>
                          <a:pt x="1004189" y="928118"/>
                          <a:pt x="1005427" y="925451"/>
                        </a:cubicBezTo>
                        <a:cubicBezTo>
                          <a:pt x="1005522" y="925165"/>
                          <a:pt x="1005522" y="924689"/>
                          <a:pt x="1005331" y="924117"/>
                        </a:cubicBezTo>
                        <a:cubicBezTo>
                          <a:pt x="1004570" y="922022"/>
                          <a:pt x="1001903" y="919259"/>
                          <a:pt x="1000664" y="918688"/>
                        </a:cubicBezTo>
                        <a:cubicBezTo>
                          <a:pt x="998759" y="917831"/>
                          <a:pt x="999045" y="916497"/>
                          <a:pt x="999236" y="915735"/>
                        </a:cubicBezTo>
                        <a:cubicBezTo>
                          <a:pt x="999426" y="915164"/>
                          <a:pt x="999521" y="914688"/>
                          <a:pt x="999140" y="914021"/>
                        </a:cubicBezTo>
                        <a:cubicBezTo>
                          <a:pt x="997521" y="911354"/>
                          <a:pt x="997902" y="910116"/>
                          <a:pt x="998474" y="909068"/>
                        </a:cubicBezTo>
                        <a:cubicBezTo>
                          <a:pt x="998759" y="908592"/>
                          <a:pt x="998759" y="908496"/>
                          <a:pt x="998474" y="907925"/>
                        </a:cubicBezTo>
                        <a:cubicBezTo>
                          <a:pt x="998378" y="907734"/>
                          <a:pt x="998188" y="907449"/>
                          <a:pt x="997997" y="907258"/>
                        </a:cubicBezTo>
                        <a:cubicBezTo>
                          <a:pt x="997140" y="906020"/>
                          <a:pt x="996092" y="904400"/>
                          <a:pt x="996759" y="903162"/>
                        </a:cubicBezTo>
                        <a:cubicBezTo>
                          <a:pt x="997140" y="902496"/>
                          <a:pt x="997902" y="902115"/>
                          <a:pt x="999140" y="902019"/>
                        </a:cubicBezTo>
                        <a:cubicBezTo>
                          <a:pt x="1000569" y="901924"/>
                          <a:pt x="1000950" y="899448"/>
                          <a:pt x="1001331" y="897162"/>
                        </a:cubicBezTo>
                        <a:cubicBezTo>
                          <a:pt x="1001712" y="894590"/>
                          <a:pt x="1002188" y="891923"/>
                          <a:pt x="1004284" y="891923"/>
                        </a:cubicBezTo>
                        <a:cubicBezTo>
                          <a:pt x="1004760" y="891923"/>
                          <a:pt x="1005141" y="891732"/>
                          <a:pt x="1005617" y="891446"/>
                        </a:cubicBezTo>
                        <a:cubicBezTo>
                          <a:pt x="1005903" y="891256"/>
                          <a:pt x="1006189" y="891161"/>
                          <a:pt x="1006475" y="891066"/>
                        </a:cubicBezTo>
                        <a:cubicBezTo>
                          <a:pt x="1008665" y="890113"/>
                          <a:pt x="1009808" y="892590"/>
                          <a:pt x="1010666" y="894304"/>
                        </a:cubicBezTo>
                        <a:cubicBezTo>
                          <a:pt x="1011047" y="895066"/>
                          <a:pt x="1011523" y="896114"/>
                          <a:pt x="1011904" y="896304"/>
                        </a:cubicBezTo>
                        <a:cubicBezTo>
                          <a:pt x="1012380" y="896590"/>
                          <a:pt x="1012666" y="896685"/>
                          <a:pt x="1012761" y="896781"/>
                        </a:cubicBezTo>
                        <a:cubicBezTo>
                          <a:pt x="1012761" y="896685"/>
                          <a:pt x="1012856" y="896495"/>
                          <a:pt x="1012856" y="896304"/>
                        </a:cubicBezTo>
                        <a:cubicBezTo>
                          <a:pt x="1012952" y="895638"/>
                          <a:pt x="1013047" y="894780"/>
                          <a:pt x="1013809" y="894399"/>
                        </a:cubicBezTo>
                        <a:cubicBezTo>
                          <a:pt x="1014380" y="894113"/>
                          <a:pt x="1015047" y="894113"/>
                          <a:pt x="1016000" y="894399"/>
                        </a:cubicBezTo>
                        <a:cubicBezTo>
                          <a:pt x="1016381" y="894495"/>
                          <a:pt x="1017143" y="894304"/>
                          <a:pt x="1017905" y="894113"/>
                        </a:cubicBezTo>
                        <a:cubicBezTo>
                          <a:pt x="1019714" y="893542"/>
                          <a:pt x="1022572" y="892780"/>
                          <a:pt x="1023905" y="895733"/>
                        </a:cubicBezTo>
                        <a:cubicBezTo>
                          <a:pt x="1023905" y="895828"/>
                          <a:pt x="1024001" y="895828"/>
                          <a:pt x="1024001" y="895923"/>
                        </a:cubicBezTo>
                        <a:cubicBezTo>
                          <a:pt x="1024096" y="895828"/>
                          <a:pt x="1024096" y="895828"/>
                          <a:pt x="1024191" y="895638"/>
                        </a:cubicBezTo>
                        <a:cubicBezTo>
                          <a:pt x="1024953" y="894685"/>
                          <a:pt x="1026477" y="894875"/>
                          <a:pt x="1027620" y="895066"/>
                        </a:cubicBezTo>
                        <a:cubicBezTo>
                          <a:pt x="1027906" y="895066"/>
                          <a:pt x="1028192" y="895161"/>
                          <a:pt x="1028382" y="895161"/>
                        </a:cubicBezTo>
                        <a:cubicBezTo>
                          <a:pt x="1027525" y="893066"/>
                          <a:pt x="1030287" y="890494"/>
                          <a:pt x="1032764" y="888208"/>
                        </a:cubicBezTo>
                        <a:cubicBezTo>
                          <a:pt x="1033621" y="887351"/>
                          <a:pt x="1034859" y="886303"/>
                          <a:pt x="1035145" y="885827"/>
                        </a:cubicBezTo>
                        <a:cubicBezTo>
                          <a:pt x="1034764" y="885350"/>
                          <a:pt x="1034383" y="884874"/>
                          <a:pt x="1034478" y="884208"/>
                        </a:cubicBezTo>
                        <a:cubicBezTo>
                          <a:pt x="1034573" y="883446"/>
                          <a:pt x="1035145" y="883065"/>
                          <a:pt x="1035716" y="882588"/>
                        </a:cubicBezTo>
                        <a:cubicBezTo>
                          <a:pt x="1036288" y="882207"/>
                          <a:pt x="1036955" y="881731"/>
                          <a:pt x="1037336" y="880779"/>
                        </a:cubicBezTo>
                        <a:cubicBezTo>
                          <a:pt x="1037717" y="879731"/>
                          <a:pt x="1038479" y="878207"/>
                          <a:pt x="1039717" y="878016"/>
                        </a:cubicBezTo>
                        <a:cubicBezTo>
                          <a:pt x="1041146" y="877826"/>
                          <a:pt x="1042193" y="879254"/>
                          <a:pt x="1043051" y="880398"/>
                        </a:cubicBezTo>
                        <a:cubicBezTo>
                          <a:pt x="1043241" y="880683"/>
                          <a:pt x="1043527" y="880969"/>
                          <a:pt x="1043717" y="881255"/>
                        </a:cubicBezTo>
                        <a:cubicBezTo>
                          <a:pt x="1043908" y="881064"/>
                          <a:pt x="1044098" y="880969"/>
                          <a:pt x="1044384" y="880874"/>
                        </a:cubicBezTo>
                        <a:cubicBezTo>
                          <a:pt x="1045813" y="880588"/>
                          <a:pt x="1047908" y="881826"/>
                          <a:pt x="1050956" y="883827"/>
                        </a:cubicBezTo>
                        <a:cubicBezTo>
                          <a:pt x="1052195" y="884588"/>
                          <a:pt x="1053909" y="885732"/>
                          <a:pt x="1054290" y="885732"/>
                        </a:cubicBezTo>
                        <a:cubicBezTo>
                          <a:pt x="1056386" y="885827"/>
                          <a:pt x="1057910" y="888875"/>
                          <a:pt x="1058957" y="891161"/>
                        </a:cubicBezTo>
                        <a:cubicBezTo>
                          <a:pt x="1059148" y="891542"/>
                          <a:pt x="1059243" y="891828"/>
                          <a:pt x="1059434" y="892113"/>
                        </a:cubicBezTo>
                        <a:cubicBezTo>
                          <a:pt x="1059910" y="892685"/>
                          <a:pt x="1063720" y="894590"/>
                          <a:pt x="1064863" y="894685"/>
                        </a:cubicBezTo>
                        <a:cubicBezTo>
                          <a:pt x="1064291" y="891542"/>
                          <a:pt x="1066482" y="890970"/>
                          <a:pt x="1067816" y="890589"/>
                        </a:cubicBezTo>
                        <a:cubicBezTo>
                          <a:pt x="1068292" y="890494"/>
                          <a:pt x="1068959" y="890304"/>
                          <a:pt x="1069054" y="890113"/>
                        </a:cubicBezTo>
                        <a:cubicBezTo>
                          <a:pt x="1069054" y="890113"/>
                          <a:pt x="1069149" y="889827"/>
                          <a:pt x="1068863" y="889161"/>
                        </a:cubicBezTo>
                        <a:cubicBezTo>
                          <a:pt x="1068578" y="888399"/>
                          <a:pt x="1068768" y="887065"/>
                          <a:pt x="1069340" y="886113"/>
                        </a:cubicBezTo>
                        <a:cubicBezTo>
                          <a:pt x="1069816" y="885446"/>
                          <a:pt x="1070483" y="885065"/>
                          <a:pt x="1071149" y="885065"/>
                        </a:cubicBezTo>
                        <a:cubicBezTo>
                          <a:pt x="1073245" y="885065"/>
                          <a:pt x="1074293" y="882779"/>
                          <a:pt x="1075150" y="880779"/>
                        </a:cubicBezTo>
                        <a:cubicBezTo>
                          <a:pt x="1075817" y="879159"/>
                          <a:pt x="1076388" y="877826"/>
                          <a:pt x="1077531" y="877540"/>
                        </a:cubicBezTo>
                        <a:cubicBezTo>
                          <a:pt x="1078103" y="877350"/>
                          <a:pt x="1078769" y="877540"/>
                          <a:pt x="1079436" y="878016"/>
                        </a:cubicBezTo>
                        <a:cubicBezTo>
                          <a:pt x="1079531" y="878112"/>
                          <a:pt x="1079817" y="878302"/>
                          <a:pt x="1080103" y="878397"/>
                        </a:cubicBezTo>
                        <a:cubicBezTo>
                          <a:pt x="1081436" y="879159"/>
                          <a:pt x="1083341" y="880302"/>
                          <a:pt x="1082770" y="881921"/>
                        </a:cubicBezTo>
                        <a:cubicBezTo>
                          <a:pt x="1082198" y="883446"/>
                          <a:pt x="1084675" y="886208"/>
                          <a:pt x="1085723" y="887446"/>
                        </a:cubicBezTo>
                        <a:cubicBezTo>
                          <a:pt x="1085818" y="887446"/>
                          <a:pt x="1086294" y="886875"/>
                          <a:pt x="1086485" y="886494"/>
                        </a:cubicBezTo>
                        <a:cubicBezTo>
                          <a:pt x="1086675" y="886208"/>
                          <a:pt x="1086961" y="885922"/>
                          <a:pt x="1087151" y="885636"/>
                        </a:cubicBezTo>
                        <a:cubicBezTo>
                          <a:pt x="1087151" y="885541"/>
                          <a:pt x="1087056" y="885350"/>
                          <a:pt x="1087056" y="885255"/>
                        </a:cubicBezTo>
                        <a:cubicBezTo>
                          <a:pt x="1086961" y="884970"/>
                          <a:pt x="1086866" y="884588"/>
                          <a:pt x="1086770" y="884112"/>
                        </a:cubicBezTo>
                        <a:cubicBezTo>
                          <a:pt x="1086580" y="882588"/>
                          <a:pt x="1088771" y="879254"/>
                          <a:pt x="1090676" y="878492"/>
                        </a:cubicBezTo>
                        <a:cubicBezTo>
                          <a:pt x="1091819" y="878016"/>
                          <a:pt x="1096295" y="882207"/>
                          <a:pt x="1097724" y="884017"/>
                        </a:cubicBezTo>
                        <a:cubicBezTo>
                          <a:pt x="1100582" y="887732"/>
                          <a:pt x="1104677" y="891732"/>
                          <a:pt x="1105630" y="891732"/>
                        </a:cubicBezTo>
                        <a:cubicBezTo>
                          <a:pt x="1105630" y="891732"/>
                          <a:pt x="1105630" y="891732"/>
                          <a:pt x="1105630" y="891732"/>
                        </a:cubicBezTo>
                        <a:lnTo>
                          <a:pt x="1105820" y="891732"/>
                        </a:lnTo>
                        <a:lnTo>
                          <a:pt x="1105916" y="891732"/>
                        </a:lnTo>
                        <a:cubicBezTo>
                          <a:pt x="1106201" y="891732"/>
                          <a:pt x="1106297" y="891732"/>
                          <a:pt x="1106297" y="891732"/>
                        </a:cubicBezTo>
                        <a:cubicBezTo>
                          <a:pt x="1106297" y="891732"/>
                          <a:pt x="1106487" y="891637"/>
                          <a:pt x="1106487" y="891066"/>
                        </a:cubicBezTo>
                        <a:cubicBezTo>
                          <a:pt x="1106963" y="884398"/>
                          <a:pt x="1108487" y="877445"/>
                          <a:pt x="1116584" y="876588"/>
                        </a:cubicBezTo>
                        <a:cubicBezTo>
                          <a:pt x="1118012" y="876397"/>
                          <a:pt x="1118870" y="876683"/>
                          <a:pt x="1119441" y="877254"/>
                        </a:cubicBezTo>
                        <a:cubicBezTo>
                          <a:pt x="1120013" y="877921"/>
                          <a:pt x="1119822" y="878874"/>
                          <a:pt x="1119727" y="879636"/>
                        </a:cubicBezTo>
                        <a:cubicBezTo>
                          <a:pt x="1119441" y="880874"/>
                          <a:pt x="1119536" y="881159"/>
                          <a:pt x="1120108" y="881350"/>
                        </a:cubicBezTo>
                        <a:lnTo>
                          <a:pt x="1120870" y="881826"/>
                        </a:lnTo>
                        <a:cubicBezTo>
                          <a:pt x="1121632" y="882303"/>
                          <a:pt x="1122489" y="882683"/>
                          <a:pt x="1123251" y="883350"/>
                        </a:cubicBezTo>
                        <a:cubicBezTo>
                          <a:pt x="1123727" y="883541"/>
                          <a:pt x="1125632" y="881636"/>
                          <a:pt x="1126775" y="880588"/>
                        </a:cubicBezTo>
                        <a:cubicBezTo>
                          <a:pt x="1129157" y="878302"/>
                          <a:pt x="1131824" y="875730"/>
                          <a:pt x="1134395" y="875825"/>
                        </a:cubicBezTo>
                        <a:cubicBezTo>
                          <a:pt x="1135443" y="875825"/>
                          <a:pt x="1136300" y="876302"/>
                          <a:pt x="1137062" y="877159"/>
                        </a:cubicBezTo>
                        <a:cubicBezTo>
                          <a:pt x="1137920" y="877254"/>
                          <a:pt x="1139634" y="875540"/>
                          <a:pt x="1140682" y="874587"/>
                        </a:cubicBezTo>
                        <a:cubicBezTo>
                          <a:pt x="1141634" y="873730"/>
                          <a:pt x="1142396" y="872873"/>
                          <a:pt x="1143063" y="872587"/>
                        </a:cubicBezTo>
                        <a:cubicBezTo>
                          <a:pt x="1144301" y="871920"/>
                          <a:pt x="1144206" y="871254"/>
                          <a:pt x="1143063" y="868967"/>
                        </a:cubicBezTo>
                        <a:cubicBezTo>
                          <a:pt x="1142301" y="867444"/>
                          <a:pt x="1141444" y="865729"/>
                          <a:pt x="1142111" y="863919"/>
                        </a:cubicBezTo>
                        <a:cubicBezTo>
                          <a:pt x="1142587" y="862586"/>
                          <a:pt x="1144016" y="861443"/>
                          <a:pt x="1146302" y="860586"/>
                        </a:cubicBezTo>
                        <a:cubicBezTo>
                          <a:pt x="1146778" y="860395"/>
                          <a:pt x="1147254" y="860490"/>
                          <a:pt x="1147730" y="860586"/>
                        </a:cubicBezTo>
                        <a:cubicBezTo>
                          <a:pt x="1147921" y="860586"/>
                          <a:pt x="1148302" y="860681"/>
                          <a:pt x="1148397" y="860681"/>
                        </a:cubicBezTo>
                        <a:cubicBezTo>
                          <a:pt x="1148873" y="860490"/>
                          <a:pt x="1149635" y="859919"/>
                          <a:pt x="1150588" y="859252"/>
                        </a:cubicBezTo>
                        <a:cubicBezTo>
                          <a:pt x="1154779" y="856395"/>
                          <a:pt x="1158494" y="854204"/>
                          <a:pt x="1160684" y="855537"/>
                        </a:cubicBezTo>
                        <a:cubicBezTo>
                          <a:pt x="1160970" y="855728"/>
                          <a:pt x="1161065" y="855728"/>
                          <a:pt x="1161065" y="855728"/>
                        </a:cubicBezTo>
                        <a:cubicBezTo>
                          <a:pt x="1161065" y="855633"/>
                          <a:pt x="1161161" y="855061"/>
                          <a:pt x="1161256" y="854680"/>
                        </a:cubicBezTo>
                        <a:cubicBezTo>
                          <a:pt x="1161446" y="853823"/>
                          <a:pt x="1161637" y="852775"/>
                          <a:pt x="1162399" y="852394"/>
                        </a:cubicBezTo>
                        <a:cubicBezTo>
                          <a:pt x="1164018" y="850870"/>
                          <a:pt x="1164971" y="850299"/>
                          <a:pt x="1165923" y="850489"/>
                        </a:cubicBezTo>
                        <a:cubicBezTo>
                          <a:pt x="1166876" y="850679"/>
                          <a:pt x="1167352" y="851537"/>
                          <a:pt x="1167733" y="852299"/>
                        </a:cubicBezTo>
                        <a:cubicBezTo>
                          <a:pt x="1168304" y="853346"/>
                          <a:pt x="1168876" y="854490"/>
                          <a:pt x="1170590" y="854680"/>
                        </a:cubicBezTo>
                        <a:cubicBezTo>
                          <a:pt x="1171829" y="854775"/>
                          <a:pt x="1172591" y="856013"/>
                          <a:pt x="1173162" y="857157"/>
                        </a:cubicBezTo>
                        <a:cubicBezTo>
                          <a:pt x="1173829" y="858395"/>
                          <a:pt x="1174591" y="859728"/>
                          <a:pt x="1175924" y="859824"/>
                        </a:cubicBezTo>
                        <a:cubicBezTo>
                          <a:pt x="1177067" y="859919"/>
                          <a:pt x="1176972" y="861252"/>
                          <a:pt x="1176877" y="862586"/>
                        </a:cubicBezTo>
                        <a:cubicBezTo>
                          <a:pt x="1176877" y="863253"/>
                          <a:pt x="1176782" y="864967"/>
                          <a:pt x="1177067" y="865158"/>
                        </a:cubicBezTo>
                        <a:cubicBezTo>
                          <a:pt x="1177829" y="865158"/>
                          <a:pt x="1178306" y="865158"/>
                          <a:pt x="1178877" y="865062"/>
                        </a:cubicBezTo>
                        <a:cubicBezTo>
                          <a:pt x="1179830" y="864967"/>
                          <a:pt x="1180782" y="864872"/>
                          <a:pt x="1182211" y="865253"/>
                        </a:cubicBezTo>
                        <a:cubicBezTo>
                          <a:pt x="1183925" y="865634"/>
                          <a:pt x="1189640" y="869729"/>
                          <a:pt x="1190307" y="871730"/>
                        </a:cubicBezTo>
                        <a:cubicBezTo>
                          <a:pt x="1190402" y="871539"/>
                          <a:pt x="1190498" y="871444"/>
                          <a:pt x="1190593" y="871349"/>
                        </a:cubicBezTo>
                        <a:cubicBezTo>
                          <a:pt x="1191355" y="870682"/>
                          <a:pt x="1192593" y="870777"/>
                          <a:pt x="1193736" y="870873"/>
                        </a:cubicBezTo>
                        <a:cubicBezTo>
                          <a:pt x="1194212" y="870873"/>
                          <a:pt x="1194879" y="870968"/>
                          <a:pt x="1195260" y="870873"/>
                        </a:cubicBezTo>
                        <a:cubicBezTo>
                          <a:pt x="1195260" y="870396"/>
                          <a:pt x="1195451" y="869539"/>
                          <a:pt x="1196594" y="869063"/>
                        </a:cubicBezTo>
                        <a:cubicBezTo>
                          <a:pt x="1198880" y="868110"/>
                          <a:pt x="1205071" y="868872"/>
                          <a:pt x="1206404" y="870587"/>
                        </a:cubicBezTo>
                        <a:cubicBezTo>
                          <a:pt x="1206785" y="871063"/>
                          <a:pt x="1207071" y="871634"/>
                          <a:pt x="1207452" y="872206"/>
                        </a:cubicBezTo>
                        <a:cubicBezTo>
                          <a:pt x="1208119" y="873349"/>
                          <a:pt x="1208881" y="874683"/>
                          <a:pt x="1209833" y="874968"/>
                        </a:cubicBezTo>
                        <a:cubicBezTo>
                          <a:pt x="1210310" y="875063"/>
                          <a:pt x="1210976" y="874968"/>
                          <a:pt x="1211738" y="874492"/>
                        </a:cubicBezTo>
                        <a:cubicBezTo>
                          <a:pt x="1212500" y="874016"/>
                          <a:pt x="1213358" y="873825"/>
                          <a:pt x="1214310" y="873540"/>
                        </a:cubicBezTo>
                        <a:cubicBezTo>
                          <a:pt x="1215644" y="873158"/>
                          <a:pt x="1217072" y="872778"/>
                          <a:pt x="1217358" y="871920"/>
                        </a:cubicBezTo>
                        <a:cubicBezTo>
                          <a:pt x="1217644" y="871158"/>
                          <a:pt x="1218120" y="870777"/>
                          <a:pt x="1218501" y="870682"/>
                        </a:cubicBezTo>
                        <a:cubicBezTo>
                          <a:pt x="1219739" y="870301"/>
                          <a:pt x="1221263" y="871349"/>
                          <a:pt x="1222883" y="872587"/>
                        </a:cubicBezTo>
                        <a:cubicBezTo>
                          <a:pt x="1223454" y="872968"/>
                          <a:pt x="1224311" y="873540"/>
                          <a:pt x="1224692" y="873825"/>
                        </a:cubicBezTo>
                        <a:cubicBezTo>
                          <a:pt x="1224978" y="873349"/>
                          <a:pt x="1225359" y="873158"/>
                          <a:pt x="1225645" y="873158"/>
                        </a:cubicBezTo>
                        <a:cubicBezTo>
                          <a:pt x="1226597" y="872968"/>
                          <a:pt x="1227455" y="873825"/>
                          <a:pt x="1228598" y="874968"/>
                        </a:cubicBezTo>
                        <a:cubicBezTo>
                          <a:pt x="1229455" y="875825"/>
                          <a:pt x="1230598" y="876969"/>
                          <a:pt x="1231360" y="876969"/>
                        </a:cubicBezTo>
                        <a:lnTo>
                          <a:pt x="1231550" y="876969"/>
                        </a:lnTo>
                        <a:cubicBezTo>
                          <a:pt x="1232693" y="877254"/>
                          <a:pt x="1233455" y="878207"/>
                          <a:pt x="1233455" y="879064"/>
                        </a:cubicBezTo>
                        <a:cubicBezTo>
                          <a:pt x="1233455" y="879826"/>
                          <a:pt x="1232884" y="880398"/>
                          <a:pt x="1232027" y="880588"/>
                        </a:cubicBezTo>
                        <a:cubicBezTo>
                          <a:pt x="1230979" y="880969"/>
                          <a:pt x="1228598" y="886494"/>
                          <a:pt x="1228979" y="887541"/>
                        </a:cubicBezTo>
                        <a:cubicBezTo>
                          <a:pt x="1229264" y="888399"/>
                          <a:pt x="1228979" y="889256"/>
                          <a:pt x="1228121" y="889637"/>
                        </a:cubicBezTo>
                        <a:cubicBezTo>
                          <a:pt x="1226883" y="890208"/>
                          <a:pt x="1224311" y="889923"/>
                          <a:pt x="1223645" y="888875"/>
                        </a:cubicBezTo>
                        <a:cubicBezTo>
                          <a:pt x="1223645" y="888875"/>
                          <a:pt x="1223645" y="888875"/>
                          <a:pt x="1223645" y="888779"/>
                        </a:cubicBezTo>
                        <a:cubicBezTo>
                          <a:pt x="1222692" y="889923"/>
                          <a:pt x="1221644" y="895542"/>
                          <a:pt x="1222025" y="896781"/>
                        </a:cubicBezTo>
                        <a:cubicBezTo>
                          <a:pt x="1223073" y="897542"/>
                          <a:pt x="1222597" y="898876"/>
                          <a:pt x="1222311" y="899733"/>
                        </a:cubicBezTo>
                        <a:cubicBezTo>
                          <a:pt x="1222311" y="899829"/>
                          <a:pt x="1222216" y="899924"/>
                          <a:pt x="1222216" y="899924"/>
                        </a:cubicBezTo>
                        <a:cubicBezTo>
                          <a:pt x="1222311" y="899924"/>
                          <a:pt x="1222406" y="899924"/>
                          <a:pt x="1222502" y="899829"/>
                        </a:cubicBezTo>
                        <a:cubicBezTo>
                          <a:pt x="1225264" y="899067"/>
                          <a:pt x="1225835" y="900114"/>
                          <a:pt x="1226312" y="901543"/>
                        </a:cubicBezTo>
                        <a:cubicBezTo>
                          <a:pt x="1226502" y="902019"/>
                          <a:pt x="1226597" y="902496"/>
                          <a:pt x="1226978" y="902972"/>
                        </a:cubicBezTo>
                        <a:cubicBezTo>
                          <a:pt x="1228312" y="905067"/>
                          <a:pt x="1227931" y="906115"/>
                          <a:pt x="1227359" y="907163"/>
                        </a:cubicBezTo>
                        <a:cubicBezTo>
                          <a:pt x="1227074" y="907544"/>
                          <a:pt x="1226978" y="907734"/>
                          <a:pt x="1227169" y="908211"/>
                        </a:cubicBezTo>
                        <a:cubicBezTo>
                          <a:pt x="1227645" y="908306"/>
                          <a:pt x="1228026" y="908496"/>
                          <a:pt x="1228217" y="908877"/>
                        </a:cubicBezTo>
                        <a:cubicBezTo>
                          <a:pt x="1228502" y="909544"/>
                          <a:pt x="1228121" y="910020"/>
                          <a:pt x="1227931" y="910211"/>
                        </a:cubicBezTo>
                        <a:cubicBezTo>
                          <a:pt x="1227931" y="910687"/>
                          <a:pt x="1228121" y="911258"/>
                          <a:pt x="1228312" y="911735"/>
                        </a:cubicBezTo>
                        <a:cubicBezTo>
                          <a:pt x="1228883" y="913259"/>
                          <a:pt x="1229455" y="915069"/>
                          <a:pt x="1227455" y="917164"/>
                        </a:cubicBezTo>
                        <a:cubicBezTo>
                          <a:pt x="1227264" y="917354"/>
                          <a:pt x="1227264" y="917545"/>
                          <a:pt x="1227264" y="917545"/>
                        </a:cubicBezTo>
                        <a:cubicBezTo>
                          <a:pt x="1227264" y="917545"/>
                          <a:pt x="1227359" y="917450"/>
                          <a:pt x="1227455" y="917354"/>
                        </a:cubicBezTo>
                        <a:cubicBezTo>
                          <a:pt x="1230026" y="915259"/>
                          <a:pt x="1231074" y="915450"/>
                          <a:pt x="1232217" y="916497"/>
                        </a:cubicBezTo>
                        <a:cubicBezTo>
                          <a:pt x="1232598" y="916878"/>
                          <a:pt x="1232789" y="917069"/>
                          <a:pt x="1233551" y="916688"/>
                        </a:cubicBezTo>
                        <a:cubicBezTo>
                          <a:pt x="1236122" y="915640"/>
                          <a:pt x="1237361" y="917354"/>
                          <a:pt x="1238123" y="918402"/>
                        </a:cubicBezTo>
                        <a:cubicBezTo>
                          <a:pt x="1238885" y="919450"/>
                          <a:pt x="1238980" y="919545"/>
                          <a:pt x="1239647" y="919069"/>
                        </a:cubicBezTo>
                        <a:cubicBezTo>
                          <a:pt x="1240980" y="918212"/>
                          <a:pt x="1242599" y="918307"/>
                          <a:pt x="1243552" y="919450"/>
                        </a:cubicBezTo>
                        <a:cubicBezTo>
                          <a:pt x="1244219" y="920307"/>
                          <a:pt x="1244504" y="921736"/>
                          <a:pt x="1242980" y="923260"/>
                        </a:cubicBezTo>
                        <a:cubicBezTo>
                          <a:pt x="1242504" y="923736"/>
                          <a:pt x="1242409" y="924117"/>
                          <a:pt x="1242409" y="924213"/>
                        </a:cubicBezTo>
                        <a:cubicBezTo>
                          <a:pt x="1242504" y="924784"/>
                          <a:pt x="1244314" y="925356"/>
                          <a:pt x="1245552" y="925832"/>
                        </a:cubicBezTo>
                        <a:cubicBezTo>
                          <a:pt x="1247648" y="926594"/>
                          <a:pt x="1249743" y="927356"/>
                          <a:pt x="1250410" y="928975"/>
                        </a:cubicBezTo>
                        <a:cubicBezTo>
                          <a:pt x="1250600" y="929356"/>
                          <a:pt x="1250886" y="929642"/>
                          <a:pt x="1251172" y="929737"/>
                        </a:cubicBezTo>
                        <a:cubicBezTo>
                          <a:pt x="1251267" y="929737"/>
                          <a:pt x="1251362" y="929737"/>
                          <a:pt x="1251648" y="929642"/>
                        </a:cubicBezTo>
                        <a:cubicBezTo>
                          <a:pt x="1253077" y="928689"/>
                          <a:pt x="1254220" y="928308"/>
                          <a:pt x="1255268" y="928689"/>
                        </a:cubicBezTo>
                        <a:cubicBezTo>
                          <a:pt x="1256887" y="929261"/>
                          <a:pt x="1257458" y="931452"/>
                          <a:pt x="1257935" y="933166"/>
                        </a:cubicBezTo>
                        <a:cubicBezTo>
                          <a:pt x="1258030" y="933642"/>
                          <a:pt x="1258220" y="934214"/>
                          <a:pt x="1258411" y="934595"/>
                        </a:cubicBezTo>
                        <a:cubicBezTo>
                          <a:pt x="1258792" y="934214"/>
                          <a:pt x="1259173" y="933833"/>
                          <a:pt x="1259459" y="933452"/>
                        </a:cubicBezTo>
                        <a:cubicBezTo>
                          <a:pt x="1260316" y="932499"/>
                          <a:pt x="1261078" y="931547"/>
                          <a:pt x="1262126" y="931737"/>
                        </a:cubicBezTo>
                        <a:cubicBezTo>
                          <a:pt x="1263173" y="931928"/>
                          <a:pt x="1263840" y="933261"/>
                          <a:pt x="1264316" y="934309"/>
                        </a:cubicBezTo>
                        <a:cubicBezTo>
                          <a:pt x="1264602" y="934976"/>
                          <a:pt x="1264793" y="935071"/>
                          <a:pt x="1264793" y="935071"/>
                        </a:cubicBezTo>
                        <a:cubicBezTo>
                          <a:pt x="1264888" y="935071"/>
                          <a:pt x="1265174" y="934785"/>
                          <a:pt x="1265459" y="934690"/>
                        </a:cubicBezTo>
                        <a:cubicBezTo>
                          <a:pt x="1266126" y="934214"/>
                          <a:pt x="1267174" y="933452"/>
                          <a:pt x="1268317" y="934309"/>
                        </a:cubicBezTo>
                        <a:cubicBezTo>
                          <a:pt x="1269365" y="935071"/>
                          <a:pt x="1271651" y="933928"/>
                          <a:pt x="1273556" y="932975"/>
                        </a:cubicBezTo>
                        <a:cubicBezTo>
                          <a:pt x="1275651" y="931928"/>
                          <a:pt x="1277461" y="931071"/>
                          <a:pt x="1278604" y="932023"/>
                        </a:cubicBezTo>
                        <a:cubicBezTo>
                          <a:pt x="1278699" y="932118"/>
                          <a:pt x="1279080" y="932023"/>
                          <a:pt x="1279366" y="932023"/>
                        </a:cubicBezTo>
                        <a:cubicBezTo>
                          <a:pt x="1279937" y="931928"/>
                          <a:pt x="1280604" y="931833"/>
                          <a:pt x="1281176" y="932309"/>
                        </a:cubicBezTo>
                        <a:cubicBezTo>
                          <a:pt x="1281557" y="932690"/>
                          <a:pt x="1281842" y="933166"/>
                          <a:pt x="1281842" y="934023"/>
                        </a:cubicBezTo>
                        <a:cubicBezTo>
                          <a:pt x="1281842" y="934500"/>
                          <a:pt x="1281938" y="934500"/>
                          <a:pt x="1282509" y="934690"/>
                        </a:cubicBezTo>
                        <a:cubicBezTo>
                          <a:pt x="1283176" y="934976"/>
                          <a:pt x="1284224" y="935357"/>
                          <a:pt x="1284890" y="936976"/>
                        </a:cubicBezTo>
                        <a:cubicBezTo>
                          <a:pt x="1284986" y="937167"/>
                          <a:pt x="1285938" y="937167"/>
                          <a:pt x="1286224" y="937167"/>
                        </a:cubicBezTo>
                        <a:lnTo>
                          <a:pt x="1286224" y="938786"/>
                        </a:lnTo>
                        <a:cubicBezTo>
                          <a:pt x="1285271" y="938786"/>
                          <a:pt x="1283747" y="938786"/>
                          <a:pt x="1283271" y="937452"/>
                        </a:cubicBezTo>
                        <a:cubicBezTo>
                          <a:pt x="1282985" y="936500"/>
                          <a:pt x="1282509" y="936309"/>
                          <a:pt x="1281938" y="936119"/>
                        </a:cubicBezTo>
                        <a:cubicBezTo>
                          <a:pt x="1281271" y="935928"/>
                          <a:pt x="1280318" y="935547"/>
                          <a:pt x="1280223" y="934023"/>
                        </a:cubicBezTo>
                        <a:cubicBezTo>
                          <a:pt x="1280223" y="933547"/>
                          <a:pt x="1280128" y="933452"/>
                          <a:pt x="1280128" y="933452"/>
                        </a:cubicBezTo>
                        <a:cubicBezTo>
                          <a:pt x="1280033" y="933452"/>
                          <a:pt x="1279747" y="933452"/>
                          <a:pt x="1279556" y="933452"/>
                        </a:cubicBezTo>
                        <a:cubicBezTo>
                          <a:pt x="1278985" y="933547"/>
                          <a:pt x="1278223" y="933642"/>
                          <a:pt x="1277556" y="933071"/>
                        </a:cubicBezTo>
                        <a:cubicBezTo>
                          <a:pt x="1277270" y="932785"/>
                          <a:pt x="1275270" y="933833"/>
                          <a:pt x="1274318" y="934309"/>
                        </a:cubicBezTo>
                        <a:cubicBezTo>
                          <a:pt x="1271936" y="935452"/>
                          <a:pt x="1269269" y="936786"/>
                          <a:pt x="1267460" y="935547"/>
                        </a:cubicBezTo>
                        <a:cubicBezTo>
                          <a:pt x="1267269" y="935452"/>
                          <a:pt x="1267174" y="935452"/>
                          <a:pt x="1266412" y="935928"/>
                        </a:cubicBezTo>
                        <a:cubicBezTo>
                          <a:pt x="1265840" y="936309"/>
                          <a:pt x="1265174" y="936786"/>
                          <a:pt x="1264316" y="936500"/>
                        </a:cubicBezTo>
                        <a:cubicBezTo>
                          <a:pt x="1263459" y="936214"/>
                          <a:pt x="1263078" y="935357"/>
                          <a:pt x="1262888" y="934785"/>
                        </a:cubicBezTo>
                        <a:cubicBezTo>
                          <a:pt x="1262316" y="933357"/>
                          <a:pt x="1261935" y="933166"/>
                          <a:pt x="1261935" y="933166"/>
                        </a:cubicBezTo>
                        <a:cubicBezTo>
                          <a:pt x="1261745" y="933166"/>
                          <a:pt x="1261078" y="933928"/>
                          <a:pt x="1260792" y="934309"/>
                        </a:cubicBezTo>
                        <a:cubicBezTo>
                          <a:pt x="1260411" y="934785"/>
                          <a:pt x="1259935" y="935357"/>
                          <a:pt x="1259363" y="935738"/>
                        </a:cubicBezTo>
                        <a:cubicBezTo>
                          <a:pt x="1258792" y="936214"/>
                          <a:pt x="1258316" y="936214"/>
                          <a:pt x="1258030" y="936119"/>
                        </a:cubicBezTo>
                        <a:cubicBezTo>
                          <a:pt x="1257173" y="935833"/>
                          <a:pt x="1256887" y="934690"/>
                          <a:pt x="1256506" y="933357"/>
                        </a:cubicBezTo>
                        <a:cubicBezTo>
                          <a:pt x="1256220" y="932118"/>
                          <a:pt x="1255744" y="930308"/>
                          <a:pt x="1254887" y="930023"/>
                        </a:cubicBezTo>
                        <a:cubicBezTo>
                          <a:pt x="1254315" y="929832"/>
                          <a:pt x="1253458" y="930308"/>
                          <a:pt x="1252791" y="930785"/>
                        </a:cubicBezTo>
                        <a:cubicBezTo>
                          <a:pt x="1252029" y="931261"/>
                          <a:pt x="1251362" y="931261"/>
                          <a:pt x="1250981" y="931166"/>
                        </a:cubicBezTo>
                        <a:cubicBezTo>
                          <a:pt x="1250124" y="930880"/>
                          <a:pt x="1249457" y="930118"/>
                          <a:pt x="1249172" y="929451"/>
                        </a:cubicBezTo>
                        <a:cubicBezTo>
                          <a:pt x="1248791" y="928499"/>
                          <a:pt x="1246886" y="927832"/>
                          <a:pt x="1245266" y="927261"/>
                        </a:cubicBezTo>
                        <a:cubicBezTo>
                          <a:pt x="1243266" y="926594"/>
                          <a:pt x="1241456" y="925927"/>
                          <a:pt x="1241075" y="924498"/>
                        </a:cubicBezTo>
                        <a:cubicBezTo>
                          <a:pt x="1240885" y="923736"/>
                          <a:pt x="1241171" y="922879"/>
                          <a:pt x="1242028" y="922022"/>
                        </a:cubicBezTo>
                        <a:cubicBezTo>
                          <a:pt x="1242599" y="921355"/>
                          <a:pt x="1242790" y="920783"/>
                          <a:pt x="1242504" y="920403"/>
                        </a:cubicBezTo>
                        <a:cubicBezTo>
                          <a:pt x="1242218" y="920021"/>
                          <a:pt x="1241456" y="919926"/>
                          <a:pt x="1240790" y="920403"/>
                        </a:cubicBezTo>
                        <a:cubicBezTo>
                          <a:pt x="1238789" y="921736"/>
                          <a:pt x="1237646" y="920212"/>
                          <a:pt x="1237075" y="919259"/>
                        </a:cubicBezTo>
                        <a:cubicBezTo>
                          <a:pt x="1236313" y="918117"/>
                          <a:pt x="1235837" y="917545"/>
                          <a:pt x="1234503" y="918117"/>
                        </a:cubicBezTo>
                        <a:cubicBezTo>
                          <a:pt x="1232693" y="918879"/>
                          <a:pt x="1231931" y="918021"/>
                          <a:pt x="1231455" y="917545"/>
                        </a:cubicBezTo>
                        <a:cubicBezTo>
                          <a:pt x="1231074" y="917164"/>
                          <a:pt x="1230788" y="916878"/>
                          <a:pt x="1228979" y="918498"/>
                        </a:cubicBezTo>
                        <a:cubicBezTo>
                          <a:pt x="1228026" y="919355"/>
                          <a:pt x="1227074" y="919069"/>
                          <a:pt x="1226502" y="918593"/>
                        </a:cubicBezTo>
                        <a:cubicBezTo>
                          <a:pt x="1225931" y="917926"/>
                          <a:pt x="1225835" y="916783"/>
                          <a:pt x="1226693" y="915926"/>
                        </a:cubicBezTo>
                        <a:cubicBezTo>
                          <a:pt x="1228026" y="914592"/>
                          <a:pt x="1227645" y="913640"/>
                          <a:pt x="1227169" y="912211"/>
                        </a:cubicBezTo>
                        <a:cubicBezTo>
                          <a:pt x="1226978" y="911640"/>
                          <a:pt x="1226788" y="911068"/>
                          <a:pt x="1226693" y="910401"/>
                        </a:cubicBezTo>
                        <a:cubicBezTo>
                          <a:pt x="1226597" y="910116"/>
                          <a:pt x="1226693" y="909830"/>
                          <a:pt x="1226788" y="909639"/>
                        </a:cubicBezTo>
                        <a:cubicBezTo>
                          <a:pt x="1226597" y="909544"/>
                          <a:pt x="1226312" y="909449"/>
                          <a:pt x="1226216" y="909163"/>
                        </a:cubicBezTo>
                        <a:cubicBezTo>
                          <a:pt x="1225550" y="907734"/>
                          <a:pt x="1226026" y="906877"/>
                          <a:pt x="1226407" y="906306"/>
                        </a:cubicBezTo>
                        <a:cubicBezTo>
                          <a:pt x="1226788" y="905734"/>
                          <a:pt x="1226978" y="905353"/>
                          <a:pt x="1226026" y="903924"/>
                        </a:cubicBezTo>
                        <a:cubicBezTo>
                          <a:pt x="1225645" y="903258"/>
                          <a:pt x="1225359" y="902686"/>
                          <a:pt x="1225264" y="902115"/>
                        </a:cubicBezTo>
                        <a:cubicBezTo>
                          <a:pt x="1224883" y="901162"/>
                          <a:pt x="1224883" y="901067"/>
                          <a:pt x="1223454" y="901448"/>
                        </a:cubicBezTo>
                        <a:cubicBezTo>
                          <a:pt x="1222692" y="901638"/>
                          <a:pt x="1221835" y="901829"/>
                          <a:pt x="1221359" y="901257"/>
                        </a:cubicBezTo>
                        <a:cubicBezTo>
                          <a:pt x="1220787" y="900686"/>
                          <a:pt x="1221073" y="899924"/>
                          <a:pt x="1221263" y="899162"/>
                        </a:cubicBezTo>
                        <a:cubicBezTo>
                          <a:pt x="1221359" y="898781"/>
                          <a:pt x="1221644" y="898114"/>
                          <a:pt x="1221454" y="898019"/>
                        </a:cubicBezTo>
                        <a:cubicBezTo>
                          <a:pt x="1220406" y="897352"/>
                          <a:pt x="1220787" y="894495"/>
                          <a:pt x="1221263" y="892208"/>
                        </a:cubicBezTo>
                        <a:cubicBezTo>
                          <a:pt x="1221930" y="888970"/>
                          <a:pt x="1222787" y="887256"/>
                          <a:pt x="1223930" y="887065"/>
                        </a:cubicBezTo>
                        <a:cubicBezTo>
                          <a:pt x="1224311" y="886970"/>
                          <a:pt x="1224978" y="887065"/>
                          <a:pt x="1225550" y="888017"/>
                        </a:cubicBezTo>
                        <a:cubicBezTo>
                          <a:pt x="1225931" y="888303"/>
                          <a:pt x="1227645" y="888494"/>
                          <a:pt x="1227931" y="888113"/>
                        </a:cubicBezTo>
                        <a:cubicBezTo>
                          <a:pt x="1227359" y="886779"/>
                          <a:pt x="1228598" y="883636"/>
                          <a:pt x="1229550" y="881826"/>
                        </a:cubicBezTo>
                        <a:cubicBezTo>
                          <a:pt x="1230884" y="879254"/>
                          <a:pt x="1231836" y="879064"/>
                          <a:pt x="1232122" y="878969"/>
                        </a:cubicBezTo>
                        <a:cubicBezTo>
                          <a:pt x="1232312" y="878969"/>
                          <a:pt x="1232312" y="878874"/>
                          <a:pt x="1232312" y="878874"/>
                        </a:cubicBezTo>
                        <a:cubicBezTo>
                          <a:pt x="1232312" y="878874"/>
                          <a:pt x="1232027" y="878588"/>
                          <a:pt x="1231646" y="878492"/>
                        </a:cubicBezTo>
                        <a:cubicBezTo>
                          <a:pt x="1230217" y="878397"/>
                          <a:pt x="1228979" y="877159"/>
                          <a:pt x="1227836" y="876016"/>
                        </a:cubicBezTo>
                        <a:cubicBezTo>
                          <a:pt x="1227359" y="875540"/>
                          <a:pt x="1226788" y="874968"/>
                          <a:pt x="1226407" y="874778"/>
                        </a:cubicBezTo>
                        <a:cubicBezTo>
                          <a:pt x="1226216" y="875159"/>
                          <a:pt x="1225931" y="875349"/>
                          <a:pt x="1225645" y="875445"/>
                        </a:cubicBezTo>
                        <a:cubicBezTo>
                          <a:pt x="1224788" y="875730"/>
                          <a:pt x="1223740" y="874968"/>
                          <a:pt x="1222311" y="873921"/>
                        </a:cubicBezTo>
                        <a:cubicBezTo>
                          <a:pt x="1221549" y="873349"/>
                          <a:pt x="1219835" y="872111"/>
                          <a:pt x="1219358" y="872301"/>
                        </a:cubicBezTo>
                        <a:cubicBezTo>
                          <a:pt x="1219358" y="872301"/>
                          <a:pt x="1219358" y="872301"/>
                          <a:pt x="1219263" y="872492"/>
                        </a:cubicBezTo>
                        <a:cubicBezTo>
                          <a:pt x="1218692" y="874206"/>
                          <a:pt x="1216787" y="874778"/>
                          <a:pt x="1215072" y="875159"/>
                        </a:cubicBezTo>
                        <a:cubicBezTo>
                          <a:pt x="1214215" y="875349"/>
                          <a:pt x="1213453" y="875540"/>
                          <a:pt x="1212881" y="875921"/>
                        </a:cubicBezTo>
                        <a:cubicBezTo>
                          <a:pt x="1211738" y="876588"/>
                          <a:pt x="1210691" y="876778"/>
                          <a:pt x="1209738" y="876588"/>
                        </a:cubicBezTo>
                        <a:cubicBezTo>
                          <a:pt x="1208119" y="876111"/>
                          <a:pt x="1207166" y="874492"/>
                          <a:pt x="1206309" y="873063"/>
                        </a:cubicBezTo>
                        <a:cubicBezTo>
                          <a:pt x="1206023" y="872492"/>
                          <a:pt x="1205738" y="872016"/>
                          <a:pt x="1205357" y="871634"/>
                        </a:cubicBezTo>
                        <a:cubicBezTo>
                          <a:pt x="1204785" y="870968"/>
                          <a:pt x="1201261" y="870015"/>
                          <a:pt x="1198594" y="870396"/>
                        </a:cubicBezTo>
                        <a:cubicBezTo>
                          <a:pt x="1197451" y="870492"/>
                          <a:pt x="1197165" y="870777"/>
                          <a:pt x="1197165" y="870873"/>
                        </a:cubicBezTo>
                        <a:cubicBezTo>
                          <a:pt x="1197260" y="871444"/>
                          <a:pt x="1196975" y="871825"/>
                          <a:pt x="1196784" y="872016"/>
                        </a:cubicBezTo>
                        <a:cubicBezTo>
                          <a:pt x="1196213" y="872682"/>
                          <a:pt x="1195165" y="872587"/>
                          <a:pt x="1193927" y="872492"/>
                        </a:cubicBezTo>
                        <a:cubicBezTo>
                          <a:pt x="1193355" y="872492"/>
                          <a:pt x="1192212" y="872396"/>
                          <a:pt x="1191926" y="872587"/>
                        </a:cubicBezTo>
                        <a:cubicBezTo>
                          <a:pt x="1191926" y="873444"/>
                          <a:pt x="1191355" y="873921"/>
                          <a:pt x="1190783" y="873921"/>
                        </a:cubicBezTo>
                        <a:cubicBezTo>
                          <a:pt x="1189926" y="874016"/>
                          <a:pt x="1189164" y="873254"/>
                          <a:pt x="1188878" y="872206"/>
                        </a:cubicBezTo>
                        <a:cubicBezTo>
                          <a:pt x="1188593" y="871158"/>
                          <a:pt x="1183640" y="867253"/>
                          <a:pt x="1182020" y="866872"/>
                        </a:cubicBezTo>
                        <a:cubicBezTo>
                          <a:pt x="1180877" y="866586"/>
                          <a:pt x="1180115" y="866682"/>
                          <a:pt x="1179258" y="866682"/>
                        </a:cubicBezTo>
                        <a:cubicBezTo>
                          <a:pt x="1178687" y="866682"/>
                          <a:pt x="1178115" y="866777"/>
                          <a:pt x="1177353" y="866777"/>
                        </a:cubicBezTo>
                        <a:cubicBezTo>
                          <a:pt x="1176877" y="866777"/>
                          <a:pt x="1176496" y="866586"/>
                          <a:pt x="1176210" y="866300"/>
                        </a:cubicBezTo>
                        <a:cubicBezTo>
                          <a:pt x="1175448" y="865443"/>
                          <a:pt x="1175543" y="863919"/>
                          <a:pt x="1175639" y="862491"/>
                        </a:cubicBezTo>
                        <a:cubicBezTo>
                          <a:pt x="1175639" y="862109"/>
                          <a:pt x="1175734" y="861633"/>
                          <a:pt x="1175639" y="861348"/>
                        </a:cubicBezTo>
                        <a:cubicBezTo>
                          <a:pt x="1173734" y="860967"/>
                          <a:pt x="1172781" y="859252"/>
                          <a:pt x="1172114" y="857919"/>
                        </a:cubicBezTo>
                        <a:cubicBezTo>
                          <a:pt x="1171638" y="857157"/>
                          <a:pt x="1171162" y="856299"/>
                          <a:pt x="1170781" y="856204"/>
                        </a:cubicBezTo>
                        <a:cubicBezTo>
                          <a:pt x="1168209" y="855918"/>
                          <a:pt x="1167257" y="854108"/>
                          <a:pt x="1166685" y="852966"/>
                        </a:cubicBezTo>
                        <a:cubicBezTo>
                          <a:pt x="1166495" y="852584"/>
                          <a:pt x="1166209" y="852013"/>
                          <a:pt x="1166018" y="852013"/>
                        </a:cubicBezTo>
                        <a:cubicBezTo>
                          <a:pt x="1166018" y="852013"/>
                          <a:pt x="1165447" y="852013"/>
                          <a:pt x="1163828" y="853632"/>
                        </a:cubicBezTo>
                        <a:lnTo>
                          <a:pt x="1163542" y="853823"/>
                        </a:lnTo>
                        <a:cubicBezTo>
                          <a:pt x="1163447" y="853918"/>
                          <a:pt x="1163256" y="854680"/>
                          <a:pt x="1163161" y="855061"/>
                        </a:cubicBezTo>
                        <a:cubicBezTo>
                          <a:pt x="1162970" y="855918"/>
                          <a:pt x="1162780" y="856966"/>
                          <a:pt x="1161923" y="857347"/>
                        </a:cubicBezTo>
                        <a:cubicBezTo>
                          <a:pt x="1161161" y="857728"/>
                          <a:pt x="1160303" y="857157"/>
                          <a:pt x="1160018" y="857061"/>
                        </a:cubicBezTo>
                        <a:cubicBezTo>
                          <a:pt x="1158589" y="856109"/>
                          <a:pt x="1153922" y="859252"/>
                          <a:pt x="1151731" y="860776"/>
                        </a:cubicBezTo>
                        <a:cubicBezTo>
                          <a:pt x="1150683" y="861443"/>
                          <a:pt x="1149921" y="862014"/>
                          <a:pt x="1149350" y="862300"/>
                        </a:cubicBezTo>
                        <a:cubicBezTo>
                          <a:pt x="1148873" y="862586"/>
                          <a:pt x="1148302" y="862491"/>
                          <a:pt x="1147730" y="862395"/>
                        </a:cubicBezTo>
                        <a:cubicBezTo>
                          <a:pt x="1147540" y="862395"/>
                          <a:pt x="1147254" y="862300"/>
                          <a:pt x="1147064" y="862300"/>
                        </a:cubicBezTo>
                        <a:cubicBezTo>
                          <a:pt x="1145254" y="862967"/>
                          <a:pt x="1144206" y="863824"/>
                          <a:pt x="1143825" y="864681"/>
                        </a:cubicBezTo>
                        <a:cubicBezTo>
                          <a:pt x="1143444" y="865824"/>
                          <a:pt x="1144111" y="867158"/>
                          <a:pt x="1144778" y="868396"/>
                        </a:cubicBezTo>
                        <a:cubicBezTo>
                          <a:pt x="1145730" y="870206"/>
                          <a:pt x="1146968" y="872682"/>
                          <a:pt x="1144111" y="874206"/>
                        </a:cubicBezTo>
                        <a:cubicBezTo>
                          <a:pt x="1143635" y="874492"/>
                          <a:pt x="1142873" y="875254"/>
                          <a:pt x="1142111" y="875921"/>
                        </a:cubicBezTo>
                        <a:cubicBezTo>
                          <a:pt x="1140491" y="877445"/>
                          <a:pt x="1138777" y="879064"/>
                          <a:pt x="1137348" y="879064"/>
                        </a:cubicBezTo>
                        <a:cubicBezTo>
                          <a:pt x="1136872" y="879064"/>
                          <a:pt x="1136396" y="878874"/>
                          <a:pt x="1136110" y="878492"/>
                        </a:cubicBezTo>
                        <a:cubicBezTo>
                          <a:pt x="1135634" y="878016"/>
                          <a:pt x="1135157" y="877731"/>
                          <a:pt x="1134586" y="877731"/>
                        </a:cubicBezTo>
                        <a:cubicBezTo>
                          <a:pt x="1132681" y="877635"/>
                          <a:pt x="1130204" y="880112"/>
                          <a:pt x="1128204" y="882017"/>
                        </a:cubicBezTo>
                        <a:cubicBezTo>
                          <a:pt x="1125918" y="884208"/>
                          <a:pt x="1124013" y="886017"/>
                          <a:pt x="1122584" y="884874"/>
                        </a:cubicBezTo>
                        <a:cubicBezTo>
                          <a:pt x="1121918" y="884398"/>
                          <a:pt x="1121156" y="883922"/>
                          <a:pt x="1120394" y="883541"/>
                        </a:cubicBezTo>
                        <a:lnTo>
                          <a:pt x="1119632" y="883160"/>
                        </a:lnTo>
                        <a:cubicBezTo>
                          <a:pt x="1117727" y="882398"/>
                          <a:pt x="1118108" y="880588"/>
                          <a:pt x="1118393" y="879636"/>
                        </a:cubicBezTo>
                        <a:cubicBezTo>
                          <a:pt x="1118489" y="879350"/>
                          <a:pt x="1118584" y="878874"/>
                          <a:pt x="1118489" y="878683"/>
                        </a:cubicBezTo>
                        <a:lnTo>
                          <a:pt x="1118489" y="878683"/>
                        </a:lnTo>
                        <a:cubicBezTo>
                          <a:pt x="1118489" y="878683"/>
                          <a:pt x="1118203" y="878492"/>
                          <a:pt x="1117060" y="878588"/>
                        </a:cubicBezTo>
                        <a:cubicBezTo>
                          <a:pt x="1110202" y="879254"/>
                          <a:pt x="1108868" y="885160"/>
                          <a:pt x="1108487" y="891542"/>
                        </a:cubicBezTo>
                        <a:cubicBezTo>
                          <a:pt x="1108392" y="892399"/>
                          <a:pt x="1108202" y="892971"/>
                          <a:pt x="1107630" y="893352"/>
                        </a:cubicBezTo>
                        <a:cubicBezTo>
                          <a:pt x="1107249" y="893637"/>
                          <a:pt x="1106678" y="893828"/>
                          <a:pt x="1106011" y="893733"/>
                        </a:cubicBezTo>
                        <a:cubicBezTo>
                          <a:pt x="1106011" y="893733"/>
                          <a:pt x="1105916" y="893733"/>
                          <a:pt x="1105916" y="893733"/>
                        </a:cubicBezTo>
                        <a:cubicBezTo>
                          <a:pt x="1103058" y="893733"/>
                          <a:pt x="1096676" y="885541"/>
                          <a:pt x="1096676" y="885446"/>
                        </a:cubicBezTo>
                        <a:cubicBezTo>
                          <a:pt x="1094867" y="883160"/>
                          <a:pt x="1092200" y="881064"/>
                          <a:pt x="1091247" y="880588"/>
                        </a:cubicBezTo>
                        <a:cubicBezTo>
                          <a:pt x="1089914" y="881350"/>
                          <a:pt x="1088580" y="883827"/>
                          <a:pt x="1088675" y="884398"/>
                        </a:cubicBezTo>
                        <a:cubicBezTo>
                          <a:pt x="1088675" y="884684"/>
                          <a:pt x="1088771" y="884970"/>
                          <a:pt x="1088866" y="885160"/>
                        </a:cubicBezTo>
                        <a:cubicBezTo>
                          <a:pt x="1089056" y="885732"/>
                          <a:pt x="1089247" y="886589"/>
                          <a:pt x="1088580" y="887160"/>
                        </a:cubicBezTo>
                        <a:cubicBezTo>
                          <a:pt x="1088485" y="887256"/>
                          <a:pt x="1088199" y="887541"/>
                          <a:pt x="1088009" y="887827"/>
                        </a:cubicBezTo>
                        <a:cubicBezTo>
                          <a:pt x="1087437" y="888589"/>
                          <a:pt x="1086866" y="889446"/>
                          <a:pt x="1085913" y="889542"/>
                        </a:cubicBezTo>
                        <a:cubicBezTo>
                          <a:pt x="1085627" y="889542"/>
                          <a:pt x="1085151" y="889446"/>
                          <a:pt x="1084675" y="888970"/>
                        </a:cubicBezTo>
                        <a:cubicBezTo>
                          <a:pt x="1083151" y="887256"/>
                          <a:pt x="1080484" y="884208"/>
                          <a:pt x="1081341" y="881731"/>
                        </a:cubicBezTo>
                        <a:cubicBezTo>
                          <a:pt x="1081341" y="881445"/>
                          <a:pt x="1080674" y="880969"/>
                          <a:pt x="1079341" y="880207"/>
                        </a:cubicBezTo>
                        <a:cubicBezTo>
                          <a:pt x="1079055" y="880017"/>
                          <a:pt x="1078769" y="879826"/>
                          <a:pt x="1078579" y="879731"/>
                        </a:cubicBezTo>
                        <a:cubicBezTo>
                          <a:pt x="1078293" y="879540"/>
                          <a:pt x="1078198" y="879540"/>
                          <a:pt x="1078103" y="879540"/>
                        </a:cubicBezTo>
                        <a:cubicBezTo>
                          <a:pt x="1077722" y="879636"/>
                          <a:pt x="1077150" y="880969"/>
                          <a:pt x="1076769" y="881826"/>
                        </a:cubicBezTo>
                        <a:cubicBezTo>
                          <a:pt x="1075817" y="884112"/>
                          <a:pt x="1074483" y="887160"/>
                          <a:pt x="1071245" y="887160"/>
                        </a:cubicBezTo>
                        <a:cubicBezTo>
                          <a:pt x="1071149" y="887160"/>
                          <a:pt x="1071054" y="887160"/>
                          <a:pt x="1070864" y="887446"/>
                        </a:cubicBezTo>
                        <a:cubicBezTo>
                          <a:pt x="1070483" y="887922"/>
                          <a:pt x="1070387" y="888779"/>
                          <a:pt x="1070483" y="888970"/>
                        </a:cubicBezTo>
                        <a:cubicBezTo>
                          <a:pt x="1070864" y="889923"/>
                          <a:pt x="1070959" y="890589"/>
                          <a:pt x="1070673" y="891256"/>
                        </a:cubicBezTo>
                        <a:cubicBezTo>
                          <a:pt x="1070292" y="892113"/>
                          <a:pt x="1069244" y="892399"/>
                          <a:pt x="1068387" y="892685"/>
                        </a:cubicBezTo>
                        <a:cubicBezTo>
                          <a:pt x="1066958" y="893066"/>
                          <a:pt x="1066292" y="893352"/>
                          <a:pt x="1066577" y="894875"/>
                        </a:cubicBezTo>
                        <a:cubicBezTo>
                          <a:pt x="1066768" y="895923"/>
                          <a:pt x="1066292" y="896495"/>
                          <a:pt x="1065720" y="896685"/>
                        </a:cubicBezTo>
                        <a:cubicBezTo>
                          <a:pt x="1063815" y="897352"/>
                          <a:pt x="1058576" y="894304"/>
                          <a:pt x="1058195" y="893447"/>
                        </a:cubicBezTo>
                        <a:cubicBezTo>
                          <a:pt x="1058100" y="893161"/>
                          <a:pt x="1057910" y="892875"/>
                          <a:pt x="1057719" y="892494"/>
                        </a:cubicBezTo>
                        <a:cubicBezTo>
                          <a:pt x="1057052" y="891066"/>
                          <a:pt x="1055624" y="888113"/>
                          <a:pt x="1054481" y="888017"/>
                        </a:cubicBezTo>
                        <a:cubicBezTo>
                          <a:pt x="1053623" y="887922"/>
                          <a:pt x="1052385" y="887160"/>
                          <a:pt x="1050290" y="885827"/>
                        </a:cubicBezTo>
                        <a:cubicBezTo>
                          <a:pt x="1048766" y="884874"/>
                          <a:pt x="1045622" y="882779"/>
                          <a:pt x="1044956" y="883065"/>
                        </a:cubicBezTo>
                        <a:cubicBezTo>
                          <a:pt x="1044670" y="883541"/>
                          <a:pt x="1044289" y="883636"/>
                          <a:pt x="1044003" y="883636"/>
                        </a:cubicBezTo>
                        <a:cubicBezTo>
                          <a:pt x="1043146" y="883731"/>
                          <a:pt x="1042670" y="882874"/>
                          <a:pt x="1041908" y="882017"/>
                        </a:cubicBezTo>
                        <a:cubicBezTo>
                          <a:pt x="1041431" y="881350"/>
                          <a:pt x="1040479" y="880302"/>
                          <a:pt x="1040098" y="880302"/>
                        </a:cubicBezTo>
                        <a:cubicBezTo>
                          <a:pt x="1040003" y="880302"/>
                          <a:pt x="1039622" y="880398"/>
                          <a:pt x="1038955" y="882017"/>
                        </a:cubicBezTo>
                        <a:cubicBezTo>
                          <a:pt x="1038479" y="883350"/>
                          <a:pt x="1037526" y="884017"/>
                          <a:pt x="1036764" y="884493"/>
                        </a:cubicBezTo>
                        <a:cubicBezTo>
                          <a:pt x="1036574" y="884684"/>
                          <a:pt x="1036288" y="884874"/>
                          <a:pt x="1036193" y="884970"/>
                        </a:cubicBezTo>
                        <a:cubicBezTo>
                          <a:pt x="1036193" y="884970"/>
                          <a:pt x="1036288" y="885160"/>
                          <a:pt x="1036669" y="885446"/>
                        </a:cubicBezTo>
                        <a:cubicBezTo>
                          <a:pt x="1036859" y="885636"/>
                          <a:pt x="1037050" y="886017"/>
                          <a:pt x="1037050" y="886303"/>
                        </a:cubicBezTo>
                        <a:cubicBezTo>
                          <a:pt x="1037050" y="887256"/>
                          <a:pt x="1036002" y="888208"/>
                          <a:pt x="1034097" y="890018"/>
                        </a:cubicBezTo>
                        <a:cubicBezTo>
                          <a:pt x="1032573" y="891446"/>
                          <a:pt x="1029620" y="894113"/>
                          <a:pt x="1030097" y="895161"/>
                        </a:cubicBezTo>
                        <a:cubicBezTo>
                          <a:pt x="1030192" y="895447"/>
                          <a:pt x="1030573" y="896209"/>
                          <a:pt x="1030097" y="896876"/>
                        </a:cubicBezTo>
                        <a:cubicBezTo>
                          <a:pt x="1029620" y="897542"/>
                          <a:pt x="1028573" y="897447"/>
                          <a:pt x="1027525" y="897257"/>
                        </a:cubicBezTo>
                        <a:cubicBezTo>
                          <a:pt x="1026953" y="897162"/>
                          <a:pt x="1025810" y="896971"/>
                          <a:pt x="1025620" y="897257"/>
                        </a:cubicBezTo>
                        <a:cubicBezTo>
                          <a:pt x="1025429" y="897542"/>
                          <a:pt x="1024763" y="898400"/>
                          <a:pt x="1023810" y="898209"/>
                        </a:cubicBezTo>
                        <a:cubicBezTo>
                          <a:pt x="1023239" y="898114"/>
                          <a:pt x="1022762" y="897638"/>
                          <a:pt x="1022572" y="896876"/>
                        </a:cubicBezTo>
                        <a:cubicBezTo>
                          <a:pt x="1021905" y="895447"/>
                          <a:pt x="1020762" y="895542"/>
                          <a:pt x="1018571" y="896209"/>
                        </a:cubicBezTo>
                        <a:cubicBezTo>
                          <a:pt x="1017524" y="896495"/>
                          <a:pt x="1016476" y="896781"/>
                          <a:pt x="1015619" y="896495"/>
                        </a:cubicBezTo>
                        <a:cubicBezTo>
                          <a:pt x="1015047" y="896304"/>
                          <a:pt x="1014856" y="896304"/>
                          <a:pt x="1014856" y="896304"/>
                        </a:cubicBezTo>
                        <a:cubicBezTo>
                          <a:pt x="1014761" y="896400"/>
                          <a:pt x="1014761" y="896781"/>
                          <a:pt x="1014666" y="897066"/>
                        </a:cubicBezTo>
                        <a:cubicBezTo>
                          <a:pt x="1014571" y="897638"/>
                          <a:pt x="1014476" y="898495"/>
                          <a:pt x="1013714" y="898876"/>
                        </a:cubicBezTo>
                        <a:cubicBezTo>
                          <a:pt x="1012952" y="899257"/>
                          <a:pt x="1011999" y="898781"/>
                          <a:pt x="1011237" y="898304"/>
                        </a:cubicBezTo>
                        <a:cubicBezTo>
                          <a:pt x="1010475" y="897828"/>
                          <a:pt x="1009999" y="896781"/>
                          <a:pt x="1009427" y="895638"/>
                        </a:cubicBezTo>
                        <a:cubicBezTo>
                          <a:pt x="1008570" y="893733"/>
                          <a:pt x="1007999" y="892875"/>
                          <a:pt x="1007332" y="893161"/>
                        </a:cubicBezTo>
                        <a:cubicBezTo>
                          <a:pt x="1007141" y="893256"/>
                          <a:pt x="1006856" y="893352"/>
                          <a:pt x="1006665" y="893542"/>
                        </a:cubicBezTo>
                        <a:cubicBezTo>
                          <a:pt x="1006094" y="893828"/>
                          <a:pt x="1005427" y="894209"/>
                          <a:pt x="1004570" y="894209"/>
                        </a:cubicBezTo>
                        <a:cubicBezTo>
                          <a:pt x="1003808" y="894209"/>
                          <a:pt x="1003427" y="896304"/>
                          <a:pt x="1003141" y="898019"/>
                        </a:cubicBezTo>
                        <a:cubicBezTo>
                          <a:pt x="1002665" y="900876"/>
                          <a:pt x="1002188" y="904115"/>
                          <a:pt x="999426" y="904210"/>
                        </a:cubicBezTo>
                        <a:cubicBezTo>
                          <a:pt x="998664" y="904210"/>
                          <a:pt x="998474" y="904400"/>
                          <a:pt x="998474" y="904496"/>
                        </a:cubicBezTo>
                        <a:cubicBezTo>
                          <a:pt x="998283" y="904877"/>
                          <a:pt x="999236" y="906401"/>
                          <a:pt x="999617" y="906877"/>
                        </a:cubicBezTo>
                        <a:cubicBezTo>
                          <a:pt x="999807" y="907163"/>
                          <a:pt x="999998" y="907449"/>
                          <a:pt x="1000093" y="907639"/>
                        </a:cubicBezTo>
                        <a:cubicBezTo>
                          <a:pt x="1000855" y="908973"/>
                          <a:pt x="1000474" y="909830"/>
                          <a:pt x="1000188" y="910401"/>
                        </a:cubicBezTo>
                        <a:cubicBezTo>
                          <a:pt x="999902" y="910973"/>
                          <a:pt x="999521" y="911640"/>
                          <a:pt x="1000855" y="913735"/>
                        </a:cubicBezTo>
                        <a:cubicBezTo>
                          <a:pt x="1001617" y="914973"/>
                          <a:pt x="1001331" y="916021"/>
                          <a:pt x="1001141" y="916688"/>
                        </a:cubicBezTo>
                        <a:cubicBezTo>
                          <a:pt x="1000950" y="917354"/>
                          <a:pt x="1000950" y="917354"/>
                          <a:pt x="1001617" y="917736"/>
                        </a:cubicBezTo>
                        <a:cubicBezTo>
                          <a:pt x="1003331" y="918498"/>
                          <a:pt x="1006284" y="921641"/>
                          <a:pt x="1007141" y="924117"/>
                        </a:cubicBezTo>
                        <a:cubicBezTo>
                          <a:pt x="1007522" y="925165"/>
                          <a:pt x="1007522" y="926022"/>
                          <a:pt x="1007237" y="926689"/>
                        </a:cubicBezTo>
                        <a:cubicBezTo>
                          <a:pt x="1006284" y="928784"/>
                          <a:pt x="1007237" y="932499"/>
                          <a:pt x="1008951" y="933452"/>
                        </a:cubicBezTo>
                        <a:cubicBezTo>
                          <a:pt x="1010189" y="934214"/>
                          <a:pt x="1010285" y="935262"/>
                          <a:pt x="1009999" y="936024"/>
                        </a:cubicBezTo>
                        <a:cubicBezTo>
                          <a:pt x="1009523" y="937071"/>
                          <a:pt x="1008094" y="937833"/>
                          <a:pt x="1006760" y="937357"/>
                        </a:cubicBezTo>
                        <a:cubicBezTo>
                          <a:pt x="1006379" y="937833"/>
                          <a:pt x="1006379" y="941072"/>
                          <a:pt x="1006379" y="942310"/>
                        </a:cubicBezTo>
                        <a:lnTo>
                          <a:pt x="1006379" y="942882"/>
                        </a:lnTo>
                        <a:cubicBezTo>
                          <a:pt x="1006379" y="943739"/>
                          <a:pt x="1006189" y="944691"/>
                          <a:pt x="1005998" y="945549"/>
                        </a:cubicBezTo>
                        <a:cubicBezTo>
                          <a:pt x="1005427" y="947930"/>
                          <a:pt x="1005236" y="949263"/>
                          <a:pt x="1007237" y="950025"/>
                        </a:cubicBezTo>
                        <a:cubicBezTo>
                          <a:pt x="1009618" y="950978"/>
                          <a:pt x="1009808" y="952597"/>
                          <a:pt x="1009713" y="953550"/>
                        </a:cubicBezTo>
                        <a:cubicBezTo>
                          <a:pt x="1009523" y="955550"/>
                          <a:pt x="1007427" y="957741"/>
                          <a:pt x="1005236" y="958121"/>
                        </a:cubicBezTo>
                        <a:cubicBezTo>
                          <a:pt x="1004284" y="956121"/>
                          <a:pt x="1004093" y="956121"/>
                          <a:pt x="1003808" y="956121"/>
                        </a:cubicBezTo>
                        <a:close/>
                        <a:moveTo>
                          <a:pt x="978566" y="942691"/>
                        </a:moveTo>
                        <a:lnTo>
                          <a:pt x="978566" y="942691"/>
                        </a:lnTo>
                        <a:lnTo>
                          <a:pt x="978566" y="942691"/>
                        </a:lnTo>
                        <a:close/>
                        <a:moveTo>
                          <a:pt x="934942" y="935833"/>
                        </a:moveTo>
                        <a:lnTo>
                          <a:pt x="934942" y="935833"/>
                        </a:lnTo>
                        <a:lnTo>
                          <a:pt x="934942" y="935833"/>
                        </a:lnTo>
                        <a:close/>
                        <a:moveTo>
                          <a:pt x="913415" y="908496"/>
                        </a:moveTo>
                        <a:lnTo>
                          <a:pt x="913415" y="908496"/>
                        </a:lnTo>
                        <a:lnTo>
                          <a:pt x="913415" y="908496"/>
                        </a:lnTo>
                        <a:close/>
                        <a:moveTo>
                          <a:pt x="1221644" y="898590"/>
                        </a:moveTo>
                        <a:lnTo>
                          <a:pt x="1221644" y="898590"/>
                        </a:lnTo>
                        <a:lnTo>
                          <a:pt x="1221644" y="898590"/>
                        </a:lnTo>
                        <a:close/>
                        <a:moveTo>
                          <a:pt x="1221644" y="895257"/>
                        </a:moveTo>
                        <a:cubicBezTo>
                          <a:pt x="1221644" y="895257"/>
                          <a:pt x="1221644" y="895257"/>
                          <a:pt x="1221644" y="895257"/>
                        </a:cubicBezTo>
                        <a:cubicBezTo>
                          <a:pt x="1221644" y="895257"/>
                          <a:pt x="1221644" y="895257"/>
                          <a:pt x="1221644" y="895257"/>
                        </a:cubicBezTo>
                        <a:close/>
                        <a:moveTo>
                          <a:pt x="871410" y="820676"/>
                        </a:moveTo>
                        <a:lnTo>
                          <a:pt x="871410" y="820676"/>
                        </a:lnTo>
                        <a:lnTo>
                          <a:pt x="871410" y="820676"/>
                        </a:lnTo>
                        <a:close/>
                        <a:moveTo>
                          <a:pt x="876649" y="710662"/>
                        </a:moveTo>
                        <a:lnTo>
                          <a:pt x="876649" y="710662"/>
                        </a:lnTo>
                        <a:lnTo>
                          <a:pt x="876649" y="710662"/>
                        </a:lnTo>
                        <a:close/>
                        <a:moveTo>
                          <a:pt x="870934" y="635891"/>
                        </a:moveTo>
                        <a:lnTo>
                          <a:pt x="870934" y="635891"/>
                        </a:lnTo>
                        <a:lnTo>
                          <a:pt x="870934" y="635891"/>
                        </a:lnTo>
                        <a:close/>
                        <a:moveTo>
                          <a:pt x="370490" y="552452"/>
                        </a:moveTo>
                        <a:cubicBezTo>
                          <a:pt x="370490" y="552452"/>
                          <a:pt x="370490" y="552452"/>
                          <a:pt x="370490" y="552452"/>
                        </a:cubicBezTo>
                        <a:lnTo>
                          <a:pt x="370490" y="552452"/>
                        </a:lnTo>
                        <a:close/>
                        <a:moveTo>
                          <a:pt x="280860" y="478252"/>
                        </a:moveTo>
                        <a:lnTo>
                          <a:pt x="280860" y="478252"/>
                        </a:lnTo>
                        <a:lnTo>
                          <a:pt x="280860" y="478252"/>
                        </a:lnTo>
                        <a:close/>
                        <a:moveTo>
                          <a:pt x="179800" y="396813"/>
                        </a:moveTo>
                        <a:lnTo>
                          <a:pt x="179800" y="396813"/>
                        </a:lnTo>
                        <a:lnTo>
                          <a:pt x="179800" y="396813"/>
                        </a:lnTo>
                        <a:close/>
                        <a:moveTo>
                          <a:pt x="12922" y="18766"/>
                        </a:moveTo>
                        <a:lnTo>
                          <a:pt x="12922" y="18766"/>
                        </a:lnTo>
                        <a:lnTo>
                          <a:pt x="12922" y="18766"/>
                        </a:lnTo>
                        <a:close/>
                        <a:moveTo>
                          <a:pt x="9017" y="1812"/>
                        </a:moveTo>
                        <a:lnTo>
                          <a:pt x="9017" y="1812"/>
                        </a:lnTo>
                        <a:lnTo>
                          <a:pt x="9017" y="1812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66" name="任意多边形: 形状 2065"/>
                  <p:cNvSpPr/>
                  <p:nvPr/>
                </p:nvSpPr>
                <p:spPr>
                  <a:xfrm>
                    <a:off x="5047949" y="2730435"/>
                    <a:ext cx="2102372" cy="633507"/>
                  </a:xfrm>
                  <a:custGeom>
                    <a:avLst/>
                    <a:gdLst>
                      <a:gd name="connsiteX0" fmla="*/ 1152921 w 2102372"/>
                      <a:gd name="connsiteY0" fmla="*/ 633508 h 633507"/>
                      <a:gd name="connsiteX1" fmla="*/ 1149301 w 2102372"/>
                      <a:gd name="connsiteY1" fmla="*/ 629603 h 633507"/>
                      <a:gd name="connsiteX2" fmla="*/ 1133680 w 2102372"/>
                      <a:gd name="connsiteY2" fmla="*/ 629222 h 633507"/>
                      <a:gd name="connsiteX3" fmla="*/ 1133966 w 2102372"/>
                      <a:gd name="connsiteY3" fmla="*/ 619125 h 633507"/>
                      <a:gd name="connsiteX4" fmla="*/ 1131489 w 2102372"/>
                      <a:gd name="connsiteY4" fmla="*/ 619601 h 633507"/>
                      <a:gd name="connsiteX5" fmla="*/ 1129585 w 2102372"/>
                      <a:gd name="connsiteY5" fmla="*/ 619982 h 633507"/>
                      <a:gd name="connsiteX6" fmla="*/ 1106629 w 2102372"/>
                      <a:gd name="connsiteY6" fmla="*/ 620935 h 633507"/>
                      <a:gd name="connsiteX7" fmla="*/ 1094533 w 2102372"/>
                      <a:gd name="connsiteY7" fmla="*/ 618077 h 633507"/>
                      <a:gd name="connsiteX8" fmla="*/ 1069768 w 2102372"/>
                      <a:gd name="connsiteY8" fmla="*/ 604552 h 633507"/>
                      <a:gd name="connsiteX9" fmla="*/ 1066910 w 2102372"/>
                      <a:gd name="connsiteY9" fmla="*/ 604457 h 633507"/>
                      <a:gd name="connsiteX10" fmla="*/ 1060624 w 2102372"/>
                      <a:gd name="connsiteY10" fmla="*/ 604647 h 633507"/>
                      <a:gd name="connsiteX11" fmla="*/ 1060433 w 2102372"/>
                      <a:gd name="connsiteY11" fmla="*/ 604647 h 633507"/>
                      <a:gd name="connsiteX12" fmla="*/ 1046622 w 2102372"/>
                      <a:gd name="connsiteY12" fmla="*/ 600170 h 633507"/>
                      <a:gd name="connsiteX13" fmla="*/ 1038145 w 2102372"/>
                      <a:gd name="connsiteY13" fmla="*/ 587502 h 633507"/>
                      <a:gd name="connsiteX14" fmla="*/ 1036621 w 2102372"/>
                      <a:gd name="connsiteY14" fmla="*/ 586359 h 633507"/>
                      <a:gd name="connsiteX15" fmla="*/ 1029477 w 2102372"/>
                      <a:gd name="connsiteY15" fmla="*/ 585121 h 633507"/>
                      <a:gd name="connsiteX16" fmla="*/ 1004235 w 2102372"/>
                      <a:gd name="connsiteY16" fmla="*/ 577025 h 633507"/>
                      <a:gd name="connsiteX17" fmla="*/ 986043 w 2102372"/>
                      <a:gd name="connsiteY17" fmla="*/ 575501 h 633507"/>
                      <a:gd name="connsiteX18" fmla="*/ 983947 w 2102372"/>
                      <a:gd name="connsiteY18" fmla="*/ 578072 h 633507"/>
                      <a:gd name="connsiteX19" fmla="*/ 973089 w 2102372"/>
                      <a:gd name="connsiteY19" fmla="*/ 576929 h 633507"/>
                      <a:gd name="connsiteX20" fmla="*/ 956420 w 2102372"/>
                      <a:gd name="connsiteY20" fmla="*/ 579977 h 633507"/>
                      <a:gd name="connsiteX21" fmla="*/ 956325 w 2102372"/>
                      <a:gd name="connsiteY21" fmla="*/ 579977 h 633507"/>
                      <a:gd name="connsiteX22" fmla="*/ 909938 w 2102372"/>
                      <a:gd name="connsiteY22" fmla="*/ 573119 h 633507"/>
                      <a:gd name="connsiteX23" fmla="*/ 874410 w 2102372"/>
                      <a:gd name="connsiteY23" fmla="*/ 563594 h 633507"/>
                      <a:gd name="connsiteX24" fmla="*/ 867171 w 2102372"/>
                      <a:gd name="connsiteY24" fmla="*/ 564928 h 633507"/>
                      <a:gd name="connsiteX25" fmla="*/ 867076 w 2102372"/>
                      <a:gd name="connsiteY25" fmla="*/ 564928 h 633507"/>
                      <a:gd name="connsiteX26" fmla="*/ 852407 w 2102372"/>
                      <a:gd name="connsiteY26" fmla="*/ 564452 h 633507"/>
                      <a:gd name="connsiteX27" fmla="*/ 846216 w 2102372"/>
                      <a:gd name="connsiteY27" fmla="*/ 564452 h 633507"/>
                      <a:gd name="connsiteX28" fmla="*/ 845359 w 2102372"/>
                      <a:gd name="connsiteY28" fmla="*/ 564452 h 633507"/>
                      <a:gd name="connsiteX29" fmla="*/ 845359 w 2102372"/>
                      <a:gd name="connsiteY29" fmla="*/ 555498 h 633507"/>
                      <a:gd name="connsiteX30" fmla="*/ 830023 w 2102372"/>
                      <a:gd name="connsiteY30" fmla="*/ 535496 h 633507"/>
                      <a:gd name="connsiteX31" fmla="*/ 830023 w 2102372"/>
                      <a:gd name="connsiteY31" fmla="*/ 529019 h 633507"/>
                      <a:gd name="connsiteX32" fmla="*/ 821641 w 2102372"/>
                      <a:gd name="connsiteY32" fmla="*/ 500158 h 633507"/>
                      <a:gd name="connsiteX33" fmla="*/ 814402 w 2102372"/>
                      <a:gd name="connsiteY33" fmla="*/ 498253 h 633507"/>
                      <a:gd name="connsiteX34" fmla="*/ 814688 w 2102372"/>
                      <a:gd name="connsiteY34" fmla="*/ 497395 h 633507"/>
                      <a:gd name="connsiteX35" fmla="*/ 815926 w 2102372"/>
                      <a:gd name="connsiteY35" fmla="*/ 492919 h 633507"/>
                      <a:gd name="connsiteX36" fmla="*/ 817355 w 2102372"/>
                      <a:gd name="connsiteY36" fmla="*/ 488061 h 633507"/>
                      <a:gd name="connsiteX37" fmla="*/ 817450 w 2102372"/>
                      <a:gd name="connsiteY37" fmla="*/ 487775 h 633507"/>
                      <a:gd name="connsiteX38" fmla="*/ 817736 w 2102372"/>
                      <a:gd name="connsiteY38" fmla="*/ 487585 h 633507"/>
                      <a:gd name="connsiteX39" fmla="*/ 819451 w 2102372"/>
                      <a:gd name="connsiteY39" fmla="*/ 486061 h 633507"/>
                      <a:gd name="connsiteX40" fmla="*/ 819355 w 2102372"/>
                      <a:gd name="connsiteY40" fmla="*/ 485966 h 633507"/>
                      <a:gd name="connsiteX41" fmla="*/ 814593 w 2102372"/>
                      <a:gd name="connsiteY41" fmla="*/ 486156 h 633507"/>
                      <a:gd name="connsiteX42" fmla="*/ 805449 w 2102372"/>
                      <a:gd name="connsiteY42" fmla="*/ 486632 h 633507"/>
                      <a:gd name="connsiteX43" fmla="*/ 804972 w 2102372"/>
                      <a:gd name="connsiteY43" fmla="*/ 486632 h 633507"/>
                      <a:gd name="connsiteX44" fmla="*/ 804687 w 2102372"/>
                      <a:gd name="connsiteY44" fmla="*/ 486251 h 633507"/>
                      <a:gd name="connsiteX45" fmla="*/ 796400 w 2102372"/>
                      <a:gd name="connsiteY45" fmla="*/ 481489 h 633507"/>
                      <a:gd name="connsiteX46" fmla="*/ 795067 w 2102372"/>
                      <a:gd name="connsiteY46" fmla="*/ 480251 h 633507"/>
                      <a:gd name="connsiteX47" fmla="*/ 785065 w 2102372"/>
                      <a:gd name="connsiteY47" fmla="*/ 471583 h 633507"/>
                      <a:gd name="connsiteX48" fmla="*/ 784780 w 2102372"/>
                      <a:gd name="connsiteY48" fmla="*/ 471678 h 633507"/>
                      <a:gd name="connsiteX49" fmla="*/ 784494 w 2102372"/>
                      <a:gd name="connsiteY49" fmla="*/ 471583 h 633507"/>
                      <a:gd name="connsiteX50" fmla="*/ 783732 w 2102372"/>
                      <a:gd name="connsiteY50" fmla="*/ 470821 h 633507"/>
                      <a:gd name="connsiteX51" fmla="*/ 783827 w 2102372"/>
                      <a:gd name="connsiteY51" fmla="*/ 469487 h 633507"/>
                      <a:gd name="connsiteX52" fmla="*/ 778302 w 2102372"/>
                      <a:gd name="connsiteY52" fmla="*/ 462724 h 633507"/>
                      <a:gd name="connsiteX53" fmla="*/ 771921 w 2102372"/>
                      <a:gd name="connsiteY53" fmla="*/ 457676 h 633507"/>
                      <a:gd name="connsiteX54" fmla="*/ 763158 w 2102372"/>
                      <a:gd name="connsiteY54" fmla="*/ 449770 h 633507"/>
                      <a:gd name="connsiteX55" fmla="*/ 761634 w 2102372"/>
                      <a:gd name="connsiteY55" fmla="*/ 448723 h 633507"/>
                      <a:gd name="connsiteX56" fmla="*/ 757347 w 2102372"/>
                      <a:gd name="connsiteY56" fmla="*/ 446818 h 633507"/>
                      <a:gd name="connsiteX57" fmla="*/ 757347 w 2102372"/>
                      <a:gd name="connsiteY57" fmla="*/ 446818 h 633507"/>
                      <a:gd name="connsiteX58" fmla="*/ 748680 w 2102372"/>
                      <a:gd name="connsiteY58" fmla="*/ 443484 h 633507"/>
                      <a:gd name="connsiteX59" fmla="*/ 744203 w 2102372"/>
                      <a:gd name="connsiteY59" fmla="*/ 442627 h 633507"/>
                      <a:gd name="connsiteX60" fmla="*/ 739250 w 2102372"/>
                      <a:gd name="connsiteY60" fmla="*/ 441389 h 633507"/>
                      <a:gd name="connsiteX61" fmla="*/ 728677 w 2102372"/>
                      <a:gd name="connsiteY61" fmla="*/ 440150 h 633507"/>
                      <a:gd name="connsiteX62" fmla="*/ 718390 w 2102372"/>
                      <a:gd name="connsiteY62" fmla="*/ 438531 h 633507"/>
                      <a:gd name="connsiteX63" fmla="*/ 717247 w 2102372"/>
                      <a:gd name="connsiteY63" fmla="*/ 438341 h 633507"/>
                      <a:gd name="connsiteX64" fmla="*/ 713723 w 2102372"/>
                      <a:gd name="connsiteY64" fmla="*/ 437197 h 633507"/>
                      <a:gd name="connsiteX65" fmla="*/ 702007 w 2102372"/>
                      <a:gd name="connsiteY65" fmla="*/ 433864 h 633507"/>
                      <a:gd name="connsiteX66" fmla="*/ 696483 w 2102372"/>
                      <a:gd name="connsiteY66" fmla="*/ 433578 h 633507"/>
                      <a:gd name="connsiteX67" fmla="*/ 694101 w 2102372"/>
                      <a:gd name="connsiteY67" fmla="*/ 432816 h 633507"/>
                      <a:gd name="connsiteX68" fmla="*/ 692863 w 2102372"/>
                      <a:gd name="connsiteY68" fmla="*/ 432340 h 633507"/>
                      <a:gd name="connsiteX69" fmla="*/ 692577 w 2102372"/>
                      <a:gd name="connsiteY69" fmla="*/ 432149 h 633507"/>
                      <a:gd name="connsiteX70" fmla="*/ 690768 w 2102372"/>
                      <a:gd name="connsiteY70" fmla="*/ 430339 h 633507"/>
                      <a:gd name="connsiteX71" fmla="*/ 690672 w 2102372"/>
                      <a:gd name="connsiteY71" fmla="*/ 430149 h 633507"/>
                      <a:gd name="connsiteX72" fmla="*/ 689815 w 2102372"/>
                      <a:gd name="connsiteY72" fmla="*/ 428435 h 633507"/>
                      <a:gd name="connsiteX73" fmla="*/ 688958 w 2102372"/>
                      <a:gd name="connsiteY73" fmla="*/ 429101 h 633507"/>
                      <a:gd name="connsiteX74" fmla="*/ 686196 w 2102372"/>
                      <a:gd name="connsiteY74" fmla="*/ 429673 h 633507"/>
                      <a:gd name="connsiteX75" fmla="*/ 684100 w 2102372"/>
                      <a:gd name="connsiteY75" fmla="*/ 428625 h 633507"/>
                      <a:gd name="connsiteX76" fmla="*/ 680290 w 2102372"/>
                      <a:gd name="connsiteY76" fmla="*/ 425101 h 633507"/>
                      <a:gd name="connsiteX77" fmla="*/ 675909 w 2102372"/>
                      <a:gd name="connsiteY77" fmla="*/ 423863 h 633507"/>
                      <a:gd name="connsiteX78" fmla="*/ 670003 w 2102372"/>
                      <a:gd name="connsiteY78" fmla="*/ 422815 h 633507"/>
                      <a:gd name="connsiteX79" fmla="*/ 669337 w 2102372"/>
                      <a:gd name="connsiteY79" fmla="*/ 422148 h 633507"/>
                      <a:gd name="connsiteX80" fmla="*/ 670099 w 2102372"/>
                      <a:gd name="connsiteY80" fmla="*/ 421576 h 633507"/>
                      <a:gd name="connsiteX81" fmla="*/ 671242 w 2102372"/>
                      <a:gd name="connsiteY81" fmla="*/ 420053 h 633507"/>
                      <a:gd name="connsiteX82" fmla="*/ 669813 w 2102372"/>
                      <a:gd name="connsiteY82" fmla="*/ 418814 h 633507"/>
                      <a:gd name="connsiteX83" fmla="*/ 668765 w 2102372"/>
                      <a:gd name="connsiteY83" fmla="*/ 418529 h 633507"/>
                      <a:gd name="connsiteX84" fmla="*/ 668479 w 2102372"/>
                      <a:gd name="connsiteY84" fmla="*/ 418243 h 633507"/>
                      <a:gd name="connsiteX85" fmla="*/ 668575 w 2102372"/>
                      <a:gd name="connsiteY85" fmla="*/ 417766 h 633507"/>
                      <a:gd name="connsiteX86" fmla="*/ 667622 w 2102372"/>
                      <a:gd name="connsiteY86" fmla="*/ 410528 h 633507"/>
                      <a:gd name="connsiteX87" fmla="*/ 666955 w 2102372"/>
                      <a:gd name="connsiteY87" fmla="*/ 409861 h 633507"/>
                      <a:gd name="connsiteX88" fmla="*/ 665717 w 2102372"/>
                      <a:gd name="connsiteY88" fmla="*/ 406718 h 633507"/>
                      <a:gd name="connsiteX89" fmla="*/ 678480 w 2102372"/>
                      <a:gd name="connsiteY89" fmla="*/ 386334 h 633507"/>
                      <a:gd name="connsiteX90" fmla="*/ 679052 w 2102372"/>
                      <a:gd name="connsiteY90" fmla="*/ 385953 h 633507"/>
                      <a:gd name="connsiteX91" fmla="*/ 681719 w 2102372"/>
                      <a:gd name="connsiteY91" fmla="*/ 383381 h 633507"/>
                      <a:gd name="connsiteX92" fmla="*/ 679719 w 2102372"/>
                      <a:gd name="connsiteY92" fmla="*/ 370999 h 633507"/>
                      <a:gd name="connsiteX93" fmla="*/ 680576 w 2102372"/>
                      <a:gd name="connsiteY93" fmla="*/ 369189 h 633507"/>
                      <a:gd name="connsiteX94" fmla="*/ 683529 w 2102372"/>
                      <a:gd name="connsiteY94" fmla="*/ 365855 h 633507"/>
                      <a:gd name="connsiteX95" fmla="*/ 685529 w 2102372"/>
                      <a:gd name="connsiteY95" fmla="*/ 362141 h 633507"/>
                      <a:gd name="connsiteX96" fmla="*/ 687243 w 2102372"/>
                      <a:gd name="connsiteY96" fmla="*/ 358997 h 633507"/>
                      <a:gd name="connsiteX97" fmla="*/ 686863 w 2102372"/>
                      <a:gd name="connsiteY97" fmla="*/ 358712 h 633507"/>
                      <a:gd name="connsiteX98" fmla="*/ 686101 w 2102372"/>
                      <a:gd name="connsiteY98" fmla="*/ 357949 h 633507"/>
                      <a:gd name="connsiteX99" fmla="*/ 686958 w 2102372"/>
                      <a:gd name="connsiteY99" fmla="*/ 353949 h 633507"/>
                      <a:gd name="connsiteX100" fmla="*/ 687815 w 2102372"/>
                      <a:gd name="connsiteY100" fmla="*/ 351091 h 633507"/>
                      <a:gd name="connsiteX101" fmla="*/ 686958 w 2102372"/>
                      <a:gd name="connsiteY101" fmla="*/ 349187 h 633507"/>
                      <a:gd name="connsiteX102" fmla="*/ 685815 w 2102372"/>
                      <a:gd name="connsiteY102" fmla="*/ 344614 h 633507"/>
                      <a:gd name="connsiteX103" fmla="*/ 684767 w 2102372"/>
                      <a:gd name="connsiteY103" fmla="*/ 339281 h 633507"/>
                      <a:gd name="connsiteX104" fmla="*/ 682862 w 2102372"/>
                      <a:gd name="connsiteY104" fmla="*/ 337661 h 633507"/>
                      <a:gd name="connsiteX105" fmla="*/ 675433 w 2102372"/>
                      <a:gd name="connsiteY105" fmla="*/ 322897 h 633507"/>
                      <a:gd name="connsiteX106" fmla="*/ 675051 w 2102372"/>
                      <a:gd name="connsiteY106" fmla="*/ 321659 h 633507"/>
                      <a:gd name="connsiteX107" fmla="*/ 675909 w 2102372"/>
                      <a:gd name="connsiteY107" fmla="*/ 317278 h 633507"/>
                      <a:gd name="connsiteX108" fmla="*/ 676004 w 2102372"/>
                      <a:gd name="connsiteY108" fmla="*/ 316992 h 633507"/>
                      <a:gd name="connsiteX109" fmla="*/ 675528 w 2102372"/>
                      <a:gd name="connsiteY109" fmla="*/ 316706 h 633507"/>
                      <a:gd name="connsiteX110" fmla="*/ 674766 w 2102372"/>
                      <a:gd name="connsiteY110" fmla="*/ 313277 h 633507"/>
                      <a:gd name="connsiteX111" fmla="*/ 674385 w 2102372"/>
                      <a:gd name="connsiteY111" fmla="*/ 310515 h 633507"/>
                      <a:gd name="connsiteX112" fmla="*/ 673337 w 2102372"/>
                      <a:gd name="connsiteY112" fmla="*/ 307753 h 633507"/>
                      <a:gd name="connsiteX113" fmla="*/ 672956 w 2102372"/>
                      <a:gd name="connsiteY113" fmla="*/ 302990 h 633507"/>
                      <a:gd name="connsiteX114" fmla="*/ 670384 w 2102372"/>
                      <a:gd name="connsiteY114" fmla="*/ 301371 h 633507"/>
                      <a:gd name="connsiteX115" fmla="*/ 665241 w 2102372"/>
                      <a:gd name="connsiteY115" fmla="*/ 293751 h 633507"/>
                      <a:gd name="connsiteX116" fmla="*/ 665431 w 2102372"/>
                      <a:gd name="connsiteY116" fmla="*/ 293084 h 633507"/>
                      <a:gd name="connsiteX117" fmla="*/ 665812 w 2102372"/>
                      <a:gd name="connsiteY117" fmla="*/ 291846 h 633507"/>
                      <a:gd name="connsiteX118" fmla="*/ 663812 w 2102372"/>
                      <a:gd name="connsiteY118" fmla="*/ 291084 h 633507"/>
                      <a:gd name="connsiteX119" fmla="*/ 663812 w 2102372"/>
                      <a:gd name="connsiteY119" fmla="*/ 291274 h 633507"/>
                      <a:gd name="connsiteX120" fmla="*/ 662955 w 2102372"/>
                      <a:gd name="connsiteY120" fmla="*/ 292989 h 633507"/>
                      <a:gd name="connsiteX121" fmla="*/ 661335 w 2102372"/>
                      <a:gd name="connsiteY121" fmla="*/ 293084 h 633507"/>
                      <a:gd name="connsiteX122" fmla="*/ 659526 w 2102372"/>
                      <a:gd name="connsiteY122" fmla="*/ 292894 h 633507"/>
                      <a:gd name="connsiteX123" fmla="*/ 655335 w 2102372"/>
                      <a:gd name="connsiteY123" fmla="*/ 290417 h 633507"/>
                      <a:gd name="connsiteX124" fmla="*/ 653620 w 2102372"/>
                      <a:gd name="connsiteY124" fmla="*/ 287750 h 633507"/>
                      <a:gd name="connsiteX125" fmla="*/ 651430 w 2102372"/>
                      <a:gd name="connsiteY125" fmla="*/ 282893 h 633507"/>
                      <a:gd name="connsiteX126" fmla="*/ 651430 w 2102372"/>
                      <a:gd name="connsiteY126" fmla="*/ 281654 h 633507"/>
                      <a:gd name="connsiteX127" fmla="*/ 650191 w 2102372"/>
                      <a:gd name="connsiteY127" fmla="*/ 281464 h 633507"/>
                      <a:gd name="connsiteX128" fmla="*/ 647715 w 2102372"/>
                      <a:gd name="connsiteY128" fmla="*/ 281083 h 633507"/>
                      <a:gd name="connsiteX129" fmla="*/ 643047 w 2102372"/>
                      <a:gd name="connsiteY129" fmla="*/ 281273 h 633507"/>
                      <a:gd name="connsiteX130" fmla="*/ 638380 w 2102372"/>
                      <a:gd name="connsiteY130" fmla="*/ 282035 h 633507"/>
                      <a:gd name="connsiteX131" fmla="*/ 636951 w 2102372"/>
                      <a:gd name="connsiteY131" fmla="*/ 281654 h 633507"/>
                      <a:gd name="connsiteX132" fmla="*/ 633427 w 2102372"/>
                      <a:gd name="connsiteY132" fmla="*/ 277654 h 633507"/>
                      <a:gd name="connsiteX133" fmla="*/ 631332 w 2102372"/>
                      <a:gd name="connsiteY133" fmla="*/ 274511 h 633507"/>
                      <a:gd name="connsiteX134" fmla="*/ 621807 w 2102372"/>
                      <a:gd name="connsiteY134" fmla="*/ 265557 h 633507"/>
                      <a:gd name="connsiteX135" fmla="*/ 621616 w 2102372"/>
                      <a:gd name="connsiteY135" fmla="*/ 264605 h 633507"/>
                      <a:gd name="connsiteX136" fmla="*/ 622855 w 2102372"/>
                      <a:gd name="connsiteY136" fmla="*/ 261557 h 633507"/>
                      <a:gd name="connsiteX137" fmla="*/ 623140 w 2102372"/>
                      <a:gd name="connsiteY137" fmla="*/ 261366 h 633507"/>
                      <a:gd name="connsiteX138" fmla="*/ 622474 w 2102372"/>
                      <a:gd name="connsiteY138" fmla="*/ 260795 h 633507"/>
                      <a:gd name="connsiteX139" fmla="*/ 620950 w 2102372"/>
                      <a:gd name="connsiteY139" fmla="*/ 258128 h 633507"/>
                      <a:gd name="connsiteX140" fmla="*/ 619521 w 2102372"/>
                      <a:gd name="connsiteY140" fmla="*/ 257747 h 633507"/>
                      <a:gd name="connsiteX141" fmla="*/ 616092 w 2102372"/>
                      <a:gd name="connsiteY141" fmla="*/ 254413 h 633507"/>
                      <a:gd name="connsiteX142" fmla="*/ 613901 w 2102372"/>
                      <a:gd name="connsiteY142" fmla="*/ 252603 h 633507"/>
                      <a:gd name="connsiteX143" fmla="*/ 611043 w 2102372"/>
                      <a:gd name="connsiteY143" fmla="*/ 250889 h 633507"/>
                      <a:gd name="connsiteX144" fmla="*/ 609520 w 2102372"/>
                      <a:gd name="connsiteY144" fmla="*/ 249745 h 633507"/>
                      <a:gd name="connsiteX145" fmla="*/ 605233 w 2102372"/>
                      <a:gd name="connsiteY145" fmla="*/ 245364 h 633507"/>
                      <a:gd name="connsiteX146" fmla="*/ 606091 w 2102372"/>
                      <a:gd name="connsiteY146" fmla="*/ 244030 h 633507"/>
                      <a:gd name="connsiteX147" fmla="*/ 610091 w 2102372"/>
                      <a:gd name="connsiteY147" fmla="*/ 240792 h 633507"/>
                      <a:gd name="connsiteX148" fmla="*/ 607996 w 2102372"/>
                      <a:gd name="connsiteY148" fmla="*/ 237839 h 633507"/>
                      <a:gd name="connsiteX149" fmla="*/ 606757 w 2102372"/>
                      <a:gd name="connsiteY149" fmla="*/ 237172 h 633507"/>
                      <a:gd name="connsiteX150" fmla="*/ 602757 w 2102372"/>
                      <a:gd name="connsiteY150" fmla="*/ 233458 h 633507"/>
                      <a:gd name="connsiteX151" fmla="*/ 601900 w 2102372"/>
                      <a:gd name="connsiteY151" fmla="*/ 231648 h 633507"/>
                      <a:gd name="connsiteX152" fmla="*/ 601328 w 2102372"/>
                      <a:gd name="connsiteY152" fmla="*/ 229457 h 633507"/>
                      <a:gd name="connsiteX153" fmla="*/ 605233 w 2102372"/>
                      <a:gd name="connsiteY153" fmla="*/ 227076 h 633507"/>
                      <a:gd name="connsiteX154" fmla="*/ 607043 w 2102372"/>
                      <a:gd name="connsiteY154" fmla="*/ 226409 h 633507"/>
                      <a:gd name="connsiteX155" fmla="*/ 607043 w 2102372"/>
                      <a:gd name="connsiteY155" fmla="*/ 225076 h 633507"/>
                      <a:gd name="connsiteX156" fmla="*/ 606567 w 2102372"/>
                      <a:gd name="connsiteY156" fmla="*/ 224218 h 633507"/>
                      <a:gd name="connsiteX157" fmla="*/ 606186 w 2102372"/>
                      <a:gd name="connsiteY157" fmla="*/ 221742 h 633507"/>
                      <a:gd name="connsiteX158" fmla="*/ 606376 w 2102372"/>
                      <a:gd name="connsiteY158" fmla="*/ 221456 h 633507"/>
                      <a:gd name="connsiteX159" fmla="*/ 606472 w 2102372"/>
                      <a:gd name="connsiteY159" fmla="*/ 217265 h 633507"/>
                      <a:gd name="connsiteX160" fmla="*/ 598089 w 2102372"/>
                      <a:gd name="connsiteY160" fmla="*/ 217741 h 633507"/>
                      <a:gd name="connsiteX161" fmla="*/ 596851 w 2102372"/>
                      <a:gd name="connsiteY161" fmla="*/ 219456 h 633507"/>
                      <a:gd name="connsiteX162" fmla="*/ 587041 w 2102372"/>
                      <a:gd name="connsiteY162" fmla="*/ 215074 h 633507"/>
                      <a:gd name="connsiteX163" fmla="*/ 584374 w 2102372"/>
                      <a:gd name="connsiteY163" fmla="*/ 214598 h 633507"/>
                      <a:gd name="connsiteX164" fmla="*/ 581611 w 2102372"/>
                      <a:gd name="connsiteY164" fmla="*/ 214503 h 633507"/>
                      <a:gd name="connsiteX165" fmla="*/ 577420 w 2102372"/>
                      <a:gd name="connsiteY165" fmla="*/ 215646 h 633507"/>
                      <a:gd name="connsiteX166" fmla="*/ 574277 w 2102372"/>
                      <a:gd name="connsiteY166" fmla="*/ 218503 h 633507"/>
                      <a:gd name="connsiteX167" fmla="*/ 571896 w 2102372"/>
                      <a:gd name="connsiteY167" fmla="*/ 220313 h 633507"/>
                      <a:gd name="connsiteX168" fmla="*/ 572943 w 2102372"/>
                      <a:gd name="connsiteY168" fmla="*/ 224218 h 633507"/>
                      <a:gd name="connsiteX169" fmla="*/ 572563 w 2102372"/>
                      <a:gd name="connsiteY169" fmla="*/ 228314 h 633507"/>
                      <a:gd name="connsiteX170" fmla="*/ 571420 w 2102372"/>
                      <a:gd name="connsiteY170" fmla="*/ 230981 h 633507"/>
                      <a:gd name="connsiteX171" fmla="*/ 559513 w 2102372"/>
                      <a:gd name="connsiteY171" fmla="*/ 241459 h 633507"/>
                      <a:gd name="connsiteX172" fmla="*/ 558466 w 2102372"/>
                      <a:gd name="connsiteY172" fmla="*/ 241745 h 633507"/>
                      <a:gd name="connsiteX173" fmla="*/ 555227 w 2102372"/>
                      <a:gd name="connsiteY173" fmla="*/ 241745 h 633507"/>
                      <a:gd name="connsiteX174" fmla="*/ 552370 w 2102372"/>
                      <a:gd name="connsiteY174" fmla="*/ 242030 h 633507"/>
                      <a:gd name="connsiteX175" fmla="*/ 544178 w 2102372"/>
                      <a:gd name="connsiteY175" fmla="*/ 241935 h 633507"/>
                      <a:gd name="connsiteX176" fmla="*/ 532748 w 2102372"/>
                      <a:gd name="connsiteY176" fmla="*/ 244126 h 633507"/>
                      <a:gd name="connsiteX177" fmla="*/ 529414 w 2102372"/>
                      <a:gd name="connsiteY177" fmla="*/ 248793 h 633507"/>
                      <a:gd name="connsiteX178" fmla="*/ 524271 w 2102372"/>
                      <a:gd name="connsiteY178" fmla="*/ 259270 h 633507"/>
                      <a:gd name="connsiteX179" fmla="*/ 523413 w 2102372"/>
                      <a:gd name="connsiteY179" fmla="*/ 266033 h 633507"/>
                      <a:gd name="connsiteX180" fmla="*/ 521318 w 2102372"/>
                      <a:gd name="connsiteY180" fmla="*/ 282131 h 633507"/>
                      <a:gd name="connsiteX181" fmla="*/ 521794 w 2102372"/>
                      <a:gd name="connsiteY181" fmla="*/ 284416 h 633507"/>
                      <a:gd name="connsiteX182" fmla="*/ 521794 w 2102372"/>
                      <a:gd name="connsiteY182" fmla="*/ 289941 h 633507"/>
                      <a:gd name="connsiteX183" fmla="*/ 520842 w 2102372"/>
                      <a:gd name="connsiteY183" fmla="*/ 292894 h 633507"/>
                      <a:gd name="connsiteX184" fmla="*/ 517984 w 2102372"/>
                      <a:gd name="connsiteY184" fmla="*/ 297942 h 633507"/>
                      <a:gd name="connsiteX185" fmla="*/ 514650 w 2102372"/>
                      <a:gd name="connsiteY185" fmla="*/ 301562 h 633507"/>
                      <a:gd name="connsiteX186" fmla="*/ 511984 w 2102372"/>
                      <a:gd name="connsiteY186" fmla="*/ 303847 h 633507"/>
                      <a:gd name="connsiteX187" fmla="*/ 509697 w 2102372"/>
                      <a:gd name="connsiteY187" fmla="*/ 303466 h 633507"/>
                      <a:gd name="connsiteX188" fmla="*/ 504459 w 2102372"/>
                      <a:gd name="connsiteY188" fmla="*/ 301752 h 633507"/>
                      <a:gd name="connsiteX189" fmla="*/ 504173 w 2102372"/>
                      <a:gd name="connsiteY189" fmla="*/ 301466 h 633507"/>
                      <a:gd name="connsiteX190" fmla="*/ 500172 w 2102372"/>
                      <a:gd name="connsiteY190" fmla="*/ 303752 h 633507"/>
                      <a:gd name="connsiteX191" fmla="*/ 494743 w 2102372"/>
                      <a:gd name="connsiteY191" fmla="*/ 306134 h 633507"/>
                      <a:gd name="connsiteX192" fmla="*/ 493600 w 2102372"/>
                      <a:gd name="connsiteY192" fmla="*/ 307086 h 633507"/>
                      <a:gd name="connsiteX193" fmla="*/ 491886 w 2102372"/>
                      <a:gd name="connsiteY193" fmla="*/ 308705 h 633507"/>
                      <a:gd name="connsiteX194" fmla="*/ 488838 w 2102372"/>
                      <a:gd name="connsiteY194" fmla="*/ 304800 h 633507"/>
                      <a:gd name="connsiteX195" fmla="*/ 485599 w 2102372"/>
                      <a:gd name="connsiteY195" fmla="*/ 300228 h 633507"/>
                      <a:gd name="connsiteX196" fmla="*/ 483694 w 2102372"/>
                      <a:gd name="connsiteY196" fmla="*/ 300038 h 633507"/>
                      <a:gd name="connsiteX197" fmla="*/ 480551 w 2102372"/>
                      <a:gd name="connsiteY197" fmla="*/ 299942 h 633507"/>
                      <a:gd name="connsiteX198" fmla="*/ 477217 w 2102372"/>
                      <a:gd name="connsiteY198" fmla="*/ 299085 h 633507"/>
                      <a:gd name="connsiteX199" fmla="*/ 475979 w 2102372"/>
                      <a:gd name="connsiteY199" fmla="*/ 298228 h 633507"/>
                      <a:gd name="connsiteX200" fmla="*/ 471979 w 2102372"/>
                      <a:gd name="connsiteY200" fmla="*/ 297466 h 633507"/>
                      <a:gd name="connsiteX201" fmla="*/ 468645 w 2102372"/>
                      <a:gd name="connsiteY201" fmla="*/ 296894 h 633507"/>
                      <a:gd name="connsiteX202" fmla="*/ 463501 w 2102372"/>
                      <a:gd name="connsiteY202" fmla="*/ 296704 h 633507"/>
                      <a:gd name="connsiteX203" fmla="*/ 461310 w 2102372"/>
                      <a:gd name="connsiteY203" fmla="*/ 296037 h 633507"/>
                      <a:gd name="connsiteX204" fmla="*/ 456929 w 2102372"/>
                      <a:gd name="connsiteY204" fmla="*/ 293941 h 633507"/>
                      <a:gd name="connsiteX205" fmla="*/ 454357 w 2102372"/>
                      <a:gd name="connsiteY205" fmla="*/ 292322 h 633507"/>
                      <a:gd name="connsiteX206" fmla="*/ 448642 w 2102372"/>
                      <a:gd name="connsiteY206" fmla="*/ 288226 h 633507"/>
                      <a:gd name="connsiteX207" fmla="*/ 440927 w 2102372"/>
                      <a:gd name="connsiteY207" fmla="*/ 281654 h 633507"/>
                      <a:gd name="connsiteX208" fmla="*/ 438641 w 2102372"/>
                      <a:gd name="connsiteY208" fmla="*/ 279273 h 633507"/>
                      <a:gd name="connsiteX209" fmla="*/ 437688 w 2102372"/>
                      <a:gd name="connsiteY209" fmla="*/ 277939 h 633507"/>
                      <a:gd name="connsiteX210" fmla="*/ 435974 w 2102372"/>
                      <a:gd name="connsiteY210" fmla="*/ 277844 h 633507"/>
                      <a:gd name="connsiteX211" fmla="*/ 434736 w 2102372"/>
                      <a:gd name="connsiteY211" fmla="*/ 277749 h 633507"/>
                      <a:gd name="connsiteX212" fmla="*/ 434259 w 2102372"/>
                      <a:gd name="connsiteY212" fmla="*/ 279273 h 633507"/>
                      <a:gd name="connsiteX213" fmla="*/ 431878 w 2102372"/>
                      <a:gd name="connsiteY213" fmla="*/ 284131 h 633507"/>
                      <a:gd name="connsiteX214" fmla="*/ 426259 w 2102372"/>
                      <a:gd name="connsiteY214" fmla="*/ 291656 h 633507"/>
                      <a:gd name="connsiteX215" fmla="*/ 422925 w 2102372"/>
                      <a:gd name="connsiteY215" fmla="*/ 296609 h 633507"/>
                      <a:gd name="connsiteX216" fmla="*/ 419591 w 2102372"/>
                      <a:gd name="connsiteY216" fmla="*/ 302514 h 633507"/>
                      <a:gd name="connsiteX217" fmla="*/ 415876 w 2102372"/>
                      <a:gd name="connsiteY217" fmla="*/ 309086 h 633507"/>
                      <a:gd name="connsiteX218" fmla="*/ 400827 w 2102372"/>
                      <a:gd name="connsiteY218" fmla="*/ 331184 h 633507"/>
                      <a:gd name="connsiteX219" fmla="*/ 400636 w 2102372"/>
                      <a:gd name="connsiteY219" fmla="*/ 331470 h 633507"/>
                      <a:gd name="connsiteX220" fmla="*/ 400255 w 2102372"/>
                      <a:gd name="connsiteY220" fmla="*/ 331565 h 633507"/>
                      <a:gd name="connsiteX221" fmla="*/ 398350 w 2102372"/>
                      <a:gd name="connsiteY221" fmla="*/ 331565 h 633507"/>
                      <a:gd name="connsiteX222" fmla="*/ 397969 w 2102372"/>
                      <a:gd name="connsiteY222" fmla="*/ 331470 h 633507"/>
                      <a:gd name="connsiteX223" fmla="*/ 395017 w 2102372"/>
                      <a:gd name="connsiteY223" fmla="*/ 336804 h 633507"/>
                      <a:gd name="connsiteX224" fmla="*/ 394159 w 2102372"/>
                      <a:gd name="connsiteY224" fmla="*/ 339757 h 633507"/>
                      <a:gd name="connsiteX225" fmla="*/ 392159 w 2102372"/>
                      <a:gd name="connsiteY225" fmla="*/ 343281 h 633507"/>
                      <a:gd name="connsiteX226" fmla="*/ 389397 w 2102372"/>
                      <a:gd name="connsiteY226" fmla="*/ 349758 h 633507"/>
                      <a:gd name="connsiteX227" fmla="*/ 396445 w 2102372"/>
                      <a:gd name="connsiteY227" fmla="*/ 356902 h 633507"/>
                      <a:gd name="connsiteX228" fmla="*/ 396636 w 2102372"/>
                      <a:gd name="connsiteY228" fmla="*/ 357092 h 633507"/>
                      <a:gd name="connsiteX229" fmla="*/ 396731 w 2102372"/>
                      <a:gd name="connsiteY229" fmla="*/ 357378 h 633507"/>
                      <a:gd name="connsiteX230" fmla="*/ 395969 w 2102372"/>
                      <a:gd name="connsiteY230" fmla="*/ 366713 h 633507"/>
                      <a:gd name="connsiteX231" fmla="*/ 395588 w 2102372"/>
                      <a:gd name="connsiteY231" fmla="*/ 367856 h 633507"/>
                      <a:gd name="connsiteX232" fmla="*/ 395397 w 2102372"/>
                      <a:gd name="connsiteY232" fmla="*/ 368046 h 633507"/>
                      <a:gd name="connsiteX233" fmla="*/ 386539 w 2102372"/>
                      <a:gd name="connsiteY233" fmla="*/ 366046 h 633507"/>
                      <a:gd name="connsiteX234" fmla="*/ 385110 w 2102372"/>
                      <a:gd name="connsiteY234" fmla="*/ 364617 h 633507"/>
                      <a:gd name="connsiteX235" fmla="*/ 382634 w 2102372"/>
                      <a:gd name="connsiteY235" fmla="*/ 364617 h 633507"/>
                      <a:gd name="connsiteX236" fmla="*/ 378252 w 2102372"/>
                      <a:gd name="connsiteY236" fmla="*/ 364045 h 633507"/>
                      <a:gd name="connsiteX237" fmla="*/ 378062 w 2102372"/>
                      <a:gd name="connsiteY237" fmla="*/ 362903 h 633507"/>
                      <a:gd name="connsiteX238" fmla="*/ 378062 w 2102372"/>
                      <a:gd name="connsiteY238" fmla="*/ 362426 h 633507"/>
                      <a:gd name="connsiteX239" fmla="*/ 375395 w 2102372"/>
                      <a:gd name="connsiteY239" fmla="*/ 362236 h 633507"/>
                      <a:gd name="connsiteX240" fmla="*/ 374442 w 2102372"/>
                      <a:gd name="connsiteY240" fmla="*/ 362331 h 633507"/>
                      <a:gd name="connsiteX241" fmla="*/ 370633 w 2102372"/>
                      <a:gd name="connsiteY241" fmla="*/ 355473 h 633507"/>
                      <a:gd name="connsiteX242" fmla="*/ 369966 w 2102372"/>
                      <a:gd name="connsiteY242" fmla="*/ 354330 h 633507"/>
                      <a:gd name="connsiteX243" fmla="*/ 362631 w 2102372"/>
                      <a:gd name="connsiteY243" fmla="*/ 355283 h 633507"/>
                      <a:gd name="connsiteX244" fmla="*/ 356345 w 2102372"/>
                      <a:gd name="connsiteY244" fmla="*/ 356330 h 633507"/>
                      <a:gd name="connsiteX245" fmla="*/ 339867 w 2102372"/>
                      <a:gd name="connsiteY245" fmla="*/ 357473 h 633507"/>
                      <a:gd name="connsiteX246" fmla="*/ 335676 w 2102372"/>
                      <a:gd name="connsiteY246" fmla="*/ 356807 h 633507"/>
                      <a:gd name="connsiteX247" fmla="*/ 332151 w 2102372"/>
                      <a:gd name="connsiteY247" fmla="*/ 355759 h 633507"/>
                      <a:gd name="connsiteX248" fmla="*/ 326722 w 2102372"/>
                      <a:gd name="connsiteY248" fmla="*/ 355759 h 633507"/>
                      <a:gd name="connsiteX249" fmla="*/ 323293 w 2102372"/>
                      <a:gd name="connsiteY249" fmla="*/ 355759 h 633507"/>
                      <a:gd name="connsiteX250" fmla="*/ 318912 w 2102372"/>
                      <a:gd name="connsiteY250" fmla="*/ 356426 h 633507"/>
                      <a:gd name="connsiteX251" fmla="*/ 317959 w 2102372"/>
                      <a:gd name="connsiteY251" fmla="*/ 356045 h 633507"/>
                      <a:gd name="connsiteX252" fmla="*/ 313483 w 2102372"/>
                      <a:gd name="connsiteY252" fmla="*/ 355949 h 633507"/>
                      <a:gd name="connsiteX253" fmla="*/ 309387 w 2102372"/>
                      <a:gd name="connsiteY253" fmla="*/ 355664 h 633507"/>
                      <a:gd name="connsiteX254" fmla="*/ 306434 w 2102372"/>
                      <a:gd name="connsiteY254" fmla="*/ 357092 h 633507"/>
                      <a:gd name="connsiteX255" fmla="*/ 303672 w 2102372"/>
                      <a:gd name="connsiteY255" fmla="*/ 358902 h 633507"/>
                      <a:gd name="connsiteX256" fmla="*/ 304910 w 2102372"/>
                      <a:gd name="connsiteY256" fmla="*/ 363093 h 633507"/>
                      <a:gd name="connsiteX257" fmla="*/ 308149 w 2102372"/>
                      <a:gd name="connsiteY257" fmla="*/ 364045 h 633507"/>
                      <a:gd name="connsiteX258" fmla="*/ 310911 w 2102372"/>
                      <a:gd name="connsiteY258" fmla="*/ 364808 h 633507"/>
                      <a:gd name="connsiteX259" fmla="*/ 311196 w 2102372"/>
                      <a:gd name="connsiteY259" fmla="*/ 365951 h 633507"/>
                      <a:gd name="connsiteX260" fmla="*/ 312625 w 2102372"/>
                      <a:gd name="connsiteY260" fmla="*/ 370141 h 633507"/>
                      <a:gd name="connsiteX261" fmla="*/ 314911 w 2102372"/>
                      <a:gd name="connsiteY261" fmla="*/ 372999 h 633507"/>
                      <a:gd name="connsiteX262" fmla="*/ 313959 w 2102372"/>
                      <a:gd name="connsiteY262" fmla="*/ 380047 h 633507"/>
                      <a:gd name="connsiteX263" fmla="*/ 312149 w 2102372"/>
                      <a:gd name="connsiteY263" fmla="*/ 383762 h 633507"/>
                      <a:gd name="connsiteX264" fmla="*/ 308910 w 2102372"/>
                      <a:gd name="connsiteY264" fmla="*/ 399955 h 633507"/>
                      <a:gd name="connsiteX265" fmla="*/ 309196 w 2102372"/>
                      <a:gd name="connsiteY265" fmla="*/ 401003 h 633507"/>
                      <a:gd name="connsiteX266" fmla="*/ 309292 w 2102372"/>
                      <a:gd name="connsiteY266" fmla="*/ 416528 h 633507"/>
                      <a:gd name="connsiteX267" fmla="*/ 309292 w 2102372"/>
                      <a:gd name="connsiteY267" fmla="*/ 417100 h 633507"/>
                      <a:gd name="connsiteX268" fmla="*/ 312721 w 2102372"/>
                      <a:gd name="connsiteY268" fmla="*/ 432626 h 633507"/>
                      <a:gd name="connsiteX269" fmla="*/ 312721 w 2102372"/>
                      <a:gd name="connsiteY269" fmla="*/ 432816 h 633507"/>
                      <a:gd name="connsiteX270" fmla="*/ 310339 w 2102372"/>
                      <a:gd name="connsiteY270" fmla="*/ 437007 h 633507"/>
                      <a:gd name="connsiteX271" fmla="*/ 308529 w 2102372"/>
                      <a:gd name="connsiteY271" fmla="*/ 439960 h 633507"/>
                      <a:gd name="connsiteX272" fmla="*/ 309577 w 2102372"/>
                      <a:gd name="connsiteY272" fmla="*/ 440341 h 633507"/>
                      <a:gd name="connsiteX273" fmla="*/ 310816 w 2102372"/>
                      <a:gd name="connsiteY273" fmla="*/ 441103 h 633507"/>
                      <a:gd name="connsiteX274" fmla="*/ 310434 w 2102372"/>
                      <a:gd name="connsiteY274" fmla="*/ 443389 h 633507"/>
                      <a:gd name="connsiteX275" fmla="*/ 310244 w 2102372"/>
                      <a:gd name="connsiteY275" fmla="*/ 443865 h 633507"/>
                      <a:gd name="connsiteX276" fmla="*/ 310054 w 2102372"/>
                      <a:gd name="connsiteY276" fmla="*/ 445865 h 633507"/>
                      <a:gd name="connsiteX277" fmla="*/ 309577 w 2102372"/>
                      <a:gd name="connsiteY277" fmla="*/ 449770 h 633507"/>
                      <a:gd name="connsiteX278" fmla="*/ 308910 w 2102372"/>
                      <a:gd name="connsiteY278" fmla="*/ 450533 h 633507"/>
                      <a:gd name="connsiteX279" fmla="*/ 305005 w 2102372"/>
                      <a:gd name="connsiteY279" fmla="*/ 449389 h 633507"/>
                      <a:gd name="connsiteX280" fmla="*/ 304529 w 2102372"/>
                      <a:gd name="connsiteY280" fmla="*/ 449104 h 633507"/>
                      <a:gd name="connsiteX281" fmla="*/ 300052 w 2102372"/>
                      <a:gd name="connsiteY281" fmla="*/ 449675 h 633507"/>
                      <a:gd name="connsiteX282" fmla="*/ 295956 w 2102372"/>
                      <a:gd name="connsiteY282" fmla="*/ 450723 h 633507"/>
                      <a:gd name="connsiteX283" fmla="*/ 293289 w 2102372"/>
                      <a:gd name="connsiteY283" fmla="*/ 452723 h 633507"/>
                      <a:gd name="connsiteX284" fmla="*/ 297576 w 2102372"/>
                      <a:gd name="connsiteY284" fmla="*/ 457295 h 633507"/>
                      <a:gd name="connsiteX285" fmla="*/ 298814 w 2102372"/>
                      <a:gd name="connsiteY285" fmla="*/ 458629 h 633507"/>
                      <a:gd name="connsiteX286" fmla="*/ 298624 w 2102372"/>
                      <a:gd name="connsiteY286" fmla="*/ 459391 h 633507"/>
                      <a:gd name="connsiteX287" fmla="*/ 295004 w 2102372"/>
                      <a:gd name="connsiteY287" fmla="*/ 460248 h 633507"/>
                      <a:gd name="connsiteX288" fmla="*/ 292813 w 2102372"/>
                      <a:gd name="connsiteY288" fmla="*/ 460343 h 633507"/>
                      <a:gd name="connsiteX289" fmla="*/ 288622 w 2102372"/>
                      <a:gd name="connsiteY289" fmla="*/ 460248 h 633507"/>
                      <a:gd name="connsiteX290" fmla="*/ 287384 w 2102372"/>
                      <a:gd name="connsiteY290" fmla="*/ 460058 h 633507"/>
                      <a:gd name="connsiteX291" fmla="*/ 287193 w 2102372"/>
                      <a:gd name="connsiteY291" fmla="*/ 460439 h 633507"/>
                      <a:gd name="connsiteX292" fmla="*/ 285003 w 2102372"/>
                      <a:gd name="connsiteY292" fmla="*/ 463487 h 633507"/>
                      <a:gd name="connsiteX293" fmla="*/ 280812 w 2102372"/>
                      <a:gd name="connsiteY293" fmla="*/ 470821 h 633507"/>
                      <a:gd name="connsiteX294" fmla="*/ 281955 w 2102372"/>
                      <a:gd name="connsiteY294" fmla="*/ 472535 h 633507"/>
                      <a:gd name="connsiteX295" fmla="*/ 282526 w 2102372"/>
                      <a:gd name="connsiteY295" fmla="*/ 472916 h 633507"/>
                      <a:gd name="connsiteX296" fmla="*/ 283764 w 2102372"/>
                      <a:gd name="connsiteY296" fmla="*/ 474536 h 633507"/>
                      <a:gd name="connsiteX297" fmla="*/ 282431 w 2102372"/>
                      <a:gd name="connsiteY297" fmla="*/ 475488 h 633507"/>
                      <a:gd name="connsiteX298" fmla="*/ 280907 w 2102372"/>
                      <a:gd name="connsiteY298" fmla="*/ 476250 h 633507"/>
                      <a:gd name="connsiteX299" fmla="*/ 280717 w 2102372"/>
                      <a:gd name="connsiteY299" fmla="*/ 482060 h 633507"/>
                      <a:gd name="connsiteX300" fmla="*/ 279478 w 2102372"/>
                      <a:gd name="connsiteY300" fmla="*/ 488061 h 633507"/>
                      <a:gd name="connsiteX301" fmla="*/ 277573 w 2102372"/>
                      <a:gd name="connsiteY301" fmla="*/ 488442 h 633507"/>
                      <a:gd name="connsiteX302" fmla="*/ 274335 w 2102372"/>
                      <a:gd name="connsiteY302" fmla="*/ 489490 h 633507"/>
                      <a:gd name="connsiteX303" fmla="*/ 274430 w 2102372"/>
                      <a:gd name="connsiteY303" fmla="*/ 491299 h 633507"/>
                      <a:gd name="connsiteX304" fmla="*/ 274144 w 2102372"/>
                      <a:gd name="connsiteY304" fmla="*/ 494633 h 633507"/>
                      <a:gd name="connsiteX305" fmla="*/ 265953 w 2102372"/>
                      <a:gd name="connsiteY305" fmla="*/ 493776 h 633507"/>
                      <a:gd name="connsiteX306" fmla="*/ 261476 w 2102372"/>
                      <a:gd name="connsiteY306" fmla="*/ 495300 h 633507"/>
                      <a:gd name="connsiteX307" fmla="*/ 256142 w 2102372"/>
                      <a:gd name="connsiteY307" fmla="*/ 498348 h 633507"/>
                      <a:gd name="connsiteX308" fmla="*/ 254427 w 2102372"/>
                      <a:gd name="connsiteY308" fmla="*/ 498158 h 633507"/>
                      <a:gd name="connsiteX309" fmla="*/ 252522 w 2102372"/>
                      <a:gd name="connsiteY309" fmla="*/ 498253 h 633507"/>
                      <a:gd name="connsiteX310" fmla="*/ 246617 w 2102372"/>
                      <a:gd name="connsiteY310" fmla="*/ 498443 h 633507"/>
                      <a:gd name="connsiteX311" fmla="*/ 244236 w 2102372"/>
                      <a:gd name="connsiteY311" fmla="*/ 498062 h 633507"/>
                      <a:gd name="connsiteX312" fmla="*/ 240616 w 2102372"/>
                      <a:gd name="connsiteY312" fmla="*/ 498824 h 633507"/>
                      <a:gd name="connsiteX313" fmla="*/ 238806 w 2102372"/>
                      <a:gd name="connsiteY313" fmla="*/ 499682 h 633507"/>
                      <a:gd name="connsiteX314" fmla="*/ 234996 w 2102372"/>
                      <a:gd name="connsiteY314" fmla="*/ 501206 h 633507"/>
                      <a:gd name="connsiteX315" fmla="*/ 230234 w 2102372"/>
                      <a:gd name="connsiteY315" fmla="*/ 501968 h 633507"/>
                      <a:gd name="connsiteX316" fmla="*/ 227472 w 2102372"/>
                      <a:gd name="connsiteY316" fmla="*/ 502253 h 633507"/>
                      <a:gd name="connsiteX317" fmla="*/ 224233 w 2102372"/>
                      <a:gd name="connsiteY317" fmla="*/ 503396 h 633507"/>
                      <a:gd name="connsiteX318" fmla="*/ 218613 w 2102372"/>
                      <a:gd name="connsiteY318" fmla="*/ 505111 h 633507"/>
                      <a:gd name="connsiteX319" fmla="*/ 216137 w 2102372"/>
                      <a:gd name="connsiteY319" fmla="*/ 504920 h 633507"/>
                      <a:gd name="connsiteX320" fmla="*/ 215470 w 2102372"/>
                      <a:gd name="connsiteY320" fmla="*/ 506349 h 633507"/>
                      <a:gd name="connsiteX321" fmla="*/ 211375 w 2102372"/>
                      <a:gd name="connsiteY321" fmla="*/ 507206 h 633507"/>
                      <a:gd name="connsiteX322" fmla="*/ 209088 w 2102372"/>
                      <a:gd name="connsiteY322" fmla="*/ 507397 h 633507"/>
                      <a:gd name="connsiteX323" fmla="*/ 200135 w 2102372"/>
                      <a:gd name="connsiteY323" fmla="*/ 508349 h 633507"/>
                      <a:gd name="connsiteX324" fmla="*/ 195372 w 2102372"/>
                      <a:gd name="connsiteY324" fmla="*/ 507492 h 633507"/>
                      <a:gd name="connsiteX325" fmla="*/ 193849 w 2102372"/>
                      <a:gd name="connsiteY325" fmla="*/ 510254 h 633507"/>
                      <a:gd name="connsiteX326" fmla="*/ 189943 w 2102372"/>
                      <a:gd name="connsiteY326" fmla="*/ 514350 h 633507"/>
                      <a:gd name="connsiteX327" fmla="*/ 187181 w 2102372"/>
                      <a:gd name="connsiteY327" fmla="*/ 514160 h 633507"/>
                      <a:gd name="connsiteX328" fmla="*/ 179847 w 2102372"/>
                      <a:gd name="connsiteY328" fmla="*/ 514636 h 633507"/>
                      <a:gd name="connsiteX329" fmla="*/ 179275 w 2102372"/>
                      <a:gd name="connsiteY329" fmla="*/ 516160 h 633507"/>
                      <a:gd name="connsiteX330" fmla="*/ 178132 w 2102372"/>
                      <a:gd name="connsiteY330" fmla="*/ 518732 h 633507"/>
                      <a:gd name="connsiteX331" fmla="*/ 168512 w 2102372"/>
                      <a:gd name="connsiteY331" fmla="*/ 518541 h 633507"/>
                      <a:gd name="connsiteX332" fmla="*/ 166131 w 2102372"/>
                      <a:gd name="connsiteY332" fmla="*/ 518065 h 633507"/>
                      <a:gd name="connsiteX333" fmla="*/ 164607 w 2102372"/>
                      <a:gd name="connsiteY333" fmla="*/ 516731 h 633507"/>
                      <a:gd name="connsiteX334" fmla="*/ 161654 w 2102372"/>
                      <a:gd name="connsiteY334" fmla="*/ 514922 h 633507"/>
                      <a:gd name="connsiteX335" fmla="*/ 153177 w 2102372"/>
                      <a:gd name="connsiteY335" fmla="*/ 512255 h 633507"/>
                      <a:gd name="connsiteX336" fmla="*/ 152891 w 2102372"/>
                      <a:gd name="connsiteY336" fmla="*/ 510635 h 633507"/>
                      <a:gd name="connsiteX337" fmla="*/ 152986 w 2102372"/>
                      <a:gd name="connsiteY337" fmla="*/ 510254 h 633507"/>
                      <a:gd name="connsiteX338" fmla="*/ 152986 w 2102372"/>
                      <a:gd name="connsiteY338" fmla="*/ 510254 h 633507"/>
                      <a:gd name="connsiteX339" fmla="*/ 152129 w 2102372"/>
                      <a:gd name="connsiteY339" fmla="*/ 509968 h 633507"/>
                      <a:gd name="connsiteX340" fmla="*/ 140413 w 2102372"/>
                      <a:gd name="connsiteY340" fmla="*/ 512636 h 633507"/>
                      <a:gd name="connsiteX341" fmla="*/ 138889 w 2102372"/>
                      <a:gd name="connsiteY341" fmla="*/ 515112 h 633507"/>
                      <a:gd name="connsiteX342" fmla="*/ 135079 w 2102372"/>
                      <a:gd name="connsiteY342" fmla="*/ 519493 h 633507"/>
                      <a:gd name="connsiteX343" fmla="*/ 133650 w 2102372"/>
                      <a:gd name="connsiteY343" fmla="*/ 522256 h 633507"/>
                      <a:gd name="connsiteX344" fmla="*/ 130698 w 2102372"/>
                      <a:gd name="connsiteY344" fmla="*/ 526637 h 633507"/>
                      <a:gd name="connsiteX345" fmla="*/ 127174 w 2102372"/>
                      <a:gd name="connsiteY345" fmla="*/ 530066 h 633507"/>
                      <a:gd name="connsiteX346" fmla="*/ 124506 w 2102372"/>
                      <a:gd name="connsiteY346" fmla="*/ 532924 h 633507"/>
                      <a:gd name="connsiteX347" fmla="*/ 123935 w 2102372"/>
                      <a:gd name="connsiteY347" fmla="*/ 533210 h 633507"/>
                      <a:gd name="connsiteX348" fmla="*/ 115839 w 2102372"/>
                      <a:gd name="connsiteY348" fmla="*/ 535114 h 633507"/>
                      <a:gd name="connsiteX349" fmla="*/ 115458 w 2102372"/>
                      <a:gd name="connsiteY349" fmla="*/ 533972 h 633507"/>
                      <a:gd name="connsiteX350" fmla="*/ 114886 w 2102372"/>
                      <a:gd name="connsiteY350" fmla="*/ 531114 h 633507"/>
                      <a:gd name="connsiteX351" fmla="*/ 114886 w 2102372"/>
                      <a:gd name="connsiteY351" fmla="*/ 531114 h 633507"/>
                      <a:gd name="connsiteX352" fmla="*/ 114600 w 2102372"/>
                      <a:gd name="connsiteY352" fmla="*/ 531305 h 633507"/>
                      <a:gd name="connsiteX353" fmla="*/ 108409 w 2102372"/>
                      <a:gd name="connsiteY353" fmla="*/ 531019 h 633507"/>
                      <a:gd name="connsiteX354" fmla="*/ 102504 w 2102372"/>
                      <a:gd name="connsiteY354" fmla="*/ 532162 h 633507"/>
                      <a:gd name="connsiteX355" fmla="*/ 101456 w 2102372"/>
                      <a:gd name="connsiteY355" fmla="*/ 533114 h 633507"/>
                      <a:gd name="connsiteX356" fmla="*/ 99170 w 2102372"/>
                      <a:gd name="connsiteY356" fmla="*/ 532162 h 633507"/>
                      <a:gd name="connsiteX357" fmla="*/ 97360 w 2102372"/>
                      <a:gd name="connsiteY357" fmla="*/ 531209 h 633507"/>
                      <a:gd name="connsiteX358" fmla="*/ 92883 w 2102372"/>
                      <a:gd name="connsiteY358" fmla="*/ 531019 h 633507"/>
                      <a:gd name="connsiteX359" fmla="*/ 92883 w 2102372"/>
                      <a:gd name="connsiteY359" fmla="*/ 529495 h 633507"/>
                      <a:gd name="connsiteX360" fmla="*/ 93074 w 2102372"/>
                      <a:gd name="connsiteY360" fmla="*/ 527971 h 633507"/>
                      <a:gd name="connsiteX361" fmla="*/ 95169 w 2102372"/>
                      <a:gd name="connsiteY361" fmla="*/ 523399 h 633507"/>
                      <a:gd name="connsiteX362" fmla="*/ 96217 w 2102372"/>
                      <a:gd name="connsiteY362" fmla="*/ 522256 h 633507"/>
                      <a:gd name="connsiteX363" fmla="*/ 95741 w 2102372"/>
                      <a:gd name="connsiteY363" fmla="*/ 521684 h 633507"/>
                      <a:gd name="connsiteX364" fmla="*/ 94693 w 2102372"/>
                      <a:gd name="connsiteY364" fmla="*/ 515779 h 633507"/>
                      <a:gd name="connsiteX365" fmla="*/ 94979 w 2102372"/>
                      <a:gd name="connsiteY365" fmla="*/ 513683 h 633507"/>
                      <a:gd name="connsiteX366" fmla="*/ 90598 w 2102372"/>
                      <a:gd name="connsiteY366" fmla="*/ 514445 h 633507"/>
                      <a:gd name="connsiteX367" fmla="*/ 86216 w 2102372"/>
                      <a:gd name="connsiteY367" fmla="*/ 515874 h 633507"/>
                      <a:gd name="connsiteX368" fmla="*/ 83168 w 2102372"/>
                      <a:gd name="connsiteY368" fmla="*/ 517112 h 633507"/>
                      <a:gd name="connsiteX369" fmla="*/ 77262 w 2102372"/>
                      <a:gd name="connsiteY369" fmla="*/ 517684 h 633507"/>
                      <a:gd name="connsiteX370" fmla="*/ 74596 w 2102372"/>
                      <a:gd name="connsiteY370" fmla="*/ 516731 h 633507"/>
                      <a:gd name="connsiteX371" fmla="*/ 69166 w 2102372"/>
                      <a:gd name="connsiteY371" fmla="*/ 513683 h 633507"/>
                      <a:gd name="connsiteX372" fmla="*/ 68976 w 2102372"/>
                      <a:gd name="connsiteY372" fmla="*/ 513397 h 633507"/>
                      <a:gd name="connsiteX373" fmla="*/ 66785 w 2102372"/>
                      <a:gd name="connsiteY373" fmla="*/ 510921 h 633507"/>
                      <a:gd name="connsiteX374" fmla="*/ 66690 w 2102372"/>
                      <a:gd name="connsiteY374" fmla="*/ 511112 h 633507"/>
                      <a:gd name="connsiteX375" fmla="*/ 66213 w 2102372"/>
                      <a:gd name="connsiteY375" fmla="*/ 512159 h 633507"/>
                      <a:gd name="connsiteX376" fmla="*/ 66880 w 2102372"/>
                      <a:gd name="connsiteY376" fmla="*/ 517589 h 633507"/>
                      <a:gd name="connsiteX377" fmla="*/ 66975 w 2102372"/>
                      <a:gd name="connsiteY377" fmla="*/ 519779 h 633507"/>
                      <a:gd name="connsiteX378" fmla="*/ 63737 w 2102372"/>
                      <a:gd name="connsiteY378" fmla="*/ 519208 h 633507"/>
                      <a:gd name="connsiteX379" fmla="*/ 61165 w 2102372"/>
                      <a:gd name="connsiteY379" fmla="*/ 517493 h 633507"/>
                      <a:gd name="connsiteX380" fmla="*/ 59736 w 2102372"/>
                      <a:gd name="connsiteY380" fmla="*/ 518541 h 633507"/>
                      <a:gd name="connsiteX381" fmla="*/ 55450 w 2102372"/>
                      <a:gd name="connsiteY381" fmla="*/ 519493 h 633507"/>
                      <a:gd name="connsiteX382" fmla="*/ 50783 w 2102372"/>
                      <a:gd name="connsiteY382" fmla="*/ 521780 h 633507"/>
                      <a:gd name="connsiteX383" fmla="*/ 42210 w 2102372"/>
                      <a:gd name="connsiteY383" fmla="*/ 524161 h 633507"/>
                      <a:gd name="connsiteX384" fmla="*/ 35448 w 2102372"/>
                      <a:gd name="connsiteY384" fmla="*/ 522065 h 633507"/>
                      <a:gd name="connsiteX385" fmla="*/ 32685 w 2102372"/>
                      <a:gd name="connsiteY385" fmla="*/ 521494 h 633507"/>
                      <a:gd name="connsiteX386" fmla="*/ 32400 w 2102372"/>
                      <a:gd name="connsiteY386" fmla="*/ 521303 h 633507"/>
                      <a:gd name="connsiteX387" fmla="*/ 31923 w 2102372"/>
                      <a:gd name="connsiteY387" fmla="*/ 521780 h 633507"/>
                      <a:gd name="connsiteX388" fmla="*/ 30495 w 2102372"/>
                      <a:gd name="connsiteY388" fmla="*/ 522541 h 633507"/>
                      <a:gd name="connsiteX389" fmla="*/ 28685 w 2102372"/>
                      <a:gd name="connsiteY389" fmla="*/ 523399 h 633507"/>
                      <a:gd name="connsiteX390" fmla="*/ 28780 w 2102372"/>
                      <a:gd name="connsiteY390" fmla="*/ 524256 h 633507"/>
                      <a:gd name="connsiteX391" fmla="*/ 28494 w 2102372"/>
                      <a:gd name="connsiteY391" fmla="*/ 525589 h 633507"/>
                      <a:gd name="connsiteX392" fmla="*/ 27923 w 2102372"/>
                      <a:gd name="connsiteY392" fmla="*/ 525971 h 633507"/>
                      <a:gd name="connsiteX393" fmla="*/ 26208 w 2102372"/>
                      <a:gd name="connsiteY393" fmla="*/ 527876 h 633507"/>
                      <a:gd name="connsiteX394" fmla="*/ 24113 w 2102372"/>
                      <a:gd name="connsiteY394" fmla="*/ 530066 h 633507"/>
                      <a:gd name="connsiteX395" fmla="*/ 21065 w 2102372"/>
                      <a:gd name="connsiteY395" fmla="*/ 533591 h 633507"/>
                      <a:gd name="connsiteX396" fmla="*/ 21255 w 2102372"/>
                      <a:gd name="connsiteY396" fmla="*/ 533781 h 633507"/>
                      <a:gd name="connsiteX397" fmla="*/ 22875 w 2102372"/>
                      <a:gd name="connsiteY397" fmla="*/ 540925 h 633507"/>
                      <a:gd name="connsiteX398" fmla="*/ 22779 w 2102372"/>
                      <a:gd name="connsiteY398" fmla="*/ 541211 h 633507"/>
                      <a:gd name="connsiteX399" fmla="*/ 20017 w 2102372"/>
                      <a:gd name="connsiteY399" fmla="*/ 544449 h 633507"/>
                      <a:gd name="connsiteX400" fmla="*/ 18112 w 2102372"/>
                      <a:gd name="connsiteY400" fmla="*/ 546259 h 633507"/>
                      <a:gd name="connsiteX401" fmla="*/ 17826 w 2102372"/>
                      <a:gd name="connsiteY401" fmla="*/ 546640 h 633507"/>
                      <a:gd name="connsiteX402" fmla="*/ 14874 w 2102372"/>
                      <a:gd name="connsiteY402" fmla="*/ 547783 h 633507"/>
                      <a:gd name="connsiteX403" fmla="*/ 14112 w 2102372"/>
                      <a:gd name="connsiteY403" fmla="*/ 547688 h 633507"/>
                      <a:gd name="connsiteX404" fmla="*/ 10587 w 2102372"/>
                      <a:gd name="connsiteY404" fmla="*/ 546640 h 633507"/>
                      <a:gd name="connsiteX405" fmla="*/ 10111 w 2102372"/>
                      <a:gd name="connsiteY405" fmla="*/ 546354 h 633507"/>
                      <a:gd name="connsiteX406" fmla="*/ 7444 w 2102372"/>
                      <a:gd name="connsiteY406" fmla="*/ 545306 h 633507"/>
                      <a:gd name="connsiteX407" fmla="*/ 6968 w 2102372"/>
                      <a:gd name="connsiteY407" fmla="*/ 546068 h 633507"/>
                      <a:gd name="connsiteX408" fmla="*/ 3920 w 2102372"/>
                      <a:gd name="connsiteY408" fmla="*/ 547878 h 633507"/>
                      <a:gd name="connsiteX409" fmla="*/ 3825 w 2102372"/>
                      <a:gd name="connsiteY409" fmla="*/ 547878 h 633507"/>
                      <a:gd name="connsiteX410" fmla="*/ 4206 w 2102372"/>
                      <a:gd name="connsiteY410" fmla="*/ 549116 h 633507"/>
                      <a:gd name="connsiteX411" fmla="*/ 3444 w 2102372"/>
                      <a:gd name="connsiteY411" fmla="*/ 551021 h 633507"/>
                      <a:gd name="connsiteX412" fmla="*/ 2872 w 2102372"/>
                      <a:gd name="connsiteY412" fmla="*/ 552069 h 633507"/>
                      <a:gd name="connsiteX413" fmla="*/ 3348 w 2102372"/>
                      <a:gd name="connsiteY413" fmla="*/ 553307 h 633507"/>
                      <a:gd name="connsiteX414" fmla="*/ 3253 w 2102372"/>
                      <a:gd name="connsiteY414" fmla="*/ 553784 h 633507"/>
                      <a:gd name="connsiteX415" fmla="*/ 3634 w 2102372"/>
                      <a:gd name="connsiteY415" fmla="*/ 553879 h 633507"/>
                      <a:gd name="connsiteX416" fmla="*/ 5158 w 2102372"/>
                      <a:gd name="connsiteY416" fmla="*/ 556165 h 633507"/>
                      <a:gd name="connsiteX417" fmla="*/ 5158 w 2102372"/>
                      <a:gd name="connsiteY417" fmla="*/ 557117 h 633507"/>
                      <a:gd name="connsiteX418" fmla="*/ 5730 w 2102372"/>
                      <a:gd name="connsiteY418" fmla="*/ 559403 h 633507"/>
                      <a:gd name="connsiteX419" fmla="*/ 6206 w 2102372"/>
                      <a:gd name="connsiteY419" fmla="*/ 562642 h 633507"/>
                      <a:gd name="connsiteX420" fmla="*/ 5920 w 2102372"/>
                      <a:gd name="connsiteY420" fmla="*/ 565309 h 633507"/>
                      <a:gd name="connsiteX421" fmla="*/ 5920 w 2102372"/>
                      <a:gd name="connsiteY421" fmla="*/ 565499 h 633507"/>
                      <a:gd name="connsiteX422" fmla="*/ 6111 w 2102372"/>
                      <a:gd name="connsiteY422" fmla="*/ 565880 h 633507"/>
                      <a:gd name="connsiteX423" fmla="*/ 6396 w 2102372"/>
                      <a:gd name="connsiteY423" fmla="*/ 565880 h 633507"/>
                      <a:gd name="connsiteX424" fmla="*/ 8206 w 2102372"/>
                      <a:gd name="connsiteY424" fmla="*/ 565690 h 633507"/>
                      <a:gd name="connsiteX425" fmla="*/ 8968 w 2102372"/>
                      <a:gd name="connsiteY425" fmla="*/ 567690 h 633507"/>
                      <a:gd name="connsiteX426" fmla="*/ 8968 w 2102372"/>
                      <a:gd name="connsiteY426" fmla="*/ 568262 h 633507"/>
                      <a:gd name="connsiteX427" fmla="*/ 8301 w 2102372"/>
                      <a:gd name="connsiteY427" fmla="*/ 571500 h 633507"/>
                      <a:gd name="connsiteX428" fmla="*/ 6682 w 2102372"/>
                      <a:gd name="connsiteY428" fmla="*/ 572929 h 633507"/>
                      <a:gd name="connsiteX429" fmla="*/ 5349 w 2102372"/>
                      <a:gd name="connsiteY429" fmla="*/ 572262 h 633507"/>
                      <a:gd name="connsiteX430" fmla="*/ 3825 w 2102372"/>
                      <a:gd name="connsiteY430" fmla="*/ 571405 h 633507"/>
                      <a:gd name="connsiteX431" fmla="*/ 2396 w 2102372"/>
                      <a:gd name="connsiteY431" fmla="*/ 572834 h 633507"/>
                      <a:gd name="connsiteX432" fmla="*/ 2396 w 2102372"/>
                      <a:gd name="connsiteY432" fmla="*/ 575024 h 633507"/>
                      <a:gd name="connsiteX433" fmla="*/ 2301 w 2102372"/>
                      <a:gd name="connsiteY433" fmla="*/ 578644 h 633507"/>
                      <a:gd name="connsiteX434" fmla="*/ 1920 w 2102372"/>
                      <a:gd name="connsiteY434" fmla="*/ 580358 h 633507"/>
                      <a:gd name="connsiteX435" fmla="*/ 1825 w 2102372"/>
                      <a:gd name="connsiteY435" fmla="*/ 581406 h 633507"/>
                      <a:gd name="connsiteX436" fmla="*/ 1729 w 2102372"/>
                      <a:gd name="connsiteY436" fmla="*/ 583311 h 633507"/>
                      <a:gd name="connsiteX437" fmla="*/ 1729 w 2102372"/>
                      <a:gd name="connsiteY437" fmla="*/ 586073 h 633507"/>
                      <a:gd name="connsiteX438" fmla="*/ 110 w 2102372"/>
                      <a:gd name="connsiteY438" fmla="*/ 586359 h 633507"/>
                      <a:gd name="connsiteX439" fmla="*/ 110 w 2102372"/>
                      <a:gd name="connsiteY439" fmla="*/ 583121 h 633507"/>
                      <a:gd name="connsiteX440" fmla="*/ 205 w 2102372"/>
                      <a:gd name="connsiteY440" fmla="*/ 581311 h 633507"/>
                      <a:gd name="connsiteX441" fmla="*/ 300 w 2102372"/>
                      <a:gd name="connsiteY441" fmla="*/ 580263 h 633507"/>
                      <a:gd name="connsiteX442" fmla="*/ 872 w 2102372"/>
                      <a:gd name="connsiteY442" fmla="*/ 577882 h 633507"/>
                      <a:gd name="connsiteX443" fmla="*/ 777 w 2102372"/>
                      <a:gd name="connsiteY443" fmla="*/ 575405 h 633507"/>
                      <a:gd name="connsiteX444" fmla="*/ 872 w 2102372"/>
                      <a:gd name="connsiteY444" fmla="*/ 572167 h 633507"/>
                      <a:gd name="connsiteX445" fmla="*/ 2872 w 2102372"/>
                      <a:gd name="connsiteY445" fmla="*/ 570071 h 633507"/>
                      <a:gd name="connsiteX446" fmla="*/ 6587 w 2102372"/>
                      <a:gd name="connsiteY446" fmla="*/ 571119 h 633507"/>
                      <a:gd name="connsiteX447" fmla="*/ 6587 w 2102372"/>
                      <a:gd name="connsiteY447" fmla="*/ 571119 h 633507"/>
                      <a:gd name="connsiteX448" fmla="*/ 6873 w 2102372"/>
                      <a:gd name="connsiteY448" fmla="*/ 570643 h 633507"/>
                      <a:gd name="connsiteX449" fmla="*/ 7349 w 2102372"/>
                      <a:gd name="connsiteY449" fmla="*/ 568166 h 633507"/>
                      <a:gd name="connsiteX450" fmla="*/ 7349 w 2102372"/>
                      <a:gd name="connsiteY450" fmla="*/ 567595 h 633507"/>
                      <a:gd name="connsiteX451" fmla="*/ 7349 w 2102372"/>
                      <a:gd name="connsiteY451" fmla="*/ 567214 h 633507"/>
                      <a:gd name="connsiteX452" fmla="*/ 7254 w 2102372"/>
                      <a:gd name="connsiteY452" fmla="*/ 567214 h 633507"/>
                      <a:gd name="connsiteX453" fmla="*/ 5349 w 2102372"/>
                      <a:gd name="connsiteY453" fmla="*/ 567214 h 633507"/>
                      <a:gd name="connsiteX454" fmla="*/ 4301 w 2102372"/>
                      <a:gd name="connsiteY454" fmla="*/ 565404 h 633507"/>
                      <a:gd name="connsiteX455" fmla="*/ 4301 w 2102372"/>
                      <a:gd name="connsiteY455" fmla="*/ 565214 h 633507"/>
                      <a:gd name="connsiteX456" fmla="*/ 4682 w 2102372"/>
                      <a:gd name="connsiteY456" fmla="*/ 562166 h 633507"/>
                      <a:gd name="connsiteX457" fmla="*/ 4301 w 2102372"/>
                      <a:gd name="connsiteY457" fmla="*/ 559975 h 633507"/>
                      <a:gd name="connsiteX458" fmla="*/ 3539 w 2102372"/>
                      <a:gd name="connsiteY458" fmla="*/ 557022 h 633507"/>
                      <a:gd name="connsiteX459" fmla="*/ 3634 w 2102372"/>
                      <a:gd name="connsiteY459" fmla="*/ 555974 h 633507"/>
                      <a:gd name="connsiteX460" fmla="*/ 3634 w 2102372"/>
                      <a:gd name="connsiteY460" fmla="*/ 555403 h 633507"/>
                      <a:gd name="connsiteX461" fmla="*/ 3539 w 2102372"/>
                      <a:gd name="connsiteY461" fmla="*/ 555403 h 633507"/>
                      <a:gd name="connsiteX462" fmla="*/ 1920 w 2102372"/>
                      <a:gd name="connsiteY462" fmla="*/ 554641 h 633507"/>
                      <a:gd name="connsiteX463" fmla="*/ 1729 w 2102372"/>
                      <a:gd name="connsiteY463" fmla="*/ 553022 h 633507"/>
                      <a:gd name="connsiteX464" fmla="*/ 1634 w 2102372"/>
                      <a:gd name="connsiteY464" fmla="*/ 552926 h 633507"/>
                      <a:gd name="connsiteX465" fmla="*/ 1158 w 2102372"/>
                      <a:gd name="connsiteY465" fmla="*/ 551974 h 633507"/>
                      <a:gd name="connsiteX466" fmla="*/ 2015 w 2102372"/>
                      <a:gd name="connsiteY466" fmla="*/ 549974 h 633507"/>
                      <a:gd name="connsiteX467" fmla="*/ 2586 w 2102372"/>
                      <a:gd name="connsiteY467" fmla="*/ 548831 h 633507"/>
                      <a:gd name="connsiteX468" fmla="*/ 2205 w 2102372"/>
                      <a:gd name="connsiteY468" fmla="*/ 548259 h 633507"/>
                      <a:gd name="connsiteX469" fmla="*/ 2015 w 2102372"/>
                      <a:gd name="connsiteY469" fmla="*/ 547973 h 633507"/>
                      <a:gd name="connsiteX470" fmla="*/ 1825 w 2102372"/>
                      <a:gd name="connsiteY470" fmla="*/ 546354 h 633507"/>
                      <a:gd name="connsiteX471" fmla="*/ 4301 w 2102372"/>
                      <a:gd name="connsiteY471" fmla="*/ 546068 h 633507"/>
                      <a:gd name="connsiteX472" fmla="*/ 5539 w 2102372"/>
                      <a:gd name="connsiteY472" fmla="*/ 545116 h 633507"/>
                      <a:gd name="connsiteX473" fmla="*/ 6873 w 2102372"/>
                      <a:gd name="connsiteY473" fmla="*/ 543592 h 633507"/>
                      <a:gd name="connsiteX474" fmla="*/ 10969 w 2102372"/>
                      <a:gd name="connsiteY474" fmla="*/ 544735 h 633507"/>
                      <a:gd name="connsiteX475" fmla="*/ 11350 w 2102372"/>
                      <a:gd name="connsiteY475" fmla="*/ 544925 h 633507"/>
                      <a:gd name="connsiteX476" fmla="*/ 14398 w 2102372"/>
                      <a:gd name="connsiteY476" fmla="*/ 545783 h 633507"/>
                      <a:gd name="connsiteX477" fmla="*/ 15159 w 2102372"/>
                      <a:gd name="connsiteY477" fmla="*/ 545878 h 633507"/>
                      <a:gd name="connsiteX478" fmla="*/ 16493 w 2102372"/>
                      <a:gd name="connsiteY478" fmla="*/ 545402 h 633507"/>
                      <a:gd name="connsiteX479" fmla="*/ 16779 w 2102372"/>
                      <a:gd name="connsiteY479" fmla="*/ 545021 h 633507"/>
                      <a:gd name="connsiteX480" fmla="*/ 18874 w 2102372"/>
                      <a:gd name="connsiteY480" fmla="*/ 542925 h 633507"/>
                      <a:gd name="connsiteX481" fmla="*/ 21065 w 2102372"/>
                      <a:gd name="connsiteY481" fmla="*/ 540639 h 633507"/>
                      <a:gd name="connsiteX482" fmla="*/ 21160 w 2102372"/>
                      <a:gd name="connsiteY482" fmla="*/ 540353 h 633507"/>
                      <a:gd name="connsiteX483" fmla="*/ 20398 w 2102372"/>
                      <a:gd name="connsiteY483" fmla="*/ 534829 h 633507"/>
                      <a:gd name="connsiteX484" fmla="*/ 19446 w 2102372"/>
                      <a:gd name="connsiteY484" fmla="*/ 533400 h 633507"/>
                      <a:gd name="connsiteX485" fmla="*/ 23065 w 2102372"/>
                      <a:gd name="connsiteY485" fmla="*/ 528542 h 633507"/>
                      <a:gd name="connsiteX486" fmla="*/ 24684 w 2102372"/>
                      <a:gd name="connsiteY486" fmla="*/ 526923 h 633507"/>
                      <a:gd name="connsiteX487" fmla="*/ 27161 w 2102372"/>
                      <a:gd name="connsiteY487" fmla="*/ 524256 h 633507"/>
                      <a:gd name="connsiteX488" fmla="*/ 27256 w 2102372"/>
                      <a:gd name="connsiteY488" fmla="*/ 524256 h 633507"/>
                      <a:gd name="connsiteX489" fmla="*/ 27637 w 2102372"/>
                      <a:gd name="connsiteY489" fmla="*/ 522065 h 633507"/>
                      <a:gd name="connsiteX490" fmla="*/ 30114 w 2102372"/>
                      <a:gd name="connsiteY490" fmla="*/ 520827 h 633507"/>
                      <a:gd name="connsiteX491" fmla="*/ 30971 w 2102372"/>
                      <a:gd name="connsiteY491" fmla="*/ 520541 h 633507"/>
                      <a:gd name="connsiteX492" fmla="*/ 32495 w 2102372"/>
                      <a:gd name="connsiteY492" fmla="*/ 519589 h 633507"/>
                      <a:gd name="connsiteX493" fmla="*/ 33924 w 2102372"/>
                      <a:gd name="connsiteY493" fmla="*/ 520160 h 633507"/>
                      <a:gd name="connsiteX494" fmla="*/ 35067 w 2102372"/>
                      <a:gd name="connsiteY494" fmla="*/ 520446 h 633507"/>
                      <a:gd name="connsiteX495" fmla="*/ 43544 w 2102372"/>
                      <a:gd name="connsiteY495" fmla="*/ 522827 h 633507"/>
                      <a:gd name="connsiteX496" fmla="*/ 50116 w 2102372"/>
                      <a:gd name="connsiteY496" fmla="*/ 520256 h 633507"/>
                      <a:gd name="connsiteX497" fmla="*/ 56498 w 2102372"/>
                      <a:gd name="connsiteY497" fmla="*/ 518065 h 633507"/>
                      <a:gd name="connsiteX498" fmla="*/ 58689 w 2102372"/>
                      <a:gd name="connsiteY498" fmla="*/ 517398 h 633507"/>
                      <a:gd name="connsiteX499" fmla="*/ 61356 w 2102372"/>
                      <a:gd name="connsiteY499" fmla="*/ 515874 h 633507"/>
                      <a:gd name="connsiteX500" fmla="*/ 65166 w 2102372"/>
                      <a:gd name="connsiteY500" fmla="*/ 518160 h 633507"/>
                      <a:gd name="connsiteX501" fmla="*/ 65737 w 2102372"/>
                      <a:gd name="connsiteY501" fmla="*/ 518541 h 633507"/>
                      <a:gd name="connsiteX502" fmla="*/ 65071 w 2102372"/>
                      <a:gd name="connsiteY502" fmla="*/ 511683 h 633507"/>
                      <a:gd name="connsiteX503" fmla="*/ 65547 w 2102372"/>
                      <a:gd name="connsiteY503" fmla="*/ 510731 h 633507"/>
                      <a:gd name="connsiteX504" fmla="*/ 66975 w 2102372"/>
                      <a:gd name="connsiteY504" fmla="*/ 509492 h 633507"/>
                      <a:gd name="connsiteX505" fmla="*/ 70690 w 2102372"/>
                      <a:gd name="connsiteY505" fmla="*/ 512731 h 633507"/>
                      <a:gd name="connsiteX506" fmla="*/ 70785 w 2102372"/>
                      <a:gd name="connsiteY506" fmla="*/ 512921 h 633507"/>
                      <a:gd name="connsiteX507" fmla="*/ 75167 w 2102372"/>
                      <a:gd name="connsiteY507" fmla="*/ 515303 h 633507"/>
                      <a:gd name="connsiteX508" fmla="*/ 78501 w 2102372"/>
                      <a:gd name="connsiteY508" fmla="*/ 516541 h 633507"/>
                      <a:gd name="connsiteX509" fmla="*/ 82596 w 2102372"/>
                      <a:gd name="connsiteY509" fmla="*/ 515874 h 633507"/>
                      <a:gd name="connsiteX510" fmla="*/ 86597 w 2102372"/>
                      <a:gd name="connsiteY510" fmla="*/ 514445 h 633507"/>
                      <a:gd name="connsiteX511" fmla="*/ 90217 w 2102372"/>
                      <a:gd name="connsiteY511" fmla="*/ 513207 h 633507"/>
                      <a:gd name="connsiteX512" fmla="*/ 96694 w 2102372"/>
                      <a:gd name="connsiteY512" fmla="*/ 513112 h 633507"/>
                      <a:gd name="connsiteX513" fmla="*/ 96503 w 2102372"/>
                      <a:gd name="connsiteY513" fmla="*/ 516636 h 633507"/>
                      <a:gd name="connsiteX514" fmla="*/ 97075 w 2102372"/>
                      <a:gd name="connsiteY514" fmla="*/ 520827 h 633507"/>
                      <a:gd name="connsiteX515" fmla="*/ 98027 w 2102372"/>
                      <a:gd name="connsiteY515" fmla="*/ 522732 h 633507"/>
                      <a:gd name="connsiteX516" fmla="*/ 96312 w 2102372"/>
                      <a:gd name="connsiteY516" fmla="*/ 525113 h 633507"/>
                      <a:gd name="connsiteX517" fmla="*/ 94788 w 2102372"/>
                      <a:gd name="connsiteY517" fmla="*/ 527971 h 633507"/>
                      <a:gd name="connsiteX518" fmla="*/ 94693 w 2102372"/>
                      <a:gd name="connsiteY518" fmla="*/ 530352 h 633507"/>
                      <a:gd name="connsiteX519" fmla="*/ 97360 w 2102372"/>
                      <a:gd name="connsiteY519" fmla="*/ 530066 h 633507"/>
                      <a:gd name="connsiteX520" fmla="*/ 100408 w 2102372"/>
                      <a:gd name="connsiteY520" fmla="*/ 531305 h 633507"/>
                      <a:gd name="connsiteX521" fmla="*/ 101265 w 2102372"/>
                      <a:gd name="connsiteY521" fmla="*/ 531876 h 633507"/>
                      <a:gd name="connsiteX522" fmla="*/ 109267 w 2102372"/>
                      <a:gd name="connsiteY522" fmla="*/ 529876 h 633507"/>
                      <a:gd name="connsiteX523" fmla="*/ 113934 w 2102372"/>
                      <a:gd name="connsiteY523" fmla="*/ 530352 h 633507"/>
                      <a:gd name="connsiteX524" fmla="*/ 116125 w 2102372"/>
                      <a:gd name="connsiteY524" fmla="*/ 530162 h 633507"/>
                      <a:gd name="connsiteX525" fmla="*/ 117458 w 2102372"/>
                      <a:gd name="connsiteY525" fmla="*/ 534257 h 633507"/>
                      <a:gd name="connsiteX526" fmla="*/ 123649 w 2102372"/>
                      <a:gd name="connsiteY526" fmla="*/ 532162 h 633507"/>
                      <a:gd name="connsiteX527" fmla="*/ 124316 w 2102372"/>
                      <a:gd name="connsiteY527" fmla="*/ 531876 h 633507"/>
                      <a:gd name="connsiteX528" fmla="*/ 126221 w 2102372"/>
                      <a:gd name="connsiteY528" fmla="*/ 529590 h 633507"/>
                      <a:gd name="connsiteX529" fmla="*/ 130888 w 2102372"/>
                      <a:gd name="connsiteY529" fmla="*/ 525494 h 633507"/>
                      <a:gd name="connsiteX530" fmla="*/ 132412 w 2102372"/>
                      <a:gd name="connsiteY530" fmla="*/ 522446 h 633507"/>
                      <a:gd name="connsiteX531" fmla="*/ 135365 w 2102372"/>
                      <a:gd name="connsiteY531" fmla="*/ 518351 h 633507"/>
                      <a:gd name="connsiteX532" fmla="*/ 137746 w 2102372"/>
                      <a:gd name="connsiteY532" fmla="*/ 514826 h 633507"/>
                      <a:gd name="connsiteX533" fmla="*/ 139556 w 2102372"/>
                      <a:gd name="connsiteY533" fmla="*/ 511969 h 633507"/>
                      <a:gd name="connsiteX534" fmla="*/ 154225 w 2102372"/>
                      <a:gd name="connsiteY534" fmla="*/ 509397 h 633507"/>
                      <a:gd name="connsiteX535" fmla="*/ 154701 w 2102372"/>
                      <a:gd name="connsiteY535" fmla="*/ 511683 h 633507"/>
                      <a:gd name="connsiteX536" fmla="*/ 161368 w 2102372"/>
                      <a:gd name="connsiteY536" fmla="*/ 513874 h 633507"/>
                      <a:gd name="connsiteX537" fmla="*/ 166226 w 2102372"/>
                      <a:gd name="connsiteY537" fmla="*/ 516255 h 633507"/>
                      <a:gd name="connsiteX538" fmla="*/ 166702 w 2102372"/>
                      <a:gd name="connsiteY538" fmla="*/ 516922 h 633507"/>
                      <a:gd name="connsiteX539" fmla="*/ 169179 w 2102372"/>
                      <a:gd name="connsiteY539" fmla="*/ 517493 h 633507"/>
                      <a:gd name="connsiteX540" fmla="*/ 177370 w 2102372"/>
                      <a:gd name="connsiteY540" fmla="*/ 518065 h 633507"/>
                      <a:gd name="connsiteX541" fmla="*/ 177846 w 2102372"/>
                      <a:gd name="connsiteY541" fmla="*/ 516826 h 633507"/>
                      <a:gd name="connsiteX542" fmla="*/ 178989 w 2102372"/>
                      <a:gd name="connsiteY542" fmla="*/ 514064 h 633507"/>
                      <a:gd name="connsiteX543" fmla="*/ 187657 w 2102372"/>
                      <a:gd name="connsiteY543" fmla="*/ 513207 h 633507"/>
                      <a:gd name="connsiteX544" fmla="*/ 190134 w 2102372"/>
                      <a:gd name="connsiteY544" fmla="*/ 513397 h 633507"/>
                      <a:gd name="connsiteX545" fmla="*/ 192515 w 2102372"/>
                      <a:gd name="connsiteY545" fmla="*/ 510445 h 633507"/>
                      <a:gd name="connsiteX546" fmla="*/ 194896 w 2102372"/>
                      <a:gd name="connsiteY546" fmla="*/ 506635 h 633507"/>
                      <a:gd name="connsiteX547" fmla="*/ 200992 w 2102372"/>
                      <a:gd name="connsiteY547" fmla="*/ 507492 h 633507"/>
                      <a:gd name="connsiteX548" fmla="*/ 208612 w 2102372"/>
                      <a:gd name="connsiteY548" fmla="*/ 506635 h 633507"/>
                      <a:gd name="connsiteX549" fmla="*/ 211660 w 2102372"/>
                      <a:gd name="connsiteY549" fmla="*/ 506254 h 633507"/>
                      <a:gd name="connsiteX550" fmla="*/ 214518 w 2102372"/>
                      <a:gd name="connsiteY550" fmla="*/ 505873 h 633507"/>
                      <a:gd name="connsiteX551" fmla="*/ 214708 w 2102372"/>
                      <a:gd name="connsiteY551" fmla="*/ 505206 h 633507"/>
                      <a:gd name="connsiteX552" fmla="*/ 215089 w 2102372"/>
                      <a:gd name="connsiteY552" fmla="*/ 504349 h 633507"/>
                      <a:gd name="connsiteX553" fmla="*/ 218995 w 2102372"/>
                      <a:gd name="connsiteY553" fmla="*/ 504158 h 633507"/>
                      <a:gd name="connsiteX554" fmla="*/ 223662 w 2102372"/>
                      <a:gd name="connsiteY554" fmla="*/ 502634 h 633507"/>
                      <a:gd name="connsiteX555" fmla="*/ 228329 w 2102372"/>
                      <a:gd name="connsiteY555" fmla="*/ 501491 h 633507"/>
                      <a:gd name="connsiteX556" fmla="*/ 229948 w 2102372"/>
                      <a:gd name="connsiteY556" fmla="*/ 501110 h 633507"/>
                      <a:gd name="connsiteX557" fmla="*/ 235663 w 2102372"/>
                      <a:gd name="connsiteY557" fmla="*/ 500348 h 633507"/>
                      <a:gd name="connsiteX558" fmla="*/ 237949 w 2102372"/>
                      <a:gd name="connsiteY558" fmla="*/ 499110 h 633507"/>
                      <a:gd name="connsiteX559" fmla="*/ 241950 w 2102372"/>
                      <a:gd name="connsiteY559" fmla="*/ 498253 h 633507"/>
                      <a:gd name="connsiteX560" fmla="*/ 243379 w 2102372"/>
                      <a:gd name="connsiteY560" fmla="*/ 497491 h 633507"/>
                      <a:gd name="connsiteX561" fmla="*/ 247760 w 2102372"/>
                      <a:gd name="connsiteY561" fmla="*/ 497681 h 633507"/>
                      <a:gd name="connsiteX562" fmla="*/ 251760 w 2102372"/>
                      <a:gd name="connsiteY562" fmla="*/ 497681 h 633507"/>
                      <a:gd name="connsiteX563" fmla="*/ 254999 w 2102372"/>
                      <a:gd name="connsiteY563" fmla="*/ 497205 h 633507"/>
                      <a:gd name="connsiteX564" fmla="*/ 256428 w 2102372"/>
                      <a:gd name="connsiteY564" fmla="*/ 497395 h 633507"/>
                      <a:gd name="connsiteX565" fmla="*/ 260333 w 2102372"/>
                      <a:gd name="connsiteY565" fmla="*/ 495014 h 633507"/>
                      <a:gd name="connsiteX566" fmla="*/ 266715 w 2102372"/>
                      <a:gd name="connsiteY566" fmla="*/ 493014 h 633507"/>
                      <a:gd name="connsiteX567" fmla="*/ 273192 w 2102372"/>
                      <a:gd name="connsiteY567" fmla="*/ 494252 h 633507"/>
                      <a:gd name="connsiteX568" fmla="*/ 273096 w 2102372"/>
                      <a:gd name="connsiteY568" fmla="*/ 492633 h 633507"/>
                      <a:gd name="connsiteX569" fmla="*/ 273096 w 2102372"/>
                      <a:gd name="connsiteY569" fmla="*/ 489395 h 633507"/>
                      <a:gd name="connsiteX570" fmla="*/ 277478 w 2102372"/>
                      <a:gd name="connsiteY570" fmla="*/ 487585 h 633507"/>
                      <a:gd name="connsiteX571" fmla="*/ 279002 w 2102372"/>
                      <a:gd name="connsiteY571" fmla="*/ 487299 h 633507"/>
                      <a:gd name="connsiteX572" fmla="*/ 279192 w 2102372"/>
                      <a:gd name="connsiteY572" fmla="*/ 483013 h 633507"/>
                      <a:gd name="connsiteX573" fmla="*/ 279669 w 2102372"/>
                      <a:gd name="connsiteY573" fmla="*/ 476060 h 633507"/>
                      <a:gd name="connsiteX574" fmla="*/ 281383 w 2102372"/>
                      <a:gd name="connsiteY574" fmla="*/ 474821 h 633507"/>
                      <a:gd name="connsiteX575" fmla="*/ 281097 w 2102372"/>
                      <a:gd name="connsiteY575" fmla="*/ 474631 h 633507"/>
                      <a:gd name="connsiteX576" fmla="*/ 279288 w 2102372"/>
                      <a:gd name="connsiteY576" fmla="*/ 471773 h 633507"/>
                      <a:gd name="connsiteX577" fmla="*/ 283860 w 2102372"/>
                      <a:gd name="connsiteY577" fmla="*/ 463201 h 633507"/>
                      <a:gd name="connsiteX578" fmla="*/ 285765 w 2102372"/>
                      <a:gd name="connsiteY578" fmla="*/ 460629 h 633507"/>
                      <a:gd name="connsiteX579" fmla="*/ 286050 w 2102372"/>
                      <a:gd name="connsiteY579" fmla="*/ 460058 h 633507"/>
                      <a:gd name="connsiteX580" fmla="*/ 286050 w 2102372"/>
                      <a:gd name="connsiteY580" fmla="*/ 460058 h 633507"/>
                      <a:gd name="connsiteX581" fmla="*/ 285955 w 2102372"/>
                      <a:gd name="connsiteY581" fmla="*/ 459772 h 633507"/>
                      <a:gd name="connsiteX582" fmla="*/ 286431 w 2102372"/>
                      <a:gd name="connsiteY582" fmla="*/ 459391 h 633507"/>
                      <a:gd name="connsiteX583" fmla="*/ 289575 w 2102372"/>
                      <a:gd name="connsiteY583" fmla="*/ 459676 h 633507"/>
                      <a:gd name="connsiteX584" fmla="*/ 292432 w 2102372"/>
                      <a:gd name="connsiteY584" fmla="*/ 459486 h 633507"/>
                      <a:gd name="connsiteX585" fmla="*/ 295004 w 2102372"/>
                      <a:gd name="connsiteY585" fmla="*/ 459295 h 633507"/>
                      <a:gd name="connsiteX586" fmla="*/ 296528 w 2102372"/>
                      <a:gd name="connsiteY586" fmla="*/ 459295 h 633507"/>
                      <a:gd name="connsiteX587" fmla="*/ 291670 w 2102372"/>
                      <a:gd name="connsiteY587" fmla="*/ 453199 h 633507"/>
                      <a:gd name="connsiteX588" fmla="*/ 295671 w 2102372"/>
                      <a:gd name="connsiteY588" fmla="*/ 449770 h 633507"/>
                      <a:gd name="connsiteX589" fmla="*/ 295861 w 2102372"/>
                      <a:gd name="connsiteY589" fmla="*/ 449770 h 633507"/>
                      <a:gd name="connsiteX590" fmla="*/ 299481 w 2102372"/>
                      <a:gd name="connsiteY590" fmla="*/ 448913 h 633507"/>
                      <a:gd name="connsiteX591" fmla="*/ 305100 w 2102372"/>
                      <a:gd name="connsiteY591" fmla="*/ 448342 h 633507"/>
                      <a:gd name="connsiteX592" fmla="*/ 305863 w 2102372"/>
                      <a:gd name="connsiteY592" fmla="*/ 448723 h 633507"/>
                      <a:gd name="connsiteX593" fmla="*/ 308149 w 2102372"/>
                      <a:gd name="connsiteY593" fmla="*/ 449770 h 633507"/>
                      <a:gd name="connsiteX594" fmla="*/ 308529 w 2102372"/>
                      <a:gd name="connsiteY594" fmla="*/ 446532 h 633507"/>
                      <a:gd name="connsiteX595" fmla="*/ 308815 w 2102372"/>
                      <a:gd name="connsiteY595" fmla="*/ 444151 h 633507"/>
                      <a:gd name="connsiteX596" fmla="*/ 309196 w 2102372"/>
                      <a:gd name="connsiteY596" fmla="*/ 443389 h 633507"/>
                      <a:gd name="connsiteX597" fmla="*/ 309482 w 2102372"/>
                      <a:gd name="connsiteY597" fmla="*/ 442722 h 633507"/>
                      <a:gd name="connsiteX598" fmla="*/ 307196 w 2102372"/>
                      <a:gd name="connsiteY598" fmla="*/ 441389 h 633507"/>
                      <a:gd name="connsiteX599" fmla="*/ 309196 w 2102372"/>
                      <a:gd name="connsiteY599" fmla="*/ 436816 h 633507"/>
                      <a:gd name="connsiteX600" fmla="*/ 311292 w 2102372"/>
                      <a:gd name="connsiteY600" fmla="*/ 433483 h 633507"/>
                      <a:gd name="connsiteX601" fmla="*/ 307958 w 2102372"/>
                      <a:gd name="connsiteY601" fmla="*/ 418052 h 633507"/>
                      <a:gd name="connsiteX602" fmla="*/ 308053 w 2102372"/>
                      <a:gd name="connsiteY602" fmla="*/ 417195 h 633507"/>
                      <a:gd name="connsiteX603" fmla="*/ 308244 w 2102372"/>
                      <a:gd name="connsiteY603" fmla="*/ 402717 h 633507"/>
                      <a:gd name="connsiteX604" fmla="*/ 308149 w 2102372"/>
                      <a:gd name="connsiteY604" fmla="*/ 399383 h 633507"/>
                      <a:gd name="connsiteX605" fmla="*/ 310720 w 2102372"/>
                      <a:gd name="connsiteY605" fmla="*/ 384429 h 633507"/>
                      <a:gd name="connsiteX606" fmla="*/ 312911 w 2102372"/>
                      <a:gd name="connsiteY606" fmla="*/ 379666 h 633507"/>
                      <a:gd name="connsiteX607" fmla="*/ 313578 w 2102372"/>
                      <a:gd name="connsiteY607" fmla="*/ 374333 h 633507"/>
                      <a:gd name="connsiteX608" fmla="*/ 311768 w 2102372"/>
                      <a:gd name="connsiteY608" fmla="*/ 372142 h 633507"/>
                      <a:gd name="connsiteX609" fmla="*/ 309672 w 2102372"/>
                      <a:gd name="connsiteY609" fmla="*/ 366522 h 633507"/>
                      <a:gd name="connsiteX610" fmla="*/ 308149 w 2102372"/>
                      <a:gd name="connsiteY610" fmla="*/ 366427 h 633507"/>
                      <a:gd name="connsiteX611" fmla="*/ 303481 w 2102372"/>
                      <a:gd name="connsiteY611" fmla="*/ 364617 h 633507"/>
                      <a:gd name="connsiteX612" fmla="*/ 302148 w 2102372"/>
                      <a:gd name="connsiteY612" fmla="*/ 359093 h 633507"/>
                      <a:gd name="connsiteX613" fmla="*/ 305767 w 2102372"/>
                      <a:gd name="connsiteY613" fmla="*/ 356330 h 633507"/>
                      <a:gd name="connsiteX614" fmla="*/ 308625 w 2102372"/>
                      <a:gd name="connsiteY614" fmla="*/ 354901 h 633507"/>
                      <a:gd name="connsiteX615" fmla="*/ 314340 w 2102372"/>
                      <a:gd name="connsiteY615" fmla="*/ 355187 h 633507"/>
                      <a:gd name="connsiteX616" fmla="*/ 317007 w 2102372"/>
                      <a:gd name="connsiteY616" fmla="*/ 355473 h 633507"/>
                      <a:gd name="connsiteX617" fmla="*/ 319864 w 2102372"/>
                      <a:gd name="connsiteY617" fmla="*/ 355664 h 633507"/>
                      <a:gd name="connsiteX618" fmla="*/ 322150 w 2102372"/>
                      <a:gd name="connsiteY618" fmla="*/ 355378 h 633507"/>
                      <a:gd name="connsiteX619" fmla="*/ 327294 w 2102372"/>
                      <a:gd name="connsiteY619" fmla="*/ 354806 h 633507"/>
                      <a:gd name="connsiteX620" fmla="*/ 331485 w 2102372"/>
                      <a:gd name="connsiteY620" fmla="*/ 354997 h 633507"/>
                      <a:gd name="connsiteX621" fmla="*/ 336819 w 2102372"/>
                      <a:gd name="connsiteY621" fmla="*/ 356235 h 633507"/>
                      <a:gd name="connsiteX622" fmla="*/ 338819 w 2102372"/>
                      <a:gd name="connsiteY622" fmla="*/ 356997 h 633507"/>
                      <a:gd name="connsiteX623" fmla="*/ 356821 w 2102372"/>
                      <a:gd name="connsiteY623" fmla="*/ 355378 h 633507"/>
                      <a:gd name="connsiteX624" fmla="*/ 361870 w 2102372"/>
                      <a:gd name="connsiteY624" fmla="*/ 354520 h 633507"/>
                      <a:gd name="connsiteX625" fmla="*/ 370823 w 2102372"/>
                      <a:gd name="connsiteY625" fmla="*/ 353473 h 633507"/>
                      <a:gd name="connsiteX626" fmla="*/ 372347 w 2102372"/>
                      <a:gd name="connsiteY626" fmla="*/ 356045 h 633507"/>
                      <a:gd name="connsiteX627" fmla="*/ 374633 w 2102372"/>
                      <a:gd name="connsiteY627" fmla="*/ 361283 h 633507"/>
                      <a:gd name="connsiteX628" fmla="*/ 375395 w 2102372"/>
                      <a:gd name="connsiteY628" fmla="*/ 361188 h 633507"/>
                      <a:gd name="connsiteX629" fmla="*/ 379491 w 2102372"/>
                      <a:gd name="connsiteY629" fmla="*/ 361950 h 633507"/>
                      <a:gd name="connsiteX630" fmla="*/ 379872 w 2102372"/>
                      <a:gd name="connsiteY630" fmla="*/ 363569 h 633507"/>
                      <a:gd name="connsiteX631" fmla="*/ 382729 w 2102372"/>
                      <a:gd name="connsiteY631" fmla="*/ 363569 h 633507"/>
                      <a:gd name="connsiteX632" fmla="*/ 386444 w 2102372"/>
                      <a:gd name="connsiteY632" fmla="*/ 363950 h 633507"/>
                      <a:gd name="connsiteX633" fmla="*/ 387873 w 2102372"/>
                      <a:gd name="connsiteY633" fmla="*/ 365379 h 633507"/>
                      <a:gd name="connsiteX634" fmla="*/ 394445 w 2102372"/>
                      <a:gd name="connsiteY634" fmla="*/ 367284 h 633507"/>
                      <a:gd name="connsiteX635" fmla="*/ 394635 w 2102372"/>
                      <a:gd name="connsiteY635" fmla="*/ 366617 h 633507"/>
                      <a:gd name="connsiteX636" fmla="*/ 395397 w 2102372"/>
                      <a:gd name="connsiteY636" fmla="*/ 358426 h 633507"/>
                      <a:gd name="connsiteX637" fmla="*/ 388159 w 2102372"/>
                      <a:gd name="connsiteY637" fmla="*/ 350996 h 633507"/>
                      <a:gd name="connsiteX638" fmla="*/ 387873 w 2102372"/>
                      <a:gd name="connsiteY638" fmla="*/ 350711 h 633507"/>
                      <a:gd name="connsiteX639" fmla="*/ 387968 w 2102372"/>
                      <a:gd name="connsiteY639" fmla="*/ 350330 h 633507"/>
                      <a:gd name="connsiteX640" fmla="*/ 391016 w 2102372"/>
                      <a:gd name="connsiteY640" fmla="*/ 342805 h 633507"/>
                      <a:gd name="connsiteX641" fmla="*/ 392921 w 2102372"/>
                      <a:gd name="connsiteY641" fmla="*/ 339566 h 633507"/>
                      <a:gd name="connsiteX642" fmla="*/ 393683 w 2102372"/>
                      <a:gd name="connsiteY642" fmla="*/ 336899 h 633507"/>
                      <a:gd name="connsiteX643" fmla="*/ 398350 w 2102372"/>
                      <a:gd name="connsiteY643" fmla="*/ 330232 h 633507"/>
                      <a:gd name="connsiteX644" fmla="*/ 399493 w 2102372"/>
                      <a:gd name="connsiteY644" fmla="*/ 330518 h 633507"/>
                      <a:gd name="connsiteX645" fmla="*/ 399779 w 2102372"/>
                      <a:gd name="connsiteY645" fmla="*/ 330518 h 633507"/>
                      <a:gd name="connsiteX646" fmla="*/ 414733 w 2102372"/>
                      <a:gd name="connsiteY646" fmla="*/ 308515 h 633507"/>
                      <a:gd name="connsiteX647" fmla="*/ 418258 w 2102372"/>
                      <a:gd name="connsiteY647" fmla="*/ 302133 h 633507"/>
                      <a:gd name="connsiteX648" fmla="*/ 421687 w 2102372"/>
                      <a:gd name="connsiteY648" fmla="*/ 296037 h 633507"/>
                      <a:gd name="connsiteX649" fmla="*/ 425020 w 2102372"/>
                      <a:gd name="connsiteY649" fmla="*/ 291179 h 633507"/>
                      <a:gd name="connsiteX650" fmla="*/ 430830 w 2102372"/>
                      <a:gd name="connsiteY650" fmla="*/ 283369 h 633507"/>
                      <a:gd name="connsiteX651" fmla="*/ 432831 w 2102372"/>
                      <a:gd name="connsiteY651" fmla="*/ 279178 h 633507"/>
                      <a:gd name="connsiteX652" fmla="*/ 433402 w 2102372"/>
                      <a:gd name="connsiteY652" fmla="*/ 277368 h 633507"/>
                      <a:gd name="connsiteX653" fmla="*/ 436355 w 2102372"/>
                      <a:gd name="connsiteY653" fmla="*/ 276606 h 633507"/>
                      <a:gd name="connsiteX654" fmla="*/ 437593 w 2102372"/>
                      <a:gd name="connsiteY654" fmla="*/ 276701 h 633507"/>
                      <a:gd name="connsiteX655" fmla="*/ 440355 w 2102372"/>
                      <a:gd name="connsiteY655" fmla="*/ 278892 h 633507"/>
                      <a:gd name="connsiteX656" fmla="*/ 441594 w 2102372"/>
                      <a:gd name="connsiteY656" fmla="*/ 280511 h 633507"/>
                      <a:gd name="connsiteX657" fmla="*/ 450262 w 2102372"/>
                      <a:gd name="connsiteY657" fmla="*/ 287655 h 633507"/>
                      <a:gd name="connsiteX658" fmla="*/ 454548 w 2102372"/>
                      <a:gd name="connsiteY658" fmla="*/ 291084 h 633507"/>
                      <a:gd name="connsiteX659" fmla="*/ 458453 w 2102372"/>
                      <a:gd name="connsiteY659" fmla="*/ 293180 h 633507"/>
                      <a:gd name="connsiteX660" fmla="*/ 461406 w 2102372"/>
                      <a:gd name="connsiteY660" fmla="*/ 294799 h 633507"/>
                      <a:gd name="connsiteX661" fmla="*/ 464739 w 2102372"/>
                      <a:gd name="connsiteY661" fmla="*/ 295751 h 633507"/>
                      <a:gd name="connsiteX662" fmla="*/ 468264 w 2102372"/>
                      <a:gd name="connsiteY662" fmla="*/ 295942 h 633507"/>
                      <a:gd name="connsiteX663" fmla="*/ 472931 w 2102372"/>
                      <a:gd name="connsiteY663" fmla="*/ 296418 h 633507"/>
                      <a:gd name="connsiteX664" fmla="*/ 476265 w 2102372"/>
                      <a:gd name="connsiteY664" fmla="*/ 297085 h 633507"/>
                      <a:gd name="connsiteX665" fmla="*/ 478932 w 2102372"/>
                      <a:gd name="connsiteY665" fmla="*/ 298609 h 633507"/>
                      <a:gd name="connsiteX666" fmla="*/ 480170 w 2102372"/>
                      <a:gd name="connsiteY666" fmla="*/ 298990 h 633507"/>
                      <a:gd name="connsiteX667" fmla="*/ 484266 w 2102372"/>
                      <a:gd name="connsiteY667" fmla="*/ 298895 h 633507"/>
                      <a:gd name="connsiteX668" fmla="*/ 485980 w 2102372"/>
                      <a:gd name="connsiteY668" fmla="*/ 299085 h 633507"/>
                      <a:gd name="connsiteX669" fmla="*/ 490743 w 2102372"/>
                      <a:gd name="connsiteY669" fmla="*/ 304705 h 633507"/>
                      <a:gd name="connsiteX670" fmla="*/ 492267 w 2102372"/>
                      <a:gd name="connsiteY670" fmla="*/ 307562 h 633507"/>
                      <a:gd name="connsiteX671" fmla="*/ 492552 w 2102372"/>
                      <a:gd name="connsiteY671" fmla="*/ 306991 h 633507"/>
                      <a:gd name="connsiteX672" fmla="*/ 495791 w 2102372"/>
                      <a:gd name="connsiteY672" fmla="*/ 305181 h 633507"/>
                      <a:gd name="connsiteX673" fmla="*/ 499601 w 2102372"/>
                      <a:gd name="connsiteY673" fmla="*/ 302990 h 633507"/>
                      <a:gd name="connsiteX674" fmla="*/ 504935 w 2102372"/>
                      <a:gd name="connsiteY674" fmla="*/ 300418 h 633507"/>
                      <a:gd name="connsiteX675" fmla="*/ 506268 w 2102372"/>
                      <a:gd name="connsiteY675" fmla="*/ 301466 h 633507"/>
                      <a:gd name="connsiteX676" fmla="*/ 510269 w 2102372"/>
                      <a:gd name="connsiteY676" fmla="*/ 302324 h 633507"/>
                      <a:gd name="connsiteX677" fmla="*/ 512364 w 2102372"/>
                      <a:gd name="connsiteY677" fmla="*/ 302609 h 633507"/>
                      <a:gd name="connsiteX678" fmla="*/ 513888 w 2102372"/>
                      <a:gd name="connsiteY678" fmla="*/ 300895 h 633507"/>
                      <a:gd name="connsiteX679" fmla="*/ 517413 w 2102372"/>
                      <a:gd name="connsiteY679" fmla="*/ 297085 h 633507"/>
                      <a:gd name="connsiteX680" fmla="*/ 519699 w 2102372"/>
                      <a:gd name="connsiteY680" fmla="*/ 293084 h 633507"/>
                      <a:gd name="connsiteX681" fmla="*/ 520746 w 2102372"/>
                      <a:gd name="connsiteY681" fmla="*/ 289560 h 633507"/>
                      <a:gd name="connsiteX682" fmla="*/ 520556 w 2102372"/>
                      <a:gd name="connsiteY682" fmla="*/ 285274 h 633507"/>
                      <a:gd name="connsiteX683" fmla="*/ 519984 w 2102372"/>
                      <a:gd name="connsiteY683" fmla="*/ 282607 h 633507"/>
                      <a:gd name="connsiteX684" fmla="*/ 522080 w 2102372"/>
                      <a:gd name="connsiteY684" fmla="*/ 266319 h 633507"/>
                      <a:gd name="connsiteX685" fmla="*/ 522937 w 2102372"/>
                      <a:gd name="connsiteY685" fmla="*/ 259556 h 633507"/>
                      <a:gd name="connsiteX686" fmla="*/ 528462 w 2102372"/>
                      <a:gd name="connsiteY686" fmla="*/ 248317 h 633507"/>
                      <a:gd name="connsiteX687" fmla="*/ 531700 w 2102372"/>
                      <a:gd name="connsiteY687" fmla="*/ 243745 h 633507"/>
                      <a:gd name="connsiteX688" fmla="*/ 545035 w 2102372"/>
                      <a:gd name="connsiteY688" fmla="*/ 240887 h 633507"/>
                      <a:gd name="connsiteX689" fmla="*/ 551798 w 2102372"/>
                      <a:gd name="connsiteY689" fmla="*/ 241268 h 633507"/>
                      <a:gd name="connsiteX690" fmla="*/ 556751 w 2102372"/>
                      <a:gd name="connsiteY690" fmla="*/ 240983 h 633507"/>
                      <a:gd name="connsiteX691" fmla="*/ 558561 w 2102372"/>
                      <a:gd name="connsiteY691" fmla="*/ 240601 h 633507"/>
                      <a:gd name="connsiteX692" fmla="*/ 559704 w 2102372"/>
                      <a:gd name="connsiteY692" fmla="*/ 240316 h 633507"/>
                      <a:gd name="connsiteX693" fmla="*/ 570372 w 2102372"/>
                      <a:gd name="connsiteY693" fmla="*/ 231458 h 633507"/>
                      <a:gd name="connsiteX694" fmla="*/ 571991 w 2102372"/>
                      <a:gd name="connsiteY694" fmla="*/ 227647 h 633507"/>
                      <a:gd name="connsiteX695" fmla="*/ 572181 w 2102372"/>
                      <a:gd name="connsiteY695" fmla="*/ 225457 h 633507"/>
                      <a:gd name="connsiteX696" fmla="*/ 571038 w 2102372"/>
                      <a:gd name="connsiteY696" fmla="*/ 220313 h 633507"/>
                      <a:gd name="connsiteX697" fmla="*/ 574277 w 2102372"/>
                      <a:gd name="connsiteY697" fmla="*/ 217456 h 633507"/>
                      <a:gd name="connsiteX698" fmla="*/ 576563 w 2102372"/>
                      <a:gd name="connsiteY698" fmla="*/ 215646 h 633507"/>
                      <a:gd name="connsiteX699" fmla="*/ 582754 w 2102372"/>
                      <a:gd name="connsiteY699" fmla="*/ 213455 h 633507"/>
                      <a:gd name="connsiteX700" fmla="*/ 584850 w 2102372"/>
                      <a:gd name="connsiteY700" fmla="*/ 213455 h 633507"/>
                      <a:gd name="connsiteX701" fmla="*/ 588850 w 2102372"/>
                      <a:gd name="connsiteY701" fmla="*/ 214408 h 633507"/>
                      <a:gd name="connsiteX702" fmla="*/ 596947 w 2102372"/>
                      <a:gd name="connsiteY702" fmla="*/ 218503 h 633507"/>
                      <a:gd name="connsiteX703" fmla="*/ 597232 w 2102372"/>
                      <a:gd name="connsiteY703" fmla="*/ 217741 h 633507"/>
                      <a:gd name="connsiteX704" fmla="*/ 597232 w 2102372"/>
                      <a:gd name="connsiteY704" fmla="*/ 217265 h 633507"/>
                      <a:gd name="connsiteX705" fmla="*/ 597804 w 2102372"/>
                      <a:gd name="connsiteY705" fmla="*/ 216884 h 633507"/>
                      <a:gd name="connsiteX706" fmla="*/ 608186 w 2102372"/>
                      <a:gd name="connsiteY706" fmla="*/ 216408 h 633507"/>
                      <a:gd name="connsiteX707" fmla="*/ 608662 w 2102372"/>
                      <a:gd name="connsiteY707" fmla="*/ 222695 h 633507"/>
                      <a:gd name="connsiteX708" fmla="*/ 608472 w 2102372"/>
                      <a:gd name="connsiteY708" fmla="*/ 222980 h 633507"/>
                      <a:gd name="connsiteX709" fmla="*/ 608662 w 2102372"/>
                      <a:gd name="connsiteY709" fmla="*/ 223838 h 633507"/>
                      <a:gd name="connsiteX710" fmla="*/ 609424 w 2102372"/>
                      <a:gd name="connsiteY710" fmla="*/ 225171 h 633507"/>
                      <a:gd name="connsiteX711" fmla="*/ 609329 w 2102372"/>
                      <a:gd name="connsiteY711" fmla="*/ 227838 h 633507"/>
                      <a:gd name="connsiteX712" fmla="*/ 606376 w 2102372"/>
                      <a:gd name="connsiteY712" fmla="*/ 229267 h 633507"/>
                      <a:gd name="connsiteX713" fmla="*/ 603709 w 2102372"/>
                      <a:gd name="connsiteY713" fmla="*/ 230695 h 633507"/>
                      <a:gd name="connsiteX714" fmla="*/ 604090 w 2102372"/>
                      <a:gd name="connsiteY714" fmla="*/ 231267 h 633507"/>
                      <a:gd name="connsiteX715" fmla="*/ 605329 w 2102372"/>
                      <a:gd name="connsiteY715" fmla="*/ 234124 h 633507"/>
                      <a:gd name="connsiteX716" fmla="*/ 608376 w 2102372"/>
                      <a:gd name="connsiteY716" fmla="*/ 236411 h 633507"/>
                      <a:gd name="connsiteX717" fmla="*/ 610091 w 2102372"/>
                      <a:gd name="connsiteY717" fmla="*/ 237363 h 633507"/>
                      <a:gd name="connsiteX718" fmla="*/ 612758 w 2102372"/>
                      <a:gd name="connsiteY718" fmla="*/ 241649 h 633507"/>
                      <a:gd name="connsiteX719" fmla="*/ 608091 w 2102372"/>
                      <a:gd name="connsiteY719" fmla="*/ 246126 h 633507"/>
                      <a:gd name="connsiteX720" fmla="*/ 611520 w 2102372"/>
                      <a:gd name="connsiteY720" fmla="*/ 249174 h 633507"/>
                      <a:gd name="connsiteX721" fmla="*/ 613520 w 2102372"/>
                      <a:gd name="connsiteY721" fmla="*/ 250793 h 633507"/>
                      <a:gd name="connsiteX722" fmla="*/ 615520 w 2102372"/>
                      <a:gd name="connsiteY722" fmla="*/ 251841 h 633507"/>
                      <a:gd name="connsiteX723" fmla="*/ 618854 w 2102372"/>
                      <a:gd name="connsiteY723" fmla="*/ 255461 h 633507"/>
                      <a:gd name="connsiteX724" fmla="*/ 621140 w 2102372"/>
                      <a:gd name="connsiteY724" fmla="*/ 256985 h 633507"/>
                      <a:gd name="connsiteX725" fmla="*/ 623712 w 2102372"/>
                      <a:gd name="connsiteY725" fmla="*/ 259080 h 633507"/>
                      <a:gd name="connsiteX726" fmla="*/ 624664 w 2102372"/>
                      <a:gd name="connsiteY726" fmla="*/ 260414 h 633507"/>
                      <a:gd name="connsiteX727" fmla="*/ 625807 w 2102372"/>
                      <a:gd name="connsiteY727" fmla="*/ 262318 h 633507"/>
                      <a:gd name="connsiteX728" fmla="*/ 624855 w 2102372"/>
                      <a:gd name="connsiteY728" fmla="*/ 263747 h 633507"/>
                      <a:gd name="connsiteX729" fmla="*/ 624283 w 2102372"/>
                      <a:gd name="connsiteY729" fmla="*/ 264986 h 633507"/>
                      <a:gd name="connsiteX730" fmla="*/ 624474 w 2102372"/>
                      <a:gd name="connsiteY730" fmla="*/ 266510 h 633507"/>
                      <a:gd name="connsiteX731" fmla="*/ 632475 w 2102372"/>
                      <a:gd name="connsiteY731" fmla="*/ 273749 h 633507"/>
                      <a:gd name="connsiteX732" fmla="*/ 635999 w 2102372"/>
                      <a:gd name="connsiteY732" fmla="*/ 277939 h 633507"/>
                      <a:gd name="connsiteX733" fmla="*/ 637999 w 2102372"/>
                      <a:gd name="connsiteY733" fmla="*/ 280892 h 633507"/>
                      <a:gd name="connsiteX734" fmla="*/ 639904 w 2102372"/>
                      <a:gd name="connsiteY734" fmla="*/ 281273 h 633507"/>
                      <a:gd name="connsiteX735" fmla="*/ 642667 w 2102372"/>
                      <a:gd name="connsiteY735" fmla="*/ 281368 h 633507"/>
                      <a:gd name="connsiteX736" fmla="*/ 649429 w 2102372"/>
                      <a:gd name="connsiteY736" fmla="*/ 280416 h 633507"/>
                      <a:gd name="connsiteX737" fmla="*/ 651239 w 2102372"/>
                      <a:gd name="connsiteY737" fmla="*/ 280702 h 633507"/>
                      <a:gd name="connsiteX738" fmla="*/ 653716 w 2102372"/>
                      <a:gd name="connsiteY738" fmla="*/ 281464 h 633507"/>
                      <a:gd name="connsiteX739" fmla="*/ 654097 w 2102372"/>
                      <a:gd name="connsiteY739" fmla="*/ 284036 h 633507"/>
                      <a:gd name="connsiteX740" fmla="*/ 655811 w 2102372"/>
                      <a:gd name="connsiteY740" fmla="*/ 287464 h 633507"/>
                      <a:gd name="connsiteX741" fmla="*/ 658002 w 2102372"/>
                      <a:gd name="connsiteY741" fmla="*/ 291179 h 633507"/>
                      <a:gd name="connsiteX742" fmla="*/ 660574 w 2102372"/>
                      <a:gd name="connsiteY742" fmla="*/ 292132 h 633507"/>
                      <a:gd name="connsiteX743" fmla="*/ 662859 w 2102372"/>
                      <a:gd name="connsiteY743" fmla="*/ 292418 h 633507"/>
                      <a:gd name="connsiteX744" fmla="*/ 663145 w 2102372"/>
                      <a:gd name="connsiteY744" fmla="*/ 292513 h 633507"/>
                      <a:gd name="connsiteX745" fmla="*/ 663241 w 2102372"/>
                      <a:gd name="connsiteY745" fmla="*/ 291941 h 633507"/>
                      <a:gd name="connsiteX746" fmla="*/ 664098 w 2102372"/>
                      <a:gd name="connsiteY746" fmla="*/ 290417 h 633507"/>
                      <a:gd name="connsiteX747" fmla="*/ 665622 w 2102372"/>
                      <a:gd name="connsiteY747" fmla="*/ 290608 h 633507"/>
                      <a:gd name="connsiteX748" fmla="*/ 667336 w 2102372"/>
                      <a:gd name="connsiteY748" fmla="*/ 291179 h 633507"/>
                      <a:gd name="connsiteX749" fmla="*/ 668479 w 2102372"/>
                      <a:gd name="connsiteY749" fmla="*/ 291846 h 633507"/>
                      <a:gd name="connsiteX750" fmla="*/ 668098 w 2102372"/>
                      <a:gd name="connsiteY750" fmla="*/ 294513 h 633507"/>
                      <a:gd name="connsiteX751" fmla="*/ 667051 w 2102372"/>
                      <a:gd name="connsiteY751" fmla="*/ 294132 h 633507"/>
                      <a:gd name="connsiteX752" fmla="*/ 671432 w 2102372"/>
                      <a:gd name="connsiteY752" fmla="*/ 299847 h 633507"/>
                      <a:gd name="connsiteX753" fmla="*/ 674480 w 2102372"/>
                      <a:gd name="connsiteY753" fmla="*/ 301847 h 633507"/>
                      <a:gd name="connsiteX754" fmla="*/ 675242 w 2102372"/>
                      <a:gd name="connsiteY754" fmla="*/ 307658 h 633507"/>
                      <a:gd name="connsiteX755" fmla="*/ 676004 w 2102372"/>
                      <a:gd name="connsiteY755" fmla="*/ 309563 h 633507"/>
                      <a:gd name="connsiteX756" fmla="*/ 676385 w 2102372"/>
                      <a:gd name="connsiteY756" fmla="*/ 314039 h 633507"/>
                      <a:gd name="connsiteX757" fmla="*/ 676671 w 2102372"/>
                      <a:gd name="connsiteY757" fmla="*/ 315278 h 633507"/>
                      <a:gd name="connsiteX758" fmla="*/ 677433 w 2102372"/>
                      <a:gd name="connsiteY758" fmla="*/ 318135 h 633507"/>
                      <a:gd name="connsiteX759" fmla="*/ 676861 w 2102372"/>
                      <a:gd name="connsiteY759" fmla="*/ 321183 h 633507"/>
                      <a:gd name="connsiteX760" fmla="*/ 677242 w 2102372"/>
                      <a:gd name="connsiteY760" fmla="*/ 322516 h 633507"/>
                      <a:gd name="connsiteX761" fmla="*/ 683338 w 2102372"/>
                      <a:gd name="connsiteY761" fmla="*/ 336137 h 633507"/>
                      <a:gd name="connsiteX762" fmla="*/ 686481 w 2102372"/>
                      <a:gd name="connsiteY762" fmla="*/ 338518 h 633507"/>
                      <a:gd name="connsiteX763" fmla="*/ 687625 w 2102372"/>
                      <a:gd name="connsiteY763" fmla="*/ 345281 h 633507"/>
                      <a:gd name="connsiteX764" fmla="*/ 688767 w 2102372"/>
                      <a:gd name="connsiteY764" fmla="*/ 348520 h 633507"/>
                      <a:gd name="connsiteX765" fmla="*/ 689720 w 2102372"/>
                      <a:gd name="connsiteY765" fmla="*/ 350711 h 633507"/>
                      <a:gd name="connsiteX766" fmla="*/ 688767 w 2102372"/>
                      <a:gd name="connsiteY766" fmla="*/ 354616 h 633507"/>
                      <a:gd name="connsiteX767" fmla="*/ 687910 w 2102372"/>
                      <a:gd name="connsiteY767" fmla="*/ 357188 h 633507"/>
                      <a:gd name="connsiteX768" fmla="*/ 689149 w 2102372"/>
                      <a:gd name="connsiteY768" fmla="*/ 358426 h 633507"/>
                      <a:gd name="connsiteX769" fmla="*/ 687243 w 2102372"/>
                      <a:gd name="connsiteY769" fmla="*/ 363093 h 633507"/>
                      <a:gd name="connsiteX770" fmla="*/ 685529 w 2102372"/>
                      <a:gd name="connsiteY770" fmla="*/ 366141 h 633507"/>
                      <a:gd name="connsiteX771" fmla="*/ 682100 w 2102372"/>
                      <a:gd name="connsiteY771" fmla="*/ 370427 h 633507"/>
                      <a:gd name="connsiteX772" fmla="*/ 681814 w 2102372"/>
                      <a:gd name="connsiteY772" fmla="*/ 370713 h 633507"/>
                      <a:gd name="connsiteX773" fmla="*/ 683719 w 2102372"/>
                      <a:gd name="connsiteY773" fmla="*/ 383572 h 633507"/>
                      <a:gd name="connsiteX774" fmla="*/ 680385 w 2102372"/>
                      <a:gd name="connsiteY774" fmla="*/ 387477 h 633507"/>
                      <a:gd name="connsiteX775" fmla="*/ 679814 w 2102372"/>
                      <a:gd name="connsiteY775" fmla="*/ 387858 h 633507"/>
                      <a:gd name="connsiteX776" fmla="*/ 667622 w 2102372"/>
                      <a:gd name="connsiteY776" fmla="*/ 407289 h 633507"/>
                      <a:gd name="connsiteX777" fmla="*/ 668384 w 2102372"/>
                      <a:gd name="connsiteY777" fmla="*/ 408908 h 633507"/>
                      <a:gd name="connsiteX778" fmla="*/ 669146 w 2102372"/>
                      <a:gd name="connsiteY778" fmla="*/ 409670 h 633507"/>
                      <a:gd name="connsiteX779" fmla="*/ 670575 w 2102372"/>
                      <a:gd name="connsiteY779" fmla="*/ 417481 h 633507"/>
                      <a:gd name="connsiteX780" fmla="*/ 673051 w 2102372"/>
                      <a:gd name="connsiteY780" fmla="*/ 420243 h 633507"/>
                      <a:gd name="connsiteX781" fmla="*/ 672099 w 2102372"/>
                      <a:gd name="connsiteY781" fmla="*/ 422434 h 633507"/>
                      <a:gd name="connsiteX782" fmla="*/ 676004 w 2102372"/>
                      <a:gd name="connsiteY782" fmla="*/ 422624 h 633507"/>
                      <a:gd name="connsiteX783" fmla="*/ 682100 w 2102372"/>
                      <a:gd name="connsiteY783" fmla="*/ 425387 h 633507"/>
                      <a:gd name="connsiteX784" fmla="*/ 684862 w 2102372"/>
                      <a:gd name="connsiteY784" fmla="*/ 427482 h 633507"/>
                      <a:gd name="connsiteX785" fmla="*/ 687434 w 2102372"/>
                      <a:gd name="connsiteY785" fmla="*/ 428816 h 633507"/>
                      <a:gd name="connsiteX786" fmla="*/ 688005 w 2102372"/>
                      <a:gd name="connsiteY786" fmla="*/ 428339 h 633507"/>
                      <a:gd name="connsiteX787" fmla="*/ 690387 w 2102372"/>
                      <a:gd name="connsiteY787" fmla="*/ 427291 h 633507"/>
                      <a:gd name="connsiteX788" fmla="*/ 692292 w 2102372"/>
                      <a:gd name="connsiteY788" fmla="*/ 429959 h 633507"/>
                      <a:gd name="connsiteX789" fmla="*/ 693721 w 2102372"/>
                      <a:gd name="connsiteY789" fmla="*/ 431292 h 633507"/>
                      <a:gd name="connsiteX790" fmla="*/ 694863 w 2102372"/>
                      <a:gd name="connsiteY790" fmla="*/ 431768 h 633507"/>
                      <a:gd name="connsiteX791" fmla="*/ 696864 w 2102372"/>
                      <a:gd name="connsiteY791" fmla="*/ 432435 h 633507"/>
                      <a:gd name="connsiteX792" fmla="*/ 702198 w 2102372"/>
                      <a:gd name="connsiteY792" fmla="*/ 432721 h 633507"/>
                      <a:gd name="connsiteX793" fmla="*/ 715056 w 2102372"/>
                      <a:gd name="connsiteY793" fmla="*/ 436531 h 633507"/>
                      <a:gd name="connsiteX794" fmla="*/ 717247 w 2102372"/>
                      <a:gd name="connsiteY794" fmla="*/ 437197 h 633507"/>
                      <a:gd name="connsiteX795" fmla="*/ 719724 w 2102372"/>
                      <a:gd name="connsiteY795" fmla="*/ 437864 h 633507"/>
                      <a:gd name="connsiteX796" fmla="*/ 728772 w 2102372"/>
                      <a:gd name="connsiteY796" fmla="*/ 439007 h 633507"/>
                      <a:gd name="connsiteX797" fmla="*/ 740488 w 2102372"/>
                      <a:gd name="connsiteY797" fmla="*/ 440531 h 633507"/>
                      <a:gd name="connsiteX798" fmla="*/ 744584 w 2102372"/>
                      <a:gd name="connsiteY798" fmla="*/ 441484 h 633507"/>
                      <a:gd name="connsiteX799" fmla="*/ 749727 w 2102372"/>
                      <a:gd name="connsiteY799" fmla="*/ 442532 h 633507"/>
                      <a:gd name="connsiteX800" fmla="*/ 757538 w 2102372"/>
                      <a:gd name="connsiteY800" fmla="*/ 445675 h 633507"/>
                      <a:gd name="connsiteX801" fmla="*/ 762777 w 2102372"/>
                      <a:gd name="connsiteY801" fmla="*/ 447866 h 633507"/>
                      <a:gd name="connsiteX802" fmla="*/ 764396 w 2102372"/>
                      <a:gd name="connsiteY802" fmla="*/ 448913 h 633507"/>
                      <a:gd name="connsiteX803" fmla="*/ 764682 w 2102372"/>
                      <a:gd name="connsiteY803" fmla="*/ 449199 h 633507"/>
                      <a:gd name="connsiteX804" fmla="*/ 773064 w 2102372"/>
                      <a:gd name="connsiteY804" fmla="*/ 456819 h 633507"/>
                      <a:gd name="connsiteX805" fmla="*/ 779541 w 2102372"/>
                      <a:gd name="connsiteY805" fmla="*/ 461963 h 633507"/>
                      <a:gd name="connsiteX806" fmla="*/ 785732 w 2102372"/>
                      <a:gd name="connsiteY806" fmla="*/ 469868 h 633507"/>
                      <a:gd name="connsiteX807" fmla="*/ 785827 w 2102372"/>
                      <a:gd name="connsiteY807" fmla="*/ 470154 h 633507"/>
                      <a:gd name="connsiteX808" fmla="*/ 785732 w 2102372"/>
                      <a:gd name="connsiteY808" fmla="*/ 470345 h 633507"/>
                      <a:gd name="connsiteX809" fmla="*/ 796876 w 2102372"/>
                      <a:gd name="connsiteY809" fmla="*/ 480155 h 633507"/>
                      <a:gd name="connsiteX810" fmla="*/ 797067 w 2102372"/>
                      <a:gd name="connsiteY810" fmla="*/ 480441 h 633507"/>
                      <a:gd name="connsiteX811" fmla="*/ 806020 w 2102372"/>
                      <a:gd name="connsiteY811" fmla="*/ 485489 h 633507"/>
                      <a:gd name="connsiteX812" fmla="*/ 814783 w 2102372"/>
                      <a:gd name="connsiteY812" fmla="*/ 485013 h 633507"/>
                      <a:gd name="connsiteX813" fmla="*/ 819927 w 2102372"/>
                      <a:gd name="connsiteY813" fmla="*/ 484822 h 633507"/>
                      <a:gd name="connsiteX814" fmla="*/ 820308 w 2102372"/>
                      <a:gd name="connsiteY814" fmla="*/ 484822 h 633507"/>
                      <a:gd name="connsiteX815" fmla="*/ 821451 w 2102372"/>
                      <a:gd name="connsiteY815" fmla="*/ 486156 h 633507"/>
                      <a:gd name="connsiteX816" fmla="*/ 821355 w 2102372"/>
                      <a:gd name="connsiteY816" fmla="*/ 486537 h 633507"/>
                      <a:gd name="connsiteX817" fmla="*/ 819070 w 2102372"/>
                      <a:gd name="connsiteY817" fmla="*/ 489395 h 633507"/>
                      <a:gd name="connsiteX818" fmla="*/ 817831 w 2102372"/>
                      <a:gd name="connsiteY818" fmla="*/ 493776 h 633507"/>
                      <a:gd name="connsiteX819" fmla="*/ 816784 w 2102372"/>
                      <a:gd name="connsiteY819" fmla="*/ 497586 h 633507"/>
                      <a:gd name="connsiteX820" fmla="*/ 823165 w 2102372"/>
                      <a:gd name="connsiteY820" fmla="*/ 499205 h 633507"/>
                      <a:gd name="connsiteX821" fmla="*/ 831833 w 2102372"/>
                      <a:gd name="connsiteY821" fmla="*/ 529304 h 633507"/>
                      <a:gd name="connsiteX822" fmla="*/ 831833 w 2102372"/>
                      <a:gd name="connsiteY822" fmla="*/ 535400 h 633507"/>
                      <a:gd name="connsiteX823" fmla="*/ 847168 w 2102372"/>
                      <a:gd name="connsiteY823" fmla="*/ 555403 h 633507"/>
                      <a:gd name="connsiteX824" fmla="*/ 847168 w 2102372"/>
                      <a:gd name="connsiteY824" fmla="*/ 563309 h 633507"/>
                      <a:gd name="connsiteX825" fmla="*/ 852502 w 2102372"/>
                      <a:gd name="connsiteY825" fmla="*/ 563309 h 633507"/>
                      <a:gd name="connsiteX826" fmla="*/ 867171 w 2102372"/>
                      <a:gd name="connsiteY826" fmla="*/ 563785 h 633507"/>
                      <a:gd name="connsiteX827" fmla="*/ 874600 w 2102372"/>
                      <a:gd name="connsiteY827" fmla="*/ 562356 h 633507"/>
                      <a:gd name="connsiteX828" fmla="*/ 874791 w 2102372"/>
                      <a:gd name="connsiteY828" fmla="*/ 562356 h 633507"/>
                      <a:gd name="connsiteX829" fmla="*/ 910414 w 2102372"/>
                      <a:gd name="connsiteY829" fmla="*/ 571976 h 633507"/>
                      <a:gd name="connsiteX830" fmla="*/ 956610 w 2102372"/>
                      <a:gd name="connsiteY830" fmla="*/ 578739 h 633507"/>
                      <a:gd name="connsiteX831" fmla="*/ 973279 w 2102372"/>
                      <a:gd name="connsiteY831" fmla="*/ 575691 h 633507"/>
                      <a:gd name="connsiteX832" fmla="*/ 983471 w 2102372"/>
                      <a:gd name="connsiteY832" fmla="*/ 576739 h 633507"/>
                      <a:gd name="connsiteX833" fmla="*/ 985567 w 2102372"/>
                      <a:gd name="connsiteY833" fmla="*/ 574167 h 633507"/>
                      <a:gd name="connsiteX834" fmla="*/ 1004807 w 2102372"/>
                      <a:gd name="connsiteY834" fmla="*/ 575786 h 633507"/>
                      <a:gd name="connsiteX835" fmla="*/ 1030143 w 2102372"/>
                      <a:gd name="connsiteY835" fmla="*/ 583883 h 633507"/>
                      <a:gd name="connsiteX836" fmla="*/ 1037192 w 2102372"/>
                      <a:gd name="connsiteY836" fmla="*/ 585026 h 633507"/>
                      <a:gd name="connsiteX837" fmla="*/ 1039859 w 2102372"/>
                      <a:gd name="connsiteY837" fmla="*/ 586835 h 633507"/>
                      <a:gd name="connsiteX838" fmla="*/ 1048051 w 2102372"/>
                      <a:gd name="connsiteY838" fmla="*/ 599027 h 633507"/>
                      <a:gd name="connsiteX839" fmla="*/ 1060909 w 2102372"/>
                      <a:gd name="connsiteY839" fmla="*/ 603218 h 633507"/>
                      <a:gd name="connsiteX840" fmla="*/ 1067386 w 2102372"/>
                      <a:gd name="connsiteY840" fmla="*/ 603028 h 633507"/>
                      <a:gd name="connsiteX841" fmla="*/ 1070339 w 2102372"/>
                      <a:gd name="connsiteY841" fmla="*/ 603123 h 633507"/>
                      <a:gd name="connsiteX842" fmla="*/ 1070530 w 2102372"/>
                      <a:gd name="connsiteY842" fmla="*/ 603123 h 633507"/>
                      <a:gd name="connsiteX843" fmla="*/ 1095485 w 2102372"/>
                      <a:gd name="connsiteY843" fmla="*/ 616839 h 633507"/>
                      <a:gd name="connsiteX844" fmla="*/ 1107296 w 2102372"/>
                      <a:gd name="connsiteY844" fmla="*/ 619601 h 633507"/>
                      <a:gd name="connsiteX845" fmla="*/ 1129489 w 2102372"/>
                      <a:gd name="connsiteY845" fmla="*/ 618649 h 633507"/>
                      <a:gd name="connsiteX846" fmla="*/ 1131394 w 2102372"/>
                      <a:gd name="connsiteY846" fmla="*/ 618268 h 633507"/>
                      <a:gd name="connsiteX847" fmla="*/ 1134918 w 2102372"/>
                      <a:gd name="connsiteY847" fmla="*/ 617601 h 633507"/>
                      <a:gd name="connsiteX848" fmla="*/ 1135871 w 2102372"/>
                      <a:gd name="connsiteY848" fmla="*/ 617411 h 633507"/>
                      <a:gd name="connsiteX849" fmla="*/ 1135585 w 2102372"/>
                      <a:gd name="connsiteY849" fmla="*/ 627888 h 633507"/>
                      <a:gd name="connsiteX850" fmla="*/ 1150254 w 2102372"/>
                      <a:gd name="connsiteY850" fmla="*/ 628269 h 633507"/>
                      <a:gd name="connsiteX851" fmla="*/ 1153111 w 2102372"/>
                      <a:gd name="connsiteY851" fmla="*/ 631317 h 633507"/>
                      <a:gd name="connsiteX852" fmla="*/ 1160064 w 2102372"/>
                      <a:gd name="connsiteY852" fmla="*/ 623602 h 633507"/>
                      <a:gd name="connsiteX853" fmla="*/ 1162255 w 2102372"/>
                      <a:gd name="connsiteY853" fmla="*/ 623697 h 633507"/>
                      <a:gd name="connsiteX854" fmla="*/ 1169971 w 2102372"/>
                      <a:gd name="connsiteY854" fmla="*/ 619125 h 633507"/>
                      <a:gd name="connsiteX855" fmla="*/ 1177495 w 2102372"/>
                      <a:gd name="connsiteY855" fmla="*/ 614648 h 633507"/>
                      <a:gd name="connsiteX856" fmla="*/ 1196831 w 2102372"/>
                      <a:gd name="connsiteY856" fmla="*/ 605885 h 633507"/>
                      <a:gd name="connsiteX857" fmla="*/ 1215881 w 2102372"/>
                      <a:gd name="connsiteY857" fmla="*/ 597218 h 633507"/>
                      <a:gd name="connsiteX858" fmla="*/ 1232740 w 2102372"/>
                      <a:gd name="connsiteY858" fmla="*/ 593408 h 633507"/>
                      <a:gd name="connsiteX859" fmla="*/ 1233407 w 2102372"/>
                      <a:gd name="connsiteY859" fmla="*/ 591312 h 633507"/>
                      <a:gd name="connsiteX860" fmla="*/ 1233788 w 2102372"/>
                      <a:gd name="connsiteY860" fmla="*/ 591122 h 633507"/>
                      <a:gd name="connsiteX861" fmla="*/ 1236741 w 2102372"/>
                      <a:gd name="connsiteY861" fmla="*/ 589788 h 633507"/>
                      <a:gd name="connsiteX862" fmla="*/ 1244361 w 2102372"/>
                      <a:gd name="connsiteY862" fmla="*/ 590741 h 633507"/>
                      <a:gd name="connsiteX863" fmla="*/ 1256934 w 2102372"/>
                      <a:gd name="connsiteY863" fmla="*/ 590741 h 633507"/>
                      <a:gd name="connsiteX864" fmla="*/ 1264554 w 2102372"/>
                      <a:gd name="connsiteY864" fmla="*/ 588359 h 633507"/>
                      <a:gd name="connsiteX865" fmla="*/ 1267792 w 2102372"/>
                      <a:gd name="connsiteY865" fmla="*/ 587597 h 633507"/>
                      <a:gd name="connsiteX866" fmla="*/ 1268078 w 2102372"/>
                      <a:gd name="connsiteY866" fmla="*/ 587502 h 633507"/>
                      <a:gd name="connsiteX867" fmla="*/ 1270078 w 2102372"/>
                      <a:gd name="connsiteY867" fmla="*/ 588645 h 633507"/>
                      <a:gd name="connsiteX868" fmla="*/ 1284271 w 2102372"/>
                      <a:gd name="connsiteY868" fmla="*/ 589407 h 633507"/>
                      <a:gd name="connsiteX869" fmla="*/ 1284937 w 2102372"/>
                      <a:gd name="connsiteY869" fmla="*/ 589312 h 633507"/>
                      <a:gd name="connsiteX870" fmla="*/ 1289509 w 2102372"/>
                      <a:gd name="connsiteY870" fmla="*/ 589883 h 633507"/>
                      <a:gd name="connsiteX871" fmla="*/ 1294653 w 2102372"/>
                      <a:gd name="connsiteY871" fmla="*/ 586931 h 633507"/>
                      <a:gd name="connsiteX872" fmla="*/ 1294939 w 2102372"/>
                      <a:gd name="connsiteY872" fmla="*/ 587121 h 633507"/>
                      <a:gd name="connsiteX873" fmla="*/ 1295224 w 2102372"/>
                      <a:gd name="connsiteY873" fmla="*/ 586740 h 633507"/>
                      <a:gd name="connsiteX874" fmla="*/ 1296558 w 2102372"/>
                      <a:gd name="connsiteY874" fmla="*/ 586835 h 633507"/>
                      <a:gd name="connsiteX875" fmla="*/ 1311702 w 2102372"/>
                      <a:gd name="connsiteY875" fmla="*/ 585788 h 633507"/>
                      <a:gd name="connsiteX876" fmla="*/ 1318084 w 2102372"/>
                      <a:gd name="connsiteY876" fmla="*/ 580930 h 633507"/>
                      <a:gd name="connsiteX877" fmla="*/ 1326085 w 2102372"/>
                      <a:gd name="connsiteY877" fmla="*/ 576834 h 633507"/>
                      <a:gd name="connsiteX878" fmla="*/ 1332848 w 2102372"/>
                      <a:gd name="connsiteY878" fmla="*/ 576167 h 633507"/>
                      <a:gd name="connsiteX879" fmla="*/ 1338563 w 2102372"/>
                      <a:gd name="connsiteY879" fmla="*/ 572167 h 633507"/>
                      <a:gd name="connsiteX880" fmla="*/ 1344754 w 2102372"/>
                      <a:gd name="connsiteY880" fmla="*/ 566547 h 633507"/>
                      <a:gd name="connsiteX881" fmla="*/ 1344850 w 2102372"/>
                      <a:gd name="connsiteY881" fmla="*/ 566357 h 633507"/>
                      <a:gd name="connsiteX882" fmla="*/ 1350374 w 2102372"/>
                      <a:gd name="connsiteY882" fmla="*/ 561213 h 633507"/>
                      <a:gd name="connsiteX883" fmla="*/ 1351327 w 2102372"/>
                      <a:gd name="connsiteY883" fmla="*/ 558927 h 633507"/>
                      <a:gd name="connsiteX884" fmla="*/ 1353708 w 2102372"/>
                      <a:gd name="connsiteY884" fmla="*/ 553784 h 633507"/>
                      <a:gd name="connsiteX885" fmla="*/ 1353803 w 2102372"/>
                      <a:gd name="connsiteY885" fmla="*/ 553593 h 633507"/>
                      <a:gd name="connsiteX886" fmla="*/ 1353993 w 2102372"/>
                      <a:gd name="connsiteY886" fmla="*/ 553498 h 633507"/>
                      <a:gd name="connsiteX887" fmla="*/ 1359137 w 2102372"/>
                      <a:gd name="connsiteY887" fmla="*/ 547211 h 633507"/>
                      <a:gd name="connsiteX888" fmla="*/ 1364376 w 2102372"/>
                      <a:gd name="connsiteY888" fmla="*/ 540449 h 633507"/>
                      <a:gd name="connsiteX889" fmla="*/ 1374377 w 2102372"/>
                      <a:gd name="connsiteY889" fmla="*/ 535591 h 633507"/>
                      <a:gd name="connsiteX890" fmla="*/ 1380187 w 2102372"/>
                      <a:gd name="connsiteY890" fmla="*/ 532543 h 633507"/>
                      <a:gd name="connsiteX891" fmla="*/ 1381711 w 2102372"/>
                      <a:gd name="connsiteY891" fmla="*/ 532448 h 633507"/>
                      <a:gd name="connsiteX892" fmla="*/ 1389141 w 2102372"/>
                      <a:gd name="connsiteY892" fmla="*/ 523113 h 633507"/>
                      <a:gd name="connsiteX893" fmla="*/ 1389522 w 2102372"/>
                      <a:gd name="connsiteY893" fmla="*/ 523113 h 633507"/>
                      <a:gd name="connsiteX894" fmla="*/ 1390569 w 2102372"/>
                      <a:gd name="connsiteY894" fmla="*/ 523018 h 633507"/>
                      <a:gd name="connsiteX895" fmla="*/ 1393427 w 2102372"/>
                      <a:gd name="connsiteY895" fmla="*/ 522256 h 633507"/>
                      <a:gd name="connsiteX896" fmla="*/ 1394475 w 2102372"/>
                      <a:gd name="connsiteY896" fmla="*/ 518160 h 633507"/>
                      <a:gd name="connsiteX897" fmla="*/ 1386950 w 2102372"/>
                      <a:gd name="connsiteY897" fmla="*/ 508445 h 633507"/>
                      <a:gd name="connsiteX898" fmla="*/ 1378377 w 2102372"/>
                      <a:gd name="connsiteY898" fmla="*/ 499872 h 633507"/>
                      <a:gd name="connsiteX899" fmla="*/ 1377901 w 2102372"/>
                      <a:gd name="connsiteY899" fmla="*/ 497872 h 633507"/>
                      <a:gd name="connsiteX900" fmla="*/ 1374472 w 2102372"/>
                      <a:gd name="connsiteY900" fmla="*/ 494443 h 633507"/>
                      <a:gd name="connsiteX901" fmla="*/ 1374091 w 2102372"/>
                      <a:gd name="connsiteY901" fmla="*/ 494347 h 633507"/>
                      <a:gd name="connsiteX902" fmla="*/ 1373996 w 2102372"/>
                      <a:gd name="connsiteY902" fmla="*/ 494062 h 633507"/>
                      <a:gd name="connsiteX903" fmla="*/ 1375139 w 2102372"/>
                      <a:gd name="connsiteY903" fmla="*/ 485870 h 633507"/>
                      <a:gd name="connsiteX904" fmla="*/ 1376568 w 2102372"/>
                      <a:gd name="connsiteY904" fmla="*/ 482251 h 633507"/>
                      <a:gd name="connsiteX905" fmla="*/ 1376663 w 2102372"/>
                      <a:gd name="connsiteY905" fmla="*/ 481870 h 633507"/>
                      <a:gd name="connsiteX906" fmla="*/ 1376949 w 2102372"/>
                      <a:gd name="connsiteY906" fmla="*/ 481679 h 633507"/>
                      <a:gd name="connsiteX907" fmla="*/ 1377806 w 2102372"/>
                      <a:gd name="connsiteY907" fmla="*/ 480917 h 633507"/>
                      <a:gd name="connsiteX908" fmla="*/ 1379997 w 2102372"/>
                      <a:gd name="connsiteY908" fmla="*/ 469106 h 633507"/>
                      <a:gd name="connsiteX909" fmla="*/ 1381616 w 2102372"/>
                      <a:gd name="connsiteY909" fmla="*/ 465296 h 633507"/>
                      <a:gd name="connsiteX910" fmla="*/ 1393808 w 2102372"/>
                      <a:gd name="connsiteY910" fmla="*/ 454247 h 633507"/>
                      <a:gd name="connsiteX911" fmla="*/ 1394094 w 2102372"/>
                      <a:gd name="connsiteY911" fmla="*/ 454247 h 633507"/>
                      <a:gd name="connsiteX912" fmla="*/ 1394379 w 2102372"/>
                      <a:gd name="connsiteY912" fmla="*/ 454438 h 633507"/>
                      <a:gd name="connsiteX913" fmla="*/ 1404190 w 2102372"/>
                      <a:gd name="connsiteY913" fmla="*/ 455009 h 633507"/>
                      <a:gd name="connsiteX914" fmla="*/ 1408000 w 2102372"/>
                      <a:gd name="connsiteY914" fmla="*/ 455486 h 633507"/>
                      <a:gd name="connsiteX915" fmla="*/ 1411143 w 2102372"/>
                      <a:gd name="connsiteY915" fmla="*/ 458438 h 633507"/>
                      <a:gd name="connsiteX916" fmla="*/ 1416954 w 2102372"/>
                      <a:gd name="connsiteY916" fmla="*/ 463106 h 633507"/>
                      <a:gd name="connsiteX917" fmla="*/ 1423907 w 2102372"/>
                      <a:gd name="connsiteY917" fmla="*/ 464439 h 633507"/>
                      <a:gd name="connsiteX918" fmla="*/ 1431146 w 2102372"/>
                      <a:gd name="connsiteY918" fmla="*/ 465868 h 633507"/>
                      <a:gd name="connsiteX919" fmla="*/ 1444481 w 2102372"/>
                      <a:gd name="connsiteY919" fmla="*/ 465582 h 633507"/>
                      <a:gd name="connsiteX920" fmla="*/ 1444672 w 2102372"/>
                      <a:gd name="connsiteY920" fmla="*/ 465677 h 633507"/>
                      <a:gd name="connsiteX921" fmla="*/ 1447719 w 2102372"/>
                      <a:gd name="connsiteY921" fmla="*/ 466630 h 633507"/>
                      <a:gd name="connsiteX922" fmla="*/ 1448196 w 2102372"/>
                      <a:gd name="connsiteY922" fmla="*/ 466725 h 633507"/>
                      <a:gd name="connsiteX923" fmla="*/ 1450291 w 2102372"/>
                      <a:gd name="connsiteY923" fmla="*/ 464439 h 633507"/>
                      <a:gd name="connsiteX924" fmla="*/ 1454387 w 2102372"/>
                      <a:gd name="connsiteY924" fmla="*/ 460724 h 633507"/>
                      <a:gd name="connsiteX925" fmla="*/ 1455911 w 2102372"/>
                      <a:gd name="connsiteY925" fmla="*/ 459295 h 633507"/>
                      <a:gd name="connsiteX926" fmla="*/ 1459721 w 2102372"/>
                      <a:gd name="connsiteY926" fmla="*/ 457010 h 633507"/>
                      <a:gd name="connsiteX927" fmla="*/ 1464769 w 2102372"/>
                      <a:gd name="connsiteY927" fmla="*/ 451485 h 633507"/>
                      <a:gd name="connsiteX928" fmla="*/ 1464865 w 2102372"/>
                      <a:gd name="connsiteY928" fmla="*/ 450914 h 633507"/>
                      <a:gd name="connsiteX929" fmla="*/ 1465436 w 2102372"/>
                      <a:gd name="connsiteY929" fmla="*/ 450818 h 633507"/>
                      <a:gd name="connsiteX930" fmla="*/ 1467532 w 2102372"/>
                      <a:gd name="connsiteY930" fmla="*/ 448913 h 633507"/>
                      <a:gd name="connsiteX931" fmla="*/ 1470294 w 2102372"/>
                      <a:gd name="connsiteY931" fmla="*/ 446437 h 633507"/>
                      <a:gd name="connsiteX932" fmla="*/ 1471818 w 2102372"/>
                      <a:gd name="connsiteY932" fmla="*/ 444056 h 633507"/>
                      <a:gd name="connsiteX933" fmla="*/ 1475533 w 2102372"/>
                      <a:gd name="connsiteY933" fmla="*/ 433578 h 633507"/>
                      <a:gd name="connsiteX934" fmla="*/ 1475533 w 2102372"/>
                      <a:gd name="connsiteY934" fmla="*/ 433102 h 633507"/>
                      <a:gd name="connsiteX935" fmla="*/ 1475914 w 2102372"/>
                      <a:gd name="connsiteY935" fmla="*/ 432816 h 633507"/>
                      <a:gd name="connsiteX936" fmla="*/ 1479628 w 2102372"/>
                      <a:gd name="connsiteY936" fmla="*/ 430816 h 633507"/>
                      <a:gd name="connsiteX937" fmla="*/ 1482105 w 2102372"/>
                      <a:gd name="connsiteY937" fmla="*/ 429578 h 633507"/>
                      <a:gd name="connsiteX938" fmla="*/ 1482391 w 2102372"/>
                      <a:gd name="connsiteY938" fmla="*/ 429387 h 633507"/>
                      <a:gd name="connsiteX939" fmla="*/ 1482676 w 2102372"/>
                      <a:gd name="connsiteY939" fmla="*/ 429482 h 633507"/>
                      <a:gd name="connsiteX940" fmla="*/ 1484772 w 2102372"/>
                      <a:gd name="connsiteY940" fmla="*/ 430244 h 633507"/>
                      <a:gd name="connsiteX941" fmla="*/ 1491439 w 2102372"/>
                      <a:gd name="connsiteY941" fmla="*/ 431292 h 633507"/>
                      <a:gd name="connsiteX942" fmla="*/ 1496583 w 2102372"/>
                      <a:gd name="connsiteY942" fmla="*/ 430244 h 633507"/>
                      <a:gd name="connsiteX943" fmla="*/ 1509537 w 2102372"/>
                      <a:gd name="connsiteY943" fmla="*/ 426720 h 633507"/>
                      <a:gd name="connsiteX944" fmla="*/ 1520776 w 2102372"/>
                      <a:gd name="connsiteY944" fmla="*/ 415957 h 633507"/>
                      <a:gd name="connsiteX945" fmla="*/ 1520872 w 2102372"/>
                      <a:gd name="connsiteY945" fmla="*/ 415766 h 633507"/>
                      <a:gd name="connsiteX946" fmla="*/ 1521062 w 2102372"/>
                      <a:gd name="connsiteY946" fmla="*/ 415671 h 633507"/>
                      <a:gd name="connsiteX947" fmla="*/ 1523443 w 2102372"/>
                      <a:gd name="connsiteY947" fmla="*/ 413957 h 633507"/>
                      <a:gd name="connsiteX948" fmla="*/ 1528587 w 2102372"/>
                      <a:gd name="connsiteY948" fmla="*/ 412051 h 633507"/>
                      <a:gd name="connsiteX949" fmla="*/ 1529253 w 2102372"/>
                      <a:gd name="connsiteY949" fmla="*/ 410813 h 633507"/>
                      <a:gd name="connsiteX950" fmla="*/ 1531349 w 2102372"/>
                      <a:gd name="connsiteY950" fmla="*/ 407670 h 633507"/>
                      <a:gd name="connsiteX951" fmla="*/ 1531254 w 2102372"/>
                      <a:gd name="connsiteY951" fmla="*/ 407194 h 633507"/>
                      <a:gd name="connsiteX952" fmla="*/ 1529539 w 2102372"/>
                      <a:gd name="connsiteY952" fmla="*/ 403479 h 633507"/>
                      <a:gd name="connsiteX953" fmla="*/ 1529349 w 2102372"/>
                      <a:gd name="connsiteY953" fmla="*/ 403193 h 633507"/>
                      <a:gd name="connsiteX954" fmla="*/ 1529920 w 2102372"/>
                      <a:gd name="connsiteY954" fmla="*/ 399002 h 633507"/>
                      <a:gd name="connsiteX955" fmla="*/ 1534397 w 2102372"/>
                      <a:gd name="connsiteY955" fmla="*/ 390144 h 633507"/>
                      <a:gd name="connsiteX956" fmla="*/ 1535064 w 2102372"/>
                      <a:gd name="connsiteY956" fmla="*/ 389001 h 633507"/>
                      <a:gd name="connsiteX957" fmla="*/ 1538112 w 2102372"/>
                      <a:gd name="connsiteY957" fmla="*/ 383476 h 633507"/>
                      <a:gd name="connsiteX958" fmla="*/ 1542303 w 2102372"/>
                      <a:gd name="connsiteY958" fmla="*/ 379952 h 633507"/>
                      <a:gd name="connsiteX959" fmla="*/ 1544208 w 2102372"/>
                      <a:gd name="connsiteY959" fmla="*/ 379190 h 633507"/>
                      <a:gd name="connsiteX960" fmla="*/ 1549066 w 2102372"/>
                      <a:gd name="connsiteY960" fmla="*/ 376618 h 633507"/>
                      <a:gd name="connsiteX961" fmla="*/ 1549923 w 2102372"/>
                      <a:gd name="connsiteY961" fmla="*/ 376618 h 633507"/>
                      <a:gd name="connsiteX962" fmla="*/ 1558400 w 2102372"/>
                      <a:gd name="connsiteY962" fmla="*/ 375857 h 633507"/>
                      <a:gd name="connsiteX963" fmla="*/ 1563639 w 2102372"/>
                      <a:gd name="connsiteY963" fmla="*/ 375190 h 633507"/>
                      <a:gd name="connsiteX964" fmla="*/ 1563734 w 2102372"/>
                      <a:gd name="connsiteY964" fmla="*/ 370427 h 633507"/>
                      <a:gd name="connsiteX965" fmla="*/ 1564210 w 2102372"/>
                      <a:gd name="connsiteY965" fmla="*/ 369380 h 633507"/>
                      <a:gd name="connsiteX966" fmla="*/ 1564020 w 2102372"/>
                      <a:gd name="connsiteY966" fmla="*/ 366427 h 633507"/>
                      <a:gd name="connsiteX967" fmla="*/ 1563829 w 2102372"/>
                      <a:gd name="connsiteY967" fmla="*/ 364712 h 633507"/>
                      <a:gd name="connsiteX968" fmla="*/ 1569068 w 2102372"/>
                      <a:gd name="connsiteY968" fmla="*/ 362903 h 633507"/>
                      <a:gd name="connsiteX969" fmla="*/ 1572497 w 2102372"/>
                      <a:gd name="connsiteY969" fmla="*/ 364331 h 633507"/>
                      <a:gd name="connsiteX970" fmla="*/ 1573735 w 2102372"/>
                      <a:gd name="connsiteY970" fmla="*/ 365951 h 633507"/>
                      <a:gd name="connsiteX971" fmla="*/ 1574688 w 2102372"/>
                      <a:gd name="connsiteY971" fmla="*/ 365570 h 633507"/>
                      <a:gd name="connsiteX972" fmla="*/ 1579831 w 2102372"/>
                      <a:gd name="connsiteY972" fmla="*/ 361474 h 633507"/>
                      <a:gd name="connsiteX973" fmla="*/ 1582212 w 2102372"/>
                      <a:gd name="connsiteY973" fmla="*/ 359569 h 633507"/>
                      <a:gd name="connsiteX974" fmla="*/ 1585260 w 2102372"/>
                      <a:gd name="connsiteY974" fmla="*/ 358045 h 633507"/>
                      <a:gd name="connsiteX975" fmla="*/ 1587832 w 2102372"/>
                      <a:gd name="connsiteY975" fmla="*/ 356045 h 633507"/>
                      <a:gd name="connsiteX976" fmla="*/ 1589452 w 2102372"/>
                      <a:gd name="connsiteY976" fmla="*/ 354901 h 633507"/>
                      <a:gd name="connsiteX977" fmla="*/ 1597643 w 2102372"/>
                      <a:gd name="connsiteY977" fmla="*/ 353187 h 633507"/>
                      <a:gd name="connsiteX978" fmla="*/ 1602120 w 2102372"/>
                      <a:gd name="connsiteY978" fmla="*/ 352901 h 633507"/>
                      <a:gd name="connsiteX979" fmla="*/ 1604977 w 2102372"/>
                      <a:gd name="connsiteY979" fmla="*/ 352330 h 633507"/>
                      <a:gd name="connsiteX980" fmla="*/ 1606406 w 2102372"/>
                      <a:gd name="connsiteY980" fmla="*/ 352711 h 633507"/>
                      <a:gd name="connsiteX981" fmla="*/ 1608025 w 2102372"/>
                      <a:gd name="connsiteY981" fmla="*/ 351187 h 633507"/>
                      <a:gd name="connsiteX982" fmla="*/ 1610407 w 2102372"/>
                      <a:gd name="connsiteY982" fmla="*/ 348043 h 633507"/>
                      <a:gd name="connsiteX983" fmla="*/ 1613359 w 2102372"/>
                      <a:gd name="connsiteY983" fmla="*/ 349758 h 633507"/>
                      <a:gd name="connsiteX984" fmla="*/ 1615169 w 2102372"/>
                      <a:gd name="connsiteY984" fmla="*/ 348996 h 633507"/>
                      <a:gd name="connsiteX985" fmla="*/ 1618027 w 2102372"/>
                      <a:gd name="connsiteY985" fmla="*/ 351377 h 633507"/>
                      <a:gd name="connsiteX986" fmla="*/ 1619455 w 2102372"/>
                      <a:gd name="connsiteY986" fmla="*/ 352901 h 633507"/>
                      <a:gd name="connsiteX987" fmla="*/ 1625266 w 2102372"/>
                      <a:gd name="connsiteY987" fmla="*/ 352806 h 633507"/>
                      <a:gd name="connsiteX988" fmla="*/ 1627837 w 2102372"/>
                      <a:gd name="connsiteY988" fmla="*/ 353092 h 633507"/>
                      <a:gd name="connsiteX989" fmla="*/ 1638124 w 2102372"/>
                      <a:gd name="connsiteY989" fmla="*/ 351282 h 633507"/>
                      <a:gd name="connsiteX990" fmla="*/ 1639077 w 2102372"/>
                      <a:gd name="connsiteY990" fmla="*/ 352044 h 633507"/>
                      <a:gd name="connsiteX991" fmla="*/ 1641172 w 2102372"/>
                      <a:gd name="connsiteY991" fmla="*/ 349758 h 633507"/>
                      <a:gd name="connsiteX992" fmla="*/ 1643553 w 2102372"/>
                      <a:gd name="connsiteY992" fmla="*/ 347567 h 633507"/>
                      <a:gd name="connsiteX993" fmla="*/ 1645268 w 2102372"/>
                      <a:gd name="connsiteY993" fmla="*/ 346424 h 633507"/>
                      <a:gd name="connsiteX994" fmla="*/ 1644697 w 2102372"/>
                      <a:gd name="connsiteY994" fmla="*/ 345376 h 633507"/>
                      <a:gd name="connsiteX995" fmla="*/ 1643935 w 2102372"/>
                      <a:gd name="connsiteY995" fmla="*/ 341852 h 633507"/>
                      <a:gd name="connsiteX996" fmla="*/ 1642601 w 2102372"/>
                      <a:gd name="connsiteY996" fmla="*/ 337947 h 633507"/>
                      <a:gd name="connsiteX997" fmla="*/ 1638029 w 2102372"/>
                      <a:gd name="connsiteY997" fmla="*/ 331470 h 633507"/>
                      <a:gd name="connsiteX998" fmla="*/ 1636695 w 2102372"/>
                      <a:gd name="connsiteY998" fmla="*/ 328613 h 633507"/>
                      <a:gd name="connsiteX999" fmla="*/ 1631171 w 2102372"/>
                      <a:gd name="connsiteY999" fmla="*/ 323469 h 633507"/>
                      <a:gd name="connsiteX1000" fmla="*/ 1629361 w 2102372"/>
                      <a:gd name="connsiteY1000" fmla="*/ 323374 h 633507"/>
                      <a:gd name="connsiteX1001" fmla="*/ 1628314 w 2102372"/>
                      <a:gd name="connsiteY1001" fmla="*/ 321755 h 633507"/>
                      <a:gd name="connsiteX1002" fmla="*/ 1624123 w 2102372"/>
                      <a:gd name="connsiteY1002" fmla="*/ 318611 h 633507"/>
                      <a:gd name="connsiteX1003" fmla="*/ 1619551 w 2102372"/>
                      <a:gd name="connsiteY1003" fmla="*/ 314706 h 633507"/>
                      <a:gd name="connsiteX1004" fmla="*/ 1619741 w 2102372"/>
                      <a:gd name="connsiteY1004" fmla="*/ 313849 h 633507"/>
                      <a:gd name="connsiteX1005" fmla="*/ 1619741 w 2102372"/>
                      <a:gd name="connsiteY1005" fmla="*/ 313563 h 633507"/>
                      <a:gd name="connsiteX1006" fmla="*/ 1615741 w 2102372"/>
                      <a:gd name="connsiteY1006" fmla="*/ 312134 h 633507"/>
                      <a:gd name="connsiteX1007" fmla="*/ 1613359 w 2102372"/>
                      <a:gd name="connsiteY1007" fmla="*/ 311563 h 633507"/>
                      <a:gd name="connsiteX1008" fmla="*/ 1612978 w 2102372"/>
                      <a:gd name="connsiteY1008" fmla="*/ 311468 h 633507"/>
                      <a:gd name="connsiteX1009" fmla="*/ 1611359 w 2102372"/>
                      <a:gd name="connsiteY1009" fmla="*/ 305848 h 633507"/>
                      <a:gd name="connsiteX1010" fmla="*/ 1599358 w 2102372"/>
                      <a:gd name="connsiteY1010" fmla="*/ 302800 h 633507"/>
                      <a:gd name="connsiteX1011" fmla="*/ 1591166 w 2102372"/>
                      <a:gd name="connsiteY1011" fmla="*/ 293275 h 633507"/>
                      <a:gd name="connsiteX1012" fmla="*/ 1587070 w 2102372"/>
                      <a:gd name="connsiteY1012" fmla="*/ 293370 h 633507"/>
                      <a:gd name="connsiteX1013" fmla="*/ 1586880 w 2102372"/>
                      <a:gd name="connsiteY1013" fmla="*/ 293180 h 633507"/>
                      <a:gd name="connsiteX1014" fmla="*/ 1584594 w 2102372"/>
                      <a:gd name="connsiteY1014" fmla="*/ 293180 h 633507"/>
                      <a:gd name="connsiteX1015" fmla="*/ 1581260 w 2102372"/>
                      <a:gd name="connsiteY1015" fmla="*/ 293180 h 633507"/>
                      <a:gd name="connsiteX1016" fmla="*/ 1569068 w 2102372"/>
                      <a:gd name="connsiteY1016" fmla="*/ 295466 h 633507"/>
                      <a:gd name="connsiteX1017" fmla="*/ 1562210 w 2102372"/>
                      <a:gd name="connsiteY1017" fmla="*/ 307086 h 633507"/>
                      <a:gd name="connsiteX1018" fmla="*/ 1560400 w 2102372"/>
                      <a:gd name="connsiteY1018" fmla="*/ 308610 h 633507"/>
                      <a:gd name="connsiteX1019" fmla="*/ 1559352 w 2102372"/>
                      <a:gd name="connsiteY1019" fmla="*/ 309372 h 633507"/>
                      <a:gd name="connsiteX1020" fmla="*/ 1557257 w 2102372"/>
                      <a:gd name="connsiteY1020" fmla="*/ 314230 h 633507"/>
                      <a:gd name="connsiteX1021" fmla="*/ 1556400 w 2102372"/>
                      <a:gd name="connsiteY1021" fmla="*/ 315278 h 633507"/>
                      <a:gd name="connsiteX1022" fmla="*/ 1555161 w 2102372"/>
                      <a:gd name="connsiteY1022" fmla="*/ 314897 h 633507"/>
                      <a:gd name="connsiteX1023" fmla="*/ 1554685 w 2102372"/>
                      <a:gd name="connsiteY1023" fmla="*/ 314611 h 633507"/>
                      <a:gd name="connsiteX1024" fmla="*/ 1545256 w 2102372"/>
                      <a:gd name="connsiteY1024" fmla="*/ 308039 h 633507"/>
                      <a:gd name="connsiteX1025" fmla="*/ 1525158 w 2102372"/>
                      <a:gd name="connsiteY1025" fmla="*/ 310039 h 633507"/>
                      <a:gd name="connsiteX1026" fmla="*/ 1524872 w 2102372"/>
                      <a:gd name="connsiteY1026" fmla="*/ 310134 h 633507"/>
                      <a:gd name="connsiteX1027" fmla="*/ 1518871 w 2102372"/>
                      <a:gd name="connsiteY1027" fmla="*/ 308991 h 633507"/>
                      <a:gd name="connsiteX1028" fmla="*/ 1514776 w 2102372"/>
                      <a:gd name="connsiteY1028" fmla="*/ 312230 h 633507"/>
                      <a:gd name="connsiteX1029" fmla="*/ 1511156 w 2102372"/>
                      <a:gd name="connsiteY1029" fmla="*/ 317183 h 633507"/>
                      <a:gd name="connsiteX1030" fmla="*/ 1510489 w 2102372"/>
                      <a:gd name="connsiteY1030" fmla="*/ 318135 h 633507"/>
                      <a:gd name="connsiteX1031" fmla="*/ 1509156 w 2102372"/>
                      <a:gd name="connsiteY1031" fmla="*/ 319278 h 633507"/>
                      <a:gd name="connsiteX1032" fmla="*/ 1507346 w 2102372"/>
                      <a:gd name="connsiteY1032" fmla="*/ 318421 h 633507"/>
                      <a:gd name="connsiteX1033" fmla="*/ 1495630 w 2102372"/>
                      <a:gd name="connsiteY1033" fmla="*/ 309277 h 633507"/>
                      <a:gd name="connsiteX1034" fmla="*/ 1492677 w 2102372"/>
                      <a:gd name="connsiteY1034" fmla="*/ 297942 h 633507"/>
                      <a:gd name="connsiteX1035" fmla="*/ 1501155 w 2102372"/>
                      <a:gd name="connsiteY1035" fmla="*/ 291179 h 633507"/>
                      <a:gd name="connsiteX1036" fmla="*/ 1498869 w 2102372"/>
                      <a:gd name="connsiteY1036" fmla="*/ 279273 h 633507"/>
                      <a:gd name="connsiteX1037" fmla="*/ 1505822 w 2102372"/>
                      <a:gd name="connsiteY1037" fmla="*/ 263938 h 633507"/>
                      <a:gd name="connsiteX1038" fmla="*/ 1504584 w 2102372"/>
                      <a:gd name="connsiteY1038" fmla="*/ 261747 h 633507"/>
                      <a:gd name="connsiteX1039" fmla="*/ 1504679 w 2102372"/>
                      <a:gd name="connsiteY1039" fmla="*/ 261461 h 633507"/>
                      <a:gd name="connsiteX1040" fmla="*/ 1512680 w 2102372"/>
                      <a:gd name="connsiteY1040" fmla="*/ 234505 h 633507"/>
                      <a:gd name="connsiteX1041" fmla="*/ 1518871 w 2102372"/>
                      <a:gd name="connsiteY1041" fmla="*/ 213646 h 633507"/>
                      <a:gd name="connsiteX1042" fmla="*/ 1518967 w 2102372"/>
                      <a:gd name="connsiteY1042" fmla="*/ 213360 h 633507"/>
                      <a:gd name="connsiteX1043" fmla="*/ 1519919 w 2102372"/>
                      <a:gd name="connsiteY1043" fmla="*/ 211645 h 633507"/>
                      <a:gd name="connsiteX1044" fmla="*/ 1521443 w 2102372"/>
                      <a:gd name="connsiteY1044" fmla="*/ 211931 h 633507"/>
                      <a:gd name="connsiteX1045" fmla="*/ 1522300 w 2102372"/>
                      <a:gd name="connsiteY1045" fmla="*/ 212312 h 633507"/>
                      <a:gd name="connsiteX1046" fmla="*/ 1526491 w 2102372"/>
                      <a:gd name="connsiteY1046" fmla="*/ 214217 h 633507"/>
                      <a:gd name="connsiteX1047" fmla="*/ 1538969 w 2102372"/>
                      <a:gd name="connsiteY1047" fmla="*/ 219170 h 633507"/>
                      <a:gd name="connsiteX1048" fmla="*/ 1545351 w 2102372"/>
                      <a:gd name="connsiteY1048" fmla="*/ 218408 h 633507"/>
                      <a:gd name="connsiteX1049" fmla="*/ 1545541 w 2102372"/>
                      <a:gd name="connsiteY1049" fmla="*/ 218503 h 633507"/>
                      <a:gd name="connsiteX1050" fmla="*/ 1546494 w 2102372"/>
                      <a:gd name="connsiteY1050" fmla="*/ 218885 h 633507"/>
                      <a:gd name="connsiteX1051" fmla="*/ 1556114 w 2102372"/>
                      <a:gd name="connsiteY1051" fmla="*/ 221456 h 633507"/>
                      <a:gd name="connsiteX1052" fmla="*/ 1556400 w 2102372"/>
                      <a:gd name="connsiteY1052" fmla="*/ 221075 h 633507"/>
                      <a:gd name="connsiteX1053" fmla="*/ 1557257 w 2102372"/>
                      <a:gd name="connsiteY1053" fmla="*/ 218503 h 633507"/>
                      <a:gd name="connsiteX1054" fmla="*/ 1558686 w 2102372"/>
                      <a:gd name="connsiteY1054" fmla="*/ 218027 h 633507"/>
                      <a:gd name="connsiteX1055" fmla="*/ 1559162 w 2102372"/>
                      <a:gd name="connsiteY1055" fmla="*/ 217932 h 633507"/>
                      <a:gd name="connsiteX1056" fmla="*/ 1559352 w 2102372"/>
                      <a:gd name="connsiteY1056" fmla="*/ 217741 h 633507"/>
                      <a:gd name="connsiteX1057" fmla="*/ 1561258 w 2102372"/>
                      <a:gd name="connsiteY1057" fmla="*/ 216599 h 633507"/>
                      <a:gd name="connsiteX1058" fmla="*/ 1563353 w 2102372"/>
                      <a:gd name="connsiteY1058" fmla="*/ 216408 h 633507"/>
                      <a:gd name="connsiteX1059" fmla="*/ 1563543 w 2102372"/>
                      <a:gd name="connsiteY1059" fmla="*/ 215551 h 633507"/>
                      <a:gd name="connsiteX1060" fmla="*/ 1564210 w 2102372"/>
                      <a:gd name="connsiteY1060" fmla="*/ 214027 h 633507"/>
                      <a:gd name="connsiteX1061" fmla="*/ 1565258 w 2102372"/>
                      <a:gd name="connsiteY1061" fmla="*/ 213836 h 633507"/>
                      <a:gd name="connsiteX1062" fmla="*/ 1565449 w 2102372"/>
                      <a:gd name="connsiteY1062" fmla="*/ 213836 h 633507"/>
                      <a:gd name="connsiteX1063" fmla="*/ 1565639 w 2102372"/>
                      <a:gd name="connsiteY1063" fmla="*/ 213551 h 633507"/>
                      <a:gd name="connsiteX1064" fmla="*/ 1566306 w 2102372"/>
                      <a:gd name="connsiteY1064" fmla="*/ 212693 h 633507"/>
                      <a:gd name="connsiteX1065" fmla="*/ 1566401 w 2102372"/>
                      <a:gd name="connsiteY1065" fmla="*/ 212312 h 633507"/>
                      <a:gd name="connsiteX1066" fmla="*/ 1567449 w 2102372"/>
                      <a:gd name="connsiteY1066" fmla="*/ 210122 h 633507"/>
                      <a:gd name="connsiteX1067" fmla="*/ 1569640 w 2102372"/>
                      <a:gd name="connsiteY1067" fmla="*/ 208121 h 633507"/>
                      <a:gd name="connsiteX1068" fmla="*/ 1570402 w 2102372"/>
                      <a:gd name="connsiteY1068" fmla="*/ 207455 h 633507"/>
                      <a:gd name="connsiteX1069" fmla="*/ 1570973 w 2102372"/>
                      <a:gd name="connsiteY1069" fmla="*/ 206978 h 633507"/>
                      <a:gd name="connsiteX1070" fmla="*/ 1571164 w 2102372"/>
                      <a:gd name="connsiteY1070" fmla="*/ 206597 h 633507"/>
                      <a:gd name="connsiteX1071" fmla="*/ 1571354 w 2102372"/>
                      <a:gd name="connsiteY1071" fmla="*/ 205359 h 633507"/>
                      <a:gd name="connsiteX1072" fmla="*/ 1572592 w 2102372"/>
                      <a:gd name="connsiteY1072" fmla="*/ 204692 h 633507"/>
                      <a:gd name="connsiteX1073" fmla="*/ 1573831 w 2102372"/>
                      <a:gd name="connsiteY1073" fmla="*/ 204216 h 633507"/>
                      <a:gd name="connsiteX1074" fmla="*/ 1573926 w 2102372"/>
                      <a:gd name="connsiteY1074" fmla="*/ 204216 h 633507"/>
                      <a:gd name="connsiteX1075" fmla="*/ 1573926 w 2102372"/>
                      <a:gd name="connsiteY1075" fmla="*/ 204121 h 633507"/>
                      <a:gd name="connsiteX1076" fmla="*/ 1573926 w 2102372"/>
                      <a:gd name="connsiteY1076" fmla="*/ 203740 h 633507"/>
                      <a:gd name="connsiteX1077" fmla="*/ 1574974 w 2102372"/>
                      <a:gd name="connsiteY1077" fmla="*/ 201835 h 633507"/>
                      <a:gd name="connsiteX1078" fmla="*/ 1575354 w 2102372"/>
                      <a:gd name="connsiteY1078" fmla="*/ 201263 h 633507"/>
                      <a:gd name="connsiteX1079" fmla="*/ 1575450 w 2102372"/>
                      <a:gd name="connsiteY1079" fmla="*/ 200978 h 633507"/>
                      <a:gd name="connsiteX1080" fmla="*/ 1575450 w 2102372"/>
                      <a:gd name="connsiteY1080" fmla="*/ 200692 h 633507"/>
                      <a:gd name="connsiteX1081" fmla="*/ 1576498 w 2102372"/>
                      <a:gd name="connsiteY1081" fmla="*/ 199072 h 633507"/>
                      <a:gd name="connsiteX1082" fmla="*/ 1577260 w 2102372"/>
                      <a:gd name="connsiteY1082" fmla="*/ 198787 h 633507"/>
                      <a:gd name="connsiteX1083" fmla="*/ 1579355 w 2102372"/>
                      <a:gd name="connsiteY1083" fmla="*/ 197644 h 633507"/>
                      <a:gd name="connsiteX1084" fmla="*/ 1581260 w 2102372"/>
                      <a:gd name="connsiteY1084" fmla="*/ 197549 h 633507"/>
                      <a:gd name="connsiteX1085" fmla="*/ 1581736 w 2102372"/>
                      <a:gd name="connsiteY1085" fmla="*/ 197358 h 633507"/>
                      <a:gd name="connsiteX1086" fmla="*/ 1582212 w 2102372"/>
                      <a:gd name="connsiteY1086" fmla="*/ 197072 h 633507"/>
                      <a:gd name="connsiteX1087" fmla="*/ 1583832 w 2102372"/>
                      <a:gd name="connsiteY1087" fmla="*/ 196310 h 633507"/>
                      <a:gd name="connsiteX1088" fmla="*/ 1585070 w 2102372"/>
                      <a:gd name="connsiteY1088" fmla="*/ 195834 h 633507"/>
                      <a:gd name="connsiteX1089" fmla="*/ 1585451 w 2102372"/>
                      <a:gd name="connsiteY1089" fmla="*/ 195548 h 633507"/>
                      <a:gd name="connsiteX1090" fmla="*/ 1585832 w 2102372"/>
                      <a:gd name="connsiteY1090" fmla="*/ 195263 h 633507"/>
                      <a:gd name="connsiteX1091" fmla="*/ 1587832 w 2102372"/>
                      <a:gd name="connsiteY1091" fmla="*/ 194405 h 633507"/>
                      <a:gd name="connsiteX1092" fmla="*/ 1588594 w 2102372"/>
                      <a:gd name="connsiteY1092" fmla="*/ 194501 h 633507"/>
                      <a:gd name="connsiteX1093" fmla="*/ 1589070 w 2102372"/>
                      <a:gd name="connsiteY1093" fmla="*/ 194596 h 633507"/>
                      <a:gd name="connsiteX1094" fmla="*/ 1591071 w 2102372"/>
                      <a:gd name="connsiteY1094" fmla="*/ 194024 h 633507"/>
                      <a:gd name="connsiteX1095" fmla="*/ 1592118 w 2102372"/>
                      <a:gd name="connsiteY1095" fmla="*/ 193072 h 633507"/>
                      <a:gd name="connsiteX1096" fmla="*/ 1592404 w 2102372"/>
                      <a:gd name="connsiteY1096" fmla="*/ 192691 h 633507"/>
                      <a:gd name="connsiteX1097" fmla="*/ 1592976 w 2102372"/>
                      <a:gd name="connsiteY1097" fmla="*/ 191834 h 633507"/>
                      <a:gd name="connsiteX1098" fmla="*/ 1593357 w 2102372"/>
                      <a:gd name="connsiteY1098" fmla="*/ 191262 h 633507"/>
                      <a:gd name="connsiteX1099" fmla="*/ 1593547 w 2102372"/>
                      <a:gd name="connsiteY1099" fmla="*/ 190881 h 633507"/>
                      <a:gd name="connsiteX1100" fmla="*/ 1593643 w 2102372"/>
                      <a:gd name="connsiteY1100" fmla="*/ 190214 h 633507"/>
                      <a:gd name="connsiteX1101" fmla="*/ 1594119 w 2102372"/>
                      <a:gd name="connsiteY1101" fmla="*/ 189071 h 633507"/>
                      <a:gd name="connsiteX1102" fmla="*/ 1595262 w 2102372"/>
                      <a:gd name="connsiteY1102" fmla="*/ 188881 h 633507"/>
                      <a:gd name="connsiteX1103" fmla="*/ 1595262 w 2102372"/>
                      <a:gd name="connsiteY1103" fmla="*/ 188881 h 633507"/>
                      <a:gd name="connsiteX1104" fmla="*/ 1595738 w 2102372"/>
                      <a:gd name="connsiteY1104" fmla="*/ 187928 h 633507"/>
                      <a:gd name="connsiteX1105" fmla="*/ 1596500 w 2102372"/>
                      <a:gd name="connsiteY1105" fmla="*/ 187262 h 633507"/>
                      <a:gd name="connsiteX1106" fmla="*/ 1596500 w 2102372"/>
                      <a:gd name="connsiteY1106" fmla="*/ 187262 h 633507"/>
                      <a:gd name="connsiteX1107" fmla="*/ 1596500 w 2102372"/>
                      <a:gd name="connsiteY1107" fmla="*/ 187166 h 633507"/>
                      <a:gd name="connsiteX1108" fmla="*/ 1596881 w 2102372"/>
                      <a:gd name="connsiteY1108" fmla="*/ 185928 h 633507"/>
                      <a:gd name="connsiteX1109" fmla="*/ 1597167 w 2102372"/>
                      <a:gd name="connsiteY1109" fmla="*/ 185452 h 633507"/>
                      <a:gd name="connsiteX1110" fmla="*/ 1597548 w 2102372"/>
                      <a:gd name="connsiteY1110" fmla="*/ 184785 h 633507"/>
                      <a:gd name="connsiteX1111" fmla="*/ 1597548 w 2102372"/>
                      <a:gd name="connsiteY1111" fmla="*/ 183642 h 633507"/>
                      <a:gd name="connsiteX1112" fmla="*/ 1596405 w 2102372"/>
                      <a:gd name="connsiteY1112" fmla="*/ 181832 h 633507"/>
                      <a:gd name="connsiteX1113" fmla="*/ 1596691 w 2102372"/>
                      <a:gd name="connsiteY1113" fmla="*/ 180975 h 633507"/>
                      <a:gd name="connsiteX1114" fmla="*/ 1596786 w 2102372"/>
                      <a:gd name="connsiteY1114" fmla="*/ 180785 h 633507"/>
                      <a:gd name="connsiteX1115" fmla="*/ 1596691 w 2102372"/>
                      <a:gd name="connsiteY1115" fmla="*/ 180499 h 633507"/>
                      <a:gd name="connsiteX1116" fmla="*/ 1596500 w 2102372"/>
                      <a:gd name="connsiteY1116" fmla="*/ 179165 h 633507"/>
                      <a:gd name="connsiteX1117" fmla="*/ 1597357 w 2102372"/>
                      <a:gd name="connsiteY1117" fmla="*/ 177546 h 633507"/>
                      <a:gd name="connsiteX1118" fmla="*/ 1597357 w 2102372"/>
                      <a:gd name="connsiteY1118" fmla="*/ 177546 h 633507"/>
                      <a:gd name="connsiteX1119" fmla="*/ 1597072 w 2102372"/>
                      <a:gd name="connsiteY1119" fmla="*/ 176974 h 633507"/>
                      <a:gd name="connsiteX1120" fmla="*/ 1596881 w 2102372"/>
                      <a:gd name="connsiteY1120" fmla="*/ 176689 h 633507"/>
                      <a:gd name="connsiteX1121" fmla="*/ 1596691 w 2102372"/>
                      <a:gd name="connsiteY1121" fmla="*/ 176784 h 633507"/>
                      <a:gd name="connsiteX1122" fmla="*/ 1596405 w 2102372"/>
                      <a:gd name="connsiteY1122" fmla="*/ 176879 h 633507"/>
                      <a:gd name="connsiteX1123" fmla="*/ 1595167 w 2102372"/>
                      <a:gd name="connsiteY1123" fmla="*/ 176879 h 633507"/>
                      <a:gd name="connsiteX1124" fmla="*/ 1595071 w 2102372"/>
                      <a:gd name="connsiteY1124" fmla="*/ 176974 h 633507"/>
                      <a:gd name="connsiteX1125" fmla="*/ 1594024 w 2102372"/>
                      <a:gd name="connsiteY1125" fmla="*/ 177832 h 633507"/>
                      <a:gd name="connsiteX1126" fmla="*/ 1592881 w 2102372"/>
                      <a:gd name="connsiteY1126" fmla="*/ 177355 h 633507"/>
                      <a:gd name="connsiteX1127" fmla="*/ 1592785 w 2102372"/>
                      <a:gd name="connsiteY1127" fmla="*/ 177165 h 633507"/>
                      <a:gd name="connsiteX1128" fmla="*/ 1590785 w 2102372"/>
                      <a:gd name="connsiteY1128" fmla="*/ 177165 h 633507"/>
                      <a:gd name="connsiteX1129" fmla="*/ 1590118 w 2102372"/>
                      <a:gd name="connsiteY1129" fmla="*/ 176117 h 633507"/>
                      <a:gd name="connsiteX1130" fmla="*/ 1590118 w 2102372"/>
                      <a:gd name="connsiteY1130" fmla="*/ 176117 h 633507"/>
                      <a:gd name="connsiteX1131" fmla="*/ 1589547 w 2102372"/>
                      <a:gd name="connsiteY1131" fmla="*/ 175355 h 633507"/>
                      <a:gd name="connsiteX1132" fmla="*/ 1589737 w 2102372"/>
                      <a:gd name="connsiteY1132" fmla="*/ 174117 h 633507"/>
                      <a:gd name="connsiteX1133" fmla="*/ 1591642 w 2102372"/>
                      <a:gd name="connsiteY1133" fmla="*/ 172974 h 633507"/>
                      <a:gd name="connsiteX1134" fmla="*/ 1591642 w 2102372"/>
                      <a:gd name="connsiteY1134" fmla="*/ 172784 h 633507"/>
                      <a:gd name="connsiteX1135" fmla="*/ 1592118 w 2102372"/>
                      <a:gd name="connsiteY1135" fmla="*/ 171450 h 633507"/>
                      <a:gd name="connsiteX1136" fmla="*/ 1592595 w 2102372"/>
                      <a:gd name="connsiteY1136" fmla="*/ 170783 h 633507"/>
                      <a:gd name="connsiteX1137" fmla="*/ 1592595 w 2102372"/>
                      <a:gd name="connsiteY1137" fmla="*/ 170783 h 633507"/>
                      <a:gd name="connsiteX1138" fmla="*/ 1592118 w 2102372"/>
                      <a:gd name="connsiteY1138" fmla="*/ 169069 h 633507"/>
                      <a:gd name="connsiteX1139" fmla="*/ 1592404 w 2102372"/>
                      <a:gd name="connsiteY1139" fmla="*/ 167259 h 633507"/>
                      <a:gd name="connsiteX1140" fmla="*/ 1592690 w 2102372"/>
                      <a:gd name="connsiteY1140" fmla="*/ 166211 h 633507"/>
                      <a:gd name="connsiteX1141" fmla="*/ 1592785 w 2102372"/>
                      <a:gd name="connsiteY1141" fmla="*/ 165830 h 633507"/>
                      <a:gd name="connsiteX1142" fmla="*/ 1592690 w 2102372"/>
                      <a:gd name="connsiteY1142" fmla="*/ 165545 h 633507"/>
                      <a:gd name="connsiteX1143" fmla="*/ 1592785 w 2102372"/>
                      <a:gd name="connsiteY1143" fmla="*/ 163354 h 633507"/>
                      <a:gd name="connsiteX1144" fmla="*/ 1593071 w 2102372"/>
                      <a:gd name="connsiteY1144" fmla="*/ 163068 h 633507"/>
                      <a:gd name="connsiteX1145" fmla="*/ 1594309 w 2102372"/>
                      <a:gd name="connsiteY1145" fmla="*/ 162116 h 633507"/>
                      <a:gd name="connsiteX1146" fmla="*/ 1594500 w 2102372"/>
                      <a:gd name="connsiteY1146" fmla="*/ 161735 h 633507"/>
                      <a:gd name="connsiteX1147" fmla="*/ 1594690 w 2102372"/>
                      <a:gd name="connsiteY1147" fmla="*/ 161353 h 633507"/>
                      <a:gd name="connsiteX1148" fmla="*/ 1594785 w 2102372"/>
                      <a:gd name="connsiteY1148" fmla="*/ 160972 h 633507"/>
                      <a:gd name="connsiteX1149" fmla="*/ 1595738 w 2102372"/>
                      <a:gd name="connsiteY1149" fmla="*/ 159258 h 633507"/>
                      <a:gd name="connsiteX1150" fmla="*/ 1596214 w 2102372"/>
                      <a:gd name="connsiteY1150" fmla="*/ 159068 h 633507"/>
                      <a:gd name="connsiteX1151" fmla="*/ 1596500 w 2102372"/>
                      <a:gd name="connsiteY1151" fmla="*/ 158972 h 633507"/>
                      <a:gd name="connsiteX1152" fmla="*/ 1596976 w 2102372"/>
                      <a:gd name="connsiteY1152" fmla="*/ 157067 h 633507"/>
                      <a:gd name="connsiteX1153" fmla="*/ 1597262 w 2102372"/>
                      <a:gd name="connsiteY1153" fmla="*/ 156496 h 633507"/>
                      <a:gd name="connsiteX1154" fmla="*/ 1597643 w 2102372"/>
                      <a:gd name="connsiteY1154" fmla="*/ 155734 h 633507"/>
                      <a:gd name="connsiteX1155" fmla="*/ 1597548 w 2102372"/>
                      <a:gd name="connsiteY1155" fmla="*/ 154686 h 633507"/>
                      <a:gd name="connsiteX1156" fmla="*/ 1597452 w 2102372"/>
                      <a:gd name="connsiteY1156" fmla="*/ 153734 h 633507"/>
                      <a:gd name="connsiteX1157" fmla="*/ 1597357 w 2102372"/>
                      <a:gd name="connsiteY1157" fmla="*/ 153543 h 633507"/>
                      <a:gd name="connsiteX1158" fmla="*/ 1596786 w 2102372"/>
                      <a:gd name="connsiteY1158" fmla="*/ 152210 h 633507"/>
                      <a:gd name="connsiteX1159" fmla="*/ 1596691 w 2102372"/>
                      <a:gd name="connsiteY1159" fmla="*/ 151828 h 633507"/>
                      <a:gd name="connsiteX1160" fmla="*/ 1596786 w 2102372"/>
                      <a:gd name="connsiteY1160" fmla="*/ 149447 h 633507"/>
                      <a:gd name="connsiteX1161" fmla="*/ 1598024 w 2102372"/>
                      <a:gd name="connsiteY1161" fmla="*/ 147352 h 633507"/>
                      <a:gd name="connsiteX1162" fmla="*/ 1598500 w 2102372"/>
                      <a:gd name="connsiteY1162" fmla="*/ 145542 h 633507"/>
                      <a:gd name="connsiteX1163" fmla="*/ 1599072 w 2102372"/>
                      <a:gd name="connsiteY1163" fmla="*/ 144113 h 633507"/>
                      <a:gd name="connsiteX1164" fmla="*/ 1599262 w 2102372"/>
                      <a:gd name="connsiteY1164" fmla="*/ 143828 h 633507"/>
                      <a:gd name="connsiteX1165" fmla="*/ 1600215 w 2102372"/>
                      <a:gd name="connsiteY1165" fmla="*/ 142685 h 633507"/>
                      <a:gd name="connsiteX1166" fmla="*/ 1600977 w 2102372"/>
                      <a:gd name="connsiteY1166" fmla="*/ 142399 h 633507"/>
                      <a:gd name="connsiteX1167" fmla="*/ 1601262 w 2102372"/>
                      <a:gd name="connsiteY1167" fmla="*/ 141541 h 633507"/>
                      <a:gd name="connsiteX1168" fmla="*/ 1601358 w 2102372"/>
                      <a:gd name="connsiteY1168" fmla="*/ 141351 h 633507"/>
                      <a:gd name="connsiteX1169" fmla="*/ 1601643 w 2102372"/>
                      <a:gd name="connsiteY1169" fmla="*/ 140875 h 633507"/>
                      <a:gd name="connsiteX1170" fmla="*/ 1601739 w 2102372"/>
                      <a:gd name="connsiteY1170" fmla="*/ 140684 h 633507"/>
                      <a:gd name="connsiteX1171" fmla="*/ 1602501 w 2102372"/>
                      <a:gd name="connsiteY1171" fmla="*/ 138874 h 633507"/>
                      <a:gd name="connsiteX1172" fmla="*/ 1602120 w 2102372"/>
                      <a:gd name="connsiteY1172" fmla="*/ 137446 h 633507"/>
                      <a:gd name="connsiteX1173" fmla="*/ 1602310 w 2102372"/>
                      <a:gd name="connsiteY1173" fmla="*/ 136874 h 633507"/>
                      <a:gd name="connsiteX1174" fmla="*/ 1602501 w 2102372"/>
                      <a:gd name="connsiteY1174" fmla="*/ 136303 h 633507"/>
                      <a:gd name="connsiteX1175" fmla="*/ 1602501 w 2102372"/>
                      <a:gd name="connsiteY1175" fmla="*/ 135636 h 633507"/>
                      <a:gd name="connsiteX1176" fmla="*/ 1602406 w 2102372"/>
                      <a:gd name="connsiteY1176" fmla="*/ 135160 h 633507"/>
                      <a:gd name="connsiteX1177" fmla="*/ 1602310 w 2102372"/>
                      <a:gd name="connsiteY1177" fmla="*/ 134969 h 633507"/>
                      <a:gd name="connsiteX1178" fmla="*/ 1602025 w 2102372"/>
                      <a:gd name="connsiteY1178" fmla="*/ 132302 h 633507"/>
                      <a:gd name="connsiteX1179" fmla="*/ 1602501 w 2102372"/>
                      <a:gd name="connsiteY1179" fmla="*/ 131921 h 633507"/>
                      <a:gd name="connsiteX1180" fmla="*/ 1602501 w 2102372"/>
                      <a:gd name="connsiteY1180" fmla="*/ 131159 h 633507"/>
                      <a:gd name="connsiteX1181" fmla="*/ 1602596 w 2102372"/>
                      <a:gd name="connsiteY1181" fmla="*/ 130874 h 633507"/>
                      <a:gd name="connsiteX1182" fmla="*/ 1602691 w 2102372"/>
                      <a:gd name="connsiteY1182" fmla="*/ 130683 h 633507"/>
                      <a:gd name="connsiteX1183" fmla="*/ 1603453 w 2102372"/>
                      <a:gd name="connsiteY1183" fmla="*/ 128588 h 633507"/>
                      <a:gd name="connsiteX1184" fmla="*/ 1603834 w 2102372"/>
                      <a:gd name="connsiteY1184" fmla="*/ 128397 h 633507"/>
                      <a:gd name="connsiteX1185" fmla="*/ 1604310 w 2102372"/>
                      <a:gd name="connsiteY1185" fmla="*/ 128207 h 633507"/>
                      <a:gd name="connsiteX1186" fmla="*/ 1604596 w 2102372"/>
                      <a:gd name="connsiteY1186" fmla="*/ 125920 h 633507"/>
                      <a:gd name="connsiteX1187" fmla="*/ 1605073 w 2102372"/>
                      <a:gd name="connsiteY1187" fmla="*/ 125539 h 633507"/>
                      <a:gd name="connsiteX1188" fmla="*/ 1604501 w 2102372"/>
                      <a:gd name="connsiteY1188" fmla="*/ 124778 h 633507"/>
                      <a:gd name="connsiteX1189" fmla="*/ 1604787 w 2102372"/>
                      <a:gd name="connsiteY1189" fmla="*/ 123539 h 633507"/>
                      <a:gd name="connsiteX1190" fmla="*/ 1606025 w 2102372"/>
                      <a:gd name="connsiteY1190" fmla="*/ 122872 h 633507"/>
                      <a:gd name="connsiteX1191" fmla="*/ 1606120 w 2102372"/>
                      <a:gd name="connsiteY1191" fmla="*/ 122872 h 633507"/>
                      <a:gd name="connsiteX1192" fmla="*/ 1606120 w 2102372"/>
                      <a:gd name="connsiteY1192" fmla="*/ 122777 h 633507"/>
                      <a:gd name="connsiteX1193" fmla="*/ 1605930 w 2102372"/>
                      <a:gd name="connsiteY1193" fmla="*/ 121444 h 633507"/>
                      <a:gd name="connsiteX1194" fmla="*/ 1606216 w 2102372"/>
                      <a:gd name="connsiteY1194" fmla="*/ 120682 h 633507"/>
                      <a:gd name="connsiteX1195" fmla="*/ 1606311 w 2102372"/>
                      <a:gd name="connsiteY1195" fmla="*/ 120491 h 633507"/>
                      <a:gd name="connsiteX1196" fmla="*/ 1605644 w 2102372"/>
                      <a:gd name="connsiteY1196" fmla="*/ 118396 h 633507"/>
                      <a:gd name="connsiteX1197" fmla="*/ 1606501 w 2102372"/>
                      <a:gd name="connsiteY1197" fmla="*/ 116872 h 633507"/>
                      <a:gd name="connsiteX1198" fmla="*/ 1606787 w 2102372"/>
                      <a:gd name="connsiteY1198" fmla="*/ 116491 h 633507"/>
                      <a:gd name="connsiteX1199" fmla="*/ 1606977 w 2102372"/>
                      <a:gd name="connsiteY1199" fmla="*/ 114681 h 633507"/>
                      <a:gd name="connsiteX1200" fmla="*/ 1606692 w 2102372"/>
                      <a:gd name="connsiteY1200" fmla="*/ 112300 h 633507"/>
                      <a:gd name="connsiteX1201" fmla="*/ 1607549 w 2102372"/>
                      <a:gd name="connsiteY1201" fmla="*/ 110395 h 633507"/>
                      <a:gd name="connsiteX1202" fmla="*/ 1607454 w 2102372"/>
                      <a:gd name="connsiteY1202" fmla="*/ 110299 h 633507"/>
                      <a:gd name="connsiteX1203" fmla="*/ 1607359 w 2102372"/>
                      <a:gd name="connsiteY1203" fmla="*/ 108871 h 633507"/>
                      <a:gd name="connsiteX1204" fmla="*/ 1608787 w 2102372"/>
                      <a:gd name="connsiteY1204" fmla="*/ 108395 h 633507"/>
                      <a:gd name="connsiteX1205" fmla="*/ 1610026 w 2102372"/>
                      <a:gd name="connsiteY1205" fmla="*/ 108299 h 633507"/>
                      <a:gd name="connsiteX1206" fmla="*/ 1610692 w 2102372"/>
                      <a:gd name="connsiteY1206" fmla="*/ 107156 h 633507"/>
                      <a:gd name="connsiteX1207" fmla="*/ 1611550 w 2102372"/>
                      <a:gd name="connsiteY1207" fmla="*/ 105728 h 633507"/>
                      <a:gd name="connsiteX1208" fmla="*/ 1611931 w 2102372"/>
                      <a:gd name="connsiteY1208" fmla="*/ 105251 h 633507"/>
                      <a:gd name="connsiteX1209" fmla="*/ 1612502 w 2102372"/>
                      <a:gd name="connsiteY1209" fmla="*/ 104489 h 633507"/>
                      <a:gd name="connsiteX1210" fmla="*/ 1612693 w 2102372"/>
                      <a:gd name="connsiteY1210" fmla="*/ 104299 h 633507"/>
                      <a:gd name="connsiteX1211" fmla="*/ 1613835 w 2102372"/>
                      <a:gd name="connsiteY1211" fmla="*/ 102394 h 633507"/>
                      <a:gd name="connsiteX1212" fmla="*/ 1614026 w 2102372"/>
                      <a:gd name="connsiteY1212" fmla="*/ 102299 h 633507"/>
                      <a:gd name="connsiteX1213" fmla="*/ 1614502 w 2102372"/>
                      <a:gd name="connsiteY1213" fmla="*/ 101918 h 633507"/>
                      <a:gd name="connsiteX1214" fmla="*/ 1615074 w 2102372"/>
                      <a:gd name="connsiteY1214" fmla="*/ 101251 h 633507"/>
                      <a:gd name="connsiteX1215" fmla="*/ 1615264 w 2102372"/>
                      <a:gd name="connsiteY1215" fmla="*/ 101060 h 633507"/>
                      <a:gd name="connsiteX1216" fmla="*/ 1615931 w 2102372"/>
                      <a:gd name="connsiteY1216" fmla="*/ 99441 h 633507"/>
                      <a:gd name="connsiteX1217" fmla="*/ 1616598 w 2102372"/>
                      <a:gd name="connsiteY1217" fmla="*/ 99155 h 633507"/>
                      <a:gd name="connsiteX1218" fmla="*/ 1617074 w 2102372"/>
                      <a:gd name="connsiteY1218" fmla="*/ 98965 h 633507"/>
                      <a:gd name="connsiteX1219" fmla="*/ 1616979 w 2102372"/>
                      <a:gd name="connsiteY1219" fmla="*/ 98584 h 633507"/>
                      <a:gd name="connsiteX1220" fmla="*/ 1616979 w 2102372"/>
                      <a:gd name="connsiteY1220" fmla="*/ 97441 h 633507"/>
                      <a:gd name="connsiteX1221" fmla="*/ 1618122 w 2102372"/>
                      <a:gd name="connsiteY1221" fmla="*/ 96869 h 633507"/>
                      <a:gd name="connsiteX1222" fmla="*/ 1618884 w 2102372"/>
                      <a:gd name="connsiteY1222" fmla="*/ 96774 h 633507"/>
                      <a:gd name="connsiteX1223" fmla="*/ 1619074 w 2102372"/>
                      <a:gd name="connsiteY1223" fmla="*/ 95822 h 633507"/>
                      <a:gd name="connsiteX1224" fmla="*/ 1620027 w 2102372"/>
                      <a:gd name="connsiteY1224" fmla="*/ 95345 h 633507"/>
                      <a:gd name="connsiteX1225" fmla="*/ 1621836 w 2102372"/>
                      <a:gd name="connsiteY1225" fmla="*/ 94202 h 633507"/>
                      <a:gd name="connsiteX1226" fmla="*/ 1621836 w 2102372"/>
                      <a:gd name="connsiteY1226" fmla="*/ 94107 h 633507"/>
                      <a:gd name="connsiteX1227" fmla="*/ 1622313 w 2102372"/>
                      <a:gd name="connsiteY1227" fmla="*/ 92393 h 633507"/>
                      <a:gd name="connsiteX1228" fmla="*/ 1622503 w 2102372"/>
                      <a:gd name="connsiteY1228" fmla="*/ 90964 h 633507"/>
                      <a:gd name="connsiteX1229" fmla="*/ 1621932 w 2102372"/>
                      <a:gd name="connsiteY1229" fmla="*/ 87725 h 633507"/>
                      <a:gd name="connsiteX1230" fmla="*/ 1622408 w 2102372"/>
                      <a:gd name="connsiteY1230" fmla="*/ 86773 h 633507"/>
                      <a:gd name="connsiteX1231" fmla="*/ 1622884 w 2102372"/>
                      <a:gd name="connsiteY1231" fmla="*/ 85820 h 633507"/>
                      <a:gd name="connsiteX1232" fmla="*/ 1623075 w 2102372"/>
                      <a:gd name="connsiteY1232" fmla="*/ 85153 h 633507"/>
                      <a:gd name="connsiteX1233" fmla="*/ 1622884 w 2102372"/>
                      <a:gd name="connsiteY1233" fmla="*/ 83344 h 633507"/>
                      <a:gd name="connsiteX1234" fmla="*/ 1622979 w 2102372"/>
                      <a:gd name="connsiteY1234" fmla="*/ 82868 h 633507"/>
                      <a:gd name="connsiteX1235" fmla="*/ 1622789 w 2102372"/>
                      <a:gd name="connsiteY1235" fmla="*/ 82677 h 633507"/>
                      <a:gd name="connsiteX1236" fmla="*/ 1621360 w 2102372"/>
                      <a:gd name="connsiteY1236" fmla="*/ 79724 h 633507"/>
                      <a:gd name="connsiteX1237" fmla="*/ 1621456 w 2102372"/>
                      <a:gd name="connsiteY1237" fmla="*/ 79439 h 633507"/>
                      <a:gd name="connsiteX1238" fmla="*/ 1619741 w 2102372"/>
                      <a:gd name="connsiteY1238" fmla="*/ 78296 h 633507"/>
                      <a:gd name="connsiteX1239" fmla="*/ 1619169 w 2102372"/>
                      <a:gd name="connsiteY1239" fmla="*/ 78105 h 633507"/>
                      <a:gd name="connsiteX1240" fmla="*/ 1618503 w 2102372"/>
                      <a:gd name="connsiteY1240" fmla="*/ 77819 h 633507"/>
                      <a:gd name="connsiteX1241" fmla="*/ 1617074 w 2102372"/>
                      <a:gd name="connsiteY1241" fmla="*/ 75819 h 633507"/>
                      <a:gd name="connsiteX1242" fmla="*/ 1616979 w 2102372"/>
                      <a:gd name="connsiteY1242" fmla="*/ 75438 h 633507"/>
                      <a:gd name="connsiteX1243" fmla="*/ 1616979 w 2102372"/>
                      <a:gd name="connsiteY1243" fmla="*/ 74295 h 633507"/>
                      <a:gd name="connsiteX1244" fmla="*/ 1617360 w 2102372"/>
                      <a:gd name="connsiteY1244" fmla="*/ 72771 h 633507"/>
                      <a:gd name="connsiteX1245" fmla="*/ 1617550 w 2102372"/>
                      <a:gd name="connsiteY1245" fmla="*/ 72104 h 633507"/>
                      <a:gd name="connsiteX1246" fmla="*/ 1617836 w 2102372"/>
                      <a:gd name="connsiteY1246" fmla="*/ 70295 h 633507"/>
                      <a:gd name="connsiteX1247" fmla="*/ 1617741 w 2102372"/>
                      <a:gd name="connsiteY1247" fmla="*/ 68199 h 633507"/>
                      <a:gd name="connsiteX1248" fmla="*/ 1617836 w 2102372"/>
                      <a:gd name="connsiteY1248" fmla="*/ 67913 h 633507"/>
                      <a:gd name="connsiteX1249" fmla="*/ 1617645 w 2102372"/>
                      <a:gd name="connsiteY1249" fmla="*/ 66008 h 633507"/>
                      <a:gd name="connsiteX1250" fmla="*/ 1617741 w 2102372"/>
                      <a:gd name="connsiteY1250" fmla="*/ 65913 h 633507"/>
                      <a:gd name="connsiteX1251" fmla="*/ 1616979 w 2102372"/>
                      <a:gd name="connsiteY1251" fmla="*/ 65532 h 633507"/>
                      <a:gd name="connsiteX1252" fmla="*/ 1616598 w 2102372"/>
                      <a:gd name="connsiteY1252" fmla="*/ 65342 h 633507"/>
                      <a:gd name="connsiteX1253" fmla="*/ 1614693 w 2102372"/>
                      <a:gd name="connsiteY1253" fmla="*/ 64675 h 633507"/>
                      <a:gd name="connsiteX1254" fmla="*/ 1614407 w 2102372"/>
                      <a:gd name="connsiteY1254" fmla="*/ 64579 h 633507"/>
                      <a:gd name="connsiteX1255" fmla="*/ 1612216 w 2102372"/>
                      <a:gd name="connsiteY1255" fmla="*/ 63913 h 633507"/>
                      <a:gd name="connsiteX1256" fmla="*/ 1611550 w 2102372"/>
                      <a:gd name="connsiteY1256" fmla="*/ 63532 h 633507"/>
                      <a:gd name="connsiteX1257" fmla="*/ 1610311 w 2102372"/>
                      <a:gd name="connsiteY1257" fmla="*/ 62865 h 633507"/>
                      <a:gd name="connsiteX1258" fmla="*/ 1610026 w 2102372"/>
                      <a:gd name="connsiteY1258" fmla="*/ 62484 h 633507"/>
                      <a:gd name="connsiteX1259" fmla="*/ 1607835 w 2102372"/>
                      <a:gd name="connsiteY1259" fmla="*/ 63913 h 633507"/>
                      <a:gd name="connsiteX1260" fmla="*/ 1605263 w 2102372"/>
                      <a:gd name="connsiteY1260" fmla="*/ 64389 h 633507"/>
                      <a:gd name="connsiteX1261" fmla="*/ 1602786 w 2102372"/>
                      <a:gd name="connsiteY1261" fmla="*/ 66580 h 633507"/>
                      <a:gd name="connsiteX1262" fmla="*/ 1601643 w 2102372"/>
                      <a:gd name="connsiteY1262" fmla="*/ 66675 h 633507"/>
                      <a:gd name="connsiteX1263" fmla="*/ 1600501 w 2102372"/>
                      <a:gd name="connsiteY1263" fmla="*/ 66675 h 633507"/>
                      <a:gd name="connsiteX1264" fmla="*/ 1600119 w 2102372"/>
                      <a:gd name="connsiteY1264" fmla="*/ 66770 h 633507"/>
                      <a:gd name="connsiteX1265" fmla="*/ 1597834 w 2102372"/>
                      <a:gd name="connsiteY1265" fmla="*/ 65627 h 633507"/>
                      <a:gd name="connsiteX1266" fmla="*/ 1597167 w 2102372"/>
                      <a:gd name="connsiteY1266" fmla="*/ 61817 h 633507"/>
                      <a:gd name="connsiteX1267" fmla="*/ 1596881 w 2102372"/>
                      <a:gd name="connsiteY1267" fmla="*/ 60103 h 633507"/>
                      <a:gd name="connsiteX1268" fmla="*/ 1596691 w 2102372"/>
                      <a:gd name="connsiteY1268" fmla="*/ 56483 h 633507"/>
                      <a:gd name="connsiteX1269" fmla="*/ 1597548 w 2102372"/>
                      <a:gd name="connsiteY1269" fmla="*/ 56102 h 633507"/>
                      <a:gd name="connsiteX1270" fmla="*/ 1599453 w 2102372"/>
                      <a:gd name="connsiteY1270" fmla="*/ 54293 h 633507"/>
                      <a:gd name="connsiteX1271" fmla="*/ 1600024 w 2102372"/>
                      <a:gd name="connsiteY1271" fmla="*/ 54197 h 633507"/>
                      <a:gd name="connsiteX1272" fmla="*/ 1600119 w 2102372"/>
                      <a:gd name="connsiteY1272" fmla="*/ 54007 h 633507"/>
                      <a:gd name="connsiteX1273" fmla="*/ 1601358 w 2102372"/>
                      <a:gd name="connsiteY1273" fmla="*/ 52102 h 633507"/>
                      <a:gd name="connsiteX1274" fmla="*/ 1602120 w 2102372"/>
                      <a:gd name="connsiteY1274" fmla="*/ 51340 h 633507"/>
                      <a:gd name="connsiteX1275" fmla="*/ 1602120 w 2102372"/>
                      <a:gd name="connsiteY1275" fmla="*/ 51054 h 633507"/>
                      <a:gd name="connsiteX1276" fmla="*/ 1603168 w 2102372"/>
                      <a:gd name="connsiteY1276" fmla="*/ 49530 h 633507"/>
                      <a:gd name="connsiteX1277" fmla="*/ 1603453 w 2102372"/>
                      <a:gd name="connsiteY1277" fmla="*/ 49435 h 633507"/>
                      <a:gd name="connsiteX1278" fmla="*/ 1603453 w 2102372"/>
                      <a:gd name="connsiteY1278" fmla="*/ 48958 h 633507"/>
                      <a:gd name="connsiteX1279" fmla="*/ 1604120 w 2102372"/>
                      <a:gd name="connsiteY1279" fmla="*/ 47053 h 633507"/>
                      <a:gd name="connsiteX1280" fmla="*/ 1604977 w 2102372"/>
                      <a:gd name="connsiteY1280" fmla="*/ 45815 h 633507"/>
                      <a:gd name="connsiteX1281" fmla="*/ 1606501 w 2102372"/>
                      <a:gd name="connsiteY1281" fmla="*/ 43244 h 633507"/>
                      <a:gd name="connsiteX1282" fmla="*/ 1607454 w 2102372"/>
                      <a:gd name="connsiteY1282" fmla="*/ 41434 h 633507"/>
                      <a:gd name="connsiteX1283" fmla="*/ 1608883 w 2102372"/>
                      <a:gd name="connsiteY1283" fmla="*/ 39243 h 633507"/>
                      <a:gd name="connsiteX1284" fmla="*/ 1609549 w 2102372"/>
                      <a:gd name="connsiteY1284" fmla="*/ 38767 h 633507"/>
                      <a:gd name="connsiteX1285" fmla="*/ 1610121 w 2102372"/>
                      <a:gd name="connsiteY1285" fmla="*/ 38291 h 633507"/>
                      <a:gd name="connsiteX1286" fmla="*/ 1610121 w 2102372"/>
                      <a:gd name="connsiteY1286" fmla="*/ 38100 h 633507"/>
                      <a:gd name="connsiteX1287" fmla="*/ 1610883 w 2102372"/>
                      <a:gd name="connsiteY1287" fmla="*/ 36481 h 633507"/>
                      <a:gd name="connsiteX1288" fmla="*/ 1611168 w 2102372"/>
                      <a:gd name="connsiteY1288" fmla="*/ 35814 h 633507"/>
                      <a:gd name="connsiteX1289" fmla="*/ 1611168 w 2102372"/>
                      <a:gd name="connsiteY1289" fmla="*/ 35624 h 633507"/>
                      <a:gd name="connsiteX1290" fmla="*/ 1611550 w 2102372"/>
                      <a:gd name="connsiteY1290" fmla="*/ 34100 h 633507"/>
                      <a:gd name="connsiteX1291" fmla="*/ 1611835 w 2102372"/>
                      <a:gd name="connsiteY1291" fmla="*/ 33623 h 633507"/>
                      <a:gd name="connsiteX1292" fmla="*/ 1612978 w 2102372"/>
                      <a:gd name="connsiteY1292" fmla="*/ 32385 h 633507"/>
                      <a:gd name="connsiteX1293" fmla="*/ 1613645 w 2102372"/>
                      <a:gd name="connsiteY1293" fmla="*/ 31909 h 633507"/>
                      <a:gd name="connsiteX1294" fmla="*/ 1613835 w 2102372"/>
                      <a:gd name="connsiteY1294" fmla="*/ 31242 h 633507"/>
                      <a:gd name="connsiteX1295" fmla="*/ 1614026 w 2102372"/>
                      <a:gd name="connsiteY1295" fmla="*/ 30671 h 633507"/>
                      <a:gd name="connsiteX1296" fmla="*/ 1614693 w 2102372"/>
                      <a:gd name="connsiteY1296" fmla="*/ 29051 h 633507"/>
                      <a:gd name="connsiteX1297" fmla="*/ 1615074 w 2102372"/>
                      <a:gd name="connsiteY1297" fmla="*/ 28766 h 633507"/>
                      <a:gd name="connsiteX1298" fmla="*/ 1616598 w 2102372"/>
                      <a:gd name="connsiteY1298" fmla="*/ 27908 h 633507"/>
                      <a:gd name="connsiteX1299" fmla="*/ 1617550 w 2102372"/>
                      <a:gd name="connsiteY1299" fmla="*/ 27623 h 633507"/>
                      <a:gd name="connsiteX1300" fmla="*/ 1618503 w 2102372"/>
                      <a:gd name="connsiteY1300" fmla="*/ 27337 h 633507"/>
                      <a:gd name="connsiteX1301" fmla="*/ 1619360 w 2102372"/>
                      <a:gd name="connsiteY1301" fmla="*/ 27337 h 633507"/>
                      <a:gd name="connsiteX1302" fmla="*/ 1620312 w 2102372"/>
                      <a:gd name="connsiteY1302" fmla="*/ 27337 h 633507"/>
                      <a:gd name="connsiteX1303" fmla="*/ 1620503 w 2102372"/>
                      <a:gd name="connsiteY1303" fmla="*/ 27051 h 633507"/>
                      <a:gd name="connsiteX1304" fmla="*/ 1622122 w 2102372"/>
                      <a:gd name="connsiteY1304" fmla="*/ 26194 h 633507"/>
                      <a:gd name="connsiteX1305" fmla="*/ 1623456 w 2102372"/>
                      <a:gd name="connsiteY1305" fmla="*/ 27146 h 633507"/>
                      <a:gd name="connsiteX1306" fmla="*/ 1625266 w 2102372"/>
                      <a:gd name="connsiteY1306" fmla="*/ 26765 h 633507"/>
                      <a:gd name="connsiteX1307" fmla="*/ 1626218 w 2102372"/>
                      <a:gd name="connsiteY1307" fmla="*/ 26479 h 633507"/>
                      <a:gd name="connsiteX1308" fmla="*/ 1627266 w 2102372"/>
                      <a:gd name="connsiteY1308" fmla="*/ 25908 h 633507"/>
                      <a:gd name="connsiteX1309" fmla="*/ 1627456 w 2102372"/>
                      <a:gd name="connsiteY1309" fmla="*/ 25527 h 633507"/>
                      <a:gd name="connsiteX1310" fmla="*/ 1627742 w 2102372"/>
                      <a:gd name="connsiteY1310" fmla="*/ 25051 h 633507"/>
                      <a:gd name="connsiteX1311" fmla="*/ 1629647 w 2102372"/>
                      <a:gd name="connsiteY1311" fmla="*/ 23813 h 633507"/>
                      <a:gd name="connsiteX1312" fmla="*/ 1631838 w 2102372"/>
                      <a:gd name="connsiteY1312" fmla="*/ 23241 h 633507"/>
                      <a:gd name="connsiteX1313" fmla="*/ 1633457 w 2102372"/>
                      <a:gd name="connsiteY1313" fmla="*/ 22289 h 633507"/>
                      <a:gd name="connsiteX1314" fmla="*/ 1634410 w 2102372"/>
                      <a:gd name="connsiteY1314" fmla="*/ 21717 h 633507"/>
                      <a:gd name="connsiteX1315" fmla="*/ 1636124 w 2102372"/>
                      <a:gd name="connsiteY1315" fmla="*/ 20479 h 633507"/>
                      <a:gd name="connsiteX1316" fmla="*/ 1636219 w 2102372"/>
                      <a:gd name="connsiteY1316" fmla="*/ 20288 h 633507"/>
                      <a:gd name="connsiteX1317" fmla="*/ 1638886 w 2102372"/>
                      <a:gd name="connsiteY1317" fmla="*/ 18574 h 633507"/>
                      <a:gd name="connsiteX1318" fmla="*/ 1640029 w 2102372"/>
                      <a:gd name="connsiteY1318" fmla="*/ 18193 h 633507"/>
                      <a:gd name="connsiteX1319" fmla="*/ 1640601 w 2102372"/>
                      <a:gd name="connsiteY1319" fmla="*/ 17717 h 633507"/>
                      <a:gd name="connsiteX1320" fmla="*/ 1642982 w 2102372"/>
                      <a:gd name="connsiteY1320" fmla="*/ 16002 h 633507"/>
                      <a:gd name="connsiteX1321" fmla="*/ 1643744 w 2102372"/>
                      <a:gd name="connsiteY1321" fmla="*/ 15907 h 633507"/>
                      <a:gd name="connsiteX1322" fmla="*/ 1644792 w 2102372"/>
                      <a:gd name="connsiteY1322" fmla="*/ 15716 h 633507"/>
                      <a:gd name="connsiteX1323" fmla="*/ 1647459 w 2102372"/>
                      <a:gd name="connsiteY1323" fmla="*/ 15240 h 633507"/>
                      <a:gd name="connsiteX1324" fmla="*/ 1647649 w 2102372"/>
                      <a:gd name="connsiteY1324" fmla="*/ 15240 h 633507"/>
                      <a:gd name="connsiteX1325" fmla="*/ 1649078 w 2102372"/>
                      <a:gd name="connsiteY1325" fmla="*/ 14954 h 633507"/>
                      <a:gd name="connsiteX1326" fmla="*/ 1649364 w 2102372"/>
                      <a:gd name="connsiteY1326" fmla="*/ 14097 h 633507"/>
                      <a:gd name="connsiteX1327" fmla="*/ 1651269 w 2102372"/>
                      <a:gd name="connsiteY1327" fmla="*/ 12192 h 633507"/>
                      <a:gd name="connsiteX1328" fmla="*/ 1652602 w 2102372"/>
                      <a:gd name="connsiteY1328" fmla="*/ 12382 h 633507"/>
                      <a:gd name="connsiteX1329" fmla="*/ 1652888 w 2102372"/>
                      <a:gd name="connsiteY1329" fmla="*/ 12478 h 633507"/>
                      <a:gd name="connsiteX1330" fmla="*/ 1653460 w 2102372"/>
                      <a:gd name="connsiteY1330" fmla="*/ 11621 h 633507"/>
                      <a:gd name="connsiteX1331" fmla="*/ 1654031 w 2102372"/>
                      <a:gd name="connsiteY1331" fmla="*/ 10858 h 633507"/>
                      <a:gd name="connsiteX1332" fmla="*/ 1654222 w 2102372"/>
                      <a:gd name="connsiteY1332" fmla="*/ 10668 h 633507"/>
                      <a:gd name="connsiteX1333" fmla="*/ 1656317 w 2102372"/>
                      <a:gd name="connsiteY1333" fmla="*/ 10192 h 633507"/>
                      <a:gd name="connsiteX1334" fmla="*/ 1657365 w 2102372"/>
                      <a:gd name="connsiteY1334" fmla="*/ 11240 h 633507"/>
                      <a:gd name="connsiteX1335" fmla="*/ 1657651 w 2102372"/>
                      <a:gd name="connsiteY1335" fmla="*/ 11525 h 633507"/>
                      <a:gd name="connsiteX1336" fmla="*/ 1658984 w 2102372"/>
                      <a:gd name="connsiteY1336" fmla="*/ 12001 h 633507"/>
                      <a:gd name="connsiteX1337" fmla="*/ 1659175 w 2102372"/>
                      <a:gd name="connsiteY1337" fmla="*/ 11811 h 633507"/>
                      <a:gd name="connsiteX1338" fmla="*/ 1660699 w 2102372"/>
                      <a:gd name="connsiteY1338" fmla="*/ 11049 h 633507"/>
                      <a:gd name="connsiteX1339" fmla="*/ 1662032 w 2102372"/>
                      <a:gd name="connsiteY1339" fmla="*/ 10763 h 633507"/>
                      <a:gd name="connsiteX1340" fmla="*/ 1665175 w 2102372"/>
                      <a:gd name="connsiteY1340" fmla="*/ 10001 h 633507"/>
                      <a:gd name="connsiteX1341" fmla="*/ 1665937 w 2102372"/>
                      <a:gd name="connsiteY1341" fmla="*/ 9811 h 633507"/>
                      <a:gd name="connsiteX1342" fmla="*/ 1667366 w 2102372"/>
                      <a:gd name="connsiteY1342" fmla="*/ 9430 h 633507"/>
                      <a:gd name="connsiteX1343" fmla="*/ 1669652 w 2102372"/>
                      <a:gd name="connsiteY1343" fmla="*/ 8953 h 633507"/>
                      <a:gd name="connsiteX1344" fmla="*/ 1671557 w 2102372"/>
                      <a:gd name="connsiteY1344" fmla="*/ 8192 h 633507"/>
                      <a:gd name="connsiteX1345" fmla="*/ 1673462 w 2102372"/>
                      <a:gd name="connsiteY1345" fmla="*/ 6572 h 633507"/>
                      <a:gd name="connsiteX1346" fmla="*/ 1673843 w 2102372"/>
                      <a:gd name="connsiteY1346" fmla="*/ 6286 h 633507"/>
                      <a:gd name="connsiteX1347" fmla="*/ 1675843 w 2102372"/>
                      <a:gd name="connsiteY1347" fmla="*/ 5334 h 633507"/>
                      <a:gd name="connsiteX1348" fmla="*/ 1677939 w 2102372"/>
                      <a:gd name="connsiteY1348" fmla="*/ 5144 h 633507"/>
                      <a:gd name="connsiteX1349" fmla="*/ 1678415 w 2102372"/>
                      <a:gd name="connsiteY1349" fmla="*/ 4572 h 633507"/>
                      <a:gd name="connsiteX1350" fmla="*/ 1680892 w 2102372"/>
                      <a:gd name="connsiteY1350" fmla="*/ 1619 h 633507"/>
                      <a:gd name="connsiteX1351" fmla="*/ 1683368 w 2102372"/>
                      <a:gd name="connsiteY1351" fmla="*/ 1715 h 633507"/>
                      <a:gd name="connsiteX1352" fmla="*/ 1684225 w 2102372"/>
                      <a:gd name="connsiteY1352" fmla="*/ 1810 h 633507"/>
                      <a:gd name="connsiteX1353" fmla="*/ 1685559 w 2102372"/>
                      <a:gd name="connsiteY1353" fmla="*/ 1810 h 633507"/>
                      <a:gd name="connsiteX1354" fmla="*/ 1686035 w 2102372"/>
                      <a:gd name="connsiteY1354" fmla="*/ 1810 h 633507"/>
                      <a:gd name="connsiteX1355" fmla="*/ 1687464 w 2102372"/>
                      <a:gd name="connsiteY1355" fmla="*/ 1429 h 633507"/>
                      <a:gd name="connsiteX1356" fmla="*/ 1688511 w 2102372"/>
                      <a:gd name="connsiteY1356" fmla="*/ 1048 h 633507"/>
                      <a:gd name="connsiteX1357" fmla="*/ 1689559 w 2102372"/>
                      <a:gd name="connsiteY1357" fmla="*/ 952 h 633507"/>
                      <a:gd name="connsiteX1358" fmla="*/ 1691083 w 2102372"/>
                      <a:gd name="connsiteY1358" fmla="*/ 0 h 633507"/>
                      <a:gd name="connsiteX1359" fmla="*/ 1692798 w 2102372"/>
                      <a:gd name="connsiteY1359" fmla="*/ 762 h 633507"/>
                      <a:gd name="connsiteX1360" fmla="*/ 1693084 w 2102372"/>
                      <a:gd name="connsiteY1360" fmla="*/ 952 h 633507"/>
                      <a:gd name="connsiteX1361" fmla="*/ 1694322 w 2102372"/>
                      <a:gd name="connsiteY1361" fmla="*/ 1619 h 633507"/>
                      <a:gd name="connsiteX1362" fmla="*/ 1694322 w 2102372"/>
                      <a:gd name="connsiteY1362" fmla="*/ 1619 h 633507"/>
                      <a:gd name="connsiteX1363" fmla="*/ 1696132 w 2102372"/>
                      <a:gd name="connsiteY1363" fmla="*/ 1619 h 633507"/>
                      <a:gd name="connsiteX1364" fmla="*/ 1697275 w 2102372"/>
                      <a:gd name="connsiteY1364" fmla="*/ 1619 h 633507"/>
                      <a:gd name="connsiteX1365" fmla="*/ 1700037 w 2102372"/>
                      <a:gd name="connsiteY1365" fmla="*/ 1810 h 633507"/>
                      <a:gd name="connsiteX1366" fmla="*/ 1700799 w 2102372"/>
                      <a:gd name="connsiteY1366" fmla="*/ 2191 h 633507"/>
                      <a:gd name="connsiteX1367" fmla="*/ 1702990 w 2102372"/>
                      <a:gd name="connsiteY1367" fmla="*/ 3524 h 633507"/>
                      <a:gd name="connsiteX1368" fmla="*/ 1703466 w 2102372"/>
                      <a:gd name="connsiteY1368" fmla="*/ 4001 h 633507"/>
                      <a:gd name="connsiteX1369" fmla="*/ 1704133 w 2102372"/>
                      <a:gd name="connsiteY1369" fmla="*/ 4572 h 633507"/>
                      <a:gd name="connsiteX1370" fmla="*/ 1705657 w 2102372"/>
                      <a:gd name="connsiteY1370" fmla="*/ 4286 h 633507"/>
                      <a:gd name="connsiteX1371" fmla="*/ 1706704 w 2102372"/>
                      <a:gd name="connsiteY1371" fmla="*/ 5429 h 633507"/>
                      <a:gd name="connsiteX1372" fmla="*/ 1706800 w 2102372"/>
                      <a:gd name="connsiteY1372" fmla="*/ 5715 h 633507"/>
                      <a:gd name="connsiteX1373" fmla="*/ 1707085 w 2102372"/>
                      <a:gd name="connsiteY1373" fmla="*/ 5905 h 633507"/>
                      <a:gd name="connsiteX1374" fmla="*/ 1707371 w 2102372"/>
                      <a:gd name="connsiteY1374" fmla="*/ 6096 h 633507"/>
                      <a:gd name="connsiteX1375" fmla="*/ 1707847 w 2102372"/>
                      <a:gd name="connsiteY1375" fmla="*/ 5620 h 633507"/>
                      <a:gd name="connsiteX1376" fmla="*/ 1709181 w 2102372"/>
                      <a:gd name="connsiteY1376" fmla="*/ 4477 h 633507"/>
                      <a:gd name="connsiteX1377" fmla="*/ 1711657 w 2102372"/>
                      <a:gd name="connsiteY1377" fmla="*/ 4667 h 633507"/>
                      <a:gd name="connsiteX1378" fmla="*/ 1714134 w 2102372"/>
                      <a:gd name="connsiteY1378" fmla="*/ 6382 h 633507"/>
                      <a:gd name="connsiteX1379" fmla="*/ 1715658 w 2102372"/>
                      <a:gd name="connsiteY1379" fmla="*/ 8001 h 633507"/>
                      <a:gd name="connsiteX1380" fmla="*/ 1716134 w 2102372"/>
                      <a:gd name="connsiteY1380" fmla="*/ 8668 h 633507"/>
                      <a:gd name="connsiteX1381" fmla="*/ 1716420 w 2102372"/>
                      <a:gd name="connsiteY1381" fmla="*/ 9049 h 633507"/>
                      <a:gd name="connsiteX1382" fmla="*/ 1716706 w 2102372"/>
                      <a:gd name="connsiteY1382" fmla="*/ 9049 h 633507"/>
                      <a:gd name="connsiteX1383" fmla="*/ 1717849 w 2102372"/>
                      <a:gd name="connsiteY1383" fmla="*/ 9716 h 633507"/>
                      <a:gd name="connsiteX1384" fmla="*/ 1718801 w 2102372"/>
                      <a:gd name="connsiteY1384" fmla="*/ 10097 h 633507"/>
                      <a:gd name="connsiteX1385" fmla="*/ 1719563 w 2102372"/>
                      <a:gd name="connsiteY1385" fmla="*/ 10287 h 633507"/>
                      <a:gd name="connsiteX1386" fmla="*/ 1720706 w 2102372"/>
                      <a:gd name="connsiteY1386" fmla="*/ 10477 h 633507"/>
                      <a:gd name="connsiteX1387" fmla="*/ 1721659 w 2102372"/>
                      <a:gd name="connsiteY1387" fmla="*/ 10097 h 633507"/>
                      <a:gd name="connsiteX1388" fmla="*/ 1724135 w 2102372"/>
                      <a:gd name="connsiteY1388" fmla="*/ 9430 h 633507"/>
                      <a:gd name="connsiteX1389" fmla="*/ 1727278 w 2102372"/>
                      <a:gd name="connsiteY1389" fmla="*/ 10668 h 633507"/>
                      <a:gd name="connsiteX1390" fmla="*/ 1727278 w 2102372"/>
                      <a:gd name="connsiteY1390" fmla="*/ 11525 h 633507"/>
                      <a:gd name="connsiteX1391" fmla="*/ 1727945 w 2102372"/>
                      <a:gd name="connsiteY1391" fmla="*/ 11525 h 633507"/>
                      <a:gd name="connsiteX1392" fmla="*/ 1728326 w 2102372"/>
                      <a:gd name="connsiteY1392" fmla="*/ 11430 h 633507"/>
                      <a:gd name="connsiteX1393" fmla="*/ 1730517 w 2102372"/>
                      <a:gd name="connsiteY1393" fmla="*/ 11240 h 633507"/>
                      <a:gd name="connsiteX1394" fmla="*/ 1730612 w 2102372"/>
                      <a:gd name="connsiteY1394" fmla="*/ 10192 h 633507"/>
                      <a:gd name="connsiteX1395" fmla="*/ 1732517 w 2102372"/>
                      <a:gd name="connsiteY1395" fmla="*/ 8477 h 633507"/>
                      <a:gd name="connsiteX1396" fmla="*/ 1733279 w 2102372"/>
                      <a:gd name="connsiteY1396" fmla="*/ 8001 h 633507"/>
                      <a:gd name="connsiteX1397" fmla="*/ 1734136 w 2102372"/>
                      <a:gd name="connsiteY1397" fmla="*/ 7429 h 633507"/>
                      <a:gd name="connsiteX1398" fmla="*/ 1736232 w 2102372"/>
                      <a:gd name="connsiteY1398" fmla="*/ 6668 h 633507"/>
                      <a:gd name="connsiteX1399" fmla="*/ 1738994 w 2102372"/>
                      <a:gd name="connsiteY1399" fmla="*/ 6286 h 633507"/>
                      <a:gd name="connsiteX1400" fmla="*/ 1741756 w 2102372"/>
                      <a:gd name="connsiteY1400" fmla="*/ 6858 h 633507"/>
                      <a:gd name="connsiteX1401" fmla="*/ 1743376 w 2102372"/>
                      <a:gd name="connsiteY1401" fmla="*/ 7620 h 633507"/>
                      <a:gd name="connsiteX1402" fmla="*/ 1743757 w 2102372"/>
                      <a:gd name="connsiteY1402" fmla="*/ 7810 h 633507"/>
                      <a:gd name="connsiteX1403" fmla="*/ 1745185 w 2102372"/>
                      <a:gd name="connsiteY1403" fmla="*/ 8192 h 633507"/>
                      <a:gd name="connsiteX1404" fmla="*/ 1745757 w 2102372"/>
                      <a:gd name="connsiteY1404" fmla="*/ 8192 h 633507"/>
                      <a:gd name="connsiteX1405" fmla="*/ 1747090 w 2102372"/>
                      <a:gd name="connsiteY1405" fmla="*/ 8477 h 633507"/>
                      <a:gd name="connsiteX1406" fmla="*/ 1748233 w 2102372"/>
                      <a:gd name="connsiteY1406" fmla="*/ 8858 h 633507"/>
                      <a:gd name="connsiteX1407" fmla="*/ 1748805 w 2102372"/>
                      <a:gd name="connsiteY1407" fmla="*/ 8858 h 633507"/>
                      <a:gd name="connsiteX1408" fmla="*/ 1753662 w 2102372"/>
                      <a:gd name="connsiteY1408" fmla="*/ 9430 h 633507"/>
                      <a:gd name="connsiteX1409" fmla="*/ 1754806 w 2102372"/>
                      <a:gd name="connsiteY1409" fmla="*/ 10858 h 633507"/>
                      <a:gd name="connsiteX1410" fmla="*/ 1754996 w 2102372"/>
                      <a:gd name="connsiteY1410" fmla="*/ 11144 h 633507"/>
                      <a:gd name="connsiteX1411" fmla="*/ 1755377 w 2102372"/>
                      <a:gd name="connsiteY1411" fmla="*/ 11430 h 633507"/>
                      <a:gd name="connsiteX1412" fmla="*/ 1756234 w 2102372"/>
                      <a:gd name="connsiteY1412" fmla="*/ 12001 h 633507"/>
                      <a:gd name="connsiteX1413" fmla="*/ 1756520 w 2102372"/>
                      <a:gd name="connsiteY1413" fmla="*/ 12001 h 633507"/>
                      <a:gd name="connsiteX1414" fmla="*/ 1758425 w 2102372"/>
                      <a:gd name="connsiteY1414" fmla="*/ 13335 h 633507"/>
                      <a:gd name="connsiteX1415" fmla="*/ 1758330 w 2102372"/>
                      <a:gd name="connsiteY1415" fmla="*/ 13906 h 633507"/>
                      <a:gd name="connsiteX1416" fmla="*/ 1758330 w 2102372"/>
                      <a:gd name="connsiteY1416" fmla="*/ 14478 h 633507"/>
                      <a:gd name="connsiteX1417" fmla="*/ 1757758 w 2102372"/>
                      <a:gd name="connsiteY1417" fmla="*/ 16669 h 633507"/>
                      <a:gd name="connsiteX1418" fmla="*/ 1757377 w 2102372"/>
                      <a:gd name="connsiteY1418" fmla="*/ 16954 h 633507"/>
                      <a:gd name="connsiteX1419" fmla="*/ 1756996 w 2102372"/>
                      <a:gd name="connsiteY1419" fmla="*/ 17240 h 633507"/>
                      <a:gd name="connsiteX1420" fmla="*/ 1757282 w 2102372"/>
                      <a:gd name="connsiteY1420" fmla="*/ 18288 h 633507"/>
                      <a:gd name="connsiteX1421" fmla="*/ 1758044 w 2102372"/>
                      <a:gd name="connsiteY1421" fmla="*/ 17717 h 633507"/>
                      <a:gd name="connsiteX1422" fmla="*/ 1758235 w 2102372"/>
                      <a:gd name="connsiteY1422" fmla="*/ 17621 h 633507"/>
                      <a:gd name="connsiteX1423" fmla="*/ 1759759 w 2102372"/>
                      <a:gd name="connsiteY1423" fmla="*/ 16288 h 633507"/>
                      <a:gd name="connsiteX1424" fmla="*/ 1760235 w 2102372"/>
                      <a:gd name="connsiteY1424" fmla="*/ 16193 h 633507"/>
                      <a:gd name="connsiteX1425" fmla="*/ 1762521 w 2102372"/>
                      <a:gd name="connsiteY1425" fmla="*/ 16669 h 633507"/>
                      <a:gd name="connsiteX1426" fmla="*/ 1763664 w 2102372"/>
                      <a:gd name="connsiteY1426" fmla="*/ 18288 h 633507"/>
                      <a:gd name="connsiteX1427" fmla="*/ 1765569 w 2102372"/>
                      <a:gd name="connsiteY1427" fmla="*/ 19812 h 633507"/>
                      <a:gd name="connsiteX1428" fmla="*/ 1766140 w 2102372"/>
                      <a:gd name="connsiteY1428" fmla="*/ 20383 h 633507"/>
                      <a:gd name="connsiteX1429" fmla="*/ 1766807 w 2102372"/>
                      <a:gd name="connsiteY1429" fmla="*/ 21050 h 633507"/>
                      <a:gd name="connsiteX1430" fmla="*/ 1766902 w 2102372"/>
                      <a:gd name="connsiteY1430" fmla="*/ 20765 h 633507"/>
                      <a:gd name="connsiteX1431" fmla="*/ 1767760 w 2102372"/>
                      <a:gd name="connsiteY1431" fmla="*/ 19145 h 633507"/>
                      <a:gd name="connsiteX1432" fmla="*/ 1769855 w 2102372"/>
                      <a:gd name="connsiteY1432" fmla="*/ 19241 h 633507"/>
                      <a:gd name="connsiteX1433" fmla="*/ 1771760 w 2102372"/>
                      <a:gd name="connsiteY1433" fmla="*/ 20669 h 633507"/>
                      <a:gd name="connsiteX1434" fmla="*/ 1771665 w 2102372"/>
                      <a:gd name="connsiteY1434" fmla="*/ 21622 h 633507"/>
                      <a:gd name="connsiteX1435" fmla="*/ 1770712 w 2102372"/>
                      <a:gd name="connsiteY1435" fmla="*/ 22384 h 633507"/>
                      <a:gd name="connsiteX1436" fmla="*/ 1770141 w 2102372"/>
                      <a:gd name="connsiteY1436" fmla="*/ 22765 h 633507"/>
                      <a:gd name="connsiteX1437" fmla="*/ 1770522 w 2102372"/>
                      <a:gd name="connsiteY1437" fmla="*/ 23336 h 633507"/>
                      <a:gd name="connsiteX1438" fmla="*/ 1771093 w 2102372"/>
                      <a:gd name="connsiteY1438" fmla="*/ 24384 h 633507"/>
                      <a:gd name="connsiteX1439" fmla="*/ 1770045 w 2102372"/>
                      <a:gd name="connsiteY1439" fmla="*/ 26479 h 633507"/>
                      <a:gd name="connsiteX1440" fmla="*/ 1769474 w 2102372"/>
                      <a:gd name="connsiteY1440" fmla="*/ 26575 h 633507"/>
                      <a:gd name="connsiteX1441" fmla="*/ 1768807 w 2102372"/>
                      <a:gd name="connsiteY1441" fmla="*/ 26765 h 633507"/>
                      <a:gd name="connsiteX1442" fmla="*/ 1769760 w 2102372"/>
                      <a:gd name="connsiteY1442" fmla="*/ 29051 h 633507"/>
                      <a:gd name="connsiteX1443" fmla="*/ 1770522 w 2102372"/>
                      <a:gd name="connsiteY1443" fmla="*/ 29623 h 633507"/>
                      <a:gd name="connsiteX1444" fmla="*/ 1770998 w 2102372"/>
                      <a:gd name="connsiteY1444" fmla="*/ 28194 h 633507"/>
                      <a:gd name="connsiteX1445" fmla="*/ 1772427 w 2102372"/>
                      <a:gd name="connsiteY1445" fmla="*/ 28099 h 633507"/>
                      <a:gd name="connsiteX1446" fmla="*/ 1774522 w 2102372"/>
                      <a:gd name="connsiteY1446" fmla="*/ 29051 h 633507"/>
                      <a:gd name="connsiteX1447" fmla="*/ 1775475 w 2102372"/>
                      <a:gd name="connsiteY1447" fmla="*/ 29527 h 633507"/>
                      <a:gd name="connsiteX1448" fmla="*/ 1777285 w 2102372"/>
                      <a:gd name="connsiteY1448" fmla="*/ 31814 h 633507"/>
                      <a:gd name="connsiteX1449" fmla="*/ 1777285 w 2102372"/>
                      <a:gd name="connsiteY1449" fmla="*/ 32290 h 633507"/>
                      <a:gd name="connsiteX1450" fmla="*/ 1777285 w 2102372"/>
                      <a:gd name="connsiteY1450" fmla="*/ 33147 h 633507"/>
                      <a:gd name="connsiteX1451" fmla="*/ 1777475 w 2102372"/>
                      <a:gd name="connsiteY1451" fmla="*/ 32956 h 633507"/>
                      <a:gd name="connsiteX1452" fmla="*/ 1780142 w 2102372"/>
                      <a:gd name="connsiteY1452" fmla="*/ 33242 h 633507"/>
                      <a:gd name="connsiteX1453" fmla="*/ 1780904 w 2102372"/>
                      <a:gd name="connsiteY1453" fmla="*/ 34004 h 633507"/>
                      <a:gd name="connsiteX1454" fmla="*/ 1782904 w 2102372"/>
                      <a:gd name="connsiteY1454" fmla="*/ 36290 h 633507"/>
                      <a:gd name="connsiteX1455" fmla="*/ 1783095 w 2102372"/>
                      <a:gd name="connsiteY1455" fmla="*/ 38862 h 633507"/>
                      <a:gd name="connsiteX1456" fmla="*/ 1782904 w 2102372"/>
                      <a:gd name="connsiteY1456" fmla="*/ 39719 h 633507"/>
                      <a:gd name="connsiteX1457" fmla="*/ 1783000 w 2102372"/>
                      <a:gd name="connsiteY1457" fmla="*/ 39719 h 633507"/>
                      <a:gd name="connsiteX1458" fmla="*/ 1783381 w 2102372"/>
                      <a:gd name="connsiteY1458" fmla="*/ 39719 h 633507"/>
                      <a:gd name="connsiteX1459" fmla="*/ 1784047 w 2102372"/>
                      <a:gd name="connsiteY1459" fmla="*/ 39624 h 633507"/>
                      <a:gd name="connsiteX1460" fmla="*/ 1786143 w 2102372"/>
                      <a:gd name="connsiteY1460" fmla="*/ 39910 h 633507"/>
                      <a:gd name="connsiteX1461" fmla="*/ 1786619 w 2102372"/>
                      <a:gd name="connsiteY1461" fmla="*/ 41053 h 633507"/>
                      <a:gd name="connsiteX1462" fmla="*/ 1785667 w 2102372"/>
                      <a:gd name="connsiteY1462" fmla="*/ 42101 h 633507"/>
                      <a:gd name="connsiteX1463" fmla="*/ 1784333 w 2102372"/>
                      <a:gd name="connsiteY1463" fmla="*/ 43339 h 633507"/>
                      <a:gd name="connsiteX1464" fmla="*/ 1783857 w 2102372"/>
                      <a:gd name="connsiteY1464" fmla="*/ 44768 h 633507"/>
                      <a:gd name="connsiteX1465" fmla="*/ 1785000 w 2102372"/>
                      <a:gd name="connsiteY1465" fmla="*/ 45244 h 633507"/>
                      <a:gd name="connsiteX1466" fmla="*/ 1787572 w 2102372"/>
                      <a:gd name="connsiteY1466" fmla="*/ 45625 h 633507"/>
                      <a:gd name="connsiteX1467" fmla="*/ 1788619 w 2102372"/>
                      <a:gd name="connsiteY1467" fmla="*/ 45625 h 633507"/>
                      <a:gd name="connsiteX1468" fmla="*/ 1789286 w 2102372"/>
                      <a:gd name="connsiteY1468" fmla="*/ 45625 h 633507"/>
                      <a:gd name="connsiteX1469" fmla="*/ 1792048 w 2102372"/>
                      <a:gd name="connsiteY1469" fmla="*/ 46863 h 633507"/>
                      <a:gd name="connsiteX1470" fmla="*/ 1792239 w 2102372"/>
                      <a:gd name="connsiteY1470" fmla="*/ 48958 h 633507"/>
                      <a:gd name="connsiteX1471" fmla="*/ 1792143 w 2102372"/>
                      <a:gd name="connsiteY1471" fmla="*/ 49530 h 633507"/>
                      <a:gd name="connsiteX1472" fmla="*/ 1792143 w 2102372"/>
                      <a:gd name="connsiteY1472" fmla="*/ 50482 h 633507"/>
                      <a:gd name="connsiteX1473" fmla="*/ 1792143 w 2102372"/>
                      <a:gd name="connsiteY1473" fmla="*/ 51340 h 633507"/>
                      <a:gd name="connsiteX1474" fmla="*/ 1791096 w 2102372"/>
                      <a:gd name="connsiteY1474" fmla="*/ 52864 h 633507"/>
                      <a:gd name="connsiteX1475" fmla="*/ 1790524 w 2102372"/>
                      <a:gd name="connsiteY1475" fmla="*/ 53435 h 633507"/>
                      <a:gd name="connsiteX1476" fmla="*/ 1791001 w 2102372"/>
                      <a:gd name="connsiteY1476" fmla="*/ 54293 h 633507"/>
                      <a:gd name="connsiteX1477" fmla="*/ 1791667 w 2102372"/>
                      <a:gd name="connsiteY1477" fmla="*/ 55626 h 633507"/>
                      <a:gd name="connsiteX1478" fmla="*/ 1792143 w 2102372"/>
                      <a:gd name="connsiteY1478" fmla="*/ 56293 h 633507"/>
                      <a:gd name="connsiteX1479" fmla="*/ 1794810 w 2102372"/>
                      <a:gd name="connsiteY1479" fmla="*/ 58388 h 633507"/>
                      <a:gd name="connsiteX1480" fmla="*/ 1796144 w 2102372"/>
                      <a:gd name="connsiteY1480" fmla="*/ 60198 h 633507"/>
                      <a:gd name="connsiteX1481" fmla="*/ 1796239 w 2102372"/>
                      <a:gd name="connsiteY1481" fmla="*/ 60389 h 633507"/>
                      <a:gd name="connsiteX1482" fmla="*/ 1797477 w 2102372"/>
                      <a:gd name="connsiteY1482" fmla="*/ 61913 h 633507"/>
                      <a:gd name="connsiteX1483" fmla="*/ 1798240 w 2102372"/>
                      <a:gd name="connsiteY1483" fmla="*/ 62770 h 633507"/>
                      <a:gd name="connsiteX1484" fmla="*/ 1798525 w 2102372"/>
                      <a:gd name="connsiteY1484" fmla="*/ 62865 h 633507"/>
                      <a:gd name="connsiteX1485" fmla="*/ 1800049 w 2102372"/>
                      <a:gd name="connsiteY1485" fmla="*/ 64199 h 633507"/>
                      <a:gd name="connsiteX1486" fmla="*/ 1800335 w 2102372"/>
                      <a:gd name="connsiteY1486" fmla="*/ 64294 h 633507"/>
                      <a:gd name="connsiteX1487" fmla="*/ 1800526 w 2102372"/>
                      <a:gd name="connsiteY1487" fmla="*/ 64294 h 633507"/>
                      <a:gd name="connsiteX1488" fmla="*/ 1800716 w 2102372"/>
                      <a:gd name="connsiteY1488" fmla="*/ 64294 h 633507"/>
                      <a:gd name="connsiteX1489" fmla="*/ 1802240 w 2102372"/>
                      <a:gd name="connsiteY1489" fmla="*/ 64770 h 633507"/>
                      <a:gd name="connsiteX1490" fmla="*/ 1802811 w 2102372"/>
                      <a:gd name="connsiteY1490" fmla="*/ 66294 h 633507"/>
                      <a:gd name="connsiteX1491" fmla="*/ 1803097 w 2102372"/>
                      <a:gd name="connsiteY1491" fmla="*/ 67247 h 633507"/>
                      <a:gd name="connsiteX1492" fmla="*/ 1803764 w 2102372"/>
                      <a:gd name="connsiteY1492" fmla="*/ 69437 h 633507"/>
                      <a:gd name="connsiteX1493" fmla="*/ 1803097 w 2102372"/>
                      <a:gd name="connsiteY1493" fmla="*/ 70580 h 633507"/>
                      <a:gd name="connsiteX1494" fmla="*/ 1802716 w 2102372"/>
                      <a:gd name="connsiteY1494" fmla="*/ 71056 h 633507"/>
                      <a:gd name="connsiteX1495" fmla="*/ 1803669 w 2102372"/>
                      <a:gd name="connsiteY1495" fmla="*/ 71533 h 633507"/>
                      <a:gd name="connsiteX1496" fmla="*/ 1806812 w 2102372"/>
                      <a:gd name="connsiteY1496" fmla="*/ 71914 h 633507"/>
                      <a:gd name="connsiteX1497" fmla="*/ 1808336 w 2102372"/>
                      <a:gd name="connsiteY1497" fmla="*/ 73724 h 633507"/>
                      <a:gd name="connsiteX1498" fmla="*/ 1807765 w 2102372"/>
                      <a:gd name="connsiteY1498" fmla="*/ 76772 h 633507"/>
                      <a:gd name="connsiteX1499" fmla="*/ 1807765 w 2102372"/>
                      <a:gd name="connsiteY1499" fmla="*/ 77629 h 633507"/>
                      <a:gd name="connsiteX1500" fmla="*/ 1807955 w 2102372"/>
                      <a:gd name="connsiteY1500" fmla="*/ 77724 h 633507"/>
                      <a:gd name="connsiteX1501" fmla="*/ 1809289 w 2102372"/>
                      <a:gd name="connsiteY1501" fmla="*/ 77724 h 633507"/>
                      <a:gd name="connsiteX1502" fmla="*/ 1811003 w 2102372"/>
                      <a:gd name="connsiteY1502" fmla="*/ 77819 h 633507"/>
                      <a:gd name="connsiteX1503" fmla="*/ 1812432 w 2102372"/>
                      <a:gd name="connsiteY1503" fmla="*/ 79153 h 633507"/>
                      <a:gd name="connsiteX1504" fmla="*/ 1812527 w 2102372"/>
                      <a:gd name="connsiteY1504" fmla="*/ 79343 h 633507"/>
                      <a:gd name="connsiteX1505" fmla="*/ 1812813 w 2102372"/>
                      <a:gd name="connsiteY1505" fmla="*/ 80963 h 633507"/>
                      <a:gd name="connsiteX1506" fmla="*/ 1813860 w 2102372"/>
                      <a:gd name="connsiteY1506" fmla="*/ 80867 h 633507"/>
                      <a:gd name="connsiteX1507" fmla="*/ 1814908 w 2102372"/>
                      <a:gd name="connsiteY1507" fmla="*/ 81534 h 633507"/>
                      <a:gd name="connsiteX1508" fmla="*/ 1815003 w 2102372"/>
                      <a:gd name="connsiteY1508" fmla="*/ 84582 h 633507"/>
                      <a:gd name="connsiteX1509" fmla="*/ 1814432 w 2102372"/>
                      <a:gd name="connsiteY1509" fmla="*/ 87821 h 633507"/>
                      <a:gd name="connsiteX1510" fmla="*/ 1814813 w 2102372"/>
                      <a:gd name="connsiteY1510" fmla="*/ 89154 h 633507"/>
                      <a:gd name="connsiteX1511" fmla="*/ 1815194 w 2102372"/>
                      <a:gd name="connsiteY1511" fmla="*/ 90202 h 633507"/>
                      <a:gd name="connsiteX1512" fmla="*/ 1815766 w 2102372"/>
                      <a:gd name="connsiteY1512" fmla="*/ 91535 h 633507"/>
                      <a:gd name="connsiteX1513" fmla="*/ 1816432 w 2102372"/>
                      <a:gd name="connsiteY1513" fmla="*/ 93250 h 633507"/>
                      <a:gd name="connsiteX1514" fmla="*/ 1816718 w 2102372"/>
                      <a:gd name="connsiteY1514" fmla="*/ 94012 h 633507"/>
                      <a:gd name="connsiteX1515" fmla="*/ 1818814 w 2102372"/>
                      <a:gd name="connsiteY1515" fmla="*/ 95345 h 633507"/>
                      <a:gd name="connsiteX1516" fmla="*/ 1819766 w 2102372"/>
                      <a:gd name="connsiteY1516" fmla="*/ 96012 h 633507"/>
                      <a:gd name="connsiteX1517" fmla="*/ 1820052 w 2102372"/>
                      <a:gd name="connsiteY1517" fmla="*/ 96298 h 633507"/>
                      <a:gd name="connsiteX1518" fmla="*/ 1821481 w 2102372"/>
                      <a:gd name="connsiteY1518" fmla="*/ 97917 h 633507"/>
                      <a:gd name="connsiteX1519" fmla="*/ 1822147 w 2102372"/>
                      <a:gd name="connsiteY1519" fmla="*/ 98107 h 633507"/>
                      <a:gd name="connsiteX1520" fmla="*/ 1824814 w 2102372"/>
                      <a:gd name="connsiteY1520" fmla="*/ 99251 h 633507"/>
                      <a:gd name="connsiteX1521" fmla="*/ 1827672 w 2102372"/>
                      <a:gd name="connsiteY1521" fmla="*/ 102584 h 633507"/>
                      <a:gd name="connsiteX1522" fmla="*/ 1829482 w 2102372"/>
                      <a:gd name="connsiteY1522" fmla="*/ 104680 h 633507"/>
                      <a:gd name="connsiteX1523" fmla="*/ 1830625 w 2102372"/>
                      <a:gd name="connsiteY1523" fmla="*/ 105251 h 633507"/>
                      <a:gd name="connsiteX1524" fmla="*/ 1832339 w 2102372"/>
                      <a:gd name="connsiteY1524" fmla="*/ 107251 h 633507"/>
                      <a:gd name="connsiteX1525" fmla="*/ 1832720 w 2102372"/>
                      <a:gd name="connsiteY1525" fmla="*/ 109347 h 633507"/>
                      <a:gd name="connsiteX1526" fmla="*/ 1833577 w 2102372"/>
                      <a:gd name="connsiteY1526" fmla="*/ 110395 h 633507"/>
                      <a:gd name="connsiteX1527" fmla="*/ 1833958 w 2102372"/>
                      <a:gd name="connsiteY1527" fmla="*/ 110680 h 633507"/>
                      <a:gd name="connsiteX1528" fmla="*/ 1834720 w 2102372"/>
                      <a:gd name="connsiteY1528" fmla="*/ 111633 h 633507"/>
                      <a:gd name="connsiteX1529" fmla="*/ 1835101 w 2102372"/>
                      <a:gd name="connsiteY1529" fmla="*/ 112109 h 633507"/>
                      <a:gd name="connsiteX1530" fmla="*/ 1836340 w 2102372"/>
                      <a:gd name="connsiteY1530" fmla="*/ 113919 h 633507"/>
                      <a:gd name="connsiteX1531" fmla="*/ 1836435 w 2102372"/>
                      <a:gd name="connsiteY1531" fmla="*/ 114205 h 633507"/>
                      <a:gd name="connsiteX1532" fmla="*/ 1836149 w 2102372"/>
                      <a:gd name="connsiteY1532" fmla="*/ 116300 h 633507"/>
                      <a:gd name="connsiteX1533" fmla="*/ 1835768 w 2102372"/>
                      <a:gd name="connsiteY1533" fmla="*/ 116681 h 633507"/>
                      <a:gd name="connsiteX1534" fmla="*/ 1835673 w 2102372"/>
                      <a:gd name="connsiteY1534" fmla="*/ 116967 h 633507"/>
                      <a:gd name="connsiteX1535" fmla="*/ 1835673 w 2102372"/>
                      <a:gd name="connsiteY1535" fmla="*/ 117634 h 633507"/>
                      <a:gd name="connsiteX1536" fmla="*/ 1835577 w 2102372"/>
                      <a:gd name="connsiteY1536" fmla="*/ 118967 h 633507"/>
                      <a:gd name="connsiteX1537" fmla="*/ 1835673 w 2102372"/>
                      <a:gd name="connsiteY1537" fmla="*/ 119348 h 633507"/>
                      <a:gd name="connsiteX1538" fmla="*/ 1836435 w 2102372"/>
                      <a:gd name="connsiteY1538" fmla="*/ 119443 h 633507"/>
                      <a:gd name="connsiteX1539" fmla="*/ 1836625 w 2102372"/>
                      <a:gd name="connsiteY1539" fmla="*/ 119443 h 633507"/>
                      <a:gd name="connsiteX1540" fmla="*/ 1838435 w 2102372"/>
                      <a:gd name="connsiteY1540" fmla="*/ 120777 h 633507"/>
                      <a:gd name="connsiteX1541" fmla="*/ 1838435 w 2102372"/>
                      <a:gd name="connsiteY1541" fmla="*/ 124016 h 633507"/>
                      <a:gd name="connsiteX1542" fmla="*/ 1838435 w 2102372"/>
                      <a:gd name="connsiteY1542" fmla="*/ 124968 h 633507"/>
                      <a:gd name="connsiteX1543" fmla="*/ 1839768 w 2102372"/>
                      <a:gd name="connsiteY1543" fmla="*/ 126206 h 633507"/>
                      <a:gd name="connsiteX1544" fmla="*/ 1841388 w 2102372"/>
                      <a:gd name="connsiteY1544" fmla="*/ 126587 h 633507"/>
                      <a:gd name="connsiteX1545" fmla="*/ 1842531 w 2102372"/>
                      <a:gd name="connsiteY1545" fmla="*/ 126682 h 633507"/>
                      <a:gd name="connsiteX1546" fmla="*/ 1843864 w 2102372"/>
                      <a:gd name="connsiteY1546" fmla="*/ 126873 h 633507"/>
                      <a:gd name="connsiteX1547" fmla="*/ 1844817 w 2102372"/>
                      <a:gd name="connsiteY1547" fmla="*/ 126873 h 633507"/>
                      <a:gd name="connsiteX1548" fmla="*/ 1845579 w 2102372"/>
                      <a:gd name="connsiteY1548" fmla="*/ 126873 h 633507"/>
                      <a:gd name="connsiteX1549" fmla="*/ 1848151 w 2102372"/>
                      <a:gd name="connsiteY1549" fmla="*/ 127826 h 633507"/>
                      <a:gd name="connsiteX1550" fmla="*/ 1848627 w 2102372"/>
                      <a:gd name="connsiteY1550" fmla="*/ 129730 h 633507"/>
                      <a:gd name="connsiteX1551" fmla="*/ 1848627 w 2102372"/>
                      <a:gd name="connsiteY1551" fmla="*/ 131445 h 633507"/>
                      <a:gd name="connsiteX1552" fmla="*/ 1848627 w 2102372"/>
                      <a:gd name="connsiteY1552" fmla="*/ 131921 h 633507"/>
                      <a:gd name="connsiteX1553" fmla="*/ 1847960 w 2102372"/>
                      <a:gd name="connsiteY1553" fmla="*/ 134112 h 633507"/>
                      <a:gd name="connsiteX1554" fmla="*/ 1847389 w 2102372"/>
                      <a:gd name="connsiteY1554" fmla="*/ 136017 h 633507"/>
                      <a:gd name="connsiteX1555" fmla="*/ 1847389 w 2102372"/>
                      <a:gd name="connsiteY1555" fmla="*/ 137827 h 633507"/>
                      <a:gd name="connsiteX1556" fmla="*/ 1847484 w 2102372"/>
                      <a:gd name="connsiteY1556" fmla="*/ 138398 h 633507"/>
                      <a:gd name="connsiteX1557" fmla="*/ 1848055 w 2102372"/>
                      <a:gd name="connsiteY1557" fmla="*/ 139637 h 633507"/>
                      <a:gd name="connsiteX1558" fmla="*/ 1849008 w 2102372"/>
                      <a:gd name="connsiteY1558" fmla="*/ 140684 h 633507"/>
                      <a:gd name="connsiteX1559" fmla="*/ 1850246 w 2102372"/>
                      <a:gd name="connsiteY1559" fmla="*/ 142685 h 633507"/>
                      <a:gd name="connsiteX1560" fmla="*/ 1850532 w 2102372"/>
                      <a:gd name="connsiteY1560" fmla="*/ 146209 h 633507"/>
                      <a:gd name="connsiteX1561" fmla="*/ 1851579 w 2102372"/>
                      <a:gd name="connsiteY1561" fmla="*/ 147638 h 633507"/>
                      <a:gd name="connsiteX1562" fmla="*/ 1853103 w 2102372"/>
                      <a:gd name="connsiteY1562" fmla="*/ 148018 h 633507"/>
                      <a:gd name="connsiteX1563" fmla="*/ 1853675 w 2102372"/>
                      <a:gd name="connsiteY1563" fmla="*/ 148018 h 633507"/>
                      <a:gd name="connsiteX1564" fmla="*/ 1856247 w 2102372"/>
                      <a:gd name="connsiteY1564" fmla="*/ 149162 h 633507"/>
                      <a:gd name="connsiteX1565" fmla="*/ 1856818 w 2102372"/>
                      <a:gd name="connsiteY1565" fmla="*/ 150876 h 633507"/>
                      <a:gd name="connsiteX1566" fmla="*/ 1856914 w 2102372"/>
                      <a:gd name="connsiteY1566" fmla="*/ 151352 h 633507"/>
                      <a:gd name="connsiteX1567" fmla="*/ 1858247 w 2102372"/>
                      <a:gd name="connsiteY1567" fmla="*/ 152876 h 633507"/>
                      <a:gd name="connsiteX1568" fmla="*/ 1859390 w 2102372"/>
                      <a:gd name="connsiteY1568" fmla="*/ 153257 h 633507"/>
                      <a:gd name="connsiteX1569" fmla="*/ 1860533 w 2102372"/>
                      <a:gd name="connsiteY1569" fmla="*/ 153638 h 633507"/>
                      <a:gd name="connsiteX1570" fmla="*/ 1861676 w 2102372"/>
                      <a:gd name="connsiteY1570" fmla="*/ 154686 h 633507"/>
                      <a:gd name="connsiteX1571" fmla="*/ 1862438 w 2102372"/>
                      <a:gd name="connsiteY1571" fmla="*/ 154972 h 633507"/>
                      <a:gd name="connsiteX1572" fmla="*/ 1863486 w 2102372"/>
                      <a:gd name="connsiteY1572" fmla="*/ 154972 h 633507"/>
                      <a:gd name="connsiteX1573" fmla="*/ 1864343 w 2102372"/>
                      <a:gd name="connsiteY1573" fmla="*/ 154972 h 633507"/>
                      <a:gd name="connsiteX1574" fmla="*/ 1864819 w 2102372"/>
                      <a:gd name="connsiteY1574" fmla="*/ 154591 h 633507"/>
                      <a:gd name="connsiteX1575" fmla="*/ 1866343 w 2102372"/>
                      <a:gd name="connsiteY1575" fmla="*/ 153829 h 633507"/>
                      <a:gd name="connsiteX1576" fmla="*/ 1867962 w 2102372"/>
                      <a:gd name="connsiteY1576" fmla="*/ 154114 h 633507"/>
                      <a:gd name="connsiteX1577" fmla="*/ 1868820 w 2102372"/>
                      <a:gd name="connsiteY1577" fmla="*/ 154400 h 633507"/>
                      <a:gd name="connsiteX1578" fmla="*/ 1869582 w 2102372"/>
                      <a:gd name="connsiteY1578" fmla="*/ 154591 h 633507"/>
                      <a:gd name="connsiteX1579" fmla="*/ 1871582 w 2102372"/>
                      <a:gd name="connsiteY1579" fmla="*/ 154591 h 633507"/>
                      <a:gd name="connsiteX1580" fmla="*/ 1873201 w 2102372"/>
                      <a:gd name="connsiteY1580" fmla="*/ 154495 h 633507"/>
                      <a:gd name="connsiteX1581" fmla="*/ 1873868 w 2102372"/>
                      <a:gd name="connsiteY1581" fmla="*/ 153924 h 633507"/>
                      <a:gd name="connsiteX1582" fmla="*/ 1874059 w 2102372"/>
                      <a:gd name="connsiteY1582" fmla="*/ 153734 h 633507"/>
                      <a:gd name="connsiteX1583" fmla="*/ 1875487 w 2102372"/>
                      <a:gd name="connsiteY1583" fmla="*/ 152686 h 633507"/>
                      <a:gd name="connsiteX1584" fmla="*/ 1877297 w 2102372"/>
                      <a:gd name="connsiteY1584" fmla="*/ 152876 h 633507"/>
                      <a:gd name="connsiteX1585" fmla="*/ 1877773 w 2102372"/>
                      <a:gd name="connsiteY1585" fmla="*/ 152972 h 633507"/>
                      <a:gd name="connsiteX1586" fmla="*/ 1877773 w 2102372"/>
                      <a:gd name="connsiteY1586" fmla="*/ 152591 h 633507"/>
                      <a:gd name="connsiteX1587" fmla="*/ 1877773 w 2102372"/>
                      <a:gd name="connsiteY1587" fmla="*/ 151828 h 633507"/>
                      <a:gd name="connsiteX1588" fmla="*/ 1879393 w 2102372"/>
                      <a:gd name="connsiteY1588" fmla="*/ 150114 h 633507"/>
                      <a:gd name="connsiteX1589" fmla="*/ 1880631 w 2102372"/>
                      <a:gd name="connsiteY1589" fmla="*/ 149733 h 633507"/>
                      <a:gd name="connsiteX1590" fmla="*/ 1881678 w 2102372"/>
                      <a:gd name="connsiteY1590" fmla="*/ 149447 h 633507"/>
                      <a:gd name="connsiteX1591" fmla="*/ 1882155 w 2102372"/>
                      <a:gd name="connsiteY1591" fmla="*/ 149162 h 633507"/>
                      <a:gd name="connsiteX1592" fmla="*/ 1883774 w 2102372"/>
                      <a:gd name="connsiteY1592" fmla="*/ 148495 h 633507"/>
                      <a:gd name="connsiteX1593" fmla="*/ 1884631 w 2102372"/>
                      <a:gd name="connsiteY1593" fmla="*/ 148495 h 633507"/>
                      <a:gd name="connsiteX1594" fmla="*/ 1885298 w 2102372"/>
                      <a:gd name="connsiteY1594" fmla="*/ 148495 h 633507"/>
                      <a:gd name="connsiteX1595" fmla="*/ 1886917 w 2102372"/>
                      <a:gd name="connsiteY1595" fmla="*/ 148590 h 633507"/>
                      <a:gd name="connsiteX1596" fmla="*/ 1888156 w 2102372"/>
                      <a:gd name="connsiteY1596" fmla="*/ 148685 h 633507"/>
                      <a:gd name="connsiteX1597" fmla="*/ 1888632 w 2102372"/>
                      <a:gd name="connsiteY1597" fmla="*/ 148685 h 633507"/>
                      <a:gd name="connsiteX1598" fmla="*/ 1888727 w 2102372"/>
                      <a:gd name="connsiteY1598" fmla="*/ 148685 h 633507"/>
                      <a:gd name="connsiteX1599" fmla="*/ 1890060 w 2102372"/>
                      <a:gd name="connsiteY1599" fmla="*/ 147161 h 633507"/>
                      <a:gd name="connsiteX1600" fmla="*/ 1892442 w 2102372"/>
                      <a:gd name="connsiteY1600" fmla="*/ 148114 h 633507"/>
                      <a:gd name="connsiteX1601" fmla="*/ 1892537 w 2102372"/>
                      <a:gd name="connsiteY1601" fmla="*/ 150876 h 633507"/>
                      <a:gd name="connsiteX1602" fmla="*/ 1891966 w 2102372"/>
                      <a:gd name="connsiteY1602" fmla="*/ 152400 h 633507"/>
                      <a:gd name="connsiteX1603" fmla="*/ 1892442 w 2102372"/>
                      <a:gd name="connsiteY1603" fmla="*/ 152591 h 633507"/>
                      <a:gd name="connsiteX1604" fmla="*/ 1893394 w 2102372"/>
                      <a:gd name="connsiteY1604" fmla="*/ 152019 h 633507"/>
                      <a:gd name="connsiteX1605" fmla="*/ 1894156 w 2102372"/>
                      <a:gd name="connsiteY1605" fmla="*/ 152495 h 633507"/>
                      <a:gd name="connsiteX1606" fmla="*/ 1893585 w 2102372"/>
                      <a:gd name="connsiteY1606" fmla="*/ 151828 h 633507"/>
                      <a:gd name="connsiteX1607" fmla="*/ 1895585 w 2102372"/>
                      <a:gd name="connsiteY1607" fmla="*/ 150971 h 633507"/>
                      <a:gd name="connsiteX1608" fmla="*/ 1896918 w 2102372"/>
                      <a:gd name="connsiteY1608" fmla="*/ 151352 h 633507"/>
                      <a:gd name="connsiteX1609" fmla="*/ 1897490 w 2102372"/>
                      <a:gd name="connsiteY1609" fmla="*/ 151543 h 633507"/>
                      <a:gd name="connsiteX1610" fmla="*/ 1898633 w 2102372"/>
                      <a:gd name="connsiteY1610" fmla="*/ 151543 h 633507"/>
                      <a:gd name="connsiteX1611" fmla="*/ 1899204 w 2102372"/>
                      <a:gd name="connsiteY1611" fmla="*/ 151543 h 633507"/>
                      <a:gd name="connsiteX1612" fmla="*/ 1901395 w 2102372"/>
                      <a:gd name="connsiteY1612" fmla="*/ 152781 h 633507"/>
                      <a:gd name="connsiteX1613" fmla="*/ 1901776 w 2102372"/>
                      <a:gd name="connsiteY1613" fmla="*/ 153448 h 633507"/>
                      <a:gd name="connsiteX1614" fmla="*/ 1902443 w 2102372"/>
                      <a:gd name="connsiteY1614" fmla="*/ 154495 h 633507"/>
                      <a:gd name="connsiteX1615" fmla="*/ 1903491 w 2102372"/>
                      <a:gd name="connsiteY1615" fmla="*/ 155353 h 633507"/>
                      <a:gd name="connsiteX1616" fmla="*/ 1904539 w 2102372"/>
                      <a:gd name="connsiteY1616" fmla="*/ 155067 h 633507"/>
                      <a:gd name="connsiteX1617" fmla="*/ 1904824 w 2102372"/>
                      <a:gd name="connsiteY1617" fmla="*/ 154305 h 633507"/>
                      <a:gd name="connsiteX1618" fmla="*/ 1905396 w 2102372"/>
                      <a:gd name="connsiteY1618" fmla="*/ 153162 h 633507"/>
                      <a:gd name="connsiteX1619" fmla="*/ 1907301 w 2102372"/>
                      <a:gd name="connsiteY1619" fmla="*/ 152210 h 633507"/>
                      <a:gd name="connsiteX1620" fmla="*/ 1909777 w 2102372"/>
                      <a:gd name="connsiteY1620" fmla="*/ 152972 h 633507"/>
                      <a:gd name="connsiteX1621" fmla="*/ 1910825 w 2102372"/>
                      <a:gd name="connsiteY1621" fmla="*/ 153353 h 633507"/>
                      <a:gd name="connsiteX1622" fmla="*/ 1910920 w 2102372"/>
                      <a:gd name="connsiteY1622" fmla="*/ 152972 h 633507"/>
                      <a:gd name="connsiteX1623" fmla="*/ 1910730 w 2102372"/>
                      <a:gd name="connsiteY1623" fmla="*/ 152114 h 633507"/>
                      <a:gd name="connsiteX1624" fmla="*/ 1910444 w 2102372"/>
                      <a:gd name="connsiteY1624" fmla="*/ 151066 h 633507"/>
                      <a:gd name="connsiteX1625" fmla="*/ 1911587 w 2102372"/>
                      <a:gd name="connsiteY1625" fmla="*/ 148971 h 633507"/>
                      <a:gd name="connsiteX1626" fmla="*/ 1913873 w 2102372"/>
                      <a:gd name="connsiteY1626" fmla="*/ 148495 h 633507"/>
                      <a:gd name="connsiteX1627" fmla="*/ 1914159 w 2102372"/>
                      <a:gd name="connsiteY1627" fmla="*/ 148495 h 633507"/>
                      <a:gd name="connsiteX1628" fmla="*/ 1915873 w 2102372"/>
                      <a:gd name="connsiteY1628" fmla="*/ 148780 h 633507"/>
                      <a:gd name="connsiteX1629" fmla="*/ 1917588 w 2102372"/>
                      <a:gd name="connsiteY1629" fmla="*/ 150876 h 633507"/>
                      <a:gd name="connsiteX1630" fmla="*/ 1918350 w 2102372"/>
                      <a:gd name="connsiteY1630" fmla="*/ 152972 h 633507"/>
                      <a:gd name="connsiteX1631" fmla="*/ 1918635 w 2102372"/>
                      <a:gd name="connsiteY1631" fmla="*/ 153638 h 633507"/>
                      <a:gd name="connsiteX1632" fmla="*/ 1919398 w 2102372"/>
                      <a:gd name="connsiteY1632" fmla="*/ 154686 h 633507"/>
                      <a:gd name="connsiteX1633" fmla="*/ 1919969 w 2102372"/>
                      <a:gd name="connsiteY1633" fmla="*/ 154591 h 633507"/>
                      <a:gd name="connsiteX1634" fmla="*/ 1922065 w 2102372"/>
                      <a:gd name="connsiteY1634" fmla="*/ 153257 h 633507"/>
                      <a:gd name="connsiteX1635" fmla="*/ 1924827 w 2102372"/>
                      <a:gd name="connsiteY1635" fmla="*/ 153924 h 633507"/>
                      <a:gd name="connsiteX1636" fmla="*/ 1925875 w 2102372"/>
                      <a:gd name="connsiteY1636" fmla="*/ 155543 h 633507"/>
                      <a:gd name="connsiteX1637" fmla="*/ 1926065 w 2102372"/>
                      <a:gd name="connsiteY1637" fmla="*/ 156210 h 633507"/>
                      <a:gd name="connsiteX1638" fmla="*/ 1926351 w 2102372"/>
                      <a:gd name="connsiteY1638" fmla="*/ 157258 h 633507"/>
                      <a:gd name="connsiteX1639" fmla="*/ 1927303 w 2102372"/>
                      <a:gd name="connsiteY1639" fmla="*/ 157639 h 633507"/>
                      <a:gd name="connsiteX1640" fmla="*/ 1927684 w 2102372"/>
                      <a:gd name="connsiteY1640" fmla="*/ 157448 h 633507"/>
                      <a:gd name="connsiteX1641" fmla="*/ 1929208 w 2102372"/>
                      <a:gd name="connsiteY1641" fmla="*/ 157353 h 633507"/>
                      <a:gd name="connsiteX1642" fmla="*/ 1930256 w 2102372"/>
                      <a:gd name="connsiteY1642" fmla="*/ 159830 h 633507"/>
                      <a:gd name="connsiteX1643" fmla="*/ 1930542 w 2102372"/>
                      <a:gd name="connsiteY1643" fmla="*/ 160020 h 633507"/>
                      <a:gd name="connsiteX1644" fmla="*/ 1933018 w 2102372"/>
                      <a:gd name="connsiteY1644" fmla="*/ 160782 h 633507"/>
                      <a:gd name="connsiteX1645" fmla="*/ 1933304 w 2102372"/>
                      <a:gd name="connsiteY1645" fmla="*/ 162592 h 633507"/>
                      <a:gd name="connsiteX1646" fmla="*/ 1933399 w 2102372"/>
                      <a:gd name="connsiteY1646" fmla="*/ 162687 h 633507"/>
                      <a:gd name="connsiteX1647" fmla="*/ 1934923 w 2102372"/>
                      <a:gd name="connsiteY1647" fmla="*/ 162878 h 633507"/>
                      <a:gd name="connsiteX1648" fmla="*/ 1937209 w 2102372"/>
                      <a:gd name="connsiteY1648" fmla="*/ 163544 h 633507"/>
                      <a:gd name="connsiteX1649" fmla="*/ 1938352 w 2102372"/>
                      <a:gd name="connsiteY1649" fmla="*/ 164592 h 633507"/>
                      <a:gd name="connsiteX1650" fmla="*/ 1939686 w 2102372"/>
                      <a:gd name="connsiteY1650" fmla="*/ 165068 h 633507"/>
                      <a:gd name="connsiteX1651" fmla="*/ 1942353 w 2102372"/>
                      <a:gd name="connsiteY1651" fmla="*/ 166021 h 633507"/>
                      <a:gd name="connsiteX1652" fmla="*/ 1943115 w 2102372"/>
                      <a:gd name="connsiteY1652" fmla="*/ 166497 h 633507"/>
                      <a:gd name="connsiteX1653" fmla="*/ 1943782 w 2102372"/>
                      <a:gd name="connsiteY1653" fmla="*/ 166878 h 633507"/>
                      <a:gd name="connsiteX1654" fmla="*/ 1944734 w 2102372"/>
                      <a:gd name="connsiteY1654" fmla="*/ 167640 h 633507"/>
                      <a:gd name="connsiteX1655" fmla="*/ 1945115 w 2102372"/>
                      <a:gd name="connsiteY1655" fmla="*/ 167926 h 633507"/>
                      <a:gd name="connsiteX1656" fmla="*/ 1945972 w 2102372"/>
                      <a:gd name="connsiteY1656" fmla="*/ 167830 h 633507"/>
                      <a:gd name="connsiteX1657" fmla="*/ 1946829 w 2102372"/>
                      <a:gd name="connsiteY1657" fmla="*/ 167068 h 633507"/>
                      <a:gd name="connsiteX1658" fmla="*/ 1947687 w 2102372"/>
                      <a:gd name="connsiteY1658" fmla="*/ 166307 h 633507"/>
                      <a:gd name="connsiteX1659" fmla="*/ 1948449 w 2102372"/>
                      <a:gd name="connsiteY1659" fmla="*/ 165735 h 633507"/>
                      <a:gd name="connsiteX1660" fmla="*/ 1949782 w 2102372"/>
                      <a:gd name="connsiteY1660" fmla="*/ 164687 h 633507"/>
                      <a:gd name="connsiteX1661" fmla="*/ 1952640 w 2102372"/>
                      <a:gd name="connsiteY1661" fmla="*/ 164687 h 633507"/>
                      <a:gd name="connsiteX1662" fmla="*/ 1953211 w 2102372"/>
                      <a:gd name="connsiteY1662" fmla="*/ 165545 h 633507"/>
                      <a:gd name="connsiteX1663" fmla="*/ 1953402 w 2102372"/>
                      <a:gd name="connsiteY1663" fmla="*/ 165926 h 633507"/>
                      <a:gd name="connsiteX1664" fmla="*/ 1954164 w 2102372"/>
                      <a:gd name="connsiteY1664" fmla="*/ 166021 h 633507"/>
                      <a:gd name="connsiteX1665" fmla="*/ 1955211 w 2102372"/>
                      <a:gd name="connsiteY1665" fmla="*/ 165068 h 633507"/>
                      <a:gd name="connsiteX1666" fmla="*/ 1957402 w 2102372"/>
                      <a:gd name="connsiteY1666" fmla="*/ 163639 h 633507"/>
                      <a:gd name="connsiteX1667" fmla="*/ 1959212 w 2102372"/>
                      <a:gd name="connsiteY1667" fmla="*/ 164306 h 633507"/>
                      <a:gd name="connsiteX1668" fmla="*/ 1959784 w 2102372"/>
                      <a:gd name="connsiteY1668" fmla="*/ 165640 h 633507"/>
                      <a:gd name="connsiteX1669" fmla="*/ 1959307 w 2102372"/>
                      <a:gd name="connsiteY1669" fmla="*/ 167354 h 633507"/>
                      <a:gd name="connsiteX1670" fmla="*/ 1959117 w 2102372"/>
                      <a:gd name="connsiteY1670" fmla="*/ 167926 h 633507"/>
                      <a:gd name="connsiteX1671" fmla="*/ 1958831 w 2102372"/>
                      <a:gd name="connsiteY1671" fmla="*/ 169736 h 633507"/>
                      <a:gd name="connsiteX1672" fmla="*/ 1958831 w 2102372"/>
                      <a:gd name="connsiteY1672" fmla="*/ 172688 h 633507"/>
                      <a:gd name="connsiteX1673" fmla="*/ 1958736 w 2102372"/>
                      <a:gd name="connsiteY1673" fmla="*/ 175832 h 633507"/>
                      <a:gd name="connsiteX1674" fmla="*/ 1958641 w 2102372"/>
                      <a:gd name="connsiteY1674" fmla="*/ 176593 h 633507"/>
                      <a:gd name="connsiteX1675" fmla="*/ 1958545 w 2102372"/>
                      <a:gd name="connsiteY1675" fmla="*/ 177260 h 633507"/>
                      <a:gd name="connsiteX1676" fmla="*/ 1958641 w 2102372"/>
                      <a:gd name="connsiteY1676" fmla="*/ 177641 h 633507"/>
                      <a:gd name="connsiteX1677" fmla="*/ 1959307 w 2102372"/>
                      <a:gd name="connsiteY1677" fmla="*/ 177641 h 633507"/>
                      <a:gd name="connsiteX1678" fmla="*/ 1961117 w 2102372"/>
                      <a:gd name="connsiteY1678" fmla="*/ 178022 h 633507"/>
                      <a:gd name="connsiteX1679" fmla="*/ 1962355 w 2102372"/>
                      <a:gd name="connsiteY1679" fmla="*/ 180499 h 633507"/>
                      <a:gd name="connsiteX1680" fmla="*/ 1963117 w 2102372"/>
                      <a:gd name="connsiteY1680" fmla="*/ 182118 h 633507"/>
                      <a:gd name="connsiteX1681" fmla="*/ 1963308 w 2102372"/>
                      <a:gd name="connsiteY1681" fmla="*/ 182023 h 633507"/>
                      <a:gd name="connsiteX1682" fmla="*/ 1963593 w 2102372"/>
                      <a:gd name="connsiteY1682" fmla="*/ 181642 h 633507"/>
                      <a:gd name="connsiteX1683" fmla="*/ 1964356 w 2102372"/>
                      <a:gd name="connsiteY1683" fmla="*/ 180880 h 633507"/>
                      <a:gd name="connsiteX1684" fmla="*/ 1966642 w 2102372"/>
                      <a:gd name="connsiteY1684" fmla="*/ 180213 h 633507"/>
                      <a:gd name="connsiteX1685" fmla="*/ 1967975 w 2102372"/>
                      <a:gd name="connsiteY1685" fmla="*/ 182118 h 633507"/>
                      <a:gd name="connsiteX1686" fmla="*/ 1967785 w 2102372"/>
                      <a:gd name="connsiteY1686" fmla="*/ 183451 h 633507"/>
                      <a:gd name="connsiteX1687" fmla="*/ 1967689 w 2102372"/>
                      <a:gd name="connsiteY1687" fmla="*/ 184118 h 633507"/>
                      <a:gd name="connsiteX1688" fmla="*/ 1968451 w 2102372"/>
                      <a:gd name="connsiteY1688" fmla="*/ 185071 h 633507"/>
                      <a:gd name="connsiteX1689" fmla="*/ 1968737 w 2102372"/>
                      <a:gd name="connsiteY1689" fmla="*/ 185452 h 633507"/>
                      <a:gd name="connsiteX1690" fmla="*/ 1969118 w 2102372"/>
                      <a:gd name="connsiteY1690" fmla="*/ 186118 h 633507"/>
                      <a:gd name="connsiteX1691" fmla="*/ 1969594 w 2102372"/>
                      <a:gd name="connsiteY1691" fmla="*/ 186976 h 633507"/>
                      <a:gd name="connsiteX1692" fmla="*/ 1969785 w 2102372"/>
                      <a:gd name="connsiteY1692" fmla="*/ 186976 h 633507"/>
                      <a:gd name="connsiteX1693" fmla="*/ 1971594 w 2102372"/>
                      <a:gd name="connsiteY1693" fmla="*/ 187738 h 633507"/>
                      <a:gd name="connsiteX1694" fmla="*/ 1972547 w 2102372"/>
                      <a:gd name="connsiteY1694" fmla="*/ 188881 h 633507"/>
                      <a:gd name="connsiteX1695" fmla="*/ 1972833 w 2102372"/>
                      <a:gd name="connsiteY1695" fmla="*/ 190691 h 633507"/>
                      <a:gd name="connsiteX1696" fmla="*/ 1972737 w 2102372"/>
                      <a:gd name="connsiteY1696" fmla="*/ 191167 h 633507"/>
                      <a:gd name="connsiteX1697" fmla="*/ 1971976 w 2102372"/>
                      <a:gd name="connsiteY1697" fmla="*/ 192595 h 633507"/>
                      <a:gd name="connsiteX1698" fmla="*/ 1971594 w 2102372"/>
                      <a:gd name="connsiteY1698" fmla="*/ 192976 h 633507"/>
                      <a:gd name="connsiteX1699" fmla="*/ 1971785 w 2102372"/>
                      <a:gd name="connsiteY1699" fmla="*/ 194310 h 633507"/>
                      <a:gd name="connsiteX1700" fmla="*/ 1971880 w 2102372"/>
                      <a:gd name="connsiteY1700" fmla="*/ 194786 h 633507"/>
                      <a:gd name="connsiteX1701" fmla="*/ 1971499 w 2102372"/>
                      <a:gd name="connsiteY1701" fmla="*/ 196882 h 633507"/>
                      <a:gd name="connsiteX1702" fmla="*/ 1970261 w 2102372"/>
                      <a:gd name="connsiteY1702" fmla="*/ 199358 h 633507"/>
                      <a:gd name="connsiteX1703" fmla="*/ 1970356 w 2102372"/>
                      <a:gd name="connsiteY1703" fmla="*/ 200311 h 633507"/>
                      <a:gd name="connsiteX1704" fmla="*/ 1970737 w 2102372"/>
                      <a:gd name="connsiteY1704" fmla="*/ 200597 h 633507"/>
                      <a:gd name="connsiteX1705" fmla="*/ 1971499 w 2102372"/>
                      <a:gd name="connsiteY1705" fmla="*/ 201739 h 633507"/>
                      <a:gd name="connsiteX1706" fmla="*/ 1971880 w 2102372"/>
                      <a:gd name="connsiteY1706" fmla="*/ 202216 h 633507"/>
                      <a:gd name="connsiteX1707" fmla="*/ 1972261 w 2102372"/>
                      <a:gd name="connsiteY1707" fmla="*/ 202216 h 633507"/>
                      <a:gd name="connsiteX1708" fmla="*/ 1973595 w 2102372"/>
                      <a:gd name="connsiteY1708" fmla="*/ 202692 h 633507"/>
                      <a:gd name="connsiteX1709" fmla="*/ 1974738 w 2102372"/>
                      <a:gd name="connsiteY1709" fmla="*/ 203740 h 633507"/>
                      <a:gd name="connsiteX1710" fmla="*/ 1975690 w 2102372"/>
                      <a:gd name="connsiteY1710" fmla="*/ 204121 h 633507"/>
                      <a:gd name="connsiteX1711" fmla="*/ 1976262 w 2102372"/>
                      <a:gd name="connsiteY1711" fmla="*/ 204311 h 633507"/>
                      <a:gd name="connsiteX1712" fmla="*/ 1976548 w 2102372"/>
                      <a:gd name="connsiteY1712" fmla="*/ 204407 h 633507"/>
                      <a:gd name="connsiteX1713" fmla="*/ 1979595 w 2102372"/>
                      <a:gd name="connsiteY1713" fmla="*/ 205930 h 633507"/>
                      <a:gd name="connsiteX1714" fmla="*/ 1980453 w 2102372"/>
                      <a:gd name="connsiteY1714" fmla="*/ 206883 h 633507"/>
                      <a:gd name="connsiteX1715" fmla="*/ 1981501 w 2102372"/>
                      <a:gd name="connsiteY1715" fmla="*/ 207931 h 633507"/>
                      <a:gd name="connsiteX1716" fmla="*/ 1983501 w 2102372"/>
                      <a:gd name="connsiteY1716" fmla="*/ 210217 h 633507"/>
                      <a:gd name="connsiteX1717" fmla="*/ 1984263 w 2102372"/>
                      <a:gd name="connsiteY1717" fmla="*/ 212312 h 633507"/>
                      <a:gd name="connsiteX1718" fmla="*/ 1984834 w 2102372"/>
                      <a:gd name="connsiteY1718" fmla="*/ 214027 h 633507"/>
                      <a:gd name="connsiteX1719" fmla="*/ 1984929 w 2102372"/>
                      <a:gd name="connsiteY1719" fmla="*/ 214217 h 633507"/>
                      <a:gd name="connsiteX1720" fmla="*/ 1985882 w 2102372"/>
                      <a:gd name="connsiteY1720" fmla="*/ 214979 h 633507"/>
                      <a:gd name="connsiteX1721" fmla="*/ 1987882 w 2102372"/>
                      <a:gd name="connsiteY1721" fmla="*/ 214979 h 633507"/>
                      <a:gd name="connsiteX1722" fmla="*/ 1988168 w 2102372"/>
                      <a:gd name="connsiteY1722" fmla="*/ 214979 h 633507"/>
                      <a:gd name="connsiteX1723" fmla="*/ 1989692 w 2102372"/>
                      <a:gd name="connsiteY1723" fmla="*/ 214313 h 633507"/>
                      <a:gd name="connsiteX1724" fmla="*/ 1990549 w 2102372"/>
                      <a:gd name="connsiteY1724" fmla="*/ 213836 h 633507"/>
                      <a:gd name="connsiteX1725" fmla="*/ 1991026 w 2102372"/>
                      <a:gd name="connsiteY1725" fmla="*/ 213551 h 633507"/>
                      <a:gd name="connsiteX1726" fmla="*/ 1991311 w 2102372"/>
                      <a:gd name="connsiteY1726" fmla="*/ 212979 h 633507"/>
                      <a:gd name="connsiteX1727" fmla="*/ 1991883 w 2102372"/>
                      <a:gd name="connsiteY1727" fmla="*/ 212026 h 633507"/>
                      <a:gd name="connsiteX1728" fmla="*/ 1994169 w 2102372"/>
                      <a:gd name="connsiteY1728" fmla="*/ 210693 h 633507"/>
                      <a:gd name="connsiteX1729" fmla="*/ 1995026 w 2102372"/>
                      <a:gd name="connsiteY1729" fmla="*/ 210503 h 633507"/>
                      <a:gd name="connsiteX1730" fmla="*/ 1995788 w 2102372"/>
                      <a:gd name="connsiteY1730" fmla="*/ 210312 h 633507"/>
                      <a:gd name="connsiteX1731" fmla="*/ 1996264 w 2102372"/>
                      <a:gd name="connsiteY1731" fmla="*/ 210217 h 633507"/>
                      <a:gd name="connsiteX1732" fmla="*/ 1997217 w 2102372"/>
                      <a:gd name="connsiteY1732" fmla="*/ 209836 h 633507"/>
                      <a:gd name="connsiteX1733" fmla="*/ 1998931 w 2102372"/>
                      <a:gd name="connsiteY1733" fmla="*/ 208502 h 633507"/>
                      <a:gd name="connsiteX1734" fmla="*/ 2000932 w 2102372"/>
                      <a:gd name="connsiteY1734" fmla="*/ 208312 h 633507"/>
                      <a:gd name="connsiteX1735" fmla="*/ 2001217 w 2102372"/>
                      <a:gd name="connsiteY1735" fmla="*/ 208312 h 633507"/>
                      <a:gd name="connsiteX1736" fmla="*/ 2002741 w 2102372"/>
                      <a:gd name="connsiteY1736" fmla="*/ 208407 h 633507"/>
                      <a:gd name="connsiteX1737" fmla="*/ 2004265 w 2102372"/>
                      <a:gd name="connsiteY1737" fmla="*/ 210598 h 633507"/>
                      <a:gd name="connsiteX1738" fmla="*/ 2005027 w 2102372"/>
                      <a:gd name="connsiteY1738" fmla="*/ 211074 h 633507"/>
                      <a:gd name="connsiteX1739" fmla="*/ 2005599 w 2102372"/>
                      <a:gd name="connsiteY1739" fmla="*/ 210598 h 633507"/>
                      <a:gd name="connsiteX1740" fmla="*/ 2005789 w 2102372"/>
                      <a:gd name="connsiteY1740" fmla="*/ 210407 h 633507"/>
                      <a:gd name="connsiteX1741" fmla="*/ 2006170 w 2102372"/>
                      <a:gd name="connsiteY1741" fmla="*/ 209455 h 633507"/>
                      <a:gd name="connsiteX1742" fmla="*/ 2007885 w 2102372"/>
                      <a:gd name="connsiteY1742" fmla="*/ 207645 h 633507"/>
                      <a:gd name="connsiteX1743" fmla="*/ 2009885 w 2102372"/>
                      <a:gd name="connsiteY1743" fmla="*/ 207836 h 633507"/>
                      <a:gd name="connsiteX1744" fmla="*/ 2010457 w 2102372"/>
                      <a:gd name="connsiteY1744" fmla="*/ 207931 h 633507"/>
                      <a:gd name="connsiteX1745" fmla="*/ 2010742 w 2102372"/>
                      <a:gd name="connsiteY1745" fmla="*/ 207931 h 633507"/>
                      <a:gd name="connsiteX1746" fmla="*/ 2011981 w 2102372"/>
                      <a:gd name="connsiteY1746" fmla="*/ 207931 h 633507"/>
                      <a:gd name="connsiteX1747" fmla="*/ 2012552 w 2102372"/>
                      <a:gd name="connsiteY1747" fmla="*/ 207645 h 633507"/>
                      <a:gd name="connsiteX1748" fmla="*/ 2014171 w 2102372"/>
                      <a:gd name="connsiteY1748" fmla="*/ 206978 h 633507"/>
                      <a:gd name="connsiteX1749" fmla="*/ 2015028 w 2102372"/>
                      <a:gd name="connsiteY1749" fmla="*/ 207074 h 633507"/>
                      <a:gd name="connsiteX1750" fmla="*/ 2015886 w 2102372"/>
                      <a:gd name="connsiteY1750" fmla="*/ 207074 h 633507"/>
                      <a:gd name="connsiteX1751" fmla="*/ 2015981 w 2102372"/>
                      <a:gd name="connsiteY1751" fmla="*/ 206407 h 633507"/>
                      <a:gd name="connsiteX1752" fmla="*/ 2017124 w 2102372"/>
                      <a:gd name="connsiteY1752" fmla="*/ 204216 h 633507"/>
                      <a:gd name="connsiteX1753" fmla="*/ 2018362 w 2102372"/>
                      <a:gd name="connsiteY1753" fmla="*/ 204216 h 633507"/>
                      <a:gd name="connsiteX1754" fmla="*/ 2019029 w 2102372"/>
                      <a:gd name="connsiteY1754" fmla="*/ 204311 h 633507"/>
                      <a:gd name="connsiteX1755" fmla="*/ 2019982 w 2102372"/>
                      <a:gd name="connsiteY1755" fmla="*/ 203930 h 633507"/>
                      <a:gd name="connsiteX1756" fmla="*/ 2020839 w 2102372"/>
                      <a:gd name="connsiteY1756" fmla="*/ 203549 h 633507"/>
                      <a:gd name="connsiteX1757" fmla="*/ 2021220 w 2102372"/>
                      <a:gd name="connsiteY1757" fmla="*/ 203264 h 633507"/>
                      <a:gd name="connsiteX1758" fmla="*/ 2022649 w 2102372"/>
                      <a:gd name="connsiteY1758" fmla="*/ 202501 h 633507"/>
                      <a:gd name="connsiteX1759" fmla="*/ 2023220 w 2102372"/>
                      <a:gd name="connsiteY1759" fmla="*/ 202406 h 633507"/>
                      <a:gd name="connsiteX1760" fmla="*/ 2023982 w 2102372"/>
                      <a:gd name="connsiteY1760" fmla="*/ 202216 h 633507"/>
                      <a:gd name="connsiteX1761" fmla="*/ 2024173 w 2102372"/>
                      <a:gd name="connsiteY1761" fmla="*/ 201549 h 633507"/>
                      <a:gd name="connsiteX1762" fmla="*/ 2024458 w 2102372"/>
                      <a:gd name="connsiteY1762" fmla="*/ 200501 h 633507"/>
                      <a:gd name="connsiteX1763" fmla="*/ 2026744 w 2102372"/>
                      <a:gd name="connsiteY1763" fmla="*/ 198691 h 633507"/>
                      <a:gd name="connsiteX1764" fmla="*/ 2027983 w 2102372"/>
                      <a:gd name="connsiteY1764" fmla="*/ 198882 h 633507"/>
                      <a:gd name="connsiteX1765" fmla="*/ 2028459 w 2102372"/>
                      <a:gd name="connsiteY1765" fmla="*/ 198977 h 633507"/>
                      <a:gd name="connsiteX1766" fmla="*/ 2029126 w 2102372"/>
                      <a:gd name="connsiteY1766" fmla="*/ 199072 h 633507"/>
                      <a:gd name="connsiteX1767" fmla="*/ 2030745 w 2102372"/>
                      <a:gd name="connsiteY1767" fmla="*/ 199358 h 633507"/>
                      <a:gd name="connsiteX1768" fmla="*/ 2032840 w 2102372"/>
                      <a:gd name="connsiteY1768" fmla="*/ 199072 h 633507"/>
                      <a:gd name="connsiteX1769" fmla="*/ 2033602 w 2102372"/>
                      <a:gd name="connsiteY1769" fmla="*/ 197453 h 633507"/>
                      <a:gd name="connsiteX1770" fmla="*/ 2033412 w 2102372"/>
                      <a:gd name="connsiteY1770" fmla="*/ 196977 h 633507"/>
                      <a:gd name="connsiteX1771" fmla="*/ 2032840 w 2102372"/>
                      <a:gd name="connsiteY1771" fmla="*/ 195358 h 633507"/>
                      <a:gd name="connsiteX1772" fmla="*/ 2033602 w 2102372"/>
                      <a:gd name="connsiteY1772" fmla="*/ 192310 h 633507"/>
                      <a:gd name="connsiteX1773" fmla="*/ 2033888 w 2102372"/>
                      <a:gd name="connsiteY1773" fmla="*/ 190405 h 633507"/>
                      <a:gd name="connsiteX1774" fmla="*/ 2033793 w 2102372"/>
                      <a:gd name="connsiteY1774" fmla="*/ 190310 h 633507"/>
                      <a:gd name="connsiteX1775" fmla="*/ 2032745 w 2102372"/>
                      <a:gd name="connsiteY1775" fmla="*/ 187738 h 633507"/>
                      <a:gd name="connsiteX1776" fmla="*/ 2034936 w 2102372"/>
                      <a:gd name="connsiteY1776" fmla="*/ 185928 h 633507"/>
                      <a:gd name="connsiteX1777" fmla="*/ 2036174 w 2102372"/>
                      <a:gd name="connsiteY1777" fmla="*/ 186214 h 633507"/>
                      <a:gd name="connsiteX1778" fmla="*/ 2037222 w 2102372"/>
                      <a:gd name="connsiteY1778" fmla="*/ 186499 h 633507"/>
                      <a:gd name="connsiteX1779" fmla="*/ 2037603 w 2102372"/>
                      <a:gd name="connsiteY1779" fmla="*/ 185928 h 633507"/>
                      <a:gd name="connsiteX1780" fmla="*/ 2037793 w 2102372"/>
                      <a:gd name="connsiteY1780" fmla="*/ 184880 h 633507"/>
                      <a:gd name="connsiteX1781" fmla="*/ 2038555 w 2102372"/>
                      <a:gd name="connsiteY1781" fmla="*/ 182309 h 633507"/>
                      <a:gd name="connsiteX1782" fmla="*/ 2039889 w 2102372"/>
                      <a:gd name="connsiteY1782" fmla="*/ 181166 h 633507"/>
                      <a:gd name="connsiteX1783" fmla="*/ 2040556 w 2102372"/>
                      <a:gd name="connsiteY1783" fmla="*/ 180689 h 633507"/>
                      <a:gd name="connsiteX1784" fmla="*/ 2040746 w 2102372"/>
                      <a:gd name="connsiteY1784" fmla="*/ 180403 h 633507"/>
                      <a:gd name="connsiteX1785" fmla="*/ 2041413 w 2102372"/>
                      <a:gd name="connsiteY1785" fmla="*/ 179356 h 633507"/>
                      <a:gd name="connsiteX1786" fmla="*/ 2041318 w 2102372"/>
                      <a:gd name="connsiteY1786" fmla="*/ 178689 h 633507"/>
                      <a:gd name="connsiteX1787" fmla="*/ 2041413 w 2102372"/>
                      <a:gd name="connsiteY1787" fmla="*/ 176689 h 633507"/>
                      <a:gd name="connsiteX1788" fmla="*/ 2043413 w 2102372"/>
                      <a:gd name="connsiteY1788" fmla="*/ 174212 h 633507"/>
                      <a:gd name="connsiteX1789" fmla="*/ 2046747 w 2102372"/>
                      <a:gd name="connsiteY1789" fmla="*/ 173069 h 633507"/>
                      <a:gd name="connsiteX1790" fmla="*/ 2048747 w 2102372"/>
                      <a:gd name="connsiteY1790" fmla="*/ 173069 h 633507"/>
                      <a:gd name="connsiteX1791" fmla="*/ 2049509 w 2102372"/>
                      <a:gd name="connsiteY1791" fmla="*/ 173069 h 633507"/>
                      <a:gd name="connsiteX1792" fmla="*/ 2049890 w 2102372"/>
                      <a:gd name="connsiteY1792" fmla="*/ 173069 h 633507"/>
                      <a:gd name="connsiteX1793" fmla="*/ 2050461 w 2102372"/>
                      <a:gd name="connsiteY1793" fmla="*/ 172974 h 633507"/>
                      <a:gd name="connsiteX1794" fmla="*/ 2052938 w 2102372"/>
                      <a:gd name="connsiteY1794" fmla="*/ 171450 h 633507"/>
                      <a:gd name="connsiteX1795" fmla="*/ 2053510 w 2102372"/>
                      <a:gd name="connsiteY1795" fmla="*/ 171450 h 633507"/>
                      <a:gd name="connsiteX1796" fmla="*/ 2054176 w 2102372"/>
                      <a:gd name="connsiteY1796" fmla="*/ 171355 h 633507"/>
                      <a:gd name="connsiteX1797" fmla="*/ 2055415 w 2102372"/>
                      <a:gd name="connsiteY1797" fmla="*/ 170783 h 633507"/>
                      <a:gd name="connsiteX1798" fmla="*/ 2055986 w 2102372"/>
                      <a:gd name="connsiteY1798" fmla="*/ 170497 h 633507"/>
                      <a:gd name="connsiteX1799" fmla="*/ 2056462 w 2102372"/>
                      <a:gd name="connsiteY1799" fmla="*/ 169164 h 633507"/>
                      <a:gd name="connsiteX1800" fmla="*/ 2056367 w 2102372"/>
                      <a:gd name="connsiteY1800" fmla="*/ 168783 h 633507"/>
                      <a:gd name="connsiteX1801" fmla="*/ 2056462 w 2102372"/>
                      <a:gd name="connsiteY1801" fmla="*/ 166783 h 633507"/>
                      <a:gd name="connsiteX1802" fmla="*/ 2059225 w 2102372"/>
                      <a:gd name="connsiteY1802" fmla="*/ 165830 h 633507"/>
                      <a:gd name="connsiteX1803" fmla="*/ 2059796 w 2102372"/>
                      <a:gd name="connsiteY1803" fmla="*/ 165354 h 633507"/>
                      <a:gd name="connsiteX1804" fmla="*/ 2059891 w 2102372"/>
                      <a:gd name="connsiteY1804" fmla="*/ 164020 h 633507"/>
                      <a:gd name="connsiteX1805" fmla="*/ 2059891 w 2102372"/>
                      <a:gd name="connsiteY1805" fmla="*/ 163544 h 633507"/>
                      <a:gd name="connsiteX1806" fmla="*/ 2061415 w 2102372"/>
                      <a:gd name="connsiteY1806" fmla="*/ 161544 h 633507"/>
                      <a:gd name="connsiteX1807" fmla="*/ 2061796 w 2102372"/>
                      <a:gd name="connsiteY1807" fmla="*/ 161068 h 633507"/>
                      <a:gd name="connsiteX1808" fmla="*/ 2062273 w 2102372"/>
                      <a:gd name="connsiteY1808" fmla="*/ 160401 h 633507"/>
                      <a:gd name="connsiteX1809" fmla="*/ 2063035 w 2102372"/>
                      <a:gd name="connsiteY1809" fmla="*/ 159830 h 633507"/>
                      <a:gd name="connsiteX1810" fmla="*/ 2063606 w 2102372"/>
                      <a:gd name="connsiteY1810" fmla="*/ 159449 h 633507"/>
                      <a:gd name="connsiteX1811" fmla="*/ 2064463 w 2102372"/>
                      <a:gd name="connsiteY1811" fmla="*/ 158687 h 633507"/>
                      <a:gd name="connsiteX1812" fmla="*/ 2064940 w 2102372"/>
                      <a:gd name="connsiteY1812" fmla="*/ 158305 h 633507"/>
                      <a:gd name="connsiteX1813" fmla="*/ 2066273 w 2102372"/>
                      <a:gd name="connsiteY1813" fmla="*/ 157258 h 633507"/>
                      <a:gd name="connsiteX1814" fmla="*/ 2066464 w 2102372"/>
                      <a:gd name="connsiteY1814" fmla="*/ 157163 h 633507"/>
                      <a:gd name="connsiteX1815" fmla="*/ 2067226 w 2102372"/>
                      <a:gd name="connsiteY1815" fmla="*/ 156686 h 633507"/>
                      <a:gd name="connsiteX1816" fmla="*/ 2067321 w 2102372"/>
                      <a:gd name="connsiteY1816" fmla="*/ 156496 h 633507"/>
                      <a:gd name="connsiteX1817" fmla="*/ 2069035 w 2102372"/>
                      <a:gd name="connsiteY1817" fmla="*/ 154210 h 633507"/>
                      <a:gd name="connsiteX1818" fmla="*/ 2070083 w 2102372"/>
                      <a:gd name="connsiteY1818" fmla="*/ 154114 h 633507"/>
                      <a:gd name="connsiteX1819" fmla="*/ 2070654 w 2102372"/>
                      <a:gd name="connsiteY1819" fmla="*/ 154019 h 633507"/>
                      <a:gd name="connsiteX1820" fmla="*/ 2071226 w 2102372"/>
                      <a:gd name="connsiteY1820" fmla="*/ 152972 h 633507"/>
                      <a:gd name="connsiteX1821" fmla="*/ 2071321 w 2102372"/>
                      <a:gd name="connsiteY1821" fmla="*/ 152686 h 633507"/>
                      <a:gd name="connsiteX1822" fmla="*/ 2073036 w 2102372"/>
                      <a:gd name="connsiteY1822" fmla="*/ 150686 h 633507"/>
                      <a:gd name="connsiteX1823" fmla="*/ 2073417 w 2102372"/>
                      <a:gd name="connsiteY1823" fmla="*/ 150590 h 633507"/>
                      <a:gd name="connsiteX1824" fmla="*/ 2075512 w 2102372"/>
                      <a:gd name="connsiteY1824" fmla="*/ 150019 h 633507"/>
                      <a:gd name="connsiteX1825" fmla="*/ 2076179 w 2102372"/>
                      <a:gd name="connsiteY1825" fmla="*/ 150019 h 633507"/>
                      <a:gd name="connsiteX1826" fmla="*/ 2076846 w 2102372"/>
                      <a:gd name="connsiteY1826" fmla="*/ 149924 h 633507"/>
                      <a:gd name="connsiteX1827" fmla="*/ 2077036 w 2102372"/>
                      <a:gd name="connsiteY1827" fmla="*/ 149638 h 633507"/>
                      <a:gd name="connsiteX1828" fmla="*/ 2078370 w 2102372"/>
                      <a:gd name="connsiteY1828" fmla="*/ 148209 h 633507"/>
                      <a:gd name="connsiteX1829" fmla="*/ 2079227 w 2102372"/>
                      <a:gd name="connsiteY1829" fmla="*/ 147447 h 633507"/>
                      <a:gd name="connsiteX1830" fmla="*/ 2080275 w 2102372"/>
                      <a:gd name="connsiteY1830" fmla="*/ 146495 h 633507"/>
                      <a:gd name="connsiteX1831" fmla="*/ 2082656 w 2102372"/>
                      <a:gd name="connsiteY1831" fmla="*/ 145637 h 633507"/>
                      <a:gd name="connsiteX1832" fmla="*/ 2084370 w 2102372"/>
                      <a:gd name="connsiteY1832" fmla="*/ 145256 h 633507"/>
                      <a:gd name="connsiteX1833" fmla="*/ 2085799 w 2102372"/>
                      <a:gd name="connsiteY1833" fmla="*/ 144589 h 633507"/>
                      <a:gd name="connsiteX1834" fmla="*/ 2086371 w 2102372"/>
                      <a:gd name="connsiteY1834" fmla="*/ 144304 h 633507"/>
                      <a:gd name="connsiteX1835" fmla="*/ 2088181 w 2102372"/>
                      <a:gd name="connsiteY1835" fmla="*/ 144494 h 633507"/>
                      <a:gd name="connsiteX1836" fmla="*/ 2088752 w 2102372"/>
                      <a:gd name="connsiteY1836" fmla="*/ 144685 h 633507"/>
                      <a:gd name="connsiteX1837" fmla="*/ 2089324 w 2102372"/>
                      <a:gd name="connsiteY1837" fmla="*/ 144875 h 633507"/>
                      <a:gd name="connsiteX1838" fmla="*/ 2090085 w 2102372"/>
                      <a:gd name="connsiteY1838" fmla="*/ 144970 h 633507"/>
                      <a:gd name="connsiteX1839" fmla="*/ 2091133 w 2102372"/>
                      <a:gd name="connsiteY1839" fmla="*/ 144209 h 633507"/>
                      <a:gd name="connsiteX1840" fmla="*/ 2091228 w 2102372"/>
                      <a:gd name="connsiteY1840" fmla="*/ 143447 h 633507"/>
                      <a:gd name="connsiteX1841" fmla="*/ 2091610 w 2102372"/>
                      <a:gd name="connsiteY1841" fmla="*/ 141732 h 633507"/>
                      <a:gd name="connsiteX1842" fmla="*/ 2093515 w 2102372"/>
                      <a:gd name="connsiteY1842" fmla="*/ 139732 h 633507"/>
                      <a:gd name="connsiteX1843" fmla="*/ 2095324 w 2102372"/>
                      <a:gd name="connsiteY1843" fmla="*/ 139446 h 633507"/>
                      <a:gd name="connsiteX1844" fmla="*/ 2096277 w 2102372"/>
                      <a:gd name="connsiteY1844" fmla="*/ 139351 h 633507"/>
                      <a:gd name="connsiteX1845" fmla="*/ 2096277 w 2102372"/>
                      <a:gd name="connsiteY1845" fmla="*/ 139351 h 633507"/>
                      <a:gd name="connsiteX1846" fmla="*/ 2096277 w 2102372"/>
                      <a:gd name="connsiteY1846" fmla="*/ 139160 h 633507"/>
                      <a:gd name="connsiteX1847" fmla="*/ 2095896 w 2102372"/>
                      <a:gd name="connsiteY1847" fmla="*/ 138017 h 633507"/>
                      <a:gd name="connsiteX1848" fmla="*/ 2097134 w 2102372"/>
                      <a:gd name="connsiteY1848" fmla="*/ 138017 h 633507"/>
                      <a:gd name="connsiteX1849" fmla="*/ 2099420 w 2102372"/>
                      <a:gd name="connsiteY1849" fmla="*/ 139255 h 633507"/>
                      <a:gd name="connsiteX1850" fmla="*/ 2099229 w 2102372"/>
                      <a:gd name="connsiteY1850" fmla="*/ 142685 h 633507"/>
                      <a:gd name="connsiteX1851" fmla="*/ 2098658 w 2102372"/>
                      <a:gd name="connsiteY1851" fmla="*/ 143351 h 633507"/>
                      <a:gd name="connsiteX1852" fmla="*/ 2097420 w 2102372"/>
                      <a:gd name="connsiteY1852" fmla="*/ 144780 h 633507"/>
                      <a:gd name="connsiteX1853" fmla="*/ 2096848 w 2102372"/>
                      <a:gd name="connsiteY1853" fmla="*/ 145256 h 633507"/>
                      <a:gd name="connsiteX1854" fmla="*/ 2095610 w 2102372"/>
                      <a:gd name="connsiteY1854" fmla="*/ 146304 h 633507"/>
                      <a:gd name="connsiteX1855" fmla="*/ 2093134 w 2102372"/>
                      <a:gd name="connsiteY1855" fmla="*/ 148590 h 633507"/>
                      <a:gd name="connsiteX1856" fmla="*/ 2092086 w 2102372"/>
                      <a:gd name="connsiteY1856" fmla="*/ 150400 h 633507"/>
                      <a:gd name="connsiteX1857" fmla="*/ 2090562 w 2102372"/>
                      <a:gd name="connsiteY1857" fmla="*/ 152305 h 633507"/>
                      <a:gd name="connsiteX1858" fmla="*/ 2090276 w 2102372"/>
                      <a:gd name="connsiteY1858" fmla="*/ 153448 h 633507"/>
                      <a:gd name="connsiteX1859" fmla="*/ 2090848 w 2102372"/>
                      <a:gd name="connsiteY1859" fmla="*/ 154972 h 633507"/>
                      <a:gd name="connsiteX1860" fmla="*/ 2091419 w 2102372"/>
                      <a:gd name="connsiteY1860" fmla="*/ 156305 h 633507"/>
                      <a:gd name="connsiteX1861" fmla="*/ 2091514 w 2102372"/>
                      <a:gd name="connsiteY1861" fmla="*/ 158496 h 633507"/>
                      <a:gd name="connsiteX1862" fmla="*/ 2091514 w 2102372"/>
                      <a:gd name="connsiteY1862" fmla="*/ 158687 h 633507"/>
                      <a:gd name="connsiteX1863" fmla="*/ 2091324 w 2102372"/>
                      <a:gd name="connsiteY1863" fmla="*/ 160211 h 633507"/>
                      <a:gd name="connsiteX1864" fmla="*/ 2090943 w 2102372"/>
                      <a:gd name="connsiteY1864" fmla="*/ 161449 h 633507"/>
                      <a:gd name="connsiteX1865" fmla="*/ 2090657 w 2102372"/>
                      <a:gd name="connsiteY1865" fmla="*/ 162497 h 633507"/>
                      <a:gd name="connsiteX1866" fmla="*/ 2090562 w 2102372"/>
                      <a:gd name="connsiteY1866" fmla="*/ 163163 h 633507"/>
                      <a:gd name="connsiteX1867" fmla="*/ 2090562 w 2102372"/>
                      <a:gd name="connsiteY1867" fmla="*/ 164497 h 633507"/>
                      <a:gd name="connsiteX1868" fmla="*/ 2091038 w 2102372"/>
                      <a:gd name="connsiteY1868" fmla="*/ 165640 h 633507"/>
                      <a:gd name="connsiteX1869" fmla="*/ 2093515 w 2102372"/>
                      <a:gd name="connsiteY1869" fmla="*/ 167735 h 633507"/>
                      <a:gd name="connsiteX1870" fmla="*/ 2093705 w 2102372"/>
                      <a:gd name="connsiteY1870" fmla="*/ 168402 h 633507"/>
                      <a:gd name="connsiteX1871" fmla="*/ 2094277 w 2102372"/>
                      <a:gd name="connsiteY1871" fmla="*/ 168307 h 633507"/>
                      <a:gd name="connsiteX1872" fmla="*/ 2095991 w 2102372"/>
                      <a:gd name="connsiteY1872" fmla="*/ 168688 h 633507"/>
                      <a:gd name="connsiteX1873" fmla="*/ 2096753 w 2102372"/>
                      <a:gd name="connsiteY1873" fmla="*/ 170116 h 633507"/>
                      <a:gd name="connsiteX1874" fmla="*/ 2096943 w 2102372"/>
                      <a:gd name="connsiteY1874" fmla="*/ 170593 h 633507"/>
                      <a:gd name="connsiteX1875" fmla="*/ 2097896 w 2102372"/>
                      <a:gd name="connsiteY1875" fmla="*/ 171831 h 633507"/>
                      <a:gd name="connsiteX1876" fmla="*/ 2100849 w 2102372"/>
                      <a:gd name="connsiteY1876" fmla="*/ 173164 h 633507"/>
                      <a:gd name="connsiteX1877" fmla="*/ 2101039 w 2102372"/>
                      <a:gd name="connsiteY1877" fmla="*/ 173260 h 633507"/>
                      <a:gd name="connsiteX1878" fmla="*/ 2102373 w 2102372"/>
                      <a:gd name="connsiteY1878" fmla="*/ 175641 h 633507"/>
                      <a:gd name="connsiteX1879" fmla="*/ 2101801 w 2102372"/>
                      <a:gd name="connsiteY1879" fmla="*/ 178975 h 633507"/>
                      <a:gd name="connsiteX1880" fmla="*/ 2101516 w 2102372"/>
                      <a:gd name="connsiteY1880" fmla="*/ 179546 h 633507"/>
                      <a:gd name="connsiteX1881" fmla="*/ 2101039 w 2102372"/>
                      <a:gd name="connsiteY1881" fmla="*/ 180975 h 633507"/>
                      <a:gd name="connsiteX1882" fmla="*/ 2101325 w 2102372"/>
                      <a:gd name="connsiteY1882" fmla="*/ 181451 h 633507"/>
                      <a:gd name="connsiteX1883" fmla="*/ 2101516 w 2102372"/>
                      <a:gd name="connsiteY1883" fmla="*/ 183070 h 633507"/>
                      <a:gd name="connsiteX1884" fmla="*/ 2101039 w 2102372"/>
                      <a:gd name="connsiteY1884" fmla="*/ 184118 h 633507"/>
                      <a:gd name="connsiteX1885" fmla="*/ 2100849 w 2102372"/>
                      <a:gd name="connsiteY1885" fmla="*/ 184595 h 633507"/>
                      <a:gd name="connsiteX1886" fmla="*/ 2100658 w 2102372"/>
                      <a:gd name="connsiteY1886" fmla="*/ 185357 h 633507"/>
                      <a:gd name="connsiteX1887" fmla="*/ 2100087 w 2102372"/>
                      <a:gd name="connsiteY1887" fmla="*/ 186880 h 633507"/>
                      <a:gd name="connsiteX1888" fmla="*/ 2099992 w 2102372"/>
                      <a:gd name="connsiteY1888" fmla="*/ 187071 h 633507"/>
                      <a:gd name="connsiteX1889" fmla="*/ 2099706 w 2102372"/>
                      <a:gd name="connsiteY1889" fmla="*/ 187643 h 633507"/>
                      <a:gd name="connsiteX1890" fmla="*/ 2099801 w 2102372"/>
                      <a:gd name="connsiteY1890" fmla="*/ 188024 h 633507"/>
                      <a:gd name="connsiteX1891" fmla="*/ 2099420 w 2102372"/>
                      <a:gd name="connsiteY1891" fmla="*/ 190310 h 633507"/>
                      <a:gd name="connsiteX1892" fmla="*/ 2098753 w 2102372"/>
                      <a:gd name="connsiteY1892" fmla="*/ 191072 h 633507"/>
                      <a:gd name="connsiteX1893" fmla="*/ 2096943 w 2102372"/>
                      <a:gd name="connsiteY1893" fmla="*/ 192595 h 633507"/>
                      <a:gd name="connsiteX1894" fmla="*/ 2095896 w 2102372"/>
                      <a:gd name="connsiteY1894" fmla="*/ 193262 h 633507"/>
                      <a:gd name="connsiteX1895" fmla="*/ 2094086 w 2102372"/>
                      <a:gd name="connsiteY1895" fmla="*/ 194120 h 633507"/>
                      <a:gd name="connsiteX1896" fmla="*/ 2093610 w 2102372"/>
                      <a:gd name="connsiteY1896" fmla="*/ 194310 h 633507"/>
                      <a:gd name="connsiteX1897" fmla="*/ 2092562 w 2102372"/>
                      <a:gd name="connsiteY1897" fmla="*/ 195072 h 633507"/>
                      <a:gd name="connsiteX1898" fmla="*/ 2092467 w 2102372"/>
                      <a:gd name="connsiteY1898" fmla="*/ 195834 h 633507"/>
                      <a:gd name="connsiteX1899" fmla="*/ 2092372 w 2102372"/>
                      <a:gd name="connsiteY1899" fmla="*/ 196977 h 633507"/>
                      <a:gd name="connsiteX1900" fmla="*/ 2092372 w 2102372"/>
                      <a:gd name="connsiteY1900" fmla="*/ 197358 h 633507"/>
                      <a:gd name="connsiteX1901" fmla="*/ 2091705 w 2102372"/>
                      <a:gd name="connsiteY1901" fmla="*/ 199453 h 633507"/>
                      <a:gd name="connsiteX1902" fmla="*/ 2091228 w 2102372"/>
                      <a:gd name="connsiteY1902" fmla="*/ 199930 h 633507"/>
                      <a:gd name="connsiteX1903" fmla="*/ 2090752 w 2102372"/>
                      <a:gd name="connsiteY1903" fmla="*/ 200692 h 633507"/>
                      <a:gd name="connsiteX1904" fmla="*/ 2090848 w 2102372"/>
                      <a:gd name="connsiteY1904" fmla="*/ 201644 h 633507"/>
                      <a:gd name="connsiteX1905" fmla="*/ 2090943 w 2102372"/>
                      <a:gd name="connsiteY1905" fmla="*/ 202692 h 633507"/>
                      <a:gd name="connsiteX1906" fmla="*/ 2091228 w 2102372"/>
                      <a:gd name="connsiteY1906" fmla="*/ 203835 h 633507"/>
                      <a:gd name="connsiteX1907" fmla="*/ 2092372 w 2102372"/>
                      <a:gd name="connsiteY1907" fmla="*/ 204502 h 633507"/>
                      <a:gd name="connsiteX1908" fmla="*/ 2093610 w 2102372"/>
                      <a:gd name="connsiteY1908" fmla="*/ 205264 h 633507"/>
                      <a:gd name="connsiteX1909" fmla="*/ 2093800 w 2102372"/>
                      <a:gd name="connsiteY1909" fmla="*/ 205454 h 633507"/>
                      <a:gd name="connsiteX1910" fmla="*/ 2095039 w 2102372"/>
                      <a:gd name="connsiteY1910" fmla="*/ 207455 h 633507"/>
                      <a:gd name="connsiteX1911" fmla="*/ 2095419 w 2102372"/>
                      <a:gd name="connsiteY1911" fmla="*/ 208597 h 633507"/>
                      <a:gd name="connsiteX1912" fmla="*/ 2095705 w 2102372"/>
                      <a:gd name="connsiteY1912" fmla="*/ 209455 h 633507"/>
                      <a:gd name="connsiteX1913" fmla="*/ 2094753 w 2102372"/>
                      <a:gd name="connsiteY1913" fmla="*/ 211550 h 633507"/>
                      <a:gd name="connsiteX1914" fmla="*/ 2094181 w 2102372"/>
                      <a:gd name="connsiteY1914" fmla="*/ 211836 h 633507"/>
                      <a:gd name="connsiteX1915" fmla="*/ 2093324 w 2102372"/>
                      <a:gd name="connsiteY1915" fmla="*/ 212408 h 633507"/>
                      <a:gd name="connsiteX1916" fmla="*/ 2093419 w 2102372"/>
                      <a:gd name="connsiteY1916" fmla="*/ 213551 h 633507"/>
                      <a:gd name="connsiteX1917" fmla="*/ 2093515 w 2102372"/>
                      <a:gd name="connsiteY1917" fmla="*/ 214408 h 633507"/>
                      <a:gd name="connsiteX1918" fmla="*/ 2093515 w 2102372"/>
                      <a:gd name="connsiteY1918" fmla="*/ 216122 h 633507"/>
                      <a:gd name="connsiteX1919" fmla="*/ 2093038 w 2102372"/>
                      <a:gd name="connsiteY1919" fmla="*/ 217551 h 633507"/>
                      <a:gd name="connsiteX1920" fmla="*/ 2093038 w 2102372"/>
                      <a:gd name="connsiteY1920" fmla="*/ 217837 h 633507"/>
                      <a:gd name="connsiteX1921" fmla="*/ 2093895 w 2102372"/>
                      <a:gd name="connsiteY1921" fmla="*/ 220313 h 633507"/>
                      <a:gd name="connsiteX1922" fmla="*/ 2093895 w 2102372"/>
                      <a:gd name="connsiteY1922" fmla="*/ 221170 h 633507"/>
                      <a:gd name="connsiteX1923" fmla="*/ 2093895 w 2102372"/>
                      <a:gd name="connsiteY1923" fmla="*/ 221933 h 633507"/>
                      <a:gd name="connsiteX1924" fmla="*/ 2094086 w 2102372"/>
                      <a:gd name="connsiteY1924" fmla="*/ 222885 h 633507"/>
                      <a:gd name="connsiteX1925" fmla="*/ 2094277 w 2102372"/>
                      <a:gd name="connsiteY1925" fmla="*/ 224409 h 633507"/>
                      <a:gd name="connsiteX1926" fmla="*/ 2094181 w 2102372"/>
                      <a:gd name="connsiteY1926" fmla="*/ 225362 h 633507"/>
                      <a:gd name="connsiteX1927" fmla="*/ 2094562 w 2102372"/>
                      <a:gd name="connsiteY1927" fmla="*/ 225552 h 633507"/>
                      <a:gd name="connsiteX1928" fmla="*/ 2095801 w 2102372"/>
                      <a:gd name="connsiteY1928" fmla="*/ 227266 h 633507"/>
                      <a:gd name="connsiteX1929" fmla="*/ 2095705 w 2102372"/>
                      <a:gd name="connsiteY1929" fmla="*/ 228124 h 633507"/>
                      <a:gd name="connsiteX1930" fmla="*/ 2095610 w 2102372"/>
                      <a:gd name="connsiteY1930" fmla="*/ 228981 h 633507"/>
                      <a:gd name="connsiteX1931" fmla="*/ 2095896 w 2102372"/>
                      <a:gd name="connsiteY1931" fmla="*/ 229648 h 633507"/>
                      <a:gd name="connsiteX1932" fmla="*/ 2096372 w 2102372"/>
                      <a:gd name="connsiteY1932" fmla="*/ 230981 h 633507"/>
                      <a:gd name="connsiteX1933" fmla="*/ 2096562 w 2102372"/>
                      <a:gd name="connsiteY1933" fmla="*/ 232124 h 633507"/>
                      <a:gd name="connsiteX1934" fmla="*/ 2096848 w 2102372"/>
                      <a:gd name="connsiteY1934" fmla="*/ 233648 h 633507"/>
                      <a:gd name="connsiteX1935" fmla="*/ 2096086 w 2102372"/>
                      <a:gd name="connsiteY1935" fmla="*/ 235458 h 633507"/>
                      <a:gd name="connsiteX1936" fmla="*/ 2095801 w 2102372"/>
                      <a:gd name="connsiteY1936" fmla="*/ 235839 h 633507"/>
                      <a:gd name="connsiteX1937" fmla="*/ 2095419 w 2102372"/>
                      <a:gd name="connsiteY1937" fmla="*/ 236315 h 633507"/>
                      <a:gd name="connsiteX1938" fmla="*/ 2094562 w 2102372"/>
                      <a:gd name="connsiteY1938" fmla="*/ 237649 h 633507"/>
                      <a:gd name="connsiteX1939" fmla="*/ 2094753 w 2102372"/>
                      <a:gd name="connsiteY1939" fmla="*/ 239078 h 633507"/>
                      <a:gd name="connsiteX1940" fmla="*/ 2094848 w 2102372"/>
                      <a:gd name="connsiteY1940" fmla="*/ 239459 h 633507"/>
                      <a:gd name="connsiteX1941" fmla="*/ 2094848 w 2102372"/>
                      <a:gd name="connsiteY1941" fmla="*/ 241173 h 633507"/>
                      <a:gd name="connsiteX1942" fmla="*/ 2094753 w 2102372"/>
                      <a:gd name="connsiteY1942" fmla="*/ 241840 h 633507"/>
                      <a:gd name="connsiteX1943" fmla="*/ 2094562 w 2102372"/>
                      <a:gd name="connsiteY1943" fmla="*/ 242888 h 633507"/>
                      <a:gd name="connsiteX1944" fmla="*/ 2094658 w 2102372"/>
                      <a:gd name="connsiteY1944" fmla="*/ 243554 h 633507"/>
                      <a:gd name="connsiteX1945" fmla="*/ 2095610 w 2102372"/>
                      <a:gd name="connsiteY1945" fmla="*/ 243173 h 633507"/>
                      <a:gd name="connsiteX1946" fmla="*/ 2097801 w 2102372"/>
                      <a:gd name="connsiteY1946" fmla="*/ 244221 h 633507"/>
                      <a:gd name="connsiteX1947" fmla="*/ 2097991 w 2102372"/>
                      <a:gd name="connsiteY1947" fmla="*/ 244412 h 633507"/>
                      <a:gd name="connsiteX1948" fmla="*/ 2098849 w 2102372"/>
                      <a:gd name="connsiteY1948" fmla="*/ 246602 h 633507"/>
                      <a:gd name="connsiteX1949" fmla="*/ 2097706 w 2102372"/>
                      <a:gd name="connsiteY1949" fmla="*/ 248222 h 633507"/>
                      <a:gd name="connsiteX1950" fmla="*/ 2097515 w 2102372"/>
                      <a:gd name="connsiteY1950" fmla="*/ 248317 h 633507"/>
                      <a:gd name="connsiteX1951" fmla="*/ 2097420 w 2102372"/>
                      <a:gd name="connsiteY1951" fmla="*/ 248412 h 633507"/>
                      <a:gd name="connsiteX1952" fmla="*/ 2097420 w 2102372"/>
                      <a:gd name="connsiteY1952" fmla="*/ 248412 h 633507"/>
                      <a:gd name="connsiteX1953" fmla="*/ 2098658 w 2102372"/>
                      <a:gd name="connsiteY1953" fmla="*/ 248317 h 633507"/>
                      <a:gd name="connsiteX1954" fmla="*/ 2099134 w 2102372"/>
                      <a:gd name="connsiteY1954" fmla="*/ 249269 h 633507"/>
                      <a:gd name="connsiteX1955" fmla="*/ 2099229 w 2102372"/>
                      <a:gd name="connsiteY1955" fmla="*/ 250126 h 633507"/>
                      <a:gd name="connsiteX1956" fmla="*/ 2099420 w 2102372"/>
                      <a:gd name="connsiteY1956" fmla="*/ 250412 h 633507"/>
                      <a:gd name="connsiteX1957" fmla="*/ 2099801 w 2102372"/>
                      <a:gd name="connsiteY1957" fmla="*/ 251174 h 633507"/>
                      <a:gd name="connsiteX1958" fmla="*/ 2099706 w 2102372"/>
                      <a:gd name="connsiteY1958" fmla="*/ 253651 h 633507"/>
                      <a:gd name="connsiteX1959" fmla="*/ 2097039 w 2102372"/>
                      <a:gd name="connsiteY1959" fmla="*/ 255461 h 633507"/>
                      <a:gd name="connsiteX1960" fmla="*/ 2097134 w 2102372"/>
                      <a:gd name="connsiteY1960" fmla="*/ 255937 h 633507"/>
                      <a:gd name="connsiteX1961" fmla="*/ 2096277 w 2102372"/>
                      <a:gd name="connsiteY1961" fmla="*/ 258509 h 633507"/>
                      <a:gd name="connsiteX1962" fmla="*/ 2095134 w 2102372"/>
                      <a:gd name="connsiteY1962" fmla="*/ 259270 h 633507"/>
                      <a:gd name="connsiteX1963" fmla="*/ 2094753 w 2102372"/>
                      <a:gd name="connsiteY1963" fmla="*/ 259556 h 633507"/>
                      <a:gd name="connsiteX1964" fmla="*/ 2095324 w 2102372"/>
                      <a:gd name="connsiteY1964" fmla="*/ 260318 h 633507"/>
                      <a:gd name="connsiteX1965" fmla="*/ 2095705 w 2102372"/>
                      <a:gd name="connsiteY1965" fmla="*/ 260604 h 633507"/>
                      <a:gd name="connsiteX1966" fmla="*/ 2096277 w 2102372"/>
                      <a:gd name="connsiteY1966" fmla="*/ 260985 h 633507"/>
                      <a:gd name="connsiteX1967" fmla="*/ 2097896 w 2102372"/>
                      <a:gd name="connsiteY1967" fmla="*/ 262699 h 633507"/>
                      <a:gd name="connsiteX1968" fmla="*/ 2097801 w 2102372"/>
                      <a:gd name="connsiteY1968" fmla="*/ 264414 h 633507"/>
                      <a:gd name="connsiteX1969" fmla="*/ 2097706 w 2102372"/>
                      <a:gd name="connsiteY1969" fmla="*/ 264986 h 633507"/>
                      <a:gd name="connsiteX1970" fmla="*/ 2097420 w 2102372"/>
                      <a:gd name="connsiteY1970" fmla="*/ 266033 h 633507"/>
                      <a:gd name="connsiteX1971" fmla="*/ 2097229 w 2102372"/>
                      <a:gd name="connsiteY1971" fmla="*/ 266795 h 633507"/>
                      <a:gd name="connsiteX1972" fmla="*/ 2097420 w 2102372"/>
                      <a:gd name="connsiteY1972" fmla="*/ 267653 h 633507"/>
                      <a:gd name="connsiteX1973" fmla="*/ 2097420 w 2102372"/>
                      <a:gd name="connsiteY1973" fmla="*/ 269843 h 633507"/>
                      <a:gd name="connsiteX1974" fmla="*/ 2096277 w 2102372"/>
                      <a:gd name="connsiteY1974" fmla="*/ 270320 h 633507"/>
                      <a:gd name="connsiteX1975" fmla="*/ 2095991 w 2102372"/>
                      <a:gd name="connsiteY1975" fmla="*/ 270415 h 633507"/>
                      <a:gd name="connsiteX1976" fmla="*/ 2096086 w 2102372"/>
                      <a:gd name="connsiteY1976" fmla="*/ 270605 h 633507"/>
                      <a:gd name="connsiteX1977" fmla="*/ 2096277 w 2102372"/>
                      <a:gd name="connsiteY1977" fmla="*/ 271082 h 633507"/>
                      <a:gd name="connsiteX1978" fmla="*/ 2096372 w 2102372"/>
                      <a:gd name="connsiteY1978" fmla="*/ 272701 h 633507"/>
                      <a:gd name="connsiteX1979" fmla="*/ 2096372 w 2102372"/>
                      <a:gd name="connsiteY1979" fmla="*/ 272891 h 633507"/>
                      <a:gd name="connsiteX1980" fmla="*/ 2095991 w 2102372"/>
                      <a:gd name="connsiteY1980" fmla="*/ 274225 h 633507"/>
                      <a:gd name="connsiteX1981" fmla="*/ 2095134 w 2102372"/>
                      <a:gd name="connsiteY1981" fmla="*/ 274606 h 633507"/>
                      <a:gd name="connsiteX1982" fmla="*/ 2093895 w 2102372"/>
                      <a:gd name="connsiteY1982" fmla="*/ 274034 h 633507"/>
                      <a:gd name="connsiteX1983" fmla="*/ 2093705 w 2102372"/>
                      <a:gd name="connsiteY1983" fmla="*/ 273844 h 633507"/>
                      <a:gd name="connsiteX1984" fmla="*/ 2093419 w 2102372"/>
                      <a:gd name="connsiteY1984" fmla="*/ 274034 h 633507"/>
                      <a:gd name="connsiteX1985" fmla="*/ 2093419 w 2102372"/>
                      <a:gd name="connsiteY1985" fmla="*/ 274320 h 633507"/>
                      <a:gd name="connsiteX1986" fmla="*/ 2093229 w 2102372"/>
                      <a:gd name="connsiteY1986" fmla="*/ 275272 h 633507"/>
                      <a:gd name="connsiteX1987" fmla="*/ 2093229 w 2102372"/>
                      <a:gd name="connsiteY1987" fmla="*/ 276606 h 633507"/>
                      <a:gd name="connsiteX1988" fmla="*/ 2093705 w 2102372"/>
                      <a:gd name="connsiteY1988" fmla="*/ 280321 h 633507"/>
                      <a:gd name="connsiteX1989" fmla="*/ 2093991 w 2102372"/>
                      <a:gd name="connsiteY1989" fmla="*/ 282035 h 633507"/>
                      <a:gd name="connsiteX1990" fmla="*/ 2094753 w 2102372"/>
                      <a:gd name="connsiteY1990" fmla="*/ 282321 h 633507"/>
                      <a:gd name="connsiteX1991" fmla="*/ 2096277 w 2102372"/>
                      <a:gd name="connsiteY1991" fmla="*/ 283655 h 633507"/>
                      <a:gd name="connsiteX1992" fmla="*/ 2095991 w 2102372"/>
                      <a:gd name="connsiteY1992" fmla="*/ 284893 h 633507"/>
                      <a:gd name="connsiteX1993" fmla="*/ 2094943 w 2102372"/>
                      <a:gd name="connsiteY1993" fmla="*/ 287369 h 633507"/>
                      <a:gd name="connsiteX1994" fmla="*/ 2093800 w 2102372"/>
                      <a:gd name="connsiteY1994" fmla="*/ 290132 h 633507"/>
                      <a:gd name="connsiteX1995" fmla="*/ 2093229 w 2102372"/>
                      <a:gd name="connsiteY1995" fmla="*/ 290703 h 633507"/>
                      <a:gd name="connsiteX1996" fmla="*/ 2092848 w 2102372"/>
                      <a:gd name="connsiteY1996" fmla="*/ 291179 h 633507"/>
                      <a:gd name="connsiteX1997" fmla="*/ 2092276 w 2102372"/>
                      <a:gd name="connsiteY1997" fmla="*/ 291941 h 633507"/>
                      <a:gd name="connsiteX1998" fmla="*/ 2091514 w 2102372"/>
                      <a:gd name="connsiteY1998" fmla="*/ 292989 h 633507"/>
                      <a:gd name="connsiteX1999" fmla="*/ 2090276 w 2102372"/>
                      <a:gd name="connsiteY1999" fmla="*/ 294227 h 633507"/>
                      <a:gd name="connsiteX2000" fmla="*/ 2089990 w 2102372"/>
                      <a:gd name="connsiteY2000" fmla="*/ 294513 h 633507"/>
                      <a:gd name="connsiteX2001" fmla="*/ 2089895 w 2102372"/>
                      <a:gd name="connsiteY2001" fmla="*/ 294799 h 633507"/>
                      <a:gd name="connsiteX2002" fmla="*/ 2089514 w 2102372"/>
                      <a:gd name="connsiteY2002" fmla="*/ 296323 h 633507"/>
                      <a:gd name="connsiteX2003" fmla="*/ 2089609 w 2102372"/>
                      <a:gd name="connsiteY2003" fmla="*/ 300038 h 633507"/>
                      <a:gd name="connsiteX2004" fmla="*/ 2089704 w 2102372"/>
                      <a:gd name="connsiteY2004" fmla="*/ 303657 h 633507"/>
                      <a:gd name="connsiteX2005" fmla="*/ 2089800 w 2102372"/>
                      <a:gd name="connsiteY2005" fmla="*/ 304038 h 633507"/>
                      <a:gd name="connsiteX2006" fmla="*/ 2089895 w 2102372"/>
                      <a:gd name="connsiteY2006" fmla="*/ 304705 h 633507"/>
                      <a:gd name="connsiteX2007" fmla="*/ 2089895 w 2102372"/>
                      <a:gd name="connsiteY2007" fmla="*/ 305181 h 633507"/>
                      <a:gd name="connsiteX2008" fmla="*/ 2089990 w 2102372"/>
                      <a:gd name="connsiteY2008" fmla="*/ 306229 h 633507"/>
                      <a:gd name="connsiteX2009" fmla="*/ 2090181 w 2102372"/>
                      <a:gd name="connsiteY2009" fmla="*/ 306705 h 633507"/>
                      <a:gd name="connsiteX2010" fmla="*/ 2090562 w 2102372"/>
                      <a:gd name="connsiteY2010" fmla="*/ 307467 h 633507"/>
                      <a:gd name="connsiteX2011" fmla="*/ 2090943 w 2102372"/>
                      <a:gd name="connsiteY2011" fmla="*/ 307658 h 633507"/>
                      <a:gd name="connsiteX2012" fmla="*/ 2091895 w 2102372"/>
                      <a:gd name="connsiteY2012" fmla="*/ 308705 h 633507"/>
                      <a:gd name="connsiteX2013" fmla="*/ 2091991 w 2102372"/>
                      <a:gd name="connsiteY2013" fmla="*/ 308896 h 633507"/>
                      <a:gd name="connsiteX2014" fmla="*/ 2092657 w 2102372"/>
                      <a:gd name="connsiteY2014" fmla="*/ 310801 h 633507"/>
                      <a:gd name="connsiteX2015" fmla="*/ 2092752 w 2102372"/>
                      <a:gd name="connsiteY2015" fmla="*/ 311563 h 633507"/>
                      <a:gd name="connsiteX2016" fmla="*/ 2093419 w 2102372"/>
                      <a:gd name="connsiteY2016" fmla="*/ 312325 h 633507"/>
                      <a:gd name="connsiteX2017" fmla="*/ 2093038 w 2102372"/>
                      <a:gd name="connsiteY2017" fmla="*/ 313468 h 633507"/>
                      <a:gd name="connsiteX2018" fmla="*/ 2092657 w 2102372"/>
                      <a:gd name="connsiteY2018" fmla="*/ 313658 h 633507"/>
                      <a:gd name="connsiteX2019" fmla="*/ 2092467 w 2102372"/>
                      <a:gd name="connsiteY2019" fmla="*/ 313754 h 633507"/>
                      <a:gd name="connsiteX2020" fmla="*/ 2091800 w 2102372"/>
                      <a:gd name="connsiteY2020" fmla="*/ 315278 h 633507"/>
                      <a:gd name="connsiteX2021" fmla="*/ 2091514 w 2102372"/>
                      <a:gd name="connsiteY2021" fmla="*/ 315944 h 633507"/>
                      <a:gd name="connsiteX2022" fmla="*/ 2090943 w 2102372"/>
                      <a:gd name="connsiteY2022" fmla="*/ 317945 h 633507"/>
                      <a:gd name="connsiteX2023" fmla="*/ 2089990 w 2102372"/>
                      <a:gd name="connsiteY2023" fmla="*/ 318897 h 633507"/>
                      <a:gd name="connsiteX2024" fmla="*/ 2089990 w 2102372"/>
                      <a:gd name="connsiteY2024" fmla="*/ 319183 h 633507"/>
                      <a:gd name="connsiteX2025" fmla="*/ 2088847 w 2102372"/>
                      <a:gd name="connsiteY2025" fmla="*/ 320421 h 633507"/>
                      <a:gd name="connsiteX2026" fmla="*/ 2087418 w 2102372"/>
                      <a:gd name="connsiteY2026" fmla="*/ 320326 h 633507"/>
                      <a:gd name="connsiteX2027" fmla="*/ 2087133 w 2102372"/>
                      <a:gd name="connsiteY2027" fmla="*/ 320231 h 633507"/>
                      <a:gd name="connsiteX2028" fmla="*/ 2086466 w 2102372"/>
                      <a:gd name="connsiteY2028" fmla="*/ 320135 h 633507"/>
                      <a:gd name="connsiteX2029" fmla="*/ 2086085 w 2102372"/>
                      <a:gd name="connsiteY2029" fmla="*/ 320135 h 633507"/>
                      <a:gd name="connsiteX2030" fmla="*/ 2085323 w 2102372"/>
                      <a:gd name="connsiteY2030" fmla="*/ 319945 h 633507"/>
                      <a:gd name="connsiteX2031" fmla="*/ 2084561 w 2102372"/>
                      <a:gd name="connsiteY2031" fmla="*/ 319849 h 633507"/>
                      <a:gd name="connsiteX2032" fmla="*/ 2084370 w 2102372"/>
                      <a:gd name="connsiteY2032" fmla="*/ 318230 h 633507"/>
                      <a:gd name="connsiteX2033" fmla="*/ 2085990 w 2102372"/>
                      <a:gd name="connsiteY2033" fmla="*/ 318516 h 633507"/>
                      <a:gd name="connsiteX2034" fmla="*/ 2086276 w 2102372"/>
                      <a:gd name="connsiteY2034" fmla="*/ 318611 h 633507"/>
                      <a:gd name="connsiteX2035" fmla="*/ 2086657 w 2102372"/>
                      <a:gd name="connsiteY2035" fmla="*/ 318611 h 633507"/>
                      <a:gd name="connsiteX2036" fmla="*/ 2087609 w 2102372"/>
                      <a:gd name="connsiteY2036" fmla="*/ 318802 h 633507"/>
                      <a:gd name="connsiteX2037" fmla="*/ 2088085 w 2102372"/>
                      <a:gd name="connsiteY2037" fmla="*/ 318992 h 633507"/>
                      <a:gd name="connsiteX2038" fmla="*/ 2088371 w 2102372"/>
                      <a:gd name="connsiteY2038" fmla="*/ 319088 h 633507"/>
                      <a:gd name="connsiteX2039" fmla="*/ 2088657 w 2102372"/>
                      <a:gd name="connsiteY2039" fmla="*/ 318135 h 633507"/>
                      <a:gd name="connsiteX2040" fmla="*/ 2088943 w 2102372"/>
                      <a:gd name="connsiteY2040" fmla="*/ 317849 h 633507"/>
                      <a:gd name="connsiteX2041" fmla="*/ 2089704 w 2102372"/>
                      <a:gd name="connsiteY2041" fmla="*/ 317087 h 633507"/>
                      <a:gd name="connsiteX2042" fmla="*/ 2089990 w 2102372"/>
                      <a:gd name="connsiteY2042" fmla="*/ 315944 h 633507"/>
                      <a:gd name="connsiteX2043" fmla="*/ 2090752 w 2102372"/>
                      <a:gd name="connsiteY2043" fmla="*/ 314230 h 633507"/>
                      <a:gd name="connsiteX2044" fmla="*/ 2090943 w 2102372"/>
                      <a:gd name="connsiteY2044" fmla="*/ 313754 h 633507"/>
                      <a:gd name="connsiteX2045" fmla="*/ 2091419 w 2102372"/>
                      <a:gd name="connsiteY2045" fmla="*/ 312706 h 633507"/>
                      <a:gd name="connsiteX2046" fmla="*/ 2091038 w 2102372"/>
                      <a:gd name="connsiteY2046" fmla="*/ 311087 h 633507"/>
                      <a:gd name="connsiteX2047" fmla="*/ 2090562 w 2102372"/>
                      <a:gd name="connsiteY2047" fmla="*/ 309848 h 633507"/>
                      <a:gd name="connsiteX2048" fmla="*/ 2090467 w 2102372"/>
                      <a:gd name="connsiteY2048" fmla="*/ 309658 h 633507"/>
                      <a:gd name="connsiteX2049" fmla="*/ 2090085 w 2102372"/>
                      <a:gd name="connsiteY2049" fmla="*/ 309277 h 633507"/>
                      <a:gd name="connsiteX2050" fmla="*/ 2089609 w 2102372"/>
                      <a:gd name="connsiteY2050" fmla="*/ 308991 h 633507"/>
                      <a:gd name="connsiteX2051" fmla="*/ 2088657 w 2102372"/>
                      <a:gd name="connsiteY2051" fmla="*/ 307372 h 633507"/>
                      <a:gd name="connsiteX2052" fmla="*/ 2088561 w 2102372"/>
                      <a:gd name="connsiteY2052" fmla="*/ 306991 h 633507"/>
                      <a:gd name="connsiteX2053" fmla="*/ 2088371 w 2102372"/>
                      <a:gd name="connsiteY2053" fmla="*/ 305372 h 633507"/>
                      <a:gd name="connsiteX2054" fmla="*/ 2088371 w 2102372"/>
                      <a:gd name="connsiteY2054" fmla="*/ 305086 h 633507"/>
                      <a:gd name="connsiteX2055" fmla="*/ 2088276 w 2102372"/>
                      <a:gd name="connsiteY2055" fmla="*/ 304800 h 633507"/>
                      <a:gd name="connsiteX2056" fmla="*/ 2088276 w 2102372"/>
                      <a:gd name="connsiteY2056" fmla="*/ 303466 h 633507"/>
                      <a:gd name="connsiteX2057" fmla="*/ 2088085 w 2102372"/>
                      <a:gd name="connsiteY2057" fmla="*/ 300704 h 633507"/>
                      <a:gd name="connsiteX2058" fmla="*/ 2087990 w 2102372"/>
                      <a:gd name="connsiteY2058" fmla="*/ 296132 h 633507"/>
                      <a:gd name="connsiteX2059" fmla="*/ 2088371 w 2102372"/>
                      <a:gd name="connsiteY2059" fmla="*/ 294704 h 633507"/>
                      <a:gd name="connsiteX2060" fmla="*/ 2089133 w 2102372"/>
                      <a:gd name="connsiteY2060" fmla="*/ 293370 h 633507"/>
                      <a:gd name="connsiteX2061" fmla="*/ 2090276 w 2102372"/>
                      <a:gd name="connsiteY2061" fmla="*/ 292227 h 633507"/>
                      <a:gd name="connsiteX2062" fmla="*/ 2090848 w 2102372"/>
                      <a:gd name="connsiteY2062" fmla="*/ 291465 h 633507"/>
                      <a:gd name="connsiteX2063" fmla="*/ 2091514 w 2102372"/>
                      <a:gd name="connsiteY2063" fmla="*/ 290608 h 633507"/>
                      <a:gd name="connsiteX2064" fmla="*/ 2092086 w 2102372"/>
                      <a:gd name="connsiteY2064" fmla="*/ 290036 h 633507"/>
                      <a:gd name="connsiteX2065" fmla="*/ 2092562 w 2102372"/>
                      <a:gd name="connsiteY2065" fmla="*/ 289560 h 633507"/>
                      <a:gd name="connsiteX2066" fmla="*/ 2093324 w 2102372"/>
                      <a:gd name="connsiteY2066" fmla="*/ 287655 h 633507"/>
                      <a:gd name="connsiteX2067" fmla="*/ 2094658 w 2102372"/>
                      <a:gd name="connsiteY2067" fmla="*/ 284416 h 633507"/>
                      <a:gd name="connsiteX2068" fmla="*/ 2094181 w 2102372"/>
                      <a:gd name="connsiteY2068" fmla="*/ 284131 h 633507"/>
                      <a:gd name="connsiteX2069" fmla="*/ 2092467 w 2102372"/>
                      <a:gd name="connsiteY2069" fmla="*/ 282321 h 633507"/>
                      <a:gd name="connsiteX2070" fmla="*/ 2092276 w 2102372"/>
                      <a:gd name="connsiteY2070" fmla="*/ 280797 h 633507"/>
                      <a:gd name="connsiteX2071" fmla="*/ 2091895 w 2102372"/>
                      <a:gd name="connsiteY2071" fmla="*/ 276130 h 633507"/>
                      <a:gd name="connsiteX2072" fmla="*/ 2091895 w 2102372"/>
                      <a:gd name="connsiteY2072" fmla="*/ 276035 h 633507"/>
                      <a:gd name="connsiteX2073" fmla="*/ 2091991 w 2102372"/>
                      <a:gd name="connsiteY2073" fmla="*/ 274511 h 633507"/>
                      <a:gd name="connsiteX2074" fmla="*/ 2092086 w 2102372"/>
                      <a:gd name="connsiteY2074" fmla="*/ 273653 h 633507"/>
                      <a:gd name="connsiteX2075" fmla="*/ 2094277 w 2102372"/>
                      <a:gd name="connsiteY2075" fmla="*/ 272320 h 633507"/>
                      <a:gd name="connsiteX2076" fmla="*/ 2094848 w 2102372"/>
                      <a:gd name="connsiteY2076" fmla="*/ 272606 h 633507"/>
                      <a:gd name="connsiteX2077" fmla="*/ 2094848 w 2102372"/>
                      <a:gd name="connsiteY2077" fmla="*/ 272510 h 633507"/>
                      <a:gd name="connsiteX2078" fmla="*/ 2094848 w 2102372"/>
                      <a:gd name="connsiteY2078" fmla="*/ 271748 h 633507"/>
                      <a:gd name="connsiteX2079" fmla="*/ 2094753 w 2102372"/>
                      <a:gd name="connsiteY2079" fmla="*/ 271558 h 633507"/>
                      <a:gd name="connsiteX2080" fmla="*/ 2094372 w 2102372"/>
                      <a:gd name="connsiteY2080" fmla="*/ 270224 h 633507"/>
                      <a:gd name="connsiteX2081" fmla="*/ 2096086 w 2102372"/>
                      <a:gd name="connsiteY2081" fmla="*/ 268891 h 633507"/>
                      <a:gd name="connsiteX2082" fmla="*/ 2096182 w 2102372"/>
                      <a:gd name="connsiteY2082" fmla="*/ 268891 h 633507"/>
                      <a:gd name="connsiteX2083" fmla="*/ 2095991 w 2102372"/>
                      <a:gd name="connsiteY2083" fmla="*/ 268224 h 633507"/>
                      <a:gd name="connsiteX2084" fmla="*/ 2095705 w 2102372"/>
                      <a:gd name="connsiteY2084" fmla="*/ 266986 h 633507"/>
                      <a:gd name="connsiteX2085" fmla="*/ 2095991 w 2102372"/>
                      <a:gd name="connsiteY2085" fmla="*/ 265366 h 633507"/>
                      <a:gd name="connsiteX2086" fmla="*/ 2096182 w 2102372"/>
                      <a:gd name="connsiteY2086" fmla="*/ 264795 h 633507"/>
                      <a:gd name="connsiteX2087" fmla="*/ 2096372 w 2102372"/>
                      <a:gd name="connsiteY2087" fmla="*/ 264033 h 633507"/>
                      <a:gd name="connsiteX2088" fmla="*/ 2096467 w 2102372"/>
                      <a:gd name="connsiteY2088" fmla="*/ 263081 h 633507"/>
                      <a:gd name="connsiteX2089" fmla="*/ 2095610 w 2102372"/>
                      <a:gd name="connsiteY2089" fmla="*/ 262414 h 633507"/>
                      <a:gd name="connsiteX2090" fmla="*/ 2094848 w 2102372"/>
                      <a:gd name="connsiteY2090" fmla="*/ 261842 h 633507"/>
                      <a:gd name="connsiteX2091" fmla="*/ 2094562 w 2102372"/>
                      <a:gd name="connsiteY2091" fmla="*/ 261652 h 633507"/>
                      <a:gd name="connsiteX2092" fmla="*/ 2093419 w 2102372"/>
                      <a:gd name="connsiteY2092" fmla="*/ 259461 h 633507"/>
                      <a:gd name="connsiteX2093" fmla="*/ 2094753 w 2102372"/>
                      <a:gd name="connsiteY2093" fmla="*/ 257937 h 633507"/>
                      <a:gd name="connsiteX2094" fmla="*/ 2095324 w 2102372"/>
                      <a:gd name="connsiteY2094" fmla="*/ 257556 h 633507"/>
                      <a:gd name="connsiteX2095" fmla="*/ 2095705 w 2102372"/>
                      <a:gd name="connsiteY2095" fmla="*/ 256032 h 633507"/>
                      <a:gd name="connsiteX2096" fmla="*/ 2095610 w 2102372"/>
                      <a:gd name="connsiteY2096" fmla="*/ 255746 h 633507"/>
                      <a:gd name="connsiteX2097" fmla="*/ 2096467 w 2102372"/>
                      <a:gd name="connsiteY2097" fmla="*/ 254032 h 633507"/>
                      <a:gd name="connsiteX2098" fmla="*/ 2096658 w 2102372"/>
                      <a:gd name="connsiteY2098" fmla="*/ 253937 h 633507"/>
                      <a:gd name="connsiteX2099" fmla="*/ 2098468 w 2102372"/>
                      <a:gd name="connsiteY2099" fmla="*/ 252889 h 633507"/>
                      <a:gd name="connsiteX2100" fmla="*/ 2098468 w 2102372"/>
                      <a:gd name="connsiteY2100" fmla="*/ 251746 h 633507"/>
                      <a:gd name="connsiteX2101" fmla="*/ 2098182 w 2102372"/>
                      <a:gd name="connsiteY2101" fmla="*/ 251270 h 633507"/>
                      <a:gd name="connsiteX2102" fmla="*/ 2097991 w 2102372"/>
                      <a:gd name="connsiteY2102" fmla="*/ 250889 h 633507"/>
                      <a:gd name="connsiteX2103" fmla="*/ 2097706 w 2102372"/>
                      <a:gd name="connsiteY2103" fmla="*/ 249936 h 633507"/>
                      <a:gd name="connsiteX2104" fmla="*/ 2095991 w 2102372"/>
                      <a:gd name="connsiteY2104" fmla="*/ 249079 h 633507"/>
                      <a:gd name="connsiteX2105" fmla="*/ 2096467 w 2102372"/>
                      <a:gd name="connsiteY2105" fmla="*/ 247078 h 633507"/>
                      <a:gd name="connsiteX2106" fmla="*/ 2096658 w 2102372"/>
                      <a:gd name="connsiteY2106" fmla="*/ 246888 h 633507"/>
                      <a:gd name="connsiteX2107" fmla="*/ 2097229 w 2102372"/>
                      <a:gd name="connsiteY2107" fmla="*/ 246031 h 633507"/>
                      <a:gd name="connsiteX2108" fmla="*/ 2096848 w 2102372"/>
                      <a:gd name="connsiteY2108" fmla="*/ 245364 h 633507"/>
                      <a:gd name="connsiteX2109" fmla="*/ 2096562 w 2102372"/>
                      <a:gd name="connsiteY2109" fmla="*/ 245078 h 633507"/>
                      <a:gd name="connsiteX2110" fmla="*/ 2095705 w 2102372"/>
                      <a:gd name="connsiteY2110" fmla="*/ 244602 h 633507"/>
                      <a:gd name="connsiteX2111" fmla="*/ 2095610 w 2102372"/>
                      <a:gd name="connsiteY2111" fmla="*/ 244697 h 633507"/>
                      <a:gd name="connsiteX2112" fmla="*/ 2093991 w 2102372"/>
                      <a:gd name="connsiteY2112" fmla="*/ 244983 h 633507"/>
                      <a:gd name="connsiteX2113" fmla="*/ 2093038 w 2102372"/>
                      <a:gd name="connsiteY2113" fmla="*/ 242316 h 633507"/>
                      <a:gd name="connsiteX2114" fmla="*/ 2093229 w 2102372"/>
                      <a:gd name="connsiteY2114" fmla="*/ 241364 h 633507"/>
                      <a:gd name="connsiteX2115" fmla="*/ 2093324 w 2102372"/>
                      <a:gd name="connsiteY2115" fmla="*/ 240601 h 633507"/>
                      <a:gd name="connsiteX2116" fmla="*/ 2093324 w 2102372"/>
                      <a:gd name="connsiteY2116" fmla="*/ 239363 h 633507"/>
                      <a:gd name="connsiteX2117" fmla="*/ 2093229 w 2102372"/>
                      <a:gd name="connsiteY2117" fmla="*/ 239078 h 633507"/>
                      <a:gd name="connsiteX2118" fmla="*/ 2093038 w 2102372"/>
                      <a:gd name="connsiteY2118" fmla="*/ 237363 h 633507"/>
                      <a:gd name="connsiteX2119" fmla="*/ 2094277 w 2102372"/>
                      <a:gd name="connsiteY2119" fmla="*/ 234982 h 633507"/>
                      <a:gd name="connsiteX2120" fmla="*/ 2094562 w 2102372"/>
                      <a:gd name="connsiteY2120" fmla="*/ 234601 h 633507"/>
                      <a:gd name="connsiteX2121" fmla="*/ 2094943 w 2102372"/>
                      <a:gd name="connsiteY2121" fmla="*/ 234124 h 633507"/>
                      <a:gd name="connsiteX2122" fmla="*/ 2095324 w 2102372"/>
                      <a:gd name="connsiteY2122" fmla="*/ 233458 h 633507"/>
                      <a:gd name="connsiteX2123" fmla="*/ 2095134 w 2102372"/>
                      <a:gd name="connsiteY2123" fmla="*/ 232220 h 633507"/>
                      <a:gd name="connsiteX2124" fmla="*/ 2094848 w 2102372"/>
                      <a:gd name="connsiteY2124" fmla="*/ 230886 h 633507"/>
                      <a:gd name="connsiteX2125" fmla="*/ 2094562 w 2102372"/>
                      <a:gd name="connsiteY2125" fmla="*/ 230124 h 633507"/>
                      <a:gd name="connsiteX2126" fmla="*/ 2094181 w 2102372"/>
                      <a:gd name="connsiteY2126" fmla="*/ 228791 h 633507"/>
                      <a:gd name="connsiteX2127" fmla="*/ 2094277 w 2102372"/>
                      <a:gd name="connsiteY2127" fmla="*/ 227647 h 633507"/>
                      <a:gd name="connsiteX2128" fmla="*/ 2094372 w 2102372"/>
                      <a:gd name="connsiteY2128" fmla="*/ 226886 h 633507"/>
                      <a:gd name="connsiteX2129" fmla="*/ 2093895 w 2102372"/>
                      <a:gd name="connsiteY2129" fmla="*/ 226600 h 633507"/>
                      <a:gd name="connsiteX2130" fmla="*/ 2093324 w 2102372"/>
                      <a:gd name="connsiteY2130" fmla="*/ 226219 h 633507"/>
                      <a:gd name="connsiteX2131" fmla="*/ 2092752 w 2102372"/>
                      <a:gd name="connsiteY2131" fmla="*/ 223742 h 633507"/>
                      <a:gd name="connsiteX2132" fmla="*/ 2092562 w 2102372"/>
                      <a:gd name="connsiteY2132" fmla="*/ 222790 h 633507"/>
                      <a:gd name="connsiteX2133" fmla="*/ 2092372 w 2102372"/>
                      <a:gd name="connsiteY2133" fmla="*/ 221361 h 633507"/>
                      <a:gd name="connsiteX2134" fmla="*/ 2092372 w 2102372"/>
                      <a:gd name="connsiteY2134" fmla="*/ 220694 h 633507"/>
                      <a:gd name="connsiteX2135" fmla="*/ 2092372 w 2102372"/>
                      <a:gd name="connsiteY2135" fmla="*/ 219647 h 633507"/>
                      <a:gd name="connsiteX2136" fmla="*/ 2091895 w 2102372"/>
                      <a:gd name="connsiteY2136" fmla="*/ 218503 h 633507"/>
                      <a:gd name="connsiteX2137" fmla="*/ 2091800 w 2102372"/>
                      <a:gd name="connsiteY2137" fmla="*/ 216027 h 633507"/>
                      <a:gd name="connsiteX2138" fmla="*/ 2091895 w 2102372"/>
                      <a:gd name="connsiteY2138" fmla="*/ 215741 h 633507"/>
                      <a:gd name="connsiteX2139" fmla="*/ 2091895 w 2102372"/>
                      <a:gd name="connsiteY2139" fmla="*/ 214027 h 633507"/>
                      <a:gd name="connsiteX2140" fmla="*/ 2091800 w 2102372"/>
                      <a:gd name="connsiteY2140" fmla="*/ 213360 h 633507"/>
                      <a:gd name="connsiteX2141" fmla="*/ 2091705 w 2102372"/>
                      <a:gd name="connsiteY2141" fmla="*/ 211741 h 633507"/>
                      <a:gd name="connsiteX2142" fmla="*/ 2093419 w 2102372"/>
                      <a:gd name="connsiteY2142" fmla="*/ 210026 h 633507"/>
                      <a:gd name="connsiteX2143" fmla="*/ 2093895 w 2102372"/>
                      <a:gd name="connsiteY2143" fmla="*/ 209741 h 633507"/>
                      <a:gd name="connsiteX2144" fmla="*/ 2094086 w 2102372"/>
                      <a:gd name="connsiteY2144" fmla="*/ 209169 h 633507"/>
                      <a:gd name="connsiteX2145" fmla="*/ 2093895 w 2102372"/>
                      <a:gd name="connsiteY2145" fmla="*/ 208788 h 633507"/>
                      <a:gd name="connsiteX2146" fmla="*/ 2093324 w 2102372"/>
                      <a:gd name="connsiteY2146" fmla="*/ 207074 h 633507"/>
                      <a:gd name="connsiteX2147" fmla="*/ 2092657 w 2102372"/>
                      <a:gd name="connsiteY2147" fmla="*/ 206216 h 633507"/>
                      <a:gd name="connsiteX2148" fmla="*/ 2092467 w 2102372"/>
                      <a:gd name="connsiteY2148" fmla="*/ 206026 h 633507"/>
                      <a:gd name="connsiteX2149" fmla="*/ 2091610 w 2102372"/>
                      <a:gd name="connsiteY2149" fmla="*/ 205454 h 633507"/>
                      <a:gd name="connsiteX2150" fmla="*/ 2090276 w 2102372"/>
                      <a:gd name="connsiteY2150" fmla="*/ 204597 h 633507"/>
                      <a:gd name="connsiteX2151" fmla="*/ 2089324 w 2102372"/>
                      <a:gd name="connsiteY2151" fmla="*/ 202120 h 633507"/>
                      <a:gd name="connsiteX2152" fmla="*/ 2089228 w 2102372"/>
                      <a:gd name="connsiteY2152" fmla="*/ 201454 h 633507"/>
                      <a:gd name="connsiteX2153" fmla="*/ 2089038 w 2102372"/>
                      <a:gd name="connsiteY2153" fmla="*/ 200216 h 633507"/>
                      <a:gd name="connsiteX2154" fmla="*/ 2089990 w 2102372"/>
                      <a:gd name="connsiteY2154" fmla="*/ 198215 h 633507"/>
                      <a:gd name="connsiteX2155" fmla="*/ 2090371 w 2102372"/>
                      <a:gd name="connsiteY2155" fmla="*/ 197834 h 633507"/>
                      <a:gd name="connsiteX2156" fmla="*/ 2090562 w 2102372"/>
                      <a:gd name="connsiteY2156" fmla="*/ 196977 h 633507"/>
                      <a:gd name="connsiteX2157" fmla="*/ 2090562 w 2102372"/>
                      <a:gd name="connsiteY2157" fmla="*/ 196501 h 633507"/>
                      <a:gd name="connsiteX2158" fmla="*/ 2090752 w 2102372"/>
                      <a:gd name="connsiteY2158" fmla="*/ 195072 h 633507"/>
                      <a:gd name="connsiteX2159" fmla="*/ 2090848 w 2102372"/>
                      <a:gd name="connsiteY2159" fmla="*/ 194405 h 633507"/>
                      <a:gd name="connsiteX2160" fmla="*/ 2092752 w 2102372"/>
                      <a:gd name="connsiteY2160" fmla="*/ 192405 h 633507"/>
                      <a:gd name="connsiteX2161" fmla="*/ 2093610 w 2102372"/>
                      <a:gd name="connsiteY2161" fmla="*/ 192119 h 633507"/>
                      <a:gd name="connsiteX2162" fmla="*/ 2094753 w 2102372"/>
                      <a:gd name="connsiteY2162" fmla="*/ 191643 h 633507"/>
                      <a:gd name="connsiteX2163" fmla="*/ 2096848 w 2102372"/>
                      <a:gd name="connsiteY2163" fmla="*/ 190500 h 633507"/>
                      <a:gd name="connsiteX2164" fmla="*/ 2097229 w 2102372"/>
                      <a:gd name="connsiteY2164" fmla="*/ 190119 h 633507"/>
                      <a:gd name="connsiteX2165" fmla="*/ 2098468 w 2102372"/>
                      <a:gd name="connsiteY2165" fmla="*/ 188405 h 633507"/>
                      <a:gd name="connsiteX2166" fmla="*/ 2098277 w 2102372"/>
                      <a:gd name="connsiteY2166" fmla="*/ 187928 h 633507"/>
                      <a:gd name="connsiteX2167" fmla="*/ 2098087 w 2102372"/>
                      <a:gd name="connsiteY2167" fmla="*/ 187071 h 633507"/>
                      <a:gd name="connsiteX2168" fmla="*/ 2098658 w 2102372"/>
                      <a:gd name="connsiteY2168" fmla="*/ 185547 h 633507"/>
                      <a:gd name="connsiteX2169" fmla="*/ 2099039 w 2102372"/>
                      <a:gd name="connsiteY2169" fmla="*/ 184404 h 633507"/>
                      <a:gd name="connsiteX2170" fmla="*/ 2099325 w 2102372"/>
                      <a:gd name="connsiteY2170" fmla="*/ 183547 h 633507"/>
                      <a:gd name="connsiteX2171" fmla="*/ 2099515 w 2102372"/>
                      <a:gd name="connsiteY2171" fmla="*/ 183070 h 633507"/>
                      <a:gd name="connsiteX2172" fmla="*/ 2099992 w 2102372"/>
                      <a:gd name="connsiteY2172" fmla="*/ 182023 h 633507"/>
                      <a:gd name="connsiteX2173" fmla="*/ 2099896 w 2102372"/>
                      <a:gd name="connsiteY2173" fmla="*/ 181832 h 633507"/>
                      <a:gd name="connsiteX2174" fmla="*/ 2099420 w 2102372"/>
                      <a:gd name="connsiteY2174" fmla="*/ 180880 h 633507"/>
                      <a:gd name="connsiteX2175" fmla="*/ 2099992 w 2102372"/>
                      <a:gd name="connsiteY2175" fmla="*/ 178403 h 633507"/>
                      <a:gd name="connsiteX2176" fmla="*/ 2100182 w 2102372"/>
                      <a:gd name="connsiteY2176" fmla="*/ 177927 h 633507"/>
                      <a:gd name="connsiteX2177" fmla="*/ 2100658 w 2102372"/>
                      <a:gd name="connsiteY2177" fmla="*/ 175070 h 633507"/>
                      <a:gd name="connsiteX2178" fmla="*/ 2100087 w 2102372"/>
                      <a:gd name="connsiteY2178" fmla="*/ 174117 h 633507"/>
                      <a:gd name="connsiteX2179" fmla="*/ 2099896 w 2102372"/>
                      <a:gd name="connsiteY2179" fmla="*/ 173926 h 633507"/>
                      <a:gd name="connsiteX2180" fmla="*/ 2097325 w 2102372"/>
                      <a:gd name="connsiteY2180" fmla="*/ 172784 h 633507"/>
                      <a:gd name="connsiteX2181" fmla="*/ 2095419 w 2102372"/>
                      <a:gd name="connsiteY2181" fmla="*/ 170688 h 633507"/>
                      <a:gd name="connsiteX2182" fmla="*/ 2095134 w 2102372"/>
                      <a:gd name="connsiteY2182" fmla="*/ 170116 h 633507"/>
                      <a:gd name="connsiteX2183" fmla="*/ 2094753 w 2102372"/>
                      <a:gd name="connsiteY2183" fmla="*/ 169259 h 633507"/>
                      <a:gd name="connsiteX2184" fmla="*/ 2094562 w 2102372"/>
                      <a:gd name="connsiteY2184" fmla="*/ 169355 h 633507"/>
                      <a:gd name="connsiteX2185" fmla="*/ 2093610 w 2102372"/>
                      <a:gd name="connsiteY2185" fmla="*/ 169450 h 633507"/>
                      <a:gd name="connsiteX2186" fmla="*/ 2092086 w 2102372"/>
                      <a:gd name="connsiteY2186" fmla="*/ 168116 h 633507"/>
                      <a:gd name="connsiteX2187" fmla="*/ 2090657 w 2102372"/>
                      <a:gd name="connsiteY2187" fmla="*/ 166688 h 633507"/>
                      <a:gd name="connsiteX2188" fmla="*/ 2088847 w 2102372"/>
                      <a:gd name="connsiteY2188" fmla="*/ 164306 h 633507"/>
                      <a:gd name="connsiteX2189" fmla="*/ 2088847 w 2102372"/>
                      <a:gd name="connsiteY2189" fmla="*/ 162401 h 633507"/>
                      <a:gd name="connsiteX2190" fmla="*/ 2088943 w 2102372"/>
                      <a:gd name="connsiteY2190" fmla="*/ 161925 h 633507"/>
                      <a:gd name="connsiteX2191" fmla="*/ 2089419 w 2102372"/>
                      <a:gd name="connsiteY2191" fmla="*/ 160496 h 633507"/>
                      <a:gd name="connsiteX2192" fmla="*/ 2089704 w 2102372"/>
                      <a:gd name="connsiteY2192" fmla="*/ 159830 h 633507"/>
                      <a:gd name="connsiteX2193" fmla="*/ 2089895 w 2102372"/>
                      <a:gd name="connsiteY2193" fmla="*/ 158115 h 633507"/>
                      <a:gd name="connsiteX2194" fmla="*/ 2089895 w 2102372"/>
                      <a:gd name="connsiteY2194" fmla="*/ 157829 h 633507"/>
                      <a:gd name="connsiteX2195" fmla="*/ 2089895 w 2102372"/>
                      <a:gd name="connsiteY2195" fmla="*/ 156401 h 633507"/>
                      <a:gd name="connsiteX2196" fmla="*/ 2089419 w 2102372"/>
                      <a:gd name="connsiteY2196" fmla="*/ 155258 h 633507"/>
                      <a:gd name="connsiteX2197" fmla="*/ 2088752 w 2102372"/>
                      <a:gd name="connsiteY2197" fmla="*/ 153353 h 633507"/>
                      <a:gd name="connsiteX2198" fmla="*/ 2089228 w 2102372"/>
                      <a:gd name="connsiteY2198" fmla="*/ 151066 h 633507"/>
                      <a:gd name="connsiteX2199" fmla="*/ 2091133 w 2102372"/>
                      <a:gd name="connsiteY2199" fmla="*/ 148685 h 633507"/>
                      <a:gd name="connsiteX2200" fmla="*/ 2091705 w 2102372"/>
                      <a:gd name="connsiteY2200" fmla="*/ 147638 h 633507"/>
                      <a:gd name="connsiteX2201" fmla="*/ 2094753 w 2102372"/>
                      <a:gd name="connsiteY2201" fmla="*/ 144494 h 633507"/>
                      <a:gd name="connsiteX2202" fmla="*/ 2095801 w 2102372"/>
                      <a:gd name="connsiteY2202" fmla="*/ 143637 h 633507"/>
                      <a:gd name="connsiteX2203" fmla="*/ 2096372 w 2102372"/>
                      <a:gd name="connsiteY2203" fmla="*/ 143161 h 633507"/>
                      <a:gd name="connsiteX2204" fmla="*/ 2097420 w 2102372"/>
                      <a:gd name="connsiteY2204" fmla="*/ 141922 h 633507"/>
                      <a:gd name="connsiteX2205" fmla="*/ 2097991 w 2102372"/>
                      <a:gd name="connsiteY2205" fmla="*/ 141256 h 633507"/>
                      <a:gd name="connsiteX2206" fmla="*/ 2097991 w 2102372"/>
                      <a:gd name="connsiteY2206" fmla="*/ 139637 h 633507"/>
                      <a:gd name="connsiteX2207" fmla="*/ 2097896 w 2102372"/>
                      <a:gd name="connsiteY2207" fmla="*/ 139541 h 633507"/>
                      <a:gd name="connsiteX2208" fmla="*/ 2097134 w 2102372"/>
                      <a:gd name="connsiteY2208" fmla="*/ 140494 h 633507"/>
                      <a:gd name="connsiteX2209" fmla="*/ 2095515 w 2102372"/>
                      <a:gd name="connsiteY2209" fmla="*/ 140780 h 633507"/>
                      <a:gd name="connsiteX2210" fmla="*/ 2094277 w 2102372"/>
                      <a:gd name="connsiteY2210" fmla="*/ 140970 h 633507"/>
                      <a:gd name="connsiteX2211" fmla="*/ 2093134 w 2102372"/>
                      <a:gd name="connsiteY2211" fmla="*/ 142208 h 633507"/>
                      <a:gd name="connsiteX2212" fmla="*/ 2092848 w 2102372"/>
                      <a:gd name="connsiteY2212" fmla="*/ 143447 h 633507"/>
                      <a:gd name="connsiteX2213" fmla="*/ 2092657 w 2102372"/>
                      <a:gd name="connsiteY2213" fmla="*/ 144494 h 633507"/>
                      <a:gd name="connsiteX2214" fmla="*/ 2090276 w 2102372"/>
                      <a:gd name="connsiteY2214" fmla="*/ 146399 h 633507"/>
                      <a:gd name="connsiteX2215" fmla="*/ 2088752 w 2102372"/>
                      <a:gd name="connsiteY2215" fmla="*/ 146209 h 633507"/>
                      <a:gd name="connsiteX2216" fmla="*/ 2088276 w 2102372"/>
                      <a:gd name="connsiteY2216" fmla="*/ 146114 h 633507"/>
                      <a:gd name="connsiteX2217" fmla="*/ 2087514 w 2102372"/>
                      <a:gd name="connsiteY2217" fmla="*/ 145923 h 633507"/>
                      <a:gd name="connsiteX2218" fmla="*/ 2086752 w 2102372"/>
                      <a:gd name="connsiteY2218" fmla="*/ 145733 h 633507"/>
                      <a:gd name="connsiteX2219" fmla="*/ 2086276 w 2102372"/>
                      <a:gd name="connsiteY2219" fmla="*/ 146018 h 633507"/>
                      <a:gd name="connsiteX2220" fmla="*/ 2085037 w 2102372"/>
                      <a:gd name="connsiteY2220" fmla="*/ 146590 h 633507"/>
                      <a:gd name="connsiteX2221" fmla="*/ 2082561 w 2102372"/>
                      <a:gd name="connsiteY2221" fmla="*/ 147161 h 633507"/>
                      <a:gd name="connsiteX2222" fmla="*/ 2081323 w 2102372"/>
                      <a:gd name="connsiteY2222" fmla="*/ 147352 h 633507"/>
                      <a:gd name="connsiteX2223" fmla="*/ 2079989 w 2102372"/>
                      <a:gd name="connsiteY2223" fmla="*/ 148590 h 633507"/>
                      <a:gd name="connsiteX2224" fmla="*/ 2079227 w 2102372"/>
                      <a:gd name="connsiteY2224" fmla="*/ 149257 h 633507"/>
                      <a:gd name="connsiteX2225" fmla="*/ 2078084 w 2102372"/>
                      <a:gd name="connsiteY2225" fmla="*/ 150495 h 633507"/>
                      <a:gd name="connsiteX2226" fmla="*/ 2077798 w 2102372"/>
                      <a:gd name="connsiteY2226" fmla="*/ 150781 h 633507"/>
                      <a:gd name="connsiteX2227" fmla="*/ 2075893 w 2102372"/>
                      <a:gd name="connsiteY2227" fmla="*/ 151352 h 633507"/>
                      <a:gd name="connsiteX2228" fmla="*/ 2075417 w 2102372"/>
                      <a:gd name="connsiteY2228" fmla="*/ 151352 h 633507"/>
                      <a:gd name="connsiteX2229" fmla="*/ 2073798 w 2102372"/>
                      <a:gd name="connsiteY2229" fmla="*/ 151828 h 633507"/>
                      <a:gd name="connsiteX2230" fmla="*/ 2073417 w 2102372"/>
                      <a:gd name="connsiteY2230" fmla="*/ 152019 h 633507"/>
                      <a:gd name="connsiteX2231" fmla="*/ 2072750 w 2102372"/>
                      <a:gd name="connsiteY2231" fmla="*/ 152876 h 633507"/>
                      <a:gd name="connsiteX2232" fmla="*/ 2072655 w 2102372"/>
                      <a:gd name="connsiteY2232" fmla="*/ 153067 h 633507"/>
                      <a:gd name="connsiteX2233" fmla="*/ 2071512 w 2102372"/>
                      <a:gd name="connsiteY2233" fmla="*/ 154972 h 633507"/>
                      <a:gd name="connsiteX2234" fmla="*/ 2069797 w 2102372"/>
                      <a:gd name="connsiteY2234" fmla="*/ 155448 h 633507"/>
                      <a:gd name="connsiteX2235" fmla="*/ 2069321 w 2102372"/>
                      <a:gd name="connsiteY2235" fmla="*/ 155448 h 633507"/>
                      <a:gd name="connsiteX2236" fmla="*/ 2068654 w 2102372"/>
                      <a:gd name="connsiteY2236" fmla="*/ 156686 h 633507"/>
                      <a:gd name="connsiteX2237" fmla="*/ 2068559 w 2102372"/>
                      <a:gd name="connsiteY2237" fmla="*/ 156972 h 633507"/>
                      <a:gd name="connsiteX2238" fmla="*/ 2067035 w 2102372"/>
                      <a:gd name="connsiteY2238" fmla="*/ 158210 h 633507"/>
                      <a:gd name="connsiteX2239" fmla="*/ 2066844 w 2102372"/>
                      <a:gd name="connsiteY2239" fmla="*/ 158305 h 633507"/>
                      <a:gd name="connsiteX2240" fmla="*/ 2066083 w 2102372"/>
                      <a:gd name="connsiteY2240" fmla="*/ 158877 h 633507"/>
                      <a:gd name="connsiteX2241" fmla="*/ 2065320 w 2102372"/>
                      <a:gd name="connsiteY2241" fmla="*/ 159544 h 633507"/>
                      <a:gd name="connsiteX2242" fmla="*/ 2064749 w 2102372"/>
                      <a:gd name="connsiteY2242" fmla="*/ 160020 h 633507"/>
                      <a:gd name="connsiteX2243" fmla="*/ 2063797 w 2102372"/>
                      <a:gd name="connsiteY2243" fmla="*/ 160782 h 633507"/>
                      <a:gd name="connsiteX2244" fmla="*/ 2063320 w 2102372"/>
                      <a:gd name="connsiteY2244" fmla="*/ 161163 h 633507"/>
                      <a:gd name="connsiteX2245" fmla="*/ 2063035 w 2102372"/>
                      <a:gd name="connsiteY2245" fmla="*/ 161544 h 633507"/>
                      <a:gd name="connsiteX2246" fmla="*/ 2062082 w 2102372"/>
                      <a:gd name="connsiteY2246" fmla="*/ 162592 h 633507"/>
                      <a:gd name="connsiteX2247" fmla="*/ 2061415 w 2102372"/>
                      <a:gd name="connsiteY2247" fmla="*/ 163163 h 633507"/>
                      <a:gd name="connsiteX2248" fmla="*/ 2061415 w 2102372"/>
                      <a:gd name="connsiteY2248" fmla="*/ 163544 h 633507"/>
                      <a:gd name="connsiteX2249" fmla="*/ 2061225 w 2102372"/>
                      <a:gd name="connsiteY2249" fmla="*/ 165449 h 633507"/>
                      <a:gd name="connsiteX2250" fmla="*/ 2059129 w 2102372"/>
                      <a:gd name="connsiteY2250" fmla="*/ 166973 h 633507"/>
                      <a:gd name="connsiteX2251" fmla="*/ 2057701 w 2102372"/>
                      <a:gd name="connsiteY2251" fmla="*/ 167164 h 633507"/>
                      <a:gd name="connsiteX2252" fmla="*/ 2057796 w 2102372"/>
                      <a:gd name="connsiteY2252" fmla="*/ 167926 h 633507"/>
                      <a:gd name="connsiteX2253" fmla="*/ 2057891 w 2102372"/>
                      <a:gd name="connsiteY2253" fmla="*/ 168497 h 633507"/>
                      <a:gd name="connsiteX2254" fmla="*/ 2057034 w 2102372"/>
                      <a:gd name="connsiteY2254" fmla="*/ 171069 h 633507"/>
                      <a:gd name="connsiteX2255" fmla="*/ 2055605 w 2102372"/>
                      <a:gd name="connsiteY2255" fmla="*/ 171831 h 633507"/>
                      <a:gd name="connsiteX2256" fmla="*/ 2055034 w 2102372"/>
                      <a:gd name="connsiteY2256" fmla="*/ 172022 h 633507"/>
                      <a:gd name="connsiteX2257" fmla="*/ 2053224 w 2102372"/>
                      <a:gd name="connsiteY2257" fmla="*/ 172498 h 633507"/>
                      <a:gd name="connsiteX2258" fmla="*/ 2052938 w 2102372"/>
                      <a:gd name="connsiteY2258" fmla="*/ 172498 h 633507"/>
                      <a:gd name="connsiteX2259" fmla="*/ 2051604 w 2102372"/>
                      <a:gd name="connsiteY2259" fmla="*/ 173450 h 633507"/>
                      <a:gd name="connsiteX2260" fmla="*/ 2049700 w 2102372"/>
                      <a:gd name="connsiteY2260" fmla="*/ 174212 h 633507"/>
                      <a:gd name="connsiteX2261" fmla="*/ 2049414 w 2102372"/>
                      <a:gd name="connsiteY2261" fmla="*/ 174212 h 633507"/>
                      <a:gd name="connsiteX2262" fmla="*/ 2048557 w 2102372"/>
                      <a:gd name="connsiteY2262" fmla="*/ 174212 h 633507"/>
                      <a:gd name="connsiteX2263" fmla="*/ 2046937 w 2102372"/>
                      <a:gd name="connsiteY2263" fmla="*/ 174212 h 633507"/>
                      <a:gd name="connsiteX2264" fmla="*/ 2044270 w 2102372"/>
                      <a:gd name="connsiteY2264" fmla="*/ 175070 h 633507"/>
                      <a:gd name="connsiteX2265" fmla="*/ 2042842 w 2102372"/>
                      <a:gd name="connsiteY2265" fmla="*/ 176784 h 633507"/>
                      <a:gd name="connsiteX2266" fmla="*/ 2042842 w 2102372"/>
                      <a:gd name="connsiteY2266" fmla="*/ 178022 h 633507"/>
                      <a:gd name="connsiteX2267" fmla="*/ 2042937 w 2102372"/>
                      <a:gd name="connsiteY2267" fmla="*/ 178880 h 633507"/>
                      <a:gd name="connsiteX2268" fmla="*/ 2041794 w 2102372"/>
                      <a:gd name="connsiteY2268" fmla="*/ 180975 h 633507"/>
                      <a:gd name="connsiteX2269" fmla="*/ 2041603 w 2102372"/>
                      <a:gd name="connsiteY2269" fmla="*/ 181166 h 633507"/>
                      <a:gd name="connsiteX2270" fmla="*/ 2040651 w 2102372"/>
                      <a:gd name="connsiteY2270" fmla="*/ 181928 h 633507"/>
                      <a:gd name="connsiteX2271" fmla="*/ 2039698 w 2102372"/>
                      <a:gd name="connsiteY2271" fmla="*/ 182785 h 633507"/>
                      <a:gd name="connsiteX2272" fmla="*/ 2039222 w 2102372"/>
                      <a:gd name="connsiteY2272" fmla="*/ 184690 h 633507"/>
                      <a:gd name="connsiteX2273" fmla="*/ 2038936 w 2102372"/>
                      <a:gd name="connsiteY2273" fmla="*/ 186118 h 633507"/>
                      <a:gd name="connsiteX2274" fmla="*/ 2036936 w 2102372"/>
                      <a:gd name="connsiteY2274" fmla="*/ 187738 h 633507"/>
                      <a:gd name="connsiteX2275" fmla="*/ 2035412 w 2102372"/>
                      <a:gd name="connsiteY2275" fmla="*/ 187357 h 633507"/>
                      <a:gd name="connsiteX2276" fmla="*/ 2034650 w 2102372"/>
                      <a:gd name="connsiteY2276" fmla="*/ 187166 h 633507"/>
                      <a:gd name="connsiteX2277" fmla="*/ 2033983 w 2102372"/>
                      <a:gd name="connsiteY2277" fmla="*/ 187547 h 633507"/>
                      <a:gd name="connsiteX2278" fmla="*/ 2034745 w 2102372"/>
                      <a:gd name="connsiteY2278" fmla="*/ 188976 h 633507"/>
                      <a:gd name="connsiteX2279" fmla="*/ 2034936 w 2102372"/>
                      <a:gd name="connsiteY2279" fmla="*/ 189262 h 633507"/>
                      <a:gd name="connsiteX2280" fmla="*/ 2034650 w 2102372"/>
                      <a:gd name="connsiteY2280" fmla="*/ 192881 h 633507"/>
                      <a:gd name="connsiteX2281" fmla="*/ 2034174 w 2102372"/>
                      <a:gd name="connsiteY2281" fmla="*/ 194977 h 633507"/>
                      <a:gd name="connsiteX2282" fmla="*/ 2034460 w 2102372"/>
                      <a:gd name="connsiteY2282" fmla="*/ 195834 h 633507"/>
                      <a:gd name="connsiteX2283" fmla="*/ 2034841 w 2102372"/>
                      <a:gd name="connsiteY2283" fmla="*/ 197072 h 633507"/>
                      <a:gd name="connsiteX2284" fmla="*/ 2033221 w 2102372"/>
                      <a:gd name="connsiteY2284" fmla="*/ 200216 h 633507"/>
                      <a:gd name="connsiteX2285" fmla="*/ 2030173 w 2102372"/>
                      <a:gd name="connsiteY2285" fmla="*/ 200692 h 633507"/>
                      <a:gd name="connsiteX2286" fmla="*/ 2028364 w 2102372"/>
                      <a:gd name="connsiteY2286" fmla="*/ 200406 h 633507"/>
                      <a:gd name="connsiteX2287" fmla="*/ 2027697 w 2102372"/>
                      <a:gd name="connsiteY2287" fmla="*/ 200311 h 633507"/>
                      <a:gd name="connsiteX2288" fmla="*/ 2027125 w 2102372"/>
                      <a:gd name="connsiteY2288" fmla="*/ 200216 h 633507"/>
                      <a:gd name="connsiteX2289" fmla="*/ 2026173 w 2102372"/>
                      <a:gd name="connsiteY2289" fmla="*/ 200120 h 633507"/>
                      <a:gd name="connsiteX2290" fmla="*/ 2025411 w 2102372"/>
                      <a:gd name="connsiteY2290" fmla="*/ 200882 h 633507"/>
                      <a:gd name="connsiteX2291" fmla="*/ 2025220 w 2102372"/>
                      <a:gd name="connsiteY2291" fmla="*/ 201644 h 633507"/>
                      <a:gd name="connsiteX2292" fmla="*/ 2024649 w 2102372"/>
                      <a:gd name="connsiteY2292" fmla="*/ 203073 h 633507"/>
                      <a:gd name="connsiteX2293" fmla="*/ 2022934 w 2102372"/>
                      <a:gd name="connsiteY2293" fmla="*/ 203835 h 633507"/>
                      <a:gd name="connsiteX2294" fmla="*/ 2022458 w 2102372"/>
                      <a:gd name="connsiteY2294" fmla="*/ 203930 h 633507"/>
                      <a:gd name="connsiteX2295" fmla="*/ 2021601 w 2102372"/>
                      <a:gd name="connsiteY2295" fmla="*/ 204407 h 633507"/>
                      <a:gd name="connsiteX2296" fmla="*/ 2021125 w 2102372"/>
                      <a:gd name="connsiteY2296" fmla="*/ 204788 h 633507"/>
                      <a:gd name="connsiteX2297" fmla="*/ 2020077 w 2102372"/>
                      <a:gd name="connsiteY2297" fmla="*/ 205264 h 633507"/>
                      <a:gd name="connsiteX2298" fmla="*/ 2019219 w 2102372"/>
                      <a:gd name="connsiteY2298" fmla="*/ 205645 h 633507"/>
                      <a:gd name="connsiteX2299" fmla="*/ 2017600 w 2102372"/>
                      <a:gd name="connsiteY2299" fmla="*/ 205740 h 633507"/>
                      <a:gd name="connsiteX2300" fmla="*/ 2017029 w 2102372"/>
                      <a:gd name="connsiteY2300" fmla="*/ 205645 h 633507"/>
                      <a:gd name="connsiteX2301" fmla="*/ 2017124 w 2102372"/>
                      <a:gd name="connsiteY2301" fmla="*/ 206216 h 633507"/>
                      <a:gd name="connsiteX2302" fmla="*/ 2015981 w 2102372"/>
                      <a:gd name="connsiteY2302" fmla="*/ 208502 h 633507"/>
                      <a:gd name="connsiteX2303" fmla="*/ 2014267 w 2102372"/>
                      <a:gd name="connsiteY2303" fmla="*/ 208597 h 633507"/>
                      <a:gd name="connsiteX2304" fmla="*/ 2013695 w 2102372"/>
                      <a:gd name="connsiteY2304" fmla="*/ 208502 h 633507"/>
                      <a:gd name="connsiteX2305" fmla="*/ 2012933 w 2102372"/>
                      <a:gd name="connsiteY2305" fmla="*/ 208883 h 633507"/>
                      <a:gd name="connsiteX2306" fmla="*/ 2012171 w 2102372"/>
                      <a:gd name="connsiteY2306" fmla="*/ 209264 h 633507"/>
                      <a:gd name="connsiteX2307" fmla="*/ 2010076 w 2102372"/>
                      <a:gd name="connsiteY2307" fmla="*/ 209455 h 633507"/>
                      <a:gd name="connsiteX2308" fmla="*/ 2009790 w 2102372"/>
                      <a:gd name="connsiteY2308" fmla="*/ 209455 h 633507"/>
                      <a:gd name="connsiteX2309" fmla="*/ 2009028 w 2102372"/>
                      <a:gd name="connsiteY2309" fmla="*/ 209264 h 633507"/>
                      <a:gd name="connsiteX2310" fmla="*/ 2007790 w 2102372"/>
                      <a:gd name="connsiteY2310" fmla="*/ 209074 h 633507"/>
                      <a:gd name="connsiteX2311" fmla="*/ 2007313 w 2102372"/>
                      <a:gd name="connsiteY2311" fmla="*/ 209455 h 633507"/>
                      <a:gd name="connsiteX2312" fmla="*/ 2006361 w 2102372"/>
                      <a:gd name="connsiteY2312" fmla="*/ 211455 h 633507"/>
                      <a:gd name="connsiteX2313" fmla="*/ 2004360 w 2102372"/>
                      <a:gd name="connsiteY2313" fmla="*/ 212408 h 633507"/>
                      <a:gd name="connsiteX2314" fmla="*/ 2002170 w 2102372"/>
                      <a:gd name="connsiteY2314" fmla="*/ 210884 h 633507"/>
                      <a:gd name="connsiteX2315" fmla="*/ 2001598 w 2102372"/>
                      <a:gd name="connsiteY2315" fmla="*/ 209645 h 633507"/>
                      <a:gd name="connsiteX2316" fmla="*/ 2001027 w 2102372"/>
                      <a:gd name="connsiteY2316" fmla="*/ 209645 h 633507"/>
                      <a:gd name="connsiteX2317" fmla="*/ 2000455 w 2102372"/>
                      <a:gd name="connsiteY2317" fmla="*/ 209741 h 633507"/>
                      <a:gd name="connsiteX2318" fmla="*/ 1998931 w 2102372"/>
                      <a:gd name="connsiteY2318" fmla="*/ 209836 h 633507"/>
                      <a:gd name="connsiteX2319" fmla="*/ 1997884 w 2102372"/>
                      <a:gd name="connsiteY2319" fmla="*/ 210693 h 633507"/>
                      <a:gd name="connsiteX2320" fmla="*/ 1996169 w 2102372"/>
                      <a:gd name="connsiteY2320" fmla="*/ 211550 h 633507"/>
                      <a:gd name="connsiteX2321" fmla="*/ 1995883 w 2102372"/>
                      <a:gd name="connsiteY2321" fmla="*/ 211645 h 633507"/>
                      <a:gd name="connsiteX2322" fmla="*/ 1994931 w 2102372"/>
                      <a:gd name="connsiteY2322" fmla="*/ 211931 h 633507"/>
                      <a:gd name="connsiteX2323" fmla="*/ 1994169 w 2102372"/>
                      <a:gd name="connsiteY2323" fmla="*/ 212122 h 633507"/>
                      <a:gd name="connsiteX2324" fmla="*/ 1992740 w 2102372"/>
                      <a:gd name="connsiteY2324" fmla="*/ 212789 h 633507"/>
                      <a:gd name="connsiteX2325" fmla="*/ 1992359 w 2102372"/>
                      <a:gd name="connsiteY2325" fmla="*/ 213455 h 633507"/>
                      <a:gd name="connsiteX2326" fmla="*/ 1991692 w 2102372"/>
                      <a:gd name="connsiteY2326" fmla="*/ 214503 h 633507"/>
                      <a:gd name="connsiteX2327" fmla="*/ 1990740 w 2102372"/>
                      <a:gd name="connsiteY2327" fmla="*/ 215074 h 633507"/>
                      <a:gd name="connsiteX2328" fmla="*/ 1990168 w 2102372"/>
                      <a:gd name="connsiteY2328" fmla="*/ 215360 h 633507"/>
                      <a:gd name="connsiteX2329" fmla="*/ 1987882 w 2102372"/>
                      <a:gd name="connsiteY2329" fmla="*/ 216313 h 633507"/>
                      <a:gd name="connsiteX2330" fmla="*/ 1987597 w 2102372"/>
                      <a:gd name="connsiteY2330" fmla="*/ 216313 h 633507"/>
                      <a:gd name="connsiteX2331" fmla="*/ 1984929 w 2102372"/>
                      <a:gd name="connsiteY2331" fmla="*/ 216218 h 633507"/>
                      <a:gd name="connsiteX2332" fmla="*/ 1983120 w 2102372"/>
                      <a:gd name="connsiteY2332" fmla="*/ 214789 h 633507"/>
                      <a:gd name="connsiteX2333" fmla="*/ 1982072 w 2102372"/>
                      <a:gd name="connsiteY2333" fmla="*/ 212122 h 633507"/>
                      <a:gd name="connsiteX2334" fmla="*/ 1981501 w 2102372"/>
                      <a:gd name="connsiteY2334" fmla="*/ 210503 h 633507"/>
                      <a:gd name="connsiteX2335" fmla="*/ 1979786 w 2102372"/>
                      <a:gd name="connsiteY2335" fmla="*/ 208693 h 633507"/>
                      <a:gd name="connsiteX2336" fmla="*/ 1978643 w 2102372"/>
                      <a:gd name="connsiteY2336" fmla="*/ 207455 h 633507"/>
                      <a:gd name="connsiteX2337" fmla="*/ 1977881 w 2102372"/>
                      <a:gd name="connsiteY2337" fmla="*/ 206597 h 633507"/>
                      <a:gd name="connsiteX2338" fmla="*/ 1975309 w 2102372"/>
                      <a:gd name="connsiteY2338" fmla="*/ 205359 h 633507"/>
                      <a:gd name="connsiteX2339" fmla="*/ 1974928 w 2102372"/>
                      <a:gd name="connsiteY2339" fmla="*/ 205168 h 633507"/>
                      <a:gd name="connsiteX2340" fmla="*/ 1974643 w 2102372"/>
                      <a:gd name="connsiteY2340" fmla="*/ 205073 h 633507"/>
                      <a:gd name="connsiteX2341" fmla="*/ 1973309 w 2102372"/>
                      <a:gd name="connsiteY2341" fmla="*/ 204502 h 633507"/>
                      <a:gd name="connsiteX2342" fmla="*/ 1971880 w 2102372"/>
                      <a:gd name="connsiteY2342" fmla="*/ 203264 h 633507"/>
                      <a:gd name="connsiteX2343" fmla="*/ 1971690 w 2102372"/>
                      <a:gd name="connsiteY2343" fmla="*/ 203264 h 633507"/>
                      <a:gd name="connsiteX2344" fmla="*/ 1971118 w 2102372"/>
                      <a:gd name="connsiteY2344" fmla="*/ 203264 h 633507"/>
                      <a:gd name="connsiteX2345" fmla="*/ 1969309 w 2102372"/>
                      <a:gd name="connsiteY2345" fmla="*/ 201454 h 633507"/>
                      <a:gd name="connsiteX2346" fmla="*/ 1969118 w 2102372"/>
                      <a:gd name="connsiteY2346" fmla="*/ 201263 h 633507"/>
                      <a:gd name="connsiteX2347" fmla="*/ 1968642 w 2102372"/>
                      <a:gd name="connsiteY2347" fmla="*/ 200882 h 633507"/>
                      <a:gd name="connsiteX2348" fmla="*/ 1968166 w 2102372"/>
                      <a:gd name="connsiteY2348" fmla="*/ 198215 h 633507"/>
                      <a:gd name="connsiteX2349" fmla="*/ 1969594 w 2102372"/>
                      <a:gd name="connsiteY2349" fmla="*/ 195358 h 633507"/>
                      <a:gd name="connsiteX2350" fmla="*/ 1969690 w 2102372"/>
                      <a:gd name="connsiteY2350" fmla="*/ 194691 h 633507"/>
                      <a:gd name="connsiteX2351" fmla="*/ 1969594 w 2102372"/>
                      <a:gd name="connsiteY2351" fmla="*/ 194024 h 633507"/>
                      <a:gd name="connsiteX2352" fmla="*/ 1969404 w 2102372"/>
                      <a:gd name="connsiteY2352" fmla="*/ 192405 h 633507"/>
                      <a:gd name="connsiteX2353" fmla="*/ 1970452 w 2102372"/>
                      <a:gd name="connsiteY2353" fmla="*/ 190691 h 633507"/>
                      <a:gd name="connsiteX2354" fmla="*/ 1970547 w 2102372"/>
                      <a:gd name="connsiteY2354" fmla="*/ 190310 h 633507"/>
                      <a:gd name="connsiteX2355" fmla="*/ 1970737 w 2102372"/>
                      <a:gd name="connsiteY2355" fmla="*/ 189643 h 633507"/>
                      <a:gd name="connsiteX2356" fmla="*/ 1970737 w 2102372"/>
                      <a:gd name="connsiteY2356" fmla="*/ 189262 h 633507"/>
                      <a:gd name="connsiteX2357" fmla="*/ 1969975 w 2102372"/>
                      <a:gd name="connsiteY2357" fmla="*/ 188309 h 633507"/>
                      <a:gd name="connsiteX2358" fmla="*/ 1969023 w 2102372"/>
                      <a:gd name="connsiteY2358" fmla="*/ 188024 h 633507"/>
                      <a:gd name="connsiteX2359" fmla="*/ 1968642 w 2102372"/>
                      <a:gd name="connsiteY2359" fmla="*/ 187928 h 633507"/>
                      <a:gd name="connsiteX2360" fmla="*/ 1967308 w 2102372"/>
                      <a:gd name="connsiteY2360" fmla="*/ 186309 h 633507"/>
                      <a:gd name="connsiteX2361" fmla="*/ 1967023 w 2102372"/>
                      <a:gd name="connsiteY2361" fmla="*/ 185833 h 633507"/>
                      <a:gd name="connsiteX2362" fmla="*/ 1966737 w 2102372"/>
                      <a:gd name="connsiteY2362" fmla="*/ 185547 h 633507"/>
                      <a:gd name="connsiteX2363" fmla="*/ 1965594 w 2102372"/>
                      <a:gd name="connsiteY2363" fmla="*/ 183547 h 633507"/>
                      <a:gd name="connsiteX2364" fmla="*/ 1965784 w 2102372"/>
                      <a:gd name="connsiteY2364" fmla="*/ 182594 h 633507"/>
                      <a:gd name="connsiteX2365" fmla="*/ 1965975 w 2102372"/>
                      <a:gd name="connsiteY2365" fmla="*/ 181547 h 633507"/>
                      <a:gd name="connsiteX2366" fmla="*/ 1965975 w 2102372"/>
                      <a:gd name="connsiteY2366" fmla="*/ 181261 h 633507"/>
                      <a:gd name="connsiteX2367" fmla="*/ 1965784 w 2102372"/>
                      <a:gd name="connsiteY2367" fmla="*/ 181166 h 633507"/>
                      <a:gd name="connsiteX2368" fmla="*/ 1965213 w 2102372"/>
                      <a:gd name="connsiteY2368" fmla="*/ 181451 h 633507"/>
                      <a:gd name="connsiteX2369" fmla="*/ 1965022 w 2102372"/>
                      <a:gd name="connsiteY2369" fmla="*/ 181642 h 633507"/>
                      <a:gd name="connsiteX2370" fmla="*/ 1964451 w 2102372"/>
                      <a:gd name="connsiteY2370" fmla="*/ 182213 h 633507"/>
                      <a:gd name="connsiteX2371" fmla="*/ 1964070 w 2102372"/>
                      <a:gd name="connsiteY2371" fmla="*/ 182594 h 633507"/>
                      <a:gd name="connsiteX2372" fmla="*/ 1961879 w 2102372"/>
                      <a:gd name="connsiteY2372" fmla="*/ 182880 h 633507"/>
                      <a:gd name="connsiteX2373" fmla="*/ 1960450 w 2102372"/>
                      <a:gd name="connsiteY2373" fmla="*/ 180308 h 633507"/>
                      <a:gd name="connsiteX2374" fmla="*/ 1959688 w 2102372"/>
                      <a:gd name="connsiteY2374" fmla="*/ 178594 h 633507"/>
                      <a:gd name="connsiteX2375" fmla="*/ 1959022 w 2102372"/>
                      <a:gd name="connsiteY2375" fmla="*/ 178594 h 633507"/>
                      <a:gd name="connsiteX2376" fmla="*/ 1958260 w 2102372"/>
                      <a:gd name="connsiteY2376" fmla="*/ 178594 h 633507"/>
                      <a:gd name="connsiteX2377" fmla="*/ 1956640 w 2102372"/>
                      <a:gd name="connsiteY2377" fmla="*/ 176593 h 633507"/>
                      <a:gd name="connsiteX2378" fmla="*/ 1956831 w 2102372"/>
                      <a:gd name="connsiteY2378" fmla="*/ 175546 h 633507"/>
                      <a:gd name="connsiteX2379" fmla="*/ 1956926 w 2102372"/>
                      <a:gd name="connsiteY2379" fmla="*/ 174974 h 633507"/>
                      <a:gd name="connsiteX2380" fmla="*/ 1957021 w 2102372"/>
                      <a:gd name="connsiteY2380" fmla="*/ 172022 h 633507"/>
                      <a:gd name="connsiteX2381" fmla="*/ 1957021 w 2102372"/>
                      <a:gd name="connsiteY2381" fmla="*/ 169069 h 633507"/>
                      <a:gd name="connsiteX2382" fmla="*/ 1957402 w 2102372"/>
                      <a:gd name="connsiteY2382" fmla="*/ 166783 h 633507"/>
                      <a:gd name="connsiteX2383" fmla="*/ 1957783 w 2102372"/>
                      <a:gd name="connsiteY2383" fmla="*/ 165926 h 633507"/>
                      <a:gd name="connsiteX2384" fmla="*/ 1958069 w 2102372"/>
                      <a:gd name="connsiteY2384" fmla="*/ 164973 h 633507"/>
                      <a:gd name="connsiteX2385" fmla="*/ 1957307 w 2102372"/>
                      <a:gd name="connsiteY2385" fmla="*/ 164592 h 633507"/>
                      <a:gd name="connsiteX2386" fmla="*/ 1956354 w 2102372"/>
                      <a:gd name="connsiteY2386" fmla="*/ 165449 h 633507"/>
                      <a:gd name="connsiteX2387" fmla="*/ 1954926 w 2102372"/>
                      <a:gd name="connsiteY2387" fmla="*/ 166783 h 633507"/>
                      <a:gd name="connsiteX2388" fmla="*/ 1952640 w 2102372"/>
                      <a:gd name="connsiteY2388" fmla="*/ 166878 h 633507"/>
                      <a:gd name="connsiteX2389" fmla="*/ 1951592 w 2102372"/>
                      <a:gd name="connsiteY2389" fmla="*/ 165735 h 633507"/>
                      <a:gd name="connsiteX2390" fmla="*/ 1951402 w 2102372"/>
                      <a:gd name="connsiteY2390" fmla="*/ 165354 h 633507"/>
                      <a:gd name="connsiteX2391" fmla="*/ 1950354 w 2102372"/>
                      <a:gd name="connsiteY2391" fmla="*/ 165545 h 633507"/>
                      <a:gd name="connsiteX2392" fmla="*/ 1949401 w 2102372"/>
                      <a:gd name="connsiteY2392" fmla="*/ 166307 h 633507"/>
                      <a:gd name="connsiteX2393" fmla="*/ 1948544 w 2102372"/>
                      <a:gd name="connsiteY2393" fmla="*/ 167068 h 633507"/>
                      <a:gd name="connsiteX2394" fmla="*/ 1947877 w 2102372"/>
                      <a:gd name="connsiteY2394" fmla="*/ 167640 h 633507"/>
                      <a:gd name="connsiteX2395" fmla="*/ 1946925 w 2102372"/>
                      <a:gd name="connsiteY2395" fmla="*/ 168497 h 633507"/>
                      <a:gd name="connsiteX2396" fmla="*/ 1944162 w 2102372"/>
                      <a:gd name="connsiteY2396" fmla="*/ 168688 h 633507"/>
                      <a:gd name="connsiteX2397" fmla="*/ 1943591 w 2102372"/>
                      <a:gd name="connsiteY2397" fmla="*/ 168212 h 633507"/>
                      <a:gd name="connsiteX2398" fmla="*/ 1942924 w 2102372"/>
                      <a:gd name="connsiteY2398" fmla="*/ 167735 h 633507"/>
                      <a:gd name="connsiteX2399" fmla="*/ 1942162 w 2102372"/>
                      <a:gd name="connsiteY2399" fmla="*/ 167259 h 633507"/>
                      <a:gd name="connsiteX2400" fmla="*/ 1941495 w 2102372"/>
                      <a:gd name="connsiteY2400" fmla="*/ 166878 h 633507"/>
                      <a:gd name="connsiteX2401" fmla="*/ 1939305 w 2102372"/>
                      <a:gd name="connsiteY2401" fmla="*/ 166116 h 633507"/>
                      <a:gd name="connsiteX2402" fmla="*/ 1937209 w 2102372"/>
                      <a:gd name="connsiteY2402" fmla="*/ 165354 h 633507"/>
                      <a:gd name="connsiteX2403" fmla="*/ 1935781 w 2102372"/>
                      <a:gd name="connsiteY2403" fmla="*/ 164020 h 633507"/>
                      <a:gd name="connsiteX2404" fmla="*/ 1934923 w 2102372"/>
                      <a:gd name="connsiteY2404" fmla="*/ 163925 h 633507"/>
                      <a:gd name="connsiteX2405" fmla="*/ 1934828 w 2102372"/>
                      <a:gd name="connsiteY2405" fmla="*/ 163925 h 633507"/>
                      <a:gd name="connsiteX2406" fmla="*/ 1932256 w 2102372"/>
                      <a:gd name="connsiteY2406" fmla="*/ 163354 h 633507"/>
                      <a:gd name="connsiteX2407" fmla="*/ 1931685 w 2102372"/>
                      <a:gd name="connsiteY2407" fmla="*/ 161258 h 633507"/>
                      <a:gd name="connsiteX2408" fmla="*/ 1930351 w 2102372"/>
                      <a:gd name="connsiteY2408" fmla="*/ 161068 h 633507"/>
                      <a:gd name="connsiteX2409" fmla="*/ 1928446 w 2102372"/>
                      <a:gd name="connsiteY2409" fmla="*/ 159258 h 633507"/>
                      <a:gd name="connsiteX2410" fmla="*/ 1928256 w 2102372"/>
                      <a:gd name="connsiteY2410" fmla="*/ 158305 h 633507"/>
                      <a:gd name="connsiteX2411" fmla="*/ 1928160 w 2102372"/>
                      <a:gd name="connsiteY2411" fmla="*/ 158305 h 633507"/>
                      <a:gd name="connsiteX2412" fmla="*/ 1927399 w 2102372"/>
                      <a:gd name="connsiteY2412" fmla="*/ 158591 h 633507"/>
                      <a:gd name="connsiteX2413" fmla="*/ 1924922 w 2102372"/>
                      <a:gd name="connsiteY2413" fmla="*/ 157829 h 633507"/>
                      <a:gd name="connsiteX2414" fmla="*/ 1924065 w 2102372"/>
                      <a:gd name="connsiteY2414" fmla="*/ 155924 h 633507"/>
                      <a:gd name="connsiteX2415" fmla="*/ 1923969 w 2102372"/>
                      <a:gd name="connsiteY2415" fmla="*/ 155448 h 633507"/>
                      <a:gd name="connsiteX2416" fmla="*/ 1923303 w 2102372"/>
                      <a:gd name="connsiteY2416" fmla="*/ 154495 h 633507"/>
                      <a:gd name="connsiteX2417" fmla="*/ 1922160 w 2102372"/>
                      <a:gd name="connsiteY2417" fmla="*/ 154210 h 633507"/>
                      <a:gd name="connsiteX2418" fmla="*/ 1920826 w 2102372"/>
                      <a:gd name="connsiteY2418" fmla="*/ 155067 h 633507"/>
                      <a:gd name="connsiteX2419" fmla="*/ 1918540 w 2102372"/>
                      <a:gd name="connsiteY2419" fmla="*/ 155639 h 633507"/>
                      <a:gd name="connsiteX2420" fmla="*/ 1916731 w 2102372"/>
                      <a:gd name="connsiteY2420" fmla="*/ 153638 h 633507"/>
                      <a:gd name="connsiteX2421" fmla="*/ 1916445 w 2102372"/>
                      <a:gd name="connsiteY2421" fmla="*/ 152876 h 633507"/>
                      <a:gd name="connsiteX2422" fmla="*/ 1915683 w 2102372"/>
                      <a:gd name="connsiteY2422" fmla="*/ 150876 h 633507"/>
                      <a:gd name="connsiteX2423" fmla="*/ 1914921 w 2102372"/>
                      <a:gd name="connsiteY2423" fmla="*/ 149733 h 633507"/>
                      <a:gd name="connsiteX2424" fmla="*/ 1913492 w 2102372"/>
                      <a:gd name="connsiteY2424" fmla="*/ 149543 h 633507"/>
                      <a:gd name="connsiteX2425" fmla="*/ 1913206 w 2102372"/>
                      <a:gd name="connsiteY2425" fmla="*/ 149543 h 633507"/>
                      <a:gd name="connsiteX2426" fmla="*/ 1912159 w 2102372"/>
                      <a:gd name="connsiteY2426" fmla="*/ 149733 h 633507"/>
                      <a:gd name="connsiteX2427" fmla="*/ 1911682 w 2102372"/>
                      <a:gd name="connsiteY2427" fmla="*/ 150495 h 633507"/>
                      <a:gd name="connsiteX2428" fmla="*/ 1911873 w 2102372"/>
                      <a:gd name="connsiteY2428" fmla="*/ 151066 h 633507"/>
                      <a:gd name="connsiteX2429" fmla="*/ 1912159 w 2102372"/>
                      <a:gd name="connsiteY2429" fmla="*/ 152305 h 633507"/>
                      <a:gd name="connsiteX2430" fmla="*/ 1910730 w 2102372"/>
                      <a:gd name="connsiteY2430" fmla="*/ 154400 h 633507"/>
                      <a:gd name="connsiteX2431" fmla="*/ 1908539 w 2102372"/>
                      <a:gd name="connsiteY2431" fmla="*/ 153829 h 633507"/>
                      <a:gd name="connsiteX2432" fmla="*/ 1906920 w 2102372"/>
                      <a:gd name="connsiteY2432" fmla="*/ 153257 h 633507"/>
                      <a:gd name="connsiteX2433" fmla="*/ 1906253 w 2102372"/>
                      <a:gd name="connsiteY2433" fmla="*/ 153638 h 633507"/>
                      <a:gd name="connsiteX2434" fmla="*/ 1905967 w 2102372"/>
                      <a:gd name="connsiteY2434" fmla="*/ 154305 h 633507"/>
                      <a:gd name="connsiteX2435" fmla="*/ 1905491 w 2102372"/>
                      <a:gd name="connsiteY2435" fmla="*/ 155353 h 633507"/>
                      <a:gd name="connsiteX2436" fmla="*/ 1902729 w 2102372"/>
                      <a:gd name="connsiteY2436" fmla="*/ 156401 h 633507"/>
                      <a:gd name="connsiteX2437" fmla="*/ 1900728 w 2102372"/>
                      <a:gd name="connsiteY2437" fmla="*/ 154972 h 633507"/>
                      <a:gd name="connsiteX2438" fmla="*/ 1899967 w 2102372"/>
                      <a:gd name="connsiteY2438" fmla="*/ 153734 h 633507"/>
                      <a:gd name="connsiteX2439" fmla="*/ 1899585 w 2102372"/>
                      <a:gd name="connsiteY2439" fmla="*/ 153067 h 633507"/>
                      <a:gd name="connsiteX2440" fmla="*/ 1898824 w 2102372"/>
                      <a:gd name="connsiteY2440" fmla="*/ 152591 h 633507"/>
                      <a:gd name="connsiteX2441" fmla="*/ 1898347 w 2102372"/>
                      <a:gd name="connsiteY2441" fmla="*/ 152591 h 633507"/>
                      <a:gd name="connsiteX2442" fmla="*/ 1897014 w 2102372"/>
                      <a:gd name="connsiteY2442" fmla="*/ 152591 h 633507"/>
                      <a:gd name="connsiteX2443" fmla="*/ 1895871 w 2102372"/>
                      <a:gd name="connsiteY2443" fmla="*/ 152210 h 633507"/>
                      <a:gd name="connsiteX2444" fmla="*/ 1895109 w 2102372"/>
                      <a:gd name="connsiteY2444" fmla="*/ 151924 h 633507"/>
                      <a:gd name="connsiteX2445" fmla="*/ 1894252 w 2102372"/>
                      <a:gd name="connsiteY2445" fmla="*/ 152400 h 633507"/>
                      <a:gd name="connsiteX2446" fmla="*/ 1894061 w 2102372"/>
                      <a:gd name="connsiteY2446" fmla="*/ 152591 h 633507"/>
                      <a:gd name="connsiteX2447" fmla="*/ 1891775 w 2102372"/>
                      <a:gd name="connsiteY2447" fmla="*/ 153543 h 633507"/>
                      <a:gd name="connsiteX2448" fmla="*/ 1889965 w 2102372"/>
                      <a:gd name="connsiteY2448" fmla="*/ 151828 h 633507"/>
                      <a:gd name="connsiteX2449" fmla="*/ 1890918 w 2102372"/>
                      <a:gd name="connsiteY2449" fmla="*/ 149257 h 633507"/>
                      <a:gd name="connsiteX2450" fmla="*/ 1890918 w 2102372"/>
                      <a:gd name="connsiteY2450" fmla="*/ 148495 h 633507"/>
                      <a:gd name="connsiteX2451" fmla="*/ 1890060 w 2102372"/>
                      <a:gd name="connsiteY2451" fmla="*/ 148209 h 633507"/>
                      <a:gd name="connsiteX2452" fmla="*/ 1890060 w 2102372"/>
                      <a:gd name="connsiteY2452" fmla="*/ 148399 h 633507"/>
                      <a:gd name="connsiteX2453" fmla="*/ 1889679 w 2102372"/>
                      <a:gd name="connsiteY2453" fmla="*/ 149352 h 633507"/>
                      <a:gd name="connsiteX2454" fmla="*/ 1888251 w 2102372"/>
                      <a:gd name="connsiteY2454" fmla="*/ 149733 h 633507"/>
                      <a:gd name="connsiteX2455" fmla="*/ 1887870 w 2102372"/>
                      <a:gd name="connsiteY2455" fmla="*/ 149733 h 633507"/>
                      <a:gd name="connsiteX2456" fmla="*/ 1886441 w 2102372"/>
                      <a:gd name="connsiteY2456" fmla="*/ 149638 h 633507"/>
                      <a:gd name="connsiteX2457" fmla="*/ 1885012 w 2102372"/>
                      <a:gd name="connsiteY2457" fmla="*/ 149543 h 633507"/>
                      <a:gd name="connsiteX2458" fmla="*/ 1884250 w 2102372"/>
                      <a:gd name="connsiteY2458" fmla="*/ 149543 h 633507"/>
                      <a:gd name="connsiteX2459" fmla="*/ 1883488 w 2102372"/>
                      <a:gd name="connsiteY2459" fmla="*/ 149543 h 633507"/>
                      <a:gd name="connsiteX2460" fmla="*/ 1882822 w 2102372"/>
                      <a:gd name="connsiteY2460" fmla="*/ 149924 h 633507"/>
                      <a:gd name="connsiteX2461" fmla="*/ 1882250 w 2102372"/>
                      <a:gd name="connsiteY2461" fmla="*/ 150305 h 633507"/>
                      <a:gd name="connsiteX2462" fmla="*/ 1880726 w 2102372"/>
                      <a:gd name="connsiteY2462" fmla="*/ 150781 h 633507"/>
                      <a:gd name="connsiteX2463" fmla="*/ 1879869 w 2102372"/>
                      <a:gd name="connsiteY2463" fmla="*/ 150971 h 633507"/>
                      <a:gd name="connsiteX2464" fmla="*/ 1879107 w 2102372"/>
                      <a:gd name="connsiteY2464" fmla="*/ 151543 h 633507"/>
                      <a:gd name="connsiteX2465" fmla="*/ 1879107 w 2102372"/>
                      <a:gd name="connsiteY2465" fmla="*/ 151828 h 633507"/>
                      <a:gd name="connsiteX2466" fmla="*/ 1878726 w 2102372"/>
                      <a:gd name="connsiteY2466" fmla="*/ 153353 h 633507"/>
                      <a:gd name="connsiteX2467" fmla="*/ 1876344 w 2102372"/>
                      <a:gd name="connsiteY2467" fmla="*/ 153734 h 633507"/>
                      <a:gd name="connsiteX2468" fmla="*/ 1875773 w 2102372"/>
                      <a:gd name="connsiteY2468" fmla="*/ 153543 h 633507"/>
                      <a:gd name="connsiteX2469" fmla="*/ 1874820 w 2102372"/>
                      <a:gd name="connsiteY2469" fmla="*/ 154210 h 633507"/>
                      <a:gd name="connsiteX2470" fmla="*/ 1874630 w 2102372"/>
                      <a:gd name="connsiteY2470" fmla="*/ 154400 h 633507"/>
                      <a:gd name="connsiteX2471" fmla="*/ 1873582 w 2102372"/>
                      <a:gd name="connsiteY2471" fmla="*/ 155258 h 633507"/>
                      <a:gd name="connsiteX2472" fmla="*/ 1871201 w 2102372"/>
                      <a:gd name="connsiteY2472" fmla="*/ 155639 h 633507"/>
                      <a:gd name="connsiteX2473" fmla="*/ 1869106 w 2102372"/>
                      <a:gd name="connsiteY2473" fmla="*/ 155639 h 633507"/>
                      <a:gd name="connsiteX2474" fmla="*/ 1867772 w 2102372"/>
                      <a:gd name="connsiteY2474" fmla="*/ 155258 h 633507"/>
                      <a:gd name="connsiteX2475" fmla="*/ 1867105 w 2102372"/>
                      <a:gd name="connsiteY2475" fmla="*/ 155067 h 633507"/>
                      <a:gd name="connsiteX2476" fmla="*/ 1865677 w 2102372"/>
                      <a:gd name="connsiteY2476" fmla="*/ 154781 h 633507"/>
                      <a:gd name="connsiteX2477" fmla="*/ 1863962 w 2102372"/>
                      <a:gd name="connsiteY2477" fmla="*/ 155924 h 633507"/>
                      <a:gd name="connsiteX2478" fmla="*/ 1863010 w 2102372"/>
                      <a:gd name="connsiteY2478" fmla="*/ 155924 h 633507"/>
                      <a:gd name="connsiteX2479" fmla="*/ 1861962 w 2102372"/>
                      <a:gd name="connsiteY2479" fmla="*/ 155924 h 633507"/>
                      <a:gd name="connsiteX2480" fmla="*/ 1859866 w 2102372"/>
                      <a:gd name="connsiteY2480" fmla="*/ 155162 h 633507"/>
                      <a:gd name="connsiteX2481" fmla="*/ 1859771 w 2102372"/>
                      <a:gd name="connsiteY2481" fmla="*/ 154972 h 633507"/>
                      <a:gd name="connsiteX2482" fmla="*/ 1859104 w 2102372"/>
                      <a:gd name="connsiteY2482" fmla="*/ 154305 h 633507"/>
                      <a:gd name="connsiteX2483" fmla="*/ 1858437 w 2102372"/>
                      <a:gd name="connsiteY2483" fmla="*/ 154114 h 633507"/>
                      <a:gd name="connsiteX2484" fmla="*/ 1856914 w 2102372"/>
                      <a:gd name="connsiteY2484" fmla="*/ 153543 h 633507"/>
                      <a:gd name="connsiteX2485" fmla="*/ 1854818 w 2102372"/>
                      <a:gd name="connsiteY2485" fmla="*/ 151066 h 633507"/>
                      <a:gd name="connsiteX2486" fmla="*/ 1854627 w 2102372"/>
                      <a:gd name="connsiteY2486" fmla="*/ 150400 h 633507"/>
                      <a:gd name="connsiteX2487" fmla="*/ 1854151 w 2102372"/>
                      <a:gd name="connsiteY2487" fmla="*/ 149066 h 633507"/>
                      <a:gd name="connsiteX2488" fmla="*/ 1853294 w 2102372"/>
                      <a:gd name="connsiteY2488" fmla="*/ 148876 h 633507"/>
                      <a:gd name="connsiteX2489" fmla="*/ 1852913 w 2102372"/>
                      <a:gd name="connsiteY2489" fmla="*/ 148876 h 633507"/>
                      <a:gd name="connsiteX2490" fmla="*/ 1852723 w 2102372"/>
                      <a:gd name="connsiteY2490" fmla="*/ 148876 h 633507"/>
                      <a:gd name="connsiteX2491" fmla="*/ 1850151 w 2102372"/>
                      <a:gd name="connsiteY2491" fmla="*/ 148209 h 633507"/>
                      <a:gd name="connsiteX2492" fmla="*/ 1848436 w 2102372"/>
                      <a:gd name="connsiteY2492" fmla="*/ 145828 h 633507"/>
                      <a:gd name="connsiteX2493" fmla="*/ 1848055 w 2102372"/>
                      <a:gd name="connsiteY2493" fmla="*/ 142303 h 633507"/>
                      <a:gd name="connsiteX2494" fmla="*/ 1847293 w 2102372"/>
                      <a:gd name="connsiteY2494" fmla="*/ 141256 h 633507"/>
                      <a:gd name="connsiteX2495" fmla="*/ 1846150 w 2102372"/>
                      <a:gd name="connsiteY2495" fmla="*/ 140018 h 633507"/>
                      <a:gd name="connsiteX2496" fmla="*/ 1845198 w 2102372"/>
                      <a:gd name="connsiteY2496" fmla="*/ 137827 h 633507"/>
                      <a:gd name="connsiteX2497" fmla="*/ 1845102 w 2102372"/>
                      <a:gd name="connsiteY2497" fmla="*/ 135255 h 633507"/>
                      <a:gd name="connsiteX2498" fmla="*/ 1845769 w 2102372"/>
                      <a:gd name="connsiteY2498" fmla="*/ 132874 h 633507"/>
                      <a:gd name="connsiteX2499" fmla="*/ 1846245 w 2102372"/>
                      <a:gd name="connsiteY2499" fmla="*/ 131350 h 633507"/>
                      <a:gd name="connsiteX2500" fmla="*/ 1846245 w 2102372"/>
                      <a:gd name="connsiteY2500" fmla="*/ 130683 h 633507"/>
                      <a:gd name="connsiteX2501" fmla="*/ 1846245 w 2102372"/>
                      <a:gd name="connsiteY2501" fmla="*/ 129445 h 633507"/>
                      <a:gd name="connsiteX2502" fmla="*/ 1845865 w 2102372"/>
                      <a:gd name="connsiteY2502" fmla="*/ 127921 h 633507"/>
                      <a:gd name="connsiteX2503" fmla="*/ 1845007 w 2102372"/>
                      <a:gd name="connsiteY2503" fmla="*/ 127921 h 633507"/>
                      <a:gd name="connsiteX2504" fmla="*/ 1844817 w 2102372"/>
                      <a:gd name="connsiteY2504" fmla="*/ 127921 h 633507"/>
                      <a:gd name="connsiteX2505" fmla="*/ 1843960 w 2102372"/>
                      <a:gd name="connsiteY2505" fmla="*/ 127921 h 633507"/>
                      <a:gd name="connsiteX2506" fmla="*/ 1843102 w 2102372"/>
                      <a:gd name="connsiteY2506" fmla="*/ 127921 h 633507"/>
                      <a:gd name="connsiteX2507" fmla="*/ 1841578 w 2102372"/>
                      <a:gd name="connsiteY2507" fmla="*/ 127730 h 633507"/>
                      <a:gd name="connsiteX2508" fmla="*/ 1840531 w 2102372"/>
                      <a:gd name="connsiteY2508" fmla="*/ 127635 h 633507"/>
                      <a:gd name="connsiteX2509" fmla="*/ 1838054 w 2102372"/>
                      <a:gd name="connsiteY2509" fmla="*/ 126873 h 633507"/>
                      <a:gd name="connsiteX2510" fmla="*/ 1836530 w 2102372"/>
                      <a:gd name="connsiteY2510" fmla="*/ 125539 h 633507"/>
                      <a:gd name="connsiteX2511" fmla="*/ 1836054 w 2102372"/>
                      <a:gd name="connsiteY2511" fmla="*/ 123158 h 633507"/>
                      <a:gd name="connsiteX2512" fmla="*/ 1836054 w 2102372"/>
                      <a:gd name="connsiteY2512" fmla="*/ 120682 h 633507"/>
                      <a:gd name="connsiteX2513" fmla="*/ 1835959 w 2102372"/>
                      <a:gd name="connsiteY2513" fmla="*/ 120491 h 633507"/>
                      <a:gd name="connsiteX2514" fmla="*/ 1835863 w 2102372"/>
                      <a:gd name="connsiteY2514" fmla="*/ 119729 h 633507"/>
                      <a:gd name="connsiteX2515" fmla="*/ 1835673 w 2102372"/>
                      <a:gd name="connsiteY2515" fmla="*/ 120587 h 633507"/>
                      <a:gd name="connsiteX2516" fmla="*/ 1834053 w 2102372"/>
                      <a:gd name="connsiteY2516" fmla="*/ 120205 h 633507"/>
                      <a:gd name="connsiteX2517" fmla="*/ 1833292 w 2102372"/>
                      <a:gd name="connsiteY2517" fmla="*/ 117920 h 633507"/>
                      <a:gd name="connsiteX2518" fmla="*/ 1833292 w 2102372"/>
                      <a:gd name="connsiteY2518" fmla="*/ 117157 h 633507"/>
                      <a:gd name="connsiteX2519" fmla="*/ 1833292 w 2102372"/>
                      <a:gd name="connsiteY2519" fmla="*/ 116491 h 633507"/>
                      <a:gd name="connsiteX2520" fmla="*/ 1834053 w 2102372"/>
                      <a:gd name="connsiteY2520" fmla="*/ 114967 h 633507"/>
                      <a:gd name="connsiteX2521" fmla="*/ 1834339 w 2102372"/>
                      <a:gd name="connsiteY2521" fmla="*/ 114776 h 633507"/>
                      <a:gd name="connsiteX2522" fmla="*/ 1834244 w 2102372"/>
                      <a:gd name="connsiteY2522" fmla="*/ 114300 h 633507"/>
                      <a:gd name="connsiteX2523" fmla="*/ 1834149 w 2102372"/>
                      <a:gd name="connsiteY2523" fmla="*/ 113824 h 633507"/>
                      <a:gd name="connsiteX2524" fmla="*/ 1833673 w 2102372"/>
                      <a:gd name="connsiteY2524" fmla="*/ 113062 h 633507"/>
                      <a:gd name="connsiteX2525" fmla="*/ 1832720 w 2102372"/>
                      <a:gd name="connsiteY2525" fmla="*/ 112014 h 633507"/>
                      <a:gd name="connsiteX2526" fmla="*/ 1832244 w 2102372"/>
                      <a:gd name="connsiteY2526" fmla="*/ 111347 h 633507"/>
                      <a:gd name="connsiteX2527" fmla="*/ 1831958 w 2102372"/>
                      <a:gd name="connsiteY2527" fmla="*/ 111062 h 633507"/>
                      <a:gd name="connsiteX2528" fmla="*/ 1830625 w 2102372"/>
                      <a:gd name="connsiteY2528" fmla="*/ 109347 h 633507"/>
                      <a:gd name="connsiteX2529" fmla="*/ 1830148 w 2102372"/>
                      <a:gd name="connsiteY2529" fmla="*/ 106585 h 633507"/>
                      <a:gd name="connsiteX2530" fmla="*/ 1830148 w 2102372"/>
                      <a:gd name="connsiteY2530" fmla="*/ 106394 h 633507"/>
                      <a:gd name="connsiteX2531" fmla="*/ 1829862 w 2102372"/>
                      <a:gd name="connsiteY2531" fmla="*/ 106394 h 633507"/>
                      <a:gd name="connsiteX2532" fmla="*/ 1829577 w 2102372"/>
                      <a:gd name="connsiteY2532" fmla="*/ 106299 h 633507"/>
                      <a:gd name="connsiteX2533" fmla="*/ 1827672 w 2102372"/>
                      <a:gd name="connsiteY2533" fmla="*/ 105251 h 633507"/>
                      <a:gd name="connsiteX2534" fmla="*/ 1825767 w 2102372"/>
                      <a:gd name="connsiteY2534" fmla="*/ 102965 h 633507"/>
                      <a:gd name="connsiteX2535" fmla="*/ 1823004 w 2102372"/>
                      <a:gd name="connsiteY2535" fmla="*/ 99727 h 633507"/>
                      <a:gd name="connsiteX2536" fmla="*/ 1821100 w 2102372"/>
                      <a:gd name="connsiteY2536" fmla="*/ 99060 h 633507"/>
                      <a:gd name="connsiteX2537" fmla="*/ 1820242 w 2102372"/>
                      <a:gd name="connsiteY2537" fmla="*/ 98870 h 633507"/>
                      <a:gd name="connsiteX2538" fmla="*/ 1818147 w 2102372"/>
                      <a:gd name="connsiteY2538" fmla="*/ 96869 h 633507"/>
                      <a:gd name="connsiteX2539" fmla="*/ 1817004 w 2102372"/>
                      <a:gd name="connsiteY2539" fmla="*/ 96012 h 633507"/>
                      <a:gd name="connsiteX2540" fmla="*/ 1815480 w 2102372"/>
                      <a:gd name="connsiteY2540" fmla="*/ 95059 h 633507"/>
                      <a:gd name="connsiteX2541" fmla="*/ 1814051 w 2102372"/>
                      <a:gd name="connsiteY2541" fmla="*/ 93059 h 633507"/>
                      <a:gd name="connsiteX2542" fmla="*/ 1813479 w 2102372"/>
                      <a:gd name="connsiteY2542" fmla="*/ 91821 h 633507"/>
                      <a:gd name="connsiteX2543" fmla="*/ 1812813 w 2102372"/>
                      <a:gd name="connsiteY2543" fmla="*/ 90297 h 633507"/>
                      <a:gd name="connsiteX2544" fmla="*/ 1812432 w 2102372"/>
                      <a:gd name="connsiteY2544" fmla="*/ 89345 h 633507"/>
                      <a:gd name="connsiteX2545" fmla="*/ 1811956 w 2102372"/>
                      <a:gd name="connsiteY2545" fmla="*/ 87535 h 633507"/>
                      <a:gd name="connsiteX2546" fmla="*/ 1812622 w 2102372"/>
                      <a:gd name="connsiteY2546" fmla="*/ 83725 h 633507"/>
                      <a:gd name="connsiteX2547" fmla="*/ 1812813 w 2102372"/>
                      <a:gd name="connsiteY2547" fmla="*/ 82105 h 633507"/>
                      <a:gd name="connsiteX2548" fmla="*/ 1812241 w 2102372"/>
                      <a:gd name="connsiteY2548" fmla="*/ 82391 h 633507"/>
                      <a:gd name="connsiteX2549" fmla="*/ 1811479 w 2102372"/>
                      <a:gd name="connsiteY2549" fmla="*/ 82868 h 633507"/>
                      <a:gd name="connsiteX2550" fmla="*/ 1811193 w 2102372"/>
                      <a:gd name="connsiteY2550" fmla="*/ 83344 h 633507"/>
                      <a:gd name="connsiteX2551" fmla="*/ 1811289 w 2102372"/>
                      <a:gd name="connsiteY2551" fmla="*/ 85439 h 633507"/>
                      <a:gd name="connsiteX2552" fmla="*/ 1811003 w 2102372"/>
                      <a:gd name="connsiteY2552" fmla="*/ 86392 h 633507"/>
                      <a:gd name="connsiteX2553" fmla="*/ 1809860 w 2102372"/>
                      <a:gd name="connsiteY2553" fmla="*/ 86487 h 633507"/>
                      <a:gd name="connsiteX2554" fmla="*/ 1807860 w 2102372"/>
                      <a:gd name="connsiteY2554" fmla="*/ 83344 h 633507"/>
                      <a:gd name="connsiteX2555" fmla="*/ 1808717 w 2102372"/>
                      <a:gd name="connsiteY2555" fmla="*/ 81153 h 633507"/>
                      <a:gd name="connsiteX2556" fmla="*/ 1809955 w 2102372"/>
                      <a:gd name="connsiteY2556" fmla="*/ 80677 h 633507"/>
                      <a:gd name="connsiteX2557" fmla="*/ 1810336 w 2102372"/>
                      <a:gd name="connsiteY2557" fmla="*/ 80581 h 633507"/>
                      <a:gd name="connsiteX2558" fmla="*/ 1810241 w 2102372"/>
                      <a:gd name="connsiteY2558" fmla="*/ 79820 h 633507"/>
                      <a:gd name="connsiteX2559" fmla="*/ 1810146 w 2102372"/>
                      <a:gd name="connsiteY2559" fmla="*/ 79534 h 633507"/>
                      <a:gd name="connsiteX2560" fmla="*/ 1810051 w 2102372"/>
                      <a:gd name="connsiteY2560" fmla="*/ 79248 h 633507"/>
                      <a:gd name="connsiteX2561" fmla="*/ 1809765 w 2102372"/>
                      <a:gd name="connsiteY2561" fmla="*/ 79153 h 633507"/>
                      <a:gd name="connsiteX2562" fmla="*/ 1808622 w 2102372"/>
                      <a:gd name="connsiteY2562" fmla="*/ 79153 h 633507"/>
                      <a:gd name="connsiteX2563" fmla="*/ 1807002 w 2102372"/>
                      <a:gd name="connsiteY2563" fmla="*/ 79153 h 633507"/>
                      <a:gd name="connsiteX2564" fmla="*/ 1805669 w 2102372"/>
                      <a:gd name="connsiteY2564" fmla="*/ 78296 h 633507"/>
                      <a:gd name="connsiteX2565" fmla="*/ 1805478 w 2102372"/>
                      <a:gd name="connsiteY2565" fmla="*/ 76105 h 633507"/>
                      <a:gd name="connsiteX2566" fmla="*/ 1806050 w 2102372"/>
                      <a:gd name="connsiteY2566" fmla="*/ 73628 h 633507"/>
                      <a:gd name="connsiteX2567" fmla="*/ 1805764 w 2102372"/>
                      <a:gd name="connsiteY2567" fmla="*/ 73343 h 633507"/>
                      <a:gd name="connsiteX2568" fmla="*/ 1802907 w 2102372"/>
                      <a:gd name="connsiteY2568" fmla="*/ 72962 h 633507"/>
                      <a:gd name="connsiteX2569" fmla="*/ 1800430 w 2102372"/>
                      <a:gd name="connsiteY2569" fmla="*/ 70866 h 633507"/>
                      <a:gd name="connsiteX2570" fmla="*/ 1801287 w 2102372"/>
                      <a:gd name="connsiteY2570" fmla="*/ 69247 h 633507"/>
                      <a:gd name="connsiteX2571" fmla="*/ 1801573 w 2102372"/>
                      <a:gd name="connsiteY2571" fmla="*/ 68961 h 633507"/>
                      <a:gd name="connsiteX2572" fmla="*/ 1801097 w 2102372"/>
                      <a:gd name="connsiteY2572" fmla="*/ 67913 h 633507"/>
                      <a:gd name="connsiteX2573" fmla="*/ 1800621 w 2102372"/>
                      <a:gd name="connsiteY2573" fmla="*/ 66103 h 633507"/>
                      <a:gd name="connsiteX2574" fmla="*/ 1800430 w 2102372"/>
                      <a:gd name="connsiteY2574" fmla="*/ 65723 h 633507"/>
                      <a:gd name="connsiteX2575" fmla="*/ 1799954 w 2102372"/>
                      <a:gd name="connsiteY2575" fmla="*/ 65818 h 633507"/>
                      <a:gd name="connsiteX2576" fmla="*/ 1797954 w 2102372"/>
                      <a:gd name="connsiteY2576" fmla="*/ 64675 h 633507"/>
                      <a:gd name="connsiteX2577" fmla="*/ 1797287 w 2102372"/>
                      <a:gd name="connsiteY2577" fmla="*/ 64294 h 633507"/>
                      <a:gd name="connsiteX2578" fmla="*/ 1796335 w 2102372"/>
                      <a:gd name="connsiteY2578" fmla="*/ 63627 h 633507"/>
                      <a:gd name="connsiteX2579" fmla="*/ 1795668 w 2102372"/>
                      <a:gd name="connsiteY2579" fmla="*/ 62865 h 633507"/>
                      <a:gd name="connsiteX2580" fmla="*/ 1794334 w 2102372"/>
                      <a:gd name="connsiteY2580" fmla="*/ 61246 h 633507"/>
                      <a:gd name="connsiteX2581" fmla="*/ 1794239 w 2102372"/>
                      <a:gd name="connsiteY2581" fmla="*/ 61055 h 633507"/>
                      <a:gd name="connsiteX2582" fmla="*/ 1793001 w 2102372"/>
                      <a:gd name="connsiteY2582" fmla="*/ 59436 h 633507"/>
                      <a:gd name="connsiteX2583" fmla="*/ 1790810 w 2102372"/>
                      <a:gd name="connsiteY2583" fmla="*/ 57722 h 633507"/>
                      <a:gd name="connsiteX2584" fmla="*/ 1789572 w 2102372"/>
                      <a:gd name="connsiteY2584" fmla="*/ 55626 h 633507"/>
                      <a:gd name="connsiteX2585" fmla="*/ 1789286 w 2102372"/>
                      <a:gd name="connsiteY2585" fmla="*/ 55245 h 633507"/>
                      <a:gd name="connsiteX2586" fmla="*/ 1788429 w 2102372"/>
                      <a:gd name="connsiteY2586" fmla="*/ 53626 h 633507"/>
                      <a:gd name="connsiteX2587" fmla="*/ 1789953 w 2102372"/>
                      <a:gd name="connsiteY2587" fmla="*/ 51340 h 633507"/>
                      <a:gd name="connsiteX2588" fmla="*/ 1790048 w 2102372"/>
                      <a:gd name="connsiteY2588" fmla="*/ 51245 h 633507"/>
                      <a:gd name="connsiteX2589" fmla="*/ 1790048 w 2102372"/>
                      <a:gd name="connsiteY2589" fmla="*/ 50292 h 633507"/>
                      <a:gd name="connsiteX2590" fmla="*/ 1790048 w 2102372"/>
                      <a:gd name="connsiteY2590" fmla="*/ 49435 h 633507"/>
                      <a:gd name="connsiteX2591" fmla="*/ 1790143 w 2102372"/>
                      <a:gd name="connsiteY2591" fmla="*/ 48673 h 633507"/>
                      <a:gd name="connsiteX2592" fmla="*/ 1790239 w 2102372"/>
                      <a:gd name="connsiteY2592" fmla="*/ 47720 h 633507"/>
                      <a:gd name="connsiteX2593" fmla="*/ 1788810 w 2102372"/>
                      <a:gd name="connsiteY2593" fmla="*/ 47149 h 633507"/>
                      <a:gd name="connsiteX2594" fmla="*/ 1788334 w 2102372"/>
                      <a:gd name="connsiteY2594" fmla="*/ 47149 h 633507"/>
                      <a:gd name="connsiteX2595" fmla="*/ 1786428 w 2102372"/>
                      <a:gd name="connsiteY2595" fmla="*/ 47053 h 633507"/>
                      <a:gd name="connsiteX2596" fmla="*/ 1784619 w 2102372"/>
                      <a:gd name="connsiteY2596" fmla="*/ 46863 h 633507"/>
                      <a:gd name="connsiteX2597" fmla="*/ 1781857 w 2102372"/>
                      <a:gd name="connsiteY2597" fmla="*/ 45339 h 633507"/>
                      <a:gd name="connsiteX2598" fmla="*/ 1782618 w 2102372"/>
                      <a:gd name="connsiteY2598" fmla="*/ 42386 h 633507"/>
                      <a:gd name="connsiteX2599" fmla="*/ 1783476 w 2102372"/>
                      <a:gd name="connsiteY2599" fmla="*/ 41434 h 633507"/>
                      <a:gd name="connsiteX2600" fmla="*/ 1782904 w 2102372"/>
                      <a:gd name="connsiteY2600" fmla="*/ 41434 h 633507"/>
                      <a:gd name="connsiteX2601" fmla="*/ 1782618 w 2102372"/>
                      <a:gd name="connsiteY2601" fmla="*/ 41434 h 633507"/>
                      <a:gd name="connsiteX2602" fmla="*/ 1781094 w 2102372"/>
                      <a:gd name="connsiteY2602" fmla="*/ 40767 h 633507"/>
                      <a:gd name="connsiteX2603" fmla="*/ 1780999 w 2102372"/>
                      <a:gd name="connsiteY2603" fmla="*/ 38291 h 633507"/>
                      <a:gd name="connsiteX2604" fmla="*/ 1780809 w 2102372"/>
                      <a:gd name="connsiteY2604" fmla="*/ 37052 h 633507"/>
                      <a:gd name="connsiteX2605" fmla="*/ 1779190 w 2102372"/>
                      <a:gd name="connsiteY2605" fmla="*/ 35243 h 633507"/>
                      <a:gd name="connsiteX2606" fmla="*/ 1778142 w 2102372"/>
                      <a:gd name="connsiteY2606" fmla="*/ 34195 h 633507"/>
                      <a:gd name="connsiteX2607" fmla="*/ 1777761 w 2102372"/>
                      <a:gd name="connsiteY2607" fmla="*/ 34385 h 633507"/>
                      <a:gd name="connsiteX2608" fmla="*/ 1777570 w 2102372"/>
                      <a:gd name="connsiteY2608" fmla="*/ 34480 h 633507"/>
                      <a:gd name="connsiteX2609" fmla="*/ 1775570 w 2102372"/>
                      <a:gd name="connsiteY2609" fmla="*/ 34671 h 633507"/>
                      <a:gd name="connsiteX2610" fmla="*/ 1775094 w 2102372"/>
                      <a:gd name="connsiteY2610" fmla="*/ 32195 h 633507"/>
                      <a:gd name="connsiteX2611" fmla="*/ 1775094 w 2102372"/>
                      <a:gd name="connsiteY2611" fmla="*/ 31718 h 633507"/>
                      <a:gd name="connsiteX2612" fmla="*/ 1774332 w 2102372"/>
                      <a:gd name="connsiteY2612" fmla="*/ 30956 h 633507"/>
                      <a:gd name="connsiteX2613" fmla="*/ 1773189 w 2102372"/>
                      <a:gd name="connsiteY2613" fmla="*/ 30385 h 633507"/>
                      <a:gd name="connsiteX2614" fmla="*/ 1771665 w 2102372"/>
                      <a:gd name="connsiteY2614" fmla="*/ 29623 h 633507"/>
                      <a:gd name="connsiteX2615" fmla="*/ 1770712 w 2102372"/>
                      <a:gd name="connsiteY2615" fmla="*/ 30956 h 633507"/>
                      <a:gd name="connsiteX2616" fmla="*/ 1768045 w 2102372"/>
                      <a:gd name="connsiteY2616" fmla="*/ 29908 h 633507"/>
                      <a:gd name="connsiteX2617" fmla="*/ 1766712 w 2102372"/>
                      <a:gd name="connsiteY2617" fmla="*/ 26289 h 633507"/>
                      <a:gd name="connsiteX2618" fmla="*/ 1768712 w 2102372"/>
                      <a:gd name="connsiteY2618" fmla="*/ 24860 h 633507"/>
                      <a:gd name="connsiteX2619" fmla="*/ 1768998 w 2102372"/>
                      <a:gd name="connsiteY2619" fmla="*/ 24860 h 633507"/>
                      <a:gd name="connsiteX2620" fmla="*/ 1768617 w 2102372"/>
                      <a:gd name="connsiteY2620" fmla="*/ 24289 h 633507"/>
                      <a:gd name="connsiteX2621" fmla="*/ 1767855 w 2102372"/>
                      <a:gd name="connsiteY2621" fmla="*/ 22860 h 633507"/>
                      <a:gd name="connsiteX2622" fmla="*/ 1769188 w 2102372"/>
                      <a:gd name="connsiteY2622" fmla="*/ 21050 h 633507"/>
                      <a:gd name="connsiteX2623" fmla="*/ 1768712 w 2102372"/>
                      <a:gd name="connsiteY2623" fmla="*/ 20860 h 633507"/>
                      <a:gd name="connsiteX2624" fmla="*/ 1768141 w 2102372"/>
                      <a:gd name="connsiteY2624" fmla="*/ 20669 h 633507"/>
                      <a:gd name="connsiteX2625" fmla="*/ 1767855 w 2102372"/>
                      <a:gd name="connsiteY2625" fmla="*/ 21336 h 633507"/>
                      <a:gd name="connsiteX2626" fmla="*/ 1767569 w 2102372"/>
                      <a:gd name="connsiteY2626" fmla="*/ 22003 h 633507"/>
                      <a:gd name="connsiteX2627" fmla="*/ 1766712 w 2102372"/>
                      <a:gd name="connsiteY2627" fmla="*/ 22765 h 633507"/>
                      <a:gd name="connsiteX2628" fmla="*/ 1765378 w 2102372"/>
                      <a:gd name="connsiteY2628" fmla="*/ 22479 h 633507"/>
                      <a:gd name="connsiteX2629" fmla="*/ 1764331 w 2102372"/>
                      <a:gd name="connsiteY2629" fmla="*/ 21526 h 633507"/>
                      <a:gd name="connsiteX2630" fmla="*/ 1763854 w 2102372"/>
                      <a:gd name="connsiteY2630" fmla="*/ 21050 h 633507"/>
                      <a:gd name="connsiteX2631" fmla="*/ 1762330 w 2102372"/>
                      <a:gd name="connsiteY2631" fmla="*/ 19812 h 633507"/>
                      <a:gd name="connsiteX2632" fmla="*/ 1760616 w 2102372"/>
                      <a:gd name="connsiteY2632" fmla="*/ 17717 h 633507"/>
                      <a:gd name="connsiteX2633" fmla="*/ 1760140 w 2102372"/>
                      <a:gd name="connsiteY2633" fmla="*/ 17812 h 633507"/>
                      <a:gd name="connsiteX2634" fmla="*/ 1759568 w 2102372"/>
                      <a:gd name="connsiteY2634" fmla="*/ 17907 h 633507"/>
                      <a:gd name="connsiteX2635" fmla="*/ 1759092 w 2102372"/>
                      <a:gd name="connsiteY2635" fmla="*/ 18383 h 633507"/>
                      <a:gd name="connsiteX2636" fmla="*/ 1758997 w 2102372"/>
                      <a:gd name="connsiteY2636" fmla="*/ 18574 h 633507"/>
                      <a:gd name="connsiteX2637" fmla="*/ 1758235 w 2102372"/>
                      <a:gd name="connsiteY2637" fmla="*/ 19241 h 633507"/>
                      <a:gd name="connsiteX2638" fmla="*/ 1758044 w 2102372"/>
                      <a:gd name="connsiteY2638" fmla="*/ 19336 h 633507"/>
                      <a:gd name="connsiteX2639" fmla="*/ 1756901 w 2102372"/>
                      <a:gd name="connsiteY2639" fmla="*/ 20193 h 633507"/>
                      <a:gd name="connsiteX2640" fmla="*/ 1755758 w 2102372"/>
                      <a:gd name="connsiteY2640" fmla="*/ 19812 h 633507"/>
                      <a:gd name="connsiteX2641" fmla="*/ 1754901 w 2102372"/>
                      <a:gd name="connsiteY2641" fmla="*/ 17240 h 633507"/>
                      <a:gd name="connsiteX2642" fmla="*/ 1755949 w 2102372"/>
                      <a:gd name="connsiteY2642" fmla="*/ 15621 h 633507"/>
                      <a:gd name="connsiteX2643" fmla="*/ 1756139 w 2102372"/>
                      <a:gd name="connsiteY2643" fmla="*/ 15526 h 633507"/>
                      <a:gd name="connsiteX2644" fmla="*/ 1756329 w 2102372"/>
                      <a:gd name="connsiteY2644" fmla="*/ 14954 h 633507"/>
                      <a:gd name="connsiteX2645" fmla="*/ 1756234 w 2102372"/>
                      <a:gd name="connsiteY2645" fmla="*/ 13621 h 633507"/>
                      <a:gd name="connsiteX2646" fmla="*/ 1755853 w 2102372"/>
                      <a:gd name="connsiteY2646" fmla="*/ 13621 h 633507"/>
                      <a:gd name="connsiteX2647" fmla="*/ 1755568 w 2102372"/>
                      <a:gd name="connsiteY2647" fmla="*/ 13621 h 633507"/>
                      <a:gd name="connsiteX2648" fmla="*/ 1753853 w 2102372"/>
                      <a:gd name="connsiteY2648" fmla="*/ 12668 h 633507"/>
                      <a:gd name="connsiteX2649" fmla="*/ 1753567 w 2102372"/>
                      <a:gd name="connsiteY2649" fmla="*/ 12478 h 633507"/>
                      <a:gd name="connsiteX2650" fmla="*/ 1752901 w 2102372"/>
                      <a:gd name="connsiteY2650" fmla="*/ 11621 h 633507"/>
                      <a:gd name="connsiteX2651" fmla="*/ 1752234 w 2102372"/>
                      <a:gd name="connsiteY2651" fmla="*/ 10763 h 633507"/>
                      <a:gd name="connsiteX2652" fmla="*/ 1748519 w 2102372"/>
                      <a:gd name="connsiteY2652" fmla="*/ 10573 h 633507"/>
                      <a:gd name="connsiteX2653" fmla="*/ 1747852 w 2102372"/>
                      <a:gd name="connsiteY2653" fmla="*/ 10573 h 633507"/>
                      <a:gd name="connsiteX2654" fmla="*/ 1745852 w 2102372"/>
                      <a:gd name="connsiteY2654" fmla="*/ 9906 h 633507"/>
                      <a:gd name="connsiteX2655" fmla="*/ 1745566 w 2102372"/>
                      <a:gd name="connsiteY2655" fmla="*/ 9906 h 633507"/>
                      <a:gd name="connsiteX2656" fmla="*/ 1744804 w 2102372"/>
                      <a:gd name="connsiteY2656" fmla="*/ 9906 h 633507"/>
                      <a:gd name="connsiteX2657" fmla="*/ 1742709 w 2102372"/>
                      <a:gd name="connsiteY2657" fmla="*/ 9430 h 633507"/>
                      <a:gd name="connsiteX2658" fmla="*/ 1742328 w 2102372"/>
                      <a:gd name="connsiteY2658" fmla="*/ 9239 h 633507"/>
                      <a:gd name="connsiteX2659" fmla="*/ 1740804 w 2102372"/>
                      <a:gd name="connsiteY2659" fmla="*/ 8477 h 633507"/>
                      <a:gd name="connsiteX2660" fmla="*/ 1738613 w 2102372"/>
                      <a:gd name="connsiteY2660" fmla="*/ 8096 h 633507"/>
                      <a:gd name="connsiteX2661" fmla="*/ 1736327 w 2102372"/>
                      <a:gd name="connsiteY2661" fmla="*/ 8382 h 633507"/>
                      <a:gd name="connsiteX2662" fmla="*/ 1734517 w 2102372"/>
                      <a:gd name="connsiteY2662" fmla="*/ 9049 h 633507"/>
                      <a:gd name="connsiteX2663" fmla="*/ 1733851 w 2102372"/>
                      <a:gd name="connsiteY2663" fmla="*/ 9525 h 633507"/>
                      <a:gd name="connsiteX2664" fmla="*/ 1732612 w 2102372"/>
                      <a:gd name="connsiteY2664" fmla="*/ 10287 h 633507"/>
                      <a:gd name="connsiteX2665" fmla="*/ 1731755 w 2102372"/>
                      <a:gd name="connsiteY2665" fmla="*/ 11049 h 633507"/>
                      <a:gd name="connsiteX2666" fmla="*/ 1732136 w 2102372"/>
                      <a:gd name="connsiteY2666" fmla="*/ 11621 h 633507"/>
                      <a:gd name="connsiteX2667" fmla="*/ 1732327 w 2102372"/>
                      <a:gd name="connsiteY2667" fmla="*/ 11811 h 633507"/>
                      <a:gd name="connsiteX2668" fmla="*/ 1732708 w 2102372"/>
                      <a:gd name="connsiteY2668" fmla="*/ 13906 h 633507"/>
                      <a:gd name="connsiteX2669" fmla="*/ 1731374 w 2102372"/>
                      <a:gd name="connsiteY2669" fmla="*/ 14573 h 633507"/>
                      <a:gd name="connsiteX2670" fmla="*/ 1730231 w 2102372"/>
                      <a:gd name="connsiteY2670" fmla="*/ 14097 h 633507"/>
                      <a:gd name="connsiteX2671" fmla="*/ 1729850 w 2102372"/>
                      <a:gd name="connsiteY2671" fmla="*/ 13621 h 633507"/>
                      <a:gd name="connsiteX2672" fmla="*/ 1729278 w 2102372"/>
                      <a:gd name="connsiteY2672" fmla="*/ 12859 h 633507"/>
                      <a:gd name="connsiteX2673" fmla="*/ 1728421 w 2102372"/>
                      <a:gd name="connsiteY2673" fmla="*/ 13240 h 633507"/>
                      <a:gd name="connsiteX2674" fmla="*/ 1727945 w 2102372"/>
                      <a:gd name="connsiteY2674" fmla="*/ 13430 h 633507"/>
                      <a:gd name="connsiteX2675" fmla="*/ 1725659 w 2102372"/>
                      <a:gd name="connsiteY2675" fmla="*/ 13049 h 633507"/>
                      <a:gd name="connsiteX2676" fmla="*/ 1725183 w 2102372"/>
                      <a:gd name="connsiteY2676" fmla="*/ 11525 h 633507"/>
                      <a:gd name="connsiteX2677" fmla="*/ 1725183 w 2102372"/>
                      <a:gd name="connsiteY2677" fmla="*/ 11430 h 633507"/>
                      <a:gd name="connsiteX2678" fmla="*/ 1723754 w 2102372"/>
                      <a:gd name="connsiteY2678" fmla="*/ 11335 h 633507"/>
                      <a:gd name="connsiteX2679" fmla="*/ 1721944 w 2102372"/>
                      <a:gd name="connsiteY2679" fmla="*/ 11906 h 633507"/>
                      <a:gd name="connsiteX2680" fmla="*/ 1720706 w 2102372"/>
                      <a:gd name="connsiteY2680" fmla="*/ 12382 h 633507"/>
                      <a:gd name="connsiteX2681" fmla="*/ 1718610 w 2102372"/>
                      <a:gd name="connsiteY2681" fmla="*/ 12192 h 633507"/>
                      <a:gd name="connsiteX2682" fmla="*/ 1718229 w 2102372"/>
                      <a:gd name="connsiteY2682" fmla="*/ 12097 h 633507"/>
                      <a:gd name="connsiteX2683" fmla="*/ 1716325 w 2102372"/>
                      <a:gd name="connsiteY2683" fmla="*/ 11335 h 633507"/>
                      <a:gd name="connsiteX2684" fmla="*/ 1716134 w 2102372"/>
                      <a:gd name="connsiteY2684" fmla="*/ 11144 h 633507"/>
                      <a:gd name="connsiteX2685" fmla="*/ 1715658 w 2102372"/>
                      <a:gd name="connsiteY2685" fmla="*/ 11049 h 633507"/>
                      <a:gd name="connsiteX2686" fmla="*/ 1714419 w 2102372"/>
                      <a:gd name="connsiteY2686" fmla="*/ 9906 h 633507"/>
                      <a:gd name="connsiteX2687" fmla="*/ 1714229 w 2102372"/>
                      <a:gd name="connsiteY2687" fmla="*/ 9620 h 633507"/>
                      <a:gd name="connsiteX2688" fmla="*/ 1712515 w 2102372"/>
                      <a:gd name="connsiteY2688" fmla="*/ 7810 h 633507"/>
                      <a:gd name="connsiteX2689" fmla="*/ 1710514 w 2102372"/>
                      <a:gd name="connsiteY2689" fmla="*/ 6477 h 633507"/>
                      <a:gd name="connsiteX2690" fmla="*/ 1709562 w 2102372"/>
                      <a:gd name="connsiteY2690" fmla="*/ 6382 h 633507"/>
                      <a:gd name="connsiteX2691" fmla="*/ 1708704 w 2102372"/>
                      <a:gd name="connsiteY2691" fmla="*/ 7144 h 633507"/>
                      <a:gd name="connsiteX2692" fmla="*/ 1707466 w 2102372"/>
                      <a:gd name="connsiteY2692" fmla="*/ 8096 h 633507"/>
                      <a:gd name="connsiteX2693" fmla="*/ 1705561 w 2102372"/>
                      <a:gd name="connsiteY2693" fmla="*/ 7525 h 633507"/>
                      <a:gd name="connsiteX2694" fmla="*/ 1705371 w 2102372"/>
                      <a:gd name="connsiteY2694" fmla="*/ 7334 h 633507"/>
                      <a:gd name="connsiteX2695" fmla="*/ 1704799 w 2102372"/>
                      <a:gd name="connsiteY2695" fmla="*/ 6477 h 633507"/>
                      <a:gd name="connsiteX2696" fmla="*/ 1704704 w 2102372"/>
                      <a:gd name="connsiteY2696" fmla="*/ 6286 h 633507"/>
                      <a:gd name="connsiteX2697" fmla="*/ 1703752 w 2102372"/>
                      <a:gd name="connsiteY2697" fmla="*/ 6668 h 633507"/>
                      <a:gd name="connsiteX2698" fmla="*/ 1701942 w 2102372"/>
                      <a:gd name="connsiteY2698" fmla="*/ 5525 h 633507"/>
                      <a:gd name="connsiteX2699" fmla="*/ 1701561 w 2102372"/>
                      <a:gd name="connsiteY2699" fmla="*/ 5144 h 633507"/>
                      <a:gd name="connsiteX2700" fmla="*/ 1699751 w 2102372"/>
                      <a:gd name="connsiteY2700" fmla="*/ 4096 h 633507"/>
                      <a:gd name="connsiteX2701" fmla="*/ 1698989 w 2102372"/>
                      <a:gd name="connsiteY2701" fmla="*/ 3715 h 633507"/>
                      <a:gd name="connsiteX2702" fmla="*/ 1697370 w 2102372"/>
                      <a:gd name="connsiteY2702" fmla="*/ 3620 h 633507"/>
                      <a:gd name="connsiteX2703" fmla="*/ 1695655 w 2102372"/>
                      <a:gd name="connsiteY2703" fmla="*/ 3620 h 633507"/>
                      <a:gd name="connsiteX2704" fmla="*/ 1694131 w 2102372"/>
                      <a:gd name="connsiteY2704" fmla="*/ 3620 h 633507"/>
                      <a:gd name="connsiteX2705" fmla="*/ 1693084 w 2102372"/>
                      <a:gd name="connsiteY2705" fmla="*/ 3334 h 633507"/>
                      <a:gd name="connsiteX2706" fmla="*/ 1692036 w 2102372"/>
                      <a:gd name="connsiteY2706" fmla="*/ 2667 h 633507"/>
                      <a:gd name="connsiteX2707" fmla="*/ 1691464 w 2102372"/>
                      <a:gd name="connsiteY2707" fmla="*/ 2191 h 633507"/>
                      <a:gd name="connsiteX2708" fmla="*/ 1690798 w 2102372"/>
                      <a:gd name="connsiteY2708" fmla="*/ 1810 h 633507"/>
                      <a:gd name="connsiteX2709" fmla="*/ 1690798 w 2102372"/>
                      <a:gd name="connsiteY2709" fmla="*/ 2191 h 633507"/>
                      <a:gd name="connsiteX2710" fmla="*/ 1690512 w 2102372"/>
                      <a:gd name="connsiteY2710" fmla="*/ 2572 h 633507"/>
                      <a:gd name="connsiteX2711" fmla="*/ 1689464 w 2102372"/>
                      <a:gd name="connsiteY2711" fmla="*/ 2857 h 633507"/>
                      <a:gd name="connsiteX2712" fmla="*/ 1688511 w 2102372"/>
                      <a:gd name="connsiteY2712" fmla="*/ 2857 h 633507"/>
                      <a:gd name="connsiteX2713" fmla="*/ 1687845 w 2102372"/>
                      <a:gd name="connsiteY2713" fmla="*/ 3143 h 633507"/>
                      <a:gd name="connsiteX2714" fmla="*/ 1685749 w 2102372"/>
                      <a:gd name="connsiteY2714" fmla="*/ 3715 h 633507"/>
                      <a:gd name="connsiteX2715" fmla="*/ 1685368 w 2102372"/>
                      <a:gd name="connsiteY2715" fmla="*/ 3715 h 633507"/>
                      <a:gd name="connsiteX2716" fmla="*/ 1683940 w 2102372"/>
                      <a:gd name="connsiteY2716" fmla="*/ 3715 h 633507"/>
                      <a:gd name="connsiteX2717" fmla="*/ 1682797 w 2102372"/>
                      <a:gd name="connsiteY2717" fmla="*/ 3524 h 633507"/>
                      <a:gd name="connsiteX2718" fmla="*/ 1681177 w 2102372"/>
                      <a:gd name="connsiteY2718" fmla="*/ 3429 h 633507"/>
                      <a:gd name="connsiteX2719" fmla="*/ 1679749 w 2102372"/>
                      <a:gd name="connsiteY2719" fmla="*/ 5334 h 633507"/>
                      <a:gd name="connsiteX2720" fmla="*/ 1677748 w 2102372"/>
                      <a:gd name="connsiteY2720" fmla="*/ 7049 h 633507"/>
                      <a:gd name="connsiteX2721" fmla="*/ 1675843 w 2102372"/>
                      <a:gd name="connsiteY2721" fmla="*/ 7239 h 633507"/>
                      <a:gd name="connsiteX2722" fmla="*/ 1674510 w 2102372"/>
                      <a:gd name="connsiteY2722" fmla="*/ 7906 h 633507"/>
                      <a:gd name="connsiteX2723" fmla="*/ 1674034 w 2102372"/>
                      <a:gd name="connsiteY2723" fmla="*/ 8192 h 633507"/>
                      <a:gd name="connsiteX2724" fmla="*/ 1672605 w 2102372"/>
                      <a:gd name="connsiteY2724" fmla="*/ 9430 h 633507"/>
                      <a:gd name="connsiteX2725" fmla="*/ 1669652 w 2102372"/>
                      <a:gd name="connsiteY2725" fmla="*/ 10763 h 633507"/>
                      <a:gd name="connsiteX2726" fmla="*/ 1667461 w 2102372"/>
                      <a:gd name="connsiteY2726" fmla="*/ 11240 h 633507"/>
                      <a:gd name="connsiteX2727" fmla="*/ 1666033 w 2102372"/>
                      <a:gd name="connsiteY2727" fmla="*/ 11621 h 633507"/>
                      <a:gd name="connsiteX2728" fmla="*/ 1665270 w 2102372"/>
                      <a:gd name="connsiteY2728" fmla="*/ 11811 h 633507"/>
                      <a:gd name="connsiteX2729" fmla="*/ 1662603 w 2102372"/>
                      <a:gd name="connsiteY2729" fmla="*/ 12478 h 633507"/>
                      <a:gd name="connsiteX2730" fmla="*/ 1660508 w 2102372"/>
                      <a:gd name="connsiteY2730" fmla="*/ 12954 h 633507"/>
                      <a:gd name="connsiteX2731" fmla="*/ 1660318 w 2102372"/>
                      <a:gd name="connsiteY2731" fmla="*/ 13145 h 633507"/>
                      <a:gd name="connsiteX2732" fmla="*/ 1659270 w 2102372"/>
                      <a:gd name="connsiteY2732" fmla="*/ 13906 h 633507"/>
                      <a:gd name="connsiteX2733" fmla="*/ 1656222 w 2102372"/>
                      <a:gd name="connsiteY2733" fmla="*/ 12954 h 633507"/>
                      <a:gd name="connsiteX2734" fmla="*/ 1655841 w 2102372"/>
                      <a:gd name="connsiteY2734" fmla="*/ 12573 h 633507"/>
                      <a:gd name="connsiteX2735" fmla="*/ 1655365 w 2102372"/>
                      <a:gd name="connsiteY2735" fmla="*/ 12001 h 633507"/>
                      <a:gd name="connsiteX2736" fmla="*/ 1655174 w 2102372"/>
                      <a:gd name="connsiteY2736" fmla="*/ 12192 h 633507"/>
                      <a:gd name="connsiteX2737" fmla="*/ 1654888 w 2102372"/>
                      <a:gd name="connsiteY2737" fmla="*/ 12478 h 633507"/>
                      <a:gd name="connsiteX2738" fmla="*/ 1654698 w 2102372"/>
                      <a:gd name="connsiteY2738" fmla="*/ 12764 h 633507"/>
                      <a:gd name="connsiteX2739" fmla="*/ 1653841 w 2102372"/>
                      <a:gd name="connsiteY2739" fmla="*/ 13906 h 633507"/>
                      <a:gd name="connsiteX2740" fmla="*/ 1652031 w 2102372"/>
                      <a:gd name="connsiteY2740" fmla="*/ 14288 h 633507"/>
                      <a:gd name="connsiteX2741" fmla="*/ 1651174 w 2102372"/>
                      <a:gd name="connsiteY2741" fmla="*/ 14192 h 633507"/>
                      <a:gd name="connsiteX2742" fmla="*/ 1650793 w 2102372"/>
                      <a:gd name="connsiteY2742" fmla="*/ 14954 h 633507"/>
                      <a:gd name="connsiteX2743" fmla="*/ 1650221 w 2102372"/>
                      <a:gd name="connsiteY2743" fmla="*/ 16383 h 633507"/>
                      <a:gd name="connsiteX2744" fmla="*/ 1647364 w 2102372"/>
                      <a:gd name="connsiteY2744" fmla="*/ 17335 h 633507"/>
                      <a:gd name="connsiteX2745" fmla="*/ 1647173 w 2102372"/>
                      <a:gd name="connsiteY2745" fmla="*/ 17335 h 633507"/>
                      <a:gd name="connsiteX2746" fmla="*/ 1645363 w 2102372"/>
                      <a:gd name="connsiteY2746" fmla="*/ 17621 h 633507"/>
                      <a:gd name="connsiteX2747" fmla="*/ 1643649 w 2102372"/>
                      <a:gd name="connsiteY2747" fmla="*/ 18098 h 633507"/>
                      <a:gd name="connsiteX2748" fmla="*/ 1642982 w 2102372"/>
                      <a:gd name="connsiteY2748" fmla="*/ 18193 h 633507"/>
                      <a:gd name="connsiteX2749" fmla="*/ 1641363 w 2102372"/>
                      <a:gd name="connsiteY2749" fmla="*/ 19526 h 633507"/>
                      <a:gd name="connsiteX2750" fmla="*/ 1640791 w 2102372"/>
                      <a:gd name="connsiteY2750" fmla="*/ 20002 h 633507"/>
                      <a:gd name="connsiteX2751" fmla="*/ 1638601 w 2102372"/>
                      <a:gd name="connsiteY2751" fmla="*/ 20765 h 633507"/>
                      <a:gd name="connsiteX2752" fmla="*/ 1637267 w 2102372"/>
                      <a:gd name="connsiteY2752" fmla="*/ 21907 h 633507"/>
                      <a:gd name="connsiteX2753" fmla="*/ 1637077 w 2102372"/>
                      <a:gd name="connsiteY2753" fmla="*/ 22098 h 633507"/>
                      <a:gd name="connsiteX2754" fmla="*/ 1634886 w 2102372"/>
                      <a:gd name="connsiteY2754" fmla="*/ 23717 h 633507"/>
                      <a:gd name="connsiteX2755" fmla="*/ 1633933 w 2102372"/>
                      <a:gd name="connsiteY2755" fmla="*/ 24289 h 633507"/>
                      <a:gd name="connsiteX2756" fmla="*/ 1632124 w 2102372"/>
                      <a:gd name="connsiteY2756" fmla="*/ 25241 h 633507"/>
                      <a:gd name="connsiteX2757" fmla="*/ 1629171 w 2102372"/>
                      <a:gd name="connsiteY2757" fmla="*/ 26003 h 633507"/>
                      <a:gd name="connsiteX2758" fmla="*/ 1628790 w 2102372"/>
                      <a:gd name="connsiteY2758" fmla="*/ 26003 h 633507"/>
                      <a:gd name="connsiteX2759" fmla="*/ 1628694 w 2102372"/>
                      <a:gd name="connsiteY2759" fmla="*/ 26384 h 633507"/>
                      <a:gd name="connsiteX2760" fmla="*/ 1628504 w 2102372"/>
                      <a:gd name="connsiteY2760" fmla="*/ 26670 h 633507"/>
                      <a:gd name="connsiteX2761" fmla="*/ 1627552 w 2102372"/>
                      <a:gd name="connsiteY2761" fmla="*/ 27718 h 633507"/>
                      <a:gd name="connsiteX2762" fmla="*/ 1626599 w 2102372"/>
                      <a:gd name="connsiteY2762" fmla="*/ 28289 h 633507"/>
                      <a:gd name="connsiteX2763" fmla="*/ 1624789 w 2102372"/>
                      <a:gd name="connsiteY2763" fmla="*/ 28766 h 633507"/>
                      <a:gd name="connsiteX2764" fmla="*/ 1623646 w 2102372"/>
                      <a:gd name="connsiteY2764" fmla="*/ 28956 h 633507"/>
                      <a:gd name="connsiteX2765" fmla="*/ 1621836 w 2102372"/>
                      <a:gd name="connsiteY2765" fmla="*/ 28670 h 633507"/>
                      <a:gd name="connsiteX2766" fmla="*/ 1621646 w 2102372"/>
                      <a:gd name="connsiteY2766" fmla="*/ 28480 h 633507"/>
                      <a:gd name="connsiteX2767" fmla="*/ 1621456 w 2102372"/>
                      <a:gd name="connsiteY2767" fmla="*/ 28194 h 633507"/>
                      <a:gd name="connsiteX2768" fmla="*/ 1621360 w 2102372"/>
                      <a:gd name="connsiteY2768" fmla="*/ 28384 h 633507"/>
                      <a:gd name="connsiteX2769" fmla="*/ 1620884 w 2102372"/>
                      <a:gd name="connsiteY2769" fmla="*/ 28956 h 633507"/>
                      <a:gd name="connsiteX2770" fmla="*/ 1618693 w 2102372"/>
                      <a:gd name="connsiteY2770" fmla="*/ 29432 h 633507"/>
                      <a:gd name="connsiteX2771" fmla="*/ 1618217 w 2102372"/>
                      <a:gd name="connsiteY2771" fmla="*/ 29432 h 633507"/>
                      <a:gd name="connsiteX2772" fmla="*/ 1617741 w 2102372"/>
                      <a:gd name="connsiteY2772" fmla="*/ 29623 h 633507"/>
                      <a:gd name="connsiteX2773" fmla="*/ 1616217 w 2102372"/>
                      <a:gd name="connsiteY2773" fmla="*/ 30099 h 633507"/>
                      <a:gd name="connsiteX2774" fmla="*/ 1615836 w 2102372"/>
                      <a:gd name="connsiteY2774" fmla="*/ 30385 h 633507"/>
                      <a:gd name="connsiteX2775" fmla="*/ 1615264 w 2102372"/>
                      <a:gd name="connsiteY2775" fmla="*/ 30956 h 633507"/>
                      <a:gd name="connsiteX2776" fmla="*/ 1615264 w 2102372"/>
                      <a:gd name="connsiteY2776" fmla="*/ 31051 h 633507"/>
                      <a:gd name="connsiteX2777" fmla="*/ 1614978 w 2102372"/>
                      <a:gd name="connsiteY2777" fmla="*/ 32385 h 633507"/>
                      <a:gd name="connsiteX2778" fmla="*/ 1614788 w 2102372"/>
                      <a:gd name="connsiteY2778" fmla="*/ 32766 h 633507"/>
                      <a:gd name="connsiteX2779" fmla="*/ 1613264 w 2102372"/>
                      <a:gd name="connsiteY2779" fmla="*/ 34385 h 633507"/>
                      <a:gd name="connsiteX2780" fmla="*/ 1612788 w 2102372"/>
                      <a:gd name="connsiteY2780" fmla="*/ 34957 h 633507"/>
                      <a:gd name="connsiteX2781" fmla="*/ 1612502 w 2102372"/>
                      <a:gd name="connsiteY2781" fmla="*/ 35528 h 633507"/>
                      <a:gd name="connsiteX2782" fmla="*/ 1612407 w 2102372"/>
                      <a:gd name="connsiteY2782" fmla="*/ 35719 h 633507"/>
                      <a:gd name="connsiteX2783" fmla="*/ 1612502 w 2102372"/>
                      <a:gd name="connsiteY2783" fmla="*/ 36290 h 633507"/>
                      <a:gd name="connsiteX2784" fmla="*/ 1611740 w 2102372"/>
                      <a:gd name="connsiteY2784" fmla="*/ 38100 h 633507"/>
                      <a:gd name="connsiteX2785" fmla="*/ 1611454 w 2102372"/>
                      <a:gd name="connsiteY2785" fmla="*/ 38767 h 633507"/>
                      <a:gd name="connsiteX2786" fmla="*/ 1611359 w 2102372"/>
                      <a:gd name="connsiteY2786" fmla="*/ 39148 h 633507"/>
                      <a:gd name="connsiteX2787" fmla="*/ 1610121 w 2102372"/>
                      <a:gd name="connsiteY2787" fmla="*/ 40576 h 633507"/>
                      <a:gd name="connsiteX2788" fmla="*/ 1609644 w 2102372"/>
                      <a:gd name="connsiteY2788" fmla="*/ 40957 h 633507"/>
                      <a:gd name="connsiteX2789" fmla="*/ 1608692 w 2102372"/>
                      <a:gd name="connsiteY2789" fmla="*/ 42196 h 633507"/>
                      <a:gd name="connsiteX2790" fmla="*/ 1607263 w 2102372"/>
                      <a:gd name="connsiteY2790" fmla="*/ 44863 h 633507"/>
                      <a:gd name="connsiteX2791" fmla="*/ 1606120 w 2102372"/>
                      <a:gd name="connsiteY2791" fmla="*/ 46863 h 633507"/>
                      <a:gd name="connsiteX2792" fmla="*/ 1604501 w 2102372"/>
                      <a:gd name="connsiteY2792" fmla="*/ 48958 h 633507"/>
                      <a:gd name="connsiteX2793" fmla="*/ 1604596 w 2102372"/>
                      <a:gd name="connsiteY2793" fmla="*/ 49244 h 633507"/>
                      <a:gd name="connsiteX2794" fmla="*/ 1604596 w 2102372"/>
                      <a:gd name="connsiteY2794" fmla="*/ 49721 h 633507"/>
                      <a:gd name="connsiteX2795" fmla="*/ 1603263 w 2102372"/>
                      <a:gd name="connsiteY2795" fmla="*/ 51435 h 633507"/>
                      <a:gd name="connsiteX2796" fmla="*/ 1603263 w 2102372"/>
                      <a:gd name="connsiteY2796" fmla="*/ 51721 h 633507"/>
                      <a:gd name="connsiteX2797" fmla="*/ 1601834 w 2102372"/>
                      <a:gd name="connsiteY2797" fmla="*/ 53816 h 633507"/>
                      <a:gd name="connsiteX2798" fmla="*/ 1601072 w 2102372"/>
                      <a:gd name="connsiteY2798" fmla="*/ 55054 h 633507"/>
                      <a:gd name="connsiteX2799" fmla="*/ 1600882 w 2102372"/>
                      <a:gd name="connsiteY2799" fmla="*/ 55435 h 633507"/>
                      <a:gd name="connsiteX2800" fmla="*/ 1599167 w 2102372"/>
                      <a:gd name="connsiteY2800" fmla="*/ 56388 h 633507"/>
                      <a:gd name="connsiteX2801" fmla="*/ 1598405 w 2102372"/>
                      <a:gd name="connsiteY2801" fmla="*/ 57245 h 633507"/>
                      <a:gd name="connsiteX2802" fmla="*/ 1597452 w 2102372"/>
                      <a:gd name="connsiteY2802" fmla="*/ 58102 h 633507"/>
                      <a:gd name="connsiteX2803" fmla="*/ 1597072 w 2102372"/>
                      <a:gd name="connsiteY2803" fmla="*/ 58293 h 633507"/>
                      <a:gd name="connsiteX2804" fmla="*/ 1597643 w 2102372"/>
                      <a:gd name="connsiteY2804" fmla="*/ 59626 h 633507"/>
                      <a:gd name="connsiteX2805" fmla="*/ 1598215 w 2102372"/>
                      <a:gd name="connsiteY2805" fmla="*/ 62675 h 633507"/>
                      <a:gd name="connsiteX2806" fmla="*/ 1598881 w 2102372"/>
                      <a:gd name="connsiteY2806" fmla="*/ 65627 h 633507"/>
                      <a:gd name="connsiteX2807" fmla="*/ 1598881 w 2102372"/>
                      <a:gd name="connsiteY2807" fmla="*/ 65723 h 633507"/>
                      <a:gd name="connsiteX2808" fmla="*/ 1599262 w 2102372"/>
                      <a:gd name="connsiteY2808" fmla="*/ 65627 h 633507"/>
                      <a:gd name="connsiteX2809" fmla="*/ 1599643 w 2102372"/>
                      <a:gd name="connsiteY2809" fmla="*/ 65532 h 633507"/>
                      <a:gd name="connsiteX2810" fmla="*/ 1601167 w 2102372"/>
                      <a:gd name="connsiteY2810" fmla="*/ 65437 h 633507"/>
                      <a:gd name="connsiteX2811" fmla="*/ 1601834 w 2102372"/>
                      <a:gd name="connsiteY2811" fmla="*/ 65437 h 633507"/>
                      <a:gd name="connsiteX2812" fmla="*/ 1603358 w 2102372"/>
                      <a:gd name="connsiteY2812" fmla="*/ 63818 h 633507"/>
                      <a:gd name="connsiteX2813" fmla="*/ 1607263 w 2102372"/>
                      <a:gd name="connsiteY2813" fmla="*/ 62675 h 633507"/>
                      <a:gd name="connsiteX2814" fmla="*/ 1608216 w 2102372"/>
                      <a:gd name="connsiteY2814" fmla="*/ 61817 h 633507"/>
                      <a:gd name="connsiteX2815" fmla="*/ 1608406 w 2102372"/>
                      <a:gd name="connsiteY2815" fmla="*/ 61531 h 633507"/>
                      <a:gd name="connsiteX2816" fmla="*/ 1611645 w 2102372"/>
                      <a:gd name="connsiteY2816" fmla="*/ 62008 h 633507"/>
                      <a:gd name="connsiteX2817" fmla="*/ 1612121 w 2102372"/>
                      <a:gd name="connsiteY2817" fmla="*/ 62294 h 633507"/>
                      <a:gd name="connsiteX2818" fmla="*/ 1613645 w 2102372"/>
                      <a:gd name="connsiteY2818" fmla="*/ 62770 h 633507"/>
                      <a:gd name="connsiteX2819" fmla="*/ 1615074 w 2102372"/>
                      <a:gd name="connsiteY2819" fmla="*/ 63341 h 633507"/>
                      <a:gd name="connsiteX2820" fmla="*/ 1615931 w 2102372"/>
                      <a:gd name="connsiteY2820" fmla="*/ 63532 h 633507"/>
                      <a:gd name="connsiteX2821" fmla="*/ 1617169 w 2102372"/>
                      <a:gd name="connsiteY2821" fmla="*/ 64103 h 633507"/>
                      <a:gd name="connsiteX2822" fmla="*/ 1617265 w 2102372"/>
                      <a:gd name="connsiteY2822" fmla="*/ 64199 h 633507"/>
                      <a:gd name="connsiteX2823" fmla="*/ 1619074 w 2102372"/>
                      <a:gd name="connsiteY2823" fmla="*/ 64865 h 633507"/>
                      <a:gd name="connsiteX2824" fmla="*/ 1618408 w 2102372"/>
                      <a:gd name="connsiteY2824" fmla="*/ 66675 h 633507"/>
                      <a:gd name="connsiteX2825" fmla="*/ 1618217 w 2102372"/>
                      <a:gd name="connsiteY2825" fmla="*/ 66866 h 633507"/>
                      <a:gd name="connsiteX2826" fmla="*/ 1618408 w 2102372"/>
                      <a:gd name="connsiteY2826" fmla="*/ 67151 h 633507"/>
                      <a:gd name="connsiteX2827" fmla="*/ 1618408 w 2102372"/>
                      <a:gd name="connsiteY2827" fmla="*/ 68675 h 633507"/>
                      <a:gd name="connsiteX2828" fmla="*/ 1618217 w 2102372"/>
                      <a:gd name="connsiteY2828" fmla="*/ 69056 h 633507"/>
                      <a:gd name="connsiteX2829" fmla="*/ 1618217 w 2102372"/>
                      <a:gd name="connsiteY2829" fmla="*/ 69056 h 633507"/>
                      <a:gd name="connsiteX2830" fmla="*/ 1618408 w 2102372"/>
                      <a:gd name="connsiteY2830" fmla="*/ 69532 h 633507"/>
                      <a:gd name="connsiteX2831" fmla="*/ 1618122 w 2102372"/>
                      <a:gd name="connsiteY2831" fmla="*/ 72676 h 633507"/>
                      <a:gd name="connsiteX2832" fmla="*/ 1618027 w 2102372"/>
                      <a:gd name="connsiteY2832" fmla="*/ 72962 h 633507"/>
                      <a:gd name="connsiteX2833" fmla="*/ 1617550 w 2102372"/>
                      <a:gd name="connsiteY2833" fmla="*/ 74676 h 633507"/>
                      <a:gd name="connsiteX2834" fmla="*/ 1617741 w 2102372"/>
                      <a:gd name="connsiteY2834" fmla="*/ 75248 h 633507"/>
                      <a:gd name="connsiteX2835" fmla="*/ 1618503 w 2102372"/>
                      <a:gd name="connsiteY2835" fmla="*/ 76295 h 633507"/>
                      <a:gd name="connsiteX2836" fmla="*/ 1618789 w 2102372"/>
                      <a:gd name="connsiteY2836" fmla="*/ 76391 h 633507"/>
                      <a:gd name="connsiteX2837" fmla="*/ 1620312 w 2102372"/>
                      <a:gd name="connsiteY2837" fmla="*/ 77438 h 633507"/>
                      <a:gd name="connsiteX2838" fmla="*/ 1620979 w 2102372"/>
                      <a:gd name="connsiteY2838" fmla="*/ 77724 h 633507"/>
                      <a:gd name="connsiteX2839" fmla="*/ 1621932 w 2102372"/>
                      <a:gd name="connsiteY2839" fmla="*/ 78105 h 633507"/>
                      <a:gd name="connsiteX2840" fmla="*/ 1622122 w 2102372"/>
                      <a:gd name="connsiteY2840" fmla="*/ 79915 h 633507"/>
                      <a:gd name="connsiteX2841" fmla="*/ 1623170 w 2102372"/>
                      <a:gd name="connsiteY2841" fmla="*/ 81439 h 633507"/>
                      <a:gd name="connsiteX2842" fmla="*/ 1623456 w 2102372"/>
                      <a:gd name="connsiteY2842" fmla="*/ 81725 h 633507"/>
                      <a:gd name="connsiteX2843" fmla="*/ 1623646 w 2102372"/>
                      <a:gd name="connsiteY2843" fmla="*/ 83820 h 633507"/>
                      <a:gd name="connsiteX2844" fmla="*/ 1623742 w 2102372"/>
                      <a:gd name="connsiteY2844" fmla="*/ 84201 h 633507"/>
                      <a:gd name="connsiteX2845" fmla="*/ 1623456 w 2102372"/>
                      <a:gd name="connsiteY2845" fmla="*/ 86677 h 633507"/>
                      <a:gd name="connsiteX2846" fmla="*/ 1623170 w 2102372"/>
                      <a:gd name="connsiteY2846" fmla="*/ 87344 h 633507"/>
                      <a:gd name="connsiteX2847" fmla="*/ 1622503 w 2102372"/>
                      <a:gd name="connsiteY2847" fmla="*/ 88582 h 633507"/>
                      <a:gd name="connsiteX2848" fmla="*/ 1622979 w 2102372"/>
                      <a:gd name="connsiteY2848" fmla="*/ 89821 h 633507"/>
                      <a:gd name="connsiteX2849" fmla="*/ 1622789 w 2102372"/>
                      <a:gd name="connsiteY2849" fmla="*/ 93345 h 633507"/>
                      <a:gd name="connsiteX2850" fmla="*/ 1622694 w 2102372"/>
                      <a:gd name="connsiteY2850" fmla="*/ 93821 h 633507"/>
                      <a:gd name="connsiteX2851" fmla="*/ 1622599 w 2102372"/>
                      <a:gd name="connsiteY2851" fmla="*/ 94774 h 633507"/>
                      <a:gd name="connsiteX2852" fmla="*/ 1619836 w 2102372"/>
                      <a:gd name="connsiteY2852" fmla="*/ 96869 h 633507"/>
                      <a:gd name="connsiteX2853" fmla="*/ 1619836 w 2102372"/>
                      <a:gd name="connsiteY2853" fmla="*/ 97250 h 633507"/>
                      <a:gd name="connsiteX2854" fmla="*/ 1618408 w 2102372"/>
                      <a:gd name="connsiteY2854" fmla="*/ 98393 h 633507"/>
                      <a:gd name="connsiteX2855" fmla="*/ 1617836 w 2102372"/>
                      <a:gd name="connsiteY2855" fmla="*/ 98393 h 633507"/>
                      <a:gd name="connsiteX2856" fmla="*/ 1617931 w 2102372"/>
                      <a:gd name="connsiteY2856" fmla="*/ 98965 h 633507"/>
                      <a:gd name="connsiteX2857" fmla="*/ 1616407 w 2102372"/>
                      <a:gd name="connsiteY2857" fmla="*/ 100679 h 633507"/>
                      <a:gd name="connsiteX2858" fmla="*/ 1616026 w 2102372"/>
                      <a:gd name="connsiteY2858" fmla="*/ 100870 h 633507"/>
                      <a:gd name="connsiteX2859" fmla="*/ 1616122 w 2102372"/>
                      <a:gd name="connsiteY2859" fmla="*/ 101251 h 633507"/>
                      <a:gd name="connsiteX2860" fmla="*/ 1615455 w 2102372"/>
                      <a:gd name="connsiteY2860" fmla="*/ 102489 h 633507"/>
                      <a:gd name="connsiteX2861" fmla="*/ 1615169 w 2102372"/>
                      <a:gd name="connsiteY2861" fmla="*/ 102775 h 633507"/>
                      <a:gd name="connsiteX2862" fmla="*/ 1614121 w 2102372"/>
                      <a:gd name="connsiteY2862" fmla="*/ 103727 h 633507"/>
                      <a:gd name="connsiteX2863" fmla="*/ 1613931 w 2102372"/>
                      <a:gd name="connsiteY2863" fmla="*/ 103822 h 633507"/>
                      <a:gd name="connsiteX2864" fmla="*/ 1613645 w 2102372"/>
                      <a:gd name="connsiteY2864" fmla="*/ 104394 h 633507"/>
                      <a:gd name="connsiteX2865" fmla="*/ 1612788 w 2102372"/>
                      <a:gd name="connsiteY2865" fmla="*/ 105823 h 633507"/>
                      <a:gd name="connsiteX2866" fmla="*/ 1612693 w 2102372"/>
                      <a:gd name="connsiteY2866" fmla="*/ 106013 h 633507"/>
                      <a:gd name="connsiteX2867" fmla="*/ 1612026 w 2102372"/>
                      <a:gd name="connsiteY2867" fmla="*/ 106966 h 633507"/>
                      <a:gd name="connsiteX2868" fmla="*/ 1611550 w 2102372"/>
                      <a:gd name="connsiteY2868" fmla="*/ 107823 h 633507"/>
                      <a:gd name="connsiteX2869" fmla="*/ 1610502 w 2102372"/>
                      <a:gd name="connsiteY2869" fmla="*/ 109538 h 633507"/>
                      <a:gd name="connsiteX2870" fmla="*/ 1608311 w 2102372"/>
                      <a:gd name="connsiteY2870" fmla="*/ 110109 h 633507"/>
                      <a:gd name="connsiteX2871" fmla="*/ 1607930 w 2102372"/>
                      <a:gd name="connsiteY2871" fmla="*/ 111633 h 633507"/>
                      <a:gd name="connsiteX2872" fmla="*/ 1607549 w 2102372"/>
                      <a:gd name="connsiteY2872" fmla="*/ 112490 h 633507"/>
                      <a:gd name="connsiteX2873" fmla="*/ 1607740 w 2102372"/>
                      <a:gd name="connsiteY2873" fmla="*/ 114014 h 633507"/>
                      <a:gd name="connsiteX2874" fmla="*/ 1607549 w 2102372"/>
                      <a:gd name="connsiteY2874" fmla="*/ 116967 h 633507"/>
                      <a:gd name="connsiteX2875" fmla="*/ 1606882 w 2102372"/>
                      <a:gd name="connsiteY2875" fmla="*/ 118015 h 633507"/>
                      <a:gd name="connsiteX2876" fmla="*/ 1606406 w 2102372"/>
                      <a:gd name="connsiteY2876" fmla="*/ 118682 h 633507"/>
                      <a:gd name="connsiteX2877" fmla="*/ 1606787 w 2102372"/>
                      <a:gd name="connsiteY2877" fmla="*/ 119634 h 633507"/>
                      <a:gd name="connsiteX2878" fmla="*/ 1606787 w 2102372"/>
                      <a:gd name="connsiteY2878" fmla="*/ 121444 h 633507"/>
                      <a:gd name="connsiteX2879" fmla="*/ 1606597 w 2102372"/>
                      <a:gd name="connsiteY2879" fmla="*/ 121920 h 633507"/>
                      <a:gd name="connsiteX2880" fmla="*/ 1606692 w 2102372"/>
                      <a:gd name="connsiteY2880" fmla="*/ 122015 h 633507"/>
                      <a:gd name="connsiteX2881" fmla="*/ 1606977 w 2102372"/>
                      <a:gd name="connsiteY2881" fmla="*/ 123349 h 633507"/>
                      <a:gd name="connsiteX2882" fmla="*/ 1605644 w 2102372"/>
                      <a:gd name="connsiteY2882" fmla="*/ 124397 h 633507"/>
                      <a:gd name="connsiteX2883" fmla="*/ 1605549 w 2102372"/>
                      <a:gd name="connsiteY2883" fmla="*/ 124397 h 633507"/>
                      <a:gd name="connsiteX2884" fmla="*/ 1606311 w 2102372"/>
                      <a:gd name="connsiteY2884" fmla="*/ 125349 h 633507"/>
                      <a:gd name="connsiteX2885" fmla="*/ 1605263 w 2102372"/>
                      <a:gd name="connsiteY2885" fmla="*/ 126778 h 633507"/>
                      <a:gd name="connsiteX2886" fmla="*/ 1604977 w 2102372"/>
                      <a:gd name="connsiteY2886" fmla="*/ 127064 h 633507"/>
                      <a:gd name="connsiteX2887" fmla="*/ 1605168 w 2102372"/>
                      <a:gd name="connsiteY2887" fmla="*/ 127921 h 633507"/>
                      <a:gd name="connsiteX2888" fmla="*/ 1603644 w 2102372"/>
                      <a:gd name="connsiteY2888" fmla="*/ 129921 h 633507"/>
                      <a:gd name="connsiteX2889" fmla="*/ 1603453 w 2102372"/>
                      <a:gd name="connsiteY2889" fmla="*/ 130016 h 633507"/>
                      <a:gd name="connsiteX2890" fmla="*/ 1603358 w 2102372"/>
                      <a:gd name="connsiteY2890" fmla="*/ 131445 h 633507"/>
                      <a:gd name="connsiteX2891" fmla="*/ 1603549 w 2102372"/>
                      <a:gd name="connsiteY2891" fmla="*/ 131636 h 633507"/>
                      <a:gd name="connsiteX2892" fmla="*/ 1603929 w 2102372"/>
                      <a:gd name="connsiteY2892" fmla="*/ 133255 h 633507"/>
                      <a:gd name="connsiteX2893" fmla="*/ 1602786 w 2102372"/>
                      <a:gd name="connsiteY2893" fmla="*/ 134017 h 633507"/>
                      <a:gd name="connsiteX2894" fmla="*/ 1602882 w 2102372"/>
                      <a:gd name="connsiteY2894" fmla="*/ 134207 h 633507"/>
                      <a:gd name="connsiteX2895" fmla="*/ 1602977 w 2102372"/>
                      <a:gd name="connsiteY2895" fmla="*/ 134493 h 633507"/>
                      <a:gd name="connsiteX2896" fmla="*/ 1603263 w 2102372"/>
                      <a:gd name="connsiteY2896" fmla="*/ 135826 h 633507"/>
                      <a:gd name="connsiteX2897" fmla="*/ 1602977 w 2102372"/>
                      <a:gd name="connsiteY2897" fmla="*/ 137541 h 633507"/>
                      <a:gd name="connsiteX2898" fmla="*/ 1602882 w 2102372"/>
                      <a:gd name="connsiteY2898" fmla="*/ 137827 h 633507"/>
                      <a:gd name="connsiteX2899" fmla="*/ 1602882 w 2102372"/>
                      <a:gd name="connsiteY2899" fmla="*/ 138017 h 633507"/>
                      <a:gd name="connsiteX2900" fmla="*/ 1602691 w 2102372"/>
                      <a:gd name="connsiteY2900" fmla="*/ 140113 h 633507"/>
                      <a:gd name="connsiteX2901" fmla="*/ 1602501 w 2102372"/>
                      <a:gd name="connsiteY2901" fmla="*/ 140684 h 633507"/>
                      <a:gd name="connsiteX2902" fmla="*/ 1602120 w 2102372"/>
                      <a:gd name="connsiteY2902" fmla="*/ 141732 h 633507"/>
                      <a:gd name="connsiteX2903" fmla="*/ 1601929 w 2102372"/>
                      <a:gd name="connsiteY2903" fmla="*/ 142018 h 633507"/>
                      <a:gd name="connsiteX2904" fmla="*/ 1601739 w 2102372"/>
                      <a:gd name="connsiteY2904" fmla="*/ 142399 h 633507"/>
                      <a:gd name="connsiteX2905" fmla="*/ 1599929 w 2102372"/>
                      <a:gd name="connsiteY2905" fmla="*/ 144209 h 633507"/>
                      <a:gd name="connsiteX2906" fmla="*/ 1599929 w 2102372"/>
                      <a:gd name="connsiteY2906" fmla="*/ 144304 h 633507"/>
                      <a:gd name="connsiteX2907" fmla="*/ 1599643 w 2102372"/>
                      <a:gd name="connsiteY2907" fmla="*/ 144875 h 633507"/>
                      <a:gd name="connsiteX2908" fmla="*/ 1599548 w 2102372"/>
                      <a:gd name="connsiteY2908" fmla="*/ 145066 h 633507"/>
                      <a:gd name="connsiteX2909" fmla="*/ 1599262 w 2102372"/>
                      <a:gd name="connsiteY2909" fmla="*/ 145637 h 633507"/>
                      <a:gd name="connsiteX2910" fmla="*/ 1598595 w 2102372"/>
                      <a:gd name="connsiteY2910" fmla="*/ 148114 h 633507"/>
                      <a:gd name="connsiteX2911" fmla="*/ 1597167 w 2102372"/>
                      <a:gd name="connsiteY2911" fmla="*/ 150495 h 633507"/>
                      <a:gd name="connsiteX2912" fmla="*/ 1597357 w 2102372"/>
                      <a:gd name="connsiteY2912" fmla="*/ 151447 h 633507"/>
                      <a:gd name="connsiteX2913" fmla="*/ 1597452 w 2102372"/>
                      <a:gd name="connsiteY2913" fmla="*/ 151924 h 633507"/>
                      <a:gd name="connsiteX2914" fmla="*/ 1597834 w 2102372"/>
                      <a:gd name="connsiteY2914" fmla="*/ 152591 h 633507"/>
                      <a:gd name="connsiteX2915" fmla="*/ 1598024 w 2102372"/>
                      <a:gd name="connsiteY2915" fmla="*/ 152876 h 633507"/>
                      <a:gd name="connsiteX2916" fmla="*/ 1598310 w 2102372"/>
                      <a:gd name="connsiteY2916" fmla="*/ 154495 h 633507"/>
                      <a:gd name="connsiteX2917" fmla="*/ 1598405 w 2102372"/>
                      <a:gd name="connsiteY2917" fmla="*/ 155353 h 633507"/>
                      <a:gd name="connsiteX2918" fmla="*/ 1597834 w 2102372"/>
                      <a:gd name="connsiteY2918" fmla="*/ 157258 h 633507"/>
                      <a:gd name="connsiteX2919" fmla="*/ 1597738 w 2102372"/>
                      <a:gd name="connsiteY2919" fmla="*/ 157448 h 633507"/>
                      <a:gd name="connsiteX2920" fmla="*/ 1597357 w 2102372"/>
                      <a:gd name="connsiteY2920" fmla="*/ 159068 h 633507"/>
                      <a:gd name="connsiteX2921" fmla="*/ 1596024 w 2102372"/>
                      <a:gd name="connsiteY2921" fmla="*/ 160496 h 633507"/>
                      <a:gd name="connsiteX2922" fmla="*/ 1595643 w 2102372"/>
                      <a:gd name="connsiteY2922" fmla="*/ 160687 h 633507"/>
                      <a:gd name="connsiteX2923" fmla="*/ 1595643 w 2102372"/>
                      <a:gd name="connsiteY2923" fmla="*/ 160687 h 633507"/>
                      <a:gd name="connsiteX2924" fmla="*/ 1595262 w 2102372"/>
                      <a:gd name="connsiteY2924" fmla="*/ 162211 h 633507"/>
                      <a:gd name="connsiteX2925" fmla="*/ 1595167 w 2102372"/>
                      <a:gd name="connsiteY2925" fmla="*/ 162401 h 633507"/>
                      <a:gd name="connsiteX2926" fmla="*/ 1594024 w 2102372"/>
                      <a:gd name="connsiteY2926" fmla="*/ 163639 h 633507"/>
                      <a:gd name="connsiteX2927" fmla="*/ 1593547 w 2102372"/>
                      <a:gd name="connsiteY2927" fmla="*/ 164116 h 633507"/>
                      <a:gd name="connsiteX2928" fmla="*/ 1593357 w 2102372"/>
                      <a:gd name="connsiteY2928" fmla="*/ 164306 h 633507"/>
                      <a:gd name="connsiteX2929" fmla="*/ 1593547 w 2102372"/>
                      <a:gd name="connsiteY2929" fmla="*/ 164878 h 633507"/>
                      <a:gd name="connsiteX2930" fmla="*/ 1593738 w 2102372"/>
                      <a:gd name="connsiteY2930" fmla="*/ 165354 h 633507"/>
                      <a:gd name="connsiteX2931" fmla="*/ 1593547 w 2102372"/>
                      <a:gd name="connsiteY2931" fmla="*/ 166783 h 633507"/>
                      <a:gd name="connsiteX2932" fmla="*/ 1593452 w 2102372"/>
                      <a:gd name="connsiteY2932" fmla="*/ 167164 h 633507"/>
                      <a:gd name="connsiteX2933" fmla="*/ 1593071 w 2102372"/>
                      <a:gd name="connsiteY2933" fmla="*/ 169545 h 633507"/>
                      <a:gd name="connsiteX2934" fmla="*/ 1593166 w 2102372"/>
                      <a:gd name="connsiteY2934" fmla="*/ 169640 h 633507"/>
                      <a:gd name="connsiteX2935" fmla="*/ 1593452 w 2102372"/>
                      <a:gd name="connsiteY2935" fmla="*/ 169926 h 633507"/>
                      <a:gd name="connsiteX2936" fmla="*/ 1592881 w 2102372"/>
                      <a:gd name="connsiteY2936" fmla="*/ 172403 h 633507"/>
                      <a:gd name="connsiteX2937" fmla="*/ 1592785 w 2102372"/>
                      <a:gd name="connsiteY2937" fmla="*/ 172879 h 633507"/>
                      <a:gd name="connsiteX2938" fmla="*/ 1592690 w 2102372"/>
                      <a:gd name="connsiteY2938" fmla="*/ 173450 h 633507"/>
                      <a:gd name="connsiteX2939" fmla="*/ 1591166 w 2102372"/>
                      <a:gd name="connsiteY2939" fmla="*/ 174593 h 633507"/>
                      <a:gd name="connsiteX2940" fmla="*/ 1590690 w 2102372"/>
                      <a:gd name="connsiteY2940" fmla="*/ 174974 h 633507"/>
                      <a:gd name="connsiteX2941" fmla="*/ 1591261 w 2102372"/>
                      <a:gd name="connsiteY2941" fmla="*/ 175832 h 633507"/>
                      <a:gd name="connsiteX2942" fmla="*/ 1592118 w 2102372"/>
                      <a:gd name="connsiteY2942" fmla="*/ 175546 h 633507"/>
                      <a:gd name="connsiteX2943" fmla="*/ 1593166 w 2102372"/>
                      <a:gd name="connsiteY2943" fmla="*/ 175546 h 633507"/>
                      <a:gd name="connsiteX2944" fmla="*/ 1593452 w 2102372"/>
                      <a:gd name="connsiteY2944" fmla="*/ 175736 h 633507"/>
                      <a:gd name="connsiteX2945" fmla="*/ 1594404 w 2102372"/>
                      <a:gd name="connsiteY2945" fmla="*/ 175165 h 633507"/>
                      <a:gd name="connsiteX2946" fmla="*/ 1594785 w 2102372"/>
                      <a:gd name="connsiteY2946" fmla="*/ 175260 h 633507"/>
                      <a:gd name="connsiteX2947" fmla="*/ 1595262 w 2102372"/>
                      <a:gd name="connsiteY2947" fmla="*/ 175355 h 633507"/>
                      <a:gd name="connsiteX2948" fmla="*/ 1597072 w 2102372"/>
                      <a:gd name="connsiteY2948" fmla="*/ 175260 h 633507"/>
                      <a:gd name="connsiteX2949" fmla="*/ 1597929 w 2102372"/>
                      <a:gd name="connsiteY2949" fmla="*/ 176308 h 633507"/>
                      <a:gd name="connsiteX2950" fmla="*/ 1598024 w 2102372"/>
                      <a:gd name="connsiteY2950" fmla="*/ 176593 h 633507"/>
                      <a:gd name="connsiteX2951" fmla="*/ 1598691 w 2102372"/>
                      <a:gd name="connsiteY2951" fmla="*/ 177355 h 633507"/>
                      <a:gd name="connsiteX2952" fmla="*/ 1598119 w 2102372"/>
                      <a:gd name="connsiteY2952" fmla="*/ 178594 h 633507"/>
                      <a:gd name="connsiteX2953" fmla="*/ 1598024 w 2102372"/>
                      <a:gd name="connsiteY2953" fmla="*/ 178689 h 633507"/>
                      <a:gd name="connsiteX2954" fmla="*/ 1597548 w 2102372"/>
                      <a:gd name="connsiteY2954" fmla="*/ 179641 h 633507"/>
                      <a:gd name="connsiteX2955" fmla="*/ 1597643 w 2102372"/>
                      <a:gd name="connsiteY2955" fmla="*/ 179832 h 633507"/>
                      <a:gd name="connsiteX2956" fmla="*/ 1597834 w 2102372"/>
                      <a:gd name="connsiteY2956" fmla="*/ 180308 h 633507"/>
                      <a:gd name="connsiteX2957" fmla="*/ 1597643 w 2102372"/>
                      <a:gd name="connsiteY2957" fmla="*/ 181832 h 633507"/>
                      <a:gd name="connsiteX2958" fmla="*/ 1597548 w 2102372"/>
                      <a:gd name="connsiteY2958" fmla="*/ 182023 h 633507"/>
                      <a:gd name="connsiteX2959" fmla="*/ 1598405 w 2102372"/>
                      <a:gd name="connsiteY2959" fmla="*/ 182594 h 633507"/>
                      <a:gd name="connsiteX2960" fmla="*/ 1598977 w 2102372"/>
                      <a:gd name="connsiteY2960" fmla="*/ 183356 h 633507"/>
                      <a:gd name="connsiteX2961" fmla="*/ 1598691 w 2102372"/>
                      <a:gd name="connsiteY2961" fmla="*/ 184214 h 633507"/>
                      <a:gd name="connsiteX2962" fmla="*/ 1598881 w 2102372"/>
                      <a:gd name="connsiteY2962" fmla="*/ 185166 h 633507"/>
                      <a:gd name="connsiteX2963" fmla="*/ 1598786 w 2102372"/>
                      <a:gd name="connsiteY2963" fmla="*/ 185547 h 633507"/>
                      <a:gd name="connsiteX2964" fmla="*/ 1598310 w 2102372"/>
                      <a:gd name="connsiteY2964" fmla="*/ 185833 h 633507"/>
                      <a:gd name="connsiteX2965" fmla="*/ 1598119 w 2102372"/>
                      <a:gd name="connsiteY2965" fmla="*/ 186214 h 633507"/>
                      <a:gd name="connsiteX2966" fmla="*/ 1597738 w 2102372"/>
                      <a:gd name="connsiteY2966" fmla="*/ 186880 h 633507"/>
                      <a:gd name="connsiteX2967" fmla="*/ 1597738 w 2102372"/>
                      <a:gd name="connsiteY2967" fmla="*/ 187452 h 633507"/>
                      <a:gd name="connsiteX2968" fmla="*/ 1596881 w 2102372"/>
                      <a:gd name="connsiteY2968" fmla="*/ 188690 h 633507"/>
                      <a:gd name="connsiteX2969" fmla="*/ 1596310 w 2102372"/>
                      <a:gd name="connsiteY2969" fmla="*/ 189738 h 633507"/>
                      <a:gd name="connsiteX2970" fmla="*/ 1594881 w 2102372"/>
                      <a:gd name="connsiteY2970" fmla="*/ 190500 h 633507"/>
                      <a:gd name="connsiteX2971" fmla="*/ 1594595 w 2102372"/>
                      <a:gd name="connsiteY2971" fmla="*/ 191548 h 633507"/>
                      <a:gd name="connsiteX2972" fmla="*/ 1594500 w 2102372"/>
                      <a:gd name="connsiteY2972" fmla="*/ 191834 h 633507"/>
                      <a:gd name="connsiteX2973" fmla="*/ 1593833 w 2102372"/>
                      <a:gd name="connsiteY2973" fmla="*/ 192976 h 633507"/>
                      <a:gd name="connsiteX2974" fmla="*/ 1593547 w 2102372"/>
                      <a:gd name="connsiteY2974" fmla="*/ 193358 h 633507"/>
                      <a:gd name="connsiteX2975" fmla="*/ 1593071 w 2102372"/>
                      <a:gd name="connsiteY2975" fmla="*/ 194120 h 633507"/>
                      <a:gd name="connsiteX2976" fmla="*/ 1591547 w 2102372"/>
                      <a:gd name="connsiteY2976" fmla="*/ 195453 h 633507"/>
                      <a:gd name="connsiteX2977" fmla="*/ 1588880 w 2102372"/>
                      <a:gd name="connsiteY2977" fmla="*/ 196215 h 633507"/>
                      <a:gd name="connsiteX2978" fmla="*/ 1588118 w 2102372"/>
                      <a:gd name="connsiteY2978" fmla="*/ 196120 h 633507"/>
                      <a:gd name="connsiteX2979" fmla="*/ 1587642 w 2102372"/>
                      <a:gd name="connsiteY2979" fmla="*/ 196024 h 633507"/>
                      <a:gd name="connsiteX2980" fmla="*/ 1586880 w 2102372"/>
                      <a:gd name="connsiteY2980" fmla="*/ 196405 h 633507"/>
                      <a:gd name="connsiteX2981" fmla="*/ 1586118 w 2102372"/>
                      <a:gd name="connsiteY2981" fmla="*/ 196977 h 633507"/>
                      <a:gd name="connsiteX2982" fmla="*/ 1585832 w 2102372"/>
                      <a:gd name="connsiteY2982" fmla="*/ 197168 h 633507"/>
                      <a:gd name="connsiteX2983" fmla="*/ 1583736 w 2102372"/>
                      <a:gd name="connsiteY2983" fmla="*/ 197930 h 633507"/>
                      <a:gd name="connsiteX2984" fmla="*/ 1583165 w 2102372"/>
                      <a:gd name="connsiteY2984" fmla="*/ 198215 h 633507"/>
                      <a:gd name="connsiteX2985" fmla="*/ 1582212 w 2102372"/>
                      <a:gd name="connsiteY2985" fmla="*/ 198787 h 633507"/>
                      <a:gd name="connsiteX2986" fmla="*/ 1581927 w 2102372"/>
                      <a:gd name="connsiteY2986" fmla="*/ 198977 h 633507"/>
                      <a:gd name="connsiteX2987" fmla="*/ 1579165 w 2102372"/>
                      <a:gd name="connsiteY2987" fmla="*/ 199358 h 633507"/>
                      <a:gd name="connsiteX2988" fmla="*/ 1578402 w 2102372"/>
                      <a:gd name="connsiteY2988" fmla="*/ 199930 h 633507"/>
                      <a:gd name="connsiteX2989" fmla="*/ 1576974 w 2102372"/>
                      <a:gd name="connsiteY2989" fmla="*/ 200787 h 633507"/>
                      <a:gd name="connsiteX2990" fmla="*/ 1576974 w 2102372"/>
                      <a:gd name="connsiteY2990" fmla="*/ 200978 h 633507"/>
                      <a:gd name="connsiteX2991" fmla="*/ 1576878 w 2102372"/>
                      <a:gd name="connsiteY2991" fmla="*/ 201835 h 633507"/>
                      <a:gd name="connsiteX2992" fmla="*/ 1575450 w 2102372"/>
                      <a:gd name="connsiteY2992" fmla="*/ 203645 h 633507"/>
                      <a:gd name="connsiteX2993" fmla="*/ 1575450 w 2102372"/>
                      <a:gd name="connsiteY2993" fmla="*/ 203645 h 633507"/>
                      <a:gd name="connsiteX2994" fmla="*/ 1575354 w 2102372"/>
                      <a:gd name="connsiteY2994" fmla="*/ 203835 h 633507"/>
                      <a:gd name="connsiteX2995" fmla="*/ 1575354 w 2102372"/>
                      <a:gd name="connsiteY2995" fmla="*/ 204121 h 633507"/>
                      <a:gd name="connsiteX2996" fmla="*/ 1575259 w 2102372"/>
                      <a:gd name="connsiteY2996" fmla="*/ 205549 h 633507"/>
                      <a:gd name="connsiteX2997" fmla="*/ 1573545 w 2102372"/>
                      <a:gd name="connsiteY2997" fmla="*/ 206121 h 633507"/>
                      <a:gd name="connsiteX2998" fmla="*/ 1573450 w 2102372"/>
                      <a:gd name="connsiteY2998" fmla="*/ 206121 h 633507"/>
                      <a:gd name="connsiteX2999" fmla="*/ 1572592 w 2102372"/>
                      <a:gd name="connsiteY2999" fmla="*/ 206597 h 633507"/>
                      <a:gd name="connsiteX3000" fmla="*/ 1572307 w 2102372"/>
                      <a:gd name="connsiteY3000" fmla="*/ 207931 h 633507"/>
                      <a:gd name="connsiteX3001" fmla="*/ 1571259 w 2102372"/>
                      <a:gd name="connsiteY3001" fmla="*/ 209074 h 633507"/>
                      <a:gd name="connsiteX3002" fmla="*/ 1570783 w 2102372"/>
                      <a:gd name="connsiteY3002" fmla="*/ 209550 h 633507"/>
                      <a:gd name="connsiteX3003" fmla="*/ 1568401 w 2102372"/>
                      <a:gd name="connsiteY3003" fmla="*/ 211741 h 633507"/>
                      <a:gd name="connsiteX3004" fmla="*/ 1567925 w 2102372"/>
                      <a:gd name="connsiteY3004" fmla="*/ 213074 h 633507"/>
                      <a:gd name="connsiteX3005" fmla="*/ 1567353 w 2102372"/>
                      <a:gd name="connsiteY3005" fmla="*/ 214313 h 633507"/>
                      <a:gd name="connsiteX3006" fmla="*/ 1566973 w 2102372"/>
                      <a:gd name="connsiteY3006" fmla="*/ 214789 h 633507"/>
                      <a:gd name="connsiteX3007" fmla="*/ 1566592 w 2102372"/>
                      <a:gd name="connsiteY3007" fmla="*/ 215360 h 633507"/>
                      <a:gd name="connsiteX3008" fmla="*/ 1565068 w 2102372"/>
                      <a:gd name="connsiteY3008" fmla="*/ 215932 h 633507"/>
                      <a:gd name="connsiteX3009" fmla="*/ 1564972 w 2102372"/>
                      <a:gd name="connsiteY3009" fmla="*/ 216313 h 633507"/>
                      <a:gd name="connsiteX3010" fmla="*/ 1564496 w 2102372"/>
                      <a:gd name="connsiteY3010" fmla="*/ 217741 h 633507"/>
                      <a:gd name="connsiteX3011" fmla="*/ 1561162 w 2102372"/>
                      <a:gd name="connsiteY3011" fmla="*/ 218599 h 633507"/>
                      <a:gd name="connsiteX3012" fmla="*/ 1560305 w 2102372"/>
                      <a:gd name="connsiteY3012" fmla="*/ 219266 h 633507"/>
                      <a:gd name="connsiteX3013" fmla="*/ 1559924 w 2102372"/>
                      <a:gd name="connsiteY3013" fmla="*/ 219647 h 633507"/>
                      <a:gd name="connsiteX3014" fmla="*/ 1558686 w 2102372"/>
                      <a:gd name="connsiteY3014" fmla="*/ 220028 h 633507"/>
                      <a:gd name="connsiteX3015" fmla="*/ 1558019 w 2102372"/>
                      <a:gd name="connsiteY3015" fmla="*/ 220123 h 633507"/>
                      <a:gd name="connsiteX3016" fmla="*/ 1557733 w 2102372"/>
                      <a:gd name="connsiteY3016" fmla="*/ 221456 h 633507"/>
                      <a:gd name="connsiteX3017" fmla="*/ 1556685 w 2102372"/>
                      <a:gd name="connsiteY3017" fmla="*/ 223171 h 633507"/>
                      <a:gd name="connsiteX3018" fmla="*/ 1545636 w 2102372"/>
                      <a:gd name="connsiteY3018" fmla="*/ 220694 h 633507"/>
                      <a:gd name="connsiteX3019" fmla="*/ 1544875 w 2102372"/>
                      <a:gd name="connsiteY3019" fmla="*/ 220409 h 633507"/>
                      <a:gd name="connsiteX3020" fmla="*/ 1538588 w 2102372"/>
                      <a:gd name="connsiteY3020" fmla="*/ 221170 h 633507"/>
                      <a:gd name="connsiteX3021" fmla="*/ 1538398 w 2102372"/>
                      <a:gd name="connsiteY3021" fmla="*/ 221170 h 633507"/>
                      <a:gd name="connsiteX3022" fmla="*/ 1525443 w 2102372"/>
                      <a:gd name="connsiteY3022" fmla="*/ 216122 h 633507"/>
                      <a:gd name="connsiteX3023" fmla="*/ 1521348 w 2102372"/>
                      <a:gd name="connsiteY3023" fmla="*/ 214217 h 633507"/>
                      <a:gd name="connsiteX3024" fmla="*/ 1520395 w 2102372"/>
                      <a:gd name="connsiteY3024" fmla="*/ 213741 h 633507"/>
                      <a:gd name="connsiteX3025" fmla="*/ 1520395 w 2102372"/>
                      <a:gd name="connsiteY3025" fmla="*/ 213741 h 633507"/>
                      <a:gd name="connsiteX3026" fmla="*/ 1520300 w 2102372"/>
                      <a:gd name="connsiteY3026" fmla="*/ 214217 h 633507"/>
                      <a:gd name="connsiteX3027" fmla="*/ 1520205 w 2102372"/>
                      <a:gd name="connsiteY3027" fmla="*/ 214503 h 633507"/>
                      <a:gd name="connsiteX3028" fmla="*/ 1515537 w 2102372"/>
                      <a:gd name="connsiteY3028" fmla="*/ 244793 h 633507"/>
                      <a:gd name="connsiteX3029" fmla="*/ 1506012 w 2102372"/>
                      <a:gd name="connsiteY3029" fmla="*/ 261938 h 633507"/>
                      <a:gd name="connsiteX3030" fmla="*/ 1507346 w 2102372"/>
                      <a:gd name="connsiteY3030" fmla="*/ 264224 h 633507"/>
                      <a:gd name="connsiteX3031" fmla="*/ 1500202 w 2102372"/>
                      <a:gd name="connsiteY3031" fmla="*/ 279845 h 633507"/>
                      <a:gd name="connsiteX3032" fmla="*/ 1502584 w 2102372"/>
                      <a:gd name="connsiteY3032" fmla="*/ 292132 h 633507"/>
                      <a:gd name="connsiteX3033" fmla="*/ 1494202 w 2102372"/>
                      <a:gd name="connsiteY3033" fmla="*/ 298799 h 633507"/>
                      <a:gd name="connsiteX3034" fmla="*/ 1496773 w 2102372"/>
                      <a:gd name="connsiteY3034" fmla="*/ 308610 h 633507"/>
                      <a:gd name="connsiteX3035" fmla="*/ 1508013 w 2102372"/>
                      <a:gd name="connsiteY3035" fmla="*/ 317468 h 633507"/>
                      <a:gd name="connsiteX3036" fmla="*/ 1508584 w 2102372"/>
                      <a:gd name="connsiteY3036" fmla="*/ 317849 h 633507"/>
                      <a:gd name="connsiteX3037" fmla="*/ 1508775 w 2102372"/>
                      <a:gd name="connsiteY3037" fmla="*/ 317468 h 633507"/>
                      <a:gd name="connsiteX3038" fmla="*/ 1509442 w 2102372"/>
                      <a:gd name="connsiteY3038" fmla="*/ 316516 h 633507"/>
                      <a:gd name="connsiteX3039" fmla="*/ 1513252 w 2102372"/>
                      <a:gd name="connsiteY3039" fmla="*/ 311372 h 633507"/>
                      <a:gd name="connsiteX3040" fmla="*/ 1518014 w 2102372"/>
                      <a:gd name="connsiteY3040" fmla="*/ 307658 h 633507"/>
                      <a:gd name="connsiteX3041" fmla="*/ 1524205 w 2102372"/>
                      <a:gd name="connsiteY3041" fmla="*/ 308801 h 633507"/>
                      <a:gd name="connsiteX3042" fmla="*/ 1545446 w 2102372"/>
                      <a:gd name="connsiteY3042" fmla="*/ 306800 h 633507"/>
                      <a:gd name="connsiteX3043" fmla="*/ 1545636 w 2102372"/>
                      <a:gd name="connsiteY3043" fmla="*/ 306895 h 633507"/>
                      <a:gd name="connsiteX3044" fmla="*/ 1555161 w 2102372"/>
                      <a:gd name="connsiteY3044" fmla="*/ 313563 h 633507"/>
                      <a:gd name="connsiteX3045" fmla="*/ 1555352 w 2102372"/>
                      <a:gd name="connsiteY3045" fmla="*/ 313658 h 633507"/>
                      <a:gd name="connsiteX3046" fmla="*/ 1557352 w 2102372"/>
                      <a:gd name="connsiteY3046" fmla="*/ 309086 h 633507"/>
                      <a:gd name="connsiteX3047" fmla="*/ 1558972 w 2102372"/>
                      <a:gd name="connsiteY3047" fmla="*/ 307562 h 633507"/>
                      <a:gd name="connsiteX3048" fmla="*/ 1560210 w 2102372"/>
                      <a:gd name="connsiteY3048" fmla="*/ 306514 h 633507"/>
                      <a:gd name="connsiteX3049" fmla="*/ 1567353 w 2102372"/>
                      <a:gd name="connsiteY3049" fmla="*/ 294513 h 633507"/>
                      <a:gd name="connsiteX3050" fmla="*/ 1581451 w 2102372"/>
                      <a:gd name="connsiteY3050" fmla="*/ 291941 h 633507"/>
                      <a:gd name="connsiteX3051" fmla="*/ 1583641 w 2102372"/>
                      <a:gd name="connsiteY3051" fmla="*/ 291846 h 633507"/>
                      <a:gd name="connsiteX3052" fmla="*/ 1587070 w 2102372"/>
                      <a:gd name="connsiteY3052" fmla="*/ 291941 h 633507"/>
                      <a:gd name="connsiteX3053" fmla="*/ 1591452 w 2102372"/>
                      <a:gd name="connsiteY3053" fmla="*/ 291846 h 633507"/>
                      <a:gd name="connsiteX3054" fmla="*/ 1599834 w 2102372"/>
                      <a:gd name="connsiteY3054" fmla="*/ 301562 h 633507"/>
                      <a:gd name="connsiteX3055" fmla="*/ 1612311 w 2102372"/>
                      <a:gd name="connsiteY3055" fmla="*/ 304705 h 633507"/>
                      <a:gd name="connsiteX3056" fmla="*/ 1613931 w 2102372"/>
                      <a:gd name="connsiteY3056" fmla="*/ 310420 h 633507"/>
                      <a:gd name="connsiteX3057" fmla="*/ 1615645 w 2102372"/>
                      <a:gd name="connsiteY3057" fmla="*/ 310801 h 633507"/>
                      <a:gd name="connsiteX3058" fmla="*/ 1620693 w 2102372"/>
                      <a:gd name="connsiteY3058" fmla="*/ 313087 h 633507"/>
                      <a:gd name="connsiteX3059" fmla="*/ 1620789 w 2102372"/>
                      <a:gd name="connsiteY3059" fmla="*/ 314706 h 633507"/>
                      <a:gd name="connsiteX3060" fmla="*/ 1624599 w 2102372"/>
                      <a:gd name="connsiteY3060" fmla="*/ 317468 h 633507"/>
                      <a:gd name="connsiteX3061" fmla="*/ 1629457 w 2102372"/>
                      <a:gd name="connsiteY3061" fmla="*/ 321564 h 633507"/>
                      <a:gd name="connsiteX3062" fmla="*/ 1629742 w 2102372"/>
                      <a:gd name="connsiteY3062" fmla="*/ 322136 h 633507"/>
                      <a:gd name="connsiteX3063" fmla="*/ 1630314 w 2102372"/>
                      <a:gd name="connsiteY3063" fmla="*/ 322040 h 633507"/>
                      <a:gd name="connsiteX3064" fmla="*/ 1637648 w 2102372"/>
                      <a:gd name="connsiteY3064" fmla="*/ 327851 h 633507"/>
                      <a:gd name="connsiteX3065" fmla="*/ 1639077 w 2102372"/>
                      <a:gd name="connsiteY3065" fmla="*/ 331089 h 633507"/>
                      <a:gd name="connsiteX3066" fmla="*/ 1642696 w 2102372"/>
                      <a:gd name="connsiteY3066" fmla="*/ 336614 h 633507"/>
                      <a:gd name="connsiteX3067" fmla="*/ 1645173 w 2102372"/>
                      <a:gd name="connsiteY3067" fmla="*/ 342043 h 633507"/>
                      <a:gd name="connsiteX3068" fmla="*/ 1645459 w 2102372"/>
                      <a:gd name="connsiteY3068" fmla="*/ 344519 h 633507"/>
                      <a:gd name="connsiteX3069" fmla="*/ 1646411 w 2102372"/>
                      <a:gd name="connsiteY3069" fmla="*/ 346996 h 633507"/>
                      <a:gd name="connsiteX3070" fmla="*/ 1643744 w 2102372"/>
                      <a:gd name="connsiteY3070" fmla="*/ 349282 h 633507"/>
                      <a:gd name="connsiteX3071" fmla="*/ 1642220 w 2102372"/>
                      <a:gd name="connsiteY3071" fmla="*/ 350139 h 633507"/>
                      <a:gd name="connsiteX3072" fmla="*/ 1638124 w 2102372"/>
                      <a:gd name="connsiteY3072" fmla="*/ 353949 h 633507"/>
                      <a:gd name="connsiteX3073" fmla="*/ 1636981 w 2102372"/>
                      <a:gd name="connsiteY3073" fmla="*/ 352997 h 633507"/>
                      <a:gd name="connsiteX3074" fmla="*/ 1628314 w 2102372"/>
                      <a:gd name="connsiteY3074" fmla="*/ 354425 h 633507"/>
                      <a:gd name="connsiteX3075" fmla="*/ 1623837 w 2102372"/>
                      <a:gd name="connsiteY3075" fmla="*/ 354520 h 633507"/>
                      <a:gd name="connsiteX3076" fmla="*/ 1619932 w 2102372"/>
                      <a:gd name="connsiteY3076" fmla="*/ 354330 h 633507"/>
                      <a:gd name="connsiteX3077" fmla="*/ 1618598 w 2102372"/>
                      <a:gd name="connsiteY3077" fmla="*/ 354711 h 633507"/>
                      <a:gd name="connsiteX3078" fmla="*/ 1616122 w 2102372"/>
                      <a:gd name="connsiteY3078" fmla="*/ 352520 h 633507"/>
                      <a:gd name="connsiteX3079" fmla="*/ 1614502 w 2102372"/>
                      <a:gd name="connsiteY3079" fmla="*/ 350806 h 633507"/>
                      <a:gd name="connsiteX3080" fmla="*/ 1614026 w 2102372"/>
                      <a:gd name="connsiteY3080" fmla="*/ 351091 h 633507"/>
                      <a:gd name="connsiteX3081" fmla="*/ 1612407 w 2102372"/>
                      <a:gd name="connsiteY3081" fmla="*/ 351854 h 633507"/>
                      <a:gd name="connsiteX3082" fmla="*/ 1611359 w 2102372"/>
                      <a:gd name="connsiteY3082" fmla="*/ 350711 h 633507"/>
                      <a:gd name="connsiteX3083" fmla="*/ 1610121 w 2102372"/>
                      <a:gd name="connsiteY3083" fmla="*/ 349853 h 633507"/>
                      <a:gd name="connsiteX3084" fmla="*/ 1609073 w 2102372"/>
                      <a:gd name="connsiteY3084" fmla="*/ 351377 h 633507"/>
                      <a:gd name="connsiteX3085" fmla="*/ 1605835 w 2102372"/>
                      <a:gd name="connsiteY3085" fmla="*/ 354520 h 633507"/>
                      <a:gd name="connsiteX3086" fmla="*/ 1603739 w 2102372"/>
                      <a:gd name="connsiteY3086" fmla="*/ 354044 h 633507"/>
                      <a:gd name="connsiteX3087" fmla="*/ 1602691 w 2102372"/>
                      <a:gd name="connsiteY3087" fmla="*/ 354235 h 633507"/>
                      <a:gd name="connsiteX3088" fmla="*/ 1596595 w 2102372"/>
                      <a:gd name="connsiteY3088" fmla="*/ 355092 h 633507"/>
                      <a:gd name="connsiteX3089" fmla="*/ 1590023 w 2102372"/>
                      <a:gd name="connsiteY3089" fmla="*/ 356235 h 633507"/>
                      <a:gd name="connsiteX3090" fmla="*/ 1587832 w 2102372"/>
                      <a:gd name="connsiteY3090" fmla="*/ 357854 h 633507"/>
                      <a:gd name="connsiteX3091" fmla="*/ 1585927 w 2102372"/>
                      <a:gd name="connsiteY3091" fmla="*/ 359283 h 633507"/>
                      <a:gd name="connsiteX3092" fmla="*/ 1581927 w 2102372"/>
                      <a:gd name="connsiteY3092" fmla="*/ 361474 h 633507"/>
                      <a:gd name="connsiteX3093" fmla="*/ 1580212 w 2102372"/>
                      <a:gd name="connsiteY3093" fmla="*/ 362998 h 633507"/>
                      <a:gd name="connsiteX3094" fmla="*/ 1574878 w 2102372"/>
                      <a:gd name="connsiteY3094" fmla="*/ 367284 h 633507"/>
                      <a:gd name="connsiteX3095" fmla="*/ 1572592 w 2102372"/>
                      <a:gd name="connsiteY3095" fmla="*/ 367856 h 633507"/>
                      <a:gd name="connsiteX3096" fmla="*/ 1570402 w 2102372"/>
                      <a:gd name="connsiteY3096" fmla="*/ 365379 h 633507"/>
                      <a:gd name="connsiteX3097" fmla="*/ 1568020 w 2102372"/>
                      <a:gd name="connsiteY3097" fmla="*/ 364903 h 633507"/>
                      <a:gd name="connsiteX3098" fmla="*/ 1564591 w 2102372"/>
                      <a:gd name="connsiteY3098" fmla="*/ 365855 h 633507"/>
                      <a:gd name="connsiteX3099" fmla="*/ 1564972 w 2102372"/>
                      <a:gd name="connsiteY3099" fmla="*/ 370427 h 633507"/>
                      <a:gd name="connsiteX3100" fmla="*/ 1564591 w 2102372"/>
                      <a:gd name="connsiteY3100" fmla="*/ 371189 h 633507"/>
                      <a:gd name="connsiteX3101" fmla="*/ 1564591 w 2102372"/>
                      <a:gd name="connsiteY3101" fmla="*/ 376999 h 633507"/>
                      <a:gd name="connsiteX3102" fmla="*/ 1563829 w 2102372"/>
                      <a:gd name="connsiteY3102" fmla="*/ 377095 h 633507"/>
                      <a:gd name="connsiteX3103" fmla="*/ 1557924 w 2102372"/>
                      <a:gd name="connsiteY3103" fmla="*/ 377762 h 633507"/>
                      <a:gd name="connsiteX3104" fmla="*/ 1549161 w 2102372"/>
                      <a:gd name="connsiteY3104" fmla="*/ 378524 h 633507"/>
                      <a:gd name="connsiteX3105" fmla="*/ 1548208 w 2102372"/>
                      <a:gd name="connsiteY3105" fmla="*/ 378524 h 633507"/>
                      <a:gd name="connsiteX3106" fmla="*/ 1544970 w 2102372"/>
                      <a:gd name="connsiteY3106" fmla="*/ 379857 h 633507"/>
                      <a:gd name="connsiteX3107" fmla="*/ 1541922 w 2102372"/>
                      <a:gd name="connsiteY3107" fmla="*/ 381857 h 633507"/>
                      <a:gd name="connsiteX3108" fmla="*/ 1538969 w 2102372"/>
                      <a:gd name="connsiteY3108" fmla="*/ 383858 h 633507"/>
                      <a:gd name="connsiteX3109" fmla="*/ 1535635 w 2102372"/>
                      <a:gd name="connsiteY3109" fmla="*/ 390144 h 633507"/>
                      <a:gd name="connsiteX3110" fmla="*/ 1534968 w 2102372"/>
                      <a:gd name="connsiteY3110" fmla="*/ 391192 h 633507"/>
                      <a:gd name="connsiteX3111" fmla="*/ 1530587 w 2102372"/>
                      <a:gd name="connsiteY3111" fmla="*/ 399955 h 633507"/>
                      <a:gd name="connsiteX3112" fmla="*/ 1530206 w 2102372"/>
                      <a:gd name="connsiteY3112" fmla="*/ 403003 h 633507"/>
                      <a:gd name="connsiteX3113" fmla="*/ 1532016 w 2102372"/>
                      <a:gd name="connsiteY3113" fmla="*/ 407099 h 633507"/>
                      <a:gd name="connsiteX3114" fmla="*/ 1532302 w 2102372"/>
                      <a:gd name="connsiteY3114" fmla="*/ 408146 h 633507"/>
                      <a:gd name="connsiteX3115" fmla="*/ 1532492 w 2102372"/>
                      <a:gd name="connsiteY3115" fmla="*/ 408813 h 633507"/>
                      <a:gd name="connsiteX3116" fmla="*/ 1531825 w 2102372"/>
                      <a:gd name="connsiteY3116" fmla="*/ 409099 h 633507"/>
                      <a:gd name="connsiteX3117" fmla="*/ 1529920 w 2102372"/>
                      <a:gd name="connsiteY3117" fmla="*/ 411861 h 633507"/>
                      <a:gd name="connsiteX3118" fmla="*/ 1528968 w 2102372"/>
                      <a:gd name="connsiteY3118" fmla="*/ 413576 h 633507"/>
                      <a:gd name="connsiteX3119" fmla="*/ 1528777 w 2102372"/>
                      <a:gd name="connsiteY3119" fmla="*/ 413861 h 633507"/>
                      <a:gd name="connsiteX3120" fmla="*/ 1528396 w 2102372"/>
                      <a:gd name="connsiteY3120" fmla="*/ 413861 h 633507"/>
                      <a:gd name="connsiteX3121" fmla="*/ 1523729 w 2102372"/>
                      <a:gd name="connsiteY3121" fmla="*/ 415385 h 633507"/>
                      <a:gd name="connsiteX3122" fmla="*/ 1521252 w 2102372"/>
                      <a:gd name="connsiteY3122" fmla="*/ 417195 h 633507"/>
                      <a:gd name="connsiteX3123" fmla="*/ 1509346 w 2102372"/>
                      <a:gd name="connsiteY3123" fmla="*/ 428435 h 633507"/>
                      <a:gd name="connsiteX3124" fmla="*/ 1496011 w 2102372"/>
                      <a:gd name="connsiteY3124" fmla="*/ 432054 h 633507"/>
                      <a:gd name="connsiteX3125" fmla="*/ 1491058 w 2102372"/>
                      <a:gd name="connsiteY3125" fmla="*/ 433007 h 633507"/>
                      <a:gd name="connsiteX3126" fmla="*/ 1483438 w 2102372"/>
                      <a:gd name="connsiteY3126" fmla="*/ 431959 h 633507"/>
                      <a:gd name="connsiteX3127" fmla="*/ 1481724 w 2102372"/>
                      <a:gd name="connsiteY3127" fmla="*/ 431387 h 633507"/>
                      <a:gd name="connsiteX3128" fmla="*/ 1479533 w 2102372"/>
                      <a:gd name="connsiteY3128" fmla="*/ 432530 h 633507"/>
                      <a:gd name="connsiteX3129" fmla="*/ 1476294 w 2102372"/>
                      <a:gd name="connsiteY3129" fmla="*/ 434149 h 633507"/>
                      <a:gd name="connsiteX3130" fmla="*/ 1472294 w 2102372"/>
                      <a:gd name="connsiteY3130" fmla="*/ 445103 h 633507"/>
                      <a:gd name="connsiteX3131" fmla="*/ 1470675 w 2102372"/>
                      <a:gd name="connsiteY3131" fmla="*/ 447675 h 633507"/>
                      <a:gd name="connsiteX3132" fmla="*/ 1470484 w 2102372"/>
                      <a:gd name="connsiteY3132" fmla="*/ 447961 h 633507"/>
                      <a:gd name="connsiteX3133" fmla="*/ 1470199 w 2102372"/>
                      <a:gd name="connsiteY3133" fmla="*/ 448056 h 633507"/>
                      <a:gd name="connsiteX3134" fmla="*/ 1467817 w 2102372"/>
                      <a:gd name="connsiteY3134" fmla="*/ 450247 h 633507"/>
                      <a:gd name="connsiteX3135" fmla="*/ 1465245 w 2102372"/>
                      <a:gd name="connsiteY3135" fmla="*/ 452533 h 633507"/>
                      <a:gd name="connsiteX3136" fmla="*/ 1458768 w 2102372"/>
                      <a:gd name="connsiteY3136" fmla="*/ 458819 h 633507"/>
                      <a:gd name="connsiteX3137" fmla="*/ 1456387 w 2102372"/>
                      <a:gd name="connsiteY3137" fmla="*/ 460248 h 633507"/>
                      <a:gd name="connsiteX3138" fmla="*/ 1454101 w 2102372"/>
                      <a:gd name="connsiteY3138" fmla="*/ 462343 h 633507"/>
                      <a:gd name="connsiteX3139" fmla="*/ 1450577 w 2102372"/>
                      <a:gd name="connsiteY3139" fmla="*/ 465582 h 633507"/>
                      <a:gd name="connsiteX3140" fmla="*/ 1448005 w 2102372"/>
                      <a:gd name="connsiteY3140" fmla="*/ 468249 h 633507"/>
                      <a:gd name="connsiteX3141" fmla="*/ 1447719 w 2102372"/>
                      <a:gd name="connsiteY3141" fmla="*/ 468439 h 633507"/>
                      <a:gd name="connsiteX3142" fmla="*/ 1446577 w 2102372"/>
                      <a:gd name="connsiteY3142" fmla="*/ 468249 h 633507"/>
                      <a:gd name="connsiteX3143" fmla="*/ 1443052 w 2102372"/>
                      <a:gd name="connsiteY3143" fmla="*/ 467201 h 633507"/>
                      <a:gd name="connsiteX3144" fmla="*/ 1429908 w 2102372"/>
                      <a:gd name="connsiteY3144" fmla="*/ 467487 h 633507"/>
                      <a:gd name="connsiteX3145" fmla="*/ 1429812 w 2102372"/>
                      <a:gd name="connsiteY3145" fmla="*/ 467487 h 633507"/>
                      <a:gd name="connsiteX3146" fmla="*/ 1422669 w 2102372"/>
                      <a:gd name="connsiteY3146" fmla="*/ 466154 h 633507"/>
                      <a:gd name="connsiteX3147" fmla="*/ 1415335 w 2102372"/>
                      <a:gd name="connsiteY3147" fmla="*/ 464725 h 633507"/>
                      <a:gd name="connsiteX3148" fmla="*/ 1409048 w 2102372"/>
                      <a:gd name="connsiteY3148" fmla="*/ 459772 h 633507"/>
                      <a:gd name="connsiteX3149" fmla="*/ 1406000 w 2102372"/>
                      <a:gd name="connsiteY3149" fmla="*/ 456914 h 633507"/>
                      <a:gd name="connsiteX3150" fmla="*/ 1403428 w 2102372"/>
                      <a:gd name="connsiteY3150" fmla="*/ 456724 h 633507"/>
                      <a:gd name="connsiteX3151" fmla="*/ 1392856 w 2102372"/>
                      <a:gd name="connsiteY3151" fmla="*/ 456057 h 633507"/>
                      <a:gd name="connsiteX3152" fmla="*/ 1382187 w 2102372"/>
                      <a:gd name="connsiteY3152" fmla="*/ 466058 h 633507"/>
                      <a:gd name="connsiteX3153" fmla="*/ 1380568 w 2102372"/>
                      <a:gd name="connsiteY3153" fmla="*/ 470059 h 633507"/>
                      <a:gd name="connsiteX3154" fmla="*/ 1378473 w 2102372"/>
                      <a:gd name="connsiteY3154" fmla="*/ 481108 h 633507"/>
                      <a:gd name="connsiteX3155" fmla="*/ 1378473 w 2102372"/>
                      <a:gd name="connsiteY3155" fmla="*/ 481298 h 633507"/>
                      <a:gd name="connsiteX3156" fmla="*/ 1378377 w 2102372"/>
                      <a:gd name="connsiteY3156" fmla="*/ 481489 h 633507"/>
                      <a:gd name="connsiteX3157" fmla="*/ 1377044 w 2102372"/>
                      <a:gd name="connsiteY3157" fmla="*/ 483013 h 633507"/>
                      <a:gd name="connsiteX3158" fmla="*/ 1375520 w 2102372"/>
                      <a:gd name="connsiteY3158" fmla="*/ 486728 h 633507"/>
                      <a:gd name="connsiteX3159" fmla="*/ 1374377 w 2102372"/>
                      <a:gd name="connsiteY3159" fmla="*/ 493205 h 633507"/>
                      <a:gd name="connsiteX3160" fmla="*/ 1378568 w 2102372"/>
                      <a:gd name="connsiteY3160" fmla="*/ 497681 h 633507"/>
                      <a:gd name="connsiteX3161" fmla="*/ 1379044 w 2102372"/>
                      <a:gd name="connsiteY3161" fmla="*/ 499586 h 633507"/>
                      <a:gd name="connsiteX3162" fmla="*/ 1386474 w 2102372"/>
                      <a:gd name="connsiteY3162" fmla="*/ 507016 h 633507"/>
                      <a:gd name="connsiteX3163" fmla="*/ 1395142 w 2102372"/>
                      <a:gd name="connsiteY3163" fmla="*/ 518065 h 633507"/>
                      <a:gd name="connsiteX3164" fmla="*/ 1393522 w 2102372"/>
                      <a:gd name="connsiteY3164" fmla="*/ 523780 h 633507"/>
                      <a:gd name="connsiteX3165" fmla="*/ 1389808 w 2102372"/>
                      <a:gd name="connsiteY3165" fmla="*/ 524828 h 633507"/>
                      <a:gd name="connsiteX3166" fmla="*/ 1389141 w 2102372"/>
                      <a:gd name="connsiteY3166" fmla="*/ 524828 h 633507"/>
                      <a:gd name="connsiteX3167" fmla="*/ 1381711 w 2102372"/>
                      <a:gd name="connsiteY3167" fmla="*/ 534162 h 633507"/>
                      <a:gd name="connsiteX3168" fmla="*/ 1381330 w 2102372"/>
                      <a:gd name="connsiteY3168" fmla="*/ 534162 h 633507"/>
                      <a:gd name="connsiteX3169" fmla="*/ 1379425 w 2102372"/>
                      <a:gd name="connsiteY3169" fmla="*/ 534353 h 633507"/>
                      <a:gd name="connsiteX3170" fmla="*/ 1374663 w 2102372"/>
                      <a:gd name="connsiteY3170" fmla="*/ 536924 h 633507"/>
                      <a:gd name="connsiteX3171" fmla="*/ 1374472 w 2102372"/>
                      <a:gd name="connsiteY3171" fmla="*/ 537115 h 633507"/>
                      <a:gd name="connsiteX3172" fmla="*/ 1374282 w 2102372"/>
                      <a:gd name="connsiteY3172" fmla="*/ 537210 h 633507"/>
                      <a:gd name="connsiteX3173" fmla="*/ 1364757 w 2102372"/>
                      <a:gd name="connsiteY3173" fmla="*/ 541592 h 633507"/>
                      <a:gd name="connsiteX3174" fmla="*/ 1364566 w 2102372"/>
                      <a:gd name="connsiteY3174" fmla="*/ 541782 h 633507"/>
                      <a:gd name="connsiteX3175" fmla="*/ 1359709 w 2102372"/>
                      <a:gd name="connsiteY3175" fmla="*/ 548069 h 633507"/>
                      <a:gd name="connsiteX3176" fmla="*/ 1354089 w 2102372"/>
                      <a:gd name="connsiteY3176" fmla="*/ 554831 h 633507"/>
                      <a:gd name="connsiteX3177" fmla="*/ 1351993 w 2102372"/>
                      <a:gd name="connsiteY3177" fmla="*/ 559499 h 633507"/>
                      <a:gd name="connsiteX3178" fmla="*/ 1350945 w 2102372"/>
                      <a:gd name="connsiteY3178" fmla="*/ 562070 h 633507"/>
                      <a:gd name="connsiteX3179" fmla="*/ 1350755 w 2102372"/>
                      <a:gd name="connsiteY3179" fmla="*/ 562356 h 633507"/>
                      <a:gd name="connsiteX3180" fmla="*/ 1345421 w 2102372"/>
                      <a:gd name="connsiteY3180" fmla="*/ 567404 h 633507"/>
                      <a:gd name="connsiteX3181" fmla="*/ 1338373 w 2102372"/>
                      <a:gd name="connsiteY3181" fmla="*/ 573881 h 633507"/>
                      <a:gd name="connsiteX3182" fmla="*/ 1333229 w 2102372"/>
                      <a:gd name="connsiteY3182" fmla="*/ 577596 h 633507"/>
                      <a:gd name="connsiteX3183" fmla="*/ 1333039 w 2102372"/>
                      <a:gd name="connsiteY3183" fmla="*/ 577977 h 633507"/>
                      <a:gd name="connsiteX3184" fmla="*/ 1325609 w 2102372"/>
                      <a:gd name="connsiteY3184" fmla="*/ 578644 h 633507"/>
                      <a:gd name="connsiteX3185" fmla="*/ 1318180 w 2102372"/>
                      <a:gd name="connsiteY3185" fmla="*/ 582549 h 633507"/>
                      <a:gd name="connsiteX3186" fmla="*/ 1312084 w 2102372"/>
                      <a:gd name="connsiteY3186" fmla="*/ 587216 h 633507"/>
                      <a:gd name="connsiteX3187" fmla="*/ 1295605 w 2102372"/>
                      <a:gd name="connsiteY3187" fmla="*/ 588645 h 633507"/>
                      <a:gd name="connsiteX3188" fmla="*/ 1295129 w 2102372"/>
                      <a:gd name="connsiteY3188" fmla="*/ 588645 h 633507"/>
                      <a:gd name="connsiteX3189" fmla="*/ 1294462 w 2102372"/>
                      <a:gd name="connsiteY3189" fmla="*/ 589407 h 633507"/>
                      <a:gd name="connsiteX3190" fmla="*/ 1293796 w 2102372"/>
                      <a:gd name="connsiteY3190" fmla="*/ 589026 h 633507"/>
                      <a:gd name="connsiteX3191" fmla="*/ 1288366 w 2102372"/>
                      <a:gd name="connsiteY3191" fmla="*/ 592169 h 633507"/>
                      <a:gd name="connsiteX3192" fmla="*/ 1287890 w 2102372"/>
                      <a:gd name="connsiteY3192" fmla="*/ 591598 h 633507"/>
                      <a:gd name="connsiteX3193" fmla="*/ 1284271 w 2102372"/>
                      <a:gd name="connsiteY3193" fmla="*/ 591122 h 633507"/>
                      <a:gd name="connsiteX3194" fmla="*/ 1283413 w 2102372"/>
                      <a:gd name="connsiteY3194" fmla="*/ 591217 h 633507"/>
                      <a:gd name="connsiteX3195" fmla="*/ 1283318 w 2102372"/>
                      <a:gd name="connsiteY3195" fmla="*/ 591217 h 633507"/>
                      <a:gd name="connsiteX3196" fmla="*/ 1283223 w 2102372"/>
                      <a:gd name="connsiteY3196" fmla="*/ 591217 h 633507"/>
                      <a:gd name="connsiteX3197" fmla="*/ 1269126 w 2102372"/>
                      <a:gd name="connsiteY3197" fmla="*/ 590550 h 633507"/>
                      <a:gd name="connsiteX3198" fmla="*/ 1268840 w 2102372"/>
                      <a:gd name="connsiteY3198" fmla="*/ 590550 h 633507"/>
                      <a:gd name="connsiteX3199" fmla="*/ 1267030 w 2102372"/>
                      <a:gd name="connsiteY3199" fmla="*/ 589502 h 633507"/>
                      <a:gd name="connsiteX3200" fmla="*/ 1264077 w 2102372"/>
                      <a:gd name="connsiteY3200" fmla="*/ 590169 h 633507"/>
                      <a:gd name="connsiteX3201" fmla="*/ 1256743 w 2102372"/>
                      <a:gd name="connsiteY3201" fmla="*/ 592455 h 633507"/>
                      <a:gd name="connsiteX3202" fmla="*/ 1256553 w 2102372"/>
                      <a:gd name="connsiteY3202" fmla="*/ 592550 h 633507"/>
                      <a:gd name="connsiteX3203" fmla="*/ 1243027 w 2102372"/>
                      <a:gd name="connsiteY3203" fmla="*/ 592550 h 633507"/>
                      <a:gd name="connsiteX3204" fmla="*/ 1242837 w 2102372"/>
                      <a:gd name="connsiteY3204" fmla="*/ 592360 h 633507"/>
                      <a:gd name="connsiteX3205" fmla="*/ 1236741 w 2102372"/>
                      <a:gd name="connsiteY3205" fmla="*/ 591407 h 633507"/>
                      <a:gd name="connsiteX3206" fmla="*/ 1234074 w 2102372"/>
                      <a:gd name="connsiteY3206" fmla="*/ 592646 h 633507"/>
                      <a:gd name="connsiteX3207" fmla="*/ 1233407 w 2102372"/>
                      <a:gd name="connsiteY3207" fmla="*/ 594932 h 633507"/>
                      <a:gd name="connsiteX3208" fmla="*/ 1215786 w 2102372"/>
                      <a:gd name="connsiteY3208" fmla="*/ 598932 h 633507"/>
                      <a:gd name="connsiteX3209" fmla="*/ 1197022 w 2102372"/>
                      <a:gd name="connsiteY3209" fmla="*/ 607505 h 633507"/>
                      <a:gd name="connsiteX3210" fmla="*/ 1177686 w 2102372"/>
                      <a:gd name="connsiteY3210" fmla="*/ 616268 h 633507"/>
                      <a:gd name="connsiteX3211" fmla="*/ 1170256 w 2102372"/>
                      <a:gd name="connsiteY3211" fmla="*/ 620744 h 633507"/>
                      <a:gd name="connsiteX3212" fmla="*/ 1162255 w 2102372"/>
                      <a:gd name="connsiteY3212" fmla="*/ 625507 h 633507"/>
                      <a:gd name="connsiteX3213" fmla="*/ 1162065 w 2102372"/>
                      <a:gd name="connsiteY3213" fmla="*/ 625602 h 633507"/>
                      <a:gd name="connsiteX3214" fmla="*/ 1160160 w 2102372"/>
                      <a:gd name="connsiteY3214" fmla="*/ 625507 h 633507"/>
                      <a:gd name="connsiteX3215" fmla="*/ 1152921 w 2102372"/>
                      <a:gd name="connsiteY3215" fmla="*/ 633508 h 633507"/>
                      <a:gd name="connsiteX3216" fmla="*/ 3539 w 2102372"/>
                      <a:gd name="connsiteY3216" fmla="*/ 555308 h 633507"/>
                      <a:gd name="connsiteX3217" fmla="*/ 3539 w 2102372"/>
                      <a:gd name="connsiteY3217" fmla="*/ 555308 h 633507"/>
                      <a:gd name="connsiteX3218" fmla="*/ 3539 w 2102372"/>
                      <a:gd name="connsiteY3218" fmla="*/ 555308 h 633507"/>
                      <a:gd name="connsiteX3219" fmla="*/ 166131 w 2102372"/>
                      <a:gd name="connsiteY3219" fmla="*/ 516445 h 633507"/>
                      <a:gd name="connsiteX3220" fmla="*/ 166131 w 2102372"/>
                      <a:gd name="connsiteY3220" fmla="*/ 516445 h 633507"/>
                      <a:gd name="connsiteX3221" fmla="*/ 166131 w 2102372"/>
                      <a:gd name="connsiteY3221" fmla="*/ 516445 h 633507"/>
                      <a:gd name="connsiteX3222" fmla="*/ 282336 w 2102372"/>
                      <a:gd name="connsiteY3222" fmla="*/ 473964 h 633507"/>
                      <a:gd name="connsiteX3223" fmla="*/ 282336 w 2102372"/>
                      <a:gd name="connsiteY3223" fmla="*/ 473964 h 633507"/>
                      <a:gd name="connsiteX3224" fmla="*/ 282336 w 2102372"/>
                      <a:gd name="connsiteY3224" fmla="*/ 473964 h 633507"/>
                      <a:gd name="connsiteX3225" fmla="*/ 1620693 w 2102372"/>
                      <a:gd name="connsiteY3225" fmla="*/ 314039 h 633507"/>
                      <a:gd name="connsiteX3226" fmla="*/ 1620693 w 2102372"/>
                      <a:gd name="connsiteY3226" fmla="*/ 314039 h 633507"/>
                      <a:gd name="connsiteX3227" fmla="*/ 1620693 w 2102372"/>
                      <a:gd name="connsiteY3227" fmla="*/ 314039 h 633507"/>
                      <a:gd name="connsiteX3228" fmla="*/ 2092086 w 2102372"/>
                      <a:gd name="connsiteY3228" fmla="*/ 311277 h 633507"/>
                      <a:gd name="connsiteX3229" fmla="*/ 2092086 w 2102372"/>
                      <a:gd name="connsiteY3229" fmla="*/ 311277 h 633507"/>
                      <a:gd name="connsiteX3230" fmla="*/ 2092086 w 2102372"/>
                      <a:gd name="connsiteY3230" fmla="*/ 311277 h 633507"/>
                      <a:gd name="connsiteX3231" fmla="*/ 2095610 w 2102372"/>
                      <a:gd name="connsiteY3231" fmla="*/ 244221 h 633507"/>
                      <a:gd name="connsiteX3232" fmla="*/ 2095610 w 2102372"/>
                      <a:gd name="connsiteY3232" fmla="*/ 244221 h 633507"/>
                      <a:gd name="connsiteX3233" fmla="*/ 2095610 w 2102372"/>
                      <a:gd name="connsiteY3233" fmla="*/ 244221 h 633507"/>
                      <a:gd name="connsiteX3234" fmla="*/ 1590118 w 2102372"/>
                      <a:gd name="connsiteY3234" fmla="*/ 176213 h 633507"/>
                      <a:gd name="connsiteX3235" fmla="*/ 1590118 w 2102372"/>
                      <a:gd name="connsiteY3235" fmla="*/ 176213 h 633507"/>
                      <a:gd name="connsiteX3236" fmla="*/ 1590118 w 2102372"/>
                      <a:gd name="connsiteY3236" fmla="*/ 176213 h 633507"/>
                      <a:gd name="connsiteX3237" fmla="*/ 1593643 w 2102372"/>
                      <a:gd name="connsiteY3237" fmla="*/ 164306 h 633507"/>
                      <a:gd name="connsiteX3238" fmla="*/ 1593643 w 2102372"/>
                      <a:gd name="connsiteY3238" fmla="*/ 164306 h 633507"/>
                      <a:gd name="connsiteX3239" fmla="*/ 1593643 w 2102372"/>
                      <a:gd name="connsiteY3239" fmla="*/ 164306 h 633507"/>
                      <a:gd name="connsiteX3240" fmla="*/ 1931970 w 2102372"/>
                      <a:gd name="connsiteY3240" fmla="*/ 161163 h 633507"/>
                      <a:gd name="connsiteX3241" fmla="*/ 1932161 w 2102372"/>
                      <a:gd name="connsiteY3241" fmla="*/ 161353 h 633507"/>
                      <a:gd name="connsiteX3242" fmla="*/ 1932161 w 2102372"/>
                      <a:gd name="connsiteY3242" fmla="*/ 161353 h 633507"/>
                      <a:gd name="connsiteX3243" fmla="*/ 1931970 w 2102372"/>
                      <a:gd name="connsiteY3243" fmla="*/ 161163 h 633507"/>
                      <a:gd name="connsiteX3244" fmla="*/ 1810622 w 2102372"/>
                      <a:gd name="connsiteY3244" fmla="*/ 82391 h 633507"/>
                      <a:gd name="connsiteX3245" fmla="*/ 1810622 w 2102372"/>
                      <a:gd name="connsiteY3245" fmla="*/ 82391 h 633507"/>
                      <a:gd name="connsiteX3246" fmla="*/ 1810527 w 2102372"/>
                      <a:gd name="connsiteY3246" fmla="*/ 82487 h 633507"/>
                      <a:gd name="connsiteX3247" fmla="*/ 1810336 w 2102372"/>
                      <a:gd name="connsiteY3247" fmla="*/ 82677 h 633507"/>
                      <a:gd name="connsiteX3248" fmla="*/ 1810622 w 2102372"/>
                      <a:gd name="connsiteY3248" fmla="*/ 82487 h 633507"/>
                      <a:gd name="connsiteX3249" fmla="*/ 1810622 w 2102372"/>
                      <a:gd name="connsiteY3249" fmla="*/ 82391 h 63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  <a:cxn ang="0">
                        <a:pos x="connsiteX1776" y="connsiteY1776"/>
                      </a:cxn>
                      <a:cxn ang="0">
                        <a:pos x="connsiteX1777" y="connsiteY1777"/>
                      </a:cxn>
                      <a:cxn ang="0">
                        <a:pos x="connsiteX1778" y="connsiteY1778"/>
                      </a:cxn>
                      <a:cxn ang="0">
                        <a:pos x="connsiteX1779" y="connsiteY1779"/>
                      </a:cxn>
                      <a:cxn ang="0">
                        <a:pos x="connsiteX1780" y="connsiteY1780"/>
                      </a:cxn>
                      <a:cxn ang="0">
                        <a:pos x="connsiteX1781" y="connsiteY1781"/>
                      </a:cxn>
                      <a:cxn ang="0">
                        <a:pos x="connsiteX1782" y="connsiteY1782"/>
                      </a:cxn>
                      <a:cxn ang="0">
                        <a:pos x="connsiteX1783" y="connsiteY1783"/>
                      </a:cxn>
                      <a:cxn ang="0">
                        <a:pos x="connsiteX1784" y="connsiteY1784"/>
                      </a:cxn>
                      <a:cxn ang="0">
                        <a:pos x="connsiteX1785" y="connsiteY1785"/>
                      </a:cxn>
                      <a:cxn ang="0">
                        <a:pos x="connsiteX1786" y="connsiteY1786"/>
                      </a:cxn>
                      <a:cxn ang="0">
                        <a:pos x="connsiteX1787" y="connsiteY1787"/>
                      </a:cxn>
                      <a:cxn ang="0">
                        <a:pos x="connsiteX1788" y="connsiteY1788"/>
                      </a:cxn>
                      <a:cxn ang="0">
                        <a:pos x="connsiteX1789" y="connsiteY1789"/>
                      </a:cxn>
                      <a:cxn ang="0">
                        <a:pos x="connsiteX1790" y="connsiteY1790"/>
                      </a:cxn>
                      <a:cxn ang="0">
                        <a:pos x="connsiteX1791" y="connsiteY1791"/>
                      </a:cxn>
                      <a:cxn ang="0">
                        <a:pos x="connsiteX1792" y="connsiteY1792"/>
                      </a:cxn>
                      <a:cxn ang="0">
                        <a:pos x="connsiteX1793" y="connsiteY1793"/>
                      </a:cxn>
                      <a:cxn ang="0">
                        <a:pos x="connsiteX1794" y="connsiteY1794"/>
                      </a:cxn>
                      <a:cxn ang="0">
                        <a:pos x="connsiteX1795" y="connsiteY1795"/>
                      </a:cxn>
                      <a:cxn ang="0">
                        <a:pos x="connsiteX1796" y="connsiteY1796"/>
                      </a:cxn>
                      <a:cxn ang="0">
                        <a:pos x="connsiteX1797" y="connsiteY1797"/>
                      </a:cxn>
                      <a:cxn ang="0">
                        <a:pos x="connsiteX1798" y="connsiteY1798"/>
                      </a:cxn>
                      <a:cxn ang="0">
                        <a:pos x="connsiteX1799" y="connsiteY1799"/>
                      </a:cxn>
                      <a:cxn ang="0">
                        <a:pos x="connsiteX1800" y="connsiteY1800"/>
                      </a:cxn>
                      <a:cxn ang="0">
                        <a:pos x="connsiteX1801" y="connsiteY1801"/>
                      </a:cxn>
                      <a:cxn ang="0">
                        <a:pos x="connsiteX1802" y="connsiteY1802"/>
                      </a:cxn>
                      <a:cxn ang="0">
                        <a:pos x="connsiteX1803" y="connsiteY1803"/>
                      </a:cxn>
                      <a:cxn ang="0">
                        <a:pos x="connsiteX1804" y="connsiteY1804"/>
                      </a:cxn>
                      <a:cxn ang="0">
                        <a:pos x="connsiteX1805" y="connsiteY1805"/>
                      </a:cxn>
                      <a:cxn ang="0">
                        <a:pos x="connsiteX1806" y="connsiteY1806"/>
                      </a:cxn>
                      <a:cxn ang="0">
                        <a:pos x="connsiteX1807" y="connsiteY1807"/>
                      </a:cxn>
                      <a:cxn ang="0">
                        <a:pos x="connsiteX1808" y="connsiteY1808"/>
                      </a:cxn>
                      <a:cxn ang="0">
                        <a:pos x="connsiteX1809" y="connsiteY1809"/>
                      </a:cxn>
                      <a:cxn ang="0">
                        <a:pos x="connsiteX1810" y="connsiteY1810"/>
                      </a:cxn>
                      <a:cxn ang="0">
                        <a:pos x="connsiteX1811" y="connsiteY1811"/>
                      </a:cxn>
                      <a:cxn ang="0">
                        <a:pos x="connsiteX1812" y="connsiteY1812"/>
                      </a:cxn>
                      <a:cxn ang="0">
                        <a:pos x="connsiteX1813" y="connsiteY1813"/>
                      </a:cxn>
                      <a:cxn ang="0">
                        <a:pos x="connsiteX1814" y="connsiteY1814"/>
                      </a:cxn>
                      <a:cxn ang="0">
                        <a:pos x="connsiteX1815" y="connsiteY1815"/>
                      </a:cxn>
                      <a:cxn ang="0">
                        <a:pos x="connsiteX1816" y="connsiteY1816"/>
                      </a:cxn>
                      <a:cxn ang="0">
                        <a:pos x="connsiteX1817" y="connsiteY1817"/>
                      </a:cxn>
                      <a:cxn ang="0">
                        <a:pos x="connsiteX1818" y="connsiteY1818"/>
                      </a:cxn>
                      <a:cxn ang="0">
                        <a:pos x="connsiteX1819" y="connsiteY1819"/>
                      </a:cxn>
                      <a:cxn ang="0">
                        <a:pos x="connsiteX1820" y="connsiteY1820"/>
                      </a:cxn>
                      <a:cxn ang="0">
                        <a:pos x="connsiteX1821" y="connsiteY1821"/>
                      </a:cxn>
                      <a:cxn ang="0">
                        <a:pos x="connsiteX1822" y="connsiteY1822"/>
                      </a:cxn>
                      <a:cxn ang="0">
                        <a:pos x="connsiteX1823" y="connsiteY1823"/>
                      </a:cxn>
                      <a:cxn ang="0">
                        <a:pos x="connsiteX1824" y="connsiteY1824"/>
                      </a:cxn>
                      <a:cxn ang="0">
                        <a:pos x="connsiteX1825" y="connsiteY1825"/>
                      </a:cxn>
                      <a:cxn ang="0">
                        <a:pos x="connsiteX1826" y="connsiteY1826"/>
                      </a:cxn>
                      <a:cxn ang="0">
                        <a:pos x="connsiteX1827" y="connsiteY1827"/>
                      </a:cxn>
                      <a:cxn ang="0">
                        <a:pos x="connsiteX1828" y="connsiteY1828"/>
                      </a:cxn>
                      <a:cxn ang="0">
                        <a:pos x="connsiteX1829" y="connsiteY1829"/>
                      </a:cxn>
                      <a:cxn ang="0">
                        <a:pos x="connsiteX1830" y="connsiteY1830"/>
                      </a:cxn>
                      <a:cxn ang="0">
                        <a:pos x="connsiteX1831" y="connsiteY1831"/>
                      </a:cxn>
                      <a:cxn ang="0">
                        <a:pos x="connsiteX1832" y="connsiteY1832"/>
                      </a:cxn>
                      <a:cxn ang="0">
                        <a:pos x="connsiteX1833" y="connsiteY1833"/>
                      </a:cxn>
                      <a:cxn ang="0">
                        <a:pos x="connsiteX1834" y="connsiteY1834"/>
                      </a:cxn>
                      <a:cxn ang="0">
                        <a:pos x="connsiteX1835" y="connsiteY1835"/>
                      </a:cxn>
                      <a:cxn ang="0">
                        <a:pos x="connsiteX1836" y="connsiteY1836"/>
                      </a:cxn>
                      <a:cxn ang="0">
                        <a:pos x="connsiteX1837" y="connsiteY1837"/>
                      </a:cxn>
                      <a:cxn ang="0">
                        <a:pos x="connsiteX1838" y="connsiteY1838"/>
                      </a:cxn>
                      <a:cxn ang="0">
                        <a:pos x="connsiteX1839" y="connsiteY1839"/>
                      </a:cxn>
                      <a:cxn ang="0">
                        <a:pos x="connsiteX1840" y="connsiteY1840"/>
                      </a:cxn>
                      <a:cxn ang="0">
                        <a:pos x="connsiteX1841" y="connsiteY1841"/>
                      </a:cxn>
                      <a:cxn ang="0">
                        <a:pos x="connsiteX1842" y="connsiteY1842"/>
                      </a:cxn>
                      <a:cxn ang="0">
                        <a:pos x="connsiteX1843" y="connsiteY1843"/>
                      </a:cxn>
                      <a:cxn ang="0">
                        <a:pos x="connsiteX1844" y="connsiteY1844"/>
                      </a:cxn>
                      <a:cxn ang="0">
                        <a:pos x="connsiteX1845" y="connsiteY1845"/>
                      </a:cxn>
                      <a:cxn ang="0">
                        <a:pos x="connsiteX1846" y="connsiteY1846"/>
                      </a:cxn>
                      <a:cxn ang="0">
                        <a:pos x="connsiteX1847" y="connsiteY1847"/>
                      </a:cxn>
                      <a:cxn ang="0">
                        <a:pos x="connsiteX1848" y="connsiteY1848"/>
                      </a:cxn>
                      <a:cxn ang="0">
                        <a:pos x="connsiteX1849" y="connsiteY1849"/>
                      </a:cxn>
                      <a:cxn ang="0">
                        <a:pos x="connsiteX1850" y="connsiteY1850"/>
                      </a:cxn>
                      <a:cxn ang="0">
                        <a:pos x="connsiteX1851" y="connsiteY1851"/>
                      </a:cxn>
                      <a:cxn ang="0">
                        <a:pos x="connsiteX1852" y="connsiteY1852"/>
                      </a:cxn>
                      <a:cxn ang="0">
                        <a:pos x="connsiteX1853" y="connsiteY1853"/>
                      </a:cxn>
                      <a:cxn ang="0">
                        <a:pos x="connsiteX1854" y="connsiteY1854"/>
                      </a:cxn>
                      <a:cxn ang="0">
                        <a:pos x="connsiteX1855" y="connsiteY1855"/>
                      </a:cxn>
                      <a:cxn ang="0">
                        <a:pos x="connsiteX1856" y="connsiteY1856"/>
                      </a:cxn>
                      <a:cxn ang="0">
                        <a:pos x="connsiteX1857" y="connsiteY1857"/>
                      </a:cxn>
                      <a:cxn ang="0">
                        <a:pos x="connsiteX1858" y="connsiteY1858"/>
                      </a:cxn>
                      <a:cxn ang="0">
                        <a:pos x="connsiteX1859" y="connsiteY1859"/>
                      </a:cxn>
                      <a:cxn ang="0">
                        <a:pos x="connsiteX1860" y="connsiteY1860"/>
                      </a:cxn>
                      <a:cxn ang="0">
                        <a:pos x="connsiteX1861" y="connsiteY1861"/>
                      </a:cxn>
                      <a:cxn ang="0">
                        <a:pos x="connsiteX1862" y="connsiteY1862"/>
                      </a:cxn>
                      <a:cxn ang="0">
                        <a:pos x="connsiteX1863" y="connsiteY1863"/>
                      </a:cxn>
                      <a:cxn ang="0">
                        <a:pos x="connsiteX1864" y="connsiteY1864"/>
                      </a:cxn>
                      <a:cxn ang="0">
                        <a:pos x="connsiteX1865" y="connsiteY1865"/>
                      </a:cxn>
                      <a:cxn ang="0">
                        <a:pos x="connsiteX1866" y="connsiteY1866"/>
                      </a:cxn>
                      <a:cxn ang="0">
                        <a:pos x="connsiteX1867" y="connsiteY1867"/>
                      </a:cxn>
                      <a:cxn ang="0">
                        <a:pos x="connsiteX1868" y="connsiteY1868"/>
                      </a:cxn>
                      <a:cxn ang="0">
                        <a:pos x="connsiteX1869" y="connsiteY1869"/>
                      </a:cxn>
                      <a:cxn ang="0">
                        <a:pos x="connsiteX1870" y="connsiteY1870"/>
                      </a:cxn>
                      <a:cxn ang="0">
                        <a:pos x="connsiteX1871" y="connsiteY1871"/>
                      </a:cxn>
                      <a:cxn ang="0">
                        <a:pos x="connsiteX1872" y="connsiteY1872"/>
                      </a:cxn>
                      <a:cxn ang="0">
                        <a:pos x="connsiteX1873" y="connsiteY1873"/>
                      </a:cxn>
                      <a:cxn ang="0">
                        <a:pos x="connsiteX1874" y="connsiteY1874"/>
                      </a:cxn>
                      <a:cxn ang="0">
                        <a:pos x="connsiteX1875" y="connsiteY1875"/>
                      </a:cxn>
                      <a:cxn ang="0">
                        <a:pos x="connsiteX1876" y="connsiteY1876"/>
                      </a:cxn>
                      <a:cxn ang="0">
                        <a:pos x="connsiteX1877" y="connsiteY1877"/>
                      </a:cxn>
                      <a:cxn ang="0">
                        <a:pos x="connsiteX1878" y="connsiteY1878"/>
                      </a:cxn>
                      <a:cxn ang="0">
                        <a:pos x="connsiteX1879" y="connsiteY1879"/>
                      </a:cxn>
                      <a:cxn ang="0">
                        <a:pos x="connsiteX1880" y="connsiteY1880"/>
                      </a:cxn>
                      <a:cxn ang="0">
                        <a:pos x="connsiteX1881" y="connsiteY1881"/>
                      </a:cxn>
                      <a:cxn ang="0">
                        <a:pos x="connsiteX1882" y="connsiteY1882"/>
                      </a:cxn>
                      <a:cxn ang="0">
                        <a:pos x="connsiteX1883" y="connsiteY1883"/>
                      </a:cxn>
                      <a:cxn ang="0">
                        <a:pos x="connsiteX1884" y="connsiteY1884"/>
                      </a:cxn>
                      <a:cxn ang="0">
                        <a:pos x="connsiteX1885" y="connsiteY1885"/>
                      </a:cxn>
                      <a:cxn ang="0">
                        <a:pos x="connsiteX1886" y="connsiteY1886"/>
                      </a:cxn>
                      <a:cxn ang="0">
                        <a:pos x="connsiteX1887" y="connsiteY1887"/>
                      </a:cxn>
                      <a:cxn ang="0">
                        <a:pos x="connsiteX1888" y="connsiteY1888"/>
                      </a:cxn>
                      <a:cxn ang="0">
                        <a:pos x="connsiteX1889" y="connsiteY1889"/>
                      </a:cxn>
                      <a:cxn ang="0">
                        <a:pos x="connsiteX1890" y="connsiteY1890"/>
                      </a:cxn>
                      <a:cxn ang="0">
                        <a:pos x="connsiteX1891" y="connsiteY1891"/>
                      </a:cxn>
                      <a:cxn ang="0">
                        <a:pos x="connsiteX1892" y="connsiteY1892"/>
                      </a:cxn>
                      <a:cxn ang="0">
                        <a:pos x="connsiteX1893" y="connsiteY1893"/>
                      </a:cxn>
                      <a:cxn ang="0">
                        <a:pos x="connsiteX1894" y="connsiteY1894"/>
                      </a:cxn>
                      <a:cxn ang="0">
                        <a:pos x="connsiteX1895" y="connsiteY1895"/>
                      </a:cxn>
                      <a:cxn ang="0">
                        <a:pos x="connsiteX1896" y="connsiteY1896"/>
                      </a:cxn>
                      <a:cxn ang="0">
                        <a:pos x="connsiteX1897" y="connsiteY1897"/>
                      </a:cxn>
                      <a:cxn ang="0">
                        <a:pos x="connsiteX1898" y="connsiteY1898"/>
                      </a:cxn>
                      <a:cxn ang="0">
                        <a:pos x="connsiteX1899" y="connsiteY1899"/>
                      </a:cxn>
                      <a:cxn ang="0">
                        <a:pos x="connsiteX1900" y="connsiteY1900"/>
                      </a:cxn>
                      <a:cxn ang="0">
                        <a:pos x="connsiteX1901" y="connsiteY1901"/>
                      </a:cxn>
                      <a:cxn ang="0">
                        <a:pos x="connsiteX1902" y="connsiteY1902"/>
                      </a:cxn>
                      <a:cxn ang="0">
                        <a:pos x="connsiteX1903" y="connsiteY1903"/>
                      </a:cxn>
                      <a:cxn ang="0">
                        <a:pos x="connsiteX1904" y="connsiteY1904"/>
                      </a:cxn>
                      <a:cxn ang="0">
                        <a:pos x="connsiteX1905" y="connsiteY1905"/>
                      </a:cxn>
                      <a:cxn ang="0">
                        <a:pos x="connsiteX1906" y="connsiteY1906"/>
                      </a:cxn>
                      <a:cxn ang="0">
                        <a:pos x="connsiteX1907" y="connsiteY1907"/>
                      </a:cxn>
                      <a:cxn ang="0">
                        <a:pos x="connsiteX1908" y="connsiteY1908"/>
                      </a:cxn>
                      <a:cxn ang="0">
                        <a:pos x="connsiteX1909" y="connsiteY1909"/>
                      </a:cxn>
                      <a:cxn ang="0">
                        <a:pos x="connsiteX1910" y="connsiteY1910"/>
                      </a:cxn>
                      <a:cxn ang="0">
                        <a:pos x="connsiteX1911" y="connsiteY1911"/>
                      </a:cxn>
                      <a:cxn ang="0">
                        <a:pos x="connsiteX1912" y="connsiteY1912"/>
                      </a:cxn>
                      <a:cxn ang="0">
                        <a:pos x="connsiteX1913" y="connsiteY1913"/>
                      </a:cxn>
                      <a:cxn ang="0">
                        <a:pos x="connsiteX1914" y="connsiteY1914"/>
                      </a:cxn>
                      <a:cxn ang="0">
                        <a:pos x="connsiteX1915" y="connsiteY1915"/>
                      </a:cxn>
                      <a:cxn ang="0">
                        <a:pos x="connsiteX1916" y="connsiteY1916"/>
                      </a:cxn>
                      <a:cxn ang="0">
                        <a:pos x="connsiteX1917" y="connsiteY1917"/>
                      </a:cxn>
                      <a:cxn ang="0">
                        <a:pos x="connsiteX1918" y="connsiteY1918"/>
                      </a:cxn>
                      <a:cxn ang="0">
                        <a:pos x="connsiteX1919" y="connsiteY1919"/>
                      </a:cxn>
                      <a:cxn ang="0">
                        <a:pos x="connsiteX1920" y="connsiteY1920"/>
                      </a:cxn>
                      <a:cxn ang="0">
                        <a:pos x="connsiteX1921" y="connsiteY1921"/>
                      </a:cxn>
                      <a:cxn ang="0">
                        <a:pos x="connsiteX1922" y="connsiteY1922"/>
                      </a:cxn>
                      <a:cxn ang="0">
                        <a:pos x="connsiteX1923" y="connsiteY1923"/>
                      </a:cxn>
                      <a:cxn ang="0">
                        <a:pos x="connsiteX1924" y="connsiteY1924"/>
                      </a:cxn>
                      <a:cxn ang="0">
                        <a:pos x="connsiteX1925" y="connsiteY1925"/>
                      </a:cxn>
                      <a:cxn ang="0">
                        <a:pos x="connsiteX1926" y="connsiteY1926"/>
                      </a:cxn>
                      <a:cxn ang="0">
                        <a:pos x="connsiteX1927" y="connsiteY1927"/>
                      </a:cxn>
                      <a:cxn ang="0">
                        <a:pos x="connsiteX1928" y="connsiteY1928"/>
                      </a:cxn>
                      <a:cxn ang="0">
                        <a:pos x="connsiteX1929" y="connsiteY1929"/>
                      </a:cxn>
                      <a:cxn ang="0">
                        <a:pos x="connsiteX1930" y="connsiteY1930"/>
                      </a:cxn>
                      <a:cxn ang="0">
                        <a:pos x="connsiteX1931" y="connsiteY1931"/>
                      </a:cxn>
                      <a:cxn ang="0">
                        <a:pos x="connsiteX1932" y="connsiteY1932"/>
                      </a:cxn>
                      <a:cxn ang="0">
                        <a:pos x="connsiteX1933" y="connsiteY1933"/>
                      </a:cxn>
                      <a:cxn ang="0">
                        <a:pos x="connsiteX1934" y="connsiteY1934"/>
                      </a:cxn>
                      <a:cxn ang="0">
                        <a:pos x="connsiteX1935" y="connsiteY1935"/>
                      </a:cxn>
                      <a:cxn ang="0">
                        <a:pos x="connsiteX1936" y="connsiteY1936"/>
                      </a:cxn>
                      <a:cxn ang="0">
                        <a:pos x="connsiteX1937" y="connsiteY1937"/>
                      </a:cxn>
                      <a:cxn ang="0">
                        <a:pos x="connsiteX1938" y="connsiteY1938"/>
                      </a:cxn>
                      <a:cxn ang="0">
                        <a:pos x="connsiteX1939" y="connsiteY1939"/>
                      </a:cxn>
                      <a:cxn ang="0">
                        <a:pos x="connsiteX1940" y="connsiteY1940"/>
                      </a:cxn>
                      <a:cxn ang="0">
                        <a:pos x="connsiteX1941" y="connsiteY1941"/>
                      </a:cxn>
                      <a:cxn ang="0">
                        <a:pos x="connsiteX1942" y="connsiteY1942"/>
                      </a:cxn>
                      <a:cxn ang="0">
                        <a:pos x="connsiteX1943" y="connsiteY1943"/>
                      </a:cxn>
                      <a:cxn ang="0">
                        <a:pos x="connsiteX1944" y="connsiteY1944"/>
                      </a:cxn>
                      <a:cxn ang="0">
                        <a:pos x="connsiteX1945" y="connsiteY1945"/>
                      </a:cxn>
                      <a:cxn ang="0">
                        <a:pos x="connsiteX1946" y="connsiteY1946"/>
                      </a:cxn>
                      <a:cxn ang="0">
                        <a:pos x="connsiteX1947" y="connsiteY1947"/>
                      </a:cxn>
                      <a:cxn ang="0">
                        <a:pos x="connsiteX1948" y="connsiteY1948"/>
                      </a:cxn>
                      <a:cxn ang="0">
                        <a:pos x="connsiteX1949" y="connsiteY1949"/>
                      </a:cxn>
                      <a:cxn ang="0">
                        <a:pos x="connsiteX1950" y="connsiteY1950"/>
                      </a:cxn>
                      <a:cxn ang="0">
                        <a:pos x="connsiteX1951" y="connsiteY1951"/>
                      </a:cxn>
                      <a:cxn ang="0">
                        <a:pos x="connsiteX1952" y="connsiteY1952"/>
                      </a:cxn>
                      <a:cxn ang="0">
                        <a:pos x="connsiteX1953" y="connsiteY1953"/>
                      </a:cxn>
                      <a:cxn ang="0">
                        <a:pos x="connsiteX1954" y="connsiteY1954"/>
                      </a:cxn>
                      <a:cxn ang="0">
                        <a:pos x="connsiteX1955" y="connsiteY1955"/>
                      </a:cxn>
                      <a:cxn ang="0">
                        <a:pos x="connsiteX1956" y="connsiteY1956"/>
                      </a:cxn>
                      <a:cxn ang="0">
                        <a:pos x="connsiteX1957" y="connsiteY1957"/>
                      </a:cxn>
                      <a:cxn ang="0">
                        <a:pos x="connsiteX1958" y="connsiteY1958"/>
                      </a:cxn>
                      <a:cxn ang="0">
                        <a:pos x="connsiteX1959" y="connsiteY1959"/>
                      </a:cxn>
                      <a:cxn ang="0">
                        <a:pos x="connsiteX1960" y="connsiteY1960"/>
                      </a:cxn>
                      <a:cxn ang="0">
                        <a:pos x="connsiteX1961" y="connsiteY1961"/>
                      </a:cxn>
                      <a:cxn ang="0">
                        <a:pos x="connsiteX1962" y="connsiteY1962"/>
                      </a:cxn>
                      <a:cxn ang="0">
                        <a:pos x="connsiteX1963" y="connsiteY1963"/>
                      </a:cxn>
                      <a:cxn ang="0">
                        <a:pos x="connsiteX1964" y="connsiteY1964"/>
                      </a:cxn>
                      <a:cxn ang="0">
                        <a:pos x="connsiteX1965" y="connsiteY1965"/>
                      </a:cxn>
                      <a:cxn ang="0">
                        <a:pos x="connsiteX1966" y="connsiteY1966"/>
                      </a:cxn>
                      <a:cxn ang="0">
                        <a:pos x="connsiteX1967" y="connsiteY1967"/>
                      </a:cxn>
                      <a:cxn ang="0">
                        <a:pos x="connsiteX1968" y="connsiteY1968"/>
                      </a:cxn>
                      <a:cxn ang="0">
                        <a:pos x="connsiteX1969" y="connsiteY1969"/>
                      </a:cxn>
                      <a:cxn ang="0">
                        <a:pos x="connsiteX1970" y="connsiteY1970"/>
                      </a:cxn>
                      <a:cxn ang="0">
                        <a:pos x="connsiteX1971" y="connsiteY1971"/>
                      </a:cxn>
                      <a:cxn ang="0">
                        <a:pos x="connsiteX1972" y="connsiteY1972"/>
                      </a:cxn>
                      <a:cxn ang="0">
                        <a:pos x="connsiteX1973" y="connsiteY1973"/>
                      </a:cxn>
                      <a:cxn ang="0">
                        <a:pos x="connsiteX1974" y="connsiteY1974"/>
                      </a:cxn>
                      <a:cxn ang="0">
                        <a:pos x="connsiteX1975" y="connsiteY1975"/>
                      </a:cxn>
                      <a:cxn ang="0">
                        <a:pos x="connsiteX1976" y="connsiteY1976"/>
                      </a:cxn>
                      <a:cxn ang="0">
                        <a:pos x="connsiteX1977" y="connsiteY1977"/>
                      </a:cxn>
                      <a:cxn ang="0">
                        <a:pos x="connsiteX1978" y="connsiteY1978"/>
                      </a:cxn>
                      <a:cxn ang="0">
                        <a:pos x="connsiteX1979" y="connsiteY1979"/>
                      </a:cxn>
                      <a:cxn ang="0">
                        <a:pos x="connsiteX1980" y="connsiteY1980"/>
                      </a:cxn>
                      <a:cxn ang="0">
                        <a:pos x="connsiteX1981" y="connsiteY1981"/>
                      </a:cxn>
                      <a:cxn ang="0">
                        <a:pos x="connsiteX1982" y="connsiteY1982"/>
                      </a:cxn>
                      <a:cxn ang="0">
                        <a:pos x="connsiteX1983" y="connsiteY1983"/>
                      </a:cxn>
                      <a:cxn ang="0">
                        <a:pos x="connsiteX1984" y="connsiteY1984"/>
                      </a:cxn>
                      <a:cxn ang="0">
                        <a:pos x="connsiteX1985" y="connsiteY1985"/>
                      </a:cxn>
                      <a:cxn ang="0">
                        <a:pos x="connsiteX1986" y="connsiteY1986"/>
                      </a:cxn>
                      <a:cxn ang="0">
                        <a:pos x="connsiteX1987" y="connsiteY1987"/>
                      </a:cxn>
                      <a:cxn ang="0">
                        <a:pos x="connsiteX1988" y="connsiteY1988"/>
                      </a:cxn>
                      <a:cxn ang="0">
                        <a:pos x="connsiteX1989" y="connsiteY1989"/>
                      </a:cxn>
                      <a:cxn ang="0">
                        <a:pos x="connsiteX1990" y="connsiteY1990"/>
                      </a:cxn>
                      <a:cxn ang="0">
                        <a:pos x="connsiteX1991" y="connsiteY1991"/>
                      </a:cxn>
                      <a:cxn ang="0">
                        <a:pos x="connsiteX1992" y="connsiteY1992"/>
                      </a:cxn>
                      <a:cxn ang="0">
                        <a:pos x="connsiteX1993" y="connsiteY1993"/>
                      </a:cxn>
                      <a:cxn ang="0">
                        <a:pos x="connsiteX1994" y="connsiteY1994"/>
                      </a:cxn>
                      <a:cxn ang="0">
                        <a:pos x="connsiteX1995" y="connsiteY1995"/>
                      </a:cxn>
                      <a:cxn ang="0">
                        <a:pos x="connsiteX1996" y="connsiteY1996"/>
                      </a:cxn>
                      <a:cxn ang="0">
                        <a:pos x="connsiteX1997" y="connsiteY1997"/>
                      </a:cxn>
                      <a:cxn ang="0">
                        <a:pos x="connsiteX1998" y="connsiteY1998"/>
                      </a:cxn>
                      <a:cxn ang="0">
                        <a:pos x="connsiteX1999" y="connsiteY1999"/>
                      </a:cxn>
                      <a:cxn ang="0">
                        <a:pos x="connsiteX2000" y="connsiteY2000"/>
                      </a:cxn>
                      <a:cxn ang="0">
                        <a:pos x="connsiteX2001" y="connsiteY2001"/>
                      </a:cxn>
                      <a:cxn ang="0">
                        <a:pos x="connsiteX2002" y="connsiteY2002"/>
                      </a:cxn>
                      <a:cxn ang="0">
                        <a:pos x="connsiteX2003" y="connsiteY2003"/>
                      </a:cxn>
                      <a:cxn ang="0">
                        <a:pos x="connsiteX2004" y="connsiteY2004"/>
                      </a:cxn>
                      <a:cxn ang="0">
                        <a:pos x="connsiteX2005" y="connsiteY2005"/>
                      </a:cxn>
                      <a:cxn ang="0">
                        <a:pos x="connsiteX2006" y="connsiteY2006"/>
                      </a:cxn>
                      <a:cxn ang="0">
                        <a:pos x="connsiteX2007" y="connsiteY2007"/>
                      </a:cxn>
                      <a:cxn ang="0">
                        <a:pos x="connsiteX2008" y="connsiteY2008"/>
                      </a:cxn>
                      <a:cxn ang="0">
                        <a:pos x="connsiteX2009" y="connsiteY2009"/>
                      </a:cxn>
                      <a:cxn ang="0">
                        <a:pos x="connsiteX2010" y="connsiteY2010"/>
                      </a:cxn>
                      <a:cxn ang="0">
                        <a:pos x="connsiteX2011" y="connsiteY2011"/>
                      </a:cxn>
                      <a:cxn ang="0">
                        <a:pos x="connsiteX2012" y="connsiteY2012"/>
                      </a:cxn>
                      <a:cxn ang="0">
                        <a:pos x="connsiteX2013" y="connsiteY2013"/>
                      </a:cxn>
                      <a:cxn ang="0">
                        <a:pos x="connsiteX2014" y="connsiteY2014"/>
                      </a:cxn>
                      <a:cxn ang="0">
                        <a:pos x="connsiteX2015" y="connsiteY2015"/>
                      </a:cxn>
                      <a:cxn ang="0">
                        <a:pos x="connsiteX2016" y="connsiteY2016"/>
                      </a:cxn>
                      <a:cxn ang="0">
                        <a:pos x="connsiteX2017" y="connsiteY2017"/>
                      </a:cxn>
                      <a:cxn ang="0">
                        <a:pos x="connsiteX2018" y="connsiteY2018"/>
                      </a:cxn>
                      <a:cxn ang="0">
                        <a:pos x="connsiteX2019" y="connsiteY2019"/>
                      </a:cxn>
                      <a:cxn ang="0">
                        <a:pos x="connsiteX2020" y="connsiteY2020"/>
                      </a:cxn>
                      <a:cxn ang="0">
                        <a:pos x="connsiteX2021" y="connsiteY2021"/>
                      </a:cxn>
                      <a:cxn ang="0">
                        <a:pos x="connsiteX2022" y="connsiteY2022"/>
                      </a:cxn>
                      <a:cxn ang="0">
                        <a:pos x="connsiteX2023" y="connsiteY2023"/>
                      </a:cxn>
                      <a:cxn ang="0">
                        <a:pos x="connsiteX2024" y="connsiteY2024"/>
                      </a:cxn>
                      <a:cxn ang="0">
                        <a:pos x="connsiteX2025" y="connsiteY2025"/>
                      </a:cxn>
                      <a:cxn ang="0">
                        <a:pos x="connsiteX2026" y="connsiteY2026"/>
                      </a:cxn>
                      <a:cxn ang="0">
                        <a:pos x="connsiteX2027" y="connsiteY2027"/>
                      </a:cxn>
                      <a:cxn ang="0">
                        <a:pos x="connsiteX2028" y="connsiteY2028"/>
                      </a:cxn>
                      <a:cxn ang="0">
                        <a:pos x="connsiteX2029" y="connsiteY2029"/>
                      </a:cxn>
                      <a:cxn ang="0">
                        <a:pos x="connsiteX2030" y="connsiteY2030"/>
                      </a:cxn>
                      <a:cxn ang="0">
                        <a:pos x="connsiteX2031" y="connsiteY2031"/>
                      </a:cxn>
                      <a:cxn ang="0">
                        <a:pos x="connsiteX2032" y="connsiteY2032"/>
                      </a:cxn>
                      <a:cxn ang="0">
                        <a:pos x="connsiteX2033" y="connsiteY2033"/>
                      </a:cxn>
                      <a:cxn ang="0">
                        <a:pos x="connsiteX2034" y="connsiteY2034"/>
                      </a:cxn>
                      <a:cxn ang="0">
                        <a:pos x="connsiteX2035" y="connsiteY2035"/>
                      </a:cxn>
                      <a:cxn ang="0">
                        <a:pos x="connsiteX2036" y="connsiteY2036"/>
                      </a:cxn>
                      <a:cxn ang="0">
                        <a:pos x="connsiteX2037" y="connsiteY2037"/>
                      </a:cxn>
                      <a:cxn ang="0">
                        <a:pos x="connsiteX2038" y="connsiteY2038"/>
                      </a:cxn>
                      <a:cxn ang="0">
                        <a:pos x="connsiteX2039" y="connsiteY2039"/>
                      </a:cxn>
                      <a:cxn ang="0">
                        <a:pos x="connsiteX2040" y="connsiteY2040"/>
                      </a:cxn>
                      <a:cxn ang="0">
                        <a:pos x="connsiteX2041" y="connsiteY2041"/>
                      </a:cxn>
                      <a:cxn ang="0">
                        <a:pos x="connsiteX2042" y="connsiteY2042"/>
                      </a:cxn>
                      <a:cxn ang="0">
                        <a:pos x="connsiteX2043" y="connsiteY2043"/>
                      </a:cxn>
                      <a:cxn ang="0">
                        <a:pos x="connsiteX2044" y="connsiteY2044"/>
                      </a:cxn>
                      <a:cxn ang="0">
                        <a:pos x="connsiteX2045" y="connsiteY2045"/>
                      </a:cxn>
                      <a:cxn ang="0">
                        <a:pos x="connsiteX2046" y="connsiteY2046"/>
                      </a:cxn>
                      <a:cxn ang="0">
                        <a:pos x="connsiteX2047" y="connsiteY2047"/>
                      </a:cxn>
                      <a:cxn ang="0">
                        <a:pos x="connsiteX2048" y="connsiteY2048"/>
                      </a:cxn>
                      <a:cxn ang="0">
                        <a:pos x="connsiteX2049" y="connsiteY2049"/>
                      </a:cxn>
                      <a:cxn ang="0">
                        <a:pos x="connsiteX2050" y="connsiteY2050"/>
                      </a:cxn>
                      <a:cxn ang="0">
                        <a:pos x="connsiteX2051" y="connsiteY2051"/>
                      </a:cxn>
                      <a:cxn ang="0">
                        <a:pos x="connsiteX2052" y="connsiteY2052"/>
                      </a:cxn>
                      <a:cxn ang="0">
                        <a:pos x="connsiteX2053" y="connsiteY2053"/>
                      </a:cxn>
                      <a:cxn ang="0">
                        <a:pos x="connsiteX2054" y="connsiteY2054"/>
                      </a:cxn>
                      <a:cxn ang="0">
                        <a:pos x="connsiteX2055" y="connsiteY2055"/>
                      </a:cxn>
                      <a:cxn ang="0">
                        <a:pos x="connsiteX2056" y="connsiteY2056"/>
                      </a:cxn>
                      <a:cxn ang="0">
                        <a:pos x="connsiteX2057" y="connsiteY2057"/>
                      </a:cxn>
                      <a:cxn ang="0">
                        <a:pos x="connsiteX2058" y="connsiteY2058"/>
                      </a:cxn>
                      <a:cxn ang="0">
                        <a:pos x="connsiteX2059" y="connsiteY2059"/>
                      </a:cxn>
                      <a:cxn ang="0">
                        <a:pos x="connsiteX2060" y="connsiteY2060"/>
                      </a:cxn>
                      <a:cxn ang="0">
                        <a:pos x="connsiteX2061" y="connsiteY2061"/>
                      </a:cxn>
                      <a:cxn ang="0">
                        <a:pos x="connsiteX2062" y="connsiteY2062"/>
                      </a:cxn>
                      <a:cxn ang="0">
                        <a:pos x="connsiteX2063" y="connsiteY2063"/>
                      </a:cxn>
                      <a:cxn ang="0">
                        <a:pos x="connsiteX2064" y="connsiteY2064"/>
                      </a:cxn>
                      <a:cxn ang="0">
                        <a:pos x="connsiteX2065" y="connsiteY2065"/>
                      </a:cxn>
                      <a:cxn ang="0">
                        <a:pos x="connsiteX2066" y="connsiteY2066"/>
                      </a:cxn>
                      <a:cxn ang="0">
                        <a:pos x="connsiteX2067" y="connsiteY2067"/>
                      </a:cxn>
                      <a:cxn ang="0">
                        <a:pos x="connsiteX2068" y="connsiteY2068"/>
                      </a:cxn>
                      <a:cxn ang="0">
                        <a:pos x="connsiteX2069" y="connsiteY2069"/>
                      </a:cxn>
                      <a:cxn ang="0">
                        <a:pos x="connsiteX2070" y="connsiteY2070"/>
                      </a:cxn>
                      <a:cxn ang="0">
                        <a:pos x="connsiteX2071" y="connsiteY2071"/>
                      </a:cxn>
                      <a:cxn ang="0">
                        <a:pos x="connsiteX2072" y="connsiteY2072"/>
                      </a:cxn>
                      <a:cxn ang="0">
                        <a:pos x="connsiteX2073" y="connsiteY2073"/>
                      </a:cxn>
                      <a:cxn ang="0">
                        <a:pos x="connsiteX2074" y="connsiteY2074"/>
                      </a:cxn>
                      <a:cxn ang="0">
                        <a:pos x="connsiteX2075" y="connsiteY2075"/>
                      </a:cxn>
                      <a:cxn ang="0">
                        <a:pos x="connsiteX2076" y="connsiteY2076"/>
                      </a:cxn>
                      <a:cxn ang="0">
                        <a:pos x="connsiteX2077" y="connsiteY2077"/>
                      </a:cxn>
                      <a:cxn ang="0">
                        <a:pos x="connsiteX2078" y="connsiteY2078"/>
                      </a:cxn>
                      <a:cxn ang="0">
                        <a:pos x="connsiteX2079" y="connsiteY2079"/>
                      </a:cxn>
                      <a:cxn ang="0">
                        <a:pos x="connsiteX2080" y="connsiteY2080"/>
                      </a:cxn>
                      <a:cxn ang="0">
                        <a:pos x="connsiteX2081" y="connsiteY2081"/>
                      </a:cxn>
                      <a:cxn ang="0">
                        <a:pos x="connsiteX2082" y="connsiteY2082"/>
                      </a:cxn>
                      <a:cxn ang="0">
                        <a:pos x="connsiteX2083" y="connsiteY2083"/>
                      </a:cxn>
                      <a:cxn ang="0">
                        <a:pos x="connsiteX2084" y="connsiteY2084"/>
                      </a:cxn>
                      <a:cxn ang="0">
                        <a:pos x="connsiteX2085" y="connsiteY2085"/>
                      </a:cxn>
                      <a:cxn ang="0">
                        <a:pos x="connsiteX2086" y="connsiteY2086"/>
                      </a:cxn>
                      <a:cxn ang="0">
                        <a:pos x="connsiteX2087" y="connsiteY2087"/>
                      </a:cxn>
                      <a:cxn ang="0">
                        <a:pos x="connsiteX2088" y="connsiteY2088"/>
                      </a:cxn>
                      <a:cxn ang="0">
                        <a:pos x="connsiteX2089" y="connsiteY2089"/>
                      </a:cxn>
                      <a:cxn ang="0">
                        <a:pos x="connsiteX2090" y="connsiteY2090"/>
                      </a:cxn>
                      <a:cxn ang="0">
                        <a:pos x="connsiteX2091" y="connsiteY2091"/>
                      </a:cxn>
                      <a:cxn ang="0">
                        <a:pos x="connsiteX2092" y="connsiteY2092"/>
                      </a:cxn>
                      <a:cxn ang="0">
                        <a:pos x="connsiteX2093" y="connsiteY2093"/>
                      </a:cxn>
                      <a:cxn ang="0">
                        <a:pos x="connsiteX2094" y="connsiteY2094"/>
                      </a:cxn>
                      <a:cxn ang="0">
                        <a:pos x="connsiteX2095" y="connsiteY2095"/>
                      </a:cxn>
                      <a:cxn ang="0">
                        <a:pos x="connsiteX2096" y="connsiteY2096"/>
                      </a:cxn>
                      <a:cxn ang="0">
                        <a:pos x="connsiteX2097" y="connsiteY2097"/>
                      </a:cxn>
                      <a:cxn ang="0">
                        <a:pos x="connsiteX2098" y="connsiteY2098"/>
                      </a:cxn>
                      <a:cxn ang="0">
                        <a:pos x="connsiteX2099" y="connsiteY2099"/>
                      </a:cxn>
                      <a:cxn ang="0">
                        <a:pos x="connsiteX2100" y="connsiteY2100"/>
                      </a:cxn>
                      <a:cxn ang="0">
                        <a:pos x="connsiteX2101" y="connsiteY2101"/>
                      </a:cxn>
                      <a:cxn ang="0">
                        <a:pos x="connsiteX2102" y="connsiteY2102"/>
                      </a:cxn>
                      <a:cxn ang="0">
                        <a:pos x="connsiteX2103" y="connsiteY2103"/>
                      </a:cxn>
                      <a:cxn ang="0">
                        <a:pos x="connsiteX2104" y="connsiteY2104"/>
                      </a:cxn>
                      <a:cxn ang="0">
                        <a:pos x="connsiteX2105" y="connsiteY2105"/>
                      </a:cxn>
                      <a:cxn ang="0">
                        <a:pos x="connsiteX2106" y="connsiteY2106"/>
                      </a:cxn>
                      <a:cxn ang="0">
                        <a:pos x="connsiteX2107" y="connsiteY2107"/>
                      </a:cxn>
                      <a:cxn ang="0">
                        <a:pos x="connsiteX2108" y="connsiteY2108"/>
                      </a:cxn>
                      <a:cxn ang="0">
                        <a:pos x="connsiteX2109" y="connsiteY2109"/>
                      </a:cxn>
                      <a:cxn ang="0">
                        <a:pos x="connsiteX2110" y="connsiteY2110"/>
                      </a:cxn>
                      <a:cxn ang="0">
                        <a:pos x="connsiteX2111" y="connsiteY2111"/>
                      </a:cxn>
                      <a:cxn ang="0">
                        <a:pos x="connsiteX2112" y="connsiteY2112"/>
                      </a:cxn>
                      <a:cxn ang="0">
                        <a:pos x="connsiteX2113" y="connsiteY2113"/>
                      </a:cxn>
                      <a:cxn ang="0">
                        <a:pos x="connsiteX2114" y="connsiteY2114"/>
                      </a:cxn>
                      <a:cxn ang="0">
                        <a:pos x="connsiteX2115" y="connsiteY2115"/>
                      </a:cxn>
                      <a:cxn ang="0">
                        <a:pos x="connsiteX2116" y="connsiteY2116"/>
                      </a:cxn>
                      <a:cxn ang="0">
                        <a:pos x="connsiteX2117" y="connsiteY2117"/>
                      </a:cxn>
                      <a:cxn ang="0">
                        <a:pos x="connsiteX2118" y="connsiteY2118"/>
                      </a:cxn>
                      <a:cxn ang="0">
                        <a:pos x="connsiteX2119" y="connsiteY2119"/>
                      </a:cxn>
                      <a:cxn ang="0">
                        <a:pos x="connsiteX2120" y="connsiteY2120"/>
                      </a:cxn>
                      <a:cxn ang="0">
                        <a:pos x="connsiteX2121" y="connsiteY2121"/>
                      </a:cxn>
                      <a:cxn ang="0">
                        <a:pos x="connsiteX2122" y="connsiteY2122"/>
                      </a:cxn>
                      <a:cxn ang="0">
                        <a:pos x="connsiteX2123" y="connsiteY2123"/>
                      </a:cxn>
                      <a:cxn ang="0">
                        <a:pos x="connsiteX2124" y="connsiteY2124"/>
                      </a:cxn>
                      <a:cxn ang="0">
                        <a:pos x="connsiteX2125" y="connsiteY2125"/>
                      </a:cxn>
                      <a:cxn ang="0">
                        <a:pos x="connsiteX2126" y="connsiteY2126"/>
                      </a:cxn>
                      <a:cxn ang="0">
                        <a:pos x="connsiteX2127" y="connsiteY2127"/>
                      </a:cxn>
                      <a:cxn ang="0">
                        <a:pos x="connsiteX2128" y="connsiteY2128"/>
                      </a:cxn>
                      <a:cxn ang="0">
                        <a:pos x="connsiteX2129" y="connsiteY2129"/>
                      </a:cxn>
                      <a:cxn ang="0">
                        <a:pos x="connsiteX2130" y="connsiteY2130"/>
                      </a:cxn>
                      <a:cxn ang="0">
                        <a:pos x="connsiteX2131" y="connsiteY2131"/>
                      </a:cxn>
                      <a:cxn ang="0">
                        <a:pos x="connsiteX2132" y="connsiteY2132"/>
                      </a:cxn>
                      <a:cxn ang="0">
                        <a:pos x="connsiteX2133" y="connsiteY2133"/>
                      </a:cxn>
                      <a:cxn ang="0">
                        <a:pos x="connsiteX2134" y="connsiteY2134"/>
                      </a:cxn>
                      <a:cxn ang="0">
                        <a:pos x="connsiteX2135" y="connsiteY2135"/>
                      </a:cxn>
                      <a:cxn ang="0">
                        <a:pos x="connsiteX2136" y="connsiteY2136"/>
                      </a:cxn>
                      <a:cxn ang="0">
                        <a:pos x="connsiteX2137" y="connsiteY2137"/>
                      </a:cxn>
                      <a:cxn ang="0">
                        <a:pos x="connsiteX2138" y="connsiteY2138"/>
                      </a:cxn>
                      <a:cxn ang="0">
                        <a:pos x="connsiteX2139" y="connsiteY2139"/>
                      </a:cxn>
                      <a:cxn ang="0">
                        <a:pos x="connsiteX2140" y="connsiteY2140"/>
                      </a:cxn>
                      <a:cxn ang="0">
                        <a:pos x="connsiteX2141" y="connsiteY2141"/>
                      </a:cxn>
                      <a:cxn ang="0">
                        <a:pos x="connsiteX2142" y="connsiteY2142"/>
                      </a:cxn>
                      <a:cxn ang="0">
                        <a:pos x="connsiteX2143" y="connsiteY2143"/>
                      </a:cxn>
                      <a:cxn ang="0">
                        <a:pos x="connsiteX2144" y="connsiteY2144"/>
                      </a:cxn>
                      <a:cxn ang="0">
                        <a:pos x="connsiteX2145" y="connsiteY2145"/>
                      </a:cxn>
                      <a:cxn ang="0">
                        <a:pos x="connsiteX2146" y="connsiteY2146"/>
                      </a:cxn>
                      <a:cxn ang="0">
                        <a:pos x="connsiteX2147" y="connsiteY2147"/>
                      </a:cxn>
                      <a:cxn ang="0">
                        <a:pos x="connsiteX2148" y="connsiteY2148"/>
                      </a:cxn>
                      <a:cxn ang="0">
                        <a:pos x="connsiteX2149" y="connsiteY2149"/>
                      </a:cxn>
                      <a:cxn ang="0">
                        <a:pos x="connsiteX2150" y="connsiteY2150"/>
                      </a:cxn>
                      <a:cxn ang="0">
                        <a:pos x="connsiteX2151" y="connsiteY2151"/>
                      </a:cxn>
                      <a:cxn ang="0">
                        <a:pos x="connsiteX2152" y="connsiteY2152"/>
                      </a:cxn>
                      <a:cxn ang="0">
                        <a:pos x="connsiteX2153" y="connsiteY2153"/>
                      </a:cxn>
                      <a:cxn ang="0">
                        <a:pos x="connsiteX2154" y="connsiteY2154"/>
                      </a:cxn>
                      <a:cxn ang="0">
                        <a:pos x="connsiteX2155" y="connsiteY2155"/>
                      </a:cxn>
                      <a:cxn ang="0">
                        <a:pos x="connsiteX2156" y="connsiteY2156"/>
                      </a:cxn>
                      <a:cxn ang="0">
                        <a:pos x="connsiteX2157" y="connsiteY2157"/>
                      </a:cxn>
                      <a:cxn ang="0">
                        <a:pos x="connsiteX2158" y="connsiteY2158"/>
                      </a:cxn>
                      <a:cxn ang="0">
                        <a:pos x="connsiteX2159" y="connsiteY2159"/>
                      </a:cxn>
                      <a:cxn ang="0">
                        <a:pos x="connsiteX2160" y="connsiteY2160"/>
                      </a:cxn>
                      <a:cxn ang="0">
                        <a:pos x="connsiteX2161" y="connsiteY2161"/>
                      </a:cxn>
                      <a:cxn ang="0">
                        <a:pos x="connsiteX2162" y="connsiteY2162"/>
                      </a:cxn>
                      <a:cxn ang="0">
                        <a:pos x="connsiteX2163" y="connsiteY2163"/>
                      </a:cxn>
                      <a:cxn ang="0">
                        <a:pos x="connsiteX2164" y="connsiteY2164"/>
                      </a:cxn>
                      <a:cxn ang="0">
                        <a:pos x="connsiteX2165" y="connsiteY2165"/>
                      </a:cxn>
                      <a:cxn ang="0">
                        <a:pos x="connsiteX2166" y="connsiteY2166"/>
                      </a:cxn>
                      <a:cxn ang="0">
                        <a:pos x="connsiteX2167" y="connsiteY2167"/>
                      </a:cxn>
                      <a:cxn ang="0">
                        <a:pos x="connsiteX2168" y="connsiteY2168"/>
                      </a:cxn>
                      <a:cxn ang="0">
                        <a:pos x="connsiteX2169" y="connsiteY2169"/>
                      </a:cxn>
                      <a:cxn ang="0">
                        <a:pos x="connsiteX2170" y="connsiteY2170"/>
                      </a:cxn>
                      <a:cxn ang="0">
                        <a:pos x="connsiteX2171" y="connsiteY2171"/>
                      </a:cxn>
                      <a:cxn ang="0">
                        <a:pos x="connsiteX2172" y="connsiteY2172"/>
                      </a:cxn>
                      <a:cxn ang="0">
                        <a:pos x="connsiteX2173" y="connsiteY2173"/>
                      </a:cxn>
                      <a:cxn ang="0">
                        <a:pos x="connsiteX2174" y="connsiteY2174"/>
                      </a:cxn>
                      <a:cxn ang="0">
                        <a:pos x="connsiteX2175" y="connsiteY2175"/>
                      </a:cxn>
                      <a:cxn ang="0">
                        <a:pos x="connsiteX2176" y="connsiteY2176"/>
                      </a:cxn>
                      <a:cxn ang="0">
                        <a:pos x="connsiteX2177" y="connsiteY2177"/>
                      </a:cxn>
                      <a:cxn ang="0">
                        <a:pos x="connsiteX2178" y="connsiteY2178"/>
                      </a:cxn>
                      <a:cxn ang="0">
                        <a:pos x="connsiteX2179" y="connsiteY2179"/>
                      </a:cxn>
                      <a:cxn ang="0">
                        <a:pos x="connsiteX2180" y="connsiteY2180"/>
                      </a:cxn>
                      <a:cxn ang="0">
                        <a:pos x="connsiteX2181" y="connsiteY2181"/>
                      </a:cxn>
                      <a:cxn ang="0">
                        <a:pos x="connsiteX2182" y="connsiteY2182"/>
                      </a:cxn>
                      <a:cxn ang="0">
                        <a:pos x="connsiteX2183" y="connsiteY2183"/>
                      </a:cxn>
                      <a:cxn ang="0">
                        <a:pos x="connsiteX2184" y="connsiteY2184"/>
                      </a:cxn>
                      <a:cxn ang="0">
                        <a:pos x="connsiteX2185" y="connsiteY2185"/>
                      </a:cxn>
                      <a:cxn ang="0">
                        <a:pos x="connsiteX2186" y="connsiteY2186"/>
                      </a:cxn>
                      <a:cxn ang="0">
                        <a:pos x="connsiteX2187" y="connsiteY2187"/>
                      </a:cxn>
                      <a:cxn ang="0">
                        <a:pos x="connsiteX2188" y="connsiteY2188"/>
                      </a:cxn>
                      <a:cxn ang="0">
                        <a:pos x="connsiteX2189" y="connsiteY2189"/>
                      </a:cxn>
                      <a:cxn ang="0">
                        <a:pos x="connsiteX2190" y="connsiteY2190"/>
                      </a:cxn>
                      <a:cxn ang="0">
                        <a:pos x="connsiteX2191" y="connsiteY2191"/>
                      </a:cxn>
                      <a:cxn ang="0">
                        <a:pos x="connsiteX2192" y="connsiteY2192"/>
                      </a:cxn>
                      <a:cxn ang="0">
                        <a:pos x="connsiteX2193" y="connsiteY2193"/>
                      </a:cxn>
                      <a:cxn ang="0">
                        <a:pos x="connsiteX2194" y="connsiteY2194"/>
                      </a:cxn>
                      <a:cxn ang="0">
                        <a:pos x="connsiteX2195" y="connsiteY2195"/>
                      </a:cxn>
                      <a:cxn ang="0">
                        <a:pos x="connsiteX2196" y="connsiteY2196"/>
                      </a:cxn>
                      <a:cxn ang="0">
                        <a:pos x="connsiteX2197" y="connsiteY2197"/>
                      </a:cxn>
                      <a:cxn ang="0">
                        <a:pos x="connsiteX2198" y="connsiteY2198"/>
                      </a:cxn>
                      <a:cxn ang="0">
                        <a:pos x="connsiteX2199" y="connsiteY2199"/>
                      </a:cxn>
                      <a:cxn ang="0">
                        <a:pos x="connsiteX2200" y="connsiteY2200"/>
                      </a:cxn>
                      <a:cxn ang="0">
                        <a:pos x="connsiteX2201" y="connsiteY2201"/>
                      </a:cxn>
                      <a:cxn ang="0">
                        <a:pos x="connsiteX2202" y="connsiteY2202"/>
                      </a:cxn>
                      <a:cxn ang="0">
                        <a:pos x="connsiteX2203" y="connsiteY2203"/>
                      </a:cxn>
                      <a:cxn ang="0">
                        <a:pos x="connsiteX2204" y="connsiteY2204"/>
                      </a:cxn>
                      <a:cxn ang="0">
                        <a:pos x="connsiteX2205" y="connsiteY2205"/>
                      </a:cxn>
                      <a:cxn ang="0">
                        <a:pos x="connsiteX2206" y="connsiteY2206"/>
                      </a:cxn>
                      <a:cxn ang="0">
                        <a:pos x="connsiteX2207" y="connsiteY2207"/>
                      </a:cxn>
                      <a:cxn ang="0">
                        <a:pos x="connsiteX2208" y="connsiteY2208"/>
                      </a:cxn>
                      <a:cxn ang="0">
                        <a:pos x="connsiteX2209" y="connsiteY2209"/>
                      </a:cxn>
                      <a:cxn ang="0">
                        <a:pos x="connsiteX2210" y="connsiteY2210"/>
                      </a:cxn>
                      <a:cxn ang="0">
                        <a:pos x="connsiteX2211" y="connsiteY2211"/>
                      </a:cxn>
                      <a:cxn ang="0">
                        <a:pos x="connsiteX2212" y="connsiteY2212"/>
                      </a:cxn>
                      <a:cxn ang="0">
                        <a:pos x="connsiteX2213" y="connsiteY2213"/>
                      </a:cxn>
                      <a:cxn ang="0">
                        <a:pos x="connsiteX2214" y="connsiteY2214"/>
                      </a:cxn>
                      <a:cxn ang="0">
                        <a:pos x="connsiteX2215" y="connsiteY2215"/>
                      </a:cxn>
                      <a:cxn ang="0">
                        <a:pos x="connsiteX2216" y="connsiteY2216"/>
                      </a:cxn>
                      <a:cxn ang="0">
                        <a:pos x="connsiteX2217" y="connsiteY2217"/>
                      </a:cxn>
                      <a:cxn ang="0">
                        <a:pos x="connsiteX2218" y="connsiteY2218"/>
                      </a:cxn>
                      <a:cxn ang="0">
                        <a:pos x="connsiteX2219" y="connsiteY2219"/>
                      </a:cxn>
                      <a:cxn ang="0">
                        <a:pos x="connsiteX2220" y="connsiteY2220"/>
                      </a:cxn>
                      <a:cxn ang="0">
                        <a:pos x="connsiteX2221" y="connsiteY2221"/>
                      </a:cxn>
                      <a:cxn ang="0">
                        <a:pos x="connsiteX2222" y="connsiteY2222"/>
                      </a:cxn>
                      <a:cxn ang="0">
                        <a:pos x="connsiteX2223" y="connsiteY2223"/>
                      </a:cxn>
                      <a:cxn ang="0">
                        <a:pos x="connsiteX2224" y="connsiteY2224"/>
                      </a:cxn>
                      <a:cxn ang="0">
                        <a:pos x="connsiteX2225" y="connsiteY2225"/>
                      </a:cxn>
                      <a:cxn ang="0">
                        <a:pos x="connsiteX2226" y="connsiteY2226"/>
                      </a:cxn>
                      <a:cxn ang="0">
                        <a:pos x="connsiteX2227" y="connsiteY2227"/>
                      </a:cxn>
                      <a:cxn ang="0">
                        <a:pos x="connsiteX2228" y="connsiteY2228"/>
                      </a:cxn>
                      <a:cxn ang="0">
                        <a:pos x="connsiteX2229" y="connsiteY2229"/>
                      </a:cxn>
                      <a:cxn ang="0">
                        <a:pos x="connsiteX2230" y="connsiteY2230"/>
                      </a:cxn>
                      <a:cxn ang="0">
                        <a:pos x="connsiteX2231" y="connsiteY2231"/>
                      </a:cxn>
                      <a:cxn ang="0">
                        <a:pos x="connsiteX2232" y="connsiteY2232"/>
                      </a:cxn>
                      <a:cxn ang="0">
                        <a:pos x="connsiteX2233" y="connsiteY2233"/>
                      </a:cxn>
                      <a:cxn ang="0">
                        <a:pos x="connsiteX2234" y="connsiteY2234"/>
                      </a:cxn>
                      <a:cxn ang="0">
                        <a:pos x="connsiteX2235" y="connsiteY2235"/>
                      </a:cxn>
                      <a:cxn ang="0">
                        <a:pos x="connsiteX2236" y="connsiteY2236"/>
                      </a:cxn>
                      <a:cxn ang="0">
                        <a:pos x="connsiteX2237" y="connsiteY2237"/>
                      </a:cxn>
                      <a:cxn ang="0">
                        <a:pos x="connsiteX2238" y="connsiteY2238"/>
                      </a:cxn>
                      <a:cxn ang="0">
                        <a:pos x="connsiteX2239" y="connsiteY2239"/>
                      </a:cxn>
                      <a:cxn ang="0">
                        <a:pos x="connsiteX2240" y="connsiteY2240"/>
                      </a:cxn>
                      <a:cxn ang="0">
                        <a:pos x="connsiteX2241" y="connsiteY2241"/>
                      </a:cxn>
                      <a:cxn ang="0">
                        <a:pos x="connsiteX2242" y="connsiteY2242"/>
                      </a:cxn>
                      <a:cxn ang="0">
                        <a:pos x="connsiteX2243" y="connsiteY2243"/>
                      </a:cxn>
                      <a:cxn ang="0">
                        <a:pos x="connsiteX2244" y="connsiteY2244"/>
                      </a:cxn>
                      <a:cxn ang="0">
                        <a:pos x="connsiteX2245" y="connsiteY2245"/>
                      </a:cxn>
                      <a:cxn ang="0">
                        <a:pos x="connsiteX2246" y="connsiteY2246"/>
                      </a:cxn>
                      <a:cxn ang="0">
                        <a:pos x="connsiteX2247" y="connsiteY2247"/>
                      </a:cxn>
                      <a:cxn ang="0">
                        <a:pos x="connsiteX2248" y="connsiteY2248"/>
                      </a:cxn>
                      <a:cxn ang="0">
                        <a:pos x="connsiteX2249" y="connsiteY2249"/>
                      </a:cxn>
                      <a:cxn ang="0">
                        <a:pos x="connsiteX2250" y="connsiteY2250"/>
                      </a:cxn>
                      <a:cxn ang="0">
                        <a:pos x="connsiteX2251" y="connsiteY2251"/>
                      </a:cxn>
                      <a:cxn ang="0">
                        <a:pos x="connsiteX2252" y="connsiteY2252"/>
                      </a:cxn>
                      <a:cxn ang="0">
                        <a:pos x="connsiteX2253" y="connsiteY2253"/>
                      </a:cxn>
                      <a:cxn ang="0">
                        <a:pos x="connsiteX2254" y="connsiteY2254"/>
                      </a:cxn>
                      <a:cxn ang="0">
                        <a:pos x="connsiteX2255" y="connsiteY2255"/>
                      </a:cxn>
                      <a:cxn ang="0">
                        <a:pos x="connsiteX2256" y="connsiteY2256"/>
                      </a:cxn>
                      <a:cxn ang="0">
                        <a:pos x="connsiteX2257" y="connsiteY2257"/>
                      </a:cxn>
                      <a:cxn ang="0">
                        <a:pos x="connsiteX2258" y="connsiteY2258"/>
                      </a:cxn>
                      <a:cxn ang="0">
                        <a:pos x="connsiteX2259" y="connsiteY2259"/>
                      </a:cxn>
                      <a:cxn ang="0">
                        <a:pos x="connsiteX2260" y="connsiteY2260"/>
                      </a:cxn>
                      <a:cxn ang="0">
                        <a:pos x="connsiteX2261" y="connsiteY2261"/>
                      </a:cxn>
                      <a:cxn ang="0">
                        <a:pos x="connsiteX2262" y="connsiteY2262"/>
                      </a:cxn>
                      <a:cxn ang="0">
                        <a:pos x="connsiteX2263" y="connsiteY2263"/>
                      </a:cxn>
                      <a:cxn ang="0">
                        <a:pos x="connsiteX2264" y="connsiteY2264"/>
                      </a:cxn>
                      <a:cxn ang="0">
                        <a:pos x="connsiteX2265" y="connsiteY2265"/>
                      </a:cxn>
                      <a:cxn ang="0">
                        <a:pos x="connsiteX2266" y="connsiteY2266"/>
                      </a:cxn>
                      <a:cxn ang="0">
                        <a:pos x="connsiteX2267" y="connsiteY2267"/>
                      </a:cxn>
                      <a:cxn ang="0">
                        <a:pos x="connsiteX2268" y="connsiteY2268"/>
                      </a:cxn>
                      <a:cxn ang="0">
                        <a:pos x="connsiteX2269" y="connsiteY2269"/>
                      </a:cxn>
                      <a:cxn ang="0">
                        <a:pos x="connsiteX2270" y="connsiteY2270"/>
                      </a:cxn>
                      <a:cxn ang="0">
                        <a:pos x="connsiteX2271" y="connsiteY2271"/>
                      </a:cxn>
                      <a:cxn ang="0">
                        <a:pos x="connsiteX2272" y="connsiteY2272"/>
                      </a:cxn>
                      <a:cxn ang="0">
                        <a:pos x="connsiteX2273" y="connsiteY2273"/>
                      </a:cxn>
                      <a:cxn ang="0">
                        <a:pos x="connsiteX2274" y="connsiteY2274"/>
                      </a:cxn>
                      <a:cxn ang="0">
                        <a:pos x="connsiteX2275" y="connsiteY2275"/>
                      </a:cxn>
                      <a:cxn ang="0">
                        <a:pos x="connsiteX2276" y="connsiteY2276"/>
                      </a:cxn>
                      <a:cxn ang="0">
                        <a:pos x="connsiteX2277" y="connsiteY2277"/>
                      </a:cxn>
                      <a:cxn ang="0">
                        <a:pos x="connsiteX2278" y="connsiteY2278"/>
                      </a:cxn>
                      <a:cxn ang="0">
                        <a:pos x="connsiteX2279" y="connsiteY2279"/>
                      </a:cxn>
                      <a:cxn ang="0">
                        <a:pos x="connsiteX2280" y="connsiteY2280"/>
                      </a:cxn>
                      <a:cxn ang="0">
                        <a:pos x="connsiteX2281" y="connsiteY2281"/>
                      </a:cxn>
                      <a:cxn ang="0">
                        <a:pos x="connsiteX2282" y="connsiteY2282"/>
                      </a:cxn>
                      <a:cxn ang="0">
                        <a:pos x="connsiteX2283" y="connsiteY2283"/>
                      </a:cxn>
                      <a:cxn ang="0">
                        <a:pos x="connsiteX2284" y="connsiteY2284"/>
                      </a:cxn>
                      <a:cxn ang="0">
                        <a:pos x="connsiteX2285" y="connsiteY2285"/>
                      </a:cxn>
                      <a:cxn ang="0">
                        <a:pos x="connsiteX2286" y="connsiteY2286"/>
                      </a:cxn>
                      <a:cxn ang="0">
                        <a:pos x="connsiteX2287" y="connsiteY2287"/>
                      </a:cxn>
                      <a:cxn ang="0">
                        <a:pos x="connsiteX2288" y="connsiteY2288"/>
                      </a:cxn>
                      <a:cxn ang="0">
                        <a:pos x="connsiteX2289" y="connsiteY2289"/>
                      </a:cxn>
                      <a:cxn ang="0">
                        <a:pos x="connsiteX2290" y="connsiteY2290"/>
                      </a:cxn>
                      <a:cxn ang="0">
                        <a:pos x="connsiteX2291" y="connsiteY2291"/>
                      </a:cxn>
                      <a:cxn ang="0">
                        <a:pos x="connsiteX2292" y="connsiteY2292"/>
                      </a:cxn>
                      <a:cxn ang="0">
                        <a:pos x="connsiteX2293" y="connsiteY2293"/>
                      </a:cxn>
                      <a:cxn ang="0">
                        <a:pos x="connsiteX2294" y="connsiteY2294"/>
                      </a:cxn>
                      <a:cxn ang="0">
                        <a:pos x="connsiteX2295" y="connsiteY2295"/>
                      </a:cxn>
                      <a:cxn ang="0">
                        <a:pos x="connsiteX2296" y="connsiteY2296"/>
                      </a:cxn>
                      <a:cxn ang="0">
                        <a:pos x="connsiteX2297" y="connsiteY2297"/>
                      </a:cxn>
                      <a:cxn ang="0">
                        <a:pos x="connsiteX2298" y="connsiteY2298"/>
                      </a:cxn>
                      <a:cxn ang="0">
                        <a:pos x="connsiteX2299" y="connsiteY2299"/>
                      </a:cxn>
                      <a:cxn ang="0">
                        <a:pos x="connsiteX2300" y="connsiteY2300"/>
                      </a:cxn>
                      <a:cxn ang="0">
                        <a:pos x="connsiteX2301" y="connsiteY2301"/>
                      </a:cxn>
                      <a:cxn ang="0">
                        <a:pos x="connsiteX2302" y="connsiteY2302"/>
                      </a:cxn>
                      <a:cxn ang="0">
                        <a:pos x="connsiteX2303" y="connsiteY2303"/>
                      </a:cxn>
                      <a:cxn ang="0">
                        <a:pos x="connsiteX2304" y="connsiteY2304"/>
                      </a:cxn>
                      <a:cxn ang="0">
                        <a:pos x="connsiteX2305" y="connsiteY2305"/>
                      </a:cxn>
                      <a:cxn ang="0">
                        <a:pos x="connsiteX2306" y="connsiteY2306"/>
                      </a:cxn>
                      <a:cxn ang="0">
                        <a:pos x="connsiteX2307" y="connsiteY2307"/>
                      </a:cxn>
                      <a:cxn ang="0">
                        <a:pos x="connsiteX2308" y="connsiteY2308"/>
                      </a:cxn>
                      <a:cxn ang="0">
                        <a:pos x="connsiteX2309" y="connsiteY2309"/>
                      </a:cxn>
                      <a:cxn ang="0">
                        <a:pos x="connsiteX2310" y="connsiteY2310"/>
                      </a:cxn>
                      <a:cxn ang="0">
                        <a:pos x="connsiteX2311" y="connsiteY2311"/>
                      </a:cxn>
                      <a:cxn ang="0">
                        <a:pos x="connsiteX2312" y="connsiteY2312"/>
                      </a:cxn>
                      <a:cxn ang="0">
                        <a:pos x="connsiteX2313" y="connsiteY2313"/>
                      </a:cxn>
                      <a:cxn ang="0">
                        <a:pos x="connsiteX2314" y="connsiteY2314"/>
                      </a:cxn>
                      <a:cxn ang="0">
                        <a:pos x="connsiteX2315" y="connsiteY2315"/>
                      </a:cxn>
                      <a:cxn ang="0">
                        <a:pos x="connsiteX2316" y="connsiteY2316"/>
                      </a:cxn>
                      <a:cxn ang="0">
                        <a:pos x="connsiteX2317" y="connsiteY2317"/>
                      </a:cxn>
                      <a:cxn ang="0">
                        <a:pos x="connsiteX2318" y="connsiteY2318"/>
                      </a:cxn>
                      <a:cxn ang="0">
                        <a:pos x="connsiteX2319" y="connsiteY2319"/>
                      </a:cxn>
                      <a:cxn ang="0">
                        <a:pos x="connsiteX2320" y="connsiteY2320"/>
                      </a:cxn>
                      <a:cxn ang="0">
                        <a:pos x="connsiteX2321" y="connsiteY2321"/>
                      </a:cxn>
                      <a:cxn ang="0">
                        <a:pos x="connsiteX2322" y="connsiteY2322"/>
                      </a:cxn>
                      <a:cxn ang="0">
                        <a:pos x="connsiteX2323" y="connsiteY2323"/>
                      </a:cxn>
                      <a:cxn ang="0">
                        <a:pos x="connsiteX2324" y="connsiteY2324"/>
                      </a:cxn>
                      <a:cxn ang="0">
                        <a:pos x="connsiteX2325" y="connsiteY2325"/>
                      </a:cxn>
                      <a:cxn ang="0">
                        <a:pos x="connsiteX2326" y="connsiteY2326"/>
                      </a:cxn>
                      <a:cxn ang="0">
                        <a:pos x="connsiteX2327" y="connsiteY2327"/>
                      </a:cxn>
                      <a:cxn ang="0">
                        <a:pos x="connsiteX2328" y="connsiteY2328"/>
                      </a:cxn>
                      <a:cxn ang="0">
                        <a:pos x="connsiteX2329" y="connsiteY2329"/>
                      </a:cxn>
                      <a:cxn ang="0">
                        <a:pos x="connsiteX2330" y="connsiteY2330"/>
                      </a:cxn>
                      <a:cxn ang="0">
                        <a:pos x="connsiteX2331" y="connsiteY2331"/>
                      </a:cxn>
                      <a:cxn ang="0">
                        <a:pos x="connsiteX2332" y="connsiteY2332"/>
                      </a:cxn>
                      <a:cxn ang="0">
                        <a:pos x="connsiteX2333" y="connsiteY2333"/>
                      </a:cxn>
                      <a:cxn ang="0">
                        <a:pos x="connsiteX2334" y="connsiteY2334"/>
                      </a:cxn>
                      <a:cxn ang="0">
                        <a:pos x="connsiteX2335" y="connsiteY2335"/>
                      </a:cxn>
                      <a:cxn ang="0">
                        <a:pos x="connsiteX2336" y="connsiteY2336"/>
                      </a:cxn>
                      <a:cxn ang="0">
                        <a:pos x="connsiteX2337" y="connsiteY2337"/>
                      </a:cxn>
                      <a:cxn ang="0">
                        <a:pos x="connsiteX2338" y="connsiteY2338"/>
                      </a:cxn>
                      <a:cxn ang="0">
                        <a:pos x="connsiteX2339" y="connsiteY2339"/>
                      </a:cxn>
                      <a:cxn ang="0">
                        <a:pos x="connsiteX2340" y="connsiteY2340"/>
                      </a:cxn>
                      <a:cxn ang="0">
                        <a:pos x="connsiteX2341" y="connsiteY2341"/>
                      </a:cxn>
                      <a:cxn ang="0">
                        <a:pos x="connsiteX2342" y="connsiteY2342"/>
                      </a:cxn>
                      <a:cxn ang="0">
                        <a:pos x="connsiteX2343" y="connsiteY2343"/>
                      </a:cxn>
                      <a:cxn ang="0">
                        <a:pos x="connsiteX2344" y="connsiteY2344"/>
                      </a:cxn>
                      <a:cxn ang="0">
                        <a:pos x="connsiteX2345" y="connsiteY2345"/>
                      </a:cxn>
                      <a:cxn ang="0">
                        <a:pos x="connsiteX2346" y="connsiteY2346"/>
                      </a:cxn>
                      <a:cxn ang="0">
                        <a:pos x="connsiteX2347" y="connsiteY2347"/>
                      </a:cxn>
                      <a:cxn ang="0">
                        <a:pos x="connsiteX2348" y="connsiteY2348"/>
                      </a:cxn>
                      <a:cxn ang="0">
                        <a:pos x="connsiteX2349" y="connsiteY2349"/>
                      </a:cxn>
                      <a:cxn ang="0">
                        <a:pos x="connsiteX2350" y="connsiteY2350"/>
                      </a:cxn>
                      <a:cxn ang="0">
                        <a:pos x="connsiteX2351" y="connsiteY2351"/>
                      </a:cxn>
                      <a:cxn ang="0">
                        <a:pos x="connsiteX2352" y="connsiteY2352"/>
                      </a:cxn>
                      <a:cxn ang="0">
                        <a:pos x="connsiteX2353" y="connsiteY2353"/>
                      </a:cxn>
                      <a:cxn ang="0">
                        <a:pos x="connsiteX2354" y="connsiteY2354"/>
                      </a:cxn>
                      <a:cxn ang="0">
                        <a:pos x="connsiteX2355" y="connsiteY2355"/>
                      </a:cxn>
                      <a:cxn ang="0">
                        <a:pos x="connsiteX2356" y="connsiteY2356"/>
                      </a:cxn>
                      <a:cxn ang="0">
                        <a:pos x="connsiteX2357" y="connsiteY2357"/>
                      </a:cxn>
                      <a:cxn ang="0">
                        <a:pos x="connsiteX2358" y="connsiteY2358"/>
                      </a:cxn>
                      <a:cxn ang="0">
                        <a:pos x="connsiteX2359" y="connsiteY2359"/>
                      </a:cxn>
                      <a:cxn ang="0">
                        <a:pos x="connsiteX2360" y="connsiteY2360"/>
                      </a:cxn>
                      <a:cxn ang="0">
                        <a:pos x="connsiteX2361" y="connsiteY2361"/>
                      </a:cxn>
                      <a:cxn ang="0">
                        <a:pos x="connsiteX2362" y="connsiteY2362"/>
                      </a:cxn>
                      <a:cxn ang="0">
                        <a:pos x="connsiteX2363" y="connsiteY2363"/>
                      </a:cxn>
                      <a:cxn ang="0">
                        <a:pos x="connsiteX2364" y="connsiteY2364"/>
                      </a:cxn>
                      <a:cxn ang="0">
                        <a:pos x="connsiteX2365" y="connsiteY2365"/>
                      </a:cxn>
                      <a:cxn ang="0">
                        <a:pos x="connsiteX2366" y="connsiteY2366"/>
                      </a:cxn>
                      <a:cxn ang="0">
                        <a:pos x="connsiteX2367" y="connsiteY2367"/>
                      </a:cxn>
                      <a:cxn ang="0">
                        <a:pos x="connsiteX2368" y="connsiteY2368"/>
                      </a:cxn>
                      <a:cxn ang="0">
                        <a:pos x="connsiteX2369" y="connsiteY2369"/>
                      </a:cxn>
                      <a:cxn ang="0">
                        <a:pos x="connsiteX2370" y="connsiteY2370"/>
                      </a:cxn>
                      <a:cxn ang="0">
                        <a:pos x="connsiteX2371" y="connsiteY2371"/>
                      </a:cxn>
                      <a:cxn ang="0">
                        <a:pos x="connsiteX2372" y="connsiteY2372"/>
                      </a:cxn>
                      <a:cxn ang="0">
                        <a:pos x="connsiteX2373" y="connsiteY2373"/>
                      </a:cxn>
                      <a:cxn ang="0">
                        <a:pos x="connsiteX2374" y="connsiteY2374"/>
                      </a:cxn>
                      <a:cxn ang="0">
                        <a:pos x="connsiteX2375" y="connsiteY2375"/>
                      </a:cxn>
                      <a:cxn ang="0">
                        <a:pos x="connsiteX2376" y="connsiteY2376"/>
                      </a:cxn>
                      <a:cxn ang="0">
                        <a:pos x="connsiteX2377" y="connsiteY2377"/>
                      </a:cxn>
                      <a:cxn ang="0">
                        <a:pos x="connsiteX2378" y="connsiteY2378"/>
                      </a:cxn>
                      <a:cxn ang="0">
                        <a:pos x="connsiteX2379" y="connsiteY2379"/>
                      </a:cxn>
                      <a:cxn ang="0">
                        <a:pos x="connsiteX2380" y="connsiteY2380"/>
                      </a:cxn>
                      <a:cxn ang="0">
                        <a:pos x="connsiteX2381" y="connsiteY2381"/>
                      </a:cxn>
                      <a:cxn ang="0">
                        <a:pos x="connsiteX2382" y="connsiteY2382"/>
                      </a:cxn>
                      <a:cxn ang="0">
                        <a:pos x="connsiteX2383" y="connsiteY2383"/>
                      </a:cxn>
                      <a:cxn ang="0">
                        <a:pos x="connsiteX2384" y="connsiteY2384"/>
                      </a:cxn>
                      <a:cxn ang="0">
                        <a:pos x="connsiteX2385" y="connsiteY2385"/>
                      </a:cxn>
                      <a:cxn ang="0">
                        <a:pos x="connsiteX2386" y="connsiteY2386"/>
                      </a:cxn>
                      <a:cxn ang="0">
                        <a:pos x="connsiteX2387" y="connsiteY2387"/>
                      </a:cxn>
                      <a:cxn ang="0">
                        <a:pos x="connsiteX2388" y="connsiteY2388"/>
                      </a:cxn>
                      <a:cxn ang="0">
                        <a:pos x="connsiteX2389" y="connsiteY2389"/>
                      </a:cxn>
                      <a:cxn ang="0">
                        <a:pos x="connsiteX2390" y="connsiteY2390"/>
                      </a:cxn>
                      <a:cxn ang="0">
                        <a:pos x="connsiteX2391" y="connsiteY2391"/>
                      </a:cxn>
                      <a:cxn ang="0">
                        <a:pos x="connsiteX2392" y="connsiteY2392"/>
                      </a:cxn>
                      <a:cxn ang="0">
                        <a:pos x="connsiteX2393" y="connsiteY2393"/>
                      </a:cxn>
                      <a:cxn ang="0">
                        <a:pos x="connsiteX2394" y="connsiteY2394"/>
                      </a:cxn>
                      <a:cxn ang="0">
                        <a:pos x="connsiteX2395" y="connsiteY2395"/>
                      </a:cxn>
                      <a:cxn ang="0">
                        <a:pos x="connsiteX2396" y="connsiteY2396"/>
                      </a:cxn>
                      <a:cxn ang="0">
                        <a:pos x="connsiteX2397" y="connsiteY2397"/>
                      </a:cxn>
                      <a:cxn ang="0">
                        <a:pos x="connsiteX2398" y="connsiteY2398"/>
                      </a:cxn>
                      <a:cxn ang="0">
                        <a:pos x="connsiteX2399" y="connsiteY2399"/>
                      </a:cxn>
                      <a:cxn ang="0">
                        <a:pos x="connsiteX2400" y="connsiteY2400"/>
                      </a:cxn>
                      <a:cxn ang="0">
                        <a:pos x="connsiteX2401" y="connsiteY2401"/>
                      </a:cxn>
                      <a:cxn ang="0">
                        <a:pos x="connsiteX2402" y="connsiteY2402"/>
                      </a:cxn>
                      <a:cxn ang="0">
                        <a:pos x="connsiteX2403" y="connsiteY2403"/>
                      </a:cxn>
                      <a:cxn ang="0">
                        <a:pos x="connsiteX2404" y="connsiteY2404"/>
                      </a:cxn>
                      <a:cxn ang="0">
                        <a:pos x="connsiteX2405" y="connsiteY2405"/>
                      </a:cxn>
                      <a:cxn ang="0">
                        <a:pos x="connsiteX2406" y="connsiteY2406"/>
                      </a:cxn>
                      <a:cxn ang="0">
                        <a:pos x="connsiteX2407" y="connsiteY2407"/>
                      </a:cxn>
                      <a:cxn ang="0">
                        <a:pos x="connsiteX2408" y="connsiteY2408"/>
                      </a:cxn>
                      <a:cxn ang="0">
                        <a:pos x="connsiteX2409" y="connsiteY2409"/>
                      </a:cxn>
                      <a:cxn ang="0">
                        <a:pos x="connsiteX2410" y="connsiteY2410"/>
                      </a:cxn>
                      <a:cxn ang="0">
                        <a:pos x="connsiteX2411" y="connsiteY2411"/>
                      </a:cxn>
                      <a:cxn ang="0">
                        <a:pos x="connsiteX2412" y="connsiteY2412"/>
                      </a:cxn>
                      <a:cxn ang="0">
                        <a:pos x="connsiteX2413" y="connsiteY2413"/>
                      </a:cxn>
                      <a:cxn ang="0">
                        <a:pos x="connsiteX2414" y="connsiteY2414"/>
                      </a:cxn>
                      <a:cxn ang="0">
                        <a:pos x="connsiteX2415" y="connsiteY2415"/>
                      </a:cxn>
                      <a:cxn ang="0">
                        <a:pos x="connsiteX2416" y="connsiteY2416"/>
                      </a:cxn>
                      <a:cxn ang="0">
                        <a:pos x="connsiteX2417" y="connsiteY2417"/>
                      </a:cxn>
                      <a:cxn ang="0">
                        <a:pos x="connsiteX2418" y="connsiteY2418"/>
                      </a:cxn>
                      <a:cxn ang="0">
                        <a:pos x="connsiteX2419" y="connsiteY2419"/>
                      </a:cxn>
                      <a:cxn ang="0">
                        <a:pos x="connsiteX2420" y="connsiteY2420"/>
                      </a:cxn>
                      <a:cxn ang="0">
                        <a:pos x="connsiteX2421" y="connsiteY2421"/>
                      </a:cxn>
                      <a:cxn ang="0">
                        <a:pos x="connsiteX2422" y="connsiteY2422"/>
                      </a:cxn>
                      <a:cxn ang="0">
                        <a:pos x="connsiteX2423" y="connsiteY2423"/>
                      </a:cxn>
                      <a:cxn ang="0">
                        <a:pos x="connsiteX2424" y="connsiteY2424"/>
                      </a:cxn>
                      <a:cxn ang="0">
                        <a:pos x="connsiteX2425" y="connsiteY2425"/>
                      </a:cxn>
                      <a:cxn ang="0">
                        <a:pos x="connsiteX2426" y="connsiteY2426"/>
                      </a:cxn>
                      <a:cxn ang="0">
                        <a:pos x="connsiteX2427" y="connsiteY2427"/>
                      </a:cxn>
                      <a:cxn ang="0">
                        <a:pos x="connsiteX2428" y="connsiteY2428"/>
                      </a:cxn>
                      <a:cxn ang="0">
                        <a:pos x="connsiteX2429" y="connsiteY2429"/>
                      </a:cxn>
                      <a:cxn ang="0">
                        <a:pos x="connsiteX2430" y="connsiteY2430"/>
                      </a:cxn>
                      <a:cxn ang="0">
                        <a:pos x="connsiteX2431" y="connsiteY2431"/>
                      </a:cxn>
                      <a:cxn ang="0">
                        <a:pos x="connsiteX2432" y="connsiteY2432"/>
                      </a:cxn>
                      <a:cxn ang="0">
                        <a:pos x="connsiteX2433" y="connsiteY2433"/>
                      </a:cxn>
                      <a:cxn ang="0">
                        <a:pos x="connsiteX2434" y="connsiteY2434"/>
                      </a:cxn>
                      <a:cxn ang="0">
                        <a:pos x="connsiteX2435" y="connsiteY2435"/>
                      </a:cxn>
                      <a:cxn ang="0">
                        <a:pos x="connsiteX2436" y="connsiteY2436"/>
                      </a:cxn>
                      <a:cxn ang="0">
                        <a:pos x="connsiteX2437" y="connsiteY2437"/>
                      </a:cxn>
                      <a:cxn ang="0">
                        <a:pos x="connsiteX2438" y="connsiteY2438"/>
                      </a:cxn>
                      <a:cxn ang="0">
                        <a:pos x="connsiteX2439" y="connsiteY2439"/>
                      </a:cxn>
                      <a:cxn ang="0">
                        <a:pos x="connsiteX2440" y="connsiteY2440"/>
                      </a:cxn>
                      <a:cxn ang="0">
                        <a:pos x="connsiteX2441" y="connsiteY2441"/>
                      </a:cxn>
                      <a:cxn ang="0">
                        <a:pos x="connsiteX2442" y="connsiteY2442"/>
                      </a:cxn>
                      <a:cxn ang="0">
                        <a:pos x="connsiteX2443" y="connsiteY2443"/>
                      </a:cxn>
                      <a:cxn ang="0">
                        <a:pos x="connsiteX2444" y="connsiteY2444"/>
                      </a:cxn>
                      <a:cxn ang="0">
                        <a:pos x="connsiteX2445" y="connsiteY2445"/>
                      </a:cxn>
                      <a:cxn ang="0">
                        <a:pos x="connsiteX2446" y="connsiteY2446"/>
                      </a:cxn>
                      <a:cxn ang="0">
                        <a:pos x="connsiteX2447" y="connsiteY2447"/>
                      </a:cxn>
                      <a:cxn ang="0">
                        <a:pos x="connsiteX2448" y="connsiteY2448"/>
                      </a:cxn>
                      <a:cxn ang="0">
                        <a:pos x="connsiteX2449" y="connsiteY2449"/>
                      </a:cxn>
                      <a:cxn ang="0">
                        <a:pos x="connsiteX2450" y="connsiteY2450"/>
                      </a:cxn>
                      <a:cxn ang="0">
                        <a:pos x="connsiteX2451" y="connsiteY2451"/>
                      </a:cxn>
                      <a:cxn ang="0">
                        <a:pos x="connsiteX2452" y="connsiteY2452"/>
                      </a:cxn>
                      <a:cxn ang="0">
                        <a:pos x="connsiteX2453" y="connsiteY2453"/>
                      </a:cxn>
                      <a:cxn ang="0">
                        <a:pos x="connsiteX2454" y="connsiteY2454"/>
                      </a:cxn>
                      <a:cxn ang="0">
                        <a:pos x="connsiteX2455" y="connsiteY2455"/>
                      </a:cxn>
                      <a:cxn ang="0">
                        <a:pos x="connsiteX2456" y="connsiteY2456"/>
                      </a:cxn>
                      <a:cxn ang="0">
                        <a:pos x="connsiteX2457" y="connsiteY2457"/>
                      </a:cxn>
                      <a:cxn ang="0">
                        <a:pos x="connsiteX2458" y="connsiteY2458"/>
                      </a:cxn>
                      <a:cxn ang="0">
                        <a:pos x="connsiteX2459" y="connsiteY2459"/>
                      </a:cxn>
                      <a:cxn ang="0">
                        <a:pos x="connsiteX2460" y="connsiteY2460"/>
                      </a:cxn>
                      <a:cxn ang="0">
                        <a:pos x="connsiteX2461" y="connsiteY2461"/>
                      </a:cxn>
                      <a:cxn ang="0">
                        <a:pos x="connsiteX2462" y="connsiteY2462"/>
                      </a:cxn>
                      <a:cxn ang="0">
                        <a:pos x="connsiteX2463" y="connsiteY2463"/>
                      </a:cxn>
                      <a:cxn ang="0">
                        <a:pos x="connsiteX2464" y="connsiteY2464"/>
                      </a:cxn>
                      <a:cxn ang="0">
                        <a:pos x="connsiteX2465" y="connsiteY2465"/>
                      </a:cxn>
                      <a:cxn ang="0">
                        <a:pos x="connsiteX2466" y="connsiteY2466"/>
                      </a:cxn>
                      <a:cxn ang="0">
                        <a:pos x="connsiteX2467" y="connsiteY2467"/>
                      </a:cxn>
                      <a:cxn ang="0">
                        <a:pos x="connsiteX2468" y="connsiteY2468"/>
                      </a:cxn>
                      <a:cxn ang="0">
                        <a:pos x="connsiteX2469" y="connsiteY2469"/>
                      </a:cxn>
                      <a:cxn ang="0">
                        <a:pos x="connsiteX2470" y="connsiteY2470"/>
                      </a:cxn>
                      <a:cxn ang="0">
                        <a:pos x="connsiteX2471" y="connsiteY2471"/>
                      </a:cxn>
                      <a:cxn ang="0">
                        <a:pos x="connsiteX2472" y="connsiteY2472"/>
                      </a:cxn>
                      <a:cxn ang="0">
                        <a:pos x="connsiteX2473" y="connsiteY2473"/>
                      </a:cxn>
                      <a:cxn ang="0">
                        <a:pos x="connsiteX2474" y="connsiteY2474"/>
                      </a:cxn>
                      <a:cxn ang="0">
                        <a:pos x="connsiteX2475" y="connsiteY2475"/>
                      </a:cxn>
                      <a:cxn ang="0">
                        <a:pos x="connsiteX2476" y="connsiteY2476"/>
                      </a:cxn>
                      <a:cxn ang="0">
                        <a:pos x="connsiteX2477" y="connsiteY2477"/>
                      </a:cxn>
                      <a:cxn ang="0">
                        <a:pos x="connsiteX2478" y="connsiteY2478"/>
                      </a:cxn>
                      <a:cxn ang="0">
                        <a:pos x="connsiteX2479" y="connsiteY2479"/>
                      </a:cxn>
                      <a:cxn ang="0">
                        <a:pos x="connsiteX2480" y="connsiteY2480"/>
                      </a:cxn>
                      <a:cxn ang="0">
                        <a:pos x="connsiteX2481" y="connsiteY2481"/>
                      </a:cxn>
                      <a:cxn ang="0">
                        <a:pos x="connsiteX2482" y="connsiteY2482"/>
                      </a:cxn>
                      <a:cxn ang="0">
                        <a:pos x="connsiteX2483" y="connsiteY2483"/>
                      </a:cxn>
                      <a:cxn ang="0">
                        <a:pos x="connsiteX2484" y="connsiteY2484"/>
                      </a:cxn>
                      <a:cxn ang="0">
                        <a:pos x="connsiteX2485" y="connsiteY2485"/>
                      </a:cxn>
                      <a:cxn ang="0">
                        <a:pos x="connsiteX2486" y="connsiteY2486"/>
                      </a:cxn>
                      <a:cxn ang="0">
                        <a:pos x="connsiteX2487" y="connsiteY2487"/>
                      </a:cxn>
                      <a:cxn ang="0">
                        <a:pos x="connsiteX2488" y="connsiteY2488"/>
                      </a:cxn>
                      <a:cxn ang="0">
                        <a:pos x="connsiteX2489" y="connsiteY2489"/>
                      </a:cxn>
                      <a:cxn ang="0">
                        <a:pos x="connsiteX2490" y="connsiteY2490"/>
                      </a:cxn>
                      <a:cxn ang="0">
                        <a:pos x="connsiteX2491" y="connsiteY2491"/>
                      </a:cxn>
                      <a:cxn ang="0">
                        <a:pos x="connsiteX2492" y="connsiteY2492"/>
                      </a:cxn>
                      <a:cxn ang="0">
                        <a:pos x="connsiteX2493" y="connsiteY2493"/>
                      </a:cxn>
                      <a:cxn ang="0">
                        <a:pos x="connsiteX2494" y="connsiteY2494"/>
                      </a:cxn>
                      <a:cxn ang="0">
                        <a:pos x="connsiteX2495" y="connsiteY2495"/>
                      </a:cxn>
                      <a:cxn ang="0">
                        <a:pos x="connsiteX2496" y="connsiteY2496"/>
                      </a:cxn>
                      <a:cxn ang="0">
                        <a:pos x="connsiteX2497" y="connsiteY2497"/>
                      </a:cxn>
                      <a:cxn ang="0">
                        <a:pos x="connsiteX2498" y="connsiteY2498"/>
                      </a:cxn>
                      <a:cxn ang="0">
                        <a:pos x="connsiteX2499" y="connsiteY2499"/>
                      </a:cxn>
                      <a:cxn ang="0">
                        <a:pos x="connsiteX2500" y="connsiteY2500"/>
                      </a:cxn>
                      <a:cxn ang="0">
                        <a:pos x="connsiteX2501" y="connsiteY2501"/>
                      </a:cxn>
                      <a:cxn ang="0">
                        <a:pos x="connsiteX2502" y="connsiteY2502"/>
                      </a:cxn>
                      <a:cxn ang="0">
                        <a:pos x="connsiteX2503" y="connsiteY2503"/>
                      </a:cxn>
                      <a:cxn ang="0">
                        <a:pos x="connsiteX2504" y="connsiteY2504"/>
                      </a:cxn>
                      <a:cxn ang="0">
                        <a:pos x="connsiteX2505" y="connsiteY2505"/>
                      </a:cxn>
                      <a:cxn ang="0">
                        <a:pos x="connsiteX2506" y="connsiteY2506"/>
                      </a:cxn>
                      <a:cxn ang="0">
                        <a:pos x="connsiteX2507" y="connsiteY2507"/>
                      </a:cxn>
                      <a:cxn ang="0">
                        <a:pos x="connsiteX2508" y="connsiteY2508"/>
                      </a:cxn>
                      <a:cxn ang="0">
                        <a:pos x="connsiteX2509" y="connsiteY2509"/>
                      </a:cxn>
                      <a:cxn ang="0">
                        <a:pos x="connsiteX2510" y="connsiteY2510"/>
                      </a:cxn>
                      <a:cxn ang="0">
                        <a:pos x="connsiteX2511" y="connsiteY2511"/>
                      </a:cxn>
                      <a:cxn ang="0">
                        <a:pos x="connsiteX2512" y="connsiteY2512"/>
                      </a:cxn>
                      <a:cxn ang="0">
                        <a:pos x="connsiteX2513" y="connsiteY2513"/>
                      </a:cxn>
                      <a:cxn ang="0">
                        <a:pos x="connsiteX2514" y="connsiteY2514"/>
                      </a:cxn>
                      <a:cxn ang="0">
                        <a:pos x="connsiteX2515" y="connsiteY2515"/>
                      </a:cxn>
                      <a:cxn ang="0">
                        <a:pos x="connsiteX2516" y="connsiteY2516"/>
                      </a:cxn>
                      <a:cxn ang="0">
                        <a:pos x="connsiteX2517" y="connsiteY2517"/>
                      </a:cxn>
                      <a:cxn ang="0">
                        <a:pos x="connsiteX2518" y="connsiteY2518"/>
                      </a:cxn>
                      <a:cxn ang="0">
                        <a:pos x="connsiteX2519" y="connsiteY2519"/>
                      </a:cxn>
                      <a:cxn ang="0">
                        <a:pos x="connsiteX2520" y="connsiteY2520"/>
                      </a:cxn>
                      <a:cxn ang="0">
                        <a:pos x="connsiteX2521" y="connsiteY2521"/>
                      </a:cxn>
                      <a:cxn ang="0">
                        <a:pos x="connsiteX2522" y="connsiteY2522"/>
                      </a:cxn>
                      <a:cxn ang="0">
                        <a:pos x="connsiteX2523" y="connsiteY2523"/>
                      </a:cxn>
                      <a:cxn ang="0">
                        <a:pos x="connsiteX2524" y="connsiteY2524"/>
                      </a:cxn>
                      <a:cxn ang="0">
                        <a:pos x="connsiteX2525" y="connsiteY2525"/>
                      </a:cxn>
                      <a:cxn ang="0">
                        <a:pos x="connsiteX2526" y="connsiteY2526"/>
                      </a:cxn>
                      <a:cxn ang="0">
                        <a:pos x="connsiteX2527" y="connsiteY2527"/>
                      </a:cxn>
                      <a:cxn ang="0">
                        <a:pos x="connsiteX2528" y="connsiteY2528"/>
                      </a:cxn>
                      <a:cxn ang="0">
                        <a:pos x="connsiteX2529" y="connsiteY2529"/>
                      </a:cxn>
                      <a:cxn ang="0">
                        <a:pos x="connsiteX2530" y="connsiteY2530"/>
                      </a:cxn>
                      <a:cxn ang="0">
                        <a:pos x="connsiteX2531" y="connsiteY2531"/>
                      </a:cxn>
                      <a:cxn ang="0">
                        <a:pos x="connsiteX2532" y="connsiteY2532"/>
                      </a:cxn>
                      <a:cxn ang="0">
                        <a:pos x="connsiteX2533" y="connsiteY2533"/>
                      </a:cxn>
                      <a:cxn ang="0">
                        <a:pos x="connsiteX2534" y="connsiteY2534"/>
                      </a:cxn>
                      <a:cxn ang="0">
                        <a:pos x="connsiteX2535" y="connsiteY2535"/>
                      </a:cxn>
                      <a:cxn ang="0">
                        <a:pos x="connsiteX2536" y="connsiteY2536"/>
                      </a:cxn>
                      <a:cxn ang="0">
                        <a:pos x="connsiteX2537" y="connsiteY2537"/>
                      </a:cxn>
                      <a:cxn ang="0">
                        <a:pos x="connsiteX2538" y="connsiteY2538"/>
                      </a:cxn>
                      <a:cxn ang="0">
                        <a:pos x="connsiteX2539" y="connsiteY2539"/>
                      </a:cxn>
                      <a:cxn ang="0">
                        <a:pos x="connsiteX2540" y="connsiteY2540"/>
                      </a:cxn>
                      <a:cxn ang="0">
                        <a:pos x="connsiteX2541" y="connsiteY2541"/>
                      </a:cxn>
                      <a:cxn ang="0">
                        <a:pos x="connsiteX2542" y="connsiteY2542"/>
                      </a:cxn>
                      <a:cxn ang="0">
                        <a:pos x="connsiteX2543" y="connsiteY2543"/>
                      </a:cxn>
                      <a:cxn ang="0">
                        <a:pos x="connsiteX2544" y="connsiteY2544"/>
                      </a:cxn>
                      <a:cxn ang="0">
                        <a:pos x="connsiteX2545" y="connsiteY2545"/>
                      </a:cxn>
                      <a:cxn ang="0">
                        <a:pos x="connsiteX2546" y="connsiteY2546"/>
                      </a:cxn>
                      <a:cxn ang="0">
                        <a:pos x="connsiteX2547" y="connsiteY2547"/>
                      </a:cxn>
                      <a:cxn ang="0">
                        <a:pos x="connsiteX2548" y="connsiteY2548"/>
                      </a:cxn>
                      <a:cxn ang="0">
                        <a:pos x="connsiteX2549" y="connsiteY2549"/>
                      </a:cxn>
                      <a:cxn ang="0">
                        <a:pos x="connsiteX2550" y="connsiteY2550"/>
                      </a:cxn>
                      <a:cxn ang="0">
                        <a:pos x="connsiteX2551" y="connsiteY2551"/>
                      </a:cxn>
                      <a:cxn ang="0">
                        <a:pos x="connsiteX2552" y="connsiteY2552"/>
                      </a:cxn>
                      <a:cxn ang="0">
                        <a:pos x="connsiteX2553" y="connsiteY2553"/>
                      </a:cxn>
                      <a:cxn ang="0">
                        <a:pos x="connsiteX2554" y="connsiteY2554"/>
                      </a:cxn>
                      <a:cxn ang="0">
                        <a:pos x="connsiteX2555" y="connsiteY2555"/>
                      </a:cxn>
                      <a:cxn ang="0">
                        <a:pos x="connsiteX2556" y="connsiteY2556"/>
                      </a:cxn>
                      <a:cxn ang="0">
                        <a:pos x="connsiteX2557" y="connsiteY2557"/>
                      </a:cxn>
                      <a:cxn ang="0">
                        <a:pos x="connsiteX2558" y="connsiteY2558"/>
                      </a:cxn>
                      <a:cxn ang="0">
                        <a:pos x="connsiteX2559" y="connsiteY2559"/>
                      </a:cxn>
                      <a:cxn ang="0">
                        <a:pos x="connsiteX2560" y="connsiteY2560"/>
                      </a:cxn>
                      <a:cxn ang="0">
                        <a:pos x="connsiteX2561" y="connsiteY2561"/>
                      </a:cxn>
                      <a:cxn ang="0">
                        <a:pos x="connsiteX2562" y="connsiteY2562"/>
                      </a:cxn>
                      <a:cxn ang="0">
                        <a:pos x="connsiteX2563" y="connsiteY2563"/>
                      </a:cxn>
                      <a:cxn ang="0">
                        <a:pos x="connsiteX2564" y="connsiteY2564"/>
                      </a:cxn>
                      <a:cxn ang="0">
                        <a:pos x="connsiteX2565" y="connsiteY2565"/>
                      </a:cxn>
                      <a:cxn ang="0">
                        <a:pos x="connsiteX2566" y="connsiteY2566"/>
                      </a:cxn>
                      <a:cxn ang="0">
                        <a:pos x="connsiteX2567" y="connsiteY2567"/>
                      </a:cxn>
                      <a:cxn ang="0">
                        <a:pos x="connsiteX2568" y="connsiteY2568"/>
                      </a:cxn>
                      <a:cxn ang="0">
                        <a:pos x="connsiteX2569" y="connsiteY2569"/>
                      </a:cxn>
                      <a:cxn ang="0">
                        <a:pos x="connsiteX2570" y="connsiteY2570"/>
                      </a:cxn>
                      <a:cxn ang="0">
                        <a:pos x="connsiteX2571" y="connsiteY2571"/>
                      </a:cxn>
                      <a:cxn ang="0">
                        <a:pos x="connsiteX2572" y="connsiteY2572"/>
                      </a:cxn>
                      <a:cxn ang="0">
                        <a:pos x="connsiteX2573" y="connsiteY2573"/>
                      </a:cxn>
                      <a:cxn ang="0">
                        <a:pos x="connsiteX2574" y="connsiteY2574"/>
                      </a:cxn>
                      <a:cxn ang="0">
                        <a:pos x="connsiteX2575" y="connsiteY2575"/>
                      </a:cxn>
                      <a:cxn ang="0">
                        <a:pos x="connsiteX2576" y="connsiteY2576"/>
                      </a:cxn>
                      <a:cxn ang="0">
                        <a:pos x="connsiteX2577" y="connsiteY2577"/>
                      </a:cxn>
                      <a:cxn ang="0">
                        <a:pos x="connsiteX2578" y="connsiteY2578"/>
                      </a:cxn>
                      <a:cxn ang="0">
                        <a:pos x="connsiteX2579" y="connsiteY2579"/>
                      </a:cxn>
                      <a:cxn ang="0">
                        <a:pos x="connsiteX2580" y="connsiteY2580"/>
                      </a:cxn>
                      <a:cxn ang="0">
                        <a:pos x="connsiteX2581" y="connsiteY2581"/>
                      </a:cxn>
                      <a:cxn ang="0">
                        <a:pos x="connsiteX2582" y="connsiteY2582"/>
                      </a:cxn>
                      <a:cxn ang="0">
                        <a:pos x="connsiteX2583" y="connsiteY2583"/>
                      </a:cxn>
                      <a:cxn ang="0">
                        <a:pos x="connsiteX2584" y="connsiteY2584"/>
                      </a:cxn>
                      <a:cxn ang="0">
                        <a:pos x="connsiteX2585" y="connsiteY2585"/>
                      </a:cxn>
                      <a:cxn ang="0">
                        <a:pos x="connsiteX2586" y="connsiteY2586"/>
                      </a:cxn>
                      <a:cxn ang="0">
                        <a:pos x="connsiteX2587" y="connsiteY2587"/>
                      </a:cxn>
                      <a:cxn ang="0">
                        <a:pos x="connsiteX2588" y="connsiteY2588"/>
                      </a:cxn>
                      <a:cxn ang="0">
                        <a:pos x="connsiteX2589" y="connsiteY2589"/>
                      </a:cxn>
                      <a:cxn ang="0">
                        <a:pos x="connsiteX2590" y="connsiteY2590"/>
                      </a:cxn>
                      <a:cxn ang="0">
                        <a:pos x="connsiteX2591" y="connsiteY2591"/>
                      </a:cxn>
                      <a:cxn ang="0">
                        <a:pos x="connsiteX2592" y="connsiteY2592"/>
                      </a:cxn>
                      <a:cxn ang="0">
                        <a:pos x="connsiteX2593" y="connsiteY2593"/>
                      </a:cxn>
                      <a:cxn ang="0">
                        <a:pos x="connsiteX2594" y="connsiteY2594"/>
                      </a:cxn>
                      <a:cxn ang="0">
                        <a:pos x="connsiteX2595" y="connsiteY2595"/>
                      </a:cxn>
                      <a:cxn ang="0">
                        <a:pos x="connsiteX2596" y="connsiteY2596"/>
                      </a:cxn>
                      <a:cxn ang="0">
                        <a:pos x="connsiteX2597" y="connsiteY2597"/>
                      </a:cxn>
                      <a:cxn ang="0">
                        <a:pos x="connsiteX2598" y="connsiteY2598"/>
                      </a:cxn>
                      <a:cxn ang="0">
                        <a:pos x="connsiteX2599" y="connsiteY2599"/>
                      </a:cxn>
                      <a:cxn ang="0">
                        <a:pos x="connsiteX2600" y="connsiteY2600"/>
                      </a:cxn>
                      <a:cxn ang="0">
                        <a:pos x="connsiteX2601" y="connsiteY2601"/>
                      </a:cxn>
                      <a:cxn ang="0">
                        <a:pos x="connsiteX2602" y="connsiteY2602"/>
                      </a:cxn>
                      <a:cxn ang="0">
                        <a:pos x="connsiteX2603" y="connsiteY2603"/>
                      </a:cxn>
                      <a:cxn ang="0">
                        <a:pos x="connsiteX2604" y="connsiteY2604"/>
                      </a:cxn>
                      <a:cxn ang="0">
                        <a:pos x="connsiteX2605" y="connsiteY2605"/>
                      </a:cxn>
                      <a:cxn ang="0">
                        <a:pos x="connsiteX2606" y="connsiteY2606"/>
                      </a:cxn>
                      <a:cxn ang="0">
                        <a:pos x="connsiteX2607" y="connsiteY2607"/>
                      </a:cxn>
                      <a:cxn ang="0">
                        <a:pos x="connsiteX2608" y="connsiteY2608"/>
                      </a:cxn>
                      <a:cxn ang="0">
                        <a:pos x="connsiteX2609" y="connsiteY2609"/>
                      </a:cxn>
                      <a:cxn ang="0">
                        <a:pos x="connsiteX2610" y="connsiteY2610"/>
                      </a:cxn>
                      <a:cxn ang="0">
                        <a:pos x="connsiteX2611" y="connsiteY2611"/>
                      </a:cxn>
                      <a:cxn ang="0">
                        <a:pos x="connsiteX2612" y="connsiteY2612"/>
                      </a:cxn>
                      <a:cxn ang="0">
                        <a:pos x="connsiteX2613" y="connsiteY2613"/>
                      </a:cxn>
                      <a:cxn ang="0">
                        <a:pos x="connsiteX2614" y="connsiteY2614"/>
                      </a:cxn>
                      <a:cxn ang="0">
                        <a:pos x="connsiteX2615" y="connsiteY2615"/>
                      </a:cxn>
                      <a:cxn ang="0">
                        <a:pos x="connsiteX2616" y="connsiteY2616"/>
                      </a:cxn>
                      <a:cxn ang="0">
                        <a:pos x="connsiteX2617" y="connsiteY2617"/>
                      </a:cxn>
                      <a:cxn ang="0">
                        <a:pos x="connsiteX2618" y="connsiteY2618"/>
                      </a:cxn>
                      <a:cxn ang="0">
                        <a:pos x="connsiteX2619" y="connsiteY2619"/>
                      </a:cxn>
                      <a:cxn ang="0">
                        <a:pos x="connsiteX2620" y="connsiteY2620"/>
                      </a:cxn>
                      <a:cxn ang="0">
                        <a:pos x="connsiteX2621" y="connsiteY2621"/>
                      </a:cxn>
                      <a:cxn ang="0">
                        <a:pos x="connsiteX2622" y="connsiteY2622"/>
                      </a:cxn>
                      <a:cxn ang="0">
                        <a:pos x="connsiteX2623" y="connsiteY2623"/>
                      </a:cxn>
                      <a:cxn ang="0">
                        <a:pos x="connsiteX2624" y="connsiteY2624"/>
                      </a:cxn>
                      <a:cxn ang="0">
                        <a:pos x="connsiteX2625" y="connsiteY2625"/>
                      </a:cxn>
                      <a:cxn ang="0">
                        <a:pos x="connsiteX2626" y="connsiteY2626"/>
                      </a:cxn>
                      <a:cxn ang="0">
                        <a:pos x="connsiteX2627" y="connsiteY2627"/>
                      </a:cxn>
                      <a:cxn ang="0">
                        <a:pos x="connsiteX2628" y="connsiteY2628"/>
                      </a:cxn>
                      <a:cxn ang="0">
                        <a:pos x="connsiteX2629" y="connsiteY2629"/>
                      </a:cxn>
                      <a:cxn ang="0">
                        <a:pos x="connsiteX2630" y="connsiteY2630"/>
                      </a:cxn>
                      <a:cxn ang="0">
                        <a:pos x="connsiteX2631" y="connsiteY2631"/>
                      </a:cxn>
                      <a:cxn ang="0">
                        <a:pos x="connsiteX2632" y="connsiteY2632"/>
                      </a:cxn>
                      <a:cxn ang="0">
                        <a:pos x="connsiteX2633" y="connsiteY2633"/>
                      </a:cxn>
                      <a:cxn ang="0">
                        <a:pos x="connsiteX2634" y="connsiteY2634"/>
                      </a:cxn>
                      <a:cxn ang="0">
                        <a:pos x="connsiteX2635" y="connsiteY2635"/>
                      </a:cxn>
                      <a:cxn ang="0">
                        <a:pos x="connsiteX2636" y="connsiteY2636"/>
                      </a:cxn>
                      <a:cxn ang="0">
                        <a:pos x="connsiteX2637" y="connsiteY2637"/>
                      </a:cxn>
                      <a:cxn ang="0">
                        <a:pos x="connsiteX2638" y="connsiteY2638"/>
                      </a:cxn>
                      <a:cxn ang="0">
                        <a:pos x="connsiteX2639" y="connsiteY2639"/>
                      </a:cxn>
                      <a:cxn ang="0">
                        <a:pos x="connsiteX2640" y="connsiteY2640"/>
                      </a:cxn>
                      <a:cxn ang="0">
                        <a:pos x="connsiteX2641" y="connsiteY2641"/>
                      </a:cxn>
                      <a:cxn ang="0">
                        <a:pos x="connsiteX2642" y="connsiteY2642"/>
                      </a:cxn>
                      <a:cxn ang="0">
                        <a:pos x="connsiteX2643" y="connsiteY2643"/>
                      </a:cxn>
                      <a:cxn ang="0">
                        <a:pos x="connsiteX2644" y="connsiteY2644"/>
                      </a:cxn>
                      <a:cxn ang="0">
                        <a:pos x="connsiteX2645" y="connsiteY2645"/>
                      </a:cxn>
                      <a:cxn ang="0">
                        <a:pos x="connsiteX2646" y="connsiteY2646"/>
                      </a:cxn>
                      <a:cxn ang="0">
                        <a:pos x="connsiteX2647" y="connsiteY2647"/>
                      </a:cxn>
                      <a:cxn ang="0">
                        <a:pos x="connsiteX2648" y="connsiteY2648"/>
                      </a:cxn>
                      <a:cxn ang="0">
                        <a:pos x="connsiteX2649" y="connsiteY2649"/>
                      </a:cxn>
                      <a:cxn ang="0">
                        <a:pos x="connsiteX2650" y="connsiteY2650"/>
                      </a:cxn>
                      <a:cxn ang="0">
                        <a:pos x="connsiteX2651" y="connsiteY2651"/>
                      </a:cxn>
                      <a:cxn ang="0">
                        <a:pos x="connsiteX2652" y="connsiteY2652"/>
                      </a:cxn>
                      <a:cxn ang="0">
                        <a:pos x="connsiteX2653" y="connsiteY2653"/>
                      </a:cxn>
                      <a:cxn ang="0">
                        <a:pos x="connsiteX2654" y="connsiteY2654"/>
                      </a:cxn>
                      <a:cxn ang="0">
                        <a:pos x="connsiteX2655" y="connsiteY2655"/>
                      </a:cxn>
                      <a:cxn ang="0">
                        <a:pos x="connsiteX2656" y="connsiteY2656"/>
                      </a:cxn>
                      <a:cxn ang="0">
                        <a:pos x="connsiteX2657" y="connsiteY2657"/>
                      </a:cxn>
                      <a:cxn ang="0">
                        <a:pos x="connsiteX2658" y="connsiteY2658"/>
                      </a:cxn>
                      <a:cxn ang="0">
                        <a:pos x="connsiteX2659" y="connsiteY2659"/>
                      </a:cxn>
                      <a:cxn ang="0">
                        <a:pos x="connsiteX2660" y="connsiteY2660"/>
                      </a:cxn>
                      <a:cxn ang="0">
                        <a:pos x="connsiteX2661" y="connsiteY2661"/>
                      </a:cxn>
                      <a:cxn ang="0">
                        <a:pos x="connsiteX2662" y="connsiteY2662"/>
                      </a:cxn>
                      <a:cxn ang="0">
                        <a:pos x="connsiteX2663" y="connsiteY2663"/>
                      </a:cxn>
                      <a:cxn ang="0">
                        <a:pos x="connsiteX2664" y="connsiteY2664"/>
                      </a:cxn>
                      <a:cxn ang="0">
                        <a:pos x="connsiteX2665" y="connsiteY2665"/>
                      </a:cxn>
                      <a:cxn ang="0">
                        <a:pos x="connsiteX2666" y="connsiteY2666"/>
                      </a:cxn>
                      <a:cxn ang="0">
                        <a:pos x="connsiteX2667" y="connsiteY2667"/>
                      </a:cxn>
                      <a:cxn ang="0">
                        <a:pos x="connsiteX2668" y="connsiteY2668"/>
                      </a:cxn>
                      <a:cxn ang="0">
                        <a:pos x="connsiteX2669" y="connsiteY2669"/>
                      </a:cxn>
                      <a:cxn ang="0">
                        <a:pos x="connsiteX2670" y="connsiteY2670"/>
                      </a:cxn>
                      <a:cxn ang="0">
                        <a:pos x="connsiteX2671" y="connsiteY2671"/>
                      </a:cxn>
                      <a:cxn ang="0">
                        <a:pos x="connsiteX2672" y="connsiteY2672"/>
                      </a:cxn>
                      <a:cxn ang="0">
                        <a:pos x="connsiteX2673" y="connsiteY2673"/>
                      </a:cxn>
                      <a:cxn ang="0">
                        <a:pos x="connsiteX2674" y="connsiteY2674"/>
                      </a:cxn>
                      <a:cxn ang="0">
                        <a:pos x="connsiteX2675" y="connsiteY2675"/>
                      </a:cxn>
                      <a:cxn ang="0">
                        <a:pos x="connsiteX2676" y="connsiteY2676"/>
                      </a:cxn>
                      <a:cxn ang="0">
                        <a:pos x="connsiteX2677" y="connsiteY2677"/>
                      </a:cxn>
                      <a:cxn ang="0">
                        <a:pos x="connsiteX2678" y="connsiteY2678"/>
                      </a:cxn>
                      <a:cxn ang="0">
                        <a:pos x="connsiteX2679" y="connsiteY2679"/>
                      </a:cxn>
                      <a:cxn ang="0">
                        <a:pos x="connsiteX2680" y="connsiteY2680"/>
                      </a:cxn>
                      <a:cxn ang="0">
                        <a:pos x="connsiteX2681" y="connsiteY2681"/>
                      </a:cxn>
                      <a:cxn ang="0">
                        <a:pos x="connsiteX2682" y="connsiteY2682"/>
                      </a:cxn>
                      <a:cxn ang="0">
                        <a:pos x="connsiteX2683" y="connsiteY2683"/>
                      </a:cxn>
                      <a:cxn ang="0">
                        <a:pos x="connsiteX2684" y="connsiteY2684"/>
                      </a:cxn>
                      <a:cxn ang="0">
                        <a:pos x="connsiteX2685" y="connsiteY2685"/>
                      </a:cxn>
                      <a:cxn ang="0">
                        <a:pos x="connsiteX2686" y="connsiteY2686"/>
                      </a:cxn>
                      <a:cxn ang="0">
                        <a:pos x="connsiteX2687" y="connsiteY2687"/>
                      </a:cxn>
                      <a:cxn ang="0">
                        <a:pos x="connsiteX2688" y="connsiteY2688"/>
                      </a:cxn>
                      <a:cxn ang="0">
                        <a:pos x="connsiteX2689" y="connsiteY2689"/>
                      </a:cxn>
                      <a:cxn ang="0">
                        <a:pos x="connsiteX2690" y="connsiteY2690"/>
                      </a:cxn>
                      <a:cxn ang="0">
                        <a:pos x="connsiteX2691" y="connsiteY2691"/>
                      </a:cxn>
                      <a:cxn ang="0">
                        <a:pos x="connsiteX2692" y="connsiteY2692"/>
                      </a:cxn>
                      <a:cxn ang="0">
                        <a:pos x="connsiteX2693" y="connsiteY2693"/>
                      </a:cxn>
                      <a:cxn ang="0">
                        <a:pos x="connsiteX2694" y="connsiteY2694"/>
                      </a:cxn>
                      <a:cxn ang="0">
                        <a:pos x="connsiteX2695" y="connsiteY2695"/>
                      </a:cxn>
                      <a:cxn ang="0">
                        <a:pos x="connsiteX2696" y="connsiteY2696"/>
                      </a:cxn>
                      <a:cxn ang="0">
                        <a:pos x="connsiteX2697" y="connsiteY2697"/>
                      </a:cxn>
                      <a:cxn ang="0">
                        <a:pos x="connsiteX2698" y="connsiteY2698"/>
                      </a:cxn>
                      <a:cxn ang="0">
                        <a:pos x="connsiteX2699" y="connsiteY2699"/>
                      </a:cxn>
                      <a:cxn ang="0">
                        <a:pos x="connsiteX2700" y="connsiteY2700"/>
                      </a:cxn>
                      <a:cxn ang="0">
                        <a:pos x="connsiteX2701" y="connsiteY2701"/>
                      </a:cxn>
                      <a:cxn ang="0">
                        <a:pos x="connsiteX2702" y="connsiteY2702"/>
                      </a:cxn>
                      <a:cxn ang="0">
                        <a:pos x="connsiteX2703" y="connsiteY2703"/>
                      </a:cxn>
                      <a:cxn ang="0">
                        <a:pos x="connsiteX2704" y="connsiteY2704"/>
                      </a:cxn>
                      <a:cxn ang="0">
                        <a:pos x="connsiteX2705" y="connsiteY2705"/>
                      </a:cxn>
                      <a:cxn ang="0">
                        <a:pos x="connsiteX2706" y="connsiteY2706"/>
                      </a:cxn>
                      <a:cxn ang="0">
                        <a:pos x="connsiteX2707" y="connsiteY2707"/>
                      </a:cxn>
                      <a:cxn ang="0">
                        <a:pos x="connsiteX2708" y="connsiteY2708"/>
                      </a:cxn>
                      <a:cxn ang="0">
                        <a:pos x="connsiteX2709" y="connsiteY2709"/>
                      </a:cxn>
                      <a:cxn ang="0">
                        <a:pos x="connsiteX2710" y="connsiteY2710"/>
                      </a:cxn>
                      <a:cxn ang="0">
                        <a:pos x="connsiteX2711" y="connsiteY2711"/>
                      </a:cxn>
                      <a:cxn ang="0">
                        <a:pos x="connsiteX2712" y="connsiteY2712"/>
                      </a:cxn>
                      <a:cxn ang="0">
                        <a:pos x="connsiteX2713" y="connsiteY2713"/>
                      </a:cxn>
                      <a:cxn ang="0">
                        <a:pos x="connsiteX2714" y="connsiteY2714"/>
                      </a:cxn>
                      <a:cxn ang="0">
                        <a:pos x="connsiteX2715" y="connsiteY2715"/>
                      </a:cxn>
                      <a:cxn ang="0">
                        <a:pos x="connsiteX2716" y="connsiteY2716"/>
                      </a:cxn>
                      <a:cxn ang="0">
                        <a:pos x="connsiteX2717" y="connsiteY2717"/>
                      </a:cxn>
                      <a:cxn ang="0">
                        <a:pos x="connsiteX2718" y="connsiteY2718"/>
                      </a:cxn>
                      <a:cxn ang="0">
                        <a:pos x="connsiteX2719" y="connsiteY2719"/>
                      </a:cxn>
                      <a:cxn ang="0">
                        <a:pos x="connsiteX2720" y="connsiteY2720"/>
                      </a:cxn>
                      <a:cxn ang="0">
                        <a:pos x="connsiteX2721" y="connsiteY2721"/>
                      </a:cxn>
                      <a:cxn ang="0">
                        <a:pos x="connsiteX2722" y="connsiteY2722"/>
                      </a:cxn>
                      <a:cxn ang="0">
                        <a:pos x="connsiteX2723" y="connsiteY2723"/>
                      </a:cxn>
                      <a:cxn ang="0">
                        <a:pos x="connsiteX2724" y="connsiteY2724"/>
                      </a:cxn>
                      <a:cxn ang="0">
                        <a:pos x="connsiteX2725" y="connsiteY2725"/>
                      </a:cxn>
                      <a:cxn ang="0">
                        <a:pos x="connsiteX2726" y="connsiteY2726"/>
                      </a:cxn>
                      <a:cxn ang="0">
                        <a:pos x="connsiteX2727" y="connsiteY2727"/>
                      </a:cxn>
                      <a:cxn ang="0">
                        <a:pos x="connsiteX2728" y="connsiteY2728"/>
                      </a:cxn>
                      <a:cxn ang="0">
                        <a:pos x="connsiteX2729" y="connsiteY2729"/>
                      </a:cxn>
                      <a:cxn ang="0">
                        <a:pos x="connsiteX2730" y="connsiteY2730"/>
                      </a:cxn>
                      <a:cxn ang="0">
                        <a:pos x="connsiteX2731" y="connsiteY2731"/>
                      </a:cxn>
                      <a:cxn ang="0">
                        <a:pos x="connsiteX2732" y="connsiteY2732"/>
                      </a:cxn>
                      <a:cxn ang="0">
                        <a:pos x="connsiteX2733" y="connsiteY2733"/>
                      </a:cxn>
                      <a:cxn ang="0">
                        <a:pos x="connsiteX2734" y="connsiteY2734"/>
                      </a:cxn>
                      <a:cxn ang="0">
                        <a:pos x="connsiteX2735" y="connsiteY2735"/>
                      </a:cxn>
                      <a:cxn ang="0">
                        <a:pos x="connsiteX2736" y="connsiteY2736"/>
                      </a:cxn>
                      <a:cxn ang="0">
                        <a:pos x="connsiteX2737" y="connsiteY2737"/>
                      </a:cxn>
                      <a:cxn ang="0">
                        <a:pos x="connsiteX2738" y="connsiteY2738"/>
                      </a:cxn>
                      <a:cxn ang="0">
                        <a:pos x="connsiteX2739" y="connsiteY2739"/>
                      </a:cxn>
                      <a:cxn ang="0">
                        <a:pos x="connsiteX2740" y="connsiteY2740"/>
                      </a:cxn>
                      <a:cxn ang="0">
                        <a:pos x="connsiteX2741" y="connsiteY2741"/>
                      </a:cxn>
                      <a:cxn ang="0">
                        <a:pos x="connsiteX2742" y="connsiteY2742"/>
                      </a:cxn>
                      <a:cxn ang="0">
                        <a:pos x="connsiteX2743" y="connsiteY2743"/>
                      </a:cxn>
                      <a:cxn ang="0">
                        <a:pos x="connsiteX2744" y="connsiteY2744"/>
                      </a:cxn>
                      <a:cxn ang="0">
                        <a:pos x="connsiteX2745" y="connsiteY2745"/>
                      </a:cxn>
                      <a:cxn ang="0">
                        <a:pos x="connsiteX2746" y="connsiteY2746"/>
                      </a:cxn>
                      <a:cxn ang="0">
                        <a:pos x="connsiteX2747" y="connsiteY2747"/>
                      </a:cxn>
                      <a:cxn ang="0">
                        <a:pos x="connsiteX2748" y="connsiteY2748"/>
                      </a:cxn>
                      <a:cxn ang="0">
                        <a:pos x="connsiteX2749" y="connsiteY2749"/>
                      </a:cxn>
                      <a:cxn ang="0">
                        <a:pos x="connsiteX2750" y="connsiteY2750"/>
                      </a:cxn>
                      <a:cxn ang="0">
                        <a:pos x="connsiteX2751" y="connsiteY2751"/>
                      </a:cxn>
                      <a:cxn ang="0">
                        <a:pos x="connsiteX2752" y="connsiteY2752"/>
                      </a:cxn>
                      <a:cxn ang="0">
                        <a:pos x="connsiteX2753" y="connsiteY2753"/>
                      </a:cxn>
                      <a:cxn ang="0">
                        <a:pos x="connsiteX2754" y="connsiteY2754"/>
                      </a:cxn>
                      <a:cxn ang="0">
                        <a:pos x="connsiteX2755" y="connsiteY2755"/>
                      </a:cxn>
                      <a:cxn ang="0">
                        <a:pos x="connsiteX2756" y="connsiteY2756"/>
                      </a:cxn>
                      <a:cxn ang="0">
                        <a:pos x="connsiteX2757" y="connsiteY2757"/>
                      </a:cxn>
                      <a:cxn ang="0">
                        <a:pos x="connsiteX2758" y="connsiteY2758"/>
                      </a:cxn>
                      <a:cxn ang="0">
                        <a:pos x="connsiteX2759" y="connsiteY2759"/>
                      </a:cxn>
                      <a:cxn ang="0">
                        <a:pos x="connsiteX2760" y="connsiteY2760"/>
                      </a:cxn>
                      <a:cxn ang="0">
                        <a:pos x="connsiteX2761" y="connsiteY2761"/>
                      </a:cxn>
                      <a:cxn ang="0">
                        <a:pos x="connsiteX2762" y="connsiteY2762"/>
                      </a:cxn>
                      <a:cxn ang="0">
                        <a:pos x="connsiteX2763" y="connsiteY2763"/>
                      </a:cxn>
                      <a:cxn ang="0">
                        <a:pos x="connsiteX2764" y="connsiteY2764"/>
                      </a:cxn>
                      <a:cxn ang="0">
                        <a:pos x="connsiteX2765" y="connsiteY2765"/>
                      </a:cxn>
                      <a:cxn ang="0">
                        <a:pos x="connsiteX2766" y="connsiteY2766"/>
                      </a:cxn>
                      <a:cxn ang="0">
                        <a:pos x="connsiteX2767" y="connsiteY2767"/>
                      </a:cxn>
                      <a:cxn ang="0">
                        <a:pos x="connsiteX2768" y="connsiteY2768"/>
                      </a:cxn>
                      <a:cxn ang="0">
                        <a:pos x="connsiteX2769" y="connsiteY2769"/>
                      </a:cxn>
                      <a:cxn ang="0">
                        <a:pos x="connsiteX2770" y="connsiteY2770"/>
                      </a:cxn>
                      <a:cxn ang="0">
                        <a:pos x="connsiteX2771" y="connsiteY2771"/>
                      </a:cxn>
                      <a:cxn ang="0">
                        <a:pos x="connsiteX2772" y="connsiteY2772"/>
                      </a:cxn>
                      <a:cxn ang="0">
                        <a:pos x="connsiteX2773" y="connsiteY2773"/>
                      </a:cxn>
                      <a:cxn ang="0">
                        <a:pos x="connsiteX2774" y="connsiteY2774"/>
                      </a:cxn>
                      <a:cxn ang="0">
                        <a:pos x="connsiteX2775" y="connsiteY2775"/>
                      </a:cxn>
                      <a:cxn ang="0">
                        <a:pos x="connsiteX2776" y="connsiteY2776"/>
                      </a:cxn>
                      <a:cxn ang="0">
                        <a:pos x="connsiteX2777" y="connsiteY2777"/>
                      </a:cxn>
                      <a:cxn ang="0">
                        <a:pos x="connsiteX2778" y="connsiteY2778"/>
                      </a:cxn>
                      <a:cxn ang="0">
                        <a:pos x="connsiteX2779" y="connsiteY2779"/>
                      </a:cxn>
                      <a:cxn ang="0">
                        <a:pos x="connsiteX2780" y="connsiteY2780"/>
                      </a:cxn>
                      <a:cxn ang="0">
                        <a:pos x="connsiteX2781" y="connsiteY2781"/>
                      </a:cxn>
                      <a:cxn ang="0">
                        <a:pos x="connsiteX2782" y="connsiteY2782"/>
                      </a:cxn>
                      <a:cxn ang="0">
                        <a:pos x="connsiteX2783" y="connsiteY2783"/>
                      </a:cxn>
                      <a:cxn ang="0">
                        <a:pos x="connsiteX2784" y="connsiteY2784"/>
                      </a:cxn>
                      <a:cxn ang="0">
                        <a:pos x="connsiteX2785" y="connsiteY2785"/>
                      </a:cxn>
                      <a:cxn ang="0">
                        <a:pos x="connsiteX2786" y="connsiteY2786"/>
                      </a:cxn>
                      <a:cxn ang="0">
                        <a:pos x="connsiteX2787" y="connsiteY2787"/>
                      </a:cxn>
                      <a:cxn ang="0">
                        <a:pos x="connsiteX2788" y="connsiteY2788"/>
                      </a:cxn>
                      <a:cxn ang="0">
                        <a:pos x="connsiteX2789" y="connsiteY2789"/>
                      </a:cxn>
                      <a:cxn ang="0">
                        <a:pos x="connsiteX2790" y="connsiteY2790"/>
                      </a:cxn>
                      <a:cxn ang="0">
                        <a:pos x="connsiteX2791" y="connsiteY2791"/>
                      </a:cxn>
                      <a:cxn ang="0">
                        <a:pos x="connsiteX2792" y="connsiteY2792"/>
                      </a:cxn>
                      <a:cxn ang="0">
                        <a:pos x="connsiteX2793" y="connsiteY2793"/>
                      </a:cxn>
                      <a:cxn ang="0">
                        <a:pos x="connsiteX2794" y="connsiteY2794"/>
                      </a:cxn>
                      <a:cxn ang="0">
                        <a:pos x="connsiteX2795" y="connsiteY2795"/>
                      </a:cxn>
                      <a:cxn ang="0">
                        <a:pos x="connsiteX2796" y="connsiteY2796"/>
                      </a:cxn>
                      <a:cxn ang="0">
                        <a:pos x="connsiteX2797" y="connsiteY2797"/>
                      </a:cxn>
                      <a:cxn ang="0">
                        <a:pos x="connsiteX2798" y="connsiteY2798"/>
                      </a:cxn>
                      <a:cxn ang="0">
                        <a:pos x="connsiteX2799" y="connsiteY2799"/>
                      </a:cxn>
                      <a:cxn ang="0">
                        <a:pos x="connsiteX2800" y="connsiteY2800"/>
                      </a:cxn>
                      <a:cxn ang="0">
                        <a:pos x="connsiteX2801" y="connsiteY2801"/>
                      </a:cxn>
                      <a:cxn ang="0">
                        <a:pos x="connsiteX2802" y="connsiteY2802"/>
                      </a:cxn>
                      <a:cxn ang="0">
                        <a:pos x="connsiteX2803" y="connsiteY2803"/>
                      </a:cxn>
                      <a:cxn ang="0">
                        <a:pos x="connsiteX2804" y="connsiteY2804"/>
                      </a:cxn>
                      <a:cxn ang="0">
                        <a:pos x="connsiteX2805" y="connsiteY2805"/>
                      </a:cxn>
                      <a:cxn ang="0">
                        <a:pos x="connsiteX2806" y="connsiteY2806"/>
                      </a:cxn>
                      <a:cxn ang="0">
                        <a:pos x="connsiteX2807" y="connsiteY2807"/>
                      </a:cxn>
                      <a:cxn ang="0">
                        <a:pos x="connsiteX2808" y="connsiteY2808"/>
                      </a:cxn>
                      <a:cxn ang="0">
                        <a:pos x="connsiteX2809" y="connsiteY2809"/>
                      </a:cxn>
                      <a:cxn ang="0">
                        <a:pos x="connsiteX2810" y="connsiteY2810"/>
                      </a:cxn>
                      <a:cxn ang="0">
                        <a:pos x="connsiteX2811" y="connsiteY2811"/>
                      </a:cxn>
                      <a:cxn ang="0">
                        <a:pos x="connsiteX2812" y="connsiteY2812"/>
                      </a:cxn>
                      <a:cxn ang="0">
                        <a:pos x="connsiteX2813" y="connsiteY2813"/>
                      </a:cxn>
                      <a:cxn ang="0">
                        <a:pos x="connsiteX2814" y="connsiteY2814"/>
                      </a:cxn>
                      <a:cxn ang="0">
                        <a:pos x="connsiteX2815" y="connsiteY2815"/>
                      </a:cxn>
                      <a:cxn ang="0">
                        <a:pos x="connsiteX2816" y="connsiteY2816"/>
                      </a:cxn>
                      <a:cxn ang="0">
                        <a:pos x="connsiteX2817" y="connsiteY2817"/>
                      </a:cxn>
                      <a:cxn ang="0">
                        <a:pos x="connsiteX2818" y="connsiteY2818"/>
                      </a:cxn>
                      <a:cxn ang="0">
                        <a:pos x="connsiteX2819" y="connsiteY2819"/>
                      </a:cxn>
                      <a:cxn ang="0">
                        <a:pos x="connsiteX2820" y="connsiteY2820"/>
                      </a:cxn>
                      <a:cxn ang="0">
                        <a:pos x="connsiteX2821" y="connsiteY2821"/>
                      </a:cxn>
                      <a:cxn ang="0">
                        <a:pos x="connsiteX2822" y="connsiteY2822"/>
                      </a:cxn>
                      <a:cxn ang="0">
                        <a:pos x="connsiteX2823" y="connsiteY2823"/>
                      </a:cxn>
                      <a:cxn ang="0">
                        <a:pos x="connsiteX2824" y="connsiteY2824"/>
                      </a:cxn>
                      <a:cxn ang="0">
                        <a:pos x="connsiteX2825" y="connsiteY2825"/>
                      </a:cxn>
                      <a:cxn ang="0">
                        <a:pos x="connsiteX2826" y="connsiteY2826"/>
                      </a:cxn>
                      <a:cxn ang="0">
                        <a:pos x="connsiteX2827" y="connsiteY2827"/>
                      </a:cxn>
                      <a:cxn ang="0">
                        <a:pos x="connsiteX2828" y="connsiteY2828"/>
                      </a:cxn>
                      <a:cxn ang="0">
                        <a:pos x="connsiteX2829" y="connsiteY2829"/>
                      </a:cxn>
                      <a:cxn ang="0">
                        <a:pos x="connsiteX2830" y="connsiteY2830"/>
                      </a:cxn>
                      <a:cxn ang="0">
                        <a:pos x="connsiteX2831" y="connsiteY2831"/>
                      </a:cxn>
                      <a:cxn ang="0">
                        <a:pos x="connsiteX2832" y="connsiteY2832"/>
                      </a:cxn>
                      <a:cxn ang="0">
                        <a:pos x="connsiteX2833" y="connsiteY2833"/>
                      </a:cxn>
                      <a:cxn ang="0">
                        <a:pos x="connsiteX2834" y="connsiteY2834"/>
                      </a:cxn>
                      <a:cxn ang="0">
                        <a:pos x="connsiteX2835" y="connsiteY2835"/>
                      </a:cxn>
                      <a:cxn ang="0">
                        <a:pos x="connsiteX2836" y="connsiteY2836"/>
                      </a:cxn>
                      <a:cxn ang="0">
                        <a:pos x="connsiteX2837" y="connsiteY2837"/>
                      </a:cxn>
                      <a:cxn ang="0">
                        <a:pos x="connsiteX2838" y="connsiteY2838"/>
                      </a:cxn>
                      <a:cxn ang="0">
                        <a:pos x="connsiteX2839" y="connsiteY2839"/>
                      </a:cxn>
                      <a:cxn ang="0">
                        <a:pos x="connsiteX2840" y="connsiteY2840"/>
                      </a:cxn>
                      <a:cxn ang="0">
                        <a:pos x="connsiteX2841" y="connsiteY2841"/>
                      </a:cxn>
                      <a:cxn ang="0">
                        <a:pos x="connsiteX2842" y="connsiteY2842"/>
                      </a:cxn>
                      <a:cxn ang="0">
                        <a:pos x="connsiteX2843" y="connsiteY2843"/>
                      </a:cxn>
                      <a:cxn ang="0">
                        <a:pos x="connsiteX2844" y="connsiteY2844"/>
                      </a:cxn>
                      <a:cxn ang="0">
                        <a:pos x="connsiteX2845" y="connsiteY2845"/>
                      </a:cxn>
                      <a:cxn ang="0">
                        <a:pos x="connsiteX2846" y="connsiteY2846"/>
                      </a:cxn>
                      <a:cxn ang="0">
                        <a:pos x="connsiteX2847" y="connsiteY2847"/>
                      </a:cxn>
                      <a:cxn ang="0">
                        <a:pos x="connsiteX2848" y="connsiteY2848"/>
                      </a:cxn>
                      <a:cxn ang="0">
                        <a:pos x="connsiteX2849" y="connsiteY2849"/>
                      </a:cxn>
                      <a:cxn ang="0">
                        <a:pos x="connsiteX2850" y="connsiteY2850"/>
                      </a:cxn>
                      <a:cxn ang="0">
                        <a:pos x="connsiteX2851" y="connsiteY2851"/>
                      </a:cxn>
                      <a:cxn ang="0">
                        <a:pos x="connsiteX2852" y="connsiteY2852"/>
                      </a:cxn>
                      <a:cxn ang="0">
                        <a:pos x="connsiteX2853" y="connsiteY2853"/>
                      </a:cxn>
                      <a:cxn ang="0">
                        <a:pos x="connsiteX2854" y="connsiteY2854"/>
                      </a:cxn>
                      <a:cxn ang="0">
                        <a:pos x="connsiteX2855" y="connsiteY2855"/>
                      </a:cxn>
                      <a:cxn ang="0">
                        <a:pos x="connsiteX2856" y="connsiteY2856"/>
                      </a:cxn>
                      <a:cxn ang="0">
                        <a:pos x="connsiteX2857" y="connsiteY2857"/>
                      </a:cxn>
                      <a:cxn ang="0">
                        <a:pos x="connsiteX2858" y="connsiteY2858"/>
                      </a:cxn>
                      <a:cxn ang="0">
                        <a:pos x="connsiteX2859" y="connsiteY2859"/>
                      </a:cxn>
                      <a:cxn ang="0">
                        <a:pos x="connsiteX2860" y="connsiteY2860"/>
                      </a:cxn>
                      <a:cxn ang="0">
                        <a:pos x="connsiteX2861" y="connsiteY2861"/>
                      </a:cxn>
                      <a:cxn ang="0">
                        <a:pos x="connsiteX2862" y="connsiteY2862"/>
                      </a:cxn>
                      <a:cxn ang="0">
                        <a:pos x="connsiteX2863" y="connsiteY2863"/>
                      </a:cxn>
                      <a:cxn ang="0">
                        <a:pos x="connsiteX2864" y="connsiteY2864"/>
                      </a:cxn>
                      <a:cxn ang="0">
                        <a:pos x="connsiteX2865" y="connsiteY2865"/>
                      </a:cxn>
                      <a:cxn ang="0">
                        <a:pos x="connsiteX2866" y="connsiteY2866"/>
                      </a:cxn>
                      <a:cxn ang="0">
                        <a:pos x="connsiteX2867" y="connsiteY2867"/>
                      </a:cxn>
                      <a:cxn ang="0">
                        <a:pos x="connsiteX2868" y="connsiteY2868"/>
                      </a:cxn>
                      <a:cxn ang="0">
                        <a:pos x="connsiteX2869" y="connsiteY2869"/>
                      </a:cxn>
                      <a:cxn ang="0">
                        <a:pos x="connsiteX2870" y="connsiteY2870"/>
                      </a:cxn>
                      <a:cxn ang="0">
                        <a:pos x="connsiteX2871" y="connsiteY2871"/>
                      </a:cxn>
                      <a:cxn ang="0">
                        <a:pos x="connsiteX2872" y="connsiteY2872"/>
                      </a:cxn>
                      <a:cxn ang="0">
                        <a:pos x="connsiteX2873" y="connsiteY2873"/>
                      </a:cxn>
                      <a:cxn ang="0">
                        <a:pos x="connsiteX2874" y="connsiteY2874"/>
                      </a:cxn>
                      <a:cxn ang="0">
                        <a:pos x="connsiteX2875" y="connsiteY2875"/>
                      </a:cxn>
                      <a:cxn ang="0">
                        <a:pos x="connsiteX2876" y="connsiteY2876"/>
                      </a:cxn>
                      <a:cxn ang="0">
                        <a:pos x="connsiteX2877" y="connsiteY2877"/>
                      </a:cxn>
                      <a:cxn ang="0">
                        <a:pos x="connsiteX2878" y="connsiteY2878"/>
                      </a:cxn>
                      <a:cxn ang="0">
                        <a:pos x="connsiteX2879" y="connsiteY2879"/>
                      </a:cxn>
                      <a:cxn ang="0">
                        <a:pos x="connsiteX2880" y="connsiteY2880"/>
                      </a:cxn>
                      <a:cxn ang="0">
                        <a:pos x="connsiteX2881" y="connsiteY2881"/>
                      </a:cxn>
                      <a:cxn ang="0">
                        <a:pos x="connsiteX2882" y="connsiteY2882"/>
                      </a:cxn>
                      <a:cxn ang="0">
                        <a:pos x="connsiteX2883" y="connsiteY2883"/>
                      </a:cxn>
                      <a:cxn ang="0">
                        <a:pos x="connsiteX2884" y="connsiteY2884"/>
                      </a:cxn>
                      <a:cxn ang="0">
                        <a:pos x="connsiteX2885" y="connsiteY2885"/>
                      </a:cxn>
                      <a:cxn ang="0">
                        <a:pos x="connsiteX2886" y="connsiteY2886"/>
                      </a:cxn>
                      <a:cxn ang="0">
                        <a:pos x="connsiteX2887" y="connsiteY2887"/>
                      </a:cxn>
                      <a:cxn ang="0">
                        <a:pos x="connsiteX2888" y="connsiteY2888"/>
                      </a:cxn>
                      <a:cxn ang="0">
                        <a:pos x="connsiteX2889" y="connsiteY2889"/>
                      </a:cxn>
                      <a:cxn ang="0">
                        <a:pos x="connsiteX2890" y="connsiteY2890"/>
                      </a:cxn>
                      <a:cxn ang="0">
                        <a:pos x="connsiteX2891" y="connsiteY2891"/>
                      </a:cxn>
                      <a:cxn ang="0">
                        <a:pos x="connsiteX2892" y="connsiteY2892"/>
                      </a:cxn>
                      <a:cxn ang="0">
                        <a:pos x="connsiteX2893" y="connsiteY2893"/>
                      </a:cxn>
                      <a:cxn ang="0">
                        <a:pos x="connsiteX2894" y="connsiteY2894"/>
                      </a:cxn>
                      <a:cxn ang="0">
                        <a:pos x="connsiteX2895" y="connsiteY2895"/>
                      </a:cxn>
                      <a:cxn ang="0">
                        <a:pos x="connsiteX2896" y="connsiteY2896"/>
                      </a:cxn>
                      <a:cxn ang="0">
                        <a:pos x="connsiteX2897" y="connsiteY2897"/>
                      </a:cxn>
                      <a:cxn ang="0">
                        <a:pos x="connsiteX2898" y="connsiteY2898"/>
                      </a:cxn>
                      <a:cxn ang="0">
                        <a:pos x="connsiteX2899" y="connsiteY2899"/>
                      </a:cxn>
                      <a:cxn ang="0">
                        <a:pos x="connsiteX2900" y="connsiteY2900"/>
                      </a:cxn>
                      <a:cxn ang="0">
                        <a:pos x="connsiteX2901" y="connsiteY2901"/>
                      </a:cxn>
                      <a:cxn ang="0">
                        <a:pos x="connsiteX2902" y="connsiteY2902"/>
                      </a:cxn>
                      <a:cxn ang="0">
                        <a:pos x="connsiteX2903" y="connsiteY2903"/>
                      </a:cxn>
                      <a:cxn ang="0">
                        <a:pos x="connsiteX2904" y="connsiteY2904"/>
                      </a:cxn>
                      <a:cxn ang="0">
                        <a:pos x="connsiteX2905" y="connsiteY2905"/>
                      </a:cxn>
                      <a:cxn ang="0">
                        <a:pos x="connsiteX2906" y="connsiteY2906"/>
                      </a:cxn>
                      <a:cxn ang="0">
                        <a:pos x="connsiteX2907" y="connsiteY2907"/>
                      </a:cxn>
                      <a:cxn ang="0">
                        <a:pos x="connsiteX2908" y="connsiteY2908"/>
                      </a:cxn>
                      <a:cxn ang="0">
                        <a:pos x="connsiteX2909" y="connsiteY2909"/>
                      </a:cxn>
                      <a:cxn ang="0">
                        <a:pos x="connsiteX2910" y="connsiteY2910"/>
                      </a:cxn>
                      <a:cxn ang="0">
                        <a:pos x="connsiteX2911" y="connsiteY2911"/>
                      </a:cxn>
                      <a:cxn ang="0">
                        <a:pos x="connsiteX2912" y="connsiteY2912"/>
                      </a:cxn>
                      <a:cxn ang="0">
                        <a:pos x="connsiteX2913" y="connsiteY2913"/>
                      </a:cxn>
                      <a:cxn ang="0">
                        <a:pos x="connsiteX2914" y="connsiteY2914"/>
                      </a:cxn>
                      <a:cxn ang="0">
                        <a:pos x="connsiteX2915" y="connsiteY2915"/>
                      </a:cxn>
                      <a:cxn ang="0">
                        <a:pos x="connsiteX2916" y="connsiteY2916"/>
                      </a:cxn>
                      <a:cxn ang="0">
                        <a:pos x="connsiteX2917" y="connsiteY2917"/>
                      </a:cxn>
                      <a:cxn ang="0">
                        <a:pos x="connsiteX2918" y="connsiteY2918"/>
                      </a:cxn>
                      <a:cxn ang="0">
                        <a:pos x="connsiteX2919" y="connsiteY2919"/>
                      </a:cxn>
                      <a:cxn ang="0">
                        <a:pos x="connsiteX2920" y="connsiteY2920"/>
                      </a:cxn>
                      <a:cxn ang="0">
                        <a:pos x="connsiteX2921" y="connsiteY2921"/>
                      </a:cxn>
                      <a:cxn ang="0">
                        <a:pos x="connsiteX2922" y="connsiteY2922"/>
                      </a:cxn>
                      <a:cxn ang="0">
                        <a:pos x="connsiteX2923" y="connsiteY2923"/>
                      </a:cxn>
                      <a:cxn ang="0">
                        <a:pos x="connsiteX2924" y="connsiteY2924"/>
                      </a:cxn>
                      <a:cxn ang="0">
                        <a:pos x="connsiteX2925" y="connsiteY2925"/>
                      </a:cxn>
                      <a:cxn ang="0">
                        <a:pos x="connsiteX2926" y="connsiteY2926"/>
                      </a:cxn>
                      <a:cxn ang="0">
                        <a:pos x="connsiteX2927" y="connsiteY2927"/>
                      </a:cxn>
                      <a:cxn ang="0">
                        <a:pos x="connsiteX2928" y="connsiteY2928"/>
                      </a:cxn>
                      <a:cxn ang="0">
                        <a:pos x="connsiteX2929" y="connsiteY2929"/>
                      </a:cxn>
                      <a:cxn ang="0">
                        <a:pos x="connsiteX2930" y="connsiteY2930"/>
                      </a:cxn>
                      <a:cxn ang="0">
                        <a:pos x="connsiteX2931" y="connsiteY2931"/>
                      </a:cxn>
                      <a:cxn ang="0">
                        <a:pos x="connsiteX2932" y="connsiteY2932"/>
                      </a:cxn>
                      <a:cxn ang="0">
                        <a:pos x="connsiteX2933" y="connsiteY2933"/>
                      </a:cxn>
                      <a:cxn ang="0">
                        <a:pos x="connsiteX2934" y="connsiteY2934"/>
                      </a:cxn>
                      <a:cxn ang="0">
                        <a:pos x="connsiteX2935" y="connsiteY2935"/>
                      </a:cxn>
                      <a:cxn ang="0">
                        <a:pos x="connsiteX2936" y="connsiteY2936"/>
                      </a:cxn>
                      <a:cxn ang="0">
                        <a:pos x="connsiteX2937" y="connsiteY2937"/>
                      </a:cxn>
                      <a:cxn ang="0">
                        <a:pos x="connsiteX2938" y="connsiteY2938"/>
                      </a:cxn>
                      <a:cxn ang="0">
                        <a:pos x="connsiteX2939" y="connsiteY2939"/>
                      </a:cxn>
                      <a:cxn ang="0">
                        <a:pos x="connsiteX2940" y="connsiteY2940"/>
                      </a:cxn>
                      <a:cxn ang="0">
                        <a:pos x="connsiteX2941" y="connsiteY2941"/>
                      </a:cxn>
                      <a:cxn ang="0">
                        <a:pos x="connsiteX2942" y="connsiteY2942"/>
                      </a:cxn>
                      <a:cxn ang="0">
                        <a:pos x="connsiteX2943" y="connsiteY2943"/>
                      </a:cxn>
                      <a:cxn ang="0">
                        <a:pos x="connsiteX2944" y="connsiteY2944"/>
                      </a:cxn>
                      <a:cxn ang="0">
                        <a:pos x="connsiteX2945" y="connsiteY2945"/>
                      </a:cxn>
                      <a:cxn ang="0">
                        <a:pos x="connsiteX2946" y="connsiteY2946"/>
                      </a:cxn>
                      <a:cxn ang="0">
                        <a:pos x="connsiteX2947" y="connsiteY2947"/>
                      </a:cxn>
                      <a:cxn ang="0">
                        <a:pos x="connsiteX2948" y="connsiteY2948"/>
                      </a:cxn>
                      <a:cxn ang="0">
                        <a:pos x="connsiteX2949" y="connsiteY2949"/>
                      </a:cxn>
                      <a:cxn ang="0">
                        <a:pos x="connsiteX2950" y="connsiteY2950"/>
                      </a:cxn>
                      <a:cxn ang="0">
                        <a:pos x="connsiteX2951" y="connsiteY2951"/>
                      </a:cxn>
                      <a:cxn ang="0">
                        <a:pos x="connsiteX2952" y="connsiteY2952"/>
                      </a:cxn>
                      <a:cxn ang="0">
                        <a:pos x="connsiteX2953" y="connsiteY2953"/>
                      </a:cxn>
                      <a:cxn ang="0">
                        <a:pos x="connsiteX2954" y="connsiteY2954"/>
                      </a:cxn>
                      <a:cxn ang="0">
                        <a:pos x="connsiteX2955" y="connsiteY2955"/>
                      </a:cxn>
                      <a:cxn ang="0">
                        <a:pos x="connsiteX2956" y="connsiteY2956"/>
                      </a:cxn>
                      <a:cxn ang="0">
                        <a:pos x="connsiteX2957" y="connsiteY2957"/>
                      </a:cxn>
                      <a:cxn ang="0">
                        <a:pos x="connsiteX2958" y="connsiteY2958"/>
                      </a:cxn>
                      <a:cxn ang="0">
                        <a:pos x="connsiteX2959" y="connsiteY2959"/>
                      </a:cxn>
                      <a:cxn ang="0">
                        <a:pos x="connsiteX2960" y="connsiteY2960"/>
                      </a:cxn>
                      <a:cxn ang="0">
                        <a:pos x="connsiteX2961" y="connsiteY2961"/>
                      </a:cxn>
                      <a:cxn ang="0">
                        <a:pos x="connsiteX2962" y="connsiteY2962"/>
                      </a:cxn>
                      <a:cxn ang="0">
                        <a:pos x="connsiteX2963" y="connsiteY2963"/>
                      </a:cxn>
                      <a:cxn ang="0">
                        <a:pos x="connsiteX2964" y="connsiteY2964"/>
                      </a:cxn>
                      <a:cxn ang="0">
                        <a:pos x="connsiteX2965" y="connsiteY2965"/>
                      </a:cxn>
                      <a:cxn ang="0">
                        <a:pos x="connsiteX2966" y="connsiteY2966"/>
                      </a:cxn>
                      <a:cxn ang="0">
                        <a:pos x="connsiteX2967" y="connsiteY2967"/>
                      </a:cxn>
                      <a:cxn ang="0">
                        <a:pos x="connsiteX2968" y="connsiteY2968"/>
                      </a:cxn>
                      <a:cxn ang="0">
                        <a:pos x="connsiteX2969" y="connsiteY2969"/>
                      </a:cxn>
                      <a:cxn ang="0">
                        <a:pos x="connsiteX2970" y="connsiteY2970"/>
                      </a:cxn>
                      <a:cxn ang="0">
                        <a:pos x="connsiteX2971" y="connsiteY2971"/>
                      </a:cxn>
                      <a:cxn ang="0">
                        <a:pos x="connsiteX2972" y="connsiteY2972"/>
                      </a:cxn>
                      <a:cxn ang="0">
                        <a:pos x="connsiteX2973" y="connsiteY2973"/>
                      </a:cxn>
                      <a:cxn ang="0">
                        <a:pos x="connsiteX2974" y="connsiteY2974"/>
                      </a:cxn>
                      <a:cxn ang="0">
                        <a:pos x="connsiteX2975" y="connsiteY2975"/>
                      </a:cxn>
                      <a:cxn ang="0">
                        <a:pos x="connsiteX2976" y="connsiteY2976"/>
                      </a:cxn>
                      <a:cxn ang="0">
                        <a:pos x="connsiteX2977" y="connsiteY2977"/>
                      </a:cxn>
                      <a:cxn ang="0">
                        <a:pos x="connsiteX2978" y="connsiteY2978"/>
                      </a:cxn>
                      <a:cxn ang="0">
                        <a:pos x="connsiteX2979" y="connsiteY2979"/>
                      </a:cxn>
                      <a:cxn ang="0">
                        <a:pos x="connsiteX2980" y="connsiteY2980"/>
                      </a:cxn>
                      <a:cxn ang="0">
                        <a:pos x="connsiteX2981" y="connsiteY2981"/>
                      </a:cxn>
                      <a:cxn ang="0">
                        <a:pos x="connsiteX2982" y="connsiteY2982"/>
                      </a:cxn>
                      <a:cxn ang="0">
                        <a:pos x="connsiteX2983" y="connsiteY2983"/>
                      </a:cxn>
                      <a:cxn ang="0">
                        <a:pos x="connsiteX2984" y="connsiteY2984"/>
                      </a:cxn>
                      <a:cxn ang="0">
                        <a:pos x="connsiteX2985" y="connsiteY2985"/>
                      </a:cxn>
                      <a:cxn ang="0">
                        <a:pos x="connsiteX2986" y="connsiteY2986"/>
                      </a:cxn>
                      <a:cxn ang="0">
                        <a:pos x="connsiteX2987" y="connsiteY2987"/>
                      </a:cxn>
                      <a:cxn ang="0">
                        <a:pos x="connsiteX2988" y="connsiteY2988"/>
                      </a:cxn>
                      <a:cxn ang="0">
                        <a:pos x="connsiteX2989" y="connsiteY2989"/>
                      </a:cxn>
                      <a:cxn ang="0">
                        <a:pos x="connsiteX2990" y="connsiteY2990"/>
                      </a:cxn>
                      <a:cxn ang="0">
                        <a:pos x="connsiteX2991" y="connsiteY2991"/>
                      </a:cxn>
                      <a:cxn ang="0">
                        <a:pos x="connsiteX2992" y="connsiteY2992"/>
                      </a:cxn>
                      <a:cxn ang="0">
                        <a:pos x="connsiteX2993" y="connsiteY2993"/>
                      </a:cxn>
                      <a:cxn ang="0">
                        <a:pos x="connsiteX2994" y="connsiteY2994"/>
                      </a:cxn>
                      <a:cxn ang="0">
                        <a:pos x="connsiteX2995" y="connsiteY2995"/>
                      </a:cxn>
                      <a:cxn ang="0">
                        <a:pos x="connsiteX2996" y="connsiteY2996"/>
                      </a:cxn>
                      <a:cxn ang="0">
                        <a:pos x="connsiteX2997" y="connsiteY2997"/>
                      </a:cxn>
                      <a:cxn ang="0">
                        <a:pos x="connsiteX2998" y="connsiteY2998"/>
                      </a:cxn>
                      <a:cxn ang="0">
                        <a:pos x="connsiteX2999" y="connsiteY2999"/>
                      </a:cxn>
                      <a:cxn ang="0">
                        <a:pos x="connsiteX3000" y="connsiteY3000"/>
                      </a:cxn>
                      <a:cxn ang="0">
                        <a:pos x="connsiteX3001" y="connsiteY3001"/>
                      </a:cxn>
                      <a:cxn ang="0">
                        <a:pos x="connsiteX3002" y="connsiteY3002"/>
                      </a:cxn>
                      <a:cxn ang="0">
                        <a:pos x="connsiteX3003" y="connsiteY3003"/>
                      </a:cxn>
                      <a:cxn ang="0">
                        <a:pos x="connsiteX3004" y="connsiteY3004"/>
                      </a:cxn>
                      <a:cxn ang="0">
                        <a:pos x="connsiteX3005" y="connsiteY3005"/>
                      </a:cxn>
                      <a:cxn ang="0">
                        <a:pos x="connsiteX3006" y="connsiteY3006"/>
                      </a:cxn>
                      <a:cxn ang="0">
                        <a:pos x="connsiteX3007" y="connsiteY3007"/>
                      </a:cxn>
                      <a:cxn ang="0">
                        <a:pos x="connsiteX3008" y="connsiteY3008"/>
                      </a:cxn>
                      <a:cxn ang="0">
                        <a:pos x="connsiteX3009" y="connsiteY3009"/>
                      </a:cxn>
                      <a:cxn ang="0">
                        <a:pos x="connsiteX3010" y="connsiteY3010"/>
                      </a:cxn>
                      <a:cxn ang="0">
                        <a:pos x="connsiteX3011" y="connsiteY3011"/>
                      </a:cxn>
                      <a:cxn ang="0">
                        <a:pos x="connsiteX3012" y="connsiteY3012"/>
                      </a:cxn>
                      <a:cxn ang="0">
                        <a:pos x="connsiteX3013" y="connsiteY3013"/>
                      </a:cxn>
                      <a:cxn ang="0">
                        <a:pos x="connsiteX3014" y="connsiteY3014"/>
                      </a:cxn>
                      <a:cxn ang="0">
                        <a:pos x="connsiteX3015" y="connsiteY3015"/>
                      </a:cxn>
                      <a:cxn ang="0">
                        <a:pos x="connsiteX3016" y="connsiteY3016"/>
                      </a:cxn>
                      <a:cxn ang="0">
                        <a:pos x="connsiteX3017" y="connsiteY3017"/>
                      </a:cxn>
                      <a:cxn ang="0">
                        <a:pos x="connsiteX3018" y="connsiteY3018"/>
                      </a:cxn>
                      <a:cxn ang="0">
                        <a:pos x="connsiteX3019" y="connsiteY3019"/>
                      </a:cxn>
                      <a:cxn ang="0">
                        <a:pos x="connsiteX3020" y="connsiteY3020"/>
                      </a:cxn>
                      <a:cxn ang="0">
                        <a:pos x="connsiteX3021" y="connsiteY3021"/>
                      </a:cxn>
                      <a:cxn ang="0">
                        <a:pos x="connsiteX3022" y="connsiteY3022"/>
                      </a:cxn>
                      <a:cxn ang="0">
                        <a:pos x="connsiteX3023" y="connsiteY3023"/>
                      </a:cxn>
                      <a:cxn ang="0">
                        <a:pos x="connsiteX3024" y="connsiteY3024"/>
                      </a:cxn>
                      <a:cxn ang="0">
                        <a:pos x="connsiteX3025" y="connsiteY3025"/>
                      </a:cxn>
                      <a:cxn ang="0">
                        <a:pos x="connsiteX3026" y="connsiteY3026"/>
                      </a:cxn>
                      <a:cxn ang="0">
                        <a:pos x="connsiteX3027" y="connsiteY3027"/>
                      </a:cxn>
                      <a:cxn ang="0">
                        <a:pos x="connsiteX3028" y="connsiteY3028"/>
                      </a:cxn>
                      <a:cxn ang="0">
                        <a:pos x="connsiteX3029" y="connsiteY3029"/>
                      </a:cxn>
                      <a:cxn ang="0">
                        <a:pos x="connsiteX3030" y="connsiteY3030"/>
                      </a:cxn>
                      <a:cxn ang="0">
                        <a:pos x="connsiteX3031" y="connsiteY3031"/>
                      </a:cxn>
                      <a:cxn ang="0">
                        <a:pos x="connsiteX3032" y="connsiteY3032"/>
                      </a:cxn>
                      <a:cxn ang="0">
                        <a:pos x="connsiteX3033" y="connsiteY3033"/>
                      </a:cxn>
                      <a:cxn ang="0">
                        <a:pos x="connsiteX3034" y="connsiteY3034"/>
                      </a:cxn>
                      <a:cxn ang="0">
                        <a:pos x="connsiteX3035" y="connsiteY3035"/>
                      </a:cxn>
                      <a:cxn ang="0">
                        <a:pos x="connsiteX3036" y="connsiteY3036"/>
                      </a:cxn>
                      <a:cxn ang="0">
                        <a:pos x="connsiteX3037" y="connsiteY3037"/>
                      </a:cxn>
                      <a:cxn ang="0">
                        <a:pos x="connsiteX3038" y="connsiteY3038"/>
                      </a:cxn>
                      <a:cxn ang="0">
                        <a:pos x="connsiteX3039" y="connsiteY3039"/>
                      </a:cxn>
                      <a:cxn ang="0">
                        <a:pos x="connsiteX3040" y="connsiteY3040"/>
                      </a:cxn>
                      <a:cxn ang="0">
                        <a:pos x="connsiteX3041" y="connsiteY3041"/>
                      </a:cxn>
                      <a:cxn ang="0">
                        <a:pos x="connsiteX3042" y="connsiteY3042"/>
                      </a:cxn>
                      <a:cxn ang="0">
                        <a:pos x="connsiteX3043" y="connsiteY3043"/>
                      </a:cxn>
                      <a:cxn ang="0">
                        <a:pos x="connsiteX3044" y="connsiteY3044"/>
                      </a:cxn>
                      <a:cxn ang="0">
                        <a:pos x="connsiteX3045" y="connsiteY3045"/>
                      </a:cxn>
                      <a:cxn ang="0">
                        <a:pos x="connsiteX3046" y="connsiteY3046"/>
                      </a:cxn>
                      <a:cxn ang="0">
                        <a:pos x="connsiteX3047" y="connsiteY3047"/>
                      </a:cxn>
                      <a:cxn ang="0">
                        <a:pos x="connsiteX3048" y="connsiteY3048"/>
                      </a:cxn>
                      <a:cxn ang="0">
                        <a:pos x="connsiteX3049" y="connsiteY3049"/>
                      </a:cxn>
                      <a:cxn ang="0">
                        <a:pos x="connsiteX3050" y="connsiteY3050"/>
                      </a:cxn>
                      <a:cxn ang="0">
                        <a:pos x="connsiteX3051" y="connsiteY3051"/>
                      </a:cxn>
                      <a:cxn ang="0">
                        <a:pos x="connsiteX3052" y="connsiteY3052"/>
                      </a:cxn>
                      <a:cxn ang="0">
                        <a:pos x="connsiteX3053" y="connsiteY3053"/>
                      </a:cxn>
                      <a:cxn ang="0">
                        <a:pos x="connsiteX3054" y="connsiteY3054"/>
                      </a:cxn>
                      <a:cxn ang="0">
                        <a:pos x="connsiteX3055" y="connsiteY3055"/>
                      </a:cxn>
                      <a:cxn ang="0">
                        <a:pos x="connsiteX3056" y="connsiteY3056"/>
                      </a:cxn>
                      <a:cxn ang="0">
                        <a:pos x="connsiteX3057" y="connsiteY3057"/>
                      </a:cxn>
                      <a:cxn ang="0">
                        <a:pos x="connsiteX3058" y="connsiteY3058"/>
                      </a:cxn>
                      <a:cxn ang="0">
                        <a:pos x="connsiteX3059" y="connsiteY3059"/>
                      </a:cxn>
                      <a:cxn ang="0">
                        <a:pos x="connsiteX3060" y="connsiteY3060"/>
                      </a:cxn>
                      <a:cxn ang="0">
                        <a:pos x="connsiteX3061" y="connsiteY3061"/>
                      </a:cxn>
                      <a:cxn ang="0">
                        <a:pos x="connsiteX3062" y="connsiteY3062"/>
                      </a:cxn>
                      <a:cxn ang="0">
                        <a:pos x="connsiteX3063" y="connsiteY3063"/>
                      </a:cxn>
                      <a:cxn ang="0">
                        <a:pos x="connsiteX3064" y="connsiteY3064"/>
                      </a:cxn>
                      <a:cxn ang="0">
                        <a:pos x="connsiteX3065" y="connsiteY3065"/>
                      </a:cxn>
                      <a:cxn ang="0">
                        <a:pos x="connsiteX3066" y="connsiteY3066"/>
                      </a:cxn>
                      <a:cxn ang="0">
                        <a:pos x="connsiteX3067" y="connsiteY3067"/>
                      </a:cxn>
                      <a:cxn ang="0">
                        <a:pos x="connsiteX3068" y="connsiteY3068"/>
                      </a:cxn>
                      <a:cxn ang="0">
                        <a:pos x="connsiteX3069" y="connsiteY3069"/>
                      </a:cxn>
                      <a:cxn ang="0">
                        <a:pos x="connsiteX3070" y="connsiteY3070"/>
                      </a:cxn>
                      <a:cxn ang="0">
                        <a:pos x="connsiteX3071" y="connsiteY3071"/>
                      </a:cxn>
                      <a:cxn ang="0">
                        <a:pos x="connsiteX3072" y="connsiteY3072"/>
                      </a:cxn>
                      <a:cxn ang="0">
                        <a:pos x="connsiteX3073" y="connsiteY3073"/>
                      </a:cxn>
                      <a:cxn ang="0">
                        <a:pos x="connsiteX3074" y="connsiteY3074"/>
                      </a:cxn>
                      <a:cxn ang="0">
                        <a:pos x="connsiteX3075" y="connsiteY3075"/>
                      </a:cxn>
                      <a:cxn ang="0">
                        <a:pos x="connsiteX3076" y="connsiteY3076"/>
                      </a:cxn>
                      <a:cxn ang="0">
                        <a:pos x="connsiteX3077" y="connsiteY3077"/>
                      </a:cxn>
                      <a:cxn ang="0">
                        <a:pos x="connsiteX3078" y="connsiteY3078"/>
                      </a:cxn>
                      <a:cxn ang="0">
                        <a:pos x="connsiteX3079" y="connsiteY3079"/>
                      </a:cxn>
                      <a:cxn ang="0">
                        <a:pos x="connsiteX3080" y="connsiteY3080"/>
                      </a:cxn>
                      <a:cxn ang="0">
                        <a:pos x="connsiteX3081" y="connsiteY3081"/>
                      </a:cxn>
                      <a:cxn ang="0">
                        <a:pos x="connsiteX3082" y="connsiteY3082"/>
                      </a:cxn>
                      <a:cxn ang="0">
                        <a:pos x="connsiteX3083" y="connsiteY3083"/>
                      </a:cxn>
                      <a:cxn ang="0">
                        <a:pos x="connsiteX3084" y="connsiteY3084"/>
                      </a:cxn>
                      <a:cxn ang="0">
                        <a:pos x="connsiteX3085" y="connsiteY3085"/>
                      </a:cxn>
                      <a:cxn ang="0">
                        <a:pos x="connsiteX3086" y="connsiteY3086"/>
                      </a:cxn>
                      <a:cxn ang="0">
                        <a:pos x="connsiteX3087" y="connsiteY3087"/>
                      </a:cxn>
                      <a:cxn ang="0">
                        <a:pos x="connsiteX3088" y="connsiteY3088"/>
                      </a:cxn>
                      <a:cxn ang="0">
                        <a:pos x="connsiteX3089" y="connsiteY3089"/>
                      </a:cxn>
                      <a:cxn ang="0">
                        <a:pos x="connsiteX3090" y="connsiteY3090"/>
                      </a:cxn>
                      <a:cxn ang="0">
                        <a:pos x="connsiteX3091" y="connsiteY3091"/>
                      </a:cxn>
                      <a:cxn ang="0">
                        <a:pos x="connsiteX3092" y="connsiteY3092"/>
                      </a:cxn>
                      <a:cxn ang="0">
                        <a:pos x="connsiteX3093" y="connsiteY3093"/>
                      </a:cxn>
                      <a:cxn ang="0">
                        <a:pos x="connsiteX3094" y="connsiteY3094"/>
                      </a:cxn>
                      <a:cxn ang="0">
                        <a:pos x="connsiteX3095" y="connsiteY3095"/>
                      </a:cxn>
                      <a:cxn ang="0">
                        <a:pos x="connsiteX3096" y="connsiteY3096"/>
                      </a:cxn>
                      <a:cxn ang="0">
                        <a:pos x="connsiteX3097" y="connsiteY3097"/>
                      </a:cxn>
                      <a:cxn ang="0">
                        <a:pos x="connsiteX3098" y="connsiteY3098"/>
                      </a:cxn>
                      <a:cxn ang="0">
                        <a:pos x="connsiteX3099" y="connsiteY3099"/>
                      </a:cxn>
                      <a:cxn ang="0">
                        <a:pos x="connsiteX3100" y="connsiteY3100"/>
                      </a:cxn>
                      <a:cxn ang="0">
                        <a:pos x="connsiteX3101" y="connsiteY3101"/>
                      </a:cxn>
                      <a:cxn ang="0">
                        <a:pos x="connsiteX3102" y="connsiteY3102"/>
                      </a:cxn>
                      <a:cxn ang="0">
                        <a:pos x="connsiteX3103" y="connsiteY3103"/>
                      </a:cxn>
                      <a:cxn ang="0">
                        <a:pos x="connsiteX3104" y="connsiteY3104"/>
                      </a:cxn>
                      <a:cxn ang="0">
                        <a:pos x="connsiteX3105" y="connsiteY3105"/>
                      </a:cxn>
                      <a:cxn ang="0">
                        <a:pos x="connsiteX3106" y="connsiteY3106"/>
                      </a:cxn>
                      <a:cxn ang="0">
                        <a:pos x="connsiteX3107" y="connsiteY3107"/>
                      </a:cxn>
                      <a:cxn ang="0">
                        <a:pos x="connsiteX3108" y="connsiteY3108"/>
                      </a:cxn>
                      <a:cxn ang="0">
                        <a:pos x="connsiteX3109" y="connsiteY3109"/>
                      </a:cxn>
                      <a:cxn ang="0">
                        <a:pos x="connsiteX3110" y="connsiteY3110"/>
                      </a:cxn>
                      <a:cxn ang="0">
                        <a:pos x="connsiteX3111" y="connsiteY3111"/>
                      </a:cxn>
                      <a:cxn ang="0">
                        <a:pos x="connsiteX3112" y="connsiteY3112"/>
                      </a:cxn>
                      <a:cxn ang="0">
                        <a:pos x="connsiteX3113" y="connsiteY3113"/>
                      </a:cxn>
                      <a:cxn ang="0">
                        <a:pos x="connsiteX3114" y="connsiteY3114"/>
                      </a:cxn>
                      <a:cxn ang="0">
                        <a:pos x="connsiteX3115" y="connsiteY3115"/>
                      </a:cxn>
                      <a:cxn ang="0">
                        <a:pos x="connsiteX3116" y="connsiteY3116"/>
                      </a:cxn>
                      <a:cxn ang="0">
                        <a:pos x="connsiteX3117" y="connsiteY3117"/>
                      </a:cxn>
                      <a:cxn ang="0">
                        <a:pos x="connsiteX3118" y="connsiteY3118"/>
                      </a:cxn>
                      <a:cxn ang="0">
                        <a:pos x="connsiteX3119" y="connsiteY3119"/>
                      </a:cxn>
                      <a:cxn ang="0">
                        <a:pos x="connsiteX3120" y="connsiteY3120"/>
                      </a:cxn>
                      <a:cxn ang="0">
                        <a:pos x="connsiteX3121" y="connsiteY3121"/>
                      </a:cxn>
                      <a:cxn ang="0">
                        <a:pos x="connsiteX3122" y="connsiteY3122"/>
                      </a:cxn>
                      <a:cxn ang="0">
                        <a:pos x="connsiteX3123" y="connsiteY3123"/>
                      </a:cxn>
                      <a:cxn ang="0">
                        <a:pos x="connsiteX3124" y="connsiteY3124"/>
                      </a:cxn>
                      <a:cxn ang="0">
                        <a:pos x="connsiteX3125" y="connsiteY3125"/>
                      </a:cxn>
                      <a:cxn ang="0">
                        <a:pos x="connsiteX3126" y="connsiteY3126"/>
                      </a:cxn>
                      <a:cxn ang="0">
                        <a:pos x="connsiteX3127" y="connsiteY3127"/>
                      </a:cxn>
                      <a:cxn ang="0">
                        <a:pos x="connsiteX3128" y="connsiteY3128"/>
                      </a:cxn>
                      <a:cxn ang="0">
                        <a:pos x="connsiteX3129" y="connsiteY3129"/>
                      </a:cxn>
                      <a:cxn ang="0">
                        <a:pos x="connsiteX3130" y="connsiteY3130"/>
                      </a:cxn>
                      <a:cxn ang="0">
                        <a:pos x="connsiteX3131" y="connsiteY3131"/>
                      </a:cxn>
                      <a:cxn ang="0">
                        <a:pos x="connsiteX3132" y="connsiteY3132"/>
                      </a:cxn>
                      <a:cxn ang="0">
                        <a:pos x="connsiteX3133" y="connsiteY3133"/>
                      </a:cxn>
                      <a:cxn ang="0">
                        <a:pos x="connsiteX3134" y="connsiteY3134"/>
                      </a:cxn>
                      <a:cxn ang="0">
                        <a:pos x="connsiteX3135" y="connsiteY3135"/>
                      </a:cxn>
                      <a:cxn ang="0">
                        <a:pos x="connsiteX3136" y="connsiteY3136"/>
                      </a:cxn>
                      <a:cxn ang="0">
                        <a:pos x="connsiteX3137" y="connsiteY3137"/>
                      </a:cxn>
                      <a:cxn ang="0">
                        <a:pos x="connsiteX3138" y="connsiteY3138"/>
                      </a:cxn>
                      <a:cxn ang="0">
                        <a:pos x="connsiteX3139" y="connsiteY3139"/>
                      </a:cxn>
                      <a:cxn ang="0">
                        <a:pos x="connsiteX3140" y="connsiteY3140"/>
                      </a:cxn>
                      <a:cxn ang="0">
                        <a:pos x="connsiteX3141" y="connsiteY3141"/>
                      </a:cxn>
                      <a:cxn ang="0">
                        <a:pos x="connsiteX3142" y="connsiteY3142"/>
                      </a:cxn>
                      <a:cxn ang="0">
                        <a:pos x="connsiteX3143" y="connsiteY3143"/>
                      </a:cxn>
                      <a:cxn ang="0">
                        <a:pos x="connsiteX3144" y="connsiteY3144"/>
                      </a:cxn>
                      <a:cxn ang="0">
                        <a:pos x="connsiteX3145" y="connsiteY3145"/>
                      </a:cxn>
                      <a:cxn ang="0">
                        <a:pos x="connsiteX3146" y="connsiteY3146"/>
                      </a:cxn>
                      <a:cxn ang="0">
                        <a:pos x="connsiteX3147" y="connsiteY3147"/>
                      </a:cxn>
                      <a:cxn ang="0">
                        <a:pos x="connsiteX3148" y="connsiteY3148"/>
                      </a:cxn>
                      <a:cxn ang="0">
                        <a:pos x="connsiteX3149" y="connsiteY3149"/>
                      </a:cxn>
                      <a:cxn ang="0">
                        <a:pos x="connsiteX3150" y="connsiteY3150"/>
                      </a:cxn>
                      <a:cxn ang="0">
                        <a:pos x="connsiteX3151" y="connsiteY3151"/>
                      </a:cxn>
                      <a:cxn ang="0">
                        <a:pos x="connsiteX3152" y="connsiteY3152"/>
                      </a:cxn>
                      <a:cxn ang="0">
                        <a:pos x="connsiteX3153" y="connsiteY3153"/>
                      </a:cxn>
                      <a:cxn ang="0">
                        <a:pos x="connsiteX3154" y="connsiteY3154"/>
                      </a:cxn>
                      <a:cxn ang="0">
                        <a:pos x="connsiteX3155" y="connsiteY3155"/>
                      </a:cxn>
                      <a:cxn ang="0">
                        <a:pos x="connsiteX3156" y="connsiteY3156"/>
                      </a:cxn>
                      <a:cxn ang="0">
                        <a:pos x="connsiteX3157" y="connsiteY3157"/>
                      </a:cxn>
                      <a:cxn ang="0">
                        <a:pos x="connsiteX3158" y="connsiteY3158"/>
                      </a:cxn>
                      <a:cxn ang="0">
                        <a:pos x="connsiteX3159" y="connsiteY3159"/>
                      </a:cxn>
                      <a:cxn ang="0">
                        <a:pos x="connsiteX3160" y="connsiteY3160"/>
                      </a:cxn>
                      <a:cxn ang="0">
                        <a:pos x="connsiteX3161" y="connsiteY3161"/>
                      </a:cxn>
                      <a:cxn ang="0">
                        <a:pos x="connsiteX3162" y="connsiteY3162"/>
                      </a:cxn>
                      <a:cxn ang="0">
                        <a:pos x="connsiteX3163" y="connsiteY3163"/>
                      </a:cxn>
                      <a:cxn ang="0">
                        <a:pos x="connsiteX3164" y="connsiteY3164"/>
                      </a:cxn>
                      <a:cxn ang="0">
                        <a:pos x="connsiteX3165" y="connsiteY3165"/>
                      </a:cxn>
                      <a:cxn ang="0">
                        <a:pos x="connsiteX3166" y="connsiteY3166"/>
                      </a:cxn>
                      <a:cxn ang="0">
                        <a:pos x="connsiteX3167" y="connsiteY3167"/>
                      </a:cxn>
                      <a:cxn ang="0">
                        <a:pos x="connsiteX3168" y="connsiteY3168"/>
                      </a:cxn>
                      <a:cxn ang="0">
                        <a:pos x="connsiteX3169" y="connsiteY3169"/>
                      </a:cxn>
                      <a:cxn ang="0">
                        <a:pos x="connsiteX3170" y="connsiteY3170"/>
                      </a:cxn>
                      <a:cxn ang="0">
                        <a:pos x="connsiteX3171" y="connsiteY3171"/>
                      </a:cxn>
                      <a:cxn ang="0">
                        <a:pos x="connsiteX3172" y="connsiteY3172"/>
                      </a:cxn>
                      <a:cxn ang="0">
                        <a:pos x="connsiteX3173" y="connsiteY3173"/>
                      </a:cxn>
                      <a:cxn ang="0">
                        <a:pos x="connsiteX3174" y="connsiteY3174"/>
                      </a:cxn>
                      <a:cxn ang="0">
                        <a:pos x="connsiteX3175" y="connsiteY3175"/>
                      </a:cxn>
                      <a:cxn ang="0">
                        <a:pos x="connsiteX3176" y="connsiteY3176"/>
                      </a:cxn>
                      <a:cxn ang="0">
                        <a:pos x="connsiteX3177" y="connsiteY3177"/>
                      </a:cxn>
                      <a:cxn ang="0">
                        <a:pos x="connsiteX3178" y="connsiteY3178"/>
                      </a:cxn>
                      <a:cxn ang="0">
                        <a:pos x="connsiteX3179" y="connsiteY3179"/>
                      </a:cxn>
                      <a:cxn ang="0">
                        <a:pos x="connsiteX3180" y="connsiteY3180"/>
                      </a:cxn>
                      <a:cxn ang="0">
                        <a:pos x="connsiteX3181" y="connsiteY3181"/>
                      </a:cxn>
                      <a:cxn ang="0">
                        <a:pos x="connsiteX3182" y="connsiteY3182"/>
                      </a:cxn>
                      <a:cxn ang="0">
                        <a:pos x="connsiteX3183" y="connsiteY3183"/>
                      </a:cxn>
                      <a:cxn ang="0">
                        <a:pos x="connsiteX3184" y="connsiteY3184"/>
                      </a:cxn>
                      <a:cxn ang="0">
                        <a:pos x="connsiteX3185" y="connsiteY3185"/>
                      </a:cxn>
                      <a:cxn ang="0">
                        <a:pos x="connsiteX3186" y="connsiteY3186"/>
                      </a:cxn>
                      <a:cxn ang="0">
                        <a:pos x="connsiteX3187" y="connsiteY3187"/>
                      </a:cxn>
                      <a:cxn ang="0">
                        <a:pos x="connsiteX3188" y="connsiteY3188"/>
                      </a:cxn>
                      <a:cxn ang="0">
                        <a:pos x="connsiteX3189" y="connsiteY3189"/>
                      </a:cxn>
                      <a:cxn ang="0">
                        <a:pos x="connsiteX3190" y="connsiteY3190"/>
                      </a:cxn>
                      <a:cxn ang="0">
                        <a:pos x="connsiteX3191" y="connsiteY3191"/>
                      </a:cxn>
                      <a:cxn ang="0">
                        <a:pos x="connsiteX3192" y="connsiteY3192"/>
                      </a:cxn>
                      <a:cxn ang="0">
                        <a:pos x="connsiteX3193" y="connsiteY3193"/>
                      </a:cxn>
                      <a:cxn ang="0">
                        <a:pos x="connsiteX3194" y="connsiteY3194"/>
                      </a:cxn>
                      <a:cxn ang="0">
                        <a:pos x="connsiteX3195" y="connsiteY3195"/>
                      </a:cxn>
                      <a:cxn ang="0">
                        <a:pos x="connsiteX3196" y="connsiteY3196"/>
                      </a:cxn>
                      <a:cxn ang="0">
                        <a:pos x="connsiteX3197" y="connsiteY3197"/>
                      </a:cxn>
                      <a:cxn ang="0">
                        <a:pos x="connsiteX3198" y="connsiteY3198"/>
                      </a:cxn>
                      <a:cxn ang="0">
                        <a:pos x="connsiteX3199" y="connsiteY3199"/>
                      </a:cxn>
                      <a:cxn ang="0">
                        <a:pos x="connsiteX3200" y="connsiteY3200"/>
                      </a:cxn>
                      <a:cxn ang="0">
                        <a:pos x="connsiteX3201" y="connsiteY3201"/>
                      </a:cxn>
                      <a:cxn ang="0">
                        <a:pos x="connsiteX3202" y="connsiteY3202"/>
                      </a:cxn>
                      <a:cxn ang="0">
                        <a:pos x="connsiteX3203" y="connsiteY3203"/>
                      </a:cxn>
                      <a:cxn ang="0">
                        <a:pos x="connsiteX3204" y="connsiteY3204"/>
                      </a:cxn>
                      <a:cxn ang="0">
                        <a:pos x="connsiteX3205" y="connsiteY3205"/>
                      </a:cxn>
                      <a:cxn ang="0">
                        <a:pos x="connsiteX3206" y="connsiteY3206"/>
                      </a:cxn>
                      <a:cxn ang="0">
                        <a:pos x="connsiteX3207" y="connsiteY3207"/>
                      </a:cxn>
                      <a:cxn ang="0">
                        <a:pos x="connsiteX3208" y="connsiteY3208"/>
                      </a:cxn>
                      <a:cxn ang="0">
                        <a:pos x="connsiteX3209" y="connsiteY3209"/>
                      </a:cxn>
                      <a:cxn ang="0">
                        <a:pos x="connsiteX3210" y="connsiteY3210"/>
                      </a:cxn>
                      <a:cxn ang="0">
                        <a:pos x="connsiteX3211" y="connsiteY3211"/>
                      </a:cxn>
                      <a:cxn ang="0">
                        <a:pos x="connsiteX3212" y="connsiteY3212"/>
                      </a:cxn>
                      <a:cxn ang="0">
                        <a:pos x="connsiteX3213" y="connsiteY3213"/>
                      </a:cxn>
                      <a:cxn ang="0">
                        <a:pos x="connsiteX3214" y="connsiteY3214"/>
                      </a:cxn>
                      <a:cxn ang="0">
                        <a:pos x="connsiteX3215" y="connsiteY3215"/>
                      </a:cxn>
                      <a:cxn ang="0">
                        <a:pos x="connsiteX3216" y="connsiteY3216"/>
                      </a:cxn>
                      <a:cxn ang="0">
                        <a:pos x="connsiteX3217" y="connsiteY3217"/>
                      </a:cxn>
                      <a:cxn ang="0">
                        <a:pos x="connsiteX3218" y="connsiteY3218"/>
                      </a:cxn>
                      <a:cxn ang="0">
                        <a:pos x="connsiteX3219" y="connsiteY3219"/>
                      </a:cxn>
                      <a:cxn ang="0">
                        <a:pos x="connsiteX3220" y="connsiteY3220"/>
                      </a:cxn>
                      <a:cxn ang="0">
                        <a:pos x="connsiteX3221" y="connsiteY3221"/>
                      </a:cxn>
                      <a:cxn ang="0">
                        <a:pos x="connsiteX3222" y="connsiteY3222"/>
                      </a:cxn>
                      <a:cxn ang="0">
                        <a:pos x="connsiteX3223" y="connsiteY3223"/>
                      </a:cxn>
                      <a:cxn ang="0">
                        <a:pos x="connsiteX3224" y="connsiteY3224"/>
                      </a:cxn>
                      <a:cxn ang="0">
                        <a:pos x="connsiteX3225" y="connsiteY3225"/>
                      </a:cxn>
                      <a:cxn ang="0">
                        <a:pos x="connsiteX3226" y="connsiteY3226"/>
                      </a:cxn>
                      <a:cxn ang="0">
                        <a:pos x="connsiteX3227" y="connsiteY3227"/>
                      </a:cxn>
                      <a:cxn ang="0">
                        <a:pos x="connsiteX3228" y="connsiteY3228"/>
                      </a:cxn>
                      <a:cxn ang="0">
                        <a:pos x="connsiteX3229" y="connsiteY3229"/>
                      </a:cxn>
                      <a:cxn ang="0">
                        <a:pos x="connsiteX3230" y="connsiteY3230"/>
                      </a:cxn>
                      <a:cxn ang="0">
                        <a:pos x="connsiteX3231" y="connsiteY3231"/>
                      </a:cxn>
                      <a:cxn ang="0">
                        <a:pos x="connsiteX3232" y="connsiteY3232"/>
                      </a:cxn>
                      <a:cxn ang="0">
                        <a:pos x="connsiteX3233" y="connsiteY3233"/>
                      </a:cxn>
                      <a:cxn ang="0">
                        <a:pos x="connsiteX3234" y="connsiteY3234"/>
                      </a:cxn>
                      <a:cxn ang="0">
                        <a:pos x="connsiteX3235" y="connsiteY3235"/>
                      </a:cxn>
                      <a:cxn ang="0">
                        <a:pos x="connsiteX3236" y="connsiteY3236"/>
                      </a:cxn>
                      <a:cxn ang="0">
                        <a:pos x="connsiteX3237" y="connsiteY3237"/>
                      </a:cxn>
                      <a:cxn ang="0">
                        <a:pos x="connsiteX3238" y="connsiteY3238"/>
                      </a:cxn>
                      <a:cxn ang="0">
                        <a:pos x="connsiteX3239" y="connsiteY3239"/>
                      </a:cxn>
                      <a:cxn ang="0">
                        <a:pos x="connsiteX3240" y="connsiteY3240"/>
                      </a:cxn>
                      <a:cxn ang="0">
                        <a:pos x="connsiteX3241" y="connsiteY3241"/>
                      </a:cxn>
                      <a:cxn ang="0">
                        <a:pos x="connsiteX3242" y="connsiteY3242"/>
                      </a:cxn>
                      <a:cxn ang="0">
                        <a:pos x="connsiteX3243" y="connsiteY3243"/>
                      </a:cxn>
                      <a:cxn ang="0">
                        <a:pos x="connsiteX3244" y="connsiteY3244"/>
                      </a:cxn>
                      <a:cxn ang="0">
                        <a:pos x="connsiteX3245" y="connsiteY3245"/>
                      </a:cxn>
                      <a:cxn ang="0">
                        <a:pos x="connsiteX3246" y="connsiteY3246"/>
                      </a:cxn>
                      <a:cxn ang="0">
                        <a:pos x="connsiteX3247" y="connsiteY3247"/>
                      </a:cxn>
                      <a:cxn ang="0">
                        <a:pos x="connsiteX3248" y="connsiteY3248"/>
                      </a:cxn>
                      <a:cxn ang="0">
                        <a:pos x="connsiteX3249" y="connsiteY3249"/>
                      </a:cxn>
                    </a:cxnLst>
                    <a:rect l="l" t="t" r="r" b="b"/>
                    <a:pathLst>
                      <a:path w="2102372" h="633507">
                        <a:moveTo>
                          <a:pt x="1152921" y="633508"/>
                        </a:moveTo>
                        <a:lnTo>
                          <a:pt x="1149301" y="629603"/>
                        </a:lnTo>
                        <a:lnTo>
                          <a:pt x="1133680" y="629222"/>
                        </a:lnTo>
                        <a:lnTo>
                          <a:pt x="1133966" y="619125"/>
                        </a:lnTo>
                        <a:cubicBezTo>
                          <a:pt x="1133109" y="619316"/>
                          <a:pt x="1132347" y="619411"/>
                          <a:pt x="1131489" y="619601"/>
                        </a:cubicBezTo>
                        <a:lnTo>
                          <a:pt x="1129585" y="619982"/>
                        </a:lnTo>
                        <a:cubicBezTo>
                          <a:pt x="1122155" y="621602"/>
                          <a:pt x="1114440" y="623221"/>
                          <a:pt x="1106629" y="620935"/>
                        </a:cubicBezTo>
                        <a:lnTo>
                          <a:pt x="1094533" y="618077"/>
                        </a:lnTo>
                        <a:lnTo>
                          <a:pt x="1069768" y="604552"/>
                        </a:lnTo>
                        <a:cubicBezTo>
                          <a:pt x="1068720" y="604552"/>
                          <a:pt x="1067863" y="604457"/>
                          <a:pt x="1066910" y="604457"/>
                        </a:cubicBezTo>
                        <a:cubicBezTo>
                          <a:pt x="1064814" y="604361"/>
                          <a:pt x="1063005" y="604171"/>
                          <a:pt x="1060624" y="604647"/>
                        </a:cubicBezTo>
                        <a:lnTo>
                          <a:pt x="1060433" y="604647"/>
                        </a:lnTo>
                        <a:lnTo>
                          <a:pt x="1046622" y="600170"/>
                        </a:lnTo>
                        <a:lnTo>
                          <a:pt x="1038145" y="587502"/>
                        </a:lnTo>
                        <a:cubicBezTo>
                          <a:pt x="1037478" y="586454"/>
                          <a:pt x="1037478" y="586454"/>
                          <a:pt x="1036621" y="586359"/>
                        </a:cubicBezTo>
                        <a:lnTo>
                          <a:pt x="1029477" y="585121"/>
                        </a:lnTo>
                        <a:lnTo>
                          <a:pt x="1004235" y="577025"/>
                        </a:lnTo>
                        <a:lnTo>
                          <a:pt x="986043" y="575501"/>
                        </a:lnTo>
                        <a:lnTo>
                          <a:pt x="983947" y="578072"/>
                        </a:lnTo>
                        <a:lnTo>
                          <a:pt x="973089" y="576929"/>
                        </a:lnTo>
                        <a:lnTo>
                          <a:pt x="956420" y="579977"/>
                        </a:lnTo>
                        <a:lnTo>
                          <a:pt x="956325" y="579977"/>
                        </a:lnTo>
                        <a:cubicBezTo>
                          <a:pt x="941561" y="577596"/>
                          <a:pt x="925750" y="575120"/>
                          <a:pt x="909938" y="573119"/>
                        </a:cubicBezTo>
                        <a:lnTo>
                          <a:pt x="874410" y="563594"/>
                        </a:lnTo>
                        <a:lnTo>
                          <a:pt x="867171" y="564928"/>
                        </a:lnTo>
                        <a:lnTo>
                          <a:pt x="867076" y="564928"/>
                        </a:lnTo>
                        <a:cubicBezTo>
                          <a:pt x="862027" y="564452"/>
                          <a:pt x="857360" y="564452"/>
                          <a:pt x="852407" y="564452"/>
                        </a:cubicBezTo>
                        <a:cubicBezTo>
                          <a:pt x="850407" y="564452"/>
                          <a:pt x="848311" y="564452"/>
                          <a:pt x="846216" y="564452"/>
                        </a:cubicBezTo>
                        <a:lnTo>
                          <a:pt x="845359" y="564452"/>
                        </a:lnTo>
                        <a:lnTo>
                          <a:pt x="845359" y="555498"/>
                        </a:lnTo>
                        <a:lnTo>
                          <a:pt x="830023" y="535496"/>
                        </a:lnTo>
                        <a:lnTo>
                          <a:pt x="830023" y="529019"/>
                        </a:lnTo>
                        <a:lnTo>
                          <a:pt x="821641" y="500158"/>
                        </a:lnTo>
                        <a:lnTo>
                          <a:pt x="814402" y="498253"/>
                        </a:lnTo>
                        <a:lnTo>
                          <a:pt x="814688" y="497395"/>
                        </a:lnTo>
                        <a:cubicBezTo>
                          <a:pt x="815259" y="495872"/>
                          <a:pt x="815641" y="494347"/>
                          <a:pt x="815926" y="492919"/>
                        </a:cubicBezTo>
                        <a:cubicBezTo>
                          <a:pt x="816307" y="491299"/>
                          <a:pt x="816688" y="489680"/>
                          <a:pt x="817355" y="488061"/>
                        </a:cubicBezTo>
                        <a:lnTo>
                          <a:pt x="817450" y="487775"/>
                        </a:lnTo>
                        <a:lnTo>
                          <a:pt x="817736" y="487585"/>
                        </a:lnTo>
                        <a:cubicBezTo>
                          <a:pt x="818688" y="487013"/>
                          <a:pt x="819165" y="486728"/>
                          <a:pt x="819451" y="486061"/>
                        </a:cubicBezTo>
                        <a:lnTo>
                          <a:pt x="819355" y="485966"/>
                        </a:lnTo>
                        <a:cubicBezTo>
                          <a:pt x="817736" y="486061"/>
                          <a:pt x="816117" y="486061"/>
                          <a:pt x="814593" y="486156"/>
                        </a:cubicBezTo>
                        <a:cubicBezTo>
                          <a:pt x="811545" y="486251"/>
                          <a:pt x="808497" y="486347"/>
                          <a:pt x="805449" y="486632"/>
                        </a:cubicBezTo>
                        <a:lnTo>
                          <a:pt x="804972" y="486632"/>
                        </a:lnTo>
                        <a:lnTo>
                          <a:pt x="804687" y="486251"/>
                        </a:lnTo>
                        <a:cubicBezTo>
                          <a:pt x="802591" y="483584"/>
                          <a:pt x="799543" y="481870"/>
                          <a:pt x="796400" y="481489"/>
                        </a:cubicBezTo>
                        <a:cubicBezTo>
                          <a:pt x="795543" y="481393"/>
                          <a:pt x="795067" y="480251"/>
                          <a:pt x="795067" y="480251"/>
                        </a:cubicBezTo>
                        <a:cubicBezTo>
                          <a:pt x="793924" y="477203"/>
                          <a:pt x="788494" y="470535"/>
                          <a:pt x="785065" y="471583"/>
                        </a:cubicBezTo>
                        <a:lnTo>
                          <a:pt x="784780" y="471678"/>
                        </a:lnTo>
                        <a:lnTo>
                          <a:pt x="784494" y="471583"/>
                        </a:lnTo>
                        <a:cubicBezTo>
                          <a:pt x="784017" y="471392"/>
                          <a:pt x="783827" y="471011"/>
                          <a:pt x="783732" y="470821"/>
                        </a:cubicBezTo>
                        <a:cubicBezTo>
                          <a:pt x="783541" y="470345"/>
                          <a:pt x="783732" y="469868"/>
                          <a:pt x="783827" y="469487"/>
                        </a:cubicBezTo>
                        <a:cubicBezTo>
                          <a:pt x="782970" y="467011"/>
                          <a:pt x="780398" y="464249"/>
                          <a:pt x="778302" y="462724"/>
                        </a:cubicBezTo>
                        <a:cubicBezTo>
                          <a:pt x="776397" y="460820"/>
                          <a:pt x="774112" y="459200"/>
                          <a:pt x="771921" y="457676"/>
                        </a:cubicBezTo>
                        <a:cubicBezTo>
                          <a:pt x="768682" y="455390"/>
                          <a:pt x="765349" y="453009"/>
                          <a:pt x="763158" y="449770"/>
                        </a:cubicBezTo>
                        <a:cubicBezTo>
                          <a:pt x="762681" y="449485"/>
                          <a:pt x="762110" y="449104"/>
                          <a:pt x="761634" y="448723"/>
                        </a:cubicBezTo>
                        <a:cubicBezTo>
                          <a:pt x="760205" y="447675"/>
                          <a:pt x="758776" y="446722"/>
                          <a:pt x="757347" y="446818"/>
                        </a:cubicBezTo>
                        <a:cubicBezTo>
                          <a:pt x="757347" y="446818"/>
                          <a:pt x="757347" y="446818"/>
                          <a:pt x="757347" y="446818"/>
                        </a:cubicBezTo>
                        <a:cubicBezTo>
                          <a:pt x="756014" y="446818"/>
                          <a:pt x="749156" y="443770"/>
                          <a:pt x="748680" y="443484"/>
                        </a:cubicBezTo>
                        <a:cubicBezTo>
                          <a:pt x="747442" y="442817"/>
                          <a:pt x="745822" y="442722"/>
                          <a:pt x="744203" y="442627"/>
                        </a:cubicBezTo>
                        <a:cubicBezTo>
                          <a:pt x="742393" y="442532"/>
                          <a:pt x="740584" y="442341"/>
                          <a:pt x="739250" y="441389"/>
                        </a:cubicBezTo>
                        <a:cubicBezTo>
                          <a:pt x="736678" y="439579"/>
                          <a:pt x="732583" y="439864"/>
                          <a:pt x="728677" y="440150"/>
                        </a:cubicBezTo>
                        <a:cubicBezTo>
                          <a:pt x="724486" y="440436"/>
                          <a:pt x="720581" y="440817"/>
                          <a:pt x="718390" y="438531"/>
                        </a:cubicBezTo>
                        <a:cubicBezTo>
                          <a:pt x="718105" y="438245"/>
                          <a:pt x="717914" y="438245"/>
                          <a:pt x="717247" y="438341"/>
                        </a:cubicBezTo>
                        <a:cubicBezTo>
                          <a:pt x="716390" y="438436"/>
                          <a:pt x="715152" y="438531"/>
                          <a:pt x="713723" y="437197"/>
                        </a:cubicBezTo>
                        <a:cubicBezTo>
                          <a:pt x="710484" y="433959"/>
                          <a:pt x="706389" y="433959"/>
                          <a:pt x="702007" y="433864"/>
                        </a:cubicBezTo>
                        <a:cubicBezTo>
                          <a:pt x="700197" y="433864"/>
                          <a:pt x="698292" y="433864"/>
                          <a:pt x="696483" y="433578"/>
                        </a:cubicBezTo>
                        <a:cubicBezTo>
                          <a:pt x="695911" y="433483"/>
                          <a:pt x="695054" y="433197"/>
                          <a:pt x="694101" y="432816"/>
                        </a:cubicBezTo>
                        <a:cubicBezTo>
                          <a:pt x="693625" y="432626"/>
                          <a:pt x="693149" y="432435"/>
                          <a:pt x="692863" y="432340"/>
                        </a:cubicBezTo>
                        <a:lnTo>
                          <a:pt x="692577" y="432149"/>
                        </a:lnTo>
                        <a:lnTo>
                          <a:pt x="690768" y="430339"/>
                        </a:lnTo>
                        <a:lnTo>
                          <a:pt x="690672" y="430149"/>
                        </a:lnTo>
                        <a:cubicBezTo>
                          <a:pt x="690196" y="428625"/>
                          <a:pt x="689910" y="428435"/>
                          <a:pt x="689815" y="428435"/>
                        </a:cubicBezTo>
                        <a:cubicBezTo>
                          <a:pt x="689625" y="428435"/>
                          <a:pt x="689244" y="428911"/>
                          <a:pt x="688958" y="429101"/>
                        </a:cubicBezTo>
                        <a:cubicBezTo>
                          <a:pt x="688387" y="429673"/>
                          <a:pt x="687243" y="430720"/>
                          <a:pt x="686196" y="429673"/>
                        </a:cubicBezTo>
                        <a:cubicBezTo>
                          <a:pt x="685815" y="429292"/>
                          <a:pt x="684958" y="428911"/>
                          <a:pt x="684100" y="428625"/>
                        </a:cubicBezTo>
                        <a:cubicBezTo>
                          <a:pt x="682481" y="427958"/>
                          <a:pt x="680385" y="427196"/>
                          <a:pt x="680290" y="425101"/>
                        </a:cubicBezTo>
                        <a:cubicBezTo>
                          <a:pt x="680195" y="423863"/>
                          <a:pt x="679052" y="423672"/>
                          <a:pt x="675909" y="423863"/>
                        </a:cubicBezTo>
                        <a:cubicBezTo>
                          <a:pt x="673718" y="423958"/>
                          <a:pt x="671432" y="424053"/>
                          <a:pt x="670003" y="422815"/>
                        </a:cubicBezTo>
                        <a:lnTo>
                          <a:pt x="669337" y="422148"/>
                        </a:lnTo>
                        <a:lnTo>
                          <a:pt x="670099" y="421576"/>
                        </a:lnTo>
                        <a:cubicBezTo>
                          <a:pt x="670670" y="421100"/>
                          <a:pt x="671242" y="420338"/>
                          <a:pt x="671242" y="420053"/>
                        </a:cubicBezTo>
                        <a:cubicBezTo>
                          <a:pt x="671146" y="418719"/>
                          <a:pt x="670480" y="418719"/>
                          <a:pt x="669813" y="418814"/>
                        </a:cubicBezTo>
                        <a:cubicBezTo>
                          <a:pt x="669527" y="418814"/>
                          <a:pt x="669051" y="418910"/>
                          <a:pt x="668765" y="418529"/>
                        </a:cubicBezTo>
                        <a:lnTo>
                          <a:pt x="668479" y="418243"/>
                        </a:lnTo>
                        <a:lnTo>
                          <a:pt x="668575" y="417766"/>
                        </a:lnTo>
                        <a:cubicBezTo>
                          <a:pt x="669051" y="416147"/>
                          <a:pt x="668765" y="411766"/>
                          <a:pt x="667622" y="410528"/>
                        </a:cubicBezTo>
                        <a:cubicBezTo>
                          <a:pt x="667431" y="410242"/>
                          <a:pt x="667146" y="410051"/>
                          <a:pt x="666955" y="409861"/>
                        </a:cubicBezTo>
                        <a:cubicBezTo>
                          <a:pt x="666193" y="409099"/>
                          <a:pt x="665336" y="408337"/>
                          <a:pt x="665717" y="406718"/>
                        </a:cubicBezTo>
                        <a:cubicBezTo>
                          <a:pt x="668003" y="397288"/>
                          <a:pt x="671813" y="391192"/>
                          <a:pt x="678480" y="386334"/>
                        </a:cubicBezTo>
                        <a:lnTo>
                          <a:pt x="679052" y="385953"/>
                        </a:lnTo>
                        <a:cubicBezTo>
                          <a:pt x="681433" y="384143"/>
                          <a:pt x="681719" y="383953"/>
                          <a:pt x="681719" y="383381"/>
                        </a:cubicBezTo>
                        <a:cubicBezTo>
                          <a:pt x="681719" y="380429"/>
                          <a:pt x="681719" y="373666"/>
                          <a:pt x="679719" y="370999"/>
                        </a:cubicBezTo>
                        <a:cubicBezTo>
                          <a:pt x="679242" y="370427"/>
                          <a:pt x="679719" y="370046"/>
                          <a:pt x="680576" y="369189"/>
                        </a:cubicBezTo>
                        <a:cubicBezTo>
                          <a:pt x="682481" y="367379"/>
                          <a:pt x="683434" y="366332"/>
                          <a:pt x="683529" y="365855"/>
                        </a:cubicBezTo>
                        <a:cubicBezTo>
                          <a:pt x="683719" y="364712"/>
                          <a:pt x="684576" y="363474"/>
                          <a:pt x="685529" y="362141"/>
                        </a:cubicBezTo>
                        <a:cubicBezTo>
                          <a:pt x="686291" y="361093"/>
                          <a:pt x="687434" y="359474"/>
                          <a:pt x="687243" y="358997"/>
                        </a:cubicBezTo>
                        <a:cubicBezTo>
                          <a:pt x="687243" y="358902"/>
                          <a:pt x="686958" y="358807"/>
                          <a:pt x="686863" y="358712"/>
                        </a:cubicBezTo>
                        <a:cubicBezTo>
                          <a:pt x="686481" y="358616"/>
                          <a:pt x="686196" y="358331"/>
                          <a:pt x="686101" y="357949"/>
                        </a:cubicBezTo>
                        <a:cubicBezTo>
                          <a:pt x="685720" y="357092"/>
                          <a:pt x="686101" y="355854"/>
                          <a:pt x="686958" y="353949"/>
                        </a:cubicBezTo>
                        <a:cubicBezTo>
                          <a:pt x="687339" y="352997"/>
                          <a:pt x="687910" y="351472"/>
                          <a:pt x="687815" y="351091"/>
                        </a:cubicBezTo>
                        <a:cubicBezTo>
                          <a:pt x="687720" y="350615"/>
                          <a:pt x="687339" y="349949"/>
                          <a:pt x="686958" y="349187"/>
                        </a:cubicBezTo>
                        <a:cubicBezTo>
                          <a:pt x="686101" y="347472"/>
                          <a:pt x="685338" y="345758"/>
                          <a:pt x="685815" y="344614"/>
                        </a:cubicBezTo>
                        <a:cubicBezTo>
                          <a:pt x="686196" y="343567"/>
                          <a:pt x="685910" y="340995"/>
                          <a:pt x="684767" y="339281"/>
                        </a:cubicBezTo>
                        <a:cubicBezTo>
                          <a:pt x="684386" y="338614"/>
                          <a:pt x="683719" y="337852"/>
                          <a:pt x="682862" y="337661"/>
                        </a:cubicBezTo>
                        <a:cubicBezTo>
                          <a:pt x="679242" y="337185"/>
                          <a:pt x="675433" y="322993"/>
                          <a:pt x="675433" y="322897"/>
                        </a:cubicBezTo>
                        <a:cubicBezTo>
                          <a:pt x="675337" y="322421"/>
                          <a:pt x="675147" y="321945"/>
                          <a:pt x="675051" y="321659"/>
                        </a:cubicBezTo>
                        <a:cubicBezTo>
                          <a:pt x="674575" y="320040"/>
                          <a:pt x="674480" y="319373"/>
                          <a:pt x="675909" y="317278"/>
                        </a:cubicBezTo>
                        <a:cubicBezTo>
                          <a:pt x="676004" y="317087"/>
                          <a:pt x="676004" y="316992"/>
                          <a:pt x="676004" y="316992"/>
                        </a:cubicBezTo>
                        <a:cubicBezTo>
                          <a:pt x="676004" y="316992"/>
                          <a:pt x="675718" y="316801"/>
                          <a:pt x="675528" y="316706"/>
                        </a:cubicBezTo>
                        <a:cubicBezTo>
                          <a:pt x="674861" y="316230"/>
                          <a:pt x="673527" y="315278"/>
                          <a:pt x="674766" y="313277"/>
                        </a:cubicBezTo>
                        <a:cubicBezTo>
                          <a:pt x="675433" y="312230"/>
                          <a:pt x="675147" y="311658"/>
                          <a:pt x="674385" y="310515"/>
                        </a:cubicBezTo>
                        <a:cubicBezTo>
                          <a:pt x="673909" y="309753"/>
                          <a:pt x="673337" y="308896"/>
                          <a:pt x="673337" y="307753"/>
                        </a:cubicBezTo>
                        <a:cubicBezTo>
                          <a:pt x="673337" y="306800"/>
                          <a:pt x="673051" y="303943"/>
                          <a:pt x="672956" y="302990"/>
                        </a:cubicBezTo>
                        <a:cubicBezTo>
                          <a:pt x="672289" y="302419"/>
                          <a:pt x="671337" y="301943"/>
                          <a:pt x="670384" y="301371"/>
                        </a:cubicBezTo>
                        <a:cubicBezTo>
                          <a:pt x="667527" y="299752"/>
                          <a:pt x="664002" y="297751"/>
                          <a:pt x="665241" y="293751"/>
                        </a:cubicBezTo>
                        <a:lnTo>
                          <a:pt x="665431" y="293084"/>
                        </a:lnTo>
                        <a:cubicBezTo>
                          <a:pt x="665622" y="292608"/>
                          <a:pt x="665717" y="292132"/>
                          <a:pt x="665812" y="291846"/>
                        </a:cubicBezTo>
                        <a:cubicBezTo>
                          <a:pt x="665336" y="291751"/>
                          <a:pt x="664669" y="291560"/>
                          <a:pt x="663812" y="291084"/>
                        </a:cubicBezTo>
                        <a:cubicBezTo>
                          <a:pt x="663812" y="291179"/>
                          <a:pt x="663812" y="291179"/>
                          <a:pt x="663812" y="291274"/>
                        </a:cubicBezTo>
                        <a:cubicBezTo>
                          <a:pt x="663717" y="291846"/>
                          <a:pt x="663622" y="292608"/>
                          <a:pt x="662955" y="292989"/>
                        </a:cubicBezTo>
                        <a:cubicBezTo>
                          <a:pt x="662574" y="293275"/>
                          <a:pt x="662002" y="293275"/>
                          <a:pt x="661335" y="293084"/>
                        </a:cubicBezTo>
                        <a:cubicBezTo>
                          <a:pt x="660859" y="292894"/>
                          <a:pt x="660192" y="292894"/>
                          <a:pt x="659526" y="292894"/>
                        </a:cubicBezTo>
                        <a:cubicBezTo>
                          <a:pt x="657906" y="292894"/>
                          <a:pt x="655430" y="292799"/>
                          <a:pt x="655335" y="290417"/>
                        </a:cubicBezTo>
                        <a:cubicBezTo>
                          <a:pt x="655335" y="289370"/>
                          <a:pt x="654573" y="288608"/>
                          <a:pt x="653620" y="287750"/>
                        </a:cubicBezTo>
                        <a:cubicBezTo>
                          <a:pt x="652477" y="286607"/>
                          <a:pt x="651049" y="285274"/>
                          <a:pt x="651430" y="282893"/>
                        </a:cubicBezTo>
                        <a:cubicBezTo>
                          <a:pt x="651620" y="281940"/>
                          <a:pt x="651430" y="281654"/>
                          <a:pt x="651430" y="281654"/>
                        </a:cubicBezTo>
                        <a:cubicBezTo>
                          <a:pt x="651334" y="281464"/>
                          <a:pt x="650667" y="281464"/>
                          <a:pt x="650191" y="281464"/>
                        </a:cubicBezTo>
                        <a:cubicBezTo>
                          <a:pt x="649525" y="281464"/>
                          <a:pt x="648572" y="281464"/>
                          <a:pt x="647715" y="281083"/>
                        </a:cubicBezTo>
                        <a:cubicBezTo>
                          <a:pt x="646572" y="280607"/>
                          <a:pt x="643333" y="280607"/>
                          <a:pt x="643047" y="281273"/>
                        </a:cubicBezTo>
                        <a:cubicBezTo>
                          <a:pt x="642095" y="283178"/>
                          <a:pt x="639809" y="282512"/>
                          <a:pt x="638380" y="282035"/>
                        </a:cubicBezTo>
                        <a:cubicBezTo>
                          <a:pt x="637809" y="281845"/>
                          <a:pt x="637237" y="281749"/>
                          <a:pt x="636951" y="281654"/>
                        </a:cubicBezTo>
                        <a:cubicBezTo>
                          <a:pt x="634951" y="281559"/>
                          <a:pt x="634094" y="279464"/>
                          <a:pt x="633427" y="277654"/>
                        </a:cubicBezTo>
                        <a:cubicBezTo>
                          <a:pt x="632760" y="275844"/>
                          <a:pt x="632284" y="274606"/>
                          <a:pt x="631332" y="274511"/>
                        </a:cubicBezTo>
                        <a:cubicBezTo>
                          <a:pt x="628188" y="274225"/>
                          <a:pt x="621521" y="269462"/>
                          <a:pt x="621807" y="265557"/>
                        </a:cubicBezTo>
                        <a:cubicBezTo>
                          <a:pt x="621807" y="265176"/>
                          <a:pt x="621712" y="264986"/>
                          <a:pt x="621616" y="264605"/>
                        </a:cubicBezTo>
                        <a:cubicBezTo>
                          <a:pt x="621330" y="263652"/>
                          <a:pt x="621235" y="262699"/>
                          <a:pt x="622855" y="261557"/>
                        </a:cubicBezTo>
                        <a:cubicBezTo>
                          <a:pt x="623045" y="261461"/>
                          <a:pt x="623140" y="261366"/>
                          <a:pt x="623140" y="261366"/>
                        </a:cubicBezTo>
                        <a:cubicBezTo>
                          <a:pt x="623045" y="261366"/>
                          <a:pt x="622759" y="260985"/>
                          <a:pt x="622474" y="260795"/>
                        </a:cubicBezTo>
                        <a:cubicBezTo>
                          <a:pt x="621807" y="260223"/>
                          <a:pt x="620854" y="259366"/>
                          <a:pt x="620950" y="258128"/>
                        </a:cubicBezTo>
                        <a:cubicBezTo>
                          <a:pt x="620854" y="258128"/>
                          <a:pt x="620092" y="257842"/>
                          <a:pt x="619521" y="257747"/>
                        </a:cubicBezTo>
                        <a:cubicBezTo>
                          <a:pt x="618092" y="257366"/>
                          <a:pt x="615711" y="256699"/>
                          <a:pt x="616092" y="254413"/>
                        </a:cubicBezTo>
                        <a:cubicBezTo>
                          <a:pt x="616282" y="253555"/>
                          <a:pt x="615616" y="253270"/>
                          <a:pt x="613901" y="252603"/>
                        </a:cubicBezTo>
                        <a:cubicBezTo>
                          <a:pt x="612758" y="252222"/>
                          <a:pt x="611615" y="251746"/>
                          <a:pt x="611043" y="250889"/>
                        </a:cubicBezTo>
                        <a:cubicBezTo>
                          <a:pt x="610948" y="250698"/>
                          <a:pt x="610091" y="250222"/>
                          <a:pt x="609520" y="249745"/>
                        </a:cubicBezTo>
                        <a:cubicBezTo>
                          <a:pt x="606948" y="248031"/>
                          <a:pt x="605138" y="246697"/>
                          <a:pt x="605233" y="245364"/>
                        </a:cubicBezTo>
                        <a:cubicBezTo>
                          <a:pt x="605233" y="245078"/>
                          <a:pt x="605329" y="244412"/>
                          <a:pt x="606091" y="244030"/>
                        </a:cubicBezTo>
                        <a:cubicBezTo>
                          <a:pt x="608376" y="242602"/>
                          <a:pt x="609996" y="241649"/>
                          <a:pt x="610091" y="240792"/>
                        </a:cubicBezTo>
                        <a:cubicBezTo>
                          <a:pt x="610186" y="240125"/>
                          <a:pt x="609424" y="239173"/>
                          <a:pt x="607996" y="237839"/>
                        </a:cubicBezTo>
                        <a:cubicBezTo>
                          <a:pt x="607805" y="237649"/>
                          <a:pt x="607234" y="237458"/>
                          <a:pt x="606757" y="237172"/>
                        </a:cubicBezTo>
                        <a:cubicBezTo>
                          <a:pt x="605043" y="236411"/>
                          <a:pt x="602757" y="235363"/>
                          <a:pt x="602757" y="233458"/>
                        </a:cubicBezTo>
                        <a:cubicBezTo>
                          <a:pt x="602757" y="232601"/>
                          <a:pt x="602376" y="232124"/>
                          <a:pt x="601900" y="231648"/>
                        </a:cubicBezTo>
                        <a:cubicBezTo>
                          <a:pt x="601423" y="231172"/>
                          <a:pt x="600852" y="230410"/>
                          <a:pt x="601328" y="229457"/>
                        </a:cubicBezTo>
                        <a:cubicBezTo>
                          <a:pt x="602090" y="227743"/>
                          <a:pt x="603805" y="227362"/>
                          <a:pt x="605233" y="227076"/>
                        </a:cubicBezTo>
                        <a:cubicBezTo>
                          <a:pt x="605995" y="226886"/>
                          <a:pt x="606852" y="226790"/>
                          <a:pt x="607043" y="226409"/>
                        </a:cubicBezTo>
                        <a:cubicBezTo>
                          <a:pt x="607234" y="226124"/>
                          <a:pt x="607138" y="225647"/>
                          <a:pt x="607043" y="225076"/>
                        </a:cubicBezTo>
                        <a:cubicBezTo>
                          <a:pt x="606948" y="224790"/>
                          <a:pt x="606757" y="224504"/>
                          <a:pt x="606567" y="224218"/>
                        </a:cubicBezTo>
                        <a:cubicBezTo>
                          <a:pt x="606186" y="223742"/>
                          <a:pt x="605614" y="222980"/>
                          <a:pt x="606186" y="221742"/>
                        </a:cubicBezTo>
                        <a:lnTo>
                          <a:pt x="606376" y="221456"/>
                        </a:lnTo>
                        <a:cubicBezTo>
                          <a:pt x="607424" y="219361"/>
                          <a:pt x="607805" y="218218"/>
                          <a:pt x="606472" y="217265"/>
                        </a:cubicBezTo>
                        <a:cubicBezTo>
                          <a:pt x="605614" y="216884"/>
                          <a:pt x="599613" y="217265"/>
                          <a:pt x="598089" y="217741"/>
                        </a:cubicBezTo>
                        <a:cubicBezTo>
                          <a:pt x="597899" y="218789"/>
                          <a:pt x="597327" y="219266"/>
                          <a:pt x="596851" y="219456"/>
                        </a:cubicBezTo>
                        <a:cubicBezTo>
                          <a:pt x="593803" y="220694"/>
                          <a:pt x="587136" y="215170"/>
                          <a:pt x="587041" y="215074"/>
                        </a:cubicBezTo>
                        <a:cubicBezTo>
                          <a:pt x="586183" y="214313"/>
                          <a:pt x="585517" y="214408"/>
                          <a:pt x="584374" y="214598"/>
                        </a:cubicBezTo>
                        <a:cubicBezTo>
                          <a:pt x="583516" y="214693"/>
                          <a:pt x="582659" y="214789"/>
                          <a:pt x="581611" y="214503"/>
                        </a:cubicBezTo>
                        <a:cubicBezTo>
                          <a:pt x="579039" y="213836"/>
                          <a:pt x="577992" y="213741"/>
                          <a:pt x="577420" y="215646"/>
                        </a:cubicBezTo>
                        <a:cubicBezTo>
                          <a:pt x="576944" y="217170"/>
                          <a:pt x="575515" y="217837"/>
                          <a:pt x="574277" y="218503"/>
                        </a:cubicBezTo>
                        <a:cubicBezTo>
                          <a:pt x="573229" y="218980"/>
                          <a:pt x="572181" y="219456"/>
                          <a:pt x="571896" y="220313"/>
                        </a:cubicBezTo>
                        <a:cubicBezTo>
                          <a:pt x="571610" y="221170"/>
                          <a:pt x="571991" y="222504"/>
                          <a:pt x="572943" y="224218"/>
                        </a:cubicBezTo>
                        <a:cubicBezTo>
                          <a:pt x="574182" y="226409"/>
                          <a:pt x="573420" y="227362"/>
                          <a:pt x="572563" y="228314"/>
                        </a:cubicBezTo>
                        <a:cubicBezTo>
                          <a:pt x="571991" y="228981"/>
                          <a:pt x="571420" y="229553"/>
                          <a:pt x="571420" y="230981"/>
                        </a:cubicBezTo>
                        <a:cubicBezTo>
                          <a:pt x="571420" y="233743"/>
                          <a:pt x="562371" y="240792"/>
                          <a:pt x="559513" y="241459"/>
                        </a:cubicBezTo>
                        <a:cubicBezTo>
                          <a:pt x="559132" y="241554"/>
                          <a:pt x="558751" y="241649"/>
                          <a:pt x="558466" y="241745"/>
                        </a:cubicBezTo>
                        <a:cubicBezTo>
                          <a:pt x="556942" y="242126"/>
                          <a:pt x="555894" y="242411"/>
                          <a:pt x="555227" y="241745"/>
                        </a:cubicBezTo>
                        <a:cubicBezTo>
                          <a:pt x="554655" y="241173"/>
                          <a:pt x="553893" y="240792"/>
                          <a:pt x="552370" y="242030"/>
                        </a:cubicBezTo>
                        <a:cubicBezTo>
                          <a:pt x="550274" y="243649"/>
                          <a:pt x="547321" y="242888"/>
                          <a:pt x="544178" y="241935"/>
                        </a:cubicBezTo>
                        <a:cubicBezTo>
                          <a:pt x="539892" y="240697"/>
                          <a:pt x="535510" y="239459"/>
                          <a:pt x="532748" y="244126"/>
                        </a:cubicBezTo>
                        <a:cubicBezTo>
                          <a:pt x="531605" y="245936"/>
                          <a:pt x="530557" y="247364"/>
                          <a:pt x="529414" y="248793"/>
                        </a:cubicBezTo>
                        <a:cubicBezTo>
                          <a:pt x="527033" y="251936"/>
                          <a:pt x="524938" y="254603"/>
                          <a:pt x="524271" y="259270"/>
                        </a:cubicBezTo>
                        <a:cubicBezTo>
                          <a:pt x="523985" y="261557"/>
                          <a:pt x="523699" y="263843"/>
                          <a:pt x="523413" y="266033"/>
                        </a:cubicBezTo>
                        <a:cubicBezTo>
                          <a:pt x="522747" y="271367"/>
                          <a:pt x="521985" y="276797"/>
                          <a:pt x="521318" y="282131"/>
                        </a:cubicBezTo>
                        <a:cubicBezTo>
                          <a:pt x="521413" y="282702"/>
                          <a:pt x="521604" y="283559"/>
                          <a:pt x="521794" y="284416"/>
                        </a:cubicBezTo>
                        <a:cubicBezTo>
                          <a:pt x="522271" y="286131"/>
                          <a:pt x="522747" y="288131"/>
                          <a:pt x="521794" y="289941"/>
                        </a:cubicBezTo>
                        <a:cubicBezTo>
                          <a:pt x="521223" y="291084"/>
                          <a:pt x="521032" y="292037"/>
                          <a:pt x="520842" y="292894"/>
                        </a:cubicBezTo>
                        <a:cubicBezTo>
                          <a:pt x="520556" y="294418"/>
                          <a:pt x="520366" y="296037"/>
                          <a:pt x="517984" y="297942"/>
                        </a:cubicBezTo>
                        <a:cubicBezTo>
                          <a:pt x="517413" y="298418"/>
                          <a:pt x="515793" y="300228"/>
                          <a:pt x="514650" y="301562"/>
                        </a:cubicBezTo>
                        <a:cubicBezTo>
                          <a:pt x="512555" y="304038"/>
                          <a:pt x="512555" y="304038"/>
                          <a:pt x="511984" y="303847"/>
                        </a:cubicBezTo>
                        <a:cubicBezTo>
                          <a:pt x="511507" y="303657"/>
                          <a:pt x="510555" y="303562"/>
                          <a:pt x="509697" y="303466"/>
                        </a:cubicBezTo>
                        <a:cubicBezTo>
                          <a:pt x="506840" y="303086"/>
                          <a:pt x="505125" y="302800"/>
                          <a:pt x="504459" y="301752"/>
                        </a:cubicBezTo>
                        <a:cubicBezTo>
                          <a:pt x="504363" y="301562"/>
                          <a:pt x="504268" y="301562"/>
                          <a:pt x="504173" y="301466"/>
                        </a:cubicBezTo>
                        <a:cubicBezTo>
                          <a:pt x="503411" y="301276"/>
                          <a:pt x="501506" y="302705"/>
                          <a:pt x="500172" y="303752"/>
                        </a:cubicBezTo>
                        <a:cubicBezTo>
                          <a:pt x="498077" y="305372"/>
                          <a:pt x="496267" y="306705"/>
                          <a:pt x="494743" y="306134"/>
                        </a:cubicBezTo>
                        <a:cubicBezTo>
                          <a:pt x="494172" y="305943"/>
                          <a:pt x="494076" y="305943"/>
                          <a:pt x="493600" y="307086"/>
                        </a:cubicBezTo>
                        <a:cubicBezTo>
                          <a:pt x="493314" y="307753"/>
                          <a:pt x="492934" y="308705"/>
                          <a:pt x="491886" y="308705"/>
                        </a:cubicBezTo>
                        <a:cubicBezTo>
                          <a:pt x="490552" y="308705"/>
                          <a:pt x="489790" y="306991"/>
                          <a:pt x="488838" y="304800"/>
                        </a:cubicBezTo>
                        <a:cubicBezTo>
                          <a:pt x="487980" y="302895"/>
                          <a:pt x="486838" y="300228"/>
                          <a:pt x="485599" y="300228"/>
                        </a:cubicBezTo>
                        <a:cubicBezTo>
                          <a:pt x="485123" y="300228"/>
                          <a:pt x="484456" y="300133"/>
                          <a:pt x="483694" y="300038"/>
                        </a:cubicBezTo>
                        <a:cubicBezTo>
                          <a:pt x="482742" y="299942"/>
                          <a:pt x="480932" y="299752"/>
                          <a:pt x="480551" y="299942"/>
                        </a:cubicBezTo>
                        <a:cubicBezTo>
                          <a:pt x="478551" y="300990"/>
                          <a:pt x="477693" y="299752"/>
                          <a:pt x="477217" y="299085"/>
                        </a:cubicBezTo>
                        <a:cubicBezTo>
                          <a:pt x="476836" y="298514"/>
                          <a:pt x="476646" y="298228"/>
                          <a:pt x="475979" y="298228"/>
                        </a:cubicBezTo>
                        <a:cubicBezTo>
                          <a:pt x="474836" y="298323"/>
                          <a:pt x="473407" y="297847"/>
                          <a:pt x="471979" y="297466"/>
                        </a:cubicBezTo>
                        <a:cubicBezTo>
                          <a:pt x="470835" y="297085"/>
                          <a:pt x="469026" y="296609"/>
                          <a:pt x="468645" y="296894"/>
                        </a:cubicBezTo>
                        <a:cubicBezTo>
                          <a:pt x="466168" y="298323"/>
                          <a:pt x="464644" y="297466"/>
                          <a:pt x="463501" y="296704"/>
                        </a:cubicBezTo>
                        <a:cubicBezTo>
                          <a:pt x="462644" y="296132"/>
                          <a:pt x="462072" y="295847"/>
                          <a:pt x="461310" y="296037"/>
                        </a:cubicBezTo>
                        <a:cubicBezTo>
                          <a:pt x="459310" y="296418"/>
                          <a:pt x="457977" y="295085"/>
                          <a:pt x="456929" y="293941"/>
                        </a:cubicBezTo>
                        <a:cubicBezTo>
                          <a:pt x="456072" y="292989"/>
                          <a:pt x="455214" y="292227"/>
                          <a:pt x="454357" y="292322"/>
                        </a:cubicBezTo>
                        <a:cubicBezTo>
                          <a:pt x="452738" y="292418"/>
                          <a:pt x="449118" y="288798"/>
                          <a:pt x="448642" y="288226"/>
                        </a:cubicBezTo>
                        <a:cubicBezTo>
                          <a:pt x="446642" y="285464"/>
                          <a:pt x="443308" y="282226"/>
                          <a:pt x="440927" y="281654"/>
                        </a:cubicBezTo>
                        <a:cubicBezTo>
                          <a:pt x="439784" y="281368"/>
                          <a:pt x="439213" y="280226"/>
                          <a:pt x="438641" y="279273"/>
                        </a:cubicBezTo>
                        <a:cubicBezTo>
                          <a:pt x="438355" y="278797"/>
                          <a:pt x="437879" y="277844"/>
                          <a:pt x="437688" y="277939"/>
                        </a:cubicBezTo>
                        <a:cubicBezTo>
                          <a:pt x="437212" y="278035"/>
                          <a:pt x="436546" y="277939"/>
                          <a:pt x="435974" y="277844"/>
                        </a:cubicBezTo>
                        <a:cubicBezTo>
                          <a:pt x="435593" y="277749"/>
                          <a:pt x="434926" y="277749"/>
                          <a:pt x="434736" y="277749"/>
                        </a:cubicBezTo>
                        <a:cubicBezTo>
                          <a:pt x="434545" y="278225"/>
                          <a:pt x="434450" y="278797"/>
                          <a:pt x="434259" y="279273"/>
                        </a:cubicBezTo>
                        <a:cubicBezTo>
                          <a:pt x="433783" y="280988"/>
                          <a:pt x="433212" y="282797"/>
                          <a:pt x="431878" y="284131"/>
                        </a:cubicBezTo>
                        <a:cubicBezTo>
                          <a:pt x="429783" y="286226"/>
                          <a:pt x="427973" y="288989"/>
                          <a:pt x="426259" y="291656"/>
                        </a:cubicBezTo>
                        <a:cubicBezTo>
                          <a:pt x="425211" y="293370"/>
                          <a:pt x="424068" y="295085"/>
                          <a:pt x="422925" y="296609"/>
                        </a:cubicBezTo>
                        <a:cubicBezTo>
                          <a:pt x="421687" y="298514"/>
                          <a:pt x="420639" y="300609"/>
                          <a:pt x="419591" y="302514"/>
                        </a:cubicBezTo>
                        <a:cubicBezTo>
                          <a:pt x="418448" y="304705"/>
                          <a:pt x="417305" y="306895"/>
                          <a:pt x="415876" y="309086"/>
                        </a:cubicBezTo>
                        <a:cubicBezTo>
                          <a:pt x="409590" y="317087"/>
                          <a:pt x="404827" y="323374"/>
                          <a:pt x="400827" y="331184"/>
                        </a:cubicBezTo>
                        <a:lnTo>
                          <a:pt x="400636" y="331470"/>
                        </a:lnTo>
                        <a:lnTo>
                          <a:pt x="400255" y="331565"/>
                        </a:lnTo>
                        <a:cubicBezTo>
                          <a:pt x="399303" y="331851"/>
                          <a:pt x="398826" y="331851"/>
                          <a:pt x="398350" y="331565"/>
                        </a:cubicBezTo>
                        <a:cubicBezTo>
                          <a:pt x="398255" y="331470"/>
                          <a:pt x="398160" y="331470"/>
                          <a:pt x="397969" y="331470"/>
                        </a:cubicBezTo>
                        <a:cubicBezTo>
                          <a:pt x="396445" y="331470"/>
                          <a:pt x="395683" y="333756"/>
                          <a:pt x="395017" y="336804"/>
                        </a:cubicBezTo>
                        <a:cubicBezTo>
                          <a:pt x="394731" y="337947"/>
                          <a:pt x="394540" y="338995"/>
                          <a:pt x="394159" y="339757"/>
                        </a:cubicBezTo>
                        <a:cubicBezTo>
                          <a:pt x="393588" y="341186"/>
                          <a:pt x="392826" y="342233"/>
                          <a:pt x="392159" y="343281"/>
                        </a:cubicBezTo>
                        <a:cubicBezTo>
                          <a:pt x="391016" y="344995"/>
                          <a:pt x="389873" y="346710"/>
                          <a:pt x="389397" y="349758"/>
                        </a:cubicBezTo>
                        <a:cubicBezTo>
                          <a:pt x="391778" y="352425"/>
                          <a:pt x="393969" y="354711"/>
                          <a:pt x="396445" y="356902"/>
                        </a:cubicBezTo>
                        <a:lnTo>
                          <a:pt x="396636" y="357092"/>
                        </a:lnTo>
                        <a:lnTo>
                          <a:pt x="396731" y="357378"/>
                        </a:lnTo>
                        <a:cubicBezTo>
                          <a:pt x="397588" y="361855"/>
                          <a:pt x="397207" y="362998"/>
                          <a:pt x="395969" y="366713"/>
                        </a:cubicBezTo>
                        <a:lnTo>
                          <a:pt x="395588" y="367856"/>
                        </a:lnTo>
                        <a:lnTo>
                          <a:pt x="395397" y="368046"/>
                        </a:lnTo>
                        <a:cubicBezTo>
                          <a:pt x="391206" y="370904"/>
                          <a:pt x="388921" y="368522"/>
                          <a:pt x="386539" y="366046"/>
                        </a:cubicBezTo>
                        <a:cubicBezTo>
                          <a:pt x="386063" y="365570"/>
                          <a:pt x="385587" y="365093"/>
                          <a:pt x="385110" y="364617"/>
                        </a:cubicBezTo>
                        <a:cubicBezTo>
                          <a:pt x="384920" y="364522"/>
                          <a:pt x="383587" y="364617"/>
                          <a:pt x="382634" y="364617"/>
                        </a:cubicBezTo>
                        <a:cubicBezTo>
                          <a:pt x="380348" y="364712"/>
                          <a:pt x="378919" y="364808"/>
                          <a:pt x="378252" y="364045"/>
                        </a:cubicBezTo>
                        <a:cubicBezTo>
                          <a:pt x="377967" y="363760"/>
                          <a:pt x="377967" y="363379"/>
                          <a:pt x="378062" y="362903"/>
                        </a:cubicBezTo>
                        <a:cubicBezTo>
                          <a:pt x="378157" y="362712"/>
                          <a:pt x="378157" y="362522"/>
                          <a:pt x="378062" y="362426"/>
                        </a:cubicBezTo>
                        <a:cubicBezTo>
                          <a:pt x="377776" y="362045"/>
                          <a:pt x="376062" y="362141"/>
                          <a:pt x="375395" y="362236"/>
                        </a:cubicBezTo>
                        <a:cubicBezTo>
                          <a:pt x="375014" y="362236"/>
                          <a:pt x="374633" y="362331"/>
                          <a:pt x="374442" y="362331"/>
                        </a:cubicBezTo>
                        <a:cubicBezTo>
                          <a:pt x="372252" y="362331"/>
                          <a:pt x="370633" y="356330"/>
                          <a:pt x="370633" y="355473"/>
                        </a:cubicBezTo>
                        <a:cubicBezTo>
                          <a:pt x="370633" y="354901"/>
                          <a:pt x="370442" y="354520"/>
                          <a:pt x="369966" y="354330"/>
                        </a:cubicBezTo>
                        <a:cubicBezTo>
                          <a:pt x="368251" y="353378"/>
                          <a:pt x="364060" y="354425"/>
                          <a:pt x="362631" y="355283"/>
                        </a:cubicBezTo>
                        <a:cubicBezTo>
                          <a:pt x="359964" y="356997"/>
                          <a:pt x="358250" y="356807"/>
                          <a:pt x="356345" y="356330"/>
                        </a:cubicBezTo>
                        <a:cubicBezTo>
                          <a:pt x="353011" y="355568"/>
                          <a:pt x="341486" y="355759"/>
                          <a:pt x="339867" y="357473"/>
                        </a:cubicBezTo>
                        <a:cubicBezTo>
                          <a:pt x="338343" y="359093"/>
                          <a:pt x="336819" y="357759"/>
                          <a:pt x="335676" y="356807"/>
                        </a:cubicBezTo>
                        <a:cubicBezTo>
                          <a:pt x="334247" y="355664"/>
                          <a:pt x="333295" y="354997"/>
                          <a:pt x="332151" y="355759"/>
                        </a:cubicBezTo>
                        <a:cubicBezTo>
                          <a:pt x="330532" y="356711"/>
                          <a:pt x="328532" y="356235"/>
                          <a:pt x="326722" y="355759"/>
                        </a:cubicBezTo>
                        <a:cubicBezTo>
                          <a:pt x="324913" y="355283"/>
                          <a:pt x="323770" y="355092"/>
                          <a:pt x="323293" y="355759"/>
                        </a:cubicBezTo>
                        <a:cubicBezTo>
                          <a:pt x="321579" y="357949"/>
                          <a:pt x="319769" y="356997"/>
                          <a:pt x="318912" y="356426"/>
                        </a:cubicBezTo>
                        <a:cubicBezTo>
                          <a:pt x="318245" y="356045"/>
                          <a:pt x="318054" y="355949"/>
                          <a:pt x="317959" y="356045"/>
                        </a:cubicBezTo>
                        <a:cubicBezTo>
                          <a:pt x="316245" y="357378"/>
                          <a:pt x="314721" y="356616"/>
                          <a:pt x="313483" y="355949"/>
                        </a:cubicBezTo>
                        <a:cubicBezTo>
                          <a:pt x="312244" y="355283"/>
                          <a:pt x="311101" y="354711"/>
                          <a:pt x="309387" y="355664"/>
                        </a:cubicBezTo>
                        <a:cubicBezTo>
                          <a:pt x="308339" y="356330"/>
                          <a:pt x="307291" y="356711"/>
                          <a:pt x="306434" y="357092"/>
                        </a:cubicBezTo>
                        <a:cubicBezTo>
                          <a:pt x="305005" y="357759"/>
                          <a:pt x="303958" y="358235"/>
                          <a:pt x="303672" y="358902"/>
                        </a:cubicBezTo>
                        <a:cubicBezTo>
                          <a:pt x="303386" y="359664"/>
                          <a:pt x="303767" y="361093"/>
                          <a:pt x="304910" y="363093"/>
                        </a:cubicBezTo>
                        <a:cubicBezTo>
                          <a:pt x="305386" y="363950"/>
                          <a:pt x="306815" y="363950"/>
                          <a:pt x="308149" y="364045"/>
                        </a:cubicBezTo>
                        <a:cubicBezTo>
                          <a:pt x="309387" y="364045"/>
                          <a:pt x="310339" y="364141"/>
                          <a:pt x="310911" y="364808"/>
                        </a:cubicBezTo>
                        <a:cubicBezTo>
                          <a:pt x="311101" y="364998"/>
                          <a:pt x="311292" y="365379"/>
                          <a:pt x="311196" y="365951"/>
                        </a:cubicBezTo>
                        <a:cubicBezTo>
                          <a:pt x="310720" y="368522"/>
                          <a:pt x="311482" y="369189"/>
                          <a:pt x="312625" y="370141"/>
                        </a:cubicBezTo>
                        <a:cubicBezTo>
                          <a:pt x="313387" y="370808"/>
                          <a:pt x="314340" y="371570"/>
                          <a:pt x="314911" y="372999"/>
                        </a:cubicBezTo>
                        <a:cubicBezTo>
                          <a:pt x="316626" y="376999"/>
                          <a:pt x="315292" y="378619"/>
                          <a:pt x="313959" y="380047"/>
                        </a:cubicBezTo>
                        <a:cubicBezTo>
                          <a:pt x="313101" y="381000"/>
                          <a:pt x="312339" y="381953"/>
                          <a:pt x="312149" y="383762"/>
                        </a:cubicBezTo>
                        <a:cubicBezTo>
                          <a:pt x="311863" y="388049"/>
                          <a:pt x="311101" y="398145"/>
                          <a:pt x="308910" y="399955"/>
                        </a:cubicBezTo>
                        <a:cubicBezTo>
                          <a:pt x="308815" y="400050"/>
                          <a:pt x="308815" y="400526"/>
                          <a:pt x="309196" y="401003"/>
                        </a:cubicBezTo>
                        <a:cubicBezTo>
                          <a:pt x="309863" y="401860"/>
                          <a:pt x="310149" y="404813"/>
                          <a:pt x="309292" y="416528"/>
                        </a:cubicBezTo>
                        <a:lnTo>
                          <a:pt x="309292" y="417100"/>
                        </a:lnTo>
                        <a:lnTo>
                          <a:pt x="312721" y="432626"/>
                        </a:lnTo>
                        <a:lnTo>
                          <a:pt x="312721" y="432816"/>
                        </a:lnTo>
                        <a:cubicBezTo>
                          <a:pt x="312530" y="434149"/>
                          <a:pt x="311387" y="435578"/>
                          <a:pt x="310339" y="437007"/>
                        </a:cubicBezTo>
                        <a:cubicBezTo>
                          <a:pt x="309672" y="437864"/>
                          <a:pt x="308339" y="439484"/>
                          <a:pt x="308529" y="439960"/>
                        </a:cubicBezTo>
                        <a:cubicBezTo>
                          <a:pt x="308529" y="440055"/>
                          <a:pt x="308815" y="440245"/>
                          <a:pt x="309577" y="440341"/>
                        </a:cubicBezTo>
                        <a:cubicBezTo>
                          <a:pt x="310339" y="440436"/>
                          <a:pt x="310720" y="440817"/>
                          <a:pt x="310816" y="441103"/>
                        </a:cubicBezTo>
                        <a:cubicBezTo>
                          <a:pt x="311196" y="441865"/>
                          <a:pt x="310816" y="442722"/>
                          <a:pt x="310434" y="443389"/>
                        </a:cubicBezTo>
                        <a:cubicBezTo>
                          <a:pt x="310339" y="443579"/>
                          <a:pt x="310244" y="443770"/>
                          <a:pt x="310244" y="443865"/>
                        </a:cubicBezTo>
                        <a:cubicBezTo>
                          <a:pt x="310244" y="444056"/>
                          <a:pt x="310149" y="444913"/>
                          <a:pt x="310054" y="445865"/>
                        </a:cubicBezTo>
                        <a:cubicBezTo>
                          <a:pt x="309863" y="447770"/>
                          <a:pt x="309768" y="449199"/>
                          <a:pt x="309577" y="449770"/>
                        </a:cubicBezTo>
                        <a:cubicBezTo>
                          <a:pt x="309482" y="450151"/>
                          <a:pt x="309292" y="450437"/>
                          <a:pt x="308910" y="450533"/>
                        </a:cubicBezTo>
                        <a:cubicBezTo>
                          <a:pt x="308149" y="450914"/>
                          <a:pt x="307005" y="450437"/>
                          <a:pt x="305005" y="449389"/>
                        </a:cubicBezTo>
                        <a:cubicBezTo>
                          <a:pt x="304815" y="449294"/>
                          <a:pt x="304624" y="449199"/>
                          <a:pt x="304529" y="449104"/>
                        </a:cubicBezTo>
                        <a:cubicBezTo>
                          <a:pt x="302814" y="448628"/>
                          <a:pt x="301576" y="449104"/>
                          <a:pt x="300052" y="449675"/>
                        </a:cubicBezTo>
                        <a:cubicBezTo>
                          <a:pt x="298909" y="450151"/>
                          <a:pt x="297576" y="450628"/>
                          <a:pt x="295956" y="450723"/>
                        </a:cubicBezTo>
                        <a:cubicBezTo>
                          <a:pt x="294718" y="451104"/>
                          <a:pt x="293385" y="451676"/>
                          <a:pt x="293289" y="452723"/>
                        </a:cubicBezTo>
                        <a:cubicBezTo>
                          <a:pt x="293194" y="453962"/>
                          <a:pt x="294909" y="455866"/>
                          <a:pt x="297576" y="457295"/>
                        </a:cubicBezTo>
                        <a:cubicBezTo>
                          <a:pt x="298433" y="457772"/>
                          <a:pt x="298814" y="458153"/>
                          <a:pt x="298814" y="458629"/>
                        </a:cubicBezTo>
                        <a:cubicBezTo>
                          <a:pt x="298814" y="458914"/>
                          <a:pt x="298814" y="459200"/>
                          <a:pt x="298624" y="459391"/>
                        </a:cubicBezTo>
                        <a:cubicBezTo>
                          <a:pt x="298147" y="460248"/>
                          <a:pt x="296718" y="460248"/>
                          <a:pt x="295004" y="460248"/>
                        </a:cubicBezTo>
                        <a:cubicBezTo>
                          <a:pt x="294147" y="460248"/>
                          <a:pt x="293289" y="460248"/>
                          <a:pt x="292813" y="460343"/>
                        </a:cubicBezTo>
                        <a:cubicBezTo>
                          <a:pt x="291670" y="460629"/>
                          <a:pt x="289670" y="461010"/>
                          <a:pt x="288622" y="460248"/>
                        </a:cubicBezTo>
                        <a:cubicBezTo>
                          <a:pt x="288432" y="460153"/>
                          <a:pt x="287860" y="460058"/>
                          <a:pt x="287384" y="460058"/>
                        </a:cubicBezTo>
                        <a:cubicBezTo>
                          <a:pt x="287289" y="460153"/>
                          <a:pt x="287289" y="460343"/>
                          <a:pt x="287193" y="460439"/>
                        </a:cubicBezTo>
                        <a:cubicBezTo>
                          <a:pt x="286908" y="461201"/>
                          <a:pt x="286050" y="462248"/>
                          <a:pt x="285003" y="463487"/>
                        </a:cubicBezTo>
                        <a:cubicBezTo>
                          <a:pt x="283098" y="465677"/>
                          <a:pt x="280621" y="468630"/>
                          <a:pt x="280812" y="470821"/>
                        </a:cubicBezTo>
                        <a:cubicBezTo>
                          <a:pt x="280907" y="471488"/>
                          <a:pt x="281288" y="472059"/>
                          <a:pt x="281955" y="472535"/>
                        </a:cubicBezTo>
                        <a:cubicBezTo>
                          <a:pt x="282145" y="472631"/>
                          <a:pt x="282336" y="472821"/>
                          <a:pt x="282526" y="472916"/>
                        </a:cubicBezTo>
                        <a:cubicBezTo>
                          <a:pt x="283193" y="473393"/>
                          <a:pt x="283860" y="473774"/>
                          <a:pt x="283764" y="474536"/>
                        </a:cubicBezTo>
                        <a:cubicBezTo>
                          <a:pt x="283574" y="475297"/>
                          <a:pt x="282717" y="475393"/>
                          <a:pt x="282431" y="475488"/>
                        </a:cubicBezTo>
                        <a:cubicBezTo>
                          <a:pt x="281764" y="475583"/>
                          <a:pt x="281288" y="475869"/>
                          <a:pt x="280907" y="476250"/>
                        </a:cubicBezTo>
                        <a:cubicBezTo>
                          <a:pt x="280050" y="477393"/>
                          <a:pt x="280335" y="479870"/>
                          <a:pt x="280717" y="482060"/>
                        </a:cubicBezTo>
                        <a:cubicBezTo>
                          <a:pt x="281097" y="484822"/>
                          <a:pt x="281479" y="487394"/>
                          <a:pt x="279478" y="488061"/>
                        </a:cubicBezTo>
                        <a:cubicBezTo>
                          <a:pt x="279002" y="488251"/>
                          <a:pt x="278335" y="488347"/>
                          <a:pt x="277573" y="488442"/>
                        </a:cubicBezTo>
                        <a:cubicBezTo>
                          <a:pt x="276335" y="488633"/>
                          <a:pt x="274811" y="488823"/>
                          <a:pt x="274335" y="489490"/>
                        </a:cubicBezTo>
                        <a:cubicBezTo>
                          <a:pt x="274144" y="489871"/>
                          <a:pt x="274144" y="490442"/>
                          <a:pt x="274430" y="491299"/>
                        </a:cubicBezTo>
                        <a:cubicBezTo>
                          <a:pt x="275001" y="492824"/>
                          <a:pt x="274906" y="493871"/>
                          <a:pt x="274144" y="494633"/>
                        </a:cubicBezTo>
                        <a:cubicBezTo>
                          <a:pt x="272906" y="495776"/>
                          <a:pt x="270144" y="495491"/>
                          <a:pt x="265953" y="493776"/>
                        </a:cubicBezTo>
                        <a:cubicBezTo>
                          <a:pt x="263476" y="492728"/>
                          <a:pt x="262714" y="493681"/>
                          <a:pt x="261476" y="495300"/>
                        </a:cubicBezTo>
                        <a:cubicBezTo>
                          <a:pt x="260428" y="496729"/>
                          <a:pt x="259095" y="498443"/>
                          <a:pt x="256142" y="498348"/>
                        </a:cubicBezTo>
                        <a:cubicBezTo>
                          <a:pt x="255475" y="498348"/>
                          <a:pt x="254904" y="498253"/>
                          <a:pt x="254427" y="498158"/>
                        </a:cubicBezTo>
                        <a:cubicBezTo>
                          <a:pt x="253380" y="497967"/>
                          <a:pt x="252999" y="497872"/>
                          <a:pt x="252522" y="498253"/>
                        </a:cubicBezTo>
                        <a:cubicBezTo>
                          <a:pt x="250046" y="500539"/>
                          <a:pt x="247950" y="499301"/>
                          <a:pt x="246617" y="498443"/>
                        </a:cubicBezTo>
                        <a:cubicBezTo>
                          <a:pt x="245379" y="497681"/>
                          <a:pt x="244902" y="497491"/>
                          <a:pt x="244236" y="498062"/>
                        </a:cubicBezTo>
                        <a:cubicBezTo>
                          <a:pt x="243664" y="498539"/>
                          <a:pt x="242045" y="500063"/>
                          <a:pt x="240616" y="498824"/>
                        </a:cubicBezTo>
                        <a:cubicBezTo>
                          <a:pt x="240330" y="498539"/>
                          <a:pt x="240045" y="498539"/>
                          <a:pt x="238806" y="499682"/>
                        </a:cubicBezTo>
                        <a:cubicBezTo>
                          <a:pt x="237854" y="500539"/>
                          <a:pt x="236616" y="501682"/>
                          <a:pt x="234996" y="501206"/>
                        </a:cubicBezTo>
                        <a:cubicBezTo>
                          <a:pt x="233758" y="500824"/>
                          <a:pt x="231663" y="501491"/>
                          <a:pt x="230234" y="501968"/>
                        </a:cubicBezTo>
                        <a:cubicBezTo>
                          <a:pt x="228805" y="502444"/>
                          <a:pt x="228043" y="502634"/>
                          <a:pt x="227472" y="502253"/>
                        </a:cubicBezTo>
                        <a:cubicBezTo>
                          <a:pt x="227091" y="501968"/>
                          <a:pt x="225281" y="502920"/>
                          <a:pt x="224233" y="503396"/>
                        </a:cubicBezTo>
                        <a:cubicBezTo>
                          <a:pt x="222424" y="504349"/>
                          <a:pt x="220328" y="505397"/>
                          <a:pt x="218613" y="505111"/>
                        </a:cubicBezTo>
                        <a:cubicBezTo>
                          <a:pt x="217089" y="504920"/>
                          <a:pt x="216423" y="504920"/>
                          <a:pt x="216137" y="504920"/>
                        </a:cubicBezTo>
                        <a:cubicBezTo>
                          <a:pt x="216042" y="505492"/>
                          <a:pt x="215851" y="505968"/>
                          <a:pt x="215470" y="506349"/>
                        </a:cubicBezTo>
                        <a:cubicBezTo>
                          <a:pt x="214518" y="507301"/>
                          <a:pt x="212899" y="507206"/>
                          <a:pt x="211375" y="507206"/>
                        </a:cubicBezTo>
                        <a:cubicBezTo>
                          <a:pt x="210517" y="507206"/>
                          <a:pt x="209470" y="507206"/>
                          <a:pt x="209088" y="507397"/>
                        </a:cubicBezTo>
                        <a:cubicBezTo>
                          <a:pt x="207374" y="508254"/>
                          <a:pt x="202040" y="509207"/>
                          <a:pt x="200135" y="508349"/>
                        </a:cubicBezTo>
                        <a:cubicBezTo>
                          <a:pt x="197849" y="507397"/>
                          <a:pt x="196325" y="507111"/>
                          <a:pt x="195372" y="507492"/>
                        </a:cubicBezTo>
                        <a:cubicBezTo>
                          <a:pt x="194515" y="507873"/>
                          <a:pt x="194134" y="509111"/>
                          <a:pt x="193849" y="510254"/>
                        </a:cubicBezTo>
                        <a:cubicBezTo>
                          <a:pt x="193372" y="512064"/>
                          <a:pt x="192705" y="514350"/>
                          <a:pt x="189943" y="514350"/>
                        </a:cubicBezTo>
                        <a:cubicBezTo>
                          <a:pt x="189276" y="514350"/>
                          <a:pt x="188324" y="514255"/>
                          <a:pt x="187181" y="514160"/>
                        </a:cubicBezTo>
                        <a:cubicBezTo>
                          <a:pt x="184609" y="513874"/>
                          <a:pt x="181180" y="513397"/>
                          <a:pt x="179847" y="514636"/>
                        </a:cubicBezTo>
                        <a:cubicBezTo>
                          <a:pt x="179466" y="515017"/>
                          <a:pt x="179275" y="515493"/>
                          <a:pt x="179275" y="516160"/>
                        </a:cubicBezTo>
                        <a:cubicBezTo>
                          <a:pt x="179275" y="517303"/>
                          <a:pt x="178894" y="518160"/>
                          <a:pt x="178132" y="518732"/>
                        </a:cubicBezTo>
                        <a:cubicBezTo>
                          <a:pt x="176037" y="520351"/>
                          <a:pt x="171655" y="519303"/>
                          <a:pt x="168512" y="518541"/>
                        </a:cubicBezTo>
                        <a:cubicBezTo>
                          <a:pt x="167464" y="518255"/>
                          <a:pt x="166607" y="518065"/>
                          <a:pt x="166131" y="518065"/>
                        </a:cubicBezTo>
                        <a:cubicBezTo>
                          <a:pt x="165464" y="517970"/>
                          <a:pt x="165083" y="517493"/>
                          <a:pt x="164607" y="516731"/>
                        </a:cubicBezTo>
                        <a:cubicBezTo>
                          <a:pt x="163654" y="515493"/>
                          <a:pt x="162892" y="514541"/>
                          <a:pt x="161654" y="514922"/>
                        </a:cubicBezTo>
                        <a:cubicBezTo>
                          <a:pt x="160225" y="515398"/>
                          <a:pt x="154605" y="513779"/>
                          <a:pt x="153177" y="512255"/>
                        </a:cubicBezTo>
                        <a:cubicBezTo>
                          <a:pt x="152510" y="511493"/>
                          <a:pt x="152700" y="510826"/>
                          <a:pt x="152891" y="510635"/>
                        </a:cubicBezTo>
                        <a:cubicBezTo>
                          <a:pt x="152986" y="510445"/>
                          <a:pt x="152986" y="510254"/>
                          <a:pt x="152986" y="510254"/>
                        </a:cubicBezTo>
                        <a:lnTo>
                          <a:pt x="152986" y="510254"/>
                        </a:lnTo>
                        <a:cubicBezTo>
                          <a:pt x="152986" y="510254"/>
                          <a:pt x="152796" y="510064"/>
                          <a:pt x="152129" y="509968"/>
                        </a:cubicBezTo>
                        <a:cubicBezTo>
                          <a:pt x="148795" y="509492"/>
                          <a:pt x="141366" y="511683"/>
                          <a:pt x="140413" y="512636"/>
                        </a:cubicBezTo>
                        <a:cubicBezTo>
                          <a:pt x="140032" y="513016"/>
                          <a:pt x="139461" y="514064"/>
                          <a:pt x="138889" y="515112"/>
                        </a:cubicBezTo>
                        <a:cubicBezTo>
                          <a:pt x="137746" y="517398"/>
                          <a:pt x="136603" y="519493"/>
                          <a:pt x="135079" y="519493"/>
                        </a:cubicBezTo>
                        <a:cubicBezTo>
                          <a:pt x="134222" y="519493"/>
                          <a:pt x="133936" y="520160"/>
                          <a:pt x="133650" y="522256"/>
                        </a:cubicBezTo>
                        <a:cubicBezTo>
                          <a:pt x="133365" y="524066"/>
                          <a:pt x="132984" y="526352"/>
                          <a:pt x="130698" y="526637"/>
                        </a:cubicBezTo>
                        <a:cubicBezTo>
                          <a:pt x="129555" y="526828"/>
                          <a:pt x="128221" y="528638"/>
                          <a:pt x="127174" y="530066"/>
                        </a:cubicBezTo>
                        <a:cubicBezTo>
                          <a:pt x="126221" y="531495"/>
                          <a:pt x="125364" y="532543"/>
                          <a:pt x="124506" y="532924"/>
                        </a:cubicBezTo>
                        <a:cubicBezTo>
                          <a:pt x="124411" y="532924"/>
                          <a:pt x="124221" y="533019"/>
                          <a:pt x="123935" y="533210"/>
                        </a:cubicBezTo>
                        <a:cubicBezTo>
                          <a:pt x="118125" y="535591"/>
                          <a:pt x="116601" y="535781"/>
                          <a:pt x="115839" y="535114"/>
                        </a:cubicBezTo>
                        <a:cubicBezTo>
                          <a:pt x="115458" y="534829"/>
                          <a:pt x="115362" y="534448"/>
                          <a:pt x="115458" y="533972"/>
                        </a:cubicBezTo>
                        <a:cubicBezTo>
                          <a:pt x="115648" y="532924"/>
                          <a:pt x="115267" y="531209"/>
                          <a:pt x="114886" y="531114"/>
                        </a:cubicBezTo>
                        <a:lnTo>
                          <a:pt x="114886" y="531114"/>
                        </a:lnTo>
                        <a:cubicBezTo>
                          <a:pt x="114886" y="531114"/>
                          <a:pt x="114791" y="531114"/>
                          <a:pt x="114600" y="531305"/>
                        </a:cubicBezTo>
                        <a:cubicBezTo>
                          <a:pt x="112791" y="532543"/>
                          <a:pt x="110505" y="531781"/>
                          <a:pt x="108409" y="531019"/>
                        </a:cubicBezTo>
                        <a:cubicBezTo>
                          <a:pt x="105456" y="529971"/>
                          <a:pt x="103647" y="529400"/>
                          <a:pt x="102504" y="532162"/>
                        </a:cubicBezTo>
                        <a:cubicBezTo>
                          <a:pt x="102218" y="532829"/>
                          <a:pt x="101742" y="533019"/>
                          <a:pt x="101456" y="533114"/>
                        </a:cubicBezTo>
                        <a:cubicBezTo>
                          <a:pt x="100694" y="533305"/>
                          <a:pt x="99932" y="532733"/>
                          <a:pt x="99170" y="532162"/>
                        </a:cubicBezTo>
                        <a:cubicBezTo>
                          <a:pt x="98598" y="531686"/>
                          <a:pt x="97836" y="531114"/>
                          <a:pt x="97360" y="531209"/>
                        </a:cubicBezTo>
                        <a:cubicBezTo>
                          <a:pt x="94407" y="531686"/>
                          <a:pt x="93455" y="531686"/>
                          <a:pt x="92883" y="531019"/>
                        </a:cubicBezTo>
                        <a:cubicBezTo>
                          <a:pt x="92502" y="530543"/>
                          <a:pt x="92693" y="529876"/>
                          <a:pt x="92883" y="529495"/>
                        </a:cubicBezTo>
                        <a:cubicBezTo>
                          <a:pt x="93074" y="529019"/>
                          <a:pt x="93169" y="528542"/>
                          <a:pt x="93074" y="527971"/>
                        </a:cubicBezTo>
                        <a:cubicBezTo>
                          <a:pt x="92407" y="525685"/>
                          <a:pt x="94026" y="524351"/>
                          <a:pt x="95169" y="523399"/>
                        </a:cubicBezTo>
                        <a:cubicBezTo>
                          <a:pt x="95646" y="523018"/>
                          <a:pt x="96217" y="522541"/>
                          <a:pt x="96217" y="522256"/>
                        </a:cubicBezTo>
                        <a:cubicBezTo>
                          <a:pt x="96217" y="522161"/>
                          <a:pt x="96122" y="521970"/>
                          <a:pt x="95741" y="521684"/>
                        </a:cubicBezTo>
                        <a:cubicBezTo>
                          <a:pt x="93360" y="519493"/>
                          <a:pt x="94122" y="517303"/>
                          <a:pt x="94693" y="515779"/>
                        </a:cubicBezTo>
                        <a:cubicBezTo>
                          <a:pt x="95074" y="514731"/>
                          <a:pt x="95265" y="514160"/>
                          <a:pt x="94979" y="513683"/>
                        </a:cubicBezTo>
                        <a:cubicBezTo>
                          <a:pt x="94407" y="512731"/>
                          <a:pt x="92883" y="513302"/>
                          <a:pt x="90598" y="514445"/>
                        </a:cubicBezTo>
                        <a:cubicBezTo>
                          <a:pt x="89073" y="515207"/>
                          <a:pt x="87550" y="515969"/>
                          <a:pt x="86216" y="515874"/>
                        </a:cubicBezTo>
                        <a:cubicBezTo>
                          <a:pt x="85168" y="515874"/>
                          <a:pt x="84216" y="516445"/>
                          <a:pt x="83168" y="517112"/>
                        </a:cubicBezTo>
                        <a:cubicBezTo>
                          <a:pt x="81549" y="518065"/>
                          <a:pt x="79453" y="519303"/>
                          <a:pt x="77262" y="517684"/>
                        </a:cubicBezTo>
                        <a:cubicBezTo>
                          <a:pt x="76500" y="517112"/>
                          <a:pt x="75643" y="517017"/>
                          <a:pt x="74596" y="516731"/>
                        </a:cubicBezTo>
                        <a:cubicBezTo>
                          <a:pt x="72881" y="516445"/>
                          <a:pt x="70881" y="515969"/>
                          <a:pt x="69166" y="513683"/>
                        </a:cubicBezTo>
                        <a:lnTo>
                          <a:pt x="68976" y="513397"/>
                        </a:lnTo>
                        <a:cubicBezTo>
                          <a:pt x="67547" y="511207"/>
                          <a:pt x="66880" y="510921"/>
                          <a:pt x="66785" y="510921"/>
                        </a:cubicBezTo>
                        <a:cubicBezTo>
                          <a:pt x="66785" y="510921"/>
                          <a:pt x="66690" y="511016"/>
                          <a:pt x="66690" y="511112"/>
                        </a:cubicBezTo>
                        <a:cubicBezTo>
                          <a:pt x="66499" y="511493"/>
                          <a:pt x="66404" y="511874"/>
                          <a:pt x="66213" y="512159"/>
                        </a:cubicBezTo>
                        <a:cubicBezTo>
                          <a:pt x="65261" y="514160"/>
                          <a:pt x="64880" y="515017"/>
                          <a:pt x="66880" y="517589"/>
                        </a:cubicBezTo>
                        <a:cubicBezTo>
                          <a:pt x="67833" y="518922"/>
                          <a:pt x="67166" y="519589"/>
                          <a:pt x="66975" y="519779"/>
                        </a:cubicBezTo>
                        <a:cubicBezTo>
                          <a:pt x="66118" y="520446"/>
                          <a:pt x="64499" y="519970"/>
                          <a:pt x="63737" y="519208"/>
                        </a:cubicBezTo>
                        <a:cubicBezTo>
                          <a:pt x="62403" y="517779"/>
                          <a:pt x="61546" y="517493"/>
                          <a:pt x="61165" y="517493"/>
                        </a:cubicBezTo>
                        <a:cubicBezTo>
                          <a:pt x="60689" y="517493"/>
                          <a:pt x="60308" y="517874"/>
                          <a:pt x="59736" y="518541"/>
                        </a:cubicBezTo>
                        <a:cubicBezTo>
                          <a:pt x="58879" y="519493"/>
                          <a:pt x="57641" y="520827"/>
                          <a:pt x="55450" y="519493"/>
                        </a:cubicBezTo>
                        <a:cubicBezTo>
                          <a:pt x="54879" y="519303"/>
                          <a:pt x="52307" y="520827"/>
                          <a:pt x="50783" y="521780"/>
                        </a:cubicBezTo>
                        <a:cubicBezTo>
                          <a:pt x="47259" y="523875"/>
                          <a:pt x="43925" y="525875"/>
                          <a:pt x="42210" y="524161"/>
                        </a:cubicBezTo>
                        <a:cubicBezTo>
                          <a:pt x="40496" y="522446"/>
                          <a:pt x="37734" y="521208"/>
                          <a:pt x="35448" y="522065"/>
                        </a:cubicBezTo>
                        <a:cubicBezTo>
                          <a:pt x="34019" y="522637"/>
                          <a:pt x="33162" y="521875"/>
                          <a:pt x="32685" y="521494"/>
                        </a:cubicBezTo>
                        <a:cubicBezTo>
                          <a:pt x="32590" y="521399"/>
                          <a:pt x="32495" y="521303"/>
                          <a:pt x="32400" y="521303"/>
                        </a:cubicBezTo>
                        <a:cubicBezTo>
                          <a:pt x="32400" y="521303"/>
                          <a:pt x="32209" y="521399"/>
                          <a:pt x="31923" y="521780"/>
                        </a:cubicBezTo>
                        <a:cubicBezTo>
                          <a:pt x="31638" y="522065"/>
                          <a:pt x="31257" y="522256"/>
                          <a:pt x="30495" y="522541"/>
                        </a:cubicBezTo>
                        <a:cubicBezTo>
                          <a:pt x="29923" y="522732"/>
                          <a:pt x="28971" y="523113"/>
                          <a:pt x="28685" y="523399"/>
                        </a:cubicBezTo>
                        <a:cubicBezTo>
                          <a:pt x="28590" y="523589"/>
                          <a:pt x="28590" y="523780"/>
                          <a:pt x="28780" y="524256"/>
                        </a:cubicBezTo>
                        <a:cubicBezTo>
                          <a:pt x="28875" y="524542"/>
                          <a:pt x="29066" y="525209"/>
                          <a:pt x="28494" y="525589"/>
                        </a:cubicBezTo>
                        <a:lnTo>
                          <a:pt x="27923" y="525971"/>
                        </a:lnTo>
                        <a:cubicBezTo>
                          <a:pt x="26971" y="526447"/>
                          <a:pt x="26589" y="526733"/>
                          <a:pt x="26208" y="527876"/>
                        </a:cubicBezTo>
                        <a:cubicBezTo>
                          <a:pt x="26018" y="528447"/>
                          <a:pt x="25351" y="529019"/>
                          <a:pt x="24113" y="530066"/>
                        </a:cubicBezTo>
                        <a:cubicBezTo>
                          <a:pt x="23065" y="530924"/>
                          <a:pt x="20970" y="532829"/>
                          <a:pt x="21065" y="533591"/>
                        </a:cubicBezTo>
                        <a:cubicBezTo>
                          <a:pt x="21065" y="533686"/>
                          <a:pt x="21160" y="533686"/>
                          <a:pt x="21255" y="533781"/>
                        </a:cubicBezTo>
                        <a:cubicBezTo>
                          <a:pt x="23827" y="535210"/>
                          <a:pt x="23256" y="538639"/>
                          <a:pt x="22875" y="540925"/>
                        </a:cubicBezTo>
                        <a:lnTo>
                          <a:pt x="22779" y="541211"/>
                        </a:lnTo>
                        <a:cubicBezTo>
                          <a:pt x="22589" y="542068"/>
                          <a:pt x="21636" y="543020"/>
                          <a:pt x="20017" y="544449"/>
                        </a:cubicBezTo>
                        <a:cubicBezTo>
                          <a:pt x="19255" y="545116"/>
                          <a:pt x="18493" y="545783"/>
                          <a:pt x="18112" y="546259"/>
                        </a:cubicBezTo>
                        <a:lnTo>
                          <a:pt x="17826" y="546640"/>
                        </a:lnTo>
                        <a:cubicBezTo>
                          <a:pt x="17064" y="547688"/>
                          <a:pt x="16588" y="548069"/>
                          <a:pt x="14874" y="547783"/>
                        </a:cubicBezTo>
                        <a:lnTo>
                          <a:pt x="14112" y="547688"/>
                        </a:lnTo>
                        <a:cubicBezTo>
                          <a:pt x="12778" y="547497"/>
                          <a:pt x="11635" y="547211"/>
                          <a:pt x="10587" y="546640"/>
                        </a:cubicBezTo>
                        <a:lnTo>
                          <a:pt x="10111" y="546354"/>
                        </a:lnTo>
                        <a:cubicBezTo>
                          <a:pt x="8682" y="545497"/>
                          <a:pt x="7730" y="545211"/>
                          <a:pt x="7444" y="545306"/>
                        </a:cubicBezTo>
                        <a:cubicBezTo>
                          <a:pt x="7349" y="545402"/>
                          <a:pt x="7063" y="545783"/>
                          <a:pt x="6968" y="546068"/>
                        </a:cubicBezTo>
                        <a:cubicBezTo>
                          <a:pt x="6492" y="546926"/>
                          <a:pt x="5825" y="548259"/>
                          <a:pt x="3920" y="547878"/>
                        </a:cubicBezTo>
                        <a:cubicBezTo>
                          <a:pt x="3920" y="547878"/>
                          <a:pt x="3920" y="547878"/>
                          <a:pt x="3825" y="547878"/>
                        </a:cubicBezTo>
                        <a:cubicBezTo>
                          <a:pt x="4015" y="548259"/>
                          <a:pt x="4206" y="548640"/>
                          <a:pt x="4206" y="549116"/>
                        </a:cubicBezTo>
                        <a:cubicBezTo>
                          <a:pt x="4206" y="549783"/>
                          <a:pt x="3825" y="550450"/>
                          <a:pt x="3444" y="551021"/>
                        </a:cubicBezTo>
                        <a:cubicBezTo>
                          <a:pt x="3253" y="551402"/>
                          <a:pt x="2967" y="551783"/>
                          <a:pt x="2872" y="552069"/>
                        </a:cubicBezTo>
                        <a:cubicBezTo>
                          <a:pt x="3158" y="552450"/>
                          <a:pt x="3444" y="552831"/>
                          <a:pt x="3348" y="553307"/>
                        </a:cubicBezTo>
                        <a:cubicBezTo>
                          <a:pt x="3253" y="553593"/>
                          <a:pt x="3253" y="553688"/>
                          <a:pt x="3253" y="553784"/>
                        </a:cubicBezTo>
                        <a:cubicBezTo>
                          <a:pt x="3348" y="553784"/>
                          <a:pt x="3444" y="553784"/>
                          <a:pt x="3634" y="553879"/>
                        </a:cubicBezTo>
                        <a:cubicBezTo>
                          <a:pt x="5253" y="554069"/>
                          <a:pt x="5158" y="555212"/>
                          <a:pt x="5158" y="556165"/>
                        </a:cubicBezTo>
                        <a:cubicBezTo>
                          <a:pt x="5158" y="556451"/>
                          <a:pt x="5158" y="556736"/>
                          <a:pt x="5158" y="557117"/>
                        </a:cubicBezTo>
                        <a:cubicBezTo>
                          <a:pt x="5158" y="558165"/>
                          <a:pt x="5444" y="558737"/>
                          <a:pt x="5730" y="559403"/>
                        </a:cubicBezTo>
                        <a:cubicBezTo>
                          <a:pt x="6111" y="560261"/>
                          <a:pt x="6587" y="561118"/>
                          <a:pt x="6206" y="562642"/>
                        </a:cubicBezTo>
                        <a:cubicBezTo>
                          <a:pt x="5920" y="563880"/>
                          <a:pt x="5920" y="564547"/>
                          <a:pt x="5920" y="565309"/>
                        </a:cubicBezTo>
                        <a:lnTo>
                          <a:pt x="5920" y="565499"/>
                        </a:lnTo>
                        <a:cubicBezTo>
                          <a:pt x="5920" y="565690"/>
                          <a:pt x="6015" y="565880"/>
                          <a:pt x="6111" y="565880"/>
                        </a:cubicBezTo>
                        <a:cubicBezTo>
                          <a:pt x="6111" y="565880"/>
                          <a:pt x="6206" y="565976"/>
                          <a:pt x="6396" y="565880"/>
                        </a:cubicBezTo>
                        <a:cubicBezTo>
                          <a:pt x="6682" y="565690"/>
                          <a:pt x="7444" y="565214"/>
                          <a:pt x="8206" y="565690"/>
                        </a:cubicBezTo>
                        <a:cubicBezTo>
                          <a:pt x="8873" y="566071"/>
                          <a:pt x="8968" y="566928"/>
                          <a:pt x="8968" y="567690"/>
                        </a:cubicBezTo>
                        <a:lnTo>
                          <a:pt x="8968" y="568262"/>
                        </a:lnTo>
                        <a:cubicBezTo>
                          <a:pt x="8968" y="569405"/>
                          <a:pt x="8968" y="570357"/>
                          <a:pt x="8301" y="571500"/>
                        </a:cubicBezTo>
                        <a:cubicBezTo>
                          <a:pt x="7921" y="572167"/>
                          <a:pt x="7444" y="572929"/>
                          <a:pt x="6682" y="572929"/>
                        </a:cubicBezTo>
                        <a:cubicBezTo>
                          <a:pt x="6015" y="572929"/>
                          <a:pt x="5539" y="572453"/>
                          <a:pt x="5349" y="572262"/>
                        </a:cubicBezTo>
                        <a:cubicBezTo>
                          <a:pt x="4492" y="571214"/>
                          <a:pt x="4206" y="571119"/>
                          <a:pt x="3825" y="571405"/>
                        </a:cubicBezTo>
                        <a:cubicBezTo>
                          <a:pt x="2777" y="572167"/>
                          <a:pt x="2777" y="572167"/>
                          <a:pt x="2396" y="572834"/>
                        </a:cubicBezTo>
                        <a:cubicBezTo>
                          <a:pt x="2015" y="573500"/>
                          <a:pt x="2205" y="574167"/>
                          <a:pt x="2396" y="575024"/>
                        </a:cubicBezTo>
                        <a:cubicBezTo>
                          <a:pt x="2682" y="576167"/>
                          <a:pt x="2967" y="577406"/>
                          <a:pt x="2301" y="578644"/>
                        </a:cubicBezTo>
                        <a:cubicBezTo>
                          <a:pt x="1920" y="579311"/>
                          <a:pt x="1920" y="579787"/>
                          <a:pt x="1920" y="580358"/>
                        </a:cubicBezTo>
                        <a:cubicBezTo>
                          <a:pt x="1920" y="580644"/>
                          <a:pt x="1920" y="581025"/>
                          <a:pt x="1825" y="581406"/>
                        </a:cubicBezTo>
                        <a:cubicBezTo>
                          <a:pt x="1920" y="581882"/>
                          <a:pt x="1825" y="582549"/>
                          <a:pt x="1729" y="583311"/>
                        </a:cubicBezTo>
                        <a:cubicBezTo>
                          <a:pt x="1634" y="584264"/>
                          <a:pt x="1539" y="585311"/>
                          <a:pt x="1729" y="586073"/>
                        </a:cubicBezTo>
                        <a:lnTo>
                          <a:pt x="110" y="586359"/>
                        </a:lnTo>
                        <a:cubicBezTo>
                          <a:pt x="-81" y="585311"/>
                          <a:pt x="15" y="584168"/>
                          <a:pt x="110" y="583121"/>
                        </a:cubicBezTo>
                        <a:cubicBezTo>
                          <a:pt x="205" y="582454"/>
                          <a:pt x="205" y="581787"/>
                          <a:pt x="205" y="581311"/>
                        </a:cubicBezTo>
                        <a:cubicBezTo>
                          <a:pt x="300" y="580835"/>
                          <a:pt x="300" y="580549"/>
                          <a:pt x="300" y="580263"/>
                        </a:cubicBezTo>
                        <a:cubicBezTo>
                          <a:pt x="300" y="579596"/>
                          <a:pt x="396" y="578834"/>
                          <a:pt x="872" y="577882"/>
                        </a:cubicBezTo>
                        <a:cubicBezTo>
                          <a:pt x="1253" y="577215"/>
                          <a:pt x="1062" y="576358"/>
                          <a:pt x="777" y="575405"/>
                        </a:cubicBezTo>
                        <a:cubicBezTo>
                          <a:pt x="491" y="574358"/>
                          <a:pt x="205" y="573214"/>
                          <a:pt x="872" y="572167"/>
                        </a:cubicBezTo>
                        <a:cubicBezTo>
                          <a:pt x="1444" y="571024"/>
                          <a:pt x="1634" y="570929"/>
                          <a:pt x="2872" y="570071"/>
                        </a:cubicBezTo>
                        <a:cubicBezTo>
                          <a:pt x="4682" y="568833"/>
                          <a:pt x="6015" y="570452"/>
                          <a:pt x="6587" y="571119"/>
                        </a:cubicBezTo>
                        <a:cubicBezTo>
                          <a:pt x="6587" y="571119"/>
                          <a:pt x="6587" y="571119"/>
                          <a:pt x="6587" y="571119"/>
                        </a:cubicBezTo>
                        <a:cubicBezTo>
                          <a:pt x="6682" y="571024"/>
                          <a:pt x="6777" y="570833"/>
                          <a:pt x="6873" y="570643"/>
                        </a:cubicBezTo>
                        <a:cubicBezTo>
                          <a:pt x="7349" y="569786"/>
                          <a:pt x="7349" y="569309"/>
                          <a:pt x="7349" y="568166"/>
                        </a:cubicBezTo>
                        <a:lnTo>
                          <a:pt x="7349" y="567595"/>
                        </a:lnTo>
                        <a:cubicBezTo>
                          <a:pt x="7349" y="567404"/>
                          <a:pt x="7349" y="567309"/>
                          <a:pt x="7349" y="567214"/>
                        </a:cubicBezTo>
                        <a:cubicBezTo>
                          <a:pt x="7349" y="567214"/>
                          <a:pt x="7349" y="567214"/>
                          <a:pt x="7254" y="567214"/>
                        </a:cubicBezTo>
                        <a:cubicBezTo>
                          <a:pt x="6682" y="567595"/>
                          <a:pt x="5920" y="567595"/>
                          <a:pt x="5349" y="567214"/>
                        </a:cubicBezTo>
                        <a:cubicBezTo>
                          <a:pt x="4682" y="566833"/>
                          <a:pt x="4301" y="566166"/>
                          <a:pt x="4301" y="565404"/>
                        </a:cubicBezTo>
                        <a:lnTo>
                          <a:pt x="4301" y="565214"/>
                        </a:lnTo>
                        <a:cubicBezTo>
                          <a:pt x="4301" y="564452"/>
                          <a:pt x="4301" y="563594"/>
                          <a:pt x="4682" y="562166"/>
                        </a:cubicBezTo>
                        <a:cubicBezTo>
                          <a:pt x="4968" y="561213"/>
                          <a:pt x="4682" y="560737"/>
                          <a:pt x="4301" y="559975"/>
                        </a:cubicBezTo>
                        <a:cubicBezTo>
                          <a:pt x="3920" y="559308"/>
                          <a:pt x="3539" y="558356"/>
                          <a:pt x="3539" y="557022"/>
                        </a:cubicBezTo>
                        <a:cubicBezTo>
                          <a:pt x="3539" y="556641"/>
                          <a:pt x="3539" y="556260"/>
                          <a:pt x="3634" y="555974"/>
                        </a:cubicBezTo>
                        <a:cubicBezTo>
                          <a:pt x="3634" y="555784"/>
                          <a:pt x="3634" y="555498"/>
                          <a:pt x="3634" y="555403"/>
                        </a:cubicBezTo>
                        <a:cubicBezTo>
                          <a:pt x="3634" y="555403"/>
                          <a:pt x="3539" y="555403"/>
                          <a:pt x="3539" y="555403"/>
                        </a:cubicBezTo>
                        <a:cubicBezTo>
                          <a:pt x="2967" y="555308"/>
                          <a:pt x="2301" y="555212"/>
                          <a:pt x="1920" y="554641"/>
                        </a:cubicBezTo>
                        <a:cubicBezTo>
                          <a:pt x="1634" y="554164"/>
                          <a:pt x="1634" y="553593"/>
                          <a:pt x="1729" y="553022"/>
                        </a:cubicBezTo>
                        <a:cubicBezTo>
                          <a:pt x="1729" y="553022"/>
                          <a:pt x="1729" y="553022"/>
                          <a:pt x="1634" y="552926"/>
                        </a:cubicBezTo>
                        <a:cubicBezTo>
                          <a:pt x="1444" y="552641"/>
                          <a:pt x="1158" y="552355"/>
                          <a:pt x="1158" y="551974"/>
                        </a:cubicBezTo>
                        <a:cubicBezTo>
                          <a:pt x="1253" y="551307"/>
                          <a:pt x="1634" y="550640"/>
                          <a:pt x="2015" y="549974"/>
                        </a:cubicBezTo>
                        <a:cubicBezTo>
                          <a:pt x="2205" y="549593"/>
                          <a:pt x="2586" y="549021"/>
                          <a:pt x="2586" y="548831"/>
                        </a:cubicBezTo>
                        <a:cubicBezTo>
                          <a:pt x="2586" y="548735"/>
                          <a:pt x="2396" y="548450"/>
                          <a:pt x="2205" y="548259"/>
                        </a:cubicBezTo>
                        <a:lnTo>
                          <a:pt x="2015" y="547973"/>
                        </a:lnTo>
                        <a:cubicBezTo>
                          <a:pt x="1825" y="547783"/>
                          <a:pt x="1348" y="547021"/>
                          <a:pt x="1825" y="546354"/>
                        </a:cubicBezTo>
                        <a:cubicBezTo>
                          <a:pt x="2301" y="545687"/>
                          <a:pt x="3253" y="545878"/>
                          <a:pt x="4301" y="546068"/>
                        </a:cubicBezTo>
                        <a:cubicBezTo>
                          <a:pt x="4873" y="546164"/>
                          <a:pt x="5063" y="545973"/>
                          <a:pt x="5539" y="545116"/>
                        </a:cubicBezTo>
                        <a:cubicBezTo>
                          <a:pt x="5825" y="544544"/>
                          <a:pt x="6206" y="543878"/>
                          <a:pt x="6873" y="543592"/>
                        </a:cubicBezTo>
                        <a:cubicBezTo>
                          <a:pt x="8016" y="543116"/>
                          <a:pt x="9540" y="543878"/>
                          <a:pt x="10969" y="544735"/>
                        </a:cubicBezTo>
                        <a:lnTo>
                          <a:pt x="11350" y="544925"/>
                        </a:lnTo>
                        <a:cubicBezTo>
                          <a:pt x="12207" y="545402"/>
                          <a:pt x="13159" y="545592"/>
                          <a:pt x="14398" y="545783"/>
                        </a:cubicBezTo>
                        <a:lnTo>
                          <a:pt x="15159" y="545878"/>
                        </a:lnTo>
                        <a:cubicBezTo>
                          <a:pt x="16017" y="546068"/>
                          <a:pt x="16017" y="546068"/>
                          <a:pt x="16493" y="545402"/>
                        </a:cubicBezTo>
                        <a:lnTo>
                          <a:pt x="16779" y="545021"/>
                        </a:lnTo>
                        <a:cubicBezTo>
                          <a:pt x="17255" y="544354"/>
                          <a:pt x="18017" y="543687"/>
                          <a:pt x="18874" y="542925"/>
                        </a:cubicBezTo>
                        <a:cubicBezTo>
                          <a:pt x="19636" y="542258"/>
                          <a:pt x="20970" y="541115"/>
                          <a:pt x="21065" y="540639"/>
                        </a:cubicBezTo>
                        <a:lnTo>
                          <a:pt x="21160" y="540353"/>
                        </a:lnTo>
                        <a:cubicBezTo>
                          <a:pt x="21446" y="538448"/>
                          <a:pt x="21922" y="535686"/>
                          <a:pt x="20398" y="534829"/>
                        </a:cubicBezTo>
                        <a:cubicBezTo>
                          <a:pt x="19636" y="534448"/>
                          <a:pt x="19446" y="533876"/>
                          <a:pt x="19446" y="533400"/>
                        </a:cubicBezTo>
                        <a:cubicBezTo>
                          <a:pt x="19255" y="531971"/>
                          <a:pt x="20875" y="530447"/>
                          <a:pt x="23065" y="528542"/>
                        </a:cubicBezTo>
                        <a:cubicBezTo>
                          <a:pt x="23732" y="527971"/>
                          <a:pt x="24589" y="527209"/>
                          <a:pt x="24684" y="526923"/>
                        </a:cubicBezTo>
                        <a:cubicBezTo>
                          <a:pt x="25351" y="525209"/>
                          <a:pt x="26113" y="524828"/>
                          <a:pt x="27161" y="524256"/>
                        </a:cubicBezTo>
                        <a:lnTo>
                          <a:pt x="27256" y="524256"/>
                        </a:lnTo>
                        <a:cubicBezTo>
                          <a:pt x="27066" y="523589"/>
                          <a:pt x="26971" y="522827"/>
                          <a:pt x="27637" y="522065"/>
                        </a:cubicBezTo>
                        <a:cubicBezTo>
                          <a:pt x="28209" y="521494"/>
                          <a:pt x="29256" y="521113"/>
                          <a:pt x="30114" y="520827"/>
                        </a:cubicBezTo>
                        <a:cubicBezTo>
                          <a:pt x="30400" y="520732"/>
                          <a:pt x="30780" y="520541"/>
                          <a:pt x="30971" y="520541"/>
                        </a:cubicBezTo>
                        <a:cubicBezTo>
                          <a:pt x="31447" y="519970"/>
                          <a:pt x="31923" y="519589"/>
                          <a:pt x="32495" y="519589"/>
                        </a:cubicBezTo>
                        <a:cubicBezTo>
                          <a:pt x="33162" y="519589"/>
                          <a:pt x="33543" y="519874"/>
                          <a:pt x="33924" y="520160"/>
                        </a:cubicBezTo>
                        <a:cubicBezTo>
                          <a:pt x="34305" y="520541"/>
                          <a:pt x="34495" y="520637"/>
                          <a:pt x="35067" y="520446"/>
                        </a:cubicBezTo>
                        <a:cubicBezTo>
                          <a:pt x="38019" y="519303"/>
                          <a:pt x="41544" y="520922"/>
                          <a:pt x="43544" y="522827"/>
                        </a:cubicBezTo>
                        <a:cubicBezTo>
                          <a:pt x="44306" y="523589"/>
                          <a:pt x="48021" y="521494"/>
                          <a:pt x="50116" y="520256"/>
                        </a:cubicBezTo>
                        <a:cubicBezTo>
                          <a:pt x="53355" y="518351"/>
                          <a:pt x="55260" y="517303"/>
                          <a:pt x="56498" y="518065"/>
                        </a:cubicBezTo>
                        <a:cubicBezTo>
                          <a:pt x="57450" y="518636"/>
                          <a:pt x="57831" y="518351"/>
                          <a:pt x="58689" y="517398"/>
                        </a:cubicBezTo>
                        <a:cubicBezTo>
                          <a:pt x="59355" y="516731"/>
                          <a:pt x="60117" y="515874"/>
                          <a:pt x="61356" y="515874"/>
                        </a:cubicBezTo>
                        <a:cubicBezTo>
                          <a:pt x="62403" y="515874"/>
                          <a:pt x="63642" y="516541"/>
                          <a:pt x="65166" y="518160"/>
                        </a:cubicBezTo>
                        <a:cubicBezTo>
                          <a:pt x="65261" y="518351"/>
                          <a:pt x="65547" y="518446"/>
                          <a:pt x="65737" y="518541"/>
                        </a:cubicBezTo>
                        <a:cubicBezTo>
                          <a:pt x="63451" y="515493"/>
                          <a:pt x="64023" y="513969"/>
                          <a:pt x="65071" y="511683"/>
                        </a:cubicBezTo>
                        <a:cubicBezTo>
                          <a:pt x="65166" y="511397"/>
                          <a:pt x="65356" y="511016"/>
                          <a:pt x="65547" y="510731"/>
                        </a:cubicBezTo>
                        <a:cubicBezTo>
                          <a:pt x="65928" y="509778"/>
                          <a:pt x="66594" y="509588"/>
                          <a:pt x="66975" y="509492"/>
                        </a:cubicBezTo>
                        <a:cubicBezTo>
                          <a:pt x="68309" y="509397"/>
                          <a:pt x="69547" y="511016"/>
                          <a:pt x="70690" y="512731"/>
                        </a:cubicBezTo>
                        <a:lnTo>
                          <a:pt x="70785" y="512921"/>
                        </a:lnTo>
                        <a:cubicBezTo>
                          <a:pt x="72024" y="514731"/>
                          <a:pt x="73548" y="515017"/>
                          <a:pt x="75167" y="515303"/>
                        </a:cubicBezTo>
                        <a:cubicBezTo>
                          <a:pt x="76310" y="515493"/>
                          <a:pt x="77453" y="515779"/>
                          <a:pt x="78501" y="516541"/>
                        </a:cubicBezTo>
                        <a:cubicBezTo>
                          <a:pt x="79739" y="517493"/>
                          <a:pt x="80787" y="516922"/>
                          <a:pt x="82596" y="515874"/>
                        </a:cubicBezTo>
                        <a:cubicBezTo>
                          <a:pt x="83835" y="515112"/>
                          <a:pt x="85073" y="514350"/>
                          <a:pt x="86597" y="514445"/>
                        </a:cubicBezTo>
                        <a:cubicBezTo>
                          <a:pt x="87550" y="514445"/>
                          <a:pt x="88883" y="513779"/>
                          <a:pt x="90217" y="513207"/>
                        </a:cubicBezTo>
                        <a:cubicBezTo>
                          <a:pt x="92502" y="512159"/>
                          <a:pt x="95360" y="510731"/>
                          <a:pt x="96694" y="513112"/>
                        </a:cubicBezTo>
                        <a:cubicBezTo>
                          <a:pt x="97360" y="514255"/>
                          <a:pt x="96979" y="515493"/>
                          <a:pt x="96503" y="516636"/>
                        </a:cubicBezTo>
                        <a:cubicBezTo>
                          <a:pt x="95931" y="518160"/>
                          <a:pt x="95550" y="519398"/>
                          <a:pt x="97075" y="520827"/>
                        </a:cubicBezTo>
                        <a:cubicBezTo>
                          <a:pt x="97741" y="521399"/>
                          <a:pt x="98122" y="522065"/>
                          <a:pt x="98027" y="522732"/>
                        </a:cubicBezTo>
                        <a:cubicBezTo>
                          <a:pt x="98027" y="523780"/>
                          <a:pt x="97170" y="524447"/>
                          <a:pt x="96312" y="525113"/>
                        </a:cubicBezTo>
                        <a:cubicBezTo>
                          <a:pt x="95074" y="526066"/>
                          <a:pt x="94407" y="526733"/>
                          <a:pt x="94788" y="527971"/>
                        </a:cubicBezTo>
                        <a:cubicBezTo>
                          <a:pt x="95074" y="528923"/>
                          <a:pt x="94884" y="529781"/>
                          <a:pt x="94693" y="530352"/>
                        </a:cubicBezTo>
                        <a:cubicBezTo>
                          <a:pt x="95169" y="530352"/>
                          <a:pt x="96122" y="530257"/>
                          <a:pt x="97360" y="530066"/>
                        </a:cubicBezTo>
                        <a:cubicBezTo>
                          <a:pt x="98503" y="529876"/>
                          <a:pt x="99551" y="530638"/>
                          <a:pt x="100408" y="531305"/>
                        </a:cubicBezTo>
                        <a:cubicBezTo>
                          <a:pt x="100694" y="531495"/>
                          <a:pt x="100980" y="531781"/>
                          <a:pt x="101265" y="531876"/>
                        </a:cubicBezTo>
                        <a:cubicBezTo>
                          <a:pt x="103171" y="527685"/>
                          <a:pt x="106504" y="528923"/>
                          <a:pt x="109267" y="529876"/>
                        </a:cubicBezTo>
                        <a:cubicBezTo>
                          <a:pt x="111076" y="530543"/>
                          <a:pt x="112791" y="531114"/>
                          <a:pt x="113934" y="530352"/>
                        </a:cubicBezTo>
                        <a:cubicBezTo>
                          <a:pt x="114981" y="529685"/>
                          <a:pt x="115743" y="529971"/>
                          <a:pt x="116125" y="530162"/>
                        </a:cubicBezTo>
                        <a:cubicBezTo>
                          <a:pt x="117267" y="530924"/>
                          <a:pt x="117458" y="533019"/>
                          <a:pt x="117458" y="534257"/>
                        </a:cubicBezTo>
                        <a:cubicBezTo>
                          <a:pt x="118125" y="534162"/>
                          <a:pt x="119744" y="533781"/>
                          <a:pt x="123649" y="532162"/>
                        </a:cubicBezTo>
                        <a:cubicBezTo>
                          <a:pt x="123935" y="532067"/>
                          <a:pt x="124221" y="531971"/>
                          <a:pt x="124316" y="531876"/>
                        </a:cubicBezTo>
                        <a:cubicBezTo>
                          <a:pt x="124792" y="531686"/>
                          <a:pt x="125554" y="530543"/>
                          <a:pt x="126221" y="529590"/>
                        </a:cubicBezTo>
                        <a:cubicBezTo>
                          <a:pt x="127554" y="527780"/>
                          <a:pt x="128983" y="525685"/>
                          <a:pt x="130888" y="525494"/>
                        </a:cubicBezTo>
                        <a:cubicBezTo>
                          <a:pt x="131841" y="525399"/>
                          <a:pt x="132126" y="524447"/>
                          <a:pt x="132412" y="522446"/>
                        </a:cubicBezTo>
                        <a:cubicBezTo>
                          <a:pt x="132698" y="520732"/>
                          <a:pt x="133079" y="518351"/>
                          <a:pt x="135365" y="518351"/>
                        </a:cubicBezTo>
                        <a:cubicBezTo>
                          <a:pt x="135937" y="518255"/>
                          <a:pt x="137175" y="515969"/>
                          <a:pt x="137746" y="514826"/>
                        </a:cubicBezTo>
                        <a:cubicBezTo>
                          <a:pt x="138413" y="513588"/>
                          <a:pt x="138984" y="512540"/>
                          <a:pt x="139556" y="511969"/>
                        </a:cubicBezTo>
                        <a:cubicBezTo>
                          <a:pt x="141175" y="510349"/>
                          <a:pt x="151653" y="507587"/>
                          <a:pt x="154225" y="509397"/>
                        </a:cubicBezTo>
                        <a:cubicBezTo>
                          <a:pt x="154987" y="509968"/>
                          <a:pt x="155177" y="510826"/>
                          <a:pt x="154701" y="511683"/>
                        </a:cubicBezTo>
                        <a:cubicBezTo>
                          <a:pt x="155463" y="512636"/>
                          <a:pt x="160416" y="514160"/>
                          <a:pt x="161368" y="513874"/>
                        </a:cubicBezTo>
                        <a:cubicBezTo>
                          <a:pt x="163845" y="513016"/>
                          <a:pt x="165369" y="515112"/>
                          <a:pt x="166226" y="516255"/>
                        </a:cubicBezTo>
                        <a:cubicBezTo>
                          <a:pt x="166417" y="516445"/>
                          <a:pt x="166607" y="516826"/>
                          <a:pt x="166702" y="516922"/>
                        </a:cubicBezTo>
                        <a:cubicBezTo>
                          <a:pt x="167369" y="517017"/>
                          <a:pt x="168131" y="517208"/>
                          <a:pt x="169179" y="517493"/>
                        </a:cubicBezTo>
                        <a:cubicBezTo>
                          <a:pt x="171750" y="518160"/>
                          <a:pt x="175942" y="519113"/>
                          <a:pt x="177370" y="518065"/>
                        </a:cubicBezTo>
                        <a:cubicBezTo>
                          <a:pt x="177561" y="517874"/>
                          <a:pt x="177846" y="517589"/>
                          <a:pt x="177846" y="516826"/>
                        </a:cubicBezTo>
                        <a:cubicBezTo>
                          <a:pt x="177846" y="515684"/>
                          <a:pt x="178227" y="514731"/>
                          <a:pt x="178989" y="514064"/>
                        </a:cubicBezTo>
                        <a:cubicBezTo>
                          <a:pt x="180895" y="512350"/>
                          <a:pt x="184609" y="512826"/>
                          <a:pt x="187657" y="513207"/>
                        </a:cubicBezTo>
                        <a:cubicBezTo>
                          <a:pt x="188705" y="513302"/>
                          <a:pt x="189562" y="513397"/>
                          <a:pt x="190134" y="513397"/>
                        </a:cubicBezTo>
                        <a:cubicBezTo>
                          <a:pt x="191658" y="513397"/>
                          <a:pt x="191943" y="512350"/>
                          <a:pt x="192515" y="510445"/>
                        </a:cubicBezTo>
                        <a:cubicBezTo>
                          <a:pt x="192896" y="509016"/>
                          <a:pt x="193372" y="507301"/>
                          <a:pt x="194896" y="506635"/>
                        </a:cubicBezTo>
                        <a:cubicBezTo>
                          <a:pt x="196325" y="505968"/>
                          <a:pt x="198230" y="506254"/>
                          <a:pt x="200992" y="507492"/>
                        </a:cubicBezTo>
                        <a:cubicBezTo>
                          <a:pt x="202326" y="508064"/>
                          <a:pt x="207088" y="507301"/>
                          <a:pt x="208612" y="506635"/>
                        </a:cubicBezTo>
                        <a:cubicBezTo>
                          <a:pt x="209374" y="506254"/>
                          <a:pt x="210517" y="506254"/>
                          <a:pt x="211660" y="506254"/>
                        </a:cubicBezTo>
                        <a:cubicBezTo>
                          <a:pt x="212708" y="506254"/>
                          <a:pt x="214137" y="506349"/>
                          <a:pt x="214518" y="505873"/>
                        </a:cubicBezTo>
                        <a:cubicBezTo>
                          <a:pt x="214613" y="505778"/>
                          <a:pt x="214708" y="505587"/>
                          <a:pt x="214708" y="505206"/>
                        </a:cubicBezTo>
                        <a:cubicBezTo>
                          <a:pt x="214708" y="504825"/>
                          <a:pt x="214899" y="504539"/>
                          <a:pt x="215089" y="504349"/>
                        </a:cubicBezTo>
                        <a:cubicBezTo>
                          <a:pt x="215661" y="503872"/>
                          <a:pt x="216708" y="503777"/>
                          <a:pt x="218995" y="504158"/>
                        </a:cubicBezTo>
                        <a:cubicBezTo>
                          <a:pt x="220233" y="504349"/>
                          <a:pt x="222042" y="503396"/>
                          <a:pt x="223662" y="502634"/>
                        </a:cubicBezTo>
                        <a:cubicBezTo>
                          <a:pt x="225567" y="501682"/>
                          <a:pt x="227186" y="500920"/>
                          <a:pt x="228329" y="501491"/>
                        </a:cubicBezTo>
                        <a:cubicBezTo>
                          <a:pt x="228615" y="501491"/>
                          <a:pt x="229377" y="501206"/>
                          <a:pt x="229948" y="501110"/>
                        </a:cubicBezTo>
                        <a:cubicBezTo>
                          <a:pt x="231663" y="500634"/>
                          <a:pt x="233949" y="499872"/>
                          <a:pt x="235663" y="500348"/>
                        </a:cubicBezTo>
                        <a:cubicBezTo>
                          <a:pt x="236330" y="500539"/>
                          <a:pt x="236997" y="499967"/>
                          <a:pt x="237949" y="499110"/>
                        </a:cubicBezTo>
                        <a:cubicBezTo>
                          <a:pt x="238902" y="498253"/>
                          <a:pt x="240426" y="496919"/>
                          <a:pt x="241950" y="498253"/>
                        </a:cubicBezTo>
                        <a:cubicBezTo>
                          <a:pt x="242140" y="498443"/>
                          <a:pt x="242617" y="498062"/>
                          <a:pt x="243379" y="497491"/>
                        </a:cubicBezTo>
                        <a:cubicBezTo>
                          <a:pt x="244998" y="496062"/>
                          <a:pt x="246617" y="496919"/>
                          <a:pt x="247760" y="497681"/>
                        </a:cubicBezTo>
                        <a:cubicBezTo>
                          <a:pt x="249189" y="498539"/>
                          <a:pt x="250141" y="499110"/>
                          <a:pt x="251760" y="497681"/>
                        </a:cubicBezTo>
                        <a:cubicBezTo>
                          <a:pt x="252808" y="496729"/>
                          <a:pt x="253951" y="497014"/>
                          <a:pt x="254999" y="497205"/>
                        </a:cubicBezTo>
                        <a:cubicBezTo>
                          <a:pt x="255475" y="497300"/>
                          <a:pt x="255951" y="497395"/>
                          <a:pt x="256428" y="497395"/>
                        </a:cubicBezTo>
                        <a:cubicBezTo>
                          <a:pt x="258428" y="497395"/>
                          <a:pt x="259380" y="496348"/>
                          <a:pt x="260333" y="495014"/>
                        </a:cubicBezTo>
                        <a:cubicBezTo>
                          <a:pt x="261571" y="493395"/>
                          <a:pt x="263095" y="491490"/>
                          <a:pt x="266715" y="493014"/>
                        </a:cubicBezTo>
                        <a:cubicBezTo>
                          <a:pt x="270429" y="494538"/>
                          <a:pt x="272620" y="494729"/>
                          <a:pt x="273192" y="494252"/>
                        </a:cubicBezTo>
                        <a:cubicBezTo>
                          <a:pt x="273382" y="494062"/>
                          <a:pt x="273382" y="493490"/>
                          <a:pt x="273096" y="492633"/>
                        </a:cubicBezTo>
                        <a:cubicBezTo>
                          <a:pt x="272620" y="491299"/>
                          <a:pt x="272620" y="490252"/>
                          <a:pt x="273096" y="489395"/>
                        </a:cubicBezTo>
                        <a:cubicBezTo>
                          <a:pt x="273954" y="487966"/>
                          <a:pt x="275954" y="487775"/>
                          <a:pt x="277478" y="487585"/>
                        </a:cubicBezTo>
                        <a:cubicBezTo>
                          <a:pt x="278145" y="487489"/>
                          <a:pt x="278716" y="487394"/>
                          <a:pt x="279002" y="487299"/>
                        </a:cubicBezTo>
                        <a:cubicBezTo>
                          <a:pt x="279764" y="487013"/>
                          <a:pt x="279383" y="484822"/>
                          <a:pt x="279192" y="483013"/>
                        </a:cubicBezTo>
                        <a:cubicBezTo>
                          <a:pt x="278812" y="480536"/>
                          <a:pt x="278430" y="477774"/>
                          <a:pt x="279669" y="476060"/>
                        </a:cubicBezTo>
                        <a:cubicBezTo>
                          <a:pt x="280050" y="475488"/>
                          <a:pt x="280717" y="475107"/>
                          <a:pt x="281383" y="474821"/>
                        </a:cubicBezTo>
                        <a:cubicBezTo>
                          <a:pt x="281288" y="474726"/>
                          <a:pt x="281193" y="474726"/>
                          <a:pt x="281097" y="474631"/>
                        </a:cubicBezTo>
                        <a:cubicBezTo>
                          <a:pt x="280050" y="473869"/>
                          <a:pt x="279478" y="472916"/>
                          <a:pt x="279288" y="471773"/>
                        </a:cubicBezTo>
                        <a:cubicBezTo>
                          <a:pt x="278907" y="468916"/>
                          <a:pt x="281669" y="465772"/>
                          <a:pt x="283860" y="463201"/>
                        </a:cubicBezTo>
                        <a:cubicBezTo>
                          <a:pt x="284717" y="462153"/>
                          <a:pt x="285574" y="461105"/>
                          <a:pt x="285765" y="460629"/>
                        </a:cubicBezTo>
                        <a:cubicBezTo>
                          <a:pt x="285860" y="460343"/>
                          <a:pt x="285955" y="460153"/>
                          <a:pt x="286050" y="460058"/>
                        </a:cubicBezTo>
                        <a:lnTo>
                          <a:pt x="286050" y="460058"/>
                        </a:lnTo>
                        <a:lnTo>
                          <a:pt x="285955" y="459772"/>
                        </a:lnTo>
                        <a:lnTo>
                          <a:pt x="286431" y="459391"/>
                        </a:lnTo>
                        <a:cubicBezTo>
                          <a:pt x="286908" y="459010"/>
                          <a:pt x="288908" y="459105"/>
                          <a:pt x="289575" y="459676"/>
                        </a:cubicBezTo>
                        <a:cubicBezTo>
                          <a:pt x="289765" y="459772"/>
                          <a:pt x="290718" y="459962"/>
                          <a:pt x="292432" y="459486"/>
                        </a:cubicBezTo>
                        <a:cubicBezTo>
                          <a:pt x="293099" y="459295"/>
                          <a:pt x="294051" y="459295"/>
                          <a:pt x="295004" y="459295"/>
                        </a:cubicBezTo>
                        <a:cubicBezTo>
                          <a:pt x="295480" y="459295"/>
                          <a:pt x="296052" y="459295"/>
                          <a:pt x="296528" y="459295"/>
                        </a:cubicBezTo>
                        <a:cubicBezTo>
                          <a:pt x="293956" y="457867"/>
                          <a:pt x="291384" y="455486"/>
                          <a:pt x="291670" y="453199"/>
                        </a:cubicBezTo>
                        <a:cubicBezTo>
                          <a:pt x="291861" y="451676"/>
                          <a:pt x="293194" y="450533"/>
                          <a:pt x="295671" y="449770"/>
                        </a:cubicBezTo>
                        <a:lnTo>
                          <a:pt x="295861" y="449770"/>
                        </a:lnTo>
                        <a:cubicBezTo>
                          <a:pt x="297195" y="449770"/>
                          <a:pt x="298338" y="449294"/>
                          <a:pt x="299481" y="448913"/>
                        </a:cubicBezTo>
                        <a:cubicBezTo>
                          <a:pt x="301100" y="448247"/>
                          <a:pt x="302814" y="447580"/>
                          <a:pt x="305100" y="448342"/>
                        </a:cubicBezTo>
                        <a:cubicBezTo>
                          <a:pt x="305196" y="448342"/>
                          <a:pt x="305481" y="448532"/>
                          <a:pt x="305863" y="448723"/>
                        </a:cubicBezTo>
                        <a:cubicBezTo>
                          <a:pt x="306910" y="449294"/>
                          <a:pt x="307672" y="449580"/>
                          <a:pt x="308149" y="449770"/>
                        </a:cubicBezTo>
                        <a:cubicBezTo>
                          <a:pt x="308244" y="449009"/>
                          <a:pt x="308339" y="447580"/>
                          <a:pt x="308529" y="446532"/>
                        </a:cubicBezTo>
                        <a:cubicBezTo>
                          <a:pt x="308720" y="444627"/>
                          <a:pt x="308720" y="444341"/>
                          <a:pt x="308815" y="444151"/>
                        </a:cubicBezTo>
                        <a:cubicBezTo>
                          <a:pt x="308910" y="443960"/>
                          <a:pt x="309006" y="443674"/>
                          <a:pt x="309196" y="443389"/>
                        </a:cubicBezTo>
                        <a:cubicBezTo>
                          <a:pt x="309292" y="443198"/>
                          <a:pt x="309387" y="442913"/>
                          <a:pt x="309482" y="442722"/>
                        </a:cubicBezTo>
                        <a:cubicBezTo>
                          <a:pt x="308815" y="442627"/>
                          <a:pt x="307577" y="442341"/>
                          <a:pt x="307196" y="441389"/>
                        </a:cubicBezTo>
                        <a:cubicBezTo>
                          <a:pt x="306625" y="440055"/>
                          <a:pt x="307863" y="438531"/>
                          <a:pt x="309196" y="436816"/>
                        </a:cubicBezTo>
                        <a:cubicBezTo>
                          <a:pt x="310054" y="435674"/>
                          <a:pt x="311006" y="434435"/>
                          <a:pt x="311292" y="433483"/>
                        </a:cubicBezTo>
                        <a:lnTo>
                          <a:pt x="307958" y="418052"/>
                        </a:lnTo>
                        <a:lnTo>
                          <a:pt x="308053" y="417195"/>
                        </a:lnTo>
                        <a:cubicBezTo>
                          <a:pt x="308910" y="405765"/>
                          <a:pt x="308529" y="403193"/>
                          <a:pt x="308244" y="402717"/>
                        </a:cubicBezTo>
                        <a:cubicBezTo>
                          <a:pt x="307291" y="401574"/>
                          <a:pt x="307291" y="400145"/>
                          <a:pt x="308149" y="399383"/>
                        </a:cubicBezTo>
                        <a:cubicBezTo>
                          <a:pt x="309387" y="398431"/>
                          <a:pt x="310434" y="390906"/>
                          <a:pt x="310720" y="384429"/>
                        </a:cubicBezTo>
                        <a:cubicBezTo>
                          <a:pt x="310816" y="382048"/>
                          <a:pt x="311959" y="380714"/>
                          <a:pt x="312911" y="379666"/>
                        </a:cubicBezTo>
                        <a:cubicBezTo>
                          <a:pt x="314149" y="378333"/>
                          <a:pt x="314911" y="377381"/>
                          <a:pt x="313578" y="374333"/>
                        </a:cubicBezTo>
                        <a:cubicBezTo>
                          <a:pt x="313101" y="373285"/>
                          <a:pt x="312435" y="372713"/>
                          <a:pt x="311768" y="372142"/>
                        </a:cubicBezTo>
                        <a:cubicBezTo>
                          <a:pt x="310530" y="371094"/>
                          <a:pt x="309196" y="370046"/>
                          <a:pt x="309672" y="366522"/>
                        </a:cubicBezTo>
                        <a:cubicBezTo>
                          <a:pt x="309387" y="366427"/>
                          <a:pt x="308625" y="366427"/>
                          <a:pt x="308149" y="366427"/>
                        </a:cubicBezTo>
                        <a:cubicBezTo>
                          <a:pt x="306529" y="366332"/>
                          <a:pt x="304434" y="366332"/>
                          <a:pt x="303481" y="364617"/>
                        </a:cubicBezTo>
                        <a:cubicBezTo>
                          <a:pt x="302148" y="362045"/>
                          <a:pt x="301671" y="360331"/>
                          <a:pt x="302148" y="359093"/>
                        </a:cubicBezTo>
                        <a:cubicBezTo>
                          <a:pt x="302624" y="357664"/>
                          <a:pt x="304053" y="357092"/>
                          <a:pt x="305767" y="356330"/>
                        </a:cubicBezTo>
                        <a:cubicBezTo>
                          <a:pt x="306625" y="355949"/>
                          <a:pt x="307577" y="355568"/>
                          <a:pt x="308625" y="354901"/>
                        </a:cubicBezTo>
                        <a:cubicBezTo>
                          <a:pt x="311101" y="353473"/>
                          <a:pt x="313006" y="354425"/>
                          <a:pt x="314340" y="355187"/>
                        </a:cubicBezTo>
                        <a:cubicBezTo>
                          <a:pt x="315578" y="355854"/>
                          <a:pt x="316150" y="356140"/>
                          <a:pt x="317007" y="355473"/>
                        </a:cubicBezTo>
                        <a:cubicBezTo>
                          <a:pt x="318054" y="354616"/>
                          <a:pt x="319102" y="355283"/>
                          <a:pt x="319864" y="355664"/>
                        </a:cubicBezTo>
                        <a:cubicBezTo>
                          <a:pt x="320817" y="356235"/>
                          <a:pt x="321293" y="356521"/>
                          <a:pt x="322150" y="355378"/>
                        </a:cubicBezTo>
                        <a:cubicBezTo>
                          <a:pt x="323388" y="353854"/>
                          <a:pt x="325389" y="354330"/>
                          <a:pt x="327294" y="354806"/>
                        </a:cubicBezTo>
                        <a:cubicBezTo>
                          <a:pt x="328818" y="355187"/>
                          <a:pt x="330437" y="355568"/>
                          <a:pt x="331485" y="354997"/>
                        </a:cubicBezTo>
                        <a:cubicBezTo>
                          <a:pt x="333675" y="353663"/>
                          <a:pt x="335580" y="355092"/>
                          <a:pt x="336819" y="356235"/>
                        </a:cubicBezTo>
                        <a:cubicBezTo>
                          <a:pt x="338247" y="357378"/>
                          <a:pt x="338438" y="357378"/>
                          <a:pt x="338819" y="356997"/>
                        </a:cubicBezTo>
                        <a:cubicBezTo>
                          <a:pt x="341200" y="354425"/>
                          <a:pt x="354154" y="354806"/>
                          <a:pt x="356821" y="355378"/>
                        </a:cubicBezTo>
                        <a:cubicBezTo>
                          <a:pt x="358536" y="355759"/>
                          <a:pt x="359774" y="355854"/>
                          <a:pt x="361870" y="354520"/>
                        </a:cubicBezTo>
                        <a:cubicBezTo>
                          <a:pt x="363584" y="353378"/>
                          <a:pt x="368346" y="352139"/>
                          <a:pt x="370823" y="353473"/>
                        </a:cubicBezTo>
                        <a:cubicBezTo>
                          <a:pt x="371775" y="354044"/>
                          <a:pt x="372347" y="354901"/>
                          <a:pt x="372347" y="356045"/>
                        </a:cubicBezTo>
                        <a:cubicBezTo>
                          <a:pt x="372347" y="356997"/>
                          <a:pt x="373871" y="360902"/>
                          <a:pt x="374633" y="361283"/>
                        </a:cubicBezTo>
                        <a:cubicBezTo>
                          <a:pt x="374824" y="361283"/>
                          <a:pt x="375109" y="361283"/>
                          <a:pt x="375395" y="361188"/>
                        </a:cubicBezTo>
                        <a:cubicBezTo>
                          <a:pt x="376824" y="361093"/>
                          <a:pt x="378634" y="360902"/>
                          <a:pt x="379491" y="361950"/>
                        </a:cubicBezTo>
                        <a:cubicBezTo>
                          <a:pt x="379776" y="362236"/>
                          <a:pt x="379967" y="362807"/>
                          <a:pt x="379872" y="363569"/>
                        </a:cubicBezTo>
                        <a:cubicBezTo>
                          <a:pt x="380443" y="363664"/>
                          <a:pt x="381872" y="363569"/>
                          <a:pt x="382729" y="363569"/>
                        </a:cubicBezTo>
                        <a:cubicBezTo>
                          <a:pt x="384729" y="363474"/>
                          <a:pt x="385872" y="363474"/>
                          <a:pt x="386444" y="363950"/>
                        </a:cubicBezTo>
                        <a:cubicBezTo>
                          <a:pt x="386920" y="364426"/>
                          <a:pt x="387492" y="364903"/>
                          <a:pt x="387873" y="365379"/>
                        </a:cubicBezTo>
                        <a:cubicBezTo>
                          <a:pt x="390254" y="367760"/>
                          <a:pt x="391588" y="369189"/>
                          <a:pt x="394445" y="367284"/>
                        </a:cubicBezTo>
                        <a:lnTo>
                          <a:pt x="394635" y="366617"/>
                        </a:lnTo>
                        <a:cubicBezTo>
                          <a:pt x="395779" y="363093"/>
                          <a:pt x="396159" y="362236"/>
                          <a:pt x="395397" y="358426"/>
                        </a:cubicBezTo>
                        <a:cubicBezTo>
                          <a:pt x="392826" y="356140"/>
                          <a:pt x="390635" y="353854"/>
                          <a:pt x="388159" y="350996"/>
                        </a:cubicBezTo>
                        <a:lnTo>
                          <a:pt x="387873" y="350711"/>
                        </a:lnTo>
                        <a:lnTo>
                          <a:pt x="387968" y="350330"/>
                        </a:lnTo>
                        <a:cubicBezTo>
                          <a:pt x="388444" y="346615"/>
                          <a:pt x="389778" y="344710"/>
                          <a:pt x="391016" y="342805"/>
                        </a:cubicBezTo>
                        <a:cubicBezTo>
                          <a:pt x="391683" y="341757"/>
                          <a:pt x="392350" y="340805"/>
                          <a:pt x="392921" y="339566"/>
                        </a:cubicBezTo>
                        <a:cubicBezTo>
                          <a:pt x="393207" y="338899"/>
                          <a:pt x="393397" y="337947"/>
                          <a:pt x="393683" y="336899"/>
                        </a:cubicBezTo>
                        <a:cubicBezTo>
                          <a:pt x="394350" y="333947"/>
                          <a:pt x="395302" y="330137"/>
                          <a:pt x="398350" y="330232"/>
                        </a:cubicBezTo>
                        <a:cubicBezTo>
                          <a:pt x="398922" y="330232"/>
                          <a:pt x="399303" y="330422"/>
                          <a:pt x="399493" y="330518"/>
                        </a:cubicBezTo>
                        <a:cubicBezTo>
                          <a:pt x="399493" y="330518"/>
                          <a:pt x="399588" y="330518"/>
                          <a:pt x="399779" y="330518"/>
                        </a:cubicBezTo>
                        <a:cubicBezTo>
                          <a:pt x="403779" y="322707"/>
                          <a:pt x="408542" y="316420"/>
                          <a:pt x="414733" y="308515"/>
                        </a:cubicBezTo>
                        <a:cubicBezTo>
                          <a:pt x="416067" y="306419"/>
                          <a:pt x="417210" y="304229"/>
                          <a:pt x="418258" y="302133"/>
                        </a:cubicBezTo>
                        <a:cubicBezTo>
                          <a:pt x="419305" y="300133"/>
                          <a:pt x="420353" y="298037"/>
                          <a:pt x="421687" y="296037"/>
                        </a:cubicBezTo>
                        <a:cubicBezTo>
                          <a:pt x="422829" y="294513"/>
                          <a:pt x="423877" y="292894"/>
                          <a:pt x="425020" y="291179"/>
                        </a:cubicBezTo>
                        <a:cubicBezTo>
                          <a:pt x="426830" y="288417"/>
                          <a:pt x="428735" y="285560"/>
                          <a:pt x="430830" y="283369"/>
                        </a:cubicBezTo>
                        <a:cubicBezTo>
                          <a:pt x="431878" y="282321"/>
                          <a:pt x="432354" y="280797"/>
                          <a:pt x="432831" y="279178"/>
                        </a:cubicBezTo>
                        <a:cubicBezTo>
                          <a:pt x="433021" y="278511"/>
                          <a:pt x="433212" y="277939"/>
                          <a:pt x="433402" y="277368"/>
                        </a:cubicBezTo>
                        <a:cubicBezTo>
                          <a:pt x="433974" y="276320"/>
                          <a:pt x="435212" y="276416"/>
                          <a:pt x="436355" y="276606"/>
                        </a:cubicBezTo>
                        <a:cubicBezTo>
                          <a:pt x="436831" y="276701"/>
                          <a:pt x="437308" y="276701"/>
                          <a:pt x="437593" y="276701"/>
                        </a:cubicBezTo>
                        <a:cubicBezTo>
                          <a:pt x="439022" y="276416"/>
                          <a:pt x="439784" y="277749"/>
                          <a:pt x="440355" y="278892"/>
                        </a:cubicBezTo>
                        <a:cubicBezTo>
                          <a:pt x="440737" y="279559"/>
                          <a:pt x="441117" y="280416"/>
                          <a:pt x="441594" y="280511"/>
                        </a:cubicBezTo>
                        <a:cubicBezTo>
                          <a:pt x="445499" y="281368"/>
                          <a:pt x="449785" y="287084"/>
                          <a:pt x="450262" y="287655"/>
                        </a:cubicBezTo>
                        <a:cubicBezTo>
                          <a:pt x="450833" y="288512"/>
                          <a:pt x="453786" y="290989"/>
                          <a:pt x="454548" y="291084"/>
                        </a:cubicBezTo>
                        <a:cubicBezTo>
                          <a:pt x="456167" y="290893"/>
                          <a:pt x="457405" y="292132"/>
                          <a:pt x="458453" y="293180"/>
                        </a:cubicBezTo>
                        <a:cubicBezTo>
                          <a:pt x="459596" y="294322"/>
                          <a:pt x="460358" y="294989"/>
                          <a:pt x="461406" y="294799"/>
                        </a:cubicBezTo>
                        <a:cubicBezTo>
                          <a:pt x="462834" y="294513"/>
                          <a:pt x="463882" y="295180"/>
                          <a:pt x="464739" y="295751"/>
                        </a:cubicBezTo>
                        <a:cubicBezTo>
                          <a:pt x="465787" y="296418"/>
                          <a:pt x="466645" y="296894"/>
                          <a:pt x="468264" y="295942"/>
                        </a:cubicBezTo>
                        <a:cubicBezTo>
                          <a:pt x="469312" y="295275"/>
                          <a:pt x="471026" y="295847"/>
                          <a:pt x="472931" y="296418"/>
                        </a:cubicBezTo>
                        <a:cubicBezTo>
                          <a:pt x="474169" y="296799"/>
                          <a:pt x="475503" y="297180"/>
                          <a:pt x="476265" y="297085"/>
                        </a:cubicBezTo>
                        <a:cubicBezTo>
                          <a:pt x="477789" y="296989"/>
                          <a:pt x="478455" y="297942"/>
                          <a:pt x="478932" y="298609"/>
                        </a:cubicBezTo>
                        <a:cubicBezTo>
                          <a:pt x="479408" y="299276"/>
                          <a:pt x="479503" y="299371"/>
                          <a:pt x="480170" y="298990"/>
                        </a:cubicBezTo>
                        <a:cubicBezTo>
                          <a:pt x="480932" y="298609"/>
                          <a:pt x="482266" y="298704"/>
                          <a:pt x="484266" y="298895"/>
                        </a:cubicBezTo>
                        <a:cubicBezTo>
                          <a:pt x="484933" y="298990"/>
                          <a:pt x="485599" y="299085"/>
                          <a:pt x="485980" y="299085"/>
                        </a:cubicBezTo>
                        <a:cubicBezTo>
                          <a:pt x="488266" y="299085"/>
                          <a:pt x="489600" y="302038"/>
                          <a:pt x="490743" y="304705"/>
                        </a:cubicBezTo>
                        <a:cubicBezTo>
                          <a:pt x="491219" y="305753"/>
                          <a:pt x="491791" y="307181"/>
                          <a:pt x="492267" y="307562"/>
                        </a:cubicBezTo>
                        <a:cubicBezTo>
                          <a:pt x="492362" y="307372"/>
                          <a:pt x="492457" y="307181"/>
                          <a:pt x="492552" y="306991"/>
                        </a:cubicBezTo>
                        <a:cubicBezTo>
                          <a:pt x="492934" y="306134"/>
                          <a:pt x="493600" y="304324"/>
                          <a:pt x="495791" y="305181"/>
                        </a:cubicBezTo>
                        <a:cubicBezTo>
                          <a:pt x="496458" y="305467"/>
                          <a:pt x="498363" y="303943"/>
                          <a:pt x="499601" y="302990"/>
                        </a:cubicBezTo>
                        <a:cubicBezTo>
                          <a:pt x="501506" y="301562"/>
                          <a:pt x="503411" y="300133"/>
                          <a:pt x="504935" y="300418"/>
                        </a:cubicBezTo>
                        <a:cubicBezTo>
                          <a:pt x="505506" y="300514"/>
                          <a:pt x="505983" y="300895"/>
                          <a:pt x="506268" y="301466"/>
                        </a:cubicBezTo>
                        <a:cubicBezTo>
                          <a:pt x="506650" y="301847"/>
                          <a:pt x="509031" y="302228"/>
                          <a:pt x="510269" y="302324"/>
                        </a:cubicBezTo>
                        <a:cubicBezTo>
                          <a:pt x="511031" y="302419"/>
                          <a:pt x="511793" y="302514"/>
                          <a:pt x="512364" y="302609"/>
                        </a:cubicBezTo>
                        <a:cubicBezTo>
                          <a:pt x="512746" y="302228"/>
                          <a:pt x="513317" y="301562"/>
                          <a:pt x="513888" y="300895"/>
                        </a:cubicBezTo>
                        <a:cubicBezTo>
                          <a:pt x="515508" y="298990"/>
                          <a:pt x="516841" y="297561"/>
                          <a:pt x="517413" y="297085"/>
                        </a:cubicBezTo>
                        <a:cubicBezTo>
                          <a:pt x="519222" y="295561"/>
                          <a:pt x="519413" y="294513"/>
                          <a:pt x="519699" y="293084"/>
                        </a:cubicBezTo>
                        <a:cubicBezTo>
                          <a:pt x="519889" y="292132"/>
                          <a:pt x="520080" y="290989"/>
                          <a:pt x="520746" y="289560"/>
                        </a:cubicBezTo>
                        <a:cubicBezTo>
                          <a:pt x="521413" y="288322"/>
                          <a:pt x="521032" y="286798"/>
                          <a:pt x="520556" y="285274"/>
                        </a:cubicBezTo>
                        <a:cubicBezTo>
                          <a:pt x="520366" y="284416"/>
                          <a:pt x="520080" y="283464"/>
                          <a:pt x="519984" y="282607"/>
                        </a:cubicBezTo>
                        <a:cubicBezTo>
                          <a:pt x="520651" y="277082"/>
                          <a:pt x="521318" y="271558"/>
                          <a:pt x="522080" y="266319"/>
                        </a:cubicBezTo>
                        <a:cubicBezTo>
                          <a:pt x="522366" y="264033"/>
                          <a:pt x="522651" y="261747"/>
                          <a:pt x="522937" y="259556"/>
                        </a:cubicBezTo>
                        <a:cubicBezTo>
                          <a:pt x="523699" y="254413"/>
                          <a:pt x="525985" y="251460"/>
                          <a:pt x="528462" y="248317"/>
                        </a:cubicBezTo>
                        <a:cubicBezTo>
                          <a:pt x="529509" y="246888"/>
                          <a:pt x="530652" y="245459"/>
                          <a:pt x="531700" y="243745"/>
                        </a:cubicBezTo>
                        <a:cubicBezTo>
                          <a:pt x="535225" y="238125"/>
                          <a:pt x="540654" y="239649"/>
                          <a:pt x="545035" y="240887"/>
                        </a:cubicBezTo>
                        <a:cubicBezTo>
                          <a:pt x="547797" y="241649"/>
                          <a:pt x="550369" y="242411"/>
                          <a:pt x="551798" y="241268"/>
                        </a:cubicBezTo>
                        <a:cubicBezTo>
                          <a:pt x="554275" y="239363"/>
                          <a:pt x="555894" y="240220"/>
                          <a:pt x="556751" y="240983"/>
                        </a:cubicBezTo>
                        <a:cubicBezTo>
                          <a:pt x="557037" y="240983"/>
                          <a:pt x="557894" y="240792"/>
                          <a:pt x="558561" y="240601"/>
                        </a:cubicBezTo>
                        <a:cubicBezTo>
                          <a:pt x="558942" y="240506"/>
                          <a:pt x="559323" y="240411"/>
                          <a:pt x="559704" y="240316"/>
                        </a:cubicBezTo>
                        <a:cubicBezTo>
                          <a:pt x="562561" y="239649"/>
                          <a:pt x="570276" y="232886"/>
                          <a:pt x="570372" y="231458"/>
                        </a:cubicBezTo>
                        <a:cubicBezTo>
                          <a:pt x="570372" y="229362"/>
                          <a:pt x="571324" y="228410"/>
                          <a:pt x="571991" y="227647"/>
                        </a:cubicBezTo>
                        <a:cubicBezTo>
                          <a:pt x="572658" y="226981"/>
                          <a:pt x="572848" y="226695"/>
                          <a:pt x="572181" y="225457"/>
                        </a:cubicBezTo>
                        <a:cubicBezTo>
                          <a:pt x="570943" y="223266"/>
                          <a:pt x="570562" y="221647"/>
                          <a:pt x="571038" y="220313"/>
                        </a:cubicBezTo>
                        <a:cubicBezTo>
                          <a:pt x="571515" y="218789"/>
                          <a:pt x="572943" y="218122"/>
                          <a:pt x="574277" y="217456"/>
                        </a:cubicBezTo>
                        <a:cubicBezTo>
                          <a:pt x="575420" y="216980"/>
                          <a:pt x="576277" y="216503"/>
                          <a:pt x="576563" y="215646"/>
                        </a:cubicBezTo>
                        <a:cubicBezTo>
                          <a:pt x="577611" y="212122"/>
                          <a:pt x="580563" y="212884"/>
                          <a:pt x="582754" y="213455"/>
                        </a:cubicBezTo>
                        <a:cubicBezTo>
                          <a:pt x="583516" y="213646"/>
                          <a:pt x="584183" y="213551"/>
                          <a:pt x="584850" y="213455"/>
                        </a:cubicBezTo>
                        <a:cubicBezTo>
                          <a:pt x="586088" y="213265"/>
                          <a:pt x="587422" y="213074"/>
                          <a:pt x="588850" y="214408"/>
                        </a:cubicBezTo>
                        <a:cubicBezTo>
                          <a:pt x="590470" y="215837"/>
                          <a:pt x="595518" y="219075"/>
                          <a:pt x="596947" y="218503"/>
                        </a:cubicBezTo>
                        <a:cubicBezTo>
                          <a:pt x="597042" y="218503"/>
                          <a:pt x="597232" y="218408"/>
                          <a:pt x="597232" y="217741"/>
                        </a:cubicBezTo>
                        <a:lnTo>
                          <a:pt x="597232" y="217265"/>
                        </a:lnTo>
                        <a:lnTo>
                          <a:pt x="597804" y="216884"/>
                        </a:lnTo>
                        <a:cubicBezTo>
                          <a:pt x="598947" y="216313"/>
                          <a:pt x="606662" y="215455"/>
                          <a:pt x="608186" y="216408"/>
                        </a:cubicBezTo>
                        <a:cubicBezTo>
                          <a:pt x="610853" y="218313"/>
                          <a:pt x="609520" y="220885"/>
                          <a:pt x="608662" y="222695"/>
                        </a:cubicBezTo>
                        <a:lnTo>
                          <a:pt x="608472" y="222980"/>
                        </a:lnTo>
                        <a:cubicBezTo>
                          <a:pt x="608281" y="223361"/>
                          <a:pt x="608281" y="223361"/>
                          <a:pt x="608662" y="223838"/>
                        </a:cubicBezTo>
                        <a:cubicBezTo>
                          <a:pt x="608853" y="224123"/>
                          <a:pt x="609234" y="224599"/>
                          <a:pt x="609424" y="225171"/>
                        </a:cubicBezTo>
                        <a:cubicBezTo>
                          <a:pt x="609710" y="226314"/>
                          <a:pt x="609710" y="227171"/>
                          <a:pt x="609329" y="227838"/>
                        </a:cubicBezTo>
                        <a:cubicBezTo>
                          <a:pt x="608758" y="228791"/>
                          <a:pt x="607519" y="229076"/>
                          <a:pt x="606376" y="229267"/>
                        </a:cubicBezTo>
                        <a:cubicBezTo>
                          <a:pt x="605043" y="229553"/>
                          <a:pt x="604090" y="229743"/>
                          <a:pt x="603709" y="230695"/>
                        </a:cubicBezTo>
                        <a:cubicBezTo>
                          <a:pt x="603709" y="230791"/>
                          <a:pt x="603900" y="231076"/>
                          <a:pt x="604090" y="231267"/>
                        </a:cubicBezTo>
                        <a:cubicBezTo>
                          <a:pt x="604567" y="231839"/>
                          <a:pt x="605329" y="232696"/>
                          <a:pt x="605329" y="234124"/>
                        </a:cubicBezTo>
                        <a:cubicBezTo>
                          <a:pt x="605329" y="234982"/>
                          <a:pt x="607234" y="235839"/>
                          <a:pt x="608376" y="236411"/>
                        </a:cubicBezTo>
                        <a:cubicBezTo>
                          <a:pt x="609138" y="236791"/>
                          <a:pt x="609710" y="236982"/>
                          <a:pt x="610091" y="237363"/>
                        </a:cubicBezTo>
                        <a:cubicBezTo>
                          <a:pt x="612091" y="239173"/>
                          <a:pt x="612853" y="240411"/>
                          <a:pt x="612758" y="241649"/>
                        </a:cubicBezTo>
                        <a:cubicBezTo>
                          <a:pt x="612567" y="243364"/>
                          <a:pt x="610948" y="244412"/>
                          <a:pt x="608091" y="246126"/>
                        </a:cubicBezTo>
                        <a:cubicBezTo>
                          <a:pt x="607996" y="246793"/>
                          <a:pt x="610567" y="248507"/>
                          <a:pt x="611520" y="249174"/>
                        </a:cubicBezTo>
                        <a:cubicBezTo>
                          <a:pt x="612663" y="249936"/>
                          <a:pt x="613234" y="250317"/>
                          <a:pt x="613520" y="250793"/>
                        </a:cubicBezTo>
                        <a:cubicBezTo>
                          <a:pt x="613806" y="251270"/>
                          <a:pt x="614758" y="251555"/>
                          <a:pt x="615520" y="251841"/>
                        </a:cubicBezTo>
                        <a:cubicBezTo>
                          <a:pt x="617044" y="252413"/>
                          <a:pt x="619235" y="253174"/>
                          <a:pt x="618854" y="255461"/>
                        </a:cubicBezTo>
                        <a:cubicBezTo>
                          <a:pt x="618759" y="256127"/>
                          <a:pt x="619235" y="256413"/>
                          <a:pt x="621140" y="256985"/>
                        </a:cubicBezTo>
                        <a:cubicBezTo>
                          <a:pt x="622378" y="257366"/>
                          <a:pt x="623807" y="257747"/>
                          <a:pt x="623712" y="259080"/>
                        </a:cubicBezTo>
                        <a:cubicBezTo>
                          <a:pt x="623712" y="259461"/>
                          <a:pt x="624188" y="259937"/>
                          <a:pt x="624664" y="260414"/>
                        </a:cubicBezTo>
                        <a:cubicBezTo>
                          <a:pt x="625236" y="260985"/>
                          <a:pt x="625902" y="261557"/>
                          <a:pt x="625807" y="262318"/>
                        </a:cubicBezTo>
                        <a:cubicBezTo>
                          <a:pt x="625807" y="262795"/>
                          <a:pt x="625426" y="263271"/>
                          <a:pt x="624855" y="263747"/>
                        </a:cubicBezTo>
                        <a:cubicBezTo>
                          <a:pt x="624093" y="264224"/>
                          <a:pt x="624093" y="264414"/>
                          <a:pt x="624283" y="264986"/>
                        </a:cubicBezTo>
                        <a:cubicBezTo>
                          <a:pt x="624379" y="265366"/>
                          <a:pt x="624569" y="265843"/>
                          <a:pt x="624474" y="266510"/>
                        </a:cubicBezTo>
                        <a:cubicBezTo>
                          <a:pt x="624283" y="269176"/>
                          <a:pt x="629903" y="273463"/>
                          <a:pt x="632475" y="273749"/>
                        </a:cubicBezTo>
                        <a:cubicBezTo>
                          <a:pt x="634475" y="273939"/>
                          <a:pt x="635332" y="276035"/>
                          <a:pt x="635999" y="277939"/>
                        </a:cubicBezTo>
                        <a:cubicBezTo>
                          <a:pt x="636666" y="279749"/>
                          <a:pt x="637142" y="280892"/>
                          <a:pt x="637999" y="280892"/>
                        </a:cubicBezTo>
                        <a:cubicBezTo>
                          <a:pt x="638571" y="280892"/>
                          <a:pt x="639238" y="281083"/>
                          <a:pt x="639904" y="281273"/>
                        </a:cubicBezTo>
                        <a:cubicBezTo>
                          <a:pt x="641333" y="281654"/>
                          <a:pt x="642381" y="281940"/>
                          <a:pt x="642667" y="281368"/>
                        </a:cubicBezTo>
                        <a:cubicBezTo>
                          <a:pt x="643714" y="279368"/>
                          <a:pt x="648381" y="280035"/>
                          <a:pt x="649429" y="280416"/>
                        </a:cubicBezTo>
                        <a:cubicBezTo>
                          <a:pt x="650001" y="280607"/>
                          <a:pt x="650667" y="280607"/>
                          <a:pt x="651239" y="280702"/>
                        </a:cubicBezTo>
                        <a:cubicBezTo>
                          <a:pt x="652192" y="280702"/>
                          <a:pt x="653144" y="280702"/>
                          <a:pt x="653716" y="281464"/>
                        </a:cubicBezTo>
                        <a:cubicBezTo>
                          <a:pt x="654192" y="282035"/>
                          <a:pt x="654287" y="282893"/>
                          <a:pt x="654097" y="284036"/>
                        </a:cubicBezTo>
                        <a:cubicBezTo>
                          <a:pt x="653811" y="285464"/>
                          <a:pt x="654573" y="286322"/>
                          <a:pt x="655811" y="287464"/>
                        </a:cubicBezTo>
                        <a:cubicBezTo>
                          <a:pt x="656859" y="288417"/>
                          <a:pt x="657906" y="289465"/>
                          <a:pt x="658002" y="291179"/>
                        </a:cubicBezTo>
                        <a:cubicBezTo>
                          <a:pt x="658002" y="291941"/>
                          <a:pt x="658573" y="292037"/>
                          <a:pt x="660574" y="292132"/>
                        </a:cubicBezTo>
                        <a:cubicBezTo>
                          <a:pt x="661335" y="292132"/>
                          <a:pt x="662193" y="292132"/>
                          <a:pt x="662859" y="292418"/>
                        </a:cubicBezTo>
                        <a:cubicBezTo>
                          <a:pt x="663050" y="292513"/>
                          <a:pt x="663145" y="292513"/>
                          <a:pt x="663145" y="292513"/>
                        </a:cubicBezTo>
                        <a:cubicBezTo>
                          <a:pt x="663145" y="292513"/>
                          <a:pt x="663145" y="292132"/>
                          <a:pt x="663241" y="291941"/>
                        </a:cubicBezTo>
                        <a:cubicBezTo>
                          <a:pt x="663336" y="291370"/>
                          <a:pt x="663431" y="290703"/>
                          <a:pt x="664098" y="290417"/>
                        </a:cubicBezTo>
                        <a:cubicBezTo>
                          <a:pt x="664764" y="290132"/>
                          <a:pt x="665431" y="290513"/>
                          <a:pt x="665622" y="290608"/>
                        </a:cubicBezTo>
                        <a:cubicBezTo>
                          <a:pt x="666384" y="290989"/>
                          <a:pt x="666955" y="291179"/>
                          <a:pt x="667336" y="291179"/>
                        </a:cubicBezTo>
                        <a:cubicBezTo>
                          <a:pt x="667717" y="291274"/>
                          <a:pt x="668193" y="291370"/>
                          <a:pt x="668479" y="291846"/>
                        </a:cubicBezTo>
                        <a:cubicBezTo>
                          <a:pt x="668765" y="292418"/>
                          <a:pt x="668670" y="292894"/>
                          <a:pt x="668098" y="294513"/>
                        </a:cubicBezTo>
                        <a:lnTo>
                          <a:pt x="667051" y="294132"/>
                        </a:lnTo>
                        <a:cubicBezTo>
                          <a:pt x="666193" y="296704"/>
                          <a:pt x="668289" y="298133"/>
                          <a:pt x="671432" y="299847"/>
                        </a:cubicBezTo>
                        <a:cubicBezTo>
                          <a:pt x="672575" y="300514"/>
                          <a:pt x="673718" y="301085"/>
                          <a:pt x="674480" y="301847"/>
                        </a:cubicBezTo>
                        <a:cubicBezTo>
                          <a:pt x="674956" y="302324"/>
                          <a:pt x="675242" y="307658"/>
                          <a:pt x="675242" y="307658"/>
                        </a:cubicBezTo>
                        <a:cubicBezTo>
                          <a:pt x="675242" y="308324"/>
                          <a:pt x="675623" y="308896"/>
                          <a:pt x="676004" y="309563"/>
                        </a:cubicBezTo>
                        <a:cubicBezTo>
                          <a:pt x="676671" y="310610"/>
                          <a:pt x="677623" y="312134"/>
                          <a:pt x="676385" y="314039"/>
                        </a:cubicBezTo>
                        <a:cubicBezTo>
                          <a:pt x="675909" y="314706"/>
                          <a:pt x="676004" y="314801"/>
                          <a:pt x="676671" y="315278"/>
                        </a:cubicBezTo>
                        <a:cubicBezTo>
                          <a:pt x="677242" y="315659"/>
                          <a:pt x="678480" y="316516"/>
                          <a:pt x="677433" y="318135"/>
                        </a:cubicBezTo>
                        <a:cubicBezTo>
                          <a:pt x="676385" y="319754"/>
                          <a:pt x="676385" y="319849"/>
                          <a:pt x="676861" y="321183"/>
                        </a:cubicBezTo>
                        <a:cubicBezTo>
                          <a:pt x="676956" y="321564"/>
                          <a:pt x="677147" y="321945"/>
                          <a:pt x="677242" y="322516"/>
                        </a:cubicBezTo>
                        <a:cubicBezTo>
                          <a:pt x="678576" y="327755"/>
                          <a:pt x="681814" y="335947"/>
                          <a:pt x="683338" y="336137"/>
                        </a:cubicBezTo>
                        <a:cubicBezTo>
                          <a:pt x="684576" y="336328"/>
                          <a:pt x="685624" y="337090"/>
                          <a:pt x="686481" y="338518"/>
                        </a:cubicBezTo>
                        <a:cubicBezTo>
                          <a:pt x="687720" y="340614"/>
                          <a:pt x="688291" y="343662"/>
                          <a:pt x="687625" y="345281"/>
                        </a:cubicBezTo>
                        <a:cubicBezTo>
                          <a:pt x="687434" y="345758"/>
                          <a:pt x="688291" y="347663"/>
                          <a:pt x="688767" y="348520"/>
                        </a:cubicBezTo>
                        <a:cubicBezTo>
                          <a:pt x="689149" y="349377"/>
                          <a:pt x="689530" y="350139"/>
                          <a:pt x="689720" y="350711"/>
                        </a:cubicBezTo>
                        <a:cubicBezTo>
                          <a:pt x="690006" y="351663"/>
                          <a:pt x="689434" y="353092"/>
                          <a:pt x="688767" y="354616"/>
                        </a:cubicBezTo>
                        <a:cubicBezTo>
                          <a:pt x="688482" y="355378"/>
                          <a:pt x="687910" y="356711"/>
                          <a:pt x="687910" y="357188"/>
                        </a:cubicBezTo>
                        <a:cubicBezTo>
                          <a:pt x="688767" y="357473"/>
                          <a:pt x="689053" y="358045"/>
                          <a:pt x="689149" y="358426"/>
                        </a:cubicBezTo>
                        <a:cubicBezTo>
                          <a:pt x="689625" y="359759"/>
                          <a:pt x="688482" y="361379"/>
                          <a:pt x="687243" y="363093"/>
                        </a:cubicBezTo>
                        <a:cubicBezTo>
                          <a:pt x="686481" y="364141"/>
                          <a:pt x="685624" y="365379"/>
                          <a:pt x="685529" y="366141"/>
                        </a:cubicBezTo>
                        <a:cubicBezTo>
                          <a:pt x="685338" y="367093"/>
                          <a:pt x="684196" y="368427"/>
                          <a:pt x="682100" y="370427"/>
                        </a:cubicBezTo>
                        <a:cubicBezTo>
                          <a:pt x="682005" y="370522"/>
                          <a:pt x="681909" y="370618"/>
                          <a:pt x="681814" y="370713"/>
                        </a:cubicBezTo>
                        <a:cubicBezTo>
                          <a:pt x="683529" y="373666"/>
                          <a:pt x="683719" y="378809"/>
                          <a:pt x="683719" y="383572"/>
                        </a:cubicBezTo>
                        <a:cubicBezTo>
                          <a:pt x="683719" y="385001"/>
                          <a:pt x="682957" y="385572"/>
                          <a:pt x="680385" y="387477"/>
                        </a:cubicBezTo>
                        <a:lnTo>
                          <a:pt x="679814" y="387858"/>
                        </a:lnTo>
                        <a:cubicBezTo>
                          <a:pt x="673527" y="392525"/>
                          <a:pt x="669813" y="398336"/>
                          <a:pt x="667622" y="407289"/>
                        </a:cubicBezTo>
                        <a:cubicBezTo>
                          <a:pt x="667431" y="407956"/>
                          <a:pt x="667622" y="408146"/>
                          <a:pt x="668384" y="408908"/>
                        </a:cubicBezTo>
                        <a:cubicBezTo>
                          <a:pt x="668670" y="409099"/>
                          <a:pt x="668860" y="409385"/>
                          <a:pt x="669146" y="409670"/>
                        </a:cubicBezTo>
                        <a:cubicBezTo>
                          <a:pt x="670575" y="411194"/>
                          <a:pt x="670860" y="415195"/>
                          <a:pt x="670575" y="417481"/>
                        </a:cubicBezTo>
                        <a:cubicBezTo>
                          <a:pt x="672099" y="417576"/>
                          <a:pt x="672956" y="418529"/>
                          <a:pt x="673051" y="420243"/>
                        </a:cubicBezTo>
                        <a:cubicBezTo>
                          <a:pt x="673147" y="421100"/>
                          <a:pt x="672670" y="421862"/>
                          <a:pt x="672099" y="422434"/>
                        </a:cubicBezTo>
                        <a:cubicBezTo>
                          <a:pt x="673147" y="422720"/>
                          <a:pt x="674575" y="422720"/>
                          <a:pt x="676004" y="422624"/>
                        </a:cubicBezTo>
                        <a:cubicBezTo>
                          <a:pt x="678576" y="422529"/>
                          <a:pt x="681909" y="422339"/>
                          <a:pt x="682100" y="425387"/>
                        </a:cubicBezTo>
                        <a:cubicBezTo>
                          <a:pt x="682195" y="426339"/>
                          <a:pt x="683243" y="426911"/>
                          <a:pt x="684862" y="427482"/>
                        </a:cubicBezTo>
                        <a:cubicBezTo>
                          <a:pt x="685815" y="427863"/>
                          <a:pt x="686767" y="428244"/>
                          <a:pt x="687434" y="428816"/>
                        </a:cubicBezTo>
                        <a:cubicBezTo>
                          <a:pt x="687625" y="428720"/>
                          <a:pt x="687815" y="428435"/>
                          <a:pt x="688005" y="428339"/>
                        </a:cubicBezTo>
                        <a:cubicBezTo>
                          <a:pt x="688672" y="427768"/>
                          <a:pt x="689434" y="427006"/>
                          <a:pt x="690387" y="427291"/>
                        </a:cubicBezTo>
                        <a:cubicBezTo>
                          <a:pt x="691149" y="427482"/>
                          <a:pt x="691816" y="428339"/>
                          <a:pt x="692292" y="429959"/>
                        </a:cubicBezTo>
                        <a:lnTo>
                          <a:pt x="693721" y="431292"/>
                        </a:lnTo>
                        <a:cubicBezTo>
                          <a:pt x="694006" y="431387"/>
                          <a:pt x="694483" y="431578"/>
                          <a:pt x="694863" y="431768"/>
                        </a:cubicBezTo>
                        <a:cubicBezTo>
                          <a:pt x="695626" y="432054"/>
                          <a:pt x="696483" y="432435"/>
                          <a:pt x="696864" y="432435"/>
                        </a:cubicBezTo>
                        <a:cubicBezTo>
                          <a:pt x="698578" y="432721"/>
                          <a:pt x="700388" y="432721"/>
                          <a:pt x="702198" y="432721"/>
                        </a:cubicBezTo>
                        <a:cubicBezTo>
                          <a:pt x="706675" y="432816"/>
                          <a:pt x="711342" y="432816"/>
                          <a:pt x="715056" y="436531"/>
                        </a:cubicBezTo>
                        <a:cubicBezTo>
                          <a:pt x="715818" y="437293"/>
                          <a:pt x="716485" y="437293"/>
                          <a:pt x="717247" y="437197"/>
                        </a:cubicBezTo>
                        <a:cubicBezTo>
                          <a:pt x="718009" y="437102"/>
                          <a:pt x="718867" y="437007"/>
                          <a:pt x="719724" y="437864"/>
                        </a:cubicBezTo>
                        <a:cubicBezTo>
                          <a:pt x="721438" y="439579"/>
                          <a:pt x="724963" y="439293"/>
                          <a:pt x="728772" y="439007"/>
                        </a:cubicBezTo>
                        <a:cubicBezTo>
                          <a:pt x="733059" y="438722"/>
                          <a:pt x="737440" y="438341"/>
                          <a:pt x="740488" y="440531"/>
                        </a:cubicBezTo>
                        <a:cubicBezTo>
                          <a:pt x="741441" y="441198"/>
                          <a:pt x="742965" y="441293"/>
                          <a:pt x="744584" y="441484"/>
                        </a:cubicBezTo>
                        <a:cubicBezTo>
                          <a:pt x="746394" y="441579"/>
                          <a:pt x="748204" y="441770"/>
                          <a:pt x="749727" y="442532"/>
                        </a:cubicBezTo>
                        <a:cubicBezTo>
                          <a:pt x="750680" y="443103"/>
                          <a:pt x="756776" y="445580"/>
                          <a:pt x="757538" y="445675"/>
                        </a:cubicBezTo>
                        <a:cubicBezTo>
                          <a:pt x="759443" y="445580"/>
                          <a:pt x="761158" y="446722"/>
                          <a:pt x="762777" y="447866"/>
                        </a:cubicBezTo>
                        <a:cubicBezTo>
                          <a:pt x="763348" y="448247"/>
                          <a:pt x="763825" y="448628"/>
                          <a:pt x="764396" y="448913"/>
                        </a:cubicBezTo>
                        <a:lnTo>
                          <a:pt x="764682" y="449199"/>
                        </a:lnTo>
                        <a:cubicBezTo>
                          <a:pt x="766682" y="452247"/>
                          <a:pt x="769825" y="454533"/>
                          <a:pt x="773064" y="456819"/>
                        </a:cubicBezTo>
                        <a:cubicBezTo>
                          <a:pt x="775255" y="458343"/>
                          <a:pt x="777541" y="459962"/>
                          <a:pt x="779541" y="461963"/>
                        </a:cubicBezTo>
                        <a:cubicBezTo>
                          <a:pt x="781922" y="463677"/>
                          <a:pt x="784780" y="466916"/>
                          <a:pt x="785732" y="469868"/>
                        </a:cubicBezTo>
                        <a:lnTo>
                          <a:pt x="785827" y="470154"/>
                        </a:lnTo>
                        <a:lnTo>
                          <a:pt x="785732" y="470345"/>
                        </a:lnTo>
                        <a:cubicBezTo>
                          <a:pt x="790304" y="470059"/>
                          <a:pt x="795638" y="476917"/>
                          <a:pt x="796876" y="480155"/>
                        </a:cubicBezTo>
                        <a:cubicBezTo>
                          <a:pt x="796876" y="480251"/>
                          <a:pt x="796972" y="480346"/>
                          <a:pt x="797067" y="480441"/>
                        </a:cubicBezTo>
                        <a:cubicBezTo>
                          <a:pt x="800496" y="480917"/>
                          <a:pt x="803639" y="482727"/>
                          <a:pt x="806020" y="485489"/>
                        </a:cubicBezTo>
                        <a:cubicBezTo>
                          <a:pt x="808973" y="485299"/>
                          <a:pt x="811926" y="485204"/>
                          <a:pt x="814783" y="485013"/>
                        </a:cubicBezTo>
                        <a:cubicBezTo>
                          <a:pt x="816498" y="484918"/>
                          <a:pt x="818212" y="484918"/>
                          <a:pt x="819927" y="484822"/>
                        </a:cubicBezTo>
                        <a:lnTo>
                          <a:pt x="820308" y="484822"/>
                        </a:lnTo>
                        <a:lnTo>
                          <a:pt x="821451" y="486156"/>
                        </a:lnTo>
                        <a:lnTo>
                          <a:pt x="821355" y="486537"/>
                        </a:lnTo>
                        <a:cubicBezTo>
                          <a:pt x="820975" y="488251"/>
                          <a:pt x="820117" y="488823"/>
                          <a:pt x="819070" y="489395"/>
                        </a:cubicBezTo>
                        <a:cubicBezTo>
                          <a:pt x="818593" y="490823"/>
                          <a:pt x="818212" y="492252"/>
                          <a:pt x="817831" y="493776"/>
                        </a:cubicBezTo>
                        <a:cubicBezTo>
                          <a:pt x="817546" y="495014"/>
                          <a:pt x="817260" y="496348"/>
                          <a:pt x="816784" y="497586"/>
                        </a:cubicBezTo>
                        <a:lnTo>
                          <a:pt x="823165" y="499205"/>
                        </a:lnTo>
                        <a:lnTo>
                          <a:pt x="831833" y="529304"/>
                        </a:lnTo>
                        <a:lnTo>
                          <a:pt x="831833" y="535400"/>
                        </a:lnTo>
                        <a:lnTo>
                          <a:pt x="847168" y="555403"/>
                        </a:lnTo>
                        <a:lnTo>
                          <a:pt x="847168" y="563309"/>
                        </a:lnTo>
                        <a:cubicBezTo>
                          <a:pt x="848978" y="563309"/>
                          <a:pt x="850692" y="563309"/>
                          <a:pt x="852502" y="563309"/>
                        </a:cubicBezTo>
                        <a:cubicBezTo>
                          <a:pt x="857455" y="563309"/>
                          <a:pt x="862122" y="563213"/>
                          <a:pt x="867171" y="563785"/>
                        </a:cubicBezTo>
                        <a:lnTo>
                          <a:pt x="874600" y="562356"/>
                        </a:lnTo>
                        <a:lnTo>
                          <a:pt x="874791" y="562356"/>
                        </a:lnTo>
                        <a:lnTo>
                          <a:pt x="910414" y="571976"/>
                        </a:lnTo>
                        <a:cubicBezTo>
                          <a:pt x="926035" y="573977"/>
                          <a:pt x="941847" y="576453"/>
                          <a:pt x="956610" y="578739"/>
                        </a:cubicBezTo>
                        <a:lnTo>
                          <a:pt x="973279" y="575691"/>
                        </a:lnTo>
                        <a:lnTo>
                          <a:pt x="983471" y="576739"/>
                        </a:lnTo>
                        <a:lnTo>
                          <a:pt x="985567" y="574167"/>
                        </a:lnTo>
                        <a:lnTo>
                          <a:pt x="1004807" y="575786"/>
                        </a:lnTo>
                        <a:lnTo>
                          <a:pt x="1030143" y="583883"/>
                        </a:lnTo>
                        <a:lnTo>
                          <a:pt x="1037192" y="585026"/>
                        </a:lnTo>
                        <a:cubicBezTo>
                          <a:pt x="1038621" y="585216"/>
                          <a:pt x="1038906" y="585407"/>
                          <a:pt x="1039859" y="586835"/>
                        </a:cubicBezTo>
                        <a:lnTo>
                          <a:pt x="1048051" y="599027"/>
                        </a:lnTo>
                        <a:lnTo>
                          <a:pt x="1060909" y="603218"/>
                        </a:lnTo>
                        <a:cubicBezTo>
                          <a:pt x="1063386" y="602742"/>
                          <a:pt x="1065291" y="602837"/>
                          <a:pt x="1067386" y="603028"/>
                        </a:cubicBezTo>
                        <a:cubicBezTo>
                          <a:pt x="1068339" y="603123"/>
                          <a:pt x="1069291" y="603123"/>
                          <a:pt x="1070339" y="603123"/>
                        </a:cubicBezTo>
                        <a:lnTo>
                          <a:pt x="1070530" y="603123"/>
                        </a:lnTo>
                        <a:lnTo>
                          <a:pt x="1095485" y="616839"/>
                        </a:lnTo>
                        <a:lnTo>
                          <a:pt x="1107296" y="619601"/>
                        </a:lnTo>
                        <a:cubicBezTo>
                          <a:pt x="1114726" y="621792"/>
                          <a:pt x="1121869" y="620268"/>
                          <a:pt x="1129489" y="618649"/>
                        </a:cubicBezTo>
                        <a:lnTo>
                          <a:pt x="1131394" y="618268"/>
                        </a:lnTo>
                        <a:cubicBezTo>
                          <a:pt x="1132537" y="617982"/>
                          <a:pt x="1133776" y="617792"/>
                          <a:pt x="1134918" y="617601"/>
                        </a:cubicBezTo>
                        <a:lnTo>
                          <a:pt x="1135871" y="617411"/>
                        </a:lnTo>
                        <a:lnTo>
                          <a:pt x="1135585" y="627888"/>
                        </a:lnTo>
                        <a:lnTo>
                          <a:pt x="1150254" y="628269"/>
                        </a:lnTo>
                        <a:lnTo>
                          <a:pt x="1153111" y="631317"/>
                        </a:lnTo>
                        <a:lnTo>
                          <a:pt x="1160064" y="623602"/>
                        </a:lnTo>
                        <a:lnTo>
                          <a:pt x="1162255" y="623697"/>
                        </a:lnTo>
                        <a:cubicBezTo>
                          <a:pt x="1164827" y="622364"/>
                          <a:pt x="1167399" y="620649"/>
                          <a:pt x="1169971" y="619125"/>
                        </a:cubicBezTo>
                        <a:cubicBezTo>
                          <a:pt x="1172447" y="617601"/>
                          <a:pt x="1174924" y="615982"/>
                          <a:pt x="1177495" y="614648"/>
                        </a:cubicBezTo>
                        <a:cubicBezTo>
                          <a:pt x="1184068" y="611886"/>
                          <a:pt x="1190545" y="608838"/>
                          <a:pt x="1196831" y="605885"/>
                        </a:cubicBezTo>
                        <a:cubicBezTo>
                          <a:pt x="1203022" y="602933"/>
                          <a:pt x="1209404" y="599885"/>
                          <a:pt x="1215881" y="597218"/>
                        </a:cubicBezTo>
                        <a:lnTo>
                          <a:pt x="1232740" y="593408"/>
                        </a:lnTo>
                        <a:lnTo>
                          <a:pt x="1233407" y="591312"/>
                        </a:lnTo>
                        <a:lnTo>
                          <a:pt x="1233788" y="591122"/>
                        </a:lnTo>
                        <a:cubicBezTo>
                          <a:pt x="1235026" y="590645"/>
                          <a:pt x="1235979" y="590169"/>
                          <a:pt x="1236741" y="589788"/>
                        </a:cubicBezTo>
                        <a:cubicBezTo>
                          <a:pt x="1239789" y="588264"/>
                          <a:pt x="1240741" y="587978"/>
                          <a:pt x="1244361" y="590741"/>
                        </a:cubicBezTo>
                        <a:lnTo>
                          <a:pt x="1256934" y="590741"/>
                        </a:lnTo>
                        <a:cubicBezTo>
                          <a:pt x="1259315" y="589407"/>
                          <a:pt x="1261887" y="588931"/>
                          <a:pt x="1264554" y="588359"/>
                        </a:cubicBezTo>
                        <a:cubicBezTo>
                          <a:pt x="1265602" y="588169"/>
                          <a:pt x="1266745" y="587883"/>
                          <a:pt x="1267792" y="587597"/>
                        </a:cubicBezTo>
                        <a:lnTo>
                          <a:pt x="1268078" y="587502"/>
                        </a:lnTo>
                        <a:lnTo>
                          <a:pt x="1270078" y="588645"/>
                        </a:lnTo>
                        <a:cubicBezTo>
                          <a:pt x="1276270" y="588169"/>
                          <a:pt x="1278270" y="588169"/>
                          <a:pt x="1284271" y="589407"/>
                        </a:cubicBezTo>
                        <a:cubicBezTo>
                          <a:pt x="1284461" y="589407"/>
                          <a:pt x="1284652" y="589407"/>
                          <a:pt x="1284937" y="589312"/>
                        </a:cubicBezTo>
                        <a:cubicBezTo>
                          <a:pt x="1286366" y="589121"/>
                          <a:pt x="1288271" y="588931"/>
                          <a:pt x="1289509" y="589883"/>
                        </a:cubicBezTo>
                        <a:lnTo>
                          <a:pt x="1294653" y="586931"/>
                        </a:lnTo>
                        <a:lnTo>
                          <a:pt x="1294939" y="587121"/>
                        </a:lnTo>
                        <a:lnTo>
                          <a:pt x="1295224" y="586740"/>
                        </a:lnTo>
                        <a:lnTo>
                          <a:pt x="1296558" y="586835"/>
                        </a:lnTo>
                        <a:cubicBezTo>
                          <a:pt x="1305321" y="587693"/>
                          <a:pt x="1310464" y="587312"/>
                          <a:pt x="1311702" y="585788"/>
                        </a:cubicBezTo>
                        <a:lnTo>
                          <a:pt x="1318084" y="580930"/>
                        </a:lnTo>
                        <a:lnTo>
                          <a:pt x="1326085" y="576834"/>
                        </a:lnTo>
                        <a:lnTo>
                          <a:pt x="1332848" y="576167"/>
                        </a:lnTo>
                        <a:cubicBezTo>
                          <a:pt x="1334277" y="573977"/>
                          <a:pt x="1336468" y="573119"/>
                          <a:pt x="1338563" y="572167"/>
                        </a:cubicBezTo>
                        <a:cubicBezTo>
                          <a:pt x="1341135" y="571024"/>
                          <a:pt x="1343611" y="569976"/>
                          <a:pt x="1344754" y="566547"/>
                        </a:cubicBezTo>
                        <a:lnTo>
                          <a:pt x="1344850" y="566357"/>
                        </a:lnTo>
                        <a:lnTo>
                          <a:pt x="1350374" y="561213"/>
                        </a:lnTo>
                        <a:cubicBezTo>
                          <a:pt x="1350755" y="560356"/>
                          <a:pt x="1351041" y="559594"/>
                          <a:pt x="1351327" y="558927"/>
                        </a:cubicBezTo>
                        <a:cubicBezTo>
                          <a:pt x="1351993" y="557213"/>
                          <a:pt x="1352565" y="555498"/>
                          <a:pt x="1353708" y="553784"/>
                        </a:cubicBezTo>
                        <a:lnTo>
                          <a:pt x="1353803" y="553593"/>
                        </a:lnTo>
                        <a:lnTo>
                          <a:pt x="1353993" y="553498"/>
                        </a:lnTo>
                        <a:cubicBezTo>
                          <a:pt x="1355994" y="552450"/>
                          <a:pt x="1357518" y="549878"/>
                          <a:pt x="1359137" y="547211"/>
                        </a:cubicBezTo>
                        <a:cubicBezTo>
                          <a:pt x="1360661" y="544735"/>
                          <a:pt x="1362185" y="542068"/>
                          <a:pt x="1364376" y="540449"/>
                        </a:cubicBezTo>
                        <a:cubicBezTo>
                          <a:pt x="1365709" y="539020"/>
                          <a:pt x="1373043" y="536162"/>
                          <a:pt x="1374377" y="535591"/>
                        </a:cubicBezTo>
                        <a:cubicBezTo>
                          <a:pt x="1376568" y="532924"/>
                          <a:pt x="1377711" y="532733"/>
                          <a:pt x="1380187" y="532543"/>
                        </a:cubicBezTo>
                        <a:cubicBezTo>
                          <a:pt x="1380664" y="532543"/>
                          <a:pt x="1381140" y="532448"/>
                          <a:pt x="1381711" y="532448"/>
                        </a:cubicBezTo>
                        <a:lnTo>
                          <a:pt x="1389141" y="523113"/>
                        </a:lnTo>
                        <a:lnTo>
                          <a:pt x="1389522" y="523113"/>
                        </a:lnTo>
                        <a:cubicBezTo>
                          <a:pt x="1389903" y="523113"/>
                          <a:pt x="1390284" y="523018"/>
                          <a:pt x="1390569" y="523018"/>
                        </a:cubicBezTo>
                        <a:cubicBezTo>
                          <a:pt x="1391712" y="522922"/>
                          <a:pt x="1392570" y="522922"/>
                          <a:pt x="1393427" y="522256"/>
                        </a:cubicBezTo>
                        <a:cubicBezTo>
                          <a:pt x="1394475" y="521399"/>
                          <a:pt x="1394856" y="520065"/>
                          <a:pt x="1394475" y="518160"/>
                        </a:cubicBezTo>
                        <a:cubicBezTo>
                          <a:pt x="1393618" y="513969"/>
                          <a:pt x="1389427" y="509016"/>
                          <a:pt x="1386950" y="508445"/>
                        </a:cubicBezTo>
                        <a:cubicBezTo>
                          <a:pt x="1384474" y="507778"/>
                          <a:pt x="1379140" y="502539"/>
                          <a:pt x="1378377" y="499872"/>
                        </a:cubicBezTo>
                        <a:cubicBezTo>
                          <a:pt x="1378092" y="499110"/>
                          <a:pt x="1377997" y="498443"/>
                          <a:pt x="1377901" y="497872"/>
                        </a:cubicBezTo>
                        <a:cubicBezTo>
                          <a:pt x="1377425" y="495872"/>
                          <a:pt x="1377330" y="495491"/>
                          <a:pt x="1374472" y="494443"/>
                        </a:cubicBezTo>
                        <a:lnTo>
                          <a:pt x="1374091" y="494347"/>
                        </a:lnTo>
                        <a:lnTo>
                          <a:pt x="1373996" y="494062"/>
                        </a:lnTo>
                        <a:cubicBezTo>
                          <a:pt x="1372567" y="490823"/>
                          <a:pt x="1373901" y="488156"/>
                          <a:pt x="1375139" y="485870"/>
                        </a:cubicBezTo>
                        <a:cubicBezTo>
                          <a:pt x="1375806" y="484632"/>
                          <a:pt x="1376377" y="483489"/>
                          <a:pt x="1376568" y="482251"/>
                        </a:cubicBezTo>
                        <a:lnTo>
                          <a:pt x="1376663" y="481870"/>
                        </a:lnTo>
                        <a:lnTo>
                          <a:pt x="1376949" y="481679"/>
                        </a:lnTo>
                        <a:cubicBezTo>
                          <a:pt x="1377425" y="481393"/>
                          <a:pt x="1377616" y="481203"/>
                          <a:pt x="1377806" y="480917"/>
                        </a:cubicBezTo>
                        <a:cubicBezTo>
                          <a:pt x="1376949" y="475964"/>
                          <a:pt x="1378473" y="472631"/>
                          <a:pt x="1379997" y="469106"/>
                        </a:cubicBezTo>
                        <a:cubicBezTo>
                          <a:pt x="1380568" y="467868"/>
                          <a:pt x="1381140" y="466630"/>
                          <a:pt x="1381616" y="465296"/>
                        </a:cubicBezTo>
                        <a:cubicBezTo>
                          <a:pt x="1383331" y="460534"/>
                          <a:pt x="1387426" y="455105"/>
                          <a:pt x="1393808" y="454247"/>
                        </a:cubicBezTo>
                        <a:lnTo>
                          <a:pt x="1394094" y="454247"/>
                        </a:lnTo>
                        <a:lnTo>
                          <a:pt x="1394379" y="454438"/>
                        </a:lnTo>
                        <a:cubicBezTo>
                          <a:pt x="1395618" y="455200"/>
                          <a:pt x="1399237" y="455390"/>
                          <a:pt x="1404190" y="455009"/>
                        </a:cubicBezTo>
                        <a:cubicBezTo>
                          <a:pt x="1405810" y="454819"/>
                          <a:pt x="1407048" y="454724"/>
                          <a:pt x="1408000" y="455486"/>
                        </a:cubicBezTo>
                        <a:cubicBezTo>
                          <a:pt x="1409143" y="456438"/>
                          <a:pt x="1410191" y="457486"/>
                          <a:pt x="1411143" y="458438"/>
                        </a:cubicBezTo>
                        <a:cubicBezTo>
                          <a:pt x="1412858" y="460153"/>
                          <a:pt x="1414477" y="461772"/>
                          <a:pt x="1416954" y="463106"/>
                        </a:cubicBezTo>
                        <a:cubicBezTo>
                          <a:pt x="1419240" y="463772"/>
                          <a:pt x="1421621" y="464058"/>
                          <a:pt x="1423907" y="464439"/>
                        </a:cubicBezTo>
                        <a:cubicBezTo>
                          <a:pt x="1426193" y="464725"/>
                          <a:pt x="1428669" y="465106"/>
                          <a:pt x="1431146" y="465868"/>
                        </a:cubicBezTo>
                        <a:lnTo>
                          <a:pt x="1444481" y="465582"/>
                        </a:lnTo>
                        <a:lnTo>
                          <a:pt x="1444672" y="465677"/>
                        </a:lnTo>
                        <a:cubicBezTo>
                          <a:pt x="1445719" y="466344"/>
                          <a:pt x="1446481" y="466439"/>
                          <a:pt x="1447719" y="466630"/>
                        </a:cubicBezTo>
                        <a:lnTo>
                          <a:pt x="1448196" y="466725"/>
                        </a:lnTo>
                        <a:cubicBezTo>
                          <a:pt x="1448862" y="466058"/>
                          <a:pt x="1449625" y="465201"/>
                          <a:pt x="1450291" y="464439"/>
                        </a:cubicBezTo>
                        <a:cubicBezTo>
                          <a:pt x="1451625" y="462915"/>
                          <a:pt x="1452958" y="461391"/>
                          <a:pt x="1454387" y="460724"/>
                        </a:cubicBezTo>
                        <a:cubicBezTo>
                          <a:pt x="1455244" y="460439"/>
                          <a:pt x="1455530" y="459962"/>
                          <a:pt x="1455911" y="459295"/>
                        </a:cubicBezTo>
                        <a:cubicBezTo>
                          <a:pt x="1456483" y="458248"/>
                          <a:pt x="1457244" y="457010"/>
                          <a:pt x="1459721" y="457010"/>
                        </a:cubicBezTo>
                        <a:cubicBezTo>
                          <a:pt x="1463055" y="457010"/>
                          <a:pt x="1464388" y="453104"/>
                          <a:pt x="1464769" y="451485"/>
                        </a:cubicBezTo>
                        <a:lnTo>
                          <a:pt x="1464865" y="450914"/>
                        </a:lnTo>
                        <a:lnTo>
                          <a:pt x="1465436" y="450818"/>
                        </a:lnTo>
                        <a:cubicBezTo>
                          <a:pt x="1465912" y="450818"/>
                          <a:pt x="1466865" y="449770"/>
                          <a:pt x="1467532" y="448913"/>
                        </a:cubicBezTo>
                        <a:cubicBezTo>
                          <a:pt x="1468389" y="447961"/>
                          <a:pt x="1469246" y="446913"/>
                          <a:pt x="1470294" y="446437"/>
                        </a:cubicBezTo>
                        <a:cubicBezTo>
                          <a:pt x="1470770" y="445580"/>
                          <a:pt x="1471342" y="444818"/>
                          <a:pt x="1471818" y="444056"/>
                        </a:cubicBezTo>
                        <a:cubicBezTo>
                          <a:pt x="1474009" y="440626"/>
                          <a:pt x="1475628" y="438245"/>
                          <a:pt x="1475533" y="433578"/>
                        </a:cubicBezTo>
                        <a:lnTo>
                          <a:pt x="1475533" y="433102"/>
                        </a:lnTo>
                        <a:lnTo>
                          <a:pt x="1475914" y="432816"/>
                        </a:lnTo>
                        <a:cubicBezTo>
                          <a:pt x="1477152" y="432054"/>
                          <a:pt x="1478390" y="431387"/>
                          <a:pt x="1479628" y="430816"/>
                        </a:cubicBezTo>
                        <a:cubicBezTo>
                          <a:pt x="1480485" y="430435"/>
                          <a:pt x="1481248" y="430054"/>
                          <a:pt x="1482105" y="429578"/>
                        </a:cubicBezTo>
                        <a:lnTo>
                          <a:pt x="1482391" y="429387"/>
                        </a:lnTo>
                        <a:lnTo>
                          <a:pt x="1482676" y="429482"/>
                        </a:lnTo>
                        <a:cubicBezTo>
                          <a:pt x="1483343" y="429673"/>
                          <a:pt x="1484010" y="429959"/>
                          <a:pt x="1484772" y="430244"/>
                        </a:cubicBezTo>
                        <a:cubicBezTo>
                          <a:pt x="1487058" y="431101"/>
                          <a:pt x="1489439" y="431959"/>
                          <a:pt x="1491439" y="431292"/>
                        </a:cubicBezTo>
                        <a:cubicBezTo>
                          <a:pt x="1493249" y="430911"/>
                          <a:pt x="1494964" y="430530"/>
                          <a:pt x="1496583" y="430244"/>
                        </a:cubicBezTo>
                        <a:cubicBezTo>
                          <a:pt x="1500964" y="429387"/>
                          <a:pt x="1505060" y="428625"/>
                          <a:pt x="1509537" y="426720"/>
                        </a:cubicBezTo>
                        <a:cubicBezTo>
                          <a:pt x="1515252" y="424434"/>
                          <a:pt x="1517443" y="421576"/>
                          <a:pt x="1520776" y="415957"/>
                        </a:cubicBezTo>
                        <a:lnTo>
                          <a:pt x="1520872" y="415766"/>
                        </a:lnTo>
                        <a:lnTo>
                          <a:pt x="1521062" y="415671"/>
                        </a:lnTo>
                        <a:cubicBezTo>
                          <a:pt x="1522300" y="414909"/>
                          <a:pt x="1522967" y="414338"/>
                          <a:pt x="1523443" y="413957"/>
                        </a:cubicBezTo>
                        <a:cubicBezTo>
                          <a:pt x="1524586" y="412909"/>
                          <a:pt x="1525348" y="412433"/>
                          <a:pt x="1528587" y="412051"/>
                        </a:cubicBezTo>
                        <a:cubicBezTo>
                          <a:pt x="1528777" y="411670"/>
                          <a:pt x="1528968" y="411289"/>
                          <a:pt x="1529253" y="410813"/>
                        </a:cubicBezTo>
                        <a:cubicBezTo>
                          <a:pt x="1529920" y="409575"/>
                          <a:pt x="1530587" y="408337"/>
                          <a:pt x="1531349" y="407670"/>
                        </a:cubicBezTo>
                        <a:cubicBezTo>
                          <a:pt x="1531349" y="407480"/>
                          <a:pt x="1531254" y="407289"/>
                          <a:pt x="1531254" y="407194"/>
                        </a:cubicBezTo>
                        <a:cubicBezTo>
                          <a:pt x="1530873" y="405670"/>
                          <a:pt x="1530682" y="404813"/>
                          <a:pt x="1529539" y="403479"/>
                        </a:cubicBezTo>
                        <a:lnTo>
                          <a:pt x="1529349" y="403193"/>
                        </a:lnTo>
                        <a:lnTo>
                          <a:pt x="1529920" y="399002"/>
                        </a:lnTo>
                        <a:lnTo>
                          <a:pt x="1534397" y="390144"/>
                        </a:lnTo>
                        <a:cubicBezTo>
                          <a:pt x="1534492" y="389954"/>
                          <a:pt x="1534778" y="389477"/>
                          <a:pt x="1535064" y="389001"/>
                        </a:cubicBezTo>
                        <a:cubicBezTo>
                          <a:pt x="1535826" y="387668"/>
                          <a:pt x="1538017" y="384239"/>
                          <a:pt x="1538112" y="383476"/>
                        </a:cubicBezTo>
                        <a:cubicBezTo>
                          <a:pt x="1538112" y="381000"/>
                          <a:pt x="1540493" y="380429"/>
                          <a:pt x="1542303" y="379952"/>
                        </a:cubicBezTo>
                        <a:cubicBezTo>
                          <a:pt x="1542969" y="379762"/>
                          <a:pt x="1544112" y="379476"/>
                          <a:pt x="1544208" y="379190"/>
                        </a:cubicBezTo>
                        <a:cubicBezTo>
                          <a:pt x="1544875" y="376428"/>
                          <a:pt x="1547351" y="376523"/>
                          <a:pt x="1549066" y="376618"/>
                        </a:cubicBezTo>
                        <a:cubicBezTo>
                          <a:pt x="1549351" y="376618"/>
                          <a:pt x="1549637" y="376618"/>
                          <a:pt x="1549923" y="376618"/>
                        </a:cubicBezTo>
                        <a:cubicBezTo>
                          <a:pt x="1552876" y="376618"/>
                          <a:pt x="1555543" y="376238"/>
                          <a:pt x="1558400" y="375857"/>
                        </a:cubicBezTo>
                        <a:cubicBezTo>
                          <a:pt x="1560115" y="375666"/>
                          <a:pt x="1561829" y="375380"/>
                          <a:pt x="1563639" y="375190"/>
                        </a:cubicBezTo>
                        <a:lnTo>
                          <a:pt x="1563734" y="370427"/>
                        </a:lnTo>
                        <a:cubicBezTo>
                          <a:pt x="1563925" y="370046"/>
                          <a:pt x="1564020" y="369761"/>
                          <a:pt x="1564210" y="369380"/>
                        </a:cubicBezTo>
                        <a:cubicBezTo>
                          <a:pt x="1564782" y="368046"/>
                          <a:pt x="1564972" y="367760"/>
                          <a:pt x="1564020" y="366427"/>
                        </a:cubicBezTo>
                        <a:cubicBezTo>
                          <a:pt x="1563639" y="365855"/>
                          <a:pt x="1563543" y="365189"/>
                          <a:pt x="1563829" y="364712"/>
                        </a:cubicBezTo>
                        <a:cubicBezTo>
                          <a:pt x="1564591" y="363284"/>
                          <a:pt x="1567449" y="362807"/>
                          <a:pt x="1569068" y="362903"/>
                        </a:cubicBezTo>
                        <a:cubicBezTo>
                          <a:pt x="1570306" y="362903"/>
                          <a:pt x="1571926" y="363188"/>
                          <a:pt x="1572497" y="364331"/>
                        </a:cubicBezTo>
                        <a:cubicBezTo>
                          <a:pt x="1573164" y="365665"/>
                          <a:pt x="1573545" y="365951"/>
                          <a:pt x="1573735" y="365951"/>
                        </a:cubicBezTo>
                        <a:cubicBezTo>
                          <a:pt x="1573926" y="366046"/>
                          <a:pt x="1574307" y="365855"/>
                          <a:pt x="1574688" y="365570"/>
                        </a:cubicBezTo>
                        <a:cubicBezTo>
                          <a:pt x="1576021" y="364808"/>
                          <a:pt x="1578212" y="362903"/>
                          <a:pt x="1579831" y="361474"/>
                        </a:cubicBezTo>
                        <a:cubicBezTo>
                          <a:pt x="1581546" y="359950"/>
                          <a:pt x="1581927" y="359664"/>
                          <a:pt x="1582212" y="359569"/>
                        </a:cubicBezTo>
                        <a:cubicBezTo>
                          <a:pt x="1583927" y="359188"/>
                          <a:pt x="1584594" y="358997"/>
                          <a:pt x="1585260" y="358045"/>
                        </a:cubicBezTo>
                        <a:cubicBezTo>
                          <a:pt x="1586118" y="356807"/>
                          <a:pt x="1586975" y="356426"/>
                          <a:pt x="1587832" y="356045"/>
                        </a:cubicBezTo>
                        <a:cubicBezTo>
                          <a:pt x="1588404" y="355759"/>
                          <a:pt x="1588975" y="355568"/>
                          <a:pt x="1589452" y="354901"/>
                        </a:cubicBezTo>
                        <a:cubicBezTo>
                          <a:pt x="1591928" y="351949"/>
                          <a:pt x="1595071" y="352616"/>
                          <a:pt x="1597643" y="353187"/>
                        </a:cubicBezTo>
                        <a:cubicBezTo>
                          <a:pt x="1599834" y="353663"/>
                          <a:pt x="1601167" y="353949"/>
                          <a:pt x="1602120" y="352901"/>
                        </a:cubicBezTo>
                        <a:cubicBezTo>
                          <a:pt x="1603358" y="351568"/>
                          <a:pt x="1604310" y="351949"/>
                          <a:pt x="1604977" y="352330"/>
                        </a:cubicBezTo>
                        <a:cubicBezTo>
                          <a:pt x="1605358" y="352520"/>
                          <a:pt x="1605835" y="352711"/>
                          <a:pt x="1606406" y="352711"/>
                        </a:cubicBezTo>
                        <a:cubicBezTo>
                          <a:pt x="1607930" y="352711"/>
                          <a:pt x="1607930" y="352330"/>
                          <a:pt x="1608025" y="351187"/>
                        </a:cubicBezTo>
                        <a:cubicBezTo>
                          <a:pt x="1608025" y="350139"/>
                          <a:pt x="1608120" y="348424"/>
                          <a:pt x="1610407" y="348043"/>
                        </a:cubicBezTo>
                        <a:cubicBezTo>
                          <a:pt x="1612407" y="347758"/>
                          <a:pt x="1613074" y="349091"/>
                          <a:pt x="1613359" y="349758"/>
                        </a:cubicBezTo>
                        <a:cubicBezTo>
                          <a:pt x="1613931" y="349187"/>
                          <a:pt x="1614502" y="348901"/>
                          <a:pt x="1615169" y="348996"/>
                        </a:cubicBezTo>
                        <a:cubicBezTo>
                          <a:pt x="1616407" y="349091"/>
                          <a:pt x="1617169" y="350234"/>
                          <a:pt x="1618027" y="351377"/>
                        </a:cubicBezTo>
                        <a:cubicBezTo>
                          <a:pt x="1618503" y="351949"/>
                          <a:pt x="1619074" y="352901"/>
                          <a:pt x="1619455" y="352901"/>
                        </a:cubicBezTo>
                        <a:cubicBezTo>
                          <a:pt x="1621836" y="351091"/>
                          <a:pt x="1623837" y="352044"/>
                          <a:pt x="1625266" y="352806"/>
                        </a:cubicBezTo>
                        <a:cubicBezTo>
                          <a:pt x="1626694" y="353473"/>
                          <a:pt x="1627266" y="353663"/>
                          <a:pt x="1627837" y="353092"/>
                        </a:cubicBezTo>
                        <a:cubicBezTo>
                          <a:pt x="1629552" y="351377"/>
                          <a:pt x="1636029" y="350425"/>
                          <a:pt x="1638124" y="351282"/>
                        </a:cubicBezTo>
                        <a:cubicBezTo>
                          <a:pt x="1638601" y="351472"/>
                          <a:pt x="1638886" y="351758"/>
                          <a:pt x="1639077" y="352044"/>
                        </a:cubicBezTo>
                        <a:cubicBezTo>
                          <a:pt x="1639839" y="351568"/>
                          <a:pt x="1641077" y="350234"/>
                          <a:pt x="1641172" y="349758"/>
                        </a:cubicBezTo>
                        <a:cubicBezTo>
                          <a:pt x="1641363" y="348615"/>
                          <a:pt x="1642506" y="348139"/>
                          <a:pt x="1643553" y="347567"/>
                        </a:cubicBezTo>
                        <a:cubicBezTo>
                          <a:pt x="1644220" y="347282"/>
                          <a:pt x="1645173" y="346805"/>
                          <a:pt x="1645268" y="346424"/>
                        </a:cubicBezTo>
                        <a:cubicBezTo>
                          <a:pt x="1645268" y="346234"/>
                          <a:pt x="1645077" y="345853"/>
                          <a:pt x="1644697" y="345376"/>
                        </a:cubicBezTo>
                        <a:cubicBezTo>
                          <a:pt x="1643935" y="344519"/>
                          <a:pt x="1643935" y="343186"/>
                          <a:pt x="1643935" y="341852"/>
                        </a:cubicBezTo>
                        <a:cubicBezTo>
                          <a:pt x="1643935" y="339757"/>
                          <a:pt x="1643839" y="338423"/>
                          <a:pt x="1642601" y="337947"/>
                        </a:cubicBezTo>
                        <a:cubicBezTo>
                          <a:pt x="1640125" y="337090"/>
                          <a:pt x="1638982" y="334137"/>
                          <a:pt x="1638029" y="331470"/>
                        </a:cubicBezTo>
                        <a:cubicBezTo>
                          <a:pt x="1637553" y="330327"/>
                          <a:pt x="1637172" y="329279"/>
                          <a:pt x="1636695" y="328613"/>
                        </a:cubicBezTo>
                        <a:cubicBezTo>
                          <a:pt x="1635552" y="326898"/>
                          <a:pt x="1632124" y="323279"/>
                          <a:pt x="1631171" y="323469"/>
                        </a:cubicBezTo>
                        <a:cubicBezTo>
                          <a:pt x="1630409" y="323660"/>
                          <a:pt x="1629837" y="323660"/>
                          <a:pt x="1629361" y="323374"/>
                        </a:cubicBezTo>
                        <a:cubicBezTo>
                          <a:pt x="1628694" y="322993"/>
                          <a:pt x="1628504" y="322326"/>
                          <a:pt x="1628314" y="321755"/>
                        </a:cubicBezTo>
                        <a:cubicBezTo>
                          <a:pt x="1628123" y="321183"/>
                          <a:pt x="1625647" y="319564"/>
                          <a:pt x="1624123" y="318611"/>
                        </a:cubicBezTo>
                        <a:cubicBezTo>
                          <a:pt x="1620979" y="316611"/>
                          <a:pt x="1619741" y="315659"/>
                          <a:pt x="1619551" y="314706"/>
                        </a:cubicBezTo>
                        <a:cubicBezTo>
                          <a:pt x="1619455" y="314420"/>
                          <a:pt x="1619551" y="314135"/>
                          <a:pt x="1619741" y="313849"/>
                        </a:cubicBezTo>
                        <a:cubicBezTo>
                          <a:pt x="1619836" y="313658"/>
                          <a:pt x="1619741" y="313563"/>
                          <a:pt x="1619741" y="313563"/>
                        </a:cubicBezTo>
                        <a:cubicBezTo>
                          <a:pt x="1619360" y="312896"/>
                          <a:pt x="1617169" y="312420"/>
                          <a:pt x="1615741" y="312134"/>
                        </a:cubicBezTo>
                        <a:cubicBezTo>
                          <a:pt x="1614883" y="311944"/>
                          <a:pt x="1614026" y="311753"/>
                          <a:pt x="1613359" y="311563"/>
                        </a:cubicBezTo>
                        <a:lnTo>
                          <a:pt x="1612978" y="311468"/>
                        </a:lnTo>
                        <a:lnTo>
                          <a:pt x="1611359" y="305848"/>
                        </a:lnTo>
                        <a:lnTo>
                          <a:pt x="1599358" y="302800"/>
                        </a:lnTo>
                        <a:lnTo>
                          <a:pt x="1591166" y="293275"/>
                        </a:lnTo>
                        <a:lnTo>
                          <a:pt x="1587070" y="293370"/>
                        </a:lnTo>
                        <a:lnTo>
                          <a:pt x="1586880" y="293180"/>
                        </a:lnTo>
                        <a:cubicBezTo>
                          <a:pt x="1586308" y="292799"/>
                          <a:pt x="1585642" y="292894"/>
                          <a:pt x="1584594" y="293180"/>
                        </a:cubicBezTo>
                        <a:cubicBezTo>
                          <a:pt x="1583546" y="293465"/>
                          <a:pt x="1582403" y="293751"/>
                          <a:pt x="1581260" y="293180"/>
                        </a:cubicBezTo>
                        <a:cubicBezTo>
                          <a:pt x="1579927" y="292513"/>
                          <a:pt x="1570592" y="294513"/>
                          <a:pt x="1569068" y="295466"/>
                        </a:cubicBezTo>
                        <a:lnTo>
                          <a:pt x="1562210" y="307086"/>
                        </a:lnTo>
                        <a:cubicBezTo>
                          <a:pt x="1561829" y="307753"/>
                          <a:pt x="1561162" y="308229"/>
                          <a:pt x="1560400" y="308610"/>
                        </a:cubicBezTo>
                        <a:cubicBezTo>
                          <a:pt x="1560019" y="308801"/>
                          <a:pt x="1559448" y="309277"/>
                          <a:pt x="1559352" y="309372"/>
                        </a:cubicBezTo>
                        <a:lnTo>
                          <a:pt x="1557257" y="314230"/>
                        </a:lnTo>
                        <a:cubicBezTo>
                          <a:pt x="1557067" y="314706"/>
                          <a:pt x="1556876" y="315087"/>
                          <a:pt x="1556400" y="315278"/>
                        </a:cubicBezTo>
                        <a:cubicBezTo>
                          <a:pt x="1555924" y="315373"/>
                          <a:pt x="1555543" y="315182"/>
                          <a:pt x="1555161" y="314897"/>
                        </a:cubicBezTo>
                        <a:lnTo>
                          <a:pt x="1554685" y="314611"/>
                        </a:lnTo>
                        <a:lnTo>
                          <a:pt x="1545256" y="308039"/>
                        </a:lnTo>
                        <a:cubicBezTo>
                          <a:pt x="1535445" y="304800"/>
                          <a:pt x="1534587" y="305276"/>
                          <a:pt x="1525158" y="310039"/>
                        </a:cubicBezTo>
                        <a:lnTo>
                          <a:pt x="1524872" y="310134"/>
                        </a:lnTo>
                        <a:lnTo>
                          <a:pt x="1518871" y="308991"/>
                        </a:lnTo>
                        <a:lnTo>
                          <a:pt x="1514776" y="312230"/>
                        </a:lnTo>
                        <a:lnTo>
                          <a:pt x="1511156" y="317183"/>
                        </a:lnTo>
                        <a:cubicBezTo>
                          <a:pt x="1510870" y="317564"/>
                          <a:pt x="1510680" y="317849"/>
                          <a:pt x="1510489" y="318135"/>
                        </a:cubicBezTo>
                        <a:cubicBezTo>
                          <a:pt x="1510013" y="318802"/>
                          <a:pt x="1509727" y="319183"/>
                          <a:pt x="1509156" y="319278"/>
                        </a:cubicBezTo>
                        <a:cubicBezTo>
                          <a:pt x="1508584" y="319373"/>
                          <a:pt x="1508108" y="318992"/>
                          <a:pt x="1507346" y="318421"/>
                        </a:cubicBezTo>
                        <a:lnTo>
                          <a:pt x="1495630" y="309277"/>
                        </a:lnTo>
                        <a:lnTo>
                          <a:pt x="1492677" y="297942"/>
                        </a:lnTo>
                        <a:lnTo>
                          <a:pt x="1501155" y="291179"/>
                        </a:lnTo>
                        <a:lnTo>
                          <a:pt x="1498869" y="279273"/>
                        </a:lnTo>
                        <a:lnTo>
                          <a:pt x="1505822" y="263938"/>
                        </a:lnTo>
                        <a:lnTo>
                          <a:pt x="1504584" y="261747"/>
                        </a:lnTo>
                        <a:lnTo>
                          <a:pt x="1504679" y="261461"/>
                        </a:lnTo>
                        <a:cubicBezTo>
                          <a:pt x="1507251" y="252413"/>
                          <a:pt x="1510013" y="243364"/>
                          <a:pt x="1512680" y="234505"/>
                        </a:cubicBezTo>
                        <a:cubicBezTo>
                          <a:pt x="1514776" y="227552"/>
                          <a:pt x="1516871" y="220599"/>
                          <a:pt x="1518871" y="213646"/>
                        </a:cubicBezTo>
                        <a:lnTo>
                          <a:pt x="1518967" y="213360"/>
                        </a:lnTo>
                        <a:cubicBezTo>
                          <a:pt x="1519252" y="212408"/>
                          <a:pt x="1519443" y="211836"/>
                          <a:pt x="1519919" y="211645"/>
                        </a:cubicBezTo>
                        <a:cubicBezTo>
                          <a:pt x="1520395" y="211455"/>
                          <a:pt x="1520872" y="211645"/>
                          <a:pt x="1521443" y="211931"/>
                        </a:cubicBezTo>
                        <a:cubicBezTo>
                          <a:pt x="1521634" y="212026"/>
                          <a:pt x="1521919" y="212217"/>
                          <a:pt x="1522300" y="212312"/>
                        </a:cubicBezTo>
                        <a:cubicBezTo>
                          <a:pt x="1523729" y="212979"/>
                          <a:pt x="1525158" y="213646"/>
                          <a:pt x="1526491" y="214217"/>
                        </a:cubicBezTo>
                        <a:cubicBezTo>
                          <a:pt x="1530492" y="216122"/>
                          <a:pt x="1534207" y="217837"/>
                          <a:pt x="1538969" y="219170"/>
                        </a:cubicBezTo>
                        <a:lnTo>
                          <a:pt x="1545351" y="218408"/>
                        </a:lnTo>
                        <a:lnTo>
                          <a:pt x="1545541" y="218503"/>
                        </a:lnTo>
                        <a:cubicBezTo>
                          <a:pt x="1545732" y="218599"/>
                          <a:pt x="1546113" y="218694"/>
                          <a:pt x="1546494" y="218885"/>
                        </a:cubicBezTo>
                        <a:cubicBezTo>
                          <a:pt x="1551828" y="221170"/>
                          <a:pt x="1555066" y="222028"/>
                          <a:pt x="1556114" y="221456"/>
                        </a:cubicBezTo>
                        <a:cubicBezTo>
                          <a:pt x="1556209" y="221361"/>
                          <a:pt x="1556304" y="221266"/>
                          <a:pt x="1556400" y="221075"/>
                        </a:cubicBezTo>
                        <a:cubicBezTo>
                          <a:pt x="1556400" y="220980"/>
                          <a:pt x="1556400" y="219170"/>
                          <a:pt x="1557257" y="218503"/>
                        </a:cubicBezTo>
                        <a:cubicBezTo>
                          <a:pt x="1557638" y="218218"/>
                          <a:pt x="1558210" y="218122"/>
                          <a:pt x="1558686" y="218027"/>
                        </a:cubicBezTo>
                        <a:cubicBezTo>
                          <a:pt x="1558876" y="218027"/>
                          <a:pt x="1559067" y="218027"/>
                          <a:pt x="1559162" y="217932"/>
                        </a:cubicBezTo>
                        <a:cubicBezTo>
                          <a:pt x="1559162" y="217932"/>
                          <a:pt x="1559257" y="217837"/>
                          <a:pt x="1559352" y="217741"/>
                        </a:cubicBezTo>
                        <a:cubicBezTo>
                          <a:pt x="1560019" y="217075"/>
                          <a:pt x="1560591" y="216599"/>
                          <a:pt x="1561258" y="216599"/>
                        </a:cubicBezTo>
                        <a:cubicBezTo>
                          <a:pt x="1562877" y="216599"/>
                          <a:pt x="1563258" y="216408"/>
                          <a:pt x="1563353" y="216408"/>
                        </a:cubicBezTo>
                        <a:cubicBezTo>
                          <a:pt x="1563353" y="216408"/>
                          <a:pt x="1563448" y="215837"/>
                          <a:pt x="1563543" y="215551"/>
                        </a:cubicBezTo>
                        <a:cubicBezTo>
                          <a:pt x="1563734" y="214789"/>
                          <a:pt x="1563829" y="214313"/>
                          <a:pt x="1564210" y="214027"/>
                        </a:cubicBezTo>
                        <a:cubicBezTo>
                          <a:pt x="1564591" y="213741"/>
                          <a:pt x="1564972" y="213836"/>
                          <a:pt x="1565258" y="213836"/>
                        </a:cubicBezTo>
                        <a:cubicBezTo>
                          <a:pt x="1565353" y="213836"/>
                          <a:pt x="1565449" y="213836"/>
                          <a:pt x="1565449" y="213836"/>
                        </a:cubicBezTo>
                        <a:cubicBezTo>
                          <a:pt x="1565544" y="213741"/>
                          <a:pt x="1565544" y="213646"/>
                          <a:pt x="1565639" y="213551"/>
                        </a:cubicBezTo>
                        <a:cubicBezTo>
                          <a:pt x="1565829" y="213265"/>
                          <a:pt x="1566020" y="212884"/>
                          <a:pt x="1566306" y="212693"/>
                        </a:cubicBezTo>
                        <a:cubicBezTo>
                          <a:pt x="1566306" y="212598"/>
                          <a:pt x="1566401" y="212408"/>
                          <a:pt x="1566401" y="212312"/>
                        </a:cubicBezTo>
                        <a:cubicBezTo>
                          <a:pt x="1566592" y="211645"/>
                          <a:pt x="1566782" y="210693"/>
                          <a:pt x="1567449" y="210122"/>
                        </a:cubicBezTo>
                        <a:cubicBezTo>
                          <a:pt x="1568211" y="209550"/>
                          <a:pt x="1569354" y="208502"/>
                          <a:pt x="1569640" y="208121"/>
                        </a:cubicBezTo>
                        <a:cubicBezTo>
                          <a:pt x="1569830" y="207836"/>
                          <a:pt x="1570116" y="207645"/>
                          <a:pt x="1570402" y="207455"/>
                        </a:cubicBezTo>
                        <a:cubicBezTo>
                          <a:pt x="1570592" y="207359"/>
                          <a:pt x="1570878" y="207074"/>
                          <a:pt x="1570973" y="206978"/>
                        </a:cubicBezTo>
                        <a:cubicBezTo>
                          <a:pt x="1571068" y="206788"/>
                          <a:pt x="1571164" y="206597"/>
                          <a:pt x="1571164" y="206597"/>
                        </a:cubicBezTo>
                        <a:cubicBezTo>
                          <a:pt x="1571068" y="206121"/>
                          <a:pt x="1571068" y="205740"/>
                          <a:pt x="1571354" y="205359"/>
                        </a:cubicBezTo>
                        <a:cubicBezTo>
                          <a:pt x="1571640" y="204978"/>
                          <a:pt x="1572116" y="204788"/>
                          <a:pt x="1572592" y="204692"/>
                        </a:cubicBezTo>
                        <a:cubicBezTo>
                          <a:pt x="1572687" y="204502"/>
                          <a:pt x="1573068" y="204121"/>
                          <a:pt x="1573831" y="204216"/>
                        </a:cubicBezTo>
                        <a:lnTo>
                          <a:pt x="1573926" y="204216"/>
                        </a:lnTo>
                        <a:cubicBezTo>
                          <a:pt x="1573926" y="204121"/>
                          <a:pt x="1573926" y="204121"/>
                          <a:pt x="1573926" y="204121"/>
                        </a:cubicBezTo>
                        <a:lnTo>
                          <a:pt x="1573926" y="203740"/>
                        </a:lnTo>
                        <a:cubicBezTo>
                          <a:pt x="1573831" y="203264"/>
                          <a:pt x="1573735" y="202406"/>
                          <a:pt x="1574974" y="201835"/>
                        </a:cubicBezTo>
                        <a:cubicBezTo>
                          <a:pt x="1575164" y="201739"/>
                          <a:pt x="1575259" y="201549"/>
                          <a:pt x="1575354" y="201263"/>
                        </a:cubicBezTo>
                        <a:cubicBezTo>
                          <a:pt x="1575354" y="201168"/>
                          <a:pt x="1575450" y="201073"/>
                          <a:pt x="1575450" y="200978"/>
                        </a:cubicBezTo>
                        <a:cubicBezTo>
                          <a:pt x="1575450" y="200882"/>
                          <a:pt x="1575450" y="200787"/>
                          <a:pt x="1575450" y="200692"/>
                        </a:cubicBezTo>
                        <a:cubicBezTo>
                          <a:pt x="1575450" y="200120"/>
                          <a:pt x="1575545" y="199072"/>
                          <a:pt x="1576498" y="199072"/>
                        </a:cubicBezTo>
                        <a:cubicBezTo>
                          <a:pt x="1576688" y="199072"/>
                          <a:pt x="1577164" y="198882"/>
                          <a:pt x="1577260" y="198787"/>
                        </a:cubicBezTo>
                        <a:cubicBezTo>
                          <a:pt x="1577641" y="198311"/>
                          <a:pt x="1578307" y="197644"/>
                          <a:pt x="1579355" y="197644"/>
                        </a:cubicBezTo>
                        <a:cubicBezTo>
                          <a:pt x="1580403" y="197644"/>
                          <a:pt x="1581069" y="197644"/>
                          <a:pt x="1581260" y="197549"/>
                        </a:cubicBezTo>
                        <a:cubicBezTo>
                          <a:pt x="1581355" y="197453"/>
                          <a:pt x="1581546" y="197358"/>
                          <a:pt x="1581736" y="197358"/>
                        </a:cubicBezTo>
                        <a:cubicBezTo>
                          <a:pt x="1581927" y="197263"/>
                          <a:pt x="1582022" y="197168"/>
                          <a:pt x="1582212" y="197072"/>
                        </a:cubicBezTo>
                        <a:cubicBezTo>
                          <a:pt x="1582689" y="196691"/>
                          <a:pt x="1583070" y="196405"/>
                          <a:pt x="1583832" y="196310"/>
                        </a:cubicBezTo>
                        <a:cubicBezTo>
                          <a:pt x="1584213" y="196310"/>
                          <a:pt x="1584784" y="196024"/>
                          <a:pt x="1585070" y="195834"/>
                        </a:cubicBezTo>
                        <a:cubicBezTo>
                          <a:pt x="1585165" y="195739"/>
                          <a:pt x="1585356" y="195643"/>
                          <a:pt x="1585451" y="195548"/>
                        </a:cubicBezTo>
                        <a:cubicBezTo>
                          <a:pt x="1585642" y="195453"/>
                          <a:pt x="1585737" y="195358"/>
                          <a:pt x="1585832" y="195263"/>
                        </a:cubicBezTo>
                        <a:cubicBezTo>
                          <a:pt x="1586308" y="194786"/>
                          <a:pt x="1587166" y="194405"/>
                          <a:pt x="1587832" y="194405"/>
                        </a:cubicBezTo>
                        <a:cubicBezTo>
                          <a:pt x="1588118" y="194405"/>
                          <a:pt x="1588309" y="194405"/>
                          <a:pt x="1588594" y="194501"/>
                        </a:cubicBezTo>
                        <a:cubicBezTo>
                          <a:pt x="1588785" y="194501"/>
                          <a:pt x="1588880" y="194596"/>
                          <a:pt x="1589070" y="194596"/>
                        </a:cubicBezTo>
                        <a:cubicBezTo>
                          <a:pt x="1589356" y="194596"/>
                          <a:pt x="1590785" y="194120"/>
                          <a:pt x="1591071" y="194024"/>
                        </a:cubicBezTo>
                        <a:cubicBezTo>
                          <a:pt x="1591071" y="194024"/>
                          <a:pt x="1591357" y="193834"/>
                          <a:pt x="1592118" y="193072"/>
                        </a:cubicBezTo>
                        <a:cubicBezTo>
                          <a:pt x="1592214" y="192976"/>
                          <a:pt x="1592309" y="192786"/>
                          <a:pt x="1592404" y="192691"/>
                        </a:cubicBezTo>
                        <a:cubicBezTo>
                          <a:pt x="1592500" y="192500"/>
                          <a:pt x="1592690" y="192119"/>
                          <a:pt x="1592976" y="191834"/>
                        </a:cubicBezTo>
                        <a:cubicBezTo>
                          <a:pt x="1593166" y="191643"/>
                          <a:pt x="1593166" y="191548"/>
                          <a:pt x="1593357" y="191262"/>
                        </a:cubicBezTo>
                        <a:cubicBezTo>
                          <a:pt x="1593452" y="191167"/>
                          <a:pt x="1593452" y="190976"/>
                          <a:pt x="1593547" y="190881"/>
                        </a:cubicBezTo>
                        <a:cubicBezTo>
                          <a:pt x="1593643" y="190691"/>
                          <a:pt x="1593643" y="190500"/>
                          <a:pt x="1593643" y="190214"/>
                        </a:cubicBezTo>
                        <a:cubicBezTo>
                          <a:pt x="1593643" y="189643"/>
                          <a:pt x="1593833" y="189357"/>
                          <a:pt x="1594119" y="189071"/>
                        </a:cubicBezTo>
                        <a:cubicBezTo>
                          <a:pt x="1594309" y="188881"/>
                          <a:pt x="1594690" y="188690"/>
                          <a:pt x="1595262" y="188881"/>
                        </a:cubicBezTo>
                        <a:lnTo>
                          <a:pt x="1595262" y="188881"/>
                        </a:lnTo>
                        <a:cubicBezTo>
                          <a:pt x="1595357" y="188595"/>
                          <a:pt x="1595548" y="188214"/>
                          <a:pt x="1595738" y="187928"/>
                        </a:cubicBezTo>
                        <a:cubicBezTo>
                          <a:pt x="1595928" y="187547"/>
                          <a:pt x="1596310" y="187357"/>
                          <a:pt x="1596500" y="187262"/>
                        </a:cubicBezTo>
                        <a:cubicBezTo>
                          <a:pt x="1596500" y="187262"/>
                          <a:pt x="1596500" y="187262"/>
                          <a:pt x="1596500" y="187262"/>
                        </a:cubicBezTo>
                        <a:cubicBezTo>
                          <a:pt x="1596500" y="187262"/>
                          <a:pt x="1596500" y="187262"/>
                          <a:pt x="1596500" y="187166"/>
                        </a:cubicBezTo>
                        <a:cubicBezTo>
                          <a:pt x="1596500" y="186690"/>
                          <a:pt x="1596500" y="186404"/>
                          <a:pt x="1596881" y="185928"/>
                        </a:cubicBezTo>
                        <a:cubicBezTo>
                          <a:pt x="1596976" y="185833"/>
                          <a:pt x="1597072" y="185642"/>
                          <a:pt x="1597167" y="185452"/>
                        </a:cubicBezTo>
                        <a:cubicBezTo>
                          <a:pt x="1597262" y="185261"/>
                          <a:pt x="1597357" y="184976"/>
                          <a:pt x="1597548" y="184785"/>
                        </a:cubicBezTo>
                        <a:cubicBezTo>
                          <a:pt x="1597357" y="184499"/>
                          <a:pt x="1597262" y="184118"/>
                          <a:pt x="1597548" y="183642"/>
                        </a:cubicBezTo>
                        <a:cubicBezTo>
                          <a:pt x="1597072" y="183261"/>
                          <a:pt x="1596405" y="182499"/>
                          <a:pt x="1596405" y="181832"/>
                        </a:cubicBezTo>
                        <a:cubicBezTo>
                          <a:pt x="1596405" y="181451"/>
                          <a:pt x="1596595" y="181261"/>
                          <a:pt x="1596691" y="180975"/>
                        </a:cubicBezTo>
                        <a:cubicBezTo>
                          <a:pt x="1596691" y="180880"/>
                          <a:pt x="1596786" y="180785"/>
                          <a:pt x="1596786" y="180785"/>
                        </a:cubicBezTo>
                        <a:cubicBezTo>
                          <a:pt x="1596786" y="180689"/>
                          <a:pt x="1596691" y="180594"/>
                          <a:pt x="1596691" y="180499"/>
                        </a:cubicBezTo>
                        <a:cubicBezTo>
                          <a:pt x="1596595" y="180213"/>
                          <a:pt x="1596310" y="179832"/>
                          <a:pt x="1596500" y="179165"/>
                        </a:cubicBezTo>
                        <a:cubicBezTo>
                          <a:pt x="1596595" y="178689"/>
                          <a:pt x="1597072" y="177927"/>
                          <a:pt x="1597357" y="177546"/>
                        </a:cubicBezTo>
                        <a:cubicBezTo>
                          <a:pt x="1597357" y="177546"/>
                          <a:pt x="1597357" y="177546"/>
                          <a:pt x="1597357" y="177546"/>
                        </a:cubicBezTo>
                        <a:cubicBezTo>
                          <a:pt x="1597167" y="177355"/>
                          <a:pt x="1597072" y="177165"/>
                          <a:pt x="1597072" y="176974"/>
                        </a:cubicBezTo>
                        <a:cubicBezTo>
                          <a:pt x="1597072" y="176879"/>
                          <a:pt x="1596976" y="176689"/>
                          <a:pt x="1596881" y="176689"/>
                        </a:cubicBezTo>
                        <a:cubicBezTo>
                          <a:pt x="1596881" y="176689"/>
                          <a:pt x="1596786" y="176784"/>
                          <a:pt x="1596691" y="176784"/>
                        </a:cubicBezTo>
                        <a:cubicBezTo>
                          <a:pt x="1596595" y="176784"/>
                          <a:pt x="1596500" y="176879"/>
                          <a:pt x="1596405" y="176879"/>
                        </a:cubicBezTo>
                        <a:cubicBezTo>
                          <a:pt x="1596024" y="177070"/>
                          <a:pt x="1595643" y="176974"/>
                          <a:pt x="1595167" y="176879"/>
                        </a:cubicBezTo>
                        <a:cubicBezTo>
                          <a:pt x="1595167" y="176879"/>
                          <a:pt x="1595167" y="176974"/>
                          <a:pt x="1595071" y="176974"/>
                        </a:cubicBezTo>
                        <a:cubicBezTo>
                          <a:pt x="1594881" y="177451"/>
                          <a:pt x="1594500" y="177737"/>
                          <a:pt x="1594024" y="177832"/>
                        </a:cubicBezTo>
                        <a:cubicBezTo>
                          <a:pt x="1593547" y="177927"/>
                          <a:pt x="1593071" y="177737"/>
                          <a:pt x="1592881" y="177355"/>
                        </a:cubicBezTo>
                        <a:cubicBezTo>
                          <a:pt x="1592785" y="177260"/>
                          <a:pt x="1592785" y="177260"/>
                          <a:pt x="1592785" y="177165"/>
                        </a:cubicBezTo>
                        <a:cubicBezTo>
                          <a:pt x="1592214" y="177355"/>
                          <a:pt x="1591452" y="177546"/>
                          <a:pt x="1590785" y="177165"/>
                        </a:cubicBezTo>
                        <a:cubicBezTo>
                          <a:pt x="1590214" y="176879"/>
                          <a:pt x="1590118" y="176308"/>
                          <a:pt x="1590118" y="176117"/>
                        </a:cubicBezTo>
                        <a:cubicBezTo>
                          <a:pt x="1590118" y="176117"/>
                          <a:pt x="1590118" y="176117"/>
                          <a:pt x="1590118" y="176117"/>
                        </a:cubicBezTo>
                        <a:cubicBezTo>
                          <a:pt x="1589833" y="175927"/>
                          <a:pt x="1589642" y="175641"/>
                          <a:pt x="1589547" y="175355"/>
                        </a:cubicBezTo>
                        <a:cubicBezTo>
                          <a:pt x="1589452" y="174974"/>
                          <a:pt x="1589452" y="174498"/>
                          <a:pt x="1589737" y="174117"/>
                        </a:cubicBezTo>
                        <a:cubicBezTo>
                          <a:pt x="1590118" y="173450"/>
                          <a:pt x="1590976" y="172974"/>
                          <a:pt x="1591642" y="172974"/>
                        </a:cubicBezTo>
                        <a:cubicBezTo>
                          <a:pt x="1591642" y="172879"/>
                          <a:pt x="1591642" y="172879"/>
                          <a:pt x="1591642" y="172784"/>
                        </a:cubicBezTo>
                        <a:cubicBezTo>
                          <a:pt x="1591642" y="172403"/>
                          <a:pt x="1591737" y="171926"/>
                          <a:pt x="1592118" y="171450"/>
                        </a:cubicBezTo>
                        <a:cubicBezTo>
                          <a:pt x="1592404" y="171164"/>
                          <a:pt x="1592500" y="170974"/>
                          <a:pt x="1592595" y="170783"/>
                        </a:cubicBezTo>
                        <a:cubicBezTo>
                          <a:pt x="1592595" y="170783"/>
                          <a:pt x="1592595" y="170783"/>
                          <a:pt x="1592595" y="170783"/>
                        </a:cubicBezTo>
                        <a:cubicBezTo>
                          <a:pt x="1592309" y="170497"/>
                          <a:pt x="1591833" y="169926"/>
                          <a:pt x="1592118" y="169069"/>
                        </a:cubicBezTo>
                        <a:cubicBezTo>
                          <a:pt x="1592309" y="168688"/>
                          <a:pt x="1592404" y="167640"/>
                          <a:pt x="1592404" y="167259"/>
                        </a:cubicBezTo>
                        <a:cubicBezTo>
                          <a:pt x="1592404" y="166878"/>
                          <a:pt x="1592500" y="166497"/>
                          <a:pt x="1592690" y="166211"/>
                        </a:cubicBezTo>
                        <a:cubicBezTo>
                          <a:pt x="1592690" y="166116"/>
                          <a:pt x="1592785" y="165926"/>
                          <a:pt x="1592785" y="165830"/>
                        </a:cubicBezTo>
                        <a:cubicBezTo>
                          <a:pt x="1592785" y="165735"/>
                          <a:pt x="1592690" y="165640"/>
                          <a:pt x="1592690" y="165545"/>
                        </a:cubicBezTo>
                        <a:cubicBezTo>
                          <a:pt x="1592500" y="164973"/>
                          <a:pt x="1592118" y="164020"/>
                          <a:pt x="1592785" y="163354"/>
                        </a:cubicBezTo>
                        <a:lnTo>
                          <a:pt x="1593071" y="163068"/>
                        </a:lnTo>
                        <a:cubicBezTo>
                          <a:pt x="1593357" y="162687"/>
                          <a:pt x="1593738" y="162306"/>
                          <a:pt x="1594309" y="162116"/>
                        </a:cubicBezTo>
                        <a:cubicBezTo>
                          <a:pt x="1594309" y="162116"/>
                          <a:pt x="1594404" y="161830"/>
                          <a:pt x="1594500" y="161735"/>
                        </a:cubicBezTo>
                        <a:cubicBezTo>
                          <a:pt x="1594595" y="161544"/>
                          <a:pt x="1594690" y="161449"/>
                          <a:pt x="1594690" y="161353"/>
                        </a:cubicBezTo>
                        <a:cubicBezTo>
                          <a:pt x="1594881" y="161163"/>
                          <a:pt x="1594881" y="161068"/>
                          <a:pt x="1594785" y="160972"/>
                        </a:cubicBezTo>
                        <a:cubicBezTo>
                          <a:pt x="1594595" y="160496"/>
                          <a:pt x="1594690" y="159734"/>
                          <a:pt x="1595738" y="159258"/>
                        </a:cubicBezTo>
                        <a:cubicBezTo>
                          <a:pt x="1595928" y="159163"/>
                          <a:pt x="1596024" y="159068"/>
                          <a:pt x="1596214" y="159068"/>
                        </a:cubicBezTo>
                        <a:cubicBezTo>
                          <a:pt x="1596310" y="159068"/>
                          <a:pt x="1596405" y="158972"/>
                          <a:pt x="1596500" y="158972"/>
                        </a:cubicBezTo>
                        <a:cubicBezTo>
                          <a:pt x="1596595" y="158305"/>
                          <a:pt x="1596881" y="157258"/>
                          <a:pt x="1596976" y="157067"/>
                        </a:cubicBezTo>
                        <a:cubicBezTo>
                          <a:pt x="1597072" y="156877"/>
                          <a:pt x="1597167" y="156686"/>
                          <a:pt x="1597262" y="156496"/>
                        </a:cubicBezTo>
                        <a:cubicBezTo>
                          <a:pt x="1597452" y="156305"/>
                          <a:pt x="1597643" y="155924"/>
                          <a:pt x="1597643" y="155734"/>
                        </a:cubicBezTo>
                        <a:cubicBezTo>
                          <a:pt x="1597548" y="155448"/>
                          <a:pt x="1597548" y="155067"/>
                          <a:pt x="1597548" y="154686"/>
                        </a:cubicBezTo>
                        <a:cubicBezTo>
                          <a:pt x="1597548" y="154400"/>
                          <a:pt x="1597548" y="153924"/>
                          <a:pt x="1597452" y="153734"/>
                        </a:cubicBezTo>
                        <a:lnTo>
                          <a:pt x="1597357" y="153543"/>
                        </a:lnTo>
                        <a:cubicBezTo>
                          <a:pt x="1597167" y="153162"/>
                          <a:pt x="1596881" y="152781"/>
                          <a:pt x="1596786" y="152210"/>
                        </a:cubicBezTo>
                        <a:cubicBezTo>
                          <a:pt x="1596786" y="152114"/>
                          <a:pt x="1596786" y="152019"/>
                          <a:pt x="1596691" y="151828"/>
                        </a:cubicBezTo>
                        <a:cubicBezTo>
                          <a:pt x="1596500" y="151162"/>
                          <a:pt x="1596310" y="150114"/>
                          <a:pt x="1596786" y="149447"/>
                        </a:cubicBezTo>
                        <a:cubicBezTo>
                          <a:pt x="1597072" y="149066"/>
                          <a:pt x="1597738" y="147828"/>
                          <a:pt x="1598024" y="147352"/>
                        </a:cubicBezTo>
                        <a:cubicBezTo>
                          <a:pt x="1598215" y="146876"/>
                          <a:pt x="1598500" y="145828"/>
                          <a:pt x="1598500" y="145542"/>
                        </a:cubicBezTo>
                        <a:cubicBezTo>
                          <a:pt x="1598500" y="144970"/>
                          <a:pt x="1598881" y="144399"/>
                          <a:pt x="1599072" y="144113"/>
                        </a:cubicBezTo>
                        <a:cubicBezTo>
                          <a:pt x="1599167" y="143923"/>
                          <a:pt x="1599167" y="143828"/>
                          <a:pt x="1599262" y="143828"/>
                        </a:cubicBezTo>
                        <a:cubicBezTo>
                          <a:pt x="1599358" y="143447"/>
                          <a:pt x="1599548" y="142875"/>
                          <a:pt x="1600215" y="142685"/>
                        </a:cubicBezTo>
                        <a:cubicBezTo>
                          <a:pt x="1600596" y="142589"/>
                          <a:pt x="1600882" y="142494"/>
                          <a:pt x="1600977" y="142399"/>
                        </a:cubicBezTo>
                        <a:cubicBezTo>
                          <a:pt x="1600977" y="142018"/>
                          <a:pt x="1601167" y="141732"/>
                          <a:pt x="1601262" y="141541"/>
                        </a:cubicBezTo>
                        <a:cubicBezTo>
                          <a:pt x="1601262" y="141446"/>
                          <a:pt x="1601358" y="141446"/>
                          <a:pt x="1601358" y="141351"/>
                        </a:cubicBezTo>
                        <a:cubicBezTo>
                          <a:pt x="1601453" y="141161"/>
                          <a:pt x="1601548" y="140970"/>
                          <a:pt x="1601643" y="140875"/>
                        </a:cubicBezTo>
                        <a:cubicBezTo>
                          <a:pt x="1601643" y="140780"/>
                          <a:pt x="1601739" y="140684"/>
                          <a:pt x="1601739" y="140684"/>
                        </a:cubicBezTo>
                        <a:cubicBezTo>
                          <a:pt x="1601739" y="140208"/>
                          <a:pt x="1602025" y="139351"/>
                          <a:pt x="1602501" y="138874"/>
                        </a:cubicBezTo>
                        <a:cubicBezTo>
                          <a:pt x="1602025" y="138398"/>
                          <a:pt x="1602025" y="137827"/>
                          <a:pt x="1602120" y="137446"/>
                        </a:cubicBezTo>
                        <a:cubicBezTo>
                          <a:pt x="1602120" y="137255"/>
                          <a:pt x="1602215" y="137065"/>
                          <a:pt x="1602310" y="136874"/>
                        </a:cubicBezTo>
                        <a:cubicBezTo>
                          <a:pt x="1602406" y="136684"/>
                          <a:pt x="1602501" y="136398"/>
                          <a:pt x="1602501" y="136303"/>
                        </a:cubicBezTo>
                        <a:cubicBezTo>
                          <a:pt x="1602406" y="136112"/>
                          <a:pt x="1602406" y="135826"/>
                          <a:pt x="1602501" y="135636"/>
                        </a:cubicBezTo>
                        <a:cubicBezTo>
                          <a:pt x="1602501" y="135445"/>
                          <a:pt x="1602501" y="135350"/>
                          <a:pt x="1602406" y="135160"/>
                        </a:cubicBezTo>
                        <a:lnTo>
                          <a:pt x="1602310" y="134969"/>
                        </a:lnTo>
                        <a:cubicBezTo>
                          <a:pt x="1601929" y="134207"/>
                          <a:pt x="1601262" y="133064"/>
                          <a:pt x="1602025" y="132302"/>
                        </a:cubicBezTo>
                        <a:cubicBezTo>
                          <a:pt x="1602120" y="132207"/>
                          <a:pt x="1602310" y="132016"/>
                          <a:pt x="1602501" y="131921"/>
                        </a:cubicBezTo>
                        <a:cubicBezTo>
                          <a:pt x="1602406" y="131731"/>
                          <a:pt x="1602406" y="131445"/>
                          <a:pt x="1602501" y="131159"/>
                        </a:cubicBezTo>
                        <a:lnTo>
                          <a:pt x="1602596" y="130874"/>
                        </a:lnTo>
                        <a:cubicBezTo>
                          <a:pt x="1602596" y="130778"/>
                          <a:pt x="1602691" y="130683"/>
                          <a:pt x="1602691" y="130683"/>
                        </a:cubicBezTo>
                        <a:cubicBezTo>
                          <a:pt x="1602310" y="129921"/>
                          <a:pt x="1602786" y="128968"/>
                          <a:pt x="1603453" y="128588"/>
                        </a:cubicBezTo>
                        <a:cubicBezTo>
                          <a:pt x="1603549" y="128492"/>
                          <a:pt x="1603739" y="128492"/>
                          <a:pt x="1603834" y="128397"/>
                        </a:cubicBezTo>
                        <a:cubicBezTo>
                          <a:pt x="1603929" y="128397"/>
                          <a:pt x="1604120" y="128302"/>
                          <a:pt x="1604310" y="128207"/>
                        </a:cubicBezTo>
                        <a:cubicBezTo>
                          <a:pt x="1604120" y="127540"/>
                          <a:pt x="1603929" y="126587"/>
                          <a:pt x="1604596" y="125920"/>
                        </a:cubicBezTo>
                        <a:cubicBezTo>
                          <a:pt x="1604692" y="125825"/>
                          <a:pt x="1604882" y="125730"/>
                          <a:pt x="1605073" y="125539"/>
                        </a:cubicBezTo>
                        <a:cubicBezTo>
                          <a:pt x="1604787" y="125349"/>
                          <a:pt x="1604596" y="125159"/>
                          <a:pt x="1604501" y="124778"/>
                        </a:cubicBezTo>
                        <a:cubicBezTo>
                          <a:pt x="1604310" y="124206"/>
                          <a:pt x="1604692" y="123730"/>
                          <a:pt x="1604787" y="123539"/>
                        </a:cubicBezTo>
                        <a:cubicBezTo>
                          <a:pt x="1605168" y="123063"/>
                          <a:pt x="1605739" y="122872"/>
                          <a:pt x="1606025" y="122872"/>
                        </a:cubicBezTo>
                        <a:cubicBezTo>
                          <a:pt x="1606025" y="122872"/>
                          <a:pt x="1606025" y="122872"/>
                          <a:pt x="1606120" y="122872"/>
                        </a:cubicBezTo>
                        <a:cubicBezTo>
                          <a:pt x="1606120" y="122872"/>
                          <a:pt x="1606120" y="122872"/>
                          <a:pt x="1606120" y="122777"/>
                        </a:cubicBezTo>
                        <a:cubicBezTo>
                          <a:pt x="1605930" y="122491"/>
                          <a:pt x="1605739" y="122015"/>
                          <a:pt x="1605930" y="121444"/>
                        </a:cubicBezTo>
                        <a:cubicBezTo>
                          <a:pt x="1606025" y="121158"/>
                          <a:pt x="1606120" y="120968"/>
                          <a:pt x="1606216" y="120682"/>
                        </a:cubicBezTo>
                        <a:cubicBezTo>
                          <a:pt x="1606216" y="120587"/>
                          <a:pt x="1606311" y="120587"/>
                          <a:pt x="1606311" y="120491"/>
                        </a:cubicBezTo>
                        <a:cubicBezTo>
                          <a:pt x="1605930" y="120015"/>
                          <a:pt x="1605549" y="119158"/>
                          <a:pt x="1605644" y="118396"/>
                        </a:cubicBezTo>
                        <a:cubicBezTo>
                          <a:pt x="1605739" y="117824"/>
                          <a:pt x="1606120" y="117348"/>
                          <a:pt x="1606501" y="116872"/>
                        </a:cubicBezTo>
                        <a:cubicBezTo>
                          <a:pt x="1606597" y="116776"/>
                          <a:pt x="1606787" y="116586"/>
                          <a:pt x="1606787" y="116491"/>
                        </a:cubicBezTo>
                        <a:cubicBezTo>
                          <a:pt x="1606977" y="115634"/>
                          <a:pt x="1607073" y="114872"/>
                          <a:pt x="1606977" y="114681"/>
                        </a:cubicBezTo>
                        <a:cubicBezTo>
                          <a:pt x="1606597" y="113919"/>
                          <a:pt x="1606597" y="112776"/>
                          <a:pt x="1606692" y="112300"/>
                        </a:cubicBezTo>
                        <a:cubicBezTo>
                          <a:pt x="1606787" y="111252"/>
                          <a:pt x="1607263" y="110680"/>
                          <a:pt x="1607549" y="110395"/>
                        </a:cubicBezTo>
                        <a:cubicBezTo>
                          <a:pt x="1607549" y="110395"/>
                          <a:pt x="1607549" y="110299"/>
                          <a:pt x="1607454" y="110299"/>
                        </a:cubicBezTo>
                        <a:cubicBezTo>
                          <a:pt x="1607263" y="109918"/>
                          <a:pt x="1607073" y="109347"/>
                          <a:pt x="1607359" y="108871"/>
                        </a:cubicBezTo>
                        <a:cubicBezTo>
                          <a:pt x="1607549" y="108585"/>
                          <a:pt x="1607835" y="108395"/>
                          <a:pt x="1608787" y="108395"/>
                        </a:cubicBezTo>
                        <a:cubicBezTo>
                          <a:pt x="1609073" y="108395"/>
                          <a:pt x="1609835" y="108490"/>
                          <a:pt x="1610026" y="108299"/>
                        </a:cubicBezTo>
                        <a:cubicBezTo>
                          <a:pt x="1610407" y="107918"/>
                          <a:pt x="1610597" y="107347"/>
                          <a:pt x="1610692" y="107156"/>
                        </a:cubicBezTo>
                        <a:cubicBezTo>
                          <a:pt x="1610883" y="106585"/>
                          <a:pt x="1611168" y="106109"/>
                          <a:pt x="1611550" y="105728"/>
                        </a:cubicBezTo>
                        <a:cubicBezTo>
                          <a:pt x="1611645" y="105632"/>
                          <a:pt x="1611835" y="105442"/>
                          <a:pt x="1611931" y="105251"/>
                        </a:cubicBezTo>
                        <a:cubicBezTo>
                          <a:pt x="1612121" y="104966"/>
                          <a:pt x="1612216" y="104680"/>
                          <a:pt x="1612502" y="104489"/>
                        </a:cubicBezTo>
                        <a:lnTo>
                          <a:pt x="1612693" y="104299"/>
                        </a:lnTo>
                        <a:cubicBezTo>
                          <a:pt x="1612693" y="104013"/>
                          <a:pt x="1612788" y="103061"/>
                          <a:pt x="1613835" y="102394"/>
                        </a:cubicBezTo>
                        <a:lnTo>
                          <a:pt x="1614026" y="102299"/>
                        </a:lnTo>
                        <a:cubicBezTo>
                          <a:pt x="1614312" y="102108"/>
                          <a:pt x="1614502" y="102013"/>
                          <a:pt x="1614502" y="101918"/>
                        </a:cubicBezTo>
                        <a:cubicBezTo>
                          <a:pt x="1614598" y="101632"/>
                          <a:pt x="1614883" y="101441"/>
                          <a:pt x="1615074" y="101251"/>
                        </a:cubicBezTo>
                        <a:cubicBezTo>
                          <a:pt x="1615169" y="101155"/>
                          <a:pt x="1615169" y="101155"/>
                          <a:pt x="1615264" y="101060"/>
                        </a:cubicBezTo>
                        <a:cubicBezTo>
                          <a:pt x="1615169" y="100679"/>
                          <a:pt x="1615169" y="99917"/>
                          <a:pt x="1615931" y="99441"/>
                        </a:cubicBezTo>
                        <a:cubicBezTo>
                          <a:pt x="1616122" y="99251"/>
                          <a:pt x="1616407" y="99155"/>
                          <a:pt x="1616598" y="99155"/>
                        </a:cubicBezTo>
                        <a:cubicBezTo>
                          <a:pt x="1616788" y="99060"/>
                          <a:pt x="1616979" y="98965"/>
                          <a:pt x="1617074" y="98965"/>
                        </a:cubicBezTo>
                        <a:cubicBezTo>
                          <a:pt x="1617074" y="98870"/>
                          <a:pt x="1616979" y="98679"/>
                          <a:pt x="1616979" y="98584"/>
                        </a:cubicBezTo>
                        <a:cubicBezTo>
                          <a:pt x="1616884" y="98298"/>
                          <a:pt x="1616693" y="97917"/>
                          <a:pt x="1616979" y="97441"/>
                        </a:cubicBezTo>
                        <a:cubicBezTo>
                          <a:pt x="1617265" y="96964"/>
                          <a:pt x="1617741" y="96869"/>
                          <a:pt x="1618122" y="96869"/>
                        </a:cubicBezTo>
                        <a:cubicBezTo>
                          <a:pt x="1618408" y="96869"/>
                          <a:pt x="1618693" y="96774"/>
                          <a:pt x="1618884" y="96774"/>
                        </a:cubicBezTo>
                        <a:cubicBezTo>
                          <a:pt x="1618884" y="96488"/>
                          <a:pt x="1618884" y="96107"/>
                          <a:pt x="1619074" y="95822"/>
                        </a:cubicBezTo>
                        <a:cubicBezTo>
                          <a:pt x="1619265" y="95536"/>
                          <a:pt x="1619551" y="95345"/>
                          <a:pt x="1620027" y="95345"/>
                        </a:cubicBezTo>
                        <a:cubicBezTo>
                          <a:pt x="1620408" y="95250"/>
                          <a:pt x="1621646" y="94488"/>
                          <a:pt x="1621836" y="94202"/>
                        </a:cubicBezTo>
                        <a:cubicBezTo>
                          <a:pt x="1621836" y="94202"/>
                          <a:pt x="1621836" y="94107"/>
                          <a:pt x="1621836" y="94107"/>
                        </a:cubicBezTo>
                        <a:cubicBezTo>
                          <a:pt x="1621836" y="93726"/>
                          <a:pt x="1621741" y="93059"/>
                          <a:pt x="1622313" y="92393"/>
                        </a:cubicBezTo>
                        <a:cubicBezTo>
                          <a:pt x="1623075" y="91535"/>
                          <a:pt x="1622694" y="91154"/>
                          <a:pt x="1622503" y="90964"/>
                        </a:cubicBezTo>
                        <a:cubicBezTo>
                          <a:pt x="1622027" y="90488"/>
                          <a:pt x="1620884" y="89154"/>
                          <a:pt x="1621932" y="87725"/>
                        </a:cubicBezTo>
                        <a:cubicBezTo>
                          <a:pt x="1622122" y="87440"/>
                          <a:pt x="1622313" y="87058"/>
                          <a:pt x="1622408" y="86773"/>
                        </a:cubicBezTo>
                        <a:cubicBezTo>
                          <a:pt x="1622503" y="86392"/>
                          <a:pt x="1622694" y="86106"/>
                          <a:pt x="1622884" y="85820"/>
                        </a:cubicBezTo>
                        <a:cubicBezTo>
                          <a:pt x="1623075" y="85534"/>
                          <a:pt x="1623170" y="85344"/>
                          <a:pt x="1623075" y="85153"/>
                        </a:cubicBezTo>
                        <a:cubicBezTo>
                          <a:pt x="1622694" y="84487"/>
                          <a:pt x="1622599" y="84106"/>
                          <a:pt x="1622884" y="83344"/>
                        </a:cubicBezTo>
                        <a:cubicBezTo>
                          <a:pt x="1622979" y="82963"/>
                          <a:pt x="1622979" y="82963"/>
                          <a:pt x="1622979" y="82868"/>
                        </a:cubicBezTo>
                        <a:lnTo>
                          <a:pt x="1622789" y="82677"/>
                        </a:lnTo>
                        <a:cubicBezTo>
                          <a:pt x="1622218" y="82105"/>
                          <a:pt x="1621075" y="80963"/>
                          <a:pt x="1621360" y="79724"/>
                        </a:cubicBezTo>
                        <a:cubicBezTo>
                          <a:pt x="1621360" y="79629"/>
                          <a:pt x="1621360" y="79534"/>
                          <a:pt x="1621456" y="79439"/>
                        </a:cubicBezTo>
                        <a:cubicBezTo>
                          <a:pt x="1620789" y="79343"/>
                          <a:pt x="1620122" y="78962"/>
                          <a:pt x="1619741" y="78296"/>
                        </a:cubicBezTo>
                        <a:cubicBezTo>
                          <a:pt x="1619646" y="78296"/>
                          <a:pt x="1619360" y="78200"/>
                          <a:pt x="1619169" y="78105"/>
                        </a:cubicBezTo>
                        <a:cubicBezTo>
                          <a:pt x="1618884" y="78010"/>
                          <a:pt x="1618693" y="77915"/>
                          <a:pt x="1618503" y="77819"/>
                        </a:cubicBezTo>
                        <a:cubicBezTo>
                          <a:pt x="1618122" y="77533"/>
                          <a:pt x="1617265" y="76676"/>
                          <a:pt x="1617074" y="75819"/>
                        </a:cubicBezTo>
                        <a:lnTo>
                          <a:pt x="1616979" y="75438"/>
                        </a:lnTo>
                        <a:cubicBezTo>
                          <a:pt x="1616884" y="75152"/>
                          <a:pt x="1616788" y="74771"/>
                          <a:pt x="1616979" y="74295"/>
                        </a:cubicBezTo>
                        <a:cubicBezTo>
                          <a:pt x="1617074" y="73914"/>
                          <a:pt x="1617360" y="72962"/>
                          <a:pt x="1617360" y="72771"/>
                        </a:cubicBezTo>
                        <a:cubicBezTo>
                          <a:pt x="1617360" y="72580"/>
                          <a:pt x="1617455" y="72390"/>
                          <a:pt x="1617550" y="72104"/>
                        </a:cubicBezTo>
                        <a:cubicBezTo>
                          <a:pt x="1617741" y="71628"/>
                          <a:pt x="1618122" y="70771"/>
                          <a:pt x="1617836" y="70295"/>
                        </a:cubicBezTo>
                        <a:cubicBezTo>
                          <a:pt x="1617360" y="69247"/>
                          <a:pt x="1617455" y="68675"/>
                          <a:pt x="1617741" y="68199"/>
                        </a:cubicBezTo>
                        <a:cubicBezTo>
                          <a:pt x="1617836" y="68008"/>
                          <a:pt x="1617836" y="67913"/>
                          <a:pt x="1617836" y="67913"/>
                        </a:cubicBezTo>
                        <a:cubicBezTo>
                          <a:pt x="1617074" y="67151"/>
                          <a:pt x="1617360" y="66484"/>
                          <a:pt x="1617645" y="66008"/>
                        </a:cubicBezTo>
                        <a:cubicBezTo>
                          <a:pt x="1617645" y="66008"/>
                          <a:pt x="1617741" y="65913"/>
                          <a:pt x="1617741" y="65913"/>
                        </a:cubicBezTo>
                        <a:cubicBezTo>
                          <a:pt x="1617455" y="65818"/>
                          <a:pt x="1617169" y="65627"/>
                          <a:pt x="1616979" y="65532"/>
                        </a:cubicBezTo>
                        <a:cubicBezTo>
                          <a:pt x="1616884" y="65437"/>
                          <a:pt x="1616693" y="65342"/>
                          <a:pt x="1616598" y="65342"/>
                        </a:cubicBezTo>
                        <a:cubicBezTo>
                          <a:pt x="1616026" y="65342"/>
                          <a:pt x="1615264" y="65151"/>
                          <a:pt x="1614693" y="64675"/>
                        </a:cubicBezTo>
                        <a:cubicBezTo>
                          <a:pt x="1614502" y="64579"/>
                          <a:pt x="1614502" y="64579"/>
                          <a:pt x="1614407" y="64579"/>
                        </a:cubicBezTo>
                        <a:cubicBezTo>
                          <a:pt x="1613645" y="64579"/>
                          <a:pt x="1612216" y="63913"/>
                          <a:pt x="1612216" y="63913"/>
                        </a:cubicBezTo>
                        <a:cubicBezTo>
                          <a:pt x="1612026" y="63818"/>
                          <a:pt x="1611835" y="63722"/>
                          <a:pt x="1611550" y="63532"/>
                        </a:cubicBezTo>
                        <a:cubicBezTo>
                          <a:pt x="1611264" y="63341"/>
                          <a:pt x="1610692" y="62960"/>
                          <a:pt x="1610311" y="62865"/>
                        </a:cubicBezTo>
                        <a:lnTo>
                          <a:pt x="1610026" y="62484"/>
                        </a:lnTo>
                        <a:cubicBezTo>
                          <a:pt x="1609454" y="63151"/>
                          <a:pt x="1608692" y="63913"/>
                          <a:pt x="1607835" y="63913"/>
                        </a:cubicBezTo>
                        <a:cubicBezTo>
                          <a:pt x="1605835" y="63913"/>
                          <a:pt x="1605358" y="64199"/>
                          <a:pt x="1605263" y="64389"/>
                        </a:cubicBezTo>
                        <a:cubicBezTo>
                          <a:pt x="1604406" y="65627"/>
                          <a:pt x="1603644" y="66389"/>
                          <a:pt x="1602786" y="66580"/>
                        </a:cubicBezTo>
                        <a:cubicBezTo>
                          <a:pt x="1602406" y="66675"/>
                          <a:pt x="1602025" y="66675"/>
                          <a:pt x="1601643" y="66675"/>
                        </a:cubicBezTo>
                        <a:cubicBezTo>
                          <a:pt x="1601262" y="66675"/>
                          <a:pt x="1600977" y="66675"/>
                          <a:pt x="1600501" y="66675"/>
                        </a:cubicBezTo>
                        <a:lnTo>
                          <a:pt x="1600119" y="66770"/>
                        </a:lnTo>
                        <a:cubicBezTo>
                          <a:pt x="1599358" y="66866"/>
                          <a:pt x="1598310" y="67056"/>
                          <a:pt x="1597834" y="65627"/>
                        </a:cubicBezTo>
                        <a:cubicBezTo>
                          <a:pt x="1596976" y="62675"/>
                          <a:pt x="1597072" y="62103"/>
                          <a:pt x="1597167" y="61817"/>
                        </a:cubicBezTo>
                        <a:cubicBezTo>
                          <a:pt x="1597262" y="61436"/>
                          <a:pt x="1597167" y="60484"/>
                          <a:pt x="1596881" y="60103"/>
                        </a:cubicBezTo>
                        <a:cubicBezTo>
                          <a:pt x="1596119" y="59055"/>
                          <a:pt x="1595643" y="57245"/>
                          <a:pt x="1596691" y="56483"/>
                        </a:cubicBezTo>
                        <a:cubicBezTo>
                          <a:pt x="1597072" y="56198"/>
                          <a:pt x="1597357" y="56102"/>
                          <a:pt x="1597548" y="56102"/>
                        </a:cubicBezTo>
                        <a:cubicBezTo>
                          <a:pt x="1597834" y="55435"/>
                          <a:pt x="1598595" y="54483"/>
                          <a:pt x="1599453" y="54293"/>
                        </a:cubicBezTo>
                        <a:cubicBezTo>
                          <a:pt x="1599548" y="54293"/>
                          <a:pt x="1599929" y="54197"/>
                          <a:pt x="1600024" y="54197"/>
                        </a:cubicBezTo>
                        <a:cubicBezTo>
                          <a:pt x="1600024" y="54197"/>
                          <a:pt x="1600024" y="54102"/>
                          <a:pt x="1600119" y="54007"/>
                        </a:cubicBezTo>
                        <a:cubicBezTo>
                          <a:pt x="1600405" y="53435"/>
                          <a:pt x="1600786" y="52578"/>
                          <a:pt x="1601358" y="52102"/>
                        </a:cubicBezTo>
                        <a:cubicBezTo>
                          <a:pt x="1601739" y="51816"/>
                          <a:pt x="1602120" y="51530"/>
                          <a:pt x="1602120" y="51340"/>
                        </a:cubicBezTo>
                        <a:cubicBezTo>
                          <a:pt x="1602120" y="51245"/>
                          <a:pt x="1602120" y="51149"/>
                          <a:pt x="1602120" y="51054"/>
                        </a:cubicBezTo>
                        <a:cubicBezTo>
                          <a:pt x="1602120" y="50673"/>
                          <a:pt x="1602025" y="49911"/>
                          <a:pt x="1603168" y="49530"/>
                        </a:cubicBezTo>
                        <a:cubicBezTo>
                          <a:pt x="1603358" y="49435"/>
                          <a:pt x="1603453" y="49435"/>
                          <a:pt x="1603453" y="49435"/>
                        </a:cubicBezTo>
                        <a:cubicBezTo>
                          <a:pt x="1603453" y="49244"/>
                          <a:pt x="1603453" y="49149"/>
                          <a:pt x="1603453" y="48958"/>
                        </a:cubicBezTo>
                        <a:cubicBezTo>
                          <a:pt x="1603453" y="48482"/>
                          <a:pt x="1603358" y="47530"/>
                          <a:pt x="1604120" y="47053"/>
                        </a:cubicBezTo>
                        <a:cubicBezTo>
                          <a:pt x="1604406" y="46863"/>
                          <a:pt x="1604692" y="46768"/>
                          <a:pt x="1604977" y="45815"/>
                        </a:cubicBezTo>
                        <a:cubicBezTo>
                          <a:pt x="1605453" y="44482"/>
                          <a:pt x="1606025" y="43720"/>
                          <a:pt x="1606501" y="43244"/>
                        </a:cubicBezTo>
                        <a:cubicBezTo>
                          <a:pt x="1606882" y="42863"/>
                          <a:pt x="1607454" y="41815"/>
                          <a:pt x="1607454" y="41434"/>
                        </a:cubicBezTo>
                        <a:cubicBezTo>
                          <a:pt x="1607644" y="40386"/>
                          <a:pt x="1608597" y="39529"/>
                          <a:pt x="1608883" y="39243"/>
                        </a:cubicBezTo>
                        <a:cubicBezTo>
                          <a:pt x="1609073" y="39052"/>
                          <a:pt x="1609264" y="38862"/>
                          <a:pt x="1609549" y="38767"/>
                        </a:cubicBezTo>
                        <a:cubicBezTo>
                          <a:pt x="1609740" y="38576"/>
                          <a:pt x="1610121" y="38386"/>
                          <a:pt x="1610121" y="38291"/>
                        </a:cubicBezTo>
                        <a:lnTo>
                          <a:pt x="1610121" y="38100"/>
                        </a:lnTo>
                        <a:cubicBezTo>
                          <a:pt x="1610216" y="37624"/>
                          <a:pt x="1610311" y="37052"/>
                          <a:pt x="1610883" y="36481"/>
                        </a:cubicBezTo>
                        <a:cubicBezTo>
                          <a:pt x="1611168" y="36195"/>
                          <a:pt x="1611168" y="36195"/>
                          <a:pt x="1611168" y="35814"/>
                        </a:cubicBezTo>
                        <a:cubicBezTo>
                          <a:pt x="1611168" y="35719"/>
                          <a:pt x="1611168" y="35719"/>
                          <a:pt x="1611168" y="35624"/>
                        </a:cubicBezTo>
                        <a:cubicBezTo>
                          <a:pt x="1611073" y="35243"/>
                          <a:pt x="1611073" y="34766"/>
                          <a:pt x="1611550" y="34100"/>
                        </a:cubicBezTo>
                        <a:cubicBezTo>
                          <a:pt x="1611645" y="33909"/>
                          <a:pt x="1611740" y="33814"/>
                          <a:pt x="1611835" y="33623"/>
                        </a:cubicBezTo>
                        <a:cubicBezTo>
                          <a:pt x="1612121" y="33147"/>
                          <a:pt x="1612407" y="32766"/>
                          <a:pt x="1612978" y="32385"/>
                        </a:cubicBezTo>
                        <a:cubicBezTo>
                          <a:pt x="1613359" y="32195"/>
                          <a:pt x="1613645" y="31909"/>
                          <a:pt x="1613645" y="31909"/>
                        </a:cubicBezTo>
                        <a:cubicBezTo>
                          <a:pt x="1613645" y="31718"/>
                          <a:pt x="1613740" y="31528"/>
                          <a:pt x="1613835" y="31242"/>
                        </a:cubicBezTo>
                        <a:cubicBezTo>
                          <a:pt x="1613931" y="31051"/>
                          <a:pt x="1614026" y="30766"/>
                          <a:pt x="1614026" y="30671"/>
                        </a:cubicBezTo>
                        <a:cubicBezTo>
                          <a:pt x="1613835" y="29908"/>
                          <a:pt x="1614026" y="29527"/>
                          <a:pt x="1614693" y="29051"/>
                        </a:cubicBezTo>
                        <a:cubicBezTo>
                          <a:pt x="1614788" y="28956"/>
                          <a:pt x="1614883" y="28861"/>
                          <a:pt x="1615074" y="28766"/>
                        </a:cubicBezTo>
                        <a:cubicBezTo>
                          <a:pt x="1615360" y="28480"/>
                          <a:pt x="1615836" y="28003"/>
                          <a:pt x="1616598" y="27908"/>
                        </a:cubicBezTo>
                        <a:cubicBezTo>
                          <a:pt x="1616884" y="27908"/>
                          <a:pt x="1617169" y="27718"/>
                          <a:pt x="1617550" y="27623"/>
                        </a:cubicBezTo>
                        <a:cubicBezTo>
                          <a:pt x="1617836" y="27527"/>
                          <a:pt x="1618122" y="27337"/>
                          <a:pt x="1618503" y="27337"/>
                        </a:cubicBezTo>
                        <a:cubicBezTo>
                          <a:pt x="1618789" y="27337"/>
                          <a:pt x="1619074" y="27337"/>
                          <a:pt x="1619360" y="27337"/>
                        </a:cubicBezTo>
                        <a:cubicBezTo>
                          <a:pt x="1619646" y="27337"/>
                          <a:pt x="1620217" y="27432"/>
                          <a:pt x="1620312" y="27337"/>
                        </a:cubicBezTo>
                        <a:cubicBezTo>
                          <a:pt x="1620408" y="27242"/>
                          <a:pt x="1620503" y="27146"/>
                          <a:pt x="1620503" y="27051"/>
                        </a:cubicBezTo>
                        <a:cubicBezTo>
                          <a:pt x="1620789" y="26670"/>
                          <a:pt x="1621265" y="26003"/>
                          <a:pt x="1622122" y="26194"/>
                        </a:cubicBezTo>
                        <a:cubicBezTo>
                          <a:pt x="1622884" y="26289"/>
                          <a:pt x="1623265" y="26860"/>
                          <a:pt x="1623456" y="27146"/>
                        </a:cubicBezTo>
                        <a:cubicBezTo>
                          <a:pt x="1624123" y="26860"/>
                          <a:pt x="1624885" y="26765"/>
                          <a:pt x="1625266" y="26765"/>
                        </a:cubicBezTo>
                        <a:cubicBezTo>
                          <a:pt x="1625551" y="26765"/>
                          <a:pt x="1625932" y="26670"/>
                          <a:pt x="1626218" y="26479"/>
                        </a:cubicBezTo>
                        <a:cubicBezTo>
                          <a:pt x="1626599" y="26289"/>
                          <a:pt x="1626790" y="26099"/>
                          <a:pt x="1627266" y="25908"/>
                        </a:cubicBezTo>
                        <a:cubicBezTo>
                          <a:pt x="1627361" y="25908"/>
                          <a:pt x="1627456" y="25718"/>
                          <a:pt x="1627456" y="25527"/>
                        </a:cubicBezTo>
                        <a:cubicBezTo>
                          <a:pt x="1627552" y="25336"/>
                          <a:pt x="1627647" y="25241"/>
                          <a:pt x="1627742" y="25051"/>
                        </a:cubicBezTo>
                        <a:cubicBezTo>
                          <a:pt x="1628028" y="24289"/>
                          <a:pt x="1628504" y="23813"/>
                          <a:pt x="1629647" y="23813"/>
                        </a:cubicBezTo>
                        <a:cubicBezTo>
                          <a:pt x="1630600" y="23813"/>
                          <a:pt x="1631076" y="23622"/>
                          <a:pt x="1631838" y="23241"/>
                        </a:cubicBezTo>
                        <a:cubicBezTo>
                          <a:pt x="1632409" y="22955"/>
                          <a:pt x="1632981" y="22670"/>
                          <a:pt x="1633457" y="22289"/>
                        </a:cubicBezTo>
                        <a:cubicBezTo>
                          <a:pt x="1633743" y="22098"/>
                          <a:pt x="1634124" y="21907"/>
                          <a:pt x="1634410" y="21717"/>
                        </a:cubicBezTo>
                        <a:cubicBezTo>
                          <a:pt x="1634886" y="21431"/>
                          <a:pt x="1635934" y="20765"/>
                          <a:pt x="1636124" y="20479"/>
                        </a:cubicBezTo>
                        <a:lnTo>
                          <a:pt x="1636219" y="20288"/>
                        </a:lnTo>
                        <a:cubicBezTo>
                          <a:pt x="1636791" y="19622"/>
                          <a:pt x="1637743" y="18478"/>
                          <a:pt x="1638886" y="18574"/>
                        </a:cubicBezTo>
                        <a:cubicBezTo>
                          <a:pt x="1639458" y="18574"/>
                          <a:pt x="1639458" y="18574"/>
                          <a:pt x="1640029" y="18193"/>
                        </a:cubicBezTo>
                        <a:cubicBezTo>
                          <a:pt x="1640125" y="18098"/>
                          <a:pt x="1640315" y="17907"/>
                          <a:pt x="1640601" y="17717"/>
                        </a:cubicBezTo>
                        <a:cubicBezTo>
                          <a:pt x="1641649" y="16764"/>
                          <a:pt x="1642410" y="16193"/>
                          <a:pt x="1642982" y="16002"/>
                        </a:cubicBezTo>
                        <a:cubicBezTo>
                          <a:pt x="1643173" y="15907"/>
                          <a:pt x="1643458" y="15907"/>
                          <a:pt x="1643744" y="15907"/>
                        </a:cubicBezTo>
                        <a:cubicBezTo>
                          <a:pt x="1644125" y="15907"/>
                          <a:pt x="1644601" y="15811"/>
                          <a:pt x="1644792" y="15716"/>
                        </a:cubicBezTo>
                        <a:cubicBezTo>
                          <a:pt x="1645554" y="15240"/>
                          <a:pt x="1646887" y="15145"/>
                          <a:pt x="1647459" y="15240"/>
                        </a:cubicBezTo>
                        <a:lnTo>
                          <a:pt x="1647649" y="15240"/>
                        </a:lnTo>
                        <a:cubicBezTo>
                          <a:pt x="1648316" y="15240"/>
                          <a:pt x="1648792" y="15240"/>
                          <a:pt x="1649078" y="14954"/>
                        </a:cubicBezTo>
                        <a:cubicBezTo>
                          <a:pt x="1649173" y="14764"/>
                          <a:pt x="1649268" y="14478"/>
                          <a:pt x="1649364" y="14097"/>
                        </a:cubicBezTo>
                        <a:cubicBezTo>
                          <a:pt x="1649554" y="13430"/>
                          <a:pt x="1649840" y="12192"/>
                          <a:pt x="1651269" y="12192"/>
                        </a:cubicBezTo>
                        <a:cubicBezTo>
                          <a:pt x="1651840" y="12192"/>
                          <a:pt x="1652221" y="12287"/>
                          <a:pt x="1652602" y="12382"/>
                        </a:cubicBezTo>
                        <a:cubicBezTo>
                          <a:pt x="1652698" y="12382"/>
                          <a:pt x="1652793" y="12478"/>
                          <a:pt x="1652888" y="12478"/>
                        </a:cubicBezTo>
                        <a:cubicBezTo>
                          <a:pt x="1653174" y="12192"/>
                          <a:pt x="1653364" y="11906"/>
                          <a:pt x="1653460" y="11621"/>
                        </a:cubicBezTo>
                        <a:cubicBezTo>
                          <a:pt x="1653650" y="11335"/>
                          <a:pt x="1653745" y="11049"/>
                          <a:pt x="1654031" y="10858"/>
                        </a:cubicBezTo>
                        <a:cubicBezTo>
                          <a:pt x="1654126" y="10858"/>
                          <a:pt x="1654126" y="10763"/>
                          <a:pt x="1654222" y="10668"/>
                        </a:cubicBezTo>
                        <a:cubicBezTo>
                          <a:pt x="1654507" y="10382"/>
                          <a:pt x="1655365" y="9525"/>
                          <a:pt x="1656317" y="10192"/>
                        </a:cubicBezTo>
                        <a:cubicBezTo>
                          <a:pt x="1656698" y="10477"/>
                          <a:pt x="1657079" y="10858"/>
                          <a:pt x="1657365" y="11240"/>
                        </a:cubicBezTo>
                        <a:cubicBezTo>
                          <a:pt x="1657460" y="11335"/>
                          <a:pt x="1657555" y="11430"/>
                          <a:pt x="1657651" y="11525"/>
                        </a:cubicBezTo>
                        <a:cubicBezTo>
                          <a:pt x="1657936" y="11716"/>
                          <a:pt x="1658793" y="12097"/>
                          <a:pt x="1658984" y="12001"/>
                        </a:cubicBezTo>
                        <a:cubicBezTo>
                          <a:pt x="1659079" y="12001"/>
                          <a:pt x="1659079" y="11906"/>
                          <a:pt x="1659175" y="11811"/>
                        </a:cubicBezTo>
                        <a:cubicBezTo>
                          <a:pt x="1659365" y="11525"/>
                          <a:pt x="1659841" y="11049"/>
                          <a:pt x="1660699" y="11049"/>
                        </a:cubicBezTo>
                        <a:cubicBezTo>
                          <a:pt x="1661460" y="11049"/>
                          <a:pt x="1661651" y="11049"/>
                          <a:pt x="1662032" y="10763"/>
                        </a:cubicBezTo>
                        <a:cubicBezTo>
                          <a:pt x="1662508" y="10477"/>
                          <a:pt x="1663651" y="10287"/>
                          <a:pt x="1665175" y="10001"/>
                        </a:cubicBezTo>
                        <a:lnTo>
                          <a:pt x="1665937" y="9811"/>
                        </a:lnTo>
                        <a:cubicBezTo>
                          <a:pt x="1666318" y="9716"/>
                          <a:pt x="1666794" y="9620"/>
                          <a:pt x="1667366" y="9430"/>
                        </a:cubicBezTo>
                        <a:cubicBezTo>
                          <a:pt x="1668223" y="9239"/>
                          <a:pt x="1669271" y="8953"/>
                          <a:pt x="1669652" y="8953"/>
                        </a:cubicBezTo>
                        <a:cubicBezTo>
                          <a:pt x="1670700" y="8763"/>
                          <a:pt x="1671367" y="8477"/>
                          <a:pt x="1671557" y="8192"/>
                        </a:cubicBezTo>
                        <a:cubicBezTo>
                          <a:pt x="1672128" y="7429"/>
                          <a:pt x="1672795" y="6953"/>
                          <a:pt x="1673462" y="6572"/>
                        </a:cubicBezTo>
                        <a:lnTo>
                          <a:pt x="1673843" y="6286"/>
                        </a:lnTo>
                        <a:cubicBezTo>
                          <a:pt x="1674415" y="5905"/>
                          <a:pt x="1675081" y="5429"/>
                          <a:pt x="1675843" y="5334"/>
                        </a:cubicBezTo>
                        <a:cubicBezTo>
                          <a:pt x="1676605" y="5239"/>
                          <a:pt x="1677462" y="5144"/>
                          <a:pt x="1677939" y="5144"/>
                        </a:cubicBezTo>
                        <a:cubicBezTo>
                          <a:pt x="1678034" y="5144"/>
                          <a:pt x="1678320" y="4953"/>
                          <a:pt x="1678415" y="4572"/>
                        </a:cubicBezTo>
                        <a:cubicBezTo>
                          <a:pt x="1678701" y="3715"/>
                          <a:pt x="1679749" y="2000"/>
                          <a:pt x="1680892" y="1619"/>
                        </a:cubicBezTo>
                        <a:cubicBezTo>
                          <a:pt x="1681653" y="1333"/>
                          <a:pt x="1682511" y="1524"/>
                          <a:pt x="1683368" y="1715"/>
                        </a:cubicBezTo>
                        <a:cubicBezTo>
                          <a:pt x="1683654" y="1810"/>
                          <a:pt x="1684035" y="1810"/>
                          <a:pt x="1684225" y="1810"/>
                        </a:cubicBezTo>
                        <a:cubicBezTo>
                          <a:pt x="1684702" y="1810"/>
                          <a:pt x="1685178" y="1810"/>
                          <a:pt x="1685559" y="1810"/>
                        </a:cubicBezTo>
                        <a:lnTo>
                          <a:pt x="1686035" y="1810"/>
                        </a:lnTo>
                        <a:cubicBezTo>
                          <a:pt x="1686511" y="1810"/>
                          <a:pt x="1686987" y="1619"/>
                          <a:pt x="1687464" y="1429"/>
                        </a:cubicBezTo>
                        <a:cubicBezTo>
                          <a:pt x="1687845" y="1238"/>
                          <a:pt x="1688131" y="1143"/>
                          <a:pt x="1688511" y="1048"/>
                        </a:cubicBezTo>
                        <a:cubicBezTo>
                          <a:pt x="1688893" y="952"/>
                          <a:pt x="1689274" y="952"/>
                          <a:pt x="1689559" y="952"/>
                        </a:cubicBezTo>
                        <a:cubicBezTo>
                          <a:pt x="1689845" y="95"/>
                          <a:pt x="1690798" y="0"/>
                          <a:pt x="1691083" y="0"/>
                        </a:cubicBezTo>
                        <a:cubicBezTo>
                          <a:pt x="1691941" y="0"/>
                          <a:pt x="1692417" y="476"/>
                          <a:pt x="1692798" y="762"/>
                        </a:cubicBezTo>
                        <a:cubicBezTo>
                          <a:pt x="1692893" y="857"/>
                          <a:pt x="1692988" y="952"/>
                          <a:pt x="1693084" y="952"/>
                        </a:cubicBezTo>
                        <a:cubicBezTo>
                          <a:pt x="1693750" y="1333"/>
                          <a:pt x="1694131" y="1524"/>
                          <a:pt x="1694322" y="1619"/>
                        </a:cubicBezTo>
                        <a:cubicBezTo>
                          <a:pt x="1694322" y="1619"/>
                          <a:pt x="1694322" y="1619"/>
                          <a:pt x="1694322" y="1619"/>
                        </a:cubicBezTo>
                        <a:cubicBezTo>
                          <a:pt x="1694703" y="1619"/>
                          <a:pt x="1695084" y="1524"/>
                          <a:pt x="1696132" y="1619"/>
                        </a:cubicBezTo>
                        <a:cubicBezTo>
                          <a:pt x="1696512" y="1619"/>
                          <a:pt x="1696989" y="1715"/>
                          <a:pt x="1697275" y="1619"/>
                        </a:cubicBezTo>
                        <a:cubicBezTo>
                          <a:pt x="1697846" y="1429"/>
                          <a:pt x="1698894" y="1238"/>
                          <a:pt x="1700037" y="1810"/>
                        </a:cubicBezTo>
                        <a:cubicBezTo>
                          <a:pt x="1700227" y="1905"/>
                          <a:pt x="1700513" y="2000"/>
                          <a:pt x="1700799" y="2191"/>
                        </a:cubicBezTo>
                        <a:cubicBezTo>
                          <a:pt x="1701656" y="2572"/>
                          <a:pt x="1702513" y="3048"/>
                          <a:pt x="1702990" y="3524"/>
                        </a:cubicBezTo>
                        <a:cubicBezTo>
                          <a:pt x="1703180" y="3620"/>
                          <a:pt x="1703275" y="3810"/>
                          <a:pt x="1703466" y="4001"/>
                        </a:cubicBezTo>
                        <a:cubicBezTo>
                          <a:pt x="1703656" y="4191"/>
                          <a:pt x="1703942" y="4477"/>
                          <a:pt x="1704133" y="4572"/>
                        </a:cubicBezTo>
                        <a:cubicBezTo>
                          <a:pt x="1704514" y="4286"/>
                          <a:pt x="1704990" y="4001"/>
                          <a:pt x="1705657" y="4286"/>
                        </a:cubicBezTo>
                        <a:cubicBezTo>
                          <a:pt x="1706228" y="4572"/>
                          <a:pt x="1706514" y="5048"/>
                          <a:pt x="1706704" y="5429"/>
                        </a:cubicBezTo>
                        <a:cubicBezTo>
                          <a:pt x="1706704" y="5525"/>
                          <a:pt x="1706800" y="5620"/>
                          <a:pt x="1706800" y="5715"/>
                        </a:cubicBezTo>
                        <a:cubicBezTo>
                          <a:pt x="1706895" y="5715"/>
                          <a:pt x="1706990" y="5810"/>
                          <a:pt x="1707085" y="5905"/>
                        </a:cubicBezTo>
                        <a:cubicBezTo>
                          <a:pt x="1707181" y="6001"/>
                          <a:pt x="1707276" y="6096"/>
                          <a:pt x="1707371" y="6096"/>
                        </a:cubicBezTo>
                        <a:cubicBezTo>
                          <a:pt x="1707466" y="6001"/>
                          <a:pt x="1707657" y="5810"/>
                          <a:pt x="1707847" y="5620"/>
                        </a:cubicBezTo>
                        <a:cubicBezTo>
                          <a:pt x="1708133" y="5239"/>
                          <a:pt x="1708609" y="4763"/>
                          <a:pt x="1709181" y="4477"/>
                        </a:cubicBezTo>
                        <a:cubicBezTo>
                          <a:pt x="1710419" y="3905"/>
                          <a:pt x="1711086" y="4286"/>
                          <a:pt x="1711657" y="4667"/>
                        </a:cubicBezTo>
                        <a:cubicBezTo>
                          <a:pt x="1713658" y="5810"/>
                          <a:pt x="1713943" y="6191"/>
                          <a:pt x="1714134" y="6382"/>
                        </a:cubicBezTo>
                        <a:cubicBezTo>
                          <a:pt x="1714515" y="6763"/>
                          <a:pt x="1715372" y="7810"/>
                          <a:pt x="1715658" y="8001"/>
                        </a:cubicBezTo>
                        <a:cubicBezTo>
                          <a:pt x="1715848" y="8192"/>
                          <a:pt x="1716039" y="8382"/>
                          <a:pt x="1716134" y="8668"/>
                        </a:cubicBezTo>
                        <a:cubicBezTo>
                          <a:pt x="1716229" y="8763"/>
                          <a:pt x="1716325" y="9049"/>
                          <a:pt x="1716420" y="9049"/>
                        </a:cubicBezTo>
                        <a:cubicBezTo>
                          <a:pt x="1716515" y="9049"/>
                          <a:pt x="1716610" y="9049"/>
                          <a:pt x="1716706" y="9049"/>
                        </a:cubicBezTo>
                        <a:cubicBezTo>
                          <a:pt x="1717182" y="9144"/>
                          <a:pt x="1717372" y="9239"/>
                          <a:pt x="1717849" y="9716"/>
                        </a:cubicBezTo>
                        <a:cubicBezTo>
                          <a:pt x="1718134" y="10001"/>
                          <a:pt x="1718325" y="10001"/>
                          <a:pt x="1718801" y="10097"/>
                        </a:cubicBezTo>
                        <a:cubicBezTo>
                          <a:pt x="1719087" y="10097"/>
                          <a:pt x="1719277" y="10192"/>
                          <a:pt x="1719563" y="10287"/>
                        </a:cubicBezTo>
                        <a:cubicBezTo>
                          <a:pt x="1719944" y="10382"/>
                          <a:pt x="1720325" y="10573"/>
                          <a:pt x="1720706" y="10477"/>
                        </a:cubicBezTo>
                        <a:cubicBezTo>
                          <a:pt x="1720992" y="10382"/>
                          <a:pt x="1721277" y="10287"/>
                          <a:pt x="1721659" y="10097"/>
                        </a:cubicBezTo>
                        <a:cubicBezTo>
                          <a:pt x="1722325" y="9811"/>
                          <a:pt x="1723087" y="9430"/>
                          <a:pt x="1724135" y="9430"/>
                        </a:cubicBezTo>
                        <a:cubicBezTo>
                          <a:pt x="1725373" y="9430"/>
                          <a:pt x="1726993" y="9525"/>
                          <a:pt x="1727278" y="10668"/>
                        </a:cubicBezTo>
                        <a:cubicBezTo>
                          <a:pt x="1727374" y="11049"/>
                          <a:pt x="1727278" y="11335"/>
                          <a:pt x="1727278" y="11525"/>
                        </a:cubicBezTo>
                        <a:cubicBezTo>
                          <a:pt x="1727469" y="11621"/>
                          <a:pt x="1727659" y="11621"/>
                          <a:pt x="1727945" y="11525"/>
                        </a:cubicBezTo>
                        <a:lnTo>
                          <a:pt x="1728326" y="11430"/>
                        </a:lnTo>
                        <a:cubicBezTo>
                          <a:pt x="1728993" y="11144"/>
                          <a:pt x="1729850" y="10858"/>
                          <a:pt x="1730517" y="11240"/>
                        </a:cubicBezTo>
                        <a:cubicBezTo>
                          <a:pt x="1730422" y="10954"/>
                          <a:pt x="1730422" y="10573"/>
                          <a:pt x="1730612" y="10192"/>
                        </a:cubicBezTo>
                        <a:cubicBezTo>
                          <a:pt x="1730993" y="9334"/>
                          <a:pt x="1731660" y="8763"/>
                          <a:pt x="1732517" y="8477"/>
                        </a:cubicBezTo>
                        <a:cubicBezTo>
                          <a:pt x="1732708" y="8382"/>
                          <a:pt x="1732993" y="8192"/>
                          <a:pt x="1733279" y="8001"/>
                        </a:cubicBezTo>
                        <a:cubicBezTo>
                          <a:pt x="1733565" y="7810"/>
                          <a:pt x="1733946" y="7525"/>
                          <a:pt x="1734136" y="7429"/>
                        </a:cubicBezTo>
                        <a:cubicBezTo>
                          <a:pt x="1734898" y="7049"/>
                          <a:pt x="1736136" y="6668"/>
                          <a:pt x="1736232" y="6668"/>
                        </a:cubicBezTo>
                        <a:cubicBezTo>
                          <a:pt x="1736708" y="6477"/>
                          <a:pt x="1738232" y="6286"/>
                          <a:pt x="1738994" y="6286"/>
                        </a:cubicBezTo>
                        <a:cubicBezTo>
                          <a:pt x="1739661" y="6286"/>
                          <a:pt x="1741280" y="6572"/>
                          <a:pt x="1741756" y="6858"/>
                        </a:cubicBezTo>
                        <a:cubicBezTo>
                          <a:pt x="1742137" y="7049"/>
                          <a:pt x="1742804" y="7334"/>
                          <a:pt x="1743376" y="7620"/>
                        </a:cubicBezTo>
                        <a:lnTo>
                          <a:pt x="1743757" y="7810"/>
                        </a:lnTo>
                        <a:cubicBezTo>
                          <a:pt x="1744233" y="8001"/>
                          <a:pt x="1744614" y="8096"/>
                          <a:pt x="1745185" y="8192"/>
                        </a:cubicBezTo>
                        <a:cubicBezTo>
                          <a:pt x="1745376" y="8192"/>
                          <a:pt x="1745566" y="8192"/>
                          <a:pt x="1745757" y="8192"/>
                        </a:cubicBezTo>
                        <a:cubicBezTo>
                          <a:pt x="1746138" y="8192"/>
                          <a:pt x="1746519" y="8096"/>
                          <a:pt x="1747090" y="8477"/>
                        </a:cubicBezTo>
                        <a:cubicBezTo>
                          <a:pt x="1747376" y="8668"/>
                          <a:pt x="1747852" y="8858"/>
                          <a:pt x="1748233" y="8858"/>
                        </a:cubicBezTo>
                        <a:cubicBezTo>
                          <a:pt x="1748328" y="8858"/>
                          <a:pt x="1748614" y="8858"/>
                          <a:pt x="1748805" y="8858"/>
                        </a:cubicBezTo>
                        <a:cubicBezTo>
                          <a:pt x="1751281" y="8763"/>
                          <a:pt x="1752901" y="8763"/>
                          <a:pt x="1753662" y="9430"/>
                        </a:cubicBezTo>
                        <a:cubicBezTo>
                          <a:pt x="1754329" y="9906"/>
                          <a:pt x="1754615" y="10477"/>
                          <a:pt x="1754806" y="10858"/>
                        </a:cubicBezTo>
                        <a:cubicBezTo>
                          <a:pt x="1754901" y="10954"/>
                          <a:pt x="1754901" y="11144"/>
                          <a:pt x="1754996" y="11144"/>
                        </a:cubicBezTo>
                        <a:cubicBezTo>
                          <a:pt x="1755091" y="11144"/>
                          <a:pt x="1755186" y="11335"/>
                          <a:pt x="1755377" y="11430"/>
                        </a:cubicBezTo>
                        <a:cubicBezTo>
                          <a:pt x="1755568" y="11621"/>
                          <a:pt x="1756044" y="12001"/>
                          <a:pt x="1756234" y="12001"/>
                        </a:cubicBezTo>
                        <a:lnTo>
                          <a:pt x="1756520" y="12001"/>
                        </a:lnTo>
                        <a:cubicBezTo>
                          <a:pt x="1757092" y="12097"/>
                          <a:pt x="1758425" y="12192"/>
                          <a:pt x="1758425" y="13335"/>
                        </a:cubicBezTo>
                        <a:cubicBezTo>
                          <a:pt x="1758425" y="13526"/>
                          <a:pt x="1758425" y="13716"/>
                          <a:pt x="1758330" y="13906"/>
                        </a:cubicBezTo>
                        <a:cubicBezTo>
                          <a:pt x="1758330" y="14097"/>
                          <a:pt x="1758235" y="14288"/>
                          <a:pt x="1758330" y="14478"/>
                        </a:cubicBezTo>
                        <a:cubicBezTo>
                          <a:pt x="1758616" y="15240"/>
                          <a:pt x="1758330" y="16097"/>
                          <a:pt x="1757758" y="16669"/>
                        </a:cubicBezTo>
                        <a:cubicBezTo>
                          <a:pt x="1757663" y="16764"/>
                          <a:pt x="1757473" y="16859"/>
                          <a:pt x="1757377" y="16954"/>
                        </a:cubicBezTo>
                        <a:cubicBezTo>
                          <a:pt x="1757282" y="17050"/>
                          <a:pt x="1757092" y="17145"/>
                          <a:pt x="1756996" y="17240"/>
                        </a:cubicBezTo>
                        <a:cubicBezTo>
                          <a:pt x="1756996" y="17526"/>
                          <a:pt x="1757092" y="17907"/>
                          <a:pt x="1757282" y="18288"/>
                        </a:cubicBezTo>
                        <a:cubicBezTo>
                          <a:pt x="1757568" y="18002"/>
                          <a:pt x="1757853" y="17812"/>
                          <a:pt x="1758044" y="17717"/>
                        </a:cubicBezTo>
                        <a:lnTo>
                          <a:pt x="1758235" y="17621"/>
                        </a:lnTo>
                        <a:cubicBezTo>
                          <a:pt x="1758425" y="17240"/>
                          <a:pt x="1758806" y="16574"/>
                          <a:pt x="1759759" y="16288"/>
                        </a:cubicBezTo>
                        <a:cubicBezTo>
                          <a:pt x="1759854" y="16288"/>
                          <a:pt x="1760044" y="16193"/>
                          <a:pt x="1760235" y="16193"/>
                        </a:cubicBezTo>
                        <a:cubicBezTo>
                          <a:pt x="1760902" y="16002"/>
                          <a:pt x="1762140" y="15621"/>
                          <a:pt x="1762521" y="16669"/>
                        </a:cubicBezTo>
                        <a:cubicBezTo>
                          <a:pt x="1762711" y="17050"/>
                          <a:pt x="1763378" y="18098"/>
                          <a:pt x="1763664" y="18288"/>
                        </a:cubicBezTo>
                        <a:cubicBezTo>
                          <a:pt x="1764331" y="18574"/>
                          <a:pt x="1765093" y="19336"/>
                          <a:pt x="1765569" y="19812"/>
                        </a:cubicBezTo>
                        <a:cubicBezTo>
                          <a:pt x="1765759" y="20002"/>
                          <a:pt x="1765950" y="20193"/>
                          <a:pt x="1766140" y="20383"/>
                        </a:cubicBezTo>
                        <a:cubicBezTo>
                          <a:pt x="1766426" y="20669"/>
                          <a:pt x="1766617" y="20955"/>
                          <a:pt x="1766807" y="21050"/>
                        </a:cubicBezTo>
                        <a:cubicBezTo>
                          <a:pt x="1766807" y="20955"/>
                          <a:pt x="1766902" y="20860"/>
                          <a:pt x="1766902" y="20765"/>
                        </a:cubicBezTo>
                        <a:cubicBezTo>
                          <a:pt x="1767188" y="20002"/>
                          <a:pt x="1767378" y="19431"/>
                          <a:pt x="1767760" y="19145"/>
                        </a:cubicBezTo>
                        <a:cubicBezTo>
                          <a:pt x="1768426" y="18669"/>
                          <a:pt x="1769093" y="18955"/>
                          <a:pt x="1769855" y="19241"/>
                        </a:cubicBezTo>
                        <a:cubicBezTo>
                          <a:pt x="1771379" y="19812"/>
                          <a:pt x="1771665" y="20288"/>
                          <a:pt x="1771760" y="20669"/>
                        </a:cubicBezTo>
                        <a:cubicBezTo>
                          <a:pt x="1771855" y="20955"/>
                          <a:pt x="1771855" y="21336"/>
                          <a:pt x="1771665" y="21622"/>
                        </a:cubicBezTo>
                        <a:cubicBezTo>
                          <a:pt x="1771474" y="21907"/>
                          <a:pt x="1771093" y="22193"/>
                          <a:pt x="1770712" y="22384"/>
                        </a:cubicBezTo>
                        <a:cubicBezTo>
                          <a:pt x="1770522" y="22479"/>
                          <a:pt x="1770331" y="22574"/>
                          <a:pt x="1770141" y="22765"/>
                        </a:cubicBezTo>
                        <a:cubicBezTo>
                          <a:pt x="1770236" y="22955"/>
                          <a:pt x="1770427" y="23241"/>
                          <a:pt x="1770522" y="23336"/>
                        </a:cubicBezTo>
                        <a:cubicBezTo>
                          <a:pt x="1770808" y="23717"/>
                          <a:pt x="1770998" y="24003"/>
                          <a:pt x="1771093" y="24384"/>
                        </a:cubicBezTo>
                        <a:cubicBezTo>
                          <a:pt x="1771284" y="25146"/>
                          <a:pt x="1770903" y="26194"/>
                          <a:pt x="1770045" y="26479"/>
                        </a:cubicBezTo>
                        <a:cubicBezTo>
                          <a:pt x="1769950" y="26479"/>
                          <a:pt x="1769760" y="26575"/>
                          <a:pt x="1769474" y="26575"/>
                        </a:cubicBezTo>
                        <a:cubicBezTo>
                          <a:pt x="1769284" y="26575"/>
                          <a:pt x="1768902" y="26670"/>
                          <a:pt x="1768807" y="26765"/>
                        </a:cubicBezTo>
                        <a:cubicBezTo>
                          <a:pt x="1768712" y="27242"/>
                          <a:pt x="1769093" y="28194"/>
                          <a:pt x="1769760" y="29051"/>
                        </a:cubicBezTo>
                        <a:cubicBezTo>
                          <a:pt x="1770141" y="29527"/>
                          <a:pt x="1770427" y="29623"/>
                          <a:pt x="1770522" y="29623"/>
                        </a:cubicBezTo>
                        <a:cubicBezTo>
                          <a:pt x="1770522" y="29432"/>
                          <a:pt x="1770427" y="28670"/>
                          <a:pt x="1770998" y="28194"/>
                        </a:cubicBezTo>
                        <a:cubicBezTo>
                          <a:pt x="1771284" y="28003"/>
                          <a:pt x="1771665" y="27813"/>
                          <a:pt x="1772427" y="28099"/>
                        </a:cubicBezTo>
                        <a:cubicBezTo>
                          <a:pt x="1772903" y="28289"/>
                          <a:pt x="1773760" y="28670"/>
                          <a:pt x="1774522" y="29051"/>
                        </a:cubicBezTo>
                        <a:cubicBezTo>
                          <a:pt x="1774999" y="29242"/>
                          <a:pt x="1775379" y="29432"/>
                          <a:pt x="1775475" y="29527"/>
                        </a:cubicBezTo>
                        <a:cubicBezTo>
                          <a:pt x="1776046" y="29718"/>
                          <a:pt x="1777285" y="30575"/>
                          <a:pt x="1777285" y="31814"/>
                        </a:cubicBezTo>
                        <a:lnTo>
                          <a:pt x="1777285" y="32290"/>
                        </a:lnTo>
                        <a:cubicBezTo>
                          <a:pt x="1777285" y="32480"/>
                          <a:pt x="1777285" y="32861"/>
                          <a:pt x="1777285" y="33147"/>
                        </a:cubicBezTo>
                        <a:lnTo>
                          <a:pt x="1777475" y="32956"/>
                        </a:lnTo>
                        <a:cubicBezTo>
                          <a:pt x="1778142" y="32480"/>
                          <a:pt x="1779475" y="32385"/>
                          <a:pt x="1780142" y="33242"/>
                        </a:cubicBezTo>
                        <a:cubicBezTo>
                          <a:pt x="1780237" y="33433"/>
                          <a:pt x="1780523" y="33719"/>
                          <a:pt x="1780904" y="34004"/>
                        </a:cubicBezTo>
                        <a:cubicBezTo>
                          <a:pt x="1781952" y="34957"/>
                          <a:pt x="1782618" y="35719"/>
                          <a:pt x="1782904" y="36290"/>
                        </a:cubicBezTo>
                        <a:cubicBezTo>
                          <a:pt x="1783285" y="37148"/>
                          <a:pt x="1783476" y="37909"/>
                          <a:pt x="1783095" y="38862"/>
                        </a:cubicBezTo>
                        <a:cubicBezTo>
                          <a:pt x="1782904" y="39338"/>
                          <a:pt x="1782904" y="39624"/>
                          <a:pt x="1782904" y="39719"/>
                        </a:cubicBezTo>
                        <a:cubicBezTo>
                          <a:pt x="1782904" y="39719"/>
                          <a:pt x="1783000" y="39719"/>
                          <a:pt x="1783000" y="39719"/>
                        </a:cubicBezTo>
                        <a:lnTo>
                          <a:pt x="1783381" y="39719"/>
                        </a:lnTo>
                        <a:cubicBezTo>
                          <a:pt x="1783571" y="39719"/>
                          <a:pt x="1783857" y="39719"/>
                          <a:pt x="1784047" y="39624"/>
                        </a:cubicBezTo>
                        <a:cubicBezTo>
                          <a:pt x="1784904" y="39529"/>
                          <a:pt x="1785667" y="39433"/>
                          <a:pt x="1786143" y="39910"/>
                        </a:cubicBezTo>
                        <a:cubicBezTo>
                          <a:pt x="1786524" y="40291"/>
                          <a:pt x="1786714" y="40576"/>
                          <a:pt x="1786619" y="41053"/>
                        </a:cubicBezTo>
                        <a:cubicBezTo>
                          <a:pt x="1786524" y="41720"/>
                          <a:pt x="1785857" y="42005"/>
                          <a:pt x="1785667" y="42101"/>
                        </a:cubicBezTo>
                        <a:cubicBezTo>
                          <a:pt x="1785285" y="42291"/>
                          <a:pt x="1784714" y="42767"/>
                          <a:pt x="1784333" y="43339"/>
                        </a:cubicBezTo>
                        <a:cubicBezTo>
                          <a:pt x="1783952" y="43815"/>
                          <a:pt x="1783666" y="44291"/>
                          <a:pt x="1783857" y="44768"/>
                        </a:cubicBezTo>
                        <a:cubicBezTo>
                          <a:pt x="1783952" y="45053"/>
                          <a:pt x="1784143" y="45244"/>
                          <a:pt x="1785000" y="45244"/>
                        </a:cubicBezTo>
                        <a:cubicBezTo>
                          <a:pt x="1785476" y="45244"/>
                          <a:pt x="1787000" y="45339"/>
                          <a:pt x="1787572" y="45625"/>
                        </a:cubicBezTo>
                        <a:cubicBezTo>
                          <a:pt x="1787667" y="45625"/>
                          <a:pt x="1788334" y="45625"/>
                          <a:pt x="1788619" y="45625"/>
                        </a:cubicBezTo>
                        <a:cubicBezTo>
                          <a:pt x="1788905" y="45625"/>
                          <a:pt x="1789095" y="45625"/>
                          <a:pt x="1789286" y="45625"/>
                        </a:cubicBezTo>
                        <a:cubicBezTo>
                          <a:pt x="1790048" y="45625"/>
                          <a:pt x="1791667" y="46387"/>
                          <a:pt x="1792048" y="46863"/>
                        </a:cubicBezTo>
                        <a:cubicBezTo>
                          <a:pt x="1792429" y="47339"/>
                          <a:pt x="1792334" y="48101"/>
                          <a:pt x="1792239" y="48958"/>
                        </a:cubicBezTo>
                        <a:cubicBezTo>
                          <a:pt x="1792239" y="49149"/>
                          <a:pt x="1792143" y="49435"/>
                          <a:pt x="1792143" y="49530"/>
                        </a:cubicBezTo>
                        <a:cubicBezTo>
                          <a:pt x="1792143" y="49816"/>
                          <a:pt x="1792143" y="50101"/>
                          <a:pt x="1792143" y="50482"/>
                        </a:cubicBezTo>
                        <a:cubicBezTo>
                          <a:pt x="1792143" y="50864"/>
                          <a:pt x="1792143" y="51149"/>
                          <a:pt x="1792143" y="51340"/>
                        </a:cubicBezTo>
                        <a:cubicBezTo>
                          <a:pt x="1792239" y="52388"/>
                          <a:pt x="1791477" y="52769"/>
                          <a:pt x="1791096" y="52864"/>
                        </a:cubicBezTo>
                        <a:cubicBezTo>
                          <a:pt x="1790429" y="53150"/>
                          <a:pt x="1790429" y="53245"/>
                          <a:pt x="1790524" y="53435"/>
                        </a:cubicBezTo>
                        <a:cubicBezTo>
                          <a:pt x="1790619" y="53721"/>
                          <a:pt x="1790810" y="54007"/>
                          <a:pt x="1791001" y="54293"/>
                        </a:cubicBezTo>
                        <a:cubicBezTo>
                          <a:pt x="1791286" y="54674"/>
                          <a:pt x="1791667" y="55150"/>
                          <a:pt x="1791667" y="55626"/>
                        </a:cubicBezTo>
                        <a:cubicBezTo>
                          <a:pt x="1791667" y="55912"/>
                          <a:pt x="1791858" y="56198"/>
                          <a:pt x="1792143" y="56293"/>
                        </a:cubicBezTo>
                        <a:cubicBezTo>
                          <a:pt x="1792620" y="56578"/>
                          <a:pt x="1794239" y="57722"/>
                          <a:pt x="1794810" y="58388"/>
                        </a:cubicBezTo>
                        <a:cubicBezTo>
                          <a:pt x="1795192" y="58865"/>
                          <a:pt x="1795668" y="59531"/>
                          <a:pt x="1796144" y="60198"/>
                        </a:cubicBezTo>
                        <a:lnTo>
                          <a:pt x="1796239" y="60389"/>
                        </a:lnTo>
                        <a:cubicBezTo>
                          <a:pt x="1796525" y="60770"/>
                          <a:pt x="1797001" y="61341"/>
                          <a:pt x="1797477" y="61913"/>
                        </a:cubicBezTo>
                        <a:cubicBezTo>
                          <a:pt x="1797763" y="62294"/>
                          <a:pt x="1798049" y="62579"/>
                          <a:pt x="1798240" y="62770"/>
                        </a:cubicBezTo>
                        <a:cubicBezTo>
                          <a:pt x="1798240" y="62770"/>
                          <a:pt x="1798430" y="62865"/>
                          <a:pt x="1798525" y="62865"/>
                        </a:cubicBezTo>
                        <a:cubicBezTo>
                          <a:pt x="1799002" y="63055"/>
                          <a:pt x="1799764" y="63341"/>
                          <a:pt x="1800049" y="64199"/>
                        </a:cubicBezTo>
                        <a:cubicBezTo>
                          <a:pt x="1800144" y="64294"/>
                          <a:pt x="1800240" y="64294"/>
                          <a:pt x="1800335" y="64294"/>
                        </a:cubicBezTo>
                        <a:lnTo>
                          <a:pt x="1800526" y="64294"/>
                        </a:lnTo>
                        <a:cubicBezTo>
                          <a:pt x="1800526" y="64294"/>
                          <a:pt x="1800621" y="64294"/>
                          <a:pt x="1800716" y="64294"/>
                        </a:cubicBezTo>
                        <a:cubicBezTo>
                          <a:pt x="1801002" y="64199"/>
                          <a:pt x="1801764" y="64103"/>
                          <a:pt x="1802240" y="64770"/>
                        </a:cubicBezTo>
                        <a:cubicBezTo>
                          <a:pt x="1802526" y="65246"/>
                          <a:pt x="1802811" y="65627"/>
                          <a:pt x="1802811" y="66294"/>
                        </a:cubicBezTo>
                        <a:cubicBezTo>
                          <a:pt x="1802811" y="66675"/>
                          <a:pt x="1802907" y="66961"/>
                          <a:pt x="1803097" y="67247"/>
                        </a:cubicBezTo>
                        <a:cubicBezTo>
                          <a:pt x="1803478" y="67913"/>
                          <a:pt x="1803859" y="68675"/>
                          <a:pt x="1803764" y="69437"/>
                        </a:cubicBezTo>
                        <a:cubicBezTo>
                          <a:pt x="1803669" y="69914"/>
                          <a:pt x="1803383" y="70295"/>
                          <a:pt x="1803097" y="70580"/>
                        </a:cubicBezTo>
                        <a:cubicBezTo>
                          <a:pt x="1803002" y="70676"/>
                          <a:pt x="1802716" y="70961"/>
                          <a:pt x="1802716" y="71056"/>
                        </a:cubicBezTo>
                        <a:cubicBezTo>
                          <a:pt x="1802716" y="71152"/>
                          <a:pt x="1803097" y="71438"/>
                          <a:pt x="1803669" y="71533"/>
                        </a:cubicBezTo>
                        <a:cubicBezTo>
                          <a:pt x="1804431" y="71628"/>
                          <a:pt x="1806050" y="71723"/>
                          <a:pt x="1806812" y="71914"/>
                        </a:cubicBezTo>
                        <a:cubicBezTo>
                          <a:pt x="1807669" y="72104"/>
                          <a:pt x="1808336" y="72866"/>
                          <a:pt x="1808336" y="73724"/>
                        </a:cubicBezTo>
                        <a:cubicBezTo>
                          <a:pt x="1808336" y="74295"/>
                          <a:pt x="1808050" y="75724"/>
                          <a:pt x="1807765" y="76772"/>
                        </a:cubicBezTo>
                        <a:cubicBezTo>
                          <a:pt x="1807669" y="77152"/>
                          <a:pt x="1807669" y="77438"/>
                          <a:pt x="1807765" y="77629"/>
                        </a:cubicBezTo>
                        <a:cubicBezTo>
                          <a:pt x="1807765" y="77724"/>
                          <a:pt x="1807860" y="77724"/>
                          <a:pt x="1807955" y="77724"/>
                        </a:cubicBezTo>
                        <a:cubicBezTo>
                          <a:pt x="1808431" y="77819"/>
                          <a:pt x="1808812" y="77724"/>
                          <a:pt x="1809289" y="77724"/>
                        </a:cubicBezTo>
                        <a:cubicBezTo>
                          <a:pt x="1809860" y="77724"/>
                          <a:pt x="1810527" y="77629"/>
                          <a:pt x="1811003" y="77819"/>
                        </a:cubicBezTo>
                        <a:cubicBezTo>
                          <a:pt x="1811956" y="78105"/>
                          <a:pt x="1812146" y="78486"/>
                          <a:pt x="1812432" y="79153"/>
                        </a:cubicBezTo>
                        <a:lnTo>
                          <a:pt x="1812527" y="79343"/>
                        </a:lnTo>
                        <a:cubicBezTo>
                          <a:pt x="1812718" y="79820"/>
                          <a:pt x="1812813" y="80391"/>
                          <a:pt x="1812813" y="80963"/>
                        </a:cubicBezTo>
                        <a:cubicBezTo>
                          <a:pt x="1813099" y="80867"/>
                          <a:pt x="1813479" y="80772"/>
                          <a:pt x="1813860" y="80867"/>
                        </a:cubicBezTo>
                        <a:cubicBezTo>
                          <a:pt x="1814337" y="80963"/>
                          <a:pt x="1814718" y="81153"/>
                          <a:pt x="1814908" y="81534"/>
                        </a:cubicBezTo>
                        <a:cubicBezTo>
                          <a:pt x="1815480" y="82487"/>
                          <a:pt x="1815289" y="83534"/>
                          <a:pt x="1815003" y="84582"/>
                        </a:cubicBezTo>
                        <a:cubicBezTo>
                          <a:pt x="1814527" y="86011"/>
                          <a:pt x="1814337" y="87249"/>
                          <a:pt x="1814432" y="87821"/>
                        </a:cubicBezTo>
                        <a:cubicBezTo>
                          <a:pt x="1814432" y="88297"/>
                          <a:pt x="1814623" y="88678"/>
                          <a:pt x="1814813" y="89154"/>
                        </a:cubicBezTo>
                        <a:cubicBezTo>
                          <a:pt x="1814908" y="89440"/>
                          <a:pt x="1815099" y="89821"/>
                          <a:pt x="1815194" y="90202"/>
                        </a:cubicBezTo>
                        <a:cubicBezTo>
                          <a:pt x="1815289" y="90583"/>
                          <a:pt x="1815575" y="91059"/>
                          <a:pt x="1815766" y="91535"/>
                        </a:cubicBezTo>
                        <a:cubicBezTo>
                          <a:pt x="1816051" y="92107"/>
                          <a:pt x="1816337" y="92774"/>
                          <a:pt x="1816432" y="93250"/>
                        </a:cubicBezTo>
                        <a:cubicBezTo>
                          <a:pt x="1816527" y="93916"/>
                          <a:pt x="1816623" y="93916"/>
                          <a:pt x="1816718" y="94012"/>
                        </a:cubicBezTo>
                        <a:cubicBezTo>
                          <a:pt x="1817480" y="94297"/>
                          <a:pt x="1818337" y="94869"/>
                          <a:pt x="1818814" y="95345"/>
                        </a:cubicBezTo>
                        <a:cubicBezTo>
                          <a:pt x="1819099" y="95631"/>
                          <a:pt x="1819576" y="95917"/>
                          <a:pt x="1819766" y="96012"/>
                        </a:cubicBezTo>
                        <a:lnTo>
                          <a:pt x="1820052" y="96298"/>
                        </a:lnTo>
                        <a:cubicBezTo>
                          <a:pt x="1820528" y="97060"/>
                          <a:pt x="1821195" y="97726"/>
                          <a:pt x="1821481" y="97917"/>
                        </a:cubicBezTo>
                        <a:cubicBezTo>
                          <a:pt x="1821671" y="98012"/>
                          <a:pt x="1821861" y="98012"/>
                          <a:pt x="1822147" y="98107"/>
                        </a:cubicBezTo>
                        <a:cubicBezTo>
                          <a:pt x="1823100" y="98298"/>
                          <a:pt x="1824148" y="98584"/>
                          <a:pt x="1824814" y="99251"/>
                        </a:cubicBezTo>
                        <a:cubicBezTo>
                          <a:pt x="1825481" y="100013"/>
                          <a:pt x="1827291" y="102013"/>
                          <a:pt x="1827672" y="102584"/>
                        </a:cubicBezTo>
                        <a:cubicBezTo>
                          <a:pt x="1828053" y="103061"/>
                          <a:pt x="1829101" y="104394"/>
                          <a:pt x="1829482" y="104680"/>
                        </a:cubicBezTo>
                        <a:cubicBezTo>
                          <a:pt x="1829672" y="104870"/>
                          <a:pt x="1830148" y="105061"/>
                          <a:pt x="1830625" y="105251"/>
                        </a:cubicBezTo>
                        <a:cubicBezTo>
                          <a:pt x="1831291" y="105347"/>
                          <a:pt x="1832434" y="105632"/>
                          <a:pt x="1832339" y="107251"/>
                        </a:cubicBezTo>
                        <a:cubicBezTo>
                          <a:pt x="1832244" y="108109"/>
                          <a:pt x="1832434" y="108585"/>
                          <a:pt x="1832720" y="109347"/>
                        </a:cubicBezTo>
                        <a:cubicBezTo>
                          <a:pt x="1832910" y="109823"/>
                          <a:pt x="1833196" y="110014"/>
                          <a:pt x="1833577" y="110395"/>
                        </a:cubicBezTo>
                        <a:lnTo>
                          <a:pt x="1833958" y="110680"/>
                        </a:lnTo>
                        <a:cubicBezTo>
                          <a:pt x="1834244" y="110966"/>
                          <a:pt x="1834530" y="111347"/>
                          <a:pt x="1834720" y="111633"/>
                        </a:cubicBezTo>
                        <a:cubicBezTo>
                          <a:pt x="1834816" y="111824"/>
                          <a:pt x="1835006" y="112109"/>
                          <a:pt x="1835101" y="112109"/>
                        </a:cubicBezTo>
                        <a:cubicBezTo>
                          <a:pt x="1835768" y="112490"/>
                          <a:pt x="1836244" y="113062"/>
                          <a:pt x="1836340" y="113919"/>
                        </a:cubicBezTo>
                        <a:cubicBezTo>
                          <a:pt x="1836340" y="114014"/>
                          <a:pt x="1836435" y="114109"/>
                          <a:pt x="1836435" y="114205"/>
                        </a:cubicBezTo>
                        <a:cubicBezTo>
                          <a:pt x="1836625" y="114681"/>
                          <a:pt x="1836816" y="115538"/>
                          <a:pt x="1836149" y="116300"/>
                        </a:cubicBezTo>
                        <a:cubicBezTo>
                          <a:pt x="1835959" y="116491"/>
                          <a:pt x="1835863" y="116586"/>
                          <a:pt x="1835768" y="116681"/>
                        </a:cubicBezTo>
                        <a:cubicBezTo>
                          <a:pt x="1835673" y="116681"/>
                          <a:pt x="1835673" y="116776"/>
                          <a:pt x="1835673" y="116967"/>
                        </a:cubicBezTo>
                        <a:cubicBezTo>
                          <a:pt x="1835673" y="117253"/>
                          <a:pt x="1835673" y="117443"/>
                          <a:pt x="1835673" y="117634"/>
                        </a:cubicBezTo>
                        <a:cubicBezTo>
                          <a:pt x="1835673" y="118110"/>
                          <a:pt x="1835673" y="118491"/>
                          <a:pt x="1835577" y="118967"/>
                        </a:cubicBezTo>
                        <a:cubicBezTo>
                          <a:pt x="1835577" y="119063"/>
                          <a:pt x="1835482" y="119253"/>
                          <a:pt x="1835673" y="119348"/>
                        </a:cubicBezTo>
                        <a:cubicBezTo>
                          <a:pt x="1835863" y="119443"/>
                          <a:pt x="1836054" y="119443"/>
                          <a:pt x="1836435" y="119443"/>
                        </a:cubicBezTo>
                        <a:lnTo>
                          <a:pt x="1836625" y="119443"/>
                        </a:lnTo>
                        <a:cubicBezTo>
                          <a:pt x="1836911" y="119443"/>
                          <a:pt x="1837959" y="119443"/>
                          <a:pt x="1838435" y="120777"/>
                        </a:cubicBezTo>
                        <a:cubicBezTo>
                          <a:pt x="1838721" y="121634"/>
                          <a:pt x="1838626" y="123063"/>
                          <a:pt x="1838435" y="124016"/>
                        </a:cubicBezTo>
                        <a:cubicBezTo>
                          <a:pt x="1838340" y="124778"/>
                          <a:pt x="1838340" y="124778"/>
                          <a:pt x="1838435" y="124968"/>
                        </a:cubicBezTo>
                        <a:cubicBezTo>
                          <a:pt x="1838816" y="125349"/>
                          <a:pt x="1839387" y="125920"/>
                          <a:pt x="1839768" y="126206"/>
                        </a:cubicBezTo>
                        <a:cubicBezTo>
                          <a:pt x="1839959" y="126397"/>
                          <a:pt x="1840816" y="126587"/>
                          <a:pt x="1841388" y="126587"/>
                        </a:cubicBezTo>
                        <a:cubicBezTo>
                          <a:pt x="1841674" y="126587"/>
                          <a:pt x="1842054" y="126682"/>
                          <a:pt x="1842531" y="126682"/>
                        </a:cubicBezTo>
                        <a:cubicBezTo>
                          <a:pt x="1843102" y="126778"/>
                          <a:pt x="1843674" y="126873"/>
                          <a:pt x="1843864" y="126873"/>
                        </a:cubicBezTo>
                        <a:cubicBezTo>
                          <a:pt x="1844150" y="126873"/>
                          <a:pt x="1844436" y="126873"/>
                          <a:pt x="1844817" y="126873"/>
                        </a:cubicBezTo>
                        <a:cubicBezTo>
                          <a:pt x="1845102" y="126873"/>
                          <a:pt x="1845388" y="126873"/>
                          <a:pt x="1845579" y="126873"/>
                        </a:cubicBezTo>
                        <a:cubicBezTo>
                          <a:pt x="1846531" y="126873"/>
                          <a:pt x="1847769" y="126778"/>
                          <a:pt x="1848151" y="127826"/>
                        </a:cubicBezTo>
                        <a:cubicBezTo>
                          <a:pt x="1848341" y="128302"/>
                          <a:pt x="1848532" y="129159"/>
                          <a:pt x="1848627" y="129730"/>
                        </a:cubicBezTo>
                        <a:cubicBezTo>
                          <a:pt x="1848722" y="130207"/>
                          <a:pt x="1848722" y="130874"/>
                          <a:pt x="1848627" y="131445"/>
                        </a:cubicBezTo>
                        <a:cubicBezTo>
                          <a:pt x="1848627" y="131636"/>
                          <a:pt x="1848627" y="131826"/>
                          <a:pt x="1848627" y="131921"/>
                        </a:cubicBezTo>
                        <a:cubicBezTo>
                          <a:pt x="1848627" y="132683"/>
                          <a:pt x="1847960" y="134112"/>
                          <a:pt x="1847960" y="134112"/>
                        </a:cubicBezTo>
                        <a:cubicBezTo>
                          <a:pt x="1847865" y="134398"/>
                          <a:pt x="1847389" y="135731"/>
                          <a:pt x="1847389" y="136017"/>
                        </a:cubicBezTo>
                        <a:cubicBezTo>
                          <a:pt x="1847293" y="136589"/>
                          <a:pt x="1847293" y="137541"/>
                          <a:pt x="1847389" y="137827"/>
                        </a:cubicBezTo>
                        <a:cubicBezTo>
                          <a:pt x="1847484" y="138017"/>
                          <a:pt x="1847484" y="138208"/>
                          <a:pt x="1847484" y="138398"/>
                        </a:cubicBezTo>
                        <a:cubicBezTo>
                          <a:pt x="1847484" y="138684"/>
                          <a:pt x="1847484" y="138970"/>
                          <a:pt x="1848055" y="139637"/>
                        </a:cubicBezTo>
                        <a:cubicBezTo>
                          <a:pt x="1848341" y="140018"/>
                          <a:pt x="1848722" y="140399"/>
                          <a:pt x="1849008" y="140684"/>
                        </a:cubicBezTo>
                        <a:cubicBezTo>
                          <a:pt x="1849675" y="141256"/>
                          <a:pt x="1850246" y="141827"/>
                          <a:pt x="1850246" y="142685"/>
                        </a:cubicBezTo>
                        <a:cubicBezTo>
                          <a:pt x="1850341" y="143637"/>
                          <a:pt x="1850436" y="145637"/>
                          <a:pt x="1850532" y="146209"/>
                        </a:cubicBezTo>
                        <a:cubicBezTo>
                          <a:pt x="1850627" y="146685"/>
                          <a:pt x="1850722" y="146971"/>
                          <a:pt x="1851579" y="147638"/>
                        </a:cubicBezTo>
                        <a:cubicBezTo>
                          <a:pt x="1852246" y="148114"/>
                          <a:pt x="1852627" y="148114"/>
                          <a:pt x="1853103" y="148018"/>
                        </a:cubicBezTo>
                        <a:cubicBezTo>
                          <a:pt x="1853294" y="148018"/>
                          <a:pt x="1853485" y="148018"/>
                          <a:pt x="1853675" y="148018"/>
                        </a:cubicBezTo>
                        <a:cubicBezTo>
                          <a:pt x="1854247" y="147923"/>
                          <a:pt x="1855580" y="147828"/>
                          <a:pt x="1856247" y="149162"/>
                        </a:cubicBezTo>
                        <a:cubicBezTo>
                          <a:pt x="1856628" y="149924"/>
                          <a:pt x="1856723" y="150400"/>
                          <a:pt x="1856818" y="150876"/>
                        </a:cubicBezTo>
                        <a:cubicBezTo>
                          <a:pt x="1856818" y="151066"/>
                          <a:pt x="1856914" y="151257"/>
                          <a:pt x="1856914" y="151352"/>
                        </a:cubicBezTo>
                        <a:cubicBezTo>
                          <a:pt x="1857009" y="151638"/>
                          <a:pt x="1857390" y="152400"/>
                          <a:pt x="1858247" y="152876"/>
                        </a:cubicBezTo>
                        <a:cubicBezTo>
                          <a:pt x="1858723" y="153067"/>
                          <a:pt x="1859009" y="153162"/>
                          <a:pt x="1859390" y="153257"/>
                        </a:cubicBezTo>
                        <a:cubicBezTo>
                          <a:pt x="1859771" y="153353"/>
                          <a:pt x="1860152" y="153448"/>
                          <a:pt x="1860533" y="153638"/>
                        </a:cubicBezTo>
                        <a:cubicBezTo>
                          <a:pt x="1861104" y="154019"/>
                          <a:pt x="1861485" y="154400"/>
                          <a:pt x="1861676" y="154686"/>
                        </a:cubicBezTo>
                        <a:cubicBezTo>
                          <a:pt x="1861867" y="154876"/>
                          <a:pt x="1862057" y="155067"/>
                          <a:pt x="1862438" y="154972"/>
                        </a:cubicBezTo>
                        <a:cubicBezTo>
                          <a:pt x="1862819" y="154972"/>
                          <a:pt x="1863200" y="154972"/>
                          <a:pt x="1863486" y="154972"/>
                        </a:cubicBezTo>
                        <a:cubicBezTo>
                          <a:pt x="1863772" y="154972"/>
                          <a:pt x="1864152" y="154972"/>
                          <a:pt x="1864343" y="154972"/>
                        </a:cubicBezTo>
                        <a:cubicBezTo>
                          <a:pt x="1864438" y="154972"/>
                          <a:pt x="1864724" y="154686"/>
                          <a:pt x="1864819" y="154591"/>
                        </a:cubicBezTo>
                        <a:cubicBezTo>
                          <a:pt x="1864915" y="154400"/>
                          <a:pt x="1865391" y="153734"/>
                          <a:pt x="1866343" y="153829"/>
                        </a:cubicBezTo>
                        <a:cubicBezTo>
                          <a:pt x="1866819" y="153924"/>
                          <a:pt x="1867296" y="154019"/>
                          <a:pt x="1867962" y="154114"/>
                        </a:cubicBezTo>
                        <a:cubicBezTo>
                          <a:pt x="1868248" y="154210"/>
                          <a:pt x="1868534" y="154305"/>
                          <a:pt x="1868820" y="154400"/>
                        </a:cubicBezTo>
                        <a:cubicBezTo>
                          <a:pt x="1869106" y="154495"/>
                          <a:pt x="1869391" y="154591"/>
                          <a:pt x="1869582" y="154591"/>
                        </a:cubicBezTo>
                        <a:cubicBezTo>
                          <a:pt x="1870153" y="154591"/>
                          <a:pt x="1871106" y="154686"/>
                          <a:pt x="1871582" y="154591"/>
                        </a:cubicBezTo>
                        <a:cubicBezTo>
                          <a:pt x="1872820" y="154591"/>
                          <a:pt x="1873106" y="154495"/>
                          <a:pt x="1873201" y="154495"/>
                        </a:cubicBezTo>
                        <a:cubicBezTo>
                          <a:pt x="1873487" y="154305"/>
                          <a:pt x="1873677" y="154210"/>
                          <a:pt x="1873868" y="153924"/>
                        </a:cubicBezTo>
                        <a:lnTo>
                          <a:pt x="1874059" y="153734"/>
                        </a:lnTo>
                        <a:cubicBezTo>
                          <a:pt x="1874440" y="153353"/>
                          <a:pt x="1874916" y="152972"/>
                          <a:pt x="1875487" y="152686"/>
                        </a:cubicBezTo>
                        <a:cubicBezTo>
                          <a:pt x="1876249" y="152400"/>
                          <a:pt x="1876726" y="152591"/>
                          <a:pt x="1877297" y="152876"/>
                        </a:cubicBezTo>
                        <a:cubicBezTo>
                          <a:pt x="1877583" y="152972"/>
                          <a:pt x="1877773" y="152972"/>
                          <a:pt x="1877773" y="152972"/>
                        </a:cubicBezTo>
                        <a:cubicBezTo>
                          <a:pt x="1877773" y="152876"/>
                          <a:pt x="1877773" y="152686"/>
                          <a:pt x="1877773" y="152591"/>
                        </a:cubicBezTo>
                        <a:cubicBezTo>
                          <a:pt x="1877773" y="152400"/>
                          <a:pt x="1877773" y="152114"/>
                          <a:pt x="1877773" y="151828"/>
                        </a:cubicBezTo>
                        <a:cubicBezTo>
                          <a:pt x="1877868" y="150971"/>
                          <a:pt x="1878726" y="150400"/>
                          <a:pt x="1879393" y="150114"/>
                        </a:cubicBezTo>
                        <a:cubicBezTo>
                          <a:pt x="1879678" y="149924"/>
                          <a:pt x="1880154" y="149828"/>
                          <a:pt x="1880631" y="149733"/>
                        </a:cubicBezTo>
                        <a:cubicBezTo>
                          <a:pt x="1881012" y="149638"/>
                          <a:pt x="1881488" y="149543"/>
                          <a:pt x="1881678" y="149447"/>
                        </a:cubicBezTo>
                        <a:cubicBezTo>
                          <a:pt x="1881869" y="149352"/>
                          <a:pt x="1881964" y="149257"/>
                          <a:pt x="1882155" y="149162"/>
                        </a:cubicBezTo>
                        <a:cubicBezTo>
                          <a:pt x="1882631" y="148876"/>
                          <a:pt x="1883107" y="148495"/>
                          <a:pt x="1883774" y="148495"/>
                        </a:cubicBezTo>
                        <a:cubicBezTo>
                          <a:pt x="1884060" y="148495"/>
                          <a:pt x="1884345" y="148495"/>
                          <a:pt x="1884631" y="148495"/>
                        </a:cubicBezTo>
                        <a:cubicBezTo>
                          <a:pt x="1884822" y="148495"/>
                          <a:pt x="1885108" y="148495"/>
                          <a:pt x="1885298" y="148495"/>
                        </a:cubicBezTo>
                        <a:cubicBezTo>
                          <a:pt x="1885774" y="148495"/>
                          <a:pt x="1886060" y="148495"/>
                          <a:pt x="1886917" y="148590"/>
                        </a:cubicBezTo>
                        <a:cubicBezTo>
                          <a:pt x="1887393" y="148685"/>
                          <a:pt x="1887870" y="148685"/>
                          <a:pt x="1888156" y="148685"/>
                        </a:cubicBezTo>
                        <a:lnTo>
                          <a:pt x="1888632" y="148685"/>
                        </a:lnTo>
                        <a:cubicBezTo>
                          <a:pt x="1888632" y="148685"/>
                          <a:pt x="1888727" y="148685"/>
                          <a:pt x="1888727" y="148685"/>
                        </a:cubicBezTo>
                        <a:cubicBezTo>
                          <a:pt x="1888727" y="148114"/>
                          <a:pt x="1888918" y="147161"/>
                          <a:pt x="1890060" y="147161"/>
                        </a:cubicBezTo>
                        <a:cubicBezTo>
                          <a:pt x="1890727" y="147161"/>
                          <a:pt x="1891870" y="147447"/>
                          <a:pt x="1892442" y="148114"/>
                        </a:cubicBezTo>
                        <a:cubicBezTo>
                          <a:pt x="1893013" y="148780"/>
                          <a:pt x="1893109" y="150114"/>
                          <a:pt x="1892537" y="150876"/>
                        </a:cubicBezTo>
                        <a:cubicBezTo>
                          <a:pt x="1892251" y="151257"/>
                          <a:pt x="1891966" y="152114"/>
                          <a:pt x="1891966" y="152400"/>
                        </a:cubicBezTo>
                        <a:cubicBezTo>
                          <a:pt x="1891966" y="152400"/>
                          <a:pt x="1892061" y="152495"/>
                          <a:pt x="1892442" y="152591"/>
                        </a:cubicBezTo>
                        <a:cubicBezTo>
                          <a:pt x="1892537" y="152591"/>
                          <a:pt x="1892823" y="152495"/>
                          <a:pt x="1893394" y="152019"/>
                        </a:cubicBezTo>
                        <a:lnTo>
                          <a:pt x="1894156" y="152495"/>
                        </a:lnTo>
                        <a:lnTo>
                          <a:pt x="1893585" y="151828"/>
                        </a:lnTo>
                        <a:cubicBezTo>
                          <a:pt x="1893966" y="151447"/>
                          <a:pt x="1894633" y="150876"/>
                          <a:pt x="1895585" y="150971"/>
                        </a:cubicBezTo>
                        <a:cubicBezTo>
                          <a:pt x="1896061" y="150971"/>
                          <a:pt x="1896537" y="151162"/>
                          <a:pt x="1896918" y="151352"/>
                        </a:cubicBezTo>
                        <a:cubicBezTo>
                          <a:pt x="1897109" y="151447"/>
                          <a:pt x="1897395" y="151543"/>
                          <a:pt x="1897490" y="151543"/>
                        </a:cubicBezTo>
                        <a:cubicBezTo>
                          <a:pt x="1897776" y="151543"/>
                          <a:pt x="1898252" y="151543"/>
                          <a:pt x="1898633" y="151543"/>
                        </a:cubicBezTo>
                        <a:cubicBezTo>
                          <a:pt x="1898824" y="151543"/>
                          <a:pt x="1899109" y="151543"/>
                          <a:pt x="1899204" y="151543"/>
                        </a:cubicBezTo>
                        <a:cubicBezTo>
                          <a:pt x="1899871" y="151543"/>
                          <a:pt x="1900824" y="151828"/>
                          <a:pt x="1901395" y="152781"/>
                        </a:cubicBezTo>
                        <a:lnTo>
                          <a:pt x="1901776" y="153448"/>
                        </a:lnTo>
                        <a:cubicBezTo>
                          <a:pt x="1901967" y="153829"/>
                          <a:pt x="1902252" y="154210"/>
                          <a:pt x="1902443" y="154495"/>
                        </a:cubicBezTo>
                        <a:cubicBezTo>
                          <a:pt x="1902729" y="154876"/>
                          <a:pt x="1903205" y="155258"/>
                          <a:pt x="1903491" y="155353"/>
                        </a:cubicBezTo>
                        <a:cubicBezTo>
                          <a:pt x="1903872" y="155448"/>
                          <a:pt x="1904443" y="155258"/>
                          <a:pt x="1904539" y="155067"/>
                        </a:cubicBezTo>
                        <a:cubicBezTo>
                          <a:pt x="1904634" y="154876"/>
                          <a:pt x="1904729" y="154591"/>
                          <a:pt x="1904824" y="154305"/>
                        </a:cubicBezTo>
                        <a:cubicBezTo>
                          <a:pt x="1905015" y="153829"/>
                          <a:pt x="1905110" y="153448"/>
                          <a:pt x="1905396" y="153162"/>
                        </a:cubicBezTo>
                        <a:cubicBezTo>
                          <a:pt x="1905682" y="152876"/>
                          <a:pt x="1906253" y="152210"/>
                          <a:pt x="1907301" y="152210"/>
                        </a:cubicBezTo>
                        <a:cubicBezTo>
                          <a:pt x="1908158" y="152210"/>
                          <a:pt x="1909396" y="152781"/>
                          <a:pt x="1909777" y="152972"/>
                        </a:cubicBezTo>
                        <a:cubicBezTo>
                          <a:pt x="1910444" y="153353"/>
                          <a:pt x="1910730" y="153353"/>
                          <a:pt x="1910825" y="153353"/>
                        </a:cubicBezTo>
                        <a:cubicBezTo>
                          <a:pt x="1910920" y="153353"/>
                          <a:pt x="1910920" y="153162"/>
                          <a:pt x="1910920" y="152972"/>
                        </a:cubicBezTo>
                        <a:cubicBezTo>
                          <a:pt x="1910920" y="152781"/>
                          <a:pt x="1910825" y="152400"/>
                          <a:pt x="1910730" y="152114"/>
                        </a:cubicBezTo>
                        <a:cubicBezTo>
                          <a:pt x="1910635" y="151733"/>
                          <a:pt x="1910444" y="151352"/>
                          <a:pt x="1910444" y="151066"/>
                        </a:cubicBezTo>
                        <a:cubicBezTo>
                          <a:pt x="1910444" y="150495"/>
                          <a:pt x="1910730" y="149543"/>
                          <a:pt x="1911587" y="148971"/>
                        </a:cubicBezTo>
                        <a:cubicBezTo>
                          <a:pt x="1912540" y="148304"/>
                          <a:pt x="1913587" y="148495"/>
                          <a:pt x="1913873" y="148495"/>
                        </a:cubicBezTo>
                        <a:lnTo>
                          <a:pt x="1914159" y="148495"/>
                        </a:lnTo>
                        <a:cubicBezTo>
                          <a:pt x="1914635" y="148590"/>
                          <a:pt x="1915492" y="148685"/>
                          <a:pt x="1915873" y="148780"/>
                        </a:cubicBezTo>
                        <a:cubicBezTo>
                          <a:pt x="1916826" y="149066"/>
                          <a:pt x="1917493" y="150400"/>
                          <a:pt x="1917588" y="150876"/>
                        </a:cubicBezTo>
                        <a:cubicBezTo>
                          <a:pt x="1917778" y="151352"/>
                          <a:pt x="1918159" y="152305"/>
                          <a:pt x="1918350" y="152972"/>
                        </a:cubicBezTo>
                        <a:lnTo>
                          <a:pt x="1918635" y="153638"/>
                        </a:lnTo>
                        <a:cubicBezTo>
                          <a:pt x="1918731" y="153924"/>
                          <a:pt x="1919207" y="154495"/>
                          <a:pt x="1919398" y="154686"/>
                        </a:cubicBezTo>
                        <a:cubicBezTo>
                          <a:pt x="1919588" y="154781"/>
                          <a:pt x="1919874" y="154686"/>
                          <a:pt x="1919969" y="154591"/>
                        </a:cubicBezTo>
                        <a:cubicBezTo>
                          <a:pt x="1920255" y="154210"/>
                          <a:pt x="1921302" y="153448"/>
                          <a:pt x="1922065" y="153257"/>
                        </a:cubicBezTo>
                        <a:cubicBezTo>
                          <a:pt x="1922922" y="152972"/>
                          <a:pt x="1924160" y="153257"/>
                          <a:pt x="1924827" y="153924"/>
                        </a:cubicBezTo>
                        <a:cubicBezTo>
                          <a:pt x="1925493" y="154495"/>
                          <a:pt x="1925684" y="155067"/>
                          <a:pt x="1925875" y="155543"/>
                        </a:cubicBezTo>
                        <a:cubicBezTo>
                          <a:pt x="1925970" y="155734"/>
                          <a:pt x="1925970" y="155924"/>
                          <a:pt x="1926065" y="156210"/>
                        </a:cubicBezTo>
                        <a:cubicBezTo>
                          <a:pt x="1926160" y="156496"/>
                          <a:pt x="1926256" y="157067"/>
                          <a:pt x="1926351" y="157258"/>
                        </a:cubicBezTo>
                        <a:cubicBezTo>
                          <a:pt x="1926636" y="157448"/>
                          <a:pt x="1927208" y="157639"/>
                          <a:pt x="1927303" y="157639"/>
                        </a:cubicBezTo>
                        <a:cubicBezTo>
                          <a:pt x="1927399" y="157639"/>
                          <a:pt x="1927589" y="157543"/>
                          <a:pt x="1927684" y="157448"/>
                        </a:cubicBezTo>
                        <a:cubicBezTo>
                          <a:pt x="1928065" y="157258"/>
                          <a:pt x="1928637" y="156972"/>
                          <a:pt x="1929208" y="157353"/>
                        </a:cubicBezTo>
                        <a:cubicBezTo>
                          <a:pt x="1929780" y="157734"/>
                          <a:pt x="1930256" y="158782"/>
                          <a:pt x="1930256" y="159830"/>
                        </a:cubicBezTo>
                        <a:cubicBezTo>
                          <a:pt x="1930256" y="159925"/>
                          <a:pt x="1930351" y="160020"/>
                          <a:pt x="1930542" y="160020"/>
                        </a:cubicBezTo>
                        <a:cubicBezTo>
                          <a:pt x="1931018" y="160020"/>
                          <a:pt x="1932542" y="160115"/>
                          <a:pt x="1933018" y="160782"/>
                        </a:cubicBezTo>
                        <a:cubicBezTo>
                          <a:pt x="1933209" y="161068"/>
                          <a:pt x="1933780" y="161735"/>
                          <a:pt x="1933304" y="162592"/>
                        </a:cubicBezTo>
                        <a:cubicBezTo>
                          <a:pt x="1933304" y="162592"/>
                          <a:pt x="1933399" y="162687"/>
                          <a:pt x="1933399" y="162687"/>
                        </a:cubicBezTo>
                        <a:cubicBezTo>
                          <a:pt x="1933590" y="162782"/>
                          <a:pt x="1934352" y="162878"/>
                          <a:pt x="1934923" y="162878"/>
                        </a:cubicBezTo>
                        <a:cubicBezTo>
                          <a:pt x="1935114" y="162878"/>
                          <a:pt x="1936638" y="162878"/>
                          <a:pt x="1937209" y="163544"/>
                        </a:cubicBezTo>
                        <a:cubicBezTo>
                          <a:pt x="1937400" y="163735"/>
                          <a:pt x="1938067" y="164401"/>
                          <a:pt x="1938352" y="164592"/>
                        </a:cubicBezTo>
                        <a:cubicBezTo>
                          <a:pt x="1938543" y="164687"/>
                          <a:pt x="1939305" y="164973"/>
                          <a:pt x="1939686" y="165068"/>
                        </a:cubicBezTo>
                        <a:cubicBezTo>
                          <a:pt x="1940257" y="165164"/>
                          <a:pt x="1941781" y="165735"/>
                          <a:pt x="1942353" y="166021"/>
                        </a:cubicBezTo>
                        <a:cubicBezTo>
                          <a:pt x="1942639" y="166116"/>
                          <a:pt x="1942829" y="166307"/>
                          <a:pt x="1943115" y="166497"/>
                        </a:cubicBezTo>
                        <a:cubicBezTo>
                          <a:pt x="1943305" y="166592"/>
                          <a:pt x="1943591" y="166783"/>
                          <a:pt x="1943782" y="166878"/>
                        </a:cubicBezTo>
                        <a:cubicBezTo>
                          <a:pt x="1944162" y="167068"/>
                          <a:pt x="1944543" y="167354"/>
                          <a:pt x="1944734" y="167640"/>
                        </a:cubicBezTo>
                        <a:cubicBezTo>
                          <a:pt x="1944829" y="167735"/>
                          <a:pt x="1945020" y="167926"/>
                          <a:pt x="1945115" y="167926"/>
                        </a:cubicBezTo>
                        <a:cubicBezTo>
                          <a:pt x="1945210" y="168021"/>
                          <a:pt x="1945591" y="168021"/>
                          <a:pt x="1945972" y="167830"/>
                        </a:cubicBezTo>
                        <a:cubicBezTo>
                          <a:pt x="1946258" y="167640"/>
                          <a:pt x="1946544" y="167354"/>
                          <a:pt x="1946829" y="167068"/>
                        </a:cubicBezTo>
                        <a:cubicBezTo>
                          <a:pt x="1947210" y="166688"/>
                          <a:pt x="1947496" y="166402"/>
                          <a:pt x="1947687" y="166307"/>
                        </a:cubicBezTo>
                        <a:cubicBezTo>
                          <a:pt x="1947782" y="166211"/>
                          <a:pt x="1948068" y="165926"/>
                          <a:pt x="1948449" y="165735"/>
                        </a:cubicBezTo>
                        <a:cubicBezTo>
                          <a:pt x="1949211" y="165068"/>
                          <a:pt x="1949497" y="164783"/>
                          <a:pt x="1949782" y="164687"/>
                        </a:cubicBezTo>
                        <a:cubicBezTo>
                          <a:pt x="1949973" y="164592"/>
                          <a:pt x="1951878" y="164020"/>
                          <a:pt x="1952640" y="164687"/>
                        </a:cubicBezTo>
                        <a:cubicBezTo>
                          <a:pt x="1952926" y="164878"/>
                          <a:pt x="1953021" y="165259"/>
                          <a:pt x="1953211" y="165545"/>
                        </a:cubicBezTo>
                        <a:cubicBezTo>
                          <a:pt x="1953307" y="165640"/>
                          <a:pt x="1953402" y="165926"/>
                          <a:pt x="1953402" y="165926"/>
                        </a:cubicBezTo>
                        <a:cubicBezTo>
                          <a:pt x="1953687" y="166021"/>
                          <a:pt x="1954068" y="166021"/>
                          <a:pt x="1954164" y="166021"/>
                        </a:cubicBezTo>
                        <a:cubicBezTo>
                          <a:pt x="1954450" y="165830"/>
                          <a:pt x="1954735" y="165545"/>
                          <a:pt x="1955211" y="165068"/>
                        </a:cubicBezTo>
                        <a:cubicBezTo>
                          <a:pt x="1955688" y="164497"/>
                          <a:pt x="1956450" y="163639"/>
                          <a:pt x="1957402" y="163639"/>
                        </a:cubicBezTo>
                        <a:cubicBezTo>
                          <a:pt x="1958069" y="163639"/>
                          <a:pt x="1958736" y="163830"/>
                          <a:pt x="1959212" y="164306"/>
                        </a:cubicBezTo>
                        <a:cubicBezTo>
                          <a:pt x="1959593" y="164687"/>
                          <a:pt x="1959784" y="165068"/>
                          <a:pt x="1959784" y="165640"/>
                        </a:cubicBezTo>
                        <a:cubicBezTo>
                          <a:pt x="1959784" y="166307"/>
                          <a:pt x="1959498" y="166878"/>
                          <a:pt x="1959307" y="167354"/>
                        </a:cubicBezTo>
                        <a:cubicBezTo>
                          <a:pt x="1959212" y="167545"/>
                          <a:pt x="1959117" y="167735"/>
                          <a:pt x="1959117" y="167926"/>
                        </a:cubicBezTo>
                        <a:cubicBezTo>
                          <a:pt x="1958831" y="169069"/>
                          <a:pt x="1958831" y="169545"/>
                          <a:pt x="1958831" y="169736"/>
                        </a:cubicBezTo>
                        <a:lnTo>
                          <a:pt x="1958831" y="172688"/>
                        </a:lnTo>
                        <a:cubicBezTo>
                          <a:pt x="1958831" y="173164"/>
                          <a:pt x="1958831" y="175165"/>
                          <a:pt x="1958736" y="175832"/>
                        </a:cubicBezTo>
                        <a:cubicBezTo>
                          <a:pt x="1958736" y="176117"/>
                          <a:pt x="1958641" y="176308"/>
                          <a:pt x="1958641" y="176593"/>
                        </a:cubicBezTo>
                        <a:cubicBezTo>
                          <a:pt x="1958545" y="176879"/>
                          <a:pt x="1958545" y="177070"/>
                          <a:pt x="1958545" y="177260"/>
                        </a:cubicBezTo>
                        <a:cubicBezTo>
                          <a:pt x="1958545" y="177451"/>
                          <a:pt x="1958641" y="177641"/>
                          <a:pt x="1958641" y="177641"/>
                        </a:cubicBezTo>
                        <a:cubicBezTo>
                          <a:pt x="1958831" y="177641"/>
                          <a:pt x="1959022" y="177641"/>
                          <a:pt x="1959307" y="177641"/>
                        </a:cubicBezTo>
                        <a:cubicBezTo>
                          <a:pt x="1959974" y="177641"/>
                          <a:pt x="1960641" y="177546"/>
                          <a:pt x="1961117" y="178022"/>
                        </a:cubicBezTo>
                        <a:cubicBezTo>
                          <a:pt x="1961784" y="178594"/>
                          <a:pt x="1962260" y="180403"/>
                          <a:pt x="1962355" y="180499"/>
                        </a:cubicBezTo>
                        <a:cubicBezTo>
                          <a:pt x="1962546" y="181166"/>
                          <a:pt x="1962927" y="182023"/>
                          <a:pt x="1963117" y="182118"/>
                        </a:cubicBezTo>
                        <a:cubicBezTo>
                          <a:pt x="1963117" y="182118"/>
                          <a:pt x="1963212" y="182118"/>
                          <a:pt x="1963308" y="182023"/>
                        </a:cubicBezTo>
                        <a:cubicBezTo>
                          <a:pt x="1963403" y="181928"/>
                          <a:pt x="1963498" y="181832"/>
                          <a:pt x="1963593" y="181642"/>
                        </a:cubicBezTo>
                        <a:cubicBezTo>
                          <a:pt x="1963879" y="181356"/>
                          <a:pt x="1964070" y="181070"/>
                          <a:pt x="1964356" y="180880"/>
                        </a:cubicBezTo>
                        <a:cubicBezTo>
                          <a:pt x="1964927" y="180403"/>
                          <a:pt x="1965594" y="179832"/>
                          <a:pt x="1966642" y="180213"/>
                        </a:cubicBezTo>
                        <a:cubicBezTo>
                          <a:pt x="1967880" y="180594"/>
                          <a:pt x="1967975" y="181451"/>
                          <a:pt x="1967975" y="182118"/>
                        </a:cubicBezTo>
                        <a:cubicBezTo>
                          <a:pt x="1967975" y="182499"/>
                          <a:pt x="1967880" y="182975"/>
                          <a:pt x="1967785" y="183451"/>
                        </a:cubicBezTo>
                        <a:cubicBezTo>
                          <a:pt x="1967689" y="183737"/>
                          <a:pt x="1967689" y="183928"/>
                          <a:pt x="1967689" y="184118"/>
                        </a:cubicBezTo>
                        <a:cubicBezTo>
                          <a:pt x="1967785" y="184214"/>
                          <a:pt x="1968261" y="184880"/>
                          <a:pt x="1968451" y="185071"/>
                        </a:cubicBezTo>
                        <a:lnTo>
                          <a:pt x="1968737" y="185452"/>
                        </a:lnTo>
                        <a:cubicBezTo>
                          <a:pt x="1968832" y="185642"/>
                          <a:pt x="1969023" y="185833"/>
                          <a:pt x="1969118" y="186118"/>
                        </a:cubicBezTo>
                        <a:cubicBezTo>
                          <a:pt x="1969213" y="186404"/>
                          <a:pt x="1969499" y="186880"/>
                          <a:pt x="1969594" y="186976"/>
                        </a:cubicBezTo>
                        <a:lnTo>
                          <a:pt x="1969785" y="186976"/>
                        </a:lnTo>
                        <a:cubicBezTo>
                          <a:pt x="1970547" y="187166"/>
                          <a:pt x="1971214" y="187357"/>
                          <a:pt x="1971594" y="187738"/>
                        </a:cubicBezTo>
                        <a:cubicBezTo>
                          <a:pt x="1971976" y="188119"/>
                          <a:pt x="1972357" y="188595"/>
                          <a:pt x="1972547" y="188881"/>
                        </a:cubicBezTo>
                        <a:cubicBezTo>
                          <a:pt x="1972833" y="189262"/>
                          <a:pt x="1973023" y="189928"/>
                          <a:pt x="1972833" y="190691"/>
                        </a:cubicBezTo>
                        <a:cubicBezTo>
                          <a:pt x="1972833" y="190786"/>
                          <a:pt x="1972737" y="190976"/>
                          <a:pt x="1972737" y="191167"/>
                        </a:cubicBezTo>
                        <a:cubicBezTo>
                          <a:pt x="1972642" y="191834"/>
                          <a:pt x="1972547" y="192405"/>
                          <a:pt x="1971976" y="192595"/>
                        </a:cubicBezTo>
                        <a:cubicBezTo>
                          <a:pt x="1971880" y="192691"/>
                          <a:pt x="1971594" y="192881"/>
                          <a:pt x="1971594" y="192976"/>
                        </a:cubicBezTo>
                        <a:cubicBezTo>
                          <a:pt x="1971594" y="193358"/>
                          <a:pt x="1971690" y="193929"/>
                          <a:pt x="1971785" y="194310"/>
                        </a:cubicBezTo>
                        <a:cubicBezTo>
                          <a:pt x="1971785" y="194501"/>
                          <a:pt x="1971880" y="194691"/>
                          <a:pt x="1971880" y="194786"/>
                        </a:cubicBezTo>
                        <a:cubicBezTo>
                          <a:pt x="1971976" y="195358"/>
                          <a:pt x="1972071" y="196024"/>
                          <a:pt x="1971499" y="196882"/>
                        </a:cubicBezTo>
                        <a:cubicBezTo>
                          <a:pt x="1971118" y="197358"/>
                          <a:pt x="1970452" y="198882"/>
                          <a:pt x="1970261" y="199358"/>
                        </a:cubicBezTo>
                        <a:cubicBezTo>
                          <a:pt x="1970166" y="199549"/>
                          <a:pt x="1970070" y="200025"/>
                          <a:pt x="1970356" y="200311"/>
                        </a:cubicBezTo>
                        <a:cubicBezTo>
                          <a:pt x="1970452" y="200406"/>
                          <a:pt x="1970642" y="200597"/>
                          <a:pt x="1970737" y="200597"/>
                        </a:cubicBezTo>
                        <a:cubicBezTo>
                          <a:pt x="1971023" y="200882"/>
                          <a:pt x="1971404" y="201168"/>
                          <a:pt x="1971499" y="201739"/>
                        </a:cubicBezTo>
                        <a:cubicBezTo>
                          <a:pt x="1971499" y="201930"/>
                          <a:pt x="1971785" y="202216"/>
                          <a:pt x="1971880" y="202216"/>
                        </a:cubicBezTo>
                        <a:cubicBezTo>
                          <a:pt x="1972071" y="202216"/>
                          <a:pt x="1972166" y="202216"/>
                          <a:pt x="1972261" y="202216"/>
                        </a:cubicBezTo>
                        <a:cubicBezTo>
                          <a:pt x="1972737" y="202216"/>
                          <a:pt x="1973214" y="202216"/>
                          <a:pt x="1973595" y="202692"/>
                        </a:cubicBezTo>
                        <a:cubicBezTo>
                          <a:pt x="1973785" y="202883"/>
                          <a:pt x="1974357" y="203454"/>
                          <a:pt x="1974738" y="203740"/>
                        </a:cubicBezTo>
                        <a:cubicBezTo>
                          <a:pt x="1974928" y="203835"/>
                          <a:pt x="1975404" y="204026"/>
                          <a:pt x="1975690" y="204121"/>
                        </a:cubicBezTo>
                        <a:cubicBezTo>
                          <a:pt x="1975881" y="204216"/>
                          <a:pt x="1976167" y="204216"/>
                          <a:pt x="1976262" y="204311"/>
                        </a:cubicBezTo>
                        <a:lnTo>
                          <a:pt x="1976548" y="204407"/>
                        </a:lnTo>
                        <a:cubicBezTo>
                          <a:pt x="1978167" y="205073"/>
                          <a:pt x="1979215" y="205549"/>
                          <a:pt x="1979595" y="205930"/>
                        </a:cubicBezTo>
                        <a:cubicBezTo>
                          <a:pt x="1979786" y="206121"/>
                          <a:pt x="1980072" y="206502"/>
                          <a:pt x="1980453" y="206883"/>
                        </a:cubicBezTo>
                        <a:cubicBezTo>
                          <a:pt x="1980834" y="207264"/>
                          <a:pt x="1981215" y="207740"/>
                          <a:pt x="1981501" y="207931"/>
                        </a:cubicBezTo>
                        <a:cubicBezTo>
                          <a:pt x="1981786" y="208216"/>
                          <a:pt x="1983215" y="209550"/>
                          <a:pt x="1983501" y="210217"/>
                        </a:cubicBezTo>
                        <a:cubicBezTo>
                          <a:pt x="1983596" y="210312"/>
                          <a:pt x="1984168" y="211455"/>
                          <a:pt x="1984263" y="212312"/>
                        </a:cubicBezTo>
                        <a:cubicBezTo>
                          <a:pt x="1984358" y="212789"/>
                          <a:pt x="1984739" y="213836"/>
                          <a:pt x="1984834" y="214027"/>
                        </a:cubicBezTo>
                        <a:lnTo>
                          <a:pt x="1984929" y="214217"/>
                        </a:lnTo>
                        <a:cubicBezTo>
                          <a:pt x="1985120" y="214503"/>
                          <a:pt x="1985406" y="214884"/>
                          <a:pt x="1985882" y="214979"/>
                        </a:cubicBezTo>
                        <a:cubicBezTo>
                          <a:pt x="1986453" y="215170"/>
                          <a:pt x="1987311" y="215074"/>
                          <a:pt x="1987882" y="214979"/>
                        </a:cubicBezTo>
                        <a:lnTo>
                          <a:pt x="1988168" y="214979"/>
                        </a:lnTo>
                        <a:cubicBezTo>
                          <a:pt x="1988549" y="214979"/>
                          <a:pt x="1989311" y="214598"/>
                          <a:pt x="1989692" y="214313"/>
                        </a:cubicBezTo>
                        <a:cubicBezTo>
                          <a:pt x="1989883" y="214122"/>
                          <a:pt x="1990264" y="214027"/>
                          <a:pt x="1990549" y="213836"/>
                        </a:cubicBezTo>
                        <a:cubicBezTo>
                          <a:pt x="1990740" y="213741"/>
                          <a:pt x="1991026" y="213646"/>
                          <a:pt x="1991026" y="213551"/>
                        </a:cubicBezTo>
                        <a:cubicBezTo>
                          <a:pt x="1991121" y="213455"/>
                          <a:pt x="1991216" y="213170"/>
                          <a:pt x="1991311" y="212979"/>
                        </a:cubicBezTo>
                        <a:cubicBezTo>
                          <a:pt x="1991502" y="212693"/>
                          <a:pt x="1991692" y="212312"/>
                          <a:pt x="1991883" y="212026"/>
                        </a:cubicBezTo>
                        <a:cubicBezTo>
                          <a:pt x="1992454" y="211264"/>
                          <a:pt x="1993788" y="210884"/>
                          <a:pt x="1994169" y="210693"/>
                        </a:cubicBezTo>
                        <a:cubicBezTo>
                          <a:pt x="1994454" y="210598"/>
                          <a:pt x="1994740" y="210503"/>
                          <a:pt x="1995026" y="210503"/>
                        </a:cubicBezTo>
                        <a:cubicBezTo>
                          <a:pt x="1995312" y="210407"/>
                          <a:pt x="1995598" y="210407"/>
                          <a:pt x="1995788" y="210312"/>
                        </a:cubicBezTo>
                        <a:cubicBezTo>
                          <a:pt x="1995883" y="210312"/>
                          <a:pt x="1996074" y="210217"/>
                          <a:pt x="1996264" y="210217"/>
                        </a:cubicBezTo>
                        <a:cubicBezTo>
                          <a:pt x="1996550" y="210122"/>
                          <a:pt x="1997122" y="210026"/>
                          <a:pt x="1997217" y="209836"/>
                        </a:cubicBezTo>
                        <a:cubicBezTo>
                          <a:pt x="1997884" y="209074"/>
                          <a:pt x="1998455" y="208597"/>
                          <a:pt x="1998931" y="208502"/>
                        </a:cubicBezTo>
                        <a:cubicBezTo>
                          <a:pt x="1999408" y="208407"/>
                          <a:pt x="2000169" y="208312"/>
                          <a:pt x="2000932" y="208312"/>
                        </a:cubicBezTo>
                        <a:cubicBezTo>
                          <a:pt x="2001027" y="208312"/>
                          <a:pt x="2001122" y="208312"/>
                          <a:pt x="2001217" y="208312"/>
                        </a:cubicBezTo>
                        <a:cubicBezTo>
                          <a:pt x="2001598" y="208216"/>
                          <a:pt x="2001979" y="208121"/>
                          <a:pt x="2002741" y="208407"/>
                        </a:cubicBezTo>
                        <a:cubicBezTo>
                          <a:pt x="2003789" y="208788"/>
                          <a:pt x="2004075" y="209931"/>
                          <a:pt x="2004265" y="210598"/>
                        </a:cubicBezTo>
                        <a:cubicBezTo>
                          <a:pt x="2004360" y="210788"/>
                          <a:pt x="2004646" y="210979"/>
                          <a:pt x="2005027" y="211074"/>
                        </a:cubicBezTo>
                        <a:cubicBezTo>
                          <a:pt x="2005123" y="211074"/>
                          <a:pt x="2005503" y="210693"/>
                          <a:pt x="2005599" y="210598"/>
                        </a:cubicBezTo>
                        <a:lnTo>
                          <a:pt x="2005789" y="210407"/>
                        </a:lnTo>
                        <a:cubicBezTo>
                          <a:pt x="2005885" y="210312"/>
                          <a:pt x="2006170" y="209836"/>
                          <a:pt x="2006170" y="209455"/>
                        </a:cubicBezTo>
                        <a:cubicBezTo>
                          <a:pt x="2006266" y="208502"/>
                          <a:pt x="2006932" y="207836"/>
                          <a:pt x="2007885" y="207645"/>
                        </a:cubicBezTo>
                        <a:cubicBezTo>
                          <a:pt x="2008456" y="207550"/>
                          <a:pt x="2009218" y="207645"/>
                          <a:pt x="2009885" y="207836"/>
                        </a:cubicBezTo>
                        <a:cubicBezTo>
                          <a:pt x="2010076" y="207931"/>
                          <a:pt x="2010266" y="207931"/>
                          <a:pt x="2010457" y="207931"/>
                        </a:cubicBezTo>
                        <a:lnTo>
                          <a:pt x="2010742" y="207931"/>
                        </a:lnTo>
                        <a:cubicBezTo>
                          <a:pt x="2011123" y="207931"/>
                          <a:pt x="2011695" y="208026"/>
                          <a:pt x="2011981" y="207931"/>
                        </a:cubicBezTo>
                        <a:cubicBezTo>
                          <a:pt x="2012171" y="207836"/>
                          <a:pt x="2012361" y="207740"/>
                          <a:pt x="2012552" y="207645"/>
                        </a:cubicBezTo>
                        <a:cubicBezTo>
                          <a:pt x="2013028" y="207359"/>
                          <a:pt x="2013600" y="206978"/>
                          <a:pt x="2014171" y="206978"/>
                        </a:cubicBezTo>
                        <a:cubicBezTo>
                          <a:pt x="2014362" y="206978"/>
                          <a:pt x="2014648" y="206978"/>
                          <a:pt x="2015028" y="207074"/>
                        </a:cubicBezTo>
                        <a:cubicBezTo>
                          <a:pt x="2015314" y="207074"/>
                          <a:pt x="2015695" y="207169"/>
                          <a:pt x="2015886" y="207074"/>
                        </a:cubicBezTo>
                        <a:cubicBezTo>
                          <a:pt x="2015981" y="207074"/>
                          <a:pt x="2015981" y="206788"/>
                          <a:pt x="2015981" y="206407"/>
                        </a:cubicBezTo>
                        <a:cubicBezTo>
                          <a:pt x="2015981" y="205930"/>
                          <a:pt x="2015886" y="204502"/>
                          <a:pt x="2017124" y="204216"/>
                        </a:cubicBezTo>
                        <a:cubicBezTo>
                          <a:pt x="2017600" y="204121"/>
                          <a:pt x="2017981" y="204216"/>
                          <a:pt x="2018362" y="204216"/>
                        </a:cubicBezTo>
                        <a:cubicBezTo>
                          <a:pt x="2018553" y="204216"/>
                          <a:pt x="2018934" y="204311"/>
                          <a:pt x="2019029" y="204311"/>
                        </a:cubicBezTo>
                        <a:cubicBezTo>
                          <a:pt x="2019315" y="204121"/>
                          <a:pt x="2019696" y="204026"/>
                          <a:pt x="2019982" y="203930"/>
                        </a:cubicBezTo>
                        <a:cubicBezTo>
                          <a:pt x="2020267" y="203835"/>
                          <a:pt x="2020553" y="203645"/>
                          <a:pt x="2020839" y="203549"/>
                        </a:cubicBezTo>
                        <a:cubicBezTo>
                          <a:pt x="2020934" y="203454"/>
                          <a:pt x="2021125" y="203359"/>
                          <a:pt x="2021220" y="203264"/>
                        </a:cubicBezTo>
                        <a:cubicBezTo>
                          <a:pt x="2021601" y="202978"/>
                          <a:pt x="2022077" y="202692"/>
                          <a:pt x="2022649" y="202501"/>
                        </a:cubicBezTo>
                        <a:cubicBezTo>
                          <a:pt x="2022839" y="202501"/>
                          <a:pt x="2023029" y="202406"/>
                          <a:pt x="2023220" y="202406"/>
                        </a:cubicBezTo>
                        <a:cubicBezTo>
                          <a:pt x="2023410" y="202406"/>
                          <a:pt x="2023887" y="202311"/>
                          <a:pt x="2023982" y="202216"/>
                        </a:cubicBezTo>
                        <a:cubicBezTo>
                          <a:pt x="2024077" y="202120"/>
                          <a:pt x="2024077" y="201739"/>
                          <a:pt x="2024173" y="201549"/>
                        </a:cubicBezTo>
                        <a:cubicBezTo>
                          <a:pt x="2024268" y="201263"/>
                          <a:pt x="2024268" y="200882"/>
                          <a:pt x="2024458" y="200501"/>
                        </a:cubicBezTo>
                        <a:cubicBezTo>
                          <a:pt x="2024839" y="199644"/>
                          <a:pt x="2025982" y="198691"/>
                          <a:pt x="2026744" y="198691"/>
                        </a:cubicBezTo>
                        <a:cubicBezTo>
                          <a:pt x="2027030" y="198691"/>
                          <a:pt x="2027602" y="198787"/>
                          <a:pt x="2027983" y="198882"/>
                        </a:cubicBezTo>
                        <a:cubicBezTo>
                          <a:pt x="2028173" y="198882"/>
                          <a:pt x="2028364" y="198977"/>
                          <a:pt x="2028459" y="198977"/>
                        </a:cubicBezTo>
                        <a:cubicBezTo>
                          <a:pt x="2028554" y="198977"/>
                          <a:pt x="2028840" y="199072"/>
                          <a:pt x="2029126" y="199072"/>
                        </a:cubicBezTo>
                        <a:cubicBezTo>
                          <a:pt x="2029602" y="199168"/>
                          <a:pt x="2030268" y="199263"/>
                          <a:pt x="2030745" y="199358"/>
                        </a:cubicBezTo>
                        <a:cubicBezTo>
                          <a:pt x="2031411" y="199358"/>
                          <a:pt x="2032650" y="199263"/>
                          <a:pt x="2032840" y="199072"/>
                        </a:cubicBezTo>
                        <a:cubicBezTo>
                          <a:pt x="2033126" y="198882"/>
                          <a:pt x="2033602" y="197834"/>
                          <a:pt x="2033602" y="197453"/>
                        </a:cubicBezTo>
                        <a:cubicBezTo>
                          <a:pt x="2033602" y="197358"/>
                          <a:pt x="2033507" y="197168"/>
                          <a:pt x="2033412" y="196977"/>
                        </a:cubicBezTo>
                        <a:cubicBezTo>
                          <a:pt x="2033221" y="196596"/>
                          <a:pt x="2032840" y="196024"/>
                          <a:pt x="2032840" y="195358"/>
                        </a:cubicBezTo>
                        <a:cubicBezTo>
                          <a:pt x="2032840" y="194501"/>
                          <a:pt x="2032935" y="193358"/>
                          <a:pt x="2033602" y="192310"/>
                        </a:cubicBezTo>
                        <a:cubicBezTo>
                          <a:pt x="2033888" y="191834"/>
                          <a:pt x="2033983" y="190691"/>
                          <a:pt x="2033888" y="190405"/>
                        </a:cubicBezTo>
                        <a:lnTo>
                          <a:pt x="2033793" y="190310"/>
                        </a:lnTo>
                        <a:cubicBezTo>
                          <a:pt x="2033221" y="189547"/>
                          <a:pt x="2032650" y="188595"/>
                          <a:pt x="2032745" y="187738"/>
                        </a:cubicBezTo>
                        <a:cubicBezTo>
                          <a:pt x="2032840" y="186499"/>
                          <a:pt x="2034174" y="185928"/>
                          <a:pt x="2034936" y="185928"/>
                        </a:cubicBezTo>
                        <a:cubicBezTo>
                          <a:pt x="2035317" y="185928"/>
                          <a:pt x="2035698" y="186023"/>
                          <a:pt x="2036174" y="186214"/>
                        </a:cubicBezTo>
                        <a:cubicBezTo>
                          <a:pt x="2036555" y="186309"/>
                          <a:pt x="2037031" y="186499"/>
                          <a:pt x="2037222" y="186499"/>
                        </a:cubicBezTo>
                        <a:cubicBezTo>
                          <a:pt x="2037412" y="186499"/>
                          <a:pt x="2037412" y="186499"/>
                          <a:pt x="2037603" y="185928"/>
                        </a:cubicBezTo>
                        <a:cubicBezTo>
                          <a:pt x="2037698" y="185738"/>
                          <a:pt x="2037793" y="185261"/>
                          <a:pt x="2037793" y="184880"/>
                        </a:cubicBezTo>
                        <a:cubicBezTo>
                          <a:pt x="2037984" y="183737"/>
                          <a:pt x="2038174" y="182880"/>
                          <a:pt x="2038555" y="182309"/>
                        </a:cubicBezTo>
                        <a:cubicBezTo>
                          <a:pt x="2038936" y="181832"/>
                          <a:pt x="2039412" y="181451"/>
                          <a:pt x="2039889" y="181166"/>
                        </a:cubicBezTo>
                        <a:cubicBezTo>
                          <a:pt x="2040079" y="180975"/>
                          <a:pt x="2040460" y="180785"/>
                          <a:pt x="2040556" y="180689"/>
                        </a:cubicBezTo>
                        <a:lnTo>
                          <a:pt x="2040746" y="180403"/>
                        </a:lnTo>
                        <a:cubicBezTo>
                          <a:pt x="2041032" y="180118"/>
                          <a:pt x="2041413" y="179641"/>
                          <a:pt x="2041413" y="179356"/>
                        </a:cubicBezTo>
                        <a:cubicBezTo>
                          <a:pt x="2041413" y="179165"/>
                          <a:pt x="2041413" y="178975"/>
                          <a:pt x="2041318" y="178689"/>
                        </a:cubicBezTo>
                        <a:cubicBezTo>
                          <a:pt x="2041222" y="178118"/>
                          <a:pt x="2041127" y="177451"/>
                          <a:pt x="2041413" y="176689"/>
                        </a:cubicBezTo>
                        <a:cubicBezTo>
                          <a:pt x="2041699" y="175736"/>
                          <a:pt x="2042651" y="174784"/>
                          <a:pt x="2043413" y="174212"/>
                        </a:cubicBezTo>
                        <a:cubicBezTo>
                          <a:pt x="2044175" y="173641"/>
                          <a:pt x="2046747" y="173069"/>
                          <a:pt x="2046747" y="173069"/>
                        </a:cubicBezTo>
                        <a:cubicBezTo>
                          <a:pt x="2047223" y="172974"/>
                          <a:pt x="2047890" y="172974"/>
                          <a:pt x="2048747" y="173069"/>
                        </a:cubicBezTo>
                        <a:cubicBezTo>
                          <a:pt x="2049033" y="173069"/>
                          <a:pt x="2049318" y="173069"/>
                          <a:pt x="2049509" y="173069"/>
                        </a:cubicBezTo>
                        <a:lnTo>
                          <a:pt x="2049890" y="173069"/>
                        </a:lnTo>
                        <a:cubicBezTo>
                          <a:pt x="2050366" y="173069"/>
                          <a:pt x="2050366" y="173069"/>
                          <a:pt x="2050461" y="172974"/>
                        </a:cubicBezTo>
                        <a:cubicBezTo>
                          <a:pt x="2051033" y="172307"/>
                          <a:pt x="2052176" y="171450"/>
                          <a:pt x="2052938" y="171450"/>
                        </a:cubicBezTo>
                        <a:cubicBezTo>
                          <a:pt x="2053128" y="171450"/>
                          <a:pt x="2053319" y="171450"/>
                          <a:pt x="2053510" y="171450"/>
                        </a:cubicBezTo>
                        <a:cubicBezTo>
                          <a:pt x="2053891" y="171450"/>
                          <a:pt x="2054081" y="171450"/>
                          <a:pt x="2054176" y="171355"/>
                        </a:cubicBezTo>
                        <a:cubicBezTo>
                          <a:pt x="2054557" y="170974"/>
                          <a:pt x="2055034" y="170878"/>
                          <a:pt x="2055415" y="170783"/>
                        </a:cubicBezTo>
                        <a:cubicBezTo>
                          <a:pt x="2055700" y="170688"/>
                          <a:pt x="2055891" y="170688"/>
                          <a:pt x="2055986" y="170497"/>
                        </a:cubicBezTo>
                        <a:cubicBezTo>
                          <a:pt x="2056367" y="170021"/>
                          <a:pt x="2056558" y="169355"/>
                          <a:pt x="2056462" y="169164"/>
                        </a:cubicBezTo>
                        <a:cubicBezTo>
                          <a:pt x="2056462" y="169069"/>
                          <a:pt x="2056462" y="168974"/>
                          <a:pt x="2056367" y="168783"/>
                        </a:cubicBezTo>
                        <a:cubicBezTo>
                          <a:pt x="2056272" y="168212"/>
                          <a:pt x="2056081" y="167449"/>
                          <a:pt x="2056462" y="166783"/>
                        </a:cubicBezTo>
                        <a:cubicBezTo>
                          <a:pt x="2057034" y="165830"/>
                          <a:pt x="2058558" y="165830"/>
                          <a:pt x="2059225" y="165830"/>
                        </a:cubicBezTo>
                        <a:cubicBezTo>
                          <a:pt x="2059415" y="165830"/>
                          <a:pt x="2059606" y="165640"/>
                          <a:pt x="2059796" y="165354"/>
                        </a:cubicBezTo>
                        <a:cubicBezTo>
                          <a:pt x="2059891" y="164973"/>
                          <a:pt x="2059891" y="164497"/>
                          <a:pt x="2059891" y="164020"/>
                        </a:cubicBezTo>
                        <a:lnTo>
                          <a:pt x="2059891" y="163544"/>
                        </a:lnTo>
                        <a:cubicBezTo>
                          <a:pt x="2059891" y="162306"/>
                          <a:pt x="2061034" y="161735"/>
                          <a:pt x="2061415" y="161544"/>
                        </a:cubicBezTo>
                        <a:cubicBezTo>
                          <a:pt x="2061510" y="161449"/>
                          <a:pt x="2061701" y="161258"/>
                          <a:pt x="2061796" y="161068"/>
                        </a:cubicBezTo>
                        <a:cubicBezTo>
                          <a:pt x="2061987" y="160877"/>
                          <a:pt x="2062082" y="160591"/>
                          <a:pt x="2062273" y="160401"/>
                        </a:cubicBezTo>
                        <a:cubicBezTo>
                          <a:pt x="2062558" y="160115"/>
                          <a:pt x="2062844" y="160020"/>
                          <a:pt x="2063035" y="159830"/>
                        </a:cubicBezTo>
                        <a:cubicBezTo>
                          <a:pt x="2063225" y="159734"/>
                          <a:pt x="2063416" y="159544"/>
                          <a:pt x="2063606" y="159449"/>
                        </a:cubicBezTo>
                        <a:cubicBezTo>
                          <a:pt x="2063892" y="159163"/>
                          <a:pt x="2064177" y="158877"/>
                          <a:pt x="2064463" y="158687"/>
                        </a:cubicBezTo>
                        <a:cubicBezTo>
                          <a:pt x="2064654" y="158591"/>
                          <a:pt x="2064844" y="158401"/>
                          <a:pt x="2064940" y="158305"/>
                        </a:cubicBezTo>
                        <a:cubicBezTo>
                          <a:pt x="2065320" y="157924"/>
                          <a:pt x="2065702" y="157543"/>
                          <a:pt x="2066273" y="157258"/>
                        </a:cubicBezTo>
                        <a:lnTo>
                          <a:pt x="2066464" y="157163"/>
                        </a:lnTo>
                        <a:cubicBezTo>
                          <a:pt x="2066654" y="157067"/>
                          <a:pt x="2067130" y="156877"/>
                          <a:pt x="2067226" y="156686"/>
                        </a:cubicBezTo>
                        <a:lnTo>
                          <a:pt x="2067321" y="156496"/>
                        </a:lnTo>
                        <a:cubicBezTo>
                          <a:pt x="2067702" y="155448"/>
                          <a:pt x="2068178" y="154495"/>
                          <a:pt x="2069035" y="154210"/>
                        </a:cubicBezTo>
                        <a:cubicBezTo>
                          <a:pt x="2069416" y="154114"/>
                          <a:pt x="2069797" y="154114"/>
                          <a:pt x="2070083" y="154114"/>
                        </a:cubicBezTo>
                        <a:cubicBezTo>
                          <a:pt x="2070369" y="154114"/>
                          <a:pt x="2070464" y="154114"/>
                          <a:pt x="2070654" y="154019"/>
                        </a:cubicBezTo>
                        <a:cubicBezTo>
                          <a:pt x="2071035" y="153734"/>
                          <a:pt x="2071035" y="153448"/>
                          <a:pt x="2071226" y="152972"/>
                        </a:cubicBezTo>
                        <a:lnTo>
                          <a:pt x="2071321" y="152686"/>
                        </a:lnTo>
                        <a:cubicBezTo>
                          <a:pt x="2071512" y="151924"/>
                          <a:pt x="2072178" y="150971"/>
                          <a:pt x="2073036" y="150686"/>
                        </a:cubicBezTo>
                        <a:lnTo>
                          <a:pt x="2073417" y="150590"/>
                        </a:lnTo>
                        <a:cubicBezTo>
                          <a:pt x="2073988" y="150305"/>
                          <a:pt x="2074845" y="150019"/>
                          <a:pt x="2075512" y="150019"/>
                        </a:cubicBezTo>
                        <a:cubicBezTo>
                          <a:pt x="2075703" y="150019"/>
                          <a:pt x="2075893" y="150019"/>
                          <a:pt x="2076179" y="150019"/>
                        </a:cubicBezTo>
                        <a:cubicBezTo>
                          <a:pt x="2076369" y="150019"/>
                          <a:pt x="2076751" y="150019"/>
                          <a:pt x="2076846" y="149924"/>
                        </a:cubicBezTo>
                        <a:lnTo>
                          <a:pt x="2077036" y="149638"/>
                        </a:lnTo>
                        <a:cubicBezTo>
                          <a:pt x="2077417" y="149257"/>
                          <a:pt x="2077893" y="148685"/>
                          <a:pt x="2078370" y="148209"/>
                        </a:cubicBezTo>
                        <a:cubicBezTo>
                          <a:pt x="2078560" y="148018"/>
                          <a:pt x="2078941" y="147733"/>
                          <a:pt x="2079227" y="147447"/>
                        </a:cubicBezTo>
                        <a:cubicBezTo>
                          <a:pt x="2079608" y="147161"/>
                          <a:pt x="2080179" y="146685"/>
                          <a:pt x="2080275" y="146495"/>
                        </a:cubicBezTo>
                        <a:cubicBezTo>
                          <a:pt x="2080846" y="145733"/>
                          <a:pt x="2081894" y="145733"/>
                          <a:pt x="2082656" y="145637"/>
                        </a:cubicBezTo>
                        <a:cubicBezTo>
                          <a:pt x="2083418" y="145637"/>
                          <a:pt x="2084180" y="145351"/>
                          <a:pt x="2084370" y="145256"/>
                        </a:cubicBezTo>
                        <a:cubicBezTo>
                          <a:pt x="2084656" y="145066"/>
                          <a:pt x="2085323" y="144780"/>
                          <a:pt x="2085799" y="144589"/>
                        </a:cubicBezTo>
                        <a:cubicBezTo>
                          <a:pt x="2085990" y="144494"/>
                          <a:pt x="2086276" y="144399"/>
                          <a:pt x="2086371" y="144304"/>
                        </a:cubicBezTo>
                        <a:cubicBezTo>
                          <a:pt x="2086942" y="144018"/>
                          <a:pt x="2087609" y="144209"/>
                          <a:pt x="2088181" y="144494"/>
                        </a:cubicBezTo>
                        <a:cubicBezTo>
                          <a:pt x="2088371" y="144589"/>
                          <a:pt x="2088561" y="144589"/>
                          <a:pt x="2088752" y="144685"/>
                        </a:cubicBezTo>
                        <a:cubicBezTo>
                          <a:pt x="2088943" y="144685"/>
                          <a:pt x="2089133" y="144780"/>
                          <a:pt x="2089324" y="144875"/>
                        </a:cubicBezTo>
                        <a:cubicBezTo>
                          <a:pt x="2089609" y="144970"/>
                          <a:pt x="2089800" y="145066"/>
                          <a:pt x="2090085" y="144970"/>
                        </a:cubicBezTo>
                        <a:cubicBezTo>
                          <a:pt x="2090467" y="144875"/>
                          <a:pt x="2091038" y="144399"/>
                          <a:pt x="2091133" y="144209"/>
                        </a:cubicBezTo>
                        <a:cubicBezTo>
                          <a:pt x="2091228" y="144018"/>
                          <a:pt x="2091228" y="143732"/>
                          <a:pt x="2091228" y="143447"/>
                        </a:cubicBezTo>
                        <a:cubicBezTo>
                          <a:pt x="2091324" y="142875"/>
                          <a:pt x="2091419" y="142208"/>
                          <a:pt x="2091610" y="141732"/>
                        </a:cubicBezTo>
                        <a:cubicBezTo>
                          <a:pt x="2091800" y="141351"/>
                          <a:pt x="2092467" y="140208"/>
                          <a:pt x="2093515" y="139732"/>
                        </a:cubicBezTo>
                        <a:cubicBezTo>
                          <a:pt x="2093991" y="139541"/>
                          <a:pt x="2094658" y="139446"/>
                          <a:pt x="2095324" y="139446"/>
                        </a:cubicBezTo>
                        <a:cubicBezTo>
                          <a:pt x="2095610" y="139446"/>
                          <a:pt x="2096086" y="139351"/>
                          <a:pt x="2096277" y="139351"/>
                        </a:cubicBezTo>
                        <a:lnTo>
                          <a:pt x="2096277" y="139351"/>
                        </a:lnTo>
                        <a:cubicBezTo>
                          <a:pt x="2096277" y="139351"/>
                          <a:pt x="2096277" y="139255"/>
                          <a:pt x="2096277" y="139160"/>
                        </a:cubicBezTo>
                        <a:lnTo>
                          <a:pt x="2095896" y="138017"/>
                        </a:lnTo>
                        <a:lnTo>
                          <a:pt x="2097134" y="138017"/>
                        </a:lnTo>
                        <a:cubicBezTo>
                          <a:pt x="2097420" y="138017"/>
                          <a:pt x="2098849" y="138208"/>
                          <a:pt x="2099420" y="139255"/>
                        </a:cubicBezTo>
                        <a:cubicBezTo>
                          <a:pt x="2099706" y="139827"/>
                          <a:pt x="2100468" y="141256"/>
                          <a:pt x="2099229" y="142685"/>
                        </a:cubicBezTo>
                        <a:lnTo>
                          <a:pt x="2098658" y="143351"/>
                        </a:lnTo>
                        <a:cubicBezTo>
                          <a:pt x="2098182" y="144018"/>
                          <a:pt x="2097801" y="144399"/>
                          <a:pt x="2097420" y="144780"/>
                        </a:cubicBezTo>
                        <a:lnTo>
                          <a:pt x="2096848" y="145256"/>
                        </a:lnTo>
                        <a:cubicBezTo>
                          <a:pt x="2096372" y="145637"/>
                          <a:pt x="2095896" y="146114"/>
                          <a:pt x="2095610" y="146304"/>
                        </a:cubicBezTo>
                        <a:cubicBezTo>
                          <a:pt x="2095039" y="146685"/>
                          <a:pt x="2093324" y="148114"/>
                          <a:pt x="2093134" y="148590"/>
                        </a:cubicBezTo>
                        <a:cubicBezTo>
                          <a:pt x="2092848" y="149447"/>
                          <a:pt x="2092562" y="149924"/>
                          <a:pt x="2092086" y="150400"/>
                        </a:cubicBezTo>
                        <a:cubicBezTo>
                          <a:pt x="2091800" y="150590"/>
                          <a:pt x="2090752" y="152019"/>
                          <a:pt x="2090562" y="152305"/>
                        </a:cubicBezTo>
                        <a:cubicBezTo>
                          <a:pt x="2090276" y="152781"/>
                          <a:pt x="2090181" y="152972"/>
                          <a:pt x="2090276" y="153448"/>
                        </a:cubicBezTo>
                        <a:cubicBezTo>
                          <a:pt x="2090371" y="153924"/>
                          <a:pt x="2090657" y="154495"/>
                          <a:pt x="2090848" y="154972"/>
                        </a:cubicBezTo>
                        <a:cubicBezTo>
                          <a:pt x="2091038" y="155448"/>
                          <a:pt x="2091228" y="155924"/>
                          <a:pt x="2091419" y="156305"/>
                        </a:cubicBezTo>
                        <a:cubicBezTo>
                          <a:pt x="2091705" y="157258"/>
                          <a:pt x="2091610" y="158020"/>
                          <a:pt x="2091514" y="158496"/>
                        </a:cubicBezTo>
                        <a:lnTo>
                          <a:pt x="2091514" y="158687"/>
                        </a:lnTo>
                        <a:cubicBezTo>
                          <a:pt x="2091419" y="159163"/>
                          <a:pt x="2091419" y="159734"/>
                          <a:pt x="2091324" y="160211"/>
                        </a:cubicBezTo>
                        <a:cubicBezTo>
                          <a:pt x="2091324" y="160591"/>
                          <a:pt x="2091133" y="161068"/>
                          <a:pt x="2090943" y="161449"/>
                        </a:cubicBezTo>
                        <a:cubicBezTo>
                          <a:pt x="2090752" y="161830"/>
                          <a:pt x="2090657" y="162116"/>
                          <a:pt x="2090657" y="162497"/>
                        </a:cubicBezTo>
                        <a:cubicBezTo>
                          <a:pt x="2090657" y="162782"/>
                          <a:pt x="2090562" y="162973"/>
                          <a:pt x="2090562" y="163163"/>
                        </a:cubicBezTo>
                        <a:cubicBezTo>
                          <a:pt x="2090467" y="163544"/>
                          <a:pt x="2090467" y="163830"/>
                          <a:pt x="2090562" y="164497"/>
                        </a:cubicBezTo>
                        <a:cubicBezTo>
                          <a:pt x="2090752" y="165354"/>
                          <a:pt x="2091038" y="165545"/>
                          <a:pt x="2091038" y="165640"/>
                        </a:cubicBezTo>
                        <a:cubicBezTo>
                          <a:pt x="2092086" y="165830"/>
                          <a:pt x="2093515" y="167735"/>
                          <a:pt x="2093515" y="167735"/>
                        </a:cubicBezTo>
                        <a:cubicBezTo>
                          <a:pt x="2093705" y="167926"/>
                          <a:pt x="2093705" y="168212"/>
                          <a:pt x="2093705" y="168402"/>
                        </a:cubicBezTo>
                        <a:cubicBezTo>
                          <a:pt x="2093895" y="168402"/>
                          <a:pt x="2094086" y="168402"/>
                          <a:pt x="2094277" y="168307"/>
                        </a:cubicBezTo>
                        <a:cubicBezTo>
                          <a:pt x="2094753" y="168212"/>
                          <a:pt x="2095419" y="168116"/>
                          <a:pt x="2095991" y="168688"/>
                        </a:cubicBezTo>
                        <a:cubicBezTo>
                          <a:pt x="2096372" y="169164"/>
                          <a:pt x="2096562" y="169640"/>
                          <a:pt x="2096753" y="170116"/>
                        </a:cubicBezTo>
                        <a:cubicBezTo>
                          <a:pt x="2096848" y="170307"/>
                          <a:pt x="2096848" y="170497"/>
                          <a:pt x="2096943" y="170593"/>
                        </a:cubicBezTo>
                        <a:cubicBezTo>
                          <a:pt x="2097229" y="171260"/>
                          <a:pt x="2097420" y="171641"/>
                          <a:pt x="2097896" y="171831"/>
                        </a:cubicBezTo>
                        <a:cubicBezTo>
                          <a:pt x="2099420" y="172403"/>
                          <a:pt x="2100373" y="172879"/>
                          <a:pt x="2100849" y="173164"/>
                        </a:cubicBezTo>
                        <a:lnTo>
                          <a:pt x="2101039" y="173260"/>
                        </a:lnTo>
                        <a:cubicBezTo>
                          <a:pt x="2101516" y="173641"/>
                          <a:pt x="2102373" y="174212"/>
                          <a:pt x="2102373" y="175641"/>
                        </a:cubicBezTo>
                        <a:cubicBezTo>
                          <a:pt x="2102278" y="176689"/>
                          <a:pt x="2102087" y="178118"/>
                          <a:pt x="2101801" y="178975"/>
                        </a:cubicBezTo>
                        <a:cubicBezTo>
                          <a:pt x="2101706" y="179165"/>
                          <a:pt x="2101611" y="179356"/>
                          <a:pt x="2101516" y="179546"/>
                        </a:cubicBezTo>
                        <a:cubicBezTo>
                          <a:pt x="2101325" y="179927"/>
                          <a:pt x="2101039" y="180689"/>
                          <a:pt x="2101039" y="180975"/>
                        </a:cubicBezTo>
                        <a:cubicBezTo>
                          <a:pt x="2101039" y="181166"/>
                          <a:pt x="2101135" y="181261"/>
                          <a:pt x="2101325" y="181451"/>
                        </a:cubicBezTo>
                        <a:cubicBezTo>
                          <a:pt x="2101516" y="181832"/>
                          <a:pt x="2101897" y="182404"/>
                          <a:pt x="2101516" y="183070"/>
                        </a:cubicBezTo>
                        <a:cubicBezTo>
                          <a:pt x="2101325" y="183356"/>
                          <a:pt x="2101230" y="183737"/>
                          <a:pt x="2101039" y="184118"/>
                        </a:cubicBezTo>
                        <a:lnTo>
                          <a:pt x="2100849" y="184595"/>
                        </a:lnTo>
                        <a:cubicBezTo>
                          <a:pt x="2100753" y="184690"/>
                          <a:pt x="2100753" y="184976"/>
                          <a:pt x="2100658" y="185357"/>
                        </a:cubicBezTo>
                        <a:cubicBezTo>
                          <a:pt x="2100373" y="186214"/>
                          <a:pt x="2100277" y="186595"/>
                          <a:pt x="2100087" y="186880"/>
                        </a:cubicBezTo>
                        <a:lnTo>
                          <a:pt x="2099992" y="187071"/>
                        </a:lnTo>
                        <a:cubicBezTo>
                          <a:pt x="2099801" y="187262"/>
                          <a:pt x="2099706" y="187452"/>
                          <a:pt x="2099706" y="187643"/>
                        </a:cubicBezTo>
                        <a:cubicBezTo>
                          <a:pt x="2099706" y="187738"/>
                          <a:pt x="2099801" y="187833"/>
                          <a:pt x="2099801" y="188024"/>
                        </a:cubicBezTo>
                        <a:cubicBezTo>
                          <a:pt x="2099992" y="188595"/>
                          <a:pt x="2100277" y="189643"/>
                          <a:pt x="2099420" y="190310"/>
                        </a:cubicBezTo>
                        <a:cubicBezTo>
                          <a:pt x="2098849" y="190786"/>
                          <a:pt x="2098753" y="190976"/>
                          <a:pt x="2098753" y="191072"/>
                        </a:cubicBezTo>
                        <a:cubicBezTo>
                          <a:pt x="2098563" y="191738"/>
                          <a:pt x="2097896" y="192500"/>
                          <a:pt x="2096943" y="192595"/>
                        </a:cubicBezTo>
                        <a:cubicBezTo>
                          <a:pt x="2096658" y="192595"/>
                          <a:pt x="2096277" y="192881"/>
                          <a:pt x="2095896" y="193262"/>
                        </a:cubicBezTo>
                        <a:cubicBezTo>
                          <a:pt x="2095419" y="193739"/>
                          <a:pt x="2094658" y="193929"/>
                          <a:pt x="2094086" y="194120"/>
                        </a:cubicBezTo>
                        <a:cubicBezTo>
                          <a:pt x="2093895" y="194215"/>
                          <a:pt x="2093705" y="194215"/>
                          <a:pt x="2093610" y="194310"/>
                        </a:cubicBezTo>
                        <a:cubicBezTo>
                          <a:pt x="2092657" y="194786"/>
                          <a:pt x="2092562" y="195072"/>
                          <a:pt x="2092562" y="195072"/>
                        </a:cubicBezTo>
                        <a:cubicBezTo>
                          <a:pt x="2092562" y="195263"/>
                          <a:pt x="2092467" y="195548"/>
                          <a:pt x="2092467" y="195834"/>
                        </a:cubicBezTo>
                        <a:cubicBezTo>
                          <a:pt x="2092372" y="196215"/>
                          <a:pt x="2092372" y="196596"/>
                          <a:pt x="2092372" y="196977"/>
                        </a:cubicBezTo>
                        <a:cubicBezTo>
                          <a:pt x="2092372" y="197072"/>
                          <a:pt x="2092372" y="197263"/>
                          <a:pt x="2092372" y="197358"/>
                        </a:cubicBezTo>
                        <a:cubicBezTo>
                          <a:pt x="2092372" y="197930"/>
                          <a:pt x="2092467" y="198596"/>
                          <a:pt x="2091705" y="199453"/>
                        </a:cubicBezTo>
                        <a:cubicBezTo>
                          <a:pt x="2091514" y="199644"/>
                          <a:pt x="2091419" y="199835"/>
                          <a:pt x="2091228" y="199930"/>
                        </a:cubicBezTo>
                        <a:cubicBezTo>
                          <a:pt x="2090848" y="200311"/>
                          <a:pt x="2090752" y="200406"/>
                          <a:pt x="2090752" y="200692"/>
                        </a:cubicBezTo>
                        <a:cubicBezTo>
                          <a:pt x="2090752" y="201073"/>
                          <a:pt x="2090848" y="201359"/>
                          <a:pt x="2090848" y="201644"/>
                        </a:cubicBezTo>
                        <a:cubicBezTo>
                          <a:pt x="2090943" y="201930"/>
                          <a:pt x="2091038" y="202311"/>
                          <a:pt x="2090943" y="202692"/>
                        </a:cubicBezTo>
                        <a:cubicBezTo>
                          <a:pt x="2090943" y="203359"/>
                          <a:pt x="2090943" y="203549"/>
                          <a:pt x="2091228" y="203835"/>
                        </a:cubicBezTo>
                        <a:cubicBezTo>
                          <a:pt x="2091514" y="204121"/>
                          <a:pt x="2091991" y="204311"/>
                          <a:pt x="2092372" y="204502"/>
                        </a:cubicBezTo>
                        <a:cubicBezTo>
                          <a:pt x="2092848" y="204788"/>
                          <a:pt x="2093324" y="204978"/>
                          <a:pt x="2093610" y="205264"/>
                        </a:cubicBezTo>
                        <a:lnTo>
                          <a:pt x="2093800" y="205454"/>
                        </a:lnTo>
                        <a:cubicBezTo>
                          <a:pt x="2094277" y="205835"/>
                          <a:pt x="2095039" y="206502"/>
                          <a:pt x="2095039" y="207455"/>
                        </a:cubicBezTo>
                        <a:cubicBezTo>
                          <a:pt x="2095039" y="207740"/>
                          <a:pt x="2095229" y="208216"/>
                          <a:pt x="2095419" y="208597"/>
                        </a:cubicBezTo>
                        <a:cubicBezTo>
                          <a:pt x="2095610" y="208978"/>
                          <a:pt x="2095705" y="209169"/>
                          <a:pt x="2095705" y="209455"/>
                        </a:cubicBezTo>
                        <a:cubicBezTo>
                          <a:pt x="2095801" y="210693"/>
                          <a:pt x="2095134" y="211264"/>
                          <a:pt x="2094753" y="211550"/>
                        </a:cubicBezTo>
                        <a:cubicBezTo>
                          <a:pt x="2094562" y="211645"/>
                          <a:pt x="2094372" y="211741"/>
                          <a:pt x="2094181" y="211836"/>
                        </a:cubicBezTo>
                        <a:cubicBezTo>
                          <a:pt x="2093895" y="211931"/>
                          <a:pt x="2093419" y="212217"/>
                          <a:pt x="2093324" y="212408"/>
                        </a:cubicBezTo>
                        <a:cubicBezTo>
                          <a:pt x="2093324" y="212693"/>
                          <a:pt x="2093324" y="213074"/>
                          <a:pt x="2093419" y="213551"/>
                        </a:cubicBezTo>
                        <a:cubicBezTo>
                          <a:pt x="2093419" y="213836"/>
                          <a:pt x="2093515" y="214122"/>
                          <a:pt x="2093515" y="214408"/>
                        </a:cubicBezTo>
                        <a:cubicBezTo>
                          <a:pt x="2093515" y="215074"/>
                          <a:pt x="2093515" y="215741"/>
                          <a:pt x="2093515" y="216122"/>
                        </a:cubicBezTo>
                        <a:cubicBezTo>
                          <a:pt x="2093515" y="216694"/>
                          <a:pt x="2093515" y="217075"/>
                          <a:pt x="2093038" y="217551"/>
                        </a:cubicBezTo>
                        <a:cubicBezTo>
                          <a:pt x="2092943" y="217646"/>
                          <a:pt x="2092943" y="217741"/>
                          <a:pt x="2093038" y="217837"/>
                        </a:cubicBezTo>
                        <a:cubicBezTo>
                          <a:pt x="2093705" y="218599"/>
                          <a:pt x="2094086" y="219361"/>
                          <a:pt x="2093895" y="220313"/>
                        </a:cubicBezTo>
                        <a:cubicBezTo>
                          <a:pt x="2093895" y="220599"/>
                          <a:pt x="2093895" y="220885"/>
                          <a:pt x="2093895" y="221170"/>
                        </a:cubicBezTo>
                        <a:cubicBezTo>
                          <a:pt x="2093895" y="221456"/>
                          <a:pt x="2093895" y="221647"/>
                          <a:pt x="2093895" y="221933"/>
                        </a:cubicBezTo>
                        <a:cubicBezTo>
                          <a:pt x="2093895" y="222123"/>
                          <a:pt x="2093991" y="222599"/>
                          <a:pt x="2094086" y="222885"/>
                        </a:cubicBezTo>
                        <a:cubicBezTo>
                          <a:pt x="2094181" y="223457"/>
                          <a:pt x="2094372" y="224028"/>
                          <a:pt x="2094277" y="224409"/>
                        </a:cubicBezTo>
                        <a:cubicBezTo>
                          <a:pt x="2094181" y="224695"/>
                          <a:pt x="2094086" y="225171"/>
                          <a:pt x="2094181" y="225362"/>
                        </a:cubicBezTo>
                        <a:cubicBezTo>
                          <a:pt x="2094277" y="225457"/>
                          <a:pt x="2094467" y="225552"/>
                          <a:pt x="2094562" y="225552"/>
                        </a:cubicBezTo>
                        <a:cubicBezTo>
                          <a:pt x="2095039" y="225838"/>
                          <a:pt x="2095896" y="226314"/>
                          <a:pt x="2095801" y="227266"/>
                        </a:cubicBezTo>
                        <a:cubicBezTo>
                          <a:pt x="2095801" y="227552"/>
                          <a:pt x="2095801" y="227838"/>
                          <a:pt x="2095705" y="228124"/>
                        </a:cubicBezTo>
                        <a:cubicBezTo>
                          <a:pt x="2095705" y="228410"/>
                          <a:pt x="2095610" y="228695"/>
                          <a:pt x="2095610" y="228981"/>
                        </a:cubicBezTo>
                        <a:cubicBezTo>
                          <a:pt x="2095610" y="229076"/>
                          <a:pt x="2095801" y="229457"/>
                          <a:pt x="2095896" y="229648"/>
                        </a:cubicBezTo>
                        <a:cubicBezTo>
                          <a:pt x="2096086" y="230029"/>
                          <a:pt x="2096277" y="230505"/>
                          <a:pt x="2096372" y="230981"/>
                        </a:cubicBezTo>
                        <a:cubicBezTo>
                          <a:pt x="2096372" y="231267"/>
                          <a:pt x="2096467" y="231648"/>
                          <a:pt x="2096562" y="232124"/>
                        </a:cubicBezTo>
                        <a:cubicBezTo>
                          <a:pt x="2096658" y="232696"/>
                          <a:pt x="2096848" y="233267"/>
                          <a:pt x="2096848" y="233648"/>
                        </a:cubicBezTo>
                        <a:cubicBezTo>
                          <a:pt x="2096848" y="234410"/>
                          <a:pt x="2096372" y="234982"/>
                          <a:pt x="2096086" y="235458"/>
                        </a:cubicBezTo>
                        <a:cubicBezTo>
                          <a:pt x="2095991" y="235553"/>
                          <a:pt x="2095896" y="235649"/>
                          <a:pt x="2095801" y="235839"/>
                        </a:cubicBezTo>
                        <a:cubicBezTo>
                          <a:pt x="2095705" y="236030"/>
                          <a:pt x="2095515" y="236125"/>
                          <a:pt x="2095419" y="236315"/>
                        </a:cubicBezTo>
                        <a:cubicBezTo>
                          <a:pt x="2095134" y="236696"/>
                          <a:pt x="2094562" y="237268"/>
                          <a:pt x="2094562" y="237649"/>
                        </a:cubicBezTo>
                        <a:cubicBezTo>
                          <a:pt x="2094562" y="238220"/>
                          <a:pt x="2094658" y="238697"/>
                          <a:pt x="2094753" y="239078"/>
                        </a:cubicBezTo>
                        <a:lnTo>
                          <a:pt x="2094848" y="239459"/>
                        </a:lnTo>
                        <a:cubicBezTo>
                          <a:pt x="2094943" y="239935"/>
                          <a:pt x="2094943" y="240506"/>
                          <a:pt x="2094848" y="241173"/>
                        </a:cubicBezTo>
                        <a:lnTo>
                          <a:pt x="2094753" y="241840"/>
                        </a:lnTo>
                        <a:cubicBezTo>
                          <a:pt x="2094658" y="242221"/>
                          <a:pt x="2094658" y="242602"/>
                          <a:pt x="2094562" y="242888"/>
                        </a:cubicBezTo>
                        <a:cubicBezTo>
                          <a:pt x="2094562" y="242983"/>
                          <a:pt x="2094562" y="243364"/>
                          <a:pt x="2094658" y="243554"/>
                        </a:cubicBezTo>
                        <a:cubicBezTo>
                          <a:pt x="2094848" y="243364"/>
                          <a:pt x="2095229" y="243173"/>
                          <a:pt x="2095610" y="243173"/>
                        </a:cubicBezTo>
                        <a:cubicBezTo>
                          <a:pt x="2096182" y="243173"/>
                          <a:pt x="2097325" y="243745"/>
                          <a:pt x="2097801" y="244221"/>
                        </a:cubicBezTo>
                        <a:lnTo>
                          <a:pt x="2097991" y="244412"/>
                        </a:lnTo>
                        <a:cubicBezTo>
                          <a:pt x="2098372" y="244793"/>
                          <a:pt x="2099134" y="245555"/>
                          <a:pt x="2098849" y="246602"/>
                        </a:cubicBezTo>
                        <a:cubicBezTo>
                          <a:pt x="2098658" y="247460"/>
                          <a:pt x="2098087" y="247936"/>
                          <a:pt x="2097706" y="248222"/>
                        </a:cubicBezTo>
                        <a:lnTo>
                          <a:pt x="2097515" y="248317"/>
                        </a:lnTo>
                        <a:cubicBezTo>
                          <a:pt x="2097515" y="248317"/>
                          <a:pt x="2097515" y="248317"/>
                          <a:pt x="2097420" y="248412"/>
                        </a:cubicBezTo>
                        <a:cubicBezTo>
                          <a:pt x="2097420" y="248412"/>
                          <a:pt x="2097420" y="248412"/>
                          <a:pt x="2097420" y="248412"/>
                        </a:cubicBezTo>
                        <a:cubicBezTo>
                          <a:pt x="2097706" y="248317"/>
                          <a:pt x="2098182" y="248031"/>
                          <a:pt x="2098658" y="248317"/>
                        </a:cubicBezTo>
                        <a:cubicBezTo>
                          <a:pt x="2098849" y="248412"/>
                          <a:pt x="2099134" y="248698"/>
                          <a:pt x="2099134" y="249269"/>
                        </a:cubicBezTo>
                        <a:cubicBezTo>
                          <a:pt x="2099134" y="249936"/>
                          <a:pt x="2099134" y="250031"/>
                          <a:pt x="2099229" y="250126"/>
                        </a:cubicBezTo>
                        <a:lnTo>
                          <a:pt x="2099420" y="250412"/>
                        </a:lnTo>
                        <a:cubicBezTo>
                          <a:pt x="2099611" y="250698"/>
                          <a:pt x="2099706" y="250889"/>
                          <a:pt x="2099801" y="251174"/>
                        </a:cubicBezTo>
                        <a:cubicBezTo>
                          <a:pt x="2100087" y="252127"/>
                          <a:pt x="2100087" y="252889"/>
                          <a:pt x="2099706" y="253651"/>
                        </a:cubicBezTo>
                        <a:cubicBezTo>
                          <a:pt x="2099039" y="254889"/>
                          <a:pt x="2097610" y="255270"/>
                          <a:pt x="2097039" y="255461"/>
                        </a:cubicBezTo>
                        <a:cubicBezTo>
                          <a:pt x="2097039" y="255651"/>
                          <a:pt x="2097134" y="255841"/>
                          <a:pt x="2097134" y="255937"/>
                        </a:cubicBezTo>
                        <a:cubicBezTo>
                          <a:pt x="2097134" y="256603"/>
                          <a:pt x="2097134" y="257651"/>
                          <a:pt x="2096277" y="258509"/>
                        </a:cubicBezTo>
                        <a:cubicBezTo>
                          <a:pt x="2095896" y="258889"/>
                          <a:pt x="2095515" y="259080"/>
                          <a:pt x="2095134" y="259270"/>
                        </a:cubicBezTo>
                        <a:cubicBezTo>
                          <a:pt x="2094753" y="259461"/>
                          <a:pt x="2094753" y="259461"/>
                          <a:pt x="2094753" y="259556"/>
                        </a:cubicBezTo>
                        <a:cubicBezTo>
                          <a:pt x="2094753" y="259747"/>
                          <a:pt x="2094848" y="259937"/>
                          <a:pt x="2095324" y="260318"/>
                        </a:cubicBezTo>
                        <a:cubicBezTo>
                          <a:pt x="2095419" y="260414"/>
                          <a:pt x="2095610" y="260509"/>
                          <a:pt x="2095705" y="260604"/>
                        </a:cubicBezTo>
                        <a:cubicBezTo>
                          <a:pt x="2095801" y="260699"/>
                          <a:pt x="2096086" y="260890"/>
                          <a:pt x="2096277" y="260985"/>
                        </a:cubicBezTo>
                        <a:cubicBezTo>
                          <a:pt x="2096943" y="261461"/>
                          <a:pt x="2097706" y="261938"/>
                          <a:pt x="2097896" y="262699"/>
                        </a:cubicBezTo>
                        <a:cubicBezTo>
                          <a:pt x="2098087" y="263366"/>
                          <a:pt x="2097896" y="263938"/>
                          <a:pt x="2097801" y="264414"/>
                        </a:cubicBezTo>
                        <a:cubicBezTo>
                          <a:pt x="2097706" y="264605"/>
                          <a:pt x="2097706" y="264795"/>
                          <a:pt x="2097706" y="264986"/>
                        </a:cubicBezTo>
                        <a:cubicBezTo>
                          <a:pt x="2097610" y="265366"/>
                          <a:pt x="2097515" y="265747"/>
                          <a:pt x="2097420" y="266033"/>
                        </a:cubicBezTo>
                        <a:cubicBezTo>
                          <a:pt x="2097229" y="266414"/>
                          <a:pt x="2097229" y="266605"/>
                          <a:pt x="2097229" y="266795"/>
                        </a:cubicBezTo>
                        <a:cubicBezTo>
                          <a:pt x="2097229" y="267081"/>
                          <a:pt x="2097325" y="267367"/>
                          <a:pt x="2097420" y="267653"/>
                        </a:cubicBezTo>
                        <a:cubicBezTo>
                          <a:pt x="2097706" y="268605"/>
                          <a:pt x="2097896" y="269367"/>
                          <a:pt x="2097420" y="269843"/>
                        </a:cubicBezTo>
                        <a:cubicBezTo>
                          <a:pt x="2097134" y="270129"/>
                          <a:pt x="2096753" y="270224"/>
                          <a:pt x="2096277" y="270320"/>
                        </a:cubicBezTo>
                        <a:cubicBezTo>
                          <a:pt x="2096182" y="270320"/>
                          <a:pt x="2096086" y="270320"/>
                          <a:pt x="2095991" y="270415"/>
                        </a:cubicBezTo>
                        <a:cubicBezTo>
                          <a:pt x="2095991" y="270415"/>
                          <a:pt x="2095991" y="270510"/>
                          <a:pt x="2096086" y="270605"/>
                        </a:cubicBezTo>
                        <a:cubicBezTo>
                          <a:pt x="2096182" y="270796"/>
                          <a:pt x="2096277" y="270891"/>
                          <a:pt x="2096277" y="271082"/>
                        </a:cubicBezTo>
                        <a:cubicBezTo>
                          <a:pt x="2096467" y="271748"/>
                          <a:pt x="2096372" y="272510"/>
                          <a:pt x="2096372" y="272701"/>
                        </a:cubicBezTo>
                        <a:cubicBezTo>
                          <a:pt x="2096372" y="272701"/>
                          <a:pt x="2096372" y="272796"/>
                          <a:pt x="2096372" y="272891"/>
                        </a:cubicBezTo>
                        <a:cubicBezTo>
                          <a:pt x="2096372" y="273272"/>
                          <a:pt x="2096372" y="273844"/>
                          <a:pt x="2095991" y="274225"/>
                        </a:cubicBezTo>
                        <a:cubicBezTo>
                          <a:pt x="2095801" y="274415"/>
                          <a:pt x="2095515" y="274606"/>
                          <a:pt x="2095134" y="274606"/>
                        </a:cubicBezTo>
                        <a:cubicBezTo>
                          <a:pt x="2094562" y="274606"/>
                          <a:pt x="2094181" y="274225"/>
                          <a:pt x="2093895" y="274034"/>
                        </a:cubicBezTo>
                        <a:cubicBezTo>
                          <a:pt x="2093800" y="273939"/>
                          <a:pt x="2093800" y="273939"/>
                          <a:pt x="2093705" y="273844"/>
                        </a:cubicBezTo>
                        <a:cubicBezTo>
                          <a:pt x="2093610" y="273844"/>
                          <a:pt x="2093419" y="273939"/>
                          <a:pt x="2093419" y="274034"/>
                        </a:cubicBezTo>
                        <a:cubicBezTo>
                          <a:pt x="2093419" y="274130"/>
                          <a:pt x="2093419" y="274225"/>
                          <a:pt x="2093419" y="274320"/>
                        </a:cubicBezTo>
                        <a:cubicBezTo>
                          <a:pt x="2093419" y="274606"/>
                          <a:pt x="2093419" y="274987"/>
                          <a:pt x="2093229" y="275272"/>
                        </a:cubicBezTo>
                        <a:cubicBezTo>
                          <a:pt x="2093419" y="275749"/>
                          <a:pt x="2093515" y="276130"/>
                          <a:pt x="2093229" y="276606"/>
                        </a:cubicBezTo>
                        <a:cubicBezTo>
                          <a:pt x="2093229" y="277178"/>
                          <a:pt x="2093515" y="279273"/>
                          <a:pt x="2093705" y="280321"/>
                        </a:cubicBezTo>
                        <a:cubicBezTo>
                          <a:pt x="2093895" y="281464"/>
                          <a:pt x="2093991" y="281845"/>
                          <a:pt x="2093991" y="282035"/>
                        </a:cubicBezTo>
                        <a:cubicBezTo>
                          <a:pt x="2094086" y="282035"/>
                          <a:pt x="2094467" y="282226"/>
                          <a:pt x="2094753" y="282321"/>
                        </a:cubicBezTo>
                        <a:cubicBezTo>
                          <a:pt x="2095419" y="282607"/>
                          <a:pt x="2096086" y="282988"/>
                          <a:pt x="2096277" y="283655"/>
                        </a:cubicBezTo>
                        <a:cubicBezTo>
                          <a:pt x="2096372" y="283940"/>
                          <a:pt x="2096372" y="284416"/>
                          <a:pt x="2095991" y="284893"/>
                        </a:cubicBezTo>
                        <a:cubicBezTo>
                          <a:pt x="2095039" y="286226"/>
                          <a:pt x="2094943" y="286798"/>
                          <a:pt x="2094943" y="287369"/>
                        </a:cubicBezTo>
                        <a:cubicBezTo>
                          <a:pt x="2094848" y="288036"/>
                          <a:pt x="2094848" y="288893"/>
                          <a:pt x="2093800" y="290132"/>
                        </a:cubicBezTo>
                        <a:cubicBezTo>
                          <a:pt x="2093515" y="290417"/>
                          <a:pt x="2093419" y="290608"/>
                          <a:pt x="2093229" y="290703"/>
                        </a:cubicBezTo>
                        <a:cubicBezTo>
                          <a:pt x="2093134" y="290798"/>
                          <a:pt x="2093038" y="290893"/>
                          <a:pt x="2092848" y="291179"/>
                        </a:cubicBezTo>
                        <a:cubicBezTo>
                          <a:pt x="2092657" y="291370"/>
                          <a:pt x="2092467" y="291656"/>
                          <a:pt x="2092276" y="291941"/>
                        </a:cubicBezTo>
                        <a:cubicBezTo>
                          <a:pt x="2091991" y="292322"/>
                          <a:pt x="2091800" y="292703"/>
                          <a:pt x="2091514" y="292989"/>
                        </a:cubicBezTo>
                        <a:cubicBezTo>
                          <a:pt x="2090943" y="293656"/>
                          <a:pt x="2090562" y="293941"/>
                          <a:pt x="2090276" y="294227"/>
                        </a:cubicBezTo>
                        <a:cubicBezTo>
                          <a:pt x="2090181" y="294322"/>
                          <a:pt x="2090085" y="294418"/>
                          <a:pt x="2089990" y="294513"/>
                        </a:cubicBezTo>
                        <a:cubicBezTo>
                          <a:pt x="2089990" y="294608"/>
                          <a:pt x="2089990" y="294704"/>
                          <a:pt x="2089895" y="294799"/>
                        </a:cubicBezTo>
                        <a:cubicBezTo>
                          <a:pt x="2089800" y="295085"/>
                          <a:pt x="2089704" y="295561"/>
                          <a:pt x="2089514" y="296323"/>
                        </a:cubicBezTo>
                        <a:cubicBezTo>
                          <a:pt x="2089133" y="297466"/>
                          <a:pt x="2089228" y="298609"/>
                          <a:pt x="2089609" y="300038"/>
                        </a:cubicBezTo>
                        <a:cubicBezTo>
                          <a:pt x="2089704" y="300323"/>
                          <a:pt x="2089895" y="303181"/>
                          <a:pt x="2089704" y="303657"/>
                        </a:cubicBezTo>
                        <a:cubicBezTo>
                          <a:pt x="2089704" y="303752"/>
                          <a:pt x="2089704" y="303752"/>
                          <a:pt x="2089800" y="304038"/>
                        </a:cubicBezTo>
                        <a:cubicBezTo>
                          <a:pt x="2089895" y="304229"/>
                          <a:pt x="2089895" y="304419"/>
                          <a:pt x="2089895" y="304705"/>
                        </a:cubicBezTo>
                        <a:cubicBezTo>
                          <a:pt x="2089895" y="304800"/>
                          <a:pt x="2089895" y="304991"/>
                          <a:pt x="2089895" y="305181"/>
                        </a:cubicBezTo>
                        <a:cubicBezTo>
                          <a:pt x="2089895" y="305562"/>
                          <a:pt x="2089895" y="305848"/>
                          <a:pt x="2089990" y="306229"/>
                        </a:cubicBezTo>
                        <a:cubicBezTo>
                          <a:pt x="2090085" y="306419"/>
                          <a:pt x="2090085" y="306514"/>
                          <a:pt x="2090181" y="306705"/>
                        </a:cubicBezTo>
                        <a:cubicBezTo>
                          <a:pt x="2090276" y="307086"/>
                          <a:pt x="2090371" y="307276"/>
                          <a:pt x="2090562" y="307467"/>
                        </a:cubicBezTo>
                        <a:cubicBezTo>
                          <a:pt x="2090657" y="307562"/>
                          <a:pt x="2090848" y="307658"/>
                          <a:pt x="2090943" y="307658"/>
                        </a:cubicBezTo>
                        <a:cubicBezTo>
                          <a:pt x="2091324" y="307848"/>
                          <a:pt x="2091610" y="308039"/>
                          <a:pt x="2091895" y="308705"/>
                        </a:cubicBezTo>
                        <a:lnTo>
                          <a:pt x="2091991" y="308896"/>
                        </a:lnTo>
                        <a:cubicBezTo>
                          <a:pt x="2092276" y="309467"/>
                          <a:pt x="2092562" y="310039"/>
                          <a:pt x="2092657" y="310801"/>
                        </a:cubicBezTo>
                        <a:cubicBezTo>
                          <a:pt x="2092657" y="311182"/>
                          <a:pt x="2092752" y="311372"/>
                          <a:pt x="2092752" y="311563"/>
                        </a:cubicBezTo>
                        <a:cubicBezTo>
                          <a:pt x="2093038" y="311753"/>
                          <a:pt x="2093324" y="311944"/>
                          <a:pt x="2093419" y="312325"/>
                        </a:cubicBezTo>
                        <a:cubicBezTo>
                          <a:pt x="2093515" y="312706"/>
                          <a:pt x="2093419" y="313182"/>
                          <a:pt x="2093038" y="313468"/>
                        </a:cubicBezTo>
                        <a:cubicBezTo>
                          <a:pt x="2092943" y="313563"/>
                          <a:pt x="2092848" y="313658"/>
                          <a:pt x="2092657" y="313658"/>
                        </a:cubicBezTo>
                        <a:cubicBezTo>
                          <a:pt x="2092562" y="313658"/>
                          <a:pt x="2092467" y="313754"/>
                          <a:pt x="2092467" y="313754"/>
                        </a:cubicBezTo>
                        <a:cubicBezTo>
                          <a:pt x="2092562" y="314325"/>
                          <a:pt x="2092372" y="314801"/>
                          <a:pt x="2091800" y="315278"/>
                        </a:cubicBezTo>
                        <a:cubicBezTo>
                          <a:pt x="2091610" y="315468"/>
                          <a:pt x="2091610" y="315468"/>
                          <a:pt x="2091514" y="315944"/>
                        </a:cubicBezTo>
                        <a:cubicBezTo>
                          <a:pt x="2091419" y="316706"/>
                          <a:pt x="2091324" y="317373"/>
                          <a:pt x="2090943" y="317945"/>
                        </a:cubicBezTo>
                        <a:cubicBezTo>
                          <a:pt x="2090657" y="318326"/>
                          <a:pt x="2090276" y="318611"/>
                          <a:pt x="2089990" y="318897"/>
                        </a:cubicBezTo>
                        <a:cubicBezTo>
                          <a:pt x="2089990" y="318992"/>
                          <a:pt x="2089990" y="319088"/>
                          <a:pt x="2089990" y="319183"/>
                        </a:cubicBezTo>
                        <a:cubicBezTo>
                          <a:pt x="2089895" y="320040"/>
                          <a:pt x="2089228" y="320326"/>
                          <a:pt x="2088847" y="320421"/>
                        </a:cubicBezTo>
                        <a:cubicBezTo>
                          <a:pt x="2088276" y="320612"/>
                          <a:pt x="2087800" y="320421"/>
                          <a:pt x="2087418" y="320326"/>
                        </a:cubicBezTo>
                        <a:cubicBezTo>
                          <a:pt x="2087323" y="320326"/>
                          <a:pt x="2087228" y="320231"/>
                          <a:pt x="2087133" y="320231"/>
                        </a:cubicBezTo>
                        <a:cubicBezTo>
                          <a:pt x="2086942" y="320135"/>
                          <a:pt x="2086752" y="320135"/>
                          <a:pt x="2086466" y="320135"/>
                        </a:cubicBezTo>
                        <a:lnTo>
                          <a:pt x="2086085" y="320135"/>
                        </a:lnTo>
                        <a:cubicBezTo>
                          <a:pt x="2085799" y="320135"/>
                          <a:pt x="2085514" y="320040"/>
                          <a:pt x="2085323" y="319945"/>
                        </a:cubicBezTo>
                        <a:cubicBezTo>
                          <a:pt x="2085037" y="319849"/>
                          <a:pt x="2084942" y="319754"/>
                          <a:pt x="2084561" y="319849"/>
                        </a:cubicBezTo>
                        <a:lnTo>
                          <a:pt x="2084370" y="318230"/>
                        </a:lnTo>
                        <a:cubicBezTo>
                          <a:pt x="2085133" y="318135"/>
                          <a:pt x="2085609" y="318326"/>
                          <a:pt x="2085990" y="318516"/>
                        </a:cubicBezTo>
                        <a:cubicBezTo>
                          <a:pt x="2086085" y="318611"/>
                          <a:pt x="2086180" y="318611"/>
                          <a:pt x="2086276" y="318611"/>
                        </a:cubicBezTo>
                        <a:lnTo>
                          <a:pt x="2086657" y="318611"/>
                        </a:lnTo>
                        <a:cubicBezTo>
                          <a:pt x="2086942" y="318611"/>
                          <a:pt x="2087228" y="318611"/>
                          <a:pt x="2087609" y="318802"/>
                        </a:cubicBezTo>
                        <a:cubicBezTo>
                          <a:pt x="2087800" y="318897"/>
                          <a:pt x="2087990" y="318897"/>
                          <a:pt x="2088085" y="318992"/>
                        </a:cubicBezTo>
                        <a:cubicBezTo>
                          <a:pt x="2088181" y="318992"/>
                          <a:pt x="2088276" y="319088"/>
                          <a:pt x="2088371" y="319088"/>
                        </a:cubicBezTo>
                        <a:cubicBezTo>
                          <a:pt x="2088276" y="318611"/>
                          <a:pt x="2088371" y="318326"/>
                          <a:pt x="2088657" y="318135"/>
                        </a:cubicBezTo>
                        <a:cubicBezTo>
                          <a:pt x="2088752" y="318040"/>
                          <a:pt x="2088847" y="318040"/>
                          <a:pt x="2088943" y="317849"/>
                        </a:cubicBezTo>
                        <a:cubicBezTo>
                          <a:pt x="2089133" y="317659"/>
                          <a:pt x="2089514" y="317373"/>
                          <a:pt x="2089704" y="317087"/>
                        </a:cubicBezTo>
                        <a:cubicBezTo>
                          <a:pt x="2089895" y="316801"/>
                          <a:pt x="2089895" y="316420"/>
                          <a:pt x="2089990" y="315944"/>
                        </a:cubicBezTo>
                        <a:cubicBezTo>
                          <a:pt x="2090085" y="315087"/>
                          <a:pt x="2090276" y="314706"/>
                          <a:pt x="2090752" y="314230"/>
                        </a:cubicBezTo>
                        <a:cubicBezTo>
                          <a:pt x="2090943" y="314039"/>
                          <a:pt x="2090943" y="314039"/>
                          <a:pt x="2090943" y="313754"/>
                        </a:cubicBezTo>
                        <a:cubicBezTo>
                          <a:pt x="2090943" y="313277"/>
                          <a:pt x="2091133" y="312991"/>
                          <a:pt x="2091419" y="312706"/>
                        </a:cubicBezTo>
                        <a:cubicBezTo>
                          <a:pt x="2091133" y="312230"/>
                          <a:pt x="2091133" y="311563"/>
                          <a:pt x="2091038" y="311087"/>
                        </a:cubicBezTo>
                        <a:cubicBezTo>
                          <a:pt x="2091038" y="310706"/>
                          <a:pt x="2090848" y="310324"/>
                          <a:pt x="2090562" y="309848"/>
                        </a:cubicBezTo>
                        <a:lnTo>
                          <a:pt x="2090467" y="309658"/>
                        </a:lnTo>
                        <a:cubicBezTo>
                          <a:pt x="2090276" y="309372"/>
                          <a:pt x="2090276" y="309372"/>
                          <a:pt x="2090085" y="309277"/>
                        </a:cubicBezTo>
                        <a:cubicBezTo>
                          <a:pt x="2089990" y="309182"/>
                          <a:pt x="2089800" y="309086"/>
                          <a:pt x="2089609" y="308991"/>
                        </a:cubicBezTo>
                        <a:cubicBezTo>
                          <a:pt x="2088943" y="308515"/>
                          <a:pt x="2088847" y="307943"/>
                          <a:pt x="2088657" y="307372"/>
                        </a:cubicBezTo>
                        <a:cubicBezTo>
                          <a:pt x="2088657" y="307276"/>
                          <a:pt x="2088561" y="307086"/>
                          <a:pt x="2088561" y="306991"/>
                        </a:cubicBezTo>
                        <a:cubicBezTo>
                          <a:pt x="2088371" y="306419"/>
                          <a:pt x="2088371" y="305848"/>
                          <a:pt x="2088371" y="305372"/>
                        </a:cubicBezTo>
                        <a:cubicBezTo>
                          <a:pt x="2088371" y="305276"/>
                          <a:pt x="2088371" y="305181"/>
                          <a:pt x="2088371" y="305086"/>
                        </a:cubicBezTo>
                        <a:cubicBezTo>
                          <a:pt x="2088371" y="304991"/>
                          <a:pt x="2088371" y="304895"/>
                          <a:pt x="2088276" y="304800"/>
                        </a:cubicBezTo>
                        <a:cubicBezTo>
                          <a:pt x="2088181" y="304514"/>
                          <a:pt x="2088085" y="304038"/>
                          <a:pt x="2088276" y="303466"/>
                        </a:cubicBezTo>
                        <a:cubicBezTo>
                          <a:pt x="2088276" y="303181"/>
                          <a:pt x="2088181" y="301085"/>
                          <a:pt x="2088085" y="300704"/>
                        </a:cubicBezTo>
                        <a:cubicBezTo>
                          <a:pt x="2087609" y="298990"/>
                          <a:pt x="2087609" y="297561"/>
                          <a:pt x="2087990" y="296132"/>
                        </a:cubicBezTo>
                        <a:cubicBezTo>
                          <a:pt x="2088181" y="295466"/>
                          <a:pt x="2088276" y="294989"/>
                          <a:pt x="2088371" y="294704"/>
                        </a:cubicBezTo>
                        <a:cubicBezTo>
                          <a:pt x="2088561" y="294037"/>
                          <a:pt x="2088657" y="293846"/>
                          <a:pt x="2089133" y="293370"/>
                        </a:cubicBezTo>
                        <a:cubicBezTo>
                          <a:pt x="2089324" y="293180"/>
                          <a:pt x="2089704" y="292799"/>
                          <a:pt x="2090276" y="292227"/>
                        </a:cubicBezTo>
                        <a:cubicBezTo>
                          <a:pt x="2090467" y="292037"/>
                          <a:pt x="2090657" y="291751"/>
                          <a:pt x="2090848" y="291465"/>
                        </a:cubicBezTo>
                        <a:cubicBezTo>
                          <a:pt x="2091038" y="291179"/>
                          <a:pt x="2091228" y="290893"/>
                          <a:pt x="2091514" y="290608"/>
                        </a:cubicBezTo>
                        <a:cubicBezTo>
                          <a:pt x="2091800" y="290322"/>
                          <a:pt x="2091895" y="290132"/>
                          <a:pt x="2092086" y="290036"/>
                        </a:cubicBezTo>
                        <a:cubicBezTo>
                          <a:pt x="2092181" y="289941"/>
                          <a:pt x="2092372" y="289751"/>
                          <a:pt x="2092562" y="289560"/>
                        </a:cubicBezTo>
                        <a:cubicBezTo>
                          <a:pt x="2093324" y="288703"/>
                          <a:pt x="2093324" y="288226"/>
                          <a:pt x="2093324" y="287655"/>
                        </a:cubicBezTo>
                        <a:cubicBezTo>
                          <a:pt x="2093419" y="286893"/>
                          <a:pt x="2093419" y="286036"/>
                          <a:pt x="2094658" y="284416"/>
                        </a:cubicBezTo>
                        <a:cubicBezTo>
                          <a:pt x="2094467" y="284321"/>
                          <a:pt x="2094277" y="284226"/>
                          <a:pt x="2094181" y="284131"/>
                        </a:cubicBezTo>
                        <a:cubicBezTo>
                          <a:pt x="2093419" y="283750"/>
                          <a:pt x="2092467" y="283369"/>
                          <a:pt x="2092467" y="282321"/>
                        </a:cubicBezTo>
                        <a:cubicBezTo>
                          <a:pt x="2092467" y="282131"/>
                          <a:pt x="2092372" y="281559"/>
                          <a:pt x="2092276" y="280797"/>
                        </a:cubicBezTo>
                        <a:cubicBezTo>
                          <a:pt x="2091705" y="277178"/>
                          <a:pt x="2091705" y="276606"/>
                          <a:pt x="2091895" y="276130"/>
                        </a:cubicBezTo>
                        <a:cubicBezTo>
                          <a:pt x="2091895" y="276130"/>
                          <a:pt x="2091895" y="276130"/>
                          <a:pt x="2091895" y="276035"/>
                        </a:cubicBezTo>
                        <a:cubicBezTo>
                          <a:pt x="2091514" y="275463"/>
                          <a:pt x="2091610" y="274987"/>
                          <a:pt x="2091991" y="274511"/>
                        </a:cubicBezTo>
                        <a:cubicBezTo>
                          <a:pt x="2091991" y="274225"/>
                          <a:pt x="2091991" y="273939"/>
                          <a:pt x="2092086" y="273653"/>
                        </a:cubicBezTo>
                        <a:cubicBezTo>
                          <a:pt x="2092372" y="272796"/>
                          <a:pt x="2093324" y="272129"/>
                          <a:pt x="2094277" y="272320"/>
                        </a:cubicBezTo>
                        <a:cubicBezTo>
                          <a:pt x="2094467" y="272320"/>
                          <a:pt x="2094658" y="272510"/>
                          <a:pt x="2094848" y="272606"/>
                        </a:cubicBezTo>
                        <a:cubicBezTo>
                          <a:pt x="2094848" y="272606"/>
                          <a:pt x="2094848" y="272510"/>
                          <a:pt x="2094848" y="272510"/>
                        </a:cubicBezTo>
                        <a:cubicBezTo>
                          <a:pt x="2094943" y="272224"/>
                          <a:pt x="2094943" y="271939"/>
                          <a:pt x="2094848" y="271748"/>
                        </a:cubicBezTo>
                        <a:cubicBezTo>
                          <a:pt x="2094848" y="271653"/>
                          <a:pt x="2094753" y="271653"/>
                          <a:pt x="2094753" y="271558"/>
                        </a:cubicBezTo>
                        <a:cubicBezTo>
                          <a:pt x="2094562" y="271272"/>
                          <a:pt x="2094372" y="270891"/>
                          <a:pt x="2094372" y="270224"/>
                        </a:cubicBezTo>
                        <a:cubicBezTo>
                          <a:pt x="2094467" y="269272"/>
                          <a:pt x="2095419" y="269081"/>
                          <a:pt x="2096086" y="268891"/>
                        </a:cubicBezTo>
                        <a:cubicBezTo>
                          <a:pt x="2096086" y="268891"/>
                          <a:pt x="2096182" y="268891"/>
                          <a:pt x="2096182" y="268891"/>
                        </a:cubicBezTo>
                        <a:cubicBezTo>
                          <a:pt x="2096086" y="268700"/>
                          <a:pt x="2096086" y="268414"/>
                          <a:pt x="2095991" y="268224"/>
                        </a:cubicBezTo>
                        <a:cubicBezTo>
                          <a:pt x="2095896" y="267748"/>
                          <a:pt x="2095705" y="267367"/>
                          <a:pt x="2095705" y="266986"/>
                        </a:cubicBezTo>
                        <a:cubicBezTo>
                          <a:pt x="2095610" y="266319"/>
                          <a:pt x="2095896" y="265843"/>
                          <a:pt x="2095991" y="265366"/>
                        </a:cubicBezTo>
                        <a:cubicBezTo>
                          <a:pt x="2096086" y="265176"/>
                          <a:pt x="2096182" y="264986"/>
                          <a:pt x="2096182" y="264795"/>
                        </a:cubicBezTo>
                        <a:cubicBezTo>
                          <a:pt x="2096182" y="264509"/>
                          <a:pt x="2096277" y="264319"/>
                          <a:pt x="2096372" y="264033"/>
                        </a:cubicBezTo>
                        <a:cubicBezTo>
                          <a:pt x="2096467" y="263652"/>
                          <a:pt x="2096562" y="263271"/>
                          <a:pt x="2096467" y="263081"/>
                        </a:cubicBezTo>
                        <a:cubicBezTo>
                          <a:pt x="2096372" y="262890"/>
                          <a:pt x="2095896" y="262604"/>
                          <a:pt x="2095610" y="262414"/>
                        </a:cubicBezTo>
                        <a:cubicBezTo>
                          <a:pt x="2095324" y="262223"/>
                          <a:pt x="2095039" y="262033"/>
                          <a:pt x="2094848" y="261842"/>
                        </a:cubicBezTo>
                        <a:cubicBezTo>
                          <a:pt x="2094753" y="261747"/>
                          <a:pt x="2094658" y="261652"/>
                          <a:pt x="2094562" y="261652"/>
                        </a:cubicBezTo>
                        <a:cubicBezTo>
                          <a:pt x="2094086" y="261271"/>
                          <a:pt x="2093229" y="260604"/>
                          <a:pt x="2093419" y="259461"/>
                        </a:cubicBezTo>
                        <a:cubicBezTo>
                          <a:pt x="2093515" y="258509"/>
                          <a:pt x="2094277" y="258128"/>
                          <a:pt x="2094753" y="257937"/>
                        </a:cubicBezTo>
                        <a:cubicBezTo>
                          <a:pt x="2095039" y="257842"/>
                          <a:pt x="2095229" y="257747"/>
                          <a:pt x="2095324" y="257556"/>
                        </a:cubicBezTo>
                        <a:cubicBezTo>
                          <a:pt x="2095705" y="257080"/>
                          <a:pt x="2095705" y="256508"/>
                          <a:pt x="2095705" y="256032"/>
                        </a:cubicBezTo>
                        <a:cubicBezTo>
                          <a:pt x="2095705" y="255937"/>
                          <a:pt x="2095705" y="255841"/>
                          <a:pt x="2095610" y="255746"/>
                        </a:cubicBezTo>
                        <a:cubicBezTo>
                          <a:pt x="2095515" y="255461"/>
                          <a:pt x="2095324" y="254508"/>
                          <a:pt x="2096467" y="254032"/>
                        </a:cubicBezTo>
                        <a:lnTo>
                          <a:pt x="2096658" y="253937"/>
                        </a:lnTo>
                        <a:cubicBezTo>
                          <a:pt x="2097610" y="253651"/>
                          <a:pt x="2098277" y="253365"/>
                          <a:pt x="2098468" y="252889"/>
                        </a:cubicBezTo>
                        <a:cubicBezTo>
                          <a:pt x="2098658" y="252603"/>
                          <a:pt x="2098658" y="252222"/>
                          <a:pt x="2098468" y="251746"/>
                        </a:cubicBezTo>
                        <a:cubicBezTo>
                          <a:pt x="2098468" y="251651"/>
                          <a:pt x="2098277" y="251460"/>
                          <a:pt x="2098182" y="251270"/>
                        </a:cubicBezTo>
                        <a:lnTo>
                          <a:pt x="2097991" y="250889"/>
                        </a:lnTo>
                        <a:cubicBezTo>
                          <a:pt x="2097801" y="250603"/>
                          <a:pt x="2097706" y="250317"/>
                          <a:pt x="2097706" y="249936"/>
                        </a:cubicBezTo>
                        <a:cubicBezTo>
                          <a:pt x="2096943" y="250031"/>
                          <a:pt x="2096277" y="249745"/>
                          <a:pt x="2095991" y="249079"/>
                        </a:cubicBezTo>
                        <a:cubicBezTo>
                          <a:pt x="2095705" y="248412"/>
                          <a:pt x="2095991" y="247555"/>
                          <a:pt x="2096467" y="247078"/>
                        </a:cubicBezTo>
                        <a:cubicBezTo>
                          <a:pt x="2096562" y="246983"/>
                          <a:pt x="2096658" y="246983"/>
                          <a:pt x="2096658" y="246888"/>
                        </a:cubicBezTo>
                        <a:cubicBezTo>
                          <a:pt x="2096943" y="246697"/>
                          <a:pt x="2097134" y="246412"/>
                          <a:pt x="2097229" y="246031"/>
                        </a:cubicBezTo>
                        <a:cubicBezTo>
                          <a:pt x="2097229" y="245840"/>
                          <a:pt x="2097134" y="245745"/>
                          <a:pt x="2096848" y="245364"/>
                        </a:cubicBezTo>
                        <a:cubicBezTo>
                          <a:pt x="2096753" y="245269"/>
                          <a:pt x="2096658" y="245174"/>
                          <a:pt x="2096562" y="245078"/>
                        </a:cubicBezTo>
                        <a:cubicBezTo>
                          <a:pt x="2096467" y="244888"/>
                          <a:pt x="2095991" y="244697"/>
                          <a:pt x="2095705" y="244602"/>
                        </a:cubicBezTo>
                        <a:cubicBezTo>
                          <a:pt x="2095705" y="244602"/>
                          <a:pt x="2095705" y="244602"/>
                          <a:pt x="2095610" y="244697"/>
                        </a:cubicBezTo>
                        <a:cubicBezTo>
                          <a:pt x="2095324" y="244888"/>
                          <a:pt x="2094658" y="245364"/>
                          <a:pt x="2093991" y="244983"/>
                        </a:cubicBezTo>
                        <a:cubicBezTo>
                          <a:pt x="2092943" y="244507"/>
                          <a:pt x="2092943" y="242697"/>
                          <a:pt x="2093038" y="242316"/>
                        </a:cubicBezTo>
                        <a:cubicBezTo>
                          <a:pt x="2093038" y="242126"/>
                          <a:pt x="2093134" y="241745"/>
                          <a:pt x="2093229" y="241364"/>
                        </a:cubicBezTo>
                        <a:lnTo>
                          <a:pt x="2093324" y="240601"/>
                        </a:lnTo>
                        <a:cubicBezTo>
                          <a:pt x="2093419" y="240125"/>
                          <a:pt x="2093419" y="239839"/>
                          <a:pt x="2093324" y="239363"/>
                        </a:cubicBezTo>
                        <a:lnTo>
                          <a:pt x="2093229" y="239078"/>
                        </a:lnTo>
                        <a:cubicBezTo>
                          <a:pt x="2093134" y="238697"/>
                          <a:pt x="2093038" y="238125"/>
                          <a:pt x="2093038" y="237363"/>
                        </a:cubicBezTo>
                        <a:cubicBezTo>
                          <a:pt x="2093038" y="236411"/>
                          <a:pt x="2093800" y="235553"/>
                          <a:pt x="2094277" y="234982"/>
                        </a:cubicBezTo>
                        <a:cubicBezTo>
                          <a:pt x="2094372" y="234791"/>
                          <a:pt x="2094562" y="234696"/>
                          <a:pt x="2094562" y="234601"/>
                        </a:cubicBezTo>
                        <a:cubicBezTo>
                          <a:pt x="2094658" y="234410"/>
                          <a:pt x="2094753" y="234315"/>
                          <a:pt x="2094943" y="234124"/>
                        </a:cubicBezTo>
                        <a:cubicBezTo>
                          <a:pt x="2095134" y="233934"/>
                          <a:pt x="2095419" y="233648"/>
                          <a:pt x="2095324" y="233458"/>
                        </a:cubicBezTo>
                        <a:cubicBezTo>
                          <a:pt x="2095324" y="233172"/>
                          <a:pt x="2095229" y="232696"/>
                          <a:pt x="2095134" y="232220"/>
                        </a:cubicBezTo>
                        <a:cubicBezTo>
                          <a:pt x="2095039" y="231743"/>
                          <a:pt x="2094943" y="231267"/>
                          <a:pt x="2094848" y="230886"/>
                        </a:cubicBezTo>
                        <a:cubicBezTo>
                          <a:pt x="2094848" y="230695"/>
                          <a:pt x="2094658" y="230410"/>
                          <a:pt x="2094562" y="230124"/>
                        </a:cubicBezTo>
                        <a:cubicBezTo>
                          <a:pt x="2094372" y="229743"/>
                          <a:pt x="2094181" y="229267"/>
                          <a:pt x="2094181" y="228791"/>
                        </a:cubicBezTo>
                        <a:cubicBezTo>
                          <a:pt x="2094181" y="228410"/>
                          <a:pt x="2094181" y="228028"/>
                          <a:pt x="2094277" y="227647"/>
                        </a:cubicBezTo>
                        <a:cubicBezTo>
                          <a:pt x="2094277" y="227457"/>
                          <a:pt x="2094372" y="227171"/>
                          <a:pt x="2094372" y="226886"/>
                        </a:cubicBezTo>
                        <a:cubicBezTo>
                          <a:pt x="2094372" y="226886"/>
                          <a:pt x="2094086" y="226695"/>
                          <a:pt x="2093895" y="226600"/>
                        </a:cubicBezTo>
                        <a:cubicBezTo>
                          <a:pt x="2093705" y="226505"/>
                          <a:pt x="2093515" y="226409"/>
                          <a:pt x="2093324" y="226219"/>
                        </a:cubicBezTo>
                        <a:cubicBezTo>
                          <a:pt x="2092372" y="225552"/>
                          <a:pt x="2092657" y="224314"/>
                          <a:pt x="2092752" y="223742"/>
                        </a:cubicBezTo>
                        <a:cubicBezTo>
                          <a:pt x="2092752" y="223552"/>
                          <a:pt x="2092657" y="223076"/>
                          <a:pt x="2092562" y="222790"/>
                        </a:cubicBezTo>
                        <a:cubicBezTo>
                          <a:pt x="2092467" y="222218"/>
                          <a:pt x="2092372" y="221742"/>
                          <a:pt x="2092372" y="221361"/>
                        </a:cubicBezTo>
                        <a:cubicBezTo>
                          <a:pt x="2092372" y="221170"/>
                          <a:pt x="2092372" y="220885"/>
                          <a:pt x="2092372" y="220694"/>
                        </a:cubicBezTo>
                        <a:cubicBezTo>
                          <a:pt x="2092372" y="220409"/>
                          <a:pt x="2092372" y="220028"/>
                          <a:pt x="2092372" y="219647"/>
                        </a:cubicBezTo>
                        <a:cubicBezTo>
                          <a:pt x="2092372" y="219266"/>
                          <a:pt x="2092372" y="218980"/>
                          <a:pt x="2091895" y="218503"/>
                        </a:cubicBezTo>
                        <a:cubicBezTo>
                          <a:pt x="2091133" y="217741"/>
                          <a:pt x="2091133" y="216789"/>
                          <a:pt x="2091800" y="216027"/>
                        </a:cubicBezTo>
                        <a:cubicBezTo>
                          <a:pt x="2091895" y="215932"/>
                          <a:pt x="2091895" y="215837"/>
                          <a:pt x="2091895" y="215741"/>
                        </a:cubicBezTo>
                        <a:cubicBezTo>
                          <a:pt x="2091895" y="215265"/>
                          <a:pt x="2091895" y="214693"/>
                          <a:pt x="2091895" y="214027"/>
                        </a:cubicBezTo>
                        <a:cubicBezTo>
                          <a:pt x="2091895" y="213836"/>
                          <a:pt x="2091895" y="213551"/>
                          <a:pt x="2091800" y="213360"/>
                        </a:cubicBezTo>
                        <a:cubicBezTo>
                          <a:pt x="2091705" y="212884"/>
                          <a:pt x="2091705" y="212312"/>
                          <a:pt x="2091705" y="211741"/>
                        </a:cubicBezTo>
                        <a:cubicBezTo>
                          <a:pt x="2091800" y="210788"/>
                          <a:pt x="2092752" y="210407"/>
                          <a:pt x="2093419" y="210026"/>
                        </a:cubicBezTo>
                        <a:cubicBezTo>
                          <a:pt x="2093610" y="209931"/>
                          <a:pt x="2093705" y="209836"/>
                          <a:pt x="2093895" y="209741"/>
                        </a:cubicBezTo>
                        <a:cubicBezTo>
                          <a:pt x="2093991" y="209741"/>
                          <a:pt x="2094086" y="209645"/>
                          <a:pt x="2094086" y="209169"/>
                        </a:cubicBezTo>
                        <a:cubicBezTo>
                          <a:pt x="2094086" y="209169"/>
                          <a:pt x="2093991" y="208978"/>
                          <a:pt x="2093895" y="208788"/>
                        </a:cubicBezTo>
                        <a:cubicBezTo>
                          <a:pt x="2093705" y="208312"/>
                          <a:pt x="2093419" y="207645"/>
                          <a:pt x="2093324" y="207074"/>
                        </a:cubicBezTo>
                        <a:cubicBezTo>
                          <a:pt x="2093324" y="206788"/>
                          <a:pt x="2092943" y="206502"/>
                          <a:pt x="2092657" y="206216"/>
                        </a:cubicBezTo>
                        <a:lnTo>
                          <a:pt x="2092467" y="206026"/>
                        </a:lnTo>
                        <a:cubicBezTo>
                          <a:pt x="2092372" y="205930"/>
                          <a:pt x="2091895" y="205645"/>
                          <a:pt x="2091610" y="205454"/>
                        </a:cubicBezTo>
                        <a:cubicBezTo>
                          <a:pt x="2091133" y="205168"/>
                          <a:pt x="2090657" y="204883"/>
                          <a:pt x="2090276" y="204597"/>
                        </a:cubicBezTo>
                        <a:cubicBezTo>
                          <a:pt x="2089324" y="203835"/>
                          <a:pt x="2089324" y="202883"/>
                          <a:pt x="2089324" y="202120"/>
                        </a:cubicBezTo>
                        <a:cubicBezTo>
                          <a:pt x="2089324" y="201930"/>
                          <a:pt x="2089324" y="201739"/>
                          <a:pt x="2089228" y="201454"/>
                        </a:cubicBezTo>
                        <a:cubicBezTo>
                          <a:pt x="2089133" y="201168"/>
                          <a:pt x="2089038" y="200692"/>
                          <a:pt x="2089038" y="200216"/>
                        </a:cubicBezTo>
                        <a:cubicBezTo>
                          <a:pt x="2089038" y="199168"/>
                          <a:pt x="2089609" y="198691"/>
                          <a:pt x="2089990" y="198215"/>
                        </a:cubicBezTo>
                        <a:cubicBezTo>
                          <a:pt x="2090085" y="198120"/>
                          <a:pt x="2090276" y="197930"/>
                          <a:pt x="2090371" y="197834"/>
                        </a:cubicBezTo>
                        <a:cubicBezTo>
                          <a:pt x="2090657" y="197549"/>
                          <a:pt x="2090657" y="197453"/>
                          <a:pt x="2090562" y="196977"/>
                        </a:cubicBezTo>
                        <a:cubicBezTo>
                          <a:pt x="2090562" y="196787"/>
                          <a:pt x="2090562" y="196691"/>
                          <a:pt x="2090562" y="196501"/>
                        </a:cubicBezTo>
                        <a:cubicBezTo>
                          <a:pt x="2090562" y="196024"/>
                          <a:pt x="2090657" y="195548"/>
                          <a:pt x="2090752" y="195072"/>
                        </a:cubicBezTo>
                        <a:cubicBezTo>
                          <a:pt x="2090752" y="194882"/>
                          <a:pt x="2090848" y="194596"/>
                          <a:pt x="2090848" y="194405"/>
                        </a:cubicBezTo>
                        <a:cubicBezTo>
                          <a:pt x="2090943" y="193453"/>
                          <a:pt x="2091895" y="192881"/>
                          <a:pt x="2092752" y="192405"/>
                        </a:cubicBezTo>
                        <a:cubicBezTo>
                          <a:pt x="2092943" y="192310"/>
                          <a:pt x="2093229" y="192214"/>
                          <a:pt x="2093610" y="192119"/>
                        </a:cubicBezTo>
                        <a:cubicBezTo>
                          <a:pt x="2093991" y="192024"/>
                          <a:pt x="2094562" y="191834"/>
                          <a:pt x="2094753" y="191643"/>
                        </a:cubicBezTo>
                        <a:cubicBezTo>
                          <a:pt x="2095419" y="190976"/>
                          <a:pt x="2096086" y="190595"/>
                          <a:pt x="2096848" y="190500"/>
                        </a:cubicBezTo>
                        <a:cubicBezTo>
                          <a:pt x="2097039" y="190500"/>
                          <a:pt x="2097134" y="190310"/>
                          <a:pt x="2097229" y="190119"/>
                        </a:cubicBezTo>
                        <a:cubicBezTo>
                          <a:pt x="2097420" y="189452"/>
                          <a:pt x="2097801" y="188976"/>
                          <a:pt x="2098468" y="188405"/>
                        </a:cubicBezTo>
                        <a:cubicBezTo>
                          <a:pt x="2098468" y="188405"/>
                          <a:pt x="2098372" y="188024"/>
                          <a:pt x="2098277" y="187928"/>
                        </a:cubicBezTo>
                        <a:cubicBezTo>
                          <a:pt x="2098182" y="187643"/>
                          <a:pt x="2098087" y="187357"/>
                          <a:pt x="2098087" y="187071"/>
                        </a:cubicBezTo>
                        <a:cubicBezTo>
                          <a:pt x="2098087" y="186309"/>
                          <a:pt x="2098468" y="185833"/>
                          <a:pt x="2098658" y="185547"/>
                        </a:cubicBezTo>
                        <a:cubicBezTo>
                          <a:pt x="2098753" y="185357"/>
                          <a:pt x="2098944" y="184785"/>
                          <a:pt x="2099039" y="184404"/>
                        </a:cubicBezTo>
                        <a:cubicBezTo>
                          <a:pt x="2099134" y="184023"/>
                          <a:pt x="2099229" y="183642"/>
                          <a:pt x="2099325" y="183547"/>
                        </a:cubicBezTo>
                        <a:lnTo>
                          <a:pt x="2099515" y="183070"/>
                        </a:lnTo>
                        <a:cubicBezTo>
                          <a:pt x="2099611" y="182785"/>
                          <a:pt x="2099801" y="182404"/>
                          <a:pt x="2099992" y="182023"/>
                        </a:cubicBezTo>
                        <a:cubicBezTo>
                          <a:pt x="2099992" y="181928"/>
                          <a:pt x="2099896" y="181928"/>
                          <a:pt x="2099896" y="181832"/>
                        </a:cubicBezTo>
                        <a:cubicBezTo>
                          <a:pt x="2099801" y="181642"/>
                          <a:pt x="2099515" y="181261"/>
                          <a:pt x="2099420" y="180880"/>
                        </a:cubicBezTo>
                        <a:cubicBezTo>
                          <a:pt x="2099229" y="180022"/>
                          <a:pt x="2099611" y="179165"/>
                          <a:pt x="2099992" y="178403"/>
                        </a:cubicBezTo>
                        <a:cubicBezTo>
                          <a:pt x="2100087" y="178213"/>
                          <a:pt x="2100182" y="178118"/>
                          <a:pt x="2100182" y="177927"/>
                        </a:cubicBezTo>
                        <a:cubicBezTo>
                          <a:pt x="2100373" y="177355"/>
                          <a:pt x="2100658" y="176117"/>
                          <a:pt x="2100658" y="175070"/>
                        </a:cubicBezTo>
                        <a:cubicBezTo>
                          <a:pt x="2100658" y="174593"/>
                          <a:pt x="2100468" y="174403"/>
                          <a:pt x="2100087" y="174117"/>
                        </a:cubicBezTo>
                        <a:lnTo>
                          <a:pt x="2099896" y="173926"/>
                        </a:lnTo>
                        <a:cubicBezTo>
                          <a:pt x="2099706" y="173831"/>
                          <a:pt x="2099134" y="173450"/>
                          <a:pt x="2097325" y="172784"/>
                        </a:cubicBezTo>
                        <a:cubicBezTo>
                          <a:pt x="2096182" y="172307"/>
                          <a:pt x="2095705" y="171355"/>
                          <a:pt x="2095419" y="170688"/>
                        </a:cubicBezTo>
                        <a:cubicBezTo>
                          <a:pt x="2095324" y="170497"/>
                          <a:pt x="2095229" y="170307"/>
                          <a:pt x="2095134" y="170116"/>
                        </a:cubicBezTo>
                        <a:cubicBezTo>
                          <a:pt x="2095039" y="169736"/>
                          <a:pt x="2094943" y="169450"/>
                          <a:pt x="2094753" y="169259"/>
                        </a:cubicBezTo>
                        <a:cubicBezTo>
                          <a:pt x="2094753" y="169259"/>
                          <a:pt x="2094658" y="169355"/>
                          <a:pt x="2094562" y="169355"/>
                        </a:cubicBezTo>
                        <a:cubicBezTo>
                          <a:pt x="2094277" y="169450"/>
                          <a:pt x="2093991" y="169450"/>
                          <a:pt x="2093610" y="169450"/>
                        </a:cubicBezTo>
                        <a:cubicBezTo>
                          <a:pt x="2092657" y="169450"/>
                          <a:pt x="2092181" y="169069"/>
                          <a:pt x="2092086" y="168116"/>
                        </a:cubicBezTo>
                        <a:cubicBezTo>
                          <a:pt x="2091895" y="167735"/>
                          <a:pt x="2090943" y="166783"/>
                          <a:pt x="2090657" y="166688"/>
                        </a:cubicBezTo>
                        <a:cubicBezTo>
                          <a:pt x="2090085" y="166592"/>
                          <a:pt x="2089228" y="166116"/>
                          <a:pt x="2088847" y="164306"/>
                        </a:cubicBezTo>
                        <a:cubicBezTo>
                          <a:pt x="2088657" y="163354"/>
                          <a:pt x="2088752" y="162878"/>
                          <a:pt x="2088847" y="162401"/>
                        </a:cubicBezTo>
                        <a:cubicBezTo>
                          <a:pt x="2088847" y="162211"/>
                          <a:pt x="2088943" y="162116"/>
                          <a:pt x="2088943" y="161925"/>
                        </a:cubicBezTo>
                        <a:cubicBezTo>
                          <a:pt x="2089038" y="161353"/>
                          <a:pt x="2089228" y="160877"/>
                          <a:pt x="2089419" y="160496"/>
                        </a:cubicBezTo>
                        <a:cubicBezTo>
                          <a:pt x="2089514" y="160211"/>
                          <a:pt x="2089704" y="159925"/>
                          <a:pt x="2089704" y="159830"/>
                        </a:cubicBezTo>
                        <a:cubicBezTo>
                          <a:pt x="2089704" y="159258"/>
                          <a:pt x="2089800" y="158591"/>
                          <a:pt x="2089895" y="158115"/>
                        </a:cubicBezTo>
                        <a:lnTo>
                          <a:pt x="2089895" y="157829"/>
                        </a:lnTo>
                        <a:cubicBezTo>
                          <a:pt x="2089990" y="157353"/>
                          <a:pt x="2090085" y="156972"/>
                          <a:pt x="2089895" y="156401"/>
                        </a:cubicBezTo>
                        <a:cubicBezTo>
                          <a:pt x="2089800" y="156020"/>
                          <a:pt x="2089609" y="155639"/>
                          <a:pt x="2089419" y="155258"/>
                        </a:cubicBezTo>
                        <a:cubicBezTo>
                          <a:pt x="2089133" y="154591"/>
                          <a:pt x="2088847" y="154019"/>
                          <a:pt x="2088752" y="153353"/>
                        </a:cubicBezTo>
                        <a:cubicBezTo>
                          <a:pt x="2088466" y="152210"/>
                          <a:pt x="2088943" y="151447"/>
                          <a:pt x="2089228" y="151066"/>
                        </a:cubicBezTo>
                        <a:cubicBezTo>
                          <a:pt x="2089514" y="150590"/>
                          <a:pt x="2090657" y="149066"/>
                          <a:pt x="2091133" y="148685"/>
                        </a:cubicBezTo>
                        <a:cubicBezTo>
                          <a:pt x="2091324" y="148495"/>
                          <a:pt x="2091514" y="148304"/>
                          <a:pt x="2091705" y="147638"/>
                        </a:cubicBezTo>
                        <a:cubicBezTo>
                          <a:pt x="2092086" y="146495"/>
                          <a:pt x="2094753" y="144589"/>
                          <a:pt x="2094753" y="144494"/>
                        </a:cubicBezTo>
                        <a:cubicBezTo>
                          <a:pt x="2094943" y="144399"/>
                          <a:pt x="2095419" y="143923"/>
                          <a:pt x="2095801" y="143637"/>
                        </a:cubicBezTo>
                        <a:lnTo>
                          <a:pt x="2096372" y="143161"/>
                        </a:lnTo>
                        <a:cubicBezTo>
                          <a:pt x="2096658" y="142875"/>
                          <a:pt x="2097039" y="142494"/>
                          <a:pt x="2097420" y="141922"/>
                        </a:cubicBezTo>
                        <a:lnTo>
                          <a:pt x="2097991" y="141256"/>
                        </a:lnTo>
                        <a:cubicBezTo>
                          <a:pt x="2098372" y="140780"/>
                          <a:pt x="2098277" y="140303"/>
                          <a:pt x="2097991" y="139637"/>
                        </a:cubicBezTo>
                        <a:cubicBezTo>
                          <a:pt x="2097991" y="139637"/>
                          <a:pt x="2097896" y="139541"/>
                          <a:pt x="2097896" y="139541"/>
                        </a:cubicBezTo>
                        <a:cubicBezTo>
                          <a:pt x="2097706" y="139922"/>
                          <a:pt x="2097515" y="140208"/>
                          <a:pt x="2097134" y="140494"/>
                        </a:cubicBezTo>
                        <a:cubicBezTo>
                          <a:pt x="2096753" y="140684"/>
                          <a:pt x="2096372" y="140780"/>
                          <a:pt x="2095515" y="140780"/>
                        </a:cubicBezTo>
                        <a:cubicBezTo>
                          <a:pt x="2095134" y="140780"/>
                          <a:pt x="2094467" y="140875"/>
                          <a:pt x="2094277" y="140970"/>
                        </a:cubicBezTo>
                        <a:cubicBezTo>
                          <a:pt x="2093895" y="141161"/>
                          <a:pt x="2093419" y="141637"/>
                          <a:pt x="2093134" y="142208"/>
                        </a:cubicBezTo>
                        <a:cubicBezTo>
                          <a:pt x="2093038" y="142494"/>
                          <a:pt x="2092943" y="142970"/>
                          <a:pt x="2092848" y="143447"/>
                        </a:cubicBezTo>
                        <a:cubicBezTo>
                          <a:pt x="2092752" y="143828"/>
                          <a:pt x="2092752" y="144304"/>
                          <a:pt x="2092657" y="144494"/>
                        </a:cubicBezTo>
                        <a:cubicBezTo>
                          <a:pt x="2092372" y="145351"/>
                          <a:pt x="2091228" y="146304"/>
                          <a:pt x="2090276" y="146399"/>
                        </a:cubicBezTo>
                        <a:cubicBezTo>
                          <a:pt x="2089609" y="146495"/>
                          <a:pt x="2089133" y="146399"/>
                          <a:pt x="2088752" y="146209"/>
                        </a:cubicBezTo>
                        <a:cubicBezTo>
                          <a:pt x="2088657" y="146209"/>
                          <a:pt x="2088466" y="146114"/>
                          <a:pt x="2088276" y="146114"/>
                        </a:cubicBezTo>
                        <a:cubicBezTo>
                          <a:pt x="2087990" y="146018"/>
                          <a:pt x="2087800" y="146018"/>
                          <a:pt x="2087514" y="145923"/>
                        </a:cubicBezTo>
                        <a:cubicBezTo>
                          <a:pt x="2087323" y="145828"/>
                          <a:pt x="2086942" y="145637"/>
                          <a:pt x="2086752" y="145733"/>
                        </a:cubicBezTo>
                        <a:cubicBezTo>
                          <a:pt x="2086752" y="145733"/>
                          <a:pt x="2086466" y="145828"/>
                          <a:pt x="2086276" y="146018"/>
                        </a:cubicBezTo>
                        <a:cubicBezTo>
                          <a:pt x="2085799" y="146209"/>
                          <a:pt x="2085323" y="146399"/>
                          <a:pt x="2085037" y="146590"/>
                        </a:cubicBezTo>
                        <a:cubicBezTo>
                          <a:pt x="2084466" y="146971"/>
                          <a:pt x="2083418" y="147161"/>
                          <a:pt x="2082561" y="147161"/>
                        </a:cubicBezTo>
                        <a:cubicBezTo>
                          <a:pt x="2082275" y="147161"/>
                          <a:pt x="2081513" y="147257"/>
                          <a:pt x="2081323" y="147352"/>
                        </a:cubicBezTo>
                        <a:cubicBezTo>
                          <a:pt x="2081132" y="147638"/>
                          <a:pt x="2080656" y="148018"/>
                          <a:pt x="2079989" y="148590"/>
                        </a:cubicBezTo>
                        <a:cubicBezTo>
                          <a:pt x="2079703" y="148876"/>
                          <a:pt x="2079418" y="149066"/>
                          <a:pt x="2079227" y="149257"/>
                        </a:cubicBezTo>
                        <a:cubicBezTo>
                          <a:pt x="2078846" y="149638"/>
                          <a:pt x="2078370" y="150114"/>
                          <a:pt x="2078084" y="150495"/>
                        </a:cubicBezTo>
                        <a:lnTo>
                          <a:pt x="2077798" y="150781"/>
                        </a:lnTo>
                        <a:cubicBezTo>
                          <a:pt x="2077227" y="151352"/>
                          <a:pt x="2076465" y="151352"/>
                          <a:pt x="2075893" y="151352"/>
                        </a:cubicBezTo>
                        <a:cubicBezTo>
                          <a:pt x="2075703" y="151352"/>
                          <a:pt x="2075608" y="151352"/>
                          <a:pt x="2075417" y="151352"/>
                        </a:cubicBezTo>
                        <a:cubicBezTo>
                          <a:pt x="2075036" y="151352"/>
                          <a:pt x="2074274" y="151638"/>
                          <a:pt x="2073798" y="151828"/>
                        </a:cubicBezTo>
                        <a:lnTo>
                          <a:pt x="2073417" y="152019"/>
                        </a:lnTo>
                        <a:cubicBezTo>
                          <a:pt x="2073226" y="152114"/>
                          <a:pt x="2072845" y="152495"/>
                          <a:pt x="2072750" y="152876"/>
                        </a:cubicBezTo>
                        <a:lnTo>
                          <a:pt x="2072655" y="153067"/>
                        </a:lnTo>
                        <a:cubicBezTo>
                          <a:pt x="2072560" y="153543"/>
                          <a:pt x="2072369" y="154400"/>
                          <a:pt x="2071512" y="154972"/>
                        </a:cubicBezTo>
                        <a:cubicBezTo>
                          <a:pt x="2070845" y="155448"/>
                          <a:pt x="2070178" y="155448"/>
                          <a:pt x="2069797" y="155448"/>
                        </a:cubicBezTo>
                        <a:cubicBezTo>
                          <a:pt x="2069607" y="155448"/>
                          <a:pt x="2069511" y="155448"/>
                          <a:pt x="2069321" y="155448"/>
                        </a:cubicBezTo>
                        <a:cubicBezTo>
                          <a:pt x="2069226" y="155543"/>
                          <a:pt x="2068940" y="155924"/>
                          <a:pt x="2068654" y="156686"/>
                        </a:cubicBezTo>
                        <a:cubicBezTo>
                          <a:pt x="2068559" y="156782"/>
                          <a:pt x="2068559" y="156972"/>
                          <a:pt x="2068559" y="156972"/>
                        </a:cubicBezTo>
                        <a:cubicBezTo>
                          <a:pt x="2068273" y="157543"/>
                          <a:pt x="2067607" y="157924"/>
                          <a:pt x="2067035" y="158210"/>
                        </a:cubicBezTo>
                        <a:lnTo>
                          <a:pt x="2066844" y="158305"/>
                        </a:lnTo>
                        <a:cubicBezTo>
                          <a:pt x="2066464" y="158496"/>
                          <a:pt x="2066273" y="158687"/>
                          <a:pt x="2066083" y="158877"/>
                        </a:cubicBezTo>
                        <a:cubicBezTo>
                          <a:pt x="2065892" y="159163"/>
                          <a:pt x="2065606" y="159353"/>
                          <a:pt x="2065320" y="159544"/>
                        </a:cubicBezTo>
                        <a:cubicBezTo>
                          <a:pt x="2065130" y="159734"/>
                          <a:pt x="2064844" y="159925"/>
                          <a:pt x="2064749" y="160020"/>
                        </a:cubicBezTo>
                        <a:cubicBezTo>
                          <a:pt x="2064463" y="160401"/>
                          <a:pt x="2064082" y="160591"/>
                          <a:pt x="2063797" y="160782"/>
                        </a:cubicBezTo>
                        <a:cubicBezTo>
                          <a:pt x="2063606" y="160877"/>
                          <a:pt x="2063416" y="160972"/>
                          <a:pt x="2063320" y="161163"/>
                        </a:cubicBezTo>
                        <a:cubicBezTo>
                          <a:pt x="2063225" y="161258"/>
                          <a:pt x="2063130" y="161449"/>
                          <a:pt x="2063035" y="161544"/>
                        </a:cubicBezTo>
                        <a:cubicBezTo>
                          <a:pt x="2062844" y="161925"/>
                          <a:pt x="2062558" y="162306"/>
                          <a:pt x="2062082" y="162592"/>
                        </a:cubicBezTo>
                        <a:cubicBezTo>
                          <a:pt x="2061510" y="162878"/>
                          <a:pt x="2061415" y="163068"/>
                          <a:pt x="2061415" y="163163"/>
                        </a:cubicBezTo>
                        <a:lnTo>
                          <a:pt x="2061415" y="163544"/>
                        </a:lnTo>
                        <a:cubicBezTo>
                          <a:pt x="2061415" y="164116"/>
                          <a:pt x="2061415" y="164783"/>
                          <a:pt x="2061225" y="165449"/>
                        </a:cubicBezTo>
                        <a:cubicBezTo>
                          <a:pt x="2060939" y="166402"/>
                          <a:pt x="2060082" y="166973"/>
                          <a:pt x="2059129" y="166973"/>
                        </a:cubicBezTo>
                        <a:cubicBezTo>
                          <a:pt x="2058082" y="166973"/>
                          <a:pt x="2057796" y="167068"/>
                          <a:pt x="2057701" y="167164"/>
                        </a:cubicBezTo>
                        <a:cubicBezTo>
                          <a:pt x="2057701" y="167259"/>
                          <a:pt x="2057796" y="167735"/>
                          <a:pt x="2057796" y="167926"/>
                        </a:cubicBezTo>
                        <a:cubicBezTo>
                          <a:pt x="2057891" y="168116"/>
                          <a:pt x="2057891" y="168307"/>
                          <a:pt x="2057891" y="168497"/>
                        </a:cubicBezTo>
                        <a:cubicBezTo>
                          <a:pt x="2057986" y="169259"/>
                          <a:pt x="2057605" y="170402"/>
                          <a:pt x="2057034" y="171069"/>
                        </a:cubicBezTo>
                        <a:cubicBezTo>
                          <a:pt x="2056558" y="171545"/>
                          <a:pt x="2055986" y="171736"/>
                          <a:pt x="2055605" y="171831"/>
                        </a:cubicBezTo>
                        <a:cubicBezTo>
                          <a:pt x="2055319" y="171926"/>
                          <a:pt x="2055129" y="171926"/>
                          <a:pt x="2055034" y="172022"/>
                        </a:cubicBezTo>
                        <a:cubicBezTo>
                          <a:pt x="2054367" y="172593"/>
                          <a:pt x="2053700" y="172498"/>
                          <a:pt x="2053224" y="172498"/>
                        </a:cubicBezTo>
                        <a:cubicBezTo>
                          <a:pt x="2053128" y="172498"/>
                          <a:pt x="2053033" y="172498"/>
                          <a:pt x="2052938" y="172498"/>
                        </a:cubicBezTo>
                        <a:cubicBezTo>
                          <a:pt x="2052748" y="172498"/>
                          <a:pt x="2051985" y="172974"/>
                          <a:pt x="2051604" y="173450"/>
                        </a:cubicBezTo>
                        <a:cubicBezTo>
                          <a:pt x="2050938" y="174212"/>
                          <a:pt x="2050271" y="174212"/>
                          <a:pt x="2049700" y="174212"/>
                        </a:cubicBezTo>
                        <a:lnTo>
                          <a:pt x="2049414" y="174212"/>
                        </a:lnTo>
                        <a:cubicBezTo>
                          <a:pt x="2049223" y="174212"/>
                          <a:pt x="2048937" y="174212"/>
                          <a:pt x="2048557" y="174212"/>
                        </a:cubicBezTo>
                        <a:cubicBezTo>
                          <a:pt x="2048080" y="174212"/>
                          <a:pt x="2047223" y="174117"/>
                          <a:pt x="2046937" y="174212"/>
                        </a:cubicBezTo>
                        <a:cubicBezTo>
                          <a:pt x="2046080" y="174403"/>
                          <a:pt x="2044556" y="174784"/>
                          <a:pt x="2044270" y="175070"/>
                        </a:cubicBezTo>
                        <a:cubicBezTo>
                          <a:pt x="2043508" y="175641"/>
                          <a:pt x="2043032" y="176308"/>
                          <a:pt x="2042842" y="176784"/>
                        </a:cubicBezTo>
                        <a:cubicBezTo>
                          <a:pt x="2042746" y="177165"/>
                          <a:pt x="2042746" y="177546"/>
                          <a:pt x="2042842" y="178022"/>
                        </a:cubicBezTo>
                        <a:cubicBezTo>
                          <a:pt x="2042842" y="178308"/>
                          <a:pt x="2042937" y="178594"/>
                          <a:pt x="2042937" y="178880"/>
                        </a:cubicBezTo>
                        <a:cubicBezTo>
                          <a:pt x="2042937" y="179737"/>
                          <a:pt x="2042270" y="180403"/>
                          <a:pt x="2041794" y="180975"/>
                        </a:cubicBezTo>
                        <a:lnTo>
                          <a:pt x="2041603" y="181166"/>
                        </a:lnTo>
                        <a:cubicBezTo>
                          <a:pt x="2041413" y="181451"/>
                          <a:pt x="2041032" y="181642"/>
                          <a:pt x="2040651" y="181928"/>
                        </a:cubicBezTo>
                        <a:cubicBezTo>
                          <a:pt x="2040270" y="182213"/>
                          <a:pt x="2039889" y="182499"/>
                          <a:pt x="2039698" y="182785"/>
                        </a:cubicBezTo>
                        <a:cubicBezTo>
                          <a:pt x="2039508" y="183070"/>
                          <a:pt x="2039317" y="184118"/>
                          <a:pt x="2039222" y="184690"/>
                        </a:cubicBezTo>
                        <a:cubicBezTo>
                          <a:pt x="2039127" y="185261"/>
                          <a:pt x="2039032" y="185738"/>
                          <a:pt x="2038936" y="186118"/>
                        </a:cubicBezTo>
                        <a:cubicBezTo>
                          <a:pt x="2038746" y="186595"/>
                          <a:pt x="2038365" y="187738"/>
                          <a:pt x="2036936" y="187738"/>
                        </a:cubicBezTo>
                        <a:cubicBezTo>
                          <a:pt x="2036460" y="187738"/>
                          <a:pt x="2035888" y="187547"/>
                          <a:pt x="2035412" y="187357"/>
                        </a:cubicBezTo>
                        <a:cubicBezTo>
                          <a:pt x="2035126" y="187262"/>
                          <a:pt x="2034841" y="187166"/>
                          <a:pt x="2034650" y="187166"/>
                        </a:cubicBezTo>
                        <a:cubicBezTo>
                          <a:pt x="2034460" y="187166"/>
                          <a:pt x="2033983" y="187357"/>
                          <a:pt x="2033983" y="187547"/>
                        </a:cubicBezTo>
                        <a:cubicBezTo>
                          <a:pt x="2033983" y="187833"/>
                          <a:pt x="2034269" y="188309"/>
                          <a:pt x="2034745" y="188976"/>
                        </a:cubicBezTo>
                        <a:lnTo>
                          <a:pt x="2034936" y="189262"/>
                        </a:lnTo>
                        <a:cubicBezTo>
                          <a:pt x="2035412" y="190024"/>
                          <a:pt x="2035222" y="191929"/>
                          <a:pt x="2034650" y="192881"/>
                        </a:cubicBezTo>
                        <a:cubicBezTo>
                          <a:pt x="2034269" y="193548"/>
                          <a:pt x="2034174" y="194310"/>
                          <a:pt x="2034174" y="194977"/>
                        </a:cubicBezTo>
                        <a:cubicBezTo>
                          <a:pt x="2034174" y="195263"/>
                          <a:pt x="2034364" y="195548"/>
                          <a:pt x="2034460" y="195834"/>
                        </a:cubicBezTo>
                        <a:cubicBezTo>
                          <a:pt x="2034650" y="196215"/>
                          <a:pt x="2034841" y="196596"/>
                          <a:pt x="2034841" y="197072"/>
                        </a:cubicBezTo>
                        <a:cubicBezTo>
                          <a:pt x="2034841" y="197930"/>
                          <a:pt x="2034078" y="199739"/>
                          <a:pt x="2033221" y="200216"/>
                        </a:cubicBezTo>
                        <a:cubicBezTo>
                          <a:pt x="2032554" y="200597"/>
                          <a:pt x="2030840" y="200787"/>
                          <a:pt x="2030173" y="200692"/>
                        </a:cubicBezTo>
                        <a:cubicBezTo>
                          <a:pt x="2029697" y="200692"/>
                          <a:pt x="2028935" y="200501"/>
                          <a:pt x="2028364" y="200406"/>
                        </a:cubicBezTo>
                        <a:cubicBezTo>
                          <a:pt x="2028078" y="200311"/>
                          <a:pt x="2027887" y="200311"/>
                          <a:pt x="2027697" y="200311"/>
                        </a:cubicBezTo>
                        <a:cubicBezTo>
                          <a:pt x="2027602" y="200311"/>
                          <a:pt x="2027411" y="200216"/>
                          <a:pt x="2027125" y="200216"/>
                        </a:cubicBezTo>
                        <a:cubicBezTo>
                          <a:pt x="2026744" y="200120"/>
                          <a:pt x="2026363" y="200120"/>
                          <a:pt x="2026173" y="200120"/>
                        </a:cubicBezTo>
                        <a:cubicBezTo>
                          <a:pt x="2026077" y="200120"/>
                          <a:pt x="2025506" y="200597"/>
                          <a:pt x="2025411" y="200882"/>
                        </a:cubicBezTo>
                        <a:cubicBezTo>
                          <a:pt x="2025316" y="201073"/>
                          <a:pt x="2025316" y="201359"/>
                          <a:pt x="2025220" y="201644"/>
                        </a:cubicBezTo>
                        <a:cubicBezTo>
                          <a:pt x="2025125" y="202120"/>
                          <a:pt x="2025030" y="202692"/>
                          <a:pt x="2024649" y="203073"/>
                        </a:cubicBezTo>
                        <a:cubicBezTo>
                          <a:pt x="2024173" y="203645"/>
                          <a:pt x="2023506" y="203740"/>
                          <a:pt x="2022934" y="203835"/>
                        </a:cubicBezTo>
                        <a:cubicBezTo>
                          <a:pt x="2022744" y="203835"/>
                          <a:pt x="2022649" y="203835"/>
                          <a:pt x="2022458" y="203930"/>
                        </a:cubicBezTo>
                        <a:cubicBezTo>
                          <a:pt x="2022172" y="204026"/>
                          <a:pt x="2021886" y="204216"/>
                          <a:pt x="2021601" y="204407"/>
                        </a:cubicBezTo>
                        <a:cubicBezTo>
                          <a:pt x="2021410" y="204502"/>
                          <a:pt x="2021220" y="204692"/>
                          <a:pt x="2021125" y="204788"/>
                        </a:cubicBezTo>
                        <a:cubicBezTo>
                          <a:pt x="2020839" y="204978"/>
                          <a:pt x="2020458" y="205073"/>
                          <a:pt x="2020077" y="205264"/>
                        </a:cubicBezTo>
                        <a:cubicBezTo>
                          <a:pt x="2019791" y="205359"/>
                          <a:pt x="2019505" y="205454"/>
                          <a:pt x="2019219" y="205645"/>
                        </a:cubicBezTo>
                        <a:cubicBezTo>
                          <a:pt x="2018648" y="205930"/>
                          <a:pt x="2018077" y="205835"/>
                          <a:pt x="2017600" y="205740"/>
                        </a:cubicBezTo>
                        <a:cubicBezTo>
                          <a:pt x="2017410" y="205740"/>
                          <a:pt x="2017124" y="205645"/>
                          <a:pt x="2017029" y="205645"/>
                        </a:cubicBezTo>
                        <a:cubicBezTo>
                          <a:pt x="2017124" y="205645"/>
                          <a:pt x="2017124" y="206026"/>
                          <a:pt x="2017124" y="206216"/>
                        </a:cubicBezTo>
                        <a:cubicBezTo>
                          <a:pt x="2017219" y="207359"/>
                          <a:pt x="2016743" y="208216"/>
                          <a:pt x="2015981" y="208502"/>
                        </a:cubicBezTo>
                        <a:cubicBezTo>
                          <a:pt x="2015410" y="208693"/>
                          <a:pt x="2014838" y="208693"/>
                          <a:pt x="2014267" y="208597"/>
                        </a:cubicBezTo>
                        <a:cubicBezTo>
                          <a:pt x="2014076" y="208597"/>
                          <a:pt x="2013885" y="208502"/>
                          <a:pt x="2013695" y="208502"/>
                        </a:cubicBezTo>
                        <a:cubicBezTo>
                          <a:pt x="2013504" y="208502"/>
                          <a:pt x="2013124" y="208788"/>
                          <a:pt x="2012933" y="208883"/>
                        </a:cubicBezTo>
                        <a:cubicBezTo>
                          <a:pt x="2012647" y="209074"/>
                          <a:pt x="2012457" y="209169"/>
                          <a:pt x="2012171" y="209264"/>
                        </a:cubicBezTo>
                        <a:cubicBezTo>
                          <a:pt x="2011409" y="209550"/>
                          <a:pt x="2010647" y="209455"/>
                          <a:pt x="2010076" y="209455"/>
                        </a:cubicBezTo>
                        <a:lnTo>
                          <a:pt x="2009790" y="209455"/>
                        </a:lnTo>
                        <a:cubicBezTo>
                          <a:pt x="2009599" y="209455"/>
                          <a:pt x="2009314" y="209360"/>
                          <a:pt x="2009028" y="209264"/>
                        </a:cubicBezTo>
                        <a:cubicBezTo>
                          <a:pt x="2008647" y="209169"/>
                          <a:pt x="2007980" y="208978"/>
                          <a:pt x="2007790" y="209074"/>
                        </a:cubicBezTo>
                        <a:cubicBezTo>
                          <a:pt x="2007599" y="209074"/>
                          <a:pt x="2007313" y="209169"/>
                          <a:pt x="2007313" y="209455"/>
                        </a:cubicBezTo>
                        <a:cubicBezTo>
                          <a:pt x="2007218" y="210217"/>
                          <a:pt x="2006837" y="211074"/>
                          <a:pt x="2006361" y="211455"/>
                        </a:cubicBezTo>
                        <a:cubicBezTo>
                          <a:pt x="2005885" y="211931"/>
                          <a:pt x="2005218" y="212503"/>
                          <a:pt x="2004360" y="212408"/>
                        </a:cubicBezTo>
                        <a:cubicBezTo>
                          <a:pt x="2003503" y="212312"/>
                          <a:pt x="2002456" y="211836"/>
                          <a:pt x="2002170" y="210884"/>
                        </a:cubicBezTo>
                        <a:cubicBezTo>
                          <a:pt x="2002075" y="210407"/>
                          <a:pt x="2001884" y="209741"/>
                          <a:pt x="2001598" y="209645"/>
                        </a:cubicBezTo>
                        <a:cubicBezTo>
                          <a:pt x="2001312" y="209550"/>
                          <a:pt x="2001217" y="209550"/>
                          <a:pt x="2001027" y="209645"/>
                        </a:cubicBezTo>
                        <a:cubicBezTo>
                          <a:pt x="2000836" y="209645"/>
                          <a:pt x="2000646" y="209741"/>
                          <a:pt x="2000455" y="209741"/>
                        </a:cubicBezTo>
                        <a:cubicBezTo>
                          <a:pt x="2000074" y="209741"/>
                          <a:pt x="1999217" y="209741"/>
                          <a:pt x="1998931" y="209836"/>
                        </a:cubicBezTo>
                        <a:cubicBezTo>
                          <a:pt x="1998836" y="209836"/>
                          <a:pt x="1998455" y="210122"/>
                          <a:pt x="1997884" y="210693"/>
                        </a:cubicBezTo>
                        <a:cubicBezTo>
                          <a:pt x="1997407" y="211169"/>
                          <a:pt x="1996645" y="211360"/>
                          <a:pt x="1996169" y="211550"/>
                        </a:cubicBezTo>
                        <a:cubicBezTo>
                          <a:pt x="1996074" y="211550"/>
                          <a:pt x="1995883" y="211645"/>
                          <a:pt x="1995883" y="211645"/>
                        </a:cubicBezTo>
                        <a:cubicBezTo>
                          <a:pt x="1995693" y="211741"/>
                          <a:pt x="1995312" y="211836"/>
                          <a:pt x="1994931" y="211931"/>
                        </a:cubicBezTo>
                        <a:cubicBezTo>
                          <a:pt x="1994645" y="212026"/>
                          <a:pt x="1994359" y="212026"/>
                          <a:pt x="1994169" y="212122"/>
                        </a:cubicBezTo>
                        <a:cubicBezTo>
                          <a:pt x="1993502" y="212312"/>
                          <a:pt x="1992835" y="212693"/>
                          <a:pt x="1992740" y="212789"/>
                        </a:cubicBezTo>
                        <a:cubicBezTo>
                          <a:pt x="1992645" y="212979"/>
                          <a:pt x="1992454" y="213265"/>
                          <a:pt x="1992359" y="213455"/>
                        </a:cubicBezTo>
                        <a:cubicBezTo>
                          <a:pt x="1992168" y="213836"/>
                          <a:pt x="1991978" y="214217"/>
                          <a:pt x="1991692" y="214503"/>
                        </a:cubicBezTo>
                        <a:cubicBezTo>
                          <a:pt x="1991407" y="214789"/>
                          <a:pt x="1991121" y="214884"/>
                          <a:pt x="1990740" y="215074"/>
                        </a:cubicBezTo>
                        <a:cubicBezTo>
                          <a:pt x="1990549" y="215170"/>
                          <a:pt x="1990359" y="215265"/>
                          <a:pt x="1990168" y="215360"/>
                        </a:cubicBezTo>
                        <a:cubicBezTo>
                          <a:pt x="1989787" y="215646"/>
                          <a:pt x="1988740" y="216218"/>
                          <a:pt x="1987882" y="216313"/>
                        </a:cubicBezTo>
                        <a:lnTo>
                          <a:pt x="1987597" y="216313"/>
                        </a:lnTo>
                        <a:cubicBezTo>
                          <a:pt x="1986930" y="216408"/>
                          <a:pt x="1985787" y="216503"/>
                          <a:pt x="1984929" y="216218"/>
                        </a:cubicBezTo>
                        <a:cubicBezTo>
                          <a:pt x="1983977" y="215932"/>
                          <a:pt x="1983406" y="215170"/>
                          <a:pt x="1983120" y="214789"/>
                        </a:cubicBezTo>
                        <a:cubicBezTo>
                          <a:pt x="1982643" y="214217"/>
                          <a:pt x="1982167" y="212789"/>
                          <a:pt x="1982072" y="212122"/>
                        </a:cubicBezTo>
                        <a:cubicBezTo>
                          <a:pt x="1981977" y="211741"/>
                          <a:pt x="1981786" y="210979"/>
                          <a:pt x="1981501" y="210503"/>
                        </a:cubicBezTo>
                        <a:cubicBezTo>
                          <a:pt x="1981405" y="210217"/>
                          <a:pt x="1980453" y="209169"/>
                          <a:pt x="1979786" y="208693"/>
                        </a:cubicBezTo>
                        <a:cubicBezTo>
                          <a:pt x="1979500" y="208407"/>
                          <a:pt x="1979024" y="207931"/>
                          <a:pt x="1978643" y="207455"/>
                        </a:cubicBezTo>
                        <a:cubicBezTo>
                          <a:pt x="1978357" y="207169"/>
                          <a:pt x="1978072" y="206788"/>
                          <a:pt x="1977881" y="206597"/>
                        </a:cubicBezTo>
                        <a:cubicBezTo>
                          <a:pt x="1977786" y="206502"/>
                          <a:pt x="1977310" y="206216"/>
                          <a:pt x="1975309" y="205359"/>
                        </a:cubicBezTo>
                        <a:lnTo>
                          <a:pt x="1974928" y="205168"/>
                        </a:lnTo>
                        <a:cubicBezTo>
                          <a:pt x="1974833" y="205168"/>
                          <a:pt x="1974738" y="205073"/>
                          <a:pt x="1974643" y="205073"/>
                        </a:cubicBezTo>
                        <a:cubicBezTo>
                          <a:pt x="1974261" y="204978"/>
                          <a:pt x="1973690" y="204788"/>
                          <a:pt x="1973309" y="204502"/>
                        </a:cubicBezTo>
                        <a:cubicBezTo>
                          <a:pt x="1972833" y="204216"/>
                          <a:pt x="1972166" y="203549"/>
                          <a:pt x="1971880" y="203264"/>
                        </a:cubicBezTo>
                        <a:cubicBezTo>
                          <a:pt x="1971785" y="203264"/>
                          <a:pt x="1971690" y="203264"/>
                          <a:pt x="1971690" y="203264"/>
                        </a:cubicBezTo>
                        <a:cubicBezTo>
                          <a:pt x="1971499" y="203264"/>
                          <a:pt x="1971309" y="203264"/>
                          <a:pt x="1971118" y="203264"/>
                        </a:cubicBezTo>
                        <a:cubicBezTo>
                          <a:pt x="1970166" y="203168"/>
                          <a:pt x="1969499" y="202216"/>
                          <a:pt x="1969309" y="201454"/>
                        </a:cubicBezTo>
                        <a:cubicBezTo>
                          <a:pt x="1969309" y="201359"/>
                          <a:pt x="1969213" y="201263"/>
                          <a:pt x="1969118" y="201263"/>
                        </a:cubicBezTo>
                        <a:cubicBezTo>
                          <a:pt x="1969023" y="201168"/>
                          <a:pt x="1968832" y="201073"/>
                          <a:pt x="1968642" y="200882"/>
                        </a:cubicBezTo>
                        <a:cubicBezTo>
                          <a:pt x="1967785" y="200025"/>
                          <a:pt x="1967975" y="198787"/>
                          <a:pt x="1968166" y="198215"/>
                        </a:cubicBezTo>
                        <a:cubicBezTo>
                          <a:pt x="1968356" y="197834"/>
                          <a:pt x="1969023" y="196120"/>
                          <a:pt x="1969594" y="195358"/>
                        </a:cubicBezTo>
                        <a:cubicBezTo>
                          <a:pt x="1969785" y="195072"/>
                          <a:pt x="1969785" y="194977"/>
                          <a:pt x="1969690" y="194691"/>
                        </a:cubicBezTo>
                        <a:lnTo>
                          <a:pt x="1969594" y="194024"/>
                        </a:lnTo>
                        <a:cubicBezTo>
                          <a:pt x="1969499" y="193548"/>
                          <a:pt x="1969404" y="192881"/>
                          <a:pt x="1969404" y="192405"/>
                        </a:cubicBezTo>
                        <a:cubicBezTo>
                          <a:pt x="1969404" y="191643"/>
                          <a:pt x="1969880" y="190976"/>
                          <a:pt x="1970452" y="190691"/>
                        </a:cubicBezTo>
                        <a:cubicBezTo>
                          <a:pt x="1970452" y="190595"/>
                          <a:pt x="1970547" y="190405"/>
                          <a:pt x="1970547" y="190310"/>
                        </a:cubicBezTo>
                        <a:cubicBezTo>
                          <a:pt x="1970642" y="190024"/>
                          <a:pt x="1970642" y="189833"/>
                          <a:pt x="1970737" y="189643"/>
                        </a:cubicBezTo>
                        <a:cubicBezTo>
                          <a:pt x="1970833" y="189452"/>
                          <a:pt x="1970737" y="189357"/>
                          <a:pt x="1970737" y="189262"/>
                        </a:cubicBezTo>
                        <a:cubicBezTo>
                          <a:pt x="1970642" y="189071"/>
                          <a:pt x="1970261" y="188595"/>
                          <a:pt x="1969975" y="188309"/>
                        </a:cubicBezTo>
                        <a:cubicBezTo>
                          <a:pt x="1969880" y="188214"/>
                          <a:pt x="1969213" y="188024"/>
                          <a:pt x="1969023" y="188024"/>
                        </a:cubicBezTo>
                        <a:lnTo>
                          <a:pt x="1968642" y="187928"/>
                        </a:lnTo>
                        <a:cubicBezTo>
                          <a:pt x="1967975" y="187738"/>
                          <a:pt x="1967689" y="187071"/>
                          <a:pt x="1967308" y="186309"/>
                        </a:cubicBezTo>
                        <a:cubicBezTo>
                          <a:pt x="1967213" y="186118"/>
                          <a:pt x="1967118" y="185928"/>
                          <a:pt x="1967023" y="185833"/>
                        </a:cubicBezTo>
                        <a:lnTo>
                          <a:pt x="1966737" y="185547"/>
                        </a:lnTo>
                        <a:cubicBezTo>
                          <a:pt x="1965879" y="184499"/>
                          <a:pt x="1965594" y="184023"/>
                          <a:pt x="1965594" y="183547"/>
                        </a:cubicBezTo>
                        <a:cubicBezTo>
                          <a:pt x="1965594" y="183356"/>
                          <a:pt x="1965689" y="183070"/>
                          <a:pt x="1965784" y="182594"/>
                        </a:cubicBezTo>
                        <a:cubicBezTo>
                          <a:pt x="1965879" y="182213"/>
                          <a:pt x="1965975" y="181832"/>
                          <a:pt x="1965975" y="181547"/>
                        </a:cubicBezTo>
                        <a:cubicBezTo>
                          <a:pt x="1965975" y="181356"/>
                          <a:pt x="1965975" y="181356"/>
                          <a:pt x="1965975" y="181261"/>
                        </a:cubicBezTo>
                        <a:cubicBezTo>
                          <a:pt x="1965975" y="181261"/>
                          <a:pt x="1965879" y="181261"/>
                          <a:pt x="1965784" y="181166"/>
                        </a:cubicBezTo>
                        <a:cubicBezTo>
                          <a:pt x="1965689" y="181166"/>
                          <a:pt x="1965594" y="181166"/>
                          <a:pt x="1965213" y="181451"/>
                        </a:cubicBezTo>
                        <a:lnTo>
                          <a:pt x="1965022" y="181642"/>
                        </a:lnTo>
                        <a:cubicBezTo>
                          <a:pt x="1964832" y="181832"/>
                          <a:pt x="1964641" y="182023"/>
                          <a:pt x="1964451" y="182213"/>
                        </a:cubicBezTo>
                        <a:cubicBezTo>
                          <a:pt x="1964356" y="182404"/>
                          <a:pt x="1964165" y="182499"/>
                          <a:pt x="1964070" y="182594"/>
                        </a:cubicBezTo>
                        <a:cubicBezTo>
                          <a:pt x="1963498" y="183166"/>
                          <a:pt x="1962546" y="183356"/>
                          <a:pt x="1961879" y="182880"/>
                        </a:cubicBezTo>
                        <a:cubicBezTo>
                          <a:pt x="1961022" y="182404"/>
                          <a:pt x="1960450" y="180308"/>
                          <a:pt x="1960450" y="180308"/>
                        </a:cubicBezTo>
                        <a:cubicBezTo>
                          <a:pt x="1960260" y="179546"/>
                          <a:pt x="1959879" y="178689"/>
                          <a:pt x="1959688" y="178594"/>
                        </a:cubicBezTo>
                        <a:cubicBezTo>
                          <a:pt x="1959688" y="178594"/>
                          <a:pt x="1959307" y="178594"/>
                          <a:pt x="1959022" y="178594"/>
                        </a:cubicBezTo>
                        <a:cubicBezTo>
                          <a:pt x="1958736" y="178594"/>
                          <a:pt x="1958545" y="178594"/>
                          <a:pt x="1958260" y="178594"/>
                        </a:cubicBezTo>
                        <a:cubicBezTo>
                          <a:pt x="1957307" y="178499"/>
                          <a:pt x="1956640" y="177737"/>
                          <a:pt x="1956640" y="176593"/>
                        </a:cubicBezTo>
                        <a:cubicBezTo>
                          <a:pt x="1956640" y="176213"/>
                          <a:pt x="1956735" y="175832"/>
                          <a:pt x="1956831" y="175546"/>
                        </a:cubicBezTo>
                        <a:cubicBezTo>
                          <a:pt x="1956831" y="175355"/>
                          <a:pt x="1956926" y="175165"/>
                          <a:pt x="1956926" y="174974"/>
                        </a:cubicBezTo>
                        <a:cubicBezTo>
                          <a:pt x="1957021" y="174498"/>
                          <a:pt x="1957021" y="172784"/>
                          <a:pt x="1957021" y="172022"/>
                        </a:cubicBezTo>
                        <a:lnTo>
                          <a:pt x="1957021" y="169069"/>
                        </a:lnTo>
                        <a:cubicBezTo>
                          <a:pt x="1957021" y="168593"/>
                          <a:pt x="1957117" y="167830"/>
                          <a:pt x="1957402" y="166783"/>
                        </a:cubicBezTo>
                        <a:cubicBezTo>
                          <a:pt x="1957498" y="166497"/>
                          <a:pt x="1957593" y="166211"/>
                          <a:pt x="1957783" y="165926"/>
                        </a:cubicBezTo>
                        <a:cubicBezTo>
                          <a:pt x="1957974" y="165545"/>
                          <a:pt x="1958069" y="165259"/>
                          <a:pt x="1958069" y="164973"/>
                        </a:cubicBezTo>
                        <a:cubicBezTo>
                          <a:pt x="1957878" y="164687"/>
                          <a:pt x="1957593" y="164592"/>
                          <a:pt x="1957307" y="164592"/>
                        </a:cubicBezTo>
                        <a:cubicBezTo>
                          <a:pt x="1957021" y="164592"/>
                          <a:pt x="1956450" y="165259"/>
                          <a:pt x="1956354" y="165449"/>
                        </a:cubicBezTo>
                        <a:cubicBezTo>
                          <a:pt x="1955783" y="166116"/>
                          <a:pt x="1955402" y="166497"/>
                          <a:pt x="1954926" y="166783"/>
                        </a:cubicBezTo>
                        <a:cubicBezTo>
                          <a:pt x="1954354" y="167164"/>
                          <a:pt x="1953497" y="167164"/>
                          <a:pt x="1952640" y="166878"/>
                        </a:cubicBezTo>
                        <a:cubicBezTo>
                          <a:pt x="1952068" y="166688"/>
                          <a:pt x="1951783" y="166116"/>
                          <a:pt x="1951592" y="165735"/>
                        </a:cubicBezTo>
                        <a:cubicBezTo>
                          <a:pt x="1951497" y="165640"/>
                          <a:pt x="1951402" y="165449"/>
                          <a:pt x="1951402" y="165354"/>
                        </a:cubicBezTo>
                        <a:cubicBezTo>
                          <a:pt x="1951306" y="165354"/>
                          <a:pt x="1950544" y="165449"/>
                          <a:pt x="1950354" y="165545"/>
                        </a:cubicBezTo>
                        <a:cubicBezTo>
                          <a:pt x="1950259" y="165640"/>
                          <a:pt x="1949687" y="166116"/>
                          <a:pt x="1949401" y="166307"/>
                        </a:cubicBezTo>
                        <a:cubicBezTo>
                          <a:pt x="1949020" y="166592"/>
                          <a:pt x="1948639" y="166973"/>
                          <a:pt x="1948544" y="167068"/>
                        </a:cubicBezTo>
                        <a:cubicBezTo>
                          <a:pt x="1948353" y="167164"/>
                          <a:pt x="1948163" y="167449"/>
                          <a:pt x="1947877" y="167640"/>
                        </a:cubicBezTo>
                        <a:cubicBezTo>
                          <a:pt x="1947592" y="167926"/>
                          <a:pt x="1947210" y="168307"/>
                          <a:pt x="1946925" y="168497"/>
                        </a:cubicBezTo>
                        <a:cubicBezTo>
                          <a:pt x="1946068" y="169164"/>
                          <a:pt x="1944829" y="169164"/>
                          <a:pt x="1944162" y="168688"/>
                        </a:cubicBezTo>
                        <a:cubicBezTo>
                          <a:pt x="1943972" y="168593"/>
                          <a:pt x="1943782" y="168402"/>
                          <a:pt x="1943591" y="168212"/>
                        </a:cubicBezTo>
                        <a:cubicBezTo>
                          <a:pt x="1943401" y="168021"/>
                          <a:pt x="1943115" y="167830"/>
                          <a:pt x="1942924" y="167735"/>
                        </a:cubicBezTo>
                        <a:cubicBezTo>
                          <a:pt x="1942639" y="167640"/>
                          <a:pt x="1942353" y="167449"/>
                          <a:pt x="1942162" y="167259"/>
                        </a:cubicBezTo>
                        <a:cubicBezTo>
                          <a:pt x="1941972" y="167164"/>
                          <a:pt x="1941781" y="166973"/>
                          <a:pt x="1941495" y="166878"/>
                        </a:cubicBezTo>
                        <a:cubicBezTo>
                          <a:pt x="1941115" y="166688"/>
                          <a:pt x="1939686" y="166211"/>
                          <a:pt x="1939305" y="166116"/>
                        </a:cubicBezTo>
                        <a:cubicBezTo>
                          <a:pt x="1938733" y="166021"/>
                          <a:pt x="1937685" y="165735"/>
                          <a:pt x="1937209" y="165354"/>
                        </a:cubicBezTo>
                        <a:cubicBezTo>
                          <a:pt x="1936828" y="165068"/>
                          <a:pt x="1936066" y="164306"/>
                          <a:pt x="1935781" y="164020"/>
                        </a:cubicBezTo>
                        <a:cubicBezTo>
                          <a:pt x="1935781" y="164020"/>
                          <a:pt x="1935304" y="163925"/>
                          <a:pt x="1934923" y="163925"/>
                        </a:cubicBezTo>
                        <a:cubicBezTo>
                          <a:pt x="1934923" y="163925"/>
                          <a:pt x="1934828" y="163925"/>
                          <a:pt x="1934828" y="163925"/>
                        </a:cubicBezTo>
                        <a:cubicBezTo>
                          <a:pt x="1934733" y="163925"/>
                          <a:pt x="1933018" y="164020"/>
                          <a:pt x="1932256" y="163354"/>
                        </a:cubicBezTo>
                        <a:cubicBezTo>
                          <a:pt x="1931209" y="162497"/>
                          <a:pt x="1931494" y="161639"/>
                          <a:pt x="1931685" y="161258"/>
                        </a:cubicBezTo>
                        <a:cubicBezTo>
                          <a:pt x="1931494" y="161163"/>
                          <a:pt x="1930827" y="161068"/>
                          <a:pt x="1930351" y="161068"/>
                        </a:cubicBezTo>
                        <a:cubicBezTo>
                          <a:pt x="1928637" y="161068"/>
                          <a:pt x="1928446" y="159734"/>
                          <a:pt x="1928446" y="159258"/>
                        </a:cubicBezTo>
                        <a:cubicBezTo>
                          <a:pt x="1928446" y="158877"/>
                          <a:pt x="1928351" y="158496"/>
                          <a:pt x="1928256" y="158305"/>
                        </a:cubicBezTo>
                        <a:cubicBezTo>
                          <a:pt x="1928256" y="158305"/>
                          <a:pt x="1928256" y="158305"/>
                          <a:pt x="1928160" y="158305"/>
                        </a:cubicBezTo>
                        <a:cubicBezTo>
                          <a:pt x="1927970" y="158401"/>
                          <a:pt x="1927684" y="158496"/>
                          <a:pt x="1927399" y="158591"/>
                        </a:cubicBezTo>
                        <a:cubicBezTo>
                          <a:pt x="1926636" y="158782"/>
                          <a:pt x="1925493" y="158401"/>
                          <a:pt x="1924922" y="157829"/>
                        </a:cubicBezTo>
                        <a:cubicBezTo>
                          <a:pt x="1924446" y="157353"/>
                          <a:pt x="1924255" y="156591"/>
                          <a:pt x="1924065" y="155924"/>
                        </a:cubicBezTo>
                        <a:cubicBezTo>
                          <a:pt x="1924065" y="155734"/>
                          <a:pt x="1923969" y="155543"/>
                          <a:pt x="1923969" y="155448"/>
                        </a:cubicBezTo>
                        <a:cubicBezTo>
                          <a:pt x="1923874" y="155067"/>
                          <a:pt x="1923684" y="154876"/>
                          <a:pt x="1923303" y="154495"/>
                        </a:cubicBezTo>
                        <a:cubicBezTo>
                          <a:pt x="1923017" y="154210"/>
                          <a:pt x="1922445" y="154114"/>
                          <a:pt x="1922160" y="154210"/>
                        </a:cubicBezTo>
                        <a:cubicBezTo>
                          <a:pt x="1921779" y="154305"/>
                          <a:pt x="1921017" y="154876"/>
                          <a:pt x="1920826" y="155067"/>
                        </a:cubicBezTo>
                        <a:cubicBezTo>
                          <a:pt x="1920350" y="155639"/>
                          <a:pt x="1919302" y="155829"/>
                          <a:pt x="1918540" y="155639"/>
                        </a:cubicBezTo>
                        <a:cubicBezTo>
                          <a:pt x="1917683" y="155353"/>
                          <a:pt x="1916921" y="154019"/>
                          <a:pt x="1916731" y="153638"/>
                        </a:cubicBezTo>
                        <a:lnTo>
                          <a:pt x="1916445" y="152876"/>
                        </a:lnTo>
                        <a:cubicBezTo>
                          <a:pt x="1916159" y="152210"/>
                          <a:pt x="1915873" y="151257"/>
                          <a:pt x="1915683" y="150876"/>
                        </a:cubicBezTo>
                        <a:cubicBezTo>
                          <a:pt x="1915397" y="150305"/>
                          <a:pt x="1915111" y="149828"/>
                          <a:pt x="1914921" y="149733"/>
                        </a:cubicBezTo>
                        <a:cubicBezTo>
                          <a:pt x="1914635" y="149638"/>
                          <a:pt x="1913968" y="149543"/>
                          <a:pt x="1913492" y="149543"/>
                        </a:cubicBezTo>
                        <a:lnTo>
                          <a:pt x="1913206" y="149543"/>
                        </a:lnTo>
                        <a:cubicBezTo>
                          <a:pt x="1913016" y="149543"/>
                          <a:pt x="1912444" y="149543"/>
                          <a:pt x="1912159" y="149733"/>
                        </a:cubicBezTo>
                        <a:cubicBezTo>
                          <a:pt x="1911777" y="150019"/>
                          <a:pt x="1911682" y="150305"/>
                          <a:pt x="1911682" y="150495"/>
                        </a:cubicBezTo>
                        <a:cubicBezTo>
                          <a:pt x="1911682" y="150590"/>
                          <a:pt x="1911777" y="150876"/>
                          <a:pt x="1911873" y="151066"/>
                        </a:cubicBezTo>
                        <a:cubicBezTo>
                          <a:pt x="1911968" y="151447"/>
                          <a:pt x="1912159" y="151924"/>
                          <a:pt x="1912159" y="152305"/>
                        </a:cubicBezTo>
                        <a:cubicBezTo>
                          <a:pt x="1912254" y="153353"/>
                          <a:pt x="1911587" y="154210"/>
                          <a:pt x="1910730" y="154400"/>
                        </a:cubicBezTo>
                        <a:cubicBezTo>
                          <a:pt x="1909968" y="154591"/>
                          <a:pt x="1909110" y="154210"/>
                          <a:pt x="1908539" y="153829"/>
                        </a:cubicBezTo>
                        <a:cubicBezTo>
                          <a:pt x="1908158" y="153638"/>
                          <a:pt x="1907301" y="153257"/>
                          <a:pt x="1906920" y="153257"/>
                        </a:cubicBezTo>
                        <a:cubicBezTo>
                          <a:pt x="1906634" y="153257"/>
                          <a:pt x="1906539" y="153353"/>
                          <a:pt x="1906253" y="153638"/>
                        </a:cubicBezTo>
                        <a:cubicBezTo>
                          <a:pt x="1906158" y="153734"/>
                          <a:pt x="1906062" y="154114"/>
                          <a:pt x="1905967" y="154305"/>
                        </a:cubicBezTo>
                        <a:cubicBezTo>
                          <a:pt x="1905872" y="154686"/>
                          <a:pt x="1905682" y="155067"/>
                          <a:pt x="1905491" y="155353"/>
                        </a:cubicBezTo>
                        <a:cubicBezTo>
                          <a:pt x="1904919" y="156210"/>
                          <a:pt x="1903586" y="156591"/>
                          <a:pt x="1902729" y="156401"/>
                        </a:cubicBezTo>
                        <a:cubicBezTo>
                          <a:pt x="1901681" y="156210"/>
                          <a:pt x="1900919" y="155258"/>
                          <a:pt x="1900728" y="154972"/>
                        </a:cubicBezTo>
                        <a:cubicBezTo>
                          <a:pt x="1900538" y="154686"/>
                          <a:pt x="1900252" y="154210"/>
                          <a:pt x="1899967" y="153734"/>
                        </a:cubicBezTo>
                        <a:lnTo>
                          <a:pt x="1899585" y="153067"/>
                        </a:lnTo>
                        <a:cubicBezTo>
                          <a:pt x="1899395" y="152686"/>
                          <a:pt x="1898919" y="152591"/>
                          <a:pt x="1898824" y="152591"/>
                        </a:cubicBezTo>
                        <a:cubicBezTo>
                          <a:pt x="1898728" y="152591"/>
                          <a:pt x="1898538" y="152591"/>
                          <a:pt x="1898347" y="152591"/>
                        </a:cubicBezTo>
                        <a:cubicBezTo>
                          <a:pt x="1897966" y="152591"/>
                          <a:pt x="1897395" y="152686"/>
                          <a:pt x="1897014" y="152591"/>
                        </a:cubicBezTo>
                        <a:cubicBezTo>
                          <a:pt x="1896633" y="152591"/>
                          <a:pt x="1896252" y="152400"/>
                          <a:pt x="1895871" y="152210"/>
                        </a:cubicBezTo>
                        <a:cubicBezTo>
                          <a:pt x="1895585" y="152114"/>
                          <a:pt x="1895299" y="151924"/>
                          <a:pt x="1895109" y="151924"/>
                        </a:cubicBezTo>
                        <a:cubicBezTo>
                          <a:pt x="1894823" y="151924"/>
                          <a:pt x="1894537" y="152210"/>
                          <a:pt x="1894252" y="152400"/>
                        </a:cubicBezTo>
                        <a:lnTo>
                          <a:pt x="1894061" y="152591"/>
                        </a:lnTo>
                        <a:cubicBezTo>
                          <a:pt x="1893585" y="152972"/>
                          <a:pt x="1892727" y="153734"/>
                          <a:pt x="1891775" y="153543"/>
                        </a:cubicBezTo>
                        <a:cubicBezTo>
                          <a:pt x="1890632" y="153353"/>
                          <a:pt x="1889965" y="152686"/>
                          <a:pt x="1889965" y="151828"/>
                        </a:cubicBezTo>
                        <a:cubicBezTo>
                          <a:pt x="1889965" y="151066"/>
                          <a:pt x="1890442" y="149733"/>
                          <a:pt x="1890918" y="149257"/>
                        </a:cubicBezTo>
                        <a:cubicBezTo>
                          <a:pt x="1891013" y="149066"/>
                          <a:pt x="1891013" y="148685"/>
                          <a:pt x="1890918" y="148495"/>
                        </a:cubicBezTo>
                        <a:cubicBezTo>
                          <a:pt x="1890823" y="148399"/>
                          <a:pt x="1890442" y="148209"/>
                          <a:pt x="1890060" y="148209"/>
                        </a:cubicBezTo>
                        <a:cubicBezTo>
                          <a:pt x="1890060" y="148304"/>
                          <a:pt x="1890060" y="148399"/>
                          <a:pt x="1890060" y="148399"/>
                        </a:cubicBezTo>
                        <a:cubicBezTo>
                          <a:pt x="1890060" y="148876"/>
                          <a:pt x="1889870" y="149162"/>
                          <a:pt x="1889679" y="149352"/>
                        </a:cubicBezTo>
                        <a:cubicBezTo>
                          <a:pt x="1889203" y="149828"/>
                          <a:pt x="1888536" y="149733"/>
                          <a:pt x="1888251" y="149733"/>
                        </a:cubicBezTo>
                        <a:lnTo>
                          <a:pt x="1887870" y="149733"/>
                        </a:lnTo>
                        <a:cubicBezTo>
                          <a:pt x="1887489" y="149733"/>
                          <a:pt x="1887012" y="149733"/>
                          <a:pt x="1886441" y="149638"/>
                        </a:cubicBezTo>
                        <a:cubicBezTo>
                          <a:pt x="1885679" y="149543"/>
                          <a:pt x="1885393" y="149543"/>
                          <a:pt x="1885012" y="149543"/>
                        </a:cubicBezTo>
                        <a:cubicBezTo>
                          <a:pt x="1884822" y="149543"/>
                          <a:pt x="1884536" y="149543"/>
                          <a:pt x="1884250" y="149543"/>
                        </a:cubicBezTo>
                        <a:cubicBezTo>
                          <a:pt x="1883965" y="149543"/>
                          <a:pt x="1883774" y="149543"/>
                          <a:pt x="1883488" y="149543"/>
                        </a:cubicBezTo>
                        <a:cubicBezTo>
                          <a:pt x="1883393" y="149543"/>
                          <a:pt x="1883012" y="149828"/>
                          <a:pt x="1882822" y="149924"/>
                        </a:cubicBezTo>
                        <a:cubicBezTo>
                          <a:pt x="1882631" y="150114"/>
                          <a:pt x="1882441" y="150209"/>
                          <a:pt x="1882250" y="150305"/>
                        </a:cubicBezTo>
                        <a:cubicBezTo>
                          <a:pt x="1881869" y="150495"/>
                          <a:pt x="1881298" y="150686"/>
                          <a:pt x="1880726" y="150781"/>
                        </a:cubicBezTo>
                        <a:cubicBezTo>
                          <a:pt x="1880440" y="150876"/>
                          <a:pt x="1880059" y="150971"/>
                          <a:pt x="1879869" y="150971"/>
                        </a:cubicBezTo>
                        <a:cubicBezTo>
                          <a:pt x="1879297" y="151257"/>
                          <a:pt x="1879107" y="151447"/>
                          <a:pt x="1879107" y="151543"/>
                        </a:cubicBezTo>
                        <a:cubicBezTo>
                          <a:pt x="1879107" y="151638"/>
                          <a:pt x="1879107" y="151733"/>
                          <a:pt x="1879107" y="151828"/>
                        </a:cubicBezTo>
                        <a:cubicBezTo>
                          <a:pt x="1879107" y="152210"/>
                          <a:pt x="1879202" y="152781"/>
                          <a:pt x="1878726" y="153353"/>
                        </a:cubicBezTo>
                        <a:cubicBezTo>
                          <a:pt x="1878440" y="153734"/>
                          <a:pt x="1877678" y="154305"/>
                          <a:pt x="1876344" y="153734"/>
                        </a:cubicBezTo>
                        <a:cubicBezTo>
                          <a:pt x="1875868" y="153543"/>
                          <a:pt x="1875868" y="153543"/>
                          <a:pt x="1875773" y="153543"/>
                        </a:cubicBezTo>
                        <a:cubicBezTo>
                          <a:pt x="1875487" y="153638"/>
                          <a:pt x="1875106" y="153924"/>
                          <a:pt x="1874820" y="154210"/>
                        </a:cubicBezTo>
                        <a:lnTo>
                          <a:pt x="1874630" y="154400"/>
                        </a:lnTo>
                        <a:cubicBezTo>
                          <a:pt x="1874344" y="154686"/>
                          <a:pt x="1874059" y="154972"/>
                          <a:pt x="1873582" y="155258"/>
                        </a:cubicBezTo>
                        <a:cubicBezTo>
                          <a:pt x="1873011" y="155543"/>
                          <a:pt x="1871963" y="155543"/>
                          <a:pt x="1871201" y="155639"/>
                        </a:cubicBezTo>
                        <a:cubicBezTo>
                          <a:pt x="1870629" y="155639"/>
                          <a:pt x="1869677" y="155639"/>
                          <a:pt x="1869106" y="155639"/>
                        </a:cubicBezTo>
                        <a:cubicBezTo>
                          <a:pt x="1868629" y="155639"/>
                          <a:pt x="1868153" y="155448"/>
                          <a:pt x="1867772" y="155258"/>
                        </a:cubicBezTo>
                        <a:cubicBezTo>
                          <a:pt x="1867582" y="155162"/>
                          <a:pt x="1867391" y="155067"/>
                          <a:pt x="1867105" y="155067"/>
                        </a:cubicBezTo>
                        <a:cubicBezTo>
                          <a:pt x="1866534" y="154972"/>
                          <a:pt x="1866058" y="154876"/>
                          <a:pt x="1865677" y="154781"/>
                        </a:cubicBezTo>
                        <a:cubicBezTo>
                          <a:pt x="1865486" y="155162"/>
                          <a:pt x="1864819" y="155924"/>
                          <a:pt x="1863962" y="155924"/>
                        </a:cubicBezTo>
                        <a:cubicBezTo>
                          <a:pt x="1863676" y="155924"/>
                          <a:pt x="1863391" y="155924"/>
                          <a:pt x="1863010" y="155924"/>
                        </a:cubicBezTo>
                        <a:cubicBezTo>
                          <a:pt x="1862724" y="155924"/>
                          <a:pt x="1862343" y="155924"/>
                          <a:pt x="1861962" y="155924"/>
                        </a:cubicBezTo>
                        <a:cubicBezTo>
                          <a:pt x="1860724" y="156020"/>
                          <a:pt x="1860152" y="155448"/>
                          <a:pt x="1859866" y="155162"/>
                        </a:cubicBezTo>
                        <a:lnTo>
                          <a:pt x="1859771" y="154972"/>
                        </a:lnTo>
                        <a:cubicBezTo>
                          <a:pt x="1859581" y="154781"/>
                          <a:pt x="1859485" y="154495"/>
                          <a:pt x="1859104" y="154305"/>
                        </a:cubicBezTo>
                        <a:cubicBezTo>
                          <a:pt x="1858914" y="154210"/>
                          <a:pt x="1858723" y="154114"/>
                          <a:pt x="1858437" y="154114"/>
                        </a:cubicBezTo>
                        <a:cubicBezTo>
                          <a:pt x="1858057" y="154019"/>
                          <a:pt x="1857485" y="153924"/>
                          <a:pt x="1856914" y="153543"/>
                        </a:cubicBezTo>
                        <a:cubicBezTo>
                          <a:pt x="1855485" y="152781"/>
                          <a:pt x="1854913" y="151447"/>
                          <a:pt x="1854818" y="151066"/>
                        </a:cubicBezTo>
                        <a:cubicBezTo>
                          <a:pt x="1854723" y="150876"/>
                          <a:pt x="1854723" y="150590"/>
                          <a:pt x="1854627" y="150400"/>
                        </a:cubicBezTo>
                        <a:cubicBezTo>
                          <a:pt x="1854532" y="150019"/>
                          <a:pt x="1854437" y="149638"/>
                          <a:pt x="1854151" y="149066"/>
                        </a:cubicBezTo>
                        <a:cubicBezTo>
                          <a:pt x="1854056" y="148780"/>
                          <a:pt x="1853866" y="148780"/>
                          <a:pt x="1853294" y="148876"/>
                        </a:cubicBezTo>
                        <a:cubicBezTo>
                          <a:pt x="1853103" y="148876"/>
                          <a:pt x="1853008" y="148876"/>
                          <a:pt x="1852913" y="148876"/>
                        </a:cubicBezTo>
                        <a:lnTo>
                          <a:pt x="1852723" y="148876"/>
                        </a:lnTo>
                        <a:cubicBezTo>
                          <a:pt x="1852151" y="148876"/>
                          <a:pt x="1851199" y="148971"/>
                          <a:pt x="1850151" y="148209"/>
                        </a:cubicBezTo>
                        <a:cubicBezTo>
                          <a:pt x="1848912" y="147352"/>
                          <a:pt x="1848627" y="146685"/>
                          <a:pt x="1848436" y="145828"/>
                        </a:cubicBezTo>
                        <a:cubicBezTo>
                          <a:pt x="1848341" y="145256"/>
                          <a:pt x="1848151" y="143732"/>
                          <a:pt x="1848055" y="142303"/>
                        </a:cubicBezTo>
                        <a:cubicBezTo>
                          <a:pt x="1848055" y="141922"/>
                          <a:pt x="1847674" y="141541"/>
                          <a:pt x="1847293" y="141256"/>
                        </a:cubicBezTo>
                        <a:cubicBezTo>
                          <a:pt x="1846912" y="140875"/>
                          <a:pt x="1846531" y="140494"/>
                          <a:pt x="1846150" y="140018"/>
                        </a:cubicBezTo>
                        <a:cubicBezTo>
                          <a:pt x="1845293" y="138970"/>
                          <a:pt x="1845293" y="138208"/>
                          <a:pt x="1845198" y="137827"/>
                        </a:cubicBezTo>
                        <a:cubicBezTo>
                          <a:pt x="1844912" y="136970"/>
                          <a:pt x="1845102" y="135255"/>
                          <a:pt x="1845102" y="135255"/>
                        </a:cubicBezTo>
                        <a:cubicBezTo>
                          <a:pt x="1845198" y="134779"/>
                          <a:pt x="1845674" y="133160"/>
                          <a:pt x="1845769" y="132874"/>
                        </a:cubicBezTo>
                        <a:cubicBezTo>
                          <a:pt x="1845960" y="132493"/>
                          <a:pt x="1846245" y="131636"/>
                          <a:pt x="1846245" y="131350"/>
                        </a:cubicBezTo>
                        <a:cubicBezTo>
                          <a:pt x="1846245" y="131159"/>
                          <a:pt x="1846245" y="130969"/>
                          <a:pt x="1846245" y="130683"/>
                        </a:cubicBezTo>
                        <a:cubicBezTo>
                          <a:pt x="1846245" y="130302"/>
                          <a:pt x="1846341" y="129730"/>
                          <a:pt x="1846245" y="129445"/>
                        </a:cubicBezTo>
                        <a:cubicBezTo>
                          <a:pt x="1846150" y="128968"/>
                          <a:pt x="1845960" y="128302"/>
                          <a:pt x="1845865" y="127921"/>
                        </a:cubicBezTo>
                        <a:cubicBezTo>
                          <a:pt x="1845579" y="127921"/>
                          <a:pt x="1845198" y="127921"/>
                          <a:pt x="1845007" y="127921"/>
                        </a:cubicBezTo>
                        <a:lnTo>
                          <a:pt x="1844817" y="127921"/>
                        </a:lnTo>
                        <a:cubicBezTo>
                          <a:pt x="1844626" y="127921"/>
                          <a:pt x="1844341" y="127921"/>
                          <a:pt x="1843960" y="127921"/>
                        </a:cubicBezTo>
                        <a:cubicBezTo>
                          <a:pt x="1843674" y="127921"/>
                          <a:pt x="1843293" y="127921"/>
                          <a:pt x="1843102" y="127921"/>
                        </a:cubicBezTo>
                        <a:cubicBezTo>
                          <a:pt x="1842817" y="127921"/>
                          <a:pt x="1842150" y="127826"/>
                          <a:pt x="1841578" y="127730"/>
                        </a:cubicBezTo>
                        <a:cubicBezTo>
                          <a:pt x="1841197" y="127635"/>
                          <a:pt x="1840721" y="127635"/>
                          <a:pt x="1840531" y="127635"/>
                        </a:cubicBezTo>
                        <a:cubicBezTo>
                          <a:pt x="1839959" y="127635"/>
                          <a:pt x="1838626" y="127349"/>
                          <a:pt x="1838054" y="126873"/>
                        </a:cubicBezTo>
                        <a:cubicBezTo>
                          <a:pt x="1837673" y="126587"/>
                          <a:pt x="1837006" y="125920"/>
                          <a:pt x="1836530" y="125539"/>
                        </a:cubicBezTo>
                        <a:cubicBezTo>
                          <a:pt x="1835768" y="124778"/>
                          <a:pt x="1835863" y="124111"/>
                          <a:pt x="1836054" y="123158"/>
                        </a:cubicBezTo>
                        <a:cubicBezTo>
                          <a:pt x="1836244" y="122301"/>
                          <a:pt x="1836244" y="121158"/>
                          <a:pt x="1836054" y="120682"/>
                        </a:cubicBezTo>
                        <a:cubicBezTo>
                          <a:pt x="1835959" y="120491"/>
                          <a:pt x="1835959" y="120491"/>
                          <a:pt x="1835959" y="120491"/>
                        </a:cubicBezTo>
                        <a:lnTo>
                          <a:pt x="1835863" y="119729"/>
                        </a:lnTo>
                        <a:lnTo>
                          <a:pt x="1835673" y="120587"/>
                        </a:lnTo>
                        <a:cubicBezTo>
                          <a:pt x="1835197" y="120587"/>
                          <a:pt x="1834625" y="120587"/>
                          <a:pt x="1834053" y="120205"/>
                        </a:cubicBezTo>
                        <a:cubicBezTo>
                          <a:pt x="1833292" y="119729"/>
                          <a:pt x="1833006" y="118872"/>
                          <a:pt x="1833292" y="117920"/>
                        </a:cubicBezTo>
                        <a:cubicBezTo>
                          <a:pt x="1833387" y="117729"/>
                          <a:pt x="1833292" y="117539"/>
                          <a:pt x="1833292" y="117157"/>
                        </a:cubicBezTo>
                        <a:cubicBezTo>
                          <a:pt x="1833292" y="116967"/>
                          <a:pt x="1833292" y="116681"/>
                          <a:pt x="1833292" y="116491"/>
                        </a:cubicBezTo>
                        <a:cubicBezTo>
                          <a:pt x="1833292" y="115634"/>
                          <a:pt x="1833673" y="115253"/>
                          <a:pt x="1834053" y="114967"/>
                        </a:cubicBezTo>
                        <a:cubicBezTo>
                          <a:pt x="1834149" y="114872"/>
                          <a:pt x="1834244" y="114872"/>
                          <a:pt x="1834339" y="114776"/>
                        </a:cubicBezTo>
                        <a:cubicBezTo>
                          <a:pt x="1834339" y="114776"/>
                          <a:pt x="1834244" y="114491"/>
                          <a:pt x="1834244" y="114300"/>
                        </a:cubicBezTo>
                        <a:cubicBezTo>
                          <a:pt x="1834149" y="114109"/>
                          <a:pt x="1834149" y="114014"/>
                          <a:pt x="1834149" y="113824"/>
                        </a:cubicBezTo>
                        <a:cubicBezTo>
                          <a:pt x="1834053" y="113347"/>
                          <a:pt x="1833863" y="113157"/>
                          <a:pt x="1833673" y="113062"/>
                        </a:cubicBezTo>
                        <a:cubicBezTo>
                          <a:pt x="1833196" y="112776"/>
                          <a:pt x="1832910" y="112395"/>
                          <a:pt x="1832720" y="112014"/>
                        </a:cubicBezTo>
                        <a:cubicBezTo>
                          <a:pt x="1832529" y="111824"/>
                          <a:pt x="1832434" y="111538"/>
                          <a:pt x="1832244" y="111347"/>
                        </a:cubicBezTo>
                        <a:lnTo>
                          <a:pt x="1831958" y="111062"/>
                        </a:lnTo>
                        <a:cubicBezTo>
                          <a:pt x="1831482" y="110680"/>
                          <a:pt x="1831006" y="110204"/>
                          <a:pt x="1830625" y="109347"/>
                        </a:cubicBezTo>
                        <a:cubicBezTo>
                          <a:pt x="1830243" y="108395"/>
                          <a:pt x="1830053" y="107728"/>
                          <a:pt x="1830148" y="106585"/>
                        </a:cubicBezTo>
                        <a:cubicBezTo>
                          <a:pt x="1830148" y="106394"/>
                          <a:pt x="1830148" y="106394"/>
                          <a:pt x="1830148" y="106394"/>
                        </a:cubicBezTo>
                        <a:cubicBezTo>
                          <a:pt x="1830148" y="106394"/>
                          <a:pt x="1829958" y="106394"/>
                          <a:pt x="1829862" y="106394"/>
                        </a:cubicBezTo>
                        <a:lnTo>
                          <a:pt x="1829577" y="106299"/>
                        </a:lnTo>
                        <a:cubicBezTo>
                          <a:pt x="1829005" y="106109"/>
                          <a:pt x="1828148" y="105823"/>
                          <a:pt x="1827672" y="105251"/>
                        </a:cubicBezTo>
                        <a:cubicBezTo>
                          <a:pt x="1827291" y="104870"/>
                          <a:pt x="1826148" y="103537"/>
                          <a:pt x="1825767" y="102965"/>
                        </a:cubicBezTo>
                        <a:cubicBezTo>
                          <a:pt x="1825481" y="102489"/>
                          <a:pt x="1823767" y="100489"/>
                          <a:pt x="1823004" y="99727"/>
                        </a:cubicBezTo>
                        <a:cubicBezTo>
                          <a:pt x="1822719" y="99346"/>
                          <a:pt x="1821766" y="99155"/>
                          <a:pt x="1821100" y="99060"/>
                        </a:cubicBezTo>
                        <a:cubicBezTo>
                          <a:pt x="1820718" y="98965"/>
                          <a:pt x="1820433" y="98870"/>
                          <a:pt x="1820242" y="98870"/>
                        </a:cubicBezTo>
                        <a:cubicBezTo>
                          <a:pt x="1819480" y="98584"/>
                          <a:pt x="1818623" y="97441"/>
                          <a:pt x="1818147" y="96869"/>
                        </a:cubicBezTo>
                        <a:cubicBezTo>
                          <a:pt x="1817861" y="96679"/>
                          <a:pt x="1817385" y="96393"/>
                          <a:pt x="1817004" y="96012"/>
                        </a:cubicBezTo>
                        <a:cubicBezTo>
                          <a:pt x="1816623" y="95726"/>
                          <a:pt x="1816051" y="95250"/>
                          <a:pt x="1815480" y="95059"/>
                        </a:cubicBezTo>
                        <a:cubicBezTo>
                          <a:pt x="1814337" y="94678"/>
                          <a:pt x="1814242" y="93726"/>
                          <a:pt x="1814051" y="93059"/>
                        </a:cubicBezTo>
                        <a:cubicBezTo>
                          <a:pt x="1813956" y="92774"/>
                          <a:pt x="1813765" y="92297"/>
                          <a:pt x="1813479" y="91821"/>
                        </a:cubicBezTo>
                        <a:cubicBezTo>
                          <a:pt x="1813194" y="91345"/>
                          <a:pt x="1812908" y="90773"/>
                          <a:pt x="1812813" y="90297"/>
                        </a:cubicBezTo>
                        <a:cubicBezTo>
                          <a:pt x="1812718" y="89916"/>
                          <a:pt x="1812622" y="89630"/>
                          <a:pt x="1812432" y="89345"/>
                        </a:cubicBezTo>
                        <a:cubicBezTo>
                          <a:pt x="1812241" y="88773"/>
                          <a:pt x="1811956" y="88201"/>
                          <a:pt x="1811956" y="87535"/>
                        </a:cubicBezTo>
                        <a:cubicBezTo>
                          <a:pt x="1811860" y="86392"/>
                          <a:pt x="1812336" y="84677"/>
                          <a:pt x="1812622" y="83725"/>
                        </a:cubicBezTo>
                        <a:cubicBezTo>
                          <a:pt x="1812908" y="82772"/>
                          <a:pt x="1812908" y="82391"/>
                          <a:pt x="1812813" y="82105"/>
                        </a:cubicBezTo>
                        <a:cubicBezTo>
                          <a:pt x="1812622" y="82105"/>
                          <a:pt x="1812336" y="82296"/>
                          <a:pt x="1812241" y="82391"/>
                        </a:cubicBezTo>
                        <a:cubicBezTo>
                          <a:pt x="1811956" y="82677"/>
                          <a:pt x="1811670" y="82772"/>
                          <a:pt x="1811479" y="82868"/>
                        </a:cubicBezTo>
                        <a:cubicBezTo>
                          <a:pt x="1811384" y="83058"/>
                          <a:pt x="1811289" y="83153"/>
                          <a:pt x="1811193" y="83344"/>
                        </a:cubicBezTo>
                        <a:cubicBezTo>
                          <a:pt x="1811575" y="83915"/>
                          <a:pt x="1811860" y="84773"/>
                          <a:pt x="1811289" y="85439"/>
                        </a:cubicBezTo>
                        <a:cubicBezTo>
                          <a:pt x="1811384" y="85534"/>
                          <a:pt x="1811384" y="86011"/>
                          <a:pt x="1811003" y="86392"/>
                        </a:cubicBezTo>
                        <a:cubicBezTo>
                          <a:pt x="1810622" y="86677"/>
                          <a:pt x="1810051" y="86582"/>
                          <a:pt x="1809860" y="86487"/>
                        </a:cubicBezTo>
                        <a:cubicBezTo>
                          <a:pt x="1808812" y="86201"/>
                          <a:pt x="1808050" y="84963"/>
                          <a:pt x="1807860" y="83344"/>
                        </a:cubicBezTo>
                        <a:cubicBezTo>
                          <a:pt x="1807669" y="82010"/>
                          <a:pt x="1808145" y="81534"/>
                          <a:pt x="1808717" y="81153"/>
                        </a:cubicBezTo>
                        <a:cubicBezTo>
                          <a:pt x="1809098" y="80867"/>
                          <a:pt x="1809479" y="80772"/>
                          <a:pt x="1809955" y="80677"/>
                        </a:cubicBezTo>
                        <a:cubicBezTo>
                          <a:pt x="1810051" y="80677"/>
                          <a:pt x="1810241" y="80677"/>
                          <a:pt x="1810336" y="80581"/>
                        </a:cubicBezTo>
                        <a:cubicBezTo>
                          <a:pt x="1810336" y="80391"/>
                          <a:pt x="1810336" y="80010"/>
                          <a:pt x="1810241" y="79820"/>
                        </a:cubicBezTo>
                        <a:lnTo>
                          <a:pt x="1810146" y="79534"/>
                        </a:lnTo>
                        <a:cubicBezTo>
                          <a:pt x="1810146" y="79439"/>
                          <a:pt x="1810051" y="79343"/>
                          <a:pt x="1810051" y="79248"/>
                        </a:cubicBezTo>
                        <a:cubicBezTo>
                          <a:pt x="1810051" y="79248"/>
                          <a:pt x="1809955" y="79153"/>
                          <a:pt x="1809765" y="79153"/>
                        </a:cubicBezTo>
                        <a:cubicBezTo>
                          <a:pt x="1809479" y="79057"/>
                          <a:pt x="1809098" y="79057"/>
                          <a:pt x="1808622" y="79153"/>
                        </a:cubicBezTo>
                        <a:cubicBezTo>
                          <a:pt x="1808145" y="79153"/>
                          <a:pt x="1807574" y="79248"/>
                          <a:pt x="1807002" y="79153"/>
                        </a:cubicBezTo>
                        <a:cubicBezTo>
                          <a:pt x="1806241" y="79057"/>
                          <a:pt x="1805860" y="78676"/>
                          <a:pt x="1805669" y="78296"/>
                        </a:cubicBezTo>
                        <a:cubicBezTo>
                          <a:pt x="1805193" y="77533"/>
                          <a:pt x="1805383" y="76676"/>
                          <a:pt x="1805478" y="76105"/>
                        </a:cubicBezTo>
                        <a:cubicBezTo>
                          <a:pt x="1805860" y="74771"/>
                          <a:pt x="1806050" y="73819"/>
                          <a:pt x="1806050" y="73628"/>
                        </a:cubicBezTo>
                        <a:cubicBezTo>
                          <a:pt x="1806050" y="73343"/>
                          <a:pt x="1805860" y="73343"/>
                          <a:pt x="1805764" y="73343"/>
                        </a:cubicBezTo>
                        <a:cubicBezTo>
                          <a:pt x="1805288" y="73247"/>
                          <a:pt x="1803954" y="73057"/>
                          <a:pt x="1802907" y="72962"/>
                        </a:cubicBezTo>
                        <a:cubicBezTo>
                          <a:pt x="1801478" y="72866"/>
                          <a:pt x="1800430" y="72009"/>
                          <a:pt x="1800430" y="70866"/>
                        </a:cubicBezTo>
                        <a:cubicBezTo>
                          <a:pt x="1800430" y="70104"/>
                          <a:pt x="1800907" y="69628"/>
                          <a:pt x="1801287" y="69247"/>
                        </a:cubicBezTo>
                        <a:cubicBezTo>
                          <a:pt x="1801383" y="69151"/>
                          <a:pt x="1801573" y="68961"/>
                          <a:pt x="1801573" y="68961"/>
                        </a:cubicBezTo>
                        <a:cubicBezTo>
                          <a:pt x="1801573" y="68961"/>
                          <a:pt x="1801573" y="68675"/>
                          <a:pt x="1801097" y="67913"/>
                        </a:cubicBezTo>
                        <a:cubicBezTo>
                          <a:pt x="1800811" y="67342"/>
                          <a:pt x="1800621" y="66770"/>
                          <a:pt x="1800621" y="66103"/>
                        </a:cubicBezTo>
                        <a:cubicBezTo>
                          <a:pt x="1800621" y="66008"/>
                          <a:pt x="1800621" y="65913"/>
                          <a:pt x="1800430" y="65723"/>
                        </a:cubicBezTo>
                        <a:cubicBezTo>
                          <a:pt x="1800240" y="65723"/>
                          <a:pt x="1800144" y="65818"/>
                          <a:pt x="1799954" y="65818"/>
                        </a:cubicBezTo>
                        <a:cubicBezTo>
                          <a:pt x="1799478" y="65818"/>
                          <a:pt x="1798430" y="65913"/>
                          <a:pt x="1797954" y="64675"/>
                        </a:cubicBezTo>
                        <a:cubicBezTo>
                          <a:pt x="1797859" y="64484"/>
                          <a:pt x="1797573" y="64389"/>
                          <a:pt x="1797287" y="64294"/>
                        </a:cubicBezTo>
                        <a:cubicBezTo>
                          <a:pt x="1796906" y="64103"/>
                          <a:pt x="1796525" y="64008"/>
                          <a:pt x="1796335" y="63627"/>
                        </a:cubicBezTo>
                        <a:cubicBezTo>
                          <a:pt x="1796239" y="63437"/>
                          <a:pt x="1795953" y="63151"/>
                          <a:pt x="1795668" y="62865"/>
                        </a:cubicBezTo>
                        <a:cubicBezTo>
                          <a:pt x="1795192" y="62294"/>
                          <a:pt x="1794620" y="61627"/>
                          <a:pt x="1794334" y="61246"/>
                        </a:cubicBezTo>
                        <a:lnTo>
                          <a:pt x="1794239" y="61055"/>
                        </a:lnTo>
                        <a:cubicBezTo>
                          <a:pt x="1793858" y="60484"/>
                          <a:pt x="1793382" y="59912"/>
                          <a:pt x="1793001" y="59436"/>
                        </a:cubicBezTo>
                        <a:cubicBezTo>
                          <a:pt x="1792620" y="59055"/>
                          <a:pt x="1791191" y="58007"/>
                          <a:pt x="1790810" y="57722"/>
                        </a:cubicBezTo>
                        <a:cubicBezTo>
                          <a:pt x="1790239" y="57341"/>
                          <a:pt x="1789572" y="56578"/>
                          <a:pt x="1789572" y="55626"/>
                        </a:cubicBezTo>
                        <a:cubicBezTo>
                          <a:pt x="1789572" y="55626"/>
                          <a:pt x="1789381" y="55340"/>
                          <a:pt x="1789286" y="55245"/>
                        </a:cubicBezTo>
                        <a:cubicBezTo>
                          <a:pt x="1789000" y="54864"/>
                          <a:pt x="1788619" y="54293"/>
                          <a:pt x="1788429" y="53626"/>
                        </a:cubicBezTo>
                        <a:cubicBezTo>
                          <a:pt x="1788143" y="52102"/>
                          <a:pt x="1789477" y="51530"/>
                          <a:pt x="1789953" y="51340"/>
                        </a:cubicBezTo>
                        <a:cubicBezTo>
                          <a:pt x="1790048" y="51340"/>
                          <a:pt x="1790048" y="51340"/>
                          <a:pt x="1790048" y="51245"/>
                        </a:cubicBezTo>
                        <a:cubicBezTo>
                          <a:pt x="1790048" y="50959"/>
                          <a:pt x="1790048" y="50673"/>
                          <a:pt x="1790048" y="50292"/>
                        </a:cubicBezTo>
                        <a:cubicBezTo>
                          <a:pt x="1790048" y="50006"/>
                          <a:pt x="1790048" y="49721"/>
                          <a:pt x="1790048" y="49435"/>
                        </a:cubicBezTo>
                        <a:cubicBezTo>
                          <a:pt x="1790048" y="49244"/>
                          <a:pt x="1790048" y="48958"/>
                          <a:pt x="1790143" y="48673"/>
                        </a:cubicBezTo>
                        <a:cubicBezTo>
                          <a:pt x="1790143" y="48387"/>
                          <a:pt x="1790239" y="48006"/>
                          <a:pt x="1790239" y="47720"/>
                        </a:cubicBezTo>
                        <a:cubicBezTo>
                          <a:pt x="1789858" y="47530"/>
                          <a:pt x="1789000" y="47149"/>
                          <a:pt x="1788810" y="47149"/>
                        </a:cubicBezTo>
                        <a:cubicBezTo>
                          <a:pt x="1788715" y="47149"/>
                          <a:pt x="1788524" y="47149"/>
                          <a:pt x="1788334" y="47149"/>
                        </a:cubicBezTo>
                        <a:cubicBezTo>
                          <a:pt x="1787476" y="47244"/>
                          <a:pt x="1786905" y="47244"/>
                          <a:pt x="1786428" y="47053"/>
                        </a:cubicBezTo>
                        <a:cubicBezTo>
                          <a:pt x="1786238" y="46958"/>
                          <a:pt x="1785285" y="46863"/>
                          <a:pt x="1784619" y="46863"/>
                        </a:cubicBezTo>
                        <a:cubicBezTo>
                          <a:pt x="1784047" y="46863"/>
                          <a:pt x="1782428" y="46863"/>
                          <a:pt x="1781857" y="45339"/>
                        </a:cubicBezTo>
                        <a:cubicBezTo>
                          <a:pt x="1781380" y="43910"/>
                          <a:pt x="1782237" y="42767"/>
                          <a:pt x="1782618" y="42386"/>
                        </a:cubicBezTo>
                        <a:cubicBezTo>
                          <a:pt x="1782809" y="42101"/>
                          <a:pt x="1783190" y="41720"/>
                          <a:pt x="1783476" y="41434"/>
                        </a:cubicBezTo>
                        <a:cubicBezTo>
                          <a:pt x="1783285" y="41434"/>
                          <a:pt x="1783095" y="41434"/>
                          <a:pt x="1782904" y="41434"/>
                        </a:cubicBezTo>
                        <a:lnTo>
                          <a:pt x="1782618" y="41434"/>
                        </a:lnTo>
                        <a:cubicBezTo>
                          <a:pt x="1782142" y="41434"/>
                          <a:pt x="1781571" y="41434"/>
                          <a:pt x="1781094" y="40767"/>
                        </a:cubicBezTo>
                        <a:cubicBezTo>
                          <a:pt x="1780714" y="40196"/>
                          <a:pt x="1780618" y="39338"/>
                          <a:pt x="1780999" y="38291"/>
                        </a:cubicBezTo>
                        <a:cubicBezTo>
                          <a:pt x="1781094" y="38005"/>
                          <a:pt x="1781094" y="37719"/>
                          <a:pt x="1780809" y="37052"/>
                        </a:cubicBezTo>
                        <a:cubicBezTo>
                          <a:pt x="1780618" y="36671"/>
                          <a:pt x="1779666" y="35719"/>
                          <a:pt x="1779190" y="35243"/>
                        </a:cubicBezTo>
                        <a:cubicBezTo>
                          <a:pt x="1778618" y="34671"/>
                          <a:pt x="1778332" y="34385"/>
                          <a:pt x="1778142" y="34195"/>
                        </a:cubicBezTo>
                        <a:cubicBezTo>
                          <a:pt x="1778142" y="34290"/>
                          <a:pt x="1777856" y="34290"/>
                          <a:pt x="1777761" y="34385"/>
                        </a:cubicBezTo>
                        <a:lnTo>
                          <a:pt x="1777570" y="34480"/>
                        </a:lnTo>
                        <a:cubicBezTo>
                          <a:pt x="1777189" y="34766"/>
                          <a:pt x="1776237" y="35433"/>
                          <a:pt x="1775570" y="34671"/>
                        </a:cubicBezTo>
                        <a:cubicBezTo>
                          <a:pt x="1775094" y="34195"/>
                          <a:pt x="1775094" y="33338"/>
                          <a:pt x="1775094" y="32195"/>
                        </a:cubicBezTo>
                        <a:lnTo>
                          <a:pt x="1775094" y="31718"/>
                        </a:lnTo>
                        <a:cubicBezTo>
                          <a:pt x="1775094" y="31528"/>
                          <a:pt x="1774618" y="31147"/>
                          <a:pt x="1774332" y="30956"/>
                        </a:cubicBezTo>
                        <a:cubicBezTo>
                          <a:pt x="1774141" y="30861"/>
                          <a:pt x="1773665" y="30671"/>
                          <a:pt x="1773189" y="30385"/>
                        </a:cubicBezTo>
                        <a:cubicBezTo>
                          <a:pt x="1772712" y="30099"/>
                          <a:pt x="1772141" y="29813"/>
                          <a:pt x="1771665" y="29623"/>
                        </a:cubicBezTo>
                        <a:cubicBezTo>
                          <a:pt x="1771569" y="30194"/>
                          <a:pt x="1771284" y="30671"/>
                          <a:pt x="1770712" y="30956"/>
                        </a:cubicBezTo>
                        <a:cubicBezTo>
                          <a:pt x="1770045" y="31242"/>
                          <a:pt x="1768998" y="31147"/>
                          <a:pt x="1768045" y="29908"/>
                        </a:cubicBezTo>
                        <a:cubicBezTo>
                          <a:pt x="1767569" y="29242"/>
                          <a:pt x="1766426" y="27718"/>
                          <a:pt x="1766712" y="26289"/>
                        </a:cubicBezTo>
                        <a:cubicBezTo>
                          <a:pt x="1766998" y="25051"/>
                          <a:pt x="1768141" y="24955"/>
                          <a:pt x="1768712" y="24860"/>
                        </a:cubicBezTo>
                        <a:cubicBezTo>
                          <a:pt x="1768807" y="24860"/>
                          <a:pt x="1768902" y="24860"/>
                          <a:pt x="1768998" y="24860"/>
                        </a:cubicBezTo>
                        <a:cubicBezTo>
                          <a:pt x="1768902" y="24765"/>
                          <a:pt x="1768712" y="24479"/>
                          <a:pt x="1768617" y="24289"/>
                        </a:cubicBezTo>
                        <a:cubicBezTo>
                          <a:pt x="1768236" y="23813"/>
                          <a:pt x="1767950" y="23336"/>
                          <a:pt x="1767855" y="22860"/>
                        </a:cubicBezTo>
                        <a:cubicBezTo>
                          <a:pt x="1767664" y="22003"/>
                          <a:pt x="1768522" y="21431"/>
                          <a:pt x="1769188" y="21050"/>
                        </a:cubicBezTo>
                        <a:cubicBezTo>
                          <a:pt x="1769093" y="20955"/>
                          <a:pt x="1768902" y="20955"/>
                          <a:pt x="1768712" y="20860"/>
                        </a:cubicBezTo>
                        <a:cubicBezTo>
                          <a:pt x="1768522" y="20765"/>
                          <a:pt x="1768236" y="20669"/>
                          <a:pt x="1768141" y="20669"/>
                        </a:cubicBezTo>
                        <a:cubicBezTo>
                          <a:pt x="1768045" y="20860"/>
                          <a:pt x="1767950" y="21146"/>
                          <a:pt x="1767855" y="21336"/>
                        </a:cubicBezTo>
                        <a:cubicBezTo>
                          <a:pt x="1767760" y="21622"/>
                          <a:pt x="1767664" y="21812"/>
                          <a:pt x="1767569" y="22003"/>
                        </a:cubicBezTo>
                        <a:cubicBezTo>
                          <a:pt x="1767378" y="22479"/>
                          <a:pt x="1766998" y="22670"/>
                          <a:pt x="1766712" y="22765"/>
                        </a:cubicBezTo>
                        <a:cubicBezTo>
                          <a:pt x="1766331" y="22860"/>
                          <a:pt x="1765854" y="22765"/>
                          <a:pt x="1765378" y="22479"/>
                        </a:cubicBezTo>
                        <a:cubicBezTo>
                          <a:pt x="1764997" y="22289"/>
                          <a:pt x="1764711" y="21907"/>
                          <a:pt x="1764331" y="21526"/>
                        </a:cubicBezTo>
                        <a:cubicBezTo>
                          <a:pt x="1764140" y="21336"/>
                          <a:pt x="1764045" y="21146"/>
                          <a:pt x="1763854" y="21050"/>
                        </a:cubicBezTo>
                        <a:cubicBezTo>
                          <a:pt x="1763187" y="20383"/>
                          <a:pt x="1762616" y="19907"/>
                          <a:pt x="1762330" y="19812"/>
                        </a:cubicBezTo>
                        <a:cubicBezTo>
                          <a:pt x="1761664" y="19431"/>
                          <a:pt x="1760902" y="18383"/>
                          <a:pt x="1760616" y="17717"/>
                        </a:cubicBezTo>
                        <a:cubicBezTo>
                          <a:pt x="1760425" y="17717"/>
                          <a:pt x="1760235" y="17812"/>
                          <a:pt x="1760140" y="17812"/>
                        </a:cubicBezTo>
                        <a:cubicBezTo>
                          <a:pt x="1759949" y="17907"/>
                          <a:pt x="1759759" y="17907"/>
                          <a:pt x="1759568" y="17907"/>
                        </a:cubicBezTo>
                        <a:cubicBezTo>
                          <a:pt x="1759377" y="18002"/>
                          <a:pt x="1759282" y="18098"/>
                          <a:pt x="1759092" y="18383"/>
                        </a:cubicBezTo>
                        <a:lnTo>
                          <a:pt x="1758997" y="18574"/>
                        </a:lnTo>
                        <a:cubicBezTo>
                          <a:pt x="1758806" y="18955"/>
                          <a:pt x="1758425" y="19145"/>
                          <a:pt x="1758235" y="19241"/>
                        </a:cubicBezTo>
                        <a:cubicBezTo>
                          <a:pt x="1758139" y="19241"/>
                          <a:pt x="1758044" y="19336"/>
                          <a:pt x="1758044" y="19336"/>
                        </a:cubicBezTo>
                        <a:cubicBezTo>
                          <a:pt x="1757758" y="19812"/>
                          <a:pt x="1757377" y="20193"/>
                          <a:pt x="1756901" y="20193"/>
                        </a:cubicBezTo>
                        <a:cubicBezTo>
                          <a:pt x="1756520" y="20288"/>
                          <a:pt x="1756044" y="20098"/>
                          <a:pt x="1755758" y="19812"/>
                        </a:cubicBezTo>
                        <a:cubicBezTo>
                          <a:pt x="1755282" y="19336"/>
                          <a:pt x="1754996" y="17812"/>
                          <a:pt x="1754901" y="17240"/>
                        </a:cubicBezTo>
                        <a:cubicBezTo>
                          <a:pt x="1754901" y="16383"/>
                          <a:pt x="1755568" y="15811"/>
                          <a:pt x="1755949" y="15621"/>
                        </a:cubicBezTo>
                        <a:cubicBezTo>
                          <a:pt x="1756044" y="15621"/>
                          <a:pt x="1756044" y="15526"/>
                          <a:pt x="1756139" y="15526"/>
                        </a:cubicBezTo>
                        <a:cubicBezTo>
                          <a:pt x="1756425" y="15240"/>
                          <a:pt x="1756329" y="15050"/>
                          <a:pt x="1756329" y="14954"/>
                        </a:cubicBezTo>
                        <a:cubicBezTo>
                          <a:pt x="1756139" y="14383"/>
                          <a:pt x="1756234" y="13906"/>
                          <a:pt x="1756234" y="13621"/>
                        </a:cubicBezTo>
                        <a:cubicBezTo>
                          <a:pt x="1756139" y="13621"/>
                          <a:pt x="1755949" y="13621"/>
                          <a:pt x="1755853" y="13621"/>
                        </a:cubicBezTo>
                        <a:lnTo>
                          <a:pt x="1755568" y="13621"/>
                        </a:lnTo>
                        <a:cubicBezTo>
                          <a:pt x="1754901" y="13526"/>
                          <a:pt x="1754234" y="13049"/>
                          <a:pt x="1753853" y="12668"/>
                        </a:cubicBezTo>
                        <a:cubicBezTo>
                          <a:pt x="1753758" y="12573"/>
                          <a:pt x="1753662" y="12478"/>
                          <a:pt x="1753567" y="12478"/>
                        </a:cubicBezTo>
                        <a:cubicBezTo>
                          <a:pt x="1753186" y="12287"/>
                          <a:pt x="1753091" y="11906"/>
                          <a:pt x="1752901" y="11621"/>
                        </a:cubicBezTo>
                        <a:cubicBezTo>
                          <a:pt x="1752710" y="11335"/>
                          <a:pt x="1752615" y="10954"/>
                          <a:pt x="1752234" y="10763"/>
                        </a:cubicBezTo>
                        <a:cubicBezTo>
                          <a:pt x="1751948" y="10573"/>
                          <a:pt x="1750615" y="10477"/>
                          <a:pt x="1748519" y="10573"/>
                        </a:cubicBezTo>
                        <a:cubicBezTo>
                          <a:pt x="1748233" y="10573"/>
                          <a:pt x="1747948" y="10573"/>
                          <a:pt x="1747852" y="10573"/>
                        </a:cubicBezTo>
                        <a:cubicBezTo>
                          <a:pt x="1746995" y="10573"/>
                          <a:pt x="1746328" y="10192"/>
                          <a:pt x="1745852" y="9906"/>
                        </a:cubicBezTo>
                        <a:cubicBezTo>
                          <a:pt x="1745757" y="9906"/>
                          <a:pt x="1745757" y="9906"/>
                          <a:pt x="1745566" y="9906"/>
                        </a:cubicBezTo>
                        <a:cubicBezTo>
                          <a:pt x="1745376" y="9906"/>
                          <a:pt x="1745185" y="9906"/>
                          <a:pt x="1744804" y="9906"/>
                        </a:cubicBezTo>
                        <a:cubicBezTo>
                          <a:pt x="1743947" y="9906"/>
                          <a:pt x="1743376" y="9716"/>
                          <a:pt x="1742709" y="9430"/>
                        </a:cubicBezTo>
                        <a:lnTo>
                          <a:pt x="1742328" y="9239"/>
                        </a:lnTo>
                        <a:cubicBezTo>
                          <a:pt x="1741756" y="8953"/>
                          <a:pt x="1741090" y="8668"/>
                          <a:pt x="1740804" y="8477"/>
                        </a:cubicBezTo>
                        <a:cubicBezTo>
                          <a:pt x="1740423" y="8287"/>
                          <a:pt x="1739089" y="8096"/>
                          <a:pt x="1738613" y="8096"/>
                        </a:cubicBezTo>
                        <a:cubicBezTo>
                          <a:pt x="1738137" y="8096"/>
                          <a:pt x="1736708" y="8287"/>
                          <a:pt x="1736327" y="8382"/>
                        </a:cubicBezTo>
                        <a:cubicBezTo>
                          <a:pt x="1735946" y="8477"/>
                          <a:pt x="1734993" y="8763"/>
                          <a:pt x="1734517" y="9049"/>
                        </a:cubicBezTo>
                        <a:cubicBezTo>
                          <a:pt x="1734327" y="9144"/>
                          <a:pt x="1734041" y="9334"/>
                          <a:pt x="1733851" y="9525"/>
                        </a:cubicBezTo>
                        <a:cubicBezTo>
                          <a:pt x="1733469" y="9811"/>
                          <a:pt x="1732993" y="10192"/>
                          <a:pt x="1732612" y="10287"/>
                        </a:cubicBezTo>
                        <a:cubicBezTo>
                          <a:pt x="1732327" y="10382"/>
                          <a:pt x="1731945" y="10573"/>
                          <a:pt x="1731755" y="11049"/>
                        </a:cubicBezTo>
                        <a:cubicBezTo>
                          <a:pt x="1731755" y="11144"/>
                          <a:pt x="1731850" y="11335"/>
                          <a:pt x="1732136" y="11621"/>
                        </a:cubicBezTo>
                        <a:lnTo>
                          <a:pt x="1732327" y="11811"/>
                        </a:lnTo>
                        <a:cubicBezTo>
                          <a:pt x="1732708" y="12287"/>
                          <a:pt x="1733279" y="13145"/>
                          <a:pt x="1732708" y="13906"/>
                        </a:cubicBezTo>
                        <a:cubicBezTo>
                          <a:pt x="1732422" y="14383"/>
                          <a:pt x="1731850" y="14573"/>
                          <a:pt x="1731374" y="14573"/>
                        </a:cubicBezTo>
                        <a:cubicBezTo>
                          <a:pt x="1730898" y="14573"/>
                          <a:pt x="1730517" y="14383"/>
                          <a:pt x="1730231" y="14097"/>
                        </a:cubicBezTo>
                        <a:cubicBezTo>
                          <a:pt x="1730136" y="14002"/>
                          <a:pt x="1730041" y="13811"/>
                          <a:pt x="1729850" y="13621"/>
                        </a:cubicBezTo>
                        <a:cubicBezTo>
                          <a:pt x="1729660" y="13430"/>
                          <a:pt x="1729469" y="13145"/>
                          <a:pt x="1729278" y="12859"/>
                        </a:cubicBezTo>
                        <a:cubicBezTo>
                          <a:pt x="1729278" y="12954"/>
                          <a:pt x="1728707" y="13145"/>
                          <a:pt x="1728421" y="13240"/>
                        </a:cubicBezTo>
                        <a:lnTo>
                          <a:pt x="1727945" y="13430"/>
                        </a:lnTo>
                        <a:cubicBezTo>
                          <a:pt x="1726802" y="13811"/>
                          <a:pt x="1726040" y="13335"/>
                          <a:pt x="1725659" y="13049"/>
                        </a:cubicBezTo>
                        <a:cubicBezTo>
                          <a:pt x="1724897" y="12573"/>
                          <a:pt x="1725087" y="11811"/>
                          <a:pt x="1725183" y="11525"/>
                        </a:cubicBezTo>
                        <a:cubicBezTo>
                          <a:pt x="1725183" y="11525"/>
                          <a:pt x="1725183" y="11430"/>
                          <a:pt x="1725183" y="11430"/>
                        </a:cubicBezTo>
                        <a:cubicBezTo>
                          <a:pt x="1724992" y="11335"/>
                          <a:pt x="1724611" y="11240"/>
                          <a:pt x="1723754" y="11335"/>
                        </a:cubicBezTo>
                        <a:cubicBezTo>
                          <a:pt x="1723087" y="11335"/>
                          <a:pt x="1722516" y="11621"/>
                          <a:pt x="1721944" y="11906"/>
                        </a:cubicBezTo>
                        <a:cubicBezTo>
                          <a:pt x="1721563" y="12097"/>
                          <a:pt x="1721087" y="12287"/>
                          <a:pt x="1720706" y="12382"/>
                        </a:cubicBezTo>
                        <a:cubicBezTo>
                          <a:pt x="1719849" y="12573"/>
                          <a:pt x="1719182" y="12382"/>
                          <a:pt x="1718610" y="12192"/>
                        </a:cubicBezTo>
                        <a:cubicBezTo>
                          <a:pt x="1718420" y="12097"/>
                          <a:pt x="1718229" y="12097"/>
                          <a:pt x="1718229" y="12097"/>
                        </a:cubicBezTo>
                        <a:cubicBezTo>
                          <a:pt x="1717563" y="12001"/>
                          <a:pt x="1716991" y="11906"/>
                          <a:pt x="1716325" y="11335"/>
                        </a:cubicBezTo>
                        <a:cubicBezTo>
                          <a:pt x="1716134" y="11144"/>
                          <a:pt x="1716134" y="11144"/>
                          <a:pt x="1716134" y="11144"/>
                        </a:cubicBezTo>
                        <a:cubicBezTo>
                          <a:pt x="1715943" y="11144"/>
                          <a:pt x="1715848" y="11144"/>
                          <a:pt x="1715658" y="11049"/>
                        </a:cubicBezTo>
                        <a:cubicBezTo>
                          <a:pt x="1714991" y="10858"/>
                          <a:pt x="1714610" y="10287"/>
                          <a:pt x="1714419" y="9906"/>
                        </a:cubicBezTo>
                        <a:cubicBezTo>
                          <a:pt x="1714324" y="9811"/>
                          <a:pt x="1714324" y="9716"/>
                          <a:pt x="1714229" y="9620"/>
                        </a:cubicBezTo>
                        <a:cubicBezTo>
                          <a:pt x="1713848" y="9334"/>
                          <a:pt x="1712895" y="8287"/>
                          <a:pt x="1712515" y="7810"/>
                        </a:cubicBezTo>
                        <a:cubicBezTo>
                          <a:pt x="1712515" y="7810"/>
                          <a:pt x="1712229" y="7429"/>
                          <a:pt x="1710514" y="6477"/>
                        </a:cubicBezTo>
                        <a:cubicBezTo>
                          <a:pt x="1710038" y="6191"/>
                          <a:pt x="1709943" y="6191"/>
                          <a:pt x="1709562" y="6382"/>
                        </a:cubicBezTo>
                        <a:cubicBezTo>
                          <a:pt x="1709276" y="6477"/>
                          <a:pt x="1708990" y="6858"/>
                          <a:pt x="1708704" y="7144"/>
                        </a:cubicBezTo>
                        <a:cubicBezTo>
                          <a:pt x="1708324" y="7525"/>
                          <a:pt x="1707943" y="8001"/>
                          <a:pt x="1707466" y="8096"/>
                        </a:cubicBezTo>
                        <a:cubicBezTo>
                          <a:pt x="1706514" y="8382"/>
                          <a:pt x="1705942" y="7810"/>
                          <a:pt x="1705561" y="7525"/>
                        </a:cubicBezTo>
                        <a:cubicBezTo>
                          <a:pt x="1705466" y="7429"/>
                          <a:pt x="1705466" y="7429"/>
                          <a:pt x="1705371" y="7334"/>
                        </a:cubicBezTo>
                        <a:cubicBezTo>
                          <a:pt x="1705085" y="7144"/>
                          <a:pt x="1704894" y="6763"/>
                          <a:pt x="1704799" y="6477"/>
                        </a:cubicBezTo>
                        <a:cubicBezTo>
                          <a:pt x="1704799" y="6382"/>
                          <a:pt x="1704704" y="6286"/>
                          <a:pt x="1704704" y="6286"/>
                        </a:cubicBezTo>
                        <a:cubicBezTo>
                          <a:pt x="1704418" y="6477"/>
                          <a:pt x="1704133" y="6668"/>
                          <a:pt x="1703752" y="6668"/>
                        </a:cubicBezTo>
                        <a:cubicBezTo>
                          <a:pt x="1703085" y="6668"/>
                          <a:pt x="1702513" y="6096"/>
                          <a:pt x="1701942" y="5525"/>
                        </a:cubicBezTo>
                        <a:cubicBezTo>
                          <a:pt x="1701751" y="5334"/>
                          <a:pt x="1701656" y="5239"/>
                          <a:pt x="1701561" y="5144"/>
                        </a:cubicBezTo>
                        <a:cubicBezTo>
                          <a:pt x="1701180" y="4858"/>
                          <a:pt x="1700418" y="4477"/>
                          <a:pt x="1699751" y="4096"/>
                        </a:cubicBezTo>
                        <a:cubicBezTo>
                          <a:pt x="1699465" y="4001"/>
                          <a:pt x="1699179" y="3810"/>
                          <a:pt x="1698989" y="3715"/>
                        </a:cubicBezTo>
                        <a:cubicBezTo>
                          <a:pt x="1698418" y="3429"/>
                          <a:pt x="1697941" y="3524"/>
                          <a:pt x="1697370" y="3620"/>
                        </a:cubicBezTo>
                        <a:cubicBezTo>
                          <a:pt x="1696798" y="3810"/>
                          <a:pt x="1696132" y="3715"/>
                          <a:pt x="1695655" y="3620"/>
                        </a:cubicBezTo>
                        <a:cubicBezTo>
                          <a:pt x="1694703" y="3524"/>
                          <a:pt x="1694322" y="3620"/>
                          <a:pt x="1694131" y="3620"/>
                        </a:cubicBezTo>
                        <a:cubicBezTo>
                          <a:pt x="1693655" y="3620"/>
                          <a:pt x="1693465" y="3620"/>
                          <a:pt x="1693084" y="3334"/>
                        </a:cubicBezTo>
                        <a:cubicBezTo>
                          <a:pt x="1692893" y="3239"/>
                          <a:pt x="1692607" y="3048"/>
                          <a:pt x="1692036" y="2667"/>
                        </a:cubicBezTo>
                        <a:cubicBezTo>
                          <a:pt x="1691845" y="2572"/>
                          <a:pt x="1691655" y="2381"/>
                          <a:pt x="1691464" y="2191"/>
                        </a:cubicBezTo>
                        <a:cubicBezTo>
                          <a:pt x="1691178" y="1905"/>
                          <a:pt x="1690988" y="1810"/>
                          <a:pt x="1690798" y="1810"/>
                        </a:cubicBezTo>
                        <a:lnTo>
                          <a:pt x="1690798" y="2191"/>
                        </a:lnTo>
                        <a:lnTo>
                          <a:pt x="1690512" y="2572"/>
                        </a:lnTo>
                        <a:cubicBezTo>
                          <a:pt x="1690226" y="2857"/>
                          <a:pt x="1689845" y="2857"/>
                          <a:pt x="1689464" y="2857"/>
                        </a:cubicBezTo>
                        <a:cubicBezTo>
                          <a:pt x="1689178" y="2857"/>
                          <a:pt x="1688893" y="2857"/>
                          <a:pt x="1688511" y="2857"/>
                        </a:cubicBezTo>
                        <a:cubicBezTo>
                          <a:pt x="1688321" y="2857"/>
                          <a:pt x="1688035" y="3048"/>
                          <a:pt x="1687845" y="3143"/>
                        </a:cubicBezTo>
                        <a:cubicBezTo>
                          <a:pt x="1687273" y="3429"/>
                          <a:pt x="1686607" y="3715"/>
                          <a:pt x="1685749" y="3715"/>
                        </a:cubicBezTo>
                        <a:lnTo>
                          <a:pt x="1685368" y="3715"/>
                        </a:lnTo>
                        <a:cubicBezTo>
                          <a:pt x="1684987" y="3715"/>
                          <a:pt x="1684416" y="3715"/>
                          <a:pt x="1683940" y="3715"/>
                        </a:cubicBezTo>
                        <a:cubicBezTo>
                          <a:pt x="1683654" y="3715"/>
                          <a:pt x="1683273" y="3620"/>
                          <a:pt x="1682797" y="3524"/>
                        </a:cubicBezTo>
                        <a:cubicBezTo>
                          <a:pt x="1682225" y="3429"/>
                          <a:pt x="1681463" y="3334"/>
                          <a:pt x="1681177" y="3429"/>
                        </a:cubicBezTo>
                        <a:cubicBezTo>
                          <a:pt x="1680701" y="3620"/>
                          <a:pt x="1679939" y="4667"/>
                          <a:pt x="1679749" y="5334"/>
                        </a:cubicBezTo>
                        <a:cubicBezTo>
                          <a:pt x="1679463" y="6286"/>
                          <a:pt x="1678701" y="7049"/>
                          <a:pt x="1677748" y="7049"/>
                        </a:cubicBezTo>
                        <a:cubicBezTo>
                          <a:pt x="1677272" y="7049"/>
                          <a:pt x="1676510" y="7144"/>
                          <a:pt x="1675843" y="7239"/>
                        </a:cubicBezTo>
                        <a:cubicBezTo>
                          <a:pt x="1675462" y="7334"/>
                          <a:pt x="1674986" y="7620"/>
                          <a:pt x="1674510" y="7906"/>
                        </a:cubicBezTo>
                        <a:lnTo>
                          <a:pt x="1674034" y="8192"/>
                        </a:lnTo>
                        <a:cubicBezTo>
                          <a:pt x="1673462" y="8573"/>
                          <a:pt x="1672986" y="8858"/>
                          <a:pt x="1672605" y="9430"/>
                        </a:cubicBezTo>
                        <a:cubicBezTo>
                          <a:pt x="1672128" y="10097"/>
                          <a:pt x="1671081" y="10573"/>
                          <a:pt x="1669652" y="10763"/>
                        </a:cubicBezTo>
                        <a:cubicBezTo>
                          <a:pt x="1669271" y="10858"/>
                          <a:pt x="1668318" y="11049"/>
                          <a:pt x="1667461" y="11240"/>
                        </a:cubicBezTo>
                        <a:cubicBezTo>
                          <a:pt x="1666890" y="11335"/>
                          <a:pt x="1666318" y="11525"/>
                          <a:pt x="1666033" y="11621"/>
                        </a:cubicBezTo>
                        <a:lnTo>
                          <a:pt x="1665270" y="11811"/>
                        </a:lnTo>
                        <a:cubicBezTo>
                          <a:pt x="1664509" y="12001"/>
                          <a:pt x="1662985" y="12287"/>
                          <a:pt x="1662603" y="12478"/>
                        </a:cubicBezTo>
                        <a:cubicBezTo>
                          <a:pt x="1661842" y="12859"/>
                          <a:pt x="1661365" y="12954"/>
                          <a:pt x="1660508" y="12954"/>
                        </a:cubicBezTo>
                        <a:cubicBezTo>
                          <a:pt x="1660413" y="12954"/>
                          <a:pt x="1660318" y="13049"/>
                          <a:pt x="1660318" y="13145"/>
                        </a:cubicBezTo>
                        <a:cubicBezTo>
                          <a:pt x="1660127" y="13430"/>
                          <a:pt x="1659841" y="13716"/>
                          <a:pt x="1659270" y="13906"/>
                        </a:cubicBezTo>
                        <a:cubicBezTo>
                          <a:pt x="1658127" y="14288"/>
                          <a:pt x="1656603" y="13335"/>
                          <a:pt x="1656222" y="12954"/>
                        </a:cubicBezTo>
                        <a:cubicBezTo>
                          <a:pt x="1656127" y="12859"/>
                          <a:pt x="1656031" y="12764"/>
                          <a:pt x="1655841" y="12573"/>
                        </a:cubicBezTo>
                        <a:cubicBezTo>
                          <a:pt x="1655650" y="12382"/>
                          <a:pt x="1655460" y="12192"/>
                          <a:pt x="1655365" y="12001"/>
                        </a:cubicBezTo>
                        <a:cubicBezTo>
                          <a:pt x="1655269" y="12097"/>
                          <a:pt x="1655269" y="12097"/>
                          <a:pt x="1655174" y="12192"/>
                        </a:cubicBezTo>
                        <a:cubicBezTo>
                          <a:pt x="1655079" y="12287"/>
                          <a:pt x="1654984" y="12382"/>
                          <a:pt x="1654888" y="12478"/>
                        </a:cubicBezTo>
                        <a:cubicBezTo>
                          <a:pt x="1654888" y="12478"/>
                          <a:pt x="1654793" y="12668"/>
                          <a:pt x="1654698" y="12764"/>
                        </a:cubicBezTo>
                        <a:cubicBezTo>
                          <a:pt x="1654507" y="13049"/>
                          <a:pt x="1654317" y="13526"/>
                          <a:pt x="1653841" y="13906"/>
                        </a:cubicBezTo>
                        <a:cubicBezTo>
                          <a:pt x="1653174" y="14573"/>
                          <a:pt x="1652507" y="14478"/>
                          <a:pt x="1652031" y="14288"/>
                        </a:cubicBezTo>
                        <a:cubicBezTo>
                          <a:pt x="1651745" y="14192"/>
                          <a:pt x="1651554" y="14192"/>
                          <a:pt x="1651174" y="14192"/>
                        </a:cubicBezTo>
                        <a:cubicBezTo>
                          <a:pt x="1650983" y="14288"/>
                          <a:pt x="1650888" y="14669"/>
                          <a:pt x="1650793" y="14954"/>
                        </a:cubicBezTo>
                        <a:cubicBezTo>
                          <a:pt x="1650697" y="15430"/>
                          <a:pt x="1650507" y="15907"/>
                          <a:pt x="1650221" y="16383"/>
                        </a:cubicBezTo>
                        <a:cubicBezTo>
                          <a:pt x="1649364" y="17431"/>
                          <a:pt x="1648126" y="17431"/>
                          <a:pt x="1647364" y="17335"/>
                        </a:cubicBezTo>
                        <a:lnTo>
                          <a:pt x="1647173" y="17335"/>
                        </a:lnTo>
                        <a:cubicBezTo>
                          <a:pt x="1646506" y="17335"/>
                          <a:pt x="1645649" y="17431"/>
                          <a:pt x="1645363" y="17621"/>
                        </a:cubicBezTo>
                        <a:cubicBezTo>
                          <a:pt x="1644887" y="17907"/>
                          <a:pt x="1644220" y="18002"/>
                          <a:pt x="1643649" y="18098"/>
                        </a:cubicBezTo>
                        <a:cubicBezTo>
                          <a:pt x="1643458" y="18098"/>
                          <a:pt x="1643173" y="18098"/>
                          <a:pt x="1642982" y="18193"/>
                        </a:cubicBezTo>
                        <a:cubicBezTo>
                          <a:pt x="1642696" y="18288"/>
                          <a:pt x="1641744" y="19145"/>
                          <a:pt x="1641363" y="19526"/>
                        </a:cubicBezTo>
                        <a:cubicBezTo>
                          <a:pt x="1641172" y="19717"/>
                          <a:pt x="1640886" y="19907"/>
                          <a:pt x="1640791" y="20002"/>
                        </a:cubicBezTo>
                        <a:cubicBezTo>
                          <a:pt x="1640029" y="20574"/>
                          <a:pt x="1639648" y="20860"/>
                          <a:pt x="1638601" y="20765"/>
                        </a:cubicBezTo>
                        <a:cubicBezTo>
                          <a:pt x="1638410" y="20765"/>
                          <a:pt x="1638029" y="20955"/>
                          <a:pt x="1637267" y="21907"/>
                        </a:cubicBezTo>
                        <a:lnTo>
                          <a:pt x="1637077" y="22098"/>
                        </a:lnTo>
                        <a:cubicBezTo>
                          <a:pt x="1636600" y="22670"/>
                          <a:pt x="1635172" y="23527"/>
                          <a:pt x="1634886" y="23717"/>
                        </a:cubicBezTo>
                        <a:cubicBezTo>
                          <a:pt x="1634600" y="23908"/>
                          <a:pt x="1634219" y="24098"/>
                          <a:pt x="1633933" y="24289"/>
                        </a:cubicBezTo>
                        <a:cubicBezTo>
                          <a:pt x="1633362" y="24670"/>
                          <a:pt x="1632790" y="24955"/>
                          <a:pt x="1632124" y="25241"/>
                        </a:cubicBezTo>
                        <a:cubicBezTo>
                          <a:pt x="1631171" y="25718"/>
                          <a:pt x="1630409" y="26003"/>
                          <a:pt x="1629171" y="26003"/>
                        </a:cubicBezTo>
                        <a:cubicBezTo>
                          <a:pt x="1628885" y="26003"/>
                          <a:pt x="1628790" y="26003"/>
                          <a:pt x="1628790" y="26003"/>
                        </a:cubicBezTo>
                        <a:cubicBezTo>
                          <a:pt x="1628790" y="26099"/>
                          <a:pt x="1628790" y="26289"/>
                          <a:pt x="1628694" y="26384"/>
                        </a:cubicBezTo>
                        <a:cubicBezTo>
                          <a:pt x="1628599" y="26479"/>
                          <a:pt x="1628599" y="26575"/>
                          <a:pt x="1628504" y="26670"/>
                        </a:cubicBezTo>
                        <a:cubicBezTo>
                          <a:pt x="1628314" y="27051"/>
                          <a:pt x="1628123" y="27432"/>
                          <a:pt x="1627552" y="27718"/>
                        </a:cubicBezTo>
                        <a:cubicBezTo>
                          <a:pt x="1627170" y="27908"/>
                          <a:pt x="1626980" y="28003"/>
                          <a:pt x="1626599" y="28289"/>
                        </a:cubicBezTo>
                        <a:cubicBezTo>
                          <a:pt x="1626123" y="28575"/>
                          <a:pt x="1625361" y="28766"/>
                          <a:pt x="1624789" y="28766"/>
                        </a:cubicBezTo>
                        <a:cubicBezTo>
                          <a:pt x="1624408" y="28766"/>
                          <a:pt x="1623837" y="28861"/>
                          <a:pt x="1623646" y="28956"/>
                        </a:cubicBezTo>
                        <a:cubicBezTo>
                          <a:pt x="1622884" y="29432"/>
                          <a:pt x="1622313" y="29337"/>
                          <a:pt x="1621836" y="28670"/>
                        </a:cubicBezTo>
                        <a:lnTo>
                          <a:pt x="1621646" y="28480"/>
                        </a:lnTo>
                        <a:cubicBezTo>
                          <a:pt x="1621646" y="28384"/>
                          <a:pt x="1621551" y="28289"/>
                          <a:pt x="1621456" y="28194"/>
                        </a:cubicBezTo>
                        <a:cubicBezTo>
                          <a:pt x="1621456" y="28194"/>
                          <a:pt x="1621360" y="28289"/>
                          <a:pt x="1621360" y="28384"/>
                        </a:cubicBezTo>
                        <a:cubicBezTo>
                          <a:pt x="1621265" y="28575"/>
                          <a:pt x="1621075" y="28766"/>
                          <a:pt x="1620884" y="28956"/>
                        </a:cubicBezTo>
                        <a:cubicBezTo>
                          <a:pt x="1620312" y="29527"/>
                          <a:pt x="1619360" y="29432"/>
                          <a:pt x="1618693" y="29432"/>
                        </a:cubicBezTo>
                        <a:cubicBezTo>
                          <a:pt x="1618503" y="29432"/>
                          <a:pt x="1618217" y="29432"/>
                          <a:pt x="1618217" y="29432"/>
                        </a:cubicBezTo>
                        <a:cubicBezTo>
                          <a:pt x="1618122" y="29432"/>
                          <a:pt x="1617931" y="29527"/>
                          <a:pt x="1617741" y="29623"/>
                        </a:cubicBezTo>
                        <a:cubicBezTo>
                          <a:pt x="1617360" y="29813"/>
                          <a:pt x="1616788" y="30004"/>
                          <a:pt x="1616217" y="30099"/>
                        </a:cubicBezTo>
                        <a:cubicBezTo>
                          <a:pt x="1616122" y="30099"/>
                          <a:pt x="1616026" y="30099"/>
                          <a:pt x="1615836" y="30385"/>
                        </a:cubicBezTo>
                        <a:cubicBezTo>
                          <a:pt x="1615645" y="30575"/>
                          <a:pt x="1615455" y="30766"/>
                          <a:pt x="1615264" y="30956"/>
                        </a:cubicBezTo>
                        <a:cubicBezTo>
                          <a:pt x="1615264" y="30956"/>
                          <a:pt x="1615264" y="30956"/>
                          <a:pt x="1615264" y="31051"/>
                        </a:cubicBezTo>
                        <a:cubicBezTo>
                          <a:pt x="1615360" y="31528"/>
                          <a:pt x="1615169" y="32004"/>
                          <a:pt x="1614978" y="32385"/>
                        </a:cubicBezTo>
                        <a:cubicBezTo>
                          <a:pt x="1614883" y="32576"/>
                          <a:pt x="1614883" y="32671"/>
                          <a:pt x="1614788" y="32766"/>
                        </a:cubicBezTo>
                        <a:cubicBezTo>
                          <a:pt x="1614598" y="33623"/>
                          <a:pt x="1613645" y="34195"/>
                          <a:pt x="1613264" y="34385"/>
                        </a:cubicBezTo>
                        <a:cubicBezTo>
                          <a:pt x="1613074" y="34480"/>
                          <a:pt x="1613074" y="34576"/>
                          <a:pt x="1612788" y="34957"/>
                        </a:cubicBezTo>
                        <a:cubicBezTo>
                          <a:pt x="1612693" y="35147"/>
                          <a:pt x="1612597" y="35338"/>
                          <a:pt x="1612502" y="35528"/>
                        </a:cubicBezTo>
                        <a:cubicBezTo>
                          <a:pt x="1612407" y="35719"/>
                          <a:pt x="1612407" y="35719"/>
                          <a:pt x="1612407" y="35719"/>
                        </a:cubicBezTo>
                        <a:cubicBezTo>
                          <a:pt x="1612407" y="35909"/>
                          <a:pt x="1612502" y="36100"/>
                          <a:pt x="1612502" y="36290"/>
                        </a:cubicBezTo>
                        <a:cubicBezTo>
                          <a:pt x="1612502" y="36957"/>
                          <a:pt x="1612407" y="37433"/>
                          <a:pt x="1611740" y="38100"/>
                        </a:cubicBezTo>
                        <a:cubicBezTo>
                          <a:pt x="1611550" y="38291"/>
                          <a:pt x="1611550" y="38481"/>
                          <a:pt x="1611454" y="38767"/>
                        </a:cubicBezTo>
                        <a:cubicBezTo>
                          <a:pt x="1611454" y="38862"/>
                          <a:pt x="1611454" y="39052"/>
                          <a:pt x="1611359" y="39148"/>
                        </a:cubicBezTo>
                        <a:cubicBezTo>
                          <a:pt x="1611264" y="39815"/>
                          <a:pt x="1610692" y="40196"/>
                          <a:pt x="1610121" y="40576"/>
                        </a:cubicBezTo>
                        <a:cubicBezTo>
                          <a:pt x="1609930" y="40672"/>
                          <a:pt x="1609740" y="40862"/>
                          <a:pt x="1609644" y="40957"/>
                        </a:cubicBezTo>
                        <a:cubicBezTo>
                          <a:pt x="1609168" y="41434"/>
                          <a:pt x="1608787" y="42005"/>
                          <a:pt x="1608692" y="42196"/>
                        </a:cubicBezTo>
                        <a:cubicBezTo>
                          <a:pt x="1608597" y="42863"/>
                          <a:pt x="1607835" y="44291"/>
                          <a:pt x="1607263" y="44863"/>
                        </a:cubicBezTo>
                        <a:cubicBezTo>
                          <a:pt x="1606977" y="45149"/>
                          <a:pt x="1606501" y="45720"/>
                          <a:pt x="1606120" y="46863"/>
                        </a:cubicBezTo>
                        <a:cubicBezTo>
                          <a:pt x="1605644" y="48101"/>
                          <a:pt x="1605168" y="48577"/>
                          <a:pt x="1604501" y="48958"/>
                        </a:cubicBezTo>
                        <a:cubicBezTo>
                          <a:pt x="1604596" y="48958"/>
                          <a:pt x="1604596" y="49149"/>
                          <a:pt x="1604596" y="49244"/>
                        </a:cubicBezTo>
                        <a:cubicBezTo>
                          <a:pt x="1604596" y="49435"/>
                          <a:pt x="1604596" y="49530"/>
                          <a:pt x="1604596" y="49721"/>
                        </a:cubicBezTo>
                        <a:cubicBezTo>
                          <a:pt x="1604596" y="50959"/>
                          <a:pt x="1603739" y="51340"/>
                          <a:pt x="1603263" y="51435"/>
                        </a:cubicBezTo>
                        <a:cubicBezTo>
                          <a:pt x="1603263" y="51530"/>
                          <a:pt x="1603263" y="51626"/>
                          <a:pt x="1603263" y="51721"/>
                        </a:cubicBezTo>
                        <a:cubicBezTo>
                          <a:pt x="1603263" y="52864"/>
                          <a:pt x="1602406" y="53435"/>
                          <a:pt x="1601834" y="53816"/>
                        </a:cubicBezTo>
                        <a:cubicBezTo>
                          <a:pt x="1601548" y="54007"/>
                          <a:pt x="1601262" y="54674"/>
                          <a:pt x="1601072" y="55054"/>
                        </a:cubicBezTo>
                        <a:cubicBezTo>
                          <a:pt x="1600977" y="55245"/>
                          <a:pt x="1600977" y="55340"/>
                          <a:pt x="1600882" y="55435"/>
                        </a:cubicBezTo>
                        <a:cubicBezTo>
                          <a:pt x="1600501" y="56198"/>
                          <a:pt x="1599739" y="56293"/>
                          <a:pt x="1599167" y="56388"/>
                        </a:cubicBezTo>
                        <a:cubicBezTo>
                          <a:pt x="1598977" y="56483"/>
                          <a:pt x="1598595" y="56959"/>
                          <a:pt x="1598405" y="57245"/>
                        </a:cubicBezTo>
                        <a:cubicBezTo>
                          <a:pt x="1598119" y="57912"/>
                          <a:pt x="1597643" y="58007"/>
                          <a:pt x="1597452" y="58102"/>
                        </a:cubicBezTo>
                        <a:cubicBezTo>
                          <a:pt x="1597357" y="58102"/>
                          <a:pt x="1597262" y="58198"/>
                          <a:pt x="1597072" y="58293"/>
                        </a:cubicBezTo>
                        <a:cubicBezTo>
                          <a:pt x="1597072" y="58388"/>
                          <a:pt x="1597262" y="59150"/>
                          <a:pt x="1597643" y="59626"/>
                        </a:cubicBezTo>
                        <a:cubicBezTo>
                          <a:pt x="1598310" y="60579"/>
                          <a:pt x="1598310" y="62008"/>
                          <a:pt x="1598215" y="62675"/>
                        </a:cubicBezTo>
                        <a:cubicBezTo>
                          <a:pt x="1598215" y="62675"/>
                          <a:pt x="1598119" y="63246"/>
                          <a:pt x="1598881" y="65627"/>
                        </a:cubicBezTo>
                        <a:cubicBezTo>
                          <a:pt x="1598881" y="65627"/>
                          <a:pt x="1598881" y="65723"/>
                          <a:pt x="1598881" y="65723"/>
                        </a:cubicBezTo>
                        <a:cubicBezTo>
                          <a:pt x="1598977" y="65723"/>
                          <a:pt x="1599167" y="65723"/>
                          <a:pt x="1599262" y="65627"/>
                        </a:cubicBezTo>
                        <a:lnTo>
                          <a:pt x="1599643" y="65532"/>
                        </a:lnTo>
                        <a:cubicBezTo>
                          <a:pt x="1600215" y="65437"/>
                          <a:pt x="1600691" y="65437"/>
                          <a:pt x="1601167" y="65437"/>
                        </a:cubicBezTo>
                        <a:cubicBezTo>
                          <a:pt x="1601453" y="65437"/>
                          <a:pt x="1601643" y="65437"/>
                          <a:pt x="1601834" y="65437"/>
                        </a:cubicBezTo>
                        <a:cubicBezTo>
                          <a:pt x="1602025" y="65437"/>
                          <a:pt x="1602406" y="65056"/>
                          <a:pt x="1603358" y="63818"/>
                        </a:cubicBezTo>
                        <a:cubicBezTo>
                          <a:pt x="1604120" y="62770"/>
                          <a:pt x="1605835" y="62675"/>
                          <a:pt x="1607263" y="62675"/>
                        </a:cubicBezTo>
                        <a:cubicBezTo>
                          <a:pt x="1607549" y="62579"/>
                          <a:pt x="1607930" y="62103"/>
                          <a:pt x="1608216" y="61817"/>
                        </a:cubicBezTo>
                        <a:lnTo>
                          <a:pt x="1608406" y="61531"/>
                        </a:lnTo>
                        <a:cubicBezTo>
                          <a:pt x="1609264" y="60484"/>
                          <a:pt x="1610692" y="61436"/>
                          <a:pt x="1611645" y="62008"/>
                        </a:cubicBezTo>
                        <a:cubicBezTo>
                          <a:pt x="1611835" y="62103"/>
                          <a:pt x="1612026" y="62198"/>
                          <a:pt x="1612121" y="62294"/>
                        </a:cubicBezTo>
                        <a:cubicBezTo>
                          <a:pt x="1612788" y="62579"/>
                          <a:pt x="1613454" y="62770"/>
                          <a:pt x="1613645" y="62770"/>
                        </a:cubicBezTo>
                        <a:cubicBezTo>
                          <a:pt x="1614217" y="62770"/>
                          <a:pt x="1614598" y="62960"/>
                          <a:pt x="1615074" y="63341"/>
                        </a:cubicBezTo>
                        <a:cubicBezTo>
                          <a:pt x="1615169" y="63437"/>
                          <a:pt x="1615455" y="63532"/>
                          <a:pt x="1615931" y="63532"/>
                        </a:cubicBezTo>
                        <a:cubicBezTo>
                          <a:pt x="1616502" y="63532"/>
                          <a:pt x="1616884" y="63913"/>
                          <a:pt x="1617169" y="64103"/>
                        </a:cubicBezTo>
                        <a:cubicBezTo>
                          <a:pt x="1617169" y="64103"/>
                          <a:pt x="1617169" y="64103"/>
                          <a:pt x="1617265" y="64199"/>
                        </a:cubicBezTo>
                        <a:cubicBezTo>
                          <a:pt x="1618503" y="63818"/>
                          <a:pt x="1618979" y="64389"/>
                          <a:pt x="1619074" y="64865"/>
                        </a:cubicBezTo>
                        <a:cubicBezTo>
                          <a:pt x="1619360" y="65723"/>
                          <a:pt x="1618789" y="66294"/>
                          <a:pt x="1618408" y="66675"/>
                        </a:cubicBezTo>
                        <a:cubicBezTo>
                          <a:pt x="1618312" y="66770"/>
                          <a:pt x="1618312" y="66770"/>
                          <a:pt x="1618217" y="66866"/>
                        </a:cubicBezTo>
                        <a:cubicBezTo>
                          <a:pt x="1618312" y="66961"/>
                          <a:pt x="1618408" y="67056"/>
                          <a:pt x="1618408" y="67151"/>
                        </a:cubicBezTo>
                        <a:cubicBezTo>
                          <a:pt x="1618598" y="67532"/>
                          <a:pt x="1618693" y="68104"/>
                          <a:pt x="1618408" y="68675"/>
                        </a:cubicBezTo>
                        <a:cubicBezTo>
                          <a:pt x="1618312" y="68866"/>
                          <a:pt x="1618312" y="68961"/>
                          <a:pt x="1618217" y="69056"/>
                        </a:cubicBezTo>
                        <a:cubicBezTo>
                          <a:pt x="1618217" y="69056"/>
                          <a:pt x="1618217" y="69056"/>
                          <a:pt x="1618217" y="69056"/>
                        </a:cubicBezTo>
                        <a:cubicBezTo>
                          <a:pt x="1618217" y="69056"/>
                          <a:pt x="1618217" y="69151"/>
                          <a:pt x="1618408" y="69532"/>
                        </a:cubicBezTo>
                        <a:cubicBezTo>
                          <a:pt x="1618979" y="70676"/>
                          <a:pt x="1618408" y="72009"/>
                          <a:pt x="1618122" y="72676"/>
                        </a:cubicBezTo>
                        <a:cubicBezTo>
                          <a:pt x="1618122" y="72771"/>
                          <a:pt x="1618027" y="72866"/>
                          <a:pt x="1618027" y="72962"/>
                        </a:cubicBezTo>
                        <a:cubicBezTo>
                          <a:pt x="1618027" y="73343"/>
                          <a:pt x="1617550" y="74676"/>
                          <a:pt x="1617550" y="74676"/>
                        </a:cubicBezTo>
                        <a:cubicBezTo>
                          <a:pt x="1617645" y="74867"/>
                          <a:pt x="1617645" y="75057"/>
                          <a:pt x="1617741" y="75248"/>
                        </a:cubicBezTo>
                        <a:cubicBezTo>
                          <a:pt x="1617836" y="75628"/>
                          <a:pt x="1618312" y="76200"/>
                          <a:pt x="1618503" y="76295"/>
                        </a:cubicBezTo>
                        <a:cubicBezTo>
                          <a:pt x="1618503" y="76295"/>
                          <a:pt x="1618598" y="76295"/>
                          <a:pt x="1618789" y="76391"/>
                        </a:cubicBezTo>
                        <a:cubicBezTo>
                          <a:pt x="1619265" y="76581"/>
                          <a:pt x="1620027" y="76772"/>
                          <a:pt x="1620312" y="77438"/>
                        </a:cubicBezTo>
                        <a:cubicBezTo>
                          <a:pt x="1620408" y="77629"/>
                          <a:pt x="1620693" y="77724"/>
                          <a:pt x="1620979" y="77724"/>
                        </a:cubicBezTo>
                        <a:cubicBezTo>
                          <a:pt x="1621456" y="77724"/>
                          <a:pt x="1621741" y="77819"/>
                          <a:pt x="1621932" y="78105"/>
                        </a:cubicBezTo>
                        <a:cubicBezTo>
                          <a:pt x="1622313" y="78581"/>
                          <a:pt x="1622218" y="79248"/>
                          <a:pt x="1622122" y="79915"/>
                        </a:cubicBezTo>
                        <a:cubicBezTo>
                          <a:pt x="1622027" y="80296"/>
                          <a:pt x="1622884" y="81153"/>
                          <a:pt x="1623170" y="81439"/>
                        </a:cubicBezTo>
                        <a:cubicBezTo>
                          <a:pt x="1623265" y="81534"/>
                          <a:pt x="1623360" y="81629"/>
                          <a:pt x="1623456" y="81725"/>
                        </a:cubicBezTo>
                        <a:cubicBezTo>
                          <a:pt x="1624123" y="82582"/>
                          <a:pt x="1623837" y="83439"/>
                          <a:pt x="1623646" y="83820"/>
                        </a:cubicBezTo>
                        <a:cubicBezTo>
                          <a:pt x="1623551" y="83915"/>
                          <a:pt x="1623646" y="84011"/>
                          <a:pt x="1623742" y="84201"/>
                        </a:cubicBezTo>
                        <a:cubicBezTo>
                          <a:pt x="1624218" y="84868"/>
                          <a:pt x="1624027" y="85820"/>
                          <a:pt x="1623456" y="86677"/>
                        </a:cubicBezTo>
                        <a:cubicBezTo>
                          <a:pt x="1623360" y="86868"/>
                          <a:pt x="1623265" y="87058"/>
                          <a:pt x="1623170" y="87344"/>
                        </a:cubicBezTo>
                        <a:cubicBezTo>
                          <a:pt x="1622979" y="87725"/>
                          <a:pt x="1622789" y="88201"/>
                          <a:pt x="1622503" y="88582"/>
                        </a:cubicBezTo>
                        <a:cubicBezTo>
                          <a:pt x="1622408" y="88773"/>
                          <a:pt x="1622218" y="88964"/>
                          <a:pt x="1622979" y="89821"/>
                        </a:cubicBezTo>
                        <a:cubicBezTo>
                          <a:pt x="1623932" y="90869"/>
                          <a:pt x="1623837" y="92202"/>
                          <a:pt x="1622789" y="93345"/>
                        </a:cubicBezTo>
                        <a:cubicBezTo>
                          <a:pt x="1622599" y="93536"/>
                          <a:pt x="1622599" y="93536"/>
                          <a:pt x="1622694" y="93821"/>
                        </a:cubicBezTo>
                        <a:cubicBezTo>
                          <a:pt x="1622694" y="94012"/>
                          <a:pt x="1622789" y="94393"/>
                          <a:pt x="1622599" y="94774"/>
                        </a:cubicBezTo>
                        <a:cubicBezTo>
                          <a:pt x="1622313" y="95536"/>
                          <a:pt x="1620789" y="96584"/>
                          <a:pt x="1619836" y="96869"/>
                        </a:cubicBezTo>
                        <a:cubicBezTo>
                          <a:pt x="1619836" y="97060"/>
                          <a:pt x="1619836" y="97155"/>
                          <a:pt x="1619836" y="97250"/>
                        </a:cubicBezTo>
                        <a:cubicBezTo>
                          <a:pt x="1619836" y="98393"/>
                          <a:pt x="1618789" y="98393"/>
                          <a:pt x="1618408" y="98393"/>
                        </a:cubicBezTo>
                        <a:cubicBezTo>
                          <a:pt x="1618217" y="98393"/>
                          <a:pt x="1618027" y="98393"/>
                          <a:pt x="1617836" y="98393"/>
                        </a:cubicBezTo>
                        <a:cubicBezTo>
                          <a:pt x="1617836" y="98584"/>
                          <a:pt x="1617931" y="98774"/>
                          <a:pt x="1617931" y="98965"/>
                        </a:cubicBezTo>
                        <a:cubicBezTo>
                          <a:pt x="1617931" y="100108"/>
                          <a:pt x="1616979" y="100584"/>
                          <a:pt x="1616407" y="100679"/>
                        </a:cubicBezTo>
                        <a:cubicBezTo>
                          <a:pt x="1616217" y="100774"/>
                          <a:pt x="1616122" y="100774"/>
                          <a:pt x="1616026" y="100870"/>
                        </a:cubicBezTo>
                        <a:cubicBezTo>
                          <a:pt x="1616122" y="100965"/>
                          <a:pt x="1616122" y="101155"/>
                          <a:pt x="1616122" y="101251"/>
                        </a:cubicBezTo>
                        <a:cubicBezTo>
                          <a:pt x="1616122" y="101727"/>
                          <a:pt x="1615741" y="102108"/>
                          <a:pt x="1615455" y="102489"/>
                        </a:cubicBezTo>
                        <a:cubicBezTo>
                          <a:pt x="1615360" y="102584"/>
                          <a:pt x="1615264" y="102680"/>
                          <a:pt x="1615169" y="102775"/>
                        </a:cubicBezTo>
                        <a:cubicBezTo>
                          <a:pt x="1614978" y="103251"/>
                          <a:pt x="1614598" y="103441"/>
                          <a:pt x="1614121" y="103727"/>
                        </a:cubicBezTo>
                        <a:lnTo>
                          <a:pt x="1613931" y="103822"/>
                        </a:lnTo>
                        <a:cubicBezTo>
                          <a:pt x="1613645" y="104013"/>
                          <a:pt x="1613645" y="104108"/>
                          <a:pt x="1613645" y="104394"/>
                        </a:cubicBezTo>
                        <a:cubicBezTo>
                          <a:pt x="1613550" y="105251"/>
                          <a:pt x="1613074" y="105632"/>
                          <a:pt x="1612788" y="105823"/>
                        </a:cubicBezTo>
                        <a:cubicBezTo>
                          <a:pt x="1612788" y="105823"/>
                          <a:pt x="1612788" y="105918"/>
                          <a:pt x="1612693" y="106013"/>
                        </a:cubicBezTo>
                        <a:cubicBezTo>
                          <a:pt x="1612597" y="106299"/>
                          <a:pt x="1612407" y="106585"/>
                          <a:pt x="1612026" y="106966"/>
                        </a:cubicBezTo>
                        <a:cubicBezTo>
                          <a:pt x="1611835" y="107156"/>
                          <a:pt x="1611645" y="107442"/>
                          <a:pt x="1611550" y="107823"/>
                        </a:cubicBezTo>
                        <a:cubicBezTo>
                          <a:pt x="1611454" y="108109"/>
                          <a:pt x="1611073" y="108966"/>
                          <a:pt x="1610502" y="109538"/>
                        </a:cubicBezTo>
                        <a:cubicBezTo>
                          <a:pt x="1609930" y="110109"/>
                          <a:pt x="1609073" y="110204"/>
                          <a:pt x="1608311" y="110109"/>
                        </a:cubicBezTo>
                        <a:cubicBezTo>
                          <a:pt x="1608406" y="110490"/>
                          <a:pt x="1608406" y="111062"/>
                          <a:pt x="1607930" y="111633"/>
                        </a:cubicBezTo>
                        <a:cubicBezTo>
                          <a:pt x="1607740" y="111824"/>
                          <a:pt x="1607549" y="112014"/>
                          <a:pt x="1607549" y="112490"/>
                        </a:cubicBezTo>
                        <a:cubicBezTo>
                          <a:pt x="1607549" y="113157"/>
                          <a:pt x="1607549" y="113728"/>
                          <a:pt x="1607740" y="114014"/>
                        </a:cubicBezTo>
                        <a:cubicBezTo>
                          <a:pt x="1608025" y="114586"/>
                          <a:pt x="1607930" y="115538"/>
                          <a:pt x="1607549" y="116967"/>
                        </a:cubicBezTo>
                        <a:cubicBezTo>
                          <a:pt x="1607454" y="117348"/>
                          <a:pt x="1607168" y="117634"/>
                          <a:pt x="1606882" y="118015"/>
                        </a:cubicBezTo>
                        <a:cubicBezTo>
                          <a:pt x="1606692" y="118205"/>
                          <a:pt x="1606406" y="118491"/>
                          <a:pt x="1606406" y="118682"/>
                        </a:cubicBezTo>
                        <a:cubicBezTo>
                          <a:pt x="1606406" y="118967"/>
                          <a:pt x="1606692" y="119443"/>
                          <a:pt x="1606787" y="119634"/>
                        </a:cubicBezTo>
                        <a:cubicBezTo>
                          <a:pt x="1607454" y="120205"/>
                          <a:pt x="1606977" y="121063"/>
                          <a:pt x="1606787" y="121444"/>
                        </a:cubicBezTo>
                        <a:cubicBezTo>
                          <a:pt x="1606692" y="121634"/>
                          <a:pt x="1606597" y="121730"/>
                          <a:pt x="1606597" y="121920"/>
                        </a:cubicBezTo>
                        <a:cubicBezTo>
                          <a:pt x="1606597" y="121920"/>
                          <a:pt x="1606692" y="122015"/>
                          <a:pt x="1606692" y="122015"/>
                        </a:cubicBezTo>
                        <a:cubicBezTo>
                          <a:pt x="1606882" y="122301"/>
                          <a:pt x="1607073" y="122777"/>
                          <a:pt x="1606977" y="123349"/>
                        </a:cubicBezTo>
                        <a:cubicBezTo>
                          <a:pt x="1606787" y="124111"/>
                          <a:pt x="1606025" y="124301"/>
                          <a:pt x="1605644" y="124397"/>
                        </a:cubicBezTo>
                        <a:cubicBezTo>
                          <a:pt x="1605644" y="124397"/>
                          <a:pt x="1605644" y="124397"/>
                          <a:pt x="1605549" y="124397"/>
                        </a:cubicBezTo>
                        <a:cubicBezTo>
                          <a:pt x="1606120" y="124682"/>
                          <a:pt x="1606216" y="125063"/>
                          <a:pt x="1606311" y="125349"/>
                        </a:cubicBezTo>
                        <a:cubicBezTo>
                          <a:pt x="1606406" y="126016"/>
                          <a:pt x="1605739" y="126492"/>
                          <a:pt x="1605263" y="126778"/>
                        </a:cubicBezTo>
                        <a:cubicBezTo>
                          <a:pt x="1605168" y="126873"/>
                          <a:pt x="1604977" y="126968"/>
                          <a:pt x="1604977" y="127064"/>
                        </a:cubicBezTo>
                        <a:cubicBezTo>
                          <a:pt x="1604977" y="127159"/>
                          <a:pt x="1605073" y="127730"/>
                          <a:pt x="1605168" y="127921"/>
                        </a:cubicBezTo>
                        <a:cubicBezTo>
                          <a:pt x="1605549" y="129159"/>
                          <a:pt x="1604215" y="129730"/>
                          <a:pt x="1603644" y="129921"/>
                        </a:cubicBezTo>
                        <a:cubicBezTo>
                          <a:pt x="1603549" y="129921"/>
                          <a:pt x="1603453" y="130016"/>
                          <a:pt x="1603453" y="130016"/>
                        </a:cubicBezTo>
                        <a:cubicBezTo>
                          <a:pt x="1603644" y="130588"/>
                          <a:pt x="1603453" y="131159"/>
                          <a:pt x="1603358" y="131445"/>
                        </a:cubicBezTo>
                        <a:cubicBezTo>
                          <a:pt x="1603453" y="131540"/>
                          <a:pt x="1603549" y="131636"/>
                          <a:pt x="1603549" y="131636"/>
                        </a:cubicBezTo>
                        <a:cubicBezTo>
                          <a:pt x="1604120" y="132112"/>
                          <a:pt x="1604120" y="132778"/>
                          <a:pt x="1603929" y="133255"/>
                        </a:cubicBezTo>
                        <a:cubicBezTo>
                          <a:pt x="1603739" y="133731"/>
                          <a:pt x="1603263" y="134017"/>
                          <a:pt x="1602786" y="134017"/>
                        </a:cubicBezTo>
                        <a:cubicBezTo>
                          <a:pt x="1602786" y="134112"/>
                          <a:pt x="1602882" y="134207"/>
                          <a:pt x="1602882" y="134207"/>
                        </a:cubicBezTo>
                        <a:lnTo>
                          <a:pt x="1602977" y="134493"/>
                        </a:lnTo>
                        <a:cubicBezTo>
                          <a:pt x="1603263" y="135064"/>
                          <a:pt x="1603263" y="135541"/>
                          <a:pt x="1603263" y="135826"/>
                        </a:cubicBezTo>
                        <a:cubicBezTo>
                          <a:pt x="1603453" y="136493"/>
                          <a:pt x="1603168" y="137065"/>
                          <a:pt x="1602977" y="137541"/>
                        </a:cubicBezTo>
                        <a:cubicBezTo>
                          <a:pt x="1602882" y="137636"/>
                          <a:pt x="1602882" y="137732"/>
                          <a:pt x="1602882" y="137827"/>
                        </a:cubicBezTo>
                        <a:cubicBezTo>
                          <a:pt x="1602882" y="137922"/>
                          <a:pt x="1602882" y="138017"/>
                          <a:pt x="1602882" y="138017"/>
                        </a:cubicBezTo>
                        <a:cubicBezTo>
                          <a:pt x="1603358" y="138589"/>
                          <a:pt x="1603358" y="139637"/>
                          <a:pt x="1602691" y="140113"/>
                        </a:cubicBezTo>
                        <a:cubicBezTo>
                          <a:pt x="1602596" y="140208"/>
                          <a:pt x="1602501" y="140589"/>
                          <a:pt x="1602501" y="140684"/>
                        </a:cubicBezTo>
                        <a:cubicBezTo>
                          <a:pt x="1602501" y="141161"/>
                          <a:pt x="1602310" y="141446"/>
                          <a:pt x="1602120" y="141732"/>
                        </a:cubicBezTo>
                        <a:cubicBezTo>
                          <a:pt x="1602025" y="141827"/>
                          <a:pt x="1602025" y="141922"/>
                          <a:pt x="1601929" y="142018"/>
                        </a:cubicBezTo>
                        <a:cubicBezTo>
                          <a:pt x="1601834" y="142208"/>
                          <a:pt x="1601739" y="142303"/>
                          <a:pt x="1601739" y="142399"/>
                        </a:cubicBezTo>
                        <a:cubicBezTo>
                          <a:pt x="1602025" y="143447"/>
                          <a:pt x="1600596" y="143923"/>
                          <a:pt x="1599929" y="144209"/>
                        </a:cubicBezTo>
                        <a:cubicBezTo>
                          <a:pt x="1599929" y="144209"/>
                          <a:pt x="1599929" y="144304"/>
                          <a:pt x="1599929" y="144304"/>
                        </a:cubicBezTo>
                        <a:cubicBezTo>
                          <a:pt x="1599834" y="144494"/>
                          <a:pt x="1599834" y="144685"/>
                          <a:pt x="1599643" y="144875"/>
                        </a:cubicBezTo>
                        <a:lnTo>
                          <a:pt x="1599548" y="145066"/>
                        </a:lnTo>
                        <a:cubicBezTo>
                          <a:pt x="1599453" y="145256"/>
                          <a:pt x="1599262" y="145542"/>
                          <a:pt x="1599262" y="145637"/>
                        </a:cubicBezTo>
                        <a:cubicBezTo>
                          <a:pt x="1599262" y="146304"/>
                          <a:pt x="1598881" y="147638"/>
                          <a:pt x="1598595" y="148114"/>
                        </a:cubicBezTo>
                        <a:cubicBezTo>
                          <a:pt x="1598405" y="148590"/>
                          <a:pt x="1597643" y="149924"/>
                          <a:pt x="1597167" y="150495"/>
                        </a:cubicBezTo>
                        <a:cubicBezTo>
                          <a:pt x="1597167" y="150590"/>
                          <a:pt x="1597262" y="151257"/>
                          <a:pt x="1597357" y="151447"/>
                        </a:cubicBezTo>
                        <a:cubicBezTo>
                          <a:pt x="1597357" y="151638"/>
                          <a:pt x="1597452" y="151828"/>
                          <a:pt x="1597452" y="151924"/>
                        </a:cubicBezTo>
                        <a:cubicBezTo>
                          <a:pt x="1597452" y="152114"/>
                          <a:pt x="1597643" y="152400"/>
                          <a:pt x="1597834" y="152591"/>
                        </a:cubicBezTo>
                        <a:lnTo>
                          <a:pt x="1598024" y="152876"/>
                        </a:lnTo>
                        <a:cubicBezTo>
                          <a:pt x="1598215" y="153257"/>
                          <a:pt x="1598310" y="153829"/>
                          <a:pt x="1598310" y="154495"/>
                        </a:cubicBezTo>
                        <a:cubicBezTo>
                          <a:pt x="1598310" y="154781"/>
                          <a:pt x="1598310" y="155162"/>
                          <a:pt x="1598405" y="155353"/>
                        </a:cubicBezTo>
                        <a:cubicBezTo>
                          <a:pt x="1598500" y="156115"/>
                          <a:pt x="1598119" y="156877"/>
                          <a:pt x="1597834" y="157258"/>
                        </a:cubicBezTo>
                        <a:cubicBezTo>
                          <a:pt x="1597738" y="157353"/>
                          <a:pt x="1597738" y="157448"/>
                          <a:pt x="1597738" y="157448"/>
                        </a:cubicBezTo>
                        <a:cubicBezTo>
                          <a:pt x="1597643" y="157829"/>
                          <a:pt x="1597357" y="158782"/>
                          <a:pt x="1597357" y="159068"/>
                        </a:cubicBezTo>
                        <a:cubicBezTo>
                          <a:pt x="1597357" y="160020"/>
                          <a:pt x="1596405" y="160306"/>
                          <a:pt x="1596024" y="160496"/>
                        </a:cubicBezTo>
                        <a:lnTo>
                          <a:pt x="1595643" y="160687"/>
                        </a:lnTo>
                        <a:cubicBezTo>
                          <a:pt x="1595643" y="160687"/>
                          <a:pt x="1595643" y="160687"/>
                          <a:pt x="1595643" y="160687"/>
                        </a:cubicBezTo>
                        <a:cubicBezTo>
                          <a:pt x="1595738" y="161449"/>
                          <a:pt x="1595357" y="162020"/>
                          <a:pt x="1595262" y="162211"/>
                        </a:cubicBezTo>
                        <a:cubicBezTo>
                          <a:pt x="1595262" y="162306"/>
                          <a:pt x="1595167" y="162306"/>
                          <a:pt x="1595167" y="162401"/>
                        </a:cubicBezTo>
                        <a:cubicBezTo>
                          <a:pt x="1594976" y="162782"/>
                          <a:pt x="1594690" y="163449"/>
                          <a:pt x="1594024" y="163639"/>
                        </a:cubicBezTo>
                        <a:cubicBezTo>
                          <a:pt x="1593928" y="163639"/>
                          <a:pt x="1593738" y="163925"/>
                          <a:pt x="1593547" y="164116"/>
                        </a:cubicBezTo>
                        <a:lnTo>
                          <a:pt x="1593357" y="164306"/>
                        </a:lnTo>
                        <a:cubicBezTo>
                          <a:pt x="1593357" y="164497"/>
                          <a:pt x="1593452" y="164783"/>
                          <a:pt x="1593547" y="164878"/>
                        </a:cubicBezTo>
                        <a:cubicBezTo>
                          <a:pt x="1593643" y="165068"/>
                          <a:pt x="1593643" y="165164"/>
                          <a:pt x="1593738" y="165354"/>
                        </a:cubicBezTo>
                        <a:cubicBezTo>
                          <a:pt x="1593928" y="165926"/>
                          <a:pt x="1593643" y="166402"/>
                          <a:pt x="1593547" y="166783"/>
                        </a:cubicBezTo>
                        <a:cubicBezTo>
                          <a:pt x="1593452" y="166878"/>
                          <a:pt x="1593452" y="167068"/>
                          <a:pt x="1593452" y="167164"/>
                        </a:cubicBezTo>
                        <a:cubicBezTo>
                          <a:pt x="1593452" y="167735"/>
                          <a:pt x="1593261" y="168878"/>
                          <a:pt x="1593071" y="169545"/>
                        </a:cubicBezTo>
                        <a:cubicBezTo>
                          <a:pt x="1593071" y="169545"/>
                          <a:pt x="1593166" y="169545"/>
                          <a:pt x="1593166" y="169640"/>
                        </a:cubicBezTo>
                        <a:cubicBezTo>
                          <a:pt x="1593261" y="169736"/>
                          <a:pt x="1593357" y="169831"/>
                          <a:pt x="1593452" y="169926"/>
                        </a:cubicBezTo>
                        <a:cubicBezTo>
                          <a:pt x="1594119" y="170783"/>
                          <a:pt x="1593261" y="172022"/>
                          <a:pt x="1592881" y="172403"/>
                        </a:cubicBezTo>
                        <a:cubicBezTo>
                          <a:pt x="1592785" y="172498"/>
                          <a:pt x="1592785" y="172688"/>
                          <a:pt x="1592785" y="172879"/>
                        </a:cubicBezTo>
                        <a:cubicBezTo>
                          <a:pt x="1592785" y="173069"/>
                          <a:pt x="1592785" y="173260"/>
                          <a:pt x="1592690" y="173450"/>
                        </a:cubicBezTo>
                        <a:cubicBezTo>
                          <a:pt x="1592404" y="174403"/>
                          <a:pt x="1591642" y="174593"/>
                          <a:pt x="1591166" y="174593"/>
                        </a:cubicBezTo>
                        <a:cubicBezTo>
                          <a:pt x="1591071" y="174593"/>
                          <a:pt x="1590785" y="174784"/>
                          <a:pt x="1590690" y="174974"/>
                        </a:cubicBezTo>
                        <a:cubicBezTo>
                          <a:pt x="1591071" y="175070"/>
                          <a:pt x="1591261" y="175546"/>
                          <a:pt x="1591261" y="175832"/>
                        </a:cubicBezTo>
                        <a:cubicBezTo>
                          <a:pt x="1591452" y="175832"/>
                          <a:pt x="1591737" y="175736"/>
                          <a:pt x="1592118" y="175546"/>
                        </a:cubicBezTo>
                        <a:cubicBezTo>
                          <a:pt x="1592595" y="175355"/>
                          <a:pt x="1592976" y="175451"/>
                          <a:pt x="1593166" y="175546"/>
                        </a:cubicBezTo>
                        <a:cubicBezTo>
                          <a:pt x="1593261" y="175641"/>
                          <a:pt x="1593357" y="175641"/>
                          <a:pt x="1593452" y="175736"/>
                        </a:cubicBezTo>
                        <a:cubicBezTo>
                          <a:pt x="1593643" y="175451"/>
                          <a:pt x="1594024" y="175165"/>
                          <a:pt x="1594404" y="175165"/>
                        </a:cubicBezTo>
                        <a:cubicBezTo>
                          <a:pt x="1594500" y="175165"/>
                          <a:pt x="1594595" y="175165"/>
                          <a:pt x="1594785" y="175260"/>
                        </a:cubicBezTo>
                        <a:cubicBezTo>
                          <a:pt x="1594881" y="175260"/>
                          <a:pt x="1595167" y="175355"/>
                          <a:pt x="1595262" y="175355"/>
                        </a:cubicBezTo>
                        <a:cubicBezTo>
                          <a:pt x="1595643" y="175165"/>
                          <a:pt x="1596310" y="174784"/>
                          <a:pt x="1597072" y="175260"/>
                        </a:cubicBezTo>
                        <a:cubicBezTo>
                          <a:pt x="1597548" y="175546"/>
                          <a:pt x="1597834" y="176022"/>
                          <a:pt x="1597929" y="176308"/>
                        </a:cubicBezTo>
                        <a:cubicBezTo>
                          <a:pt x="1597929" y="176403"/>
                          <a:pt x="1598024" y="176498"/>
                          <a:pt x="1598024" y="176593"/>
                        </a:cubicBezTo>
                        <a:cubicBezTo>
                          <a:pt x="1598500" y="176689"/>
                          <a:pt x="1598595" y="177070"/>
                          <a:pt x="1598691" y="177355"/>
                        </a:cubicBezTo>
                        <a:cubicBezTo>
                          <a:pt x="1598786" y="177927"/>
                          <a:pt x="1598310" y="178403"/>
                          <a:pt x="1598119" y="178594"/>
                        </a:cubicBezTo>
                        <a:cubicBezTo>
                          <a:pt x="1598024" y="178594"/>
                          <a:pt x="1598024" y="178689"/>
                          <a:pt x="1598024" y="178689"/>
                        </a:cubicBezTo>
                        <a:cubicBezTo>
                          <a:pt x="1597834" y="178880"/>
                          <a:pt x="1597643" y="179356"/>
                          <a:pt x="1597548" y="179641"/>
                        </a:cubicBezTo>
                        <a:cubicBezTo>
                          <a:pt x="1597548" y="179641"/>
                          <a:pt x="1597643" y="179737"/>
                          <a:pt x="1597643" y="179832"/>
                        </a:cubicBezTo>
                        <a:cubicBezTo>
                          <a:pt x="1597738" y="179927"/>
                          <a:pt x="1597738" y="180118"/>
                          <a:pt x="1597834" y="180308"/>
                        </a:cubicBezTo>
                        <a:cubicBezTo>
                          <a:pt x="1598119" y="180975"/>
                          <a:pt x="1597738" y="181547"/>
                          <a:pt x="1597643" y="181832"/>
                        </a:cubicBezTo>
                        <a:cubicBezTo>
                          <a:pt x="1597643" y="181928"/>
                          <a:pt x="1597548" y="181928"/>
                          <a:pt x="1597548" y="182023"/>
                        </a:cubicBezTo>
                        <a:cubicBezTo>
                          <a:pt x="1597643" y="181928"/>
                          <a:pt x="1597929" y="182309"/>
                          <a:pt x="1598405" y="182594"/>
                        </a:cubicBezTo>
                        <a:cubicBezTo>
                          <a:pt x="1598500" y="182689"/>
                          <a:pt x="1598881" y="182975"/>
                          <a:pt x="1598977" y="183356"/>
                        </a:cubicBezTo>
                        <a:cubicBezTo>
                          <a:pt x="1598977" y="183737"/>
                          <a:pt x="1598881" y="184023"/>
                          <a:pt x="1598691" y="184214"/>
                        </a:cubicBezTo>
                        <a:cubicBezTo>
                          <a:pt x="1598881" y="184499"/>
                          <a:pt x="1598977" y="184785"/>
                          <a:pt x="1598881" y="185166"/>
                        </a:cubicBezTo>
                        <a:lnTo>
                          <a:pt x="1598786" y="185547"/>
                        </a:lnTo>
                        <a:lnTo>
                          <a:pt x="1598310" y="185833"/>
                        </a:lnTo>
                        <a:cubicBezTo>
                          <a:pt x="1598310" y="185833"/>
                          <a:pt x="1598215" y="186023"/>
                          <a:pt x="1598119" y="186214"/>
                        </a:cubicBezTo>
                        <a:cubicBezTo>
                          <a:pt x="1598024" y="186404"/>
                          <a:pt x="1597929" y="186690"/>
                          <a:pt x="1597738" y="186880"/>
                        </a:cubicBezTo>
                        <a:cubicBezTo>
                          <a:pt x="1597643" y="187166"/>
                          <a:pt x="1597738" y="187262"/>
                          <a:pt x="1597738" y="187452"/>
                        </a:cubicBezTo>
                        <a:cubicBezTo>
                          <a:pt x="1597738" y="188214"/>
                          <a:pt x="1597072" y="188595"/>
                          <a:pt x="1596881" y="188690"/>
                        </a:cubicBezTo>
                        <a:cubicBezTo>
                          <a:pt x="1596691" y="188976"/>
                          <a:pt x="1596500" y="189357"/>
                          <a:pt x="1596310" y="189738"/>
                        </a:cubicBezTo>
                        <a:cubicBezTo>
                          <a:pt x="1596214" y="190119"/>
                          <a:pt x="1595833" y="190691"/>
                          <a:pt x="1594881" y="190500"/>
                        </a:cubicBezTo>
                        <a:cubicBezTo>
                          <a:pt x="1594881" y="190786"/>
                          <a:pt x="1594785" y="191167"/>
                          <a:pt x="1594595" y="191548"/>
                        </a:cubicBezTo>
                        <a:cubicBezTo>
                          <a:pt x="1594595" y="191643"/>
                          <a:pt x="1594500" y="191738"/>
                          <a:pt x="1594500" y="191834"/>
                        </a:cubicBezTo>
                        <a:cubicBezTo>
                          <a:pt x="1594404" y="192214"/>
                          <a:pt x="1594214" y="192595"/>
                          <a:pt x="1593833" y="192976"/>
                        </a:cubicBezTo>
                        <a:cubicBezTo>
                          <a:pt x="1593738" y="193072"/>
                          <a:pt x="1593643" y="193167"/>
                          <a:pt x="1593547" y="193358"/>
                        </a:cubicBezTo>
                        <a:cubicBezTo>
                          <a:pt x="1593452" y="193548"/>
                          <a:pt x="1593261" y="193834"/>
                          <a:pt x="1593071" y="194120"/>
                        </a:cubicBezTo>
                        <a:cubicBezTo>
                          <a:pt x="1592214" y="195072"/>
                          <a:pt x="1591737" y="195358"/>
                          <a:pt x="1591547" y="195453"/>
                        </a:cubicBezTo>
                        <a:cubicBezTo>
                          <a:pt x="1591166" y="195643"/>
                          <a:pt x="1589452" y="196215"/>
                          <a:pt x="1588880" y="196215"/>
                        </a:cubicBezTo>
                        <a:cubicBezTo>
                          <a:pt x="1588594" y="196215"/>
                          <a:pt x="1588309" y="196120"/>
                          <a:pt x="1588118" y="196120"/>
                        </a:cubicBezTo>
                        <a:cubicBezTo>
                          <a:pt x="1587927" y="196120"/>
                          <a:pt x="1587832" y="196024"/>
                          <a:pt x="1587642" y="196024"/>
                        </a:cubicBezTo>
                        <a:cubicBezTo>
                          <a:pt x="1587451" y="196024"/>
                          <a:pt x="1586975" y="196215"/>
                          <a:pt x="1586880" y="196405"/>
                        </a:cubicBezTo>
                        <a:cubicBezTo>
                          <a:pt x="1586594" y="196691"/>
                          <a:pt x="1586308" y="196787"/>
                          <a:pt x="1586118" y="196977"/>
                        </a:cubicBezTo>
                        <a:cubicBezTo>
                          <a:pt x="1586023" y="197072"/>
                          <a:pt x="1585927" y="197072"/>
                          <a:pt x="1585832" y="197168"/>
                        </a:cubicBezTo>
                        <a:cubicBezTo>
                          <a:pt x="1585451" y="197453"/>
                          <a:pt x="1584499" y="197834"/>
                          <a:pt x="1583736" y="197930"/>
                        </a:cubicBezTo>
                        <a:cubicBezTo>
                          <a:pt x="1583546" y="197930"/>
                          <a:pt x="1583451" y="198025"/>
                          <a:pt x="1583165" y="198215"/>
                        </a:cubicBezTo>
                        <a:cubicBezTo>
                          <a:pt x="1582784" y="198501"/>
                          <a:pt x="1582498" y="198691"/>
                          <a:pt x="1582212" y="198787"/>
                        </a:cubicBezTo>
                        <a:cubicBezTo>
                          <a:pt x="1582117" y="198882"/>
                          <a:pt x="1582022" y="198882"/>
                          <a:pt x="1581927" y="198977"/>
                        </a:cubicBezTo>
                        <a:cubicBezTo>
                          <a:pt x="1581451" y="199263"/>
                          <a:pt x="1580593" y="199358"/>
                          <a:pt x="1579165" y="199358"/>
                        </a:cubicBezTo>
                        <a:cubicBezTo>
                          <a:pt x="1578879" y="199358"/>
                          <a:pt x="1578593" y="199644"/>
                          <a:pt x="1578402" y="199930"/>
                        </a:cubicBezTo>
                        <a:cubicBezTo>
                          <a:pt x="1578022" y="200311"/>
                          <a:pt x="1577450" y="200597"/>
                          <a:pt x="1576974" y="200787"/>
                        </a:cubicBezTo>
                        <a:cubicBezTo>
                          <a:pt x="1576974" y="200882"/>
                          <a:pt x="1576974" y="200882"/>
                          <a:pt x="1576974" y="200978"/>
                        </a:cubicBezTo>
                        <a:cubicBezTo>
                          <a:pt x="1576974" y="201263"/>
                          <a:pt x="1576974" y="201549"/>
                          <a:pt x="1576878" y="201835"/>
                        </a:cubicBezTo>
                        <a:cubicBezTo>
                          <a:pt x="1576688" y="202406"/>
                          <a:pt x="1576498" y="203264"/>
                          <a:pt x="1575450" y="203645"/>
                        </a:cubicBezTo>
                        <a:lnTo>
                          <a:pt x="1575450" y="203645"/>
                        </a:lnTo>
                        <a:lnTo>
                          <a:pt x="1575354" y="203835"/>
                        </a:lnTo>
                        <a:lnTo>
                          <a:pt x="1575354" y="204121"/>
                        </a:lnTo>
                        <a:cubicBezTo>
                          <a:pt x="1575450" y="204502"/>
                          <a:pt x="1575450" y="205073"/>
                          <a:pt x="1575259" y="205549"/>
                        </a:cubicBezTo>
                        <a:cubicBezTo>
                          <a:pt x="1574878" y="206502"/>
                          <a:pt x="1573926" y="206216"/>
                          <a:pt x="1573545" y="206121"/>
                        </a:cubicBezTo>
                        <a:lnTo>
                          <a:pt x="1573450" y="206121"/>
                        </a:lnTo>
                        <a:cubicBezTo>
                          <a:pt x="1573259" y="206312"/>
                          <a:pt x="1572973" y="206502"/>
                          <a:pt x="1572592" y="206597"/>
                        </a:cubicBezTo>
                        <a:cubicBezTo>
                          <a:pt x="1572687" y="207169"/>
                          <a:pt x="1572497" y="207455"/>
                          <a:pt x="1572307" y="207931"/>
                        </a:cubicBezTo>
                        <a:cubicBezTo>
                          <a:pt x="1572021" y="208502"/>
                          <a:pt x="1571640" y="208788"/>
                          <a:pt x="1571259" y="209074"/>
                        </a:cubicBezTo>
                        <a:cubicBezTo>
                          <a:pt x="1571068" y="209264"/>
                          <a:pt x="1570878" y="209360"/>
                          <a:pt x="1570783" y="209550"/>
                        </a:cubicBezTo>
                        <a:cubicBezTo>
                          <a:pt x="1570306" y="210026"/>
                          <a:pt x="1569068" y="211169"/>
                          <a:pt x="1568401" y="211741"/>
                        </a:cubicBezTo>
                        <a:cubicBezTo>
                          <a:pt x="1568211" y="211931"/>
                          <a:pt x="1568020" y="212693"/>
                          <a:pt x="1567925" y="213074"/>
                        </a:cubicBezTo>
                        <a:cubicBezTo>
                          <a:pt x="1567830" y="213646"/>
                          <a:pt x="1567639" y="214027"/>
                          <a:pt x="1567353" y="214313"/>
                        </a:cubicBezTo>
                        <a:cubicBezTo>
                          <a:pt x="1567258" y="214408"/>
                          <a:pt x="1567163" y="214693"/>
                          <a:pt x="1566973" y="214789"/>
                        </a:cubicBezTo>
                        <a:cubicBezTo>
                          <a:pt x="1566877" y="214979"/>
                          <a:pt x="1566782" y="215170"/>
                          <a:pt x="1566592" y="215360"/>
                        </a:cubicBezTo>
                        <a:cubicBezTo>
                          <a:pt x="1566210" y="215932"/>
                          <a:pt x="1565449" y="215932"/>
                          <a:pt x="1565068" y="215932"/>
                        </a:cubicBezTo>
                        <a:cubicBezTo>
                          <a:pt x="1565068" y="216027"/>
                          <a:pt x="1564972" y="216218"/>
                          <a:pt x="1564972" y="216313"/>
                        </a:cubicBezTo>
                        <a:cubicBezTo>
                          <a:pt x="1564877" y="216884"/>
                          <a:pt x="1564686" y="217456"/>
                          <a:pt x="1564496" y="217741"/>
                        </a:cubicBezTo>
                        <a:cubicBezTo>
                          <a:pt x="1564115" y="218408"/>
                          <a:pt x="1563258" y="218599"/>
                          <a:pt x="1561162" y="218599"/>
                        </a:cubicBezTo>
                        <a:cubicBezTo>
                          <a:pt x="1560972" y="218694"/>
                          <a:pt x="1560591" y="219075"/>
                          <a:pt x="1560305" y="219266"/>
                        </a:cubicBezTo>
                        <a:cubicBezTo>
                          <a:pt x="1560115" y="219456"/>
                          <a:pt x="1560019" y="219551"/>
                          <a:pt x="1559924" y="219647"/>
                        </a:cubicBezTo>
                        <a:cubicBezTo>
                          <a:pt x="1559543" y="219932"/>
                          <a:pt x="1559162" y="219932"/>
                          <a:pt x="1558686" y="220028"/>
                        </a:cubicBezTo>
                        <a:cubicBezTo>
                          <a:pt x="1558495" y="220028"/>
                          <a:pt x="1558114" y="220123"/>
                          <a:pt x="1558019" y="220123"/>
                        </a:cubicBezTo>
                        <a:cubicBezTo>
                          <a:pt x="1557924" y="220218"/>
                          <a:pt x="1557733" y="220885"/>
                          <a:pt x="1557733" y="221456"/>
                        </a:cubicBezTo>
                        <a:cubicBezTo>
                          <a:pt x="1557638" y="222314"/>
                          <a:pt x="1557257" y="222790"/>
                          <a:pt x="1556685" y="223171"/>
                        </a:cubicBezTo>
                        <a:cubicBezTo>
                          <a:pt x="1554590" y="224314"/>
                          <a:pt x="1550113" y="222599"/>
                          <a:pt x="1545636" y="220694"/>
                        </a:cubicBezTo>
                        <a:cubicBezTo>
                          <a:pt x="1545351" y="220599"/>
                          <a:pt x="1545065" y="220504"/>
                          <a:pt x="1544875" y="220409"/>
                        </a:cubicBezTo>
                        <a:lnTo>
                          <a:pt x="1538588" y="221170"/>
                        </a:lnTo>
                        <a:lnTo>
                          <a:pt x="1538398" y="221170"/>
                        </a:lnTo>
                        <a:cubicBezTo>
                          <a:pt x="1533444" y="219837"/>
                          <a:pt x="1529539" y="218027"/>
                          <a:pt x="1525443" y="216122"/>
                        </a:cubicBezTo>
                        <a:cubicBezTo>
                          <a:pt x="1524110" y="215455"/>
                          <a:pt x="1522777" y="214884"/>
                          <a:pt x="1521348" y="214217"/>
                        </a:cubicBezTo>
                        <a:cubicBezTo>
                          <a:pt x="1520967" y="214027"/>
                          <a:pt x="1520681" y="213932"/>
                          <a:pt x="1520395" y="213741"/>
                        </a:cubicBezTo>
                        <a:cubicBezTo>
                          <a:pt x="1520395" y="213741"/>
                          <a:pt x="1520395" y="213741"/>
                          <a:pt x="1520395" y="213741"/>
                        </a:cubicBezTo>
                        <a:cubicBezTo>
                          <a:pt x="1520395" y="213836"/>
                          <a:pt x="1520300" y="214027"/>
                          <a:pt x="1520300" y="214217"/>
                        </a:cubicBezTo>
                        <a:lnTo>
                          <a:pt x="1520205" y="214503"/>
                        </a:lnTo>
                        <a:cubicBezTo>
                          <a:pt x="1518204" y="221456"/>
                          <a:pt x="1517633" y="237839"/>
                          <a:pt x="1515537" y="244793"/>
                        </a:cubicBezTo>
                        <a:cubicBezTo>
                          <a:pt x="1512870" y="253460"/>
                          <a:pt x="1508584" y="253079"/>
                          <a:pt x="1506012" y="261938"/>
                        </a:cubicBezTo>
                        <a:lnTo>
                          <a:pt x="1507346" y="264224"/>
                        </a:lnTo>
                        <a:lnTo>
                          <a:pt x="1500202" y="279845"/>
                        </a:lnTo>
                        <a:lnTo>
                          <a:pt x="1502584" y="292132"/>
                        </a:lnTo>
                        <a:lnTo>
                          <a:pt x="1494202" y="298799"/>
                        </a:lnTo>
                        <a:lnTo>
                          <a:pt x="1496773" y="308610"/>
                        </a:lnTo>
                        <a:lnTo>
                          <a:pt x="1508013" y="317468"/>
                        </a:lnTo>
                        <a:cubicBezTo>
                          <a:pt x="1508203" y="317659"/>
                          <a:pt x="1508394" y="317754"/>
                          <a:pt x="1508584" y="317849"/>
                        </a:cubicBezTo>
                        <a:cubicBezTo>
                          <a:pt x="1508679" y="317754"/>
                          <a:pt x="1508775" y="317659"/>
                          <a:pt x="1508775" y="317468"/>
                        </a:cubicBezTo>
                        <a:cubicBezTo>
                          <a:pt x="1508965" y="317183"/>
                          <a:pt x="1509156" y="316897"/>
                          <a:pt x="1509442" y="316516"/>
                        </a:cubicBezTo>
                        <a:lnTo>
                          <a:pt x="1513252" y="311372"/>
                        </a:lnTo>
                        <a:lnTo>
                          <a:pt x="1518014" y="307658"/>
                        </a:lnTo>
                        <a:lnTo>
                          <a:pt x="1524205" y="308801"/>
                        </a:lnTo>
                        <a:cubicBezTo>
                          <a:pt x="1533635" y="304038"/>
                          <a:pt x="1534968" y="303371"/>
                          <a:pt x="1545446" y="306800"/>
                        </a:cubicBezTo>
                        <a:lnTo>
                          <a:pt x="1545636" y="306895"/>
                        </a:lnTo>
                        <a:lnTo>
                          <a:pt x="1555161" y="313563"/>
                        </a:lnTo>
                        <a:cubicBezTo>
                          <a:pt x="1555257" y="313658"/>
                          <a:pt x="1555257" y="313658"/>
                          <a:pt x="1555352" y="313658"/>
                        </a:cubicBezTo>
                        <a:lnTo>
                          <a:pt x="1557352" y="309086"/>
                        </a:lnTo>
                        <a:cubicBezTo>
                          <a:pt x="1557638" y="308515"/>
                          <a:pt x="1558305" y="308039"/>
                          <a:pt x="1558972" y="307562"/>
                        </a:cubicBezTo>
                        <a:cubicBezTo>
                          <a:pt x="1559448" y="307276"/>
                          <a:pt x="1560019" y="306800"/>
                          <a:pt x="1560210" y="306514"/>
                        </a:cubicBezTo>
                        <a:lnTo>
                          <a:pt x="1567353" y="294513"/>
                        </a:lnTo>
                        <a:cubicBezTo>
                          <a:pt x="1568782" y="293275"/>
                          <a:pt x="1579260" y="290893"/>
                          <a:pt x="1581451" y="291941"/>
                        </a:cubicBezTo>
                        <a:cubicBezTo>
                          <a:pt x="1582022" y="292227"/>
                          <a:pt x="1582784" y="292037"/>
                          <a:pt x="1583641" y="291846"/>
                        </a:cubicBezTo>
                        <a:cubicBezTo>
                          <a:pt x="1584689" y="291560"/>
                          <a:pt x="1585927" y="291179"/>
                          <a:pt x="1587070" y="291941"/>
                        </a:cubicBezTo>
                        <a:lnTo>
                          <a:pt x="1591452" y="291846"/>
                        </a:lnTo>
                        <a:lnTo>
                          <a:pt x="1599834" y="301562"/>
                        </a:lnTo>
                        <a:lnTo>
                          <a:pt x="1612311" y="304705"/>
                        </a:lnTo>
                        <a:lnTo>
                          <a:pt x="1613931" y="310420"/>
                        </a:lnTo>
                        <a:cubicBezTo>
                          <a:pt x="1614407" y="310515"/>
                          <a:pt x="1614978" y="310706"/>
                          <a:pt x="1615645" y="310801"/>
                        </a:cubicBezTo>
                        <a:cubicBezTo>
                          <a:pt x="1617836" y="311277"/>
                          <a:pt x="1620027" y="311658"/>
                          <a:pt x="1620693" y="313087"/>
                        </a:cubicBezTo>
                        <a:cubicBezTo>
                          <a:pt x="1620884" y="313468"/>
                          <a:pt x="1621075" y="314039"/>
                          <a:pt x="1620789" y="314706"/>
                        </a:cubicBezTo>
                        <a:cubicBezTo>
                          <a:pt x="1621265" y="315278"/>
                          <a:pt x="1623265" y="316611"/>
                          <a:pt x="1624599" y="317468"/>
                        </a:cubicBezTo>
                        <a:cubicBezTo>
                          <a:pt x="1627837" y="319564"/>
                          <a:pt x="1629266" y="320612"/>
                          <a:pt x="1629457" y="321564"/>
                        </a:cubicBezTo>
                        <a:cubicBezTo>
                          <a:pt x="1629552" y="322040"/>
                          <a:pt x="1629647" y="322136"/>
                          <a:pt x="1629742" y="322136"/>
                        </a:cubicBezTo>
                        <a:cubicBezTo>
                          <a:pt x="1629742" y="322136"/>
                          <a:pt x="1629837" y="322231"/>
                          <a:pt x="1630314" y="322040"/>
                        </a:cubicBezTo>
                        <a:cubicBezTo>
                          <a:pt x="1632790" y="321278"/>
                          <a:pt x="1637648" y="327755"/>
                          <a:pt x="1637648" y="327851"/>
                        </a:cubicBezTo>
                        <a:cubicBezTo>
                          <a:pt x="1638219" y="328708"/>
                          <a:pt x="1638601" y="329851"/>
                          <a:pt x="1639077" y="331089"/>
                        </a:cubicBezTo>
                        <a:cubicBezTo>
                          <a:pt x="1639934" y="333375"/>
                          <a:pt x="1640982" y="335947"/>
                          <a:pt x="1642696" y="336614"/>
                        </a:cubicBezTo>
                        <a:cubicBezTo>
                          <a:pt x="1645173" y="337471"/>
                          <a:pt x="1645173" y="340138"/>
                          <a:pt x="1645173" y="342043"/>
                        </a:cubicBezTo>
                        <a:cubicBezTo>
                          <a:pt x="1645173" y="342995"/>
                          <a:pt x="1645173" y="344138"/>
                          <a:pt x="1645459" y="344519"/>
                        </a:cubicBezTo>
                        <a:cubicBezTo>
                          <a:pt x="1646220" y="345376"/>
                          <a:pt x="1646506" y="346234"/>
                          <a:pt x="1646411" y="346996"/>
                        </a:cubicBezTo>
                        <a:cubicBezTo>
                          <a:pt x="1646125" y="348234"/>
                          <a:pt x="1644887" y="348806"/>
                          <a:pt x="1643744" y="349282"/>
                        </a:cubicBezTo>
                        <a:cubicBezTo>
                          <a:pt x="1643268" y="349472"/>
                          <a:pt x="1642315" y="349949"/>
                          <a:pt x="1642220" y="350139"/>
                        </a:cubicBezTo>
                        <a:cubicBezTo>
                          <a:pt x="1642029" y="351472"/>
                          <a:pt x="1639553" y="354044"/>
                          <a:pt x="1638124" y="353949"/>
                        </a:cubicBezTo>
                        <a:cubicBezTo>
                          <a:pt x="1637648" y="353949"/>
                          <a:pt x="1637172" y="353568"/>
                          <a:pt x="1636981" y="352997"/>
                        </a:cubicBezTo>
                        <a:cubicBezTo>
                          <a:pt x="1635838" y="352425"/>
                          <a:pt x="1629742" y="353092"/>
                          <a:pt x="1628314" y="354425"/>
                        </a:cubicBezTo>
                        <a:cubicBezTo>
                          <a:pt x="1626790" y="355949"/>
                          <a:pt x="1625170" y="355092"/>
                          <a:pt x="1623837" y="354520"/>
                        </a:cubicBezTo>
                        <a:cubicBezTo>
                          <a:pt x="1622503" y="353854"/>
                          <a:pt x="1621265" y="353282"/>
                          <a:pt x="1619932" y="354330"/>
                        </a:cubicBezTo>
                        <a:cubicBezTo>
                          <a:pt x="1619360" y="354711"/>
                          <a:pt x="1618884" y="354806"/>
                          <a:pt x="1618598" y="354711"/>
                        </a:cubicBezTo>
                        <a:cubicBezTo>
                          <a:pt x="1617550" y="354616"/>
                          <a:pt x="1616884" y="353568"/>
                          <a:pt x="1616122" y="352520"/>
                        </a:cubicBezTo>
                        <a:cubicBezTo>
                          <a:pt x="1615645" y="351854"/>
                          <a:pt x="1614883" y="350901"/>
                          <a:pt x="1614502" y="350806"/>
                        </a:cubicBezTo>
                        <a:cubicBezTo>
                          <a:pt x="1614312" y="350806"/>
                          <a:pt x="1614121" y="350996"/>
                          <a:pt x="1614026" y="351091"/>
                        </a:cubicBezTo>
                        <a:cubicBezTo>
                          <a:pt x="1613550" y="351568"/>
                          <a:pt x="1613074" y="352044"/>
                          <a:pt x="1612407" y="351854"/>
                        </a:cubicBezTo>
                        <a:cubicBezTo>
                          <a:pt x="1611740" y="351758"/>
                          <a:pt x="1611550" y="351091"/>
                          <a:pt x="1611359" y="350711"/>
                        </a:cubicBezTo>
                        <a:cubicBezTo>
                          <a:pt x="1611073" y="349949"/>
                          <a:pt x="1610978" y="349663"/>
                          <a:pt x="1610121" y="349853"/>
                        </a:cubicBezTo>
                        <a:cubicBezTo>
                          <a:pt x="1609168" y="349949"/>
                          <a:pt x="1609168" y="350330"/>
                          <a:pt x="1609073" y="351377"/>
                        </a:cubicBezTo>
                        <a:cubicBezTo>
                          <a:pt x="1609073" y="352520"/>
                          <a:pt x="1608978" y="354520"/>
                          <a:pt x="1605835" y="354520"/>
                        </a:cubicBezTo>
                        <a:cubicBezTo>
                          <a:pt x="1604882" y="354520"/>
                          <a:pt x="1604215" y="354235"/>
                          <a:pt x="1603739" y="354044"/>
                        </a:cubicBezTo>
                        <a:cubicBezTo>
                          <a:pt x="1603168" y="353759"/>
                          <a:pt x="1603168" y="353759"/>
                          <a:pt x="1602691" y="354235"/>
                        </a:cubicBezTo>
                        <a:cubicBezTo>
                          <a:pt x="1601072" y="356045"/>
                          <a:pt x="1598786" y="355568"/>
                          <a:pt x="1596595" y="355092"/>
                        </a:cubicBezTo>
                        <a:cubicBezTo>
                          <a:pt x="1594119" y="354520"/>
                          <a:pt x="1591833" y="354044"/>
                          <a:pt x="1590023" y="356235"/>
                        </a:cubicBezTo>
                        <a:cubicBezTo>
                          <a:pt x="1589261" y="357188"/>
                          <a:pt x="1588499" y="357473"/>
                          <a:pt x="1587832" y="357854"/>
                        </a:cubicBezTo>
                        <a:cubicBezTo>
                          <a:pt x="1587166" y="358140"/>
                          <a:pt x="1586594" y="358426"/>
                          <a:pt x="1585927" y="359283"/>
                        </a:cubicBezTo>
                        <a:cubicBezTo>
                          <a:pt x="1584879" y="360712"/>
                          <a:pt x="1583832" y="361093"/>
                          <a:pt x="1581927" y="361474"/>
                        </a:cubicBezTo>
                        <a:cubicBezTo>
                          <a:pt x="1581832" y="361569"/>
                          <a:pt x="1580974" y="362331"/>
                          <a:pt x="1580212" y="362998"/>
                        </a:cubicBezTo>
                        <a:cubicBezTo>
                          <a:pt x="1578593" y="364426"/>
                          <a:pt x="1576307" y="366427"/>
                          <a:pt x="1574878" y="367284"/>
                        </a:cubicBezTo>
                        <a:cubicBezTo>
                          <a:pt x="1574211" y="367665"/>
                          <a:pt x="1573450" y="368141"/>
                          <a:pt x="1572592" y="367856"/>
                        </a:cubicBezTo>
                        <a:cubicBezTo>
                          <a:pt x="1571830" y="367570"/>
                          <a:pt x="1571068" y="366808"/>
                          <a:pt x="1570402" y="365379"/>
                        </a:cubicBezTo>
                        <a:cubicBezTo>
                          <a:pt x="1570306" y="365189"/>
                          <a:pt x="1569640" y="364808"/>
                          <a:pt x="1568020" y="364903"/>
                        </a:cubicBezTo>
                        <a:cubicBezTo>
                          <a:pt x="1566115" y="364903"/>
                          <a:pt x="1564686" y="365570"/>
                          <a:pt x="1564591" y="365855"/>
                        </a:cubicBezTo>
                        <a:cubicBezTo>
                          <a:pt x="1566020" y="367856"/>
                          <a:pt x="1565639" y="368903"/>
                          <a:pt x="1564972" y="370427"/>
                        </a:cubicBezTo>
                        <a:cubicBezTo>
                          <a:pt x="1564877" y="370713"/>
                          <a:pt x="1564782" y="370904"/>
                          <a:pt x="1564591" y="371189"/>
                        </a:cubicBezTo>
                        <a:lnTo>
                          <a:pt x="1564591" y="376999"/>
                        </a:lnTo>
                        <a:lnTo>
                          <a:pt x="1563829" y="377095"/>
                        </a:lnTo>
                        <a:cubicBezTo>
                          <a:pt x="1561829" y="377285"/>
                          <a:pt x="1559829" y="377476"/>
                          <a:pt x="1557924" y="377762"/>
                        </a:cubicBezTo>
                        <a:cubicBezTo>
                          <a:pt x="1555161" y="378143"/>
                          <a:pt x="1552304" y="378524"/>
                          <a:pt x="1549161" y="378524"/>
                        </a:cubicBezTo>
                        <a:cubicBezTo>
                          <a:pt x="1548875" y="378524"/>
                          <a:pt x="1548589" y="378524"/>
                          <a:pt x="1548208" y="378524"/>
                        </a:cubicBezTo>
                        <a:cubicBezTo>
                          <a:pt x="1546208" y="378428"/>
                          <a:pt x="1545351" y="378524"/>
                          <a:pt x="1544970" y="379857"/>
                        </a:cubicBezTo>
                        <a:cubicBezTo>
                          <a:pt x="1544684" y="381095"/>
                          <a:pt x="1543255" y="381476"/>
                          <a:pt x="1541922" y="381857"/>
                        </a:cubicBezTo>
                        <a:cubicBezTo>
                          <a:pt x="1540112" y="382334"/>
                          <a:pt x="1538969" y="382714"/>
                          <a:pt x="1538969" y="383858"/>
                        </a:cubicBezTo>
                        <a:cubicBezTo>
                          <a:pt x="1538969" y="384620"/>
                          <a:pt x="1538207" y="386143"/>
                          <a:pt x="1535635" y="390144"/>
                        </a:cubicBezTo>
                        <a:cubicBezTo>
                          <a:pt x="1535350" y="390620"/>
                          <a:pt x="1535064" y="391001"/>
                          <a:pt x="1534968" y="391192"/>
                        </a:cubicBezTo>
                        <a:lnTo>
                          <a:pt x="1530587" y="399955"/>
                        </a:lnTo>
                        <a:lnTo>
                          <a:pt x="1530206" y="403003"/>
                        </a:lnTo>
                        <a:cubicBezTo>
                          <a:pt x="1531444" y="404527"/>
                          <a:pt x="1531635" y="405574"/>
                          <a:pt x="1532016" y="407099"/>
                        </a:cubicBezTo>
                        <a:cubicBezTo>
                          <a:pt x="1532111" y="407384"/>
                          <a:pt x="1532206" y="407765"/>
                          <a:pt x="1532302" y="408146"/>
                        </a:cubicBezTo>
                        <a:lnTo>
                          <a:pt x="1532492" y="408813"/>
                        </a:lnTo>
                        <a:lnTo>
                          <a:pt x="1531825" y="409099"/>
                        </a:lnTo>
                        <a:cubicBezTo>
                          <a:pt x="1531254" y="409289"/>
                          <a:pt x="1530492" y="410909"/>
                          <a:pt x="1529920" y="411861"/>
                        </a:cubicBezTo>
                        <a:cubicBezTo>
                          <a:pt x="1529539" y="412528"/>
                          <a:pt x="1529253" y="413099"/>
                          <a:pt x="1528968" y="413576"/>
                        </a:cubicBezTo>
                        <a:lnTo>
                          <a:pt x="1528777" y="413861"/>
                        </a:lnTo>
                        <a:lnTo>
                          <a:pt x="1528396" y="413861"/>
                        </a:lnTo>
                        <a:cubicBezTo>
                          <a:pt x="1525158" y="414242"/>
                          <a:pt x="1524682" y="414623"/>
                          <a:pt x="1523729" y="415385"/>
                        </a:cubicBezTo>
                        <a:cubicBezTo>
                          <a:pt x="1523158" y="415862"/>
                          <a:pt x="1522491" y="416433"/>
                          <a:pt x="1521252" y="417195"/>
                        </a:cubicBezTo>
                        <a:cubicBezTo>
                          <a:pt x="1518014" y="422529"/>
                          <a:pt x="1515633" y="425958"/>
                          <a:pt x="1509346" y="428435"/>
                        </a:cubicBezTo>
                        <a:cubicBezTo>
                          <a:pt x="1504679" y="430435"/>
                          <a:pt x="1500488" y="431292"/>
                          <a:pt x="1496011" y="432054"/>
                        </a:cubicBezTo>
                        <a:cubicBezTo>
                          <a:pt x="1494392" y="432340"/>
                          <a:pt x="1492773" y="432626"/>
                          <a:pt x="1491058" y="433007"/>
                        </a:cubicBezTo>
                        <a:cubicBezTo>
                          <a:pt x="1488677" y="433864"/>
                          <a:pt x="1485915" y="432816"/>
                          <a:pt x="1483438" y="431959"/>
                        </a:cubicBezTo>
                        <a:cubicBezTo>
                          <a:pt x="1482867" y="431768"/>
                          <a:pt x="1482295" y="431578"/>
                          <a:pt x="1481724" y="431387"/>
                        </a:cubicBezTo>
                        <a:cubicBezTo>
                          <a:pt x="1480962" y="431768"/>
                          <a:pt x="1480200" y="432149"/>
                          <a:pt x="1479533" y="432530"/>
                        </a:cubicBezTo>
                        <a:cubicBezTo>
                          <a:pt x="1478390" y="433102"/>
                          <a:pt x="1477342" y="433578"/>
                          <a:pt x="1476294" y="434149"/>
                        </a:cubicBezTo>
                        <a:cubicBezTo>
                          <a:pt x="1476294" y="439007"/>
                          <a:pt x="1474390" y="441865"/>
                          <a:pt x="1472294" y="445103"/>
                        </a:cubicBezTo>
                        <a:cubicBezTo>
                          <a:pt x="1471723" y="445865"/>
                          <a:pt x="1471246" y="446722"/>
                          <a:pt x="1470675" y="447675"/>
                        </a:cubicBezTo>
                        <a:lnTo>
                          <a:pt x="1470484" y="447961"/>
                        </a:lnTo>
                        <a:lnTo>
                          <a:pt x="1470199" y="448056"/>
                        </a:lnTo>
                        <a:cubicBezTo>
                          <a:pt x="1469436" y="448342"/>
                          <a:pt x="1468579" y="449294"/>
                          <a:pt x="1467817" y="450247"/>
                        </a:cubicBezTo>
                        <a:cubicBezTo>
                          <a:pt x="1466960" y="451199"/>
                          <a:pt x="1466103" y="452152"/>
                          <a:pt x="1465245" y="452533"/>
                        </a:cubicBezTo>
                        <a:cubicBezTo>
                          <a:pt x="1464198" y="456533"/>
                          <a:pt x="1461817" y="458819"/>
                          <a:pt x="1458768" y="458819"/>
                        </a:cubicBezTo>
                        <a:cubicBezTo>
                          <a:pt x="1457149" y="458819"/>
                          <a:pt x="1456864" y="459391"/>
                          <a:pt x="1456387" y="460248"/>
                        </a:cubicBezTo>
                        <a:cubicBezTo>
                          <a:pt x="1455911" y="461010"/>
                          <a:pt x="1455435" y="461963"/>
                          <a:pt x="1454101" y="462343"/>
                        </a:cubicBezTo>
                        <a:cubicBezTo>
                          <a:pt x="1453053" y="462820"/>
                          <a:pt x="1451815" y="464249"/>
                          <a:pt x="1450577" y="465582"/>
                        </a:cubicBezTo>
                        <a:cubicBezTo>
                          <a:pt x="1449720" y="466535"/>
                          <a:pt x="1448862" y="467487"/>
                          <a:pt x="1448005" y="468249"/>
                        </a:cubicBezTo>
                        <a:lnTo>
                          <a:pt x="1447719" y="468439"/>
                        </a:lnTo>
                        <a:lnTo>
                          <a:pt x="1446577" y="468249"/>
                        </a:lnTo>
                        <a:cubicBezTo>
                          <a:pt x="1445338" y="468059"/>
                          <a:pt x="1444291" y="467963"/>
                          <a:pt x="1443052" y="467201"/>
                        </a:cubicBezTo>
                        <a:lnTo>
                          <a:pt x="1429908" y="467487"/>
                        </a:lnTo>
                        <a:lnTo>
                          <a:pt x="1429812" y="467487"/>
                        </a:lnTo>
                        <a:cubicBezTo>
                          <a:pt x="1427336" y="466820"/>
                          <a:pt x="1424955" y="466439"/>
                          <a:pt x="1422669" y="466154"/>
                        </a:cubicBezTo>
                        <a:cubicBezTo>
                          <a:pt x="1420287" y="465772"/>
                          <a:pt x="1417906" y="465487"/>
                          <a:pt x="1415335" y="464725"/>
                        </a:cubicBezTo>
                        <a:cubicBezTo>
                          <a:pt x="1412572" y="463201"/>
                          <a:pt x="1410858" y="461582"/>
                          <a:pt x="1409048" y="459772"/>
                        </a:cubicBezTo>
                        <a:cubicBezTo>
                          <a:pt x="1408095" y="458819"/>
                          <a:pt x="1407143" y="457867"/>
                          <a:pt x="1406000" y="456914"/>
                        </a:cubicBezTo>
                        <a:cubicBezTo>
                          <a:pt x="1405619" y="456533"/>
                          <a:pt x="1404667" y="456629"/>
                          <a:pt x="1403428" y="456724"/>
                        </a:cubicBezTo>
                        <a:cubicBezTo>
                          <a:pt x="1399714" y="457105"/>
                          <a:pt x="1395046" y="457200"/>
                          <a:pt x="1392856" y="456057"/>
                        </a:cubicBezTo>
                        <a:cubicBezTo>
                          <a:pt x="1387331" y="457010"/>
                          <a:pt x="1383711" y="461963"/>
                          <a:pt x="1382187" y="466058"/>
                        </a:cubicBezTo>
                        <a:cubicBezTo>
                          <a:pt x="1381616" y="467487"/>
                          <a:pt x="1381044" y="468820"/>
                          <a:pt x="1380568" y="470059"/>
                        </a:cubicBezTo>
                        <a:cubicBezTo>
                          <a:pt x="1378949" y="473583"/>
                          <a:pt x="1377616" y="476631"/>
                          <a:pt x="1378473" y="481108"/>
                        </a:cubicBezTo>
                        <a:lnTo>
                          <a:pt x="1378473" y="481298"/>
                        </a:lnTo>
                        <a:lnTo>
                          <a:pt x="1378377" y="481489"/>
                        </a:lnTo>
                        <a:cubicBezTo>
                          <a:pt x="1378092" y="482251"/>
                          <a:pt x="1377616" y="482727"/>
                          <a:pt x="1377044" y="483013"/>
                        </a:cubicBezTo>
                        <a:cubicBezTo>
                          <a:pt x="1376758" y="484346"/>
                          <a:pt x="1376092" y="485585"/>
                          <a:pt x="1375520" y="486728"/>
                        </a:cubicBezTo>
                        <a:cubicBezTo>
                          <a:pt x="1374377" y="488918"/>
                          <a:pt x="1373425" y="490823"/>
                          <a:pt x="1374377" y="493205"/>
                        </a:cubicBezTo>
                        <a:cubicBezTo>
                          <a:pt x="1377616" y="494443"/>
                          <a:pt x="1377997" y="495491"/>
                          <a:pt x="1378568" y="497681"/>
                        </a:cubicBezTo>
                        <a:cubicBezTo>
                          <a:pt x="1378663" y="498253"/>
                          <a:pt x="1378854" y="498824"/>
                          <a:pt x="1379044" y="499586"/>
                        </a:cubicBezTo>
                        <a:cubicBezTo>
                          <a:pt x="1379711" y="501872"/>
                          <a:pt x="1384664" y="506539"/>
                          <a:pt x="1386474" y="507016"/>
                        </a:cubicBezTo>
                        <a:cubicBezTo>
                          <a:pt x="1389808" y="507873"/>
                          <a:pt x="1394284" y="513493"/>
                          <a:pt x="1395142" y="518065"/>
                        </a:cubicBezTo>
                        <a:cubicBezTo>
                          <a:pt x="1395618" y="520541"/>
                          <a:pt x="1395046" y="522541"/>
                          <a:pt x="1393522" y="523780"/>
                        </a:cubicBezTo>
                        <a:cubicBezTo>
                          <a:pt x="1392284" y="524732"/>
                          <a:pt x="1391046" y="524732"/>
                          <a:pt x="1389808" y="524828"/>
                        </a:cubicBezTo>
                        <a:cubicBezTo>
                          <a:pt x="1389617" y="524828"/>
                          <a:pt x="1389427" y="524828"/>
                          <a:pt x="1389141" y="524828"/>
                        </a:cubicBezTo>
                        <a:lnTo>
                          <a:pt x="1381711" y="534162"/>
                        </a:lnTo>
                        <a:lnTo>
                          <a:pt x="1381330" y="534162"/>
                        </a:lnTo>
                        <a:cubicBezTo>
                          <a:pt x="1380568" y="534257"/>
                          <a:pt x="1379997" y="534257"/>
                          <a:pt x="1379425" y="534353"/>
                        </a:cubicBezTo>
                        <a:cubicBezTo>
                          <a:pt x="1377235" y="534448"/>
                          <a:pt x="1376663" y="534543"/>
                          <a:pt x="1374663" y="536924"/>
                        </a:cubicBezTo>
                        <a:lnTo>
                          <a:pt x="1374472" y="537115"/>
                        </a:lnTo>
                        <a:lnTo>
                          <a:pt x="1374282" y="537210"/>
                        </a:lnTo>
                        <a:cubicBezTo>
                          <a:pt x="1372567" y="537877"/>
                          <a:pt x="1365424" y="540830"/>
                          <a:pt x="1364757" y="541592"/>
                        </a:cubicBezTo>
                        <a:lnTo>
                          <a:pt x="1364566" y="541782"/>
                        </a:lnTo>
                        <a:cubicBezTo>
                          <a:pt x="1362661" y="543211"/>
                          <a:pt x="1361137" y="545687"/>
                          <a:pt x="1359709" y="548069"/>
                        </a:cubicBezTo>
                        <a:cubicBezTo>
                          <a:pt x="1357994" y="550926"/>
                          <a:pt x="1356470" y="553593"/>
                          <a:pt x="1354089" y="554831"/>
                        </a:cubicBezTo>
                        <a:cubicBezTo>
                          <a:pt x="1353136" y="556355"/>
                          <a:pt x="1352565" y="557879"/>
                          <a:pt x="1351993" y="559499"/>
                        </a:cubicBezTo>
                        <a:cubicBezTo>
                          <a:pt x="1351708" y="560356"/>
                          <a:pt x="1351327" y="561118"/>
                          <a:pt x="1350945" y="562070"/>
                        </a:cubicBezTo>
                        <a:lnTo>
                          <a:pt x="1350755" y="562356"/>
                        </a:lnTo>
                        <a:lnTo>
                          <a:pt x="1345421" y="567404"/>
                        </a:lnTo>
                        <a:cubicBezTo>
                          <a:pt x="1343992" y="571405"/>
                          <a:pt x="1341040" y="572643"/>
                          <a:pt x="1338373" y="573881"/>
                        </a:cubicBezTo>
                        <a:cubicBezTo>
                          <a:pt x="1336277" y="574739"/>
                          <a:pt x="1334372" y="575596"/>
                          <a:pt x="1333229" y="577596"/>
                        </a:cubicBezTo>
                        <a:lnTo>
                          <a:pt x="1333039" y="577977"/>
                        </a:lnTo>
                        <a:lnTo>
                          <a:pt x="1325609" y="578644"/>
                        </a:lnTo>
                        <a:lnTo>
                          <a:pt x="1318180" y="582549"/>
                        </a:lnTo>
                        <a:lnTo>
                          <a:pt x="1312084" y="587216"/>
                        </a:lnTo>
                        <a:cubicBezTo>
                          <a:pt x="1310083" y="589693"/>
                          <a:pt x="1302654" y="589312"/>
                          <a:pt x="1295605" y="588645"/>
                        </a:cubicBezTo>
                        <a:lnTo>
                          <a:pt x="1295129" y="588645"/>
                        </a:lnTo>
                        <a:lnTo>
                          <a:pt x="1294462" y="589407"/>
                        </a:lnTo>
                        <a:lnTo>
                          <a:pt x="1293796" y="589026"/>
                        </a:lnTo>
                        <a:lnTo>
                          <a:pt x="1288366" y="592169"/>
                        </a:lnTo>
                        <a:lnTo>
                          <a:pt x="1287890" y="591598"/>
                        </a:lnTo>
                        <a:cubicBezTo>
                          <a:pt x="1287223" y="590836"/>
                          <a:pt x="1285509" y="590931"/>
                          <a:pt x="1284271" y="591122"/>
                        </a:cubicBezTo>
                        <a:cubicBezTo>
                          <a:pt x="1283985" y="591122"/>
                          <a:pt x="1283699" y="591217"/>
                          <a:pt x="1283413" y="591217"/>
                        </a:cubicBezTo>
                        <a:lnTo>
                          <a:pt x="1283318" y="591217"/>
                        </a:lnTo>
                        <a:lnTo>
                          <a:pt x="1283223" y="591217"/>
                        </a:lnTo>
                        <a:cubicBezTo>
                          <a:pt x="1277222" y="589979"/>
                          <a:pt x="1275508" y="590074"/>
                          <a:pt x="1269126" y="590550"/>
                        </a:cubicBezTo>
                        <a:lnTo>
                          <a:pt x="1268840" y="590550"/>
                        </a:lnTo>
                        <a:lnTo>
                          <a:pt x="1267030" y="589502"/>
                        </a:lnTo>
                        <a:cubicBezTo>
                          <a:pt x="1266078" y="589788"/>
                          <a:pt x="1265030" y="589979"/>
                          <a:pt x="1264077" y="590169"/>
                        </a:cubicBezTo>
                        <a:cubicBezTo>
                          <a:pt x="1261410" y="590741"/>
                          <a:pt x="1258934" y="591217"/>
                          <a:pt x="1256743" y="592455"/>
                        </a:cubicBezTo>
                        <a:lnTo>
                          <a:pt x="1256553" y="592550"/>
                        </a:lnTo>
                        <a:lnTo>
                          <a:pt x="1243027" y="592550"/>
                        </a:lnTo>
                        <a:lnTo>
                          <a:pt x="1242837" y="592360"/>
                        </a:lnTo>
                        <a:cubicBezTo>
                          <a:pt x="1239693" y="589883"/>
                          <a:pt x="1239408" y="590074"/>
                          <a:pt x="1236741" y="591407"/>
                        </a:cubicBezTo>
                        <a:cubicBezTo>
                          <a:pt x="1235979" y="591788"/>
                          <a:pt x="1235122" y="592169"/>
                          <a:pt x="1234074" y="592646"/>
                        </a:cubicBezTo>
                        <a:lnTo>
                          <a:pt x="1233407" y="594932"/>
                        </a:lnTo>
                        <a:lnTo>
                          <a:pt x="1215786" y="598932"/>
                        </a:lnTo>
                        <a:cubicBezTo>
                          <a:pt x="1209499" y="601504"/>
                          <a:pt x="1203118" y="604552"/>
                          <a:pt x="1197022" y="607505"/>
                        </a:cubicBezTo>
                        <a:cubicBezTo>
                          <a:pt x="1190735" y="610457"/>
                          <a:pt x="1184258" y="613601"/>
                          <a:pt x="1177686" y="616268"/>
                        </a:cubicBezTo>
                        <a:cubicBezTo>
                          <a:pt x="1175209" y="617601"/>
                          <a:pt x="1172733" y="619220"/>
                          <a:pt x="1170256" y="620744"/>
                        </a:cubicBezTo>
                        <a:cubicBezTo>
                          <a:pt x="1167685" y="622364"/>
                          <a:pt x="1165018" y="624078"/>
                          <a:pt x="1162255" y="625507"/>
                        </a:cubicBezTo>
                        <a:lnTo>
                          <a:pt x="1162065" y="625602"/>
                        </a:lnTo>
                        <a:lnTo>
                          <a:pt x="1160160" y="625507"/>
                        </a:lnTo>
                        <a:lnTo>
                          <a:pt x="1152921" y="633508"/>
                        </a:lnTo>
                        <a:close/>
                        <a:moveTo>
                          <a:pt x="3539" y="555308"/>
                        </a:moveTo>
                        <a:lnTo>
                          <a:pt x="3539" y="555308"/>
                        </a:lnTo>
                        <a:cubicBezTo>
                          <a:pt x="3539" y="555308"/>
                          <a:pt x="3539" y="555308"/>
                          <a:pt x="3539" y="555308"/>
                        </a:cubicBezTo>
                        <a:close/>
                        <a:moveTo>
                          <a:pt x="166131" y="516445"/>
                        </a:moveTo>
                        <a:cubicBezTo>
                          <a:pt x="166131" y="516445"/>
                          <a:pt x="166131" y="516445"/>
                          <a:pt x="166131" y="516445"/>
                        </a:cubicBezTo>
                        <a:cubicBezTo>
                          <a:pt x="166131" y="516445"/>
                          <a:pt x="166131" y="516445"/>
                          <a:pt x="166131" y="516445"/>
                        </a:cubicBezTo>
                        <a:close/>
                        <a:moveTo>
                          <a:pt x="282336" y="473964"/>
                        </a:moveTo>
                        <a:lnTo>
                          <a:pt x="282336" y="473964"/>
                        </a:lnTo>
                        <a:lnTo>
                          <a:pt x="282336" y="473964"/>
                        </a:lnTo>
                        <a:close/>
                        <a:moveTo>
                          <a:pt x="1620693" y="314039"/>
                        </a:moveTo>
                        <a:cubicBezTo>
                          <a:pt x="1620693" y="314135"/>
                          <a:pt x="1620693" y="314135"/>
                          <a:pt x="1620693" y="314039"/>
                        </a:cubicBezTo>
                        <a:cubicBezTo>
                          <a:pt x="1620693" y="314135"/>
                          <a:pt x="1620693" y="314135"/>
                          <a:pt x="1620693" y="314039"/>
                        </a:cubicBezTo>
                        <a:close/>
                        <a:moveTo>
                          <a:pt x="2092086" y="311277"/>
                        </a:moveTo>
                        <a:cubicBezTo>
                          <a:pt x="2092086" y="311277"/>
                          <a:pt x="2092086" y="311277"/>
                          <a:pt x="2092086" y="311277"/>
                        </a:cubicBezTo>
                        <a:cubicBezTo>
                          <a:pt x="2092086" y="311277"/>
                          <a:pt x="2092086" y="311277"/>
                          <a:pt x="2092086" y="311277"/>
                        </a:cubicBezTo>
                        <a:close/>
                        <a:moveTo>
                          <a:pt x="2095610" y="244221"/>
                        </a:moveTo>
                        <a:lnTo>
                          <a:pt x="2095610" y="244221"/>
                        </a:lnTo>
                        <a:lnTo>
                          <a:pt x="2095610" y="244221"/>
                        </a:lnTo>
                        <a:close/>
                        <a:moveTo>
                          <a:pt x="1590118" y="176213"/>
                        </a:moveTo>
                        <a:cubicBezTo>
                          <a:pt x="1590118" y="176213"/>
                          <a:pt x="1590118" y="176213"/>
                          <a:pt x="1590118" y="176213"/>
                        </a:cubicBezTo>
                        <a:cubicBezTo>
                          <a:pt x="1590118" y="176213"/>
                          <a:pt x="1590118" y="176213"/>
                          <a:pt x="1590118" y="176213"/>
                        </a:cubicBezTo>
                        <a:close/>
                        <a:moveTo>
                          <a:pt x="1593643" y="164306"/>
                        </a:moveTo>
                        <a:lnTo>
                          <a:pt x="1593643" y="164306"/>
                        </a:lnTo>
                        <a:cubicBezTo>
                          <a:pt x="1593643" y="164306"/>
                          <a:pt x="1593643" y="164306"/>
                          <a:pt x="1593643" y="164306"/>
                        </a:cubicBezTo>
                        <a:close/>
                        <a:moveTo>
                          <a:pt x="1931970" y="161163"/>
                        </a:moveTo>
                        <a:cubicBezTo>
                          <a:pt x="1932066" y="161258"/>
                          <a:pt x="1932161" y="161353"/>
                          <a:pt x="1932161" y="161353"/>
                        </a:cubicBezTo>
                        <a:cubicBezTo>
                          <a:pt x="1932161" y="161353"/>
                          <a:pt x="1932161" y="161353"/>
                          <a:pt x="1932161" y="161353"/>
                        </a:cubicBezTo>
                        <a:lnTo>
                          <a:pt x="1931970" y="161163"/>
                        </a:lnTo>
                        <a:close/>
                        <a:moveTo>
                          <a:pt x="1810622" y="82391"/>
                        </a:moveTo>
                        <a:cubicBezTo>
                          <a:pt x="1810527" y="82391"/>
                          <a:pt x="1810527" y="82391"/>
                          <a:pt x="1810622" y="82391"/>
                        </a:cubicBezTo>
                        <a:lnTo>
                          <a:pt x="1810527" y="82487"/>
                        </a:lnTo>
                        <a:cubicBezTo>
                          <a:pt x="1810432" y="82582"/>
                          <a:pt x="1810336" y="82582"/>
                          <a:pt x="1810336" y="82677"/>
                        </a:cubicBezTo>
                        <a:cubicBezTo>
                          <a:pt x="1810432" y="82582"/>
                          <a:pt x="1810527" y="82487"/>
                          <a:pt x="1810622" y="82487"/>
                        </a:cubicBezTo>
                        <a:cubicBezTo>
                          <a:pt x="1810527" y="82391"/>
                          <a:pt x="1810527" y="82391"/>
                          <a:pt x="1810622" y="82391"/>
                        </a:cubicBez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67" name="任意多边形: 形状 2066"/>
                  <p:cNvSpPr/>
                  <p:nvPr/>
                </p:nvSpPr>
                <p:spPr>
                  <a:xfrm>
                    <a:off x="6905815" y="3312603"/>
                    <a:ext cx="41761" cy="47148"/>
                  </a:xfrm>
                  <a:custGeom>
                    <a:avLst/>
                    <a:gdLst>
                      <a:gd name="connsiteX0" fmla="*/ 1524 w 41761"/>
                      <a:gd name="connsiteY0" fmla="*/ 47149 h 47148"/>
                      <a:gd name="connsiteX1" fmla="*/ 0 w 41761"/>
                      <a:gd name="connsiteY1" fmla="*/ 46577 h 47148"/>
                      <a:gd name="connsiteX2" fmla="*/ 762 w 41761"/>
                      <a:gd name="connsiteY2" fmla="*/ 45625 h 47148"/>
                      <a:gd name="connsiteX3" fmla="*/ 1143 w 41761"/>
                      <a:gd name="connsiteY3" fmla="*/ 44958 h 47148"/>
                      <a:gd name="connsiteX4" fmla="*/ 2477 w 41761"/>
                      <a:gd name="connsiteY4" fmla="*/ 43053 h 47148"/>
                      <a:gd name="connsiteX5" fmla="*/ 3048 w 41761"/>
                      <a:gd name="connsiteY5" fmla="*/ 42386 h 47148"/>
                      <a:gd name="connsiteX6" fmla="*/ 3620 w 41761"/>
                      <a:gd name="connsiteY6" fmla="*/ 41529 h 47148"/>
                      <a:gd name="connsiteX7" fmla="*/ 4667 w 41761"/>
                      <a:gd name="connsiteY7" fmla="*/ 40100 h 47148"/>
                      <a:gd name="connsiteX8" fmla="*/ 5334 w 41761"/>
                      <a:gd name="connsiteY8" fmla="*/ 39433 h 47148"/>
                      <a:gd name="connsiteX9" fmla="*/ 5906 w 41761"/>
                      <a:gd name="connsiteY9" fmla="*/ 38767 h 47148"/>
                      <a:gd name="connsiteX10" fmla="*/ 6096 w 41761"/>
                      <a:gd name="connsiteY10" fmla="*/ 38005 h 47148"/>
                      <a:gd name="connsiteX11" fmla="*/ 6572 w 41761"/>
                      <a:gd name="connsiteY11" fmla="*/ 36576 h 47148"/>
                      <a:gd name="connsiteX12" fmla="*/ 8668 w 41761"/>
                      <a:gd name="connsiteY12" fmla="*/ 34671 h 47148"/>
                      <a:gd name="connsiteX13" fmla="*/ 10478 w 41761"/>
                      <a:gd name="connsiteY13" fmla="*/ 33338 h 47148"/>
                      <a:gd name="connsiteX14" fmla="*/ 10478 w 41761"/>
                      <a:gd name="connsiteY14" fmla="*/ 32671 h 47148"/>
                      <a:gd name="connsiteX15" fmla="*/ 10573 w 41761"/>
                      <a:gd name="connsiteY15" fmla="*/ 31052 h 47148"/>
                      <a:gd name="connsiteX16" fmla="*/ 12192 w 41761"/>
                      <a:gd name="connsiteY16" fmla="*/ 29337 h 47148"/>
                      <a:gd name="connsiteX17" fmla="*/ 12859 w 41761"/>
                      <a:gd name="connsiteY17" fmla="*/ 28861 h 47148"/>
                      <a:gd name="connsiteX18" fmla="*/ 14288 w 41761"/>
                      <a:gd name="connsiteY18" fmla="*/ 26765 h 47148"/>
                      <a:gd name="connsiteX19" fmla="*/ 14669 w 41761"/>
                      <a:gd name="connsiteY19" fmla="*/ 25622 h 47148"/>
                      <a:gd name="connsiteX20" fmla="*/ 15716 w 41761"/>
                      <a:gd name="connsiteY20" fmla="*/ 24003 h 47148"/>
                      <a:gd name="connsiteX21" fmla="*/ 17050 w 41761"/>
                      <a:gd name="connsiteY21" fmla="*/ 24956 h 47148"/>
                      <a:gd name="connsiteX22" fmla="*/ 17621 w 41761"/>
                      <a:gd name="connsiteY22" fmla="*/ 24765 h 47148"/>
                      <a:gd name="connsiteX23" fmla="*/ 18288 w 41761"/>
                      <a:gd name="connsiteY23" fmla="*/ 24289 h 47148"/>
                      <a:gd name="connsiteX24" fmla="*/ 18479 w 41761"/>
                      <a:gd name="connsiteY24" fmla="*/ 24098 h 47148"/>
                      <a:gd name="connsiteX25" fmla="*/ 19050 w 41761"/>
                      <a:gd name="connsiteY25" fmla="*/ 24003 h 47148"/>
                      <a:gd name="connsiteX26" fmla="*/ 19907 w 41761"/>
                      <a:gd name="connsiteY26" fmla="*/ 24194 h 47148"/>
                      <a:gd name="connsiteX27" fmla="*/ 20193 w 41761"/>
                      <a:gd name="connsiteY27" fmla="*/ 24289 h 47148"/>
                      <a:gd name="connsiteX28" fmla="*/ 20574 w 41761"/>
                      <a:gd name="connsiteY28" fmla="*/ 24384 h 47148"/>
                      <a:gd name="connsiteX29" fmla="*/ 20765 w 41761"/>
                      <a:gd name="connsiteY29" fmla="*/ 24289 h 47148"/>
                      <a:gd name="connsiteX30" fmla="*/ 20860 w 41761"/>
                      <a:gd name="connsiteY30" fmla="*/ 24194 h 47148"/>
                      <a:gd name="connsiteX31" fmla="*/ 20765 w 41761"/>
                      <a:gd name="connsiteY31" fmla="*/ 23908 h 47148"/>
                      <a:gd name="connsiteX32" fmla="*/ 20574 w 41761"/>
                      <a:gd name="connsiteY32" fmla="*/ 23431 h 47148"/>
                      <a:gd name="connsiteX33" fmla="*/ 20479 w 41761"/>
                      <a:gd name="connsiteY33" fmla="*/ 23146 h 47148"/>
                      <a:gd name="connsiteX34" fmla="*/ 20003 w 41761"/>
                      <a:gd name="connsiteY34" fmla="*/ 23431 h 47148"/>
                      <a:gd name="connsiteX35" fmla="*/ 18860 w 41761"/>
                      <a:gd name="connsiteY35" fmla="*/ 22860 h 47148"/>
                      <a:gd name="connsiteX36" fmla="*/ 19050 w 41761"/>
                      <a:gd name="connsiteY36" fmla="*/ 21050 h 47148"/>
                      <a:gd name="connsiteX37" fmla="*/ 19812 w 41761"/>
                      <a:gd name="connsiteY37" fmla="*/ 20479 h 47148"/>
                      <a:gd name="connsiteX38" fmla="*/ 20098 w 41761"/>
                      <a:gd name="connsiteY38" fmla="*/ 20288 h 47148"/>
                      <a:gd name="connsiteX39" fmla="*/ 21146 w 41761"/>
                      <a:gd name="connsiteY39" fmla="*/ 19431 h 47148"/>
                      <a:gd name="connsiteX40" fmla="*/ 21336 w 41761"/>
                      <a:gd name="connsiteY40" fmla="*/ 19336 h 47148"/>
                      <a:gd name="connsiteX41" fmla="*/ 22574 w 41761"/>
                      <a:gd name="connsiteY41" fmla="*/ 18288 h 47148"/>
                      <a:gd name="connsiteX42" fmla="*/ 22860 w 41761"/>
                      <a:gd name="connsiteY42" fmla="*/ 17812 h 47148"/>
                      <a:gd name="connsiteX43" fmla="*/ 24098 w 41761"/>
                      <a:gd name="connsiteY43" fmla="*/ 16573 h 47148"/>
                      <a:gd name="connsiteX44" fmla="*/ 24575 w 41761"/>
                      <a:gd name="connsiteY44" fmla="*/ 16288 h 47148"/>
                      <a:gd name="connsiteX45" fmla="*/ 25527 w 41761"/>
                      <a:gd name="connsiteY45" fmla="*/ 15812 h 47148"/>
                      <a:gd name="connsiteX46" fmla="*/ 25813 w 41761"/>
                      <a:gd name="connsiteY46" fmla="*/ 15621 h 47148"/>
                      <a:gd name="connsiteX47" fmla="*/ 26575 w 41761"/>
                      <a:gd name="connsiteY47" fmla="*/ 15240 h 47148"/>
                      <a:gd name="connsiteX48" fmla="*/ 26765 w 41761"/>
                      <a:gd name="connsiteY48" fmla="*/ 14954 h 47148"/>
                      <a:gd name="connsiteX49" fmla="*/ 26956 w 41761"/>
                      <a:gd name="connsiteY49" fmla="*/ 14288 h 47148"/>
                      <a:gd name="connsiteX50" fmla="*/ 27051 w 41761"/>
                      <a:gd name="connsiteY50" fmla="*/ 13145 h 47148"/>
                      <a:gd name="connsiteX51" fmla="*/ 28480 w 41761"/>
                      <a:gd name="connsiteY51" fmla="*/ 12764 h 47148"/>
                      <a:gd name="connsiteX52" fmla="*/ 28861 w 41761"/>
                      <a:gd name="connsiteY52" fmla="*/ 12954 h 47148"/>
                      <a:gd name="connsiteX53" fmla="*/ 29242 w 41761"/>
                      <a:gd name="connsiteY53" fmla="*/ 13145 h 47148"/>
                      <a:gd name="connsiteX54" fmla="*/ 29432 w 41761"/>
                      <a:gd name="connsiteY54" fmla="*/ 13049 h 47148"/>
                      <a:gd name="connsiteX55" fmla="*/ 31623 w 41761"/>
                      <a:gd name="connsiteY55" fmla="*/ 12668 h 47148"/>
                      <a:gd name="connsiteX56" fmla="*/ 31813 w 41761"/>
                      <a:gd name="connsiteY56" fmla="*/ 12859 h 47148"/>
                      <a:gd name="connsiteX57" fmla="*/ 31623 w 41761"/>
                      <a:gd name="connsiteY57" fmla="*/ 12097 h 47148"/>
                      <a:gd name="connsiteX58" fmla="*/ 32671 w 41761"/>
                      <a:gd name="connsiteY58" fmla="*/ 10763 h 47148"/>
                      <a:gd name="connsiteX59" fmla="*/ 32861 w 41761"/>
                      <a:gd name="connsiteY59" fmla="*/ 10668 h 47148"/>
                      <a:gd name="connsiteX60" fmla="*/ 33147 w 41761"/>
                      <a:gd name="connsiteY60" fmla="*/ 8668 h 47148"/>
                      <a:gd name="connsiteX61" fmla="*/ 34862 w 41761"/>
                      <a:gd name="connsiteY61" fmla="*/ 7906 h 47148"/>
                      <a:gd name="connsiteX62" fmla="*/ 35147 w 41761"/>
                      <a:gd name="connsiteY62" fmla="*/ 7810 h 47148"/>
                      <a:gd name="connsiteX63" fmla="*/ 35624 w 41761"/>
                      <a:gd name="connsiteY63" fmla="*/ 7144 h 47148"/>
                      <a:gd name="connsiteX64" fmla="*/ 35528 w 41761"/>
                      <a:gd name="connsiteY64" fmla="*/ 6763 h 47148"/>
                      <a:gd name="connsiteX65" fmla="*/ 35909 w 41761"/>
                      <a:gd name="connsiteY65" fmla="*/ 5048 h 47148"/>
                      <a:gd name="connsiteX66" fmla="*/ 38005 w 41761"/>
                      <a:gd name="connsiteY66" fmla="*/ 5239 h 47148"/>
                      <a:gd name="connsiteX67" fmla="*/ 39434 w 41761"/>
                      <a:gd name="connsiteY67" fmla="*/ 4477 h 47148"/>
                      <a:gd name="connsiteX68" fmla="*/ 40100 w 41761"/>
                      <a:gd name="connsiteY68" fmla="*/ 4286 h 47148"/>
                      <a:gd name="connsiteX69" fmla="*/ 39719 w 41761"/>
                      <a:gd name="connsiteY69" fmla="*/ 4286 h 47148"/>
                      <a:gd name="connsiteX70" fmla="*/ 38100 w 41761"/>
                      <a:gd name="connsiteY70" fmla="*/ 3524 h 47148"/>
                      <a:gd name="connsiteX71" fmla="*/ 38576 w 41761"/>
                      <a:gd name="connsiteY71" fmla="*/ 1905 h 47148"/>
                      <a:gd name="connsiteX72" fmla="*/ 38767 w 41761"/>
                      <a:gd name="connsiteY72" fmla="*/ 1715 h 47148"/>
                      <a:gd name="connsiteX73" fmla="*/ 39529 w 41761"/>
                      <a:gd name="connsiteY73" fmla="*/ 571 h 47148"/>
                      <a:gd name="connsiteX74" fmla="*/ 39910 w 41761"/>
                      <a:gd name="connsiteY74" fmla="*/ 0 h 47148"/>
                      <a:gd name="connsiteX75" fmla="*/ 41434 w 41761"/>
                      <a:gd name="connsiteY75" fmla="*/ 476 h 47148"/>
                      <a:gd name="connsiteX76" fmla="*/ 41243 w 41761"/>
                      <a:gd name="connsiteY76" fmla="*/ 952 h 47148"/>
                      <a:gd name="connsiteX77" fmla="*/ 41053 w 41761"/>
                      <a:gd name="connsiteY77" fmla="*/ 1333 h 47148"/>
                      <a:gd name="connsiteX78" fmla="*/ 40196 w 41761"/>
                      <a:gd name="connsiteY78" fmla="*/ 2667 h 47148"/>
                      <a:gd name="connsiteX79" fmla="*/ 40196 w 41761"/>
                      <a:gd name="connsiteY79" fmla="*/ 2762 h 47148"/>
                      <a:gd name="connsiteX80" fmla="*/ 40577 w 41761"/>
                      <a:gd name="connsiteY80" fmla="*/ 2858 h 47148"/>
                      <a:gd name="connsiteX81" fmla="*/ 41720 w 41761"/>
                      <a:gd name="connsiteY81" fmla="*/ 4953 h 47148"/>
                      <a:gd name="connsiteX82" fmla="*/ 40005 w 41761"/>
                      <a:gd name="connsiteY82" fmla="*/ 6096 h 47148"/>
                      <a:gd name="connsiteX83" fmla="*/ 39243 w 41761"/>
                      <a:gd name="connsiteY83" fmla="*/ 6382 h 47148"/>
                      <a:gd name="connsiteX84" fmla="*/ 37433 w 41761"/>
                      <a:gd name="connsiteY84" fmla="*/ 6668 h 47148"/>
                      <a:gd name="connsiteX85" fmla="*/ 37433 w 41761"/>
                      <a:gd name="connsiteY85" fmla="*/ 7144 h 47148"/>
                      <a:gd name="connsiteX86" fmla="*/ 36004 w 41761"/>
                      <a:gd name="connsiteY86" fmla="*/ 9239 h 47148"/>
                      <a:gd name="connsiteX87" fmla="*/ 35338 w 41761"/>
                      <a:gd name="connsiteY87" fmla="*/ 9430 h 47148"/>
                      <a:gd name="connsiteX88" fmla="*/ 34576 w 41761"/>
                      <a:gd name="connsiteY88" fmla="*/ 9620 h 47148"/>
                      <a:gd name="connsiteX89" fmla="*/ 34671 w 41761"/>
                      <a:gd name="connsiteY89" fmla="*/ 10382 h 47148"/>
                      <a:gd name="connsiteX90" fmla="*/ 34671 w 41761"/>
                      <a:gd name="connsiteY90" fmla="*/ 11430 h 47148"/>
                      <a:gd name="connsiteX91" fmla="*/ 33623 w 41761"/>
                      <a:gd name="connsiteY91" fmla="*/ 12097 h 47148"/>
                      <a:gd name="connsiteX92" fmla="*/ 33528 w 41761"/>
                      <a:gd name="connsiteY92" fmla="*/ 12097 h 47148"/>
                      <a:gd name="connsiteX93" fmla="*/ 33814 w 41761"/>
                      <a:gd name="connsiteY93" fmla="*/ 12478 h 47148"/>
                      <a:gd name="connsiteX94" fmla="*/ 34100 w 41761"/>
                      <a:gd name="connsiteY94" fmla="*/ 13621 h 47148"/>
                      <a:gd name="connsiteX95" fmla="*/ 32861 w 41761"/>
                      <a:gd name="connsiteY95" fmla="*/ 14573 h 47148"/>
                      <a:gd name="connsiteX96" fmla="*/ 30956 w 41761"/>
                      <a:gd name="connsiteY96" fmla="*/ 14002 h 47148"/>
                      <a:gd name="connsiteX97" fmla="*/ 30575 w 41761"/>
                      <a:gd name="connsiteY97" fmla="*/ 14288 h 47148"/>
                      <a:gd name="connsiteX98" fmla="*/ 30099 w 41761"/>
                      <a:gd name="connsiteY98" fmla="*/ 14573 h 47148"/>
                      <a:gd name="connsiteX99" fmla="*/ 29337 w 41761"/>
                      <a:gd name="connsiteY99" fmla="*/ 14669 h 47148"/>
                      <a:gd name="connsiteX100" fmla="*/ 28575 w 41761"/>
                      <a:gd name="connsiteY100" fmla="*/ 15145 h 47148"/>
                      <a:gd name="connsiteX101" fmla="*/ 27051 w 41761"/>
                      <a:gd name="connsiteY101" fmla="*/ 16669 h 47148"/>
                      <a:gd name="connsiteX102" fmla="*/ 26289 w 41761"/>
                      <a:gd name="connsiteY102" fmla="*/ 17145 h 47148"/>
                      <a:gd name="connsiteX103" fmla="*/ 25622 w 41761"/>
                      <a:gd name="connsiteY103" fmla="*/ 17526 h 47148"/>
                      <a:gd name="connsiteX104" fmla="*/ 24670 w 41761"/>
                      <a:gd name="connsiteY104" fmla="*/ 18002 h 47148"/>
                      <a:gd name="connsiteX105" fmla="*/ 24384 w 41761"/>
                      <a:gd name="connsiteY105" fmla="*/ 18574 h 47148"/>
                      <a:gd name="connsiteX106" fmla="*/ 24003 w 41761"/>
                      <a:gd name="connsiteY106" fmla="*/ 19145 h 47148"/>
                      <a:gd name="connsiteX107" fmla="*/ 22574 w 41761"/>
                      <a:gd name="connsiteY107" fmla="*/ 20383 h 47148"/>
                      <a:gd name="connsiteX108" fmla="*/ 22288 w 41761"/>
                      <a:gd name="connsiteY108" fmla="*/ 20574 h 47148"/>
                      <a:gd name="connsiteX109" fmla="*/ 21622 w 41761"/>
                      <a:gd name="connsiteY109" fmla="*/ 21050 h 47148"/>
                      <a:gd name="connsiteX110" fmla="*/ 22003 w 41761"/>
                      <a:gd name="connsiteY110" fmla="*/ 22098 h 47148"/>
                      <a:gd name="connsiteX111" fmla="*/ 22193 w 41761"/>
                      <a:gd name="connsiteY111" fmla="*/ 22574 h 47148"/>
                      <a:gd name="connsiteX112" fmla="*/ 22479 w 41761"/>
                      <a:gd name="connsiteY112" fmla="*/ 23336 h 47148"/>
                      <a:gd name="connsiteX113" fmla="*/ 22955 w 41761"/>
                      <a:gd name="connsiteY113" fmla="*/ 23717 h 47148"/>
                      <a:gd name="connsiteX114" fmla="*/ 23051 w 41761"/>
                      <a:gd name="connsiteY114" fmla="*/ 24956 h 47148"/>
                      <a:gd name="connsiteX115" fmla="*/ 21717 w 41761"/>
                      <a:gd name="connsiteY115" fmla="*/ 25432 h 47148"/>
                      <a:gd name="connsiteX116" fmla="*/ 21146 w 41761"/>
                      <a:gd name="connsiteY116" fmla="*/ 25718 h 47148"/>
                      <a:gd name="connsiteX117" fmla="*/ 19717 w 41761"/>
                      <a:gd name="connsiteY117" fmla="*/ 25622 h 47148"/>
                      <a:gd name="connsiteX118" fmla="*/ 19526 w 41761"/>
                      <a:gd name="connsiteY118" fmla="*/ 25527 h 47148"/>
                      <a:gd name="connsiteX119" fmla="*/ 19241 w 41761"/>
                      <a:gd name="connsiteY119" fmla="*/ 25432 h 47148"/>
                      <a:gd name="connsiteX120" fmla="*/ 18383 w 41761"/>
                      <a:gd name="connsiteY120" fmla="*/ 26003 h 47148"/>
                      <a:gd name="connsiteX121" fmla="*/ 16193 w 41761"/>
                      <a:gd name="connsiteY121" fmla="*/ 26098 h 47148"/>
                      <a:gd name="connsiteX122" fmla="*/ 15716 w 41761"/>
                      <a:gd name="connsiteY122" fmla="*/ 27337 h 47148"/>
                      <a:gd name="connsiteX123" fmla="*/ 14002 w 41761"/>
                      <a:gd name="connsiteY123" fmla="*/ 29813 h 47148"/>
                      <a:gd name="connsiteX124" fmla="*/ 13145 w 41761"/>
                      <a:gd name="connsiteY124" fmla="*/ 30480 h 47148"/>
                      <a:gd name="connsiteX125" fmla="*/ 12192 w 41761"/>
                      <a:gd name="connsiteY125" fmla="*/ 31433 h 47148"/>
                      <a:gd name="connsiteX126" fmla="*/ 12192 w 41761"/>
                      <a:gd name="connsiteY126" fmla="*/ 32290 h 47148"/>
                      <a:gd name="connsiteX127" fmla="*/ 11716 w 41761"/>
                      <a:gd name="connsiteY127" fmla="*/ 34290 h 47148"/>
                      <a:gd name="connsiteX128" fmla="*/ 9335 w 41761"/>
                      <a:gd name="connsiteY128" fmla="*/ 36004 h 47148"/>
                      <a:gd name="connsiteX129" fmla="*/ 8096 w 41761"/>
                      <a:gd name="connsiteY129" fmla="*/ 37052 h 47148"/>
                      <a:gd name="connsiteX130" fmla="*/ 7715 w 41761"/>
                      <a:gd name="connsiteY130" fmla="*/ 38195 h 47148"/>
                      <a:gd name="connsiteX131" fmla="*/ 7429 w 41761"/>
                      <a:gd name="connsiteY131" fmla="*/ 39052 h 47148"/>
                      <a:gd name="connsiteX132" fmla="*/ 6287 w 41761"/>
                      <a:gd name="connsiteY132" fmla="*/ 40481 h 47148"/>
                      <a:gd name="connsiteX133" fmla="*/ 5810 w 41761"/>
                      <a:gd name="connsiteY133" fmla="*/ 40862 h 47148"/>
                      <a:gd name="connsiteX134" fmla="*/ 4953 w 41761"/>
                      <a:gd name="connsiteY134" fmla="*/ 42100 h 47148"/>
                      <a:gd name="connsiteX135" fmla="*/ 4286 w 41761"/>
                      <a:gd name="connsiteY135" fmla="*/ 43053 h 47148"/>
                      <a:gd name="connsiteX136" fmla="*/ 3620 w 41761"/>
                      <a:gd name="connsiteY136" fmla="*/ 43815 h 47148"/>
                      <a:gd name="connsiteX137" fmla="*/ 2572 w 41761"/>
                      <a:gd name="connsiteY137" fmla="*/ 45244 h 47148"/>
                      <a:gd name="connsiteX138" fmla="*/ 2286 w 41761"/>
                      <a:gd name="connsiteY138" fmla="*/ 45815 h 47148"/>
                      <a:gd name="connsiteX139" fmla="*/ 2381 w 41761"/>
                      <a:gd name="connsiteY139" fmla="*/ 46292 h 47148"/>
                      <a:gd name="connsiteX140" fmla="*/ 1619 w 41761"/>
                      <a:gd name="connsiteY140" fmla="*/ 46673 h 47148"/>
                      <a:gd name="connsiteX141" fmla="*/ 1524 w 41761"/>
                      <a:gd name="connsiteY141" fmla="*/ 47149 h 47148"/>
                      <a:gd name="connsiteX142" fmla="*/ 21527 w 41761"/>
                      <a:gd name="connsiteY142" fmla="*/ 25718 h 47148"/>
                      <a:gd name="connsiteX143" fmla="*/ 21527 w 41761"/>
                      <a:gd name="connsiteY143" fmla="*/ 25718 h 47148"/>
                      <a:gd name="connsiteX144" fmla="*/ 21527 w 41761"/>
                      <a:gd name="connsiteY144" fmla="*/ 25718 h 47148"/>
                      <a:gd name="connsiteX145" fmla="*/ 22574 w 41761"/>
                      <a:gd name="connsiteY145" fmla="*/ 23908 h 47148"/>
                      <a:gd name="connsiteX146" fmla="*/ 22574 w 41761"/>
                      <a:gd name="connsiteY146" fmla="*/ 23908 h 47148"/>
                      <a:gd name="connsiteX147" fmla="*/ 22574 w 41761"/>
                      <a:gd name="connsiteY147" fmla="*/ 23908 h 47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</a:cxnLst>
                    <a:rect l="l" t="t" r="r" b="b"/>
                    <a:pathLst>
                      <a:path w="41761" h="47148">
                        <a:moveTo>
                          <a:pt x="1524" y="47149"/>
                        </a:moveTo>
                        <a:lnTo>
                          <a:pt x="0" y="46577"/>
                        </a:lnTo>
                        <a:cubicBezTo>
                          <a:pt x="95" y="46196"/>
                          <a:pt x="476" y="45815"/>
                          <a:pt x="762" y="45625"/>
                        </a:cubicBezTo>
                        <a:cubicBezTo>
                          <a:pt x="953" y="45339"/>
                          <a:pt x="1048" y="45148"/>
                          <a:pt x="1143" y="44958"/>
                        </a:cubicBezTo>
                        <a:cubicBezTo>
                          <a:pt x="1334" y="44482"/>
                          <a:pt x="1715" y="43910"/>
                          <a:pt x="2477" y="43053"/>
                        </a:cubicBezTo>
                        <a:cubicBezTo>
                          <a:pt x="2667" y="42767"/>
                          <a:pt x="2953" y="42577"/>
                          <a:pt x="3048" y="42386"/>
                        </a:cubicBezTo>
                        <a:cubicBezTo>
                          <a:pt x="3238" y="42196"/>
                          <a:pt x="3429" y="41815"/>
                          <a:pt x="3620" y="41529"/>
                        </a:cubicBezTo>
                        <a:cubicBezTo>
                          <a:pt x="4001" y="40958"/>
                          <a:pt x="4286" y="40481"/>
                          <a:pt x="4667" y="40100"/>
                        </a:cubicBezTo>
                        <a:cubicBezTo>
                          <a:pt x="4858" y="39815"/>
                          <a:pt x="5144" y="39624"/>
                          <a:pt x="5334" y="39433"/>
                        </a:cubicBezTo>
                        <a:cubicBezTo>
                          <a:pt x="5620" y="39148"/>
                          <a:pt x="5810" y="39052"/>
                          <a:pt x="5906" y="38767"/>
                        </a:cubicBezTo>
                        <a:cubicBezTo>
                          <a:pt x="6001" y="38481"/>
                          <a:pt x="6096" y="38195"/>
                          <a:pt x="6096" y="38005"/>
                        </a:cubicBezTo>
                        <a:cubicBezTo>
                          <a:pt x="6191" y="37529"/>
                          <a:pt x="6382" y="37052"/>
                          <a:pt x="6572" y="36576"/>
                        </a:cubicBezTo>
                        <a:cubicBezTo>
                          <a:pt x="7049" y="35623"/>
                          <a:pt x="8001" y="34957"/>
                          <a:pt x="8668" y="34671"/>
                        </a:cubicBezTo>
                        <a:cubicBezTo>
                          <a:pt x="9144" y="34481"/>
                          <a:pt x="9906" y="33909"/>
                          <a:pt x="10478" y="33338"/>
                        </a:cubicBezTo>
                        <a:cubicBezTo>
                          <a:pt x="10573" y="33242"/>
                          <a:pt x="10573" y="33147"/>
                          <a:pt x="10478" y="32671"/>
                        </a:cubicBezTo>
                        <a:cubicBezTo>
                          <a:pt x="10382" y="32195"/>
                          <a:pt x="10287" y="31718"/>
                          <a:pt x="10573" y="31052"/>
                        </a:cubicBezTo>
                        <a:cubicBezTo>
                          <a:pt x="10859" y="30194"/>
                          <a:pt x="11621" y="29718"/>
                          <a:pt x="12192" y="29337"/>
                        </a:cubicBezTo>
                        <a:cubicBezTo>
                          <a:pt x="12383" y="29146"/>
                          <a:pt x="12668" y="29051"/>
                          <a:pt x="12859" y="28861"/>
                        </a:cubicBezTo>
                        <a:cubicBezTo>
                          <a:pt x="13430" y="28385"/>
                          <a:pt x="13907" y="27527"/>
                          <a:pt x="14288" y="26765"/>
                        </a:cubicBezTo>
                        <a:cubicBezTo>
                          <a:pt x="14478" y="26479"/>
                          <a:pt x="14573" y="26003"/>
                          <a:pt x="14669" y="25622"/>
                        </a:cubicBezTo>
                        <a:cubicBezTo>
                          <a:pt x="14954" y="24765"/>
                          <a:pt x="15145" y="24098"/>
                          <a:pt x="15716" y="24003"/>
                        </a:cubicBezTo>
                        <a:cubicBezTo>
                          <a:pt x="16383" y="23813"/>
                          <a:pt x="16764" y="24194"/>
                          <a:pt x="17050" y="24956"/>
                        </a:cubicBezTo>
                        <a:cubicBezTo>
                          <a:pt x="17240" y="24956"/>
                          <a:pt x="17431" y="24860"/>
                          <a:pt x="17621" y="24765"/>
                        </a:cubicBezTo>
                        <a:cubicBezTo>
                          <a:pt x="17717" y="24765"/>
                          <a:pt x="18002" y="24575"/>
                          <a:pt x="18288" y="24289"/>
                        </a:cubicBezTo>
                        <a:lnTo>
                          <a:pt x="18479" y="24098"/>
                        </a:lnTo>
                        <a:lnTo>
                          <a:pt x="19050" y="24003"/>
                        </a:lnTo>
                        <a:cubicBezTo>
                          <a:pt x="19336" y="24003"/>
                          <a:pt x="19526" y="24003"/>
                          <a:pt x="19907" y="24194"/>
                        </a:cubicBezTo>
                        <a:lnTo>
                          <a:pt x="20193" y="24289"/>
                        </a:lnTo>
                        <a:cubicBezTo>
                          <a:pt x="20288" y="24289"/>
                          <a:pt x="20479" y="24384"/>
                          <a:pt x="20574" y="24384"/>
                        </a:cubicBezTo>
                        <a:cubicBezTo>
                          <a:pt x="20669" y="24384"/>
                          <a:pt x="20669" y="24289"/>
                          <a:pt x="20765" y="24289"/>
                        </a:cubicBezTo>
                        <a:cubicBezTo>
                          <a:pt x="20765" y="24289"/>
                          <a:pt x="20860" y="24194"/>
                          <a:pt x="20860" y="24194"/>
                        </a:cubicBezTo>
                        <a:cubicBezTo>
                          <a:pt x="20860" y="24098"/>
                          <a:pt x="20860" y="24003"/>
                          <a:pt x="20765" y="23908"/>
                        </a:cubicBezTo>
                        <a:cubicBezTo>
                          <a:pt x="20765" y="23813"/>
                          <a:pt x="20669" y="23622"/>
                          <a:pt x="20574" y="23431"/>
                        </a:cubicBezTo>
                        <a:cubicBezTo>
                          <a:pt x="20574" y="23336"/>
                          <a:pt x="20479" y="23241"/>
                          <a:pt x="20479" y="23146"/>
                        </a:cubicBezTo>
                        <a:cubicBezTo>
                          <a:pt x="20384" y="23241"/>
                          <a:pt x="20193" y="23336"/>
                          <a:pt x="20003" y="23431"/>
                        </a:cubicBezTo>
                        <a:cubicBezTo>
                          <a:pt x="19526" y="23527"/>
                          <a:pt x="19145" y="23336"/>
                          <a:pt x="18860" y="22860"/>
                        </a:cubicBezTo>
                        <a:cubicBezTo>
                          <a:pt x="18383" y="21908"/>
                          <a:pt x="18669" y="21336"/>
                          <a:pt x="19050" y="21050"/>
                        </a:cubicBezTo>
                        <a:cubicBezTo>
                          <a:pt x="19241" y="20860"/>
                          <a:pt x="19526" y="20669"/>
                          <a:pt x="19812" y="20479"/>
                        </a:cubicBezTo>
                        <a:cubicBezTo>
                          <a:pt x="19907" y="20383"/>
                          <a:pt x="20003" y="20288"/>
                          <a:pt x="20098" y="20288"/>
                        </a:cubicBezTo>
                        <a:cubicBezTo>
                          <a:pt x="20384" y="20098"/>
                          <a:pt x="20765" y="19717"/>
                          <a:pt x="21146" y="19431"/>
                        </a:cubicBezTo>
                        <a:lnTo>
                          <a:pt x="21336" y="19336"/>
                        </a:lnTo>
                        <a:cubicBezTo>
                          <a:pt x="21812" y="18955"/>
                          <a:pt x="22288" y="18574"/>
                          <a:pt x="22574" y="18288"/>
                        </a:cubicBezTo>
                        <a:cubicBezTo>
                          <a:pt x="22670" y="18193"/>
                          <a:pt x="22765" y="18002"/>
                          <a:pt x="22860" y="17812"/>
                        </a:cubicBezTo>
                        <a:cubicBezTo>
                          <a:pt x="23241" y="17240"/>
                          <a:pt x="23527" y="16669"/>
                          <a:pt x="24098" y="16573"/>
                        </a:cubicBezTo>
                        <a:cubicBezTo>
                          <a:pt x="24194" y="16573"/>
                          <a:pt x="24479" y="16383"/>
                          <a:pt x="24575" y="16288"/>
                        </a:cubicBezTo>
                        <a:cubicBezTo>
                          <a:pt x="24956" y="16097"/>
                          <a:pt x="25241" y="15907"/>
                          <a:pt x="25527" y="15812"/>
                        </a:cubicBezTo>
                        <a:cubicBezTo>
                          <a:pt x="25622" y="15812"/>
                          <a:pt x="25718" y="15716"/>
                          <a:pt x="25813" y="15621"/>
                        </a:cubicBezTo>
                        <a:cubicBezTo>
                          <a:pt x="26003" y="15526"/>
                          <a:pt x="26194" y="15335"/>
                          <a:pt x="26575" y="15240"/>
                        </a:cubicBezTo>
                        <a:cubicBezTo>
                          <a:pt x="26575" y="15240"/>
                          <a:pt x="26765" y="15050"/>
                          <a:pt x="26765" y="14954"/>
                        </a:cubicBezTo>
                        <a:cubicBezTo>
                          <a:pt x="26765" y="14764"/>
                          <a:pt x="26861" y="14573"/>
                          <a:pt x="26956" y="14288"/>
                        </a:cubicBezTo>
                        <a:cubicBezTo>
                          <a:pt x="26765" y="13906"/>
                          <a:pt x="26765" y="13525"/>
                          <a:pt x="27051" y="13145"/>
                        </a:cubicBezTo>
                        <a:cubicBezTo>
                          <a:pt x="27337" y="12764"/>
                          <a:pt x="28004" y="12573"/>
                          <a:pt x="28480" y="12764"/>
                        </a:cubicBezTo>
                        <a:cubicBezTo>
                          <a:pt x="28575" y="12764"/>
                          <a:pt x="28670" y="12859"/>
                          <a:pt x="28861" y="12954"/>
                        </a:cubicBezTo>
                        <a:cubicBezTo>
                          <a:pt x="28956" y="13049"/>
                          <a:pt x="29146" y="13049"/>
                          <a:pt x="29242" y="13145"/>
                        </a:cubicBezTo>
                        <a:cubicBezTo>
                          <a:pt x="29337" y="13145"/>
                          <a:pt x="29337" y="13049"/>
                          <a:pt x="29432" y="13049"/>
                        </a:cubicBezTo>
                        <a:cubicBezTo>
                          <a:pt x="30004" y="12668"/>
                          <a:pt x="30861" y="12002"/>
                          <a:pt x="31623" y="12668"/>
                        </a:cubicBezTo>
                        <a:cubicBezTo>
                          <a:pt x="31718" y="12764"/>
                          <a:pt x="31718" y="12764"/>
                          <a:pt x="31813" y="12859"/>
                        </a:cubicBezTo>
                        <a:cubicBezTo>
                          <a:pt x="31718" y="12573"/>
                          <a:pt x="31623" y="12383"/>
                          <a:pt x="31623" y="12097"/>
                        </a:cubicBezTo>
                        <a:cubicBezTo>
                          <a:pt x="31623" y="11240"/>
                          <a:pt x="32385" y="10954"/>
                          <a:pt x="32671" y="10763"/>
                        </a:cubicBezTo>
                        <a:cubicBezTo>
                          <a:pt x="32671" y="10763"/>
                          <a:pt x="32766" y="10763"/>
                          <a:pt x="32861" y="10668"/>
                        </a:cubicBezTo>
                        <a:cubicBezTo>
                          <a:pt x="32671" y="10192"/>
                          <a:pt x="32576" y="9335"/>
                          <a:pt x="33147" y="8668"/>
                        </a:cubicBezTo>
                        <a:cubicBezTo>
                          <a:pt x="33528" y="8096"/>
                          <a:pt x="34290" y="8001"/>
                          <a:pt x="34862" y="7906"/>
                        </a:cubicBezTo>
                        <a:cubicBezTo>
                          <a:pt x="34957" y="7906"/>
                          <a:pt x="35052" y="7906"/>
                          <a:pt x="35147" y="7810"/>
                        </a:cubicBezTo>
                        <a:cubicBezTo>
                          <a:pt x="35338" y="7715"/>
                          <a:pt x="35624" y="7334"/>
                          <a:pt x="35624" y="7144"/>
                        </a:cubicBezTo>
                        <a:cubicBezTo>
                          <a:pt x="35624" y="7048"/>
                          <a:pt x="35624" y="6858"/>
                          <a:pt x="35528" y="6763"/>
                        </a:cubicBezTo>
                        <a:cubicBezTo>
                          <a:pt x="35433" y="6287"/>
                          <a:pt x="35338" y="5525"/>
                          <a:pt x="35909" y="5048"/>
                        </a:cubicBezTo>
                        <a:cubicBezTo>
                          <a:pt x="36481" y="4572"/>
                          <a:pt x="37338" y="4667"/>
                          <a:pt x="38005" y="5239"/>
                        </a:cubicBezTo>
                        <a:cubicBezTo>
                          <a:pt x="38195" y="4953"/>
                          <a:pt x="38957" y="4572"/>
                          <a:pt x="39434" y="4477"/>
                        </a:cubicBezTo>
                        <a:cubicBezTo>
                          <a:pt x="39719" y="4477"/>
                          <a:pt x="40005" y="4381"/>
                          <a:pt x="40100" y="4286"/>
                        </a:cubicBezTo>
                        <a:cubicBezTo>
                          <a:pt x="39910" y="4286"/>
                          <a:pt x="39815" y="4286"/>
                          <a:pt x="39719" y="4286"/>
                        </a:cubicBezTo>
                        <a:cubicBezTo>
                          <a:pt x="39148" y="4191"/>
                          <a:pt x="38386" y="4191"/>
                          <a:pt x="38100" y="3524"/>
                        </a:cubicBezTo>
                        <a:cubicBezTo>
                          <a:pt x="37719" y="2762"/>
                          <a:pt x="38386" y="2096"/>
                          <a:pt x="38576" y="1905"/>
                        </a:cubicBezTo>
                        <a:lnTo>
                          <a:pt x="38767" y="1715"/>
                        </a:lnTo>
                        <a:cubicBezTo>
                          <a:pt x="38957" y="1429"/>
                          <a:pt x="39338" y="857"/>
                          <a:pt x="39529" y="571"/>
                        </a:cubicBezTo>
                        <a:cubicBezTo>
                          <a:pt x="39719" y="286"/>
                          <a:pt x="39815" y="95"/>
                          <a:pt x="39910" y="0"/>
                        </a:cubicBezTo>
                        <a:lnTo>
                          <a:pt x="41434" y="476"/>
                        </a:lnTo>
                        <a:lnTo>
                          <a:pt x="41243" y="952"/>
                        </a:lnTo>
                        <a:cubicBezTo>
                          <a:pt x="41148" y="1048"/>
                          <a:pt x="41148" y="1143"/>
                          <a:pt x="41053" y="1333"/>
                        </a:cubicBezTo>
                        <a:cubicBezTo>
                          <a:pt x="40862" y="1715"/>
                          <a:pt x="40481" y="2381"/>
                          <a:pt x="40196" y="2667"/>
                        </a:cubicBezTo>
                        <a:cubicBezTo>
                          <a:pt x="40196" y="2667"/>
                          <a:pt x="40196" y="2667"/>
                          <a:pt x="40196" y="2762"/>
                        </a:cubicBezTo>
                        <a:cubicBezTo>
                          <a:pt x="40386" y="2762"/>
                          <a:pt x="40481" y="2762"/>
                          <a:pt x="40577" y="2858"/>
                        </a:cubicBezTo>
                        <a:cubicBezTo>
                          <a:pt x="41434" y="3143"/>
                          <a:pt x="41910" y="4096"/>
                          <a:pt x="41720" y="4953"/>
                        </a:cubicBezTo>
                        <a:cubicBezTo>
                          <a:pt x="41434" y="5906"/>
                          <a:pt x="40481" y="6096"/>
                          <a:pt x="40005" y="6096"/>
                        </a:cubicBezTo>
                        <a:cubicBezTo>
                          <a:pt x="39719" y="6191"/>
                          <a:pt x="39338" y="6382"/>
                          <a:pt x="39243" y="6382"/>
                        </a:cubicBezTo>
                        <a:cubicBezTo>
                          <a:pt x="38957" y="6763"/>
                          <a:pt x="38100" y="6953"/>
                          <a:pt x="37433" y="6668"/>
                        </a:cubicBezTo>
                        <a:cubicBezTo>
                          <a:pt x="37433" y="6858"/>
                          <a:pt x="37433" y="7048"/>
                          <a:pt x="37433" y="7144"/>
                        </a:cubicBezTo>
                        <a:cubicBezTo>
                          <a:pt x="37433" y="8096"/>
                          <a:pt x="36481" y="8954"/>
                          <a:pt x="36004" y="9239"/>
                        </a:cubicBezTo>
                        <a:cubicBezTo>
                          <a:pt x="35814" y="9335"/>
                          <a:pt x="35528" y="9430"/>
                          <a:pt x="35338" y="9430"/>
                        </a:cubicBezTo>
                        <a:cubicBezTo>
                          <a:pt x="35147" y="9430"/>
                          <a:pt x="34671" y="9525"/>
                          <a:pt x="34576" y="9620"/>
                        </a:cubicBezTo>
                        <a:cubicBezTo>
                          <a:pt x="34576" y="9620"/>
                          <a:pt x="34481" y="9811"/>
                          <a:pt x="34671" y="10382"/>
                        </a:cubicBezTo>
                        <a:cubicBezTo>
                          <a:pt x="34862" y="10858"/>
                          <a:pt x="34766" y="11144"/>
                          <a:pt x="34671" y="11430"/>
                        </a:cubicBezTo>
                        <a:cubicBezTo>
                          <a:pt x="34385" y="11906"/>
                          <a:pt x="33909" y="12097"/>
                          <a:pt x="33623" y="12097"/>
                        </a:cubicBezTo>
                        <a:cubicBezTo>
                          <a:pt x="33623" y="12097"/>
                          <a:pt x="33528" y="12097"/>
                          <a:pt x="33528" y="12097"/>
                        </a:cubicBezTo>
                        <a:cubicBezTo>
                          <a:pt x="33623" y="12192"/>
                          <a:pt x="33719" y="12383"/>
                          <a:pt x="33814" y="12478"/>
                        </a:cubicBezTo>
                        <a:cubicBezTo>
                          <a:pt x="34100" y="12859"/>
                          <a:pt x="34195" y="13240"/>
                          <a:pt x="34100" y="13621"/>
                        </a:cubicBezTo>
                        <a:cubicBezTo>
                          <a:pt x="33909" y="14288"/>
                          <a:pt x="33242" y="14478"/>
                          <a:pt x="32861" y="14573"/>
                        </a:cubicBezTo>
                        <a:cubicBezTo>
                          <a:pt x="32195" y="14764"/>
                          <a:pt x="31433" y="14288"/>
                          <a:pt x="30956" y="14002"/>
                        </a:cubicBezTo>
                        <a:cubicBezTo>
                          <a:pt x="30861" y="14097"/>
                          <a:pt x="30671" y="14192"/>
                          <a:pt x="30575" y="14288"/>
                        </a:cubicBezTo>
                        <a:cubicBezTo>
                          <a:pt x="30385" y="14383"/>
                          <a:pt x="30194" y="14573"/>
                          <a:pt x="30099" y="14573"/>
                        </a:cubicBezTo>
                        <a:cubicBezTo>
                          <a:pt x="29813" y="14669"/>
                          <a:pt x="29623" y="14764"/>
                          <a:pt x="29337" y="14669"/>
                        </a:cubicBezTo>
                        <a:cubicBezTo>
                          <a:pt x="29146" y="14954"/>
                          <a:pt x="28861" y="15050"/>
                          <a:pt x="28575" y="15145"/>
                        </a:cubicBezTo>
                        <a:cubicBezTo>
                          <a:pt x="28385" y="15907"/>
                          <a:pt x="27813" y="16573"/>
                          <a:pt x="27051" y="16669"/>
                        </a:cubicBezTo>
                        <a:cubicBezTo>
                          <a:pt x="26861" y="16859"/>
                          <a:pt x="26670" y="16954"/>
                          <a:pt x="26289" y="17145"/>
                        </a:cubicBezTo>
                        <a:cubicBezTo>
                          <a:pt x="26099" y="17240"/>
                          <a:pt x="25813" y="17335"/>
                          <a:pt x="25622" y="17526"/>
                        </a:cubicBezTo>
                        <a:cubicBezTo>
                          <a:pt x="25241" y="17717"/>
                          <a:pt x="24956" y="17907"/>
                          <a:pt x="24670" y="18002"/>
                        </a:cubicBezTo>
                        <a:cubicBezTo>
                          <a:pt x="24765" y="18002"/>
                          <a:pt x="24575" y="18288"/>
                          <a:pt x="24384" y="18574"/>
                        </a:cubicBezTo>
                        <a:cubicBezTo>
                          <a:pt x="24289" y="18764"/>
                          <a:pt x="24098" y="18955"/>
                          <a:pt x="24003" y="19145"/>
                        </a:cubicBezTo>
                        <a:cubicBezTo>
                          <a:pt x="23622" y="19621"/>
                          <a:pt x="23051" y="20098"/>
                          <a:pt x="22574" y="20383"/>
                        </a:cubicBezTo>
                        <a:lnTo>
                          <a:pt x="22288" y="20574"/>
                        </a:lnTo>
                        <a:cubicBezTo>
                          <a:pt x="22098" y="20765"/>
                          <a:pt x="21812" y="20955"/>
                          <a:pt x="21622" y="21050"/>
                        </a:cubicBezTo>
                        <a:cubicBezTo>
                          <a:pt x="21812" y="21336"/>
                          <a:pt x="22003" y="21717"/>
                          <a:pt x="22003" y="22098"/>
                        </a:cubicBezTo>
                        <a:cubicBezTo>
                          <a:pt x="22003" y="22098"/>
                          <a:pt x="22193" y="22384"/>
                          <a:pt x="22193" y="22574"/>
                        </a:cubicBezTo>
                        <a:cubicBezTo>
                          <a:pt x="22384" y="22955"/>
                          <a:pt x="22479" y="23146"/>
                          <a:pt x="22479" y="23336"/>
                        </a:cubicBezTo>
                        <a:cubicBezTo>
                          <a:pt x="22670" y="23527"/>
                          <a:pt x="22765" y="23622"/>
                          <a:pt x="22955" y="23717"/>
                        </a:cubicBezTo>
                        <a:cubicBezTo>
                          <a:pt x="23241" y="24098"/>
                          <a:pt x="23241" y="24575"/>
                          <a:pt x="23051" y="24956"/>
                        </a:cubicBezTo>
                        <a:cubicBezTo>
                          <a:pt x="22765" y="25337"/>
                          <a:pt x="22193" y="25527"/>
                          <a:pt x="21717" y="25432"/>
                        </a:cubicBezTo>
                        <a:cubicBezTo>
                          <a:pt x="21527" y="25527"/>
                          <a:pt x="21336" y="25622"/>
                          <a:pt x="21146" y="25718"/>
                        </a:cubicBezTo>
                        <a:cubicBezTo>
                          <a:pt x="20574" y="25908"/>
                          <a:pt x="20098" y="25718"/>
                          <a:pt x="19717" y="25622"/>
                        </a:cubicBezTo>
                        <a:lnTo>
                          <a:pt x="19526" y="25527"/>
                        </a:lnTo>
                        <a:cubicBezTo>
                          <a:pt x="19431" y="25527"/>
                          <a:pt x="19336" y="25432"/>
                          <a:pt x="19241" y="25432"/>
                        </a:cubicBezTo>
                        <a:cubicBezTo>
                          <a:pt x="18955" y="25718"/>
                          <a:pt x="18669" y="25908"/>
                          <a:pt x="18383" y="26003"/>
                        </a:cubicBezTo>
                        <a:cubicBezTo>
                          <a:pt x="17621" y="26289"/>
                          <a:pt x="16764" y="26479"/>
                          <a:pt x="16193" y="26098"/>
                        </a:cubicBezTo>
                        <a:cubicBezTo>
                          <a:pt x="16097" y="26479"/>
                          <a:pt x="15907" y="26956"/>
                          <a:pt x="15716" y="27337"/>
                        </a:cubicBezTo>
                        <a:cubicBezTo>
                          <a:pt x="15240" y="28194"/>
                          <a:pt x="14669" y="29146"/>
                          <a:pt x="14002" y="29813"/>
                        </a:cubicBezTo>
                        <a:cubicBezTo>
                          <a:pt x="13716" y="30004"/>
                          <a:pt x="13430" y="30290"/>
                          <a:pt x="13145" y="30480"/>
                        </a:cubicBezTo>
                        <a:cubicBezTo>
                          <a:pt x="12668" y="30766"/>
                          <a:pt x="12287" y="31052"/>
                          <a:pt x="12192" y="31433"/>
                        </a:cubicBezTo>
                        <a:cubicBezTo>
                          <a:pt x="12097" y="31623"/>
                          <a:pt x="12192" y="31909"/>
                          <a:pt x="12192" y="32290"/>
                        </a:cubicBezTo>
                        <a:cubicBezTo>
                          <a:pt x="12287" y="32861"/>
                          <a:pt x="12383" y="33623"/>
                          <a:pt x="11716" y="34290"/>
                        </a:cubicBezTo>
                        <a:cubicBezTo>
                          <a:pt x="11049" y="34957"/>
                          <a:pt x="10096" y="35719"/>
                          <a:pt x="9335" y="36004"/>
                        </a:cubicBezTo>
                        <a:cubicBezTo>
                          <a:pt x="8954" y="36195"/>
                          <a:pt x="8382" y="36576"/>
                          <a:pt x="8096" y="37052"/>
                        </a:cubicBezTo>
                        <a:cubicBezTo>
                          <a:pt x="7906" y="37433"/>
                          <a:pt x="7811" y="37814"/>
                          <a:pt x="7715" y="38195"/>
                        </a:cubicBezTo>
                        <a:cubicBezTo>
                          <a:pt x="7620" y="38481"/>
                          <a:pt x="7525" y="38767"/>
                          <a:pt x="7429" y="39052"/>
                        </a:cubicBezTo>
                        <a:cubicBezTo>
                          <a:pt x="7144" y="39815"/>
                          <a:pt x="6668" y="40196"/>
                          <a:pt x="6287" y="40481"/>
                        </a:cubicBezTo>
                        <a:cubicBezTo>
                          <a:pt x="6096" y="40577"/>
                          <a:pt x="6001" y="40767"/>
                          <a:pt x="5810" y="40862"/>
                        </a:cubicBezTo>
                        <a:cubicBezTo>
                          <a:pt x="5525" y="41148"/>
                          <a:pt x="5239" y="41720"/>
                          <a:pt x="4953" y="42100"/>
                        </a:cubicBezTo>
                        <a:cubicBezTo>
                          <a:pt x="4763" y="42481"/>
                          <a:pt x="4477" y="42863"/>
                          <a:pt x="4286" y="43053"/>
                        </a:cubicBezTo>
                        <a:cubicBezTo>
                          <a:pt x="4096" y="43244"/>
                          <a:pt x="3905" y="43529"/>
                          <a:pt x="3620" y="43815"/>
                        </a:cubicBezTo>
                        <a:cubicBezTo>
                          <a:pt x="3238" y="44196"/>
                          <a:pt x="2667" y="44958"/>
                          <a:pt x="2572" y="45244"/>
                        </a:cubicBezTo>
                        <a:cubicBezTo>
                          <a:pt x="2477" y="45434"/>
                          <a:pt x="2381" y="45625"/>
                          <a:pt x="2286" y="45815"/>
                        </a:cubicBezTo>
                        <a:lnTo>
                          <a:pt x="2381" y="46292"/>
                        </a:lnTo>
                        <a:lnTo>
                          <a:pt x="1619" y="46673"/>
                        </a:lnTo>
                        <a:cubicBezTo>
                          <a:pt x="1715" y="46958"/>
                          <a:pt x="1619" y="47149"/>
                          <a:pt x="1524" y="47149"/>
                        </a:cubicBezTo>
                        <a:close/>
                        <a:moveTo>
                          <a:pt x="21527" y="25718"/>
                        </a:moveTo>
                        <a:cubicBezTo>
                          <a:pt x="21527" y="25718"/>
                          <a:pt x="21527" y="25718"/>
                          <a:pt x="21527" y="25718"/>
                        </a:cubicBezTo>
                        <a:cubicBezTo>
                          <a:pt x="21527" y="25718"/>
                          <a:pt x="21527" y="25718"/>
                          <a:pt x="21527" y="25718"/>
                        </a:cubicBezTo>
                        <a:close/>
                        <a:moveTo>
                          <a:pt x="22574" y="23908"/>
                        </a:moveTo>
                        <a:lnTo>
                          <a:pt x="22574" y="23908"/>
                        </a:lnTo>
                        <a:lnTo>
                          <a:pt x="22574" y="23908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68" name="任意多边形: 形状 2067"/>
                  <p:cNvSpPr/>
                  <p:nvPr/>
                </p:nvSpPr>
                <p:spPr>
                  <a:xfrm>
                    <a:off x="6946010" y="3045388"/>
                    <a:ext cx="187356" cy="268739"/>
                  </a:xfrm>
                  <a:custGeom>
                    <a:avLst/>
                    <a:gdLst>
                      <a:gd name="connsiteX0" fmla="*/ 1238 w 187356"/>
                      <a:gd name="connsiteY0" fmla="*/ 268168 h 268739"/>
                      <a:gd name="connsiteX1" fmla="*/ 0 w 187356"/>
                      <a:gd name="connsiteY1" fmla="*/ 267120 h 268739"/>
                      <a:gd name="connsiteX2" fmla="*/ 571 w 187356"/>
                      <a:gd name="connsiteY2" fmla="*/ 266644 h 268739"/>
                      <a:gd name="connsiteX3" fmla="*/ 1143 w 187356"/>
                      <a:gd name="connsiteY3" fmla="*/ 266358 h 268739"/>
                      <a:gd name="connsiteX4" fmla="*/ 1524 w 187356"/>
                      <a:gd name="connsiteY4" fmla="*/ 266168 h 268739"/>
                      <a:gd name="connsiteX5" fmla="*/ 2286 w 187356"/>
                      <a:gd name="connsiteY5" fmla="*/ 265120 h 268739"/>
                      <a:gd name="connsiteX6" fmla="*/ 3429 w 187356"/>
                      <a:gd name="connsiteY6" fmla="*/ 265215 h 268739"/>
                      <a:gd name="connsiteX7" fmla="*/ 4001 w 187356"/>
                      <a:gd name="connsiteY7" fmla="*/ 265787 h 268739"/>
                      <a:gd name="connsiteX8" fmla="*/ 4191 w 187356"/>
                      <a:gd name="connsiteY8" fmla="*/ 265596 h 268739"/>
                      <a:gd name="connsiteX9" fmla="*/ 4667 w 187356"/>
                      <a:gd name="connsiteY9" fmla="*/ 265025 h 268739"/>
                      <a:gd name="connsiteX10" fmla="*/ 4858 w 187356"/>
                      <a:gd name="connsiteY10" fmla="*/ 264834 h 268739"/>
                      <a:gd name="connsiteX11" fmla="*/ 6191 w 187356"/>
                      <a:gd name="connsiteY11" fmla="*/ 263501 h 268739"/>
                      <a:gd name="connsiteX12" fmla="*/ 7811 w 187356"/>
                      <a:gd name="connsiteY12" fmla="*/ 264358 h 268739"/>
                      <a:gd name="connsiteX13" fmla="*/ 8192 w 187356"/>
                      <a:gd name="connsiteY13" fmla="*/ 264548 h 268739"/>
                      <a:gd name="connsiteX14" fmla="*/ 8573 w 187356"/>
                      <a:gd name="connsiteY14" fmla="*/ 263882 h 268739"/>
                      <a:gd name="connsiteX15" fmla="*/ 8763 w 187356"/>
                      <a:gd name="connsiteY15" fmla="*/ 263501 h 268739"/>
                      <a:gd name="connsiteX16" fmla="*/ 8477 w 187356"/>
                      <a:gd name="connsiteY16" fmla="*/ 263120 h 268739"/>
                      <a:gd name="connsiteX17" fmla="*/ 8763 w 187356"/>
                      <a:gd name="connsiteY17" fmla="*/ 261786 h 268739"/>
                      <a:gd name="connsiteX18" fmla="*/ 10192 w 187356"/>
                      <a:gd name="connsiteY18" fmla="*/ 261119 h 268739"/>
                      <a:gd name="connsiteX19" fmla="*/ 10478 w 187356"/>
                      <a:gd name="connsiteY19" fmla="*/ 260738 h 268739"/>
                      <a:gd name="connsiteX20" fmla="*/ 11049 w 187356"/>
                      <a:gd name="connsiteY20" fmla="*/ 259405 h 268739"/>
                      <a:gd name="connsiteX21" fmla="*/ 10763 w 187356"/>
                      <a:gd name="connsiteY21" fmla="*/ 257976 h 268739"/>
                      <a:gd name="connsiteX22" fmla="*/ 10763 w 187356"/>
                      <a:gd name="connsiteY22" fmla="*/ 257690 h 268739"/>
                      <a:gd name="connsiteX23" fmla="*/ 10859 w 187356"/>
                      <a:gd name="connsiteY23" fmla="*/ 257024 h 268739"/>
                      <a:gd name="connsiteX24" fmla="*/ 11240 w 187356"/>
                      <a:gd name="connsiteY24" fmla="*/ 256166 h 268739"/>
                      <a:gd name="connsiteX25" fmla="*/ 12097 w 187356"/>
                      <a:gd name="connsiteY25" fmla="*/ 255595 h 268739"/>
                      <a:gd name="connsiteX26" fmla="*/ 12097 w 187356"/>
                      <a:gd name="connsiteY26" fmla="*/ 255500 h 268739"/>
                      <a:gd name="connsiteX27" fmla="*/ 12002 w 187356"/>
                      <a:gd name="connsiteY27" fmla="*/ 255404 h 268739"/>
                      <a:gd name="connsiteX28" fmla="*/ 11430 w 187356"/>
                      <a:gd name="connsiteY28" fmla="*/ 254738 h 268739"/>
                      <a:gd name="connsiteX29" fmla="*/ 11335 w 187356"/>
                      <a:gd name="connsiteY29" fmla="*/ 253690 h 268739"/>
                      <a:gd name="connsiteX30" fmla="*/ 12192 w 187356"/>
                      <a:gd name="connsiteY30" fmla="*/ 252833 h 268739"/>
                      <a:gd name="connsiteX31" fmla="*/ 13145 w 187356"/>
                      <a:gd name="connsiteY31" fmla="*/ 252261 h 268739"/>
                      <a:gd name="connsiteX32" fmla="*/ 13716 w 187356"/>
                      <a:gd name="connsiteY32" fmla="*/ 251499 h 268739"/>
                      <a:gd name="connsiteX33" fmla="*/ 14383 w 187356"/>
                      <a:gd name="connsiteY33" fmla="*/ 250642 h 268739"/>
                      <a:gd name="connsiteX34" fmla="*/ 14764 w 187356"/>
                      <a:gd name="connsiteY34" fmla="*/ 250356 h 268739"/>
                      <a:gd name="connsiteX35" fmla="*/ 16478 w 187356"/>
                      <a:gd name="connsiteY35" fmla="*/ 248546 h 268739"/>
                      <a:gd name="connsiteX36" fmla="*/ 16478 w 187356"/>
                      <a:gd name="connsiteY36" fmla="*/ 248165 h 268739"/>
                      <a:gd name="connsiteX37" fmla="*/ 17050 w 187356"/>
                      <a:gd name="connsiteY37" fmla="*/ 246546 h 268739"/>
                      <a:gd name="connsiteX38" fmla="*/ 17050 w 187356"/>
                      <a:gd name="connsiteY38" fmla="*/ 246070 h 268739"/>
                      <a:gd name="connsiteX39" fmla="*/ 17717 w 187356"/>
                      <a:gd name="connsiteY39" fmla="*/ 244260 h 268739"/>
                      <a:gd name="connsiteX40" fmla="*/ 18193 w 187356"/>
                      <a:gd name="connsiteY40" fmla="*/ 243689 h 268739"/>
                      <a:gd name="connsiteX41" fmla="*/ 18574 w 187356"/>
                      <a:gd name="connsiteY41" fmla="*/ 241784 h 268739"/>
                      <a:gd name="connsiteX42" fmla="*/ 18860 w 187356"/>
                      <a:gd name="connsiteY42" fmla="*/ 240545 h 268739"/>
                      <a:gd name="connsiteX43" fmla="*/ 18955 w 187356"/>
                      <a:gd name="connsiteY43" fmla="*/ 239974 h 268739"/>
                      <a:gd name="connsiteX44" fmla="*/ 19621 w 187356"/>
                      <a:gd name="connsiteY44" fmla="*/ 238831 h 268739"/>
                      <a:gd name="connsiteX45" fmla="*/ 19717 w 187356"/>
                      <a:gd name="connsiteY45" fmla="*/ 238736 h 268739"/>
                      <a:gd name="connsiteX46" fmla="*/ 20288 w 187356"/>
                      <a:gd name="connsiteY46" fmla="*/ 237783 h 268739"/>
                      <a:gd name="connsiteX47" fmla="*/ 20574 w 187356"/>
                      <a:gd name="connsiteY47" fmla="*/ 237497 h 268739"/>
                      <a:gd name="connsiteX48" fmla="*/ 22288 w 187356"/>
                      <a:gd name="connsiteY48" fmla="*/ 236354 h 268739"/>
                      <a:gd name="connsiteX49" fmla="*/ 22193 w 187356"/>
                      <a:gd name="connsiteY49" fmla="*/ 235688 h 268739"/>
                      <a:gd name="connsiteX50" fmla="*/ 22098 w 187356"/>
                      <a:gd name="connsiteY50" fmla="*/ 235402 h 268739"/>
                      <a:gd name="connsiteX51" fmla="*/ 22003 w 187356"/>
                      <a:gd name="connsiteY51" fmla="*/ 234259 h 268739"/>
                      <a:gd name="connsiteX52" fmla="*/ 21908 w 187356"/>
                      <a:gd name="connsiteY52" fmla="*/ 234164 h 268739"/>
                      <a:gd name="connsiteX53" fmla="*/ 21908 w 187356"/>
                      <a:gd name="connsiteY53" fmla="*/ 232449 h 268739"/>
                      <a:gd name="connsiteX54" fmla="*/ 22288 w 187356"/>
                      <a:gd name="connsiteY54" fmla="*/ 231592 h 268739"/>
                      <a:gd name="connsiteX55" fmla="*/ 22574 w 187356"/>
                      <a:gd name="connsiteY55" fmla="*/ 231020 h 268739"/>
                      <a:gd name="connsiteX56" fmla="*/ 22574 w 187356"/>
                      <a:gd name="connsiteY56" fmla="*/ 230735 h 268739"/>
                      <a:gd name="connsiteX57" fmla="*/ 22574 w 187356"/>
                      <a:gd name="connsiteY57" fmla="*/ 229973 h 268739"/>
                      <a:gd name="connsiteX58" fmla="*/ 22479 w 187356"/>
                      <a:gd name="connsiteY58" fmla="*/ 229592 h 268739"/>
                      <a:gd name="connsiteX59" fmla="*/ 22574 w 187356"/>
                      <a:gd name="connsiteY59" fmla="*/ 227877 h 268739"/>
                      <a:gd name="connsiteX60" fmla="*/ 22955 w 187356"/>
                      <a:gd name="connsiteY60" fmla="*/ 227401 h 268739"/>
                      <a:gd name="connsiteX61" fmla="*/ 21908 w 187356"/>
                      <a:gd name="connsiteY61" fmla="*/ 226448 h 268739"/>
                      <a:gd name="connsiteX62" fmla="*/ 21812 w 187356"/>
                      <a:gd name="connsiteY62" fmla="*/ 226163 h 268739"/>
                      <a:gd name="connsiteX63" fmla="*/ 21527 w 187356"/>
                      <a:gd name="connsiteY63" fmla="*/ 225020 h 268739"/>
                      <a:gd name="connsiteX64" fmla="*/ 22098 w 187356"/>
                      <a:gd name="connsiteY64" fmla="*/ 224353 h 268739"/>
                      <a:gd name="connsiteX65" fmla="*/ 22479 w 187356"/>
                      <a:gd name="connsiteY65" fmla="*/ 224162 h 268739"/>
                      <a:gd name="connsiteX66" fmla="*/ 22670 w 187356"/>
                      <a:gd name="connsiteY66" fmla="*/ 223591 h 268739"/>
                      <a:gd name="connsiteX67" fmla="*/ 22765 w 187356"/>
                      <a:gd name="connsiteY67" fmla="*/ 223400 h 268739"/>
                      <a:gd name="connsiteX68" fmla="*/ 22860 w 187356"/>
                      <a:gd name="connsiteY68" fmla="*/ 221972 h 268739"/>
                      <a:gd name="connsiteX69" fmla="*/ 24003 w 187356"/>
                      <a:gd name="connsiteY69" fmla="*/ 221686 h 268739"/>
                      <a:gd name="connsiteX70" fmla="*/ 24575 w 187356"/>
                      <a:gd name="connsiteY70" fmla="*/ 221781 h 268739"/>
                      <a:gd name="connsiteX71" fmla="*/ 25051 w 187356"/>
                      <a:gd name="connsiteY71" fmla="*/ 221305 h 268739"/>
                      <a:gd name="connsiteX72" fmla="*/ 25051 w 187356"/>
                      <a:gd name="connsiteY72" fmla="*/ 221114 h 268739"/>
                      <a:gd name="connsiteX73" fmla="*/ 25527 w 187356"/>
                      <a:gd name="connsiteY73" fmla="*/ 219971 h 268739"/>
                      <a:gd name="connsiteX74" fmla="*/ 26003 w 187356"/>
                      <a:gd name="connsiteY74" fmla="*/ 219305 h 268739"/>
                      <a:gd name="connsiteX75" fmla="*/ 24575 w 187356"/>
                      <a:gd name="connsiteY75" fmla="*/ 218447 h 268739"/>
                      <a:gd name="connsiteX76" fmla="*/ 24765 w 187356"/>
                      <a:gd name="connsiteY76" fmla="*/ 217400 h 268739"/>
                      <a:gd name="connsiteX77" fmla="*/ 26289 w 187356"/>
                      <a:gd name="connsiteY77" fmla="*/ 217019 h 268739"/>
                      <a:gd name="connsiteX78" fmla="*/ 26956 w 187356"/>
                      <a:gd name="connsiteY78" fmla="*/ 217304 h 268739"/>
                      <a:gd name="connsiteX79" fmla="*/ 27242 w 187356"/>
                      <a:gd name="connsiteY79" fmla="*/ 217495 h 268739"/>
                      <a:gd name="connsiteX80" fmla="*/ 27813 w 187356"/>
                      <a:gd name="connsiteY80" fmla="*/ 217400 h 268739"/>
                      <a:gd name="connsiteX81" fmla="*/ 28099 w 187356"/>
                      <a:gd name="connsiteY81" fmla="*/ 217685 h 268739"/>
                      <a:gd name="connsiteX82" fmla="*/ 28099 w 187356"/>
                      <a:gd name="connsiteY82" fmla="*/ 217685 h 268739"/>
                      <a:gd name="connsiteX83" fmla="*/ 28385 w 187356"/>
                      <a:gd name="connsiteY83" fmla="*/ 216828 h 268739"/>
                      <a:gd name="connsiteX84" fmla="*/ 29146 w 187356"/>
                      <a:gd name="connsiteY84" fmla="*/ 216257 h 268739"/>
                      <a:gd name="connsiteX85" fmla="*/ 29909 w 187356"/>
                      <a:gd name="connsiteY85" fmla="*/ 216447 h 268739"/>
                      <a:gd name="connsiteX86" fmla="*/ 29909 w 187356"/>
                      <a:gd name="connsiteY86" fmla="*/ 216066 h 268739"/>
                      <a:gd name="connsiteX87" fmla="*/ 31433 w 187356"/>
                      <a:gd name="connsiteY87" fmla="*/ 212828 h 268739"/>
                      <a:gd name="connsiteX88" fmla="*/ 33433 w 187356"/>
                      <a:gd name="connsiteY88" fmla="*/ 212161 h 268739"/>
                      <a:gd name="connsiteX89" fmla="*/ 34100 w 187356"/>
                      <a:gd name="connsiteY89" fmla="*/ 213494 h 268739"/>
                      <a:gd name="connsiteX90" fmla="*/ 35528 w 187356"/>
                      <a:gd name="connsiteY90" fmla="*/ 213590 h 268739"/>
                      <a:gd name="connsiteX91" fmla="*/ 36576 w 187356"/>
                      <a:gd name="connsiteY91" fmla="*/ 214447 h 268739"/>
                      <a:gd name="connsiteX92" fmla="*/ 36671 w 187356"/>
                      <a:gd name="connsiteY92" fmla="*/ 214447 h 268739"/>
                      <a:gd name="connsiteX93" fmla="*/ 37814 w 187356"/>
                      <a:gd name="connsiteY93" fmla="*/ 214352 h 268739"/>
                      <a:gd name="connsiteX94" fmla="*/ 38767 w 187356"/>
                      <a:gd name="connsiteY94" fmla="*/ 215780 h 268739"/>
                      <a:gd name="connsiteX95" fmla="*/ 40005 w 187356"/>
                      <a:gd name="connsiteY95" fmla="*/ 216352 h 268739"/>
                      <a:gd name="connsiteX96" fmla="*/ 39910 w 187356"/>
                      <a:gd name="connsiteY96" fmla="*/ 217400 h 268739"/>
                      <a:gd name="connsiteX97" fmla="*/ 39434 w 187356"/>
                      <a:gd name="connsiteY97" fmla="*/ 217876 h 268739"/>
                      <a:gd name="connsiteX98" fmla="*/ 40100 w 187356"/>
                      <a:gd name="connsiteY98" fmla="*/ 218447 h 268739"/>
                      <a:gd name="connsiteX99" fmla="*/ 40767 w 187356"/>
                      <a:gd name="connsiteY99" fmla="*/ 218828 h 268739"/>
                      <a:gd name="connsiteX100" fmla="*/ 41053 w 187356"/>
                      <a:gd name="connsiteY100" fmla="*/ 219209 h 268739"/>
                      <a:gd name="connsiteX101" fmla="*/ 42005 w 187356"/>
                      <a:gd name="connsiteY101" fmla="*/ 219305 h 268739"/>
                      <a:gd name="connsiteX102" fmla="*/ 42577 w 187356"/>
                      <a:gd name="connsiteY102" fmla="*/ 220067 h 268739"/>
                      <a:gd name="connsiteX103" fmla="*/ 42863 w 187356"/>
                      <a:gd name="connsiteY103" fmla="*/ 219971 h 268739"/>
                      <a:gd name="connsiteX104" fmla="*/ 44482 w 187356"/>
                      <a:gd name="connsiteY104" fmla="*/ 220162 h 268739"/>
                      <a:gd name="connsiteX105" fmla="*/ 44672 w 187356"/>
                      <a:gd name="connsiteY105" fmla="*/ 221400 h 268739"/>
                      <a:gd name="connsiteX106" fmla="*/ 43625 w 187356"/>
                      <a:gd name="connsiteY106" fmla="*/ 222257 h 268739"/>
                      <a:gd name="connsiteX107" fmla="*/ 43339 w 187356"/>
                      <a:gd name="connsiteY107" fmla="*/ 222829 h 268739"/>
                      <a:gd name="connsiteX108" fmla="*/ 44387 w 187356"/>
                      <a:gd name="connsiteY108" fmla="*/ 222829 h 268739"/>
                      <a:gd name="connsiteX109" fmla="*/ 44768 w 187356"/>
                      <a:gd name="connsiteY109" fmla="*/ 222734 h 268739"/>
                      <a:gd name="connsiteX110" fmla="*/ 45815 w 187356"/>
                      <a:gd name="connsiteY110" fmla="*/ 222543 h 268739"/>
                      <a:gd name="connsiteX111" fmla="*/ 46196 w 187356"/>
                      <a:gd name="connsiteY111" fmla="*/ 222734 h 268739"/>
                      <a:gd name="connsiteX112" fmla="*/ 46482 w 187356"/>
                      <a:gd name="connsiteY112" fmla="*/ 222829 h 268739"/>
                      <a:gd name="connsiteX113" fmla="*/ 47339 w 187356"/>
                      <a:gd name="connsiteY113" fmla="*/ 223115 h 268739"/>
                      <a:gd name="connsiteX114" fmla="*/ 48292 w 187356"/>
                      <a:gd name="connsiteY114" fmla="*/ 222829 h 268739"/>
                      <a:gd name="connsiteX115" fmla="*/ 49530 w 187356"/>
                      <a:gd name="connsiteY115" fmla="*/ 223781 h 268739"/>
                      <a:gd name="connsiteX116" fmla="*/ 49625 w 187356"/>
                      <a:gd name="connsiteY116" fmla="*/ 224162 h 268739"/>
                      <a:gd name="connsiteX117" fmla="*/ 50102 w 187356"/>
                      <a:gd name="connsiteY117" fmla="*/ 224258 h 268739"/>
                      <a:gd name="connsiteX118" fmla="*/ 50768 w 187356"/>
                      <a:gd name="connsiteY118" fmla="*/ 224353 h 268739"/>
                      <a:gd name="connsiteX119" fmla="*/ 50959 w 187356"/>
                      <a:gd name="connsiteY119" fmla="*/ 224353 h 268739"/>
                      <a:gd name="connsiteX120" fmla="*/ 52292 w 187356"/>
                      <a:gd name="connsiteY120" fmla="*/ 223305 h 268739"/>
                      <a:gd name="connsiteX121" fmla="*/ 53626 w 187356"/>
                      <a:gd name="connsiteY121" fmla="*/ 223972 h 268739"/>
                      <a:gd name="connsiteX122" fmla="*/ 54007 w 187356"/>
                      <a:gd name="connsiteY122" fmla="*/ 223877 h 268739"/>
                      <a:gd name="connsiteX123" fmla="*/ 54388 w 187356"/>
                      <a:gd name="connsiteY123" fmla="*/ 223877 h 268739"/>
                      <a:gd name="connsiteX124" fmla="*/ 54674 w 187356"/>
                      <a:gd name="connsiteY124" fmla="*/ 222734 h 268739"/>
                      <a:gd name="connsiteX125" fmla="*/ 55054 w 187356"/>
                      <a:gd name="connsiteY125" fmla="*/ 222353 h 268739"/>
                      <a:gd name="connsiteX126" fmla="*/ 55626 w 187356"/>
                      <a:gd name="connsiteY126" fmla="*/ 222448 h 268739"/>
                      <a:gd name="connsiteX127" fmla="*/ 56198 w 187356"/>
                      <a:gd name="connsiteY127" fmla="*/ 222829 h 268739"/>
                      <a:gd name="connsiteX128" fmla="*/ 56388 w 187356"/>
                      <a:gd name="connsiteY128" fmla="*/ 222829 h 268739"/>
                      <a:gd name="connsiteX129" fmla="*/ 56864 w 187356"/>
                      <a:gd name="connsiteY129" fmla="*/ 222734 h 268739"/>
                      <a:gd name="connsiteX130" fmla="*/ 56864 w 187356"/>
                      <a:gd name="connsiteY130" fmla="*/ 222638 h 268739"/>
                      <a:gd name="connsiteX131" fmla="*/ 57626 w 187356"/>
                      <a:gd name="connsiteY131" fmla="*/ 222257 h 268739"/>
                      <a:gd name="connsiteX132" fmla="*/ 57912 w 187356"/>
                      <a:gd name="connsiteY132" fmla="*/ 222162 h 268739"/>
                      <a:gd name="connsiteX133" fmla="*/ 58388 w 187356"/>
                      <a:gd name="connsiteY133" fmla="*/ 222353 h 268739"/>
                      <a:gd name="connsiteX134" fmla="*/ 58960 w 187356"/>
                      <a:gd name="connsiteY134" fmla="*/ 223210 h 268739"/>
                      <a:gd name="connsiteX135" fmla="*/ 59150 w 187356"/>
                      <a:gd name="connsiteY135" fmla="*/ 223877 h 268739"/>
                      <a:gd name="connsiteX136" fmla="*/ 60484 w 187356"/>
                      <a:gd name="connsiteY136" fmla="*/ 223877 h 268739"/>
                      <a:gd name="connsiteX137" fmla="*/ 62294 w 187356"/>
                      <a:gd name="connsiteY137" fmla="*/ 224258 h 268739"/>
                      <a:gd name="connsiteX138" fmla="*/ 62484 w 187356"/>
                      <a:gd name="connsiteY138" fmla="*/ 224353 h 268739"/>
                      <a:gd name="connsiteX139" fmla="*/ 62675 w 187356"/>
                      <a:gd name="connsiteY139" fmla="*/ 224162 h 268739"/>
                      <a:gd name="connsiteX140" fmla="*/ 63055 w 187356"/>
                      <a:gd name="connsiteY140" fmla="*/ 223877 h 268739"/>
                      <a:gd name="connsiteX141" fmla="*/ 64199 w 187356"/>
                      <a:gd name="connsiteY141" fmla="*/ 223305 h 268739"/>
                      <a:gd name="connsiteX142" fmla="*/ 64579 w 187356"/>
                      <a:gd name="connsiteY142" fmla="*/ 223210 h 268739"/>
                      <a:gd name="connsiteX143" fmla="*/ 64770 w 187356"/>
                      <a:gd name="connsiteY143" fmla="*/ 223115 h 268739"/>
                      <a:gd name="connsiteX144" fmla="*/ 65723 w 187356"/>
                      <a:gd name="connsiteY144" fmla="*/ 222734 h 268739"/>
                      <a:gd name="connsiteX145" fmla="*/ 66485 w 187356"/>
                      <a:gd name="connsiteY145" fmla="*/ 222638 h 268739"/>
                      <a:gd name="connsiteX146" fmla="*/ 67532 w 187356"/>
                      <a:gd name="connsiteY146" fmla="*/ 222353 h 268739"/>
                      <a:gd name="connsiteX147" fmla="*/ 69152 w 187356"/>
                      <a:gd name="connsiteY147" fmla="*/ 222067 h 268739"/>
                      <a:gd name="connsiteX148" fmla="*/ 69342 w 187356"/>
                      <a:gd name="connsiteY148" fmla="*/ 221210 h 268739"/>
                      <a:gd name="connsiteX149" fmla="*/ 70771 w 187356"/>
                      <a:gd name="connsiteY149" fmla="*/ 221019 h 268739"/>
                      <a:gd name="connsiteX150" fmla="*/ 70961 w 187356"/>
                      <a:gd name="connsiteY150" fmla="*/ 220924 h 268739"/>
                      <a:gd name="connsiteX151" fmla="*/ 71342 w 187356"/>
                      <a:gd name="connsiteY151" fmla="*/ 219876 h 268739"/>
                      <a:gd name="connsiteX152" fmla="*/ 72580 w 187356"/>
                      <a:gd name="connsiteY152" fmla="*/ 219686 h 268739"/>
                      <a:gd name="connsiteX153" fmla="*/ 73438 w 187356"/>
                      <a:gd name="connsiteY153" fmla="*/ 220067 h 268739"/>
                      <a:gd name="connsiteX154" fmla="*/ 73628 w 187356"/>
                      <a:gd name="connsiteY154" fmla="*/ 220162 h 268739"/>
                      <a:gd name="connsiteX155" fmla="*/ 73819 w 187356"/>
                      <a:gd name="connsiteY155" fmla="*/ 219971 h 268739"/>
                      <a:gd name="connsiteX156" fmla="*/ 74104 w 187356"/>
                      <a:gd name="connsiteY156" fmla="*/ 219686 h 268739"/>
                      <a:gd name="connsiteX157" fmla="*/ 74486 w 187356"/>
                      <a:gd name="connsiteY157" fmla="*/ 219686 h 268739"/>
                      <a:gd name="connsiteX158" fmla="*/ 75533 w 187356"/>
                      <a:gd name="connsiteY158" fmla="*/ 220448 h 268739"/>
                      <a:gd name="connsiteX159" fmla="*/ 75724 w 187356"/>
                      <a:gd name="connsiteY159" fmla="*/ 220733 h 268739"/>
                      <a:gd name="connsiteX160" fmla="*/ 76486 w 187356"/>
                      <a:gd name="connsiteY160" fmla="*/ 221019 h 268739"/>
                      <a:gd name="connsiteX161" fmla="*/ 76962 w 187356"/>
                      <a:gd name="connsiteY161" fmla="*/ 221495 h 268739"/>
                      <a:gd name="connsiteX162" fmla="*/ 76962 w 187356"/>
                      <a:gd name="connsiteY162" fmla="*/ 221495 h 268739"/>
                      <a:gd name="connsiteX163" fmla="*/ 77438 w 187356"/>
                      <a:gd name="connsiteY163" fmla="*/ 221495 h 268739"/>
                      <a:gd name="connsiteX164" fmla="*/ 77629 w 187356"/>
                      <a:gd name="connsiteY164" fmla="*/ 221305 h 268739"/>
                      <a:gd name="connsiteX165" fmla="*/ 78772 w 187356"/>
                      <a:gd name="connsiteY165" fmla="*/ 220924 h 268739"/>
                      <a:gd name="connsiteX166" fmla="*/ 79153 w 187356"/>
                      <a:gd name="connsiteY166" fmla="*/ 220924 h 268739"/>
                      <a:gd name="connsiteX167" fmla="*/ 79438 w 187356"/>
                      <a:gd name="connsiteY167" fmla="*/ 221305 h 268739"/>
                      <a:gd name="connsiteX168" fmla="*/ 79534 w 187356"/>
                      <a:gd name="connsiteY168" fmla="*/ 221495 h 268739"/>
                      <a:gd name="connsiteX169" fmla="*/ 79629 w 187356"/>
                      <a:gd name="connsiteY169" fmla="*/ 221495 h 268739"/>
                      <a:gd name="connsiteX170" fmla="*/ 79915 w 187356"/>
                      <a:gd name="connsiteY170" fmla="*/ 221114 h 268739"/>
                      <a:gd name="connsiteX171" fmla="*/ 81248 w 187356"/>
                      <a:gd name="connsiteY171" fmla="*/ 219400 h 268739"/>
                      <a:gd name="connsiteX172" fmla="*/ 81248 w 187356"/>
                      <a:gd name="connsiteY172" fmla="*/ 219209 h 268739"/>
                      <a:gd name="connsiteX173" fmla="*/ 81534 w 187356"/>
                      <a:gd name="connsiteY173" fmla="*/ 218066 h 268739"/>
                      <a:gd name="connsiteX174" fmla="*/ 81344 w 187356"/>
                      <a:gd name="connsiteY174" fmla="*/ 216066 h 268739"/>
                      <a:gd name="connsiteX175" fmla="*/ 82010 w 187356"/>
                      <a:gd name="connsiteY175" fmla="*/ 214352 h 268739"/>
                      <a:gd name="connsiteX176" fmla="*/ 82201 w 187356"/>
                      <a:gd name="connsiteY176" fmla="*/ 213875 h 268739"/>
                      <a:gd name="connsiteX177" fmla="*/ 82582 w 187356"/>
                      <a:gd name="connsiteY177" fmla="*/ 213209 h 268739"/>
                      <a:gd name="connsiteX178" fmla="*/ 82582 w 187356"/>
                      <a:gd name="connsiteY178" fmla="*/ 211399 h 268739"/>
                      <a:gd name="connsiteX179" fmla="*/ 82677 w 187356"/>
                      <a:gd name="connsiteY179" fmla="*/ 211018 h 268739"/>
                      <a:gd name="connsiteX180" fmla="*/ 82487 w 187356"/>
                      <a:gd name="connsiteY180" fmla="*/ 210923 h 268739"/>
                      <a:gd name="connsiteX181" fmla="*/ 81629 w 187356"/>
                      <a:gd name="connsiteY181" fmla="*/ 209875 h 268739"/>
                      <a:gd name="connsiteX182" fmla="*/ 80582 w 187356"/>
                      <a:gd name="connsiteY182" fmla="*/ 208827 h 268739"/>
                      <a:gd name="connsiteX183" fmla="*/ 80010 w 187356"/>
                      <a:gd name="connsiteY183" fmla="*/ 208160 h 268739"/>
                      <a:gd name="connsiteX184" fmla="*/ 79438 w 187356"/>
                      <a:gd name="connsiteY184" fmla="*/ 208256 h 268739"/>
                      <a:gd name="connsiteX185" fmla="*/ 77534 w 187356"/>
                      <a:gd name="connsiteY185" fmla="*/ 207303 h 268739"/>
                      <a:gd name="connsiteX186" fmla="*/ 76867 w 187356"/>
                      <a:gd name="connsiteY186" fmla="*/ 207303 h 268739"/>
                      <a:gd name="connsiteX187" fmla="*/ 75343 w 187356"/>
                      <a:gd name="connsiteY187" fmla="*/ 205589 h 268739"/>
                      <a:gd name="connsiteX188" fmla="*/ 75248 w 187356"/>
                      <a:gd name="connsiteY188" fmla="*/ 205398 h 268739"/>
                      <a:gd name="connsiteX189" fmla="*/ 74676 w 187356"/>
                      <a:gd name="connsiteY189" fmla="*/ 204255 h 268739"/>
                      <a:gd name="connsiteX190" fmla="*/ 74676 w 187356"/>
                      <a:gd name="connsiteY190" fmla="*/ 204255 h 268739"/>
                      <a:gd name="connsiteX191" fmla="*/ 74295 w 187356"/>
                      <a:gd name="connsiteY191" fmla="*/ 204255 h 268739"/>
                      <a:gd name="connsiteX192" fmla="*/ 72962 w 187356"/>
                      <a:gd name="connsiteY192" fmla="*/ 202826 h 268739"/>
                      <a:gd name="connsiteX193" fmla="*/ 72866 w 187356"/>
                      <a:gd name="connsiteY193" fmla="*/ 202636 h 268739"/>
                      <a:gd name="connsiteX194" fmla="*/ 72104 w 187356"/>
                      <a:gd name="connsiteY194" fmla="*/ 200350 h 268739"/>
                      <a:gd name="connsiteX195" fmla="*/ 71819 w 187356"/>
                      <a:gd name="connsiteY195" fmla="*/ 198540 h 268739"/>
                      <a:gd name="connsiteX196" fmla="*/ 71247 w 187356"/>
                      <a:gd name="connsiteY196" fmla="*/ 196540 h 268739"/>
                      <a:gd name="connsiteX197" fmla="*/ 70199 w 187356"/>
                      <a:gd name="connsiteY197" fmla="*/ 195968 h 268739"/>
                      <a:gd name="connsiteX198" fmla="*/ 68294 w 187356"/>
                      <a:gd name="connsiteY198" fmla="*/ 194825 h 268739"/>
                      <a:gd name="connsiteX199" fmla="*/ 67532 w 187356"/>
                      <a:gd name="connsiteY199" fmla="*/ 194159 h 268739"/>
                      <a:gd name="connsiteX200" fmla="*/ 70485 w 187356"/>
                      <a:gd name="connsiteY200" fmla="*/ 191873 h 268739"/>
                      <a:gd name="connsiteX201" fmla="*/ 76486 w 187356"/>
                      <a:gd name="connsiteY201" fmla="*/ 189968 h 268739"/>
                      <a:gd name="connsiteX202" fmla="*/ 81820 w 187356"/>
                      <a:gd name="connsiteY202" fmla="*/ 188920 h 268739"/>
                      <a:gd name="connsiteX203" fmla="*/ 82010 w 187356"/>
                      <a:gd name="connsiteY203" fmla="*/ 188920 h 268739"/>
                      <a:gd name="connsiteX204" fmla="*/ 82582 w 187356"/>
                      <a:gd name="connsiteY204" fmla="*/ 188825 h 268739"/>
                      <a:gd name="connsiteX205" fmla="*/ 82772 w 187356"/>
                      <a:gd name="connsiteY205" fmla="*/ 188729 h 268739"/>
                      <a:gd name="connsiteX206" fmla="*/ 83058 w 187356"/>
                      <a:gd name="connsiteY206" fmla="*/ 188634 h 268739"/>
                      <a:gd name="connsiteX207" fmla="*/ 84487 w 187356"/>
                      <a:gd name="connsiteY207" fmla="*/ 188825 h 268739"/>
                      <a:gd name="connsiteX208" fmla="*/ 84868 w 187356"/>
                      <a:gd name="connsiteY208" fmla="*/ 189015 h 268739"/>
                      <a:gd name="connsiteX209" fmla="*/ 85725 w 187356"/>
                      <a:gd name="connsiteY209" fmla="*/ 188825 h 268739"/>
                      <a:gd name="connsiteX210" fmla="*/ 86868 w 187356"/>
                      <a:gd name="connsiteY210" fmla="*/ 188634 h 268739"/>
                      <a:gd name="connsiteX211" fmla="*/ 87344 w 187356"/>
                      <a:gd name="connsiteY211" fmla="*/ 188444 h 268739"/>
                      <a:gd name="connsiteX212" fmla="*/ 87344 w 187356"/>
                      <a:gd name="connsiteY212" fmla="*/ 188253 h 268739"/>
                      <a:gd name="connsiteX213" fmla="*/ 87916 w 187356"/>
                      <a:gd name="connsiteY213" fmla="*/ 186824 h 268739"/>
                      <a:gd name="connsiteX214" fmla="*/ 88202 w 187356"/>
                      <a:gd name="connsiteY214" fmla="*/ 186634 h 268739"/>
                      <a:gd name="connsiteX215" fmla="*/ 88868 w 187356"/>
                      <a:gd name="connsiteY215" fmla="*/ 186253 h 268739"/>
                      <a:gd name="connsiteX216" fmla="*/ 90583 w 187356"/>
                      <a:gd name="connsiteY216" fmla="*/ 186729 h 268739"/>
                      <a:gd name="connsiteX217" fmla="*/ 91154 w 187356"/>
                      <a:gd name="connsiteY217" fmla="*/ 186443 h 268739"/>
                      <a:gd name="connsiteX218" fmla="*/ 91630 w 187356"/>
                      <a:gd name="connsiteY218" fmla="*/ 185300 h 268739"/>
                      <a:gd name="connsiteX219" fmla="*/ 92297 w 187356"/>
                      <a:gd name="connsiteY219" fmla="*/ 184538 h 268739"/>
                      <a:gd name="connsiteX220" fmla="*/ 93726 w 187356"/>
                      <a:gd name="connsiteY220" fmla="*/ 184729 h 268739"/>
                      <a:gd name="connsiteX221" fmla="*/ 94774 w 187356"/>
                      <a:gd name="connsiteY221" fmla="*/ 184253 h 268739"/>
                      <a:gd name="connsiteX222" fmla="*/ 96107 w 187356"/>
                      <a:gd name="connsiteY222" fmla="*/ 184443 h 268739"/>
                      <a:gd name="connsiteX223" fmla="*/ 96298 w 187356"/>
                      <a:gd name="connsiteY223" fmla="*/ 184348 h 268739"/>
                      <a:gd name="connsiteX224" fmla="*/ 97250 w 187356"/>
                      <a:gd name="connsiteY224" fmla="*/ 184253 h 268739"/>
                      <a:gd name="connsiteX225" fmla="*/ 97441 w 187356"/>
                      <a:gd name="connsiteY225" fmla="*/ 184253 h 268739"/>
                      <a:gd name="connsiteX226" fmla="*/ 97631 w 187356"/>
                      <a:gd name="connsiteY226" fmla="*/ 184157 h 268739"/>
                      <a:gd name="connsiteX227" fmla="*/ 98584 w 187356"/>
                      <a:gd name="connsiteY227" fmla="*/ 184348 h 268739"/>
                      <a:gd name="connsiteX228" fmla="*/ 99155 w 187356"/>
                      <a:gd name="connsiteY228" fmla="*/ 183872 h 268739"/>
                      <a:gd name="connsiteX229" fmla="*/ 99060 w 187356"/>
                      <a:gd name="connsiteY229" fmla="*/ 183205 h 268739"/>
                      <a:gd name="connsiteX230" fmla="*/ 98679 w 187356"/>
                      <a:gd name="connsiteY230" fmla="*/ 182633 h 268739"/>
                      <a:gd name="connsiteX231" fmla="*/ 98870 w 187356"/>
                      <a:gd name="connsiteY231" fmla="*/ 180728 h 268739"/>
                      <a:gd name="connsiteX232" fmla="*/ 100394 w 187356"/>
                      <a:gd name="connsiteY232" fmla="*/ 179871 h 268739"/>
                      <a:gd name="connsiteX233" fmla="*/ 100965 w 187356"/>
                      <a:gd name="connsiteY233" fmla="*/ 179300 h 268739"/>
                      <a:gd name="connsiteX234" fmla="*/ 100870 w 187356"/>
                      <a:gd name="connsiteY234" fmla="*/ 178442 h 268739"/>
                      <a:gd name="connsiteX235" fmla="*/ 101727 w 187356"/>
                      <a:gd name="connsiteY235" fmla="*/ 177299 h 268739"/>
                      <a:gd name="connsiteX236" fmla="*/ 102108 w 187356"/>
                      <a:gd name="connsiteY236" fmla="*/ 176156 h 268739"/>
                      <a:gd name="connsiteX237" fmla="*/ 102394 w 187356"/>
                      <a:gd name="connsiteY237" fmla="*/ 175966 h 268739"/>
                      <a:gd name="connsiteX238" fmla="*/ 102870 w 187356"/>
                      <a:gd name="connsiteY238" fmla="*/ 175966 h 268739"/>
                      <a:gd name="connsiteX239" fmla="*/ 103442 w 187356"/>
                      <a:gd name="connsiteY239" fmla="*/ 176442 h 268739"/>
                      <a:gd name="connsiteX240" fmla="*/ 103537 w 187356"/>
                      <a:gd name="connsiteY240" fmla="*/ 176442 h 268739"/>
                      <a:gd name="connsiteX241" fmla="*/ 103537 w 187356"/>
                      <a:gd name="connsiteY241" fmla="*/ 176252 h 268739"/>
                      <a:gd name="connsiteX242" fmla="*/ 104299 w 187356"/>
                      <a:gd name="connsiteY242" fmla="*/ 175204 h 268739"/>
                      <a:gd name="connsiteX243" fmla="*/ 104204 w 187356"/>
                      <a:gd name="connsiteY243" fmla="*/ 174918 h 268739"/>
                      <a:gd name="connsiteX244" fmla="*/ 104966 w 187356"/>
                      <a:gd name="connsiteY244" fmla="*/ 173870 h 268739"/>
                      <a:gd name="connsiteX245" fmla="*/ 105061 w 187356"/>
                      <a:gd name="connsiteY245" fmla="*/ 173204 h 268739"/>
                      <a:gd name="connsiteX246" fmla="*/ 105061 w 187356"/>
                      <a:gd name="connsiteY246" fmla="*/ 173108 h 268739"/>
                      <a:gd name="connsiteX247" fmla="*/ 105061 w 187356"/>
                      <a:gd name="connsiteY247" fmla="*/ 173013 h 268739"/>
                      <a:gd name="connsiteX248" fmla="*/ 103918 w 187356"/>
                      <a:gd name="connsiteY248" fmla="*/ 171394 h 268739"/>
                      <a:gd name="connsiteX249" fmla="*/ 104585 w 187356"/>
                      <a:gd name="connsiteY249" fmla="*/ 170251 h 268739"/>
                      <a:gd name="connsiteX250" fmla="*/ 104394 w 187356"/>
                      <a:gd name="connsiteY250" fmla="*/ 169679 h 268739"/>
                      <a:gd name="connsiteX251" fmla="*/ 104489 w 187356"/>
                      <a:gd name="connsiteY251" fmla="*/ 169203 h 268739"/>
                      <a:gd name="connsiteX252" fmla="*/ 104489 w 187356"/>
                      <a:gd name="connsiteY252" fmla="*/ 169203 h 268739"/>
                      <a:gd name="connsiteX253" fmla="*/ 104204 w 187356"/>
                      <a:gd name="connsiteY253" fmla="*/ 169013 h 268739"/>
                      <a:gd name="connsiteX254" fmla="*/ 104108 w 187356"/>
                      <a:gd name="connsiteY254" fmla="*/ 168441 h 268739"/>
                      <a:gd name="connsiteX255" fmla="*/ 105061 w 187356"/>
                      <a:gd name="connsiteY255" fmla="*/ 167203 h 268739"/>
                      <a:gd name="connsiteX256" fmla="*/ 104966 w 187356"/>
                      <a:gd name="connsiteY256" fmla="*/ 167203 h 268739"/>
                      <a:gd name="connsiteX257" fmla="*/ 104489 w 187356"/>
                      <a:gd name="connsiteY257" fmla="*/ 165488 h 268739"/>
                      <a:gd name="connsiteX258" fmla="*/ 104489 w 187356"/>
                      <a:gd name="connsiteY258" fmla="*/ 165298 h 268739"/>
                      <a:gd name="connsiteX259" fmla="*/ 104775 w 187356"/>
                      <a:gd name="connsiteY259" fmla="*/ 164536 h 268739"/>
                      <a:gd name="connsiteX260" fmla="*/ 105632 w 187356"/>
                      <a:gd name="connsiteY260" fmla="*/ 164250 h 268739"/>
                      <a:gd name="connsiteX261" fmla="*/ 106299 w 187356"/>
                      <a:gd name="connsiteY261" fmla="*/ 163679 h 268739"/>
                      <a:gd name="connsiteX262" fmla="*/ 106204 w 187356"/>
                      <a:gd name="connsiteY262" fmla="*/ 163202 h 268739"/>
                      <a:gd name="connsiteX263" fmla="*/ 106204 w 187356"/>
                      <a:gd name="connsiteY263" fmla="*/ 162917 h 268739"/>
                      <a:gd name="connsiteX264" fmla="*/ 106299 w 187356"/>
                      <a:gd name="connsiteY264" fmla="*/ 162536 h 268739"/>
                      <a:gd name="connsiteX265" fmla="*/ 106966 w 187356"/>
                      <a:gd name="connsiteY265" fmla="*/ 161297 h 268739"/>
                      <a:gd name="connsiteX266" fmla="*/ 107252 w 187356"/>
                      <a:gd name="connsiteY266" fmla="*/ 160059 h 268739"/>
                      <a:gd name="connsiteX267" fmla="*/ 108776 w 187356"/>
                      <a:gd name="connsiteY267" fmla="*/ 159583 h 268739"/>
                      <a:gd name="connsiteX268" fmla="*/ 109157 w 187356"/>
                      <a:gd name="connsiteY268" fmla="*/ 159773 h 268739"/>
                      <a:gd name="connsiteX269" fmla="*/ 110585 w 187356"/>
                      <a:gd name="connsiteY269" fmla="*/ 159773 h 268739"/>
                      <a:gd name="connsiteX270" fmla="*/ 110585 w 187356"/>
                      <a:gd name="connsiteY270" fmla="*/ 159773 h 268739"/>
                      <a:gd name="connsiteX271" fmla="*/ 111157 w 187356"/>
                      <a:gd name="connsiteY271" fmla="*/ 159392 h 268739"/>
                      <a:gd name="connsiteX272" fmla="*/ 112681 w 187356"/>
                      <a:gd name="connsiteY272" fmla="*/ 160059 h 268739"/>
                      <a:gd name="connsiteX273" fmla="*/ 112967 w 187356"/>
                      <a:gd name="connsiteY273" fmla="*/ 160250 h 268739"/>
                      <a:gd name="connsiteX274" fmla="*/ 114395 w 187356"/>
                      <a:gd name="connsiteY274" fmla="*/ 160916 h 268739"/>
                      <a:gd name="connsiteX275" fmla="*/ 114776 w 187356"/>
                      <a:gd name="connsiteY275" fmla="*/ 161012 h 268739"/>
                      <a:gd name="connsiteX276" fmla="*/ 115253 w 187356"/>
                      <a:gd name="connsiteY276" fmla="*/ 161297 h 268739"/>
                      <a:gd name="connsiteX277" fmla="*/ 115538 w 187356"/>
                      <a:gd name="connsiteY277" fmla="*/ 160345 h 268739"/>
                      <a:gd name="connsiteX278" fmla="*/ 116110 w 187356"/>
                      <a:gd name="connsiteY278" fmla="*/ 159678 h 268739"/>
                      <a:gd name="connsiteX279" fmla="*/ 116110 w 187356"/>
                      <a:gd name="connsiteY279" fmla="*/ 159488 h 268739"/>
                      <a:gd name="connsiteX280" fmla="*/ 115824 w 187356"/>
                      <a:gd name="connsiteY280" fmla="*/ 159392 h 268739"/>
                      <a:gd name="connsiteX281" fmla="*/ 115348 w 187356"/>
                      <a:gd name="connsiteY281" fmla="*/ 159202 h 268739"/>
                      <a:gd name="connsiteX282" fmla="*/ 115157 w 187356"/>
                      <a:gd name="connsiteY282" fmla="*/ 158726 h 268739"/>
                      <a:gd name="connsiteX283" fmla="*/ 115824 w 187356"/>
                      <a:gd name="connsiteY283" fmla="*/ 157487 h 268739"/>
                      <a:gd name="connsiteX284" fmla="*/ 116110 w 187356"/>
                      <a:gd name="connsiteY284" fmla="*/ 157202 h 268739"/>
                      <a:gd name="connsiteX285" fmla="*/ 116396 w 187356"/>
                      <a:gd name="connsiteY285" fmla="*/ 156916 h 268739"/>
                      <a:gd name="connsiteX286" fmla="*/ 116872 w 187356"/>
                      <a:gd name="connsiteY286" fmla="*/ 156821 h 268739"/>
                      <a:gd name="connsiteX287" fmla="*/ 116872 w 187356"/>
                      <a:gd name="connsiteY287" fmla="*/ 156821 h 268739"/>
                      <a:gd name="connsiteX288" fmla="*/ 118396 w 187356"/>
                      <a:gd name="connsiteY288" fmla="*/ 157868 h 268739"/>
                      <a:gd name="connsiteX289" fmla="*/ 119444 w 187356"/>
                      <a:gd name="connsiteY289" fmla="*/ 157583 h 268739"/>
                      <a:gd name="connsiteX290" fmla="*/ 119634 w 187356"/>
                      <a:gd name="connsiteY290" fmla="*/ 157583 h 268739"/>
                      <a:gd name="connsiteX291" fmla="*/ 120110 w 187356"/>
                      <a:gd name="connsiteY291" fmla="*/ 156154 h 268739"/>
                      <a:gd name="connsiteX292" fmla="*/ 120205 w 187356"/>
                      <a:gd name="connsiteY292" fmla="*/ 155773 h 268739"/>
                      <a:gd name="connsiteX293" fmla="*/ 120110 w 187356"/>
                      <a:gd name="connsiteY293" fmla="*/ 155678 h 268739"/>
                      <a:gd name="connsiteX294" fmla="*/ 119539 w 187356"/>
                      <a:gd name="connsiteY294" fmla="*/ 154154 h 268739"/>
                      <a:gd name="connsiteX295" fmla="*/ 119444 w 187356"/>
                      <a:gd name="connsiteY295" fmla="*/ 153868 h 268739"/>
                      <a:gd name="connsiteX296" fmla="*/ 119348 w 187356"/>
                      <a:gd name="connsiteY296" fmla="*/ 153582 h 268739"/>
                      <a:gd name="connsiteX297" fmla="*/ 119348 w 187356"/>
                      <a:gd name="connsiteY297" fmla="*/ 152820 h 268739"/>
                      <a:gd name="connsiteX298" fmla="*/ 119158 w 187356"/>
                      <a:gd name="connsiteY298" fmla="*/ 152344 h 268739"/>
                      <a:gd name="connsiteX299" fmla="*/ 118777 w 187356"/>
                      <a:gd name="connsiteY299" fmla="*/ 151677 h 268739"/>
                      <a:gd name="connsiteX300" fmla="*/ 118967 w 187356"/>
                      <a:gd name="connsiteY300" fmla="*/ 149677 h 268739"/>
                      <a:gd name="connsiteX301" fmla="*/ 118682 w 187356"/>
                      <a:gd name="connsiteY301" fmla="*/ 149391 h 268739"/>
                      <a:gd name="connsiteX302" fmla="*/ 118491 w 187356"/>
                      <a:gd name="connsiteY302" fmla="*/ 148439 h 268739"/>
                      <a:gd name="connsiteX303" fmla="*/ 118396 w 187356"/>
                      <a:gd name="connsiteY303" fmla="*/ 148343 h 268739"/>
                      <a:gd name="connsiteX304" fmla="*/ 118110 w 187356"/>
                      <a:gd name="connsiteY304" fmla="*/ 147391 h 268739"/>
                      <a:gd name="connsiteX305" fmla="*/ 118682 w 187356"/>
                      <a:gd name="connsiteY305" fmla="*/ 146629 h 268739"/>
                      <a:gd name="connsiteX306" fmla="*/ 118872 w 187356"/>
                      <a:gd name="connsiteY306" fmla="*/ 145962 h 268739"/>
                      <a:gd name="connsiteX307" fmla="*/ 118015 w 187356"/>
                      <a:gd name="connsiteY307" fmla="*/ 145295 h 268739"/>
                      <a:gd name="connsiteX308" fmla="*/ 117824 w 187356"/>
                      <a:gd name="connsiteY308" fmla="*/ 142914 h 268739"/>
                      <a:gd name="connsiteX309" fmla="*/ 117824 w 187356"/>
                      <a:gd name="connsiteY309" fmla="*/ 141676 h 268739"/>
                      <a:gd name="connsiteX310" fmla="*/ 117824 w 187356"/>
                      <a:gd name="connsiteY310" fmla="*/ 141390 h 268739"/>
                      <a:gd name="connsiteX311" fmla="*/ 117920 w 187356"/>
                      <a:gd name="connsiteY311" fmla="*/ 141200 h 268739"/>
                      <a:gd name="connsiteX312" fmla="*/ 118205 w 187356"/>
                      <a:gd name="connsiteY312" fmla="*/ 140438 h 268739"/>
                      <a:gd name="connsiteX313" fmla="*/ 118015 w 187356"/>
                      <a:gd name="connsiteY313" fmla="*/ 140152 h 268739"/>
                      <a:gd name="connsiteX314" fmla="*/ 117824 w 187356"/>
                      <a:gd name="connsiteY314" fmla="*/ 138437 h 268739"/>
                      <a:gd name="connsiteX315" fmla="*/ 117824 w 187356"/>
                      <a:gd name="connsiteY315" fmla="*/ 138152 h 268739"/>
                      <a:gd name="connsiteX316" fmla="*/ 117824 w 187356"/>
                      <a:gd name="connsiteY316" fmla="*/ 137104 h 268739"/>
                      <a:gd name="connsiteX317" fmla="*/ 118110 w 187356"/>
                      <a:gd name="connsiteY317" fmla="*/ 136056 h 268739"/>
                      <a:gd name="connsiteX318" fmla="*/ 117920 w 187356"/>
                      <a:gd name="connsiteY318" fmla="*/ 134627 h 268739"/>
                      <a:gd name="connsiteX319" fmla="*/ 117920 w 187356"/>
                      <a:gd name="connsiteY319" fmla="*/ 134342 h 268739"/>
                      <a:gd name="connsiteX320" fmla="*/ 118205 w 187356"/>
                      <a:gd name="connsiteY320" fmla="*/ 133294 h 268739"/>
                      <a:gd name="connsiteX321" fmla="*/ 117920 w 187356"/>
                      <a:gd name="connsiteY321" fmla="*/ 131865 h 268739"/>
                      <a:gd name="connsiteX322" fmla="*/ 118967 w 187356"/>
                      <a:gd name="connsiteY322" fmla="*/ 128912 h 268739"/>
                      <a:gd name="connsiteX323" fmla="*/ 120968 w 187356"/>
                      <a:gd name="connsiteY323" fmla="*/ 127865 h 268739"/>
                      <a:gd name="connsiteX324" fmla="*/ 122015 w 187356"/>
                      <a:gd name="connsiteY324" fmla="*/ 128912 h 268739"/>
                      <a:gd name="connsiteX325" fmla="*/ 122111 w 187356"/>
                      <a:gd name="connsiteY325" fmla="*/ 129198 h 268739"/>
                      <a:gd name="connsiteX326" fmla="*/ 122587 w 187356"/>
                      <a:gd name="connsiteY326" fmla="*/ 129103 h 268739"/>
                      <a:gd name="connsiteX327" fmla="*/ 124016 w 187356"/>
                      <a:gd name="connsiteY327" fmla="*/ 129008 h 268739"/>
                      <a:gd name="connsiteX328" fmla="*/ 124778 w 187356"/>
                      <a:gd name="connsiteY328" fmla="*/ 128817 h 268739"/>
                      <a:gd name="connsiteX329" fmla="*/ 125730 w 187356"/>
                      <a:gd name="connsiteY329" fmla="*/ 127769 h 268739"/>
                      <a:gd name="connsiteX330" fmla="*/ 128207 w 187356"/>
                      <a:gd name="connsiteY330" fmla="*/ 127579 h 268739"/>
                      <a:gd name="connsiteX331" fmla="*/ 128397 w 187356"/>
                      <a:gd name="connsiteY331" fmla="*/ 129674 h 268739"/>
                      <a:gd name="connsiteX332" fmla="*/ 128302 w 187356"/>
                      <a:gd name="connsiteY332" fmla="*/ 129960 h 268739"/>
                      <a:gd name="connsiteX333" fmla="*/ 128302 w 187356"/>
                      <a:gd name="connsiteY333" fmla="*/ 131008 h 268739"/>
                      <a:gd name="connsiteX334" fmla="*/ 128588 w 187356"/>
                      <a:gd name="connsiteY334" fmla="*/ 131103 h 268739"/>
                      <a:gd name="connsiteX335" fmla="*/ 128588 w 187356"/>
                      <a:gd name="connsiteY335" fmla="*/ 131103 h 268739"/>
                      <a:gd name="connsiteX336" fmla="*/ 128778 w 187356"/>
                      <a:gd name="connsiteY336" fmla="*/ 130913 h 268739"/>
                      <a:gd name="connsiteX337" fmla="*/ 130683 w 187356"/>
                      <a:gd name="connsiteY337" fmla="*/ 130436 h 268739"/>
                      <a:gd name="connsiteX338" fmla="*/ 131826 w 187356"/>
                      <a:gd name="connsiteY338" fmla="*/ 130246 h 268739"/>
                      <a:gd name="connsiteX339" fmla="*/ 133064 w 187356"/>
                      <a:gd name="connsiteY339" fmla="*/ 129960 h 268739"/>
                      <a:gd name="connsiteX340" fmla="*/ 133255 w 187356"/>
                      <a:gd name="connsiteY340" fmla="*/ 129960 h 268739"/>
                      <a:gd name="connsiteX341" fmla="*/ 134207 w 187356"/>
                      <a:gd name="connsiteY341" fmla="*/ 131484 h 268739"/>
                      <a:gd name="connsiteX342" fmla="*/ 134207 w 187356"/>
                      <a:gd name="connsiteY342" fmla="*/ 132341 h 268739"/>
                      <a:gd name="connsiteX343" fmla="*/ 134207 w 187356"/>
                      <a:gd name="connsiteY343" fmla="*/ 133294 h 268739"/>
                      <a:gd name="connsiteX344" fmla="*/ 134303 w 187356"/>
                      <a:gd name="connsiteY344" fmla="*/ 134723 h 268739"/>
                      <a:gd name="connsiteX345" fmla="*/ 134398 w 187356"/>
                      <a:gd name="connsiteY345" fmla="*/ 135580 h 268739"/>
                      <a:gd name="connsiteX346" fmla="*/ 134588 w 187356"/>
                      <a:gd name="connsiteY346" fmla="*/ 136056 h 268739"/>
                      <a:gd name="connsiteX347" fmla="*/ 134969 w 187356"/>
                      <a:gd name="connsiteY347" fmla="*/ 137009 h 268739"/>
                      <a:gd name="connsiteX348" fmla="*/ 135065 w 187356"/>
                      <a:gd name="connsiteY348" fmla="*/ 137580 h 268739"/>
                      <a:gd name="connsiteX349" fmla="*/ 135255 w 187356"/>
                      <a:gd name="connsiteY349" fmla="*/ 138342 h 268739"/>
                      <a:gd name="connsiteX350" fmla="*/ 135922 w 187356"/>
                      <a:gd name="connsiteY350" fmla="*/ 139104 h 268739"/>
                      <a:gd name="connsiteX351" fmla="*/ 136208 w 187356"/>
                      <a:gd name="connsiteY351" fmla="*/ 139104 h 268739"/>
                      <a:gd name="connsiteX352" fmla="*/ 137636 w 187356"/>
                      <a:gd name="connsiteY352" fmla="*/ 139676 h 268739"/>
                      <a:gd name="connsiteX353" fmla="*/ 137922 w 187356"/>
                      <a:gd name="connsiteY353" fmla="*/ 140057 h 268739"/>
                      <a:gd name="connsiteX354" fmla="*/ 138398 w 187356"/>
                      <a:gd name="connsiteY354" fmla="*/ 140628 h 268739"/>
                      <a:gd name="connsiteX355" fmla="*/ 141446 w 187356"/>
                      <a:gd name="connsiteY355" fmla="*/ 142152 h 268739"/>
                      <a:gd name="connsiteX356" fmla="*/ 143542 w 187356"/>
                      <a:gd name="connsiteY356" fmla="*/ 143962 h 268739"/>
                      <a:gd name="connsiteX357" fmla="*/ 144209 w 187356"/>
                      <a:gd name="connsiteY357" fmla="*/ 144343 h 268739"/>
                      <a:gd name="connsiteX358" fmla="*/ 144018 w 187356"/>
                      <a:gd name="connsiteY358" fmla="*/ 143771 h 268739"/>
                      <a:gd name="connsiteX359" fmla="*/ 145066 w 187356"/>
                      <a:gd name="connsiteY359" fmla="*/ 141200 h 268739"/>
                      <a:gd name="connsiteX360" fmla="*/ 148304 w 187356"/>
                      <a:gd name="connsiteY360" fmla="*/ 143390 h 268739"/>
                      <a:gd name="connsiteX361" fmla="*/ 148780 w 187356"/>
                      <a:gd name="connsiteY361" fmla="*/ 145105 h 268739"/>
                      <a:gd name="connsiteX362" fmla="*/ 149066 w 187356"/>
                      <a:gd name="connsiteY362" fmla="*/ 146248 h 268739"/>
                      <a:gd name="connsiteX363" fmla="*/ 150590 w 187356"/>
                      <a:gd name="connsiteY363" fmla="*/ 148439 h 268739"/>
                      <a:gd name="connsiteX364" fmla="*/ 150971 w 187356"/>
                      <a:gd name="connsiteY364" fmla="*/ 149296 h 268739"/>
                      <a:gd name="connsiteX365" fmla="*/ 151257 w 187356"/>
                      <a:gd name="connsiteY365" fmla="*/ 149105 h 268739"/>
                      <a:gd name="connsiteX366" fmla="*/ 152019 w 187356"/>
                      <a:gd name="connsiteY366" fmla="*/ 148343 h 268739"/>
                      <a:gd name="connsiteX367" fmla="*/ 150971 w 187356"/>
                      <a:gd name="connsiteY367" fmla="*/ 147105 h 268739"/>
                      <a:gd name="connsiteX368" fmla="*/ 150590 w 187356"/>
                      <a:gd name="connsiteY368" fmla="*/ 146724 h 268739"/>
                      <a:gd name="connsiteX369" fmla="*/ 149162 w 187356"/>
                      <a:gd name="connsiteY369" fmla="*/ 144819 h 268739"/>
                      <a:gd name="connsiteX370" fmla="*/ 148971 w 187356"/>
                      <a:gd name="connsiteY370" fmla="*/ 142628 h 268739"/>
                      <a:gd name="connsiteX371" fmla="*/ 148971 w 187356"/>
                      <a:gd name="connsiteY371" fmla="*/ 141771 h 268739"/>
                      <a:gd name="connsiteX372" fmla="*/ 147066 w 187356"/>
                      <a:gd name="connsiteY372" fmla="*/ 139009 h 268739"/>
                      <a:gd name="connsiteX373" fmla="*/ 145542 w 187356"/>
                      <a:gd name="connsiteY373" fmla="*/ 138247 h 268739"/>
                      <a:gd name="connsiteX374" fmla="*/ 144304 w 187356"/>
                      <a:gd name="connsiteY374" fmla="*/ 138914 h 268739"/>
                      <a:gd name="connsiteX375" fmla="*/ 142685 w 187356"/>
                      <a:gd name="connsiteY375" fmla="*/ 139771 h 268739"/>
                      <a:gd name="connsiteX376" fmla="*/ 139922 w 187356"/>
                      <a:gd name="connsiteY376" fmla="*/ 138342 h 268739"/>
                      <a:gd name="connsiteX377" fmla="*/ 141827 w 187356"/>
                      <a:gd name="connsiteY377" fmla="*/ 133961 h 268739"/>
                      <a:gd name="connsiteX378" fmla="*/ 143828 w 187356"/>
                      <a:gd name="connsiteY378" fmla="*/ 131865 h 268739"/>
                      <a:gd name="connsiteX379" fmla="*/ 149162 w 187356"/>
                      <a:gd name="connsiteY379" fmla="*/ 128341 h 268739"/>
                      <a:gd name="connsiteX380" fmla="*/ 150400 w 187356"/>
                      <a:gd name="connsiteY380" fmla="*/ 127388 h 268739"/>
                      <a:gd name="connsiteX381" fmla="*/ 151352 w 187356"/>
                      <a:gd name="connsiteY381" fmla="*/ 125674 h 268739"/>
                      <a:gd name="connsiteX382" fmla="*/ 153162 w 187356"/>
                      <a:gd name="connsiteY382" fmla="*/ 125674 h 268739"/>
                      <a:gd name="connsiteX383" fmla="*/ 158210 w 187356"/>
                      <a:gd name="connsiteY383" fmla="*/ 124340 h 268739"/>
                      <a:gd name="connsiteX384" fmla="*/ 157734 w 187356"/>
                      <a:gd name="connsiteY384" fmla="*/ 122150 h 268739"/>
                      <a:gd name="connsiteX385" fmla="*/ 159449 w 187356"/>
                      <a:gd name="connsiteY385" fmla="*/ 121292 h 268739"/>
                      <a:gd name="connsiteX386" fmla="*/ 160973 w 187356"/>
                      <a:gd name="connsiteY386" fmla="*/ 120530 h 268739"/>
                      <a:gd name="connsiteX387" fmla="*/ 160496 w 187356"/>
                      <a:gd name="connsiteY387" fmla="*/ 119197 h 268739"/>
                      <a:gd name="connsiteX388" fmla="*/ 158782 w 187356"/>
                      <a:gd name="connsiteY388" fmla="*/ 115387 h 268739"/>
                      <a:gd name="connsiteX389" fmla="*/ 159639 w 187356"/>
                      <a:gd name="connsiteY389" fmla="*/ 113006 h 268739"/>
                      <a:gd name="connsiteX390" fmla="*/ 160496 w 187356"/>
                      <a:gd name="connsiteY390" fmla="*/ 108910 h 268739"/>
                      <a:gd name="connsiteX391" fmla="*/ 159639 w 187356"/>
                      <a:gd name="connsiteY391" fmla="*/ 104814 h 268739"/>
                      <a:gd name="connsiteX392" fmla="*/ 159734 w 187356"/>
                      <a:gd name="connsiteY392" fmla="*/ 101385 h 268739"/>
                      <a:gd name="connsiteX393" fmla="*/ 159829 w 187356"/>
                      <a:gd name="connsiteY393" fmla="*/ 98051 h 268739"/>
                      <a:gd name="connsiteX394" fmla="*/ 160306 w 187356"/>
                      <a:gd name="connsiteY394" fmla="*/ 97385 h 268739"/>
                      <a:gd name="connsiteX395" fmla="*/ 160115 w 187356"/>
                      <a:gd name="connsiteY395" fmla="*/ 97004 h 268739"/>
                      <a:gd name="connsiteX396" fmla="*/ 159258 w 187356"/>
                      <a:gd name="connsiteY396" fmla="*/ 95194 h 268739"/>
                      <a:gd name="connsiteX397" fmla="*/ 158972 w 187356"/>
                      <a:gd name="connsiteY397" fmla="*/ 93575 h 268739"/>
                      <a:gd name="connsiteX398" fmla="*/ 155924 w 187356"/>
                      <a:gd name="connsiteY398" fmla="*/ 93194 h 268739"/>
                      <a:gd name="connsiteX399" fmla="*/ 154496 w 187356"/>
                      <a:gd name="connsiteY399" fmla="*/ 89098 h 268739"/>
                      <a:gd name="connsiteX400" fmla="*/ 153638 w 187356"/>
                      <a:gd name="connsiteY400" fmla="*/ 86907 h 268739"/>
                      <a:gd name="connsiteX401" fmla="*/ 153638 w 187356"/>
                      <a:gd name="connsiteY401" fmla="*/ 86431 h 268739"/>
                      <a:gd name="connsiteX402" fmla="*/ 151638 w 187356"/>
                      <a:gd name="connsiteY402" fmla="*/ 81002 h 268739"/>
                      <a:gd name="connsiteX403" fmla="*/ 150876 w 187356"/>
                      <a:gd name="connsiteY403" fmla="*/ 75572 h 268739"/>
                      <a:gd name="connsiteX404" fmla="*/ 150971 w 187356"/>
                      <a:gd name="connsiteY404" fmla="*/ 74048 h 268739"/>
                      <a:gd name="connsiteX405" fmla="*/ 150304 w 187356"/>
                      <a:gd name="connsiteY405" fmla="*/ 72143 h 268739"/>
                      <a:gd name="connsiteX406" fmla="*/ 150114 w 187356"/>
                      <a:gd name="connsiteY406" fmla="*/ 67286 h 268739"/>
                      <a:gd name="connsiteX407" fmla="*/ 149733 w 187356"/>
                      <a:gd name="connsiteY407" fmla="*/ 65381 h 268739"/>
                      <a:gd name="connsiteX408" fmla="*/ 149066 w 187356"/>
                      <a:gd name="connsiteY408" fmla="*/ 64238 h 268739"/>
                      <a:gd name="connsiteX409" fmla="*/ 135160 w 187356"/>
                      <a:gd name="connsiteY409" fmla="*/ 39663 h 268739"/>
                      <a:gd name="connsiteX410" fmla="*/ 133636 w 187356"/>
                      <a:gd name="connsiteY410" fmla="*/ 37853 h 268739"/>
                      <a:gd name="connsiteX411" fmla="*/ 132017 w 187356"/>
                      <a:gd name="connsiteY411" fmla="*/ 35853 h 268739"/>
                      <a:gd name="connsiteX412" fmla="*/ 130588 w 187356"/>
                      <a:gd name="connsiteY412" fmla="*/ 35567 h 268739"/>
                      <a:gd name="connsiteX413" fmla="*/ 127921 w 187356"/>
                      <a:gd name="connsiteY413" fmla="*/ 34329 h 268739"/>
                      <a:gd name="connsiteX414" fmla="*/ 128492 w 187356"/>
                      <a:gd name="connsiteY414" fmla="*/ 32043 h 268739"/>
                      <a:gd name="connsiteX415" fmla="*/ 130874 w 187356"/>
                      <a:gd name="connsiteY415" fmla="*/ 30329 h 268739"/>
                      <a:gd name="connsiteX416" fmla="*/ 131445 w 187356"/>
                      <a:gd name="connsiteY416" fmla="*/ 30043 h 268739"/>
                      <a:gd name="connsiteX417" fmla="*/ 131445 w 187356"/>
                      <a:gd name="connsiteY417" fmla="*/ 30043 h 268739"/>
                      <a:gd name="connsiteX418" fmla="*/ 131064 w 187356"/>
                      <a:gd name="connsiteY418" fmla="*/ 29090 h 268739"/>
                      <a:gd name="connsiteX419" fmla="*/ 131731 w 187356"/>
                      <a:gd name="connsiteY419" fmla="*/ 27185 h 268739"/>
                      <a:gd name="connsiteX420" fmla="*/ 136208 w 187356"/>
                      <a:gd name="connsiteY420" fmla="*/ 26804 h 268739"/>
                      <a:gd name="connsiteX421" fmla="*/ 137160 w 187356"/>
                      <a:gd name="connsiteY421" fmla="*/ 25376 h 268739"/>
                      <a:gd name="connsiteX422" fmla="*/ 141446 w 187356"/>
                      <a:gd name="connsiteY422" fmla="*/ 21756 h 268739"/>
                      <a:gd name="connsiteX423" fmla="*/ 142018 w 187356"/>
                      <a:gd name="connsiteY423" fmla="*/ 21851 h 268739"/>
                      <a:gd name="connsiteX424" fmla="*/ 143256 w 187356"/>
                      <a:gd name="connsiteY424" fmla="*/ 21947 h 268739"/>
                      <a:gd name="connsiteX425" fmla="*/ 143161 w 187356"/>
                      <a:gd name="connsiteY425" fmla="*/ 21756 h 268739"/>
                      <a:gd name="connsiteX426" fmla="*/ 144209 w 187356"/>
                      <a:gd name="connsiteY426" fmla="*/ 19184 h 268739"/>
                      <a:gd name="connsiteX427" fmla="*/ 147542 w 187356"/>
                      <a:gd name="connsiteY427" fmla="*/ 12898 h 268739"/>
                      <a:gd name="connsiteX428" fmla="*/ 147066 w 187356"/>
                      <a:gd name="connsiteY428" fmla="*/ 12517 h 268739"/>
                      <a:gd name="connsiteX429" fmla="*/ 146018 w 187356"/>
                      <a:gd name="connsiteY429" fmla="*/ 11660 h 268739"/>
                      <a:gd name="connsiteX430" fmla="*/ 146876 w 187356"/>
                      <a:gd name="connsiteY430" fmla="*/ 8040 h 268739"/>
                      <a:gd name="connsiteX431" fmla="*/ 149447 w 187356"/>
                      <a:gd name="connsiteY431" fmla="*/ 7088 h 268739"/>
                      <a:gd name="connsiteX432" fmla="*/ 149447 w 187356"/>
                      <a:gd name="connsiteY432" fmla="*/ 7088 h 268739"/>
                      <a:gd name="connsiteX433" fmla="*/ 149543 w 187356"/>
                      <a:gd name="connsiteY433" fmla="*/ 6421 h 268739"/>
                      <a:gd name="connsiteX434" fmla="*/ 151733 w 187356"/>
                      <a:gd name="connsiteY434" fmla="*/ 39 h 268739"/>
                      <a:gd name="connsiteX435" fmla="*/ 154496 w 187356"/>
                      <a:gd name="connsiteY435" fmla="*/ 2230 h 268739"/>
                      <a:gd name="connsiteX436" fmla="*/ 154972 w 187356"/>
                      <a:gd name="connsiteY436" fmla="*/ 2230 h 268739"/>
                      <a:gd name="connsiteX437" fmla="*/ 157353 w 187356"/>
                      <a:gd name="connsiteY437" fmla="*/ 3087 h 268739"/>
                      <a:gd name="connsiteX438" fmla="*/ 166307 w 187356"/>
                      <a:gd name="connsiteY438" fmla="*/ 2897 h 268739"/>
                      <a:gd name="connsiteX439" fmla="*/ 187357 w 187356"/>
                      <a:gd name="connsiteY439" fmla="*/ 3182 h 268739"/>
                      <a:gd name="connsiteX440" fmla="*/ 187166 w 187356"/>
                      <a:gd name="connsiteY440" fmla="*/ 4802 h 268739"/>
                      <a:gd name="connsiteX441" fmla="*/ 166307 w 187356"/>
                      <a:gd name="connsiteY441" fmla="*/ 4516 h 268739"/>
                      <a:gd name="connsiteX442" fmla="*/ 156972 w 187356"/>
                      <a:gd name="connsiteY442" fmla="*/ 4706 h 268739"/>
                      <a:gd name="connsiteX443" fmla="*/ 156591 w 187356"/>
                      <a:gd name="connsiteY443" fmla="*/ 4706 h 268739"/>
                      <a:gd name="connsiteX444" fmla="*/ 156305 w 187356"/>
                      <a:gd name="connsiteY444" fmla="*/ 4421 h 268739"/>
                      <a:gd name="connsiteX445" fmla="*/ 154591 w 187356"/>
                      <a:gd name="connsiteY445" fmla="*/ 3849 h 268739"/>
                      <a:gd name="connsiteX446" fmla="*/ 152876 w 187356"/>
                      <a:gd name="connsiteY446" fmla="*/ 3087 h 268739"/>
                      <a:gd name="connsiteX447" fmla="*/ 151733 w 187356"/>
                      <a:gd name="connsiteY447" fmla="*/ 1658 h 268739"/>
                      <a:gd name="connsiteX448" fmla="*/ 150876 w 187356"/>
                      <a:gd name="connsiteY448" fmla="*/ 6611 h 268739"/>
                      <a:gd name="connsiteX449" fmla="*/ 149924 w 187356"/>
                      <a:gd name="connsiteY449" fmla="*/ 8802 h 268739"/>
                      <a:gd name="connsiteX450" fmla="*/ 148971 w 187356"/>
                      <a:gd name="connsiteY450" fmla="*/ 8707 h 268739"/>
                      <a:gd name="connsiteX451" fmla="*/ 148114 w 187356"/>
                      <a:gd name="connsiteY451" fmla="*/ 8707 h 268739"/>
                      <a:gd name="connsiteX452" fmla="*/ 147352 w 187356"/>
                      <a:gd name="connsiteY452" fmla="*/ 10898 h 268739"/>
                      <a:gd name="connsiteX453" fmla="*/ 147447 w 187356"/>
                      <a:gd name="connsiteY453" fmla="*/ 10898 h 268739"/>
                      <a:gd name="connsiteX454" fmla="*/ 148971 w 187356"/>
                      <a:gd name="connsiteY454" fmla="*/ 12326 h 268739"/>
                      <a:gd name="connsiteX455" fmla="*/ 145352 w 187356"/>
                      <a:gd name="connsiteY455" fmla="*/ 20042 h 268739"/>
                      <a:gd name="connsiteX456" fmla="*/ 144590 w 187356"/>
                      <a:gd name="connsiteY456" fmla="*/ 21089 h 268739"/>
                      <a:gd name="connsiteX457" fmla="*/ 144780 w 187356"/>
                      <a:gd name="connsiteY457" fmla="*/ 22709 h 268739"/>
                      <a:gd name="connsiteX458" fmla="*/ 141732 w 187356"/>
                      <a:gd name="connsiteY458" fmla="*/ 23375 h 268739"/>
                      <a:gd name="connsiteX459" fmla="*/ 141161 w 187356"/>
                      <a:gd name="connsiteY459" fmla="*/ 23280 h 268739"/>
                      <a:gd name="connsiteX460" fmla="*/ 138398 w 187356"/>
                      <a:gd name="connsiteY460" fmla="*/ 26042 h 268739"/>
                      <a:gd name="connsiteX461" fmla="*/ 136303 w 187356"/>
                      <a:gd name="connsiteY461" fmla="*/ 28328 h 268739"/>
                      <a:gd name="connsiteX462" fmla="*/ 134969 w 187356"/>
                      <a:gd name="connsiteY462" fmla="*/ 27947 h 268739"/>
                      <a:gd name="connsiteX463" fmla="*/ 133731 w 187356"/>
                      <a:gd name="connsiteY463" fmla="*/ 27852 h 268739"/>
                      <a:gd name="connsiteX464" fmla="*/ 132493 w 187356"/>
                      <a:gd name="connsiteY464" fmla="*/ 28424 h 268739"/>
                      <a:gd name="connsiteX465" fmla="*/ 132874 w 187356"/>
                      <a:gd name="connsiteY465" fmla="*/ 30519 h 268739"/>
                      <a:gd name="connsiteX466" fmla="*/ 131350 w 187356"/>
                      <a:gd name="connsiteY466" fmla="*/ 31757 h 268739"/>
                      <a:gd name="connsiteX467" fmla="*/ 129730 w 187356"/>
                      <a:gd name="connsiteY467" fmla="*/ 32900 h 268739"/>
                      <a:gd name="connsiteX468" fmla="*/ 129350 w 187356"/>
                      <a:gd name="connsiteY468" fmla="*/ 33567 h 268739"/>
                      <a:gd name="connsiteX469" fmla="*/ 130778 w 187356"/>
                      <a:gd name="connsiteY469" fmla="*/ 33853 h 268739"/>
                      <a:gd name="connsiteX470" fmla="*/ 133445 w 187356"/>
                      <a:gd name="connsiteY470" fmla="*/ 34996 h 268739"/>
                      <a:gd name="connsiteX471" fmla="*/ 134779 w 187356"/>
                      <a:gd name="connsiteY471" fmla="*/ 36615 h 268739"/>
                      <a:gd name="connsiteX472" fmla="*/ 136588 w 187356"/>
                      <a:gd name="connsiteY472" fmla="*/ 38806 h 268739"/>
                      <a:gd name="connsiteX473" fmla="*/ 150495 w 187356"/>
                      <a:gd name="connsiteY473" fmla="*/ 63380 h 268739"/>
                      <a:gd name="connsiteX474" fmla="*/ 151162 w 187356"/>
                      <a:gd name="connsiteY474" fmla="*/ 64428 h 268739"/>
                      <a:gd name="connsiteX475" fmla="*/ 151543 w 187356"/>
                      <a:gd name="connsiteY475" fmla="*/ 68143 h 268739"/>
                      <a:gd name="connsiteX476" fmla="*/ 151829 w 187356"/>
                      <a:gd name="connsiteY476" fmla="*/ 71381 h 268739"/>
                      <a:gd name="connsiteX477" fmla="*/ 152686 w 187356"/>
                      <a:gd name="connsiteY477" fmla="*/ 73953 h 268739"/>
                      <a:gd name="connsiteX478" fmla="*/ 152591 w 187356"/>
                      <a:gd name="connsiteY478" fmla="*/ 75572 h 268739"/>
                      <a:gd name="connsiteX479" fmla="*/ 153162 w 187356"/>
                      <a:gd name="connsiteY479" fmla="*/ 80049 h 268739"/>
                      <a:gd name="connsiteX480" fmla="*/ 155353 w 187356"/>
                      <a:gd name="connsiteY480" fmla="*/ 86145 h 268739"/>
                      <a:gd name="connsiteX481" fmla="*/ 155353 w 187356"/>
                      <a:gd name="connsiteY481" fmla="*/ 86621 h 268739"/>
                      <a:gd name="connsiteX482" fmla="*/ 155448 w 187356"/>
                      <a:gd name="connsiteY482" fmla="*/ 87383 h 268739"/>
                      <a:gd name="connsiteX483" fmla="*/ 156115 w 187356"/>
                      <a:gd name="connsiteY483" fmla="*/ 87764 h 268739"/>
                      <a:gd name="connsiteX484" fmla="*/ 156115 w 187356"/>
                      <a:gd name="connsiteY484" fmla="*/ 89193 h 268739"/>
                      <a:gd name="connsiteX485" fmla="*/ 156686 w 187356"/>
                      <a:gd name="connsiteY485" fmla="*/ 91479 h 268739"/>
                      <a:gd name="connsiteX486" fmla="*/ 158496 w 187356"/>
                      <a:gd name="connsiteY486" fmla="*/ 91670 h 268739"/>
                      <a:gd name="connsiteX487" fmla="*/ 159829 w 187356"/>
                      <a:gd name="connsiteY487" fmla="*/ 91765 h 268739"/>
                      <a:gd name="connsiteX488" fmla="*/ 160877 w 187356"/>
                      <a:gd name="connsiteY488" fmla="*/ 94622 h 268739"/>
                      <a:gd name="connsiteX489" fmla="*/ 161354 w 187356"/>
                      <a:gd name="connsiteY489" fmla="*/ 95670 h 268739"/>
                      <a:gd name="connsiteX490" fmla="*/ 161068 w 187356"/>
                      <a:gd name="connsiteY490" fmla="*/ 98718 h 268739"/>
                      <a:gd name="connsiteX491" fmla="*/ 161258 w 187356"/>
                      <a:gd name="connsiteY491" fmla="*/ 100528 h 268739"/>
                      <a:gd name="connsiteX492" fmla="*/ 160782 w 187356"/>
                      <a:gd name="connsiteY492" fmla="*/ 105576 h 268739"/>
                      <a:gd name="connsiteX493" fmla="*/ 161735 w 187356"/>
                      <a:gd name="connsiteY493" fmla="*/ 107672 h 268739"/>
                      <a:gd name="connsiteX494" fmla="*/ 161068 w 187356"/>
                      <a:gd name="connsiteY494" fmla="*/ 113387 h 268739"/>
                      <a:gd name="connsiteX495" fmla="*/ 160306 w 187356"/>
                      <a:gd name="connsiteY495" fmla="*/ 115387 h 268739"/>
                      <a:gd name="connsiteX496" fmla="*/ 161354 w 187356"/>
                      <a:gd name="connsiteY496" fmla="*/ 117578 h 268739"/>
                      <a:gd name="connsiteX497" fmla="*/ 162401 w 187356"/>
                      <a:gd name="connsiteY497" fmla="*/ 120911 h 268739"/>
                      <a:gd name="connsiteX498" fmla="*/ 159544 w 187356"/>
                      <a:gd name="connsiteY498" fmla="*/ 122626 h 268739"/>
                      <a:gd name="connsiteX499" fmla="*/ 159258 w 187356"/>
                      <a:gd name="connsiteY499" fmla="*/ 122626 h 268739"/>
                      <a:gd name="connsiteX500" fmla="*/ 159829 w 187356"/>
                      <a:gd name="connsiteY500" fmla="*/ 123578 h 268739"/>
                      <a:gd name="connsiteX501" fmla="*/ 159734 w 187356"/>
                      <a:gd name="connsiteY501" fmla="*/ 124817 h 268739"/>
                      <a:gd name="connsiteX502" fmla="*/ 152591 w 187356"/>
                      <a:gd name="connsiteY502" fmla="*/ 126912 h 268739"/>
                      <a:gd name="connsiteX503" fmla="*/ 152114 w 187356"/>
                      <a:gd name="connsiteY503" fmla="*/ 126817 h 268739"/>
                      <a:gd name="connsiteX504" fmla="*/ 151924 w 187356"/>
                      <a:gd name="connsiteY504" fmla="*/ 127388 h 268739"/>
                      <a:gd name="connsiteX505" fmla="*/ 148876 w 187356"/>
                      <a:gd name="connsiteY505" fmla="*/ 129579 h 268739"/>
                      <a:gd name="connsiteX506" fmla="*/ 145066 w 187356"/>
                      <a:gd name="connsiteY506" fmla="*/ 132627 h 268739"/>
                      <a:gd name="connsiteX507" fmla="*/ 142685 w 187356"/>
                      <a:gd name="connsiteY507" fmla="*/ 135104 h 268739"/>
                      <a:gd name="connsiteX508" fmla="*/ 141351 w 187356"/>
                      <a:gd name="connsiteY508" fmla="*/ 137485 h 268739"/>
                      <a:gd name="connsiteX509" fmla="*/ 142304 w 187356"/>
                      <a:gd name="connsiteY509" fmla="*/ 137961 h 268739"/>
                      <a:gd name="connsiteX510" fmla="*/ 143351 w 187356"/>
                      <a:gd name="connsiteY510" fmla="*/ 137390 h 268739"/>
                      <a:gd name="connsiteX511" fmla="*/ 145733 w 187356"/>
                      <a:gd name="connsiteY511" fmla="*/ 136437 h 268739"/>
                      <a:gd name="connsiteX512" fmla="*/ 148114 w 187356"/>
                      <a:gd name="connsiteY512" fmla="*/ 137580 h 268739"/>
                      <a:gd name="connsiteX513" fmla="*/ 150590 w 187356"/>
                      <a:gd name="connsiteY513" fmla="*/ 141581 h 268739"/>
                      <a:gd name="connsiteX514" fmla="*/ 150590 w 187356"/>
                      <a:gd name="connsiteY514" fmla="*/ 142628 h 268739"/>
                      <a:gd name="connsiteX515" fmla="*/ 150686 w 187356"/>
                      <a:gd name="connsiteY515" fmla="*/ 144248 h 268739"/>
                      <a:gd name="connsiteX516" fmla="*/ 151733 w 187356"/>
                      <a:gd name="connsiteY516" fmla="*/ 145486 h 268739"/>
                      <a:gd name="connsiteX517" fmla="*/ 152114 w 187356"/>
                      <a:gd name="connsiteY517" fmla="*/ 145867 h 268739"/>
                      <a:gd name="connsiteX518" fmla="*/ 153638 w 187356"/>
                      <a:gd name="connsiteY518" fmla="*/ 148343 h 268739"/>
                      <a:gd name="connsiteX519" fmla="*/ 152210 w 187356"/>
                      <a:gd name="connsiteY519" fmla="*/ 150248 h 268739"/>
                      <a:gd name="connsiteX520" fmla="*/ 150400 w 187356"/>
                      <a:gd name="connsiteY520" fmla="*/ 150725 h 268739"/>
                      <a:gd name="connsiteX521" fmla="*/ 149066 w 187356"/>
                      <a:gd name="connsiteY521" fmla="*/ 148724 h 268739"/>
                      <a:gd name="connsiteX522" fmla="*/ 148209 w 187356"/>
                      <a:gd name="connsiteY522" fmla="*/ 147391 h 268739"/>
                      <a:gd name="connsiteX523" fmla="*/ 147161 w 187356"/>
                      <a:gd name="connsiteY523" fmla="*/ 145295 h 268739"/>
                      <a:gd name="connsiteX524" fmla="*/ 146780 w 187356"/>
                      <a:gd name="connsiteY524" fmla="*/ 143962 h 268739"/>
                      <a:gd name="connsiteX525" fmla="*/ 145637 w 187356"/>
                      <a:gd name="connsiteY525" fmla="*/ 142628 h 268739"/>
                      <a:gd name="connsiteX526" fmla="*/ 145637 w 187356"/>
                      <a:gd name="connsiteY526" fmla="*/ 143390 h 268739"/>
                      <a:gd name="connsiteX527" fmla="*/ 145637 w 187356"/>
                      <a:gd name="connsiteY527" fmla="*/ 144819 h 268739"/>
                      <a:gd name="connsiteX528" fmla="*/ 144209 w 187356"/>
                      <a:gd name="connsiteY528" fmla="*/ 145867 h 268739"/>
                      <a:gd name="connsiteX529" fmla="*/ 142018 w 187356"/>
                      <a:gd name="connsiteY529" fmla="*/ 144533 h 268739"/>
                      <a:gd name="connsiteX530" fmla="*/ 141446 w 187356"/>
                      <a:gd name="connsiteY530" fmla="*/ 143676 h 268739"/>
                      <a:gd name="connsiteX531" fmla="*/ 137351 w 187356"/>
                      <a:gd name="connsiteY531" fmla="*/ 141771 h 268739"/>
                      <a:gd name="connsiteX532" fmla="*/ 136588 w 187356"/>
                      <a:gd name="connsiteY532" fmla="*/ 140914 h 268739"/>
                      <a:gd name="connsiteX533" fmla="*/ 136398 w 187356"/>
                      <a:gd name="connsiteY533" fmla="*/ 140628 h 268739"/>
                      <a:gd name="connsiteX534" fmla="*/ 136112 w 187356"/>
                      <a:gd name="connsiteY534" fmla="*/ 140628 h 268739"/>
                      <a:gd name="connsiteX535" fmla="*/ 134969 w 187356"/>
                      <a:gd name="connsiteY535" fmla="*/ 140342 h 268739"/>
                      <a:gd name="connsiteX536" fmla="*/ 133541 w 187356"/>
                      <a:gd name="connsiteY536" fmla="*/ 138437 h 268739"/>
                      <a:gd name="connsiteX537" fmla="*/ 133445 w 187356"/>
                      <a:gd name="connsiteY537" fmla="*/ 137866 h 268739"/>
                      <a:gd name="connsiteX538" fmla="*/ 133350 w 187356"/>
                      <a:gd name="connsiteY538" fmla="*/ 137294 h 268739"/>
                      <a:gd name="connsiteX539" fmla="*/ 133160 w 187356"/>
                      <a:gd name="connsiteY539" fmla="*/ 136723 h 268739"/>
                      <a:gd name="connsiteX540" fmla="*/ 132874 w 187356"/>
                      <a:gd name="connsiteY540" fmla="*/ 135580 h 268739"/>
                      <a:gd name="connsiteX541" fmla="*/ 132779 w 187356"/>
                      <a:gd name="connsiteY541" fmla="*/ 134723 h 268739"/>
                      <a:gd name="connsiteX542" fmla="*/ 132683 w 187356"/>
                      <a:gd name="connsiteY542" fmla="*/ 133294 h 268739"/>
                      <a:gd name="connsiteX543" fmla="*/ 132683 w 187356"/>
                      <a:gd name="connsiteY543" fmla="*/ 132056 h 268739"/>
                      <a:gd name="connsiteX544" fmla="*/ 132683 w 187356"/>
                      <a:gd name="connsiteY544" fmla="*/ 131579 h 268739"/>
                      <a:gd name="connsiteX545" fmla="*/ 132588 w 187356"/>
                      <a:gd name="connsiteY545" fmla="*/ 131579 h 268739"/>
                      <a:gd name="connsiteX546" fmla="*/ 130683 w 187356"/>
                      <a:gd name="connsiteY546" fmla="*/ 131960 h 268739"/>
                      <a:gd name="connsiteX547" fmla="*/ 130016 w 187356"/>
                      <a:gd name="connsiteY547" fmla="*/ 131865 h 268739"/>
                      <a:gd name="connsiteX548" fmla="*/ 128111 w 187356"/>
                      <a:gd name="connsiteY548" fmla="*/ 132532 h 268739"/>
                      <a:gd name="connsiteX549" fmla="*/ 126587 w 187356"/>
                      <a:gd name="connsiteY549" fmla="*/ 131389 h 268739"/>
                      <a:gd name="connsiteX550" fmla="*/ 126873 w 187356"/>
                      <a:gd name="connsiteY550" fmla="*/ 130436 h 268739"/>
                      <a:gd name="connsiteX551" fmla="*/ 126968 w 187356"/>
                      <a:gd name="connsiteY551" fmla="*/ 129198 h 268739"/>
                      <a:gd name="connsiteX552" fmla="*/ 127063 w 187356"/>
                      <a:gd name="connsiteY552" fmla="*/ 129008 h 268739"/>
                      <a:gd name="connsiteX553" fmla="*/ 127063 w 187356"/>
                      <a:gd name="connsiteY553" fmla="*/ 128912 h 268739"/>
                      <a:gd name="connsiteX554" fmla="*/ 127063 w 187356"/>
                      <a:gd name="connsiteY554" fmla="*/ 128912 h 268739"/>
                      <a:gd name="connsiteX555" fmla="*/ 125921 w 187356"/>
                      <a:gd name="connsiteY555" fmla="*/ 130151 h 268739"/>
                      <a:gd name="connsiteX556" fmla="*/ 124396 w 187356"/>
                      <a:gd name="connsiteY556" fmla="*/ 130627 h 268739"/>
                      <a:gd name="connsiteX557" fmla="*/ 122682 w 187356"/>
                      <a:gd name="connsiteY557" fmla="*/ 130722 h 268739"/>
                      <a:gd name="connsiteX558" fmla="*/ 122492 w 187356"/>
                      <a:gd name="connsiteY558" fmla="*/ 130722 h 268739"/>
                      <a:gd name="connsiteX559" fmla="*/ 120872 w 187356"/>
                      <a:gd name="connsiteY559" fmla="*/ 130151 h 268739"/>
                      <a:gd name="connsiteX560" fmla="*/ 120682 w 187356"/>
                      <a:gd name="connsiteY560" fmla="*/ 129674 h 268739"/>
                      <a:gd name="connsiteX561" fmla="*/ 120301 w 187356"/>
                      <a:gd name="connsiteY561" fmla="*/ 129960 h 268739"/>
                      <a:gd name="connsiteX562" fmla="*/ 119634 w 187356"/>
                      <a:gd name="connsiteY562" fmla="*/ 132056 h 268739"/>
                      <a:gd name="connsiteX563" fmla="*/ 119634 w 187356"/>
                      <a:gd name="connsiteY563" fmla="*/ 132341 h 268739"/>
                      <a:gd name="connsiteX564" fmla="*/ 119634 w 187356"/>
                      <a:gd name="connsiteY564" fmla="*/ 134246 h 268739"/>
                      <a:gd name="connsiteX565" fmla="*/ 119634 w 187356"/>
                      <a:gd name="connsiteY565" fmla="*/ 134342 h 268739"/>
                      <a:gd name="connsiteX566" fmla="*/ 119825 w 187356"/>
                      <a:gd name="connsiteY566" fmla="*/ 136151 h 268739"/>
                      <a:gd name="connsiteX567" fmla="*/ 119444 w 187356"/>
                      <a:gd name="connsiteY567" fmla="*/ 137675 h 268739"/>
                      <a:gd name="connsiteX568" fmla="*/ 119539 w 187356"/>
                      <a:gd name="connsiteY568" fmla="*/ 137866 h 268739"/>
                      <a:gd name="connsiteX569" fmla="*/ 119539 w 187356"/>
                      <a:gd name="connsiteY569" fmla="*/ 138914 h 268739"/>
                      <a:gd name="connsiteX570" fmla="*/ 119539 w 187356"/>
                      <a:gd name="connsiteY570" fmla="*/ 139199 h 268739"/>
                      <a:gd name="connsiteX571" fmla="*/ 120015 w 187356"/>
                      <a:gd name="connsiteY571" fmla="*/ 140819 h 268739"/>
                      <a:gd name="connsiteX572" fmla="*/ 119729 w 187356"/>
                      <a:gd name="connsiteY572" fmla="*/ 141771 h 268739"/>
                      <a:gd name="connsiteX573" fmla="*/ 119729 w 187356"/>
                      <a:gd name="connsiteY573" fmla="*/ 143009 h 268739"/>
                      <a:gd name="connsiteX574" fmla="*/ 119634 w 187356"/>
                      <a:gd name="connsiteY574" fmla="*/ 143486 h 268739"/>
                      <a:gd name="connsiteX575" fmla="*/ 119539 w 187356"/>
                      <a:gd name="connsiteY575" fmla="*/ 144248 h 268739"/>
                      <a:gd name="connsiteX576" fmla="*/ 120491 w 187356"/>
                      <a:gd name="connsiteY576" fmla="*/ 144819 h 268739"/>
                      <a:gd name="connsiteX577" fmla="*/ 121253 w 187356"/>
                      <a:gd name="connsiteY577" fmla="*/ 145581 h 268739"/>
                      <a:gd name="connsiteX578" fmla="*/ 121253 w 187356"/>
                      <a:gd name="connsiteY578" fmla="*/ 146153 h 268739"/>
                      <a:gd name="connsiteX579" fmla="*/ 120777 w 187356"/>
                      <a:gd name="connsiteY579" fmla="*/ 146438 h 268739"/>
                      <a:gd name="connsiteX580" fmla="*/ 120491 w 187356"/>
                      <a:gd name="connsiteY580" fmla="*/ 146724 h 268739"/>
                      <a:gd name="connsiteX581" fmla="*/ 120205 w 187356"/>
                      <a:gd name="connsiteY581" fmla="*/ 147772 h 268739"/>
                      <a:gd name="connsiteX582" fmla="*/ 120396 w 187356"/>
                      <a:gd name="connsiteY582" fmla="*/ 148248 h 268739"/>
                      <a:gd name="connsiteX583" fmla="*/ 121349 w 187356"/>
                      <a:gd name="connsiteY583" fmla="*/ 148820 h 268739"/>
                      <a:gd name="connsiteX584" fmla="*/ 120968 w 187356"/>
                      <a:gd name="connsiteY584" fmla="*/ 150058 h 268739"/>
                      <a:gd name="connsiteX585" fmla="*/ 120777 w 187356"/>
                      <a:gd name="connsiteY585" fmla="*/ 150344 h 268739"/>
                      <a:gd name="connsiteX586" fmla="*/ 120587 w 187356"/>
                      <a:gd name="connsiteY586" fmla="*/ 151296 h 268739"/>
                      <a:gd name="connsiteX587" fmla="*/ 120777 w 187356"/>
                      <a:gd name="connsiteY587" fmla="*/ 151582 h 268739"/>
                      <a:gd name="connsiteX588" fmla="*/ 121349 w 187356"/>
                      <a:gd name="connsiteY588" fmla="*/ 152915 h 268739"/>
                      <a:gd name="connsiteX589" fmla="*/ 121253 w 187356"/>
                      <a:gd name="connsiteY589" fmla="*/ 153392 h 268739"/>
                      <a:gd name="connsiteX590" fmla="*/ 121349 w 187356"/>
                      <a:gd name="connsiteY590" fmla="*/ 153582 h 268739"/>
                      <a:gd name="connsiteX591" fmla="*/ 121539 w 187356"/>
                      <a:gd name="connsiteY591" fmla="*/ 154535 h 268739"/>
                      <a:gd name="connsiteX592" fmla="*/ 121729 w 187356"/>
                      <a:gd name="connsiteY592" fmla="*/ 154820 h 268739"/>
                      <a:gd name="connsiteX593" fmla="*/ 122111 w 187356"/>
                      <a:gd name="connsiteY593" fmla="*/ 156440 h 268739"/>
                      <a:gd name="connsiteX594" fmla="*/ 122015 w 187356"/>
                      <a:gd name="connsiteY594" fmla="*/ 156725 h 268739"/>
                      <a:gd name="connsiteX595" fmla="*/ 120491 w 187356"/>
                      <a:gd name="connsiteY595" fmla="*/ 159297 h 268739"/>
                      <a:gd name="connsiteX596" fmla="*/ 119825 w 187356"/>
                      <a:gd name="connsiteY596" fmla="*/ 159392 h 268739"/>
                      <a:gd name="connsiteX597" fmla="*/ 119539 w 187356"/>
                      <a:gd name="connsiteY597" fmla="*/ 159392 h 268739"/>
                      <a:gd name="connsiteX598" fmla="*/ 117920 w 187356"/>
                      <a:gd name="connsiteY598" fmla="*/ 159583 h 268739"/>
                      <a:gd name="connsiteX599" fmla="*/ 117920 w 187356"/>
                      <a:gd name="connsiteY599" fmla="*/ 159869 h 268739"/>
                      <a:gd name="connsiteX600" fmla="*/ 117158 w 187356"/>
                      <a:gd name="connsiteY600" fmla="*/ 161297 h 268739"/>
                      <a:gd name="connsiteX601" fmla="*/ 117062 w 187356"/>
                      <a:gd name="connsiteY601" fmla="*/ 161393 h 268739"/>
                      <a:gd name="connsiteX602" fmla="*/ 117253 w 187356"/>
                      <a:gd name="connsiteY602" fmla="*/ 161964 h 268739"/>
                      <a:gd name="connsiteX603" fmla="*/ 116967 w 187356"/>
                      <a:gd name="connsiteY603" fmla="*/ 162726 h 268739"/>
                      <a:gd name="connsiteX604" fmla="*/ 116586 w 187356"/>
                      <a:gd name="connsiteY604" fmla="*/ 163869 h 268739"/>
                      <a:gd name="connsiteX605" fmla="*/ 115253 w 187356"/>
                      <a:gd name="connsiteY605" fmla="*/ 163774 h 268739"/>
                      <a:gd name="connsiteX606" fmla="*/ 114681 w 187356"/>
                      <a:gd name="connsiteY606" fmla="*/ 163107 h 268739"/>
                      <a:gd name="connsiteX607" fmla="*/ 114300 w 187356"/>
                      <a:gd name="connsiteY607" fmla="*/ 162726 h 268739"/>
                      <a:gd name="connsiteX608" fmla="*/ 113252 w 187356"/>
                      <a:gd name="connsiteY608" fmla="*/ 162059 h 268739"/>
                      <a:gd name="connsiteX609" fmla="*/ 111633 w 187356"/>
                      <a:gd name="connsiteY609" fmla="*/ 161393 h 268739"/>
                      <a:gd name="connsiteX610" fmla="*/ 111633 w 187356"/>
                      <a:gd name="connsiteY610" fmla="*/ 161393 h 268739"/>
                      <a:gd name="connsiteX611" fmla="*/ 110490 w 187356"/>
                      <a:gd name="connsiteY611" fmla="*/ 161583 h 268739"/>
                      <a:gd name="connsiteX612" fmla="*/ 110395 w 187356"/>
                      <a:gd name="connsiteY612" fmla="*/ 161583 h 268739"/>
                      <a:gd name="connsiteX613" fmla="*/ 110014 w 187356"/>
                      <a:gd name="connsiteY613" fmla="*/ 162440 h 268739"/>
                      <a:gd name="connsiteX614" fmla="*/ 109442 w 187356"/>
                      <a:gd name="connsiteY614" fmla="*/ 162631 h 268739"/>
                      <a:gd name="connsiteX615" fmla="*/ 109157 w 187356"/>
                      <a:gd name="connsiteY615" fmla="*/ 163298 h 268739"/>
                      <a:gd name="connsiteX616" fmla="*/ 108966 w 187356"/>
                      <a:gd name="connsiteY616" fmla="*/ 163583 h 268739"/>
                      <a:gd name="connsiteX617" fmla="*/ 108585 w 187356"/>
                      <a:gd name="connsiteY617" fmla="*/ 163679 h 268739"/>
                      <a:gd name="connsiteX618" fmla="*/ 108680 w 187356"/>
                      <a:gd name="connsiteY618" fmla="*/ 164250 h 268739"/>
                      <a:gd name="connsiteX619" fmla="*/ 108585 w 187356"/>
                      <a:gd name="connsiteY619" fmla="*/ 164726 h 268739"/>
                      <a:gd name="connsiteX620" fmla="*/ 108013 w 187356"/>
                      <a:gd name="connsiteY620" fmla="*/ 165012 h 268739"/>
                      <a:gd name="connsiteX621" fmla="*/ 107728 w 187356"/>
                      <a:gd name="connsiteY621" fmla="*/ 165107 h 268739"/>
                      <a:gd name="connsiteX622" fmla="*/ 107537 w 187356"/>
                      <a:gd name="connsiteY622" fmla="*/ 165203 h 268739"/>
                      <a:gd name="connsiteX623" fmla="*/ 106871 w 187356"/>
                      <a:gd name="connsiteY623" fmla="*/ 165488 h 268739"/>
                      <a:gd name="connsiteX624" fmla="*/ 106013 w 187356"/>
                      <a:gd name="connsiteY624" fmla="*/ 166060 h 268739"/>
                      <a:gd name="connsiteX625" fmla="*/ 106013 w 187356"/>
                      <a:gd name="connsiteY625" fmla="*/ 166155 h 268739"/>
                      <a:gd name="connsiteX626" fmla="*/ 106109 w 187356"/>
                      <a:gd name="connsiteY626" fmla="*/ 166155 h 268739"/>
                      <a:gd name="connsiteX627" fmla="*/ 107347 w 187356"/>
                      <a:gd name="connsiteY627" fmla="*/ 167489 h 268739"/>
                      <a:gd name="connsiteX628" fmla="*/ 106966 w 187356"/>
                      <a:gd name="connsiteY628" fmla="*/ 168441 h 268739"/>
                      <a:gd name="connsiteX629" fmla="*/ 106966 w 187356"/>
                      <a:gd name="connsiteY629" fmla="*/ 168822 h 268739"/>
                      <a:gd name="connsiteX630" fmla="*/ 106680 w 187356"/>
                      <a:gd name="connsiteY630" fmla="*/ 169489 h 268739"/>
                      <a:gd name="connsiteX631" fmla="*/ 106775 w 187356"/>
                      <a:gd name="connsiteY631" fmla="*/ 169584 h 268739"/>
                      <a:gd name="connsiteX632" fmla="*/ 106966 w 187356"/>
                      <a:gd name="connsiteY632" fmla="*/ 170537 h 268739"/>
                      <a:gd name="connsiteX633" fmla="*/ 106299 w 187356"/>
                      <a:gd name="connsiteY633" fmla="*/ 171489 h 268739"/>
                      <a:gd name="connsiteX634" fmla="*/ 106585 w 187356"/>
                      <a:gd name="connsiteY634" fmla="*/ 171584 h 268739"/>
                      <a:gd name="connsiteX635" fmla="*/ 106680 w 187356"/>
                      <a:gd name="connsiteY635" fmla="*/ 172251 h 268739"/>
                      <a:gd name="connsiteX636" fmla="*/ 106680 w 187356"/>
                      <a:gd name="connsiteY636" fmla="*/ 172346 h 268739"/>
                      <a:gd name="connsiteX637" fmla="*/ 107252 w 187356"/>
                      <a:gd name="connsiteY637" fmla="*/ 172537 h 268739"/>
                      <a:gd name="connsiteX638" fmla="*/ 107537 w 187356"/>
                      <a:gd name="connsiteY638" fmla="*/ 172727 h 268739"/>
                      <a:gd name="connsiteX639" fmla="*/ 107633 w 187356"/>
                      <a:gd name="connsiteY639" fmla="*/ 173204 h 268739"/>
                      <a:gd name="connsiteX640" fmla="*/ 107442 w 187356"/>
                      <a:gd name="connsiteY640" fmla="*/ 174061 h 268739"/>
                      <a:gd name="connsiteX641" fmla="*/ 106775 w 187356"/>
                      <a:gd name="connsiteY641" fmla="*/ 174442 h 268739"/>
                      <a:gd name="connsiteX642" fmla="*/ 106204 w 187356"/>
                      <a:gd name="connsiteY642" fmla="*/ 175394 h 268739"/>
                      <a:gd name="connsiteX643" fmla="*/ 106204 w 187356"/>
                      <a:gd name="connsiteY643" fmla="*/ 175394 h 268739"/>
                      <a:gd name="connsiteX644" fmla="*/ 105918 w 187356"/>
                      <a:gd name="connsiteY644" fmla="*/ 176728 h 268739"/>
                      <a:gd name="connsiteX645" fmla="*/ 105251 w 187356"/>
                      <a:gd name="connsiteY645" fmla="*/ 177014 h 268739"/>
                      <a:gd name="connsiteX646" fmla="*/ 104775 w 187356"/>
                      <a:gd name="connsiteY646" fmla="*/ 177871 h 268739"/>
                      <a:gd name="connsiteX647" fmla="*/ 103156 w 187356"/>
                      <a:gd name="connsiteY647" fmla="*/ 178442 h 268739"/>
                      <a:gd name="connsiteX648" fmla="*/ 102489 w 187356"/>
                      <a:gd name="connsiteY648" fmla="*/ 179014 h 268739"/>
                      <a:gd name="connsiteX649" fmla="*/ 102489 w 187356"/>
                      <a:gd name="connsiteY649" fmla="*/ 179014 h 268739"/>
                      <a:gd name="connsiteX650" fmla="*/ 102584 w 187356"/>
                      <a:gd name="connsiteY650" fmla="*/ 179776 h 268739"/>
                      <a:gd name="connsiteX651" fmla="*/ 101822 w 187356"/>
                      <a:gd name="connsiteY651" fmla="*/ 181109 h 268739"/>
                      <a:gd name="connsiteX652" fmla="*/ 100679 w 187356"/>
                      <a:gd name="connsiteY652" fmla="*/ 181776 h 268739"/>
                      <a:gd name="connsiteX653" fmla="*/ 100298 w 187356"/>
                      <a:gd name="connsiteY653" fmla="*/ 181871 h 268739"/>
                      <a:gd name="connsiteX654" fmla="*/ 100203 w 187356"/>
                      <a:gd name="connsiteY654" fmla="*/ 182157 h 268739"/>
                      <a:gd name="connsiteX655" fmla="*/ 100394 w 187356"/>
                      <a:gd name="connsiteY655" fmla="*/ 182443 h 268739"/>
                      <a:gd name="connsiteX656" fmla="*/ 100679 w 187356"/>
                      <a:gd name="connsiteY656" fmla="*/ 183681 h 268739"/>
                      <a:gd name="connsiteX657" fmla="*/ 100394 w 187356"/>
                      <a:gd name="connsiteY657" fmla="*/ 185300 h 268739"/>
                      <a:gd name="connsiteX658" fmla="*/ 100108 w 187356"/>
                      <a:gd name="connsiteY658" fmla="*/ 185491 h 268739"/>
                      <a:gd name="connsiteX659" fmla="*/ 98965 w 187356"/>
                      <a:gd name="connsiteY659" fmla="*/ 186253 h 268739"/>
                      <a:gd name="connsiteX660" fmla="*/ 97822 w 187356"/>
                      <a:gd name="connsiteY660" fmla="*/ 186062 h 268739"/>
                      <a:gd name="connsiteX661" fmla="*/ 97822 w 187356"/>
                      <a:gd name="connsiteY661" fmla="*/ 186062 h 268739"/>
                      <a:gd name="connsiteX662" fmla="*/ 96869 w 187356"/>
                      <a:gd name="connsiteY662" fmla="*/ 186158 h 268739"/>
                      <a:gd name="connsiteX663" fmla="*/ 96869 w 187356"/>
                      <a:gd name="connsiteY663" fmla="*/ 186158 h 268739"/>
                      <a:gd name="connsiteX664" fmla="*/ 96584 w 187356"/>
                      <a:gd name="connsiteY664" fmla="*/ 186253 h 268739"/>
                      <a:gd name="connsiteX665" fmla="*/ 95345 w 187356"/>
                      <a:gd name="connsiteY665" fmla="*/ 186158 h 268739"/>
                      <a:gd name="connsiteX666" fmla="*/ 94964 w 187356"/>
                      <a:gd name="connsiteY666" fmla="*/ 186062 h 268739"/>
                      <a:gd name="connsiteX667" fmla="*/ 94964 w 187356"/>
                      <a:gd name="connsiteY667" fmla="*/ 186158 h 268739"/>
                      <a:gd name="connsiteX668" fmla="*/ 94488 w 187356"/>
                      <a:gd name="connsiteY668" fmla="*/ 186443 h 268739"/>
                      <a:gd name="connsiteX669" fmla="*/ 93154 w 187356"/>
                      <a:gd name="connsiteY669" fmla="*/ 186443 h 268739"/>
                      <a:gd name="connsiteX670" fmla="*/ 92964 w 187356"/>
                      <a:gd name="connsiteY670" fmla="*/ 186348 h 268739"/>
                      <a:gd name="connsiteX671" fmla="*/ 92393 w 187356"/>
                      <a:gd name="connsiteY671" fmla="*/ 187586 h 268739"/>
                      <a:gd name="connsiteX672" fmla="*/ 90583 w 187356"/>
                      <a:gd name="connsiteY672" fmla="*/ 188539 h 268739"/>
                      <a:gd name="connsiteX673" fmla="*/ 89535 w 187356"/>
                      <a:gd name="connsiteY673" fmla="*/ 188158 h 268739"/>
                      <a:gd name="connsiteX674" fmla="*/ 89345 w 187356"/>
                      <a:gd name="connsiteY674" fmla="*/ 187967 h 268739"/>
                      <a:gd name="connsiteX675" fmla="*/ 89059 w 187356"/>
                      <a:gd name="connsiteY675" fmla="*/ 188158 h 268739"/>
                      <a:gd name="connsiteX676" fmla="*/ 89059 w 187356"/>
                      <a:gd name="connsiteY676" fmla="*/ 188158 h 268739"/>
                      <a:gd name="connsiteX677" fmla="*/ 89059 w 187356"/>
                      <a:gd name="connsiteY677" fmla="*/ 188348 h 268739"/>
                      <a:gd name="connsiteX678" fmla="*/ 88392 w 187356"/>
                      <a:gd name="connsiteY678" fmla="*/ 189777 h 268739"/>
                      <a:gd name="connsiteX679" fmla="*/ 87059 w 187356"/>
                      <a:gd name="connsiteY679" fmla="*/ 190253 h 268739"/>
                      <a:gd name="connsiteX680" fmla="*/ 86868 w 187356"/>
                      <a:gd name="connsiteY680" fmla="*/ 190253 h 268739"/>
                      <a:gd name="connsiteX681" fmla="*/ 86487 w 187356"/>
                      <a:gd name="connsiteY681" fmla="*/ 190349 h 268739"/>
                      <a:gd name="connsiteX682" fmla="*/ 84582 w 187356"/>
                      <a:gd name="connsiteY682" fmla="*/ 190634 h 268739"/>
                      <a:gd name="connsiteX683" fmla="*/ 83915 w 187356"/>
                      <a:gd name="connsiteY683" fmla="*/ 190444 h 268739"/>
                      <a:gd name="connsiteX684" fmla="*/ 83534 w 187356"/>
                      <a:gd name="connsiteY684" fmla="*/ 190349 h 268739"/>
                      <a:gd name="connsiteX685" fmla="*/ 82582 w 187356"/>
                      <a:gd name="connsiteY685" fmla="*/ 190634 h 268739"/>
                      <a:gd name="connsiteX686" fmla="*/ 82391 w 187356"/>
                      <a:gd name="connsiteY686" fmla="*/ 190730 h 268739"/>
                      <a:gd name="connsiteX687" fmla="*/ 82296 w 187356"/>
                      <a:gd name="connsiteY687" fmla="*/ 190730 h 268739"/>
                      <a:gd name="connsiteX688" fmla="*/ 82010 w 187356"/>
                      <a:gd name="connsiteY688" fmla="*/ 190730 h 268739"/>
                      <a:gd name="connsiteX689" fmla="*/ 76867 w 187356"/>
                      <a:gd name="connsiteY689" fmla="*/ 191682 h 268739"/>
                      <a:gd name="connsiteX690" fmla="*/ 71057 w 187356"/>
                      <a:gd name="connsiteY690" fmla="*/ 193492 h 268739"/>
                      <a:gd name="connsiteX691" fmla="*/ 70104 w 187356"/>
                      <a:gd name="connsiteY691" fmla="*/ 194254 h 268739"/>
                      <a:gd name="connsiteX692" fmla="*/ 70580 w 187356"/>
                      <a:gd name="connsiteY692" fmla="*/ 194444 h 268739"/>
                      <a:gd name="connsiteX693" fmla="*/ 72390 w 187356"/>
                      <a:gd name="connsiteY693" fmla="*/ 195492 h 268739"/>
                      <a:gd name="connsiteX694" fmla="*/ 72580 w 187356"/>
                      <a:gd name="connsiteY694" fmla="*/ 195683 h 268739"/>
                      <a:gd name="connsiteX695" fmla="*/ 72866 w 187356"/>
                      <a:gd name="connsiteY695" fmla="*/ 196540 h 268739"/>
                      <a:gd name="connsiteX696" fmla="*/ 73152 w 187356"/>
                      <a:gd name="connsiteY696" fmla="*/ 197683 h 268739"/>
                      <a:gd name="connsiteX697" fmla="*/ 73819 w 187356"/>
                      <a:gd name="connsiteY697" fmla="*/ 200445 h 268739"/>
                      <a:gd name="connsiteX698" fmla="*/ 74390 w 187356"/>
                      <a:gd name="connsiteY698" fmla="*/ 201874 h 268739"/>
                      <a:gd name="connsiteX699" fmla="*/ 74486 w 187356"/>
                      <a:gd name="connsiteY699" fmla="*/ 202160 h 268739"/>
                      <a:gd name="connsiteX700" fmla="*/ 74771 w 187356"/>
                      <a:gd name="connsiteY700" fmla="*/ 202731 h 268739"/>
                      <a:gd name="connsiteX701" fmla="*/ 76391 w 187356"/>
                      <a:gd name="connsiteY701" fmla="*/ 203874 h 268739"/>
                      <a:gd name="connsiteX702" fmla="*/ 76771 w 187356"/>
                      <a:gd name="connsiteY702" fmla="*/ 204731 h 268739"/>
                      <a:gd name="connsiteX703" fmla="*/ 77057 w 187356"/>
                      <a:gd name="connsiteY703" fmla="*/ 205303 h 268739"/>
                      <a:gd name="connsiteX704" fmla="*/ 77438 w 187356"/>
                      <a:gd name="connsiteY704" fmla="*/ 205874 h 268739"/>
                      <a:gd name="connsiteX705" fmla="*/ 78772 w 187356"/>
                      <a:gd name="connsiteY705" fmla="*/ 206255 h 268739"/>
                      <a:gd name="connsiteX706" fmla="*/ 79629 w 187356"/>
                      <a:gd name="connsiteY706" fmla="*/ 206827 h 268739"/>
                      <a:gd name="connsiteX707" fmla="*/ 80963 w 187356"/>
                      <a:gd name="connsiteY707" fmla="*/ 206922 h 268739"/>
                      <a:gd name="connsiteX708" fmla="*/ 82391 w 187356"/>
                      <a:gd name="connsiteY708" fmla="*/ 208351 h 268739"/>
                      <a:gd name="connsiteX709" fmla="*/ 82487 w 187356"/>
                      <a:gd name="connsiteY709" fmla="*/ 208541 h 268739"/>
                      <a:gd name="connsiteX710" fmla="*/ 83629 w 187356"/>
                      <a:gd name="connsiteY710" fmla="*/ 209780 h 268739"/>
                      <a:gd name="connsiteX711" fmla="*/ 84582 w 187356"/>
                      <a:gd name="connsiteY711" fmla="*/ 210923 h 268739"/>
                      <a:gd name="connsiteX712" fmla="*/ 84296 w 187356"/>
                      <a:gd name="connsiteY712" fmla="*/ 212637 h 268739"/>
                      <a:gd name="connsiteX713" fmla="*/ 84296 w 187356"/>
                      <a:gd name="connsiteY713" fmla="*/ 214447 h 268739"/>
                      <a:gd name="connsiteX714" fmla="*/ 84106 w 187356"/>
                      <a:gd name="connsiteY714" fmla="*/ 214923 h 268739"/>
                      <a:gd name="connsiteX715" fmla="*/ 83534 w 187356"/>
                      <a:gd name="connsiteY715" fmla="*/ 215876 h 268739"/>
                      <a:gd name="connsiteX716" fmla="*/ 83344 w 187356"/>
                      <a:gd name="connsiteY716" fmla="*/ 216447 h 268739"/>
                      <a:gd name="connsiteX717" fmla="*/ 83439 w 187356"/>
                      <a:gd name="connsiteY717" fmla="*/ 217781 h 268739"/>
                      <a:gd name="connsiteX718" fmla="*/ 83344 w 187356"/>
                      <a:gd name="connsiteY718" fmla="*/ 219305 h 268739"/>
                      <a:gd name="connsiteX719" fmla="*/ 83249 w 187356"/>
                      <a:gd name="connsiteY719" fmla="*/ 219781 h 268739"/>
                      <a:gd name="connsiteX720" fmla="*/ 82677 w 187356"/>
                      <a:gd name="connsiteY720" fmla="*/ 221114 h 268739"/>
                      <a:gd name="connsiteX721" fmla="*/ 82391 w 187356"/>
                      <a:gd name="connsiteY721" fmla="*/ 221305 h 268739"/>
                      <a:gd name="connsiteX722" fmla="*/ 81915 w 187356"/>
                      <a:gd name="connsiteY722" fmla="*/ 221686 h 268739"/>
                      <a:gd name="connsiteX723" fmla="*/ 80867 w 187356"/>
                      <a:gd name="connsiteY723" fmla="*/ 223305 h 268739"/>
                      <a:gd name="connsiteX724" fmla="*/ 80677 w 187356"/>
                      <a:gd name="connsiteY724" fmla="*/ 223496 h 268739"/>
                      <a:gd name="connsiteX725" fmla="*/ 79438 w 187356"/>
                      <a:gd name="connsiteY725" fmla="*/ 224258 h 268739"/>
                      <a:gd name="connsiteX726" fmla="*/ 78486 w 187356"/>
                      <a:gd name="connsiteY726" fmla="*/ 223781 h 268739"/>
                      <a:gd name="connsiteX727" fmla="*/ 78391 w 187356"/>
                      <a:gd name="connsiteY727" fmla="*/ 223877 h 268739"/>
                      <a:gd name="connsiteX728" fmla="*/ 77819 w 187356"/>
                      <a:gd name="connsiteY728" fmla="*/ 223591 h 268739"/>
                      <a:gd name="connsiteX729" fmla="*/ 77629 w 187356"/>
                      <a:gd name="connsiteY729" fmla="*/ 223496 h 268739"/>
                      <a:gd name="connsiteX730" fmla="*/ 76295 w 187356"/>
                      <a:gd name="connsiteY730" fmla="*/ 223019 h 268739"/>
                      <a:gd name="connsiteX731" fmla="*/ 76010 w 187356"/>
                      <a:gd name="connsiteY731" fmla="*/ 222734 h 268739"/>
                      <a:gd name="connsiteX732" fmla="*/ 76010 w 187356"/>
                      <a:gd name="connsiteY732" fmla="*/ 222734 h 268739"/>
                      <a:gd name="connsiteX733" fmla="*/ 75438 w 187356"/>
                      <a:gd name="connsiteY733" fmla="*/ 222543 h 268739"/>
                      <a:gd name="connsiteX734" fmla="*/ 75343 w 187356"/>
                      <a:gd name="connsiteY734" fmla="*/ 222638 h 268739"/>
                      <a:gd name="connsiteX735" fmla="*/ 75057 w 187356"/>
                      <a:gd name="connsiteY735" fmla="*/ 222924 h 268739"/>
                      <a:gd name="connsiteX736" fmla="*/ 74676 w 187356"/>
                      <a:gd name="connsiteY736" fmla="*/ 222924 h 268739"/>
                      <a:gd name="connsiteX737" fmla="*/ 73628 w 187356"/>
                      <a:gd name="connsiteY737" fmla="*/ 222162 h 268739"/>
                      <a:gd name="connsiteX738" fmla="*/ 73628 w 187356"/>
                      <a:gd name="connsiteY738" fmla="*/ 222067 h 268739"/>
                      <a:gd name="connsiteX739" fmla="*/ 73247 w 187356"/>
                      <a:gd name="connsiteY739" fmla="*/ 221972 h 268739"/>
                      <a:gd name="connsiteX740" fmla="*/ 73057 w 187356"/>
                      <a:gd name="connsiteY740" fmla="*/ 221876 h 268739"/>
                      <a:gd name="connsiteX741" fmla="*/ 72676 w 187356"/>
                      <a:gd name="connsiteY741" fmla="*/ 222543 h 268739"/>
                      <a:gd name="connsiteX742" fmla="*/ 71628 w 187356"/>
                      <a:gd name="connsiteY742" fmla="*/ 223019 h 268739"/>
                      <a:gd name="connsiteX743" fmla="*/ 71533 w 187356"/>
                      <a:gd name="connsiteY743" fmla="*/ 224258 h 268739"/>
                      <a:gd name="connsiteX744" fmla="*/ 69628 w 187356"/>
                      <a:gd name="connsiteY744" fmla="*/ 224162 h 268739"/>
                      <a:gd name="connsiteX745" fmla="*/ 69628 w 187356"/>
                      <a:gd name="connsiteY745" fmla="*/ 224162 h 268739"/>
                      <a:gd name="connsiteX746" fmla="*/ 68866 w 187356"/>
                      <a:gd name="connsiteY746" fmla="*/ 224353 h 268739"/>
                      <a:gd name="connsiteX747" fmla="*/ 67723 w 187356"/>
                      <a:gd name="connsiteY747" fmla="*/ 224734 h 268739"/>
                      <a:gd name="connsiteX748" fmla="*/ 66675 w 187356"/>
                      <a:gd name="connsiteY748" fmla="*/ 224924 h 268739"/>
                      <a:gd name="connsiteX749" fmla="*/ 66485 w 187356"/>
                      <a:gd name="connsiteY749" fmla="*/ 225020 h 268739"/>
                      <a:gd name="connsiteX750" fmla="*/ 65818 w 187356"/>
                      <a:gd name="connsiteY750" fmla="*/ 225401 h 268739"/>
                      <a:gd name="connsiteX751" fmla="*/ 65246 w 187356"/>
                      <a:gd name="connsiteY751" fmla="*/ 225591 h 268739"/>
                      <a:gd name="connsiteX752" fmla="*/ 64865 w 187356"/>
                      <a:gd name="connsiteY752" fmla="*/ 225686 h 268739"/>
                      <a:gd name="connsiteX753" fmla="*/ 64484 w 187356"/>
                      <a:gd name="connsiteY753" fmla="*/ 225972 h 268739"/>
                      <a:gd name="connsiteX754" fmla="*/ 64103 w 187356"/>
                      <a:gd name="connsiteY754" fmla="*/ 226353 h 268739"/>
                      <a:gd name="connsiteX755" fmla="*/ 62294 w 187356"/>
                      <a:gd name="connsiteY755" fmla="*/ 226258 h 268739"/>
                      <a:gd name="connsiteX756" fmla="*/ 61817 w 187356"/>
                      <a:gd name="connsiteY756" fmla="*/ 226067 h 268739"/>
                      <a:gd name="connsiteX757" fmla="*/ 58579 w 187356"/>
                      <a:gd name="connsiteY757" fmla="*/ 225210 h 268739"/>
                      <a:gd name="connsiteX758" fmla="*/ 58388 w 187356"/>
                      <a:gd name="connsiteY758" fmla="*/ 224829 h 268739"/>
                      <a:gd name="connsiteX759" fmla="*/ 57626 w 187356"/>
                      <a:gd name="connsiteY759" fmla="*/ 225115 h 268739"/>
                      <a:gd name="connsiteX760" fmla="*/ 57436 w 187356"/>
                      <a:gd name="connsiteY760" fmla="*/ 225115 h 268739"/>
                      <a:gd name="connsiteX761" fmla="*/ 56769 w 187356"/>
                      <a:gd name="connsiteY761" fmla="*/ 225210 h 268739"/>
                      <a:gd name="connsiteX762" fmla="*/ 56483 w 187356"/>
                      <a:gd name="connsiteY762" fmla="*/ 225782 h 268739"/>
                      <a:gd name="connsiteX763" fmla="*/ 55340 w 187356"/>
                      <a:gd name="connsiteY763" fmla="*/ 226163 h 268739"/>
                      <a:gd name="connsiteX764" fmla="*/ 55054 w 187356"/>
                      <a:gd name="connsiteY764" fmla="*/ 226258 h 268739"/>
                      <a:gd name="connsiteX765" fmla="*/ 53340 w 187356"/>
                      <a:gd name="connsiteY765" fmla="*/ 225972 h 268739"/>
                      <a:gd name="connsiteX766" fmla="*/ 53245 w 187356"/>
                      <a:gd name="connsiteY766" fmla="*/ 225782 h 268739"/>
                      <a:gd name="connsiteX767" fmla="*/ 53054 w 187356"/>
                      <a:gd name="connsiteY767" fmla="*/ 225972 h 268739"/>
                      <a:gd name="connsiteX768" fmla="*/ 52959 w 187356"/>
                      <a:gd name="connsiteY768" fmla="*/ 226163 h 268739"/>
                      <a:gd name="connsiteX769" fmla="*/ 51149 w 187356"/>
                      <a:gd name="connsiteY769" fmla="*/ 226544 h 268739"/>
                      <a:gd name="connsiteX770" fmla="*/ 50863 w 187356"/>
                      <a:gd name="connsiteY770" fmla="*/ 226448 h 268739"/>
                      <a:gd name="connsiteX771" fmla="*/ 50387 w 187356"/>
                      <a:gd name="connsiteY771" fmla="*/ 226353 h 268739"/>
                      <a:gd name="connsiteX772" fmla="*/ 50102 w 187356"/>
                      <a:gd name="connsiteY772" fmla="*/ 226353 h 268739"/>
                      <a:gd name="connsiteX773" fmla="*/ 48196 w 187356"/>
                      <a:gd name="connsiteY773" fmla="*/ 226639 h 268739"/>
                      <a:gd name="connsiteX774" fmla="*/ 47816 w 187356"/>
                      <a:gd name="connsiteY774" fmla="*/ 226448 h 268739"/>
                      <a:gd name="connsiteX775" fmla="*/ 47720 w 187356"/>
                      <a:gd name="connsiteY775" fmla="*/ 225782 h 268739"/>
                      <a:gd name="connsiteX776" fmla="*/ 47720 w 187356"/>
                      <a:gd name="connsiteY776" fmla="*/ 225782 h 268739"/>
                      <a:gd name="connsiteX777" fmla="*/ 47149 w 187356"/>
                      <a:gd name="connsiteY777" fmla="*/ 225401 h 268739"/>
                      <a:gd name="connsiteX778" fmla="*/ 46958 w 187356"/>
                      <a:gd name="connsiteY778" fmla="*/ 225115 h 268739"/>
                      <a:gd name="connsiteX779" fmla="*/ 46101 w 187356"/>
                      <a:gd name="connsiteY779" fmla="*/ 224829 h 268739"/>
                      <a:gd name="connsiteX780" fmla="*/ 44958 w 187356"/>
                      <a:gd name="connsiteY780" fmla="*/ 225020 h 268739"/>
                      <a:gd name="connsiteX781" fmla="*/ 44768 w 187356"/>
                      <a:gd name="connsiteY781" fmla="*/ 225020 h 268739"/>
                      <a:gd name="connsiteX782" fmla="*/ 44196 w 187356"/>
                      <a:gd name="connsiteY782" fmla="*/ 225020 h 268739"/>
                      <a:gd name="connsiteX783" fmla="*/ 43910 w 187356"/>
                      <a:gd name="connsiteY783" fmla="*/ 225115 h 268739"/>
                      <a:gd name="connsiteX784" fmla="*/ 42482 w 187356"/>
                      <a:gd name="connsiteY784" fmla="*/ 225115 h 268739"/>
                      <a:gd name="connsiteX785" fmla="*/ 41720 w 187356"/>
                      <a:gd name="connsiteY785" fmla="*/ 224353 h 268739"/>
                      <a:gd name="connsiteX786" fmla="*/ 42101 w 187356"/>
                      <a:gd name="connsiteY786" fmla="*/ 223496 h 268739"/>
                      <a:gd name="connsiteX787" fmla="*/ 42482 w 187356"/>
                      <a:gd name="connsiteY787" fmla="*/ 222638 h 268739"/>
                      <a:gd name="connsiteX788" fmla="*/ 42672 w 187356"/>
                      <a:gd name="connsiteY788" fmla="*/ 222448 h 268739"/>
                      <a:gd name="connsiteX789" fmla="*/ 42672 w 187356"/>
                      <a:gd name="connsiteY789" fmla="*/ 222353 h 268739"/>
                      <a:gd name="connsiteX790" fmla="*/ 41720 w 187356"/>
                      <a:gd name="connsiteY790" fmla="*/ 221591 h 268739"/>
                      <a:gd name="connsiteX791" fmla="*/ 40958 w 187356"/>
                      <a:gd name="connsiteY791" fmla="*/ 221591 h 268739"/>
                      <a:gd name="connsiteX792" fmla="*/ 40577 w 187356"/>
                      <a:gd name="connsiteY792" fmla="*/ 221400 h 268739"/>
                      <a:gd name="connsiteX793" fmla="*/ 40291 w 187356"/>
                      <a:gd name="connsiteY793" fmla="*/ 220638 h 268739"/>
                      <a:gd name="connsiteX794" fmla="*/ 39624 w 187356"/>
                      <a:gd name="connsiteY794" fmla="*/ 220257 h 268739"/>
                      <a:gd name="connsiteX795" fmla="*/ 39338 w 187356"/>
                      <a:gd name="connsiteY795" fmla="*/ 219971 h 268739"/>
                      <a:gd name="connsiteX796" fmla="*/ 38195 w 187356"/>
                      <a:gd name="connsiteY796" fmla="*/ 219590 h 268739"/>
                      <a:gd name="connsiteX797" fmla="*/ 37910 w 187356"/>
                      <a:gd name="connsiteY797" fmla="*/ 218638 h 268739"/>
                      <a:gd name="connsiteX798" fmla="*/ 38291 w 187356"/>
                      <a:gd name="connsiteY798" fmla="*/ 217590 h 268739"/>
                      <a:gd name="connsiteX799" fmla="*/ 38005 w 187356"/>
                      <a:gd name="connsiteY799" fmla="*/ 217019 h 268739"/>
                      <a:gd name="connsiteX800" fmla="*/ 37910 w 187356"/>
                      <a:gd name="connsiteY800" fmla="*/ 216542 h 268739"/>
                      <a:gd name="connsiteX801" fmla="*/ 36100 w 187356"/>
                      <a:gd name="connsiteY801" fmla="*/ 216066 h 268739"/>
                      <a:gd name="connsiteX802" fmla="*/ 35909 w 187356"/>
                      <a:gd name="connsiteY802" fmla="*/ 215685 h 268739"/>
                      <a:gd name="connsiteX803" fmla="*/ 35814 w 187356"/>
                      <a:gd name="connsiteY803" fmla="*/ 215685 h 268739"/>
                      <a:gd name="connsiteX804" fmla="*/ 35243 w 187356"/>
                      <a:gd name="connsiteY804" fmla="*/ 215590 h 268739"/>
                      <a:gd name="connsiteX805" fmla="*/ 33528 w 187356"/>
                      <a:gd name="connsiteY805" fmla="*/ 215495 h 268739"/>
                      <a:gd name="connsiteX806" fmla="*/ 33147 w 187356"/>
                      <a:gd name="connsiteY806" fmla="*/ 214828 h 268739"/>
                      <a:gd name="connsiteX807" fmla="*/ 32385 w 187356"/>
                      <a:gd name="connsiteY807" fmla="*/ 216542 h 268739"/>
                      <a:gd name="connsiteX808" fmla="*/ 32385 w 187356"/>
                      <a:gd name="connsiteY808" fmla="*/ 216923 h 268739"/>
                      <a:gd name="connsiteX809" fmla="*/ 31623 w 187356"/>
                      <a:gd name="connsiteY809" fmla="*/ 219114 h 268739"/>
                      <a:gd name="connsiteX810" fmla="*/ 30861 w 187356"/>
                      <a:gd name="connsiteY810" fmla="*/ 219114 h 268739"/>
                      <a:gd name="connsiteX811" fmla="*/ 30385 w 187356"/>
                      <a:gd name="connsiteY811" fmla="*/ 220543 h 268739"/>
                      <a:gd name="connsiteX812" fmla="*/ 28575 w 187356"/>
                      <a:gd name="connsiteY812" fmla="*/ 219971 h 268739"/>
                      <a:gd name="connsiteX813" fmla="*/ 28575 w 187356"/>
                      <a:gd name="connsiteY813" fmla="*/ 219971 h 268739"/>
                      <a:gd name="connsiteX814" fmla="*/ 28480 w 187356"/>
                      <a:gd name="connsiteY814" fmla="*/ 220257 h 268739"/>
                      <a:gd name="connsiteX815" fmla="*/ 27623 w 187356"/>
                      <a:gd name="connsiteY815" fmla="*/ 221686 h 268739"/>
                      <a:gd name="connsiteX816" fmla="*/ 27527 w 187356"/>
                      <a:gd name="connsiteY816" fmla="*/ 221972 h 268739"/>
                      <a:gd name="connsiteX817" fmla="*/ 27337 w 187356"/>
                      <a:gd name="connsiteY817" fmla="*/ 222638 h 268739"/>
                      <a:gd name="connsiteX818" fmla="*/ 26384 w 187356"/>
                      <a:gd name="connsiteY818" fmla="*/ 223591 h 268739"/>
                      <a:gd name="connsiteX819" fmla="*/ 25337 w 187356"/>
                      <a:gd name="connsiteY819" fmla="*/ 223877 h 268739"/>
                      <a:gd name="connsiteX820" fmla="*/ 25146 w 187356"/>
                      <a:gd name="connsiteY820" fmla="*/ 224734 h 268739"/>
                      <a:gd name="connsiteX821" fmla="*/ 25051 w 187356"/>
                      <a:gd name="connsiteY821" fmla="*/ 224829 h 268739"/>
                      <a:gd name="connsiteX822" fmla="*/ 25146 w 187356"/>
                      <a:gd name="connsiteY822" fmla="*/ 225020 h 268739"/>
                      <a:gd name="connsiteX823" fmla="*/ 25051 w 187356"/>
                      <a:gd name="connsiteY823" fmla="*/ 225496 h 268739"/>
                      <a:gd name="connsiteX824" fmla="*/ 24289 w 187356"/>
                      <a:gd name="connsiteY824" fmla="*/ 226163 h 268739"/>
                      <a:gd name="connsiteX825" fmla="*/ 24289 w 187356"/>
                      <a:gd name="connsiteY825" fmla="*/ 226163 h 268739"/>
                      <a:gd name="connsiteX826" fmla="*/ 25432 w 187356"/>
                      <a:gd name="connsiteY826" fmla="*/ 226925 h 268739"/>
                      <a:gd name="connsiteX827" fmla="*/ 26479 w 187356"/>
                      <a:gd name="connsiteY827" fmla="*/ 228163 h 268739"/>
                      <a:gd name="connsiteX828" fmla="*/ 26670 w 187356"/>
                      <a:gd name="connsiteY828" fmla="*/ 228258 h 268739"/>
                      <a:gd name="connsiteX829" fmla="*/ 27051 w 187356"/>
                      <a:gd name="connsiteY829" fmla="*/ 228544 h 268739"/>
                      <a:gd name="connsiteX830" fmla="*/ 27146 w 187356"/>
                      <a:gd name="connsiteY830" fmla="*/ 229877 h 268739"/>
                      <a:gd name="connsiteX831" fmla="*/ 25527 w 187356"/>
                      <a:gd name="connsiteY831" fmla="*/ 230068 h 268739"/>
                      <a:gd name="connsiteX832" fmla="*/ 24955 w 187356"/>
                      <a:gd name="connsiteY832" fmla="*/ 229592 h 268739"/>
                      <a:gd name="connsiteX833" fmla="*/ 24955 w 187356"/>
                      <a:gd name="connsiteY833" fmla="*/ 229782 h 268739"/>
                      <a:gd name="connsiteX834" fmla="*/ 25051 w 187356"/>
                      <a:gd name="connsiteY834" fmla="*/ 230258 h 268739"/>
                      <a:gd name="connsiteX835" fmla="*/ 25051 w 187356"/>
                      <a:gd name="connsiteY835" fmla="*/ 231116 h 268739"/>
                      <a:gd name="connsiteX836" fmla="*/ 25051 w 187356"/>
                      <a:gd name="connsiteY836" fmla="*/ 231497 h 268739"/>
                      <a:gd name="connsiteX837" fmla="*/ 24575 w 187356"/>
                      <a:gd name="connsiteY837" fmla="*/ 232830 h 268739"/>
                      <a:gd name="connsiteX838" fmla="*/ 24289 w 187356"/>
                      <a:gd name="connsiteY838" fmla="*/ 233497 h 268739"/>
                      <a:gd name="connsiteX839" fmla="*/ 24384 w 187356"/>
                      <a:gd name="connsiteY839" fmla="*/ 234259 h 268739"/>
                      <a:gd name="connsiteX840" fmla="*/ 24479 w 187356"/>
                      <a:gd name="connsiteY840" fmla="*/ 235211 h 268739"/>
                      <a:gd name="connsiteX841" fmla="*/ 24575 w 187356"/>
                      <a:gd name="connsiteY841" fmla="*/ 235402 h 268739"/>
                      <a:gd name="connsiteX842" fmla="*/ 24765 w 187356"/>
                      <a:gd name="connsiteY842" fmla="*/ 236164 h 268739"/>
                      <a:gd name="connsiteX843" fmla="*/ 24860 w 187356"/>
                      <a:gd name="connsiteY843" fmla="*/ 236450 h 268739"/>
                      <a:gd name="connsiteX844" fmla="*/ 25908 w 187356"/>
                      <a:gd name="connsiteY844" fmla="*/ 237688 h 268739"/>
                      <a:gd name="connsiteX845" fmla="*/ 24670 w 187356"/>
                      <a:gd name="connsiteY845" fmla="*/ 239212 h 268739"/>
                      <a:gd name="connsiteX846" fmla="*/ 22765 w 187356"/>
                      <a:gd name="connsiteY846" fmla="*/ 239307 h 268739"/>
                      <a:gd name="connsiteX847" fmla="*/ 22670 w 187356"/>
                      <a:gd name="connsiteY847" fmla="*/ 239212 h 268739"/>
                      <a:gd name="connsiteX848" fmla="*/ 22384 w 187356"/>
                      <a:gd name="connsiteY848" fmla="*/ 239498 h 268739"/>
                      <a:gd name="connsiteX849" fmla="*/ 22288 w 187356"/>
                      <a:gd name="connsiteY849" fmla="*/ 239688 h 268739"/>
                      <a:gd name="connsiteX850" fmla="*/ 21812 w 187356"/>
                      <a:gd name="connsiteY850" fmla="*/ 240545 h 268739"/>
                      <a:gd name="connsiteX851" fmla="*/ 21527 w 187356"/>
                      <a:gd name="connsiteY851" fmla="*/ 241022 h 268739"/>
                      <a:gd name="connsiteX852" fmla="*/ 21431 w 187356"/>
                      <a:gd name="connsiteY852" fmla="*/ 241498 h 268739"/>
                      <a:gd name="connsiteX853" fmla="*/ 20955 w 187356"/>
                      <a:gd name="connsiteY853" fmla="*/ 243117 h 268739"/>
                      <a:gd name="connsiteX854" fmla="*/ 20669 w 187356"/>
                      <a:gd name="connsiteY854" fmla="*/ 244355 h 268739"/>
                      <a:gd name="connsiteX855" fmla="*/ 19717 w 187356"/>
                      <a:gd name="connsiteY855" fmla="*/ 245975 h 268739"/>
                      <a:gd name="connsiteX856" fmla="*/ 19526 w 187356"/>
                      <a:gd name="connsiteY856" fmla="*/ 246641 h 268739"/>
                      <a:gd name="connsiteX857" fmla="*/ 19526 w 187356"/>
                      <a:gd name="connsiteY857" fmla="*/ 246927 h 268739"/>
                      <a:gd name="connsiteX858" fmla="*/ 18955 w 187356"/>
                      <a:gd name="connsiteY858" fmla="*/ 248451 h 268739"/>
                      <a:gd name="connsiteX859" fmla="*/ 18955 w 187356"/>
                      <a:gd name="connsiteY859" fmla="*/ 248737 h 268739"/>
                      <a:gd name="connsiteX860" fmla="*/ 18098 w 187356"/>
                      <a:gd name="connsiteY860" fmla="*/ 250547 h 268739"/>
                      <a:gd name="connsiteX861" fmla="*/ 17336 w 187356"/>
                      <a:gd name="connsiteY861" fmla="*/ 251023 h 268739"/>
                      <a:gd name="connsiteX862" fmla="*/ 16574 w 187356"/>
                      <a:gd name="connsiteY862" fmla="*/ 252261 h 268739"/>
                      <a:gd name="connsiteX863" fmla="*/ 16002 w 187356"/>
                      <a:gd name="connsiteY863" fmla="*/ 253023 h 268739"/>
                      <a:gd name="connsiteX864" fmla="*/ 15335 w 187356"/>
                      <a:gd name="connsiteY864" fmla="*/ 253976 h 268739"/>
                      <a:gd name="connsiteX865" fmla="*/ 14097 w 187356"/>
                      <a:gd name="connsiteY865" fmla="*/ 254833 h 268739"/>
                      <a:gd name="connsiteX866" fmla="*/ 14669 w 187356"/>
                      <a:gd name="connsiteY866" fmla="*/ 256071 h 268739"/>
                      <a:gd name="connsiteX867" fmla="*/ 13430 w 187356"/>
                      <a:gd name="connsiteY867" fmla="*/ 257690 h 268739"/>
                      <a:gd name="connsiteX868" fmla="*/ 13335 w 187356"/>
                      <a:gd name="connsiteY868" fmla="*/ 258071 h 268739"/>
                      <a:gd name="connsiteX869" fmla="*/ 13240 w 187356"/>
                      <a:gd name="connsiteY869" fmla="*/ 258738 h 268739"/>
                      <a:gd name="connsiteX870" fmla="*/ 13240 w 187356"/>
                      <a:gd name="connsiteY870" fmla="*/ 258929 h 268739"/>
                      <a:gd name="connsiteX871" fmla="*/ 13811 w 187356"/>
                      <a:gd name="connsiteY871" fmla="*/ 260167 h 268739"/>
                      <a:gd name="connsiteX872" fmla="*/ 13240 w 187356"/>
                      <a:gd name="connsiteY872" fmla="*/ 261119 h 268739"/>
                      <a:gd name="connsiteX873" fmla="*/ 13145 w 187356"/>
                      <a:gd name="connsiteY873" fmla="*/ 261215 h 268739"/>
                      <a:gd name="connsiteX874" fmla="*/ 12573 w 187356"/>
                      <a:gd name="connsiteY874" fmla="*/ 262548 h 268739"/>
                      <a:gd name="connsiteX875" fmla="*/ 12478 w 187356"/>
                      <a:gd name="connsiteY875" fmla="*/ 262739 h 268739"/>
                      <a:gd name="connsiteX876" fmla="*/ 12287 w 187356"/>
                      <a:gd name="connsiteY876" fmla="*/ 263120 h 268739"/>
                      <a:gd name="connsiteX877" fmla="*/ 12287 w 187356"/>
                      <a:gd name="connsiteY877" fmla="*/ 264929 h 268739"/>
                      <a:gd name="connsiteX878" fmla="*/ 11525 w 187356"/>
                      <a:gd name="connsiteY878" fmla="*/ 265310 h 268739"/>
                      <a:gd name="connsiteX879" fmla="*/ 10954 w 187356"/>
                      <a:gd name="connsiteY879" fmla="*/ 265501 h 268739"/>
                      <a:gd name="connsiteX880" fmla="*/ 10859 w 187356"/>
                      <a:gd name="connsiteY880" fmla="*/ 265501 h 268739"/>
                      <a:gd name="connsiteX881" fmla="*/ 10001 w 187356"/>
                      <a:gd name="connsiteY881" fmla="*/ 266644 h 268739"/>
                      <a:gd name="connsiteX882" fmla="*/ 8763 w 187356"/>
                      <a:gd name="connsiteY882" fmla="*/ 266930 h 268739"/>
                      <a:gd name="connsiteX883" fmla="*/ 7239 w 187356"/>
                      <a:gd name="connsiteY883" fmla="*/ 265977 h 268739"/>
                      <a:gd name="connsiteX884" fmla="*/ 7239 w 187356"/>
                      <a:gd name="connsiteY884" fmla="*/ 265977 h 268739"/>
                      <a:gd name="connsiteX885" fmla="*/ 6572 w 187356"/>
                      <a:gd name="connsiteY885" fmla="*/ 266930 h 268739"/>
                      <a:gd name="connsiteX886" fmla="*/ 6382 w 187356"/>
                      <a:gd name="connsiteY886" fmla="*/ 267120 h 268739"/>
                      <a:gd name="connsiteX887" fmla="*/ 4477 w 187356"/>
                      <a:gd name="connsiteY887" fmla="*/ 268263 h 268739"/>
                      <a:gd name="connsiteX888" fmla="*/ 3715 w 187356"/>
                      <a:gd name="connsiteY888" fmla="*/ 267787 h 268739"/>
                      <a:gd name="connsiteX889" fmla="*/ 2667 w 187356"/>
                      <a:gd name="connsiteY889" fmla="*/ 268549 h 268739"/>
                      <a:gd name="connsiteX890" fmla="*/ 2381 w 187356"/>
                      <a:gd name="connsiteY890" fmla="*/ 268739 h 268739"/>
                      <a:gd name="connsiteX891" fmla="*/ 1238 w 187356"/>
                      <a:gd name="connsiteY891" fmla="*/ 268168 h 268739"/>
                      <a:gd name="connsiteX892" fmla="*/ 10287 w 187356"/>
                      <a:gd name="connsiteY892" fmla="*/ 261024 h 268739"/>
                      <a:gd name="connsiteX893" fmla="*/ 10096 w 187356"/>
                      <a:gd name="connsiteY893" fmla="*/ 261215 h 268739"/>
                      <a:gd name="connsiteX894" fmla="*/ 10954 w 187356"/>
                      <a:gd name="connsiteY894" fmla="*/ 261405 h 268739"/>
                      <a:gd name="connsiteX895" fmla="*/ 10287 w 187356"/>
                      <a:gd name="connsiteY895" fmla="*/ 261024 h 268739"/>
                      <a:gd name="connsiteX896" fmla="*/ 17240 w 187356"/>
                      <a:gd name="connsiteY896" fmla="*/ 246260 h 268739"/>
                      <a:gd name="connsiteX897" fmla="*/ 17240 w 187356"/>
                      <a:gd name="connsiteY897" fmla="*/ 246260 h 268739"/>
                      <a:gd name="connsiteX898" fmla="*/ 17240 w 187356"/>
                      <a:gd name="connsiteY898" fmla="*/ 246260 h 268739"/>
                      <a:gd name="connsiteX899" fmla="*/ 22193 w 187356"/>
                      <a:gd name="connsiteY899" fmla="*/ 236069 h 268739"/>
                      <a:gd name="connsiteX900" fmla="*/ 22193 w 187356"/>
                      <a:gd name="connsiteY900" fmla="*/ 236164 h 268739"/>
                      <a:gd name="connsiteX901" fmla="*/ 22193 w 187356"/>
                      <a:gd name="connsiteY901" fmla="*/ 236164 h 268739"/>
                      <a:gd name="connsiteX902" fmla="*/ 22193 w 187356"/>
                      <a:gd name="connsiteY902" fmla="*/ 236069 h 268739"/>
                      <a:gd name="connsiteX903" fmla="*/ 22384 w 187356"/>
                      <a:gd name="connsiteY903" fmla="*/ 224639 h 268739"/>
                      <a:gd name="connsiteX904" fmla="*/ 22384 w 187356"/>
                      <a:gd name="connsiteY904" fmla="*/ 224639 h 268739"/>
                      <a:gd name="connsiteX905" fmla="*/ 22384 w 187356"/>
                      <a:gd name="connsiteY905" fmla="*/ 224639 h 268739"/>
                      <a:gd name="connsiteX906" fmla="*/ 23908 w 187356"/>
                      <a:gd name="connsiteY906" fmla="*/ 224258 h 268739"/>
                      <a:gd name="connsiteX907" fmla="*/ 23908 w 187356"/>
                      <a:gd name="connsiteY907" fmla="*/ 224258 h 268739"/>
                      <a:gd name="connsiteX908" fmla="*/ 23908 w 187356"/>
                      <a:gd name="connsiteY908" fmla="*/ 224258 h 268739"/>
                      <a:gd name="connsiteX909" fmla="*/ 55721 w 187356"/>
                      <a:gd name="connsiteY909" fmla="*/ 223496 h 268739"/>
                      <a:gd name="connsiteX910" fmla="*/ 55721 w 187356"/>
                      <a:gd name="connsiteY910" fmla="*/ 223496 h 268739"/>
                      <a:gd name="connsiteX911" fmla="*/ 55721 w 187356"/>
                      <a:gd name="connsiteY911" fmla="*/ 223496 h 268739"/>
                      <a:gd name="connsiteX912" fmla="*/ 56102 w 187356"/>
                      <a:gd name="connsiteY912" fmla="*/ 223400 h 268739"/>
                      <a:gd name="connsiteX913" fmla="*/ 56102 w 187356"/>
                      <a:gd name="connsiteY913" fmla="*/ 223400 h 268739"/>
                      <a:gd name="connsiteX914" fmla="*/ 56102 w 187356"/>
                      <a:gd name="connsiteY914" fmla="*/ 223400 h 268739"/>
                      <a:gd name="connsiteX915" fmla="*/ 72866 w 187356"/>
                      <a:gd name="connsiteY915" fmla="*/ 221591 h 268739"/>
                      <a:gd name="connsiteX916" fmla="*/ 72866 w 187356"/>
                      <a:gd name="connsiteY916" fmla="*/ 221591 h 268739"/>
                      <a:gd name="connsiteX917" fmla="*/ 72866 w 187356"/>
                      <a:gd name="connsiteY917" fmla="*/ 221591 h 268739"/>
                      <a:gd name="connsiteX918" fmla="*/ 40196 w 187356"/>
                      <a:gd name="connsiteY918" fmla="*/ 219209 h 268739"/>
                      <a:gd name="connsiteX919" fmla="*/ 40196 w 187356"/>
                      <a:gd name="connsiteY919" fmla="*/ 219209 h 268739"/>
                      <a:gd name="connsiteX920" fmla="*/ 40196 w 187356"/>
                      <a:gd name="connsiteY920" fmla="*/ 219209 h 268739"/>
                      <a:gd name="connsiteX921" fmla="*/ 82391 w 187356"/>
                      <a:gd name="connsiteY921" fmla="*/ 213304 h 268739"/>
                      <a:gd name="connsiteX922" fmla="*/ 82391 w 187356"/>
                      <a:gd name="connsiteY922" fmla="*/ 213304 h 268739"/>
                      <a:gd name="connsiteX923" fmla="*/ 82391 w 187356"/>
                      <a:gd name="connsiteY923" fmla="*/ 213304 h 268739"/>
                      <a:gd name="connsiteX924" fmla="*/ 98584 w 187356"/>
                      <a:gd name="connsiteY924" fmla="*/ 183014 h 268739"/>
                      <a:gd name="connsiteX925" fmla="*/ 98584 w 187356"/>
                      <a:gd name="connsiteY925" fmla="*/ 183014 h 268739"/>
                      <a:gd name="connsiteX926" fmla="*/ 98584 w 187356"/>
                      <a:gd name="connsiteY926" fmla="*/ 183014 h 268739"/>
                      <a:gd name="connsiteX927" fmla="*/ 100489 w 187356"/>
                      <a:gd name="connsiteY927" fmla="*/ 179395 h 268739"/>
                      <a:gd name="connsiteX928" fmla="*/ 100584 w 187356"/>
                      <a:gd name="connsiteY928" fmla="*/ 179490 h 268739"/>
                      <a:gd name="connsiteX929" fmla="*/ 100870 w 187356"/>
                      <a:gd name="connsiteY929" fmla="*/ 179204 h 268739"/>
                      <a:gd name="connsiteX930" fmla="*/ 100489 w 187356"/>
                      <a:gd name="connsiteY930" fmla="*/ 179395 h 268739"/>
                      <a:gd name="connsiteX931" fmla="*/ 101060 w 187356"/>
                      <a:gd name="connsiteY931" fmla="*/ 178919 h 268739"/>
                      <a:gd name="connsiteX932" fmla="*/ 100584 w 187356"/>
                      <a:gd name="connsiteY932" fmla="*/ 179300 h 268739"/>
                      <a:gd name="connsiteX933" fmla="*/ 100775 w 187356"/>
                      <a:gd name="connsiteY933" fmla="*/ 179300 h 268739"/>
                      <a:gd name="connsiteX934" fmla="*/ 101060 w 187356"/>
                      <a:gd name="connsiteY934" fmla="*/ 178919 h 268739"/>
                      <a:gd name="connsiteX935" fmla="*/ 104775 w 187356"/>
                      <a:gd name="connsiteY935" fmla="*/ 171394 h 268739"/>
                      <a:gd name="connsiteX936" fmla="*/ 104870 w 187356"/>
                      <a:gd name="connsiteY936" fmla="*/ 171584 h 268739"/>
                      <a:gd name="connsiteX937" fmla="*/ 105061 w 187356"/>
                      <a:gd name="connsiteY937" fmla="*/ 171489 h 268739"/>
                      <a:gd name="connsiteX938" fmla="*/ 104966 w 187356"/>
                      <a:gd name="connsiteY938" fmla="*/ 171299 h 268739"/>
                      <a:gd name="connsiteX939" fmla="*/ 104775 w 187356"/>
                      <a:gd name="connsiteY939" fmla="*/ 171394 h 268739"/>
                      <a:gd name="connsiteX940" fmla="*/ 104775 w 187356"/>
                      <a:gd name="connsiteY940" fmla="*/ 171394 h 268739"/>
                      <a:gd name="connsiteX941" fmla="*/ 104585 w 187356"/>
                      <a:gd name="connsiteY941" fmla="*/ 170822 h 268739"/>
                      <a:gd name="connsiteX942" fmla="*/ 104680 w 187356"/>
                      <a:gd name="connsiteY942" fmla="*/ 171203 h 268739"/>
                      <a:gd name="connsiteX943" fmla="*/ 104775 w 187356"/>
                      <a:gd name="connsiteY943" fmla="*/ 171108 h 268739"/>
                      <a:gd name="connsiteX944" fmla="*/ 104585 w 187356"/>
                      <a:gd name="connsiteY944" fmla="*/ 170822 h 268739"/>
                      <a:gd name="connsiteX945" fmla="*/ 105632 w 187356"/>
                      <a:gd name="connsiteY945" fmla="*/ 165203 h 268739"/>
                      <a:gd name="connsiteX946" fmla="*/ 105632 w 187356"/>
                      <a:gd name="connsiteY946" fmla="*/ 165203 h 268739"/>
                      <a:gd name="connsiteX947" fmla="*/ 105632 w 187356"/>
                      <a:gd name="connsiteY947" fmla="*/ 165203 h 268739"/>
                      <a:gd name="connsiteX948" fmla="*/ 115729 w 187356"/>
                      <a:gd name="connsiteY948" fmla="*/ 162155 h 268739"/>
                      <a:gd name="connsiteX949" fmla="*/ 116300 w 187356"/>
                      <a:gd name="connsiteY949" fmla="*/ 162631 h 268739"/>
                      <a:gd name="connsiteX950" fmla="*/ 116396 w 187356"/>
                      <a:gd name="connsiteY950" fmla="*/ 162440 h 268739"/>
                      <a:gd name="connsiteX951" fmla="*/ 115729 w 187356"/>
                      <a:gd name="connsiteY951" fmla="*/ 162155 h 268739"/>
                      <a:gd name="connsiteX952" fmla="*/ 115729 w 187356"/>
                      <a:gd name="connsiteY952" fmla="*/ 162155 h 268739"/>
                      <a:gd name="connsiteX953" fmla="*/ 115729 w 187356"/>
                      <a:gd name="connsiteY953" fmla="*/ 162155 h 268739"/>
                      <a:gd name="connsiteX954" fmla="*/ 107537 w 187356"/>
                      <a:gd name="connsiteY954" fmla="*/ 162631 h 268739"/>
                      <a:gd name="connsiteX955" fmla="*/ 107537 w 187356"/>
                      <a:gd name="connsiteY955" fmla="*/ 162631 h 268739"/>
                      <a:gd name="connsiteX956" fmla="*/ 107537 w 187356"/>
                      <a:gd name="connsiteY956" fmla="*/ 162631 h 268739"/>
                      <a:gd name="connsiteX957" fmla="*/ 107537 w 187356"/>
                      <a:gd name="connsiteY957" fmla="*/ 162631 h 268739"/>
                      <a:gd name="connsiteX958" fmla="*/ 107537 w 187356"/>
                      <a:gd name="connsiteY958" fmla="*/ 162345 h 268739"/>
                      <a:gd name="connsiteX959" fmla="*/ 107537 w 187356"/>
                      <a:gd name="connsiteY959" fmla="*/ 162345 h 268739"/>
                      <a:gd name="connsiteX960" fmla="*/ 107537 w 187356"/>
                      <a:gd name="connsiteY960" fmla="*/ 162345 h 268739"/>
                      <a:gd name="connsiteX961" fmla="*/ 118301 w 187356"/>
                      <a:gd name="connsiteY961" fmla="*/ 148248 h 268739"/>
                      <a:gd name="connsiteX962" fmla="*/ 118301 w 187356"/>
                      <a:gd name="connsiteY962" fmla="*/ 148248 h 268739"/>
                      <a:gd name="connsiteX963" fmla="*/ 118301 w 187356"/>
                      <a:gd name="connsiteY963" fmla="*/ 148248 h 268739"/>
                      <a:gd name="connsiteX964" fmla="*/ 118586 w 187356"/>
                      <a:gd name="connsiteY964" fmla="*/ 146343 h 268739"/>
                      <a:gd name="connsiteX965" fmla="*/ 118586 w 187356"/>
                      <a:gd name="connsiteY965" fmla="*/ 146343 h 268739"/>
                      <a:gd name="connsiteX966" fmla="*/ 118586 w 187356"/>
                      <a:gd name="connsiteY966" fmla="*/ 146343 h 268739"/>
                      <a:gd name="connsiteX967" fmla="*/ 118015 w 187356"/>
                      <a:gd name="connsiteY967" fmla="*/ 132913 h 268739"/>
                      <a:gd name="connsiteX968" fmla="*/ 118015 w 187356"/>
                      <a:gd name="connsiteY968" fmla="*/ 132913 h 268739"/>
                      <a:gd name="connsiteX969" fmla="*/ 118015 w 187356"/>
                      <a:gd name="connsiteY969" fmla="*/ 132913 h 268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</a:cxnLst>
                    <a:rect l="l" t="t" r="r" b="b"/>
                    <a:pathLst>
                      <a:path w="187356" h="268739">
                        <a:moveTo>
                          <a:pt x="1238" y="268168"/>
                        </a:moveTo>
                        <a:lnTo>
                          <a:pt x="0" y="267120"/>
                        </a:lnTo>
                        <a:cubicBezTo>
                          <a:pt x="191" y="266930"/>
                          <a:pt x="381" y="266739"/>
                          <a:pt x="571" y="266644"/>
                        </a:cubicBezTo>
                        <a:cubicBezTo>
                          <a:pt x="762" y="266549"/>
                          <a:pt x="953" y="266453"/>
                          <a:pt x="1143" y="266358"/>
                        </a:cubicBezTo>
                        <a:cubicBezTo>
                          <a:pt x="1238" y="266358"/>
                          <a:pt x="1429" y="266263"/>
                          <a:pt x="1524" y="266168"/>
                        </a:cubicBezTo>
                        <a:cubicBezTo>
                          <a:pt x="1619" y="265691"/>
                          <a:pt x="1905" y="265310"/>
                          <a:pt x="2286" y="265120"/>
                        </a:cubicBezTo>
                        <a:cubicBezTo>
                          <a:pt x="2477" y="265025"/>
                          <a:pt x="2953" y="264929"/>
                          <a:pt x="3429" y="265215"/>
                        </a:cubicBezTo>
                        <a:cubicBezTo>
                          <a:pt x="3715" y="265406"/>
                          <a:pt x="3905" y="265596"/>
                          <a:pt x="4001" y="265787"/>
                        </a:cubicBezTo>
                        <a:cubicBezTo>
                          <a:pt x="4001" y="265691"/>
                          <a:pt x="4096" y="265691"/>
                          <a:pt x="4191" y="265596"/>
                        </a:cubicBezTo>
                        <a:cubicBezTo>
                          <a:pt x="4382" y="265310"/>
                          <a:pt x="4572" y="265120"/>
                          <a:pt x="4667" y="265025"/>
                        </a:cubicBezTo>
                        <a:cubicBezTo>
                          <a:pt x="4763" y="264929"/>
                          <a:pt x="4858" y="264929"/>
                          <a:pt x="4858" y="264834"/>
                        </a:cubicBezTo>
                        <a:cubicBezTo>
                          <a:pt x="4953" y="264453"/>
                          <a:pt x="5239" y="263501"/>
                          <a:pt x="6191" y="263501"/>
                        </a:cubicBezTo>
                        <a:cubicBezTo>
                          <a:pt x="6763" y="263501"/>
                          <a:pt x="7334" y="263596"/>
                          <a:pt x="7811" y="264358"/>
                        </a:cubicBezTo>
                        <a:cubicBezTo>
                          <a:pt x="7906" y="264453"/>
                          <a:pt x="8096" y="264548"/>
                          <a:pt x="8192" y="264548"/>
                        </a:cubicBezTo>
                        <a:cubicBezTo>
                          <a:pt x="8287" y="264453"/>
                          <a:pt x="8573" y="264072"/>
                          <a:pt x="8573" y="263882"/>
                        </a:cubicBezTo>
                        <a:cubicBezTo>
                          <a:pt x="8573" y="263691"/>
                          <a:pt x="8668" y="263596"/>
                          <a:pt x="8763" y="263501"/>
                        </a:cubicBezTo>
                        <a:cubicBezTo>
                          <a:pt x="8668" y="263405"/>
                          <a:pt x="8573" y="263215"/>
                          <a:pt x="8477" y="263120"/>
                        </a:cubicBezTo>
                        <a:cubicBezTo>
                          <a:pt x="8287" y="262739"/>
                          <a:pt x="8382" y="262262"/>
                          <a:pt x="8763" y="261786"/>
                        </a:cubicBezTo>
                        <a:cubicBezTo>
                          <a:pt x="9144" y="261215"/>
                          <a:pt x="9811" y="261119"/>
                          <a:pt x="10192" y="261119"/>
                        </a:cubicBezTo>
                        <a:cubicBezTo>
                          <a:pt x="10287" y="260929"/>
                          <a:pt x="10382" y="260834"/>
                          <a:pt x="10478" y="260738"/>
                        </a:cubicBezTo>
                        <a:cubicBezTo>
                          <a:pt x="10573" y="259976"/>
                          <a:pt x="10763" y="259691"/>
                          <a:pt x="11049" y="259405"/>
                        </a:cubicBezTo>
                        <a:cubicBezTo>
                          <a:pt x="10573" y="258833"/>
                          <a:pt x="10668" y="258262"/>
                          <a:pt x="10763" y="257976"/>
                        </a:cubicBezTo>
                        <a:lnTo>
                          <a:pt x="10763" y="257690"/>
                        </a:lnTo>
                        <a:cubicBezTo>
                          <a:pt x="10763" y="257500"/>
                          <a:pt x="10763" y="257309"/>
                          <a:pt x="10859" y="257024"/>
                        </a:cubicBezTo>
                        <a:cubicBezTo>
                          <a:pt x="10954" y="256643"/>
                          <a:pt x="11049" y="256452"/>
                          <a:pt x="11240" y="256166"/>
                        </a:cubicBezTo>
                        <a:cubicBezTo>
                          <a:pt x="11430" y="255785"/>
                          <a:pt x="11716" y="255595"/>
                          <a:pt x="12097" y="255595"/>
                        </a:cubicBezTo>
                        <a:cubicBezTo>
                          <a:pt x="12097" y="255595"/>
                          <a:pt x="12097" y="255500"/>
                          <a:pt x="12097" y="255500"/>
                        </a:cubicBezTo>
                        <a:cubicBezTo>
                          <a:pt x="12097" y="255500"/>
                          <a:pt x="12097" y="255500"/>
                          <a:pt x="12002" y="255404"/>
                        </a:cubicBezTo>
                        <a:cubicBezTo>
                          <a:pt x="11811" y="255214"/>
                          <a:pt x="11621" y="255023"/>
                          <a:pt x="11430" y="254738"/>
                        </a:cubicBezTo>
                        <a:cubicBezTo>
                          <a:pt x="11240" y="254357"/>
                          <a:pt x="11240" y="253976"/>
                          <a:pt x="11335" y="253690"/>
                        </a:cubicBezTo>
                        <a:cubicBezTo>
                          <a:pt x="11525" y="253214"/>
                          <a:pt x="11906" y="252928"/>
                          <a:pt x="12192" y="252833"/>
                        </a:cubicBezTo>
                        <a:cubicBezTo>
                          <a:pt x="12763" y="252547"/>
                          <a:pt x="13049" y="252356"/>
                          <a:pt x="13145" y="252261"/>
                        </a:cubicBezTo>
                        <a:cubicBezTo>
                          <a:pt x="13240" y="252166"/>
                          <a:pt x="13526" y="251785"/>
                          <a:pt x="13716" y="251499"/>
                        </a:cubicBezTo>
                        <a:cubicBezTo>
                          <a:pt x="14002" y="251118"/>
                          <a:pt x="14288" y="250737"/>
                          <a:pt x="14383" y="250642"/>
                        </a:cubicBezTo>
                        <a:cubicBezTo>
                          <a:pt x="14478" y="250547"/>
                          <a:pt x="14669" y="250451"/>
                          <a:pt x="14764" y="250356"/>
                        </a:cubicBezTo>
                        <a:cubicBezTo>
                          <a:pt x="14859" y="249404"/>
                          <a:pt x="15812" y="248832"/>
                          <a:pt x="16478" y="248546"/>
                        </a:cubicBezTo>
                        <a:cubicBezTo>
                          <a:pt x="16478" y="248356"/>
                          <a:pt x="16478" y="248261"/>
                          <a:pt x="16478" y="248165"/>
                        </a:cubicBezTo>
                        <a:cubicBezTo>
                          <a:pt x="16383" y="247403"/>
                          <a:pt x="16574" y="246832"/>
                          <a:pt x="17050" y="246546"/>
                        </a:cubicBezTo>
                        <a:cubicBezTo>
                          <a:pt x="17050" y="246356"/>
                          <a:pt x="17050" y="246165"/>
                          <a:pt x="17050" y="246070"/>
                        </a:cubicBezTo>
                        <a:cubicBezTo>
                          <a:pt x="17050" y="245403"/>
                          <a:pt x="17336" y="244736"/>
                          <a:pt x="17717" y="244260"/>
                        </a:cubicBezTo>
                        <a:cubicBezTo>
                          <a:pt x="18098" y="243879"/>
                          <a:pt x="18193" y="243689"/>
                          <a:pt x="18193" y="243689"/>
                        </a:cubicBezTo>
                        <a:cubicBezTo>
                          <a:pt x="18193" y="243308"/>
                          <a:pt x="18193" y="242641"/>
                          <a:pt x="18574" y="241784"/>
                        </a:cubicBezTo>
                        <a:cubicBezTo>
                          <a:pt x="18764" y="241403"/>
                          <a:pt x="18860" y="241022"/>
                          <a:pt x="18860" y="240545"/>
                        </a:cubicBezTo>
                        <a:cubicBezTo>
                          <a:pt x="18860" y="240355"/>
                          <a:pt x="18955" y="240164"/>
                          <a:pt x="18955" y="239974"/>
                        </a:cubicBezTo>
                        <a:cubicBezTo>
                          <a:pt x="19050" y="239498"/>
                          <a:pt x="19431" y="239117"/>
                          <a:pt x="19621" y="238831"/>
                        </a:cubicBezTo>
                        <a:cubicBezTo>
                          <a:pt x="19621" y="238831"/>
                          <a:pt x="19717" y="238736"/>
                          <a:pt x="19717" y="238736"/>
                        </a:cubicBezTo>
                        <a:cubicBezTo>
                          <a:pt x="19812" y="238259"/>
                          <a:pt x="20003" y="237974"/>
                          <a:pt x="20288" y="237783"/>
                        </a:cubicBezTo>
                        <a:cubicBezTo>
                          <a:pt x="20384" y="237688"/>
                          <a:pt x="20479" y="237593"/>
                          <a:pt x="20574" y="237497"/>
                        </a:cubicBezTo>
                        <a:cubicBezTo>
                          <a:pt x="20955" y="236926"/>
                          <a:pt x="21622" y="236450"/>
                          <a:pt x="22288" y="236354"/>
                        </a:cubicBezTo>
                        <a:cubicBezTo>
                          <a:pt x="22193" y="236164"/>
                          <a:pt x="22193" y="235973"/>
                          <a:pt x="22193" y="235688"/>
                        </a:cubicBezTo>
                        <a:cubicBezTo>
                          <a:pt x="22193" y="235592"/>
                          <a:pt x="22098" y="235497"/>
                          <a:pt x="22098" y="235402"/>
                        </a:cubicBezTo>
                        <a:cubicBezTo>
                          <a:pt x="22003" y="235116"/>
                          <a:pt x="21812" y="234735"/>
                          <a:pt x="22003" y="234259"/>
                        </a:cubicBezTo>
                        <a:cubicBezTo>
                          <a:pt x="22003" y="234354"/>
                          <a:pt x="21908" y="234259"/>
                          <a:pt x="21908" y="234164"/>
                        </a:cubicBezTo>
                        <a:cubicBezTo>
                          <a:pt x="21812" y="233783"/>
                          <a:pt x="21622" y="233116"/>
                          <a:pt x="21908" y="232449"/>
                        </a:cubicBezTo>
                        <a:cubicBezTo>
                          <a:pt x="22003" y="232163"/>
                          <a:pt x="22193" y="231878"/>
                          <a:pt x="22288" y="231592"/>
                        </a:cubicBezTo>
                        <a:cubicBezTo>
                          <a:pt x="22384" y="231401"/>
                          <a:pt x="22574" y="231116"/>
                          <a:pt x="22574" y="231020"/>
                        </a:cubicBezTo>
                        <a:lnTo>
                          <a:pt x="22574" y="230735"/>
                        </a:lnTo>
                        <a:cubicBezTo>
                          <a:pt x="22574" y="230449"/>
                          <a:pt x="22574" y="230258"/>
                          <a:pt x="22574" y="229973"/>
                        </a:cubicBezTo>
                        <a:cubicBezTo>
                          <a:pt x="22574" y="229877"/>
                          <a:pt x="22574" y="229687"/>
                          <a:pt x="22479" y="229592"/>
                        </a:cubicBezTo>
                        <a:cubicBezTo>
                          <a:pt x="22384" y="228830"/>
                          <a:pt x="22288" y="228353"/>
                          <a:pt x="22574" y="227877"/>
                        </a:cubicBezTo>
                        <a:cubicBezTo>
                          <a:pt x="22574" y="227782"/>
                          <a:pt x="22765" y="227591"/>
                          <a:pt x="22955" y="227401"/>
                        </a:cubicBezTo>
                        <a:cubicBezTo>
                          <a:pt x="22479" y="227115"/>
                          <a:pt x="22193" y="226829"/>
                          <a:pt x="21908" y="226448"/>
                        </a:cubicBezTo>
                        <a:lnTo>
                          <a:pt x="21812" y="226163"/>
                        </a:lnTo>
                        <a:cubicBezTo>
                          <a:pt x="21622" y="225877"/>
                          <a:pt x="21431" y="225496"/>
                          <a:pt x="21527" y="225020"/>
                        </a:cubicBezTo>
                        <a:cubicBezTo>
                          <a:pt x="21622" y="224734"/>
                          <a:pt x="21812" y="224543"/>
                          <a:pt x="22098" y="224353"/>
                        </a:cubicBezTo>
                        <a:cubicBezTo>
                          <a:pt x="22193" y="224258"/>
                          <a:pt x="22384" y="224258"/>
                          <a:pt x="22479" y="224162"/>
                        </a:cubicBezTo>
                        <a:cubicBezTo>
                          <a:pt x="22479" y="223972"/>
                          <a:pt x="22574" y="223781"/>
                          <a:pt x="22670" y="223591"/>
                        </a:cubicBezTo>
                        <a:cubicBezTo>
                          <a:pt x="22670" y="223496"/>
                          <a:pt x="22765" y="223496"/>
                          <a:pt x="22765" y="223400"/>
                        </a:cubicBezTo>
                        <a:cubicBezTo>
                          <a:pt x="22574" y="223019"/>
                          <a:pt x="22479" y="222353"/>
                          <a:pt x="22860" y="221972"/>
                        </a:cubicBezTo>
                        <a:cubicBezTo>
                          <a:pt x="22955" y="221876"/>
                          <a:pt x="23336" y="221495"/>
                          <a:pt x="24003" y="221686"/>
                        </a:cubicBezTo>
                        <a:cubicBezTo>
                          <a:pt x="24384" y="221781"/>
                          <a:pt x="24575" y="221781"/>
                          <a:pt x="24575" y="221781"/>
                        </a:cubicBezTo>
                        <a:cubicBezTo>
                          <a:pt x="24860" y="221591"/>
                          <a:pt x="24955" y="221400"/>
                          <a:pt x="25051" y="221305"/>
                        </a:cubicBezTo>
                        <a:cubicBezTo>
                          <a:pt x="25051" y="221305"/>
                          <a:pt x="25051" y="221210"/>
                          <a:pt x="25051" y="221114"/>
                        </a:cubicBezTo>
                        <a:cubicBezTo>
                          <a:pt x="25146" y="220829"/>
                          <a:pt x="25146" y="220352"/>
                          <a:pt x="25527" y="219971"/>
                        </a:cubicBezTo>
                        <a:cubicBezTo>
                          <a:pt x="25718" y="219781"/>
                          <a:pt x="25908" y="219590"/>
                          <a:pt x="26003" y="219305"/>
                        </a:cubicBezTo>
                        <a:cubicBezTo>
                          <a:pt x="25432" y="219209"/>
                          <a:pt x="24765" y="219019"/>
                          <a:pt x="24575" y="218447"/>
                        </a:cubicBezTo>
                        <a:cubicBezTo>
                          <a:pt x="24384" y="218066"/>
                          <a:pt x="24479" y="217685"/>
                          <a:pt x="24765" y="217400"/>
                        </a:cubicBezTo>
                        <a:cubicBezTo>
                          <a:pt x="25146" y="216923"/>
                          <a:pt x="25813" y="216828"/>
                          <a:pt x="26289" y="217019"/>
                        </a:cubicBezTo>
                        <a:cubicBezTo>
                          <a:pt x="26479" y="217114"/>
                          <a:pt x="26670" y="217209"/>
                          <a:pt x="26956" y="217304"/>
                        </a:cubicBezTo>
                        <a:cubicBezTo>
                          <a:pt x="27051" y="217304"/>
                          <a:pt x="27146" y="217400"/>
                          <a:pt x="27242" y="217495"/>
                        </a:cubicBezTo>
                        <a:lnTo>
                          <a:pt x="27813" y="217400"/>
                        </a:lnTo>
                        <a:lnTo>
                          <a:pt x="28099" y="217685"/>
                        </a:lnTo>
                        <a:cubicBezTo>
                          <a:pt x="28099" y="217685"/>
                          <a:pt x="28099" y="217685"/>
                          <a:pt x="28099" y="217685"/>
                        </a:cubicBezTo>
                        <a:cubicBezTo>
                          <a:pt x="28099" y="217400"/>
                          <a:pt x="28194" y="217114"/>
                          <a:pt x="28385" y="216828"/>
                        </a:cubicBezTo>
                        <a:cubicBezTo>
                          <a:pt x="28575" y="216542"/>
                          <a:pt x="28861" y="216352"/>
                          <a:pt x="29146" y="216257"/>
                        </a:cubicBezTo>
                        <a:cubicBezTo>
                          <a:pt x="29432" y="216257"/>
                          <a:pt x="29718" y="216352"/>
                          <a:pt x="29909" y="216447"/>
                        </a:cubicBezTo>
                        <a:cubicBezTo>
                          <a:pt x="29909" y="216352"/>
                          <a:pt x="29909" y="216161"/>
                          <a:pt x="29909" y="216066"/>
                        </a:cubicBezTo>
                        <a:cubicBezTo>
                          <a:pt x="29909" y="215114"/>
                          <a:pt x="31052" y="213209"/>
                          <a:pt x="31433" y="212828"/>
                        </a:cubicBezTo>
                        <a:cubicBezTo>
                          <a:pt x="31813" y="212351"/>
                          <a:pt x="32385" y="211685"/>
                          <a:pt x="33433" y="212161"/>
                        </a:cubicBezTo>
                        <a:cubicBezTo>
                          <a:pt x="33814" y="212351"/>
                          <a:pt x="34290" y="212732"/>
                          <a:pt x="34100" y="213494"/>
                        </a:cubicBezTo>
                        <a:cubicBezTo>
                          <a:pt x="34671" y="213304"/>
                          <a:pt x="35147" y="213494"/>
                          <a:pt x="35528" y="213590"/>
                        </a:cubicBezTo>
                        <a:cubicBezTo>
                          <a:pt x="36290" y="213780"/>
                          <a:pt x="36481" y="214256"/>
                          <a:pt x="36576" y="214447"/>
                        </a:cubicBezTo>
                        <a:cubicBezTo>
                          <a:pt x="36576" y="214447"/>
                          <a:pt x="36671" y="214447"/>
                          <a:pt x="36671" y="214447"/>
                        </a:cubicBezTo>
                        <a:cubicBezTo>
                          <a:pt x="37052" y="214256"/>
                          <a:pt x="37433" y="214256"/>
                          <a:pt x="37814" y="214352"/>
                        </a:cubicBezTo>
                        <a:cubicBezTo>
                          <a:pt x="38386" y="214637"/>
                          <a:pt x="38576" y="215304"/>
                          <a:pt x="38767" y="215780"/>
                        </a:cubicBezTo>
                        <a:cubicBezTo>
                          <a:pt x="39148" y="215780"/>
                          <a:pt x="39719" y="215780"/>
                          <a:pt x="40005" y="216352"/>
                        </a:cubicBezTo>
                        <a:cubicBezTo>
                          <a:pt x="40196" y="216638"/>
                          <a:pt x="40100" y="217114"/>
                          <a:pt x="39910" y="217400"/>
                        </a:cubicBezTo>
                        <a:cubicBezTo>
                          <a:pt x="39815" y="217590"/>
                          <a:pt x="39624" y="217781"/>
                          <a:pt x="39434" y="217876"/>
                        </a:cubicBezTo>
                        <a:cubicBezTo>
                          <a:pt x="39719" y="218066"/>
                          <a:pt x="39910" y="218257"/>
                          <a:pt x="40100" y="218447"/>
                        </a:cubicBezTo>
                        <a:cubicBezTo>
                          <a:pt x="40291" y="218543"/>
                          <a:pt x="40481" y="218638"/>
                          <a:pt x="40767" y="218828"/>
                        </a:cubicBezTo>
                        <a:cubicBezTo>
                          <a:pt x="40862" y="218924"/>
                          <a:pt x="40958" y="219019"/>
                          <a:pt x="41053" y="219209"/>
                        </a:cubicBezTo>
                        <a:cubicBezTo>
                          <a:pt x="41338" y="219114"/>
                          <a:pt x="41720" y="219114"/>
                          <a:pt x="42005" y="219305"/>
                        </a:cubicBezTo>
                        <a:cubicBezTo>
                          <a:pt x="42291" y="219495"/>
                          <a:pt x="42482" y="219781"/>
                          <a:pt x="42577" y="220067"/>
                        </a:cubicBezTo>
                        <a:cubicBezTo>
                          <a:pt x="42672" y="220067"/>
                          <a:pt x="42767" y="219971"/>
                          <a:pt x="42863" y="219971"/>
                        </a:cubicBezTo>
                        <a:cubicBezTo>
                          <a:pt x="43244" y="219876"/>
                          <a:pt x="44005" y="219590"/>
                          <a:pt x="44482" y="220162"/>
                        </a:cubicBezTo>
                        <a:cubicBezTo>
                          <a:pt x="44768" y="220543"/>
                          <a:pt x="44863" y="221019"/>
                          <a:pt x="44672" y="221400"/>
                        </a:cubicBezTo>
                        <a:cubicBezTo>
                          <a:pt x="44482" y="221781"/>
                          <a:pt x="44101" y="222162"/>
                          <a:pt x="43625" y="222257"/>
                        </a:cubicBezTo>
                        <a:cubicBezTo>
                          <a:pt x="43529" y="222543"/>
                          <a:pt x="43434" y="222734"/>
                          <a:pt x="43339" y="222829"/>
                        </a:cubicBezTo>
                        <a:cubicBezTo>
                          <a:pt x="43815" y="222734"/>
                          <a:pt x="44101" y="222829"/>
                          <a:pt x="44387" y="222829"/>
                        </a:cubicBezTo>
                        <a:cubicBezTo>
                          <a:pt x="44577" y="222829"/>
                          <a:pt x="44672" y="222829"/>
                          <a:pt x="44768" y="222734"/>
                        </a:cubicBezTo>
                        <a:cubicBezTo>
                          <a:pt x="44958" y="222638"/>
                          <a:pt x="45434" y="222353"/>
                          <a:pt x="45815" y="222543"/>
                        </a:cubicBezTo>
                        <a:cubicBezTo>
                          <a:pt x="46006" y="222638"/>
                          <a:pt x="46101" y="222734"/>
                          <a:pt x="46196" y="222734"/>
                        </a:cubicBezTo>
                        <a:cubicBezTo>
                          <a:pt x="46292" y="222829"/>
                          <a:pt x="46387" y="222829"/>
                          <a:pt x="46482" y="222829"/>
                        </a:cubicBezTo>
                        <a:cubicBezTo>
                          <a:pt x="46673" y="222829"/>
                          <a:pt x="47054" y="222829"/>
                          <a:pt x="47339" y="223115"/>
                        </a:cubicBezTo>
                        <a:cubicBezTo>
                          <a:pt x="47625" y="222829"/>
                          <a:pt x="47911" y="222734"/>
                          <a:pt x="48292" y="222829"/>
                        </a:cubicBezTo>
                        <a:cubicBezTo>
                          <a:pt x="48863" y="222924"/>
                          <a:pt x="49340" y="223210"/>
                          <a:pt x="49530" y="223781"/>
                        </a:cubicBezTo>
                        <a:cubicBezTo>
                          <a:pt x="49625" y="223972"/>
                          <a:pt x="49625" y="224067"/>
                          <a:pt x="49625" y="224162"/>
                        </a:cubicBezTo>
                        <a:cubicBezTo>
                          <a:pt x="49816" y="224162"/>
                          <a:pt x="50006" y="224258"/>
                          <a:pt x="50102" y="224258"/>
                        </a:cubicBezTo>
                        <a:cubicBezTo>
                          <a:pt x="50387" y="224353"/>
                          <a:pt x="50578" y="224353"/>
                          <a:pt x="50768" y="224353"/>
                        </a:cubicBezTo>
                        <a:cubicBezTo>
                          <a:pt x="50863" y="224353"/>
                          <a:pt x="50863" y="224353"/>
                          <a:pt x="50959" y="224353"/>
                        </a:cubicBezTo>
                        <a:cubicBezTo>
                          <a:pt x="51245" y="223972"/>
                          <a:pt x="51626" y="223400"/>
                          <a:pt x="52292" y="223305"/>
                        </a:cubicBezTo>
                        <a:cubicBezTo>
                          <a:pt x="52959" y="223210"/>
                          <a:pt x="53435" y="223686"/>
                          <a:pt x="53626" y="223972"/>
                        </a:cubicBezTo>
                        <a:cubicBezTo>
                          <a:pt x="53721" y="223877"/>
                          <a:pt x="53912" y="223877"/>
                          <a:pt x="54007" y="223877"/>
                        </a:cubicBezTo>
                        <a:cubicBezTo>
                          <a:pt x="54102" y="223877"/>
                          <a:pt x="54197" y="223877"/>
                          <a:pt x="54388" y="223877"/>
                        </a:cubicBezTo>
                        <a:cubicBezTo>
                          <a:pt x="54388" y="223496"/>
                          <a:pt x="54388" y="223115"/>
                          <a:pt x="54674" y="222734"/>
                        </a:cubicBezTo>
                        <a:lnTo>
                          <a:pt x="55054" y="222353"/>
                        </a:lnTo>
                        <a:lnTo>
                          <a:pt x="55626" y="222448"/>
                        </a:lnTo>
                        <a:cubicBezTo>
                          <a:pt x="55817" y="222543"/>
                          <a:pt x="56007" y="222638"/>
                          <a:pt x="56198" y="222829"/>
                        </a:cubicBezTo>
                        <a:cubicBezTo>
                          <a:pt x="56293" y="222829"/>
                          <a:pt x="56293" y="222829"/>
                          <a:pt x="56388" y="222829"/>
                        </a:cubicBezTo>
                        <a:cubicBezTo>
                          <a:pt x="56579" y="222829"/>
                          <a:pt x="56769" y="222734"/>
                          <a:pt x="56864" y="222734"/>
                        </a:cubicBezTo>
                        <a:cubicBezTo>
                          <a:pt x="56769" y="222734"/>
                          <a:pt x="56864" y="222734"/>
                          <a:pt x="56864" y="222638"/>
                        </a:cubicBezTo>
                        <a:cubicBezTo>
                          <a:pt x="57055" y="222543"/>
                          <a:pt x="57341" y="222353"/>
                          <a:pt x="57626" y="222257"/>
                        </a:cubicBezTo>
                        <a:lnTo>
                          <a:pt x="57912" y="222162"/>
                        </a:lnTo>
                        <a:lnTo>
                          <a:pt x="58388" y="222353"/>
                        </a:lnTo>
                        <a:cubicBezTo>
                          <a:pt x="58769" y="222543"/>
                          <a:pt x="58865" y="222924"/>
                          <a:pt x="58960" y="223210"/>
                        </a:cubicBezTo>
                        <a:cubicBezTo>
                          <a:pt x="58960" y="223400"/>
                          <a:pt x="59055" y="223591"/>
                          <a:pt x="59150" y="223877"/>
                        </a:cubicBezTo>
                        <a:cubicBezTo>
                          <a:pt x="59246" y="223972"/>
                          <a:pt x="60103" y="223972"/>
                          <a:pt x="60484" y="223877"/>
                        </a:cubicBezTo>
                        <a:cubicBezTo>
                          <a:pt x="61341" y="223591"/>
                          <a:pt x="62103" y="224067"/>
                          <a:pt x="62294" y="224258"/>
                        </a:cubicBezTo>
                        <a:cubicBezTo>
                          <a:pt x="62389" y="224258"/>
                          <a:pt x="62389" y="224353"/>
                          <a:pt x="62484" y="224353"/>
                        </a:cubicBezTo>
                        <a:lnTo>
                          <a:pt x="62675" y="224162"/>
                        </a:lnTo>
                        <a:cubicBezTo>
                          <a:pt x="62865" y="223972"/>
                          <a:pt x="62960" y="223972"/>
                          <a:pt x="63055" y="223877"/>
                        </a:cubicBezTo>
                        <a:cubicBezTo>
                          <a:pt x="63341" y="223496"/>
                          <a:pt x="63818" y="223400"/>
                          <a:pt x="64199" y="223305"/>
                        </a:cubicBezTo>
                        <a:cubicBezTo>
                          <a:pt x="64294" y="223305"/>
                          <a:pt x="64484" y="223210"/>
                          <a:pt x="64579" y="223210"/>
                        </a:cubicBezTo>
                        <a:cubicBezTo>
                          <a:pt x="64675" y="223210"/>
                          <a:pt x="64675" y="223115"/>
                          <a:pt x="64770" y="223115"/>
                        </a:cubicBezTo>
                        <a:cubicBezTo>
                          <a:pt x="64961" y="223019"/>
                          <a:pt x="65246" y="222734"/>
                          <a:pt x="65723" y="222734"/>
                        </a:cubicBezTo>
                        <a:cubicBezTo>
                          <a:pt x="66104" y="222734"/>
                          <a:pt x="66294" y="222638"/>
                          <a:pt x="66485" y="222638"/>
                        </a:cubicBezTo>
                        <a:cubicBezTo>
                          <a:pt x="66770" y="222543"/>
                          <a:pt x="67246" y="222448"/>
                          <a:pt x="67532" y="222353"/>
                        </a:cubicBezTo>
                        <a:cubicBezTo>
                          <a:pt x="67913" y="222162"/>
                          <a:pt x="68866" y="222067"/>
                          <a:pt x="69152" y="222067"/>
                        </a:cubicBezTo>
                        <a:cubicBezTo>
                          <a:pt x="69152" y="221781"/>
                          <a:pt x="69152" y="221495"/>
                          <a:pt x="69342" y="221210"/>
                        </a:cubicBezTo>
                        <a:cubicBezTo>
                          <a:pt x="69437" y="221019"/>
                          <a:pt x="70009" y="220543"/>
                          <a:pt x="70771" y="221019"/>
                        </a:cubicBezTo>
                        <a:cubicBezTo>
                          <a:pt x="70866" y="221019"/>
                          <a:pt x="70866" y="221019"/>
                          <a:pt x="70961" y="220924"/>
                        </a:cubicBezTo>
                        <a:cubicBezTo>
                          <a:pt x="70961" y="220448"/>
                          <a:pt x="71057" y="220067"/>
                          <a:pt x="71342" y="219876"/>
                        </a:cubicBezTo>
                        <a:cubicBezTo>
                          <a:pt x="71628" y="219590"/>
                          <a:pt x="72104" y="219495"/>
                          <a:pt x="72580" y="219686"/>
                        </a:cubicBezTo>
                        <a:cubicBezTo>
                          <a:pt x="72866" y="219781"/>
                          <a:pt x="73152" y="219876"/>
                          <a:pt x="73438" y="220067"/>
                        </a:cubicBezTo>
                        <a:cubicBezTo>
                          <a:pt x="73533" y="220067"/>
                          <a:pt x="73533" y="220162"/>
                          <a:pt x="73628" y="220162"/>
                        </a:cubicBezTo>
                        <a:cubicBezTo>
                          <a:pt x="73628" y="220067"/>
                          <a:pt x="73724" y="219971"/>
                          <a:pt x="73819" y="219971"/>
                        </a:cubicBezTo>
                        <a:lnTo>
                          <a:pt x="74104" y="219686"/>
                        </a:lnTo>
                        <a:lnTo>
                          <a:pt x="74486" y="219686"/>
                        </a:lnTo>
                        <a:cubicBezTo>
                          <a:pt x="75057" y="219686"/>
                          <a:pt x="75343" y="220162"/>
                          <a:pt x="75533" y="220448"/>
                        </a:cubicBezTo>
                        <a:cubicBezTo>
                          <a:pt x="75629" y="220543"/>
                          <a:pt x="75724" y="220638"/>
                          <a:pt x="75724" y="220733"/>
                        </a:cubicBezTo>
                        <a:cubicBezTo>
                          <a:pt x="75819" y="220733"/>
                          <a:pt x="76200" y="220733"/>
                          <a:pt x="76486" y="221019"/>
                        </a:cubicBezTo>
                        <a:cubicBezTo>
                          <a:pt x="76676" y="221210"/>
                          <a:pt x="76867" y="221400"/>
                          <a:pt x="76962" y="221495"/>
                        </a:cubicBezTo>
                        <a:cubicBezTo>
                          <a:pt x="76962" y="221495"/>
                          <a:pt x="76962" y="221495"/>
                          <a:pt x="76962" y="221495"/>
                        </a:cubicBezTo>
                        <a:cubicBezTo>
                          <a:pt x="77153" y="221495"/>
                          <a:pt x="77343" y="221495"/>
                          <a:pt x="77438" y="221495"/>
                        </a:cubicBezTo>
                        <a:cubicBezTo>
                          <a:pt x="77534" y="221400"/>
                          <a:pt x="77534" y="221400"/>
                          <a:pt x="77629" y="221305"/>
                        </a:cubicBezTo>
                        <a:cubicBezTo>
                          <a:pt x="77915" y="221019"/>
                          <a:pt x="78296" y="220924"/>
                          <a:pt x="78772" y="220924"/>
                        </a:cubicBezTo>
                        <a:lnTo>
                          <a:pt x="79153" y="220924"/>
                        </a:lnTo>
                        <a:lnTo>
                          <a:pt x="79438" y="221305"/>
                        </a:lnTo>
                        <a:cubicBezTo>
                          <a:pt x="79438" y="221400"/>
                          <a:pt x="79534" y="221400"/>
                          <a:pt x="79534" y="221495"/>
                        </a:cubicBezTo>
                        <a:cubicBezTo>
                          <a:pt x="79534" y="221495"/>
                          <a:pt x="79534" y="221495"/>
                          <a:pt x="79629" y="221495"/>
                        </a:cubicBezTo>
                        <a:cubicBezTo>
                          <a:pt x="79915" y="221305"/>
                          <a:pt x="79915" y="221305"/>
                          <a:pt x="79915" y="221114"/>
                        </a:cubicBezTo>
                        <a:cubicBezTo>
                          <a:pt x="80010" y="219971"/>
                          <a:pt x="80867" y="219590"/>
                          <a:pt x="81248" y="219400"/>
                        </a:cubicBezTo>
                        <a:cubicBezTo>
                          <a:pt x="81248" y="219305"/>
                          <a:pt x="81248" y="219305"/>
                          <a:pt x="81248" y="219209"/>
                        </a:cubicBezTo>
                        <a:cubicBezTo>
                          <a:pt x="81248" y="218828"/>
                          <a:pt x="81344" y="218447"/>
                          <a:pt x="81534" y="218066"/>
                        </a:cubicBezTo>
                        <a:cubicBezTo>
                          <a:pt x="81439" y="217781"/>
                          <a:pt x="81344" y="217400"/>
                          <a:pt x="81344" y="216066"/>
                        </a:cubicBezTo>
                        <a:cubicBezTo>
                          <a:pt x="81344" y="215399"/>
                          <a:pt x="81629" y="214733"/>
                          <a:pt x="82010" y="214352"/>
                        </a:cubicBezTo>
                        <a:cubicBezTo>
                          <a:pt x="82010" y="214352"/>
                          <a:pt x="82105" y="214066"/>
                          <a:pt x="82201" y="213875"/>
                        </a:cubicBezTo>
                        <a:cubicBezTo>
                          <a:pt x="82296" y="213590"/>
                          <a:pt x="82391" y="213399"/>
                          <a:pt x="82582" y="213209"/>
                        </a:cubicBezTo>
                        <a:cubicBezTo>
                          <a:pt x="82010" y="212447"/>
                          <a:pt x="82296" y="211780"/>
                          <a:pt x="82582" y="211399"/>
                        </a:cubicBezTo>
                        <a:cubicBezTo>
                          <a:pt x="82772" y="211208"/>
                          <a:pt x="82677" y="211113"/>
                          <a:pt x="82677" y="211018"/>
                        </a:cubicBezTo>
                        <a:cubicBezTo>
                          <a:pt x="82677" y="211018"/>
                          <a:pt x="82582" y="210923"/>
                          <a:pt x="82487" y="210923"/>
                        </a:cubicBezTo>
                        <a:cubicBezTo>
                          <a:pt x="81915" y="210637"/>
                          <a:pt x="81725" y="210351"/>
                          <a:pt x="81629" y="209875"/>
                        </a:cubicBezTo>
                        <a:cubicBezTo>
                          <a:pt x="80963" y="209684"/>
                          <a:pt x="80677" y="209113"/>
                          <a:pt x="80582" y="208827"/>
                        </a:cubicBezTo>
                        <a:cubicBezTo>
                          <a:pt x="80391" y="208446"/>
                          <a:pt x="80296" y="208351"/>
                          <a:pt x="80010" y="208160"/>
                        </a:cubicBezTo>
                        <a:cubicBezTo>
                          <a:pt x="79820" y="208160"/>
                          <a:pt x="79629" y="208256"/>
                          <a:pt x="79438" y="208256"/>
                        </a:cubicBezTo>
                        <a:cubicBezTo>
                          <a:pt x="78581" y="208256"/>
                          <a:pt x="77724" y="207494"/>
                          <a:pt x="77534" y="207303"/>
                        </a:cubicBezTo>
                        <a:cubicBezTo>
                          <a:pt x="77438" y="207303"/>
                          <a:pt x="77248" y="207398"/>
                          <a:pt x="76867" y="207303"/>
                        </a:cubicBezTo>
                        <a:cubicBezTo>
                          <a:pt x="75914" y="207113"/>
                          <a:pt x="75438" y="205970"/>
                          <a:pt x="75343" y="205589"/>
                        </a:cubicBezTo>
                        <a:cubicBezTo>
                          <a:pt x="75343" y="205589"/>
                          <a:pt x="75248" y="205493"/>
                          <a:pt x="75248" y="205398"/>
                        </a:cubicBezTo>
                        <a:cubicBezTo>
                          <a:pt x="75057" y="205112"/>
                          <a:pt x="74867" y="204731"/>
                          <a:pt x="74676" y="204255"/>
                        </a:cubicBezTo>
                        <a:cubicBezTo>
                          <a:pt x="74676" y="204255"/>
                          <a:pt x="74676" y="204255"/>
                          <a:pt x="74676" y="204255"/>
                        </a:cubicBezTo>
                        <a:cubicBezTo>
                          <a:pt x="74486" y="204255"/>
                          <a:pt x="74390" y="204255"/>
                          <a:pt x="74295" y="204255"/>
                        </a:cubicBezTo>
                        <a:cubicBezTo>
                          <a:pt x="73533" y="204160"/>
                          <a:pt x="73247" y="203398"/>
                          <a:pt x="72962" y="202826"/>
                        </a:cubicBezTo>
                        <a:lnTo>
                          <a:pt x="72866" y="202636"/>
                        </a:lnTo>
                        <a:cubicBezTo>
                          <a:pt x="72580" y="202255"/>
                          <a:pt x="72104" y="201302"/>
                          <a:pt x="72104" y="200350"/>
                        </a:cubicBezTo>
                        <a:cubicBezTo>
                          <a:pt x="72104" y="199493"/>
                          <a:pt x="71914" y="198731"/>
                          <a:pt x="71819" y="198540"/>
                        </a:cubicBezTo>
                        <a:cubicBezTo>
                          <a:pt x="71342" y="197969"/>
                          <a:pt x="71247" y="196921"/>
                          <a:pt x="71247" y="196540"/>
                        </a:cubicBezTo>
                        <a:cubicBezTo>
                          <a:pt x="70961" y="196349"/>
                          <a:pt x="70485" y="196064"/>
                          <a:pt x="70199" y="195968"/>
                        </a:cubicBezTo>
                        <a:cubicBezTo>
                          <a:pt x="69437" y="195778"/>
                          <a:pt x="68485" y="195016"/>
                          <a:pt x="68294" y="194825"/>
                        </a:cubicBezTo>
                        <a:lnTo>
                          <a:pt x="67532" y="194159"/>
                        </a:lnTo>
                        <a:lnTo>
                          <a:pt x="70485" y="191873"/>
                        </a:lnTo>
                        <a:cubicBezTo>
                          <a:pt x="70485" y="191873"/>
                          <a:pt x="75629" y="190253"/>
                          <a:pt x="76486" y="189968"/>
                        </a:cubicBezTo>
                        <a:cubicBezTo>
                          <a:pt x="77343" y="189682"/>
                          <a:pt x="81344" y="189015"/>
                          <a:pt x="81820" y="188920"/>
                        </a:cubicBezTo>
                        <a:lnTo>
                          <a:pt x="82010" y="188920"/>
                        </a:lnTo>
                        <a:cubicBezTo>
                          <a:pt x="82201" y="188825"/>
                          <a:pt x="82391" y="188825"/>
                          <a:pt x="82582" y="188825"/>
                        </a:cubicBezTo>
                        <a:cubicBezTo>
                          <a:pt x="82582" y="188825"/>
                          <a:pt x="82677" y="188729"/>
                          <a:pt x="82772" y="188729"/>
                        </a:cubicBezTo>
                        <a:lnTo>
                          <a:pt x="83058" y="188634"/>
                        </a:lnTo>
                        <a:cubicBezTo>
                          <a:pt x="83439" y="188444"/>
                          <a:pt x="83915" y="188634"/>
                          <a:pt x="84487" y="188825"/>
                        </a:cubicBezTo>
                        <a:cubicBezTo>
                          <a:pt x="84677" y="188920"/>
                          <a:pt x="84773" y="188920"/>
                          <a:pt x="84868" y="189015"/>
                        </a:cubicBezTo>
                        <a:cubicBezTo>
                          <a:pt x="84963" y="189015"/>
                          <a:pt x="85439" y="189015"/>
                          <a:pt x="85725" y="188825"/>
                        </a:cubicBezTo>
                        <a:cubicBezTo>
                          <a:pt x="86296" y="188634"/>
                          <a:pt x="86582" y="188634"/>
                          <a:pt x="86868" y="188634"/>
                        </a:cubicBezTo>
                        <a:cubicBezTo>
                          <a:pt x="87059" y="188634"/>
                          <a:pt x="87059" y="188634"/>
                          <a:pt x="87344" y="188444"/>
                        </a:cubicBezTo>
                        <a:lnTo>
                          <a:pt x="87344" y="188253"/>
                        </a:lnTo>
                        <a:cubicBezTo>
                          <a:pt x="87154" y="187396"/>
                          <a:pt x="87535" y="187015"/>
                          <a:pt x="87916" y="186824"/>
                        </a:cubicBezTo>
                        <a:cubicBezTo>
                          <a:pt x="88011" y="186729"/>
                          <a:pt x="88106" y="186729"/>
                          <a:pt x="88202" y="186634"/>
                        </a:cubicBezTo>
                        <a:cubicBezTo>
                          <a:pt x="88392" y="186539"/>
                          <a:pt x="88583" y="186443"/>
                          <a:pt x="88868" y="186253"/>
                        </a:cubicBezTo>
                        <a:cubicBezTo>
                          <a:pt x="89630" y="185872"/>
                          <a:pt x="90202" y="186348"/>
                          <a:pt x="90583" y="186729"/>
                        </a:cubicBezTo>
                        <a:cubicBezTo>
                          <a:pt x="90773" y="186634"/>
                          <a:pt x="91059" y="186539"/>
                          <a:pt x="91154" y="186443"/>
                        </a:cubicBezTo>
                        <a:cubicBezTo>
                          <a:pt x="91250" y="186253"/>
                          <a:pt x="91440" y="185777"/>
                          <a:pt x="91630" y="185300"/>
                        </a:cubicBezTo>
                        <a:cubicBezTo>
                          <a:pt x="91726" y="184919"/>
                          <a:pt x="92012" y="184634"/>
                          <a:pt x="92297" y="184538"/>
                        </a:cubicBezTo>
                        <a:cubicBezTo>
                          <a:pt x="92869" y="184348"/>
                          <a:pt x="93440" y="184634"/>
                          <a:pt x="93726" y="184729"/>
                        </a:cubicBezTo>
                        <a:cubicBezTo>
                          <a:pt x="93917" y="184538"/>
                          <a:pt x="94298" y="184348"/>
                          <a:pt x="94774" y="184253"/>
                        </a:cubicBezTo>
                        <a:cubicBezTo>
                          <a:pt x="95060" y="184253"/>
                          <a:pt x="95726" y="184253"/>
                          <a:pt x="96107" y="184443"/>
                        </a:cubicBezTo>
                        <a:cubicBezTo>
                          <a:pt x="96012" y="184348"/>
                          <a:pt x="96203" y="184348"/>
                          <a:pt x="96298" y="184348"/>
                        </a:cubicBezTo>
                        <a:cubicBezTo>
                          <a:pt x="96584" y="184253"/>
                          <a:pt x="96869" y="184253"/>
                          <a:pt x="97250" y="184253"/>
                        </a:cubicBezTo>
                        <a:cubicBezTo>
                          <a:pt x="97346" y="184253"/>
                          <a:pt x="97346" y="184253"/>
                          <a:pt x="97441" y="184253"/>
                        </a:cubicBezTo>
                        <a:lnTo>
                          <a:pt x="97631" y="184157"/>
                        </a:lnTo>
                        <a:cubicBezTo>
                          <a:pt x="98012" y="184062"/>
                          <a:pt x="98393" y="184062"/>
                          <a:pt x="98584" y="184348"/>
                        </a:cubicBezTo>
                        <a:cubicBezTo>
                          <a:pt x="98774" y="184157"/>
                          <a:pt x="98965" y="183967"/>
                          <a:pt x="99155" y="183872"/>
                        </a:cubicBezTo>
                        <a:cubicBezTo>
                          <a:pt x="99060" y="183681"/>
                          <a:pt x="99060" y="183491"/>
                          <a:pt x="99060" y="183205"/>
                        </a:cubicBezTo>
                        <a:cubicBezTo>
                          <a:pt x="98965" y="183014"/>
                          <a:pt x="98774" y="182824"/>
                          <a:pt x="98679" y="182633"/>
                        </a:cubicBezTo>
                        <a:cubicBezTo>
                          <a:pt x="98203" y="181776"/>
                          <a:pt x="98679" y="181014"/>
                          <a:pt x="98870" y="180728"/>
                        </a:cubicBezTo>
                        <a:cubicBezTo>
                          <a:pt x="99251" y="180062"/>
                          <a:pt x="99917" y="179966"/>
                          <a:pt x="100394" y="179871"/>
                        </a:cubicBezTo>
                        <a:cubicBezTo>
                          <a:pt x="100489" y="179585"/>
                          <a:pt x="100679" y="179395"/>
                          <a:pt x="100965" y="179300"/>
                        </a:cubicBezTo>
                        <a:cubicBezTo>
                          <a:pt x="100775" y="179014"/>
                          <a:pt x="100775" y="178728"/>
                          <a:pt x="100870" y="178442"/>
                        </a:cubicBezTo>
                        <a:cubicBezTo>
                          <a:pt x="100965" y="177966"/>
                          <a:pt x="101441" y="177490"/>
                          <a:pt x="101727" y="177299"/>
                        </a:cubicBezTo>
                        <a:cubicBezTo>
                          <a:pt x="101632" y="176728"/>
                          <a:pt x="101918" y="176347"/>
                          <a:pt x="102108" y="176156"/>
                        </a:cubicBezTo>
                        <a:lnTo>
                          <a:pt x="102394" y="175966"/>
                        </a:lnTo>
                        <a:lnTo>
                          <a:pt x="102870" y="175966"/>
                        </a:lnTo>
                        <a:cubicBezTo>
                          <a:pt x="103156" y="176061"/>
                          <a:pt x="103346" y="176252"/>
                          <a:pt x="103442" y="176442"/>
                        </a:cubicBezTo>
                        <a:cubicBezTo>
                          <a:pt x="103442" y="176442"/>
                          <a:pt x="103537" y="176442"/>
                          <a:pt x="103537" y="176442"/>
                        </a:cubicBezTo>
                        <a:cubicBezTo>
                          <a:pt x="103537" y="176442"/>
                          <a:pt x="103537" y="176347"/>
                          <a:pt x="103537" y="176252"/>
                        </a:cubicBezTo>
                        <a:cubicBezTo>
                          <a:pt x="103537" y="175585"/>
                          <a:pt x="103918" y="175299"/>
                          <a:pt x="104299" y="175204"/>
                        </a:cubicBezTo>
                        <a:cubicBezTo>
                          <a:pt x="104299" y="175109"/>
                          <a:pt x="104204" y="175013"/>
                          <a:pt x="104204" y="174918"/>
                        </a:cubicBezTo>
                        <a:cubicBezTo>
                          <a:pt x="104204" y="174442"/>
                          <a:pt x="104394" y="174061"/>
                          <a:pt x="104966" y="173870"/>
                        </a:cubicBezTo>
                        <a:cubicBezTo>
                          <a:pt x="104966" y="173585"/>
                          <a:pt x="104966" y="173394"/>
                          <a:pt x="105061" y="173204"/>
                        </a:cubicBezTo>
                        <a:cubicBezTo>
                          <a:pt x="105061" y="173204"/>
                          <a:pt x="105061" y="173204"/>
                          <a:pt x="105061" y="173108"/>
                        </a:cubicBezTo>
                        <a:cubicBezTo>
                          <a:pt x="105061" y="173108"/>
                          <a:pt x="105061" y="173108"/>
                          <a:pt x="105061" y="173013"/>
                        </a:cubicBezTo>
                        <a:cubicBezTo>
                          <a:pt x="104299" y="172918"/>
                          <a:pt x="104013" y="172061"/>
                          <a:pt x="103918" y="171394"/>
                        </a:cubicBezTo>
                        <a:cubicBezTo>
                          <a:pt x="103918" y="171013"/>
                          <a:pt x="104013" y="170537"/>
                          <a:pt x="104585" y="170251"/>
                        </a:cubicBezTo>
                        <a:cubicBezTo>
                          <a:pt x="104489" y="170060"/>
                          <a:pt x="104394" y="169870"/>
                          <a:pt x="104394" y="169679"/>
                        </a:cubicBezTo>
                        <a:cubicBezTo>
                          <a:pt x="104394" y="169489"/>
                          <a:pt x="104394" y="169394"/>
                          <a:pt x="104489" y="169203"/>
                        </a:cubicBezTo>
                        <a:cubicBezTo>
                          <a:pt x="104489" y="169203"/>
                          <a:pt x="104489" y="169203"/>
                          <a:pt x="104489" y="169203"/>
                        </a:cubicBezTo>
                        <a:lnTo>
                          <a:pt x="104204" y="169013"/>
                        </a:lnTo>
                        <a:lnTo>
                          <a:pt x="104108" y="168441"/>
                        </a:lnTo>
                        <a:cubicBezTo>
                          <a:pt x="104108" y="167870"/>
                          <a:pt x="104394" y="167489"/>
                          <a:pt x="105061" y="167203"/>
                        </a:cubicBezTo>
                        <a:cubicBezTo>
                          <a:pt x="105061" y="167203"/>
                          <a:pt x="105061" y="167203"/>
                          <a:pt x="104966" y="167203"/>
                        </a:cubicBezTo>
                        <a:cubicBezTo>
                          <a:pt x="104394" y="166822"/>
                          <a:pt x="104489" y="166060"/>
                          <a:pt x="104489" y="165488"/>
                        </a:cubicBezTo>
                        <a:lnTo>
                          <a:pt x="104489" y="165298"/>
                        </a:lnTo>
                        <a:cubicBezTo>
                          <a:pt x="104489" y="164917"/>
                          <a:pt x="104680" y="164631"/>
                          <a:pt x="104775" y="164536"/>
                        </a:cubicBezTo>
                        <a:cubicBezTo>
                          <a:pt x="105061" y="164250"/>
                          <a:pt x="105442" y="164250"/>
                          <a:pt x="105632" y="164250"/>
                        </a:cubicBezTo>
                        <a:cubicBezTo>
                          <a:pt x="105823" y="163964"/>
                          <a:pt x="106109" y="163774"/>
                          <a:pt x="106299" y="163679"/>
                        </a:cubicBezTo>
                        <a:cubicBezTo>
                          <a:pt x="106204" y="163488"/>
                          <a:pt x="106204" y="163393"/>
                          <a:pt x="106204" y="163202"/>
                        </a:cubicBezTo>
                        <a:lnTo>
                          <a:pt x="106204" y="162917"/>
                        </a:lnTo>
                        <a:cubicBezTo>
                          <a:pt x="106204" y="162821"/>
                          <a:pt x="106299" y="162536"/>
                          <a:pt x="106299" y="162536"/>
                        </a:cubicBezTo>
                        <a:cubicBezTo>
                          <a:pt x="106204" y="161869"/>
                          <a:pt x="106680" y="161488"/>
                          <a:pt x="106966" y="161297"/>
                        </a:cubicBezTo>
                        <a:cubicBezTo>
                          <a:pt x="106775" y="160821"/>
                          <a:pt x="106871" y="160345"/>
                          <a:pt x="107252" y="160059"/>
                        </a:cubicBezTo>
                        <a:cubicBezTo>
                          <a:pt x="107633" y="159583"/>
                          <a:pt x="108299" y="159392"/>
                          <a:pt x="108776" y="159583"/>
                        </a:cubicBezTo>
                        <a:cubicBezTo>
                          <a:pt x="108966" y="159583"/>
                          <a:pt x="109061" y="159678"/>
                          <a:pt x="109157" y="159773"/>
                        </a:cubicBezTo>
                        <a:cubicBezTo>
                          <a:pt x="109633" y="159488"/>
                          <a:pt x="110204" y="159678"/>
                          <a:pt x="110585" y="159773"/>
                        </a:cubicBezTo>
                        <a:lnTo>
                          <a:pt x="110585" y="159773"/>
                        </a:lnTo>
                        <a:cubicBezTo>
                          <a:pt x="110776" y="159583"/>
                          <a:pt x="110966" y="159488"/>
                          <a:pt x="111157" y="159392"/>
                        </a:cubicBezTo>
                        <a:cubicBezTo>
                          <a:pt x="111824" y="159297"/>
                          <a:pt x="112490" y="159869"/>
                          <a:pt x="112681" y="160059"/>
                        </a:cubicBezTo>
                        <a:cubicBezTo>
                          <a:pt x="112776" y="160154"/>
                          <a:pt x="112871" y="160250"/>
                          <a:pt x="112967" y="160250"/>
                        </a:cubicBezTo>
                        <a:cubicBezTo>
                          <a:pt x="113538" y="160250"/>
                          <a:pt x="114110" y="160535"/>
                          <a:pt x="114395" y="160916"/>
                        </a:cubicBezTo>
                        <a:cubicBezTo>
                          <a:pt x="114491" y="160916"/>
                          <a:pt x="114681" y="161012"/>
                          <a:pt x="114776" y="161012"/>
                        </a:cubicBezTo>
                        <a:cubicBezTo>
                          <a:pt x="114967" y="161107"/>
                          <a:pt x="115062" y="161202"/>
                          <a:pt x="115253" y="161297"/>
                        </a:cubicBezTo>
                        <a:cubicBezTo>
                          <a:pt x="115253" y="160916"/>
                          <a:pt x="115443" y="160535"/>
                          <a:pt x="115538" y="160345"/>
                        </a:cubicBezTo>
                        <a:cubicBezTo>
                          <a:pt x="115634" y="160154"/>
                          <a:pt x="115824" y="159869"/>
                          <a:pt x="116110" y="159678"/>
                        </a:cubicBezTo>
                        <a:cubicBezTo>
                          <a:pt x="116110" y="159583"/>
                          <a:pt x="116110" y="159583"/>
                          <a:pt x="116110" y="159488"/>
                        </a:cubicBezTo>
                        <a:cubicBezTo>
                          <a:pt x="116015" y="159488"/>
                          <a:pt x="115919" y="159488"/>
                          <a:pt x="115824" y="159392"/>
                        </a:cubicBezTo>
                        <a:lnTo>
                          <a:pt x="115348" y="159202"/>
                        </a:lnTo>
                        <a:lnTo>
                          <a:pt x="115157" y="158726"/>
                        </a:lnTo>
                        <a:cubicBezTo>
                          <a:pt x="115062" y="158154"/>
                          <a:pt x="115443" y="157868"/>
                          <a:pt x="115824" y="157487"/>
                        </a:cubicBezTo>
                        <a:cubicBezTo>
                          <a:pt x="115919" y="157392"/>
                          <a:pt x="116015" y="157297"/>
                          <a:pt x="116110" y="157202"/>
                        </a:cubicBezTo>
                        <a:lnTo>
                          <a:pt x="116396" y="156916"/>
                        </a:lnTo>
                        <a:lnTo>
                          <a:pt x="116872" y="156821"/>
                        </a:lnTo>
                        <a:cubicBezTo>
                          <a:pt x="116872" y="156821"/>
                          <a:pt x="116872" y="156821"/>
                          <a:pt x="116872" y="156821"/>
                        </a:cubicBezTo>
                        <a:cubicBezTo>
                          <a:pt x="117443" y="156821"/>
                          <a:pt x="117920" y="157297"/>
                          <a:pt x="118396" y="157868"/>
                        </a:cubicBezTo>
                        <a:cubicBezTo>
                          <a:pt x="118777" y="157583"/>
                          <a:pt x="119158" y="157583"/>
                          <a:pt x="119444" y="157583"/>
                        </a:cubicBezTo>
                        <a:cubicBezTo>
                          <a:pt x="119539" y="157583"/>
                          <a:pt x="119539" y="157583"/>
                          <a:pt x="119634" y="157583"/>
                        </a:cubicBezTo>
                        <a:cubicBezTo>
                          <a:pt x="119825" y="157297"/>
                          <a:pt x="120015" y="156440"/>
                          <a:pt x="120110" y="156154"/>
                        </a:cubicBezTo>
                        <a:lnTo>
                          <a:pt x="120205" y="155773"/>
                        </a:lnTo>
                        <a:lnTo>
                          <a:pt x="120110" y="155678"/>
                        </a:lnTo>
                        <a:cubicBezTo>
                          <a:pt x="119825" y="155392"/>
                          <a:pt x="119444" y="154916"/>
                          <a:pt x="119539" y="154154"/>
                        </a:cubicBezTo>
                        <a:cubicBezTo>
                          <a:pt x="119539" y="154058"/>
                          <a:pt x="119539" y="154058"/>
                          <a:pt x="119444" y="153868"/>
                        </a:cubicBezTo>
                        <a:lnTo>
                          <a:pt x="119348" y="153582"/>
                        </a:lnTo>
                        <a:cubicBezTo>
                          <a:pt x="119253" y="153201"/>
                          <a:pt x="119253" y="153011"/>
                          <a:pt x="119348" y="152820"/>
                        </a:cubicBezTo>
                        <a:cubicBezTo>
                          <a:pt x="119348" y="152630"/>
                          <a:pt x="119253" y="152439"/>
                          <a:pt x="119158" y="152344"/>
                        </a:cubicBezTo>
                        <a:cubicBezTo>
                          <a:pt x="118967" y="152153"/>
                          <a:pt x="118872" y="151868"/>
                          <a:pt x="118777" y="151677"/>
                        </a:cubicBezTo>
                        <a:cubicBezTo>
                          <a:pt x="118586" y="151106"/>
                          <a:pt x="118682" y="150248"/>
                          <a:pt x="118967" y="149677"/>
                        </a:cubicBezTo>
                        <a:cubicBezTo>
                          <a:pt x="118872" y="149582"/>
                          <a:pt x="118777" y="149486"/>
                          <a:pt x="118682" y="149391"/>
                        </a:cubicBezTo>
                        <a:cubicBezTo>
                          <a:pt x="118396" y="149010"/>
                          <a:pt x="118491" y="148629"/>
                          <a:pt x="118491" y="148439"/>
                        </a:cubicBezTo>
                        <a:cubicBezTo>
                          <a:pt x="118491" y="148439"/>
                          <a:pt x="118396" y="148343"/>
                          <a:pt x="118396" y="148343"/>
                        </a:cubicBezTo>
                        <a:cubicBezTo>
                          <a:pt x="118110" y="148058"/>
                          <a:pt x="118015" y="147772"/>
                          <a:pt x="118110" y="147391"/>
                        </a:cubicBezTo>
                        <a:cubicBezTo>
                          <a:pt x="118205" y="147010"/>
                          <a:pt x="118396" y="146819"/>
                          <a:pt x="118682" y="146629"/>
                        </a:cubicBezTo>
                        <a:cubicBezTo>
                          <a:pt x="118682" y="146343"/>
                          <a:pt x="118777" y="146153"/>
                          <a:pt x="118872" y="145962"/>
                        </a:cubicBezTo>
                        <a:cubicBezTo>
                          <a:pt x="118586" y="145772"/>
                          <a:pt x="118301" y="145581"/>
                          <a:pt x="118015" y="145295"/>
                        </a:cubicBezTo>
                        <a:cubicBezTo>
                          <a:pt x="117348" y="144438"/>
                          <a:pt x="117634" y="143390"/>
                          <a:pt x="117824" y="142914"/>
                        </a:cubicBezTo>
                        <a:cubicBezTo>
                          <a:pt x="117920" y="142438"/>
                          <a:pt x="117824" y="141676"/>
                          <a:pt x="117824" y="141676"/>
                        </a:cubicBezTo>
                        <a:lnTo>
                          <a:pt x="117824" y="141390"/>
                        </a:lnTo>
                        <a:lnTo>
                          <a:pt x="117920" y="141200"/>
                        </a:lnTo>
                        <a:cubicBezTo>
                          <a:pt x="117920" y="141200"/>
                          <a:pt x="118110" y="140819"/>
                          <a:pt x="118205" y="140438"/>
                        </a:cubicBezTo>
                        <a:lnTo>
                          <a:pt x="118015" y="140152"/>
                        </a:lnTo>
                        <a:cubicBezTo>
                          <a:pt x="117824" y="139866"/>
                          <a:pt x="117538" y="139295"/>
                          <a:pt x="117824" y="138437"/>
                        </a:cubicBezTo>
                        <a:cubicBezTo>
                          <a:pt x="117824" y="138437"/>
                          <a:pt x="117824" y="138247"/>
                          <a:pt x="117824" y="138152"/>
                        </a:cubicBezTo>
                        <a:cubicBezTo>
                          <a:pt x="117824" y="137866"/>
                          <a:pt x="117729" y="137485"/>
                          <a:pt x="117824" y="137104"/>
                        </a:cubicBezTo>
                        <a:cubicBezTo>
                          <a:pt x="117920" y="137009"/>
                          <a:pt x="118015" y="136532"/>
                          <a:pt x="118110" y="136056"/>
                        </a:cubicBezTo>
                        <a:cubicBezTo>
                          <a:pt x="118110" y="135770"/>
                          <a:pt x="118015" y="134913"/>
                          <a:pt x="117920" y="134627"/>
                        </a:cubicBezTo>
                        <a:lnTo>
                          <a:pt x="117920" y="134342"/>
                        </a:lnTo>
                        <a:cubicBezTo>
                          <a:pt x="117824" y="133865"/>
                          <a:pt x="118015" y="133484"/>
                          <a:pt x="118205" y="133294"/>
                        </a:cubicBezTo>
                        <a:cubicBezTo>
                          <a:pt x="117920" y="132818"/>
                          <a:pt x="117824" y="132437"/>
                          <a:pt x="117920" y="131865"/>
                        </a:cubicBezTo>
                        <a:cubicBezTo>
                          <a:pt x="117920" y="131579"/>
                          <a:pt x="118491" y="129484"/>
                          <a:pt x="118967" y="128912"/>
                        </a:cubicBezTo>
                        <a:cubicBezTo>
                          <a:pt x="119348" y="128436"/>
                          <a:pt x="120491" y="127865"/>
                          <a:pt x="120968" y="127865"/>
                        </a:cubicBezTo>
                        <a:cubicBezTo>
                          <a:pt x="121634" y="127865"/>
                          <a:pt x="121825" y="128436"/>
                          <a:pt x="122015" y="128912"/>
                        </a:cubicBezTo>
                        <a:cubicBezTo>
                          <a:pt x="122015" y="129008"/>
                          <a:pt x="122111" y="129103"/>
                          <a:pt x="122111" y="129198"/>
                        </a:cubicBezTo>
                        <a:cubicBezTo>
                          <a:pt x="122301" y="129198"/>
                          <a:pt x="122492" y="129103"/>
                          <a:pt x="122587" y="129103"/>
                        </a:cubicBezTo>
                        <a:cubicBezTo>
                          <a:pt x="122968" y="129103"/>
                          <a:pt x="123635" y="129103"/>
                          <a:pt x="124016" y="129008"/>
                        </a:cubicBezTo>
                        <a:cubicBezTo>
                          <a:pt x="124396" y="128912"/>
                          <a:pt x="124587" y="128912"/>
                          <a:pt x="124778" y="128817"/>
                        </a:cubicBezTo>
                        <a:cubicBezTo>
                          <a:pt x="124968" y="128722"/>
                          <a:pt x="125444" y="128055"/>
                          <a:pt x="125730" y="127769"/>
                        </a:cubicBezTo>
                        <a:cubicBezTo>
                          <a:pt x="126397" y="126912"/>
                          <a:pt x="127826" y="127388"/>
                          <a:pt x="128207" y="127579"/>
                        </a:cubicBezTo>
                        <a:cubicBezTo>
                          <a:pt x="128778" y="127960"/>
                          <a:pt x="128873" y="128627"/>
                          <a:pt x="128397" y="129674"/>
                        </a:cubicBezTo>
                        <a:lnTo>
                          <a:pt x="128302" y="129960"/>
                        </a:lnTo>
                        <a:cubicBezTo>
                          <a:pt x="128397" y="130246"/>
                          <a:pt x="128397" y="130627"/>
                          <a:pt x="128302" y="131008"/>
                        </a:cubicBezTo>
                        <a:cubicBezTo>
                          <a:pt x="128397" y="131008"/>
                          <a:pt x="128492" y="131103"/>
                          <a:pt x="128588" y="131103"/>
                        </a:cubicBezTo>
                        <a:cubicBezTo>
                          <a:pt x="128588" y="131103"/>
                          <a:pt x="128588" y="131103"/>
                          <a:pt x="128588" y="131103"/>
                        </a:cubicBezTo>
                        <a:cubicBezTo>
                          <a:pt x="128683" y="131008"/>
                          <a:pt x="128683" y="130913"/>
                          <a:pt x="128778" y="130913"/>
                        </a:cubicBezTo>
                        <a:cubicBezTo>
                          <a:pt x="129350" y="130246"/>
                          <a:pt x="130207" y="130436"/>
                          <a:pt x="130683" y="130436"/>
                        </a:cubicBezTo>
                        <a:cubicBezTo>
                          <a:pt x="131159" y="130532"/>
                          <a:pt x="131445" y="130436"/>
                          <a:pt x="131826" y="130246"/>
                        </a:cubicBezTo>
                        <a:cubicBezTo>
                          <a:pt x="132493" y="129865"/>
                          <a:pt x="132969" y="129960"/>
                          <a:pt x="133064" y="129960"/>
                        </a:cubicBezTo>
                        <a:lnTo>
                          <a:pt x="133255" y="129960"/>
                        </a:lnTo>
                        <a:cubicBezTo>
                          <a:pt x="133636" y="130055"/>
                          <a:pt x="134207" y="130532"/>
                          <a:pt x="134207" y="131484"/>
                        </a:cubicBezTo>
                        <a:cubicBezTo>
                          <a:pt x="134207" y="131770"/>
                          <a:pt x="134207" y="132056"/>
                          <a:pt x="134207" y="132341"/>
                        </a:cubicBezTo>
                        <a:cubicBezTo>
                          <a:pt x="134207" y="132627"/>
                          <a:pt x="134112" y="132913"/>
                          <a:pt x="134207" y="133294"/>
                        </a:cubicBezTo>
                        <a:cubicBezTo>
                          <a:pt x="134207" y="133770"/>
                          <a:pt x="134303" y="134246"/>
                          <a:pt x="134303" y="134723"/>
                        </a:cubicBezTo>
                        <a:cubicBezTo>
                          <a:pt x="134303" y="135008"/>
                          <a:pt x="134398" y="135294"/>
                          <a:pt x="134398" y="135580"/>
                        </a:cubicBezTo>
                        <a:cubicBezTo>
                          <a:pt x="134398" y="135770"/>
                          <a:pt x="134493" y="135866"/>
                          <a:pt x="134588" y="136056"/>
                        </a:cubicBezTo>
                        <a:cubicBezTo>
                          <a:pt x="134684" y="136247"/>
                          <a:pt x="134874" y="136532"/>
                          <a:pt x="134969" y="137009"/>
                        </a:cubicBezTo>
                        <a:lnTo>
                          <a:pt x="135065" y="137580"/>
                        </a:lnTo>
                        <a:cubicBezTo>
                          <a:pt x="135160" y="137866"/>
                          <a:pt x="135160" y="138056"/>
                          <a:pt x="135255" y="138342"/>
                        </a:cubicBezTo>
                        <a:cubicBezTo>
                          <a:pt x="135350" y="138437"/>
                          <a:pt x="135731" y="138914"/>
                          <a:pt x="135922" y="139104"/>
                        </a:cubicBezTo>
                        <a:cubicBezTo>
                          <a:pt x="135827" y="139009"/>
                          <a:pt x="136112" y="139104"/>
                          <a:pt x="136208" y="139104"/>
                        </a:cubicBezTo>
                        <a:cubicBezTo>
                          <a:pt x="136588" y="139104"/>
                          <a:pt x="137255" y="139199"/>
                          <a:pt x="137636" y="139676"/>
                        </a:cubicBezTo>
                        <a:cubicBezTo>
                          <a:pt x="137732" y="139771"/>
                          <a:pt x="137827" y="139866"/>
                          <a:pt x="137922" y="140057"/>
                        </a:cubicBezTo>
                        <a:cubicBezTo>
                          <a:pt x="138113" y="140247"/>
                          <a:pt x="138208" y="140438"/>
                          <a:pt x="138398" y="140628"/>
                        </a:cubicBezTo>
                        <a:cubicBezTo>
                          <a:pt x="140018" y="141866"/>
                          <a:pt x="141161" y="142152"/>
                          <a:pt x="141446" y="142152"/>
                        </a:cubicBezTo>
                        <a:cubicBezTo>
                          <a:pt x="142780" y="142152"/>
                          <a:pt x="143161" y="143200"/>
                          <a:pt x="143542" y="143962"/>
                        </a:cubicBezTo>
                        <a:cubicBezTo>
                          <a:pt x="143637" y="144248"/>
                          <a:pt x="144018" y="144343"/>
                          <a:pt x="144209" y="144343"/>
                        </a:cubicBezTo>
                        <a:cubicBezTo>
                          <a:pt x="144113" y="144343"/>
                          <a:pt x="144113" y="143962"/>
                          <a:pt x="144018" y="143771"/>
                        </a:cubicBezTo>
                        <a:cubicBezTo>
                          <a:pt x="143923" y="143105"/>
                          <a:pt x="143637" y="141771"/>
                          <a:pt x="145066" y="141200"/>
                        </a:cubicBezTo>
                        <a:cubicBezTo>
                          <a:pt x="146971" y="140533"/>
                          <a:pt x="147828" y="142343"/>
                          <a:pt x="148304" y="143390"/>
                        </a:cubicBezTo>
                        <a:cubicBezTo>
                          <a:pt x="148495" y="143962"/>
                          <a:pt x="148685" y="144533"/>
                          <a:pt x="148780" y="145105"/>
                        </a:cubicBezTo>
                        <a:cubicBezTo>
                          <a:pt x="148876" y="145486"/>
                          <a:pt x="148971" y="146057"/>
                          <a:pt x="149066" y="146248"/>
                        </a:cubicBezTo>
                        <a:cubicBezTo>
                          <a:pt x="149828" y="146629"/>
                          <a:pt x="150400" y="147677"/>
                          <a:pt x="150590" y="148439"/>
                        </a:cubicBezTo>
                        <a:cubicBezTo>
                          <a:pt x="150686" y="148629"/>
                          <a:pt x="150781" y="149105"/>
                          <a:pt x="150971" y="149296"/>
                        </a:cubicBezTo>
                        <a:cubicBezTo>
                          <a:pt x="150971" y="149296"/>
                          <a:pt x="151067" y="149201"/>
                          <a:pt x="151257" y="149105"/>
                        </a:cubicBezTo>
                        <a:cubicBezTo>
                          <a:pt x="151924" y="148534"/>
                          <a:pt x="152019" y="148343"/>
                          <a:pt x="152019" y="148343"/>
                        </a:cubicBezTo>
                        <a:cubicBezTo>
                          <a:pt x="152019" y="148153"/>
                          <a:pt x="151448" y="147581"/>
                          <a:pt x="150971" y="147105"/>
                        </a:cubicBezTo>
                        <a:lnTo>
                          <a:pt x="150590" y="146724"/>
                        </a:lnTo>
                        <a:cubicBezTo>
                          <a:pt x="149924" y="146057"/>
                          <a:pt x="149352" y="145486"/>
                          <a:pt x="149162" y="144819"/>
                        </a:cubicBezTo>
                        <a:cubicBezTo>
                          <a:pt x="148876" y="143867"/>
                          <a:pt x="148876" y="143200"/>
                          <a:pt x="148971" y="142628"/>
                        </a:cubicBezTo>
                        <a:cubicBezTo>
                          <a:pt x="148971" y="142343"/>
                          <a:pt x="148971" y="142057"/>
                          <a:pt x="148971" y="141771"/>
                        </a:cubicBezTo>
                        <a:cubicBezTo>
                          <a:pt x="148971" y="141104"/>
                          <a:pt x="148685" y="140342"/>
                          <a:pt x="147066" y="139009"/>
                        </a:cubicBezTo>
                        <a:cubicBezTo>
                          <a:pt x="146495" y="138533"/>
                          <a:pt x="146018" y="138247"/>
                          <a:pt x="145542" y="138247"/>
                        </a:cubicBezTo>
                        <a:cubicBezTo>
                          <a:pt x="145352" y="138247"/>
                          <a:pt x="144685" y="138628"/>
                          <a:pt x="144304" y="138914"/>
                        </a:cubicBezTo>
                        <a:cubicBezTo>
                          <a:pt x="143828" y="139295"/>
                          <a:pt x="143256" y="139676"/>
                          <a:pt x="142685" y="139771"/>
                        </a:cubicBezTo>
                        <a:cubicBezTo>
                          <a:pt x="141446" y="140057"/>
                          <a:pt x="140399" y="139485"/>
                          <a:pt x="139922" y="138342"/>
                        </a:cubicBezTo>
                        <a:cubicBezTo>
                          <a:pt x="139446" y="137104"/>
                          <a:pt x="139827" y="135294"/>
                          <a:pt x="141827" y="133961"/>
                        </a:cubicBezTo>
                        <a:cubicBezTo>
                          <a:pt x="142399" y="133580"/>
                          <a:pt x="143161" y="132722"/>
                          <a:pt x="143828" y="131865"/>
                        </a:cubicBezTo>
                        <a:cubicBezTo>
                          <a:pt x="145352" y="130055"/>
                          <a:pt x="147066" y="127960"/>
                          <a:pt x="149162" y="128341"/>
                        </a:cubicBezTo>
                        <a:cubicBezTo>
                          <a:pt x="150114" y="128531"/>
                          <a:pt x="150209" y="128246"/>
                          <a:pt x="150400" y="127388"/>
                        </a:cubicBezTo>
                        <a:cubicBezTo>
                          <a:pt x="150495" y="126817"/>
                          <a:pt x="150686" y="126055"/>
                          <a:pt x="151352" y="125674"/>
                        </a:cubicBezTo>
                        <a:cubicBezTo>
                          <a:pt x="151829" y="125388"/>
                          <a:pt x="152400" y="125388"/>
                          <a:pt x="153162" y="125674"/>
                        </a:cubicBezTo>
                        <a:cubicBezTo>
                          <a:pt x="153829" y="125769"/>
                          <a:pt x="157163" y="124912"/>
                          <a:pt x="158210" y="124340"/>
                        </a:cubicBezTo>
                        <a:cubicBezTo>
                          <a:pt x="157639" y="123483"/>
                          <a:pt x="157448" y="122721"/>
                          <a:pt x="157734" y="122150"/>
                        </a:cubicBezTo>
                        <a:cubicBezTo>
                          <a:pt x="158020" y="121483"/>
                          <a:pt x="158782" y="121388"/>
                          <a:pt x="159449" y="121292"/>
                        </a:cubicBezTo>
                        <a:cubicBezTo>
                          <a:pt x="160211" y="121197"/>
                          <a:pt x="160782" y="121102"/>
                          <a:pt x="160973" y="120530"/>
                        </a:cubicBezTo>
                        <a:cubicBezTo>
                          <a:pt x="161258" y="119768"/>
                          <a:pt x="161163" y="119768"/>
                          <a:pt x="160496" y="119197"/>
                        </a:cubicBezTo>
                        <a:cubicBezTo>
                          <a:pt x="159639" y="118625"/>
                          <a:pt x="158401" y="117673"/>
                          <a:pt x="158782" y="115387"/>
                        </a:cubicBezTo>
                        <a:cubicBezTo>
                          <a:pt x="158877" y="114720"/>
                          <a:pt x="159258" y="113863"/>
                          <a:pt x="159639" y="113006"/>
                        </a:cubicBezTo>
                        <a:cubicBezTo>
                          <a:pt x="160306" y="111577"/>
                          <a:pt x="161068" y="109767"/>
                          <a:pt x="160496" y="108910"/>
                        </a:cubicBezTo>
                        <a:cubicBezTo>
                          <a:pt x="159734" y="107862"/>
                          <a:pt x="158401" y="106148"/>
                          <a:pt x="159639" y="104814"/>
                        </a:cubicBezTo>
                        <a:cubicBezTo>
                          <a:pt x="160496" y="103862"/>
                          <a:pt x="160211" y="102814"/>
                          <a:pt x="159734" y="101385"/>
                        </a:cubicBezTo>
                        <a:cubicBezTo>
                          <a:pt x="159353" y="100242"/>
                          <a:pt x="158972" y="99004"/>
                          <a:pt x="159829" y="98051"/>
                        </a:cubicBezTo>
                        <a:cubicBezTo>
                          <a:pt x="160306" y="97575"/>
                          <a:pt x="160306" y="97385"/>
                          <a:pt x="160306" y="97385"/>
                        </a:cubicBezTo>
                        <a:cubicBezTo>
                          <a:pt x="160306" y="97289"/>
                          <a:pt x="160115" y="97194"/>
                          <a:pt x="160115" y="97004"/>
                        </a:cubicBezTo>
                        <a:cubicBezTo>
                          <a:pt x="159829" y="96623"/>
                          <a:pt x="159449" y="96051"/>
                          <a:pt x="159258" y="95194"/>
                        </a:cubicBezTo>
                        <a:cubicBezTo>
                          <a:pt x="159163" y="94241"/>
                          <a:pt x="159068" y="93860"/>
                          <a:pt x="158972" y="93575"/>
                        </a:cubicBezTo>
                        <a:cubicBezTo>
                          <a:pt x="158401" y="93765"/>
                          <a:pt x="157448" y="94051"/>
                          <a:pt x="155924" y="93194"/>
                        </a:cubicBezTo>
                        <a:cubicBezTo>
                          <a:pt x="153734" y="91955"/>
                          <a:pt x="154210" y="90050"/>
                          <a:pt x="154496" y="89098"/>
                        </a:cubicBezTo>
                        <a:cubicBezTo>
                          <a:pt x="153829" y="88717"/>
                          <a:pt x="153734" y="87764"/>
                          <a:pt x="153638" y="86907"/>
                        </a:cubicBezTo>
                        <a:lnTo>
                          <a:pt x="153638" y="86431"/>
                        </a:lnTo>
                        <a:cubicBezTo>
                          <a:pt x="153543" y="85288"/>
                          <a:pt x="152305" y="82145"/>
                          <a:pt x="151638" y="81002"/>
                        </a:cubicBezTo>
                        <a:cubicBezTo>
                          <a:pt x="150686" y="79192"/>
                          <a:pt x="150781" y="77382"/>
                          <a:pt x="150876" y="75572"/>
                        </a:cubicBezTo>
                        <a:cubicBezTo>
                          <a:pt x="150876" y="75096"/>
                          <a:pt x="150971" y="74525"/>
                          <a:pt x="150971" y="74048"/>
                        </a:cubicBezTo>
                        <a:cubicBezTo>
                          <a:pt x="150971" y="73477"/>
                          <a:pt x="150686" y="72810"/>
                          <a:pt x="150304" y="72143"/>
                        </a:cubicBezTo>
                        <a:cubicBezTo>
                          <a:pt x="149638" y="70810"/>
                          <a:pt x="148780" y="69191"/>
                          <a:pt x="150114" y="67286"/>
                        </a:cubicBezTo>
                        <a:cubicBezTo>
                          <a:pt x="150495" y="66714"/>
                          <a:pt x="150400" y="66428"/>
                          <a:pt x="149733" y="65381"/>
                        </a:cubicBezTo>
                        <a:cubicBezTo>
                          <a:pt x="149543" y="65000"/>
                          <a:pt x="149257" y="64619"/>
                          <a:pt x="149066" y="64238"/>
                        </a:cubicBezTo>
                        <a:lnTo>
                          <a:pt x="135160" y="39663"/>
                        </a:lnTo>
                        <a:cubicBezTo>
                          <a:pt x="134779" y="38996"/>
                          <a:pt x="134207" y="38425"/>
                          <a:pt x="133636" y="37853"/>
                        </a:cubicBezTo>
                        <a:cubicBezTo>
                          <a:pt x="133064" y="37282"/>
                          <a:pt x="132398" y="36615"/>
                          <a:pt x="132017" y="35853"/>
                        </a:cubicBezTo>
                        <a:cubicBezTo>
                          <a:pt x="131826" y="35758"/>
                          <a:pt x="131064" y="35567"/>
                          <a:pt x="130588" y="35567"/>
                        </a:cubicBezTo>
                        <a:cubicBezTo>
                          <a:pt x="129445" y="35377"/>
                          <a:pt x="128302" y="35282"/>
                          <a:pt x="127921" y="34329"/>
                        </a:cubicBezTo>
                        <a:cubicBezTo>
                          <a:pt x="127540" y="33377"/>
                          <a:pt x="128207" y="32424"/>
                          <a:pt x="128492" y="32043"/>
                        </a:cubicBezTo>
                        <a:cubicBezTo>
                          <a:pt x="129254" y="30995"/>
                          <a:pt x="130207" y="30614"/>
                          <a:pt x="130874" y="30329"/>
                        </a:cubicBezTo>
                        <a:cubicBezTo>
                          <a:pt x="131064" y="30233"/>
                          <a:pt x="131350" y="30138"/>
                          <a:pt x="131445" y="30043"/>
                        </a:cubicBezTo>
                        <a:lnTo>
                          <a:pt x="131445" y="30043"/>
                        </a:lnTo>
                        <a:cubicBezTo>
                          <a:pt x="131445" y="30043"/>
                          <a:pt x="131445" y="29852"/>
                          <a:pt x="131064" y="29090"/>
                        </a:cubicBezTo>
                        <a:cubicBezTo>
                          <a:pt x="130969" y="28805"/>
                          <a:pt x="130588" y="28043"/>
                          <a:pt x="131731" y="27185"/>
                        </a:cubicBezTo>
                        <a:cubicBezTo>
                          <a:pt x="132779" y="26328"/>
                          <a:pt x="134969" y="25757"/>
                          <a:pt x="136208" y="26804"/>
                        </a:cubicBezTo>
                        <a:cubicBezTo>
                          <a:pt x="136398" y="26804"/>
                          <a:pt x="136874" y="25947"/>
                          <a:pt x="137160" y="25376"/>
                        </a:cubicBezTo>
                        <a:cubicBezTo>
                          <a:pt x="138017" y="23756"/>
                          <a:pt x="139160" y="21661"/>
                          <a:pt x="141446" y="21756"/>
                        </a:cubicBezTo>
                        <a:lnTo>
                          <a:pt x="142018" y="21851"/>
                        </a:lnTo>
                        <a:cubicBezTo>
                          <a:pt x="142304" y="21851"/>
                          <a:pt x="142875" y="21947"/>
                          <a:pt x="143256" y="21947"/>
                        </a:cubicBezTo>
                        <a:cubicBezTo>
                          <a:pt x="143256" y="21851"/>
                          <a:pt x="143161" y="21851"/>
                          <a:pt x="143161" y="21756"/>
                        </a:cubicBezTo>
                        <a:cubicBezTo>
                          <a:pt x="142685" y="21185"/>
                          <a:pt x="142970" y="20804"/>
                          <a:pt x="144209" y="19184"/>
                        </a:cubicBezTo>
                        <a:cubicBezTo>
                          <a:pt x="145256" y="17756"/>
                          <a:pt x="147923" y="14136"/>
                          <a:pt x="147542" y="12898"/>
                        </a:cubicBezTo>
                        <a:cubicBezTo>
                          <a:pt x="147447" y="12707"/>
                          <a:pt x="147447" y="12707"/>
                          <a:pt x="147066" y="12517"/>
                        </a:cubicBezTo>
                        <a:cubicBezTo>
                          <a:pt x="146780" y="12422"/>
                          <a:pt x="146209" y="12231"/>
                          <a:pt x="146018" y="11660"/>
                        </a:cubicBezTo>
                        <a:cubicBezTo>
                          <a:pt x="145733" y="10993"/>
                          <a:pt x="145923" y="10040"/>
                          <a:pt x="146876" y="8040"/>
                        </a:cubicBezTo>
                        <a:cubicBezTo>
                          <a:pt x="147447" y="6802"/>
                          <a:pt x="148685" y="6992"/>
                          <a:pt x="149447" y="7088"/>
                        </a:cubicBezTo>
                        <a:cubicBezTo>
                          <a:pt x="149447" y="7088"/>
                          <a:pt x="149447" y="7088"/>
                          <a:pt x="149447" y="7088"/>
                        </a:cubicBezTo>
                        <a:cubicBezTo>
                          <a:pt x="149447" y="6897"/>
                          <a:pt x="149447" y="6611"/>
                          <a:pt x="149543" y="6421"/>
                        </a:cubicBezTo>
                        <a:cubicBezTo>
                          <a:pt x="149828" y="2992"/>
                          <a:pt x="150209" y="325"/>
                          <a:pt x="151733" y="39"/>
                        </a:cubicBezTo>
                        <a:cubicBezTo>
                          <a:pt x="152971" y="-247"/>
                          <a:pt x="153829" y="1087"/>
                          <a:pt x="154496" y="2230"/>
                        </a:cubicBezTo>
                        <a:cubicBezTo>
                          <a:pt x="154496" y="2135"/>
                          <a:pt x="154781" y="2230"/>
                          <a:pt x="154972" y="2230"/>
                        </a:cubicBezTo>
                        <a:cubicBezTo>
                          <a:pt x="155638" y="2325"/>
                          <a:pt x="156591" y="2420"/>
                          <a:pt x="157353" y="3087"/>
                        </a:cubicBezTo>
                        <a:cubicBezTo>
                          <a:pt x="160211" y="3087"/>
                          <a:pt x="163163" y="2992"/>
                          <a:pt x="166307" y="2897"/>
                        </a:cubicBezTo>
                        <a:cubicBezTo>
                          <a:pt x="173355" y="2611"/>
                          <a:pt x="180689" y="2420"/>
                          <a:pt x="187357" y="3182"/>
                        </a:cubicBezTo>
                        <a:lnTo>
                          <a:pt x="187166" y="4802"/>
                        </a:lnTo>
                        <a:cubicBezTo>
                          <a:pt x="180594" y="4040"/>
                          <a:pt x="173355" y="4230"/>
                          <a:pt x="166307" y="4516"/>
                        </a:cubicBezTo>
                        <a:cubicBezTo>
                          <a:pt x="163068" y="4611"/>
                          <a:pt x="160020" y="4706"/>
                          <a:pt x="156972" y="4706"/>
                        </a:cubicBezTo>
                        <a:lnTo>
                          <a:pt x="156591" y="4706"/>
                        </a:lnTo>
                        <a:lnTo>
                          <a:pt x="156305" y="4421"/>
                        </a:lnTo>
                        <a:cubicBezTo>
                          <a:pt x="155924" y="3944"/>
                          <a:pt x="155258" y="3849"/>
                          <a:pt x="154591" y="3849"/>
                        </a:cubicBezTo>
                        <a:cubicBezTo>
                          <a:pt x="153924" y="3754"/>
                          <a:pt x="153257" y="3659"/>
                          <a:pt x="152876" y="3087"/>
                        </a:cubicBezTo>
                        <a:cubicBezTo>
                          <a:pt x="152114" y="1754"/>
                          <a:pt x="151733" y="1658"/>
                          <a:pt x="151733" y="1658"/>
                        </a:cubicBezTo>
                        <a:cubicBezTo>
                          <a:pt x="151257" y="2039"/>
                          <a:pt x="150971" y="5468"/>
                          <a:pt x="150876" y="6611"/>
                        </a:cubicBezTo>
                        <a:cubicBezTo>
                          <a:pt x="150781" y="8231"/>
                          <a:pt x="150686" y="8707"/>
                          <a:pt x="149924" y="8802"/>
                        </a:cubicBezTo>
                        <a:cubicBezTo>
                          <a:pt x="149638" y="8802"/>
                          <a:pt x="149257" y="8802"/>
                          <a:pt x="148971" y="8707"/>
                        </a:cubicBezTo>
                        <a:cubicBezTo>
                          <a:pt x="148400" y="8612"/>
                          <a:pt x="148209" y="8612"/>
                          <a:pt x="148114" y="8707"/>
                        </a:cubicBezTo>
                        <a:cubicBezTo>
                          <a:pt x="147447" y="10136"/>
                          <a:pt x="147352" y="10707"/>
                          <a:pt x="147352" y="10898"/>
                        </a:cubicBezTo>
                        <a:cubicBezTo>
                          <a:pt x="147352" y="10898"/>
                          <a:pt x="147447" y="10898"/>
                          <a:pt x="147447" y="10898"/>
                        </a:cubicBezTo>
                        <a:cubicBezTo>
                          <a:pt x="147828" y="10993"/>
                          <a:pt x="148590" y="11279"/>
                          <a:pt x="148971" y="12326"/>
                        </a:cubicBezTo>
                        <a:cubicBezTo>
                          <a:pt x="149543" y="14136"/>
                          <a:pt x="147542" y="16994"/>
                          <a:pt x="145352" y="20042"/>
                        </a:cubicBezTo>
                        <a:cubicBezTo>
                          <a:pt x="145066" y="20423"/>
                          <a:pt x="144780" y="20804"/>
                          <a:pt x="144590" y="21089"/>
                        </a:cubicBezTo>
                        <a:cubicBezTo>
                          <a:pt x="144875" y="21470"/>
                          <a:pt x="145066" y="22137"/>
                          <a:pt x="144780" y="22709"/>
                        </a:cubicBezTo>
                        <a:cubicBezTo>
                          <a:pt x="144304" y="23661"/>
                          <a:pt x="142875" y="23471"/>
                          <a:pt x="141732" y="23375"/>
                        </a:cubicBezTo>
                        <a:lnTo>
                          <a:pt x="141161" y="23280"/>
                        </a:lnTo>
                        <a:cubicBezTo>
                          <a:pt x="140113" y="23185"/>
                          <a:pt x="139255" y="24423"/>
                          <a:pt x="138398" y="26042"/>
                        </a:cubicBezTo>
                        <a:cubicBezTo>
                          <a:pt x="137732" y="27185"/>
                          <a:pt x="137255" y="28233"/>
                          <a:pt x="136303" y="28328"/>
                        </a:cubicBezTo>
                        <a:cubicBezTo>
                          <a:pt x="136017" y="28424"/>
                          <a:pt x="135446" y="28328"/>
                          <a:pt x="134969" y="27947"/>
                        </a:cubicBezTo>
                        <a:cubicBezTo>
                          <a:pt x="134779" y="27757"/>
                          <a:pt x="134303" y="27757"/>
                          <a:pt x="133731" y="27852"/>
                        </a:cubicBezTo>
                        <a:cubicBezTo>
                          <a:pt x="133064" y="27947"/>
                          <a:pt x="132588" y="28233"/>
                          <a:pt x="132493" y="28424"/>
                        </a:cubicBezTo>
                        <a:cubicBezTo>
                          <a:pt x="132969" y="29376"/>
                          <a:pt x="133064" y="29948"/>
                          <a:pt x="132874" y="30519"/>
                        </a:cubicBezTo>
                        <a:cubicBezTo>
                          <a:pt x="132588" y="31186"/>
                          <a:pt x="131921" y="31472"/>
                          <a:pt x="131350" y="31757"/>
                        </a:cubicBezTo>
                        <a:cubicBezTo>
                          <a:pt x="130778" y="31948"/>
                          <a:pt x="130207" y="32234"/>
                          <a:pt x="129730" y="32900"/>
                        </a:cubicBezTo>
                        <a:cubicBezTo>
                          <a:pt x="129350" y="33377"/>
                          <a:pt x="129350" y="33567"/>
                          <a:pt x="129350" y="33567"/>
                        </a:cubicBezTo>
                        <a:cubicBezTo>
                          <a:pt x="129445" y="33662"/>
                          <a:pt x="130302" y="33758"/>
                          <a:pt x="130778" y="33853"/>
                        </a:cubicBezTo>
                        <a:cubicBezTo>
                          <a:pt x="131826" y="34043"/>
                          <a:pt x="132969" y="34139"/>
                          <a:pt x="133445" y="34996"/>
                        </a:cubicBezTo>
                        <a:cubicBezTo>
                          <a:pt x="133731" y="35567"/>
                          <a:pt x="134207" y="36044"/>
                          <a:pt x="134779" y="36615"/>
                        </a:cubicBezTo>
                        <a:cubicBezTo>
                          <a:pt x="135446" y="37282"/>
                          <a:pt x="136112" y="37949"/>
                          <a:pt x="136588" y="38806"/>
                        </a:cubicBezTo>
                        <a:lnTo>
                          <a:pt x="150495" y="63380"/>
                        </a:lnTo>
                        <a:cubicBezTo>
                          <a:pt x="150686" y="63761"/>
                          <a:pt x="150876" y="64142"/>
                          <a:pt x="151162" y="64428"/>
                        </a:cubicBezTo>
                        <a:cubicBezTo>
                          <a:pt x="151829" y="65476"/>
                          <a:pt x="152591" y="66619"/>
                          <a:pt x="151543" y="68143"/>
                        </a:cubicBezTo>
                        <a:cubicBezTo>
                          <a:pt x="150781" y="69286"/>
                          <a:pt x="151162" y="70143"/>
                          <a:pt x="151829" y="71381"/>
                        </a:cubicBezTo>
                        <a:cubicBezTo>
                          <a:pt x="152210" y="72239"/>
                          <a:pt x="152686" y="73001"/>
                          <a:pt x="152686" y="73953"/>
                        </a:cubicBezTo>
                        <a:cubicBezTo>
                          <a:pt x="152686" y="74525"/>
                          <a:pt x="152686" y="75096"/>
                          <a:pt x="152591" y="75572"/>
                        </a:cubicBezTo>
                        <a:cubicBezTo>
                          <a:pt x="152495" y="77192"/>
                          <a:pt x="152400" y="78716"/>
                          <a:pt x="153162" y="80049"/>
                        </a:cubicBezTo>
                        <a:cubicBezTo>
                          <a:pt x="153734" y="81097"/>
                          <a:pt x="155258" y="84526"/>
                          <a:pt x="155353" y="86145"/>
                        </a:cubicBezTo>
                        <a:lnTo>
                          <a:pt x="155353" y="86621"/>
                        </a:lnTo>
                        <a:cubicBezTo>
                          <a:pt x="155353" y="86907"/>
                          <a:pt x="155353" y="87193"/>
                          <a:pt x="155448" y="87383"/>
                        </a:cubicBezTo>
                        <a:cubicBezTo>
                          <a:pt x="155829" y="87479"/>
                          <a:pt x="156020" y="87669"/>
                          <a:pt x="156115" y="87764"/>
                        </a:cubicBezTo>
                        <a:cubicBezTo>
                          <a:pt x="156496" y="88241"/>
                          <a:pt x="156305" y="88717"/>
                          <a:pt x="156115" y="89193"/>
                        </a:cubicBezTo>
                        <a:cubicBezTo>
                          <a:pt x="155829" y="90241"/>
                          <a:pt x="155638" y="90908"/>
                          <a:pt x="156686" y="91479"/>
                        </a:cubicBezTo>
                        <a:cubicBezTo>
                          <a:pt x="157544" y="91955"/>
                          <a:pt x="158020" y="91860"/>
                          <a:pt x="158496" y="91670"/>
                        </a:cubicBezTo>
                        <a:cubicBezTo>
                          <a:pt x="158877" y="91574"/>
                          <a:pt x="159353" y="91384"/>
                          <a:pt x="159829" y="91765"/>
                        </a:cubicBezTo>
                        <a:cubicBezTo>
                          <a:pt x="160401" y="92146"/>
                          <a:pt x="160592" y="93003"/>
                          <a:pt x="160877" y="94622"/>
                        </a:cubicBezTo>
                        <a:cubicBezTo>
                          <a:pt x="160973" y="95099"/>
                          <a:pt x="161163" y="95384"/>
                          <a:pt x="161354" y="95670"/>
                        </a:cubicBezTo>
                        <a:cubicBezTo>
                          <a:pt x="161925" y="96432"/>
                          <a:pt x="162401" y="97289"/>
                          <a:pt x="161068" y="98718"/>
                        </a:cubicBezTo>
                        <a:cubicBezTo>
                          <a:pt x="160782" y="99004"/>
                          <a:pt x="161068" y="99766"/>
                          <a:pt x="161258" y="100528"/>
                        </a:cubicBezTo>
                        <a:cubicBezTo>
                          <a:pt x="161735" y="101957"/>
                          <a:pt x="162306" y="103862"/>
                          <a:pt x="160782" y="105576"/>
                        </a:cubicBezTo>
                        <a:cubicBezTo>
                          <a:pt x="160401" y="105957"/>
                          <a:pt x="161258" y="107005"/>
                          <a:pt x="161735" y="107672"/>
                        </a:cubicBezTo>
                        <a:cubicBezTo>
                          <a:pt x="162973" y="109196"/>
                          <a:pt x="161925" y="111482"/>
                          <a:pt x="161068" y="113387"/>
                        </a:cubicBezTo>
                        <a:cubicBezTo>
                          <a:pt x="160687" y="114149"/>
                          <a:pt x="160401" y="114911"/>
                          <a:pt x="160306" y="115387"/>
                        </a:cubicBezTo>
                        <a:cubicBezTo>
                          <a:pt x="160020" y="116720"/>
                          <a:pt x="160592" y="117101"/>
                          <a:pt x="161354" y="117578"/>
                        </a:cubicBezTo>
                        <a:cubicBezTo>
                          <a:pt x="162116" y="118054"/>
                          <a:pt x="163259" y="118911"/>
                          <a:pt x="162401" y="120911"/>
                        </a:cubicBezTo>
                        <a:cubicBezTo>
                          <a:pt x="161735" y="122340"/>
                          <a:pt x="160401" y="122531"/>
                          <a:pt x="159544" y="122626"/>
                        </a:cubicBezTo>
                        <a:cubicBezTo>
                          <a:pt x="159449" y="122626"/>
                          <a:pt x="159353" y="122626"/>
                          <a:pt x="159258" y="122626"/>
                        </a:cubicBezTo>
                        <a:cubicBezTo>
                          <a:pt x="159353" y="122816"/>
                          <a:pt x="159544" y="123102"/>
                          <a:pt x="159829" y="123578"/>
                        </a:cubicBezTo>
                        <a:cubicBezTo>
                          <a:pt x="160115" y="123959"/>
                          <a:pt x="160020" y="124436"/>
                          <a:pt x="159734" y="124817"/>
                        </a:cubicBezTo>
                        <a:cubicBezTo>
                          <a:pt x="158782" y="126055"/>
                          <a:pt x="153638" y="127198"/>
                          <a:pt x="152591" y="126912"/>
                        </a:cubicBezTo>
                        <a:cubicBezTo>
                          <a:pt x="152210" y="126817"/>
                          <a:pt x="152114" y="126817"/>
                          <a:pt x="152114" y="126817"/>
                        </a:cubicBezTo>
                        <a:cubicBezTo>
                          <a:pt x="152114" y="126912"/>
                          <a:pt x="152019" y="127198"/>
                          <a:pt x="151924" y="127388"/>
                        </a:cubicBezTo>
                        <a:cubicBezTo>
                          <a:pt x="151733" y="128246"/>
                          <a:pt x="151352" y="130055"/>
                          <a:pt x="148876" y="129579"/>
                        </a:cubicBezTo>
                        <a:cubicBezTo>
                          <a:pt x="147733" y="129389"/>
                          <a:pt x="146209" y="131198"/>
                          <a:pt x="145066" y="132627"/>
                        </a:cubicBezTo>
                        <a:cubicBezTo>
                          <a:pt x="144209" y="133580"/>
                          <a:pt x="143446" y="134532"/>
                          <a:pt x="142685" y="135104"/>
                        </a:cubicBezTo>
                        <a:cubicBezTo>
                          <a:pt x="141446" y="135961"/>
                          <a:pt x="141161" y="136913"/>
                          <a:pt x="141351" y="137485"/>
                        </a:cubicBezTo>
                        <a:cubicBezTo>
                          <a:pt x="141542" y="137866"/>
                          <a:pt x="141827" y="138056"/>
                          <a:pt x="142304" y="137961"/>
                        </a:cubicBezTo>
                        <a:cubicBezTo>
                          <a:pt x="142589" y="137866"/>
                          <a:pt x="142970" y="137580"/>
                          <a:pt x="143351" y="137390"/>
                        </a:cubicBezTo>
                        <a:cubicBezTo>
                          <a:pt x="144018" y="136913"/>
                          <a:pt x="144875" y="136342"/>
                          <a:pt x="145733" y="136437"/>
                        </a:cubicBezTo>
                        <a:cubicBezTo>
                          <a:pt x="146495" y="136532"/>
                          <a:pt x="147257" y="136913"/>
                          <a:pt x="148114" y="137580"/>
                        </a:cubicBezTo>
                        <a:cubicBezTo>
                          <a:pt x="149733" y="138914"/>
                          <a:pt x="150495" y="140152"/>
                          <a:pt x="150590" y="141581"/>
                        </a:cubicBezTo>
                        <a:cubicBezTo>
                          <a:pt x="150590" y="141962"/>
                          <a:pt x="150590" y="142247"/>
                          <a:pt x="150590" y="142628"/>
                        </a:cubicBezTo>
                        <a:cubicBezTo>
                          <a:pt x="150590" y="143200"/>
                          <a:pt x="150495" y="143581"/>
                          <a:pt x="150686" y="144248"/>
                        </a:cubicBezTo>
                        <a:cubicBezTo>
                          <a:pt x="150781" y="144533"/>
                          <a:pt x="151257" y="145010"/>
                          <a:pt x="151733" y="145486"/>
                        </a:cubicBezTo>
                        <a:lnTo>
                          <a:pt x="152114" y="145867"/>
                        </a:lnTo>
                        <a:cubicBezTo>
                          <a:pt x="153067" y="146819"/>
                          <a:pt x="153734" y="147486"/>
                          <a:pt x="153638" y="148343"/>
                        </a:cubicBezTo>
                        <a:cubicBezTo>
                          <a:pt x="153543" y="149105"/>
                          <a:pt x="152876" y="149772"/>
                          <a:pt x="152210" y="150248"/>
                        </a:cubicBezTo>
                        <a:cubicBezTo>
                          <a:pt x="151924" y="150439"/>
                          <a:pt x="151257" y="151010"/>
                          <a:pt x="150400" y="150725"/>
                        </a:cubicBezTo>
                        <a:cubicBezTo>
                          <a:pt x="149543" y="150439"/>
                          <a:pt x="149257" y="149486"/>
                          <a:pt x="149066" y="148724"/>
                        </a:cubicBezTo>
                        <a:cubicBezTo>
                          <a:pt x="148876" y="148153"/>
                          <a:pt x="148495" y="147581"/>
                          <a:pt x="148209" y="147391"/>
                        </a:cubicBezTo>
                        <a:cubicBezTo>
                          <a:pt x="147542" y="147010"/>
                          <a:pt x="147352" y="146248"/>
                          <a:pt x="147161" y="145295"/>
                        </a:cubicBezTo>
                        <a:cubicBezTo>
                          <a:pt x="147066" y="144819"/>
                          <a:pt x="146971" y="144343"/>
                          <a:pt x="146780" y="143962"/>
                        </a:cubicBezTo>
                        <a:cubicBezTo>
                          <a:pt x="146209" y="142533"/>
                          <a:pt x="146018" y="142438"/>
                          <a:pt x="145637" y="142628"/>
                        </a:cubicBezTo>
                        <a:cubicBezTo>
                          <a:pt x="145542" y="142724"/>
                          <a:pt x="145542" y="143105"/>
                          <a:pt x="145637" y="143390"/>
                        </a:cubicBezTo>
                        <a:cubicBezTo>
                          <a:pt x="145733" y="143867"/>
                          <a:pt x="145828" y="144343"/>
                          <a:pt x="145637" y="144819"/>
                        </a:cubicBezTo>
                        <a:cubicBezTo>
                          <a:pt x="145447" y="145391"/>
                          <a:pt x="144875" y="145867"/>
                          <a:pt x="144209" y="145867"/>
                        </a:cubicBezTo>
                        <a:cubicBezTo>
                          <a:pt x="143351" y="145867"/>
                          <a:pt x="142399" y="145391"/>
                          <a:pt x="142018" y="144533"/>
                        </a:cubicBezTo>
                        <a:cubicBezTo>
                          <a:pt x="141637" y="143676"/>
                          <a:pt x="141542" y="143676"/>
                          <a:pt x="141446" y="143676"/>
                        </a:cubicBezTo>
                        <a:cubicBezTo>
                          <a:pt x="140399" y="143676"/>
                          <a:pt x="138875" y="142914"/>
                          <a:pt x="137351" y="141771"/>
                        </a:cubicBezTo>
                        <a:cubicBezTo>
                          <a:pt x="136970" y="141485"/>
                          <a:pt x="136779" y="141104"/>
                          <a:pt x="136588" y="140914"/>
                        </a:cubicBezTo>
                        <a:cubicBezTo>
                          <a:pt x="136493" y="140819"/>
                          <a:pt x="136493" y="140723"/>
                          <a:pt x="136398" y="140628"/>
                        </a:cubicBezTo>
                        <a:cubicBezTo>
                          <a:pt x="136398" y="140628"/>
                          <a:pt x="136208" y="140628"/>
                          <a:pt x="136112" y="140628"/>
                        </a:cubicBezTo>
                        <a:cubicBezTo>
                          <a:pt x="135827" y="140628"/>
                          <a:pt x="135350" y="140628"/>
                          <a:pt x="134969" y="140342"/>
                        </a:cubicBezTo>
                        <a:cubicBezTo>
                          <a:pt x="134493" y="140057"/>
                          <a:pt x="133636" y="139104"/>
                          <a:pt x="133541" y="138437"/>
                        </a:cubicBezTo>
                        <a:cubicBezTo>
                          <a:pt x="133541" y="138247"/>
                          <a:pt x="133445" y="138056"/>
                          <a:pt x="133445" y="137866"/>
                        </a:cubicBezTo>
                        <a:lnTo>
                          <a:pt x="133350" y="137294"/>
                        </a:lnTo>
                        <a:cubicBezTo>
                          <a:pt x="133255" y="137104"/>
                          <a:pt x="133255" y="136913"/>
                          <a:pt x="133160" y="136723"/>
                        </a:cubicBezTo>
                        <a:cubicBezTo>
                          <a:pt x="133064" y="136437"/>
                          <a:pt x="132874" y="136151"/>
                          <a:pt x="132874" y="135580"/>
                        </a:cubicBezTo>
                        <a:cubicBezTo>
                          <a:pt x="132874" y="135294"/>
                          <a:pt x="132874" y="135008"/>
                          <a:pt x="132779" y="134723"/>
                        </a:cubicBezTo>
                        <a:cubicBezTo>
                          <a:pt x="132779" y="134246"/>
                          <a:pt x="132683" y="133770"/>
                          <a:pt x="132683" y="133294"/>
                        </a:cubicBezTo>
                        <a:cubicBezTo>
                          <a:pt x="132683" y="132818"/>
                          <a:pt x="132683" y="132437"/>
                          <a:pt x="132683" y="132056"/>
                        </a:cubicBezTo>
                        <a:cubicBezTo>
                          <a:pt x="132683" y="131865"/>
                          <a:pt x="132683" y="131770"/>
                          <a:pt x="132683" y="131579"/>
                        </a:cubicBezTo>
                        <a:cubicBezTo>
                          <a:pt x="132683" y="131579"/>
                          <a:pt x="132588" y="131579"/>
                          <a:pt x="132588" y="131579"/>
                        </a:cubicBezTo>
                        <a:cubicBezTo>
                          <a:pt x="132017" y="131865"/>
                          <a:pt x="131350" y="132056"/>
                          <a:pt x="130683" y="131960"/>
                        </a:cubicBezTo>
                        <a:cubicBezTo>
                          <a:pt x="130302" y="131865"/>
                          <a:pt x="130016" y="131865"/>
                          <a:pt x="130016" y="131865"/>
                        </a:cubicBezTo>
                        <a:cubicBezTo>
                          <a:pt x="129635" y="132437"/>
                          <a:pt x="129159" y="132818"/>
                          <a:pt x="128111" y="132532"/>
                        </a:cubicBezTo>
                        <a:cubicBezTo>
                          <a:pt x="127159" y="132246"/>
                          <a:pt x="126683" y="131865"/>
                          <a:pt x="126587" y="131389"/>
                        </a:cubicBezTo>
                        <a:cubicBezTo>
                          <a:pt x="126492" y="131008"/>
                          <a:pt x="126587" y="130722"/>
                          <a:pt x="126873" y="130436"/>
                        </a:cubicBezTo>
                        <a:cubicBezTo>
                          <a:pt x="126587" y="129960"/>
                          <a:pt x="126873" y="129484"/>
                          <a:pt x="126968" y="129198"/>
                        </a:cubicBezTo>
                        <a:lnTo>
                          <a:pt x="127063" y="129008"/>
                        </a:lnTo>
                        <a:cubicBezTo>
                          <a:pt x="127063" y="129008"/>
                          <a:pt x="127063" y="128912"/>
                          <a:pt x="127063" y="128912"/>
                        </a:cubicBezTo>
                        <a:cubicBezTo>
                          <a:pt x="127063" y="128912"/>
                          <a:pt x="127063" y="128912"/>
                          <a:pt x="127063" y="128912"/>
                        </a:cubicBezTo>
                        <a:cubicBezTo>
                          <a:pt x="126778" y="129293"/>
                          <a:pt x="126206" y="129865"/>
                          <a:pt x="125921" y="130151"/>
                        </a:cubicBezTo>
                        <a:cubicBezTo>
                          <a:pt x="125444" y="130532"/>
                          <a:pt x="124873" y="130627"/>
                          <a:pt x="124396" y="130627"/>
                        </a:cubicBezTo>
                        <a:cubicBezTo>
                          <a:pt x="123920" y="130722"/>
                          <a:pt x="123158" y="130722"/>
                          <a:pt x="122682" y="130722"/>
                        </a:cubicBezTo>
                        <a:cubicBezTo>
                          <a:pt x="122682" y="130722"/>
                          <a:pt x="122587" y="130722"/>
                          <a:pt x="122492" y="130722"/>
                        </a:cubicBezTo>
                        <a:cubicBezTo>
                          <a:pt x="122206" y="130817"/>
                          <a:pt x="121349" y="131008"/>
                          <a:pt x="120872" y="130151"/>
                        </a:cubicBezTo>
                        <a:cubicBezTo>
                          <a:pt x="120777" y="129960"/>
                          <a:pt x="120682" y="129770"/>
                          <a:pt x="120682" y="129674"/>
                        </a:cubicBezTo>
                        <a:cubicBezTo>
                          <a:pt x="120491" y="129770"/>
                          <a:pt x="120301" y="129865"/>
                          <a:pt x="120301" y="129960"/>
                        </a:cubicBezTo>
                        <a:cubicBezTo>
                          <a:pt x="120110" y="130246"/>
                          <a:pt x="119634" y="131675"/>
                          <a:pt x="119634" y="132056"/>
                        </a:cubicBezTo>
                        <a:cubicBezTo>
                          <a:pt x="119634" y="132246"/>
                          <a:pt x="119634" y="132341"/>
                          <a:pt x="119634" y="132341"/>
                        </a:cubicBezTo>
                        <a:cubicBezTo>
                          <a:pt x="120301" y="133389"/>
                          <a:pt x="120015" y="133961"/>
                          <a:pt x="119634" y="134246"/>
                        </a:cubicBezTo>
                        <a:lnTo>
                          <a:pt x="119634" y="134342"/>
                        </a:lnTo>
                        <a:cubicBezTo>
                          <a:pt x="119729" y="135008"/>
                          <a:pt x="119920" y="135770"/>
                          <a:pt x="119825" y="136151"/>
                        </a:cubicBezTo>
                        <a:cubicBezTo>
                          <a:pt x="119729" y="136818"/>
                          <a:pt x="119539" y="137390"/>
                          <a:pt x="119444" y="137675"/>
                        </a:cubicBezTo>
                        <a:cubicBezTo>
                          <a:pt x="119444" y="137675"/>
                          <a:pt x="119444" y="137771"/>
                          <a:pt x="119539" y="137866"/>
                        </a:cubicBezTo>
                        <a:cubicBezTo>
                          <a:pt x="119539" y="138152"/>
                          <a:pt x="119634" y="138533"/>
                          <a:pt x="119539" y="138914"/>
                        </a:cubicBezTo>
                        <a:cubicBezTo>
                          <a:pt x="119539" y="139009"/>
                          <a:pt x="119539" y="139104"/>
                          <a:pt x="119539" y="139199"/>
                        </a:cubicBezTo>
                        <a:cubicBezTo>
                          <a:pt x="119825" y="139485"/>
                          <a:pt x="120205" y="139961"/>
                          <a:pt x="120015" y="140819"/>
                        </a:cubicBezTo>
                        <a:cubicBezTo>
                          <a:pt x="119920" y="141200"/>
                          <a:pt x="119825" y="141581"/>
                          <a:pt x="119729" y="141771"/>
                        </a:cubicBezTo>
                        <a:cubicBezTo>
                          <a:pt x="119729" y="142152"/>
                          <a:pt x="119825" y="142724"/>
                          <a:pt x="119729" y="143009"/>
                        </a:cubicBezTo>
                        <a:cubicBezTo>
                          <a:pt x="119729" y="143200"/>
                          <a:pt x="119634" y="143390"/>
                          <a:pt x="119634" y="143486"/>
                        </a:cubicBezTo>
                        <a:cubicBezTo>
                          <a:pt x="119539" y="143867"/>
                          <a:pt x="119444" y="144152"/>
                          <a:pt x="119539" y="144248"/>
                        </a:cubicBezTo>
                        <a:cubicBezTo>
                          <a:pt x="119729" y="144533"/>
                          <a:pt x="120301" y="144724"/>
                          <a:pt x="120491" y="144819"/>
                        </a:cubicBezTo>
                        <a:cubicBezTo>
                          <a:pt x="120682" y="144914"/>
                          <a:pt x="121158" y="145105"/>
                          <a:pt x="121253" y="145581"/>
                        </a:cubicBezTo>
                        <a:lnTo>
                          <a:pt x="121253" y="146153"/>
                        </a:lnTo>
                        <a:lnTo>
                          <a:pt x="120777" y="146438"/>
                        </a:lnTo>
                        <a:cubicBezTo>
                          <a:pt x="120777" y="146438"/>
                          <a:pt x="120587" y="146629"/>
                          <a:pt x="120491" y="146724"/>
                        </a:cubicBezTo>
                        <a:cubicBezTo>
                          <a:pt x="120587" y="147200"/>
                          <a:pt x="120396" y="147581"/>
                          <a:pt x="120205" y="147772"/>
                        </a:cubicBezTo>
                        <a:cubicBezTo>
                          <a:pt x="120301" y="147867"/>
                          <a:pt x="120396" y="148058"/>
                          <a:pt x="120396" y="148248"/>
                        </a:cubicBezTo>
                        <a:cubicBezTo>
                          <a:pt x="120777" y="148248"/>
                          <a:pt x="121158" y="148343"/>
                          <a:pt x="121349" y="148820"/>
                        </a:cubicBezTo>
                        <a:cubicBezTo>
                          <a:pt x="121539" y="149296"/>
                          <a:pt x="121444" y="149677"/>
                          <a:pt x="120968" y="150058"/>
                        </a:cubicBezTo>
                        <a:cubicBezTo>
                          <a:pt x="120872" y="150153"/>
                          <a:pt x="120777" y="150248"/>
                          <a:pt x="120777" y="150344"/>
                        </a:cubicBezTo>
                        <a:cubicBezTo>
                          <a:pt x="120587" y="150629"/>
                          <a:pt x="120587" y="151201"/>
                          <a:pt x="120587" y="151296"/>
                        </a:cubicBezTo>
                        <a:cubicBezTo>
                          <a:pt x="120587" y="151391"/>
                          <a:pt x="120682" y="151487"/>
                          <a:pt x="120777" y="151582"/>
                        </a:cubicBezTo>
                        <a:cubicBezTo>
                          <a:pt x="121063" y="151963"/>
                          <a:pt x="121349" y="152344"/>
                          <a:pt x="121349" y="152915"/>
                        </a:cubicBezTo>
                        <a:cubicBezTo>
                          <a:pt x="121349" y="153106"/>
                          <a:pt x="121349" y="153201"/>
                          <a:pt x="121253" y="153392"/>
                        </a:cubicBezTo>
                        <a:lnTo>
                          <a:pt x="121349" y="153582"/>
                        </a:lnTo>
                        <a:cubicBezTo>
                          <a:pt x="121444" y="153868"/>
                          <a:pt x="121539" y="154154"/>
                          <a:pt x="121539" y="154535"/>
                        </a:cubicBezTo>
                        <a:cubicBezTo>
                          <a:pt x="121539" y="154630"/>
                          <a:pt x="121729" y="154820"/>
                          <a:pt x="121729" y="154820"/>
                        </a:cubicBezTo>
                        <a:cubicBezTo>
                          <a:pt x="122111" y="155297"/>
                          <a:pt x="122396" y="155678"/>
                          <a:pt x="122111" y="156440"/>
                        </a:cubicBezTo>
                        <a:lnTo>
                          <a:pt x="122015" y="156725"/>
                        </a:lnTo>
                        <a:cubicBezTo>
                          <a:pt x="121729" y="158059"/>
                          <a:pt x="121349" y="159107"/>
                          <a:pt x="120491" y="159297"/>
                        </a:cubicBezTo>
                        <a:cubicBezTo>
                          <a:pt x="120301" y="159297"/>
                          <a:pt x="120015" y="159392"/>
                          <a:pt x="119825" y="159392"/>
                        </a:cubicBezTo>
                        <a:cubicBezTo>
                          <a:pt x="119729" y="159392"/>
                          <a:pt x="119539" y="159392"/>
                          <a:pt x="119539" y="159392"/>
                        </a:cubicBezTo>
                        <a:cubicBezTo>
                          <a:pt x="119158" y="159773"/>
                          <a:pt x="118396" y="159869"/>
                          <a:pt x="117920" y="159583"/>
                        </a:cubicBezTo>
                        <a:cubicBezTo>
                          <a:pt x="117920" y="159678"/>
                          <a:pt x="117920" y="159773"/>
                          <a:pt x="117920" y="159869"/>
                        </a:cubicBezTo>
                        <a:cubicBezTo>
                          <a:pt x="118110" y="160821"/>
                          <a:pt x="117443" y="161202"/>
                          <a:pt x="117158" y="161297"/>
                        </a:cubicBezTo>
                        <a:cubicBezTo>
                          <a:pt x="117158" y="161393"/>
                          <a:pt x="117158" y="161393"/>
                          <a:pt x="117062" y="161393"/>
                        </a:cubicBezTo>
                        <a:cubicBezTo>
                          <a:pt x="117158" y="161488"/>
                          <a:pt x="117253" y="161678"/>
                          <a:pt x="117253" y="161964"/>
                        </a:cubicBezTo>
                        <a:cubicBezTo>
                          <a:pt x="117253" y="162250"/>
                          <a:pt x="117158" y="162440"/>
                          <a:pt x="116967" y="162726"/>
                        </a:cubicBezTo>
                        <a:cubicBezTo>
                          <a:pt x="117062" y="163107"/>
                          <a:pt x="116967" y="163583"/>
                          <a:pt x="116586" y="163869"/>
                        </a:cubicBezTo>
                        <a:cubicBezTo>
                          <a:pt x="116300" y="164060"/>
                          <a:pt x="115729" y="164250"/>
                          <a:pt x="115253" y="163774"/>
                        </a:cubicBezTo>
                        <a:cubicBezTo>
                          <a:pt x="115062" y="163583"/>
                          <a:pt x="114871" y="163298"/>
                          <a:pt x="114681" y="163107"/>
                        </a:cubicBezTo>
                        <a:cubicBezTo>
                          <a:pt x="114586" y="163012"/>
                          <a:pt x="114395" y="162821"/>
                          <a:pt x="114300" y="162726"/>
                        </a:cubicBezTo>
                        <a:cubicBezTo>
                          <a:pt x="113919" y="162631"/>
                          <a:pt x="113538" y="162440"/>
                          <a:pt x="113252" y="162059"/>
                        </a:cubicBezTo>
                        <a:cubicBezTo>
                          <a:pt x="112586" y="162059"/>
                          <a:pt x="112014" y="161774"/>
                          <a:pt x="111633" y="161393"/>
                        </a:cubicBezTo>
                        <a:cubicBezTo>
                          <a:pt x="111633" y="161393"/>
                          <a:pt x="111633" y="161393"/>
                          <a:pt x="111633" y="161393"/>
                        </a:cubicBezTo>
                        <a:cubicBezTo>
                          <a:pt x="111252" y="161678"/>
                          <a:pt x="110871" y="161678"/>
                          <a:pt x="110490" y="161583"/>
                        </a:cubicBezTo>
                        <a:cubicBezTo>
                          <a:pt x="110490" y="161583"/>
                          <a:pt x="110395" y="161583"/>
                          <a:pt x="110395" y="161583"/>
                        </a:cubicBezTo>
                        <a:cubicBezTo>
                          <a:pt x="110395" y="161869"/>
                          <a:pt x="110300" y="162250"/>
                          <a:pt x="110014" y="162440"/>
                        </a:cubicBezTo>
                        <a:cubicBezTo>
                          <a:pt x="109823" y="162536"/>
                          <a:pt x="109633" y="162631"/>
                          <a:pt x="109442" y="162631"/>
                        </a:cubicBezTo>
                        <a:cubicBezTo>
                          <a:pt x="109347" y="162917"/>
                          <a:pt x="109252" y="163107"/>
                          <a:pt x="109157" y="163298"/>
                        </a:cubicBezTo>
                        <a:lnTo>
                          <a:pt x="108966" y="163583"/>
                        </a:lnTo>
                        <a:lnTo>
                          <a:pt x="108585" y="163679"/>
                        </a:lnTo>
                        <a:cubicBezTo>
                          <a:pt x="108680" y="163869"/>
                          <a:pt x="108680" y="164155"/>
                          <a:pt x="108680" y="164250"/>
                        </a:cubicBezTo>
                        <a:lnTo>
                          <a:pt x="108585" y="164726"/>
                        </a:lnTo>
                        <a:lnTo>
                          <a:pt x="108013" y="165012"/>
                        </a:lnTo>
                        <a:cubicBezTo>
                          <a:pt x="107918" y="165012"/>
                          <a:pt x="107823" y="165107"/>
                          <a:pt x="107728" y="165107"/>
                        </a:cubicBezTo>
                        <a:cubicBezTo>
                          <a:pt x="107633" y="165107"/>
                          <a:pt x="107537" y="165107"/>
                          <a:pt x="107537" y="165203"/>
                        </a:cubicBezTo>
                        <a:cubicBezTo>
                          <a:pt x="107252" y="165298"/>
                          <a:pt x="107156" y="165393"/>
                          <a:pt x="106871" y="165488"/>
                        </a:cubicBezTo>
                        <a:cubicBezTo>
                          <a:pt x="106680" y="165774"/>
                          <a:pt x="106490" y="166060"/>
                          <a:pt x="106013" y="166060"/>
                        </a:cubicBezTo>
                        <a:cubicBezTo>
                          <a:pt x="106013" y="166060"/>
                          <a:pt x="106013" y="166155"/>
                          <a:pt x="106013" y="166155"/>
                        </a:cubicBezTo>
                        <a:cubicBezTo>
                          <a:pt x="106013" y="166155"/>
                          <a:pt x="106109" y="166155"/>
                          <a:pt x="106109" y="166155"/>
                        </a:cubicBezTo>
                        <a:cubicBezTo>
                          <a:pt x="106490" y="166346"/>
                          <a:pt x="107347" y="166631"/>
                          <a:pt x="107347" y="167489"/>
                        </a:cubicBezTo>
                        <a:cubicBezTo>
                          <a:pt x="107347" y="167679"/>
                          <a:pt x="107252" y="168060"/>
                          <a:pt x="106966" y="168441"/>
                        </a:cubicBezTo>
                        <a:lnTo>
                          <a:pt x="106966" y="168822"/>
                        </a:lnTo>
                        <a:cubicBezTo>
                          <a:pt x="106966" y="169108"/>
                          <a:pt x="106775" y="169298"/>
                          <a:pt x="106680" y="169489"/>
                        </a:cubicBezTo>
                        <a:cubicBezTo>
                          <a:pt x="106680" y="169489"/>
                          <a:pt x="106775" y="169489"/>
                          <a:pt x="106775" y="169584"/>
                        </a:cubicBezTo>
                        <a:cubicBezTo>
                          <a:pt x="106871" y="169679"/>
                          <a:pt x="107156" y="170060"/>
                          <a:pt x="106966" y="170537"/>
                        </a:cubicBezTo>
                        <a:cubicBezTo>
                          <a:pt x="106871" y="170918"/>
                          <a:pt x="106585" y="171203"/>
                          <a:pt x="106299" y="171489"/>
                        </a:cubicBezTo>
                        <a:lnTo>
                          <a:pt x="106585" y="171584"/>
                        </a:lnTo>
                        <a:lnTo>
                          <a:pt x="106680" y="172251"/>
                        </a:lnTo>
                        <a:cubicBezTo>
                          <a:pt x="106680" y="172251"/>
                          <a:pt x="106680" y="172346"/>
                          <a:pt x="106680" y="172346"/>
                        </a:cubicBezTo>
                        <a:cubicBezTo>
                          <a:pt x="106871" y="172346"/>
                          <a:pt x="107061" y="172346"/>
                          <a:pt x="107252" y="172537"/>
                        </a:cubicBezTo>
                        <a:lnTo>
                          <a:pt x="107537" y="172727"/>
                        </a:lnTo>
                        <a:lnTo>
                          <a:pt x="107633" y="173204"/>
                        </a:lnTo>
                        <a:cubicBezTo>
                          <a:pt x="107728" y="173585"/>
                          <a:pt x="107537" y="173870"/>
                          <a:pt x="107442" y="174061"/>
                        </a:cubicBezTo>
                        <a:cubicBezTo>
                          <a:pt x="107252" y="174347"/>
                          <a:pt x="106966" y="174442"/>
                          <a:pt x="106775" y="174442"/>
                        </a:cubicBezTo>
                        <a:cubicBezTo>
                          <a:pt x="106775" y="174823"/>
                          <a:pt x="106490" y="175204"/>
                          <a:pt x="106204" y="175394"/>
                        </a:cubicBezTo>
                        <a:cubicBezTo>
                          <a:pt x="106204" y="175394"/>
                          <a:pt x="106204" y="175394"/>
                          <a:pt x="106204" y="175394"/>
                        </a:cubicBezTo>
                        <a:cubicBezTo>
                          <a:pt x="106585" y="176156"/>
                          <a:pt x="106204" y="176537"/>
                          <a:pt x="105918" y="176728"/>
                        </a:cubicBezTo>
                        <a:cubicBezTo>
                          <a:pt x="105728" y="176823"/>
                          <a:pt x="105442" y="176918"/>
                          <a:pt x="105251" y="177014"/>
                        </a:cubicBezTo>
                        <a:cubicBezTo>
                          <a:pt x="105156" y="177299"/>
                          <a:pt x="105061" y="177680"/>
                          <a:pt x="104775" y="177871"/>
                        </a:cubicBezTo>
                        <a:cubicBezTo>
                          <a:pt x="104489" y="178157"/>
                          <a:pt x="103823" y="178538"/>
                          <a:pt x="103156" y="178442"/>
                        </a:cubicBezTo>
                        <a:cubicBezTo>
                          <a:pt x="102965" y="178728"/>
                          <a:pt x="102775" y="178919"/>
                          <a:pt x="102489" y="179014"/>
                        </a:cubicBezTo>
                        <a:cubicBezTo>
                          <a:pt x="102489" y="179014"/>
                          <a:pt x="102489" y="179014"/>
                          <a:pt x="102489" y="179014"/>
                        </a:cubicBezTo>
                        <a:cubicBezTo>
                          <a:pt x="102679" y="179300"/>
                          <a:pt x="102679" y="179490"/>
                          <a:pt x="102584" y="179776"/>
                        </a:cubicBezTo>
                        <a:cubicBezTo>
                          <a:pt x="102489" y="180252"/>
                          <a:pt x="102394" y="180919"/>
                          <a:pt x="101822" y="181109"/>
                        </a:cubicBezTo>
                        <a:cubicBezTo>
                          <a:pt x="101632" y="181490"/>
                          <a:pt x="101251" y="181776"/>
                          <a:pt x="100679" y="181776"/>
                        </a:cubicBezTo>
                        <a:cubicBezTo>
                          <a:pt x="100394" y="181776"/>
                          <a:pt x="100298" y="181871"/>
                          <a:pt x="100298" y="181871"/>
                        </a:cubicBezTo>
                        <a:cubicBezTo>
                          <a:pt x="100203" y="182062"/>
                          <a:pt x="100203" y="182157"/>
                          <a:pt x="100203" y="182157"/>
                        </a:cubicBezTo>
                        <a:cubicBezTo>
                          <a:pt x="100298" y="182348"/>
                          <a:pt x="100394" y="182443"/>
                          <a:pt x="100394" y="182443"/>
                        </a:cubicBezTo>
                        <a:cubicBezTo>
                          <a:pt x="100584" y="182633"/>
                          <a:pt x="100870" y="183014"/>
                          <a:pt x="100679" y="183681"/>
                        </a:cubicBezTo>
                        <a:cubicBezTo>
                          <a:pt x="100775" y="184062"/>
                          <a:pt x="100965" y="184824"/>
                          <a:pt x="100394" y="185300"/>
                        </a:cubicBezTo>
                        <a:cubicBezTo>
                          <a:pt x="100298" y="185396"/>
                          <a:pt x="100203" y="185491"/>
                          <a:pt x="100108" y="185491"/>
                        </a:cubicBezTo>
                        <a:cubicBezTo>
                          <a:pt x="99822" y="185872"/>
                          <a:pt x="99441" y="186158"/>
                          <a:pt x="98965" y="186253"/>
                        </a:cubicBezTo>
                        <a:cubicBezTo>
                          <a:pt x="98488" y="186348"/>
                          <a:pt x="98108" y="186253"/>
                          <a:pt x="97822" y="186062"/>
                        </a:cubicBezTo>
                        <a:cubicBezTo>
                          <a:pt x="97822" y="186062"/>
                          <a:pt x="97822" y="186062"/>
                          <a:pt x="97822" y="186062"/>
                        </a:cubicBezTo>
                        <a:cubicBezTo>
                          <a:pt x="97536" y="186158"/>
                          <a:pt x="97250" y="186158"/>
                          <a:pt x="96869" y="186158"/>
                        </a:cubicBezTo>
                        <a:lnTo>
                          <a:pt x="96869" y="186158"/>
                        </a:lnTo>
                        <a:cubicBezTo>
                          <a:pt x="96869" y="186158"/>
                          <a:pt x="96679" y="186158"/>
                          <a:pt x="96584" y="186253"/>
                        </a:cubicBezTo>
                        <a:cubicBezTo>
                          <a:pt x="96203" y="186348"/>
                          <a:pt x="95726" y="186443"/>
                          <a:pt x="95345" y="186158"/>
                        </a:cubicBezTo>
                        <a:cubicBezTo>
                          <a:pt x="95250" y="186158"/>
                          <a:pt x="95060" y="186062"/>
                          <a:pt x="94964" y="186062"/>
                        </a:cubicBezTo>
                        <a:lnTo>
                          <a:pt x="94964" y="186158"/>
                        </a:lnTo>
                        <a:lnTo>
                          <a:pt x="94488" y="186443"/>
                        </a:lnTo>
                        <a:cubicBezTo>
                          <a:pt x="93917" y="186729"/>
                          <a:pt x="93250" y="186443"/>
                          <a:pt x="93154" y="186443"/>
                        </a:cubicBezTo>
                        <a:cubicBezTo>
                          <a:pt x="93059" y="186443"/>
                          <a:pt x="93059" y="186348"/>
                          <a:pt x="92964" y="186348"/>
                        </a:cubicBezTo>
                        <a:cubicBezTo>
                          <a:pt x="92774" y="186824"/>
                          <a:pt x="92583" y="187205"/>
                          <a:pt x="92393" y="187586"/>
                        </a:cubicBezTo>
                        <a:cubicBezTo>
                          <a:pt x="92107" y="187967"/>
                          <a:pt x="91250" y="188444"/>
                          <a:pt x="90583" y="188539"/>
                        </a:cubicBezTo>
                        <a:cubicBezTo>
                          <a:pt x="90202" y="188539"/>
                          <a:pt x="89821" y="188444"/>
                          <a:pt x="89535" y="188158"/>
                        </a:cubicBezTo>
                        <a:cubicBezTo>
                          <a:pt x="89535" y="188158"/>
                          <a:pt x="89440" y="188063"/>
                          <a:pt x="89345" y="187967"/>
                        </a:cubicBezTo>
                        <a:cubicBezTo>
                          <a:pt x="89249" y="188063"/>
                          <a:pt x="89154" y="188063"/>
                          <a:pt x="89059" y="188158"/>
                        </a:cubicBezTo>
                        <a:cubicBezTo>
                          <a:pt x="89059" y="188158"/>
                          <a:pt x="89059" y="188158"/>
                          <a:pt x="89059" y="188158"/>
                        </a:cubicBezTo>
                        <a:cubicBezTo>
                          <a:pt x="89059" y="188253"/>
                          <a:pt x="89059" y="188253"/>
                          <a:pt x="89059" y="188348"/>
                        </a:cubicBezTo>
                        <a:cubicBezTo>
                          <a:pt x="89059" y="188825"/>
                          <a:pt x="88868" y="189396"/>
                          <a:pt x="88392" y="189777"/>
                        </a:cubicBezTo>
                        <a:cubicBezTo>
                          <a:pt x="88106" y="189968"/>
                          <a:pt x="87725" y="190349"/>
                          <a:pt x="87059" y="190253"/>
                        </a:cubicBezTo>
                        <a:lnTo>
                          <a:pt x="86868" y="190253"/>
                        </a:lnTo>
                        <a:cubicBezTo>
                          <a:pt x="86678" y="190253"/>
                          <a:pt x="86678" y="190253"/>
                          <a:pt x="86487" y="190349"/>
                        </a:cubicBezTo>
                        <a:cubicBezTo>
                          <a:pt x="86011" y="190539"/>
                          <a:pt x="85154" y="190730"/>
                          <a:pt x="84582" y="190634"/>
                        </a:cubicBezTo>
                        <a:cubicBezTo>
                          <a:pt x="84392" y="190634"/>
                          <a:pt x="84201" y="190539"/>
                          <a:pt x="83915" y="190444"/>
                        </a:cubicBezTo>
                        <a:cubicBezTo>
                          <a:pt x="83820" y="190444"/>
                          <a:pt x="83629" y="190349"/>
                          <a:pt x="83534" y="190349"/>
                        </a:cubicBezTo>
                        <a:cubicBezTo>
                          <a:pt x="83249" y="190539"/>
                          <a:pt x="82963" y="190634"/>
                          <a:pt x="82582" y="190634"/>
                        </a:cubicBezTo>
                        <a:lnTo>
                          <a:pt x="82391" y="190730"/>
                        </a:lnTo>
                        <a:lnTo>
                          <a:pt x="82296" y="190730"/>
                        </a:lnTo>
                        <a:lnTo>
                          <a:pt x="82010" y="190730"/>
                        </a:lnTo>
                        <a:cubicBezTo>
                          <a:pt x="80296" y="191015"/>
                          <a:pt x="77534" y="191492"/>
                          <a:pt x="76867" y="191682"/>
                        </a:cubicBezTo>
                        <a:cubicBezTo>
                          <a:pt x="76105" y="191968"/>
                          <a:pt x="71914" y="193206"/>
                          <a:pt x="71057" y="193492"/>
                        </a:cubicBezTo>
                        <a:lnTo>
                          <a:pt x="70104" y="194254"/>
                        </a:lnTo>
                        <a:cubicBezTo>
                          <a:pt x="70295" y="194349"/>
                          <a:pt x="70485" y="194444"/>
                          <a:pt x="70580" y="194444"/>
                        </a:cubicBezTo>
                        <a:cubicBezTo>
                          <a:pt x="71342" y="194635"/>
                          <a:pt x="72295" y="195397"/>
                          <a:pt x="72390" y="195492"/>
                        </a:cubicBezTo>
                        <a:lnTo>
                          <a:pt x="72580" y="195683"/>
                        </a:lnTo>
                        <a:lnTo>
                          <a:pt x="72866" y="196540"/>
                        </a:lnTo>
                        <a:cubicBezTo>
                          <a:pt x="72866" y="196921"/>
                          <a:pt x="72962" y="197492"/>
                          <a:pt x="73152" y="197683"/>
                        </a:cubicBezTo>
                        <a:cubicBezTo>
                          <a:pt x="73724" y="198254"/>
                          <a:pt x="73819" y="199778"/>
                          <a:pt x="73819" y="200445"/>
                        </a:cubicBezTo>
                        <a:cubicBezTo>
                          <a:pt x="73819" y="200921"/>
                          <a:pt x="74200" y="201588"/>
                          <a:pt x="74390" y="201874"/>
                        </a:cubicBezTo>
                        <a:cubicBezTo>
                          <a:pt x="74486" y="201969"/>
                          <a:pt x="74486" y="202064"/>
                          <a:pt x="74486" y="202160"/>
                        </a:cubicBezTo>
                        <a:cubicBezTo>
                          <a:pt x="74581" y="202350"/>
                          <a:pt x="74676" y="202541"/>
                          <a:pt x="74771" y="202731"/>
                        </a:cubicBezTo>
                        <a:cubicBezTo>
                          <a:pt x="75914" y="202731"/>
                          <a:pt x="76295" y="203303"/>
                          <a:pt x="76391" y="203874"/>
                        </a:cubicBezTo>
                        <a:cubicBezTo>
                          <a:pt x="76391" y="204160"/>
                          <a:pt x="76676" y="204446"/>
                          <a:pt x="76771" y="204731"/>
                        </a:cubicBezTo>
                        <a:cubicBezTo>
                          <a:pt x="76867" y="204922"/>
                          <a:pt x="76962" y="205112"/>
                          <a:pt x="77057" y="205303"/>
                        </a:cubicBezTo>
                        <a:cubicBezTo>
                          <a:pt x="77153" y="205493"/>
                          <a:pt x="77343" y="205874"/>
                          <a:pt x="77438" y="205874"/>
                        </a:cubicBezTo>
                        <a:cubicBezTo>
                          <a:pt x="77915" y="205779"/>
                          <a:pt x="78296" y="205779"/>
                          <a:pt x="78772" y="206255"/>
                        </a:cubicBezTo>
                        <a:cubicBezTo>
                          <a:pt x="79153" y="206636"/>
                          <a:pt x="79534" y="206732"/>
                          <a:pt x="79629" y="206827"/>
                        </a:cubicBezTo>
                        <a:cubicBezTo>
                          <a:pt x="79915" y="206732"/>
                          <a:pt x="80296" y="206636"/>
                          <a:pt x="80963" y="206922"/>
                        </a:cubicBezTo>
                        <a:cubicBezTo>
                          <a:pt x="81629" y="207208"/>
                          <a:pt x="82010" y="207684"/>
                          <a:pt x="82391" y="208351"/>
                        </a:cubicBezTo>
                        <a:cubicBezTo>
                          <a:pt x="82487" y="208446"/>
                          <a:pt x="82487" y="208541"/>
                          <a:pt x="82487" y="208541"/>
                        </a:cubicBezTo>
                        <a:cubicBezTo>
                          <a:pt x="83153" y="208637"/>
                          <a:pt x="83534" y="209113"/>
                          <a:pt x="83629" y="209780"/>
                        </a:cubicBezTo>
                        <a:cubicBezTo>
                          <a:pt x="84106" y="210065"/>
                          <a:pt x="84487" y="210446"/>
                          <a:pt x="84582" y="210923"/>
                        </a:cubicBezTo>
                        <a:cubicBezTo>
                          <a:pt x="84773" y="211494"/>
                          <a:pt x="84677" y="212066"/>
                          <a:pt x="84296" y="212637"/>
                        </a:cubicBezTo>
                        <a:cubicBezTo>
                          <a:pt x="84773" y="213209"/>
                          <a:pt x="84773" y="213780"/>
                          <a:pt x="84296" y="214447"/>
                        </a:cubicBezTo>
                        <a:cubicBezTo>
                          <a:pt x="84201" y="214542"/>
                          <a:pt x="84106" y="214733"/>
                          <a:pt x="84106" y="214923"/>
                        </a:cubicBezTo>
                        <a:cubicBezTo>
                          <a:pt x="83915" y="215304"/>
                          <a:pt x="83820" y="215590"/>
                          <a:pt x="83534" y="215876"/>
                        </a:cubicBezTo>
                        <a:cubicBezTo>
                          <a:pt x="83439" y="215971"/>
                          <a:pt x="83344" y="216161"/>
                          <a:pt x="83344" y="216447"/>
                        </a:cubicBezTo>
                        <a:cubicBezTo>
                          <a:pt x="83344" y="217209"/>
                          <a:pt x="83344" y="217685"/>
                          <a:pt x="83439" y="217781"/>
                        </a:cubicBezTo>
                        <a:cubicBezTo>
                          <a:pt x="83629" y="218257"/>
                          <a:pt x="83725" y="218638"/>
                          <a:pt x="83344" y="219305"/>
                        </a:cubicBezTo>
                        <a:cubicBezTo>
                          <a:pt x="83344" y="219400"/>
                          <a:pt x="83249" y="219686"/>
                          <a:pt x="83249" y="219781"/>
                        </a:cubicBezTo>
                        <a:cubicBezTo>
                          <a:pt x="83249" y="220257"/>
                          <a:pt x="83153" y="220829"/>
                          <a:pt x="82677" y="221114"/>
                        </a:cubicBezTo>
                        <a:cubicBezTo>
                          <a:pt x="82582" y="221210"/>
                          <a:pt x="82487" y="221210"/>
                          <a:pt x="82391" y="221305"/>
                        </a:cubicBezTo>
                        <a:cubicBezTo>
                          <a:pt x="82010" y="221495"/>
                          <a:pt x="81915" y="221591"/>
                          <a:pt x="81915" y="221686"/>
                        </a:cubicBezTo>
                        <a:cubicBezTo>
                          <a:pt x="81820" y="222734"/>
                          <a:pt x="81153" y="223115"/>
                          <a:pt x="80867" y="223305"/>
                        </a:cubicBezTo>
                        <a:lnTo>
                          <a:pt x="80677" y="223496"/>
                        </a:lnTo>
                        <a:cubicBezTo>
                          <a:pt x="80486" y="223781"/>
                          <a:pt x="80105" y="224353"/>
                          <a:pt x="79438" y="224258"/>
                        </a:cubicBezTo>
                        <a:cubicBezTo>
                          <a:pt x="79058" y="224162"/>
                          <a:pt x="78677" y="224067"/>
                          <a:pt x="78486" y="223781"/>
                        </a:cubicBezTo>
                        <a:lnTo>
                          <a:pt x="78391" y="223877"/>
                        </a:lnTo>
                        <a:lnTo>
                          <a:pt x="77819" y="223591"/>
                        </a:lnTo>
                        <a:cubicBezTo>
                          <a:pt x="77724" y="223591"/>
                          <a:pt x="77724" y="223496"/>
                          <a:pt x="77629" y="223496"/>
                        </a:cubicBezTo>
                        <a:cubicBezTo>
                          <a:pt x="77343" y="223496"/>
                          <a:pt x="76771" y="223496"/>
                          <a:pt x="76295" y="223019"/>
                        </a:cubicBezTo>
                        <a:cubicBezTo>
                          <a:pt x="76200" y="222924"/>
                          <a:pt x="76105" y="222829"/>
                          <a:pt x="76010" y="222734"/>
                        </a:cubicBezTo>
                        <a:cubicBezTo>
                          <a:pt x="76010" y="222734"/>
                          <a:pt x="76010" y="222734"/>
                          <a:pt x="76010" y="222734"/>
                        </a:cubicBezTo>
                        <a:cubicBezTo>
                          <a:pt x="75819" y="222734"/>
                          <a:pt x="75724" y="222734"/>
                          <a:pt x="75438" y="222543"/>
                        </a:cubicBezTo>
                        <a:cubicBezTo>
                          <a:pt x="75438" y="222543"/>
                          <a:pt x="75343" y="222638"/>
                          <a:pt x="75343" y="222638"/>
                        </a:cubicBezTo>
                        <a:lnTo>
                          <a:pt x="75057" y="222924"/>
                        </a:lnTo>
                        <a:lnTo>
                          <a:pt x="74676" y="222924"/>
                        </a:lnTo>
                        <a:cubicBezTo>
                          <a:pt x="74009" y="222924"/>
                          <a:pt x="73724" y="222353"/>
                          <a:pt x="73628" y="222162"/>
                        </a:cubicBezTo>
                        <a:cubicBezTo>
                          <a:pt x="73628" y="222162"/>
                          <a:pt x="73628" y="222067"/>
                          <a:pt x="73628" y="222067"/>
                        </a:cubicBezTo>
                        <a:cubicBezTo>
                          <a:pt x="73533" y="222067"/>
                          <a:pt x="73438" y="221972"/>
                          <a:pt x="73247" y="221972"/>
                        </a:cubicBezTo>
                        <a:cubicBezTo>
                          <a:pt x="73152" y="221972"/>
                          <a:pt x="73152" y="221972"/>
                          <a:pt x="73057" y="221876"/>
                        </a:cubicBezTo>
                        <a:cubicBezTo>
                          <a:pt x="72962" y="222067"/>
                          <a:pt x="72866" y="222353"/>
                          <a:pt x="72676" y="222543"/>
                        </a:cubicBezTo>
                        <a:cubicBezTo>
                          <a:pt x="72390" y="222734"/>
                          <a:pt x="72009" y="222924"/>
                          <a:pt x="71628" y="223019"/>
                        </a:cubicBezTo>
                        <a:cubicBezTo>
                          <a:pt x="71723" y="223400"/>
                          <a:pt x="71819" y="223877"/>
                          <a:pt x="71533" y="224258"/>
                        </a:cubicBezTo>
                        <a:cubicBezTo>
                          <a:pt x="70866" y="225115"/>
                          <a:pt x="69913" y="224353"/>
                          <a:pt x="69628" y="224162"/>
                        </a:cubicBezTo>
                        <a:cubicBezTo>
                          <a:pt x="69628" y="224162"/>
                          <a:pt x="69628" y="224162"/>
                          <a:pt x="69628" y="224162"/>
                        </a:cubicBezTo>
                        <a:cubicBezTo>
                          <a:pt x="69342" y="224162"/>
                          <a:pt x="68961" y="224258"/>
                          <a:pt x="68866" y="224353"/>
                        </a:cubicBezTo>
                        <a:cubicBezTo>
                          <a:pt x="68580" y="224448"/>
                          <a:pt x="68009" y="224639"/>
                          <a:pt x="67723" y="224734"/>
                        </a:cubicBezTo>
                        <a:cubicBezTo>
                          <a:pt x="67437" y="224829"/>
                          <a:pt x="67151" y="224829"/>
                          <a:pt x="66675" y="224924"/>
                        </a:cubicBezTo>
                        <a:cubicBezTo>
                          <a:pt x="66580" y="224924"/>
                          <a:pt x="66580" y="224924"/>
                          <a:pt x="66485" y="225020"/>
                        </a:cubicBezTo>
                        <a:cubicBezTo>
                          <a:pt x="66294" y="225115"/>
                          <a:pt x="66104" y="225305"/>
                          <a:pt x="65818" y="225401"/>
                        </a:cubicBezTo>
                        <a:cubicBezTo>
                          <a:pt x="65627" y="225496"/>
                          <a:pt x="65437" y="225496"/>
                          <a:pt x="65246" y="225591"/>
                        </a:cubicBezTo>
                        <a:cubicBezTo>
                          <a:pt x="65151" y="225591"/>
                          <a:pt x="64961" y="225686"/>
                          <a:pt x="64865" y="225686"/>
                        </a:cubicBezTo>
                        <a:cubicBezTo>
                          <a:pt x="64770" y="225782"/>
                          <a:pt x="64579" y="225972"/>
                          <a:pt x="64484" y="225972"/>
                        </a:cubicBezTo>
                        <a:lnTo>
                          <a:pt x="64103" y="226353"/>
                        </a:lnTo>
                        <a:cubicBezTo>
                          <a:pt x="63341" y="227020"/>
                          <a:pt x="62484" y="226448"/>
                          <a:pt x="62294" y="226258"/>
                        </a:cubicBezTo>
                        <a:cubicBezTo>
                          <a:pt x="62103" y="226067"/>
                          <a:pt x="61913" y="226067"/>
                          <a:pt x="61817" y="226067"/>
                        </a:cubicBezTo>
                        <a:cubicBezTo>
                          <a:pt x="61341" y="226258"/>
                          <a:pt x="59246" y="226639"/>
                          <a:pt x="58579" y="225210"/>
                        </a:cubicBezTo>
                        <a:cubicBezTo>
                          <a:pt x="58484" y="225020"/>
                          <a:pt x="58484" y="224924"/>
                          <a:pt x="58388" y="224829"/>
                        </a:cubicBezTo>
                        <a:cubicBezTo>
                          <a:pt x="58198" y="224924"/>
                          <a:pt x="57912" y="225115"/>
                          <a:pt x="57626" y="225115"/>
                        </a:cubicBezTo>
                        <a:cubicBezTo>
                          <a:pt x="57626" y="225115"/>
                          <a:pt x="57531" y="225115"/>
                          <a:pt x="57436" y="225115"/>
                        </a:cubicBezTo>
                        <a:cubicBezTo>
                          <a:pt x="57245" y="225115"/>
                          <a:pt x="56960" y="225210"/>
                          <a:pt x="56769" y="225210"/>
                        </a:cubicBezTo>
                        <a:cubicBezTo>
                          <a:pt x="56674" y="225401"/>
                          <a:pt x="56674" y="225591"/>
                          <a:pt x="56483" y="225782"/>
                        </a:cubicBezTo>
                        <a:cubicBezTo>
                          <a:pt x="56102" y="226163"/>
                          <a:pt x="55626" y="226163"/>
                          <a:pt x="55340" y="226163"/>
                        </a:cubicBezTo>
                        <a:cubicBezTo>
                          <a:pt x="55150" y="226163"/>
                          <a:pt x="55054" y="226163"/>
                          <a:pt x="55054" y="226258"/>
                        </a:cubicBezTo>
                        <a:cubicBezTo>
                          <a:pt x="54769" y="226353"/>
                          <a:pt x="53912" y="226734"/>
                          <a:pt x="53340" y="225972"/>
                        </a:cubicBezTo>
                        <a:cubicBezTo>
                          <a:pt x="53245" y="225877"/>
                          <a:pt x="53245" y="225877"/>
                          <a:pt x="53245" y="225782"/>
                        </a:cubicBezTo>
                        <a:cubicBezTo>
                          <a:pt x="53150" y="225877"/>
                          <a:pt x="53150" y="225972"/>
                          <a:pt x="53054" y="225972"/>
                        </a:cubicBezTo>
                        <a:lnTo>
                          <a:pt x="52959" y="226163"/>
                        </a:lnTo>
                        <a:cubicBezTo>
                          <a:pt x="52483" y="226829"/>
                          <a:pt x="51626" y="226639"/>
                          <a:pt x="51149" y="226544"/>
                        </a:cubicBezTo>
                        <a:cubicBezTo>
                          <a:pt x="51054" y="226544"/>
                          <a:pt x="50959" y="226544"/>
                          <a:pt x="50863" y="226448"/>
                        </a:cubicBezTo>
                        <a:cubicBezTo>
                          <a:pt x="50673" y="226448"/>
                          <a:pt x="50578" y="226353"/>
                          <a:pt x="50387" y="226353"/>
                        </a:cubicBezTo>
                        <a:lnTo>
                          <a:pt x="50102" y="226353"/>
                        </a:lnTo>
                        <a:cubicBezTo>
                          <a:pt x="49721" y="226544"/>
                          <a:pt x="48863" y="227020"/>
                          <a:pt x="48196" y="226639"/>
                        </a:cubicBezTo>
                        <a:lnTo>
                          <a:pt x="47816" y="226448"/>
                        </a:lnTo>
                        <a:lnTo>
                          <a:pt x="47720" y="225782"/>
                        </a:lnTo>
                        <a:cubicBezTo>
                          <a:pt x="47720" y="225782"/>
                          <a:pt x="47720" y="225782"/>
                          <a:pt x="47720" y="225782"/>
                        </a:cubicBezTo>
                        <a:cubicBezTo>
                          <a:pt x="47530" y="225782"/>
                          <a:pt x="47339" y="225591"/>
                          <a:pt x="47149" y="225401"/>
                        </a:cubicBezTo>
                        <a:cubicBezTo>
                          <a:pt x="47054" y="225305"/>
                          <a:pt x="46958" y="225210"/>
                          <a:pt x="46958" y="225115"/>
                        </a:cubicBezTo>
                        <a:cubicBezTo>
                          <a:pt x="46577" y="225020"/>
                          <a:pt x="46292" y="224924"/>
                          <a:pt x="46101" y="224829"/>
                        </a:cubicBezTo>
                        <a:cubicBezTo>
                          <a:pt x="45815" y="225020"/>
                          <a:pt x="45434" y="225115"/>
                          <a:pt x="44958" y="225020"/>
                        </a:cubicBezTo>
                        <a:lnTo>
                          <a:pt x="44768" y="225020"/>
                        </a:lnTo>
                        <a:cubicBezTo>
                          <a:pt x="44482" y="225020"/>
                          <a:pt x="44482" y="224924"/>
                          <a:pt x="44196" y="225020"/>
                        </a:cubicBezTo>
                        <a:cubicBezTo>
                          <a:pt x="44101" y="225020"/>
                          <a:pt x="44005" y="225115"/>
                          <a:pt x="43910" y="225115"/>
                        </a:cubicBezTo>
                        <a:cubicBezTo>
                          <a:pt x="43529" y="225210"/>
                          <a:pt x="43053" y="225401"/>
                          <a:pt x="42482" y="225115"/>
                        </a:cubicBezTo>
                        <a:cubicBezTo>
                          <a:pt x="42196" y="224924"/>
                          <a:pt x="41815" y="224829"/>
                          <a:pt x="41720" y="224353"/>
                        </a:cubicBezTo>
                        <a:cubicBezTo>
                          <a:pt x="41624" y="223877"/>
                          <a:pt x="42005" y="223591"/>
                          <a:pt x="42101" y="223496"/>
                        </a:cubicBezTo>
                        <a:cubicBezTo>
                          <a:pt x="42101" y="223305"/>
                          <a:pt x="42196" y="223019"/>
                          <a:pt x="42482" y="222638"/>
                        </a:cubicBezTo>
                        <a:cubicBezTo>
                          <a:pt x="42577" y="222543"/>
                          <a:pt x="42672" y="222448"/>
                          <a:pt x="42672" y="222448"/>
                        </a:cubicBezTo>
                        <a:cubicBezTo>
                          <a:pt x="42672" y="222448"/>
                          <a:pt x="42672" y="222353"/>
                          <a:pt x="42672" y="222353"/>
                        </a:cubicBezTo>
                        <a:cubicBezTo>
                          <a:pt x="42196" y="222257"/>
                          <a:pt x="41815" y="221972"/>
                          <a:pt x="41720" y="221591"/>
                        </a:cubicBezTo>
                        <a:cubicBezTo>
                          <a:pt x="41434" y="221686"/>
                          <a:pt x="41243" y="221686"/>
                          <a:pt x="40958" y="221591"/>
                        </a:cubicBezTo>
                        <a:lnTo>
                          <a:pt x="40577" y="221400"/>
                        </a:lnTo>
                        <a:lnTo>
                          <a:pt x="40291" y="220638"/>
                        </a:lnTo>
                        <a:cubicBezTo>
                          <a:pt x="40100" y="220543"/>
                          <a:pt x="39910" y="220448"/>
                          <a:pt x="39624" y="220257"/>
                        </a:cubicBezTo>
                        <a:cubicBezTo>
                          <a:pt x="39434" y="220067"/>
                          <a:pt x="39338" y="219971"/>
                          <a:pt x="39338" y="219971"/>
                        </a:cubicBezTo>
                        <a:cubicBezTo>
                          <a:pt x="39053" y="219971"/>
                          <a:pt x="38576" y="219971"/>
                          <a:pt x="38195" y="219590"/>
                        </a:cubicBezTo>
                        <a:cubicBezTo>
                          <a:pt x="38005" y="219400"/>
                          <a:pt x="37814" y="219114"/>
                          <a:pt x="37910" y="218638"/>
                        </a:cubicBezTo>
                        <a:cubicBezTo>
                          <a:pt x="37910" y="218257"/>
                          <a:pt x="38100" y="217876"/>
                          <a:pt x="38291" y="217590"/>
                        </a:cubicBezTo>
                        <a:cubicBezTo>
                          <a:pt x="38195" y="217495"/>
                          <a:pt x="38100" y="217304"/>
                          <a:pt x="38005" y="217019"/>
                        </a:cubicBezTo>
                        <a:cubicBezTo>
                          <a:pt x="38005" y="216828"/>
                          <a:pt x="37910" y="216638"/>
                          <a:pt x="37910" y="216542"/>
                        </a:cubicBezTo>
                        <a:cubicBezTo>
                          <a:pt x="36957" y="216923"/>
                          <a:pt x="36386" y="216352"/>
                          <a:pt x="36100" y="216066"/>
                        </a:cubicBezTo>
                        <a:cubicBezTo>
                          <a:pt x="36004" y="215971"/>
                          <a:pt x="35909" y="215780"/>
                          <a:pt x="35909" y="215685"/>
                        </a:cubicBezTo>
                        <a:lnTo>
                          <a:pt x="35814" y="215685"/>
                        </a:lnTo>
                        <a:cubicBezTo>
                          <a:pt x="35528" y="215590"/>
                          <a:pt x="35433" y="215590"/>
                          <a:pt x="35243" y="215590"/>
                        </a:cubicBezTo>
                        <a:cubicBezTo>
                          <a:pt x="34480" y="215876"/>
                          <a:pt x="33909" y="215876"/>
                          <a:pt x="33528" y="215495"/>
                        </a:cubicBezTo>
                        <a:cubicBezTo>
                          <a:pt x="33338" y="215304"/>
                          <a:pt x="33147" y="215114"/>
                          <a:pt x="33147" y="214828"/>
                        </a:cubicBezTo>
                        <a:cubicBezTo>
                          <a:pt x="32766" y="215399"/>
                          <a:pt x="32385" y="216257"/>
                          <a:pt x="32385" y="216542"/>
                        </a:cubicBezTo>
                        <a:lnTo>
                          <a:pt x="32385" y="216923"/>
                        </a:lnTo>
                        <a:cubicBezTo>
                          <a:pt x="32385" y="217781"/>
                          <a:pt x="32480" y="218828"/>
                          <a:pt x="31623" y="219114"/>
                        </a:cubicBezTo>
                        <a:cubicBezTo>
                          <a:pt x="31337" y="219209"/>
                          <a:pt x="31052" y="219209"/>
                          <a:pt x="30861" y="219114"/>
                        </a:cubicBezTo>
                        <a:cubicBezTo>
                          <a:pt x="30956" y="219590"/>
                          <a:pt x="31052" y="220257"/>
                          <a:pt x="30385" y="220543"/>
                        </a:cubicBezTo>
                        <a:cubicBezTo>
                          <a:pt x="29528" y="221019"/>
                          <a:pt x="28956" y="220257"/>
                          <a:pt x="28575" y="219971"/>
                        </a:cubicBezTo>
                        <a:cubicBezTo>
                          <a:pt x="28575" y="219971"/>
                          <a:pt x="28575" y="219971"/>
                          <a:pt x="28575" y="219971"/>
                        </a:cubicBezTo>
                        <a:cubicBezTo>
                          <a:pt x="28575" y="220067"/>
                          <a:pt x="28480" y="220162"/>
                          <a:pt x="28480" y="220257"/>
                        </a:cubicBezTo>
                        <a:cubicBezTo>
                          <a:pt x="28289" y="220733"/>
                          <a:pt x="28004" y="221305"/>
                          <a:pt x="27623" y="221686"/>
                        </a:cubicBezTo>
                        <a:cubicBezTo>
                          <a:pt x="27623" y="221686"/>
                          <a:pt x="27623" y="221876"/>
                          <a:pt x="27527" y="221972"/>
                        </a:cubicBezTo>
                        <a:cubicBezTo>
                          <a:pt x="27527" y="222162"/>
                          <a:pt x="27432" y="222448"/>
                          <a:pt x="27337" y="222638"/>
                        </a:cubicBezTo>
                        <a:cubicBezTo>
                          <a:pt x="27146" y="223019"/>
                          <a:pt x="26861" y="223305"/>
                          <a:pt x="26384" y="223591"/>
                        </a:cubicBezTo>
                        <a:cubicBezTo>
                          <a:pt x="26099" y="223781"/>
                          <a:pt x="25718" y="223877"/>
                          <a:pt x="25337" y="223877"/>
                        </a:cubicBezTo>
                        <a:cubicBezTo>
                          <a:pt x="25337" y="224162"/>
                          <a:pt x="25241" y="224448"/>
                          <a:pt x="25146" y="224734"/>
                        </a:cubicBezTo>
                        <a:cubicBezTo>
                          <a:pt x="25146" y="224734"/>
                          <a:pt x="25146" y="224829"/>
                          <a:pt x="25051" y="224829"/>
                        </a:cubicBezTo>
                        <a:lnTo>
                          <a:pt x="25146" y="225020"/>
                        </a:lnTo>
                        <a:lnTo>
                          <a:pt x="25051" y="225496"/>
                        </a:lnTo>
                        <a:cubicBezTo>
                          <a:pt x="24860" y="225877"/>
                          <a:pt x="24575" y="226067"/>
                          <a:pt x="24289" y="226163"/>
                        </a:cubicBezTo>
                        <a:lnTo>
                          <a:pt x="24289" y="226163"/>
                        </a:lnTo>
                        <a:cubicBezTo>
                          <a:pt x="24289" y="226258"/>
                          <a:pt x="24575" y="226448"/>
                          <a:pt x="25432" y="226925"/>
                        </a:cubicBezTo>
                        <a:cubicBezTo>
                          <a:pt x="26194" y="227306"/>
                          <a:pt x="26384" y="227782"/>
                          <a:pt x="26479" y="228163"/>
                        </a:cubicBezTo>
                        <a:cubicBezTo>
                          <a:pt x="26479" y="228163"/>
                          <a:pt x="26479" y="228163"/>
                          <a:pt x="26670" y="228258"/>
                        </a:cubicBezTo>
                        <a:cubicBezTo>
                          <a:pt x="26765" y="228353"/>
                          <a:pt x="26861" y="228449"/>
                          <a:pt x="27051" y="228544"/>
                        </a:cubicBezTo>
                        <a:cubicBezTo>
                          <a:pt x="27432" y="228925"/>
                          <a:pt x="27527" y="229496"/>
                          <a:pt x="27146" y="229877"/>
                        </a:cubicBezTo>
                        <a:cubicBezTo>
                          <a:pt x="26765" y="230354"/>
                          <a:pt x="26099" y="230449"/>
                          <a:pt x="25527" y="230068"/>
                        </a:cubicBezTo>
                        <a:cubicBezTo>
                          <a:pt x="25337" y="229973"/>
                          <a:pt x="25146" y="229782"/>
                          <a:pt x="24955" y="229592"/>
                        </a:cubicBezTo>
                        <a:cubicBezTo>
                          <a:pt x="24955" y="229687"/>
                          <a:pt x="24955" y="229687"/>
                          <a:pt x="24955" y="229782"/>
                        </a:cubicBezTo>
                        <a:cubicBezTo>
                          <a:pt x="24955" y="229973"/>
                          <a:pt x="25051" y="230163"/>
                          <a:pt x="25051" y="230258"/>
                        </a:cubicBezTo>
                        <a:cubicBezTo>
                          <a:pt x="25051" y="230544"/>
                          <a:pt x="25051" y="230830"/>
                          <a:pt x="25051" y="231116"/>
                        </a:cubicBezTo>
                        <a:lnTo>
                          <a:pt x="25051" y="231497"/>
                        </a:lnTo>
                        <a:cubicBezTo>
                          <a:pt x="25051" y="231973"/>
                          <a:pt x="24860" y="232449"/>
                          <a:pt x="24575" y="232830"/>
                        </a:cubicBezTo>
                        <a:cubicBezTo>
                          <a:pt x="24479" y="233021"/>
                          <a:pt x="24384" y="233211"/>
                          <a:pt x="24289" y="233497"/>
                        </a:cubicBezTo>
                        <a:cubicBezTo>
                          <a:pt x="24194" y="233687"/>
                          <a:pt x="24289" y="233973"/>
                          <a:pt x="24384" y="234259"/>
                        </a:cubicBezTo>
                        <a:cubicBezTo>
                          <a:pt x="24479" y="234545"/>
                          <a:pt x="24575" y="234926"/>
                          <a:pt x="24479" y="235211"/>
                        </a:cubicBezTo>
                        <a:cubicBezTo>
                          <a:pt x="24479" y="235116"/>
                          <a:pt x="24575" y="235307"/>
                          <a:pt x="24575" y="235402"/>
                        </a:cubicBezTo>
                        <a:cubicBezTo>
                          <a:pt x="24670" y="235592"/>
                          <a:pt x="24765" y="235878"/>
                          <a:pt x="24765" y="236164"/>
                        </a:cubicBezTo>
                        <a:cubicBezTo>
                          <a:pt x="24765" y="236259"/>
                          <a:pt x="24765" y="236354"/>
                          <a:pt x="24860" y="236450"/>
                        </a:cubicBezTo>
                        <a:cubicBezTo>
                          <a:pt x="25622" y="236735"/>
                          <a:pt x="26003" y="237116"/>
                          <a:pt x="25908" y="237688"/>
                        </a:cubicBezTo>
                        <a:cubicBezTo>
                          <a:pt x="25813" y="238640"/>
                          <a:pt x="24670" y="239212"/>
                          <a:pt x="24670" y="239212"/>
                        </a:cubicBezTo>
                        <a:cubicBezTo>
                          <a:pt x="24003" y="239498"/>
                          <a:pt x="23336" y="239783"/>
                          <a:pt x="22765" y="239307"/>
                        </a:cubicBezTo>
                        <a:lnTo>
                          <a:pt x="22670" y="239212"/>
                        </a:lnTo>
                        <a:cubicBezTo>
                          <a:pt x="22574" y="239307"/>
                          <a:pt x="22479" y="239402"/>
                          <a:pt x="22384" y="239498"/>
                        </a:cubicBezTo>
                        <a:cubicBezTo>
                          <a:pt x="22288" y="239593"/>
                          <a:pt x="22288" y="239593"/>
                          <a:pt x="22288" y="239688"/>
                        </a:cubicBezTo>
                        <a:cubicBezTo>
                          <a:pt x="22288" y="239974"/>
                          <a:pt x="22098" y="240260"/>
                          <a:pt x="21812" y="240545"/>
                        </a:cubicBezTo>
                        <a:cubicBezTo>
                          <a:pt x="21717" y="240736"/>
                          <a:pt x="21527" y="240831"/>
                          <a:pt x="21527" y="241022"/>
                        </a:cubicBezTo>
                        <a:cubicBezTo>
                          <a:pt x="21527" y="241212"/>
                          <a:pt x="21431" y="241403"/>
                          <a:pt x="21431" y="241498"/>
                        </a:cubicBezTo>
                        <a:cubicBezTo>
                          <a:pt x="21336" y="241974"/>
                          <a:pt x="21241" y="242546"/>
                          <a:pt x="20955" y="243117"/>
                        </a:cubicBezTo>
                        <a:cubicBezTo>
                          <a:pt x="20669" y="243689"/>
                          <a:pt x="20669" y="244070"/>
                          <a:pt x="20669" y="244355"/>
                        </a:cubicBezTo>
                        <a:cubicBezTo>
                          <a:pt x="20669" y="245022"/>
                          <a:pt x="20193" y="245594"/>
                          <a:pt x="19717" y="245975"/>
                        </a:cubicBezTo>
                        <a:cubicBezTo>
                          <a:pt x="19621" y="246070"/>
                          <a:pt x="19526" y="246260"/>
                          <a:pt x="19526" y="246641"/>
                        </a:cubicBezTo>
                        <a:cubicBezTo>
                          <a:pt x="19526" y="246737"/>
                          <a:pt x="19526" y="246832"/>
                          <a:pt x="19526" y="246927"/>
                        </a:cubicBezTo>
                        <a:cubicBezTo>
                          <a:pt x="19526" y="247213"/>
                          <a:pt x="19717" y="247975"/>
                          <a:pt x="18955" y="248451"/>
                        </a:cubicBezTo>
                        <a:cubicBezTo>
                          <a:pt x="18955" y="248642"/>
                          <a:pt x="18955" y="248642"/>
                          <a:pt x="18955" y="248737"/>
                        </a:cubicBezTo>
                        <a:cubicBezTo>
                          <a:pt x="19050" y="249118"/>
                          <a:pt x="19241" y="250070"/>
                          <a:pt x="18098" y="250547"/>
                        </a:cubicBezTo>
                        <a:cubicBezTo>
                          <a:pt x="17526" y="250832"/>
                          <a:pt x="17431" y="250928"/>
                          <a:pt x="17336" y="251023"/>
                        </a:cubicBezTo>
                        <a:cubicBezTo>
                          <a:pt x="17336" y="251690"/>
                          <a:pt x="16859" y="252071"/>
                          <a:pt x="16574" y="252261"/>
                        </a:cubicBezTo>
                        <a:cubicBezTo>
                          <a:pt x="16383" y="252452"/>
                          <a:pt x="16193" y="252737"/>
                          <a:pt x="16002" y="253023"/>
                        </a:cubicBezTo>
                        <a:cubicBezTo>
                          <a:pt x="15716" y="253404"/>
                          <a:pt x="15430" y="253785"/>
                          <a:pt x="15335" y="253976"/>
                        </a:cubicBezTo>
                        <a:cubicBezTo>
                          <a:pt x="15050" y="254261"/>
                          <a:pt x="14573" y="254547"/>
                          <a:pt x="14097" y="254833"/>
                        </a:cubicBezTo>
                        <a:cubicBezTo>
                          <a:pt x="14383" y="255023"/>
                          <a:pt x="14764" y="255500"/>
                          <a:pt x="14669" y="256071"/>
                        </a:cubicBezTo>
                        <a:cubicBezTo>
                          <a:pt x="14573" y="257119"/>
                          <a:pt x="14097" y="257690"/>
                          <a:pt x="13430" y="257690"/>
                        </a:cubicBezTo>
                        <a:cubicBezTo>
                          <a:pt x="13430" y="257786"/>
                          <a:pt x="13335" y="257881"/>
                          <a:pt x="13335" y="258071"/>
                        </a:cubicBezTo>
                        <a:cubicBezTo>
                          <a:pt x="13335" y="258357"/>
                          <a:pt x="13335" y="258548"/>
                          <a:pt x="13240" y="258738"/>
                        </a:cubicBezTo>
                        <a:lnTo>
                          <a:pt x="13240" y="258929"/>
                        </a:lnTo>
                        <a:cubicBezTo>
                          <a:pt x="13621" y="259310"/>
                          <a:pt x="13811" y="259691"/>
                          <a:pt x="13811" y="260167"/>
                        </a:cubicBezTo>
                        <a:cubicBezTo>
                          <a:pt x="13811" y="260548"/>
                          <a:pt x="13621" y="260834"/>
                          <a:pt x="13240" y="261119"/>
                        </a:cubicBezTo>
                        <a:lnTo>
                          <a:pt x="13145" y="261215"/>
                        </a:lnTo>
                        <a:cubicBezTo>
                          <a:pt x="13145" y="261977"/>
                          <a:pt x="12763" y="262358"/>
                          <a:pt x="12573" y="262548"/>
                        </a:cubicBezTo>
                        <a:lnTo>
                          <a:pt x="12478" y="262739"/>
                        </a:lnTo>
                        <a:cubicBezTo>
                          <a:pt x="12383" y="262834"/>
                          <a:pt x="12383" y="263024"/>
                          <a:pt x="12287" y="263120"/>
                        </a:cubicBezTo>
                        <a:cubicBezTo>
                          <a:pt x="12954" y="264167"/>
                          <a:pt x="12573" y="264644"/>
                          <a:pt x="12287" y="264929"/>
                        </a:cubicBezTo>
                        <a:cubicBezTo>
                          <a:pt x="12097" y="265120"/>
                          <a:pt x="11716" y="265310"/>
                          <a:pt x="11525" y="265310"/>
                        </a:cubicBezTo>
                        <a:cubicBezTo>
                          <a:pt x="11335" y="265406"/>
                          <a:pt x="11144" y="265501"/>
                          <a:pt x="10954" y="265501"/>
                        </a:cubicBezTo>
                        <a:cubicBezTo>
                          <a:pt x="10954" y="265501"/>
                          <a:pt x="10954" y="265501"/>
                          <a:pt x="10859" y="265501"/>
                        </a:cubicBezTo>
                        <a:cubicBezTo>
                          <a:pt x="10668" y="265882"/>
                          <a:pt x="10287" y="266358"/>
                          <a:pt x="10001" y="266644"/>
                        </a:cubicBezTo>
                        <a:cubicBezTo>
                          <a:pt x="9716" y="266930"/>
                          <a:pt x="9239" y="267025"/>
                          <a:pt x="8763" y="266930"/>
                        </a:cubicBezTo>
                        <a:cubicBezTo>
                          <a:pt x="8192" y="266834"/>
                          <a:pt x="7620" y="266453"/>
                          <a:pt x="7239" y="265977"/>
                        </a:cubicBezTo>
                        <a:cubicBezTo>
                          <a:pt x="7239" y="265977"/>
                          <a:pt x="7239" y="265977"/>
                          <a:pt x="7239" y="265977"/>
                        </a:cubicBezTo>
                        <a:cubicBezTo>
                          <a:pt x="7144" y="266453"/>
                          <a:pt x="6858" y="266739"/>
                          <a:pt x="6572" y="266930"/>
                        </a:cubicBezTo>
                        <a:cubicBezTo>
                          <a:pt x="6477" y="267025"/>
                          <a:pt x="6382" y="267120"/>
                          <a:pt x="6382" y="267120"/>
                        </a:cubicBezTo>
                        <a:cubicBezTo>
                          <a:pt x="5905" y="267882"/>
                          <a:pt x="5144" y="268358"/>
                          <a:pt x="4477" y="268263"/>
                        </a:cubicBezTo>
                        <a:cubicBezTo>
                          <a:pt x="4096" y="268168"/>
                          <a:pt x="3810" y="267977"/>
                          <a:pt x="3715" y="267787"/>
                        </a:cubicBezTo>
                        <a:cubicBezTo>
                          <a:pt x="3429" y="268263"/>
                          <a:pt x="2953" y="268454"/>
                          <a:pt x="2667" y="268549"/>
                        </a:cubicBezTo>
                        <a:cubicBezTo>
                          <a:pt x="2572" y="268644"/>
                          <a:pt x="2477" y="268644"/>
                          <a:pt x="2381" y="268739"/>
                        </a:cubicBezTo>
                        <a:cubicBezTo>
                          <a:pt x="1429" y="267977"/>
                          <a:pt x="1334" y="267977"/>
                          <a:pt x="1238" y="268168"/>
                        </a:cubicBezTo>
                        <a:close/>
                        <a:moveTo>
                          <a:pt x="10287" y="261024"/>
                        </a:moveTo>
                        <a:cubicBezTo>
                          <a:pt x="10192" y="261024"/>
                          <a:pt x="10192" y="261119"/>
                          <a:pt x="10096" y="261215"/>
                        </a:cubicBezTo>
                        <a:lnTo>
                          <a:pt x="10954" y="261405"/>
                        </a:lnTo>
                        <a:lnTo>
                          <a:pt x="10287" y="261024"/>
                        </a:lnTo>
                        <a:close/>
                        <a:moveTo>
                          <a:pt x="17240" y="246260"/>
                        </a:moveTo>
                        <a:cubicBezTo>
                          <a:pt x="17240" y="246260"/>
                          <a:pt x="17240" y="246260"/>
                          <a:pt x="17240" y="246260"/>
                        </a:cubicBezTo>
                        <a:cubicBezTo>
                          <a:pt x="17240" y="246260"/>
                          <a:pt x="17240" y="246260"/>
                          <a:pt x="17240" y="246260"/>
                        </a:cubicBezTo>
                        <a:close/>
                        <a:moveTo>
                          <a:pt x="22193" y="236069"/>
                        </a:moveTo>
                        <a:cubicBezTo>
                          <a:pt x="22193" y="236069"/>
                          <a:pt x="22193" y="236164"/>
                          <a:pt x="22193" y="236164"/>
                        </a:cubicBezTo>
                        <a:lnTo>
                          <a:pt x="22193" y="236164"/>
                        </a:lnTo>
                        <a:lnTo>
                          <a:pt x="22193" y="236069"/>
                        </a:lnTo>
                        <a:close/>
                        <a:moveTo>
                          <a:pt x="22384" y="224639"/>
                        </a:moveTo>
                        <a:cubicBezTo>
                          <a:pt x="22384" y="224639"/>
                          <a:pt x="22384" y="224639"/>
                          <a:pt x="22384" y="224639"/>
                        </a:cubicBezTo>
                        <a:cubicBezTo>
                          <a:pt x="22384" y="224639"/>
                          <a:pt x="22384" y="224639"/>
                          <a:pt x="22384" y="224639"/>
                        </a:cubicBezTo>
                        <a:close/>
                        <a:moveTo>
                          <a:pt x="23908" y="224258"/>
                        </a:moveTo>
                        <a:cubicBezTo>
                          <a:pt x="23908" y="224258"/>
                          <a:pt x="23908" y="224258"/>
                          <a:pt x="23908" y="224258"/>
                        </a:cubicBezTo>
                        <a:cubicBezTo>
                          <a:pt x="23908" y="224258"/>
                          <a:pt x="23908" y="224258"/>
                          <a:pt x="23908" y="224258"/>
                        </a:cubicBezTo>
                        <a:close/>
                        <a:moveTo>
                          <a:pt x="55721" y="223496"/>
                        </a:moveTo>
                        <a:lnTo>
                          <a:pt x="55721" y="223496"/>
                        </a:lnTo>
                        <a:lnTo>
                          <a:pt x="55721" y="223496"/>
                        </a:lnTo>
                        <a:close/>
                        <a:moveTo>
                          <a:pt x="56102" y="223400"/>
                        </a:moveTo>
                        <a:cubicBezTo>
                          <a:pt x="56102" y="223400"/>
                          <a:pt x="56102" y="223400"/>
                          <a:pt x="56102" y="223400"/>
                        </a:cubicBezTo>
                        <a:cubicBezTo>
                          <a:pt x="56102" y="223400"/>
                          <a:pt x="56102" y="223400"/>
                          <a:pt x="56102" y="223400"/>
                        </a:cubicBezTo>
                        <a:close/>
                        <a:moveTo>
                          <a:pt x="72866" y="221591"/>
                        </a:moveTo>
                        <a:cubicBezTo>
                          <a:pt x="72866" y="221591"/>
                          <a:pt x="72866" y="221591"/>
                          <a:pt x="72866" y="221591"/>
                        </a:cubicBezTo>
                        <a:cubicBezTo>
                          <a:pt x="72866" y="221591"/>
                          <a:pt x="72866" y="221591"/>
                          <a:pt x="72866" y="221591"/>
                        </a:cubicBezTo>
                        <a:close/>
                        <a:moveTo>
                          <a:pt x="40196" y="219209"/>
                        </a:moveTo>
                        <a:cubicBezTo>
                          <a:pt x="40196" y="219209"/>
                          <a:pt x="40196" y="219209"/>
                          <a:pt x="40196" y="219209"/>
                        </a:cubicBezTo>
                        <a:cubicBezTo>
                          <a:pt x="40196" y="219209"/>
                          <a:pt x="40196" y="219209"/>
                          <a:pt x="40196" y="219209"/>
                        </a:cubicBezTo>
                        <a:close/>
                        <a:moveTo>
                          <a:pt x="82391" y="213304"/>
                        </a:moveTo>
                        <a:cubicBezTo>
                          <a:pt x="82391" y="213304"/>
                          <a:pt x="82391" y="213304"/>
                          <a:pt x="82391" y="213304"/>
                        </a:cubicBezTo>
                        <a:cubicBezTo>
                          <a:pt x="82391" y="213304"/>
                          <a:pt x="82391" y="213304"/>
                          <a:pt x="82391" y="213304"/>
                        </a:cubicBezTo>
                        <a:close/>
                        <a:moveTo>
                          <a:pt x="98584" y="183014"/>
                        </a:moveTo>
                        <a:cubicBezTo>
                          <a:pt x="98584" y="183014"/>
                          <a:pt x="98584" y="183014"/>
                          <a:pt x="98584" y="183014"/>
                        </a:cubicBezTo>
                        <a:cubicBezTo>
                          <a:pt x="98584" y="183014"/>
                          <a:pt x="98584" y="183014"/>
                          <a:pt x="98584" y="183014"/>
                        </a:cubicBezTo>
                        <a:close/>
                        <a:moveTo>
                          <a:pt x="100489" y="179395"/>
                        </a:moveTo>
                        <a:cubicBezTo>
                          <a:pt x="100489" y="179395"/>
                          <a:pt x="100489" y="179490"/>
                          <a:pt x="100584" y="179490"/>
                        </a:cubicBezTo>
                        <a:lnTo>
                          <a:pt x="100870" y="179204"/>
                        </a:lnTo>
                        <a:cubicBezTo>
                          <a:pt x="100679" y="179300"/>
                          <a:pt x="100489" y="179395"/>
                          <a:pt x="100489" y="179395"/>
                        </a:cubicBezTo>
                        <a:close/>
                        <a:moveTo>
                          <a:pt x="101060" y="178919"/>
                        </a:moveTo>
                        <a:lnTo>
                          <a:pt x="100584" y="179300"/>
                        </a:lnTo>
                        <a:cubicBezTo>
                          <a:pt x="100679" y="179300"/>
                          <a:pt x="100679" y="179300"/>
                          <a:pt x="100775" y="179300"/>
                        </a:cubicBezTo>
                        <a:lnTo>
                          <a:pt x="101060" y="178919"/>
                        </a:lnTo>
                        <a:close/>
                        <a:moveTo>
                          <a:pt x="104775" y="171394"/>
                        </a:moveTo>
                        <a:lnTo>
                          <a:pt x="104870" y="171584"/>
                        </a:lnTo>
                        <a:cubicBezTo>
                          <a:pt x="104966" y="171584"/>
                          <a:pt x="104966" y="171489"/>
                          <a:pt x="105061" y="171489"/>
                        </a:cubicBezTo>
                        <a:lnTo>
                          <a:pt x="104966" y="171299"/>
                        </a:lnTo>
                        <a:cubicBezTo>
                          <a:pt x="104870" y="171299"/>
                          <a:pt x="104870" y="171299"/>
                          <a:pt x="104775" y="171394"/>
                        </a:cubicBezTo>
                        <a:lnTo>
                          <a:pt x="104775" y="171394"/>
                        </a:lnTo>
                        <a:close/>
                        <a:moveTo>
                          <a:pt x="104585" y="170822"/>
                        </a:moveTo>
                        <a:lnTo>
                          <a:pt x="104680" y="171203"/>
                        </a:lnTo>
                        <a:cubicBezTo>
                          <a:pt x="104680" y="171203"/>
                          <a:pt x="104775" y="171203"/>
                          <a:pt x="104775" y="171108"/>
                        </a:cubicBezTo>
                        <a:lnTo>
                          <a:pt x="104585" y="170822"/>
                        </a:lnTo>
                        <a:close/>
                        <a:moveTo>
                          <a:pt x="105632" y="165203"/>
                        </a:moveTo>
                        <a:lnTo>
                          <a:pt x="105632" y="165203"/>
                        </a:lnTo>
                        <a:cubicBezTo>
                          <a:pt x="105632" y="165203"/>
                          <a:pt x="105632" y="165203"/>
                          <a:pt x="105632" y="165203"/>
                        </a:cubicBezTo>
                        <a:close/>
                        <a:moveTo>
                          <a:pt x="115729" y="162155"/>
                        </a:moveTo>
                        <a:lnTo>
                          <a:pt x="116300" y="162631"/>
                        </a:lnTo>
                        <a:cubicBezTo>
                          <a:pt x="116396" y="162536"/>
                          <a:pt x="116396" y="162536"/>
                          <a:pt x="116396" y="162440"/>
                        </a:cubicBezTo>
                        <a:lnTo>
                          <a:pt x="115729" y="162155"/>
                        </a:lnTo>
                        <a:cubicBezTo>
                          <a:pt x="115824" y="162155"/>
                          <a:pt x="115824" y="162250"/>
                          <a:pt x="115729" y="162155"/>
                        </a:cubicBezTo>
                        <a:cubicBezTo>
                          <a:pt x="115824" y="162250"/>
                          <a:pt x="115824" y="162155"/>
                          <a:pt x="115729" y="162155"/>
                        </a:cubicBezTo>
                        <a:close/>
                        <a:moveTo>
                          <a:pt x="107537" y="162631"/>
                        </a:moveTo>
                        <a:lnTo>
                          <a:pt x="107537" y="162631"/>
                        </a:lnTo>
                        <a:cubicBezTo>
                          <a:pt x="107537" y="162631"/>
                          <a:pt x="107537" y="162631"/>
                          <a:pt x="107537" y="162631"/>
                        </a:cubicBezTo>
                        <a:cubicBezTo>
                          <a:pt x="107537" y="162631"/>
                          <a:pt x="107537" y="162631"/>
                          <a:pt x="107537" y="162631"/>
                        </a:cubicBezTo>
                        <a:close/>
                        <a:moveTo>
                          <a:pt x="107537" y="162345"/>
                        </a:moveTo>
                        <a:cubicBezTo>
                          <a:pt x="107537" y="162345"/>
                          <a:pt x="107537" y="162345"/>
                          <a:pt x="107537" y="162345"/>
                        </a:cubicBezTo>
                        <a:cubicBezTo>
                          <a:pt x="107537" y="162345"/>
                          <a:pt x="107537" y="162345"/>
                          <a:pt x="107537" y="162345"/>
                        </a:cubicBezTo>
                        <a:close/>
                        <a:moveTo>
                          <a:pt x="118301" y="148248"/>
                        </a:moveTo>
                        <a:cubicBezTo>
                          <a:pt x="118301" y="148248"/>
                          <a:pt x="118301" y="148248"/>
                          <a:pt x="118301" y="148248"/>
                        </a:cubicBezTo>
                        <a:cubicBezTo>
                          <a:pt x="118301" y="148248"/>
                          <a:pt x="118301" y="148248"/>
                          <a:pt x="118301" y="148248"/>
                        </a:cubicBezTo>
                        <a:close/>
                        <a:moveTo>
                          <a:pt x="118586" y="146343"/>
                        </a:moveTo>
                        <a:cubicBezTo>
                          <a:pt x="118586" y="146343"/>
                          <a:pt x="118586" y="146343"/>
                          <a:pt x="118586" y="146343"/>
                        </a:cubicBezTo>
                        <a:cubicBezTo>
                          <a:pt x="118586" y="146343"/>
                          <a:pt x="118586" y="146343"/>
                          <a:pt x="118586" y="146343"/>
                        </a:cubicBezTo>
                        <a:close/>
                        <a:moveTo>
                          <a:pt x="118015" y="132913"/>
                        </a:moveTo>
                        <a:cubicBezTo>
                          <a:pt x="118015" y="132913"/>
                          <a:pt x="118015" y="132913"/>
                          <a:pt x="118015" y="132913"/>
                        </a:cubicBezTo>
                        <a:cubicBezTo>
                          <a:pt x="118015" y="132913"/>
                          <a:pt x="118015" y="132913"/>
                          <a:pt x="118015" y="132913"/>
                        </a:cubicBez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69" name="任意多边形: 形状 2068"/>
                  <p:cNvSpPr/>
                  <p:nvPr/>
                </p:nvSpPr>
                <p:spPr>
                  <a:xfrm>
                    <a:off x="6593109" y="4259484"/>
                    <a:ext cx="31623" cy="22859"/>
                  </a:xfrm>
                  <a:custGeom>
                    <a:avLst/>
                    <a:gdLst>
                      <a:gd name="connsiteX0" fmla="*/ 5905 w 31623"/>
                      <a:gd name="connsiteY0" fmla="*/ 22860 h 22859"/>
                      <a:gd name="connsiteX1" fmla="*/ 953 w 31623"/>
                      <a:gd name="connsiteY1" fmla="*/ 21622 h 22859"/>
                      <a:gd name="connsiteX2" fmla="*/ 1810 w 31623"/>
                      <a:gd name="connsiteY2" fmla="*/ 20574 h 22859"/>
                      <a:gd name="connsiteX3" fmla="*/ 5905 w 31623"/>
                      <a:gd name="connsiteY3" fmla="*/ 21526 h 22859"/>
                      <a:gd name="connsiteX4" fmla="*/ 7811 w 31623"/>
                      <a:gd name="connsiteY4" fmla="*/ 21431 h 22859"/>
                      <a:gd name="connsiteX5" fmla="*/ 10668 w 31623"/>
                      <a:gd name="connsiteY5" fmla="*/ 21146 h 22859"/>
                      <a:gd name="connsiteX6" fmla="*/ 10763 w 31623"/>
                      <a:gd name="connsiteY6" fmla="*/ 22479 h 22859"/>
                      <a:gd name="connsiteX7" fmla="*/ 7906 w 31623"/>
                      <a:gd name="connsiteY7" fmla="*/ 22670 h 22859"/>
                      <a:gd name="connsiteX8" fmla="*/ 5905 w 31623"/>
                      <a:gd name="connsiteY8" fmla="*/ 22860 h 22859"/>
                      <a:gd name="connsiteX9" fmla="*/ 13525 w 31623"/>
                      <a:gd name="connsiteY9" fmla="*/ 22288 h 22859"/>
                      <a:gd name="connsiteX10" fmla="*/ 13430 w 31623"/>
                      <a:gd name="connsiteY10" fmla="*/ 20955 h 22859"/>
                      <a:gd name="connsiteX11" fmla="*/ 17526 w 31623"/>
                      <a:gd name="connsiteY11" fmla="*/ 20669 h 22859"/>
                      <a:gd name="connsiteX12" fmla="*/ 17621 w 31623"/>
                      <a:gd name="connsiteY12" fmla="*/ 22003 h 22859"/>
                      <a:gd name="connsiteX13" fmla="*/ 13525 w 31623"/>
                      <a:gd name="connsiteY13" fmla="*/ 22288 h 22859"/>
                      <a:gd name="connsiteX14" fmla="*/ 20288 w 31623"/>
                      <a:gd name="connsiteY14" fmla="*/ 21717 h 22859"/>
                      <a:gd name="connsiteX15" fmla="*/ 20193 w 31623"/>
                      <a:gd name="connsiteY15" fmla="*/ 20383 h 22859"/>
                      <a:gd name="connsiteX16" fmla="*/ 29718 w 31623"/>
                      <a:gd name="connsiteY16" fmla="*/ 19717 h 22859"/>
                      <a:gd name="connsiteX17" fmla="*/ 29813 w 31623"/>
                      <a:gd name="connsiteY17" fmla="*/ 21050 h 22859"/>
                      <a:gd name="connsiteX18" fmla="*/ 20288 w 31623"/>
                      <a:gd name="connsiteY18" fmla="*/ 21717 h 22859"/>
                      <a:gd name="connsiteX19" fmla="*/ 1333 w 31623"/>
                      <a:gd name="connsiteY19" fmla="*/ 18764 h 22859"/>
                      <a:gd name="connsiteX20" fmla="*/ 0 w 31623"/>
                      <a:gd name="connsiteY20" fmla="*/ 18479 h 22859"/>
                      <a:gd name="connsiteX21" fmla="*/ 190 w 31623"/>
                      <a:gd name="connsiteY21" fmla="*/ 17907 h 22859"/>
                      <a:gd name="connsiteX22" fmla="*/ 571 w 31623"/>
                      <a:gd name="connsiteY22" fmla="*/ 16764 h 22859"/>
                      <a:gd name="connsiteX23" fmla="*/ 1524 w 31623"/>
                      <a:gd name="connsiteY23" fmla="*/ 13145 h 22859"/>
                      <a:gd name="connsiteX24" fmla="*/ 1333 w 31623"/>
                      <a:gd name="connsiteY24" fmla="*/ 11144 h 22859"/>
                      <a:gd name="connsiteX25" fmla="*/ 1333 w 31623"/>
                      <a:gd name="connsiteY25" fmla="*/ 10573 h 22859"/>
                      <a:gd name="connsiteX26" fmla="*/ 1810 w 31623"/>
                      <a:gd name="connsiteY26" fmla="*/ 8572 h 22859"/>
                      <a:gd name="connsiteX27" fmla="*/ 3048 w 31623"/>
                      <a:gd name="connsiteY27" fmla="*/ 9239 h 22859"/>
                      <a:gd name="connsiteX28" fmla="*/ 2667 w 31623"/>
                      <a:gd name="connsiteY28" fmla="*/ 10668 h 22859"/>
                      <a:gd name="connsiteX29" fmla="*/ 2667 w 31623"/>
                      <a:gd name="connsiteY29" fmla="*/ 11049 h 22859"/>
                      <a:gd name="connsiteX30" fmla="*/ 2857 w 31623"/>
                      <a:gd name="connsiteY30" fmla="*/ 13240 h 22859"/>
                      <a:gd name="connsiteX31" fmla="*/ 1905 w 31623"/>
                      <a:gd name="connsiteY31" fmla="*/ 17240 h 22859"/>
                      <a:gd name="connsiteX32" fmla="*/ 1524 w 31623"/>
                      <a:gd name="connsiteY32" fmla="*/ 18383 h 22859"/>
                      <a:gd name="connsiteX33" fmla="*/ 1333 w 31623"/>
                      <a:gd name="connsiteY33" fmla="*/ 18764 h 22859"/>
                      <a:gd name="connsiteX34" fmla="*/ 31623 w 31623"/>
                      <a:gd name="connsiteY34" fmla="*/ 18479 h 22859"/>
                      <a:gd name="connsiteX35" fmla="*/ 30289 w 31623"/>
                      <a:gd name="connsiteY35" fmla="*/ 18383 h 22859"/>
                      <a:gd name="connsiteX36" fmla="*/ 30289 w 31623"/>
                      <a:gd name="connsiteY36" fmla="*/ 17812 h 22859"/>
                      <a:gd name="connsiteX37" fmla="*/ 30099 w 31623"/>
                      <a:gd name="connsiteY37" fmla="*/ 14383 h 22859"/>
                      <a:gd name="connsiteX38" fmla="*/ 31432 w 31623"/>
                      <a:gd name="connsiteY38" fmla="*/ 14288 h 22859"/>
                      <a:gd name="connsiteX39" fmla="*/ 31623 w 31623"/>
                      <a:gd name="connsiteY39" fmla="*/ 17812 h 22859"/>
                      <a:gd name="connsiteX40" fmla="*/ 31623 w 31623"/>
                      <a:gd name="connsiteY40" fmla="*/ 18479 h 22859"/>
                      <a:gd name="connsiteX41" fmla="*/ 29813 w 31623"/>
                      <a:gd name="connsiteY41" fmla="*/ 11716 h 22859"/>
                      <a:gd name="connsiteX42" fmla="*/ 29623 w 31623"/>
                      <a:gd name="connsiteY42" fmla="*/ 10287 h 22859"/>
                      <a:gd name="connsiteX43" fmla="*/ 28575 w 31623"/>
                      <a:gd name="connsiteY43" fmla="*/ 7620 h 22859"/>
                      <a:gd name="connsiteX44" fmla="*/ 27051 w 31623"/>
                      <a:gd name="connsiteY44" fmla="*/ 3334 h 22859"/>
                      <a:gd name="connsiteX45" fmla="*/ 26956 w 31623"/>
                      <a:gd name="connsiteY45" fmla="*/ 2762 h 22859"/>
                      <a:gd name="connsiteX46" fmla="*/ 28289 w 31623"/>
                      <a:gd name="connsiteY46" fmla="*/ 2572 h 22859"/>
                      <a:gd name="connsiteX47" fmla="*/ 28385 w 31623"/>
                      <a:gd name="connsiteY47" fmla="*/ 3238 h 22859"/>
                      <a:gd name="connsiteX48" fmla="*/ 29718 w 31623"/>
                      <a:gd name="connsiteY48" fmla="*/ 6953 h 22859"/>
                      <a:gd name="connsiteX49" fmla="*/ 30956 w 31623"/>
                      <a:gd name="connsiteY49" fmla="*/ 10192 h 22859"/>
                      <a:gd name="connsiteX50" fmla="*/ 31147 w 31623"/>
                      <a:gd name="connsiteY50" fmla="*/ 11621 h 22859"/>
                      <a:gd name="connsiteX51" fmla="*/ 29813 w 31623"/>
                      <a:gd name="connsiteY51" fmla="*/ 11716 h 22859"/>
                      <a:gd name="connsiteX52" fmla="*/ 4572 w 31623"/>
                      <a:gd name="connsiteY52" fmla="*/ 7429 h 22859"/>
                      <a:gd name="connsiteX53" fmla="*/ 3715 w 31623"/>
                      <a:gd name="connsiteY53" fmla="*/ 6382 h 22859"/>
                      <a:gd name="connsiteX54" fmla="*/ 7429 w 31623"/>
                      <a:gd name="connsiteY54" fmla="*/ 4286 h 22859"/>
                      <a:gd name="connsiteX55" fmla="*/ 7906 w 31623"/>
                      <a:gd name="connsiteY55" fmla="*/ 5525 h 22859"/>
                      <a:gd name="connsiteX56" fmla="*/ 4572 w 31623"/>
                      <a:gd name="connsiteY56" fmla="*/ 7429 h 22859"/>
                      <a:gd name="connsiteX57" fmla="*/ 10478 w 31623"/>
                      <a:gd name="connsiteY57" fmla="*/ 4572 h 22859"/>
                      <a:gd name="connsiteX58" fmla="*/ 9906 w 31623"/>
                      <a:gd name="connsiteY58" fmla="*/ 3334 h 22859"/>
                      <a:gd name="connsiteX59" fmla="*/ 10858 w 31623"/>
                      <a:gd name="connsiteY59" fmla="*/ 2858 h 22859"/>
                      <a:gd name="connsiteX60" fmla="*/ 19050 w 31623"/>
                      <a:gd name="connsiteY60" fmla="*/ 95 h 22859"/>
                      <a:gd name="connsiteX61" fmla="*/ 19240 w 31623"/>
                      <a:gd name="connsiteY61" fmla="*/ 1429 h 22859"/>
                      <a:gd name="connsiteX62" fmla="*/ 11430 w 31623"/>
                      <a:gd name="connsiteY62" fmla="*/ 4096 h 22859"/>
                      <a:gd name="connsiteX63" fmla="*/ 10478 w 31623"/>
                      <a:gd name="connsiteY63" fmla="*/ 4572 h 22859"/>
                      <a:gd name="connsiteX64" fmla="*/ 25813 w 31623"/>
                      <a:gd name="connsiteY64" fmla="*/ 1524 h 22859"/>
                      <a:gd name="connsiteX65" fmla="*/ 22193 w 31623"/>
                      <a:gd name="connsiteY65" fmla="*/ 1333 h 22859"/>
                      <a:gd name="connsiteX66" fmla="*/ 21907 w 31623"/>
                      <a:gd name="connsiteY66" fmla="*/ 1333 h 22859"/>
                      <a:gd name="connsiteX67" fmla="*/ 21907 w 31623"/>
                      <a:gd name="connsiteY67" fmla="*/ 0 h 22859"/>
                      <a:gd name="connsiteX68" fmla="*/ 22193 w 31623"/>
                      <a:gd name="connsiteY68" fmla="*/ 0 h 22859"/>
                      <a:gd name="connsiteX69" fmla="*/ 26098 w 31623"/>
                      <a:gd name="connsiteY69" fmla="*/ 191 h 22859"/>
                      <a:gd name="connsiteX70" fmla="*/ 25813 w 31623"/>
                      <a:gd name="connsiteY70" fmla="*/ 1524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</a:cxnLst>
                    <a:rect l="l" t="t" r="r" b="b"/>
                    <a:pathLst>
                      <a:path w="31623" h="22859">
                        <a:moveTo>
                          <a:pt x="5905" y="22860"/>
                        </a:moveTo>
                        <a:cubicBezTo>
                          <a:pt x="3620" y="22860"/>
                          <a:pt x="1905" y="22479"/>
                          <a:pt x="953" y="21622"/>
                        </a:cubicBezTo>
                        <a:lnTo>
                          <a:pt x="1810" y="20574"/>
                        </a:lnTo>
                        <a:cubicBezTo>
                          <a:pt x="2572" y="21146"/>
                          <a:pt x="4000" y="21526"/>
                          <a:pt x="5905" y="21526"/>
                        </a:cubicBezTo>
                        <a:cubicBezTo>
                          <a:pt x="6572" y="21526"/>
                          <a:pt x="7239" y="21526"/>
                          <a:pt x="7811" y="21431"/>
                        </a:cubicBezTo>
                        <a:cubicBezTo>
                          <a:pt x="8191" y="21431"/>
                          <a:pt x="9239" y="21336"/>
                          <a:pt x="10668" y="21146"/>
                        </a:cubicBezTo>
                        <a:lnTo>
                          <a:pt x="10763" y="22479"/>
                        </a:lnTo>
                        <a:cubicBezTo>
                          <a:pt x="9430" y="22574"/>
                          <a:pt x="8382" y="22670"/>
                          <a:pt x="7906" y="22670"/>
                        </a:cubicBezTo>
                        <a:cubicBezTo>
                          <a:pt x="7429" y="22765"/>
                          <a:pt x="6668" y="22860"/>
                          <a:pt x="5905" y="22860"/>
                        </a:cubicBezTo>
                        <a:close/>
                        <a:moveTo>
                          <a:pt x="13525" y="22288"/>
                        </a:moveTo>
                        <a:lnTo>
                          <a:pt x="13430" y="20955"/>
                        </a:lnTo>
                        <a:lnTo>
                          <a:pt x="17526" y="20669"/>
                        </a:lnTo>
                        <a:lnTo>
                          <a:pt x="17621" y="22003"/>
                        </a:lnTo>
                        <a:lnTo>
                          <a:pt x="13525" y="22288"/>
                        </a:lnTo>
                        <a:close/>
                        <a:moveTo>
                          <a:pt x="20288" y="21717"/>
                        </a:moveTo>
                        <a:lnTo>
                          <a:pt x="20193" y="20383"/>
                        </a:lnTo>
                        <a:cubicBezTo>
                          <a:pt x="24289" y="20098"/>
                          <a:pt x="28194" y="19812"/>
                          <a:pt x="29718" y="19717"/>
                        </a:cubicBezTo>
                        <a:lnTo>
                          <a:pt x="29813" y="21050"/>
                        </a:lnTo>
                        <a:cubicBezTo>
                          <a:pt x="28289" y="21146"/>
                          <a:pt x="24384" y="21431"/>
                          <a:pt x="20288" y="21717"/>
                        </a:cubicBezTo>
                        <a:close/>
                        <a:moveTo>
                          <a:pt x="1333" y="18764"/>
                        </a:moveTo>
                        <a:lnTo>
                          <a:pt x="0" y="18479"/>
                        </a:lnTo>
                        <a:cubicBezTo>
                          <a:pt x="0" y="18288"/>
                          <a:pt x="95" y="18097"/>
                          <a:pt x="190" y="17907"/>
                        </a:cubicBezTo>
                        <a:lnTo>
                          <a:pt x="571" y="16764"/>
                        </a:lnTo>
                        <a:cubicBezTo>
                          <a:pt x="1238" y="14764"/>
                          <a:pt x="1524" y="14097"/>
                          <a:pt x="1524" y="13145"/>
                        </a:cubicBezTo>
                        <a:cubicBezTo>
                          <a:pt x="1524" y="12573"/>
                          <a:pt x="1429" y="12001"/>
                          <a:pt x="1333" y="11144"/>
                        </a:cubicBezTo>
                        <a:cubicBezTo>
                          <a:pt x="1333" y="10954"/>
                          <a:pt x="1333" y="10763"/>
                          <a:pt x="1333" y="10573"/>
                        </a:cubicBezTo>
                        <a:cubicBezTo>
                          <a:pt x="1333" y="9906"/>
                          <a:pt x="1524" y="9144"/>
                          <a:pt x="1810" y="8572"/>
                        </a:cubicBezTo>
                        <a:lnTo>
                          <a:pt x="3048" y="9239"/>
                        </a:lnTo>
                        <a:cubicBezTo>
                          <a:pt x="2857" y="9716"/>
                          <a:pt x="2667" y="10192"/>
                          <a:pt x="2667" y="10668"/>
                        </a:cubicBezTo>
                        <a:cubicBezTo>
                          <a:pt x="2667" y="10763"/>
                          <a:pt x="2667" y="10954"/>
                          <a:pt x="2667" y="11049"/>
                        </a:cubicBezTo>
                        <a:cubicBezTo>
                          <a:pt x="2762" y="11906"/>
                          <a:pt x="2857" y="12573"/>
                          <a:pt x="2857" y="13240"/>
                        </a:cubicBezTo>
                        <a:cubicBezTo>
                          <a:pt x="2857" y="14383"/>
                          <a:pt x="2572" y="15240"/>
                          <a:pt x="1905" y="17240"/>
                        </a:cubicBezTo>
                        <a:lnTo>
                          <a:pt x="1524" y="18383"/>
                        </a:lnTo>
                        <a:cubicBezTo>
                          <a:pt x="1333" y="18574"/>
                          <a:pt x="1333" y="18669"/>
                          <a:pt x="1333" y="18764"/>
                        </a:cubicBezTo>
                        <a:close/>
                        <a:moveTo>
                          <a:pt x="31623" y="18479"/>
                        </a:moveTo>
                        <a:lnTo>
                          <a:pt x="30289" y="18383"/>
                        </a:lnTo>
                        <a:cubicBezTo>
                          <a:pt x="30289" y="18193"/>
                          <a:pt x="30289" y="18002"/>
                          <a:pt x="30289" y="17812"/>
                        </a:cubicBezTo>
                        <a:cubicBezTo>
                          <a:pt x="30289" y="16954"/>
                          <a:pt x="30194" y="15812"/>
                          <a:pt x="30099" y="14383"/>
                        </a:cubicBezTo>
                        <a:lnTo>
                          <a:pt x="31432" y="14288"/>
                        </a:lnTo>
                        <a:cubicBezTo>
                          <a:pt x="31528" y="15716"/>
                          <a:pt x="31623" y="16859"/>
                          <a:pt x="31623" y="17812"/>
                        </a:cubicBezTo>
                        <a:cubicBezTo>
                          <a:pt x="31623" y="18097"/>
                          <a:pt x="31623" y="18288"/>
                          <a:pt x="31623" y="18479"/>
                        </a:cubicBezTo>
                        <a:close/>
                        <a:moveTo>
                          <a:pt x="29813" y="11716"/>
                        </a:moveTo>
                        <a:lnTo>
                          <a:pt x="29623" y="10287"/>
                        </a:lnTo>
                        <a:cubicBezTo>
                          <a:pt x="29528" y="9430"/>
                          <a:pt x="29051" y="8572"/>
                          <a:pt x="28575" y="7620"/>
                        </a:cubicBezTo>
                        <a:cubicBezTo>
                          <a:pt x="27908" y="6382"/>
                          <a:pt x="27146" y="4953"/>
                          <a:pt x="27051" y="3334"/>
                        </a:cubicBezTo>
                        <a:cubicBezTo>
                          <a:pt x="27051" y="3143"/>
                          <a:pt x="27051" y="2953"/>
                          <a:pt x="26956" y="2762"/>
                        </a:cubicBezTo>
                        <a:lnTo>
                          <a:pt x="28289" y="2572"/>
                        </a:lnTo>
                        <a:cubicBezTo>
                          <a:pt x="28289" y="2762"/>
                          <a:pt x="28385" y="3048"/>
                          <a:pt x="28385" y="3238"/>
                        </a:cubicBezTo>
                        <a:cubicBezTo>
                          <a:pt x="28480" y="4572"/>
                          <a:pt x="29146" y="5810"/>
                          <a:pt x="29718" y="6953"/>
                        </a:cubicBezTo>
                        <a:cubicBezTo>
                          <a:pt x="30289" y="8001"/>
                          <a:pt x="30861" y="9049"/>
                          <a:pt x="30956" y="10192"/>
                        </a:cubicBezTo>
                        <a:lnTo>
                          <a:pt x="31147" y="11621"/>
                        </a:lnTo>
                        <a:lnTo>
                          <a:pt x="29813" y="11716"/>
                        </a:lnTo>
                        <a:close/>
                        <a:moveTo>
                          <a:pt x="4572" y="7429"/>
                        </a:moveTo>
                        <a:lnTo>
                          <a:pt x="3715" y="6382"/>
                        </a:lnTo>
                        <a:cubicBezTo>
                          <a:pt x="4667" y="5620"/>
                          <a:pt x="5905" y="4953"/>
                          <a:pt x="7429" y="4286"/>
                        </a:cubicBezTo>
                        <a:lnTo>
                          <a:pt x="7906" y="5525"/>
                        </a:lnTo>
                        <a:cubicBezTo>
                          <a:pt x="6572" y="6191"/>
                          <a:pt x="5429" y="6763"/>
                          <a:pt x="4572" y="7429"/>
                        </a:cubicBezTo>
                        <a:close/>
                        <a:moveTo>
                          <a:pt x="10478" y="4572"/>
                        </a:moveTo>
                        <a:lnTo>
                          <a:pt x="9906" y="3334"/>
                        </a:lnTo>
                        <a:lnTo>
                          <a:pt x="10858" y="2858"/>
                        </a:lnTo>
                        <a:cubicBezTo>
                          <a:pt x="13240" y="1810"/>
                          <a:pt x="16002" y="571"/>
                          <a:pt x="19050" y="95"/>
                        </a:cubicBezTo>
                        <a:lnTo>
                          <a:pt x="19240" y="1429"/>
                        </a:lnTo>
                        <a:cubicBezTo>
                          <a:pt x="16383" y="1810"/>
                          <a:pt x="13811" y="3048"/>
                          <a:pt x="11430" y="4096"/>
                        </a:cubicBezTo>
                        <a:lnTo>
                          <a:pt x="10478" y="4572"/>
                        </a:lnTo>
                        <a:close/>
                        <a:moveTo>
                          <a:pt x="25813" y="1524"/>
                        </a:moveTo>
                        <a:cubicBezTo>
                          <a:pt x="25051" y="1333"/>
                          <a:pt x="23813" y="1333"/>
                          <a:pt x="22193" y="1333"/>
                        </a:cubicBezTo>
                        <a:lnTo>
                          <a:pt x="21907" y="1333"/>
                        </a:lnTo>
                        <a:lnTo>
                          <a:pt x="21907" y="0"/>
                        </a:lnTo>
                        <a:lnTo>
                          <a:pt x="22193" y="0"/>
                        </a:lnTo>
                        <a:cubicBezTo>
                          <a:pt x="24003" y="0"/>
                          <a:pt x="25146" y="0"/>
                          <a:pt x="26098" y="191"/>
                        </a:cubicBezTo>
                        <a:lnTo>
                          <a:pt x="25813" y="1524"/>
                        </a:lnTo>
                        <a:close/>
                      </a:path>
                    </a:pathLst>
                  </a:custGeom>
                  <a:solidFill>
                    <a:srgbClr val="8888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0" name="任意多边形: 形状 2069"/>
                  <p:cNvSpPr/>
                  <p:nvPr/>
                </p:nvSpPr>
                <p:spPr>
                  <a:xfrm>
                    <a:off x="6847555" y="4183387"/>
                    <a:ext cx="4029" cy="4182"/>
                  </a:xfrm>
                  <a:custGeom>
                    <a:avLst/>
                    <a:gdLst>
                      <a:gd name="connsiteX0" fmla="*/ 2443 w 4029"/>
                      <a:gd name="connsiteY0" fmla="*/ 4183 h 4182"/>
                      <a:gd name="connsiteX1" fmla="*/ 3015 w 4029"/>
                      <a:gd name="connsiteY1" fmla="*/ 3230 h 4182"/>
                      <a:gd name="connsiteX2" fmla="*/ 157 w 4029"/>
                      <a:gd name="connsiteY2" fmla="*/ 2278 h 4182"/>
                      <a:gd name="connsiteX3" fmla="*/ 62 w 4029"/>
                      <a:gd name="connsiteY3" fmla="*/ 2373 h 4182"/>
                      <a:gd name="connsiteX4" fmla="*/ 62 w 4029"/>
                      <a:gd name="connsiteY4" fmla="*/ 2373 h 4182"/>
                      <a:gd name="connsiteX5" fmla="*/ 157 w 4029"/>
                      <a:gd name="connsiteY5" fmla="*/ 1135 h 4182"/>
                      <a:gd name="connsiteX6" fmla="*/ 2824 w 4029"/>
                      <a:gd name="connsiteY6" fmla="*/ 3992 h 4182"/>
                      <a:gd name="connsiteX7" fmla="*/ 2443 w 4029"/>
                      <a:gd name="connsiteY7" fmla="*/ 4183 h 4182"/>
                      <a:gd name="connsiteX8" fmla="*/ 2443 w 4029"/>
                      <a:gd name="connsiteY8" fmla="*/ 4183 h 4182"/>
                      <a:gd name="connsiteX9" fmla="*/ 2443 w 4029"/>
                      <a:gd name="connsiteY9" fmla="*/ 4183 h 4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29" h="4182">
                        <a:moveTo>
                          <a:pt x="2443" y="4183"/>
                        </a:moveTo>
                        <a:cubicBezTo>
                          <a:pt x="2634" y="3897"/>
                          <a:pt x="2920" y="3611"/>
                          <a:pt x="3015" y="3230"/>
                        </a:cubicBezTo>
                        <a:cubicBezTo>
                          <a:pt x="3205" y="1039"/>
                          <a:pt x="824" y="468"/>
                          <a:pt x="157" y="2278"/>
                        </a:cubicBezTo>
                        <a:cubicBezTo>
                          <a:pt x="157" y="2278"/>
                          <a:pt x="157" y="2373"/>
                          <a:pt x="62" y="2373"/>
                        </a:cubicBezTo>
                        <a:lnTo>
                          <a:pt x="62" y="2373"/>
                        </a:lnTo>
                        <a:cubicBezTo>
                          <a:pt x="62" y="1801"/>
                          <a:pt x="-128" y="1706"/>
                          <a:pt x="157" y="1135"/>
                        </a:cubicBezTo>
                        <a:cubicBezTo>
                          <a:pt x="1681" y="-2199"/>
                          <a:pt x="6158" y="2754"/>
                          <a:pt x="2824" y="3992"/>
                        </a:cubicBezTo>
                        <a:lnTo>
                          <a:pt x="2443" y="4183"/>
                        </a:lnTo>
                        <a:lnTo>
                          <a:pt x="2443" y="4183"/>
                        </a:lnTo>
                        <a:lnTo>
                          <a:pt x="2443" y="4183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1" name="任意多边形: 形状 2070"/>
                  <p:cNvSpPr/>
                  <p:nvPr/>
                </p:nvSpPr>
                <p:spPr>
                  <a:xfrm>
                    <a:off x="6844773" y="4181297"/>
                    <a:ext cx="4063" cy="3987"/>
                  </a:xfrm>
                  <a:custGeom>
                    <a:avLst/>
                    <a:gdLst>
                      <a:gd name="connsiteX0" fmla="*/ 2748 w 4063"/>
                      <a:gd name="connsiteY0" fmla="*/ 3987 h 3987"/>
                      <a:gd name="connsiteX1" fmla="*/ 3130 w 4063"/>
                      <a:gd name="connsiteY1" fmla="*/ 3035 h 3987"/>
                      <a:gd name="connsiteX2" fmla="*/ 177 w 4063"/>
                      <a:gd name="connsiteY2" fmla="*/ 2463 h 3987"/>
                      <a:gd name="connsiteX3" fmla="*/ 177 w 4063"/>
                      <a:gd name="connsiteY3" fmla="*/ 2559 h 3987"/>
                      <a:gd name="connsiteX4" fmla="*/ 177 w 4063"/>
                      <a:gd name="connsiteY4" fmla="*/ 2559 h 3987"/>
                      <a:gd name="connsiteX5" fmla="*/ 81 w 4063"/>
                      <a:gd name="connsiteY5" fmla="*/ 1320 h 3987"/>
                      <a:gd name="connsiteX6" fmla="*/ 3034 w 4063"/>
                      <a:gd name="connsiteY6" fmla="*/ 3797 h 3987"/>
                      <a:gd name="connsiteX7" fmla="*/ 2748 w 4063"/>
                      <a:gd name="connsiteY7" fmla="*/ 3987 h 3987"/>
                      <a:gd name="connsiteX8" fmla="*/ 2748 w 4063"/>
                      <a:gd name="connsiteY8" fmla="*/ 3987 h 3987"/>
                      <a:gd name="connsiteX9" fmla="*/ 2748 w 4063"/>
                      <a:gd name="connsiteY9" fmla="*/ 3987 h 3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63" h="3987">
                        <a:moveTo>
                          <a:pt x="2748" y="3987"/>
                        </a:moveTo>
                        <a:cubicBezTo>
                          <a:pt x="2939" y="3702"/>
                          <a:pt x="3225" y="3416"/>
                          <a:pt x="3130" y="3035"/>
                        </a:cubicBezTo>
                        <a:cubicBezTo>
                          <a:pt x="3034" y="844"/>
                          <a:pt x="653" y="558"/>
                          <a:pt x="177" y="2463"/>
                        </a:cubicBezTo>
                        <a:cubicBezTo>
                          <a:pt x="177" y="2463"/>
                          <a:pt x="177" y="2559"/>
                          <a:pt x="177" y="2559"/>
                        </a:cubicBezTo>
                        <a:lnTo>
                          <a:pt x="177" y="2559"/>
                        </a:lnTo>
                        <a:cubicBezTo>
                          <a:pt x="81" y="1987"/>
                          <a:pt x="-109" y="1987"/>
                          <a:pt x="81" y="1320"/>
                        </a:cubicBezTo>
                        <a:cubicBezTo>
                          <a:pt x="1224" y="-2204"/>
                          <a:pt x="6178" y="2273"/>
                          <a:pt x="3034" y="3797"/>
                        </a:cubicBezTo>
                        <a:lnTo>
                          <a:pt x="2748" y="3987"/>
                        </a:lnTo>
                        <a:lnTo>
                          <a:pt x="2748" y="3987"/>
                        </a:lnTo>
                        <a:lnTo>
                          <a:pt x="2748" y="3987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2" name="任意多边形: 形状 2071"/>
                  <p:cNvSpPr/>
                  <p:nvPr/>
                </p:nvSpPr>
                <p:spPr>
                  <a:xfrm>
                    <a:off x="6837988" y="4179937"/>
                    <a:ext cx="4104" cy="3980"/>
                  </a:xfrm>
                  <a:custGeom>
                    <a:avLst/>
                    <a:gdLst>
                      <a:gd name="connsiteX0" fmla="*/ 4104 w 4104"/>
                      <a:gd name="connsiteY0" fmla="*/ 1632 h 3980"/>
                      <a:gd name="connsiteX1" fmla="*/ 3247 w 4104"/>
                      <a:gd name="connsiteY1" fmla="*/ 1061 h 3980"/>
                      <a:gd name="connsiteX2" fmla="*/ 2199 w 4104"/>
                      <a:gd name="connsiteY2" fmla="*/ 3823 h 3980"/>
                      <a:gd name="connsiteX3" fmla="*/ 2295 w 4104"/>
                      <a:gd name="connsiteY3" fmla="*/ 3919 h 3980"/>
                      <a:gd name="connsiteX4" fmla="*/ 2295 w 4104"/>
                      <a:gd name="connsiteY4" fmla="*/ 3919 h 3980"/>
                      <a:gd name="connsiteX5" fmla="*/ 1056 w 4104"/>
                      <a:gd name="connsiteY5" fmla="*/ 3823 h 3980"/>
                      <a:gd name="connsiteX6" fmla="*/ 4009 w 4104"/>
                      <a:gd name="connsiteY6" fmla="*/ 1252 h 3980"/>
                      <a:gd name="connsiteX7" fmla="*/ 4104 w 4104"/>
                      <a:gd name="connsiteY7" fmla="*/ 1632 h 3980"/>
                      <a:gd name="connsiteX8" fmla="*/ 4104 w 4104"/>
                      <a:gd name="connsiteY8" fmla="*/ 1632 h 3980"/>
                      <a:gd name="connsiteX9" fmla="*/ 4104 w 4104"/>
                      <a:gd name="connsiteY9" fmla="*/ 1632 h 3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04" h="3980">
                        <a:moveTo>
                          <a:pt x="4104" y="1632"/>
                        </a:moveTo>
                        <a:cubicBezTo>
                          <a:pt x="3818" y="1442"/>
                          <a:pt x="3533" y="1061"/>
                          <a:pt x="3247" y="1061"/>
                        </a:cubicBezTo>
                        <a:cubicBezTo>
                          <a:pt x="1056" y="775"/>
                          <a:pt x="390" y="3061"/>
                          <a:pt x="2199" y="3823"/>
                        </a:cubicBezTo>
                        <a:cubicBezTo>
                          <a:pt x="2199" y="3823"/>
                          <a:pt x="2295" y="3823"/>
                          <a:pt x="2295" y="3919"/>
                        </a:cubicBezTo>
                        <a:lnTo>
                          <a:pt x="2295" y="3919"/>
                        </a:lnTo>
                        <a:cubicBezTo>
                          <a:pt x="1723" y="3919"/>
                          <a:pt x="1628" y="4109"/>
                          <a:pt x="1056" y="3823"/>
                        </a:cubicBezTo>
                        <a:cubicBezTo>
                          <a:pt x="-2182" y="2109"/>
                          <a:pt x="2961" y="-2082"/>
                          <a:pt x="4009" y="1252"/>
                        </a:cubicBezTo>
                        <a:lnTo>
                          <a:pt x="4104" y="1632"/>
                        </a:lnTo>
                        <a:lnTo>
                          <a:pt x="4104" y="1632"/>
                        </a:lnTo>
                        <a:lnTo>
                          <a:pt x="4104" y="1632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3" name="任意多边形: 形状 2072"/>
                  <p:cNvSpPr/>
                  <p:nvPr/>
                </p:nvSpPr>
                <p:spPr>
                  <a:xfrm>
                    <a:off x="6835622" y="4182284"/>
                    <a:ext cx="4089" cy="4036"/>
                  </a:xfrm>
                  <a:custGeom>
                    <a:avLst/>
                    <a:gdLst>
                      <a:gd name="connsiteX0" fmla="*/ 4089 w 4089"/>
                      <a:gd name="connsiteY0" fmla="*/ 1571 h 4036"/>
                      <a:gd name="connsiteX1" fmla="*/ 3137 w 4089"/>
                      <a:gd name="connsiteY1" fmla="*/ 1095 h 4036"/>
                      <a:gd name="connsiteX2" fmla="*/ 2375 w 4089"/>
                      <a:gd name="connsiteY2" fmla="*/ 3952 h 4036"/>
                      <a:gd name="connsiteX3" fmla="*/ 2470 w 4089"/>
                      <a:gd name="connsiteY3" fmla="*/ 3952 h 4036"/>
                      <a:gd name="connsiteX4" fmla="*/ 2470 w 4089"/>
                      <a:gd name="connsiteY4" fmla="*/ 3952 h 4036"/>
                      <a:gd name="connsiteX5" fmla="*/ 1232 w 4089"/>
                      <a:gd name="connsiteY5" fmla="*/ 3952 h 4036"/>
                      <a:gd name="connsiteX6" fmla="*/ 3899 w 4089"/>
                      <a:gd name="connsiteY6" fmla="*/ 1095 h 4036"/>
                      <a:gd name="connsiteX7" fmla="*/ 4089 w 4089"/>
                      <a:gd name="connsiteY7" fmla="*/ 1571 h 4036"/>
                      <a:gd name="connsiteX8" fmla="*/ 4089 w 4089"/>
                      <a:gd name="connsiteY8" fmla="*/ 1571 h 4036"/>
                      <a:gd name="connsiteX9" fmla="*/ 4089 w 4089"/>
                      <a:gd name="connsiteY9" fmla="*/ 1571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89" h="4036">
                        <a:moveTo>
                          <a:pt x="4089" y="1571"/>
                        </a:moveTo>
                        <a:cubicBezTo>
                          <a:pt x="3804" y="1380"/>
                          <a:pt x="3518" y="1095"/>
                          <a:pt x="3137" y="1095"/>
                        </a:cubicBezTo>
                        <a:cubicBezTo>
                          <a:pt x="946" y="1095"/>
                          <a:pt x="565" y="3476"/>
                          <a:pt x="2375" y="3952"/>
                        </a:cubicBezTo>
                        <a:cubicBezTo>
                          <a:pt x="2375" y="3952"/>
                          <a:pt x="2470" y="3952"/>
                          <a:pt x="2470" y="3952"/>
                        </a:cubicBezTo>
                        <a:lnTo>
                          <a:pt x="2470" y="3952"/>
                        </a:lnTo>
                        <a:cubicBezTo>
                          <a:pt x="1899" y="3952"/>
                          <a:pt x="1803" y="4143"/>
                          <a:pt x="1232" y="3952"/>
                        </a:cubicBezTo>
                        <a:cubicBezTo>
                          <a:pt x="-2197" y="2714"/>
                          <a:pt x="2470" y="-2144"/>
                          <a:pt x="3899" y="1095"/>
                        </a:cubicBezTo>
                        <a:lnTo>
                          <a:pt x="4089" y="1571"/>
                        </a:lnTo>
                        <a:lnTo>
                          <a:pt x="4089" y="1571"/>
                        </a:lnTo>
                        <a:lnTo>
                          <a:pt x="4089" y="157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4" name="任意多边形: 形状 2073"/>
                  <p:cNvSpPr/>
                  <p:nvPr/>
                </p:nvSpPr>
                <p:spPr>
                  <a:xfrm>
                    <a:off x="6835987" y="4193478"/>
                    <a:ext cx="3248" cy="4301"/>
                  </a:xfrm>
                  <a:custGeom>
                    <a:avLst/>
                    <a:gdLst>
                      <a:gd name="connsiteX0" fmla="*/ 3058 w 3248"/>
                      <a:gd name="connsiteY0" fmla="*/ 474 h 4301"/>
                      <a:gd name="connsiteX1" fmla="*/ 2010 w 3248"/>
                      <a:gd name="connsiteY1" fmla="*/ 664 h 4301"/>
                      <a:gd name="connsiteX2" fmla="*/ 3153 w 3248"/>
                      <a:gd name="connsiteY2" fmla="*/ 3427 h 4301"/>
                      <a:gd name="connsiteX3" fmla="*/ 3248 w 3248"/>
                      <a:gd name="connsiteY3" fmla="*/ 3427 h 4301"/>
                      <a:gd name="connsiteX4" fmla="*/ 3248 w 3248"/>
                      <a:gd name="connsiteY4" fmla="*/ 3427 h 4301"/>
                      <a:gd name="connsiteX5" fmla="*/ 2296 w 3248"/>
                      <a:gd name="connsiteY5" fmla="*/ 4189 h 4301"/>
                      <a:gd name="connsiteX6" fmla="*/ 2677 w 3248"/>
                      <a:gd name="connsiteY6" fmla="*/ 283 h 4301"/>
                      <a:gd name="connsiteX7" fmla="*/ 3058 w 3248"/>
                      <a:gd name="connsiteY7" fmla="*/ 474 h 4301"/>
                      <a:gd name="connsiteX8" fmla="*/ 3058 w 3248"/>
                      <a:gd name="connsiteY8" fmla="*/ 474 h 4301"/>
                      <a:gd name="connsiteX9" fmla="*/ 3058 w 3248"/>
                      <a:gd name="connsiteY9" fmla="*/ 474 h 4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48" h="4301">
                        <a:moveTo>
                          <a:pt x="3058" y="474"/>
                        </a:moveTo>
                        <a:cubicBezTo>
                          <a:pt x="2677" y="474"/>
                          <a:pt x="2296" y="474"/>
                          <a:pt x="2010" y="664"/>
                        </a:cubicBezTo>
                        <a:cubicBezTo>
                          <a:pt x="200" y="1998"/>
                          <a:pt x="1343" y="4093"/>
                          <a:pt x="3153" y="3427"/>
                        </a:cubicBezTo>
                        <a:cubicBezTo>
                          <a:pt x="3153" y="3427"/>
                          <a:pt x="3248" y="3427"/>
                          <a:pt x="3248" y="3427"/>
                        </a:cubicBezTo>
                        <a:lnTo>
                          <a:pt x="3248" y="3427"/>
                        </a:lnTo>
                        <a:cubicBezTo>
                          <a:pt x="2867" y="3808"/>
                          <a:pt x="2867" y="3998"/>
                          <a:pt x="2296" y="4189"/>
                        </a:cubicBezTo>
                        <a:cubicBezTo>
                          <a:pt x="-1228" y="5236"/>
                          <a:pt x="-371" y="-1431"/>
                          <a:pt x="2677" y="283"/>
                        </a:cubicBezTo>
                        <a:lnTo>
                          <a:pt x="3058" y="474"/>
                        </a:lnTo>
                        <a:lnTo>
                          <a:pt x="3058" y="474"/>
                        </a:lnTo>
                        <a:lnTo>
                          <a:pt x="3058" y="474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5" name="任意多边形: 形状 2074"/>
                  <p:cNvSpPr/>
                  <p:nvPr/>
                </p:nvSpPr>
                <p:spPr>
                  <a:xfrm>
                    <a:off x="6836068" y="4196822"/>
                    <a:ext cx="3357" cy="4284"/>
                  </a:xfrm>
                  <a:custGeom>
                    <a:avLst/>
                    <a:gdLst>
                      <a:gd name="connsiteX0" fmla="*/ 2882 w 3357"/>
                      <a:gd name="connsiteY0" fmla="*/ 368 h 4284"/>
                      <a:gd name="connsiteX1" fmla="*/ 1834 w 3357"/>
                      <a:gd name="connsiteY1" fmla="*/ 654 h 4284"/>
                      <a:gd name="connsiteX2" fmla="*/ 3263 w 3357"/>
                      <a:gd name="connsiteY2" fmla="*/ 3225 h 4284"/>
                      <a:gd name="connsiteX3" fmla="*/ 3358 w 3357"/>
                      <a:gd name="connsiteY3" fmla="*/ 3225 h 4284"/>
                      <a:gd name="connsiteX4" fmla="*/ 3358 w 3357"/>
                      <a:gd name="connsiteY4" fmla="*/ 3225 h 4284"/>
                      <a:gd name="connsiteX5" fmla="*/ 2501 w 3357"/>
                      <a:gd name="connsiteY5" fmla="*/ 4083 h 4284"/>
                      <a:gd name="connsiteX6" fmla="*/ 2501 w 3357"/>
                      <a:gd name="connsiteY6" fmla="*/ 177 h 4284"/>
                      <a:gd name="connsiteX7" fmla="*/ 2882 w 3357"/>
                      <a:gd name="connsiteY7" fmla="*/ 368 h 4284"/>
                      <a:gd name="connsiteX8" fmla="*/ 2882 w 3357"/>
                      <a:gd name="connsiteY8" fmla="*/ 368 h 4284"/>
                      <a:gd name="connsiteX9" fmla="*/ 2882 w 3357"/>
                      <a:gd name="connsiteY9" fmla="*/ 368 h 4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57" h="4284">
                        <a:moveTo>
                          <a:pt x="2882" y="368"/>
                        </a:moveTo>
                        <a:cubicBezTo>
                          <a:pt x="2501" y="463"/>
                          <a:pt x="2120" y="463"/>
                          <a:pt x="1834" y="654"/>
                        </a:cubicBezTo>
                        <a:cubicBezTo>
                          <a:pt x="215" y="2178"/>
                          <a:pt x="1548" y="4178"/>
                          <a:pt x="3263" y="3225"/>
                        </a:cubicBezTo>
                        <a:cubicBezTo>
                          <a:pt x="3263" y="3225"/>
                          <a:pt x="3358" y="3225"/>
                          <a:pt x="3358" y="3225"/>
                        </a:cubicBezTo>
                        <a:lnTo>
                          <a:pt x="3358" y="3225"/>
                        </a:lnTo>
                        <a:cubicBezTo>
                          <a:pt x="2977" y="3606"/>
                          <a:pt x="3072" y="3797"/>
                          <a:pt x="2501" y="4083"/>
                        </a:cubicBezTo>
                        <a:cubicBezTo>
                          <a:pt x="-928" y="5511"/>
                          <a:pt x="-738" y="-1156"/>
                          <a:pt x="2501" y="177"/>
                        </a:cubicBezTo>
                        <a:lnTo>
                          <a:pt x="2882" y="368"/>
                        </a:lnTo>
                        <a:lnTo>
                          <a:pt x="2882" y="368"/>
                        </a:lnTo>
                        <a:lnTo>
                          <a:pt x="2882" y="368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6" name="任意多边形: 形状 2075"/>
                  <p:cNvSpPr/>
                  <p:nvPr/>
                </p:nvSpPr>
                <p:spPr>
                  <a:xfrm>
                    <a:off x="6928537" y="4221765"/>
                    <a:ext cx="4259" cy="3262"/>
                  </a:xfrm>
                  <a:custGeom>
                    <a:avLst/>
                    <a:gdLst>
                      <a:gd name="connsiteX0" fmla="*/ 805 w 4259"/>
                      <a:gd name="connsiteY0" fmla="*/ 0 h 3262"/>
                      <a:gd name="connsiteX1" fmla="*/ 805 w 4259"/>
                      <a:gd name="connsiteY1" fmla="*/ 1048 h 3262"/>
                      <a:gd name="connsiteX2" fmla="*/ 3662 w 4259"/>
                      <a:gd name="connsiteY2" fmla="*/ 286 h 3262"/>
                      <a:gd name="connsiteX3" fmla="*/ 3662 w 4259"/>
                      <a:gd name="connsiteY3" fmla="*/ 191 h 3262"/>
                      <a:gd name="connsiteX4" fmla="*/ 3662 w 4259"/>
                      <a:gd name="connsiteY4" fmla="*/ 191 h 3262"/>
                      <a:gd name="connsiteX5" fmla="*/ 4234 w 4259"/>
                      <a:gd name="connsiteY5" fmla="*/ 1238 h 3262"/>
                      <a:gd name="connsiteX6" fmla="*/ 424 w 4259"/>
                      <a:gd name="connsiteY6" fmla="*/ 286 h 3262"/>
                      <a:gd name="connsiteX7" fmla="*/ 805 w 4259"/>
                      <a:gd name="connsiteY7" fmla="*/ 0 h 3262"/>
                      <a:gd name="connsiteX8" fmla="*/ 805 w 4259"/>
                      <a:gd name="connsiteY8" fmla="*/ 0 h 3262"/>
                      <a:gd name="connsiteX9" fmla="*/ 805 w 4259"/>
                      <a:gd name="connsiteY9" fmla="*/ 0 h 3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59" h="3262">
                        <a:moveTo>
                          <a:pt x="805" y="0"/>
                        </a:moveTo>
                        <a:cubicBezTo>
                          <a:pt x="805" y="381"/>
                          <a:pt x="710" y="762"/>
                          <a:pt x="805" y="1048"/>
                        </a:cubicBezTo>
                        <a:cubicBezTo>
                          <a:pt x="1852" y="2953"/>
                          <a:pt x="4138" y="2191"/>
                          <a:pt x="3662" y="286"/>
                        </a:cubicBezTo>
                        <a:cubicBezTo>
                          <a:pt x="3662" y="286"/>
                          <a:pt x="3662" y="191"/>
                          <a:pt x="3662" y="191"/>
                        </a:cubicBezTo>
                        <a:lnTo>
                          <a:pt x="3662" y="191"/>
                        </a:lnTo>
                        <a:cubicBezTo>
                          <a:pt x="3948" y="667"/>
                          <a:pt x="4138" y="667"/>
                          <a:pt x="4234" y="1238"/>
                        </a:cubicBezTo>
                        <a:cubicBezTo>
                          <a:pt x="4710" y="4858"/>
                          <a:pt x="-1672" y="3048"/>
                          <a:pt x="424" y="286"/>
                        </a:cubicBezTo>
                        <a:lnTo>
                          <a:pt x="805" y="0"/>
                        </a:lnTo>
                        <a:lnTo>
                          <a:pt x="805" y="0"/>
                        </a:lnTo>
                        <a:lnTo>
                          <a:pt x="805" y="0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7" name="任意多边形: 形状 2076"/>
                  <p:cNvSpPr/>
                  <p:nvPr/>
                </p:nvSpPr>
                <p:spPr>
                  <a:xfrm>
                    <a:off x="6931981" y="4222241"/>
                    <a:ext cx="4312" cy="3263"/>
                  </a:xfrm>
                  <a:custGeom>
                    <a:avLst/>
                    <a:gdLst>
                      <a:gd name="connsiteX0" fmla="*/ 599 w 4312"/>
                      <a:gd name="connsiteY0" fmla="*/ 95 h 3263"/>
                      <a:gd name="connsiteX1" fmla="*/ 790 w 4312"/>
                      <a:gd name="connsiteY1" fmla="*/ 1143 h 3263"/>
                      <a:gd name="connsiteX2" fmla="*/ 3552 w 4312"/>
                      <a:gd name="connsiteY2" fmla="*/ 95 h 3263"/>
                      <a:gd name="connsiteX3" fmla="*/ 3552 w 4312"/>
                      <a:gd name="connsiteY3" fmla="*/ 0 h 3263"/>
                      <a:gd name="connsiteX4" fmla="*/ 3552 w 4312"/>
                      <a:gd name="connsiteY4" fmla="*/ 0 h 3263"/>
                      <a:gd name="connsiteX5" fmla="*/ 4218 w 4312"/>
                      <a:gd name="connsiteY5" fmla="*/ 1048 h 3263"/>
                      <a:gd name="connsiteX6" fmla="*/ 313 w 4312"/>
                      <a:gd name="connsiteY6" fmla="*/ 476 h 3263"/>
                      <a:gd name="connsiteX7" fmla="*/ 599 w 4312"/>
                      <a:gd name="connsiteY7" fmla="*/ 95 h 3263"/>
                      <a:gd name="connsiteX8" fmla="*/ 599 w 4312"/>
                      <a:gd name="connsiteY8" fmla="*/ 95 h 3263"/>
                      <a:gd name="connsiteX9" fmla="*/ 599 w 4312"/>
                      <a:gd name="connsiteY9" fmla="*/ 95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312" h="3263">
                        <a:moveTo>
                          <a:pt x="599" y="95"/>
                        </a:moveTo>
                        <a:cubicBezTo>
                          <a:pt x="599" y="476"/>
                          <a:pt x="599" y="857"/>
                          <a:pt x="790" y="1143"/>
                        </a:cubicBezTo>
                        <a:cubicBezTo>
                          <a:pt x="2028" y="2953"/>
                          <a:pt x="4218" y="1905"/>
                          <a:pt x="3552" y="95"/>
                        </a:cubicBezTo>
                        <a:cubicBezTo>
                          <a:pt x="3552" y="95"/>
                          <a:pt x="3552" y="0"/>
                          <a:pt x="3552" y="0"/>
                        </a:cubicBezTo>
                        <a:lnTo>
                          <a:pt x="3552" y="0"/>
                        </a:lnTo>
                        <a:cubicBezTo>
                          <a:pt x="3838" y="381"/>
                          <a:pt x="4123" y="381"/>
                          <a:pt x="4218" y="1048"/>
                        </a:cubicBezTo>
                        <a:cubicBezTo>
                          <a:pt x="5171" y="4572"/>
                          <a:pt x="-1497" y="3524"/>
                          <a:pt x="313" y="476"/>
                        </a:cubicBezTo>
                        <a:lnTo>
                          <a:pt x="599" y="95"/>
                        </a:lnTo>
                        <a:lnTo>
                          <a:pt x="599" y="95"/>
                        </a:lnTo>
                        <a:lnTo>
                          <a:pt x="599" y="95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8" name="任意多边形: 形状 2077"/>
                  <p:cNvSpPr/>
                  <p:nvPr/>
                </p:nvSpPr>
                <p:spPr>
                  <a:xfrm>
                    <a:off x="6932650" y="4215536"/>
                    <a:ext cx="4205" cy="3847"/>
                  </a:xfrm>
                  <a:custGeom>
                    <a:avLst/>
                    <a:gdLst>
                      <a:gd name="connsiteX0" fmla="*/ 2978 w 4205"/>
                      <a:gd name="connsiteY0" fmla="*/ 3848 h 3847"/>
                      <a:gd name="connsiteX1" fmla="*/ 3264 w 4205"/>
                      <a:gd name="connsiteY1" fmla="*/ 2800 h 3847"/>
                      <a:gd name="connsiteX2" fmla="*/ 311 w 4205"/>
                      <a:gd name="connsiteY2" fmla="*/ 2705 h 3847"/>
                      <a:gd name="connsiteX3" fmla="*/ 311 w 4205"/>
                      <a:gd name="connsiteY3" fmla="*/ 2800 h 3847"/>
                      <a:gd name="connsiteX4" fmla="*/ 311 w 4205"/>
                      <a:gd name="connsiteY4" fmla="*/ 2800 h 3847"/>
                      <a:gd name="connsiteX5" fmla="*/ 25 w 4205"/>
                      <a:gd name="connsiteY5" fmla="*/ 1562 h 3847"/>
                      <a:gd name="connsiteX6" fmla="*/ 3455 w 4205"/>
                      <a:gd name="connsiteY6" fmla="*/ 3562 h 3847"/>
                      <a:gd name="connsiteX7" fmla="*/ 2978 w 4205"/>
                      <a:gd name="connsiteY7" fmla="*/ 3848 h 3847"/>
                      <a:gd name="connsiteX8" fmla="*/ 2978 w 4205"/>
                      <a:gd name="connsiteY8" fmla="*/ 3848 h 3847"/>
                      <a:gd name="connsiteX9" fmla="*/ 2978 w 4205"/>
                      <a:gd name="connsiteY9" fmla="*/ 3848 h 3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05" h="3847">
                        <a:moveTo>
                          <a:pt x="2978" y="3848"/>
                        </a:moveTo>
                        <a:cubicBezTo>
                          <a:pt x="3073" y="3562"/>
                          <a:pt x="3264" y="3181"/>
                          <a:pt x="3264" y="2800"/>
                        </a:cubicBezTo>
                        <a:cubicBezTo>
                          <a:pt x="2788" y="705"/>
                          <a:pt x="406" y="800"/>
                          <a:pt x="311" y="2705"/>
                        </a:cubicBezTo>
                        <a:cubicBezTo>
                          <a:pt x="311" y="2705"/>
                          <a:pt x="311" y="2800"/>
                          <a:pt x="311" y="2800"/>
                        </a:cubicBezTo>
                        <a:lnTo>
                          <a:pt x="311" y="2800"/>
                        </a:lnTo>
                        <a:cubicBezTo>
                          <a:pt x="121" y="2324"/>
                          <a:pt x="-70" y="2229"/>
                          <a:pt x="25" y="1562"/>
                        </a:cubicBezTo>
                        <a:cubicBezTo>
                          <a:pt x="502" y="-2057"/>
                          <a:pt x="6217" y="1467"/>
                          <a:pt x="3455" y="3562"/>
                        </a:cubicBezTo>
                        <a:lnTo>
                          <a:pt x="2978" y="3848"/>
                        </a:lnTo>
                        <a:lnTo>
                          <a:pt x="2978" y="3848"/>
                        </a:lnTo>
                        <a:lnTo>
                          <a:pt x="2978" y="3848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79" name="任意多边形: 形状 2078"/>
                  <p:cNvSpPr/>
                  <p:nvPr/>
                </p:nvSpPr>
                <p:spPr>
                  <a:xfrm>
                    <a:off x="6929342" y="4214358"/>
                    <a:ext cx="4218" cy="3597"/>
                  </a:xfrm>
                  <a:custGeom>
                    <a:avLst/>
                    <a:gdLst>
                      <a:gd name="connsiteX0" fmla="*/ 3238 w 4218"/>
                      <a:gd name="connsiteY0" fmla="*/ 3597 h 3597"/>
                      <a:gd name="connsiteX1" fmla="*/ 3334 w 4218"/>
                      <a:gd name="connsiteY1" fmla="*/ 2549 h 3597"/>
                      <a:gd name="connsiteX2" fmla="*/ 381 w 4218"/>
                      <a:gd name="connsiteY2" fmla="*/ 2835 h 3597"/>
                      <a:gd name="connsiteX3" fmla="*/ 381 w 4218"/>
                      <a:gd name="connsiteY3" fmla="*/ 2930 h 3597"/>
                      <a:gd name="connsiteX4" fmla="*/ 381 w 4218"/>
                      <a:gd name="connsiteY4" fmla="*/ 2930 h 3597"/>
                      <a:gd name="connsiteX5" fmla="*/ 0 w 4218"/>
                      <a:gd name="connsiteY5" fmla="*/ 1787 h 3597"/>
                      <a:gd name="connsiteX6" fmla="*/ 3620 w 4218"/>
                      <a:gd name="connsiteY6" fmla="*/ 3312 h 3597"/>
                      <a:gd name="connsiteX7" fmla="*/ 3238 w 4218"/>
                      <a:gd name="connsiteY7" fmla="*/ 3597 h 3597"/>
                      <a:gd name="connsiteX8" fmla="*/ 3238 w 4218"/>
                      <a:gd name="connsiteY8" fmla="*/ 3597 h 3597"/>
                      <a:gd name="connsiteX9" fmla="*/ 3238 w 4218"/>
                      <a:gd name="connsiteY9" fmla="*/ 3597 h 3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18" h="3597">
                        <a:moveTo>
                          <a:pt x="3238" y="3597"/>
                        </a:moveTo>
                        <a:cubicBezTo>
                          <a:pt x="3334" y="3216"/>
                          <a:pt x="3524" y="2930"/>
                          <a:pt x="3334" y="2549"/>
                        </a:cubicBezTo>
                        <a:cubicBezTo>
                          <a:pt x="2667" y="454"/>
                          <a:pt x="286" y="835"/>
                          <a:pt x="381" y="2835"/>
                        </a:cubicBezTo>
                        <a:cubicBezTo>
                          <a:pt x="381" y="2835"/>
                          <a:pt x="381" y="2930"/>
                          <a:pt x="381" y="2930"/>
                        </a:cubicBezTo>
                        <a:lnTo>
                          <a:pt x="381" y="2930"/>
                        </a:lnTo>
                        <a:cubicBezTo>
                          <a:pt x="191" y="2454"/>
                          <a:pt x="0" y="2454"/>
                          <a:pt x="0" y="1787"/>
                        </a:cubicBezTo>
                        <a:cubicBezTo>
                          <a:pt x="95" y="-1927"/>
                          <a:pt x="6096" y="930"/>
                          <a:pt x="3620" y="3312"/>
                        </a:cubicBezTo>
                        <a:lnTo>
                          <a:pt x="3238" y="3597"/>
                        </a:lnTo>
                        <a:lnTo>
                          <a:pt x="3238" y="3597"/>
                        </a:lnTo>
                        <a:lnTo>
                          <a:pt x="3238" y="3597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0" name="任意多边形: 形状 2079"/>
                  <p:cNvSpPr/>
                  <p:nvPr/>
                </p:nvSpPr>
                <p:spPr>
                  <a:xfrm>
                    <a:off x="6935010" y="4249768"/>
                    <a:ext cx="3966" cy="4175"/>
                  </a:xfrm>
                  <a:custGeom>
                    <a:avLst/>
                    <a:gdLst>
                      <a:gd name="connsiteX0" fmla="*/ 1666 w 3966"/>
                      <a:gd name="connsiteY0" fmla="*/ 0 h 4175"/>
                      <a:gd name="connsiteX1" fmla="*/ 1094 w 3966"/>
                      <a:gd name="connsiteY1" fmla="*/ 857 h 4175"/>
                      <a:gd name="connsiteX2" fmla="*/ 3856 w 3966"/>
                      <a:gd name="connsiteY2" fmla="*/ 2000 h 4175"/>
                      <a:gd name="connsiteX3" fmla="*/ 3952 w 3966"/>
                      <a:gd name="connsiteY3" fmla="*/ 1905 h 4175"/>
                      <a:gd name="connsiteX4" fmla="*/ 3952 w 3966"/>
                      <a:gd name="connsiteY4" fmla="*/ 1905 h 4175"/>
                      <a:gd name="connsiteX5" fmla="*/ 3761 w 3966"/>
                      <a:gd name="connsiteY5" fmla="*/ 3143 h 4175"/>
                      <a:gd name="connsiteX6" fmla="*/ 1285 w 3966"/>
                      <a:gd name="connsiteY6" fmla="*/ 95 h 4175"/>
                      <a:gd name="connsiteX7" fmla="*/ 1666 w 3966"/>
                      <a:gd name="connsiteY7" fmla="*/ 0 h 4175"/>
                      <a:gd name="connsiteX8" fmla="*/ 1666 w 3966"/>
                      <a:gd name="connsiteY8" fmla="*/ 0 h 4175"/>
                      <a:gd name="connsiteX9" fmla="*/ 1666 w 3966"/>
                      <a:gd name="connsiteY9" fmla="*/ 0 h 4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66" h="4175">
                        <a:moveTo>
                          <a:pt x="1666" y="0"/>
                        </a:moveTo>
                        <a:cubicBezTo>
                          <a:pt x="1475" y="286"/>
                          <a:pt x="1094" y="476"/>
                          <a:pt x="1094" y="857"/>
                        </a:cubicBezTo>
                        <a:cubicBezTo>
                          <a:pt x="713" y="3048"/>
                          <a:pt x="3094" y="3810"/>
                          <a:pt x="3856" y="2000"/>
                        </a:cubicBezTo>
                        <a:cubicBezTo>
                          <a:pt x="3856" y="2000"/>
                          <a:pt x="3856" y="1905"/>
                          <a:pt x="3952" y="1905"/>
                        </a:cubicBezTo>
                        <a:lnTo>
                          <a:pt x="3952" y="1905"/>
                        </a:lnTo>
                        <a:cubicBezTo>
                          <a:pt x="3952" y="2476"/>
                          <a:pt x="4047" y="2572"/>
                          <a:pt x="3761" y="3143"/>
                        </a:cubicBezTo>
                        <a:cubicBezTo>
                          <a:pt x="1951" y="6382"/>
                          <a:pt x="-2049" y="1048"/>
                          <a:pt x="1285" y="95"/>
                        </a:cubicBezTo>
                        <a:lnTo>
                          <a:pt x="1666" y="0"/>
                        </a:lnTo>
                        <a:lnTo>
                          <a:pt x="1666" y="0"/>
                        </a:lnTo>
                        <a:lnTo>
                          <a:pt x="1666" y="0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1" name="任意多边形: 形状 2080"/>
                  <p:cNvSpPr/>
                  <p:nvPr/>
                </p:nvSpPr>
                <p:spPr>
                  <a:xfrm>
                    <a:off x="6937445" y="4252245"/>
                    <a:ext cx="3982" cy="4155"/>
                  </a:xfrm>
                  <a:custGeom>
                    <a:avLst/>
                    <a:gdLst>
                      <a:gd name="connsiteX0" fmla="*/ 1421 w 3982"/>
                      <a:gd name="connsiteY0" fmla="*/ 0 h 4155"/>
                      <a:gd name="connsiteX1" fmla="*/ 945 w 3982"/>
                      <a:gd name="connsiteY1" fmla="*/ 953 h 4155"/>
                      <a:gd name="connsiteX2" fmla="*/ 3803 w 3982"/>
                      <a:gd name="connsiteY2" fmla="*/ 1810 h 4155"/>
                      <a:gd name="connsiteX3" fmla="*/ 3898 w 3982"/>
                      <a:gd name="connsiteY3" fmla="*/ 1715 h 4155"/>
                      <a:gd name="connsiteX4" fmla="*/ 3898 w 3982"/>
                      <a:gd name="connsiteY4" fmla="*/ 1715 h 4155"/>
                      <a:gd name="connsiteX5" fmla="*/ 3898 w 3982"/>
                      <a:gd name="connsiteY5" fmla="*/ 2953 h 4155"/>
                      <a:gd name="connsiteX6" fmla="*/ 1136 w 3982"/>
                      <a:gd name="connsiteY6" fmla="*/ 191 h 4155"/>
                      <a:gd name="connsiteX7" fmla="*/ 1421 w 3982"/>
                      <a:gd name="connsiteY7" fmla="*/ 0 h 4155"/>
                      <a:gd name="connsiteX8" fmla="*/ 1421 w 3982"/>
                      <a:gd name="connsiteY8" fmla="*/ 0 h 4155"/>
                      <a:gd name="connsiteX9" fmla="*/ 1421 w 3982"/>
                      <a:gd name="connsiteY9" fmla="*/ 0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82" h="4155">
                        <a:moveTo>
                          <a:pt x="1421" y="0"/>
                        </a:moveTo>
                        <a:cubicBezTo>
                          <a:pt x="1231" y="286"/>
                          <a:pt x="945" y="572"/>
                          <a:pt x="945" y="953"/>
                        </a:cubicBezTo>
                        <a:cubicBezTo>
                          <a:pt x="850" y="3143"/>
                          <a:pt x="3231" y="3620"/>
                          <a:pt x="3803" y="1810"/>
                        </a:cubicBezTo>
                        <a:cubicBezTo>
                          <a:pt x="3803" y="1810"/>
                          <a:pt x="3803" y="1715"/>
                          <a:pt x="3898" y="1715"/>
                        </a:cubicBezTo>
                        <a:lnTo>
                          <a:pt x="3898" y="1715"/>
                        </a:lnTo>
                        <a:cubicBezTo>
                          <a:pt x="3898" y="2286"/>
                          <a:pt x="4088" y="2381"/>
                          <a:pt x="3898" y="2953"/>
                        </a:cubicBezTo>
                        <a:cubicBezTo>
                          <a:pt x="2469" y="6382"/>
                          <a:pt x="-2103" y="1524"/>
                          <a:pt x="1136" y="191"/>
                        </a:cubicBezTo>
                        <a:lnTo>
                          <a:pt x="1421" y="0"/>
                        </a:lnTo>
                        <a:lnTo>
                          <a:pt x="1421" y="0"/>
                        </a:lnTo>
                        <a:lnTo>
                          <a:pt x="1421" y="0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2" name="任意多边形: 形状 2081"/>
                  <p:cNvSpPr/>
                  <p:nvPr/>
                </p:nvSpPr>
                <p:spPr>
                  <a:xfrm>
                    <a:off x="6416988" y="4377532"/>
                    <a:ext cx="3623" cy="4252"/>
                  </a:xfrm>
                  <a:custGeom>
                    <a:avLst/>
                    <a:gdLst>
                      <a:gd name="connsiteX0" fmla="*/ 2576 w 3623"/>
                      <a:gd name="connsiteY0" fmla="*/ 157 h 4252"/>
                      <a:gd name="connsiteX1" fmla="*/ 1623 w 3623"/>
                      <a:gd name="connsiteY1" fmla="*/ 633 h 4252"/>
                      <a:gd name="connsiteX2" fmla="*/ 3528 w 3623"/>
                      <a:gd name="connsiteY2" fmla="*/ 2919 h 4252"/>
                      <a:gd name="connsiteX3" fmla="*/ 3623 w 3623"/>
                      <a:gd name="connsiteY3" fmla="*/ 2919 h 4252"/>
                      <a:gd name="connsiteX4" fmla="*/ 3623 w 3623"/>
                      <a:gd name="connsiteY4" fmla="*/ 2919 h 4252"/>
                      <a:gd name="connsiteX5" fmla="*/ 2861 w 3623"/>
                      <a:gd name="connsiteY5" fmla="*/ 3872 h 4252"/>
                      <a:gd name="connsiteX6" fmla="*/ 2100 w 3623"/>
                      <a:gd name="connsiteY6" fmla="*/ 62 h 4252"/>
                      <a:gd name="connsiteX7" fmla="*/ 2576 w 3623"/>
                      <a:gd name="connsiteY7" fmla="*/ 157 h 4252"/>
                      <a:gd name="connsiteX8" fmla="*/ 2576 w 3623"/>
                      <a:gd name="connsiteY8" fmla="*/ 157 h 4252"/>
                      <a:gd name="connsiteX9" fmla="*/ 2576 w 3623"/>
                      <a:gd name="connsiteY9" fmla="*/ 157 h 4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23" h="4252">
                        <a:moveTo>
                          <a:pt x="2576" y="157"/>
                        </a:moveTo>
                        <a:cubicBezTo>
                          <a:pt x="2290" y="252"/>
                          <a:pt x="1814" y="348"/>
                          <a:pt x="1623" y="633"/>
                        </a:cubicBezTo>
                        <a:cubicBezTo>
                          <a:pt x="290" y="2348"/>
                          <a:pt x="2004" y="4158"/>
                          <a:pt x="3528" y="2919"/>
                        </a:cubicBezTo>
                        <a:cubicBezTo>
                          <a:pt x="3528" y="2919"/>
                          <a:pt x="3623" y="2919"/>
                          <a:pt x="3623" y="2919"/>
                        </a:cubicBezTo>
                        <a:lnTo>
                          <a:pt x="3623" y="2919"/>
                        </a:lnTo>
                        <a:cubicBezTo>
                          <a:pt x="3338" y="3396"/>
                          <a:pt x="3433" y="3586"/>
                          <a:pt x="2861" y="3872"/>
                        </a:cubicBezTo>
                        <a:cubicBezTo>
                          <a:pt x="-187" y="5872"/>
                          <a:pt x="-1330" y="-700"/>
                          <a:pt x="2100" y="62"/>
                        </a:cubicBezTo>
                        <a:lnTo>
                          <a:pt x="2576" y="157"/>
                        </a:lnTo>
                        <a:lnTo>
                          <a:pt x="2576" y="157"/>
                        </a:lnTo>
                        <a:lnTo>
                          <a:pt x="2576" y="157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3" name="任意多边形: 形状 2082"/>
                  <p:cNvSpPr/>
                  <p:nvPr/>
                </p:nvSpPr>
                <p:spPr>
                  <a:xfrm>
                    <a:off x="6418192" y="4380816"/>
                    <a:ext cx="3658" cy="4258"/>
                  </a:xfrm>
                  <a:custGeom>
                    <a:avLst/>
                    <a:gdLst>
                      <a:gd name="connsiteX0" fmla="*/ 2229 w 3658"/>
                      <a:gd name="connsiteY0" fmla="*/ 112 h 4258"/>
                      <a:gd name="connsiteX1" fmla="*/ 1372 w 3658"/>
                      <a:gd name="connsiteY1" fmla="*/ 683 h 4258"/>
                      <a:gd name="connsiteX2" fmla="*/ 3563 w 3658"/>
                      <a:gd name="connsiteY2" fmla="*/ 2779 h 4258"/>
                      <a:gd name="connsiteX3" fmla="*/ 3658 w 3658"/>
                      <a:gd name="connsiteY3" fmla="*/ 2683 h 4258"/>
                      <a:gd name="connsiteX4" fmla="*/ 3658 w 3658"/>
                      <a:gd name="connsiteY4" fmla="*/ 2683 h 4258"/>
                      <a:gd name="connsiteX5" fmla="*/ 3087 w 3658"/>
                      <a:gd name="connsiteY5" fmla="*/ 3731 h 4258"/>
                      <a:gd name="connsiteX6" fmla="*/ 1944 w 3658"/>
                      <a:gd name="connsiteY6" fmla="*/ 16 h 4258"/>
                      <a:gd name="connsiteX7" fmla="*/ 2229 w 3658"/>
                      <a:gd name="connsiteY7" fmla="*/ 112 h 4258"/>
                      <a:gd name="connsiteX8" fmla="*/ 2229 w 3658"/>
                      <a:gd name="connsiteY8" fmla="*/ 112 h 4258"/>
                      <a:gd name="connsiteX9" fmla="*/ 2229 w 3658"/>
                      <a:gd name="connsiteY9" fmla="*/ 112 h 4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58" h="4258">
                        <a:moveTo>
                          <a:pt x="2229" y="112"/>
                        </a:moveTo>
                        <a:cubicBezTo>
                          <a:pt x="1944" y="302"/>
                          <a:pt x="1563" y="397"/>
                          <a:pt x="1372" y="683"/>
                        </a:cubicBezTo>
                        <a:cubicBezTo>
                          <a:pt x="229" y="2588"/>
                          <a:pt x="2134" y="4112"/>
                          <a:pt x="3563" y="2779"/>
                        </a:cubicBezTo>
                        <a:cubicBezTo>
                          <a:pt x="3563" y="2779"/>
                          <a:pt x="3658" y="2779"/>
                          <a:pt x="3658" y="2683"/>
                        </a:cubicBezTo>
                        <a:lnTo>
                          <a:pt x="3658" y="2683"/>
                        </a:lnTo>
                        <a:cubicBezTo>
                          <a:pt x="3468" y="3159"/>
                          <a:pt x="3563" y="3350"/>
                          <a:pt x="3087" y="3731"/>
                        </a:cubicBezTo>
                        <a:cubicBezTo>
                          <a:pt x="229" y="6112"/>
                          <a:pt x="-1580" y="-365"/>
                          <a:pt x="1944" y="16"/>
                        </a:cubicBezTo>
                        <a:lnTo>
                          <a:pt x="2229" y="112"/>
                        </a:lnTo>
                        <a:lnTo>
                          <a:pt x="2229" y="112"/>
                        </a:lnTo>
                        <a:lnTo>
                          <a:pt x="2229" y="112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4" name="任意多边形: 形状 2083"/>
                  <p:cNvSpPr/>
                  <p:nvPr/>
                </p:nvSpPr>
                <p:spPr>
                  <a:xfrm>
                    <a:off x="6423183" y="4385119"/>
                    <a:ext cx="4318" cy="3911"/>
                  </a:xfrm>
                  <a:custGeom>
                    <a:avLst/>
                    <a:gdLst>
                      <a:gd name="connsiteX0" fmla="*/ 0 w 4318"/>
                      <a:gd name="connsiteY0" fmla="*/ 2096 h 3911"/>
                      <a:gd name="connsiteX1" fmla="*/ 857 w 4318"/>
                      <a:gd name="connsiteY1" fmla="*/ 2762 h 3911"/>
                      <a:gd name="connsiteX2" fmla="*/ 2286 w 4318"/>
                      <a:gd name="connsiteY2" fmla="*/ 95 h 3911"/>
                      <a:gd name="connsiteX3" fmla="*/ 2191 w 4318"/>
                      <a:gd name="connsiteY3" fmla="*/ 0 h 3911"/>
                      <a:gd name="connsiteX4" fmla="*/ 2191 w 4318"/>
                      <a:gd name="connsiteY4" fmla="*/ 0 h 3911"/>
                      <a:gd name="connsiteX5" fmla="*/ 3429 w 4318"/>
                      <a:gd name="connsiteY5" fmla="*/ 286 h 3911"/>
                      <a:gd name="connsiteX6" fmla="*/ 190 w 4318"/>
                      <a:gd name="connsiteY6" fmla="*/ 2476 h 3911"/>
                      <a:gd name="connsiteX7" fmla="*/ 0 w 4318"/>
                      <a:gd name="connsiteY7" fmla="*/ 2096 h 3911"/>
                      <a:gd name="connsiteX8" fmla="*/ 0 w 4318"/>
                      <a:gd name="connsiteY8" fmla="*/ 2096 h 3911"/>
                      <a:gd name="connsiteX9" fmla="*/ 0 w 4318"/>
                      <a:gd name="connsiteY9" fmla="*/ 2096 h 3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318" h="3911">
                        <a:moveTo>
                          <a:pt x="0" y="2096"/>
                        </a:moveTo>
                        <a:cubicBezTo>
                          <a:pt x="190" y="2381"/>
                          <a:pt x="476" y="2667"/>
                          <a:pt x="857" y="2762"/>
                        </a:cubicBezTo>
                        <a:cubicBezTo>
                          <a:pt x="2953" y="3334"/>
                          <a:pt x="3905" y="1048"/>
                          <a:pt x="2286" y="95"/>
                        </a:cubicBezTo>
                        <a:cubicBezTo>
                          <a:pt x="2286" y="95"/>
                          <a:pt x="2191" y="95"/>
                          <a:pt x="2191" y="0"/>
                        </a:cubicBezTo>
                        <a:lnTo>
                          <a:pt x="2191" y="0"/>
                        </a:lnTo>
                        <a:cubicBezTo>
                          <a:pt x="2667" y="95"/>
                          <a:pt x="2857" y="-95"/>
                          <a:pt x="3429" y="286"/>
                        </a:cubicBezTo>
                        <a:cubicBezTo>
                          <a:pt x="6477" y="2381"/>
                          <a:pt x="762" y="5905"/>
                          <a:pt x="190" y="2476"/>
                        </a:cubicBezTo>
                        <a:lnTo>
                          <a:pt x="0" y="2096"/>
                        </a:lnTo>
                        <a:lnTo>
                          <a:pt x="0" y="2096"/>
                        </a:lnTo>
                        <a:lnTo>
                          <a:pt x="0" y="2096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5" name="任意多边形: 形状 2084"/>
                  <p:cNvSpPr/>
                  <p:nvPr/>
                </p:nvSpPr>
                <p:spPr>
                  <a:xfrm>
                    <a:off x="6425850" y="4382880"/>
                    <a:ext cx="4092" cy="4024"/>
                  </a:xfrm>
                  <a:custGeom>
                    <a:avLst/>
                    <a:gdLst>
                      <a:gd name="connsiteX0" fmla="*/ 0 w 4092"/>
                      <a:gd name="connsiteY0" fmla="*/ 2334 h 4024"/>
                      <a:gd name="connsiteX1" fmla="*/ 857 w 4092"/>
                      <a:gd name="connsiteY1" fmla="*/ 2905 h 4024"/>
                      <a:gd name="connsiteX2" fmla="*/ 1905 w 4092"/>
                      <a:gd name="connsiteY2" fmla="*/ 143 h 4024"/>
                      <a:gd name="connsiteX3" fmla="*/ 1810 w 4092"/>
                      <a:gd name="connsiteY3" fmla="*/ 48 h 4024"/>
                      <a:gd name="connsiteX4" fmla="*/ 1810 w 4092"/>
                      <a:gd name="connsiteY4" fmla="*/ 48 h 4024"/>
                      <a:gd name="connsiteX5" fmla="*/ 3048 w 4092"/>
                      <a:gd name="connsiteY5" fmla="*/ 238 h 4024"/>
                      <a:gd name="connsiteX6" fmla="*/ 95 w 4092"/>
                      <a:gd name="connsiteY6" fmla="*/ 2715 h 4024"/>
                      <a:gd name="connsiteX7" fmla="*/ 0 w 4092"/>
                      <a:gd name="connsiteY7" fmla="*/ 2334 h 4024"/>
                      <a:gd name="connsiteX8" fmla="*/ 0 w 4092"/>
                      <a:gd name="connsiteY8" fmla="*/ 2334 h 4024"/>
                      <a:gd name="connsiteX9" fmla="*/ 0 w 4092"/>
                      <a:gd name="connsiteY9" fmla="*/ 2334 h 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92" h="4024">
                        <a:moveTo>
                          <a:pt x="0" y="2334"/>
                        </a:moveTo>
                        <a:cubicBezTo>
                          <a:pt x="286" y="2524"/>
                          <a:pt x="571" y="2905"/>
                          <a:pt x="857" y="2905"/>
                        </a:cubicBezTo>
                        <a:cubicBezTo>
                          <a:pt x="3048" y="3191"/>
                          <a:pt x="3715" y="905"/>
                          <a:pt x="1905" y="143"/>
                        </a:cubicBezTo>
                        <a:cubicBezTo>
                          <a:pt x="1905" y="143"/>
                          <a:pt x="1810" y="143"/>
                          <a:pt x="1810" y="48"/>
                        </a:cubicBezTo>
                        <a:lnTo>
                          <a:pt x="1810" y="48"/>
                        </a:lnTo>
                        <a:cubicBezTo>
                          <a:pt x="2381" y="48"/>
                          <a:pt x="2477" y="-143"/>
                          <a:pt x="3048" y="238"/>
                        </a:cubicBezTo>
                        <a:cubicBezTo>
                          <a:pt x="6287" y="1953"/>
                          <a:pt x="1048" y="6144"/>
                          <a:pt x="95" y="2715"/>
                        </a:cubicBezTo>
                        <a:lnTo>
                          <a:pt x="0" y="2334"/>
                        </a:lnTo>
                        <a:lnTo>
                          <a:pt x="0" y="2334"/>
                        </a:lnTo>
                        <a:lnTo>
                          <a:pt x="0" y="2334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6" name="任意多边形: 形状 2085"/>
                  <p:cNvSpPr/>
                  <p:nvPr/>
                </p:nvSpPr>
                <p:spPr>
                  <a:xfrm>
                    <a:off x="6433413" y="4384261"/>
                    <a:ext cx="4309" cy="3454"/>
                  </a:xfrm>
                  <a:custGeom>
                    <a:avLst/>
                    <a:gdLst>
                      <a:gd name="connsiteX0" fmla="*/ 248 w 4309"/>
                      <a:gd name="connsiteY0" fmla="*/ 572 h 3454"/>
                      <a:gd name="connsiteX1" fmla="*/ 629 w 4309"/>
                      <a:gd name="connsiteY1" fmla="*/ 1619 h 3454"/>
                      <a:gd name="connsiteX2" fmla="*/ 3200 w 4309"/>
                      <a:gd name="connsiteY2" fmla="*/ 95 h 3454"/>
                      <a:gd name="connsiteX3" fmla="*/ 3200 w 4309"/>
                      <a:gd name="connsiteY3" fmla="*/ 0 h 3454"/>
                      <a:gd name="connsiteX4" fmla="*/ 3200 w 4309"/>
                      <a:gd name="connsiteY4" fmla="*/ 0 h 3454"/>
                      <a:gd name="connsiteX5" fmla="*/ 4058 w 4309"/>
                      <a:gd name="connsiteY5" fmla="*/ 857 h 3454"/>
                      <a:gd name="connsiteX6" fmla="*/ 152 w 4309"/>
                      <a:gd name="connsiteY6" fmla="*/ 1048 h 3454"/>
                      <a:gd name="connsiteX7" fmla="*/ 248 w 4309"/>
                      <a:gd name="connsiteY7" fmla="*/ 572 h 3454"/>
                      <a:gd name="connsiteX8" fmla="*/ 248 w 4309"/>
                      <a:gd name="connsiteY8" fmla="*/ 572 h 3454"/>
                      <a:gd name="connsiteX9" fmla="*/ 248 w 4309"/>
                      <a:gd name="connsiteY9" fmla="*/ 572 h 3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309" h="3454">
                        <a:moveTo>
                          <a:pt x="248" y="572"/>
                        </a:moveTo>
                        <a:cubicBezTo>
                          <a:pt x="343" y="953"/>
                          <a:pt x="343" y="1333"/>
                          <a:pt x="629" y="1619"/>
                        </a:cubicBezTo>
                        <a:cubicBezTo>
                          <a:pt x="2153" y="3143"/>
                          <a:pt x="4153" y="1715"/>
                          <a:pt x="3200" y="95"/>
                        </a:cubicBezTo>
                        <a:cubicBezTo>
                          <a:pt x="3200" y="95"/>
                          <a:pt x="3200" y="0"/>
                          <a:pt x="3200" y="0"/>
                        </a:cubicBezTo>
                        <a:lnTo>
                          <a:pt x="3200" y="0"/>
                        </a:lnTo>
                        <a:cubicBezTo>
                          <a:pt x="3581" y="381"/>
                          <a:pt x="3772" y="286"/>
                          <a:pt x="4058" y="857"/>
                        </a:cubicBezTo>
                        <a:cubicBezTo>
                          <a:pt x="5677" y="4191"/>
                          <a:pt x="-1086" y="4382"/>
                          <a:pt x="152" y="1048"/>
                        </a:cubicBezTo>
                        <a:lnTo>
                          <a:pt x="248" y="572"/>
                        </a:lnTo>
                        <a:lnTo>
                          <a:pt x="248" y="572"/>
                        </a:lnTo>
                        <a:lnTo>
                          <a:pt x="248" y="572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7" name="任意多边形: 形状 2086"/>
                  <p:cNvSpPr/>
                  <p:nvPr/>
                </p:nvSpPr>
                <p:spPr>
                  <a:xfrm>
                    <a:off x="6436838" y="4383499"/>
                    <a:ext cx="4315" cy="3596"/>
                  </a:xfrm>
                  <a:custGeom>
                    <a:avLst/>
                    <a:gdLst>
                      <a:gd name="connsiteX0" fmla="*/ 157 w 4315"/>
                      <a:gd name="connsiteY0" fmla="*/ 952 h 3596"/>
                      <a:gd name="connsiteX1" fmla="*/ 633 w 4315"/>
                      <a:gd name="connsiteY1" fmla="*/ 1905 h 3596"/>
                      <a:gd name="connsiteX2" fmla="*/ 3015 w 4315"/>
                      <a:gd name="connsiteY2" fmla="*/ 95 h 3596"/>
                      <a:gd name="connsiteX3" fmla="*/ 3015 w 4315"/>
                      <a:gd name="connsiteY3" fmla="*/ 0 h 3596"/>
                      <a:gd name="connsiteX4" fmla="*/ 3015 w 4315"/>
                      <a:gd name="connsiteY4" fmla="*/ 0 h 3596"/>
                      <a:gd name="connsiteX5" fmla="*/ 3967 w 4315"/>
                      <a:gd name="connsiteY5" fmla="*/ 762 h 3596"/>
                      <a:gd name="connsiteX6" fmla="*/ 62 w 4315"/>
                      <a:gd name="connsiteY6" fmla="*/ 1429 h 3596"/>
                      <a:gd name="connsiteX7" fmla="*/ 157 w 4315"/>
                      <a:gd name="connsiteY7" fmla="*/ 952 h 3596"/>
                      <a:gd name="connsiteX8" fmla="*/ 157 w 4315"/>
                      <a:gd name="connsiteY8" fmla="*/ 952 h 3596"/>
                      <a:gd name="connsiteX9" fmla="*/ 157 w 4315"/>
                      <a:gd name="connsiteY9" fmla="*/ 952 h 3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315" h="3596">
                        <a:moveTo>
                          <a:pt x="157" y="952"/>
                        </a:moveTo>
                        <a:cubicBezTo>
                          <a:pt x="252" y="1238"/>
                          <a:pt x="348" y="1714"/>
                          <a:pt x="633" y="1905"/>
                        </a:cubicBezTo>
                        <a:cubicBezTo>
                          <a:pt x="2348" y="3238"/>
                          <a:pt x="4158" y="1619"/>
                          <a:pt x="3015" y="95"/>
                        </a:cubicBezTo>
                        <a:cubicBezTo>
                          <a:pt x="3015" y="95"/>
                          <a:pt x="3015" y="0"/>
                          <a:pt x="3015" y="0"/>
                        </a:cubicBezTo>
                        <a:lnTo>
                          <a:pt x="3015" y="0"/>
                        </a:lnTo>
                        <a:cubicBezTo>
                          <a:pt x="3491" y="286"/>
                          <a:pt x="3681" y="190"/>
                          <a:pt x="3967" y="762"/>
                        </a:cubicBezTo>
                        <a:cubicBezTo>
                          <a:pt x="5872" y="3905"/>
                          <a:pt x="-700" y="4858"/>
                          <a:pt x="62" y="1429"/>
                        </a:cubicBezTo>
                        <a:lnTo>
                          <a:pt x="157" y="952"/>
                        </a:lnTo>
                        <a:lnTo>
                          <a:pt x="157" y="952"/>
                        </a:lnTo>
                        <a:lnTo>
                          <a:pt x="157" y="952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8" name="任意多边形: 形状 2087"/>
                  <p:cNvSpPr/>
                  <p:nvPr/>
                </p:nvSpPr>
                <p:spPr>
                  <a:xfrm>
                    <a:off x="6453656" y="4383198"/>
                    <a:ext cx="4198" cy="3825"/>
                  </a:xfrm>
                  <a:custGeom>
                    <a:avLst/>
                    <a:gdLst>
                      <a:gd name="connsiteX0" fmla="*/ 4198 w 4198"/>
                      <a:gd name="connsiteY0" fmla="*/ 2016 h 3825"/>
                      <a:gd name="connsiteX1" fmla="*/ 3436 w 4198"/>
                      <a:gd name="connsiteY1" fmla="*/ 1254 h 3825"/>
                      <a:gd name="connsiteX2" fmla="*/ 1817 w 4198"/>
                      <a:gd name="connsiteY2" fmla="*/ 3730 h 3825"/>
                      <a:gd name="connsiteX3" fmla="*/ 1912 w 4198"/>
                      <a:gd name="connsiteY3" fmla="*/ 3825 h 3825"/>
                      <a:gd name="connsiteX4" fmla="*/ 1912 w 4198"/>
                      <a:gd name="connsiteY4" fmla="*/ 3825 h 3825"/>
                      <a:gd name="connsiteX5" fmla="*/ 769 w 4198"/>
                      <a:gd name="connsiteY5" fmla="*/ 3444 h 3825"/>
                      <a:gd name="connsiteX6" fmla="*/ 4198 w 4198"/>
                      <a:gd name="connsiteY6" fmla="*/ 1539 h 3825"/>
                      <a:gd name="connsiteX7" fmla="*/ 4198 w 4198"/>
                      <a:gd name="connsiteY7" fmla="*/ 2016 h 3825"/>
                      <a:gd name="connsiteX8" fmla="*/ 4198 w 4198"/>
                      <a:gd name="connsiteY8" fmla="*/ 2016 h 3825"/>
                      <a:gd name="connsiteX9" fmla="*/ 4198 w 4198"/>
                      <a:gd name="connsiteY9" fmla="*/ 2016 h 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98" h="3825">
                        <a:moveTo>
                          <a:pt x="4198" y="2016"/>
                        </a:moveTo>
                        <a:cubicBezTo>
                          <a:pt x="4008" y="1730"/>
                          <a:pt x="3818" y="1349"/>
                          <a:pt x="3436" y="1254"/>
                        </a:cubicBezTo>
                        <a:cubicBezTo>
                          <a:pt x="1341" y="492"/>
                          <a:pt x="198" y="2683"/>
                          <a:pt x="1817" y="3730"/>
                        </a:cubicBezTo>
                        <a:cubicBezTo>
                          <a:pt x="1817" y="3730"/>
                          <a:pt x="1817" y="3825"/>
                          <a:pt x="1912" y="3825"/>
                        </a:cubicBezTo>
                        <a:lnTo>
                          <a:pt x="1912" y="3825"/>
                        </a:lnTo>
                        <a:cubicBezTo>
                          <a:pt x="1436" y="3730"/>
                          <a:pt x="1246" y="3825"/>
                          <a:pt x="769" y="3444"/>
                        </a:cubicBezTo>
                        <a:cubicBezTo>
                          <a:pt x="-2088" y="1158"/>
                          <a:pt x="3913" y="-1890"/>
                          <a:pt x="4198" y="1539"/>
                        </a:cubicBezTo>
                        <a:lnTo>
                          <a:pt x="4198" y="2016"/>
                        </a:lnTo>
                        <a:lnTo>
                          <a:pt x="4198" y="2016"/>
                        </a:lnTo>
                        <a:lnTo>
                          <a:pt x="4198" y="2016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89" name="任意多边形: 形状 2088"/>
                  <p:cNvSpPr/>
                  <p:nvPr/>
                </p:nvSpPr>
                <p:spPr>
                  <a:xfrm>
                    <a:off x="6450811" y="4385150"/>
                    <a:ext cx="4281" cy="3968"/>
                  </a:xfrm>
                  <a:custGeom>
                    <a:avLst/>
                    <a:gdLst>
                      <a:gd name="connsiteX0" fmla="*/ 4281 w 4281"/>
                      <a:gd name="connsiteY0" fmla="*/ 1873 h 3968"/>
                      <a:gd name="connsiteX1" fmla="*/ 3424 w 4281"/>
                      <a:gd name="connsiteY1" fmla="*/ 1207 h 3968"/>
                      <a:gd name="connsiteX2" fmla="*/ 2091 w 4281"/>
                      <a:gd name="connsiteY2" fmla="*/ 3874 h 3968"/>
                      <a:gd name="connsiteX3" fmla="*/ 2186 w 4281"/>
                      <a:gd name="connsiteY3" fmla="*/ 3969 h 3968"/>
                      <a:gd name="connsiteX4" fmla="*/ 2186 w 4281"/>
                      <a:gd name="connsiteY4" fmla="*/ 3969 h 3968"/>
                      <a:gd name="connsiteX5" fmla="*/ 948 w 4281"/>
                      <a:gd name="connsiteY5" fmla="*/ 3683 h 3968"/>
                      <a:gd name="connsiteX6" fmla="*/ 4186 w 4281"/>
                      <a:gd name="connsiteY6" fmla="*/ 1397 h 3968"/>
                      <a:gd name="connsiteX7" fmla="*/ 4281 w 4281"/>
                      <a:gd name="connsiteY7" fmla="*/ 1873 h 3968"/>
                      <a:gd name="connsiteX8" fmla="*/ 4281 w 4281"/>
                      <a:gd name="connsiteY8" fmla="*/ 1873 h 3968"/>
                      <a:gd name="connsiteX9" fmla="*/ 4281 w 4281"/>
                      <a:gd name="connsiteY9" fmla="*/ 1873 h 3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81" h="3968">
                        <a:moveTo>
                          <a:pt x="4281" y="1873"/>
                        </a:moveTo>
                        <a:cubicBezTo>
                          <a:pt x="3996" y="1588"/>
                          <a:pt x="3805" y="1302"/>
                          <a:pt x="3424" y="1207"/>
                        </a:cubicBezTo>
                        <a:cubicBezTo>
                          <a:pt x="1329" y="730"/>
                          <a:pt x="376" y="3016"/>
                          <a:pt x="2091" y="3874"/>
                        </a:cubicBezTo>
                        <a:cubicBezTo>
                          <a:pt x="2091" y="3874"/>
                          <a:pt x="2186" y="3874"/>
                          <a:pt x="2186" y="3969"/>
                        </a:cubicBezTo>
                        <a:lnTo>
                          <a:pt x="2186" y="3969"/>
                        </a:lnTo>
                        <a:cubicBezTo>
                          <a:pt x="1710" y="3874"/>
                          <a:pt x="1519" y="4064"/>
                          <a:pt x="948" y="3683"/>
                        </a:cubicBezTo>
                        <a:cubicBezTo>
                          <a:pt x="-2196" y="1683"/>
                          <a:pt x="3424" y="-2032"/>
                          <a:pt x="4186" y="1397"/>
                        </a:cubicBezTo>
                        <a:lnTo>
                          <a:pt x="4281" y="1873"/>
                        </a:lnTo>
                        <a:lnTo>
                          <a:pt x="4281" y="1873"/>
                        </a:lnTo>
                        <a:lnTo>
                          <a:pt x="4281" y="1873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0" name="任意多边形: 形状 2089"/>
                  <p:cNvSpPr/>
                  <p:nvPr/>
                </p:nvSpPr>
                <p:spPr>
                  <a:xfrm>
                    <a:off x="6460650" y="4384919"/>
                    <a:ext cx="3980" cy="4104"/>
                  </a:xfrm>
                  <a:custGeom>
                    <a:avLst/>
                    <a:gdLst>
                      <a:gd name="connsiteX0" fmla="*/ 2348 w 3980"/>
                      <a:gd name="connsiteY0" fmla="*/ 4104 h 4104"/>
                      <a:gd name="connsiteX1" fmla="*/ 2920 w 3980"/>
                      <a:gd name="connsiteY1" fmla="*/ 3247 h 4104"/>
                      <a:gd name="connsiteX2" fmla="*/ 157 w 3980"/>
                      <a:gd name="connsiteY2" fmla="*/ 2199 h 4104"/>
                      <a:gd name="connsiteX3" fmla="*/ 62 w 3980"/>
                      <a:gd name="connsiteY3" fmla="*/ 2295 h 4104"/>
                      <a:gd name="connsiteX4" fmla="*/ 62 w 3980"/>
                      <a:gd name="connsiteY4" fmla="*/ 2295 h 4104"/>
                      <a:gd name="connsiteX5" fmla="*/ 157 w 3980"/>
                      <a:gd name="connsiteY5" fmla="*/ 1056 h 4104"/>
                      <a:gd name="connsiteX6" fmla="*/ 2729 w 3980"/>
                      <a:gd name="connsiteY6" fmla="*/ 4009 h 4104"/>
                      <a:gd name="connsiteX7" fmla="*/ 2348 w 3980"/>
                      <a:gd name="connsiteY7" fmla="*/ 4104 h 4104"/>
                      <a:gd name="connsiteX8" fmla="*/ 2348 w 3980"/>
                      <a:gd name="connsiteY8" fmla="*/ 4104 h 4104"/>
                      <a:gd name="connsiteX9" fmla="*/ 2348 w 3980"/>
                      <a:gd name="connsiteY9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80" h="4104">
                        <a:moveTo>
                          <a:pt x="2348" y="4104"/>
                        </a:moveTo>
                        <a:cubicBezTo>
                          <a:pt x="2539" y="3819"/>
                          <a:pt x="2920" y="3533"/>
                          <a:pt x="2920" y="3247"/>
                        </a:cubicBezTo>
                        <a:cubicBezTo>
                          <a:pt x="3205" y="1056"/>
                          <a:pt x="920" y="390"/>
                          <a:pt x="157" y="2199"/>
                        </a:cubicBezTo>
                        <a:cubicBezTo>
                          <a:pt x="157" y="2199"/>
                          <a:pt x="157" y="2295"/>
                          <a:pt x="62" y="2295"/>
                        </a:cubicBezTo>
                        <a:lnTo>
                          <a:pt x="62" y="2295"/>
                        </a:lnTo>
                        <a:cubicBezTo>
                          <a:pt x="62" y="1723"/>
                          <a:pt x="-128" y="1628"/>
                          <a:pt x="157" y="1056"/>
                        </a:cubicBezTo>
                        <a:cubicBezTo>
                          <a:pt x="1872" y="-2182"/>
                          <a:pt x="6063" y="2961"/>
                          <a:pt x="2729" y="4009"/>
                        </a:cubicBezTo>
                        <a:lnTo>
                          <a:pt x="2348" y="4104"/>
                        </a:lnTo>
                        <a:lnTo>
                          <a:pt x="2348" y="4104"/>
                        </a:lnTo>
                        <a:lnTo>
                          <a:pt x="2348" y="4104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1" name="任意多边形: 形状 2090"/>
                  <p:cNvSpPr/>
                  <p:nvPr/>
                </p:nvSpPr>
                <p:spPr>
                  <a:xfrm>
                    <a:off x="6458151" y="4382553"/>
                    <a:ext cx="4036" cy="4089"/>
                  </a:xfrm>
                  <a:custGeom>
                    <a:avLst/>
                    <a:gdLst>
                      <a:gd name="connsiteX0" fmla="*/ 2466 w 4036"/>
                      <a:gd name="connsiteY0" fmla="*/ 4089 h 4089"/>
                      <a:gd name="connsiteX1" fmla="*/ 2942 w 4036"/>
                      <a:gd name="connsiteY1" fmla="*/ 3137 h 4089"/>
                      <a:gd name="connsiteX2" fmla="*/ 85 w 4036"/>
                      <a:gd name="connsiteY2" fmla="*/ 2375 h 4089"/>
                      <a:gd name="connsiteX3" fmla="*/ 85 w 4036"/>
                      <a:gd name="connsiteY3" fmla="*/ 2470 h 4089"/>
                      <a:gd name="connsiteX4" fmla="*/ 85 w 4036"/>
                      <a:gd name="connsiteY4" fmla="*/ 2470 h 4089"/>
                      <a:gd name="connsiteX5" fmla="*/ 85 w 4036"/>
                      <a:gd name="connsiteY5" fmla="*/ 1232 h 4089"/>
                      <a:gd name="connsiteX6" fmla="*/ 2942 w 4036"/>
                      <a:gd name="connsiteY6" fmla="*/ 3899 h 4089"/>
                      <a:gd name="connsiteX7" fmla="*/ 2466 w 4036"/>
                      <a:gd name="connsiteY7" fmla="*/ 4089 h 4089"/>
                      <a:gd name="connsiteX8" fmla="*/ 2466 w 4036"/>
                      <a:gd name="connsiteY8" fmla="*/ 4089 h 4089"/>
                      <a:gd name="connsiteX9" fmla="*/ 2466 w 4036"/>
                      <a:gd name="connsiteY9" fmla="*/ 4089 h 4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36" h="4089">
                        <a:moveTo>
                          <a:pt x="2466" y="4089"/>
                        </a:moveTo>
                        <a:cubicBezTo>
                          <a:pt x="2656" y="3804"/>
                          <a:pt x="2942" y="3518"/>
                          <a:pt x="2942" y="3137"/>
                        </a:cubicBezTo>
                        <a:cubicBezTo>
                          <a:pt x="2942" y="946"/>
                          <a:pt x="561" y="565"/>
                          <a:pt x="85" y="2375"/>
                        </a:cubicBezTo>
                        <a:cubicBezTo>
                          <a:pt x="85" y="2375"/>
                          <a:pt x="85" y="2470"/>
                          <a:pt x="85" y="2470"/>
                        </a:cubicBezTo>
                        <a:lnTo>
                          <a:pt x="85" y="2470"/>
                        </a:lnTo>
                        <a:cubicBezTo>
                          <a:pt x="85" y="1899"/>
                          <a:pt x="-106" y="1803"/>
                          <a:pt x="85" y="1232"/>
                        </a:cubicBezTo>
                        <a:cubicBezTo>
                          <a:pt x="1323" y="-2197"/>
                          <a:pt x="6181" y="2470"/>
                          <a:pt x="2942" y="3899"/>
                        </a:cubicBezTo>
                        <a:lnTo>
                          <a:pt x="2466" y="4089"/>
                        </a:lnTo>
                        <a:lnTo>
                          <a:pt x="2466" y="4089"/>
                        </a:lnTo>
                        <a:lnTo>
                          <a:pt x="2466" y="4089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2" name="任意多边形: 形状 2091"/>
                  <p:cNvSpPr/>
                  <p:nvPr/>
                </p:nvSpPr>
                <p:spPr>
                  <a:xfrm>
                    <a:off x="6467760" y="4415599"/>
                    <a:ext cx="4197" cy="3856"/>
                  </a:xfrm>
                  <a:custGeom>
                    <a:avLst/>
                    <a:gdLst>
                      <a:gd name="connsiteX0" fmla="*/ 0 w 4197"/>
                      <a:gd name="connsiteY0" fmla="*/ 2096 h 3856"/>
                      <a:gd name="connsiteX1" fmla="*/ 857 w 4197"/>
                      <a:gd name="connsiteY1" fmla="*/ 2762 h 3856"/>
                      <a:gd name="connsiteX2" fmla="*/ 2096 w 4197"/>
                      <a:gd name="connsiteY2" fmla="*/ 95 h 3856"/>
                      <a:gd name="connsiteX3" fmla="*/ 2000 w 4197"/>
                      <a:gd name="connsiteY3" fmla="*/ 0 h 3856"/>
                      <a:gd name="connsiteX4" fmla="*/ 2000 w 4197"/>
                      <a:gd name="connsiteY4" fmla="*/ 0 h 3856"/>
                      <a:gd name="connsiteX5" fmla="*/ 3238 w 4197"/>
                      <a:gd name="connsiteY5" fmla="*/ 191 h 3856"/>
                      <a:gd name="connsiteX6" fmla="*/ 95 w 4197"/>
                      <a:gd name="connsiteY6" fmla="*/ 2476 h 3856"/>
                      <a:gd name="connsiteX7" fmla="*/ 0 w 4197"/>
                      <a:gd name="connsiteY7" fmla="*/ 2096 h 3856"/>
                      <a:gd name="connsiteX8" fmla="*/ 0 w 4197"/>
                      <a:gd name="connsiteY8" fmla="*/ 2096 h 3856"/>
                      <a:gd name="connsiteX9" fmla="*/ 0 w 4197"/>
                      <a:gd name="connsiteY9" fmla="*/ 2096 h 3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97" h="3856">
                        <a:moveTo>
                          <a:pt x="0" y="2096"/>
                        </a:moveTo>
                        <a:cubicBezTo>
                          <a:pt x="286" y="2381"/>
                          <a:pt x="476" y="2667"/>
                          <a:pt x="857" y="2762"/>
                        </a:cubicBezTo>
                        <a:cubicBezTo>
                          <a:pt x="3048" y="3238"/>
                          <a:pt x="3905" y="952"/>
                          <a:pt x="2096" y="95"/>
                        </a:cubicBezTo>
                        <a:cubicBezTo>
                          <a:pt x="2096" y="95"/>
                          <a:pt x="2000" y="95"/>
                          <a:pt x="2000" y="0"/>
                        </a:cubicBezTo>
                        <a:lnTo>
                          <a:pt x="2000" y="0"/>
                        </a:lnTo>
                        <a:cubicBezTo>
                          <a:pt x="2477" y="95"/>
                          <a:pt x="2667" y="-95"/>
                          <a:pt x="3238" y="191"/>
                        </a:cubicBezTo>
                        <a:cubicBezTo>
                          <a:pt x="6382" y="2096"/>
                          <a:pt x="857" y="5905"/>
                          <a:pt x="95" y="2476"/>
                        </a:cubicBezTo>
                        <a:lnTo>
                          <a:pt x="0" y="2096"/>
                        </a:lnTo>
                        <a:lnTo>
                          <a:pt x="0" y="2096"/>
                        </a:lnTo>
                        <a:lnTo>
                          <a:pt x="0" y="2096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3" name="任意多边形: 形状 2092"/>
                  <p:cNvSpPr/>
                  <p:nvPr/>
                </p:nvSpPr>
                <p:spPr>
                  <a:xfrm>
                    <a:off x="6470237" y="4413155"/>
                    <a:ext cx="4169" cy="4029"/>
                  </a:xfrm>
                  <a:custGeom>
                    <a:avLst/>
                    <a:gdLst>
                      <a:gd name="connsiteX0" fmla="*/ 0 w 4169"/>
                      <a:gd name="connsiteY0" fmla="*/ 2443 h 4029"/>
                      <a:gd name="connsiteX1" fmla="*/ 953 w 4169"/>
                      <a:gd name="connsiteY1" fmla="*/ 3015 h 4029"/>
                      <a:gd name="connsiteX2" fmla="*/ 1905 w 4169"/>
                      <a:gd name="connsiteY2" fmla="*/ 157 h 4029"/>
                      <a:gd name="connsiteX3" fmla="*/ 1810 w 4169"/>
                      <a:gd name="connsiteY3" fmla="*/ 62 h 4029"/>
                      <a:gd name="connsiteX4" fmla="*/ 1810 w 4169"/>
                      <a:gd name="connsiteY4" fmla="*/ 62 h 4029"/>
                      <a:gd name="connsiteX5" fmla="*/ 3048 w 4169"/>
                      <a:gd name="connsiteY5" fmla="*/ 157 h 4029"/>
                      <a:gd name="connsiteX6" fmla="*/ 190 w 4169"/>
                      <a:gd name="connsiteY6" fmla="*/ 2824 h 4029"/>
                      <a:gd name="connsiteX7" fmla="*/ 0 w 4169"/>
                      <a:gd name="connsiteY7" fmla="*/ 2443 h 4029"/>
                      <a:gd name="connsiteX8" fmla="*/ 0 w 4169"/>
                      <a:gd name="connsiteY8" fmla="*/ 2443 h 4029"/>
                      <a:gd name="connsiteX9" fmla="*/ 0 w 4169"/>
                      <a:gd name="connsiteY9" fmla="*/ 2443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9" h="4029">
                        <a:moveTo>
                          <a:pt x="0" y="2443"/>
                        </a:moveTo>
                        <a:cubicBezTo>
                          <a:pt x="286" y="2634"/>
                          <a:pt x="571" y="2920"/>
                          <a:pt x="953" y="3015"/>
                        </a:cubicBezTo>
                        <a:cubicBezTo>
                          <a:pt x="3143" y="3205"/>
                          <a:pt x="3715" y="824"/>
                          <a:pt x="1905" y="157"/>
                        </a:cubicBezTo>
                        <a:cubicBezTo>
                          <a:pt x="1905" y="157"/>
                          <a:pt x="1810" y="157"/>
                          <a:pt x="1810" y="62"/>
                        </a:cubicBezTo>
                        <a:lnTo>
                          <a:pt x="1810" y="62"/>
                        </a:lnTo>
                        <a:cubicBezTo>
                          <a:pt x="2381" y="62"/>
                          <a:pt x="2476" y="-128"/>
                          <a:pt x="3048" y="157"/>
                        </a:cubicBezTo>
                        <a:cubicBezTo>
                          <a:pt x="6382" y="1681"/>
                          <a:pt x="1333" y="6158"/>
                          <a:pt x="190" y="2824"/>
                        </a:cubicBezTo>
                        <a:lnTo>
                          <a:pt x="0" y="2443"/>
                        </a:lnTo>
                        <a:lnTo>
                          <a:pt x="0" y="2443"/>
                        </a:lnTo>
                        <a:lnTo>
                          <a:pt x="0" y="2443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4" name="任意多边形: 形状 2093"/>
                  <p:cNvSpPr/>
                  <p:nvPr/>
                </p:nvSpPr>
                <p:spPr>
                  <a:xfrm>
                    <a:off x="6460902" y="4423610"/>
                    <a:ext cx="4010" cy="4078"/>
                  </a:xfrm>
                  <a:custGeom>
                    <a:avLst/>
                    <a:gdLst>
                      <a:gd name="connsiteX0" fmla="*/ 0 w 4010"/>
                      <a:gd name="connsiteY0" fmla="*/ 2466 h 4078"/>
                      <a:gd name="connsiteX1" fmla="*/ 953 w 4010"/>
                      <a:gd name="connsiteY1" fmla="*/ 2942 h 4078"/>
                      <a:gd name="connsiteX2" fmla="*/ 1619 w 4010"/>
                      <a:gd name="connsiteY2" fmla="*/ 85 h 4078"/>
                      <a:gd name="connsiteX3" fmla="*/ 1524 w 4010"/>
                      <a:gd name="connsiteY3" fmla="*/ 85 h 4078"/>
                      <a:gd name="connsiteX4" fmla="*/ 1524 w 4010"/>
                      <a:gd name="connsiteY4" fmla="*/ 85 h 4078"/>
                      <a:gd name="connsiteX5" fmla="*/ 2762 w 4010"/>
                      <a:gd name="connsiteY5" fmla="*/ 85 h 4078"/>
                      <a:gd name="connsiteX6" fmla="*/ 190 w 4010"/>
                      <a:gd name="connsiteY6" fmla="*/ 3037 h 4078"/>
                      <a:gd name="connsiteX7" fmla="*/ 0 w 4010"/>
                      <a:gd name="connsiteY7" fmla="*/ 2466 h 4078"/>
                      <a:gd name="connsiteX8" fmla="*/ 0 w 4010"/>
                      <a:gd name="connsiteY8" fmla="*/ 2466 h 4078"/>
                      <a:gd name="connsiteX9" fmla="*/ 0 w 4010"/>
                      <a:gd name="connsiteY9" fmla="*/ 2466 h 4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10" h="4078">
                        <a:moveTo>
                          <a:pt x="0" y="2466"/>
                        </a:moveTo>
                        <a:cubicBezTo>
                          <a:pt x="286" y="2656"/>
                          <a:pt x="571" y="2942"/>
                          <a:pt x="953" y="2942"/>
                        </a:cubicBezTo>
                        <a:cubicBezTo>
                          <a:pt x="3143" y="2942"/>
                          <a:pt x="3524" y="561"/>
                          <a:pt x="1619" y="85"/>
                        </a:cubicBezTo>
                        <a:cubicBezTo>
                          <a:pt x="1619" y="85"/>
                          <a:pt x="1524" y="85"/>
                          <a:pt x="1524" y="85"/>
                        </a:cubicBezTo>
                        <a:lnTo>
                          <a:pt x="1524" y="85"/>
                        </a:lnTo>
                        <a:cubicBezTo>
                          <a:pt x="2096" y="85"/>
                          <a:pt x="2096" y="-106"/>
                          <a:pt x="2762" y="85"/>
                        </a:cubicBezTo>
                        <a:cubicBezTo>
                          <a:pt x="6191" y="1323"/>
                          <a:pt x="1619" y="6181"/>
                          <a:pt x="190" y="3037"/>
                        </a:cubicBezTo>
                        <a:lnTo>
                          <a:pt x="0" y="2466"/>
                        </a:lnTo>
                        <a:lnTo>
                          <a:pt x="0" y="2466"/>
                        </a:lnTo>
                        <a:lnTo>
                          <a:pt x="0" y="2466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5" name="任意多边形: 形状 2094"/>
                  <p:cNvSpPr/>
                  <p:nvPr/>
                </p:nvSpPr>
                <p:spPr>
                  <a:xfrm>
                    <a:off x="6462902" y="4420716"/>
                    <a:ext cx="4035" cy="4146"/>
                  </a:xfrm>
                  <a:custGeom>
                    <a:avLst/>
                    <a:gdLst>
                      <a:gd name="connsiteX0" fmla="*/ 0 w 4035"/>
                      <a:gd name="connsiteY0" fmla="*/ 2788 h 4146"/>
                      <a:gd name="connsiteX1" fmla="*/ 1048 w 4035"/>
                      <a:gd name="connsiteY1" fmla="*/ 3169 h 4146"/>
                      <a:gd name="connsiteX2" fmla="*/ 1429 w 4035"/>
                      <a:gd name="connsiteY2" fmla="*/ 216 h 4146"/>
                      <a:gd name="connsiteX3" fmla="*/ 1334 w 4035"/>
                      <a:gd name="connsiteY3" fmla="*/ 216 h 4146"/>
                      <a:gd name="connsiteX4" fmla="*/ 1334 w 4035"/>
                      <a:gd name="connsiteY4" fmla="*/ 216 h 4146"/>
                      <a:gd name="connsiteX5" fmla="*/ 2572 w 4035"/>
                      <a:gd name="connsiteY5" fmla="*/ 26 h 4146"/>
                      <a:gd name="connsiteX6" fmla="*/ 286 w 4035"/>
                      <a:gd name="connsiteY6" fmla="*/ 3265 h 4146"/>
                      <a:gd name="connsiteX7" fmla="*/ 0 w 4035"/>
                      <a:gd name="connsiteY7" fmla="*/ 2788 h 4146"/>
                      <a:gd name="connsiteX8" fmla="*/ 0 w 4035"/>
                      <a:gd name="connsiteY8" fmla="*/ 2788 h 4146"/>
                      <a:gd name="connsiteX9" fmla="*/ 0 w 4035"/>
                      <a:gd name="connsiteY9" fmla="*/ 2788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35" h="4146">
                        <a:moveTo>
                          <a:pt x="0" y="2788"/>
                        </a:moveTo>
                        <a:cubicBezTo>
                          <a:pt x="286" y="2979"/>
                          <a:pt x="667" y="3169"/>
                          <a:pt x="1048" y="3169"/>
                        </a:cubicBezTo>
                        <a:cubicBezTo>
                          <a:pt x="3238" y="2883"/>
                          <a:pt x="3334" y="502"/>
                          <a:pt x="1429" y="216"/>
                        </a:cubicBezTo>
                        <a:cubicBezTo>
                          <a:pt x="1429" y="216"/>
                          <a:pt x="1334" y="216"/>
                          <a:pt x="1334" y="216"/>
                        </a:cubicBezTo>
                        <a:lnTo>
                          <a:pt x="1334" y="216"/>
                        </a:lnTo>
                        <a:cubicBezTo>
                          <a:pt x="1810" y="121"/>
                          <a:pt x="1905" y="-69"/>
                          <a:pt x="2572" y="26"/>
                        </a:cubicBezTo>
                        <a:cubicBezTo>
                          <a:pt x="6191" y="883"/>
                          <a:pt x="2191" y="6217"/>
                          <a:pt x="286" y="3265"/>
                        </a:cubicBezTo>
                        <a:lnTo>
                          <a:pt x="0" y="2788"/>
                        </a:lnTo>
                        <a:lnTo>
                          <a:pt x="0" y="2788"/>
                        </a:lnTo>
                        <a:lnTo>
                          <a:pt x="0" y="2788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6" name="任意多边形: 形状 2095"/>
                  <p:cNvSpPr/>
                  <p:nvPr/>
                </p:nvSpPr>
                <p:spPr>
                  <a:xfrm>
                    <a:off x="6425296" y="4472844"/>
                    <a:ext cx="4285" cy="3297"/>
                  </a:xfrm>
                  <a:custGeom>
                    <a:avLst/>
                    <a:gdLst>
                      <a:gd name="connsiteX0" fmla="*/ 840 w 4285"/>
                      <a:gd name="connsiteY0" fmla="*/ 0 h 3297"/>
                      <a:gd name="connsiteX1" fmla="*/ 840 w 4285"/>
                      <a:gd name="connsiteY1" fmla="*/ 1048 h 3297"/>
                      <a:gd name="connsiteX2" fmla="*/ 3698 w 4285"/>
                      <a:gd name="connsiteY2" fmla="*/ 381 h 3297"/>
                      <a:gd name="connsiteX3" fmla="*/ 3698 w 4285"/>
                      <a:gd name="connsiteY3" fmla="*/ 286 h 3297"/>
                      <a:gd name="connsiteX4" fmla="*/ 3698 w 4285"/>
                      <a:gd name="connsiteY4" fmla="*/ 286 h 3297"/>
                      <a:gd name="connsiteX5" fmla="*/ 4269 w 4285"/>
                      <a:gd name="connsiteY5" fmla="*/ 1333 h 3297"/>
                      <a:gd name="connsiteX6" fmla="*/ 459 w 4285"/>
                      <a:gd name="connsiteY6" fmla="*/ 286 h 3297"/>
                      <a:gd name="connsiteX7" fmla="*/ 840 w 4285"/>
                      <a:gd name="connsiteY7" fmla="*/ 0 h 3297"/>
                      <a:gd name="connsiteX8" fmla="*/ 840 w 4285"/>
                      <a:gd name="connsiteY8" fmla="*/ 0 h 3297"/>
                      <a:gd name="connsiteX9" fmla="*/ 840 w 4285"/>
                      <a:gd name="connsiteY9" fmla="*/ 0 h 3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85" h="3297">
                        <a:moveTo>
                          <a:pt x="840" y="0"/>
                        </a:moveTo>
                        <a:cubicBezTo>
                          <a:pt x="840" y="381"/>
                          <a:pt x="650" y="762"/>
                          <a:pt x="840" y="1048"/>
                        </a:cubicBezTo>
                        <a:cubicBezTo>
                          <a:pt x="1793" y="3048"/>
                          <a:pt x="4079" y="2286"/>
                          <a:pt x="3698" y="381"/>
                        </a:cubicBezTo>
                        <a:cubicBezTo>
                          <a:pt x="3698" y="381"/>
                          <a:pt x="3698" y="286"/>
                          <a:pt x="3698" y="286"/>
                        </a:cubicBezTo>
                        <a:lnTo>
                          <a:pt x="3698" y="286"/>
                        </a:lnTo>
                        <a:cubicBezTo>
                          <a:pt x="3983" y="762"/>
                          <a:pt x="4174" y="762"/>
                          <a:pt x="4269" y="1333"/>
                        </a:cubicBezTo>
                        <a:cubicBezTo>
                          <a:pt x="4650" y="4953"/>
                          <a:pt x="-1732" y="2953"/>
                          <a:pt x="459" y="286"/>
                        </a:cubicBezTo>
                        <a:lnTo>
                          <a:pt x="840" y="0"/>
                        </a:lnTo>
                        <a:lnTo>
                          <a:pt x="840" y="0"/>
                        </a:lnTo>
                        <a:lnTo>
                          <a:pt x="840" y="0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7" name="任意多边形: 形状 2096"/>
                  <p:cNvSpPr/>
                  <p:nvPr/>
                </p:nvSpPr>
                <p:spPr>
                  <a:xfrm>
                    <a:off x="6428867" y="4473606"/>
                    <a:ext cx="4299" cy="3234"/>
                  </a:xfrm>
                  <a:custGeom>
                    <a:avLst/>
                    <a:gdLst>
                      <a:gd name="connsiteX0" fmla="*/ 603 w 4299"/>
                      <a:gd name="connsiteY0" fmla="*/ 0 h 3234"/>
                      <a:gd name="connsiteX1" fmla="*/ 698 w 4299"/>
                      <a:gd name="connsiteY1" fmla="*/ 1048 h 3234"/>
                      <a:gd name="connsiteX2" fmla="*/ 3555 w 4299"/>
                      <a:gd name="connsiteY2" fmla="*/ 95 h 3234"/>
                      <a:gd name="connsiteX3" fmla="*/ 3555 w 4299"/>
                      <a:gd name="connsiteY3" fmla="*/ 0 h 3234"/>
                      <a:gd name="connsiteX4" fmla="*/ 3555 w 4299"/>
                      <a:gd name="connsiteY4" fmla="*/ 0 h 3234"/>
                      <a:gd name="connsiteX5" fmla="*/ 4222 w 4299"/>
                      <a:gd name="connsiteY5" fmla="*/ 1048 h 3234"/>
                      <a:gd name="connsiteX6" fmla="*/ 317 w 4299"/>
                      <a:gd name="connsiteY6" fmla="*/ 381 h 3234"/>
                      <a:gd name="connsiteX7" fmla="*/ 603 w 4299"/>
                      <a:gd name="connsiteY7" fmla="*/ 0 h 3234"/>
                      <a:gd name="connsiteX8" fmla="*/ 603 w 4299"/>
                      <a:gd name="connsiteY8" fmla="*/ 0 h 3234"/>
                      <a:gd name="connsiteX9" fmla="*/ 603 w 4299"/>
                      <a:gd name="connsiteY9" fmla="*/ 0 h 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99" h="3234">
                        <a:moveTo>
                          <a:pt x="603" y="0"/>
                        </a:moveTo>
                        <a:cubicBezTo>
                          <a:pt x="603" y="381"/>
                          <a:pt x="507" y="762"/>
                          <a:pt x="698" y="1048"/>
                        </a:cubicBezTo>
                        <a:cubicBezTo>
                          <a:pt x="1936" y="2858"/>
                          <a:pt x="4127" y="1905"/>
                          <a:pt x="3555" y="95"/>
                        </a:cubicBezTo>
                        <a:cubicBezTo>
                          <a:pt x="3555" y="95"/>
                          <a:pt x="3555" y="0"/>
                          <a:pt x="3555" y="0"/>
                        </a:cubicBezTo>
                        <a:lnTo>
                          <a:pt x="3555" y="0"/>
                        </a:lnTo>
                        <a:cubicBezTo>
                          <a:pt x="3841" y="381"/>
                          <a:pt x="4127" y="381"/>
                          <a:pt x="4222" y="1048"/>
                        </a:cubicBezTo>
                        <a:cubicBezTo>
                          <a:pt x="5079" y="4667"/>
                          <a:pt x="-1493" y="3334"/>
                          <a:pt x="317" y="381"/>
                        </a:cubicBezTo>
                        <a:lnTo>
                          <a:pt x="603" y="0"/>
                        </a:lnTo>
                        <a:lnTo>
                          <a:pt x="603" y="0"/>
                        </a:lnTo>
                        <a:lnTo>
                          <a:pt x="603" y="0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8" name="任意多边形: 形状 2097"/>
                  <p:cNvSpPr/>
                  <p:nvPr/>
                </p:nvSpPr>
                <p:spPr>
                  <a:xfrm>
                    <a:off x="6417278" y="4481713"/>
                    <a:ext cx="4060" cy="3969"/>
                  </a:xfrm>
                  <a:custGeom>
                    <a:avLst/>
                    <a:gdLst>
                      <a:gd name="connsiteX0" fmla="*/ 0 w 4060"/>
                      <a:gd name="connsiteY0" fmla="*/ 2561 h 3969"/>
                      <a:gd name="connsiteX1" fmla="*/ 952 w 4060"/>
                      <a:gd name="connsiteY1" fmla="*/ 3037 h 3969"/>
                      <a:gd name="connsiteX2" fmla="*/ 1714 w 4060"/>
                      <a:gd name="connsiteY2" fmla="*/ 180 h 3969"/>
                      <a:gd name="connsiteX3" fmla="*/ 1619 w 4060"/>
                      <a:gd name="connsiteY3" fmla="*/ 85 h 3969"/>
                      <a:gd name="connsiteX4" fmla="*/ 1619 w 4060"/>
                      <a:gd name="connsiteY4" fmla="*/ 85 h 3969"/>
                      <a:gd name="connsiteX5" fmla="*/ 2857 w 4060"/>
                      <a:gd name="connsiteY5" fmla="*/ 85 h 3969"/>
                      <a:gd name="connsiteX6" fmla="*/ 95 w 4060"/>
                      <a:gd name="connsiteY6" fmla="*/ 2847 h 3969"/>
                      <a:gd name="connsiteX7" fmla="*/ 0 w 4060"/>
                      <a:gd name="connsiteY7" fmla="*/ 2561 h 3969"/>
                      <a:gd name="connsiteX8" fmla="*/ 0 w 4060"/>
                      <a:gd name="connsiteY8" fmla="*/ 2561 h 3969"/>
                      <a:gd name="connsiteX9" fmla="*/ 0 w 4060"/>
                      <a:gd name="connsiteY9" fmla="*/ 2561 h 3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60" h="3969">
                        <a:moveTo>
                          <a:pt x="0" y="2561"/>
                        </a:moveTo>
                        <a:cubicBezTo>
                          <a:pt x="286" y="2752"/>
                          <a:pt x="571" y="3037"/>
                          <a:pt x="952" y="3037"/>
                        </a:cubicBezTo>
                        <a:cubicBezTo>
                          <a:pt x="3143" y="3133"/>
                          <a:pt x="3619" y="752"/>
                          <a:pt x="1714" y="180"/>
                        </a:cubicBezTo>
                        <a:cubicBezTo>
                          <a:pt x="1714" y="180"/>
                          <a:pt x="1619" y="180"/>
                          <a:pt x="1619" y="85"/>
                        </a:cubicBezTo>
                        <a:lnTo>
                          <a:pt x="1619" y="85"/>
                        </a:lnTo>
                        <a:cubicBezTo>
                          <a:pt x="2191" y="85"/>
                          <a:pt x="2286" y="-106"/>
                          <a:pt x="2857" y="85"/>
                        </a:cubicBezTo>
                        <a:cubicBezTo>
                          <a:pt x="6287" y="1418"/>
                          <a:pt x="1429" y="6085"/>
                          <a:pt x="95" y="2847"/>
                        </a:cubicBezTo>
                        <a:lnTo>
                          <a:pt x="0" y="2561"/>
                        </a:lnTo>
                        <a:lnTo>
                          <a:pt x="0" y="2561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099" name="任意多边形: 形状 2098"/>
                  <p:cNvSpPr/>
                  <p:nvPr/>
                </p:nvSpPr>
                <p:spPr>
                  <a:xfrm>
                    <a:off x="6419373" y="4479049"/>
                    <a:ext cx="3941" cy="4167"/>
                  </a:xfrm>
                  <a:custGeom>
                    <a:avLst/>
                    <a:gdLst>
                      <a:gd name="connsiteX0" fmla="*/ 0 w 3941"/>
                      <a:gd name="connsiteY0" fmla="*/ 2749 h 4167"/>
                      <a:gd name="connsiteX1" fmla="*/ 952 w 3941"/>
                      <a:gd name="connsiteY1" fmla="*/ 3130 h 4167"/>
                      <a:gd name="connsiteX2" fmla="*/ 1429 w 3941"/>
                      <a:gd name="connsiteY2" fmla="*/ 177 h 4167"/>
                      <a:gd name="connsiteX3" fmla="*/ 1333 w 3941"/>
                      <a:gd name="connsiteY3" fmla="*/ 177 h 4167"/>
                      <a:gd name="connsiteX4" fmla="*/ 1333 w 3941"/>
                      <a:gd name="connsiteY4" fmla="*/ 177 h 4167"/>
                      <a:gd name="connsiteX5" fmla="*/ 2572 w 3941"/>
                      <a:gd name="connsiteY5" fmla="*/ 82 h 4167"/>
                      <a:gd name="connsiteX6" fmla="*/ 190 w 3941"/>
                      <a:gd name="connsiteY6" fmla="*/ 3225 h 4167"/>
                      <a:gd name="connsiteX7" fmla="*/ 0 w 3941"/>
                      <a:gd name="connsiteY7" fmla="*/ 2749 h 4167"/>
                      <a:gd name="connsiteX8" fmla="*/ 0 w 3941"/>
                      <a:gd name="connsiteY8" fmla="*/ 2749 h 4167"/>
                      <a:gd name="connsiteX9" fmla="*/ 0 w 3941"/>
                      <a:gd name="connsiteY9" fmla="*/ 2749 h 4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41" h="4167">
                        <a:moveTo>
                          <a:pt x="0" y="2749"/>
                        </a:moveTo>
                        <a:cubicBezTo>
                          <a:pt x="286" y="2939"/>
                          <a:pt x="667" y="3130"/>
                          <a:pt x="952" y="3130"/>
                        </a:cubicBezTo>
                        <a:cubicBezTo>
                          <a:pt x="3143" y="2939"/>
                          <a:pt x="3334" y="558"/>
                          <a:pt x="1429" y="177"/>
                        </a:cubicBezTo>
                        <a:cubicBezTo>
                          <a:pt x="1429" y="177"/>
                          <a:pt x="1333" y="177"/>
                          <a:pt x="1333" y="177"/>
                        </a:cubicBezTo>
                        <a:lnTo>
                          <a:pt x="1333" y="177"/>
                        </a:lnTo>
                        <a:cubicBezTo>
                          <a:pt x="1810" y="82"/>
                          <a:pt x="1905" y="-109"/>
                          <a:pt x="2572" y="82"/>
                        </a:cubicBezTo>
                        <a:cubicBezTo>
                          <a:pt x="6096" y="1034"/>
                          <a:pt x="1905" y="6273"/>
                          <a:pt x="190" y="3225"/>
                        </a:cubicBezTo>
                        <a:lnTo>
                          <a:pt x="0" y="2749"/>
                        </a:lnTo>
                        <a:lnTo>
                          <a:pt x="0" y="2749"/>
                        </a:lnTo>
                        <a:lnTo>
                          <a:pt x="0" y="2749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0" name="任意多边形: 形状 2099"/>
                  <p:cNvSpPr/>
                  <p:nvPr/>
                </p:nvSpPr>
                <p:spPr>
                  <a:xfrm>
                    <a:off x="6401861" y="4480333"/>
                    <a:ext cx="4167" cy="3941"/>
                  </a:xfrm>
                  <a:custGeom>
                    <a:avLst/>
                    <a:gdLst>
                      <a:gd name="connsiteX0" fmla="*/ 2748 w 4167"/>
                      <a:gd name="connsiteY0" fmla="*/ 3941 h 3941"/>
                      <a:gd name="connsiteX1" fmla="*/ 3130 w 4167"/>
                      <a:gd name="connsiteY1" fmla="*/ 2989 h 3941"/>
                      <a:gd name="connsiteX2" fmla="*/ 177 w 4167"/>
                      <a:gd name="connsiteY2" fmla="*/ 2512 h 3941"/>
                      <a:gd name="connsiteX3" fmla="*/ 177 w 4167"/>
                      <a:gd name="connsiteY3" fmla="*/ 2608 h 3941"/>
                      <a:gd name="connsiteX4" fmla="*/ 177 w 4167"/>
                      <a:gd name="connsiteY4" fmla="*/ 2608 h 3941"/>
                      <a:gd name="connsiteX5" fmla="*/ 81 w 4167"/>
                      <a:gd name="connsiteY5" fmla="*/ 1370 h 3941"/>
                      <a:gd name="connsiteX6" fmla="*/ 3225 w 4167"/>
                      <a:gd name="connsiteY6" fmla="*/ 3751 h 3941"/>
                      <a:gd name="connsiteX7" fmla="*/ 2748 w 4167"/>
                      <a:gd name="connsiteY7" fmla="*/ 3941 h 3941"/>
                      <a:gd name="connsiteX8" fmla="*/ 2748 w 4167"/>
                      <a:gd name="connsiteY8" fmla="*/ 3941 h 3941"/>
                      <a:gd name="connsiteX9" fmla="*/ 2748 w 4167"/>
                      <a:gd name="connsiteY9" fmla="*/ 3941 h 3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7" h="3941">
                        <a:moveTo>
                          <a:pt x="2748" y="3941"/>
                        </a:moveTo>
                        <a:cubicBezTo>
                          <a:pt x="2939" y="3655"/>
                          <a:pt x="3130" y="3275"/>
                          <a:pt x="3130" y="2989"/>
                        </a:cubicBezTo>
                        <a:cubicBezTo>
                          <a:pt x="2939" y="798"/>
                          <a:pt x="558" y="608"/>
                          <a:pt x="177" y="2512"/>
                        </a:cubicBezTo>
                        <a:cubicBezTo>
                          <a:pt x="177" y="2512"/>
                          <a:pt x="177" y="2608"/>
                          <a:pt x="177" y="2608"/>
                        </a:cubicBezTo>
                        <a:lnTo>
                          <a:pt x="177" y="2608"/>
                        </a:lnTo>
                        <a:cubicBezTo>
                          <a:pt x="81" y="2132"/>
                          <a:pt x="-109" y="2036"/>
                          <a:pt x="81" y="1370"/>
                        </a:cubicBezTo>
                        <a:cubicBezTo>
                          <a:pt x="1034" y="-2155"/>
                          <a:pt x="6273" y="2036"/>
                          <a:pt x="3225" y="3751"/>
                        </a:cubicBezTo>
                        <a:lnTo>
                          <a:pt x="2748" y="3941"/>
                        </a:lnTo>
                        <a:lnTo>
                          <a:pt x="2748" y="3941"/>
                        </a:lnTo>
                        <a:lnTo>
                          <a:pt x="2748" y="394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1" name="任意多边形: 形状 2100"/>
                  <p:cNvSpPr/>
                  <p:nvPr/>
                </p:nvSpPr>
                <p:spPr>
                  <a:xfrm>
                    <a:off x="6398869" y="4478616"/>
                    <a:ext cx="4155" cy="3848"/>
                  </a:xfrm>
                  <a:custGeom>
                    <a:avLst/>
                    <a:gdLst>
                      <a:gd name="connsiteX0" fmla="*/ 2978 w 4155"/>
                      <a:gd name="connsiteY0" fmla="*/ 3848 h 3848"/>
                      <a:gd name="connsiteX1" fmla="*/ 3264 w 4155"/>
                      <a:gd name="connsiteY1" fmla="*/ 2800 h 3848"/>
                      <a:gd name="connsiteX2" fmla="*/ 311 w 4155"/>
                      <a:gd name="connsiteY2" fmla="*/ 2705 h 3848"/>
                      <a:gd name="connsiteX3" fmla="*/ 311 w 4155"/>
                      <a:gd name="connsiteY3" fmla="*/ 2800 h 3848"/>
                      <a:gd name="connsiteX4" fmla="*/ 311 w 4155"/>
                      <a:gd name="connsiteY4" fmla="*/ 2800 h 3848"/>
                      <a:gd name="connsiteX5" fmla="*/ 25 w 4155"/>
                      <a:gd name="connsiteY5" fmla="*/ 1562 h 3848"/>
                      <a:gd name="connsiteX6" fmla="*/ 3359 w 4155"/>
                      <a:gd name="connsiteY6" fmla="*/ 3562 h 3848"/>
                      <a:gd name="connsiteX7" fmla="*/ 2978 w 4155"/>
                      <a:gd name="connsiteY7" fmla="*/ 3848 h 3848"/>
                      <a:gd name="connsiteX8" fmla="*/ 2978 w 4155"/>
                      <a:gd name="connsiteY8" fmla="*/ 3848 h 3848"/>
                      <a:gd name="connsiteX9" fmla="*/ 2978 w 4155"/>
                      <a:gd name="connsiteY9" fmla="*/ 3848 h 3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5" h="3848">
                        <a:moveTo>
                          <a:pt x="2978" y="3848"/>
                        </a:moveTo>
                        <a:cubicBezTo>
                          <a:pt x="3073" y="3562"/>
                          <a:pt x="3264" y="3181"/>
                          <a:pt x="3264" y="2800"/>
                        </a:cubicBezTo>
                        <a:cubicBezTo>
                          <a:pt x="2788" y="705"/>
                          <a:pt x="406" y="800"/>
                          <a:pt x="311" y="2705"/>
                        </a:cubicBezTo>
                        <a:cubicBezTo>
                          <a:pt x="311" y="2705"/>
                          <a:pt x="311" y="2800"/>
                          <a:pt x="311" y="2800"/>
                        </a:cubicBezTo>
                        <a:lnTo>
                          <a:pt x="311" y="2800"/>
                        </a:lnTo>
                        <a:cubicBezTo>
                          <a:pt x="121" y="2324"/>
                          <a:pt x="-70" y="2229"/>
                          <a:pt x="25" y="1562"/>
                        </a:cubicBezTo>
                        <a:cubicBezTo>
                          <a:pt x="502" y="-2058"/>
                          <a:pt x="6217" y="1467"/>
                          <a:pt x="3359" y="3562"/>
                        </a:cubicBezTo>
                        <a:lnTo>
                          <a:pt x="2978" y="3848"/>
                        </a:lnTo>
                        <a:lnTo>
                          <a:pt x="2978" y="3848"/>
                        </a:lnTo>
                        <a:lnTo>
                          <a:pt x="2978" y="3848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2" name="任意多边形: 形状 2101"/>
                  <p:cNvSpPr/>
                  <p:nvPr/>
                </p:nvSpPr>
                <p:spPr>
                  <a:xfrm>
                    <a:off x="6396565" y="4481321"/>
                    <a:ext cx="4164" cy="3848"/>
                  </a:xfrm>
                  <a:custGeom>
                    <a:avLst/>
                    <a:gdLst>
                      <a:gd name="connsiteX0" fmla="*/ 1186 w 4164"/>
                      <a:gd name="connsiteY0" fmla="*/ 0 h 3848"/>
                      <a:gd name="connsiteX1" fmla="*/ 901 w 4164"/>
                      <a:gd name="connsiteY1" fmla="*/ 1048 h 3848"/>
                      <a:gd name="connsiteX2" fmla="*/ 3853 w 4164"/>
                      <a:gd name="connsiteY2" fmla="*/ 1143 h 3848"/>
                      <a:gd name="connsiteX3" fmla="*/ 3853 w 4164"/>
                      <a:gd name="connsiteY3" fmla="*/ 1048 h 3848"/>
                      <a:gd name="connsiteX4" fmla="*/ 3853 w 4164"/>
                      <a:gd name="connsiteY4" fmla="*/ 1048 h 3848"/>
                      <a:gd name="connsiteX5" fmla="*/ 4139 w 4164"/>
                      <a:gd name="connsiteY5" fmla="*/ 2286 h 3848"/>
                      <a:gd name="connsiteX6" fmla="*/ 806 w 4164"/>
                      <a:gd name="connsiteY6" fmla="*/ 286 h 3848"/>
                      <a:gd name="connsiteX7" fmla="*/ 1186 w 4164"/>
                      <a:gd name="connsiteY7" fmla="*/ 0 h 3848"/>
                      <a:gd name="connsiteX8" fmla="*/ 1186 w 4164"/>
                      <a:gd name="connsiteY8" fmla="*/ 0 h 3848"/>
                      <a:gd name="connsiteX9" fmla="*/ 1186 w 4164"/>
                      <a:gd name="connsiteY9" fmla="*/ 0 h 3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4" h="3848">
                        <a:moveTo>
                          <a:pt x="1186" y="0"/>
                        </a:moveTo>
                        <a:cubicBezTo>
                          <a:pt x="1091" y="286"/>
                          <a:pt x="901" y="667"/>
                          <a:pt x="901" y="1048"/>
                        </a:cubicBezTo>
                        <a:cubicBezTo>
                          <a:pt x="1377" y="3143"/>
                          <a:pt x="3758" y="3143"/>
                          <a:pt x="3853" y="1143"/>
                        </a:cubicBezTo>
                        <a:cubicBezTo>
                          <a:pt x="3853" y="1143"/>
                          <a:pt x="3853" y="1048"/>
                          <a:pt x="3853" y="1048"/>
                        </a:cubicBezTo>
                        <a:lnTo>
                          <a:pt x="3853" y="1048"/>
                        </a:lnTo>
                        <a:cubicBezTo>
                          <a:pt x="4044" y="1524"/>
                          <a:pt x="4234" y="1619"/>
                          <a:pt x="4139" y="2286"/>
                        </a:cubicBezTo>
                        <a:cubicBezTo>
                          <a:pt x="3568" y="5906"/>
                          <a:pt x="-2052" y="2381"/>
                          <a:pt x="806" y="286"/>
                        </a:cubicBezTo>
                        <a:lnTo>
                          <a:pt x="1186" y="0"/>
                        </a:lnTo>
                        <a:lnTo>
                          <a:pt x="1186" y="0"/>
                        </a:lnTo>
                        <a:lnTo>
                          <a:pt x="1186" y="0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3" name="任意多边形: 形状 2102"/>
                  <p:cNvSpPr/>
                  <p:nvPr/>
                </p:nvSpPr>
                <p:spPr>
                  <a:xfrm>
                    <a:off x="6399725" y="4482750"/>
                    <a:ext cx="4218" cy="3571"/>
                  </a:xfrm>
                  <a:custGeom>
                    <a:avLst/>
                    <a:gdLst>
                      <a:gd name="connsiteX0" fmla="*/ 980 w 4218"/>
                      <a:gd name="connsiteY0" fmla="*/ 0 h 3571"/>
                      <a:gd name="connsiteX1" fmla="*/ 884 w 4218"/>
                      <a:gd name="connsiteY1" fmla="*/ 1048 h 3571"/>
                      <a:gd name="connsiteX2" fmla="*/ 3837 w 4218"/>
                      <a:gd name="connsiteY2" fmla="*/ 762 h 3571"/>
                      <a:gd name="connsiteX3" fmla="*/ 3837 w 4218"/>
                      <a:gd name="connsiteY3" fmla="*/ 667 h 3571"/>
                      <a:gd name="connsiteX4" fmla="*/ 3837 w 4218"/>
                      <a:gd name="connsiteY4" fmla="*/ 667 h 3571"/>
                      <a:gd name="connsiteX5" fmla="*/ 4218 w 4218"/>
                      <a:gd name="connsiteY5" fmla="*/ 1810 h 3571"/>
                      <a:gd name="connsiteX6" fmla="*/ 599 w 4218"/>
                      <a:gd name="connsiteY6" fmla="*/ 190 h 3571"/>
                      <a:gd name="connsiteX7" fmla="*/ 980 w 4218"/>
                      <a:gd name="connsiteY7" fmla="*/ 0 h 3571"/>
                      <a:gd name="connsiteX8" fmla="*/ 980 w 4218"/>
                      <a:gd name="connsiteY8" fmla="*/ 0 h 3571"/>
                      <a:gd name="connsiteX9" fmla="*/ 980 w 4218"/>
                      <a:gd name="connsiteY9" fmla="*/ 0 h 3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18" h="3571">
                        <a:moveTo>
                          <a:pt x="980" y="0"/>
                        </a:moveTo>
                        <a:cubicBezTo>
                          <a:pt x="884" y="381"/>
                          <a:pt x="694" y="667"/>
                          <a:pt x="884" y="1048"/>
                        </a:cubicBezTo>
                        <a:cubicBezTo>
                          <a:pt x="1551" y="3143"/>
                          <a:pt x="3932" y="2762"/>
                          <a:pt x="3837" y="762"/>
                        </a:cubicBezTo>
                        <a:cubicBezTo>
                          <a:pt x="3837" y="762"/>
                          <a:pt x="3837" y="667"/>
                          <a:pt x="3837" y="667"/>
                        </a:cubicBezTo>
                        <a:lnTo>
                          <a:pt x="3837" y="667"/>
                        </a:lnTo>
                        <a:cubicBezTo>
                          <a:pt x="4028" y="1143"/>
                          <a:pt x="4218" y="1143"/>
                          <a:pt x="4218" y="1810"/>
                        </a:cubicBezTo>
                        <a:cubicBezTo>
                          <a:pt x="4123" y="5525"/>
                          <a:pt x="-1878" y="2572"/>
                          <a:pt x="599" y="190"/>
                        </a:cubicBezTo>
                        <a:lnTo>
                          <a:pt x="980" y="0"/>
                        </a:lnTo>
                        <a:lnTo>
                          <a:pt x="980" y="0"/>
                        </a:lnTo>
                        <a:lnTo>
                          <a:pt x="980" y="0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4" name="任意多边形: 形状 2103"/>
                  <p:cNvSpPr/>
                  <p:nvPr/>
                </p:nvSpPr>
                <p:spPr>
                  <a:xfrm>
                    <a:off x="6366166" y="4460328"/>
                    <a:ext cx="3296" cy="4264"/>
                  </a:xfrm>
                  <a:custGeom>
                    <a:avLst/>
                    <a:gdLst>
                      <a:gd name="connsiteX0" fmla="*/ 3296 w 3296"/>
                      <a:gd name="connsiteY0" fmla="*/ 705 h 4264"/>
                      <a:gd name="connsiteX1" fmla="*/ 2248 w 3296"/>
                      <a:gd name="connsiteY1" fmla="*/ 800 h 4264"/>
                      <a:gd name="connsiteX2" fmla="*/ 3010 w 3296"/>
                      <a:gd name="connsiteY2" fmla="*/ 3657 h 4264"/>
                      <a:gd name="connsiteX3" fmla="*/ 3105 w 3296"/>
                      <a:gd name="connsiteY3" fmla="*/ 3657 h 4264"/>
                      <a:gd name="connsiteX4" fmla="*/ 3105 w 3296"/>
                      <a:gd name="connsiteY4" fmla="*/ 3657 h 4264"/>
                      <a:gd name="connsiteX5" fmla="*/ 2058 w 3296"/>
                      <a:gd name="connsiteY5" fmla="*/ 4229 h 4264"/>
                      <a:gd name="connsiteX6" fmla="*/ 2915 w 3296"/>
                      <a:gd name="connsiteY6" fmla="*/ 419 h 4264"/>
                      <a:gd name="connsiteX7" fmla="*/ 3296 w 3296"/>
                      <a:gd name="connsiteY7" fmla="*/ 705 h 4264"/>
                      <a:gd name="connsiteX8" fmla="*/ 3296 w 3296"/>
                      <a:gd name="connsiteY8" fmla="*/ 705 h 4264"/>
                      <a:gd name="connsiteX9" fmla="*/ 3296 w 3296"/>
                      <a:gd name="connsiteY9" fmla="*/ 705 h 4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96" h="4264">
                        <a:moveTo>
                          <a:pt x="3296" y="705"/>
                        </a:moveTo>
                        <a:cubicBezTo>
                          <a:pt x="2915" y="705"/>
                          <a:pt x="2534" y="609"/>
                          <a:pt x="2248" y="800"/>
                        </a:cubicBezTo>
                        <a:cubicBezTo>
                          <a:pt x="343" y="1848"/>
                          <a:pt x="1201" y="4134"/>
                          <a:pt x="3010" y="3657"/>
                        </a:cubicBezTo>
                        <a:cubicBezTo>
                          <a:pt x="3010" y="3657"/>
                          <a:pt x="3105" y="3657"/>
                          <a:pt x="3105" y="3657"/>
                        </a:cubicBezTo>
                        <a:lnTo>
                          <a:pt x="3105" y="3657"/>
                        </a:lnTo>
                        <a:cubicBezTo>
                          <a:pt x="2629" y="3943"/>
                          <a:pt x="2724" y="4134"/>
                          <a:pt x="2058" y="4229"/>
                        </a:cubicBezTo>
                        <a:cubicBezTo>
                          <a:pt x="-1562" y="4800"/>
                          <a:pt x="153" y="-1677"/>
                          <a:pt x="2915" y="419"/>
                        </a:cubicBezTo>
                        <a:lnTo>
                          <a:pt x="3296" y="705"/>
                        </a:lnTo>
                        <a:lnTo>
                          <a:pt x="3296" y="705"/>
                        </a:lnTo>
                        <a:lnTo>
                          <a:pt x="3296" y="705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5" name="任意多边形: 形状 2104"/>
                  <p:cNvSpPr/>
                  <p:nvPr/>
                </p:nvSpPr>
                <p:spPr>
                  <a:xfrm>
                    <a:off x="6365874" y="4463797"/>
                    <a:ext cx="3207" cy="4301"/>
                  </a:xfrm>
                  <a:custGeom>
                    <a:avLst/>
                    <a:gdLst>
                      <a:gd name="connsiteX0" fmla="*/ 3017 w 3207"/>
                      <a:gd name="connsiteY0" fmla="*/ 474 h 4301"/>
                      <a:gd name="connsiteX1" fmla="*/ 1969 w 3207"/>
                      <a:gd name="connsiteY1" fmla="*/ 664 h 4301"/>
                      <a:gd name="connsiteX2" fmla="*/ 3112 w 3207"/>
                      <a:gd name="connsiteY2" fmla="*/ 3427 h 4301"/>
                      <a:gd name="connsiteX3" fmla="*/ 3208 w 3207"/>
                      <a:gd name="connsiteY3" fmla="*/ 3427 h 4301"/>
                      <a:gd name="connsiteX4" fmla="*/ 3208 w 3207"/>
                      <a:gd name="connsiteY4" fmla="*/ 3427 h 4301"/>
                      <a:gd name="connsiteX5" fmla="*/ 2255 w 3207"/>
                      <a:gd name="connsiteY5" fmla="*/ 4189 h 4301"/>
                      <a:gd name="connsiteX6" fmla="*/ 2731 w 3207"/>
                      <a:gd name="connsiteY6" fmla="*/ 283 h 4301"/>
                      <a:gd name="connsiteX7" fmla="*/ 3017 w 3207"/>
                      <a:gd name="connsiteY7" fmla="*/ 474 h 4301"/>
                      <a:gd name="connsiteX8" fmla="*/ 3017 w 3207"/>
                      <a:gd name="connsiteY8" fmla="*/ 474 h 4301"/>
                      <a:gd name="connsiteX9" fmla="*/ 3017 w 3207"/>
                      <a:gd name="connsiteY9" fmla="*/ 474 h 4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7" h="4301">
                        <a:moveTo>
                          <a:pt x="3017" y="474"/>
                        </a:moveTo>
                        <a:cubicBezTo>
                          <a:pt x="2636" y="474"/>
                          <a:pt x="2255" y="474"/>
                          <a:pt x="1969" y="664"/>
                        </a:cubicBezTo>
                        <a:cubicBezTo>
                          <a:pt x="160" y="1903"/>
                          <a:pt x="1303" y="4093"/>
                          <a:pt x="3112" y="3427"/>
                        </a:cubicBezTo>
                        <a:cubicBezTo>
                          <a:pt x="3112" y="3427"/>
                          <a:pt x="3208" y="3427"/>
                          <a:pt x="3208" y="3427"/>
                        </a:cubicBezTo>
                        <a:lnTo>
                          <a:pt x="3208" y="3427"/>
                        </a:lnTo>
                        <a:cubicBezTo>
                          <a:pt x="2827" y="3808"/>
                          <a:pt x="2827" y="3998"/>
                          <a:pt x="2255" y="4189"/>
                        </a:cubicBezTo>
                        <a:cubicBezTo>
                          <a:pt x="-1269" y="5236"/>
                          <a:pt x="-317" y="-1431"/>
                          <a:pt x="2731" y="283"/>
                        </a:cubicBezTo>
                        <a:lnTo>
                          <a:pt x="3017" y="474"/>
                        </a:lnTo>
                        <a:lnTo>
                          <a:pt x="3017" y="474"/>
                        </a:lnTo>
                        <a:lnTo>
                          <a:pt x="3017" y="474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6" name="任意多边形: 形状 2105"/>
                  <p:cNvSpPr/>
                  <p:nvPr/>
                </p:nvSpPr>
                <p:spPr>
                  <a:xfrm>
                    <a:off x="6371940" y="4420354"/>
                    <a:ext cx="4190" cy="3817"/>
                  </a:xfrm>
                  <a:custGeom>
                    <a:avLst/>
                    <a:gdLst>
                      <a:gd name="connsiteX0" fmla="*/ 4190 w 4190"/>
                      <a:gd name="connsiteY0" fmla="*/ 2007 h 3817"/>
                      <a:gd name="connsiteX1" fmla="*/ 3428 w 4190"/>
                      <a:gd name="connsiteY1" fmla="*/ 1245 h 3817"/>
                      <a:gd name="connsiteX2" fmla="*/ 1809 w 4190"/>
                      <a:gd name="connsiteY2" fmla="*/ 3722 h 3817"/>
                      <a:gd name="connsiteX3" fmla="*/ 1904 w 4190"/>
                      <a:gd name="connsiteY3" fmla="*/ 3817 h 3817"/>
                      <a:gd name="connsiteX4" fmla="*/ 1904 w 4190"/>
                      <a:gd name="connsiteY4" fmla="*/ 3817 h 3817"/>
                      <a:gd name="connsiteX5" fmla="*/ 761 w 4190"/>
                      <a:gd name="connsiteY5" fmla="*/ 3436 h 3817"/>
                      <a:gd name="connsiteX6" fmla="*/ 4190 w 4190"/>
                      <a:gd name="connsiteY6" fmla="*/ 1626 h 3817"/>
                      <a:gd name="connsiteX7" fmla="*/ 4190 w 4190"/>
                      <a:gd name="connsiteY7" fmla="*/ 2007 h 3817"/>
                      <a:gd name="connsiteX8" fmla="*/ 4190 w 4190"/>
                      <a:gd name="connsiteY8" fmla="*/ 2007 h 3817"/>
                      <a:gd name="connsiteX9" fmla="*/ 4190 w 4190"/>
                      <a:gd name="connsiteY9" fmla="*/ 2007 h 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90" h="3817">
                        <a:moveTo>
                          <a:pt x="4190" y="2007"/>
                        </a:moveTo>
                        <a:cubicBezTo>
                          <a:pt x="4000" y="1721"/>
                          <a:pt x="3809" y="1341"/>
                          <a:pt x="3428" y="1245"/>
                        </a:cubicBezTo>
                        <a:cubicBezTo>
                          <a:pt x="1332" y="483"/>
                          <a:pt x="190" y="2579"/>
                          <a:pt x="1809" y="3722"/>
                        </a:cubicBezTo>
                        <a:cubicBezTo>
                          <a:pt x="1809" y="3722"/>
                          <a:pt x="1809" y="3817"/>
                          <a:pt x="1904" y="3817"/>
                        </a:cubicBezTo>
                        <a:lnTo>
                          <a:pt x="1904" y="3817"/>
                        </a:lnTo>
                        <a:cubicBezTo>
                          <a:pt x="1428" y="3627"/>
                          <a:pt x="1237" y="3817"/>
                          <a:pt x="761" y="3436"/>
                        </a:cubicBezTo>
                        <a:cubicBezTo>
                          <a:pt x="-2096" y="1055"/>
                          <a:pt x="4000" y="-1898"/>
                          <a:pt x="4190" y="1626"/>
                        </a:cubicBezTo>
                        <a:lnTo>
                          <a:pt x="4190" y="2007"/>
                        </a:lnTo>
                        <a:lnTo>
                          <a:pt x="4190" y="2007"/>
                        </a:lnTo>
                        <a:lnTo>
                          <a:pt x="4190" y="2007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7" name="任意多边形: 形状 2106"/>
                  <p:cNvSpPr/>
                  <p:nvPr/>
                </p:nvSpPr>
                <p:spPr>
                  <a:xfrm>
                    <a:off x="6369039" y="4422278"/>
                    <a:ext cx="4233" cy="3893"/>
                  </a:xfrm>
                  <a:custGeom>
                    <a:avLst/>
                    <a:gdLst>
                      <a:gd name="connsiteX0" fmla="*/ 4233 w 4233"/>
                      <a:gd name="connsiteY0" fmla="*/ 1798 h 3893"/>
                      <a:gd name="connsiteX1" fmla="*/ 3376 w 4233"/>
                      <a:gd name="connsiteY1" fmla="*/ 1131 h 3893"/>
                      <a:gd name="connsiteX2" fmla="*/ 2043 w 4233"/>
                      <a:gd name="connsiteY2" fmla="*/ 3798 h 3893"/>
                      <a:gd name="connsiteX3" fmla="*/ 2138 w 4233"/>
                      <a:gd name="connsiteY3" fmla="*/ 3894 h 3893"/>
                      <a:gd name="connsiteX4" fmla="*/ 2138 w 4233"/>
                      <a:gd name="connsiteY4" fmla="*/ 3894 h 3893"/>
                      <a:gd name="connsiteX5" fmla="*/ 900 w 4233"/>
                      <a:gd name="connsiteY5" fmla="*/ 3608 h 3893"/>
                      <a:gd name="connsiteX6" fmla="*/ 4138 w 4233"/>
                      <a:gd name="connsiteY6" fmla="*/ 1417 h 3893"/>
                      <a:gd name="connsiteX7" fmla="*/ 4233 w 4233"/>
                      <a:gd name="connsiteY7" fmla="*/ 1798 h 3893"/>
                      <a:gd name="connsiteX8" fmla="*/ 4233 w 4233"/>
                      <a:gd name="connsiteY8" fmla="*/ 1798 h 3893"/>
                      <a:gd name="connsiteX9" fmla="*/ 4233 w 4233"/>
                      <a:gd name="connsiteY9" fmla="*/ 1798 h 3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33" h="3893">
                        <a:moveTo>
                          <a:pt x="4233" y="1798"/>
                        </a:moveTo>
                        <a:cubicBezTo>
                          <a:pt x="4043" y="1512"/>
                          <a:pt x="3757" y="1227"/>
                          <a:pt x="3376" y="1131"/>
                        </a:cubicBezTo>
                        <a:cubicBezTo>
                          <a:pt x="1281" y="655"/>
                          <a:pt x="328" y="2846"/>
                          <a:pt x="2043" y="3798"/>
                        </a:cubicBezTo>
                        <a:cubicBezTo>
                          <a:pt x="2043" y="3798"/>
                          <a:pt x="2043" y="3798"/>
                          <a:pt x="2138" y="3894"/>
                        </a:cubicBezTo>
                        <a:lnTo>
                          <a:pt x="2138" y="3894"/>
                        </a:lnTo>
                        <a:cubicBezTo>
                          <a:pt x="1662" y="3798"/>
                          <a:pt x="1471" y="3989"/>
                          <a:pt x="900" y="3608"/>
                        </a:cubicBezTo>
                        <a:cubicBezTo>
                          <a:pt x="-2148" y="1608"/>
                          <a:pt x="3471" y="-2012"/>
                          <a:pt x="4138" y="1417"/>
                        </a:cubicBezTo>
                        <a:lnTo>
                          <a:pt x="4233" y="1798"/>
                        </a:lnTo>
                        <a:lnTo>
                          <a:pt x="4233" y="1798"/>
                        </a:lnTo>
                        <a:lnTo>
                          <a:pt x="4233" y="1798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8" name="任意多边形: 形状 2107"/>
                  <p:cNvSpPr/>
                  <p:nvPr/>
                </p:nvSpPr>
                <p:spPr>
                  <a:xfrm>
                    <a:off x="6382124" y="4412054"/>
                    <a:ext cx="4293" cy="3735"/>
                  </a:xfrm>
                  <a:custGeom>
                    <a:avLst/>
                    <a:gdLst>
                      <a:gd name="connsiteX0" fmla="*/ 4198 w 4293"/>
                      <a:gd name="connsiteY0" fmla="*/ 2211 h 3735"/>
                      <a:gd name="connsiteX1" fmla="*/ 3531 w 4293"/>
                      <a:gd name="connsiteY1" fmla="*/ 1354 h 3735"/>
                      <a:gd name="connsiteX2" fmla="*/ 1531 w 4293"/>
                      <a:gd name="connsiteY2" fmla="*/ 3640 h 3735"/>
                      <a:gd name="connsiteX3" fmla="*/ 1626 w 4293"/>
                      <a:gd name="connsiteY3" fmla="*/ 3735 h 3735"/>
                      <a:gd name="connsiteX4" fmla="*/ 1626 w 4293"/>
                      <a:gd name="connsiteY4" fmla="*/ 3735 h 3735"/>
                      <a:gd name="connsiteX5" fmla="*/ 578 w 4293"/>
                      <a:gd name="connsiteY5" fmla="*/ 3164 h 3735"/>
                      <a:gd name="connsiteX6" fmla="*/ 4293 w 4293"/>
                      <a:gd name="connsiteY6" fmla="*/ 1830 h 3735"/>
                      <a:gd name="connsiteX7" fmla="*/ 4198 w 4293"/>
                      <a:gd name="connsiteY7" fmla="*/ 2211 h 3735"/>
                      <a:gd name="connsiteX8" fmla="*/ 4198 w 4293"/>
                      <a:gd name="connsiteY8" fmla="*/ 2211 h 3735"/>
                      <a:gd name="connsiteX9" fmla="*/ 4198 w 4293"/>
                      <a:gd name="connsiteY9" fmla="*/ 2211 h 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93" h="3735">
                        <a:moveTo>
                          <a:pt x="4198" y="2211"/>
                        </a:moveTo>
                        <a:cubicBezTo>
                          <a:pt x="4007" y="1925"/>
                          <a:pt x="3912" y="1544"/>
                          <a:pt x="3531" y="1354"/>
                        </a:cubicBezTo>
                        <a:cubicBezTo>
                          <a:pt x="1626" y="306"/>
                          <a:pt x="102" y="2306"/>
                          <a:pt x="1531" y="3640"/>
                        </a:cubicBezTo>
                        <a:cubicBezTo>
                          <a:pt x="1531" y="3640"/>
                          <a:pt x="1531" y="3735"/>
                          <a:pt x="1626" y="3735"/>
                        </a:cubicBezTo>
                        <a:lnTo>
                          <a:pt x="1626" y="3735"/>
                        </a:lnTo>
                        <a:cubicBezTo>
                          <a:pt x="1150" y="3545"/>
                          <a:pt x="959" y="3640"/>
                          <a:pt x="578" y="3164"/>
                        </a:cubicBezTo>
                        <a:cubicBezTo>
                          <a:pt x="-1898" y="497"/>
                          <a:pt x="4388" y="-1694"/>
                          <a:pt x="4293" y="1830"/>
                        </a:cubicBezTo>
                        <a:lnTo>
                          <a:pt x="4198" y="2211"/>
                        </a:lnTo>
                        <a:lnTo>
                          <a:pt x="4198" y="2211"/>
                        </a:lnTo>
                        <a:lnTo>
                          <a:pt x="4198" y="221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09" name="任意多边形: 形状 2108"/>
                  <p:cNvSpPr/>
                  <p:nvPr/>
                </p:nvSpPr>
                <p:spPr>
                  <a:xfrm>
                    <a:off x="6379024" y="4413633"/>
                    <a:ext cx="4249" cy="3774"/>
                  </a:xfrm>
                  <a:custGeom>
                    <a:avLst/>
                    <a:gdLst>
                      <a:gd name="connsiteX0" fmla="*/ 4249 w 4249"/>
                      <a:gd name="connsiteY0" fmla="*/ 1965 h 3774"/>
                      <a:gd name="connsiteX1" fmla="*/ 3487 w 4249"/>
                      <a:gd name="connsiteY1" fmla="*/ 1203 h 3774"/>
                      <a:gd name="connsiteX2" fmla="*/ 1773 w 4249"/>
                      <a:gd name="connsiteY2" fmla="*/ 3680 h 3774"/>
                      <a:gd name="connsiteX3" fmla="*/ 1868 w 4249"/>
                      <a:gd name="connsiteY3" fmla="*/ 3775 h 3774"/>
                      <a:gd name="connsiteX4" fmla="*/ 1868 w 4249"/>
                      <a:gd name="connsiteY4" fmla="*/ 3775 h 3774"/>
                      <a:gd name="connsiteX5" fmla="*/ 725 w 4249"/>
                      <a:gd name="connsiteY5" fmla="*/ 3394 h 3774"/>
                      <a:gd name="connsiteX6" fmla="*/ 4249 w 4249"/>
                      <a:gd name="connsiteY6" fmla="*/ 1584 h 3774"/>
                      <a:gd name="connsiteX7" fmla="*/ 4249 w 4249"/>
                      <a:gd name="connsiteY7" fmla="*/ 1965 h 3774"/>
                      <a:gd name="connsiteX8" fmla="*/ 4249 w 4249"/>
                      <a:gd name="connsiteY8" fmla="*/ 1965 h 3774"/>
                      <a:gd name="connsiteX9" fmla="*/ 4249 w 4249"/>
                      <a:gd name="connsiteY9" fmla="*/ 1965 h 3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49" h="3774">
                        <a:moveTo>
                          <a:pt x="4249" y="1965"/>
                        </a:moveTo>
                        <a:cubicBezTo>
                          <a:pt x="4059" y="1679"/>
                          <a:pt x="3868" y="1298"/>
                          <a:pt x="3487" y="1203"/>
                        </a:cubicBezTo>
                        <a:cubicBezTo>
                          <a:pt x="1487" y="441"/>
                          <a:pt x="249" y="2537"/>
                          <a:pt x="1773" y="3680"/>
                        </a:cubicBezTo>
                        <a:cubicBezTo>
                          <a:pt x="1773" y="3680"/>
                          <a:pt x="1773" y="3775"/>
                          <a:pt x="1868" y="3775"/>
                        </a:cubicBezTo>
                        <a:lnTo>
                          <a:pt x="1868" y="3775"/>
                        </a:lnTo>
                        <a:cubicBezTo>
                          <a:pt x="1392" y="3584"/>
                          <a:pt x="1201" y="3775"/>
                          <a:pt x="725" y="3394"/>
                        </a:cubicBezTo>
                        <a:cubicBezTo>
                          <a:pt x="-2037" y="1013"/>
                          <a:pt x="3964" y="-1845"/>
                          <a:pt x="4249" y="1584"/>
                        </a:cubicBezTo>
                        <a:lnTo>
                          <a:pt x="4249" y="1965"/>
                        </a:lnTo>
                        <a:lnTo>
                          <a:pt x="4249" y="1965"/>
                        </a:lnTo>
                        <a:lnTo>
                          <a:pt x="4249" y="1965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0" name="任意多边形: 形状 2109"/>
                  <p:cNvSpPr/>
                  <p:nvPr/>
                </p:nvSpPr>
                <p:spPr>
                  <a:xfrm>
                    <a:off x="6394030" y="4396528"/>
                    <a:ext cx="4293" cy="3735"/>
                  </a:xfrm>
                  <a:custGeom>
                    <a:avLst/>
                    <a:gdLst>
                      <a:gd name="connsiteX0" fmla="*/ 4198 w 4293"/>
                      <a:gd name="connsiteY0" fmla="*/ 2211 h 3735"/>
                      <a:gd name="connsiteX1" fmla="*/ 3531 w 4293"/>
                      <a:gd name="connsiteY1" fmla="*/ 1354 h 3735"/>
                      <a:gd name="connsiteX2" fmla="*/ 1531 w 4293"/>
                      <a:gd name="connsiteY2" fmla="*/ 3640 h 3735"/>
                      <a:gd name="connsiteX3" fmla="*/ 1626 w 4293"/>
                      <a:gd name="connsiteY3" fmla="*/ 3735 h 3735"/>
                      <a:gd name="connsiteX4" fmla="*/ 1626 w 4293"/>
                      <a:gd name="connsiteY4" fmla="*/ 3735 h 3735"/>
                      <a:gd name="connsiteX5" fmla="*/ 578 w 4293"/>
                      <a:gd name="connsiteY5" fmla="*/ 3164 h 3735"/>
                      <a:gd name="connsiteX6" fmla="*/ 4293 w 4293"/>
                      <a:gd name="connsiteY6" fmla="*/ 1830 h 3735"/>
                      <a:gd name="connsiteX7" fmla="*/ 4198 w 4293"/>
                      <a:gd name="connsiteY7" fmla="*/ 2211 h 3735"/>
                      <a:gd name="connsiteX8" fmla="*/ 4198 w 4293"/>
                      <a:gd name="connsiteY8" fmla="*/ 2211 h 3735"/>
                      <a:gd name="connsiteX9" fmla="*/ 4198 w 4293"/>
                      <a:gd name="connsiteY9" fmla="*/ 2211 h 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93" h="3735">
                        <a:moveTo>
                          <a:pt x="4198" y="2211"/>
                        </a:moveTo>
                        <a:cubicBezTo>
                          <a:pt x="4007" y="1925"/>
                          <a:pt x="3912" y="1544"/>
                          <a:pt x="3531" y="1354"/>
                        </a:cubicBezTo>
                        <a:cubicBezTo>
                          <a:pt x="1626" y="306"/>
                          <a:pt x="102" y="2306"/>
                          <a:pt x="1531" y="3640"/>
                        </a:cubicBezTo>
                        <a:cubicBezTo>
                          <a:pt x="1531" y="3640"/>
                          <a:pt x="1531" y="3735"/>
                          <a:pt x="1626" y="3735"/>
                        </a:cubicBezTo>
                        <a:lnTo>
                          <a:pt x="1626" y="3735"/>
                        </a:lnTo>
                        <a:cubicBezTo>
                          <a:pt x="1150" y="3545"/>
                          <a:pt x="959" y="3640"/>
                          <a:pt x="578" y="3164"/>
                        </a:cubicBezTo>
                        <a:cubicBezTo>
                          <a:pt x="-1898" y="497"/>
                          <a:pt x="4388" y="-1694"/>
                          <a:pt x="4293" y="1830"/>
                        </a:cubicBezTo>
                        <a:lnTo>
                          <a:pt x="4198" y="2211"/>
                        </a:lnTo>
                        <a:lnTo>
                          <a:pt x="4198" y="2211"/>
                        </a:lnTo>
                        <a:lnTo>
                          <a:pt x="4198" y="221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1" name="任意多边形: 形状 2110"/>
                  <p:cNvSpPr/>
                  <p:nvPr/>
                </p:nvSpPr>
                <p:spPr>
                  <a:xfrm>
                    <a:off x="6390931" y="4398108"/>
                    <a:ext cx="4249" cy="3774"/>
                  </a:xfrm>
                  <a:custGeom>
                    <a:avLst/>
                    <a:gdLst>
                      <a:gd name="connsiteX0" fmla="*/ 4249 w 4249"/>
                      <a:gd name="connsiteY0" fmla="*/ 1965 h 3774"/>
                      <a:gd name="connsiteX1" fmla="*/ 3487 w 4249"/>
                      <a:gd name="connsiteY1" fmla="*/ 1203 h 3774"/>
                      <a:gd name="connsiteX2" fmla="*/ 1773 w 4249"/>
                      <a:gd name="connsiteY2" fmla="*/ 3680 h 3774"/>
                      <a:gd name="connsiteX3" fmla="*/ 1868 w 4249"/>
                      <a:gd name="connsiteY3" fmla="*/ 3775 h 3774"/>
                      <a:gd name="connsiteX4" fmla="*/ 1868 w 4249"/>
                      <a:gd name="connsiteY4" fmla="*/ 3775 h 3774"/>
                      <a:gd name="connsiteX5" fmla="*/ 725 w 4249"/>
                      <a:gd name="connsiteY5" fmla="*/ 3394 h 3774"/>
                      <a:gd name="connsiteX6" fmla="*/ 4249 w 4249"/>
                      <a:gd name="connsiteY6" fmla="*/ 1584 h 3774"/>
                      <a:gd name="connsiteX7" fmla="*/ 4249 w 4249"/>
                      <a:gd name="connsiteY7" fmla="*/ 1965 h 3774"/>
                      <a:gd name="connsiteX8" fmla="*/ 4249 w 4249"/>
                      <a:gd name="connsiteY8" fmla="*/ 1965 h 3774"/>
                      <a:gd name="connsiteX9" fmla="*/ 4249 w 4249"/>
                      <a:gd name="connsiteY9" fmla="*/ 1965 h 3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49" h="3774">
                        <a:moveTo>
                          <a:pt x="4249" y="1965"/>
                        </a:moveTo>
                        <a:cubicBezTo>
                          <a:pt x="4059" y="1679"/>
                          <a:pt x="3868" y="1298"/>
                          <a:pt x="3487" y="1203"/>
                        </a:cubicBezTo>
                        <a:cubicBezTo>
                          <a:pt x="1487" y="441"/>
                          <a:pt x="249" y="2536"/>
                          <a:pt x="1773" y="3680"/>
                        </a:cubicBezTo>
                        <a:cubicBezTo>
                          <a:pt x="1773" y="3680"/>
                          <a:pt x="1773" y="3775"/>
                          <a:pt x="1868" y="3775"/>
                        </a:cubicBezTo>
                        <a:lnTo>
                          <a:pt x="1868" y="3775"/>
                        </a:lnTo>
                        <a:cubicBezTo>
                          <a:pt x="1392" y="3584"/>
                          <a:pt x="1201" y="3775"/>
                          <a:pt x="725" y="3394"/>
                        </a:cubicBezTo>
                        <a:cubicBezTo>
                          <a:pt x="-2037" y="1013"/>
                          <a:pt x="3964" y="-1845"/>
                          <a:pt x="4249" y="1584"/>
                        </a:cubicBezTo>
                        <a:lnTo>
                          <a:pt x="4249" y="1965"/>
                        </a:lnTo>
                        <a:lnTo>
                          <a:pt x="4249" y="1965"/>
                        </a:lnTo>
                        <a:lnTo>
                          <a:pt x="4249" y="1965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2" name="任意多边形: 形状 2111"/>
                  <p:cNvSpPr/>
                  <p:nvPr/>
                </p:nvSpPr>
                <p:spPr>
                  <a:xfrm>
                    <a:off x="6385235" y="4404524"/>
                    <a:ext cx="3657" cy="4289"/>
                  </a:xfrm>
                  <a:custGeom>
                    <a:avLst/>
                    <a:gdLst>
                      <a:gd name="connsiteX0" fmla="*/ 2515 w 3657"/>
                      <a:gd name="connsiteY0" fmla="*/ 25 h 4289"/>
                      <a:gd name="connsiteX1" fmla="*/ 1562 w 3657"/>
                      <a:gd name="connsiteY1" fmla="*/ 597 h 4289"/>
                      <a:gd name="connsiteX2" fmla="*/ 3562 w 3657"/>
                      <a:gd name="connsiteY2" fmla="*/ 2787 h 4289"/>
                      <a:gd name="connsiteX3" fmla="*/ 3658 w 3657"/>
                      <a:gd name="connsiteY3" fmla="*/ 2787 h 4289"/>
                      <a:gd name="connsiteX4" fmla="*/ 3658 w 3657"/>
                      <a:gd name="connsiteY4" fmla="*/ 2787 h 4289"/>
                      <a:gd name="connsiteX5" fmla="*/ 2991 w 3657"/>
                      <a:gd name="connsiteY5" fmla="*/ 3835 h 4289"/>
                      <a:gd name="connsiteX6" fmla="*/ 2038 w 3657"/>
                      <a:gd name="connsiteY6" fmla="*/ 25 h 4289"/>
                      <a:gd name="connsiteX7" fmla="*/ 2515 w 3657"/>
                      <a:gd name="connsiteY7" fmla="*/ 25 h 4289"/>
                      <a:gd name="connsiteX8" fmla="*/ 2515 w 3657"/>
                      <a:gd name="connsiteY8" fmla="*/ 25 h 4289"/>
                      <a:gd name="connsiteX9" fmla="*/ 2515 w 3657"/>
                      <a:gd name="connsiteY9" fmla="*/ 25 h 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57" h="4289">
                        <a:moveTo>
                          <a:pt x="2515" y="25"/>
                        </a:moveTo>
                        <a:cubicBezTo>
                          <a:pt x="2229" y="120"/>
                          <a:pt x="1848" y="311"/>
                          <a:pt x="1562" y="597"/>
                        </a:cubicBezTo>
                        <a:cubicBezTo>
                          <a:pt x="324" y="2406"/>
                          <a:pt x="2134" y="4026"/>
                          <a:pt x="3562" y="2787"/>
                        </a:cubicBezTo>
                        <a:cubicBezTo>
                          <a:pt x="3562" y="2787"/>
                          <a:pt x="3658" y="2787"/>
                          <a:pt x="3658" y="2787"/>
                        </a:cubicBezTo>
                        <a:lnTo>
                          <a:pt x="3658" y="2787"/>
                        </a:lnTo>
                        <a:cubicBezTo>
                          <a:pt x="3372" y="3264"/>
                          <a:pt x="3467" y="3454"/>
                          <a:pt x="2991" y="3835"/>
                        </a:cubicBezTo>
                        <a:cubicBezTo>
                          <a:pt x="38" y="6026"/>
                          <a:pt x="-1486" y="-451"/>
                          <a:pt x="2038" y="25"/>
                        </a:cubicBezTo>
                        <a:lnTo>
                          <a:pt x="2515" y="25"/>
                        </a:lnTo>
                        <a:lnTo>
                          <a:pt x="2515" y="25"/>
                        </a:lnTo>
                        <a:lnTo>
                          <a:pt x="2515" y="25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3" name="任意多边形: 形状 2112"/>
                  <p:cNvSpPr/>
                  <p:nvPr/>
                </p:nvSpPr>
                <p:spPr>
                  <a:xfrm>
                    <a:off x="6386521" y="4407689"/>
                    <a:ext cx="3801" cy="4235"/>
                  </a:xfrm>
                  <a:custGeom>
                    <a:avLst/>
                    <a:gdLst>
                      <a:gd name="connsiteX0" fmla="*/ 2277 w 3801"/>
                      <a:gd name="connsiteY0" fmla="*/ 4 h 4235"/>
                      <a:gd name="connsiteX1" fmla="*/ 1420 w 3801"/>
                      <a:gd name="connsiteY1" fmla="*/ 671 h 4235"/>
                      <a:gd name="connsiteX2" fmla="*/ 3706 w 3801"/>
                      <a:gd name="connsiteY2" fmla="*/ 2576 h 4235"/>
                      <a:gd name="connsiteX3" fmla="*/ 3801 w 3801"/>
                      <a:gd name="connsiteY3" fmla="*/ 2481 h 4235"/>
                      <a:gd name="connsiteX4" fmla="*/ 3801 w 3801"/>
                      <a:gd name="connsiteY4" fmla="*/ 2481 h 4235"/>
                      <a:gd name="connsiteX5" fmla="*/ 3230 w 3801"/>
                      <a:gd name="connsiteY5" fmla="*/ 3624 h 4235"/>
                      <a:gd name="connsiteX6" fmla="*/ 1801 w 3801"/>
                      <a:gd name="connsiteY6" fmla="*/ 4 h 4235"/>
                      <a:gd name="connsiteX7" fmla="*/ 2277 w 3801"/>
                      <a:gd name="connsiteY7" fmla="*/ 4 h 4235"/>
                      <a:gd name="connsiteX8" fmla="*/ 2277 w 3801"/>
                      <a:gd name="connsiteY8" fmla="*/ 4 h 4235"/>
                      <a:gd name="connsiteX9" fmla="*/ 2277 w 3801"/>
                      <a:gd name="connsiteY9" fmla="*/ 4 h 4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801" h="4235">
                        <a:moveTo>
                          <a:pt x="2277" y="4"/>
                        </a:moveTo>
                        <a:cubicBezTo>
                          <a:pt x="1991" y="195"/>
                          <a:pt x="1610" y="290"/>
                          <a:pt x="1420" y="671"/>
                        </a:cubicBezTo>
                        <a:cubicBezTo>
                          <a:pt x="467" y="2671"/>
                          <a:pt x="2372" y="4005"/>
                          <a:pt x="3706" y="2576"/>
                        </a:cubicBezTo>
                        <a:cubicBezTo>
                          <a:pt x="3706" y="2576"/>
                          <a:pt x="3801" y="2576"/>
                          <a:pt x="3801" y="2481"/>
                        </a:cubicBezTo>
                        <a:lnTo>
                          <a:pt x="3801" y="2481"/>
                        </a:lnTo>
                        <a:cubicBezTo>
                          <a:pt x="3611" y="2957"/>
                          <a:pt x="3706" y="3147"/>
                          <a:pt x="3230" y="3624"/>
                        </a:cubicBezTo>
                        <a:cubicBezTo>
                          <a:pt x="563" y="6195"/>
                          <a:pt x="-1723" y="-186"/>
                          <a:pt x="1801" y="4"/>
                        </a:cubicBezTo>
                        <a:lnTo>
                          <a:pt x="2277" y="4"/>
                        </a:lnTo>
                        <a:lnTo>
                          <a:pt x="2277" y="4"/>
                        </a:lnTo>
                        <a:lnTo>
                          <a:pt x="2277" y="4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4" name="任意多边形: 形状 2113"/>
                  <p:cNvSpPr/>
                  <p:nvPr/>
                </p:nvSpPr>
                <p:spPr>
                  <a:xfrm>
                    <a:off x="6401352" y="4397672"/>
                    <a:ext cx="4158" cy="3829"/>
                  </a:xfrm>
                  <a:custGeom>
                    <a:avLst/>
                    <a:gdLst>
                      <a:gd name="connsiteX0" fmla="*/ 2972 w 4158"/>
                      <a:gd name="connsiteY0" fmla="*/ 3829 h 3829"/>
                      <a:gd name="connsiteX1" fmla="*/ 3258 w 4158"/>
                      <a:gd name="connsiteY1" fmla="*/ 2781 h 3829"/>
                      <a:gd name="connsiteX2" fmla="*/ 305 w 4158"/>
                      <a:gd name="connsiteY2" fmla="*/ 2686 h 3829"/>
                      <a:gd name="connsiteX3" fmla="*/ 305 w 4158"/>
                      <a:gd name="connsiteY3" fmla="*/ 2781 h 3829"/>
                      <a:gd name="connsiteX4" fmla="*/ 305 w 4158"/>
                      <a:gd name="connsiteY4" fmla="*/ 2781 h 3829"/>
                      <a:gd name="connsiteX5" fmla="*/ 19 w 4158"/>
                      <a:gd name="connsiteY5" fmla="*/ 1543 h 3829"/>
                      <a:gd name="connsiteX6" fmla="*/ 3353 w 4158"/>
                      <a:gd name="connsiteY6" fmla="*/ 3543 h 3829"/>
                      <a:gd name="connsiteX7" fmla="*/ 2972 w 4158"/>
                      <a:gd name="connsiteY7" fmla="*/ 3829 h 3829"/>
                      <a:gd name="connsiteX8" fmla="*/ 2972 w 4158"/>
                      <a:gd name="connsiteY8" fmla="*/ 3829 h 3829"/>
                      <a:gd name="connsiteX9" fmla="*/ 2972 w 4158"/>
                      <a:gd name="connsiteY9" fmla="*/ 3829 h 3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8" h="3829">
                        <a:moveTo>
                          <a:pt x="2972" y="3829"/>
                        </a:moveTo>
                        <a:cubicBezTo>
                          <a:pt x="3067" y="3543"/>
                          <a:pt x="3353" y="3162"/>
                          <a:pt x="3258" y="2781"/>
                        </a:cubicBezTo>
                        <a:cubicBezTo>
                          <a:pt x="2877" y="591"/>
                          <a:pt x="400" y="686"/>
                          <a:pt x="305" y="2686"/>
                        </a:cubicBezTo>
                        <a:cubicBezTo>
                          <a:pt x="305" y="2686"/>
                          <a:pt x="305" y="2781"/>
                          <a:pt x="305" y="2781"/>
                        </a:cubicBezTo>
                        <a:lnTo>
                          <a:pt x="305" y="2781"/>
                        </a:lnTo>
                        <a:cubicBezTo>
                          <a:pt x="210" y="2305"/>
                          <a:pt x="-76" y="2210"/>
                          <a:pt x="19" y="1543"/>
                        </a:cubicBezTo>
                        <a:cubicBezTo>
                          <a:pt x="591" y="-2076"/>
                          <a:pt x="6210" y="1543"/>
                          <a:pt x="3353" y="3543"/>
                        </a:cubicBezTo>
                        <a:lnTo>
                          <a:pt x="2972" y="3829"/>
                        </a:lnTo>
                        <a:lnTo>
                          <a:pt x="2972" y="3829"/>
                        </a:lnTo>
                        <a:lnTo>
                          <a:pt x="2972" y="3829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5" name="任意多边形: 形状 2114"/>
                  <p:cNvSpPr/>
                  <p:nvPr/>
                </p:nvSpPr>
                <p:spPr>
                  <a:xfrm>
                    <a:off x="6398228" y="4396311"/>
                    <a:ext cx="4206" cy="3666"/>
                  </a:xfrm>
                  <a:custGeom>
                    <a:avLst/>
                    <a:gdLst>
                      <a:gd name="connsiteX0" fmla="*/ 3143 w 4206"/>
                      <a:gd name="connsiteY0" fmla="*/ 3666 h 3666"/>
                      <a:gd name="connsiteX1" fmla="*/ 3334 w 4206"/>
                      <a:gd name="connsiteY1" fmla="*/ 2619 h 3666"/>
                      <a:gd name="connsiteX2" fmla="*/ 381 w 4206"/>
                      <a:gd name="connsiteY2" fmla="*/ 2809 h 3666"/>
                      <a:gd name="connsiteX3" fmla="*/ 381 w 4206"/>
                      <a:gd name="connsiteY3" fmla="*/ 2904 h 3666"/>
                      <a:gd name="connsiteX4" fmla="*/ 381 w 4206"/>
                      <a:gd name="connsiteY4" fmla="*/ 2904 h 3666"/>
                      <a:gd name="connsiteX5" fmla="*/ 0 w 4206"/>
                      <a:gd name="connsiteY5" fmla="*/ 1761 h 3666"/>
                      <a:gd name="connsiteX6" fmla="*/ 3524 w 4206"/>
                      <a:gd name="connsiteY6" fmla="*/ 3381 h 3666"/>
                      <a:gd name="connsiteX7" fmla="*/ 3143 w 4206"/>
                      <a:gd name="connsiteY7" fmla="*/ 3666 h 3666"/>
                      <a:gd name="connsiteX8" fmla="*/ 3143 w 4206"/>
                      <a:gd name="connsiteY8" fmla="*/ 3666 h 3666"/>
                      <a:gd name="connsiteX9" fmla="*/ 3143 w 4206"/>
                      <a:gd name="connsiteY9" fmla="*/ 3666 h 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06" h="3666">
                        <a:moveTo>
                          <a:pt x="3143" y="3666"/>
                        </a:moveTo>
                        <a:cubicBezTo>
                          <a:pt x="3238" y="3381"/>
                          <a:pt x="3429" y="2999"/>
                          <a:pt x="3334" y="2619"/>
                        </a:cubicBezTo>
                        <a:cubicBezTo>
                          <a:pt x="2667" y="523"/>
                          <a:pt x="286" y="904"/>
                          <a:pt x="381" y="2809"/>
                        </a:cubicBezTo>
                        <a:cubicBezTo>
                          <a:pt x="381" y="2809"/>
                          <a:pt x="381" y="2904"/>
                          <a:pt x="381" y="2904"/>
                        </a:cubicBezTo>
                        <a:lnTo>
                          <a:pt x="381" y="2904"/>
                        </a:lnTo>
                        <a:cubicBezTo>
                          <a:pt x="190" y="2428"/>
                          <a:pt x="0" y="2428"/>
                          <a:pt x="0" y="1761"/>
                        </a:cubicBezTo>
                        <a:cubicBezTo>
                          <a:pt x="190" y="-1953"/>
                          <a:pt x="6191" y="999"/>
                          <a:pt x="3524" y="3381"/>
                        </a:cubicBezTo>
                        <a:lnTo>
                          <a:pt x="3143" y="3666"/>
                        </a:lnTo>
                        <a:lnTo>
                          <a:pt x="3143" y="3666"/>
                        </a:lnTo>
                        <a:lnTo>
                          <a:pt x="3143" y="3666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6" name="任意多边形: 形状 2115"/>
                  <p:cNvSpPr/>
                  <p:nvPr/>
                </p:nvSpPr>
                <p:spPr>
                  <a:xfrm>
                    <a:off x="6903157" y="4263864"/>
                    <a:ext cx="3801" cy="4239"/>
                  </a:xfrm>
                  <a:custGeom>
                    <a:avLst/>
                    <a:gdLst>
                      <a:gd name="connsiteX0" fmla="*/ 2277 w 3801"/>
                      <a:gd name="connsiteY0" fmla="*/ 1 h 4239"/>
                      <a:gd name="connsiteX1" fmla="*/ 1420 w 3801"/>
                      <a:gd name="connsiteY1" fmla="*/ 668 h 4239"/>
                      <a:gd name="connsiteX2" fmla="*/ 3706 w 3801"/>
                      <a:gd name="connsiteY2" fmla="*/ 2573 h 4239"/>
                      <a:gd name="connsiteX3" fmla="*/ 3801 w 3801"/>
                      <a:gd name="connsiteY3" fmla="*/ 2478 h 4239"/>
                      <a:gd name="connsiteX4" fmla="*/ 3801 w 3801"/>
                      <a:gd name="connsiteY4" fmla="*/ 2478 h 4239"/>
                      <a:gd name="connsiteX5" fmla="*/ 3230 w 3801"/>
                      <a:gd name="connsiteY5" fmla="*/ 3621 h 4239"/>
                      <a:gd name="connsiteX6" fmla="*/ 1801 w 3801"/>
                      <a:gd name="connsiteY6" fmla="*/ 1 h 4239"/>
                      <a:gd name="connsiteX7" fmla="*/ 2277 w 3801"/>
                      <a:gd name="connsiteY7" fmla="*/ 1 h 4239"/>
                      <a:gd name="connsiteX8" fmla="*/ 2277 w 3801"/>
                      <a:gd name="connsiteY8" fmla="*/ 1 h 4239"/>
                      <a:gd name="connsiteX9" fmla="*/ 2277 w 3801"/>
                      <a:gd name="connsiteY9" fmla="*/ 1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801" h="4239">
                        <a:moveTo>
                          <a:pt x="2277" y="1"/>
                        </a:moveTo>
                        <a:cubicBezTo>
                          <a:pt x="1992" y="192"/>
                          <a:pt x="1610" y="287"/>
                          <a:pt x="1420" y="668"/>
                        </a:cubicBezTo>
                        <a:cubicBezTo>
                          <a:pt x="468" y="2668"/>
                          <a:pt x="2468" y="4002"/>
                          <a:pt x="3706" y="2573"/>
                        </a:cubicBezTo>
                        <a:cubicBezTo>
                          <a:pt x="3706" y="2573"/>
                          <a:pt x="3801" y="2573"/>
                          <a:pt x="3801" y="2478"/>
                        </a:cubicBezTo>
                        <a:lnTo>
                          <a:pt x="3801" y="2478"/>
                        </a:lnTo>
                        <a:cubicBezTo>
                          <a:pt x="3611" y="2954"/>
                          <a:pt x="3706" y="3144"/>
                          <a:pt x="3230" y="3621"/>
                        </a:cubicBezTo>
                        <a:cubicBezTo>
                          <a:pt x="563" y="6192"/>
                          <a:pt x="-1723" y="-94"/>
                          <a:pt x="1801" y="1"/>
                        </a:cubicBezTo>
                        <a:lnTo>
                          <a:pt x="2277" y="1"/>
                        </a:lnTo>
                        <a:lnTo>
                          <a:pt x="2277" y="1"/>
                        </a:lnTo>
                        <a:lnTo>
                          <a:pt x="2277" y="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7" name="任意多边形: 形状 2116"/>
                  <p:cNvSpPr/>
                  <p:nvPr/>
                </p:nvSpPr>
                <p:spPr>
                  <a:xfrm>
                    <a:off x="6904855" y="4266818"/>
                    <a:ext cx="3817" cy="4198"/>
                  </a:xfrm>
                  <a:custGeom>
                    <a:avLst/>
                    <a:gdLst>
                      <a:gd name="connsiteX0" fmla="*/ 2007 w 3817"/>
                      <a:gd name="connsiteY0" fmla="*/ 0 h 4198"/>
                      <a:gd name="connsiteX1" fmla="*/ 1245 w 3817"/>
                      <a:gd name="connsiteY1" fmla="*/ 762 h 4198"/>
                      <a:gd name="connsiteX2" fmla="*/ 3722 w 3817"/>
                      <a:gd name="connsiteY2" fmla="*/ 2381 h 4198"/>
                      <a:gd name="connsiteX3" fmla="*/ 3817 w 3817"/>
                      <a:gd name="connsiteY3" fmla="*/ 2286 h 4198"/>
                      <a:gd name="connsiteX4" fmla="*/ 3817 w 3817"/>
                      <a:gd name="connsiteY4" fmla="*/ 2286 h 4198"/>
                      <a:gd name="connsiteX5" fmla="*/ 3436 w 3817"/>
                      <a:gd name="connsiteY5" fmla="*/ 3429 h 4198"/>
                      <a:gd name="connsiteX6" fmla="*/ 1626 w 3817"/>
                      <a:gd name="connsiteY6" fmla="*/ 0 h 4198"/>
                      <a:gd name="connsiteX7" fmla="*/ 2007 w 3817"/>
                      <a:gd name="connsiteY7" fmla="*/ 0 h 4198"/>
                      <a:gd name="connsiteX8" fmla="*/ 2007 w 3817"/>
                      <a:gd name="connsiteY8" fmla="*/ 0 h 4198"/>
                      <a:gd name="connsiteX9" fmla="*/ 2007 w 3817"/>
                      <a:gd name="connsiteY9" fmla="*/ 0 h 4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817" h="4198">
                        <a:moveTo>
                          <a:pt x="2007" y="0"/>
                        </a:moveTo>
                        <a:cubicBezTo>
                          <a:pt x="1722" y="190"/>
                          <a:pt x="1341" y="381"/>
                          <a:pt x="1245" y="762"/>
                        </a:cubicBezTo>
                        <a:cubicBezTo>
                          <a:pt x="483" y="2857"/>
                          <a:pt x="2674" y="4000"/>
                          <a:pt x="3722" y="2381"/>
                        </a:cubicBezTo>
                        <a:cubicBezTo>
                          <a:pt x="3722" y="2381"/>
                          <a:pt x="3817" y="2381"/>
                          <a:pt x="3817" y="2286"/>
                        </a:cubicBezTo>
                        <a:lnTo>
                          <a:pt x="3817" y="2286"/>
                        </a:lnTo>
                        <a:cubicBezTo>
                          <a:pt x="3722" y="2762"/>
                          <a:pt x="3817" y="2953"/>
                          <a:pt x="3436" y="3429"/>
                        </a:cubicBezTo>
                        <a:cubicBezTo>
                          <a:pt x="1055" y="6286"/>
                          <a:pt x="-1898" y="286"/>
                          <a:pt x="1626" y="0"/>
                        </a:cubicBezTo>
                        <a:lnTo>
                          <a:pt x="2007" y="0"/>
                        </a:lnTo>
                        <a:lnTo>
                          <a:pt x="2007" y="0"/>
                        </a:lnTo>
                        <a:lnTo>
                          <a:pt x="2007" y="0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8" name="任意多边形: 形状 2117"/>
                  <p:cNvSpPr/>
                  <p:nvPr/>
                </p:nvSpPr>
                <p:spPr>
                  <a:xfrm>
                    <a:off x="6941629" y="4078376"/>
                    <a:ext cx="3369" cy="4287"/>
                  </a:xfrm>
                  <a:custGeom>
                    <a:avLst/>
                    <a:gdLst>
                      <a:gd name="connsiteX0" fmla="*/ 571 w 3369"/>
                      <a:gd name="connsiteY0" fmla="*/ 4038 h 4287"/>
                      <a:gd name="connsiteX1" fmla="*/ 1619 w 3369"/>
                      <a:gd name="connsiteY1" fmla="*/ 3657 h 4287"/>
                      <a:gd name="connsiteX2" fmla="*/ 95 w 3369"/>
                      <a:gd name="connsiteY2" fmla="*/ 1085 h 4287"/>
                      <a:gd name="connsiteX3" fmla="*/ 0 w 3369"/>
                      <a:gd name="connsiteY3" fmla="*/ 1085 h 4287"/>
                      <a:gd name="connsiteX4" fmla="*/ 0 w 3369"/>
                      <a:gd name="connsiteY4" fmla="*/ 1085 h 4287"/>
                      <a:gd name="connsiteX5" fmla="*/ 857 w 3369"/>
                      <a:gd name="connsiteY5" fmla="*/ 228 h 4287"/>
                      <a:gd name="connsiteX6" fmla="*/ 953 w 3369"/>
                      <a:gd name="connsiteY6" fmla="*/ 4133 h 4287"/>
                      <a:gd name="connsiteX7" fmla="*/ 571 w 3369"/>
                      <a:gd name="connsiteY7" fmla="*/ 4038 h 4287"/>
                      <a:gd name="connsiteX8" fmla="*/ 571 w 3369"/>
                      <a:gd name="connsiteY8" fmla="*/ 4038 h 4287"/>
                      <a:gd name="connsiteX9" fmla="*/ 571 w 3369"/>
                      <a:gd name="connsiteY9" fmla="*/ 4038 h 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69" h="4287">
                        <a:moveTo>
                          <a:pt x="571" y="4038"/>
                        </a:moveTo>
                        <a:cubicBezTo>
                          <a:pt x="953" y="3943"/>
                          <a:pt x="1334" y="3943"/>
                          <a:pt x="1619" y="3657"/>
                        </a:cubicBezTo>
                        <a:cubicBezTo>
                          <a:pt x="3238" y="2133"/>
                          <a:pt x="1810" y="133"/>
                          <a:pt x="95" y="1085"/>
                        </a:cubicBezTo>
                        <a:cubicBezTo>
                          <a:pt x="95" y="1085"/>
                          <a:pt x="0" y="1085"/>
                          <a:pt x="0" y="1085"/>
                        </a:cubicBezTo>
                        <a:lnTo>
                          <a:pt x="0" y="1085"/>
                        </a:lnTo>
                        <a:cubicBezTo>
                          <a:pt x="381" y="704"/>
                          <a:pt x="286" y="514"/>
                          <a:pt x="857" y="228"/>
                        </a:cubicBezTo>
                        <a:cubicBezTo>
                          <a:pt x="4191" y="-1296"/>
                          <a:pt x="4191" y="5371"/>
                          <a:pt x="953" y="4133"/>
                        </a:cubicBezTo>
                        <a:lnTo>
                          <a:pt x="571" y="4038"/>
                        </a:lnTo>
                        <a:lnTo>
                          <a:pt x="571" y="4038"/>
                        </a:lnTo>
                        <a:lnTo>
                          <a:pt x="571" y="4038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19" name="任意多边形: 形状 2118"/>
                  <p:cNvSpPr/>
                  <p:nvPr/>
                </p:nvSpPr>
                <p:spPr>
                  <a:xfrm>
                    <a:off x="6940867" y="4074926"/>
                    <a:ext cx="3541" cy="4325"/>
                  </a:xfrm>
                  <a:custGeom>
                    <a:avLst/>
                    <a:gdLst>
                      <a:gd name="connsiteX0" fmla="*/ 952 w 3541"/>
                      <a:gd name="connsiteY0" fmla="*/ 4154 h 4325"/>
                      <a:gd name="connsiteX1" fmla="*/ 1905 w 3541"/>
                      <a:gd name="connsiteY1" fmla="*/ 3678 h 4325"/>
                      <a:gd name="connsiteX2" fmla="*/ 95 w 3541"/>
                      <a:gd name="connsiteY2" fmla="*/ 1296 h 4325"/>
                      <a:gd name="connsiteX3" fmla="*/ 0 w 3541"/>
                      <a:gd name="connsiteY3" fmla="*/ 1296 h 4325"/>
                      <a:gd name="connsiteX4" fmla="*/ 0 w 3541"/>
                      <a:gd name="connsiteY4" fmla="*/ 1296 h 4325"/>
                      <a:gd name="connsiteX5" fmla="*/ 762 w 3541"/>
                      <a:gd name="connsiteY5" fmla="*/ 344 h 4325"/>
                      <a:gd name="connsiteX6" fmla="*/ 1333 w 3541"/>
                      <a:gd name="connsiteY6" fmla="*/ 4249 h 4325"/>
                      <a:gd name="connsiteX7" fmla="*/ 952 w 3541"/>
                      <a:gd name="connsiteY7" fmla="*/ 4154 h 4325"/>
                      <a:gd name="connsiteX8" fmla="*/ 952 w 3541"/>
                      <a:gd name="connsiteY8" fmla="*/ 4154 h 4325"/>
                      <a:gd name="connsiteX9" fmla="*/ 952 w 3541"/>
                      <a:gd name="connsiteY9" fmla="*/ 4154 h 4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41" h="4325">
                        <a:moveTo>
                          <a:pt x="952" y="4154"/>
                        </a:moveTo>
                        <a:cubicBezTo>
                          <a:pt x="1238" y="4059"/>
                          <a:pt x="1714" y="3963"/>
                          <a:pt x="1905" y="3678"/>
                        </a:cubicBezTo>
                        <a:cubicBezTo>
                          <a:pt x="3334" y="1963"/>
                          <a:pt x="1714" y="153"/>
                          <a:pt x="95" y="1296"/>
                        </a:cubicBezTo>
                        <a:cubicBezTo>
                          <a:pt x="95" y="1296"/>
                          <a:pt x="0" y="1296"/>
                          <a:pt x="0" y="1296"/>
                        </a:cubicBezTo>
                        <a:lnTo>
                          <a:pt x="0" y="1296"/>
                        </a:lnTo>
                        <a:cubicBezTo>
                          <a:pt x="286" y="820"/>
                          <a:pt x="190" y="630"/>
                          <a:pt x="762" y="344"/>
                        </a:cubicBezTo>
                        <a:cubicBezTo>
                          <a:pt x="3905" y="-1561"/>
                          <a:pt x="4763" y="5107"/>
                          <a:pt x="1333" y="4249"/>
                        </a:cubicBezTo>
                        <a:lnTo>
                          <a:pt x="952" y="4154"/>
                        </a:lnTo>
                        <a:lnTo>
                          <a:pt x="952" y="4154"/>
                        </a:lnTo>
                        <a:lnTo>
                          <a:pt x="952" y="4154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0" name="任意多边形: 形状 2119"/>
                  <p:cNvSpPr/>
                  <p:nvPr/>
                </p:nvSpPr>
                <p:spPr>
                  <a:xfrm>
                    <a:off x="6935555" y="4076116"/>
                    <a:ext cx="3407" cy="4284"/>
                  </a:xfrm>
                  <a:custGeom>
                    <a:avLst/>
                    <a:gdLst>
                      <a:gd name="connsiteX0" fmla="*/ 3026 w 3407"/>
                      <a:gd name="connsiteY0" fmla="*/ 297 h 4284"/>
                      <a:gd name="connsiteX1" fmla="*/ 1978 w 3407"/>
                      <a:gd name="connsiteY1" fmla="*/ 583 h 4284"/>
                      <a:gd name="connsiteX2" fmla="*/ 3312 w 3407"/>
                      <a:gd name="connsiteY2" fmla="*/ 3250 h 4284"/>
                      <a:gd name="connsiteX3" fmla="*/ 3407 w 3407"/>
                      <a:gd name="connsiteY3" fmla="*/ 3250 h 4284"/>
                      <a:gd name="connsiteX4" fmla="*/ 3407 w 3407"/>
                      <a:gd name="connsiteY4" fmla="*/ 3250 h 4284"/>
                      <a:gd name="connsiteX5" fmla="*/ 2455 w 3407"/>
                      <a:gd name="connsiteY5" fmla="*/ 4107 h 4284"/>
                      <a:gd name="connsiteX6" fmla="*/ 2550 w 3407"/>
                      <a:gd name="connsiteY6" fmla="*/ 202 h 4284"/>
                      <a:gd name="connsiteX7" fmla="*/ 3026 w 3407"/>
                      <a:gd name="connsiteY7" fmla="*/ 297 h 4284"/>
                      <a:gd name="connsiteX8" fmla="*/ 3026 w 3407"/>
                      <a:gd name="connsiteY8" fmla="*/ 297 h 4284"/>
                      <a:gd name="connsiteX9" fmla="*/ 3026 w 3407"/>
                      <a:gd name="connsiteY9" fmla="*/ 297 h 4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407" h="4284">
                        <a:moveTo>
                          <a:pt x="3026" y="297"/>
                        </a:moveTo>
                        <a:cubicBezTo>
                          <a:pt x="2645" y="297"/>
                          <a:pt x="2264" y="297"/>
                          <a:pt x="1978" y="583"/>
                        </a:cubicBezTo>
                        <a:cubicBezTo>
                          <a:pt x="359" y="2012"/>
                          <a:pt x="1597" y="4107"/>
                          <a:pt x="3312" y="3250"/>
                        </a:cubicBezTo>
                        <a:cubicBezTo>
                          <a:pt x="3312" y="3250"/>
                          <a:pt x="3407" y="3250"/>
                          <a:pt x="3407" y="3250"/>
                        </a:cubicBezTo>
                        <a:lnTo>
                          <a:pt x="3407" y="3250"/>
                        </a:lnTo>
                        <a:cubicBezTo>
                          <a:pt x="3026" y="3631"/>
                          <a:pt x="3121" y="3821"/>
                          <a:pt x="2455" y="4107"/>
                        </a:cubicBezTo>
                        <a:cubicBezTo>
                          <a:pt x="-974" y="5441"/>
                          <a:pt x="-689" y="-1227"/>
                          <a:pt x="2550" y="202"/>
                        </a:cubicBezTo>
                        <a:lnTo>
                          <a:pt x="3026" y="297"/>
                        </a:lnTo>
                        <a:lnTo>
                          <a:pt x="3026" y="297"/>
                        </a:lnTo>
                        <a:lnTo>
                          <a:pt x="3026" y="297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1" name="任意多边形: 形状 2120"/>
                  <p:cNvSpPr/>
                  <p:nvPr/>
                </p:nvSpPr>
                <p:spPr>
                  <a:xfrm>
                    <a:off x="6936106" y="4079539"/>
                    <a:ext cx="3522" cy="4301"/>
                  </a:xfrm>
                  <a:custGeom>
                    <a:avLst/>
                    <a:gdLst>
                      <a:gd name="connsiteX0" fmla="*/ 2666 w 3522"/>
                      <a:gd name="connsiteY0" fmla="*/ 208 h 4301"/>
                      <a:gd name="connsiteX1" fmla="*/ 1713 w 3522"/>
                      <a:gd name="connsiteY1" fmla="*/ 589 h 4301"/>
                      <a:gd name="connsiteX2" fmla="*/ 3427 w 3522"/>
                      <a:gd name="connsiteY2" fmla="*/ 3065 h 4301"/>
                      <a:gd name="connsiteX3" fmla="*/ 3523 w 3522"/>
                      <a:gd name="connsiteY3" fmla="*/ 3065 h 4301"/>
                      <a:gd name="connsiteX4" fmla="*/ 3523 w 3522"/>
                      <a:gd name="connsiteY4" fmla="*/ 3065 h 4301"/>
                      <a:gd name="connsiteX5" fmla="*/ 2666 w 3522"/>
                      <a:gd name="connsiteY5" fmla="*/ 4018 h 4301"/>
                      <a:gd name="connsiteX6" fmla="*/ 2285 w 3522"/>
                      <a:gd name="connsiteY6" fmla="*/ 112 h 4301"/>
                      <a:gd name="connsiteX7" fmla="*/ 2666 w 3522"/>
                      <a:gd name="connsiteY7" fmla="*/ 208 h 4301"/>
                      <a:gd name="connsiteX8" fmla="*/ 2666 w 3522"/>
                      <a:gd name="connsiteY8" fmla="*/ 208 h 4301"/>
                      <a:gd name="connsiteX9" fmla="*/ 2666 w 3522"/>
                      <a:gd name="connsiteY9" fmla="*/ 208 h 4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22" h="4301">
                        <a:moveTo>
                          <a:pt x="2666" y="208"/>
                        </a:moveTo>
                        <a:cubicBezTo>
                          <a:pt x="2285" y="303"/>
                          <a:pt x="1903" y="303"/>
                          <a:pt x="1713" y="589"/>
                        </a:cubicBezTo>
                        <a:cubicBezTo>
                          <a:pt x="284" y="2208"/>
                          <a:pt x="1713" y="4113"/>
                          <a:pt x="3427" y="3065"/>
                        </a:cubicBezTo>
                        <a:cubicBezTo>
                          <a:pt x="3427" y="3065"/>
                          <a:pt x="3523" y="3065"/>
                          <a:pt x="3523" y="3065"/>
                        </a:cubicBezTo>
                        <a:lnTo>
                          <a:pt x="3523" y="3065"/>
                        </a:lnTo>
                        <a:cubicBezTo>
                          <a:pt x="3237" y="3446"/>
                          <a:pt x="3237" y="3637"/>
                          <a:pt x="2666" y="4018"/>
                        </a:cubicBezTo>
                        <a:cubicBezTo>
                          <a:pt x="-573" y="5732"/>
                          <a:pt x="-1049" y="-935"/>
                          <a:pt x="2285" y="112"/>
                        </a:cubicBezTo>
                        <a:lnTo>
                          <a:pt x="2666" y="208"/>
                        </a:lnTo>
                        <a:lnTo>
                          <a:pt x="2666" y="208"/>
                        </a:lnTo>
                        <a:lnTo>
                          <a:pt x="2666" y="208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2" name="任意多边形: 形状 2121"/>
                  <p:cNvSpPr/>
                  <p:nvPr/>
                </p:nvSpPr>
                <p:spPr>
                  <a:xfrm>
                    <a:off x="6934757" y="4067815"/>
                    <a:ext cx="3538" cy="4225"/>
                  </a:xfrm>
                  <a:custGeom>
                    <a:avLst/>
                    <a:gdLst>
                      <a:gd name="connsiteX0" fmla="*/ 3538 w 3538"/>
                      <a:gd name="connsiteY0" fmla="*/ 787 h 4225"/>
                      <a:gd name="connsiteX1" fmla="*/ 2490 w 3538"/>
                      <a:gd name="connsiteY1" fmla="*/ 787 h 4225"/>
                      <a:gd name="connsiteX2" fmla="*/ 2967 w 3538"/>
                      <a:gd name="connsiteY2" fmla="*/ 3740 h 4225"/>
                      <a:gd name="connsiteX3" fmla="*/ 3062 w 3538"/>
                      <a:gd name="connsiteY3" fmla="*/ 3740 h 4225"/>
                      <a:gd name="connsiteX4" fmla="*/ 3062 w 3538"/>
                      <a:gd name="connsiteY4" fmla="*/ 3740 h 4225"/>
                      <a:gd name="connsiteX5" fmla="*/ 1919 w 3538"/>
                      <a:gd name="connsiteY5" fmla="*/ 4216 h 4225"/>
                      <a:gd name="connsiteX6" fmla="*/ 3157 w 3538"/>
                      <a:gd name="connsiteY6" fmla="*/ 502 h 4225"/>
                      <a:gd name="connsiteX7" fmla="*/ 3538 w 3538"/>
                      <a:gd name="connsiteY7" fmla="*/ 787 h 4225"/>
                      <a:gd name="connsiteX8" fmla="*/ 3538 w 3538"/>
                      <a:gd name="connsiteY8" fmla="*/ 787 h 4225"/>
                      <a:gd name="connsiteX9" fmla="*/ 3538 w 3538"/>
                      <a:gd name="connsiteY9" fmla="*/ 787 h 4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38" h="4225">
                        <a:moveTo>
                          <a:pt x="3538" y="787"/>
                        </a:moveTo>
                        <a:cubicBezTo>
                          <a:pt x="3157" y="692"/>
                          <a:pt x="2776" y="597"/>
                          <a:pt x="2490" y="787"/>
                        </a:cubicBezTo>
                        <a:cubicBezTo>
                          <a:pt x="490" y="1645"/>
                          <a:pt x="1062" y="4026"/>
                          <a:pt x="2967" y="3740"/>
                        </a:cubicBezTo>
                        <a:cubicBezTo>
                          <a:pt x="2967" y="3740"/>
                          <a:pt x="3062" y="3740"/>
                          <a:pt x="3062" y="3740"/>
                        </a:cubicBezTo>
                        <a:lnTo>
                          <a:pt x="3062" y="3740"/>
                        </a:lnTo>
                        <a:cubicBezTo>
                          <a:pt x="2586" y="4026"/>
                          <a:pt x="2586" y="4216"/>
                          <a:pt x="1919" y="4216"/>
                        </a:cubicBezTo>
                        <a:cubicBezTo>
                          <a:pt x="-1796" y="4502"/>
                          <a:pt x="585" y="-1784"/>
                          <a:pt x="3157" y="502"/>
                        </a:cubicBezTo>
                        <a:lnTo>
                          <a:pt x="3538" y="787"/>
                        </a:lnTo>
                        <a:lnTo>
                          <a:pt x="3538" y="787"/>
                        </a:lnTo>
                        <a:lnTo>
                          <a:pt x="3538" y="787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3" name="任意多边形: 形状 2122"/>
                  <p:cNvSpPr/>
                  <p:nvPr/>
                </p:nvSpPr>
                <p:spPr>
                  <a:xfrm>
                    <a:off x="6934181" y="4071170"/>
                    <a:ext cx="3257" cy="4243"/>
                  </a:xfrm>
                  <a:custGeom>
                    <a:avLst/>
                    <a:gdLst>
                      <a:gd name="connsiteX0" fmla="*/ 3257 w 3257"/>
                      <a:gd name="connsiteY0" fmla="*/ 575 h 4243"/>
                      <a:gd name="connsiteX1" fmla="*/ 2210 w 3257"/>
                      <a:gd name="connsiteY1" fmla="*/ 671 h 4243"/>
                      <a:gd name="connsiteX2" fmla="*/ 3067 w 3257"/>
                      <a:gd name="connsiteY2" fmla="*/ 3528 h 4243"/>
                      <a:gd name="connsiteX3" fmla="*/ 3162 w 3257"/>
                      <a:gd name="connsiteY3" fmla="*/ 3528 h 4243"/>
                      <a:gd name="connsiteX4" fmla="*/ 3162 w 3257"/>
                      <a:gd name="connsiteY4" fmla="*/ 3528 h 4243"/>
                      <a:gd name="connsiteX5" fmla="*/ 2114 w 3257"/>
                      <a:gd name="connsiteY5" fmla="*/ 4195 h 4243"/>
                      <a:gd name="connsiteX6" fmla="*/ 2972 w 3257"/>
                      <a:gd name="connsiteY6" fmla="*/ 385 h 4243"/>
                      <a:gd name="connsiteX7" fmla="*/ 3257 w 3257"/>
                      <a:gd name="connsiteY7" fmla="*/ 575 h 4243"/>
                      <a:gd name="connsiteX8" fmla="*/ 3257 w 3257"/>
                      <a:gd name="connsiteY8" fmla="*/ 575 h 4243"/>
                      <a:gd name="connsiteX9" fmla="*/ 3257 w 3257"/>
                      <a:gd name="connsiteY9" fmla="*/ 575 h 4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57" h="4243">
                        <a:moveTo>
                          <a:pt x="3257" y="575"/>
                        </a:moveTo>
                        <a:cubicBezTo>
                          <a:pt x="2876" y="575"/>
                          <a:pt x="2495" y="480"/>
                          <a:pt x="2210" y="671"/>
                        </a:cubicBezTo>
                        <a:cubicBezTo>
                          <a:pt x="305" y="1814"/>
                          <a:pt x="1162" y="4004"/>
                          <a:pt x="3067" y="3528"/>
                        </a:cubicBezTo>
                        <a:cubicBezTo>
                          <a:pt x="3067" y="3528"/>
                          <a:pt x="3162" y="3528"/>
                          <a:pt x="3162" y="3528"/>
                        </a:cubicBezTo>
                        <a:lnTo>
                          <a:pt x="3162" y="3528"/>
                        </a:lnTo>
                        <a:cubicBezTo>
                          <a:pt x="2686" y="3814"/>
                          <a:pt x="2781" y="4004"/>
                          <a:pt x="2114" y="4195"/>
                        </a:cubicBezTo>
                        <a:cubicBezTo>
                          <a:pt x="-1505" y="4862"/>
                          <a:pt x="19" y="-1615"/>
                          <a:pt x="2972" y="385"/>
                        </a:cubicBezTo>
                        <a:lnTo>
                          <a:pt x="3257" y="575"/>
                        </a:lnTo>
                        <a:lnTo>
                          <a:pt x="3257" y="575"/>
                        </a:lnTo>
                        <a:lnTo>
                          <a:pt x="3257" y="575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4" name="任意多边形: 形状 2123"/>
                  <p:cNvSpPr/>
                  <p:nvPr/>
                </p:nvSpPr>
                <p:spPr>
                  <a:xfrm>
                    <a:off x="6839798" y="4175650"/>
                    <a:ext cx="4104" cy="3980"/>
                  </a:xfrm>
                  <a:custGeom>
                    <a:avLst/>
                    <a:gdLst>
                      <a:gd name="connsiteX0" fmla="*/ 4104 w 4104"/>
                      <a:gd name="connsiteY0" fmla="*/ 1632 h 3980"/>
                      <a:gd name="connsiteX1" fmla="*/ 3247 w 4104"/>
                      <a:gd name="connsiteY1" fmla="*/ 1061 h 3980"/>
                      <a:gd name="connsiteX2" fmla="*/ 2199 w 4104"/>
                      <a:gd name="connsiteY2" fmla="*/ 3823 h 3980"/>
                      <a:gd name="connsiteX3" fmla="*/ 2295 w 4104"/>
                      <a:gd name="connsiteY3" fmla="*/ 3919 h 3980"/>
                      <a:gd name="connsiteX4" fmla="*/ 2295 w 4104"/>
                      <a:gd name="connsiteY4" fmla="*/ 3919 h 3980"/>
                      <a:gd name="connsiteX5" fmla="*/ 1057 w 4104"/>
                      <a:gd name="connsiteY5" fmla="*/ 3823 h 3980"/>
                      <a:gd name="connsiteX6" fmla="*/ 4009 w 4104"/>
                      <a:gd name="connsiteY6" fmla="*/ 1252 h 3980"/>
                      <a:gd name="connsiteX7" fmla="*/ 4104 w 4104"/>
                      <a:gd name="connsiteY7" fmla="*/ 1632 h 3980"/>
                      <a:gd name="connsiteX8" fmla="*/ 4104 w 4104"/>
                      <a:gd name="connsiteY8" fmla="*/ 1632 h 3980"/>
                      <a:gd name="connsiteX9" fmla="*/ 4104 w 4104"/>
                      <a:gd name="connsiteY9" fmla="*/ 1632 h 3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04" h="3980">
                        <a:moveTo>
                          <a:pt x="4104" y="1632"/>
                        </a:moveTo>
                        <a:cubicBezTo>
                          <a:pt x="3819" y="1442"/>
                          <a:pt x="3533" y="1061"/>
                          <a:pt x="3247" y="1061"/>
                        </a:cubicBezTo>
                        <a:cubicBezTo>
                          <a:pt x="1057" y="775"/>
                          <a:pt x="390" y="3061"/>
                          <a:pt x="2199" y="3823"/>
                        </a:cubicBezTo>
                        <a:cubicBezTo>
                          <a:pt x="2199" y="3823"/>
                          <a:pt x="2295" y="3823"/>
                          <a:pt x="2295" y="3919"/>
                        </a:cubicBezTo>
                        <a:lnTo>
                          <a:pt x="2295" y="3919"/>
                        </a:lnTo>
                        <a:cubicBezTo>
                          <a:pt x="1723" y="3919"/>
                          <a:pt x="1628" y="4109"/>
                          <a:pt x="1057" y="3823"/>
                        </a:cubicBezTo>
                        <a:cubicBezTo>
                          <a:pt x="-2182" y="2109"/>
                          <a:pt x="2961" y="-2082"/>
                          <a:pt x="4009" y="1252"/>
                        </a:cubicBezTo>
                        <a:lnTo>
                          <a:pt x="4104" y="1632"/>
                        </a:lnTo>
                        <a:lnTo>
                          <a:pt x="4104" y="1632"/>
                        </a:lnTo>
                        <a:lnTo>
                          <a:pt x="4104" y="1632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5" name="任意多边形: 形状 2124"/>
                  <p:cNvSpPr/>
                  <p:nvPr/>
                </p:nvSpPr>
                <p:spPr>
                  <a:xfrm>
                    <a:off x="6842474" y="4177868"/>
                    <a:ext cx="3985" cy="4063"/>
                  </a:xfrm>
                  <a:custGeom>
                    <a:avLst/>
                    <a:gdLst>
                      <a:gd name="connsiteX0" fmla="*/ 0 w 3985"/>
                      <a:gd name="connsiteY0" fmla="*/ 2653 h 4063"/>
                      <a:gd name="connsiteX1" fmla="*/ 953 w 3985"/>
                      <a:gd name="connsiteY1" fmla="*/ 3129 h 4063"/>
                      <a:gd name="connsiteX2" fmla="*/ 1524 w 3985"/>
                      <a:gd name="connsiteY2" fmla="*/ 177 h 4063"/>
                      <a:gd name="connsiteX3" fmla="*/ 1429 w 3985"/>
                      <a:gd name="connsiteY3" fmla="*/ 177 h 4063"/>
                      <a:gd name="connsiteX4" fmla="*/ 1429 w 3985"/>
                      <a:gd name="connsiteY4" fmla="*/ 177 h 4063"/>
                      <a:gd name="connsiteX5" fmla="*/ 2667 w 3985"/>
                      <a:gd name="connsiteY5" fmla="*/ 82 h 4063"/>
                      <a:gd name="connsiteX6" fmla="*/ 95 w 3985"/>
                      <a:gd name="connsiteY6" fmla="*/ 3034 h 4063"/>
                      <a:gd name="connsiteX7" fmla="*/ 0 w 3985"/>
                      <a:gd name="connsiteY7" fmla="*/ 2653 h 4063"/>
                      <a:gd name="connsiteX8" fmla="*/ 0 w 3985"/>
                      <a:gd name="connsiteY8" fmla="*/ 2653 h 4063"/>
                      <a:gd name="connsiteX9" fmla="*/ 0 w 3985"/>
                      <a:gd name="connsiteY9" fmla="*/ 2653 h 4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85" h="4063">
                        <a:moveTo>
                          <a:pt x="0" y="2653"/>
                        </a:moveTo>
                        <a:cubicBezTo>
                          <a:pt x="286" y="2844"/>
                          <a:pt x="571" y="3129"/>
                          <a:pt x="953" y="3129"/>
                        </a:cubicBezTo>
                        <a:cubicBezTo>
                          <a:pt x="3143" y="3034"/>
                          <a:pt x="3429" y="653"/>
                          <a:pt x="1524" y="177"/>
                        </a:cubicBezTo>
                        <a:cubicBezTo>
                          <a:pt x="1524" y="177"/>
                          <a:pt x="1429" y="177"/>
                          <a:pt x="1429" y="177"/>
                        </a:cubicBezTo>
                        <a:lnTo>
                          <a:pt x="1429" y="177"/>
                        </a:lnTo>
                        <a:cubicBezTo>
                          <a:pt x="1905" y="82"/>
                          <a:pt x="2000" y="-109"/>
                          <a:pt x="2667" y="82"/>
                        </a:cubicBezTo>
                        <a:cubicBezTo>
                          <a:pt x="6191" y="1224"/>
                          <a:pt x="1714" y="6178"/>
                          <a:pt x="95" y="3034"/>
                        </a:cubicBezTo>
                        <a:lnTo>
                          <a:pt x="0" y="2653"/>
                        </a:lnTo>
                        <a:lnTo>
                          <a:pt x="0" y="2653"/>
                        </a:lnTo>
                        <a:lnTo>
                          <a:pt x="0" y="2653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6" name="任意多边形: 形状 2125"/>
                  <p:cNvSpPr/>
                  <p:nvPr/>
                </p:nvSpPr>
                <p:spPr>
                  <a:xfrm>
                    <a:off x="6821898" y="4200022"/>
                    <a:ext cx="3431" cy="4225"/>
                  </a:xfrm>
                  <a:custGeom>
                    <a:avLst/>
                    <a:gdLst>
                      <a:gd name="connsiteX0" fmla="*/ 3431 w 3431"/>
                      <a:gd name="connsiteY0" fmla="*/ 787 h 4225"/>
                      <a:gd name="connsiteX1" fmla="*/ 2383 w 3431"/>
                      <a:gd name="connsiteY1" fmla="*/ 787 h 4225"/>
                      <a:gd name="connsiteX2" fmla="*/ 2955 w 3431"/>
                      <a:gd name="connsiteY2" fmla="*/ 3740 h 4225"/>
                      <a:gd name="connsiteX3" fmla="*/ 3050 w 3431"/>
                      <a:gd name="connsiteY3" fmla="*/ 3740 h 4225"/>
                      <a:gd name="connsiteX4" fmla="*/ 3050 w 3431"/>
                      <a:gd name="connsiteY4" fmla="*/ 3740 h 4225"/>
                      <a:gd name="connsiteX5" fmla="*/ 1907 w 3431"/>
                      <a:gd name="connsiteY5" fmla="*/ 4216 h 4225"/>
                      <a:gd name="connsiteX6" fmla="*/ 3050 w 3431"/>
                      <a:gd name="connsiteY6" fmla="*/ 502 h 4225"/>
                      <a:gd name="connsiteX7" fmla="*/ 3431 w 3431"/>
                      <a:gd name="connsiteY7" fmla="*/ 787 h 4225"/>
                      <a:gd name="connsiteX8" fmla="*/ 3431 w 3431"/>
                      <a:gd name="connsiteY8" fmla="*/ 787 h 4225"/>
                      <a:gd name="connsiteX9" fmla="*/ 3431 w 3431"/>
                      <a:gd name="connsiteY9" fmla="*/ 787 h 4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431" h="4225">
                        <a:moveTo>
                          <a:pt x="3431" y="787"/>
                        </a:moveTo>
                        <a:cubicBezTo>
                          <a:pt x="3050" y="692"/>
                          <a:pt x="2669" y="597"/>
                          <a:pt x="2383" y="787"/>
                        </a:cubicBezTo>
                        <a:cubicBezTo>
                          <a:pt x="383" y="1740"/>
                          <a:pt x="1050" y="4026"/>
                          <a:pt x="2955" y="3740"/>
                        </a:cubicBezTo>
                        <a:cubicBezTo>
                          <a:pt x="2955" y="3740"/>
                          <a:pt x="3050" y="3740"/>
                          <a:pt x="3050" y="3740"/>
                        </a:cubicBezTo>
                        <a:lnTo>
                          <a:pt x="3050" y="3740"/>
                        </a:lnTo>
                        <a:cubicBezTo>
                          <a:pt x="2574" y="4026"/>
                          <a:pt x="2574" y="4216"/>
                          <a:pt x="1907" y="4216"/>
                        </a:cubicBezTo>
                        <a:cubicBezTo>
                          <a:pt x="-1712" y="4502"/>
                          <a:pt x="478" y="-1785"/>
                          <a:pt x="3050" y="502"/>
                        </a:cubicBezTo>
                        <a:lnTo>
                          <a:pt x="3431" y="787"/>
                        </a:lnTo>
                        <a:lnTo>
                          <a:pt x="3431" y="787"/>
                        </a:lnTo>
                        <a:lnTo>
                          <a:pt x="3431" y="787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7" name="任意多边形: 形状 2126"/>
                  <p:cNvSpPr/>
                  <p:nvPr/>
                </p:nvSpPr>
                <p:spPr>
                  <a:xfrm>
                    <a:off x="6821369" y="4203477"/>
                    <a:ext cx="3197" cy="4252"/>
                  </a:xfrm>
                  <a:custGeom>
                    <a:avLst/>
                    <a:gdLst>
                      <a:gd name="connsiteX0" fmla="*/ 3198 w 3197"/>
                      <a:gd name="connsiteY0" fmla="*/ 571 h 4252"/>
                      <a:gd name="connsiteX1" fmla="*/ 2150 w 3197"/>
                      <a:gd name="connsiteY1" fmla="*/ 666 h 4252"/>
                      <a:gd name="connsiteX2" fmla="*/ 3103 w 3197"/>
                      <a:gd name="connsiteY2" fmla="*/ 3524 h 4252"/>
                      <a:gd name="connsiteX3" fmla="*/ 3198 w 3197"/>
                      <a:gd name="connsiteY3" fmla="*/ 3524 h 4252"/>
                      <a:gd name="connsiteX4" fmla="*/ 3198 w 3197"/>
                      <a:gd name="connsiteY4" fmla="*/ 3524 h 4252"/>
                      <a:gd name="connsiteX5" fmla="*/ 2150 w 3197"/>
                      <a:gd name="connsiteY5" fmla="*/ 4191 h 4252"/>
                      <a:gd name="connsiteX6" fmla="*/ 2912 w 3197"/>
                      <a:gd name="connsiteY6" fmla="*/ 381 h 4252"/>
                      <a:gd name="connsiteX7" fmla="*/ 3198 w 3197"/>
                      <a:gd name="connsiteY7" fmla="*/ 571 h 4252"/>
                      <a:gd name="connsiteX8" fmla="*/ 3198 w 3197"/>
                      <a:gd name="connsiteY8" fmla="*/ 571 h 4252"/>
                      <a:gd name="connsiteX9" fmla="*/ 3198 w 3197"/>
                      <a:gd name="connsiteY9" fmla="*/ 571 h 4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97" h="4252">
                        <a:moveTo>
                          <a:pt x="3198" y="571"/>
                        </a:moveTo>
                        <a:cubicBezTo>
                          <a:pt x="2817" y="571"/>
                          <a:pt x="2436" y="476"/>
                          <a:pt x="2150" y="666"/>
                        </a:cubicBezTo>
                        <a:cubicBezTo>
                          <a:pt x="245" y="1809"/>
                          <a:pt x="1198" y="4000"/>
                          <a:pt x="3103" y="3524"/>
                        </a:cubicBezTo>
                        <a:cubicBezTo>
                          <a:pt x="3103" y="3524"/>
                          <a:pt x="3198" y="3524"/>
                          <a:pt x="3198" y="3524"/>
                        </a:cubicBezTo>
                        <a:lnTo>
                          <a:pt x="3198" y="3524"/>
                        </a:lnTo>
                        <a:cubicBezTo>
                          <a:pt x="2817" y="3810"/>
                          <a:pt x="2817" y="4000"/>
                          <a:pt x="2150" y="4191"/>
                        </a:cubicBezTo>
                        <a:cubicBezTo>
                          <a:pt x="-1469" y="4953"/>
                          <a:pt x="-41" y="-1620"/>
                          <a:pt x="2912" y="381"/>
                        </a:cubicBezTo>
                        <a:lnTo>
                          <a:pt x="3198" y="571"/>
                        </a:lnTo>
                        <a:lnTo>
                          <a:pt x="3198" y="571"/>
                        </a:lnTo>
                        <a:lnTo>
                          <a:pt x="3198" y="57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8" name="任意多边形: 形状 2127"/>
                  <p:cNvSpPr/>
                  <p:nvPr/>
                </p:nvSpPr>
                <p:spPr>
                  <a:xfrm>
                    <a:off x="6828758" y="4204429"/>
                    <a:ext cx="3552" cy="4211"/>
                  </a:xfrm>
                  <a:custGeom>
                    <a:avLst/>
                    <a:gdLst>
                      <a:gd name="connsiteX0" fmla="*/ 0 w 3552"/>
                      <a:gd name="connsiteY0" fmla="*/ 3334 h 4211"/>
                      <a:gd name="connsiteX1" fmla="*/ 1048 w 3552"/>
                      <a:gd name="connsiteY1" fmla="*/ 3429 h 4211"/>
                      <a:gd name="connsiteX2" fmla="*/ 667 w 3552"/>
                      <a:gd name="connsiteY2" fmla="*/ 476 h 4211"/>
                      <a:gd name="connsiteX3" fmla="*/ 571 w 3552"/>
                      <a:gd name="connsiteY3" fmla="*/ 476 h 4211"/>
                      <a:gd name="connsiteX4" fmla="*/ 571 w 3552"/>
                      <a:gd name="connsiteY4" fmla="*/ 476 h 4211"/>
                      <a:gd name="connsiteX5" fmla="*/ 1714 w 3552"/>
                      <a:gd name="connsiteY5" fmla="*/ 0 h 4211"/>
                      <a:gd name="connsiteX6" fmla="*/ 286 w 3552"/>
                      <a:gd name="connsiteY6" fmla="*/ 3619 h 4211"/>
                      <a:gd name="connsiteX7" fmla="*/ 0 w 3552"/>
                      <a:gd name="connsiteY7" fmla="*/ 3334 h 4211"/>
                      <a:gd name="connsiteX8" fmla="*/ 0 w 3552"/>
                      <a:gd name="connsiteY8" fmla="*/ 3334 h 4211"/>
                      <a:gd name="connsiteX9" fmla="*/ 0 w 3552"/>
                      <a:gd name="connsiteY9" fmla="*/ 3334 h 4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52" h="4211">
                        <a:moveTo>
                          <a:pt x="0" y="3334"/>
                        </a:moveTo>
                        <a:cubicBezTo>
                          <a:pt x="381" y="3429"/>
                          <a:pt x="762" y="3524"/>
                          <a:pt x="1048" y="3429"/>
                        </a:cubicBezTo>
                        <a:cubicBezTo>
                          <a:pt x="3143" y="2667"/>
                          <a:pt x="2667" y="286"/>
                          <a:pt x="667" y="476"/>
                        </a:cubicBezTo>
                        <a:cubicBezTo>
                          <a:pt x="667" y="476"/>
                          <a:pt x="571" y="476"/>
                          <a:pt x="571" y="476"/>
                        </a:cubicBezTo>
                        <a:lnTo>
                          <a:pt x="571" y="476"/>
                        </a:lnTo>
                        <a:cubicBezTo>
                          <a:pt x="1048" y="286"/>
                          <a:pt x="1048" y="0"/>
                          <a:pt x="1714" y="0"/>
                        </a:cubicBezTo>
                        <a:cubicBezTo>
                          <a:pt x="5429" y="0"/>
                          <a:pt x="2762" y="6096"/>
                          <a:pt x="286" y="3619"/>
                        </a:cubicBezTo>
                        <a:lnTo>
                          <a:pt x="0" y="3334"/>
                        </a:lnTo>
                        <a:lnTo>
                          <a:pt x="0" y="3334"/>
                        </a:lnTo>
                        <a:lnTo>
                          <a:pt x="0" y="3334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29" name="任意多边形: 形状 2128"/>
                  <p:cNvSpPr/>
                  <p:nvPr/>
                </p:nvSpPr>
                <p:spPr>
                  <a:xfrm>
                    <a:off x="6829806" y="4201070"/>
                    <a:ext cx="3324" cy="4259"/>
                  </a:xfrm>
                  <a:custGeom>
                    <a:avLst/>
                    <a:gdLst>
                      <a:gd name="connsiteX0" fmla="*/ 0 w 3324"/>
                      <a:gd name="connsiteY0" fmla="*/ 3454 h 4259"/>
                      <a:gd name="connsiteX1" fmla="*/ 1048 w 3324"/>
                      <a:gd name="connsiteY1" fmla="*/ 3454 h 4259"/>
                      <a:gd name="connsiteX2" fmla="*/ 381 w 3324"/>
                      <a:gd name="connsiteY2" fmla="*/ 597 h 4259"/>
                      <a:gd name="connsiteX3" fmla="*/ 286 w 3324"/>
                      <a:gd name="connsiteY3" fmla="*/ 597 h 4259"/>
                      <a:gd name="connsiteX4" fmla="*/ 286 w 3324"/>
                      <a:gd name="connsiteY4" fmla="*/ 597 h 4259"/>
                      <a:gd name="connsiteX5" fmla="*/ 1333 w 3324"/>
                      <a:gd name="connsiteY5" fmla="*/ 25 h 4259"/>
                      <a:gd name="connsiteX6" fmla="*/ 286 w 3324"/>
                      <a:gd name="connsiteY6" fmla="*/ 3836 h 4259"/>
                      <a:gd name="connsiteX7" fmla="*/ 0 w 3324"/>
                      <a:gd name="connsiteY7" fmla="*/ 3454 h 4259"/>
                      <a:gd name="connsiteX8" fmla="*/ 0 w 3324"/>
                      <a:gd name="connsiteY8" fmla="*/ 3454 h 4259"/>
                      <a:gd name="connsiteX9" fmla="*/ 0 w 3324"/>
                      <a:gd name="connsiteY9" fmla="*/ 3454 h 4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24" h="4259">
                        <a:moveTo>
                          <a:pt x="0" y="3454"/>
                        </a:moveTo>
                        <a:cubicBezTo>
                          <a:pt x="381" y="3454"/>
                          <a:pt x="762" y="3550"/>
                          <a:pt x="1048" y="3454"/>
                        </a:cubicBezTo>
                        <a:cubicBezTo>
                          <a:pt x="2953" y="2502"/>
                          <a:pt x="2286" y="121"/>
                          <a:pt x="381" y="597"/>
                        </a:cubicBezTo>
                        <a:cubicBezTo>
                          <a:pt x="381" y="597"/>
                          <a:pt x="286" y="597"/>
                          <a:pt x="286" y="597"/>
                        </a:cubicBezTo>
                        <a:lnTo>
                          <a:pt x="286" y="597"/>
                        </a:lnTo>
                        <a:cubicBezTo>
                          <a:pt x="762" y="311"/>
                          <a:pt x="762" y="121"/>
                          <a:pt x="1333" y="25"/>
                        </a:cubicBezTo>
                        <a:cubicBezTo>
                          <a:pt x="4953" y="-451"/>
                          <a:pt x="3048" y="5931"/>
                          <a:pt x="286" y="3836"/>
                        </a:cubicBezTo>
                        <a:lnTo>
                          <a:pt x="0" y="3454"/>
                        </a:lnTo>
                        <a:lnTo>
                          <a:pt x="0" y="3454"/>
                        </a:lnTo>
                        <a:lnTo>
                          <a:pt x="0" y="3454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0" name="任意多边形: 形状 2129"/>
                  <p:cNvSpPr/>
                  <p:nvPr/>
                </p:nvSpPr>
                <p:spPr>
                  <a:xfrm>
                    <a:off x="6836646" y="4205953"/>
                    <a:ext cx="4301" cy="3522"/>
                  </a:xfrm>
                  <a:custGeom>
                    <a:avLst/>
                    <a:gdLst>
                      <a:gd name="connsiteX0" fmla="*/ 208 w 4301"/>
                      <a:gd name="connsiteY0" fmla="*/ 762 h 3522"/>
                      <a:gd name="connsiteX1" fmla="*/ 589 w 4301"/>
                      <a:gd name="connsiteY1" fmla="*/ 1714 h 3522"/>
                      <a:gd name="connsiteX2" fmla="*/ 3065 w 4301"/>
                      <a:gd name="connsiteY2" fmla="*/ 95 h 3522"/>
                      <a:gd name="connsiteX3" fmla="*/ 3065 w 4301"/>
                      <a:gd name="connsiteY3" fmla="*/ 0 h 3522"/>
                      <a:gd name="connsiteX4" fmla="*/ 3065 w 4301"/>
                      <a:gd name="connsiteY4" fmla="*/ 0 h 3522"/>
                      <a:gd name="connsiteX5" fmla="*/ 4018 w 4301"/>
                      <a:gd name="connsiteY5" fmla="*/ 857 h 3522"/>
                      <a:gd name="connsiteX6" fmla="*/ 112 w 4301"/>
                      <a:gd name="connsiteY6" fmla="*/ 1238 h 3522"/>
                      <a:gd name="connsiteX7" fmla="*/ 208 w 4301"/>
                      <a:gd name="connsiteY7" fmla="*/ 762 h 3522"/>
                      <a:gd name="connsiteX8" fmla="*/ 208 w 4301"/>
                      <a:gd name="connsiteY8" fmla="*/ 762 h 3522"/>
                      <a:gd name="connsiteX9" fmla="*/ 208 w 4301"/>
                      <a:gd name="connsiteY9" fmla="*/ 762 h 3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301" h="3522">
                        <a:moveTo>
                          <a:pt x="208" y="762"/>
                        </a:moveTo>
                        <a:cubicBezTo>
                          <a:pt x="303" y="1143"/>
                          <a:pt x="303" y="1524"/>
                          <a:pt x="589" y="1714"/>
                        </a:cubicBezTo>
                        <a:cubicBezTo>
                          <a:pt x="2208" y="3238"/>
                          <a:pt x="4113" y="1714"/>
                          <a:pt x="3065" y="95"/>
                        </a:cubicBezTo>
                        <a:cubicBezTo>
                          <a:pt x="3065" y="95"/>
                          <a:pt x="3065" y="0"/>
                          <a:pt x="3065" y="0"/>
                        </a:cubicBezTo>
                        <a:lnTo>
                          <a:pt x="3065" y="0"/>
                        </a:lnTo>
                        <a:cubicBezTo>
                          <a:pt x="3446" y="286"/>
                          <a:pt x="3637" y="286"/>
                          <a:pt x="4018" y="857"/>
                        </a:cubicBezTo>
                        <a:cubicBezTo>
                          <a:pt x="5732" y="4096"/>
                          <a:pt x="-935" y="4572"/>
                          <a:pt x="112" y="1238"/>
                        </a:cubicBezTo>
                        <a:lnTo>
                          <a:pt x="208" y="762"/>
                        </a:lnTo>
                        <a:lnTo>
                          <a:pt x="208" y="762"/>
                        </a:lnTo>
                        <a:lnTo>
                          <a:pt x="208" y="762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1" name="任意多边形: 形状 2130"/>
                  <p:cNvSpPr/>
                  <p:nvPr/>
                </p:nvSpPr>
                <p:spPr>
                  <a:xfrm>
                    <a:off x="6840045" y="4205191"/>
                    <a:ext cx="4271" cy="3568"/>
                  </a:xfrm>
                  <a:custGeom>
                    <a:avLst/>
                    <a:gdLst>
                      <a:gd name="connsiteX0" fmla="*/ 48 w 4271"/>
                      <a:gd name="connsiteY0" fmla="*/ 1048 h 3568"/>
                      <a:gd name="connsiteX1" fmla="*/ 524 w 4271"/>
                      <a:gd name="connsiteY1" fmla="*/ 2000 h 3568"/>
                      <a:gd name="connsiteX2" fmla="*/ 2810 w 4271"/>
                      <a:gd name="connsiteY2" fmla="*/ 95 h 3568"/>
                      <a:gd name="connsiteX3" fmla="*/ 2810 w 4271"/>
                      <a:gd name="connsiteY3" fmla="*/ 0 h 3568"/>
                      <a:gd name="connsiteX4" fmla="*/ 2810 w 4271"/>
                      <a:gd name="connsiteY4" fmla="*/ 0 h 3568"/>
                      <a:gd name="connsiteX5" fmla="*/ 3858 w 4271"/>
                      <a:gd name="connsiteY5" fmla="*/ 667 h 3568"/>
                      <a:gd name="connsiteX6" fmla="*/ 48 w 4271"/>
                      <a:gd name="connsiteY6" fmla="*/ 1429 h 3568"/>
                      <a:gd name="connsiteX7" fmla="*/ 48 w 4271"/>
                      <a:gd name="connsiteY7" fmla="*/ 1048 h 3568"/>
                      <a:gd name="connsiteX8" fmla="*/ 48 w 4271"/>
                      <a:gd name="connsiteY8" fmla="*/ 1048 h 3568"/>
                      <a:gd name="connsiteX9" fmla="*/ 48 w 4271"/>
                      <a:gd name="connsiteY9" fmla="*/ 1048 h 3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71" h="3568">
                        <a:moveTo>
                          <a:pt x="48" y="1048"/>
                        </a:moveTo>
                        <a:cubicBezTo>
                          <a:pt x="143" y="1333"/>
                          <a:pt x="238" y="1810"/>
                          <a:pt x="524" y="2000"/>
                        </a:cubicBezTo>
                        <a:cubicBezTo>
                          <a:pt x="2334" y="3238"/>
                          <a:pt x="4048" y="1619"/>
                          <a:pt x="2810" y="95"/>
                        </a:cubicBezTo>
                        <a:cubicBezTo>
                          <a:pt x="2810" y="95"/>
                          <a:pt x="2810" y="0"/>
                          <a:pt x="2810" y="0"/>
                        </a:cubicBezTo>
                        <a:lnTo>
                          <a:pt x="2810" y="0"/>
                        </a:lnTo>
                        <a:cubicBezTo>
                          <a:pt x="3286" y="286"/>
                          <a:pt x="3477" y="190"/>
                          <a:pt x="3858" y="667"/>
                        </a:cubicBezTo>
                        <a:cubicBezTo>
                          <a:pt x="5953" y="3715"/>
                          <a:pt x="-619" y="4953"/>
                          <a:pt x="48" y="1429"/>
                        </a:cubicBezTo>
                        <a:lnTo>
                          <a:pt x="48" y="1048"/>
                        </a:lnTo>
                        <a:lnTo>
                          <a:pt x="48" y="1048"/>
                        </a:lnTo>
                        <a:lnTo>
                          <a:pt x="48" y="1048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2" name="任意多边形: 形状 2131"/>
                  <p:cNvSpPr/>
                  <p:nvPr/>
                </p:nvSpPr>
                <p:spPr>
                  <a:xfrm>
                    <a:off x="6839886" y="4212430"/>
                    <a:ext cx="4316" cy="3691"/>
                  </a:xfrm>
                  <a:custGeom>
                    <a:avLst/>
                    <a:gdLst>
                      <a:gd name="connsiteX0" fmla="*/ 111 w 4316"/>
                      <a:gd name="connsiteY0" fmla="*/ 1333 h 3691"/>
                      <a:gd name="connsiteX1" fmla="*/ 683 w 4316"/>
                      <a:gd name="connsiteY1" fmla="*/ 2191 h 3691"/>
                      <a:gd name="connsiteX2" fmla="*/ 2779 w 4316"/>
                      <a:gd name="connsiteY2" fmla="*/ 95 h 3691"/>
                      <a:gd name="connsiteX3" fmla="*/ 2779 w 4316"/>
                      <a:gd name="connsiteY3" fmla="*/ 0 h 3691"/>
                      <a:gd name="connsiteX4" fmla="*/ 2779 w 4316"/>
                      <a:gd name="connsiteY4" fmla="*/ 0 h 3691"/>
                      <a:gd name="connsiteX5" fmla="*/ 3826 w 4316"/>
                      <a:gd name="connsiteY5" fmla="*/ 667 h 3691"/>
                      <a:gd name="connsiteX6" fmla="*/ 16 w 4316"/>
                      <a:gd name="connsiteY6" fmla="*/ 1714 h 3691"/>
                      <a:gd name="connsiteX7" fmla="*/ 111 w 4316"/>
                      <a:gd name="connsiteY7" fmla="*/ 1333 h 3691"/>
                      <a:gd name="connsiteX8" fmla="*/ 111 w 4316"/>
                      <a:gd name="connsiteY8" fmla="*/ 1333 h 3691"/>
                      <a:gd name="connsiteX9" fmla="*/ 111 w 4316"/>
                      <a:gd name="connsiteY9" fmla="*/ 1333 h 3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316" h="3691">
                        <a:moveTo>
                          <a:pt x="111" y="1333"/>
                        </a:moveTo>
                        <a:cubicBezTo>
                          <a:pt x="207" y="1619"/>
                          <a:pt x="397" y="2000"/>
                          <a:pt x="683" y="2191"/>
                        </a:cubicBezTo>
                        <a:cubicBezTo>
                          <a:pt x="2493" y="3334"/>
                          <a:pt x="4112" y="1524"/>
                          <a:pt x="2779" y="95"/>
                        </a:cubicBezTo>
                        <a:cubicBezTo>
                          <a:pt x="2779" y="95"/>
                          <a:pt x="2779" y="0"/>
                          <a:pt x="2779" y="0"/>
                        </a:cubicBezTo>
                        <a:lnTo>
                          <a:pt x="2779" y="0"/>
                        </a:lnTo>
                        <a:cubicBezTo>
                          <a:pt x="3255" y="286"/>
                          <a:pt x="3445" y="95"/>
                          <a:pt x="3826" y="667"/>
                        </a:cubicBezTo>
                        <a:cubicBezTo>
                          <a:pt x="6112" y="3524"/>
                          <a:pt x="-365" y="5239"/>
                          <a:pt x="16" y="1714"/>
                        </a:cubicBezTo>
                        <a:lnTo>
                          <a:pt x="111" y="1333"/>
                        </a:lnTo>
                        <a:lnTo>
                          <a:pt x="111" y="1333"/>
                        </a:lnTo>
                        <a:lnTo>
                          <a:pt x="111" y="1333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3" name="任意多边形: 形状 2132"/>
                  <p:cNvSpPr/>
                  <p:nvPr/>
                </p:nvSpPr>
                <p:spPr>
                  <a:xfrm>
                    <a:off x="6843045" y="4211097"/>
                    <a:ext cx="4244" cy="3706"/>
                  </a:xfrm>
                  <a:custGeom>
                    <a:avLst/>
                    <a:gdLst>
                      <a:gd name="connsiteX0" fmla="*/ 0 w 4244"/>
                      <a:gd name="connsiteY0" fmla="*/ 1524 h 3706"/>
                      <a:gd name="connsiteX1" fmla="*/ 667 w 4244"/>
                      <a:gd name="connsiteY1" fmla="*/ 2381 h 3706"/>
                      <a:gd name="connsiteX2" fmla="*/ 2572 w 4244"/>
                      <a:gd name="connsiteY2" fmla="*/ 95 h 3706"/>
                      <a:gd name="connsiteX3" fmla="*/ 2477 w 4244"/>
                      <a:gd name="connsiteY3" fmla="*/ 0 h 3706"/>
                      <a:gd name="connsiteX4" fmla="*/ 2477 w 4244"/>
                      <a:gd name="connsiteY4" fmla="*/ 0 h 3706"/>
                      <a:gd name="connsiteX5" fmla="*/ 3620 w 4244"/>
                      <a:gd name="connsiteY5" fmla="*/ 476 h 3706"/>
                      <a:gd name="connsiteX6" fmla="*/ 0 w 4244"/>
                      <a:gd name="connsiteY6" fmla="*/ 2000 h 3706"/>
                      <a:gd name="connsiteX7" fmla="*/ 0 w 4244"/>
                      <a:gd name="connsiteY7" fmla="*/ 1524 h 3706"/>
                      <a:gd name="connsiteX8" fmla="*/ 0 w 4244"/>
                      <a:gd name="connsiteY8" fmla="*/ 1524 h 3706"/>
                      <a:gd name="connsiteX9" fmla="*/ 0 w 4244"/>
                      <a:gd name="connsiteY9" fmla="*/ 1524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44" h="3706">
                        <a:moveTo>
                          <a:pt x="0" y="1524"/>
                        </a:moveTo>
                        <a:cubicBezTo>
                          <a:pt x="191" y="1810"/>
                          <a:pt x="381" y="2191"/>
                          <a:pt x="667" y="2381"/>
                        </a:cubicBezTo>
                        <a:cubicBezTo>
                          <a:pt x="2667" y="3334"/>
                          <a:pt x="4001" y="1333"/>
                          <a:pt x="2572" y="95"/>
                        </a:cubicBezTo>
                        <a:cubicBezTo>
                          <a:pt x="2572" y="95"/>
                          <a:pt x="2572" y="0"/>
                          <a:pt x="2477" y="0"/>
                        </a:cubicBezTo>
                        <a:lnTo>
                          <a:pt x="2477" y="0"/>
                        </a:lnTo>
                        <a:cubicBezTo>
                          <a:pt x="2953" y="191"/>
                          <a:pt x="3143" y="95"/>
                          <a:pt x="3620" y="476"/>
                        </a:cubicBezTo>
                        <a:cubicBezTo>
                          <a:pt x="6191" y="3048"/>
                          <a:pt x="0" y="5429"/>
                          <a:pt x="0" y="2000"/>
                        </a:cubicBezTo>
                        <a:lnTo>
                          <a:pt x="0" y="1524"/>
                        </a:lnTo>
                        <a:lnTo>
                          <a:pt x="0" y="1524"/>
                        </a:lnTo>
                        <a:lnTo>
                          <a:pt x="0" y="1524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4" name="任意多边形: 形状 2133"/>
                  <p:cNvSpPr/>
                  <p:nvPr/>
                </p:nvSpPr>
                <p:spPr>
                  <a:xfrm>
                    <a:off x="6882193" y="4244625"/>
                    <a:ext cx="4166" cy="3856"/>
                  </a:xfrm>
                  <a:custGeom>
                    <a:avLst/>
                    <a:gdLst>
                      <a:gd name="connsiteX0" fmla="*/ 0 w 4166"/>
                      <a:gd name="connsiteY0" fmla="*/ 2000 h 3856"/>
                      <a:gd name="connsiteX1" fmla="*/ 762 w 4166"/>
                      <a:gd name="connsiteY1" fmla="*/ 2667 h 3856"/>
                      <a:gd name="connsiteX2" fmla="*/ 2286 w 4166"/>
                      <a:gd name="connsiteY2" fmla="*/ 95 h 3856"/>
                      <a:gd name="connsiteX3" fmla="*/ 2191 w 4166"/>
                      <a:gd name="connsiteY3" fmla="*/ 0 h 3856"/>
                      <a:gd name="connsiteX4" fmla="*/ 2191 w 4166"/>
                      <a:gd name="connsiteY4" fmla="*/ 0 h 3856"/>
                      <a:gd name="connsiteX5" fmla="*/ 3334 w 4166"/>
                      <a:gd name="connsiteY5" fmla="*/ 286 h 3856"/>
                      <a:gd name="connsiteX6" fmla="*/ 0 w 4166"/>
                      <a:gd name="connsiteY6" fmla="*/ 2381 h 3856"/>
                      <a:gd name="connsiteX7" fmla="*/ 0 w 4166"/>
                      <a:gd name="connsiteY7" fmla="*/ 2000 h 3856"/>
                      <a:gd name="connsiteX8" fmla="*/ 0 w 4166"/>
                      <a:gd name="connsiteY8" fmla="*/ 2000 h 3856"/>
                      <a:gd name="connsiteX9" fmla="*/ 0 w 4166"/>
                      <a:gd name="connsiteY9" fmla="*/ 2000 h 3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6" h="3856">
                        <a:moveTo>
                          <a:pt x="0" y="2000"/>
                        </a:moveTo>
                        <a:cubicBezTo>
                          <a:pt x="190" y="2286"/>
                          <a:pt x="476" y="2572"/>
                          <a:pt x="762" y="2667"/>
                        </a:cubicBezTo>
                        <a:cubicBezTo>
                          <a:pt x="2857" y="3238"/>
                          <a:pt x="3905" y="1048"/>
                          <a:pt x="2286" y="95"/>
                        </a:cubicBezTo>
                        <a:cubicBezTo>
                          <a:pt x="2286" y="95"/>
                          <a:pt x="2286" y="95"/>
                          <a:pt x="2191" y="0"/>
                        </a:cubicBezTo>
                        <a:lnTo>
                          <a:pt x="2191" y="0"/>
                        </a:lnTo>
                        <a:cubicBezTo>
                          <a:pt x="2667" y="95"/>
                          <a:pt x="2857" y="-95"/>
                          <a:pt x="3334" y="286"/>
                        </a:cubicBezTo>
                        <a:cubicBezTo>
                          <a:pt x="6287" y="2476"/>
                          <a:pt x="476" y="5810"/>
                          <a:pt x="0" y="2381"/>
                        </a:cubicBezTo>
                        <a:lnTo>
                          <a:pt x="0" y="2000"/>
                        </a:lnTo>
                        <a:lnTo>
                          <a:pt x="0" y="2000"/>
                        </a:lnTo>
                        <a:lnTo>
                          <a:pt x="0" y="2000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5" name="任意多边形: 形状 2134"/>
                  <p:cNvSpPr/>
                  <p:nvPr/>
                </p:nvSpPr>
                <p:spPr>
                  <a:xfrm>
                    <a:off x="6884955" y="4242419"/>
                    <a:ext cx="4163" cy="3931"/>
                  </a:xfrm>
                  <a:custGeom>
                    <a:avLst/>
                    <a:gdLst>
                      <a:gd name="connsiteX0" fmla="*/ 0 w 4163"/>
                      <a:gd name="connsiteY0" fmla="*/ 2301 h 3931"/>
                      <a:gd name="connsiteX1" fmla="*/ 858 w 4163"/>
                      <a:gd name="connsiteY1" fmla="*/ 2873 h 3931"/>
                      <a:gd name="connsiteX2" fmla="*/ 2000 w 4163"/>
                      <a:gd name="connsiteY2" fmla="*/ 111 h 3931"/>
                      <a:gd name="connsiteX3" fmla="*/ 1905 w 4163"/>
                      <a:gd name="connsiteY3" fmla="*/ 15 h 3931"/>
                      <a:gd name="connsiteX4" fmla="*/ 1905 w 4163"/>
                      <a:gd name="connsiteY4" fmla="*/ 15 h 3931"/>
                      <a:gd name="connsiteX5" fmla="*/ 3143 w 4163"/>
                      <a:gd name="connsiteY5" fmla="*/ 206 h 3931"/>
                      <a:gd name="connsiteX6" fmla="*/ 95 w 4163"/>
                      <a:gd name="connsiteY6" fmla="*/ 2587 h 3931"/>
                      <a:gd name="connsiteX7" fmla="*/ 0 w 4163"/>
                      <a:gd name="connsiteY7" fmla="*/ 2301 h 3931"/>
                      <a:gd name="connsiteX8" fmla="*/ 0 w 4163"/>
                      <a:gd name="connsiteY8" fmla="*/ 2301 h 3931"/>
                      <a:gd name="connsiteX9" fmla="*/ 0 w 4163"/>
                      <a:gd name="connsiteY9" fmla="*/ 2301 h 39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3" h="3931">
                        <a:moveTo>
                          <a:pt x="0" y="2301"/>
                        </a:moveTo>
                        <a:cubicBezTo>
                          <a:pt x="286" y="2492"/>
                          <a:pt x="476" y="2873"/>
                          <a:pt x="858" y="2873"/>
                        </a:cubicBezTo>
                        <a:cubicBezTo>
                          <a:pt x="3048" y="3254"/>
                          <a:pt x="3810" y="968"/>
                          <a:pt x="2000" y="111"/>
                        </a:cubicBezTo>
                        <a:cubicBezTo>
                          <a:pt x="2000" y="111"/>
                          <a:pt x="1905" y="111"/>
                          <a:pt x="1905" y="15"/>
                        </a:cubicBezTo>
                        <a:lnTo>
                          <a:pt x="1905" y="15"/>
                        </a:lnTo>
                        <a:cubicBezTo>
                          <a:pt x="2477" y="15"/>
                          <a:pt x="2572" y="-80"/>
                          <a:pt x="3143" y="206"/>
                        </a:cubicBezTo>
                        <a:cubicBezTo>
                          <a:pt x="6382" y="2016"/>
                          <a:pt x="953" y="6016"/>
                          <a:pt x="95" y="2587"/>
                        </a:cubicBezTo>
                        <a:lnTo>
                          <a:pt x="0" y="2301"/>
                        </a:lnTo>
                        <a:lnTo>
                          <a:pt x="0" y="2301"/>
                        </a:lnTo>
                        <a:lnTo>
                          <a:pt x="0" y="230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6" name="任意多边形: 形状 2135"/>
                  <p:cNvSpPr/>
                  <p:nvPr/>
                </p:nvSpPr>
                <p:spPr>
                  <a:xfrm>
                    <a:off x="6880351" y="4238618"/>
                    <a:ext cx="4223" cy="3911"/>
                  </a:xfrm>
                  <a:custGeom>
                    <a:avLst/>
                    <a:gdLst>
                      <a:gd name="connsiteX0" fmla="*/ 4224 w 4223"/>
                      <a:gd name="connsiteY0" fmla="*/ 1816 h 3911"/>
                      <a:gd name="connsiteX1" fmla="*/ 3366 w 4223"/>
                      <a:gd name="connsiteY1" fmla="*/ 1149 h 3911"/>
                      <a:gd name="connsiteX2" fmla="*/ 1937 w 4223"/>
                      <a:gd name="connsiteY2" fmla="*/ 3816 h 3911"/>
                      <a:gd name="connsiteX3" fmla="*/ 2033 w 4223"/>
                      <a:gd name="connsiteY3" fmla="*/ 3912 h 3911"/>
                      <a:gd name="connsiteX4" fmla="*/ 2033 w 4223"/>
                      <a:gd name="connsiteY4" fmla="*/ 3912 h 3911"/>
                      <a:gd name="connsiteX5" fmla="*/ 890 w 4223"/>
                      <a:gd name="connsiteY5" fmla="*/ 3626 h 3911"/>
                      <a:gd name="connsiteX6" fmla="*/ 4128 w 4223"/>
                      <a:gd name="connsiteY6" fmla="*/ 1435 h 3911"/>
                      <a:gd name="connsiteX7" fmla="*/ 4224 w 4223"/>
                      <a:gd name="connsiteY7" fmla="*/ 1816 h 3911"/>
                      <a:gd name="connsiteX8" fmla="*/ 4224 w 4223"/>
                      <a:gd name="connsiteY8" fmla="*/ 1816 h 3911"/>
                      <a:gd name="connsiteX9" fmla="*/ 4224 w 4223"/>
                      <a:gd name="connsiteY9" fmla="*/ 1816 h 3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23" h="3911">
                        <a:moveTo>
                          <a:pt x="4224" y="1816"/>
                        </a:moveTo>
                        <a:cubicBezTo>
                          <a:pt x="4033" y="1530"/>
                          <a:pt x="3747" y="1245"/>
                          <a:pt x="3366" y="1149"/>
                        </a:cubicBezTo>
                        <a:cubicBezTo>
                          <a:pt x="1271" y="578"/>
                          <a:pt x="223" y="2769"/>
                          <a:pt x="1937" y="3816"/>
                        </a:cubicBezTo>
                        <a:cubicBezTo>
                          <a:pt x="1937" y="3816"/>
                          <a:pt x="2033" y="3816"/>
                          <a:pt x="2033" y="3912"/>
                        </a:cubicBezTo>
                        <a:lnTo>
                          <a:pt x="2033" y="3912"/>
                        </a:lnTo>
                        <a:cubicBezTo>
                          <a:pt x="1557" y="3816"/>
                          <a:pt x="1366" y="4007"/>
                          <a:pt x="890" y="3626"/>
                        </a:cubicBezTo>
                        <a:cubicBezTo>
                          <a:pt x="-2158" y="1530"/>
                          <a:pt x="3557" y="-1994"/>
                          <a:pt x="4128" y="1435"/>
                        </a:cubicBezTo>
                        <a:lnTo>
                          <a:pt x="4224" y="1816"/>
                        </a:lnTo>
                        <a:lnTo>
                          <a:pt x="4224" y="1816"/>
                        </a:lnTo>
                        <a:lnTo>
                          <a:pt x="4224" y="1816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7" name="任意多边形: 形状 2136"/>
                  <p:cNvSpPr/>
                  <p:nvPr/>
                </p:nvSpPr>
                <p:spPr>
                  <a:xfrm>
                    <a:off x="6877816" y="4240743"/>
                    <a:ext cx="4091" cy="4024"/>
                  </a:xfrm>
                  <a:custGeom>
                    <a:avLst/>
                    <a:gdLst>
                      <a:gd name="connsiteX0" fmla="*/ 4091 w 4091"/>
                      <a:gd name="connsiteY0" fmla="*/ 1691 h 4024"/>
                      <a:gd name="connsiteX1" fmla="*/ 3234 w 4091"/>
                      <a:gd name="connsiteY1" fmla="*/ 1120 h 4024"/>
                      <a:gd name="connsiteX2" fmla="*/ 2186 w 4091"/>
                      <a:gd name="connsiteY2" fmla="*/ 3882 h 4024"/>
                      <a:gd name="connsiteX3" fmla="*/ 2282 w 4091"/>
                      <a:gd name="connsiteY3" fmla="*/ 3977 h 4024"/>
                      <a:gd name="connsiteX4" fmla="*/ 2282 w 4091"/>
                      <a:gd name="connsiteY4" fmla="*/ 3977 h 4024"/>
                      <a:gd name="connsiteX5" fmla="*/ 1043 w 4091"/>
                      <a:gd name="connsiteY5" fmla="*/ 3787 h 4024"/>
                      <a:gd name="connsiteX6" fmla="*/ 4091 w 4091"/>
                      <a:gd name="connsiteY6" fmla="*/ 1310 h 4024"/>
                      <a:gd name="connsiteX7" fmla="*/ 4091 w 4091"/>
                      <a:gd name="connsiteY7" fmla="*/ 1691 h 4024"/>
                      <a:gd name="connsiteX8" fmla="*/ 4091 w 4091"/>
                      <a:gd name="connsiteY8" fmla="*/ 1691 h 4024"/>
                      <a:gd name="connsiteX9" fmla="*/ 4091 w 4091"/>
                      <a:gd name="connsiteY9" fmla="*/ 1691 h 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91" h="4024">
                        <a:moveTo>
                          <a:pt x="4091" y="1691"/>
                        </a:moveTo>
                        <a:cubicBezTo>
                          <a:pt x="3806" y="1501"/>
                          <a:pt x="3520" y="1120"/>
                          <a:pt x="3234" y="1120"/>
                        </a:cubicBezTo>
                        <a:cubicBezTo>
                          <a:pt x="1043" y="834"/>
                          <a:pt x="377" y="3120"/>
                          <a:pt x="2186" y="3882"/>
                        </a:cubicBezTo>
                        <a:cubicBezTo>
                          <a:pt x="2186" y="3882"/>
                          <a:pt x="2282" y="3882"/>
                          <a:pt x="2282" y="3977"/>
                        </a:cubicBezTo>
                        <a:lnTo>
                          <a:pt x="2282" y="3977"/>
                        </a:lnTo>
                        <a:cubicBezTo>
                          <a:pt x="1710" y="3977"/>
                          <a:pt x="1615" y="4168"/>
                          <a:pt x="1043" y="3787"/>
                        </a:cubicBezTo>
                        <a:cubicBezTo>
                          <a:pt x="-2195" y="2072"/>
                          <a:pt x="3044" y="-2119"/>
                          <a:pt x="4091" y="1310"/>
                        </a:cubicBezTo>
                        <a:lnTo>
                          <a:pt x="4091" y="1691"/>
                        </a:lnTo>
                        <a:lnTo>
                          <a:pt x="4091" y="1691"/>
                        </a:lnTo>
                        <a:lnTo>
                          <a:pt x="4091" y="169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8" name="任意多边形: 形状 2137"/>
                  <p:cNvSpPr/>
                  <p:nvPr/>
                </p:nvSpPr>
                <p:spPr>
                  <a:xfrm>
                    <a:off x="6908958" y="4265294"/>
                    <a:ext cx="3718" cy="4290"/>
                  </a:xfrm>
                  <a:custGeom>
                    <a:avLst/>
                    <a:gdLst>
                      <a:gd name="connsiteX0" fmla="*/ 1429 w 3718"/>
                      <a:gd name="connsiteY0" fmla="*/ 4191 h 4290"/>
                      <a:gd name="connsiteX1" fmla="*/ 2286 w 3718"/>
                      <a:gd name="connsiteY1" fmla="*/ 3524 h 4290"/>
                      <a:gd name="connsiteX2" fmla="*/ 95 w 3718"/>
                      <a:gd name="connsiteY2" fmla="*/ 1524 h 4290"/>
                      <a:gd name="connsiteX3" fmla="*/ 0 w 3718"/>
                      <a:gd name="connsiteY3" fmla="*/ 1620 h 4290"/>
                      <a:gd name="connsiteX4" fmla="*/ 0 w 3718"/>
                      <a:gd name="connsiteY4" fmla="*/ 1620 h 4290"/>
                      <a:gd name="connsiteX5" fmla="*/ 571 w 3718"/>
                      <a:gd name="connsiteY5" fmla="*/ 572 h 4290"/>
                      <a:gd name="connsiteX6" fmla="*/ 1905 w 3718"/>
                      <a:gd name="connsiteY6" fmla="*/ 4286 h 4290"/>
                      <a:gd name="connsiteX7" fmla="*/ 1429 w 3718"/>
                      <a:gd name="connsiteY7" fmla="*/ 4191 h 4290"/>
                      <a:gd name="connsiteX8" fmla="*/ 1429 w 3718"/>
                      <a:gd name="connsiteY8" fmla="*/ 4191 h 4290"/>
                      <a:gd name="connsiteX9" fmla="*/ 1429 w 3718"/>
                      <a:gd name="connsiteY9" fmla="*/ 4191 h 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718" h="4290">
                        <a:moveTo>
                          <a:pt x="1429" y="4191"/>
                        </a:moveTo>
                        <a:cubicBezTo>
                          <a:pt x="1714" y="4001"/>
                          <a:pt x="2096" y="3906"/>
                          <a:pt x="2286" y="3524"/>
                        </a:cubicBezTo>
                        <a:cubicBezTo>
                          <a:pt x="3334" y="1620"/>
                          <a:pt x="1429" y="95"/>
                          <a:pt x="95" y="1524"/>
                        </a:cubicBezTo>
                        <a:cubicBezTo>
                          <a:pt x="95" y="1524"/>
                          <a:pt x="0" y="1524"/>
                          <a:pt x="0" y="1620"/>
                        </a:cubicBezTo>
                        <a:lnTo>
                          <a:pt x="0" y="1620"/>
                        </a:lnTo>
                        <a:cubicBezTo>
                          <a:pt x="190" y="1143"/>
                          <a:pt x="95" y="953"/>
                          <a:pt x="571" y="572"/>
                        </a:cubicBezTo>
                        <a:cubicBezTo>
                          <a:pt x="3334" y="-1905"/>
                          <a:pt x="5334" y="4477"/>
                          <a:pt x="1905" y="4286"/>
                        </a:cubicBezTo>
                        <a:lnTo>
                          <a:pt x="1429" y="4191"/>
                        </a:lnTo>
                        <a:lnTo>
                          <a:pt x="1429" y="4191"/>
                        </a:lnTo>
                        <a:lnTo>
                          <a:pt x="1429" y="419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39" name="任意多边形: 形状 2138"/>
                  <p:cNvSpPr/>
                  <p:nvPr/>
                </p:nvSpPr>
                <p:spPr>
                  <a:xfrm>
                    <a:off x="6907244" y="4262196"/>
                    <a:ext cx="3863" cy="4241"/>
                  </a:xfrm>
                  <a:custGeom>
                    <a:avLst/>
                    <a:gdLst>
                      <a:gd name="connsiteX0" fmla="*/ 1809 w 3863"/>
                      <a:gd name="connsiteY0" fmla="*/ 4241 h 4241"/>
                      <a:gd name="connsiteX1" fmla="*/ 2572 w 3863"/>
                      <a:gd name="connsiteY1" fmla="*/ 3479 h 4241"/>
                      <a:gd name="connsiteX2" fmla="*/ 95 w 3863"/>
                      <a:gd name="connsiteY2" fmla="*/ 1765 h 4241"/>
                      <a:gd name="connsiteX3" fmla="*/ 0 w 3863"/>
                      <a:gd name="connsiteY3" fmla="*/ 1860 h 4241"/>
                      <a:gd name="connsiteX4" fmla="*/ 0 w 3863"/>
                      <a:gd name="connsiteY4" fmla="*/ 1860 h 4241"/>
                      <a:gd name="connsiteX5" fmla="*/ 476 w 3863"/>
                      <a:gd name="connsiteY5" fmla="*/ 717 h 4241"/>
                      <a:gd name="connsiteX6" fmla="*/ 2191 w 3863"/>
                      <a:gd name="connsiteY6" fmla="*/ 4241 h 4241"/>
                      <a:gd name="connsiteX7" fmla="*/ 1809 w 3863"/>
                      <a:gd name="connsiteY7" fmla="*/ 4241 h 4241"/>
                      <a:gd name="connsiteX8" fmla="*/ 1809 w 3863"/>
                      <a:gd name="connsiteY8" fmla="*/ 4241 h 4241"/>
                      <a:gd name="connsiteX9" fmla="*/ 1809 w 3863"/>
                      <a:gd name="connsiteY9" fmla="*/ 4241 h 4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863" h="4241">
                        <a:moveTo>
                          <a:pt x="1809" y="4241"/>
                        </a:moveTo>
                        <a:cubicBezTo>
                          <a:pt x="2096" y="4051"/>
                          <a:pt x="2476" y="3860"/>
                          <a:pt x="2572" y="3479"/>
                        </a:cubicBezTo>
                        <a:cubicBezTo>
                          <a:pt x="3334" y="1479"/>
                          <a:pt x="1333" y="241"/>
                          <a:pt x="95" y="1765"/>
                        </a:cubicBezTo>
                        <a:cubicBezTo>
                          <a:pt x="95" y="1765"/>
                          <a:pt x="0" y="1765"/>
                          <a:pt x="0" y="1860"/>
                        </a:cubicBezTo>
                        <a:lnTo>
                          <a:pt x="0" y="1860"/>
                        </a:lnTo>
                        <a:cubicBezTo>
                          <a:pt x="190" y="1384"/>
                          <a:pt x="0" y="1193"/>
                          <a:pt x="476" y="717"/>
                        </a:cubicBezTo>
                        <a:cubicBezTo>
                          <a:pt x="2953" y="-2045"/>
                          <a:pt x="5715" y="4051"/>
                          <a:pt x="2191" y="4241"/>
                        </a:cubicBezTo>
                        <a:lnTo>
                          <a:pt x="1809" y="4241"/>
                        </a:lnTo>
                        <a:lnTo>
                          <a:pt x="1809" y="4241"/>
                        </a:lnTo>
                        <a:lnTo>
                          <a:pt x="1809" y="424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40" name="任意多边形: 形状 2139"/>
                  <p:cNvSpPr/>
                  <p:nvPr/>
                </p:nvSpPr>
                <p:spPr>
                  <a:xfrm>
                    <a:off x="6903815" y="4274152"/>
                    <a:ext cx="4244" cy="3749"/>
                  </a:xfrm>
                  <a:custGeom>
                    <a:avLst/>
                    <a:gdLst>
                      <a:gd name="connsiteX0" fmla="*/ 95 w 4244"/>
                      <a:gd name="connsiteY0" fmla="*/ 1619 h 3749"/>
                      <a:gd name="connsiteX1" fmla="*/ 762 w 4244"/>
                      <a:gd name="connsiteY1" fmla="*/ 2477 h 3749"/>
                      <a:gd name="connsiteX2" fmla="*/ 2572 w 4244"/>
                      <a:gd name="connsiteY2" fmla="*/ 95 h 3749"/>
                      <a:gd name="connsiteX3" fmla="*/ 2477 w 4244"/>
                      <a:gd name="connsiteY3" fmla="*/ 0 h 3749"/>
                      <a:gd name="connsiteX4" fmla="*/ 2477 w 4244"/>
                      <a:gd name="connsiteY4" fmla="*/ 0 h 3749"/>
                      <a:gd name="connsiteX5" fmla="*/ 3620 w 4244"/>
                      <a:gd name="connsiteY5" fmla="*/ 476 h 3749"/>
                      <a:gd name="connsiteX6" fmla="*/ 0 w 4244"/>
                      <a:gd name="connsiteY6" fmla="*/ 2000 h 3749"/>
                      <a:gd name="connsiteX7" fmla="*/ 95 w 4244"/>
                      <a:gd name="connsiteY7" fmla="*/ 1619 h 3749"/>
                      <a:gd name="connsiteX8" fmla="*/ 95 w 4244"/>
                      <a:gd name="connsiteY8" fmla="*/ 1619 h 3749"/>
                      <a:gd name="connsiteX9" fmla="*/ 95 w 4244"/>
                      <a:gd name="connsiteY9" fmla="*/ 1619 h 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44" h="3749">
                        <a:moveTo>
                          <a:pt x="95" y="1619"/>
                        </a:moveTo>
                        <a:cubicBezTo>
                          <a:pt x="286" y="1905"/>
                          <a:pt x="476" y="2286"/>
                          <a:pt x="762" y="2477"/>
                        </a:cubicBezTo>
                        <a:cubicBezTo>
                          <a:pt x="2762" y="3429"/>
                          <a:pt x="4096" y="1429"/>
                          <a:pt x="2572" y="95"/>
                        </a:cubicBezTo>
                        <a:cubicBezTo>
                          <a:pt x="2572" y="95"/>
                          <a:pt x="2572" y="0"/>
                          <a:pt x="2477" y="0"/>
                        </a:cubicBezTo>
                        <a:lnTo>
                          <a:pt x="2477" y="0"/>
                        </a:lnTo>
                        <a:cubicBezTo>
                          <a:pt x="2953" y="191"/>
                          <a:pt x="3143" y="95"/>
                          <a:pt x="3620" y="476"/>
                        </a:cubicBezTo>
                        <a:cubicBezTo>
                          <a:pt x="6191" y="3048"/>
                          <a:pt x="0" y="5525"/>
                          <a:pt x="0" y="2000"/>
                        </a:cubicBezTo>
                        <a:lnTo>
                          <a:pt x="95" y="1619"/>
                        </a:lnTo>
                        <a:lnTo>
                          <a:pt x="95" y="1619"/>
                        </a:lnTo>
                        <a:lnTo>
                          <a:pt x="95" y="1619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41" name="任意多边形: 形状 2140"/>
                  <p:cNvSpPr/>
                  <p:nvPr/>
                </p:nvSpPr>
                <p:spPr>
                  <a:xfrm>
                    <a:off x="6906767" y="4272438"/>
                    <a:ext cx="4207" cy="3867"/>
                  </a:xfrm>
                  <a:custGeom>
                    <a:avLst/>
                    <a:gdLst>
                      <a:gd name="connsiteX0" fmla="*/ 95 w 4207"/>
                      <a:gd name="connsiteY0" fmla="*/ 1905 h 3867"/>
                      <a:gd name="connsiteX1" fmla="*/ 857 w 4207"/>
                      <a:gd name="connsiteY1" fmla="*/ 2667 h 3867"/>
                      <a:gd name="connsiteX2" fmla="*/ 2381 w 4207"/>
                      <a:gd name="connsiteY2" fmla="*/ 95 h 3867"/>
                      <a:gd name="connsiteX3" fmla="*/ 2286 w 4207"/>
                      <a:gd name="connsiteY3" fmla="*/ 0 h 3867"/>
                      <a:gd name="connsiteX4" fmla="*/ 2286 w 4207"/>
                      <a:gd name="connsiteY4" fmla="*/ 0 h 3867"/>
                      <a:gd name="connsiteX5" fmla="*/ 3429 w 4207"/>
                      <a:gd name="connsiteY5" fmla="*/ 381 h 3867"/>
                      <a:gd name="connsiteX6" fmla="*/ 0 w 4207"/>
                      <a:gd name="connsiteY6" fmla="*/ 2286 h 3867"/>
                      <a:gd name="connsiteX7" fmla="*/ 95 w 4207"/>
                      <a:gd name="connsiteY7" fmla="*/ 1905 h 3867"/>
                      <a:gd name="connsiteX8" fmla="*/ 95 w 4207"/>
                      <a:gd name="connsiteY8" fmla="*/ 1905 h 3867"/>
                      <a:gd name="connsiteX9" fmla="*/ 95 w 4207"/>
                      <a:gd name="connsiteY9" fmla="*/ 1905 h 3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07" h="3867">
                        <a:moveTo>
                          <a:pt x="95" y="1905"/>
                        </a:moveTo>
                        <a:cubicBezTo>
                          <a:pt x="286" y="2191"/>
                          <a:pt x="476" y="2572"/>
                          <a:pt x="857" y="2667"/>
                        </a:cubicBezTo>
                        <a:cubicBezTo>
                          <a:pt x="2953" y="3334"/>
                          <a:pt x="4096" y="1238"/>
                          <a:pt x="2381" y="95"/>
                        </a:cubicBezTo>
                        <a:cubicBezTo>
                          <a:pt x="2381" y="95"/>
                          <a:pt x="2381" y="95"/>
                          <a:pt x="2286" y="0"/>
                        </a:cubicBezTo>
                        <a:lnTo>
                          <a:pt x="2286" y="0"/>
                        </a:lnTo>
                        <a:cubicBezTo>
                          <a:pt x="2762" y="95"/>
                          <a:pt x="2953" y="0"/>
                          <a:pt x="3429" y="381"/>
                        </a:cubicBezTo>
                        <a:cubicBezTo>
                          <a:pt x="6287" y="2667"/>
                          <a:pt x="381" y="5810"/>
                          <a:pt x="0" y="2286"/>
                        </a:cubicBezTo>
                        <a:lnTo>
                          <a:pt x="95" y="1905"/>
                        </a:lnTo>
                        <a:lnTo>
                          <a:pt x="95" y="1905"/>
                        </a:lnTo>
                        <a:lnTo>
                          <a:pt x="95" y="1905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42" name="任意多边形: 形状 2141"/>
                  <p:cNvSpPr/>
                  <p:nvPr/>
                </p:nvSpPr>
                <p:spPr>
                  <a:xfrm>
                    <a:off x="6942677" y="4249527"/>
                    <a:ext cx="3863" cy="4241"/>
                  </a:xfrm>
                  <a:custGeom>
                    <a:avLst/>
                    <a:gdLst>
                      <a:gd name="connsiteX0" fmla="*/ 1809 w 3863"/>
                      <a:gd name="connsiteY0" fmla="*/ 4241 h 4241"/>
                      <a:gd name="connsiteX1" fmla="*/ 2572 w 3863"/>
                      <a:gd name="connsiteY1" fmla="*/ 3479 h 4241"/>
                      <a:gd name="connsiteX2" fmla="*/ 95 w 3863"/>
                      <a:gd name="connsiteY2" fmla="*/ 1765 h 4241"/>
                      <a:gd name="connsiteX3" fmla="*/ 0 w 3863"/>
                      <a:gd name="connsiteY3" fmla="*/ 1860 h 4241"/>
                      <a:gd name="connsiteX4" fmla="*/ 0 w 3863"/>
                      <a:gd name="connsiteY4" fmla="*/ 1860 h 4241"/>
                      <a:gd name="connsiteX5" fmla="*/ 476 w 3863"/>
                      <a:gd name="connsiteY5" fmla="*/ 717 h 4241"/>
                      <a:gd name="connsiteX6" fmla="*/ 2191 w 3863"/>
                      <a:gd name="connsiteY6" fmla="*/ 4241 h 4241"/>
                      <a:gd name="connsiteX7" fmla="*/ 1809 w 3863"/>
                      <a:gd name="connsiteY7" fmla="*/ 4241 h 4241"/>
                      <a:gd name="connsiteX8" fmla="*/ 1809 w 3863"/>
                      <a:gd name="connsiteY8" fmla="*/ 4241 h 4241"/>
                      <a:gd name="connsiteX9" fmla="*/ 1809 w 3863"/>
                      <a:gd name="connsiteY9" fmla="*/ 4241 h 4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863" h="4241">
                        <a:moveTo>
                          <a:pt x="1809" y="4241"/>
                        </a:moveTo>
                        <a:cubicBezTo>
                          <a:pt x="2095" y="4051"/>
                          <a:pt x="2476" y="3860"/>
                          <a:pt x="2572" y="3479"/>
                        </a:cubicBezTo>
                        <a:cubicBezTo>
                          <a:pt x="3334" y="1479"/>
                          <a:pt x="1333" y="241"/>
                          <a:pt x="95" y="1765"/>
                        </a:cubicBezTo>
                        <a:cubicBezTo>
                          <a:pt x="95" y="1765"/>
                          <a:pt x="0" y="1765"/>
                          <a:pt x="0" y="1860"/>
                        </a:cubicBezTo>
                        <a:lnTo>
                          <a:pt x="0" y="1860"/>
                        </a:lnTo>
                        <a:cubicBezTo>
                          <a:pt x="190" y="1384"/>
                          <a:pt x="0" y="1193"/>
                          <a:pt x="476" y="717"/>
                        </a:cubicBezTo>
                        <a:cubicBezTo>
                          <a:pt x="2953" y="-2045"/>
                          <a:pt x="5715" y="4051"/>
                          <a:pt x="2191" y="4241"/>
                        </a:cubicBezTo>
                        <a:lnTo>
                          <a:pt x="1809" y="4241"/>
                        </a:lnTo>
                        <a:lnTo>
                          <a:pt x="1809" y="4241"/>
                        </a:lnTo>
                        <a:lnTo>
                          <a:pt x="1809" y="4241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143" name="任意多边形: 形状 2142"/>
                  <p:cNvSpPr/>
                  <p:nvPr/>
                </p:nvSpPr>
                <p:spPr>
                  <a:xfrm>
                    <a:off x="6940772" y="4246784"/>
                    <a:ext cx="3837" cy="4222"/>
                  </a:xfrm>
                  <a:custGeom>
                    <a:avLst/>
                    <a:gdLst>
                      <a:gd name="connsiteX0" fmla="*/ 2000 w 3837"/>
                      <a:gd name="connsiteY0" fmla="*/ 4127 h 4222"/>
                      <a:gd name="connsiteX1" fmla="*/ 2667 w 3837"/>
                      <a:gd name="connsiteY1" fmla="*/ 3365 h 4222"/>
                      <a:gd name="connsiteX2" fmla="*/ 95 w 3837"/>
                      <a:gd name="connsiteY2" fmla="*/ 1937 h 4222"/>
                      <a:gd name="connsiteX3" fmla="*/ 0 w 3837"/>
                      <a:gd name="connsiteY3" fmla="*/ 2032 h 4222"/>
                      <a:gd name="connsiteX4" fmla="*/ 0 w 3837"/>
                      <a:gd name="connsiteY4" fmla="*/ 2032 h 4222"/>
                      <a:gd name="connsiteX5" fmla="*/ 286 w 3837"/>
                      <a:gd name="connsiteY5" fmla="*/ 889 h 4222"/>
                      <a:gd name="connsiteX6" fmla="*/ 2381 w 3837"/>
                      <a:gd name="connsiteY6" fmla="*/ 4223 h 4222"/>
                      <a:gd name="connsiteX7" fmla="*/ 2000 w 3837"/>
                      <a:gd name="connsiteY7" fmla="*/ 4127 h 4222"/>
                      <a:gd name="connsiteX8" fmla="*/ 2000 w 3837"/>
                      <a:gd name="connsiteY8" fmla="*/ 4127 h 4222"/>
                      <a:gd name="connsiteX9" fmla="*/ 2000 w 3837"/>
                      <a:gd name="connsiteY9" fmla="*/ 4127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837" h="4222">
                        <a:moveTo>
                          <a:pt x="2000" y="4127"/>
                        </a:moveTo>
                        <a:cubicBezTo>
                          <a:pt x="2286" y="3937"/>
                          <a:pt x="2572" y="3651"/>
                          <a:pt x="2667" y="3365"/>
                        </a:cubicBezTo>
                        <a:cubicBezTo>
                          <a:pt x="3238" y="1270"/>
                          <a:pt x="1048" y="222"/>
                          <a:pt x="95" y="1937"/>
                        </a:cubicBezTo>
                        <a:cubicBezTo>
                          <a:pt x="95" y="1937"/>
                          <a:pt x="95" y="1937"/>
                          <a:pt x="0" y="2032"/>
                        </a:cubicBezTo>
                        <a:lnTo>
                          <a:pt x="0" y="2032"/>
                        </a:lnTo>
                        <a:cubicBezTo>
                          <a:pt x="95" y="1556"/>
                          <a:pt x="-95" y="1365"/>
                          <a:pt x="286" y="889"/>
                        </a:cubicBezTo>
                        <a:cubicBezTo>
                          <a:pt x="2381" y="-2159"/>
                          <a:pt x="5810" y="3556"/>
                          <a:pt x="2381" y="4223"/>
                        </a:cubicBezTo>
                        <a:lnTo>
                          <a:pt x="2000" y="4127"/>
                        </a:lnTo>
                        <a:lnTo>
                          <a:pt x="2000" y="4127"/>
                        </a:lnTo>
                        <a:lnTo>
                          <a:pt x="2000" y="4127"/>
                        </a:lnTo>
                        <a:close/>
                      </a:path>
                    </a:pathLst>
                  </a:custGeom>
                  <a:solidFill>
                    <a:srgbClr val="B4B4B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07" name="组合 1706"/>
              <p:cNvGrpSpPr/>
              <p:nvPr/>
            </p:nvGrpSpPr>
            <p:grpSpPr>
              <a:xfrm>
                <a:off x="1979992" y="5504832"/>
                <a:ext cx="4772555" cy="562246"/>
                <a:chOff x="1979992" y="5504832"/>
                <a:chExt cx="4772555" cy="562246"/>
              </a:xfrm>
            </p:grpSpPr>
            <p:grpSp>
              <p:nvGrpSpPr>
                <p:cNvPr id="1778" name="图形 3"/>
                <p:cNvGrpSpPr/>
                <p:nvPr/>
              </p:nvGrpSpPr>
              <p:grpSpPr>
                <a:xfrm>
                  <a:off x="6591492" y="5504832"/>
                  <a:ext cx="161055" cy="161055"/>
                  <a:chOff x="6269831" y="4157852"/>
                  <a:chExt cx="56768" cy="56768"/>
                </a:xfrm>
                <a:solidFill>
                  <a:srgbClr val="AC001C"/>
                </a:solidFill>
              </p:grpSpPr>
              <p:sp>
                <p:nvSpPr>
                  <p:cNvPr id="1782" name="任意多边形: 形状 1781"/>
                  <p:cNvSpPr/>
                  <p:nvPr/>
                </p:nvSpPr>
                <p:spPr>
                  <a:xfrm>
                    <a:off x="6269831" y="4157852"/>
                    <a:ext cx="56768" cy="56768"/>
                  </a:xfrm>
                  <a:custGeom>
                    <a:avLst/>
                    <a:gdLst>
                      <a:gd name="connsiteX0" fmla="*/ 56769 w 56768"/>
                      <a:gd name="connsiteY0" fmla="*/ 28385 h 56768"/>
                      <a:gd name="connsiteX1" fmla="*/ 28385 w 56768"/>
                      <a:gd name="connsiteY1" fmla="*/ 56769 h 56768"/>
                      <a:gd name="connsiteX2" fmla="*/ 0 w 56768"/>
                      <a:gd name="connsiteY2" fmla="*/ 28385 h 56768"/>
                      <a:gd name="connsiteX3" fmla="*/ 28385 w 56768"/>
                      <a:gd name="connsiteY3" fmla="*/ 0 h 56768"/>
                      <a:gd name="connsiteX4" fmla="*/ 56769 w 56768"/>
                      <a:gd name="connsiteY4" fmla="*/ 28385 h 56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768" h="56768">
                        <a:moveTo>
                          <a:pt x="56769" y="28385"/>
                        </a:moveTo>
                        <a:cubicBezTo>
                          <a:pt x="56769" y="44061"/>
                          <a:pt x="44061" y="56769"/>
                          <a:pt x="28385" y="56769"/>
                        </a:cubicBezTo>
                        <a:cubicBezTo>
                          <a:pt x="12708" y="56769"/>
                          <a:pt x="0" y="44061"/>
                          <a:pt x="0" y="28385"/>
                        </a:cubicBezTo>
                        <a:cubicBezTo>
                          <a:pt x="0" y="12708"/>
                          <a:pt x="12708" y="0"/>
                          <a:pt x="28385" y="0"/>
                        </a:cubicBezTo>
                        <a:cubicBezTo>
                          <a:pt x="44061" y="0"/>
                          <a:pt x="56769" y="12708"/>
                          <a:pt x="56769" y="28385"/>
                        </a:cubicBezTo>
                        <a:close/>
                      </a:path>
                    </a:pathLst>
                  </a:custGeom>
                  <a:solidFill>
                    <a:srgbClr val="AC001C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83" name="任意多边形: 形状 1782"/>
                  <p:cNvSpPr/>
                  <p:nvPr/>
                </p:nvSpPr>
                <p:spPr>
                  <a:xfrm>
                    <a:off x="6282118" y="4170139"/>
                    <a:ext cx="32194" cy="32194"/>
                  </a:xfrm>
                  <a:custGeom>
                    <a:avLst/>
                    <a:gdLst>
                      <a:gd name="connsiteX0" fmla="*/ 32194 w 32194"/>
                      <a:gd name="connsiteY0" fmla="*/ 16097 h 32194"/>
                      <a:gd name="connsiteX1" fmla="*/ 16097 w 32194"/>
                      <a:gd name="connsiteY1" fmla="*/ 32195 h 32194"/>
                      <a:gd name="connsiteX2" fmla="*/ 0 w 32194"/>
                      <a:gd name="connsiteY2" fmla="*/ 16097 h 32194"/>
                      <a:gd name="connsiteX3" fmla="*/ 16097 w 32194"/>
                      <a:gd name="connsiteY3" fmla="*/ 0 h 32194"/>
                      <a:gd name="connsiteX4" fmla="*/ 32194 w 32194"/>
                      <a:gd name="connsiteY4" fmla="*/ 16097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94" h="32194">
                        <a:moveTo>
                          <a:pt x="32194" y="16097"/>
                        </a:moveTo>
                        <a:cubicBezTo>
                          <a:pt x="32194" y="24988"/>
                          <a:pt x="24988" y="32195"/>
                          <a:pt x="16097" y="32195"/>
                        </a:cubicBezTo>
                        <a:cubicBezTo>
                          <a:pt x="7207" y="32195"/>
                          <a:pt x="0" y="24988"/>
                          <a:pt x="0" y="16097"/>
                        </a:cubicBezTo>
                        <a:cubicBezTo>
                          <a:pt x="0" y="7207"/>
                          <a:pt x="7207" y="0"/>
                          <a:pt x="16097" y="0"/>
                        </a:cubicBezTo>
                        <a:cubicBezTo>
                          <a:pt x="24988" y="0"/>
                          <a:pt x="32194" y="7207"/>
                          <a:pt x="32194" y="16097"/>
                        </a:cubicBezTo>
                        <a:close/>
                      </a:path>
                    </a:pathLst>
                  </a:custGeom>
                  <a:solidFill>
                    <a:srgbClr val="AC00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779" name="图形 3"/>
                <p:cNvGrpSpPr/>
                <p:nvPr/>
              </p:nvGrpSpPr>
              <p:grpSpPr>
                <a:xfrm>
                  <a:off x="1979992" y="5586713"/>
                  <a:ext cx="4702025" cy="480365"/>
                  <a:chOff x="4644389" y="4186713"/>
                  <a:chExt cx="1657350" cy="169317"/>
                </a:xfrm>
              </p:grpSpPr>
              <p:sp>
                <p:nvSpPr>
                  <p:cNvPr id="1780" name="任意多边形: 形状 1779"/>
                  <p:cNvSpPr/>
                  <p:nvPr/>
                </p:nvSpPr>
                <p:spPr>
                  <a:xfrm>
                    <a:off x="4664773" y="4186713"/>
                    <a:ext cx="1636966" cy="169317"/>
                  </a:xfrm>
                  <a:custGeom>
                    <a:avLst/>
                    <a:gdLst>
                      <a:gd name="connsiteX0" fmla="*/ 1636967 w 1636966"/>
                      <a:gd name="connsiteY0" fmla="*/ 0 h 169317"/>
                      <a:gd name="connsiteX1" fmla="*/ 0 w 1636966"/>
                      <a:gd name="connsiteY1" fmla="*/ 71247 h 169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36966" h="169317">
                        <a:moveTo>
                          <a:pt x="1636967" y="0"/>
                        </a:moveTo>
                        <a:cubicBezTo>
                          <a:pt x="1636967" y="0"/>
                          <a:pt x="1048798" y="327755"/>
                          <a:pt x="0" y="71247"/>
                        </a:cubicBezTo>
                      </a:path>
                    </a:pathLst>
                  </a:custGeom>
                  <a:noFill/>
                  <a:ln w="12700" cap="flat">
                    <a:solidFill>
                      <a:srgbClr val="AC001C"/>
                    </a:solidFill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81" name="任意多边形: 形状 1780"/>
                  <p:cNvSpPr/>
                  <p:nvPr/>
                </p:nvSpPr>
                <p:spPr>
                  <a:xfrm>
                    <a:off x="4644389" y="4246911"/>
                    <a:ext cx="32956" cy="25527"/>
                  </a:xfrm>
                  <a:custGeom>
                    <a:avLst/>
                    <a:gdLst>
                      <a:gd name="connsiteX0" fmla="*/ 32956 w 32956"/>
                      <a:gd name="connsiteY0" fmla="*/ 0 h 25527"/>
                      <a:gd name="connsiteX1" fmla="*/ 24765 w 32956"/>
                      <a:gd name="connsiteY1" fmla="*/ 11525 h 25527"/>
                      <a:gd name="connsiteX2" fmla="*/ 27337 w 32956"/>
                      <a:gd name="connsiteY2" fmla="*/ 25527 h 25527"/>
                      <a:gd name="connsiteX3" fmla="*/ 0 w 32956"/>
                      <a:gd name="connsiteY3" fmla="*/ 6001 h 25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56" h="25527">
                        <a:moveTo>
                          <a:pt x="32956" y="0"/>
                        </a:moveTo>
                        <a:lnTo>
                          <a:pt x="24765" y="11525"/>
                        </a:lnTo>
                        <a:lnTo>
                          <a:pt x="27337" y="25527"/>
                        </a:ln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AC001C"/>
                  </a:solidFill>
                  <a:ln w="12700" cap="flat">
                    <a:noFill/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08" name="组合 1707"/>
              <p:cNvGrpSpPr/>
              <p:nvPr/>
            </p:nvGrpSpPr>
            <p:grpSpPr>
              <a:xfrm>
                <a:off x="6670130" y="4035043"/>
                <a:ext cx="3017671" cy="929327"/>
                <a:chOff x="6670130" y="4035043"/>
                <a:chExt cx="3017671" cy="929327"/>
              </a:xfrm>
            </p:grpSpPr>
            <p:grpSp>
              <p:nvGrpSpPr>
                <p:cNvPr id="1772" name="图形 3"/>
                <p:cNvGrpSpPr/>
                <p:nvPr/>
              </p:nvGrpSpPr>
              <p:grpSpPr>
                <a:xfrm>
                  <a:off x="6670130" y="4803312"/>
                  <a:ext cx="161055" cy="161058"/>
                  <a:chOff x="6297549" y="3910583"/>
                  <a:chExt cx="56768" cy="56769"/>
                </a:xfrm>
                <a:solidFill>
                  <a:srgbClr val="AC001C"/>
                </a:solidFill>
              </p:grpSpPr>
              <p:sp>
                <p:nvSpPr>
                  <p:cNvPr id="1776" name="任意多边形: 形状 1775"/>
                  <p:cNvSpPr/>
                  <p:nvPr/>
                </p:nvSpPr>
                <p:spPr>
                  <a:xfrm>
                    <a:off x="6297549" y="3910583"/>
                    <a:ext cx="56768" cy="56769"/>
                  </a:xfrm>
                  <a:custGeom>
                    <a:avLst/>
                    <a:gdLst>
                      <a:gd name="connsiteX0" fmla="*/ 56769 w 56768"/>
                      <a:gd name="connsiteY0" fmla="*/ 28384 h 56769"/>
                      <a:gd name="connsiteX1" fmla="*/ 28384 w 56768"/>
                      <a:gd name="connsiteY1" fmla="*/ 56769 h 56769"/>
                      <a:gd name="connsiteX2" fmla="*/ 0 w 56768"/>
                      <a:gd name="connsiteY2" fmla="*/ 28384 h 56769"/>
                      <a:gd name="connsiteX3" fmla="*/ 28384 w 56768"/>
                      <a:gd name="connsiteY3" fmla="*/ 0 h 56769"/>
                      <a:gd name="connsiteX4" fmla="*/ 56769 w 56768"/>
                      <a:gd name="connsiteY4" fmla="*/ 28384 h 56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768" h="56769">
                        <a:moveTo>
                          <a:pt x="56769" y="28384"/>
                        </a:moveTo>
                        <a:cubicBezTo>
                          <a:pt x="56769" y="44101"/>
                          <a:pt x="44101" y="56769"/>
                          <a:pt x="28384" y="56769"/>
                        </a:cubicBezTo>
                        <a:cubicBezTo>
                          <a:pt x="12668" y="56769"/>
                          <a:pt x="0" y="44101"/>
                          <a:pt x="0" y="28384"/>
                        </a:cubicBezTo>
                        <a:cubicBezTo>
                          <a:pt x="0" y="12668"/>
                          <a:pt x="12668" y="0"/>
                          <a:pt x="28384" y="0"/>
                        </a:cubicBezTo>
                        <a:cubicBezTo>
                          <a:pt x="44101" y="0"/>
                          <a:pt x="56769" y="12668"/>
                          <a:pt x="56769" y="28384"/>
                        </a:cubicBezTo>
                        <a:close/>
                      </a:path>
                    </a:pathLst>
                  </a:custGeom>
                  <a:solidFill>
                    <a:srgbClr val="AC001C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77" name="任意多边形: 形状 1776"/>
                  <p:cNvSpPr/>
                  <p:nvPr/>
                </p:nvSpPr>
                <p:spPr>
                  <a:xfrm>
                    <a:off x="6309836" y="3922870"/>
                    <a:ext cx="32194" cy="32194"/>
                  </a:xfrm>
                  <a:custGeom>
                    <a:avLst/>
                    <a:gdLst>
                      <a:gd name="connsiteX0" fmla="*/ 32195 w 32194"/>
                      <a:gd name="connsiteY0" fmla="*/ 16097 h 32194"/>
                      <a:gd name="connsiteX1" fmla="*/ 16097 w 32194"/>
                      <a:gd name="connsiteY1" fmla="*/ 32194 h 32194"/>
                      <a:gd name="connsiteX2" fmla="*/ 0 w 32194"/>
                      <a:gd name="connsiteY2" fmla="*/ 16097 h 32194"/>
                      <a:gd name="connsiteX3" fmla="*/ 16097 w 32194"/>
                      <a:gd name="connsiteY3" fmla="*/ 0 h 32194"/>
                      <a:gd name="connsiteX4" fmla="*/ 32195 w 32194"/>
                      <a:gd name="connsiteY4" fmla="*/ 16097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94" h="32194">
                        <a:moveTo>
                          <a:pt x="32195" y="16097"/>
                        </a:moveTo>
                        <a:cubicBezTo>
                          <a:pt x="32195" y="24955"/>
                          <a:pt x="25051" y="32194"/>
                          <a:pt x="16097" y="32194"/>
                        </a:cubicBezTo>
                        <a:cubicBezTo>
                          <a:pt x="7144" y="32194"/>
                          <a:pt x="0" y="25051"/>
                          <a:pt x="0" y="16097"/>
                        </a:cubicBezTo>
                        <a:cubicBezTo>
                          <a:pt x="0" y="7239"/>
                          <a:pt x="7144" y="0"/>
                          <a:pt x="16097" y="0"/>
                        </a:cubicBezTo>
                        <a:cubicBezTo>
                          <a:pt x="25051" y="0"/>
                          <a:pt x="32195" y="7239"/>
                          <a:pt x="32195" y="16097"/>
                        </a:cubicBezTo>
                        <a:close/>
                      </a:path>
                    </a:pathLst>
                  </a:custGeom>
                  <a:solidFill>
                    <a:srgbClr val="AC00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773" name="图形 3"/>
                <p:cNvGrpSpPr/>
                <p:nvPr/>
              </p:nvGrpSpPr>
              <p:grpSpPr>
                <a:xfrm>
                  <a:off x="6749846" y="4035043"/>
                  <a:ext cx="2937955" cy="848254"/>
                  <a:chOff x="6325647" y="3639787"/>
                  <a:chExt cx="1035558" cy="298989"/>
                </a:xfrm>
              </p:grpSpPr>
              <p:sp>
                <p:nvSpPr>
                  <p:cNvPr id="1774" name="任意多边形: 形状 1773"/>
                  <p:cNvSpPr/>
                  <p:nvPr/>
                </p:nvSpPr>
                <p:spPr>
                  <a:xfrm>
                    <a:off x="6325647" y="3653503"/>
                    <a:ext cx="1019555" cy="285273"/>
                  </a:xfrm>
                  <a:custGeom>
                    <a:avLst/>
                    <a:gdLst>
                      <a:gd name="connsiteX0" fmla="*/ 0 w 1019555"/>
                      <a:gd name="connsiteY0" fmla="*/ 285274 h 285273"/>
                      <a:gd name="connsiteX1" fmla="*/ 1019556 w 1019555"/>
                      <a:gd name="connsiteY1" fmla="*/ 0 h 285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19555" h="285273">
                        <a:moveTo>
                          <a:pt x="0" y="285274"/>
                        </a:moveTo>
                        <a:cubicBezTo>
                          <a:pt x="0" y="285274"/>
                          <a:pt x="690086" y="273463"/>
                          <a:pt x="1019556" y="0"/>
                        </a:cubicBezTo>
                      </a:path>
                    </a:pathLst>
                  </a:custGeom>
                  <a:noFill/>
                  <a:ln w="12700" cap="flat">
                    <a:solidFill>
                      <a:srgbClr val="AC001C"/>
                    </a:solidFill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75" name="任意多边形: 形状 1774"/>
                  <p:cNvSpPr/>
                  <p:nvPr/>
                </p:nvSpPr>
                <p:spPr>
                  <a:xfrm>
                    <a:off x="7329106" y="3639787"/>
                    <a:ext cx="32099" cy="29813"/>
                  </a:xfrm>
                  <a:custGeom>
                    <a:avLst/>
                    <a:gdLst>
                      <a:gd name="connsiteX0" fmla="*/ 16669 w 32099"/>
                      <a:gd name="connsiteY0" fmla="*/ 29813 h 29813"/>
                      <a:gd name="connsiteX1" fmla="*/ 12573 w 32099"/>
                      <a:gd name="connsiteY1" fmla="*/ 16288 h 29813"/>
                      <a:gd name="connsiteX2" fmla="*/ 0 w 32099"/>
                      <a:gd name="connsiteY2" fmla="*/ 9811 h 29813"/>
                      <a:gd name="connsiteX3" fmla="*/ 32099 w 32099"/>
                      <a:gd name="connsiteY3" fmla="*/ 0 h 29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099" h="29813">
                        <a:moveTo>
                          <a:pt x="16669" y="29813"/>
                        </a:moveTo>
                        <a:lnTo>
                          <a:pt x="12573" y="16288"/>
                        </a:lnTo>
                        <a:lnTo>
                          <a:pt x="0" y="9811"/>
                        </a:lnTo>
                        <a:lnTo>
                          <a:pt x="32099" y="0"/>
                        </a:lnTo>
                        <a:close/>
                      </a:path>
                    </a:pathLst>
                  </a:custGeom>
                  <a:solidFill>
                    <a:srgbClr val="AC001C"/>
                  </a:solidFill>
                  <a:ln w="12700" cap="flat">
                    <a:noFill/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09" name="组合 1708"/>
              <p:cNvGrpSpPr/>
              <p:nvPr/>
            </p:nvGrpSpPr>
            <p:grpSpPr>
              <a:xfrm>
                <a:off x="7729706" y="1616744"/>
                <a:ext cx="1958092" cy="2144556"/>
                <a:chOff x="7729706" y="1616744"/>
                <a:chExt cx="1958092" cy="2144556"/>
              </a:xfrm>
            </p:grpSpPr>
            <p:grpSp>
              <p:nvGrpSpPr>
                <p:cNvPr id="1762" name="图形 3"/>
                <p:cNvGrpSpPr/>
                <p:nvPr/>
              </p:nvGrpSpPr>
              <p:grpSpPr>
                <a:xfrm>
                  <a:off x="7729706" y="3600242"/>
                  <a:ext cx="161055" cy="161058"/>
                  <a:chOff x="6671024" y="3486530"/>
                  <a:chExt cx="56768" cy="56769"/>
                </a:xfrm>
              </p:grpSpPr>
              <p:grpSp>
                <p:nvGrpSpPr>
                  <p:cNvPr id="1766" name="图形 3"/>
                  <p:cNvGrpSpPr/>
                  <p:nvPr/>
                </p:nvGrpSpPr>
                <p:grpSpPr>
                  <a:xfrm>
                    <a:off x="6671024" y="3486530"/>
                    <a:ext cx="56768" cy="56769"/>
                    <a:chOff x="6671024" y="3486530"/>
                    <a:chExt cx="56768" cy="56769"/>
                  </a:xfrm>
                </p:grpSpPr>
                <p:sp>
                  <p:nvSpPr>
                    <p:cNvPr id="1770" name="任意多边形: 形状 1769"/>
                    <p:cNvSpPr/>
                    <p:nvPr/>
                  </p:nvSpPr>
                  <p:spPr>
                    <a:xfrm>
                      <a:off x="6671024" y="3486530"/>
                      <a:ext cx="28384" cy="56769"/>
                    </a:xfrm>
                    <a:custGeom>
                      <a:avLst/>
                      <a:gdLst>
                        <a:gd name="connsiteX0" fmla="*/ 0 w 28384"/>
                        <a:gd name="connsiteY0" fmla="*/ 28385 h 56769"/>
                        <a:gd name="connsiteX1" fmla="*/ 28385 w 28384"/>
                        <a:gd name="connsiteY1" fmla="*/ 56769 h 56769"/>
                        <a:gd name="connsiteX2" fmla="*/ 28385 w 28384"/>
                        <a:gd name="connsiteY2" fmla="*/ 0 h 56769"/>
                        <a:gd name="connsiteX3" fmla="*/ 0 w 28384"/>
                        <a:gd name="connsiteY3" fmla="*/ 28385 h 56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384" h="56769">
                          <a:moveTo>
                            <a:pt x="0" y="28385"/>
                          </a:moveTo>
                          <a:cubicBezTo>
                            <a:pt x="0" y="44101"/>
                            <a:pt x="12668" y="56769"/>
                            <a:pt x="28385" y="56769"/>
                          </a:cubicBezTo>
                          <a:lnTo>
                            <a:pt x="28385" y="0"/>
                          </a:lnTo>
                          <a:cubicBezTo>
                            <a:pt x="12763" y="0"/>
                            <a:pt x="0" y="12764"/>
                            <a:pt x="0" y="28385"/>
                          </a:cubicBezTo>
                          <a:close/>
                        </a:path>
                      </a:pathLst>
                    </a:custGeom>
                    <a:solidFill>
                      <a:srgbClr val="AC001C">
                        <a:alpha val="5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dirty="0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1" name="任意多边形: 形状 1770"/>
                    <p:cNvSpPr/>
                    <p:nvPr/>
                  </p:nvSpPr>
                  <p:spPr>
                    <a:xfrm>
                      <a:off x="6699408" y="3486530"/>
                      <a:ext cx="28384" cy="56769"/>
                    </a:xfrm>
                    <a:custGeom>
                      <a:avLst/>
                      <a:gdLst>
                        <a:gd name="connsiteX0" fmla="*/ 28384 w 28384"/>
                        <a:gd name="connsiteY0" fmla="*/ 28385 h 56769"/>
                        <a:gd name="connsiteX1" fmla="*/ 0 w 28384"/>
                        <a:gd name="connsiteY1" fmla="*/ 0 h 56769"/>
                        <a:gd name="connsiteX2" fmla="*/ 0 w 28384"/>
                        <a:gd name="connsiteY2" fmla="*/ 56769 h 56769"/>
                        <a:gd name="connsiteX3" fmla="*/ 28384 w 28384"/>
                        <a:gd name="connsiteY3" fmla="*/ 28385 h 56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384" h="56769">
                          <a:moveTo>
                            <a:pt x="28384" y="28385"/>
                          </a:moveTo>
                          <a:cubicBezTo>
                            <a:pt x="28384" y="12668"/>
                            <a:pt x="15716" y="0"/>
                            <a:pt x="0" y="0"/>
                          </a:cubicBezTo>
                          <a:lnTo>
                            <a:pt x="0" y="56769"/>
                          </a:lnTo>
                          <a:cubicBezTo>
                            <a:pt x="15716" y="56769"/>
                            <a:pt x="28384" y="44101"/>
                            <a:pt x="28384" y="28385"/>
                          </a:cubicBezTo>
                          <a:close/>
                        </a:path>
                      </a:pathLst>
                    </a:custGeom>
                    <a:solidFill>
                      <a:srgbClr val="4EAD87">
                        <a:alpha val="5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67" name="图形 3"/>
                  <p:cNvGrpSpPr/>
                  <p:nvPr/>
                </p:nvGrpSpPr>
                <p:grpSpPr>
                  <a:xfrm>
                    <a:off x="6683406" y="3498817"/>
                    <a:ext cx="32099" cy="32194"/>
                    <a:chOff x="6683406" y="3498817"/>
                    <a:chExt cx="32099" cy="32194"/>
                  </a:xfrm>
                </p:grpSpPr>
                <p:sp>
                  <p:nvSpPr>
                    <p:cNvPr id="1768" name="任意多边形: 形状 1767"/>
                    <p:cNvSpPr/>
                    <p:nvPr/>
                  </p:nvSpPr>
                  <p:spPr>
                    <a:xfrm>
                      <a:off x="6699408" y="3498817"/>
                      <a:ext cx="16097" cy="32100"/>
                    </a:xfrm>
                    <a:custGeom>
                      <a:avLst/>
                      <a:gdLst>
                        <a:gd name="connsiteX0" fmla="*/ 16097 w 16097"/>
                        <a:gd name="connsiteY0" fmla="*/ 16097 h 32100"/>
                        <a:gd name="connsiteX1" fmla="*/ 0 w 16097"/>
                        <a:gd name="connsiteY1" fmla="*/ 0 h 32100"/>
                        <a:gd name="connsiteX2" fmla="*/ 0 w 16097"/>
                        <a:gd name="connsiteY2" fmla="*/ 32099 h 32100"/>
                        <a:gd name="connsiteX3" fmla="*/ 16097 w 16097"/>
                        <a:gd name="connsiteY3" fmla="*/ 16097 h 32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97" h="32100">
                          <a:moveTo>
                            <a:pt x="16097" y="16097"/>
                          </a:moveTo>
                          <a:cubicBezTo>
                            <a:pt x="16097" y="7239"/>
                            <a:pt x="8954" y="0"/>
                            <a:pt x="0" y="0"/>
                          </a:cubicBezTo>
                          <a:lnTo>
                            <a:pt x="0" y="32099"/>
                          </a:lnTo>
                          <a:cubicBezTo>
                            <a:pt x="8954" y="32195"/>
                            <a:pt x="16097" y="25051"/>
                            <a:pt x="16097" y="16097"/>
                          </a:cubicBezTo>
                          <a:close/>
                        </a:path>
                      </a:pathLst>
                    </a:custGeom>
                    <a:solidFill>
                      <a:srgbClr val="4EAD8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69" name="任意多边形: 形状 1768"/>
                    <p:cNvSpPr/>
                    <p:nvPr/>
                  </p:nvSpPr>
                  <p:spPr>
                    <a:xfrm>
                      <a:off x="6683406" y="3498912"/>
                      <a:ext cx="16096" cy="32099"/>
                    </a:xfrm>
                    <a:custGeom>
                      <a:avLst/>
                      <a:gdLst>
                        <a:gd name="connsiteX0" fmla="*/ 0 w 16096"/>
                        <a:gd name="connsiteY0" fmla="*/ 16002 h 32099"/>
                        <a:gd name="connsiteX1" fmla="*/ 16097 w 16096"/>
                        <a:gd name="connsiteY1" fmla="*/ 32099 h 32099"/>
                        <a:gd name="connsiteX2" fmla="*/ 16097 w 16096"/>
                        <a:gd name="connsiteY2" fmla="*/ 0 h 32099"/>
                        <a:gd name="connsiteX3" fmla="*/ 0 w 16096"/>
                        <a:gd name="connsiteY3" fmla="*/ 16002 h 32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96" h="32099">
                          <a:moveTo>
                            <a:pt x="0" y="16002"/>
                          </a:moveTo>
                          <a:cubicBezTo>
                            <a:pt x="0" y="24860"/>
                            <a:pt x="7144" y="32099"/>
                            <a:pt x="16097" y="32099"/>
                          </a:cubicBezTo>
                          <a:lnTo>
                            <a:pt x="16097" y="0"/>
                          </a:lnTo>
                          <a:cubicBezTo>
                            <a:pt x="7144" y="0"/>
                            <a:pt x="0" y="7144"/>
                            <a:pt x="0" y="16002"/>
                          </a:cubicBezTo>
                          <a:close/>
                        </a:path>
                      </a:pathLst>
                    </a:custGeom>
                    <a:solidFill>
                      <a:srgbClr val="AC001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763" name="图形 3"/>
                <p:cNvGrpSpPr/>
                <p:nvPr/>
              </p:nvGrpSpPr>
              <p:grpSpPr>
                <a:xfrm>
                  <a:off x="7802128" y="1616744"/>
                  <a:ext cx="1885670" cy="2059432"/>
                  <a:chOff x="6696551" y="2787395"/>
                  <a:chExt cx="664653" cy="725900"/>
                </a:xfrm>
              </p:grpSpPr>
              <p:sp>
                <p:nvSpPr>
                  <p:cNvPr id="1764" name="任意多边形: 形状 1763"/>
                  <p:cNvSpPr/>
                  <p:nvPr/>
                </p:nvSpPr>
                <p:spPr>
                  <a:xfrm>
                    <a:off x="6696551" y="2795491"/>
                    <a:ext cx="645033" cy="717804"/>
                  </a:xfrm>
                  <a:custGeom>
                    <a:avLst/>
                    <a:gdLst>
                      <a:gd name="connsiteX0" fmla="*/ 0 w 645033"/>
                      <a:gd name="connsiteY0" fmla="*/ 717804 h 717804"/>
                      <a:gd name="connsiteX1" fmla="*/ 645033 w 645033"/>
                      <a:gd name="connsiteY1" fmla="*/ 0 h 717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45033" h="717804">
                        <a:moveTo>
                          <a:pt x="0" y="717804"/>
                        </a:moveTo>
                        <a:cubicBezTo>
                          <a:pt x="0" y="717804"/>
                          <a:pt x="66675" y="232601"/>
                          <a:pt x="645033" y="0"/>
                        </a:cubicBezTo>
                      </a:path>
                    </a:pathLst>
                  </a:custGeom>
                  <a:noFill/>
                  <a:ln w="12700" cap="flat">
                    <a:solidFill>
                      <a:srgbClr val="AC001C"/>
                    </a:solidFill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65" name="任意多边形: 形状 1764"/>
                  <p:cNvSpPr/>
                  <p:nvPr/>
                </p:nvSpPr>
                <p:spPr>
                  <a:xfrm>
                    <a:off x="7327677" y="2787395"/>
                    <a:ext cx="33527" cy="24193"/>
                  </a:xfrm>
                  <a:custGeom>
                    <a:avLst/>
                    <a:gdLst>
                      <a:gd name="connsiteX0" fmla="*/ 9811 w 33527"/>
                      <a:gd name="connsiteY0" fmla="*/ 24194 h 24193"/>
                      <a:gd name="connsiteX1" fmla="*/ 10001 w 33527"/>
                      <a:gd name="connsiteY1" fmla="*/ 10001 h 24193"/>
                      <a:gd name="connsiteX2" fmla="*/ 0 w 33527"/>
                      <a:gd name="connsiteY2" fmla="*/ 0 h 24193"/>
                      <a:gd name="connsiteX3" fmla="*/ 33528 w 33527"/>
                      <a:gd name="connsiteY3" fmla="*/ 381 h 24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527" h="24193">
                        <a:moveTo>
                          <a:pt x="9811" y="24194"/>
                        </a:moveTo>
                        <a:lnTo>
                          <a:pt x="10001" y="10001"/>
                        </a:lnTo>
                        <a:lnTo>
                          <a:pt x="0" y="0"/>
                        </a:lnTo>
                        <a:lnTo>
                          <a:pt x="33528" y="381"/>
                        </a:lnTo>
                        <a:close/>
                      </a:path>
                    </a:pathLst>
                  </a:custGeom>
                  <a:solidFill>
                    <a:srgbClr val="AC001C"/>
                  </a:solidFill>
                  <a:ln w="12700" cap="flat">
                    <a:noFill/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10" name="组合 1709"/>
              <p:cNvGrpSpPr/>
              <p:nvPr/>
            </p:nvGrpSpPr>
            <p:grpSpPr>
              <a:xfrm>
                <a:off x="7547569" y="2833327"/>
                <a:ext cx="2140230" cy="1051465"/>
                <a:chOff x="7547569" y="2833327"/>
                <a:chExt cx="2140230" cy="1051465"/>
              </a:xfrm>
            </p:grpSpPr>
            <p:grpSp>
              <p:nvGrpSpPr>
                <p:cNvPr id="1756" name="图形 3"/>
                <p:cNvGrpSpPr/>
                <p:nvPr/>
              </p:nvGrpSpPr>
              <p:grpSpPr>
                <a:xfrm>
                  <a:off x="7547569" y="3723737"/>
                  <a:ext cx="161058" cy="161055"/>
                  <a:chOff x="6606825" y="3530059"/>
                  <a:chExt cx="56769" cy="56768"/>
                </a:xfrm>
                <a:solidFill>
                  <a:srgbClr val="AC001C"/>
                </a:solidFill>
              </p:grpSpPr>
              <p:sp>
                <p:nvSpPr>
                  <p:cNvPr id="1760" name="任意多边形: 形状 1759"/>
                  <p:cNvSpPr/>
                  <p:nvPr/>
                </p:nvSpPr>
                <p:spPr>
                  <a:xfrm>
                    <a:off x="6606825" y="3530059"/>
                    <a:ext cx="56769" cy="56768"/>
                  </a:xfrm>
                  <a:custGeom>
                    <a:avLst/>
                    <a:gdLst>
                      <a:gd name="connsiteX0" fmla="*/ 56769 w 56769"/>
                      <a:gd name="connsiteY0" fmla="*/ 28384 h 56768"/>
                      <a:gd name="connsiteX1" fmla="*/ 28384 w 56769"/>
                      <a:gd name="connsiteY1" fmla="*/ 56769 h 56768"/>
                      <a:gd name="connsiteX2" fmla="*/ 0 w 56769"/>
                      <a:gd name="connsiteY2" fmla="*/ 28384 h 56768"/>
                      <a:gd name="connsiteX3" fmla="*/ 28384 w 56769"/>
                      <a:gd name="connsiteY3" fmla="*/ 0 h 56768"/>
                      <a:gd name="connsiteX4" fmla="*/ 56769 w 56769"/>
                      <a:gd name="connsiteY4" fmla="*/ 28384 h 56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769" h="56768">
                        <a:moveTo>
                          <a:pt x="56769" y="28384"/>
                        </a:moveTo>
                        <a:cubicBezTo>
                          <a:pt x="56769" y="44061"/>
                          <a:pt x="44061" y="56769"/>
                          <a:pt x="28384" y="56769"/>
                        </a:cubicBezTo>
                        <a:cubicBezTo>
                          <a:pt x="12708" y="56769"/>
                          <a:pt x="0" y="44061"/>
                          <a:pt x="0" y="28384"/>
                        </a:cubicBezTo>
                        <a:cubicBezTo>
                          <a:pt x="0" y="12708"/>
                          <a:pt x="12708" y="0"/>
                          <a:pt x="28384" y="0"/>
                        </a:cubicBezTo>
                        <a:cubicBezTo>
                          <a:pt x="44061" y="0"/>
                          <a:pt x="56769" y="12708"/>
                          <a:pt x="56769" y="28384"/>
                        </a:cubicBezTo>
                        <a:close/>
                      </a:path>
                    </a:pathLst>
                  </a:custGeom>
                  <a:solidFill>
                    <a:srgbClr val="AC001C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61" name="任意多边形: 形状 1760"/>
                  <p:cNvSpPr/>
                  <p:nvPr/>
                </p:nvSpPr>
                <p:spPr>
                  <a:xfrm>
                    <a:off x="6619113" y="3542347"/>
                    <a:ext cx="32194" cy="32194"/>
                  </a:xfrm>
                  <a:custGeom>
                    <a:avLst/>
                    <a:gdLst>
                      <a:gd name="connsiteX0" fmla="*/ 32194 w 32194"/>
                      <a:gd name="connsiteY0" fmla="*/ 16097 h 32194"/>
                      <a:gd name="connsiteX1" fmla="*/ 16097 w 32194"/>
                      <a:gd name="connsiteY1" fmla="*/ 32194 h 32194"/>
                      <a:gd name="connsiteX2" fmla="*/ 0 w 32194"/>
                      <a:gd name="connsiteY2" fmla="*/ 16097 h 32194"/>
                      <a:gd name="connsiteX3" fmla="*/ 16097 w 32194"/>
                      <a:gd name="connsiteY3" fmla="*/ 0 h 32194"/>
                      <a:gd name="connsiteX4" fmla="*/ 32194 w 32194"/>
                      <a:gd name="connsiteY4" fmla="*/ 16097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94" h="32194">
                        <a:moveTo>
                          <a:pt x="32194" y="16097"/>
                        </a:moveTo>
                        <a:cubicBezTo>
                          <a:pt x="32194" y="24988"/>
                          <a:pt x="24987" y="32194"/>
                          <a:pt x="16097" y="32194"/>
                        </a:cubicBezTo>
                        <a:cubicBezTo>
                          <a:pt x="7207" y="32194"/>
                          <a:pt x="0" y="24988"/>
                          <a:pt x="0" y="16097"/>
                        </a:cubicBezTo>
                        <a:cubicBezTo>
                          <a:pt x="0" y="7207"/>
                          <a:pt x="7207" y="0"/>
                          <a:pt x="16097" y="0"/>
                        </a:cubicBezTo>
                        <a:cubicBezTo>
                          <a:pt x="24987" y="0"/>
                          <a:pt x="32194" y="7207"/>
                          <a:pt x="32194" y="16097"/>
                        </a:cubicBezTo>
                        <a:close/>
                      </a:path>
                    </a:pathLst>
                  </a:custGeom>
                  <a:solidFill>
                    <a:srgbClr val="AC00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757" name="图形 3"/>
                <p:cNvGrpSpPr/>
                <p:nvPr/>
              </p:nvGrpSpPr>
              <p:grpSpPr>
                <a:xfrm>
                  <a:off x="7622695" y="2833327"/>
                  <a:ext cx="2065104" cy="975020"/>
                  <a:chOff x="6633305" y="3216211"/>
                  <a:chExt cx="727899" cy="343671"/>
                </a:xfrm>
              </p:grpSpPr>
              <p:sp>
                <p:nvSpPr>
                  <p:cNvPr id="1758" name="任意多边形: 形状 1757"/>
                  <p:cNvSpPr/>
                  <p:nvPr/>
                </p:nvSpPr>
                <p:spPr>
                  <a:xfrm>
                    <a:off x="6633305" y="3233737"/>
                    <a:ext cx="716279" cy="326145"/>
                  </a:xfrm>
                  <a:custGeom>
                    <a:avLst/>
                    <a:gdLst>
                      <a:gd name="connsiteX0" fmla="*/ 0 w 716279"/>
                      <a:gd name="connsiteY0" fmla="*/ 325564 h 326145"/>
                      <a:gd name="connsiteX1" fmla="*/ 716280 w 716279"/>
                      <a:gd name="connsiteY1" fmla="*/ 0 h 326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6279" h="326145">
                        <a:moveTo>
                          <a:pt x="0" y="325564"/>
                        </a:moveTo>
                        <a:cubicBezTo>
                          <a:pt x="0" y="325564"/>
                          <a:pt x="473297" y="354711"/>
                          <a:pt x="716280" y="0"/>
                        </a:cubicBezTo>
                      </a:path>
                    </a:pathLst>
                  </a:custGeom>
                  <a:noFill/>
                  <a:ln w="12700" cap="flat">
                    <a:solidFill>
                      <a:srgbClr val="AC001C"/>
                    </a:solidFill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59" name="任意多边形: 形状 1758"/>
                  <p:cNvSpPr/>
                  <p:nvPr/>
                </p:nvSpPr>
                <p:spPr>
                  <a:xfrm>
                    <a:off x="7333011" y="3216211"/>
                    <a:ext cx="28193" cy="32861"/>
                  </a:xfrm>
                  <a:custGeom>
                    <a:avLst/>
                    <a:gdLst>
                      <a:gd name="connsiteX0" fmla="*/ 21527 w 28193"/>
                      <a:gd name="connsiteY0" fmla="*/ 32861 h 32861"/>
                      <a:gd name="connsiteX1" fmla="*/ 13906 w 28193"/>
                      <a:gd name="connsiteY1" fmla="*/ 20955 h 32861"/>
                      <a:gd name="connsiteX2" fmla="*/ 0 w 28193"/>
                      <a:gd name="connsiteY2" fmla="*/ 18097 h 32861"/>
                      <a:gd name="connsiteX3" fmla="*/ 28194 w 28193"/>
                      <a:gd name="connsiteY3" fmla="*/ 0 h 3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193" h="32861">
                        <a:moveTo>
                          <a:pt x="21527" y="32861"/>
                        </a:moveTo>
                        <a:lnTo>
                          <a:pt x="13906" y="20955"/>
                        </a:lnTo>
                        <a:lnTo>
                          <a:pt x="0" y="18097"/>
                        </a:lnTo>
                        <a:lnTo>
                          <a:pt x="28194" y="0"/>
                        </a:lnTo>
                        <a:close/>
                      </a:path>
                    </a:pathLst>
                  </a:custGeom>
                  <a:solidFill>
                    <a:srgbClr val="AC001C"/>
                  </a:solidFill>
                  <a:ln w="12700" cap="flat">
                    <a:noFill/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11" name="图形 3"/>
              <p:cNvGrpSpPr/>
              <p:nvPr/>
            </p:nvGrpSpPr>
            <p:grpSpPr>
              <a:xfrm>
                <a:off x="7834825" y="2170717"/>
                <a:ext cx="1852976" cy="1513565"/>
                <a:chOff x="6708076" y="2982657"/>
                <a:chExt cx="653129" cy="533495"/>
              </a:xfrm>
            </p:grpSpPr>
            <p:sp>
              <p:nvSpPr>
                <p:cNvPr id="1754" name="任意多边形: 形状 1753"/>
                <p:cNvSpPr/>
                <p:nvPr/>
              </p:nvSpPr>
              <p:spPr>
                <a:xfrm>
                  <a:off x="6708076" y="2992087"/>
                  <a:ext cx="632936" cy="524065"/>
                </a:xfrm>
                <a:custGeom>
                  <a:avLst/>
                  <a:gdLst>
                    <a:gd name="connsiteX0" fmla="*/ 0 w 632936"/>
                    <a:gd name="connsiteY0" fmla="*/ 524065 h 524065"/>
                    <a:gd name="connsiteX1" fmla="*/ 632936 w 632936"/>
                    <a:gd name="connsiteY1" fmla="*/ 0 h 524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2936" h="524065">
                      <a:moveTo>
                        <a:pt x="0" y="524065"/>
                      </a:moveTo>
                      <a:cubicBezTo>
                        <a:pt x="0" y="524065"/>
                        <a:pt x="193167" y="132874"/>
                        <a:pt x="632936" y="0"/>
                      </a:cubicBezTo>
                    </a:path>
                  </a:pathLst>
                </a:custGeom>
                <a:noFill/>
                <a:ln w="12700" cap="flat">
                  <a:solidFill>
                    <a:srgbClr val="4EAD87"/>
                  </a:solidFill>
                  <a:prstDash val="dash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55" name="任意多边形: 形状 1754"/>
                <p:cNvSpPr/>
                <p:nvPr/>
              </p:nvSpPr>
              <p:spPr>
                <a:xfrm>
                  <a:off x="7327868" y="2982657"/>
                  <a:ext cx="33337" cy="24955"/>
                </a:xfrm>
                <a:custGeom>
                  <a:avLst/>
                  <a:gdLst>
                    <a:gd name="connsiteX0" fmla="*/ 7525 w 33337"/>
                    <a:gd name="connsiteY0" fmla="*/ 24956 h 24955"/>
                    <a:gd name="connsiteX1" fmla="*/ 9049 w 33337"/>
                    <a:gd name="connsiteY1" fmla="*/ 10858 h 24955"/>
                    <a:gd name="connsiteX2" fmla="*/ 0 w 33337"/>
                    <a:gd name="connsiteY2" fmla="*/ 0 h 24955"/>
                    <a:gd name="connsiteX3" fmla="*/ 33338 w 33337"/>
                    <a:gd name="connsiteY3" fmla="*/ 3524 h 2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337" h="24955">
                      <a:moveTo>
                        <a:pt x="7525" y="24956"/>
                      </a:moveTo>
                      <a:lnTo>
                        <a:pt x="9049" y="10858"/>
                      </a:lnTo>
                      <a:lnTo>
                        <a:pt x="0" y="0"/>
                      </a:lnTo>
                      <a:lnTo>
                        <a:pt x="33338" y="3524"/>
                      </a:lnTo>
                      <a:close/>
                    </a:path>
                  </a:pathLst>
                </a:custGeom>
                <a:solidFill>
                  <a:srgbClr val="4EAD87"/>
                </a:solidFill>
                <a:ln w="12700" cap="flat">
                  <a:noFill/>
                  <a:prstDash val="dash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1712" name="组合 1711"/>
              <p:cNvGrpSpPr/>
              <p:nvPr/>
            </p:nvGrpSpPr>
            <p:grpSpPr>
              <a:xfrm>
                <a:off x="7300309" y="3660774"/>
                <a:ext cx="2387492" cy="2102666"/>
                <a:chOff x="7300309" y="3660774"/>
                <a:chExt cx="2387492" cy="2102666"/>
              </a:xfrm>
            </p:grpSpPr>
            <p:grpSp>
              <p:nvGrpSpPr>
                <p:cNvPr id="1748" name="图形 3"/>
                <p:cNvGrpSpPr/>
                <p:nvPr/>
              </p:nvGrpSpPr>
              <p:grpSpPr>
                <a:xfrm>
                  <a:off x="7300309" y="5602385"/>
                  <a:ext cx="161058" cy="161055"/>
                  <a:chOff x="6519672" y="4192237"/>
                  <a:chExt cx="56769" cy="56768"/>
                </a:xfrm>
                <a:solidFill>
                  <a:srgbClr val="F7B52C"/>
                </a:solidFill>
              </p:grpSpPr>
              <p:sp>
                <p:nvSpPr>
                  <p:cNvPr id="1752" name="任意多边形: 形状 1751"/>
                  <p:cNvSpPr/>
                  <p:nvPr/>
                </p:nvSpPr>
                <p:spPr>
                  <a:xfrm>
                    <a:off x="6519672" y="4192237"/>
                    <a:ext cx="56769" cy="56768"/>
                  </a:xfrm>
                  <a:custGeom>
                    <a:avLst/>
                    <a:gdLst>
                      <a:gd name="connsiteX0" fmla="*/ 56769 w 56769"/>
                      <a:gd name="connsiteY0" fmla="*/ 28385 h 56768"/>
                      <a:gd name="connsiteX1" fmla="*/ 28384 w 56769"/>
                      <a:gd name="connsiteY1" fmla="*/ 56769 h 56768"/>
                      <a:gd name="connsiteX2" fmla="*/ 0 w 56769"/>
                      <a:gd name="connsiteY2" fmla="*/ 28385 h 56768"/>
                      <a:gd name="connsiteX3" fmla="*/ 28384 w 56769"/>
                      <a:gd name="connsiteY3" fmla="*/ 0 h 56768"/>
                      <a:gd name="connsiteX4" fmla="*/ 56769 w 56769"/>
                      <a:gd name="connsiteY4" fmla="*/ 28385 h 56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769" h="56768">
                        <a:moveTo>
                          <a:pt x="56769" y="28385"/>
                        </a:moveTo>
                        <a:cubicBezTo>
                          <a:pt x="56769" y="44061"/>
                          <a:pt x="44061" y="56769"/>
                          <a:pt x="28384" y="56769"/>
                        </a:cubicBezTo>
                        <a:cubicBezTo>
                          <a:pt x="12708" y="56769"/>
                          <a:pt x="0" y="44061"/>
                          <a:pt x="0" y="28385"/>
                        </a:cubicBezTo>
                        <a:cubicBezTo>
                          <a:pt x="0" y="12708"/>
                          <a:pt x="12708" y="0"/>
                          <a:pt x="28384" y="0"/>
                        </a:cubicBezTo>
                        <a:cubicBezTo>
                          <a:pt x="44061" y="0"/>
                          <a:pt x="56769" y="12708"/>
                          <a:pt x="56769" y="28385"/>
                        </a:cubicBezTo>
                        <a:close/>
                      </a:path>
                    </a:pathLst>
                  </a:custGeom>
                  <a:solidFill>
                    <a:srgbClr val="F7B52C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53" name="任意多边形: 形状 1752"/>
                  <p:cNvSpPr/>
                  <p:nvPr/>
                </p:nvSpPr>
                <p:spPr>
                  <a:xfrm>
                    <a:off x="6531959" y="4204524"/>
                    <a:ext cx="32194" cy="32194"/>
                  </a:xfrm>
                  <a:custGeom>
                    <a:avLst/>
                    <a:gdLst>
                      <a:gd name="connsiteX0" fmla="*/ 32195 w 32194"/>
                      <a:gd name="connsiteY0" fmla="*/ 16097 h 32194"/>
                      <a:gd name="connsiteX1" fmla="*/ 16097 w 32194"/>
                      <a:gd name="connsiteY1" fmla="*/ 32195 h 32194"/>
                      <a:gd name="connsiteX2" fmla="*/ 0 w 32194"/>
                      <a:gd name="connsiteY2" fmla="*/ 16097 h 32194"/>
                      <a:gd name="connsiteX3" fmla="*/ 16097 w 32194"/>
                      <a:gd name="connsiteY3" fmla="*/ 0 h 32194"/>
                      <a:gd name="connsiteX4" fmla="*/ 32195 w 32194"/>
                      <a:gd name="connsiteY4" fmla="*/ 16097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94" h="32194">
                        <a:moveTo>
                          <a:pt x="32195" y="16097"/>
                        </a:moveTo>
                        <a:cubicBezTo>
                          <a:pt x="32195" y="24955"/>
                          <a:pt x="25051" y="32195"/>
                          <a:pt x="16097" y="32195"/>
                        </a:cubicBezTo>
                        <a:cubicBezTo>
                          <a:pt x="7239" y="32195"/>
                          <a:pt x="0" y="25051"/>
                          <a:pt x="0" y="16097"/>
                        </a:cubicBezTo>
                        <a:cubicBezTo>
                          <a:pt x="0" y="7239"/>
                          <a:pt x="7144" y="0"/>
                          <a:pt x="16097" y="0"/>
                        </a:cubicBezTo>
                        <a:cubicBezTo>
                          <a:pt x="24956" y="95"/>
                          <a:pt x="32195" y="7239"/>
                          <a:pt x="32195" y="16097"/>
                        </a:cubicBezTo>
                        <a:close/>
                      </a:path>
                    </a:pathLst>
                  </a:custGeom>
                  <a:solidFill>
                    <a:srgbClr val="F7B52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749" name="图形 3"/>
                <p:cNvGrpSpPr/>
                <p:nvPr/>
              </p:nvGrpSpPr>
              <p:grpSpPr>
                <a:xfrm>
                  <a:off x="7385702" y="3660774"/>
                  <a:ext cx="2302099" cy="2018354"/>
                  <a:chOff x="6549771" y="3507866"/>
                  <a:chExt cx="811434" cy="711421"/>
                </a:xfrm>
              </p:grpSpPr>
              <p:sp>
                <p:nvSpPr>
                  <p:cNvPr id="1750" name="任意多边形: 形状 1749"/>
                  <p:cNvSpPr/>
                  <p:nvPr/>
                </p:nvSpPr>
                <p:spPr>
                  <a:xfrm>
                    <a:off x="6549771" y="3517200"/>
                    <a:ext cx="791241" cy="702087"/>
                  </a:xfrm>
                  <a:custGeom>
                    <a:avLst/>
                    <a:gdLst>
                      <a:gd name="connsiteX0" fmla="*/ 0 w 791241"/>
                      <a:gd name="connsiteY0" fmla="*/ 702088 h 702087"/>
                      <a:gd name="connsiteX1" fmla="*/ 791242 w 791241"/>
                      <a:gd name="connsiteY1" fmla="*/ 0 h 702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1241" h="702087">
                        <a:moveTo>
                          <a:pt x="0" y="702088"/>
                        </a:moveTo>
                        <a:cubicBezTo>
                          <a:pt x="0" y="702088"/>
                          <a:pt x="230981" y="167259"/>
                          <a:pt x="791242" y="0"/>
                        </a:cubicBezTo>
                      </a:path>
                    </a:pathLst>
                  </a:custGeom>
                  <a:noFill/>
                  <a:ln w="12700" cap="flat">
                    <a:solidFill>
                      <a:srgbClr val="F7B52C"/>
                    </a:solidFill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51" name="任意多边形: 形状 1750"/>
                  <p:cNvSpPr/>
                  <p:nvPr/>
                </p:nvSpPr>
                <p:spPr>
                  <a:xfrm>
                    <a:off x="7327868" y="3507866"/>
                    <a:ext cx="33337" cy="25050"/>
                  </a:xfrm>
                  <a:custGeom>
                    <a:avLst/>
                    <a:gdLst>
                      <a:gd name="connsiteX0" fmla="*/ 7525 w 33337"/>
                      <a:gd name="connsiteY0" fmla="*/ 25051 h 25050"/>
                      <a:gd name="connsiteX1" fmla="*/ 9049 w 33337"/>
                      <a:gd name="connsiteY1" fmla="*/ 10954 h 25050"/>
                      <a:gd name="connsiteX2" fmla="*/ 0 w 33337"/>
                      <a:gd name="connsiteY2" fmla="*/ 0 h 25050"/>
                      <a:gd name="connsiteX3" fmla="*/ 33338 w 33337"/>
                      <a:gd name="connsiteY3" fmla="*/ 3524 h 25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25050">
                        <a:moveTo>
                          <a:pt x="7525" y="25051"/>
                        </a:moveTo>
                        <a:lnTo>
                          <a:pt x="9049" y="10954"/>
                        </a:lnTo>
                        <a:lnTo>
                          <a:pt x="0" y="0"/>
                        </a:lnTo>
                        <a:lnTo>
                          <a:pt x="33338" y="3524"/>
                        </a:lnTo>
                        <a:close/>
                      </a:path>
                    </a:pathLst>
                  </a:custGeom>
                  <a:solidFill>
                    <a:srgbClr val="F7B52C"/>
                  </a:solidFill>
                  <a:ln w="12700" cap="flat">
                    <a:noFill/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13" name="组合 1712"/>
              <p:cNvGrpSpPr/>
              <p:nvPr/>
            </p:nvGrpSpPr>
            <p:grpSpPr>
              <a:xfrm>
                <a:off x="1979992" y="4913836"/>
                <a:ext cx="4183720" cy="698278"/>
                <a:chOff x="1979992" y="4913836"/>
                <a:chExt cx="4183720" cy="698278"/>
              </a:xfrm>
            </p:grpSpPr>
            <p:grpSp>
              <p:nvGrpSpPr>
                <p:cNvPr id="1742" name="图形 3"/>
                <p:cNvGrpSpPr/>
                <p:nvPr/>
              </p:nvGrpSpPr>
              <p:grpSpPr>
                <a:xfrm>
                  <a:off x="6002657" y="5451056"/>
                  <a:ext cx="161055" cy="161058"/>
                  <a:chOff x="6062281" y="4138897"/>
                  <a:chExt cx="56768" cy="56769"/>
                </a:xfrm>
                <a:solidFill>
                  <a:srgbClr val="AC001C"/>
                </a:solidFill>
              </p:grpSpPr>
              <p:sp>
                <p:nvSpPr>
                  <p:cNvPr id="1746" name="任意多边形: 形状 1745"/>
                  <p:cNvSpPr/>
                  <p:nvPr/>
                </p:nvSpPr>
                <p:spPr>
                  <a:xfrm>
                    <a:off x="6062281" y="4138897"/>
                    <a:ext cx="56768" cy="56769"/>
                  </a:xfrm>
                  <a:custGeom>
                    <a:avLst/>
                    <a:gdLst>
                      <a:gd name="connsiteX0" fmla="*/ 56769 w 56768"/>
                      <a:gd name="connsiteY0" fmla="*/ 28384 h 56769"/>
                      <a:gd name="connsiteX1" fmla="*/ 28384 w 56768"/>
                      <a:gd name="connsiteY1" fmla="*/ 56769 h 56769"/>
                      <a:gd name="connsiteX2" fmla="*/ 0 w 56768"/>
                      <a:gd name="connsiteY2" fmla="*/ 28384 h 56769"/>
                      <a:gd name="connsiteX3" fmla="*/ 28384 w 56768"/>
                      <a:gd name="connsiteY3" fmla="*/ 0 h 56769"/>
                      <a:gd name="connsiteX4" fmla="*/ 56769 w 56768"/>
                      <a:gd name="connsiteY4" fmla="*/ 28384 h 56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768" h="56769">
                        <a:moveTo>
                          <a:pt x="56769" y="28384"/>
                        </a:moveTo>
                        <a:cubicBezTo>
                          <a:pt x="56769" y="44101"/>
                          <a:pt x="44101" y="56769"/>
                          <a:pt x="28384" y="56769"/>
                        </a:cubicBezTo>
                        <a:cubicBezTo>
                          <a:pt x="12668" y="56769"/>
                          <a:pt x="0" y="44101"/>
                          <a:pt x="0" y="28384"/>
                        </a:cubicBezTo>
                        <a:cubicBezTo>
                          <a:pt x="0" y="12668"/>
                          <a:pt x="12668" y="0"/>
                          <a:pt x="28384" y="0"/>
                        </a:cubicBezTo>
                        <a:cubicBezTo>
                          <a:pt x="44101" y="0"/>
                          <a:pt x="56769" y="12763"/>
                          <a:pt x="56769" y="28384"/>
                        </a:cubicBezTo>
                        <a:close/>
                      </a:path>
                    </a:pathLst>
                  </a:custGeom>
                  <a:solidFill>
                    <a:srgbClr val="AC001C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47" name="任意多边形: 形状 1746"/>
                  <p:cNvSpPr/>
                  <p:nvPr/>
                </p:nvSpPr>
                <p:spPr>
                  <a:xfrm>
                    <a:off x="6074568" y="4151185"/>
                    <a:ext cx="32194" cy="32194"/>
                  </a:xfrm>
                  <a:custGeom>
                    <a:avLst/>
                    <a:gdLst>
                      <a:gd name="connsiteX0" fmla="*/ 32195 w 32194"/>
                      <a:gd name="connsiteY0" fmla="*/ 16097 h 32194"/>
                      <a:gd name="connsiteX1" fmla="*/ 16097 w 32194"/>
                      <a:gd name="connsiteY1" fmla="*/ 32194 h 32194"/>
                      <a:gd name="connsiteX2" fmla="*/ 0 w 32194"/>
                      <a:gd name="connsiteY2" fmla="*/ 16097 h 32194"/>
                      <a:gd name="connsiteX3" fmla="*/ 16097 w 32194"/>
                      <a:gd name="connsiteY3" fmla="*/ 0 h 32194"/>
                      <a:gd name="connsiteX4" fmla="*/ 32195 w 32194"/>
                      <a:gd name="connsiteY4" fmla="*/ 16097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94" h="32194">
                        <a:moveTo>
                          <a:pt x="32195" y="16097"/>
                        </a:moveTo>
                        <a:cubicBezTo>
                          <a:pt x="32195" y="24955"/>
                          <a:pt x="25051" y="32194"/>
                          <a:pt x="16097" y="32194"/>
                        </a:cubicBezTo>
                        <a:cubicBezTo>
                          <a:pt x="7239" y="32194"/>
                          <a:pt x="0" y="25051"/>
                          <a:pt x="0" y="16097"/>
                        </a:cubicBezTo>
                        <a:cubicBezTo>
                          <a:pt x="0" y="7239"/>
                          <a:pt x="7144" y="0"/>
                          <a:pt x="16097" y="0"/>
                        </a:cubicBezTo>
                        <a:cubicBezTo>
                          <a:pt x="24955" y="95"/>
                          <a:pt x="32195" y="7239"/>
                          <a:pt x="32195" y="16097"/>
                        </a:cubicBezTo>
                        <a:close/>
                      </a:path>
                    </a:pathLst>
                  </a:custGeom>
                  <a:solidFill>
                    <a:srgbClr val="AC00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743" name="图形 3"/>
                <p:cNvGrpSpPr/>
                <p:nvPr/>
              </p:nvGrpSpPr>
              <p:grpSpPr>
                <a:xfrm>
                  <a:off x="1979992" y="4913836"/>
                  <a:ext cx="4094545" cy="620182"/>
                  <a:chOff x="4644389" y="3949540"/>
                  <a:chExt cx="1443228" cy="218599"/>
                </a:xfrm>
              </p:grpSpPr>
              <p:sp>
                <p:nvSpPr>
                  <p:cNvPr id="1744" name="任意多边形: 形状 1743"/>
                  <p:cNvSpPr/>
                  <p:nvPr/>
                </p:nvSpPr>
                <p:spPr>
                  <a:xfrm>
                    <a:off x="4665345" y="3959466"/>
                    <a:ext cx="1422272" cy="208673"/>
                  </a:xfrm>
                  <a:custGeom>
                    <a:avLst/>
                    <a:gdLst>
                      <a:gd name="connsiteX0" fmla="*/ 1422273 w 1422272"/>
                      <a:gd name="connsiteY0" fmla="*/ 208673 h 208673"/>
                      <a:gd name="connsiteX1" fmla="*/ 0 w 1422272"/>
                      <a:gd name="connsiteY1" fmla="*/ 3028 h 208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2272" h="208673">
                        <a:moveTo>
                          <a:pt x="1422273" y="208673"/>
                        </a:moveTo>
                        <a:cubicBezTo>
                          <a:pt x="1422273" y="208673"/>
                          <a:pt x="823913" y="-29357"/>
                          <a:pt x="0" y="3028"/>
                        </a:cubicBezTo>
                      </a:path>
                    </a:pathLst>
                  </a:custGeom>
                  <a:noFill/>
                  <a:ln w="12700" cap="flat">
                    <a:solidFill>
                      <a:srgbClr val="AC001C"/>
                    </a:solidFill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45" name="任意多边形: 形状 1744"/>
                  <p:cNvSpPr/>
                  <p:nvPr/>
                </p:nvSpPr>
                <p:spPr>
                  <a:xfrm>
                    <a:off x="4644389" y="3949540"/>
                    <a:ext cx="31241" cy="26003"/>
                  </a:xfrm>
                  <a:custGeom>
                    <a:avLst/>
                    <a:gdLst>
                      <a:gd name="connsiteX0" fmla="*/ 30575 w 31241"/>
                      <a:gd name="connsiteY0" fmla="*/ 0 h 26003"/>
                      <a:gd name="connsiteX1" fmla="*/ 25337 w 31241"/>
                      <a:gd name="connsiteY1" fmla="*/ 13145 h 26003"/>
                      <a:gd name="connsiteX2" fmla="*/ 31242 w 31241"/>
                      <a:gd name="connsiteY2" fmla="*/ 26003 h 26003"/>
                      <a:gd name="connsiteX3" fmla="*/ 0 w 31241"/>
                      <a:gd name="connsiteY3" fmla="*/ 13811 h 26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241" h="26003">
                        <a:moveTo>
                          <a:pt x="30575" y="0"/>
                        </a:moveTo>
                        <a:lnTo>
                          <a:pt x="25337" y="13145"/>
                        </a:lnTo>
                        <a:lnTo>
                          <a:pt x="31242" y="26003"/>
                        </a:lnTo>
                        <a:lnTo>
                          <a:pt x="0" y="13811"/>
                        </a:lnTo>
                        <a:close/>
                      </a:path>
                    </a:pathLst>
                  </a:custGeom>
                  <a:solidFill>
                    <a:srgbClr val="AC001C"/>
                  </a:solidFill>
                  <a:ln w="12700" cap="flat">
                    <a:noFill/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14" name="组合 1713"/>
              <p:cNvGrpSpPr/>
              <p:nvPr/>
            </p:nvGrpSpPr>
            <p:grpSpPr>
              <a:xfrm>
                <a:off x="1979992" y="4004363"/>
                <a:ext cx="5387332" cy="721934"/>
                <a:chOff x="1979992" y="4004363"/>
                <a:chExt cx="5387332" cy="721934"/>
              </a:xfrm>
            </p:grpSpPr>
            <p:grpSp>
              <p:nvGrpSpPr>
                <p:cNvPr id="1736" name="图形 3"/>
                <p:cNvGrpSpPr/>
                <p:nvPr/>
              </p:nvGrpSpPr>
              <p:grpSpPr>
                <a:xfrm>
                  <a:off x="7206269" y="4565239"/>
                  <a:ext cx="161055" cy="161058"/>
                  <a:chOff x="6486525" y="3826668"/>
                  <a:chExt cx="56768" cy="56769"/>
                </a:xfrm>
                <a:solidFill>
                  <a:srgbClr val="4EAD87"/>
                </a:solidFill>
              </p:grpSpPr>
              <p:sp>
                <p:nvSpPr>
                  <p:cNvPr id="1740" name="任意多边形: 形状 1739"/>
                  <p:cNvSpPr/>
                  <p:nvPr/>
                </p:nvSpPr>
                <p:spPr>
                  <a:xfrm>
                    <a:off x="6486525" y="3826668"/>
                    <a:ext cx="56768" cy="56769"/>
                  </a:xfrm>
                  <a:custGeom>
                    <a:avLst/>
                    <a:gdLst>
                      <a:gd name="connsiteX0" fmla="*/ 56769 w 56768"/>
                      <a:gd name="connsiteY0" fmla="*/ 28384 h 56769"/>
                      <a:gd name="connsiteX1" fmla="*/ 28385 w 56768"/>
                      <a:gd name="connsiteY1" fmla="*/ 56769 h 56769"/>
                      <a:gd name="connsiteX2" fmla="*/ 0 w 56768"/>
                      <a:gd name="connsiteY2" fmla="*/ 28384 h 56769"/>
                      <a:gd name="connsiteX3" fmla="*/ 28385 w 56768"/>
                      <a:gd name="connsiteY3" fmla="*/ 0 h 56769"/>
                      <a:gd name="connsiteX4" fmla="*/ 56769 w 56768"/>
                      <a:gd name="connsiteY4" fmla="*/ 28384 h 56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768" h="56769">
                        <a:moveTo>
                          <a:pt x="56769" y="28384"/>
                        </a:moveTo>
                        <a:cubicBezTo>
                          <a:pt x="56769" y="44101"/>
                          <a:pt x="44101" y="56769"/>
                          <a:pt x="28385" y="56769"/>
                        </a:cubicBezTo>
                        <a:cubicBezTo>
                          <a:pt x="12668" y="56769"/>
                          <a:pt x="0" y="44101"/>
                          <a:pt x="0" y="28384"/>
                        </a:cubicBezTo>
                        <a:cubicBezTo>
                          <a:pt x="0" y="12668"/>
                          <a:pt x="12668" y="0"/>
                          <a:pt x="28385" y="0"/>
                        </a:cubicBezTo>
                        <a:cubicBezTo>
                          <a:pt x="44005" y="0"/>
                          <a:pt x="56769" y="12763"/>
                          <a:pt x="56769" y="28384"/>
                        </a:cubicBezTo>
                        <a:close/>
                      </a:path>
                    </a:pathLst>
                  </a:custGeom>
                  <a:solidFill>
                    <a:srgbClr val="4EAD87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41" name="任意多边形: 形状 1740"/>
                  <p:cNvSpPr/>
                  <p:nvPr/>
                </p:nvSpPr>
                <p:spPr>
                  <a:xfrm>
                    <a:off x="6498716" y="3838955"/>
                    <a:ext cx="32194" cy="32194"/>
                  </a:xfrm>
                  <a:custGeom>
                    <a:avLst/>
                    <a:gdLst>
                      <a:gd name="connsiteX0" fmla="*/ 32195 w 32194"/>
                      <a:gd name="connsiteY0" fmla="*/ 16097 h 32194"/>
                      <a:gd name="connsiteX1" fmla="*/ 16097 w 32194"/>
                      <a:gd name="connsiteY1" fmla="*/ 32195 h 32194"/>
                      <a:gd name="connsiteX2" fmla="*/ 0 w 32194"/>
                      <a:gd name="connsiteY2" fmla="*/ 16097 h 32194"/>
                      <a:gd name="connsiteX3" fmla="*/ 16097 w 32194"/>
                      <a:gd name="connsiteY3" fmla="*/ 0 h 32194"/>
                      <a:gd name="connsiteX4" fmla="*/ 32195 w 32194"/>
                      <a:gd name="connsiteY4" fmla="*/ 16097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94" h="32194">
                        <a:moveTo>
                          <a:pt x="32195" y="16097"/>
                        </a:moveTo>
                        <a:cubicBezTo>
                          <a:pt x="32195" y="24956"/>
                          <a:pt x="25051" y="32195"/>
                          <a:pt x="16097" y="32195"/>
                        </a:cubicBezTo>
                        <a:cubicBezTo>
                          <a:pt x="7239" y="32195"/>
                          <a:pt x="0" y="25051"/>
                          <a:pt x="0" y="16097"/>
                        </a:cubicBezTo>
                        <a:cubicBezTo>
                          <a:pt x="0" y="7239"/>
                          <a:pt x="7144" y="0"/>
                          <a:pt x="16097" y="0"/>
                        </a:cubicBezTo>
                        <a:cubicBezTo>
                          <a:pt x="25051" y="95"/>
                          <a:pt x="32195" y="7239"/>
                          <a:pt x="32195" y="16097"/>
                        </a:cubicBezTo>
                        <a:close/>
                      </a:path>
                    </a:pathLst>
                  </a:custGeom>
                  <a:solidFill>
                    <a:srgbClr val="4EAD8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737" name="图形 3"/>
                <p:cNvGrpSpPr/>
                <p:nvPr/>
              </p:nvGrpSpPr>
              <p:grpSpPr>
                <a:xfrm>
                  <a:off x="1979992" y="4004363"/>
                  <a:ext cx="5309505" cy="631675"/>
                  <a:chOff x="4644389" y="3628973"/>
                  <a:chExt cx="1871472" cy="222650"/>
                </a:xfrm>
              </p:grpSpPr>
              <p:sp>
                <p:nvSpPr>
                  <p:cNvPr id="1738" name="任意多边形: 形状 1737"/>
                  <p:cNvSpPr/>
                  <p:nvPr/>
                </p:nvSpPr>
                <p:spPr>
                  <a:xfrm>
                    <a:off x="4664583" y="3628973"/>
                    <a:ext cx="1851278" cy="222650"/>
                  </a:xfrm>
                  <a:custGeom>
                    <a:avLst/>
                    <a:gdLst>
                      <a:gd name="connsiteX0" fmla="*/ 1851279 w 1851278"/>
                      <a:gd name="connsiteY0" fmla="*/ 222650 h 222650"/>
                      <a:gd name="connsiteX1" fmla="*/ 0 w 1851278"/>
                      <a:gd name="connsiteY1" fmla="*/ 74346 h 222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1278" h="222650">
                        <a:moveTo>
                          <a:pt x="1851279" y="222650"/>
                        </a:moveTo>
                        <a:cubicBezTo>
                          <a:pt x="1851279" y="222650"/>
                          <a:pt x="852488" y="-156064"/>
                          <a:pt x="0" y="74346"/>
                        </a:cubicBezTo>
                      </a:path>
                    </a:pathLst>
                  </a:custGeom>
                  <a:noFill/>
                  <a:ln w="12700" cap="flat">
                    <a:solidFill>
                      <a:srgbClr val="4EAD87"/>
                    </a:solidFill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39" name="任意多边形: 形状 1738"/>
                  <p:cNvSpPr/>
                  <p:nvPr/>
                </p:nvSpPr>
                <p:spPr>
                  <a:xfrm>
                    <a:off x="4644389" y="3688460"/>
                    <a:ext cx="33147" cy="25241"/>
                  </a:xfrm>
                  <a:custGeom>
                    <a:avLst/>
                    <a:gdLst>
                      <a:gd name="connsiteX0" fmla="*/ 26670 w 33147"/>
                      <a:gd name="connsiteY0" fmla="*/ 0 h 25241"/>
                      <a:gd name="connsiteX1" fmla="*/ 24575 w 33147"/>
                      <a:gd name="connsiteY1" fmla="*/ 14002 h 25241"/>
                      <a:gd name="connsiteX2" fmla="*/ 33147 w 33147"/>
                      <a:gd name="connsiteY2" fmla="*/ 25241 h 25241"/>
                      <a:gd name="connsiteX3" fmla="*/ 0 w 33147"/>
                      <a:gd name="connsiteY3" fmla="*/ 20383 h 2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147" h="25241">
                        <a:moveTo>
                          <a:pt x="26670" y="0"/>
                        </a:moveTo>
                        <a:lnTo>
                          <a:pt x="24575" y="14002"/>
                        </a:lnTo>
                        <a:lnTo>
                          <a:pt x="33147" y="25241"/>
                        </a:lnTo>
                        <a:lnTo>
                          <a:pt x="0" y="20383"/>
                        </a:lnTo>
                        <a:close/>
                      </a:path>
                    </a:pathLst>
                  </a:custGeom>
                  <a:solidFill>
                    <a:srgbClr val="4EAD87"/>
                  </a:solidFill>
                  <a:ln w="12700" cap="flat">
                    <a:noFill/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15" name="组合 1714"/>
              <p:cNvGrpSpPr/>
              <p:nvPr/>
            </p:nvGrpSpPr>
            <p:grpSpPr>
              <a:xfrm>
                <a:off x="1979992" y="3296865"/>
                <a:ext cx="4444496" cy="915992"/>
                <a:chOff x="1979992" y="3296865"/>
                <a:chExt cx="4444496" cy="915992"/>
              </a:xfrm>
            </p:grpSpPr>
            <p:grpSp>
              <p:nvGrpSpPr>
                <p:cNvPr id="1730" name="图形 3"/>
                <p:cNvGrpSpPr/>
                <p:nvPr/>
              </p:nvGrpSpPr>
              <p:grpSpPr>
                <a:xfrm>
                  <a:off x="6263430" y="4051799"/>
                  <a:ext cx="161058" cy="161058"/>
                  <a:chOff x="6154197" y="3645693"/>
                  <a:chExt cx="56769" cy="56769"/>
                </a:xfrm>
                <a:solidFill>
                  <a:srgbClr val="AC001C"/>
                </a:solidFill>
              </p:grpSpPr>
              <p:sp>
                <p:nvSpPr>
                  <p:cNvPr id="1734" name="任意多边形: 形状 1733"/>
                  <p:cNvSpPr/>
                  <p:nvPr/>
                </p:nvSpPr>
                <p:spPr>
                  <a:xfrm>
                    <a:off x="6154197" y="3645693"/>
                    <a:ext cx="56769" cy="56769"/>
                  </a:xfrm>
                  <a:custGeom>
                    <a:avLst/>
                    <a:gdLst>
                      <a:gd name="connsiteX0" fmla="*/ 56769 w 56769"/>
                      <a:gd name="connsiteY0" fmla="*/ 28384 h 56769"/>
                      <a:gd name="connsiteX1" fmla="*/ 28384 w 56769"/>
                      <a:gd name="connsiteY1" fmla="*/ 56769 h 56769"/>
                      <a:gd name="connsiteX2" fmla="*/ 0 w 56769"/>
                      <a:gd name="connsiteY2" fmla="*/ 28384 h 56769"/>
                      <a:gd name="connsiteX3" fmla="*/ 28384 w 56769"/>
                      <a:gd name="connsiteY3" fmla="*/ 0 h 56769"/>
                      <a:gd name="connsiteX4" fmla="*/ 56769 w 56769"/>
                      <a:gd name="connsiteY4" fmla="*/ 28384 h 56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769" h="56769">
                        <a:moveTo>
                          <a:pt x="56769" y="28384"/>
                        </a:moveTo>
                        <a:cubicBezTo>
                          <a:pt x="56769" y="44101"/>
                          <a:pt x="44101" y="56769"/>
                          <a:pt x="28384" y="56769"/>
                        </a:cubicBezTo>
                        <a:cubicBezTo>
                          <a:pt x="12668" y="56769"/>
                          <a:pt x="0" y="44101"/>
                          <a:pt x="0" y="28384"/>
                        </a:cubicBezTo>
                        <a:cubicBezTo>
                          <a:pt x="0" y="12668"/>
                          <a:pt x="12668" y="0"/>
                          <a:pt x="28384" y="0"/>
                        </a:cubicBezTo>
                        <a:cubicBezTo>
                          <a:pt x="44005" y="0"/>
                          <a:pt x="56769" y="12668"/>
                          <a:pt x="56769" y="28384"/>
                        </a:cubicBezTo>
                        <a:close/>
                      </a:path>
                    </a:pathLst>
                  </a:custGeom>
                  <a:solidFill>
                    <a:srgbClr val="AC001C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35" name="任意多边形: 形状 1734"/>
                  <p:cNvSpPr/>
                  <p:nvPr/>
                </p:nvSpPr>
                <p:spPr>
                  <a:xfrm>
                    <a:off x="6166389" y="3657980"/>
                    <a:ext cx="32194" cy="32194"/>
                  </a:xfrm>
                  <a:custGeom>
                    <a:avLst/>
                    <a:gdLst>
                      <a:gd name="connsiteX0" fmla="*/ 32195 w 32194"/>
                      <a:gd name="connsiteY0" fmla="*/ 16097 h 32194"/>
                      <a:gd name="connsiteX1" fmla="*/ 16097 w 32194"/>
                      <a:gd name="connsiteY1" fmla="*/ 32195 h 32194"/>
                      <a:gd name="connsiteX2" fmla="*/ 0 w 32194"/>
                      <a:gd name="connsiteY2" fmla="*/ 16097 h 32194"/>
                      <a:gd name="connsiteX3" fmla="*/ 16097 w 32194"/>
                      <a:gd name="connsiteY3" fmla="*/ 0 h 32194"/>
                      <a:gd name="connsiteX4" fmla="*/ 32195 w 32194"/>
                      <a:gd name="connsiteY4" fmla="*/ 16097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94" h="32194">
                        <a:moveTo>
                          <a:pt x="32195" y="16097"/>
                        </a:moveTo>
                        <a:cubicBezTo>
                          <a:pt x="32195" y="24956"/>
                          <a:pt x="25051" y="32195"/>
                          <a:pt x="16097" y="32195"/>
                        </a:cubicBezTo>
                        <a:cubicBezTo>
                          <a:pt x="7239" y="32195"/>
                          <a:pt x="0" y="25051"/>
                          <a:pt x="0" y="16097"/>
                        </a:cubicBezTo>
                        <a:cubicBezTo>
                          <a:pt x="0" y="7239"/>
                          <a:pt x="7144" y="0"/>
                          <a:pt x="16097" y="0"/>
                        </a:cubicBezTo>
                        <a:cubicBezTo>
                          <a:pt x="25051" y="0"/>
                          <a:pt x="32195" y="7239"/>
                          <a:pt x="32195" y="16097"/>
                        </a:cubicBezTo>
                        <a:close/>
                      </a:path>
                    </a:pathLst>
                  </a:custGeom>
                  <a:solidFill>
                    <a:srgbClr val="AC001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731" name="图形 3"/>
                <p:cNvGrpSpPr/>
                <p:nvPr/>
              </p:nvGrpSpPr>
              <p:grpSpPr>
                <a:xfrm>
                  <a:off x="1979992" y="3296865"/>
                  <a:ext cx="4358830" cy="837351"/>
                  <a:chOff x="4644389" y="3379597"/>
                  <a:chExt cx="1536382" cy="295146"/>
                </a:xfrm>
              </p:grpSpPr>
              <p:sp>
                <p:nvSpPr>
                  <p:cNvPr id="1732" name="任意多边形: 形状 1731"/>
                  <p:cNvSpPr/>
                  <p:nvPr/>
                </p:nvSpPr>
                <p:spPr>
                  <a:xfrm>
                    <a:off x="4665154" y="3379597"/>
                    <a:ext cx="1515617" cy="295146"/>
                  </a:xfrm>
                  <a:custGeom>
                    <a:avLst/>
                    <a:gdLst>
                      <a:gd name="connsiteX0" fmla="*/ 1515618 w 1515617"/>
                      <a:gd name="connsiteY0" fmla="*/ 295147 h 295146"/>
                      <a:gd name="connsiteX1" fmla="*/ 0 w 1515617"/>
                      <a:gd name="connsiteY1" fmla="*/ 28066 h 295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15617" h="295146">
                        <a:moveTo>
                          <a:pt x="1515618" y="295147"/>
                        </a:moveTo>
                        <a:cubicBezTo>
                          <a:pt x="1515618" y="295147"/>
                          <a:pt x="874109" y="-108046"/>
                          <a:pt x="0" y="28066"/>
                        </a:cubicBezTo>
                      </a:path>
                    </a:pathLst>
                  </a:custGeom>
                  <a:noFill/>
                  <a:ln w="12700" cap="flat">
                    <a:solidFill>
                      <a:srgbClr val="AC001C"/>
                    </a:solidFill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33" name="任意多边形: 形状 1732"/>
                  <p:cNvSpPr/>
                  <p:nvPr/>
                </p:nvSpPr>
                <p:spPr>
                  <a:xfrm>
                    <a:off x="4644389" y="3393566"/>
                    <a:ext cx="32480" cy="25812"/>
                  </a:xfrm>
                  <a:custGeom>
                    <a:avLst/>
                    <a:gdLst>
                      <a:gd name="connsiteX0" fmla="*/ 28670 w 32480"/>
                      <a:gd name="connsiteY0" fmla="*/ 0 h 25812"/>
                      <a:gd name="connsiteX1" fmla="*/ 25051 w 32480"/>
                      <a:gd name="connsiteY1" fmla="*/ 13716 h 25812"/>
                      <a:gd name="connsiteX2" fmla="*/ 32480 w 32480"/>
                      <a:gd name="connsiteY2" fmla="*/ 25813 h 25812"/>
                      <a:gd name="connsiteX3" fmla="*/ 0 w 32480"/>
                      <a:gd name="connsiteY3" fmla="*/ 17431 h 25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80" h="25812">
                        <a:moveTo>
                          <a:pt x="28670" y="0"/>
                        </a:moveTo>
                        <a:lnTo>
                          <a:pt x="25051" y="13716"/>
                        </a:lnTo>
                        <a:lnTo>
                          <a:pt x="32480" y="25813"/>
                        </a:lnTo>
                        <a:lnTo>
                          <a:pt x="0" y="17431"/>
                        </a:lnTo>
                        <a:close/>
                      </a:path>
                    </a:pathLst>
                  </a:custGeom>
                  <a:solidFill>
                    <a:srgbClr val="AC001C"/>
                  </a:solidFill>
                  <a:ln w="12700" cap="flat">
                    <a:noFill/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16" name="组合 1715"/>
              <p:cNvGrpSpPr/>
              <p:nvPr/>
            </p:nvGrpSpPr>
            <p:grpSpPr>
              <a:xfrm>
                <a:off x="1979992" y="1568913"/>
                <a:ext cx="3792970" cy="1957553"/>
                <a:chOff x="1979992" y="1568913"/>
                <a:chExt cx="3792970" cy="1957553"/>
              </a:xfrm>
            </p:grpSpPr>
            <p:grpSp>
              <p:nvGrpSpPr>
                <p:cNvPr id="1720" name="图形 3"/>
                <p:cNvGrpSpPr/>
                <p:nvPr/>
              </p:nvGrpSpPr>
              <p:grpSpPr>
                <a:xfrm>
                  <a:off x="5611904" y="3365411"/>
                  <a:ext cx="161058" cy="161055"/>
                  <a:chOff x="5924550" y="3403758"/>
                  <a:chExt cx="56769" cy="56768"/>
                </a:xfrm>
              </p:grpSpPr>
              <p:grpSp>
                <p:nvGrpSpPr>
                  <p:cNvPr id="1724" name="图形 3"/>
                  <p:cNvGrpSpPr/>
                  <p:nvPr/>
                </p:nvGrpSpPr>
                <p:grpSpPr>
                  <a:xfrm>
                    <a:off x="5924550" y="3403758"/>
                    <a:ext cx="56769" cy="56768"/>
                    <a:chOff x="5924550" y="3403758"/>
                    <a:chExt cx="56769" cy="56768"/>
                  </a:xfrm>
                </p:grpSpPr>
                <p:sp>
                  <p:nvSpPr>
                    <p:cNvPr id="1728" name="任意多边形: 形状 1727"/>
                    <p:cNvSpPr/>
                    <p:nvPr/>
                  </p:nvSpPr>
                  <p:spPr>
                    <a:xfrm>
                      <a:off x="5924550" y="3403758"/>
                      <a:ext cx="56769" cy="28384"/>
                    </a:xfrm>
                    <a:custGeom>
                      <a:avLst/>
                      <a:gdLst>
                        <a:gd name="connsiteX0" fmla="*/ 28384 w 56769"/>
                        <a:gd name="connsiteY0" fmla="*/ 0 h 28384"/>
                        <a:gd name="connsiteX1" fmla="*/ 0 w 56769"/>
                        <a:gd name="connsiteY1" fmla="*/ 28385 h 28384"/>
                        <a:gd name="connsiteX2" fmla="*/ 56769 w 56769"/>
                        <a:gd name="connsiteY2" fmla="*/ 28385 h 28384"/>
                        <a:gd name="connsiteX3" fmla="*/ 28384 w 56769"/>
                        <a:gd name="connsiteY3" fmla="*/ 0 h 28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6769" h="28384">
                          <a:moveTo>
                            <a:pt x="28384" y="0"/>
                          </a:moveTo>
                          <a:cubicBezTo>
                            <a:pt x="12668" y="0"/>
                            <a:pt x="0" y="12668"/>
                            <a:pt x="0" y="28385"/>
                          </a:cubicBezTo>
                          <a:lnTo>
                            <a:pt x="56769" y="28385"/>
                          </a:lnTo>
                          <a:cubicBezTo>
                            <a:pt x="56769" y="12764"/>
                            <a:pt x="44005" y="0"/>
                            <a:pt x="28384" y="0"/>
                          </a:cubicBezTo>
                          <a:close/>
                        </a:path>
                      </a:pathLst>
                    </a:custGeom>
                    <a:solidFill>
                      <a:srgbClr val="AC001C">
                        <a:alpha val="5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9" name="任意多边形: 形状 1728"/>
                    <p:cNvSpPr/>
                    <p:nvPr/>
                  </p:nvSpPr>
                  <p:spPr>
                    <a:xfrm>
                      <a:off x="5924550" y="3432142"/>
                      <a:ext cx="56769" cy="28384"/>
                    </a:xfrm>
                    <a:custGeom>
                      <a:avLst/>
                      <a:gdLst>
                        <a:gd name="connsiteX0" fmla="*/ 28384 w 56769"/>
                        <a:gd name="connsiteY0" fmla="*/ 28384 h 28384"/>
                        <a:gd name="connsiteX1" fmla="*/ 56769 w 56769"/>
                        <a:gd name="connsiteY1" fmla="*/ 0 h 28384"/>
                        <a:gd name="connsiteX2" fmla="*/ 0 w 56769"/>
                        <a:gd name="connsiteY2" fmla="*/ 0 h 28384"/>
                        <a:gd name="connsiteX3" fmla="*/ 28384 w 56769"/>
                        <a:gd name="connsiteY3" fmla="*/ 28384 h 28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6769" h="28384">
                          <a:moveTo>
                            <a:pt x="28384" y="28384"/>
                          </a:moveTo>
                          <a:cubicBezTo>
                            <a:pt x="44101" y="28384"/>
                            <a:pt x="56769" y="15716"/>
                            <a:pt x="56769" y="0"/>
                          </a:cubicBezTo>
                          <a:lnTo>
                            <a:pt x="0" y="0"/>
                          </a:lnTo>
                          <a:cubicBezTo>
                            <a:pt x="0" y="15716"/>
                            <a:pt x="12668" y="28384"/>
                            <a:pt x="28384" y="28384"/>
                          </a:cubicBezTo>
                          <a:close/>
                        </a:path>
                      </a:pathLst>
                    </a:custGeom>
                    <a:solidFill>
                      <a:srgbClr val="2CA6E0">
                        <a:alpha val="5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25" name="图形 3"/>
                  <p:cNvGrpSpPr/>
                  <p:nvPr/>
                </p:nvGrpSpPr>
                <p:grpSpPr>
                  <a:xfrm>
                    <a:off x="5936837" y="3416140"/>
                    <a:ext cx="32194" cy="32099"/>
                    <a:chOff x="5936837" y="3416140"/>
                    <a:chExt cx="32194" cy="32099"/>
                  </a:xfrm>
                </p:grpSpPr>
                <p:sp>
                  <p:nvSpPr>
                    <p:cNvPr id="1726" name="任意多边形: 形状 1725"/>
                    <p:cNvSpPr/>
                    <p:nvPr/>
                  </p:nvSpPr>
                  <p:spPr>
                    <a:xfrm>
                      <a:off x="5936931" y="3432142"/>
                      <a:ext cx="32100" cy="16097"/>
                    </a:xfrm>
                    <a:custGeom>
                      <a:avLst/>
                      <a:gdLst>
                        <a:gd name="connsiteX0" fmla="*/ 16003 w 32100"/>
                        <a:gd name="connsiteY0" fmla="*/ 16097 h 16097"/>
                        <a:gd name="connsiteX1" fmla="*/ 32100 w 32100"/>
                        <a:gd name="connsiteY1" fmla="*/ 0 h 16097"/>
                        <a:gd name="connsiteX2" fmla="*/ 1 w 32100"/>
                        <a:gd name="connsiteY2" fmla="*/ 0 h 16097"/>
                        <a:gd name="connsiteX3" fmla="*/ 16003 w 32100"/>
                        <a:gd name="connsiteY3" fmla="*/ 16097 h 16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2100" h="16097">
                          <a:moveTo>
                            <a:pt x="16003" y="16097"/>
                          </a:moveTo>
                          <a:cubicBezTo>
                            <a:pt x="24861" y="16097"/>
                            <a:pt x="32100" y="8954"/>
                            <a:pt x="32100" y="0"/>
                          </a:cubicBezTo>
                          <a:lnTo>
                            <a:pt x="1" y="0"/>
                          </a:lnTo>
                          <a:cubicBezTo>
                            <a:pt x="-94" y="8858"/>
                            <a:pt x="7145" y="16097"/>
                            <a:pt x="16003" y="16097"/>
                          </a:cubicBezTo>
                          <a:close/>
                        </a:path>
                      </a:pathLst>
                    </a:custGeom>
                    <a:solidFill>
                      <a:srgbClr val="2CA6E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7" name="任意多边形: 形状 1726"/>
                    <p:cNvSpPr/>
                    <p:nvPr/>
                  </p:nvSpPr>
                  <p:spPr>
                    <a:xfrm>
                      <a:off x="5936837" y="3416140"/>
                      <a:ext cx="32099" cy="16097"/>
                    </a:xfrm>
                    <a:custGeom>
                      <a:avLst/>
                      <a:gdLst>
                        <a:gd name="connsiteX0" fmla="*/ 16097 w 32099"/>
                        <a:gd name="connsiteY0" fmla="*/ 0 h 16097"/>
                        <a:gd name="connsiteX1" fmla="*/ 0 w 32099"/>
                        <a:gd name="connsiteY1" fmla="*/ 16097 h 16097"/>
                        <a:gd name="connsiteX2" fmla="*/ 32099 w 32099"/>
                        <a:gd name="connsiteY2" fmla="*/ 16097 h 16097"/>
                        <a:gd name="connsiteX3" fmla="*/ 16097 w 32099"/>
                        <a:gd name="connsiteY3" fmla="*/ 0 h 16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2099" h="16097">
                          <a:moveTo>
                            <a:pt x="16097" y="0"/>
                          </a:moveTo>
                          <a:cubicBezTo>
                            <a:pt x="7239" y="0"/>
                            <a:pt x="0" y="7144"/>
                            <a:pt x="0" y="16097"/>
                          </a:cubicBezTo>
                          <a:lnTo>
                            <a:pt x="32099" y="16097"/>
                          </a:lnTo>
                          <a:cubicBezTo>
                            <a:pt x="32099" y="7144"/>
                            <a:pt x="24956" y="0"/>
                            <a:pt x="16097" y="0"/>
                          </a:cubicBezTo>
                          <a:close/>
                        </a:path>
                      </a:pathLst>
                    </a:custGeom>
                    <a:solidFill>
                      <a:srgbClr val="AC001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721" name="图形 3"/>
                <p:cNvGrpSpPr/>
                <p:nvPr/>
              </p:nvGrpSpPr>
              <p:grpSpPr>
                <a:xfrm>
                  <a:off x="1979992" y="1568913"/>
                  <a:ext cx="3716221" cy="1860812"/>
                  <a:chOff x="4644389" y="2770536"/>
                  <a:chExt cx="1309878" cy="655891"/>
                </a:xfrm>
              </p:grpSpPr>
              <p:sp>
                <p:nvSpPr>
                  <p:cNvPr id="1722" name="任意多边形: 形状 1721"/>
                  <p:cNvSpPr/>
                  <p:nvPr/>
                </p:nvSpPr>
                <p:spPr>
                  <a:xfrm>
                    <a:off x="4665440" y="2782612"/>
                    <a:ext cx="1288827" cy="643815"/>
                  </a:xfrm>
                  <a:custGeom>
                    <a:avLst/>
                    <a:gdLst>
                      <a:gd name="connsiteX0" fmla="*/ 1288828 w 1288827"/>
                      <a:gd name="connsiteY0" fmla="*/ 643815 h 643815"/>
                      <a:gd name="connsiteX1" fmla="*/ 0 w 1288827"/>
                      <a:gd name="connsiteY1" fmla="*/ 687 h 6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88827" h="643815">
                        <a:moveTo>
                          <a:pt x="1288828" y="643815"/>
                        </a:moveTo>
                        <a:cubicBezTo>
                          <a:pt x="1288828" y="643815"/>
                          <a:pt x="821627" y="-24364"/>
                          <a:pt x="0" y="687"/>
                        </a:cubicBezTo>
                      </a:path>
                    </a:pathLst>
                  </a:custGeom>
                  <a:noFill/>
                  <a:ln w="12700" cap="flat">
                    <a:solidFill>
                      <a:srgbClr val="AC001C"/>
                    </a:solidFill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1723" name="任意多边形: 形状 1722"/>
                  <p:cNvSpPr/>
                  <p:nvPr/>
                </p:nvSpPr>
                <p:spPr>
                  <a:xfrm>
                    <a:off x="4644389" y="2770536"/>
                    <a:ext cx="31146" cy="26098"/>
                  </a:xfrm>
                  <a:custGeom>
                    <a:avLst/>
                    <a:gdLst>
                      <a:gd name="connsiteX0" fmla="*/ 30671 w 31146"/>
                      <a:gd name="connsiteY0" fmla="*/ 0 h 26098"/>
                      <a:gd name="connsiteX1" fmla="*/ 25337 w 31146"/>
                      <a:gd name="connsiteY1" fmla="*/ 13145 h 26098"/>
                      <a:gd name="connsiteX2" fmla="*/ 31147 w 31146"/>
                      <a:gd name="connsiteY2" fmla="*/ 26099 h 26098"/>
                      <a:gd name="connsiteX3" fmla="*/ 0 w 31146"/>
                      <a:gd name="connsiteY3" fmla="*/ 13621 h 26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146" h="26098">
                        <a:moveTo>
                          <a:pt x="30671" y="0"/>
                        </a:moveTo>
                        <a:lnTo>
                          <a:pt x="25337" y="13145"/>
                        </a:lnTo>
                        <a:lnTo>
                          <a:pt x="31147" y="26099"/>
                        </a:lnTo>
                        <a:lnTo>
                          <a:pt x="0" y="13621"/>
                        </a:lnTo>
                        <a:close/>
                      </a:path>
                    </a:pathLst>
                  </a:custGeom>
                  <a:solidFill>
                    <a:srgbClr val="AC001C"/>
                  </a:solidFill>
                  <a:ln w="12700" cap="flat">
                    <a:noFill/>
                    <a:prstDash val="dash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717" name="图形 4350"/>
              <p:cNvGrpSpPr/>
              <p:nvPr/>
            </p:nvGrpSpPr>
            <p:grpSpPr>
              <a:xfrm>
                <a:off x="2016417" y="2441792"/>
                <a:ext cx="3686165" cy="1060925"/>
                <a:chOff x="4644389" y="3061905"/>
                <a:chExt cx="1309877" cy="376999"/>
              </a:xfrm>
            </p:grpSpPr>
            <p:sp>
              <p:nvSpPr>
                <p:cNvPr id="1718" name="任意多边形: 形状 1717"/>
                <p:cNvSpPr/>
                <p:nvPr/>
              </p:nvSpPr>
              <p:spPr>
                <a:xfrm>
                  <a:off x="4665440" y="3073363"/>
                  <a:ext cx="1288827" cy="365542"/>
                </a:xfrm>
                <a:custGeom>
                  <a:avLst/>
                  <a:gdLst>
                    <a:gd name="connsiteX0" fmla="*/ 1288828 w 1288827"/>
                    <a:gd name="connsiteY0" fmla="*/ 365542 h 365542"/>
                    <a:gd name="connsiteX1" fmla="*/ 0 w 1288827"/>
                    <a:gd name="connsiteY1" fmla="*/ 1592 h 36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88827" h="365542">
                      <a:moveTo>
                        <a:pt x="1288828" y="365542"/>
                      </a:moveTo>
                      <a:cubicBezTo>
                        <a:pt x="1288828" y="365542"/>
                        <a:pt x="821627" y="-28031"/>
                        <a:pt x="0" y="1592"/>
                      </a:cubicBezTo>
                    </a:path>
                  </a:pathLst>
                </a:custGeom>
                <a:noFill/>
                <a:ln w="12700" cap="flat">
                  <a:solidFill>
                    <a:srgbClr val="2CA6E0"/>
                  </a:solidFill>
                  <a:prstDash val="dash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19" name="任意多边形: 形状 1718"/>
                <p:cNvSpPr/>
                <p:nvPr/>
              </p:nvSpPr>
              <p:spPr>
                <a:xfrm>
                  <a:off x="4644389" y="3061905"/>
                  <a:ext cx="31241" cy="26098"/>
                </a:xfrm>
                <a:custGeom>
                  <a:avLst/>
                  <a:gdLst>
                    <a:gd name="connsiteX0" fmla="*/ 30480 w 31241"/>
                    <a:gd name="connsiteY0" fmla="*/ 0 h 26098"/>
                    <a:gd name="connsiteX1" fmla="*/ 25337 w 31241"/>
                    <a:gd name="connsiteY1" fmla="*/ 13144 h 26098"/>
                    <a:gd name="connsiteX2" fmla="*/ 31242 w 31241"/>
                    <a:gd name="connsiteY2" fmla="*/ 26098 h 26098"/>
                    <a:gd name="connsiteX3" fmla="*/ 0 w 31241"/>
                    <a:gd name="connsiteY3" fmla="*/ 13906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41" h="26098">
                      <a:moveTo>
                        <a:pt x="30480" y="0"/>
                      </a:moveTo>
                      <a:lnTo>
                        <a:pt x="25337" y="13144"/>
                      </a:lnTo>
                      <a:lnTo>
                        <a:pt x="31242" y="26098"/>
                      </a:lnTo>
                      <a:lnTo>
                        <a:pt x="0" y="13906"/>
                      </a:lnTo>
                      <a:close/>
                    </a:path>
                  </a:pathLst>
                </a:custGeom>
                <a:solidFill>
                  <a:srgbClr val="2CA6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699" name="组合 1698"/>
            <p:cNvGrpSpPr/>
            <p:nvPr/>
          </p:nvGrpSpPr>
          <p:grpSpPr>
            <a:xfrm>
              <a:off x="6796868" y="1886975"/>
              <a:ext cx="717192" cy="1031472"/>
              <a:chOff x="6796868" y="1886975"/>
              <a:chExt cx="717192" cy="1031472"/>
            </a:xfrm>
          </p:grpSpPr>
          <p:grpSp>
            <p:nvGrpSpPr>
              <p:cNvPr id="1700" name="图形 3"/>
              <p:cNvGrpSpPr/>
              <p:nvPr/>
            </p:nvGrpSpPr>
            <p:grpSpPr>
              <a:xfrm>
                <a:off x="7353002" y="2757389"/>
                <a:ext cx="161058" cy="161058"/>
                <a:chOff x="6538245" y="3189445"/>
                <a:chExt cx="56769" cy="56769"/>
              </a:xfrm>
              <a:solidFill>
                <a:srgbClr val="2CA6E0"/>
              </a:solidFill>
            </p:grpSpPr>
            <p:sp>
              <p:nvSpPr>
                <p:cNvPr id="1704" name="任意多边形: 形状 1703"/>
                <p:cNvSpPr/>
                <p:nvPr/>
              </p:nvSpPr>
              <p:spPr>
                <a:xfrm>
                  <a:off x="6538245" y="3189445"/>
                  <a:ext cx="56769" cy="56769"/>
                </a:xfrm>
                <a:custGeom>
                  <a:avLst/>
                  <a:gdLst>
                    <a:gd name="connsiteX0" fmla="*/ 56769 w 56769"/>
                    <a:gd name="connsiteY0" fmla="*/ 28385 h 56769"/>
                    <a:gd name="connsiteX1" fmla="*/ 28385 w 56769"/>
                    <a:gd name="connsiteY1" fmla="*/ 56769 h 56769"/>
                    <a:gd name="connsiteX2" fmla="*/ 0 w 56769"/>
                    <a:gd name="connsiteY2" fmla="*/ 28385 h 56769"/>
                    <a:gd name="connsiteX3" fmla="*/ 28385 w 56769"/>
                    <a:gd name="connsiteY3" fmla="*/ 0 h 56769"/>
                    <a:gd name="connsiteX4" fmla="*/ 56769 w 56769"/>
                    <a:gd name="connsiteY4" fmla="*/ 28385 h 56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769" h="56769">
                      <a:moveTo>
                        <a:pt x="56769" y="28385"/>
                      </a:moveTo>
                      <a:cubicBezTo>
                        <a:pt x="56769" y="44061"/>
                        <a:pt x="44061" y="56769"/>
                        <a:pt x="28385" y="56769"/>
                      </a:cubicBezTo>
                      <a:cubicBezTo>
                        <a:pt x="12708" y="56769"/>
                        <a:pt x="0" y="44061"/>
                        <a:pt x="0" y="28385"/>
                      </a:cubicBezTo>
                      <a:cubicBezTo>
                        <a:pt x="0" y="12708"/>
                        <a:pt x="12708" y="0"/>
                        <a:pt x="28385" y="0"/>
                      </a:cubicBezTo>
                      <a:cubicBezTo>
                        <a:pt x="44061" y="0"/>
                        <a:pt x="56769" y="12708"/>
                        <a:pt x="56769" y="28385"/>
                      </a:cubicBezTo>
                      <a:close/>
                    </a:path>
                  </a:pathLst>
                </a:custGeom>
                <a:solidFill>
                  <a:srgbClr val="2CA6E0">
                    <a:alpha val="5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05" name="任意多边形: 形状 1704"/>
                <p:cNvSpPr/>
                <p:nvPr/>
              </p:nvSpPr>
              <p:spPr>
                <a:xfrm>
                  <a:off x="6550533" y="3201732"/>
                  <a:ext cx="32194" cy="32194"/>
                </a:xfrm>
                <a:custGeom>
                  <a:avLst/>
                  <a:gdLst>
                    <a:gd name="connsiteX0" fmla="*/ 32195 w 32194"/>
                    <a:gd name="connsiteY0" fmla="*/ 16097 h 32194"/>
                    <a:gd name="connsiteX1" fmla="*/ 16097 w 32194"/>
                    <a:gd name="connsiteY1" fmla="*/ 32194 h 32194"/>
                    <a:gd name="connsiteX2" fmla="*/ 0 w 32194"/>
                    <a:gd name="connsiteY2" fmla="*/ 16097 h 32194"/>
                    <a:gd name="connsiteX3" fmla="*/ 16097 w 32194"/>
                    <a:gd name="connsiteY3" fmla="*/ 0 h 32194"/>
                    <a:gd name="connsiteX4" fmla="*/ 32195 w 32194"/>
                    <a:gd name="connsiteY4" fmla="*/ 16097 h 32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94" h="32194">
                      <a:moveTo>
                        <a:pt x="32195" y="16097"/>
                      </a:moveTo>
                      <a:cubicBezTo>
                        <a:pt x="32195" y="24956"/>
                        <a:pt x="25051" y="32194"/>
                        <a:pt x="16097" y="32194"/>
                      </a:cubicBezTo>
                      <a:cubicBezTo>
                        <a:pt x="7239" y="32194"/>
                        <a:pt x="0" y="25051"/>
                        <a:pt x="0" y="16097"/>
                      </a:cubicBezTo>
                      <a:cubicBezTo>
                        <a:pt x="0" y="7144"/>
                        <a:pt x="7144" y="0"/>
                        <a:pt x="16097" y="0"/>
                      </a:cubicBezTo>
                      <a:cubicBezTo>
                        <a:pt x="24955" y="0"/>
                        <a:pt x="32195" y="7239"/>
                        <a:pt x="32195" y="16097"/>
                      </a:cubicBezTo>
                      <a:close/>
                    </a:path>
                  </a:pathLst>
                </a:custGeom>
                <a:solidFill>
                  <a:srgbClr val="2CA6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1701" name="图形 3"/>
              <p:cNvGrpSpPr/>
              <p:nvPr/>
            </p:nvGrpSpPr>
            <p:grpSpPr>
              <a:xfrm>
                <a:off x="6796868" y="1886975"/>
                <a:ext cx="636662" cy="941756"/>
                <a:chOff x="6342221" y="2882645"/>
                <a:chExt cx="224408" cy="331946"/>
              </a:xfrm>
            </p:grpSpPr>
            <p:sp>
              <p:nvSpPr>
                <p:cNvPr id="1702" name="任意多边形: 形状 1701"/>
                <p:cNvSpPr/>
                <p:nvPr/>
              </p:nvSpPr>
              <p:spPr>
                <a:xfrm>
                  <a:off x="6361366" y="2891313"/>
                  <a:ext cx="205263" cy="323278"/>
                </a:xfrm>
                <a:custGeom>
                  <a:avLst/>
                  <a:gdLst>
                    <a:gd name="connsiteX0" fmla="*/ 205264 w 205263"/>
                    <a:gd name="connsiteY0" fmla="*/ 323278 h 323278"/>
                    <a:gd name="connsiteX1" fmla="*/ 0 w 205263"/>
                    <a:gd name="connsiteY1" fmla="*/ 0 h 32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5263" h="323278">
                      <a:moveTo>
                        <a:pt x="205264" y="323278"/>
                      </a:moveTo>
                      <a:cubicBezTo>
                        <a:pt x="205264" y="323278"/>
                        <a:pt x="199739" y="97536"/>
                        <a:pt x="0" y="0"/>
                      </a:cubicBezTo>
                    </a:path>
                  </a:pathLst>
                </a:custGeom>
                <a:noFill/>
                <a:ln w="12700" cap="flat">
                  <a:solidFill>
                    <a:srgbClr val="2CA6E0"/>
                  </a:solidFill>
                  <a:prstDash val="dash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03" name="任意多边形: 形状 1702"/>
                <p:cNvSpPr/>
                <p:nvPr/>
              </p:nvSpPr>
              <p:spPr>
                <a:xfrm>
                  <a:off x="6342221" y="2882645"/>
                  <a:ext cx="33623" cy="24860"/>
                </a:xfrm>
                <a:custGeom>
                  <a:avLst/>
                  <a:gdLst>
                    <a:gd name="connsiteX0" fmla="*/ 33623 w 33623"/>
                    <a:gd name="connsiteY0" fmla="*/ 1143 h 24860"/>
                    <a:gd name="connsiteX1" fmla="*/ 23050 w 33623"/>
                    <a:gd name="connsiteY1" fmla="*/ 10668 h 24860"/>
                    <a:gd name="connsiteX2" fmla="*/ 22669 w 33623"/>
                    <a:gd name="connsiteY2" fmla="*/ 24860 h 24860"/>
                    <a:gd name="connsiteX3" fmla="*/ 0 w 33623"/>
                    <a:gd name="connsiteY3" fmla="*/ 0 h 2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23" h="24860">
                      <a:moveTo>
                        <a:pt x="33623" y="1143"/>
                      </a:moveTo>
                      <a:lnTo>
                        <a:pt x="23050" y="10668"/>
                      </a:lnTo>
                      <a:lnTo>
                        <a:pt x="22669" y="248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CA6E0"/>
                </a:solidFill>
                <a:ln w="12700" cap="flat">
                  <a:noFill/>
                  <a:prstDash val="dash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2290" name="图形 3"/>
          <p:cNvGrpSpPr/>
          <p:nvPr/>
        </p:nvGrpSpPr>
        <p:grpSpPr>
          <a:xfrm>
            <a:off x="9805734" y="4811389"/>
            <a:ext cx="2143125" cy="830580"/>
            <a:chOff x="7426357" y="3929728"/>
            <a:chExt cx="722657" cy="280070"/>
          </a:xfrm>
        </p:grpSpPr>
        <p:grpSp>
          <p:nvGrpSpPr>
            <p:cNvPr id="2291" name="图形 3"/>
            <p:cNvGrpSpPr/>
            <p:nvPr/>
          </p:nvGrpSpPr>
          <p:grpSpPr>
            <a:xfrm>
              <a:off x="7426357" y="3929728"/>
              <a:ext cx="722657" cy="280070"/>
              <a:chOff x="7426357" y="3929728"/>
              <a:chExt cx="722657" cy="280070"/>
            </a:xfrm>
          </p:grpSpPr>
          <p:sp>
            <p:nvSpPr>
              <p:cNvPr id="2295" name="任意多边形: 形状 2294"/>
              <p:cNvSpPr/>
              <p:nvPr/>
            </p:nvSpPr>
            <p:spPr>
              <a:xfrm>
                <a:off x="7426357" y="3929728"/>
                <a:ext cx="328436" cy="276058"/>
              </a:xfrm>
              <a:custGeom>
                <a:avLst/>
                <a:gdLst>
                  <a:gd name="connsiteX0" fmla="*/ 171450 w 328436"/>
                  <a:gd name="connsiteY0" fmla="*/ 156781 h 276058"/>
                  <a:gd name="connsiteX1" fmla="*/ 174212 w 328436"/>
                  <a:gd name="connsiteY1" fmla="*/ 157829 h 276058"/>
                  <a:gd name="connsiteX2" fmla="*/ 176498 w 328436"/>
                  <a:gd name="connsiteY2" fmla="*/ 157353 h 276058"/>
                  <a:gd name="connsiteX3" fmla="*/ 177546 w 328436"/>
                  <a:gd name="connsiteY3" fmla="*/ 156400 h 276058"/>
                  <a:gd name="connsiteX4" fmla="*/ 177736 w 328436"/>
                  <a:gd name="connsiteY4" fmla="*/ 153257 h 276058"/>
                  <a:gd name="connsiteX5" fmla="*/ 175260 w 328436"/>
                  <a:gd name="connsiteY5" fmla="*/ 150400 h 276058"/>
                  <a:gd name="connsiteX6" fmla="*/ 171545 w 328436"/>
                  <a:gd name="connsiteY6" fmla="*/ 150876 h 276058"/>
                  <a:gd name="connsiteX7" fmla="*/ 170116 w 328436"/>
                  <a:gd name="connsiteY7" fmla="*/ 153734 h 276058"/>
                  <a:gd name="connsiteX8" fmla="*/ 171450 w 328436"/>
                  <a:gd name="connsiteY8" fmla="*/ 156781 h 276058"/>
                  <a:gd name="connsiteX9" fmla="*/ 140684 w 328436"/>
                  <a:gd name="connsiteY9" fmla="*/ 161925 h 276058"/>
                  <a:gd name="connsiteX10" fmla="*/ 142875 w 328436"/>
                  <a:gd name="connsiteY10" fmla="*/ 163163 h 276058"/>
                  <a:gd name="connsiteX11" fmla="*/ 150971 w 328436"/>
                  <a:gd name="connsiteY11" fmla="*/ 162687 h 276058"/>
                  <a:gd name="connsiteX12" fmla="*/ 152400 w 328436"/>
                  <a:gd name="connsiteY12" fmla="*/ 162020 h 276058"/>
                  <a:gd name="connsiteX13" fmla="*/ 154305 w 328436"/>
                  <a:gd name="connsiteY13" fmla="*/ 160115 h 276058"/>
                  <a:gd name="connsiteX14" fmla="*/ 157067 w 328436"/>
                  <a:gd name="connsiteY14" fmla="*/ 159829 h 276058"/>
                  <a:gd name="connsiteX15" fmla="*/ 158496 w 328436"/>
                  <a:gd name="connsiteY15" fmla="*/ 160687 h 276058"/>
                  <a:gd name="connsiteX16" fmla="*/ 161163 w 328436"/>
                  <a:gd name="connsiteY16" fmla="*/ 160496 h 276058"/>
                  <a:gd name="connsiteX17" fmla="*/ 162592 w 328436"/>
                  <a:gd name="connsiteY17" fmla="*/ 159258 h 276058"/>
                  <a:gd name="connsiteX18" fmla="*/ 154972 w 328436"/>
                  <a:gd name="connsiteY18" fmla="*/ 153162 h 276058"/>
                  <a:gd name="connsiteX19" fmla="*/ 153067 w 328436"/>
                  <a:gd name="connsiteY19" fmla="*/ 152686 h 276058"/>
                  <a:gd name="connsiteX20" fmla="*/ 140684 w 328436"/>
                  <a:gd name="connsiteY20" fmla="*/ 155543 h 276058"/>
                  <a:gd name="connsiteX21" fmla="*/ 139160 w 328436"/>
                  <a:gd name="connsiteY21" fmla="*/ 158686 h 276058"/>
                  <a:gd name="connsiteX22" fmla="*/ 140684 w 328436"/>
                  <a:gd name="connsiteY22" fmla="*/ 161925 h 276058"/>
                  <a:gd name="connsiteX23" fmla="*/ 184880 w 328436"/>
                  <a:gd name="connsiteY23" fmla="*/ 148971 h 276058"/>
                  <a:gd name="connsiteX24" fmla="*/ 187738 w 328436"/>
                  <a:gd name="connsiteY24" fmla="*/ 149638 h 276058"/>
                  <a:gd name="connsiteX25" fmla="*/ 188309 w 328436"/>
                  <a:gd name="connsiteY25" fmla="*/ 149352 h 276058"/>
                  <a:gd name="connsiteX26" fmla="*/ 189547 w 328436"/>
                  <a:gd name="connsiteY26" fmla="*/ 147542 h 276058"/>
                  <a:gd name="connsiteX27" fmla="*/ 189738 w 328436"/>
                  <a:gd name="connsiteY27" fmla="*/ 146018 h 276058"/>
                  <a:gd name="connsiteX28" fmla="*/ 186690 w 328436"/>
                  <a:gd name="connsiteY28" fmla="*/ 143637 h 276058"/>
                  <a:gd name="connsiteX29" fmla="*/ 185071 w 328436"/>
                  <a:gd name="connsiteY29" fmla="*/ 144304 h 276058"/>
                  <a:gd name="connsiteX30" fmla="*/ 184118 w 328436"/>
                  <a:gd name="connsiteY30" fmla="*/ 147733 h 276058"/>
                  <a:gd name="connsiteX31" fmla="*/ 184880 w 328436"/>
                  <a:gd name="connsiteY31" fmla="*/ 148971 h 276058"/>
                  <a:gd name="connsiteX32" fmla="*/ 191833 w 328436"/>
                  <a:gd name="connsiteY32" fmla="*/ 139351 h 276058"/>
                  <a:gd name="connsiteX33" fmla="*/ 195358 w 328436"/>
                  <a:gd name="connsiteY33" fmla="*/ 138684 h 276058"/>
                  <a:gd name="connsiteX34" fmla="*/ 196310 w 328436"/>
                  <a:gd name="connsiteY34" fmla="*/ 136684 h 276058"/>
                  <a:gd name="connsiteX35" fmla="*/ 195643 w 328436"/>
                  <a:gd name="connsiteY35" fmla="*/ 133921 h 276058"/>
                  <a:gd name="connsiteX36" fmla="*/ 193738 w 328436"/>
                  <a:gd name="connsiteY36" fmla="*/ 132493 h 276058"/>
                  <a:gd name="connsiteX37" fmla="*/ 191452 w 328436"/>
                  <a:gd name="connsiteY37" fmla="*/ 132207 h 276058"/>
                  <a:gd name="connsiteX38" fmla="*/ 189452 w 328436"/>
                  <a:gd name="connsiteY38" fmla="*/ 133064 h 276058"/>
                  <a:gd name="connsiteX39" fmla="*/ 188785 w 328436"/>
                  <a:gd name="connsiteY39" fmla="*/ 136779 h 276058"/>
                  <a:gd name="connsiteX40" fmla="*/ 191833 w 328436"/>
                  <a:gd name="connsiteY40" fmla="*/ 139351 h 276058"/>
                  <a:gd name="connsiteX41" fmla="*/ 327469 w 328436"/>
                  <a:gd name="connsiteY41" fmla="*/ 54197 h 276058"/>
                  <a:gd name="connsiteX42" fmla="*/ 319849 w 328436"/>
                  <a:gd name="connsiteY42" fmla="*/ 49244 h 276058"/>
                  <a:gd name="connsiteX43" fmla="*/ 319468 w 328436"/>
                  <a:gd name="connsiteY43" fmla="*/ 45720 h 276058"/>
                  <a:gd name="connsiteX44" fmla="*/ 327660 w 328436"/>
                  <a:gd name="connsiteY44" fmla="*/ 37528 h 276058"/>
                  <a:gd name="connsiteX45" fmla="*/ 328327 w 328436"/>
                  <a:gd name="connsiteY45" fmla="*/ 35909 h 276058"/>
                  <a:gd name="connsiteX46" fmla="*/ 328327 w 328436"/>
                  <a:gd name="connsiteY46" fmla="*/ 28289 h 276058"/>
                  <a:gd name="connsiteX47" fmla="*/ 328041 w 328436"/>
                  <a:gd name="connsiteY47" fmla="*/ 27241 h 276058"/>
                  <a:gd name="connsiteX48" fmla="*/ 326422 w 328436"/>
                  <a:gd name="connsiteY48" fmla="*/ 23908 h 276058"/>
                  <a:gd name="connsiteX49" fmla="*/ 326993 w 328436"/>
                  <a:gd name="connsiteY49" fmla="*/ 21145 h 276058"/>
                  <a:gd name="connsiteX50" fmla="*/ 327565 w 328436"/>
                  <a:gd name="connsiteY50" fmla="*/ 20669 h 276058"/>
                  <a:gd name="connsiteX51" fmla="*/ 327565 w 328436"/>
                  <a:gd name="connsiteY51" fmla="*/ 17240 h 276058"/>
                  <a:gd name="connsiteX52" fmla="*/ 318992 w 328436"/>
                  <a:gd name="connsiteY52" fmla="*/ 10192 h 276058"/>
                  <a:gd name="connsiteX53" fmla="*/ 318135 w 328436"/>
                  <a:gd name="connsiteY53" fmla="*/ 8477 h 276058"/>
                  <a:gd name="connsiteX54" fmla="*/ 318135 w 328436"/>
                  <a:gd name="connsiteY54" fmla="*/ 2286 h 276058"/>
                  <a:gd name="connsiteX55" fmla="*/ 315849 w 328436"/>
                  <a:gd name="connsiteY55" fmla="*/ 0 h 276058"/>
                  <a:gd name="connsiteX56" fmla="*/ 309563 w 328436"/>
                  <a:gd name="connsiteY56" fmla="*/ 0 h 276058"/>
                  <a:gd name="connsiteX57" fmla="*/ 307276 w 328436"/>
                  <a:gd name="connsiteY57" fmla="*/ 2286 h 276058"/>
                  <a:gd name="connsiteX58" fmla="*/ 307276 w 328436"/>
                  <a:gd name="connsiteY58" fmla="*/ 11335 h 276058"/>
                  <a:gd name="connsiteX59" fmla="*/ 306991 w 328436"/>
                  <a:gd name="connsiteY59" fmla="*/ 12382 h 276058"/>
                  <a:gd name="connsiteX60" fmla="*/ 291274 w 328436"/>
                  <a:gd name="connsiteY60" fmla="*/ 42767 h 276058"/>
                  <a:gd name="connsiteX61" fmla="*/ 289274 w 328436"/>
                  <a:gd name="connsiteY61" fmla="*/ 44005 h 276058"/>
                  <a:gd name="connsiteX62" fmla="*/ 283845 w 328436"/>
                  <a:gd name="connsiteY62" fmla="*/ 44005 h 276058"/>
                  <a:gd name="connsiteX63" fmla="*/ 281940 w 328436"/>
                  <a:gd name="connsiteY63" fmla="*/ 45053 h 276058"/>
                  <a:gd name="connsiteX64" fmla="*/ 274034 w 328436"/>
                  <a:gd name="connsiteY64" fmla="*/ 57912 h 276058"/>
                  <a:gd name="connsiteX65" fmla="*/ 270415 w 328436"/>
                  <a:gd name="connsiteY65" fmla="*/ 58198 h 276058"/>
                  <a:gd name="connsiteX66" fmla="*/ 269081 w 328436"/>
                  <a:gd name="connsiteY66" fmla="*/ 56674 h 276058"/>
                  <a:gd name="connsiteX67" fmla="*/ 265462 w 328436"/>
                  <a:gd name="connsiteY67" fmla="*/ 57055 h 276058"/>
                  <a:gd name="connsiteX68" fmla="*/ 245935 w 328436"/>
                  <a:gd name="connsiteY68" fmla="*/ 89821 h 276058"/>
                  <a:gd name="connsiteX69" fmla="*/ 245269 w 328436"/>
                  <a:gd name="connsiteY69" fmla="*/ 90488 h 276058"/>
                  <a:gd name="connsiteX70" fmla="*/ 208978 w 328436"/>
                  <a:gd name="connsiteY70" fmla="*/ 116586 h 276058"/>
                  <a:gd name="connsiteX71" fmla="*/ 208502 w 328436"/>
                  <a:gd name="connsiteY71" fmla="*/ 119729 h 276058"/>
                  <a:gd name="connsiteX72" fmla="*/ 209740 w 328436"/>
                  <a:gd name="connsiteY72" fmla="*/ 121444 h 276058"/>
                  <a:gd name="connsiteX73" fmla="*/ 209836 w 328436"/>
                  <a:gd name="connsiteY73" fmla="*/ 123920 h 276058"/>
                  <a:gd name="connsiteX74" fmla="*/ 199739 w 328436"/>
                  <a:gd name="connsiteY74" fmla="*/ 141065 h 276058"/>
                  <a:gd name="connsiteX75" fmla="*/ 199453 w 328436"/>
                  <a:gd name="connsiteY75" fmla="*/ 142208 h 276058"/>
                  <a:gd name="connsiteX76" fmla="*/ 199453 w 328436"/>
                  <a:gd name="connsiteY76" fmla="*/ 150019 h 276058"/>
                  <a:gd name="connsiteX77" fmla="*/ 198215 w 328436"/>
                  <a:gd name="connsiteY77" fmla="*/ 152019 h 276058"/>
                  <a:gd name="connsiteX78" fmla="*/ 159067 w 328436"/>
                  <a:gd name="connsiteY78" fmla="*/ 170783 h 276058"/>
                  <a:gd name="connsiteX79" fmla="*/ 158115 w 328436"/>
                  <a:gd name="connsiteY79" fmla="*/ 170974 h 276058"/>
                  <a:gd name="connsiteX80" fmla="*/ 135826 w 328436"/>
                  <a:gd name="connsiteY80" fmla="*/ 170974 h 276058"/>
                  <a:gd name="connsiteX81" fmla="*/ 134302 w 328436"/>
                  <a:gd name="connsiteY81" fmla="*/ 170402 h 276058"/>
                  <a:gd name="connsiteX82" fmla="*/ 127159 w 328436"/>
                  <a:gd name="connsiteY82" fmla="*/ 163830 h 276058"/>
                  <a:gd name="connsiteX83" fmla="*/ 125634 w 328436"/>
                  <a:gd name="connsiteY83" fmla="*/ 163259 h 276058"/>
                  <a:gd name="connsiteX84" fmla="*/ 82105 w 328436"/>
                  <a:gd name="connsiteY84" fmla="*/ 163259 h 276058"/>
                  <a:gd name="connsiteX85" fmla="*/ 81153 w 328436"/>
                  <a:gd name="connsiteY85" fmla="*/ 163068 h 276058"/>
                  <a:gd name="connsiteX86" fmla="*/ 74390 w 328436"/>
                  <a:gd name="connsiteY86" fmla="*/ 159829 h 276058"/>
                  <a:gd name="connsiteX87" fmla="*/ 72104 w 328436"/>
                  <a:gd name="connsiteY87" fmla="*/ 160020 h 276058"/>
                  <a:gd name="connsiteX88" fmla="*/ 44386 w 328436"/>
                  <a:gd name="connsiteY88" fmla="*/ 180403 h 276058"/>
                  <a:gd name="connsiteX89" fmla="*/ 43053 w 328436"/>
                  <a:gd name="connsiteY89" fmla="*/ 180880 h 276058"/>
                  <a:gd name="connsiteX90" fmla="*/ 26479 w 328436"/>
                  <a:gd name="connsiteY90" fmla="*/ 180880 h 276058"/>
                  <a:gd name="connsiteX91" fmla="*/ 24860 w 328436"/>
                  <a:gd name="connsiteY91" fmla="*/ 180213 h 276058"/>
                  <a:gd name="connsiteX92" fmla="*/ 16478 w 328436"/>
                  <a:gd name="connsiteY92" fmla="*/ 171831 h 276058"/>
                  <a:gd name="connsiteX93" fmla="*/ 15811 w 328436"/>
                  <a:gd name="connsiteY93" fmla="*/ 170116 h 276058"/>
                  <a:gd name="connsiteX94" fmla="*/ 16573 w 328436"/>
                  <a:gd name="connsiteY94" fmla="*/ 156972 h 276058"/>
                  <a:gd name="connsiteX95" fmla="*/ 14288 w 328436"/>
                  <a:gd name="connsiteY95" fmla="*/ 154591 h 276058"/>
                  <a:gd name="connsiteX96" fmla="*/ 8763 w 328436"/>
                  <a:gd name="connsiteY96" fmla="*/ 154591 h 276058"/>
                  <a:gd name="connsiteX97" fmla="*/ 6477 w 328436"/>
                  <a:gd name="connsiteY97" fmla="*/ 152305 h 276058"/>
                  <a:gd name="connsiteX98" fmla="*/ 6477 w 328436"/>
                  <a:gd name="connsiteY98" fmla="*/ 148685 h 276058"/>
                  <a:gd name="connsiteX99" fmla="*/ 4191 w 328436"/>
                  <a:gd name="connsiteY99" fmla="*/ 146399 h 276058"/>
                  <a:gd name="connsiteX100" fmla="*/ 2572 w 328436"/>
                  <a:gd name="connsiteY100" fmla="*/ 146399 h 276058"/>
                  <a:gd name="connsiteX101" fmla="*/ 286 w 328436"/>
                  <a:gd name="connsiteY101" fmla="*/ 148590 h 276058"/>
                  <a:gd name="connsiteX102" fmla="*/ 0 w 328436"/>
                  <a:gd name="connsiteY102" fmla="*/ 162496 h 276058"/>
                  <a:gd name="connsiteX103" fmla="*/ 476 w 328436"/>
                  <a:gd name="connsiteY103" fmla="*/ 163925 h 276058"/>
                  <a:gd name="connsiteX104" fmla="*/ 69723 w 328436"/>
                  <a:gd name="connsiteY104" fmla="*/ 252793 h 276058"/>
                  <a:gd name="connsiteX105" fmla="*/ 71247 w 328436"/>
                  <a:gd name="connsiteY105" fmla="*/ 253651 h 276058"/>
                  <a:gd name="connsiteX106" fmla="*/ 241078 w 328436"/>
                  <a:gd name="connsiteY106" fmla="*/ 276034 h 276058"/>
                  <a:gd name="connsiteX107" fmla="*/ 242792 w 328436"/>
                  <a:gd name="connsiteY107" fmla="*/ 275558 h 276058"/>
                  <a:gd name="connsiteX108" fmla="*/ 248031 w 328436"/>
                  <a:gd name="connsiteY108" fmla="*/ 271177 h 276058"/>
                  <a:gd name="connsiteX109" fmla="*/ 248793 w 328436"/>
                  <a:gd name="connsiteY109" fmla="*/ 269462 h 276058"/>
                  <a:gd name="connsiteX110" fmla="*/ 248793 w 328436"/>
                  <a:gd name="connsiteY110" fmla="*/ 238982 h 276058"/>
                  <a:gd name="connsiteX111" fmla="*/ 249459 w 328436"/>
                  <a:gd name="connsiteY111" fmla="*/ 237363 h 276058"/>
                  <a:gd name="connsiteX112" fmla="*/ 259842 w 328436"/>
                  <a:gd name="connsiteY112" fmla="*/ 226981 h 276058"/>
                  <a:gd name="connsiteX113" fmla="*/ 260413 w 328436"/>
                  <a:gd name="connsiteY113" fmla="*/ 225838 h 276058"/>
                  <a:gd name="connsiteX114" fmla="*/ 270224 w 328436"/>
                  <a:gd name="connsiteY114" fmla="*/ 182499 h 276058"/>
                  <a:gd name="connsiteX115" fmla="*/ 269843 w 328436"/>
                  <a:gd name="connsiteY115" fmla="*/ 180689 h 276058"/>
                  <a:gd name="connsiteX116" fmla="*/ 265366 w 328436"/>
                  <a:gd name="connsiteY116" fmla="*/ 174498 h 276058"/>
                  <a:gd name="connsiteX117" fmla="*/ 266700 w 328436"/>
                  <a:gd name="connsiteY117" fmla="*/ 170974 h 276058"/>
                  <a:gd name="connsiteX118" fmla="*/ 281464 w 328436"/>
                  <a:gd name="connsiteY118" fmla="*/ 167640 h 276058"/>
                  <a:gd name="connsiteX119" fmla="*/ 283559 w 328436"/>
                  <a:gd name="connsiteY119" fmla="*/ 168211 h 276058"/>
                  <a:gd name="connsiteX120" fmla="*/ 286512 w 328436"/>
                  <a:gd name="connsiteY120" fmla="*/ 171164 h 276058"/>
                  <a:gd name="connsiteX121" fmla="*/ 288703 w 328436"/>
                  <a:gd name="connsiteY121" fmla="*/ 171736 h 276058"/>
                  <a:gd name="connsiteX122" fmla="*/ 300038 w 328436"/>
                  <a:gd name="connsiteY122" fmla="*/ 168497 h 276058"/>
                  <a:gd name="connsiteX123" fmla="*/ 301657 w 328436"/>
                  <a:gd name="connsiteY123" fmla="*/ 166306 h 276058"/>
                  <a:gd name="connsiteX124" fmla="*/ 301657 w 328436"/>
                  <a:gd name="connsiteY124" fmla="*/ 158782 h 276058"/>
                  <a:gd name="connsiteX125" fmla="*/ 299371 w 328436"/>
                  <a:gd name="connsiteY125" fmla="*/ 156496 h 276058"/>
                  <a:gd name="connsiteX126" fmla="*/ 292322 w 328436"/>
                  <a:gd name="connsiteY126" fmla="*/ 156496 h 276058"/>
                  <a:gd name="connsiteX127" fmla="*/ 290513 w 328436"/>
                  <a:gd name="connsiteY127" fmla="*/ 155543 h 276058"/>
                  <a:gd name="connsiteX128" fmla="*/ 285845 w 328436"/>
                  <a:gd name="connsiteY128" fmla="*/ 148971 h 276058"/>
                  <a:gd name="connsiteX129" fmla="*/ 285464 w 328436"/>
                  <a:gd name="connsiteY129" fmla="*/ 147638 h 276058"/>
                  <a:gd name="connsiteX130" fmla="*/ 285464 w 328436"/>
                  <a:gd name="connsiteY130" fmla="*/ 106108 h 276058"/>
                  <a:gd name="connsiteX131" fmla="*/ 286702 w 328436"/>
                  <a:gd name="connsiteY131" fmla="*/ 104108 h 276058"/>
                  <a:gd name="connsiteX132" fmla="*/ 296513 w 328436"/>
                  <a:gd name="connsiteY132" fmla="*/ 98965 h 276058"/>
                  <a:gd name="connsiteX133" fmla="*/ 297561 w 328436"/>
                  <a:gd name="connsiteY133" fmla="*/ 98679 h 276058"/>
                  <a:gd name="connsiteX134" fmla="*/ 300799 w 328436"/>
                  <a:gd name="connsiteY134" fmla="*/ 98679 h 276058"/>
                  <a:gd name="connsiteX135" fmla="*/ 303085 w 328436"/>
                  <a:gd name="connsiteY135" fmla="*/ 100965 h 276058"/>
                  <a:gd name="connsiteX136" fmla="*/ 303085 w 328436"/>
                  <a:gd name="connsiteY136" fmla="*/ 104203 h 276058"/>
                  <a:gd name="connsiteX137" fmla="*/ 300799 w 328436"/>
                  <a:gd name="connsiteY137" fmla="*/ 106489 h 276058"/>
                  <a:gd name="connsiteX138" fmla="*/ 298418 w 328436"/>
                  <a:gd name="connsiteY138" fmla="*/ 106489 h 276058"/>
                  <a:gd name="connsiteX139" fmla="*/ 296132 w 328436"/>
                  <a:gd name="connsiteY139" fmla="*/ 108775 h 276058"/>
                  <a:gd name="connsiteX140" fmla="*/ 296132 w 328436"/>
                  <a:gd name="connsiteY140" fmla="*/ 116110 h 276058"/>
                  <a:gd name="connsiteX141" fmla="*/ 298418 w 328436"/>
                  <a:gd name="connsiteY141" fmla="*/ 118396 h 276058"/>
                  <a:gd name="connsiteX142" fmla="*/ 307562 w 328436"/>
                  <a:gd name="connsiteY142" fmla="*/ 118396 h 276058"/>
                  <a:gd name="connsiteX143" fmla="*/ 309563 w 328436"/>
                  <a:gd name="connsiteY143" fmla="*/ 117157 h 276058"/>
                  <a:gd name="connsiteX144" fmla="*/ 312706 w 328436"/>
                  <a:gd name="connsiteY144" fmla="*/ 110585 h 276058"/>
                  <a:gd name="connsiteX145" fmla="*/ 314706 w 328436"/>
                  <a:gd name="connsiteY145" fmla="*/ 109347 h 276058"/>
                  <a:gd name="connsiteX146" fmla="*/ 318802 w 328436"/>
                  <a:gd name="connsiteY146" fmla="*/ 109347 h 276058"/>
                  <a:gd name="connsiteX147" fmla="*/ 320421 w 328436"/>
                  <a:gd name="connsiteY147" fmla="*/ 108680 h 276058"/>
                  <a:gd name="connsiteX148" fmla="*/ 327755 w 328436"/>
                  <a:gd name="connsiteY148" fmla="*/ 101346 h 276058"/>
                  <a:gd name="connsiteX149" fmla="*/ 328422 w 328436"/>
                  <a:gd name="connsiteY149" fmla="*/ 99727 h 276058"/>
                  <a:gd name="connsiteX150" fmla="*/ 328422 w 328436"/>
                  <a:gd name="connsiteY150" fmla="*/ 56102 h 276058"/>
                  <a:gd name="connsiteX151" fmla="*/ 327469 w 328436"/>
                  <a:gd name="connsiteY151" fmla="*/ 54197 h 276058"/>
                  <a:gd name="connsiteX152" fmla="*/ 50673 w 328436"/>
                  <a:gd name="connsiteY152" fmla="*/ 138970 h 276058"/>
                  <a:gd name="connsiteX153" fmla="*/ 50863 w 328436"/>
                  <a:gd name="connsiteY153" fmla="*/ 139065 h 276058"/>
                  <a:gd name="connsiteX154" fmla="*/ 54102 w 328436"/>
                  <a:gd name="connsiteY154" fmla="*/ 137541 h 276058"/>
                  <a:gd name="connsiteX155" fmla="*/ 54388 w 328436"/>
                  <a:gd name="connsiteY155" fmla="*/ 136398 h 276058"/>
                  <a:gd name="connsiteX156" fmla="*/ 53149 w 328436"/>
                  <a:gd name="connsiteY156" fmla="*/ 133826 h 276058"/>
                  <a:gd name="connsiteX157" fmla="*/ 50197 w 328436"/>
                  <a:gd name="connsiteY157" fmla="*/ 134969 h 276058"/>
                  <a:gd name="connsiteX158" fmla="*/ 49721 w 328436"/>
                  <a:gd name="connsiteY158" fmla="*/ 136017 h 276058"/>
                  <a:gd name="connsiteX159" fmla="*/ 50673 w 328436"/>
                  <a:gd name="connsiteY159" fmla="*/ 138970 h 276058"/>
                  <a:gd name="connsiteX160" fmla="*/ 70485 w 328436"/>
                  <a:gd name="connsiteY160" fmla="*/ 152971 h 276058"/>
                  <a:gd name="connsiteX161" fmla="*/ 72295 w 328436"/>
                  <a:gd name="connsiteY161" fmla="*/ 153638 h 276058"/>
                  <a:gd name="connsiteX162" fmla="*/ 75247 w 328436"/>
                  <a:gd name="connsiteY162" fmla="*/ 151638 h 276058"/>
                  <a:gd name="connsiteX163" fmla="*/ 75533 w 328436"/>
                  <a:gd name="connsiteY163" fmla="*/ 147828 h 276058"/>
                  <a:gd name="connsiteX164" fmla="*/ 73247 w 328436"/>
                  <a:gd name="connsiteY164" fmla="*/ 145447 h 276058"/>
                  <a:gd name="connsiteX165" fmla="*/ 72199 w 328436"/>
                  <a:gd name="connsiteY165" fmla="*/ 145447 h 276058"/>
                  <a:gd name="connsiteX166" fmla="*/ 70104 w 328436"/>
                  <a:gd name="connsiteY166" fmla="*/ 146971 h 276058"/>
                  <a:gd name="connsiteX167" fmla="*/ 69056 w 328436"/>
                  <a:gd name="connsiteY167" fmla="*/ 150114 h 276058"/>
                  <a:gd name="connsiteX168" fmla="*/ 70485 w 328436"/>
                  <a:gd name="connsiteY168" fmla="*/ 152971 h 27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28436" h="276058">
                    <a:moveTo>
                      <a:pt x="171450" y="156781"/>
                    </a:moveTo>
                    <a:lnTo>
                      <a:pt x="174212" y="157829"/>
                    </a:lnTo>
                    <a:cubicBezTo>
                      <a:pt x="174974" y="158115"/>
                      <a:pt x="175927" y="157924"/>
                      <a:pt x="176498" y="157353"/>
                    </a:cubicBezTo>
                    <a:lnTo>
                      <a:pt x="177546" y="156400"/>
                    </a:lnTo>
                    <a:cubicBezTo>
                      <a:pt x="178403" y="155543"/>
                      <a:pt x="178498" y="154210"/>
                      <a:pt x="177736" y="153257"/>
                    </a:cubicBezTo>
                    <a:lnTo>
                      <a:pt x="175260" y="150400"/>
                    </a:lnTo>
                    <a:cubicBezTo>
                      <a:pt x="174212" y="149161"/>
                      <a:pt x="172212" y="149447"/>
                      <a:pt x="171545" y="150876"/>
                    </a:cubicBezTo>
                    <a:lnTo>
                      <a:pt x="170116" y="153734"/>
                    </a:lnTo>
                    <a:cubicBezTo>
                      <a:pt x="169640" y="154876"/>
                      <a:pt x="170212" y="156305"/>
                      <a:pt x="171450" y="156781"/>
                    </a:cubicBezTo>
                    <a:close/>
                    <a:moveTo>
                      <a:pt x="140684" y="161925"/>
                    </a:moveTo>
                    <a:cubicBezTo>
                      <a:pt x="141065" y="162782"/>
                      <a:pt x="141922" y="163259"/>
                      <a:pt x="142875" y="163163"/>
                    </a:cubicBezTo>
                    <a:lnTo>
                      <a:pt x="150971" y="162687"/>
                    </a:lnTo>
                    <a:cubicBezTo>
                      <a:pt x="151543" y="162687"/>
                      <a:pt x="152019" y="162401"/>
                      <a:pt x="152400" y="162020"/>
                    </a:cubicBezTo>
                    <a:lnTo>
                      <a:pt x="154305" y="160115"/>
                    </a:lnTo>
                    <a:cubicBezTo>
                      <a:pt x="155067" y="159353"/>
                      <a:pt x="156210" y="159258"/>
                      <a:pt x="157067" y="159829"/>
                    </a:cubicBezTo>
                    <a:lnTo>
                      <a:pt x="158496" y="160687"/>
                    </a:lnTo>
                    <a:cubicBezTo>
                      <a:pt x="159353" y="161163"/>
                      <a:pt x="160401" y="161068"/>
                      <a:pt x="161163" y="160496"/>
                    </a:cubicBezTo>
                    <a:lnTo>
                      <a:pt x="162592" y="159258"/>
                    </a:lnTo>
                    <a:lnTo>
                      <a:pt x="154972" y="153162"/>
                    </a:lnTo>
                    <a:cubicBezTo>
                      <a:pt x="154400" y="152686"/>
                      <a:pt x="153733" y="152590"/>
                      <a:pt x="153067" y="152686"/>
                    </a:cubicBezTo>
                    <a:lnTo>
                      <a:pt x="140684" y="155543"/>
                    </a:lnTo>
                    <a:cubicBezTo>
                      <a:pt x="139255" y="155829"/>
                      <a:pt x="138493" y="157448"/>
                      <a:pt x="139160" y="158686"/>
                    </a:cubicBezTo>
                    <a:lnTo>
                      <a:pt x="140684" y="161925"/>
                    </a:lnTo>
                    <a:close/>
                    <a:moveTo>
                      <a:pt x="184880" y="148971"/>
                    </a:moveTo>
                    <a:cubicBezTo>
                      <a:pt x="185547" y="149828"/>
                      <a:pt x="186690" y="150114"/>
                      <a:pt x="187738" y="149638"/>
                    </a:cubicBezTo>
                    <a:lnTo>
                      <a:pt x="188309" y="149352"/>
                    </a:lnTo>
                    <a:cubicBezTo>
                      <a:pt x="188976" y="148971"/>
                      <a:pt x="189452" y="148304"/>
                      <a:pt x="189547" y="147542"/>
                    </a:cubicBezTo>
                    <a:lnTo>
                      <a:pt x="189738" y="146018"/>
                    </a:lnTo>
                    <a:cubicBezTo>
                      <a:pt x="189928" y="144304"/>
                      <a:pt x="188214" y="143065"/>
                      <a:pt x="186690" y="143637"/>
                    </a:cubicBezTo>
                    <a:lnTo>
                      <a:pt x="185071" y="144304"/>
                    </a:lnTo>
                    <a:cubicBezTo>
                      <a:pt x="183737" y="144875"/>
                      <a:pt x="183166" y="146590"/>
                      <a:pt x="184118" y="147733"/>
                    </a:cubicBezTo>
                    <a:lnTo>
                      <a:pt x="184880" y="148971"/>
                    </a:lnTo>
                    <a:close/>
                    <a:moveTo>
                      <a:pt x="191833" y="139351"/>
                    </a:moveTo>
                    <a:cubicBezTo>
                      <a:pt x="192976" y="140398"/>
                      <a:pt x="194786" y="140017"/>
                      <a:pt x="195358" y="138684"/>
                    </a:cubicBezTo>
                    <a:lnTo>
                      <a:pt x="196310" y="136684"/>
                    </a:lnTo>
                    <a:cubicBezTo>
                      <a:pt x="196786" y="135731"/>
                      <a:pt x="196501" y="134588"/>
                      <a:pt x="195643" y="133921"/>
                    </a:cubicBezTo>
                    <a:lnTo>
                      <a:pt x="193738" y="132493"/>
                    </a:lnTo>
                    <a:cubicBezTo>
                      <a:pt x="193072" y="132016"/>
                      <a:pt x="192214" y="131921"/>
                      <a:pt x="191452" y="132207"/>
                    </a:cubicBezTo>
                    <a:lnTo>
                      <a:pt x="189452" y="133064"/>
                    </a:lnTo>
                    <a:cubicBezTo>
                      <a:pt x="187928" y="133731"/>
                      <a:pt x="187547" y="135731"/>
                      <a:pt x="188785" y="136779"/>
                    </a:cubicBezTo>
                    <a:lnTo>
                      <a:pt x="191833" y="139351"/>
                    </a:lnTo>
                    <a:close/>
                    <a:moveTo>
                      <a:pt x="327469" y="54197"/>
                    </a:moveTo>
                    <a:lnTo>
                      <a:pt x="319849" y="49244"/>
                    </a:lnTo>
                    <a:cubicBezTo>
                      <a:pt x="318611" y="48482"/>
                      <a:pt x="318421" y="46768"/>
                      <a:pt x="319468" y="45720"/>
                    </a:cubicBezTo>
                    <a:lnTo>
                      <a:pt x="327660" y="37528"/>
                    </a:lnTo>
                    <a:cubicBezTo>
                      <a:pt x="328041" y="37147"/>
                      <a:pt x="328327" y="36576"/>
                      <a:pt x="328327" y="35909"/>
                    </a:cubicBezTo>
                    <a:lnTo>
                      <a:pt x="328327" y="28289"/>
                    </a:lnTo>
                    <a:cubicBezTo>
                      <a:pt x="328327" y="27908"/>
                      <a:pt x="328231" y="27622"/>
                      <a:pt x="328041" y="27241"/>
                    </a:cubicBezTo>
                    <a:lnTo>
                      <a:pt x="326422" y="23908"/>
                    </a:lnTo>
                    <a:cubicBezTo>
                      <a:pt x="325946" y="22955"/>
                      <a:pt x="326231" y="21812"/>
                      <a:pt x="326993" y="21145"/>
                    </a:cubicBezTo>
                    <a:lnTo>
                      <a:pt x="327565" y="20669"/>
                    </a:lnTo>
                    <a:cubicBezTo>
                      <a:pt x="328613" y="19717"/>
                      <a:pt x="328613" y="18097"/>
                      <a:pt x="327565" y="17240"/>
                    </a:cubicBezTo>
                    <a:lnTo>
                      <a:pt x="318992" y="10192"/>
                    </a:lnTo>
                    <a:cubicBezTo>
                      <a:pt x="318516" y="9715"/>
                      <a:pt x="318135" y="9144"/>
                      <a:pt x="318135" y="8477"/>
                    </a:cubicBezTo>
                    <a:lnTo>
                      <a:pt x="318135" y="2286"/>
                    </a:lnTo>
                    <a:cubicBezTo>
                      <a:pt x="318135" y="1048"/>
                      <a:pt x="317087" y="0"/>
                      <a:pt x="315849" y="0"/>
                    </a:cubicBezTo>
                    <a:lnTo>
                      <a:pt x="309563" y="0"/>
                    </a:lnTo>
                    <a:cubicBezTo>
                      <a:pt x="308324" y="0"/>
                      <a:pt x="307276" y="1048"/>
                      <a:pt x="307276" y="2286"/>
                    </a:cubicBezTo>
                    <a:lnTo>
                      <a:pt x="307276" y="11335"/>
                    </a:lnTo>
                    <a:cubicBezTo>
                      <a:pt x="307276" y="11716"/>
                      <a:pt x="307181" y="12001"/>
                      <a:pt x="306991" y="12382"/>
                    </a:cubicBezTo>
                    <a:lnTo>
                      <a:pt x="291274" y="42767"/>
                    </a:lnTo>
                    <a:cubicBezTo>
                      <a:pt x="290893" y="43529"/>
                      <a:pt x="290131" y="44005"/>
                      <a:pt x="289274" y="44005"/>
                    </a:cubicBezTo>
                    <a:lnTo>
                      <a:pt x="283845" y="44005"/>
                    </a:lnTo>
                    <a:cubicBezTo>
                      <a:pt x="283083" y="44005"/>
                      <a:pt x="282321" y="44386"/>
                      <a:pt x="281940" y="45053"/>
                    </a:cubicBezTo>
                    <a:lnTo>
                      <a:pt x="274034" y="57912"/>
                    </a:lnTo>
                    <a:cubicBezTo>
                      <a:pt x="273272" y="59245"/>
                      <a:pt x="271463" y="59341"/>
                      <a:pt x="270415" y="58198"/>
                    </a:cubicBezTo>
                    <a:lnTo>
                      <a:pt x="269081" y="56674"/>
                    </a:lnTo>
                    <a:cubicBezTo>
                      <a:pt x="268033" y="55531"/>
                      <a:pt x="266224" y="55721"/>
                      <a:pt x="265462" y="57055"/>
                    </a:cubicBezTo>
                    <a:lnTo>
                      <a:pt x="245935" y="89821"/>
                    </a:lnTo>
                    <a:cubicBezTo>
                      <a:pt x="245745" y="90106"/>
                      <a:pt x="245554" y="90297"/>
                      <a:pt x="245269" y="90488"/>
                    </a:cubicBezTo>
                    <a:lnTo>
                      <a:pt x="208978" y="116586"/>
                    </a:lnTo>
                    <a:cubicBezTo>
                      <a:pt x="207931" y="117348"/>
                      <a:pt x="207740" y="118681"/>
                      <a:pt x="208502" y="119729"/>
                    </a:cubicBezTo>
                    <a:lnTo>
                      <a:pt x="209740" y="121444"/>
                    </a:lnTo>
                    <a:cubicBezTo>
                      <a:pt x="210217" y="122206"/>
                      <a:pt x="210312" y="123158"/>
                      <a:pt x="209836" y="123920"/>
                    </a:cubicBezTo>
                    <a:lnTo>
                      <a:pt x="199739" y="141065"/>
                    </a:lnTo>
                    <a:cubicBezTo>
                      <a:pt x="199549" y="141446"/>
                      <a:pt x="199453" y="141827"/>
                      <a:pt x="199453" y="142208"/>
                    </a:cubicBezTo>
                    <a:lnTo>
                      <a:pt x="199453" y="150019"/>
                    </a:lnTo>
                    <a:cubicBezTo>
                      <a:pt x="199453" y="150876"/>
                      <a:pt x="198977" y="151638"/>
                      <a:pt x="198215" y="152019"/>
                    </a:cubicBezTo>
                    <a:lnTo>
                      <a:pt x="159067" y="170783"/>
                    </a:lnTo>
                    <a:cubicBezTo>
                      <a:pt x="158782" y="170974"/>
                      <a:pt x="158401" y="170974"/>
                      <a:pt x="158115" y="170974"/>
                    </a:cubicBezTo>
                    <a:lnTo>
                      <a:pt x="135826" y="170974"/>
                    </a:lnTo>
                    <a:cubicBezTo>
                      <a:pt x="135255" y="170974"/>
                      <a:pt x="134683" y="170783"/>
                      <a:pt x="134302" y="170402"/>
                    </a:cubicBezTo>
                    <a:lnTo>
                      <a:pt x="127159" y="163830"/>
                    </a:lnTo>
                    <a:cubicBezTo>
                      <a:pt x="126778" y="163449"/>
                      <a:pt x="126206" y="163259"/>
                      <a:pt x="125634" y="163259"/>
                    </a:cubicBezTo>
                    <a:lnTo>
                      <a:pt x="82105" y="163259"/>
                    </a:lnTo>
                    <a:cubicBezTo>
                      <a:pt x="81724" y="163259"/>
                      <a:pt x="81439" y="163163"/>
                      <a:pt x="81153" y="163068"/>
                    </a:cubicBezTo>
                    <a:lnTo>
                      <a:pt x="74390" y="159829"/>
                    </a:lnTo>
                    <a:cubicBezTo>
                      <a:pt x="73628" y="159448"/>
                      <a:pt x="72771" y="159544"/>
                      <a:pt x="72104" y="160020"/>
                    </a:cubicBezTo>
                    <a:lnTo>
                      <a:pt x="44386" y="180403"/>
                    </a:lnTo>
                    <a:cubicBezTo>
                      <a:pt x="44005" y="180689"/>
                      <a:pt x="43529" y="180880"/>
                      <a:pt x="43053" y="180880"/>
                    </a:cubicBezTo>
                    <a:lnTo>
                      <a:pt x="26479" y="180880"/>
                    </a:lnTo>
                    <a:cubicBezTo>
                      <a:pt x="25908" y="180880"/>
                      <a:pt x="25336" y="180689"/>
                      <a:pt x="24860" y="180213"/>
                    </a:cubicBezTo>
                    <a:lnTo>
                      <a:pt x="16478" y="171831"/>
                    </a:lnTo>
                    <a:cubicBezTo>
                      <a:pt x="16002" y="171355"/>
                      <a:pt x="15811" y="170783"/>
                      <a:pt x="15811" y="170116"/>
                    </a:cubicBezTo>
                    <a:lnTo>
                      <a:pt x="16573" y="156972"/>
                    </a:lnTo>
                    <a:cubicBezTo>
                      <a:pt x="16669" y="155638"/>
                      <a:pt x="15621" y="154591"/>
                      <a:pt x="14288" y="154591"/>
                    </a:cubicBezTo>
                    <a:lnTo>
                      <a:pt x="8763" y="154591"/>
                    </a:lnTo>
                    <a:cubicBezTo>
                      <a:pt x="7525" y="154591"/>
                      <a:pt x="6477" y="153543"/>
                      <a:pt x="6477" y="152305"/>
                    </a:cubicBezTo>
                    <a:lnTo>
                      <a:pt x="6477" y="148685"/>
                    </a:lnTo>
                    <a:cubicBezTo>
                      <a:pt x="6477" y="147447"/>
                      <a:pt x="5429" y="146399"/>
                      <a:pt x="4191" y="146399"/>
                    </a:cubicBezTo>
                    <a:lnTo>
                      <a:pt x="2572" y="146399"/>
                    </a:lnTo>
                    <a:cubicBezTo>
                      <a:pt x="1333" y="146399"/>
                      <a:pt x="381" y="147352"/>
                      <a:pt x="286" y="148590"/>
                    </a:cubicBezTo>
                    <a:lnTo>
                      <a:pt x="0" y="162496"/>
                    </a:lnTo>
                    <a:cubicBezTo>
                      <a:pt x="0" y="162973"/>
                      <a:pt x="190" y="163544"/>
                      <a:pt x="476" y="163925"/>
                    </a:cubicBezTo>
                    <a:lnTo>
                      <a:pt x="69723" y="252793"/>
                    </a:lnTo>
                    <a:cubicBezTo>
                      <a:pt x="70104" y="253270"/>
                      <a:pt x="70580" y="253555"/>
                      <a:pt x="71247" y="253651"/>
                    </a:cubicBezTo>
                    <a:lnTo>
                      <a:pt x="241078" y="276034"/>
                    </a:lnTo>
                    <a:cubicBezTo>
                      <a:pt x="241744" y="276130"/>
                      <a:pt x="242316" y="275939"/>
                      <a:pt x="242792" y="275558"/>
                    </a:cubicBezTo>
                    <a:lnTo>
                      <a:pt x="248031" y="271177"/>
                    </a:lnTo>
                    <a:cubicBezTo>
                      <a:pt x="248507" y="270796"/>
                      <a:pt x="248793" y="270129"/>
                      <a:pt x="248793" y="269462"/>
                    </a:cubicBezTo>
                    <a:lnTo>
                      <a:pt x="248793" y="238982"/>
                    </a:lnTo>
                    <a:cubicBezTo>
                      <a:pt x="248793" y="238411"/>
                      <a:pt x="248983" y="237839"/>
                      <a:pt x="249459" y="237363"/>
                    </a:cubicBezTo>
                    <a:lnTo>
                      <a:pt x="259842" y="226981"/>
                    </a:lnTo>
                    <a:cubicBezTo>
                      <a:pt x="260128" y="226695"/>
                      <a:pt x="260318" y="226314"/>
                      <a:pt x="260413" y="225838"/>
                    </a:cubicBezTo>
                    <a:lnTo>
                      <a:pt x="270224" y="182499"/>
                    </a:lnTo>
                    <a:cubicBezTo>
                      <a:pt x="270415" y="181832"/>
                      <a:pt x="270224" y="181165"/>
                      <a:pt x="269843" y="180689"/>
                    </a:cubicBezTo>
                    <a:lnTo>
                      <a:pt x="265366" y="174498"/>
                    </a:lnTo>
                    <a:cubicBezTo>
                      <a:pt x="264414" y="173164"/>
                      <a:pt x="265081" y="171355"/>
                      <a:pt x="266700" y="170974"/>
                    </a:cubicBezTo>
                    <a:lnTo>
                      <a:pt x="281464" y="167640"/>
                    </a:lnTo>
                    <a:cubicBezTo>
                      <a:pt x="282226" y="167449"/>
                      <a:pt x="282988" y="167735"/>
                      <a:pt x="283559" y="168211"/>
                    </a:cubicBezTo>
                    <a:lnTo>
                      <a:pt x="286512" y="171164"/>
                    </a:lnTo>
                    <a:cubicBezTo>
                      <a:pt x="287083" y="171736"/>
                      <a:pt x="287941" y="171926"/>
                      <a:pt x="288703" y="171736"/>
                    </a:cubicBezTo>
                    <a:lnTo>
                      <a:pt x="300038" y="168497"/>
                    </a:lnTo>
                    <a:cubicBezTo>
                      <a:pt x="300990" y="168211"/>
                      <a:pt x="301657" y="167354"/>
                      <a:pt x="301657" y="166306"/>
                    </a:cubicBezTo>
                    <a:lnTo>
                      <a:pt x="301657" y="158782"/>
                    </a:lnTo>
                    <a:cubicBezTo>
                      <a:pt x="301657" y="157543"/>
                      <a:pt x="300609" y="156496"/>
                      <a:pt x="299371" y="156496"/>
                    </a:cubicBezTo>
                    <a:lnTo>
                      <a:pt x="292322" y="156496"/>
                    </a:lnTo>
                    <a:cubicBezTo>
                      <a:pt x="291560" y="156496"/>
                      <a:pt x="290893" y="156115"/>
                      <a:pt x="290513" y="155543"/>
                    </a:cubicBezTo>
                    <a:lnTo>
                      <a:pt x="285845" y="148971"/>
                    </a:lnTo>
                    <a:cubicBezTo>
                      <a:pt x="285559" y="148590"/>
                      <a:pt x="285464" y="148114"/>
                      <a:pt x="285464" y="147638"/>
                    </a:cubicBezTo>
                    <a:lnTo>
                      <a:pt x="285464" y="106108"/>
                    </a:lnTo>
                    <a:cubicBezTo>
                      <a:pt x="285464" y="105251"/>
                      <a:pt x="285940" y="104489"/>
                      <a:pt x="286702" y="104108"/>
                    </a:cubicBezTo>
                    <a:lnTo>
                      <a:pt x="296513" y="98965"/>
                    </a:lnTo>
                    <a:cubicBezTo>
                      <a:pt x="296799" y="98774"/>
                      <a:pt x="297180" y="98679"/>
                      <a:pt x="297561" y="98679"/>
                    </a:cubicBezTo>
                    <a:lnTo>
                      <a:pt x="300799" y="98679"/>
                    </a:lnTo>
                    <a:cubicBezTo>
                      <a:pt x="302038" y="98679"/>
                      <a:pt x="303085" y="99727"/>
                      <a:pt x="303085" y="100965"/>
                    </a:cubicBezTo>
                    <a:lnTo>
                      <a:pt x="303085" y="104203"/>
                    </a:lnTo>
                    <a:cubicBezTo>
                      <a:pt x="303085" y="105442"/>
                      <a:pt x="302038" y="106489"/>
                      <a:pt x="300799" y="106489"/>
                    </a:cubicBezTo>
                    <a:lnTo>
                      <a:pt x="298418" y="106489"/>
                    </a:lnTo>
                    <a:cubicBezTo>
                      <a:pt x="297180" y="106489"/>
                      <a:pt x="296132" y="107537"/>
                      <a:pt x="296132" y="108775"/>
                    </a:cubicBezTo>
                    <a:lnTo>
                      <a:pt x="296132" y="116110"/>
                    </a:lnTo>
                    <a:cubicBezTo>
                      <a:pt x="296132" y="117348"/>
                      <a:pt x="297180" y="118396"/>
                      <a:pt x="298418" y="118396"/>
                    </a:cubicBezTo>
                    <a:lnTo>
                      <a:pt x="307562" y="118396"/>
                    </a:lnTo>
                    <a:cubicBezTo>
                      <a:pt x="308419" y="118396"/>
                      <a:pt x="309181" y="117919"/>
                      <a:pt x="309563" y="117157"/>
                    </a:cubicBezTo>
                    <a:lnTo>
                      <a:pt x="312706" y="110585"/>
                    </a:lnTo>
                    <a:cubicBezTo>
                      <a:pt x="313087" y="109823"/>
                      <a:pt x="313849" y="109347"/>
                      <a:pt x="314706" y="109347"/>
                    </a:cubicBezTo>
                    <a:lnTo>
                      <a:pt x="318802" y="109347"/>
                    </a:lnTo>
                    <a:cubicBezTo>
                      <a:pt x="319373" y="109347"/>
                      <a:pt x="319945" y="109061"/>
                      <a:pt x="320421" y="108680"/>
                    </a:cubicBezTo>
                    <a:lnTo>
                      <a:pt x="327755" y="101346"/>
                    </a:lnTo>
                    <a:cubicBezTo>
                      <a:pt x="328136" y="100965"/>
                      <a:pt x="328422" y="100393"/>
                      <a:pt x="328422" y="99727"/>
                    </a:cubicBezTo>
                    <a:lnTo>
                      <a:pt x="328422" y="56102"/>
                    </a:lnTo>
                    <a:cubicBezTo>
                      <a:pt x="328517" y="55245"/>
                      <a:pt x="328136" y="54578"/>
                      <a:pt x="327469" y="54197"/>
                    </a:cubicBezTo>
                    <a:close/>
                    <a:moveTo>
                      <a:pt x="50673" y="138970"/>
                    </a:moveTo>
                    <a:lnTo>
                      <a:pt x="50863" y="139065"/>
                    </a:lnTo>
                    <a:cubicBezTo>
                      <a:pt x="52197" y="139732"/>
                      <a:pt x="53721" y="138970"/>
                      <a:pt x="54102" y="137541"/>
                    </a:cubicBezTo>
                    <a:lnTo>
                      <a:pt x="54388" y="136398"/>
                    </a:lnTo>
                    <a:cubicBezTo>
                      <a:pt x="54673" y="135350"/>
                      <a:pt x="54102" y="134302"/>
                      <a:pt x="53149" y="133826"/>
                    </a:cubicBezTo>
                    <a:cubicBezTo>
                      <a:pt x="52006" y="133350"/>
                      <a:pt x="50673" y="133826"/>
                      <a:pt x="50197" y="134969"/>
                    </a:cubicBezTo>
                    <a:lnTo>
                      <a:pt x="49721" y="136017"/>
                    </a:lnTo>
                    <a:cubicBezTo>
                      <a:pt x="49149" y="137065"/>
                      <a:pt x="49625" y="138398"/>
                      <a:pt x="50673" y="138970"/>
                    </a:cubicBezTo>
                    <a:close/>
                    <a:moveTo>
                      <a:pt x="70485" y="152971"/>
                    </a:moveTo>
                    <a:lnTo>
                      <a:pt x="72295" y="153638"/>
                    </a:lnTo>
                    <a:cubicBezTo>
                      <a:pt x="73723" y="154114"/>
                      <a:pt x="75152" y="153162"/>
                      <a:pt x="75247" y="151638"/>
                    </a:cubicBezTo>
                    <a:lnTo>
                      <a:pt x="75533" y="147828"/>
                    </a:lnTo>
                    <a:cubicBezTo>
                      <a:pt x="75628" y="146494"/>
                      <a:pt x="74581" y="145447"/>
                      <a:pt x="73247" y="145447"/>
                    </a:cubicBezTo>
                    <a:lnTo>
                      <a:pt x="72199" y="145447"/>
                    </a:lnTo>
                    <a:cubicBezTo>
                      <a:pt x="71247" y="145447"/>
                      <a:pt x="70390" y="146018"/>
                      <a:pt x="70104" y="146971"/>
                    </a:cubicBezTo>
                    <a:lnTo>
                      <a:pt x="69056" y="150114"/>
                    </a:lnTo>
                    <a:cubicBezTo>
                      <a:pt x="68675" y="151257"/>
                      <a:pt x="69247" y="152495"/>
                      <a:pt x="70485" y="152971"/>
                    </a:cubicBezTo>
                    <a:close/>
                  </a:path>
                </a:pathLst>
              </a:custGeom>
              <a:solidFill>
                <a:srgbClr val="C8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296" name="文本框 2295"/>
              <p:cNvSpPr txBox="1"/>
              <p:nvPr/>
            </p:nvSpPr>
            <p:spPr>
              <a:xfrm>
                <a:off x="7495946" y="4096100"/>
                <a:ext cx="653068" cy="1136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en-US" altLang="en-US" sz="800" spc="0" baseline="0" dirty="0">
                    <a:solidFill>
                      <a:srgbClr val="9E9E9F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ОАЭ</a:t>
                </a:r>
                <a:r>
                  <a:rPr lang="en-US" altLang="zh-CN" sz="800" spc="0" baseline="0" dirty="0">
                    <a:solidFill>
                      <a:srgbClr val="9E9E9F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 (</a:t>
                </a:r>
                <a:r>
                  <a:rPr lang="en-US" altLang="en-US" sz="800" spc="0" baseline="0" dirty="0">
                    <a:solidFill>
                      <a:srgbClr val="9E9E9F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Объединённые</a:t>
                </a:r>
                <a:r>
                  <a:rPr lang="en-US" altLang="zh-CN" sz="800" spc="0" baseline="0" dirty="0">
                    <a:solidFill>
                      <a:srgbClr val="9E9E9F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 </a:t>
                </a:r>
                <a:r>
                  <a:rPr lang="en-US" altLang="en-US" sz="800" spc="0" baseline="0" dirty="0">
                    <a:solidFill>
                      <a:srgbClr val="9E9E9F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Арабские</a:t>
                </a:r>
                <a:r>
                  <a:rPr lang="en-US" altLang="zh-CN" sz="800" spc="0" baseline="0" dirty="0">
                    <a:solidFill>
                      <a:srgbClr val="9E9E9F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 </a:t>
                </a:r>
                <a:r>
                  <a:rPr lang="en-US" altLang="en-US" sz="800" spc="0" baseline="0" dirty="0">
                    <a:solidFill>
                      <a:srgbClr val="9E9E9F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Эмираты</a:t>
                </a:r>
                <a:r>
                  <a:rPr lang="en-US" altLang="zh-CN" sz="800" spc="0" baseline="0" dirty="0">
                    <a:solidFill>
                      <a:srgbClr val="9E9E9F"/>
                    </a:solidFill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  <a:rtl val="0"/>
                  </a:rPr>
                  <a:t>)</a:t>
                </a:r>
                <a:endParaRPr lang="en-US" altLang="zh-CN" sz="800" spc="0" baseline="0" dirty="0">
                  <a:solidFill>
                    <a:srgbClr val="9E9E9F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endParaRPr>
              </a:p>
            </p:txBody>
          </p:sp>
        </p:grpSp>
        <p:grpSp>
          <p:nvGrpSpPr>
            <p:cNvPr id="2292" name="图形 3"/>
            <p:cNvGrpSpPr/>
            <p:nvPr/>
          </p:nvGrpSpPr>
          <p:grpSpPr>
            <a:xfrm>
              <a:off x="7624572" y="4009738"/>
              <a:ext cx="64579" cy="64579"/>
              <a:chOff x="7624572" y="4009738"/>
              <a:chExt cx="64579" cy="64579"/>
            </a:xfrm>
            <a:solidFill>
              <a:srgbClr val="AC001C"/>
            </a:solidFill>
          </p:grpSpPr>
          <p:sp>
            <p:nvSpPr>
              <p:cNvPr id="2293" name="任意多边形: 形状 2292"/>
              <p:cNvSpPr/>
              <p:nvPr/>
            </p:nvSpPr>
            <p:spPr>
              <a:xfrm>
                <a:off x="7624572" y="4009738"/>
                <a:ext cx="64579" cy="64579"/>
              </a:xfrm>
              <a:custGeom>
                <a:avLst/>
                <a:gdLst>
                  <a:gd name="connsiteX0" fmla="*/ 64579 w 64579"/>
                  <a:gd name="connsiteY0" fmla="*/ 32290 h 64579"/>
                  <a:gd name="connsiteX1" fmla="*/ 32290 w 64579"/>
                  <a:gd name="connsiteY1" fmla="*/ 64579 h 64579"/>
                  <a:gd name="connsiteX2" fmla="*/ 0 w 64579"/>
                  <a:gd name="connsiteY2" fmla="*/ 32290 h 64579"/>
                  <a:gd name="connsiteX3" fmla="*/ 32290 w 64579"/>
                  <a:gd name="connsiteY3" fmla="*/ 0 h 64579"/>
                  <a:gd name="connsiteX4" fmla="*/ 64579 w 64579"/>
                  <a:gd name="connsiteY4" fmla="*/ 32290 h 6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64579">
                    <a:moveTo>
                      <a:pt x="64579" y="32290"/>
                    </a:moveTo>
                    <a:cubicBezTo>
                      <a:pt x="64579" y="50101"/>
                      <a:pt x="50101" y="64579"/>
                      <a:pt x="32290" y="64579"/>
                    </a:cubicBezTo>
                    <a:cubicBezTo>
                      <a:pt x="14478" y="64579"/>
                      <a:pt x="0" y="50101"/>
                      <a:pt x="0" y="32290"/>
                    </a:cubicBezTo>
                    <a:cubicBezTo>
                      <a:pt x="0" y="14478"/>
                      <a:pt x="14478" y="0"/>
                      <a:pt x="32290" y="0"/>
                    </a:cubicBezTo>
                    <a:cubicBezTo>
                      <a:pt x="50101" y="0"/>
                      <a:pt x="64579" y="14478"/>
                      <a:pt x="64579" y="32290"/>
                    </a:cubicBezTo>
                    <a:close/>
                  </a:path>
                </a:pathLst>
              </a:custGeom>
              <a:solidFill>
                <a:srgbClr val="AC001C">
                  <a:alpha val="5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294" name="任意多边形: 形状 2293"/>
              <p:cNvSpPr/>
              <p:nvPr/>
            </p:nvSpPr>
            <p:spPr>
              <a:xfrm>
                <a:off x="7638573" y="4023740"/>
                <a:ext cx="36576" cy="36575"/>
              </a:xfrm>
              <a:custGeom>
                <a:avLst/>
                <a:gdLst>
                  <a:gd name="connsiteX0" fmla="*/ 36576 w 36576"/>
                  <a:gd name="connsiteY0" fmla="*/ 18288 h 36575"/>
                  <a:gd name="connsiteX1" fmla="*/ 18288 w 36576"/>
                  <a:gd name="connsiteY1" fmla="*/ 36576 h 36575"/>
                  <a:gd name="connsiteX2" fmla="*/ 0 w 36576"/>
                  <a:gd name="connsiteY2" fmla="*/ 18288 h 36575"/>
                  <a:gd name="connsiteX3" fmla="*/ 18288 w 36576"/>
                  <a:gd name="connsiteY3" fmla="*/ 0 h 36575"/>
                  <a:gd name="connsiteX4" fmla="*/ 36576 w 36576"/>
                  <a:gd name="connsiteY4" fmla="*/ 18288 h 3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6" h="36575">
                    <a:moveTo>
                      <a:pt x="36576" y="18288"/>
                    </a:moveTo>
                    <a:cubicBezTo>
                      <a:pt x="36576" y="28388"/>
                      <a:pt x="28388" y="36576"/>
                      <a:pt x="18288" y="36576"/>
                    </a:cubicBezTo>
                    <a:cubicBezTo>
                      <a:pt x="8188" y="36576"/>
                      <a:pt x="0" y="28388"/>
                      <a:pt x="0" y="18288"/>
                    </a:cubicBezTo>
                    <a:cubicBezTo>
                      <a:pt x="0" y="8188"/>
                      <a:pt x="8188" y="0"/>
                      <a:pt x="18288" y="0"/>
                    </a:cubicBezTo>
                    <a:cubicBezTo>
                      <a:pt x="28388" y="0"/>
                      <a:pt x="36576" y="8188"/>
                      <a:pt x="36576" y="18288"/>
                    </a:cubicBezTo>
                    <a:close/>
                  </a:path>
                </a:pathLst>
              </a:custGeom>
              <a:solidFill>
                <a:srgbClr val="AC00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2301" name="任意多边形: 形状 2300"/>
          <p:cNvSpPr/>
          <p:nvPr/>
        </p:nvSpPr>
        <p:spPr>
          <a:xfrm>
            <a:off x="9786342" y="5773288"/>
            <a:ext cx="21530" cy="340213"/>
          </a:xfrm>
          <a:custGeom>
            <a:avLst/>
            <a:gdLst>
              <a:gd name="connsiteX0" fmla="*/ 7144 w 7143"/>
              <a:gd name="connsiteY0" fmla="*/ 112871 h 112871"/>
              <a:gd name="connsiteX1" fmla="*/ 0 w 7143"/>
              <a:gd name="connsiteY1" fmla="*/ 112871 h 112871"/>
              <a:gd name="connsiteX2" fmla="*/ 0 w 7143"/>
              <a:gd name="connsiteY2" fmla="*/ 0 h 112871"/>
              <a:gd name="connsiteX3" fmla="*/ 7144 w 7143"/>
              <a:gd name="connsiteY3" fmla="*/ 0 h 112871"/>
              <a:gd name="connsiteX4" fmla="*/ 7144 w 7143"/>
              <a:gd name="connsiteY4" fmla="*/ 112871 h 112871"/>
              <a:gd name="connsiteX5" fmla="*/ 1334 w 7143"/>
              <a:gd name="connsiteY5" fmla="*/ 111538 h 112871"/>
              <a:gd name="connsiteX6" fmla="*/ 5715 w 7143"/>
              <a:gd name="connsiteY6" fmla="*/ 111538 h 112871"/>
              <a:gd name="connsiteX7" fmla="*/ 5715 w 7143"/>
              <a:gd name="connsiteY7" fmla="*/ 1333 h 112871"/>
              <a:gd name="connsiteX8" fmla="*/ 1334 w 7143"/>
              <a:gd name="connsiteY8" fmla="*/ 1333 h 112871"/>
              <a:gd name="connsiteX9" fmla="*/ 1334 w 7143"/>
              <a:gd name="connsiteY9" fmla="*/ 111538 h 11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43" h="112871">
                <a:moveTo>
                  <a:pt x="7144" y="112871"/>
                </a:moveTo>
                <a:lnTo>
                  <a:pt x="0" y="112871"/>
                </a:lnTo>
                <a:lnTo>
                  <a:pt x="0" y="0"/>
                </a:lnTo>
                <a:lnTo>
                  <a:pt x="7144" y="0"/>
                </a:lnTo>
                <a:lnTo>
                  <a:pt x="7144" y="112871"/>
                </a:lnTo>
                <a:close/>
                <a:moveTo>
                  <a:pt x="1334" y="111538"/>
                </a:moveTo>
                <a:lnTo>
                  <a:pt x="5715" y="111538"/>
                </a:lnTo>
                <a:lnTo>
                  <a:pt x="5715" y="1333"/>
                </a:lnTo>
                <a:lnTo>
                  <a:pt x="1334" y="1333"/>
                </a:lnTo>
                <a:lnTo>
                  <a:pt x="1334" y="111538"/>
                </a:lnTo>
                <a:close/>
              </a:path>
            </a:pathLst>
          </a:custGeom>
          <a:solidFill>
            <a:srgbClr val="59575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06" name="任意多边形: 形状 2305"/>
          <p:cNvSpPr/>
          <p:nvPr/>
        </p:nvSpPr>
        <p:spPr>
          <a:xfrm>
            <a:off x="9759641" y="5681115"/>
            <a:ext cx="74646" cy="109670"/>
          </a:xfrm>
          <a:custGeom>
            <a:avLst/>
            <a:gdLst>
              <a:gd name="connsiteX0" fmla="*/ 12382 w 24765"/>
              <a:gd name="connsiteY0" fmla="*/ 36386 h 36385"/>
              <a:gd name="connsiteX1" fmla="*/ 12382 w 24765"/>
              <a:gd name="connsiteY1" fmla="*/ 36386 h 36385"/>
              <a:gd name="connsiteX2" fmla="*/ 10954 w 24765"/>
              <a:gd name="connsiteY2" fmla="*/ 35624 h 36385"/>
              <a:gd name="connsiteX3" fmla="*/ 5334 w 24765"/>
              <a:gd name="connsiteY3" fmla="*/ 27813 h 36385"/>
              <a:gd name="connsiteX4" fmla="*/ 0 w 24765"/>
              <a:gd name="connsiteY4" fmla="*/ 14478 h 36385"/>
              <a:gd name="connsiteX5" fmla="*/ 12382 w 24765"/>
              <a:gd name="connsiteY5" fmla="*/ 0 h 36385"/>
              <a:gd name="connsiteX6" fmla="*/ 24765 w 24765"/>
              <a:gd name="connsiteY6" fmla="*/ 14478 h 36385"/>
              <a:gd name="connsiteX7" fmla="*/ 22860 w 24765"/>
              <a:gd name="connsiteY7" fmla="*/ 21527 h 36385"/>
              <a:gd name="connsiteX8" fmla="*/ 17431 w 24765"/>
              <a:gd name="connsiteY8" fmla="*/ 30671 h 36385"/>
              <a:gd name="connsiteX9" fmla="*/ 17431 w 24765"/>
              <a:gd name="connsiteY9" fmla="*/ 30671 h 36385"/>
              <a:gd name="connsiteX10" fmla="*/ 13906 w 24765"/>
              <a:gd name="connsiteY10" fmla="*/ 35433 h 36385"/>
              <a:gd name="connsiteX11" fmla="*/ 12382 w 24765"/>
              <a:gd name="connsiteY11" fmla="*/ 36386 h 36385"/>
              <a:gd name="connsiteX12" fmla="*/ 12382 w 24765"/>
              <a:gd name="connsiteY12" fmla="*/ 36386 h 3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65" h="36385">
                <a:moveTo>
                  <a:pt x="12382" y="36386"/>
                </a:moveTo>
                <a:lnTo>
                  <a:pt x="12382" y="36386"/>
                </a:lnTo>
                <a:cubicBezTo>
                  <a:pt x="11811" y="36386"/>
                  <a:pt x="11335" y="36100"/>
                  <a:pt x="10954" y="35624"/>
                </a:cubicBezTo>
                <a:cubicBezTo>
                  <a:pt x="10668" y="35243"/>
                  <a:pt x="8001" y="32004"/>
                  <a:pt x="5334" y="27813"/>
                </a:cubicBezTo>
                <a:cubicBezTo>
                  <a:pt x="1810" y="22193"/>
                  <a:pt x="0" y="17717"/>
                  <a:pt x="0" y="14478"/>
                </a:cubicBezTo>
                <a:cubicBezTo>
                  <a:pt x="0" y="6477"/>
                  <a:pt x="5525" y="0"/>
                  <a:pt x="12382" y="0"/>
                </a:cubicBezTo>
                <a:cubicBezTo>
                  <a:pt x="19240" y="0"/>
                  <a:pt x="24765" y="6477"/>
                  <a:pt x="24765" y="14478"/>
                </a:cubicBezTo>
                <a:cubicBezTo>
                  <a:pt x="24765" y="16383"/>
                  <a:pt x="24098" y="18764"/>
                  <a:pt x="22860" y="21527"/>
                </a:cubicBezTo>
                <a:cubicBezTo>
                  <a:pt x="21622" y="24194"/>
                  <a:pt x="19812" y="27242"/>
                  <a:pt x="17431" y="30671"/>
                </a:cubicBezTo>
                <a:lnTo>
                  <a:pt x="17431" y="30671"/>
                </a:lnTo>
                <a:lnTo>
                  <a:pt x="13906" y="35433"/>
                </a:lnTo>
                <a:cubicBezTo>
                  <a:pt x="13526" y="36100"/>
                  <a:pt x="12954" y="36386"/>
                  <a:pt x="12382" y="36386"/>
                </a:cubicBezTo>
                <a:lnTo>
                  <a:pt x="12382" y="36386"/>
                </a:lnTo>
                <a:close/>
              </a:path>
            </a:pathLst>
          </a:custGeom>
          <a:gradFill>
            <a:gsLst>
              <a:gs pos="0">
                <a:srgbClr val="6A7078"/>
              </a:gs>
              <a:gs pos="49730">
                <a:srgbClr val="878C92"/>
              </a:gs>
              <a:gs pos="100000">
                <a:srgbClr val="AAAEB2"/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04" name="任意多边形: 形状 2303"/>
          <p:cNvSpPr/>
          <p:nvPr/>
        </p:nvSpPr>
        <p:spPr>
          <a:xfrm>
            <a:off x="9770265" y="6078476"/>
            <a:ext cx="53399" cy="53399"/>
          </a:xfrm>
          <a:custGeom>
            <a:avLst/>
            <a:gdLst>
              <a:gd name="connsiteX0" fmla="*/ 17717 w 17716"/>
              <a:gd name="connsiteY0" fmla="*/ 8858 h 17716"/>
              <a:gd name="connsiteX1" fmla="*/ 8858 w 17716"/>
              <a:gd name="connsiteY1" fmla="*/ 17716 h 17716"/>
              <a:gd name="connsiteX2" fmla="*/ 0 w 17716"/>
              <a:gd name="connsiteY2" fmla="*/ 8858 h 17716"/>
              <a:gd name="connsiteX3" fmla="*/ 8858 w 17716"/>
              <a:gd name="connsiteY3" fmla="*/ 0 h 17716"/>
              <a:gd name="connsiteX4" fmla="*/ 17717 w 17716"/>
              <a:gd name="connsiteY4" fmla="*/ 8858 h 1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16" h="17716">
                <a:moveTo>
                  <a:pt x="17717" y="8858"/>
                </a:moveTo>
                <a:cubicBezTo>
                  <a:pt x="17717" y="13751"/>
                  <a:pt x="13751" y="17716"/>
                  <a:pt x="8858" y="17716"/>
                </a:cubicBezTo>
                <a:cubicBezTo>
                  <a:pt x="3966" y="17716"/>
                  <a:pt x="0" y="13750"/>
                  <a:pt x="0" y="8858"/>
                </a:cubicBezTo>
                <a:cubicBezTo>
                  <a:pt x="0" y="3966"/>
                  <a:pt x="3966" y="0"/>
                  <a:pt x="8858" y="0"/>
                </a:cubicBezTo>
                <a:cubicBezTo>
                  <a:pt x="13751" y="0"/>
                  <a:pt x="17717" y="3966"/>
                  <a:pt x="17717" y="8858"/>
                </a:cubicBezTo>
                <a:close/>
              </a:path>
            </a:pathLst>
          </a:custGeom>
          <a:gradFill>
            <a:gsLst>
              <a:gs pos="0">
                <a:srgbClr val="6A7078"/>
              </a:gs>
              <a:gs pos="49730">
                <a:srgbClr val="878C92"/>
              </a:gs>
              <a:gs pos="100000">
                <a:srgbClr val="AAAEB2"/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00" name="文本框 2299"/>
          <p:cNvSpPr txBox="1"/>
          <p:nvPr/>
        </p:nvSpPr>
        <p:spPr>
          <a:xfrm>
            <a:off x="9851390" y="5826760"/>
            <a:ext cx="2340610" cy="4603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600 000 </a:t>
            </a:r>
            <a:r>
              <a:rPr lang="en-US" altLang="en-US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(</a:t>
            </a:r>
            <a:r>
              <a:rPr lang="en-US" altLang="en-US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стадии</a:t>
            </a:r>
            <a:r>
              <a:rPr lang="en-US" altLang="zh-CN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подготовки</a:t>
            </a:r>
            <a:r>
              <a:rPr lang="en-US" altLang="zh-CN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)</a:t>
            </a:r>
            <a:endParaRPr lang="en-US" altLang="zh-CN" sz="800" spc="0" baseline="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r>
              <a:rPr lang="en-US" altLang="en-US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Партнёр</a:t>
            </a:r>
            <a:r>
              <a:rPr lang="en-US" altLang="zh-CN" sz="8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Emirates Global Aluminium (EGA)</a:t>
            </a:r>
            <a:endParaRPr lang="en-US" altLang="zh-CN" sz="800" spc="0" baseline="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310" name="文本框 2309"/>
          <p:cNvSpPr txBox="1"/>
          <p:nvPr/>
        </p:nvSpPr>
        <p:spPr>
          <a:xfrm>
            <a:off x="9861550" y="1711325"/>
            <a:ext cx="241109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en-US" sz="9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9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9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9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940 000 </a:t>
            </a:r>
            <a:r>
              <a:rPr lang="en-US" altLang="en-US" sz="9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9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9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9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900" spc="0" baseline="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год</a:t>
            </a:r>
            <a:endParaRPr lang="en-US" altLang="en-US" sz="900" spc="0" baseline="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grpSp>
        <p:nvGrpSpPr>
          <p:cNvPr id="2311" name="图形 3"/>
          <p:cNvGrpSpPr/>
          <p:nvPr/>
        </p:nvGrpSpPr>
        <p:grpSpPr>
          <a:xfrm>
            <a:off x="9759561" y="1569764"/>
            <a:ext cx="75915" cy="283513"/>
            <a:chOff x="7399115" y="2773203"/>
            <a:chExt cx="24765" cy="92487"/>
          </a:xfrm>
        </p:grpSpPr>
        <p:sp>
          <p:nvSpPr>
            <p:cNvPr id="2312" name="任意多边形: 形状 2311"/>
            <p:cNvSpPr/>
            <p:nvPr/>
          </p:nvSpPr>
          <p:spPr>
            <a:xfrm>
              <a:off x="7407973" y="2803778"/>
              <a:ext cx="7143" cy="55721"/>
            </a:xfrm>
            <a:custGeom>
              <a:avLst/>
              <a:gdLst>
                <a:gd name="connsiteX0" fmla="*/ 7144 w 7143"/>
                <a:gd name="connsiteY0" fmla="*/ 55721 h 55721"/>
                <a:gd name="connsiteX1" fmla="*/ 0 w 7143"/>
                <a:gd name="connsiteY1" fmla="*/ 55721 h 55721"/>
                <a:gd name="connsiteX2" fmla="*/ 0 w 7143"/>
                <a:gd name="connsiteY2" fmla="*/ 0 h 55721"/>
                <a:gd name="connsiteX3" fmla="*/ 7144 w 7143"/>
                <a:gd name="connsiteY3" fmla="*/ 0 h 55721"/>
                <a:gd name="connsiteX4" fmla="*/ 7144 w 7143"/>
                <a:gd name="connsiteY4" fmla="*/ 55721 h 55721"/>
                <a:gd name="connsiteX5" fmla="*/ 1334 w 7143"/>
                <a:gd name="connsiteY5" fmla="*/ 54388 h 55721"/>
                <a:gd name="connsiteX6" fmla="*/ 5715 w 7143"/>
                <a:gd name="connsiteY6" fmla="*/ 54388 h 55721"/>
                <a:gd name="connsiteX7" fmla="*/ 5715 w 7143"/>
                <a:gd name="connsiteY7" fmla="*/ 1333 h 55721"/>
                <a:gd name="connsiteX8" fmla="*/ 1334 w 7143"/>
                <a:gd name="connsiteY8" fmla="*/ 1333 h 55721"/>
                <a:gd name="connsiteX9" fmla="*/ 1334 w 7143"/>
                <a:gd name="connsiteY9" fmla="*/ 54388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" h="55721">
                  <a:moveTo>
                    <a:pt x="7144" y="55721"/>
                  </a:moveTo>
                  <a:lnTo>
                    <a:pt x="0" y="55721"/>
                  </a:lnTo>
                  <a:lnTo>
                    <a:pt x="0" y="0"/>
                  </a:lnTo>
                  <a:lnTo>
                    <a:pt x="7144" y="0"/>
                  </a:lnTo>
                  <a:lnTo>
                    <a:pt x="7144" y="55721"/>
                  </a:lnTo>
                  <a:close/>
                  <a:moveTo>
                    <a:pt x="1334" y="54388"/>
                  </a:moveTo>
                  <a:lnTo>
                    <a:pt x="5715" y="54388"/>
                  </a:lnTo>
                  <a:lnTo>
                    <a:pt x="5715" y="1333"/>
                  </a:lnTo>
                  <a:lnTo>
                    <a:pt x="1334" y="1333"/>
                  </a:lnTo>
                  <a:lnTo>
                    <a:pt x="1334" y="54388"/>
                  </a:lnTo>
                  <a:close/>
                </a:path>
              </a:pathLst>
            </a:custGeom>
            <a:solidFill>
              <a:srgbClr val="5957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90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17" name="任意多边形: 形状 2316"/>
            <p:cNvSpPr/>
            <p:nvPr/>
          </p:nvSpPr>
          <p:spPr>
            <a:xfrm>
              <a:off x="7399115" y="2773203"/>
              <a:ext cx="24765" cy="36385"/>
            </a:xfrm>
            <a:custGeom>
              <a:avLst/>
              <a:gdLst>
                <a:gd name="connsiteX0" fmla="*/ 12382 w 24765"/>
                <a:gd name="connsiteY0" fmla="*/ 36385 h 36385"/>
                <a:gd name="connsiteX1" fmla="*/ 12382 w 24765"/>
                <a:gd name="connsiteY1" fmla="*/ 36385 h 36385"/>
                <a:gd name="connsiteX2" fmla="*/ 10954 w 24765"/>
                <a:gd name="connsiteY2" fmla="*/ 35623 h 36385"/>
                <a:gd name="connsiteX3" fmla="*/ 5334 w 24765"/>
                <a:gd name="connsiteY3" fmla="*/ 27813 h 36385"/>
                <a:gd name="connsiteX4" fmla="*/ 0 w 24765"/>
                <a:gd name="connsiteY4" fmla="*/ 14478 h 36385"/>
                <a:gd name="connsiteX5" fmla="*/ 12382 w 24765"/>
                <a:gd name="connsiteY5" fmla="*/ 0 h 36385"/>
                <a:gd name="connsiteX6" fmla="*/ 24765 w 24765"/>
                <a:gd name="connsiteY6" fmla="*/ 14478 h 36385"/>
                <a:gd name="connsiteX7" fmla="*/ 22860 w 24765"/>
                <a:gd name="connsiteY7" fmla="*/ 21526 h 36385"/>
                <a:gd name="connsiteX8" fmla="*/ 17431 w 24765"/>
                <a:gd name="connsiteY8" fmla="*/ 30670 h 36385"/>
                <a:gd name="connsiteX9" fmla="*/ 17431 w 24765"/>
                <a:gd name="connsiteY9" fmla="*/ 30670 h 36385"/>
                <a:gd name="connsiteX10" fmla="*/ 13906 w 24765"/>
                <a:gd name="connsiteY10" fmla="*/ 35433 h 36385"/>
                <a:gd name="connsiteX11" fmla="*/ 12382 w 24765"/>
                <a:gd name="connsiteY11" fmla="*/ 36385 h 36385"/>
                <a:gd name="connsiteX12" fmla="*/ 12382 w 24765"/>
                <a:gd name="connsiteY12" fmla="*/ 36385 h 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" h="36385">
                  <a:moveTo>
                    <a:pt x="12382" y="36385"/>
                  </a:moveTo>
                  <a:lnTo>
                    <a:pt x="12382" y="36385"/>
                  </a:lnTo>
                  <a:cubicBezTo>
                    <a:pt x="11811" y="36385"/>
                    <a:pt x="11335" y="36100"/>
                    <a:pt x="10954" y="35623"/>
                  </a:cubicBezTo>
                  <a:cubicBezTo>
                    <a:pt x="10668" y="35242"/>
                    <a:pt x="8001" y="32004"/>
                    <a:pt x="5334" y="27813"/>
                  </a:cubicBezTo>
                  <a:cubicBezTo>
                    <a:pt x="1810" y="22193"/>
                    <a:pt x="0" y="17716"/>
                    <a:pt x="0" y="14478"/>
                  </a:cubicBezTo>
                  <a:cubicBezTo>
                    <a:pt x="0" y="6477"/>
                    <a:pt x="5525" y="0"/>
                    <a:pt x="12382" y="0"/>
                  </a:cubicBezTo>
                  <a:cubicBezTo>
                    <a:pt x="19240" y="0"/>
                    <a:pt x="24765" y="6477"/>
                    <a:pt x="24765" y="14478"/>
                  </a:cubicBezTo>
                  <a:cubicBezTo>
                    <a:pt x="24765" y="16383"/>
                    <a:pt x="24098" y="18764"/>
                    <a:pt x="22860" y="21526"/>
                  </a:cubicBezTo>
                  <a:cubicBezTo>
                    <a:pt x="21622" y="24193"/>
                    <a:pt x="19812" y="27241"/>
                    <a:pt x="17431" y="30670"/>
                  </a:cubicBezTo>
                  <a:lnTo>
                    <a:pt x="17431" y="30670"/>
                  </a:lnTo>
                  <a:lnTo>
                    <a:pt x="13906" y="35433"/>
                  </a:lnTo>
                  <a:cubicBezTo>
                    <a:pt x="13526" y="36100"/>
                    <a:pt x="12954" y="36385"/>
                    <a:pt x="12382" y="36385"/>
                  </a:cubicBezTo>
                  <a:lnTo>
                    <a:pt x="12382" y="36385"/>
                  </a:ln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9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15" name="任意多边形: 形状 2314"/>
            <p:cNvSpPr/>
            <p:nvPr/>
          </p:nvSpPr>
          <p:spPr>
            <a:xfrm>
              <a:off x="7402639" y="2847974"/>
              <a:ext cx="17716" cy="17716"/>
            </a:xfrm>
            <a:custGeom>
              <a:avLst/>
              <a:gdLst>
                <a:gd name="connsiteX0" fmla="*/ 17717 w 17716"/>
                <a:gd name="connsiteY0" fmla="*/ 8858 h 17716"/>
                <a:gd name="connsiteX1" fmla="*/ 8858 w 17716"/>
                <a:gd name="connsiteY1" fmla="*/ 17717 h 17716"/>
                <a:gd name="connsiteX2" fmla="*/ 0 w 17716"/>
                <a:gd name="connsiteY2" fmla="*/ 8858 h 17716"/>
                <a:gd name="connsiteX3" fmla="*/ 8858 w 17716"/>
                <a:gd name="connsiteY3" fmla="*/ 0 h 17716"/>
                <a:gd name="connsiteX4" fmla="*/ 17717 w 17716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17716">
                  <a:moveTo>
                    <a:pt x="17717" y="8858"/>
                  </a:moveTo>
                  <a:cubicBezTo>
                    <a:pt x="17717" y="13716"/>
                    <a:pt x="13716" y="17717"/>
                    <a:pt x="8858" y="17717"/>
                  </a:cubicBezTo>
                  <a:cubicBezTo>
                    <a:pt x="4001" y="17717"/>
                    <a:pt x="0" y="13716"/>
                    <a:pt x="0" y="8858"/>
                  </a:cubicBezTo>
                  <a:cubicBezTo>
                    <a:pt x="0" y="4000"/>
                    <a:pt x="4001" y="0"/>
                    <a:pt x="8858" y="0"/>
                  </a:cubicBezTo>
                  <a:cubicBezTo>
                    <a:pt x="13716" y="0"/>
                    <a:pt x="17717" y="4000"/>
                    <a:pt x="17717" y="8858"/>
                  </a:cubicBez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9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319" name="组合 2318"/>
          <p:cNvGrpSpPr/>
          <p:nvPr/>
        </p:nvGrpSpPr>
        <p:grpSpPr>
          <a:xfrm>
            <a:off x="9517521" y="2114275"/>
            <a:ext cx="2851785" cy="588645"/>
            <a:chOff x="9517521" y="2114275"/>
            <a:chExt cx="2851785" cy="588645"/>
          </a:xfrm>
        </p:grpSpPr>
        <p:sp>
          <p:nvSpPr>
            <p:cNvPr id="2321" name="文本框 2320"/>
            <p:cNvSpPr txBox="1"/>
            <p:nvPr/>
          </p:nvSpPr>
          <p:spPr>
            <a:xfrm>
              <a:off x="9517521" y="2242545"/>
              <a:ext cx="2851785" cy="4603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en-US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Производственные</a:t>
              </a:r>
              <a:r>
                <a:rPr lang="en-US" altLang="zh-CN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 </a:t>
              </a:r>
              <a:r>
                <a:rPr lang="en-US" altLang="en-US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мощности</a:t>
              </a:r>
              <a:r>
                <a:rPr lang="en-US" altLang="zh-CN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: 300 000 </a:t>
              </a:r>
              <a:r>
                <a:rPr lang="en-US" altLang="en-US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тонн</a:t>
              </a:r>
              <a:r>
                <a:rPr lang="en-US" altLang="zh-CN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 </a:t>
              </a:r>
              <a:r>
                <a:rPr lang="en-US" altLang="en-US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в</a:t>
              </a:r>
              <a:r>
                <a:rPr lang="en-US" altLang="zh-CN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 </a:t>
              </a:r>
              <a:r>
                <a:rPr lang="en-US" altLang="en-US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год</a:t>
              </a:r>
              <a:endPara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  <a:p>
              <a:pPr algn="l"/>
              <a:r>
                <a:rPr lang="en-US" altLang="en-US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Партнёры</a:t>
              </a:r>
              <a:r>
                <a:rPr lang="en-US" altLang="zh-CN" sz="800" dirty="0">
                  <a:solidFill>
                    <a:srgbClr val="595757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: Orient Asset Management, Innovation Metal, Weiqiao Group</a:t>
              </a:r>
              <a:endPara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grpSp>
          <p:nvGrpSpPr>
            <p:cNvPr id="2322" name="图形 3"/>
            <p:cNvGrpSpPr/>
            <p:nvPr/>
          </p:nvGrpSpPr>
          <p:grpSpPr>
            <a:xfrm>
              <a:off x="9759456" y="2114275"/>
              <a:ext cx="68651" cy="414815"/>
              <a:chOff x="7399138" y="2964177"/>
              <a:chExt cx="24765" cy="149639"/>
            </a:xfrm>
          </p:grpSpPr>
          <p:sp>
            <p:nvSpPr>
              <p:cNvPr id="2323" name="任意多边形: 形状 2322"/>
              <p:cNvSpPr/>
              <p:nvPr/>
            </p:nvSpPr>
            <p:spPr>
              <a:xfrm>
                <a:off x="7407973" y="2994754"/>
                <a:ext cx="7143" cy="112966"/>
              </a:xfrm>
              <a:custGeom>
                <a:avLst/>
                <a:gdLst>
                  <a:gd name="connsiteX0" fmla="*/ 7144 w 7143"/>
                  <a:gd name="connsiteY0" fmla="*/ 112966 h 112966"/>
                  <a:gd name="connsiteX1" fmla="*/ 0 w 7143"/>
                  <a:gd name="connsiteY1" fmla="*/ 112966 h 112966"/>
                  <a:gd name="connsiteX2" fmla="*/ 0 w 7143"/>
                  <a:gd name="connsiteY2" fmla="*/ 0 h 112966"/>
                  <a:gd name="connsiteX3" fmla="*/ 7144 w 7143"/>
                  <a:gd name="connsiteY3" fmla="*/ 0 h 112966"/>
                  <a:gd name="connsiteX4" fmla="*/ 7144 w 7143"/>
                  <a:gd name="connsiteY4" fmla="*/ 112966 h 112966"/>
                  <a:gd name="connsiteX5" fmla="*/ 1334 w 7143"/>
                  <a:gd name="connsiteY5" fmla="*/ 111538 h 112966"/>
                  <a:gd name="connsiteX6" fmla="*/ 5715 w 7143"/>
                  <a:gd name="connsiteY6" fmla="*/ 111538 h 112966"/>
                  <a:gd name="connsiteX7" fmla="*/ 5715 w 7143"/>
                  <a:gd name="connsiteY7" fmla="*/ 1429 h 112966"/>
                  <a:gd name="connsiteX8" fmla="*/ 1334 w 7143"/>
                  <a:gd name="connsiteY8" fmla="*/ 1429 h 112966"/>
                  <a:gd name="connsiteX9" fmla="*/ 1334 w 7143"/>
                  <a:gd name="connsiteY9" fmla="*/ 111538 h 112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43" h="112966">
                    <a:moveTo>
                      <a:pt x="7144" y="112966"/>
                    </a:moveTo>
                    <a:lnTo>
                      <a:pt x="0" y="112966"/>
                    </a:lnTo>
                    <a:lnTo>
                      <a:pt x="0" y="0"/>
                    </a:lnTo>
                    <a:lnTo>
                      <a:pt x="7144" y="0"/>
                    </a:lnTo>
                    <a:lnTo>
                      <a:pt x="7144" y="112966"/>
                    </a:lnTo>
                    <a:close/>
                    <a:moveTo>
                      <a:pt x="1334" y="111538"/>
                    </a:moveTo>
                    <a:lnTo>
                      <a:pt x="5715" y="111538"/>
                    </a:lnTo>
                    <a:lnTo>
                      <a:pt x="5715" y="1429"/>
                    </a:lnTo>
                    <a:lnTo>
                      <a:pt x="1334" y="1429"/>
                    </a:lnTo>
                    <a:lnTo>
                      <a:pt x="1334" y="111538"/>
                    </a:lnTo>
                    <a:close/>
                  </a:path>
                </a:pathLst>
              </a:custGeom>
              <a:solidFill>
                <a:srgbClr val="5957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90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328" name="任意多边形: 形状 2327"/>
              <p:cNvSpPr/>
              <p:nvPr/>
            </p:nvSpPr>
            <p:spPr>
              <a:xfrm>
                <a:off x="7399138" y="2964177"/>
                <a:ext cx="24765" cy="36385"/>
              </a:xfrm>
              <a:custGeom>
                <a:avLst/>
                <a:gdLst>
                  <a:gd name="connsiteX0" fmla="*/ 12382 w 24765"/>
                  <a:gd name="connsiteY0" fmla="*/ 36385 h 36385"/>
                  <a:gd name="connsiteX1" fmla="*/ 12382 w 24765"/>
                  <a:gd name="connsiteY1" fmla="*/ 36385 h 36385"/>
                  <a:gd name="connsiteX2" fmla="*/ 10954 w 24765"/>
                  <a:gd name="connsiteY2" fmla="*/ 35624 h 36385"/>
                  <a:gd name="connsiteX3" fmla="*/ 5334 w 24765"/>
                  <a:gd name="connsiteY3" fmla="*/ 27813 h 36385"/>
                  <a:gd name="connsiteX4" fmla="*/ 0 w 24765"/>
                  <a:gd name="connsiteY4" fmla="*/ 14478 h 36385"/>
                  <a:gd name="connsiteX5" fmla="*/ 12382 w 24765"/>
                  <a:gd name="connsiteY5" fmla="*/ 0 h 36385"/>
                  <a:gd name="connsiteX6" fmla="*/ 24765 w 24765"/>
                  <a:gd name="connsiteY6" fmla="*/ 14478 h 36385"/>
                  <a:gd name="connsiteX7" fmla="*/ 22860 w 24765"/>
                  <a:gd name="connsiteY7" fmla="*/ 21527 h 36385"/>
                  <a:gd name="connsiteX8" fmla="*/ 17431 w 24765"/>
                  <a:gd name="connsiteY8" fmla="*/ 30671 h 36385"/>
                  <a:gd name="connsiteX9" fmla="*/ 17431 w 24765"/>
                  <a:gd name="connsiteY9" fmla="*/ 30671 h 36385"/>
                  <a:gd name="connsiteX10" fmla="*/ 13906 w 24765"/>
                  <a:gd name="connsiteY10" fmla="*/ 35433 h 36385"/>
                  <a:gd name="connsiteX11" fmla="*/ 12382 w 24765"/>
                  <a:gd name="connsiteY11" fmla="*/ 36385 h 36385"/>
                  <a:gd name="connsiteX12" fmla="*/ 12382 w 24765"/>
                  <a:gd name="connsiteY12" fmla="*/ 36385 h 3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" h="36385">
                    <a:moveTo>
                      <a:pt x="12382" y="36385"/>
                    </a:moveTo>
                    <a:lnTo>
                      <a:pt x="12382" y="36385"/>
                    </a:lnTo>
                    <a:cubicBezTo>
                      <a:pt x="11811" y="36385"/>
                      <a:pt x="11335" y="36100"/>
                      <a:pt x="10954" y="35624"/>
                    </a:cubicBezTo>
                    <a:cubicBezTo>
                      <a:pt x="10668" y="35243"/>
                      <a:pt x="8001" y="32004"/>
                      <a:pt x="5334" y="27813"/>
                    </a:cubicBezTo>
                    <a:cubicBezTo>
                      <a:pt x="1810" y="22193"/>
                      <a:pt x="0" y="17717"/>
                      <a:pt x="0" y="14478"/>
                    </a:cubicBezTo>
                    <a:cubicBezTo>
                      <a:pt x="0" y="6477"/>
                      <a:pt x="5525" y="0"/>
                      <a:pt x="12382" y="0"/>
                    </a:cubicBezTo>
                    <a:cubicBezTo>
                      <a:pt x="19240" y="0"/>
                      <a:pt x="24765" y="6477"/>
                      <a:pt x="24765" y="14478"/>
                    </a:cubicBezTo>
                    <a:cubicBezTo>
                      <a:pt x="24765" y="16383"/>
                      <a:pt x="24098" y="18764"/>
                      <a:pt x="22860" y="21527"/>
                    </a:cubicBezTo>
                    <a:cubicBezTo>
                      <a:pt x="21622" y="24194"/>
                      <a:pt x="19812" y="27242"/>
                      <a:pt x="17431" y="30671"/>
                    </a:cubicBezTo>
                    <a:lnTo>
                      <a:pt x="17431" y="30671"/>
                    </a:lnTo>
                    <a:lnTo>
                      <a:pt x="13906" y="35433"/>
                    </a:lnTo>
                    <a:cubicBezTo>
                      <a:pt x="13526" y="36100"/>
                      <a:pt x="12954" y="36385"/>
                      <a:pt x="12382" y="36385"/>
                    </a:cubicBezTo>
                    <a:lnTo>
                      <a:pt x="12382" y="36385"/>
                    </a:lnTo>
                    <a:close/>
                  </a:path>
                </a:pathLst>
              </a:custGeom>
              <a:gradFill>
                <a:gsLst>
                  <a:gs pos="0">
                    <a:srgbClr val="6A7078"/>
                  </a:gs>
                  <a:gs pos="49730">
                    <a:srgbClr val="878C92"/>
                  </a:gs>
                  <a:gs pos="100000">
                    <a:srgbClr val="AAAEB2"/>
                  </a:gs>
                </a:gsLst>
                <a:lin ang="2700000" scaled="0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900" dirty="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326" name="任意多边形: 形状 2325"/>
              <p:cNvSpPr/>
              <p:nvPr/>
            </p:nvSpPr>
            <p:spPr>
              <a:xfrm>
                <a:off x="7402639" y="3096100"/>
                <a:ext cx="17716" cy="17716"/>
              </a:xfrm>
              <a:custGeom>
                <a:avLst/>
                <a:gdLst>
                  <a:gd name="connsiteX0" fmla="*/ 17717 w 17716"/>
                  <a:gd name="connsiteY0" fmla="*/ 8858 h 17716"/>
                  <a:gd name="connsiteX1" fmla="*/ 8858 w 17716"/>
                  <a:gd name="connsiteY1" fmla="*/ 17717 h 17716"/>
                  <a:gd name="connsiteX2" fmla="*/ 0 w 17716"/>
                  <a:gd name="connsiteY2" fmla="*/ 8858 h 17716"/>
                  <a:gd name="connsiteX3" fmla="*/ 8858 w 17716"/>
                  <a:gd name="connsiteY3" fmla="*/ 0 h 17716"/>
                  <a:gd name="connsiteX4" fmla="*/ 17717 w 17716"/>
                  <a:gd name="connsiteY4" fmla="*/ 8858 h 1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17716">
                    <a:moveTo>
                      <a:pt x="17717" y="8858"/>
                    </a:moveTo>
                    <a:cubicBezTo>
                      <a:pt x="17717" y="13751"/>
                      <a:pt x="13751" y="17717"/>
                      <a:pt x="8858" y="17717"/>
                    </a:cubicBezTo>
                    <a:cubicBezTo>
                      <a:pt x="3966" y="17717"/>
                      <a:pt x="0" y="13751"/>
                      <a:pt x="0" y="8858"/>
                    </a:cubicBezTo>
                    <a:cubicBezTo>
                      <a:pt x="0" y="3966"/>
                      <a:pt x="3966" y="0"/>
                      <a:pt x="8858" y="0"/>
                    </a:cubicBezTo>
                    <a:cubicBezTo>
                      <a:pt x="13751" y="0"/>
                      <a:pt x="17717" y="3966"/>
                      <a:pt x="17717" y="885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A7078"/>
                  </a:gs>
                  <a:gs pos="49730">
                    <a:srgbClr val="878C92"/>
                  </a:gs>
                  <a:gs pos="100000">
                    <a:srgbClr val="AAAEB2"/>
                  </a:gs>
                </a:gsLst>
                <a:lin ang="2700000" scaled="0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900" dirty="0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2332" name="图形 3"/>
          <p:cNvGrpSpPr/>
          <p:nvPr/>
        </p:nvGrpSpPr>
        <p:grpSpPr>
          <a:xfrm>
            <a:off x="9759169" y="2797629"/>
            <a:ext cx="64611" cy="505952"/>
            <a:chOff x="7399115" y="3200399"/>
            <a:chExt cx="24765" cy="193929"/>
          </a:xfrm>
        </p:grpSpPr>
        <p:sp>
          <p:nvSpPr>
            <p:cNvPr id="2334" name="任意多边形: 形状 2333"/>
            <p:cNvSpPr/>
            <p:nvPr/>
          </p:nvSpPr>
          <p:spPr>
            <a:xfrm>
              <a:off x="7407973" y="3230974"/>
              <a:ext cx="7143" cy="157257"/>
            </a:xfrm>
            <a:custGeom>
              <a:avLst/>
              <a:gdLst>
                <a:gd name="connsiteX0" fmla="*/ 7144 w 7143"/>
                <a:gd name="connsiteY0" fmla="*/ 157258 h 157257"/>
                <a:gd name="connsiteX1" fmla="*/ 0 w 7143"/>
                <a:gd name="connsiteY1" fmla="*/ 157258 h 157257"/>
                <a:gd name="connsiteX2" fmla="*/ 0 w 7143"/>
                <a:gd name="connsiteY2" fmla="*/ 0 h 157257"/>
                <a:gd name="connsiteX3" fmla="*/ 7144 w 7143"/>
                <a:gd name="connsiteY3" fmla="*/ 0 h 157257"/>
                <a:gd name="connsiteX4" fmla="*/ 7144 w 7143"/>
                <a:gd name="connsiteY4" fmla="*/ 157258 h 157257"/>
                <a:gd name="connsiteX5" fmla="*/ 1334 w 7143"/>
                <a:gd name="connsiteY5" fmla="*/ 155924 h 157257"/>
                <a:gd name="connsiteX6" fmla="*/ 5715 w 7143"/>
                <a:gd name="connsiteY6" fmla="*/ 155924 h 157257"/>
                <a:gd name="connsiteX7" fmla="*/ 5715 w 7143"/>
                <a:gd name="connsiteY7" fmla="*/ 1333 h 157257"/>
                <a:gd name="connsiteX8" fmla="*/ 1334 w 7143"/>
                <a:gd name="connsiteY8" fmla="*/ 1333 h 157257"/>
                <a:gd name="connsiteX9" fmla="*/ 1334 w 7143"/>
                <a:gd name="connsiteY9" fmla="*/ 155924 h 15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" h="157257">
                  <a:moveTo>
                    <a:pt x="7144" y="157258"/>
                  </a:moveTo>
                  <a:lnTo>
                    <a:pt x="0" y="157258"/>
                  </a:lnTo>
                  <a:lnTo>
                    <a:pt x="0" y="0"/>
                  </a:lnTo>
                  <a:lnTo>
                    <a:pt x="7144" y="0"/>
                  </a:lnTo>
                  <a:lnTo>
                    <a:pt x="7144" y="157258"/>
                  </a:lnTo>
                  <a:close/>
                  <a:moveTo>
                    <a:pt x="1334" y="155924"/>
                  </a:moveTo>
                  <a:lnTo>
                    <a:pt x="5715" y="155924"/>
                  </a:lnTo>
                  <a:lnTo>
                    <a:pt x="5715" y="1333"/>
                  </a:lnTo>
                  <a:lnTo>
                    <a:pt x="1334" y="1333"/>
                  </a:lnTo>
                  <a:lnTo>
                    <a:pt x="1334" y="155924"/>
                  </a:lnTo>
                  <a:close/>
                </a:path>
              </a:pathLst>
            </a:custGeom>
            <a:solidFill>
              <a:srgbClr val="5957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90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39" name="任意多边形: 形状 2338"/>
            <p:cNvSpPr/>
            <p:nvPr/>
          </p:nvSpPr>
          <p:spPr>
            <a:xfrm>
              <a:off x="7399115" y="3200399"/>
              <a:ext cx="24765" cy="36385"/>
            </a:xfrm>
            <a:custGeom>
              <a:avLst/>
              <a:gdLst>
                <a:gd name="connsiteX0" fmla="*/ 12382 w 24765"/>
                <a:gd name="connsiteY0" fmla="*/ 36385 h 36385"/>
                <a:gd name="connsiteX1" fmla="*/ 12382 w 24765"/>
                <a:gd name="connsiteY1" fmla="*/ 36385 h 36385"/>
                <a:gd name="connsiteX2" fmla="*/ 10954 w 24765"/>
                <a:gd name="connsiteY2" fmla="*/ 35623 h 36385"/>
                <a:gd name="connsiteX3" fmla="*/ 5334 w 24765"/>
                <a:gd name="connsiteY3" fmla="*/ 27813 h 36385"/>
                <a:gd name="connsiteX4" fmla="*/ 0 w 24765"/>
                <a:gd name="connsiteY4" fmla="*/ 14478 h 36385"/>
                <a:gd name="connsiteX5" fmla="*/ 12382 w 24765"/>
                <a:gd name="connsiteY5" fmla="*/ 0 h 36385"/>
                <a:gd name="connsiteX6" fmla="*/ 24765 w 24765"/>
                <a:gd name="connsiteY6" fmla="*/ 14478 h 36385"/>
                <a:gd name="connsiteX7" fmla="*/ 22860 w 24765"/>
                <a:gd name="connsiteY7" fmla="*/ 21527 h 36385"/>
                <a:gd name="connsiteX8" fmla="*/ 17431 w 24765"/>
                <a:gd name="connsiteY8" fmla="*/ 30671 h 36385"/>
                <a:gd name="connsiteX9" fmla="*/ 17431 w 24765"/>
                <a:gd name="connsiteY9" fmla="*/ 30671 h 36385"/>
                <a:gd name="connsiteX10" fmla="*/ 13906 w 24765"/>
                <a:gd name="connsiteY10" fmla="*/ 35433 h 36385"/>
                <a:gd name="connsiteX11" fmla="*/ 12382 w 24765"/>
                <a:gd name="connsiteY11" fmla="*/ 36385 h 36385"/>
                <a:gd name="connsiteX12" fmla="*/ 12382 w 24765"/>
                <a:gd name="connsiteY12" fmla="*/ 36385 h 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" h="36385">
                  <a:moveTo>
                    <a:pt x="12382" y="36385"/>
                  </a:moveTo>
                  <a:lnTo>
                    <a:pt x="12382" y="36385"/>
                  </a:lnTo>
                  <a:cubicBezTo>
                    <a:pt x="11811" y="36385"/>
                    <a:pt x="11335" y="36100"/>
                    <a:pt x="10954" y="35623"/>
                  </a:cubicBezTo>
                  <a:cubicBezTo>
                    <a:pt x="10668" y="35242"/>
                    <a:pt x="8001" y="32004"/>
                    <a:pt x="5334" y="27813"/>
                  </a:cubicBezTo>
                  <a:cubicBezTo>
                    <a:pt x="1810" y="22193"/>
                    <a:pt x="0" y="17717"/>
                    <a:pt x="0" y="14478"/>
                  </a:cubicBezTo>
                  <a:cubicBezTo>
                    <a:pt x="0" y="6477"/>
                    <a:pt x="5525" y="0"/>
                    <a:pt x="12382" y="0"/>
                  </a:cubicBezTo>
                  <a:cubicBezTo>
                    <a:pt x="19240" y="0"/>
                    <a:pt x="24765" y="6477"/>
                    <a:pt x="24765" y="14478"/>
                  </a:cubicBezTo>
                  <a:cubicBezTo>
                    <a:pt x="24765" y="16383"/>
                    <a:pt x="24098" y="18764"/>
                    <a:pt x="22860" y="21527"/>
                  </a:cubicBezTo>
                  <a:cubicBezTo>
                    <a:pt x="21622" y="24194"/>
                    <a:pt x="19812" y="27242"/>
                    <a:pt x="17431" y="30671"/>
                  </a:cubicBezTo>
                  <a:lnTo>
                    <a:pt x="17431" y="30671"/>
                  </a:lnTo>
                  <a:lnTo>
                    <a:pt x="13906" y="35433"/>
                  </a:lnTo>
                  <a:cubicBezTo>
                    <a:pt x="13526" y="36100"/>
                    <a:pt x="12954" y="36385"/>
                    <a:pt x="12382" y="36385"/>
                  </a:cubicBezTo>
                  <a:lnTo>
                    <a:pt x="12382" y="36385"/>
                  </a:ln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9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37" name="任意多边形: 形状 2336"/>
            <p:cNvSpPr/>
            <p:nvPr/>
          </p:nvSpPr>
          <p:spPr>
            <a:xfrm>
              <a:off x="7403974" y="3376612"/>
              <a:ext cx="17716" cy="17716"/>
            </a:xfrm>
            <a:custGeom>
              <a:avLst/>
              <a:gdLst>
                <a:gd name="connsiteX0" fmla="*/ 17717 w 17716"/>
                <a:gd name="connsiteY0" fmla="*/ 8858 h 17716"/>
                <a:gd name="connsiteX1" fmla="*/ 8858 w 17716"/>
                <a:gd name="connsiteY1" fmla="*/ 17717 h 17716"/>
                <a:gd name="connsiteX2" fmla="*/ 0 w 17716"/>
                <a:gd name="connsiteY2" fmla="*/ 8858 h 17716"/>
                <a:gd name="connsiteX3" fmla="*/ 8858 w 17716"/>
                <a:gd name="connsiteY3" fmla="*/ 0 h 17716"/>
                <a:gd name="connsiteX4" fmla="*/ 17717 w 17716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17716">
                  <a:moveTo>
                    <a:pt x="17717" y="8858"/>
                  </a:moveTo>
                  <a:cubicBezTo>
                    <a:pt x="17717" y="13751"/>
                    <a:pt x="13751" y="17717"/>
                    <a:pt x="8858" y="17717"/>
                  </a:cubicBezTo>
                  <a:cubicBezTo>
                    <a:pt x="3966" y="17717"/>
                    <a:pt x="0" y="13751"/>
                    <a:pt x="0" y="8858"/>
                  </a:cubicBezTo>
                  <a:cubicBezTo>
                    <a:pt x="0" y="3966"/>
                    <a:pt x="3966" y="0"/>
                    <a:pt x="8858" y="0"/>
                  </a:cubicBezTo>
                  <a:cubicBezTo>
                    <a:pt x="13751" y="0"/>
                    <a:pt x="17717" y="3966"/>
                    <a:pt x="17717" y="8858"/>
                  </a:cubicBez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900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333" name="文本框 2332"/>
          <p:cNvSpPr txBox="1"/>
          <p:nvPr/>
        </p:nvSpPr>
        <p:spPr>
          <a:xfrm>
            <a:off x="9861550" y="2908300"/>
            <a:ext cx="266890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</a:t>
            </a:r>
            <a:endParaRPr lang="en-US" altLang="zh-CN" sz="80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Внутренние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270 000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endParaRPr lang="en-US" altLang="zh-CN" sz="80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Совместные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предприятия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300 000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endParaRPr lang="en-US" altLang="en-US" sz="80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Партнёр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CP Group</a:t>
            </a:r>
            <a:endParaRPr lang="en-US" altLang="zh-CN" sz="80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344" name="任意多边形: 形状 2343"/>
          <p:cNvSpPr/>
          <p:nvPr/>
        </p:nvSpPr>
        <p:spPr>
          <a:xfrm>
            <a:off x="9759895" y="3576976"/>
            <a:ext cx="79698" cy="117093"/>
          </a:xfrm>
          <a:custGeom>
            <a:avLst/>
            <a:gdLst>
              <a:gd name="connsiteX0" fmla="*/ 12382 w 24765"/>
              <a:gd name="connsiteY0" fmla="*/ 36386 h 36385"/>
              <a:gd name="connsiteX1" fmla="*/ 12382 w 24765"/>
              <a:gd name="connsiteY1" fmla="*/ 36386 h 36385"/>
              <a:gd name="connsiteX2" fmla="*/ 10954 w 24765"/>
              <a:gd name="connsiteY2" fmla="*/ 35624 h 36385"/>
              <a:gd name="connsiteX3" fmla="*/ 5334 w 24765"/>
              <a:gd name="connsiteY3" fmla="*/ 27813 h 36385"/>
              <a:gd name="connsiteX4" fmla="*/ 0 w 24765"/>
              <a:gd name="connsiteY4" fmla="*/ 14478 h 36385"/>
              <a:gd name="connsiteX5" fmla="*/ 12382 w 24765"/>
              <a:gd name="connsiteY5" fmla="*/ 0 h 36385"/>
              <a:gd name="connsiteX6" fmla="*/ 24765 w 24765"/>
              <a:gd name="connsiteY6" fmla="*/ 14478 h 36385"/>
              <a:gd name="connsiteX7" fmla="*/ 22860 w 24765"/>
              <a:gd name="connsiteY7" fmla="*/ 21527 h 36385"/>
              <a:gd name="connsiteX8" fmla="*/ 17431 w 24765"/>
              <a:gd name="connsiteY8" fmla="*/ 30671 h 36385"/>
              <a:gd name="connsiteX9" fmla="*/ 17431 w 24765"/>
              <a:gd name="connsiteY9" fmla="*/ 30671 h 36385"/>
              <a:gd name="connsiteX10" fmla="*/ 13906 w 24765"/>
              <a:gd name="connsiteY10" fmla="*/ 35433 h 36385"/>
              <a:gd name="connsiteX11" fmla="*/ 12382 w 24765"/>
              <a:gd name="connsiteY11" fmla="*/ 36386 h 36385"/>
              <a:gd name="connsiteX12" fmla="*/ 12382 w 24765"/>
              <a:gd name="connsiteY12" fmla="*/ 36386 h 3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65" h="36385">
                <a:moveTo>
                  <a:pt x="12382" y="36386"/>
                </a:moveTo>
                <a:lnTo>
                  <a:pt x="12382" y="36386"/>
                </a:lnTo>
                <a:cubicBezTo>
                  <a:pt x="11811" y="36386"/>
                  <a:pt x="11335" y="36100"/>
                  <a:pt x="10954" y="35624"/>
                </a:cubicBezTo>
                <a:cubicBezTo>
                  <a:pt x="10668" y="35243"/>
                  <a:pt x="8001" y="32004"/>
                  <a:pt x="5334" y="27813"/>
                </a:cubicBezTo>
                <a:cubicBezTo>
                  <a:pt x="1810" y="22193"/>
                  <a:pt x="0" y="17717"/>
                  <a:pt x="0" y="14478"/>
                </a:cubicBezTo>
                <a:cubicBezTo>
                  <a:pt x="0" y="6477"/>
                  <a:pt x="5525" y="0"/>
                  <a:pt x="12382" y="0"/>
                </a:cubicBezTo>
                <a:cubicBezTo>
                  <a:pt x="19240" y="0"/>
                  <a:pt x="24765" y="6477"/>
                  <a:pt x="24765" y="14478"/>
                </a:cubicBezTo>
                <a:cubicBezTo>
                  <a:pt x="24765" y="16383"/>
                  <a:pt x="24098" y="18764"/>
                  <a:pt x="22860" y="21527"/>
                </a:cubicBezTo>
                <a:cubicBezTo>
                  <a:pt x="21622" y="24194"/>
                  <a:pt x="19812" y="27242"/>
                  <a:pt x="17431" y="30671"/>
                </a:cubicBezTo>
                <a:lnTo>
                  <a:pt x="17431" y="30671"/>
                </a:lnTo>
                <a:lnTo>
                  <a:pt x="13906" y="35433"/>
                </a:lnTo>
                <a:cubicBezTo>
                  <a:pt x="13526" y="36004"/>
                  <a:pt x="12954" y="36386"/>
                  <a:pt x="12382" y="36386"/>
                </a:cubicBezTo>
                <a:lnTo>
                  <a:pt x="12382" y="36386"/>
                </a:lnTo>
                <a:close/>
              </a:path>
            </a:pathLst>
          </a:custGeom>
          <a:gradFill>
            <a:gsLst>
              <a:gs pos="0">
                <a:srgbClr val="6A7078"/>
              </a:gs>
              <a:gs pos="49730">
                <a:srgbClr val="878C92"/>
              </a:gs>
              <a:gs pos="100000">
                <a:srgbClr val="AAAEB2"/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90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50" name="任意多边形: 形状 2349"/>
          <p:cNvSpPr/>
          <p:nvPr/>
        </p:nvSpPr>
        <p:spPr>
          <a:xfrm>
            <a:off x="9783511" y="4068482"/>
            <a:ext cx="19527" cy="573123"/>
          </a:xfrm>
          <a:custGeom>
            <a:avLst/>
            <a:gdLst>
              <a:gd name="connsiteX0" fmla="*/ 7144 w 7143"/>
              <a:gd name="connsiteY0" fmla="*/ 209645 h 209645"/>
              <a:gd name="connsiteX1" fmla="*/ 0 w 7143"/>
              <a:gd name="connsiteY1" fmla="*/ 209645 h 209645"/>
              <a:gd name="connsiteX2" fmla="*/ 0 w 7143"/>
              <a:gd name="connsiteY2" fmla="*/ 0 h 209645"/>
              <a:gd name="connsiteX3" fmla="*/ 7144 w 7143"/>
              <a:gd name="connsiteY3" fmla="*/ 0 h 209645"/>
              <a:gd name="connsiteX4" fmla="*/ 7144 w 7143"/>
              <a:gd name="connsiteY4" fmla="*/ 209645 h 209645"/>
              <a:gd name="connsiteX5" fmla="*/ 1334 w 7143"/>
              <a:gd name="connsiteY5" fmla="*/ 208217 h 209645"/>
              <a:gd name="connsiteX6" fmla="*/ 5715 w 7143"/>
              <a:gd name="connsiteY6" fmla="*/ 208217 h 209645"/>
              <a:gd name="connsiteX7" fmla="*/ 5715 w 7143"/>
              <a:gd name="connsiteY7" fmla="*/ 1238 h 209645"/>
              <a:gd name="connsiteX8" fmla="*/ 1334 w 7143"/>
              <a:gd name="connsiteY8" fmla="*/ 1238 h 209645"/>
              <a:gd name="connsiteX9" fmla="*/ 1334 w 7143"/>
              <a:gd name="connsiteY9" fmla="*/ 208217 h 209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43" h="209645">
                <a:moveTo>
                  <a:pt x="7144" y="209645"/>
                </a:moveTo>
                <a:lnTo>
                  <a:pt x="0" y="209645"/>
                </a:lnTo>
                <a:lnTo>
                  <a:pt x="0" y="0"/>
                </a:lnTo>
                <a:lnTo>
                  <a:pt x="7144" y="0"/>
                </a:lnTo>
                <a:lnTo>
                  <a:pt x="7144" y="209645"/>
                </a:lnTo>
                <a:close/>
                <a:moveTo>
                  <a:pt x="1334" y="208217"/>
                </a:moveTo>
                <a:lnTo>
                  <a:pt x="5715" y="208217"/>
                </a:lnTo>
                <a:lnTo>
                  <a:pt x="5715" y="1238"/>
                </a:lnTo>
                <a:lnTo>
                  <a:pt x="1334" y="1238"/>
                </a:lnTo>
                <a:lnTo>
                  <a:pt x="1334" y="208217"/>
                </a:lnTo>
                <a:close/>
              </a:path>
            </a:pathLst>
          </a:custGeom>
          <a:solidFill>
            <a:srgbClr val="59575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90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55" name="任意多边形: 形状 2354"/>
          <p:cNvSpPr/>
          <p:nvPr/>
        </p:nvSpPr>
        <p:spPr>
          <a:xfrm>
            <a:off x="9759295" y="3984896"/>
            <a:ext cx="67702" cy="99469"/>
          </a:xfrm>
          <a:custGeom>
            <a:avLst/>
            <a:gdLst>
              <a:gd name="connsiteX0" fmla="*/ 12382 w 24765"/>
              <a:gd name="connsiteY0" fmla="*/ 36385 h 36385"/>
              <a:gd name="connsiteX1" fmla="*/ 12382 w 24765"/>
              <a:gd name="connsiteY1" fmla="*/ 36385 h 36385"/>
              <a:gd name="connsiteX2" fmla="*/ 10954 w 24765"/>
              <a:gd name="connsiteY2" fmla="*/ 35623 h 36385"/>
              <a:gd name="connsiteX3" fmla="*/ 5334 w 24765"/>
              <a:gd name="connsiteY3" fmla="*/ 27813 h 36385"/>
              <a:gd name="connsiteX4" fmla="*/ 0 w 24765"/>
              <a:gd name="connsiteY4" fmla="*/ 14478 h 36385"/>
              <a:gd name="connsiteX5" fmla="*/ 12382 w 24765"/>
              <a:gd name="connsiteY5" fmla="*/ 0 h 36385"/>
              <a:gd name="connsiteX6" fmla="*/ 24765 w 24765"/>
              <a:gd name="connsiteY6" fmla="*/ 14478 h 36385"/>
              <a:gd name="connsiteX7" fmla="*/ 22860 w 24765"/>
              <a:gd name="connsiteY7" fmla="*/ 21526 h 36385"/>
              <a:gd name="connsiteX8" fmla="*/ 17431 w 24765"/>
              <a:gd name="connsiteY8" fmla="*/ 30671 h 36385"/>
              <a:gd name="connsiteX9" fmla="*/ 17431 w 24765"/>
              <a:gd name="connsiteY9" fmla="*/ 30671 h 36385"/>
              <a:gd name="connsiteX10" fmla="*/ 13906 w 24765"/>
              <a:gd name="connsiteY10" fmla="*/ 35433 h 36385"/>
              <a:gd name="connsiteX11" fmla="*/ 12382 w 24765"/>
              <a:gd name="connsiteY11" fmla="*/ 36385 h 36385"/>
              <a:gd name="connsiteX12" fmla="*/ 12382 w 24765"/>
              <a:gd name="connsiteY12" fmla="*/ 36385 h 3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65" h="36385">
                <a:moveTo>
                  <a:pt x="12382" y="36385"/>
                </a:moveTo>
                <a:lnTo>
                  <a:pt x="12382" y="36385"/>
                </a:lnTo>
                <a:cubicBezTo>
                  <a:pt x="11811" y="36385"/>
                  <a:pt x="11335" y="36100"/>
                  <a:pt x="10954" y="35623"/>
                </a:cubicBezTo>
                <a:cubicBezTo>
                  <a:pt x="10668" y="35242"/>
                  <a:pt x="8001" y="32004"/>
                  <a:pt x="5334" y="27813"/>
                </a:cubicBezTo>
                <a:cubicBezTo>
                  <a:pt x="1810" y="22193"/>
                  <a:pt x="0" y="17717"/>
                  <a:pt x="0" y="14478"/>
                </a:cubicBezTo>
                <a:cubicBezTo>
                  <a:pt x="0" y="6477"/>
                  <a:pt x="5525" y="0"/>
                  <a:pt x="12382" y="0"/>
                </a:cubicBezTo>
                <a:cubicBezTo>
                  <a:pt x="19240" y="0"/>
                  <a:pt x="24765" y="6477"/>
                  <a:pt x="24765" y="14478"/>
                </a:cubicBezTo>
                <a:cubicBezTo>
                  <a:pt x="24765" y="16383"/>
                  <a:pt x="24098" y="18764"/>
                  <a:pt x="22860" y="21526"/>
                </a:cubicBezTo>
                <a:cubicBezTo>
                  <a:pt x="21622" y="24193"/>
                  <a:pt x="19812" y="27242"/>
                  <a:pt x="17431" y="30671"/>
                </a:cubicBezTo>
                <a:lnTo>
                  <a:pt x="17431" y="30671"/>
                </a:lnTo>
                <a:lnTo>
                  <a:pt x="13906" y="35433"/>
                </a:lnTo>
                <a:cubicBezTo>
                  <a:pt x="13526" y="36004"/>
                  <a:pt x="12954" y="36290"/>
                  <a:pt x="12382" y="36385"/>
                </a:cubicBezTo>
                <a:lnTo>
                  <a:pt x="12382" y="36385"/>
                </a:lnTo>
                <a:close/>
              </a:path>
            </a:pathLst>
          </a:custGeom>
          <a:gradFill>
            <a:gsLst>
              <a:gs pos="0">
                <a:srgbClr val="6A7078"/>
              </a:gs>
              <a:gs pos="49730">
                <a:srgbClr val="878C92"/>
              </a:gs>
              <a:gs pos="100000">
                <a:srgbClr val="AAAEB2"/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90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53" name="任意多边形: 形状 2352"/>
          <p:cNvSpPr/>
          <p:nvPr/>
        </p:nvSpPr>
        <p:spPr>
          <a:xfrm>
            <a:off x="9769589" y="4609838"/>
            <a:ext cx="48432" cy="48432"/>
          </a:xfrm>
          <a:custGeom>
            <a:avLst/>
            <a:gdLst>
              <a:gd name="connsiteX0" fmla="*/ 17717 w 17716"/>
              <a:gd name="connsiteY0" fmla="*/ 8858 h 17716"/>
              <a:gd name="connsiteX1" fmla="*/ 8858 w 17716"/>
              <a:gd name="connsiteY1" fmla="*/ 17716 h 17716"/>
              <a:gd name="connsiteX2" fmla="*/ 0 w 17716"/>
              <a:gd name="connsiteY2" fmla="*/ 8858 h 17716"/>
              <a:gd name="connsiteX3" fmla="*/ 8858 w 17716"/>
              <a:gd name="connsiteY3" fmla="*/ 0 h 17716"/>
              <a:gd name="connsiteX4" fmla="*/ 17717 w 17716"/>
              <a:gd name="connsiteY4" fmla="*/ 8858 h 1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16" h="17716">
                <a:moveTo>
                  <a:pt x="17717" y="8858"/>
                </a:moveTo>
                <a:cubicBezTo>
                  <a:pt x="17717" y="13751"/>
                  <a:pt x="13751" y="17716"/>
                  <a:pt x="8858" y="17716"/>
                </a:cubicBezTo>
                <a:cubicBezTo>
                  <a:pt x="3966" y="17716"/>
                  <a:pt x="0" y="13750"/>
                  <a:pt x="0" y="8858"/>
                </a:cubicBezTo>
                <a:cubicBezTo>
                  <a:pt x="0" y="3966"/>
                  <a:pt x="3966" y="0"/>
                  <a:pt x="8858" y="0"/>
                </a:cubicBezTo>
                <a:cubicBezTo>
                  <a:pt x="13751" y="0"/>
                  <a:pt x="17717" y="3966"/>
                  <a:pt x="17717" y="8858"/>
                </a:cubicBezTo>
                <a:close/>
              </a:path>
            </a:pathLst>
          </a:custGeom>
          <a:gradFill>
            <a:gsLst>
              <a:gs pos="0">
                <a:srgbClr val="6A7078"/>
              </a:gs>
              <a:gs pos="49730">
                <a:srgbClr val="878C92"/>
              </a:gs>
              <a:gs pos="100000">
                <a:srgbClr val="AAAEB2"/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900"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2349" name="文本框 2348"/>
          <p:cNvSpPr txBox="1"/>
          <p:nvPr/>
        </p:nvSpPr>
        <p:spPr>
          <a:xfrm>
            <a:off x="9842500" y="4102100"/>
            <a:ext cx="235013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410 000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endParaRPr lang="en-US" altLang="en-US" sz="80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(160 000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эксплуатации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, 250 000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стадии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строительства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)</a:t>
            </a:r>
            <a:endParaRPr lang="en-US" altLang="zh-CN" sz="80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Производство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ящичных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плит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50 000 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(</a:t>
            </a:r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строится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)</a:t>
            </a:r>
            <a:endParaRPr lang="en-US" altLang="zh-CN" sz="80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Партнёры</a:t>
            </a:r>
            <a:r>
              <a:rPr lang="en-US" altLang="zh-CN" sz="800" dirty="0">
                <a:solidFill>
                  <a:srgbClr val="595757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Xinjinhui, Qineng Electric Aluminum</a:t>
            </a:r>
            <a:endParaRPr lang="en-US" altLang="zh-CN" sz="800" dirty="0">
              <a:solidFill>
                <a:srgbClr val="595757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grpSp>
        <p:nvGrpSpPr>
          <p:cNvPr id="2359" name="图形 3"/>
          <p:cNvGrpSpPr/>
          <p:nvPr/>
        </p:nvGrpSpPr>
        <p:grpSpPr>
          <a:xfrm>
            <a:off x="5270482" y="1826021"/>
            <a:ext cx="68598" cy="542190"/>
            <a:chOff x="5825966" y="2865691"/>
            <a:chExt cx="24765" cy="195738"/>
          </a:xfrm>
        </p:grpSpPr>
        <p:sp>
          <p:nvSpPr>
            <p:cNvPr id="2361" name="任意多边形: 形状 2360"/>
            <p:cNvSpPr/>
            <p:nvPr/>
          </p:nvSpPr>
          <p:spPr>
            <a:xfrm>
              <a:off x="5834824" y="2896170"/>
              <a:ext cx="7143" cy="159067"/>
            </a:xfrm>
            <a:custGeom>
              <a:avLst/>
              <a:gdLst>
                <a:gd name="connsiteX0" fmla="*/ 7144 w 7143"/>
                <a:gd name="connsiteY0" fmla="*/ 159068 h 159067"/>
                <a:gd name="connsiteX1" fmla="*/ 0 w 7143"/>
                <a:gd name="connsiteY1" fmla="*/ 159068 h 159067"/>
                <a:gd name="connsiteX2" fmla="*/ 0 w 7143"/>
                <a:gd name="connsiteY2" fmla="*/ 0 h 159067"/>
                <a:gd name="connsiteX3" fmla="*/ 7144 w 7143"/>
                <a:gd name="connsiteY3" fmla="*/ 0 h 159067"/>
                <a:gd name="connsiteX4" fmla="*/ 7144 w 7143"/>
                <a:gd name="connsiteY4" fmla="*/ 159068 h 159067"/>
                <a:gd name="connsiteX5" fmla="*/ 1333 w 7143"/>
                <a:gd name="connsiteY5" fmla="*/ 157734 h 159067"/>
                <a:gd name="connsiteX6" fmla="*/ 5715 w 7143"/>
                <a:gd name="connsiteY6" fmla="*/ 157734 h 159067"/>
                <a:gd name="connsiteX7" fmla="*/ 5715 w 7143"/>
                <a:gd name="connsiteY7" fmla="*/ 1429 h 159067"/>
                <a:gd name="connsiteX8" fmla="*/ 1333 w 7143"/>
                <a:gd name="connsiteY8" fmla="*/ 1429 h 159067"/>
                <a:gd name="connsiteX9" fmla="*/ 1333 w 7143"/>
                <a:gd name="connsiteY9" fmla="*/ 157734 h 15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" h="159067">
                  <a:moveTo>
                    <a:pt x="7144" y="159068"/>
                  </a:moveTo>
                  <a:lnTo>
                    <a:pt x="0" y="159068"/>
                  </a:lnTo>
                  <a:lnTo>
                    <a:pt x="0" y="0"/>
                  </a:lnTo>
                  <a:lnTo>
                    <a:pt x="7144" y="0"/>
                  </a:lnTo>
                  <a:lnTo>
                    <a:pt x="7144" y="159068"/>
                  </a:lnTo>
                  <a:close/>
                  <a:moveTo>
                    <a:pt x="1333" y="157734"/>
                  </a:moveTo>
                  <a:lnTo>
                    <a:pt x="5715" y="157734"/>
                  </a:lnTo>
                  <a:lnTo>
                    <a:pt x="5715" y="1429"/>
                  </a:lnTo>
                  <a:lnTo>
                    <a:pt x="1333" y="1429"/>
                  </a:lnTo>
                  <a:lnTo>
                    <a:pt x="1333" y="157734"/>
                  </a:lnTo>
                  <a:close/>
                </a:path>
              </a:pathLst>
            </a:custGeom>
            <a:solidFill>
              <a:srgbClr val="5957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66" name="任意多边形: 形状 2365"/>
            <p:cNvSpPr/>
            <p:nvPr/>
          </p:nvSpPr>
          <p:spPr>
            <a:xfrm>
              <a:off x="5825966" y="2865691"/>
              <a:ext cx="24765" cy="36385"/>
            </a:xfrm>
            <a:custGeom>
              <a:avLst/>
              <a:gdLst>
                <a:gd name="connsiteX0" fmla="*/ 12383 w 24765"/>
                <a:gd name="connsiteY0" fmla="*/ 36385 h 36385"/>
                <a:gd name="connsiteX1" fmla="*/ 12383 w 24765"/>
                <a:gd name="connsiteY1" fmla="*/ 36385 h 36385"/>
                <a:gd name="connsiteX2" fmla="*/ 10954 w 24765"/>
                <a:gd name="connsiteY2" fmla="*/ 35623 h 36385"/>
                <a:gd name="connsiteX3" fmla="*/ 5334 w 24765"/>
                <a:gd name="connsiteY3" fmla="*/ 27813 h 36385"/>
                <a:gd name="connsiteX4" fmla="*/ 0 w 24765"/>
                <a:gd name="connsiteY4" fmla="*/ 14478 h 36385"/>
                <a:gd name="connsiteX5" fmla="*/ 12383 w 24765"/>
                <a:gd name="connsiteY5" fmla="*/ 0 h 36385"/>
                <a:gd name="connsiteX6" fmla="*/ 24765 w 24765"/>
                <a:gd name="connsiteY6" fmla="*/ 14478 h 36385"/>
                <a:gd name="connsiteX7" fmla="*/ 22860 w 24765"/>
                <a:gd name="connsiteY7" fmla="*/ 21527 h 36385"/>
                <a:gd name="connsiteX8" fmla="*/ 17431 w 24765"/>
                <a:gd name="connsiteY8" fmla="*/ 30671 h 36385"/>
                <a:gd name="connsiteX9" fmla="*/ 17431 w 24765"/>
                <a:gd name="connsiteY9" fmla="*/ 30671 h 36385"/>
                <a:gd name="connsiteX10" fmla="*/ 13907 w 24765"/>
                <a:gd name="connsiteY10" fmla="*/ 35433 h 36385"/>
                <a:gd name="connsiteX11" fmla="*/ 12383 w 24765"/>
                <a:gd name="connsiteY11" fmla="*/ 36385 h 36385"/>
                <a:gd name="connsiteX12" fmla="*/ 12383 w 24765"/>
                <a:gd name="connsiteY12" fmla="*/ 36385 h 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" h="36385">
                  <a:moveTo>
                    <a:pt x="12383" y="36385"/>
                  </a:moveTo>
                  <a:lnTo>
                    <a:pt x="12383" y="36385"/>
                  </a:lnTo>
                  <a:cubicBezTo>
                    <a:pt x="11811" y="36385"/>
                    <a:pt x="11335" y="36100"/>
                    <a:pt x="10954" y="35623"/>
                  </a:cubicBezTo>
                  <a:cubicBezTo>
                    <a:pt x="10668" y="35242"/>
                    <a:pt x="8001" y="32004"/>
                    <a:pt x="5334" y="27813"/>
                  </a:cubicBezTo>
                  <a:cubicBezTo>
                    <a:pt x="1810" y="22193"/>
                    <a:pt x="0" y="17717"/>
                    <a:pt x="0" y="14478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241" y="0"/>
                    <a:pt x="24765" y="6477"/>
                    <a:pt x="24765" y="14478"/>
                  </a:cubicBezTo>
                  <a:cubicBezTo>
                    <a:pt x="24765" y="16383"/>
                    <a:pt x="24098" y="18764"/>
                    <a:pt x="22860" y="21527"/>
                  </a:cubicBezTo>
                  <a:cubicBezTo>
                    <a:pt x="21622" y="24194"/>
                    <a:pt x="19812" y="27242"/>
                    <a:pt x="17431" y="30671"/>
                  </a:cubicBezTo>
                  <a:lnTo>
                    <a:pt x="17431" y="30671"/>
                  </a:lnTo>
                  <a:lnTo>
                    <a:pt x="13907" y="35433"/>
                  </a:lnTo>
                  <a:cubicBezTo>
                    <a:pt x="13526" y="36100"/>
                    <a:pt x="12954" y="36385"/>
                    <a:pt x="12383" y="36385"/>
                  </a:cubicBezTo>
                  <a:lnTo>
                    <a:pt x="12383" y="36385"/>
                  </a:ln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64" name="任意多边形: 形状 2363"/>
            <p:cNvSpPr/>
            <p:nvPr/>
          </p:nvSpPr>
          <p:spPr>
            <a:xfrm>
              <a:off x="5829490" y="3043713"/>
              <a:ext cx="17716" cy="17716"/>
            </a:xfrm>
            <a:custGeom>
              <a:avLst/>
              <a:gdLst>
                <a:gd name="connsiteX0" fmla="*/ 17717 w 17716"/>
                <a:gd name="connsiteY0" fmla="*/ 8858 h 17716"/>
                <a:gd name="connsiteX1" fmla="*/ 8858 w 17716"/>
                <a:gd name="connsiteY1" fmla="*/ 17717 h 17716"/>
                <a:gd name="connsiteX2" fmla="*/ 0 w 17716"/>
                <a:gd name="connsiteY2" fmla="*/ 8858 h 17716"/>
                <a:gd name="connsiteX3" fmla="*/ 8858 w 17716"/>
                <a:gd name="connsiteY3" fmla="*/ 0 h 17716"/>
                <a:gd name="connsiteX4" fmla="*/ 17717 w 17716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17716">
                  <a:moveTo>
                    <a:pt x="17717" y="8858"/>
                  </a:moveTo>
                  <a:cubicBezTo>
                    <a:pt x="17717" y="13716"/>
                    <a:pt x="13716" y="17717"/>
                    <a:pt x="8858" y="17717"/>
                  </a:cubicBezTo>
                  <a:cubicBezTo>
                    <a:pt x="4000" y="17717"/>
                    <a:pt x="0" y="13716"/>
                    <a:pt x="0" y="8858"/>
                  </a:cubicBezTo>
                  <a:cubicBezTo>
                    <a:pt x="0" y="4000"/>
                    <a:pt x="4000" y="0"/>
                    <a:pt x="8858" y="0"/>
                  </a:cubicBezTo>
                  <a:cubicBezTo>
                    <a:pt x="13716" y="0"/>
                    <a:pt x="17717" y="3905"/>
                    <a:pt x="17717" y="8858"/>
                  </a:cubicBez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360" name="文本框 2359"/>
          <p:cNvSpPr txBox="1"/>
          <p:nvPr/>
        </p:nvSpPr>
        <p:spPr>
          <a:xfrm>
            <a:off x="5360670" y="1962785"/>
            <a:ext cx="203771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Плановые</a:t>
            </a:r>
            <a:r>
              <a:rPr lang="en-US" altLang="zh-CN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55 000 </a:t>
            </a:r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endParaRPr lang="en-US" altLang="en-US" sz="900" spc="0" baseline="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Графитизационные</a:t>
            </a:r>
            <a:r>
              <a:rPr lang="en-US" altLang="zh-CN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40 000 </a:t>
            </a:r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endParaRPr lang="en-US" altLang="en-US" sz="900" spc="0" baseline="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Действующие</a:t>
            </a:r>
            <a:r>
              <a:rPr lang="en-US" altLang="zh-CN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15 000 </a:t>
            </a:r>
            <a:r>
              <a:rPr lang="en-US" altLang="en-US" sz="900" spc="0" baseline="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endParaRPr lang="en-US" altLang="en-US" sz="900" spc="0" baseline="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369" name="文本框 2368"/>
          <p:cNvSpPr txBox="1"/>
          <p:nvPr/>
        </p:nvSpPr>
        <p:spPr>
          <a:xfrm>
            <a:off x="381344" y="6799552"/>
            <a:ext cx="1847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zh-CN" altLang="en-US" sz="1050" b="1" spc="0" baseline="0" dirty="0">
              <a:solidFill>
                <a:srgbClr val="AC001C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370" name="文本框 2369"/>
          <p:cNvSpPr txBox="1"/>
          <p:nvPr/>
        </p:nvSpPr>
        <p:spPr>
          <a:xfrm>
            <a:off x="445666" y="5010324"/>
            <a:ext cx="2406015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900 000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endParaRPr lang="en-US" altLang="en-US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(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Фаза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I: 600 000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,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Фаза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II: 300 000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)</a:t>
            </a:r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Партнёр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Yunnan Aluminium Co., Ltd. (</a:t>
            </a:r>
            <a:r>
              <a:rPr lang="zh-CN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云铝股份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)</a:t>
            </a:r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grpSp>
        <p:nvGrpSpPr>
          <p:cNvPr id="2371" name="图形 3"/>
          <p:cNvGrpSpPr/>
          <p:nvPr/>
        </p:nvGrpSpPr>
        <p:grpSpPr>
          <a:xfrm>
            <a:off x="357703" y="4877854"/>
            <a:ext cx="66455" cy="401302"/>
            <a:chOff x="4092665" y="3939729"/>
            <a:chExt cx="24764" cy="149543"/>
          </a:xfrm>
        </p:grpSpPr>
        <p:sp>
          <p:nvSpPr>
            <p:cNvPr id="2372" name="任意多边形: 形状 2371"/>
            <p:cNvSpPr/>
            <p:nvPr/>
          </p:nvSpPr>
          <p:spPr>
            <a:xfrm>
              <a:off x="4102417" y="3970305"/>
              <a:ext cx="7143" cy="112871"/>
            </a:xfrm>
            <a:custGeom>
              <a:avLst/>
              <a:gdLst>
                <a:gd name="connsiteX0" fmla="*/ 7144 w 7143"/>
                <a:gd name="connsiteY0" fmla="*/ 112871 h 112871"/>
                <a:gd name="connsiteX1" fmla="*/ 0 w 7143"/>
                <a:gd name="connsiteY1" fmla="*/ 112871 h 112871"/>
                <a:gd name="connsiteX2" fmla="*/ 0 w 7143"/>
                <a:gd name="connsiteY2" fmla="*/ 0 h 112871"/>
                <a:gd name="connsiteX3" fmla="*/ 7144 w 7143"/>
                <a:gd name="connsiteY3" fmla="*/ 0 h 112871"/>
                <a:gd name="connsiteX4" fmla="*/ 7144 w 7143"/>
                <a:gd name="connsiteY4" fmla="*/ 112871 h 112871"/>
                <a:gd name="connsiteX5" fmla="*/ 1429 w 7143"/>
                <a:gd name="connsiteY5" fmla="*/ 111538 h 112871"/>
                <a:gd name="connsiteX6" fmla="*/ 5810 w 7143"/>
                <a:gd name="connsiteY6" fmla="*/ 111538 h 112871"/>
                <a:gd name="connsiteX7" fmla="*/ 5810 w 7143"/>
                <a:gd name="connsiteY7" fmla="*/ 1333 h 112871"/>
                <a:gd name="connsiteX8" fmla="*/ 1429 w 7143"/>
                <a:gd name="connsiteY8" fmla="*/ 1333 h 112871"/>
                <a:gd name="connsiteX9" fmla="*/ 1429 w 7143"/>
                <a:gd name="connsiteY9" fmla="*/ 111538 h 1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" h="112871">
                  <a:moveTo>
                    <a:pt x="7144" y="112871"/>
                  </a:moveTo>
                  <a:lnTo>
                    <a:pt x="0" y="112871"/>
                  </a:lnTo>
                  <a:lnTo>
                    <a:pt x="0" y="0"/>
                  </a:lnTo>
                  <a:lnTo>
                    <a:pt x="7144" y="0"/>
                  </a:lnTo>
                  <a:lnTo>
                    <a:pt x="7144" y="112871"/>
                  </a:lnTo>
                  <a:close/>
                  <a:moveTo>
                    <a:pt x="1429" y="111538"/>
                  </a:moveTo>
                  <a:lnTo>
                    <a:pt x="5810" y="111538"/>
                  </a:lnTo>
                  <a:lnTo>
                    <a:pt x="5810" y="1333"/>
                  </a:lnTo>
                  <a:lnTo>
                    <a:pt x="1429" y="1333"/>
                  </a:lnTo>
                  <a:lnTo>
                    <a:pt x="1429" y="111538"/>
                  </a:lnTo>
                  <a:close/>
                </a:path>
              </a:pathLst>
            </a:custGeom>
            <a:solidFill>
              <a:srgbClr val="5957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77" name="任意多边形: 形状 2376"/>
            <p:cNvSpPr/>
            <p:nvPr/>
          </p:nvSpPr>
          <p:spPr>
            <a:xfrm>
              <a:off x="4092665" y="3939729"/>
              <a:ext cx="24764" cy="36385"/>
            </a:xfrm>
            <a:custGeom>
              <a:avLst/>
              <a:gdLst>
                <a:gd name="connsiteX0" fmla="*/ 12382 w 24764"/>
                <a:gd name="connsiteY0" fmla="*/ 36386 h 36385"/>
                <a:gd name="connsiteX1" fmla="*/ 12382 w 24764"/>
                <a:gd name="connsiteY1" fmla="*/ 36386 h 36385"/>
                <a:gd name="connsiteX2" fmla="*/ 10954 w 24764"/>
                <a:gd name="connsiteY2" fmla="*/ 35624 h 36385"/>
                <a:gd name="connsiteX3" fmla="*/ 5334 w 24764"/>
                <a:gd name="connsiteY3" fmla="*/ 27813 h 36385"/>
                <a:gd name="connsiteX4" fmla="*/ 0 w 24764"/>
                <a:gd name="connsiteY4" fmla="*/ 14478 h 36385"/>
                <a:gd name="connsiteX5" fmla="*/ 12382 w 24764"/>
                <a:gd name="connsiteY5" fmla="*/ 0 h 36385"/>
                <a:gd name="connsiteX6" fmla="*/ 24765 w 24764"/>
                <a:gd name="connsiteY6" fmla="*/ 14478 h 36385"/>
                <a:gd name="connsiteX7" fmla="*/ 22860 w 24764"/>
                <a:gd name="connsiteY7" fmla="*/ 21527 h 36385"/>
                <a:gd name="connsiteX8" fmla="*/ 17431 w 24764"/>
                <a:gd name="connsiteY8" fmla="*/ 30671 h 36385"/>
                <a:gd name="connsiteX9" fmla="*/ 17431 w 24764"/>
                <a:gd name="connsiteY9" fmla="*/ 30671 h 36385"/>
                <a:gd name="connsiteX10" fmla="*/ 13906 w 24764"/>
                <a:gd name="connsiteY10" fmla="*/ 35433 h 36385"/>
                <a:gd name="connsiteX11" fmla="*/ 12382 w 24764"/>
                <a:gd name="connsiteY11" fmla="*/ 36386 h 36385"/>
                <a:gd name="connsiteX12" fmla="*/ 12382 w 24764"/>
                <a:gd name="connsiteY12" fmla="*/ 36386 h 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4" h="36385">
                  <a:moveTo>
                    <a:pt x="12382" y="36386"/>
                  </a:moveTo>
                  <a:lnTo>
                    <a:pt x="12382" y="36386"/>
                  </a:lnTo>
                  <a:cubicBezTo>
                    <a:pt x="11811" y="36386"/>
                    <a:pt x="11335" y="36100"/>
                    <a:pt x="10954" y="35624"/>
                  </a:cubicBezTo>
                  <a:cubicBezTo>
                    <a:pt x="10668" y="35243"/>
                    <a:pt x="8001" y="32004"/>
                    <a:pt x="5334" y="27813"/>
                  </a:cubicBezTo>
                  <a:cubicBezTo>
                    <a:pt x="1810" y="22193"/>
                    <a:pt x="0" y="17717"/>
                    <a:pt x="0" y="14478"/>
                  </a:cubicBezTo>
                  <a:cubicBezTo>
                    <a:pt x="0" y="6477"/>
                    <a:pt x="5524" y="0"/>
                    <a:pt x="12382" y="0"/>
                  </a:cubicBezTo>
                  <a:cubicBezTo>
                    <a:pt x="19240" y="0"/>
                    <a:pt x="24765" y="6477"/>
                    <a:pt x="24765" y="14478"/>
                  </a:cubicBezTo>
                  <a:cubicBezTo>
                    <a:pt x="24765" y="16383"/>
                    <a:pt x="24098" y="18764"/>
                    <a:pt x="22860" y="21527"/>
                  </a:cubicBezTo>
                  <a:cubicBezTo>
                    <a:pt x="21622" y="24194"/>
                    <a:pt x="19812" y="27242"/>
                    <a:pt x="17431" y="30671"/>
                  </a:cubicBezTo>
                  <a:lnTo>
                    <a:pt x="17431" y="30671"/>
                  </a:lnTo>
                  <a:lnTo>
                    <a:pt x="13906" y="35433"/>
                  </a:lnTo>
                  <a:cubicBezTo>
                    <a:pt x="13526" y="36100"/>
                    <a:pt x="12954" y="36386"/>
                    <a:pt x="12382" y="36386"/>
                  </a:cubicBezTo>
                  <a:lnTo>
                    <a:pt x="12382" y="36386"/>
                  </a:ln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75" name="任意多边形: 形状 2374"/>
            <p:cNvSpPr/>
            <p:nvPr/>
          </p:nvSpPr>
          <p:spPr>
            <a:xfrm>
              <a:off x="4097208" y="4071556"/>
              <a:ext cx="17716" cy="17716"/>
            </a:xfrm>
            <a:custGeom>
              <a:avLst/>
              <a:gdLst>
                <a:gd name="connsiteX0" fmla="*/ 17717 w 17716"/>
                <a:gd name="connsiteY0" fmla="*/ 8858 h 17716"/>
                <a:gd name="connsiteX1" fmla="*/ 8858 w 17716"/>
                <a:gd name="connsiteY1" fmla="*/ 17716 h 17716"/>
                <a:gd name="connsiteX2" fmla="*/ 0 w 17716"/>
                <a:gd name="connsiteY2" fmla="*/ 8858 h 17716"/>
                <a:gd name="connsiteX3" fmla="*/ 8858 w 17716"/>
                <a:gd name="connsiteY3" fmla="*/ 0 h 17716"/>
                <a:gd name="connsiteX4" fmla="*/ 17717 w 17716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17716">
                  <a:moveTo>
                    <a:pt x="17717" y="8858"/>
                  </a:moveTo>
                  <a:cubicBezTo>
                    <a:pt x="17717" y="13751"/>
                    <a:pt x="13751" y="17716"/>
                    <a:pt x="8858" y="17716"/>
                  </a:cubicBezTo>
                  <a:cubicBezTo>
                    <a:pt x="3966" y="17716"/>
                    <a:pt x="0" y="13750"/>
                    <a:pt x="0" y="8858"/>
                  </a:cubicBezTo>
                  <a:cubicBezTo>
                    <a:pt x="0" y="3966"/>
                    <a:pt x="3966" y="0"/>
                    <a:pt x="8858" y="0"/>
                  </a:cubicBezTo>
                  <a:cubicBezTo>
                    <a:pt x="13751" y="0"/>
                    <a:pt x="17717" y="3966"/>
                    <a:pt x="17717" y="8858"/>
                  </a:cubicBez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381" name="文本框 2380"/>
          <p:cNvSpPr txBox="1"/>
          <p:nvPr/>
        </p:nvSpPr>
        <p:spPr>
          <a:xfrm>
            <a:off x="462307" y="1709265"/>
            <a:ext cx="2748280" cy="3371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590 000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endParaRPr lang="en-US" altLang="en-US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Партнёры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JISCO (</a:t>
            </a:r>
            <a:r>
              <a:rPr lang="zh-CN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酒钢集团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), Orient Asset Management</a:t>
            </a:r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grpSp>
        <p:nvGrpSpPr>
          <p:cNvPr id="2382" name="图形 3"/>
          <p:cNvGrpSpPr/>
          <p:nvPr/>
        </p:nvGrpSpPr>
        <p:grpSpPr>
          <a:xfrm>
            <a:off x="377386" y="1573684"/>
            <a:ext cx="72498" cy="419114"/>
            <a:chOff x="4093654" y="2773774"/>
            <a:chExt cx="24764" cy="143161"/>
          </a:xfrm>
        </p:grpSpPr>
        <p:sp>
          <p:nvSpPr>
            <p:cNvPr id="2383" name="任意多边形: 形状 2382"/>
            <p:cNvSpPr/>
            <p:nvPr/>
          </p:nvSpPr>
          <p:spPr>
            <a:xfrm>
              <a:off x="4102417" y="2804349"/>
              <a:ext cx="7143" cy="106489"/>
            </a:xfrm>
            <a:custGeom>
              <a:avLst/>
              <a:gdLst>
                <a:gd name="connsiteX0" fmla="*/ 7144 w 7143"/>
                <a:gd name="connsiteY0" fmla="*/ 106490 h 106489"/>
                <a:gd name="connsiteX1" fmla="*/ 0 w 7143"/>
                <a:gd name="connsiteY1" fmla="*/ 106490 h 106489"/>
                <a:gd name="connsiteX2" fmla="*/ 0 w 7143"/>
                <a:gd name="connsiteY2" fmla="*/ 0 h 106489"/>
                <a:gd name="connsiteX3" fmla="*/ 7144 w 7143"/>
                <a:gd name="connsiteY3" fmla="*/ 0 h 106489"/>
                <a:gd name="connsiteX4" fmla="*/ 7144 w 7143"/>
                <a:gd name="connsiteY4" fmla="*/ 106490 h 106489"/>
                <a:gd name="connsiteX5" fmla="*/ 1429 w 7143"/>
                <a:gd name="connsiteY5" fmla="*/ 105156 h 106489"/>
                <a:gd name="connsiteX6" fmla="*/ 5810 w 7143"/>
                <a:gd name="connsiteY6" fmla="*/ 105156 h 106489"/>
                <a:gd name="connsiteX7" fmla="*/ 5810 w 7143"/>
                <a:gd name="connsiteY7" fmla="*/ 1334 h 106489"/>
                <a:gd name="connsiteX8" fmla="*/ 1429 w 7143"/>
                <a:gd name="connsiteY8" fmla="*/ 1334 h 106489"/>
                <a:gd name="connsiteX9" fmla="*/ 1429 w 7143"/>
                <a:gd name="connsiteY9" fmla="*/ 105156 h 1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" h="106489">
                  <a:moveTo>
                    <a:pt x="7144" y="106490"/>
                  </a:moveTo>
                  <a:lnTo>
                    <a:pt x="0" y="106490"/>
                  </a:lnTo>
                  <a:lnTo>
                    <a:pt x="0" y="0"/>
                  </a:lnTo>
                  <a:lnTo>
                    <a:pt x="7144" y="0"/>
                  </a:lnTo>
                  <a:lnTo>
                    <a:pt x="7144" y="106490"/>
                  </a:lnTo>
                  <a:close/>
                  <a:moveTo>
                    <a:pt x="1429" y="105156"/>
                  </a:moveTo>
                  <a:lnTo>
                    <a:pt x="5810" y="105156"/>
                  </a:lnTo>
                  <a:lnTo>
                    <a:pt x="5810" y="1334"/>
                  </a:lnTo>
                  <a:lnTo>
                    <a:pt x="1429" y="1334"/>
                  </a:lnTo>
                  <a:lnTo>
                    <a:pt x="1429" y="105156"/>
                  </a:lnTo>
                  <a:close/>
                </a:path>
              </a:pathLst>
            </a:custGeom>
            <a:solidFill>
              <a:srgbClr val="5957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88" name="任意多边形: 形状 2387"/>
            <p:cNvSpPr/>
            <p:nvPr/>
          </p:nvSpPr>
          <p:spPr>
            <a:xfrm>
              <a:off x="4093654" y="2773774"/>
              <a:ext cx="24764" cy="36385"/>
            </a:xfrm>
            <a:custGeom>
              <a:avLst/>
              <a:gdLst>
                <a:gd name="connsiteX0" fmla="*/ 12382 w 24764"/>
                <a:gd name="connsiteY0" fmla="*/ 36385 h 36385"/>
                <a:gd name="connsiteX1" fmla="*/ 12382 w 24764"/>
                <a:gd name="connsiteY1" fmla="*/ 36385 h 36385"/>
                <a:gd name="connsiteX2" fmla="*/ 10954 w 24764"/>
                <a:gd name="connsiteY2" fmla="*/ 35624 h 36385"/>
                <a:gd name="connsiteX3" fmla="*/ 5334 w 24764"/>
                <a:gd name="connsiteY3" fmla="*/ 27813 h 36385"/>
                <a:gd name="connsiteX4" fmla="*/ 0 w 24764"/>
                <a:gd name="connsiteY4" fmla="*/ 14478 h 36385"/>
                <a:gd name="connsiteX5" fmla="*/ 12382 w 24764"/>
                <a:gd name="connsiteY5" fmla="*/ 0 h 36385"/>
                <a:gd name="connsiteX6" fmla="*/ 24765 w 24764"/>
                <a:gd name="connsiteY6" fmla="*/ 14478 h 36385"/>
                <a:gd name="connsiteX7" fmla="*/ 22860 w 24764"/>
                <a:gd name="connsiteY7" fmla="*/ 21527 h 36385"/>
                <a:gd name="connsiteX8" fmla="*/ 17431 w 24764"/>
                <a:gd name="connsiteY8" fmla="*/ 30671 h 36385"/>
                <a:gd name="connsiteX9" fmla="*/ 17431 w 24764"/>
                <a:gd name="connsiteY9" fmla="*/ 30671 h 36385"/>
                <a:gd name="connsiteX10" fmla="*/ 13906 w 24764"/>
                <a:gd name="connsiteY10" fmla="*/ 35433 h 36385"/>
                <a:gd name="connsiteX11" fmla="*/ 12382 w 24764"/>
                <a:gd name="connsiteY11" fmla="*/ 36385 h 36385"/>
                <a:gd name="connsiteX12" fmla="*/ 12382 w 24764"/>
                <a:gd name="connsiteY12" fmla="*/ 36385 h 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4" h="36385">
                  <a:moveTo>
                    <a:pt x="12382" y="36385"/>
                  </a:moveTo>
                  <a:lnTo>
                    <a:pt x="12382" y="36385"/>
                  </a:lnTo>
                  <a:cubicBezTo>
                    <a:pt x="11811" y="36385"/>
                    <a:pt x="11335" y="36100"/>
                    <a:pt x="10954" y="35624"/>
                  </a:cubicBezTo>
                  <a:cubicBezTo>
                    <a:pt x="10668" y="35243"/>
                    <a:pt x="8001" y="32004"/>
                    <a:pt x="5334" y="27813"/>
                  </a:cubicBezTo>
                  <a:cubicBezTo>
                    <a:pt x="1810" y="22193"/>
                    <a:pt x="0" y="17717"/>
                    <a:pt x="0" y="14478"/>
                  </a:cubicBezTo>
                  <a:cubicBezTo>
                    <a:pt x="0" y="6477"/>
                    <a:pt x="5524" y="0"/>
                    <a:pt x="12382" y="0"/>
                  </a:cubicBezTo>
                  <a:cubicBezTo>
                    <a:pt x="19240" y="0"/>
                    <a:pt x="24765" y="6477"/>
                    <a:pt x="24765" y="14478"/>
                  </a:cubicBezTo>
                  <a:cubicBezTo>
                    <a:pt x="24765" y="16383"/>
                    <a:pt x="24098" y="18764"/>
                    <a:pt x="22860" y="21527"/>
                  </a:cubicBezTo>
                  <a:cubicBezTo>
                    <a:pt x="21622" y="24194"/>
                    <a:pt x="19812" y="27242"/>
                    <a:pt x="17431" y="30671"/>
                  </a:cubicBezTo>
                  <a:lnTo>
                    <a:pt x="17431" y="30671"/>
                  </a:lnTo>
                  <a:lnTo>
                    <a:pt x="13906" y="35433"/>
                  </a:lnTo>
                  <a:cubicBezTo>
                    <a:pt x="13526" y="36100"/>
                    <a:pt x="12954" y="36385"/>
                    <a:pt x="12382" y="36385"/>
                  </a:cubicBezTo>
                  <a:lnTo>
                    <a:pt x="12382" y="36385"/>
                  </a:ln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86" name="任意多边形: 形状 2385"/>
            <p:cNvSpPr/>
            <p:nvPr/>
          </p:nvSpPr>
          <p:spPr>
            <a:xfrm>
              <a:off x="4097178" y="2899219"/>
              <a:ext cx="17716" cy="17716"/>
            </a:xfrm>
            <a:custGeom>
              <a:avLst/>
              <a:gdLst>
                <a:gd name="connsiteX0" fmla="*/ 17717 w 17716"/>
                <a:gd name="connsiteY0" fmla="*/ 8858 h 17716"/>
                <a:gd name="connsiteX1" fmla="*/ 8858 w 17716"/>
                <a:gd name="connsiteY1" fmla="*/ 17716 h 17716"/>
                <a:gd name="connsiteX2" fmla="*/ 0 w 17716"/>
                <a:gd name="connsiteY2" fmla="*/ 8858 h 17716"/>
                <a:gd name="connsiteX3" fmla="*/ 8858 w 17716"/>
                <a:gd name="connsiteY3" fmla="*/ 0 h 17716"/>
                <a:gd name="connsiteX4" fmla="*/ 17717 w 17716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17716">
                  <a:moveTo>
                    <a:pt x="17717" y="8858"/>
                  </a:moveTo>
                  <a:cubicBezTo>
                    <a:pt x="17717" y="13751"/>
                    <a:pt x="13751" y="17716"/>
                    <a:pt x="8858" y="17716"/>
                  </a:cubicBezTo>
                  <a:cubicBezTo>
                    <a:pt x="3966" y="17716"/>
                    <a:pt x="0" y="13751"/>
                    <a:pt x="0" y="8858"/>
                  </a:cubicBezTo>
                  <a:cubicBezTo>
                    <a:pt x="0" y="3966"/>
                    <a:pt x="3966" y="0"/>
                    <a:pt x="8858" y="0"/>
                  </a:cubicBezTo>
                  <a:cubicBezTo>
                    <a:pt x="13751" y="0"/>
                    <a:pt x="17717" y="3966"/>
                    <a:pt x="17717" y="8858"/>
                  </a:cubicBez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392" name="文本框 2391"/>
          <p:cNvSpPr txBox="1"/>
          <p:nvPr/>
        </p:nvSpPr>
        <p:spPr>
          <a:xfrm>
            <a:off x="462307" y="2518862"/>
            <a:ext cx="2740025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200 000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год</a:t>
            </a:r>
            <a:endParaRPr lang="en-US" altLang="en-US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Графитизационные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25 000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год</a:t>
            </a:r>
            <a:endParaRPr lang="en-US" altLang="en-US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Солнечная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генерация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15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ГВт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-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пик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(2.4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млрд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кВт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·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ч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/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год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)</a:t>
            </a:r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grpSp>
        <p:nvGrpSpPr>
          <p:cNvPr id="2393" name="图形 3"/>
          <p:cNvGrpSpPr/>
          <p:nvPr/>
        </p:nvGrpSpPr>
        <p:grpSpPr>
          <a:xfrm>
            <a:off x="359658" y="2363942"/>
            <a:ext cx="74409" cy="573263"/>
            <a:chOff x="4093654" y="3063715"/>
            <a:chExt cx="24764" cy="190786"/>
          </a:xfrm>
        </p:grpSpPr>
        <p:sp>
          <p:nvSpPr>
            <p:cNvPr id="2394" name="任意多边形: 形状 2393"/>
            <p:cNvSpPr/>
            <p:nvPr/>
          </p:nvSpPr>
          <p:spPr>
            <a:xfrm>
              <a:off x="4102417" y="3094291"/>
              <a:ext cx="7143" cy="154114"/>
            </a:xfrm>
            <a:custGeom>
              <a:avLst/>
              <a:gdLst>
                <a:gd name="connsiteX0" fmla="*/ 7144 w 7143"/>
                <a:gd name="connsiteY0" fmla="*/ 154115 h 154114"/>
                <a:gd name="connsiteX1" fmla="*/ 0 w 7143"/>
                <a:gd name="connsiteY1" fmla="*/ 154115 h 154114"/>
                <a:gd name="connsiteX2" fmla="*/ 0 w 7143"/>
                <a:gd name="connsiteY2" fmla="*/ 0 h 154114"/>
                <a:gd name="connsiteX3" fmla="*/ 7144 w 7143"/>
                <a:gd name="connsiteY3" fmla="*/ 0 h 154114"/>
                <a:gd name="connsiteX4" fmla="*/ 7144 w 7143"/>
                <a:gd name="connsiteY4" fmla="*/ 154115 h 154114"/>
                <a:gd name="connsiteX5" fmla="*/ 1429 w 7143"/>
                <a:gd name="connsiteY5" fmla="*/ 152781 h 154114"/>
                <a:gd name="connsiteX6" fmla="*/ 5810 w 7143"/>
                <a:gd name="connsiteY6" fmla="*/ 152781 h 154114"/>
                <a:gd name="connsiteX7" fmla="*/ 5810 w 7143"/>
                <a:gd name="connsiteY7" fmla="*/ 1333 h 154114"/>
                <a:gd name="connsiteX8" fmla="*/ 1429 w 7143"/>
                <a:gd name="connsiteY8" fmla="*/ 1333 h 154114"/>
                <a:gd name="connsiteX9" fmla="*/ 1429 w 7143"/>
                <a:gd name="connsiteY9" fmla="*/ 152781 h 15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" h="154114">
                  <a:moveTo>
                    <a:pt x="7144" y="154115"/>
                  </a:moveTo>
                  <a:lnTo>
                    <a:pt x="0" y="154115"/>
                  </a:lnTo>
                  <a:lnTo>
                    <a:pt x="0" y="0"/>
                  </a:lnTo>
                  <a:lnTo>
                    <a:pt x="7144" y="0"/>
                  </a:lnTo>
                  <a:lnTo>
                    <a:pt x="7144" y="154115"/>
                  </a:lnTo>
                  <a:close/>
                  <a:moveTo>
                    <a:pt x="1429" y="152781"/>
                  </a:moveTo>
                  <a:lnTo>
                    <a:pt x="5810" y="152781"/>
                  </a:lnTo>
                  <a:lnTo>
                    <a:pt x="5810" y="1333"/>
                  </a:lnTo>
                  <a:lnTo>
                    <a:pt x="1429" y="1333"/>
                  </a:lnTo>
                  <a:lnTo>
                    <a:pt x="1429" y="152781"/>
                  </a:lnTo>
                  <a:close/>
                </a:path>
              </a:pathLst>
            </a:custGeom>
            <a:solidFill>
              <a:srgbClr val="5957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99" name="任意多边形: 形状 2398"/>
            <p:cNvSpPr/>
            <p:nvPr/>
          </p:nvSpPr>
          <p:spPr>
            <a:xfrm>
              <a:off x="4093654" y="3063715"/>
              <a:ext cx="24764" cy="36385"/>
            </a:xfrm>
            <a:custGeom>
              <a:avLst/>
              <a:gdLst>
                <a:gd name="connsiteX0" fmla="*/ 12382 w 24764"/>
                <a:gd name="connsiteY0" fmla="*/ 36385 h 36385"/>
                <a:gd name="connsiteX1" fmla="*/ 12382 w 24764"/>
                <a:gd name="connsiteY1" fmla="*/ 36385 h 36385"/>
                <a:gd name="connsiteX2" fmla="*/ 10954 w 24764"/>
                <a:gd name="connsiteY2" fmla="*/ 35623 h 36385"/>
                <a:gd name="connsiteX3" fmla="*/ 5334 w 24764"/>
                <a:gd name="connsiteY3" fmla="*/ 27813 h 36385"/>
                <a:gd name="connsiteX4" fmla="*/ 0 w 24764"/>
                <a:gd name="connsiteY4" fmla="*/ 14478 h 36385"/>
                <a:gd name="connsiteX5" fmla="*/ 12382 w 24764"/>
                <a:gd name="connsiteY5" fmla="*/ 0 h 36385"/>
                <a:gd name="connsiteX6" fmla="*/ 24765 w 24764"/>
                <a:gd name="connsiteY6" fmla="*/ 14478 h 36385"/>
                <a:gd name="connsiteX7" fmla="*/ 22860 w 24764"/>
                <a:gd name="connsiteY7" fmla="*/ 21527 h 36385"/>
                <a:gd name="connsiteX8" fmla="*/ 17431 w 24764"/>
                <a:gd name="connsiteY8" fmla="*/ 30671 h 36385"/>
                <a:gd name="connsiteX9" fmla="*/ 17431 w 24764"/>
                <a:gd name="connsiteY9" fmla="*/ 30671 h 36385"/>
                <a:gd name="connsiteX10" fmla="*/ 13906 w 24764"/>
                <a:gd name="connsiteY10" fmla="*/ 35433 h 36385"/>
                <a:gd name="connsiteX11" fmla="*/ 12382 w 24764"/>
                <a:gd name="connsiteY11" fmla="*/ 36385 h 36385"/>
                <a:gd name="connsiteX12" fmla="*/ 12382 w 24764"/>
                <a:gd name="connsiteY12" fmla="*/ 36385 h 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4" h="36385">
                  <a:moveTo>
                    <a:pt x="12382" y="36385"/>
                  </a:moveTo>
                  <a:lnTo>
                    <a:pt x="12382" y="36385"/>
                  </a:lnTo>
                  <a:cubicBezTo>
                    <a:pt x="11811" y="36385"/>
                    <a:pt x="11335" y="36100"/>
                    <a:pt x="10954" y="35623"/>
                  </a:cubicBezTo>
                  <a:cubicBezTo>
                    <a:pt x="10668" y="35242"/>
                    <a:pt x="8001" y="32004"/>
                    <a:pt x="5334" y="27813"/>
                  </a:cubicBezTo>
                  <a:cubicBezTo>
                    <a:pt x="1810" y="22193"/>
                    <a:pt x="0" y="17717"/>
                    <a:pt x="0" y="14478"/>
                  </a:cubicBezTo>
                  <a:cubicBezTo>
                    <a:pt x="0" y="6477"/>
                    <a:pt x="5524" y="0"/>
                    <a:pt x="12382" y="0"/>
                  </a:cubicBezTo>
                  <a:cubicBezTo>
                    <a:pt x="19240" y="0"/>
                    <a:pt x="24765" y="6477"/>
                    <a:pt x="24765" y="14478"/>
                  </a:cubicBezTo>
                  <a:cubicBezTo>
                    <a:pt x="24765" y="16383"/>
                    <a:pt x="24098" y="18764"/>
                    <a:pt x="22860" y="21527"/>
                  </a:cubicBezTo>
                  <a:cubicBezTo>
                    <a:pt x="21622" y="24194"/>
                    <a:pt x="19812" y="27242"/>
                    <a:pt x="17431" y="30671"/>
                  </a:cubicBezTo>
                  <a:lnTo>
                    <a:pt x="17431" y="30671"/>
                  </a:lnTo>
                  <a:lnTo>
                    <a:pt x="13906" y="35433"/>
                  </a:lnTo>
                  <a:cubicBezTo>
                    <a:pt x="13526" y="36100"/>
                    <a:pt x="12954" y="36385"/>
                    <a:pt x="12382" y="36385"/>
                  </a:cubicBezTo>
                  <a:lnTo>
                    <a:pt x="12382" y="36385"/>
                  </a:ln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397" name="任意多边形: 形状 2396"/>
            <p:cNvSpPr/>
            <p:nvPr/>
          </p:nvSpPr>
          <p:spPr>
            <a:xfrm>
              <a:off x="4097178" y="3236785"/>
              <a:ext cx="17716" cy="17716"/>
            </a:xfrm>
            <a:custGeom>
              <a:avLst/>
              <a:gdLst>
                <a:gd name="connsiteX0" fmla="*/ 17717 w 17716"/>
                <a:gd name="connsiteY0" fmla="*/ 8858 h 17716"/>
                <a:gd name="connsiteX1" fmla="*/ 8858 w 17716"/>
                <a:gd name="connsiteY1" fmla="*/ 17717 h 17716"/>
                <a:gd name="connsiteX2" fmla="*/ 0 w 17716"/>
                <a:gd name="connsiteY2" fmla="*/ 8858 h 17716"/>
                <a:gd name="connsiteX3" fmla="*/ 8858 w 17716"/>
                <a:gd name="connsiteY3" fmla="*/ 0 h 17716"/>
                <a:gd name="connsiteX4" fmla="*/ 17717 w 17716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17716">
                  <a:moveTo>
                    <a:pt x="17717" y="8858"/>
                  </a:moveTo>
                  <a:cubicBezTo>
                    <a:pt x="17717" y="13751"/>
                    <a:pt x="13751" y="17717"/>
                    <a:pt x="8858" y="17717"/>
                  </a:cubicBezTo>
                  <a:cubicBezTo>
                    <a:pt x="3966" y="17717"/>
                    <a:pt x="0" y="13751"/>
                    <a:pt x="0" y="8858"/>
                  </a:cubicBezTo>
                  <a:cubicBezTo>
                    <a:pt x="0" y="3966"/>
                    <a:pt x="3966" y="0"/>
                    <a:pt x="8858" y="0"/>
                  </a:cubicBezTo>
                  <a:cubicBezTo>
                    <a:pt x="13751" y="0"/>
                    <a:pt x="17717" y="3966"/>
                    <a:pt x="17717" y="8858"/>
                  </a:cubicBez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403" name="图形 3"/>
          <p:cNvGrpSpPr/>
          <p:nvPr/>
        </p:nvGrpSpPr>
        <p:grpSpPr>
          <a:xfrm>
            <a:off x="375440" y="3330752"/>
            <a:ext cx="71007" cy="429062"/>
            <a:chOff x="4093654" y="3392804"/>
            <a:chExt cx="24764" cy="149637"/>
          </a:xfrm>
        </p:grpSpPr>
        <p:sp>
          <p:nvSpPr>
            <p:cNvPr id="2405" name="任意多边形: 形状 2404"/>
            <p:cNvSpPr/>
            <p:nvPr/>
          </p:nvSpPr>
          <p:spPr>
            <a:xfrm>
              <a:off x="4102417" y="3423379"/>
              <a:ext cx="7143" cy="112871"/>
            </a:xfrm>
            <a:custGeom>
              <a:avLst/>
              <a:gdLst>
                <a:gd name="connsiteX0" fmla="*/ 7144 w 7143"/>
                <a:gd name="connsiteY0" fmla="*/ 112871 h 112871"/>
                <a:gd name="connsiteX1" fmla="*/ 0 w 7143"/>
                <a:gd name="connsiteY1" fmla="*/ 112871 h 112871"/>
                <a:gd name="connsiteX2" fmla="*/ 0 w 7143"/>
                <a:gd name="connsiteY2" fmla="*/ 0 h 112871"/>
                <a:gd name="connsiteX3" fmla="*/ 7144 w 7143"/>
                <a:gd name="connsiteY3" fmla="*/ 0 h 112871"/>
                <a:gd name="connsiteX4" fmla="*/ 7144 w 7143"/>
                <a:gd name="connsiteY4" fmla="*/ 112871 h 112871"/>
                <a:gd name="connsiteX5" fmla="*/ 1429 w 7143"/>
                <a:gd name="connsiteY5" fmla="*/ 111538 h 112871"/>
                <a:gd name="connsiteX6" fmla="*/ 5810 w 7143"/>
                <a:gd name="connsiteY6" fmla="*/ 111538 h 112871"/>
                <a:gd name="connsiteX7" fmla="*/ 5810 w 7143"/>
                <a:gd name="connsiteY7" fmla="*/ 1333 h 112871"/>
                <a:gd name="connsiteX8" fmla="*/ 1429 w 7143"/>
                <a:gd name="connsiteY8" fmla="*/ 1333 h 112871"/>
                <a:gd name="connsiteX9" fmla="*/ 1429 w 7143"/>
                <a:gd name="connsiteY9" fmla="*/ 111538 h 1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" h="112871">
                  <a:moveTo>
                    <a:pt x="7144" y="112871"/>
                  </a:moveTo>
                  <a:lnTo>
                    <a:pt x="0" y="112871"/>
                  </a:lnTo>
                  <a:lnTo>
                    <a:pt x="0" y="0"/>
                  </a:lnTo>
                  <a:lnTo>
                    <a:pt x="7144" y="0"/>
                  </a:lnTo>
                  <a:lnTo>
                    <a:pt x="7144" y="112871"/>
                  </a:lnTo>
                  <a:close/>
                  <a:moveTo>
                    <a:pt x="1429" y="111538"/>
                  </a:moveTo>
                  <a:lnTo>
                    <a:pt x="5810" y="111538"/>
                  </a:lnTo>
                  <a:lnTo>
                    <a:pt x="5810" y="1333"/>
                  </a:lnTo>
                  <a:lnTo>
                    <a:pt x="1429" y="1333"/>
                  </a:lnTo>
                  <a:lnTo>
                    <a:pt x="1429" y="111538"/>
                  </a:lnTo>
                  <a:close/>
                </a:path>
              </a:pathLst>
            </a:custGeom>
            <a:solidFill>
              <a:srgbClr val="5957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10" name="任意多边形: 形状 2409"/>
            <p:cNvSpPr/>
            <p:nvPr/>
          </p:nvSpPr>
          <p:spPr>
            <a:xfrm>
              <a:off x="4093654" y="3392804"/>
              <a:ext cx="24764" cy="36385"/>
            </a:xfrm>
            <a:custGeom>
              <a:avLst/>
              <a:gdLst>
                <a:gd name="connsiteX0" fmla="*/ 12382 w 24764"/>
                <a:gd name="connsiteY0" fmla="*/ 36385 h 36385"/>
                <a:gd name="connsiteX1" fmla="*/ 12382 w 24764"/>
                <a:gd name="connsiteY1" fmla="*/ 36385 h 36385"/>
                <a:gd name="connsiteX2" fmla="*/ 10954 w 24764"/>
                <a:gd name="connsiteY2" fmla="*/ 35624 h 36385"/>
                <a:gd name="connsiteX3" fmla="*/ 5334 w 24764"/>
                <a:gd name="connsiteY3" fmla="*/ 27813 h 36385"/>
                <a:gd name="connsiteX4" fmla="*/ 0 w 24764"/>
                <a:gd name="connsiteY4" fmla="*/ 14478 h 36385"/>
                <a:gd name="connsiteX5" fmla="*/ 12382 w 24764"/>
                <a:gd name="connsiteY5" fmla="*/ 0 h 36385"/>
                <a:gd name="connsiteX6" fmla="*/ 24765 w 24764"/>
                <a:gd name="connsiteY6" fmla="*/ 14478 h 36385"/>
                <a:gd name="connsiteX7" fmla="*/ 22860 w 24764"/>
                <a:gd name="connsiteY7" fmla="*/ 21527 h 36385"/>
                <a:gd name="connsiteX8" fmla="*/ 17431 w 24764"/>
                <a:gd name="connsiteY8" fmla="*/ 30671 h 36385"/>
                <a:gd name="connsiteX9" fmla="*/ 17431 w 24764"/>
                <a:gd name="connsiteY9" fmla="*/ 30671 h 36385"/>
                <a:gd name="connsiteX10" fmla="*/ 13906 w 24764"/>
                <a:gd name="connsiteY10" fmla="*/ 35433 h 36385"/>
                <a:gd name="connsiteX11" fmla="*/ 12382 w 24764"/>
                <a:gd name="connsiteY11" fmla="*/ 36385 h 36385"/>
                <a:gd name="connsiteX12" fmla="*/ 12382 w 24764"/>
                <a:gd name="connsiteY12" fmla="*/ 36385 h 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4" h="36385">
                  <a:moveTo>
                    <a:pt x="12382" y="36385"/>
                  </a:moveTo>
                  <a:lnTo>
                    <a:pt x="12382" y="36385"/>
                  </a:lnTo>
                  <a:cubicBezTo>
                    <a:pt x="11811" y="36385"/>
                    <a:pt x="11335" y="36100"/>
                    <a:pt x="10954" y="35624"/>
                  </a:cubicBezTo>
                  <a:cubicBezTo>
                    <a:pt x="10668" y="35243"/>
                    <a:pt x="8001" y="32004"/>
                    <a:pt x="5334" y="27813"/>
                  </a:cubicBezTo>
                  <a:cubicBezTo>
                    <a:pt x="1810" y="22193"/>
                    <a:pt x="0" y="17717"/>
                    <a:pt x="0" y="14478"/>
                  </a:cubicBezTo>
                  <a:cubicBezTo>
                    <a:pt x="0" y="6477"/>
                    <a:pt x="5524" y="0"/>
                    <a:pt x="12382" y="0"/>
                  </a:cubicBezTo>
                  <a:cubicBezTo>
                    <a:pt x="19240" y="0"/>
                    <a:pt x="24765" y="6477"/>
                    <a:pt x="24765" y="14478"/>
                  </a:cubicBezTo>
                  <a:cubicBezTo>
                    <a:pt x="24765" y="16383"/>
                    <a:pt x="24098" y="18764"/>
                    <a:pt x="22860" y="21527"/>
                  </a:cubicBezTo>
                  <a:cubicBezTo>
                    <a:pt x="21622" y="24194"/>
                    <a:pt x="19812" y="27242"/>
                    <a:pt x="17431" y="30671"/>
                  </a:cubicBezTo>
                  <a:lnTo>
                    <a:pt x="17431" y="30671"/>
                  </a:lnTo>
                  <a:lnTo>
                    <a:pt x="13906" y="35433"/>
                  </a:lnTo>
                  <a:cubicBezTo>
                    <a:pt x="13526" y="36100"/>
                    <a:pt x="12954" y="36385"/>
                    <a:pt x="12382" y="36385"/>
                  </a:cubicBezTo>
                  <a:lnTo>
                    <a:pt x="12382" y="36385"/>
                  </a:ln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08" name="任意多边形: 形状 2407"/>
            <p:cNvSpPr/>
            <p:nvPr/>
          </p:nvSpPr>
          <p:spPr>
            <a:xfrm>
              <a:off x="4097178" y="3524725"/>
              <a:ext cx="17716" cy="17716"/>
            </a:xfrm>
            <a:custGeom>
              <a:avLst/>
              <a:gdLst>
                <a:gd name="connsiteX0" fmla="*/ 17717 w 17716"/>
                <a:gd name="connsiteY0" fmla="*/ 8858 h 17716"/>
                <a:gd name="connsiteX1" fmla="*/ 8858 w 17716"/>
                <a:gd name="connsiteY1" fmla="*/ 17716 h 17716"/>
                <a:gd name="connsiteX2" fmla="*/ 0 w 17716"/>
                <a:gd name="connsiteY2" fmla="*/ 8858 h 17716"/>
                <a:gd name="connsiteX3" fmla="*/ 8858 w 17716"/>
                <a:gd name="connsiteY3" fmla="*/ 0 h 17716"/>
                <a:gd name="connsiteX4" fmla="*/ 17717 w 17716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17716">
                  <a:moveTo>
                    <a:pt x="17717" y="8858"/>
                  </a:moveTo>
                  <a:cubicBezTo>
                    <a:pt x="17717" y="13750"/>
                    <a:pt x="13751" y="17716"/>
                    <a:pt x="8858" y="17716"/>
                  </a:cubicBezTo>
                  <a:cubicBezTo>
                    <a:pt x="3966" y="17716"/>
                    <a:pt x="0" y="13750"/>
                    <a:pt x="0" y="8858"/>
                  </a:cubicBezTo>
                  <a:cubicBezTo>
                    <a:pt x="0" y="3966"/>
                    <a:pt x="3966" y="0"/>
                    <a:pt x="8858" y="0"/>
                  </a:cubicBezTo>
                  <a:cubicBezTo>
                    <a:pt x="13751" y="0"/>
                    <a:pt x="17717" y="3966"/>
                    <a:pt x="17717" y="8858"/>
                  </a:cubicBez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404" name="文本框 2403"/>
          <p:cNvSpPr txBox="1"/>
          <p:nvPr/>
        </p:nvSpPr>
        <p:spPr>
          <a:xfrm>
            <a:off x="462307" y="3451875"/>
            <a:ext cx="3479800" cy="3371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: 300 000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 (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стадии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строительства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)</a:t>
            </a:r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Arial" panose="020B0604020202020204" pitchFamily="34" charset="0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Партнёр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: JISCO (</a:t>
            </a:r>
            <a:r>
              <a:rPr lang="zh-CN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酒钢集团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  <a:rtl val="0"/>
              </a:rPr>
              <a:t>)</a:t>
            </a:r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Arial" panose="020B0604020202020204" pitchFamily="34" charset="0"/>
              <a:sym typeface="Arial" panose="020B0604020202020204" pitchFamily="34" charset="0"/>
              <a:rtl val="0"/>
            </a:endParaRPr>
          </a:p>
        </p:txBody>
      </p:sp>
      <p:grpSp>
        <p:nvGrpSpPr>
          <p:cNvPr id="2414" name="图形 3"/>
          <p:cNvGrpSpPr/>
          <p:nvPr/>
        </p:nvGrpSpPr>
        <p:grpSpPr>
          <a:xfrm>
            <a:off x="384411" y="4194377"/>
            <a:ext cx="60437" cy="225716"/>
            <a:chOff x="4093654" y="3693127"/>
            <a:chExt cx="24764" cy="92488"/>
          </a:xfrm>
        </p:grpSpPr>
        <p:sp>
          <p:nvSpPr>
            <p:cNvPr id="2416" name="任意多边形: 形状 2415"/>
            <p:cNvSpPr/>
            <p:nvPr/>
          </p:nvSpPr>
          <p:spPr>
            <a:xfrm>
              <a:off x="4102417" y="3723798"/>
              <a:ext cx="7143" cy="55721"/>
            </a:xfrm>
            <a:custGeom>
              <a:avLst/>
              <a:gdLst>
                <a:gd name="connsiteX0" fmla="*/ 7144 w 7143"/>
                <a:gd name="connsiteY0" fmla="*/ 55721 h 55721"/>
                <a:gd name="connsiteX1" fmla="*/ 0 w 7143"/>
                <a:gd name="connsiteY1" fmla="*/ 55721 h 55721"/>
                <a:gd name="connsiteX2" fmla="*/ 0 w 7143"/>
                <a:gd name="connsiteY2" fmla="*/ 0 h 55721"/>
                <a:gd name="connsiteX3" fmla="*/ 7144 w 7143"/>
                <a:gd name="connsiteY3" fmla="*/ 0 h 55721"/>
                <a:gd name="connsiteX4" fmla="*/ 7144 w 7143"/>
                <a:gd name="connsiteY4" fmla="*/ 55721 h 55721"/>
                <a:gd name="connsiteX5" fmla="*/ 1429 w 7143"/>
                <a:gd name="connsiteY5" fmla="*/ 54292 h 55721"/>
                <a:gd name="connsiteX6" fmla="*/ 5810 w 7143"/>
                <a:gd name="connsiteY6" fmla="*/ 54292 h 55721"/>
                <a:gd name="connsiteX7" fmla="*/ 5810 w 7143"/>
                <a:gd name="connsiteY7" fmla="*/ 1238 h 55721"/>
                <a:gd name="connsiteX8" fmla="*/ 1429 w 7143"/>
                <a:gd name="connsiteY8" fmla="*/ 1238 h 55721"/>
                <a:gd name="connsiteX9" fmla="*/ 1429 w 7143"/>
                <a:gd name="connsiteY9" fmla="*/ 54292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" h="55721">
                  <a:moveTo>
                    <a:pt x="7144" y="55721"/>
                  </a:moveTo>
                  <a:lnTo>
                    <a:pt x="0" y="55721"/>
                  </a:lnTo>
                  <a:lnTo>
                    <a:pt x="0" y="0"/>
                  </a:lnTo>
                  <a:lnTo>
                    <a:pt x="7144" y="0"/>
                  </a:lnTo>
                  <a:lnTo>
                    <a:pt x="7144" y="55721"/>
                  </a:lnTo>
                  <a:close/>
                  <a:moveTo>
                    <a:pt x="1429" y="54292"/>
                  </a:moveTo>
                  <a:lnTo>
                    <a:pt x="5810" y="54292"/>
                  </a:lnTo>
                  <a:lnTo>
                    <a:pt x="5810" y="1238"/>
                  </a:lnTo>
                  <a:lnTo>
                    <a:pt x="1429" y="1238"/>
                  </a:lnTo>
                  <a:lnTo>
                    <a:pt x="1429" y="54292"/>
                  </a:lnTo>
                  <a:close/>
                </a:path>
              </a:pathLst>
            </a:custGeom>
            <a:solidFill>
              <a:srgbClr val="5957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21" name="任意多边形: 形状 2420"/>
            <p:cNvSpPr/>
            <p:nvPr/>
          </p:nvSpPr>
          <p:spPr>
            <a:xfrm>
              <a:off x="4093654" y="3693127"/>
              <a:ext cx="24764" cy="36385"/>
            </a:xfrm>
            <a:custGeom>
              <a:avLst/>
              <a:gdLst>
                <a:gd name="connsiteX0" fmla="*/ 12382 w 24764"/>
                <a:gd name="connsiteY0" fmla="*/ 36386 h 36385"/>
                <a:gd name="connsiteX1" fmla="*/ 12382 w 24764"/>
                <a:gd name="connsiteY1" fmla="*/ 36386 h 36385"/>
                <a:gd name="connsiteX2" fmla="*/ 10954 w 24764"/>
                <a:gd name="connsiteY2" fmla="*/ 35624 h 36385"/>
                <a:gd name="connsiteX3" fmla="*/ 5334 w 24764"/>
                <a:gd name="connsiteY3" fmla="*/ 27813 h 36385"/>
                <a:gd name="connsiteX4" fmla="*/ 0 w 24764"/>
                <a:gd name="connsiteY4" fmla="*/ 14478 h 36385"/>
                <a:gd name="connsiteX5" fmla="*/ 12382 w 24764"/>
                <a:gd name="connsiteY5" fmla="*/ 0 h 36385"/>
                <a:gd name="connsiteX6" fmla="*/ 24765 w 24764"/>
                <a:gd name="connsiteY6" fmla="*/ 14478 h 36385"/>
                <a:gd name="connsiteX7" fmla="*/ 22860 w 24764"/>
                <a:gd name="connsiteY7" fmla="*/ 21527 h 36385"/>
                <a:gd name="connsiteX8" fmla="*/ 17431 w 24764"/>
                <a:gd name="connsiteY8" fmla="*/ 30671 h 36385"/>
                <a:gd name="connsiteX9" fmla="*/ 17431 w 24764"/>
                <a:gd name="connsiteY9" fmla="*/ 30671 h 36385"/>
                <a:gd name="connsiteX10" fmla="*/ 13906 w 24764"/>
                <a:gd name="connsiteY10" fmla="*/ 35433 h 36385"/>
                <a:gd name="connsiteX11" fmla="*/ 12382 w 24764"/>
                <a:gd name="connsiteY11" fmla="*/ 36386 h 36385"/>
                <a:gd name="connsiteX12" fmla="*/ 12382 w 24764"/>
                <a:gd name="connsiteY12" fmla="*/ 36386 h 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4" h="36385">
                  <a:moveTo>
                    <a:pt x="12382" y="36386"/>
                  </a:moveTo>
                  <a:lnTo>
                    <a:pt x="12382" y="36386"/>
                  </a:lnTo>
                  <a:cubicBezTo>
                    <a:pt x="11811" y="36386"/>
                    <a:pt x="11335" y="36100"/>
                    <a:pt x="10954" y="35624"/>
                  </a:cubicBezTo>
                  <a:cubicBezTo>
                    <a:pt x="10668" y="35242"/>
                    <a:pt x="8001" y="32004"/>
                    <a:pt x="5334" y="27813"/>
                  </a:cubicBezTo>
                  <a:cubicBezTo>
                    <a:pt x="1810" y="22193"/>
                    <a:pt x="0" y="17717"/>
                    <a:pt x="0" y="14478"/>
                  </a:cubicBezTo>
                  <a:cubicBezTo>
                    <a:pt x="0" y="6477"/>
                    <a:pt x="5524" y="0"/>
                    <a:pt x="12382" y="0"/>
                  </a:cubicBezTo>
                  <a:cubicBezTo>
                    <a:pt x="19240" y="0"/>
                    <a:pt x="24765" y="6477"/>
                    <a:pt x="24765" y="14478"/>
                  </a:cubicBezTo>
                  <a:cubicBezTo>
                    <a:pt x="24765" y="16383"/>
                    <a:pt x="24098" y="18764"/>
                    <a:pt x="22860" y="21527"/>
                  </a:cubicBezTo>
                  <a:cubicBezTo>
                    <a:pt x="21622" y="24194"/>
                    <a:pt x="19812" y="27242"/>
                    <a:pt x="17431" y="30671"/>
                  </a:cubicBezTo>
                  <a:lnTo>
                    <a:pt x="17431" y="30671"/>
                  </a:lnTo>
                  <a:lnTo>
                    <a:pt x="13906" y="35433"/>
                  </a:lnTo>
                  <a:cubicBezTo>
                    <a:pt x="13526" y="36100"/>
                    <a:pt x="12954" y="36386"/>
                    <a:pt x="12382" y="36386"/>
                  </a:cubicBezTo>
                  <a:lnTo>
                    <a:pt x="12382" y="36386"/>
                  </a:ln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19" name="任意多边形: 形状 2418"/>
            <p:cNvSpPr/>
            <p:nvPr/>
          </p:nvSpPr>
          <p:spPr>
            <a:xfrm>
              <a:off x="4097178" y="3767899"/>
              <a:ext cx="17716" cy="17716"/>
            </a:xfrm>
            <a:custGeom>
              <a:avLst/>
              <a:gdLst>
                <a:gd name="connsiteX0" fmla="*/ 17717 w 17716"/>
                <a:gd name="connsiteY0" fmla="*/ 8858 h 17716"/>
                <a:gd name="connsiteX1" fmla="*/ 8858 w 17716"/>
                <a:gd name="connsiteY1" fmla="*/ 17716 h 17716"/>
                <a:gd name="connsiteX2" fmla="*/ 0 w 17716"/>
                <a:gd name="connsiteY2" fmla="*/ 8858 h 17716"/>
                <a:gd name="connsiteX3" fmla="*/ 8858 w 17716"/>
                <a:gd name="connsiteY3" fmla="*/ 0 h 17716"/>
                <a:gd name="connsiteX4" fmla="*/ 17717 w 17716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17716">
                  <a:moveTo>
                    <a:pt x="17717" y="8858"/>
                  </a:moveTo>
                  <a:cubicBezTo>
                    <a:pt x="17717" y="13750"/>
                    <a:pt x="13751" y="17716"/>
                    <a:pt x="8858" y="17716"/>
                  </a:cubicBezTo>
                  <a:cubicBezTo>
                    <a:pt x="3966" y="17716"/>
                    <a:pt x="0" y="13750"/>
                    <a:pt x="0" y="8858"/>
                  </a:cubicBezTo>
                  <a:cubicBezTo>
                    <a:pt x="0" y="3966"/>
                    <a:pt x="3966" y="0"/>
                    <a:pt x="8858" y="0"/>
                  </a:cubicBezTo>
                  <a:cubicBezTo>
                    <a:pt x="13751" y="0"/>
                    <a:pt x="17717" y="3966"/>
                    <a:pt x="17717" y="8858"/>
                  </a:cubicBez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415" name="文本框 2414"/>
          <p:cNvSpPr txBox="1"/>
          <p:nvPr/>
        </p:nvSpPr>
        <p:spPr>
          <a:xfrm>
            <a:off x="429446" y="4299316"/>
            <a:ext cx="3564255" cy="213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Производственные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1 000 000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(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стадии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строительства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)</a:t>
            </a:r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25" name="文本框 2424"/>
          <p:cNvSpPr txBox="1"/>
          <p:nvPr/>
        </p:nvSpPr>
        <p:spPr>
          <a:xfrm>
            <a:off x="462307" y="5844097"/>
            <a:ext cx="4049395" cy="3371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мощность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600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тыс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.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тонн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(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стадии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подготовки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)</a:t>
            </a:r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  <a:p>
            <a:pPr algn="l"/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Партнёр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: Geely Baise Mining (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Гили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Байс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Майнинг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/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компания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Geely </a:t>
            </a:r>
            <a:r>
              <a:rPr lang="en-US" altLang="en-US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и</a:t>
            </a:r>
            <a:r>
              <a:rPr lang="en-US" altLang="zh-CN" sz="800" dirty="0">
                <a:solidFill>
                  <a:schemeClr val="tx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Baise Mining)</a:t>
            </a:r>
            <a:endParaRPr lang="en-US" altLang="zh-CN" sz="800" dirty="0">
              <a:solidFill>
                <a:schemeClr val="tx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grpSp>
        <p:nvGrpSpPr>
          <p:cNvPr id="2426" name="图形 3"/>
          <p:cNvGrpSpPr/>
          <p:nvPr/>
        </p:nvGrpSpPr>
        <p:grpSpPr>
          <a:xfrm>
            <a:off x="374820" y="5713816"/>
            <a:ext cx="65869" cy="398010"/>
            <a:chOff x="4093654" y="4234052"/>
            <a:chExt cx="24764" cy="149637"/>
          </a:xfrm>
        </p:grpSpPr>
        <p:sp>
          <p:nvSpPr>
            <p:cNvPr id="2427" name="任意多边形: 形状 2426"/>
            <p:cNvSpPr/>
            <p:nvPr/>
          </p:nvSpPr>
          <p:spPr>
            <a:xfrm>
              <a:off x="4102417" y="4264627"/>
              <a:ext cx="7143" cy="112871"/>
            </a:xfrm>
            <a:custGeom>
              <a:avLst/>
              <a:gdLst>
                <a:gd name="connsiteX0" fmla="*/ 7144 w 7143"/>
                <a:gd name="connsiteY0" fmla="*/ 112871 h 112871"/>
                <a:gd name="connsiteX1" fmla="*/ 0 w 7143"/>
                <a:gd name="connsiteY1" fmla="*/ 112871 h 112871"/>
                <a:gd name="connsiteX2" fmla="*/ 0 w 7143"/>
                <a:gd name="connsiteY2" fmla="*/ 0 h 112871"/>
                <a:gd name="connsiteX3" fmla="*/ 7144 w 7143"/>
                <a:gd name="connsiteY3" fmla="*/ 0 h 112871"/>
                <a:gd name="connsiteX4" fmla="*/ 7144 w 7143"/>
                <a:gd name="connsiteY4" fmla="*/ 112871 h 112871"/>
                <a:gd name="connsiteX5" fmla="*/ 1429 w 7143"/>
                <a:gd name="connsiteY5" fmla="*/ 111538 h 112871"/>
                <a:gd name="connsiteX6" fmla="*/ 5810 w 7143"/>
                <a:gd name="connsiteY6" fmla="*/ 111538 h 112871"/>
                <a:gd name="connsiteX7" fmla="*/ 5810 w 7143"/>
                <a:gd name="connsiteY7" fmla="*/ 1333 h 112871"/>
                <a:gd name="connsiteX8" fmla="*/ 1429 w 7143"/>
                <a:gd name="connsiteY8" fmla="*/ 1333 h 112871"/>
                <a:gd name="connsiteX9" fmla="*/ 1429 w 7143"/>
                <a:gd name="connsiteY9" fmla="*/ 111538 h 1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" h="112871">
                  <a:moveTo>
                    <a:pt x="7144" y="112871"/>
                  </a:moveTo>
                  <a:lnTo>
                    <a:pt x="0" y="112871"/>
                  </a:lnTo>
                  <a:lnTo>
                    <a:pt x="0" y="0"/>
                  </a:lnTo>
                  <a:lnTo>
                    <a:pt x="7144" y="0"/>
                  </a:lnTo>
                  <a:lnTo>
                    <a:pt x="7144" y="112871"/>
                  </a:lnTo>
                  <a:close/>
                  <a:moveTo>
                    <a:pt x="1429" y="111538"/>
                  </a:moveTo>
                  <a:lnTo>
                    <a:pt x="5810" y="111538"/>
                  </a:lnTo>
                  <a:lnTo>
                    <a:pt x="5810" y="1333"/>
                  </a:lnTo>
                  <a:lnTo>
                    <a:pt x="1429" y="1333"/>
                  </a:lnTo>
                  <a:lnTo>
                    <a:pt x="1429" y="111538"/>
                  </a:lnTo>
                  <a:close/>
                </a:path>
              </a:pathLst>
            </a:custGeom>
            <a:solidFill>
              <a:srgbClr val="5957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32" name="任意多边形: 形状 2431"/>
            <p:cNvSpPr/>
            <p:nvPr/>
          </p:nvSpPr>
          <p:spPr>
            <a:xfrm>
              <a:off x="4093654" y="4234052"/>
              <a:ext cx="24764" cy="36385"/>
            </a:xfrm>
            <a:custGeom>
              <a:avLst/>
              <a:gdLst>
                <a:gd name="connsiteX0" fmla="*/ 12382 w 24764"/>
                <a:gd name="connsiteY0" fmla="*/ 36385 h 36385"/>
                <a:gd name="connsiteX1" fmla="*/ 12382 w 24764"/>
                <a:gd name="connsiteY1" fmla="*/ 36385 h 36385"/>
                <a:gd name="connsiteX2" fmla="*/ 10954 w 24764"/>
                <a:gd name="connsiteY2" fmla="*/ 35623 h 36385"/>
                <a:gd name="connsiteX3" fmla="*/ 5334 w 24764"/>
                <a:gd name="connsiteY3" fmla="*/ 27813 h 36385"/>
                <a:gd name="connsiteX4" fmla="*/ 0 w 24764"/>
                <a:gd name="connsiteY4" fmla="*/ 14478 h 36385"/>
                <a:gd name="connsiteX5" fmla="*/ 12382 w 24764"/>
                <a:gd name="connsiteY5" fmla="*/ 0 h 36385"/>
                <a:gd name="connsiteX6" fmla="*/ 24765 w 24764"/>
                <a:gd name="connsiteY6" fmla="*/ 14478 h 36385"/>
                <a:gd name="connsiteX7" fmla="*/ 22860 w 24764"/>
                <a:gd name="connsiteY7" fmla="*/ 21526 h 36385"/>
                <a:gd name="connsiteX8" fmla="*/ 17431 w 24764"/>
                <a:gd name="connsiteY8" fmla="*/ 30671 h 36385"/>
                <a:gd name="connsiteX9" fmla="*/ 17431 w 24764"/>
                <a:gd name="connsiteY9" fmla="*/ 30671 h 36385"/>
                <a:gd name="connsiteX10" fmla="*/ 13906 w 24764"/>
                <a:gd name="connsiteY10" fmla="*/ 35433 h 36385"/>
                <a:gd name="connsiteX11" fmla="*/ 12382 w 24764"/>
                <a:gd name="connsiteY11" fmla="*/ 36385 h 36385"/>
                <a:gd name="connsiteX12" fmla="*/ 12382 w 24764"/>
                <a:gd name="connsiteY12" fmla="*/ 36385 h 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4" h="36385">
                  <a:moveTo>
                    <a:pt x="12382" y="36385"/>
                  </a:moveTo>
                  <a:lnTo>
                    <a:pt x="12382" y="36385"/>
                  </a:lnTo>
                  <a:cubicBezTo>
                    <a:pt x="11811" y="36385"/>
                    <a:pt x="11335" y="36100"/>
                    <a:pt x="10954" y="35623"/>
                  </a:cubicBezTo>
                  <a:cubicBezTo>
                    <a:pt x="10668" y="35242"/>
                    <a:pt x="8001" y="32004"/>
                    <a:pt x="5334" y="27813"/>
                  </a:cubicBezTo>
                  <a:cubicBezTo>
                    <a:pt x="1810" y="22193"/>
                    <a:pt x="0" y="17717"/>
                    <a:pt x="0" y="14478"/>
                  </a:cubicBezTo>
                  <a:cubicBezTo>
                    <a:pt x="0" y="6477"/>
                    <a:pt x="5524" y="0"/>
                    <a:pt x="12382" y="0"/>
                  </a:cubicBezTo>
                  <a:cubicBezTo>
                    <a:pt x="19240" y="0"/>
                    <a:pt x="24765" y="6477"/>
                    <a:pt x="24765" y="14478"/>
                  </a:cubicBezTo>
                  <a:cubicBezTo>
                    <a:pt x="24765" y="16383"/>
                    <a:pt x="24098" y="18764"/>
                    <a:pt x="22860" y="21526"/>
                  </a:cubicBezTo>
                  <a:cubicBezTo>
                    <a:pt x="21622" y="24193"/>
                    <a:pt x="19812" y="27242"/>
                    <a:pt x="17431" y="30671"/>
                  </a:cubicBezTo>
                  <a:lnTo>
                    <a:pt x="17431" y="30671"/>
                  </a:lnTo>
                  <a:lnTo>
                    <a:pt x="13906" y="35433"/>
                  </a:lnTo>
                  <a:cubicBezTo>
                    <a:pt x="13526" y="36100"/>
                    <a:pt x="12954" y="36385"/>
                    <a:pt x="12382" y="36385"/>
                  </a:cubicBezTo>
                  <a:lnTo>
                    <a:pt x="12382" y="36385"/>
                  </a:ln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30" name="任意多边形: 形状 2429"/>
            <p:cNvSpPr/>
            <p:nvPr/>
          </p:nvSpPr>
          <p:spPr>
            <a:xfrm>
              <a:off x="4097178" y="4365973"/>
              <a:ext cx="17716" cy="17716"/>
            </a:xfrm>
            <a:custGeom>
              <a:avLst/>
              <a:gdLst>
                <a:gd name="connsiteX0" fmla="*/ 17717 w 17716"/>
                <a:gd name="connsiteY0" fmla="*/ 8858 h 17716"/>
                <a:gd name="connsiteX1" fmla="*/ 8858 w 17716"/>
                <a:gd name="connsiteY1" fmla="*/ 17716 h 17716"/>
                <a:gd name="connsiteX2" fmla="*/ 0 w 17716"/>
                <a:gd name="connsiteY2" fmla="*/ 8858 h 17716"/>
                <a:gd name="connsiteX3" fmla="*/ 8858 w 17716"/>
                <a:gd name="connsiteY3" fmla="*/ 0 h 17716"/>
                <a:gd name="connsiteX4" fmla="*/ 17717 w 17716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17716">
                  <a:moveTo>
                    <a:pt x="17717" y="8858"/>
                  </a:moveTo>
                  <a:cubicBezTo>
                    <a:pt x="17717" y="13751"/>
                    <a:pt x="13751" y="17716"/>
                    <a:pt x="8858" y="17716"/>
                  </a:cubicBezTo>
                  <a:cubicBezTo>
                    <a:pt x="3966" y="17716"/>
                    <a:pt x="0" y="13750"/>
                    <a:pt x="0" y="8858"/>
                  </a:cubicBezTo>
                  <a:cubicBezTo>
                    <a:pt x="0" y="3966"/>
                    <a:pt x="3966" y="0"/>
                    <a:pt x="8858" y="0"/>
                  </a:cubicBezTo>
                  <a:cubicBezTo>
                    <a:pt x="13751" y="0"/>
                    <a:pt x="17717" y="3966"/>
                    <a:pt x="17717" y="8858"/>
                  </a:cubicBezTo>
                  <a:close/>
                </a:path>
              </a:pathLst>
            </a:custGeom>
            <a:gradFill>
              <a:gsLst>
                <a:gs pos="0">
                  <a:srgbClr val="6A7078"/>
                </a:gs>
                <a:gs pos="49730">
                  <a:srgbClr val="878C92"/>
                </a:gs>
                <a:gs pos="100000">
                  <a:srgbClr val="AAAEB2"/>
                </a:gs>
              </a:gsLst>
              <a:lin ang="2700000" scaled="0"/>
            </a:gra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434" name="矩形 2433"/>
          <p:cNvSpPr/>
          <p:nvPr/>
        </p:nvSpPr>
        <p:spPr>
          <a:xfrm>
            <a:off x="9886950" y="5653405"/>
            <a:ext cx="2189480" cy="163830"/>
          </a:xfrm>
          <a:prstGeom prst="rect">
            <a:avLst/>
          </a:prstGeom>
          <a:solidFill>
            <a:srgbClr val="AE001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анодов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ОАЭ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37" name="矩形 2436"/>
          <p:cNvSpPr/>
          <p:nvPr/>
        </p:nvSpPr>
        <p:spPr>
          <a:xfrm>
            <a:off x="9886950" y="3938905"/>
            <a:ext cx="2305685" cy="204470"/>
          </a:xfrm>
          <a:prstGeom prst="rect">
            <a:avLst/>
          </a:prstGeom>
          <a:solidFill>
            <a:srgbClr val="AE001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анодов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Чунцине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38" name="矩形 2437"/>
          <p:cNvSpPr/>
          <p:nvPr/>
        </p:nvSpPr>
        <p:spPr>
          <a:xfrm>
            <a:off x="9886950" y="3576320"/>
            <a:ext cx="2189480" cy="191770"/>
          </a:xfrm>
          <a:prstGeom prst="rect">
            <a:avLst/>
          </a:prstGeom>
          <a:solidFill>
            <a:srgbClr val="F9B60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плёночных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конденсаторов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Фошане</a:t>
            </a:r>
            <a:endParaRPr lang="en-US" altLang="en-US" sz="800" b="1" spc="0" baseline="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39" name="矩形 2438"/>
          <p:cNvSpPr/>
          <p:nvPr/>
        </p:nvSpPr>
        <p:spPr>
          <a:xfrm>
            <a:off x="9886950" y="2719705"/>
            <a:ext cx="2305685" cy="157480"/>
          </a:xfrm>
          <a:prstGeom prst="rect">
            <a:avLst/>
          </a:prstGeom>
          <a:solidFill>
            <a:srgbClr val="AE001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анодов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Дэчжоу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40" name="矩形 2439"/>
          <p:cNvSpPr/>
          <p:nvPr/>
        </p:nvSpPr>
        <p:spPr>
          <a:xfrm>
            <a:off x="9886950" y="2078355"/>
            <a:ext cx="2061845" cy="156210"/>
          </a:xfrm>
          <a:prstGeom prst="rect">
            <a:avLst/>
          </a:prstGeom>
          <a:solidFill>
            <a:srgbClr val="4AAE8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кальцинированного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кокса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Биньчжоу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41" name="矩形 2440"/>
          <p:cNvSpPr/>
          <p:nvPr/>
        </p:nvSpPr>
        <p:spPr>
          <a:xfrm>
            <a:off x="9886950" y="1543685"/>
            <a:ext cx="1835785" cy="151130"/>
          </a:xfrm>
          <a:prstGeom prst="rect">
            <a:avLst/>
          </a:prstGeom>
          <a:solidFill>
            <a:srgbClr val="AE001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анодов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Биньчжоу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42" name="矩形 2441"/>
          <p:cNvSpPr/>
          <p:nvPr/>
        </p:nvSpPr>
        <p:spPr>
          <a:xfrm>
            <a:off x="136525" y="5689600"/>
            <a:ext cx="1779270" cy="154305"/>
          </a:xfrm>
          <a:prstGeom prst="rect">
            <a:avLst/>
          </a:prstGeom>
          <a:solidFill>
            <a:srgbClr val="AE001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анодов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Гуанси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43" name="矩形 2442"/>
          <p:cNvSpPr/>
          <p:nvPr/>
        </p:nvSpPr>
        <p:spPr>
          <a:xfrm>
            <a:off x="635" y="4812665"/>
            <a:ext cx="1915160" cy="194945"/>
          </a:xfrm>
          <a:prstGeom prst="rect">
            <a:avLst/>
          </a:prstGeom>
          <a:solidFill>
            <a:srgbClr val="AE001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анодов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провинции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Юньнань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44" name="矩形 2443"/>
          <p:cNvSpPr/>
          <p:nvPr/>
        </p:nvSpPr>
        <p:spPr>
          <a:xfrm>
            <a:off x="71120" y="4102100"/>
            <a:ext cx="1965960" cy="194310"/>
          </a:xfrm>
          <a:prstGeom prst="rect">
            <a:avLst/>
          </a:prstGeom>
          <a:solidFill>
            <a:srgbClr val="4AAE8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кальцинированного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кокса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Чжицзяне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45" name="矩形 2444"/>
          <p:cNvSpPr/>
          <p:nvPr/>
        </p:nvSpPr>
        <p:spPr>
          <a:xfrm>
            <a:off x="635" y="3306445"/>
            <a:ext cx="1915160" cy="163195"/>
          </a:xfrm>
          <a:prstGeom prst="rect">
            <a:avLst/>
          </a:prstGeom>
          <a:solidFill>
            <a:srgbClr val="AE001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анодов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Лунси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47" name="矩形 2446"/>
          <p:cNvSpPr/>
          <p:nvPr/>
        </p:nvSpPr>
        <p:spPr>
          <a:xfrm>
            <a:off x="136525" y="2319020"/>
            <a:ext cx="1779270" cy="198120"/>
          </a:xfrm>
          <a:prstGeom prst="rect">
            <a:avLst/>
          </a:prstGeom>
          <a:solidFill>
            <a:srgbClr val="00C6D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анодных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материалов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Цзяюйгуане</a:t>
            </a:r>
            <a:endParaRPr lang="en-US" altLang="en-US" sz="800" b="1" spc="0" baseline="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48" name="矩形 2447"/>
          <p:cNvSpPr/>
          <p:nvPr/>
        </p:nvSpPr>
        <p:spPr>
          <a:xfrm>
            <a:off x="136525" y="1526540"/>
            <a:ext cx="1779270" cy="168275"/>
          </a:xfrm>
          <a:prstGeom prst="rect">
            <a:avLst/>
          </a:prstGeom>
          <a:solidFill>
            <a:srgbClr val="AE001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анодов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Цзяюйгуане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449" name="矩形 2448"/>
          <p:cNvSpPr/>
          <p:nvPr/>
        </p:nvSpPr>
        <p:spPr>
          <a:xfrm>
            <a:off x="5389880" y="1798955"/>
            <a:ext cx="2232025" cy="147955"/>
          </a:xfrm>
          <a:prstGeom prst="rect">
            <a:avLst/>
          </a:prstGeom>
          <a:solidFill>
            <a:srgbClr val="00C6D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Производственная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база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анодных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материалов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во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Внутренней</a:t>
            </a:r>
            <a:r>
              <a:rPr lang="en-US" altLang="zh-CN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lang="en-US" altLang="en-US" sz="800" b="1" spc="0" baseline="0" dirty="0">
                <a:solidFill>
                  <a:schemeClr val="bg1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Монголии</a:t>
            </a:r>
            <a:endParaRPr lang="en-US" altLang="en-US" sz="800" b="1" spc="0" baseline="0" dirty="0">
              <a:solidFill>
                <a:schemeClr val="bg1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grpSp>
        <p:nvGrpSpPr>
          <p:cNvPr id="2450" name="组合 2449"/>
          <p:cNvGrpSpPr/>
          <p:nvPr/>
        </p:nvGrpSpPr>
        <p:grpSpPr>
          <a:xfrm>
            <a:off x="8239716" y="5360887"/>
            <a:ext cx="1216873" cy="1118902"/>
            <a:chOff x="4271391" y="3906710"/>
            <a:chExt cx="410527" cy="377475"/>
          </a:xfrm>
        </p:grpSpPr>
        <p:sp>
          <p:nvSpPr>
            <p:cNvPr id="2451" name="任意多边形: 形状 2450"/>
            <p:cNvSpPr/>
            <p:nvPr/>
          </p:nvSpPr>
          <p:spPr>
            <a:xfrm>
              <a:off x="4642294" y="4118641"/>
              <a:ext cx="12191" cy="13525"/>
            </a:xfrm>
            <a:custGeom>
              <a:avLst/>
              <a:gdLst>
                <a:gd name="connsiteX0" fmla="*/ 0 w 12191"/>
                <a:gd name="connsiteY0" fmla="*/ 10192 h 13525"/>
                <a:gd name="connsiteX1" fmla="*/ 8001 w 12191"/>
                <a:gd name="connsiteY1" fmla="*/ 13525 h 13525"/>
                <a:gd name="connsiteX2" fmla="*/ 10858 w 12191"/>
                <a:gd name="connsiteY2" fmla="*/ 7429 h 13525"/>
                <a:gd name="connsiteX3" fmla="*/ 12192 w 12191"/>
                <a:gd name="connsiteY3" fmla="*/ 3238 h 13525"/>
                <a:gd name="connsiteX4" fmla="*/ 4191 w 12191"/>
                <a:gd name="connsiteY4" fmla="*/ 0 h 13525"/>
                <a:gd name="connsiteX5" fmla="*/ 2381 w 12191"/>
                <a:gd name="connsiteY5" fmla="*/ 5810 h 13525"/>
                <a:gd name="connsiteX6" fmla="*/ 0 w 12191"/>
                <a:gd name="connsiteY6" fmla="*/ 10192 h 13525"/>
                <a:gd name="connsiteX7" fmla="*/ 0 w 12191"/>
                <a:gd name="connsiteY7" fmla="*/ 10192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1" h="13525">
                  <a:moveTo>
                    <a:pt x="0" y="10192"/>
                  </a:moveTo>
                  <a:lnTo>
                    <a:pt x="8001" y="13525"/>
                  </a:lnTo>
                  <a:cubicBezTo>
                    <a:pt x="9144" y="11620"/>
                    <a:pt x="10096" y="9525"/>
                    <a:pt x="10858" y="7429"/>
                  </a:cubicBezTo>
                  <a:cubicBezTo>
                    <a:pt x="11335" y="6001"/>
                    <a:pt x="11811" y="4667"/>
                    <a:pt x="12192" y="3238"/>
                  </a:cubicBezTo>
                  <a:lnTo>
                    <a:pt x="4191" y="0"/>
                  </a:lnTo>
                  <a:cubicBezTo>
                    <a:pt x="3810" y="1429"/>
                    <a:pt x="2667" y="4953"/>
                    <a:pt x="2381" y="5810"/>
                  </a:cubicBezTo>
                  <a:cubicBezTo>
                    <a:pt x="1714" y="7334"/>
                    <a:pt x="667" y="9144"/>
                    <a:pt x="0" y="10192"/>
                  </a:cubicBezTo>
                  <a:lnTo>
                    <a:pt x="0" y="10192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52" name="任意多边形: 形状 2451"/>
            <p:cNvSpPr/>
            <p:nvPr/>
          </p:nvSpPr>
          <p:spPr>
            <a:xfrm>
              <a:off x="4642294" y="4118545"/>
              <a:ext cx="8191" cy="12001"/>
            </a:xfrm>
            <a:custGeom>
              <a:avLst/>
              <a:gdLst>
                <a:gd name="connsiteX0" fmla="*/ 0 w 8191"/>
                <a:gd name="connsiteY0" fmla="*/ 10287 h 12001"/>
                <a:gd name="connsiteX1" fmla="*/ 4000 w 8191"/>
                <a:gd name="connsiteY1" fmla="*/ 12002 h 12001"/>
                <a:gd name="connsiteX2" fmla="*/ 6382 w 8191"/>
                <a:gd name="connsiteY2" fmla="*/ 7144 h 12001"/>
                <a:gd name="connsiteX3" fmla="*/ 8191 w 8191"/>
                <a:gd name="connsiteY3" fmla="*/ 1619 h 12001"/>
                <a:gd name="connsiteX4" fmla="*/ 4191 w 8191"/>
                <a:gd name="connsiteY4" fmla="*/ 0 h 12001"/>
                <a:gd name="connsiteX5" fmla="*/ 2381 w 8191"/>
                <a:gd name="connsiteY5" fmla="*/ 5810 h 12001"/>
                <a:gd name="connsiteX6" fmla="*/ 0 w 8191"/>
                <a:gd name="connsiteY6" fmla="*/ 10287 h 12001"/>
                <a:gd name="connsiteX7" fmla="*/ 0 w 8191"/>
                <a:gd name="connsiteY7" fmla="*/ 10287 h 1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91" h="12001">
                  <a:moveTo>
                    <a:pt x="0" y="10287"/>
                  </a:moveTo>
                  <a:lnTo>
                    <a:pt x="4000" y="12002"/>
                  </a:lnTo>
                  <a:cubicBezTo>
                    <a:pt x="4858" y="10573"/>
                    <a:pt x="5810" y="8763"/>
                    <a:pt x="6382" y="7144"/>
                  </a:cubicBezTo>
                  <a:cubicBezTo>
                    <a:pt x="7048" y="5334"/>
                    <a:pt x="7620" y="3524"/>
                    <a:pt x="8191" y="1619"/>
                  </a:cubicBezTo>
                  <a:lnTo>
                    <a:pt x="4191" y="0"/>
                  </a:lnTo>
                  <a:cubicBezTo>
                    <a:pt x="3810" y="1429"/>
                    <a:pt x="2667" y="4953"/>
                    <a:pt x="2381" y="5810"/>
                  </a:cubicBezTo>
                  <a:cubicBezTo>
                    <a:pt x="1714" y="7429"/>
                    <a:pt x="667" y="9239"/>
                    <a:pt x="0" y="10287"/>
                  </a:cubicBezTo>
                  <a:lnTo>
                    <a:pt x="0" y="10287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53" name="任意多边形: 形状 2452"/>
            <p:cNvSpPr/>
            <p:nvPr/>
          </p:nvSpPr>
          <p:spPr>
            <a:xfrm>
              <a:off x="4483703" y="4189888"/>
              <a:ext cx="9143" cy="12668"/>
            </a:xfrm>
            <a:custGeom>
              <a:avLst/>
              <a:gdLst>
                <a:gd name="connsiteX0" fmla="*/ 9144 w 9143"/>
                <a:gd name="connsiteY0" fmla="*/ 10954 h 12668"/>
                <a:gd name="connsiteX1" fmla="*/ 762 w 9143"/>
                <a:gd name="connsiteY1" fmla="*/ 12668 h 12668"/>
                <a:gd name="connsiteX2" fmla="*/ 0 w 9143"/>
                <a:gd name="connsiteY2" fmla="*/ 5810 h 12668"/>
                <a:gd name="connsiteX3" fmla="*/ 190 w 9143"/>
                <a:gd name="connsiteY3" fmla="*/ 0 h 12668"/>
                <a:gd name="connsiteX4" fmla="*/ 8763 w 9143"/>
                <a:gd name="connsiteY4" fmla="*/ 95 h 12668"/>
                <a:gd name="connsiteX5" fmla="*/ 8572 w 9143"/>
                <a:gd name="connsiteY5" fmla="*/ 6572 h 12668"/>
                <a:gd name="connsiteX6" fmla="*/ 9144 w 9143"/>
                <a:gd name="connsiteY6" fmla="*/ 10954 h 12668"/>
                <a:gd name="connsiteX7" fmla="*/ 9144 w 9143"/>
                <a:gd name="connsiteY7" fmla="*/ 10954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43" h="12668">
                  <a:moveTo>
                    <a:pt x="9144" y="10954"/>
                  </a:moveTo>
                  <a:lnTo>
                    <a:pt x="762" y="12668"/>
                  </a:lnTo>
                  <a:cubicBezTo>
                    <a:pt x="381" y="10382"/>
                    <a:pt x="0" y="8192"/>
                    <a:pt x="0" y="5810"/>
                  </a:cubicBezTo>
                  <a:cubicBezTo>
                    <a:pt x="0" y="3905"/>
                    <a:pt x="95" y="2000"/>
                    <a:pt x="190" y="0"/>
                  </a:cubicBezTo>
                  <a:lnTo>
                    <a:pt x="8763" y="95"/>
                  </a:lnTo>
                  <a:cubicBezTo>
                    <a:pt x="8763" y="95"/>
                    <a:pt x="8477" y="4191"/>
                    <a:pt x="8572" y="6572"/>
                  </a:cubicBezTo>
                  <a:cubicBezTo>
                    <a:pt x="8572" y="8382"/>
                    <a:pt x="8954" y="9906"/>
                    <a:pt x="9144" y="10954"/>
                  </a:cubicBezTo>
                  <a:lnTo>
                    <a:pt x="9144" y="10954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54" name="任意多边形: 形状 2453"/>
            <p:cNvSpPr/>
            <p:nvPr/>
          </p:nvSpPr>
          <p:spPr>
            <a:xfrm>
              <a:off x="4487894" y="4190078"/>
              <a:ext cx="4952" cy="11715"/>
            </a:xfrm>
            <a:custGeom>
              <a:avLst/>
              <a:gdLst>
                <a:gd name="connsiteX0" fmla="*/ 190 w 4952"/>
                <a:gd name="connsiteY0" fmla="*/ 0 h 11715"/>
                <a:gd name="connsiteX1" fmla="*/ 4477 w 4952"/>
                <a:gd name="connsiteY1" fmla="*/ 0 h 11715"/>
                <a:gd name="connsiteX2" fmla="*/ 4286 w 4952"/>
                <a:gd name="connsiteY2" fmla="*/ 6477 h 11715"/>
                <a:gd name="connsiteX3" fmla="*/ 4953 w 4952"/>
                <a:gd name="connsiteY3" fmla="*/ 10858 h 11715"/>
                <a:gd name="connsiteX4" fmla="*/ 762 w 4952"/>
                <a:gd name="connsiteY4" fmla="*/ 11716 h 11715"/>
                <a:gd name="connsiteX5" fmla="*/ 0 w 4952"/>
                <a:gd name="connsiteY5" fmla="*/ 6191 h 11715"/>
                <a:gd name="connsiteX6" fmla="*/ 190 w 4952"/>
                <a:gd name="connsiteY6" fmla="*/ 0 h 11715"/>
                <a:gd name="connsiteX7" fmla="*/ 190 w 4952"/>
                <a:gd name="connsiteY7" fmla="*/ 0 h 1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2" h="11715">
                  <a:moveTo>
                    <a:pt x="190" y="0"/>
                  </a:moveTo>
                  <a:lnTo>
                    <a:pt x="4477" y="0"/>
                  </a:lnTo>
                  <a:cubicBezTo>
                    <a:pt x="4477" y="0"/>
                    <a:pt x="4191" y="4096"/>
                    <a:pt x="4286" y="6477"/>
                  </a:cubicBezTo>
                  <a:cubicBezTo>
                    <a:pt x="4381" y="8287"/>
                    <a:pt x="4667" y="9811"/>
                    <a:pt x="4953" y="10858"/>
                  </a:cubicBezTo>
                  <a:lnTo>
                    <a:pt x="762" y="11716"/>
                  </a:lnTo>
                  <a:cubicBezTo>
                    <a:pt x="381" y="9906"/>
                    <a:pt x="95" y="8096"/>
                    <a:pt x="0" y="6191"/>
                  </a:cubicBezTo>
                  <a:cubicBezTo>
                    <a:pt x="0" y="4096"/>
                    <a:pt x="95" y="200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55" name="任意多边形: 形状 2454"/>
            <p:cNvSpPr/>
            <p:nvPr/>
          </p:nvSpPr>
          <p:spPr>
            <a:xfrm>
              <a:off x="4547997" y="4239132"/>
              <a:ext cx="13620" cy="11811"/>
            </a:xfrm>
            <a:custGeom>
              <a:avLst/>
              <a:gdLst>
                <a:gd name="connsiteX0" fmla="*/ 0 w 13620"/>
                <a:gd name="connsiteY0" fmla="*/ 3620 h 11811"/>
                <a:gd name="connsiteX1" fmla="*/ 2381 w 13620"/>
                <a:gd name="connsiteY1" fmla="*/ 11811 h 11811"/>
                <a:gd name="connsiteX2" fmla="*/ 9525 w 13620"/>
                <a:gd name="connsiteY2" fmla="*/ 9716 h 11811"/>
                <a:gd name="connsiteX3" fmla="*/ 13430 w 13620"/>
                <a:gd name="connsiteY3" fmla="*/ 7810 h 11811"/>
                <a:gd name="connsiteX4" fmla="*/ 13621 w 13620"/>
                <a:gd name="connsiteY4" fmla="*/ 7715 h 11811"/>
                <a:gd name="connsiteX5" fmla="*/ 9811 w 13620"/>
                <a:gd name="connsiteY5" fmla="*/ 0 h 11811"/>
                <a:gd name="connsiteX6" fmla="*/ 9049 w 13620"/>
                <a:gd name="connsiteY6" fmla="*/ 476 h 11811"/>
                <a:gd name="connsiteX7" fmla="*/ 5715 w 13620"/>
                <a:gd name="connsiteY7" fmla="*/ 2000 h 11811"/>
                <a:gd name="connsiteX8" fmla="*/ 0 w 13620"/>
                <a:gd name="connsiteY8" fmla="*/ 3620 h 11811"/>
                <a:gd name="connsiteX9" fmla="*/ 0 w 13620"/>
                <a:gd name="connsiteY9" fmla="*/ 3620 h 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20" h="11811">
                  <a:moveTo>
                    <a:pt x="0" y="3620"/>
                  </a:moveTo>
                  <a:lnTo>
                    <a:pt x="2381" y="11811"/>
                  </a:lnTo>
                  <a:cubicBezTo>
                    <a:pt x="4858" y="11335"/>
                    <a:pt x="7239" y="10668"/>
                    <a:pt x="9525" y="9716"/>
                  </a:cubicBezTo>
                  <a:cubicBezTo>
                    <a:pt x="10858" y="9144"/>
                    <a:pt x="12192" y="8572"/>
                    <a:pt x="13430" y="7810"/>
                  </a:cubicBezTo>
                  <a:cubicBezTo>
                    <a:pt x="13525" y="7715"/>
                    <a:pt x="13621" y="7715"/>
                    <a:pt x="13621" y="7715"/>
                  </a:cubicBezTo>
                  <a:lnTo>
                    <a:pt x="9811" y="0"/>
                  </a:lnTo>
                  <a:cubicBezTo>
                    <a:pt x="9620" y="95"/>
                    <a:pt x="9430" y="286"/>
                    <a:pt x="9049" y="476"/>
                  </a:cubicBezTo>
                  <a:cubicBezTo>
                    <a:pt x="8287" y="953"/>
                    <a:pt x="6953" y="1429"/>
                    <a:pt x="5715" y="2000"/>
                  </a:cubicBezTo>
                  <a:cubicBezTo>
                    <a:pt x="4477" y="2667"/>
                    <a:pt x="1524" y="3334"/>
                    <a:pt x="0" y="3620"/>
                  </a:cubicBezTo>
                  <a:lnTo>
                    <a:pt x="0" y="3620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56" name="任意多边形: 形状 2455"/>
            <p:cNvSpPr/>
            <p:nvPr/>
          </p:nvSpPr>
          <p:spPr>
            <a:xfrm>
              <a:off x="4547997" y="4239132"/>
              <a:ext cx="11810" cy="7715"/>
            </a:xfrm>
            <a:custGeom>
              <a:avLst/>
              <a:gdLst>
                <a:gd name="connsiteX0" fmla="*/ 0 w 11810"/>
                <a:gd name="connsiteY0" fmla="*/ 3620 h 7715"/>
                <a:gd name="connsiteX1" fmla="*/ 1143 w 11810"/>
                <a:gd name="connsiteY1" fmla="*/ 7715 h 7715"/>
                <a:gd name="connsiteX2" fmla="*/ 7144 w 11810"/>
                <a:gd name="connsiteY2" fmla="*/ 6096 h 7715"/>
                <a:gd name="connsiteX3" fmla="*/ 10382 w 11810"/>
                <a:gd name="connsiteY3" fmla="*/ 4667 h 7715"/>
                <a:gd name="connsiteX4" fmla="*/ 11811 w 11810"/>
                <a:gd name="connsiteY4" fmla="*/ 3905 h 7715"/>
                <a:gd name="connsiteX5" fmla="*/ 9906 w 11810"/>
                <a:gd name="connsiteY5" fmla="*/ 0 h 7715"/>
                <a:gd name="connsiteX6" fmla="*/ 9144 w 11810"/>
                <a:gd name="connsiteY6" fmla="*/ 476 h 7715"/>
                <a:gd name="connsiteX7" fmla="*/ 5810 w 11810"/>
                <a:gd name="connsiteY7" fmla="*/ 2000 h 7715"/>
                <a:gd name="connsiteX8" fmla="*/ 0 w 11810"/>
                <a:gd name="connsiteY8" fmla="*/ 3620 h 7715"/>
                <a:gd name="connsiteX9" fmla="*/ 0 w 11810"/>
                <a:gd name="connsiteY9" fmla="*/ 362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10" h="7715">
                  <a:moveTo>
                    <a:pt x="0" y="3620"/>
                  </a:moveTo>
                  <a:lnTo>
                    <a:pt x="1143" y="7715"/>
                  </a:lnTo>
                  <a:cubicBezTo>
                    <a:pt x="3143" y="7239"/>
                    <a:pt x="5239" y="6763"/>
                    <a:pt x="7144" y="6096"/>
                  </a:cubicBezTo>
                  <a:cubicBezTo>
                    <a:pt x="8191" y="5620"/>
                    <a:pt x="9334" y="5143"/>
                    <a:pt x="10382" y="4667"/>
                  </a:cubicBezTo>
                  <a:cubicBezTo>
                    <a:pt x="10858" y="4381"/>
                    <a:pt x="11335" y="4191"/>
                    <a:pt x="11811" y="3905"/>
                  </a:cubicBezTo>
                  <a:lnTo>
                    <a:pt x="9906" y="0"/>
                  </a:lnTo>
                  <a:cubicBezTo>
                    <a:pt x="9715" y="95"/>
                    <a:pt x="9525" y="286"/>
                    <a:pt x="9144" y="476"/>
                  </a:cubicBezTo>
                  <a:cubicBezTo>
                    <a:pt x="8382" y="953"/>
                    <a:pt x="7048" y="1429"/>
                    <a:pt x="5810" y="2000"/>
                  </a:cubicBezTo>
                  <a:cubicBezTo>
                    <a:pt x="4477" y="2667"/>
                    <a:pt x="1524" y="3334"/>
                    <a:pt x="0" y="3620"/>
                  </a:cubicBezTo>
                  <a:lnTo>
                    <a:pt x="0" y="3620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57" name="任意多边形: 形状 2456"/>
            <p:cNvSpPr/>
            <p:nvPr/>
          </p:nvSpPr>
          <p:spPr>
            <a:xfrm>
              <a:off x="4511516" y="4116260"/>
              <a:ext cx="11091" cy="11334"/>
            </a:xfrm>
            <a:custGeom>
              <a:avLst/>
              <a:gdLst>
                <a:gd name="connsiteX0" fmla="*/ 0 w 11091"/>
                <a:gd name="connsiteY0" fmla="*/ 7620 h 11334"/>
                <a:gd name="connsiteX1" fmla="*/ 857 w 11091"/>
                <a:gd name="connsiteY1" fmla="*/ 6191 h 11334"/>
                <a:gd name="connsiteX2" fmla="*/ 953 w 11091"/>
                <a:gd name="connsiteY2" fmla="*/ 6096 h 11334"/>
                <a:gd name="connsiteX3" fmla="*/ 1048 w 11091"/>
                <a:gd name="connsiteY3" fmla="*/ 5810 h 11334"/>
                <a:gd name="connsiteX4" fmla="*/ 1143 w 11091"/>
                <a:gd name="connsiteY4" fmla="*/ 5620 h 11334"/>
                <a:gd name="connsiteX5" fmla="*/ 1238 w 11091"/>
                <a:gd name="connsiteY5" fmla="*/ 5429 h 11334"/>
                <a:gd name="connsiteX6" fmla="*/ 1334 w 11091"/>
                <a:gd name="connsiteY6" fmla="*/ 5334 h 11334"/>
                <a:gd name="connsiteX7" fmla="*/ 1334 w 11091"/>
                <a:gd name="connsiteY7" fmla="*/ 5239 h 11334"/>
                <a:gd name="connsiteX8" fmla="*/ 1334 w 11091"/>
                <a:gd name="connsiteY8" fmla="*/ 5239 h 11334"/>
                <a:gd name="connsiteX9" fmla="*/ 1429 w 11091"/>
                <a:gd name="connsiteY9" fmla="*/ 4858 h 11334"/>
                <a:gd name="connsiteX10" fmla="*/ 1619 w 11091"/>
                <a:gd name="connsiteY10" fmla="*/ 4381 h 11334"/>
                <a:gd name="connsiteX11" fmla="*/ 1810 w 11091"/>
                <a:gd name="connsiteY11" fmla="*/ 4000 h 11334"/>
                <a:gd name="connsiteX12" fmla="*/ 1905 w 11091"/>
                <a:gd name="connsiteY12" fmla="*/ 3715 h 11334"/>
                <a:gd name="connsiteX13" fmla="*/ 2000 w 11091"/>
                <a:gd name="connsiteY13" fmla="*/ 3429 h 11334"/>
                <a:gd name="connsiteX14" fmla="*/ 2381 w 11091"/>
                <a:gd name="connsiteY14" fmla="*/ 2381 h 11334"/>
                <a:gd name="connsiteX15" fmla="*/ 2381 w 11091"/>
                <a:gd name="connsiteY15" fmla="*/ 2286 h 11334"/>
                <a:gd name="connsiteX16" fmla="*/ 2381 w 11091"/>
                <a:gd name="connsiteY16" fmla="*/ 2191 h 11334"/>
                <a:gd name="connsiteX17" fmla="*/ 2381 w 11091"/>
                <a:gd name="connsiteY17" fmla="*/ 2095 h 11334"/>
                <a:gd name="connsiteX18" fmla="*/ 2381 w 11091"/>
                <a:gd name="connsiteY18" fmla="*/ 1905 h 11334"/>
                <a:gd name="connsiteX19" fmla="*/ 2381 w 11091"/>
                <a:gd name="connsiteY19" fmla="*/ 1714 h 11334"/>
                <a:gd name="connsiteX20" fmla="*/ 2381 w 11091"/>
                <a:gd name="connsiteY20" fmla="*/ 1524 h 11334"/>
                <a:gd name="connsiteX21" fmla="*/ 2381 w 11091"/>
                <a:gd name="connsiteY21" fmla="*/ 1333 h 11334"/>
                <a:gd name="connsiteX22" fmla="*/ 2381 w 11091"/>
                <a:gd name="connsiteY22" fmla="*/ 1048 h 11334"/>
                <a:gd name="connsiteX23" fmla="*/ 2381 w 11091"/>
                <a:gd name="connsiteY23" fmla="*/ 762 h 11334"/>
                <a:gd name="connsiteX24" fmla="*/ 2381 w 11091"/>
                <a:gd name="connsiteY24" fmla="*/ 476 h 11334"/>
                <a:gd name="connsiteX25" fmla="*/ 2381 w 11091"/>
                <a:gd name="connsiteY25" fmla="*/ 190 h 11334"/>
                <a:gd name="connsiteX26" fmla="*/ 2381 w 11091"/>
                <a:gd name="connsiteY26" fmla="*/ 0 h 11334"/>
                <a:gd name="connsiteX27" fmla="*/ 11049 w 11091"/>
                <a:gd name="connsiteY27" fmla="*/ 1048 h 11334"/>
                <a:gd name="connsiteX28" fmla="*/ 11049 w 11091"/>
                <a:gd name="connsiteY28" fmla="*/ 1238 h 11334"/>
                <a:gd name="connsiteX29" fmla="*/ 10382 w 11091"/>
                <a:gd name="connsiteY29" fmla="*/ 5143 h 11334"/>
                <a:gd name="connsiteX30" fmla="*/ 9906 w 11091"/>
                <a:gd name="connsiteY30" fmla="*/ 6477 h 11334"/>
                <a:gd name="connsiteX31" fmla="*/ 9144 w 11091"/>
                <a:gd name="connsiteY31" fmla="*/ 8287 h 11334"/>
                <a:gd name="connsiteX32" fmla="*/ 7811 w 11091"/>
                <a:gd name="connsiteY32" fmla="*/ 11049 h 11334"/>
                <a:gd name="connsiteX33" fmla="*/ 7715 w 11091"/>
                <a:gd name="connsiteY33" fmla="*/ 11335 h 11334"/>
                <a:gd name="connsiteX34" fmla="*/ 0 w 11091"/>
                <a:gd name="connsiteY34" fmla="*/ 7620 h 11334"/>
                <a:gd name="connsiteX35" fmla="*/ 0 w 11091"/>
                <a:gd name="connsiteY35" fmla="*/ 7620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91" h="11334">
                  <a:moveTo>
                    <a:pt x="0" y="7620"/>
                  </a:moveTo>
                  <a:lnTo>
                    <a:pt x="857" y="6191"/>
                  </a:lnTo>
                  <a:lnTo>
                    <a:pt x="953" y="6096"/>
                  </a:lnTo>
                  <a:lnTo>
                    <a:pt x="1048" y="5810"/>
                  </a:lnTo>
                  <a:lnTo>
                    <a:pt x="1143" y="5620"/>
                  </a:lnTo>
                  <a:lnTo>
                    <a:pt x="1238" y="5429"/>
                  </a:lnTo>
                  <a:lnTo>
                    <a:pt x="1334" y="5334"/>
                  </a:lnTo>
                  <a:lnTo>
                    <a:pt x="1334" y="5239"/>
                  </a:lnTo>
                  <a:lnTo>
                    <a:pt x="1334" y="5239"/>
                  </a:lnTo>
                  <a:lnTo>
                    <a:pt x="1429" y="4858"/>
                  </a:lnTo>
                  <a:lnTo>
                    <a:pt x="1619" y="4381"/>
                  </a:lnTo>
                  <a:lnTo>
                    <a:pt x="1810" y="4000"/>
                  </a:lnTo>
                  <a:lnTo>
                    <a:pt x="1905" y="3715"/>
                  </a:lnTo>
                  <a:lnTo>
                    <a:pt x="2000" y="3429"/>
                  </a:lnTo>
                  <a:lnTo>
                    <a:pt x="2381" y="2381"/>
                  </a:lnTo>
                  <a:lnTo>
                    <a:pt x="2381" y="2286"/>
                  </a:lnTo>
                  <a:lnTo>
                    <a:pt x="2381" y="2191"/>
                  </a:lnTo>
                  <a:lnTo>
                    <a:pt x="2381" y="2095"/>
                  </a:lnTo>
                  <a:lnTo>
                    <a:pt x="2381" y="1905"/>
                  </a:lnTo>
                  <a:lnTo>
                    <a:pt x="2381" y="1714"/>
                  </a:lnTo>
                  <a:lnTo>
                    <a:pt x="2381" y="1524"/>
                  </a:lnTo>
                  <a:lnTo>
                    <a:pt x="2381" y="1333"/>
                  </a:lnTo>
                  <a:lnTo>
                    <a:pt x="2381" y="1048"/>
                  </a:lnTo>
                  <a:lnTo>
                    <a:pt x="2381" y="762"/>
                  </a:lnTo>
                  <a:lnTo>
                    <a:pt x="2381" y="476"/>
                  </a:lnTo>
                  <a:lnTo>
                    <a:pt x="2381" y="190"/>
                  </a:lnTo>
                  <a:lnTo>
                    <a:pt x="2381" y="0"/>
                  </a:lnTo>
                  <a:cubicBezTo>
                    <a:pt x="3620" y="95"/>
                    <a:pt x="10001" y="857"/>
                    <a:pt x="11049" y="1048"/>
                  </a:cubicBezTo>
                  <a:cubicBezTo>
                    <a:pt x="11144" y="1048"/>
                    <a:pt x="11049" y="1143"/>
                    <a:pt x="11049" y="1238"/>
                  </a:cubicBezTo>
                  <a:cubicBezTo>
                    <a:pt x="10954" y="2572"/>
                    <a:pt x="10763" y="4191"/>
                    <a:pt x="10382" y="5143"/>
                  </a:cubicBezTo>
                  <a:lnTo>
                    <a:pt x="9906" y="6477"/>
                  </a:lnTo>
                  <a:cubicBezTo>
                    <a:pt x="9906" y="6477"/>
                    <a:pt x="9525" y="7239"/>
                    <a:pt x="9144" y="8287"/>
                  </a:cubicBezTo>
                  <a:cubicBezTo>
                    <a:pt x="8858" y="8953"/>
                    <a:pt x="8287" y="10192"/>
                    <a:pt x="7811" y="11049"/>
                  </a:cubicBezTo>
                  <a:cubicBezTo>
                    <a:pt x="7715" y="11144"/>
                    <a:pt x="7715" y="11335"/>
                    <a:pt x="7715" y="11335"/>
                  </a:cubicBezTo>
                  <a:cubicBezTo>
                    <a:pt x="6763" y="10858"/>
                    <a:pt x="2191" y="8763"/>
                    <a:pt x="0" y="7620"/>
                  </a:cubicBezTo>
                  <a:lnTo>
                    <a:pt x="0" y="7620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58" name="任意多边形: 形状 2457"/>
            <p:cNvSpPr/>
            <p:nvPr/>
          </p:nvSpPr>
          <p:spPr>
            <a:xfrm>
              <a:off x="4458366" y="3955382"/>
              <a:ext cx="33060" cy="29604"/>
            </a:xfrm>
            <a:custGeom>
              <a:avLst/>
              <a:gdLst>
                <a:gd name="connsiteX0" fmla="*/ 32195 w 33060"/>
                <a:gd name="connsiteY0" fmla="*/ 22955 h 29604"/>
                <a:gd name="connsiteX1" fmla="*/ 31337 w 33060"/>
                <a:gd name="connsiteY1" fmla="*/ 23527 h 29604"/>
                <a:gd name="connsiteX2" fmla="*/ 30289 w 33060"/>
                <a:gd name="connsiteY2" fmla="*/ 23813 h 29604"/>
                <a:gd name="connsiteX3" fmla="*/ 29146 w 33060"/>
                <a:gd name="connsiteY3" fmla="*/ 24670 h 29604"/>
                <a:gd name="connsiteX4" fmla="*/ 28670 w 33060"/>
                <a:gd name="connsiteY4" fmla="*/ 25718 h 29604"/>
                <a:gd name="connsiteX5" fmla="*/ 27813 w 33060"/>
                <a:gd name="connsiteY5" fmla="*/ 25813 h 29604"/>
                <a:gd name="connsiteX6" fmla="*/ 26956 w 33060"/>
                <a:gd name="connsiteY6" fmla="*/ 25718 h 29604"/>
                <a:gd name="connsiteX7" fmla="*/ 25908 w 33060"/>
                <a:gd name="connsiteY7" fmla="*/ 25718 h 29604"/>
                <a:gd name="connsiteX8" fmla="*/ 25527 w 33060"/>
                <a:gd name="connsiteY8" fmla="*/ 26099 h 29604"/>
                <a:gd name="connsiteX9" fmla="*/ 25527 w 33060"/>
                <a:gd name="connsiteY9" fmla="*/ 27242 h 29604"/>
                <a:gd name="connsiteX10" fmla="*/ 25337 w 33060"/>
                <a:gd name="connsiteY10" fmla="*/ 28575 h 29604"/>
                <a:gd name="connsiteX11" fmla="*/ 25051 w 33060"/>
                <a:gd name="connsiteY11" fmla="*/ 29337 h 29604"/>
                <a:gd name="connsiteX12" fmla="*/ 24765 w 33060"/>
                <a:gd name="connsiteY12" fmla="*/ 29432 h 29604"/>
                <a:gd name="connsiteX13" fmla="*/ 24574 w 33060"/>
                <a:gd name="connsiteY13" fmla="*/ 29051 h 29604"/>
                <a:gd name="connsiteX14" fmla="*/ 24098 w 33060"/>
                <a:gd name="connsiteY14" fmla="*/ 28956 h 29604"/>
                <a:gd name="connsiteX15" fmla="*/ 23527 w 33060"/>
                <a:gd name="connsiteY15" fmla="*/ 28861 h 29604"/>
                <a:gd name="connsiteX16" fmla="*/ 22955 w 33060"/>
                <a:gd name="connsiteY16" fmla="*/ 28670 h 29604"/>
                <a:gd name="connsiteX17" fmla="*/ 22384 w 33060"/>
                <a:gd name="connsiteY17" fmla="*/ 28480 h 29604"/>
                <a:gd name="connsiteX18" fmla="*/ 21812 w 33060"/>
                <a:gd name="connsiteY18" fmla="*/ 28289 h 29604"/>
                <a:gd name="connsiteX19" fmla="*/ 21241 w 33060"/>
                <a:gd name="connsiteY19" fmla="*/ 28099 h 29604"/>
                <a:gd name="connsiteX20" fmla="*/ 20574 w 33060"/>
                <a:gd name="connsiteY20" fmla="*/ 27813 h 29604"/>
                <a:gd name="connsiteX21" fmla="*/ 19907 w 33060"/>
                <a:gd name="connsiteY21" fmla="*/ 27527 h 29604"/>
                <a:gd name="connsiteX22" fmla="*/ 19145 w 33060"/>
                <a:gd name="connsiteY22" fmla="*/ 27146 h 29604"/>
                <a:gd name="connsiteX23" fmla="*/ 18383 w 33060"/>
                <a:gd name="connsiteY23" fmla="*/ 26670 h 29604"/>
                <a:gd name="connsiteX24" fmla="*/ 17526 w 33060"/>
                <a:gd name="connsiteY24" fmla="*/ 26003 h 29604"/>
                <a:gd name="connsiteX25" fmla="*/ 17526 w 33060"/>
                <a:gd name="connsiteY25" fmla="*/ 26003 h 29604"/>
                <a:gd name="connsiteX26" fmla="*/ 17145 w 33060"/>
                <a:gd name="connsiteY26" fmla="*/ 25813 h 29604"/>
                <a:gd name="connsiteX27" fmla="*/ 16669 w 33060"/>
                <a:gd name="connsiteY27" fmla="*/ 25622 h 29604"/>
                <a:gd name="connsiteX28" fmla="*/ 16192 w 33060"/>
                <a:gd name="connsiteY28" fmla="*/ 25337 h 29604"/>
                <a:gd name="connsiteX29" fmla="*/ 15621 w 33060"/>
                <a:gd name="connsiteY29" fmla="*/ 25051 h 29604"/>
                <a:gd name="connsiteX30" fmla="*/ 15049 w 33060"/>
                <a:gd name="connsiteY30" fmla="*/ 24670 h 29604"/>
                <a:gd name="connsiteX31" fmla="*/ 14383 w 33060"/>
                <a:gd name="connsiteY31" fmla="*/ 24194 h 29604"/>
                <a:gd name="connsiteX32" fmla="*/ 13621 w 33060"/>
                <a:gd name="connsiteY32" fmla="*/ 23622 h 29604"/>
                <a:gd name="connsiteX33" fmla="*/ 13049 w 33060"/>
                <a:gd name="connsiteY33" fmla="*/ 23051 h 29604"/>
                <a:gd name="connsiteX34" fmla="*/ 12573 w 33060"/>
                <a:gd name="connsiteY34" fmla="*/ 22955 h 29604"/>
                <a:gd name="connsiteX35" fmla="*/ 10858 w 33060"/>
                <a:gd name="connsiteY35" fmla="*/ 22479 h 29604"/>
                <a:gd name="connsiteX36" fmla="*/ 8287 w 33060"/>
                <a:gd name="connsiteY36" fmla="*/ 21050 h 29604"/>
                <a:gd name="connsiteX37" fmla="*/ 5429 w 33060"/>
                <a:gd name="connsiteY37" fmla="*/ 17526 h 29604"/>
                <a:gd name="connsiteX38" fmla="*/ 5048 w 33060"/>
                <a:gd name="connsiteY38" fmla="*/ 13621 h 29604"/>
                <a:gd name="connsiteX39" fmla="*/ 5143 w 33060"/>
                <a:gd name="connsiteY39" fmla="*/ 12668 h 29604"/>
                <a:gd name="connsiteX40" fmla="*/ 5143 w 33060"/>
                <a:gd name="connsiteY40" fmla="*/ 12573 h 29604"/>
                <a:gd name="connsiteX41" fmla="*/ 5143 w 33060"/>
                <a:gd name="connsiteY41" fmla="*/ 12478 h 29604"/>
                <a:gd name="connsiteX42" fmla="*/ 5143 w 33060"/>
                <a:gd name="connsiteY42" fmla="*/ 12383 h 29604"/>
                <a:gd name="connsiteX43" fmla="*/ 5143 w 33060"/>
                <a:gd name="connsiteY43" fmla="*/ 12287 h 29604"/>
                <a:gd name="connsiteX44" fmla="*/ 5143 w 33060"/>
                <a:gd name="connsiteY44" fmla="*/ 12192 h 29604"/>
                <a:gd name="connsiteX45" fmla="*/ 5143 w 33060"/>
                <a:gd name="connsiteY45" fmla="*/ 12002 h 29604"/>
                <a:gd name="connsiteX46" fmla="*/ 5143 w 33060"/>
                <a:gd name="connsiteY46" fmla="*/ 11811 h 29604"/>
                <a:gd name="connsiteX47" fmla="*/ 5143 w 33060"/>
                <a:gd name="connsiteY47" fmla="*/ 11621 h 29604"/>
                <a:gd name="connsiteX48" fmla="*/ 5143 w 33060"/>
                <a:gd name="connsiteY48" fmla="*/ 11430 h 29604"/>
                <a:gd name="connsiteX49" fmla="*/ 5143 w 33060"/>
                <a:gd name="connsiteY49" fmla="*/ 11335 h 29604"/>
                <a:gd name="connsiteX50" fmla="*/ 5048 w 33060"/>
                <a:gd name="connsiteY50" fmla="*/ 11144 h 29604"/>
                <a:gd name="connsiteX51" fmla="*/ 4953 w 33060"/>
                <a:gd name="connsiteY51" fmla="*/ 10763 h 29604"/>
                <a:gd name="connsiteX52" fmla="*/ 4763 w 33060"/>
                <a:gd name="connsiteY52" fmla="*/ 10097 h 29604"/>
                <a:gd name="connsiteX53" fmla="*/ 4477 w 33060"/>
                <a:gd name="connsiteY53" fmla="*/ 8858 h 29604"/>
                <a:gd name="connsiteX54" fmla="*/ 4381 w 33060"/>
                <a:gd name="connsiteY54" fmla="*/ 8001 h 29604"/>
                <a:gd name="connsiteX55" fmla="*/ 4191 w 33060"/>
                <a:gd name="connsiteY55" fmla="*/ 7906 h 29604"/>
                <a:gd name="connsiteX56" fmla="*/ 381 w 33060"/>
                <a:gd name="connsiteY56" fmla="*/ 6668 h 29604"/>
                <a:gd name="connsiteX57" fmla="*/ 0 w 33060"/>
                <a:gd name="connsiteY57" fmla="*/ 381 h 29604"/>
                <a:gd name="connsiteX58" fmla="*/ 7620 w 33060"/>
                <a:gd name="connsiteY58" fmla="*/ 0 h 29604"/>
                <a:gd name="connsiteX59" fmla="*/ 11239 w 33060"/>
                <a:gd name="connsiteY59" fmla="*/ 1143 h 29604"/>
                <a:gd name="connsiteX60" fmla="*/ 14764 w 33060"/>
                <a:gd name="connsiteY60" fmla="*/ 1619 h 29604"/>
                <a:gd name="connsiteX61" fmla="*/ 14954 w 33060"/>
                <a:gd name="connsiteY61" fmla="*/ 4667 h 29604"/>
                <a:gd name="connsiteX62" fmla="*/ 13049 w 33060"/>
                <a:gd name="connsiteY62" fmla="*/ 7525 h 29604"/>
                <a:gd name="connsiteX63" fmla="*/ 13811 w 33060"/>
                <a:gd name="connsiteY63" fmla="*/ 10478 h 29604"/>
                <a:gd name="connsiteX64" fmla="*/ 13811 w 33060"/>
                <a:gd name="connsiteY64" fmla="*/ 13716 h 29604"/>
                <a:gd name="connsiteX65" fmla="*/ 15716 w 33060"/>
                <a:gd name="connsiteY65" fmla="*/ 14383 h 29604"/>
                <a:gd name="connsiteX66" fmla="*/ 18859 w 33060"/>
                <a:gd name="connsiteY66" fmla="*/ 16193 h 29604"/>
                <a:gd name="connsiteX67" fmla="*/ 22193 w 33060"/>
                <a:gd name="connsiteY67" fmla="*/ 18383 h 29604"/>
                <a:gd name="connsiteX68" fmla="*/ 22193 w 33060"/>
                <a:gd name="connsiteY68" fmla="*/ 18383 h 29604"/>
                <a:gd name="connsiteX69" fmla="*/ 22955 w 33060"/>
                <a:gd name="connsiteY69" fmla="*/ 18955 h 29604"/>
                <a:gd name="connsiteX70" fmla="*/ 26765 w 33060"/>
                <a:gd name="connsiteY70" fmla="*/ 20479 h 29604"/>
                <a:gd name="connsiteX71" fmla="*/ 30766 w 33060"/>
                <a:gd name="connsiteY71" fmla="*/ 20288 h 29604"/>
                <a:gd name="connsiteX72" fmla="*/ 32480 w 33060"/>
                <a:gd name="connsiteY72" fmla="*/ 21622 h 29604"/>
                <a:gd name="connsiteX73" fmla="*/ 32956 w 33060"/>
                <a:gd name="connsiteY73" fmla="*/ 22289 h 29604"/>
                <a:gd name="connsiteX74" fmla="*/ 32195 w 33060"/>
                <a:gd name="connsiteY74" fmla="*/ 22955 h 29604"/>
                <a:gd name="connsiteX75" fmla="*/ 32195 w 33060"/>
                <a:gd name="connsiteY75" fmla="*/ 22955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3060" h="29604">
                  <a:moveTo>
                    <a:pt x="32195" y="22955"/>
                  </a:moveTo>
                  <a:lnTo>
                    <a:pt x="31337" y="23527"/>
                  </a:lnTo>
                  <a:lnTo>
                    <a:pt x="30289" y="23813"/>
                  </a:lnTo>
                  <a:cubicBezTo>
                    <a:pt x="29813" y="23908"/>
                    <a:pt x="29432" y="24194"/>
                    <a:pt x="29146" y="24670"/>
                  </a:cubicBezTo>
                  <a:cubicBezTo>
                    <a:pt x="28861" y="25051"/>
                    <a:pt x="28861" y="25527"/>
                    <a:pt x="28670" y="25718"/>
                  </a:cubicBezTo>
                  <a:cubicBezTo>
                    <a:pt x="28480" y="25908"/>
                    <a:pt x="28194" y="25813"/>
                    <a:pt x="27813" y="25813"/>
                  </a:cubicBezTo>
                  <a:cubicBezTo>
                    <a:pt x="27527" y="25813"/>
                    <a:pt x="27241" y="25813"/>
                    <a:pt x="26956" y="25718"/>
                  </a:cubicBezTo>
                  <a:cubicBezTo>
                    <a:pt x="26575" y="25718"/>
                    <a:pt x="26289" y="25622"/>
                    <a:pt x="25908" y="25718"/>
                  </a:cubicBezTo>
                  <a:cubicBezTo>
                    <a:pt x="25717" y="25718"/>
                    <a:pt x="25622" y="25813"/>
                    <a:pt x="25527" y="26099"/>
                  </a:cubicBezTo>
                  <a:cubicBezTo>
                    <a:pt x="25337" y="26480"/>
                    <a:pt x="25527" y="26765"/>
                    <a:pt x="25527" y="27242"/>
                  </a:cubicBezTo>
                  <a:lnTo>
                    <a:pt x="25337" y="28575"/>
                  </a:lnTo>
                  <a:lnTo>
                    <a:pt x="25051" y="29337"/>
                  </a:lnTo>
                  <a:cubicBezTo>
                    <a:pt x="24955" y="29623"/>
                    <a:pt x="24955" y="29718"/>
                    <a:pt x="24765" y="29432"/>
                  </a:cubicBezTo>
                  <a:lnTo>
                    <a:pt x="24574" y="29051"/>
                  </a:lnTo>
                  <a:lnTo>
                    <a:pt x="24098" y="28956"/>
                  </a:lnTo>
                  <a:lnTo>
                    <a:pt x="23527" y="28861"/>
                  </a:lnTo>
                  <a:lnTo>
                    <a:pt x="22955" y="28670"/>
                  </a:lnTo>
                  <a:lnTo>
                    <a:pt x="22384" y="28480"/>
                  </a:lnTo>
                  <a:lnTo>
                    <a:pt x="21812" y="28289"/>
                  </a:lnTo>
                  <a:lnTo>
                    <a:pt x="21241" y="28099"/>
                  </a:lnTo>
                  <a:lnTo>
                    <a:pt x="20574" y="27813"/>
                  </a:lnTo>
                  <a:lnTo>
                    <a:pt x="19907" y="27527"/>
                  </a:lnTo>
                  <a:lnTo>
                    <a:pt x="19145" y="27146"/>
                  </a:lnTo>
                  <a:lnTo>
                    <a:pt x="18383" y="26670"/>
                  </a:lnTo>
                  <a:lnTo>
                    <a:pt x="17526" y="26003"/>
                  </a:lnTo>
                  <a:lnTo>
                    <a:pt x="17526" y="26003"/>
                  </a:lnTo>
                  <a:lnTo>
                    <a:pt x="17145" y="25813"/>
                  </a:lnTo>
                  <a:lnTo>
                    <a:pt x="16669" y="25622"/>
                  </a:lnTo>
                  <a:lnTo>
                    <a:pt x="16192" y="25337"/>
                  </a:lnTo>
                  <a:lnTo>
                    <a:pt x="15621" y="25051"/>
                  </a:lnTo>
                  <a:lnTo>
                    <a:pt x="15049" y="24670"/>
                  </a:lnTo>
                  <a:lnTo>
                    <a:pt x="14383" y="24194"/>
                  </a:lnTo>
                  <a:lnTo>
                    <a:pt x="13621" y="23622"/>
                  </a:lnTo>
                  <a:lnTo>
                    <a:pt x="13049" y="23051"/>
                  </a:lnTo>
                  <a:lnTo>
                    <a:pt x="12573" y="22955"/>
                  </a:lnTo>
                  <a:lnTo>
                    <a:pt x="10858" y="22479"/>
                  </a:lnTo>
                  <a:lnTo>
                    <a:pt x="8287" y="21050"/>
                  </a:lnTo>
                  <a:lnTo>
                    <a:pt x="5429" y="17526"/>
                  </a:lnTo>
                  <a:lnTo>
                    <a:pt x="5048" y="13621"/>
                  </a:lnTo>
                  <a:lnTo>
                    <a:pt x="5143" y="12668"/>
                  </a:lnTo>
                  <a:lnTo>
                    <a:pt x="5143" y="12573"/>
                  </a:lnTo>
                  <a:lnTo>
                    <a:pt x="5143" y="12478"/>
                  </a:lnTo>
                  <a:lnTo>
                    <a:pt x="5143" y="12383"/>
                  </a:lnTo>
                  <a:lnTo>
                    <a:pt x="5143" y="12287"/>
                  </a:lnTo>
                  <a:lnTo>
                    <a:pt x="5143" y="12192"/>
                  </a:lnTo>
                  <a:lnTo>
                    <a:pt x="5143" y="12002"/>
                  </a:lnTo>
                  <a:lnTo>
                    <a:pt x="5143" y="11811"/>
                  </a:lnTo>
                  <a:lnTo>
                    <a:pt x="5143" y="11621"/>
                  </a:lnTo>
                  <a:lnTo>
                    <a:pt x="5143" y="11430"/>
                  </a:lnTo>
                  <a:lnTo>
                    <a:pt x="5143" y="11335"/>
                  </a:lnTo>
                  <a:lnTo>
                    <a:pt x="5048" y="11144"/>
                  </a:lnTo>
                  <a:lnTo>
                    <a:pt x="4953" y="10763"/>
                  </a:lnTo>
                  <a:lnTo>
                    <a:pt x="4763" y="10097"/>
                  </a:lnTo>
                  <a:lnTo>
                    <a:pt x="4477" y="8858"/>
                  </a:lnTo>
                  <a:lnTo>
                    <a:pt x="4381" y="8001"/>
                  </a:lnTo>
                  <a:lnTo>
                    <a:pt x="4191" y="7906"/>
                  </a:lnTo>
                  <a:lnTo>
                    <a:pt x="381" y="6668"/>
                  </a:lnTo>
                  <a:lnTo>
                    <a:pt x="0" y="381"/>
                  </a:lnTo>
                  <a:lnTo>
                    <a:pt x="7620" y="0"/>
                  </a:lnTo>
                  <a:cubicBezTo>
                    <a:pt x="7620" y="0"/>
                    <a:pt x="10478" y="1334"/>
                    <a:pt x="11239" y="1143"/>
                  </a:cubicBezTo>
                  <a:cubicBezTo>
                    <a:pt x="12001" y="953"/>
                    <a:pt x="13811" y="667"/>
                    <a:pt x="14764" y="1619"/>
                  </a:cubicBezTo>
                  <a:cubicBezTo>
                    <a:pt x="15716" y="2572"/>
                    <a:pt x="16097" y="3810"/>
                    <a:pt x="14954" y="4667"/>
                  </a:cubicBezTo>
                  <a:cubicBezTo>
                    <a:pt x="13811" y="5525"/>
                    <a:pt x="12859" y="6572"/>
                    <a:pt x="13049" y="7525"/>
                  </a:cubicBezTo>
                  <a:cubicBezTo>
                    <a:pt x="13240" y="8477"/>
                    <a:pt x="13716" y="9239"/>
                    <a:pt x="13811" y="10478"/>
                  </a:cubicBezTo>
                  <a:cubicBezTo>
                    <a:pt x="13906" y="11716"/>
                    <a:pt x="13906" y="13145"/>
                    <a:pt x="13811" y="13716"/>
                  </a:cubicBezTo>
                  <a:cubicBezTo>
                    <a:pt x="13716" y="14383"/>
                    <a:pt x="14954" y="14383"/>
                    <a:pt x="15716" y="14383"/>
                  </a:cubicBezTo>
                  <a:cubicBezTo>
                    <a:pt x="16478" y="14383"/>
                    <a:pt x="18383" y="14669"/>
                    <a:pt x="18859" y="16193"/>
                  </a:cubicBezTo>
                  <a:cubicBezTo>
                    <a:pt x="19240" y="17336"/>
                    <a:pt x="21050" y="17812"/>
                    <a:pt x="22193" y="18383"/>
                  </a:cubicBezTo>
                  <a:lnTo>
                    <a:pt x="22193" y="18383"/>
                  </a:lnTo>
                  <a:cubicBezTo>
                    <a:pt x="22574" y="18574"/>
                    <a:pt x="22860" y="18764"/>
                    <a:pt x="22955" y="18955"/>
                  </a:cubicBezTo>
                  <a:cubicBezTo>
                    <a:pt x="23527" y="19812"/>
                    <a:pt x="25717" y="20479"/>
                    <a:pt x="26765" y="20479"/>
                  </a:cubicBezTo>
                  <a:cubicBezTo>
                    <a:pt x="27813" y="20479"/>
                    <a:pt x="29908" y="20003"/>
                    <a:pt x="30766" y="20288"/>
                  </a:cubicBezTo>
                  <a:cubicBezTo>
                    <a:pt x="31432" y="20479"/>
                    <a:pt x="32099" y="21050"/>
                    <a:pt x="32480" y="21622"/>
                  </a:cubicBezTo>
                  <a:cubicBezTo>
                    <a:pt x="32575" y="21812"/>
                    <a:pt x="32766" y="22098"/>
                    <a:pt x="32956" y="22289"/>
                  </a:cubicBezTo>
                  <a:cubicBezTo>
                    <a:pt x="33338" y="22860"/>
                    <a:pt x="32575" y="22860"/>
                    <a:pt x="32195" y="22955"/>
                  </a:cubicBezTo>
                  <a:lnTo>
                    <a:pt x="32195" y="22955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59" name="任意多边形: 形状 2458"/>
            <p:cNvSpPr/>
            <p:nvPr/>
          </p:nvSpPr>
          <p:spPr>
            <a:xfrm>
              <a:off x="4601051" y="4177505"/>
              <a:ext cx="13525" cy="13811"/>
            </a:xfrm>
            <a:custGeom>
              <a:avLst/>
              <a:gdLst>
                <a:gd name="connsiteX0" fmla="*/ 0 w 13525"/>
                <a:gd name="connsiteY0" fmla="*/ 8001 h 13811"/>
                <a:gd name="connsiteX1" fmla="*/ 3334 w 13525"/>
                <a:gd name="connsiteY1" fmla="*/ 4286 h 13811"/>
                <a:gd name="connsiteX2" fmla="*/ 4096 w 13525"/>
                <a:gd name="connsiteY2" fmla="*/ 3334 h 13811"/>
                <a:gd name="connsiteX3" fmla="*/ 7239 w 13525"/>
                <a:gd name="connsiteY3" fmla="*/ 0 h 13811"/>
                <a:gd name="connsiteX4" fmla="*/ 13526 w 13525"/>
                <a:gd name="connsiteY4" fmla="*/ 6001 h 13811"/>
                <a:gd name="connsiteX5" fmla="*/ 10573 w 13525"/>
                <a:gd name="connsiteY5" fmla="*/ 9144 h 13811"/>
                <a:gd name="connsiteX6" fmla="*/ 9811 w 13525"/>
                <a:gd name="connsiteY6" fmla="*/ 10001 h 13811"/>
                <a:gd name="connsiteX7" fmla="*/ 6382 w 13525"/>
                <a:gd name="connsiteY7" fmla="*/ 13811 h 13811"/>
                <a:gd name="connsiteX8" fmla="*/ 0 w 13525"/>
                <a:gd name="connsiteY8" fmla="*/ 8001 h 1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25" h="13811">
                  <a:moveTo>
                    <a:pt x="0" y="8001"/>
                  </a:moveTo>
                  <a:lnTo>
                    <a:pt x="3334" y="4286"/>
                  </a:lnTo>
                  <a:lnTo>
                    <a:pt x="4096" y="3334"/>
                  </a:lnTo>
                  <a:lnTo>
                    <a:pt x="7239" y="0"/>
                  </a:lnTo>
                  <a:lnTo>
                    <a:pt x="13526" y="6001"/>
                  </a:lnTo>
                  <a:lnTo>
                    <a:pt x="10573" y="9144"/>
                  </a:lnTo>
                  <a:lnTo>
                    <a:pt x="9811" y="10001"/>
                  </a:lnTo>
                  <a:lnTo>
                    <a:pt x="6382" y="13811"/>
                  </a:lnTo>
                  <a:lnTo>
                    <a:pt x="0" y="8001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0" name="任意多边形: 形状 2459"/>
            <p:cNvSpPr/>
            <p:nvPr/>
          </p:nvSpPr>
          <p:spPr>
            <a:xfrm>
              <a:off x="4645681" y="4058252"/>
              <a:ext cx="8900" cy="10953"/>
            </a:xfrm>
            <a:custGeom>
              <a:avLst/>
              <a:gdLst>
                <a:gd name="connsiteX0" fmla="*/ 42 w 8900"/>
                <a:gd name="connsiteY0" fmla="*/ 286 h 10953"/>
                <a:gd name="connsiteX1" fmla="*/ 42 w 8900"/>
                <a:gd name="connsiteY1" fmla="*/ 476 h 10953"/>
                <a:gd name="connsiteX2" fmla="*/ 233 w 8900"/>
                <a:gd name="connsiteY2" fmla="*/ 4096 h 10953"/>
                <a:gd name="connsiteX3" fmla="*/ 233 w 8900"/>
                <a:gd name="connsiteY3" fmla="*/ 10763 h 10953"/>
                <a:gd name="connsiteX4" fmla="*/ 233 w 8900"/>
                <a:gd name="connsiteY4" fmla="*/ 10954 h 10953"/>
                <a:gd name="connsiteX5" fmla="*/ 8901 w 8900"/>
                <a:gd name="connsiteY5" fmla="*/ 10954 h 10953"/>
                <a:gd name="connsiteX6" fmla="*/ 8901 w 8900"/>
                <a:gd name="connsiteY6" fmla="*/ 10478 h 10953"/>
                <a:gd name="connsiteX7" fmla="*/ 8901 w 8900"/>
                <a:gd name="connsiteY7" fmla="*/ 10001 h 10953"/>
                <a:gd name="connsiteX8" fmla="*/ 8901 w 8900"/>
                <a:gd name="connsiteY8" fmla="*/ 9525 h 10953"/>
                <a:gd name="connsiteX9" fmla="*/ 8901 w 8900"/>
                <a:gd name="connsiteY9" fmla="*/ 9049 h 10953"/>
                <a:gd name="connsiteX10" fmla="*/ 8901 w 8900"/>
                <a:gd name="connsiteY10" fmla="*/ 8477 h 10953"/>
                <a:gd name="connsiteX11" fmla="*/ 8901 w 8900"/>
                <a:gd name="connsiteY11" fmla="*/ 7906 h 10953"/>
                <a:gd name="connsiteX12" fmla="*/ 8901 w 8900"/>
                <a:gd name="connsiteY12" fmla="*/ 7334 h 10953"/>
                <a:gd name="connsiteX13" fmla="*/ 8901 w 8900"/>
                <a:gd name="connsiteY13" fmla="*/ 6763 h 10953"/>
                <a:gd name="connsiteX14" fmla="*/ 8901 w 8900"/>
                <a:gd name="connsiteY14" fmla="*/ 6191 h 10953"/>
                <a:gd name="connsiteX15" fmla="*/ 8901 w 8900"/>
                <a:gd name="connsiteY15" fmla="*/ 5620 h 10953"/>
                <a:gd name="connsiteX16" fmla="*/ 8901 w 8900"/>
                <a:gd name="connsiteY16" fmla="*/ 4953 h 10953"/>
                <a:gd name="connsiteX17" fmla="*/ 8901 w 8900"/>
                <a:gd name="connsiteY17" fmla="*/ 4286 h 10953"/>
                <a:gd name="connsiteX18" fmla="*/ 8901 w 8900"/>
                <a:gd name="connsiteY18" fmla="*/ 3620 h 10953"/>
                <a:gd name="connsiteX19" fmla="*/ 8901 w 8900"/>
                <a:gd name="connsiteY19" fmla="*/ 3524 h 10953"/>
                <a:gd name="connsiteX20" fmla="*/ 8901 w 8900"/>
                <a:gd name="connsiteY20" fmla="*/ 3429 h 10953"/>
                <a:gd name="connsiteX21" fmla="*/ 8901 w 8900"/>
                <a:gd name="connsiteY21" fmla="*/ 3334 h 10953"/>
                <a:gd name="connsiteX22" fmla="*/ 8901 w 8900"/>
                <a:gd name="connsiteY22" fmla="*/ 3143 h 10953"/>
                <a:gd name="connsiteX23" fmla="*/ 8901 w 8900"/>
                <a:gd name="connsiteY23" fmla="*/ 2953 h 10953"/>
                <a:gd name="connsiteX24" fmla="*/ 8901 w 8900"/>
                <a:gd name="connsiteY24" fmla="*/ 2667 h 10953"/>
                <a:gd name="connsiteX25" fmla="*/ 8901 w 8900"/>
                <a:gd name="connsiteY25" fmla="*/ 2381 h 10953"/>
                <a:gd name="connsiteX26" fmla="*/ 8901 w 8900"/>
                <a:gd name="connsiteY26" fmla="*/ 2096 h 10953"/>
                <a:gd name="connsiteX27" fmla="*/ 8901 w 8900"/>
                <a:gd name="connsiteY27" fmla="*/ 1715 h 10953"/>
                <a:gd name="connsiteX28" fmla="*/ 8901 w 8900"/>
                <a:gd name="connsiteY28" fmla="*/ 1333 h 10953"/>
                <a:gd name="connsiteX29" fmla="*/ 8901 w 8900"/>
                <a:gd name="connsiteY29" fmla="*/ 953 h 10953"/>
                <a:gd name="connsiteX30" fmla="*/ 8901 w 8900"/>
                <a:gd name="connsiteY30" fmla="*/ 571 h 10953"/>
                <a:gd name="connsiteX31" fmla="*/ 8901 w 8900"/>
                <a:gd name="connsiteY31" fmla="*/ 191 h 10953"/>
                <a:gd name="connsiteX32" fmla="*/ 8901 w 8900"/>
                <a:gd name="connsiteY32" fmla="*/ 0 h 10953"/>
                <a:gd name="connsiteX33" fmla="*/ 42 w 8900"/>
                <a:gd name="connsiteY33" fmla="*/ 286 h 10953"/>
                <a:gd name="connsiteX34" fmla="*/ 42 w 8900"/>
                <a:gd name="connsiteY34" fmla="*/ 286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00" h="10953">
                  <a:moveTo>
                    <a:pt x="42" y="286"/>
                  </a:moveTo>
                  <a:cubicBezTo>
                    <a:pt x="-53" y="286"/>
                    <a:pt x="42" y="381"/>
                    <a:pt x="42" y="476"/>
                  </a:cubicBezTo>
                  <a:cubicBezTo>
                    <a:pt x="138" y="2286"/>
                    <a:pt x="233" y="4096"/>
                    <a:pt x="233" y="4096"/>
                  </a:cubicBezTo>
                  <a:cubicBezTo>
                    <a:pt x="328" y="6287"/>
                    <a:pt x="233" y="8573"/>
                    <a:pt x="233" y="10763"/>
                  </a:cubicBezTo>
                  <a:cubicBezTo>
                    <a:pt x="233" y="10858"/>
                    <a:pt x="138" y="10954"/>
                    <a:pt x="233" y="10954"/>
                  </a:cubicBezTo>
                  <a:cubicBezTo>
                    <a:pt x="1852" y="10954"/>
                    <a:pt x="6329" y="10954"/>
                    <a:pt x="8901" y="10954"/>
                  </a:cubicBezTo>
                  <a:lnTo>
                    <a:pt x="8901" y="10478"/>
                  </a:lnTo>
                  <a:lnTo>
                    <a:pt x="8901" y="10001"/>
                  </a:lnTo>
                  <a:lnTo>
                    <a:pt x="8901" y="9525"/>
                  </a:lnTo>
                  <a:lnTo>
                    <a:pt x="8901" y="9049"/>
                  </a:lnTo>
                  <a:lnTo>
                    <a:pt x="8901" y="8477"/>
                  </a:lnTo>
                  <a:lnTo>
                    <a:pt x="8901" y="7906"/>
                  </a:lnTo>
                  <a:lnTo>
                    <a:pt x="8901" y="7334"/>
                  </a:lnTo>
                  <a:lnTo>
                    <a:pt x="8901" y="6763"/>
                  </a:lnTo>
                  <a:lnTo>
                    <a:pt x="8901" y="6191"/>
                  </a:lnTo>
                  <a:lnTo>
                    <a:pt x="8901" y="5620"/>
                  </a:lnTo>
                  <a:lnTo>
                    <a:pt x="8901" y="4953"/>
                  </a:lnTo>
                  <a:lnTo>
                    <a:pt x="8901" y="4286"/>
                  </a:lnTo>
                  <a:lnTo>
                    <a:pt x="8901" y="3620"/>
                  </a:lnTo>
                  <a:lnTo>
                    <a:pt x="8901" y="3524"/>
                  </a:lnTo>
                  <a:lnTo>
                    <a:pt x="8901" y="3429"/>
                  </a:lnTo>
                  <a:lnTo>
                    <a:pt x="8901" y="3334"/>
                  </a:lnTo>
                  <a:lnTo>
                    <a:pt x="8901" y="3143"/>
                  </a:lnTo>
                  <a:lnTo>
                    <a:pt x="8901" y="2953"/>
                  </a:lnTo>
                  <a:lnTo>
                    <a:pt x="8901" y="2667"/>
                  </a:lnTo>
                  <a:lnTo>
                    <a:pt x="8901" y="2381"/>
                  </a:lnTo>
                  <a:lnTo>
                    <a:pt x="8901" y="2096"/>
                  </a:lnTo>
                  <a:lnTo>
                    <a:pt x="8901" y="1715"/>
                  </a:lnTo>
                  <a:lnTo>
                    <a:pt x="8901" y="1333"/>
                  </a:lnTo>
                  <a:lnTo>
                    <a:pt x="8901" y="953"/>
                  </a:lnTo>
                  <a:lnTo>
                    <a:pt x="8901" y="571"/>
                  </a:lnTo>
                  <a:lnTo>
                    <a:pt x="8901" y="191"/>
                  </a:lnTo>
                  <a:lnTo>
                    <a:pt x="8901" y="0"/>
                  </a:lnTo>
                  <a:cubicBezTo>
                    <a:pt x="6519" y="95"/>
                    <a:pt x="2233" y="191"/>
                    <a:pt x="42" y="286"/>
                  </a:cubicBezTo>
                  <a:lnTo>
                    <a:pt x="42" y="286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1" name="任意多边形: 形状 2460"/>
            <p:cNvSpPr/>
            <p:nvPr/>
          </p:nvSpPr>
          <p:spPr>
            <a:xfrm>
              <a:off x="4671155" y="3976147"/>
              <a:ext cx="10477" cy="14001"/>
            </a:xfrm>
            <a:custGeom>
              <a:avLst/>
              <a:gdLst>
                <a:gd name="connsiteX0" fmla="*/ 0 w 10477"/>
                <a:gd name="connsiteY0" fmla="*/ 8382 h 14001"/>
                <a:gd name="connsiteX1" fmla="*/ 1143 w 10477"/>
                <a:gd name="connsiteY1" fmla="*/ 7049 h 14001"/>
                <a:gd name="connsiteX2" fmla="*/ 3429 w 10477"/>
                <a:gd name="connsiteY2" fmla="*/ 4000 h 14001"/>
                <a:gd name="connsiteX3" fmla="*/ 6572 w 10477"/>
                <a:gd name="connsiteY3" fmla="*/ 0 h 14001"/>
                <a:gd name="connsiteX4" fmla="*/ 10478 w 10477"/>
                <a:gd name="connsiteY4" fmla="*/ 3143 h 14001"/>
                <a:gd name="connsiteX5" fmla="*/ 10382 w 10477"/>
                <a:gd name="connsiteY5" fmla="*/ 7525 h 14001"/>
                <a:gd name="connsiteX6" fmla="*/ 10382 w 10477"/>
                <a:gd name="connsiteY6" fmla="*/ 9239 h 14001"/>
                <a:gd name="connsiteX7" fmla="*/ 8001 w 10477"/>
                <a:gd name="connsiteY7" fmla="*/ 12478 h 14001"/>
                <a:gd name="connsiteX8" fmla="*/ 6667 w 10477"/>
                <a:gd name="connsiteY8" fmla="*/ 14002 h 14001"/>
                <a:gd name="connsiteX9" fmla="*/ 0 w 10477"/>
                <a:gd name="connsiteY9" fmla="*/ 8382 h 1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" h="14001">
                  <a:moveTo>
                    <a:pt x="0" y="8382"/>
                  </a:moveTo>
                  <a:lnTo>
                    <a:pt x="1143" y="7049"/>
                  </a:lnTo>
                  <a:lnTo>
                    <a:pt x="3429" y="4000"/>
                  </a:lnTo>
                  <a:lnTo>
                    <a:pt x="6572" y="0"/>
                  </a:lnTo>
                  <a:lnTo>
                    <a:pt x="10478" y="3143"/>
                  </a:lnTo>
                  <a:lnTo>
                    <a:pt x="10382" y="7525"/>
                  </a:lnTo>
                  <a:lnTo>
                    <a:pt x="10382" y="9239"/>
                  </a:lnTo>
                  <a:lnTo>
                    <a:pt x="8001" y="12478"/>
                  </a:lnTo>
                  <a:lnTo>
                    <a:pt x="6667" y="1400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2" name="任意多边形: 形状 2461"/>
            <p:cNvSpPr/>
            <p:nvPr/>
          </p:nvSpPr>
          <p:spPr>
            <a:xfrm>
              <a:off x="4458366" y="3952239"/>
              <a:ext cx="33146" cy="27908"/>
            </a:xfrm>
            <a:custGeom>
              <a:avLst/>
              <a:gdLst>
                <a:gd name="connsiteX0" fmla="*/ 33147 w 33146"/>
                <a:gd name="connsiteY0" fmla="*/ 25908 h 27908"/>
                <a:gd name="connsiteX1" fmla="*/ 32290 w 33146"/>
                <a:gd name="connsiteY1" fmla="*/ 26194 h 27908"/>
                <a:gd name="connsiteX2" fmla="*/ 30004 w 33146"/>
                <a:gd name="connsiteY2" fmla="*/ 27146 h 27908"/>
                <a:gd name="connsiteX3" fmla="*/ 29337 w 33146"/>
                <a:gd name="connsiteY3" fmla="*/ 27813 h 27908"/>
                <a:gd name="connsiteX4" fmla="*/ 28956 w 33146"/>
                <a:gd name="connsiteY4" fmla="*/ 27908 h 27908"/>
                <a:gd name="connsiteX5" fmla="*/ 28861 w 33146"/>
                <a:gd name="connsiteY5" fmla="*/ 27908 h 27908"/>
                <a:gd name="connsiteX6" fmla="*/ 28575 w 33146"/>
                <a:gd name="connsiteY6" fmla="*/ 27908 h 27908"/>
                <a:gd name="connsiteX7" fmla="*/ 28289 w 33146"/>
                <a:gd name="connsiteY7" fmla="*/ 27908 h 27908"/>
                <a:gd name="connsiteX8" fmla="*/ 28004 w 33146"/>
                <a:gd name="connsiteY8" fmla="*/ 27908 h 27908"/>
                <a:gd name="connsiteX9" fmla="*/ 27622 w 33146"/>
                <a:gd name="connsiteY9" fmla="*/ 27908 h 27908"/>
                <a:gd name="connsiteX10" fmla="*/ 27241 w 33146"/>
                <a:gd name="connsiteY10" fmla="*/ 27908 h 27908"/>
                <a:gd name="connsiteX11" fmla="*/ 26765 w 33146"/>
                <a:gd name="connsiteY11" fmla="*/ 27908 h 27908"/>
                <a:gd name="connsiteX12" fmla="*/ 26289 w 33146"/>
                <a:gd name="connsiteY12" fmla="*/ 27908 h 27908"/>
                <a:gd name="connsiteX13" fmla="*/ 25813 w 33146"/>
                <a:gd name="connsiteY13" fmla="*/ 27908 h 27908"/>
                <a:gd name="connsiteX14" fmla="*/ 25337 w 33146"/>
                <a:gd name="connsiteY14" fmla="*/ 27813 h 27908"/>
                <a:gd name="connsiteX15" fmla="*/ 24860 w 33146"/>
                <a:gd name="connsiteY15" fmla="*/ 27718 h 27908"/>
                <a:gd name="connsiteX16" fmla="*/ 24384 w 33146"/>
                <a:gd name="connsiteY16" fmla="*/ 27622 h 27908"/>
                <a:gd name="connsiteX17" fmla="*/ 24003 w 33146"/>
                <a:gd name="connsiteY17" fmla="*/ 27527 h 27908"/>
                <a:gd name="connsiteX18" fmla="*/ 23527 w 33146"/>
                <a:gd name="connsiteY18" fmla="*/ 27432 h 27908"/>
                <a:gd name="connsiteX19" fmla="*/ 23050 w 33146"/>
                <a:gd name="connsiteY19" fmla="*/ 27242 h 27908"/>
                <a:gd name="connsiteX20" fmla="*/ 22574 w 33146"/>
                <a:gd name="connsiteY20" fmla="*/ 27051 h 27908"/>
                <a:gd name="connsiteX21" fmla="*/ 22098 w 33146"/>
                <a:gd name="connsiteY21" fmla="*/ 26860 h 27908"/>
                <a:gd name="connsiteX22" fmla="*/ 21622 w 33146"/>
                <a:gd name="connsiteY22" fmla="*/ 26670 h 27908"/>
                <a:gd name="connsiteX23" fmla="*/ 21146 w 33146"/>
                <a:gd name="connsiteY23" fmla="*/ 26384 h 27908"/>
                <a:gd name="connsiteX24" fmla="*/ 20669 w 33146"/>
                <a:gd name="connsiteY24" fmla="*/ 26098 h 27908"/>
                <a:gd name="connsiteX25" fmla="*/ 20098 w 33146"/>
                <a:gd name="connsiteY25" fmla="*/ 25717 h 27908"/>
                <a:gd name="connsiteX26" fmla="*/ 19717 w 33146"/>
                <a:gd name="connsiteY26" fmla="*/ 25336 h 27908"/>
                <a:gd name="connsiteX27" fmla="*/ 19526 w 33146"/>
                <a:gd name="connsiteY27" fmla="*/ 25241 h 27908"/>
                <a:gd name="connsiteX28" fmla="*/ 19240 w 33146"/>
                <a:gd name="connsiteY28" fmla="*/ 25146 h 27908"/>
                <a:gd name="connsiteX29" fmla="*/ 18955 w 33146"/>
                <a:gd name="connsiteY29" fmla="*/ 25051 h 27908"/>
                <a:gd name="connsiteX30" fmla="*/ 18669 w 33146"/>
                <a:gd name="connsiteY30" fmla="*/ 24955 h 27908"/>
                <a:gd name="connsiteX31" fmla="*/ 18288 w 33146"/>
                <a:gd name="connsiteY31" fmla="*/ 24765 h 27908"/>
                <a:gd name="connsiteX32" fmla="*/ 17907 w 33146"/>
                <a:gd name="connsiteY32" fmla="*/ 24574 h 27908"/>
                <a:gd name="connsiteX33" fmla="*/ 17526 w 33146"/>
                <a:gd name="connsiteY33" fmla="*/ 24384 h 27908"/>
                <a:gd name="connsiteX34" fmla="*/ 17145 w 33146"/>
                <a:gd name="connsiteY34" fmla="*/ 24098 h 27908"/>
                <a:gd name="connsiteX35" fmla="*/ 16669 w 33146"/>
                <a:gd name="connsiteY35" fmla="*/ 23813 h 27908"/>
                <a:gd name="connsiteX36" fmla="*/ 16192 w 33146"/>
                <a:gd name="connsiteY36" fmla="*/ 23431 h 27908"/>
                <a:gd name="connsiteX37" fmla="*/ 15716 w 33146"/>
                <a:gd name="connsiteY37" fmla="*/ 22955 h 27908"/>
                <a:gd name="connsiteX38" fmla="*/ 15240 w 33146"/>
                <a:gd name="connsiteY38" fmla="*/ 22384 h 27908"/>
                <a:gd name="connsiteX39" fmla="*/ 14954 w 33146"/>
                <a:gd name="connsiteY39" fmla="*/ 22003 h 27908"/>
                <a:gd name="connsiteX40" fmla="*/ 14478 w 33146"/>
                <a:gd name="connsiteY40" fmla="*/ 22003 h 27908"/>
                <a:gd name="connsiteX41" fmla="*/ 13906 w 33146"/>
                <a:gd name="connsiteY41" fmla="*/ 22003 h 27908"/>
                <a:gd name="connsiteX42" fmla="*/ 13145 w 33146"/>
                <a:gd name="connsiteY42" fmla="*/ 21907 h 27908"/>
                <a:gd name="connsiteX43" fmla="*/ 12192 w 33146"/>
                <a:gd name="connsiteY43" fmla="*/ 21622 h 27908"/>
                <a:gd name="connsiteX44" fmla="*/ 10763 w 33146"/>
                <a:gd name="connsiteY44" fmla="*/ 20860 h 27908"/>
                <a:gd name="connsiteX45" fmla="*/ 9239 w 33146"/>
                <a:gd name="connsiteY45" fmla="*/ 18955 h 27908"/>
                <a:gd name="connsiteX46" fmla="*/ 9049 w 33146"/>
                <a:gd name="connsiteY46" fmla="*/ 16954 h 27908"/>
                <a:gd name="connsiteX47" fmla="*/ 9144 w 33146"/>
                <a:gd name="connsiteY47" fmla="*/ 16383 h 27908"/>
                <a:gd name="connsiteX48" fmla="*/ 9144 w 33146"/>
                <a:gd name="connsiteY48" fmla="*/ 16383 h 27908"/>
                <a:gd name="connsiteX49" fmla="*/ 9144 w 33146"/>
                <a:gd name="connsiteY49" fmla="*/ 16288 h 27908"/>
                <a:gd name="connsiteX50" fmla="*/ 9144 w 33146"/>
                <a:gd name="connsiteY50" fmla="*/ 16192 h 27908"/>
                <a:gd name="connsiteX51" fmla="*/ 9144 w 33146"/>
                <a:gd name="connsiteY51" fmla="*/ 16097 h 27908"/>
                <a:gd name="connsiteX52" fmla="*/ 9144 w 33146"/>
                <a:gd name="connsiteY52" fmla="*/ 16002 h 27908"/>
                <a:gd name="connsiteX53" fmla="*/ 9144 w 33146"/>
                <a:gd name="connsiteY53" fmla="*/ 15811 h 27908"/>
                <a:gd name="connsiteX54" fmla="*/ 9144 w 33146"/>
                <a:gd name="connsiteY54" fmla="*/ 15621 h 27908"/>
                <a:gd name="connsiteX55" fmla="*/ 9144 w 33146"/>
                <a:gd name="connsiteY55" fmla="*/ 15430 h 27908"/>
                <a:gd name="connsiteX56" fmla="*/ 9144 w 33146"/>
                <a:gd name="connsiteY56" fmla="*/ 15240 h 27908"/>
                <a:gd name="connsiteX57" fmla="*/ 9144 w 33146"/>
                <a:gd name="connsiteY57" fmla="*/ 15049 h 27908"/>
                <a:gd name="connsiteX58" fmla="*/ 9144 w 33146"/>
                <a:gd name="connsiteY58" fmla="*/ 14859 h 27908"/>
                <a:gd name="connsiteX59" fmla="*/ 9144 w 33146"/>
                <a:gd name="connsiteY59" fmla="*/ 14668 h 27908"/>
                <a:gd name="connsiteX60" fmla="*/ 9144 w 33146"/>
                <a:gd name="connsiteY60" fmla="*/ 14478 h 27908"/>
                <a:gd name="connsiteX61" fmla="*/ 9144 w 33146"/>
                <a:gd name="connsiteY61" fmla="*/ 14288 h 27908"/>
                <a:gd name="connsiteX62" fmla="*/ 9144 w 33146"/>
                <a:gd name="connsiteY62" fmla="*/ 14192 h 27908"/>
                <a:gd name="connsiteX63" fmla="*/ 9144 w 33146"/>
                <a:gd name="connsiteY63" fmla="*/ 14002 h 27908"/>
                <a:gd name="connsiteX64" fmla="*/ 9144 w 33146"/>
                <a:gd name="connsiteY64" fmla="*/ 13906 h 27908"/>
                <a:gd name="connsiteX65" fmla="*/ 9144 w 33146"/>
                <a:gd name="connsiteY65" fmla="*/ 13716 h 27908"/>
                <a:gd name="connsiteX66" fmla="*/ 9049 w 33146"/>
                <a:gd name="connsiteY66" fmla="*/ 13525 h 27908"/>
                <a:gd name="connsiteX67" fmla="*/ 8954 w 33146"/>
                <a:gd name="connsiteY67" fmla="*/ 13240 h 27908"/>
                <a:gd name="connsiteX68" fmla="*/ 8858 w 33146"/>
                <a:gd name="connsiteY68" fmla="*/ 12859 h 27908"/>
                <a:gd name="connsiteX69" fmla="*/ 8668 w 33146"/>
                <a:gd name="connsiteY69" fmla="*/ 12382 h 27908"/>
                <a:gd name="connsiteX70" fmla="*/ 8477 w 33146"/>
                <a:gd name="connsiteY70" fmla="*/ 11621 h 27908"/>
                <a:gd name="connsiteX71" fmla="*/ 8382 w 33146"/>
                <a:gd name="connsiteY71" fmla="*/ 10287 h 27908"/>
                <a:gd name="connsiteX72" fmla="*/ 8668 w 33146"/>
                <a:gd name="connsiteY72" fmla="*/ 8858 h 27908"/>
                <a:gd name="connsiteX73" fmla="*/ 8763 w 33146"/>
                <a:gd name="connsiteY73" fmla="*/ 8572 h 27908"/>
                <a:gd name="connsiteX74" fmla="*/ 8572 w 33146"/>
                <a:gd name="connsiteY74" fmla="*/ 8477 h 27908"/>
                <a:gd name="connsiteX75" fmla="*/ 8191 w 33146"/>
                <a:gd name="connsiteY75" fmla="*/ 8382 h 27908"/>
                <a:gd name="connsiteX76" fmla="*/ 7811 w 33146"/>
                <a:gd name="connsiteY76" fmla="*/ 8287 h 27908"/>
                <a:gd name="connsiteX77" fmla="*/ 7429 w 33146"/>
                <a:gd name="connsiteY77" fmla="*/ 8192 h 27908"/>
                <a:gd name="connsiteX78" fmla="*/ 7048 w 33146"/>
                <a:gd name="connsiteY78" fmla="*/ 8096 h 27908"/>
                <a:gd name="connsiteX79" fmla="*/ 6763 w 33146"/>
                <a:gd name="connsiteY79" fmla="*/ 8001 h 27908"/>
                <a:gd name="connsiteX80" fmla="*/ 6477 w 33146"/>
                <a:gd name="connsiteY80" fmla="*/ 7906 h 27908"/>
                <a:gd name="connsiteX81" fmla="*/ 6191 w 33146"/>
                <a:gd name="connsiteY81" fmla="*/ 7810 h 27908"/>
                <a:gd name="connsiteX82" fmla="*/ 6001 w 33146"/>
                <a:gd name="connsiteY82" fmla="*/ 7715 h 27908"/>
                <a:gd name="connsiteX83" fmla="*/ 5810 w 33146"/>
                <a:gd name="connsiteY83" fmla="*/ 7620 h 27908"/>
                <a:gd name="connsiteX84" fmla="*/ 0 w 33146"/>
                <a:gd name="connsiteY84" fmla="*/ 5524 h 27908"/>
                <a:gd name="connsiteX85" fmla="*/ 0 w 33146"/>
                <a:gd name="connsiteY85" fmla="*/ 0 h 27908"/>
                <a:gd name="connsiteX86" fmla="*/ 2667 w 33146"/>
                <a:gd name="connsiteY86" fmla="*/ 1524 h 27908"/>
                <a:gd name="connsiteX87" fmla="*/ 7429 w 33146"/>
                <a:gd name="connsiteY87" fmla="*/ 3619 h 27908"/>
                <a:gd name="connsiteX88" fmla="*/ 11049 w 33146"/>
                <a:gd name="connsiteY88" fmla="*/ 4763 h 27908"/>
                <a:gd name="connsiteX89" fmla="*/ 14573 w 33146"/>
                <a:gd name="connsiteY89" fmla="*/ 5239 h 27908"/>
                <a:gd name="connsiteX90" fmla="*/ 14764 w 33146"/>
                <a:gd name="connsiteY90" fmla="*/ 8287 h 27908"/>
                <a:gd name="connsiteX91" fmla="*/ 12859 w 33146"/>
                <a:gd name="connsiteY91" fmla="*/ 11144 h 27908"/>
                <a:gd name="connsiteX92" fmla="*/ 13621 w 33146"/>
                <a:gd name="connsiteY92" fmla="*/ 14097 h 27908"/>
                <a:gd name="connsiteX93" fmla="*/ 14478 w 33146"/>
                <a:gd name="connsiteY93" fmla="*/ 16669 h 27908"/>
                <a:gd name="connsiteX94" fmla="*/ 15526 w 33146"/>
                <a:gd name="connsiteY94" fmla="*/ 18002 h 27908"/>
                <a:gd name="connsiteX95" fmla="*/ 18669 w 33146"/>
                <a:gd name="connsiteY95" fmla="*/ 19812 h 27908"/>
                <a:gd name="connsiteX96" fmla="*/ 22003 w 33146"/>
                <a:gd name="connsiteY96" fmla="*/ 22003 h 27908"/>
                <a:gd name="connsiteX97" fmla="*/ 22003 w 33146"/>
                <a:gd name="connsiteY97" fmla="*/ 22003 h 27908"/>
                <a:gd name="connsiteX98" fmla="*/ 22765 w 33146"/>
                <a:gd name="connsiteY98" fmla="*/ 22574 h 27908"/>
                <a:gd name="connsiteX99" fmla="*/ 26575 w 33146"/>
                <a:gd name="connsiteY99" fmla="*/ 24098 h 27908"/>
                <a:gd name="connsiteX100" fmla="*/ 30575 w 33146"/>
                <a:gd name="connsiteY100" fmla="*/ 23908 h 27908"/>
                <a:gd name="connsiteX101" fmla="*/ 32290 w 33146"/>
                <a:gd name="connsiteY101" fmla="*/ 25241 h 27908"/>
                <a:gd name="connsiteX102" fmla="*/ 33147 w 33146"/>
                <a:gd name="connsiteY102" fmla="*/ 25908 h 27908"/>
                <a:gd name="connsiteX103" fmla="*/ 33147 w 33146"/>
                <a:gd name="connsiteY103" fmla="*/ 25908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3146" h="27908">
                  <a:moveTo>
                    <a:pt x="33147" y="25908"/>
                  </a:moveTo>
                  <a:lnTo>
                    <a:pt x="32290" y="26194"/>
                  </a:lnTo>
                  <a:lnTo>
                    <a:pt x="30004" y="27146"/>
                  </a:lnTo>
                  <a:lnTo>
                    <a:pt x="29337" y="27813"/>
                  </a:lnTo>
                  <a:lnTo>
                    <a:pt x="28956" y="27908"/>
                  </a:lnTo>
                  <a:lnTo>
                    <a:pt x="28861" y="27908"/>
                  </a:lnTo>
                  <a:lnTo>
                    <a:pt x="28575" y="27908"/>
                  </a:lnTo>
                  <a:lnTo>
                    <a:pt x="28289" y="27908"/>
                  </a:lnTo>
                  <a:lnTo>
                    <a:pt x="28004" y="27908"/>
                  </a:lnTo>
                  <a:lnTo>
                    <a:pt x="27622" y="27908"/>
                  </a:lnTo>
                  <a:lnTo>
                    <a:pt x="27241" y="27908"/>
                  </a:lnTo>
                  <a:lnTo>
                    <a:pt x="26765" y="27908"/>
                  </a:lnTo>
                  <a:lnTo>
                    <a:pt x="26289" y="27908"/>
                  </a:lnTo>
                  <a:lnTo>
                    <a:pt x="25813" y="27908"/>
                  </a:lnTo>
                  <a:lnTo>
                    <a:pt x="25337" y="27813"/>
                  </a:lnTo>
                  <a:lnTo>
                    <a:pt x="24860" y="27718"/>
                  </a:lnTo>
                  <a:lnTo>
                    <a:pt x="24384" y="27622"/>
                  </a:lnTo>
                  <a:lnTo>
                    <a:pt x="24003" y="27527"/>
                  </a:lnTo>
                  <a:lnTo>
                    <a:pt x="23527" y="27432"/>
                  </a:lnTo>
                  <a:lnTo>
                    <a:pt x="23050" y="27242"/>
                  </a:lnTo>
                  <a:lnTo>
                    <a:pt x="22574" y="27051"/>
                  </a:lnTo>
                  <a:lnTo>
                    <a:pt x="22098" y="26860"/>
                  </a:lnTo>
                  <a:lnTo>
                    <a:pt x="21622" y="26670"/>
                  </a:lnTo>
                  <a:lnTo>
                    <a:pt x="21146" y="26384"/>
                  </a:lnTo>
                  <a:lnTo>
                    <a:pt x="20669" y="26098"/>
                  </a:lnTo>
                  <a:lnTo>
                    <a:pt x="20098" y="25717"/>
                  </a:lnTo>
                  <a:lnTo>
                    <a:pt x="19717" y="25336"/>
                  </a:lnTo>
                  <a:lnTo>
                    <a:pt x="19526" y="25241"/>
                  </a:lnTo>
                  <a:lnTo>
                    <a:pt x="19240" y="25146"/>
                  </a:lnTo>
                  <a:lnTo>
                    <a:pt x="18955" y="25051"/>
                  </a:lnTo>
                  <a:lnTo>
                    <a:pt x="18669" y="24955"/>
                  </a:lnTo>
                  <a:lnTo>
                    <a:pt x="18288" y="24765"/>
                  </a:lnTo>
                  <a:lnTo>
                    <a:pt x="17907" y="24574"/>
                  </a:lnTo>
                  <a:lnTo>
                    <a:pt x="17526" y="24384"/>
                  </a:lnTo>
                  <a:lnTo>
                    <a:pt x="17145" y="24098"/>
                  </a:lnTo>
                  <a:lnTo>
                    <a:pt x="16669" y="23813"/>
                  </a:lnTo>
                  <a:lnTo>
                    <a:pt x="16192" y="23431"/>
                  </a:lnTo>
                  <a:lnTo>
                    <a:pt x="15716" y="22955"/>
                  </a:lnTo>
                  <a:lnTo>
                    <a:pt x="15240" y="22384"/>
                  </a:lnTo>
                  <a:lnTo>
                    <a:pt x="14954" y="22003"/>
                  </a:lnTo>
                  <a:lnTo>
                    <a:pt x="14478" y="22003"/>
                  </a:lnTo>
                  <a:lnTo>
                    <a:pt x="13906" y="22003"/>
                  </a:lnTo>
                  <a:lnTo>
                    <a:pt x="13145" y="21907"/>
                  </a:lnTo>
                  <a:lnTo>
                    <a:pt x="12192" y="21622"/>
                  </a:lnTo>
                  <a:lnTo>
                    <a:pt x="10763" y="20860"/>
                  </a:lnTo>
                  <a:lnTo>
                    <a:pt x="9239" y="18955"/>
                  </a:lnTo>
                  <a:lnTo>
                    <a:pt x="9049" y="16954"/>
                  </a:lnTo>
                  <a:lnTo>
                    <a:pt x="9144" y="16383"/>
                  </a:lnTo>
                  <a:lnTo>
                    <a:pt x="9144" y="16383"/>
                  </a:lnTo>
                  <a:lnTo>
                    <a:pt x="9144" y="16288"/>
                  </a:lnTo>
                  <a:lnTo>
                    <a:pt x="9144" y="16192"/>
                  </a:lnTo>
                  <a:lnTo>
                    <a:pt x="9144" y="16097"/>
                  </a:lnTo>
                  <a:lnTo>
                    <a:pt x="9144" y="16002"/>
                  </a:lnTo>
                  <a:lnTo>
                    <a:pt x="9144" y="15811"/>
                  </a:lnTo>
                  <a:lnTo>
                    <a:pt x="9144" y="15621"/>
                  </a:lnTo>
                  <a:lnTo>
                    <a:pt x="9144" y="15430"/>
                  </a:lnTo>
                  <a:lnTo>
                    <a:pt x="9144" y="15240"/>
                  </a:lnTo>
                  <a:lnTo>
                    <a:pt x="9144" y="15049"/>
                  </a:lnTo>
                  <a:lnTo>
                    <a:pt x="9144" y="14859"/>
                  </a:lnTo>
                  <a:lnTo>
                    <a:pt x="9144" y="14668"/>
                  </a:lnTo>
                  <a:lnTo>
                    <a:pt x="9144" y="14478"/>
                  </a:lnTo>
                  <a:lnTo>
                    <a:pt x="9144" y="14288"/>
                  </a:lnTo>
                  <a:lnTo>
                    <a:pt x="9144" y="14192"/>
                  </a:lnTo>
                  <a:lnTo>
                    <a:pt x="9144" y="14002"/>
                  </a:lnTo>
                  <a:lnTo>
                    <a:pt x="9144" y="13906"/>
                  </a:lnTo>
                  <a:lnTo>
                    <a:pt x="9144" y="13716"/>
                  </a:lnTo>
                  <a:lnTo>
                    <a:pt x="9049" y="13525"/>
                  </a:lnTo>
                  <a:lnTo>
                    <a:pt x="8954" y="13240"/>
                  </a:lnTo>
                  <a:lnTo>
                    <a:pt x="8858" y="12859"/>
                  </a:lnTo>
                  <a:lnTo>
                    <a:pt x="8668" y="12382"/>
                  </a:lnTo>
                  <a:lnTo>
                    <a:pt x="8477" y="11621"/>
                  </a:lnTo>
                  <a:lnTo>
                    <a:pt x="8382" y="10287"/>
                  </a:lnTo>
                  <a:lnTo>
                    <a:pt x="8668" y="8858"/>
                  </a:lnTo>
                  <a:lnTo>
                    <a:pt x="8763" y="8572"/>
                  </a:lnTo>
                  <a:lnTo>
                    <a:pt x="8572" y="8477"/>
                  </a:lnTo>
                  <a:lnTo>
                    <a:pt x="8191" y="8382"/>
                  </a:lnTo>
                  <a:lnTo>
                    <a:pt x="7811" y="8287"/>
                  </a:lnTo>
                  <a:lnTo>
                    <a:pt x="7429" y="8192"/>
                  </a:lnTo>
                  <a:lnTo>
                    <a:pt x="7048" y="8096"/>
                  </a:lnTo>
                  <a:lnTo>
                    <a:pt x="6763" y="8001"/>
                  </a:lnTo>
                  <a:lnTo>
                    <a:pt x="6477" y="7906"/>
                  </a:lnTo>
                  <a:lnTo>
                    <a:pt x="6191" y="7810"/>
                  </a:lnTo>
                  <a:lnTo>
                    <a:pt x="6001" y="7715"/>
                  </a:lnTo>
                  <a:lnTo>
                    <a:pt x="5810" y="7620"/>
                  </a:lnTo>
                  <a:lnTo>
                    <a:pt x="0" y="5524"/>
                  </a:lnTo>
                  <a:lnTo>
                    <a:pt x="0" y="0"/>
                  </a:lnTo>
                  <a:lnTo>
                    <a:pt x="2667" y="1524"/>
                  </a:lnTo>
                  <a:lnTo>
                    <a:pt x="7429" y="3619"/>
                  </a:lnTo>
                  <a:cubicBezTo>
                    <a:pt x="7429" y="3619"/>
                    <a:pt x="10287" y="4953"/>
                    <a:pt x="11049" y="4763"/>
                  </a:cubicBezTo>
                  <a:cubicBezTo>
                    <a:pt x="11811" y="4572"/>
                    <a:pt x="13621" y="4286"/>
                    <a:pt x="14573" y="5239"/>
                  </a:cubicBezTo>
                  <a:cubicBezTo>
                    <a:pt x="15526" y="6191"/>
                    <a:pt x="15907" y="7429"/>
                    <a:pt x="14764" y="8287"/>
                  </a:cubicBezTo>
                  <a:cubicBezTo>
                    <a:pt x="13621" y="9144"/>
                    <a:pt x="12668" y="10192"/>
                    <a:pt x="12859" y="11144"/>
                  </a:cubicBezTo>
                  <a:cubicBezTo>
                    <a:pt x="13049" y="12097"/>
                    <a:pt x="13525" y="12859"/>
                    <a:pt x="13621" y="14097"/>
                  </a:cubicBezTo>
                  <a:cubicBezTo>
                    <a:pt x="13906" y="15430"/>
                    <a:pt x="14383" y="16002"/>
                    <a:pt x="14478" y="16669"/>
                  </a:cubicBezTo>
                  <a:cubicBezTo>
                    <a:pt x="14764" y="17526"/>
                    <a:pt x="14859" y="18002"/>
                    <a:pt x="15526" y="18002"/>
                  </a:cubicBezTo>
                  <a:cubicBezTo>
                    <a:pt x="16288" y="18002"/>
                    <a:pt x="18193" y="18288"/>
                    <a:pt x="18669" y="19812"/>
                  </a:cubicBezTo>
                  <a:cubicBezTo>
                    <a:pt x="19050" y="20955"/>
                    <a:pt x="20860" y="21431"/>
                    <a:pt x="22003" y="22003"/>
                  </a:cubicBezTo>
                  <a:lnTo>
                    <a:pt x="22003" y="22003"/>
                  </a:lnTo>
                  <a:cubicBezTo>
                    <a:pt x="22384" y="22193"/>
                    <a:pt x="22670" y="22384"/>
                    <a:pt x="22765" y="22574"/>
                  </a:cubicBezTo>
                  <a:cubicBezTo>
                    <a:pt x="23336" y="23431"/>
                    <a:pt x="25527" y="24098"/>
                    <a:pt x="26575" y="24098"/>
                  </a:cubicBezTo>
                  <a:cubicBezTo>
                    <a:pt x="27622" y="24098"/>
                    <a:pt x="29718" y="23622"/>
                    <a:pt x="30575" y="23908"/>
                  </a:cubicBezTo>
                  <a:cubicBezTo>
                    <a:pt x="31242" y="24098"/>
                    <a:pt x="31909" y="24670"/>
                    <a:pt x="32290" y="25241"/>
                  </a:cubicBezTo>
                  <a:cubicBezTo>
                    <a:pt x="32671" y="25051"/>
                    <a:pt x="33052" y="25622"/>
                    <a:pt x="33147" y="25908"/>
                  </a:cubicBezTo>
                  <a:lnTo>
                    <a:pt x="33147" y="25908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3" name="任意多边形: 形状 2462"/>
            <p:cNvSpPr/>
            <p:nvPr/>
          </p:nvSpPr>
          <p:spPr>
            <a:xfrm>
              <a:off x="4515421" y="4116831"/>
              <a:ext cx="6805" cy="10789"/>
            </a:xfrm>
            <a:custGeom>
              <a:avLst/>
              <a:gdLst>
                <a:gd name="connsiteX0" fmla="*/ 0 w 6805"/>
                <a:gd name="connsiteY0" fmla="*/ 8954 h 10789"/>
                <a:gd name="connsiteX1" fmla="*/ 286 w 6805"/>
                <a:gd name="connsiteY1" fmla="*/ 8668 h 10789"/>
                <a:gd name="connsiteX2" fmla="*/ 286 w 6805"/>
                <a:gd name="connsiteY2" fmla="*/ 8572 h 10789"/>
                <a:gd name="connsiteX3" fmla="*/ 381 w 6805"/>
                <a:gd name="connsiteY3" fmla="*/ 8287 h 10789"/>
                <a:gd name="connsiteX4" fmla="*/ 476 w 6805"/>
                <a:gd name="connsiteY4" fmla="*/ 8001 h 10789"/>
                <a:gd name="connsiteX5" fmla="*/ 571 w 6805"/>
                <a:gd name="connsiteY5" fmla="*/ 7715 h 10789"/>
                <a:gd name="connsiteX6" fmla="*/ 762 w 6805"/>
                <a:gd name="connsiteY6" fmla="*/ 7429 h 10789"/>
                <a:gd name="connsiteX7" fmla="*/ 857 w 6805"/>
                <a:gd name="connsiteY7" fmla="*/ 7144 h 10789"/>
                <a:gd name="connsiteX8" fmla="*/ 953 w 6805"/>
                <a:gd name="connsiteY8" fmla="*/ 6858 h 10789"/>
                <a:gd name="connsiteX9" fmla="*/ 1048 w 6805"/>
                <a:gd name="connsiteY9" fmla="*/ 6667 h 10789"/>
                <a:gd name="connsiteX10" fmla="*/ 1143 w 6805"/>
                <a:gd name="connsiteY10" fmla="*/ 6477 h 10789"/>
                <a:gd name="connsiteX11" fmla="*/ 1238 w 6805"/>
                <a:gd name="connsiteY11" fmla="*/ 6286 h 10789"/>
                <a:gd name="connsiteX12" fmla="*/ 1334 w 6805"/>
                <a:gd name="connsiteY12" fmla="*/ 6191 h 10789"/>
                <a:gd name="connsiteX13" fmla="*/ 1429 w 6805"/>
                <a:gd name="connsiteY13" fmla="*/ 5810 h 10789"/>
                <a:gd name="connsiteX14" fmla="*/ 1619 w 6805"/>
                <a:gd name="connsiteY14" fmla="*/ 5429 h 10789"/>
                <a:gd name="connsiteX15" fmla="*/ 1714 w 6805"/>
                <a:gd name="connsiteY15" fmla="*/ 5048 h 10789"/>
                <a:gd name="connsiteX16" fmla="*/ 1810 w 6805"/>
                <a:gd name="connsiteY16" fmla="*/ 4763 h 10789"/>
                <a:gd name="connsiteX17" fmla="*/ 1905 w 6805"/>
                <a:gd name="connsiteY17" fmla="*/ 4477 h 10789"/>
                <a:gd name="connsiteX18" fmla="*/ 2000 w 6805"/>
                <a:gd name="connsiteY18" fmla="*/ 4286 h 10789"/>
                <a:gd name="connsiteX19" fmla="*/ 2381 w 6805"/>
                <a:gd name="connsiteY19" fmla="*/ 3143 h 10789"/>
                <a:gd name="connsiteX20" fmla="*/ 2477 w 6805"/>
                <a:gd name="connsiteY20" fmla="*/ 2953 h 10789"/>
                <a:gd name="connsiteX21" fmla="*/ 2477 w 6805"/>
                <a:gd name="connsiteY21" fmla="*/ 2857 h 10789"/>
                <a:gd name="connsiteX22" fmla="*/ 2477 w 6805"/>
                <a:gd name="connsiteY22" fmla="*/ 2667 h 10789"/>
                <a:gd name="connsiteX23" fmla="*/ 2477 w 6805"/>
                <a:gd name="connsiteY23" fmla="*/ 2476 h 10789"/>
                <a:gd name="connsiteX24" fmla="*/ 2477 w 6805"/>
                <a:gd name="connsiteY24" fmla="*/ 2286 h 10789"/>
                <a:gd name="connsiteX25" fmla="*/ 2477 w 6805"/>
                <a:gd name="connsiteY25" fmla="*/ 2000 h 10789"/>
                <a:gd name="connsiteX26" fmla="*/ 2477 w 6805"/>
                <a:gd name="connsiteY26" fmla="*/ 1714 h 10789"/>
                <a:gd name="connsiteX27" fmla="*/ 2477 w 6805"/>
                <a:gd name="connsiteY27" fmla="*/ 1429 h 10789"/>
                <a:gd name="connsiteX28" fmla="*/ 2477 w 6805"/>
                <a:gd name="connsiteY28" fmla="*/ 1143 h 10789"/>
                <a:gd name="connsiteX29" fmla="*/ 2477 w 6805"/>
                <a:gd name="connsiteY29" fmla="*/ 857 h 10789"/>
                <a:gd name="connsiteX30" fmla="*/ 2477 w 6805"/>
                <a:gd name="connsiteY30" fmla="*/ 571 h 10789"/>
                <a:gd name="connsiteX31" fmla="*/ 2477 w 6805"/>
                <a:gd name="connsiteY31" fmla="*/ 286 h 10789"/>
                <a:gd name="connsiteX32" fmla="*/ 2477 w 6805"/>
                <a:gd name="connsiteY32" fmla="*/ 0 h 10789"/>
                <a:gd name="connsiteX33" fmla="*/ 6763 w 6805"/>
                <a:gd name="connsiteY33" fmla="*/ 476 h 10789"/>
                <a:gd name="connsiteX34" fmla="*/ 6763 w 6805"/>
                <a:gd name="connsiteY34" fmla="*/ 667 h 10789"/>
                <a:gd name="connsiteX35" fmla="*/ 6096 w 6805"/>
                <a:gd name="connsiteY35" fmla="*/ 4572 h 10789"/>
                <a:gd name="connsiteX36" fmla="*/ 5620 w 6805"/>
                <a:gd name="connsiteY36" fmla="*/ 5905 h 10789"/>
                <a:gd name="connsiteX37" fmla="*/ 4858 w 6805"/>
                <a:gd name="connsiteY37" fmla="*/ 7715 h 10789"/>
                <a:gd name="connsiteX38" fmla="*/ 3429 w 6805"/>
                <a:gd name="connsiteY38" fmla="*/ 10573 h 10789"/>
                <a:gd name="connsiteX39" fmla="*/ 3334 w 6805"/>
                <a:gd name="connsiteY39" fmla="*/ 10763 h 10789"/>
                <a:gd name="connsiteX40" fmla="*/ 0 w 6805"/>
                <a:gd name="connsiteY40" fmla="*/ 8954 h 10789"/>
                <a:gd name="connsiteX41" fmla="*/ 0 w 6805"/>
                <a:gd name="connsiteY41" fmla="*/ 8954 h 1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805" h="10789">
                  <a:moveTo>
                    <a:pt x="0" y="8954"/>
                  </a:moveTo>
                  <a:lnTo>
                    <a:pt x="286" y="8668"/>
                  </a:lnTo>
                  <a:lnTo>
                    <a:pt x="286" y="8572"/>
                  </a:lnTo>
                  <a:lnTo>
                    <a:pt x="381" y="8287"/>
                  </a:lnTo>
                  <a:lnTo>
                    <a:pt x="476" y="8001"/>
                  </a:lnTo>
                  <a:lnTo>
                    <a:pt x="571" y="7715"/>
                  </a:lnTo>
                  <a:lnTo>
                    <a:pt x="762" y="7429"/>
                  </a:lnTo>
                  <a:lnTo>
                    <a:pt x="857" y="7144"/>
                  </a:lnTo>
                  <a:lnTo>
                    <a:pt x="953" y="6858"/>
                  </a:lnTo>
                  <a:lnTo>
                    <a:pt x="1048" y="6667"/>
                  </a:lnTo>
                  <a:lnTo>
                    <a:pt x="1143" y="6477"/>
                  </a:lnTo>
                  <a:lnTo>
                    <a:pt x="1238" y="6286"/>
                  </a:lnTo>
                  <a:lnTo>
                    <a:pt x="1334" y="6191"/>
                  </a:lnTo>
                  <a:lnTo>
                    <a:pt x="1429" y="5810"/>
                  </a:lnTo>
                  <a:lnTo>
                    <a:pt x="1619" y="5429"/>
                  </a:lnTo>
                  <a:lnTo>
                    <a:pt x="1714" y="5048"/>
                  </a:lnTo>
                  <a:lnTo>
                    <a:pt x="1810" y="4763"/>
                  </a:lnTo>
                  <a:lnTo>
                    <a:pt x="1905" y="4477"/>
                  </a:lnTo>
                  <a:lnTo>
                    <a:pt x="2000" y="4286"/>
                  </a:lnTo>
                  <a:lnTo>
                    <a:pt x="2381" y="3143"/>
                  </a:lnTo>
                  <a:lnTo>
                    <a:pt x="2477" y="2953"/>
                  </a:lnTo>
                  <a:lnTo>
                    <a:pt x="2477" y="2857"/>
                  </a:lnTo>
                  <a:lnTo>
                    <a:pt x="2477" y="2667"/>
                  </a:lnTo>
                  <a:lnTo>
                    <a:pt x="2477" y="2476"/>
                  </a:lnTo>
                  <a:lnTo>
                    <a:pt x="2477" y="2286"/>
                  </a:lnTo>
                  <a:lnTo>
                    <a:pt x="2477" y="2000"/>
                  </a:lnTo>
                  <a:lnTo>
                    <a:pt x="2477" y="1714"/>
                  </a:lnTo>
                  <a:lnTo>
                    <a:pt x="2477" y="1429"/>
                  </a:lnTo>
                  <a:lnTo>
                    <a:pt x="2477" y="1143"/>
                  </a:lnTo>
                  <a:lnTo>
                    <a:pt x="2477" y="857"/>
                  </a:lnTo>
                  <a:lnTo>
                    <a:pt x="2477" y="571"/>
                  </a:lnTo>
                  <a:lnTo>
                    <a:pt x="2477" y="286"/>
                  </a:lnTo>
                  <a:lnTo>
                    <a:pt x="2477" y="0"/>
                  </a:lnTo>
                  <a:cubicBezTo>
                    <a:pt x="4286" y="286"/>
                    <a:pt x="5429" y="381"/>
                    <a:pt x="6763" y="476"/>
                  </a:cubicBezTo>
                  <a:cubicBezTo>
                    <a:pt x="6858" y="476"/>
                    <a:pt x="6763" y="571"/>
                    <a:pt x="6763" y="667"/>
                  </a:cubicBezTo>
                  <a:cubicBezTo>
                    <a:pt x="6668" y="2096"/>
                    <a:pt x="6477" y="3619"/>
                    <a:pt x="6096" y="4572"/>
                  </a:cubicBezTo>
                  <a:lnTo>
                    <a:pt x="5620" y="5905"/>
                  </a:lnTo>
                  <a:cubicBezTo>
                    <a:pt x="5620" y="5905"/>
                    <a:pt x="5239" y="6667"/>
                    <a:pt x="4858" y="7715"/>
                  </a:cubicBezTo>
                  <a:cubicBezTo>
                    <a:pt x="4572" y="8382"/>
                    <a:pt x="3905" y="9715"/>
                    <a:pt x="3429" y="10573"/>
                  </a:cubicBezTo>
                  <a:cubicBezTo>
                    <a:pt x="3429" y="10668"/>
                    <a:pt x="3429" y="10858"/>
                    <a:pt x="3334" y="10763"/>
                  </a:cubicBezTo>
                  <a:cubicBezTo>
                    <a:pt x="2667" y="10192"/>
                    <a:pt x="1238" y="9525"/>
                    <a:pt x="0" y="8954"/>
                  </a:cubicBezTo>
                  <a:lnTo>
                    <a:pt x="0" y="8954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4" name="任意多边形: 形状 2463"/>
            <p:cNvSpPr/>
            <p:nvPr/>
          </p:nvSpPr>
          <p:spPr>
            <a:xfrm>
              <a:off x="4601051" y="4177600"/>
              <a:ext cx="10382" cy="10763"/>
            </a:xfrm>
            <a:custGeom>
              <a:avLst/>
              <a:gdLst>
                <a:gd name="connsiteX0" fmla="*/ 3143 w 10382"/>
                <a:gd name="connsiteY0" fmla="*/ 10763 h 10763"/>
                <a:gd name="connsiteX1" fmla="*/ 6572 w 10382"/>
                <a:gd name="connsiteY1" fmla="*/ 7049 h 10763"/>
                <a:gd name="connsiteX2" fmla="*/ 7334 w 10382"/>
                <a:gd name="connsiteY2" fmla="*/ 6191 h 10763"/>
                <a:gd name="connsiteX3" fmla="*/ 10383 w 10382"/>
                <a:gd name="connsiteY3" fmla="*/ 3048 h 10763"/>
                <a:gd name="connsiteX4" fmla="*/ 7144 w 10382"/>
                <a:gd name="connsiteY4" fmla="*/ 0 h 10763"/>
                <a:gd name="connsiteX5" fmla="*/ 4096 w 10382"/>
                <a:gd name="connsiteY5" fmla="*/ 3239 h 10763"/>
                <a:gd name="connsiteX6" fmla="*/ 3334 w 10382"/>
                <a:gd name="connsiteY6" fmla="*/ 4191 h 10763"/>
                <a:gd name="connsiteX7" fmla="*/ 0 w 10382"/>
                <a:gd name="connsiteY7" fmla="*/ 7906 h 10763"/>
                <a:gd name="connsiteX8" fmla="*/ 3143 w 10382"/>
                <a:gd name="connsiteY8" fmla="*/ 10763 h 1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82" h="10763">
                  <a:moveTo>
                    <a:pt x="3143" y="10763"/>
                  </a:moveTo>
                  <a:lnTo>
                    <a:pt x="6572" y="7049"/>
                  </a:lnTo>
                  <a:lnTo>
                    <a:pt x="7334" y="6191"/>
                  </a:lnTo>
                  <a:lnTo>
                    <a:pt x="10383" y="3048"/>
                  </a:lnTo>
                  <a:lnTo>
                    <a:pt x="7144" y="0"/>
                  </a:lnTo>
                  <a:lnTo>
                    <a:pt x="4096" y="3239"/>
                  </a:lnTo>
                  <a:lnTo>
                    <a:pt x="3334" y="4191"/>
                  </a:lnTo>
                  <a:lnTo>
                    <a:pt x="0" y="7906"/>
                  </a:lnTo>
                  <a:lnTo>
                    <a:pt x="3143" y="10763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5" name="任意多边形: 形状 2464"/>
            <p:cNvSpPr/>
            <p:nvPr/>
          </p:nvSpPr>
          <p:spPr>
            <a:xfrm>
              <a:off x="4645914" y="4058443"/>
              <a:ext cx="4381" cy="10858"/>
            </a:xfrm>
            <a:custGeom>
              <a:avLst/>
              <a:gdLst>
                <a:gd name="connsiteX0" fmla="*/ 4381 w 4381"/>
                <a:gd name="connsiteY0" fmla="*/ 10763 h 10858"/>
                <a:gd name="connsiteX1" fmla="*/ 4381 w 4381"/>
                <a:gd name="connsiteY1" fmla="*/ 10287 h 10858"/>
                <a:gd name="connsiteX2" fmla="*/ 4381 w 4381"/>
                <a:gd name="connsiteY2" fmla="*/ 9811 h 10858"/>
                <a:gd name="connsiteX3" fmla="*/ 4381 w 4381"/>
                <a:gd name="connsiteY3" fmla="*/ 9334 h 10858"/>
                <a:gd name="connsiteX4" fmla="*/ 4381 w 4381"/>
                <a:gd name="connsiteY4" fmla="*/ 8858 h 10858"/>
                <a:gd name="connsiteX5" fmla="*/ 4381 w 4381"/>
                <a:gd name="connsiteY5" fmla="*/ 8287 h 10858"/>
                <a:gd name="connsiteX6" fmla="*/ 4381 w 4381"/>
                <a:gd name="connsiteY6" fmla="*/ 7715 h 10858"/>
                <a:gd name="connsiteX7" fmla="*/ 4381 w 4381"/>
                <a:gd name="connsiteY7" fmla="*/ 7144 h 10858"/>
                <a:gd name="connsiteX8" fmla="*/ 4381 w 4381"/>
                <a:gd name="connsiteY8" fmla="*/ 6572 h 10858"/>
                <a:gd name="connsiteX9" fmla="*/ 4381 w 4381"/>
                <a:gd name="connsiteY9" fmla="*/ 6001 h 10858"/>
                <a:gd name="connsiteX10" fmla="*/ 4381 w 4381"/>
                <a:gd name="connsiteY10" fmla="*/ 5429 h 10858"/>
                <a:gd name="connsiteX11" fmla="*/ 4381 w 4381"/>
                <a:gd name="connsiteY11" fmla="*/ 4858 h 10858"/>
                <a:gd name="connsiteX12" fmla="*/ 4381 w 4381"/>
                <a:gd name="connsiteY12" fmla="*/ 4286 h 10858"/>
                <a:gd name="connsiteX13" fmla="*/ 4381 w 4381"/>
                <a:gd name="connsiteY13" fmla="*/ 3715 h 10858"/>
                <a:gd name="connsiteX14" fmla="*/ 4381 w 4381"/>
                <a:gd name="connsiteY14" fmla="*/ 3620 h 10858"/>
                <a:gd name="connsiteX15" fmla="*/ 4381 w 4381"/>
                <a:gd name="connsiteY15" fmla="*/ 3524 h 10858"/>
                <a:gd name="connsiteX16" fmla="*/ 4381 w 4381"/>
                <a:gd name="connsiteY16" fmla="*/ 3429 h 10858"/>
                <a:gd name="connsiteX17" fmla="*/ 4381 w 4381"/>
                <a:gd name="connsiteY17" fmla="*/ 3238 h 10858"/>
                <a:gd name="connsiteX18" fmla="*/ 4381 w 4381"/>
                <a:gd name="connsiteY18" fmla="*/ 3048 h 10858"/>
                <a:gd name="connsiteX19" fmla="*/ 4381 w 4381"/>
                <a:gd name="connsiteY19" fmla="*/ 2762 h 10858"/>
                <a:gd name="connsiteX20" fmla="*/ 4381 w 4381"/>
                <a:gd name="connsiteY20" fmla="*/ 2476 h 10858"/>
                <a:gd name="connsiteX21" fmla="*/ 4381 w 4381"/>
                <a:gd name="connsiteY21" fmla="*/ 2191 h 10858"/>
                <a:gd name="connsiteX22" fmla="*/ 4381 w 4381"/>
                <a:gd name="connsiteY22" fmla="*/ 1810 h 10858"/>
                <a:gd name="connsiteX23" fmla="*/ 4381 w 4381"/>
                <a:gd name="connsiteY23" fmla="*/ 1429 h 10858"/>
                <a:gd name="connsiteX24" fmla="*/ 4381 w 4381"/>
                <a:gd name="connsiteY24" fmla="*/ 1048 h 10858"/>
                <a:gd name="connsiteX25" fmla="*/ 4381 w 4381"/>
                <a:gd name="connsiteY25" fmla="*/ 667 h 10858"/>
                <a:gd name="connsiteX26" fmla="*/ 4381 w 4381"/>
                <a:gd name="connsiteY26" fmla="*/ 286 h 10858"/>
                <a:gd name="connsiteX27" fmla="*/ 4381 w 4381"/>
                <a:gd name="connsiteY27" fmla="*/ 0 h 10858"/>
                <a:gd name="connsiteX28" fmla="*/ 0 w 4381"/>
                <a:gd name="connsiteY28" fmla="*/ 95 h 10858"/>
                <a:gd name="connsiteX29" fmla="*/ 0 w 4381"/>
                <a:gd name="connsiteY29" fmla="*/ 191 h 10858"/>
                <a:gd name="connsiteX30" fmla="*/ 190 w 4381"/>
                <a:gd name="connsiteY30" fmla="*/ 4000 h 10858"/>
                <a:gd name="connsiteX31" fmla="*/ 190 w 4381"/>
                <a:gd name="connsiteY31" fmla="*/ 10763 h 10858"/>
                <a:gd name="connsiteX32" fmla="*/ 190 w 4381"/>
                <a:gd name="connsiteY32" fmla="*/ 10858 h 10858"/>
                <a:gd name="connsiteX33" fmla="*/ 4381 w 4381"/>
                <a:gd name="connsiteY33" fmla="*/ 10763 h 10858"/>
                <a:gd name="connsiteX34" fmla="*/ 4381 w 4381"/>
                <a:gd name="connsiteY34" fmla="*/ 10763 h 1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" h="10858">
                  <a:moveTo>
                    <a:pt x="4381" y="10763"/>
                  </a:moveTo>
                  <a:lnTo>
                    <a:pt x="4381" y="10287"/>
                  </a:lnTo>
                  <a:lnTo>
                    <a:pt x="4381" y="9811"/>
                  </a:lnTo>
                  <a:lnTo>
                    <a:pt x="4381" y="9334"/>
                  </a:lnTo>
                  <a:lnTo>
                    <a:pt x="4381" y="8858"/>
                  </a:lnTo>
                  <a:lnTo>
                    <a:pt x="4381" y="8287"/>
                  </a:lnTo>
                  <a:lnTo>
                    <a:pt x="4381" y="7715"/>
                  </a:lnTo>
                  <a:lnTo>
                    <a:pt x="4381" y="7144"/>
                  </a:lnTo>
                  <a:lnTo>
                    <a:pt x="4381" y="6572"/>
                  </a:lnTo>
                  <a:lnTo>
                    <a:pt x="4381" y="6001"/>
                  </a:lnTo>
                  <a:lnTo>
                    <a:pt x="4381" y="5429"/>
                  </a:lnTo>
                  <a:lnTo>
                    <a:pt x="4381" y="4858"/>
                  </a:lnTo>
                  <a:lnTo>
                    <a:pt x="4381" y="4286"/>
                  </a:lnTo>
                  <a:lnTo>
                    <a:pt x="4381" y="3715"/>
                  </a:lnTo>
                  <a:lnTo>
                    <a:pt x="4381" y="3620"/>
                  </a:lnTo>
                  <a:lnTo>
                    <a:pt x="4381" y="3524"/>
                  </a:lnTo>
                  <a:lnTo>
                    <a:pt x="4381" y="3429"/>
                  </a:lnTo>
                  <a:lnTo>
                    <a:pt x="4381" y="3238"/>
                  </a:lnTo>
                  <a:lnTo>
                    <a:pt x="4381" y="3048"/>
                  </a:lnTo>
                  <a:lnTo>
                    <a:pt x="4381" y="2762"/>
                  </a:lnTo>
                  <a:lnTo>
                    <a:pt x="4381" y="2476"/>
                  </a:lnTo>
                  <a:lnTo>
                    <a:pt x="4381" y="2191"/>
                  </a:lnTo>
                  <a:lnTo>
                    <a:pt x="4381" y="1810"/>
                  </a:lnTo>
                  <a:lnTo>
                    <a:pt x="4381" y="1429"/>
                  </a:lnTo>
                  <a:lnTo>
                    <a:pt x="4381" y="1048"/>
                  </a:lnTo>
                  <a:lnTo>
                    <a:pt x="4381" y="667"/>
                  </a:lnTo>
                  <a:lnTo>
                    <a:pt x="4381" y="286"/>
                  </a:lnTo>
                  <a:lnTo>
                    <a:pt x="4381" y="0"/>
                  </a:lnTo>
                  <a:cubicBezTo>
                    <a:pt x="2572" y="0"/>
                    <a:pt x="1429" y="95"/>
                    <a:pt x="0" y="95"/>
                  </a:cubicBezTo>
                  <a:cubicBezTo>
                    <a:pt x="0" y="95"/>
                    <a:pt x="0" y="191"/>
                    <a:pt x="0" y="191"/>
                  </a:cubicBezTo>
                  <a:cubicBezTo>
                    <a:pt x="95" y="2000"/>
                    <a:pt x="190" y="4000"/>
                    <a:pt x="190" y="4000"/>
                  </a:cubicBezTo>
                  <a:cubicBezTo>
                    <a:pt x="286" y="6287"/>
                    <a:pt x="190" y="8477"/>
                    <a:pt x="190" y="10763"/>
                  </a:cubicBezTo>
                  <a:cubicBezTo>
                    <a:pt x="190" y="10763"/>
                    <a:pt x="190" y="10858"/>
                    <a:pt x="190" y="10858"/>
                  </a:cubicBezTo>
                  <a:cubicBezTo>
                    <a:pt x="1810" y="10858"/>
                    <a:pt x="3143" y="10763"/>
                    <a:pt x="4381" y="10763"/>
                  </a:cubicBezTo>
                  <a:lnTo>
                    <a:pt x="4381" y="10763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6" name="任意多边形: 形状 2465"/>
            <p:cNvSpPr/>
            <p:nvPr/>
          </p:nvSpPr>
          <p:spPr>
            <a:xfrm>
              <a:off x="4671155" y="3976147"/>
              <a:ext cx="9906" cy="11239"/>
            </a:xfrm>
            <a:custGeom>
              <a:avLst/>
              <a:gdLst>
                <a:gd name="connsiteX0" fmla="*/ 9906 w 9906"/>
                <a:gd name="connsiteY0" fmla="*/ 2762 h 11239"/>
                <a:gd name="connsiteX1" fmla="*/ 6953 w 9906"/>
                <a:gd name="connsiteY1" fmla="*/ 6667 h 11239"/>
                <a:gd name="connsiteX2" fmla="*/ 4572 w 9906"/>
                <a:gd name="connsiteY2" fmla="*/ 9716 h 11239"/>
                <a:gd name="connsiteX3" fmla="*/ 3334 w 9906"/>
                <a:gd name="connsiteY3" fmla="*/ 11239 h 11239"/>
                <a:gd name="connsiteX4" fmla="*/ 0 w 9906"/>
                <a:gd name="connsiteY4" fmla="*/ 8382 h 11239"/>
                <a:gd name="connsiteX5" fmla="*/ 1143 w 9906"/>
                <a:gd name="connsiteY5" fmla="*/ 7049 h 11239"/>
                <a:gd name="connsiteX6" fmla="*/ 3429 w 9906"/>
                <a:gd name="connsiteY6" fmla="*/ 4000 h 11239"/>
                <a:gd name="connsiteX7" fmla="*/ 6572 w 9906"/>
                <a:gd name="connsiteY7" fmla="*/ 0 h 11239"/>
                <a:gd name="connsiteX8" fmla="*/ 9906 w 9906"/>
                <a:gd name="connsiteY8" fmla="*/ 2762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06" h="11239">
                  <a:moveTo>
                    <a:pt x="9906" y="2762"/>
                  </a:moveTo>
                  <a:lnTo>
                    <a:pt x="6953" y="6667"/>
                  </a:lnTo>
                  <a:lnTo>
                    <a:pt x="4572" y="9716"/>
                  </a:lnTo>
                  <a:lnTo>
                    <a:pt x="3334" y="11239"/>
                  </a:lnTo>
                  <a:lnTo>
                    <a:pt x="0" y="8382"/>
                  </a:lnTo>
                  <a:lnTo>
                    <a:pt x="1143" y="7049"/>
                  </a:lnTo>
                  <a:lnTo>
                    <a:pt x="3429" y="4000"/>
                  </a:lnTo>
                  <a:lnTo>
                    <a:pt x="6572" y="0"/>
                  </a:lnTo>
                  <a:lnTo>
                    <a:pt x="9906" y="2762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7" name="任意多边形: 形状 2466"/>
            <p:cNvSpPr/>
            <p:nvPr/>
          </p:nvSpPr>
          <p:spPr>
            <a:xfrm>
              <a:off x="4651819" y="4016342"/>
              <a:ext cx="12001" cy="13620"/>
            </a:xfrm>
            <a:custGeom>
              <a:avLst/>
              <a:gdLst>
                <a:gd name="connsiteX0" fmla="*/ 0 w 12001"/>
                <a:gd name="connsiteY0" fmla="*/ 10001 h 13620"/>
                <a:gd name="connsiteX1" fmla="*/ 8096 w 12001"/>
                <a:gd name="connsiteY1" fmla="*/ 13621 h 13620"/>
                <a:gd name="connsiteX2" fmla="*/ 8382 w 12001"/>
                <a:gd name="connsiteY2" fmla="*/ 12573 h 13620"/>
                <a:gd name="connsiteX3" fmla="*/ 10954 w 12001"/>
                <a:gd name="connsiteY3" fmla="*/ 5905 h 13620"/>
                <a:gd name="connsiteX4" fmla="*/ 12002 w 12001"/>
                <a:gd name="connsiteY4" fmla="*/ 3810 h 13620"/>
                <a:gd name="connsiteX5" fmla="*/ 4000 w 12001"/>
                <a:gd name="connsiteY5" fmla="*/ 0 h 13620"/>
                <a:gd name="connsiteX6" fmla="*/ 2286 w 12001"/>
                <a:gd name="connsiteY6" fmla="*/ 3715 h 13620"/>
                <a:gd name="connsiteX7" fmla="*/ 0 w 12001"/>
                <a:gd name="connsiteY7" fmla="*/ 10001 h 13620"/>
                <a:gd name="connsiteX8" fmla="*/ 0 w 12001"/>
                <a:gd name="connsiteY8" fmla="*/ 10001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1" h="13620">
                  <a:moveTo>
                    <a:pt x="0" y="10001"/>
                  </a:moveTo>
                  <a:lnTo>
                    <a:pt x="8096" y="13621"/>
                  </a:lnTo>
                  <a:lnTo>
                    <a:pt x="8382" y="12573"/>
                  </a:lnTo>
                  <a:cubicBezTo>
                    <a:pt x="9144" y="10382"/>
                    <a:pt x="10001" y="8096"/>
                    <a:pt x="10954" y="5905"/>
                  </a:cubicBezTo>
                  <a:cubicBezTo>
                    <a:pt x="11144" y="5429"/>
                    <a:pt x="11811" y="4286"/>
                    <a:pt x="12002" y="3810"/>
                  </a:cubicBezTo>
                  <a:lnTo>
                    <a:pt x="4000" y="0"/>
                  </a:lnTo>
                  <a:cubicBezTo>
                    <a:pt x="3524" y="952"/>
                    <a:pt x="2857" y="2572"/>
                    <a:pt x="2286" y="3715"/>
                  </a:cubicBezTo>
                  <a:cubicBezTo>
                    <a:pt x="1619" y="5525"/>
                    <a:pt x="0" y="10001"/>
                    <a:pt x="0" y="10001"/>
                  </a:cubicBezTo>
                  <a:lnTo>
                    <a:pt x="0" y="10001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8" name="任意多边形: 形状 2467"/>
            <p:cNvSpPr/>
            <p:nvPr/>
          </p:nvSpPr>
          <p:spPr>
            <a:xfrm>
              <a:off x="4651819" y="4016437"/>
              <a:ext cx="8096" cy="11715"/>
            </a:xfrm>
            <a:custGeom>
              <a:avLst/>
              <a:gdLst>
                <a:gd name="connsiteX0" fmla="*/ 0 w 8096"/>
                <a:gd name="connsiteY0" fmla="*/ 9906 h 11715"/>
                <a:gd name="connsiteX1" fmla="*/ 4096 w 8096"/>
                <a:gd name="connsiteY1" fmla="*/ 11716 h 11715"/>
                <a:gd name="connsiteX2" fmla="*/ 4191 w 8096"/>
                <a:gd name="connsiteY2" fmla="*/ 11144 h 11715"/>
                <a:gd name="connsiteX3" fmla="*/ 5048 w 8096"/>
                <a:gd name="connsiteY3" fmla="*/ 8954 h 11715"/>
                <a:gd name="connsiteX4" fmla="*/ 7906 w 8096"/>
                <a:gd name="connsiteY4" fmla="*/ 2191 h 11715"/>
                <a:gd name="connsiteX5" fmla="*/ 8096 w 8096"/>
                <a:gd name="connsiteY5" fmla="*/ 1905 h 11715"/>
                <a:gd name="connsiteX6" fmla="*/ 4096 w 8096"/>
                <a:gd name="connsiteY6" fmla="*/ 0 h 11715"/>
                <a:gd name="connsiteX7" fmla="*/ 2381 w 8096"/>
                <a:gd name="connsiteY7" fmla="*/ 3715 h 11715"/>
                <a:gd name="connsiteX8" fmla="*/ 0 w 8096"/>
                <a:gd name="connsiteY8" fmla="*/ 9906 h 11715"/>
                <a:gd name="connsiteX9" fmla="*/ 0 w 8096"/>
                <a:gd name="connsiteY9" fmla="*/ 9906 h 1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96" h="11715">
                  <a:moveTo>
                    <a:pt x="0" y="9906"/>
                  </a:moveTo>
                  <a:lnTo>
                    <a:pt x="4096" y="11716"/>
                  </a:lnTo>
                  <a:lnTo>
                    <a:pt x="4191" y="11144"/>
                  </a:lnTo>
                  <a:cubicBezTo>
                    <a:pt x="4477" y="10382"/>
                    <a:pt x="4763" y="9620"/>
                    <a:pt x="5048" y="8954"/>
                  </a:cubicBezTo>
                  <a:cubicBezTo>
                    <a:pt x="5905" y="6667"/>
                    <a:pt x="6858" y="4382"/>
                    <a:pt x="7906" y="2191"/>
                  </a:cubicBezTo>
                  <a:lnTo>
                    <a:pt x="8096" y="1905"/>
                  </a:lnTo>
                  <a:lnTo>
                    <a:pt x="4096" y="0"/>
                  </a:lnTo>
                  <a:cubicBezTo>
                    <a:pt x="3620" y="953"/>
                    <a:pt x="2953" y="2572"/>
                    <a:pt x="2381" y="3715"/>
                  </a:cubicBezTo>
                  <a:cubicBezTo>
                    <a:pt x="1619" y="5429"/>
                    <a:pt x="0" y="9906"/>
                    <a:pt x="0" y="9906"/>
                  </a:cubicBezTo>
                  <a:lnTo>
                    <a:pt x="0" y="9906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69" name="任意多边形: 形状 2468"/>
            <p:cNvSpPr/>
            <p:nvPr/>
          </p:nvSpPr>
          <p:spPr>
            <a:xfrm>
              <a:off x="4503896" y="4061491"/>
              <a:ext cx="12096" cy="11906"/>
            </a:xfrm>
            <a:custGeom>
              <a:avLst/>
              <a:gdLst>
                <a:gd name="connsiteX0" fmla="*/ 12097 w 12096"/>
                <a:gd name="connsiteY0" fmla="*/ 10001 h 11906"/>
                <a:gd name="connsiteX1" fmla="*/ 3524 w 12096"/>
                <a:gd name="connsiteY1" fmla="*/ 11906 h 11906"/>
                <a:gd name="connsiteX2" fmla="*/ 3524 w 12096"/>
                <a:gd name="connsiteY2" fmla="*/ 10382 h 11906"/>
                <a:gd name="connsiteX3" fmla="*/ 2857 w 12096"/>
                <a:gd name="connsiteY3" fmla="*/ 7906 h 11906"/>
                <a:gd name="connsiteX4" fmla="*/ 1524 w 12096"/>
                <a:gd name="connsiteY4" fmla="*/ 5334 h 11906"/>
                <a:gd name="connsiteX5" fmla="*/ 1429 w 12096"/>
                <a:gd name="connsiteY5" fmla="*/ 5143 h 11906"/>
                <a:gd name="connsiteX6" fmla="*/ 857 w 12096"/>
                <a:gd name="connsiteY6" fmla="*/ 4286 h 11906"/>
                <a:gd name="connsiteX7" fmla="*/ 0 w 12096"/>
                <a:gd name="connsiteY7" fmla="*/ 3238 h 11906"/>
                <a:gd name="connsiteX8" fmla="*/ 8287 w 12096"/>
                <a:gd name="connsiteY8" fmla="*/ 0 h 11906"/>
                <a:gd name="connsiteX9" fmla="*/ 10001 w 12096"/>
                <a:gd name="connsiteY9" fmla="*/ 3143 h 11906"/>
                <a:gd name="connsiteX10" fmla="*/ 11811 w 12096"/>
                <a:gd name="connsiteY10" fmla="*/ 8382 h 11906"/>
                <a:gd name="connsiteX11" fmla="*/ 12097 w 12096"/>
                <a:gd name="connsiteY11" fmla="*/ 10001 h 11906"/>
                <a:gd name="connsiteX12" fmla="*/ 12097 w 12096"/>
                <a:gd name="connsiteY12" fmla="*/ 10001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6" h="11906">
                  <a:moveTo>
                    <a:pt x="12097" y="10001"/>
                  </a:moveTo>
                  <a:lnTo>
                    <a:pt x="3524" y="11906"/>
                  </a:lnTo>
                  <a:lnTo>
                    <a:pt x="3524" y="10382"/>
                  </a:lnTo>
                  <a:cubicBezTo>
                    <a:pt x="3429" y="9430"/>
                    <a:pt x="3238" y="8763"/>
                    <a:pt x="2857" y="7906"/>
                  </a:cubicBezTo>
                  <a:cubicBezTo>
                    <a:pt x="2476" y="6953"/>
                    <a:pt x="2000" y="6191"/>
                    <a:pt x="1524" y="5334"/>
                  </a:cubicBezTo>
                  <a:cubicBezTo>
                    <a:pt x="1524" y="5239"/>
                    <a:pt x="1429" y="5239"/>
                    <a:pt x="1429" y="5143"/>
                  </a:cubicBezTo>
                  <a:lnTo>
                    <a:pt x="857" y="4286"/>
                  </a:lnTo>
                  <a:lnTo>
                    <a:pt x="0" y="3238"/>
                  </a:lnTo>
                  <a:lnTo>
                    <a:pt x="8287" y="0"/>
                  </a:lnTo>
                  <a:cubicBezTo>
                    <a:pt x="8858" y="1143"/>
                    <a:pt x="9620" y="2476"/>
                    <a:pt x="10001" y="3143"/>
                  </a:cubicBezTo>
                  <a:cubicBezTo>
                    <a:pt x="10573" y="4286"/>
                    <a:pt x="11621" y="6858"/>
                    <a:pt x="11811" y="8382"/>
                  </a:cubicBezTo>
                  <a:cubicBezTo>
                    <a:pt x="12001" y="9144"/>
                    <a:pt x="12001" y="9715"/>
                    <a:pt x="12097" y="10001"/>
                  </a:cubicBezTo>
                  <a:lnTo>
                    <a:pt x="12097" y="10001"/>
                  </a:lnTo>
                  <a:close/>
                </a:path>
              </a:pathLst>
            </a:custGeom>
            <a:solidFill>
              <a:srgbClr val="EEEE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0" name="任意多边形: 形状 2469"/>
            <p:cNvSpPr/>
            <p:nvPr/>
          </p:nvSpPr>
          <p:spPr>
            <a:xfrm>
              <a:off x="4508087" y="4061491"/>
              <a:ext cx="7905" cy="11048"/>
            </a:xfrm>
            <a:custGeom>
              <a:avLst/>
              <a:gdLst>
                <a:gd name="connsiteX0" fmla="*/ 4191 w 7905"/>
                <a:gd name="connsiteY0" fmla="*/ 0 h 11048"/>
                <a:gd name="connsiteX1" fmla="*/ 0 w 7905"/>
                <a:gd name="connsiteY1" fmla="*/ 1619 h 11048"/>
                <a:gd name="connsiteX2" fmla="*/ 762 w 7905"/>
                <a:gd name="connsiteY2" fmla="*/ 2667 h 11048"/>
                <a:gd name="connsiteX3" fmla="*/ 1619 w 7905"/>
                <a:gd name="connsiteY3" fmla="*/ 4286 h 11048"/>
                <a:gd name="connsiteX4" fmla="*/ 3524 w 7905"/>
                <a:gd name="connsiteY4" fmla="*/ 9525 h 11048"/>
                <a:gd name="connsiteX5" fmla="*/ 3524 w 7905"/>
                <a:gd name="connsiteY5" fmla="*/ 11049 h 11048"/>
                <a:gd name="connsiteX6" fmla="*/ 7906 w 7905"/>
                <a:gd name="connsiteY6" fmla="*/ 10192 h 11048"/>
                <a:gd name="connsiteX7" fmla="*/ 7715 w 7905"/>
                <a:gd name="connsiteY7" fmla="*/ 8477 h 11048"/>
                <a:gd name="connsiteX8" fmla="*/ 5905 w 7905"/>
                <a:gd name="connsiteY8" fmla="*/ 3238 h 11048"/>
                <a:gd name="connsiteX9" fmla="*/ 4191 w 7905"/>
                <a:gd name="connsiteY9" fmla="*/ 0 h 11048"/>
                <a:gd name="connsiteX10" fmla="*/ 4191 w 7905"/>
                <a:gd name="connsiteY10" fmla="*/ 0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05" h="11048">
                  <a:moveTo>
                    <a:pt x="4191" y="0"/>
                  </a:moveTo>
                  <a:lnTo>
                    <a:pt x="0" y="1619"/>
                  </a:lnTo>
                  <a:lnTo>
                    <a:pt x="762" y="2667"/>
                  </a:lnTo>
                  <a:cubicBezTo>
                    <a:pt x="1048" y="3238"/>
                    <a:pt x="1333" y="3715"/>
                    <a:pt x="1619" y="4286"/>
                  </a:cubicBezTo>
                  <a:cubicBezTo>
                    <a:pt x="2476" y="5905"/>
                    <a:pt x="3238" y="7715"/>
                    <a:pt x="3524" y="9525"/>
                  </a:cubicBezTo>
                  <a:cubicBezTo>
                    <a:pt x="3524" y="9906"/>
                    <a:pt x="3524" y="10668"/>
                    <a:pt x="3524" y="11049"/>
                  </a:cubicBezTo>
                  <a:lnTo>
                    <a:pt x="7906" y="10192"/>
                  </a:lnTo>
                  <a:cubicBezTo>
                    <a:pt x="7906" y="9906"/>
                    <a:pt x="7810" y="9334"/>
                    <a:pt x="7715" y="8477"/>
                  </a:cubicBezTo>
                  <a:cubicBezTo>
                    <a:pt x="7525" y="6953"/>
                    <a:pt x="6477" y="4381"/>
                    <a:pt x="5905" y="3238"/>
                  </a:cubicBezTo>
                  <a:cubicBezTo>
                    <a:pt x="5524" y="2476"/>
                    <a:pt x="4763" y="1048"/>
                    <a:pt x="4191" y="0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1" name="任意多边形: 形状 2470"/>
            <p:cNvSpPr/>
            <p:nvPr/>
          </p:nvSpPr>
          <p:spPr>
            <a:xfrm>
              <a:off x="4559804" y="4162759"/>
              <a:ext cx="1408" cy="1221"/>
            </a:xfrm>
            <a:custGeom>
              <a:avLst/>
              <a:gdLst>
                <a:gd name="connsiteX0" fmla="*/ 1146 w 1408"/>
                <a:gd name="connsiteY0" fmla="*/ 1221 h 1221"/>
                <a:gd name="connsiteX1" fmla="*/ 1146 w 1408"/>
                <a:gd name="connsiteY1" fmla="*/ 840 h 1221"/>
                <a:gd name="connsiteX2" fmla="*/ 194 w 1408"/>
                <a:gd name="connsiteY2" fmla="*/ 1031 h 1221"/>
                <a:gd name="connsiteX3" fmla="*/ 194 w 1408"/>
                <a:gd name="connsiteY3" fmla="*/ 1031 h 1221"/>
                <a:gd name="connsiteX4" fmla="*/ 194 w 1408"/>
                <a:gd name="connsiteY4" fmla="*/ 1031 h 1221"/>
                <a:gd name="connsiteX5" fmla="*/ 3 w 1408"/>
                <a:gd name="connsiteY5" fmla="*/ 650 h 1221"/>
                <a:gd name="connsiteX6" fmla="*/ 1241 w 1408"/>
                <a:gd name="connsiteY6" fmla="*/ 1031 h 1221"/>
                <a:gd name="connsiteX7" fmla="*/ 1146 w 1408"/>
                <a:gd name="connsiteY7" fmla="*/ 1221 h 1221"/>
                <a:gd name="connsiteX8" fmla="*/ 1146 w 1408"/>
                <a:gd name="connsiteY8" fmla="*/ 1221 h 1221"/>
                <a:gd name="connsiteX9" fmla="*/ 1146 w 1408"/>
                <a:gd name="connsiteY9" fmla="*/ 1221 h 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21">
                  <a:moveTo>
                    <a:pt x="1146" y="1221"/>
                  </a:moveTo>
                  <a:cubicBezTo>
                    <a:pt x="1146" y="1126"/>
                    <a:pt x="1241" y="935"/>
                    <a:pt x="1146" y="840"/>
                  </a:cubicBezTo>
                  <a:cubicBezTo>
                    <a:pt x="860" y="173"/>
                    <a:pt x="99" y="459"/>
                    <a:pt x="194" y="1031"/>
                  </a:cubicBezTo>
                  <a:cubicBezTo>
                    <a:pt x="194" y="1031"/>
                    <a:pt x="194" y="1031"/>
                    <a:pt x="194" y="1031"/>
                  </a:cubicBezTo>
                  <a:lnTo>
                    <a:pt x="194" y="1031"/>
                  </a:lnTo>
                  <a:cubicBezTo>
                    <a:pt x="99" y="840"/>
                    <a:pt x="3" y="840"/>
                    <a:pt x="3" y="650"/>
                  </a:cubicBezTo>
                  <a:cubicBezTo>
                    <a:pt x="-92" y="-589"/>
                    <a:pt x="2003" y="173"/>
                    <a:pt x="1241" y="1031"/>
                  </a:cubicBezTo>
                  <a:lnTo>
                    <a:pt x="1146" y="1221"/>
                  </a:lnTo>
                  <a:lnTo>
                    <a:pt x="1146" y="1221"/>
                  </a:lnTo>
                  <a:lnTo>
                    <a:pt x="1146" y="122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2" name="任意多边形: 形状 2471"/>
            <p:cNvSpPr/>
            <p:nvPr/>
          </p:nvSpPr>
          <p:spPr>
            <a:xfrm>
              <a:off x="4558734" y="4162513"/>
              <a:ext cx="1391" cy="1181"/>
            </a:xfrm>
            <a:custGeom>
              <a:avLst/>
              <a:gdLst>
                <a:gd name="connsiteX0" fmla="*/ 1169 w 1391"/>
                <a:gd name="connsiteY0" fmla="*/ 1181 h 1181"/>
                <a:gd name="connsiteX1" fmla="*/ 1169 w 1391"/>
                <a:gd name="connsiteY1" fmla="*/ 800 h 1181"/>
                <a:gd name="connsiteX2" fmla="*/ 217 w 1391"/>
                <a:gd name="connsiteY2" fmla="*/ 1086 h 1181"/>
                <a:gd name="connsiteX3" fmla="*/ 217 w 1391"/>
                <a:gd name="connsiteY3" fmla="*/ 1086 h 1181"/>
                <a:gd name="connsiteX4" fmla="*/ 217 w 1391"/>
                <a:gd name="connsiteY4" fmla="*/ 1086 h 1181"/>
                <a:gd name="connsiteX5" fmla="*/ 26 w 1391"/>
                <a:gd name="connsiteY5" fmla="*/ 705 h 1181"/>
                <a:gd name="connsiteX6" fmla="*/ 1264 w 1391"/>
                <a:gd name="connsiteY6" fmla="*/ 895 h 1181"/>
                <a:gd name="connsiteX7" fmla="*/ 1169 w 1391"/>
                <a:gd name="connsiteY7" fmla="*/ 1181 h 1181"/>
                <a:gd name="connsiteX8" fmla="*/ 1169 w 1391"/>
                <a:gd name="connsiteY8" fmla="*/ 1181 h 1181"/>
                <a:gd name="connsiteX9" fmla="*/ 1169 w 1391"/>
                <a:gd name="connsiteY9" fmla="*/ 1181 h 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181">
                  <a:moveTo>
                    <a:pt x="1169" y="1181"/>
                  </a:moveTo>
                  <a:cubicBezTo>
                    <a:pt x="1169" y="1086"/>
                    <a:pt x="1169" y="895"/>
                    <a:pt x="1169" y="800"/>
                  </a:cubicBezTo>
                  <a:cubicBezTo>
                    <a:pt x="788" y="229"/>
                    <a:pt x="26" y="514"/>
                    <a:pt x="217" y="1086"/>
                  </a:cubicBezTo>
                  <a:cubicBezTo>
                    <a:pt x="217" y="1086"/>
                    <a:pt x="217" y="1086"/>
                    <a:pt x="217" y="1086"/>
                  </a:cubicBezTo>
                  <a:lnTo>
                    <a:pt x="217" y="1086"/>
                  </a:lnTo>
                  <a:cubicBezTo>
                    <a:pt x="121" y="991"/>
                    <a:pt x="26" y="991"/>
                    <a:pt x="26" y="705"/>
                  </a:cubicBezTo>
                  <a:cubicBezTo>
                    <a:pt x="-260" y="-438"/>
                    <a:pt x="1931" y="-57"/>
                    <a:pt x="1264" y="895"/>
                  </a:cubicBezTo>
                  <a:lnTo>
                    <a:pt x="1169" y="1181"/>
                  </a:lnTo>
                  <a:lnTo>
                    <a:pt x="1169" y="1181"/>
                  </a:lnTo>
                  <a:lnTo>
                    <a:pt x="1169" y="11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3" name="任意多边形: 形状 2472"/>
            <p:cNvSpPr/>
            <p:nvPr/>
          </p:nvSpPr>
          <p:spPr>
            <a:xfrm>
              <a:off x="4556569" y="4163859"/>
              <a:ext cx="1356" cy="1263"/>
            </a:xfrm>
            <a:custGeom>
              <a:avLst/>
              <a:gdLst>
                <a:gd name="connsiteX0" fmla="*/ 1048 w 1356"/>
                <a:gd name="connsiteY0" fmla="*/ 1264 h 1263"/>
                <a:gd name="connsiteX1" fmla="*/ 1048 w 1356"/>
                <a:gd name="connsiteY1" fmla="*/ 883 h 1263"/>
                <a:gd name="connsiteX2" fmla="*/ 95 w 1356"/>
                <a:gd name="connsiteY2" fmla="*/ 978 h 1263"/>
                <a:gd name="connsiteX3" fmla="*/ 95 w 1356"/>
                <a:gd name="connsiteY3" fmla="*/ 978 h 1263"/>
                <a:gd name="connsiteX4" fmla="*/ 95 w 1356"/>
                <a:gd name="connsiteY4" fmla="*/ 978 h 1263"/>
                <a:gd name="connsiteX5" fmla="*/ 0 w 1356"/>
                <a:gd name="connsiteY5" fmla="*/ 597 h 1263"/>
                <a:gd name="connsiteX6" fmla="*/ 1143 w 1356"/>
                <a:gd name="connsiteY6" fmla="*/ 1073 h 1263"/>
                <a:gd name="connsiteX7" fmla="*/ 1048 w 1356"/>
                <a:gd name="connsiteY7" fmla="*/ 1264 h 1263"/>
                <a:gd name="connsiteX8" fmla="*/ 1048 w 1356"/>
                <a:gd name="connsiteY8" fmla="*/ 1264 h 1263"/>
                <a:gd name="connsiteX9" fmla="*/ 1048 w 1356"/>
                <a:gd name="connsiteY9" fmla="*/ 1264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63">
                  <a:moveTo>
                    <a:pt x="1048" y="1264"/>
                  </a:moveTo>
                  <a:cubicBezTo>
                    <a:pt x="1048" y="1169"/>
                    <a:pt x="1143" y="1073"/>
                    <a:pt x="1048" y="883"/>
                  </a:cubicBezTo>
                  <a:cubicBezTo>
                    <a:pt x="762" y="216"/>
                    <a:pt x="0" y="311"/>
                    <a:pt x="95" y="978"/>
                  </a:cubicBezTo>
                  <a:cubicBezTo>
                    <a:pt x="95" y="978"/>
                    <a:pt x="95" y="978"/>
                    <a:pt x="95" y="978"/>
                  </a:cubicBezTo>
                  <a:lnTo>
                    <a:pt x="95" y="978"/>
                  </a:lnTo>
                  <a:cubicBezTo>
                    <a:pt x="0" y="788"/>
                    <a:pt x="0" y="788"/>
                    <a:pt x="0" y="597"/>
                  </a:cubicBezTo>
                  <a:cubicBezTo>
                    <a:pt x="0" y="-641"/>
                    <a:pt x="2000" y="311"/>
                    <a:pt x="1143" y="1073"/>
                  </a:cubicBezTo>
                  <a:lnTo>
                    <a:pt x="1048" y="1264"/>
                  </a:lnTo>
                  <a:lnTo>
                    <a:pt x="1048" y="1264"/>
                  </a:lnTo>
                  <a:lnTo>
                    <a:pt x="1048" y="126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4" name="任意多边形: 形状 2473"/>
            <p:cNvSpPr/>
            <p:nvPr/>
          </p:nvSpPr>
          <p:spPr>
            <a:xfrm>
              <a:off x="4555423" y="4163495"/>
              <a:ext cx="1377" cy="1247"/>
            </a:xfrm>
            <a:custGeom>
              <a:avLst/>
              <a:gdLst>
                <a:gd name="connsiteX0" fmla="*/ 1146 w 1377"/>
                <a:gd name="connsiteY0" fmla="*/ 1247 h 1247"/>
                <a:gd name="connsiteX1" fmla="*/ 1146 w 1377"/>
                <a:gd name="connsiteY1" fmla="*/ 866 h 1247"/>
                <a:gd name="connsiteX2" fmla="*/ 194 w 1377"/>
                <a:gd name="connsiteY2" fmla="*/ 1057 h 1247"/>
                <a:gd name="connsiteX3" fmla="*/ 194 w 1377"/>
                <a:gd name="connsiteY3" fmla="*/ 1057 h 1247"/>
                <a:gd name="connsiteX4" fmla="*/ 194 w 1377"/>
                <a:gd name="connsiteY4" fmla="*/ 1057 h 1247"/>
                <a:gd name="connsiteX5" fmla="*/ 3 w 1377"/>
                <a:gd name="connsiteY5" fmla="*/ 676 h 1247"/>
                <a:gd name="connsiteX6" fmla="*/ 1242 w 1377"/>
                <a:gd name="connsiteY6" fmla="*/ 1057 h 1247"/>
                <a:gd name="connsiteX7" fmla="*/ 1146 w 1377"/>
                <a:gd name="connsiteY7" fmla="*/ 1247 h 1247"/>
                <a:gd name="connsiteX8" fmla="*/ 1146 w 1377"/>
                <a:gd name="connsiteY8" fmla="*/ 1247 h 1247"/>
                <a:gd name="connsiteX9" fmla="*/ 1146 w 1377"/>
                <a:gd name="connsiteY9" fmla="*/ 1247 h 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" h="1247">
                  <a:moveTo>
                    <a:pt x="1146" y="1247"/>
                  </a:moveTo>
                  <a:cubicBezTo>
                    <a:pt x="1146" y="1152"/>
                    <a:pt x="1242" y="961"/>
                    <a:pt x="1146" y="866"/>
                  </a:cubicBezTo>
                  <a:cubicBezTo>
                    <a:pt x="861" y="199"/>
                    <a:pt x="98" y="485"/>
                    <a:pt x="194" y="1057"/>
                  </a:cubicBezTo>
                  <a:cubicBezTo>
                    <a:pt x="194" y="1057"/>
                    <a:pt x="194" y="1057"/>
                    <a:pt x="194" y="1057"/>
                  </a:cubicBezTo>
                  <a:lnTo>
                    <a:pt x="194" y="1057"/>
                  </a:lnTo>
                  <a:cubicBezTo>
                    <a:pt x="98" y="866"/>
                    <a:pt x="3" y="866"/>
                    <a:pt x="3" y="676"/>
                  </a:cubicBezTo>
                  <a:cubicBezTo>
                    <a:pt x="-92" y="-563"/>
                    <a:pt x="1908" y="104"/>
                    <a:pt x="1242" y="1057"/>
                  </a:cubicBezTo>
                  <a:lnTo>
                    <a:pt x="1146" y="1247"/>
                  </a:lnTo>
                  <a:lnTo>
                    <a:pt x="1146" y="1247"/>
                  </a:lnTo>
                  <a:lnTo>
                    <a:pt x="1146" y="124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5" name="任意多边形: 形状 2474"/>
            <p:cNvSpPr/>
            <p:nvPr/>
          </p:nvSpPr>
          <p:spPr>
            <a:xfrm>
              <a:off x="4551988" y="4161313"/>
              <a:ext cx="1289" cy="1299"/>
            </a:xfrm>
            <a:custGeom>
              <a:avLst/>
              <a:gdLst>
                <a:gd name="connsiteX0" fmla="*/ 485 w 1289"/>
                <a:gd name="connsiteY0" fmla="*/ 0 h 1299"/>
                <a:gd name="connsiteX1" fmla="*/ 295 w 1289"/>
                <a:gd name="connsiteY1" fmla="*/ 286 h 1299"/>
                <a:gd name="connsiteX2" fmla="*/ 1247 w 1289"/>
                <a:gd name="connsiteY2" fmla="*/ 571 h 1299"/>
                <a:gd name="connsiteX3" fmla="*/ 1247 w 1289"/>
                <a:gd name="connsiteY3" fmla="*/ 571 h 1299"/>
                <a:gd name="connsiteX4" fmla="*/ 1247 w 1289"/>
                <a:gd name="connsiteY4" fmla="*/ 571 h 1299"/>
                <a:gd name="connsiteX5" fmla="*/ 1247 w 1289"/>
                <a:gd name="connsiteY5" fmla="*/ 952 h 1299"/>
                <a:gd name="connsiteX6" fmla="*/ 390 w 1289"/>
                <a:gd name="connsiteY6" fmla="*/ 0 h 1299"/>
                <a:gd name="connsiteX7" fmla="*/ 485 w 1289"/>
                <a:gd name="connsiteY7" fmla="*/ 0 h 1299"/>
                <a:gd name="connsiteX8" fmla="*/ 485 w 1289"/>
                <a:gd name="connsiteY8" fmla="*/ 0 h 1299"/>
                <a:gd name="connsiteX9" fmla="*/ 485 w 1289"/>
                <a:gd name="connsiteY9" fmla="*/ 0 h 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9" h="1299">
                  <a:moveTo>
                    <a:pt x="485" y="0"/>
                  </a:moveTo>
                  <a:cubicBezTo>
                    <a:pt x="390" y="95"/>
                    <a:pt x="295" y="191"/>
                    <a:pt x="295" y="286"/>
                  </a:cubicBezTo>
                  <a:cubicBezTo>
                    <a:pt x="199" y="952"/>
                    <a:pt x="961" y="1238"/>
                    <a:pt x="1247" y="571"/>
                  </a:cubicBezTo>
                  <a:cubicBezTo>
                    <a:pt x="1247" y="571"/>
                    <a:pt x="1247" y="571"/>
                    <a:pt x="1247" y="571"/>
                  </a:cubicBezTo>
                  <a:lnTo>
                    <a:pt x="1247" y="571"/>
                  </a:lnTo>
                  <a:cubicBezTo>
                    <a:pt x="1247" y="762"/>
                    <a:pt x="1342" y="762"/>
                    <a:pt x="1247" y="952"/>
                  </a:cubicBezTo>
                  <a:cubicBezTo>
                    <a:pt x="676" y="2000"/>
                    <a:pt x="-658" y="381"/>
                    <a:pt x="390" y="0"/>
                  </a:cubicBezTo>
                  <a:lnTo>
                    <a:pt x="485" y="0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6" name="任意多边形: 形状 2475"/>
            <p:cNvSpPr/>
            <p:nvPr/>
          </p:nvSpPr>
          <p:spPr>
            <a:xfrm>
              <a:off x="4552697" y="4162075"/>
              <a:ext cx="1342" cy="1273"/>
            </a:xfrm>
            <a:custGeom>
              <a:avLst/>
              <a:gdLst>
                <a:gd name="connsiteX0" fmla="*/ 538 w 1342"/>
                <a:gd name="connsiteY0" fmla="*/ 0 h 1273"/>
                <a:gd name="connsiteX1" fmla="*/ 348 w 1342"/>
                <a:gd name="connsiteY1" fmla="*/ 286 h 1273"/>
                <a:gd name="connsiteX2" fmla="*/ 1300 w 1342"/>
                <a:gd name="connsiteY2" fmla="*/ 476 h 1273"/>
                <a:gd name="connsiteX3" fmla="*/ 1300 w 1342"/>
                <a:gd name="connsiteY3" fmla="*/ 476 h 1273"/>
                <a:gd name="connsiteX4" fmla="*/ 1300 w 1342"/>
                <a:gd name="connsiteY4" fmla="*/ 476 h 1273"/>
                <a:gd name="connsiteX5" fmla="*/ 1300 w 1342"/>
                <a:gd name="connsiteY5" fmla="*/ 857 h 1273"/>
                <a:gd name="connsiteX6" fmla="*/ 348 w 1342"/>
                <a:gd name="connsiteY6" fmla="*/ 0 h 1273"/>
                <a:gd name="connsiteX7" fmla="*/ 538 w 1342"/>
                <a:gd name="connsiteY7" fmla="*/ 0 h 1273"/>
                <a:gd name="connsiteX8" fmla="*/ 538 w 1342"/>
                <a:gd name="connsiteY8" fmla="*/ 0 h 1273"/>
                <a:gd name="connsiteX9" fmla="*/ 538 w 1342"/>
                <a:gd name="connsiteY9" fmla="*/ 0 h 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2" h="1273">
                  <a:moveTo>
                    <a:pt x="538" y="0"/>
                  </a:moveTo>
                  <a:cubicBezTo>
                    <a:pt x="443" y="95"/>
                    <a:pt x="348" y="190"/>
                    <a:pt x="348" y="286"/>
                  </a:cubicBezTo>
                  <a:cubicBezTo>
                    <a:pt x="348" y="952"/>
                    <a:pt x="1109" y="1143"/>
                    <a:pt x="1300" y="476"/>
                  </a:cubicBezTo>
                  <a:cubicBezTo>
                    <a:pt x="1300" y="476"/>
                    <a:pt x="1300" y="476"/>
                    <a:pt x="1300" y="476"/>
                  </a:cubicBezTo>
                  <a:lnTo>
                    <a:pt x="1300" y="476"/>
                  </a:lnTo>
                  <a:cubicBezTo>
                    <a:pt x="1300" y="667"/>
                    <a:pt x="1395" y="667"/>
                    <a:pt x="1300" y="857"/>
                  </a:cubicBezTo>
                  <a:cubicBezTo>
                    <a:pt x="919" y="2000"/>
                    <a:pt x="-700" y="476"/>
                    <a:pt x="348" y="0"/>
                  </a:cubicBezTo>
                  <a:lnTo>
                    <a:pt x="538" y="0"/>
                  </a:lnTo>
                  <a:lnTo>
                    <a:pt x="538" y="0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7" name="任意多边形: 形状 2476"/>
            <p:cNvSpPr/>
            <p:nvPr/>
          </p:nvSpPr>
          <p:spPr>
            <a:xfrm>
              <a:off x="4550054" y="4162424"/>
              <a:ext cx="1181" cy="1391"/>
            </a:xfrm>
            <a:custGeom>
              <a:avLst/>
              <a:gdLst>
                <a:gd name="connsiteX0" fmla="*/ 1181 w 1181"/>
                <a:gd name="connsiteY0" fmla="*/ 222 h 1391"/>
                <a:gd name="connsiteX1" fmla="*/ 800 w 1181"/>
                <a:gd name="connsiteY1" fmla="*/ 222 h 1391"/>
                <a:gd name="connsiteX2" fmla="*/ 1086 w 1181"/>
                <a:gd name="connsiteY2" fmla="*/ 1175 h 1391"/>
                <a:gd name="connsiteX3" fmla="*/ 1086 w 1181"/>
                <a:gd name="connsiteY3" fmla="*/ 1175 h 1391"/>
                <a:gd name="connsiteX4" fmla="*/ 1086 w 1181"/>
                <a:gd name="connsiteY4" fmla="*/ 1175 h 1391"/>
                <a:gd name="connsiteX5" fmla="*/ 705 w 1181"/>
                <a:gd name="connsiteY5" fmla="*/ 1365 h 1391"/>
                <a:gd name="connsiteX6" fmla="*/ 895 w 1181"/>
                <a:gd name="connsiteY6" fmla="*/ 127 h 1391"/>
                <a:gd name="connsiteX7" fmla="*/ 1181 w 1181"/>
                <a:gd name="connsiteY7" fmla="*/ 222 h 1391"/>
                <a:gd name="connsiteX8" fmla="*/ 1181 w 1181"/>
                <a:gd name="connsiteY8" fmla="*/ 222 h 1391"/>
                <a:gd name="connsiteX9" fmla="*/ 1181 w 1181"/>
                <a:gd name="connsiteY9" fmla="*/ 222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1" h="1391">
                  <a:moveTo>
                    <a:pt x="1181" y="222"/>
                  </a:moveTo>
                  <a:cubicBezTo>
                    <a:pt x="1086" y="222"/>
                    <a:pt x="895" y="222"/>
                    <a:pt x="800" y="222"/>
                  </a:cubicBezTo>
                  <a:cubicBezTo>
                    <a:pt x="229" y="603"/>
                    <a:pt x="514" y="1365"/>
                    <a:pt x="1086" y="1175"/>
                  </a:cubicBezTo>
                  <a:cubicBezTo>
                    <a:pt x="1086" y="1175"/>
                    <a:pt x="1086" y="1175"/>
                    <a:pt x="1086" y="1175"/>
                  </a:cubicBezTo>
                  <a:lnTo>
                    <a:pt x="1086" y="1175"/>
                  </a:lnTo>
                  <a:cubicBezTo>
                    <a:pt x="991" y="1270"/>
                    <a:pt x="991" y="1365"/>
                    <a:pt x="705" y="1365"/>
                  </a:cubicBezTo>
                  <a:cubicBezTo>
                    <a:pt x="-438" y="1651"/>
                    <a:pt x="-57" y="-540"/>
                    <a:pt x="895" y="127"/>
                  </a:cubicBezTo>
                  <a:lnTo>
                    <a:pt x="1181" y="222"/>
                  </a:lnTo>
                  <a:lnTo>
                    <a:pt x="1181" y="222"/>
                  </a:lnTo>
                  <a:lnTo>
                    <a:pt x="1181" y="22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8" name="任意多边形: 形状 2477"/>
            <p:cNvSpPr/>
            <p:nvPr/>
          </p:nvSpPr>
          <p:spPr>
            <a:xfrm>
              <a:off x="4549981" y="4163694"/>
              <a:ext cx="1063" cy="1378"/>
            </a:xfrm>
            <a:custGeom>
              <a:avLst/>
              <a:gdLst>
                <a:gd name="connsiteX0" fmla="*/ 1063 w 1063"/>
                <a:gd name="connsiteY0" fmla="*/ 96 h 1378"/>
                <a:gd name="connsiteX1" fmla="*/ 682 w 1063"/>
                <a:gd name="connsiteY1" fmla="*/ 191 h 1378"/>
                <a:gd name="connsiteX2" fmla="*/ 1063 w 1063"/>
                <a:gd name="connsiteY2" fmla="*/ 1048 h 1378"/>
                <a:gd name="connsiteX3" fmla="*/ 1063 w 1063"/>
                <a:gd name="connsiteY3" fmla="*/ 1048 h 1378"/>
                <a:gd name="connsiteX4" fmla="*/ 1063 w 1063"/>
                <a:gd name="connsiteY4" fmla="*/ 1048 h 1378"/>
                <a:gd name="connsiteX5" fmla="*/ 777 w 1063"/>
                <a:gd name="connsiteY5" fmla="*/ 1334 h 1378"/>
                <a:gd name="connsiteX6" fmla="*/ 873 w 1063"/>
                <a:gd name="connsiteY6" fmla="*/ 96 h 1378"/>
                <a:gd name="connsiteX7" fmla="*/ 1063 w 1063"/>
                <a:gd name="connsiteY7" fmla="*/ 96 h 1378"/>
                <a:gd name="connsiteX8" fmla="*/ 1063 w 1063"/>
                <a:gd name="connsiteY8" fmla="*/ 96 h 1378"/>
                <a:gd name="connsiteX9" fmla="*/ 1063 w 1063"/>
                <a:gd name="connsiteY9" fmla="*/ 96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3" h="1378">
                  <a:moveTo>
                    <a:pt x="1063" y="96"/>
                  </a:moveTo>
                  <a:cubicBezTo>
                    <a:pt x="968" y="96"/>
                    <a:pt x="777" y="96"/>
                    <a:pt x="682" y="191"/>
                  </a:cubicBezTo>
                  <a:cubicBezTo>
                    <a:pt x="111" y="667"/>
                    <a:pt x="492" y="1334"/>
                    <a:pt x="1063" y="1048"/>
                  </a:cubicBezTo>
                  <a:cubicBezTo>
                    <a:pt x="1063" y="1048"/>
                    <a:pt x="1063" y="1048"/>
                    <a:pt x="1063" y="1048"/>
                  </a:cubicBezTo>
                  <a:lnTo>
                    <a:pt x="1063" y="1048"/>
                  </a:lnTo>
                  <a:cubicBezTo>
                    <a:pt x="968" y="1143"/>
                    <a:pt x="968" y="1239"/>
                    <a:pt x="777" y="1334"/>
                  </a:cubicBezTo>
                  <a:cubicBezTo>
                    <a:pt x="-366" y="1715"/>
                    <a:pt x="-175" y="-476"/>
                    <a:pt x="873" y="96"/>
                  </a:cubicBezTo>
                  <a:lnTo>
                    <a:pt x="1063" y="96"/>
                  </a:lnTo>
                  <a:lnTo>
                    <a:pt x="1063" y="96"/>
                  </a:lnTo>
                  <a:lnTo>
                    <a:pt x="1063" y="9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79" name="任意多边形: 形状 2478"/>
            <p:cNvSpPr/>
            <p:nvPr/>
          </p:nvSpPr>
          <p:spPr>
            <a:xfrm>
              <a:off x="4541329" y="4166456"/>
              <a:ext cx="1408" cy="1267"/>
            </a:xfrm>
            <a:custGeom>
              <a:avLst/>
              <a:gdLst>
                <a:gd name="connsiteX0" fmla="*/ 0 w 1408"/>
                <a:gd name="connsiteY0" fmla="*/ 667 h 1267"/>
                <a:gd name="connsiteX1" fmla="*/ 286 w 1408"/>
                <a:gd name="connsiteY1" fmla="*/ 857 h 1267"/>
                <a:gd name="connsiteX2" fmla="*/ 762 w 1408"/>
                <a:gd name="connsiteY2" fmla="*/ 0 h 1267"/>
                <a:gd name="connsiteX3" fmla="*/ 762 w 1408"/>
                <a:gd name="connsiteY3" fmla="*/ 0 h 1267"/>
                <a:gd name="connsiteX4" fmla="*/ 762 w 1408"/>
                <a:gd name="connsiteY4" fmla="*/ 0 h 1267"/>
                <a:gd name="connsiteX5" fmla="*/ 1143 w 1408"/>
                <a:gd name="connsiteY5" fmla="*/ 95 h 1267"/>
                <a:gd name="connsiteX6" fmla="*/ 0 w 1408"/>
                <a:gd name="connsiteY6" fmla="*/ 762 h 1267"/>
                <a:gd name="connsiteX7" fmla="*/ 0 w 1408"/>
                <a:gd name="connsiteY7" fmla="*/ 667 h 1267"/>
                <a:gd name="connsiteX8" fmla="*/ 0 w 1408"/>
                <a:gd name="connsiteY8" fmla="*/ 667 h 1267"/>
                <a:gd name="connsiteX9" fmla="*/ 0 w 1408"/>
                <a:gd name="connsiteY9" fmla="*/ 667 h 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67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3" y="1048"/>
                    <a:pt x="1334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0"/>
                    <a:pt x="953" y="0"/>
                    <a:pt x="1143" y="95"/>
                  </a:cubicBezTo>
                  <a:cubicBezTo>
                    <a:pt x="2096" y="857"/>
                    <a:pt x="190" y="1905"/>
                    <a:pt x="0" y="762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0" name="任意多边形: 形状 2479"/>
            <p:cNvSpPr/>
            <p:nvPr/>
          </p:nvSpPr>
          <p:spPr>
            <a:xfrm>
              <a:off x="4542282" y="4165790"/>
              <a:ext cx="1370" cy="1305"/>
            </a:xfrm>
            <a:custGeom>
              <a:avLst/>
              <a:gdLst>
                <a:gd name="connsiteX0" fmla="*/ 0 w 1370"/>
                <a:gd name="connsiteY0" fmla="*/ 667 h 1305"/>
                <a:gd name="connsiteX1" fmla="*/ 286 w 1370"/>
                <a:gd name="connsiteY1" fmla="*/ 857 h 1305"/>
                <a:gd name="connsiteX2" fmla="*/ 667 w 1370"/>
                <a:gd name="connsiteY2" fmla="*/ 0 h 1305"/>
                <a:gd name="connsiteX3" fmla="*/ 667 w 1370"/>
                <a:gd name="connsiteY3" fmla="*/ 0 h 1305"/>
                <a:gd name="connsiteX4" fmla="*/ 667 w 1370"/>
                <a:gd name="connsiteY4" fmla="*/ 0 h 1305"/>
                <a:gd name="connsiteX5" fmla="*/ 1048 w 1370"/>
                <a:gd name="connsiteY5" fmla="*/ 95 h 1305"/>
                <a:gd name="connsiteX6" fmla="*/ 0 w 1370"/>
                <a:gd name="connsiteY6" fmla="*/ 857 h 1305"/>
                <a:gd name="connsiteX7" fmla="*/ 0 w 1370"/>
                <a:gd name="connsiteY7" fmla="*/ 667 h 1305"/>
                <a:gd name="connsiteX8" fmla="*/ 0 w 1370"/>
                <a:gd name="connsiteY8" fmla="*/ 667 h 1305"/>
                <a:gd name="connsiteX9" fmla="*/ 0 w 1370"/>
                <a:gd name="connsiteY9" fmla="*/ 667 h 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0" h="1305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3" y="952"/>
                    <a:pt x="1238" y="190"/>
                    <a:pt x="667" y="0"/>
                  </a:cubicBezTo>
                  <a:cubicBezTo>
                    <a:pt x="667" y="0"/>
                    <a:pt x="667" y="0"/>
                    <a:pt x="667" y="0"/>
                  </a:cubicBezTo>
                  <a:lnTo>
                    <a:pt x="667" y="0"/>
                  </a:lnTo>
                  <a:cubicBezTo>
                    <a:pt x="857" y="0"/>
                    <a:pt x="857" y="0"/>
                    <a:pt x="1048" y="95"/>
                  </a:cubicBezTo>
                  <a:cubicBezTo>
                    <a:pt x="2096" y="667"/>
                    <a:pt x="286" y="2000"/>
                    <a:pt x="0" y="857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1" name="任意多边形: 形状 2480"/>
            <p:cNvSpPr/>
            <p:nvPr/>
          </p:nvSpPr>
          <p:spPr>
            <a:xfrm>
              <a:off x="4546468" y="4165283"/>
              <a:ext cx="1364" cy="1173"/>
            </a:xfrm>
            <a:custGeom>
              <a:avLst/>
              <a:gdLst>
                <a:gd name="connsiteX0" fmla="*/ 1338 w 1364"/>
                <a:gd name="connsiteY0" fmla="*/ 888 h 1173"/>
                <a:gd name="connsiteX1" fmla="*/ 1147 w 1364"/>
                <a:gd name="connsiteY1" fmla="*/ 602 h 1173"/>
                <a:gd name="connsiteX2" fmla="*/ 385 w 1364"/>
                <a:gd name="connsiteY2" fmla="*/ 1173 h 1173"/>
                <a:gd name="connsiteX3" fmla="*/ 385 w 1364"/>
                <a:gd name="connsiteY3" fmla="*/ 1173 h 1173"/>
                <a:gd name="connsiteX4" fmla="*/ 385 w 1364"/>
                <a:gd name="connsiteY4" fmla="*/ 1173 h 1173"/>
                <a:gd name="connsiteX5" fmla="*/ 99 w 1364"/>
                <a:gd name="connsiteY5" fmla="*/ 888 h 1173"/>
                <a:gd name="connsiteX6" fmla="*/ 1338 w 1364"/>
                <a:gd name="connsiteY6" fmla="*/ 697 h 1173"/>
                <a:gd name="connsiteX7" fmla="*/ 1338 w 1364"/>
                <a:gd name="connsiteY7" fmla="*/ 888 h 1173"/>
                <a:gd name="connsiteX8" fmla="*/ 1338 w 1364"/>
                <a:gd name="connsiteY8" fmla="*/ 888 h 1173"/>
                <a:gd name="connsiteX9" fmla="*/ 1338 w 1364"/>
                <a:gd name="connsiteY9" fmla="*/ 888 h 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173">
                  <a:moveTo>
                    <a:pt x="1338" y="888"/>
                  </a:moveTo>
                  <a:cubicBezTo>
                    <a:pt x="1338" y="792"/>
                    <a:pt x="1242" y="602"/>
                    <a:pt x="1147" y="602"/>
                  </a:cubicBezTo>
                  <a:cubicBezTo>
                    <a:pt x="576" y="126"/>
                    <a:pt x="4" y="697"/>
                    <a:pt x="385" y="1173"/>
                  </a:cubicBezTo>
                  <a:cubicBezTo>
                    <a:pt x="385" y="1173"/>
                    <a:pt x="385" y="1173"/>
                    <a:pt x="385" y="1173"/>
                  </a:cubicBezTo>
                  <a:lnTo>
                    <a:pt x="385" y="1173"/>
                  </a:lnTo>
                  <a:cubicBezTo>
                    <a:pt x="290" y="1078"/>
                    <a:pt x="195" y="1078"/>
                    <a:pt x="99" y="888"/>
                  </a:cubicBezTo>
                  <a:cubicBezTo>
                    <a:pt x="-472" y="-160"/>
                    <a:pt x="1623" y="-351"/>
                    <a:pt x="1338" y="697"/>
                  </a:cubicBezTo>
                  <a:lnTo>
                    <a:pt x="1338" y="888"/>
                  </a:lnTo>
                  <a:lnTo>
                    <a:pt x="1338" y="888"/>
                  </a:lnTo>
                  <a:lnTo>
                    <a:pt x="1338" y="88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2" name="任意多边形: 形状 2481"/>
            <p:cNvSpPr/>
            <p:nvPr/>
          </p:nvSpPr>
          <p:spPr>
            <a:xfrm>
              <a:off x="4545358" y="4165598"/>
              <a:ext cx="1411" cy="1144"/>
            </a:xfrm>
            <a:custGeom>
              <a:avLst/>
              <a:gdLst>
                <a:gd name="connsiteX0" fmla="*/ 1400 w 1411"/>
                <a:gd name="connsiteY0" fmla="*/ 763 h 1144"/>
                <a:gd name="connsiteX1" fmla="*/ 1209 w 1411"/>
                <a:gd name="connsiteY1" fmla="*/ 478 h 1144"/>
                <a:gd name="connsiteX2" fmla="*/ 543 w 1411"/>
                <a:gd name="connsiteY2" fmla="*/ 1144 h 1144"/>
                <a:gd name="connsiteX3" fmla="*/ 543 w 1411"/>
                <a:gd name="connsiteY3" fmla="*/ 1144 h 1144"/>
                <a:gd name="connsiteX4" fmla="*/ 543 w 1411"/>
                <a:gd name="connsiteY4" fmla="*/ 1144 h 1144"/>
                <a:gd name="connsiteX5" fmla="*/ 162 w 1411"/>
                <a:gd name="connsiteY5" fmla="*/ 954 h 1144"/>
                <a:gd name="connsiteX6" fmla="*/ 1400 w 1411"/>
                <a:gd name="connsiteY6" fmla="*/ 668 h 1144"/>
                <a:gd name="connsiteX7" fmla="*/ 1400 w 1411"/>
                <a:gd name="connsiteY7" fmla="*/ 763 h 1144"/>
                <a:gd name="connsiteX8" fmla="*/ 1400 w 1411"/>
                <a:gd name="connsiteY8" fmla="*/ 763 h 1144"/>
                <a:gd name="connsiteX9" fmla="*/ 1400 w 1411"/>
                <a:gd name="connsiteY9" fmla="*/ 76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1" h="1144">
                  <a:moveTo>
                    <a:pt x="1400" y="763"/>
                  </a:moveTo>
                  <a:cubicBezTo>
                    <a:pt x="1400" y="668"/>
                    <a:pt x="1305" y="573"/>
                    <a:pt x="1209" y="478"/>
                  </a:cubicBezTo>
                  <a:cubicBezTo>
                    <a:pt x="638" y="97"/>
                    <a:pt x="66" y="668"/>
                    <a:pt x="543" y="1144"/>
                  </a:cubicBezTo>
                  <a:cubicBezTo>
                    <a:pt x="543" y="1144"/>
                    <a:pt x="543" y="1144"/>
                    <a:pt x="543" y="1144"/>
                  </a:cubicBezTo>
                  <a:lnTo>
                    <a:pt x="543" y="1144"/>
                  </a:lnTo>
                  <a:cubicBezTo>
                    <a:pt x="352" y="1049"/>
                    <a:pt x="352" y="1144"/>
                    <a:pt x="162" y="954"/>
                  </a:cubicBezTo>
                  <a:cubicBezTo>
                    <a:pt x="-600" y="1"/>
                    <a:pt x="1590" y="-475"/>
                    <a:pt x="1400" y="668"/>
                  </a:cubicBezTo>
                  <a:lnTo>
                    <a:pt x="1400" y="763"/>
                  </a:lnTo>
                  <a:lnTo>
                    <a:pt x="1400" y="763"/>
                  </a:lnTo>
                  <a:lnTo>
                    <a:pt x="1400" y="76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3" name="任意多边形: 形状 2482"/>
            <p:cNvSpPr/>
            <p:nvPr/>
          </p:nvSpPr>
          <p:spPr>
            <a:xfrm>
              <a:off x="4560474" y="4150095"/>
              <a:ext cx="1378" cy="1120"/>
            </a:xfrm>
            <a:custGeom>
              <a:avLst/>
              <a:gdLst>
                <a:gd name="connsiteX0" fmla="*/ 1334 w 1378"/>
                <a:gd name="connsiteY0" fmla="*/ 835 h 1120"/>
                <a:gd name="connsiteX1" fmla="*/ 1239 w 1378"/>
                <a:gd name="connsiteY1" fmla="*/ 549 h 1120"/>
                <a:gd name="connsiteX2" fmla="*/ 381 w 1378"/>
                <a:gd name="connsiteY2" fmla="*/ 1121 h 1120"/>
                <a:gd name="connsiteX3" fmla="*/ 381 w 1378"/>
                <a:gd name="connsiteY3" fmla="*/ 1121 h 1120"/>
                <a:gd name="connsiteX4" fmla="*/ 381 w 1378"/>
                <a:gd name="connsiteY4" fmla="*/ 1121 h 1120"/>
                <a:gd name="connsiteX5" fmla="*/ 96 w 1378"/>
                <a:gd name="connsiteY5" fmla="*/ 835 h 1120"/>
                <a:gd name="connsiteX6" fmla="*/ 1334 w 1378"/>
                <a:gd name="connsiteY6" fmla="*/ 740 h 1120"/>
                <a:gd name="connsiteX7" fmla="*/ 1334 w 1378"/>
                <a:gd name="connsiteY7" fmla="*/ 835 h 1120"/>
                <a:gd name="connsiteX8" fmla="*/ 1334 w 1378"/>
                <a:gd name="connsiteY8" fmla="*/ 835 h 1120"/>
                <a:gd name="connsiteX9" fmla="*/ 1334 w 1378"/>
                <a:gd name="connsiteY9" fmla="*/ 835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8" h="1120">
                  <a:moveTo>
                    <a:pt x="1334" y="835"/>
                  </a:moveTo>
                  <a:cubicBezTo>
                    <a:pt x="1334" y="740"/>
                    <a:pt x="1334" y="549"/>
                    <a:pt x="1239" y="549"/>
                  </a:cubicBezTo>
                  <a:cubicBezTo>
                    <a:pt x="763" y="73"/>
                    <a:pt x="96" y="549"/>
                    <a:pt x="381" y="1121"/>
                  </a:cubicBezTo>
                  <a:cubicBezTo>
                    <a:pt x="381" y="1121"/>
                    <a:pt x="381" y="1121"/>
                    <a:pt x="381" y="1121"/>
                  </a:cubicBezTo>
                  <a:lnTo>
                    <a:pt x="381" y="1121"/>
                  </a:lnTo>
                  <a:cubicBezTo>
                    <a:pt x="286" y="1026"/>
                    <a:pt x="191" y="1026"/>
                    <a:pt x="96" y="835"/>
                  </a:cubicBezTo>
                  <a:cubicBezTo>
                    <a:pt x="-476" y="-213"/>
                    <a:pt x="1715" y="-308"/>
                    <a:pt x="1334" y="740"/>
                  </a:cubicBezTo>
                  <a:lnTo>
                    <a:pt x="1334" y="835"/>
                  </a:lnTo>
                  <a:lnTo>
                    <a:pt x="1334" y="835"/>
                  </a:lnTo>
                  <a:lnTo>
                    <a:pt x="1334" y="83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4" name="任意多边形: 形状 2483"/>
            <p:cNvSpPr/>
            <p:nvPr/>
          </p:nvSpPr>
          <p:spPr>
            <a:xfrm>
              <a:off x="4559395" y="4150178"/>
              <a:ext cx="1391" cy="1133"/>
            </a:xfrm>
            <a:custGeom>
              <a:avLst/>
              <a:gdLst>
                <a:gd name="connsiteX0" fmla="*/ 1365 w 1391"/>
                <a:gd name="connsiteY0" fmla="*/ 848 h 1133"/>
                <a:gd name="connsiteX1" fmla="*/ 1175 w 1391"/>
                <a:gd name="connsiteY1" fmla="*/ 562 h 1133"/>
                <a:gd name="connsiteX2" fmla="*/ 413 w 1391"/>
                <a:gd name="connsiteY2" fmla="*/ 1134 h 1133"/>
                <a:gd name="connsiteX3" fmla="*/ 413 w 1391"/>
                <a:gd name="connsiteY3" fmla="*/ 1134 h 1133"/>
                <a:gd name="connsiteX4" fmla="*/ 413 w 1391"/>
                <a:gd name="connsiteY4" fmla="*/ 1134 h 1133"/>
                <a:gd name="connsiteX5" fmla="*/ 127 w 1391"/>
                <a:gd name="connsiteY5" fmla="*/ 943 h 1133"/>
                <a:gd name="connsiteX6" fmla="*/ 1365 w 1391"/>
                <a:gd name="connsiteY6" fmla="*/ 657 h 1133"/>
                <a:gd name="connsiteX7" fmla="*/ 1365 w 1391"/>
                <a:gd name="connsiteY7" fmla="*/ 848 h 1133"/>
                <a:gd name="connsiteX8" fmla="*/ 1365 w 1391"/>
                <a:gd name="connsiteY8" fmla="*/ 848 h 1133"/>
                <a:gd name="connsiteX9" fmla="*/ 1365 w 1391"/>
                <a:gd name="connsiteY9" fmla="*/ 848 h 1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133">
                  <a:moveTo>
                    <a:pt x="1365" y="848"/>
                  </a:moveTo>
                  <a:cubicBezTo>
                    <a:pt x="1365" y="753"/>
                    <a:pt x="1270" y="657"/>
                    <a:pt x="1175" y="562"/>
                  </a:cubicBezTo>
                  <a:cubicBezTo>
                    <a:pt x="603" y="86"/>
                    <a:pt x="32" y="657"/>
                    <a:pt x="413" y="1134"/>
                  </a:cubicBezTo>
                  <a:cubicBezTo>
                    <a:pt x="413" y="1134"/>
                    <a:pt x="413" y="1134"/>
                    <a:pt x="413" y="1134"/>
                  </a:cubicBezTo>
                  <a:lnTo>
                    <a:pt x="413" y="1134"/>
                  </a:lnTo>
                  <a:cubicBezTo>
                    <a:pt x="222" y="1038"/>
                    <a:pt x="222" y="1038"/>
                    <a:pt x="127" y="943"/>
                  </a:cubicBezTo>
                  <a:cubicBezTo>
                    <a:pt x="-540" y="-105"/>
                    <a:pt x="1651" y="-390"/>
                    <a:pt x="1365" y="657"/>
                  </a:cubicBezTo>
                  <a:lnTo>
                    <a:pt x="1365" y="848"/>
                  </a:lnTo>
                  <a:lnTo>
                    <a:pt x="1365" y="848"/>
                  </a:lnTo>
                  <a:lnTo>
                    <a:pt x="1365" y="84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5" name="任意多边形: 形状 2484"/>
            <p:cNvSpPr/>
            <p:nvPr/>
          </p:nvSpPr>
          <p:spPr>
            <a:xfrm>
              <a:off x="4560376" y="4152264"/>
              <a:ext cx="1408" cy="1205"/>
            </a:xfrm>
            <a:custGeom>
              <a:avLst/>
              <a:gdLst>
                <a:gd name="connsiteX0" fmla="*/ 3 w 1408"/>
                <a:gd name="connsiteY0" fmla="*/ 381 h 1205"/>
                <a:gd name="connsiteX1" fmla="*/ 194 w 1408"/>
                <a:gd name="connsiteY1" fmla="*/ 667 h 1205"/>
                <a:gd name="connsiteX2" fmla="*/ 860 w 1408"/>
                <a:gd name="connsiteY2" fmla="*/ 0 h 1205"/>
                <a:gd name="connsiteX3" fmla="*/ 860 w 1408"/>
                <a:gd name="connsiteY3" fmla="*/ 0 h 1205"/>
                <a:gd name="connsiteX4" fmla="*/ 860 w 1408"/>
                <a:gd name="connsiteY4" fmla="*/ 0 h 1205"/>
                <a:gd name="connsiteX5" fmla="*/ 1241 w 1408"/>
                <a:gd name="connsiteY5" fmla="*/ 190 h 1205"/>
                <a:gd name="connsiteX6" fmla="*/ 3 w 1408"/>
                <a:gd name="connsiteY6" fmla="*/ 571 h 1205"/>
                <a:gd name="connsiteX7" fmla="*/ 3 w 1408"/>
                <a:gd name="connsiteY7" fmla="*/ 381 h 1205"/>
                <a:gd name="connsiteX8" fmla="*/ 3 w 1408"/>
                <a:gd name="connsiteY8" fmla="*/ 381 h 1205"/>
                <a:gd name="connsiteX9" fmla="*/ 3 w 1408"/>
                <a:gd name="connsiteY9" fmla="*/ 381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05">
                  <a:moveTo>
                    <a:pt x="3" y="381"/>
                  </a:moveTo>
                  <a:cubicBezTo>
                    <a:pt x="99" y="476"/>
                    <a:pt x="99" y="571"/>
                    <a:pt x="194" y="667"/>
                  </a:cubicBezTo>
                  <a:cubicBezTo>
                    <a:pt x="765" y="1048"/>
                    <a:pt x="1337" y="476"/>
                    <a:pt x="860" y="0"/>
                  </a:cubicBezTo>
                  <a:cubicBezTo>
                    <a:pt x="860" y="0"/>
                    <a:pt x="860" y="0"/>
                    <a:pt x="860" y="0"/>
                  </a:cubicBezTo>
                  <a:lnTo>
                    <a:pt x="860" y="0"/>
                  </a:lnTo>
                  <a:cubicBezTo>
                    <a:pt x="1051" y="95"/>
                    <a:pt x="1051" y="0"/>
                    <a:pt x="1241" y="190"/>
                  </a:cubicBezTo>
                  <a:cubicBezTo>
                    <a:pt x="2003" y="1143"/>
                    <a:pt x="-92" y="1714"/>
                    <a:pt x="3" y="571"/>
                  </a:cubicBezTo>
                  <a:lnTo>
                    <a:pt x="3" y="381"/>
                  </a:lnTo>
                  <a:lnTo>
                    <a:pt x="3" y="381"/>
                  </a:lnTo>
                  <a:lnTo>
                    <a:pt x="3" y="3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6" name="任意多边形: 形状 2485"/>
            <p:cNvSpPr/>
            <p:nvPr/>
          </p:nvSpPr>
          <p:spPr>
            <a:xfrm>
              <a:off x="4561427" y="4151788"/>
              <a:ext cx="1356" cy="1244"/>
            </a:xfrm>
            <a:custGeom>
              <a:avLst/>
              <a:gdLst>
                <a:gd name="connsiteX0" fmla="*/ 0 w 1356"/>
                <a:gd name="connsiteY0" fmla="*/ 476 h 1244"/>
                <a:gd name="connsiteX1" fmla="*/ 190 w 1356"/>
                <a:gd name="connsiteY1" fmla="*/ 762 h 1244"/>
                <a:gd name="connsiteX2" fmla="*/ 762 w 1356"/>
                <a:gd name="connsiteY2" fmla="*/ 0 h 1244"/>
                <a:gd name="connsiteX3" fmla="*/ 762 w 1356"/>
                <a:gd name="connsiteY3" fmla="*/ 0 h 1244"/>
                <a:gd name="connsiteX4" fmla="*/ 762 w 1356"/>
                <a:gd name="connsiteY4" fmla="*/ 0 h 1244"/>
                <a:gd name="connsiteX5" fmla="*/ 1143 w 1356"/>
                <a:gd name="connsiteY5" fmla="*/ 191 h 1244"/>
                <a:gd name="connsiteX6" fmla="*/ 0 w 1356"/>
                <a:gd name="connsiteY6" fmla="*/ 667 h 1244"/>
                <a:gd name="connsiteX7" fmla="*/ 0 w 1356"/>
                <a:gd name="connsiteY7" fmla="*/ 476 h 1244"/>
                <a:gd name="connsiteX8" fmla="*/ 0 w 1356"/>
                <a:gd name="connsiteY8" fmla="*/ 476 h 1244"/>
                <a:gd name="connsiteX9" fmla="*/ 0 w 1356"/>
                <a:gd name="connsiteY9" fmla="*/ 476 h 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44">
                  <a:moveTo>
                    <a:pt x="0" y="476"/>
                  </a:moveTo>
                  <a:cubicBezTo>
                    <a:pt x="95" y="571"/>
                    <a:pt x="95" y="667"/>
                    <a:pt x="190" y="762"/>
                  </a:cubicBezTo>
                  <a:cubicBezTo>
                    <a:pt x="857" y="1048"/>
                    <a:pt x="1238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2" y="95"/>
                    <a:pt x="952" y="0"/>
                    <a:pt x="1143" y="191"/>
                  </a:cubicBezTo>
                  <a:cubicBezTo>
                    <a:pt x="2000" y="1048"/>
                    <a:pt x="0" y="1810"/>
                    <a:pt x="0" y="667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7" name="任意多边形: 形状 2486"/>
            <p:cNvSpPr/>
            <p:nvPr/>
          </p:nvSpPr>
          <p:spPr>
            <a:xfrm>
              <a:off x="4577351" y="4142548"/>
              <a:ext cx="1030" cy="1378"/>
            </a:xfrm>
            <a:custGeom>
              <a:avLst/>
              <a:gdLst>
                <a:gd name="connsiteX0" fmla="*/ 1031 w 1030"/>
                <a:gd name="connsiteY0" fmla="*/ 96 h 1378"/>
                <a:gd name="connsiteX1" fmla="*/ 649 w 1030"/>
                <a:gd name="connsiteY1" fmla="*/ 191 h 1378"/>
                <a:gd name="connsiteX2" fmla="*/ 1031 w 1030"/>
                <a:gd name="connsiteY2" fmla="*/ 1048 h 1378"/>
                <a:gd name="connsiteX3" fmla="*/ 1031 w 1030"/>
                <a:gd name="connsiteY3" fmla="*/ 1048 h 1378"/>
                <a:gd name="connsiteX4" fmla="*/ 1031 w 1030"/>
                <a:gd name="connsiteY4" fmla="*/ 1048 h 1378"/>
                <a:gd name="connsiteX5" fmla="*/ 745 w 1030"/>
                <a:gd name="connsiteY5" fmla="*/ 1334 h 1378"/>
                <a:gd name="connsiteX6" fmla="*/ 840 w 1030"/>
                <a:gd name="connsiteY6" fmla="*/ 96 h 1378"/>
                <a:gd name="connsiteX7" fmla="*/ 1031 w 1030"/>
                <a:gd name="connsiteY7" fmla="*/ 96 h 1378"/>
                <a:gd name="connsiteX8" fmla="*/ 1031 w 1030"/>
                <a:gd name="connsiteY8" fmla="*/ 96 h 1378"/>
                <a:gd name="connsiteX9" fmla="*/ 1031 w 1030"/>
                <a:gd name="connsiteY9" fmla="*/ 96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0" h="1378">
                  <a:moveTo>
                    <a:pt x="1031" y="96"/>
                  </a:moveTo>
                  <a:cubicBezTo>
                    <a:pt x="935" y="96"/>
                    <a:pt x="745" y="96"/>
                    <a:pt x="649" y="191"/>
                  </a:cubicBezTo>
                  <a:cubicBezTo>
                    <a:pt x="78" y="667"/>
                    <a:pt x="459" y="1334"/>
                    <a:pt x="1031" y="1048"/>
                  </a:cubicBezTo>
                  <a:cubicBezTo>
                    <a:pt x="1031" y="1048"/>
                    <a:pt x="1031" y="1048"/>
                    <a:pt x="1031" y="1048"/>
                  </a:cubicBezTo>
                  <a:lnTo>
                    <a:pt x="1031" y="1048"/>
                  </a:lnTo>
                  <a:cubicBezTo>
                    <a:pt x="935" y="1143"/>
                    <a:pt x="935" y="1239"/>
                    <a:pt x="745" y="1334"/>
                  </a:cubicBezTo>
                  <a:cubicBezTo>
                    <a:pt x="-398" y="1715"/>
                    <a:pt x="-113" y="-476"/>
                    <a:pt x="840" y="96"/>
                  </a:cubicBezTo>
                  <a:lnTo>
                    <a:pt x="1031" y="96"/>
                  </a:lnTo>
                  <a:lnTo>
                    <a:pt x="1031" y="96"/>
                  </a:lnTo>
                  <a:lnTo>
                    <a:pt x="1031" y="9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8" name="任意多边形: 形状 2487"/>
            <p:cNvSpPr/>
            <p:nvPr/>
          </p:nvSpPr>
          <p:spPr>
            <a:xfrm>
              <a:off x="4577464" y="4143623"/>
              <a:ext cx="1107" cy="1374"/>
            </a:xfrm>
            <a:custGeom>
              <a:avLst/>
              <a:gdLst>
                <a:gd name="connsiteX0" fmla="*/ 917 w 1107"/>
                <a:gd name="connsiteY0" fmla="*/ 68 h 1374"/>
                <a:gd name="connsiteX1" fmla="*/ 632 w 1107"/>
                <a:gd name="connsiteY1" fmla="*/ 164 h 1374"/>
                <a:gd name="connsiteX2" fmla="*/ 1108 w 1107"/>
                <a:gd name="connsiteY2" fmla="*/ 1021 h 1374"/>
                <a:gd name="connsiteX3" fmla="*/ 1108 w 1107"/>
                <a:gd name="connsiteY3" fmla="*/ 1021 h 1374"/>
                <a:gd name="connsiteX4" fmla="*/ 1108 w 1107"/>
                <a:gd name="connsiteY4" fmla="*/ 1021 h 1374"/>
                <a:gd name="connsiteX5" fmla="*/ 822 w 1107"/>
                <a:gd name="connsiteY5" fmla="*/ 1307 h 1374"/>
                <a:gd name="connsiteX6" fmla="*/ 822 w 1107"/>
                <a:gd name="connsiteY6" fmla="*/ 68 h 1374"/>
                <a:gd name="connsiteX7" fmla="*/ 917 w 1107"/>
                <a:gd name="connsiteY7" fmla="*/ 68 h 1374"/>
                <a:gd name="connsiteX8" fmla="*/ 917 w 1107"/>
                <a:gd name="connsiteY8" fmla="*/ 68 h 1374"/>
                <a:gd name="connsiteX9" fmla="*/ 917 w 1107"/>
                <a:gd name="connsiteY9" fmla="*/ 68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" h="1374">
                  <a:moveTo>
                    <a:pt x="917" y="68"/>
                  </a:moveTo>
                  <a:cubicBezTo>
                    <a:pt x="822" y="68"/>
                    <a:pt x="632" y="68"/>
                    <a:pt x="632" y="164"/>
                  </a:cubicBezTo>
                  <a:cubicBezTo>
                    <a:pt x="155" y="640"/>
                    <a:pt x="536" y="1307"/>
                    <a:pt x="1108" y="1021"/>
                  </a:cubicBezTo>
                  <a:cubicBezTo>
                    <a:pt x="1108" y="1021"/>
                    <a:pt x="1108" y="1021"/>
                    <a:pt x="1108" y="1021"/>
                  </a:cubicBezTo>
                  <a:lnTo>
                    <a:pt x="1108" y="1021"/>
                  </a:lnTo>
                  <a:cubicBezTo>
                    <a:pt x="1012" y="1116"/>
                    <a:pt x="1012" y="1211"/>
                    <a:pt x="822" y="1307"/>
                  </a:cubicBezTo>
                  <a:cubicBezTo>
                    <a:pt x="-321" y="1783"/>
                    <a:pt x="-226" y="-408"/>
                    <a:pt x="822" y="68"/>
                  </a:cubicBezTo>
                  <a:lnTo>
                    <a:pt x="917" y="68"/>
                  </a:lnTo>
                  <a:lnTo>
                    <a:pt x="917" y="68"/>
                  </a:lnTo>
                  <a:lnTo>
                    <a:pt x="917" y="6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89" name="任意多边形: 形状 2488"/>
            <p:cNvSpPr/>
            <p:nvPr/>
          </p:nvSpPr>
          <p:spPr>
            <a:xfrm>
              <a:off x="4573905" y="4146100"/>
              <a:ext cx="1107" cy="1374"/>
            </a:xfrm>
            <a:custGeom>
              <a:avLst/>
              <a:gdLst>
                <a:gd name="connsiteX0" fmla="*/ 190 w 1107"/>
                <a:gd name="connsiteY0" fmla="*/ 1306 h 1374"/>
                <a:gd name="connsiteX1" fmla="*/ 476 w 1107"/>
                <a:gd name="connsiteY1" fmla="*/ 1211 h 1374"/>
                <a:gd name="connsiteX2" fmla="*/ 0 w 1107"/>
                <a:gd name="connsiteY2" fmla="*/ 354 h 1374"/>
                <a:gd name="connsiteX3" fmla="*/ 0 w 1107"/>
                <a:gd name="connsiteY3" fmla="*/ 354 h 1374"/>
                <a:gd name="connsiteX4" fmla="*/ 0 w 1107"/>
                <a:gd name="connsiteY4" fmla="*/ 354 h 1374"/>
                <a:gd name="connsiteX5" fmla="*/ 286 w 1107"/>
                <a:gd name="connsiteY5" fmla="*/ 68 h 1374"/>
                <a:gd name="connsiteX6" fmla="*/ 286 w 1107"/>
                <a:gd name="connsiteY6" fmla="*/ 1306 h 1374"/>
                <a:gd name="connsiteX7" fmla="*/ 190 w 1107"/>
                <a:gd name="connsiteY7" fmla="*/ 1306 h 1374"/>
                <a:gd name="connsiteX8" fmla="*/ 190 w 1107"/>
                <a:gd name="connsiteY8" fmla="*/ 1306 h 1374"/>
                <a:gd name="connsiteX9" fmla="*/ 190 w 1107"/>
                <a:gd name="connsiteY9" fmla="*/ 1306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" h="1374">
                  <a:moveTo>
                    <a:pt x="190" y="1306"/>
                  </a:moveTo>
                  <a:cubicBezTo>
                    <a:pt x="286" y="1306"/>
                    <a:pt x="476" y="1306"/>
                    <a:pt x="476" y="1211"/>
                  </a:cubicBezTo>
                  <a:cubicBezTo>
                    <a:pt x="1048" y="735"/>
                    <a:pt x="571" y="68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lnTo>
                    <a:pt x="0" y="354"/>
                  </a:lnTo>
                  <a:cubicBezTo>
                    <a:pt x="95" y="259"/>
                    <a:pt x="95" y="163"/>
                    <a:pt x="286" y="68"/>
                  </a:cubicBezTo>
                  <a:cubicBezTo>
                    <a:pt x="1429" y="-408"/>
                    <a:pt x="1333" y="1783"/>
                    <a:pt x="286" y="1306"/>
                  </a:cubicBezTo>
                  <a:lnTo>
                    <a:pt x="190" y="1306"/>
                  </a:lnTo>
                  <a:lnTo>
                    <a:pt x="190" y="1306"/>
                  </a:lnTo>
                  <a:lnTo>
                    <a:pt x="190" y="130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0" name="任意多边形: 形状 2489"/>
            <p:cNvSpPr/>
            <p:nvPr/>
          </p:nvSpPr>
          <p:spPr>
            <a:xfrm>
              <a:off x="4573714" y="4145120"/>
              <a:ext cx="1173" cy="1378"/>
            </a:xfrm>
            <a:custGeom>
              <a:avLst/>
              <a:gdLst>
                <a:gd name="connsiteX0" fmla="*/ 286 w 1173"/>
                <a:gd name="connsiteY0" fmla="*/ 1239 h 1378"/>
                <a:gd name="connsiteX1" fmla="*/ 571 w 1173"/>
                <a:gd name="connsiteY1" fmla="*/ 1143 h 1378"/>
                <a:gd name="connsiteX2" fmla="*/ 0 w 1173"/>
                <a:gd name="connsiteY2" fmla="*/ 381 h 1378"/>
                <a:gd name="connsiteX3" fmla="*/ 0 w 1173"/>
                <a:gd name="connsiteY3" fmla="*/ 381 h 1378"/>
                <a:gd name="connsiteX4" fmla="*/ 0 w 1173"/>
                <a:gd name="connsiteY4" fmla="*/ 381 h 1378"/>
                <a:gd name="connsiteX5" fmla="*/ 286 w 1173"/>
                <a:gd name="connsiteY5" fmla="*/ 96 h 1378"/>
                <a:gd name="connsiteX6" fmla="*/ 476 w 1173"/>
                <a:gd name="connsiteY6" fmla="*/ 1334 h 1378"/>
                <a:gd name="connsiteX7" fmla="*/ 286 w 1173"/>
                <a:gd name="connsiteY7" fmla="*/ 1239 h 1378"/>
                <a:gd name="connsiteX8" fmla="*/ 286 w 1173"/>
                <a:gd name="connsiteY8" fmla="*/ 1239 h 1378"/>
                <a:gd name="connsiteX9" fmla="*/ 286 w 1173"/>
                <a:gd name="connsiteY9" fmla="*/ 1239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" h="1378">
                  <a:moveTo>
                    <a:pt x="286" y="1239"/>
                  </a:moveTo>
                  <a:cubicBezTo>
                    <a:pt x="381" y="1239"/>
                    <a:pt x="571" y="1143"/>
                    <a:pt x="571" y="1143"/>
                  </a:cubicBezTo>
                  <a:cubicBezTo>
                    <a:pt x="1048" y="572"/>
                    <a:pt x="571" y="0"/>
                    <a:pt x="0" y="381"/>
                  </a:cubicBezTo>
                  <a:cubicBezTo>
                    <a:pt x="0" y="381"/>
                    <a:pt x="0" y="381"/>
                    <a:pt x="0" y="381"/>
                  </a:cubicBezTo>
                  <a:lnTo>
                    <a:pt x="0" y="381"/>
                  </a:lnTo>
                  <a:cubicBezTo>
                    <a:pt x="95" y="286"/>
                    <a:pt x="95" y="191"/>
                    <a:pt x="286" y="96"/>
                  </a:cubicBezTo>
                  <a:cubicBezTo>
                    <a:pt x="1334" y="-476"/>
                    <a:pt x="1524" y="1715"/>
                    <a:pt x="476" y="1334"/>
                  </a:cubicBezTo>
                  <a:lnTo>
                    <a:pt x="286" y="1239"/>
                  </a:lnTo>
                  <a:lnTo>
                    <a:pt x="286" y="1239"/>
                  </a:lnTo>
                  <a:lnTo>
                    <a:pt x="286" y="123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1" name="任意多边形: 形状 2490"/>
            <p:cNvSpPr/>
            <p:nvPr/>
          </p:nvSpPr>
          <p:spPr>
            <a:xfrm>
              <a:off x="4579143" y="4143909"/>
              <a:ext cx="1107" cy="1374"/>
            </a:xfrm>
            <a:custGeom>
              <a:avLst/>
              <a:gdLst>
                <a:gd name="connsiteX0" fmla="*/ 190 w 1107"/>
                <a:gd name="connsiteY0" fmla="*/ 1307 h 1374"/>
                <a:gd name="connsiteX1" fmla="*/ 476 w 1107"/>
                <a:gd name="connsiteY1" fmla="*/ 1211 h 1374"/>
                <a:gd name="connsiteX2" fmla="*/ 0 w 1107"/>
                <a:gd name="connsiteY2" fmla="*/ 354 h 1374"/>
                <a:gd name="connsiteX3" fmla="*/ 0 w 1107"/>
                <a:gd name="connsiteY3" fmla="*/ 354 h 1374"/>
                <a:gd name="connsiteX4" fmla="*/ 0 w 1107"/>
                <a:gd name="connsiteY4" fmla="*/ 354 h 1374"/>
                <a:gd name="connsiteX5" fmla="*/ 286 w 1107"/>
                <a:gd name="connsiteY5" fmla="*/ 68 h 1374"/>
                <a:gd name="connsiteX6" fmla="*/ 286 w 1107"/>
                <a:gd name="connsiteY6" fmla="*/ 1307 h 1374"/>
                <a:gd name="connsiteX7" fmla="*/ 190 w 1107"/>
                <a:gd name="connsiteY7" fmla="*/ 1307 h 1374"/>
                <a:gd name="connsiteX8" fmla="*/ 190 w 1107"/>
                <a:gd name="connsiteY8" fmla="*/ 1307 h 1374"/>
                <a:gd name="connsiteX9" fmla="*/ 190 w 1107"/>
                <a:gd name="connsiteY9" fmla="*/ 1307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" h="1374">
                  <a:moveTo>
                    <a:pt x="190" y="1307"/>
                  </a:moveTo>
                  <a:cubicBezTo>
                    <a:pt x="286" y="1307"/>
                    <a:pt x="476" y="1307"/>
                    <a:pt x="476" y="1211"/>
                  </a:cubicBezTo>
                  <a:cubicBezTo>
                    <a:pt x="1048" y="735"/>
                    <a:pt x="571" y="68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lnTo>
                    <a:pt x="0" y="354"/>
                  </a:lnTo>
                  <a:cubicBezTo>
                    <a:pt x="95" y="259"/>
                    <a:pt x="95" y="164"/>
                    <a:pt x="286" y="68"/>
                  </a:cubicBezTo>
                  <a:cubicBezTo>
                    <a:pt x="1429" y="-408"/>
                    <a:pt x="1334" y="1783"/>
                    <a:pt x="286" y="1307"/>
                  </a:cubicBezTo>
                  <a:lnTo>
                    <a:pt x="190" y="1307"/>
                  </a:lnTo>
                  <a:lnTo>
                    <a:pt x="190" y="1307"/>
                  </a:lnTo>
                  <a:lnTo>
                    <a:pt x="190" y="130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2" name="任意多边形: 形状 2491"/>
            <p:cNvSpPr/>
            <p:nvPr/>
          </p:nvSpPr>
          <p:spPr>
            <a:xfrm>
              <a:off x="4579048" y="4142929"/>
              <a:ext cx="1173" cy="1378"/>
            </a:xfrm>
            <a:custGeom>
              <a:avLst/>
              <a:gdLst>
                <a:gd name="connsiteX0" fmla="*/ 286 w 1173"/>
                <a:gd name="connsiteY0" fmla="*/ 1239 h 1378"/>
                <a:gd name="connsiteX1" fmla="*/ 571 w 1173"/>
                <a:gd name="connsiteY1" fmla="*/ 1143 h 1378"/>
                <a:gd name="connsiteX2" fmla="*/ 0 w 1173"/>
                <a:gd name="connsiteY2" fmla="*/ 381 h 1378"/>
                <a:gd name="connsiteX3" fmla="*/ 0 w 1173"/>
                <a:gd name="connsiteY3" fmla="*/ 381 h 1378"/>
                <a:gd name="connsiteX4" fmla="*/ 0 w 1173"/>
                <a:gd name="connsiteY4" fmla="*/ 381 h 1378"/>
                <a:gd name="connsiteX5" fmla="*/ 286 w 1173"/>
                <a:gd name="connsiteY5" fmla="*/ 96 h 1378"/>
                <a:gd name="connsiteX6" fmla="*/ 476 w 1173"/>
                <a:gd name="connsiteY6" fmla="*/ 1334 h 1378"/>
                <a:gd name="connsiteX7" fmla="*/ 286 w 1173"/>
                <a:gd name="connsiteY7" fmla="*/ 1239 h 1378"/>
                <a:gd name="connsiteX8" fmla="*/ 286 w 1173"/>
                <a:gd name="connsiteY8" fmla="*/ 1239 h 1378"/>
                <a:gd name="connsiteX9" fmla="*/ 286 w 1173"/>
                <a:gd name="connsiteY9" fmla="*/ 1239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" h="1378">
                  <a:moveTo>
                    <a:pt x="286" y="1239"/>
                  </a:moveTo>
                  <a:cubicBezTo>
                    <a:pt x="381" y="1239"/>
                    <a:pt x="571" y="1143"/>
                    <a:pt x="571" y="1143"/>
                  </a:cubicBezTo>
                  <a:cubicBezTo>
                    <a:pt x="1048" y="572"/>
                    <a:pt x="571" y="0"/>
                    <a:pt x="0" y="381"/>
                  </a:cubicBezTo>
                  <a:cubicBezTo>
                    <a:pt x="0" y="381"/>
                    <a:pt x="0" y="381"/>
                    <a:pt x="0" y="381"/>
                  </a:cubicBezTo>
                  <a:lnTo>
                    <a:pt x="0" y="381"/>
                  </a:lnTo>
                  <a:cubicBezTo>
                    <a:pt x="95" y="286"/>
                    <a:pt x="95" y="191"/>
                    <a:pt x="286" y="96"/>
                  </a:cubicBezTo>
                  <a:cubicBezTo>
                    <a:pt x="1334" y="-476"/>
                    <a:pt x="1524" y="1715"/>
                    <a:pt x="476" y="1334"/>
                  </a:cubicBezTo>
                  <a:lnTo>
                    <a:pt x="286" y="1239"/>
                  </a:lnTo>
                  <a:lnTo>
                    <a:pt x="286" y="1239"/>
                  </a:lnTo>
                  <a:lnTo>
                    <a:pt x="286" y="123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3" name="任意多边形: 形状 2492"/>
            <p:cNvSpPr/>
            <p:nvPr/>
          </p:nvSpPr>
          <p:spPr>
            <a:xfrm>
              <a:off x="4580858" y="4139528"/>
              <a:ext cx="1333" cy="1210"/>
            </a:xfrm>
            <a:custGeom>
              <a:avLst/>
              <a:gdLst>
                <a:gd name="connsiteX0" fmla="*/ 953 w 1333"/>
                <a:gd name="connsiteY0" fmla="*/ 1211 h 1210"/>
                <a:gd name="connsiteX1" fmla="*/ 1048 w 1333"/>
                <a:gd name="connsiteY1" fmla="*/ 925 h 1210"/>
                <a:gd name="connsiteX2" fmla="*/ 95 w 1333"/>
                <a:gd name="connsiteY2" fmla="*/ 830 h 1210"/>
                <a:gd name="connsiteX3" fmla="*/ 95 w 1333"/>
                <a:gd name="connsiteY3" fmla="*/ 830 h 1210"/>
                <a:gd name="connsiteX4" fmla="*/ 95 w 1333"/>
                <a:gd name="connsiteY4" fmla="*/ 830 h 1210"/>
                <a:gd name="connsiteX5" fmla="*/ 0 w 1333"/>
                <a:gd name="connsiteY5" fmla="*/ 449 h 1210"/>
                <a:gd name="connsiteX6" fmla="*/ 1048 w 1333"/>
                <a:gd name="connsiteY6" fmla="*/ 1211 h 1210"/>
                <a:gd name="connsiteX7" fmla="*/ 953 w 1333"/>
                <a:gd name="connsiteY7" fmla="*/ 1211 h 1210"/>
                <a:gd name="connsiteX8" fmla="*/ 953 w 1333"/>
                <a:gd name="connsiteY8" fmla="*/ 1211 h 1210"/>
                <a:gd name="connsiteX9" fmla="*/ 953 w 1333"/>
                <a:gd name="connsiteY9" fmla="*/ 1211 h 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" h="1210">
                  <a:moveTo>
                    <a:pt x="953" y="1211"/>
                  </a:moveTo>
                  <a:cubicBezTo>
                    <a:pt x="1048" y="1116"/>
                    <a:pt x="1048" y="1020"/>
                    <a:pt x="1048" y="925"/>
                  </a:cubicBezTo>
                  <a:cubicBezTo>
                    <a:pt x="953" y="258"/>
                    <a:pt x="191" y="163"/>
                    <a:pt x="95" y="830"/>
                  </a:cubicBezTo>
                  <a:cubicBezTo>
                    <a:pt x="95" y="830"/>
                    <a:pt x="95" y="830"/>
                    <a:pt x="95" y="830"/>
                  </a:cubicBezTo>
                  <a:lnTo>
                    <a:pt x="95" y="830"/>
                  </a:lnTo>
                  <a:cubicBezTo>
                    <a:pt x="95" y="639"/>
                    <a:pt x="0" y="639"/>
                    <a:pt x="0" y="449"/>
                  </a:cubicBezTo>
                  <a:cubicBezTo>
                    <a:pt x="286" y="-694"/>
                    <a:pt x="2000" y="639"/>
                    <a:pt x="1048" y="1211"/>
                  </a:cubicBezTo>
                  <a:lnTo>
                    <a:pt x="953" y="1211"/>
                  </a:lnTo>
                  <a:lnTo>
                    <a:pt x="953" y="1211"/>
                  </a:lnTo>
                  <a:lnTo>
                    <a:pt x="953" y="12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4" name="任意多边形: 形状 2493"/>
            <p:cNvSpPr/>
            <p:nvPr/>
          </p:nvSpPr>
          <p:spPr>
            <a:xfrm>
              <a:off x="4580000" y="4138858"/>
              <a:ext cx="1364" cy="1309"/>
            </a:xfrm>
            <a:custGeom>
              <a:avLst/>
              <a:gdLst>
                <a:gd name="connsiteX0" fmla="*/ 953 w 1364"/>
                <a:gd name="connsiteY0" fmla="*/ 1310 h 1309"/>
                <a:gd name="connsiteX1" fmla="*/ 1048 w 1364"/>
                <a:gd name="connsiteY1" fmla="*/ 929 h 1309"/>
                <a:gd name="connsiteX2" fmla="*/ 95 w 1364"/>
                <a:gd name="connsiteY2" fmla="*/ 929 h 1309"/>
                <a:gd name="connsiteX3" fmla="*/ 95 w 1364"/>
                <a:gd name="connsiteY3" fmla="*/ 929 h 1309"/>
                <a:gd name="connsiteX4" fmla="*/ 95 w 1364"/>
                <a:gd name="connsiteY4" fmla="*/ 929 h 1309"/>
                <a:gd name="connsiteX5" fmla="*/ 0 w 1364"/>
                <a:gd name="connsiteY5" fmla="*/ 548 h 1309"/>
                <a:gd name="connsiteX6" fmla="*/ 1143 w 1364"/>
                <a:gd name="connsiteY6" fmla="*/ 1215 h 1309"/>
                <a:gd name="connsiteX7" fmla="*/ 953 w 1364"/>
                <a:gd name="connsiteY7" fmla="*/ 1310 h 1309"/>
                <a:gd name="connsiteX8" fmla="*/ 953 w 1364"/>
                <a:gd name="connsiteY8" fmla="*/ 1310 h 1309"/>
                <a:gd name="connsiteX9" fmla="*/ 953 w 1364"/>
                <a:gd name="connsiteY9" fmla="*/ 1310 h 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309">
                  <a:moveTo>
                    <a:pt x="953" y="1310"/>
                  </a:moveTo>
                  <a:cubicBezTo>
                    <a:pt x="953" y="1215"/>
                    <a:pt x="1048" y="1119"/>
                    <a:pt x="1048" y="929"/>
                  </a:cubicBezTo>
                  <a:cubicBezTo>
                    <a:pt x="857" y="262"/>
                    <a:pt x="95" y="262"/>
                    <a:pt x="95" y="929"/>
                  </a:cubicBezTo>
                  <a:cubicBezTo>
                    <a:pt x="95" y="929"/>
                    <a:pt x="95" y="929"/>
                    <a:pt x="95" y="929"/>
                  </a:cubicBezTo>
                  <a:lnTo>
                    <a:pt x="95" y="929"/>
                  </a:lnTo>
                  <a:cubicBezTo>
                    <a:pt x="0" y="738"/>
                    <a:pt x="0" y="738"/>
                    <a:pt x="0" y="548"/>
                  </a:cubicBezTo>
                  <a:cubicBezTo>
                    <a:pt x="95" y="-691"/>
                    <a:pt x="2000" y="453"/>
                    <a:pt x="1143" y="1215"/>
                  </a:cubicBezTo>
                  <a:lnTo>
                    <a:pt x="953" y="1310"/>
                  </a:lnTo>
                  <a:lnTo>
                    <a:pt x="953" y="1310"/>
                  </a:lnTo>
                  <a:lnTo>
                    <a:pt x="953" y="131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5" name="任意多边形: 形状 2494"/>
            <p:cNvSpPr/>
            <p:nvPr/>
          </p:nvSpPr>
          <p:spPr>
            <a:xfrm>
              <a:off x="4579779" y="4141024"/>
              <a:ext cx="1364" cy="1312"/>
            </a:xfrm>
            <a:custGeom>
              <a:avLst/>
              <a:gdLst>
                <a:gd name="connsiteX0" fmla="*/ 412 w 1364"/>
                <a:gd name="connsiteY0" fmla="*/ 0 h 1312"/>
                <a:gd name="connsiteX1" fmla="*/ 316 w 1364"/>
                <a:gd name="connsiteY1" fmla="*/ 381 h 1312"/>
                <a:gd name="connsiteX2" fmla="*/ 1269 w 1364"/>
                <a:gd name="connsiteY2" fmla="*/ 381 h 1312"/>
                <a:gd name="connsiteX3" fmla="*/ 1269 w 1364"/>
                <a:gd name="connsiteY3" fmla="*/ 381 h 1312"/>
                <a:gd name="connsiteX4" fmla="*/ 1269 w 1364"/>
                <a:gd name="connsiteY4" fmla="*/ 381 h 1312"/>
                <a:gd name="connsiteX5" fmla="*/ 1364 w 1364"/>
                <a:gd name="connsiteY5" fmla="*/ 762 h 1312"/>
                <a:gd name="connsiteX6" fmla="*/ 221 w 1364"/>
                <a:gd name="connsiteY6" fmla="*/ 191 h 1312"/>
                <a:gd name="connsiteX7" fmla="*/ 412 w 1364"/>
                <a:gd name="connsiteY7" fmla="*/ 0 h 1312"/>
                <a:gd name="connsiteX8" fmla="*/ 412 w 1364"/>
                <a:gd name="connsiteY8" fmla="*/ 0 h 1312"/>
                <a:gd name="connsiteX9" fmla="*/ 412 w 1364"/>
                <a:gd name="connsiteY9" fmla="*/ 0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312">
                  <a:moveTo>
                    <a:pt x="412" y="0"/>
                  </a:moveTo>
                  <a:cubicBezTo>
                    <a:pt x="412" y="95"/>
                    <a:pt x="316" y="191"/>
                    <a:pt x="316" y="381"/>
                  </a:cubicBezTo>
                  <a:cubicBezTo>
                    <a:pt x="507" y="1048"/>
                    <a:pt x="1269" y="1048"/>
                    <a:pt x="1269" y="381"/>
                  </a:cubicBezTo>
                  <a:cubicBezTo>
                    <a:pt x="1269" y="381"/>
                    <a:pt x="1269" y="381"/>
                    <a:pt x="1269" y="381"/>
                  </a:cubicBezTo>
                  <a:lnTo>
                    <a:pt x="1269" y="381"/>
                  </a:lnTo>
                  <a:cubicBezTo>
                    <a:pt x="1364" y="571"/>
                    <a:pt x="1364" y="571"/>
                    <a:pt x="1364" y="762"/>
                  </a:cubicBezTo>
                  <a:cubicBezTo>
                    <a:pt x="1269" y="2000"/>
                    <a:pt x="-636" y="857"/>
                    <a:pt x="221" y="191"/>
                  </a:cubicBezTo>
                  <a:lnTo>
                    <a:pt x="412" y="0"/>
                  </a:lnTo>
                  <a:lnTo>
                    <a:pt x="412" y="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6" name="任意多边形: 形状 2495"/>
            <p:cNvSpPr/>
            <p:nvPr/>
          </p:nvSpPr>
          <p:spPr>
            <a:xfrm>
              <a:off x="4580835" y="4141501"/>
              <a:ext cx="1356" cy="1263"/>
            </a:xfrm>
            <a:custGeom>
              <a:avLst/>
              <a:gdLst>
                <a:gd name="connsiteX0" fmla="*/ 309 w 1356"/>
                <a:gd name="connsiteY0" fmla="*/ 0 h 1263"/>
                <a:gd name="connsiteX1" fmla="*/ 309 w 1356"/>
                <a:gd name="connsiteY1" fmla="*/ 381 h 1263"/>
                <a:gd name="connsiteX2" fmla="*/ 1261 w 1356"/>
                <a:gd name="connsiteY2" fmla="*/ 286 h 1263"/>
                <a:gd name="connsiteX3" fmla="*/ 1261 w 1356"/>
                <a:gd name="connsiteY3" fmla="*/ 286 h 1263"/>
                <a:gd name="connsiteX4" fmla="*/ 1261 w 1356"/>
                <a:gd name="connsiteY4" fmla="*/ 286 h 1263"/>
                <a:gd name="connsiteX5" fmla="*/ 1357 w 1356"/>
                <a:gd name="connsiteY5" fmla="*/ 667 h 1263"/>
                <a:gd name="connsiteX6" fmla="*/ 214 w 1356"/>
                <a:gd name="connsiteY6" fmla="*/ 191 h 1263"/>
                <a:gd name="connsiteX7" fmla="*/ 309 w 1356"/>
                <a:gd name="connsiteY7" fmla="*/ 0 h 1263"/>
                <a:gd name="connsiteX8" fmla="*/ 309 w 1356"/>
                <a:gd name="connsiteY8" fmla="*/ 0 h 1263"/>
                <a:gd name="connsiteX9" fmla="*/ 309 w 1356"/>
                <a:gd name="connsiteY9" fmla="*/ 0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63">
                  <a:moveTo>
                    <a:pt x="309" y="0"/>
                  </a:moveTo>
                  <a:cubicBezTo>
                    <a:pt x="309" y="95"/>
                    <a:pt x="214" y="191"/>
                    <a:pt x="309" y="381"/>
                  </a:cubicBezTo>
                  <a:cubicBezTo>
                    <a:pt x="594" y="1048"/>
                    <a:pt x="1357" y="953"/>
                    <a:pt x="1261" y="286"/>
                  </a:cubicBezTo>
                  <a:cubicBezTo>
                    <a:pt x="1261" y="286"/>
                    <a:pt x="1261" y="286"/>
                    <a:pt x="1261" y="286"/>
                  </a:cubicBezTo>
                  <a:lnTo>
                    <a:pt x="1261" y="286"/>
                  </a:lnTo>
                  <a:cubicBezTo>
                    <a:pt x="1357" y="476"/>
                    <a:pt x="1357" y="476"/>
                    <a:pt x="1357" y="667"/>
                  </a:cubicBezTo>
                  <a:cubicBezTo>
                    <a:pt x="1357" y="1905"/>
                    <a:pt x="-644" y="953"/>
                    <a:pt x="214" y="191"/>
                  </a:cubicBezTo>
                  <a:lnTo>
                    <a:pt x="309" y="0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7" name="任意多边形: 形状 2496"/>
            <p:cNvSpPr/>
            <p:nvPr/>
          </p:nvSpPr>
          <p:spPr>
            <a:xfrm>
              <a:off x="4583620" y="4147761"/>
              <a:ext cx="1085" cy="1390"/>
            </a:xfrm>
            <a:custGeom>
              <a:avLst/>
              <a:gdLst>
                <a:gd name="connsiteX0" fmla="*/ 0 w 1085"/>
                <a:gd name="connsiteY0" fmla="*/ 1264 h 1390"/>
                <a:gd name="connsiteX1" fmla="*/ 381 w 1085"/>
                <a:gd name="connsiteY1" fmla="*/ 1169 h 1390"/>
                <a:gd name="connsiteX2" fmla="*/ 95 w 1085"/>
                <a:gd name="connsiteY2" fmla="*/ 216 h 1390"/>
                <a:gd name="connsiteX3" fmla="*/ 95 w 1085"/>
                <a:gd name="connsiteY3" fmla="*/ 216 h 1390"/>
                <a:gd name="connsiteX4" fmla="*/ 95 w 1085"/>
                <a:gd name="connsiteY4" fmla="*/ 216 h 1390"/>
                <a:gd name="connsiteX5" fmla="*/ 381 w 1085"/>
                <a:gd name="connsiteY5" fmla="*/ 26 h 1390"/>
                <a:gd name="connsiteX6" fmla="*/ 190 w 1085"/>
                <a:gd name="connsiteY6" fmla="*/ 1264 h 1390"/>
                <a:gd name="connsiteX7" fmla="*/ 0 w 1085"/>
                <a:gd name="connsiteY7" fmla="*/ 1264 h 1390"/>
                <a:gd name="connsiteX8" fmla="*/ 0 w 1085"/>
                <a:gd name="connsiteY8" fmla="*/ 1264 h 1390"/>
                <a:gd name="connsiteX9" fmla="*/ 0 w 1085"/>
                <a:gd name="connsiteY9" fmla="*/ 1264 h 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" h="1390">
                  <a:moveTo>
                    <a:pt x="0" y="1264"/>
                  </a:moveTo>
                  <a:cubicBezTo>
                    <a:pt x="95" y="1264"/>
                    <a:pt x="286" y="1264"/>
                    <a:pt x="381" y="1169"/>
                  </a:cubicBezTo>
                  <a:cubicBezTo>
                    <a:pt x="953" y="788"/>
                    <a:pt x="667" y="26"/>
                    <a:pt x="95" y="216"/>
                  </a:cubicBezTo>
                  <a:cubicBezTo>
                    <a:pt x="95" y="216"/>
                    <a:pt x="95" y="216"/>
                    <a:pt x="95" y="216"/>
                  </a:cubicBezTo>
                  <a:lnTo>
                    <a:pt x="95" y="216"/>
                  </a:lnTo>
                  <a:cubicBezTo>
                    <a:pt x="190" y="121"/>
                    <a:pt x="190" y="26"/>
                    <a:pt x="381" y="26"/>
                  </a:cubicBezTo>
                  <a:cubicBezTo>
                    <a:pt x="1524" y="-260"/>
                    <a:pt x="1143" y="1931"/>
                    <a:pt x="190" y="1264"/>
                  </a:cubicBezTo>
                  <a:lnTo>
                    <a:pt x="0" y="1264"/>
                  </a:lnTo>
                  <a:lnTo>
                    <a:pt x="0" y="1264"/>
                  </a:lnTo>
                  <a:lnTo>
                    <a:pt x="0" y="126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8" name="任意多边形: 形状 2497"/>
            <p:cNvSpPr/>
            <p:nvPr/>
          </p:nvSpPr>
          <p:spPr>
            <a:xfrm>
              <a:off x="4583620" y="4146695"/>
              <a:ext cx="1063" cy="1378"/>
            </a:xfrm>
            <a:custGeom>
              <a:avLst/>
              <a:gdLst>
                <a:gd name="connsiteX0" fmla="*/ 95 w 1063"/>
                <a:gd name="connsiteY0" fmla="*/ 1283 h 1378"/>
                <a:gd name="connsiteX1" fmla="*/ 476 w 1063"/>
                <a:gd name="connsiteY1" fmla="*/ 1188 h 1378"/>
                <a:gd name="connsiteX2" fmla="*/ 0 w 1063"/>
                <a:gd name="connsiteY2" fmla="*/ 331 h 1378"/>
                <a:gd name="connsiteX3" fmla="*/ 0 w 1063"/>
                <a:gd name="connsiteY3" fmla="*/ 331 h 1378"/>
                <a:gd name="connsiteX4" fmla="*/ 0 w 1063"/>
                <a:gd name="connsiteY4" fmla="*/ 331 h 1378"/>
                <a:gd name="connsiteX5" fmla="*/ 286 w 1063"/>
                <a:gd name="connsiteY5" fmla="*/ 45 h 1378"/>
                <a:gd name="connsiteX6" fmla="*/ 190 w 1063"/>
                <a:gd name="connsiteY6" fmla="*/ 1283 h 1378"/>
                <a:gd name="connsiteX7" fmla="*/ 95 w 1063"/>
                <a:gd name="connsiteY7" fmla="*/ 1283 h 1378"/>
                <a:gd name="connsiteX8" fmla="*/ 95 w 1063"/>
                <a:gd name="connsiteY8" fmla="*/ 1283 h 1378"/>
                <a:gd name="connsiteX9" fmla="*/ 95 w 1063"/>
                <a:gd name="connsiteY9" fmla="*/ 1283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3" h="1378">
                  <a:moveTo>
                    <a:pt x="95" y="1283"/>
                  </a:moveTo>
                  <a:cubicBezTo>
                    <a:pt x="190" y="1283"/>
                    <a:pt x="381" y="1283"/>
                    <a:pt x="476" y="1188"/>
                  </a:cubicBezTo>
                  <a:cubicBezTo>
                    <a:pt x="1048" y="711"/>
                    <a:pt x="667" y="45"/>
                    <a:pt x="0" y="331"/>
                  </a:cubicBezTo>
                  <a:cubicBezTo>
                    <a:pt x="0" y="331"/>
                    <a:pt x="0" y="331"/>
                    <a:pt x="0" y="331"/>
                  </a:cubicBezTo>
                  <a:lnTo>
                    <a:pt x="0" y="331"/>
                  </a:lnTo>
                  <a:cubicBezTo>
                    <a:pt x="95" y="235"/>
                    <a:pt x="95" y="140"/>
                    <a:pt x="286" y="45"/>
                  </a:cubicBezTo>
                  <a:cubicBezTo>
                    <a:pt x="1429" y="-336"/>
                    <a:pt x="1238" y="1855"/>
                    <a:pt x="190" y="1283"/>
                  </a:cubicBezTo>
                  <a:lnTo>
                    <a:pt x="95" y="1283"/>
                  </a:lnTo>
                  <a:lnTo>
                    <a:pt x="95" y="1283"/>
                  </a:lnTo>
                  <a:lnTo>
                    <a:pt x="95" y="128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499" name="任意多边形: 形状 2498"/>
            <p:cNvSpPr/>
            <p:nvPr/>
          </p:nvSpPr>
          <p:spPr>
            <a:xfrm>
              <a:off x="4581319" y="4146739"/>
              <a:ext cx="1063" cy="1378"/>
            </a:xfrm>
            <a:custGeom>
              <a:avLst/>
              <a:gdLst>
                <a:gd name="connsiteX0" fmla="*/ 968 w 1063"/>
                <a:gd name="connsiteY0" fmla="*/ 96 h 1378"/>
                <a:gd name="connsiteX1" fmla="*/ 587 w 1063"/>
                <a:gd name="connsiteY1" fmla="*/ 191 h 1378"/>
                <a:gd name="connsiteX2" fmla="*/ 1063 w 1063"/>
                <a:gd name="connsiteY2" fmla="*/ 1048 h 1378"/>
                <a:gd name="connsiteX3" fmla="*/ 1063 w 1063"/>
                <a:gd name="connsiteY3" fmla="*/ 1048 h 1378"/>
                <a:gd name="connsiteX4" fmla="*/ 1063 w 1063"/>
                <a:gd name="connsiteY4" fmla="*/ 1048 h 1378"/>
                <a:gd name="connsiteX5" fmla="*/ 777 w 1063"/>
                <a:gd name="connsiteY5" fmla="*/ 1334 h 1378"/>
                <a:gd name="connsiteX6" fmla="*/ 873 w 1063"/>
                <a:gd name="connsiteY6" fmla="*/ 96 h 1378"/>
                <a:gd name="connsiteX7" fmla="*/ 968 w 1063"/>
                <a:gd name="connsiteY7" fmla="*/ 96 h 1378"/>
                <a:gd name="connsiteX8" fmla="*/ 968 w 1063"/>
                <a:gd name="connsiteY8" fmla="*/ 96 h 1378"/>
                <a:gd name="connsiteX9" fmla="*/ 968 w 1063"/>
                <a:gd name="connsiteY9" fmla="*/ 96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3" h="1378">
                  <a:moveTo>
                    <a:pt x="968" y="96"/>
                  </a:moveTo>
                  <a:cubicBezTo>
                    <a:pt x="873" y="96"/>
                    <a:pt x="682" y="96"/>
                    <a:pt x="587" y="191"/>
                  </a:cubicBezTo>
                  <a:cubicBezTo>
                    <a:pt x="16" y="667"/>
                    <a:pt x="492" y="1334"/>
                    <a:pt x="1063" y="1048"/>
                  </a:cubicBezTo>
                  <a:cubicBezTo>
                    <a:pt x="1063" y="1048"/>
                    <a:pt x="1063" y="1048"/>
                    <a:pt x="1063" y="1048"/>
                  </a:cubicBezTo>
                  <a:lnTo>
                    <a:pt x="1063" y="1048"/>
                  </a:lnTo>
                  <a:cubicBezTo>
                    <a:pt x="968" y="1143"/>
                    <a:pt x="968" y="1239"/>
                    <a:pt x="777" y="1334"/>
                  </a:cubicBezTo>
                  <a:cubicBezTo>
                    <a:pt x="-366" y="1715"/>
                    <a:pt x="-175" y="-476"/>
                    <a:pt x="873" y="96"/>
                  </a:cubicBezTo>
                  <a:lnTo>
                    <a:pt x="968" y="96"/>
                  </a:lnTo>
                  <a:lnTo>
                    <a:pt x="968" y="96"/>
                  </a:lnTo>
                  <a:lnTo>
                    <a:pt x="968" y="9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0" name="任意多边形: 形状 2499"/>
            <p:cNvSpPr/>
            <p:nvPr/>
          </p:nvSpPr>
          <p:spPr>
            <a:xfrm>
              <a:off x="4581547" y="4147838"/>
              <a:ext cx="1120" cy="1378"/>
            </a:xfrm>
            <a:custGeom>
              <a:avLst/>
              <a:gdLst>
                <a:gd name="connsiteX0" fmla="*/ 835 w 1120"/>
                <a:gd name="connsiteY0" fmla="*/ 45 h 1378"/>
                <a:gd name="connsiteX1" fmla="*/ 549 w 1120"/>
                <a:gd name="connsiteY1" fmla="*/ 140 h 1378"/>
                <a:gd name="connsiteX2" fmla="*/ 1121 w 1120"/>
                <a:gd name="connsiteY2" fmla="*/ 997 h 1378"/>
                <a:gd name="connsiteX3" fmla="*/ 1121 w 1120"/>
                <a:gd name="connsiteY3" fmla="*/ 997 h 1378"/>
                <a:gd name="connsiteX4" fmla="*/ 1121 w 1120"/>
                <a:gd name="connsiteY4" fmla="*/ 997 h 1378"/>
                <a:gd name="connsiteX5" fmla="*/ 835 w 1120"/>
                <a:gd name="connsiteY5" fmla="*/ 1283 h 1378"/>
                <a:gd name="connsiteX6" fmla="*/ 740 w 1120"/>
                <a:gd name="connsiteY6" fmla="*/ 45 h 1378"/>
                <a:gd name="connsiteX7" fmla="*/ 835 w 1120"/>
                <a:gd name="connsiteY7" fmla="*/ 45 h 1378"/>
                <a:gd name="connsiteX8" fmla="*/ 835 w 1120"/>
                <a:gd name="connsiteY8" fmla="*/ 45 h 1378"/>
                <a:gd name="connsiteX9" fmla="*/ 835 w 1120"/>
                <a:gd name="connsiteY9" fmla="*/ 45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0" h="1378">
                  <a:moveTo>
                    <a:pt x="835" y="45"/>
                  </a:moveTo>
                  <a:cubicBezTo>
                    <a:pt x="740" y="45"/>
                    <a:pt x="549" y="45"/>
                    <a:pt x="549" y="140"/>
                  </a:cubicBezTo>
                  <a:cubicBezTo>
                    <a:pt x="73" y="616"/>
                    <a:pt x="549" y="1283"/>
                    <a:pt x="1121" y="997"/>
                  </a:cubicBezTo>
                  <a:cubicBezTo>
                    <a:pt x="1121" y="997"/>
                    <a:pt x="1121" y="997"/>
                    <a:pt x="1121" y="997"/>
                  </a:cubicBezTo>
                  <a:lnTo>
                    <a:pt x="1121" y="997"/>
                  </a:lnTo>
                  <a:cubicBezTo>
                    <a:pt x="1025" y="1093"/>
                    <a:pt x="1025" y="1188"/>
                    <a:pt x="835" y="1283"/>
                  </a:cubicBezTo>
                  <a:cubicBezTo>
                    <a:pt x="-213" y="1855"/>
                    <a:pt x="-308" y="-336"/>
                    <a:pt x="740" y="45"/>
                  </a:cubicBezTo>
                  <a:lnTo>
                    <a:pt x="835" y="45"/>
                  </a:lnTo>
                  <a:lnTo>
                    <a:pt x="835" y="45"/>
                  </a:lnTo>
                  <a:lnTo>
                    <a:pt x="835" y="4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1" name="任意多边形: 形状 2500"/>
            <p:cNvSpPr/>
            <p:nvPr/>
          </p:nvSpPr>
          <p:spPr>
            <a:xfrm>
              <a:off x="4579071" y="4146963"/>
              <a:ext cx="1408" cy="1205"/>
            </a:xfrm>
            <a:custGeom>
              <a:avLst/>
              <a:gdLst>
                <a:gd name="connsiteX0" fmla="*/ 1406 w 1408"/>
                <a:gd name="connsiteY0" fmla="*/ 825 h 1205"/>
                <a:gd name="connsiteX1" fmla="*/ 1215 w 1408"/>
                <a:gd name="connsiteY1" fmla="*/ 539 h 1205"/>
                <a:gd name="connsiteX2" fmla="*/ 548 w 1408"/>
                <a:gd name="connsiteY2" fmla="*/ 1206 h 1205"/>
                <a:gd name="connsiteX3" fmla="*/ 548 w 1408"/>
                <a:gd name="connsiteY3" fmla="*/ 1206 h 1205"/>
                <a:gd name="connsiteX4" fmla="*/ 548 w 1408"/>
                <a:gd name="connsiteY4" fmla="*/ 1206 h 1205"/>
                <a:gd name="connsiteX5" fmla="*/ 167 w 1408"/>
                <a:gd name="connsiteY5" fmla="*/ 1015 h 1205"/>
                <a:gd name="connsiteX6" fmla="*/ 1406 w 1408"/>
                <a:gd name="connsiteY6" fmla="*/ 634 h 1205"/>
                <a:gd name="connsiteX7" fmla="*/ 1406 w 1408"/>
                <a:gd name="connsiteY7" fmla="*/ 825 h 1205"/>
                <a:gd name="connsiteX8" fmla="*/ 1406 w 1408"/>
                <a:gd name="connsiteY8" fmla="*/ 825 h 1205"/>
                <a:gd name="connsiteX9" fmla="*/ 1406 w 1408"/>
                <a:gd name="connsiteY9" fmla="*/ 825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05">
                  <a:moveTo>
                    <a:pt x="1406" y="825"/>
                  </a:moveTo>
                  <a:cubicBezTo>
                    <a:pt x="1310" y="729"/>
                    <a:pt x="1310" y="634"/>
                    <a:pt x="1215" y="539"/>
                  </a:cubicBezTo>
                  <a:cubicBezTo>
                    <a:pt x="643" y="158"/>
                    <a:pt x="72" y="825"/>
                    <a:pt x="548" y="1206"/>
                  </a:cubicBezTo>
                  <a:cubicBezTo>
                    <a:pt x="548" y="1206"/>
                    <a:pt x="548" y="1206"/>
                    <a:pt x="548" y="1206"/>
                  </a:cubicBezTo>
                  <a:lnTo>
                    <a:pt x="548" y="1206"/>
                  </a:lnTo>
                  <a:cubicBezTo>
                    <a:pt x="358" y="1110"/>
                    <a:pt x="358" y="1206"/>
                    <a:pt x="167" y="1015"/>
                  </a:cubicBezTo>
                  <a:cubicBezTo>
                    <a:pt x="-595" y="63"/>
                    <a:pt x="1501" y="-509"/>
                    <a:pt x="1406" y="634"/>
                  </a:cubicBezTo>
                  <a:lnTo>
                    <a:pt x="1406" y="825"/>
                  </a:lnTo>
                  <a:lnTo>
                    <a:pt x="1406" y="825"/>
                  </a:lnTo>
                  <a:lnTo>
                    <a:pt x="1406" y="82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2" name="任意多边形: 形状 2501"/>
            <p:cNvSpPr/>
            <p:nvPr/>
          </p:nvSpPr>
          <p:spPr>
            <a:xfrm>
              <a:off x="4579594" y="4148359"/>
              <a:ext cx="1391" cy="1212"/>
            </a:xfrm>
            <a:custGeom>
              <a:avLst/>
              <a:gdLst>
                <a:gd name="connsiteX0" fmla="*/ 26 w 1391"/>
                <a:gd name="connsiteY0" fmla="*/ 286 h 1212"/>
                <a:gd name="connsiteX1" fmla="*/ 217 w 1391"/>
                <a:gd name="connsiteY1" fmla="*/ 571 h 1212"/>
                <a:gd name="connsiteX2" fmla="*/ 978 w 1391"/>
                <a:gd name="connsiteY2" fmla="*/ 0 h 1212"/>
                <a:gd name="connsiteX3" fmla="*/ 978 w 1391"/>
                <a:gd name="connsiteY3" fmla="*/ 0 h 1212"/>
                <a:gd name="connsiteX4" fmla="*/ 978 w 1391"/>
                <a:gd name="connsiteY4" fmla="*/ 0 h 1212"/>
                <a:gd name="connsiteX5" fmla="*/ 1264 w 1391"/>
                <a:gd name="connsiteY5" fmla="*/ 286 h 1212"/>
                <a:gd name="connsiteX6" fmla="*/ 26 w 1391"/>
                <a:gd name="connsiteY6" fmla="*/ 476 h 1212"/>
                <a:gd name="connsiteX7" fmla="*/ 26 w 1391"/>
                <a:gd name="connsiteY7" fmla="*/ 286 h 1212"/>
                <a:gd name="connsiteX8" fmla="*/ 26 w 1391"/>
                <a:gd name="connsiteY8" fmla="*/ 286 h 1212"/>
                <a:gd name="connsiteX9" fmla="*/ 26 w 1391"/>
                <a:gd name="connsiteY9" fmla="*/ 28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26" y="286"/>
                  </a:moveTo>
                  <a:cubicBezTo>
                    <a:pt x="26" y="381"/>
                    <a:pt x="121" y="571"/>
                    <a:pt x="217" y="571"/>
                  </a:cubicBezTo>
                  <a:cubicBezTo>
                    <a:pt x="788" y="1048"/>
                    <a:pt x="1359" y="476"/>
                    <a:pt x="978" y="0"/>
                  </a:cubicBezTo>
                  <a:cubicBezTo>
                    <a:pt x="978" y="0"/>
                    <a:pt x="978" y="0"/>
                    <a:pt x="978" y="0"/>
                  </a:cubicBezTo>
                  <a:lnTo>
                    <a:pt x="978" y="0"/>
                  </a:lnTo>
                  <a:cubicBezTo>
                    <a:pt x="1074" y="95"/>
                    <a:pt x="1169" y="95"/>
                    <a:pt x="1264" y="286"/>
                  </a:cubicBezTo>
                  <a:cubicBezTo>
                    <a:pt x="1931" y="1333"/>
                    <a:pt x="-260" y="1619"/>
                    <a:pt x="26" y="476"/>
                  </a:cubicBezTo>
                  <a:lnTo>
                    <a:pt x="26" y="286"/>
                  </a:lnTo>
                  <a:lnTo>
                    <a:pt x="26" y="286"/>
                  </a:lnTo>
                  <a:lnTo>
                    <a:pt x="26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3" name="任意多边形: 形状 2502"/>
            <p:cNvSpPr/>
            <p:nvPr/>
          </p:nvSpPr>
          <p:spPr>
            <a:xfrm>
              <a:off x="4579715" y="4150645"/>
              <a:ext cx="1263" cy="1356"/>
            </a:xfrm>
            <a:custGeom>
              <a:avLst/>
              <a:gdLst>
                <a:gd name="connsiteX0" fmla="*/ 0 w 1263"/>
                <a:gd name="connsiteY0" fmla="*/ 1048 h 1356"/>
                <a:gd name="connsiteX1" fmla="*/ 381 w 1263"/>
                <a:gd name="connsiteY1" fmla="*/ 1048 h 1356"/>
                <a:gd name="connsiteX2" fmla="*/ 286 w 1263"/>
                <a:gd name="connsiteY2" fmla="*/ 95 h 1356"/>
                <a:gd name="connsiteX3" fmla="*/ 286 w 1263"/>
                <a:gd name="connsiteY3" fmla="*/ 95 h 1356"/>
                <a:gd name="connsiteX4" fmla="*/ 286 w 1263"/>
                <a:gd name="connsiteY4" fmla="*/ 95 h 1356"/>
                <a:gd name="connsiteX5" fmla="*/ 667 w 1263"/>
                <a:gd name="connsiteY5" fmla="*/ 0 h 1356"/>
                <a:gd name="connsiteX6" fmla="*/ 190 w 1263"/>
                <a:gd name="connsiteY6" fmla="*/ 1143 h 1356"/>
                <a:gd name="connsiteX7" fmla="*/ 0 w 1263"/>
                <a:gd name="connsiteY7" fmla="*/ 1048 h 1356"/>
                <a:gd name="connsiteX8" fmla="*/ 0 w 1263"/>
                <a:gd name="connsiteY8" fmla="*/ 1048 h 1356"/>
                <a:gd name="connsiteX9" fmla="*/ 0 w 1263"/>
                <a:gd name="connsiteY9" fmla="*/ 1048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3" h="1356">
                  <a:moveTo>
                    <a:pt x="0" y="1048"/>
                  </a:moveTo>
                  <a:cubicBezTo>
                    <a:pt x="95" y="1048"/>
                    <a:pt x="190" y="1143"/>
                    <a:pt x="381" y="1048"/>
                  </a:cubicBezTo>
                  <a:cubicBezTo>
                    <a:pt x="1048" y="857"/>
                    <a:pt x="953" y="0"/>
                    <a:pt x="286" y="95"/>
                  </a:cubicBezTo>
                  <a:cubicBezTo>
                    <a:pt x="286" y="95"/>
                    <a:pt x="286" y="95"/>
                    <a:pt x="286" y="95"/>
                  </a:cubicBezTo>
                  <a:lnTo>
                    <a:pt x="286" y="95"/>
                  </a:lnTo>
                  <a:cubicBezTo>
                    <a:pt x="476" y="0"/>
                    <a:pt x="476" y="0"/>
                    <a:pt x="667" y="0"/>
                  </a:cubicBezTo>
                  <a:cubicBezTo>
                    <a:pt x="1905" y="0"/>
                    <a:pt x="953" y="2000"/>
                    <a:pt x="190" y="1143"/>
                  </a:cubicBezTo>
                  <a:lnTo>
                    <a:pt x="0" y="1048"/>
                  </a:lnTo>
                  <a:lnTo>
                    <a:pt x="0" y="1048"/>
                  </a:lnTo>
                  <a:lnTo>
                    <a:pt x="0" y="104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4" name="任意多边形: 形状 2503"/>
            <p:cNvSpPr/>
            <p:nvPr/>
          </p:nvSpPr>
          <p:spPr>
            <a:xfrm>
              <a:off x="4578119" y="4150130"/>
              <a:ext cx="1309" cy="1372"/>
            </a:xfrm>
            <a:custGeom>
              <a:avLst/>
              <a:gdLst>
                <a:gd name="connsiteX0" fmla="*/ 1310 w 1309"/>
                <a:gd name="connsiteY0" fmla="*/ 420 h 1372"/>
                <a:gd name="connsiteX1" fmla="*/ 929 w 1309"/>
                <a:gd name="connsiteY1" fmla="*/ 325 h 1372"/>
                <a:gd name="connsiteX2" fmla="*/ 929 w 1309"/>
                <a:gd name="connsiteY2" fmla="*/ 1277 h 1372"/>
                <a:gd name="connsiteX3" fmla="*/ 929 w 1309"/>
                <a:gd name="connsiteY3" fmla="*/ 1277 h 1372"/>
                <a:gd name="connsiteX4" fmla="*/ 929 w 1309"/>
                <a:gd name="connsiteY4" fmla="*/ 1277 h 1372"/>
                <a:gd name="connsiteX5" fmla="*/ 548 w 1309"/>
                <a:gd name="connsiteY5" fmla="*/ 1372 h 1372"/>
                <a:gd name="connsiteX6" fmla="*/ 1214 w 1309"/>
                <a:gd name="connsiteY6" fmla="*/ 229 h 1372"/>
                <a:gd name="connsiteX7" fmla="*/ 1310 w 1309"/>
                <a:gd name="connsiteY7" fmla="*/ 420 h 1372"/>
                <a:gd name="connsiteX8" fmla="*/ 1310 w 1309"/>
                <a:gd name="connsiteY8" fmla="*/ 420 h 1372"/>
                <a:gd name="connsiteX9" fmla="*/ 1310 w 1309"/>
                <a:gd name="connsiteY9" fmla="*/ 420 h 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9" h="1372">
                  <a:moveTo>
                    <a:pt x="1310" y="420"/>
                  </a:moveTo>
                  <a:cubicBezTo>
                    <a:pt x="1214" y="420"/>
                    <a:pt x="1119" y="325"/>
                    <a:pt x="929" y="325"/>
                  </a:cubicBezTo>
                  <a:cubicBezTo>
                    <a:pt x="262" y="515"/>
                    <a:pt x="262" y="1277"/>
                    <a:pt x="929" y="1277"/>
                  </a:cubicBezTo>
                  <a:cubicBezTo>
                    <a:pt x="929" y="1277"/>
                    <a:pt x="929" y="1277"/>
                    <a:pt x="929" y="1277"/>
                  </a:cubicBezTo>
                  <a:lnTo>
                    <a:pt x="929" y="1277"/>
                  </a:lnTo>
                  <a:cubicBezTo>
                    <a:pt x="738" y="1372"/>
                    <a:pt x="738" y="1372"/>
                    <a:pt x="548" y="1372"/>
                  </a:cubicBezTo>
                  <a:cubicBezTo>
                    <a:pt x="-691" y="1182"/>
                    <a:pt x="452" y="-628"/>
                    <a:pt x="1214" y="229"/>
                  </a:cubicBezTo>
                  <a:lnTo>
                    <a:pt x="1310" y="420"/>
                  </a:lnTo>
                  <a:lnTo>
                    <a:pt x="1310" y="420"/>
                  </a:lnTo>
                  <a:lnTo>
                    <a:pt x="1310" y="4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5" name="任意多边形: 形状 2504"/>
            <p:cNvSpPr/>
            <p:nvPr/>
          </p:nvSpPr>
          <p:spPr>
            <a:xfrm>
              <a:off x="4580605" y="4135125"/>
              <a:ext cx="1300" cy="1274"/>
            </a:xfrm>
            <a:custGeom>
              <a:avLst/>
              <a:gdLst>
                <a:gd name="connsiteX0" fmla="*/ 1300 w 1300"/>
                <a:gd name="connsiteY0" fmla="*/ 471 h 1274"/>
                <a:gd name="connsiteX1" fmla="*/ 1014 w 1300"/>
                <a:gd name="connsiteY1" fmla="*/ 280 h 1274"/>
                <a:gd name="connsiteX2" fmla="*/ 729 w 1300"/>
                <a:gd name="connsiteY2" fmla="*/ 1233 h 1274"/>
                <a:gd name="connsiteX3" fmla="*/ 729 w 1300"/>
                <a:gd name="connsiteY3" fmla="*/ 1233 h 1274"/>
                <a:gd name="connsiteX4" fmla="*/ 729 w 1300"/>
                <a:gd name="connsiteY4" fmla="*/ 1233 h 1274"/>
                <a:gd name="connsiteX5" fmla="*/ 348 w 1300"/>
                <a:gd name="connsiteY5" fmla="*/ 1233 h 1274"/>
                <a:gd name="connsiteX6" fmla="*/ 1300 w 1300"/>
                <a:gd name="connsiteY6" fmla="*/ 375 h 1274"/>
                <a:gd name="connsiteX7" fmla="*/ 1300 w 1300"/>
                <a:gd name="connsiteY7" fmla="*/ 471 h 1274"/>
                <a:gd name="connsiteX8" fmla="*/ 1300 w 1300"/>
                <a:gd name="connsiteY8" fmla="*/ 471 h 1274"/>
                <a:gd name="connsiteX9" fmla="*/ 1300 w 1300"/>
                <a:gd name="connsiteY9" fmla="*/ 471 h 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0" h="1274">
                  <a:moveTo>
                    <a:pt x="1300" y="471"/>
                  </a:moveTo>
                  <a:cubicBezTo>
                    <a:pt x="1205" y="375"/>
                    <a:pt x="1109" y="280"/>
                    <a:pt x="1014" y="280"/>
                  </a:cubicBezTo>
                  <a:cubicBezTo>
                    <a:pt x="348" y="185"/>
                    <a:pt x="157" y="947"/>
                    <a:pt x="729" y="1233"/>
                  </a:cubicBezTo>
                  <a:cubicBezTo>
                    <a:pt x="729" y="1233"/>
                    <a:pt x="729" y="1233"/>
                    <a:pt x="729" y="1233"/>
                  </a:cubicBezTo>
                  <a:lnTo>
                    <a:pt x="729" y="1233"/>
                  </a:lnTo>
                  <a:cubicBezTo>
                    <a:pt x="538" y="1233"/>
                    <a:pt x="538" y="1328"/>
                    <a:pt x="348" y="1233"/>
                  </a:cubicBezTo>
                  <a:cubicBezTo>
                    <a:pt x="-700" y="756"/>
                    <a:pt x="919" y="-672"/>
                    <a:pt x="1300" y="375"/>
                  </a:cubicBezTo>
                  <a:lnTo>
                    <a:pt x="1300" y="471"/>
                  </a:lnTo>
                  <a:lnTo>
                    <a:pt x="1300" y="471"/>
                  </a:lnTo>
                  <a:lnTo>
                    <a:pt x="1300" y="4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6" name="任意多边形: 形状 2505"/>
            <p:cNvSpPr/>
            <p:nvPr/>
          </p:nvSpPr>
          <p:spPr>
            <a:xfrm>
              <a:off x="4579855" y="4135914"/>
              <a:ext cx="1288" cy="1342"/>
            </a:xfrm>
            <a:custGeom>
              <a:avLst/>
              <a:gdLst>
                <a:gd name="connsiteX0" fmla="*/ 1288 w 1288"/>
                <a:gd name="connsiteY0" fmla="*/ 443 h 1342"/>
                <a:gd name="connsiteX1" fmla="*/ 1002 w 1288"/>
                <a:gd name="connsiteY1" fmla="*/ 348 h 1342"/>
                <a:gd name="connsiteX2" fmla="*/ 812 w 1288"/>
                <a:gd name="connsiteY2" fmla="*/ 1300 h 1342"/>
                <a:gd name="connsiteX3" fmla="*/ 812 w 1288"/>
                <a:gd name="connsiteY3" fmla="*/ 1300 h 1342"/>
                <a:gd name="connsiteX4" fmla="*/ 812 w 1288"/>
                <a:gd name="connsiteY4" fmla="*/ 1300 h 1342"/>
                <a:gd name="connsiteX5" fmla="*/ 431 w 1288"/>
                <a:gd name="connsiteY5" fmla="*/ 1300 h 1342"/>
                <a:gd name="connsiteX6" fmla="*/ 1288 w 1288"/>
                <a:gd name="connsiteY6" fmla="*/ 348 h 1342"/>
                <a:gd name="connsiteX7" fmla="*/ 1288 w 1288"/>
                <a:gd name="connsiteY7" fmla="*/ 443 h 1342"/>
                <a:gd name="connsiteX8" fmla="*/ 1288 w 1288"/>
                <a:gd name="connsiteY8" fmla="*/ 443 h 1342"/>
                <a:gd name="connsiteX9" fmla="*/ 1288 w 1288"/>
                <a:gd name="connsiteY9" fmla="*/ 443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8" h="1342">
                  <a:moveTo>
                    <a:pt x="1288" y="443"/>
                  </a:moveTo>
                  <a:cubicBezTo>
                    <a:pt x="1193" y="348"/>
                    <a:pt x="1098" y="252"/>
                    <a:pt x="1002" y="348"/>
                  </a:cubicBezTo>
                  <a:cubicBezTo>
                    <a:pt x="336" y="348"/>
                    <a:pt x="145" y="1110"/>
                    <a:pt x="812" y="1300"/>
                  </a:cubicBezTo>
                  <a:cubicBezTo>
                    <a:pt x="812" y="1300"/>
                    <a:pt x="812" y="1300"/>
                    <a:pt x="812" y="1300"/>
                  </a:cubicBezTo>
                  <a:lnTo>
                    <a:pt x="812" y="1300"/>
                  </a:lnTo>
                  <a:cubicBezTo>
                    <a:pt x="622" y="1300"/>
                    <a:pt x="622" y="1395"/>
                    <a:pt x="431" y="1300"/>
                  </a:cubicBezTo>
                  <a:cubicBezTo>
                    <a:pt x="-712" y="919"/>
                    <a:pt x="717" y="-700"/>
                    <a:pt x="1288" y="348"/>
                  </a:cubicBezTo>
                  <a:lnTo>
                    <a:pt x="1288" y="443"/>
                  </a:lnTo>
                  <a:lnTo>
                    <a:pt x="1288" y="443"/>
                  </a:lnTo>
                  <a:lnTo>
                    <a:pt x="1288" y="44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7" name="任意多边形: 形状 2506"/>
            <p:cNvSpPr/>
            <p:nvPr/>
          </p:nvSpPr>
          <p:spPr>
            <a:xfrm>
              <a:off x="4581239" y="4137215"/>
              <a:ext cx="1370" cy="1322"/>
            </a:xfrm>
            <a:custGeom>
              <a:avLst/>
              <a:gdLst>
                <a:gd name="connsiteX0" fmla="*/ 0 w 1370"/>
                <a:gd name="connsiteY0" fmla="*/ 667 h 1322"/>
                <a:gd name="connsiteX1" fmla="*/ 286 w 1370"/>
                <a:gd name="connsiteY1" fmla="*/ 857 h 1322"/>
                <a:gd name="connsiteX2" fmla="*/ 667 w 1370"/>
                <a:gd name="connsiteY2" fmla="*/ 0 h 1322"/>
                <a:gd name="connsiteX3" fmla="*/ 667 w 1370"/>
                <a:gd name="connsiteY3" fmla="*/ 0 h 1322"/>
                <a:gd name="connsiteX4" fmla="*/ 667 w 1370"/>
                <a:gd name="connsiteY4" fmla="*/ 0 h 1322"/>
                <a:gd name="connsiteX5" fmla="*/ 1048 w 1370"/>
                <a:gd name="connsiteY5" fmla="*/ 95 h 1322"/>
                <a:gd name="connsiteX6" fmla="*/ 0 w 1370"/>
                <a:gd name="connsiteY6" fmla="*/ 857 h 1322"/>
                <a:gd name="connsiteX7" fmla="*/ 0 w 1370"/>
                <a:gd name="connsiteY7" fmla="*/ 667 h 1322"/>
                <a:gd name="connsiteX8" fmla="*/ 0 w 1370"/>
                <a:gd name="connsiteY8" fmla="*/ 667 h 1322"/>
                <a:gd name="connsiteX9" fmla="*/ 0 w 1370"/>
                <a:gd name="connsiteY9" fmla="*/ 667 h 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0" h="1322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3" y="1048"/>
                    <a:pt x="1238" y="286"/>
                    <a:pt x="667" y="0"/>
                  </a:cubicBezTo>
                  <a:cubicBezTo>
                    <a:pt x="667" y="0"/>
                    <a:pt x="667" y="0"/>
                    <a:pt x="667" y="0"/>
                  </a:cubicBezTo>
                  <a:lnTo>
                    <a:pt x="667" y="0"/>
                  </a:lnTo>
                  <a:cubicBezTo>
                    <a:pt x="857" y="0"/>
                    <a:pt x="857" y="0"/>
                    <a:pt x="1048" y="95"/>
                  </a:cubicBezTo>
                  <a:cubicBezTo>
                    <a:pt x="2096" y="762"/>
                    <a:pt x="286" y="2000"/>
                    <a:pt x="0" y="857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8" name="任意多边形: 形状 2507"/>
            <p:cNvSpPr/>
            <p:nvPr/>
          </p:nvSpPr>
          <p:spPr>
            <a:xfrm>
              <a:off x="4582096" y="4136315"/>
              <a:ext cx="1300" cy="1274"/>
            </a:xfrm>
            <a:custGeom>
              <a:avLst/>
              <a:gdLst>
                <a:gd name="connsiteX0" fmla="*/ 0 w 1300"/>
                <a:gd name="connsiteY0" fmla="*/ 804 h 1274"/>
                <a:gd name="connsiteX1" fmla="*/ 286 w 1300"/>
                <a:gd name="connsiteY1" fmla="*/ 995 h 1274"/>
                <a:gd name="connsiteX2" fmla="*/ 571 w 1300"/>
                <a:gd name="connsiteY2" fmla="*/ 42 h 1274"/>
                <a:gd name="connsiteX3" fmla="*/ 571 w 1300"/>
                <a:gd name="connsiteY3" fmla="*/ 42 h 1274"/>
                <a:gd name="connsiteX4" fmla="*/ 571 w 1300"/>
                <a:gd name="connsiteY4" fmla="*/ 42 h 1274"/>
                <a:gd name="connsiteX5" fmla="*/ 953 w 1300"/>
                <a:gd name="connsiteY5" fmla="*/ 42 h 1274"/>
                <a:gd name="connsiteX6" fmla="*/ 0 w 1300"/>
                <a:gd name="connsiteY6" fmla="*/ 900 h 1274"/>
                <a:gd name="connsiteX7" fmla="*/ 0 w 1300"/>
                <a:gd name="connsiteY7" fmla="*/ 804 h 1274"/>
                <a:gd name="connsiteX8" fmla="*/ 0 w 1300"/>
                <a:gd name="connsiteY8" fmla="*/ 804 h 1274"/>
                <a:gd name="connsiteX9" fmla="*/ 0 w 1300"/>
                <a:gd name="connsiteY9" fmla="*/ 804 h 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0" h="1274">
                  <a:moveTo>
                    <a:pt x="0" y="804"/>
                  </a:moveTo>
                  <a:cubicBezTo>
                    <a:pt x="95" y="900"/>
                    <a:pt x="190" y="995"/>
                    <a:pt x="286" y="995"/>
                  </a:cubicBezTo>
                  <a:cubicBezTo>
                    <a:pt x="953" y="1090"/>
                    <a:pt x="1238" y="328"/>
                    <a:pt x="571" y="42"/>
                  </a:cubicBezTo>
                  <a:cubicBezTo>
                    <a:pt x="571" y="42"/>
                    <a:pt x="571" y="42"/>
                    <a:pt x="571" y="42"/>
                  </a:cubicBezTo>
                  <a:lnTo>
                    <a:pt x="571" y="42"/>
                  </a:lnTo>
                  <a:cubicBezTo>
                    <a:pt x="762" y="42"/>
                    <a:pt x="762" y="-53"/>
                    <a:pt x="953" y="42"/>
                  </a:cubicBezTo>
                  <a:cubicBezTo>
                    <a:pt x="2000" y="519"/>
                    <a:pt x="381" y="1947"/>
                    <a:pt x="0" y="900"/>
                  </a:cubicBezTo>
                  <a:lnTo>
                    <a:pt x="0" y="804"/>
                  </a:lnTo>
                  <a:lnTo>
                    <a:pt x="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09" name="任意多边形: 形状 2508"/>
            <p:cNvSpPr/>
            <p:nvPr/>
          </p:nvSpPr>
          <p:spPr>
            <a:xfrm>
              <a:off x="4588383" y="4133786"/>
              <a:ext cx="1408" cy="1248"/>
            </a:xfrm>
            <a:custGeom>
              <a:avLst/>
              <a:gdLst>
                <a:gd name="connsiteX0" fmla="*/ 0 w 1408"/>
                <a:gd name="connsiteY0" fmla="*/ 667 h 1248"/>
                <a:gd name="connsiteX1" fmla="*/ 286 w 1408"/>
                <a:gd name="connsiteY1" fmla="*/ 857 h 1248"/>
                <a:gd name="connsiteX2" fmla="*/ 762 w 1408"/>
                <a:gd name="connsiteY2" fmla="*/ 0 h 1248"/>
                <a:gd name="connsiteX3" fmla="*/ 762 w 1408"/>
                <a:gd name="connsiteY3" fmla="*/ 0 h 1248"/>
                <a:gd name="connsiteX4" fmla="*/ 762 w 1408"/>
                <a:gd name="connsiteY4" fmla="*/ 0 h 1248"/>
                <a:gd name="connsiteX5" fmla="*/ 1143 w 1408"/>
                <a:gd name="connsiteY5" fmla="*/ 95 h 1248"/>
                <a:gd name="connsiteX6" fmla="*/ 95 w 1408"/>
                <a:gd name="connsiteY6" fmla="*/ 762 h 1248"/>
                <a:gd name="connsiteX7" fmla="*/ 0 w 1408"/>
                <a:gd name="connsiteY7" fmla="*/ 667 h 1248"/>
                <a:gd name="connsiteX8" fmla="*/ 0 w 1408"/>
                <a:gd name="connsiteY8" fmla="*/ 667 h 1248"/>
                <a:gd name="connsiteX9" fmla="*/ 0 w 1408"/>
                <a:gd name="connsiteY9" fmla="*/ 667 h 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48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3" y="1048"/>
                    <a:pt x="1333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0"/>
                    <a:pt x="953" y="0"/>
                    <a:pt x="1143" y="95"/>
                  </a:cubicBezTo>
                  <a:cubicBezTo>
                    <a:pt x="2096" y="762"/>
                    <a:pt x="190" y="1905"/>
                    <a:pt x="95" y="762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0" name="任意多边形: 形状 2509"/>
            <p:cNvSpPr/>
            <p:nvPr/>
          </p:nvSpPr>
          <p:spPr>
            <a:xfrm>
              <a:off x="4589335" y="4133119"/>
              <a:ext cx="1382" cy="1306"/>
            </a:xfrm>
            <a:custGeom>
              <a:avLst/>
              <a:gdLst>
                <a:gd name="connsiteX0" fmla="*/ 0 w 1382"/>
                <a:gd name="connsiteY0" fmla="*/ 667 h 1306"/>
                <a:gd name="connsiteX1" fmla="*/ 286 w 1382"/>
                <a:gd name="connsiteY1" fmla="*/ 857 h 1306"/>
                <a:gd name="connsiteX2" fmla="*/ 667 w 1382"/>
                <a:gd name="connsiteY2" fmla="*/ 0 h 1306"/>
                <a:gd name="connsiteX3" fmla="*/ 667 w 1382"/>
                <a:gd name="connsiteY3" fmla="*/ 0 h 1306"/>
                <a:gd name="connsiteX4" fmla="*/ 667 w 1382"/>
                <a:gd name="connsiteY4" fmla="*/ 0 h 1306"/>
                <a:gd name="connsiteX5" fmla="*/ 1048 w 1382"/>
                <a:gd name="connsiteY5" fmla="*/ 95 h 1306"/>
                <a:gd name="connsiteX6" fmla="*/ 0 w 1382"/>
                <a:gd name="connsiteY6" fmla="*/ 857 h 1306"/>
                <a:gd name="connsiteX7" fmla="*/ 0 w 1382"/>
                <a:gd name="connsiteY7" fmla="*/ 667 h 1306"/>
                <a:gd name="connsiteX8" fmla="*/ 0 w 1382"/>
                <a:gd name="connsiteY8" fmla="*/ 667 h 1306"/>
                <a:gd name="connsiteX9" fmla="*/ 0 w 1382"/>
                <a:gd name="connsiteY9" fmla="*/ 667 h 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2" h="1306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3" y="953"/>
                    <a:pt x="1238" y="191"/>
                    <a:pt x="667" y="0"/>
                  </a:cubicBezTo>
                  <a:cubicBezTo>
                    <a:pt x="667" y="0"/>
                    <a:pt x="667" y="0"/>
                    <a:pt x="667" y="0"/>
                  </a:cubicBezTo>
                  <a:lnTo>
                    <a:pt x="667" y="0"/>
                  </a:lnTo>
                  <a:cubicBezTo>
                    <a:pt x="857" y="0"/>
                    <a:pt x="857" y="0"/>
                    <a:pt x="1048" y="95"/>
                  </a:cubicBezTo>
                  <a:cubicBezTo>
                    <a:pt x="2096" y="667"/>
                    <a:pt x="381" y="2000"/>
                    <a:pt x="0" y="857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1" name="任意多边形: 形状 2510"/>
            <p:cNvSpPr/>
            <p:nvPr/>
          </p:nvSpPr>
          <p:spPr>
            <a:xfrm>
              <a:off x="4590192" y="4130928"/>
              <a:ext cx="1356" cy="1244"/>
            </a:xfrm>
            <a:custGeom>
              <a:avLst/>
              <a:gdLst>
                <a:gd name="connsiteX0" fmla="*/ 0 w 1356"/>
                <a:gd name="connsiteY0" fmla="*/ 476 h 1244"/>
                <a:gd name="connsiteX1" fmla="*/ 190 w 1356"/>
                <a:gd name="connsiteY1" fmla="*/ 762 h 1244"/>
                <a:gd name="connsiteX2" fmla="*/ 762 w 1356"/>
                <a:gd name="connsiteY2" fmla="*/ 0 h 1244"/>
                <a:gd name="connsiteX3" fmla="*/ 762 w 1356"/>
                <a:gd name="connsiteY3" fmla="*/ 0 h 1244"/>
                <a:gd name="connsiteX4" fmla="*/ 762 w 1356"/>
                <a:gd name="connsiteY4" fmla="*/ 0 h 1244"/>
                <a:gd name="connsiteX5" fmla="*/ 1143 w 1356"/>
                <a:gd name="connsiteY5" fmla="*/ 191 h 1244"/>
                <a:gd name="connsiteX6" fmla="*/ 0 w 1356"/>
                <a:gd name="connsiteY6" fmla="*/ 667 h 1244"/>
                <a:gd name="connsiteX7" fmla="*/ 0 w 1356"/>
                <a:gd name="connsiteY7" fmla="*/ 476 h 1244"/>
                <a:gd name="connsiteX8" fmla="*/ 0 w 1356"/>
                <a:gd name="connsiteY8" fmla="*/ 476 h 1244"/>
                <a:gd name="connsiteX9" fmla="*/ 0 w 1356"/>
                <a:gd name="connsiteY9" fmla="*/ 476 h 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44">
                  <a:moveTo>
                    <a:pt x="0" y="476"/>
                  </a:moveTo>
                  <a:cubicBezTo>
                    <a:pt x="95" y="571"/>
                    <a:pt x="95" y="667"/>
                    <a:pt x="190" y="762"/>
                  </a:cubicBezTo>
                  <a:cubicBezTo>
                    <a:pt x="857" y="1048"/>
                    <a:pt x="1333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95"/>
                    <a:pt x="953" y="0"/>
                    <a:pt x="1143" y="191"/>
                  </a:cubicBezTo>
                  <a:cubicBezTo>
                    <a:pt x="2000" y="1048"/>
                    <a:pt x="0" y="1810"/>
                    <a:pt x="0" y="667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2" name="任意多边形: 形状 2511"/>
            <p:cNvSpPr/>
            <p:nvPr/>
          </p:nvSpPr>
          <p:spPr>
            <a:xfrm>
              <a:off x="4591240" y="4130357"/>
              <a:ext cx="1408" cy="1225"/>
            </a:xfrm>
            <a:custGeom>
              <a:avLst/>
              <a:gdLst>
                <a:gd name="connsiteX0" fmla="*/ 0 w 1408"/>
                <a:gd name="connsiteY0" fmla="*/ 571 h 1225"/>
                <a:gd name="connsiteX1" fmla="*/ 286 w 1408"/>
                <a:gd name="connsiteY1" fmla="*/ 857 h 1225"/>
                <a:gd name="connsiteX2" fmla="*/ 762 w 1408"/>
                <a:gd name="connsiteY2" fmla="*/ 0 h 1225"/>
                <a:gd name="connsiteX3" fmla="*/ 762 w 1408"/>
                <a:gd name="connsiteY3" fmla="*/ 0 h 1225"/>
                <a:gd name="connsiteX4" fmla="*/ 762 w 1408"/>
                <a:gd name="connsiteY4" fmla="*/ 0 h 1225"/>
                <a:gd name="connsiteX5" fmla="*/ 1143 w 1408"/>
                <a:gd name="connsiteY5" fmla="*/ 95 h 1225"/>
                <a:gd name="connsiteX6" fmla="*/ 0 w 1408"/>
                <a:gd name="connsiteY6" fmla="*/ 762 h 1225"/>
                <a:gd name="connsiteX7" fmla="*/ 0 w 1408"/>
                <a:gd name="connsiteY7" fmla="*/ 571 h 1225"/>
                <a:gd name="connsiteX8" fmla="*/ 0 w 1408"/>
                <a:gd name="connsiteY8" fmla="*/ 571 h 1225"/>
                <a:gd name="connsiteX9" fmla="*/ 0 w 1408"/>
                <a:gd name="connsiteY9" fmla="*/ 571 h 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25">
                  <a:moveTo>
                    <a:pt x="0" y="571"/>
                  </a:moveTo>
                  <a:cubicBezTo>
                    <a:pt x="95" y="667"/>
                    <a:pt x="95" y="762"/>
                    <a:pt x="286" y="857"/>
                  </a:cubicBezTo>
                  <a:cubicBezTo>
                    <a:pt x="953" y="1048"/>
                    <a:pt x="1334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0"/>
                    <a:pt x="953" y="0"/>
                    <a:pt x="1143" y="95"/>
                  </a:cubicBezTo>
                  <a:cubicBezTo>
                    <a:pt x="2096" y="857"/>
                    <a:pt x="191" y="1810"/>
                    <a:pt x="0" y="762"/>
                  </a:cubicBezTo>
                  <a:lnTo>
                    <a:pt x="0" y="571"/>
                  </a:lnTo>
                  <a:lnTo>
                    <a:pt x="0" y="571"/>
                  </a:lnTo>
                  <a:lnTo>
                    <a:pt x="0" y="5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3" name="任意多边形: 形状 2512"/>
            <p:cNvSpPr/>
            <p:nvPr/>
          </p:nvSpPr>
          <p:spPr>
            <a:xfrm>
              <a:off x="4590019" y="4128796"/>
              <a:ext cx="1411" cy="1179"/>
            </a:xfrm>
            <a:custGeom>
              <a:avLst/>
              <a:gdLst>
                <a:gd name="connsiteX0" fmla="*/ 1411 w 1411"/>
                <a:gd name="connsiteY0" fmla="*/ 703 h 1179"/>
                <a:gd name="connsiteX1" fmla="*/ 1221 w 1411"/>
                <a:gd name="connsiteY1" fmla="*/ 417 h 1179"/>
                <a:gd name="connsiteX2" fmla="*/ 554 w 1411"/>
                <a:gd name="connsiteY2" fmla="*/ 1179 h 1179"/>
                <a:gd name="connsiteX3" fmla="*/ 554 w 1411"/>
                <a:gd name="connsiteY3" fmla="*/ 1179 h 1179"/>
                <a:gd name="connsiteX4" fmla="*/ 554 w 1411"/>
                <a:gd name="connsiteY4" fmla="*/ 1179 h 1179"/>
                <a:gd name="connsiteX5" fmla="*/ 173 w 1411"/>
                <a:gd name="connsiteY5" fmla="*/ 989 h 1179"/>
                <a:gd name="connsiteX6" fmla="*/ 1411 w 1411"/>
                <a:gd name="connsiteY6" fmla="*/ 608 h 1179"/>
                <a:gd name="connsiteX7" fmla="*/ 1411 w 1411"/>
                <a:gd name="connsiteY7" fmla="*/ 703 h 1179"/>
                <a:gd name="connsiteX8" fmla="*/ 1411 w 1411"/>
                <a:gd name="connsiteY8" fmla="*/ 703 h 1179"/>
                <a:gd name="connsiteX9" fmla="*/ 1411 w 1411"/>
                <a:gd name="connsiteY9" fmla="*/ 703 h 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1" h="1179">
                  <a:moveTo>
                    <a:pt x="1411" y="703"/>
                  </a:moveTo>
                  <a:cubicBezTo>
                    <a:pt x="1316" y="608"/>
                    <a:pt x="1316" y="513"/>
                    <a:pt x="1221" y="417"/>
                  </a:cubicBezTo>
                  <a:cubicBezTo>
                    <a:pt x="554" y="36"/>
                    <a:pt x="78" y="703"/>
                    <a:pt x="554" y="1179"/>
                  </a:cubicBezTo>
                  <a:cubicBezTo>
                    <a:pt x="554" y="1179"/>
                    <a:pt x="554" y="1179"/>
                    <a:pt x="554" y="1179"/>
                  </a:cubicBezTo>
                  <a:lnTo>
                    <a:pt x="554" y="1179"/>
                  </a:lnTo>
                  <a:cubicBezTo>
                    <a:pt x="364" y="1084"/>
                    <a:pt x="364" y="1179"/>
                    <a:pt x="173" y="989"/>
                  </a:cubicBezTo>
                  <a:cubicBezTo>
                    <a:pt x="-589" y="132"/>
                    <a:pt x="1411" y="-535"/>
                    <a:pt x="1411" y="608"/>
                  </a:cubicBezTo>
                  <a:lnTo>
                    <a:pt x="1411" y="703"/>
                  </a:lnTo>
                  <a:lnTo>
                    <a:pt x="1411" y="703"/>
                  </a:lnTo>
                  <a:lnTo>
                    <a:pt x="1411" y="70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4" name="任意多边形: 形状 2513"/>
            <p:cNvSpPr/>
            <p:nvPr/>
          </p:nvSpPr>
          <p:spPr>
            <a:xfrm>
              <a:off x="4589019" y="4129161"/>
              <a:ext cx="1364" cy="1195"/>
            </a:xfrm>
            <a:custGeom>
              <a:avLst/>
              <a:gdLst>
                <a:gd name="connsiteX0" fmla="*/ 1364 w 1364"/>
                <a:gd name="connsiteY0" fmla="*/ 720 h 1195"/>
                <a:gd name="connsiteX1" fmla="*/ 1174 w 1364"/>
                <a:gd name="connsiteY1" fmla="*/ 434 h 1195"/>
                <a:gd name="connsiteX2" fmla="*/ 602 w 1364"/>
                <a:gd name="connsiteY2" fmla="*/ 1196 h 1195"/>
                <a:gd name="connsiteX3" fmla="*/ 602 w 1364"/>
                <a:gd name="connsiteY3" fmla="*/ 1196 h 1195"/>
                <a:gd name="connsiteX4" fmla="*/ 602 w 1364"/>
                <a:gd name="connsiteY4" fmla="*/ 1196 h 1195"/>
                <a:gd name="connsiteX5" fmla="*/ 221 w 1364"/>
                <a:gd name="connsiteY5" fmla="*/ 1101 h 1195"/>
                <a:gd name="connsiteX6" fmla="*/ 1364 w 1364"/>
                <a:gd name="connsiteY6" fmla="*/ 529 h 1195"/>
                <a:gd name="connsiteX7" fmla="*/ 1364 w 1364"/>
                <a:gd name="connsiteY7" fmla="*/ 720 h 1195"/>
                <a:gd name="connsiteX8" fmla="*/ 1364 w 1364"/>
                <a:gd name="connsiteY8" fmla="*/ 720 h 1195"/>
                <a:gd name="connsiteX9" fmla="*/ 1364 w 1364"/>
                <a:gd name="connsiteY9" fmla="*/ 720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195">
                  <a:moveTo>
                    <a:pt x="1364" y="720"/>
                  </a:moveTo>
                  <a:cubicBezTo>
                    <a:pt x="1269" y="624"/>
                    <a:pt x="1269" y="529"/>
                    <a:pt x="1174" y="434"/>
                  </a:cubicBezTo>
                  <a:cubicBezTo>
                    <a:pt x="507" y="148"/>
                    <a:pt x="126" y="815"/>
                    <a:pt x="602" y="1196"/>
                  </a:cubicBezTo>
                  <a:cubicBezTo>
                    <a:pt x="602" y="1196"/>
                    <a:pt x="602" y="1196"/>
                    <a:pt x="602" y="1196"/>
                  </a:cubicBezTo>
                  <a:lnTo>
                    <a:pt x="602" y="1196"/>
                  </a:lnTo>
                  <a:cubicBezTo>
                    <a:pt x="412" y="1101"/>
                    <a:pt x="412" y="1196"/>
                    <a:pt x="221" y="1101"/>
                  </a:cubicBezTo>
                  <a:cubicBezTo>
                    <a:pt x="-636" y="339"/>
                    <a:pt x="1269" y="-614"/>
                    <a:pt x="1364" y="529"/>
                  </a:cubicBezTo>
                  <a:lnTo>
                    <a:pt x="1364" y="720"/>
                  </a:lnTo>
                  <a:lnTo>
                    <a:pt x="1364" y="720"/>
                  </a:lnTo>
                  <a:lnTo>
                    <a:pt x="1364" y="7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5" name="任意多边形: 形状 2514"/>
            <p:cNvSpPr/>
            <p:nvPr/>
          </p:nvSpPr>
          <p:spPr>
            <a:xfrm>
              <a:off x="4587331" y="4128659"/>
              <a:ext cx="1408" cy="1221"/>
            </a:xfrm>
            <a:custGeom>
              <a:avLst/>
              <a:gdLst>
                <a:gd name="connsiteX0" fmla="*/ 1146 w 1408"/>
                <a:gd name="connsiteY0" fmla="*/ 1221 h 1221"/>
                <a:gd name="connsiteX1" fmla="*/ 1146 w 1408"/>
                <a:gd name="connsiteY1" fmla="*/ 840 h 1221"/>
                <a:gd name="connsiteX2" fmla="*/ 194 w 1408"/>
                <a:gd name="connsiteY2" fmla="*/ 1031 h 1221"/>
                <a:gd name="connsiteX3" fmla="*/ 194 w 1408"/>
                <a:gd name="connsiteY3" fmla="*/ 1031 h 1221"/>
                <a:gd name="connsiteX4" fmla="*/ 194 w 1408"/>
                <a:gd name="connsiteY4" fmla="*/ 1031 h 1221"/>
                <a:gd name="connsiteX5" fmla="*/ 3 w 1408"/>
                <a:gd name="connsiteY5" fmla="*/ 650 h 1221"/>
                <a:gd name="connsiteX6" fmla="*/ 1241 w 1408"/>
                <a:gd name="connsiteY6" fmla="*/ 1031 h 1221"/>
                <a:gd name="connsiteX7" fmla="*/ 1146 w 1408"/>
                <a:gd name="connsiteY7" fmla="*/ 1221 h 1221"/>
                <a:gd name="connsiteX8" fmla="*/ 1146 w 1408"/>
                <a:gd name="connsiteY8" fmla="*/ 1221 h 1221"/>
                <a:gd name="connsiteX9" fmla="*/ 1146 w 1408"/>
                <a:gd name="connsiteY9" fmla="*/ 1221 h 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21">
                  <a:moveTo>
                    <a:pt x="1146" y="1221"/>
                  </a:moveTo>
                  <a:cubicBezTo>
                    <a:pt x="1146" y="1126"/>
                    <a:pt x="1241" y="1031"/>
                    <a:pt x="1146" y="840"/>
                  </a:cubicBezTo>
                  <a:cubicBezTo>
                    <a:pt x="861" y="173"/>
                    <a:pt x="98" y="364"/>
                    <a:pt x="194" y="1031"/>
                  </a:cubicBezTo>
                  <a:cubicBezTo>
                    <a:pt x="194" y="1031"/>
                    <a:pt x="194" y="1031"/>
                    <a:pt x="194" y="1031"/>
                  </a:cubicBezTo>
                  <a:lnTo>
                    <a:pt x="194" y="1031"/>
                  </a:lnTo>
                  <a:cubicBezTo>
                    <a:pt x="98" y="840"/>
                    <a:pt x="3" y="840"/>
                    <a:pt x="3" y="650"/>
                  </a:cubicBezTo>
                  <a:cubicBezTo>
                    <a:pt x="-92" y="-589"/>
                    <a:pt x="2004" y="173"/>
                    <a:pt x="1241" y="1031"/>
                  </a:cubicBezTo>
                  <a:lnTo>
                    <a:pt x="1146" y="1221"/>
                  </a:lnTo>
                  <a:lnTo>
                    <a:pt x="1146" y="1221"/>
                  </a:lnTo>
                  <a:lnTo>
                    <a:pt x="1146" y="122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6" name="任意多边形: 形状 2515"/>
            <p:cNvSpPr/>
            <p:nvPr/>
          </p:nvSpPr>
          <p:spPr>
            <a:xfrm>
              <a:off x="4586275" y="4128450"/>
              <a:ext cx="1382" cy="1144"/>
            </a:xfrm>
            <a:custGeom>
              <a:avLst/>
              <a:gdLst>
                <a:gd name="connsiteX0" fmla="*/ 1155 w 1382"/>
                <a:gd name="connsiteY0" fmla="*/ 1144 h 1144"/>
                <a:gd name="connsiteX1" fmla="*/ 1155 w 1382"/>
                <a:gd name="connsiteY1" fmla="*/ 763 h 1144"/>
                <a:gd name="connsiteX2" fmla="*/ 203 w 1382"/>
                <a:gd name="connsiteY2" fmla="*/ 1049 h 1144"/>
                <a:gd name="connsiteX3" fmla="*/ 203 w 1382"/>
                <a:gd name="connsiteY3" fmla="*/ 1049 h 1144"/>
                <a:gd name="connsiteX4" fmla="*/ 203 w 1382"/>
                <a:gd name="connsiteY4" fmla="*/ 1049 h 1144"/>
                <a:gd name="connsiteX5" fmla="*/ 12 w 1382"/>
                <a:gd name="connsiteY5" fmla="*/ 668 h 1144"/>
                <a:gd name="connsiteX6" fmla="*/ 1251 w 1382"/>
                <a:gd name="connsiteY6" fmla="*/ 954 h 1144"/>
                <a:gd name="connsiteX7" fmla="*/ 1155 w 1382"/>
                <a:gd name="connsiteY7" fmla="*/ 1144 h 1144"/>
                <a:gd name="connsiteX8" fmla="*/ 1155 w 1382"/>
                <a:gd name="connsiteY8" fmla="*/ 1144 h 1144"/>
                <a:gd name="connsiteX9" fmla="*/ 1155 w 1382"/>
                <a:gd name="connsiteY9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2" h="1144">
                  <a:moveTo>
                    <a:pt x="1155" y="1144"/>
                  </a:moveTo>
                  <a:cubicBezTo>
                    <a:pt x="1155" y="1049"/>
                    <a:pt x="1155" y="859"/>
                    <a:pt x="1155" y="763"/>
                  </a:cubicBezTo>
                  <a:cubicBezTo>
                    <a:pt x="774" y="192"/>
                    <a:pt x="12" y="382"/>
                    <a:pt x="203" y="1049"/>
                  </a:cubicBezTo>
                  <a:cubicBezTo>
                    <a:pt x="203" y="1049"/>
                    <a:pt x="203" y="1049"/>
                    <a:pt x="203" y="1049"/>
                  </a:cubicBezTo>
                  <a:lnTo>
                    <a:pt x="203" y="1049"/>
                  </a:lnTo>
                  <a:cubicBezTo>
                    <a:pt x="108" y="954"/>
                    <a:pt x="12" y="954"/>
                    <a:pt x="12" y="668"/>
                  </a:cubicBezTo>
                  <a:cubicBezTo>
                    <a:pt x="-178" y="-475"/>
                    <a:pt x="1917" y="1"/>
                    <a:pt x="1251" y="954"/>
                  </a:cubicBezTo>
                  <a:lnTo>
                    <a:pt x="1155" y="1144"/>
                  </a:lnTo>
                  <a:lnTo>
                    <a:pt x="1155" y="1144"/>
                  </a:lnTo>
                  <a:lnTo>
                    <a:pt x="1155" y="114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7" name="任意多边形: 形状 2516"/>
            <p:cNvSpPr/>
            <p:nvPr/>
          </p:nvSpPr>
          <p:spPr>
            <a:xfrm>
              <a:off x="4580286" y="4130272"/>
              <a:ext cx="1248" cy="1418"/>
            </a:xfrm>
            <a:custGeom>
              <a:avLst/>
              <a:gdLst>
                <a:gd name="connsiteX0" fmla="*/ 667 w 1248"/>
                <a:gd name="connsiteY0" fmla="*/ 1418 h 1418"/>
                <a:gd name="connsiteX1" fmla="*/ 857 w 1248"/>
                <a:gd name="connsiteY1" fmla="*/ 1133 h 1418"/>
                <a:gd name="connsiteX2" fmla="*/ 0 w 1248"/>
                <a:gd name="connsiteY2" fmla="*/ 656 h 1418"/>
                <a:gd name="connsiteX3" fmla="*/ 0 w 1248"/>
                <a:gd name="connsiteY3" fmla="*/ 656 h 1418"/>
                <a:gd name="connsiteX4" fmla="*/ 0 w 1248"/>
                <a:gd name="connsiteY4" fmla="*/ 656 h 1418"/>
                <a:gd name="connsiteX5" fmla="*/ 95 w 1248"/>
                <a:gd name="connsiteY5" fmla="*/ 275 h 1418"/>
                <a:gd name="connsiteX6" fmla="*/ 762 w 1248"/>
                <a:gd name="connsiteY6" fmla="*/ 1323 h 1418"/>
                <a:gd name="connsiteX7" fmla="*/ 667 w 1248"/>
                <a:gd name="connsiteY7" fmla="*/ 1418 h 1418"/>
                <a:gd name="connsiteX8" fmla="*/ 667 w 1248"/>
                <a:gd name="connsiteY8" fmla="*/ 1418 h 1418"/>
                <a:gd name="connsiteX9" fmla="*/ 667 w 1248"/>
                <a:gd name="connsiteY9" fmla="*/ 1418 h 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8" h="1418">
                  <a:moveTo>
                    <a:pt x="667" y="1418"/>
                  </a:moveTo>
                  <a:cubicBezTo>
                    <a:pt x="762" y="1323"/>
                    <a:pt x="857" y="1228"/>
                    <a:pt x="857" y="1133"/>
                  </a:cubicBezTo>
                  <a:cubicBezTo>
                    <a:pt x="1048" y="466"/>
                    <a:pt x="286" y="85"/>
                    <a:pt x="0" y="656"/>
                  </a:cubicBezTo>
                  <a:cubicBezTo>
                    <a:pt x="0" y="656"/>
                    <a:pt x="0" y="656"/>
                    <a:pt x="0" y="656"/>
                  </a:cubicBezTo>
                  <a:lnTo>
                    <a:pt x="0" y="656"/>
                  </a:lnTo>
                  <a:cubicBezTo>
                    <a:pt x="0" y="466"/>
                    <a:pt x="0" y="466"/>
                    <a:pt x="95" y="275"/>
                  </a:cubicBezTo>
                  <a:cubicBezTo>
                    <a:pt x="762" y="-677"/>
                    <a:pt x="1905" y="1133"/>
                    <a:pt x="762" y="1323"/>
                  </a:cubicBezTo>
                  <a:lnTo>
                    <a:pt x="667" y="1418"/>
                  </a:lnTo>
                  <a:lnTo>
                    <a:pt x="667" y="1418"/>
                  </a:lnTo>
                  <a:lnTo>
                    <a:pt x="667" y="141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8" name="任意多边形: 形状 2517"/>
            <p:cNvSpPr/>
            <p:nvPr/>
          </p:nvSpPr>
          <p:spPr>
            <a:xfrm>
              <a:off x="4579619" y="4129449"/>
              <a:ext cx="1306" cy="1383"/>
            </a:xfrm>
            <a:custGeom>
              <a:avLst/>
              <a:gdLst>
                <a:gd name="connsiteX0" fmla="*/ 667 w 1306"/>
                <a:gd name="connsiteY0" fmla="*/ 1383 h 1383"/>
                <a:gd name="connsiteX1" fmla="*/ 858 w 1306"/>
                <a:gd name="connsiteY1" fmla="*/ 1098 h 1383"/>
                <a:gd name="connsiteX2" fmla="*/ 0 w 1306"/>
                <a:gd name="connsiteY2" fmla="*/ 717 h 1383"/>
                <a:gd name="connsiteX3" fmla="*/ 0 w 1306"/>
                <a:gd name="connsiteY3" fmla="*/ 717 h 1383"/>
                <a:gd name="connsiteX4" fmla="*/ 0 w 1306"/>
                <a:gd name="connsiteY4" fmla="*/ 717 h 1383"/>
                <a:gd name="connsiteX5" fmla="*/ 95 w 1306"/>
                <a:gd name="connsiteY5" fmla="*/ 336 h 1383"/>
                <a:gd name="connsiteX6" fmla="*/ 858 w 1306"/>
                <a:gd name="connsiteY6" fmla="*/ 1288 h 1383"/>
                <a:gd name="connsiteX7" fmla="*/ 667 w 1306"/>
                <a:gd name="connsiteY7" fmla="*/ 1383 h 1383"/>
                <a:gd name="connsiteX8" fmla="*/ 667 w 1306"/>
                <a:gd name="connsiteY8" fmla="*/ 1383 h 1383"/>
                <a:gd name="connsiteX9" fmla="*/ 667 w 1306"/>
                <a:gd name="connsiteY9" fmla="*/ 1383 h 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6" h="1383">
                  <a:moveTo>
                    <a:pt x="667" y="1383"/>
                  </a:moveTo>
                  <a:cubicBezTo>
                    <a:pt x="762" y="1288"/>
                    <a:pt x="858" y="1193"/>
                    <a:pt x="858" y="1098"/>
                  </a:cubicBezTo>
                  <a:cubicBezTo>
                    <a:pt x="953" y="431"/>
                    <a:pt x="191" y="145"/>
                    <a:pt x="0" y="717"/>
                  </a:cubicBezTo>
                  <a:cubicBezTo>
                    <a:pt x="0" y="717"/>
                    <a:pt x="0" y="717"/>
                    <a:pt x="0" y="717"/>
                  </a:cubicBezTo>
                  <a:lnTo>
                    <a:pt x="0" y="717"/>
                  </a:lnTo>
                  <a:cubicBezTo>
                    <a:pt x="0" y="526"/>
                    <a:pt x="0" y="526"/>
                    <a:pt x="95" y="336"/>
                  </a:cubicBezTo>
                  <a:cubicBezTo>
                    <a:pt x="667" y="-712"/>
                    <a:pt x="2000" y="1002"/>
                    <a:pt x="858" y="1288"/>
                  </a:cubicBezTo>
                  <a:lnTo>
                    <a:pt x="667" y="1383"/>
                  </a:lnTo>
                  <a:lnTo>
                    <a:pt x="667" y="1383"/>
                  </a:lnTo>
                  <a:lnTo>
                    <a:pt x="667" y="138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19" name="任意多边形: 形状 2518"/>
            <p:cNvSpPr/>
            <p:nvPr/>
          </p:nvSpPr>
          <p:spPr>
            <a:xfrm>
              <a:off x="4577932" y="4130928"/>
              <a:ext cx="1306" cy="1383"/>
            </a:xfrm>
            <a:custGeom>
              <a:avLst/>
              <a:gdLst>
                <a:gd name="connsiteX0" fmla="*/ 639 w 1306"/>
                <a:gd name="connsiteY0" fmla="*/ 0 h 1383"/>
                <a:gd name="connsiteX1" fmla="*/ 449 w 1306"/>
                <a:gd name="connsiteY1" fmla="*/ 286 h 1383"/>
                <a:gd name="connsiteX2" fmla="*/ 1306 w 1306"/>
                <a:gd name="connsiteY2" fmla="*/ 667 h 1383"/>
                <a:gd name="connsiteX3" fmla="*/ 1306 w 1306"/>
                <a:gd name="connsiteY3" fmla="*/ 667 h 1383"/>
                <a:gd name="connsiteX4" fmla="*/ 1306 w 1306"/>
                <a:gd name="connsiteY4" fmla="*/ 667 h 1383"/>
                <a:gd name="connsiteX5" fmla="*/ 1211 w 1306"/>
                <a:gd name="connsiteY5" fmla="*/ 1048 h 1383"/>
                <a:gd name="connsiteX6" fmla="*/ 449 w 1306"/>
                <a:gd name="connsiteY6" fmla="*/ 95 h 1383"/>
                <a:gd name="connsiteX7" fmla="*/ 639 w 1306"/>
                <a:gd name="connsiteY7" fmla="*/ 0 h 1383"/>
                <a:gd name="connsiteX8" fmla="*/ 639 w 1306"/>
                <a:gd name="connsiteY8" fmla="*/ 0 h 1383"/>
                <a:gd name="connsiteX9" fmla="*/ 639 w 1306"/>
                <a:gd name="connsiteY9" fmla="*/ 0 h 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6" h="1383">
                  <a:moveTo>
                    <a:pt x="639" y="0"/>
                  </a:moveTo>
                  <a:cubicBezTo>
                    <a:pt x="544" y="95"/>
                    <a:pt x="449" y="191"/>
                    <a:pt x="449" y="286"/>
                  </a:cubicBezTo>
                  <a:cubicBezTo>
                    <a:pt x="354" y="953"/>
                    <a:pt x="1115" y="1238"/>
                    <a:pt x="1306" y="667"/>
                  </a:cubicBezTo>
                  <a:cubicBezTo>
                    <a:pt x="1306" y="667"/>
                    <a:pt x="1306" y="667"/>
                    <a:pt x="1306" y="667"/>
                  </a:cubicBezTo>
                  <a:lnTo>
                    <a:pt x="1306" y="667"/>
                  </a:lnTo>
                  <a:cubicBezTo>
                    <a:pt x="1306" y="857"/>
                    <a:pt x="1306" y="857"/>
                    <a:pt x="1211" y="1048"/>
                  </a:cubicBezTo>
                  <a:cubicBezTo>
                    <a:pt x="639" y="2096"/>
                    <a:pt x="-694" y="381"/>
                    <a:pt x="449" y="95"/>
                  </a:cubicBez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0" name="任意多边形: 形状 2519"/>
            <p:cNvSpPr/>
            <p:nvPr/>
          </p:nvSpPr>
          <p:spPr>
            <a:xfrm>
              <a:off x="4578783" y="4131785"/>
              <a:ext cx="1354" cy="1354"/>
            </a:xfrm>
            <a:custGeom>
              <a:avLst/>
              <a:gdLst>
                <a:gd name="connsiteX0" fmla="*/ 551 w 1354"/>
                <a:gd name="connsiteY0" fmla="*/ 0 h 1354"/>
                <a:gd name="connsiteX1" fmla="*/ 360 w 1354"/>
                <a:gd name="connsiteY1" fmla="*/ 286 h 1354"/>
                <a:gd name="connsiteX2" fmla="*/ 1313 w 1354"/>
                <a:gd name="connsiteY2" fmla="*/ 571 h 1354"/>
                <a:gd name="connsiteX3" fmla="*/ 1313 w 1354"/>
                <a:gd name="connsiteY3" fmla="*/ 571 h 1354"/>
                <a:gd name="connsiteX4" fmla="*/ 1313 w 1354"/>
                <a:gd name="connsiteY4" fmla="*/ 571 h 1354"/>
                <a:gd name="connsiteX5" fmla="*/ 1313 w 1354"/>
                <a:gd name="connsiteY5" fmla="*/ 953 h 1354"/>
                <a:gd name="connsiteX6" fmla="*/ 360 w 1354"/>
                <a:gd name="connsiteY6" fmla="*/ 95 h 1354"/>
                <a:gd name="connsiteX7" fmla="*/ 551 w 1354"/>
                <a:gd name="connsiteY7" fmla="*/ 0 h 1354"/>
                <a:gd name="connsiteX8" fmla="*/ 551 w 1354"/>
                <a:gd name="connsiteY8" fmla="*/ 0 h 1354"/>
                <a:gd name="connsiteX9" fmla="*/ 551 w 1354"/>
                <a:gd name="connsiteY9" fmla="*/ 0 h 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4" h="1354">
                  <a:moveTo>
                    <a:pt x="551" y="0"/>
                  </a:moveTo>
                  <a:cubicBezTo>
                    <a:pt x="456" y="95"/>
                    <a:pt x="360" y="191"/>
                    <a:pt x="360" y="286"/>
                  </a:cubicBezTo>
                  <a:cubicBezTo>
                    <a:pt x="360" y="953"/>
                    <a:pt x="1122" y="1143"/>
                    <a:pt x="1313" y="571"/>
                  </a:cubicBezTo>
                  <a:cubicBezTo>
                    <a:pt x="1313" y="571"/>
                    <a:pt x="1313" y="571"/>
                    <a:pt x="1313" y="571"/>
                  </a:cubicBezTo>
                  <a:lnTo>
                    <a:pt x="1313" y="571"/>
                  </a:lnTo>
                  <a:cubicBezTo>
                    <a:pt x="1313" y="762"/>
                    <a:pt x="1408" y="762"/>
                    <a:pt x="1313" y="953"/>
                  </a:cubicBezTo>
                  <a:cubicBezTo>
                    <a:pt x="836" y="2096"/>
                    <a:pt x="-687" y="476"/>
                    <a:pt x="360" y="95"/>
                  </a:cubicBez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1" name="任意多边形: 形状 2520"/>
            <p:cNvSpPr/>
            <p:nvPr/>
          </p:nvSpPr>
          <p:spPr>
            <a:xfrm>
              <a:off x="4576667" y="4132833"/>
              <a:ext cx="1158" cy="1378"/>
            </a:xfrm>
            <a:custGeom>
              <a:avLst/>
              <a:gdLst>
                <a:gd name="connsiteX0" fmla="*/ 286 w 1158"/>
                <a:gd name="connsiteY0" fmla="*/ 1239 h 1378"/>
                <a:gd name="connsiteX1" fmla="*/ 571 w 1158"/>
                <a:gd name="connsiteY1" fmla="*/ 1143 h 1378"/>
                <a:gd name="connsiteX2" fmla="*/ 0 w 1158"/>
                <a:gd name="connsiteY2" fmla="*/ 381 h 1378"/>
                <a:gd name="connsiteX3" fmla="*/ 0 w 1158"/>
                <a:gd name="connsiteY3" fmla="*/ 381 h 1378"/>
                <a:gd name="connsiteX4" fmla="*/ 0 w 1158"/>
                <a:gd name="connsiteY4" fmla="*/ 381 h 1378"/>
                <a:gd name="connsiteX5" fmla="*/ 286 w 1158"/>
                <a:gd name="connsiteY5" fmla="*/ 96 h 1378"/>
                <a:gd name="connsiteX6" fmla="*/ 381 w 1158"/>
                <a:gd name="connsiteY6" fmla="*/ 1334 h 1378"/>
                <a:gd name="connsiteX7" fmla="*/ 286 w 1158"/>
                <a:gd name="connsiteY7" fmla="*/ 1239 h 1378"/>
                <a:gd name="connsiteX8" fmla="*/ 286 w 1158"/>
                <a:gd name="connsiteY8" fmla="*/ 1239 h 1378"/>
                <a:gd name="connsiteX9" fmla="*/ 286 w 1158"/>
                <a:gd name="connsiteY9" fmla="*/ 1239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8" h="1378">
                  <a:moveTo>
                    <a:pt x="286" y="1239"/>
                  </a:moveTo>
                  <a:cubicBezTo>
                    <a:pt x="381" y="1239"/>
                    <a:pt x="571" y="1239"/>
                    <a:pt x="571" y="1143"/>
                  </a:cubicBezTo>
                  <a:cubicBezTo>
                    <a:pt x="1048" y="572"/>
                    <a:pt x="571" y="0"/>
                    <a:pt x="0" y="381"/>
                  </a:cubicBezTo>
                  <a:cubicBezTo>
                    <a:pt x="0" y="381"/>
                    <a:pt x="0" y="381"/>
                    <a:pt x="0" y="381"/>
                  </a:cubicBezTo>
                  <a:lnTo>
                    <a:pt x="0" y="381"/>
                  </a:lnTo>
                  <a:cubicBezTo>
                    <a:pt x="95" y="286"/>
                    <a:pt x="95" y="191"/>
                    <a:pt x="286" y="96"/>
                  </a:cubicBezTo>
                  <a:cubicBezTo>
                    <a:pt x="1334" y="-476"/>
                    <a:pt x="1524" y="1715"/>
                    <a:pt x="381" y="1334"/>
                  </a:cubicBezTo>
                  <a:lnTo>
                    <a:pt x="286" y="1239"/>
                  </a:lnTo>
                  <a:lnTo>
                    <a:pt x="286" y="1239"/>
                  </a:lnTo>
                  <a:lnTo>
                    <a:pt x="286" y="123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2" name="任意多边形: 形状 2521"/>
            <p:cNvSpPr/>
            <p:nvPr/>
          </p:nvSpPr>
          <p:spPr>
            <a:xfrm>
              <a:off x="4576381" y="4131654"/>
              <a:ext cx="1144" cy="1382"/>
            </a:xfrm>
            <a:custGeom>
              <a:avLst/>
              <a:gdLst>
                <a:gd name="connsiteX0" fmla="*/ 381 w 1144"/>
                <a:gd name="connsiteY0" fmla="*/ 1370 h 1382"/>
                <a:gd name="connsiteX1" fmla="*/ 667 w 1144"/>
                <a:gd name="connsiteY1" fmla="*/ 1179 h 1382"/>
                <a:gd name="connsiteX2" fmla="*/ 0 w 1144"/>
                <a:gd name="connsiteY2" fmla="*/ 417 h 1382"/>
                <a:gd name="connsiteX3" fmla="*/ 0 w 1144"/>
                <a:gd name="connsiteY3" fmla="*/ 417 h 1382"/>
                <a:gd name="connsiteX4" fmla="*/ 0 w 1144"/>
                <a:gd name="connsiteY4" fmla="*/ 417 h 1382"/>
                <a:gd name="connsiteX5" fmla="*/ 191 w 1144"/>
                <a:gd name="connsiteY5" fmla="*/ 131 h 1382"/>
                <a:gd name="connsiteX6" fmla="*/ 476 w 1144"/>
                <a:gd name="connsiteY6" fmla="*/ 1370 h 1382"/>
                <a:gd name="connsiteX7" fmla="*/ 381 w 1144"/>
                <a:gd name="connsiteY7" fmla="*/ 1370 h 1382"/>
                <a:gd name="connsiteX8" fmla="*/ 381 w 1144"/>
                <a:gd name="connsiteY8" fmla="*/ 1370 h 1382"/>
                <a:gd name="connsiteX9" fmla="*/ 381 w 1144"/>
                <a:gd name="connsiteY9" fmla="*/ 1370 h 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4" h="1382">
                  <a:moveTo>
                    <a:pt x="381" y="1370"/>
                  </a:moveTo>
                  <a:cubicBezTo>
                    <a:pt x="476" y="1370"/>
                    <a:pt x="571" y="1275"/>
                    <a:pt x="667" y="1179"/>
                  </a:cubicBezTo>
                  <a:cubicBezTo>
                    <a:pt x="1048" y="608"/>
                    <a:pt x="476" y="36"/>
                    <a:pt x="0" y="417"/>
                  </a:cubicBezTo>
                  <a:cubicBezTo>
                    <a:pt x="0" y="417"/>
                    <a:pt x="0" y="417"/>
                    <a:pt x="0" y="417"/>
                  </a:cubicBezTo>
                  <a:lnTo>
                    <a:pt x="0" y="417"/>
                  </a:lnTo>
                  <a:cubicBezTo>
                    <a:pt x="95" y="227"/>
                    <a:pt x="95" y="227"/>
                    <a:pt x="191" y="131"/>
                  </a:cubicBezTo>
                  <a:cubicBezTo>
                    <a:pt x="1143" y="-535"/>
                    <a:pt x="1619" y="1560"/>
                    <a:pt x="476" y="1370"/>
                  </a:cubicBezTo>
                  <a:lnTo>
                    <a:pt x="381" y="1370"/>
                  </a:lnTo>
                  <a:lnTo>
                    <a:pt x="381" y="1370"/>
                  </a:lnTo>
                  <a:lnTo>
                    <a:pt x="381" y="137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3" name="任意多边形: 形状 2522"/>
            <p:cNvSpPr/>
            <p:nvPr/>
          </p:nvSpPr>
          <p:spPr>
            <a:xfrm>
              <a:off x="4574746" y="4132026"/>
              <a:ext cx="1158" cy="1378"/>
            </a:xfrm>
            <a:custGeom>
              <a:avLst/>
              <a:gdLst>
                <a:gd name="connsiteX0" fmla="*/ 873 w 1158"/>
                <a:gd name="connsiteY0" fmla="*/ 140 h 1378"/>
                <a:gd name="connsiteX1" fmla="*/ 587 w 1158"/>
                <a:gd name="connsiteY1" fmla="*/ 235 h 1378"/>
                <a:gd name="connsiteX2" fmla="*/ 1158 w 1158"/>
                <a:gd name="connsiteY2" fmla="*/ 997 h 1378"/>
                <a:gd name="connsiteX3" fmla="*/ 1158 w 1158"/>
                <a:gd name="connsiteY3" fmla="*/ 997 h 1378"/>
                <a:gd name="connsiteX4" fmla="*/ 1158 w 1158"/>
                <a:gd name="connsiteY4" fmla="*/ 997 h 1378"/>
                <a:gd name="connsiteX5" fmla="*/ 873 w 1158"/>
                <a:gd name="connsiteY5" fmla="*/ 1283 h 1378"/>
                <a:gd name="connsiteX6" fmla="*/ 777 w 1158"/>
                <a:gd name="connsiteY6" fmla="*/ 45 h 1378"/>
                <a:gd name="connsiteX7" fmla="*/ 873 w 1158"/>
                <a:gd name="connsiteY7" fmla="*/ 140 h 1378"/>
                <a:gd name="connsiteX8" fmla="*/ 873 w 1158"/>
                <a:gd name="connsiteY8" fmla="*/ 140 h 1378"/>
                <a:gd name="connsiteX9" fmla="*/ 873 w 1158"/>
                <a:gd name="connsiteY9" fmla="*/ 140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8" h="1378">
                  <a:moveTo>
                    <a:pt x="873" y="140"/>
                  </a:moveTo>
                  <a:cubicBezTo>
                    <a:pt x="777" y="140"/>
                    <a:pt x="587" y="140"/>
                    <a:pt x="587" y="235"/>
                  </a:cubicBezTo>
                  <a:cubicBezTo>
                    <a:pt x="111" y="807"/>
                    <a:pt x="587" y="1378"/>
                    <a:pt x="1158" y="997"/>
                  </a:cubicBezTo>
                  <a:cubicBezTo>
                    <a:pt x="1158" y="997"/>
                    <a:pt x="1158" y="997"/>
                    <a:pt x="1158" y="997"/>
                  </a:cubicBezTo>
                  <a:lnTo>
                    <a:pt x="1158" y="997"/>
                  </a:lnTo>
                  <a:cubicBezTo>
                    <a:pt x="1063" y="1093"/>
                    <a:pt x="1063" y="1188"/>
                    <a:pt x="873" y="1283"/>
                  </a:cubicBezTo>
                  <a:cubicBezTo>
                    <a:pt x="-175" y="1855"/>
                    <a:pt x="-366" y="-336"/>
                    <a:pt x="777" y="45"/>
                  </a:cubicBezTo>
                  <a:lnTo>
                    <a:pt x="873" y="140"/>
                  </a:lnTo>
                  <a:lnTo>
                    <a:pt x="873" y="140"/>
                  </a:lnTo>
                  <a:lnTo>
                    <a:pt x="873" y="14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4" name="任意多边形: 形状 2523"/>
            <p:cNvSpPr/>
            <p:nvPr/>
          </p:nvSpPr>
          <p:spPr>
            <a:xfrm>
              <a:off x="4575046" y="4133202"/>
              <a:ext cx="1144" cy="1381"/>
            </a:xfrm>
            <a:custGeom>
              <a:avLst/>
              <a:gdLst>
                <a:gd name="connsiteX0" fmla="*/ 763 w 1144"/>
                <a:gd name="connsiteY0" fmla="*/ 12 h 1381"/>
                <a:gd name="connsiteX1" fmla="*/ 478 w 1144"/>
                <a:gd name="connsiteY1" fmla="*/ 203 h 1381"/>
                <a:gd name="connsiteX2" fmla="*/ 1144 w 1144"/>
                <a:gd name="connsiteY2" fmla="*/ 965 h 1381"/>
                <a:gd name="connsiteX3" fmla="*/ 1144 w 1144"/>
                <a:gd name="connsiteY3" fmla="*/ 965 h 1381"/>
                <a:gd name="connsiteX4" fmla="*/ 1144 w 1144"/>
                <a:gd name="connsiteY4" fmla="*/ 965 h 1381"/>
                <a:gd name="connsiteX5" fmla="*/ 954 w 1144"/>
                <a:gd name="connsiteY5" fmla="*/ 1250 h 1381"/>
                <a:gd name="connsiteX6" fmla="*/ 668 w 1144"/>
                <a:gd name="connsiteY6" fmla="*/ 12 h 1381"/>
                <a:gd name="connsiteX7" fmla="*/ 763 w 1144"/>
                <a:gd name="connsiteY7" fmla="*/ 12 h 1381"/>
                <a:gd name="connsiteX8" fmla="*/ 763 w 1144"/>
                <a:gd name="connsiteY8" fmla="*/ 12 h 1381"/>
                <a:gd name="connsiteX9" fmla="*/ 763 w 1144"/>
                <a:gd name="connsiteY9" fmla="*/ 12 h 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4" h="1381">
                  <a:moveTo>
                    <a:pt x="763" y="12"/>
                  </a:moveTo>
                  <a:cubicBezTo>
                    <a:pt x="668" y="12"/>
                    <a:pt x="573" y="108"/>
                    <a:pt x="478" y="203"/>
                  </a:cubicBezTo>
                  <a:cubicBezTo>
                    <a:pt x="96" y="774"/>
                    <a:pt x="573" y="1346"/>
                    <a:pt x="1144" y="965"/>
                  </a:cubicBezTo>
                  <a:cubicBezTo>
                    <a:pt x="1144" y="965"/>
                    <a:pt x="1144" y="965"/>
                    <a:pt x="1144" y="965"/>
                  </a:cubicBezTo>
                  <a:lnTo>
                    <a:pt x="1144" y="965"/>
                  </a:lnTo>
                  <a:cubicBezTo>
                    <a:pt x="1049" y="1155"/>
                    <a:pt x="1049" y="1155"/>
                    <a:pt x="954" y="1250"/>
                  </a:cubicBezTo>
                  <a:cubicBezTo>
                    <a:pt x="1" y="1917"/>
                    <a:pt x="-475" y="-178"/>
                    <a:pt x="668" y="12"/>
                  </a:cubicBezTo>
                  <a:lnTo>
                    <a:pt x="763" y="12"/>
                  </a:lnTo>
                  <a:lnTo>
                    <a:pt x="763" y="12"/>
                  </a:lnTo>
                  <a:lnTo>
                    <a:pt x="763" y="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5" name="任意多边形: 形状 2524"/>
            <p:cNvSpPr/>
            <p:nvPr/>
          </p:nvSpPr>
          <p:spPr>
            <a:xfrm>
              <a:off x="4579649" y="4123636"/>
              <a:ext cx="1494" cy="1195"/>
            </a:xfrm>
            <a:custGeom>
              <a:avLst/>
              <a:gdLst>
                <a:gd name="connsiteX0" fmla="*/ 1495 w 1494"/>
                <a:gd name="connsiteY0" fmla="*/ 720 h 1195"/>
                <a:gd name="connsiteX1" fmla="*/ 1209 w 1494"/>
                <a:gd name="connsiteY1" fmla="*/ 434 h 1195"/>
                <a:gd name="connsiteX2" fmla="*/ 637 w 1494"/>
                <a:gd name="connsiteY2" fmla="*/ 1196 h 1195"/>
                <a:gd name="connsiteX3" fmla="*/ 637 w 1494"/>
                <a:gd name="connsiteY3" fmla="*/ 1196 h 1195"/>
                <a:gd name="connsiteX4" fmla="*/ 637 w 1494"/>
                <a:gd name="connsiteY4" fmla="*/ 1196 h 1195"/>
                <a:gd name="connsiteX5" fmla="*/ 256 w 1494"/>
                <a:gd name="connsiteY5" fmla="*/ 1101 h 1195"/>
                <a:gd name="connsiteX6" fmla="*/ 1400 w 1494"/>
                <a:gd name="connsiteY6" fmla="*/ 529 h 1195"/>
                <a:gd name="connsiteX7" fmla="*/ 1495 w 1494"/>
                <a:gd name="connsiteY7" fmla="*/ 720 h 1195"/>
                <a:gd name="connsiteX8" fmla="*/ 1495 w 1494"/>
                <a:gd name="connsiteY8" fmla="*/ 720 h 1195"/>
                <a:gd name="connsiteX9" fmla="*/ 1495 w 1494"/>
                <a:gd name="connsiteY9" fmla="*/ 720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4" h="1195">
                  <a:moveTo>
                    <a:pt x="1495" y="720"/>
                  </a:moveTo>
                  <a:cubicBezTo>
                    <a:pt x="1400" y="624"/>
                    <a:pt x="1400" y="529"/>
                    <a:pt x="1209" y="434"/>
                  </a:cubicBezTo>
                  <a:cubicBezTo>
                    <a:pt x="542" y="148"/>
                    <a:pt x="161" y="910"/>
                    <a:pt x="637" y="1196"/>
                  </a:cubicBezTo>
                  <a:cubicBezTo>
                    <a:pt x="637" y="1196"/>
                    <a:pt x="637" y="1196"/>
                    <a:pt x="637" y="1196"/>
                  </a:cubicBezTo>
                  <a:lnTo>
                    <a:pt x="637" y="1196"/>
                  </a:lnTo>
                  <a:cubicBezTo>
                    <a:pt x="447" y="1101"/>
                    <a:pt x="447" y="1196"/>
                    <a:pt x="256" y="1101"/>
                  </a:cubicBezTo>
                  <a:cubicBezTo>
                    <a:pt x="-696" y="339"/>
                    <a:pt x="1304" y="-614"/>
                    <a:pt x="1400" y="529"/>
                  </a:cubicBezTo>
                  <a:lnTo>
                    <a:pt x="1495" y="720"/>
                  </a:lnTo>
                  <a:lnTo>
                    <a:pt x="1495" y="720"/>
                  </a:lnTo>
                  <a:lnTo>
                    <a:pt x="1495" y="7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6" name="任意多边形: 形状 2525"/>
            <p:cNvSpPr/>
            <p:nvPr/>
          </p:nvSpPr>
          <p:spPr>
            <a:xfrm>
              <a:off x="4578868" y="4124251"/>
              <a:ext cx="1418" cy="1248"/>
            </a:xfrm>
            <a:custGeom>
              <a:avLst/>
              <a:gdLst>
                <a:gd name="connsiteX0" fmla="*/ 1418 w 1418"/>
                <a:gd name="connsiteY0" fmla="*/ 582 h 1248"/>
                <a:gd name="connsiteX1" fmla="*/ 1133 w 1418"/>
                <a:gd name="connsiteY1" fmla="*/ 391 h 1248"/>
                <a:gd name="connsiteX2" fmla="*/ 656 w 1418"/>
                <a:gd name="connsiteY2" fmla="*/ 1248 h 1248"/>
                <a:gd name="connsiteX3" fmla="*/ 656 w 1418"/>
                <a:gd name="connsiteY3" fmla="*/ 1248 h 1248"/>
                <a:gd name="connsiteX4" fmla="*/ 656 w 1418"/>
                <a:gd name="connsiteY4" fmla="*/ 1248 h 1248"/>
                <a:gd name="connsiteX5" fmla="*/ 275 w 1418"/>
                <a:gd name="connsiteY5" fmla="*/ 1153 h 1248"/>
                <a:gd name="connsiteX6" fmla="*/ 1323 w 1418"/>
                <a:gd name="connsiteY6" fmla="*/ 486 h 1248"/>
                <a:gd name="connsiteX7" fmla="*/ 1418 w 1418"/>
                <a:gd name="connsiteY7" fmla="*/ 582 h 1248"/>
                <a:gd name="connsiteX8" fmla="*/ 1418 w 1418"/>
                <a:gd name="connsiteY8" fmla="*/ 582 h 1248"/>
                <a:gd name="connsiteX9" fmla="*/ 1418 w 1418"/>
                <a:gd name="connsiteY9" fmla="*/ 582 h 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" h="1248">
                  <a:moveTo>
                    <a:pt x="1418" y="582"/>
                  </a:moveTo>
                  <a:cubicBezTo>
                    <a:pt x="1323" y="486"/>
                    <a:pt x="1228" y="391"/>
                    <a:pt x="1133" y="391"/>
                  </a:cubicBezTo>
                  <a:cubicBezTo>
                    <a:pt x="466" y="200"/>
                    <a:pt x="85" y="962"/>
                    <a:pt x="656" y="1248"/>
                  </a:cubicBezTo>
                  <a:cubicBezTo>
                    <a:pt x="656" y="1248"/>
                    <a:pt x="656" y="1248"/>
                    <a:pt x="656" y="1248"/>
                  </a:cubicBezTo>
                  <a:lnTo>
                    <a:pt x="656" y="1248"/>
                  </a:lnTo>
                  <a:cubicBezTo>
                    <a:pt x="466" y="1248"/>
                    <a:pt x="466" y="1248"/>
                    <a:pt x="275" y="1153"/>
                  </a:cubicBezTo>
                  <a:cubicBezTo>
                    <a:pt x="-677" y="486"/>
                    <a:pt x="1133" y="-657"/>
                    <a:pt x="1323" y="486"/>
                  </a:cubicBezTo>
                  <a:lnTo>
                    <a:pt x="1418" y="582"/>
                  </a:lnTo>
                  <a:lnTo>
                    <a:pt x="1418" y="582"/>
                  </a:lnTo>
                  <a:lnTo>
                    <a:pt x="1418" y="58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7" name="任意多边形: 形状 2526"/>
            <p:cNvSpPr/>
            <p:nvPr/>
          </p:nvSpPr>
          <p:spPr>
            <a:xfrm>
              <a:off x="4580477" y="4125975"/>
              <a:ext cx="1494" cy="1195"/>
            </a:xfrm>
            <a:custGeom>
              <a:avLst/>
              <a:gdLst>
                <a:gd name="connsiteX0" fmla="*/ 0 w 1494"/>
                <a:gd name="connsiteY0" fmla="*/ 476 h 1195"/>
                <a:gd name="connsiteX1" fmla="*/ 286 w 1494"/>
                <a:gd name="connsiteY1" fmla="*/ 762 h 1195"/>
                <a:gd name="connsiteX2" fmla="*/ 857 w 1494"/>
                <a:gd name="connsiteY2" fmla="*/ 0 h 1195"/>
                <a:gd name="connsiteX3" fmla="*/ 857 w 1494"/>
                <a:gd name="connsiteY3" fmla="*/ 0 h 1195"/>
                <a:gd name="connsiteX4" fmla="*/ 857 w 1494"/>
                <a:gd name="connsiteY4" fmla="*/ 0 h 1195"/>
                <a:gd name="connsiteX5" fmla="*/ 1238 w 1494"/>
                <a:gd name="connsiteY5" fmla="*/ 95 h 1195"/>
                <a:gd name="connsiteX6" fmla="*/ 95 w 1494"/>
                <a:gd name="connsiteY6" fmla="*/ 667 h 1195"/>
                <a:gd name="connsiteX7" fmla="*/ 0 w 1494"/>
                <a:gd name="connsiteY7" fmla="*/ 476 h 1195"/>
                <a:gd name="connsiteX8" fmla="*/ 0 w 1494"/>
                <a:gd name="connsiteY8" fmla="*/ 476 h 1195"/>
                <a:gd name="connsiteX9" fmla="*/ 0 w 1494"/>
                <a:gd name="connsiteY9" fmla="*/ 476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4" h="1195">
                  <a:moveTo>
                    <a:pt x="0" y="476"/>
                  </a:moveTo>
                  <a:cubicBezTo>
                    <a:pt x="95" y="571"/>
                    <a:pt x="95" y="667"/>
                    <a:pt x="286" y="762"/>
                  </a:cubicBezTo>
                  <a:cubicBezTo>
                    <a:pt x="952" y="1048"/>
                    <a:pt x="1333" y="381"/>
                    <a:pt x="857" y="0"/>
                  </a:cubicBezTo>
                  <a:cubicBezTo>
                    <a:pt x="857" y="0"/>
                    <a:pt x="857" y="0"/>
                    <a:pt x="857" y="0"/>
                  </a:cubicBezTo>
                  <a:lnTo>
                    <a:pt x="857" y="0"/>
                  </a:lnTo>
                  <a:cubicBezTo>
                    <a:pt x="1048" y="95"/>
                    <a:pt x="1048" y="0"/>
                    <a:pt x="1238" y="95"/>
                  </a:cubicBezTo>
                  <a:cubicBezTo>
                    <a:pt x="2191" y="857"/>
                    <a:pt x="190" y="1810"/>
                    <a:pt x="95" y="667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8" name="任意多边形: 形状 2527"/>
            <p:cNvSpPr/>
            <p:nvPr/>
          </p:nvSpPr>
          <p:spPr>
            <a:xfrm>
              <a:off x="4581429" y="4125213"/>
              <a:ext cx="1418" cy="1248"/>
            </a:xfrm>
            <a:custGeom>
              <a:avLst/>
              <a:gdLst>
                <a:gd name="connsiteX0" fmla="*/ 0 w 1418"/>
                <a:gd name="connsiteY0" fmla="*/ 667 h 1248"/>
                <a:gd name="connsiteX1" fmla="*/ 286 w 1418"/>
                <a:gd name="connsiteY1" fmla="*/ 857 h 1248"/>
                <a:gd name="connsiteX2" fmla="*/ 762 w 1418"/>
                <a:gd name="connsiteY2" fmla="*/ 0 h 1248"/>
                <a:gd name="connsiteX3" fmla="*/ 762 w 1418"/>
                <a:gd name="connsiteY3" fmla="*/ 0 h 1248"/>
                <a:gd name="connsiteX4" fmla="*/ 762 w 1418"/>
                <a:gd name="connsiteY4" fmla="*/ 0 h 1248"/>
                <a:gd name="connsiteX5" fmla="*/ 1143 w 1418"/>
                <a:gd name="connsiteY5" fmla="*/ 95 h 1248"/>
                <a:gd name="connsiteX6" fmla="*/ 95 w 1418"/>
                <a:gd name="connsiteY6" fmla="*/ 762 h 1248"/>
                <a:gd name="connsiteX7" fmla="*/ 0 w 1418"/>
                <a:gd name="connsiteY7" fmla="*/ 667 h 1248"/>
                <a:gd name="connsiteX8" fmla="*/ 0 w 1418"/>
                <a:gd name="connsiteY8" fmla="*/ 667 h 1248"/>
                <a:gd name="connsiteX9" fmla="*/ 0 w 1418"/>
                <a:gd name="connsiteY9" fmla="*/ 667 h 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" h="1248">
                  <a:moveTo>
                    <a:pt x="0" y="667"/>
                  </a:moveTo>
                  <a:cubicBezTo>
                    <a:pt x="95" y="762"/>
                    <a:pt x="191" y="857"/>
                    <a:pt x="286" y="857"/>
                  </a:cubicBezTo>
                  <a:cubicBezTo>
                    <a:pt x="953" y="1048"/>
                    <a:pt x="1334" y="286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0"/>
                    <a:pt x="953" y="0"/>
                    <a:pt x="1143" y="95"/>
                  </a:cubicBezTo>
                  <a:cubicBezTo>
                    <a:pt x="2096" y="762"/>
                    <a:pt x="286" y="1905"/>
                    <a:pt x="95" y="762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29" name="任意多边形: 形状 2528"/>
            <p:cNvSpPr/>
            <p:nvPr/>
          </p:nvSpPr>
          <p:spPr>
            <a:xfrm>
              <a:off x="4614471" y="4125319"/>
              <a:ext cx="1248" cy="1323"/>
            </a:xfrm>
            <a:custGeom>
              <a:avLst/>
              <a:gdLst>
                <a:gd name="connsiteX0" fmla="*/ 1248 w 1248"/>
                <a:gd name="connsiteY0" fmla="*/ 371 h 1323"/>
                <a:gd name="connsiteX1" fmla="*/ 962 w 1248"/>
                <a:gd name="connsiteY1" fmla="*/ 275 h 1323"/>
                <a:gd name="connsiteX2" fmla="*/ 867 w 1248"/>
                <a:gd name="connsiteY2" fmla="*/ 1228 h 1323"/>
                <a:gd name="connsiteX3" fmla="*/ 867 w 1248"/>
                <a:gd name="connsiteY3" fmla="*/ 1228 h 1323"/>
                <a:gd name="connsiteX4" fmla="*/ 867 w 1248"/>
                <a:gd name="connsiteY4" fmla="*/ 1228 h 1323"/>
                <a:gd name="connsiteX5" fmla="*/ 486 w 1248"/>
                <a:gd name="connsiteY5" fmla="*/ 1323 h 1323"/>
                <a:gd name="connsiteX6" fmla="*/ 1153 w 1248"/>
                <a:gd name="connsiteY6" fmla="*/ 275 h 1323"/>
                <a:gd name="connsiteX7" fmla="*/ 1248 w 1248"/>
                <a:gd name="connsiteY7" fmla="*/ 371 h 1323"/>
                <a:gd name="connsiteX8" fmla="*/ 1248 w 1248"/>
                <a:gd name="connsiteY8" fmla="*/ 371 h 1323"/>
                <a:gd name="connsiteX9" fmla="*/ 1248 w 1248"/>
                <a:gd name="connsiteY9" fmla="*/ 371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8" h="1323">
                  <a:moveTo>
                    <a:pt x="1248" y="371"/>
                  </a:moveTo>
                  <a:cubicBezTo>
                    <a:pt x="1153" y="371"/>
                    <a:pt x="1058" y="275"/>
                    <a:pt x="962" y="275"/>
                  </a:cubicBezTo>
                  <a:cubicBezTo>
                    <a:pt x="296" y="371"/>
                    <a:pt x="296" y="1228"/>
                    <a:pt x="867" y="1228"/>
                  </a:cubicBezTo>
                  <a:cubicBezTo>
                    <a:pt x="867" y="1228"/>
                    <a:pt x="867" y="1228"/>
                    <a:pt x="867" y="1228"/>
                  </a:cubicBezTo>
                  <a:lnTo>
                    <a:pt x="867" y="1228"/>
                  </a:lnTo>
                  <a:cubicBezTo>
                    <a:pt x="677" y="1228"/>
                    <a:pt x="677" y="1323"/>
                    <a:pt x="486" y="1323"/>
                  </a:cubicBezTo>
                  <a:cubicBezTo>
                    <a:pt x="-657" y="1133"/>
                    <a:pt x="486" y="-677"/>
                    <a:pt x="1153" y="275"/>
                  </a:cubicBezTo>
                  <a:lnTo>
                    <a:pt x="1248" y="371"/>
                  </a:lnTo>
                  <a:lnTo>
                    <a:pt x="1248" y="371"/>
                  </a:lnTo>
                  <a:lnTo>
                    <a:pt x="1248" y="3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0" name="任意多边形: 形状 2529"/>
            <p:cNvSpPr/>
            <p:nvPr/>
          </p:nvSpPr>
          <p:spPr>
            <a:xfrm>
              <a:off x="4613909" y="4126230"/>
              <a:ext cx="1238" cy="1364"/>
            </a:xfrm>
            <a:custGeom>
              <a:avLst/>
              <a:gdLst>
                <a:gd name="connsiteX0" fmla="*/ 1238 w 1238"/>
                <a:gd name="connsiteY0" fmla="*/ 412 h 1364"/>
                <a:gd name="connsiteX1" fmla="*/ 857 w 1238"/>
                <a:gd name="connsiteY1" fmla="*/ 316 h 1364"/>
                <a:gd name="connsiteX2" fmla="*/ 953 w 1238"/>
                <a:gd name="connsiteY2" fmla="*/ 1269 h 1364"/>
                <a:gd name="connsiteX3" fmla="*/ 953 w 1238"/>
                <a:gd name="connsiteY3" fmla="*/ 1269 h 1364"/>
                <a:gd name="connsiteX4" fmla="*/ 953 w 1238"/>
                <a:gd name="connsiteY4" fmla="*/ 1269 h 1364"/>
                <a:gd name="connsiteX5" fmla="*/ 571 w 1238"/>
                <a:gd name="connsiteY5" fmla="*/ 1364 h 1364"/>
                <a:gd name="connsiteX6" fmla="*/ 1143 w 1238"/>
                <a:gd name="connsiteY6" fmla="*/ 221 h 1364"/>
                <a:gd name="connsiteX7" fmla="*/ 1238 w 1238"/>
                <a:gd name="connsiteY7" fmla="*/ 412 h 1364"/>
                <a:gd name="connsiteX8" fmla="*/ 1238 w 1238"/>
                <a:gd name="connsiteY8" fmla="*/ 412 h 1364"/>
                <a:gd name="connsiteX9" fmla="*/ 1238 w 1238"/>
                <a:gd name="connsiteY9" fmla="*/ 41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8" h="1364">
                  <a:moveTo>
                    <a:pt x="1238" y="412"/>
                  </a:moveTo>
                  <a:cubicBezTo>
                    <a:pt x="1143" y="412"/>
                    <a:pt x="1048" y="316"/>
                    <a:pt x="857" y="316"/>
                  </a:cubicBezTo>
                  <a:cubicBezTo>
                    <a:pt x="191" y="507"/>
                    <a:pt x="286" y="1269"/>
                    <a:pt x="953" y="1269"/>
                  </a:cubicBezTo>
                  <a:cubicBezTo>
                    <a:pt x="953" y="1269"/>
                    <a:pt x="953" y="1269"/>
                    <a:pt x="953" y="1269"/>
                  </a:cubicBezTo>
                  <a:lnTo>
                    <a:pt x="953" y="1269"/>
                  </a:lnTo>
                  <a:cubicBezTo>
                    <a:pt x="762" y="1364"/>
                    <a:pt x="762" y="1364"/>
                    <a:pt x="571" y="1364"/>
                  </a:cubicBezTo>
                  <a:cubicBezTo>
                    <a:pt x="-667" y="1269"/>
                    <a:pt x="381" y="-636"/>
                    <a:pt x="1143" y="221"/>
                  </a:cubicBezTo>
                  <a:lnTo>
                    <a:pt x="1238" y="412"/>
                  </a:lnTo>
                  <a:lnTo>
                    <a:pt x="1238" y="412"/>
                  </a:lnTo>
                  <a:lnTo>
                    <a:pt x="1238" y="4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1" name="任意多边形: 形状 2530"/>
            <p:cNvSpPr/>
            <p:nvPr/>
          </p:nvSpPr>
          <p:spPr>
            <a:xfrm>
              <a:off x="4615529" y="4126928"/>
              <a:ext cx="1343" cy="1323"/>
            </a:xfrm>
            <a:custGeom>
              <a:avLst/>
              <a:gdLst>
                <a:gd name="connsiteX0" fmla="*/ 0 w 1343"/>
                <a:gd name="connsiteY0" fmla="*/ 952 h 1323"/>
                <a:gd name="connsiteX1" fmla="*/ 381 w 1343"/>
                <a:gd name="connsiteY1" fmla="*/ 1048 h 1323"/>
                <a:gd name="connsiteX2" fmla="*/ 476 w 1343"/>
                <a:gd name="connsiteY2" fmla="*/ 95 h 1323"/>
                <a:gd name="connsiteX3" fmla="*/ 476 w 1343"/>
                <a:gd name="connsiteY3" fmla="*/ 95 h 1323"/>
                <a:gd name="connsiteX4" fmla="*/ 476 w 1343"/>
                <a:gd name="connsiteY4" fmla="*/ 95 h 1323"/>
                <a:gd name="connsiteX5" fmla="*/ 857 w 1343"/>
                <a:gd name="connsiteY5" fmla="*/ 0 h 1323"/>
                <a:gd name="connsiteX6" fmla="*/ 190 w 1343"/>
                <a:gd name="connsiteY6" fmla="*/ 1048 h 1323"/>
                <a:gd name="connsiteX7" fmla="*/ 0 w 1343"/>
                <a:gd name="connsiteY7" fmla="*/ 952 h 1323"/>
                <a:gd name="connsiteX8" fmla="*/ 0 w 1343"/>
                <a:gd name="connsiteY8" fmla="*/ 952 h 1323"/>
                <a:gd name="connsiteX9" fmla="*/ 0 w 1343"/>
                <a:gd name="connsiteY9" fmla="*/ 952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0" y="952"/>
                  </a:moveTo>
                  <a:cubicBezTo>
                    <a:pt x="95" y="952"/>
                    <a:pt x="190" y="1048"/>
                    <a:pt x="381" y="1048"/>
                  </a:cubicBezTo>
                  <a:cubicBezTo>
                    <a:pt x="1048" y="952"/>
                    <a:pt x="1048" y="95"/>
                    <a:pt x="476" y="95"/>
                  </a:cubicBezTo>
                  <a:cubicBezTo>
                    <a:pt x="476" y="95"/>
                    <a:pt x="476" y="95"/>
                    <a:pt x="476" y="95"/>
                  </a:cubicBezTo>
                  <a:lnTo>
                    <a:pt x="476" y="95"/>
                  </a:lnTo>
                  <a:cubicBezTo>
                    <a:pt x="667" y="95"/>
                    <a:pt x="667" y="0"/>
                    <a:pt x="857" y="0"/>
                  </a:cubicBezTo>
                  <a:cubicBezTo>
                    <a:pt x="2000" y="191"/>
                    <a:pt x="857" y="2000"/>
                    <a:pt x="190" y="1048"/>
                  </a:cubicBezTo>
                  <a:lnTo>
                    <a:pt x="0" y="952"/>
                  </a:lnTo>
                  <a:lnTo>
                    <a:pt x="0" y="952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2" name="任意多边形: 形状 2531"/>
            <p:cNvSpPr/>
            <p:nvPr/>
          </p:nvSpPr>
          <p:spPr>
            <a:xfrm>
              <a:off x="4616005" y="4125975"/>
              <a:ext cx="1333" cy="1364"/>
            </a:xfrm>
            <a:custGeom>
              <a:avLst/>
              <a:gdLst>
                <a:gd name="connsiteX0" fmla="*/ 0 w 1333"/>
                <a:gd name="connsiteY0" fmla="*/ 953 h 1364"/>
                <a:gd name="connsiteX1" fmla="*/ 381 w 1333"/>
                <a:gd name="connsiteY1" fmla="*/ 1048 h 1364"/>
                <a:gd name="connsiteX2" fmla="*/ 381 w 1333"/>
                <a:gd name="connsiteY2" fmla="*/ 95 h 1364"/>
                <a:gd name="connsiteX3" fmla="*/ 381 w 1333"/>
                <a:gd name="connsiteY3" fmla="*/ 95 h 1364"/>
                <a:gd name="connsiteX4" fmla="*/ 381 w 1333"/>
                <a:gd name="connsiteY4" fmla="*/ 95 h 1364"/>
                <a:gd name="connsiteX5" fmla="*/ 762 w 1333"/>
                <a:gd name="connsiteY5" fmla="*/ 0 h 1364"/>
                <a:gd name="connsiteX6" fmla="*/ 191 w 1333"/>
                <a:gd name="connsiteY6" fmla="*/ 1143 h 1364"/>
                <a:gd name="connsiteX7" fmla="*/ 0 w 1333"/>
                <a:gd name="connsiteY7" fmla="*/ 953 h 1364"/>
                <a:gd name="connsiteX8" fmla="*/ 0 w 1333"/>
                <a:gd name="connsiteY8" fmla="*/ 953 h 1364"/>
                <a:gd name="connsiteX9" fmla="*/ 0 w 1333"/>
                <a:gd name="connsiteY9" fmla="*/ 953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" h="1364">
                  <a:moveTo>
                    <a:pt x="0" y="953"/>
                  </a:moveTo>
                  <a:cubicBezTo>
                    <a:pt x="95" y="953"/>
                    <a:pt x="191" y="1048"/>
                    <a:pt x="381" y="1048"/>
                  </a:cubicBezTo>
                  <a:cubicBezTo>
                    <a:pt x="1048" y="857"/>
                    <a:pt x="953" y="95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0"/>
                    <a:pt x="571" y="0"/>
                    <a:pt x="762" y="0"/>
                  </a:cubicBezTo>
                  <a:cubicBezTo>
                    <a:pt x="2000" y="95"/>
                    <a:pt x="953" y="2000"/>
                    <a:pt x="191" y="1143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3" name="任意多边形: 形状 2532"/>
            <p:cNvSpPr/>
            <p:nvPr/>
          </p:nvSpPr>
          <p:spPr>
            <a:xfrm>
              <a:off x="4614636" y="4117150"/>
              <a:ext cx="1273" cy="1342"/>
            </a:xfrm>
            <a:custGeom>
              <a:avLst/>
              <a:gdLst>
                <a:gd name="connsiteX0" fmla="*/ 1273 w 1273"/>
                <a:gd name="connsiteY0" fmla="*/ 538 h 1342"/>
                <a:gd name="connsiteX1" fmla="*/ 987 w 1273"/>
                <a:gd name="connsiteY1" fmla="*/ 348 h 1342"/>
                <a:gd name="connsiteX2" fmla="*/ 797 w 1273"/>
                <a:gd name="connsiteY2" fmla="*/ 1300 h 1342"/>
                <a:gd name="connsiteX3" fmla="*/ 797 w 1273"/>
                <a:gd name="connsiteY3" fmla="*/ 1300 h 1342"/>
                <a:gd name="connsiteX4" fmla="*/ 797 w 1273"/>
                <a:gd name="connsiteY4" fmla="*/ 1300 h 1342"/>
                <a:gd name="connsiteX5" fmla="*/ 416 w 1273"/>
                <a:gd name="connsiteY5" fmla="*/ 1300 h 1342"/>
                <a:gd name="connsiteX6" fmla="*/ 1273 w 1273"/>
                <a:gd name="connsiteY6" fmla="*/ 348 h 1342"/>
                <a:gd name="connsiteX7" fmla="*/ 1273 w 1273"/>
                <a:gd name="connsiteY7" fmla="*/ 538 h 1342"/>
                <a:gd name="connsiteX8" fmla="*/ 1273 w 1273"/>
                <a:gd name="connsiteY8" fmla="*/ 538 h 1342"/>
                <a:gd name="connsiteX9" fmla="*/ 1273 w 1273"/>
                <a:gd name="connsiteY9" fmla="*/ 538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3" h="1342">
                  <a:moveTo>
                    <a:pt x="1273" y="538"/>
                  </a:moveTo>
                  <a:cubicBezTo>
                    <a:pt x="1178" y="443"/>
                    <a:pt x="1083" y="348"/>
                    <a:pt x="987" y="348"/>
                  </a:cubicBezTo>
                  <a:cubicBezTo>
                    <a:pt x="226" y="348"/>
                    <a:pt x="130" y="1110"/>
                    <a:pt x="797" y="1300"/>
                  </a:cubicBezTo>
                  <a:cubicBezTo>
                    <a:pt x="797" y="1300"/>
                    <a:pt x="797" y="1300"/>
                    <a:pt x="797" y="1300"/>
                  </a:cubicBezTo>
                  <a:lnTo>
                    <a:pt x="797" y="1300"/>
                  </a:lnTo>
                  <a:cubicBezTo>
                    <a:pt x="607" y="1300"/>
                    <a:pt x="607" y="1395"/>
                    <a:pt x="416" y="1300"/>
                  </a:cubicBezTo>
                  <a:cubicBezTo>
                    <a:pt x="-727" y="919"/>
                    <a:pt x="797" y="-700"/>
                    <a:pt x="1273" y="348"/>
                  </a:cubicBezTo>
                  <a:lnTo>
                    <a:pt x="1273" y="538"/>
                  </a:lnTo>
                  <a:lnTo>
                    <a:pt x="1273" y="538"/>
                  </a:lnTo>
                  <a:lnTo>
                    <a:pt x="1273" y="53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4" name="任意多边形: 形状 2533"/>
            <p:cNvSpPr/>
            <p:nvPr/>
          </p:nvSpPr>
          <p:spPr>
            <a:xfrm>
              <a:off x="4614032" y="4118165"/>
              <a:ext cx="1210" cy="1333"/>
            </a:xfrm>
            <a:custGeom>
              <a:avLst/>
              <a:gdLst>
                <a:gd name="connsiteX0" fmla="*/ 1211 w 1210"/>
                <a:gd name="connsiteY0" fmla="*/ 380 h 1333"/>
                <a:gd name="connsiteX1" fmla="*/ 925 w 1210"/>
                <a:gd name="connsiteY1" fmla="*/ 285 h 1333"/>
                <a:gd name="connsiteX2" fmla="*/ 830 w 1210"/>
                <a:gd name="connsiteY2" fmla="*/ 1238 h 1333"/>
                <a:gd name="connsiteX3" fmla="*/ 830 w 1210"/>
                <a:gd name="connsiteY3" fmla="*/ 1238 h 1333"/>
                <a:gd name="connsiteX4" fmla="*/ 830 w 1210"/>
                <a:gd name="connsiteY4" fmla="*/ 1238 h 1333"/>
                <a:gd name="connsiteX5" fmla="*/ 449 w 1210"/>
                <a:gd name="connsiteY5" fmla="*/ 1333 h 1333"/>
                <a:gd name="connsiteX6" fmla="*/ 1211 w 1210"/>
                <a:gd name="connsiteY6" fmla="*/ 285 h 1333"/>
                <a:gd name="connsiteX7" fmla="*/ 1211 w 1210"/>
                <a:gd name="connsiteY7" fmla="*/ 380 h 1333"/>
                <a:gd name="connsiteX8" fmla="*/ 1211 w 1210"/>
                <a:gd name="connsiteY8" fmla="*/ 380 h 1333"/>
                <a:gd name="connsiteX9" fmla="*/ 1211 w 1210"/>
                <a:gd name="connsiteY9" fmla="*/ 380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0" h="1333">
                  <a:moveTo>
                    <a:pt x="1211" y="380"/>
                  </a:moveTo>
                  <a:cubicBezTo>
                    <a:pt x="1116" y="285"/>
                    <a:pt x="1020" y="285"/>
                    <a:pt x="925" y="285"/>
                  </a:cubicBezTo>
                  <a:cubicBezTo>
                    <a:pt x="258" y="380"/>
                    <a:pt x="163" y="1142"/>
                    <a:pt x="830" y="1238"/>
                  </a:cubicBezTo>
                  <a:cubicBezTo>
                    <a:pt x="830" y="1238"/>
                    <a:pt x="830" y="1238"/>
                    <a:pt x="830" y="1238"/>
                  </a:cubicBezTo>
                  <a:lnTo>
                    <a:pt x="830" y="1238"/>
                  </a:lnTo>
                  <a:cubicBezTo>
                    <a:pt x="639" y="1238"/>
                    <a:pt x="639" y="1333"/>
                    <a:pt x="449" y="1333"/>
                  </a:cubicBezTo>
                  <a:cubicBezTo>
                    <a:pt x="-694" y="1047"/>
                    <a:pt x="639" y="-667"/>
                    <a:pt x="1211" y="285"/>
                  </a:cubicBezTo>
                  <a:lnTo>
                    <a:pt x="1211" y="380"/>
                  </a:lnTo>
                  <a:lnTo>
                    <a:pt x="1211" y="380"/>
                  </a:lnTo>
                  <a:lnTo>
                    <a:pt x="1211" y="38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5" name="任意多边形: 形状 2534"/>
            <p:cNvSpPr/>
            <p:nvPr/>
          </p:nvSpPr>
          <p:spPr>
            <a:xfrm>
              <a:off x="4615338" y="4118979"/>
              <a:ext cx="1273" cy="1342"/>
            </a:xfrm>
            <a:custGeom>
              <a:avLst/>
              <a:gdLst>
                <a:gd name="connsiteX0" fmla="*/ 0 w 1273"/>
                <a:gd name="connsiteY0" fmla="*/ 804 h 1342"/>
                <a:gd name="connsiteX1" fmla="*/ 286 w 1273"/>
                <a:gd name="connsiteY1" fmla="*/ 995 h 1342"/>
                <a:gd name="connsiteX2" fmla="*/ 476 w 1273"/>
                <a:gd name="connsiteY2" fmla="*/ 42 h 1342"/>
                <a:gd name="connsiteX3" fmla="*/ 476 w 1273"/>
                <a:gd name="connsiteY3" fmla="*/ 42 h 1342"/>
                <a:gd name="connsiteX4" fmla="*/ 476 w 1273"/>
                <a:gd name="connsiteY4" fmla="*/ 42 h 1342"/>
                <a:gd name="connsiteX5" fmla="*/ 858 w 1273"/>
                <a:gd name="connsiteY5" fmla="*/ 42 h 1342"/>
                <a:gd name="connsiteX6" fmla="*/ 0 w 1273"/>
                <a:gd name="connsiteY6" fmla="*/ 995 h 1342"/>
                <a:gd name="connsiteX7" fmla="*/ 0 w 1273"/>
                <a:gd name="connsiteY7" fmla="*/ 804 h 1342"/>
                <a:gd name="connsiteX8" fmla="*/ 0 w 1273"/>
                <a:gd name="connsiteY8" fmla="*/ 804 h 1342"/>
                <a:gd name="connsiteX9" fmla="*/ 0 w 1273"/>
                <a:gd name="connsiteY9" fmla="*/ 804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3" h="1342">
                  <a:moveTo>
                    <a:pt x="0" y="804"/>
                  </a:moveTo>
                  <a:cubicBezTo>
                    <a:pt x="95" y="900"/>
                    <a:pt x="191" y="995"/>
                    <a:pt x="286" y="995"/>
                  </a:cubicBezTo>
                  <a:cubicBezTo>
                    <a:pt x="1048" y="995"/>
                    <a:pt x="1143" y="233"/>
                    <a:pt x="476" y="42"/>
                  </a:cubicBezTo>
                  <a:cubicBezTo>
                    <a:pt x="476" y="42"/>
                    <a:pt x="476" y="42"/>
                    <a:pt x="476" y="42"/>
                  </a:cubicBezTo>
                  <a:lnTo>
                    <a:pt x="476" y="42"/>
                  </a:lnTo>
                  <a:cubicBezTo>
                    <a:pt x="667" y="42"/>
                    <a:pt x="667" y="-53"/>
                    <a:pt x="858" y="42"/>
                  </a:cubicBezTo>
                  <a:cubicBezTo>
                    <a:pt x="2000" y="423"/>
                    <a:pt x="476" y="2043"/>
                    <a:pt x="0" y="995"/>
                  </a:cubicBezTo>
                  <a:lnTo>
                    <a:pt x="0" y="804"/>
                  </a:lnTo>
                  <a:lnTo>
                    <a:pt x="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6" name="任意多边形: 形状 2535"/>
            <p:cNvSpPr/>
            <p:nvPr/>
          </p:nvSpPr>
          <p:spPr>
            <a:xfrm>
              <a:off x="4616005" y="4118027"/>
              <a:ext cx="1210" cy="1375"/>
            </a:xfrm>
            <a:custGeom>
              <a:avLst/>
              <a:gdLst>
                <a:gd name="connsiteX0" fmla="*/ 0 w 1210"/>
                <a:gd name="connsiteY0" fmla="*/ 900 h 1375"/>
                <a:gd name="connsiteX1" fmla="*/ 286 w 1210"/>
                <a:gd name="connsiteY1" fmla="*/ 995 h 1375"/>
                <a:gd name="connsiteX2" fmla="*/ 381 w 1210"/>
                <a:gd name="connsiteY2" fmla="*/ 42 h 1375"/>
                <a:gd name="connsiteX3" fmla="*/ 381 w 1210"/>
                <a:gd name="connsiteY3" fmla="*/ 42 h 1375"/>
                <a:gd name="connsiteX4" fmla="*/ 381 w 1210"/>
                <a:gd name="connsiteY4" fmla="*/ 42 h 1375"/>
                <a:gd name="connsiteX5" fmla="*/ 762 w 1210"/>
                <a:gd name="connsiteY5" fmla="*/ 42 h 1375"/>
                <a:gd name="connsiteX6" fmla="*/ 0 w 1210"/>
                <a:gd name="connsiteY6" fmla="*/ 1090 h 1375"/>
                <a:gd name="connsiteX7" fmla="*/ 0 w 1210"/>
                <a:gd name="connsiteY7" fmla="*/ 900 h 1375"/>
                <a:gd name="connsiteX8" fmla="*/ 0 w 1210"/>
                <a:gd name="connsiteY8" fmla="*/ 900 h 1375"/>
                <a:gd name="connsiteX9" fmla="*/ 0 w 1210"/>
                <a:gd name="connsiteY9" fmla="*/ 900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0" h="1375">
                  <a:moveTo>
                    <a:pt x="0" y="900"/>
                  </a:moveTo>
                  <a:cubicBezTo>
                    <a:pt x="95" y="995"/>
                    <a:pt x="191" y="995"/>
                    <a:pt x="286" y="995"/>
                  </a:cubicBezTo>
                  <a:cubicBezTo>
                    <a:pt x="953" y="900"/>
                    <a:pt x="1048" y="138"/>
                    <a:pt x="381" y="42"/>
                  </a:cubicBezTo>
                  <a:cubicBezTo>
                    <a:pt x="381" y="42"/>
                    <a:pt x="381" y="42"/>
                    <a:pt x="381" y="42"/>
                  </a:cubicBezTo>
                  <a:lnTo>
                    <a:pt x="381" y="42"/>
                  </a:lnTo>
                  <a:cubicBezTo>
                    <a:pt x="571" y="42"/>
                    <a:pt x="571" y="-53"/>
                    <a:pt x="762" y="42"/>
                  </a:cubicBezTo>
                  <a:cubicBezTo>
                    <a:pt x="1905" y="328"/>
                    <a:pt x="571" y="2043"/>
                    <a:pt x="0" y="1090"/>
                  </a:cubicBez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7" name="任意多边形: 形状 2536"/>
            <p:cNvSpPr/>
            <p:nvPr/>
          </p:nvSpPr>
          <p:spPr>
            <a:xfrm>
              <a:off x="4606731" y="4120960"/>
              <a:ext cx="1273" cy="1342"/>
            </a:xfrm>
            <a:custGeom>
              <a:avLst/>
              <a:gdLst>
                <a:gd name="connsiteX0" fmla="*/ 1273 w 1273"/>
                <a:gd name="connsiteY0" fmla="*/ 538 h 1342"/>
                <a:gd name="connsiteX1" fmla="*/ 987 w 1273"/>
                <a:gd name="connsiteY1" fmla="*/ 348 h 1342"/>
                <a:gd name="connsiteX2" fmla="*/ 797 w 1273"/>
                <a:gd name="connsiteY2" fmla="*/ 1300 h 1342"/>
                <a:gd name="connsiteX3" fmla="*/ 797 w 1273"/>
                <a:gd name="connsiteY3" fmla="*/ 1300 h 1342"/>
                <a:gd name="connsiteX4" fmla="*/ 797 w 1273"/>
                <a:gd name="connsiteY4" fmla="*/ 1300 h 1342"/>
                <a:gd name="connsiteX5" fmla="*/ 416 w 1273"/>
                <a:gd name="connsiteY5" fmla="*/ 1300 h 1342"/>
                <a:gd name="connsiteX6" fmla="*/ 1273 w 1273"/>
                <a:gd name="connsiteY6" fmla="*/ 348 h 1342"/>
                <a:gd name="connsiteX7" fmla="*/ 1273 w 1273"/>
                <a:gd name="connsiteY7" fmla="*/ 538 h 1342"/>
                <a:gd name="connsiteX8" fmla="*/ 1273 w 1273"/>
                <a:gd name="connsiteY8" fmla="*/ 538 h 1342"/>
                <a:gd name="connsiteX9" fmla="*/ 1273 w 1273"/>
                <a:gd name="connsiteY9" fmla="*/ 538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3" h="1342">
                  <a:moveTo>
                    <a:pt x="1273" y="538"/>
                  </a:moveTo>
                  <a:cubicBezTo>
                    <a:pt x="1178" y="443"/>
                    <a:pt x="1083" y="348"/>
                    <a:pt x="987" y="348"/>
                  </a:cubicBezTo>
                  <a:cubicBezTo>
                    <a:pt x="226" y="348"/>
                    <a:pt x="130" y="1109"/>
                    <a:pt x="797" y="1300"/>
                  </a:cubicBezTo>
                  <a:cubicBezTo>
                    <a:pt x="797" y="1300"/>
                    <a:pt x="797" y="1300"/>
                    <a:pt x="797" y="1300"/>
                  </a:cubicBezTo>
                  <a:lnTo>
                    <a:pt x="797" y="1300"/>
                  </a:lnTo>
                  <a:cubicBezTo>
                    <a:pt x="606" y="1300"/>
                    <a:pt x="606" y="1395"/>
                    <a:pt x="416" y="1300"/>
                  </a:cubicBezTo>
                  <a:cubicBezTo>
                    <a:pt x="-727" y="919"/>
                    <a:pt x="797" y="-700"/>
                    <a:pt x="1273" y="348"/>
                  </a:cubicBezTo>
                  <a:lnTo>
                    <a:pt x="1273" y="538"/>
                  </a:lnTo>
                  <a:lnTo>
                    <a:pt x="1273" y="538"/>
                  </a:lnTo>
                  <a:lnTo>
                    <a:pt x="1273" y="53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8" name="任意多边形: 形状 2537"/>
            <p:cNvSpPr/>
            <p:nvPr/>
          </p:nvSpPr>
          <p:spPr>
            <a:xfrm>
              <a:off x="4606031" y="4121880"/>
              <a:ext cx="1210" cy="1333"/>
            </a:xfrm>
            <a:custGeom>
              <a:avLst/>
              <a:gdLst>
                <a:gd name="connsiteX0" fmla="*/ 1211 w 1210"/>
                <a:gd name="connsiteY0" fmla="*/ 380 h 1333"/>
                <a:gd name="connsiteX1" fmla="*/ 925 w 1210"/>
                <a:gd name="connsiteY1" fmla="*/ 285 h 1333"/>
                <a:gd name="connsiteX2" fmla="*/ 830 w 1210"/>
                <a:gd name="connsiteY2" fmla="*/ 1238 h 1333"/>
                <a:gd name="connsiteX3" fmla="*/ 830 w 1210"/>
                <a:gd name="connsiteY3" fmla="*/ 1238 h 1333"/>
                <a:gd name="connsiteX4" fmla="*/ 830 w 1210"/>
                <a:gd name="connsiteY4" fmla="*/ 1238 h 1333"/>
                <a:gd name="connsiteX5" fmla="*/ 449 w 1210"/>
                <a:gd name="connsiteY5" fmla="*/ 1333 h 1333"/>
                <a:gd name="connsiteX6" fmla="*/ 1211 w 1210"/>
                <a:gd name="connsiteY6" fmla="*/ 285 h 1333"/>
                <a:gd name="connsiteX7" fmla="*/ 1211 w 1210"/>
                <a:gd name="connsiteY7" fmla="*/ 380 h 1333"/>
                <a:gd name="connsiteX8" fmla="*/ 1211 w 1210"/>
                <a:gd name="connsiteY8" fmla="*/ 380 h 1333"/>
                <a:gd name="connsiteX9" fmla="*/ 1211 w 1210"/>
                <a:gd name="connsiteY9" fmla="*/ 380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0" h="1333">
                  <a:moveTo>
                    <a:pt x="1211" y="380"/>
                  </a:moveTo>
                  <a:cubicBezTo>
                    <a:pt x="1116" y="285"/>
                    <a:pt x="1020" y="285"/>
                    <a:pt x="925" y="285"/>
                  </a:cubicBezTo>
                  <a:cubicBezTo>
                    <a:pt x="258" y="380"/>
                    <a:pt x="163" y="1142"/>
                    <a:pt x="830" y="1238"/>
                  </a:cubicBezTo>
                  <a:cubicBezTo>
                    <a:pt x="830" y="1238"/>
                    <a:pt x="830" y="1238"/>
                    <a:pt x="830" y="1238"/>
                  </a:cubicBezTo>
                  <a:lnTo>
                    <a:pt x="830" y="1238"/>
                  </a:lnTo>
                  <a:cubicBezTo>
                    <a:pt x="639" y="1238"/>
                    <a:pt x="639" y="1333"/>
                    <a:pt x="449" y="1333"/>
                  </a:cubicBezTo>
                  <a:cubicBezTo>
                    <a:pt x="-694" y="1047"/>
                    <a:pt x="639" y="-667"/>
                    <a:pt x="1211" y="285"/>
                  </a:cubicBezTo>
                  <a:lnTo>
                    <a:pt x="1211" y="380"/>
                  </a:lnTo>
                  <a:lnTo>
                    <a:pt x="1211" y="380"/>
                  </a:lnTo>
                  <a:lnTo>
                    <a:pt x="1211" y="38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39" name="任意多边形: 形状 2538"/>
            <p:cNvSpPr/>
            <p:nvPr/>
          </p:nvSpPr>
          <p:spPr>
            <a:xfrm>
              <a:off x="4607433" y="4122694"/>
              <a:ext cx="1273" cy="1342"/>
            </a:xfrm>
            <a:custGeom>
              <a:avLst/>
              <a:gdLst>
                <a:gd name="connsiteX0" fmla="*/ 0 w 1273"/>
                <a:gd name="connsiteY0" fmla="*/ 804 h 1342"/>
                <a:gd name="connsiteX1" fmla="*/ 286 w 1273"/>
                <a:gd name="connsiteY1" fmla="*/ 995 h 1342"/>
                <a:gd name="connsiteX2" fmla="*/ 476 w 1273"/>
                <a:gd name="connsiteY2" fmla="*/ 42 h 1342"/>
                <a:gd name="connsiteX3" fmla="*/ 476 w 1273"/>
                <a:gd name="connsiteY3" fmla="*/ 42 h 1342"/>
                <a:gd name="connsiteX4" fmla="*/ 476 w 1273"/>
                <a:gd name="connsiteY4" fmla="*/ 42 h 1342"/>
                <a:gd name="connsiteX5" fmla="*/ 857 w 1273"/>
                <a:gd name="connsiteY5" fmla="*/ 42 h 1342"/>
                <a:gd name="connsiteX6" fmla="*/ 0 w 1273"/>
                <a:gd name="connsiteY6" fmla="*/ 995 h 1342"/>
                <a:gd name="connsiteX7" fmla="*/ 0 w 1273"/>
                <a:gd name="connsiteY7" fmla="*/ 804 h 1342"/>
                <a:gd name="connsiteX8" fmla="*/ 0 w 1273"/>
                <a:gd name="connsiteY8" fmla="*/ 804 h 1342"/>
                <a:gd name="connsiteX9" fmla="*/ 0 w 1273"/>
                <a:gd name="connsiteY9" fmla="*/ 804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3" h="1342">
                  <a:moveTo>
                    <a:pt x="0" y="804"/>
                  </a:moveTo>
                  <a:cubicBezTo>
                    <a:pt x="95" y="900"/>
                    <a:pt x="190" y="995"/>
                    <a:pt x="286" y="995"/>
                  </a:cubicBezTo>
                  <a:cubicBezTo>
                    <a:pt x="1048" y="995"/>
                    <a:pt x="1143" y="233"/>
                    <a:pt x="476" y="42"/>
                  </a:cubicBezTo>
                  <a:cubicBezTo>
                    <a:pt x="476" y="42"/>
                    <a:pt x="476" y="42"/>
                    <a:pt x="476" y="42"/>
                  </a:cubicBezTo>
                  <a:lnTo>
                    <a:pt x="476" y="42"/>
                  </a:lnTo>
                  <a:cubicBezTo>
                    <a:pt x="667" y="42"/>
                    <a:pt x="667" y="-53"/>
                    <a:pt x="857" y="42"/>
                  </a:cubicBezTo>
                  <a:cubicBezTo>
                    <a:pt x="2000" y="423"/>
                    <a:pt x="476" y="2043"/>
                    <a:pt x="0" y="995"/>
                  </a:cubicBezTo>
                  <a:lnTo>
                    <a:pt x="0" y="804"/>
                  </a:lnTo>
                  <a:lnTo>
                    <a:pt x="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0" name="任意多边形: 形状 2539"/>
            <p:cNvSpPr/>
            <p:nvPr/>
          </p:nvSpPr>
          <p:spPr>
            <a:xfrm>
              <a:off x="4608099" y="4121689"/>
              <a:ext cx="1210" cy="1333"/>
            </a:xfrm>
            <a:custGeom>
              <a:avLst/>
              <a:gdLst>
                <a:gd name="connsiteX0" fmla="*/ 0 w 1210"/>
                <a:gd name="connsiteY0" fmla="*/ 953 h 1333"/>
                <a:gd name="connsiteX1" fmla="*/ 286 w 1210"/>
                <a:gd name="connsiteY1" fmla="*/ 1048 h 1333"/>
                <a:gd name="connsiteX2" fmla="*/ 381 w 1210"/>
                <a:gd name="connsiteY2" fmla="*/ 95 h 1333"/>
                <a:gd name="connsiteX3" fmla="*/ 381 w 1210"/>
                <a:gd name="connsiteY3" fmla="*/ 95 h 1333"/>
                <a:gd name="connsiteX4" fmla="*/ 381 w 1210"/>
                <a:gd name="connsiteY4" fmla="*/ 95 h 1333"/>
                <a:gd name="connsiteX5" fmla="*/ 762 w 1210"/>
                <a:gd name="connsiteY5" fmla="*/ 0 h 1333"/>
                <a:gd name="connsiteX6" fmla="*/ 0 w 1210"/>
                <a:gd name="connsiteY6" fmla="*/ 1048 h 1333"/>
                <a:gd name="connsiteX7" fmla="*/ 0 w 1210"/>
                <a:gd name="connsiteY7" fmla="*/ 953 h 1333"/>
                <a:gd name="connsiteX8" fmla="*/ 0 w 1210"/>
                <a:gd name="connsiteY8" fmla="*/ 953 h 1333"/>
                <a:gd name="connsiteX9" fmla="*/ 0 w 1210"/>
                <a:gd name="connsiteY9" fmla="*/ 953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0" h="1333">
                  <a:moveTo>
                    <a:pt x="0" y="953"/>
                  </a:moveTo>
                  <a:cubicBezTo>
                    <a:pt x="95" y="1048"/>
                    <a:pt x="190" y="1048"/>
                    <a:pt x="286" y="1048"/>
                  </a:cubicBezTo>
                  <a:cubicBezTo>
                    <a:pt x="953" y="953"/>
                    <a:pt x="1048" y="191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95"/>
                    <a:pt x="571" y="0"/>
                    <a:pt x="762" y="0"/>
                  </a:cubicBezTo>
                  <a:cubicBezTo>
                    <a:pt x="1905" y="286"/>
                    <a:pt x="571" y="2000"/>
                    <a:pt x="0" y="1048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1" name="任意多边形: 形状 2540"/>
            <p:cNvSpPr/>
            <p:nvPr/>
          </p:nvSpPr>
          <p:spPr>
            <a:xfrm>
              <a:off x="4604846" y="4126225"/>
              <a:ext cx="1252" cy="1381"/>
            </a:xfrm>
            <a:custGeom>
              <a:avLst/>
              <a:gdLst>
                <a:gd name="connsiteX0" fmla="*/ 1253 w 1252"/>
                <a:gd name="connsiteY0" fmla="*/ 227 h 1381"/>
                <a:gd name="connsiteX1" fmla="*/ 872 w 1252"/>
                <a:gd name="connsiteY1" fmla="*/ 227 h 1381"/>
                <a:gd name="connsiteX2" fmla="*/ 1062 w 1252"/>
                <a:gd name="connsiteY2" fmla="*/ 1179 h 1381"/>
                <a:gd name="connsiteX3" fmla="*/ 1062 w 1252"/>
                <a:gd name="connsiteY3" fmla="*/ 1179 h 1381"/>
                <a:gd name="connsiteX4" fmla="*/ 1062 w 1252"/>
                <a:gd name="connsiteY4" fmla="*/ 1179 h 1381"/>
                <a:gd name="connsiteX5" fmla="*/ 681 w 1252"/>
                <a:gd name="connsiteY5" fmla="*/ 1370 h 1381"/>
                <a:gd name="connsiteX6" fmla="*/ 967 w 1252"/>
                <a:gd name="connsiteY6" fmla="*/ 132 h 1381"/>
                <a:gd name="connsiteX7" fmla="*/ 1253 w 1252"/>
                <a:gd name="connsiteY7" fmla="*/ 227 h 1381"/>
                <a:gd name="connsiteX8" fmla="*/ 1253 w 1252"/>
                <a:gd name="connsiteY8" fmla="*/ 227 h 1381"/>
                <a:gd name="connsiteX9" fmla="*/ 1253 w 1252"/>
                <a:gd name="connsiteY9" fmla="*/ 227 h 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" h="1381">
                  <a:moveTo>
                    <a:pt x="1253" y="227"/>
                  </a:moveTo>
                  <a:cubicBezTo>
                    <a:pt x="1158" y="227"/>
                    <a:pt x="967" y="227"/>
                    <a:pt x="872" y="227"/>
                  </a:cubicBezTo>
                  <a:cubicBezTo>
                    <a:pt x="205" y="512"/>
                    <a:pt x="491" y="1274"/>
                    <a:pt x="1062" y="1179"/>
                  </a:cubicBezTo>
                  <a:cubicBezTo>
                    <a:pt x="1062" y="1179"/>
                    <a:pt x="1062" y="1179"/>
                    <a:pt x="1062" y="1179"/>
                  </a:cubicBezTo>
                  <a:lnTo>
                    <a:pt x="1062" y="1179"/>
                  </a:lnTo>
                  <a:cubicBezTo>
                    <a:pt x="872" y="1274"/>
                    <a:pt x="872" y="1370"/>
                    <a:pt x="681" y="1370"/>
                  </a:cubicBezTo>
                  <a:cubicBezTo>
                    <a:pt x="-557" y="1560"/>
                    <a:pt x="110" y="-535"/>
                    <a:pt x="967" y="132"/>
                  </a:cubicBezTo>
                  <a:lnTo>
                    <a:pt x="1253" y="227"/>
                  </a:lnTo>
                  <a:lnTo>
                    <a:pt x="1253" y="227"/>
                  </a:lnTo>
                  <a:lnTo>
                    <a:pt x="1253" y="22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2" name="任意多边形: 形状 2541"/>
            <p:cNvSpPr/>
            <p:nvPr/>
          </p:nvSpPr>
          <p:spPr>
            <a:xfrm>
              <a:off x="4604918" y="4127400"/>
              <a:ext cx="990" cy="1364"/>
            </a:xfrm>
            <a:custGeom>
              <a:avLst/>
              <a:gdLst>
                <a:gd name="connsiteX0" fmla="*/ 991 w 990"/>
                <a:gd name="connsiteY0" fmla="*/ 99 h 1364"/>
                <a:gd name="connsiteX1" fmla="*/ 609 w 990"/>
                <a:gd name="connsiteY1" fmla="*/ 194 h 1364"/>
                <a:gd name="connsiteX2" fmla="*/ 991 w 990"/>
                <a:gd name="connsiteY2" fmla="*/ 1147 h 1364"/>
                <a:gd name="connsiteX3" fmla="*/ 991 w 990"/>
                <a:gd name="connsiteY3" fmla="*/ 1147 h 1364"/>
                <a:gd name="connsiteX4" fmla="*/ 991 w 990"/>
                <a:gd name="connsiteY4" fmla="*/ 1147 h 1364"/>
                <a:gd name="connsiteX5" fmla="*/ 705 w 990"/>
                <a:gd name="connsiteY5" fmla="*/ 1338 h 1364"/>
                <a:gd name="connsiteX6" fmla="*/ 895 w 990"/>
                <a:gd name="connsiteY6" fmla="*/ 99 h 1364"/>
                <a:gd name="connsiteX7" fmla="*/ 991 w 990"/>
                <a:gd name="connsiteY7" fmla="*/ 99 h 1364"/>
                <a:gd name="connsiteX8" fmla="*/ 991 w 990"/>
                <a:gd name="connsiteY8" fmla="*/ 99 h 1364"/>
                <a:gd name="connsiteX9" fmla="*/ 991 w 990"/>
                <a:gd name="connsiteY9" fmla="*/ 99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" h="1364">
                  <a:moveTo>
                    <a:pt x="991" y="99"/>
                  </a:moveTo>
                  <a:cubicBezTo>
                    <a:pt x="895" y="99"/>
                    <a:pt x="705" y="99"/>
                    <a:pt x="609" y="194"/>
                  </a:cubicBezTo>
                  <a:cubicBezTo>
                    <a:pt x="38" y="576"/>
                    <a:pt x="324" y="1338"/>
                    <a:pt x="991" y="1147"/>
                  </a:cubicBezTo>
                  <a:cubicBezTo>
                    <a:pt x="991" y="1147"/>
                    <a:pt x="991" y="1147"/>
                    <a:pt x="991" y="1147"/>
                  </a:cubicBezTo>
                  <a:lnTo>
                    <a:pt x="991" y="1147"/>
                  </a:lnTo>
                  <a:cubicBezTo>
                    <a:pt x="895" y="1242"/>
                    <a:pt x="895" y="1338"/>
                    <a:pt x="705" y="1338"/>
                  </a:cubicBezTo>
                  <a:cubicBezTo>
                    <a:pt x="-438" y="1623"/>
                    <a:pt x="-57" y="-472"/>
                    <a:pt x="895" y="99"/>
                  </a:cubicBezTo>
                  <a:lnTo>
                    <a:pt x="991" y="99"/>
                  </a:lnTo>
                  <a:lnTo>
                    <a:pt x="991" y="99"/>
                  </a:lnTo>
                  <a:lnTo>
                    <a:pt x="991" y="9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3" name="任意多边形: 形状 2542"/>
            <p:cNvSpPr/>
            <p:nvPr/>
          </p:nvSpPr>
          <p:spPr>
            <a:xfrm>
              <a:off x="4606575" y="4127391"/>
              <a:ext cx="1252" cy="1381"/>
            </a:xfrm>
            <a:custGeom>
              <a:avLst/>
              <a:gdLst>
                <a:gd name="connsiteX0" fmla="*/ 0 w 1252"/>
                <a:gd name="connsiteY0" fmla="*/ 1155 h 1381"/>
                <a:gd name="connsiteX1" fmla="*/ 381 w 1252"/>
                <a:gd name="connsiteY1" fmla="*/ 1155 h 1381"/>
                <a:gd name="connsiteX2" fmla="*/ 190 w 1252"/>
                <a:gd name="connsiteY2" fmla="*/ 203 h 1381"/>
                <a:gd name="connsiteX3" fmla="*/ 190 w 1252"/>
                <a:gd name="connsiteY3" fmla="*/ 203 h 1381"/>
                <a:gd name="connsiteX4" fmla="*/ 190 w 1252"/>
                <a:gd name="connsiteY4" fmla="*/ 203 h 1381"/>
                <a:gd name="connsiteX5" fmla="*/ 571 w 1252"/>
                <a:gd name="connsiteY5" fmla="*/ 12 h 1381"/>
                <a:gd name="connsiteX6" fmla="*/ 286 w 1252"/>
                <a:gd name="connsiteY6" fmla="*/ 1250 h 1381"/>
                <a:gd name="connsiteX7" fmla="*/ 0 w 1252"/>
                <a:gd name="connsiteY7" fmla="*/ 1155 h 1381"/>
                <a:gd name="connsiteX8" fmla="*/ 0 w 1252"/>
                <a:gd name="connsiteY8" fmla="*/ 1155 h 1381"/>
                <a:gd name="connsiteX9" fmla="*/ 0 w 1252"/>
                <a:gd name="connsiteY9" fmla="*/ 1155 h 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2" h="1381">
                  <a:moveTo>
                    <a:pt x="0" y="1155"/>
                  </a:moveTo>
                  <a:cubicBezTo>
                    <a:pt x="95" y="1155"/>
                    <a:pt x="286" y="1155"/>
                    <a:pt x="381" y="1155"/>
                  </a:cubicBezTo>
                  <a:cubicBezTo>
                    <a:pt x="1048" y="870"/>
                    <a:pt x="762" y="108"/>
                    <a:pt x="190" y="203"/>
                  </a:cubicBezTo>
                  <a:cubicBezTo>
                    <a:pt x="190" y="203"/>
                    <a:pt x="190" y="203"/>
                    <a:pt x="190" y="203"/>
                  </a:cubicBezTo>
                  <a:lnTo>
                    <a:pt x="190" y="203"/>
                  </a:lnTo>
                  <a:cubicBezTo>
                    <a:pt x="381" y="108"/>
                    <a:pt x="381" y="12"/>
                    <a:pt x="571" y="12"/>
                  </a:cubicBezTo>
                  <a:cubicBezTo>
                    <a:pt x="1810" y="-178"/>
                    <a:pt x="1143" y="1917"/>
                    <a:pt x="286" y="1250"/>
                  </a:cubicBezTo>
                  <a:lnTo>
                    <a:pt x="0" y="1155"/>
                  </a:lnTo>
                  <a:lnTo>
                    <a:pt x="0" y="1155"/>
                  </a:lnTo>
                  <a:lnTo>
                    <a:pt x="0" y="115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4" name="任意多边形: 形状 2543"/>
            <p:cNvSpPr/>
            <p:nvPr/>
          </p:nvSpPr>
          <p:spPr>
            <a:xfrm>
              <a:off x="4606766" y="4126235"/>
              <a:ext cx="990" cy="1391"/>
            </a:xfrm>
            <a:custGeom>
              <a:avLst/>
              <a:gdLst>
                <a:gd name="connsiteX0" fmla="*/ 0 w 990"/>
                <a:gd name="connsiteY0" fmla="*/ 1264 h 1391"/>
                <a:gd name="connsiteX1" fmla="*/ 381 w 990"/>
                <a:gd name="connsiteY1" fmla="*/ 1169 h 1391"/>
                <a:gd name="connsiteX2" fmla="*/ 0 w 990"/>
                <a:gd name="connsiteY2" fmla="*/ 216 h 1391"/>
                <a:gd name="connsiteX3" fmla="*/ 0 w 990"/>
                <a:gd name="connsiteY3" fmla="*/ 216 h 1391"/>
                <a:gd name="connsiteX4" fmla="*/ 0 w 990"/>
                <a:gd name="connsiteY4" fmla="*/ 216 h 1391"/>
                <a:gd name="connsiteX5" fmla="*/ 286 w 990"/>
                <a:gd name="connsiteY5" fmla="*/ 26 h 1391"/>
                <a:gd name="connsiteX6" fmla="*/ 95 w 990"/>
                <a:gd name="connsiteY6" fmla="*/ 1264 h 1391"/>
                <a:gd name="connsiteX7" fmla="*/ 0 w 990"/>
                <a:gd name="connsiteY7" fmla="*/ 1264 h 1391"/>
                <a:gd name="connsiteX8" fmla="*/ 0 w 990"/>
                <a:gd name="connsiteY8" fmla="*/ 1264 h 1391"/>
                <a:gd name="connsiteX9" fmla="*/ 0 w 990"/>
                <a:gd name="connsiteY9" fmla="*/ 1264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" h="1391">
                  <a:moveTo>
                    <a:pt x="0" y="1264"/>
                  </a:moveTo>
                  <a:cubicBezTo>
                    <a:pt x="95" y="1264"/>
                    <a:pt x="286" y="1264"/>
                    <a:pt x="381" y="1169"/>
                  </a:cubicBezTo>
                  <a:cubicBezTo>
                    <a:pt x="953" y="788"/>
                    <a:pt x="667" y="26"/>
                    <a:pt x="0" y="216"/>
                  </a:cubicBezTo>
                  <a:cubicBezTo>
                    <a:pt x="0" y="216"/>
                    <a:pt x="0" y="216"/>
                    <a:pt x="0" y="216"/>
                  </a:cubicBezTo>
                  <a:lnTo>
                    <a:pt x="0" y="216"/>
                  </a:lnTo>
                  <a:cubicBezTo>
                    <a:pt x="95" y="121"/>
                    <a:pt x="95" y="26"/>
                    <a:pt x="286" y="26"/>
                  </a:cubicBezTo>
                  <a:cubicBezTo>
                    <a:pt x="1429" y="-260"/>
                    <a:pt x="1048" y="1931"/>
                    <a:pt x="95" y="1264"/>
                  </a:cubicBezTo>
                  <a:lnTo>
                    <a:pt x="0" y="1264"/>
                  </a:lnTo>
                  <a:lnTo>
                    <a:pt x="0" y="1264"/>
                  </a:lnTo>
                  <a:lnTo>
                    <a:pt x="0" y="126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5" name="任意多边形: 形状 2544"/>
            <p:cNvSpPr/>
            <p:nvPr/>
          </p:nvSpPr>
          <p:spPr>
            <a:xfrm>
              <a:off x="4629425" y="4132843"/>
              <a:ext cx="1343" cy="1323"/>
            </a:xfrm>
            <a:custGeom>
              <a:avLst/>
              <a:gdLst>
                <a:gd name="connsiteX0" fmla="*/ 1344 w 1343"/>
                <a:gd name="connsiteY0" fmla="*/ 371 h 1323"/>
                <a:gd name="connsiteX1" fmla="*/ 963 w 1343"/>
                <a:gd name="connsiteY1" fmla="*/ 275 h 1323"/>
                <a:gd name="connsiteX2" fmla="*/ 867 w 1343"/>
                <a:gd name="connsiteY2" fmla="*/ 1228 h 1323"/>
                <a:gd name="connsiteX3" fmla="*/ 867 w 1343"/>
                <a:gd name="connsiteY3" fmla="*/ 1228 h 1323"/>
                <a:gd name="connsiteX4" fmla="*/ 867 w 1343"/>
                <a:gd name="connsiteY4" fmla="*/ 1228 h 1323"/>
                <a:gd name="connsiteX5" fmla="*/ 486 w 1343"/>
                <a:gd name="connsiteY5" fmla="*/ 1323 h 1323"/>
                <a:gd name="connsiteX6" fmla="*/ 1153 w 1343"/>
                <a:gd name="connsiteY6" fmla="*/ 275 h 1323"/>
                <a:gd name="connsiteX7" fmla="*/ 1344 w 1343"/>
                <a:gd name="connsiteY7" fmla="*/ 371 h 1323"/>
                <a:gd name="connsiteX8" fmla="*/ 1344 w 1343"/>
                <a:gd name="connsiteY8" fmla="*/ 371 h 1323"/>
                <a:gd name="connsiteX9" fmla="*/ 1344 w 1343"/>
                <a:gd name="connsiteY9" fmla="*/ 371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1344" y="371"/>
                  </a:moveTo>
                  <a:cubicBezTo>
                    <a:pt x="1248" y="371"/>
                    <a:pt x="1153" y="275"/>
                    <a:pt x="963" y="275"/>
                  </a:cubicBezTo>
                  <a:cubicBezTo>
                    <a:pt x="296" y="371"/>
                    <a:pt x="296" y="1228"/>
                    <a:pt x="867" y="1228"/>
                  </a:cubicBezTo>
                  <a:cubicBezTo>
                    <a:pt x="867" y="1228"/>
                    <a:pt x="867" y="1228"/>
                    <a:pt x="867" y="1228"/>
                  </a:cubicBezTo>
                  <a:lnTo>
                    <a:pt x="867" y="1228"/>
                  </a:lnTo>
                  <a:cubicBezTo>
                    <a:pt x="677" y="1228"/>
                    <a:pt x="677" y="1323"/>
                    <a:pt x="486" y="1323"/>
                  </a:cubicBezTo>
                  <a:cubicBezTo>
                    <a:pt x="-657" y="1132"/>
                    <a:pt x="486" y="-677"/>
                    <a:pt x="1153" y="275"/>
                  </a:cubicBezTo>
                  <a:lnTo>
                    <a:pt x="1344" y="371"/>
                  </a:lnTo>
                  <a:lnTo>
                    <a:pt x="1344" y="371"/>
                  </a:lnTo>
                  <a:lnTo>
                    <a:pt x="1344" y="3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6" name="任意多边形: 形状 2545"/>
            <p:cNvSpPr/>
            <p:nvPr/>
          </p:nvSpPr>
          <p:spPr>
            <a:xfrm>
              <a:off x="4628959" y="4133755"/>
              <a:ext cx="1238" cy="1364"/>
            </a:xfrm>
            <a:custGeom>
              <a:avLst/>
              <a:gdLst>
                <a:gd name="connsiteX0" fmla="*/ 1238 w 1238"/>
                <a:gd name="connsiteY0" fmla="*/ 412 h 1364"/>
                <a:gd name="connsiteX1" fmla="*/ 857 w 1238"/>
                <a:gd name="connsiteY1" fmla="*/ 316 h 1364"/>
                <a:gd name="connsiteX2" fmla="*/ 952 w 1238"/>
                <a:gd name="connsiteY2" fmla="*/ 1269 h 1364"/>
                <a:gd name="connsiteX3" fmla="*/ 952 w 1238"/>
                <a:gd name="connsiteY3" fmla="*/ 1269 h 1364"/>
                <a:gd name="connsiteX4" fmla="*/ 952 w 1238"/>
                <a:gd name="connsiteY4" fmla="*/ 1269 h 1364"/>
                <a:gd name="connsiteX5" fmla="*/ 572 w 1238"/>
                <a:gd name="connsiteY5" fmla="*/ 1364 h 1364"/>
                <a:gd name="connsiteX6" fmla="*/ 1143 w 1238"/>
                <a:gd name="connsiteY6" fmla="*/ 221 h 1364"/>
                <a:gd name="connsiteX7" fmla="*/ 1238 w 1238"/>
                <a:gd name="connsiteY7" fmla="*/ 412 h 1364"/>
                <a:gd name="connsiteX8" fmla="*/ 1238 w 1238"/>
                <a:gd name="connsiteY8" fmla="*/ 412 h 1364"/>
                <a:gd name="connsiteX9" fmla="*/ 1238 w 1238"/>
                <a:gd name="connsiteY9" fmla="*/ 41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8" h="1364">
                  <a:moveTo>
                    <a:pt x="1238" y="412"/>
                  </a:moveTo>
                  <a:cubicBezTo>
                    <a:pt x="1143" y="412"/>
                    <a:pt x="1048" y="316"/>
                    <a:pt x="857" y="316"/>
                  </a:cubicBezTo>
                  <a:cubicBezTo>
                    <a:pt x="190" y="507"/>
                    <a:pt x="286" y="1269"/>
                    <a:pt x="952" y="1269"/>
                  </a:cubicBezTo>
                  <a:cubicBezTo>
                    <a:pt x="952" y="1269"/>
                    <a:pt x="952" y="1269"/>
                    <a:pt x="952" y="1269"/>
                  </a:cubicBezTo>
                  <a:lnTo>
                    <a:pt x="952" y="1269"/>
                  </a:lnTo>
                  <a:cubicBezTo>
                    <a:pt x="762" y="1364"/>
                    <a:pt x="762" y="1364"/>
                    <a:pt x="572" y="1364"/>
                  </a:cubicBezTo>
                  <a:cubicBezTo>
                    <a:pt x="-667" y="1269"/>
                    <a:pt x="381" y="-636"/>
                    <a:pt x="1143" y="221"/>
                  </a:cubicBezTo>
                  <a:lnTo>
                    <a:pt x="1238" y="412"/>
                  </a:lnTo>
                  <a:lnTo>
                    <a:pt x="1238" y="412"/>
                  </a:lnTo>
                  <a:lnTo>
                    <a:pt x="1238" y="4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7" name="任意多边形: 形状 2546"/>
            <p:cNvSpPr/>
            <p:nvPr/>
          </p:nvSpPr>
          <p:spPr>
            <a:xfrm>
              <a:off x="4630578" y="4134357"/>
              <a:ext cx="1343" cy="1323"/>
            </a:xfrm>
            <a:custGeom>
              <a:avLst/>
              <a:gdLst>
                <a:gd name="connsiteX0" fmla="*/ 0 w 1343"/>
                <a:gd name="connsiteY0" fmla="*/ 953 h 1323"/>
                <a:gd name="connsiteX1" fmla="*/ 381 w 1343"/>
                <a:gd name="connsiteY1" fmla="*/ 1048 h 1323"/>
                <a:gd name="connsiteX2" fmla="*/ 476 w 1343"/>
                <a:gd name="connsiteY2" fmla="*/ 95 h 1323"/>
                <a:gd name="connsiteX3" fmla="*/ 476 w 1343"/>
                <a:gd name="connsiteY3" fmla="*/ 95 h 1323"/>
                <a:gd name="connsiteX4" fmla="*/ 476 w 1343"/>
                <a:gd name="connsiteY4" fmla="*/ 95 h 1323"/>
                <a:gd name="connsiteX5" fmla="*/ 857 w 1343"/>
                <a:gd name="connsiteY5" fmla="*/ 0 h 1323"/>
                <a:gd name="connsiteX6" fmla="*/ 191 w 1343"/>
                <a:gd name="connsiteY6" fmla="*/ 1048 h 1323"/>
                <a:gd name="connsiteX7" fmla="*/ 0 w 1343"/>
                <a:gd name="connsiteY7" fmla="*/ 953 h 1323"/>
                <a:gd name="connsiteX8" fmla="*/ 0 w 1343"/>
                <a:gd name="connsiteY8" fmla="*/ 953 h 1323"/>
                <a:gd name="connsiteX9" fmla="*/ 0 w 1343"/>
                <a:gd name="connsiteY9" fmla="*/ 953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0" y="953"/>
                  </a:moveTo>
                  <a:cubicBezTo>
                    <a:pt x="95" y="953"/>
                    <a:pt x="191" y="1048"/>
                    <a:pt x="381" y="1048"/>
                  </a:cubicBezTo>
                  <a:cubicBezTo>
                    <a:pt x="1048" y="953"/>
                    <a:pt x="1048" y="95"/>
                    <a:pt x="476" y="95"/>
                  </a:cubicBezTo>
                  <a:cubicBezTo>
                    <a:pt x="476" y="95"/>
                    <a:pt x="476" y="95"/>
                    <a:pt x="476" y="95"/>
                  </a:cubicBezTo>
                  <a:lnTo>
                    <a:pt x="476" y="95"/>
                  </a:lnTo>
                  <a:cubicBezTo>
                    <a:pt x="667" y="95"/>
                    <a:pt x="667" y="0"/>
                    <a:pt x="857" y="0"/>
                  </a:cubicBezTo>
                  <a:cubicBezTo>
                    <a:pt x="2000" y="191"/>
                    <a:pt x="857" y="2000"/>
                    <a:pt x="191" y="1048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8" name="任意多边形: 形状 2547"/>
            <p:cNvSpPr/>
            <p:nvPr/>
          </p:nvSpPr>
          <p:spPr>
            <a:xfrm>
              <a:off x="4631055" y="4133404"/>
              <a:ext cx="1333" cy="1364"/>
            </a:xfrm>
            <a:custGeom>
              <a:avLst/>
              <a:gdLst>
                <a:gd name="connsiteX0" fmla="*/ 0 w 1333"/>
                <a:gd name="connsiteY0" fmla="*/ 953 h 1364"/>
                <a:gd name="connsiteX1" fmla="*/ 381 w 1333"/>
                <a:gd name="connsiteY1" fmla="*/ 1048 h 1364"/>
                <a:gd name="connsiteX2" fmla="*/ 381 w 1333"/>
                <a:gd name="connsiteY2" fmla="*/ 95 h 1364"/>
                <a:gd name="connsiteX3" fmla="*/ 381 w 1333"/>
                <a:gd name="connsiteY3" fmla="*/ 95 h 1364"/>
                <a:gd name="connsiteX4" fmla="*/ 381 w 1333"/>
                <a:gd name="connsiteY4" fmla="*/ 95 h 1364"/>
                <a:gd name="connsiteX5" fmla="*/ 762 w 1333"/>
                <a:gd name="connsiteY5" fmla="*/ 0 h 1364"/>
                <a:gd name="connsiteX6" fmla="*/ 190 w 1333"/>
                <a:gd name="connsiteY6" fmla="*/ 1143 h 1364"/>
                <a:gd name="connsiteX7" fmla="*/ 0 w 1333"/>
                <a:gd name="connsiteY7" fmla="*/ 953 h 1364"/>
                <a:gd name="connsiteX8" fmla="*/ 0 w 1333"/>
                <a:gd name="connsiteY8" fmla="*/ 953 h 1364"/>
                <a:gd name="connsiteX9" fmla="*/ 0 w 1333"/>
                <a:gd name="connsiteY9" fmla="*/ 953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" h="1364">
                  <a:moveTo>
                    <a:pt x="0" y="953"/>
                  </a:moveTo>
                  <a:cubicBezTo>
                    <a:pt x="95" y="953"/>
                    <a:pt x="190" y="1048"/>
                    <a:pt x="381" y="1048"/>
                  </a:cubicBezTo>
                  <a:cubicBezTo>
                    <a:pt x="1048" y="857"/>
                    <a:pt x="952" y="95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0"/>
                    <a:pt x="571" y="0"/>
                    <a:pt x="762" y="0"/>
                  </a:cubicBezTo>
                  <a:cubicBezTo>
                    <a:pt x="2000" y="95"/>
                    <a:pt x="952" y="2000"/>
                    <a:pt x="190" y="1143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49" name="任意多边形: 形状 2548"/>
            <p:cNvSpPr/>
            <p:nvPr/>
          </p:nvSpPr>
          <p:spPr>
            <a:xfrm>
              <a:off x="4622134" y="4134172"/>
              <a:ext cx="1300" cy="1274"/>
            </a:xfrm>
            <a:custGeom>
              <a:avLst/>
              <a:gdLst>
                <a:gd name="connsiteX0" fmla="*/ 1300 w 1300"/>
                <a:gd name="connsiteY0" fmla="*/ 471 h 1274"/>
                <a:gd name="connsiteX1" fmla="*/ 1014 w 1300"/>
                <a:gd name="connsiteY1" fmla="*/ 280 h 1274"/>
                <a:gd name="connsiteX2" fmla="*/ 729 w 1300"/>
                <a:gd name="connsiteY2" fmla="*/ 1233 h 1274"/>
                <a:gd name="connsiteX3" fmla="*/ 729 w 1300"/>
                <a:gd name="connsiteY3" fmla="*/ 1233 h 1274"/>
                <a:gd name="connsiteX4" fmla="*/ 729 w 1300"/>
                <a:gd name="connsiteY4" fmla="*/ 1233 h 1274"/>
                <a:gd name="connsiteX5" fmla="*/ 347 w 1300"/>
                <a:gd name="connsiteY5" fmla="*/ 1233 h 1274"/>
                <a:gd name="connsiteX6" fmla="*/ 1300 w 1300"/>
                <a:gd name="connsiteY6" fmla="*/ 375 h 1274"/>
                <a:gd name="connsiteX7" fmla="*/ 1300 w 1300"/>
                <a:gd name="connsiteY7" fmla="*/ 471 h 1274"/>
                <a:gd name="connsiteX8" fmla="*/ 1300 w 1300"/>
                <a:gd name="connsiteY8" fmla="*/ 471 h 1274"/>
                <a:gd name="connsiteX9" fmla="*/ 1300 w 1300"/>
                <a:gd name="connsiteY9" fmla="*/ 471 h 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0" h="1274">
                  <a:moveTo>
                    <a:pt x="1300" y="471"/>
                  </a:moveTo>
                  <a:cubicBezTo>
                    <a:pt x="1205" y="375"/>
                    <a:pt x="1110" y="280"/>
                    <a:pt x="1014" y="280"/>
                  </a:cubicBezTo>
                  <a:cubicBezTo>
                    <a:pt x="347" y="185"/>
                    <a:pt x="62" y="947"/>
                    <a:pt x="729" y="1233"/>
                  </a:cubicBezTo>
                  <a:cubicBezTo>
                    <a:pt x="729" y="1233"/>
                    <a:pt x="729" y="1233"/>
                    <a:pt x="729" y="1233"/>
                  </a:cubicBezTo>
                  <a:lnTo>
                    <a:pt x="729" y="1233"/>
                  </a:lnTo>
                  <a:cubicBezTo>
                    <a:pt x="538" y="1233"/>
                    <a:pt x="538" y="1328"/>
                    <a:pt x="347" y="1233"/>
                  </a:cubicBezTo>
                  <a:cubicBezTo>
                    <a:pt x="-700" y="756"/>
                    <a:pt x="919" y="-672"/>
                    <a:pt x="1300" y="375"/>
                  </a:cubicBezTo>
                  <a:lnTo>
                    <a:pt x="1300" y="471"/>
                  </a:lnTo>
                  <a:lnTo>
                    <a:pt x="1300" y="471"/>
                  </a:lnTo>
                  <a:lnTo>
                    <a:pt x="1300" y="4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0" name="任意多边形: 形状 2549"/>
            <p:cNvSpPr/>
            <p:nvPr/>
          </p:nvSpPr>
          <p:spPr>
            <a:xfrm>
              <a:off x="4621399" y="4134962"/>
              <a:ext cx="1273" cy="1342"/>
            </a:xfrm>
            <a:custGeom>
              <a:avLst/>
              <a:gdLst>
                <a:gd name="connsiteX0" fmla="*/ 1273 w 1273"/>
                <a:gd name="connsiteY0" fmla="*/ 443 h 1342"/>
                <a:gd name="connsiteX1" fmla="*/ 988 w 1273"/>
                <a:gd name="connsiteY1" fmla="*/ 348 h 1342"/>
                <a:gd name="connsiteX2" fmla="*/ 797 w 1273"/>
                <a:gd name="connsiteY2" fmla="*/ 1300 h 1342"/>
                <a:gd name="connsiteX3" fmla="*/ 797 w 1273"/>
                <a:gd name="connsiteY3" fmla="*/ 1300 h 1342"/>
                <a:gd name="connsiteX4" fmla="*/ 797 w 1273"/>
                <a:gd name="connsiteY4" fmla="*/ 1300 h 1342"/>
                <a:gd name="connsiteX5" fmla="*/ 416 w 1273"/>
                <a:gd name="connsiteY5" fmla="*/ 1300 h 1342"/>
                <a:gd name="connsiteX6" fmla="*/ 1273 w 1273"/>
                <a:gd name="connsiteY6" fmla="*/ 348 h 1342"/>
                <a:gd name="connsiteX7" fmla="*/ 1273 w 1273"/>
                <a:gd name="connsiteY7" fmla="*/ 443 h 1342"/>
                <a:gd name="connsiteX8" fmla="*/ 1273 w 1273"/>
                <a:gd name="connsiteY8" fmla="*/ 443 h 1342"/>
                <a:gd name="connsiteX9" fmla="*/ 1273 w 1273"/>
                <a:gd name="connsiteY9" fmla="*/ 443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3" h="1342">
                  <a:moveTo>
                    <a:pt x="1273" y="443"/>
                  </a:moveTo>
                  <a:cubicBezTo>
                    <a:pt x="1178" y="348"/>
                    <a:pt x="1083" y="252"/>
                    <a:pt x="988" y="348"/>
                  </a:cubicBezTo>
                  <a:cubicBezTo>
                    <a:pt x="225" y="348"/>
                    <a:pt x="130" y="1109"/>
                    <a:pt x="797" y="1300"/>
                  </a:cubicBezTo>
                  <a:cubicBezTo>
                    <a:pt x="797" y="1300"/>
                    <a:pt x="797" y="1300"/>
                    <a:pt x="797" y="1300"/>
                  </a:cubicBezTo>
                  <a:lnTo>
                    <a:pt x="797" y="1300"/>
                  </a:lnTo>
                  <a:cubicBezTo>
                    <a:pt x="607" y="1300"/>
                    <a:pt x="607" y="1395"/>
                    <a:pt x="416" y="1300"/>
                  </a:cubicBezTo>
                  <a:cubicBezTo>
                    <a:pt x="-727" y="919"/>
                    <a:pt x="797" y="-700"/>
                    <a:pt x="1273" y="348"/>
                  </a:cubicBezTo>
                  <a:lnTo>
                    <a:pt x="1273" y="443"/>
                  </a:lnTo>
                  <a:lnTo>
                    <a:pt x="1273" y="443"/>
                  </a:lnTo>
                  <a:lnTo>
                    <a:pt x="1273" y="44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1" name="任意多边形: 形状 2550"/>
            <p:cNvSpPr/>
            <p:nvPr/>
          </p:nvSpPr>
          <p:spPr>
            <a:xfrm>
              <a:off x="4623720" y="4135976"/>
              <a:ext cx="1371" cy="1281"/>
            </a:xfrm>
            <a:custGeom>
              <a:avLst/>
              <a:gdLst>
                <a:gd name="connsiteX0" fmla="*/ 0 w 1371"/>
                <a:gd name="connsiteY0" fmla="*/ 667 h 1281"/>
                <a:gd name="connsiteX1" fmla="*/ 286 w 1371"/>
                <a:gd name="connsiteY1" fmla="*/ 857 h 1281"/>
                <a:gd name="connsiteX2" fmla="*/ 667 w 1371"/>
                <a:gd name="connsiteY2" fmla="*/ 0 h 1281"/>
                <a:gd name="connsiteX3" fmla="*/ 667 w 1371"/>
                <a:gd name="connsiteY3" fmla="*/ 0 h 1281"/>
                <a:gd name="connsiteX4" fmla="*/ 667 w 1371"/>
                <a:gd name="connsiteY4" fmla="*/ 0 h 1281"/>
                <a:gd name="connsiteX5" fmla="*/ 1048 w 1371"/>
                <a:gd name="connsiteY5" fmla="*/ 95 h 1281"/>
                <a:gd name="connsiteX6" fmla="*/ 0 w 1371"/>
                <a:gd name="connsiteY6" fmla="*/ 857 h 1281"/>
                <a:gd name="connsiteX7" fmla="*/ 0 w 1371"/>
                <a:gd name="connsiteY7" fmla="*/ 667 h 1281"/>
                <a:gd name="connsiteX8" fmla="*/ 0 w 1371"/>
                <a:gd name="connsiteY8" fmla="*/ 667 h 1281"/>
                <a:gd name="connsiteX9" fmla="*/ 0 w 1371"/>
                <a:gd name="connsiteY9" fmla="*/ 667 h 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1" h="1281">
                  <a:moveTo>
                    <a:pt x="0" y="667"/>
                  </a:moveTo>
                  <a:cubicBezTo>
                    <a:pt x="95" y="762"/>
                    <a:pt x="191" y="857"/>
                    <a:pt x="286" y="857"/>
                  </a:cubicBezTo>
                  <a:cubicBezTo>
                    <a:pt x="953" y="1048"/>
                    <a:pt x="1238" y="286"/>
                    <a:pt x="667" y="0"/>
                  </a:cubicBezTo>
                  <a:cubicBezTo>
                    <a:pt x="667" y="0"/>
                    <a:pt x="667" y="0"/>
                    <a:pt x="667" y="0"/>
                  </a:cubicBezTo>
                  <a:lnTo>
                    <a:pt x="667" y="0"/>
                  </a:lnTo>
                  <a:cubicBezTo>
                    <a:pt x="857" y="0"/>
                    <a:pt x="857" y="0"/>
                    <a:pt x="1048" y="95"/>
                  </a:cubicBezTo>
                  <a:cubicBezTo>
                    <a:pt x="2096" y="762"/>
                    <a:pt x="286" y="1905"/>
                    <a:pt x="0" y="857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2" name="任意多边形: 形状 2551"/>
            <p:cNvSpPr/>
            <p:nvPr/>
          </p:nvSpPr>
          <p:spPr>
            <a:xfrm>
              <a:off x="4624482" y="4135172"/>
              <a:ext cx="1299" cy="1274"/>
            </a:xfrm>
            <a:custGeom>
              <a:avLst/>
              <a:gdLst>
                <a:gd name="connsiteX0" fmla="*/ 0 w 1299"/>
                <a:gd name="connsiteY0" fmla="*/ 804 h 1274"/>
                <a:gd name="connsiteX1" fmla="*/ 286 w 1299"/>
                <a:gd name="connsiteY1" fmla="*/ 995 h 1274"/>
                <a:gd name="connsiteX2" fmla="*/ 571 w 1299"/>
                <a:gd name="connsiteY2" fmla="*/ 42 h 1274"/>
                <a:gd name="connsiteX3" fmla="*/ 571 w 1299"/>
                <a:gd name="connsiteY3" fmla="*/ 42 h 1274"/>
                <a:gd name="connsiteX4" fmla="*/ 571 w 1299"/>
                <a:gd name="connsiteY4" fmla="*/ 42 h 1274"/>
                <a:gd name="connsiteX5" fmla="*/ 952 w 1299"/>
                <a:gd name="connsiteY5" fmla="*/ 42 h 1274"/>
                <a:gd name="connsiteX6" fmla="*/ 0 w 1299"/>
                <a:gd name="connsiteY6" fmla="*/ 900 h 1274"/>
                <a:gd name="connsiteX7" fmla="*/ 0 w 1299"/>
                <a:gd name="connsiteY7" fmla="*/ 804 h 1274"/>
                <a:gd name="connsiteX8" fmla="*/ 0 w 1299"/>
                <a:gd name="connsiteY8" fmla="*/ 804 h 1274"/>
                <a:gd name="connsiteX9" fmla="*/ 0 w 1299"/>
                <a:gd name="connsiteY9" fmla="*/ 804 h 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9" h="1274">
                  <a:moveTo>
                    <a:pt x="0" y="804"/>
                  </a:moveTo>
                  <a:cubicBezTo>
                    <a:pt x="95" y="900"/>
                    <a:pt x="190" y="995"/>
                    <a:pt x="286" y="995"/>
                  </a:cubicBezTo>
                  <a:cubicBezTo>
                    <a:pt x="952" y="1090"/>
                    <a:pt x="1238" y="328"/>
                    <a:pt x="571" y="42"/>
                  </a:cubicBezTo>
                  <a:cubicBezTo>
                    <a:pt x="571" y="42"/>
                    <a:pt x="571" y="42"/>
                    <a:pt x="571" y="42"/>
                  </a:cubicBezTo>
                  <a:lnTo>
                    <a:pt x="571" y="42"/>
                  </a:lnTo>
                  <a:cubicBezTo>
                    <a:pt x="762" y="42"/>
                    <a:pt x="762" y="-53"/>
                    <a:pt x="952" y="42"/>
                  </a:cubicBezTo>
                  <a:cubicBezTo>
                    <a:pt x="2000" y="519"/>
                    <a:pt x="381" y="1947"/>
                    <a:pt x="0" y="900"/>
                  </a:cubicBezTo>
                  <a:lnTo>
                    <a:pt x="0" y="804"/>
                  </a:lnTo>
                  <a:lnTo>
                    <a:pt x="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3" name="任意多边形: 形状 2552"/>
            <p:cNvSpPr/>
            <p:nvPr/>
          </p:nvSpPr>
          <p:spPr>
            <a:xfrm>
              <a:off x="4623530" y="4130833"/>
              <a:ext cx="1466" cy="1281"/>
            </a:xfrm>
            <a:custGeom>
              <a:avLst/>
              <a:gdLst>
                <a:gd name="connsiteX0" fmla="*/ 0 w 1466"/>
                <a:gd name="connsiteY0" fmla="*/ 667 h 1281"/>
                <a:gd name="connsiteX1" fmla="*/ 286 w 1466"/>
                <a:gd name="connsiteY1" fmla="*/ 857 h 1281"/>
                <a:gd name="connsiteX2" fmla="*/ 762 w 1466"/>
                <a:gd name="connsiteY2" fmla="*/ 0 h 1281"/>
                <a:gd name="connsiteX3" fmla="*/ 762 w 1466"/>
                <a:gd name="connsiteY3" fmla="*/ 0 h 1281"/>
                <a:gd name="connsiteX4" fmla="*/ 762 w 1466"/>
                <a:gd name="connsiteY4" fmla="*/ 0 h 1281"/>
                <a:gd name="connsiteX5" fmla="*/ 1143 w 1466"/>
                <a:gd name="connsiteY5" fmla="*/ 95 h 1281"/>
                <a:gd name="connsiteX6" fmla="*/ 95 w 1466"/>
                <a:gd name="connsiteY6" fmla="*/ 857 h 1281"/>
                <a:gd name="connsiteX7" fmla="*/ 0 w 1466"/>
                <a:gd name="connsiteY7" fmla="*/ 667 h 1281"/>
                <a:gd name="connsiteX8" fmla="*/ 0 w 1466"/>
                <a:gd name="connsiteY8" fmla="*/ 667 h 1281"/>
                <a:gd name="connsiteX9" fmla="*/ 0 w 1466"/>
                <a:gd name="connsiteY9" fmla="*/ 667 h 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" h="1281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3" y="1048"/>
                    <a:pt x="1238" y="286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0"/>
                    <a:pt x="953" y="0"/>
                    <a:pt x="1143" y="95"/>
                  </a:cubicBezTo>
                  <a:cubicBezTo>
                    <a:pt x="2191" y="762"/>
                    <a:pt x="381" y="1905"/>
                    <a:pt x="95" y="857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4" name="任意多边形: 形状 2553"/>
            <p:cNvSpPr/>
            <p:nvPr/>
          </p:nvSpPr>
          <p:spPr>
            <a:xfrm>
              <a:off x="4624387" y="4130028"/>
              <a:ext cx="1300" cy="1274"/>
            </a:xfrm>
            <a:custGeom>
              <a:avLst/>
              <a:gdLst>
                <a:gd name="connsiteX0" fmla="*/ 0 w 1300"/>
                <a:gd name="connsiteY0" fmla="*/ 804 h 1274"/>
                <a:gd name="connsiteX1" fmla="*/ 286 w 1300"/>
                <a:gd name="connsiteY1" fmla="*/ 995 h 1274"/>
                <a:gd name="connsiteX2" fmla="*/ 571 w 1300"/>
                <a:gd name="connsiteY2" fmla="*/ 42 h 1274"/>
                <a:gd name="connsiteX3" fmla="*/ 571 w 1300"/>
                <a:gd name="connsiteY3" fmla="*/ 42 h 1274"/>
                <a:gd name="connsiteX4" fmla="*/ 571 w 1300"/>
                <a:gd name="connsiteY4" fmla="*/ 42 h 1274"/>
                <a:gd name="connsiteX5" fmla="*/ 953 w 1300"/>
                <a:gd name="connsiteY5" fmla="*/ 42 h 1274"/>
                <a:gd name="connsiteX6" fmla="*/ 0 w 1300"/>
                <a:gd name="connsiteY6" fmla="*/ 900 h 1274"/>
                <a:gd name="connsiteX7" fmla="*/ 0 w 1300"/>
                <a:gd name="connsiteY7" fmla="*/ 804 h 1274"/>
                <a:gd name="connsiteX8" fmla="*/ 0 w 1300"/>
                <a:gd name="connsiteY8" fmla="*/ 804 h 1274"/>
                <a:gd name="connsiteX9" fmla="*/ 0 w 1300"/>
                <a:gd name="connsiteY9" fmla="*/ 804 h 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0" h="1274">
                  <a:moveTo>
                    <a:pt x="0" y="804"/>
                  </a:moveTo>
                  <a:cubicBezTo>
                    <a:pt x="95" y="900"/>
                    <a:pt x="190" y="995"/>
                    <a:pt x="286" y="995"/>
                  </a:cubicBezTo>
                  <a:cubicBezTo>
                    <a:pt x="953" y="1090"/>
                    <a:pt x="1238" y="328"/>
                    <a:pt x="571" y="42"/>
                  </a:cubicBezTo>
                  <a:cubicBezTo>
                    <a:pt x="571" y="42"/>
                    <a:pt x="571" y="42"/>
                    <a:pt x="571" y="42"/>
                  </a:cubicBezTo>
                  <a:lnTo>
                    <a:pt x="571" y="42"/>
                  </a:lnTo>
                  <a:cubicBezTo>
                    <a:pt x="762" y="42"/>
                    <a:pt x="762" y="-53"/>
                    <a:pt x="953" y="42"/>
                  </a:cubicBezTo>
                  <a:cubicBezTo>
                    <a:pt x="2000" y="519"/>
                    <a:pt x="381" y="1947"/>
                    <a:pt x="0" y="900"/>
                  </a:cubicBezTo>
                  <a:lnTo>
                    <a:pt x="0" y="804"/>
                  </a:lnTo>
                  <a:lnTo>
                    <a:pt x="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5" name="任意多边形: 形状 2554"/>
            <p:cNvSpPr/>
            <p:nvPr/>
          </p:nvSpPr>
          <p:spPr>
            <a:xfrm>
              <a:off x="4621590" y="4129818"/>
              <a:ext cx="1273" cy="1342"/>
            </a:xfrm>
            <a:custGeom>
              <a:avLst/>
              <a:gdLst>
                <a:gd name="connsiteX0" fmla="*/ 1273 w 1273"/>
                <a:gd name="connsiteY0" fmla="*/ 443 h 1342"/>
                <a:gd name="connsiteX1" fmla="*/ 987 w 1273"/>
                <a:gd name="connsiteY1" fmla="*/ 348 h 1342"/>
                <a:gd name="connsiteX2" fmla="*/ 797 w 1273"/>
                <a:gd name="connsiteY2" fmla="*/ 1300 h 1342"/>
                <a:gd name="connsiteX3" fmla="*/ 797 w 1273"/>
                <a:gd name="connsiteY3" fmla="*/ 1300 h 1342"/>
                <a:gd name="connsiteX4" fmla="*/ 797 w 1273"/>
                <a:gd name="connsiteY4" fmla="*/ 1300 h 1342"/>
                <a:gd name="connsiteX5" fmla="*/ 416 w 1273"/>
                <a:gd name="connsiteY5" fmla="*/ 1300 h 1342"/>
                <a:gd name="connsiteX6" fmla="*/ 1273 w 1273"/>
                <a:gd name="connsiteY6" fmla="*/ 348 h 1342"/>
                <a:gd name="connsiteX7" fmla="*/ 1273 w 1273"/>
                <a:gd name="connsiteY7" fmla="*/ 443 h 1342"/>
                <a:gd name="connsiteX8" fmla="*/ 1273 w 1273"/>
                <a:gd name="connsiteY8" fmla="*/ 443 h 1342"/>
                <a:gd name="connsiteX9" fmla="*/ 1273 w 1273"/>
                <a:gd name="connsiteY9" fmla="*/ 443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3" h="1342">
                  <a:moveTo>
                    <a:pt x="1273" y="443"/>
                  </a:moveTo>
                  <a:cubicBezTo>
                    <a:pt x="1178" y="348"/>
                    <a:pt x="1083" y="252"/>
                    <a:pt x="987" y="348"/>
                  </a:cubicBezTo>
                  <a:cubicBezTo>
                    <a:pt x="226" y="348"/>
                    <a:pt x="130" y="1110"/>
                    <a:pt x="797" y="1300"/>
                  </a:cubicBezTo>
                  <a:cubicBezTo>
                    <a:pt x="797" y="1300"/>
                    <a:pt x="797" y="1300"/>
                    <a:pt x="797" y="1300"/>
                  </a:cubicBezTo>
                  <a:lnTo>
                    <a:pt x="797" y="1300"/>
                  </a:lnTo>
                  <a:cubicBezTo>
                    <a:pt x="606" y="1300"/>
                    <a:pt x="606" y="1395"/>
                    <a:pt x="416" y="1300"/>
                  </a:cubicBezTo>
                  <a:cubicBezTo>
                    <a:pt x="-727" y="919"/>
                    <a:pt x="797" y="-700"/>
                    <a:pt x="1273" y="348"/>
                  </a:cubicBezTo>
                  <a:lnTo>
                    <a:pt x="1273" y="443"/>
                  </a:lnTo>
                  <a:lnTo>
                    <a:pt x="1273" y="443"/>
                  </a:lnTo>
                  <a:lnTo>
                    <a:pt x="1273" y="44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6" name="任意多边形: 形状 2555"/>
            <p:cNvSpPr/>
            <p:nvPr/>
          </p:nvSpPr>
          <p:spPr>
            <a:xfrm>
              <a:off x="4613614" y="4137796"/>
              <a:ext cx="1343" cy="1323"/>
            </a:xfrm>
            <a:custGeom>
              <a:avLst/>
              <a:gdLst>
                <a:gd name="connsiteX0" fmla="*/ 1344 w 1343"/>
                <a:gd name="connsiteY0" fmla="*/ 371 h 1323"/>
                <a:gd name="connsiteX1" fmla="*/ 963 w 1343"/>
                <a:gd name="connsiteY1" fmla="*/ 275 h 1323"/>
                <a:gd name="connsiteX2" fmla="*/ 867 w 1343"/>
                <a:gd name="connsiteY2" fmla="*/ 1228 h 1323"/>
                <a:gd name="connsiteX3" fmla="*/ 867 w 1343"/>
                <a:gd name="connsiteY3" fmla="*/ 1228 h 1323"/>
                <a:gd name="connsiteX4" fmla="*/ 867 w 1343"/>
                <a:gd name="connsiteY4" fmla="*/ 1228 h 1323"/>
                <a:gd name="connsiteX5" fmla="*/ 486 w 1343"/>
                <a:gd name="connsiteY5" fmla="*/ 1323 h 1323"/>
                <a:gd name="connsiteX6" fmla="*/ 1153 w 1343"/>
                <a:gd name="connsiteY6" fmla="*/ 275 h 1323"/>
                <a:gd name="connsiteX7" fmla="*/ 1344 w 1343"/>
                <a:gd name="connsiteY7" fmla="*/ 371 h 1323"/>
                <a:gd name="connsiteX8" fmla="*/ 1344 w 1343"/>
                <a:gd name="connsiteY8" fmla="*/ 371 h 1323"/>
                <a:gd name="connsiteX9" fmla="*/ 1344 w 1343"/>
                <a:gd name="connsiteY9" fmla="*/ 371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1344" y="371"/>
                  </a:moveTo>
                  <a:cubicBezTo>
                    <a:pt x="1248" y="371"/>
                    <a:pt x="1153" y="275"/>
                    <a:pt x="963" y="275"/>
                  </a:cubicBezTo>
                  <a:cubicBezTo>
                    <a:pt x="296" y="371"/>
                    <a:pt x="296" y="1228"/>
                    <a:pt x="867" y="1228"/>
                  </a:cubicBezTo>
                  <a:cubicBezTo>
                    <a:pt x="867" y="1228"/>
                    <a:pt x="867" y="1228"/>
                    <a:pt x="867" y="1228"/>
                  </a:cubicBezTo>
                  <a:lnTo>
                    <a:pt x="867" y="1228"/>
                  </a:lnTo>
                  <a:cubicBezTo>
                    <a:pt x="677" y="1228"/>
                    <a:pt x="677" y="1323"/>
                    <a:pt x="486" y="1323"/>
                  </a:cubicBezTo>
                  <a:cubicBezTo>
                    <a:pt x="-657" y="1133"/>
                    <a:pt x="486" y="-677"/>
                    <a:pt x="1153" y="275"/>
                  </a:cubicBezTo>
                  <a:lnTo>
                    <a:pt x="1344" y="371"/>
                  </a:lnTo>
                  <a:lnTo>
                    <a:pt x="1344" y="371"/>
                  </a:lnTo>
                  <a:lnTo>
                    <a:pt x="1344" y="3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7" name="任意多边形: 形状 2556"/>
            <p:cNvSpPr/>
            <p:nvPr/>
          </p:nvSpPr>
          <p:spPr>
            <a:xfrm>
              <a:off x="4613243" y="4138708"/>
              <a:ext cx="1238" cy="1364"/>
            </a:xfrm>
            <a:custGeom>
              <a:avLst/>
              <a:gdLst>
                <a:gd name="connsiteX0" fmla="*/ 1238 w 1238"/>
                <a:gd name="connsiteY0" fmla="*/ 412 h 1364"/>
                <a:gd name="connsiteX1" fmla="*/ 857 w 1238"/>
                <a:gd name="connsiteY1" fmla="*/ 316 h 1364"/>
                <a:gd name="connsiteX2" fmla="*/ 952 w 1238"/>
                <a:gd name="connsiteY2" fmla="*/ 1269 h 1364"/>
                <a:gd name="connsiteX3" fmla="*/ 952 w 1238"/>
                <a:gd name="connsiteY3" fmla="*/ 1269 h 1364"/>
                <a:gd name="connsiteX4" fmla="*/ 952 w 1238"/>
                <a:gd name="connsiteY4" fmla="*/ 1269 h 1364"/>
                <a:gd name="connsiteX5" fmla="*/ 572 w 1238"/>
                <a:gd name="connsiteY5" fmla="*/ 1364 h 1364"/>
                <a:gd name="connsiteX6" fmla="*/ 1143 w 1238"/>
                <a:gd name="connsiteY6" fmla="*/ 221 h 1364"/>
                <a:gd name="connsiteX7" fmla="*/ 1238 w 1238"/>
                <a:gd name="connsiteY7" fmla="*/ 412 h 1364"/>
                <a:gd name="connsiteX8" fmla="*/ 1238 w 1238"/>
                <a:gd name="connsiteY8" fmla="*/ 412 h 1364"/>
                <a:gd name="connsiteX9" fmla="*/ 1238 w 1238"/>
                <a:gd name="connsiteY9" fmla="*/ 41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8" h="1364">
                  <a:moveTo>
                    <a:pt x="1238" y="412"/>
                  </a:moveTo>
                  <a:cubicBezTo>
                    <a:pt x="1143" y="412"/>
                    <a:pt x="1048" y="316"/>
                    <a:pt x="857" y="316"/>
                  </a:cubicBezTo>
                  <a:cubicBezTo>
                    <a:pt x="190" y="507"/>
                    <a:pt x="286" y="1269"/>
                    <a:pt x="952" y="1269"/>
                  </a:cubicBezTo>
                  <a:cubicBezTo>
                    <a:pt x="952" y="1269"/>
                    <a:pt x="952" y="1269"/>
                    <a:pt x="952" y="1269"/>
                  </a:cubicBezTo>
                  <a:lnTo>
                    <a:pt x="952" y="1269"/>
                  </a:lnTo>
                  <a:cubicBezTo>
                    <a:pt x="762" y="1364"/>
                    <a:pt x="762" y="1364"/>
                    <a:pt x="572" y="1364"/>
                  </a:cubicBezTo>
                  <a:cubicBezTo>
                    <a:pt x="-667" y="1269"/>
                    <a:pt x="381" y="-636"/>
                    <a:pt x="1143" y="221"/>
                  </a:cubicBezTo>
                  <a:lnTo>
                    <a:pt x="1238" y="412"/>
                  </a:lnTo>
                  <a:lnTo>
                    <a:pt x="1238" y="412"/>
                  </a:lnTo>
                  <a:lnTo>
                    <a:pt x="1238" y="4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8" name="任意多边形: 形状 2557"/>
            <p:cNvSpPr/>
            <p:nvPr/>
          </p:nvSpPr>
          <p:spPr>
            <a:xfrm>
              <a:off x="4614767" y="4139310"/>
              <a:ext cx="1343" cy="1323"/>
            </a:xfrm>
            <a:custGeom>
              <a:avLst/>
              <a:gdLst>
                <a:gd name="connsiteX0" fmla="*/ 0 w 1343"/>
                <a:gd name="connsiteY0" fmla="*/ 952 h 1323"/>
                <a:gd name="connsiteX1" fmla="*/ 381 w 1343"/>
                <a:gd name="connsiteY1" fmla="*/ 1048 h 1323"/>
                <a:gd name="connsiteX2" fmla="*/ 476 w 1343"/>
                <a:gd name="connsiteY2" fmla="*/ 95 h 1323"/>
                <a:gd name="connsiteX3" fmla="*/ 476 w 1343"/>
                <a:gd name="connsiteY3" fmla="*/ 95 h 1323"/>
                <a:gd name="connsiteX4" fmla="*/ 476 w 1343"/>
                <a:gd name="connsiteY4" fmla="*/ 95 h 1323"/>
                <a:gd name="connsiteX5" fmla="*/ 857 w 1343"/>
                <a:gd name="connsiteY5" fmla="*/ 0 h 1323"/>
                <a:gd name="connsiteX6" fmla="*/ 191 w 1343"/>
                <a:gd name="connsiteY6" fmla="*/ 1048 h 1323"/>
                <a:gd name="connsiteX7" fmla="*/ 0 w 1343"/>
                <a:gd name="connsiteY7" fmla="*/ 952 h 1323"/>
                <a:gd name="connsiteX8" fmla="*/ 0 w 1343"/>
                <a:gd name="connsiteY8" fmla="*/ 952 h 1323"/>
                <a:gd name="connsiteX9" fmla="*/ 0 w 1343"/>
                <a:gd name="connsiteY9" fmla="*/ 952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0" y="952"/>
                  </a:moveTo>
                  <a:cubicBezTo>
                    <a:pt x="95" y="952"/>
                    <a:pt x="191" y="1048"/>
                    <a:pt x="381" y="1048"/>
                  </a:cubicBezTo>
                  <a:cubicBezTo>
                    <a:pt x="1048" y="952"/>
                    <a:pt x="1048" y="95"/>
                    <a:pt x="476" y="95"/>
                  </a:cubicBezTo>
                  <a:cubicBezTo>
                    <a:pt x="476" y="95"/>
                    <a:pt x="476" y="95"/>
                    <a:pt x="476" y="95"/>
                  </a:cubicBezTo>
                  <a:lnTo>
                    <a:pt x="476" y="95"/>
                  </a:lnTo>
                  <a:cubicBezTo>
                    <a:pt x="667" y="95"/>
                    <a:pt x="667" y="0"/>
                    <a:pt x="857" y="0"/>
                  </a:cubicBezTo>
                  <a:cubicBezTo>
                    <a:pt x="2000" y="190"/>
                    <a:pt x="857" y="2000"/>
                    <a:pt x="191" y="1048"/>
                  </a:cubicBezTo>
                  <a:lnTo>
                    <a:pt x="0" y="952"/>
                  </a:lnTo>
                  <a:lnTo>
                    <a:pt x="0" y="952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59" name="任意多边形: 形状 2558"/>
            <p:cNvSpPr/>
            <p:nvPr/>
          </p:nvSpPr>
          <p:spPr>
            <a:xfrm>
              <a:off x="4615338" y="4138357"/>
              <a:ext cx="1333" cy="1364"/>
            </a:xfrm>
            <a:custGeom>
              <a:avLst/>
              <a:gdLst>
                <a:gd name="connsiteX0" fmla="*/ 0 w 1333"/>
                <a:gd name="connsiteY0" fmla="*/ 953 h 1364"/>
                <a:gd name="connsiteX1" fmla="*/ 381 w 1333"/>
                <a:gd name="connsiteY1" fmla="*/ 1048 h 1364"/>
                <a:gd name="connsiteX2" fmla="*/ 381 w 1333"/>
                <a:gd name="connsiteY2" fmla="*/ 95 h 1364"/>
                <a:gd name="connsiteX3" fmla="*/ 381 w 1333"/>
                <a:gd name="connsiteY3" fmla="*/ 95 h 1364"/>
                <a:gd name="connsiteX4" fmla="*/ 381 w 1333"/>
                <a:gd name="connsiteY4" fmla="*/ 95 h 1364"/>
                <a:gd name="connsiteX5" fmla="*/ 762 w 1333"/>
                <a:gd name="connsiteY5" fmla="*/ 0 h 1364"/>
                <a:gd name="connsiteX6" fmla="*/ 191 w 1333"/>
                <a:gd name="connsiteY6" fmla="*/ 1143 h 1364"/>
                <a:gd name="connsiteX7" fmla="*/ 0 w 1333"/>
                <a:gd name="connsiteY7" fmla="*/ 953 h 1364"/>
                <a:gd name="connsiteX8" fmla="*/ 0 w 1333"/>
                <a:gd name="connsiteY8" fmla="*/ 953 h 1364"/>
                <a:gd name="connsiteX9" fmla="*/ 0 w 1333"/>
                <a:gd name="connsiteY9" fmla="*/ 953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" h="1364">
                  <a:moveTo>
                    <a:pt x="0" y="953"/>
                  </a:moveTo>
                  <a:cubicBezTo>
                    <a:pt x="95" y="953"/>
                    <a:pt x="191" y="1048"/>
                    <a:pt x="381" y="1048"/>
                  </a:cubicBezTo>
                  <a:cubicBezTo>
                    <a:pt x="1048" y="857"/>
                    <a:pt x="953" y="95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0"/>
                    <a:pt x="571" y="0"/>
                    <a:pt x="762" y="0"/>
                  </a:cubicBezTo>
                  <a:cubicBezTo>
                    <a:pt x="2000" y="95"/>
                    <a:pt x="953" y="2000"/>
                    <a:pt x="191" y="1143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0" name="任意多边形: 形状 2559"/>
            <p:cNvSpPr/>
            <p:nvPr/>
          </p:nvSpPr>
          <p:spPr>
            <a:xfrm>
              <a:off x="4600374" y="4134463"/>
              <a:ext cx="1343" cy="1323"/>
            </a:xfrm>
            <a:custGeom>
              <a:avLst/>
              <a:gdLst>
                <a:gd name="connsiteX0" fmla="*/ 1343 w 1343"/>
                <a:gd name="connsiteY0" fmla="*/ 371 h 1323"/>
                <a:gd name="connsiteX1" fmla="*/ 962 w 1343"/>
                <a:gd name="connsiteY1" fmla="*/ 275 h 1323"/>
                <a:gd name="connsiteX2" fmla="*/ 867 w 1343"/>
                <a:gd name="connsiteY2" fmla="*/ 1228 h 1323"/>
                <a:gd name="connsiteX3" fmla="*/ 867 w 1343"/>
                <a:gd name="connsiteY3" fmla="*/ 1228 h 1323"/>
                <a:gd name="connsiteX4" fmla="*/ 867 w 1343"/>
                <a:gd name="connsiteY4" fmla="*/ 1228 h 1323"/>
                <a:gd name="connsiteX5" fmla="*/ 486 w 1343"/>
                <a:gd name="connsiteY5" fmla="*/ 1323 h 1323"/>
                <a:gd name="connsiteX6" fmla="*/ 1153 w 1343"/>
                <a:gd name="connsiteY6" fmla="*/ 275 h 1323"/>
                <a:gd name="connsiteX7" fmla="*/ 1343 w 1343"/>
                <a:gd name="connsiteY7" fmla="*/ 371 h 1323"/>
                <a:gd name="connsiteX8" fmla="*/ 1343 w 1343"/>
                <a:gd name="connsiteY8" fmla="*/ 371 h 1323"/>
                <a:gd name="connsiteX9" fmla="*/ 1343 w 1343"/>
                <a:gd name="connsiteY9" fmla="*/ 371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1343" y="371"/>
                  </a:moveTo>
                  <a:cubicBezTo>
                    <a:pt x="1248" y="371"/>
                    <a:pt x="1153" y="275"/>
                    <a:pt x="962" y="275"/>
                  </a:cubicBezTo>
                  <a:cubicBezTo>
                    <a:pt x="296" y="371"/>
                    <a:pt x="296" y="1228"/>
                    <a:pt x="867" y="1228"/>
                  </a:cubicBezTo>
                  <a:cubicBezTo>
                    <a:pt x="867" y="1228"/>
                    <a:pt x="867" y="1228"/>
                    <a:pt x="867" y="1228"/>
                  </a:cubicBezTo>
                  <a:lnTo>
                    <a:pt x="867" y="1228"/>
                  </a:lnTo>
                  <a:cubicBezTo>
                    <a:pt x="677" y="1228"/>
                    <a:pt x="677" y="1323"/>
                    <a:pt x="486" y="1323"/>
                  </a:cubicBezTo>
                  <a:cubicBezTo>
                    <a:pt x="-657" y="1133"/>
                    <a:pt x="486" y="-677"/>
                    <a:pt x="1153" y="275"/>
                  </a:cubicBezTo>
                  <a:lnTo>
                    <a:pt x="1343" y="371"/>
                  </a:lnTo>
                  <a:lnTo>
                    <a:pt x="1343" y="371"/>
                  </a:lnTo>
                  <a:lnTo>
                    <a:pt x="1343" y="3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1" name="任意多边形: 形状 2560"/>
            <p:cNvSpPr/>
            <p:nvPr/>
          </p:nvSpPr>
          <p:spPr>
            <a:xfrm>
              <a:off x="4600003" y="4135374"/>
              <a:ext cx="1238" cy="1364"/>
            </a:xfrm>
            <a:custGeom>
              <a:avLst/>
              <a:gdLst>
                <a:gd name="connsiteX0" fmla="*/ 1238 w 1238"/>
                <a:gd name="connsiteY0" fmla="*/ 412 h 1364"/>
                <a:gd name="connsiteX1" fmla="*/ 857 w 1238"/>
                <a:gd name="connsiteY1" fmla="*/ 316 h 1364"/>
                <a:gd name="connsiteX2" fmla="*/ 953 w 1238"/>
                <a:gd name="connsiteY2" fmla="*/ 1269 h 1364"/>
                <a:gd name="connsiteX3" fmla="*/ 953 w 1238"/>
                <a:gd name="connsiteY3" fmla="*/ 1269 h 1364"/>
                <a:gd name="connsiteX4" fmla="*/ 953 w 1238"/>
                <a:gd name="connsiteY4" fmla="*/ 1269 h 1364"/>
                <a:gd name="connsiteX5" fmla="*/ 571 w 1238"/>
                <a:gd name="connsiteY5" fmla="*/ 1364 h 1364"/>
                <a:gd name="connsiteX6" fmla="*/ 1143 w 1238"/>
                <a:gd name="connsiteY6" fmla="*/ 221 h 1364"/>
                <a:gd name="connsiteX7" fmla="*/ 1238 w 1238"/>
                <a:gd name="connsiteY7" fmla="*/ 412 h 1364"/>
                <a:gd name="connsiteX8" fmla="*/ 1238 w 1238"/>
                <a:gd name="connsiteY8" fmla="*/ 412 h 1364"/>
                <a:gd name="connsiteX9" fmla="*/ 1238 w 1238"/>
                <a:gd name="connsiteY9" fmla="*/ 41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8" h="1364">
                  <a:moveTo>
                    <a:pt x="1238" y="412"/>
                  </a:moveTo>
                  <a:cubicBezTo>
                    <a:pt x="1143" y="412"/>
                    <a:pt x="1048" y="316"/>
                    <a:pt x="857" y="316"/>
                  </a:cubicBezTo>
                  <a:cubicBezTo>
                    <a:pt x="190" y="507"/>
                    <a:pt x="286" y="1269"/>
                    <a:pt x="953" y="1269"/>
                  </a:cubicBezTo>
                  <a:cubicBezTo>
                    <a:pt x="953" y="1269"/>
                    <a:pt x="953" y="1269"/>
                    <a:pt x="953" y="1269"/>
                  </a:cubicBezTo>
                  <a:lnTo>
                    <a:pt x="953" y="1269"/>
                  </a:lnTo>
                  <a:cubicBezTo>
                    <a:pt x="762" y="1364"/>
                    <a:pt x="762" y="1364"/>
                    <a:pt x="571" y="1364"/>
                  </a:cubicBezTo>
                  <a:cubicBezTo>
                    <a:pt x="-667" y="1269"/>
                    <a:pt x="381" y="-636"/>
                    <a:pt x="1143" y="221"/>
                  </a:cubicBezTo>
                  <a:lnTo>
                    <a:pt x="1238" y="412"/>
                  </a:lnTo>
                  <a:lnTo>
                    <a:pt x="1238" y="412"/>
                  </a:lnTo>
                  <a:lnTo>
                    <a:pt x="1238" y="4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2" name="任意多边形: 形状 2561"/>
            <p:cNvSpPr/>
            <p:nvPr/>
          </p:nvSpPr>
          <p:spPr>
            <a:xfrm>
              <a:off x="4601527" y="4135976"/>
              <a:ext cx="1343" cy="1323"/>
            </a:xfrm>
            <a:custGeom>
              <a:avLst/>
              <a:gdLst>
                <a:gd name="connsiteX0" fmla="*/ 0 w 1343"/>
                <a:gd name="connsiteY0" fmla="*/ 953 h 1323"/>
                <a:gd name="connsiteX1" fmla="*/ 381 w 1343"/>
                <a:gd name="connsiteY1" fmla="*/ 1048 h 1323"/>
                <a:gd name="connsiteX2" fmla="*/ 476 w 1343"/>
                <a:gd name="connsiteY2" fmla="*/ 95 h 1323"/>
                <a:gd name="connsiteX3" fmla="*/ 476 w 1343"/>
                <a:gd name="connsiteY3" fmla="*/ 95 h 1323"/>
                <a:gd name="connsiteX4" fmla="*/ 476 w 1343"/>
                <a:gd name="connsiteY4" fmla="*/ 95 h 1323"/>
                <a:gd name="connsiteX5" fmla="*/ 857 w 1343"/>
                <a:gd name="connsiteY5" fmla="*/ 0 h 1323"/>
                <a:gd name="connsiteX6" fmla="*/ 190 w 1343"/>
                <a:gd name="connsiteY6" fmla="*/ 1048 h 1323"/>
                <a:gd name="connsiteX7" fmla="*/ 0 w 1343"/>
                <a:gd name="connsiteY7" fmla="*/ 953 h 1323"/>
                <a:gd name="connsiteX8" fmla="*/ 0 w 1343"/>
                <a:gd name="connsiteY8" fmla="*/ 953 h 1323"/>
                <a:gd name="connsiteX9" fmla="*/ 0 w 1343"/>
                <a:gd name="connsiteY9" fmla="*/ 953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0" y="953"/>
                  </a:moveTo>
                  <a:cubicBezTo>
                    <a:pt x="95" y="953"/>
                    <a:pt x="190" y="1048"/>
                    <a:pt x="381" y="1048"/>
                  </a:cubicBezTo>
                  <a:cubicBezTo>
                    <a:pt x="1048" y="953"/>
                    <a:pt x="1048" y="95"/>
                    <a:pt x="476" y="95"/>
                  </a:cubicBezTo>
                  <a:cubicBezTo>
                    <a:pt x="476" y="95"/>
                    <a:pt x="476" y="95"/>
                    <a:pt x="476" y="95"/>
                  </a:cubicBezTo>
                  <a:lnTo>
                    <a:pt x="476" y="95"/>
                  </a:lnTo>
                  <a:cubicBezTo>
                    <a:pt x="667" y="95"/>
                    <a:pt x="667" y="0"/>
                    <a:pt x="857" y="0"/>
                  </a:cubicBezTo>
                  <a:cubicBezTo>
                    <a:pt x="2000" y="191"/>
                    <a:pt x="857" y="2000"/>
                    <a:pt x="190" y="1048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3" name="任意多边形: 形状 2562"/>
            <p:cNvSpPr/>
            <p:nvPr/>
          </p:nvSpPr>
          <p:spPr>
            <a:xfrm>
              <a:off x="4602099" y="4135024"/>
              <a:ext cx="1333" cy="1364"/>
            </a:xfrm>
            <a:custGeom>
              <a:avLst/>
              <a:gdLst>
                <a:gd name="connsiteX0" fmla="*/ 0 w 1333"/>
                <a:gd name="connsiteY0" fmla="*/ 953 h 1364"/>
                <a:gd name="connsiteX1" fmla="*/ 381 w 1333"/>
                <a:gd name="connsiteY1" fmla="*/ 1048 h 1364"/>
                <a:gd name="connsiteX2" fmla="*/ 381 w 1333"/>
                <a:gd name="connsiteY2" fmla="*/ 95 h 1364"/>
                <a:gd name="connsiteX3" fmla="*/ 381 w 1333"/>
                <a:gd name="connsiteY3" fmla="*/ 95 h 1364"/>
                <a:gd name="connsiteX4" fmla="*/ 381 w 1333"/>
                <a:gd name="connsiteY4" fmla="*/ 95 h 1364"/>
                <a:gd name="connsiteX5" fmla="*/ 762 w 1333"/>
                <a:gd name="connsiteY5" fmla="*/ 0 h 1364"/>
                <a:gd name="connsiteX6" fmla="*/ 190 w 1333"/>
                <a:gd name="connsiteY6" fmla="*/ 1143 h 1364"/>
                <a:gd name="connsiteX7" fmla="*/ 0 w 1333"/>
                <a:gd name="connsiteY7" fmla="*/ 953 h 1364"/>
                <a:gd name="connsiteX8" fmla="*/ 0 w 1333"/>
                <a:gd name="connsiteY8" fmla="*/ 953 h 1364"/>
                <a:gd name="connsiteX9" fmla="*/ 0 w 1333"/>
                <a:gd name="connsiteY9" fmla="*/ 953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" h="1364">
                  <a:moveTo>
                    <a:pt x="0" y="953"/>
                  </a:moveTo>
                  <a:cubicBezTo>
                    <a:pt x="95" y="953"/>
                    <a:pt x="190" y="1048"/>
                    <a:pt x="381" y="1048"/>
                  </a:cubicBezTo>
                  <a:cubicBezTo>
                    <a:pt x="1048" y="857"/>
                    <a:pt x="953" y="95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0"/>
                    <a:pt x="571" y="0"/>
                    <a:pt x="762" y="0"/>
                  </a:cubicBezTo>
                  <a:cubicBezTo>
                    <a:pt x="2000" y="95"/>
                    <a:pt x="953" y="2000"/>
                    <a:pt x="190" y="1143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4" name="任意多边形: 形状 2563"/>
            <p:cNvSpPr/>
            <p:nvPr/>
          </p:nvSpPr>
          <p:spPr>
            <a:xfrm>
              <a:off x="4599326" y="4138177"/>
              <a:ext cx="1343" cy="1323"/>
            </a:xfrm>
            <a:custGeom>
              <a:avLst/>
              <a:gdLst>
                <a:gd name="connsiteX0" fmla="*/ 1344 w 1343"/>
                <a:gd name="connsiteY0" fmla="*/ 371 h 1323"/>
                <a:gd name="connsiteX1" fmla="*/ 963 w 1343"/>
                <a:gd name="connsiteY1" fmla="*/ 275 h 1323"/>
                <a:gd name="connsiteX2" fmla="*/ 867 w 1343"/>
                <a:gd name="connsiteY2" fmla="*/ 1228 h 1323"/>
                <a:gd name="connsiteX3" fmla="*/ 867 w 1343"/>
                <a:gd name="connsiteY3" fmla="*/ 1228 h 1323"/>
                <a:gd name="connsiteX4" fmla="*/ 867 w 1343"/>
                <a:gd name="connsiteY4" fmla="*/ 1228 h 1323"/>
                <a:gd name="connsiteX5" fmla="*/ 486 w 1343"/>
                <a:gd name="connsiteY5" fmla="*/ 1323 h 1323"/>
                <a:gd name="connsiteX6" fmla="*/ 1153 w 1343"/>
                <a:gd name="connsiteY6" fmla="*/ 275 h 1323"/>
                <a:gd name="connsiteX7" fmla="*/ 1344 w 1343"/>
                <a:gd name="connsiteY7" fmla="*/ 371 h 1323"/>
                <a:gd name="connsiteX8" fmla="*/ 1344 w 1343"/>
                <a:gd name="connsiteY8" fmla="*/ 371 h 1323"/>
                <a:gd name="connsiteX9" fmla="*/ 1344 w 1343"/>
                <a:gd name="connsiteY9" fmla="*/ 371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1344" y="371"/>
                  </a:moveTo>
                  <a:cubicBezTo>
                    <a:pt x="1248" y="371"/>
                    <a:pt x="1153" y="275"/>
                    <a:pt x="963" y="275"/>
                  </a:cubicBezTo>
                  <a:cubicBezTo>
                    <a:pt x="296" y="371"/>
                    <a:pt x="296" y="1228"/>
                    <a:pt x="867" y="1228"/>
                  </a:cubicBezTo>
                  <a:cubicBezTo>
                    <a:pt x="867" y="1228"/>
                    <a:pt x="867" y="1228"/>
                    <a:pt x="867" y="1228"/>
                  </a:cubicBezTo>
                  <a:lnTo>
                    <a:pt x="867" y="1228"/>
                  </a:lnTo>
                  <a:cubicBezTo>
                    <a:pt x="677" y="1228"/>
                    <a:pt x="677" y="1323"/>
                    <a:pt x="486" y="1323"/>
                  </a:cubicBezTo>
                  <a:cubicBezTo>
                    <a:pt x="-657" y="1133"/>
                    <a:pt x="486" y="-677"/>
                    <a:pt x="1153" y="275"/>
                  </a:cubicBezTo>
                  <a:lnTo>
                    <a:pt x="1344" y="371"/>
                  </a:lnTo>
                  <a:lnTo>
                    <a:pt x="1344" y="371"/>
                  </a:lnTo>
                  <a:lnTo>
                    <a:pt x="1344" y="3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5" name="任意多边形: 形状 2564"/>
            <p:cNvSpPr/>
            <p:nvPr/>
          </p:nvSpPr>
          <p:spPr>
            <a:xfrm>
              <a:off x="4598860" y="4139089"/>
              <a:ext cx="1238" cy="1364"/>
            </a:xfrm>
            <a:custGeom>
              <a:avLst/>
              <a:gdLst>
                <a:gd name="connsiteX0" fmla="*/ 1238 w 1238"/>
                <a:gd name="connsiteY0" fmla="*/ 412 h 1364"/>
                <a:gd name="connsiteX1" fmla="*/ 857 w 1238"/>
                <a:gd name="connsiteY1" fmla="*/ 316 h 1364"/>
                <a:gd name="connsiteX2" fmla="*/ 953 w 1238"/>
                <a:gd name="connsiteY2" fmla="*/ 1269 h 1364"/>
                <a:gd name="connsiteX3" fmla="*/ 953 w 1238"/>
                <a:gd name="connsiteY3" fmla="*/ 1269 h 1364"/>
                <a:gd name="connsiteX4" fmla="*/ 953 w 1238"/>
                <a:gd name="connsiteY4" fmla="*/ 1269 h 1364"/>
                <a:gd name="connsiteX5" fmla="*/ 572 w 1238"/>
                <a:gd name="connsiteY5" fmla="*/ 1364 h 1364"/>
                <a:gd name="connsiteX6" fmla="*/ 1143 w 1238"/>
                <a:gd name="connsiteY6" fmla="*/ 221 h 1364"/>
                <a:gd name="connsiteX7" fmla="*/ 1238 w 1238"/>
                <a:gd name="connsiteY7" fmla="*/ 412 h 1364"/>
                <a:gd name="connsiteX8" fmla="*/ 1238 w 1238"/>
                <a:gd name="connsiteY8" fmla="*/ 412 h 1364"/>
                <a:gd name="connsiteX9" fmla="*/ 1238 w 1238"/>
                <a:gd name="connsiteY9" fmla="*/ 41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8" h="1364">
                  <a:moveTo>
                    <a:pt x="1238" y="412"/>
                  </a:moveTo>
                  <a:cubicBezTo>
                    <a:pt x="1143" y="412"/>
                    <a:pt x="1048" y="316"/>
                    <a:pt x="857" y="316"/>
                  </a:cubicBezTo>
                  <a:cubicBezTo>
                    <a:pt x="190" y="507"/>
                    <a:pt x="286" y="1269"/>
                    <a:pt x="953" y="1269"/>
                  </a:cubicBezTo>
                  <a:cubicBezTo>
                    <a:pt x="953" y="1269"/>
                    <a:pt x="953" y="1269"/>
                    <a:pt x="953" y="1269"/>
                  </a:cubicBezTo>
                  <a:lnTo>
                    <a:pt x="953" y="1269"/>
                  </a:lnTo>
                  <a:cubicBezTo>
                    <a:pt x="762" y="1364"/>
                    <a:pt x="762" y="1364"/>
                    <a:pt x="572" y="1364"/>
                  </a:cubicBezTo>
                  <a:cubicBezTo>
                    <a:pt x="-667" y="1269"/>
                    <a:pt x="381" y="-636"/>
                    <a:pt x="1143" y="221"/>
                  </a:cubicBezTo>
                  <a:lnTo>
                    <a:pt x="1238" y="412"/>
                  </a:lnTo>
                  <a:lnTo>
                    <a:pt x="1238" y="412"/>
                  </a:lnTo>
                  <a:lnTo>
                    <a:pt x="1238" y="4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6" name="任意多边形: 形状 2565"/>
            <p:cNvSpPr/>
            <p:nvPr/>
          </p:nvSpPr>
          <p:spPr>
            <a:xfrm>
              <a:off x="4600479" y="4139786"/>
              <a:ext cx="1343" cy="1323"/>
            </a:xfrm>
            <a:custGeom>
              <a:avLst/>
              <a:gdLst>
                <a:gd name="connsiteX0" fmla="*/ 0 w 1343"/>
                <a:gd name="connsiteY0" fmla="*/ 953 h 1323"/>
                <a:gd name="connsiteX1" fmla="*/ 381 w 1343"/>
                <a:gd name="connsiteY1" fmla="*/ 1048 h 1323"/>
                <a:gd name="connsiteX2" fmla="*/ 476 w 1343"/>
                <a:gd name="connsiteY2" fmla="*/ 95 h 1323"/>
                <a:gd name="connsiteX3" fmla="*/ 476 w 1343"/>
                <a:gd name="connsiteY3" fmla="*/ 95 h 1323"/>
                <a:gd name="connsiteX4" fmla="*/ 476 w 1343"/>
                <a:gd name="connsiteY4" fmla="*/ 95 h 1323"/>
                <a:gd name="connsiteX5" fmla="*/ 857 w 1343"/>
                <a:gd name="connsiteY5" fmla="*/ 0 h 1323"/>
                <a:gd name="connsiteX6" fmla="*/ 191 w 1343"/>
                <a:gd name="connsiteY6" fmla="*/ 1048 h 1323"/>
                <a:gd name="connsiteX7" fmla="*/ 0 w 1343"/>
                <a:gd name="connsiteY7" fmla="*/ 953 h 1323"/>
                <a:gd name="connsiteX8" fmla="*/ 0 w 1343"/>
                <a:gd name="connsiteY8" fmla="*/ 953 h 1323"/>
                <a:gd name="connsiteX9" fmla="*/ 0 w 1343"/>
                <a:gd name="connsiteY9" fmla="*/ 953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0" y="953"/>
                  </a:moveTo>
                  <a:cubicBezTo>
                    <a:pt x="95" y="953"/>
                    <a:pt x="191" y="1048"/>
                    <a:pt x="381" y="1048"/>
                  </a:cubicBezTo>
                  <a:cubicBezTo>
                    <a:pt x="1048" y="953"/>
                    <a:pt x="1048" y="95"/>
                    <a:pt x="476" y="95"/>
                  </a:cubicBezTo>
                  <a:cubicBezTo>
                    <a:pt x="476" y="95"/>
                    <a:pt x="476" y="95"/>
                    <a:pt x="476" y="95"/>
                  </a:cubicBezTo>
                  <a:lnTo>
                    <a:pt x="476" y="95"/>
                  </a:lnTo>
                  <a:cubicBezTo>
                    <a:pt x="667" y="95"/>
                    <a:pt x="667" y="0"/>
                    <a:pt x="857" y="0"/>
                  </a:cubicBezTo>
                  <a:cubicBezTo>
                    <a:pt x="2000" y="191"/>
                    <a:pt x="857" y="2000"/>
                    <a:pt x="191" y="1048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7" name="任意多边形: 形状 2566"/>
            <p:cNvSpPr/>
            <p:nvPr/>
          </p:nvSpPr>
          <p:spPr>
            <a:xfrm>
              <a:off x="4600956" y="4138834"/>
              <a:ext cx="1333" cy="1364"/>
            </a:xfrm>
            <a:custGeom>
              <a:avLst/>
              <a:gdLst>
                <a:gd name="connsiteX0" fmla="*/ 0 w 1333"/>
                <a:gd name="connsiteY0" fmla="*/ 952 h 1364"/>
                <a:gd name="connsiteX1" fmla="*/ 381 w 1333"/>
                <a:gd name="connsiteY1" fmla="*/ 1048 h 1364"/>
                <a:gd name="connsiteX2" fmla="*/ 381 w 1333"/>
                <a:gd name="connsiteY2" fmla="*/ 95 h 1364"/>
                <a:gd name="connsiteX3" fmla="*/ 381 w 1333"/>
                <a:gd name="connsiteY3" fmla="*/ 95 h 1364"/>
                <a:gd name="connsiteX4" fmla="*/ 381 w 1333"/>
                <a:gd name="connsiteY4" fmla="*/ 95 h 1364"/>
                <a:gd name="connsiteX5" fmla="*/ 762 w 1333"/>
                <a:gd name="connsiteY5" fmla="*/ 0 h 1364"/>
                <a:gd name="connsiteX6" fmla="*/ 190 w 1333"/>
                <a:gd name="connsiteY6" fmla="*/ 1143 h 1364"/>
                <a:gd name="connsiteX7" fmla="*/ 0 w 1333"/>
                <a:gd name="connsiteY7" fmla="*/ 952 h 1364"/>
                <a:gd name="connsiteX8" fmla="*/ 0 w 1333"/>
                <a:gd name="connsiteY8" fmla="*/ 952 h 1364"/>
                <a:gd name="connsiteX9" fmla="*/ 0 w 1333"/>
                <a:gd name="connsiteY9" fmla="*/ 95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" h="1364">
                  <a:moveTo>
                    <a:pt x="0" y="952"/>
                  </a:moveTo>
                  <a:cubicBezTo>
                    <a:pt x="95" y="952"/>
                    <a:pt x="190" y="1048"/>
                    <a:pt x="381" y="1048"/>
                  </a:cubicBezTo>
                  <a:cubicBezTo>
                    <a:pt x="1048" y="857"/>
                    <a:pt x="953" y="95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0"/>
                    <a:pt x="571" y="0"/>
                    <a:pt x="762" y="0"/>
                  </a:cubicBezTo>
                  <a:cubicBezTo>
                    <a:pt x="2000" y="95"/>
                    <a:pt x="953" y="2000"/>
                    <a:pt x="190" y="1143"/>
                  </a:cubicBezTo>
                  <a:lnTo>
                    <a:pt x="0" y="952"/>
                  </a:lnTo>
                  <a:lnTo>
                    <a:pt x="0" y="952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8" name="任意多边形: 形状 2567"/>
            <p:cNvSpPr/>
            <p:nvPr/>
          </p:nvSpPr>
          <p:spPr>
            <a:xfrm>
              <a:off x="4602575" y="4150169"/>
              <a:ext cx="1238" cy="1364"/>
            </a:xfrm>
            <a:custGeom>
              <a:avLst/>
              <a:gdLst>
                <a:gd name="connsiteX0" fmla="*/ 0 w 1238"/>
                <a:gd name="connsiteY0" fmla="*/ 952 h 1364"/>
                <a:gd name="connsiteX1" fmla="*/ 381 w 1238"/>
                <a:gd name="connsiteY1" fmla="*/ 1048 h 1364"/>
                <a:gd name="connsiteX2" fmla="*/ 286 w 1238"/>
                <a:gd name="connsiteY2" fmla="*/ 95 h 1364"/>
                <a:gd name="connsiteX3" fmla="*/ 286 w 1238"/>
                <a:gd name="connsiteY3" fmla="*/ 95 h 1364"/>
                <a:gd name="connsiteX4" fmla="*/ 286 w 1238"/>
                <a:gd name="connsiteY4" fmla="*/ 95 h 1364"/>
                <a:gd name="connsiteX5" fmla="*/ 667 w 1238"/>
                <a:gd name="connsiteY5" fmla="*/ 0 h 1364"/>
                <a:gd name="connsiteX6" fmla="*/ 95 w 1238"/>
                <a:gd name="connsiteY6" fmla="*/ 1143 h 1364"/>
                <a:gd name="connsiteX7" fmla="*/ 0 w 1238"/>
                <a:gd name="connsiteY7" fmla="*/ 952 h 1364"/>
                <a:gd name="connsiteX8" fmla="*/ 0 w 1238"/>
                <a:gd name="connsiteY8" fmla="*/ 952 h 1364"/>
                <a:gd name="connsiteX9" fmla="*/ 0 w 1238"/>
                <a:gd name="connsiteY9" fmla="*/ 95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8" h="1364">
                  <a:moveTo>
                    <a:pt x="0" y="952"/>
                  </a:moveTo>
                  <a:cubicBezTo>
                    <a:pt x="95" y="952"/>
                    <a:pt x="191" y="1048"/>
                    <a:pt x="381" y="1048"/>
                  </a:cubicBezTo>
                  <a:cubicBezTo>
                    <a:pt x="1048" y="857"/>
                    <a:pt x="953" y="95"/>
                    <a:pt x="286" y="95"/>
                  </a:cubicBezTo>
                  <a:cubicBezTo>
                    <a:pt x="286" y="95"/>
                    <a:pt x="286" y="95"/>
                    <a:pt x="286" y="95"/>
                  </a:cubicBezTo>
                  <a:lnTo>
                    <a:pt x="286" y="95"/>
                  </a:lnTo>
                  <a:cubicBezTo>
                    <a:pt x="476" y="0"/>
                    <a:pt x="476" y="0"/>
                    <a:pt x="667" y="0"/>
                  </a:cubicBezTo>
                  <a:cubicBezTo>
                    <a:pt x="1905" y="95"/>
                    <a:pt x="857" y="2000"/>
                    <a:pt x="95" y="1143"/>
                  </a:cubicBezTo>
                  <a:lnTo>
                    <a:pt x="0" y="952"/>
                  </a:lnTo>
                  <a:lnTo>
                    <a:pt x="0" y="952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69" name="任意多边形: 形状 2568"/>
            <p:cNvSpPr/>
            <p:nvPr/>
          </p:nvSpPr>
          <p:spPr>
            <a:xfrm>
              <a:off x="4602956" y="4149022"/>
              <a:ext cx="1221" cy="1408"/>
            </a:xfrm>
            <a:custGeom>
              <a:avLst/>
              <a:gdLst>
                <a:gd name="connsiteX0" fmla="*/ 0 w 1221"/>
                <a:gd name="connsiteY0" fmla="*/ 1146 h 1408"/>
                <a:gd name="connsiteX1" fmla="*/ 381 w 1221"/>
                <a:gd name="connsiteY1" fmla="*/ 1146 h 1408"/>
                <a:gd name="connsiteX2" fmla="*/ 190 w 1221"/>
                <a:gd name="connsiteY2" fmla="*/ 194 h 1408"/>
                <a:gd name="connsiteX3" fmla="*/ 190 w 1221"/>
                <a:gd name="connsiteY3" fmla="*/ 194 h 1408"/>
                <a:gd name="connsiteX4" fmla="*/ 190 w 1221"/>
                <a:gd name="connsiteY4" fmla="*/ 194 h 1408"/>
                <a:gd name="connsiteX5" fmla="*/ 571 w 1221"/>
                <a:gd name="connsiteY5" fmla="*/ 3 h 1408"/>
                <a:gd name="connsiteX6" fmla="*/ 190 w 1221"/>
                <a:gd name="connsiteY6" fmla="*/ 1241 h 1408"/>
                <a:gd name="connsiteX7" fmla="*/ 0 w 1221"/>
                <a:gd name="connsiteY7" fmla="*/ 1146 h 1408"/>
                <a:gd name="connsiteX8" fmla="*/ 0 w 1221"/>
                <a:gd name="connsiteY8" fmla="*/ 1146 h 1408"/>
                <a:gd name="connsiteX9" fmla="*/ 0 w 1221"/>
                <a:gd name="connsiteY9" fmla="*/ 1146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1" h="1408">
                  <a:moveTo>
                    <a:pt x="0" y="1146"/>
                  </a:moveTo>
                  <a:cubicBezTo>
                    <a:pt x="95" y="1146"/>
                    <a:pt x="286" y="1241"/>
                    <a:pt x="381" y="1146"/>
                  </a:cubicBezTo>
                  <a:cubicBezTo>
                    <a:pt x="1048" y="861"/>
                    <a:pt x="857" y="98"/>
                    <a:pt x="190" y="194"/>
                  </a:cubicBezTo>
                  <a:cubicBezTo>
                    <a:pt x="190" y="194"/>
                    <a:pt x="190" y="194"/>
                    <a:pt x="190" y="194"/>
                  </a:cubicBezTo>
                  <a:lnTo>
                    <a:pt x="190" y="194"/>
                  </a:lnTo>
                  <a:cubicBezTo>
                    <a:pt x="381" y="98"/>
                    <a:pt x="381" y="3"/>
                    <a:pt x="571" y="3"/>
                  </a:cubicBezTo>
                  <a:cubicBezTo>
                    <a:pt x="1810" y="-92"/>
                    <a:pt x="1048" y="2003"/>
                    <a:pt x="190" y="1241"/>
                  </a:cubicBezTo>
                  <a:lnTo>
                    <a:pt x="0" y="1146"/>
                  </a:lnTo>
                  <a:lnTo>
                    <a:pt x="0" y="1146"/>
                  </a:lnTo>
                  <a:lnTo>
                    <a:pt x="0" y="114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0" name="任意多边形: 形状 2569"/>
            <p:cNvSpPr/>
            <p:nvPr/>
          </p:nvSpPr>
          <p:spPr>
            <a:xfrm>
              <a:off x="4601231" y="4148655"/>
              <a:ext cx="1343" cy="1323"/>
            </a:xfrm>
            <a:custGeom>
              <a:avLst/>
              <a:gdLst>
                <a:gd name="connsiteX0" fmla="*/ 1343 w 1343"/>
                <a:gd name="connsiteY0" fmla="*/ 371 h 1323"/>
                <a:gd name="connsiteX1" fmla="*/ 963 w 1343"/>
                <a:gd name="connsiteY1" fmla="*/ 275 h 1323"/>
                <a:gd name="connsiteX2" fmla="*/ 867 w 1343"/>
                <a:gd name="connsiteY2" fmla="*/ 1228 h 1323"/>
                <a:gd name="connsiteX3" fmla="*/ 867 w 1343"/>
                <a:gd name="connsiteY3" fmla="*/ 1228 h 1323"/>
                <a:gd name="connsiteX4" fmla="*/ 867 w 1343"/>
                <a:gd name="connsiteY4" fmla="*/ 1228 h 1323"/>
                <a:gd name="connsiteX5" fmla="*/ 486 w 1343"/>
                <a:gd name="connsiteY5" fmla="*/ 1323 h 1323"/>
                <a:gd name="connsiteX6" fmla="*/ 1153 w 1343"/>
                <a:gd name="connsiteY6" fmla="*/ 275 h 1323"/>
                <a:gd name="connsiteX7" fmla="*/ 1343 w 1343"/>
                <a:gd name="connsiteY7" fmla="*/ 371 h 1323"/>
                <a:gd name="connsiteX8" fmla="*/ 1343 w 1343"/>
                <a:gd name="connsiteY8" fmla="*/ 371 h 1323"/>
                <a:gd name="connsiteX9" fmla="*/ 1343 w 1343"/>
                <a:gd name="connsiteY9" fmla="*/ 371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1343" y="371"/>
                  </a:moveTo>
                  <a:cubicBezTo>
                    <a:pt x="1248" y="371"/>
                    <a:pt x="1153" y="275"/>
                    <a:pt x="963" y="275"/>
                  </a:cubicBezTo>
                  <a:cubicBezTo>
                    <a:pt x="296" y="371"/>
                    <a:pt x="296" y="1228"/>
                    <a:pt x="867" y="1228"/>
                  </a:cubicBezTo>
                  <a:cubicBezTo>
                    <a:pt x="867" y="1228"/>
                    <a:pt x="867" y="1228"/>
                    <a:pt x="867" y="1228"/>
                  </a:cubicBezTo>
                  <a:lnTo>
                    <a:pt x="867" y="1228"/>
                  </a:lnTo>
                  <a:cubicBezTo>
                    <a:pt x="677" y="1228"/>
                    <a:pt x="677" y="1323"/>
                    <a:pt x="486" y="1323"/>
                  </a:cubicBezTo>
                  <a:cubicBezTo>
                    <a:pt x="-657" y="1133"/>
                    <a:pt x="486" y="-677"/>
                    <a:pt x="1153" y="275"/>
                  </a:cubicBezTo>
                  <a:lnTo>
                    <a:pt x="1343" y="371"/>
                  </a:lnTo>
                  <a:lnTo>
                    <a:pt x="1343" y="371"/>
                  </a:lnTo>
                  <a:lnTo>
                    <a:pt x="1343" y="3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1" name="任意多边形: 形状 2570"/>
            <p:cNvSpPr/>
            <p:nvPr/>
          </p:nvSpPr>
          <p:spPr>
            <a:xfrm>
              <a:off x="4600860" y="4149662"/>
              <a:ext cx="1238" cy="1364"/>
            </a:xfrm>
            <a:custGeom>
              <a:avLst/>
              <a:gdLst>
                <a:gd name="connsiteX0" fmla="*/ 1238 w 1238"/>
                <a:gd name="connsiteY0" fmla="*/ 412 h 1364"/>
                <a:gd name="connsiteX1" fmla="*/ 857 w 1238"/>
                <a:gd name="connsiteY1" fmla="*/ 316 h 1364"/>
                <a:gd name="connsiteX2" fmla="*/ 953 w 1238"/>
                <a:gd name="connsiteY2" fmla="*/ 1269 h 1364"/>
                <a:gd name="connsiteX3" fmla="*/ 953 w 1238"/>
                <a:gd name="connsiteY3" fmla="*/ 1269 h 1364"/>
                <a:gd name="connsiteX4" fmla="*/ 953 w 1238"/>
                <a:gd name="connsiteY4" fmla="*/ 1269 h 1364"/>
                <a:gd name="connsiteX5" fmla="*/ 571 w 1238"/>
                <a:gd name="connsiteY5" fmla="*/ 1364 h 1364"/>
                <a:gd name="connsiteX6" fmla="*/ 1143 w 1238"/>
                <a:gd name="connsiteY6" fmla="*/ 221 h 1364"/>
                <a:gd name="connsiteX7" fmla="*/ 1238 w 1238"/>
                <a:gd name="connsiteY7" fmla="*/ 412 h 1364"/>
                <a:gd name="connsiteX8" fmla="*/ 1238 w 1238"/>
                <a:gd name="connsiteY8" fmla="*/ 412 h 1364"/>
                <a:gd name="connsiteX9" fmla="*/ 1238 w 1238"/>
                <a:gd name="connsiteY9" fmla="*/ 41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8" h="1364">
                  <a:moveTo>
                    <a:pt x="1238" y="412"/>
                  </a:moveTo>
                  <a:cubicBezTo>
                    <a:pt x="1143" y="412"/>
                    <a:pt x="1048" y="316"/>
                    <a:pt x="857" y="316"/>
                  </a:cubicBezTo>
                  <a:cubicBezTo>
                    <a:pt x="190" y="507"/>
                    <a:pt x="286" y="1269"/>
                    <a:pt x="953" y="1269"/>
                  </a:cubicBezTo>
                  <a:cubicBezTo>
                    <a:pt x="953" y="1269"/>
                    <a:pt x="953" y="1269"/>
                    <a:pt x="953" y="1269"/>
                  </a:cubicBezTo>
                  <a:lnTo>
                    <a:pt x="953" y="1269"/>
                  </a:lnTo>
                  <a:cubicBezTo>
                    <a:pt x="762" y="1364"/>
                    <a:pt x="762" y="1364"/>
                    <a:pt x="571" y="1364"/>
                  </a:cubicBezTo>
                  <a:cubicBezTo>
                    <a:pt x="-667" y="1269"/>
                    <a:pt x="381" y="-636"/>
                    <a:pt x="1143" y="221"/>
                  </a:cubicBezTo>
                  <a:lnTo>
                    <a:pt x="1238" y="412"/>
                  </a:lnTo>
                  <a:lnTo>
                    <a:pt x="1238" y="412"/>
                  </a:lnTo>
                  <a:lnTo>
                    <a:pt x="1238" y="4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2" name="任意多边形: 形状 2571"/>
            <p:cNvSpPr/>
            <p:nvPr/>
          </p:nvSpPr>
          <p:spPr>
            <a:xfrm>
              <a:off x="4597622" y="4147978"/>
              <a:ext cx="1343" cy="1323"/>
            </a:xfrm>
            <a:custGeom>
              <a:avLst/>
              <a:gdLst>
                <a:gd name="connsiteX0" fmla="*/ 0 w 1343"/>
                <a:gd name="connsiteY0" fmla="*/ 953 h 1323"/>
                <a:gd name="connsiteX1" fmla="*/ 381 w 1343"/>
                <a:gd name="connsiteY1" fmla="*/ 1048 h 1323"/>
                <a:gd name="connsiteX2" fmla="*/ 476 w 1343"/>
                <a:gd name="connsiteY2" fmla="*/ 95 h 1323"/>
                <a:gd name="connsiteX3" fmla="*/ 476 w 1343"/>
                <a:gd name="connsiteY3" fmla="*/ 95 h 1323"/>
                <a:gd name="connsiteX4" fmla="*/ 476 w 1343"/>
                <a:gd name="connsiteY4" fmla="*/ 95 h 1323"/>
                <a:gd name="connsiteX5" fmla="*/ 857 w 1343"/>
                <a:gd name="connsiteY5" fmla="*/ 0 h 1323"/>
                <a:gd name="connsiteX6" fmla="*/ 190 w 1343"/>
                <a:gd name="connsiteY6" fmla="*/ 1048 h 1323"/>
                <a:gd name="connsiteX7" fmla="*/ 0 w 1343"/>
                <a:gd name="connsiteY7" fmla="*/ 953 h 1323"/>
                <a:gd name="connsiteX8" fmla="*/ 0 w 1343"/>
                <a:gd name="connsiteY8" fmla="*/ 953 h 1323"/>
                <a:gd name="connsiteX9" fmla="*/ 0 w 1343"/>
                <a:gd name="connsiteY9" fmla="*/ 953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3" h="1323">
                  <a:moveTo>
                    <a:pt x="0" y="953"/>
                  </a:moveTo>
                  <a:cubicBezTo>
                    <a:pt x="95" y="953"/>
                    <a:pt x="190" y="1048"/>
                    <a:pt x="381" y="1048"/>
                  </a:cubicBezTo>
                  <a:cubicBezTo>
                    <a:pt x="1048" y="953"/>
                    <a:pt x="1048" y="95"/>
                    <a:pt x="476" y="95"/>
                  </a:cubicBezTo>
                  <a:cubicBezTo>
                    <a:pt x="476" y="95"/>
                    <a:pt x="476" y="95"/>
                    <a:pt x="476" y="95"/>
                  </a:cubicBezTo>
                  <a:lnTo>
                    <a:pt x="476" y="95"/>
                  </a:lnTo>
                  <a:cubicBezTo>
                    <a:pt x="667" y="95"/>
                    <a:pt x="667" y="0"/>
                    <a:pt x="857" y="0"/>
                  </a:cubicBezTo>
                  <a:cubicBezTo>
                    <a:pt x="2000" y="191"/>
                    <a:pt x="857" y="2000"/>
                    <a:pt x="190" y="1048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3" name="任意多边形: 形状 2572"/>
            <p:cNvSpPr/>
            <p:nvPr/>
          </p:nvSpPr>
          <p:spPr>
            <a:xfrm>
              <a:off x="4598098" y="4147025"/>
              <a:ext cx="1333" cy="1364"/>
            </a:xfrm>
            <a:custGeom>
              <a:avLst/>
              <a:gdLst>
                <a:gd name="connsiteX0" fmla="*/ 0 w 1333"/>
                <a:gd name="connsiteY0" fmla="*/ 952 h 1364"/>
                <a:gd name="connsiteX1" fmla="*/ 381 w 1333"/>
                <a:gd name="connsiteY1" fmla="*/ 1048 h 1364"/>
                <a:gd name="connsiteX2" fmla="*/ 381 w 1333"/>
                <a:gd name="connsiteY2" fmla="*/ 95 h 1364"/>
                <a:gd name="connsiteX3" fmla="*/ 381 w 1333"/>
                <a:gd name="connsiteY3" fmla="*/ 95 h 1364"/>
                <a:gd name="connsiteX4" fmla="*/ 381 w 1333"/>
                <a:gd name="connsiteY4" fmla="*/ 95 h 1364"/>
                <a:gd name="connsiteX5" fmla="*/ 762 w 1333"/>
                <a:gd name="connsiteY5" fmla="*/ 0 h 1364"/>
                <a:gd name="connsiteX6" fmla="*/ 191 w 1333"/>
                <a:gd name="connsiteY6" fmla="*/ 1143 h 1364"/>
                <a:gd name="connsiteX7" fmla="*/ 0 w 1333"/>
                <a:gd name="connsiteY7" fmla="*/ 952 h 1364"/>
                <a:gd name="connsiteX8" fmla="*/ 0 w 1333"/>
                <a:gd name="connsiteY8" fmla="*/ 952 h 1364"/>
                <a:gd name="connsiteX9" fmla="*/ 0 w 1333"/>
                <a:gd name="connsiteY9" fmla="*/ 95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" h="1364">
                  <a:moveTo>
                    <a:pt x="0" y="952"/>
                  </a:moveTo>
                  <a:cubicBezTo>
                    <a:pt x="95" y="952"/>
                    <a:pt x="191" y="1048"/>
                    <a:pt x="381" y="1048"/>
                  </a:cubicBezTo>
                  <a:cubicBezTo>
                    <a:pt x="1048" y="857"/>
                    <a:pt x="953" y="95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0"/>
                    <a:pt x="571" y="0"/>
                    <a:pt x="762" y="0"/>
                  </a:cubicBezTo>
                  <a:cubicBezTo>
                    <a:pt x="2000" y="95"/>
                    <a:pt x="953" y="2000"/>
                    <a:pt x="191" y="1143"/>
                  </a:cubicBezTo>
                  <a:lnTo>
                    <a:pt x="0" y="952"/>
                  </a:lnTo>
                  <a:lnTo>
                    <a:pt x="0" y="952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4" name="任意多边形: 形状 2573"/>
            <p:cNvSpPr/>
            <p:nvPr/>
          </p:nvSpPr>
          <p:spPr>
            <a:xfrm>
              <a:off x="4596429" y="4146297"/>
              <a:ext cx="1288" cy="1342"/>
            </a:xfrm>
            <a:custGeom>
              <a:avLst/>
              <a:gdLst>
                <a:gd name="connsiteX0" fmla="*/ 1288 w 1288"/>
                <a:gd name="connsiteY0" fmla="*/ 443 h 1342"/>
                <a:gd name="connsiteX1" fmla="*/ 1003 w 1288"/>
                <a:gd name="connsiteY1" fmla="*/ 348 h 1342"/>
                <a:gd name="connsiteX2" fmla="*/ 812 w 1288"/>
                <a:gd name="connsiteY2" fmla="*/ 1300 h 1342"/>
                <a:gd name="connsiteX3" fmla="*/ 812 w 1288"/>
                <a:gd name="connsiteY3" fmla="*/ 1300 h 1342"/>
                <a:gd name="connsiteX4" fmla="*/ 812 w 1288"/>
                <a:gd name="connsiteY4" fmla="*/ 1300 h 1342"/>
                <a:gd name="connsiteX5" fmla="*/ 431 w 1288"/>
                <a:gd name="connsiteY5" fmla="*/ 1300 h 1342"/>
                <a:gd name="connsiteX6" fmla="*/ 1288 w 1288"/>
                <a:gd name="connsiteY6" fmla="*/ 348 h 1342"/>
                <a:gd name="connsiteX7" fmla="*/ 1288 w 1288"/>
                <a:gd name="connsiteY7" fmla="*/ 443 h 1342"/>
                <a:gd name="connsiteX8" fmla="*/ 1288 w 1288"/>
                <a:gd name="connsiteY8" fmla="*/ 443 h 1342"/>
                <a:gd name="connsiteX9" fmla="*/ 1288 w 1288"/>
                <a:gd name="connsiteY9" fmla="*/ 443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8" h="1342">
                  <a:moveTo>
                    <a:pt x="1288" y="443"/>
                  </a:moveTo>
                  <a:cubicBezTo>
                    <a:pt x="1193" y="348"/>
                    <a:pt x="1098" y="252"/>
                    <a:pt x="1003" y="348"/>
                  </a:cubicBezTo>
                  <a:cubicBezTo>
                    <a:pt x="336" y="348"/>
                    <a:pt x="145" y="1110"/>
                    <a:pt x="812" y="1300"/>
                  </a:cubicBezTo>
                  <a:cubicBezTo>
                    <a:pt x="812" y="1300"/>
                    <a:pt x="812" y="1300"/>
                    <a:pt x="812" y="1300"/>
                  </a:cubicBezTo>
                  <a:lnTo>
                    <a:pt x="812" y="1300"/>
                  </a:lnTo>
                  <a:cubicBezTo>
                    <a:pt x="622" y="1300"/>
                    <a:pt x="622" y="1395"/>
                    <a:pt x="431" y="1300"/>
                  </a:cubicBezTo>
                  <a:cubicBezTo>
                    <a:pt x="-712" y="919"/>
                    <a:pt x="717" y="-700"/>
                    <a:pt x="1288" y="348"/>
                  </a:cubicBezTo>
                  <a:lnTo>
                    <a:pt x="1288" y="443"/>
                  </a:lnTo>
                  <a:lnTo>
                    <a:pt x="1288" y="443"/>
                  </a:lnTo>
                  <a:lnTo>
                    <a:pt x="1288" y="44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5" name="任意多边形: 形状 2574"/>
            <p:cNvSpPr/>
            <p:nvPr/>
          </p:nvSpPr>
          <p:spPr>
            <a:xfrm>
              <a:off x="4595820" y="4147216"/>
              <a:ext cx="1230" cy="1333"/>
            </a:xfrm>
            <a:custGeom>
              <a:avLst/>
              <a:gdLst>
                <a:gd name="connsiteX0" fmla="*/ 1230 w 1230"/>
                <a:gd name="connsiteY0" fmla="*/ 380 h 1333"/>
                <a:gd name="connsiteX1" fmla="*/ 945 w 1230"/>
                <a:gd name="connsiteY1" fmla="*/ 285 h 1333"/>
                <a:gd name="connsiteX2" fmla="*/ 849 w 1230"/>
                <a:gd name="connsiteY2" fmla="*/ 1238 h 1333"/>
                <a:gd name="connsiteX3" fmla="*/ 849 w 1230"/>
                <a:gd name="connsiteY3" fmla="*/ 1238 h 1333"/>
                <a:gd name="connsiteX4" fmla="*/ 849 w 1230"/>
                <a:gd name="connsiteY4" fmla="*/ 1238 h 1333"/>
                <a:gd name="connsiteX5" fmla="*/ 468 w 1230"/>
                <a:gd name="connsiteY5" fmla="*/ 1333 h 1333"/>
                <a:gd name="connsiteX6" fmla="*/ 1135 w 1230"/>
                <a:gd name="connsiteY6" fmla="*/ 285 h 1333"/>
                <a:gd name="connsiteX7" fmla="*/ 1230 w 1230"/>
                <a:gd name="connsiteY7" fmla="*/ 380 h 1333"/>
                <a:gd name="connsiteX8" fmla="*/ 1230 w 1230"/>
                <a:gd name="connsiteY8" fmla="*/ 380 h 1333"/>
                <a:gd name="connsiteX9" fmla="*/ 1230 w 1230"/>
                <a:gd name="connsiteY9" fmla="*/ 380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0" h="1333">
                  <a:moveTo>
                    <a:pt x="1230" y="380"/>
                  </a:moveTo>
                  <a:cubicBezTo>
                    <a:pt x="1135" y="380"/>
                    <a:pt x="1040" y="285"/>
                    <a:pt x="945" y="285"/>
                  </a:cubicBezTo>
                  <a:cubicBezTo>
                    <a:pt x="278" y="380"/>
                    <a:pt x="182" y="1142"/>
                    <a:pt x="849" y="1238"/>
                  </a:cubicBezTo>
                  <a:cubicBezTo>
                    <a:pt x="849" y="1238"/>
                    <a:pt x="849" y="1238"/>
                    <a:pt x="849" y="1238"/>
                  </a:cubicBezTo>
                  <a:lnTo>
                    <a:pt x="849" y="1238"/>
                  </a:lnTo>
                  <a:cubicBezTo>
                    <a:pt x="659" y="1238"/>
                    <a:pt x="659" y="1333"/>
                    <a:pt x="468" y="1333"/>
                  </a:cubicBezTo>
                  <a:cubicBezTo>
                    <a:pt x="-675" y="1047"/>
                    <a:pt x="563" y="-667"/>
                    <a:pt x="1135" y="285"/>
                  </a:cubicBezTo>
                  <a:lnTo>
                    <a:pt x="1230" y="380"/>
                  </a:lnTo>
                  <a:lnTo>
                    <a:pt x="1230" y="380"/>
                  </a:lnTo>
                  <a:lnTo>
                    <a:pt x="1230" y="38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6" name="任意多边形: 形状 2575"/>
            <p:cNvSpPr/>
            <p:nvPr/>
          </p:nvSpPr>
          <p:spPr>
            <a:xfrm>
              <a:off x="4611814" y="4150549"/>
              <a:ext cx="1378" cy="1030"/>
            </a:xfrm>
            <a:custGeom>
              <a:avLst/>
              <a:gdLst>
                <a:gd name="connsiteX0" fmla="*/ 96 w 1378"/>
                <a:gd name="connsiteY0" fmla="*/ 0 h 1030"/>
                <a:gd name="connsiteX1" fmla="*/ 191 w 1378"/>
                <a:gd name="connsiteY1" fmla="*/ 381 h 1030"/>
                <a:gd name="connsiteX2" fmla="*/ 1048 w 1378"/>
                <a:gd name="connsiteY2" fmla="*/ 0 h 1030"/>
                <a:gd name="connsiteX3" fmla="*/ 1048 w 1378"/>
                <a:gd name="connsiteY3" fmla="*/ 0 h 1030"/>
                <a:gd name="connsiteX4" fmla="*/ 1048 w 1378"/>
                <a:gd name="connsiteY4" fmla="*/ 0 h 1030"/>
                <a:gd name="connsiteX5" fmla="*/ 1334 w 1378"/>
                <a:gd name="connsiteY5" fmla="*/ 286 h 1030"/>
                <a:gd name="connsiteX6" fmla="*/ 96 w 1378"/>
                <a:gd name="connsiteY6" fmla="*/ 191 h 1030"/>
                <a:gd name="connsiteX7" fmla="*/ 96 w 1378"/>
                <a:gd name="connsiteY7" fmla="*/ 0 h 1030"/>
                <a:gd name="connsiteX8" fmla="*/ 96 w 1378"/>
                <a:gd name="connsiteY8" fmla="*/ 0 h 1030"/>
                <a:gd name="connsiteX9" fmla="*/ 96 w 1378"/>
                <a:gd name="connsiteY9" fmla="*/ 0 h 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8" h="1030">
                  <a:moveTo>
                    <a:pt x="96" y="0"/>
                  </a:moveTo>
                  <a:cubicBezTo>
                    <a:pt x="96" y="95"/>
                    <a:pt x="96" y="286"/>
                    <a:pt x="191" y="381"/>
                  </a:cubicBezTo>
                  <a:cubicBezTo>
                    <a:pt x="572" y="953"/>
                    <a:pt x="1334" y="571"/>
                    <a:pt x="1048" y="0"/>
                  </a:cubicBezTo>
                  <a:cubicBezTo>
                    <a:pt x="1048" y="0"/>
                    <a:pt x="1048" y="0"/>
                    <a:pt x="1048" y="0"/>
                  </a:cubicBezTo>
                  <a:lnTo>
                    <a:pt x="1048" y="0"/>
                  </a:lnTo>
                  <a:cubicBezTo>
                    <a:pt x="1143" y="95"/>
                    <a:pt x="1239" y="95"/>
                    <a:pt x="1334" y="286"/>
                  </a:cubicBezTo>
                  <a:cubicBezTo>
                    <a:pt x="1715" y="1429"/>
                    <a:pt x="-476" y="1143"/>
                    <a:pt x="96" y="191"/>
                  </a:cubicBez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7" name="任意多边形: 形状 2576"/>
            <p:cNvSpPr/>
            <p:nvPr/>
          </p:nvSpPr>
          <p:spPr>
            <a:xfrm>
              <a:off x="4612889" y="4150359"/>
              <a:ext cx="1374" cy="1107"/>
            </a:xfrm>
            <a:custGeom>
              <a:avLst/>
              <a:gdLst>
                <a:gd name="connsiteX0" fmla="*/ 68 w 1374"/>
                <a:gd name="connsiteY0" fmla="*/ 191 h 1107"/>
                <a:gd name="connsiteX1" fmla="*/ 164 w 1374"/>
                <a:gd name="connsiteY1" fmla="*/ 476 h 1107"/>
                <a:gd name="connsiteX2" fmla="*/ 1021 w 1374"/>
                <a:gd name="connsiteY2" fmla="*/ 0 h 1107"/>
                <a:gd name="connsiteX3" fmla="*/ 1021 w 1374"/>
                <a:gd name="connsiteY3" fmla="*/ 0 h 1107"/>
                <a:gd name="connsiteX4" fmla="*/ 1021 w 1374"/>
                <a:gd name="connsiteY4" fmla="*/ 0 h 1107"/>
                <a:gd name="connsiteX5" fmla="*/ 1306 w 1374"/>
                <a:gd name="connsiteY5" fmla="*/ 286 h 1107"/>
                <a:gd name="connsiteX6" fmla="*/ 68 w 1374"/>
                <a:gd name="connsiteY6" fmla="*/ 286 h 1107"/>
                <a:gd name="connsiteX7" fmla="*/ 68 w 1374"/>
                <a:gd name="connsiteY7" fmla="*/ 191 h 1107"/>
                <a:gd name="connsiteX8" fmla="*/ 68 w 1374"/>
                <a:gd name="connsiteY8" fmla="*/ 191 h 1107"/>
                <a:gd name="connsiteX9" fmla="*/ 68 w 1374"/>
                <a:gd name="connsiteY9" fmla="*/ 191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4" h="1107">
                  <a:moveTo>
                    <a:pt x="68" y="191"/>
                  </a:moveTo>
                  <a:cubicBezTo>
                    <a:pt x="68" y="286"/>
                    <a:pt x="68" y="476"/>
                    <a:pt x="164" y="476"/>
                  </a:cubicBezTo>
                  <a:cubicBezTo>
                    <a:pt x="640" y="953"/>
                    <a:pt x="1306" y="572"/>
                    <a:pt x="1021" y="0"/>
                  </a:cubicBezTo>
                  <a:cubicBezTo>
                    <a:pt x="1021" y="0"/>
                    <a:pt x="1021" y="0"/>
                    <a:pt x="1021" y="0"/>
                  </a:cubicBezTo>
                  <a:lnTo>
                    <a:pt x="1021" y="0"/>
                  </a:lnTo>
                  <a:cubicBezTo>
                    <a:pt x="1116" y="95"/>
                    <a:pt x="1211" y="95"/>
                    <a:pt x="1306" y="286"/>
                  </a:cubicBezTo>
                  <a:cubicBezTo>
                    <a:pt x="1783" y="1429"/>
                    <a:pt x="-408" y="1333"/>
                    <a:pt x="68" y="286"/>
                  </a:cubicBezTo>
                  <a:lnTo>
                    <a:pt x="68" y="191"/>
                  </a:lnTo>
                  <a:lnTo>
                    <a:pt x="68" y="191"/>
                  </a:lnTo>
                  <a:lnTo>
                    <a:pt x="68" y="1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8" name="任意多边形: 形状 2577"/>
            <p:cNvSpPr/>
            <p:nvPr/>
          </p:nvSpPr>
          <p:spPr>
            <a:xfrm>
              <a:off x="4611597" y="4148861"/>
              <a:ext cx="1364" cy="1021"/>
            </a:xfrm>
            <a:custGeom>
              <a:avLst/>
              <a:gdLst>
                <a:gd name="connsiteX0" fmla="*/ 1265 w 1364"/>
                <a:gd name="connsiteY0" fmla="*/ 1022 h 1021"/>
                <a:gd name="connsiteX1" fmla="*/ 1170 w 1364"/>
                <a:gd name="connsiteY1" fmla="*/ 641 h 1021"/>
                <a:gd name="connsiteX2" fmla="*/ 217 w 1364"/>
                <a:gd name="connsiteY2" fmla="*/ 1022 h 1021"/>
                <a:gd name="connsiteX3" fmla="*/ 217 w 1364"/>
                <a:gd name="connsiteY3" fmla="*/ 1022 h 1021"/>
                <a:gd name="connsiteX4" fmla="*/ 217 w 1364"/>
                <a:gd name="connsiteY4" fmla="*/ 1022 h 1021"/>
                <a:gd name="connsiteX5" fmla="*/ 27 w 1364"/>
                <a:gd name="connsiteY5" fmla="*/ 736 h 1021"/>
                <a:gd name="connsiteX6" fmla="*/ 1265 w 1364"/>
                <a:gd name="connsiteY6" fmla="*/ 926 h 1021"/>
                <a:gd name="connsiteX7" fmla="*/ 1265 w 1364"/>
                <a:gd name="connsiteY7" fmla="*/ 1022 h 1021"/>
                <a:gd name="connsiteX8" fmla="*/ 1265 w 1364"/>
                <a:gd name="connsiteY8" fmla="*/ 1022 h 1021"/>
                <a:gd name="connsiteX9" fmla="*/ 1265 w 1364"/>
                <a:gd name="connsiteY9" fmla="*/ 1022 h 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021">
                  <a:moveTo>
                    <a:pt x="1265" y="1022"/>
                  </a:moveTo>
                  <a:cubicBezTo>
                    <a:pt x="1265" y="926"/>
                    <a:pt x="1265" y="736"/>
                    <a:pt x="1170" y="641"/>
                  </a:cubicBezTo>
                  <a:cubicBezTo>
                    <a:pt x="789" y="69"/>
                    <a:pt x="27" y="355"/>
                    <a:pt x="217" y="1022"/>
                  </a:cubicBezTo>
                  <a:cubicBezTo>
                    <a:pt x="217" y="1022"/>
                    <a:pt x="217" y="1022"/>
                    <a:pt x="217" y="1022"/>
                  </a:cubicBezTo>
                  <a:lnTo>
                    <a:pt x="217" y="1022"/>
                  </a:lnTo>
                  <a:cubicBezTo>
                    <a:pt x="122" y="926"/>
                    <a:pt x="27" y="926"/>
                    <a:pt x="27" y="736"/>
                  </a:cubicBezTo>
                  <a:cubicBezTo>
                    <a:pt x="-259" y="-407"/>
                    <a:pt x="1837" y="-121"/>
                    <a:pt x="1265" y="926"/>
                  </a:cubicBezTo>
                  <a:lnTo>
                    <a:pt x="1265" y="1022"/>
                  </a:lnTo>
                  <a:lnTo>
                    <a:pt x="1265" y="1022"/>
                  </a:lnTo>
                  <a:lnTo>
                    <a:pt x="1265" y="102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79" name="任意多边形: 形状 2578"/>
            <p:cNvSpPr/>
            <p:nvPr/>
          </p:nvSpPr>
          <p:spPr>
            <a:xfrm>
              <a:off x="4610507" y="4148870"/>
              <a:ext cx="1374" cy="1107"/>
            </a:xfrm>
            <a:custGeom>
              <a:avLst/>
              <a:gdLst>
                <a:gd name="connsiteX0" fmla="*/ 1306 w 1374"/>
                <a:gd name="connsiteY0" fmla="*/ 1012 h 1107"/>
                <a:gd name="connsiteX1" fmla="*/ 1211 w 1374"/>
                <a:gd name="connsiteY1" fmla="*/ 631 h 1107"/>
                <a:gd name="connsiteX2" fmla="*/ 354 w 1374"/>
                <a:gd name="connsiteY2" fmla="*/ 1108 h 1107"/>
                <a:gd name="connsiteX3" fmla="*/ 354 w 1374"/>
                <a:gd name="connsiteY3" fmla="*/ 1108 h 1107"/>
                <a:gd name="connsiteX4" fmla="*/ 354 w 1374"/>
                <a:gd name="connsiteY4" fmla="*/ 1108 h 1107"/>
                <a:gd name="connsiteX5" fmla="*/ 68 w 1374"/>
                <a:gd name="connsiteY5" fmla="*/ 822 h 1107"/>
                <a:gd name="connsiteX6" fmla="*/ 1306 w 1374"/>
                <a:gd name="connsiteY6" fmla="*/ 822 h 1107"/>
                <a:gd name="connsiteX7" fmla="*/ 1306 w 1374"/>
                <a:gd name="connsiteY7" fmla="*/ 1012 h 1107"/>
                <a:gd name="connsiteX8" fmla="*/ 1306 w 1374"/>
                <a:gd name="connsiteY8" fmla="*/ 1012 h 1107"/>
                <a:gd name="connsiteX9" fmla="*/ 1306 w 1374"/>
                <a:gd name="connsiteY9" fmla="*/ 1012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4" h="1107">
                  <a:moveTo>
                    <a:pt x="1306" y="1012"/>
                  </a:moveTo>
                  <a:cubicBezTo>
                    <a:pt x="1306" y="917"/>
                    <a:pt x="1306" y="727"/>
                    <a:pt x="1211" y="631"/>
                  </a:cubicBezTo>
                  <a:cubicBezTo>
                    <a:pt x="735" y="60"/>
                    <a:pt x="68" y="536"/>
                    <a:pt x="354" y="1108"/>
                  </a:cubicBezTo>
                  <a:cubicBezTo>
                    <a:pt x="354" y="1108"/>
                    <a:pt x="354" y="1108"/>
                    <a:pt x="354" y="1108"/>
                  </a:cubicBezTo>
                  <a:lnTo>
                    <a:pt x="354" y="1108"/>
                  </a:lnTo>
                  <a:cubicBezTo>
                    <a:pt x="259" y="1012"/>
                    <a:pt x="164" y="1012"/>
                    <a:pt x="68" y="822"/>
                  </a:cubicBezTo>
                  <a:cubicBezTo>
                    <a:pt x="-408" y="-321"/>
                    <a:pt x="1783" y="-226"/>
                    <a:pt x="1306" y="822"/>
                  </a:cubicBezTo>
                  <a:lnTo>
                    <a:pt x="1306" y="1012"/>
                  </a:lnTo>
                  <a:lnTo>
                    <a:pt x="1306" y="1012"/>
                  </a:lnTo>
                  <a:lnTo>
                    <a:pt x="1306" y="10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0" name="任意多边形: 形状 2579"/>
            <p:cNvSpPr/>
            <p:nvPr/>
          </p:nvSpPr>
          <p:spPr>
            <a:xfrm>
              <a:off x="4603717" y="4155678"/>
              <a:ext cx="1378" cy="1158"/>
            </a:xfrm>
            <a:custGeom>
              <a:avLst/>
              <a:gdLst>
                <a:gd name="connsiteX0" fmla="*/ 1239 w 1378"/>
                <a:gd name="connsiteY0" fmla="*/ 873 h 1158"/>
                <a:gd name="connsiteX1" fmla="*/ 1144 w 1378"/>
                <a:gd name="connsiteY1" fmla="*/ 587 h 1158"/>
                <a:gd name="connsiteX2" fmla="*/ 381 w 1378"/>
                <a:gd name="connsiteY2" fmla="*/ 1158 h 1158"/>
                <a:gd name="connsiteX3" fmla="*/ 381 w 1378"/>
                <a:gd name="connsiteY3" fmla="*/ 1158 h 1158"/>
                <a:gd name="connsiteX4" fmla="*/ 381 w 1378"/>
                <a:gd name="connsiteY4" fmla="*/ 1158 h 1158"/>
                <a:gd name="connsiteX5" fmla="*/ 96 w 1378"/>
                <a:gd name="connsiteY5" fmla="*/ 873 h 1158"/>
                <a:gd name="connsiteX6" fmla="*/ 1334 w 1378"/>
                <a:gd name="connsiteY6" fmla="*/ 777 h 1158"/>
                <a:gd name="connsiteX7" fmla="*/ 1239 w 1378"/>
                <a:gd name="connsiteY7" fmla="*/ 873 h 1158"/>
                <a:gd name="connsiteX8" fmla="*/ 1239 w 1378"/>
                <a:gd name="connsiteY8" fmla="*/ 873 h 1158"/>
                <a:gd name="connsiteX9" fmla="*/ 1239 w 1378"/>
                <a:gd name="connsiteY9" fmla="*/ 873 h 1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8" h="1158">
                  <a:moveTo>
                    <a:pt x="1239" y="873"/>
                  </a:moveTo>
                  <a:cubicBezTo>
                    <a:pt x="1239" y="777"/>
                    <a:pt x="1239" y="587"/>
                    <a:pt x="1144" y="587"/>
                  </a:cubicBezTo>
                  <a:cubicBezTo>
                    <a:pt x="572" y="111"/>
                    <a:pt x="0" y="587"/>
                    <a:pt x="381" y="1158"/>
                  </a:cubicBezTo>
                  <a:cubicBezTo>
                    <a:pt x="381" y="1158"/>
                    <a:pt x="381" y="1158"/>
                    <a:pt x="381" y="1158"/>
                  </a:cubicBezTo>
                  <a:lnTo>
                    <a:pt x="381" y="1158"/>
                  </a:lnTo>
                  <a:cubicBezTo>
                    <a:pt x="286" y="1063"/>
                    <a:pt x="191" y="1063"/>
                    <a:pt x="96" y="873"/>
                  </a:cubicBezTo>
                  <a:cubicBezTo>
                    <a:pt x="-476" y="-175"/>
                    <a:pt x="1715" y="-366"/>
                    <a:pt x="1334" y="777"/>
                  </a:cubicBezTo>
                  <a:lnTo>
                    <a:pt x="1239" y="873"/>
                  </a:lnTo>
                  <a:lnTo>
                    <a:pt x="1239" y="873"/>
                  </a:lnTo>
                  <a:lnTo>
                    <a:pt x="1239" y="87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1" name="任意多边形: 形状 2580"/>
            <p:cNvSpPr/>
            <p:nvPr/>
          </p:nvSpPr>
          <p:spPr>
            <a:xfrm>
              <a:off x="4602538" y="4155977"/>
              <a:ext cx="1382" cy="1144"/>
            </a:xfrm>
            <a:custGeom>
              <a:avLst/>
              <a:gdLst>
                <a:gd name="connsiteX0" fmla="*/ 1370 w 1382"/>
                <a:gd name="connsiteY0" fmla="*/ 763 h 1144"/>
                <a:gd name="connsiteX1" fmla="*/ 1179 w 1382"/>
                <a:gd name="connsiteY1" fmla="*/ 478 h 1144"/>
                <a:gd name="connsiteX2" fmla="*/ 417 w 1382"/>
                <a:gd name="connsiteY2" fmla="*/ 1144 h 1144"/>
                <a:gd name="connsiteX3" fmla="*/ 417 w 1382"/>
                <a:gd name="connsiteY3" fmla="*/ 1144 h 1144"/>
                <a:gd name="connsiteX4" fmla="*/ 417 w 1382"/>
                <a:gd name="connsiteY4" fmla="*/ 1144 h 1144"/>
                <a:gd name="connsiteX5" fmla="*/ 132 w 1382"/>
                <a:gd name="connsiteY5" fmla="*/ 954 h 1144"/>
                <a:gd name="connsiteX6" fmla="*/ 1370 w 1382"/>
                <a:gd name="connsiteY6" fmla="*/ 668 h 1144"/>
                <a:gd name="connsiteX7" fmla="*/ 1370 w 1382"/>
                <a:gd name="connsiteY7" fmla="*/ 763 h 1144"/>
                <a:gd name="connsiteX8" fmla="*/ 1370 w 1382"/>
                <a:gd name="connsiteY8" fmla="*/ 763 h 1144"/>
                <a:gd name="connsiteX9" fmla="*/ 1370 w 1382"/>
                <a:gd name="connsiteY9" fmla="*/ 76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2" h="1144">
                  <a:moveTo>
                    <a:pt x="1370" y="763"/>
                  </a:moveTo>
                  <a:cubicBezTo>
                    <a:pt x="1370" y="668"/>
                    <a:pt x="1274" y="573"/>
                    <a:pt x="1179" y="478"/>
                  </a:cubicBezTo>
                  <a:cubicBezTo>
                    <a:pt x="608" y="97"/>
                    <a:pt x="36" y="573"/>
                    <a:pt x="417" y="1144"/>
                  </a:cubicBezTo>
                  <a:cubicBezTo>
                    <a:pt x="417" y="1144"/>
                    <a:pt x="417" y="1144"/>
                    <a:pt x="417" y="1144"/>
                  </a:cubicBezTo>
                  <a:lnTo>
                    <a:pt x="417" y="1144"/>
                  </a:lnTo>
                  <a:cubicBezTo>
                    <a:pt x="227" y="1049"/>
                    <a:pt x="227" y="1049"/>
                    <a:pt x="132" y="954"/>
                  </a:cubicBezTo>
                  <a:cubicBezTo>
                    <a:pt x="-535" y="1"/>
                    <a:pt x="1560" y="-475"/>
                    <a:pt x="1370" y="668"/>
                  </a:cubicBezTo>
                  <a:lnTo>
                    <a:pt x="1370" y="763"/>
                  </a:lnTo>
                  <a:lnTo>
                    <a:pt x="1370" y="763"/>
                  </a:lnTo>
                  <a:lnTo>
                    <a:pt x="1370" y="76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2" name="任意多边形: 形状 2581"/>
            <p:cNvSpPr/>
            <p:nvPr/>
          </p:nvSpPr>
          <p:spPr>
            <a:xfrm>
              <a:off x="4596310" y="4154387"/>
              <a:ext cx="1120" cy="1374"/>
            </a:xfrm>
            <a:custGeom>
              <a:avLst/>
              <a:gdLst>
                <a:gd name="connsiteX0" fmla="*/ 930 w 1120"/>
                <a:gd name="connsiteY0" fmla="*/ 68 h 1374"/>
                <a:gd name="connsiteX1" fmla="*/ 645 w 1120"/>
                <a:gd name="connsiteY1" fmla="*/ 163 h 1374"/>
                <a:gd name="connsiteX2" fmla="*/ 1121 w 1120"/>
                <a:gd name="connsiteY2" fmla="*/ 1021 h 1374"/>
                <a:gd name="connsiteX3" fmla="*/ 1121 w 1120"/>
                <a:gd name="connsiteY3" fmla="*/ 1021 h 1374"/>
                <a:gd name="connsiteX4" fmla="*/ 1121 w 1120"/>
                <a:gd name="connsiteY4" fmla="*/ 1021 h 1374"/>
                <a:gd name="connsiteX5" fmla="*/ 835 w 1120"/>
                <a:gd name="connsiteY5" fmla="*/ 1307 h 1374"/>
                <a:gd name="connsiteX6" fmla="*/ 740 w 1120"/>
                <a:gd name="connsiteY6" fmla="*/ 68 h 1374"/>
                <a:gd name="connsiteX7" fmla="*/ 930 w 1120"/>
                <a:gd name="connsiteY7" fmla="*/ 68 h 1374"/>
                <a:gd name="connsiteX8" fmla="*/ 930 w 1120"/>
                <a:gd name="connsiteY8" fmla="*/ 68 h 1374"/>
                <a:gd name="connsiteX9" fmla="*/ 930 w 1120"/>
                <a:gd name="connsiteY9" fmla="*/ 68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0" h="1374">
                  <a:moveTo>
                    <a:pt x="930" y="68"/>
                  </a:moveTo>
                  <a:cubicBezTo>
                    <a:pt x="835" y="68"/>
                    <a:pt x="645" y="68"/>
                    <a:pt x="645" y="163"/>
                  </a:cubicBezTo>
                  <a:cubicBezTo>
                    <a:pt x="168" y="640"/>
                    <a:pt x="645" y="1307"/>
                    <a:pt x="1121" y="1021"/>
                  </a:cubicBezTo>
                  <a:cubicBezTo>
                    <a:pt x="1121" y="1021"/>
                    <a:pt x="1121" y="1021"/>
                    <a:pt x="1121" y="1021"/>
                  </a:cubicBezTo>
                  <a:lnTo>
                    <a:pt x="1121" y="1021"/>
                  </a:lnTo>
                  <a:cubicBezTo>
                    <a:pt x="1026" y="1116"/>
                    <a:pt x="1026" y="1211"/>
                    <a:pt x="835" y="1307"/>
                  </a:cubicBezTo>
                  <a:cubicBezTo>
                    <a:pt x="-213" y="1783"/>
                    <a:pt x="-308" y="-408"/>
                    <a:pt x="740" y="68"/>
                  </a:cubicBezTo>
                  <a:lnTo>
                    <a:pt x="930" y="68"/>
                  </a:lnTo>
                  <a:lnTo>
                    <a:pt x="930" y="68"/>
                  </a:lnTo>
                  <a:lnTo>
                    <a:pt x="930" y="6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3" name="任意多边形: 形状 2582"/>
            <p:cNvSpPr/>
            <p:nvPr/>
          </p:nvSpPr>
          <p:spPr>
            <a:xfrm>
              <a:off x="4596410" y="4155572"/>
              <a:ext cx="1212" cy="1391"/>
            </a:xfrm>
            <a:custGeom>
              <a:avLst/>
              <a:gdLst>
                <a:gd name="connsiteX0" fmla="*/ 926 w 1212"/>
                <a:gd name="connsiteY0" fmla="*/ 26 h 1391"/>
                <a:gd name="connsiteX1" fmla="*/ 641 w 1212"/>
                <a:gd name="connsiteY1" fmla="*/ 216 h 1391"/>
                <a:gd name="connsiteX2" fmla="*/ 1212 w 1212"/>
                <a:gd name="connsiteY2" fmla="*/ 978 h 1391"/>
                <a:gd name="connsiteX3" fmla="*/ 1212 w 1212"/>
                <a:gd name="connsiteY3" fmla="*/ 978 h 1391"/>
                <a:gd name="connsiteX4" fmla="*/ 1212 w 1212"/>
                <a:gd name="connsiteY4" fmla="*/ 978 h 1391"/>
                <a:gd name="connsiteX5" fmla="*/ 926 w 1212"/>
                <a:gd name="connsiteY5" fmla="*/ 1264 h 1391"/>
                <a:gd name="connsiteX6" fmla="*/ 736 w 1212"/>
                <a:gd name="connsiteY6" fmla="*/ 26 h 1391"/>
                <a:gd name="connsiteX7" fmla="*/ 926 w 1212"/>
                <a:gd name="connsiteY7" fmla="*/ 26 h 1391"/>
                <a:gd name="connsiteX8" fmla="*/ 926 w 1212"/>
                <a:gd name="connsiteY8" fmla="*/ 26 h 1391"/>
                <a:gd name="connsiteX9" fmla="*/ 926 w 1212"/>
                <a:gd name="connsiteY9" fmla="*/ 26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2" h="1391">
                  <a:moveTo>
                    <a:pt x="926" y="26"/>
                  </a:moveTo>
                  <a:cubicBezTo>
                    <a:pt x="831" y="26"/>
                    <a:pt x="641" y="121"/>
                    <a:pt x="641" y="216"/>
                  </a:cubicBezTo>
                  <a:cubicBezTo>
                    <a:pt x="164" y="788"/>
                    <a:pt x="736" y="1359"/>
                    <a:pt x="1212" y="978"/>
                  </a:cubicBezTo>
                  <a:cubicBezTo>
                    <a:pt x="1212" y="978"/>
                    <a:pt x="1212" y="978"/>
                    <a:pt x="1212" y="978"/>
                  </a:cubicBezTo>
                  <a:lnTo>
                    <a:pt x="1212" y="978"/>
                  </a:lnTo>
                  <a:cubicBezTo>
                    <a:pt x="1117" y="1074"/>
                    <a:pt x="1117" y="1169"/>
                    <a:pt x="926" y="1264"/>
                  </a:cubicBezTo>
                  <a:cubicBezTo>
                    <a:pt x="-121" y="1931"/>
                    <a:pt x="-407" y="-260"/>
                    <a:pt x="736" y="26"/>
                  </a:cubicBezTo>
                  <a:lnTo>
                    <a:pt x="926" y="26"/>
                  </a:lnTo>
                  <a:lnTo>
                    <a:pt x="926" y="26"/>
                  </a:lnTo>
                  <a:lnTo>
                    <a:pt x="926" y="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4" name="任意多边形: 形状 2583"/>
            <p:cNvSpPr/>
            <p:nvPr/>
          </p:nvSpPr>
          <p:spPr>
            <a:xfrm>
              <a:off x="4618958" y="4154360"/>
              <a:ext cx="1313" cy="1364"/>
            </a:xfrm>
            <a:custGeom>
              <a:avLst/>
              <a:gdLst>
                <a:gd name="connsiteX0" fmla="*/ 0 w 1313"/>
                <a:gd name="connsiteY0" fmla="*/ 952 h 1364"/>
                <a:gd name="connsiteX1" fmla="*/ 381 w 1313"/>
                <a:gd name="connsiteY1" fmla="*/ 1048 h 1364"/>
                <a:gd name="connsiteX2" fmla="*/ 381 w 1313"/>
                <a:gd name="connsiteY2" fmla="*/ 95 h 1364"/>
                <a:gd name="connsiteX3" fmla="*/ 381 w 1313"/>
                <a:gd name="connsiteY3" fmla="*/ 95 h 1364"/>
                <a:gd name="connsiteX4" fmla="*/ 381 w 1313"/>
                <a:gd name="connsiteY4" fmla="*/ 95 h 1364"/>
                <a:gd name="connsiteX5" fmla="*/ 762 w 1313"/>
                <a:gd name="connsiteY5" fmla="*/ 0 h 1364"/>
                <a:gd name="connsiteX6" fmla="*/ 191 w 1313"/>
                <a:gd name="connsiteY6" fmla="*/ 1143 h 1364"/>
                <a:gd name="connsiteX7" fmla="*/ 0 w 1313"/>
                <a:gd name="connsiteY7" fmla="*/ 952 h 1364"/>
                <a:gd name="connsiteX8" fmla="*/ 0 w 1313"/>
                <a:gd name="connsiteY8" fmla="*/ 952 h 1364"/>
                <a:gd name="connsiteX9" fmla="*/ 0 w 1313"/>
                <a:gd name="connsiteY9" fmla="*/ 95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3" h="1364">
                  <a:moveTo>
                    <a:pt x="0" y="952"/>
                  </a:moveTo>
                  <a:cubicBezTo>
                    <a:pt x="95" y="952"/>
                    <a:pt x="191" y="1048"/>
                    <a:pt x="381" y="1048"/>
                  </a:cubicBezTo>
                  <a:cubicBezTo>
                    <a:pt x="1048" y="857"/>
                    <a:pt x="1048" y="95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0"/>
                    <a:pt x="571" y="0"/>
                    <a:pt x="762" y="0"/>
                  </a:cubicBezTo>
                  <a:cubicBezTo>
                    <a:pt x="2000" y="95"/>
                    <a:pt x="857" y="2000"/>
                    <a:pt x="191" y="1143"/>
                  </a:cubicBezTo>
                  <a:lnTo>
                    <a:pt x="0" y="952"/>
                  </a:lnTo>
                  <a:lnTo>
                    <a:pt x="0" y="952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5" name="任意多边形: 形状 2584"/>
            <p:cNvSpPr/>
            <p:nvPr/>
          </p:nvSpPr>
          <p:spPr>
            <a:xfrm>
              <a:off x="4619339" y="4153216"/>
              <a:ext cx="1287" cy="1411"/>
            </a:xfrm>
            <a:custGeom>
              <a:avLst/>
              <a:gdLst>
                <a:gd name="connsiteX0" fmla="*/ 0 w 1287"/>
                <a:gd name="connsiteY0" fmla="*/ 1143 h 1411"/>
                <a:gd name="connsiteX1" fmla="*/ 381 w 1287"/>
                <a:gd name="connsiteY1" fmla="*/ 1143 h 1411"/>
                <a:gd name="connsiteX2" fmla="*/ 286 w 1287"/>
                <a:gd name="connsiteY2" fmla="*/ 191 h 1411"/>
                <a:gd name="connsiteX3" fmla="*/ 286 w 1287"/>
                <a:gd name="connsiteY3" fmla="*/ 191 h 1411"/>
                <a:gd name="connsiteX4" fmla="*/ 286 w 1287"/>
                <a:gd name="connsiteY4" fmla="*/ 191 h 1411"/>
                <a:gd name="connsiteX5" fmla="*/ 667 w 1287"/>
                <a:gd name="connsiteY5" fmla="*/ 0 h 1411"/>
                <a:gd name="connsiteX6" fmla="*/ 190 w 1287"/>
                <a:gd name="connsiteY6" fmla="*/ 1238 h 1411"/>
                <a:gd name="connsiteX7" fmla="*/ 0 w 1287"/>
                <a:gd name="connsiteY7" fmla="*/ 1143 h 1411"/>
                <a:gd name="connsiteX8" fmla="*/ 0 w 1287"/>
                <a:gd name="connsiteY8" fmla="*/ 1143 h 1411"/>
                <a:gd name="connsiteX9" fmla="*/ 0 w 1287"/>
                <a:gd name="connsiteY9" fmla="*/ 1143 h 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7" h="1411">
                  <a:moveTo>
                    <a:pt x="0" y="1143"/>
                  </a:moveTo>
                  <a:cubicBezTo>
                    <a:pt x="95" y="1143"/>
                    <a:pt x="190" y="1238"/>
                    <a:pt x="381" y="1143"/>
                  </a:cubicBezTo>
                  <a:cubicBezTo>
                    <a:pt x="1048" y="857"/>
                    <a:pt x="857" y="95"/>
                    <a:pt x="286" y="191"/>
                  </a:cubicBezTo>
                  <a:cubicBezTo>
                    <a:pt x="286" y="191"/>
                    <a:pt x="286" y="191"/>
                    <a:pt x="286" y="191"/>
                  </a:cubicBezTo>
                  <a:lnTo>
                    <a:pt x="286" y="191"/>
                  </a:lnTo>
                  <a:cubicBezTo>
                    <a:pt x="476" y="95"/>
                    <a:pt x="476" y="0"/>
                    <a:pt x="667" y="0"/>
                  </a:cubicBezTo>
                  <a:cubicBezTo>
                    <a:pt x="1905" y="0"/>
                    <a:pt x="1048" y="2000"/>
                    <a:pt x="190" y="1238"/>
                  </a:cubicBezTo>
                  <a:lnTo>
                    <a:pt x="0" y="1143"/>
                  </a:lnTo>
                  <a:lnTo>
                    <a:pt x="0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6" name="任意多边形: 形状 2585"/>
            <p:cNvSpPr/>
            <p:nvPr/>
          </p:nvSpPr>
          <p:spPr>
            <a:xfrm>
              <a:off x="4617382" y="4152606"/>
              <a:ext cx="1290" cy="1372"/>
            </a:xfrm>
            <a:custGeom>
              <a:avLst/>
              <a:gdLst>
                <a:gd name="connsiteX0" fmla="*/ 1290 w 1290"/>
                <a:gd name="connsiteY0" fmla="*/ 420 h 1372"/>
                <a:gd name="connsiteX1" fmla="*/ 909 w 1290"/>
                <a:gd name="connsiteY1" fmla="*/ 324 h 1372"/>
                <a:gd name="connsiteX2" fmla="*/ 909 w 1290"/>
                <a:gd name="connsiteY2" fmla="*/ 1277 h 1372"/>
                <a:gd name="connsiteX3" fmla="*/ 909 w 1290"/>
                <a:gd name="connsiteY3" fmla="*/ 1277 h 1372"/>
                <a:gd name="connsiteX4" fmla="*/ 909 w 1290"/>
                <a:gd name="connsiteY4" fmla="*/ 1277 h 1372"/>
                <a:gd name="connsiteX5" fmla="*/ 528 w 1290"/>
                <a:gd name="connsiteY5" fmla="*/ 1372 h 1372"/>
                <a:gd name="connsiteX6" fmla="*/ 1195 w 1290"/>
                <a:gd name="connsiteY6" fmla="*/ 229 h 1372"/>
                <a:gd name="connsiteX7" fmla="*/ 1290 w 1290"/>
                <a:gd name="connsiteY7" fmla="*/ 420 h 1372"/>
                <a:gd name="connsiteX8" fmla="*/ 1290 w 1290"/>
                <a:gd name="connsiteY8" fmla="*/ 420 h 1372"/>
                <a:gd name="connsiteX9" fmla="*/ 1290 w 1290"/>
                <a:gd name="connsiteY9" fmla="*/ 420 h 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0" h="1372">
                  <a:moveTo>
                    <a:pt x="1290" y="420"/>
                  </a:moveTo>
                  <a:cubicBezTo>
                    <a:pt x="1195" y="420"/>
                    <a:pt x="1100" y="324"/>
                    <a:pt x="909" y="324"/>
                  </a:cubicBezTo>
                  <a:cubicBezTo>
                    <a:pt x="243" y="515"/>
                    <a:pt x="243" y="1277"/>
                    <a:pt x="909" y="1277"/>
                  </a:cubicBezTo>
                  <a:cubicBezTo>
                    <a:pt x="909" y="1277"/>
                    <a:pt x="909" y="1277"/>
                    <a:pt x="909" y="1277"/>
                  </a:cubicBezTo>
                  <a:lnTo>
                    <a:pt x="909" y="1277"/>
                  </a:lnTo>
                  <a:cubicBezTo>
                    <a:pt x="719" y="1372"/>
                    <a:pt x="719" y="1372"/>
                    <a:pt x="528" y="1372"/>
                  </a:cubicBezTo>
                  <a:cubicBezTo>
                    <a:pt x="-710" y="1182"/>
                    <a:pt x="528" y="-628"/>
                    <a:pt x="1195" y="229"/>
                  </a:cubicBezTo>
                  <a:lnTo>
                    <a:pt x="1290" y="420"/>
                  </a:lnTo>
                  <a:lnTo>
                    <a:pt x="1290" y="420"/>
                  </a:lnTo>
                  <a:lnTo>
                    <a:pt x="1290" y="4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7" name="任意多边形: 形状 2586"/>
            <p:cNvSpPr/>
            <p:nvPr/>
          </p:nvSpPr>
          <p:spPr>
            <a:xfrm>
              <a:off x="4616932" y="4153765"/>
              <a:ext cx="1264" cy="1356"/>
            </a:xfrm>
            <a:custGeom>
              <a:avLst/>
              <a:gdLst>
                <a:gd name="connsiteX0" fmla="*/ 1264 w 1264"/>
                <a:gd name="connsiteY0" fmla="*/ 309 h 1356"/>
                <a:gd name="connsiteX1" fmla="*/ 883 w 1264"/>
                <a:gd name="connsiteY1" fmla="*/ 309 h 1356"/>
                <a:gd name="connsiteX2" fmla="*/ 978 w 1264"/>
                <a:gd name="connsiteY2" fmla="*/ 1261 h 1356"/>
                <a:gd name="connsiteX3" fmla="*/ 978 w 1264"/>
                <a:gd name="connsiteY3" fmla="*/ 1261 h 1356"/>
                <a:gd name="connsiteX4" fmla="*/ 978 w 1264"/>
                <a:gd name="connsiteY4" fmla="*/ 1261 h 1356"/>
                <a:gd name="connsiteX5" fmla="*/ 597 w 1264"/>
                <a:gd name="connsiteY5" fmla="*/ 1357 h 1356"/>
                <a:gd name="connsiteX6" fmla="*/ 1073 w 1264"/>
                <a:gd name="connsiteY6" fmla="*/ 214 h 1356"/>
                <a:gd name="connsiteX7" fmla="*/ 1264 w 1264"/>
                <a:gd name="connsiteY7" fmla="*/ 309 h 1356"/>
                <a:gd name="connsiteX8" fmla="*/ 1264 w 1264"/>
                <a:gd name="connsiteY8" fmla="*/ 309 h 1356"/>
                <a:gd name="connsiteX9" fmla="*/ 1264 w 1264"/>
                <a:gd name="connsiteY9" fmla="*/ 309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" h="1356">
                  <a:moveTo>
                    <a:pt x="1264" y="309"/>
                  </a:moveTo>
                  <a:cubicBezTo>
                    <a:pt x="1169" y="309"/>
                    <a:pt x="1073" y="214"/>
                    <a:pt x="883" y="309"/>
                  </a:cubicBezTo>
                  <a:cubicBezTo>
                    <a:pt x="216" y="499"/>
                    <a:pt x="311" y="1357"/>
                    <a:pt x="978" y="1261"/>
                  </a:cubicBezTo>
                  <a:cubicBezTo>
                    <a:pt x="978" y="1261"/>
                    <a:pt x="978" y="1261"/>
                    <a:pt x="978" y="1261"/>
                  </a:cubicBezTo>
                  <a:lnTo>
                    <a:pt x="978" y="1261"/>
                  </a:lnTo>
                  <a:cubicBezTo>
                    <a:pt x="788" y="1357"/>
                    <a:pt x="788" y="1357"/>
                    <a:pt x="597" y="1357"/>
                  </a:cubicBezTo>
                  <a:cubicBezTo>
                    <a:pt x="-641" y="1357"/>
                    <a:pt x="311" y="-644"/>
                    <a:pt x="1073" y="214"/>
                  </a:cubicBezTo>
                  <a:lnTo>
                    <a:pt x="1264" y="309"/>
                  </a:lnTo>
                  <a:lnTo>
                    <a:pt x="1264" y="309"/>
                  </a:lnTo>
                  <a:lnTo>
                    <a:pt x="1264" y="30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8" name="任意多边形: 形状 2587"/>
            <p:cNvSpPr/>
            <p:nvPr/>
          </p:nvSpPr>
          <p:spPr>
            <a:xfrm>
              <a:off x="4608480" y="4162932"/>
              <a:ext cx="1227" cy="1332"/>
            </a:xfrm>
            <a:custGeom>
              <a:avLst/>
              <a:gdLst>
                <a:gd name="connsiteX0" fmla="*/ 0 w 1227"/>
                <a:gd name="connsiteY0" fmla="*/ 953 h 1332"/>
                <a:gd name="connsiteX1" fmla="*/ 286 w 1227"/>
                <a:gd name="connsiteY1" fmla="*/ 1048 h 1332"/>
                <a:gd name="connsiteX2" fmla="*/ 381 w 1227"/>
                <a:gd name="connsiteY2" fmla="*/ 95 h 1332"/>
                <a:gd name="connsiteX3" fmla="*/ 381 w 1227"/>
                <a:gd name="connsiteY3" fmla="*/ 95 h 1332"/>
                <a:gd name="connsiteX4" fmla="*/ 381 w 1227"/>
                <a:gd name="connsiteY4" fmla="*/ 95 h 1332"/>
                <a:gd name="connsiteX5" fmla="*/ 762 w 1227"/>
                <a:gd name="connsiteY5" fmla="*/ 0 h 1332"/>
                <a:gd name="connsiteX6" fmla="*/ 0 w 1227"/>
                <a:gd name="connsiteY6" fmla="*/ 1048 h 1332"/>
                <a:gd name="connsiteX7" fmla="*/ 0 w 1227"/>
                <a:gd name="connsiteY7" fmla="*/ 953 h 1332"/>
                <a:gd name="connsiteX8" fmla="*/ 0 w 1227"/>
                <a:gd name="connsiteY8" fmla="*/ 953 h 1332"/>
                <a:gd name="connsiteX9" fmla="*/ 0 w 1227"/>
                <a:gd name="connsiteY9" fmla="*/ 953 h 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" h="1332">
                  <a:moveTo>
                    <a:pt x="0" y="953"/>
                  </a:moveTo>
                  <a:cubicBezTo>
                    <a:pt x="95" y="1048"/>
                    <a:pt x="191" y="1048"/>
                    <a:pt x="286" y="1048"/>
                  </a:cubicBezTo>
                  <a:cubicBezTo>
                    <a:pt x="953" y="953"/>
                    <a:pt x="1048" y="191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2" y="95"/>
                    <a:pt x="572" y="0"/>
                    <a:pt x="762" y="0"/>
                  </a:cubicBezTo>
                  <a:cubicBezTo>
                    <a:pt x="1905" y="286"/>
                    <a:pt x="667" y="2000"/>
                    <a:pt x="0" y="1048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89" name="任意多边形: 形状 2588"/>
            <p:cNvSpPr/>
            <p:nvPr/>
          </p:nvSpPr>
          <p:spPr>
            <a:xfrm>
              <a:off x="4609052" y="4161979"/>
              <a:ext cx="1312" cy="1364"/>
            </a:xfrm>
            <a:custGeom>
              <a:avLst/>
              <a:gdLst>
                <a:gd name="connsiteX0" fmla="*/ 0 w 1312"/>
                <a:gd name="connsiteY0" fmla="*/ 953 h 1364"/>
                <a:gd name="connsiteX1" fmla="*/ 381 w 1312"/>
                <a:gd name="connsiteY1" fmla="*/ 1048 h 1364"/>
                <a:gd name="connsiteX2" fmla="*/ 381 w 1312"/>
                <a:gd name="connsiteY2" fmla="*/ 95 h 1364"/>
                <a:gd name="connsiteX3" fmla="*/ 381 w 1312"/>
                <a:gd name="connsiteY3" fmla="*/ 95 h 1364"/>
                <a:gd name="connsiteX4" fmla="*/ 381 w 1312"/>
                <a:gd name="connsiteY4" fmla="*/ 95 h 1364"/>
                <a:gd name="connsiteX5" fmla="*/ 762 w 1312"/>
                <a:gd name="connsiteY5" fmla="*/ 0 h 1364"/>
                <a:gd name="connsiteX6" fmla="*/ 190 w 1312"/>
                <a:gd name="connsiteY6" fmla="*/ 1143 h 1364"/>
                <a:gd name="connsiteX7" fmla="*/ 0 w 1312"/>
                <a:gd name="connsiteY7" fmla="*/ 953 h 1364"/>
                <a:gd name="connsiteX8" fmla="*/ 0 w 1312"/>
                <a:gd name="connsiteY8" fmla="*/ 953 h 1364"/>
                <a:gd name="connsiteX9" fmla="*/ 0 w 1312"/>
                <a:gd name="connsiteY9" fmla="*/ 953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2" h="1364">
                  <a:moveTo>
                    <a:pt x="0" y="953"/>
                  </a:moveTo>
                  <a:cubicBezTo>
                    <a:pt x="95" y="953"/>
                    <a:pt x="190" y="1048"/>
                    <a:pt x="381" y="1048"/>
                  </a:cubicBezTo>
                  <a:cubicBezTo>
                    <a:pt x="1048" y="857"/>
                    <a:pt x="1048" y="95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0"/>
                    <a:pt x="571" y="0"/>
                    <a:pt x="762" y="0"/>
                  </a:cubicBezTo>
                  <a:cubicBezTo>
                    <a:pt x="2000" y="95"/>
                    <a:pt x="857" y="2000"/>
                    <a:pt x="190" y="1143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0" name="任意多边形: 形状 2589"/>
            <p:cNvSpPr/>
            <p:nvPr/>
          </p:nvSpPr>
          <p:spPr>
            <a:xfrm>
              <a:off x="4607588" y="4161251"/>
              <a:ext cx="1273" cy="1342"/>
            </a:xfrm>
            <a:custGeom>
              <a:avLst/>
              <a:gdLst>
                <a:gd name="connsiteX0" fmla="*/ 1273 w 1273"/>
                <a:gd name="connsiteY0" fmla="*/ 538 h 1342"/>
                <a:gd name="connsiteX1" fmla="*/ 987 w 1273"/>
                <a:gd name="connsiteY1" fmla="*/ 348 h 1342"/>
                <a:gd name="connsiteX2" fmla="*/ 797 w 1273"/>
                <a:gd name="connsiteY2" fmla="*/ 1300 h 1342"/>
                <a:gd name="connsiteX3" fmla="*/ 797 w 1273"/>
                <a:gd name="connsiteY3" fmla="*/ 1300 h 1342"/>
                <a:gd name="connsiteX4" fmla="*/ 797 w 1273"/>
                <a:gd name="connsiteY4" fmla="*/ 1300 h 1342"/>
                <a:gd name="connsiteX5" fmla="*/ 416 w 1273"/>
                <a:gd name="connsiteY5" fmla="*/ 1300 h 1342"/>
                <a:gd name="connsiteX6" fmla="*/ 1273 w 1273"/>
                <a:gd name="connsiteY6" fmla="*/ 348 h 1342"/>
                <a:gd name="connsiteX7" fmla="*/ 1273 w 1273"/>
                <a:gd name="connsiteY7" fmla="*/ 538 h 1342"/>
                <a:gd name="connsiteX8" fmla="*/ 1273 w 1273"/>
                <a:gd name="connsiteY8" fmla="*/ 538 h 1342"/>
                <a:gd name="connsiteX9" fmla="*/ 1273 w 1273"/>
                <a:gd name="connsiteY9" fmla="*/ 538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3" h="1342">
                  <a:moveTo>
                    <a:pt x="1273" y="538"/>
                  </a:moveTo>
                  <a:cubicBezTo>
                    <a:pt x="1178" y="443"/>
                    <a:pt x="1083" y="348"/>
                    <a:pt x="987" y="348"/>
                  </a:cubicBezTo>
                  <a:cubicBezTo>
                    <a:pt x="226" y="348"/>
                    <a:pt x="130" y="1110"/>
                    <a:pt x="797" y="1300"/>
                  </a:cubicBezTo>
                  <a:cubicBezTo>
                    <a:pt x="797" y="1300"/>
                    <a:pt x="797" y="1300"/>
                    <a:pt x="797" y="1300"/>
                  </a:cubicBezTo>
                  <a:lnTo>
                    <a:pt x="797" y="1300"/>
                  </a:lnTo>
                  <a:cubicBezTo>
                    <a:pt x="606" y="1300"/>
                    <a:pt x="606" y="1395"/>
                    <a:pt x="416" y="1300"/>
                  </a:cubicBezTo>
                  <a:cubicBezTo>
                    <a:pt x="-727" y="919"/>
                    <a:pt x="797" y="-700"/>
                    <a:pt x="1273" y="348"/>
                  </a:cubicBezTo>
                  <a:lnTo>
                    <a:pt x="1273" y="538"/>
                  </a:lnTo>
                  <a:lnTo>
                    <a:pt x="1273" y="538"/>
                  </a:lnTo>
                  <a:lnTo>
                    <a:pt x="1273" y="53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1" name="任意多边形: 形状 2590"/>
            <p:cNvSpPr/>
            <p:nvPr/>
          </p:nvSpPr>
          <p:spPr>
            <a:xfrm>
              <a:off x="4606967" y="4162266"/>
              <a:ext cx="1227" cy="1332"/>
            </a:xfrm>
            <a:custGeom>
              <a:avLst/>
              <a:gdLst>
                <a:gd name="connsiteX0" fmla="*/ 1228 w 1227"/>
                <a:gd name="connsiteY0" fmla="*/ 381 h 1332"/>
                <a:gd name="connsiteX1" fmla="*/ 942 w 1227"/>
                <a:gd name="connsiteY1" fmla="*/ 285 h 1332"/>
                <a:gd name="connsiteX2" fmla="*/ 847 w 1227"/>
                <a:gd name="connsiteY2" fmla="*/ 1238 h 1332"/>
                <a:gd name="connsiteX3" fmla="*/ 847 w 1227"/>
                <a:gd name="connsiteY3" fmla="*/ 1238 h 1332"/>
                <a:gd name="connsiteX4" fmla="*/ 847 w 1227"/>
                <a:gd name="connsiteY4" fmla="*/ 1238 h 1332"/>
                <a:gd name="connsiteX5" fmla="*/ 466 w 1227"/>
                <a:gd name="connsiteY5" fmla="*/ 1333 h 1332"/>
                <a:gd name="connsiteX6" fmla="*/ 1228 w 1227"/>
                <a:gd name="connsiteY6" fmla="*/ 285 h 1332"/>
                <a:gd name="connsiteX7" fmla="*/ 1228 w 1227"/>
                <a:gd name="connsiteY7" fmla="*/ 381 h 1332"/>
                <a:gd name="connsiteX8" fmla="*/ 1228 w 1227"/>
                <a:gd name="connsiteY8" fmla="*/ 381 h 1332"/>
                <a:gd name="connsiteX9" fmla="*/ 1228 w 1227"/>
                <a:gd name="connsiteY9" fmla="*/ 381 h 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" h="1332">
                  <a:moveTo>
                    <a:pt x="1228" y="381"/>
                  </a:moveTo>
                  <a:cubicBezTo>
                    <a:pt x="1132" y="285"/>
                    <a:pt x="1037" y="285"/>
                    <a:pt x="942" y="285"/>
                  </a:cubicBezTo>
                  <a:cubicBezTo>
                    <a:pt x="275" y="381"/>
                    <a:pt x="180" y="1143"/>
                    <a:pt x="847" y="1238"/>
                  </a:cubicBezTo>
                  <a:cubicBezTo>
                    <a:pt x="847" y="1238"/>
                    <a:pt x="847" y="1238"/>
                    <a:pt x="847" y="1238"/>
                  </a:cubicBezTo>
                  <a:lnTo>
                    <a:pt x="847" y="1238"/>
                  </a:lnTo>
                  <a:cubicBezTo>
                    <a:pt x="656" y="1238"/>
                    <a:pt x="656" y="1333"/>
                    <a:pt x="466" y="1333"/>
                  </a:cubicBezTo>
                  <a:cubicBezTo>
                    <a:pt x="-677" y="1047"/>
                    <a:pt x="561" y="-667"/>
                    <a:pt x="1228" y="285"/>
                  </a:cubicBezTo>
                  <a:lnTo>
                    <a:pt x="1228" y="381"/>
                  </a:lnTo>
                  <a:lnTo>
                    <a:pt x="1228" y="381"/>
                  </a:lnTo>
                  <a:lnTo>
                    <a:pt x="1228" y="3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2" name="任意多边形: 形状 2591"/>
            <p:cNvSpPr/>
            <p:nvPr/>
          </p:nvSpPr>
          <p:spPr>
            <a:xfrm>
              <a:off x="4614503" y="4158959"/>
              <a:ext cx="1120" cy="1374"/>
            </a:xfrm>
            <a:custGeom>
              <a:avLst/>
              <a:gdLst>
                <a:gd name="connsiteX0" fmla="*/ 930 w 1120"/>
                <a:gd name="connsiteY0" fmla="*/ 68 h 1374"/>
                <a:gd name="connsiteX1" fmla="*/ 645 w 1120"/>
                <a:gd name="connsiteY1" fmla="*/ 164 h 1374"/>
                <a:gd name="connsiteX2" fmla="*/ 1121 w 1120"/>
                <a:gd name="connsiteY2" fmla="*/ 1021 h 1374"/>
                <a:gd name="connsiteX3" fmla="*/ 1121 w 1120"/>
                <a:gd name="connsiteY3" fmla="*/ 1021 h 1374"/>
                <a:gd name="connsiteX4" fmla="*/ 1121 w 1120"/>
                <a:gd name="connsiteY4" fmla="*/ 1021 h 1374"/>
                <a:gd name="connsiteX5" fmla="*/ 835 w 1120"/>
                <a:gd name="connsiteY5" fmla="*/ 1307 h 1374"/>
                <a:gd name="connsiteX6" fmla="*/ 740 w 1120"/>
                <a:gd name="connsiteY6" fmla="*/ 68 h 1374"/>
                <a:gd name="connsiteX7" fmla="*/ 930 w 1120"/>
                <a:gd name="connsiteY7" fmla="*/ 68 h 1374"/>
                <a:gd name="connsiteX8" fmla="*/ 930 w 1120"/>
                <a:gd name="connsiteY8" fmla="*/ 68 h 1374"/>
                <a:gd name="connsiteX9" fmla="*/ 930 w 1120"/>
                <a:gd name="connsiteY9" fmla="*/ 68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0" h="1374">
                  <a:moveTo>
                    <a:pt x="930" y="68"/>
                  </a:moveTo>
                  <a:cubicBezTo>
                    <a:pt x="835" y="68"/>
                    <a:pt x="645" y="68"/>
                    <a:pt x="645" y="164"/>
                  </a:cubicBezTo>
                  <a:cubicBezTo>
                    <a:pt x="168" y="640"/>
                    <a:pt x="549" y="1307"/>
                    <a:pt x="1121" y="1021"/>
                  </a:cubicBezTo>
                  <a:cubicBezTo>
                    <a:pt x="1121" y="1021"/>
                    <a:pt x="1121" y="1021"/>
                    <a:pt x="1121" y="1021"/>
                  </a:cubicBezTo>
                  <a:lnTo>
                    <a:pt x="1121" y="1021"/>
                  </a:lnTo>
                  <a:cubicBezTo>
                    <a:pt x="1026" y="1116"/>
                    <a:pt x="1026" y="1211"/>
                    <a:pt x="835" y="1307"/>
                  </a:cubicBezTo>
                  <a:cubicBezTo>
                    <a:pt x="-213" y="1783"/>
                    <a:pt x="-308" y="-408"/>
                    <a:pt x="740" y="68"/>
                  </a:cubicBezTo>
                  <a:lnTo>
                    <a:pt x="930" y="68"/>
                  </a:lnTo>
                  <a:lnTo>
                    <a:pt x="930" y="68"/>
                  </a:lnTo>
                  <a:lnTo>
                    <a:pt x="930" y="6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3" name="任意多边形: 形状 2592"/>
            <p:cNvSpPr/>
            <p:nvPr/>
          </p:nvSpPr>
          <p:spPr>
            <a:xfrm>
              <a:off x="4614698" y="4160049"/>
              <a:ext cx="1211" cy="1391"/>
            </a:xfrm>
            <a:custGeom>
              <a:avLst/>
              <a:gdLst>
                <a:gd name="connsiteX0" fmla="*/ 926 w 1211"/>
                <a:gd name="connsiteY0" fmla="*/ 26 h 1391"/>
                <a:gd name="connsiteX1" fmla="*/ 641 w 1211"/>
                <a:gd name="connsiteY1" fmla="*/ 216 h 1391"/>
                <a:gd name="connsiteX2" fmla="*/ 1212 w 1211"/>
                <a:gd name="connsiteY2" fmla="*/ 978 h 1391"/>
                <a:gd name="connsiteX3" fmla="*/ 1212 w 1211"/>
                <a:gd name="connsiteY3" fmla="*/ 978 h 1391"/>
                <a:gd name="connsiteX4" fmla="*/ 1212 w 1211"/>
                <a:gd name="connsiteY4" fmla="*/ 978 h 1391"/>
                <a:gd name="connsiteX5" fmla="*/ 926 w 1211"/>
                <a:gd name="connsiteY5" fmla="*/ 1264 h 1391"/>
                <a:gd name="connsiteX6" fmla="*/ 736 w 1211"/>
                <a:gd name="connsiteY6" fmla="*/ 26 h 1391"/>
                <a:gd name="connsiteX7" fmla="*/ 926 w 1211"/>
                <a:gd name="connsiteY7" fmla="*/ 26 h 1391"/>
                <a:gd name="connsiteX8" fmla="*/ 926 w 1211"/>
                <a:gd name="connsiteY8" fmla="*/ 26 h 1391"/>
                <a:gd name="connsiteX9" fmla="*/ 926 w 1211"/>
                <a:gd name="connsiteY9" fmla="*/ 26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" h="1391">
                  <a:moveTo>
                    <a:pt x="926" y="26"/>
                  </a:moveTo>
                  <a:cubicBezTo>
                    <a:pt x="831" y="26"/>
                    <a:pt x="641" y="121"/>
                    <a:pt x="641" y="216"/>
                  </a:cubicBezTo>
                  <a:cubicBezTo>
                    <a:pt x="164" y="788"/>
                    <a:pt x="736" y="1359"/>
                    <a:pt x="1212" y="978"/>
                  </a:cubicBezTo>
                  <a:cubicBezTo>
                    <a:pt x="1212" y="978"/>
                    <a:pt x="1212" y="978"/>
                    <a:pt x="1212" y="978"/>
                  </a:cubicBezTo>
                  <a:lnTo>
                    <a:pt x="1212" y="978"/>
                  </a:lnTo>
                  <a:cubicBezTo>
                    <a:pt x="1117" y="1074"/>
                    <a:pt x="1117" y="1169"/>
                    <a:pt x="926" y="1264"/>
                  </a:cubicBezTo>
                  <a:cubicBezTo>
                    <a:pt x="-121" y="1931"/>
                    <a:pt x="-407" y="-260"/>
                    <a:pt x="736" y="26"/>
                  </a:cubicBezTo>
                  <a:lnTo>
                    <a:pt x="926" y="26"/>
                  </a:lnTo>
                  <a:lnTo>
                    <a:pt x="926" y="26"/>
                  </a:lnTo>
                  <a:lnTo>
                    <a:pt x="926" y="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4" name="任意多边形: 形状 2593"/>
            <p:cNvSpPr/>
            <p:nvPr/>
          </p:nvSpPr>
          <p:spPr>
            <a:xfrm>
              <a:off x="4592067" y="4169981"/>
              <a:ext cx="1364" cy="1238"/>
            </a:xfrm>
            <a:custGeom>
              <a:avLst/>
              <a:gdLst>
                <a:gd name="connsiteX0" fmla="*/ 412 w 1364"/>
                <a:gd name="connsiteY0" fmla="*/ 0 h 1238"/>
                <a:gd name="connsiteX1" fmla="*/ 316 w 1364"/>
                <a:gd name="connsiteY1" fmla="*/ 381 h 1238"/>
                <a:gd name="connsiteX2" fmla="*/ 1269 w 1364"/>
                <a:gd name="connsiteY2" fmla="*/ 286 h 1238"/>
                <a:gd name="connsiteX3" fmla="*/ 1269 w 1364"/>
                <a:gd name="connsiteY3" fmla="*/ 286 h 1238"/>
                <a:gd name="connsiteX4" fmla="*/ 1269 w 1364"/>
                <a:gd name="connsiteY4" fmla="*/ 286 h 1238"/>
                <a:gd name="connsiteX5" fmla="*/ 1364 w 1364"/>
                <a:gd name="connsiteY5" fmla="*/ 667 h 1238"/>
                <a:gd name="connsiteX6" fmla="*/ 221 w 1364"/>
                <a:gd name="connsiteY6" fmla="*/ 95 h 1238"/>
                <a:gd name="connsiteX7" fmla="*/ 412 w 1364"/>
                <a:gd name="connsiteY7" fmla="*/ 0 h 1238"/>
                <a:gd name="connsiteX8" fmla="*/ 412 w 1364"/>
                <a:gd name="connsiteY8" fmla="*/ 0 h 1238"/>
                <a:gd name="connsiteX9" fmla="*/ 412 w 1364"/>
                <a:gd name="connsiteY9" fmla="*/ 0 h 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238">
                  <a:moveTo>
                    <a:pt x="412" y="0"/>
                  </a:moveTo>
                  <a:cubicBezTo>
                    <a:pt x="412" y="95"/>
                    <a:pt x="316" y="190"/>
                    <a:pt x="316" y="381"/>
                  </a:cubicBezTo>
                  <a:cubicBezTo>
                    <a:pt x="507" y="1048"/>
                    <a:pt x="1269" y="952"/>
                    <a:pt x="1269" y="286"/>
                  </a:cubicBezTo>
                  <a:cubicBezTo>
                    <a:pt x="1269" y="286"/>
                    <a:pt x="1269" y="286"/>
                    <a:pt x="1269" y="286"/>
                  </a:cubicBezTo>
                  <a:lnTo>
                    <a:pt x="1269" y="286"/>
                  </a:lnTo>
                  <a:cubicBezTo>
                    <a:pt x="1364" y="476"/>
                    <a:pt x="1364" y="476"/>
                    <a:pt x="1364" y="667"/>
                  </a:cubicBezTo>
                  <a:cubicBezTo>
                    <a:pt x="1269" y="1905"/>
                    <a:pt x="-636" y="857"/>
                    <a:pt x="221" y="95"/>
                  </a:cubicBezTo>
                  <a:lnTo>
                    <a:pt x="412" y="0"/>
                  </a:lnTo>
                  <a:lnTo>
                    <a:pt x="412" y="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5" name="任意多边形: 形状 2594"/>
            <p:cNvSpPr/>
            <p:nvPr/>
          </p:nvSpPr>
          <p:spPr>
            <a:xfrm>
              <a:off x="4593168" y="4170362"/>
              <a:ext cx="1408" cy="1221"/>
            </a:xfrm>
            <a:custGeom>
              <a:avLst/>
              <a:gdLst>
                <a:gd name="connsiteX0" fmla="*/ 262 w 1408"/>
                <a:gd name="connsiteY0" fmla="*/ 0 h 1221"/>
                <a:gd name="connsiteX1" fmla="*/ 262 w 1408"/>
                <a:gd name="connsiteY1" fmla="*/ 381 h 1221"/>
                <a:gd name="connsiteX2" fmla="*/ 1215 w 1408"/>
                <a:gd name="connsiteY2" fmla="*/ 191 h 1221"/>
                <a:gd name="connsiteX3" fmla="*/ 1215 w 1408"/>
                <a:gd name="connsiteY3" fmla="*/ 191 h 1221"/>
                <a:gd name="connsiteX4" fmla="*/ 1215 w 1408"/>
                <a:gd name="connsiteY4" fmla="*/ 191 h 1221"/>
                <a:gd name="connsiteX5" fmla="*/ 1405 w 1408"/>
                <a:gd name="connsiteY5" fmla="*/ 571 h 1221"/>
                <a:gd name="connsiteX6" fmla="*/ 167 w 1408"/>
                <a:gd name="connsiteY6" fmla="*/ 191 h 1221"/>
                <a:gd name="connsiteX7" fmla="*/ 262 w 1408"/>
                <a:gd name="connsiteY7" fmla="*/ 0 h 1221"/>
                <a:gd name="connsiteX8" fmla="*/ 262 w 1408"/>
                <a:gd name="connsiteY8" fmla="*/ 0 h 1221"/>
                <a:gd name="connsiteX9" fmla="*/ 262 w 1408"/>
                <a:gd name="connsiteY9" fmla="*/ 0 h 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21">
                  <a:moveTo>
                    <a:pt x="262" y="0"/>
                  </a:moveTo>
                  <a:cubicBezTo>
                    <a:pt x="262" y="95"/>
                    <a:pt x="167" y="191"/>
                    <a:pt x="262" y="381"/>
                  </a:cubicBezTo>
                  <a:cubicBezTo>
                    <a:pt x="548" y="1048"/>
                    <a:pt x="1310" y="857"/>
                    <a:pt x="1215" y="191"/>
                  </a:cubicBezTo>
                  <a:cubicBezTo>
                    <a:pt x="1215" y="191"/>
                    <a:pt x="1215" y="191"/>
                    <a:pt x="1215" y="191"/>
                  </a:cubicBezTo>
                  <a:lnTo>
                    <a:pt x="1215" y="191"/>
                  </a:lnTo>
                  <a:cubicBezTo>
                    <a:pt x="1310" y="381"/>
                    <a:pt x="1405" y="381"/>
                    <a:pt x="1405" y="571"/>
                  </a:cubicBezTo>
                  <a:cubicBezTo>
                    <a:pt x="1501" y="1810"/>
                    <a:pt x="-595" y="1048"/>
                    <a:pt x="167" y="191"/>
                  </a:cubicBezTo>
                  <a:lnTo>
                    <a:pt x="262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6" name="任意多边形: 形状 2595"/>
            <p:cNvSpPr/>
            <p:nvPr/>
          </p:nvSpPr>
          <p:spPr>
            <a:xfrm>
              <a:off x="4593621" y="4168637"/>
              <a:ext cx="1323" cy="1343"/>
            </a:xfrm>
            <a:custGeom>
              <a:avLst/>
              <a:gdLst>
                <a:gd name="connsiteX0" fmla="*/ 953 w 1323"/>
                <a:gd name="connsiteY0" fmla="*/ 1344 h 1343"/>
                <a:gd name="connsiteX1" fmla="*/ 1048 w 1323"/>
                <a:gd name="connsiteY1" fmla="*/ 963 h 1343"/>
                <a:gd name="connsiteX2" fmla="*/ 95 w 1323"/>
                <a:gd name="connsiteY2" fmla="*/ 867 h 1343"/>
                <a:gd name="connsiteX3" fmla="*/ 95 w 1323"/>
                <a:gd name="connsiteY3" fmla="*/ 867 h 1343"/>
                <a:gd name="connsiteX4" fmla="*/ 95 w 1323"/>
                <a:gd name="connsiteY4" fmla="*/ 867 h 1343"/>
                <a:gd name="connsiteX5" fmla="*/ 0 w 1323"/>
                <a:gd name="connsiteY5" fmla="*/ 486 h 1343"/>
                <a:gd name="connsiteX6" fmla="*/ 1048 w 1323"/>
                <a:gd name="connsiteY6" fmla="*/ 1153 h 1343"/>
                <a:gd name="connsiteX7" fmla="*/ 953 w 1323"/>
                <a:gd name="connsiteY7" fmla="*/ 1344 h 1343"/>
                <a:gd name="connsiteX8" fmla="*/ 953 w 1323"/>
                <a:gd name="connsiteY8" fmla="*/ 1344 h 1343"/>
                <a:gd name="connsiteX9" fmla="*/ 953 w 1323"/>
                <a:gd name="connsiteY9" fmla="*/ 1344 h 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3" h="1343">
                  <a:moveTo>
                    <a:pt x="953" y="1344"/>
                  </a:moveTo>
                  <a:cubicBezTo>
                    <a:pt x="953" y="1248"/>
                    <a:pt x="1048" y="1153"/>
                    <a:pt x="1048" y="963"/>
                  </a:cubicBezTo>
                  <a:cubicBezTo>
                    <a:pt x="953" y="296"/>
                    <a:pt x="95" y="296"/>
                    <a:pt x="95" y="867"/>
                  </a:cubicBezTo>
                  <a:cubicBezTo>
                    <a:pt x="95" y="867"/>
                    <a:pt x="95" y="867"/>
                    <a:pt x="95" y="867"/>
                  </a:cubicBezTo>
                  <a:lnTo>
                    <a:pt x="95" y="867"/>
                  </a:lnTo>
                  <a:cubicBezTo>
                    <a:pt x="95" y="677"/>
                    <a:pt x="0" y="677"/>
                    <a:pt x="0" y="486"/>
                  </a:cubicBezTo>
                  <a:cubicBezTo>
                    <a:pt x="191" y="-657"/>
                    <a:pt x="2000" y="486"/>
                    <a:pt x="1048" y="1153"/>
                  </a:cubicBezTo>
                  <a:lnTo>
                    <a:pt x="953" y="1344"/>
                  </a:lnTo>
                  <a:lnTo>
                    <a:pt x="953" y="1344"/>
                  </a:lnTo>
                  <a:lnTo>
                    <a:pt x="953" y="134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7" name="任意多边形: 形状 2596"/>
            <p:cNvSpPr/>
            <p:nvPr/>
          </p:nvSpPr>
          <p:spPr>
            <a:xfrm>
              <a:off x="4592669" y="4168266"/>
              <a:ext cx="1364" cy="1238"/>
            </a:xfrm>
            <a:custGeom>
              <a:avLst/>
              <a:gdLst>
                <a:gd name="connsiteX0" fmla="*/ 952 w 1364"/>
                <a:gd name="connsiteY0" fmla="*/ 1238 h 1238"/>
                <a:gd name="connsiteX1" fmla="*/ 1048 w 1364"/>
                <a:gd name="connsiteY1" fmla="*/ 857 h 1238"/>
                <a:gd name="connsiteX2" fmla="*/ 95 w 1364"/>
                <a:gd name="connsiteY2" fmla="*/ 953 h 1238"/>
                <a:gd name="connsiteX3" fmla="*/ 95 w 1364"/>
                <a:gd name="connsiteY3" fmla="*/ 953 h 1238"/>
                <a:gd name="connsiteX4" fmla="*/ 95 w 1364"/>
                <a:gd name="connsiteY4" fmla="*/ 953 h 1238"/>
                <a:gd name="connsiteX5" fmla="*/ 0 w 1364"/>
                <a:gd name="connsiteY5" fmla="*/ 571 h 1238"/>
                <a:gd name="connsiteX6" fmla="*/ 1143 w 1364"/>
                <a:gd name="connsiteY6" fmla="*/ 1143 h 1238"/>
                <a:gd name="connsiteX7" fmla="*/ 952 w 1364"/>
                <a:gd name="connsiteY7" fmla="*/ 1238 h 1238"/>
                <a:gd name="connsiteX8" fmla="*/ 952 w 1364"/>
                <a:gd name="connsiteY8" fmla="*/ 1238 h 1238"/>
                <a:gd name="connsiteX9" fmla="*/ 952 w 1364"/>
                <a:gd name="connsiteY9" fmla="*/ 1238 h 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238">
                  <a:moveTo>
                    <a:pt x="952" y="1238"/>
                  </a:moveTo>
                  <a:cubicBezTo>
                    <a:pt x="952" y="1143"/>
                    <a:pt x="1048" y="1048"/>
                    <a:pt x="1048" y="857"/>
                  </a:cubicBezTo>
                  <a:cubicBezTo>
                    <a:pt x="857" y="190"/>
                    <a:pt x="95" y="286"/>
                    <a:pt x="95" y="953"/>
                  </a:cubicBezTo>
                  <a:cubicBezTo>
                    <a:pt x="95" y="953"/>
                    <a:pt x="95" y="953"/>
                    <a:pt x="95" y="953"/>
                  </a:cubicBezTo>
                  <a:lnTo>
                    <a:pt x="95" y="953"/>
                  </a:lnTo>
                  <a:cubicBezTo>
                    <a:pt x="0" y="762"/>
                    <a:pt x="0" y="762"/>
                    <a:pt x="0" y="571"/>
                  </a:cubicBezTo>
                  <a:cubicBezTo>
                    <a:pt x="95" y="-667"/>
                    <a:pt x="2000" y="381"/>
                    <a:pt x="1143" y="1143"/>
                  </a:cubicBezTo>
                  <a:lnTo>
                    <a:pt x="952" y="1238"/>
                  </a:lnTo>
                  <a:lnTo>
                    <a:pt x="952" y="1238"/>
                  </a:lnTo>
                  <a:lnTo>
                    <a:pt x="952" y="123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8" name="任意多边形: 形状 2597"/>
            <p:cNvSpPr/>
            <p:nvPr/>
          </p:nvSpPr>
          <p:spPr>
            <a:xfrm>
              <a:off x="4585465" y="4172960"/>
              <a:ext cx="1107" cy="1374"/>
            </a:xfrm>
            <a:custGeom>
              <a:avLst/>
              <a:gdLst>
                <a:gd name="connsiteX0" fmla="*/ 1012 w 1107"/>
                <a:gd name="connsiteY0" fmla="*/ 68 h 1374"/>
                <a:gd name="connsiteX1" fmla="*/ 631 w 1107"/>
                <a:gd name="connsiteY1" fmla="*/ 163 h 1374"/>
                <a:gd name="connsiteX2" fmla="*/ 1108 w 1107"/>
                <a:gd name="connsiteY2" fmla="*/ 1021 h 1374"/>
                <a:gd name="connsiteX3" fmla="*/ 1108 w 1107"/>
                <a:gd name="connsiteY3" fmla="*/ 1021 h 1374"/>
                <a:gd name="connsiteX4" fmla="*/ 1108 w 1107"/>
                <a:gd name="connsiteY4" fmla="*/ 1021 h 1374"/>
                <a:gd name="connsiteX5" fmla="*/ 822 w 1107"/>
                <a:gd name="connsiteY5" fmla="*/ 1307 h 1374"/>
                <a:gd name="connsiteX6" fmla="*/ 822 w 1107"/>
                <a:gd name="connsiteY6" fmla="*/ 68 h 1374"/>
                <a:gd name="connsiteX7" fmla="*/ 1012 w 1107"/>
                <a:gd name="connsiteY7" fmla="*/ 68 h 1374"/>
                <a:gd name="connsiteX8" fmla="*/ 1012 w 1107"/>
                <a:gd name="connsiteY8" fmla="*/ 68 h 1374"/>
                <a:gd name="connsiteX9" fmla="*/ 1012 w 1107"/>
                <a:gd name="connsiteY9" fmla="*/ 68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" h="1374">
                  <a:moveTo>
                    <a:pt x="1012" y="68"/>
                  </a:moveTo>
                  <a:cubicBezTo>
                    <a:pt x="917" y="68"/>
                    <a:pt x="727" y="68"/>
                    <a:pt x="631" y="163"/>
                  </a:cubicBezTo>
                  <a:cubicBezTo>
                    <a:pt x="60" y="640"/>
                    <a:pt x="536" y="1307"/>
                    <a:pt x="1108" y="1021"/>
                  </a:cubicBezTo>
                  <a:cubicBezTo>
                    <a:pt x="1108" y="1021"/>
                    <a:pt x="1108" y="1021"/>
                    <a:pt x="1108" y="1021"/>
                  </a:cubicBezTo>
                  <a:lnTo>
                    <a:pt x="1108" y="1021"/>
                  </a:lnTo>
                  <a:cubicBezTo>
                    <a:pt x="1012" y="1116"/>
                    <a:pt x="1012" y="1211"/>
                    <a:pt x="822" y="1307"/>
                  </a:cubicBezTo>
                  <a:cubicBezTo>
                    <a:pt x="-321" y="1783"/>
                    <a:pt x="-226" y="-408"/>
                    <a:pt x="822" y="68"/>
                  </a:cubicBezTo>
                  <a:lnTo>
                    <a:pt x="1012" y="68"/>
                  </a:lnTo>
                  <a:lnTo>
                    <a:pt x="1012" y="68"/>
                  </a:lnTo>
                  <a:lnTo>
                    <a:pt x="1012" y="6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599" name="任意多边形: 形状 2598"/>
            <p:cNvSpPr/>
            <p:nvPr/>
          </p:nvSpPr>
          <p:spPr>
            <a:xfrm>
              <a:off x="4585700" y="4174031"/>
              <a:ext cx="1158" cy="1378"/>
            </a:xfrm>
            <a:custGeom>
              <a:avLst/>
              <a:gdLst>
                <a:gd name="connsiteX0" fmla="*/ 873 w 1158"/>
                <a:gd name="connsiteY0" fmla="*/ 140 h 1378"/>
                <a:gd name="connsiteX1" fmla="*/ 587 w 1158"/>
                <a:gd name="connsiteY1" fmla="*/ 235 h 1378"/>
                <a:gd name="connsiteX2" fmla="*/ 1158 w 1158"/>
                <a:gd name="connsiteY2" fmla="*/ 997 h 1378"/>
                <a:gd name="connsiteX3" fmla="*/ 1158 w 1158"/>
                <a:gd name="connsiteY3" fmla="*/ 997 h 1378"/>
                <a:gd name="connsiteX4" fmla="*/ 1158 w 1158"/>
                <a:gd name="connsiteY4" fmla="*/ 997 h 1378"/>
                <a:gd name="connsiteX5" fmla="*/ 873 w 1158"/>
                <a:gd name="connsiteY5" fmla="*/ 1283 h 1378"/>
                <a:gd name="connsiteX6" fmla="*/ 777 w 1158"/>
                <a:gd name="connsiteY6" fmla="*/ 45 h 1378"/>
                <a:gd name="connsiteX7" fmla="*/ 873 w 1158"/>
                <a:gd name="connsiteY7" fmla="*/ 140 h 1378"/>
                <a:gd name="connsiteX8" fmla="*/ 873 w 1158"/>
                <a:gd name="connsiteY8" fmla="*/ 140 h 1378"/>
                <a:gd name="connsiteX9" fmla="*/ 873 w 1158"/>
                <a:gd name="connsiteY9" fmla="*/ 140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8" h="1378">
                  <a:moveTo>
                    <a:pt x="873" y="140"/>
                  </a:moveTo>
                  <a:cubicBezTo>
                    <a:pt x="777" y="140"/>
                    <a:pt x="587" y="140"/>
                    <a:pt x="587" y="235"/>
                  </a:cubicBezTo>
                  <a:cubicBezTo>
                    <a:pt x="111" y="807"/>
                    <a:pt x="587" y="1378"/>
                    <a:pt x="1158" y="997"/>
                  </a:cubicBezTo>
                  <a:cubicBezTo>
                    <a:pt x="1158" y="997"/>
                    <a:pt x="1158" y="997"/>
                    <a:pt x="1158" y="997"/>
                  </a:cubicBezTo>
                  <a:lnTo>
                    <a:pt x="1158" y="997"/>
                  </a:lnTo>
                  <a:cubicBezTo>
                    <a:pt x="1063" y="1093"/>
                    <a:pt x="1063" y="1188"/>
                    <a:pt x="873" y="1283"/>
                  </a:cubicBezTo>
                  <a:cubicBezTo>
                    <a:pt x="-175" y="1855"/>
                    <a:pt x="-366" y="-336"/>
                    <a:pt x="777" y="45"/>
                  </a:cubicBezTo>
                  <a:lnTo>
                    <a:pt x="873" y="140"/>
                  </a:lnTo>
                  <a:lnTo>
                    <a:pt x="873" y="140"/>
                  </a:lnTo>
                  <a:lnTo>
                    <a:pt x="873" y="14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0" name="任意多边形: 形状 2599"/>
            <p:cNvSpPr/>
            <p:nvPr/>
          </p:nvSpPr>
          <p:spPr>
            <a:xfrm>
              <a:off x="4587335" y="4173668"/>
              <a:ext cx="990" cy="1364"/>
            </a:xfrm>
            <a:custGeom>
              <a:avLst/>
              <a:gdLst>
                <a:gd name="connsiteX0" fmla="*/ 0 w 990"/>
                <a:gd name="connsiteY0" fmla="*/ 1265 h 1364"/>
                <a:gd name="connsiteX1" fmla="*/ 381 w 990"/>
                <a:gd name="connsiteY1" fmla="*/ 1170 h 1364"/>
                <a:gd name="connsiteX2" fmla="*/ 0 w 990"/>
                <a:gd name="connsiteY2" fmla="*/ 217 h 1364"/>
                <a:gd name="connsiteX3" fmla="*/ 0 w 990"/>
                <a:gd name="connsiteY3" fmla="*/ 217 h 1364"/>
                <a:gd name="connsiteX4" fmla="*/ 0 w 990"/>
                <a:gd name="connsiteY4" fmla="*/ 217 h 1364"/>
                <a:gd name="connsiteX5" fmla="*/ 286 w 990"/>
                <a:gd name="connsiteY5" fmla="*/ 27 h 1364"/>
                <a:gd name="connsiteX6" fmla="*/ 95 w 990"/>
                <a:gd name="connsiteY6" fmla="*/ 1265 h 1364"/>
                <a:gd name="connsiteX7" fmla="*/ 0 w 990"/>
                <a:gd name="connsiteY7" fmla="*/ 1265 h 1364"/>
                <a:gd name="connsiteX8" fmla="*/ 0 w 990"/>
                <a:gd name="connsiteY8" fmla="*/ 1265 h 1364"/>
                <a:gd name="connsiteX9" fmla="*/ 0 w 990"/>
                <a:gd name="connsiteY9" fmla="*/ 1265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" h="1364">
                  <a:moveTo>
                    <a:pt x="0" y="1265"/>
                  </a:moveTo>
                  <a:cubicBezTo>
                    <a:pt x="95" y="1265"/>
                    <a:pt x="286" y="1265"/>
                    <a:pt x="381" y="1170"/>
                  </a:cubicBezTo>
                  <a:cubicBezTo>
                    <a:pt x="953" y="789"/>
                    <a:pt x="667" y="2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lnTo>
                    <a:pt x="0" y="217"/>
                  </a:lnTo>
                  <a:cubicBezTo>
                    <a:pt x="95" y="122"/>
                    <a:pt x="95" y="27"/>
                    <a:pt x="286" y="27"/>
                  </a:cubicBezTo>
                  <a:cubicBezTo>
                    <a:pt x="1429" y="-259"/>
                    <a:pt x="1048" y="1837"/>
                    <a:pt x="95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1" name="任意多边形: 形状 2600"/>
            <p:cNvSpPr/>
            <p:nvPr/>
          </p:nvSpPr>
          <p:spPr>
            <a:xfrm>
              <a:off x="4587335" y="4172579"/>
              <a:ext cx="1107" cy="1374"/>
            </a:xfrm>
            <a:custGeom>
              <a:avLst/>
              <a:gdLst>
                <a:gd name="connsiteX0" fmla="*/ 95 w 1107"/>
                <a:gd name="connsiteY0" fmla="*/ 1306 h 1374"/>
                <a:gd name="connsiteX1" fmla="*/ 476 w 1107"/>
                <a:gd name="connsiteY1" fmla="*/ 1211 h 1374"/>
                <a:gd name="connsiteX2" fmla="*/ 0 w 1107"/>
                <a:gd name="connsiteY2" fmla="*/ 354 h 1374"/>
                <a:gd name="connsiteX3" fmla="*/ 0 w 1107"/>
                <a:gd name="connsiteY3" fmla="*/ 354 h 1374"/>
                <a:gd name="connsiteX4" fmla="*/ 0 w 1107"/>
                <a:gd name="connsiteY4" fmla="*/ 354 h 1374"/>
                <a:gd name="connsiteX5" fmla="*/ 286 w 1107"/>
                <a:gd name="connsiteY5" fmla="*/ 68 h 1374"/>
                <a:gd name="connsiteX6" fmla="*/ 286 w 1107"/>
                <a:gd name="connsiteY6" fmla="*/ 1306 h 1374"/>
                <a:gd name="connsiteX7" fmla="*/ 95 w 1107"/>
                <a:gd name="connsiteY7" fmla="*/ 1306 h 1374"/>
                <a:gd name="connsiteX8" fmla="*/ 95 w 1107"/>
                <a:gd name="connsiteY8" fmla="*/ 1306 h 1374"/>
                <a:gd name="connsiteX9" fmla="*/ 95 w 1107"/>
                <a:gd name="connsiteY9" fmla="*/ 1306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" h="1374">
                  <a:moveTo>
                    <a:pt x="95" y="1306"/>
                  </a:moveTo>
                  <a:cubicBezTo>
                    <a:pt x="191" y="1306"/>
                    <a:pt x="381" y="1306"/>
                    <a:pt x="476" y="1211"/>
                  </a:cubicBezTo>
                  <a:cubicBezTo>
                    <a:pt x="1048" y="735"/>
                    <a:pt x="572" y="68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lnTo>
                    <a:pt x="0" y="354"/>
                  </a:lnTo>
                  <a:cubicBezTo>
                    <a:pt x="95" y="259"/>
                    <a:pt x="95" y="163"/>
                    <a:pt x="286" y="68"/>
                  </a:cubicBezTo>
                  <a:cubicBezTo>
                    <a:pt x="1429" y="-408"/>
                    <a:pt x="1334" y="1783"/>
                    <a:pt x="286" y="1306"/>
                  </a:cubicBezTo>
                  <a:lnTo>
                    <a:pt x="95" y="1306"/>
                  </a:lnTo>
                  <a:lnTo>
                    <a:pt x="95" y="1306"/>
                  </a:lnTo>
                  <a:lnTo>
                    <a:pt x="95" y="130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2" name="任意多边形: 形状 2601"/>
            <p:cNvSpPr/>
            <p:nvPr/>
          </p:nvSpPr>
          <p:spPr>
            <a:xfrm>
              <a:off x="4585795" y="4162925"/>
              <a:ext cx="1444" cy="1245"/>
            </a:xfrm>
            <a:custGeom>
              <a:avLst/>
              <a:gdLst>
                <a:gd name="connsiteX0" fmla="*/ 1445 w 1444"/>
                <a:gd name="connsiteY0" fmla="*/ 769 h 1245"/>
                <a:gd name="connsiteX1" fmla="*/ 1254 w 1444"/>
                <a:gd name="connsiteY1" fmla="*/ 483 h 1245"/>
                <a:gd name="connsiteX2" fmla="*/ 588 w 1444"/>
                <a:gd name="connsiteY2" fmla="*/ 1245 h 1245"/>
                <a:gd name="connsiteX3" fmla="*/ 588 w 1444"/>
                <a:gd name="connsiteY3" fmla="*/ 1245 h 1245"/>
                <a:gd name="connsiteX4" fmla="*/ 588 w 1444"/>
                <a:gd name="connsiteY4" fmla="*/ 1245 h 1245"/>
                <a:gd name="connsiteX5" fmla="*/ 206 w 1444"/>
                <a:gd name="connsiteY5" fmla="*/ 1054 h 1245"/>
                <a:gd name="connsiteX6" fmla="*/ 1349 w 1444"/>
                <a:gd name="connsiteY6" fmla="*/ 578 h 1245"/>
                <a:gd name="connsiteX7" fmla="*/ 1445 w 1444"/>
                <a:gd name="connsiteY7" fmla="*/ 769 h 1245"/>
                <a:gd name="connsiteX8" fmla="*/ 1445 w 1444"/>
                <a:gd name="connsiteY8" fmla="*/ 769 h 1245"/>
                <a:gd name="connsiteX9" fmla="*/ 1445 w 1444"/>
                <a:gd name="connsiteY9" fmla="*/ 769 h 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4" h="1245">
                  <a:moveTo>
                    <a:pt x="1445" y="769"/>
                  </a:moveTo>
                  <a:cubicBezTo>
                    <a:pt x="1349" y="673"/>
                    <a:pt x="1349" y="578"/>
                    <a:pt x="1254" y="483"/>
                  </a:cubicBezTo>
                  <a:cubicBezTo>
                    <a:pt x="588" y="197"/>
                    <a:pt x="111" y="769"/>
                    <a:pt x="588" y="1245"/>
                  </a:cubicBezTo>
                  <a:cubicBezTo>
                    <a:pt x="588" y="1245"/>
                    <a:pt x="588" y="1245"/>
                    <a:pt x="588" y="1245"/>
                  </a:cubicBezTo>
                  <a:lnTo>
                    <a:pt x="588" y="1245"/>
                  </a:lnTo>
                  <a:cubicBezTo>
                    <a:pt x="397" y="1150"/>
                    <a:pt x="397" y="1245"/>
                    <a:pt x="206" y="1054"/>
                  </a:cubicBezTo>
                  <a:cubicBezTo>
                    <a:pt x="-651" y="197"/>
                    <a:pt x="1445" y="-565"/>
                    <a:pt x="1349" y="578"/>
                  </a:cubicBezTo>
                  <a:lnTo>
                    <a:pt x="1445" y="769"/>
                  </a:lnTo>
                  <a:lnTo>
                    <a:pt x="1445" y="769"/>
                  </a:lnTo>
                  <a:lnTo>
                    <a:pt x="1445" y="76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3" name="任意多边形: 形状 2602"/>
            <p:cNvSpPr/>
            <p:nvPr/>
          </p:nvSpPr>
          <p:spPr>
            <a:xfrm>
              <a:off x="4584792" y="4163546"/>
              <a:ext cx="1494" cy="1195"/>
            </a:xfrm>
            <a:custGeom>
              <a:avLst/>
              <a:gdLst>
                <a:gd name="connsiteX0" fmla="*/ 1495 w 1494"/>
                <a:gd name="connsiteY0" fmla="*/ 624 h 1195"/>
                <a:gd name="connsiteX1" fmla="*/ 1209 w 1494"/>
                <a:gd name="connsiteY1" fmla="*/ 339 h 1195"/>
                <a:gd name="connsiteX2" fmla="*/ 638 w 1494"/>
                <a:gd name="connsiteY2" fmla="*/ 1196 h 1195"/>
                <a:gd name="connsiteX3" fmla="*/ 638 w 1494"/>
                <a:gd name="connsiteY3" fmla="*/ 1196 h 1195"/>
                <a:gd name="connsiteX4" fmla="*/ 638 w 1494"/>
                <a:gd name="connsiteY4" fmla="*/ 1196 h 1195"/>
                <a:gd name="connsiteX5" fmla="*/ 256 w 1494"/>
                <a:gd name="connsiteY5" fmla="*/ 1101 h 1195"/>
                <a:gd name="connsiteX6" fmla="*/ 1399 w 1494"/>
                <a:gd name="connsiteY6" fmla="*/ 529 h 1195"/>
                <a:gd name="connsiteX7" fmla="*/ 1495 w 1494"/>
                <a:gd name="connsiteY7" fmla="*/ 624 h 1195"/>
                <a:gd name="connsiteX8" fmla="*/ 1495 w 1494"/>
                <a:gd name="connsiteY8" fmla="*/ 624 h 1195"/>
                <a:gd name="connsiteX9" fmla="*/ 1495 w 1494"/>
                <a:gd name="connsiteY9" fmla="*/ 624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4" h="1195">
                  <a:moveTo>
                    <a:pt x="1495" y="624"/>
                  </a:moveTo>
                  <a:cubicBezTo>
                    <a:pt x="1399" y="529"/>
                    <a:pt x="1399" y="434"/>
                    <a:pt x="1209" y="339"/>
                  </a:cubicBezTo>
                  <a:cubicBezTo>
                    <a:pt x="542" y="53"/>
                    <a:pt x="161" y="815"/>
                    <a:pt x="638" y="1196"/>
                  </a:cubicBezTo>
                  <a:cubicBezTo>
                    <a:pt x="638" y="1196"/>
                    <a:pt x="638" y="1196"/>
                    <a:pt x="638" y="1196"/>
                  </a:cubicBezTo>
                  <a:lnTo>
                    <a:pt x="638" y="1196"/>
                  </a:lnTo>
                  <a:cubicBezTo>
                    <a:pt x="447" y="1196"/>
                    <a:pt x="447" y="1196"/>
                    <a:pt x="256" y="1101"/>
                  </a:cubicBezTo>
                  <a:cubicBezTo>
                    <a:pt x="-696" y="339"/>
                    <a:pt x="1304" y="-614"/>
                    <a:pt x="1399" y="529"/>
                  </a:cubicBezTo>
                  <a:lnTo>
                    <a:pt x="1495" y="624"/>
                  </a:lnTo>
                  <a:lnTo>
                    <a:pt x="1495" y="624"/>
                  </a:lnTo>
                  <a:lnTo>
                    <a:pt x="1495" y="62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4" name="任意多边形: 形状 2603"/>
            <p:cNvSpPr/>
            <p:nvPr/>
          </p:nvSpPr>
          <p:spPr>
            <a:xfrm>
              <a:off x="4578556" y="4164836"/>
              <a:ext cx="1063" cy="1378"/>
            </a:xfrm>
            <a:custGeom>
              <a:avLst/>
              <a:gdLst>
                <a:gd name="connsiteX0" fmla="*/ 1063 w 1063"/>
                <a:gd name="connsiteY0" fmla="*/ 96 h 1378"/>
                <a:gd name="connsiteX1" fmla="*/ 682 w 1063"/>
                <a:gd name="connsiteY1" fmla="*/ 191 h 1378"/>
                <a:gd name="connsiteX2" fmla="*/ 1063 w 1063"/>
                <a:gd name="connsiteY2" fmla="*/ 1048 h 1378"/>
                <a:gd name="connsiteX3" fmla="*/ 1063 w 1063"/>
                <a:gd name="connsiteY3" fmla="*/ 1048 h 1378"/>
                <a:gd name="connsiteX4" fmla="*/ 1063 w 1063"/>
                <a:gd name="connsiteY4" fmla="*/ 1048 h 1378"/>
                <a:gd name="connsiteX5" fmla="*/ 777 w 1063"/>
                <a:gd name="connsiteY5" fmla="*/ 1334 h 1378"/>
                <a:gd name="connsiteX6" fmla="*/ 873 w 1063"/>
                <a:gd name="connsiteY6" fmla="*/ 96 h 1378"/>
                <a:gd name="connsiteX7" fmla="*/ 1063 w 1063"/>
                <a:gd name="connsiteY7" fmla="*/ 96 h 1378"/>
                <a:gd name="connsiteX8" fmla="*/ 1063 w 1063"/>
                <a:gd name="connsiteY8" fmla="*/ 96 h 1378"/>
                <a:gd name="connsiteX9" fmla="*/ 1063 w 1063"/>
                <a:gd name="connsiteY9" fmla="*/ 96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3" h="1378">
                  <a:moveTo>
                    <a:pt x="1063" y="96"/>
                  </a:moveTo>
                  <a:cubicBezTo>
                    <a:pt x="968" y="96"/>
                    <a:pt x="777" y="96"/>
                    <a:pt x="682" y="191"/>
                  </a:cubicBezTo>
                  <a:cubicBezTo>
                    <a:pt x="111" y="667"/>
                    <a:pt x="492" y="1334"/>
                    <a:pt x="1063" y="1048"/>
                  </a:cubicBezTo>
                  <a:cubicBezTo>
                    <a:pt x="1063" y="1048"/>
                    <a:pt x="1063" y="1048"/>
                    <a:pt x="1063" y="1048"/>
                  </a:cubicBezTo>
                  <a:lnTo>
                    <a:pt x="1063" y="1048"/>
                  </a:lnTo>
                  <a:cubicBezTo>
                    <a:pt x="968" y="1143"/>
                    <a:pt x="968" y="1239"/>
                    <a:pt x="777" y="1334"/>
                  </a:cubicBezTo>
                  <a:cubicBezTo>
                    <a:pt x="-366" y="1715"/>
                    <a:pt x="-175" y="-476"/>
                    <a:pt x="873" y="96"/>
                  </a:cubicBezTo>
                  <a:lnTo>
                    <a:pt x="1063" y="96"/>
                  </a:lnTo>
                  <a:lnTo>
                    <a:pt x="1063" y="96"/>
                  </a:lnTo>
                  <a:lnTo>
                    <a:pt x="1063" y="9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5" name="任意多边形: 形状 2604"/>
            <p:cNvSpPr/>
            <p:nvPr/>
          </p:nvSpPr>
          <p:spPr>
            <a:xfrm>
              <a:off x="4578689" y="4165935"/>
              <a:ext cx="1120" cy="1378"/>
            </a:xfrm>
            <a:custGeom>
              <a:avLst/>
              <a:gdLst>
                <a:gd name="connsiteX0" fmla="*/ 930 w 1120"/>
                <a:gd name="connsiteY0" fmla="*/ 45 h 1378"/>
                <a:gd name="connsiteX1" fmla="*/ 644 w 1120"/>
                <a:gd name="connsiteY1" fmla="*/ 140 h 1378"/>
                <a:gd name="connsiteX2" fmla="*/ 1121 w 1120"/>
                <a:gd name="connsiteY2" fmla="*/ 997 h 1378"/>
                <a:gd name="connsiteX3" fmla="*/ 1121 w 1120"/>
                <a:gd name="connsiteY3" fmla="*/ 997 h 1378"/>
                <a:gd name="connsiteX4" fmla="*/ 1121 w 1120"/>
                <a:gd name="connsiteY4" fmla="*/ 997 h 1378"/>
                <a:gd name="connsiteX5" fmla="*/ 835 w 1120"/>
                <a:gd name="connsiteY5" fmla="*/ 1283 h 1378"/>
                <a:gd name="connsiteX6" fmla="*/ 740 w 1120"/>
                <a:gd name="connsiteY6" fmla="*/ 45 h 1378"/>
                <a:gd name="connsiteX7" fmla="*/ 930 w 1120"/>
                <a:gd name="connsiteY7" fmla="*/ 45 h 1378"/>
                <a:gd name="connsiteX8" fmla="*/ 930 w 1120"/>
                <a:gd name="connsiteY8" fmla="*/ 45 h 1378"/>
                <a:gd name="connsiteX9" fmla="*/ 930 w 1120"/>
                <a:gd name="connsiteY9" fmla="*/ 45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0" h="1378">
                  <a:moveTo>
                    <a:pt x="930" y="45"/>
                  </a:moveTo>
                  <a:cubicBezTo>
                    <a:pt x="835" y="45"/>
                    <a:pt x="644" y="45"/>
                    <a:pt x="644" y="140"/>
                  </a:cubicBezTo>
                  <a:cubicBezTo>
                    <a:pt x="168" y="616"/>
                    <a:pt x="644" y="1283"/>
                    <a:pt x="1121" y="997"/>
                  </a:cubicBezTo>
                  <a:cubicBezTo>
                    <a:pt x="1121" y="997"/>
                    <a:pt x="1121" y="997"/>
                    <a:pt x="1121" y="997"/>
                  </a:cubicBezTo>
                  <a:lnTo>
                    <a:pt x="1121" y="997"/>
                  </a:lnTo>
                  <a:cubicBezTo>
                    <a:pt x="1026" y="1093"/>
                    <a:pt x="1026" y="1188"/>
                    <a:pt x="835" y="1283"/>
                  </a:cubicBezTo>
                  <a:cubicBezTo>
                    <a:pt x="-213" y="1855"/>
                    <a:pt x="-308" y="-336"/>
                    <a:pt x="740" y="45"/>
                  </a:cubicBezTo>
                  <a:lnTo>
                    <a:pt x="930" y="45"/>
                  </a:lnTo>
                  <a:lnTo>
                    <a:pt x="930" y="45"/>
                  </a:lnTo>
                  <a:lnTo>
                    <a:pt x="930" y="4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6" name="任意多边形: 形状 2605"/>
            <p:cNvSpPr/>
            <p:nvPr/>
          </p:nvSpPr>
          <p:spPr>
            <a:xfrm>
              <a:off x="4575114" y="4163218"/>
              <a:ext cx="1267" cy="1408"/>
            </a:xfrm>
            <a:custGeom>
              <a:avLst/>
              <a:gdLst>
                <a:gd name="connsiteX0" fmla="*/ 601 w 1267"/>
                <a:gd name="connsiteY0" fmla="*/ 0 h 1408"/>
                <a:gd name="connsiteX1" fmla="*/ 410 w 1267"/>
                <a:gd name="connsiteY1" fmla="*/ 286 h 1408"/>
                <a:gd name="connsiteX2" fmla="*/ 1267 w 1267"/>
                <a:gd name="connsiteY2" fmla="*/ 762 h 1408"/>
                <a:gd name="connsiteX3" fmla="*/ 1267 w 1267"/>
                <a:gd name="connsiteY3" fmla="*/ 762 h 1408"/>
                <a:gd name="connsiteX4" fmla="*/ 1267 w 1267"/>
                <a:gd name="connsiteY4" fmla="*/ 762 h 1408"/>
                <a:gd name="connsiteX5" fmla="*/ 1172 w 1267"/>
                <a:gd name="connsiteY5" fmla="*/ 1143 h 1408"/>
                <a:gd name="connsiteX6" fmla="*/ 505 w 1267"/>
                <a:gd name="connsiteY6" fmla="*/ 0 h 1408"/>
                <a:gd name="connsiteX7" fmla="*/ 601 w 1267"/>
                <a:gd name="connsiteY7" fmla="*/ 0 h 1408"/>
                <a:gd name="connsiteX8" fmla="*/ 601 w 1267"/>
                <a:gd name="connsiteY8" fmla="*/ 0 h 1408"/>
                <a:gd name="connsiteX9" fmla="*/ 601 w 1267"/>
                <a:gd name="connsiteY9" fmla="*/ 0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7" h="1408">
                  <a:moveTo>
                    <a:pt x="601" y="0"/>
                  </a:moveTo>
                  <a:cubicBezTo>
                    <a:pt x="505" y="95"/>
                    <a:pt x="410" y="191"/>
                    <a:pt x="410" y="286"/>
                  </a:cubicBezTo>
                  <a:cubicBezTo>
                    <a:pt x="220" y="953"/>
                    <a:pt x="887" y="1333"/>
                    <a:pt x="1267" y="762"/>
                  </a:cubicBezTo>
                  <a:cubicBezTo>
                    <a:pt x="1267" y="762"/>
                    <a:pt x="1267" y="762"/>
                    <a:pt x="1267" y="762"/>
                  </a:cubicBezTo>
                  <a:lnTo>
                    <a:pt x="1267" y="762"/>
                  </a:lnTo>
                  <a:cubicBezTo>
                    <a:pt x="1267" y="953"/>
                    <a:pt x="1267" y="953"/>
                    <a:pt x="1172" y="1143"/>
                  </a:cubicBezTo>
                  <a:cubicBezTo>
                    <a:pt x="410" y="2096"/>
                    <a:pt x="-638" y="191"/>
                    <a:pt x="505" y="0"/>
                  </a:cubicBezTo>
                  <a:lnTo>
                    <a:pt x="601" y="0"/>
                  </a:lnTo>
                  <a:lnTo>
                    <a:pt x="601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7" name="任意多边形: 形状 2606"/>
            <p:cNvSpPr/>
            <p:nvPr/>
          </p:nvSpPr>
          <p:spPr>
            <a:xfrm>
              <a:off x="4575742" y="4164075"/>
              <a:ext cx="1306" cy="1371"/>
            </a:xfrm>
            <a:custGeom>
              <a:avLst/>
              <a:gdLst>
                <a:gd name="connsiteX0" fmla="*/ 639 w 1306"/>
                <a:gd name="connsiteY0" fmla="*/ 0 h 1371"/>
                <a:gd name="connsiteX1" fmla="*/ 449 w 1306"/>
                <a:gd name="connsiteY1" fmla="*/ 286 h 1371"/>
                <a:gd name="connsiteX2" fmla="*/ 1306 w 1306"/>
                <a:gd name="connsiteY2" fmla="*/ 667 h 1371"/>
                <a:gd name="connsiteX3" fmla="*/ 1306 w 1306"/>
                <a:gd name="connsiteY3" fmla="*/ 667 h 1371"/>
                <a:gd name="connsiteX4" fmla="*/ 1306 w 1306"/>
                <a:gd name="connsiteY4" fmla="*/ 667 h 1371"/>
                <a:gd name="connsiteX5" fmla="*/ 1211 w 1306"/>
                <a:gd name="connsiteY5" fmla="*/ 1048 h 1371"/>
                <a:gd name="connsiteX6" fmla="*/ 449 w 1306"/>
                <a:gd name="connsiteY6" fmla="*/ 0 h 1371"/>
                <a:gd name="connsiteX7" fmla="*/ 639 w 1306"/>
                <a:gd name="connsiteY7" fmla="*/ 0 h 1371"/>
                <a:gd name="connsiteX8" fmla="*/ 639 w 1306"/>
                <a:gd name="connsiteY8" fmla="*/ 0 h 1371"/>
                <a:gd name="connsiteX9" fmla="*/ 639 w 1306"/>
                <a:gd name="connsiteY9" fmla="*/ 0 h 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6" h="1371">
                  <a:moveTo>
                    <a:pt x="639" y="0"/>
                  </a:moveTo>
                  <a:cubicBezTo>
                    <a:pt x="544" y="95"/>
                    <a:pt x="449" y="191"/>
                    <a:pt x="449" y="286"/>
                  </a:cubicBezTo>
                  <a:cubicBezTo>
                    <a:pt x="353" y="953"/>
                    <a:pt x="1116" y="1238"/>
                    <a:pt x="1306" y="667"/>
                  </a:cubicBezTo>
                  <a:cubicBezTo>
                    <a:pt x="1306" y="667"/>
                    <a:pt x="1306" y="667"/>
                    <a:pt x="1306" y="667"/>
                  </a:cubicBezTo>
                  <a:lnTo>
                    <a:pt x="1306" y="667"/>
                  </a:lnTo>
                  <a:cubicBezTo>
                    <a:pt x="1306" y="857"/>
                    <a:pt x="1306" y="857"/>
                    <a:pt x="1211" y="1048"/>
                  </a:cubicBezTo>
                  <a:cubicBezTo>
                    <a:pt x="639" y="2096"/>
                    <a:pt x="-694" y="286"/>
                    <a:pt x="449" y="0"/>
                  </a:cubicBez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8" name="任意多边形: 形状 2607"/>
            <p:cNvSpPr/>
            <p:nvPr/>
          </p:nvSpPr>
          <p:spPr>
            <a:xfrm>
              <a:off x="4570857" y="4162170"/>
              <a:ext cx="1494" cy="1195"/>
            </a:xfrm>
            <a:custGeom>
              <a:avLst/>
              <a:gdLst>
                <a:gd name="connsiteX0" fmla="*/ 0 w 1494"/>
                <a:gd name="connsiteY0" fmla="*/ 476 h 1195"/>
                <a:gd name="connsiteX1" fmla="*/ 286 w 1494"/>
                <a:gd name="connsiteY1" fmla="*/ 762 h 1195"/>
                <a:gd name="connsiteX2" fmla="*/ 857 w 1494"/>
                <a:gd name="connsiteY2" fmla="*/ 0 h 1195"/>
                <a:gd name="connsiteX3" fmla="*/ 857 w 1494"/>
                <a:gd name="connsiteY3" fmla="*/ 0 h 1195"/>
                <a:gd name="connsiteX4" fmla="*/ 857 w 1494"/>
                <a:gd name="connsiteY4" fmla="*/ 0 h 1195"/>
                <a:gd name="connsiteX5" fmla="*/ 1238 w 1494"/>
                <a:gd name="connsiteY5" fmla="*/ 95 h 1195"/>
                <a:gd name="connsiteX6" fmla="*/ 95 w 1494"/>
                <a:gd name="connsiteY6" fmla="*/ 667 h 1195"/>
                <a:gd name="connsiteX7" fmla="*/ 0 w 1494"/>
                <a:gd name="connsiteY7" fmla="*/ 476 h 1195"/>
                <a:gd name="connsiteX8" fmla="*/ 0 w 1494"/>
                <a:gd name="connsiteY8" fmla="*/ 476 h 1195"/>
                <a:gd name="connsiteX9" fmla="*/ 0 w 1494"/>
                <a:gd name="connsiteY9" fmla="*/ 476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4" h="1195">
                  <a:moveTo>
                    <a:pt x="0" y="476"/>
                  </a:moveTo>
                  <a:cubicBezTo>
                    <a:pt x="95" y="571"/>
                    <a:pt x="95" y="667"/>
                    <a:pt x="286" y="762"/>
                  </a:cubicBezTo>
                  <a:cubicBezTo>
                    <a:pt x="953" y="1048"/>
                    <a:pt x="1333" y="286"/>
                    <a:pt x="857" y="0"/>
                  </a:cubicBezTo>
                  <a:cubicBezTo>
                    <a:pt x="857" y="0"/>
                    <a:pt x="857" y="0"/>
                    <a:pt x="857" y="0"/>
                  </a:cubicBezTo>
                  <a:lnTo>
                    <a:pt x="857" y="0"/>
                  </a:lnTo>
                  <a:cubicBezTo>
                    <a:pt x="1048" y="95"/>
                    <a:pt x="1048" y="0"/>
                    <a:pt x="1238" y="95"/>
                  </a:cubicBezTo>
                  <a:cubicBezTo>
                    <a:pt x="2191" y="857"/>
                    <a:pt x="190" y="1810"/>
                    <a:pt x="95" y="667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09" name="任意多边形: 形状 2608"/>
            <p:cNvSpPr/>
            <p:nvPr/>
          </p:nvSpPr>
          <p:spPr>
            <a:xfrm>
              <a:off x="4571809" y="4161408"/>
              <a:ext cx="1418" cy="1248"/>
            </a:xfrm>
            <a:custGeom>
              <a:avLst/>
              <a:gdLst>
                <a:gd name="connsiteX0" fmla="*/ 0 w 1418"/>
                <a:gd name="connsiteY0" fmla="*/ 667 h 1248"/>
                <a:gd name="connsiteX1" fmla="*/ 286 w 1418"/>
                <a:gd name="connsiteY1" fmla="*/ 857 h 1248"/>
                <a:gd name="connsiteX2" fmla="*/ 762 w 1418"/>
                <a:gd name="connsiteY2" fmla="*/ 0 h 1248"/>
                <a:gd name="connsiteX3" fmla="*/ 762 w 1418"/>
                <a:gd name="connsiteY3" fmla="*/ 0 h 1248"/>
                <a:gd name="connsiteX4" fmla="*/ 762 w 1418"/>
                <a:gd name="connsiteY4" fmla="*/ 0 h 1248"/>
                <a:gd name="connsiteX5" fmla="*/ 1143 w 1418"/>
                <a:gd name="connsiteY5" fmla="*/ 95 h 1248"/>
                <a:gd name="connsiteX6" fmla="*/ 95 w 1418"/>
                <a:gd name="connsiteY6" fmla="*/ 762 h 1248"/>
                <a:gd name="connsiteX7" fmla="*/ 0 w 1418"/>
                <a:gd name="connsiteY7" fmla="*/ 667 h 1248"/>
                <a:gd name="connsiteX8" fmla="*/ 0 w 1418"/>
                <a:gd name="connsiteY8" fmla="*/ 667 h 1248"/>
                <a:gd name="connsiteX9" fmla="*/ 0 w 1418"/>
                <a:gd name="connsiteY9" fmla="*/ 667 h 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" h="1248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2" y="1048"/>
                    <a:pt x="1333" y="286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2" y="0"/>
                    <a:pt x="952" y="0"/>
                    <a:pt x="1143" y="95"/>
                  </a:cubicBezTo>
                  <a:cubicBezTo>
                    <a:pt x="2096" y="762"/>
                    <a:pt x="286" y="1905"/>
                    <a:pt x="95" y="762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0" name="任意多边形: 形状 2609"/>
            <p:cNvSpPr/>
            <p:nvPr/>
          </p:nvSpPr>
          <p:spPr>
            <a:xfrm>
              <a:off x="4574088" y="4176267"/>
              <a:ext cx="1245" cy="1356"/>
            </a:xfrm>
            <a:custGeom>
              <a:avLst/>
              <a:gdLst>
                <a:gd name="connsiteX0" fmla="*/ 769 w 1245"/>
                <a:gd name="connsiteY0" fmla="*/ 0 h 1356"/>
                <a:gd name="connsiteX1" fmla="*/ 483 w 1245"/>
                <a:gd name="connsiteY1" fmla="*/ 191 h 1356"/>
                <a:gd name="connsiteX2" fmla="*/ 1245 w 1245"/>
                <a:gd name="connsiteY2" fmla="*/ 762 h 1356"/>
                <a:gd name="connsiteX3" fmla="*/ 1245 w 1245"/>
                <a:gd name="connsiteY3" fmla="*/ 762 h 1356"/>
                <a:gd name="connsiteX4" fmla="*/ 1245 w 1245"/>
                <a:gd name="connsiteY4" fmla="*/ 762 h 1356"/>
                <a:gd name="connsiteX5" fmla="*/ 1054 w 1245"/>
                <a:gd name="connsiteY5" fmla="*/ 1143 h 1356"/>
                <a:gd name="connsiteX6" fmla="*/ 578 w 1245"/>
                <a:gd name="connsiteY6" fmla="*/ 0 h 1356"/>
                <a:gd name="connsiteX7" fmla="*/ 769 w 1245"/>
                <a:gd name="connsiteY7" fmla="*/ 0 h 1356"/>
                <a:gd name="connsiteX8" fmla="*/ 769 w 1245"/>
                <a:gd name="connsiteY8" fmla="*/ 0 h 1356"/>
                <a:gd name="connsiteX9" fmla="*/ 769 w 1245"/>
                <a:gd name="connsiteY9" fmla="*/ 0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5" h="1356">
                  <a:moveTo>
                    <a:pt x="769" y="0"/>
                  </a:moveTo>
                  <a:cubicBezTo>
                    <a:pt x="674" y="95"/>
                    <a:pt x="578" y="95"/>
                    <a:pt x="483" y="191"/>
                  </a:cubicBezTo>
                  <a:cubicBezTo>
                    <a:pt x="197" y="857"/>
                    <a:pt x="864" y="1238"/>
                    <a:pt x="1245" y="762"/>
                  </a:cubicBezTo>
                  <a:cubicBezTo>
                    <a:pt x="1245" y="762"/>
                    <a:pt x="1245" y="762"/>
                    <a:pt x="1245" y="762"/>
                  </a:cubicBezTo>
                  <a:lnTo>
                    <a:pt x="1245" y="762"/>
                  </a:lnTo>
                  <a:cubicBezTo>
                    <a:pt x="1150" y="953"/>
                    <a:pt x="1245" y="953"/>
                    <a:pt x="1054" y="1143"/>
                  </a:cubicBezTo>
                  <a:cubicBezTo>
                    <a:pt x="197" y="2000"/>
                    <a:pt x="-565" y="0"/>
                    <a:pt x="578" y="0"/>
                  </a:cubicBezTo>
                  <a:lnTo>
                    <a:pt x="769" y="0"/>
                  </a:lnTo>
                  <a:lnTo>
                    <a:pt x="769" y="0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1" name="任意多边形: 形状 2610"/>
            <p:cNvSpPr/>
            <p:nvPr/>
          </p:nvSpPr>
          <p:spPr>
            <a:xfrm>
              <a:off x="4574637" y="4177315"/>
              <a:ext cx="1267" cy="1408"/>
            </a:xfrm>
            <a:custGeom>
              <a:avLst/>
              <a:gdLst>
                <a:gd name="connsiteX0" fmla="*/ 696 w 1267"/>
                <a:gd name="connsiteY0" fmla="*/ 0 h 1408"/>
                <a:gd name="connsiteX1" fmla="*/ 410 w 1267"/>
                <a:gd name="connsiteY1" fmla="*/ 286 h 1408"/>
                <a:gd name="connsiteX2" fmla="*/ 1268 w 1267"/>
                <a:gd name="connsiteY2" fmla="*/ 762 h 1408"/>
                <a:gd name="connsiteX3" fmla="*/ 1268 w 1267"/>
                <a:gd name="connsiteY3" fmla="*/ 762 h 1408"/>
                <a:gd name="connsiteX4" fmla="*/ 1268 w 1267"/>
                <a:gd name="connsiteY4" fmla="*/ 762 h 1408"/>
                <a:gd name="connsiteX5" fmla="*/ 1172 w 1267"/>
                <a:gd name="connsiteY5" fmla="*/ 1143 h 1408"/>
                <a:gd name="connsiteX6" fmla="*/ 505 w 1267"/>
                <a:gd name="connsiteY6" fmla="*/ 0 h 1408"/>
                <a:gd name="connsiteX7" fmla="*/ 696 w 1267"/>
                <a:gd name="connsiteY7" fmla="*/ 0 h 1408"/>
                <a:gd name="connsiteX8" fmla="*/ 696 w 1267"/>
                <a:gd name="connsiteY8" fmla="*/ 0 h 1408"/>
                <a:gd name="connsiteX9" fmla="*/ 696 w 1267"/>
                <a:gd name="connsiteY9" fmla="*/ 0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7" h="1408">
                  <a:moveTo>
                    <a:pt x="696" y="0"/>
                  </a:moveTo>
                  <a:cubicBezTo>
                    <a:pt x="601" y="95"/>
                    <a:pt x="505" y="95"/>
                    <a:pt x="410" y="286"/>
                  </a:cubicBezTo>
                  <a:cubicBezTo>
                    <a:pt x="220" y="953"/>
                    <a:pt x="886" y="1333"/>
                    <a:pt x="1268" y="762"/>
                  </a:cubicBezTo>
                  <a:cubicBezTo>
                    <a:pt x="1268" y="762"/>
                    <a:pt x="1268" y="762"/>
                    <a:pt x="1268" y="762"/>
                  </a:cubicBezTo>
                  <a:lnTo>
                    <a:pt x="1268" y="762"/>
                  </a:lnTo>
                  <a:cubicBezTo>
                    <a:pt x="1268" y="953"/>
                    <a:pt x="1268" y="953"/>
                    <a:pt x="1172" y="1143"/>
                  </a:cubicBezTo>
                  <a:cubicBezTo>
                    <a:pt x="410" y="2096"/>
                    <a:pt x="-638" y="191"/>
                    <a:pt x="505" y="0"/>
                  </a:cubicBez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2" name="任意多边形: 形状 2611"/>
            <p:cNvSpPr/>
            <p:nvPr/>
          </p:nvSpPr>
          <p:spPr>
            <a:xfrm>
              <a:off x="4577143" y="4175219"/>
              <a:ext cx="1399" cy="1195"/>
            </a:xfrm>
            <a:custGeom>
              <a:avLst/>
              <a:gdLst>
                <a:gd name="connsiteX0" fmla="*/ 0 w 1399"/>
                <a:gd name="connsiteY0" fmla="*/ 476 h 1195"/>
                <a:gd name="connsiteX1" fmla="*/ 190 w 1399"/>
                <a:gd name="connsiteY1" fmla="*/ 762 h 1195"/>
                <a:gd name="connsiteX2" fmla="*/ 762 w 1399"/>
                <a:gd name="connsiteY2" fmla="*/ 0 h 1195"/>
                <a:gd name="connsiteX3" fmla="*/ 762 w 1399"/>
                <a:gd name="connsiteY3" fmla="*/ 0 h 1195"/>
                <a:gd name="connsiteX4" fmla="*/ 762 w 1399"/>
                <a:gd name="connsiteY4" fmla="*/ 0 h 1195"/>
                <a:gd name="connsiteX5" fmla="*/ 1143 w 1399"/>
                <a:gd name="connsiteY5" fmla="*/ 95 h 1195"/>
                <a:gd name="connsiteX6" fmla="*/ 0 w 1399"/>
                <a:gd name="connsiteY6" fmla="*/ 667 h 1195"/>
                <a:gd name="connsiteX7" fmla="*/ 0 w 1399"/>
                <a:gd name="connsiteY7" fmla="*/ 476 h 1195"/>
                <a:gd name="connsiteX8" fmla="*/ 0 w 1399"/>
                <a:gd name="connsiteY8" fmla="*/ 476 h 1195"/>
                <a:gd name="connsiteX9" fmla="*/ 0 w 1399"/>
                <a:gd name="connsiteY9" fmla="*/ 476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9" h="1195">
                  <a:moveTo>
                    <a:pt x="0" y="476"/>
                  </a:moveTo>
                  <a:cubicBezTo>
                    <a:pt x="95" y="572"/>
                    <a:pt x="95" y="667"/>
                    <a:pt x="190" y="762"/>
                  </a:cubicBezTo>
                  <a:cubicBezTo>
                    <a:pt x="857" y="1048"/>
                    <a:pt x="1238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95"/>
                    <a:pt x="953" y="0"/>
                    <a:pt x="1143" y="95"/>
                  </a:cubicBezTo>
                  <a:cubicBezTo>
                    <a:pt x="2096" y="857"/>
                    <a:pt x="95" y="1810"/>
                    <a:pt x="0" y="667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3" name="任意多边形: 形状 2612"/>
            <p:cNvSpPr/>
            <p:nvPr/>
          </p:nvSpPr>
          <p:spPr>
            <a:xfrm>
              <a:off x="4578096" y="4174457"/>
              <a:ext cx="1418" cy="1248"/>
            </a:xfrm>
            <a:custGeom>
              <a:avLst/>
              <a:gdLst>
                <a:gd name="connsiteX0" fmla="*/ 0 w 1418"/>
                <a:gd name="connsiteY0" fmla="*/ 667 h 1248"/>
                <a:gd name="connsiteX1" fmla="*/ 286 w 1418"/>
                <a:gd name="connsiteY1" fmla="*/ 857 h 1248"/>
                <a:gd name="connsiteX2" fmla="*/ 762 w 1418"/>
                <a:gd name="connsiteY2" fmla="*/ 0 h 1248"/>
                <a:gd name="connsiteX3" fmla="*/ 762 w 1418"/>
                <a:gd name="connsiteY3" fmla="*/ 0 h 1248"/>
                <a:gd name="connsiteX4" fmla="*/ 762 w 1418"/>
                <a:gd name="connsiteY4" fmla="*/ 0 h 1248"/>
                <a:gd name="connsiteX5" fmla="*/ 1143 w 1418"/>
                <a:gd name="connsiteY5" fmla="*/ 95 h 1248"/>
                <a:gd name="connsiteX6" fmla="*/ 95 w 1418"/>
                <a:gd name="connsiteY6" fmla="*/ 762 h 1248"/>
                <a:gd name="connsiteX7" fmla="*/ 0 w 1418"/>
                <a:gd name="connsiteY7" fmla="*/ 667 h 1248"/>
                <a:gd name="connsiteX8" fmla="*/ 0 w 1418"/>
                <a:gd name="connsiteY8" fmla="*/ 667 h 1248"/>
                <a:gd name="connsiteX9" fmla="*/ 0 w 1418"/>
                <a:gd name="connsiteY9" fmla="*/ 667 h 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" h="1248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2" y="1048"/>
                    <a:pt x="1333" y="286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2" y="0"/>
                    <a:pt x="952" y="0"/>
                    <a:pt x="1143" y="95"/>
                  </a:cubicBezTo>
                  <a:cubicBezTo>
                    <a:pt x="2095" y="762"/>
                    <a:pt x="286" y="1905"/>
                    <a:pt x="95" y="762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4" name="任意多边形: 形状 2613"/>
            <p:cNvSpPr/>
            <p:nvPr/>
          </p:nvSpPr>
          <p:spPr>
            <a:xfrm>
              <a:off x="4563900" y="4175505"/>
              <a:ext cx="1408" cy="1205"/>
            </a:xfrm>
            <a:custGeom>
              <a:avLst/>
              <a:gdLst>
                <a:gd name="connsiteX0" fmla="*/ 3 w 1408"/>
                <a:gd name="connsiteY0" fmla="*/ 381 h 1205"/>
                <a:gd name="connsiteX1" fmla="*/ 194 w 1408"/>
                <a:gd name="connsiteY1" fmla="*/ 667 h 1205"/>
                <a:gd name="connsiteX2" fmla="*/ 860 w 1408"/>
                <a:gd name="connsiteY2" fmla="*/ 0 h 1205"/>
                <a:gd name="connsiteX3" fmla="*/ 860 w 1408"/>
                <a:gd name="connsiteY3" fmla="*/ 0 h 1205"/>
                <a:gd name="connsiteX4" fmla="*/ 860 w 1408"/>
                <a:gd name="connsiteY4" fmla="*/ 0 h 1205"/>
                <a:gd name="connsiteX5" fmla="*/ 1241 w 1408"/>
                <a:gd name="connsiteY5" fmla="*/ 191 h 1205"/>
                <a:gd name="connsiteX6" fmla="*/ 3 w 1408"/>
                <a:gd name="connsiteY6" fmla="*/ 572 h 1205"/>
                <a:gd name="connsiteX7" fmla="*/ 3 w 1408"/>
                <a:gd name="connsiteY7" fmla="*/ 381 h 1205"/>
                <a:gd name="connsiteX8" fmla="*/ 3 w 1408"/>
                <a:gd name="connsiteY8" fmla="*/ 381 h 1205"/>
                <a:gd name="connsiteX9" fmla="*/ 3 w 1408"/>
                <a:gd name="connsiteY9" fmla="*/ 381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05">
                  <a:moveTo>
                    <a:pt x="3" y="381"/>
                  </a:moveTo>
                  <a:cubicBezTo>
                    <a:pt x="98" y="476"/>
                    <a:pt x="98" y="572"/>
                    <a:pt x="194" y="667"/>
                  </a:cubicBezTo>
                  <a:cubicBezTo>
                    <a:pt x="765" y="1048"/>
                    <a:pt x="1337" y="476"/>
                    <a:pt x="860" y="0"/>
                  </a:cubicBezTo>
                  <a:cubicBezTo>
                    <a:pt x="860" y="0"/>
                    <a:pt x="860" y="0"/>
                    <a:pt x="860" y="0"/>
                  </a:cubicBezTo>
                  <a:lnTo>
                    <a:pt x="860" y="0"/>
                  </a:lnTo>
                  <a:cubicBezTo>
                    <a:pt x="1051" y="95"/>
                    <a:pt x="1051" y="0"/>
                    <a:pt x="1241" y="191"/>
                  </a:cubicBezTo>
                  <a:cubicBezTo>
                    <a:pt x="2003" y="1143"/>
                    <a:pt x="-92" y="1715"/>
                    <a:pt x="3" y="572"/>
                  </a:cubicBezTo>
                  <a:lnTo>
                    <a:pt x="3" y="381"/>
                  </a:lnTo>
                  <a:lnTo>
                    <a:pt x="3" y="381"/>
                  </a:lnTo>
                  <a:lnTo>
                    <a:pt x="3" y="3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5" name="任意多边形: 形状 2614"/>
            <p:cNvSpPr/>
            <p:nvPr/>
          </p:nvSpPr>
          <p:spPr>
            <a:xfrm>
              <a:off x="4564951" y="4175029"/>
              <a:ext cx="1356" cy="1244"/>
            </a:xfrm>
            <a:custGeom>
              <a:avLst/>
              <a:gdLst>
                <a:gd name="connsiteX0" fmla="*/ 0 w 1356"/>
                <a:gd name="connsiteY0" fmla="*/ 476 h 1244"/>
                <a:gd name="connsiteX1" fmla="*/ 190 w 1356"/>
                <a:gd name="connsiteY1" fmla="*/ 762 h 1244"/>
                <a:gd name="connsiteX2" fmla="*/ 762 w 1356"/>
                <a:gd name="connsiteY2" fmla="*/ 0 h 1244"/>
                <a:gd name="connsiteX3" fmla="*/ 762 w 1356"/>
                <a:gd name="connsiteY3" fmla="*/ 0 h 1244"/>
                <a:gd name="connsiteX4" fmla="*/ 762 w 1356"/>
                <a:gd name="connsiteY4" fmla="*/ 0 h 1244"/>
                <a:gd name="connsiteX5" fmla="*/ 1143 w 1356"/>
                <a:gd name="connsiteY5" fmla="*/ 190 h 1244"/>
                <a:gd name="connsiteX6" fmla="*/ 0 w 1356"/>
                <a:gd name="connsiteY6" fmla="*/ 667 h 1244"/>
                <a:gd name="connsiteX7" fmla="*/ 0 w 1356"/>
                <a:gd name="connsiteY7" fmla="*/ 476 h 1244"/>
                <a:gd name="connsiteX8" fmla="*/ 0 w 1356"/>
                <a:gd name="connsiteY8" fmla="*/ 476 h 1244"/>
                <a:gd name="connsiteX9" fmla="*/ 0 w 1356"/>
                <a:gd name="connsiteY9" fmla="*/ 476 h 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44">
                  <a:moveTo>
                    <a:pt x="0" y="476"/>
                  </a:moveTo>
                  <a:cubicBezTo>
                    <a:pt x="95" y="571"/>
                    <a:pt x="95" y="667"/>
                    <a:pt x="190" y="762"/>
                  </a:cubicBezTo>
                  <a:cubicBezTo>
                    <a:pt x="857" y="1048"/>
                    <a:pt x="1238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2" y="95"/>
                    <a:pt x="952" y="0"/>
                    <a:pt x="1143" y="190"/>
                  </a:cubicBezTo>
                  <a:cubicBezTo>
                    <a:pt x="2000" y="1048"/>
                    <a:pt x="0" y="1810"/>
                    <a:pt x="0" y="667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6" name="任意多边形: 形状 2615"/>
            <p:cNvSpPr/>
            <p:nvPr/>
          </p:nvSpPr>
          <p:spPr>
            <a:xfrm>
              <a:off x="4566259" y="4171386"/>
              <a:ext cx="1263" cy="1356"/>
            </a:xfrm>
            <a:custGeom>
              <a:avLst/>
              <a:gdLst>
                <a:gd name="connsiteX0" fmla="*/ 1264 w 1263"/>
                <a:gd name="connsiteY0" fmla="*/ 309 h 1356"/>
                <a:gd name="connsiteX1" fmla="*/ 883 w 1263"/>
                <a:gd name="connsiteY1" fmla="*/ 309 h 1356"/>
                <a:gd name="connsiteX2" fmla="*/ 978 w 1263"/>
                <a:gd name="connsiteY2" fmla="*/ 1261 h 1356"/>
                <a:gd name="connsiteX3" fmla="*/ 978 w 1263"/>
                <a:gd name="connsiteY3" fmla="*/ 1261 h 1356"/>
                <a:gd name="connsiteX4" fmla="*/ 978 w 1263"/>
                <a:gd name="connsiteY4" fmla="*/ 1261 h 1356"/>
                <a:gd name="connsiteX5" fmla="*/ 597 w 1263"/>
                <a:gd name="connsiteY5" fmla="*/ 1357 h 1356"/>
                <a:gd name="connsiteX6" fmla="*/ 1074 w 1263"/>
                <a:gd name="connsiteY6" fmla="*/ 214 h 1356"/>
                <a:gd name="connsiteX7" fmla="*/ 1264 w 1263"/>
                <a:gd name="connsiteY7" fmla="*/ 309 h 1356"/>
                <a:gd name="connsiteX8" fmla="*/ 1264 w 1263"/>
                <a:gd name="connsiteY8" fmla="*/ 309 h 1356"/>
                <a:gd name="connsiteX9" fmla="*/ 1264 w 1263"/>
                <a:gd name="connsiteY9" fmla="*/ 309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3" h="1356">
                  <a:moveTo>
                    <a:pt x="1264" y="309"/>
                  </a:moveTo>
                  <a:cubicBezTo>
                    <a:pt x="1169" y="309"/>
                    <a:pt x="1074" y="214"/>
                    <a:pt x="883" y="309"/>
                  </a:cubicBezTo>
                  <a:cubicBezTo>
                    <a:pt x="216" y="499"/>
                    <a:pt x="311" y="1357"/>
                    <a:pt x="978" y="1261"/>
                  </a:cubicBezTo>
                  <a:cubicBezTo>
                    <a:pt x="978" y="1261"/>
                    <a:pt x="978" y="1261"/>
                    <a:pt x="978" y="1261"/>
                  </a:cubicBezTo>
                  <a:lnTo>
                    <a:pt x="978" y="1261"/>
                  </a:lnTo>
                  <a:cubicBezTo>
                    <a:pt x="788" y="1357"/>
                    <a:pt x="788" y="1357"/>
                    <a:pt x="597" y="1357"/>
                  </a:cubicBezTo>
                  <a:cubicBezTo>
                    <a:pt x="-641" y="1357"/>
                    <a:pt x="311" y="-644"/>
                    <a:pt x="1074" y="214"/>
                  </a:cubicBezTo>
                  <a:lnTo>
                    <a:pt x="1264" y="309"/>
                  </a:lnTo>
                  <a:lnTo>
                    <a:pt x="1264" y="309"/>
                  </a:lnTo>
                  <a:lnTo>
                    <a:pt x="1264" y="30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7" name="任意多边形: 形状 2616"/>
            <p:cNvSpPr/>
            <p:nvPr/>
          </p:nvSpPr>
          <p:spPr>
            <a:xfrm>
              <a:off x="4565921" y="4172480"/>
              <a:ext cx="1221" cy="1408"/>
            </a:xfrm>
            <a:custGeom>
              <a:avLst/>
              <a:gdLst>
                <a:gd name="connsiteX0" fmla="*/ 1221 w 1221"/>
                <a:gd name="connsiteY0" fmla="*/ 262 h 1408"/>
                <a:gd name="connsiteX1" fmla="*/ 840 w 1221"/>
                <a:gd name="connsiteY1" fmla="*/ 262 h 1408"/>
                <a:gd name="connsiteX2" fmla="*/ 1031 w 1221"/>
                <a:gd name="connsiteY2" fmla="*/ 1215 h 1408"/>
                <a:gd name="connsiteX3" fmla="*/ 1031 w 1221"/>
                <a:gd name="connsiteY3" fmla="*/ 1215 h 1408"/>
                <a:gd name="connsiteX4" fmla="*/ 1031 w 1221"/>
                <a:gd name="connsiteY4" fmla="*/ 1215 h 1408"/>
                <a:gd name="connsiteX5" fmla="*/ 650 w 1221"/>
                <a:gd name="connsiteY5" fmla="*/ 1405 h 1408"/>
                <a:gd name="connsiteX6" fmla="*/ 1031 w 1221"/>
                <a:gd name="connsiteY6" fmla="*/ 167 h 1408"/>
                <a:gd name="connsiteX7" fmla="*/ 1221 w 1221"/>
                <a:gd name="connsiteY7" fmla="*/ 262 h 1408"/>
                <a:gd name="connsiteX8" fmla="*/ 1221 w 1221"/>
                <a:gd name="connsiteY8" fmla="*/ 262 h 1408"/>
                <a:gd name="connsiteX9" fmla="*/ 1221 w 1221"/>
                <a:gd name="connsiteY9" fmla="*/ 262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1" h="1408">
                  <a:moveTo>
                    <a:pt x="1221" y="262"/>
                  </a:moveTo>
                  <a:cubicBezTo>
                    <a:pt x="1126" y="262"/>
                    <a:pt x="935" y="167"/>
                    <a:pt x="840" y="262"/>
                  </a:cubicBezTo>
                  <a:cubicBezTo>
                    <a:pt x="174" y="548"/>
                    <a:pt x="459" y="1310"/>
                    <a:pt x="1031" y="1215"/>
                  </a:cubicBezTo>
                  <a:cubicBezTo>
                    <a:pt x="1031" y="1215"/>
                    <a:pt x="1031" y="1215"/>
                    <a:pt x="1031" y="1215"/>
                  </a:cubicBezTo>
                  <a:lnTo>
                    <a:pt x="1031" y="1215"/>
                  </a:lnTo>
                  <a:cubicBezTo>
                    <a:pt x="840" y="1310"/>
                    <a:pt x="840" y="1405"/>
                    <a:pt x="650" y="1405"/>
                  </a:cubicBezTo>
                  <a:cubicBezTo>
                    <a:pt x="-589" y="1501"/>
                    <a:pt x="174" y="-595"/>
                    <a:pt x="1031" y="167"/>
                  </a:cubicBezTo>
                  <a:lnTo>
                    <a:pt x="1221" y="262"/>
                  </a:lnTo>
                  <a:lnTo>
                    <a:pt x="1221" y="262"/>
                  </a:lnTo>
                  <a:lnTo>
                    <a:pt x="1221" y="26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8" name="任意多边形: 形状 2617"/>
            <p:cNvSpPr/>
            <p:nvPr/>
          </p:nvSpPr>
          <p:spPr>
            <a:xfrm>
              <a:off x="4575143" y="4181887"/>
              <a:ext cx="1399" cy="1195"/>
            </a:xfrm>
            <a:custGeom>
              <a:avLst/>
              <a:gdLst>
                <a:gd name="connsiteX0" fmla="*/ 0 w 1399"/>
                <a:gd name="connsiteY0" fmla="*/ 476 h 1195"/>
                <a:gd name="connsiteX1" fmla="*/ 191 w 1399"/>
                <a:gd name="connsiteY1" fmla="*/ 762 h 1195"/>
                <a:gd name="connsiteX2" fmla="*/ 762 w 1399"/>
                <a:gd name="connsiteY2" fmla="*/ 0 h 1195"/>
                <a:gd name="connsiteX3" fmla="*/ 762 w 1399"/>
                <a:gd name="connsiteY3" fmla="*/ 0 h 1195"/>
                <a:gd name="connsiteX4" fmla="*/ 762 w 1399"/>
                <a:gd name="connsiteY4" fmla="*/ 0 h 1195"/>
                <a:gd name="connsiteX5" fmla="*/ 1143 w 1399"/>
                <a:gd name="connsiteY5" fmla="*/ 95 h 1195"/>
                <a:gd name="connsiteX6" fmla="*/ 0 w 1399"/>
                <a:gd name="connsiteY6" fmla="*/ 667 h 1195"/>
                <a:gd name="connsiteX7" fmla="*/ 0 w 1399"/>
                <a:gd name="connsiteY7" fmla="*/ 476 h 1195"/>
                <a:gd name="connsiteX8" fmla="*/ 0 w 1399"/>
                <a:gd name="connsiteY8" fmla="*/ 476 h 1195"/>
                <a:gd name="connsiteX9" fmla="*/ 0 w 1399"/>
                <a:gd name="connsiteY9" fmla="*/ 476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9" h="1195">
                  <a:moveTo>
                    <a:pt x="0" y="476"/>
                  </a:moveTo>
                  <a:cubicBezTo>
                    <a:pt x="95" y="571"/>
                    <a:pt x="95" y="667"/>
                    <a:pt x="191" y="762"/>
                  </a:cubicBezTo>
                  <a:cubicBezTo>
                    <a:pt x="858" y="1048"/>
                    <a:pt x="1238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95"/>
                    <a:pt x="953" y="0"/>
                    <a:pt x="1143" y="95"/>
                  </a:cubicBezTo>
                  <a:cubicBezTo>
                    <a:pt x="2096" y="857"/>
                    <a:pt x="95" y="1810"/>
                    <a:pt x="0" y="667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19" name="任意多边形: 形状 2618"/>
            <p:cNvSpPr/>
            <p:nvPr/>
          </p:nvSpPr>
          <p:spPr>
            <a:xfrm>
              <a:off x="4576000" y="4181125"/>
              <a:ext cx="1418" cy="1248"/>
            </a:xfrm>
            <a:custGeom>
              <a:avLst/>
              <a:gdLst>
                <a:gd name="connsiteX0" fmla="*/ 0 w 1418"/>
                <a:gd name="connsiteY0" fmla="*/ 667 h 1248"/>
                <a:gd name="connsiteX1" fmla="*/ 286 w 1418"/>
                <a:gd name="connsiteY1" fmla="*/ 857 h 1248"/>
                <a:gd name="connsiteX2" fmla="*/ 762 w 1418"/>
                <a:gd name="connsiteY2" fmla="*/ 0 h 1248"/>
                <a:gd name="connsiteX3" fmla="*/ 762 w 1418"/>
                <a:gd name="connsiteY3" fmla="*/ 0 h 1248"/>
                <a:gd name="connsiteX4" fmla="*/ 762 w 1418"/>
                <a:gd name="connsiteY4" fmla="*/ 0 h 1248"/>
                <a:gd name="connsiteX5" fmla="*/ 1143 w 1418"/>
                <a:gd name="connsiteY5" fmla="*/ 95 h 1248"/>
                <a:gd name="connsiteX6" fmla="*/ 95 w 1418"/>
                <a:gd name="connsiteY6" fmla="*/ 762 h 1248"/>
                <a:gd name="connsiteX7" fmla="*/ 0 w 1418"/>
                <a:gd name="connsiteY7" fmla="*/ 667 h 1248"/>
                <a:gd name="connsiteX8" fmla="*/ 0 w 1418"/>
                <a:gd name="connsiteY8" fmla="*/ 667 h 1248"/>
                <a:gd name="connsiteX9" fmla="*/ 0 w 1418"/>
                <a:gd name="connsiteY9" fmla="*/ 667 h 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" h="1248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2" y="1048"/>
                    <a:pt x="1333" y="286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2" y="0"/>
                    <a:pt x="952" y="0"/>
                    <a:pt x="1143" y="95"/>
                  </a:cubicBezTo>
                  <a:cubicBezTo>
                    <a:pt x="2096" y="762"/>
                    <a:pt x="286" y="1905"/>
                    <a:pt x="95" y="762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0" name="任意多边形: 形状 2619"/>
            <p:cNvSpPr/>
            <p:nvPr/>
          </p:nvSpPr>
          <p:spPr>
            <a:xfrm>
              <a:off x="4572822" y="4185030"/>
              <a:ext cx="1315" cy="1352"/>
            </a:xfrm>
            <a:custGeom>
              <a:avLst/>
              <a:gdLst>
                <a:gd name="connsiteX0" fmla="*/ 511 w 1315"/>
                <a:gd name="connsiteY0" fmla="*/ 0 h 1352"/>
                <a:gd name="connsiteX1" fmla="*/ 321 w 1315"/>
                <a:gd name="connsiteY1" fmla="*/ 286 h 1352"/>
                <a:gd name="connsiteX2" fmla="*/ 1273 w 1315"/>
                <a:gd name="connsiteY2" fmla="*/ 572 h 1352"/>
                <a:gd name="connsiteX3" fmla="*/ 1273 w 1315"/>
                <a:gd name="connsiteY3" fmla="*/ 572 h 1352"/>
                <a:gd name="connsiteX4" fmla="*/ 1273 w 1315"/>
                <a:gd name="connsiteY4" fmla="*/ 572 h 1352"/>
                <a:gd name="connsiteX5" fmla="*/ 1273 w 1315"/>
                <a:gd name="connsiteY5" fmla="*/ 953 h 1352"/>
                <a:gd name="connsiteX6" fmla="*/ 416 w 1315"/>
                <a:gd name="connsiteY6" fmla="*/ 0 h 1352"/>
                <a:gd name="connsiteX7" fmla="*/ 511 w 1315"/>
                <a:gd name="connsiteY7" fmla="*/ 0 h 1352"/>
                <a:gd name="connsiteX8" fmla="*/ 511 w 1315"/>
                <a:gd name="connsiteY8" fmla="*/ 0 h 1352"/>
                <a:gd name="connsiteX9" fmla="*/ 511 w 1315"/>
                <a:gd name="connsiteY9" fmla="*/ 0 h 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5" h="1352">
                  <a:moveTo>
                    <a:pt x="511" y="0"/>
                  </a:moveTo>
                  <a:cubicBezTo>
                    <a:pt x="416" y="95"/>
                    <a:pt x="321" y="191"/>
                    <a:pt x="321" y="286"/>
                  </a:cubicBezTo>
                  <a:cubicBezTo>
                    <a:pt x="321" y="953"/>
                    <a:pt x="1083" y="1143"/>
                    <a:pt x="1273" y="572"/>
                  </a:cubicBezTo>
                  <a:cubicBezTo>
                    <a:pt x="1273" y="572"/>
                    <a:pt x="1273" y="572"/>
                    <a:pt x="1273" y="572"/>
                  </a:cubicBezTo>
                  <a:lnTo>
                    <a:pt x="1273" y="572"/>
                  </a:lnTo>
                  <a:cubicBezTo>
                    <a:pt x="1273" y="762"/>
                    <a:pt x="1369" y="762"/>
                    <a:pt x="1273" y="953"/>
                  </a:cubicBezTo>
                  <a:cubicBezTo>
                    <a:pt x="797" y="2096"/>
                    <a:pt x="-727" y="476"/>
                    <a:pt x="416" y="0"/>
                  </a:cubicBezTo>
                  <a:lnTo>
                    <a:pt x="511" y="0"/>
                  </a:lnTo>
                  <a:lnTo>
                    <a:pt x="511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1" name="任意多边形: 形状 2620"/>
            <p:cNvSpPr/>
            <p:nvPr/>
          </p:nvSpPr>
          <p:spPr>
            <a:xfrm>
              <a:off x="4573747" y="4185697"/>
              <a:ext cx="1342" cy="1290"/>
            </a:xfrm>
            <a:custGeom>
              <a:avLst/>
              <a:gdLst>
                <a:gd name="connsiteX0" fmla="*/ 443 w 1342"/>
                <a:gd name="connsiteY0" fmla="*/ 0 h 1290"/>
                <a:gd name="connsiteX1" fmla="*/ 348 w 1342"/>
                <a:gd name="connsiteY1" fmla="*/ 286 h 1290"/>
                <a:gd name="connsiteX2" fmla="*/ 1300 w 1342"/>
                <a:gd name="connsiteY2" fmla="*/ 476 h 1290"/>
                <a:gd name="connsiteX3" fmla="*/ 1300 w 1342"/>
                <a:gd name="connsiteY3" fmla="*/ 476 h 1290"/>
                <a:gd name="connsiteX4" fmla="*/ 1300 w 1342"/>
                <a:gd name="connsiteY4" fmla="*/ 476 h 1290"/>
                <a:gd name="connsiteX5" fmla="*/ 1300 w 1342"/>
                <a:gd name="connsiteY5" fmla="*/ 857 h 1290"/>
                <a:gd name="connsiteX6" fmla="*/ 348 w 1342"/>
                <a:gd name="connsiteY6" fmla="*/ 95 h 1290"/>
                <a:gd name="connsiteX7" fmla="*/ 443 w 1342"/>
                <a:gd name="connsiteY7" fmla="*/ 0 h 1290"/>
                <a:gd name="connsiteX8" fmla="*/ 443 w 1342"/>
                <a:gd name="connsiteY8" fmla="*/ 0 h 1290"/>
                <a:gd name="connsiteX9" fmla="*/ 443 w 1342"/>
                <a:gd name="connsiteY9" fmla="*/ 0 h 1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2" h="1290">
                  <a:moveTo>
                    <a:pt x="443" y="0"/>
                  </a:moveTo>
                  <a:cubicBezTo>
                    <a:pt x="348" y="95"/>
                    <a:pt x="348" y="191"/>
                    <a:pt x="348" y="286"/>
                  </a:cubicBezTo>
                  <a:cubicBezTo>
                    <a:pt x="348" y="953"/>
                    <a:pt x="1205" y="1048"/>
                    <a:pt x="1300" y="476"/>
                  </a:cubicBezTo>
                  <a:cubicBezTo>
                    <a:pt x="1300" y="476"/>
                    <a:pt x="1300" y="476"/>
                    <a:pt x="1300" y="476"/>
                  </a:cubicBezTo>
                  <a:lnTo>
                    <a:pt x="1300" y="476"/>
                  </a:lnTo>
                  <a:cubicBezTo>
                    <a:pt x="1300" y="667"/>
                    <a:pt x="1395" y="667"/>
                    <a:pt x="1300" y="857"/>
                  </a:cubicBezTo>
                  <a:cubicBezTo>
                    <a:pt x="919" y="2000"/>
                    <a:pt x="-700" y="571"/>
                    <a:pt x="348" y="95"/>
                  </a:cubicBezTo>
                  <a:lnTo>
                    <a:pt x="443" y="0"/>
                  </a:lnTo>
                  <a:lnTo>
                    <a:pt x="443" y="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2" name="任意多边形: 形状 2621"/>
            <p:cNvSpPr/>
            <p:nvPr/>
          </p:nvSpPr>
          <p:spPr>
            <a:xfrm>
              <a:off x="4568151" y="4191031"/>
              <a:ext cx="1372" cy="1309"/>
            </a:xfrm>
            <a:custGeom>
              <a:avLst/>
              <a:gdLst>
                <a:gd name="connsiteX0" fmla="*/ 420 w 1372"/>
                <a:gd name="connsiteY0" fmla="*/ 0 h 1309"/>
                <a:gd name="connsiteX1" fmla="*/ 325 w 1372"/>
                <a:gd name="connsiteY1" fmla="*/ 381 h 1309"/>
                <a:gd name="connsiteX2" fmla="*/ 1277 w 1372"/>
                <a:gd name="connsiteY2" fmla="*/ 381 h 1309"/>
                <a:gd name="connsiteX3" fmla="*/ 1277 w 1372"/>
                <a:gd name="connsiteY3" fmla="*/ 381 h 1309"/>
                <a:gd name="connsiteX4" fmla="*/ 1277 w 1372"/>
                <a:gd name="connsiteY4" fmla="*/ 381 h 1309"/>
                <a:gd name="connsiteX5" fmla="*/ 1372 w 1372"/>
                <a:gd name="connsiteY5" fmla="*/ 762 h 1309"/>
                <a:gd name="connsiteX6" fmla="*/ 229 w 1372"/>
                <a:gd name="connsiteY6" fmla="*/ 95 h 1309"/>
                <a:gd name="connsiteX7" fmla="*/ 420 w 1372"/>
                <a:gd name="connsiteY7" fmla="*/ 0 h 1309"/>
                <a:gd name="connsiteX8" fmla="*/ 420 w 1372"/>
                <a:gd name="connsiteY8" fmla="*/ 0 h 1309"/>
                <a:gd name="connsiteX9" fmla="*/ 420 w 1372"/>
                <a:gd name="connsiteY9" fmla="*/ 0 h 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2" h="1309">
                  <a:moveTo>
                    <a:pt x="420" y="0"/>
                  </a:moveTo>
                  <a:cubicBezTo>
                    <a:pt x="420" y="95"/>
                    <a:pt x="325" y="191"/>
                    <a:pt x="325" y="381"/>
                  </a:cubicBezTo>
                  <a:cubicBezTo>
                    <a:pt x="515" y="1048"/>
                    <a:pt x="1277" y="1048"/>
                    <a:pt x="1277" y="381"/>
                  </a:cubicBezTo>
                  <a:cubicBezTo>
                    <a:pt x="1277" y="381"/>
                    <a:pt x="1277" y="381"/>
                    <a:pt x="1277" y="381"/>
                  </a:cubicBezTo>
                  <a:lnTo>
                    <a:pt x="1277" y="381"/>
                  </a:lnTo>
                  <a:cubicBezTo>
                    <a:pt x="1372" y="571"/>
                    <a:pt x="1372" y="571"/>
                    <a:pt x="1372" y="762"/>
                  </a:cubicBezTo>
                  <a:cubicBezTo>
                    <a:pt x="1182" y="2000"/>
                    <a:pt x="-628" y="857"/>
                    <a:pt x="229" y="95"/>
                  </a:cubicBez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3" name="任意多边形: 形状 2622"/>
            <p:cNvSpPr/>
            <p:nvPr/>
          </p:nvSpPr>
          <p:spPr>
            <a:xfrm>
              <a:off x="4569214" y="4191507"/>
              <a:ext cx="1356" cy="1263"/>
            </a:xfrm>
            <a:custGeom>
              <a:avLst/>
              <a:gdLst>
                <a:gd name="connsiteX0" fmla="*/ 309 w 1356"/>
                <a:gd name="connsiteY0" fmla="*/ 0 h 1263"/>
                <a:gd name="connsiteX1" fmla="*/ 309 w 1356"/>
                <a:gd name="connsiteY1" fmla="*/ 381 h 1263"/>
                <a:gd name="connsiteX2" fmla="*/ 1261 w 1356"/>
                <a:gd name="connsiteY2" fmla="*/ 286 h 1263"/>
                <a:gd name="connsiteX3" fmla="*/ 1261 w 1356"/>
                <a:gd name="connsiteY3" fmla="*/ 286 h 1263"/>
                <a:gd name="connsiteX4" fmla="*/ 1261 w 1356"/>
                <a:gd name="connsiteY4" fmla="*/ 286 h 1263"/>
                <a:gd name="connsiteX5" fmla="*/ 1357 w 1356"/>
                <a:gd name="connsiteY5" fmla="*/ 667 h 1263"/>
                <a:gd name="connsiteX6" fmla="*/ 214 w 1356"/>
                <a:gd name="connsiteY6" fmla="*/ 191 h 1263"/>
                <a:gd name="connsiteX7" fmla="*/ 309 w 1356"/>
                <a:gd name="connsiteY7" fmla="*/ 0 h 1263"/>
                <a:gd name="connsiteX8" fmla="*/ 309 w 1356"/>
                <a:gd name="connsiteY8" fmla="*/ 0 h 1263"/>
                <a:gd name="connsiteX9" fmla="*/ 309 w 1356"/>
                <a:gd name="connsiteY9" fmla="*/ 0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63">
                  <a:moveTo>
                    <a:pt x="309" y="0"/>
                  </a:moveTo>
                  <a:cubicBezTo>
                    <a:pt x="309" y="95"/>
                    <a:pt x="214" y="191"/>
                    <a:pt x="309" y="381"/>
                  </a:cubicBezTo>
                  <a:cubicBezTo>
                    <a:pt x="594" y="1048"/>
                    <a:pt x="1357" y="953"/>
                    <a:pt x="1261" y="286"/>
                  </a:cubicBezTo>
                  <a:cubicBezTo>
                    <a:pt x="1261" y="286"/>
                    <a:pt x="1261" y="286"/>
                    <a:pt x="1261" y="286"/>
                  </a:cubicBezTo>
                  <a:lnTo>
                    <a:pt x="1261" y="286"/>
                  </a:lnTo>
                  <a:cubicBezTo>
                    <a:pt x="1357" y="476"/>
                    <a:pt x="1357" y="476"/>
                    <a:pt x="1357" y="667"/>
                  </a:cubicBezTo>
                  <a:cubicBezTo>
                    <a:pt x="1357" y="1905"/>
                    <a:pt x="-644" y="953"/>
                    <a:pt x="214" y="191"/>
                  </a:cubicBezTo>
                  <a:lnTo>
                    <a:pt x="309" y="0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4" name="任意多边形: 形状 2623"/>
            <p:cNvSpPr/>
            <p:nvPr/>
          </p:nvSpPr>
          <p:spPr>
            <a:xfrm>
              <a:off x="4569904" y="4189054"/>
              <a:ext cx="1372" cy="1309"/>
            </a:xfrm>
            <a:custGeom>
              <a:avLst/>
              <a:gdLst>
                <a:gd name="connsiteX0" fmla="*/ 953 w 1372"/>
                <a:gd name="connsiteY0" fmla="*/ 1310 h 1309"/>
                <a:gd name="connsiteX1" fmla="*/ 1048 w 1372"/>
                <a:gd name="connsiteY1" fmla="*/ 929 h 1309"/>
                <a:gd name="connsiteX2" fmla="*/ 95 w 1372"/>
                <a:gd name="connsiteY2" fmla="*/ 929 h 1309"/>
                <a:gd name="connsiteX3" fmla="*/ 95 w 1372"/>
                <a:gd name="connsiteY3" fmla="*/ 929 h 1309"/>
                <a:gd name="connsiteX4" fmla="*/ 95 w 1372"/>
                <a:gd name="connsiteY4" fmla="*/ 929 h 1309"/>
                <a:gd name="connsiteX5" fmla="*/ 0 w 1372"/>
                <a:gd name="connsiteY5" fmla="*/ 548 h 1309"/>
                <a:gd name="connsiteX6" fmla="*/ 1143 w 1372"/>
                <a:gd name="connsiteY6" fmla="*/ 1214 h 1309"/>
                <a:gd name="connsiteX7" fmla="*/ 953 w 1372"/>
                <a:gd name="connsiteY7" fmla="*/ 1310 h 1309"/>
                <a:gd name="connsiteX8" fmla="*/ 953 w 1372"/>
                <a:gd name="connsiteY8" fmla="*/ 1310 h 1309"/>
                <a:gd name="connsiteX9" fmla="*/ 953 w 1372"/>
                <a:gd name="connsiteY9" fmla="*/ 1310 h 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2" h="1309">
                  <a:moveTo>
                    <a:pt x="953" y="1310"/>
                  </a:moveTo>
                  <a:cubicBezTo>
                    <a:pt x="953" y="1214"/>
                    <a:pt x="1048" y="1119"/>
                    <a:pt x="1048" y="929"/>
                  </a:cubicBezTo>
                  <a:cubicBezTo>
                    <a:pt x="857" y="262"/>
                    <a:pt x="95" y="262"/>
                    <a:pt x="95" y="929"/>
                  </a:cubicBezTo>
                  <a:cubicBezTo>
                    <a:pt x="95" y="929"/>
                    <a:pt x="95" y="929"/>
                    <a:pt x="95" y="929"/>
                  </a:cubicBezTo>
                  <a:lnTo>
                    <a:pt x="95" y="929"/>
                  </a:lnTo>
                  <a:cubicBezTo>
                    <a:pt x="0" y="738"/>
                    <a:pt x="0" y="738"/>
                    <a:pt x="0" y="548"/>
                  </a:cubicBezTo>
                  <a:cubicBezTo>
                    <a:pt x="190" y="-691"/>
                    <a:pt x="2000" y="452"/>
                    <a:pt x="1143" y="1214"/>
                  </a:cubicBezTo>
                  <a:lnTo>
                    <a:pt x="953" y="1310"/>
                  </a:lnTo>
                  <a:lnTo>
                    <a:pt x="953" y="1310"/>
                  </a:lnTo>
                  <a:lnTo>
                    <a:pt x="953" y="131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5" name="任意多边形: 形状 2624"/>
            <p:cNvSpPr/>
            <p:nvPr/>
          </p:nvSpPr>
          <p:spPr>
            <a:xfrm>
              <a:off x="4568856" y="4188719"/>
              <a:ext cx="1356" cy="1263"/>
            </a:xfrm>
            <a:custGeom>
              <a:avLst/>
              <a:gdLst>
                <a:gd name="connsiteX0" fmla="*/ 1048 w 1356"/>
                <a:gd name="connsiteY0" fmla="*/ 1264 h 1263"/>
                <a:gd name="connsiteX1" fmla="*/ 1048 w 1356"/>
                <a:gd name="connsiteY1" fmla="*/ 883 h 1263"/>
                <a:gd name="connsiteX2" fmla="*/ 95 w 1356"/>
                <a:gd name="connsiteY2" fmla="*/ 978 h 1263"/>
                <a:gd name="connsiteX3" fmla="*/ 95 w 1356"/>
                <a:gd name="connsiteY3" fmla="*/ 978 h 1263"/>
                <a:gd name="connsiteX4" fmla="*/ 95 w 1356"/>
                <a:gd name="connsiteY4" fmla="*/ 978 h 1263"/>
                <a:gd name="connsiteX5" fmla="*/ 0 w 1356"/>
                <a:gd name="connsiteY5" fmla="*/ 597 h 1263"/>
                <a:gd name="connsiteX6" fmla="*/ 1143 w 1356"/>
                <a:gd name="connsiteY6" fmla="*/ 1073 h 1263"/>
                <a:gd name="connsiteX7" fmla="*/ 1048 w 1356"/>
                <a:gd name="connsiteY7" fmla="*/ 1264 h 1263"/>
                <a:gd name="connsiteX8" fmla="*/ 1048 w 1356"/>
                <a:gd name="connsiteY8" fmla="*/ 1264 h 1263"/>
                <a:gd name="connsiteX9" fmla="*/ 1048 w 1356"/>
                <a:gd name="connsiteY9" fmla="*/ 1264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63">
                  <a:moveTo>
                    <a:pt x="1048" y="1264"/>
                  </a:moveTo>
                  <a:cubicBezTo>
                    <a:pt x="1048" y="1169"/>
                    <a:pt x="1143" y="1073"/>
                    <a:pt x="1048" y="883"/>
                  </a:cubicBezTo>
                  <a:cubicBezTo>
                    <a:pt x="857" y="216"/>
                    <a:pt x="0" y="311"/>
                    <a:pt x="95" y="978"/>
                  </a:cubicBezTo>
                  <a:cubicBezTo>
                    <a:pt x="95" y="978"/>
                    <a:pt x="95" y="978"/>
                    <a:pt x="95" y="978"/>
                  </a:cubicBezTo>
                  <a:lnTo>
                    <a:pt x="95" y="978"/>
                  </a:lnTo>
                  <a:cubicBezTo>
                    <a:pt x="0" y="788"/>
                    <a:pt x="0" y="788"/>
                    <a:pt x="0" y="597"/>
                  </a:cubicBezTo>
                  <a:cubicBezTo>
                    <a:pt x="0" y="-641"/>
                    <a:pt x="2000" y="311"/>
                    <a:pt x="1143" y="1073"/>
                  </a:cubicBezTo>
                  <a:lnTo>
                    <a:pt x="1048" y="1264"/>
                  </a:lnTo>
                  <a:lnTo>
                    <a:pt x="1048" y="1264"/>
                  </a:lnTo>
                  <a:lnTo>
                    <a:pt x="1048" y="126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6" name="任意多边形: 形状 2625"/>
            <p:cNvSpPr/>
            <p:nvPr/>
          </p:nvSpPr>
          <p:spPr>
            <a:xfrm>
              <a:off x="4562912" y="4199984"/>
              <a:ext cx="1372" cy="1309"/>
            </a:xfrm>
            <a:custGeom>
              <a:avLst/>
              <a:gdLst>
                <a:gd name="connsiteX0" fmla="*/ 420 w 1372"/>
                <a:gd name="connsiteY0" fmla="*/ 0 h 1309"/>
                <a:gd name="connsiteX1" fmla="*/ 324 w 1372"/>
                <a:gd name="connsiteY1" fmla="*/ 381 h 1309"/>
                <a:gd name="connsiteX2" fmla="*/ 1277 w 1372"/>
                <a:gd name="connsiteY2" fmla="*/ 381 h 1309"/>
                <a:gd name="connsiteX3" fmla="*/ 1277 w 1372"/>
                <a:gd name="connsiteY3" fmla="*/ 381 h 1309"/>
                <a:gd name="connsiteX4" fmla="*/ 1277 w 1372"/>
                <a:gd name="connsiteY4" fmla="*/ 381 h 1309"/>
                <a:gd name="connsiteX5" fmla="*/ 1372 w 1372"/>
                <a:gd name="connsiteY5" fmla="*/ 762 h 1309"/>
                <a:gd name="connsiteX6" fmla="*/ 229 w 1372"/>
                <a:gd name="connsiteY6" fmla="*/ 95 h 1309"/>
                <a:gd name="connsiteX7" fmla="*/ 420 w 1372"/>
                <a:gd name="connsiteY7" fmla="*/ 0 h 1309"/>
                <a:gd name="connsiteX8" fmla="*/ 420 w 1372"/>
                <a:gd name="connsiteY8" fmla="*/ 0 h 1309"/>
                <a:gd name="connsiteX9" fmla="*/ 420 w 1372"/>
                <a:gd name="connsiteY9" fmla="*/ 0 h 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2" h="1309">
                  <a:moveTo>
                    <a:pt x="420" y="0"/>
                  </a:moveTo>
                  <a:cubicBezTo>
                    <a:pt x="420" y="95"/>
                    <a:pt x="324" y="191"/>
                    <a:pt x="324" y="381"/>
                  </a:cubicBezTo>
                  <a:cubicBezTo>
                    <a:pt x="515" y="1048"/>
                    <a:pt x="1277" y="1048"/>
                    <a:pt x="1277" y="381"/>
                  </a:cubicBezTo>
                  <a:cubicBezTo>
                    <a:pt x="1277" y="381"/>
                    <a:pt x="1277" y="381"/>
                    <a:pt x="1277" y="381"/>
                  </a:cubicBezTo>
                  <a:lnTo>
                    <a:pt x="1277" y="381"/>
                  </a:lnTo>
                  <a:cubicBezTo>
                    <a:pt x="1372" y="571"/>
                    <a:pt x="1372" y="571"/>
                    <a:pt x="1372" y="762"/>
                  </a:cubicBezTo>
                  <a:cubicBezTo>
                    <a:pt x="1182" y="2000"/>
                    <a:pt x="-628" y="857"/>
                    <a:pt x="229" y="95"/>
                  </a:cubicBez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7" name="任意多边形: 形状 2626"/>
            <p:cNvSpPr/>
            <p:nvPr/>
          </p:nvSpPr>
          <p:spPr>
            <a:xfrm>
              <a:off x="4563975" y="4200461"/>
              <a:ext cx="1356" cy="1263"/>
            </a:xfrm>
            <a:custGeom>
              <a:avLst/>
              <a:gdLst>
                <a:gd name="connsiteX0" fmla="*/ 309 w 1356"/>
                <a:gd name="connsiteY0" fmla="*/ 0 h 1263"/>
                <a:gd name="connsiteX1" fmla="*/ 309 w 1356"/>
                <a:gd name="connsiteY1" fmla="*/ 381 h 1263"/>
                <a:gd name="connsiteX2" fmla="*/ 1261 w 1356"/>
                <a:gd name="connsiteY2" fmla="*/ 286 h 1263"/>
                <a:gd name="connsiteX3" fmla="*/ 1261 w 1356"/>
                <a:gd name="connsiteY3" fmla="*/ 286 h 1263"/>
                <a:gd name="connsiteX4" fmla="*/ 1261 w 1356"/>
                <a:gd name="connsiteY4" fmla="*/ 286 h 1263"/>
                <a:gd name="connsiteX5" fmla="*/ 1357 w 1356"/>
                <a:gd name="connsiteY5" fmla="*/ 667 h 1263"/>
                <a:gd name="connsiteX6" fmla="*/ 214 w 1356"/>
                <a:gd name="connsiteY6" fmla="*/ 190 h 1263"/>
                <a:gd name="connsiteX7" fmla="*/ 309 w 1356"/>
                <a:gd name="connsiteY7" fmla="*/ 0 h 1263"/>
                <a:gd name="connsiteX8" fmla="*/ 309 w 1356"/>
                <a:gd name="connsiteY8" fmla="*/ 0 h 1263"/>
                <a:gd name="connsiteX9" fmla="*/ 309 w 1356"/>
                <a:gd name="connsiteY9" fmla="*/ 0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63">
                  <a:moveTo>
                    <a:pt x="309" y="0"/>
                  </a:moveTo>
                  <a:cubicBezTo>
                    <a:pt x="309" y="95"/>
                    <a:pt x="214" y="190"/>
                    <a:pt x="309" y="381"/>
                  </a:cubicBezTo>
                  <a:cubicBezTo>
                    <a:pt x="499" y="1048"/>
                    <a:pt x="1357" y="952"/>
                    <a:pt x="1261" y="286"/>
                  </a:cubicBezTo>
                  <a:cubicBezTo>
                    <a:pt x="1261" y="286"/>
                    <a:pt x="1261" y="286"/>
                    <a:pt x="1261" y="286"/>
                  </a:cubicBezTo>
                  <a:lnTo>
                    <a:pt x="1261" y="286"/>
                  </a:lnTo>
                  <a:cubicBezTo>
                    <a:pt x="1357" y="476"/>
                    <a:pt x="1357" y="476"/>
                    <a:pt x="1357" y="667"/>
                  </a:cubicBezTo>
                  <a:cubicBezTo>
                    <a:pt x="1357" y="1905"/>
                    <a:pt x="-644" y="952"/>
                    <a:pt x="214" y="190"/>
                  </a:cubicBezTo>
                  <a:lnTo>
                    <a:pt x="309" y="0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8" name="任意多边形: 形状 2627"/>
            <p:cNvSpPr/>
            <p:nvPr/>
          </p:nvSpPr>
          <p:spPr>
            <a:xfrm>
              <a:off x="4564570" y="4198198"/>
              <a:ext cx="1372" cy="1309"/>
            </a:xfrm>
            <a:custGeom>
              <a:avLst/>
              <a:gdLst>
                <a:gd name="connsiteX0" fmla="*/ 953 w 1372"/>
                <a:gd name="connsiteY0" fmla="*/ 1310 h 1309"/>
                <a:gd name="connsiteX1" fmla="*/ 1048 w 1372"/>
                <a:gd name="connsiteY1" fmla="*/ 929 h 1309"/>
                <a:gd name="connsiteX2" fmla="*/ 95 w 1372"/>
                <a:gd name="connsiteY2" fmla="*/ 929 h 1309"/>
                <a:gd name="connsiteX3" fmla="*/ 95 w 1372"/>
                <a:gd name="connsiteY3" fmla="*/ 929 h 1309"/>
                <a:gd name="connsiteX4" fmla="*/ 95 w 1372"/>
                <a:gd name="connsiteY4" fmla="*/ 929 h 1309"/>
                <a:gd name="connsiteX5" fmla="*/ 0 w 1372"/>
                <a:gd name="connsiteY5" fmla="*/ 548 h 1309"/>
                <a:gd name="connsiteX6" fmla="*/ 1143 w 1372"/>
                <a:gd name="connsiteY6" fmla="*/ 1214 h 1309"/>
                <a:gd name="connsiteX7" fmla="*/ 953 w 1372"/>
                <a:gd name="connsiteY7" fmla="*/ 1310 h 1309"/>
                <a:gd name="connsiteX8" fmla="*/ 953 w 1372"/>
                <a:gd name="connsiteY8" fmla="*/ 1310 h 1309"/>
                <a:gd name="connsiteX9" fmla="*/ 953 w 1372"/>
                <a:gd name="connsiteY9" fmla="*/ 1310 h 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2" h="1309">
                  <a:moveTo>
                    <a:pt x="953" y="1310"/>
                  </a:moveTo>
                  <a:cubicBezTo>
                    <a:pt x="953" y="1214"/>
                    <a:pt x="1048" y="1119"/>
                    <a:pt x="1048" y="929"/>
                  </a:cubicBezTo>
                  <a:cubicBezTo>
                    <a:pt x="857" y="262"/>
                    <a:pt x="95" y="262"/>
                    <a:pt x="95" y="929"/>
                  </a:cubicBezTo>
                  <a:cubicBezTo>
                    <a:pt x="95" y="929"/>
                    <a:pt x="95" y="929"/>
                    <a:pt x="95" y="929"/>
                  </a:cubicBezTo>
                  <a:lnTo>
                    <a:pt x="95" y="929"/>
                  </a:lnTo>
                  <a:cubicBezTo>
                    <a:pt x="0" y="738"/>
                    <a:pt x="0" y="738"/>
                    <a:pt x="0" y="548"/>
                  </a:cubicBezTo>
                  <a:cubicBezTo>
                    <a:pt x="190" y="-690"/>
                    <a:pt x="2000" y="452"/>
                    <a:pt x="1143" y="1214"/>
                  </a:cubicBezTo>
                  <a:lnTo>
                    <a:pt x="953" y="1310"/>
                  </a:lnTo>
                  <a:lnTo>
                    <a:pt x="953" y="1310"/>
                  </a:lnTo>
                  <a:lnTo>
                    <a:pt x="953" y="131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29" name="任意多边形: 形状 2628"/>
            <p:cNvSpPr/>
            <p:nvPr/>
          </p:nvSpPr>
          <p:spPr>
            <a:xfrm>
              <a:off x="4563522" y="4197768"/>
              <a:ext cx="1356" cy="1263"/>
            </a:xfrm>
            <a:custGeom>
              <a:avLst/>
              <a:gdLst>
                <a:gd name="connsiteX0" fmla="*/ 1048 w 1356"/>
                <a:gd name="connsiteY0" fmla="*/ 1264 h 1263"/>
                <a:gd name="connsiteX1" fmla="*/ 1048 w 1356"/>
                <a:gd name="connsiteY1" fmla="*/ 883 h 1263"/>
                <a:gd name="connsiteX2" fmla="*/ 95 w 1356"/>
                <a:gd name="connsiteY2" fmla="*/ 978 h 1263"/>
                <a:gd name="connsiteX3" fmla="*/ 95 w 1356"/>
                <a:gd name="connsiteY3" fmla="*/ 978 h 1263"/>
                <a:gd name="connsiteX4" fmla="*/ 95 w 1356"/>
                <a:gd name="connsiteY4" fmla="*/ 978 h 1263"/>
                <a:gd name="connsiteX5" fmla="*/ 0 w 1356"/>
                <a:gd name="connsiteY5" fmla="*/ 597 h 1263"/>
                <a:gd name="connsiteX6" fmla="*/ 1143 w 1356"/>
                <a:gd name="connsiteY6" fmla="*/ 1073 h 1263"/>
                <a:gd name="connsiteX7" fmla="*/ 1048 w 1356"/>
                <a:gd name="connsiteY7" fmla="*/ 1264 h 1263"/>
                <a:gd name="connsiteX8" fmla="*/ 1048 w 1356"/>
                <a:gd name="connsiteY8" fmla="*/ 1264 h 1263"/>
                <a:gd name="connsiteX9" fmla="*/ 1048 w 1356"/>
                <a:gd name="connsiteY9" fmla="*/ 1264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63">
                  <a:moveTo>
                    <a:pt x="1048" y="1264"/>
                  </a:moveTo>
                  <a:cubicBezTo>
                    <a:pt x="1048" y="1169"/>
                    <a:pt x="1143" y="1073"/>
                    <a:pt x="1048" y="883"/>
                  </a:cubicBezTo>
                  <a:cubicBezTo>
                    <a:pt x="858" y="216"/>
                    <a:pt x="0" y="311"/>
                    <a:pt x="95" y="978"/>
                  </a:cubicBezTo>
                  <a:cubicBezTo>
                    <a:pt x="95" y="978"/>
                    <a:pt x="95" y="978"/>
                    <a:pt x="95" y="978"/>
                  </a:cubicBezTo>
                  <a:lnTo>
                    <a:pt x="95" y="978"/>
                  </a:lnTo>
                  <a:cubicBezTo>
                    <a:pt x="0" y="788"/>
                    <a:pt x="0" y="788"/>
                    <a:pt x="0" y="597"/>
                  </a:cubicBezTo>
                  <a:cubicBezTo>
                    <a:pt x="0" y="-641"/>
                    <a:pt x="2000" y="311"/>
                    <a:pt x="1143" y="1073"/>
                  </a:cubicBezTo>
                  <a:lnTo>
                    <a:pt x="1048" y="1264"/>
                  </a:lnTo>
                  <a:lnTo>
                    <a:pt x="1048" y="1264"/>
                  </a:lnTo>
                  <a:lnTo>
                    <a:pt x="1048" y="126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0" name="任意多边形: 形状 2629"/>
            <p:cNvSpPr/>
            <p:nvPr/>
          </p:nvSpPr>
          <p:spPr>
            <a:xfrm>
              <a:off x="4553833" y="4218437"/>
              <a:ext cx="1212" cy="1390"/>
            </a:xfrm>
            <a:custGeom>
              <a:avLst/>
              <a:gdLst>
                <a:gd name="connsiteX0" fmla="*/ 926 w 1212"/>
                <a:gd name="connsiteY0" fmla="*/ 26 h 1390"/>
                <a:gd name="connsiteX1" fmla="*/ 641 w 1212"/>
                <a:gd name="connsiteY1" fmla="*/ 216 h 1390"/>
                <a:gd name="connsiteX2" fmla="*/ 1212 w 1212"/>
                <a:gd name="connsiteY2" fmla="*/ 978 h 1390"/>
                <a:gd name="connsiteX3" fmla="*/ 1212 w 1212"/>
                <a:gd name="connsiteY3" fmla="*/ 978 h 1390"/>
                <a:gd name="connsiteX4" fmla="*/ 1212 w 1212"/>
                <a:gd name="connsiteY4" fmla="*/ 978 h 1390"/>
                <a:gd name="connsiteX5" fmla="*/ 926 w 1212"/>
                <a:gd name="connsiteY5" fmla="*/ 1264 h 1390"/>
                <a:gd name="connsiteX6" fmla="*/ 736 w 1212"/>
                <a:gd name="connsiteY6" fmla="*/ 26 h 1390"/>
                <a:gd name="connsiteX7" fmla="*/ 926 w 1212"/>
                <a:gd name="connsiteY7" fmla="*/ 26 h 1390"/>
                <a:gd name="connsiteX8" fmla="*/ 926 w 1212"/>
                <a:gd name="connsiteY8" fmla="*/ 26 h 1390"/>
                <a:gd name="connsiteX9" fmla="*/ 926 w 1212"/>
                <a:gd name="connsiteY9" fmla="*/ 26 h 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2" h="1390">
                  <a:moveTo>
                    <a:pt x="926" y="26"/>
                  </a:moveTo>
                  <a:cubicBezTo>
                    <a:pt x="831" y="26"/>
                    <a:pt x="736" y="121"/>
                    <a:pt x="641" y="216"/>
                  </a:cubicBezTo>
                  <a:cubicBezTo>
                    <a:pt x="164" y="788"/>
                    <a:pt x="736" y="1359"/>
                    <a:pt x="1212" y="978"/>
                  </a:cubicBezTo>
                  <a:cubicBezTo>
                    <a:pt x="1212" y="978"/>
                    <a:pt x="1212" y="978"/>
                    <a:pt x="1212" y="978"/>
                  </a:cubicBezTo>
                  <a:lnTo>
                    <a:pt x="1212" y="978"/>
                  </a:lnTo>
                  <a:cubicBezTo>
                    <a:pt x="1117" y="1074"/>
                    <a:pt x="1117" y="1169"/>
                    <a:pt x="926" y="1264"/>
                  </a:cubicBezTo>
                  <a:cubicBezTo>
                    <a:pt x="-121" y="1931"/>
                    <a:pt x="-407" y="-260"/>
                    <a:pt x="736" y="26"/>
                  </a:cubicBezTo>
                  <a:lnTo>
                    <a:pt x="926" y="26"/>
                  </a:lnTo>
                  <a:lnTo>
                    <a:pt x="926" y="26"/>
                  </a:lnTo>
                  <a:lnTo>
                    <a:pt x="926" y="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1" name="任意多边形: 形状 2630"/>
            <p:cNvSpPr/>
            <p:nvPr/>
          </p:nvSpPr>
          <p:spPr>
            <a:xfrm>
              <a:off x="4554220" y="4219603"/>
              <a:ext cx="1205" cy="1408"/>
            </a:xfrm>
            <a:custGeom>
              <a:avLst/>
              <a:gdLst>
                <a:gd name="connsiteX0" fmla="*/ 825 w 1205"/>
                <a:gd name="connsiteY0" fmla="*/ 3 h 1408"/>
                <a:gd name="connsiteX1" fmla="*/ 539 w 1205"/>
                <a:gd name="connsiteY1" fmla="*/ 194 h 1408"/>
                <a:gd name="connsiteX2" fmla="*/ 1206 w 1205"/>
                <a:gd name="connsiteY2" fmla="*/ 860 h 1408"/>
                <a:gd name="connsiteX3" fmla="*/ 1206 w 1205"/>
                <a:gd name="connsiteY3" fmla="*/ 860 h 1408"/>
                <a:gd name="connsiteX4" fmla="*/ 1206 w 1205"/>
                <a:gd name="connsiteY4" fmla="*/ 860 h 1408"/>
                <a:gd name="connsiteX5" fmla="*/ 1015 w 1205"/>
                <a:gd name="connsiteY5" fmla="*/ 1241 h 1408"/>
                <a:gd name="connsiteX6" fmla="*/ 634 w 1205"/>
                <a:gd name="connsiteY6" fmla="*/ 3 h 1408"/>
                <a:gd name="connsiteX7" fmla="*/ 825 w 1205"/>
                <a:gd name="connsiteY7" fmla="*/ 3 h 1408"/>
                <a:gd name="connsiteX8" fmla="*/ 825 w 1205"/>
                <a:gd name="connsiteY8" fmla="*/ 3 h 1408"/>
                <a:gd name="connsiteX9" fmla="*/ 825 w 1205"/>
                <a:gd name="connsiteY9" fmla="*/ 3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" h="1408">
                  <a:moveTo>
                    <a:pt x="825" y="3"/>
                  </a:moveTo>
                  <a:cubicBezTo>
                    <a:pt x="729" y="3"/>
                    <a:pt x="634" y="98"/>
                    <a:pt x="539" y="194"/>
                  </a:cubicBezTo>
                  <a:cubicBezTo>
                    <a:pt x="158" y="765"/>
                    <a:pt x="729" y="1337"/>
                    <a:pt x="1206" y="860"/>
                  </a:cubicBezTo>
                  <a:cubicBezTo>
                    <a:pt x="1206" y="860"/>
                    <a:pt x="1206" y="860"/>
                    <a:pt x="1206" y="860"/>
                  </a:cubicBezTo>
                  <a:lnTo>
                    <a:pt x="1206" y="860"/>
                  </a:lnTo>
                  <a:cubicBezTo>
                    <a:pt x="1110" y="1051"/>
                    <a:pt x="1206" y="1051"/>
                    <a:pt x="1015" y="1241"/>
                  </a:cubicBezTo>
                  <a:cubicBezTo>
                    <a:pt x="63" y="2003"/>
                    <a:pt x="-509" y="-92"/>
                    <a:pt x="634" y="3"/>
                  </a:cubicBezTo>
                  <a:lnTo>
                    <a:pt x="825" y="3"/>
                  </a:lnTo>
                  <a:lnTo>
                    <a:pt x="825" y="3"/>
                  </a:lnTo>
                  <a:lnTo>
                    <a:pt x="825" y="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2" name="任意多边形: 形状 2631"/>
            <p:cNvSpPr/>
            <p:nvPr/>
          </p:nvSpPr>
          <p:spPr>
            <a:xfrm>
              <a:off x="4555807" y="4218907"/>
              <a:ext cx="1212" cy="1391"/>
            </a:xfrm>
            <a:custGeom>
              <a:avLst/>
              <a:gdLst>
                <a:gd name="connsiteX0" fmla="*/ 286 w 1212"/>
                <a:gd name="connsiteY0" fmla="*/ 1365 h 1391"/>
                <a:gd name="connsiteX1" fmla="*/ 571 w 1212"/>
                <a:gd name="connsiteY1" fmla="*/ 1175 h 1391"/>
                <a:gd name="connsiteX2" fmla="*/ 0 w 1212"/>
                <a:gd name="connsiteY2" fmla="*/ 413 h 1391"/>
                <a:gd name="connsiteX3" fmla="*/ 0 w 1212"/>
                <a:gd name="connsiteY3" fmla="*/ 413 h 1391"/>
                <a:gd name="connsiteX4" fmla="*/ 0 w 1212"/>
                <a:gd name="connsiteY4" fmla="*/ 413 h 1391"/>
                <a:gd name="connsiteX5" fmla="*/ 286 w 1212"/>
                <a:gd name="connsiteY5" fmla="*/ 127 h 1391"/>
                <a:gd name="connsiteX6" fmla="*/ 476 w 1212"/>
                <a:gd name="connsiteY6" fmla="*/ 1365 h 1391"/>
                <a:gd name="connsiteX7" fmla="*/ 286 w 1212"/>
                <a:gd name="connsiteY7" fmla="*/ 1365 h 1391"/>
                <a:gd name="connsiteX8" fmla="*/ 286 w 1212"/>
                <a:gd name="connsiteY8" fmla="*/ 1365 h 1391"/>
                <a:gd name="connsiteX9" fmla="*/ 286 w 1212"/>
                <a:gd name="connsiteY9" fmla="*/ 1365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2" h="1391">
                  <a:moveTo>
                    <a:pt x="286" y="1365"/>
                  </a:moveTo>
                  <a:cubicBezTo>
                    <a:pt x="381" y="1365"/>
                    <a:pt x="476" y="1270"/>
                    <a:pt x="571" y="1175"/>
                  </a:cubicBezTo>
                  <a:cubicBezTo>
                    <a:pt x="1048" y="603"/>
                    <a:pt x="476" y="32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lnTo>
                    <a:pt x="0" y="413"/>
                  </a:lnTo>
                  <a:cubicBezTo>
                    <a:pt x="95" y="318"/>
                    <a:pt x="95" y="222"/>
                    <a:pt x="286" y="127"/>
                  </a:cubicBezTo>
                  <a:cubicBezTo>
                    <a:pt x="1334" y="-540"/>
                    <a:pt x="1619" y="1651"/>
                    <a:pt x="476" y="1365"/>
                  </a:cubicBezTo>
                  <a:lnTo>
                    <a:pt x="286" y="1365"/>
                  </a:lnTo>
                  <a:lnTo>
                    <a:pt x="286" y="1365"/>
                  </a:lnTo>
                  <a:lnTo>
                    <a:pt x="286" y="136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3" name="任意多边形: 形状 2632"/>
            <p:cNvSpPr/>
            <p:nvPr/>
          </p:nvSpPr>
          <p:spPr>
            <a:xfrm>
              <a:off x="4555426" y="4217819"/>
              <a:ext cx="1205" cy="1408"/>
            </a:xfrm>
            <a:custGeom>
              <a:avLst/>
              <a:gdLst>
                <a:gd name="connsiteX0" fmla="*/ 381 w 1205"/>
                <a:gd name="connsiteY0" fmla="*/ 1405 h 1408"/>
                <a:gd name="connsiteX1" fmla="*/ 667 w 1205"/>
                <a:gd name="connsiteY1" fmla="*/ 1215 h 1408"/>
                <a:gd name="connsiteX2" fmla="*/ 0 w 1205"/>
                <a:gd name="connsiteY2" fmla="*/ 548 h 1408"/>
                <a:gd name="connsiteX3" fmla="*/ 0 w 1205"/>
                <a:gd name="connsiteY3" fmla="*/ 548 h 1408"/>
                <a:gd name="connsiteX4" fmla="*/ 0 w 1205"/>
                <a:gd name="connsiteY4" fmla="*/ 548 h 1408"/>
                <a:gd name="connsiteX5" fmla="*/ 190 w 1205"/>
                <a:gd name="connsiteY5" fmla="*/ 167 h 1408"/>
                <a:gd name="connsiteX6" fmla="*/ 571 w 1205"/>
                <a:gd name="connsiteY6" fmla="*/ 1405 h 1408"/>
                <a:gd name="connsiteX7" fmla="*/ 381 w 1205"/>
                <a:gd name="connsiteY7" fmla="*/ 1405 h 1408"/>
                <a:gd name="connsiteX8" fmla="*/ 381 w 1205"/>
                <a:gd name="connsiteY8" fmla="*/ 1405 h 1408"/>
                <a:gd name="connsiteX9" fmla="*/ 381 w 1205"/>
                <a:gd name="connsiteY9" fmla="*/ 1405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" h="1408">
                  <a:moveTo>
                    <a:pt x="381" y="1405"/>
                  </a:moveTo>
                  <a:cubicBezTo>
                    <a:pt x="476" y="1405"/>
                    <a:pt x="571" y="1310"/>
                    <a:pt x="667" y="1215"/>
                  </a:cubicBezTo>
                  <a:cubicBezTo>
                    <a:pt x="1048" y="643"/>
                    <a:pt x="476" y="72"/>
                    <a:pt x="0" y="548"/>
                  </a:cubicBezTo>
                  <a:cubicBezTo>
                    <a:pt x="0" y="548"/>
                    <a:pt x="0" y="548"/>
                    <a:pt x="0" y="548"/>
                  </a:cubicBezTo>
                  <a:lnTo>
                    <a:pt x="0" y="548"/>
                  </a:lnTo>
                  <a:cubicBezTo>
                    <a:pt x="95" y="358"/>
                    <a:pt x="0" y="358"/>
                    <a:pt x="190" y="167"/>
                  </a:cubicBezTo>
                  <a:cubicBezTo>
                    <a:pt x="1143" y="-595"/>
                    <a:pt x="1714" y="1501"/>
                    <a:pt x="571" y="1405"/>
                  </a:cubicBezTo>
                  <a:lnTo>
                    <a:pt x="381" y="1405"/>
                  </a:lnTo>
                  <a:lnTo>
                    <a:pt x="381" y="1405"/>
                  </a:lnTo>
                  <a:lnTo>
                    <a:pt x="381" y="140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4" name="任意多边形: 形状 2633"/>
            <p:cNvSpPr/>
            <p:nvPr/>
          </p:nvSpPr>
          <p:spPr>
            <a:xfrm>
              <a:off x="4554595" y="4209886"/>
              <a:ext cx="1021" cy="1364"/>
            </a:xfrm>
            <a:custGeom>
              <a:avLst/>
              <a:gdLst>
                <a:gd name="connsiteX0" fmla="*/ 1022 w 1021"/>
                <a:gd name="connsiteY0" fmla="*/ 99 h 1364"/>
                <a:gd name="connsiteX1" fmla="*/ 641 w 1021"/>
                <a:gd name="connsiteY1" fmla="*/ 194 h 1364"/>
                <a:gd name="connsiteX2" fmla="*/ 1022 w 1021"/>
                <a:gd name="connsiteY2" fmla="*/ 1147 h 1364"/>
                <a:gd name="connsiteX3" fmla="*/ 1022 w 1021"/>
                <a:gd name="connsiteY3" fmla="*/ 1147 h 1364"/>
                <a:gd name="connsiteX4" fmla="*/ 1022 w 1021"/>
                <a:gd name="connsiteY4" fmla="*/ 1147 h 1364"/>
                <a:gd name="connsiteX5" fmla="*/ 736 w 1021"/>
                <a:gd name="connsiteY5" fmla="*/ 1337 h 1364"/>
                <a:gd name="connsiteX6" fmla="*/ 926 w 1021"/>
                <a:gd name="connsiteY6" fmla="*/ 99 h 1364"/>
                <a:gd name="connsiteX7" fmla="*/ 1022 w 1021"/>
                <a:gd name="connsiteY7" fmla="*/ 99 h 1364"/>
                <a:gd name="connsiteX8" fmla="*/ 1022 w 1021"/>
                <a:gd name="connsiteY8" fmla="*/ 99 h 1364"/>
                <a:gd name="connsiteX9" fmla="*/ 1022 w 1021"/>
                <a:gd name="connsiteY9" fmla="*/ 99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1" h="1364">
                  <a:moveTo>
                    <a:pt x="1022" y="99"/>
                  </a:moveTo>
                  <a:cubicBezTo>
                    <a:pt x="926" y="99"/>
                    <a:pt x="736" y="99"/>
                    <a:pt x="641" y="194"/>
                  </a:cubicBezTo>
                  <a:cubicBezTo>
                    <a:pt x="69" y="576"/>
                    <a:pt x="355" y="1337"/>
                    <a:pt x="1022" y="1147"/>
                  </a:cubicBezTo>
                  <a:cubicBezTo>
                    <a:pt x="1022" y="1147"/>
                    <a:pt x="1022" y="1147"/>
                    <a:pt x="1022" y="1147"/>
                  </a:cubicBezTo>
                  <a:lnTo>
                    <a:pt x="1022" y="1147"/>
                  </a:lnTo>
                  <a:cubicBezTo>
                    <a:pt x="926" y="1242"/>
                    <a:pt x="926" y="1337"/>
                    <a:pt x="736" y="1337"/>
                  </a:cubicBezTo>
                  <a:cubicBezTo>
                    <a:pt x="-407" y="1623"/>
                    <a:pt x="-121" y="-472"/>
                    <a:pt x="926" y="99"/>
                  </a:cubicBezTo>
                  <a:lnTo>
                    <a:pt x="1022" y="99"/>
                  </a:lnTo>
                  <a:lnTo>
                    <a:pt x="1022" y="99"/>
                  </a:lnTo>
                  <a:lnTo>
                    <a:pt x="1022" y="9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5" name="任意多边形: 形状 2634"/>
            <p:cNvSpPr/>
            <p:nvPr/>
          </p:nvSpPr>
          <p:spPr>
            <a:xfrm>
              <a:off x="4554604" y="4211060"/>
              <a:ext cx="1107" cy="1374"/>
            </a:xfrm>
            <a:custGeom>
              <a:avLst/>
              <a:gdLst>
                <a:gd name="connsiteX0" fmla="*/ 1012 w 1107"/>
                <a:gd name="connsiteY0" fmla="*/ 68 h 1374"/>
                <a:gd name="connsiteX1" fmla="*/ 631 w 1107"/>
                <a:gd name="connsiteY1" fmla="*/ 163 h 1374"/>
                <a:gd name="connsiteX2" fmla="*/ 1108 w 1107"/>
                <a:gd name="connsiteY2" fmla="*/ 1021 h 1374"/>
                <a:gd name="connsiteX3" fmla="*/ 1108 w 1107"/>
                <a:gd name="connsiteY3" fmla="*/ 1021 h 1374"/>
                <a:gd name="connsiteX4" fmla="*/ 1108 w 1107"/>
                <a:gd name="connsiteY4" fmla="*/ 1021 h 1374"/>
                <a:gd name="connsiteX5" fmla="*/ 822 w 1107"/>
                <a:gd name="connsiteY5" fmla="*/ 1307 h 1374"/>
                <a:gd name="connsiteX6" fmla="*/ 822 w 1107"/>
                <a:gd name="connsiteY6" fmla="*/ 68 h 1374"/>
                <a:gd name="connsiteX7" fmla="*/ 1012 w 1107"/>
                <a:gd name="connsiteY7" fmla="*/ 68 h 1374"/>
                <a:gd name="connsiteX8" fmla="*/ 1012 w 1107"/>
                <a:gd name="connsiteY8" fmla="*/ 68 h 1374"/>
                <a:gd name="connsiteX9" fmla="*/ 1012 w 1107"/>
                <a:gd name="connsiteY9" fmla="*/ 68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" h="1374">
                  <a:moveTo>
                    <a:pt x="1012" y="68"/>
                  </a:moveTo>
                  <a:cubicBezTo>
                    <a:pt x="917" y="68"/>
                    <a:pt x="727" y="68"/>
                    <a:pt x="631" y="163"/>
                  </a:cubicBezTo>
                  <a:cubicBezTo>
                    <a:pt x="60" y="640"/>
                    <a:pt x="536" y="1307"/>
                    <a:pt x="1108" y="1021"/>
                  </a:cubicBezTo>
                  <a:cubicBezTo>
                    <a:pt x="1108" y="1021"/>
                    <a:pt x="1108" y="1021"/>
                    <a:pt x="1108" y="1021"/>
                  </a:cubicBezTo>
                  <a:lnTo>
                    <a:pt x="1108" y="1021"/>
                  </a:lnTo>
                  <a:cubicBezTo>
                    <a:pt x="1012" y="1116"/>
                    <a:pt x="1012" y="1211"/>
                    <a:pt x="822" y="1307"/>
                  </a:cubicBezTo>
                  <a:cubicBezTo>
                    <a:pt x="-321" y="1783"/>
                    <a:pt x="-226" y="-408"/>
                    <a:pt x="822" y="68"/>
                  </a:cubicBezTo>
                  <a:lnTo>
                    <a:pt x="1012" y="68"/>
                  </a:lnTo>
                  <a:lnTo>
                    <a:pt x="1012" y="68"/>
                  </a:lnTo>
                  <a:lnTo>
                    <a:pt x="1012" y="6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6" name="任意多边形: 形状 2635"/>
            <p:cNvSpPr/>
            <p:nvPr/>
          </p:nvSpPr>
          <p:spPr>
            <a:xfrm>
              <a:off x="4556378" y="4210816"/>
              <a:ext cx="990" cy="1364"/>
            </a:xfrm>
            <a:custGeom>
              <a:avLst/>
              <a:gdLst>
                <a:gd name="connsiteX0" fmla="*/ 0 w 990"/>
                <a:gd name="connsiteY0" fmla="*/ 1265 h 1364"/>
                <a:gd name="connsiteX1" fmla="*/ 381 w 990"/>
                <a:gd name="connsiteY1" fmla="*/ 1170 h 1364"/>
                <a:gd name="connsiteX2" fmla="*/ 0 w 990"/>
                <a:gd name="connsiteY2" fmla="*/ 217 h 1364"/>
                <a:gd name="connsiteX3" fmla="*/ 0 w 990"/>
                <a:gd name="connsiteY3" fmla="*/ 217 h 1364"/>
                <a:gd name="connsiteX4" fmla="*/ 0 w 990"/>
                <a:gd name="connsiteY4" fmla="*/ 217 h 1364"/>
                <a:gd name="connsiteX5" fmla="*/ 286 w 990"/>
                <a:gd name="connsiteY5" fmla="*/ 27 h 1364"/>
                <a:gd name="connsiteX6" fmla="*/ 95 w 990"/>
                <a:gd name="connsiteY6" fmla="*/ 1265 h 1364"/>
                <a:gd name="connsiteX7" fmla="*/ 0 w 990"/>
                <a:gd name="connsiteY7" fmla="*/ 1265 h 1364"/>
                <a:gd name="connsiteX8" fmla="*/ 0 w 990"/>
                <a:gd name="connsiteY8" fmla="*/ 1265 h 1364"/>
                <a:gd name="connsiteX9" fmla="*/ 0 w 990"/>
                <a:gd name="connsiteY9" fmla="*/ 1265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" h="1364">
                  <a:moveTo>
                    <a:pt x="0" y="1265"/>
                  </a:moveTo>
                  <a:cubicBezTo>
                    <a:pt x="95" y="1265"/>
                    <a:pt x="286" y="1265"/>
                    <a:pt x="381" y="1170"/>
                  </a:cubicBezTo>
                  <a:cubicBezTo>
                    <a:pt x="953" y="789"/>
                    <a:pt x="667" y="2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lnTo>
                    <a:pt x="0" y="217"/>
                  </a:lnTo>
                  <a:cubicBezTo>
                    <a:pt x="95" y="122"/>
                    <a:pt x="95" y="27"/>
                    <a:pt x="286" y="27"/>
                  </a:cubicBezTo>
                  <a:cubicBezTo>
                    <a:pt x="1429" y="-259"/>
                    <a:pt x="1048" y="1837"/>
                    <a:pt x="95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7" name="任意多边形: 形状 2636"/>
            <p:cNvSpPr/>
            <p:nvPr/>
          </p:nvSpPr>
          <p:spPr>
            <a:xfrm>
              <a:off x="4556283" y="4209632"/>
              <a:ext cx="1107" cy="1374"/>
            </a:xfrm>
            <a:custGeom>
              <a:avLst/>
              <a:gdLst>
                <a:gd name="connsiteX0" fmla="*/ 95 w 1107"/>
                <a:gd name="connsiteY0" fmla="*/ 1306 h 1374"/>
                <a:gd name="connsiteX1" fmla="*/ 476 w 1107"/>
                <a:gd name="connsiteY1" fmla="*/ 1211 h 1374"/>
                <a:gd name="connsiteX2" fmla="*/ 0 w 1107"/>
                <a:gd name="connsiteY2" fmla="*/ 354 h 1374"/>
                <a:gd name="connsiteX3" fmla="*/ 0 w 1107"/>
                <a:gd name="connsiteY3" fmla="*/ 354 h 1374"/>
                <a:gd name="connsiteX4" fmla="*/ 0 w 1107"/>
                <a:gd name="connsiteY4" fmla="*/ 354 h 1374"/>
                <a:gd name="connsiteX5" fmla="*/ 286 w 1107"/>
                <a:gd name="connsiteY5" fmla="*/ 68 h 1374"/>
                <a:gd name="connsiteX6" fmla="*/ 286 w 1107"/>
                <a:gd name="connsiteY6" fmla="*/ 1306 h 1374"/>
                <a:gd name="connsiteX7" fmla="*/ 95 w 1107"/>
                <a:gd name="connsiteY7" fmla="*/ 1306 h 1374"/>
                <a:gd name="connsiteX8" fmla="*/ 95 w 1107"/>
                <a:gd name="connsiteY8" fmla="*/ 1306 h 1374"/>
                <a:gd name="connsiteX9" fmla="*/ 95 w 1107"/>
                <a:gd name="connsiteY9" fmla="*/ 1306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" h="1374">
                  <a:moveTo>
                    <a:pt x="95" y="1306"/>
                  </a:moveTo>
                  <a:cubicBezTo>
                    <a:pt x="190" y="1306"/>
                    <a:pt x="381" y="1306"/>
                    <a:pt x="476" y="1211"/>
                  </a:cubicBezTo>
                  <a:cubicBezTo>
                    <a:pt x="1048" y="735"/>
                    <a:pt x="571" y="68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lnTo>
                    <a:pt x="0" y="354"/>
                  </a:lnTo>
                  <a:cubicBezTo>
                    <a:pt x="95" y="259"/>
                    <a:pt x="95" y="163"/>
                    <a:pt x="286" y="68"/>
                  </a:cubicBezTo>
                  <a:cubicBezTo>
                    <a:pt x="1429" y="-408"/>
                    <a:pt x="1333" y="1783"/>
                    <a:pt x="286" y="1306"/>
                  </a:cubicBezTo>
                  <a:lnTo>
                    <a:pt x="95" y="1306"/>
                  </a:lnTo>
                  <a:lnTo>
                    <a:pt x="95" y="1306"/>
                  </a:lnTo>
                  <a:lnTo>
                    <a:pt x="95" y="130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8" name="任意多边形: 形状 2637"/>
            <p:cNvSpPr/>
            <p:nvPr/>
          </p:nvSpPr>
          <p:spPr>
            <a:xfrm>
              <a:off x="4555521" y="4214748"/>
              <a:ext cx="1411" cy="1179"/>
            </a:xfrm>
            <a:custGeom>
              <a:avLst/>
              <a:gdLst>
                <a:gd name="connsiteX0" fmla="*/ 0 w 1411"/>
                <a:gd name="connsiteY0" fmla="*/ 476 h 1179"/>
                <a:gd name="connsiteX1" fmla="*/ 191 w 1411"/>
                <a:gd name="connsiteY1" fmla="*/ 762 h 1179"/>
                <a:gd name="connsiteX2" fmla="*/ 857 w 1411"/>
                <a:gd name="connsiteY2" fmla="*/ 0 h 1179"/>
                <a:gd name="connsiteX3" fmla="*/ 857 w 1411"/>
                <a:gd name="connsiteY3" fmla="*/ 0 h 1179"/>
                <a:gd name="connsiteX4" fmla="*/ 857 w 1411"/>
                <a:gd name="connsiteY4" fmla="*/ 0 h 1179"/>
                <a:gd name="connsiteX5" fmla="*/ 1238 w 1411"/>
                <a:gd name="connsiteY5" fmla="*/ 190 h 1179"/>
                <a:gd name="connsiteX6" fmla="*/ 0 w 1411"/>
                <a:gd name="connsiteY6" fmla="*/ 571 h 1179"/>
                <a:gd name="connsiteX7" fmla="*/ 0 w 1411"/>
                <a:gd name="connsiteY7" fmla="*/ 476 h 1179"/>
                <a:gd name="connsiteX8" fmla="*/ 0 w 1411"/>
                <a:gd name="connsiteY8" fmla="*/ 476 h 1179"/>
                <a:gd name="connsiteX9" fmla="*/ 0 w 1411"/>
                <a:gd name="connsiteY9" fmla="*/ 476 h 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1" h="1179">
                  <a:moveTo>
                    <a:pt x="0" y="476"/>
                  </a:moveTo>
                  <a:cubicBezTo>
                    <a:pt x="95" y="571"/>
                    <a:pt x="95" y="667"/>
                    <a:pt x="191" y="762"/>
                  </a:cubicBezTo>
                  <a:cubicBezTo>
                    <a:pt x="857" y="1143"/>
                    <a:pt x="1334" y="476"/>
                    <a:pt x="857" y="0"/>
                  </a:cubicBezTo>
                  <a:cubicBezTo>
                    <a:pt x="857" y="0"/>
                    <a:pt x="857" y="0"/>
                    <a:pt x="857" y="0"/>
                  </a:cubicBezTo>
                  <a:lnTo>
                    <a:pt x="857" y="0"/>
                  </a:lnTo>
                  <a:cubicBezTo>
                    <a:pt x="1048" y="95"/>
                    <a:pt x="1048" y="0"/>
                    <a:pt x="1238" y="190"/>
                  </a:cubicBezTo>
                  <a:cubicBezTo>
                    <a:pt x="2000" y="1048"/>
                    <a:pt x="0" y="1714"/>
                    <a:pt x="0" y="571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39" name="任意多边形: 形状 2638"/>
            <p:cNvSpPr/>
            <p:nvPr/>
          </p:nvSpPr>
          <p:spPr>
            <a:xfrm>
              <a:off x="4556569" y="4214367"/>
              <a:ext cx="1364" cy="1195"/>
            </a:xfrm>
            <a:custGeom>
              <a:avLst/>
              <a:gdLst>
                <a:gd name="connsiteX0" fmla="*/ 0 w 1364"/>
                <a:gd name="connsiteY0" fmla="*/ 476 h 1195"/>
                <a:gd name="connsiteX1" fmla="*/ 190 w 1364"/>
                <a:gd name="connsiteY1" fmla="*/ 762 h 1195"/>
                <a:gd name="connsiteX2" fmla="*/ 762 w 1364"/>
                <a:gd name="connsiteY2" fmla="*/ 0 h 1195"/>
                <a:gd name="connsiteX3" fmla="*/ 762 w 1364"/>
                <a:gd name="connsiteY3" fmla="*/ 0 h 1195"/>
                <a:gd name="connsiteX4" fmla="*/ 762 w 1364"/>
                <a:gd name="connsiteY4" fmla="*/ 0 h 1195"/>
                <a:gd name="connsiteX5" fmla="*/ 1143 w 1364"/>
                <a:gd name="connsiteY5" fmla="*/ 95 h 1195"/>
                <a:gd name="connsiteX6" fmla="*/ 0 w 1364"/>
                <a:gd name="connsiteY6" fmla="*/ 667 h 1195"/>
                <a:gd name="connsiteX7" fmla="*/ 0 w 1364"/>
                <a:gd name="connsiteY7" fmla="*/ 476 h 1195"/>
                <a:gd name="connsiteX8" fmla="*/ 0 w 1364"/>
                <a:gd name="connsiteY8" fmla="*/ 476 h 1195"/>
                <a:gd name="connsiteX9" fmla="*/ 0 w 1364"/>
                <a:gd name="connsiteY9" fmla="*/ 476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195">
                  <a:moveTo>
                    <a:pt x="0" y="476"/>
                  </a:moveTo>
                  <a:cubicBezTo>
                    <a:pt x="95" y="571"/>
                    <a:pt x="95" y="667"/>
                    <a:pt x="190" y="762"/>
                  </a:cubicBezTo>
                  <a:cubicBezTo>
                    <a:pt x="857" y="1048"/>
                    <a:pt x="1238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95"/>
                    <a:pt x="953" y="0"/>
                    <a:pt x="1143" y="95"/>
                  </a:cubicBezTo>
                  <a:cubicBezTo>
                    <a:pt x="2000" y="857"/>
                    <a:pt x="95" y="1810"/>
                    <a:pt x="0" y="667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0" name="任意多边形: 形状 2639"/>
            <p:cNvSpPr/>
            <p:nvPr/>
          </p:nvSpPr>
          <p:spPr>
            <a:xfrm>
              <a:off x="4548781" y="4236111"/>
              <a:ext cx="1120" cy="1374"/>
            </a:xfrm>
            <a:custGeom>
              <a:avLst/>
              <a:gdLst>
                <a:gd name="connsiteX0" fmla="*/ 930 w 1120"/>
                <a:gd name="connsiteY0" fmla="*/ 68 h 1374"/>
                <a:gd name="connsiteX1" fmla="*/ 645 w 1120"/>
                <a:gd name="connsiteY1" fmla="*/ 163 h 1374"/>
                <a:gd name="connsiteX2" fmla="*/ 1121 w 1120"/>
                <a:gd name="connsiteY2" fmla="*/ 1021 h 1374"/>
                <a:gd name="connsiteX3" fmla="*/ 1121 w 1120"/>
                <a:gd name="connsiteY3" fmla="*/ 1021 h 1374"/>
                <a:gd name="connsiteX4" fmla="*/ 1121 w 1120"/>
                <a:gd name="connsiteY4" fmla="*/ 1021 h 1374"/>
                <a:gd name="connsiteX5" fmla="*/ 835 w 1120"/>
                <a:gd name="connsiteY5" fmla="*/ 1306 h 1374"/>
                <a:gd name="connsiteX6" fmla="*/ 740 w 1120"/>
                <a:gd name="connsiteY6" fmla="*/ 68 h 1374"/>
                <a:gd name="connsiteX7" fmla="*/ 930 w 1120"/>
                <a:gd name="connsiteY7" fmla="*/ 68 h 1374"/>
                <a:gd name="connsiteX8" fmla="*/ 930 w 1120"/>
                <a:gd name="connsiteY8" fmla="*/ 68 h 1374"/>
                <a:gd name="connsiteX9" fmla="*/ 930 w 1120"/>
                <a:gd name="connsiteY9" fmla="*/ 68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0" h="1374">
                  <a:moveTo>
                    <a:pt x="930" y="68"/>
                  </a:moveTo>
                  <a:cubicBezTo>
                    <a:pt x="835" y="68"/>
                    <a:pt x="645" y="68"/>
                    <a:pt x="645" y="163"/>
                  </a:cubicBezTo>
                  <a:cubicBezTo>
                    <a:pt x="168" y="640"/>
                    <a:pt x="549" y="1306"/>
                    <a:pt x="1121" y="1021"/>
                  </a:cubicBezTo>
                  <a:cubicBezTo>
                    <a:pt x="1121" y="1021"/>
                    <a:pt x="1121" y="1021"/>
                    <a:pt x="1121" y="1021"/>
                  </a:cubicBezTo>
                  <a:lnTo>
                    <a:pt x="1121" y="1021"/>
                  </a:lnTo>
                  <a:cubicBezTo>
                    <a:pt x="1026" y="1116"/>
                    <a:pt x="1026" y="1211"/>
                    <a:pt x="835" y="1306"/>
                  </a:cubicBezTo>
                  <a:cubicBezTo>
                    <a:pt x="-213" y="1783"/>
                    <a:pt x="-308" y="-408"/>
                    <a:pt x="740" y="68"/>
                  </a:cubicBezTo>
                  <a:lnTo>
                    <a:pt x="930" y="68"/>
                  </a:lnTo>
                  <a:lnTo>
                    <a:pt x="930" y="68"/>
                  </a:lnTo>
                  <a:lnTo>
                    <a:pt x="930" y="6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1" name="任意多边形: 形状 2640"/>
            <p:cNvSpPr/>
            <p:nvPr/>
          </p:nvSpPr>
          <p:spPr>
            <a:xfrm>
              <a:off x="4548880" y="4237296"/>
              <a:ext cx="1212" cy="1391"/>
            </a:xfrm>
            <a:custGeom>
              <a:avLst/>
              <a:gdLst>
                <a:gd name="connsiteX0" fmla="*/ 927 w 1212"/>
                <a:gd name="connsiteY0" fmla="*/ 26 h 1391"/>
                <a:gd name="connsiteX1" fmla="*/ 641 w 1212"/>
                <a:gd name="connsiteY1" fmla="*/ 216 h 1391"/>
                <a:gd name="connsiteX2" fmla="*/ 1212 w 1212"/>
                <a:gd name="connsiteY2" fmla="*/ 978 h 1391"/>
                <a:gd name="connsiteX3" fmla="*/ 1212 w 1212"/>
                <a:gd name="connsiteY3" fmla="*/ 978 h 1391"/>
                <a:gd name="connsiteX4" fmla="*/ 1212 w 1212"/>
                <a:gd name="connsiteY4" fmla="*/ 978 h 1391"/>
                <a:gd name="connsiteX5" fmla="*/ 927 w 1212"/>
                <a:gd name="connsiteY5" fmla="*/ 1264 h 1391"/>
                <a:gd name="connsiteX6" fmla="*/ 736 w 1212"/>
                <a:gd name="connsiteY6" fmla="*/ 26 h 1391"/>
                <a:gd name="connsiteX7" fmla="*/ 927 w 1212"/>
                <a:gd name="connsiteY7" fmla="*/ 26 h 1391"/>
                <a:gd name="connsiteX8" fmla="*/ 927 w 1212"/>
                <a:gd name="connsiteY8" fmla="*/ 26 h 1391"/>
                <a:gd name="connsiteX9" fmla="*/ 927 w 1212"/>
                <a:gd name="connsiteY9" fmla="*/ 26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2" h="1391">
                  <a:moveTo>
                    <a:pt x="927" y="26"/>
                  </a:moveTo>
                  <a:cubicBezTo>
                    <a:pt x="831" y="26"/>
                    <a:pt x="641" y="121"/>
                    <a:pt x="641" y="216"/>
                  </a:cubicBezTo>
                  <a:cubicBezTo>
                    <a:pt x="164" y="788"/>
                    <a:pt x="736" y="1359"/>
                    <a:pt x="1212" y="978"/>
                  </a:cubicBezTo>
                  <a:cubicBezTo>
                    <a:pt x="1212" y="978"/>
                    <a:pt x="1212" y="978"/>
                    <a:pt x="1212" y="978"/>
                  </a:cubicBezTo>
                  <a:lnTo>
                    <a:pt x="1212" y="978"/>
                  </a:lnTo>
                  <a:cubicBezTo>
                    <a:pt x="1117" y="1074"/>
                    <a:pt x="1117" y="1169"/>
                    <a:pt x="927" y="1264"/>
                  </a:cubicBezTo>
                  <a:cubicBezTo>
                    <a:pt x="-121" y="1931"/>
                    <a:pt x="-407" y="-260"/>
                    <a:pt x="736" y="26"/>
                  </a:cubicBezTo>
                  <a:lnTo>
                    <a:pt x="927" y="26"/>
                  </a:lnTo>
                  <a:lnTo>
                    <a:pt x="927" y="26"/>
                  </a:lnTo>
                  <a:lnTo>
                    <a:pt x="927" y="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2" name="任意多边形: 形状 2641"/>
            <p:cNvSpPr/>
            <p:nvPr/>
          </p:nvSpPr>
          <p:spPr>
            <a:xfrm>
              <a:off x="4550568" y="4236778"/>
              <a:ext cx="1120" cy="1374"/>
            </a:xfrm>
            <a:custGeom>
              <a:avLst/>
              <a:gdLst>
                <a:gd name="connsiteX0" fmla="*/ 190 w 1120"/>
                <a:gd name="connsiteY0" fmla="*/ 1307 h 1374"/>
                <a:gd name="connsiteX1" fmla="*/ 476 w 1120"/>
                <a:gd name="connsiteY1" fmla="*/ 1211 h 1374"/>
                <a:gd name="connsiteX2" fmla="*/ 0 w 1120"/>
                <a:gd name="connsiteY2" fmla="*/ 354 h 1374"/>
                <a:gd name="connsiteX3" fmla="*/ 0 w 1120"/>
                <a:gd name="connsiteY3" fmla="*/ 354 h 1374"/>
                <a:gd name="connsiteX4" fmla="*/ 0 w 1120"/>
                <a:gd name="connsiteY4" fmla="*/ 354 h 1374"/>
                <a:gd name="connsiteX5" fmla="*/ 286 w 1120"/>
                <a:gd name="connsiteY5" fmla="*/ 68 h 1374"/>
                <a:gd name="connsiteX6" fmla="*/ 381 w 1120"/>
                <a:gd name="connsiteY6" fmla="*/ 1307 h 1374"/>
                <a:gd name="connsiteX7" fmla="*/ 190 w 1120"/>
                <a:gd name="connsiteY7" fmla="*/ 1307 h 1374"/>
                <a:gd name="connsiteX8" fmla="*/ 190 w 1120"/>
                <a:gd name="connsiteY8" fmla="*/ 1307 h 1374"/>
                <a:gd name="connsiteX9" fmla="*/ 190 w 1120"/>
                <a:gd name="connsiteY9" fmla="*/ 1307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0" h="1374">
                  <a:moveTo>
                    <a:pt x="190" y="1307"/>
                  </a:moveTo>
                  <a:cubicBezTo>
                    <a:pt x="286" y="1307"/>
                    <a:pt x="476" y="1307"/>
                    <a:pt x="476" y="1211"/>
                  </a:cubicBezTo>
                  <a:cubicBezTo>
                    <a:pt x="953" y="735"/>
                    <a:pt x="571" y="68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lnTo>
                    <a:pt x="0" y="354"/>
                  </a:lnTo>
                  <a:cubicBezTo>
                    <a:pt x="95" y="259"/>
                    <a:pt x="95" y="164"/>
                    <a:pt x="286" y="68"/>
                  </a:cubicBezTo>
                  <a:cubicBezTo>
                    <a:pt x="1334" y="-408"/>
                    <a:pt x="1429" y="1783"/>
                    <a:pt x="381" y="1307"/>
                  </a:cubicBezTo>
                  <a:lnTo>
                    <a:pt x="190" y="1307"/>
                  </a:lnTo>
                  <a:lnTo>
                    <a:pt x="190" y="1307"/>
                  </a:lnTo>
                  <a:lnTo>
                    <a:pt x="190" y="130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3" name="任意多边形: 形状 2642"/>
            <p:cNvSpPr/>
            <p:nvPr/>
          </p:nvSpPr>
          <p:spPr>
            <a:xfrm>
              <a:off x="4550378" y="4235671"/>
              <a:ext cx="1211" cy="1391"/>
            </a:xfrm>
            <a:custGeom>
              <a:avLst/>
              <a:gdLst>
                <a:gd name="connsiteX0" fmla="*/ 286 w 1211"/>
                <a:gd name="connsiteY0" fmla="*/ 1365 h 1391"/>
                <a:gd name="connsiteX1" fmla="*/ 571 w 1211"/>
                <a:gd name="connsiteY1" fmla="*/ 1175 h 1391"/>
                <a:gd name="connsiteX2" fmla="*/ 0 w 1211"/>
                <a:gd name="connsiteY2" fmla="*/ 413 h 1391"/>
                <a:gd name="connsiteX3" fmla="*/ 0 w 1211"/>
                <a:gd name="connsiteY3" fmla="*/ 413 h 1391"/>
                <a:gd name="connsiteX4" fmla="*/ 0 w 1211"/>
                <a:gd name="connsiteY4" fmla="*/ 413 h 1391"/>
                <a:gd name="connsiteX5" fmla="*/ 286 w 1211"/>
                <a:gd name="connsiteY5" fmla="*/ 127 h 1391"/>
                <a:gd name="connsiteX6" fmla="*/ 476 w 1211"/>
                <a:gd name="connsiteY6" fmla="*/ 1365 h 1391"/>
                <a:gd name="connsiteX7" fmla="*/ 286 w 1211"/>
                <a:gd name="connsiteY7" fmla="*/ 1365 h 1391"/>
                <a:gd name="connsiteX8" fmla="*/ 286 w 1211"/>
                <a:gd name="connsiteY8" fmla="*/ 1365 h 1391"/>
                <a:gd name="connsiteX9" fmla="*/ 286 w 1211"/>
                <a:gd name="connsiteY9" fmla="*/ 1365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" h="1391">
                  <a:moveTo>
                    <a:pt x="286" y="1365"/>
                  </a:moveTo>
                  <a:cubicBezTo>
                    <a:pt x="381" y="1365"/>
                    <a:pt x="571" y="1270"/>
                    <a:pt x="571" y="1175"/>
                  </a:cubicBezTo>
                  <a:cubicBezTo>
                    <a:pt x="1048" y="603"/>
                    <a:pt x="476" y="32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lnTo>
                    <a:pt x="0" y="413"/>
                  </a:lnTo>
                  <a:cubicBezTo>
                    <a:pt x="95" y="317"/>
                    <a:pt x="95" y="222"/>
                    <a:pt x="286" y="127"/>
                  </a:cubicBezTo>
                  <a:cubicBezTo>
                    <a:pt x="1333" y="-540"/>
                    <a:pt x="1619" y="1651"/>
                    <a:pt x="476" y="1365"/>
                  </a:cubicBezTo>
                  <a:lnTo>
                    <a:pt x="286" y="1365"/>
                  </a:lnTo>
                  <a:lnTo>
                    <a:pt x="286" y="1365"/>
                  </a:lnTo>
                  <a:lnTo>
                    <a:pt x="286" y="136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4" name="任意多边形: 形状 2643"/>
            <p:cNvSpPr/>
            <p:nvPr/>
          </p:nvSpPr>
          <p:spPr>
            <a:xfrm>
              <a:off x="4523652" y="4178718"/>
              <a:ext cx="1103" cy="1390"/>
            </a:xfrm>
            <a:custGeom>
              <a:avLst/>
              <a:gdLst>
                <a:gd name="connsiteX0" fmla="*/ 723 w 1103"/>
                <a:gd name="connsiteY0" fmla="*/ 26 h 1390"/>
                <a:gd name="connsiteX1" fmla="*/ 437 w 1103"/>
                <a:gd name="connsiteY1" fmla="*/ 216 h 1390"/>
                <a:gd name="connsiteX2" fmla="*/ 1104 w 1103"/>
                <a:gd name="connsiteY2" fmla="*/ 978 h 1390"/>
                <a:gd name="connsiteX3" fmla="*/ 1104 w 1103"/>
                <a:gd name="connsiteY3" fmla="*/ 978 h 1390"/>
                <a:gd name="connsiteX4" fmla="*/ 1104 w 1103"/>
                <a:gd name="connsiteY4" fmla="*/ 978 h 1390"/>
                <a:gd name="connsiteX5" fmla="*/ 913 w 1103"/>
                <a:gd name="connsiteY5" fmla="*/ 1264 h 1390"/>
                <a:gd name="connsiteX6" fmla="*/ 627 w 1103"/>
                <a:gd name="connsiteY6" fmla="*/ 26 h 1390"/>
                <a:gd name="connsiteX7" fmla="*/ 723 w 1103"/>
                <a:gd name="connsiteY7" fmla="*/ 26 h 1390"/>
                <a:gd name="connsiteX8" fmla="*/ 723 w 1103"/>
                <a:gd name="connsiteY8" fmla="*/ 26 h 1390"/>
                <a:gd name="connsiteX9" fmla="*/ 723 w 1103"/>
                <a:gd name="connsiteY9" fmla="*/ 26 h 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3" h="1390">
                  <a:moveTo>
                    <a:pt x="723" y="26"/>
                  </a:moveTo>
                  <a:cubicBezTo>
                    <a:pt x="627" y="26"/>
                    <a:pt x="532" y="121"/>
                    <a:pt x="437" y="216"/>
                  </a:cubicBezTo>
                  <a:cubicBezTo>
                    <a:pt x="56" y="788"/>
                    <a:pt x="532" y="1359"/>
                    <a:pt x="1104" y="978"/>
                  </a:cubicBezTo>
                  <a:cubicBezTo>
                    <a:pt x="1104" y="978"/>
                    <a:pt x="1104" y="978"/>
                    <a:pt x="1104" y="978"/>
                  </a:cubicBezTo>
                  <a:lnTo>
                    <a:pt x="1104" y="978"/>
                  </a:lnTo>
                  <a:cubicBezTo>
                    <a:pt x="1009" y="1169"/>
                    <a:pt x="1009" y="1169"/>
                    <a:pt x="913" y="1264"/>
                  </a:cubicBezTo>
                  <a:cubicBezTo>
                    <a:pt x="-39" y="1931"/>
                    <a:pt x="-420" y="-260"/>
                    <a:pt x="627" y="26"/>
                  </a:cubicBezTo>
                  <a:lnTo>
                    <a:pt x="723" y="26"/>
                  </a:lnTo>
                  <a:lnTo>
                    <a:pt x="723" y="26"/>
                  </a:lnTo>
                  <a:lnTo>
                    <a:pt x="723" y="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5" name="任意多边形: 形状 2644"/>
            <p:cNvSpPr/>
            <p:nvPr/>
          </p:nvSpPr>
          <p:spPr>
            <a:xfrm>
              <a:off x="4523836" y="4179788"/>
              <a:ext cx="1205" cy="1408"/>
            </a:xfrm>
            <a:custGeom>
              <a:avLst/>
              <a:gdLst>
                <a:gd name="connsiteX0" fmla="*/ 825 w 1205"/>
                <a:gd name="connsiteY0" fmla="*/ 3 h 1408"/>
                <a:gd name="connsiteX1" fmla="*/ 539 w 1205"/>
                <a:gd name="connsiteY1" fmla="*/ 194 h 1408"/>
                <a:gd name="connsiteX2" fmla="*/ 1206 w 1205"/>
                <a:gd name="connsiteY2" fmla="*/ 860 h 1408"/>
                <a:gd name="connsiteX3" fmla="*/ 1206 w 1205"/>
                <a:gd name="connsiteY3" fmla="*/ 860 h 1408"/>
                <a:gd name="connsiteX4" fmla="*/ 1206 w 1205"/>
                <a:gd name="connsiteY4" fmla="*/ 860 h 1408"/>
                <a:gd name="connsiteX5" fmla="*/ 1015 w 1205"/>
                <a:gd name="connsiteY5" fmla="*/ 1241 h 1408"/>
                <a:gd name="connsiteX6" fmla="*/ 634 w 1205"/>
                <a:gd name="connsiteY6" fmla="*/ 3 h 1408"/>
                <a:gd name="connsiteX7" fmla="*/ 825 w 1205"/>
                <a:gd name="connsiteY7" fmla="*/ 3 h 1408"/>
                <a:gd name="connsiteX8" fmla="*/ 825 w 1205"/>
                <a:gd name="connsiteY8" fmla="*/ 3 h 1408"/>
                <a:gd name="connsiteX9" fmla="*/ 825 w 1205"/>
                <a:gd name="connsiteY9" fmla="*/ 3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" h="1408">
                  <a:moveTo>
                    <a:pt x="825" y="3"/>
                  </a:moveTo>
                  <a:cubicBezTo>
                    <a:pt x="729" y="98"/>
                    <a:pt x="634" y="98"/>
                    <a:pt x="539" y="194"/>
                  </a:cubicBezTo>
                  <a:cubicBezTo>
                    <a:pt x="158" y="860"/>
                    <a:pt x="825" y="1337"/>
                    <a:pt x="1206" y="860"/>
                  </a:cubicBezTo>
                  <a:cubicBezTo>
                    <a:pt x="1206" y="860"/>
                    <a:pt x="1206" y="860"/>
                    <a:pt x="1206" y="860"/>
                  </a:cubicBezTo>
                  <a:lnTo>
                    <a:pt x="1206" y="860"/>
                  </a:lnTo>
                  <a:cubicBezTo>
                    <a:pt x="1110" y="1051"/>
                    <a:pt x="1206" y="1051"/>
                    <a:pt x="1015" y="1241"/>
                  </a:cubicBezTo>
                  <a:cubicBezTo>
                    <a:pt x="63" y="2003"/>
                    <a:pt x="-509" y="-92"/>
                    <a:pt x="634" y="3"/>
                  </a:cubicBezTo>
                  <a:lnTo>
                    <a:pt x="825" y="3"/>
                  </a:lnTo>
                  <a:lnTo>
                    <a:pt x="825" y="3"/>
                  </a:lnTo>
                  <a:lnTo>
                    <a:pt x="825" y="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6" name="任意多边形: 形状 2645"/>
            <p:cNvSpPr/>
            <p:nvPr/>
          </p:nvSpPr>
          <p:spPr>
            <a:xfrm>
              <a:off x="4525327" y="4178998"/>
              <a:ext cx="1103" cy="1391"/>
            </a:xfrm>
            <a:custGeom>
              <a:avLst/>
              <a:gdLst>
                <a:gd name="connsiteX0" fmla="*/ 381 w 1103"/>
                <a:gd name="connsiteY0" fmla="*/ 1365 h 1391"/>
                <a:gd name="connsiteX1" fmla="*/ 667 w 1103"/>
                <a:gd name="connsiteY1" fmla="*/ 1175 h 1391"/>
                <a:gd name="connsiteX2" fmla="*/ 0 w 1103"/>
                <a:gd name="connsiteY2" fmla="*/ 413 h 1391"/>
                <a:gd name="connsiteX3" fmla="*/ 0 w 1103"/>
                <a:gd name="connsiteY3" fmla="*/ 413 h 1391"/>
                <a:gd name="connsiteX4" fmla="*/ 0 w 1103"/>
                <a:gd name="connsiteY4" fmla="*/ 413 h 1391"/>
                <a:gd name="connsiteX5" fmla="*/ 190 w 1103"/>
                <a:gd name="connsiteY5" fmla="*/ 127 h 1391"/>
                <a:gd name="connsiteX6" fmla="*/ 476 w 1103"/>
                <a:gd name="connsiteY6" fmla="*/ 1365 h 1391"/>
                <a:gd name="connsiteX7" fmla="*/ 381 w 1103"/>
                <a:gd name="connsiteY7" fmla="*/ 1365 h 1391"/>
                <a:gd name="connsiteX8" fmla="*/ 381 w 1103"/>
                <a:gd name="connsiteY8" fmla="*/ 1365 h 1391"/>
                <a:gd name="connsiteX9" fmla="*/ 381 w 1103"/>
                <a:gd name="connsiteY9" fmla="*/ 1365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3" h="1391">
                  <a:moveTo>
                    <a:pt x="381" y="1365"/>
                  </a:moveTo>
                  <a:cubicBezTo>
                    <a:pt x="476" y="1365"/>
                    <a:pt x="571" y="1270"/>
                    <a:pt x="667" y="1175"/>
                  </a:cubicBezTo>
                  <a:cubicBezTo>
                    <a:pt x="1048" y="603"/>
                    <a:pt x="571" y="32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lnTo>
                    <a:pt x="0" y="413"/>
                  </a:lnTo>
                  <a:cubicBezTo>
                    <a:pt x="95" y="222"/>
                    <a:pt x="95" y="222"/>
                    <a:pt x="190" y="127"/>
                  </a:cubicBezTo>
                  <a:cubicBezTo>
                    <a:pt x="1143" y="-540"/>
                    <a:pt x="1524" y="1651"/>
                    <a:pt x="476" y="1365"/>
                  </a:cubicBezTo>
                  <a:lnTo>
                    <a:pt x="381" y="1365"/>
                  </a:lnTo>
                  <a:lnTo>
                    <a:pt x="381" y="1365"/>
                  </a:lnTo>
                  <a:lnTo>
                    <a:pt x="381" y="136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7" name="任意多边形: 形状 2646"/>
            <p:cNvSpPr/>
            <p:nvPr/>
          </p:nvSpPr>
          <p:spPr>
            <a:xfrm>
              <a:off x="4525041" y="4177910"/>
              <a:ext cx="1205" cy="1408"/>
            </a:xfrm>
            <a:custGeom>
              <a:avLst/>
              <a:gdLst>
                <a:gd name="connsiteX0" fmla="*/ 381 w 1205"/>
                <a:gd name="connsiteY0" fmla="*/ 1405 h 1408"/>
                <a:gd name="connsiteX1" fmla="*/ 667 w 1205"/>
                <a:gd name="connsiteY1" fmla="*/ 1215 h 1408"/>
                <a:gd name="connsiteX2" fmla="*/ 0 w 1205"/>
                <a:gd name="connsiteY2" fmla="*/ 548 h 1408"/>
                <a:gd name="connsiteX3" fmla="*/ 0 w 1205"/>
                <a:gd name="connsiteY3" fmla="*/ 548 h 1408"/>
                <a:gd name="connsiteX4" fmla="*/ 0 w 1205"/>
                <a:gd name="connsiteY4" fmla="*/ 548 h 1408"/>
                <a:gd name="connsiteX5" fmla="*/ 190 w 1205"/>
                <a:gd name="connsiteY5" fmla="*/ 167 h 1408"/>
                <a:gd name="connsiteX6" fmla="*/ 571 w 1205"/>
                <a:gd name="connsiteY6" fmla="*/ 1405 h 1408"/>
                <a:gd name="connsiteX7" fmla="*/ 381 w 1205"/>
                <a:gd name="connsiteY7" fmla="*/ 1405 h 1408"/>
                <a:gd name="connsiteX8" fmla="*/ 381 w 1205"/>
                <a:gd name="connsiteY8" fmla="*/ 1405 h 1408"/>
                <a:gd name="connsiteX9" fmla="*/ 381 w 1205"/>
                <a:gd name="connsiteY9" fmla="*/ 1405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" h="1408">
                  <a:moveTo>
                    <a:pt x="381" y="1405"/>
                  </a:moveTo>
                  <a:cubicBezTo>
                    <a:pt x="476" y="1310"/>
                    <a:pt x="571" y="1310"/>
                    <a:pt x="667" y="1215"/>
                  </a:cubicBezTo>
                  <a:cubicBezTo>
                    <a:pt x="1048" y="548"/>
                    <a:pt x="381" y="72"/>
                    <a:pt x="0" y="548"/>
                  </a:cubicBezTo>
                  <a:cubicBezTo>
                    <a:pt x="0" y="548"/>
                    <a:pt x="0" y="548"/>
                    <a:pt x="0" y="548"/>
                  </a:cubicBezTo>
                  <a:lnTo>
                    <a:pt x="0" y="548"/>
                  </a:lnTo>
                  <a:cubicBezTo>
                    <a:pt x="95" y="358"/>
                    <a:pt x="0" y="358"/>
                    <a:pt x="190" y="167"/>
                  </a:cubicBezTo>
                  <a:cubicBezTo>
                    <a:pt x="1143" y="-595"/>
                    <a:pt x="1714" y="1501"/>
                    <a:pt x="571" y="1405"/>
                  </a:cubicBezTo>
                  <a:lnTo>
                    <a:pt x="381" y="1405"/>
                  </a:lnTo>
                  <a:lnTo>
                    <a:pt x="381" y="1405"/>
                  </a:lnTo>
                  <a:lnTo>
                    <a:pt x="381" y="140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8" name="任意多边形: 形状 2647"/>
            <p:cNvSpPr/>
            <p:nvPr/>
          </p:nvSpPr>
          <p:spPr>
            <a:xfrm>
              <a:off x="4524966" y="4172809"/>
              <a:ext cx="1408" cy="1267"/>
            </a:xfrm>
            <a:custGeom>
              <a:avLst/>
              <a:gdLst>
                <a:gd name="connsiteX0" fmla="*/ 1408 w 1408"/>
                <a:gd name="connsiteY0" fmla="*/ 601 h 1267"/>
                <a:gd name="connsiteX1" fmla="*/ 1122 w 1408"/>
                <a:gd name="connsiteY1" fmla="*/ 410 h 1267"/>
                <a:gd name="connsiteX2" fmla="*/ 646 w 1408"/>
                <a:gd name="connsiteY2" fmla="*/ 1267 h 1267"/>
                <a:gd name="connsiteX3" fmla="*/ 646 w 1408"/>
                <a:gd name="connsiteY3" fmla="*/ 1267 h 1267"/>
                <a:gd name="connsiteX4" fmla="*/ 646 w 1408"/>
                <a:gd name="connsiteY4" fmla="*/ 1267 h 1267"/>
                <a:gd name="connsiteX5" fmla="*/ 265 w 1408"/>
                <a:gd name="connsiteY5" fmla="*/ 1172 h 1267"/>
                <a:gd name="connsiteX6" fmla="*/ 1408 w 1408"/>
                <a:gd name="connsiteY6" fmla="*/ 505 h 1267"/>
                <a:gd name="connsiteX7" fmla="*/ 1408 w 1408"/>
                <a:gd name="connsiteY7" fmla="*/ 601 h 1267"/>
                <a:gd name="connsiteX8" fmla="*/ 1408 w 1408"/>
                <a:gd name="connsiteY8" fmla="*/ 601 h 1267"/>
                <a:gd name="connsiteX9" fmla="*/ 1408 w 1408"/>
                <a:gd name="connsiteY9" fmla="*/ 601 h 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67">
                  <a:moveTo>
                    <a:pt x="1408" y="601"/>
                  </a:moveTo>
                  <a:cubicBezTo>
                    <a:pt x="1313" y="505"/>
                    <a:pt x="1218" y="410"/>
                    <a:pt x="1122" y="410"/>
                  </a:cubicBezTo>
                  <a:cubicBezTo>
                    <a:pt x="456" y="220"/>
                    <a:pt x="75" y="886"/>
                    <a:pt x="646" y="1267"/>
                  </a:cubicBezTo>
                  <a:cubicBezTo>
                    <a:pt x="646" y="1267"/>
                    <a:pt x="646" y="1267"/>
                    <a:pt x="646" y="1267"/>
                  </a:cubicBezTo>
                  <a:lnTo>
                    <a:pt x="646" y="1267"/>
                  </a:lnTo>
                  <a:cubicBezTo>
                    <a:pt x="456" y="1267"/>
                    <a:pt x="456" y="1267"/>
                    <a:pt x="265" y="1172"/>
                  </a:cubicBezTo>
                  <a:cubicBezTo>
                    <a:pt x="-687" y="410"/>
                    <a:pt x="1218" y="-638"/>
                    <a:pt x="1408" y="505"/>
                  </a:cubicBezTo>
                  <a:lnTo>
                    <a:pt x="1408" y="601"/>
                  </a:lnTo>
                  <a:lnTo>
                    <a:pt x="1408" y="601"/>
                  </a:lnTo>
                  <a:lnTo>
                    <a:pt x="1408" y="60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49" name="任意多边形: 形状 2648"/>
            <p:cNvSpPr/>
            <p:nvPr/>
          </p:nvSpPr>
          <p:spPr>
            <a:xfrm>
              <a:off x="4524147" y="4173437"/>
              <a:ext cx="1370" cy="1306"/>
            </a:xfrm>
            <a:custGeom>
              <a:avLst/>
              <a:gdLst>
                <a:gd name="connsiteX0" fmla="*/ 1371 w 1370"/>
                <a:gd name="connsiteY0" fmla="*/ 639 h 1306"/>
                <a:gd name="connsiteX1" fmla="*/ 1085 w 1370"/>
                <a:gd name="connsiteY1" fmla="*/ 449 h 1306"/>
                <a:gd name="connsiteX2" fmla="*/ 704 w 1370"/>
                <a:gd name="connsiteY2" fmla="*/ 1306 h 1306"/>
                <a:gd name="connsiteX3" fmla="*/ 704 w 1370"/>
                <a:gd name="connsiteY3" fmla="*/ 1306 h 1306"/>
                <a:gd name="connsiteX4" fmla="*/ 704 w 1370"/>
                <a:gd name="connsiteY4" fmla="*/ 1306 h 1306"/>
                <a:gd name="connsiteX5" fmla="*/ 323 w 1370"/>
                <a:gd name="connsiteY5" fmla="*/ 1211 h 1306"/>
                <a:gd name="connsiteX6" fmla="*/ 1371 w 1370"/>
                <a:gd name="connsiteY6" fmla="*/ 449 h 1306"/>
                <a:gd name="connsiteX7" fmla="*/ 1371 w 1370"/>
                <a:gd name="connsiteY7" fmla="*/ 639 h 1306"/>
                <a:gd name="connsiteX8" fmla="*/ 1371 w 1370"/>
                <a:gd name="connsiteY8" fmla="*/ 639 h 1306"/>
                <a:gd name="connsiteX9" fmla="*/ 1371 w 1370"/>
                <a:gd name="connsiteY9" fmla="*/ 639 h 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0" h="1306">
                  <a:moveTo>
                    <a:pt x="1371" y="639"/>
                  </a:moveTo>
                  <a:cubicBezTo>
                    <a:pt x="1276" y="544"/>
                    <a:pt x="1181" y="449"/>
                    <a:pt x="1085" y="449"/>
                  </a:cubicBezTo>
                  <a:cubicBezTo>
                    <a:pt x="418" y="354"/>
                    <a:pt x="133" y="1116"/>
                    <a:pt x="704" y="1306"/>
                  </a:cubicBezTo>
                  <a:cubicBezTo>
                    <a:pt x="704" y="1306"/>
                    <a:pt x="704" y="1306"/>
                    <a:pt x="704" y="1306"/>
                  </a:cubicBezTo>
                  <a:lnTo>
                    <a:pt x="704" y="1306"/>
                  </a:lnTo>
                  <a:cubicBezTo>
                    <a:pt x="514" y="1306"/>
                    <a:pt x="514" y="1306"/>
                    <a:pt x="323" y="1211"/>
                  </a:cubicBezTo>
                  <a:cubicBezTo>
                    <a:pt x="-725" y="639"/>
                    <a:pt x="1085" y="-694"/>
                    <a:pt x="1371" y="449"/>
                  </a:cubicBezTo>
                  <a:lnTo>
                    <a:pt x="1371" y="639"/>
                  </a:lnTo>
                  <a:lnTo>
                    <a:pt x="1371" y="639"/>
                  </a:lnTo>
                  <a:lnTo>
                    <a:pt x="1371" y="63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0" name="任意多边形: 形状 2649"/>
            <p:cNvSpPr/>
            <p:nvPr/>
          </p:nvSpPr>
          <p:spPr>
            <a:xfrm>
              <a:off x="4525327" y="4174648"/>
              <a:ext cx="1408" cy="1267"/>
            </a:xfrm>
            <a:custGeom>
              <a:avLst/>
              <a:gdLst>
                <a:gd name="connsiteX0" fmla="*/ 0 w 1408"/>
                <a:gd name="connsiteY0" fmla="*/ 667 h 1267"/>
                <a:gd name="connsiteX1" fmla="*/ 286 w 1408"/>
                <a:gd name="connsiteY1" fmla="*/ 857 h 1267"/>
                <a:gd name="connsiteX2" fmla="*/ 762 w 1408"/>
                <a:gd name="connsiteY2" fmla="*/ 0 h 1267"/>
                <a:gd name="connsiteX3" fmla="*/ 762 w 1408"/>
                <a:gd name="connsiteY3" fmla="*/ 0 h 1267"/>
                <a:gd name="connsiteX4" fmla="*/ 762 w 1408"/>
                <a:gd name="connsiteY4" fmla="*/ 0 h 1267"/>
                <a:gd name="connsiteX5" fmla="*/ 1143 w 1408"/>
                <a:gd name="connsiteY5" fmla="*/ 95 h 1267"/>
                <a:gd name="connsiteX6" fmla="*/ 0 w 1408"/>
                <a:gd name="connsiteY6" fmla="*/ 762 h 1267"/>
                <a:gd name="connsiteX7" fmla="*/ 0 w 1408"/>
                <a:gd name="connsiteY7" fmla="*/ 667 h 1267"/>
                <a:gd name="connsiteX8" fmla="*/ 0 w 1408"/>
                <a:gd name="connsiteY8" fmla="*/ 667 h 1267"/>
                <a:gd name="connsiteX9" fmla="*/ 0 w 1408"/>
                <a:gd name="connsiteY9" fmla="*/ 667 h 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67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3" y="1048"/>
                    <a:pt x="1333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0"/>
                    <a:pt x="953" y="0"/>
                    <a:pt x="1143" y="95"/>
                  </a:cubicBezTo>
                  <a:cubicBezTo>
                    <a:pt x="2096" y="857"/>
                    <a:pt x="190" y="1905"/>
                    <a:pt x="0" y="762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1" name="任意多边形: 形状 2650"/>
            <p:cNvSpPr/>
            <p:nvPr/>
          </p:nvSpPr>
          <p:spPr>
            <a:xfrm>
              <a:off x="4526184" y="4173981"/>
              <a:ext cx="1370" cy="1305"/>
            </a:xfrm>
            <a:custGeom>
              <a:avLst/>
              <a:gdLst>
                <a:gd name="connsiteX0" fmla="*/ 0 w 1370"/>
                <a:gd name="connsiteY0" fmla="*/ 667 h 1305"/>
                <a:gd name="connsiteX1" fmla="*/ 286 w 1370"/>
                <a:gd name="connsiteY1" fmla="*/ 857 h 1305"/>
                <a:gd name="connsiteX2" fmla="*/ 667 w 1370"/>
                <a:gd name="connsiteY2" fmla="*/ 0 h 1305"/>
                <a:gd name="connsiteX3" fmla="*/ 667 w 1370"/>
                <a:gd name="connsiteY3" fmla="*/ 0 h 1305"/>
                <a:gd name="connsiteX4" fmla="*/ 667 w 1370"/>
                <a:gd name="connsiteY4" fmla="*/ 0 h 1305"/>
                <a:gd name="connsiteX5" fmla="*/ 1048 w 1370"/>
                <a:gd name="connsiteY5" fmla="*/ 95 h 1305"/>
                <a:gd name="connsiteX6" fmla="*/ 0 w 1370"/>
                <a:gd name="connsiteY6" fmla="*/ 857 h 1305"/>
                <a:gd name="connsiteX7" fmla="*/ 0 w 1370"/>
                <a:gd name="connsiteY7" fmla="*/ 667 h 1305"/>
                <a:gd name="connsiteX8" fmla="*/ 0 w 1370"/>
                <a:gd name="connsiteY8" fmla="*/ 667 h 1305"/>
                <a:gd name="connsiteX9" fmla="*/ 0 w 1370"/>
                <a:gd name="connsiteY9" fmla="*/ 667 h 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0" h="1305">
                  <a:moveTo>
                    <a:pt x="0" y="667"/>
                  </a:moveTo>
                  <a:cubicBezTo>
                    <a:pt x="95" y="762"/>
                    <a:pt x="190" y="857"/>
                    <a:pt x="286" y="857"/>
                  </a:cubicBezTo>
                  <a:cubicBezTo>
                    <a:pt x="953" y="952"/>
                    <a:pt x="1238" y="286"/>
                    <a:pt x="667" y="0"/>
                  </a:cubicBezTo>
                  <a:cubicBezTo>
                    <a:pt x="667" y="0"/>
                    <a:pt x="667" y="0"/>
                    <a:pt x="667" y="0"/>
                  </a:cubicBezTo>
                  <a:lnTo>
                    <a:pt x="667" y="0"/>
                  </a:lnTo>
                  <a:cubicBezTo>
                    <a:pt x="857" y="0"/>
                    <a:pt x="857" y="0"/>
                    <a:pt x="1048" y="95"/>
                  </a:cubicBezTo>
                  <a:cubicBezTo>
                    <a:pt x="2096" y="667"/>
                    <a:pt x="286" y="2000"/>
                    <a:pt x="0" y="857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2" name="任意多边形: 形状 2651"/>
            <p:cNvSpPr/>
            <p:nvPr/>
          </p:nvSpPr>
          <p:spPr>
            <a:xfrm>
              <a:off x="4516860" y="4176648"/>
              <a:ext cx="1322" cy="1371"/>
            </a:xfrm>
            <a:custGeom>
              <a:avLst/>
              <a:gdLst>
                <a:gd name="connsiteX0" fmla="*/ 656 w 1322"/>
                <a:gd name="connsiteY0" fmla="*/ 0 h 1371"/>
                <a:gd name="connsiteX1" fmla="*/ 466 w 1322"/>
                <a:gd name="connsiteY1" fmla="*/ 286 h 1371"/>
                <a:gd name="connsiteX2" fmla="*/ 1323 w 1322"/>
                <a:gd name="connsiteY2" fmla="*/ 667 h 1371"/>
                <a:gd name="connsiteX3" fmla="*/ 1323 w 1322"/>
                <a:gd name="connsiteY3" fmla="*/ 667 h 1371"/>
                <a:gd name="connsiteX4" fmla="*/ 1323 w 1322"/>
                <a:gd name="connsiteY4" fmla="*/ 667 h 1371"/>
                <a:gd name="connsiteX5" fmla="*/ 1228 w 1322"/>
                <a:gd name="connsiteY5" fmla="*/ 1048 h 1371"/>
                <a:gd name="connsiteX6" fmla="*/ 466 w 1322"/>
                <a:gd name="connsiteY6" fmla="*/ 0 h 1371"/>
                <a:gd name="connsiteX7" fmla="*/ 656 w 1322"/>
                <a:gd name="connsiteY7" fmla="*/ 0 h 1371"/>
                <a:gd name="connsiteX8" fmla="*/ 656 w 1322"/>
                <a:gd name="connsiteY8" fmla="*/ 0 h 1371"/>
                <a:gd name="connsiteX9" fmla="*/ 656 w 1322"/>
                <a:gd name="connsiteY9" fmla="*/ 0 h 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2" h="1371">
                  <a:moveTo>
                    <a:pt x="656" y="0"/>
                  </a:moveTo>
                  <a:cubicBezTo>
                    <a:pt x="561" y="95"/>
                    <a:pt x="466" y="190"/>
                    <a:pt x="466" y="286"/>
                  </a:cubicBezTo>
                  <a:cubicBezTo>
                    <a:pt x="275" y="952"/>
                    <a:pt x="1037" y="1238"/>
                    <a:pt x="1323" y="667"/>
                  </a:cubicBezTo>
                  <a:cubicBezTo>
                    <a:pt x="1323" y="667"/>
                    <a:pt x="1323" y="667"/>
                    <a:pt x="1323" y="667"/>
                  </a:cubicBezTo>
                  <a:lnTo>
                    <a:pt x="1323" y="667"/>
                  </a:lnTo>
                  <a:cubicBezTo>
                    <a:pt x="1323" y="857"/>
                    <a:pt x="1323" y="857"/>
                    <a:pt x="1228" y="1048"/>
                  </a:cubicBezTo>
                  <a:cubicBezTo>
                    <a:pt x="561" y="2096"/>
                    <a:pt x="-677" y="286"/>
                    <a:pt x="466" y="0"/>
                  </a:cubicBezTo>
                  <a:lnTo>
                    <a:pt x="656" y="0"/>
                  </a:lnTo>
                  <a:lnTo>
                    <a:pt x="656" y="0"/>
                  </a:lnTo>
                  <a:lnTo>
                    <a:pt x="656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3" name="任意多边形: 形状 2652"/>
            <p:cNvSpPr/>
            <p:nvPr/>
          </p:nvSpPr>
          <p:spPr>
            <a:xfrm>
              <a:off x="4517713" y="4177410"/>
              <a:ext cx="1274" cy="1299"/>
            </a:xfrm>
            <a:custGeom>
              <a:avLst/>
              <a:gdLst>
                <a:gd name="connsiteX0" fmla="*/ 471 w 1274"/>
                <a:gd name="connsiteY0" fmla="*/ 0 h 1299"/>
                <a:gd name="connsiteX1" fmla="*/ 280 w 1274"/>
                <a:gd name="connsiteY1" fmla="*/ 286 h 1299"/>
                <a:gd name="connsiteX2" fmla="*/ 1232 w 1274"/>
                <a:gd name="connsiteY2" fmla="*/ 571 h 1299"/>
                <a:gd name="connsiteX3" fmla="*/ 1232 w 1274"/>
                <a:gd name="connsiteY3" fmla="*/ 571 h 1299"/>
                <a:gd name="connsiteX4" fmla="*/ 1232 w 1274"/>
                <a:gd name="connsiteY4" fmla="*/ 571 h 1299"/>
                <a:gd name="connsiteX5" fmla="*/ 1232 w 1274"/>
                <a:gd name="connsiteY5" fmla="*/ 952 h 1299"/>
                <a:gd name="connsiteX6" fmla="*/ 375 w 1274"/>
                <a:gd name="connsiteY6" fmla="*/ 0 h 1299"/>
                <a:gd name="connsiteX7" fmla="*/ 471 w 1274"/>
                <a:gd name="connsiteY7" fmla="*/ 0 h 1299"/>
                <a:gd name="connsiteX8" fmla="*/ 471 w 1274"/>
                <a:gd name="connsiteY8" fmla="*/ 0 h 1299"/>
                <a:gd name="connsiteX9" fmla="*/ 471 w 1274"/>
                <a:gd name="connsiteY9" fmla="*/ 0 h 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4" h="1299">
                  <a:moveTo>
                    <a:pt x="471" y="0"/>
                  </a:moveTo>
                  <a:cubicBezTo>
                    <a:pt x="375" y="95"/>
                    <a:pt x="280" y="190"/>
                    <a:pt x="280" y="286"/>
                  </a:cubicBezTo>
                  <a:cubicBezTo>
                    <a:pt x="185" y="952"/>
                    <a:pt x="947" y="1238"/>
                    <a:pt x="1232" y="571"/>
                  </a:cubicBezTo>
                  <a:cubicBezTo>
                    <a:pt x="1232" y="571"/>
                    <a:pt x="1232" y="571"/>
                    <a:pt x="1232" y="571"/>
                  </a:cubicBezTo>
                  <a:lnTo>
                    <a:pt x="1232" y="571"/>
                  </a:lnTo>
                  <a:cubicBezTo>
                    <a:pt x="1232" y="762"/>
                    <a:pt x="1328" y="762"/>
                    <a:pt x="1232" y="952"/>
                  </a:cubicBezTo>
                  <a:cubicBezTo>
                    <a:pt x="756" y="2000"/>
                    <a:pt x="-672" y="381"/>
                    <a:pt x="375" y="0"/>
                  </a:cubicBez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4" name="任意多边形: 形状 2653"/>
            <p:cNvSpPr/>
            <p:nvPr/>
          </p:nvSpPr>
          <p:spPr>
            <a:xfrm>
              <a:off x="4518755" y="4176229"/>
              <a:ext cx="1322" cy="1371"/>
            </a:xfrm>
            <a:custGeom>
              <a:avLst/>
              <a:gdLst>
                <a:gd name="connsiteX0" fmla="*/ 667 w 1322"/>
                <a:gd name="connsiteY0" fmla="*/ 1371 h 1371"/>
                <a:gd name="connsiteX1" fmla="*/ 857 w 1322"/>
                <a:gd name="connsiteY1" fmla="*/ 1085 h 1371"/>
                <a:gd name="connsiteX2" fmla="*/ 0 w 1322"/>
                <a:gd name="connsiteY2" fmla="*/ 704 h 1371"/>
                <a:gd name="connsiteX3" fmla="*/ 0 w 1322"/>
                <a:gd name="connsiteY3" fmla="*/ 704 h 1371"/>
                <a:gd name="connsiteX4" fmla="*/ 0 w 1322"/>
                <a:gd name="connsiteY4" fmla="*/ 704 h 1371"/>
                <a:gd name="connsiteX5" fmla="*/ 95 w 1322"/>
                <a:gd name="connsiteY5" fmla="*/ 323 h 1371"/>
                <a:gd name="connsiteX6" fmla="*/ 857 w 1322"/>
                <a:gd name="connsiteY6" fmla="*/ 1371 h 1371"/>
                <a:gd name="connsiteX7" fmla="*/ 667 w 1322"/>
                <a:gd name="connsiteY7" fmla="*/ 1371 h 1371"/>
                <a:gd name="connsiteX8" fmla="*/ 667 w 1322"/>
                <a:gd name="connsiteY8" fmla="*/ 1371 h 1371"/>
                <a:gd name="connsiteX9" fmla="*/ 667 w 1322"/>
                <a:gd name="connsiteY9" fmla="*/ 1371 h 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2" h="1371">
                  <a:moveTo>
                    <a:pt x="667" y="1371"/>
                  </a:moveTo>
                  <a:cubicBezTo>
                    <a:pt x="762" y="1276"/>
                    <a:pt x="857" y="1181"/>
                    <a:pt x="857" y="1085"/>
                  </a:cubicBezTo>
                  <a:cubicBezTo>
                    <a:pt x="1048" y="419"/>
                    <a:pt x="286" y="133"/>
                    <a:pt x="0" y="704"/>
                  </a:cubicBezTo>
                  <a:cubicBezTo>
                    <a:pt x="0" y="704"/>
                    <a:pt x="0" y="704"/>
                    <a:pt x="0" y="704"/>
                  </a:cubicBezTo>
                  <a:lnTo>
                    <a:pt x="0" y="704"/>
                  </a:lnTo>
                  <a:cubicBezTo>
                    <a:pt x="0" y="514"/>
                    <a:pt x="0" y="514"/>
                    <a:pt x="95" y="323"/>
                  </a:cubicBezTo>
                  <a:cubicBezTo>
                    <a:pt x="762" y="-724"/>
                    <a:pt x="2000" y="1085"/>
                    <a:pt x="857" y="1371"/>
                  </a:cubicBezTo>
                  <a:lnTo>
                    <a:pt x="667" y="1371"/>
                  </a:lnTo>
                  <a:lnTo>
                    <a:pt x="667" y="1371"/>
                  </a:lnTo>
                  <a:lnTo>
                    <a:pt x="667" y="13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5" name="任意多边形: 形状 2654"/>
            <p:cNvSpPr/>
            <p:nvPr/>
          </p:nvSpPr>
          <p:spPr>
            <a:xfrm>
              <a:off x="4517855" y="4175443"/>
              <a:ext cx="1274" cy="1299"/>
            </a:xfrm>
            <a:custGeom>
              <a:avLst/>
              <a:gdLst>
                <a:gd name="connsiteX0" fmla="*/ 804 w 1274"/>
                <a:gd name="connsiteY0" fmla="*/ 1300 h 1299"/>
                <a:gd name="connsiteX1" fmla="*/ 995 w 1274"/>
                <a:gd name="connsiteY1" fmla="*/ 1014 h 1299"/>
                <a:gd name="connsiteX2" fmla="*/ 42 w 1274"/>
                <a:gd name="connsiteY2" fmla="*/ 728 h 1299"/>
                <a:gd name="connsiteX3" fmla="*/ 42 w 1274"/>
                <a:gd name="connsiteY3" fmla="*/ 728 h 1299"/>
                <a:gd name="connsiteX4" fmla="*/ 42 w 1274"/>
                <a:gd name="connsiteY4" fmla="*/ 728 h 1299"/>
                <a:gd name="connsiteX5" fmla="*/ 42 w 1274"/>
                <a:gd name="connsiteY5" fmla="*/ 348 h 1299"/>
                <a:gd name="connsiteX6" fmla="*/ 900 w 1274"/>
                <a:gd name="connsiteY6" fmla="*/ 1300 h 1299"/>
                <a:gd name="connsiteX7" fmla="*/ 804 w 1274"/>
                <a:gd name="connsiteY7" fmla="*/ 1300 h 1299"/>
                <a:gd name="connsiteX8" fmla="*/ 804 w 1274"/>
                <a:gd name="connsiteY8" fmla="*/ 1300 h 1299"/>
                <a:gd name="connsiteX9" fmla="*/ 804 w 1274"/>
                <a:gd name="connsiteY9" fmla="*/ 1300 h 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4" h="1299">
                  <a:moveTo>
                    <a:pt x="804" y="1300"/>
                  </a:moveTo>
                  <a:cubicBezTo>
                    <a:pt x="900" y="1205"/>
                    <a:pt x="995" y="1109"/>
                    <a:pt x="995" y="1014"/>
                  </a:cubicBezTo>
                  <a:cubicBezTo>
                    <a:pt x="1090" y="348"/>
                    <a:pt x="328" y="62"/>
                    <a:pt x="42" y="728"/>
                  </a:cubicBezTo>
                  <a:cubicBezTo>
                    <a:pt x="42" y="728"/>
                    <a:pt x="42" y="728"/>
                    <a:pt x="42" y="728"/>
                  </a:cubicBezTo>
                  <a:lnTo>
                    <a:pt x="42" y="728"/>
                  </a:lnTo>
                  <a:cubicBezTo>
                    <a:pt x="42" y="538"/>
                    <a:pt x="-53" y="538"/>
                    <a:pt x="42" y="348"/>
                  </a:cubicBezTo>
                  <a:cubicBezTo>
                    <a:pt x="519" y="-700"/>
                    <a:pt x="1947" y="919"/>
                    <a:pt x="900" y="1300"/>
                  </a:cubicBezTo>
                  <a:lnTo>
                    <a:pt x="804" y="1300"/>
                  </a:lnTo>
                  <a:lnTo>
                    <a:pt x="804" y="1300"/>
                  </a:lnTo>
                  <a:lnTo>
                    <a:pt x="804" y="130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6" name="任意多边形: 形状 2655"/>
            <p:cNvSpPr/>
            <p:nvPr/>
          </p:nvSpPr>
          <p:spPr>
            <a:xfrm>
              <a:off x="4511770" y="4182077"/>
              <a:ext cx="1391" cy="1181"/>
            </a:xfrm>
            <a:custGeom>
              <a:avLst/>
              <a:gdLst>
                <a:gd name="connsiteX0" fmla="*/ 222 w 1391"/>
                <a:gd name="connsiteY0" fmla="*/ 0 h 1181"/>
                <a:gd name="connsiteX1" fmla="*/ 222 w 1391"/>
                <a:gd name="connsiteY1" fmla="*/ 381 h 1181"/>
                <a:gd name="connsiteX2" fmla="*/ 1175 w 1391"/>
                <a:gd name="connsiteY2" fmla="*/ 95 h 1181"/>
                <a:gd name="connsiteX3" fmla="*/ 1175 w 1391"/>
                <a:gd name="connsiteY3" fmla="*/ 95 h 1181"/>
                <a:gd name="connsiteX4" fmla="*/ 1175 w 1391"/>
                <a:gd name="connsiteY4" fmla="*/ 95 h 1181"/>
                <a:gd name="connsiteX5" fmla="*/ 1365 w 1391"/>
                <a:gd name="connsiteY5" fmla="*/ 476 h 1181"/>
                <a:gd name="connsiteX6" fmla="*/ 127 w 1391"/>
                <a:gd name="connsiteY6" fmla="*/ 286 h 1181"/>
                <a:gd name="connsiteX7" fmla="*/ 222 w 1391"/>
                <a:gd name="connsiteY7" fmla="*/ 0 h 1181"/>
                <a:gd name="connsiteX8" fmla="*/ 222 w 1391"/>
                <a:gd name="connsiteY8" fmla="*/ 0 h 1181"/>
                <a:gd name="connsiteX9" fmla="*/ 222 w 1391"/>
                <a:gd name="connsiteY9" fmla="*/ 0 h 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181">
                  <a:moveTo>
                    <a:pt x="222" y="0"/>
                  </a:moveTo>
                  <a:cubicBezTo>
                    <a:pt x="222" y="95"/>
                    <a:pt x="222" y="286"/>
                    <a:pt x="222" y="381"/>
                  </a:cubicBezTo>
                  <a:cubicBezTo>
                    <a:pt x="603" y="953"/>
                    <a:pt x="1365" y="667"/>
                    <a:pt x="1175" y="95"/>
                  </a:cubicBezTo>
                  <a:cubicBezTo>
                    <a:pt x="1175" y="95"/>
                    <a:pt x="1175" y="95"/>
                    <a:pt x="1175" y="95"/>
                  </a:cubicBezTo>
                  <a:lnTo>
                    <a:pt x="1175" y="95"/>
                  </a:lnTo>
                  <a:cubicBezTo>
                    <a:pt x="1270" y="191"/>
                    <a:pt x="1365" y="191"/>
                    <a:pt x="1365" y="476"/>
                  </a:cubicBezTo>
                  <a:cubicBezTo>
                    <a:pt x="1651" y="1619"/>
                    <a:pt x="-540" y="1238"/>
                    <a:pt x="127" y="286"/>
                  </a:cubicBez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7" name="任意多边形: 形状 2656"/>
            <p:cNvSpPr/>
            <p:nvPr/>
          </p:nvSpPr>
          <p:spPr>
            <a:xfrm>
              <a:off x="4512944" y="4182173"/>
              <a:ext cx="1378" cy="1063"/>
            </a:xfrm>
            <a:custGeom>
              <a:avLst/>
              <a:gdLst>
                <a:gd name="connsiteX0" fmla="*/ 96 w 1378"/>
                <a:gd name="connsiteY0" fmla="*/ 0 h 1063"/>
                <a:gd name="connsiteX1" fmla="*/ 191 w 1378"/>
                <a:gd name="connsiteY1" fmla="*/ 381 h 1063"/>
                <a:gd name="connsiteX2" fmla="*/ 1048 w 1378"/>
                <a:gd name="connsiteY2" fmla="*/ 0 h 1063"/>
                <a:gd name="connsiteX3" fmla="*/ 1048 w 1378"/>
                <a:gd name="connsiteY3" fmla="*/ 0 h 1063"/>
                <a:gd name="connsiteX4" fmla="*/ 1048 w 1378"/>
                <a:gd name="connsiteY4" fmla="*/ 0 h 1063"/>
                <a:gd name="connsiteX5" fmla="*/ 1334 w 1378"/>
                <a:gd name="connsiteY5" fmla="*/ 286 h 1063"/>
                <a:gd name="connsiteX6" fmla="*/ 96 w 1378"/>
                <a:gd name="connsiteY6" fmla="*/ 190 h 1063"/>
                <a:gd name="connsiteX7" fmla="*/ 96 w 1378"/>
                <a:gd name="connsiteY7" fmla="*/ 0 h 1063"/>
                <a:gd name="connsiteX8" fmla="*/ 96 w 1378"/>
                <a:gd name="connsiteY8" fmla="*/ 0 h 1063"/>
                <a:gd name="connsiteX9" fmla="*/ 96 w 1378"/>
                <a:gd name="connsiteY9" fmla="*/ 0 h 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8" h="1063">
                  <a:moveTo>
                    <a:pt x="96" y="0"/>
                  </a:moveTo>
                  <a:cubicBezTo>
                    <a:pt x="96" y="95"/>
                    <a:pt x="96" y="286"/>
                    <a:pt x="191" y="381"/>
                  </a:cubicBezTo>
                  <a:cubicBezTo>
                    <a:pt x="667" y="952"/>
                    <a:pt x="1334" y="571"/>
                    <a:pt x="1048" y="0"/>
                  </a:cubicBezTo>
                  <a:cubicBezTo>
                    <a:pt x="1048" y="0"/>
                    <a:pt x="1048" y="0"/>
                    <a:pt x="1048" y="0"/>
                  </a:cubicBezTo>
                  <a:lnTo>
                    <a:pt x="1048" y="0"/>
                  </a:lnTo>
                  <a:cubicBezTo>
                    <a:pt x="1144" y="95"/>
                    <a:pt x="1239" y="95"/>
                    <a:pt x="1334" y="286"/>
                  </a:cubicBezTo>
                  <a:cubicBezTo>
                    <a:pt x="1715" y="1429"/>
                    <a:pt x="-476" y="1238"/>
                    <a:pt x="96" y="190"/>
                  </a:cubicBez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8" name="任意多边形: 形状 2657"/>
            <p:cNvSpPr/>
            <p:nvPr/>
          </p:nvSpPr>
          <p:spPr>
            <a:xfrm>
              <a:off x="4512823" y="4180266"/>
              <a:ext cx="1391" cy="1144"/>
            </a:xfrm>
            <a:custGeom>
              <a:avLst/>
              <a:gdLst>
                <a:gd name="connsiteX0" fmla="*/ 1169 w 1391"/>
                <a:gd name="connsiteY0" fmla="*/ 1144 h 1144"/>
                <a:gd name="connsiteX1" fmla="*/ 1169 w 1391"/>
                <a:gd name="connsiteY1" fmla="*/ 763 h 1144"/>
                <a:gd name="connsiteX2" fmla="*/ 216 w 1391"/>
                <a:gd name="connsiteY2" fmla="*/ 1049 h 1144"/>
                <a:gd name="connsiteX3" fmla="*/ 216 w 1391"/>
                <a:gd name="connsiteY3" fmla="*/ 1049 h 1144"/>
                <a:gd name="connsiteX4" fmla="*/ 216 w 1391"/>
                <a:gd name="connsiteY4" fmla="*/ 1049 h 1144"/>
                <a:gd name="connsiteX5" fmla="*/ 26 w 1391"/>
                <a:gd name="connsiteY5" fmla="*/ 668 h 1144"/>
                <a:gd name="connsiteX6" fmla="*/ 1264 w 1391"/>
                <a:gd name="connsiteY6" fmla="*/ 954 h 1144"/>
                <a:gd name="connsiteX7" fmla="*/ 1169 w 1391"/>
                <a:gd name="connsiteY7" fmla="*/ 1144 h 1144"/>
                <a:gd name="connsiteX8" fmla="*/ 1169 w 1391"/>
                <a:gd name="connsiteY8" fmla="*/ 1144 h 1144"/>
                <a:gd name="connsiteX9" fmla="*/ 1169 w 1391"/>
                <a:gd name="connsiteY9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144">
                  <a:moveTo>
                    <a:pt x="1169" y="1144"/>
                  </a:moveTo>
                  <a:cubicBezTo>
                    <a:pt x="1169" y="1049"/>
                    <a:pt x="1169" y="859"/>
                    <a:pt x="1169" y="763"/>
                  </a:cubicBezTo>
                  <a:cubicBezTo>
                    <a:pt x="788" y="192"/>
                    <a:pt x="26" y="478"/>
                    <a:pt x="216" y="1049"/>
                  </a:cubicBezTo>
                  <a:cubicBezTo>
                    <a:pt x="216" y="1049"/>
                    <a:pt x="216" y="1049"/>
                    <a:pt x="216" y="1049"/>
                  </a:cubicBezTo>
                  <a:lnTo>
                    <a:pt x="216" y="1049"/>
                  </a:lnTo>
                  <a:cubicBezTo>
                    <a:pt x="121" y="954"/>
                    <a:pt x="26" y="954"/>
                    <a:pt x="26" y="668"/>
                  </a:cubicBezTo>
                  <a:cubicBezTo>
                    <a:pt x="-260" y="-475"/>
                    <a:pt x="1931" y="1"/>
                    <a:pt x="1264" y="954"/>
                  </a:cubicBezTo>
                  <a:lnTo>
                    <a:pt x="1169" y="1144"/>
                  </a:lnTo>
                  <a:lnTo>
                    <a:pt x="1169" y="1144"/>
                  </a:lnTo>
                  <a:lnTo>
                    <a:pt x="1169" y="114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59" name="任意多边形: 形状 2658"/>
            <p:cNvSpPr/>
            <p:nvPr/>
          </p:nvSpPr>
          <p:spPr>
            <a:xfrm>
              <a:off x="4511662" y="4180252"/>
              <a:ext cx="1378" cy="1063"/>
            </a:xfrm>
            <a:custGeom>
              <a:avLst/>
              <a:gdLst>
                <a:gd name="connsiteX0" fmla="*/ 1283 w 1378"/>
                <a:gd name="connsiteY0" fmla="*/ 1063 h 1063"/>
                <a:gd name="connsiteX1" fmla="*/ 1188 w 1378"/>
                <a:gd name="connsiteY1" fmla="*/ 682 h 1063"/>
                <a:gd name="connsiteX2" fmla="*/ 331 w 1378"/>
                <a:gd name="connsiteY2" fmla="*/ 1063 h 1063"/>
                <a:gd name="connsiteX3" fmla="*/ 331 w 1378"/>
                <a:gd name="connsiteY3" fmla="*/ 1063 h 1063"/>
                <a:gd name="connsiteX4" fmla="*/ 331 w 1378"/>
                <a:gd name="connsiteY4" fmla="*/ 1063 h 1063"/>
                <a:gd name="connsiteX5" fmla="*/ 45 w 1378"/>
                <a:gd name="connsiteY5" fmla="*/ 777 h 1063"/>
                <a:gd name="connsiteX6" fmla="*/ 1283 w 1378"/>
                <a:gd name="connsiteY6" fmla="*/ 873 h 1063"/>
                <a:gd name="connsiteX7" fmla="*/ 1283 w 1378"/>
                <a:gd name="connsiteY7" fmla="*/ 1063 h 1063"/>
                <a:gd name="connsiteX8" fmla="*/ 1283 w 1378"/>
                <a:gd name="connsiteY8" fmla="*/ 1063 h 1063"/>
                <a:gd name="connsiteX9" fmla="*/ 1283 w 1378"/>
                <a:gd name="connsiteY9" fmla="*/ 1063 h 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8" h="1063">
                  <a:moveTo>
                    <a:pt x="1283" y="1063"/>
                  </a:moveTo>
                  <a:cubicBezTo>
                    <a:pt x="1283" y="968"/>
                    <a:pt x="1283" y="777"/>
                    <a:pt x="1188" y="682"/>
                  </a:cubicBezTo>
                  <a:cubicBezTo>
                    <a:pt x="711" y="111"/>
                    <a:pt x="45" y="492"/>
                    <a:pt x="331" y="1063"/>
                  </a:cubicBezTo>
                  <a:cubicBezTo>
                    <a:pt x="331" y="1063"/>
                    <a:pt x="331" y="1063"/>
                    <a:pt x="331" y="1063"/>
                  </a:cubicBezTo>
                  <a:lnTo>
                    <a:pt x="331" y="1063"/>
                  </a:lnTo>
                  <a:cubicBezTo>
                    <a:pt x="235" y="968"/>
                    <a:pt x="140" y="968"/>
                    <a:pt x="45" y="777"/>
                  </a:cubicBezTo>
                  <a:cubicBezTo>
                    <a:pt x="-336" y="-366"/>
                    <a:pt x="1854" y="-175"/>
                    <a:pt x="1283" y="873"/>
                  </a:cubicBezTo>
                  <a:lnTo>
                    <a:pt x="1283" y="1063"/>
                  </a:lnTo>
                  <a:lnTo>
                    <a:pt x="1283" y="1063"/>
                  </a:lnTo>
                  <a:lnTo>
                    <a:pt x="1283" y="106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0" name="任意多边形: 形状 2659"/>
            <p:cNvSpPr/>
            <p:nvPr/>
          </p:nvSpPr>
          <p:spPr>
            <a:xfrm>
              <a:off x="4539316" y="4181982"/>
              <a:ext cx="1382" cy="1144"/>
            </a:xfrm>
            <a:custGeom>
              <a:avLst/>
              <a:gdLst>
                <a:gd name="connsiteX0" fmla="*/ 12 w 1382"/>
                <a:gd name="connsiteY0" fmla="*/ 381 h 1144"/>
                <a:gd name="connsiteX1" fmla="*/ 203 w 1382"/>
                <a:gd name="connsiteY1" fmla="*/ 667 h 1144"/>
                <a:gd name="connsiteX2" fmla="*/ 965 w 1382"/>
                <a:gd name="connsiteY2" fmla="*/ 0 h 1144"/>
                <a:gd name="connsiteX3" fmla="*/ 965 w 1382"/>
                <a:gd name="connsiteY3" fmla="*/ 0 h 1144"/>
                <a:gd name="connsiteX4" fmla="*/ 965 w 1382"/>
                <a:gd name="connsiteY4" fmla="*/ 0 h 1144"/>
                <a:gd name="connsiteX5" fmla="*/ 1251 w 1382"/>
                <a:gd name="connsiteY5" fmla="*/ 191 h 1144"/>
                <a:gd name="connsiteX6" fmla="*/ 12 w 1382"/>
                <a:gd name="connsiteY6" fmla="*/ 476 h 1144"/>
                <a:gd name="connsiteX7" fmla="*/ 12 w 1382"/>
                <a:gd name="connsiteY7" fmla="*/ 381 h 1144"/>
                <a:gd name="connsiteX8" fmla="*/ 12 w 1382"/>
                <a:gd name="connsiteY8" fmla="*/ 381 h 1144"/>
                <a:gd name="connsiteX9" fmla="*/ 12 w 1382"/>
                <a:gd name="connsiteY9" fmla="*/ 381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2" h="1144">
                  <a:moveTo>
                    <a:pt x="12" y="381"/>
                  </a:moveTo>
                  <a:cubicBezTo>
                    <a:pt x="12" y="476"/>
                    <a:pt x="107" y="571"/>
                    <a:pt x="203" y="667"/>
                  </a:cubicBezTo>
                  <a:cubicBezTo>
                    <a:pt x="774" y="1048"/>
                    <a:pt x="1346" y="476"/>
                    <a:pt x="965" y="0"/>
                  </a:cubicBezTo>
                  <a:cubicBezTo>
                    <a:pt x="965" y="0"/>
                    <a:pt x="965" y="0"/>
                    <a:pt x="965" y="0"/>
                  </a:cubicBezTo>
                  <a:lnTo>
                    <a:pt x="965" y="0"/>
                  </a:lnTo>
                  <a:cubicBezTo>
                    <a:pt x="1155" y="95"/>
                    <a:pt x="1155" y="95"/>
                    <a:pt x="1251" y="191"/>
                  </a:cubicBezTo>
                  <a:cubicBezTo>
                    <a:pt x="1917" y="1143"/>
                    <a:pt x="-178" y="1619"/>
                    <a:pt x="12" y="476"/>
                  </a:cubicBezTo>
                  <a:lnTo>
                    <a:pt x="12" y="381"/>
                  </a:lnTo>
                  <a:lnTo>
                    <a:pt x="12" y="381"/>
                  </a:lnTo>
                  <a:lnTo>
                    <a:pt x="12" y="3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1" name="任意多边形: 形状 2660"/>
            <p:cNvSpPr/>
            <p:nvPr/>
          </p:nvSpPr>
          <p:spPr>
            <a:xfrm>
              <a:off x="4540373" y="4181601"/>
              <a:ext cx="1408" cy="1179"/>
            </a:xfrm>
            <a:custGeom>
              <a:avLst/>
              <a:gdLst>
                <a:gd name="connsiteX0" fmla="*/ 3 w 1408"/>
                <a:gd name="connsiteY0" fmla="*/ 476 h 1179"/>
                <a:gd name="connsiteX1" fmla="*/ 194 w 1408"/>
                <a:gd name="connsiteY1" fmla="*/ 762 h 1179"/>
                <a:gd name="connsiteX2" fmla="*/ 860 w 1408"/>
                <a:gd name="connsiteY2" fmla="*/ 0 h 1179"/>
                <a:gd name="connsiteX3" fmla="*/ 860 w 1408"/>
                <a:gd name="connsiteY3" fmla="*/ 0 h 1179"/>
                <a:gd name="connsiteX4" fmla="*/ 860 w 1408"/>
                <a:gd name="connsiteY4" fmla="*/ 0 h 1179"/>
                <a:gd name="connsiteX5" fmla="*/ 1241 w 1408"/>
                <a:gd name="connsiteY5" fmla="*/ 191 h 1179"/>
                <a:gd name="connsiteX6" fmla="*/ 3 w 1408"/>
                <a:gd name="connsiteY6" fmla="*/ 572 h 1179"/>
                <a:gd name="connsiteX7" fmla="*/ 3 w 1408"/>
                <a:gd name="connsiteY7" fmla="*/ 476 h 1179"/>
                <a:gd name="connsiteX8" fmla="*/ 3 w 1408"/>
                <a:gd name="connsiteY8" fmla="*/ 476 h 1179"/>
                <a:gd name="connsiteX9" fmla="*/ 3 w 1408"/>
                <a:gd name="connsiteY9" fmla="*/ 476 h 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179">
                  <a:moveTo>
                    <a:pt x="3" y="476"/>
                  </a:moveTo>
                  <a:cubicBezTo>
                    <a:pt x="98" y="572"/>
                    <a:pt x="98" y="667"/>
                    <a:pt x="194" y="762"/>
                  </a:cubicBezTo>
                  <a:cubicBezTo>
                    <a:pt x="860" y="1143"/>
                    <a:pt x="1337" y="476"/>
                    <a:pt x="860" y="0"/>
                  </a:cubicBezTo>
                  <a:cubicBezTo>
                    <a:pt x="860" y="0"/>
                    <a:pt x="860" y="0"/>
                    <a:pt x="860" y="0"/>
                  </a:cubicBezTo>
                  <a:lnTo>
                    <a:pt x="860" y="0"/>
                  </a:lnTo>
                  <a:cubicBezTo>
                    <a:pt x="1051" y="95"/>
                    <a:pt x="1051" y="0"/>
                    <a:pt x="1241" y="191"/>
                  </a:cubicBezTo>
                  <a:cubicBezTo>
                    <a:pt x="2004" y="1048"/>
                    <a:pt x="-92" y="1715"/>
                    <a:pt x="3" y="572"/>
                  </a:cubicBezTo>
                  <a:lnTo>
                    <a:pt x="3" y="476"/>
                  </a:lnTo>
                  <a:lnTo>
                    <a:pt x="3" y="476"/>
                  </a:lnTo>
                  <a:lnTo>
                    <a:pt x="3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2" name="任意多边形: 形状 2661"/>
            <p:cNvSpPr/>
            <p:nvPr/>
          </p:nvSpPr>
          <p:spPr>
            <a:xfrm>
              <a:off x="4539578" y="4180361"/>
              <a:ext cx="1382" cy="1144"/>
            </a:xfrm>
            <a:custGeom>
              <a:avLst/>
              <a:gdLst>
                <a:gd name="connsiteX0" fmla="*/ 1370 w 1382"/>
                <a:gd name="connsiteY0" fmla="*/ 763 h 1144"/>
                <a:gd name="connsiteX1" fmla="*/ 1179 w 1382"/>
                <a:gd name="connsiteY1" fmla="*/ 478 h 1144"/>
                <a:gd name="connsiteX2" fmla="*/ 417 w 1382"/>
                <a:gd name="connsiteY2" fmla="*/ 1144 h 1144"/>
                <a:gd name="connsiteX3" fmla="*/ 417 w 1382"/>
                <a:gd name="connsiteY3" fmla="*/ 1144 h 1144"/>
                <a:gd name="connsiteX4" fmla="*/ 417 w 1382"/>
                <a:gd name="connsiteY4" fmla="*/ 1144 h 1144"/>
                <a:gd name="connsiteX5" fmla="*/ 131 w 1382"/>
                <a:gd name="connsiteY5" fmla="*/ 954 h 1144"/>
                <a:gd name="connsiteX6" fmla="*/ 1370 w 1382"/>
                <a:gd name="connsiteY6" fmla="*/ 668 h 1144"/>
                <a:gd name="connsiteX7" fmla="*/ 1370 w 1382"/>
                <a:gd name="connsiteY7" fmla="*/ 763 h 1144"/>
                <a:gd name="connsiteX8" fmla="*/ 1370 w 1382"/>
                <a:gd name="connsiteY8" fmla="*/ 763 h 1144"/>
                <a:gd name="connsiteX9" fmla="*/ 1370 w 1382"/>
                <a:gd name="connsiteY9" fmla="*/ 76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2" h="1144">
                  <a:moveTo>
                    <a:pt x="1370" y="763"/>
                  </a:moveTo>
                  <a:cubicBezTo>
                    <a:pt x="1370" y="668"/>
                    <a:pt x="1275" y="573"/>
                    <a:pt x="1179" y="478"/>
                  </a:cubicBezTo>
                  <a:cubicBezTo>
                    <a:pt x="608" y="97"/>
                    <a:pt x="36" y="573"/>
                    <a:pt x="417" y="1144"/>
                  </a:cubicBezTo>
                  <a:cubicBezTo>
                    <a:pt x="417" y="1144"/>
                    <a:pt x="417" y="1144"/>
                    <a:pt x="417" y="1144"/>
                  </a:cubicBezTo>
                  <a:lnTo>
                    <a:pt x="417" y="1144"/>
                  </a:lnTo>
                  <a:cubicBezTo>
                    <a:pt x="227" y="1049"/>
                    <a:pt x="227" y="1049"/>
                    <a:pt x="131" y="954"/>
                  </a:cubicBezTo>
                  <a:cubicBezTo>
                    <a:pt x="-535" y="1"/>
                    <a:pt x="1560" y="-475"/>
                    <a:pt x="1370" y="668"/>
                  </a:cubicBezTo>
                  <a:lnTo>
                    <a:pt x="1370" y="763"/>
                  </a:lnTo>
                  <a:lnTo>
                    <a:pt x="1370" y="763"/>
                  </a:lnTo>
                  <a:lnTo>
                    <a:pt x="1370" y="76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3" name="任意多边形: 形状 2662"/>
            <p:cNvSpPr/>
            <p:nvPr/>
          </p:nvSpPr>
          <p:spPr>
            <a:xfrm>
              <a:off x="4538495" y="4180586"/>
              <a:ext cx="1408" cy="1205"/>
            </a:xfrm>
            <a:custGeom>
              <a:avLst/>
              <a:gdLst>
                <a:gd name="connsiteX0" fmla="*/ 1405 w 1408"/>
                <a:gd name="connsiteY0" fmla="*/ 825 h 1205"/>
                <a:gd name="connsiteX1" fmla="*/ 1215 w 1408"/>
                <a:gd name="connsiteY1" fmla="*/ 539 h 1205"/>
                <a:gd name="connsiteX2" fmla="*/ 548 w 1408"/>
                <a:gd name="connsiteY2" fmla="*/ 1206 h 1205"/>
                <a:gd name="connsiteX3" fmla="*/ 548 w 1408"/>
                <a:gd name="connsiteY3" fmla="*/ 1206 h 1205"/>
                <a:gd name="connsiteX4" fmla="*/ 548 w 1408"/>
                <a:gd name="connsiteY4" fmla="*/ 1206 h 1205"/>
                <a:gd name="connsiteX5" fmla="*/ 167 w 1408"/>
                <a:gd name="connsiteY5" fmla="*/ 1015 h 1205"/>
                <a:gd name="connsiteX6" fmla="*/ 1405 w 1408"/>
                <a:gd name="connsiteY6" fmla="*/ 634 h 1205"/>
                <a:gd name="connsiteX7" fmla="*/ 1405 w 1408"/>
                <a:gd name="connsiteY7" fmla="*/ 825 h 1205"/>
                <a:gd name="connsiteX8" fmla="*/ 1405 w 1408"/>
                <a:gd name="connsiteY8" fmla="*/ 825 h 1205"/>
                <a:gd name="connsiteX9" fmla="*/ 1405 w 1408"/>
                <a:gd name="connsiteY9" fmla="*/ 825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05">
                  <a:moveTo>
                    <a:pt x="1405" y="825"/>
                  </a:moveTo>
                  <a:cubicBezTo>
                    <a:pt x="1310" y="729"/>
                    <a:pt x="1310" y="634"/>
                    <a:pt x="1215" y="539"/>
                  </a:cubicBezTo>
                  <a:cubicBezTo>
                    <a:pt x="548" y="158"/>
                    <a:pt x="72" y="825"/>
                    <a:pt x="548" y="1206"/>
                  </a:cubicBezTo>
                  <a:cubicBezTo>
                    <a:pt x="548" y="1206"/>
                    <a:pt x="548" y="1206"/>
                    <a:pt x="548" y="1206"/>
                  </a:cubicBezTo>
                  <a:lnTo>
                    <a:pt x="548" y="1206"/>
                  </a:lnTo>
                  <a:cubicBezTo>
                    <a:pt x="358" y="1110"/>
                    <a:pt x="358" y="1206"/>
                    <a:pt x="167" y="1015"/>
                  </a:cubicBezTo>
                  <a:cubicBezTo>
                    <a:pt x="-595" y="63"/>
                    <a:pt x="1501" y="-509"/>
                    <a:pt x="1405" y="634"/>
                  </a:cubicBezTo>
                  <a:lnTo>
                    <a:pt x="1405" y="825"/>
                  </a:lnTo>
                  <a:lnTo>
                    <a:pt x="1405" y="825"/>
                  </a:lnTo>
                  <a:lnTo>
                    <a:pt x="1405" y="82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4" name="任意多边形: 形状 2663"/>
            <p:cNvSpPr/>
            <p:nvPr/>
          </p:nvSpPr>
          <p:spPr>
            <a:xfrm>
              <a:off x="4539805" y="4042082"/>
              <a:ext cx="1378" cy="1120"/>
            </a:xfrm>
            <a:custGeom>
              <a:avLst/>
              <a:gdLst>
                <a:gd name="connsiteX0" fmla="*/ 1334 w 1378"/>
                <a:gd name="connsiteY0" fmla="*/ 835 h 1120"/>
                <a:gd name="connsiteX1" fmla="*/ 1239 w 1378"/>
                <a:gd name="connsiteY1" fmla="*/ 549 h 1120"/>
                <a:gd name="connsiteX2" fmla="*/ 381 w 1378"/>
                <a:gd name="connsiteY2" fmla="*/ 1121 h 1120"/>
                <a:gd name="connsiteX3" fmla="*/ 381 w 1378"/>
                <a:gd name="connsiteY3" fmla="*/ 1121 h 1120"/>
                <a:gd name="connsiteX4" fmla="*/ 381 w 1378"/>
                <a:gd name="connsiteY4" fmla="*/ 1121 h 1120"/>
                <a:gd name="connsiteX5" fmla="*/ 96 w 1378"/>
                <a:gd name="connsiteY5" fmla="*/ 835 h 1120"/>
                <a:gd name="connsiteX6" fmla="*/ 1334 w 1378"/>
                <a:gd name="connsiteY6" fmla="*/ 740 h 1120"/>
                <a:gd name="connsiteX7" fmla="*/ 1334 w 1378"/>
                <a:gd name="connsiteY7" fmla="*/ 835 h 1120"/>
                <a:gd name="connsiteX8" fmla="*/ 1334 w 1378"/>
                <a:gd name="connsiteY8" fmla="*/ 835 h 1120"/>
                <a:gd name="connsiteX9" fmla="*/ 1334 w 1378"/>
                <a:gd name="connsiteY9" fmla="*/ 835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8" h="1120">
                  <a:moveTo>
                    <a:pt x="1334" y="835"/>
                  </a:moveTo>
                  <a:cubicBezTo>
                    <a:pt x="1334" y="740"/>
                    <a:pt x="1334" y="549"/>
                    <a:pt x="1239" y="549"/>
                  </a:cubicBezTo>
                  <a:cubicBezTo>
                    <a:pt x="763" y="73"/>
                    <a:pt x="96" y="549"/>
                    <a:pt x="381" y="1121"/>
                  </a:cubicBezTo>
                  <a:cubicBezTo>
                    <a:pt x="381" y="1121"/>
                    <a:pt x="381" y="1121"/>
                    <a:pt x="381" y="1121"/>
                  </a:cubicBezTo>
                  <a:lnTo>
                    <a:pt x="381" y="1121"/>
                  </a:lnTo>
                  <a:cubicBezTo>
                    <a:pt x="286" y="1026"/>
                    <a:pt x="191" y="1026"/>
                    <a:pt x="96" y="835"/>
                  </a:cubicBezTo>
                  <a:cubicBezTo>
                    <a:pt x="-476" y="-213"/>
                    <a:pt x="1715" y="-308"/>
                    <a:pt x="1334" y="740"/>
                  </a:cubicBezTo>
                  <a:lnTo>
                    <a:pt x="1334" y="835"/>
                  </a:lnTo>
                  <a:lnTo>
                    <a:pt x="1334" y="835"/>
                  </a:lnTo>
                  <a:lnTo>
                    <a:pt x="1334" y="83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5" name="任意多边形: 形状 2664"/>
            <p:cNvSpPr/>
            <p:nvPr/>
          </p:nvSpPr>
          <p:spPr>
            <a:xfrm>
              <a:off x="4538726" y="4042385"/>
              <a:ext cx="1391" cy="1103"/>
            </a:xfrm>
            <a:custGeom>
              <a:avLst/>
              <a:gdLst>
                <a:gd name="connsiteX0" fmla="*/ 1365 w 1391"/>
                <a:gd name="connsiteY0" fmla="*/ 723 h 1103"/>
                <a:gd name="connsiteX1" fmla="*/ 1175 w 1391"/>
                <a:gd name="connsiteY1" fmla="*/ 437 h 1103"/>
                <a:gd name="connsiteX2" fmla="*/ 413 w 1391"/>
                <a:gd name="connsiteY2" fmla="*/ 1104 h 1103"/>
                <a:gd name="connsiteX3" fmla="*/ 413 w 1391"/>
                <a:gd name="connsiteY3" fmla="*/ 1104 h 1103"/>
                <a:gd name="connsiteX4" fmla="*/ 413 w 1391"/>
                <a:gd name="connsiteY4" fmla="*/ 1104 h 1103"/>
                <a:gd name="connsiteX5" fmla="*/ 127 w 1391"/>
                <a:gd name="connsiteY5" fmla="*/ 913 h 1103"/>
                <a:gd name="connsiteX6" fmla="*/ 1365 w 1391"/>
                <a:gd name="connsiteY6" fmla="*/ 628 h 1103"/>
                <a:gd name="connsiteX7" fmla="*/ 1365 w 1391"/>
                <a:gd name="connsiteY7" fmla="*/ 723 h 1103"/>
                <a:gd name="connsiteX8" fmla="*/ 1365 w 1391"/>
                <a:gd name="connsiteY8" fmla="*/ 723 h 1103"/>
                <a:gd name="connsiteX9" fmla="*/ 1365 w 1391"/>
                <a:gd name="connsiteY9" fmla="*/ 723 h 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103">
                  <a:moveTo>
                    <a:pt x="1365" y="723"/>
                  </a:moveTo>
                  <a:cubicBezTo>
                    <a:pt x="1365" y="628"/>
                    <a:pt x="1270" y="532"/>
                    <a:pt x="1175" y="437"/>
                  </a:cubicBezTo>
                  <a:cubicBezTo>
                    <a:pt x="603" y="56"/>
                    <a:pt x="32" y="532"/>
                    <a:pt x="413" y="1104"/>
                  </a:cubicBezTo>
                  <a:cubicBezTo>
                    <a:pt x="413" y="1104"/>
                    <a:pt x="413" y="1104"/>
                    <a:pt x="413" y="1104"/>
                  </a:cubicBezTo>
                  <a:lnTo>
                    <a:pt x="413" y="1104"/>
                  </a:lnTo>
                  <a:cubicBezTo>
                    <a:pt x="222" y="1009"/>
                    <a:pt x="222" y="1009"/>
                    <a:pt x="127" y="913"/>
                  </a:cubicBezTo>
                  <a:cubicBezTo>
                    <a:pt x="-540" y="-39"/>
                    <a:pt x="1651" y="-420"/>
                    <a:pt x="1365" y="628"/>
                  </a:cubicBezTo>
                  <a:lnTo>
                    <a:pt x="1365" y="723"/>
                  </a:lnTo>
                  <a:lnTo>
                    <a:pt x="1365" y="723"/>
                  </a:lnTo>
                  <a:lnTo>
                    <a:pt x="1365" y="7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6" name="任意多边形: 形状 2665"/>
            <p:cNvSpPr/>
            <p:nvPr/>
          </p:nvSpPr>
          <p:spPr>
            <a:xfrm>
              <a:off x="4539261" y="4043488"/>
              <a:ext cx="1374" cy="1143"/>
            </a:xfrm>
            <a:custGeom>
              <a:avLst/>
              <a:gdLst>
                <a:gd name="connsiteX0" fmla="*/ 68 w 1374"/>
                <a:gd name="connsiteY0" fmla="*/ 191 h 1143"/>
                <a:gd name="connsiteX1" fmla="*/ 163 w 1374"/>
                <a:gd name="connsiteY1" fmla="*/ 476 h 1143"/>
                <a:gd name="connsiteX2" fmla="*/ 1021 w 1374"/>
                <a:gd name="connsiteY2" fmla="*/ 0 h 1143"/>
                <a:gd name="connsiteX3" fmla="*/ 1021 w 1374"/>
                <a:gd name="connsiteY3" fmla="*/ 0 h 1143"/>
                <a:gd name="connsiteX4" fmla="*/ 1021 w 1374"/>
                <a:gd name="connsiteY4" fmla="*/ 0 h 1143"/>
                <a:gd name="connsiteX5" fmla="*/ 1307 w 1374"/>
                <a:gd name="connsiteY5" fmla="*/ 286 h 1143"/>
                <a:gd name="connsiteX6" fmla="*/ 68 w 1374"/>
                <a:gd name="connsiteY6" fmla="*/ 286 h 1143"/>
                <a:gd name="connsiteX7" fmla="*/ 68 w 1374"/>
                <a:gd name="connsiteY7" fmla="*/ 191 h 1143"/>
                <a:gd name="connsiteX8" fmla="*/ 68 w 1374"/>
                <a:gd name="connsiteY8" fmla="*/ 191 h 1143"/>
                <a:gd name="connsiteX9" fmla="*/ 68 w 1374"/>
                <a:gd name="connsiteY9" fmla="*/ 191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4" h="1143">
                  <a:moveTo>
                    <a:pt x="68" y="191"/>
                  </a:moveTo>
                  <a:cubicBezTo>
                    <a:pt x="68" y="286"/>
                    <a:pt x="68" y="476"/>
                    <a:pt x="163" y="476"/>
                  </a:cubicBezTo>
                  <a:cubicBezTo>
                    <a:pt x="640" y="953"/>
                    <a:pt x="1307" y="572"/>
                    <a:pt x="1021" y="0"/>
                  </a:cubicBezTo>
                  <a:cubicBezTo>
                    <a:pt x="1021" y="0"/>
                    <a:pt x="1021" y="0"/>
                    <a:pt x="1021" y="0"/>
                  </a:cubicBezTo>
                  <a:lnTo>
                    <a:pt x="1021" y="0"/>
                  </a:lnTo>
                  <a:cubicBezTo>
                    <a:pt x="1116" y="95"/>
                    <a:pt x="1211" y="95"/>
                    <a:pt x="1307" y="286"/>
                  </a:cubicBezTo>
                  <a:cubicBezTo>
                    <a:pt x="1783" y="1429"/>
                    <a:pt x="-408" y="1429"/>
                    <a:pt x="68" y="286"/>
                  </a:cubicBezTo>
                  <a:lnTo>
                    <a:pt x="68" y="191"/>
                  </a:lnTo>
                  <a:lnTo>
                    <a:pt x="68" y="191"/>
                  </a:lnTo>
                  <a:lnTo>
                    <a:pt x="68" y="1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7" name="任意多边形: 形状 2666"/>
            <p:cNvSpPr/>
            <p:nvPr/>
          </p:nvSpPr>
          <p:spPr>
            <a:xfrm>
              <a:off x="4540351" y="4043298"/>
              <a:ext cx="1391" cy="1212"/>
            </a:xfrm>
            <a:custGeom>
              <a:avLst/>
              <a:gdLst>
                <a:gd name="connsiteX0" fmla="*/ 26 w 1391"/>
                <a:gd name="connsiteY0" fmla="*/ 286 h 1212"/>
                <a:gd name="connsiteX1" fmla="*/ 217 w 1391"/>
                <a:gd name="connsiteY1" fmla="*/ 571 h 1212"/>
                <a:gd name="connsiteX2" fmla="*/ 978 w 1391"/>
                <a:gd name="connsiteY2" fmla="*/ 0 h 1212"/>
                <a:gd name="connsiteX3" fmla="*/ 978 w 1391"/>
                <a:gd name="connsiteY3" fmla="*/ 0 h 1212"/>
                <a:gd name="connsiteX4" fmla="*/ 978 w 1391"/>
                <a:gd name="connsiteY4" fmla="*/ 0 h 1212"/>
                <a:gd name="connsiteX5" fmla="*/ 1264 w 1391"/>
                <a:gd name="connsiteY5" fmla="*/ 286 h 1212"/>
                <a:gd name="connsiteX6" fmla="*/ 26 w 1391"/>
                <a:gd name="connsiteY6" fmla="*/ 476 h 1212"/>
                <a:gd name="connsiteX7" fmla="*/ 26 w 1391"/>
                <a:gd name="connsiteY7" fmla="*/ 286 h 1212"/>
                <a:gd name="connsiteX8" fmla="*/ 26 w 1391"/>
                <a:gd name="connsiteY8" fmla="*/ 286 h 1212"/>
                <a:gd name="connsiteX9" fmla="*/ 26 w 1391"/>
                <a:gd name="connsiteY9" fmla="*/ 28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26" y="286"/>
                  </a:moveTo>
                  <a:cubicBezTo>
                    <a:pt x="26" y="381"/>
                    <a:pt x="121" y="571"/>
                    <a:pt x="217" y="571"/>
                  </a:cubicBezTo>
                  <a:cubicBezTo>
                    <a:pt x="788" y="1048"/>
                    <a:pt x="1359" y="476"/>
                    <a:pt x="978" y="0"/>
                  </a:cubicBezTo>
                  <a:cubicBezTo>
                    <a:pt x="978" y="0"/>
                    <a:pt x="978" y="0"/>
                    <a:pt x="978" y="0"/>
                  </a:cubicBezTo>
                  <a:lnTo>
                    <a:pt x="978" y="0"/>
                  </a:lnTo>
                  <a:cubicBezTo>
                    <a:pt x="1074" y="95"/>
                    <a:pt x="1169" y="95"/>
                    <a:pt x="1264" y="286"/>
                  </a:cubicBezTo>
                  <a:cubicBezTo>
                    <a:pt x="1931" y="1333"/>
                    <a:pt x="-260" y="1619"/>
                    <a:pt x="26" y="476"/>
                  </a:cubicBezTo>
                  <a:lnTo>
                    <a:pt x="26" y="286"/>
                  </a:lnTo>
                  <a:lnTo>
                    <a:pt x="26" y="286"/>
                  </a:lnTo>
                  <a:lnTo>
                    <a:pt x="26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8" name="任意多边形: 形状 2667"/>
            <p:cNvSpPr/>
            <p:nvPr/>
          </p:nvSpPr>
          <p:spPr>
            <a:xfrm>
              <a:off x="4552283" y="4045608"/>
              <a:ext cx="1372" cy="1309"/>
            </a:xfrm>
            <a:custGeom>
              <a:avLst/>
              <a:gdLst>
                <a:gd name="connsiteX0" fmla="*/ 953 w 1372"/>
                <a:gd name="connsiteY0" fmla="*/ 1310 h 1309"/>
                <a:gd name="connsiteX1" fmla="*/ 1048 w 1372"/>
                <a:gd name="connsiteY1" fmla="*/ 929 h 1309"/>
                <a:gd name="connsiteX2" fmla="*/ 95 w 1372"/>
                <a:gd name="connsiteY2" fmla="*/ 929 h 1309"/>
                <a:gd name="connsiteX3" fmla="*/ 95 w 1372"/>
                <a:gd name="connsiteY3" fmla="*/ 929 h 1309"/>
                <a:gd name="connsiteX4" fmla="*/ 95 w 1372"/>
                <a:gd name="connsiteY4" fmla="*/ 929 h 1309"/>
                <a:gd name="connsiteX5" fmla="*/ 0 w 1372"/>
                <a:gd name="connsiteY5" fmla="*/ 548 h 1309"/>
                <a:gd name="connsiteX6" fmla="*/ 1143 w 1372"/>
                <a:gd name="connsiteY6" fmla="*/ 1214 h 1309"/>
                <a:gd name="connsiteX7" fmla="*/ 953 w 1372"/>
                <a:gd name="connsiteY7" fmla="*/ 1310 h 1309"/>
                <a:gd name="connsiteX8" fmla="*/ 953 w 1372"/>
                <a:gd name="connsiteY8" fmla="*/ 1310 h 1309"/>
                <a:gd name="connsiteX9" fmla="*/ 953 w 1372"/>
                <a:gd name="connsiteY9" fmla="*/ 1310 h 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2" h="1309">
                  <a:moveTo>
                    <a:pt x="953" y="1310"/>
                  </a:moveTo>
                  <a:cubicBezTo>
                    <a:pt x="953" y="1214"/>
                    <a:pt x="1048" y="1119"/>
                    <a:pt x="1048" y="929"/>
                  </a:cubicBezTo>
                  <a:cubicBezTo>
                    <a:pt x="857" y="262"/>
                    <a:pt x="95" y="262"/>
                    <a:pt x="95" y="929"/>
                  </a:cubicBezTo>
                  <a:cubicBezTo>
                    <a:pt x="95" y="929"/>
                    <a:pt x="95" y="929"/>
                    <a:pt x="95" y="929"/>
                  </a:cubicBezTo>
                  <a:lnTo>
                    <a:pt x="95" y="929"/>
                  </a:lnTo>
                  <a:cubicBezTo>
                    <a:pt x="0" y="738"/>
                    <a:pt x="0" y="738"/>
                    <a:pt x="0" y="548"/>
                  </a:cubicBezTo>
                  <a:cubicBezTo>
                    <a:pt x="191" y="-691"/>
                    <a:pt x="2000" y="452"/>
                    <a:pt x="1143" y="1214"/>
                  </a:cubicBezTo>
                  <a:lnTo>
                    <a:pt x="953" y="1310"/>
                  </a:lnTo>
                  <a:lnTo>
                    <a:pt x="953" y="1310"/>
                  </a:lnTo>
                  <a:lnTo>
                    <a:pt x="953" y="131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69" name="任意多边形: 形状 2668"/>
            <p:cNvSpPr/>
            <p:nvPr/>
          </p:nvSpPr>
          <p:spPr>
            <a:xfrm>
              <a:off x="4551140" y="4045177"/>
              <a:ext cx="1356" cy="1264"/>
            </a:xfrm>
            <a:custGeom>
              <a:avLst/>
              <a:gdLst>
                <a:gd name="connsiteX0" fmla="*/ 1048 w 1356"/>
                <a:gd name="connsiteY0" fmla="*/ 1264 h 1264"/>
                <a:gd name="connsiteX1" fmla="*/ 1048 w 1356"/>
                <a:gd name="connsiteY1" fmla="*/ 883 h 1264"/>
                <a:gd name="connsiteX2" fmla="*/ 95 w 1356"/>
                <a:gd name="connsiteY2" fmla="*/ 978 h 1264"/>
                <a:gd name="connsiteX3" fmla="*/ 95 w 1356"/>
                <a:gd name="connsiteY3" fmla="*/ 978 h 1264"/>
                <a:gd name="connsiteX4" fmla="*/ 95 w 1356"/>
                <a:gd name="connsiteY4" fmla="*/ 978 h 1264"/>
                <a:gd name="connsiteX5" fmla="*/ 0 w 1356"/>
                <a:gd name="connsiteY5" fmla="*/ 597 h 1264"/>
                <a:gd name="connsiteX6" fmla="*/ 1143 w 1356"/>
                <a:gd name="connsiteY6" fmla="*/ 1073 h 1264"/>
                <a:gd name="connsiteX7" fmla="*/ 1048 w 1356"/>
                <a:gd name="connsiteY7" fmla="*/ 1264 h 1264"/>
                <a:gd name="connsiteX8" fmla="*/ 1048 w 1356"/>
                <a:gd name="connsiteY8" fmla="*/ 1264 h 1264"/>
                <a:gd name="connsiteX9" fmla="*/ 1048 w 1356"/>
                <a:gd name="connsiteY9" fmla="*/ 1264 h 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64">
                  <a:moveTo>
                    <a:pt x="1048" y="1264"/>
                  </a:moveTo>
                  <a:cubicBezTo>
                    <a:pt x="1048" y="1169"/>
                    <a:pt x="1143" y="1073"/>
                    <a:pt x="1048" y="883"/>
                  </a:cubicBezTo>
                  <a:cubicBezTo>
                    <a:pt x="857" y="216"/>
                    <a:pt x="0" y="311"/>
                    <a:pt x="95" y="978"/>
                  </a:cubicBezTo>
                  <a:cubicBezTo>
                    <a:pt x="95" y="978"/>
                    <a:pt x="95" y="978"/>
                    <a:pt x="95" y="978"/>
                  </a:cubicBezTo>
                  <a:lnTo>
                    <a:pt x="95" y="978"/>
                  </a:lnTo>
                  <a:cubicBezTo>
                    <a:pt x="0" y="788"/>
                    <a:pt x="0" y="788"/>
                    <a:pt x="0" y="597"/>
                  </a:cubicBezTo>
                  <a:cubicBezTo>
                    <a:pt x="0" y="-641"/>
                    <a:pt x="2000" y="311"/>
                    <a:pt x="1143" y="1073"/>
                  </a:cubicBezTo>
                  <a:lnTo>
                    <a:pt x="1048" y="1264"/>
                  </a:lnTo>
                  <a:lnTo>
                    <a:pt x="1048" y="1264"/>
                  </a:lnTo>
                  <a:lnTo>
                    <a:pt x="1048" y="126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0" name="任意多边形: 形状 2669"/>
            <p:cNvSpPr/>
            <p:nvPr/>
          </p:nvSpPr>
          <p:spPr>
            <a:xfrm>
              <a:off x="4553570" y="4058633"/>
              <a:ext cx="1355" cy="1120"/>
            </a:xfrm>
            <a:custGeom>
              <a:avLst/>
              <a:gdLst>
                <a:gd name="connsiteX0" fmla="*/ 47 w 1355"/>
                <a:gd name="connsiteY0" fmla="*/ 190 h 1120"/>
                <a:gd name="connsiteX1" fmla="*/ 142 w 1355"/>
                <a:gd name="connsiteY1" fmla="*/ 476 h 1120"/>
                <a:gd name="connsiteX2" fmla="*/ 999 w 1355"/>
                <a:gd name="connsiteY2" fmla="*/ 0 h 1120"/>
                <a:gd name="connsiteX3" fmla="*/ 999 w 1355"/>
                <a:gd name="connsiteY3" fmla="*/ 0 h 1120"/>
                <a:gd name="connsiteX4" fmla="*/ 999 w 1355"/>
                <a:gd name="connsiteY4" fmla="*/ 0 h 1120"/>
                <a:gd name="connsiteX5" fmla="*/ 1285 w 1355"/>
                <a:gd name="connsiteY5" fmla="*/ 286 h 1120"/>
                <a:gd name="connsiteX6" fmla="*/ 47 w 1355"/>
                <a:gd name="connsiteY6" fmla="*/ 381 h 1120"/>
                <a:gd name="connsiteX7" fmla="*/ 47 w 1355"/>
                <a:gd name="connsiteY7" fmla="*/ 190 h 1120"/>
                <a:gd name="connsiteX8" fmla="*/ 47 w 1355"/>
                <a:gd name="connsiteY8" fmla="*/ 190 h 1120"/>
                <a:gd name="connsiteX9" fmla="*/ 47 w 1355"/>
                <a:gd name="connsiteY9" fmla="*/ 190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47" y="190"/>
                  </a:moveTo>
                  <a:cubicBezTo>
                    <a:pt x="47" y="286"/>
                    <a:pt x="47" y="476"/>
                    <a:pt x="142" y="476"/>
                  </a:cubicBezTo>
                  <a:cubicBezTo>
                    <a:pt x="618" y="952"/>
                    <a:pt x="1285" y="476"/>
                    <a:pt x="999" y="0"/>
                  </a:cubicBezTo>
                  <a:cubicBezTo>
                    <a:pt x="999" y="0"/>
                    <a:pt x="999" y="0"/>
                    <a:pt x="999" y="0"/>
                  </a:cubicBezTo>
                  <a:lnTo>
                    <a:pt x="999" y="0"/>
                  </a:lnTo>
                  <a:cubicBezTo>
                    <a:pt x="1094" y="95"/>
                    <a:pt x="1190" y="95"/>
                    <a:pt x="1285" y="286"/>
                  </a:cubicBezTo>
                  <a:cubicBezTo>
                    <a:pt x="1761" y="1333"/>
                    <a:pt x="-334" y="1429"/>
                    <a:pt x="47" y="381"/>
                  </a:cubicBezTo>
                  <a:lnTo>
                    <a:pt x="47" y="190"/>
                  </a:lnTo>
                  <a:lnTo>
                    <a:pt x="47" y="190"/>
                  </a:lnTo>
                  <a:lnTo>
                    <a:pt x="47" y="19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1" name="任意多边形: 形状 2670"/>
            <p:cNvSpPr/>
            <p:nvPr/>
          </p:nvSpPr>
          <p:spPr>
            <a:xfrm>
              <a:off x="4554733" y="4058443"/>
              <a:ext cx="1391" cy="1212"/>
            </a:xfrm>
            <a:custGeom>
              <a:avLst/>
              <a:gdLst>
                <a:gd name="connsiteX0" fmla="*/ 26 w 1391"/>
                <a:gd name="connsiteY0" fmla="*/ 286 h 1212"/>
                <a:gd name="connsiteX1" fmla="*/ 216 w 1391"/>
                <a:gd name="connsiteY1" fmla="*/ 571 h 1212"/>
                <a:gd name="connsiteX2" fmla="*/ 978 w 1391"/>
                <a:gd name="connsiteY2" fmla="*/ 0 h 1212"/>
                <a:gd name="connsiteX3" fmla="*/ 978 w 1391"/>
                <a:gd name="connsiteY3" fmla="*/ 0 h 1212"/>
                <a:gd name="connsiteX4" fmla="*/ 978 w 1391"/>
                <a:gd name="connsiteY4" fmla="*/ 0 h 1212"/>
                <a:gd name="connsiteX5" fmla="*/ 1264 w 1391"/>
                <a:gd name="connsiteY5" fmla="*/ 286 h 1212"/>
                <a:gd name="connsiteX6" fmla="*/ 26 w 1391"/>
                <a:gd name="connsiteY6" fmla="*/ 476 h 1212"/>
                <a:gd name="connsiteX7" fmla="*/ 26 w 1391"/>
                <a:gd name="connsiteY7" fmla="*/ 286 h 1212"/>
                <a:gd name="connsiteX8" fmla="*/ 26 w 1391"/>
                <a:gd name="connsiteY8" fmla="*/ 286 h 1212"/>
                <a:gd name="connsiteX9" fmla="*/ 26 w 1391"/>
                <a:gd name="connsiteY9" fmla="*/ 28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26" y="286"/>
                  </a:moveTo>
                  <a:cubicBezTo>
                    <a:pt x="26" y="381"/>
                    <a:pt x="121" y="476"/>
                    <a:pt x="216" y="571"/>
                  </a:cubicBezTo>
                  <a:cubicBezTo>
                    <a:pt x="788" y="1048"/>
                    <a:pt x="1359" y="476"/>
                    <a:pt x="978" y="0"/>
                  </a:cubicBezTo>
                  <a:cubicBezTo>
                    <a:pt x="978" y="0"/>
                    <a:pt x="978" y="0"/>
                    <a:pt x="978" y="0"/>
                  </a:cubicBezTo>
                  <a:lnTo>
                    <a:pt x="978" y="0"/>
                  </a:lnTo>
                  <a:cubicBezTo>
                    <a:pt x="1169" y="95"/>
                    <a:pt x="1169" y="95"/>
                    <a:pt x="1264" y="286"/>
                  </a:cubicBezTo>
                  <a:cubicBezTo>
                    <a:pt x="1931" y="1333"/>
                    <a:pt x="-260" y="1619"/>
                    <a:pt x="26" y="476"/>
                  </a:cubicBezTo>
                  <a:lnTo>
                    <a:pt x="26" y="286"/>
                  </a:lnTo>
                  <a:lnTo>
                    <a:pt x="26" y="286"/>
                  </a:lnTo>
                  <a:lnTo>
                    <a:pt x="26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2" name="任意多边形: 形状 2671"/>
            <p:cNvSpPr/>
            <p:nvPr/>
          </p:nvSpPr>
          <p:spPr>
            <a:xfrm>
              <a:off x="4554212" y="4056846"/>
              <a:ext cx="1355" cy="1120"/>
            </a:xfrm>
            <a:custGeom>
              <a:avLst/>
              <a:gdLst>
                <a:gd name="connsiteX0" fmla="*/ 1309 w 1355"/>
                <a:gd name="connsiteY0" fmla="*/ 930 h 1120"/>
                <a:gd name="connsiteX1" fmla="*/ 1214 w 1355"/>
                <a:gd name="connsiteY1" fmla="*/ 644 h 1120"/>
                <a:gd name="connsiteX2" fmla="*/ 357 w 1355"/>
                <a:gd name="connsiteY2" fmla="*/ 1121 h 1120"/>
                <a:gd name="connsiteX3" fmla="*/ 357 w 1355"/>
                <a:gd name="connsiteY3" fmla="*/ 1121 h 1120"/>
                <a:gd name="connsiteX4" fmla="*/ 357 w 1355"/>
                <a:gd name="connsiteY4" fmla="*/ 1121 h 1120"/>
                <a:gd name="connsiteX5" fmla="*/ 71 w 1355"/>
                <a:gd name="connsiteY5" fmla="*/ 835 h 1120"/>
                <a:gd name="connsiteX6" fmla="*/ 1309 w 1355"/>
                <a:gd name="connsiteY6" fmla="*/ 740 h 1120"/>
                <a:gd name="connsiteX7" fmla="*/ 1309 w 1355"/>
                <a:gd name="connsiteY7" fmla="*/ 930 h 1120"/>
                <a:gd name="connsiteX8" fmla="*/ 1309 w 1355"/>
                <a:gd name="connsiteY8" fmla="*/ 930 h 1120"/>
                <a:gd name="connsiteX9" fmla="*/ 1309 w 1355"/>
                <a:gd name="connsiteY9" fmla="*/ 930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1309" y="930"/>
                  </a:moveTo>
                  <a:cubicBezTo>
                    <a:pt x="1309" y="835"/>
                    <a:pt x="1309" y="644"/>
                    <a:pt x="1214" y="644"/>
                  </a:cubicBezTo>
                  <a:cubicBezTo>
                    <a:pt x="737" y="168"/>
                    <a:pt x="71" y="644"/>
                    <a:pt x="357" y="1121"/>
                  </a:cubicBezTo>
                  <a:cubicBezTo>
                    <a:pt x="357" y="1121"/>
                    <a:pt x="357" y="1121"/>
                    <a:pt x="357" y="1121"/>
                  </a:cubicBezTo>
                  <a:lnTo>
                    <a:pt x="357" y="1121"/>
                  </a:lnTo>
                  <a:cubicBezTo>
                    <a:pt x="261" y="1026"/>
                    <a:pt x="166" y="1026"/>
                    <a:pt x="71" y="835"/>
                  </a:cubicBezTo>
                  <a:cubicBezTo>
                    <a:pt x="-406" y="-213"/>
                    <a:pt x="1690" y="-308"/>
                    <a:pt x="1309" y="740"/>
                  </a:cubicBezTo>
                  <a:lnTo>
                    <a:pt x="1309" y="930"/>
                  </a:lnTo>
                  <a:lnTo>
                    <a:pt x="1309" y="930"/>
                  </a:lnTo>
                  <a:lnTo>
                    <a:pt x="1309" y="93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3" name="任意多边形: 形状 2672"/>
            <p:cNvSpPr/>
            <p:nvPr/>
          </p:nvSpPr>
          <p:spPr>
            <a:xfrm>
              <a:off x="4553108" y="4056945"/>
              <a:ext cx="1391" cy="1212"/>
            </a:xfrm>
            <a:custGeom>
              <a:avLst/>
              <a:gdLst>
                <a:gd name="connsiteX0" fmla="*/ 1365 w 1391"/>
                <a:gd name="connsiteY0" fmla="*/ 926 h 1212"/>
                <a:gd name="connsiteX1" fmla="*/ 1175 w 1391"/>
                <a:gd name="connsiteY1" fmla="*/ 641 h 1212"/>
                <a:gd name="connsiteX2" fmla="*/ 413 w 1391"/>
                <a:gd name="connsiteY2" fmla="*/ 1212 h 1212"/>
                <a:gd name="connsiteX3" fmla="*/ 413 w 1391"/>
                <a:gd name="connsiteY3" fmla="*/ 1212 h 1212"/>
                <a:gd name="connsiteX4" fmla="*/ 413 w 1391"/>
                <a:gd name="connsiteY4" fmla="*/ 1212 h 1212"/>
                <a:gd name="connsiteX5" fmla="*/ 127 w 1391"/>
                <a:gd name="connsiteY5" fmla="*/ 926 h 1212"/>
                <a:gd name="connsiteX6" fmla="*/ 1365 w 1391"/>
                <a:gd name="connsiteY6" fmla="*/ 736 h 1212"/>
                <a:gd name="connsiteX7" fmla="*/ 1365 w 1391"/>
                <a:gd name="connsiteY7" fmla="*/ 926 h 1212"/>
                <a:gd name="connsiteX8" fmla="*/ 1365 w 1391"/>
                <a:gd name="connsiteY8" fmla="*/ 926 h 1212"/>
                <a:gd name="connsiteX9" fmla="*/ 1365 w 1391"/>
                <a:gd name="connsiteY9" fmla="*/ 92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1365" y="926"/>
                  </a:moveTo>
                  <a:cubicBezTo>
                    <a:pt x="1365" y="831"/>
                    <a:pt x="1270" y="736"/>
                    <a:pt x="1175" y="641"/>
                  </a:cubicBezTo>
                  <a:cubicBezTo>
                    <a:pt x="603" y="164"/>
                    <a:pt x="32" y="736"/>
                    <a:pt x="413" y="1212"/>
                  </a:cubicBezTo>
                  <a:cubicBezTo>
                    <a:pt x="413" y="1212"/>
                    <a:pt x="413" y="1212"/>
                    <a:pt x="413" y="1212"/>
                  </a:cubicBezTo>
                  <a:lnTo>
                    <a:pt x="413" y="1212"/>
                  </a:lnTo>
                  <a:cubicBezTo>
                    <a:pt x="222" y="1117"/>
                    <a:pt x="222" y="1117"/>
                    <a:pt x="127" y="926"/>
                  </a:cubicBezTo>
                  <a:cubicBezTo>
                    <a:pt x="-540" y="-121"/>
                    <a:pt x="1651" y="-407"/>
                    <a:pt x="1365" y="736"/>
                  </a:cubicBezTo>
                  <a:lnTo>
                    <a:pt x="1365" y="926"/>
                  </a:lnTo>
                  <a:lnTo>
                    <a:pt x="1365" y="926"/>
                  </a:lnTo>
                  <a:lnTo>
                    <a:pt x="1365" y="9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4" name="任意多边形: 形状 2673"/>
            <p:cNvSpPr/>
            <p:nvPr/>
          </p:nvSpPr>
          <p:spPr>
            <a:xfrm>
              <a:off x="4547294" y="4053299"/>
              <a:ext cx="1381" cy="1116"/>
            </a:xfrm>
            <a:custGeom>
              <a:avLst/>
              <a:gdLst>
                <a:gd name="connsiteX0" fmla="*/ 227 w 1381"/>
                <a:gd name="connsiteY0" fmla="*/ 0 h 1116"/>
                <a:gd name="connsiteX1" fmla="*/ 227 w 1381"/>
                <a:gd name="connsiteY1" fmla="*/ 381 h 1116"/>
                <a:gd name="connsiteX2" fmla="*/ 1179 w 1381"/>
                <a:gd name="connsiteY2" fmla="*/ 95 h 1116"/>
                <a:gd name="connsiteX3" fmla="*/ 1179 w 1381"/>
                <a:gd name="connsiteY3" fmla="*/ 95 h 1116"/>
                <a:gd name="connsiteX4" fmla="*/ 1179 w 1381"/>
                <a:gd name="connsiteY4" fmla="*/ 95 h 1116"/>
                <a:gd name="connsiteX5" fmla="*/ 1370 w 1381"/>
                <a:gd name="connsiteY5" fmla="*/ 476 h 1116"/>
                <a:gd name="connsiteX6" fmla="*/ 132 w 1381"/>
                <a:gd name="connsiteY6" fmla="*/ 190 h 1116"/>
                <a:gd name="connsiteX7" fmla="*/ 227 w 1381"/>
                <a:gd name="connsiteY7" fmla="*/ 0 h 1116"/>
                <a:gd name="connsiteX8" fmla="*/ 227 w 1381"/>
                <a:gd name="connsiteY8" fmla="*/ 0 h 1116"/>
                <a:gd name="connsiteX9" fmla="*/ 227 w 1381"/>
                <a:gd name="connsiteY9" fmla="*/ 0 h 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1" h="1116">
                  <a:moveTo>
                    <a:pt x="227" y="0"/>
                  </a:moveTo>
                  <a:cubicBezTo>
                    <a:pt x="227" y="95"/>
                    <a:pt x="227" y="286"/>
                    <a:pt x="227" y="381"/>
                  </a:cubicBezTo>
                  <a:cubicBezTo>
                    <a:pt x="608" y="1048"/>
                    <a:pt x="1274" y="762"/>
                    <a:pt x="1179" y="95"/>
                  </a:cubicBezTo>
                  <a:cubicBezTo>
                    <a:pt x="1179" y="95"/>
                    <a:pt x="1179" y="95"/>
                    <a:pt x="1179" y="95"/>
                  </a:cubicBezTo>
                  <a:lnTo>
                    <a:pt x="1179" y="95"/>
                  </a:lnTo>
                  <a:cubicBezTo>
                    <a:pt x="1274" y="286"/>
                    <a:pt x="1370" y="190"/>
                    <a:pt x="1370" y="476"/>
                  </a:cubicBezTo>
                  <a:cubicBezTo>
                    <a:pt x="1560" y="1619"/>
                    <a:pt x="-535" y="1048"/>
                    <a:pt x="132" y="190"/>
                  </a:cubicBezTo>
                  <a:lnTo>
                    <a:pt x="227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5" name="任意多边形: 形状 2674"/>
            <p:cNvSpPr/>
            <p:nvPr/>
          </p:nvSpPr>
          <p:spPr>
            <a:xfrm>
              <a:off x="4548469" y="4053490"/>
              <a:ext cx="1364" cy="1021"/>
            </a:xfrm>
            <a:custGeom>
              <a:avLst/>
              <a:gdLst>
                <a:gd name="connsiteX0" fmla="*/ 99 w 1364"/>
                <a:gd name="connsiteY0" fmla="*/ 0 h 1021"/>
                <a:gd name="connsiteX1" fmla="*/ 194 w 1364"/>
                <a:gd name="connsiteY1" fmla="*/ 381 h 1021"/>
                <a:gd name="connsiteX2" fmla="*/ 1147 w 1364"/>
                <a:gd name="connsiteY2" fmla="*/ 0 h 1021"/>
                <a:gd name="connsiteX3" fmla="*/ 1147 w 1364"/>
                <a:gd name="connsiteY3" fmla="*/ 0 h 1021"/>
                <a:gd name="connsiteX4" fmla="*/ 1147 w 1364"/>
                <a:gd name="connsiteY4" fmla="*/ 0 h 1021"/>
                <a:gd name="connsiteX5" fmla="*/ 1338 w 1364"/>
                <a:gd name="connsiteY5" fmla="*/ 286 h 1021"/>
                <a:gd name="connsiteX6" fmla="*/ 99 w 1364"/>
                <a:gd name="connsiteY6" fmla="*/ 95 h 1021"/>
                <a:gd name="connsiteX7" fmla="*/ 99 w 1364"/>
                <a:gd name="connsiteY7" fmla="*/ 0 h 1021"/>
                <a:gd name="connsiteX8" fmla="*/ 99 w 1364"/>
                <a:gd name="connsiteY8" fmla="*/ 0 h 1021"/>
                <a:gd name="connsiteX9" fmla="*/ 99 w 1364"/>
                <a:gd name="connsiteY9" fmla="*/ 0 h 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021">
                  <a:moveTo>
                    <a:pt x="99" y="0"/>
                  </a:moveTo>
                  <a:cubicBezTo>
                    <a:pt x="99" y="95"/>
                    <a:pt x="99" y="286"/>
                    <a:pt x="194" y="381"/>
                  </a:cubicBezTo>
                  <a:cubicBezTo>
                    <a:pt x="575" y="953"/>
                    <a:pt x="1338" y="667"/>
                    <a:pt x="1147" y="0"/>
                  </a:cubicBezTo>
                  <a:cubicBezTo>
                    <a:pt x="1147" y="0"/>
                    <a:pt x="1147" y="0"/>
                    <a:pt x="1147" y="0"/>
                  </a:cubicBezTo>
                  <a:lnTo>
                    <a:pt x="1147" y="0"/>
                  </a:lnTo>
                  <a:cubicBezTo>
                    <a:pt x="1242" y="95"/>
                    <a:pt x="1338" y="95"/>
                    <a:pt x="1338" y="286"/>
                  </a:cubicBezTo>
                  <a:cubicBezTo>
                    <a:pt x="1623" y="1429"/>
                    <a:pt x="-472" y="1143"/>
                    <a:pt x="99" y="95"/>
                  </a:cubicBez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6" name="任意多边形: 形状 2675"/>
            <p:cNvSpPr/>
            <p:nvPr/>
          </p:nvSpPr>
          <p:spPr>
            <a:xfrm>
              <a:off x="4541929" y="4049964"/>
              <a:ext cx="1411" cy="1144"/>
            </a:xfrm>
            <a:custGeom>
              <a:avLst/>
              <a:gdLst>
                <a:gd name="connsiteX0" fmla="*/ 1400 w 1411"/>
                <a:gd name="connsiteY0" fmla="*/ 763 h 1144"/>
                <a:gd name="connsiteX1" fmla="*/ 1209 w 1411"/>
                <a:gd name="connsiteY1" fmla="*/ 478 h 1144"/>
                <a:gd name="connsiteX2" fmla="*/ 543 w 1411"/>
                <a:gd name="connsiteY2" fmla="*/ 1144 h 1144"/>
                <a:gd name="connsiteX3" fmla="*/ 543 w 1411"/>
                <a:gd name="connsiteY3" fmla="*/ 1144 h 1144"/>
                <a:gd name="connsiteX4" fmla="*/ 543 w 1411"/>
                <a:gd name="connsiteY4" fmla="*/ 1144 h 1144"/>
                <a:gd name="connsiteX5" fmla="*/ 162 w 1411"/>
                <a:gd name="connsiteY5" fmla="*/ 954 h 1144"/>
                <a:gd name="connsiteX6" fmla="*/ 1400 w 1411"/>
                <a:gd name="connsiteY6" fmla="*/ 668 h 1144"/>
                <a:gd name="connsiteX7" fmla="*/ 1400 w 1411"/>
                <a:gd name="connsiteY7" fmla="*/ 763 h 1144"/>
                <a:gd name="connsiteX8" fmla="*/ 1400 w 1411"/>
                <a:gd name="connsiteY8" fmla="*/ 763 h 1144"/>
                <a:gd name="connsiteX9" fmla="*/ 1400 w 1411"/>
                <a:gd name="connsiteY9" fmla="*/ 76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1" h="1144">
                  <a:moveTo>
                    <a:pt x="1400" y="763"/>
                  </a:moveTo>
                  <a:cubicBezTo>
                    <a:pt x="1400" y="668"/>
                    <a:pt x="1305" y="573"/>
                    <a:pt x="1209" y="478"/>
                  </a:cubicBezTo>
                  <a:cubicBezTo>
                    <a:pt x="638" y="97"/>
                    <a:pt x="66" y="668"/>
                    <a:pt x="543" y="1144"/>
                  </a:cubicBezTo>
                  <a:cubicBezTo>
                    <a:pt x="543" y="1144"/>
                    <a:pt x="543" y="1144"/>
                    <a:pt x="543" y="1144"/>
                  </a:cubicBezTo>
                  <a:lnTo>
                    <a:pt x="543" y="1144"/>
                  </a:lnTo>
                  <a:cubicBezTo>
                    <a:pt x="352" y="1049"/>
                    <a:pt x="352" y="1144"/>
                    <a:pt x="162" y="954"/>
                  </a:cubicBezTo>
                  <a:cubicBezTo>
                    <a:pt x="-600" y="1"/>
                    <a:pt x="1591" y="-475"/>
                    <a:pt x="1400" y="668"/>
                  </a:cubicBezTo>
                  <a:lnTo>
                    <a:pt x="1400" y="763"/>
                  </a:lnTo>
                  <a:lnTo>
                    <a:pt x="1400" y="763"/>
                  </a:lnTo>
                  <a:lnTo>
                    <a:pt x="1400" y="76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7" name="任意多边形: 形状 2676"/>
            <p:cNvSpPr/>
            <p:nvPr/>
          </p:nvSpPr>
          <p:spPr>
            <a:xfrm>
              <a:off x="4540837" y="4050340"/>
              <a:ext cx="1444" cy="1244"/>
            </a:xfrm>
            <a:custGeom>
              <a:avLst/>
              <a:gdLst>
                <a:gd name="connsiteX0" fmla="*/ 1445 w 1444"/>
                <a:gd name="connsiteY0" fmla="*/ 769 h 1244"/>
                <a:gd name="connsiteX1" fmla="*/ 1254 w 1444"/>
                <a:gd name="connsiteY1" fmla="*/ 483 h 1244"/>
                <a:gd name="connsiteX2" fmla="*/ 588 w 1444"/>
                <a:gd name="connsiteY2" fmla="*/ 1245 h 1244"/>
                <a:gd name="connsiteX3" fmla="*/ 588 w 1444"/>
                <a:gd name="connsiteY3" fmla="*/ 1245 h 1244"/>
                <a:gd name="connsiteX4" fmla="*/ 588 w 1444"/>
                <a:gd name="connsiteY4" fmla="*/ 1245 h 1244"/>
                <a:gd name="connsiteX5" fmla="*/ 206 w 1444"/>
                <a:gd name="connsiteY5" fmla="*/ 1054 h 1244"/>
                <a:gd name="connsiteX6" fmla="*/ 1349 w 1444"/>
                <a:gd name="connsiteY6" fmla="*/ 578 h 1244"/>
                <a:gd name="connsiteX7" fmla="*/ 1445 w 1444"/>
                <a:gd name="connsiteY7" fmla="*/ 769 h 1244"/>
                <a:gd name="connsiteX8" fmla="*/ 1445 w 1444"/>
                <a:gd name="connsiteY8" fmla="*/ 769 h 1244"/>
                <a:gd name="connsiteX9" fmla="*/ 1445 w 1444"/>
                <a:gd name="connsiteY9" fmla="*/ 769 h 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4" h="1244">
                  <a:moveTo>
                    <a:pt x="1445" y="769"/>
                  </a:moveTo>
                  <a:cubicBezTo>
                    <a:pt x="1349" y="674"/>
                    <a:pt x="1349" y="578"/>
                    <a:pt x="1254" y="483"/>
                  </a:cubicBezTo>
                  <a:cubicBezTo>
                    <a:pt x="588" y="197"/>
                    <a:pt x="111" y="769"/>
                    <a:pt x="588" y="1245"/>
                  </a:cubicBezTo>
                  <a:cubicBezTo>
                    <a:pt x="588" y="1245"/>
                    <a:pt x="588" y="1245"/>
                    <a:pt x="588" y="1245"/>
                  </a:cubicBezTo>
                  <a:lnTo>
                    <a:pt x="588" y="1245"/>
                  </a:lnTo>
                  <a:cubicBezTo>
                    <a:pt x="397" y="1150"/>
                    <a:pt x="397" y="1245"/>
                    <a:pt x="206" y="1054"/>
                  </a:cubicBezTo>
                  <a:cubicBezTo>
                    <a:pt x="-651" y="197"/>
                    <a:pt x="1445" y="-565"/>
                    <a:pt x="1349" y="578"/>
                  </a:cubicBezTo>
                  <a:lnTo>
                    <a:pt x="1445" y="769"/>
                  </a:lnTo>
                  <a:lnTo>
                    <a:pt x="1445" y="769"/>
                  </a:lnTo>
                  <a:lnTo>
                    <a:pt x="1445" y="76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8" name="任意多边形: 形状 2677"/>
            <p:cNvSpPr/>
            <p:nvPr/>
          </p:nvSpPr>
          <p:spPr>
            <a:xfrm>
              <a:off x="4544853" y="4052061"/>
              <a:ext cx="1227" cy="1332"/>
            </a:xfrm>
            <a:custGeom>
              <a:avLst/>
              <a:gdLst>
                <a:gd name="connsiteX0" fmla="*/ 0 w 1227"/>
                <a:gd name="connsiteY0" fmla="*/ 952 h 1332"/>
                <a:gd name="connsiteX1" fmla="*/ 286 w 1227"/>
                <a:gd name="connsiteY1" fmla="*/ 1048 h 1332"/>
                <a:gd name="connsiteX2" fmla="*/ 381 w 1227"/>
                <a:gd name="connsiteY2" fmla="*/ 95 h 1332"/>
                <a:gd name="connsiteX3" fmla="*/ 381 w 1227"/>
                <a:gd name="connsiteY3" fmla="*/ 95 h 1332"/>
                <a:gd name="connsiteX4" fmla="*/ 381 w 1227"/>
                <a:gd name="connsiteY4" fmla="*/ 95 h 1332"/>
                <a:gd name="connsiteX5" fmla="*/ 762 w 1227"/>
                <a:gd name="connsiteY5" fmla="*/ 0 h 1332"/>
                <a:gd name="connsiteX6" fmla="*/ 0 w 1227"/>
                <a:gd name="connsiteY6" fmla="*/ 1048 h 1332"/>
                <a:gd name="connsiteX7" fmla="*/ 0 w 1227"/>
                <a:gd name="connsiteY7" fmla="*/ 952 h 1332"/>
                <a:gd name="connsiteX8" fmla="*/ 0 w 1227"/>
                <a:gd name="connsiteY8" fmla="*/ 952 h 1332"/>
                <a:gd name="connsiteX9" fmla="*/ 0 w 1227"/>
                <a:gd name="connsiteY9" fmla="*/ 952 h 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" h="1332">
                  <a:moveTo>
                    <a:pt x="0" y="952"/>
                  </a:moveTo>
                  <a:cubicBezTo>
                    <a:pt x="95" y="1048"/>
                    <a:pt x="191" y="1048"/>
                    <a:pt x="286" y="1048"/>
                  </a:cubicBezTo>
                  <a:cubicBezTo>
                    <a:pt x="953" y="952"/>
                    <a:pt x="1048" y="191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95"/>
                    <a:pt x="571" y="0"/>
                    <a:pt x="762" y="0"/>
                  </a:cubicBezTo>
                  <a:cubicBezTo>
                    <a:pt x="1905" y="286"/>
                    <a:pt x="667" y="2000"/>
                    <a:pt x="0" y="1048"/>
                  </a:cubicBezTo>
                  <a:lnTo>
                    <a:pt x="0" y="952"/>
                  </a:lnTo>
                  <a:lnTo>
                    <a:pt x="0" y="952"/>
                  </a:lnTo>
                  <a:lnTo>
                    <a:pt x="0" y="95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79" name="任意多边形: 形状 2678"/>
            <p:cNvSpPr/>
            <p:nvPr/>
          </p:nvSpPr>
          <p:spPr>
            <a:xfrm>
              <a:off x="4545425" y="4051108"/>
              <a:ext cx="1313" cy="1364"/>
            </a:xfrm>
            <a:custGeom>
              <a:avLst/>
              <a:gdLst>
                <a:gd name="connsiteX0" fmla="*/ 0 w 1313"/>
                <a:gd name="connsiteY0" fmla="*/ 953 h 1364"/>
                <a:gd name="connsiteX1" fmla="*/ 381 w 1313"/>
                <a:gd name="connsiteY1" fmla="*/ 1048 h 1364"/>
                <a:gd name="connsiteX2" fmla="*/ 381 w 1313"/>
                <a:gd name="connsiteY2" fmla="*/ 95 h 1364"/>
                <a:gd name="connsiteX3" fmla="*/ 381 w 1313"/>
                <a:gd name="connsiteY3" fmla="*/ 95 h 1364"/>
                <a:gd name="connsiteX4" fmla="*/ 381 w 1313"/>
                <a:gd name="connsiteY4" fmla="*/ 95 h 1364"/>
                <a:gd name="connsiteX5" fmla="*/ 762 w 1313"/>
                <a:gd name="connsiteY5" fmla="*/ 0 h 1364"/>
                <a:gd name="connsiteX6" fmla="*/ 191 w 1313"/>
                <a:gd name="connsiteY6" fmla="*/ 1143 h 1364"/>
                <a:gd name="connsiteX7" fmla="*/ 0 w 1313"/>
                <a:gd name="connsiteY7" fmla="*/ 953 h 1364"/>
                <a:gd name="connsiteX8" fmla="*/ 0 w 1313"/>
                <a:gd name="connsiteY8" fmla="*/ 953 h 1364"/>
                <a:gd name="connsiteX9" fmla="*/ 0 w 1313"/>
                <a:gd name="connsiteY9" fmla="*/ 953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3" h="1364">
                  <a:moveTo>
                    <a:pt x="0" y="953"/>
                  </a:moveTo>
                  <a:cubicBezTo>
                    <a:pt x="95" y="953"/>
                    <a:pt x="191" y="1048"/>
                    <a:pt x="381" y="1048"/>
                  </a:cubicBezTo>
                  <a:cubicBezTo>
                    <a:pt x="1048" y="857"/>
                    <a:pt x="953" y="95"/>
                    <a:pt x="381" y="95"/>
                  </a:cubicBezTo>
                  <a:cubicBezTo>
                    <a:pt x="381" y="95"/>
                    <a:pt x="381" y="95"/>
                    <a:pt x="381" y="95"/>
                  </a:cubicBezTo>
                  <a:lnTo>
                    <a:pt x="381" y="95"/>
                  </a:lnTo>
                  <a:cubicBezTo>
                    <a:pt x="571" y="0"/>
                    <a:pt x="571" y="0"/>
                    <a:pt x="762" y="0"/>
                  </a:cubicBezTo>
                  <a:cubicBezTo>
                    <a:pt x="2000" y="95"/>
                    <a:pt x="857" y="2000"/>
                    <a:pt x="191" y="1143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0" name="任意多边形: 形状 2679"/>
            <p:cNvSpPr/>
            <p:nvPr/>
          </p:nvSpPr>
          <p:spPr>
            <a:xfrm>
              <a:off x="4542817" y="4058919"/>
              <a:ext cx="1381" cy="1247"/>
            </a:xfrm>
            <a:custGeom>
              <a:avLst/>
              <a:gdLst>
                <a:gd name="connsiteX0" fmla="*/ 227 w 1381"/>
                <a:gd name="connsiteY0" fmla="*/ 0 h 1247"/>
                <a:gd name="connsiteX1" fmla="*/ 227 w 1381"/>
                <a:gd name="connsiteY1" fmla="*/ 381 h 1247"/>
                <a:gd name="connsiteX2" fmla="*/ 1179 w 1381"/>
                <a:gd name="connsiteY2" fmla="*/ 191 h 1247"/>
                <a:gd name="connsiteX3" fmla="*/ 1179 w 1381"/>
                <a:gd name="connsiteY3" fmla="*/ 191 h 1247"/>
                <a:gd name="connsiteX4" fmla="*/ 1179 w 1381"/>
                <a:gd name="connsiteY4" fmla="*/ 191 h 1247"/>
                <a:gd name="connsiteX5" fmla="*/ 1370 w 1381"/>
                <a:gd name="connsiteY5" fmla="*/ 571 h 1247"/>
                <a:gd name="connsiteX6" fmla="*/ 132 w 1381"/>
                <a:gd name="connsiteY6" fmla="*/ 191 h 1247"/>
                <a:gd name="connsiteX7" fmla="*/ 227 w 1381"/>
                <a:gd name="connsiteY7" fmla="*/ 0 h 1247"/>
                <a:gd name="connsiteX8" fmla="*/ 227 w 1381"/>
                <a:gd name="connsiteY8" fmla="*/ 0 h 1247"/>
                <a:gd name="connsiteX9" fmla="*/ 227 w 1381"/>
                <a:gd name="connsiteY9" fmla="*/ 0 h 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1" h="1247">
                  <a:moveTo>
                    <a:pt x="227" y="0"/>
                  </a:moveTo>
                  <a:cubicBezTo>
                    <a:pt x="227" y="95"/>
                    <a:pt x="227" y="286"/>
                    <a:pt x="227" y="381"/>
                  </a:cubicBezTo>
                  <a:cubicBezTo>
                    <a:pt x="512" y="1048"/>
                    <a:pt x="1274" y="762"/>
                    <a:pt x="1179" y="191"/>
                  </a:cubicBezTo>
                  <a:cubicBezTo>
                    <a:pt x="1179" y="191"/>
                    <a:pt x="1179" y="191"/>
                    <a:pt x="1179" y="191"/>
                  </a:cubicBezTo>
                  <a:lnTo>
                    <a:pt x="1179" y="191"/>
                  </a:lnTo>
                  <a:cubicBezTo>
                    <a:pt x="1274" y="381"/>
                    <a:pt x="1370" y="381"/>
                    <a:pt x="1370" y="571"/>
                  </a:cubicBezTo>
                  <a:cubicBezTo>
                    <a:pt x="1560" y="1810"/>
                    <a:pt x="-535" y="1143"/>
                    <a:pt x="132" y="191"/>
                  </a:cubicBezTo>
                  <a:lnTo>
                    <a:pt x="227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1" name="任意多边形: 形状 2680"/>
            <p:cNvSpPr/>
            <p:nvPr/>
          </p:nvSpPr>
          <p:spPr>
            <a:xfrm>
              <a:off x="4543964" y="4059110"/>
              <a:ext cx="1391" cy="1085"/>
            </a:xfrm>
            <a:custGeom>
              <a:avLst/>
              <a:gdLst>
                <a:gd name="connsiteX0" fmla="*/ 127 w 1391"/>
                <a:gd name="connsiteY0" fmla="*/ 0 h 1085"/>
                <a:gd name="connsiteX1" fmla="*/ 222 w 1391"/>
                <a:gd name="connsiteY1" fmla="*/ 381 h 1085"/>
                <a:gd name="connsiteX2" fmla="*/ 1175 w 1391"/>
                <a:gd name="connsiteY2" fmla="*/ 95 h 1085"/>
                <a:gd name="connsiteX3" fmla="*/ 1175 w 1391"/>
                <a:gd name="connsiteY3" fmla="*/ 95 h 1085"/>
                <a:gd name="connsiteX4" fmla="*/ 1175 w 1391"/>
                <a:gd name="connsiteY4" fmla="*/ 95 h 1085"/>
                <a:gd name="connsiteX5" fmla="*/ 1365 w 1391"/>
                <a:gd name="connsiteY5" fmla="*/ 381 h 1085"/>
                <a:gd name="connsiteX6" fmla="*/ 127 w 1391"/>
                <a:gd name="connsiteY6" fmla="*/ 190 h 1085"/>
                <a:gd name="connsiteX7" fmla="*/ 127 w 1391"/>
                <a:gd name="connsiteY7" fmla="*/ 0 h 1085"/>
                <a:gd name="connsiteX8" fmla="*/ 127 w 1391"/>
                <a:gd name="connsiteY8" fmla="*/ 0 h 1085"/>
                <a:gd name="connsiteX9" fmla="*/ 127 w 1391"/>
                <a:gd name="connsiteY9" fmla="*/ 0 h 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085">
                  <a:moveTo>
                    <a:pt x="127" y="0"/>
                  </a:moveTo>
                  <a:cubicBezTo>
                    <a:pt x="127" y="95"/>
                    <a:pt x="127" y="286"/>
                    <a:pt x="222" y="381"/>
                  </a:cubicBezTo>
                  <a:cubicBezTo>
                    <a:pt x="603" y="952"/>
                    <a:pt x="1365" y="667"/>
                    <a:pt x="1175" y="95"/>
                  </a:cubicBezTo>
                  <a:cubicBezTo>
                    <a:pt x="1175" y="95"/>
                    <a:pt x="1175" y="95"/>
                    <a:pt x="1175" y="95"/>
                  </a:cubicBezTo>
                  <a:lnTo>
                    <a:pt x="1175" y="95"/>
                  </a:lnTo>
                  <a:cubicBezTo>
                    <a:pt x="1270" y="190"/>
                    <a:pt x="1365" y="190"/>
                    <a:pt x="1365" y="381"/>
                  </a:cubicBezTo>
                  <a:cubicBezTo>
                    <a:pt x="1651" y="1524"/>
                    <a:pt x="-540" y="1143"/>
                    <a:pt x="127" y="190"/>
                  </a:cubicBezTo>
                  <a:lnTo>
                    <a:pt x="127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2" name="任意多边形: 形状 2681"/>
            <p:cNvSpPr/>
            <p:nvPr/>
          </p:nvSpPr>
          <p:spPr>
            <a:xfrm>
              <a:off x="4544186" y="4057014"/>
              <a:ext cx="1364" cy="1238"/>
            </a:xfrm>
            <a:custGeom>
              <a:avLst/>
              <a:gdLst>
                <a:gd name="connsiteX0" fmla="*/ 953 w 1364"/>
                <a:gd name="connsiteY0" fmla="*/ 1238 h 1238"/>
                <a:gd name="connsiteX1" fmla="*/ 1048 w 1364"/>
                <a:gd name="connsiteY1" fmla="*/ 857 h 1238"/>
                <a:gd name="connsiteX2" fmla="*/ 95 w 1364"/>
                <a:gd name="connsiteY2" fmla="*/ 952 h 1238"/>
                <a:gd name="connsiteX3" fmla="*/ 95 w 1364"/>
                <a:gd name="connsiteY3" fmla="*/ 952 h 1238"/>
                <a:gd name="connsiteX4" fmla="*/ 95 w 1364"/>
                <a:gd name="connsiteY4" fmla="*/ 952 h 1238"/>
                <a:gd name="connsiteX5" fmla="*/ 0 w 1364"/>
                <a:gd name="connsiteY5" fmla="*/ 572 h 1238"/>
                <a:gd name="connsiteX6" fmla="*/ 1143 w 1364"/>
                <a:gd name="connsiteY6" fmla="*/ 1143 h 1238"/>
                <a:gd name="connsiteX7" fmla="*/ 953 w 1364"/>
                <a:gd name="connsiteY7" fmla="*/ 1238 h 1238"/>
                <a:gd name="connsiteX8" fmla="*/ 953 w 1364"/>
                <a:gd name="connsiteY8" fmla="*/ 1238 h 1238"/>
                <a:gd name="connsiteX9" fmla="*/ 953 w 1364"/>
                <a:gd name="connsiteY9" fmla="*/ 1238 h 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238">
                  <a:moveTo>
                    <a:pt x="953" y="1238"/>
                  </a:moveTo>
                  <a:cubicBezTo>
                    <a:pt x="953" y="1143"/>
                    <a:pt x="1048" y="1048"/>
                    <a:pt x="1048" y="857"/>
                  </a:cubicBezTo>
                  <a:cubicBezTo>
                    <a:pt x="858" y="190"/>
                    <a:pt x="95" y="286"/>
                    <a:pt x="95" y="952"/>
                  </a:cubicBezTo>
                  <a:cubicBezTo>
                    <a:pt x="95" y="952"/>
                    <a:pt x="95" y="952"/>
                    <a:pt x="95" y="952"/>
                  </a:cubicBezTo>
                  <a:lnTo>
                    <a:pt x="95" y="952"/>
                  </a:lnTo>
                  <a:cubicBezTo>
                    <a:pt x="0" y="762"/>
                    <a:pt x="0" y="762"/>
                    <a:pt x="0" y="572"/>
                  </a:cubicBezTo>
                  <a:cubicBezTo>
                    <a:pt x="95" y="-667"/>
                    <a:pt x="2000" y="381"/>
                    <a:pt x="1143" y="1143"/>
                  </a:cubicBezTo>
                  <a:lnTo>
                    <a:pt x="953" y="1238"/>
                  </a:lnTo>
                  <a:lnTo>
                    <a:pt x="953" y="1238"/>
                  </a:lnTo>
                  <a:lnTo>
                    <a:pt x="953" y="123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3" name="任意多边形: 形状 2682"/>
            <p:cNvSpPr/>
            <p:nvPr/>
          </p:nvSpPr>
          <p:spPr>
            <a:xfrm>
              <a:off x="4543040" y="4056555"/>
              <a:ext cx="1408" cy="1221"/>
            </a:xfrm>
            <a:custGeom>
              <a:avLst/>
              <a:gdLst>
                <a:gd name="connsiteX0" fmla="*/ 1146 w 1408"/>
                <a:gd name="connsiteY0" fmla="*/ 1221 h 1221"/>
                <a:gd name="connsiteX1" fmla="*/ 1146 w 1408"/>
                <a:gd name="connsiteY1" fmla="*/ 840 h 1221"/>
                <a:gd name="connsiteX2" fmla="*/ 194 w 1408"/>
                <a:gd name="connsiteY2" fmla="*/ 1031 h 1221"/>
                <a:gd name="connsiteX3" fmla="*/ 194 w 1408"/>
                <a:gd name="connsiteY3" fmla="*/ 1031 h 1221"/>
                <a:gd name="connsiteX4" fmla="*/ 194 w 1408"/>
                <a:gd name="connsiteY4" fmla="*/ 1031 h 1221"/>
                <a:gd name="connsiteX5" fmla="*/ 3 w 1408"/>
                <a:gd name="connsiteY5" fmla="*/ 650 h 1221"/>
                <a:gd name="connsiteX6" fmla="*/ 1241 w 1408"/>
                <a:gd name="connsiteY6" fmla="*/ 1031 h 1221"/>
                <a:gd name="connsiteX7" fmla="*/ 1146 w 1408"/>
                <a:gd name="connsiteY7" fmla="*/ 1221 h 1221"/>
                <a:gd name="connsiteX8" fmla="*/ 1146 w 1408"/>
                <a:gd name="connsiteY8" fmla="*/ 1221 h 1221"/>
                <a:gd name="connsiteX9" fmla="*/ 1146 w 1408"/>
                <a:gd name="connsiteY9" fmla="*/ 1221 h 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21">
                  <a:moveTo>
                    <a:pt x="1146" y="1221"/>
                  </a:moveTo>
                  <a:cubicBezTo>
                    <a:pt x="1146" y="1126"/>
                    <a:pt x="1241" y="935"/>
                    <a:pt x="1146" y="840"/>
                  </a:cubicBezTo>
                  <a:cubicBezTo>
                    <a:pt x="860" y="173"/>
                    <a:pt x="98" y="364"/>
                    <a:pt x="194" y="1031"/>
                  </a:cubicBezTo>
                  <a:cubicBezTo>
                    <a:pt x="194" y="1031"/>
                    <a:pt x="194" y="1031"/>
                    <a:pt x="194" y="1031"/>
                  </a:cubicBezTo>
                  <a:lnTo>
                    <a:pt x="194" y="1031"/>
                  </a:lnTo>
                  <a:cubicBezTo>
                    <a:pt x="98" y="840"/>
                    <a:pt x="3" y="840"/>
                    <a:pt x="3" y="650"/>
                  </a:cubicBezTo>
                  <a:cubicBezTo>
                    <a:pt x="-92" y="-589"/>
                    <a:pt x="2004" y="173"/>
                    <a:pt x="1241" y="1031"/>
                  </a:cubicBezTo>
                  <a:lnTo>
                    <a:pt x="1146" y="1221"/>
                  </a:lnTo>
                  <a:lnTo>
                    <a:pt x="1146" y="1221"/>
                  </a:lnTo>
                  <a:lnTo>
                    <a:pt x="1146" y="122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4" name="任意多边形: 形状 2683"/>
            <p:cNvSpPr/>
            <p:nvPr/>
          </p:nvSpPr>
          <p:spPr>
            <a:xfrm>
              <a:off x="4536185" y="4060252"/>
              <a:ext cx="1364" cy="1238"/>
            </a:xfrm>
            <a:custGeom>
              <a:avLst/>
              <a:gdLst>
                <a:gd name="connsiteX0" fmla="*/ 953 w 1364"/>
                <a:gd name="connsiteY0" fmla="*/ 1238 h 1238"/>
                <a:gd name="connsiteX1" fmla="*/ 1048 w 1364"/>
                <a:gd name="connsiteY1" fmla="*/ 857 h 1238"/>
                <a:gd name="connsiteX2" fmla="*/ 95 w 1364"/>
                <a:gd name="connsiteY2" fmla="*/ 952 h 1238"/>
                <a:gd name="connsiteX3" fmla="*/ 95 w 1364"/>
                <a:gd name="connsiteY3" fmla="*/ 952 h 1238"/>
                <a:gd name="connsiteX4" fmla="*/ 95 w 1364"/>
                <a:gd name="connsiteY4" fmla="*/ 952 h 1238"/>
                <a:gd name="connsiteX5" fmla="*/ 0 w 1364"/>
                <a:gd name="connsiteY5" fmla="*/ 572 h 1238"/>
                <a:gd name="connsiteX6" fmla="*/ 1143 w 1364"/>
                <a:gd name="connsiteY6" fmla="*/ 1143 h 1238"/>
                <a:gd name="connsiteX7" fmla="*/ 953 w 1364"/>
                <a:gd name="connsiteY7" fmla="*/ 1238 h 1238"/>
                <a:gd name="connsiteX8" fmla="*/ 953 w 1364"/>
                <a:gd name="connsiteY8" fmla="*/ 1238 h 1238"/>
                <a:gd name="connsiteX9" fmla="*/ 953 w 1364"/>
                <a:gd name="connsiteY9" fmla="*/ 1238 h 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238">
                  <a:moveTo>
                    <a:pt x="953" y="1238"/>
                  </a:moveTo>
                  <a:cubicBezTo>
                    <a:pt x="953" y="1143"/>
                    <a:pt x="1048" y="1048"/>
                    <a:pt x="1048" y="857"/>
                  </a:cubicBezTo>
                  <a:cubicBezTo>
                    <a:pt x="857" y="191"/>
                    <a:pt x="95" y="286"/>
                    <a:pt x="95" y="952"/>
                  </a:cubicBezTo>
                  <a:cubicBezTo>
                    <a:pt x="95" y="952"/>
                    <a:pt x="95" y="952"/>
                    <a:pt x="95" y="952"/>
                  </a:cubicBezTo>
                  <a:lnTo>
                    <a:pt x="95" y="952"/>
                  </a:lnTo>
                  <a:cubicBezTo>
                    <a:pt x="0" y="762"/>
                    <a:pt x="0" y="762"/>
                    <a:pt x="0" y="572"/>
                  </a:cubicBezTo>
                  <a:cubicBezTo>
                    <a:pt x="95" y="-667"/>
                    <a:pt x="2000" y="381"/>
                    <a:pt x="1143" y="1143"/>
                  </a:cubicBezTo>
                  <a:lnTo>
                    <a:pt x="953" y="1238"/>
                  </a:lnTo>
                  <a:lnTo>
                    <a:pt x="953" y="1238"/>
                  </a:lnTo>
                  <a:lnTo>
                    <a:pt x="953" y="123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5" name="任意多边形: 形状 2684"/>
            <p:cNvSpPr/>
            <p:nvPr/>
          </p:nvSpPr>
          <p:spPr>
            <a:xfrm>
              <a:off x="4534944" y="4059889"/>
              <a:ext cx="1408" cy="1221"/>
            </a:xfrm>
            <a:custGeom>
              <a:avLst/>
              <a:gdLst>
                <a:gd name="connsiteX0" fmla="*/ 1146 w 1408"/>
                <a:gd name="connsiteY0" fmla="*/ 1221 h 1221"/>
                <a:gd name="connsiteX1" fmla="*/ 1146 w 1408"/>
                <a:gd name="connsiteY1" fmla="*/ 840 h 1221"/>
                <a:gd name="connsiteX2" fmla="*/ 194 w 1408"/>
                <a:gd name="connsiteY2" fmla="*/ 1031 h 1221"/>
                <a:gd name="connsiteX3" fmla="*/ 194 w 1408"/>
                <a:gd name="connsiteY3" fmla="*/ 1031 h 1221"/>
                <a:gd name="connsiteX4" fmla="*/ 194 w 1408"/>
                <a:gd name="connsiteY4" fmla="*/ 1031 h 1221"/>
                <a:gd name="connsiteX5" fmla="*/ 3 w 1408"/>
                <a:gd name="connsiteY5" fmla="*/ 650 h 1221"/>
                <a:gd name="connsiteX6" fmla="*/ 1241 w 1408"/>
                <a:gd name="connsiteY6" fmla="*/ 1031 h 1221"/>
                <a:gd name="connsiteX7" fmla="*/ 1146 w 1408"/>
                <a:gd name="connsiteY7" fmla="*/ 1221 h 1221"/>
                <a:gd name="connsiteX8" fmla="*/ 1146 w 1408"/>
                <a:gd name="connsiteY8" fmla="*/ 1221 h 1221"/>
                <a:gd name="connsiteX9" fmla="*/ 1146 w 1408"/>
                <a:gd name="connsiteY9" fmla="*/ 1221 h 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21">
                  <a:moveTo>
                    <a:pt x="1146" y="1221"/>
                  </a:moveTo>
                  <a:cubicBezTo>
                    <a:pt x="1146" y="1126"/>
                    <a:pt x="1241" y="935"/>
                    <a:pt x="1146" y="840"/>
                  </a:cubicBezTo>
                  <a:cubicBezTo>
                    <a:pt x="861" y="173"/>
                    <a:pt x="98" y="364"/>
                    <a:pt x="194" y="1031"/>
                  </a:cubicBezTo>
                  <a:cubicBezTo>
                    <a:pt x="194" y="1031"/>
                    <a:pt x="194" y="1031"/>
                    <a:pt x="194" y="1031"/>
                  </a:cubicBezTo>
                  <a:lnTo>
                    <a:pt x="194" y="1031"/>
                  </a:lnTo>
                  <a:cubicBezTo>
                    <a:pt x="98" y="840"/>
                    <a:pt x="3" y="840"/>
                    <a:pt x="3" y="650"/>
                  </a:cubicBezTo>
                  <a:cubicBezTo>
                    <a:pt x="-92" y="-589"/>
                    <a:pt x="2004" y="173"/>
                    <a:pt x="1241" y="1031"/>
                  </a:cubicBezTo>
                  <a:lnTo>
                    <a:pt x="1146" y="1221"/>
                  </a:lnTo>
                  <a:lnTo>
                    <a:pt x="1146" y="1221"/>
                  </a:lnTo>
                  <a:lnTo>
                    <a:pt x="1146" y="122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6" name="任意多边形: 形状 2685"/>
            <p:cNvSpPr/>
            <p:nvPr/>
          </p:nvSpPr>
          <p:spPr>
            <a:xfrm>
              <a:off x="4558051" y="4048136"/>
              <a:ext cx="1315" cy="1352"/>
            </a:xfrm>
            <a:custGeom>
              <a:avLst/>
              <a:gdLst>
                <a:gd name="connsiteX0" fmla="*/ 804 w 1315"/>
                <a:gd name="connsiteY0" fmla="*/ 1353 h 1352"/>
                <a:gd name="connsiteX1" fmla="*/ 995 w 1315"/>
                <a:gd name="connsiteY1" fmla="*/ 1067 h 1352"/>
                <a:gd name="connsiteX2" fmla="*/ 42 w 1315"/>
                <a:gd name="connsiteY2" fmla="*/ 781 h 1352"/>
                <a:gd name="connsiteX3" fmla="*/ 42 w 1315"/>
                <a:gd name="connsiteY3" fmla="*/ 781 h 1352"/>
                <a:gd name="connsiteX4" fmla="*/ 42 w 1315"/>
                <a:gd name="connsiteY4" fmla="*/ 781 h 1352"/>
                <a:gd name="connsiteX5" fmla="*/ 42 w 1315"/>
                <a:gd name="connsiteY5" fmla="*/ 400 h 1352"/>
                <a:gd name="connsiteX6" fmla="*/ 900 w 1315"/>
                <a:gd name="connsiteY6" fmla="*/ 1353 h 1352"/>
                <a:gd name="connsiteX7" fmla="*/ 804 w 1315"/>
                <a:gd name="connsiteY7" fmla="*/ 1353 h 1352"/>
                <a:gd name="connsiteX8" fmla="*/ 804 w 1315"/>
                <a:gd name="connsiteY8" fmla="*/ 1353 h 1352"/>
                <a:gd name="connsiteX9" fmla="*/ 804 w 1315"/>
                <a:gd name="connsiteY9" fmla="*/ 1353 h 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5" h="1352">
                  <a:moveTo>
                    <a:pt x="804" y="1353"/>
                  </a:moveTo>
                  <a:cubicBezTo>
                    <a:pt x="900" y="1258"/>
                    <a:pt x="995" y="1162"/>
                    <a:pt x="995" y="1067"/>
                  </a:cubicBezTo>
                  <a:cubicBezTo>
                    <a:pt x="1090" y="400"/>
                    <a:pt x="233" y="210"/>
                    <a:pt x="42" y="781"/>
                  </a:cubicBezTo>
                  <a:cubicBezTo>
                    <a:pt x="42" y="781"/>
                    <a:pt x="42" y="781"/>
                    <a:pt x="42" y="781"/>
                  </a:cubicBezTo>
                  <a:lnTo>
                    <a:pt x="42" y="781"/>
                  </a:lnTo>
                  <a:cubicBezTo>
                    <a:pt x="42" y="591"/>
                    <a:pt x="-53" y="591"/>
                    <a:pt x="42" y="400"/>
                  </a:cubicBezTo>
                  <a:cubicBezTo>
                    <a:pt x="519" y="-743"/>
                    <a:pt x="2043" y="877"/>
                    <a:pt x="900" y="1353"/>
                  </a:cubicBezTo>
                  <a:lnTo>
                    <a:pt x="804" y="1353"/>
                  </a:lnTo>
                  <a:lnTo>
                    <a:pt x="804" y="1353"/>
                  </a:lnTo>
                  <a:lnTo>
                    <a:pt x="804" y="13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7" name="任意多边形: 形状 2686"/>
            <p:cNvSpPr/>
            <p:nvPr/>
          </p:nvSpPr>
          <p:spPr>
            <a:xfrm>
              <a:off x="4557193" y="4047439"/>
              <a:ext cx="1342" cy="1288"/>
            </a:xfrm>
            <a:custGeom>
              <a:avLst/>
              <a:gdLst>
                <a:gd name="connsiteX0" fmla="*/ 900 w 1342"/>
                <a:gd name="connsiteY0" fmla="*/ 1288 h 1288"/>
                <a:gd name="connsiteX1" fmla="*/ 995 w 1342"/>
                <a:gd name="connsiteY1" fmla="*/ 1002 h 1288"/>
                <a:gd name="connsiteX2" fmla="*/ 42 w 1342"/>
                <a:gd name="connsiteY2" fmla="*/ 812 h 1288"/>
                <a:gd name="connsiteX3" fmla="*/ 42 w 1342"/>
                <a:gd name="connsiteY3" fmla="*/ 812 h 1288"/>
                <a:gd name="connsiteX4" fmla="*/ 42 w 1342"/>
                <a:gd name="connsiteY4" fmla="*/ 812 h 1288"/>
                <a:gd name="connsiteX5" fmla="*/ 42 w 1342"/>
                <a:gd name="connsiteY5" fmla="*/ 431 h 1288"/>
                <a:gd name="connsiteX6" fmla="*/ 995 w 1342"/>
                <a:gd name="connsiteY6" fmla="*/ 1288 h 1288"/>
                <a:gd name="connsiteX7" fmla="*/ 900 w 1342"/>
                <a:gd name="connsiteY7" fmla="*/ 1288 h 1288"/>
                <a:gd name="connsiteX8" fmla="*/ 900 w 1342"/>
                <a:gd name="connsiteY8" fmla="*/ 1288 h 1288"/>
                <a:gd name="connsiteX9" fmla="*/ 900 w 1342"/>
                <a:gd name="connsiteY9" fmla="*/ 1288 h 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2" h="1288">
                  <a:moveTo>
                    <a:pt x="900" y="1288"/>
                  </a:moveTo>
                  <a:cubicBezTo>
                    <a:pt x="995" y="1193"/>
                    <a:pt x="995" y="1098"/>
                    <a:pt x="995" y="1002"/>
                  </a:cubicBezTo>
                  <a:cubicBezTo>
                    <a:pt x="995" y="336"/>
                    <a:pt x="137" y="240"/>
                    <a:pt x="42" y="812"/>
                  </a:cubicBezTo>
                  <a:cubicBezTo>
                    <a:pt x="42" y="812"/>
                    <a:pt x="42" y="812"/>
                    <a:pt x="42" y="812"/>
                  </a:cubicBezTo>
                  <a:lnTo>
                    <a:pt x="42" y="812"/>
                  </a:lnTo>
                  <a:cubicBezTo>
                    <a:pt x="42" y="621"/>
                    <a:pt x="-53" y="621"/>
                    <a:pt x="42" y="431"/>
                  </a:cubicBezTo>
                  <a:cubicBezTo>
                    <a:pt x="423" y="-712"/>
                    <a:pt x="2043" y="717"/>
                    <a:pt x="995" y="1288"/>
                  </a:cubicBezTo>
                  <a:lnTo>
                    <a:pt x="900" y="1288"/>
                  </a:lnTo>
                  <a:lnTo>
                    <a:pt x="900" y="1288"/>
                  </a:lnTo>
                  <a:lnTo>
                    <a:pt x="900" y="128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8" name="任意多边形: 形状 2687"/>
            <p:cNvSpPr/>
            <p:nvPr/>
          </p:nvSpPr>
          <p:spPr>
            <a:xfrm>
              <a:off x="4555872" y="4049680"/>
              <a:ext cx="1364" cy="1333"/>
            </a:xfrm>
            <a:custGeom>
              <a:avLst/>
              <a:gdLst>
                <a:gd name="connsiteX0" fmla="*/ 412 w 1364"/>
                <a:gd name="connsiteY0" fmla="*/ 0 h 1333"/>
                <a:gd name="connsiteX1" fmla="*/ 316 w 1364"/>
                <a:gd name="connsiteY1" fmla="*/ 381 h 1333"/>
                <a:gd name="connsiteX2" fmla="*/ 1269 w 1364"/>
                <a:gd name="connsiteY2" fmla="*/ 381 h 1333"/>
                <a:gd name="connsiteX3" fmla="*/ 1269 w 1364"/>
                <a:gd name="connsiteY3" fmla="*/ 381 h 1333"/>
                <a:gd name="connsiteX4" fmla="*/ 1269 w 1364"/>
                <a:gd name="connsiteY4" fmla="*/ 381 h 1333"/>
                <a:gd name="connsiteX5" fmla="*/ 1364 w 1364"/>
                <a:gd name="connsiteY5" fmla="*/ 762 h 1333"/>
                <a:gd name="connsiteX6" fmla="*/ 221 w 1364"/>
                <a:gd name="connsiteY6" fmla="*/ 191 h 1333"/>
                <a:gd name="connsiteX7" fmla="*/ 412 w 1364"/>
                <a:gd name="connsiteY7" fmla="*/ 0 h 1333"/>
                <a:gd name="connsiteX8" fmla="*/ 412 w 1364"/>
                <a:gd name="connsiteY8" fmla="*/ 0 h 1333"/>
                <a:gd name="connsiteX9" fmla="*/ 412 w 1364"/>
                <a:gd name="connsiteY9" fmla="*/ 0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333">
                  <a:moveTo>
                    <a:pt x="412" y="0"/>
                  </a:moveTo>
                  <a:cubicBezTo>
                    <a:pt x="412" y="95"/>
                    <a:pt x="316" y="191"/>
                    <a:pt x="316" y="381"/>
                  </a:cubicBezTo>
                  <a:cubicBezTo>
                    <a:pt x="507" y="1048"/>
                    <a:pt x="1269" y="952"/>
                    <a:pt x="1269" y="381"/>
                  </a:cubicBezTo>
                  <a:cubicBezTo>
                    <a:pt x="1269" y="381"/>
                    <a:pt x="1269" y="381"/>
                    <a:pt x="1269" y="381"/>
                  </a:cubicBezTo>
                  <a:lnTo>
                    <a:pt x="1269" y="381"/>
                  </a:lnTo>
                  <a:cubicBezTo>
                    <a:pt x="1364" y="571"/>
                    <a:pt x="1364" y="571"/>
                    <a:pt x="1364" y="762"/>
                  </a:cubicBezTo>
                  <a:cubicBezTo>
                    <a:pt x="1269" y="2000"/>
                    <a:pt x="-636" y="952"/>
                    <a:pt x="221" y="191"/>
                  </a:cubicBezTo>
                  <a:lnTo>
                    <a:pt x="412" y="0"/>
                  </a:lnTo>
                  <a:lnTo>
                    <a:pt x="412" y="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89" name="任意多边形: 形状 2688"/>
            <p:cNvSpPr/>
            <p:nvPr/>
          </p:nvSpPr>
          <p:spPr>
            <a:xfrm>
              <a:off x="4556973" y="4050156"/>
              <a:ext cx="1408" cy="1196"/>
            </a:xfrm>
            <a:custGeom>
              <a:avLst/>
              <a:gdLst>
                <a:gd name="connsiteX0" fmla="*/ 263 w 1408"/>
                <a:gd name="connsiteY0" fmla="*/ 0 h 1196"/>
                <a:gd name="connsiteX1" fmla="*/ 263 w 1408"/>
                <a:gd name="connsiteY1" fmla="*/ 381 h 1196"/>
                <a:gd name="connsiteX2" fmla="*/ 1215 w 1408"/>
                <a:gd name="connsiteY2" fmla="*/ 190 h 1196"/>
                <a:gd name="connsiteX3" fmla="*/ 1215 w 1408"/>
                <a:gd name="connsiteY3" fmla="*/ 190 h 1196"/>
                <a:gd name="connsiteX4" fmla="*/ 1215 w 1408"/>
                <a:gd name="connsiteY4" fmla="*/ 190 h 1196"/>
                <a:gd name="connsiteX5" fmla="*/ 1406 w 1408"/>
                <a:gd name="connsiteY5" fmla="*/ 571 h 1196"/>
                <a:gd name="connsiteX6" fmla="*/ 167 w 1408"/>
                <a:gd name="connsiteY6" fmla="*/ 190 h 1196"/>
                <a:gd name="connsiteX7" fmla="*/ 263 w 1408"/>
                <a:gd name="connsiteY7" fmla="*/ 0 h 1196"/>
                <a:gd name="connsiteX8" fmla="*/ 263 w 1408"/>
                <a:gd name="connsiteY8" fmla="*/ 0 h 1196"/>
                <a:gd name="connsiteX9" fmla="*/ 263 w 1408"/>
                <a:gd name="connsiteY9" fmla="*/ 0 h 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196">
                  <a:moveTo>
                    <a:pt x="263" y="0"/>
                  </a:moveTo>
                  <a:cubicBezTo>
                    <a:pt x="263" y="95"/>
                    <a:pt x="167" y="190"/>
                    <a:pt x="263" y="381"/>
                  </a:cubicBezTo>
                  <a:cubicBezTo>
                    <a:pt x="548" y="1048"/>
                    <a:pt x="1310" y="857"/>
                    <a:pt x="1215" y="190"/>
                  </a:cubicBezTo>
                  <a:cubicBezTo>
                    <a:pt x="1215" y="190"/>
                    <a:pt x="1215" y="190"/>
                    <a:pt x="1215" y="190"/>
                  </a:cubicBezTo>
                  <a:lnTo>
                    <a:pt x="1215" y="190"/>
                  </a:lnTo>
                  <a:cubicBezTo>
                    <a:pt x="1310" y="381"/>
                    <a:pt x="1406" y="381"/>
                    <a:pt x="1406" y="571"/>
                  </a:cubicBezTo>
                  <a:cubicBezTo>
                    <a:pt x="1501" y="1810"/>
                    <a:pt x="-595" y="952"/>
                    <a:pt x="167" y="190"/>
                  </a:cubicBezTo>
                  <a:lnTo>
                    <a:pt x="263" y="0"/>
                  </a:lnTo>
                  <a:lnTo>
                    <a:pt x="263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0" name="任意多边形: 形状 2689"/>
            <p:cNvSpPr/>
            <p:nvPr/>
          </p:nvSpPr>
          <p:spPr>
            <a:xfrm>
              <a:off x="4584907" y="4056157"/>
              <a:ext cx="1355" cy="1120"/>
            </a:xfrm>
            <a:custGeom>
              <a:avLst/>
              <a:gdLst>
                <a:gd name="connsiteX0" fmla="*/ 47 w 1355"/>
                <a:gd name="connsiteY0" fmla="*/ 191 h 1120"/>
                <a:gd name="connsiteX1" fmla="*/ 142 w 1355"/>
                <a:gd name="connsiteY1" fmla="*/ 476 h 1120"/>
                <a:gd name="connsiteX2" fmla="*/ 999 w 1355"/>
                <a:gd name="connsiteY2" fmla="*/ 0 h 1120"/>
                <a:gd name="connsiteX3" fmla="*/ 999 w 1355"/>
                <a:gd name="connsiteY3" fmla="*/ 0 h 1120"/>
                <a:gd name="connsiteX4" fmla="*/ 999 w 1355"/>
                <a:gd name="connsiteY4" fmla="*/ 0 h 1120"/>
                <a:gd name="connsiteX5" fmla="*/ 1285 w 1355"/>
                <a:gd name="connsiteY5" fmla="*/ 286 h 1120"/>
                <a:gd name="connsiteX6" fmla="*/ 47 w 1355"/>
                <a:gd name="connsiteY6" fmla="*/ 381 h 1120"/>
                <a:gd name="connsiteX7" fmla="*/ 47 w 1355"/>
                <a:gd name="connsiteY7" fmla="*/ 191 h 1120"/>
                <a:gd name="connsiteX8" fmla="*/ 47 w 1355"/>
                <a:gd name="connsiteY8" fmla="*/ 191 h 1120"/>
                <a:gd name="connsiteX9" fmla="*/ 47 w 1355"/>
                <a:gd name="connsiteY9" fmla="*/ 191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47" y="191"/>
                  </a:moveTo>
                  <a:cubicBezTo>
                    <a:pt x="47" y="286"/>
                    <a:pt x="47" y="476"/>
                    <a:pt x="142" y="476"/>
                  </a:cubicBezTo>
                  <a:cubicBezTo>
                    <a:pt x="618" y="953"/>
                    <a:pt x="1285" y="476"/>
                    <a:pt x="999" y="0"/>
                  </a:cubicBezTo>
                  <a:cubicBezTo>
                    <a:pt x="999" y="0"/>
                    <a:pt x="999" y="0"/>
                    <a:pt x="999" y="0"/>
                  </a:cubicBezTo>
                  <a:lnTo>
                    <a:pt x="999" y="0"/>
                  </a:lnTo>
                  <a:cubicBezTo>
                    <a:pt x="1094" y="95"/>
                    <a:pt x="1190" y="95"/>
                    <a:pt x="1285" y="286"/>
                  </a:cubicBezTo>
                  <a:cubicBezTo>
                    <a:pt x="1761" y="1333"/>
                    <a:pt x="-334" y="1429"/>
                    <a:pt x="47" y="381"/>
                  </a:cubicBezTo>
                  <a:lnTo>
                    <a:pt x="47" y="191"/>
                  </a:lnTo>
                  <a:lnTo>
                    <a:pt x="47" y="191"/>
                  </a:lnTo>
                  <a:lnTo>
                    <a:pt x="47" y="1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1" name="任意多边形: 形状 2690"/>
            <p:cNvSpPr/>
            <p:nvPr/>
          </p:nvSpPr>
          <p:spPr>
            <a:xfrm>
              <a:off x="4586071" y="4055871"/>
              <a:ext cx="1390" cy="1212"/>
            </a:xfrm>
            <a:custGeom>
              <a:avLst/>
              <a:gdLst>
                <a:gd name="connsiteX0" fmla="*/ 26 w 1390"/>
                <a:gd name="connsiteY0" fmla="*/ 286 h 1212"/>
                <a:gd name="connsiteX1" fmla="*/ 216 w 1390"/>
                <a:gd name="connsiteY1" fmla="*/ 571 h 1212"/>
                <a:gd name="connsiteX2" fmla="*/ 978 w 1390"/>
                <a:gd name="connsiteY2" fmla="*/ 0 h 1212"/>
                <a:gd name="connsiteX3" fmla="*/ 978 w 1390"/>
                <a:gd name="connsiteY3" fmla="*/ 0 h 1212"/>
                <a:gd name="connsiteX4" fmla="*/ 978 w 1390"/>
                <a:gd name="connsiteY4" fmla="*/ 0 h 1212"/>
                <a:gd name="connsiteX5" fmla="*/ 1264 w 1390"/>
                <a:gd name="connsiteY5" fmla="*/ 286 h 1212"/>
                <a:gd name="connsiteX6" fmla="*/ 26 w 1390"/>
                <a:gd name="connsiteY6" fmla="*/ 476 h 1212"/>
                <a:gd name="connsiteX7" fmla="*/ 26 w 1390"/>
                <a:gd name="connsiteY7" fmla="*/ 286 h 1212"/>
                <a:gd name="connsiteX8" fmla="*/ 26 w 1390"/>
                <a:gd name="connsiteY8" fmla="*/ 286 h 1212"/>
                <a:gd name="connsiteX9" fmla="*/ 26 w 1390"/>
                <a:gd name="connsiteY9" fmla="*/ 28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0" h="1212">
                  <a:moveTo>
                    <a:pt x="26" y="286"/>
                  </a:moveTo>
                  <a:cubicBezTo>
                    <a:pt x="26" y="381"/>
                    <a:pt x="121" y="476"/>
                    <a:pt x="216" y="571"/>
                  </a:cubicBezTo>
                  <a:cubicBezTo>
                    <a:pt x="788" y="1048"/>
                    <a:pt x="1359" y="476"/>
                    <a:pt x="978" y="0"/>
                  </a:cubicBezTo>
                  <a:cubicBezTo>
                    <a:pt x="978" y="0"/>
                    <a:pt x="978" y="0"/>
                    <a:pt x="978" y="0"/>
                  </a:cubicBezTo>
                  <a:lnTo>
                    <a:pt x="978" y="0"/>
                  </a:lnTo>
                  <a:cubicBezTo>
                    <a:pt x="1169" y="95"/>
                    <a:pt x="1169" y="95"/>
                    <a:pt x="1264" y="286"/>
                  </a:cubicBezTo>
                  <a:cubicBezTo>
                    <a:pt x="1931" y="1333"/>
                    <a:pt x="-260" y="1619"/>
                    <a:pt x="26" y="476"/>
                  </a:cubicBezTo>
                  <a:lnTo>
                    <a:pt x="26" y="286"/>
                  </a:lnTo>
                  <a:lnTo>
                    <a:pt x="26" y="286"/>
                  </a:lnTo>
                  <a:lnTo>
                    <a:pt x="26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2" name="任意多边形: 形状 2691"/>
            <p:cNvSpPr/>
            <p:nvPr/>
          </p:nvSpPr>
          <p:spPr>
            <a:xfrm>
              <a:off x="4585549" y="4054274"/>
              <a:ext cx="1355" cy="1120"/>
            </a:xfrm>
            <a:custGeom>
              <a:avLst/>
              <a:gdLst>
                <a:gd name="connsiteX0" fmla="*/ 1309 w 1355"/>
                <a:gd name="connsiteY0" fmla="*/ 930 h 1120"/>
                <a:gd name="connsiteX1" fmla="*/ 1214 w 1355"/>
                <a:gd name="connsiteY1" fmla="*/ 645 h 1120"/>
                <a:gd name="connsiteX2" fmla="*/ 357 w 1355"/>
                <a:gd name="connsiteY2" fmla="*/ 1121 h 1120"/>
                <a:gd name="connsiteX3" fmla="*/ 357 w 1355"/>
                <a:gd name="connsiteY3" fmla="*/ 1121 h 1120"/>
                <a:gd name="connsiteX4" fmla="*/ 357 w 1355"/>
                <a:gd name="connsiteY4" fmla="*/ 1121 h 1120"/>
                <a:gd name="connsiteX5" fmla="*/ 71 w 1355"/>
                <a:gd name="connsiteY5" fmla="*/ 835 h 1120"/>
                <a:gd name="connsiteX6" fmla="*/ 1309 w 1355"/>
                <a:gd name="connsiteY6" fmla="*/ 740 h 1120"/>
                <a:gd name="connsiteX7" fmla="*/ 1309 w 1355"/>
                <a:gd name="connsiteY7" fmla="*/ 930 h 1120"/>
                <a:gd name="connsiteX8" fmla="*/ 1309 w 1355"/>
                <a:gd name="connsiteY8" fmla="*/ 930 h 1120"/>
                <a:gd name="connsiteX9" fmla="*/ 1309 w 1355"/>
                <a:gd name="connsiteY9" fmla="*/ 930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1309" y="930"/>
                  </a:moveTo>
                  <a:cubicBezTo>
                    <a:pt x="1309" y="835"/>
                    <a:pt x="1309" y="645"/>
                    <a:pt x="1214" y="645"/>
                  </a:cubicBezTo>
                  <a:cubicBezTo>
                    <a:pt x="738" y="168"/>
                    <a:pt x="71" y="645"/>
                    <a:pt x="357" y="1121"/>
                  </a:cubicBezTo>
                  <a:cubicBezTo>
                    <a:pt x="357" y="1121"/>
                    <a:pt x="357" y="1121"/>
                    <a:pt x="357" y="1121"/>
                  </a:cubicBezTo>
                  <a:lnTo>
                    <a:pt x="357" y="1121"/>
                  </a:lnTo>
                  <a:cubicBezTo>
                    <a:pt x="261" y="1026"/>
                    <a:pt x="166" y="1026"/>
                    <a:pt x="71" y="835"/>
                  </a:cubicBezTo>
                  <a:cubicBezTo>
                    <a:pt x="-405" y="-213"/>
                    <a:pt x="1690" y="-308"/>
                    <a:pt x="1309" y="740"/>
                  </a:cubicBezTo>
                  <a:lnTo>
                    <a:pt x="1309" y="930"/>
                  </a:lnTo>
                  <a:lnTo>
                    <a:pt x="1309" y="930"/>
                  </a:lnTo>
                  <a:lnTo>
                    <a:pt x="1309" y="93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3" name="任意多边形: 形状 2692"/>
            <p:cNvSpPr/>
            <p:nvPr/>
          </p:nvSpPr>
          <p:spPr>
            <a:xfrm>
              <a:off x="4584350" y="4054468"/>
              <a:ext cx="1391" cy="1212"/>
            </a:xfrm>
            <a:custGeom>
              <a:avLst/>
              <a:gdLst>
                <a:gd name="connsiteX0" fmla="*/ 1365 w 1391"/>
                <a:gd name="connsiteY0" fmla="*/ 926 h 1212"/>
                <a:gd name="connsiteX1" fmla="*/ 1175 w 1391"/>
                <a:gd name="connsiteY1" fmla="*/ 641 h 1212"/>
                <a:gd name="connsiteX2" fmla="*/ 413 w 1391"/>
                <a:gd name="connsiteY2" fmla="*/ 1212 h 1212"/>
                <a:gd name="connsiteX3" fmla="*/ 413 w 1391"/>
                <a:gd name="connsiteY3" fmla="*/ 1212 h 1212"/>
                <a:gd name="connsiteX4" fmla="*/ 413 w 1391"/>
                <a:gd name="connsiteY4" fmla="*/ 1212 h 1212"/>
                <a:gd name="connsiteX5" fmla="*/ 127 w 1391"/>
                <a:gd name="connsiteY5" fmla="*/ 926 h 1212"/>
                <a:gd name="connsiteX6" fmla="*/ 1365 w 1391"/>
                <a:gd name="connsiteY6" fmla="*/ 736 h 1212"/>
                <a:gd name="connsiteX7" fmla="*/ 1365 w 1391"/>
                <a:gd name="connsiteY7" fmla="*/ 926 h 1212"/>
                <a:gd name="connsiteX8" fmla="*/ 1365 w 1391"/>
                <a:gd name="connsiteY8" fmla="*/ 926 h 1212"/>
                <a:gd name="connsiteX9" fmla="*/ 1365 w 1391"/>
                <a:gd name="connsiteY9" fmla="*/ 92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1365" y="926"/>
                  </a:moveTo>
                  <a:cubicBezTo>
                    <a:pt x="1365" y="831"/>
                    <a:pt x="1270" y="736"/>
                    <a:pt x="1175" y="641"/>
                  </a:cubicBezTo>
                  <a:cubicBezTo>
                    <a:pt x="603" y="164"/>
                    <a:pt x="32" y="736"/>
                    <a:pt x="413" y="1212"/>
                  </a:cubicBezTo>
                  <a:cubicBezTo>
                    <a:pt x="413" y="1212"/>
                    <a:pt x="413" y="1212"/>
                    <a:pt x="413" y="1212"/>
                  </a:cubicBezTo>
                  <a:lnTo>
                    <a:pt x="413" y="1212"/>
                  </a:lnTo>
                  <a:cubicBezTo>
                    <a:pt x="222" y="1117"/>
                    <a:pt x="222" y="1117"/>
                    <a:pt x="127" y="926"/>
                  </a:cubicBezTo>
                  <a:cubicBezTo>
                    <a:pt x="-540" y="-121"/>
                    <a:pt x="1651" y="-407"/>
                    <a:pt x="1365" y="736"/>
                  </a:cubicBezTo>
                  <a:lnTo>
                    <a:pt x="1365" y="926"/>
                  </a:lnTo>
                  <a:lnTo>
                    <a:pt x="1365" y="926"/>
                  </a:lnTo>
                  <a:lnTo>
                    <a:pt x="1365" y="9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4" name="任意多边形: 形状 2693"/>
            <p:cNvSpPr/>
            <p:nvPr/>
          </p:nvSpPr>
          <p:spPr>
            <a:xfrm>
              <a:off x="4586891" y="4058059"/>
              <a:ext cx="1205" cy="1408"/>
            </a:xfrm>
            <a:custGeom>
              <a:avLst/>
              <a:gdLst>
                <a:gd name="connsiteX0" fmla="*/ 824 w 1205"/>
                <a:gd name="connsiteY0" fmla="*/ 3 h 1408"/>
                <a:gd name="connsiteX1" fmla="*/ 539 w 1205"/>
                <a:gd name="connsiteY1" fmla="*/ 194 h 1408"/>
                <a:gd name="connsiteX2" fmla="*/ 1206 w 1205"/>
                <a:gd name="connsiteY2" fmla="*/ 860 h 1408"/>
                <a:gd name="connsiteX3" fmla="*/ 1206 w 1205"/>
                <a:gd name="connsiteY3" fmla="*/ 860 h 1408"/>
                <a:gd name="connsiteX4" fmla="*/ 1206 w 1205"/>
                <a:gd name="connsiteY4" fmla="*/ 860 h 1408"/>
                <a:gd name="connsiteX5" fmla="*/ 1015 w 1205"/>
                <a:gd name="connsiteY5" fmla="*/ 1241 h 1408"/>
                <a:gd name="connsiteX6" fmla="*/ 634 w 1205"/>
                <a:gd name="connsiteY6" fmla="*/ 3 h 1408"/>
                <a:gd name="connsiteX7" fmla="*/ 824 w 1205"/>
                <a:gd name="connsiteY7" fmla="*/ 3 h 1408"/>
                <a:gd name="connsiteX8" fmla="*/ 824 w 1205"/>
                <a:gd name="connsiteY8" fmla="*/ 3 h 1408"/>
                <a:gd name="connsiteX9" fmla="*/ 824 w 1205"/>
                <a:gd name="connsiteY9" fmla="*/ 3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" h="1408">
                  <a:moveTo>
                    <a:pt x="824" y="3"/>
                  </a:moveTo>
                  <a:cubicBezTo>
                    <a:pt x="729" y="98"/>
                    <a:pt x="634" y="98"/>
                    <a:pt x="539" y="194"/>
                  </a:cubicBezTo>
                  <a:cubicBezTo>
                    <a:pt x="158" y="765"/>
                    <a:pt x="824" y="1337"/>
                    <a:pt x="1206" y="860"/>
                  </a:cubicBezTo>
                  <a:cubicBezTo>
                    <a:pt x="1206" y="860"/>
                    <a:pt x="1206" y="860"/>
                    <a:pt x="1206" y="860"/>
                  </a:cubicBezTo>
                  <a:lnTo>
                    <a:pt x="1206" y="860"/>
                  </a:lnTo>
                  <a:cubicBezTo>
                    <a:pt x="1110" y="1051"/>
                    <a:pt x="1206" y="1051"/>
                    <a:pt x="1015" y="1241"/>
                  </a:cubicBezTo>
                  <a:cubicBezTo>
                    <a:pt x="63" y="2003"/>
                    <a:pt x="-509" y="-92"/>
                    <a:pt x="634" y="3"/>
                  </a:cubicBezTo>
                  <a:lnTo>
                    <a:pt x="824" y="3"/>
                  </a:lnTo>
                  <a:lnTo>
                    <a:pt x="824" y="3"/>
                  </a:lnTo>
                  <a:lnTo>
                    <a:pt x="824" y="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5" name="任意多边形: 形状 2694"/>
            <p:cNvSpPr/>
            <p:nvPr/>
          </p:nvSpPr>
          <p:spPr>
            <a:xfrm>
              <a:off x="4587328" y="4059014"/>
              <a:ext cx="1244" cy="1356"/>
            </a:xfrm>
            <a:custGeom>
              <a:avLst/>
              <a:gdLst>
                <a:gd name="connsiteX0" fmla="*/ 769 w 1244"/>
                <a:gd name="connsiteY0" fmla="*/ 0 h 1356"/>
                <a:gd name="connsiteX1" fmla="*/ 483 w 1244"/>
                <a:gd name="connsiteY1" fmla="*/ 191 h 1356"/>
                <a:gd name="connsiteX2" fmla="*/ 1245 w 1244"/>
                <a:gd name="connsiteY2" fmla="*/ 762 h 1356"/>
                <a:gd name="connsiteX3" fmla="*/ 1245 w 1244"/>
                <a:gd name="connsiteY3" fmla="*/ 762 h 1356"/>
                <a:gd name="connsiteX4" fmla="*/ 1245 w 1244"/>
                <a:gd name="connsiteY4" fmla="*/ 762 h 1356"/>
                <a:gd name="connsiteX5" fmla="*/ 1055 w 1244"/>
                <a:gd name="connsiteY5" fmla="*/ 1143 h 1356"/>
                <a:gd name="connsiteX6" fmla="*/ 578 w 1244"/>
                <a:gd name="connsiteY6" fmla="*/ 0 h 1356"/>
                <a:gd name="connsiteX7" fmla="*/ 769 w 1244"/>
                <a:gd name="connsiteY7" fmla="*/ 0 h 1356"/>
                <a:gd name="connsiteX8" fmla="*/ 769 w 1244"/>
                <a:gd name="connsiteY8" fmla="*/ 0 h 1356"/>
                <a:gd name="connsiteX9" fmla="*/ 769 w 1244"/>
                <a:gd name="connsiteY9" fmla="*/ 0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" h="1356">
                  <a:moveTo>
                    <a:pt x="769" y="0"/>
                  </a:moveTo>
                  <a:cubicBezTo>
                    <a:pt x="673" y="95"/>
                    <a:pt x="578" y="95"/>
                    <a:pt x="483" y="191"/>
                  </a:cubicBezTo>
                  <a:cubicBezTo>
                    <a:pt x="197" y="857"/>
                    <a:pt x="864" y="1238"/>
                    <a:pt x="1245" y="762"/>
                  </a:cubicBezTo>
                  <a:cubicBezTo>
                    <a:pt x="1245" y="762"/>
                    <a:pt x="1245" y="762"/>
                    <a:pt x="1245" y="762"/>
                  </a:cubicBezTo>
                  <a:lnTo>
                    <a:pt x="1245" y="762"/>
                  </a:lnTo>
                  <a:cubicBezTo>
                    <a:pt x="1150" y="953"/>
                    <a:pt x="1245" y="953"/>
                    <a:pt x="1055" y="1143"/>
                  </a:cubicBezTo>
                  <a:cubicBezTo>
                    <a:pt x="197" y="2000"/>
                    <a:pt x="-565" y="0"/>
                    <a:pt x="578" y="0"/>
                  </a:cubicBezTo>
                  <a:lnTo>
                    <a:pt x="769" y="0"/>
                  </a:lnTo>
                  <a:lnTo>
                    <a:pt x="769" y="0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6" name="任意多边形: 形状 2695"/>
            <p:cNvSpPr/>
            <p:nvPr/>
          </p:nvSpPr>
          <p:spPr>
            <a:xfrm>
              <a:off x="4588764" y="4058180"/>
              <a:ext cx="1205" cy="1408"/>
            </a:xfrm>
            <a:custGeom>
              <a:avLst/>
              <a:gdLst>
                <a:gd name="connsiteX0" fmla="*/ 381 w 1205"/>
                <a:gd name="connsiteY0" fmla="*/ 1405 h 1408"/>
                <a:gd name="connsiteX1" fmla="*/ 667 w 1205"/>
                <a:gd name="connsiteY1" fmla="*/ 1215 h 1408"/>
                <a:gd name="connsiteX2" fmla="*/ 0 w 1205"/>
                <a:gd name="connsiteY2" fmla="*/ 548 h 1408"/>
                <a:gd name="connsiteX3" fmla="*/ 0 w 1205"/>
                <a:gd name="connsiteY3" fmla="*/ 548 h 1408"/>
                <a:gd name="connsiteX4" fmla="*/ 0 w 1205"/>
                <a:gd name="connsiteY4" fmla="*/ 548 h 1408"/>
                <a:gd name="connsiteX5" fmla="*/ 190 w 1205"/>
                <a:gd name="connsiteY5" fmla="*/ 167 h 1408"/>
                <a:gd name="connsiteX6" fmla="*/ 571 w 1205"/>
                <a:gd name="connsiteY6" fmla="*/ 1405 h 1408"/>
                <a:gd name="connsiteX7" fmla="*/ 381 w 1205"/>
                <a:gd name="connsiteY7" fmla="*/ 1405 h 1408"/>
                <a:gd name="connsiteX8" fmla="*/ 381 w 1205"/>
                <a:gd name="connsiteY8" fmla="*/ 1405 h 1408"/>
                <a:gd name="connsiteX9" fmla="*/ 381 w 1205"/>
                <a:gd name="connsiteY9" fmla="*/ 1405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" h="1408">
                  <a:moveTo>
                    <a:pt x="381" y="1405"/>
                  </a:moveTo>
                  <a:cubicBezTo>
                    <a:pt x="476" y="1310"/>
                    <a:pt x="571" y="1310"/>
                    <a:pt x="667" y="1215"/>
                  </a:cubicBezTo>
                  <a:cubicBezTo>
                    <a:pt x="1048" y="643"/>
                    <a:pt x="381" y="72"/>
                    <a:pt x="0" y="548"/>
                  </a:cubicBezTo>
                  <a:cubicBezTo>
                    <a:pt x="0" y="548"/>
                    <a:pt x="0" y="548"/>
                    <a:pt x="0" y="548"/>
                  </a:cubicBezTo>
                  <a:lnTo>
                    <a:pt x="0" y="548"/>
                  </a:lnTo>
                  <a:cubicBezTo>
                    <a:pt x="95" y="358"/>
                    <a:pt x="0" y="358"/>
                    <a:pt x="190" y="167"/>
                  </a:cubicBezTo>
                  <a:cubicBezTo>
                    <a:pt x="1143" y="-595"/>
                    <a:pt x="1714" y="1501"/>
                    <a:pt x="571" y="1405"/>
                  </a:cubicBezTo>
                  <a:lnTo>
                    <a:pt x="381" y="1405"/>
                  </a:lnTo>
                  <a:lnTo>
                    <a:pt x="381" y="1405"/>
                  </a:lnTo>
                  <a:lnTo>
                    <a:pt x="381" y="140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7" name="任意多边形: 形状 2696"/>
            <p:cNvSpPr/>
            <p:nvPr/>
          </p:nvSpPr>
          <p:spPr>
            <a:xfrm>
              <a:off x="4588287" y="4057181"/>
              <a:ext cx="1245" cy="1356"/>
            </a:xfrm>
            <a:custGeom>
              <a:avLst/>
              <a:gdLst>
                <a:gd name="connsiteX0" fmla="*/ 476 w 1245"/>
                <a:gd name="connsiteY0" fmla="*/ 1357 h 1356"/>
                <a:gd name="connsiteX1" fmla="*/ 762 w 1245"/>
                <a:gd name="connsiteY1" fmla="*/ 1166 h 1356"/>
                <a:gd name="connsiteX2" fmla="*/ 0 w 1245"/>
                <a:gd name="connsiteY2" fmla="*/ 594 h 1356"/>
                <a:gd name="connsiteX3" fmla="*/ 0 w 1245"/>
                <a:gd name="connsiteY3" fmla="*/ 594 h 1356"/>
                <a:gd name="connsiteX4" fmla="*/ 0 w 1245"/>
                <a:gd name="connsiteY4" fmla="*/ 594 h 1356"/>
                <a:gd name="connsiteX5" fmla="*/ 191 w 1245"/>
                <a:gd name="connsiteY5" fmla="*/ 214 h 1356"/>
                <a:gd name="connsiteX6" fmla="*/ 667 w 1245"/>
                <a:gd name="connsiteY6" fmla="*/ 1357 h 1356"/>
                <a:gd name="connsiteX7" fmla="*/ 476 w 1245"/>
                <a:gd name="connsiteY7" fmla="*/ 1357 h 1356"/>
                <a:gd name="connsiteX8" fmla="*/ 476 w 1245"/>
                <a:gd name="connsiteY8" fmla="*/ 1357 h 1356"/>
                <a:gd name="connsiteX9" fmla="*/ 476 w 1245"/>
                <a:gd name="connsiteY9" fmla="*/ 1357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5" h="1356">
                  <a:moveTo>
                    <a:pt x="476" y="1357"/>
                  </a:moveTo>
                  <a:cubicBezTo>
                    <a:pt x="571" y="1261"/>
                    <a:pt x="667" y="1261"/>
                    <a:pt x="762" y="1166"/>
                  </a:cubicBezTo>
                  <a:cubicBezTo>
                    <a:pt x="1048" y="499"/>
                    <a:pt x="381" y="118"/>
                    <a:pt x="0" y="594"/>
                  </a:cubicBezTo>
                  <a:cubicBezTo>
                    <a:pt x="0" y="594"/>
                    <a:pt x="0" y="594"/>
                    <a:pt x="0" y="594"/>
                  </a:cubicBezTo>
                  <a:lnTo>
                    <a:pt x="0" y="594"/>
                  </a:lnTo>
                  <a:cubicBezTo>
                    <a:pt x="95" y="404"/>
                    <a:pt x="0" y="404"/>
                    <a:pt x="191" y="214"/>
                  </a:cubicBezTo>
                  <a:cubicBezTo>
                    <a:pt x="1048" y="-644"/>
                    <a:pt x="1810" y="1357"/>
                    <a:pt x="667" y="1357"/>
                  </a:cubicBezTo>
                  <a:lnTo>
                    <a:pt x="476" y="1357"/>
                  </a:lnTo>
                  <a:lnTo>
                    <a:pt x="476" y="1357"/>
                  </a:lnTo>
                  <a:lnTo>
                    <a:pt x="476" y="135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8" name="任意多边形: 形状 2697"/>
            <p:cNvSpPr/>
            <p:nvPr/>
          </p:nvSpPr>
          <p:spPr>
            <a:xfrm>
              <a:off x="4581002" y="4065301"/>
              <a:ext cx="1355" cy="1120"/>
            </a:xfrm>
            <a:custGeom>
              <a:avLst/>
              <a:gdLst>
                <a:gd name="connsiteX0" fmla="*/ 47 w 1355"/>
                <a:gd name="connsiteY0" fmla="*/ 191 h 1120"/>
                <a:gd name="connsiteX1" fmla="*/ 142 w 1355"/>
                <a:gd name="connsiteY1" fmla="*/ 476 h 1120"/>
                <a:gd name="connsiteX2" fmla="*/ 999 w 1355"/>
                <a:gd name="connsiteY2" fmla="*/ 0 h 1120"/>
                <a:gd name="connsiteX3" fmla="*/ 999 w 1355"/>
                <a:gd name="connsiteY3" fmla="*/ 0 h 1120"/>
                <a:gd name="connsiteX4" fmla="*/ 999 w 1355"/>
                <a:gd name="connsiteY4" fmla="*/ 0 h 1120"/>
                <a:gd name="connsiteX5" fmla="*/ 1285 w 1355"/>
                <a:gd name="connsiteY5" fmla="*/ 286 h 1120"/>
                <a:gd name="connsiteX6" fmla="*/ 47 w 1355"/>
                <a:gd name="connsiteY6" fmla="*/ 381 h 1120"/>
                <a:gd name="connsiteX7" fmla="*/ 47 w 1355"/>
                <a:gd name="connsiteY7" fmla="*/ 191 h 1120"/>
                <a:gd name="connsiteX8" fmla="*/ 47 w 1355"/>
                <a:gd name="connsiteY8" fmla="*/ 191 h 1120"/>
                <a:gd name="connsiteX9" fmla="*/ 47 w 1355"/>
                <a:gd name="connsiteY9" fmla="*/ 191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47" y="191"/>
                  </a:moveTo>
                  <a:cubicBezTo>
                    <a:pt x="47" y="286"/>
                    <a:pt x="47" y="476"/>
                    <a:pt x="142" y="476"/>
                  </a:cubicBezTo>
                  <a:cubicBezTo>
                    <a:pt x="618" y="953"/>
                    <a:pt x="1285" y="476"/>
                    <a:pt x="999" y="0"/>
                  </a:cubicBezTo>
                  <a:cubicBezTo>
                    <a:pt x="999" y="0"/>
                    <a:pt x="999" y="0"/>
                    <a:pt x="999" y="0"/>
                  </a:cubicBezTo>
                  <a:lnTo>
                    <a:pt x="999" y="0"/>
                  </a:lnTo>
                  <a:cubicBezTo>
                    <a:pt x="1094" y="95"/>
                    <a:pt x="1190" y="95"/>
                    <a:pt x="1285" y="286"/>
                  </a:cubicBezTo>
                  <a:cubicBezTo>
                    <a:pt x="1761" y="1333"/>
                    <a:pt x="-334" y="1429"/>
                    <a:pt x="47" y="381"/>
                  </a:cubicBezTo>
                  <a:lnTo>
                    <a:pt x="47" y="191"/>
                  </a:lnTo>
                  <a:lnTo>
                    <a:pt x="47" y="191"/>
                  </a:lnTo>
                  <a:lnTo>
                    <a:pt x="47" y="1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699" name="任意多边形: 形状 2698"/>
            <p:cNvSpPr/>
            <p:nvPr/>
          </p:nvSpPr>
          <p:spPr>
            <a:xfrm>
              <a:off x="4582070" y="4065110"/>
              <a:ext cx="1391" cy="1212"/>
            </a:xfrm>
            <a:custGeom>
              <a:avLst/>
              <a:gdLst>
                <a:gd name="connsiteX0" fmla="*/ 26 w 1391"/>
                <a:gd name="connsiteY0" fmla="*/ 286 h 1212"/>
                <a:gd name="connsiteX1" fmla="*/ 216 w 1391"/>
                <a:gd name="connsiteY1" fmla="*/ 571 h 1212"/>
                <a:gd name="connsiteX2" fmla="*/ 978 w 1391"/>
                <a:gd name="connsiteY2" fmla="*/ 0 h 1212"/>
                <a:gd name="connsiteX3" fmla="*/ 978 w 1391"/>
                <a:gd name="connsiteY3" fmla="*/ 0 h 1212"/>
                <a:gd name="connsiteX4" fmla="*/ 978 w 1391"/>
                <a:gd name="connsiteY4" fmla="*/ 0 h 1212"/>
                <a:gd name="connsiteX5" fmla="*/ 1264 w 1391"/>
                <a:gd name="connsiteY5" fmla="*/ 286 h 1212"/>
                <a:gd name="connsiteX6" fmla="*/ 26 w 1391"/>
                <a:gd name="connsiteY6" fmla="*/ 476 h 1212"/>
                <a:gd name="connsiteX7" fmla="*/ 26 w 1391"/>
                <a:gd name="connsiteY7" fmla="*/ 286 h 1212"/>
                <a:gd name="connsiteX8" fmla="*/ 26 w 1391"/>
                <a:gd name="connsiteY8" fmla="*/ 286 h 1212"/>
                <a:gd name="connsiteX9" fmla="*/ 26 w 1391"/>
                <a:gd name="connsiteY9" fmla="*/ 28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26" y="286"/>
                  </a:moveTo>
                  <a:cubicBezTo>
                    <a:pt x="26" y="381"/>
                    <a:pt x="121" y="476"/>
                    <a:pt x="216" y="571"/>
                  </a:cubicBezTo>
                  <a:cubicBezTo>
                    <a:pt x="788" y="1048"/>
                    <a:pt x="1359" y="476"/>
                    <a:pt x="978" y="0"/>
                  </a:cubicBezTo>
                  <a:cubicBezTo>
                    <a:pt x="978" y="0"/>
                    <a:pt x="978" y="0"/>
                    <a:pt x="978" y="0"/>
                  </a:cubicBezTo>
                  <a:lnTo>
                    <a:pt x="978" y="0"/>
                  </a:lnTo>
                  <a:cubicBezTo>
                    <a:pt x="1169" y="95"/>
                    <a:pt x="1169" y="95"/>
                    <a:pt x="1264" y="286"/>
                  </a:cubicBezTo>
                  <a:cubicBezTo>
                    <a:pt x="1931" y="1333"/>
                    <a:pt x="-260" y="1619"/>
                    <a:pt x="26" y="476"/>
                  </a:cubicBezTo>
                  <a:lnTo>
                    <a:pt x="26" y="286"/>
                  </a:lnTo>
                  <a:lnTo>
                    <a:pt x="26" y="286"/>
                  </a:lnTo>
                  <a:lnTo>
                    <a:pt x="26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0" name="任意多边形: 形状 2699"/>
            <p:cNvSpPr/>
            <p:nvPr/>
          </p:nvSpPr>
          <p:spPr>
            <a:xfrm>
              <a:off x="4581549" y="4063513"/>
              <a:ext cx="1355" cy="1120"/>
            </a:xfrm>
            <a:custGeom>
              <a:avLst/>
              <a:gdLst>
                <a:gd name="connsiteX0" fmla="*/ 1309 w 1355"/>
                <a:gd name="connsiteY0" fmla="*/ 930 h 1120"/>
                <a:gd name="connsiteX1" fmla="*/ 1214 w 1355"/>
                <a:gd name="connsiteY1" fmla="*/ 645 h 1120"/>
                <a:gd name="connsiteX2" fmla="*/ 357 w 1355"/>
                <a:gd name="connsiteY2" fmla="*/ 1121 h 1120"/>
                <a:gd name="connsiteX3" fmla="*/ 357 w 1355"/>
                <a:gd name="connsiteY3" fmla="*/ 1121 h 1120"/>
                <a:gd name="connsiteX4" fmla="*/ 357 w 1355"/>
                <a:gd name="connsiteY4" fmla="*/ 1121 h 1120"/>
                <a:gd name="connsiteX5" fmla="*/ 71 w 1355"/>
                <a:gd name="connsiteY5" fmla="*/ 835 h 1120"/>
                <a:gd name="connsiteX6" fmla="*/ 1309 w 1355"/>
                <a:gd name="connsiteY6" fmla="*/ 740 h 1120"/>
                <a:gd name="connsiteX7" fmla="*/ 1309 w 1355"/>
                <a:gd name="connsiteY7" fmla="*/ 930 h 1120"/>
                <a:gd name="connsiteX8" fmla="*/ 1309 w 1355"/>
                <a:gd name="connsiteY8" fmla="*/ 930 h 1120"/>
                <a:gd name="connsiteX9" fmla="*/ 1309 w 1355"/>
                <a:gd name="connsiteY9" fmla="*/ 930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1309" y="930"/>
                  </a:moveTo>
                  <a:cubicBezTo>
                    <a:pt x="1309" y="835"/>
                    <a:pt x="1309" y="645"/>
                    <a:pt x="1214" y="645"/>
                  </a:cubicBezTo>
                  <a:cubicBezTo>
                    <a:pt x="737" y="168"/>
                    <a:pt x="71" y="645"/>
                    <a:pt x="357" y="1121"/>
                  </a:cubicBezTo>
                  <a:cubicBezTo>
                    <a:pt x="357" y="1121"/>
                    <a:pt x="357" y="1121"/>
                    <a:pt x="357" y="1121"/>
                  </a:cubicBezTo>
                  <a:lnTo>
                    <a:pt x="357" y="1121"/>
                  </a:lnTo>
                  <a:cubicBezTo>
                    <a:pt x="261" y="1026"/>
                    <a:pt x="166" y="1026"/>
                    <a:pt x="71" y="835"/>
                  </a:cubicBezTo>
                  <a:cubicBezTo>
                    <a:pt x="-406" y="-213"/>
                    <a:pt x="1690" y="-308"/>
                    <a:pt x="1309" y="740"/>
                  </a:cubicBezTo>
                  <a:lnTo>
                    <a:pt x="1309" y="930"/>
                  </a:lnTo>
                  <a:lnTo>
                    <a:pt x="1309" y="930"/>
                  </a:lnTo>
                  <a:lnTo>
                    <a:pt x="1309" y="93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1" name="任意多边形: 形状 2700"/>
            <p:cNvSpPr/>
            <p:nvPr/>
          </p:nvSpPr>
          <p:spPr>
            <a:xfrm>
              <a:off x="4580445" y="4063612"/>
              <a:ext cx="1391" cy="1212"/>
            </a:xfrm>
            <a:custGeom>
              <a:avLst/>
              <a:gdLst>
                <a:gd name="connsiteX0" fmla="*/ 1365 w 1391"/>
                <a:gd name="connsiteY0" fmla="*/ 926 h 1212"/>
                <a:gd name="connsiteX1" fmla="*/ 1175 w 1391"/>
                <a:gd name="connsiteY1" fmla="*/ 641 h 1212"/>
                <a:gd name="connsiteX2" fmla="*/ 413 w 1391"/>
                <a:gd name="connsiteY2" fmla="*/ 1212 h 1212"/>
                <a:gd name="connsiteX3" fmla="*/ 413 w 1391"/>
                <a:gd name="connsiteY3" fmla="*/ 1212 h 1212"/>
                <a:gd name="connsiteX4" fmla="*/ 413 w 1391"/>
                <a:gd name="connsiteY4" fmla="*/ 1212 h 1212"/>
                <a:gd name="connsiteX5" fmla="*/ 127 w 1391"/>
                <a:gd name="connsiteY5" fmla="*/ 926 h 1212"/>
                <a:gd name="connsiteX6" fmla="*/ 1365 w 1391"/>
                <a:gd name="connsiteY6" fmla="*/ 736 h 1212"/>
                <a:gd name="connsiteX7" fmla="*/ 1365 w 1391"/>
                <a:gd name="connsiteY7" fmla="*/ 926 h 1212"/>
                <a:gd name="connsiteX8" fmla="*/ 1365 w 1391"/>
                <a:gd name="connsiteY8" fmla="*/ 926 h 1212"/>
                <a:gd name="connsiteX9" fmla="*/ 1365 w 1391"/>
                <a:gd name="connsiteY9" fmla="*/ 92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1365" y="926"/>
                  </a:moveTo>
                  <a:cubicBezTo>
                    <a:pt x="1365" y="831"/>
                    <a:pt x="1270" y="736"/>
                    <a:pt x="1175" y="641"/>
                  </a:cubicBezTo>
                  <a:cubicBezTo>
                    <a:pt x="603" y="164"/>
                    <a:pt x="32" y="736"/>
                    <a:pt x="413" y="1212"/>
                  </a:cubicBezTo>
                  <a:cubicBezTo>
                    <a:pt x="413" y="1212"/>
                    <a:pt x="413" y="1212"/>
                    <a:pt x="413" y="1212"/>
                  </a:cubicBezTo>
                  <a:lnTo>
                    <a:pt x="413" y="1212"/>
                  </a:lnTo>
                  <a:cubicBezTo>
                    <a:pt x="222" y="1117"/>
                    <a:pt x="222" y="1117"/>
                    <a:pt x="127" y="926"/>
                  </a:cubicBezTo>
                  <a:cubicBezTo>
                    <a:pt x="-540" y="-121"/>
                    <a:pt x="1651" y="-407"/>
                    <a:pt x="1365" y="736"/>
                  </a:cubicBezTo>
                  <a:lnTo>
                    <a:pt x="1365" y="926"/>
                  </a:lnTo>
                  <a:lnTo>
                    <a:pt x="1365" y="926"/>
                  </a:lnTo>
                  <a:lnTo>
                    <a:pt x="1365" y="9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2" name="任意多边形: 形状 2701"/>
            <p:cNvSpPr/>
            <p:nvPr/>
          </p:nvSpPr>
          <p:spPr>
            <a:xfrm>
              <a:off x="4581358" y="4056750"/>
              <a:ext cx="1355" cy="1120"/>
            </a:xfrm>
            <a:custGeom>
              <a:avLst/>
              <a:gdLst>
                <a:gd name="connsiteX0" fmla="*/ 1309 w 1355"/>
                <a:gd name="connsiteY0" fmla="*/ 930 h 1120"/>
                <a:gd name="connsiteX1" fmla="*/ 1214 w 1355"/>
                <a:gd name="connsiteY1" fmla="*/ 645 h 1120"/>
                <a:gd name="connsiteX2" fmla="*/ 357 w 1355"/>
                <a:gd name="connsiteY2" fmla="*/ 1121 h 1120"/>
                <a:gd name="connsiteX3" fmla="*/ 357 w 1355"/>
                <a:gd name="connsiteY3" fmla="*/ 1121 h 1120"/>
                <a:gd name="connsiteX4" fmla="*/ 357 w 1355"/>
                <a:gd name="connsiteY4" fmla="*/ 1121 h 1120"/>
                <a:gd name="connsiteX5" fmla="*/ 71 w 1355"/>
                <a:gd name="connsiteY5" fmla="*/ 835 h 1120"/>
                <a:gd name="connsiteX6" fmla="*/ 1309 w 1355"/>
                <a:gd name="connsiteY6" fmla="*/ 740 h 1120"/>
                <a:gd name="connsiteX7" fmla="*/ 1309 w 1355"/>
                <a:gd name="connsiteY7" fmla="*/ 930 h 1120"/>
                <a:gd name="connsiteX8" fmla="*/ 1309 w 1355"/>
                <a:gd name="connsiteY8" fmla="*/ 930 h 1120"/>
                <a:gd name="connsiteX9" fmla="*/ 1309 w 1355"/>
                <a:gd name="connsiteY9" fmla="*/ 930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1309" y="930"/>
                  </a:moveTo>
                  <a:cubicBezTo>
                    <a:pt x="1309" y="835"/>
                    <a:pt x="1309" y="645"/>
                    <a:pt x="1214" y="645"/>
                  </a:cubicBezTo>
                  <a:cubicBezTo>
                    <a:pt x="738" y="168"/>
                    <a:pt x="71" y="645"/>
                    <a:pt x="357" y="1121"/>
                  </a:cubicBezTo>
                  <a:cubicBezTo>
                    <a:pt x="357" y="1121"/>
                    <a:pt x="357" y="1121"/>
                    <a:pt x="357" y="1121"/>
                  </a:cubicBezTo>
                  <a:lnTo>
                    <a:pt x="357" y="1121"/>
                  </a:lnTo>
                  <a:cubicBezTo>
                    <a:pt x="261" y="1026"/>
                    <a:pt x="166" y="1026"/>
                    <a:pt x="71" y="835"/>
                  </a:cubicBezTo>
                  <a:cubicBezTo>
                    <a:pt x="-405" y="-213"/>
                    <a:pt x="1690" y="-308"/>
                    <a:pt x="1309" y="740"/>
                  </a:cubicBezTo>
                  <a:lnTo>
                    <a:pt x="1309" y="930"/>
                  </a:lnTo>
                  <a:lnTo>
                    <a:pt x="1309" y="930"/>
                  </a:lnTo>
                  <a:lnTo>
                    <a:pt x="1309" y="93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3" name="任意多边形: 形状 2702"/>
            <p:cNvSpPr/>
            <p:nvPr/>
          </p:nvSpPr>
          <p:spPr>
            <a:xfrm>
              <a:off x="4580255" y="4056850"/>
              <a:ext cx="1391" cy="1212"/>
            </a:xfrm>
            <a:custGeom>
              <a:avLst/>
              <a:gdLst>
                <a:gd name="connsiteX0" fmla="*/ 1365 w 1391"/>
                <a:gd name="connsiteY0" fmla="*/ 926 h 1212"/>
                <a:gd name="connsiteX1" fmla="*/ 1175 w 1391"/>
                <a:gd name="connsiteY1" fmla="*/ 641 h 1212"/>
                <a:gd name="connsiteX2" fmla="*/ 413 w 1391"/>
                <a:gd name="connsiteY2" fmla="*/ 1212 h 1212"/>
                <a:gd name="connsiteX3" fmla="*/ 413 w 1391"/>
                <a:gd name="connsiteY3" fmla="*/ 1212 h 1212"/>
                <a:gd name="connsiteX4" fmla="*/ 413 w 1391"/>
                <a:gd name="connsiteY4" fmla="*/ 1212 h 1212"/>
                <a:gd name="connsiteX5" fmla="*/ 127 w 1391"/>
                <a:gd name="connsiteY5" fmla="*/ 926 h 1212"/>
                <a:gd name="connsiteX6" fmla="*/ 1365 w 1391"/>
                <a:gd name="connsiteY6" fmla="*/ 736 h 1212"/>
                <a:gd name="connsiteX7" fmla="*/ 1365 w 1391"/>
                <a:gd name="connsiteY7" fmla="*/ 926 h 1212"/>
                <a:gd name="connsiteX8" fmla="*/ 1365 w 1391"/>
                <a:gd name="connsiteY8" fmla="*/ 926 h 1212"/>
                <a:gd name="connsiteX9" fmla="*/ 1365 w 1391"/>
                <a:gd name="connsiteY9" fmla="*/ 92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1365" y="926"/>
                  </a:moveTo>
                  <a:cubicBezTo>
                    <a:pt x="1365" y="831"/>
                    <a:pt x="1270" y="641"/>
                    <a:pt x="1175" y="641"/>
                  </a:cubicBezTo>
                  <a:cubicBezTo>
                    <a:pt x="603" y="164"/>
                    <a:pt x="32" y="736"/>
                    <a:pt x="413" y="1212"/>
                  </a:cubicBezTo>
                  <a:cubicBezTo>
                    <a:pt x="413" y="1212"/>
                    <a:pt x="413" y="1212"/>
                    <a:pt x="413" y="1212"/>
                  </a:cubicBezTo>
                  <a:lnTo>
                    <a:pt x="413" y="1212"/>
                  </a:lnTo>
                  <a:cubicBezTo>
                    <a:pt x="222" y="1117"/>
                    <a:pt x="222" y="1117"/>
                    <a:pt x="127" y="926"/>
                  </a:cubicBezTo>
                  <a:cubicBezTo>
                    <a:pt x="-540" y="-121"/>
                    <a:pt x="1651" y="-407"/>
                    <a:pt x="1365" y="736"/>
                  </a:cubicBezTo>
                  <a:lnTo>
                    <a:pt x="1365" y="926"/>
                  </a:lnTo>
                  <a:lnTo>
                    <a:pt x="1365" y="926"/>
                  </a:lnTo>
                  <a:lnTo>
                    <a:pt x="1365" y="9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4" name="任意多边形: 形状 2703"/>
            <p:cNvSpPr/>
            <p:nvPr/>
          </p:nvSpPr>
          <p:spPr>
            <a:xfrm>
              <a:off x="4573667" y="4061395"/>
              <a:ext cx="1355" cy="1120"/>
            </a:xfrm>
            <a:custGeom>
              <a:avLst/>
              <a:gdLst>
                <a:gd name="connsiteX0" fmla="*/ 47 w 1355"/>
                <a:gd name="connsiteY0" fmla="*/ 191 h 1120"/>
                <a:gd name="connsiteX1" fmla="*/ 142 w 1355"/>
                <a:gd name="connsiteY1" fmla="*/ 476 h 1120"/>
                <a:gd name="connsiteX2" fmla="*/ 999 w 1355"/>
                <a:gd name="connsiteY2" fmla="*/ 0 h 1120"/>
                <a:gd name="connsiteX3" fmla="*/ 999 w 1355"/>
                <a:gd name="connsiteY3" fmla="*/ 0 h 1120"/>
                <a:gd name="connsiteX4" fmla="*/ 999 w 1355"/>
                <a:gd name="connsiteY4" fmla="*/ 0 h 1120"/>
                <a:gd name="connsiteX5" fmla="*/ 1285 w 1355"/>
                <a:gd name="connsiteY5" fmla="*/ 286 h 1120"/>
                <a:gd name="connsiteX6" fmla="*/ 47 w 1355"/>
                <a:gd name="connsiteY6" fmla="*/ 381 h 1120"/>
                <a:gd name="connsiteX7" fmla="*/ 47 w 1355"/>
                <a:gd name="connsiteY7" fmla="*/ 191 h 1120"/>
                <a:gd name="connsiteX8" fmla="*/ 47 w 1355"/>
                <a:gd name="connsiteY8" fmla="*/ 191 h 1120"/>
                <a:gd name="connsiteX9" fmla="*/ 47 w 1355"/>
                <a:gd name="connsiteY9" fmla="*/ 191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47" y="191"/>
                  </a:moveTo>
                  <a:cubicBezTo>
                    <a:pt x="47" y="286"/>
                    <a:pt x="47" y="476"/>
                    <a:pt x="142" y="476"/>
                  </a:cubicBezTo>
                  <a:cubicBezTo>
                    <a:pt x="618" y="953"/>
                    <a:pt x="1285" y="476"/>
                    <a:pt x="999" y="0"/>
                  </a:cubicBezTo>
                  <a:cubicBezTo>
                    <a:pt x="999" y="0"/>
                    <a:pt x="999" y="0"/>
                    <a:pt x="999" y="0"/>
                  </a:cubicBezTo>
                  <a:lnTo>
                    <a:pt x="999" y="0"/>
                  </a:lnTo>
                  <a:cubicBezTo>
                    <a:pt x="1094" y="95"/>
                    <a:pt x="1189" y="95"/>
                    <a:pt x="1285" y="286"/>
                  </a:cubicBezTo>
                  <a:cubicBezTo>
                    <a:pt x="1761" y="1333"/>
                    <a:pt x="-334" y="1429"/>
                    <a:pt x="47" y="381"/>
                  </a:cubicBezTo>
                  <a:lnTo>
                    <a:pt x="47" y="191"/>
                  </a:lnTo>
                  <a:lnTo>
                    <a:pt x="47" y="191"/>
                  </a:lnTo>
                  <a:lnTo>
                    <a:pt x="47" y="1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5" name="任意多边形: 形状 2704"/>
            <p:cNvSpPr/>
            <p:nvPr/>
          </p:nvSpPr>
          <p:spPr>
            <a:xfrm>
              <a:off x="4574736" y="4061110"/>
              <a:ext cx="1391" cy="1212"/>
            </a:xfrm>
            <a:custGeom>
              <a:avLst/>
              <a:gdLst>
                <a:gd name="connsiteX0" fmla="*/ 26 w 1391"/>
                <a:gd name="connsiteY0" fmla="*/ 286 h 1212"/>
                <a:gd name="connsiteX1" fmla="*/ 216 w 1391"/>
                <a:gd name="connsiteY1" fmla="*/ 571 h 1212"/>
                <a:gd name="connsiteX2" fmla="*/ 978 w 1391"/>
                <a:gd name="connsiteY2" fmla="*/ 0 h 1212"/>
                <a:gd name="connsiteX3" fmla="*/ 978 w 1391"/>
                <a:gd name="connsiteY3" fmla="*/ 0 h 1212"/>
                <a:gd name="connsiteX4" fmla="*/ 978 w 1391"/>
                <a:gd name="connsiteY4" fmla="*/ 0 h 1212"/>
                <a:gd name="connsiteX5" fmla="*/ 1264 w 1391"/>
                <a:gd name="connsiteY5" fmla="*/ 286 h 1212"/>
                <a:gd name="connsiteX6" fmla="*/ 26 w 1391"/>
                <a:gd name="connsiteY6" fmla="*/ 476 h 1212"/>
                <a:gd name="connsiteX7" fmla="*/ 26 w 1391"/>
                <a:gd name="connsiteY7" fmla="*/ 286 h 1212"/>
                <a:gd name="connsiteX8" fmla="*/ 26 w 1391"/>
                <a:gd name="connsiteY8" fmla="*/ 286 h 1212"/>
                <a:gd name="connsiteX9" fmla="*/ 26 w 1391"/>
                <a:gd name="connsiteY9" fmla="*/ 28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26" y="286"/>
                  </a:moveTo>
                  <a:cubicBezTo>
                    <a:pt x="26" y="381"/>
                    <a:pt x="121" y="476"/>
                    <a:pt x="216" y="571"/>
                  </a:cubicBezTo>
                  <a:cubicBezTo>
                    <a:pt x="788" y="1048"/>
                    <a:pt x="1359" y="476"/>
                    <a:pt x="978" y="0"/>
                  </a:cubicBezTo>
                  <a:cubicBezTo>
                    <a:pt x="978" y="0"/>
                    <a:pt x="978" y="0"/>
                    <a:pt x="978" y="0"/>
                  </a:cubicBezTo>
                  <a:lnTo>
                    <a:pt x="978" y="0"/>
                  </a:lnTo>
                  <a:cubicBezTo>
                    <a:pt x="1169" y="95"/>
                    <a:pt x="1169" y="95"/>
                    <a:pt x="1264" y="286"/>
                  </a:cubicBezTo>
                  <a:cubicBezTo>
                    <a:pt x="1931" y="1333"/>
                    <a:pt x="-260" y="1619"/>
                    <a:pt x="26" y="476"/>
                  </a:cubicBezTo>
                  <a:lnTo>
                    <a:pt x="26" y="286"/>
                  </a:lnTo>
                  <a:lnTo>
                    <a:pt x="26" y="286"/>
                  </a:lnTo>
                  <a:lnTo>
                    <a:pt x="26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6" name="任意多边形: 形状 2705"/>
            <p:cNvSpPr/>
            <p:nvPr/>
          </p:nvSpPr>
          <p:spPr>
            <a:xfrm>
              <a:off x="4574310" y="4059513"/>
              <a:ext cx="1355" cy="1120"/>
            </a:xfrm>
            <a:custGeom>
              <a:avLst/>
              <a:gdLst>
                <a:gd name="connsiteX0" fmla="*/ 1309 w 1355"/>
                <a:gd name="connsiteY0" fmla="*/ 930 h 1120"/>
                <a:gd name="connsiteX1" fmla="*/ 1214 w 1355"/>
                <a:gd name="connsiteY1" fmla="*/ 644 h 1120"/>
                <a:gd name="connsiteX2" fmla="*/ 357 w 1355"/>
                <a:gd name="connsiteY2" fmla="*/ 1121 h 1120"/>
                <a:gd name="connsiteX3" fmla="*/ 357 w 1355"/>
                <a:gd name="connsiteY3" fmla="*/ 1121 h 1120"/>
                <a:gd name="connsiteX4" fmla="*/ 357 w 1355"/>
                <a:gd name="connsiteY4" fmla="*/ 1121 h 1120"/>
                <a:gd name="connsiteX5" fmla="*/ 71 w 1355"/>
                <a:gd name="connsiteY5" fmla="*/ 835 h 1120"/>
                <a:gd name="connsiteX6" fmla="*/ 1309 w 1355"/>
                <a:gd name="connsiteY6" fmla="*/ 740 h 1120"/>
                <a:gd name="connsiteX7" fmla="*/ 1309 w 1355"/>
                <a:gd name="connsiteY7" fmla="*/ 930 h 1120"/>
                <a:gd name="connsiteX8" fmla="*/ 1309 w 1355"/>
                <a:gd name="connsiteY8" fmla="*/ 930 h 1120"/>
                <a:gd name="connsiteX9" fmla="*/ 1309 w 1355"/>
                <a:gd name="connsiteY9" fmla="*/ 930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1309" y="930"/>
                  </a:moveTo>
                  <a:cubicBezTo>
                    <a:pt x="1309" y="835"/>
                    <a:pt x="1309" y="644"/>
                    <a:pt x="1214" y="644"/>
                  </a:cubicBezTo>
                  <a:cubicBezTo>
                    <a:pt x="738" y="168"/>
                    <a:pt x="71" y="644"/>
                    <a:pt x="357" y="1121"/>
                  </a:cubicBezTo>
                  <a:cubicBezTo>
                    <a:pt x="357" y="1121"/>
                    <a:pt x="357" y="1121"/>
                    <a:pt x="357" y="1121"/>
                  </a:cubicBezTo>
                  <a:lnTo>
                    <a:pt x="357" y="1121"/>
                  </a:lnTo>
                  <a:cubicBezTo>
                    <a:pt x="261" y="1026"/>
                    <a:pt x="166" y="1026"/>
                    <a:pt x="71" y="835"/>
                  </a:cubicBezTo>
                  <a:cubicBezTo>
                    <a:pt x="-405" y="-213"/>
                    <a:pt x="1690" y="-308"/>
                    <a:pt x="1309" y="740"/>
                  </a:cubicBezTo>
                  <a:lnTo>
                    <a:pt x="1309" y="930"/>
                  </a:lnTo>
                  <a:lnTo>
                    <a:pt x="1309" y="930"/>
                  </a:lnTo>
                  <a:lnTo>
                    <a:pt x="1309" y="93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7" name="任意多边形: 形状 2706"/>
            <p:cNvSpPr/>
            <p:nvPr/>
          </p:nvSpPr>
          <p:spPr>
            <a:xfrm>
              <a:off x="4573111" y="4059707"/>
              <a:ext cx="1391" cy="1212"/>
            </a:xfrm>
            <a:custGeom>
              <a:avLst/>
              <a:gdLst>
                <a:gd name="connsiteX0" fmla="*/ 1365 w 1391"/>
                <a:gd name="connsiteY0" fmla="*/ 926 h 1212"/>
                <a:gd name="connsiteX1" fmla="*/ 1175 w 1391"/>
                <a:gd name="connsiteY1" fmla="*/ 641 h 1212"/>
                <a:gd name="connsiteX2" fmla="*/ 413 w 1391"/>
                <a:gd name="connsiteY2" fmla="*/ 1212 h 1212"/>
                <a:gd name="connsiteX3" fmla="*/ 413 w 1391"/>
                <a:gd name="connsiteY3" fmla="*/ 1212 h 1212"/>
                <a:gd name="connsiteX4" fmla="*/ 413 w 1391"/>
                <a:gd name="connsiteY4" fmla="*/ 1212 h 1212"/>
                <a:gd name="connsiteX5" fmla="*/ 127 w 1391"/>
                <a:gd name="connsiteY5" fmla="*/ 926 h 1212"/>
                <a:gd name="connsiteX6" fmla="*/ 1365 w 1391"/>
                <a:gd name="connsiteY6" fmla="*/ 736 h 1212"/>
                <a:gd name="connsiteX7" fmla="*/ 1365 w 1391"/>
                <a:gd name="connsiteY7" fmla="*/ 926 h 1212"/>
                <a:gd name="connsiteX8" fmla="*/ 1365 w 1391"/>
                <a:gd name="connsiteY8" fmla="*/ 926 h 1212"/>
                <a:gd name="connsiteX9" fmla="*/ 1365 w 1391"/>
                <a:gd name="connsiteY9" fmla="*/ 92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1365" y="926"/>
                  </a:moveTo>
                  <a:cubicBezTo>
                    <a:pt x="1365" y="831"/>
                    <a:pt x="1270" y="736"/>
                    <a:pt x="1175" y="641"/>
                  </a:cubicBezTo>
                  <a:cubicBezTo>
                    <a:pt x="603" y="164"/>
                    <a:pt x="32" y="736"/>
                    <a:pt x="413" y="1212"/>
                  </a:cubicBezTo>
                  <a:cubicBezTo>
                    <a:pt x="413" y="1212"/>
                    <a:pt x="413" y="1212"/>
                    <a:pt x="413" y="1212"/>
                  </a:cubicBezTo>
                  <a:lnTo>
                    <a:pt x="413" y="1212"/>
                  </a:lnTo>
                  <a:cubicBezTo>
                    <a:pt x="222" y="1117"/>
                    <a:pt x="222" y="1117"/>
                    <a:pt x="127" y="926"/>
                  </a:cubicBezTo>
                  <a:cubicBezTo>
                    <a:pt x="-540" y="-121"/>
                    <a:pt x="1651" y="-407"/>
                    <a:pt x="1365" y="736"/>
                  </a:cubicBezTo>
                  <a:lnTo>
                    <a:pt x="1365" y="926"/>
                  </a:lnTo>
                  <a:lnTo>
                    <a:pt x="1365" y="926"/>
                  </a:lnTo>
                  <a:lnTo>
                    <a:pt x="1365" y="9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8" name="任意多边形: 形状 2707"/>
            <p:cNvSpPr/>
            <p:nvPr/>
          </p:nvSpPr>
          <p:spPr>
            <a:xfrm>
              <a:off x="4573667" y="4066349"/>
              <a:ext cx="1355" cy="1120"/>
            </a:xfrm>
            <a:custGeom>
              <a:avLst/>
              <a:gdLst>
                <a:gd name="connsiteX0" fmla="*/ 47 w 1355"/>
                <a:gd name="connsiteY0" fmla="*/ 191 h 1120"/>
                <a:gd name="connsiteX1" fmla="*/ 142 w 1355"/>
                <a:gd name="connsiteY1" fmla="*/ 476 h 1120"/>
                <a:gd name="connsiteX2" fmla="*/ 999 w 1355"/>
                <a:gd name="connsiteY2" fmla="*/ 0 h 1120"/>
                <a:gd name="connsiteX3" fmla="*/ 999 w 1355"/>
                <a:gd name="connsiteY3" fmla="*/ 0 h 1120"/>
                <a:gd name="connsiteX4" fmla="*/ 999 w 1355"/>
                <a:gd name="connsiteY4" fmla="*/ 0 h 1120"/>
                <a:gd name="connsiteX5" fmla="*/ 1285 w 1355"/>
                <a:gd name="connsiteY5" fmla="*/ 286 h 1120"/>
                <a:gd name="connsiteX6" fmla="*/ 47 w 1355"/>
                <a:gd name="connsiteY6" fmla="*/ 381 h 1120"/>
                <a:gd name="connsiteX7" fmla="*/ 47 w 1355"/>
                <a:gd name="connsiteY7" fmla="*/ 191 h 1120"/>
                <a:gd name="connsiteX8" fmla="*/ 47 w 1355"/>
                <a:gd name="connsiteY8" fmla="*/ 191 h 1120"/>
                <a:gd name="connsiteX9" fmla="*/ 47 w 1355"/>
                <a:gd name="connsiteY9" fmla="*/ 191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47" y="191"/>
                  </a:moveTo>
                  <a:cubicBezTo>
                    <a:pt x="47" y="286"/>
                    <a:pt x="47" y="476"/>
                    <a:pt x="142" y="476"/>
                  </a:cubicBezTo>
                  <a:cubicBezTo>
                    <a:pt x="618" y="952"/>
                    <a:pt x="1285" y="476"/>
                    <a:pt x="999" y="0"/>
                  </a:cubicBezTo>
                  <a:cubicBezTo>
                    <a:pt x="999" y="0"/>
                    <a:pt x="999" y="0"/>
                    <a:pt x="999" y="0"/>
                  </a:cubicBezTo>
                  <a:lnTo>
                    <a:pt x="999" y="0"/>
                  </a:lnTo>
                  <a:cubicBezTo>
                    <a:pt x="1094" y="95"/>
                    <a:pt x="1189" y="95"/>
                    <a:pt x="1285" y="286"/>
                  </a:cubicBezTo>
                  <a:cubicBezTo>
                    <a:pt x="1761" y="1333"/>
                    <a:pt x="-334" y="1429"/>
                    <a:pt x="47" y="381"/>
                  </a:cubicBezTo>
                  <a:lnTo>
                    <a:pt x="47" y="191"/>
                  </a:lnTo>
                  <a:lnTo>
                    <a:pt x="47" y="191"/>
                  </a:lnTo>
                  <a:lnTo>
                    <a:pt x="47" y="1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09" name="任意多边形: 形状 2708"/>
            <p:cNvSpPr/>
            <p:nvPr/>
          </p:nvSpPr>
          <p:spPr>
            <a:xfrm>
              <a:off x="4574736" y="4066158"/>
              <a:ext cx="1391" cy="1212"/>
            </a:xfrm>
            <a:custGeom>
              <a:avLst/>
              <a:gdLst>
                <a:gd name="connsiteX0" fmla="*/ 26 w 1391"/>
                <a:gd name="connsiteY0" fmla="*/ 286 h 1212"/>
                <a:gd name="connsiteX1" fmla="*/ 216 w 1391"/>
                <a:gd name="connsiteY1" fmla="*/ 571 h 1212"/>
                <a:gd name="connsiteX2" fmla="*/ 978 w 1391"/>
                <a:gd name="connsiteY2" fmla="*/ 0 h 1212"/>
                <a:gd name="connsiteX3" fmla="*/ 978 w 1391"/>
                <a:gd name="connsiteY3" fmla="*/ 0 h 1212"/>
                <a:gd name="connsiteX4" fmla="*/ 978 w 1391"/>
                <a:gd name="connsiteY4" fmla="*/ 0 h 1212"/>
                <a:gd name="connsiteX5" fmla="*/ 1264 w 1391"/>
                <a:gd name="connsiteY5" fmla="*/ 286 h 1212"/>
                <a:gd name="connsiteX6" fmla="*/ 26 w 1391"/>
                <a:gd name="connsiteY6" fmla="*/ 476 h 1212"/>
                <a:gd name="connsiteX7" fmla="*/ 26 w 1391"/>
                <a:gd name="connsiteY7" fmla="*/ 286 h 1212"/>
                <a:gd name="connsiteX8" fmla="*/ 26 w 1391"/>
                <a:gd name="connsiteY8" fmla="*/ 286 h 1212"/>
                <a:gd name="connsiteX9" fmla="*/ 26 w 1391"/>
                <a:gd name="connsiteY9" fmla="*/ 28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26" y="286"/>
                  </a:moveTo>
                  <a:cubicBezTo>
                    <a:pt x="26" y="381"/>
                    <a:pt x="121" y="571"/>
                    <a:pt x="216" y="571"/>
                  </a:cubicBezTo>
                  <a:cubicBezTo>
                    <a:pt x="788" y="1048"/>
                    <a:pt x="1359" y="476"/>
                    <a:pt x="978" y="0"/>
                  </a:cubicBezTo>
                  <a:cubicBezTo>
                    <a:pt x="978" y="0"/>
                    <a:pt x="978" y="0"/>
                    <a:pt x="978" y="0"/>
                  </a:cubicBezTo>
                  <a:lnTo>
                    <a:pt x="978" y="0"/>
                  </a:lnTo>
                  <a:cubicBezTo>
                    <a:pt x="1169" y="95"/>
                    <a:pt x="1169" y="95"/>
                    <a:pt x="1264" y="286"/>
                  </a:cubicBezTo>
                  <a:cubicBezTo>
                    <a:pt x="1931" y="1333"/>
                    <a:pt x="-260" y="1619"/>
                    <a:pt x="26" y="476"/>
                  </a:cubicBezTo>
                  <a:lnTo>
                    <a:pt x="26" y="286"/>
                  </a:lnTo>
                  <a:lnTo>
                    <a:pt x="26" y="286"/>
                  </a:lnTo>
                  <a:lnTo>
                    <a:pt x="26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0" name="任意多边形: 形状 2709"/>
            <p:cNvSpPr/>
            <p:nvPr/>
          </p:nvSpPr>
          <p:spPr>
            <a:xfrm>
              <a:off x="4574215" y="4064561"/>
              <a:ext cx="1355" cy="1120"/>
            </a:xfrm>
            <a:custGeom>
              <a:avLst/>
              <a:gdLst>
                <a:gd name="connsiteX0" fmla="*/ 1309 w 1355"/>
                <a:gd name="connsiteY0" fmla="*/ 930 h 1120"/>
                <a:gd name="connsiteX1" fmla="*/ 1214 w 1355"/>
                <a:gd name="connsiteY1" fmla="*/ 645 h 1120"/>
                <a:gd name="connsiteX2" fmla="*/ 357 w 1355"/>
                <a:gd name="connsiteY2" fmla="*/ 1121 h 1120"/>
                <a:gd name="connsiteX3" fmla="*/ 357 w 1355"/>
                <a:gd name="connsiteY3" fmla="*/ 1121 h 1120"/>
                <a:gd name="connsiteX4" fmla="*/ 357 w 1355"/>
                <a:gd name="connsiteY4" fmla="*/ 1121 h 1120"/>
                <a:gd name="connsiteX5" fmla="*/ 71 w 1355"/>
                <a:gd name="connsiteY5" fmla="*/ 835 h 1120"/>
                <a:gd name="connsiteX6" fmla="*/ 1309 w 1355"/>
                <a:gd name="connsiteY6" fmla="*/ 740 h 1120"/>
                <a:gd name="connsiteX7" fmla="*/ 1309 w 1355"/>
                <a:gd name="connsiteY7" fmla="*/ 930 h 1120"/>
                <a:gd name="connsiteX8" fmla="*/ 1309 w 1355"/>
                <a:gd name="connsiteY8" fmla="*/ 930 h 1120"/>
                <a:gd name="connsiteX9" fmla="*/ 1309 w 1355"/>
                <a:gd name="connsiteY9" fmla="*/ 930 h 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5" h="1120">
                  <a:moveTo>
                    <a:pt x="1309" y="930"/>
                  </a:moveTo>
                  <a:cubicBezTo>
                    <a:pt x="1309" y="835"/>
                    <a:pt x="1309" y="645"/>
                    <a:pt x="1214" y="645"/>
                  </a:cubicBezTo>
                  <a:cubicBezTo>
                    <a:pt x="738" y="168"/>
                    <a:pt x="71" y="645"/>
                    <a:pt x="357" y="1121"/>
                  </a:cubicBezTo>
                  <a:cubicBezTo>
                    <a:pt x="357" y="1121"/>
                    <a:pt x="357" y="1121"/>
                    <a:pt x="357" y="1121"/>
                  </a:cubicBezTo>
                  <a:lnTo>
                    <a:pt x="357" y="1121"/>
                  </a:lnTo>
                  <a:cubicBezTo>
                    <a:pt x="261" y="1026"/>
                    <a:pt x="166" y="1026"/>
                    <a:pt x="71" y="835"/>
                  </a:cubicBezTo>
                  <a:cubicBezTo>
                    <a:pt x="-405" y="-213"/>
                    <a:pt x="1690" y="-308"/>
                    <a:pt x="1309" y="740"/>
                  </a:cubicBezTo>
                  <a:lnTo>
                    <a:pt x="1309" y="930"/>
                  </a:lnTo>
                  <a:lnTo>
                    <a:pt x="1309" y="930"/>
                  </a:lnTo>
                  <a:lnTo>
                    <a:pt x="1309" y="93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1" name="任意多边形: 形状 2710"/>
            <p:cNvSpPr/>
            <p:nvPr/>
          </p:nvSpPr>
          <p:spPr>
            <a:xfrm>
              <a:off x="4573111" y="4064660"/>
              <a:ext cx="1391" cy="1212"/>
            </a:xfrm>
            <a:custGeom>
              <a:avLst/>
              <a:gdLst>
                <a:gd name="connsiteX0" fmla="*/ 1365 w 1391"/>
                <a:gd name="connsiteY0" fmla="*/ 926 h 1212"/>
                <a:gd name="connsiteX1" fmla="*/ 1175 w 1391"/>
                <a:gd name="connsiteY1" fmla="*/ 641 h 1212"/>
                <a:gd name="connsiteX2" fmla="*/ 413 w 1391"/>
                <a:gd name="connsiteY2" fmla="*/ 1212 h 1212"/>
                <a:gd name="connsiteX3" fmla="*/ 413 w 1391"/>
                <a:gd name="connsiteY3" fmla="*/ 1212 h 1212"/>
                <a:gd name="connsiteX4" fmla="*/ 413 w 1391"/>
                <a:gd name="connsiteY4" fmla="*/ 1212 h 1212"/>
                <a:gd name="connsiteX5" fmla="*/ 127 w 1391"/>
                <a:gd name="connsiteY5" fmla="*/ 926 h 1212"/>
                <a:gd name="connsiteX6" fmla="*/ 1365 w 1391"/>
                <a:gd name="connsiteY6" fmla="*/ 736 h 1212"/>
                <a:gd name="connsiteX7" fmla="*/ 1365 w 1391"/>
                <a:gd name="connsiteY7" fmla="*/ 926 h 1212"/>
                <a:gd name="connsiteX8" fmla="*/ 1365 w 1391"/>
                <a:gd name="connsiteY8" fmla="*/ 926 h 1212"/>
                <a:gd name="connsiteX9" fmla="*/ 1365 w 1391"/>
                <a:gd name="connsiteY9" fmla="*/ 92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212">
                  <a:moveTo>
                    <a:pt x="1365" y="926"/>
                  </a:moveTo>
                  <a:cubicBezTo>
                    <a:pt x="1365" y="831"/>
                    <a:pt x="1270" y="736"/>
                    <a:pt x="1175" y="641"/>
                  </a:cubicBezTo>
                  <a:cubicBezTo>
                    <a:pt x="603" y="164"/>
                    <a:pt x="32" y="736"/>
                    <a:pt x="413" y="1212"/>
                  </a:cubicBezTo>
                  <a:cubicBezTo>
                    <a:pt x="413" y="1212"/>
                    <a:pt x="413" y="1212"/>
                    <a:pt x="413" y="1212"/>
                  </a:cubicBezTo>
                  <a:lnTo>
                    <a:pt x="413" y="1212"/>
                  </a:lnTo>
                  <a:cubicBezTo>
                    <a:pt x="222" y="1117"/>
                    <a:pt x="222" y="1117"/>
                    <a:pt x="127" y="926"/>
                  </a:cubicBezTo>
                  <a:cubicBezTo>
                    <a:pt x="-540" y="-121"/>
                    <a:pt x="1651" y="-407"/>
                    <a:pt x="1365" y="736"/>
                  </a:cubicBezTo>
                  <a:lnTo>
                    <a:pt x="1365" y="926"/>
                  </a:lnTo>
                  <a:lnTo>
                    <a:pt x="1365" y="926"/>
                  </a:lnTo>
                  <a:lnTo>
                    <a:pt x="1365" y="9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2" name="任意多边形: 形状 2711"/>
            <p:cNvSpPr/>
            <p:nvPr/>
          </p:nvSpPr>
          <p:spPr>
            <a:xfrm>
              <a:off x="4627842" y="4069656"/>
              <a:ext cx="1211" cy="1391"/>
            </a:xfrm>
            <a:custGeom>
              <a:avLst/>
              <a:gdLst>
                <a:gd name="connsiteX0" fmla="*/ 926 w 1211"/>
                <a:gd name="connsiteY0" fmla="*/ 26 h 1391"/>
                <a:gd name="connsiteX1" fmla="*/ 641 w 1211"/>
                <a:gd name="connsiteY1" fmla="*/ 216 h 1391"/>
                <a:gd name="connsiteX2" fmla="*/ 1212 w 1211"/>
                <a:gd name="connsiteY2" fmla="*/ 978 h 1391"/>
                <a:gd name="connsiteX3" fmla="*/ 1212 w 1211"/>
                <a:gd name="connsiteY3" fmla="*/ 978 h 1391"/>
                <a:gd name="connsiteX4" fmla="*/ 1212 w 1211"/>
                <a:gd name="connsiteY4" fmla="*/ 978 h 1391"/>
                <a:gd name="connsiteX5" fmla="*/ 926 w 1211"/>
                <a:gd name="connsiteY5" fmla="*/ 1264 h 1391"/>
                <a:gd name="connsiteX6" fmla="*/ 736 w 1211"/>
                <a:gd name="connsiteY6" fmla="*/ 26 h 1391"/>
                <a:gd name="connsiteX7" fmla="*/ 926 w 1211"/>
                <a:gd name="connsiteY7" fmla="*/ 26 h 1391"/>
                <a:gd name="connsiteX8" fmla="*/ 926 w 1211"/>
                <a:gd name="connsiteY8" fmla="*/ 26 h 1391"/>
                <a:gd name="connsiteX9" fmla="*/ 926 w 1211"/>
                <a:gd name="connsiteY9" fmla="*/ 26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" h="1391">
                  <a:moveTo>
                    <a:pt x="926" y="26"/>
                  </a:moveTo>
                  <a:cubicBezTo>
                    <a:pt x="831" y="26"/>
                    <a:pt x="641" y="121"/>
                    <a:pt x="641" y="216"/>
                  </a:cubicBezTo>
                  <a:cubicBezTo>
                    <a:pt x="164" y="788"/>
                    <a:pt x="736" y="1359"/>
                    <a:pt x="1212" y="978"/>
                  </a:cubicBezTo>
                  <a:cubicBezTo>
                    <a:pt x="1212" y="978"/>
                    <a:pt x="1212" y="978"/>
                    <a:pt x="1212" y="978"/>
                  </a:cubicBezTo>
                  <a:lnTo>
                    <a:pt x="1212" y="978"/>
                  </a:lnTo>
                  <a:cubicBezTo>
                    <a:pt x="1117" y="1074"/>
                    <a:pt x="1117" y="1169"/>
                    <a:pt x="926" y="1264"/>
                  </a:cubicBezTo>
                  <a:cubicBezTo>
                    <a:pt x="-121" y="1931"/>
                    <a:pt x="-407" y="-260"/>
                    <a:pt x="736" y="26"/>
                  </a:cubicBezTo>
                  <a:lnTo>
                    <a:pt x="926" y="26"/>
                  </a:lnTo>
                  <a:lnTo>
                    <a:pt x="926" y="26"/>
                  </a:lnTo>
                  <a:lnTo>
                    <a:pt x="926" y="2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3" name="任意多边形: 形状 2712"/>
            <p:cNvSpPr/>
            <p:nvPr/>
          </p:nvSpPr>
          <p:spPr>
            <a:xfrm>
              <a:off x="4628230" y="4070727"/>
              <a:ext cx="1205" cy="1408"/>
            </a:xfrm>
            <a:custGeom>
              <a:avLst/>
              <a:gdLst>
                <a:gd name="connsiteX0" fmla="*/ 824 w 1205"/>
                <a:gd name="connsiteY0" fmla="*/ 3 h 1408"/>
                <a:gd name="connsiteX1" fmla="*/ 539 w 1205"/>
                <a:gd name="connsiteY1" fmla="*/ 194 h 1408"/>
                <a:gd name="connsiteX2" fmla="*/ 1206 w 1205"/>
                <a:gd name="connsiteY2" fmla="*/ 861 h 1408"/>
                <a:gd name="connsiteX3" fmla="*/ 1206 w 1205"/>
                <a:gd name="connsiteY3" fmla="*/ 861 h 1408"/>
                <a:gd name="connsiteX4" fmla="*/ 1206 w 1205"/>
                <a:gd name="connsiteY4" fmla="*/ 861 h 1408"/>
                <a:gd name="connsiteX5" fmla="*/ 1015 w 1205"/>
                <a:gd name="connsiteY5" fmla="*/ 1241 h 1408"/>
                <a:gd name="connsiteX6" fmla="*/ 634 w 1205"/>
                <a:gd name="connsiteY6" fmla="*/ 3 h 1408"/>
                <a:gd name="connsiteX7" fmla="*/ 824 w 1205"/>
                <a:gd name="connsiteY7" fmla="*/ 3 h 1408"/>
                <a:gd name="connsiteX8" fmla="*/ 824 w 1205"/>
                <a:gd name="connsiteY8" fmla="*/ 3 h 1408"/>
                <a:gd name="connsiteX9" fmla="*/ 824 w 1205"/>
                <a:gd name="connsiteY9" fmla="*/ 3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" h="1408">
                  <a:moveTo>
                    <a:pt x="824" y="3"/>
                  </a:moveTo>
                  <a:cubicBezTo>
                    <a:pt x="729" y="98"/>
                    <a:pt x="634" y="98"/>
                    <a:pt x="539" y="194"/>
                  </a:cubicBezTo>
                  <a:cubicBezTo>
                    <a:pt x="158" y="765"/>
                    <a:pt x="729" y="1337"/>
                    <a:pt x="1206" y="861"/>
                  </a:cubicBezTo>
                  <a:cubicBezTo>
                    <a:pt x="1206" y="861"/>
                    <a:pt x="1206" y="861"/>
                    <a:pt x="1206" y="861"/>
                  </a:cubicBezTo>
                  <a:lnTo>
                    <a:pt x="1206" y="861"/>
                  </a:lnTo>
                  <a:cubicBezTo>
                    <a:pt x="1110" y="1051"/>
                    <a:pt x="1206" y="1051"/>
                    <a:pt x="1015" y="1241"/>
                  </a:cubicBezTo>
                  <a:cubicBezTo>
                    <a:pt x="63" y="2003"/>
                    <a:pt x="-509" y="-92"/>
                    <a:pt x="634" y="3"/>
                  </a:cubicBezTo>
                  <a:lnTo>
                    <a:pt x="824" y="3"/>
                  </a:lnTo>
                  <a:lnTo>
                    <a:pt x="824" y="3"/>
                  </a:lnTo>
                  <a:lnTo>
                    <a:pt x="824" y="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4" name="任意多边形: 形状 2713"/>
            <p:cNvSpPr/>
            <p:nvPr/>
          </p:nvSpPr>
          <p:spPr>
            <a:xfrm>
              <a:off x="4629816" y="4070032"/>
              <a:ext cx="1211" cy="1391"/>
            </a:xfrm>
            <a:custGeom>
              <a:avLst/>
              <a:gdLst>
                <a:gd name="connsiteX0" fmla="*/ 286 w 1211"/>
                <a:gd name="connsiteY0" fmla="*/ 1365 h 1391"/>
                <a:gd name="connsiteX1" fmla="*/ 571 w 1211"/>
                <a:gd name="connsiteY1" fmla="*/ 1175 h 1391"/>
                <a:gd name="connsiteX2" fmla="*/ 0 w 1211"/>
                <a:gd name="connsiteY2" fmla="*/ 413 h 1391"/>
                <a:gd name="connsiteX3" fmla="*/ 0 w 1211"/>
                <a:gd name="connsiteY3" fmla="*/ 413 h 1391"/>
                <a:gd name="connsiteX4" fmla="*/ 0 w 1211"/>
                <a:gd name="connsiteY4" fmla="*/ 413 h 1391"/>
                <a:gd name="connsiteX5" fmla="*/ 286 w 1211"/>
                <a:gd name="connsiteY5" fmla="*/ 127 h 1391"/>
                <a:gd name="connsiteX6" fmla="*/ 476 w 1211"/>
                <a:gd name="connsiteY6" fmla="*/ 1365 h 1391"/>
                <a:gd name="connsiteX7" fmla="*/ 286 w 1211"/>
                <a:gd name="connsiteY7" fmla="*/ 1365 h 1391"/>
                <a:gd name="connsiteX8" fmla="*/ 286 w 1211"/>
                <a:gd name="connsiteY8" fmla="*/ 1365 h 1391"/>
                <a:gd name="connsiteX9" fmla="*/ 286 w 1211"/>
                <a:gd name="connsiteY9" fmla="*/ 1365 h 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" h="1391">
                  <a:moveTo>
                    <a:pt x="286" y="1365"/>
                  </a:moveTo>
                  <a:cubicBezTo>
                    <a:pt x="381" y="1365"/>
                    <a:pt x="476" y="1270"/>
                    <a:pt x="571" y="1175"/>
                  </a:cubicBezTo>
                  <a:cubicBezTo>
                    <a:pt x="1048" y="603"/>
                    <a:pt x="476" y="32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lnTo>
                    <a:pt x="0" y="413"/>
                  </a:lnTo>
                  <a:cubicBezTo>
                    <a:pt x="95" y="317"/>
                    <a:pt x="95" y="222"/>
                    <a:pt x="286" y="127"/>
                  </a:cubicBezTo>
                  <a:cubicBezTo>
                    <a:pt x="1333" y="-540"/>
                    <a:pt x="1619" y="1651"/>
                    <a:pt x="476" y="1365"/>
                  </a:cubicBezTo>
                  <a:lnTo>
                    <a:pt x="286" y="1365"/>
                  </a:lnTo>
                  <a:lnTo>
                    <a:pt x="286" y="1365"/>
                  </a:lnTo>
                  <a:lnTo>
                    <a:pt x="286" y="136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5" name="任意多边形: 形状 2714"/>
            <p:cNvSpPr/>
            <p:nvPr/>
          </p:nvSpPr>
          <p:spPr>
            <a:xfrm>
              <a:off x="4629435" y="4068944"/>
              <a:ext cx="1205" cy="1408"/>
            </a:xfrm>
            <a:custGeom>
              <a:avLst/>
              <a:gdLst>
                <a:gd name="connsiteX0" fmla="*/ 381 w 1205"/>
                <a:gd name="connsiteY0" fmla="*/ 1405 h 1408"/>
                <a:gd name="connsiteX1" fmla="*/ 667 w 1205"/>
                <a:gd name="connsiteY1" fmla="*/ 1215 h 1408"/>
                <a:gd name="connsiteX2" fmla="*/ 0 w 1205"/>
                <a:gd name="connsiteY2" fmla="*/ 548 h 1408"/>
                <a:gd name="connsiteX3" fmla="*/ 0 w 1205"/>
                <a:gd name="connsiteY3" fmla="*/ 548 h 1408"/>
                <a:gd name="connsiteX4" fmla="*/ 0 w 1205"/>
                <a:gd name="connsiteY4" fmla="*/ 548 h 1408"/>
                <a:gd name="connsiteX5" fmla="*/ 190 w 1205"/>
                <a:gd name="connsiteY5" fmla="*/ 167 h 1408"/>
                <a:gd name="connsiteX6" fmla="*/ 571 w 1205"/>
                <a:gd name="connsiteY6" fmla="*/ 1405 h 1408"/>
                <a:gd name="connsiteX7" fmla="*/ 381 w 1205"/>
                <a:gd name="connsiteY7" fmla="*/ 1405 h 1408"/>
                <a:gd name="connsiteX8" fmla="*/ 381 w 1205"/>
                <a:gd name="connsiteY8" fmla="*/ 1405 h 1408"/>
                <a:gd name="connsiteX9" fmla="*/ 381 w 1205"/>
                <a:gd name="connsiteY9" fmla="*/ 1405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5" h="1408">
                  <a:moveTo>
                    <a:pt x="381" y="1405"/>
                  </a:moveTo>
                  <a:cubicBezTo>
                    <a:pt x="476" y="1405"/>
                    <a:pt x="571" y="1310"/>
                    <a:pt x="667" y="1215"/>
                  </a:cubicBezTo>
                  <a:cubicBezTo>
                    <a:pt x="1048" y="643"/>
                    <a:pt x="476" y="72"/>
                    <a:pt x="0" y="548"/>
                  </a:cubicBezTo>
                  <a:cubicBezTo>
                    <a:pt x="0" y="548"/>
                    <a:pt x="0" y="548"/>
                    <a:pt x="0" y="548"/>
                  </a:cubicBezTo>
                  <a:lnTo>
                    <a:pt x="0" y="548"/>
                  </a:lnTo>
                  <a:cubicBezTo>
                    <a:pt x="95" y="358"/>
                    <a:pt x="0" y="358"/>
                    <a:pt x="190" y="167"/>
                  </a:cubicBezTo>
                  <a:cubicBezTo>
                    <a:pt x="1143" y="-595"/>
                    <a:pt x="1714" y="1501"/>
                    <a:pt x="571" y="1405"/>
                  </a:cubicBezTo>
                  <a:lnTo>
                    <a:pt x="381" y="1405"/>
                  </a:lnTo>
                  <a:lnTo>
                    <a:pt x="381" y="1405"/>
                  </a:lnTo>
                  <a:lnTo>
                    <a:pt x="381" y="140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6" name="任意多边形: 形状 2715"/>
            <p:cNvSpPr/>
            <p:nvPr/>
          </p:nvSpPr>
          <p:spPr>
            <a:xfrm>
              <a:off x="4534721" y="4062634"/>
              <a:ext cx="1382" cy="1247"/>
            </a:xfrm>
            <a:custGeom>
              <a:avLst/>
              <a:gdLst>
                <a:gd name="connsiteX0" fmla="*/ 227 w 1382"/>
                <a:gd name="connsiteY0" fmla="*/ 0 h 1247"/>
                <a:gd name="connsiteX1" fmla="*/ 227 w 1382"/>
                <a:gd name="connsiteY1" fmla="*/ 381 h 1247"/>
                <a:gd name="connsiteX2" fmla="*/ 1179 w 1382"/>
                <a:gd name="connsiteY2" fmla="*/ 191 h 1247"/>
                <a:gd name="connsiteX3" fmla="*/ 1179 w 1382"/>
                <a:gd name="connsiteY3" fmla="*/ 191 h 1247"/>
                <a:gd name="connsiteX4" fmla="*/ 1179 w 1382"/>
                <a:gd name="connsiteY4" fmla="*/ 191 h 1247"/>
                <a:gd name="connsiteX5" fmla="*/ 1370 w 1382"/>
                <a:gd name="connsiteY5" fmla="*/ 571 h 1247"/>
                <a:gd name="connsiteX6" fmla="*/ 132 w 1382"/>
                <a:gd name="connsiteY6" fmla="*/ 191 h 1247"/>
                <a:gd name="connsiteX7" fmla="*/ 227 w 1382"/>
                <a:gd name="connsiteY7" fmla="*/ 0 h 1247"/>
                <a:gd name="connsiteX8" fmla="*/ 227 w 1382"/>
                <a:gd name="connsiteY8" fmla="*/ 0 h 1247"/>
                <a:gd name="connsiteX9" fmla="*/ 227 w 1382"/>
                <a:gd name="connsiteY9" fmla="*/ 0 h 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2" h="1247">
                  <a:moveTo>
                    <a:pt x="227" y="0"/>
                  </a:moveTo>
                  <a:cubicBezTo>
                    <a:pt x="227" y="95"/>
                    <a:pt x="227" y="286"/>
                    <a:pt x="227" y="381"/>
                  </a:cubicBezTo>
                  <a:cubicBezTo>
                    <a:pt x="513" y="1048"/>
                    <a:pt x="1274" y="762"/>
                    <a:pt x="1179" y="191"/>
                  </a:cubicBezTo>
                  <a:cubicBezTo>
                    <a:pt x="1179" y="191"/>
                    <a:pt x="1179" y="191"/>
                    <a:pt x="1179" y="191"/>
                  </a:cubicBezTo>
                  <a:lnTo>
                    <a:pt x="1179" y="191"/>
                  </a:lnTo>
                  <a:cubicBezTo>
                    <a:pt x="1274" y="381"/>
                    <a:pt x="1370" y="381"/>
                    <a:pt x="1370" y="571"/>
                  </a:cubicBezTo>
                  <a:cubicBezTo>
                    <a:pt x="1560" y="1810"/>
                    <a:pt x="-535" y="1143"/>
                    <a:pt x="132" y="191"/>
                  </a:cubicBezTo>
                  <a:lnTo>
                    <a:pt x="227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7" name="任意多边形: 形状 2716"/>
            <p:cNvSpPr/>
            <p:nvPr/>
          </p:nvSpPr>
          <p:spPr>
            <a:xfrm>
              <a:off x="4535868" y="4062824"/>
              <a:ext cx="1391" cy="1085"/>
            </a:xfrm>
            <a:custGeom>
              <a:avLst/>
              <a:gdLst>
                <a:gd name="connsiteX0" fmla="*/ 127 w 1391"/>
                <a:gd name="connsiteY0" fmla="*/ 0 h 1085"/>
                <a:gd name="connsiteX1" fmla="*/ 222 w 1391"/>
                <a:gd name="connsiteY1" fmla="*/ 381 h 1085"/>
                <a:gd name="connsiteX2" fmla="*/ 1175 w 1391"/>
                <a:gd name="connsiteY2" fmla="*/ 95 h 1085"/>
                <a:gd name="connsiteX3" fmla="*/ 1175 w 1391"/>
                <a:gd name="connsiteY3" fmla="*/ 95 h 1085"/>
                <a:gd name="connsiteX4" fmla="*/ 1175 w 1391"/>
                <a:gd name="connsiteY4" fmla="*/ 95 h 1085"/>
                <a:gd name="connsiteX5" fmla="*/ 1365 w 1391"/>
                <a:gd name="connsiteY5" fmla="*/ 381 h 1085"/>
                <a:gd name="connsiteX6" fmla="*/ 127 w 1391"/>
                <a:gd name="connsiteY6" fmla="*/ 190 h 1085"/>
                <a:gd name="connsiteX7" fmla="*/ 127 w 1391"/>
                <a:gd name="connsiteY7" fmla="*/ 0 h 1085"/>
                <a:gd name="connsiteX8" fmla="*/ 127 w 1391"/>
                <a:gd name="connsiteY8" fmla="*/ 0 h 1085"/>
                <a:gd name="connsiteX9" fmla="*/ 127 w 1391"/>
                <a:gd name="connsiteY9" fmla="*/ 0 h 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085">
                  <a:moveTo>
                    <a:pt x="127" y="0"/>
                  </a:moveTo>
                  <a:cubicBezTo>
                    <a:pt x="127" y="95"/>
                    <a:pt x="127" y="286"/>
                    <a:pt x="222" y="381"/>
                  </a:cubicBezTo>
                  <a:cubicBezTo>
                    <a:pt x="603" y="952"/>
                    <a:pt x="1365" y="667"/>
                    <a:pt x="1175" y="95"/>
                  </a:cubicBezTo>
                  <a:cubicBezTo>
                    <a:pt x="1175" y="95"/>
                    <a:pt x="1175" y="95"/>
                    <a:pt x="1175" y="95"/>
                  </a:cubicBezTo>
                  <a:lnTo>
                    <a:pt x="1175" y="95"/>
                  </a:lnTo>
                  <a:cubicBezTo>
                    <a:pt x="1270" y="190"/>
                    <a:pt x="1365" y="190"/>
                    <a:pt x="1365" y="381"/>
                  </a:cubicBezTo>
                  <a:cubicBezTo>
                    <a:pt x="1651" y="1524"/>
                    <a:pt x="-540" y="1143"/>
                    <a:pt x="127" y="190"/>
                  </a:cubicBezTo>
                  <a:lnTo>
                    <a:pt x="127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8" name="任意多边形: 形状 2717"/>
            <p:cNvSpPr/>
            <p:nvPr/>
          </p:nvSpPr>
          <p:spPr>
            <a:xfrm>
              <a:off x="4648220" y="3943447"/>
              <a:ext cx="1408" cy="1267"/>
            </a:xfrm>
            <a:custGeom>
              <a:avLst/>
              <a:gdLst>
                <a:gd name="connsiteX0" fmla="*/ 1408 w 1408"/>
                <a:gd name="connsiteY0" fmla="*/ 696 h 1267"/>
                <a:gd name="connsiteX1" fmla="*/ 1122 w 1408"/>
                <a:gd name="connsiteY1" fmla="*/ 410 h 1267"/>
                <a:gd name="connsiteX2" fmla="*/ 646 w 1408"/>
                <a:gd name="connsiteY2" fmla="*/ 1267 h 1267"/>
                <a:gd name="connsiteX3" fmla="*/ 646 w 1408"/>
                <a:gd name="connsiteY3" fmla="*/ 1267 h 1267"/>
                <a:gd name="connsiteX4" fmla="*/ 646 w 1408"/>
                <a:gd name="connsiteY4" fmla="*/ 1267 h 1267"/>
                <a:gd name="connsiteX5" fmla="*/ 265 w 1408"/>
                <a:gd name="connsiteY5" fmla="*/ 1172 h 1267"/>
                <a:gd name="connsiteX6" fmla="*/ 1408 w 1408"/>
                <a:gd name="connsiteY6" fmla="*/ 505 h 1267"/>
                <a:gd name="connsiteX7" fmla="*/ 1408 w 1408"/>
                <a:gd name="connsiteY7" fmla="*/ 696 h 1267"/>
                <a:gd name="connsiteX8" fmla="*/ 1408 w 1408"/>
                <a:gd name="connsiteY8" fmla="*/ 696 h 1267"/>
                <a:gd name="connsiteX9" fmla="*/ 1408 w 1408"/>
                <a:gd name="connsiteY9" fmla="*/ 696 h 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67">
                  <a:moveTo>
                    <a:pt x="1408" y="696"/>
                  </a:moveTo>
                  <a:cubicBezTo>
                    <a:pt x="1313" y="601"/>
                    <a:pt x="1313" y="505"/>
                    <a:pt x="1122" y="410"/>
                  </a:cubicBezTo>
                  <a:cubicBezTo>
                    <a:pt x="456" y="220"/>
                    <a:pt x="75" y="886"/>
                    <a:pt x="646" y="1267"/>
                  </a:cubicBezTo>
                  <a:cubicBezTo>
                    <a:pt x="646" y="1267"/>
                    <a:pt x="646" y="1267"/>
                    <a:pt x="646" y="1267"/>
                  </a:cubicBezTo>
                  <a:lnTo>
                    <a:pt x="646" y="1267"/>
                  </a:lnTo>
                  <a:cubicBezTo>
                    <a:pt x="456" y="1267"/>
                    <a:pt x="456" y="1267"/>
                    <a:pt x="265" y="1172"/>
                  </a:cubicBezTo>
                  <a:cubicBezTo>
                    <a:pt x="-687" y="410"/>
                    <a:pt x="1218" y="-638"/>
                    <a:pt x="1408" y="505"/>
                  </a:cubicBezTo>
                  <a:lnTo>
                    <a:pt x="1408" y="696"/>
                  </a:lnTo>
                  <a:lnTo>
                    <a:pt x="1408" y="696"/>
                  </a:lnTo>
                  <a:lnTo>
                    <a:pt x="1408" y="69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19" name="任意多边形: 形状 2718"/>
            <p:cNvSpPr/>
            <p:nvPr/>
          </p:nvSpPr>
          <p:spPr>
            <a:xfrm>
              <a:off x="4647400" y="3944058"/>
              <a:ext cx="1370" cy="1323"/>
            </a:xfrm>
            <a:custGeom>
              <a:avLst/>
              <a:gdLst>
                <a:gd name="connsiteX0" fmla="*/ 1371 w 1370"/>
                <a:gd name="connsiteY0" fmla="*/ 656 h 1323"/>
                <a:gd name="connsiteX1" fmla="*/ 1085 w 1370"/>
                <a:gd name="connsiteY1" fmla="*/ 466 h 1323"/>
                <a:gd name="connsiteX2" fmla="*/ 704 w 1370"/>
                <a:gd name="connsiteY2" fmla="*/ 1323 h 1323"/>
                <a:gd name="connsiteX3" fmla="*/ 704 w 1370"/>
                <a:gd name="connsiteY3" fmla="*/ 1323 h 1323"/>
                <a:gd name="connsiteX4" fmla="*/ 704 w 1370"/>
                <a:gd name="connsiteY4" fmla="*/ 1323 h 1323"/>
                <a:gd name="connsiteX5" fmla="*/ 323 w 1370"/>
                <a:gd name="connsiteY5" fmla="*/ 1228 h 1323"/>
                <a:gd name="connsiteX6" fmla="*/ 1371 w 1370"/>
                <a:gd name="connsiteY6" fmla="*/ 466 h 1323"/>
                <a:gd name="connsiteX7" fmla="*/ 1371 w 1370"/>
                <a:gd name="connsiteY7" fmla="*/ 656 h 1323"/>
                <a:gd name="connsiteX8" fmla="*/ 1371 w 1370"/>
                <a:gd name="connsiteY8" fmla="*/ 656 h 1323"/>
                <a:gd name="connsiteX9" fmla="*/ 1371 w 1370"/>
                <a:gd name="connsiteY9" fmla="*/ 656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0" h="1323">
                  <a:moveTo>
                    <a:pt x="1371" y="656"/>
                  </a:moveTo>
                  <a:cubicBezTo>
                    <a:pt x="1276" y="561"/>
                    <a:pt x="1181" y="466"/>
                    <a:pt x="1085" y="466"/>
                  </a:cubicBezTo>
                  <a:cubicBezTo>
                    <a:pt x="418" y="370"/>
                    <a:pt x="133" y="1037"/>
                    <a:pt x="704" y="1323"/>
                  </a:cubicBezTo>
                  <a:cubicBezTo>
                    <a:pt x="704" y="1323"/>
                    <a:pt x="704" y="1323"/>
                    <a:pt x="704" y="1323"/>
                  </a:cubicBezTo>
                  <a:lnTo>
                    <a:pt x="704" y="1323"/>
                  </a:lnTo>
                  <a:cubicBezTo>
                    <a:pt x="514" y="1323"/>
                    <a:pt x="514" y="1323"/>
                    <a:pt x="323" y="1228"/>
                  </a:cubicBezTo>
                  <a:cubicBezTo>
                    <a:pt x="-725" y="561"/>
                    <a:pt x="1085" y="-677"/>
                    <a:pt x="1371" y="466"/>
                  </a:cubicBezTo>
                  <a:lnTo>
                    <a:pt x="1371" y="656"/>
                  </a:lnTo>
                  <a:lnTo>
                    <a:pt x="1371" y="656"/>
                  </a:lnTo>
                  <a:lnTo>
                    <a:pt x="1371" y="65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0" name="任意多边形: 形状 2719"/>
            <p:cNvSpPr/>
            <p:nvPr/>
          </p:nvSpPr>
          <p:spPr>
            <a:xfrm>
              <a:off x="4652105" y="3945345"/>
              <a:ext cx="1144" cy="1382"/>
            </a:xfrm>
            <a:custGeom>
              <a:avLst/>
              <a:gdLst>
                <a:gd name="connsiteX0" fmla="*/ 381 w 1144"/>
                <a:gd name="connsiteY0" fmla="*/ 1370 h 1382"/>
                <a:gd name="connsiteX1" fmla="*/ 667 w 1144"/>
                <a:gd name="connsiteY1" fmla="*/ 1179 h 1382"/>
                <a:gd name="connsiteX2" fmla="*/ 0 w 1144"/>
                <a:gd name="connsiteY2" fmla="*/ 417 h 1382"/>
                <a:gd name="connsiteX3" fmla="*/ 0 w 1144"/>
                <a:gd name="connsiteY3" fmla="*/ 417 h 1382"/>
                <a:gd name="connsiteX4" fmla="*/ 0 w 1144"/>
                <a:gd name="connsiteY4" fmla="*/ 417 h 1382"/>
                <a:gd name="connsiteX5" fmla="*/ 190 w 1144"/>
                <a:gd name="connsiteY5" fmla="*/ 131 h 1382"/>
                <a:gd name="connsiteX6" fmla="*/ 476 w 1144"/>
                <a:gd name="connsiteY6" fmla="*/ 1370 h 1382"/>
                <a:gd name="connsiteX7" fmla="*/ 381 w 1144"/>
                <a:gd name="connsiteY7" fmla="*/ 1370 h 1382"/>
                <a:gd name="connsiteX8" fmla="*/ 381 w 1144"/>
                <a:gd name="connsiteY8" fmla="*/ 1370 h 1382"/>
                <a:gd name="connsiteX9" fmla="*/ 381 w 1144"/>
                <a:gd name="connsiteY9" fmla="*/ 1370 h 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4" h="1382">
                  <a:moveTo>
                    <a:pt x="381" y="1370"/>
                  </a:moveTo>
                  <a:cubicBezTo>
                    <a:pt x="476" y="1370"/>
                    <a:pt x="571" y="1274"/>
                    <a:pt x="667" y="1179"/>
                  </a:cubicBezTo>
                  <a:cubicBezTo>
                    <a:pt x="1048" y="608"/>
                    <a:pt x="476" y="36"/>
                    <a:pt x="0" y="417"/>
                  </a:cubicBezTo>
                  <a:cubicBezTo>
                    <a:pt x="0" y="417"/>
                    <a:pt x="0" y="417"/>
                    <a:pt x="0" y="417"/>
                  </a:cubicBezTo>
                  <a:lnTo>
                    <a:pt x="0" y="417"/>
                  </a:lnTo>
                  <a:cubicBezTo>
                    <a:pt x="95" y="227"/>
                    <a:pt x="95" y="227"/>
                    <a:pt x="190" y="131"/>
                  </a:cubicBezTo>
                  <a:cubicBezTo>
                    <a:pt x="1143" y="-535"/>
                    <a:pt x="1619" y="1560"/>
                    <a:pt x="476" y="1370"/>
                  </a:cubicBezTo>
                  <a:lnTo>
                    <a:pt x="381" y="1370"/>
                  </a:lnTo>
                  <a:lnTo>
                    <a:pt x="381" y="1370"/>
                  </a:lnTo>
                  <a:lnTo>
                    <a:pt x="381" y="137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1" name="任意多边形: 形状 2720"/>
            <p:cNvSpPr/>
            <p:nvPr/>
          </p:nvSpPr>
          <p:spPr>
            <a:xfrm>
              <a:off x="4651724" y="3944255"/>
              <a:ext cx="1179" cy="1411"/>
            </a:xfrm>
            <a:custGeom>
              <a:avLst/>
              <a:gdLst>
                <a:gd name="connsiteX0" fmla="*/ 476 w 1179"/>
                <a:gd name="connsiteY0" fmla="*/ 1411 h 1411"/>
                <a:gd name="connsiteX1" fmla="*/ 762 w 1179"/>
                <a:gd name="connsiteY1" fmla="*/ 1221 h 1411"/>
                <a:gd name="connsiteX2" fmla="*/ 0 w 1179"/>
                <a:gd name="connsiteY2" fmla="*/ 554 h 1411"/>
                <a:gd name="connsiteX3" fmla="*/ 0 w 1179"/>
                <a:gd name="connsiteY3" fmla="*/ 554 h 1411"/>
                <a:gd name="connsiteX4" fmla="*/ 0 w 1179"/>
                <a:gd name="connsiteY4" fmla="*/ 554 h 1411"/>
                <a:gd name="connsiteX5" fmla="*/ 191 w 1179"/>
                <a:gd name="connsiteY5" fmla="*/ 173 h 1411"/>
                <a:gd name="connsiteX6" fmla="*/ 571 w 1179"/>
                <a:gd name="connsiteY6" fmla="*/ 1411 h 1411"/>
                <a:gd name="connsiteX7" fmla="*/ 476 w 1179"/>
                <a:gd name="connsiteY7" fmla="*/ 1411 h 1411"/>
                <a:gd name="connsiteX8" fmla="*/ 476 w 1179"/>
                <a:gd name="connsiteY8" fmla="*/ 1411 h 1411"/>
                <a:gd name="connsiteX9" fmla="*/ 476 w 1179"/>
                <a:gd name="connsiteY9" fmla="*/ 1411 h 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9" h="1411">
                  <a:moveTo>
                    <a:pt x="476" y="1411"/>
                  </a:moveTo>
                  <a:cubicBezTo>
                    <a:pt x="571" y="1316"/>
                    <a:pt x="667" y="1316"/>
                    <a:pt x="762" y="1221"/>
                  </a:cubicBezTo>
                  <a:cubicBezTo>
                    <a:pt x="1143" y="554"/>
                    <a:pt x="476" y="78"/>
                    <a:pt x="0" y="554"/>
                  </a:cubicBezTo>
                  <a:cubicBezTo>
                    <a:pt x="0" y="554"/>
                    <a:pt x="0" y="554"/>
                    <a:pt x="0" y="554"/>
                  </a:cubicBezTo>
                  <a:lnTo>
                    <a:pt x="0" y="554"/>
                  </a:lnTo>
                  <a:cubicBezTo>
                    <a:pt x="95" y="364"/>
                    <a:pt x="0" y="364"/>
                    <a:pt x="191" y="173"/>
                  </a:cubicBezTo>
                  <a:cubicBezTo>
                    <a:pt x="1048" y="-589"/>
                    <a:pt x="1714" y="1411"/>
                    <a:pt x="571" y="1411"/>
                  </a:cubicBezTo>
                  <a:lnTo>
                    <a:pt x="476" y="1411"/>
                  </a:lnTo>
                  <a:lnTo>
                    <a:pt x="476" y="1411"/>
                  </a:lnTo>
                  <a:lnTo>
                    <a:pt x="476" y="14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2" name="任意多边形: 形状 2721"/>
            <p:cNvSpPr/>
            <p:nvPr/>
          </p:nvSpPr>
          <p:spPr>
            <a:xfrm>
              <a:off x="4651914" y="3950393"/>
              <a:ext cx="1144" cy="1382"/>
            </a:xfrm>
            <a:custGeom>
              <a:avLst/>
              <a:gdLst>
                <a:gd name="connsiteX0" fmla="*/ 381 w 1144"/>
                <a:gd name="connsiteY0" fmla="*/ 1370 h 1382"/>
                <a:gd name="connsiteX1" fmla="*/ 667 w 1144"/>
                <a:gd name="connsiteY1" fmla="*/ 1179 h 1382"/>
                <a:gd name="connsiteX2" fmla="*/ 0 w 1144"/>
                <a:gd name="connsiteY2" fmla="*/ 417 h 1382"/>
                <a:gd name="connsiteX3" fmla="*/ 0 w 1144"/>
                <a:gd name="connsiteY3" fmla="*/ 417 h 1382"/>
                <a:gd name="connsiteX4" fmla="*/ 0 w 1144"/>
                <a:gd name="connsiteY4" fmla="*/ 417 h 1382"/>
                <a:gd name="connsiteX5" fmla="*/ 190 w 1144"/>
                <a:gd name="connsiteY5" fmla="*/ 131 h 1382"/>
                <a:gd name="connsiteX6" fmla="*/ 476 w 1144"/>
                <a:gd name="connsiteY6" fmla="*/ 1370 h 1382"/>
                <a:gd name="connsiteX7" fmla="*/ 381 w 1144"/>
                <a:gd name="connsiteY7" fmla="*/ 1370 h 1382"/>
                <a:gd name="connsiteX8" fmla="*/ 381 w 1144"/>
                <a:gd name="connsiteY8" fmla="*/ 1370 h 1382"/>
                <a:gd name="connsiteX9" fmla="*/ 381 w 1144"/>
                <a:gd name="connsiteY9" fmla="*/ 1370 h 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4" h="1382">
                  <a:moveTo>
                    <a:pt x="381" y="1370"/>
                  </a:moveTo>
                  <a:cubicBezTo>
                    <a:pt x="476" y="1370"/>
                    <a:pt x="571" y="1274"/>
                    <a:pt x="667" y="1179"/>
                  </a:cubicBezTo>
                  <a:cubicBezTo>
                    <a:pt x="1048" y="608"/>
                    <a:pt x="476" y="36"/>
                    <a:pt x="0" y="417"/>
                  </a:cubicBezTo>
                  <a:cubicBezTo>
                    <a:pt x="0" y="417"/>
                    <a:pt x="0" y="417"/>
                    <a:pt x="0" y="417"/>
                  </a:cubicBezTo>
                  <a:lnTo>
                    <a:pt x="0" y="417"/>
                  </a:lnTo>
                  <a:cubicBezTo>
                    <a:pt x="95" y="227"/>
                    <a:pt x="95" y="227"/>
                    <a:pt x="190" y="131"/>
                  </a:cubicBezTo>
                  <a:cubicBezTo>
                    <a:pt x="1143" y="-535"/>
                    <a:pt x="1619" y="1560"/>
                    <a:pt x="476" y="1370"/>
                  </a:cubicBezTo>
                  <a:lnTo>
                    <a:pt x="381" y="1370"/>
                  </a:lnTo>
                  <a:lnTo>
                    <a:pt x="381" y="1370"/>
                  </a:lnTo>
                  <a:lnTo>
                    <a:pt x="381" y="137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3" name="任意多边形: 形状 2722"/>
            <p:cNvSpPr/>
            <p:nvPr/>
          </p:nvSpPr>
          <p:spPr>
            <a:xfrm>
              <a:off x="4651438" y="3949304"/>
              <a:ext cx="1179" cy="1411"/>
            </a:xfrm>
            <a:custGeom>
              <a:avLst/>
              <a:gdLst>
                <a:gd name="connsiteX0" fmla="*/ 476 w 1179"/>
                <a:gd name="connsiteY0" fmla="*/ 1411 h 1411"/>
                <a:gd name="connsiteX1" fmla="*/ 762 w 1179"/>
                <a:gd name="connsiteY1" fmla="*/ 1221 h 1411"/>
                <a:gd name="connsiteX2" fmla="*/ 0 w 1179"/>
                <a:gd name="connsiteY2" fmla="*/ 554 h 1411"/>
                <a:gd name="connsiteX3" fmla="*/ 0 w 1179"/>
                <a:gd name="connsiteY3" fmla="*/ 554 h 1411"/>
                <a:gd name="connsiteX4" fmla="*/ 0 w 1179"/>
                <a:gd name="connsiteY4" fmla="*/ 554 h 1411"/>
                <a:gd name="connsiteX5" fmla="*/ 190 w 1179"/>
                <a:gd name="connsiteY5" fmla="*/ 173 h 1411"/>
                <a:gd name="connsiteX6" fmla="*/ 571 w 1179"/>
                <a:gd name="connsiteY6" fmla="*/ 1411 h 1411"/>
                <a:gd name="connsiteX7" fmla="*/ 476 w 1179"/>
                <a:gd name="connsiteY7" fmla="*/ 1411 h 1411"/>
                <a:gd name="connsiteX8" fmla="*/ 476 w 1179"/>
                <a:gd name="connsiteY8" fmla="*/ 1411 h 1411"/>
                <a:gd name="connsiteX9" fmla="*/ 476 w 1179"/>
                <a:gd name="connsiteY9" fmla="*/ 1411 h 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9" h="1411">
                  <a:moveTo>
                    <a:pt x="476" y="1411"/>
                  </a:moveTo>
                  <a:cubicBezTo>
                    <a:pt x="571" y="1316"/>
                    <a:pt x="667" y="1316"/>
                    <a:pt x="762" y="1221"/>
                  </a:cubicBezTo>
                  <a:cubicBezTo>
                    <a:pt x="1143" y="554"/>
                    <a:pt x="476" y="78"/>
                    <a:pt x="0" y="554"/>
                  </a:cubicBezTo>
                  <a:cubicBezTo>
                    <a:pt x="0" y="554"/>
                    <a:pt x="0" y="554"/>
                    <a:pt x="0" y="554"/>
                  </a:cubicBezTo>
                  <a:lnTo>
                    <a:pt x="0" y="554"/>
                  </a:lnTo>
                  <a:cubicBezTo>
                    <a:pt x="95" y="364"/>
                    <a:pt x="0" y="364"/>
                    <a:pt x="190" y="173"/>
                  </a:cubicBezTo>
                  <a:cubicBezTo>
                    <a:pt x="1048" y="-589"/>
                    <a:pt x="1714" y="1411"/>
                    <a:pt x="571" y="1411"/>
                  </a:cubicBezTo>
                  <a:lnTo>
                    <a:pt x="476" y="1411"/>
                  </a:lnTo>
                  <a:lnTo>
                    <a:pt x="476" y="1411"/>
                  </a:lnTo>
                  <a:lnTo>
                    <a:pt x="476" y="14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4" name="任意多边形: 形状 2723"/>
            <p:cNvSpPr/>
            <p:nvPr/>
          </p:nvSpPr>
          <p:spPr>
            <a:xfrm>
              <a:off x="4649031" y="3947629"/>
              <a:ext cx="1391" cy="1085"/>
            </a:xfrm>
            <a:custGeom>
              <a:avLst/>
              <a:gdLst>
                <a:gd name="connsiteX0" fmla="*/ 1169 w 1391"/>
                <a:gd name="connsiteY0" fmla="*/ 1086 h 1085"/>
                <a:gd name="connsiteX1" fmla="*/ 1169 w 1391"/>
                <a:gd name="connsiteY1" fmla="*/ 705 h 1085"/>
                <a:gd name="connsiteX2" fmla="*/ 216 w 1391"/>
                <a:gd name="connsiteY2" fmla="*/ 991 h 1085"/>
                <a:gd name="connsiteX3" fmla="*/ 216 w 1391"/>
                <a:gd name="connsiteY3" fmla="*/ 991 h 1085"/>
                <a:gd name="connsiteX4" fmla="*/ 216 w 1391"/>
                <a:gd name="connsiteY4" fmla="*/ 991 h 1085"/>
                <a:gd name="connsiteX5" fmla="*/ 26 w 1391"/>
                <a:gd name="connsiteY5" fmla="*/ 705 h 1085"/>
                <a:gd name="connsiteX6" fmla="*/ 1264 w 1391"/>
                <a:gd name="connsiteY6" fmla="*/ 895 h 1085"/>
                <a:gd name="connsiteX7" fmla="*/ 1169 w 1391"/>
                <a:gd name="connsiteY7" fmla="*/ 1086 h 1085"/>
                <a:gd name="connsiteX8" fmla="*/ 1169 w 1391"/>
                <a:gd name="connsiteY8" fmla="*/ 1086 h 1085"/>
                <a:gd name="connsiteX9" fmla="*/ 1169 w 1391"/>
                <a:gd name="connsiteY9" fmla="*/ 1086 h 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085">
                  <a:moveTo>
                    <a:pt x="1169" y="1086"/>
                  </a:moveTo>
                  <a:cubicBezTo>
                    <a:pt x="1169" y="991"/>
                    <a:pt x="1169" y="800"/>
                    <a:pt x="1169" y="705"/>
                  </a:cubicBezTo>
                  <a:cubicBezTo>
                    <a:pt x="788" y="133"/>
                    <a:pt x="26" y="419"/>
                    <a:pt x="216" y="991"/>
                  </a:cubicBezTo>
                  <a:cubicBezTo>
                    <a:pt x="216" y="991"/>
                    <a:pt x="216" y="991"/>
                    <a:pt x="216" y="991"/>
                  </a:cubicBezTo>
                  <a:lnTo>
                    <a:pt x="216" y="991"/>
                  </a:lnTo>
                  <a:cubicBezTo>
                    <a:pt x="121" y="895"/>
                    <a:pt x="26" y="895"/>
                    <a:pt x="26" y="705"/>
                  </a:cubicBezTo>
                  <a:cubicBezTo>
                    <a:pt x="-260" y="-438"/>
                    <a:pt x="1931" y="-57"/>
                    <a:pt x="1264" y="895"/>
                  </a:cubicBezTo>
                  <a:lnTo>
                    <a:pt x="1169" y="1086"/>
                  </a:lnTo>
                  <a:lnTo>
                    <a:pt x="1169" y="1086"/>
                  </a:lnTo>
                  <a:lnTo>
                    <a:pt x="1169" y="10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5" name="任意多边形: 形状 2724"/>
            <p:cNvSpPr/>
            <p:nvPr/>
          </p:nvSpPr>
          <p:spPr>
            <a:xfrm>
              <a:off x="4647869" y="3947652"/>
              <a:ext cx="1378" cy="1063"/>
            </a:xfrm>
            <a:custGeom>
              <a:avLst/>
              <a:gdLst>
                <a:gd name="connsiteX0" fmla="*/ 1283 w 1378"/>
                <a:gd name="connsiteY0" fmla="*/ 968 h 1063"/>
                <a:gd name="connsiteX1" fmla="*/ 1188 w 1378"/>
                <a:gd name="connsiteY1" fmla="*/ 587 h 1063"/>
                <a:gd name="connsiteX2" fmla="*/ 331 w 1378"/>
                <a:gd name="connsiteY2" fmla="*/ 1063 h 1063"/>
                <a:gd name="connsiteX3" fmla="*/ 331 w 1378"/>
                <a:gd name="connsiteY3" fmla="*/ 1063 h 1063"/>
                <a:gd name="connsiteX4" fmla="*/ 331 w 1378"/>
                <a:gd name="connsiteY4" fmla="*/ 1063 h 1063"/>
                <a:gd name="connsiteX5" fmla="*/ 45 w 1378"/>
                <a:gd name="connsiteY5" fmla="*/ 777 h 1063"/>
                <a:gd name="connsiteX6" fmla="*/ 1283 w 1378"/>
                <a:gd name="connsiteY6" fmla="*/ 873 h 1063"/>
                <a:gd name="connsiteX7" fmla="*/ 1283 w 1378"/>
                <a:gd name="connsiteY7" fmla="*/ 968 h 1063"/>
                <a:gd name="connsiteX8" fmla="*/ 1283 w 1378"/>
                <a:gd name="connsiteY8" fmla="*/ 968 h 1063"/>
                <a:gd name="connsiteX9" fmla="*/ 1283 w 1378"/>
                <a:gd name="connsiteY9" fmla="*/ 968 h 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8" h="1063">
                  <a:moveTo>
                    <a:pt x="1283" y="968"/>
                  </a:moveTo>
                  <a:cubicBezTo>
                    <a:pt x="1283" y="873"/>
                    <a:pt x="1283" y="682"/>
                    <a:pt x="1188" y="587"/>
                  </a:cubicBezTo>
                  <a:cubicBezTo>
                    <a:pt x="712" y="15"/>
                    <a:pt x="45" y="396"/>
                    <a:pt x="331" y="1063"/>
                  </a:cubicBezTo>
                  <a:cubicBezTo>
                    <a:pt x="331" y="1063"/>
                    <a:pt x="331" y="1063"/>
                    <a:pt x="331" y="1063"/>
                  </a:cubicBezTo>
                  <a:lnTo>
                    <a:pt x="331" y="1063"/>
                  </a:lnTo>
                  <a:cubicBezTo>
                    <a:pt x="235" y="968"/>
                    <a:pt x="140" y="968"/>
                    <a:pt x="45" y="777"/>
                  </a:cubicBezTo>
                  <a:cubicBezTo>
                    <a:pt x="-336" y="-366"/>
                    <a:pt x="1855" y="-175"/>
                    <a:pt x="1283" y="873"/>
                  </a:cubicBezTo>
                  <a:lnTo>
                    <a:pt x="1283" y="968"/>
                  </a:lnTo>
                  <a:lnTo>
                    <a:pt x="1283" y="968"/>
                  </a:lnTo>
                  <a:lnTo>
                    <a:pt x="1283" y="96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6" name="任意多边形: 形状 2725"/>
            <p:cNvSpPr/>
            <p:nvPr/>
          </p:nvSpPr>
          <p:spPr>
            <a:xfrm>
              <a:off x="4645086" y="3947328"/>
              <a:ext cx="1494" cy="1195"/>
            </a:xfrm>
            <a:custGeom>
              <a:avLst/>
              <a:gdLst>
                <a:gd name="connsiteX0" fmla="*/ 1495 w 1494"/>
                <a:gd name="connsiteY0" fmla="*/ 720 h 1195"/>
                <a:gd name="connsiteX1" fmla="*/ 1209 w 1494"/>
                <a:gd name="connsiteY1" fmla="*/ 434 h 1195"/>
                <a:gd name="connsiteX2" fmla="*/ 637 w 1494"/>
                <a:gd name="connsiteY2" fmla="*/ 1196 h 1195"/>
                <a:gd name="connsiteX3" fmla="*/ 637 w 1494"/>
                <a:gd name="connsiteY3" fmla="*/ 1196 h 1195"/>
                <a:gd name="connsiteX4" fmla="*/ 637 w 1494"/>
                <a:gd name="connsiteY4" fmla="*/ 1196 h 1195"/>
                <a:gd name="connsiteX5" fmla="*/ 257 w 1494"/>
                <a:gd name="connsiteY5" fmla="*/ 1101 h 1195"/>
                <a:gd name="connsiteX6" fmla="*/ 1399 w 1494"/>
                <a:gd name="connsiteY6" fmla="*/ 529 h 1195"/>
                <a:gd name="connsiteX7" fmla="*/ 1495 w 1494"/>
                <a:gd name="connsiteY7" fmla="*/ 720 h 1195"/>
                <a:gd name="connsiteX8" fmla="*/ 1495 w 1494"/>
                <a:gd name="connsiteY8" fmla="*/ 720 h 1195"/>
                <a:gd name="connsiteX9" fmla="*/ 1495 w 1494"/>
                <a:gd name="connsiteY9" fmla="*/ 720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4" h="1195">
                  <a:moveTo>
                    <a:pt x="1495" y="720"/>
                  </a:moveTo>
                  <a:cubicBezTo>
                    <a:pt x="1399" y="624"/>
                    <a:pt x="1399" y="529"/>
                    <a:pt x="1209" y="434"/>
                  </a:cubicBezTo>
                  <a:cubicBezTo>
                    <a:pt x="542" y="148"/>
                    <a:pt x="161" y="910"/>
                    <a:pt x="637" y="1196"/>
                  </a:cubicBezTo>
                  <a:cubicBezTo>
                    <a:pt x="637" y="1196"/>
                    <a:pt x="637" y="1196"/>
                    <a:pt x="637" y="1196"/>
                  </a:cubicBezTo>
                  <a:lnTo>
                    <a:pt x="637" y="1196"/>
                  </a:lnTo>
                  <a:cubicBezTo>
                    <a:pt x="447" y="1196"/>
                    <a:pt x="447" y="1196"/>
                    <a:pt x="257" y="1101"/>
                  </a:cubicBezTo>
                  <a:cubicBezTo>
                    <a:pt x="-696" y="339"/>
                    <a:pt x="1304" y="-614"/>
                    <a:pt x="1399" y="529"/>
                  </a:cubicBezTo>
                  <a:lnTo>
                    <a:pt x="1495" y="720"/>
                  </a:lnTo>
                  <a:lnTo>
                    <a:pt x="1495" y="720"/>
                  </a:lnTo>
                  <a:lnTo>
                    <a:pt x="1495" y="7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7" name="任意多边形: 形状 2726"/>
            <p:cNvSpPr/>
            <p:nvPr/>
          </p:nvSpPr>
          <p:spPr>
            <a:xfrm>
              <a:off x="4644267" y="3948038"/>
              <a:ext cx="1455" cy="1248"/>
            </a:xfrm>
            <a:custGeom>
              <a:avLst/>
              <a:gdLst>
                <a:gd name="connsiteX0" fmla="*/ 1456 w 1455"/>
                <a:gd name="connsiteY0" fmla="*/ 582 h 1248"/>
                <a:gd name="connsiteX1" fmla="*/ 1170 w 1455"/>
                <a:gd name="connsiteY1" fmla="*/ 391 h 1248"/>
                <a:gd name="connsiteX2" fmla="*/ 694 w 1455"/>
                <a:gd name="connsiteY2" fmla="*/ 1248 h 1248"/>
                <a:gd name="connsiteX3" fmla="*/ 694 w 1455"/>
                <a:gd name="connsiteY3" fmla="*/ 1248 h 1248"/>
                <a:gd name="connsiteX4" fmla="*/ 694 w 1455"/>
                <a:gd name="connsiteY4" fmla="*/ 1248 h 1248"/>
                <a:gd name="connsiteX5" fmla="*/ 313 w 1455"/>
                <a:gd name="connsiteY5" fmla="*/ 1153 h 1248"/>
                <a:gd name="connsiteX6" fmla="*/ 1361 w 1455"/>
                <a:gd name="connsiteY6" fmla="*/ 486 h 1248"/>
                <a:gd name="connsiteX7" fmla="*/ 1456 w 1455"/>
                <a:gd name="connsiteY7" fmla="*/ 582 h 1248"/>
                <a:gd name="connsiteX8" fmla="*/ 1456 w 1455"/>
                <a:gd name="connsiteY8" fmla="*/ 582 h 1248"/>
                <a:gd name="connsiteX9" fmla="*/ 1456 w 1455"/>
                <a:gd name="connsiteY9" fmla="*/ 582 h 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5" h="1248">
                  <a:moveTo>
                    <a:pt x="1456" y="582"/>
                  </a:moveTo>
                  <a:cubicBezTo>
                    <a:pt x="1361" y="486"/>
                    <a:pt x="1265" y="391"/>
                    <a:pt x="1170" y="391"/>
                  </a:cubicBezTo>
                  <a:cubicBezTo>
                    <a:pt x="503" y="200"/>
                    <a:pt x="122" y="962"/>
                    <a:pt x="694" y="1248"/>
                  </a:cubicBezTo>
                  <a:cubicBezTo>
                    <a:pt x="694" y="1248"/>
                    <a:pt x="694" y="1248"/>
                    <a:pt x="694" y="1248"/>
                  </a:cubicBezTo>
                  <a:lnTo>
                    <a:pt x="694" y="1248"/>
                  </a:lnTo>
                  <a:cubicBezTo>
                    <a:pt x="503" y="1248"/>
                    <a:pt x="503" y="1248"/>
                    <a:pt x="313" y="1153"/>
                  </a:cubicBezTo>
                  <a:cubicBezTo>
                    <a:pt x="-735" y="486"/>
                    <a:pt x="1170" y="-657"/>
                    <a:pt x="1361" y="486"/>
                  </a:cubicBezTo>
                  <a:lnTo>
                    <a:pt x="1456" y="582"/>
                  </a:lnTo>
                  <a:lnTo>
                    <a:pt x="1456" y="582"/>
                  </a:lnTo>
                  <a:lnTo>
                    <a:pt x="1456" y="58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8" name="任意多边形: 形状 2727"/>
            <p:cNvSpPr/>
            <p:nvPr/>
          </p:nvSpPr>
          <p:spPr>
            <a:xfrm>
              <a:off x="4644767" y="3949762"/>
              <a:ext cx="1408" cy="1179"/>
            </a:xfrm>
            <a:custGeom>
              <a:avLst/>
              <a:gdLst>
                <a:gd name="connsiteX0" fmla="*/ 3 w 1408"/>
                <a:gd name="connsiteY0" fmla="*/ 476 h 1179"/>
                <a:gd name="connsiteX1" fmla="*/ 194 w 1408"/>
                <a:gd name="connsiteY1" fmla="*/ 762 h 1179"/>
                <a:gd name="connsiteX2" fmla="*/ 860 w 1408"/>
                <a:gd name="connsiteY2" fmla="*/ 0 h 1179"/>
                <a:gd name="connsiteX3" fmla="*/ 860 w 1408"/>
                <a:gd name="connsiteY3" fmla="*/ 0 h 1179"/>
                <a:gd name="connsiteX4" fmla="*/ 860 w 1408"/>
                <a:gd name="connsiteY4" fmla="*/ 0 h 1179"/>
                <a:gd name="connsiteX5" fmla="*/ 1241 w 1408"/>
                <a:gd name="connsiteY5" fmla="*/ 191 h 1179"/>
                <a:gd name="connsiteX6" fmla="*/ 3 w 1408"/>
                <a:gd name="connsiteY6" fmla="*/ 571 h 1179"/>
                <a:gd name="connsiteX7" fmla="*/ 3 w 1408"/>
                <a:gd name="connsiteY7" fmla="*/ 476 h 1179"/>
                <a:gd name="connsiteX8" fmla="*/ 3 w 1408"/>
                <a:gd name="connsiteY8" fmla="*/ 476 h 1179"/>
                <a:gd name="connsiteX9" fmla="*/ 3 w 1408"/>
                <a:gd name="connsiteY9" fmla="*/ 476 h 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179">
                  <a:moveTo>
                    <a:pt x="3" y="476"/>
                  </a:moveTo>
                  <a:cubicBezTo>
                    <a:pt x="98" y="571"/>
                    <a:pt x="98" y="667"/>
                    <a:pt x="194" y="762"/>
                  </a:cubicBezTo>
                  <a:cubicBezTo>
                    <a:pt x="860" y="1143"/>
                    <a:pt x="1337" y="476"/>
                    <a:pt x="860" y="0"/>
                  </a:cubicBezTo>
                  <a:cubicBezTo>
                    <a:pt x="860" y="0"/>
                    <a:pt x="860" y="0"/>
                    <a:pt x="860" y="0"/>
                  </a:cubicBezTo>
                  <a:lnTo>
                    <a:pt x="860" y="0"/>
                  </a:lnTo>
                  <a:cubicBezTo>
                    <a:pt x="1051" y="95"/>
                    <a:pt x="1051" y="0"/>
                    <a:pt x="1241" y="191"/>
                  </a:cubicBezTo>
                  <a:cubicBezTo>
                    <a:pt x="2003" y="1048"/>
                    <a:pt x="-92" y="1715"/>
                    <a:pt x="3" y="571"/>
                  </a:cubicBezTo>
                  <a:lnTo>
                    <a:pt x="3" y="476"/>
                  </a:lnTo>
                  <a:lnTo>
                    <a:pt x="3" y="476"/>
                  </a:lnTo>
                  <a:lnTo>
                    <a:pt x="3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29" name="任意多边形: 形状 2728"/>
            <p:cNvSpPr/>
            <p:nvPr/>
          </p:nvSpPr>
          <p:spPr>
            <a:xfrm>
              <a:off x="4645723" y="3949382"/>
              <a:ext cx="1356" cy="1291"/>
            </a:xfrm>
            <a:custGeom>
              <a:avLst/>
              <a:gdLst>
                <a:gd name="connsiteX0" fmla="*/ 0 w 1356"/>
                <a:gd name="connsiteY0" fmla="*/ 476 h 1291"/>
                <a:gd name="connsiteX1" fmla="*/ 191 w 1356"/>
                <a:gd name="connsiteY1" fmla="*/ 762 h 1291"/>
                <a:gd name="connsiteX2" fmla="*/ 762 w 1356"/>
                <a:gd name="connsiteY2" fmla="*/ 0 h 1291"/>
                <a:gd name="connsiteX3" fmla="*/ 762 w 1356"/>
                <a:gd name="connsiteY3" fmla="*/ 0 h 1291"/>
                <a:gd name="connsiteX4" fmla="*/ 762 w 1356"/>
                <a:gd name="connsiteY4" fmla="*/ 0 h 1291"/>
                <a:gd name="connsiteX5" fmla="*/ 1143 w 1356"/>
                <a:gd name="connsiteY5" fmla="*/ 191 h 1291"/>
                <a:gd name="connsiteX6" fmla="*/ 0 w 1356"/>
                <a:gd name="connsiteY6" fmla="*/ 762 h 1291"/>
                <a:gd name="connsiteX7" fmla="*/ 0 w 1356"/>
                <a:gd name="connsiteY7" fmla="*/ 476 h 1291"/>
                <a:gd name="connsiteX8" fmla="*/ 0 w 1356"/>
                <a:gd name="connsiteY8" fmla="*/ 476 h 1291"/>
                <a:gd name="connsiteX9" fmla="*/ 0 w 1356"/>
                <a:gd name="connsiteY9" fmla="*/ 476 h 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91">
                  <a:moveTo>
                    <a:pt x="0" y="476"/>
                  </a:moveTo>
                  <a:cubicBezTo>
                    <a:pt x="95" y="571"/>
                    <a:pt x="95" y="667"/>
                    <a:pt x="191" y="762"/>
                  </a:cubicBezTo>
                  <a:cubicBezTo>
                    <a:pt x="857" y="1048"/>
                    <a:pt x="1238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95"/>
                    <a:pt x="953" y="0"/>
                    <a:pt x="1143" y="191"/>
                  </a:cubicBezTo>
                  <a:cubicBezTo>
                    <a:pt x="2000" y="952"/>
                    <a:pt x="0" y="1905"/>
                    <a:pt x="0" y="762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0" name="任意多边形: 形状 2729"/>
            <p:cNvSpPr/>
            <p:nvPr/>
          </p:nvSpPr>
          <p:spPr>
            <a:xfrm>
              <a:off x="4678775" y="3966599"/>
              <a:ext cx="1245" cy="1356"/>
            </a:xfrm>
            <a:custGeom>
              <a:avLst/>
              <a:gdLst>
                <a:gd name="connsiteX0" fmla="*/ 476 w 1245"/>
                <a:gd name="connsiteY0" fmla="*/ 1357 h 1356"/>
                <a:gd name="connsiteX1" fmla="*/ 762 w 1245"/>
                <a:gd name="connsiteY1" fmla="*/ 1166 h 1356"/>
                <a:gd name="connsiteX2" fmla="*/ 0 w 1245"/>
                <a:gd name="connsiteY2" fmla="*/ 595 h 1356"/>
                <a:gd name="connsiteX3" fmla="*/ 0 w 1245"/>
                <a:gd name="connsiteY3" fmla="*/ 595 h 1356"/>
                <a:gd name="connsiteX4" fmla="*/ 0 w 1245"/>
                <a:gd name="connsiteY4" fmla="*/ 595 h 1356"/>
                <a:gd name="connsiteX5" fmla="*/ 191 w 1245"/>
                <a:gd name="connsiteY5" fmla="*/ 214 h 1356"/>
                <a:gd name="connsiteX6" fmla="*/ 667 w 1245"/>
                <a:gd name="connsiteY6" fmla="*/ 1357 h 1356"/>
                <a:gd name="connsiteX7" fmla="*/ 476 w 1245"/>
                <a:gd name="connsiteY7" fmla="*/ 1357 h 1356"/>
                <a:gd name="connsiteX8" fmla="*/ 476 w 1245"/>
                <a:gd name="connsiteY8" fmla="*/ 1357 h 1356"/>
                <a:gd name="connsiteX9" fmla="*/ 476 w 1245"/>
                <a:gd name="connsiteY9" fmla="*/ 1357 h 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5" h="1356">
                  <a:moveTo>
                    <a:pt x="476" y="1357"/>
                  </a:moveTo>
                  <a:cubicBezTo>
                    <a:pt x="571" y="1261"/>
                    <a:pt x="667" y="1261"/>
                    <a:pt x="762" y="1166"/>
                  </a:cubicBezTo>
                  <a:cubicBezTo>
                    <a:pt x="1048" y="499"/>
                    <a:pt x="381" y="118"/>
                    <a:pt x="0" y="595"/>
                  </a:cubicBezTo>
                  <a:cubicBezTo>
                    <a:pt x="0" y="595"/>
                    <a:pt x="0" y="595"/>
                    <a:pt x="0" y="595"/>
                  </a:cubicBezTo>
                  <a:lnTo>
                    <a:pt x="0" y="595"/>
                  </a:lnTo>
                  <a:cubicBezTo>
                    <a:pt x="95" y="404"/>
                    <a:pt x="0" y="404"/>
                    <a:pt x="191" y="214"/>
                  </a:cubicBezTo>
                  <a:cubicBezTo>
                    <a:pt x="1048" y="-644"/>
                    <a:pt x="1810" y="1357"/>
                    <a:pt x="667" y="1357"/>
                  </a:cubicBezTo>
                  <a:lnTo>
                    <a:pt x="476" y="1357"/>
                  </a:lnTo>
                  <a:lnTo>
                    <a:pt x="476" y="1357"/>
                  </a:lnTo>
                  <a:lnTo>
                    <a:pt x="476" y="135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1" name="任意多边形: 形状 2730"/>
            <p:cNvSpPr/>
            <p:nvPr/>
          </p:nvSpPr>
          <p:spPr>
            <a:xfrm>
              <a:off x="4678203" y="3965595"/>
              <a:ext cx="1267" cy="1408"/>
            </a:xfrm>
            <a:custGeom>
              <a:avLst/>
              <a:gdLst>
                <a:gd name="connsiteX0" fmla="*/ 571 w 1267"/>
                <a:gd name="connsiteY0" fmla="*/ 1408 h 1408"/>
                <a:gd name="connsiteX1" fmla="*/ 857 w 1267"/>
                <a:gd name="connsiteY1" fmla="*/ 1122 h 1408"/>
                <a:gd name="connsiteX2" fmla="*/ 0 w 1267"/>
                <a:gd name="connsiteY2" fmla="*/ 646 h 1408"/>
                <a:gd name="connsiteX3" fmla="*/ 0 w 1267"/>
                <a:gd name="connsiteY3" fmla="*/ 646 h 1408"/>
                <a:gd name="connsiteX4" fmla="*/ 0 w 1267"/>
                <a:gd name="connsiteY4" fmla="*/ 646 h 1408"/>
                <a:gd name="connsiteX5" fmla="*/ 95 w 1267"/>
                <a:gd name="connsiteY5" fmla="*/ 265 h 1408"/>
                <a:gd name="connsiteX6" fmla="*/ 762 w 1267"/>
                <a:gd name="connsiteY6" fmla="*/ 1408 h 1408"/>
                <a:gd name="connsiteX7" fmla="*/ 571 w 1267"/>
                <a:gd name="connsiteY7" fmla="*/ 1408 h 1408"/>
                <a:gd name="connsiteX8" fmla="*/ 571 w 1267"/>
                <a:gd name="connsiteY8" fmla="*/ 1408 h 1408"/>
                <a:gd name="connsiteX9" fmla="*/ 571 w 1267"/>
                <a:gd name="connsiteY9" fmla="*/ 1408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7" h="1408">
                  <a:moveTo>
                    <a:pt x="571" y="1408"/>
                  </a:moveTo>
                  <a:cubicBezTo>
                    <a:pt x="667" y="1313"/>
                    <a:pt x="762" y="1313"/>
                    <a:pt x="857" y="1122"/>
                  </a:cubicBezTo>
                  <a:cubicBezTo>
                    <a:pt x="1048" y="456"/>
                    <a:pt x="381" y="75"/>
                    <a:pt x="0" y="646"/>
                  </a:cubicBezTo>
                  <a:cubicBezTo>
                    <a:pt x="0" y="646"/>
                    <a:pt x="0" y="646"/>
                    <a:pt x="0" y="646"/>
                  </a:cubicBezTo>
                  <a:lnTo>
                    <a:pt x="0" y="646"/>
                  </a:lnTo>
                  <a:cubicBezTo>
                    <a:pt x="0" y="456"/>
                    <a:pt x="0" y="456"/>
                    <a:pt x="95" y="265"/>
                  </a:cubicBezTo>
                  <a:cubicBezTo>
                    <a:pt x="857" y="-687"/>
                    <a:pt x="1905" y="1218"/>
                    <a:pt x="762" y="1408"/>
                  </a:cubicBezTo>
                  <a:lnTo>
                    <a:pt x="571" y="1408"/>
                  </a:lnTo>
                  <a:lnTo>
                    <a:pt x="571" y="1408"/>
                  </a:lnTo>
                  <a:lnTo>
                    <a:pt x="571" y="140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2" name="任意多边形: 形状 2731"/>
            <p:cNvSpPr/>
            <p:nvPr/>
          </p:nvSpPr>
          <p:spPr>
            <a:xfrm>
              <a:off x="4675250" y="3965543"/>
              <a:ext cx="1333" cy="1364"/>
            </a:xfrm>
            <a:custGeom>
              <a:avLst/>
              <a:gdLst>
                <a:gd name="connsiteX0" fmla="*/ 1334 w 1333"/>
                <a:gd name="connsiteY0" fmla="*/ 412 h 1364"/>
                <a:gd name="connsiteX1" fmla="*/ 953 w 1333"/>
                <a:gd name="connsiteY1" fmla="*/ 316 h 1364"/>
                <a:gd name="connsiteX2" fmla="*/ 953 w 1333"/>
                <a:gd name="connsiteY2" fmla="*/ 1269 h 1364"/>
                <a:gd name="connsiteX3" fmla="*/ 953 w 1333"/>
                <a:gd name="connsiteY3" fmla="*/ 1269 h 1364"/>
                <a:gd name="connsiteX4" fmla="*/ 953 w 1333"/>
                <a:gd name="connsiteY4" fmla="*/ 1269 h 1364"/>
                <a:gd name="connsiteX5" fmla="*/ 571 w 1333"/>
                <a:gd name="connsiteY5" fmla="*/ 1364 h 1364"/>
                <a:gd name="connsiteX6" fmla="*/ 1143 w 1333"/>
                <a:gd name="connsiteY6" fmla="*/ 221 h 1364"/>
                <a:gd name="connsiteX7" fmla="*/ 1334 w 1333"/>
                <a:gd name="connsiteY7" fmla="*/ 412 h 1364"/>
                <a:gd name="connsiteX8" fmla="*/ 1334 w 1333"/>
                <a:gd name="connsiteY8" fmla="*/ 412 h 1364"/>
                <a:gd name="connsiteX9" fmla="*/ 1334 w 1333"/>
                <a:gd name="connsiteY9" fmla="*/ 412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" h="1364">
                  <a:moveTo>
                    <a:pt x="1334" y="412"/>
                  </a:moveTo>
                  <a:cubicBezTo>
                    <a:pt x="1238" y="412"/>
                    <a:pt x="1143" y="316"/>
                    <a:pt x="953" y="316"/>
                  </a:cubicBezTo>
                  <a:cubicBezTo>
                    <a:pt x="286" y="507"/>
                    <a:pt x="381" y="1269"/>
                    <a:pt x="953" y="1269"/>
                  </a:cubicBezTo>
                  <a:cubicBezTo>
                    <a:pt x="953" y="1269"/>
                    <a:pt x="953" y="1269"/>
                    <a:pt x="953" y="1269"/>
                  </a:cubicBezTo>
                  <a:lnTo>
                    <a:pt x="953" y="1269"/>
                  </a:lnTo>
                  <a:cubicBezTo>
                    <a:pt x="762" y="1364"/>
                    <a:pt x="762" y="1364"/>
                    <a:pt x="571" y="1364"/>
                  </a:cubicBezTo>
                  <a:cubicBezTo>
                    <a:pt x="-667" y="1269"/>
                    <a:pt x="381" y="-636"/>
                    <a:pt x="1143" y="221"/>
                  </a:cubicBezTo>
                  <a:lnTo>
                    <a:pt x="1334" y="412"/>
                  </a:lnTo>
                  <a:lnTo>
                    <a:pt x="1334" y="412"/>
                  </a:lnTo>
                  <a:lnTo>
                    <a:pt x="1334" y="4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3" name="任意多边形: 形状 2732"/>
            <p:cNvSpPr/>
            <p:nvPr/>
          </p:nvSpPr>
          <p:spPr>
            <a:xfrm>
              <a:off x="4675007" y="3966740"/>
              <a:ext cx="1196" cy="1408"/>
            </a:xfrm>
            <a:custGeom>
              <a:avLst/>
              <a:gdLst>
                <a:gd name="connsiteX0" fmla="*/ 1196 w 1196"/>
                <a:gd name="connsiteY0" fmla="*/ 262 h 1408"/>
                <a:gd name="connsiteX1" fmla="*/ 815 w 1196"/>
                <a:gd name="connsiteY1" fmla="*/ 262 h 1408"/>
                <a:gd name="connsiteX2" fmla="*/ 1006 w 1196"/>
                <a:gd name="connsiteY2" fmla="*/ 1215 h 1408"/>
                <a:gd name="connsiteX3" fmla="*/ 1006 w 1196"/>
                <a:gd name="connsiteY3" fmla="*/ 1215 h 1408"/>
                <a:gd name="connsiteX4" fmla="*/ 1006 w 1196"/>
                <a:gd name="connsiteY4" fmla="*/ 1215 h 1408"/>
                <a:gd name="connsiteX5" fmla="*/ 625 w 1196"/>
                <a:gd name="connsiteY5" fmla="*/ 1405 h 1408"/>
                <a:gd name="connsiteX6" fmla="*/ 1006 w 1196"/>
                <a:gd name="connsiteY6" fmla="*/ 167 h 1408"/>
                <a:gd name="connsiteX7" fmla="*/ 1196 w 1196"/>
                <a:gd name="connsiteY7" fmla="*/ 262 h 1408"/>
                <a:gd name="connsiteX8" fmla="*/ 1196 w 1196"/>
                <a:gd name="connsiteY8" fmla="*/ 262 h 1408"/>
                <a:gd name="connsiteX9" fmla="*/ 1196 w 1196"/>
                <a:gd name="connsiteY9" fmla="*/ 262 h 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6" h="1408">
                  <a:moveTo>
                    <a:pt x="1196" y="262"/>
                  </a:moveTo>
                  <a:cubicBezTo>
                    <a:pt x="1101" y="262"/>
                    <a:pt x="1006" y="167"/>
                    <a:pt x="815" y="262"/>
                  </a:cubicBezTo>
                  <a:cubicBezTo>
                    <a:pt x="149" y="548"/>
                    <a:pt x="339" y="1310"/>
                    <a:pt x="1006" y="1215"/>
                  </a:cubicBezTo>
                  <a:cubicBezTo>
                    <a:pt x="1006" y="1215"/>
                    <a:pt x="1006" y="1215"/>
                    <a:pt x="1006" y="1215"/>
                  </a:cubicBezTo>
                  <a:lnTo>
                    <a:pt x="1006" y="1215"/>
                  </a:lnTo>
                  <a:cubicBezTo>
                    <a:pt x="815" y="1310"/>
                    <a:pt x="815" y="1405"/>
                    <a:pt x="625" y="1405"/>
                  </a:cubicBezTo>
                  <a:cubicBezTo>
                    <a:pt x="-613" y="1501"/>
                    <a:pt x="244" y="-595"/>
                    <a:pt x="1006" y="167"/>
                  </a:cubicBezTo>
                  <a:lnTo>
                    <a:pt x="1196" y="262"/>
                  </a:lnTo>
                  <a:lnTo>
                    <a:pt x="1196" y="262"/>
                  </a:lnTo>
                  <a:lnTo>
                    <a:pt x="1196" y="26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4" name="任意多边形: 形状 2733"/>
            <p:cNvSpPr/>
            <p:nvPr/>
          </p:nvSpPr>
          <p:spPr>
            <a:xfrm>
              <a:off x="4677587" y="3969194"/>
              <a:ext cx="1378" cy="1158"/>
            </a:xfrm>
            <a:custGeom>
              <a:avLst/>
              <a:gdLst>
                <a:gd name="connsiteX0" fmla="*/ 140 w 1378"/>
                <a:gd name="connsiteY0" fmla="*/ 286 h 1158"/>
                <a:gd name="connsiteX1" fmla="*/ 235 w 1378"/>
                <a:gd name="connsiteY1" fmla="*/ 571 h 1158"/>
                <a:gd name="connsiteX2" fmla="*/ 997 w 1378"/>
                <a:gd name="connsiteY2" fmla="*/ 0 h 1158"/>
                <a:gd name="connsiteX3" fmla="*/ 997 w 1378"/>
                <a:gd name="connsiteY3" fmla="*/ 0 h 1158"/>
                <a:gd name="connsiteX4" fmla="*/ 997 w 1378"/>
                <a:gd name="connsiteY4" fmla="*/ 0 h 1158"/>
                <a:gd name="connsiteX5" fmla="*/ 1283 w 1378"/>
                <a:gd name="connsiteY5" fmla="*/ 286 h 1158"/>
                <a:gd name="connsiteX6" fmla="*/ 45 w 1378"/>
                <a:gd name="connsiteY6" fmla="*/ 381 h 1158"/>
                <a:gd name="connsiteX7" fmla="*/ 140 w 1378"/>
                <a:gd name="connsiteY7" fmla="*/ 286 h 1158"/>
                <a:gd name="connsiteX8" fmla="*/ 140 w 1378"/>
                <a:gd name="connsiteY8" fmla="*/ 286 h 1158"/>
                <a:gd name="connsiteX9" fmla="*/ 140 w 1378"/>
                <a:gd name="connsiteY9" fmla="*/ 286 h 1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8" h="1158">
                  <a:moveTo>
                    <a:pt x="140" y="286"/>
                  </a:moveTo>
                  <a:cubicBezTo>
                    <a:pt x="140" y="381"/>
                    <a:pt x="140" y="571"/>
                    <a:pt x="235" y="571"/>
                  </a:cubicBezTo>
                  <a:cubicBezTo>
                    <a:pt x="807" y="1048"/>
                    <a:pt x="1378" y="571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  <a:lnTo>
                    <a:pt x="997" y="0"/>
                  </a:lnTo>
                  <a:cubicBezTo>
                    <a:pt x="1093" y="95"/>
                    <a:pt x="1188" y="95"/>
                    <a:pt x="1283" y="286"/>
                  </a:cubicBezTo>
                  <a:cubicBezTo>
                    <a:pt x="1855" y="1333"/>
                    <a:pt x="-336" y="1524"/>
                    <a:pt x="45" y="381"/>
                  </a:cubicBezTo>
                  <a:lnTo>
                    <a:pt x="140" y="286"/>
                  </a:lnTo>
                  <a:lnTo>
                    <a:pt x="140" y="286"/>
                  </a:lnTo>
                  <a:lnTo>
                    <a:pt x="140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5" name="任意多边形: 形状 2734"/>
            <p:cNvSpPr/>
            <p:nvPr/>
          </p:nvSpPr>
          <p:spPr>
            <a:xfrm>
              <a:off x="4678762" y="3968908"/>
              <a:ext cx="1382" cy="1144"/>
            </a:xfrm>
            <a:custGeom>
              <a:avLst/>
              <a:gdLst>
                <a:gd name="connsiteX0" fmla="*/ 12 w 1382"/>
                <a:gd name="connsiteY0" fmla="*/ 381 h 1144"/>
                <a:gd name="connsiteX1" fmla="*/ 203 w 1382"/>
                <a:gd name="connsiteY1" fmla="*/ 667 h 1144"/>
                <a:gd name="connsiteX2" fmla="*/ 965 w 1382"/>
                <a:gd name="connsiteY2" fmla="*/ 0 h 1144"/>
                <a:gd name="connsiteX3" fmla="*/ 965 w 1382"/>
                <a:gd name="connsiteY3" fmla="*/ 0 h 1144"/>
                <a:gd name="connsiteX4" fmla="*/ 965 w 1382"/>
                <a:gd name="connsiteY4" fmla="*/ 0 h 1144"/>
                <a:gd name="connsiteX5" fmla="*/ 1251 w 1382"/>
                <a:gd name="connsiteY5" fmla="*/ 190 h 1144"/>
                <a:gd name="connsiteX6" fmla="*/ 12 w 1382"/>
                <a:gd name="connsiteY6" fmla="*/ 476 h 1144"/>
                <a:gd name="connsiteX7" fmla="*/ 12 w 1382"/>
                <a:gd name="connsiteY7" fmla="*/ 381 h 1144"/>
                <a:gd name="connsiteX8" fmla="*/ 12 w 1382"/>
                <a:gd name="connsiteY8" fmla="*/ 381 h 1144"/>
                <a:gd name="connsiteX9" fmla="*/ 12 w 1382"/>
                <a:gd name="connsiteY9" fmla="*/ 381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2" h="1144">
                  <a:moveTo>
                    <a:pt x="12" y="381"/>
                  </a:moveTo>
                  <a:cubicBezTo>
                    <a:pt x="12" y="476"/>
                    <a:pt x="108" y="571"/>
                    <a:pt x="203" y="667"/>
                  </a:cubicBezTo>
                  <a:cubicBezTo>
                    <a:pt x="774" y="1048"/>
                    <a:pt x="1346" y="476"/>
                    <a:pt x="965" y="0"/>
                  </a:cubicBezTo>
                  <a:cubicBezTo>
                    <a:pt x="965" y="0"/>
                    <a:pt x="965" y="0"/>
                    <a:pt x="965" y="0"/>
                  </a:cubicBezTo>
                  <a:lnTo>
                    <a:pt x="965" y="0"/>
                  </a:lnTo>
                  <a:cubicBezTo>
                    <a:pt x="1155" y="95"/>
                    <a:pt x="1155" y="95"/>
                    <a:pt x="1251" y="190"/>
                  </a:cubicBezTo>
                  <a:cubicBezTo>
                    <a:pt x="1917" y="1143"/>
                    <a:pt x="-178" y="1619"/>
                    <a:pt x="12" y="476"/>
                  </a:cubicBezTo>
                  <a:lnTo>
                    <a:pt x="12" y="381"/>
                  </a:lnTo>
                  <a:lnTo>
                    <a:pt x="12" y="381"/>
                  </a:lnTo>
                  <a:lnTo>
                    <a:pt x="12" y="3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6" name="任意多边形: 形状 2735"/>
            <p:cNvSpPr/>
            <p:nvPr/>
          </p:nvSpPr>
          <p:spPr>
            <a:xfrm>
              <a:off x="4665909" y="3970622"/>
              <a:ext cx="1244" cy="1444"/>
            </a:xfrm>
            <a:custGeom>
              <a:avLst/>
              <a:gdLst>
                <a:gd name="connsiteX0" fmla="*/ 769 w 1244"/>
                <a:gd name="connsiteY0" fmla="*/ 0 h 1444"/>
                <a:gd name="connsiteX1" fmla="*/ 483 w 1244"/>
                <a:gd name="connsiteY1" fmla="*/ 191 h 1444"/>
                <a:gd name="connsiteX2" fmla="*/ 1245 w 1244"/>
                <a:gd name="connsiteY2" fmla="*/ 857 h 1444"/>
                <a:gd name="connsiteX3" fmla="*/ 1245 w 1244"/>
                <a:gd name="connsiteY3" fmla="*/ 857 h 1444"/>
                <a:gd name="connsiteX4" fmla="*/ 1245 w 1244"/>
                <a:gd name="connsiteY4" fmla="*/ 857 h 1444"/>
                <a:gd name="connsiteX5" fmla="*/ 1055 w 1244"/>
                <a:gd name="connsiteY5" fmla="*/ 1238 h 1444"/>
                <a:gd name="connsiteX6" fmla="*/ 578 w 1244"/>
                <a:gd name="connsiteY6" fmla="*/ 0 h 1444"/>
                <a:gd name="connsiteX7" fmla="*/ 769 w 1244"/>
                <a:gd name="connsiteY7" fmla="*/ 0 h 1444"/>
                <a:gd name="connsiteX8" fmla="*/ 769 w 1244"/>
                <a:gd name="connsiteY8" fmla="*/ 0 h 1444"/>
                <a:gd name="connsiteX9" fmla="*/ 769 w 1244"/>
                <a:gd name="connsiteY9" fmla="*/ 0 h 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" h="1444">
                  <a:moveTo>
                    <a:pt x="769" y="0"/>
                  </a:moveTo>
                  <a:cubicBezTo>
                    <a:pt x="673" y="95"/>
                    <a:pt x="578" y="95"/>
                    <a:pt x="483" y="191"/>
                  </a:cubicBezTo>
                  <a:cubicBezTo>
                    <a:pt x="197" y="857"/>
                    <a:pt x="769" y="1333"/>
                    <a:pt x="1245" y="857"/>
                  </a:cubicBezTo>
                  <a:cubicBezTo>
                    <a:pt x="1245" y="857"/>
                    <a:pt x="1245" y="857"/>
                    <a:pt x="1245" y="857"/>
                  </a:cubicBezTo>
                  <a:lnTo>
                    <a:pt x="1245" y="857"/>
                  </a:lnTo>
                  <a:cubicBezTo>
                    <a:pt x="1150" y="1048"/>
                    <a:pt x="1245" y="1048"/>
                    <a:pt x="1055" y="1238"/>
                  </a:cubicBezTo>
                  <a:cubicBezTo>
                    <a:pt x="197" y="2096"/>
                    <a:pt x="-565" y="0"/>
                    <a:pt x="578" y="0"/>
                  </a:cubicBezTo>
                  <a:lnTo>
                    <a:pt x="769" y="0"/>
                  </a:lnTo>
                  <a:lnTo>
                    <a:pt x="769" y="0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7" name="任意多边形: 形状 2736"/>
            <p:cNvSpPr/>
            <p:nvPr/>
          </p:nvSpPr>
          <p:spPr>
            <a:xfrm>
              <a:off x="4666530" y="3971670"/>
              <a:ext cx="1195" cy="1494"/>
            </a:xfrm>
            <a:custGeom>
              <a:avLst/>
              <a:gdLst>
                <a:gd name="connsiteX0" fmla="*/ 624 w 1195"/>
                <a:gd name="connsiteY0" fmla="*/ 0 h 1494"/>
                <a:gd name="connsiteX1" fmla="*/ 339 w 1195"/>
                <a:gd name="connsiteY1" fmla="*/ 286 h 1494"/>
                <a:gd name="connsiteX2" fmla="*/ 1196 w 1195"/>
                <a:gd name="connsiteY2" fmla="*/ 857 h 1494"/>
                <a:gd name="connsiteX3" fmla="*/ 1196 w 1195"/>
                <a:gd name="connsiteY3" fmla="*/ 857 h 1494"/>
                <a:gd name="connsiteX4" fmla="*/ 1196 w 1195"/>
                <a:gd name="connsiteY4" fmla="*/ 857 h 1494"/>
                <a:gd name="connsiteX5" fmla="*/ 1101 w 1195"/>
                <a:gd name="connsiteY5" fmla="*/ 1238 h 1494"/>
                <a:gd name="connsiteX6" fmla="*/ 529 w 1195"/>
                <a:gd name="connsiteY6" fmla="*/ 95 h 1494"/>
                <a:gd name="connsiteX7" fmla="*/ 624 w 1195"/>
                <a:gd name="connsiteY7" fmla="*/ 0 h 1494"/>
                <a:gd name="connsiteX8" fmla="*/ 624 w 1195"/>
                <a:gd name="connsiteY8" fmla="*/ 0 h 1494"/>
                <a:gd name="connsiteX9" fmla="*/ 624 w 1195"/>
                <a:gd name="connsiteY9" fmla="*/ 0 h 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5" h="1494">
                  <a:moveTo>
                    <a:pt x="624" y="0"/>
                  </a:moveTo>
                  <a:cubicBezTo>
                    <a:pt x="529" y="95"/>
                    <a:pt x="434" y="95"/>
                    <a:pt x="339" y="286"/>
                  </a:cubicBezTo>
                  <a:cubicBezTo>
                    <a:pt x="53" y="953"/>
                    <a:pt x="815" y="1333"/>
                    <a:pt x="1196" y="857"/>
                  </a:cubicBezTo>
                  <a:cubicBezTo>
                    <a:pt x="1196" y="857"/>
                    <a:pt x="1196" y="857"/>
                    <a:pt x="1196" y="857"/>
                  </a:cubicBezTo>
                  <a:lnTo>
                    <a:pt x="1196" y="857"/>
                  </a:lnTo>
                  <a:cubicBezTo>
                    <a:pt x="1196" y="1048"/>
                    <a:pt x="1196" y="1048"/>
                    <a:pt x="1101" y="1238"/>
                  </a:cubicBezTo>
                  <a:cubicBezTo>
                    <a:pt x="339" y="2191"/>
                    <a:pt x="-614" y="191"/>
                    <a:pt x="529" y="95"/>
                  </a:cubicBez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8" name="任意多边形: 形状 2737"/>
            <p:cNvSpPr/>
            <p:nvPr/>
          </p:nvSpPr>
          <p:spPr>
            <a:xfrm>
              <a:off x="4669535" y="3972101"/>
              <a:ext cx="1063" cy="1378"/>
            </a:xfrm>
            <a:custGeom>
              <a:avLst/>
              <a:gdLst>
                <a:gd name="connsiteX0" fmla="*/ 0 w 1063"/>
                <a:gd name="connsiteY0" fmla="*/ 1283 h 1378"/>
                <a:gd name="connsiteX1" fmla="*/ 381 w 1063"/>
                <a:gd name="connsiteY1" fmla="*/ 1188 h 1378"/>
                <a:gd name="connsiteX2" fmla="*/ 0 w 1063"/>
                <a:gd name="connsiteY2" fmla="*/ 331 h 1378"/>
                <a:gd name="connsiteX3" fmla="*/ 0 w 1063"/>
                <a:gd name="connsiteY3" fmla="*/ 331 h 1378"/>
                <a:gd name="connsiteX4" fmla="*/ 0 w 1063"/>
                <a:gd name="connsiteY4" fmla="*/ 331 h 1378"/>
                <a:gd name="connsiteX5" fmla="*/ 286 w 1063"/>
                <a:gd name="connsiteY5" fmla="*/ 45 h 1378"/>
                <a:gd name="connsiteX6" fmla="*/ 191 w 1063"/>
                <a:gd name="connsiteY6" fmla="*/ 1283 h 1378"/>
                <a:gd name="connsiteX7" fmla="*/ 0 w 1063"/>
                <a:gd name="connsiteY7" fmla="*/ 1283 h 1378"/>
                <a:gd name="connsiteX8" fmla="*/ 0 w 1063"/>
                <a:gd name="connsiteY8" fmla="*/ 1283 h 1378"/>
                <a:gd name="connsiteX9" fmla="*/ 0 w 1063"/>
                <a:gd name="connsiteY9" fmla="*/ 1283 h 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3" h="1378">
                  <a:moveTo>
                    <a:pt x="0" y="1283"/>
                  </a:moveTo>
                  <a:cubicBezTo>
                    <a:pt x="95" y="1283"/>
                    <a:pt x="286" y="1283"/>
                    <a:pt x="381" y="1188"/>
                  </a:cubicBezTo>
                  <a:cubicBezTo>
                    <a:pt x="953" y="711"/>
                    <a:pt x="571" y="45"/>
                    <a:pt x="0" y="331"/>
                  </a:cubicBezTo>
                  <a:cubicBezTo>
                    <a:pt x="0" y="331"/>
                    <a:pt x="0" y="331"/>
                    <a:pt x="0" y="331"/>
                  </a:cubicBezTo>
                  <a:lnTo>
                    <a:pt x="0" y="331"/>
                  </a:lnTo>
                  <a:cubicBezTo>
                    <a:pt x="95" y="235"/>
                    <a:pt x="95" y="140"/>
                    <a:pt x="286" y="45"/>
                  </a:cubicBezTo>
                  <a:cubicBezTo>
                    <a:pt x="1429" y="-336"/>
                    <a:pt x="1238" y="1855"/>
                    <a:pt x="191" y="1283"/>
                  </a:cubicBezTo>
                  <a:lnTo>
                    <a:pt x="0" y="1283"/>
                  </a:lnTo>
                  <a:lnTo>
                    <a:pt x="0" y="1283"/>
                  </a:lnTo>
                  <a:lnTo>
                    <a:pt x="0" y="128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39" name="任意多边形: 形状 2738"/>
            <p:cNvSpPr/>
            <p:nvPr/>
          </p:nvSpPr>
          <p:spPr>
            <a:xfrm>
              <a:off x="4669345" y="3971030"/>
              <a:ext cx="1120" cy="1374"/>
            </a:xfrm>
            <a:custGeom>
              <a:avLst/>
              <a:gdLst>
                <a:gd name="connsiteX0" fmla="*/ 190 w 1120"/>
                <a:gd name="connsiteY0" fmla="*/ 1307 h 1374"/>
                <a:gd name="connsiteX1" fmla="*/ 476 w 1120"/>
                <a:gd name="connsiteY1" fmla="*/ 1211 h 1374"/>
                <a:gd name="connsiteX2" fmla="*/ 0 w 1120"/>
                <a:gd name="connsiteY2" fmla="*/ 354 h 1374"/>
                <a:gd name="connsiteX3" fmla="*/ 0 w 1120"/>
                <a:gd name="connsiteY3" fmla="*/ 354 h 1374"/>
                <a:gd name="connsiteX4" fmla="*/ 0 w 1120"/>
                <a:gd name="connsiteY4" fmla="*/ 354 h 1374"/>
                <a:gd name="connsiteX5" fmla="*/ 286 w 1120"/>
                <a:gd name="connsiteY5" fmla="*/ 68 h 1374"/>
                <a:gd name="connsiteX6" fmla="*/ 381 w 1120"/>
                <a:gd name="connsiteY6" fmla="*/ 1307 h 1374"/>
                <a:gd name="connsiteX7" fmla="*/ 190 w 1120"/>
                <a:gd name="connsiteY7" fmla="*/ 1307 h 1374"/>
                <a:gd name="connsiteX8" fmla="*/ 190 w 1120"/>
                <a:gd name="connsiteY8" fmla="*/ 1307 h 1374"/>
                <a:gd name="connsiteX9" fmla="*/ 190 w 1120"/>
                <a:gd name="connsiteY9" fmla="*/ 1307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0" h="1374">
                  <a:moveTo>
                    <a:pt x="190" y="1307"/>
                  </a:moveTo>
                  <a:cubicBezTo>
                    <a:pt x="286" y="1307"/>
                    <a:pt x="476" y="1307"/>
                    <a:pt x="476" y="1211"/>
                  </a:cubicBezTo>
                  <a:cubicBezTo>
                    <a:pt x="953" y="735"/>
                    <a:pt x="571" y="68"/>
                    <a:pt x="0" y="354"/>
                  </a:cubicBezTo>
                  <a:cubicBezTo>
                    <a:pt x="0" y="354"/>
                    <a:pt x="0" y="354"/>
                    <a:pt x="0" y="354"/>
                  </a:cubicBezTo>
                  <a:lnTo>
                    <a:pt x="0" y="354"/>
                  </a:lnTo>
                  <a:cubicBezTo>
                    <a:pt x="95" y="259"/>
                    <a:pt x="95" y="163"/>
                    <a:pt x="286" y="68"/>
                  </a:cubicBezTo>
                  <a:cubicBezTo>
                    <a:pt x="1333" y="-408"/>
                    <a:pt x="1429" y="1783"/>
                    <a:pt x="381" y="1307"/>
                  </a:cubicBezTo>
                  <a:lnTo>
                    <a:pt x="190" y="1307"/>
                  </a:lnTo>
                  <a:lnTo>
                    <a:pt x="190" y="1307"/>
                  </a:lnTo>
                  <a:lnTo>
                    <a:pt x="190" y="130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0" name="任意多边形: 形状 2739"/>
            <p:cNvSpPr/>
            <p:nvPr/>
          </p:nvSpPr>
          <p:spPr>
            <a:xfrm>
              <a:off x="4674926" y="3959573"/>
              <a:ext cx="1372" cy="1309"/>
            </a:xfrm>
            <a:custGeom>
              <a:avLst/>
              <a:gdLst>
                <a:gd name="connsiteX0" fmla="*/ 420 w 1372"/>
                <a:gd name="connsiteY0" fmla="*/ 0 h 1309"/>
                <a:gd name="connsiteX1" fmla="*/ 325 w 1372"/>
                <a:gd name="connsiteY1" fmla="*/ 381 h 1309"/>
                <a:gd name="connsiteX2" fmla="*/ 1277 w 1372"/>
                <a:gd name="connsiteY2" fmla="*/ 381 h 1309"/>
                <a:gd name="connsiteX3" fmla="*/ 1277 w 1372"/>
                <a:gd name="connsiteY3" fmla="*/ 381 h 1309"/>
                <a:gd name="connsiteX4" fmla="*/ 1277 w 1372"/>
                <a:gd name="connsiteY4" fmla="*/ 381 h 1309"/>
                <a:gd name="connsiteX5" fmla="*/ 1372 w 1372"/>
                <a:gd name="connsiteY5" fmla="*/ 762 h 1309"/>
                <a:gd name="connsiteX6" fmla="*/ 229 w 1372"/>
                <a:gd name="connsiteY6" fmla="*/ 95 h 1309"/>
                <a:gd name="connsiteX7" fmla="*/ 420 w 1372"/>
                <a:gd name="connsiteY7" fmla="*/ 0 h 1309"/>
                <a:gd name="connsiteX8" fmla="*/ 420 w 1372"/>
                <a:gd name="connsiteY8" fmla="*/ 0 h 1309"/>
                <a:gd name="connsiteX9" fmla="*/ 420 w 1372"/>
                <a:gd name="connsiteY9" fmla="*/ 0 h 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2" h="1309">
                  <a:moveTo>
                    <a:pt x="420" y="0"/>
                  </a:moveTo>
                  <a:cubicBezTo>
                    <a:pt x="420" y="95"/>
                    <a:pt x="325" y="191"/>
                    <a:pt x="325" y="381"/>
                  </a:cubicBezTo>
                  <a:cubicBezTo>
                    <a:pt x="515" y="1048"/>
                    <a:pt x="1277" y="1048"/>
                    <a:pt x="1277" y="381"/>
                  </a:cubicBezTo>
                  <a:cubicBezTo>
                    <a:pt x="1277" y="381"/>
                    <a:pt x="1277" y="381"/>
                    <a:pt x="1277" y="381"/>
                  </a:cubicBezTo>
                  <a:lnTo>
                    <a:pt x="1277" y="381"/>
                  </a:lnTo>
                  <a:cubicBezTo>
                    <a:pt x="1372" y="571"/>
                    <a:pt x="1372" y="571"/>
                    <a:pt x="1372" y="762"/>
                  </a:cubicBezTo>
                  <a:cubicBezTo>
                    <a:pt x="1182" y="2000"/>
                    <a:pt x="-628" y="857"/>
                    <a:pt x="229" y="95"/>
                  </a:cubicBez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1" name="任意多边形: 形状 2740"/>
            <p:cNvSpPr/>
            <p:nvPr/>
          </p:nvSpPr>
          <p:spPr>
            <a:xfrm>
              <a:off x="4675989" y="3960049"/>
              <a:ext cx="1356" cy="1263"/>
            </a:xfrm>
            <a:custGeom>
              <a:avLst/>
              <a:gdLst>
                <a:gd name="connsiteX0" fmla="*/ 309 w 1356"/>
                <a:gd name="connsiteY0" fmla="*/ 0 h 1263"/>
                <a:gd name="connsiteX1" fmla="*/ 309 w 1356"/>
                <a:gd name="connsiteY1" fmla="*/ 381 h 1263"/>
                <a:gd name="connsiteX2" fmla="*/ 1261 w 1356"/>
                <a:gd name="connsiteY2" fmla="*/ 286 h 1263"/>
                <a:gd name="connsiteX3" fmla="*/ 1261 w 1356"/>
                <a:gd name="connsiteY3" fmla="*/ 286 h 1263"/>
                <a:gd name="connsiteX4" fmla="*/ 1261 w 1356"/>
                <a:gd name="connsiteY4" fmla="*/ 286 h 1263"/>
                <a:gd name="connsiteX5" fmla="*/ 1357 w 1356"/>
                <a:gd name="connsiteY5" fmla="*/ 667 h 1263"/>
                <a:gd name="connsiteX6" fmla="*/ 214 w 1356"/>
                <a:gd name="connsiteY6" fmla="*/ 191 h 1263"/>
                <a:gd name="connsiteX7" fmla="*/ 309 w 1356"/>
                <a:gd name="connsiteY7" fmla="*/ 0 h 1263"/>
                <a:gd name="connsiteX8" fmla="*/ 309 w 1356"/>
                <a:gd name="connsiteY8" fmla="*/ 0 h 1263"/>
                <a:gd name="connsiteX9" fmla="*/ 309 w 1356"/>
                <a:gd name="connsiteY9" fmla="*/ 0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63">
                  <a:moveTo>
                    <a:pt x="309" y="0"/>
                  </a:moveTo>
                  <a:cubicBezTo>
                    <a:pt x="309" y="95"/>
                    <a:pt x="214" y="191"/>
                    <a:pt x="309" y="381"/>
                  </a:cubicBezTo>
                  <a:cubicBezTo>
                    <a:pt x="499" y="1048"/>
                    <a:pt x="1357" y="953"/>
                    <a:pt x="1261" y="286"/>
                  </a:cubicBezTo>
                  <a:cubicBezTo>
                    <a:pt x="1261" y="286"/>
                    <a:pt x="1261" y="286"/>
                    <a:pt x="1261" y="286"/>
                  </a:cubicBezTo>
                  <a:lnTo>
                    <a:pt x="1261" y="286"/>
                  </a:lnTo>
                  <a:cubicBezTo>
                    <a:pt x="1357" y="476"/>
                    <a:pt x="1357" y="476"/>
                    <a:pt x="1357" y="667"/>
                  </a:cubicBezTo>
                  <a:cubicBezTo>
                    <a:pt x="1357" y="1905"/>
                    <a:pt x="-644" y="953"/>
                    <a:pt x="214" y="191"/>
                  </a:cubicBezTo>
                  <a:lnTo>
                    <a:pt x="309" y="0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2" name="任意多边形: 形状 2741"/>
            <p:cNvSpPr/>
            <p:nvPr/>
          </p:nvSpPr>
          <p:spPr>
            <a:xfrm>
              <a:off x="4677822" y="3958079"/>
              <a:ext cx="1196" cy="1494"/>
            </a:xfrm>
            <a:custGeom>
              <a:avLst/>
              <a:gdLst>
                <a:gd name="connsiteX0" fmla="*/ 476 w 1196"/>
                <a:gd name="connsiteY0" fmla="*/ 1495 h 1494"/>
                <a:gd name="connsiteX1" fmla="*/ 762 w 1196"/>
                <a:gd name="connsiteY1" fmla="*/ 1209 h 1494"/>
                <a:gd name="connsiteX2" fmla="*/ 0 w 1196"/>
                <a:gd name="connsiteY2" fmla="*/ 637 h 1494"/>
                <a:gd name="connsiteX3" fmla="*/ 0 w 1196"/>
                <a:gd name="connsiteY3" fmla="*/ 637 h 1494"/>
                <a:gd name="connsiteX4" fmla="*/ 0 w 1196"/>
                <a:gd name="connsiteY4" fmla="*/ 637 h 1494"/>
                <a:gd name="connsiteX5" fmla="*/ 95 w 1196"/>
                <a:gd name="connsiteY5" fmla="*/ 256 h 1494"/>
                <a:gd name="connsiteX6" fmla="*/ 667 w 1196"/>
                <a:gd name="connsiteY6" fmla="*/ 1399 h 1494"/>
                <a:gd name="connsiteX7" fmla="*/ 476 w 1196"/>
                <a:gd name="connsiteY7" fmla="*/ 1495 h 1494"/>
                <a:gd name="connsiteX8" fmla="*/ 476 w 1196"/>
                <a:gd name="connsiteY8" fmla="*/ 1495 h 1494"/>
                <a:gd name="connsiteX9" fmla="*/ 476 w 1196"/>
                <a:gd name="connsiteY9" fmla="*/ 1495 h 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6" h="1494">
                  <a:moveTo>
                    <a:pt x="476" y="1495"/>
                  </a:moveTo>
                  <a:cubicBezTo>
                    <a:pt x="572" y="1399"/>
                    <a:pt x="667" y="1399"/>
                    <a:pt x="762" y="1209"/>
                  </a:cubicBezTo>
                  <a:cubicBezTo>
                    <a:pt x="1048" y="542"/>
                    <a:pt x="286" y="161"/>
                    <a:pt x="0" y="637"/>
                  </a:cubicBezTo>
                  <a:cubicBezTo>
                    <a:pt x="0" y="637"/>
                    <a:pt x="0" y="637"/>
                    <a:pt x="0" y="637"/>
                  </a:cubicBezTo>
                  <a:lnTo>
                    <a:pt x="0" y="637"/>
                  </a:lnTo>
                  <a:cubicBezTo>
                    <a:pt x="95" y="447"/>
                    <a:pt x="0" y="447"/>
                    <a:pt x="95" y="256"/>
                  </a:cubicBezTo>
                  <a:cubicBezTo>
                    <a:pt x="858" y="-696"/>
                    <a:pt x="1810" y="1304"/>
                    <a:pt x="667" y="1399"/>
                  </a:cubicBezTo>
                  <a:lnTo>
                    <a:pt x="476" y="1495"/>
                  </a:lnTo>
                  <a:lnTo>
                    <a:pt x="476" y="1495"/>
                  </a:lnTo>
                  <a:lnTo>
                    <a:pt x="476" y="149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3" name="任意多边形: 形状 2742"/>
            <p:cNvSpPr/>
            <p:nvPr/>
          </p:nvSpPr>
          <p:spPr>
            <a:xfrm>
              <a:off x="4677156" y="3957260"/>
              <a:ext cx="1280" cy="1455"/>
            </a:xfrm>
            <a:custGeom>
              <a:avLst/>
              <a:gdLst>
                <a:gd name="connsiteX0" fmla="*/ 667 w 1280"/>
                <a:gd name="connsiteY0" fmla="*/ 1456 h 1455"/>
                <a:gd name="connsiteX1" fmla="*/ 857 w 1280"/>
                <a:gd name="connsiteY1" fmla="*/ 1170 h 1455"/>
                <a:gd name="connsiteX2" fmla="*/ 0 w 1280"/>
                <a:gd name="connsiteY2" fmla="*/ 694 h 1455"/>
                <a:gd name="connsiteX3" fmla="*/ 0 w 1280"/>
                <a:gd name="connsiteY3" fmla="*/ 694 h 1455"/>
                <a:gd name="connsiteX4" fmla="*/ 0 w 1280"/>
                <a:gd name="connsiteY4" fmla="*/ 694 h 1455"/>
                <a:gd name="connsiteX5" fmla="*/ 95 w 1280"/>
                <a:gd name="connsiteY5" fmla="*/ 313 h 1455"/>
                <a:gd name="connsiteX6" fmla="*/ 857 w 1280"/>
                <a:gd name="connsiteY6" fmla="*/ 1360 h 1455"/>
                <a:gd name="connsiteX7" fmla="*/ 667 w 1280"/>
                <a:gd name="connsiteY7" fmla="*/ 1456 h 1455"/>
                <a:gd name="connsiteX8" fmla="*/ 667 w 1280"/>
                <a:gd name="connsiteY8" fmla="*/ 1456 h 1455"/>
                <a:gd name="connsiteX9" fmla="*/ 667 w 1280"/>
                <a:gd name="connsiteY9" fmla="*/ 1456 h 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0" h="1455">
                  <a:moveTo>
                    <a:pt x="667" y="1456"/>
                  </a:moveTo>
                  <a:cubicBezTo>
                    <a:pt x="762" y="1360"/>
                    <a:pt x="857" y="1265"/>
                    <a:pt x="857" y="1170"/>
                  </a:cubicBezTo>
                  <a:cubicBezTo>
                    <a:pt x="1048" y="503"/>
                    <a:pt x="286" y="122"/>
                    <a:pt x="0" y="694"/>
                  </a:cubicBezTo>
                  <a:cubicBezTo>
                    <a:pt x="0" y="694"/>
                    <a:pt x="0" y="694"/>
                    <a:pt x="0" y="694"/>
                  </a:cubicBezTo>
                  <a:lnTo>
                    <a:pt x="0" y="694"/>
                  </a:lnTo>
                  <a:cubicBezTo>
                    <a:pt x="0" y="503"/>
                    <a:pt x="0" y="503"/>
                    <a:pt x="95" y="313"/>
                  </a:cubicBezTo>
                  <a:cubicBezTo>
                    <a:pt x="762" y="-735"/>
                    <a:pt x="1905" y="1170"/>
                    <a:pt x="857" y="1360"/>
                  </a:cubicBezTo>
                  <a:lnTo>
                    <a:pt x="667" y="1456"/>
                  </a:lnTo>
                  <a:lnTo>
                    <a:pt x="667" y="1456"/>
                  </a:lnTo>
                  <a:lnTo>
                    <a:pt x="667" y="145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4" name="任意多边形: 形状 2743"/>
            <p:cNvSpPr/>
            <p:nvPr/>
          </p:nvSpPr>
          <p:spPr>
            <a:xfrm>
              <a:off x="4529029" y="3996815"/>
              <a:ext cx="1382" cy="1144"/>
            </a:xfrm>
            <a:custGeom>
              <a:avLst/>
              <a:gdLst>
                <a:gd name="connsiteX0" fmla="*/ 1155 w 1382"/>
                <a:gd name="connsiteY0" fmla="*/ 1144 h 1144"/>
                <a:gd name="connsiteX1" fmla="*/ 1155 w 1382"/>
                <a:gd name="connsiteY1" fmla="*/ 763 h 1144"/>
                <a:gd name="connsiteX2" fmla="*/ 203 w 1382"/>
                <a:gd name="connsiteY2" fmla="*/ 1049 h 1144"/>
                <a:gd name="connsiteX3" fmla="*/ 203 w 1382"/>
                <a:gd name="connsiteY3" fmla="*/ 1049 h 1144"/>
                <a:gd name="connsiteX4" fmla="*/ 203 w 1382"/>
                <a:gd name="connsiteY4" fmla="*/ 1049 h 1144"/>
                <a:gd name="connsiteX5" fmla="*/ 12 w 1382"/>
                <a:gd name="connsiteY5" fmla="*/ 668 h 1144"/>
                <a:gd name="connsiteX6" fmla="*/ 1251 w 1382"/>
                <a:gd name="connsiteY6" fmla="*/ 954 h 1144"/>
                <a:gd name="connsiteX7" fmla="*/ 1155 w 1382"/>
                <a:gd name="connsiteY7" fmla="*/ 1144 h 1144"/>
                <a:gd name="connsiteX8" fmla="*/ 1155 w 1382"/>
                <a:gd name="connsiteY8" fmla="*/ 1144 h 1144"/>
                <a:gd name="connsiteX9" fmla="*/ 1155 w 1382"/>
                <a:gd name="connsiteY9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2" h="1144">
                  <a:moveTo>
                    <a:pt x="1155" y="1144"/>
                  </a:moveTo>
                  <a:cubicBezTo>
                    <a:pt x="1155" y="1049"/>
                    <a:pt x="1155" y="859"/>
                    <a:pt x="1155" y="763"/>
                  </a:cubicBezTo>
                  <a:cubicBezTo>
                    <a:pt x="774" y="192"/>
                    <a:pt x="12" y="382"/>
                    <a:pt x="203" y="1049"/>
                  </a:cubicBezTo>
                  <a:cubicBezTo>
                    <a:pt x="203" y="1049"/>
                    <a:pt x="203" y="1049"/>
                    <a:pt x="203" y="1049"/>
                  </a:cubicBezTo>
                  <a:lnTo>
                    <a:pt x="203" y="1049"/>
                  </a:lnTo>
                  <a:cubicBezTo>
                    <a:pt x="108" y="954"/>
                    <a:pt x="12" y="954"/>
                    <a:pt x="12" y="668"/>
                  </a:cubicBezTo>
                  <a:cubicBezTo>
                    <a:pt x="-178" y="-475"/>
                    <a:pt x="1917" y="1"/>
                    <a:pt x="1251" y="954"/>
                  </a:cubicBezTo>
                  <a:lnTo>
                    <a:pt x="1155" y="1144"/>
                  </a:lnTo>
                  <a:lnTo>
                    <a:pt x="1155" y="1144"/>
                  </a:lnTo>
                  <a:lnTo>
                    <a:pt x="1155" y="114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5" name="任意多边形: 形状 2744"/>
            <p:cNvSpPr/>
            <p:nvPr/>
          </p:nvSpPr>
          <p:spPr>
            <a:xfrm>
              <a:off x="4527759" y="3996738"/>
              <a:ext cx="1378" cy="1030"/>
            </a:xfrm>
            <a:custGeom>
              <a:avLst/>
              <a:gdLst>
                <a:gd name="connsiteX0" fmla="*/ 1283 w 1378"/>
                <a:gd name="connsiteY0" fmla="*/ 1030 h 1030"/>
                <a:gd name="connsiteX1" fmla="*/ 1188 w 1378"/>
                <a:gd name="connsiteY1" fmla="*/ 649 h 1030"/>
                <a:gd name="connsiteX2" fmla="*/ 331 w 1378"/>
                <a:gd name="connsiteY2" fmla="*/ 1030 h 1030"/>
                <a:gd name="connsiteX3" fmla="*/ 331 w 1378"/>
                <a:gd name="connsiteY3" fmla="*/ 1030 h 1030"/>
                <a:gd name="connsiteX4" fmla="*/ 331 w 1378"/>
                <a:gd name="connsiteY4" fmla="*/ 1030 h 1030"/>
                <a:gd name="connsiteX5" fmla="*/ 45 w 1378"/>
                <a:gd name="connsiteY5" fmla="*/ 745 h 1030"/>
                <a:gd name="connsiteX6" fmla="*/ 1283 w 1378"/>
                <a:gd name="connsiteY6" fmla="*/ 840 h 1030"/>
                <a:gd name="connsiteX7" fmla="*/ 1283 w 1378"/>
                <a:gd name="connsiteY7" fmla="*/ 1030 h 1030"/>
                <a:gd name="connsiteX8" fmla="*/ 1283 w 1378"/>
                <a:gd name="connsiteY8" fmla="*/ 1030 h 1030"/>
                <a:gd name="connsiteX9" fmla="*/ 1283 w 1378"/>
                <a:gd name="connsiteY9" fmla="*/ 1030 h 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8" h="1030">
                  <a:moveTo>
                    <a:pt x="1283" y="1030"/>
                  </a:moveTo>
                  <a:cubicBezTo>
                    <a:pt x="1283" y="935"/>
                    <a:pt x="1283" y="745"/>
                    <a:pt x="1188" y="649"/>
                  </a:cubicBezTo>
                  <a:cubicBezTo>
                    <a:pt x="807" y="78"/>
                    <a:pt x="45" y="459"/>
                    <a:pt x="331" y="1030"/>
                  </a:cubicBezTo>
                  <a:cubicBezTo>
                    <a:pt x="331" y="1030"/>
                    <a:pt x="331" y="1030"/>
                    <a:pt x="331" y="1030"/>
                  </a:cubicBezTo>
                  <a:lnTo>
                    <a:pt x="331" y="1030"/>
                  </a:lnTo>
                  <a:cubicBezTo>
                    <a:pt x="235" y="935"/>
                    <a:pt x="140" y="935"/>
                    <a:pt x="45" y="745"/>
                  </a:cubicBezTo>
                  <a:cubicBezTo>
                    <a:pt x="-336" y="-398"/>
                    <a:pt x="1855" y="-113"/>
                    <a:pt x="1283" y="840"/>
                  </a:cubicBezTo>
                  <a:lnTo>
                    <a:pt x="1283" y="1030"/>
                  </a:lnTo>
                  <a:lnTo>
                    <a:pt x="1283" y="1030"/>
                  </a:lnTo>
                  <a:lnTo>
                    <a:pt x="1283" y="103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6" name="任意多边形: 形状 2745"/>
            <p:cNvSpPr/>
            <p:nvPr/>
          </p:nvSpPr>
          <p:spPr>
            <a:xfrm>
              <a:off x="4532428" y="3998939"/>
              <a:ext cx="1375" cy="1210"/>
            </a:xfrm>
            <a:custGeom>
              <a:avLst/>
              <a:gdLst>
                <a:gd name="connsiteX0" fmla="*/ 900 w 1375"/>
                <a:gd name="connsiteY0" fmla="*/ 1211 h 1210"/>
                <a:gd name="connsiteX1" fmla="*/ 995 w 1375"/>
                <a:gd name="connsiteY1" fmla="*/ 925 h 1210"/>
                <a:gd name="connsiteX2" fmla="*/ 42 w 1375"/>
                <a:gd name="connsiteY2" fmla="*/ 830 h 1210"/>
                <a:gd name="connsiteX3" fmla="*/ 42 w 1375"/>
                <a:gd name="connsiteY3" fmla="*/ 830 h 1210"/>
                <a:gd name="connsiteX4" fmla="*/ 42 w 1375"/>
                <a:gd name="connsiteY4" fmla="*/ 830 h 1210"/>
                <a:gd name="connsiteX5" fmla="*/ 42 w 1375"/>
                <a:gd name="connsiteY5" fmla="*/ 449 h 1210"/>
                <a:gd name="connsiteX6" fmla="*/ 1090 w 1375"/>
                <a:gd name="connsiteY6" fmla="*/ 1211 h 1210"/>
                <a:gd name="connsiteX7" fmla="*/ 900 w 1375"/>
                <a:gd name="connsiteY7" fmla="*/ 1211 h 1210"/>
                <a:gd name="connsiteX8" fmla="*/ 900 w 1375"/>
                <a:gd name="connsiteY8" fmla="*/ 1211 h 1210"/>
                <a:gd name="connsiteX9" fmla="*/ 900 w 1375"/>
                <a:gd name="connsiteY9" fmla="*/ 1211 h 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5" h="1210">
                  <a:moveTo>
                    <a:pt x="900" y="1211"/>
                  </a:moveTo>
                  <a:cubicBezTo>
                    <a:pt x="995" y="1115"/>
                    <a:pt x="995" y="1020"/>
                    <a:pt x="995" y="925"/>
                  </a:cubicBezTo>
                  <a:cubicBezTo>
                    <a:pt x="900" y="258"/>
                    <a:pt x="137" y="163"/>
                    <a:pt x="42" y="830"/>
                  </a:cubicBezTo>
                  <a:cubicBezTo>
                    <a:pt x="42" y="830"/>
                    <a:pt x="42" y="830"/>
                    <a:pt x="42" y="830"/>
                  </a:cubicBezTo>
                  <a:lnTo>
                    <a:pt x="42" y="830"/>
                  </a:lnTo>
                  <a:cubicBezTo>
                    <a:pt x="42" y="639"/>
                    <a:pt x="-53" y="639"/>
                    <a:pt x="42" y="449"/>
                  </a:cubicBezTo>
                  <a:cubicBezTo>
                    <a:pt x="328" y="-694"/>
                    <a:pt x="2043" y="639"/>
                    <a:pt x="1090" y="1211"/>
                  </a:cubicBezTo>
                  <a:lnTo>
                    <a:pt x="900" y="1211"/>
                  </a:lnTo>
                  <a:lnTo>
                    <a:pt x="900" y="1211"/>
                  </a:lnTo>
                  <a:lnTo>
                    <a:pt x="900" y="12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7" name="任意多边形: 形状 2746"/>
            <p:cNvSpPr/>
            <p:nvPr/>
          </p:nvSpPr>
          <p:spPr>
            <a:xfrm>
              <a:off x="4531423" y="3998173"/>
              <a:ext cx="1372" cy="1309"/>
            </a:xfrm>
            <a:custGeom>
              <a:avLst/>
              <a:gdLst>
                <a:gd name="connsiteX0" fmla="*/ 953 w 1372"/>
                <a:gd name="connsiteY0" fmla="*/ 1310 h 1309"/>
                <a:gd name="connsiteX1" fmla="*/ 1048 w 1372"/>
                <a:gd name="connsiteY1" fmla="*/ 929 h 1309"/>
                <a:gd name="connsiteX2" fmla="*/ 95 w 1372"/>
                <a:gd name="connsiteY2" fmla="*/ 929 h 1309"/>
                <a:gd name="connsiteX3" fmla="*/ 95 w 1372"/>
                <a:gd name="connsiteY3" fmla="*/ 929 h 1309"/>
                <a:gd name="connsiteX4" fmla="*/ 95 w 1372"/>
                <a:gd name="connsiteY4" fmla="*/ 929 h 1309"/>
                <a:gd name="connsiteX5" fmla="*/ 0 w 1372"/>
                <a:gd name="connsiteY5" fmla="*/ 548 h 1309"/>
                <a:gd name="connsiteX6" fmla="*/ 1143 w 1372"/>
                <a:gd name="connsiteY6" fmla="*/ 1214 h 1309"/>
                <a:gd name="connsiteX7" fmla="*/ 953 w 1372"/>
                <a:gd name="connsiteY7" fmla="*/ 1310 h 1309"/>
                <a:gd name="connsiteX8" fmla="*/ 953 w 1372"/>
                <a:gd name="connsiteY8" fmla="*/ 1310 h 1309"/>
                <a:gd name="connsiteX9" fmla="*/ 953 w 1372"/>
                <a:gd name="connsiteY9" fmla="*/ 1310 h 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2" h="1309">
                  <a:moveTo>
                    <a:pt x="953" y="1310"/>
                  </a:moveTo>
                  <a:cubicBezTo>
                    <a:pt x="953" y="1214"/>
                    <a:pt x="1048" y="1119"/>
                    <a:pt x="1048" y="929"/>
                  </a:cubicBezTo>
                  <a:cubicBezTo>
                    <a:pt x="857" y="262"/>
                    <a:pt x="95" y="262"/>
                    <a:pt x="95" y="929"/>
                  </a:cubicBezTo>
                  <a:cubicBezTo>
                    <a:pt x="95" y="929"/>
                    <a:pt x="95" y="929"/>
                    <a:pt x="95" y="929"/>
                  </a:cubicBezTo>
                  <a:lnTo>
                    <a:pt x="95" y="929"/>
                  </a:lnTo>
                  <a:cubicBezTo>
                    <a:pt x="0" y="738"/>
                    <a:pt x="0" y="738"/>
                    <a:pt x="0" y="548"/>
                  </a:cubicBezTo>
                  <a:cubicBezTo>
                    <a:pt x="191" y="-690"/>
                    <a:pt x="2000" y="452"/>
                    <a:pt x="1143" y="1214"/>
                  </a:cubicBezTo>
                  <a:lnTo>
                    <a:pt x="953" y="1310"/>
                  </a:lnTo>
                  <a:lnTo>
                    <a:pt x="953" y="1310"/>
                  </a:lnTo>
                  <a:lnTo>
                    <a:pt x="953" y="131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8" name="任意多边形: 形状 2747"/>
            <p:cNvSpPr/>
            <p:nvPr/>
          </p:nvSpPr>
          <p:spPr>
            <a:xfrm>
              <a:off x="4501777" y="4007477"/>
              <a:ext cx="1356" cy="1244"/>
            </a:xfrm>
            <a:custGeom>
              <a:avLst/>
              <a:gdLst>
                <a:gd name="connsiteX0" fmla="*/ 1357 w 1356"/>
                <a:gd name="connsiteY0" fmla="*/ 769 h 1244"/>
                <a:gd name="connsiteX1" fmla="*/ 1166 w 1356"/>
                <a:gd name="connsiteY1" fmla="*/ 483 h 1244"/>
                <a:gd name="connsiteX2" fmla="*/ 595 w 1356"/>
                <a:gd name="connsiteY2" fmla="*/ 1245 h 1244"/>
                <a:gd name="connsiteX3" fmla="*/ 595 w 1356"/>
                <a:gd name="connsiteY3" fmla="*/ 1245 h 1244"/>
                <a:gd name="connsiteX4" fmla="*/ 595 w 1356"/>
                <a:gd name="connsiteY4" fmla="*/ 1245 h 1244"/>
                <a:gd name="connsiteX5" fmla="*/ 214 w 1356"/>
                <a:gd name="connsiteY5" fmla="*/ 1054 h 1244"/>
                <a:gd name="connsiteX6" fmla="*/ 1357 w 1356"/>
                <a:gd name="connsiteY6" fmla="*/ 578 h 1244"/>
                <a:gd name="connsiteX7" fmla="*/ 1357 w 1356"/>
                <a:gd name="connsiteY7" fmla="*/ 769 h 1244"/>
                <a:gd name="connsiteX8" fmla="*/ 1357 w 1356"/>
                <a:gd name="connsiteY8" fmla="*/ 769 h 1244"/>
                <a:gd name="connsiteX9" fmla="*/ 1357 w 1356"/>
                <a:gd name="connsiteY9" fmla="*/ 769 h 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44">
                  <a:moveTo>
                    <a:pt x="1357" y="769"/>
                  </a:moveTo>
                  <a:cubicBezTo>
                    <a:pt x="1261" y="674"/>
                    <a:pt x="1261" y="578"/>
                    <a:pt x="1166" y="483"/>
                  </a:cubicBezTo>
                  <a:cubicBezTo>
                    <a:pt x="499" y="197"/>
                    <a:pt x="119" y="864"/>
                    <a:pt x="595" y="1245"/>
                  </a:cubicBezTo>
                  <a:cubicBezTo>
                    <a:pt x="595" y="1245"/>
                    <a:pt x="595" y="1245"/>
                    <a:pt x="595" y="1245"/>
                  </a:cubicBezTo>
                  <a:lnTo>
                    <a:pt x="595" y="1245"/>
                  </a:lnTo>
                  <a:cubicBezTo>
                    <a:pt x="404" y="1150"/>
                    <a:pt x="404" y="1245"/>
                    <a:pt x="214" y="1054"/>
                  </a:cubicBezTo>
                  <a:cubicBezTo>
                    <a:pt x="-644" y="197"/>
                    <a:pt x="1357" y="-565"/>
                    <a:pt x="1357" y="578"/>
                  </a:cubicBezTo>
                  <a:lnTo>
                    <a:pt x="1357" y="769"/>
                  </a:lnTo>
                  <a:lnTo>
                    <a:pt x="1357" y="769"/>
                  </a:lnTo>
                  <a:lnTo>
                    <a:pt x="1357" y="76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49" name="任意多边形: 形状 2748"/>
            <p:cNvSpPr/>
            <p:nvPr/>
          </p:nvSpPr>
          <p:spPr>
            <a:xfrm>
              <a:off x="4500773" y="4008122"/>
              <a:ext cx="1408" cy="1267"/>
            </a:xfrm>
            <a:custGeom>
              <a:avLst/>
              <a:gdLst>
                <a:gd name="connsiteX0" fmla="*/ 1408 w 1408"/>
                <a:gd name="connsiteY0" fmla="*/ 601 h 1267"/>
                <a:gd name="connsiteX1" fmla="*/ 1123 w 1408"/>
                <a:gd name="connsiteY1" fmla="*/ 410 h 1267"/>
                <a:gd name="connsiteX2" fmla="*/ 646 w 1408"/>
                <a:gd name="connsiteY2" fmla="*/ 1268 h 1267"/>
                <a:gd name="connsiteX3" fmla="*/ 646 w 1408"/>
                <a:gd name="connsiteY3" fmla="*/ 1268 h 1267"/>
                <a:gd name="connsiteX4" fmla="*/ 646 w 1408"/>
                <a:gd name="connsiteY4" fmla="*/ 1268 h 1267"/>
                <a:gd name="connsiteX5" fmla="*/ 265 w 1408"/>
                <a:gd name="connsiteY5" fmla="*/ 1172 h 1267"/>
                <a:gd name="connsiteX6" fmla="*/ 1408 w 1408"/>
                <a:gd name="connsiteY6" fmla="*/ 506 h 1267"/>
                <a:gd name="connsiteX7" fmla="*/ 1408 w 1408"/>
                <a:gd name="connsiteY7" fmla="*/ 601 h 1267"/>
                <a:gd name="connsiteX8" fmla="*/ 1408 w 1408"/>
                <a:gd name="connsiteY8" fmla="*/ 601 h 1267"/>
                <a:gd name="connsiteX9" fmla="*/ 1408 w 1408"/>
                <a:gd name="connsiteY9" fmla="*/ 601 h 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67">
                  <a:moveTo>
                    <a:pt x="1408" y="601"/>
                  </a:moveTo>
                  <a:cubicBezTo>
                    <a:pt x="1313" y="506"/>
                    <a:pt x="1313" y="410"/>
                    <a:pt x="1123" y="410"/>
                  </a:cubicBezTo>
                  <a:cubicBezTo>
                    <a:pt x="456" y="220"/>
                    <a:pt x="75" y="886"/>
                    <a:pt x="646" y="1268"/>
                  </a:cubicBezTo>
                  <a:cubicBezTo>
                    <a:pt x="646" y="1268"/>
                    <a:pt x="646" y="1268"/>
                    <a:pt x="646" y="1268"/>
                  </a:cubicBezTo>
                  <a:lnTo>
                    <a:pt x="646" y="1268"/>
                  </a:lnTo>
                  <a:cubicBezTo>
                    <a:pt x="456" y="1268"/>
                    <a:pt x="456" y="1268"/>
                    <a:pt x="265" y="1172"/>
                  </a:cubicBezTo>
                  <a:cubicBezTo>
                    <a:pt x="-687" y="410"/>
                    <a:pt x="1218" y="-638"/>
                    <a:pt x="1408" y="506"/>
                  </a:cubicBezTo>
                  <a:lnTo>
                    <a:pt x="1408" y="601"/>
                  </a:lnTo>
                  <a:lnTo>
                    <a:pt x="1408" y="601"/>
                  </a:lnTo>
                  <a:lnTo>
                    <a:pt x="1408" y="60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0" name="任意多边形: 形状 2749"/>
            <p:cNvSpPr/>
            <p:nvPr/>
          </p:nvSpPr>
          <p:spPr>
            <a:xfrm>
              <a:off x="4505393" y="4004774"/>
              <a:ext cx="1455" cy="1281"/>
            </a:xfrm>
            <a:custGeom>
              <a:avLst/>
              <a:gdLst>
                <a:gd name="connsiteX0" fmla="*/ 1456 w 1455"/>
                <a:gd name="connsiteY0" fmla="*/ 614 h 1281"/>
                <a:gd name="connsiteX1" fmla="*/ 1170 w 1455"/>
                <a:gd name="connsiteY1" fmla="*/ 424 h 1281"/>
                <a:gd name="connsiteX2" fmla="*/ 694 w 1455"/>
                <a:gd name="connsiteY2" fmla="*/ 1281 h 1281"/>
                <a:gd name="connsiteX3" fmla="*/ 694 w 1455"/>
                <a:gd name="connsiteY3" fmla="*/ 1281 h 1281"/>
                <a:gd name="connsiteX4" fmla="*/ 694 w 1455"/>
                <a:gd name="connsiteY4" fmla="*/ 1281 h 1281"/>
                <a:gd name="connsiteX5" fmla="*/ 313 w 1455"/>
                <a:gd name="connsiteY5" fmla="*/ 1186 h 1281"/>
                <a:gd name="connsiteX6" fmla="*/ 1360 w 1455"/>
                <a:gd name="connsiteY6" fmla="*/ 424 h 1281"/>
                <a:gd name="connsiteX7" fmla="*/ 1456 w 1455"/>
                <a:gd name="connsiteY7" fmla="*/ 614 h 1281"/>
                <a:gd name="connsiteX8" fmla="*/ 1456 w 1455"/>
                <a:gd name="connsiteY8" fmla="*/ 614 h 1281"/>
                <a:gd name="connsiteX9" fmla="*/ 1456 w 1455"/>
                <a:gd name="connsiteY9" fmla="*/ 614 h 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5" h="1281">
                  <a:moveTo>
                    <a:pt x="1456" y="614"/>
                  </a:moveTo>
                  <a:cubicBezTo>
                    <a:pt x="1360" y="519"/>
                    <a:pt x="1265" y="424"/>
                    <a:pt x="1170" y="424"/>
                  </a:cubicBezTo>
                  <a:cubicBezTo>
                    <a:pt x="503" y="233"/>
                    <a:pt x="122" y="995"/>
                    <a:pt x="694" y="1281"/>
                  </a:cubicBezTo>
                  <a:cubicBezTo>
                    <a:pt x="694" y="1281"/>
                    <a:pt x="694" y="1281"/>
                    <a:pt x="694" y="1281"/>
                  </a:cubicBezTo>
                  <a:lnTo>
                    <a:pt x="694" y="1281"/>
                  </a:lnTo>
                  <a:cubicBezTo>
                    <a:pt x="503" y="1281"/>
                    <a:pt x="503" y="1281"/>
                    <a:pt x="313" y="1186"/>
                  </a:cubicBezTo>
                  <a:cubicBezTo>
                    <a:pt x="-735" y="519"/>
                    <a:pt x="1170" y="-624"/>
                    <a:pt x="1360" y="424"/>
                  </a:cubicBezTo>
                  <a:lnTo>
                    <a:pt x="1456" y="614"/>
                  </a:lnTo>
                  <a:lnTo>
                    <a:pt x="1456" y="614"/>
                  </a:lnTo>
                  <a:lnTo>
                    <a:pt x="1456" y="61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1" name="任意多边形: 形状 2750"/>
            <p:cNvSpPr/>
            <p:nvPr/>
          </p:nvSpPr>
          <p:spPr>
            <a:xfrm>
              <a:off x="4504596" y="4005570"/>
              <a:ext cx="1395" cy="1289"/>
            </a:xfrm>
            <a:custGeom>
              <a:avLst/>
              <a:gdLst>
                <a:gd name="connsiteX0" fmla="*/ 1395 w 1395"/>
                <a:gd name="connsiteY0" fmla="*/ 485 h 1289"/>
                <a:gd name="connsiteX1" fmla="*/ 1110 w 1395"/>
                <a:gd name="connsiteY1" fmla="*/ 294 h 1289"/>
                <a:gd name="connsiteX2" fmla="*/ 729 w 1395"/>
                <a:gd name="connsiteY2" fmla="*/ 1247 h 1289"/>
                <a:gd name="connsiteX3" fmla="*/ 729 w 1395"/>
                <a:gd name="connsiteY3" fmla="*/ 1247 h 1289"/>
                <a:gd name="connsiteX4" fmla="*/ 729 w 1395"/>
                <a:gd name="connsiteY4" fmla="*/ 1247 h 1289"/>
                <a:gd name="connsiteX5" fmla="*/ 347 w 1395"/>
                <a:gd name="connsiteY5" fmla="*/ 1247 h 1289"/>
                <a:gd name="connsiteX6" fmla="*/ 1300 w 1395"/>
                <a:gd name="connsiteY6" fmla="*/ 390 h 1289"/>
                <a:gd name="connsiteX7" fmla="*/ 1395 w 1395"/>
                <a:gd name="connsiteY7" fmla="*/ 485 h 1289"/>
                <a:gd name="connsiteX8" fmla="*/ 1395 w 1395"/>
                <a:gd name="connsiteY8" fmla="*/ 485 h 1289"/>
                <a:gd name="connsiteX9" fmla="*/ 1395 w 1395"/>
                <a:gd name="connsiteY9" fmla="*/ 485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5" h="1289">
                  <a:moveTo>
                    <a:pt x="1395" y="485"/>
                  </a:moveTo>
                  <a:cubicBezTo>
                    <a:pt x="1300" y="390"/>
                    <a:pt x="1205" y="294"/>
                    <a:pt x="1110" y="294"/>
                  </a:cubicBezTo>
                  <a:cubicBezTo>
                    <a:pt x="443" y="199"/>
                    <a:pt x="157" y="961"/>
                    <a:pt x="729" y="1247"/>
                  </a:cubicBezTo>
                  <a:cubicBezTo>
                    <a:pt x="729" y="1247"/>
                    <a:pt x="729" y="1247"/>
                    <a:pt x="729" y="1247"/>
                  </a:cubicBezTo>
                  <a:lnTo>
                    <a:pt x="729" y="1247"/>
                  </a:lnTo>
                  <a:cubicBezTo>
                    <a:pt x="538" y="1247"/>
                    <a:pt x="538" y="1342"/>
                    <a:pt x="347" y="1247"/>
                  </a:cubicBezTo>
                  <a:cubicBezTo>
                    <a:pt x="-700" y="676"/>
                    <a:pt x="919" y="-658"/>
                    <a:pt x="1300" y="390"/>
                  </a:cubicBezTo>
                  <a:lnTo>
                    <a:pt x="1395" y="485"/>
                  </a:lnTo>
                  <a:lnTo>
                    <a:pt x="1395" y="485"/>
                  </a:lnTo>
                  <a:lnTo>
                    <a:pt x="1395" y="48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2" name="任意多边形: 形状 2751"/>
            <p:cNvSpPr/>
            <p:nvPr/>
          </p:nvSpPr>
          <p:spPr>
            <a:xfrm>
              <a:off x="4506657" y="4002233"/>
              <a:ext cx="1144" cy="1381"/>
            </a:xfrm>
            <a:custGeom>
              <a:avLst/>
              <a:gdLst>
                <a:gd name="connsiteX0" fmla="*/ 763 w 1144"/>
                <a:gd name="connsiteY0" fmla="*/ 12 h 1381"/>
                <a:gd name="connsiteX1" fmla="*/ 478 w 1144"/>
                <a:gd name="connsiteY1" fmla="*/ 203 h 1381"/>
                <a:gd name="connsiteX2" fmla="*/ 1144 w 1144"/>
                <a:gd name="connsiteY2" fmla="*/ 965 h 1381"/>
                <a:gd name="connsiteX3" fmla="*/ 1144 w 1144"/>
                <a:gd name="connsiteY3" fmla="*/ 965 h 1381"/>
                <a:gd name="connsiteX4" fmla="*/ 1144 w 1144"/>
                <a:gd name="connsiteY4" fmla="*/ 965 h 1381"/>
                <a:gd name="connsiteX5" fmla="*/ 954 w 1144"/>
                <a:gd name="connsiteY5" fmla="*/ 1250 h 1381"/>
                <a:gd name="connsiteX6" fmla="*/ 668 w 1144"/>
                <a:gd name="connsiteY6" fmla="*/ 12 h 1381"/>
                <a:gd name="connsiteX7" fmla="*/ 763 w 1144"/>
                <a:gd name="connsiteY7" fmla="*/ 12 h 1381"/>
                <a:gd name="connsiteX8" fmla="*/ 763 w 1144"/>
                <a:gd name="connsiteY8" fmla="*/ 12 h 1381"/>
                <a:gd name="connsiteX9" fmla="*/ 763 w 1144"/>
                <a:gd name="connsiteY9" fmla="*/ 12 h 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4" h="1381">
                  <a:moveTo>
                    <a:pt x="763" y="12"/>
                  </a:moveTo>
                  <a:cubicBezTo>
                    <a:pt x="668" y="12"/>
                    <a:pt x="573" y="108"/>
                    <a:pt x="478" y="203"/>
                  </a:cubicBezTo>
                  <a:cubicBezTo>
                    <a:pt x="97" y="774"/>
                    <a:pt x="668" y="1346"/>
                    <a:pt x="1144" y="965"/>
                  </a:cubicBezTo>
                  <a:cubicBezTo>
                    <a:pt x="1144" y="965"/>
                    <a:pt x="1144" y="965"/>
                    <a:pt x="1144" y="965"/>
                  </a:cubicBezTo>
                  <a:lnTo>
                    <a:pt x="1144" y="965"/>
                  </a:lnTo>
                  <a:cubicBezTo>
                    <a:pt x="1049" y="1155"/>
                    <a:pt x="1049" y="1155"/>
                    <a:pt x="954" y="1250"/>
                  </a:cubicBezTo>
                  <a:cubicBezTo>
                    <a:pt x="1" y="1917"/>
                    <a:pt x="-475" y="-178"/>
                    <a:pt x="668" y="12"/>
                  </a:cubicBezTo>
                  <a:lnTo>
                    <a:pt x="763" y="12"/>
                  </a:lnTo>
                  <a:lnTo>
                    <a:pt x="763" y="12"/>
                  </a:lnTo>
                  <a:lnTo>
                    <a:pt x="763" y="1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3" name="任意多边形: 形状 2752"/>
            <p:cNvSpPr/>
            <p:nvPr/>
          </p:nvSpPr>
          <p:spPr>
            <a:xfrm>
              <a:off x="4507003" y="4003293"/>
              <a:ext cx="1179" cy="1411"/>
            </a:xfrm>
            <a:custGeom>
              <a:avLst/>
              <a:gdLst>
                <a:gd name="connsiteX0" fmla="*/ 703 w 1179"/>
                <a:gd name="connsiteY0" fmla="*/ 0 h 1411"/>
                <a:gd name="connsiteX1" fmla="*/ 417 w 1179"/>
                <a:gd name="connsiteY1" fmla="*/ 190 h 1411"/>
                <a:gd name="connsiteX2" fmla="*/ 1179 w 1179"/>
                <a:gd name="connsiteY2" fmla="*/ 857 h 1411"/>
                <a:gd name="connsiteX3" fmla="*/ 1179 w 1179"/>
                <a:gd name="connsiteY3" fmla="*/ 857 h 1411"/>
                <a:gd name="connsiteX4" fmla="*/ 1179 w 1179"/>
                <a:gd name="connsiteY4" fmla="*/ 857 h 1411"/>
                <a:gd name="connsiteX5" fmla="*/ 989 w 1179"/>
                <a:gd name="connsiteY5" fmla="*/ 1238 h 1411"/>
                <a:gd name="connsiteX6" fmla="*/ 608 w 1179"/>
                <a:gd name="connsiteY6" fmla="*/ 0 h 1411"/>
                <a:gd name="connsiteX7" fmla="*/ 703 w 1179"/>
                <a:gd name="connsiteY7" fmla="*/ 0 h 1411"/>
                <a:gd name="connsiteX8" fmla="*/ 703 w 1179"/>
                <a:gd name="connsiteY8" fmla="*/ 0 h 1411"/>
                <a:gd name="connsiteX9" fmla="*/ 703 w 1179"/>
                <a:gd name="connsiteY9" fmla="*/ 0 h 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9" h="1411">
                  <a:moveTo>
                    <a:pt x="703" y="0"/>
                  </a:moveTo>
                  <a:cubicBezTo>
                    <a:pt x="608" y="95"/>
                    <a:pt x="513" y="95"/>
                    <a:pt x="417" y="190"/>
                  </a:cubicBezTo>
                  <a:cubicBezTo>
                    <a:pt x="36" y="857"/>
                    <a:pt x="703" y="1333"/>
                    <a:pt x="1179" y="857"/>
                  </a:cubicBezTo>
                  <a:cubicBezTo>
                    <a:pt x="1179" y="857"/>
                    <a:pt x="1179" y="857"/>
                    <a:pt x="1179" y="857"/>
                  </a:cubicBezTo>
                  <a:lnTo>
                    <a:pt x="1179" y="857"/>
                  </a:lnTo>
                  <a:cubicBezTo>
                    <a:pt x="1084" y="1048"/>
                    <a:pt x="1179" y="1048"/>
                    <a:pt x="989" y="1238"/>
                  </a:cubicBezTo>
                  <a:cubicBezTo>
                    <a:pt x="132" y="2000"/>
                    <a:pt x="-535" y="0"/>
                    <a:pt x="608" y="0"/>
                  </a:cubicBezTo>
                  <a:lnTo>
                    <a:pt x="703" y="0"/>
                  </a:lnTo>
                  <a:lnTo>
                    <a:pt x="703" y="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4" name="任意多边形: 形状 2753"/>
            <p:cNvSpPr/>
            <p:nvPr/>
          </p:nvSpPr>
          <p:spPr>
            <a:xfrm>
              <a:off x="4511516" y="4000920"/>
              <a:ext cx="1323" cy="1230"/>
            </a:xfrm>
            <a:custGeom>
              <a:avLst/>
              <a:gdLst>
                <a:gd name="connsiteX0" fmla="*/ 953 w 1323"/>
                <a:gd name="connsiteY0" fmla="*/ 1230 h 1230"/>
                <a:gd name="connsiteX1" fmla="*/ 1048 w 1323"/>
                <a:gd name="connsiteY1" fmla="*/ 944 h 1230"/>
                <a:gd name="connsiteX2" fmla="*/ 95 w 1323"/>
                <a:gd name="connsiteY2" fmla="*/ 849 h 1230"/>
                <a:gd name="connsiteX3" fmla="*/ 95 w 1323"/>
                <a:gd name="connsiteY3" fmla="*/ 849 h 1230"/>
                <a:gd name="connsiteX4" fmla="*/ 95 w 1323"/>
                <a:gd name="connsiteY4" fmla="*/ 849 h 1230"/>
                <a:gd name="connsiteX5" fmla="*/ 0 w 1323"/>
                <a:gd name="connsiteY5" fmla="*/ 468 h 1230"/>
                <a:gd name="connsiteX6" fmla="*/ 1048 w 1323"/>
                <a:gd name="connsiteY6" fmla="*/ 1135 h 1230"/>
                <a:gd name="connsiteX7" fmla="*/ 953 w 1323"/>
                <a:gd name="connsiteY7" fmla="*/ 1230 h 1230"/>
                <a:gd name="connsiteX8" fmla="*/ 953 w 1323"/>
                <a:gd name="connsiteY8" fmla="*/ 1230 h 1230"/>
                <a:gd name="connsiteX9" fmla="*/ 953 w 1323"/>
                <a:gd name="connsiteY9" fmla="*/ 1230 h 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3" h="1230">
                  <a:moveTo>
                    <a:pt x="953" y="1230"/>
                  </a:moveTo>
                  <a:cubicBezTo>
                    <a:pt x="1048" y="1135"/>
                    <a:pt x="1048" y="1040"/>
                    <a:pt x="1048" y="944"/>
                  </a:cubicBezTo>
                  <a:cubicBezTo>
                    <a:pt x="953" y="278"/>
                    <a:pt x="191" y="182"/>
                    <a:pt x="95" y="849"/>
                  </a:cubicBezTo>
                  <a:cubicBezTo>
                    <a:pt x="95" y="849"/>
                    <a:pt x="95" y="849"/>
                    <a:pt x="95" y="849"/>
                  </a:cubicBezTo>
                  <a:lnTo>
                    <a:pt x="95" y="849"/>
                  </a:lnTo>
                  <a:cubicBezTo>
                    <a:pt x="95" y="659"/>
                    <a:pt x="0" y="659"/>
                    <a:pt x="0" y="468"/>
                  </a:cubicBezTo>
                  <a:cubicBezTo>
                    <a:pt x="191" y="-675"/>
                    <a:pt x="2000" y="563"/>
                    <a:pt x="1048" y="1135"/>
                  </a:cubicBezTo>
                  <a:lnTo>
                    <a:pt x="953" y="1230"/>
                  </a:lnTo>
                  <a:lnTo>
                    <a:pt x="953" y="1230"/>
                  </a:lnTo>
                  <a:lnTo>
                    <a:pt x="953" y="123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5" name="任意多边形: 形状 2754"/>
            <p:cNvSpPr/>
            <p:nvPr/>
          </p:nvSpPr>
          <p:spPr>
            <a:xfrm>
              <a:off x="4510563" y="4000245"/>
              <a:ext cx="1364" cy="1333"/>
            </a:xfrm>
            <a:custGeom>
              <a:avLst/>
              <a:gdLst>
                <a:gd name="connsiteX0" fmla="*/ 953 w 1364"/>
                <a:gd name="connsiteY0" fmla="*/ 1333 h 1333"/>
                <a:gd name="connsiteX1" fmla="*/ 1048 w 1364"/>
                <a:gd name="connsiteY1" fmla="*/ 953 h 1333"/>
                <a:gd name="connsiteX2" fmla="*/ 95 w 1364"/>
                <a:gd name="connsiteY2" fmla="*/ 953 h 1333"/>
                <a:gd name="connsiteX3" fmla="*/ 95 w 1364"/>
                <a:gd name="connsiteY3" fmla="*/ 953 h 1333"/>
                <a:gd name="connsiteX4" fmla="*/ 95 w 1364"/>
                <a:gd name="connsiteY4" fmla="*/ 953 h 1333"/>
                <a:gd name="connsiteX5" fmla="*/ 0 w 1364"/>
                <a:gd name="connsiteY5" fmla="*/ 571 h 1333"/>
                <a:gd name="connsiteX6" fmla="*/ 1143 w 1364"/>
                <a:gd name="connsiteY6" fmla="*/ 1143 h 1333"/>
                <a:gd name="connsiteX7" fmla="*/ 953 w 1364"/>
                <a:gd name="connsiteY7" fmla="*/ 1333 h 1333"/>
                <a:gd name="connsiteX8" fmla="*/ 953 w 1364"/>
                <a:gd name="connsiteY8" fmla="*/ 1333 h 1333"/>
                <a:gd name="connsiteX9" fmla="*/ 953 w 1364"/>
                <a:gd name="connsiteY9" fmla="*/ 1333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333">
                  <a:moveTo>
                    <a:pt x="953" y="1333"/>
                  </a:moveTo>
                  <a:cubicBezTo>
                    <a:pt x="953" y="1238"/>
                    <a:pt x="1048" y="1143"/>
                    <a:pt x="1048" y="953"/>
                  </a:cubicBezTo>
                  <a:cubicBezTo>
                    <a:pt x="858" y="286"/>
                    <a:pt x="95" y="381"/>
                    <a:pt x="95" y="953"/>
                  </a:cubicBezTo>
                  <a:cubicBezTo>
                    <a:pt x="95" y="953"/>
                    <a:pt x="95" y="953"/>
                    <a:pt x="95" y="953"/>
                  </a:cubicBezTo>
                  <a:lnTo>
                    <a:pt x="95" y="953"/>
                  </a:lnTo>
                  <a:cubicBezTo>
                    <a:pt x="0" y="762"/>
                    <a:pt x="0" y="762"/>
                    <a:pt x="0" y="571"/>
                  </a:cubicBezTo>
                  <a:cubicBezTo>
                    <a:pt x="95" y="-667"/>
                    <a:pt x="2000" y="381"/>
                    <a:pt x="1143" y="1143"/>
                  </a:cubicBezTo>
                  <a:lnTo>
                    <a:pt x="953" y="1333"/>
                  </a:lnTo>
                  <a:lnTo>
                    <a:pt x="953" y="1333"/>
                  </a:lnTo>
                  <a:lnTo>
                    <a:pt x="953" y="133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6" name="任意多边形: 形状 2755"/>
            <p:cNvSpPr/>
            <p:nvPr/>
          </p:nvSpPr>
          <p:spPr>
            <a:xfrm>
              <a:off x="4529994" y="4008394"/>
              <a:ext cx="1288" cy="1342"/>
            </a:xfrm>
            <a:custGeom>
              <a:avLst/>
              <a:gdLst>
                <a:gd name="connsiteX0" fmla="*/ 0 w 1288"/>
                <a:gd name="connsiteY0" fmla="*/ 900 h 1342"/>
                <a:gd name="connsiteX1" fmla="*/ 286 w 1288"/>
                <a:gd name="connsiteY1" fmla="*/ 995 h 1342"/>
                <a:gd name="connsiteX2" fmla="*/ 476 w 1288"/>
                <a:gd name="connsiteY2" fmla="*/ 42 h 1342"/>
                <a:gd name="connsiteX3" fmla="*/ 476 w 1288"/>
                <a:gd name="connsiteY3" fmla="*/ 42 h 1342"/>
                <a:gd name="connsiteX4" fmla="*/ 476 w 1288"/>
                <a:gd name="connsiteY4" fmla="*/ 42 h 1342"/>
                <a:gd name="connsiteX5" fmla="*/ 857 w 1288"/>
                <a:gd name="connsiteY5" fmla="*/ 42 h 1342"/>
                <a:gd name="connsiteX6" fmla="*/ 0 w 1288"/>
                <a:gd name="connsiteY6" fmla="*/ 995 h 1342"/>
                <a:gd name="connsiteX7" fmla="*/ 0 w 1288"/>
                <a:gd name="connsiteY7" fmla="*/ 900 h 1342"/>
                <a:gd name="connsiteX8" fmla="*/ 0 w 1288"/>
                <a:gd name="connsiteY8" fmla="*/ 900 h 1342"/>
                <a:gd name="connsiteX9" fmla="*/ 0 w 1288"/>
                <a:gd name="connsiteY9" fmla="*/ 900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8" h="1342">
                  <a:moveTo>
                    <a:pt x="0" y="900"/>
                  </a:moveTo>
                  <a:cubicBezTo>
                    <a:pt x="95" y="995"/>
                    <a:pt x="190" y="995"/>
                    <a:pt x="286" y="995"/>
                  </a:cubicBezTo>
                  <a:cubicBezTo>
                    <a:pt x="953" y="995"/>
                    <a:pt x="1048" y="138"/>
                    <a:pt x="476" y="42"/>
                  </a:cubicBezTo>
                  <a:cubicBezTo>
                    <a:pt x="476" y="42"/>
                    <a:pt x="476" y="42"/>
                    <a:pt x="476" y="42"/>
                  </a:cubicBezTo>
                  <a:lnTo>
                    <a:pt x="476" y="42"/>
                  </a:lnTo>
                  <a:cubicBezTo>
                    <a:pt x="667" y="42"/>
                    <a:pt x="667" y="-53"/>
                    <a:pt x="857" y="42"/>
                  </a:cubicBezTo>
                  <a:cubicBezTo>
                    <a:pt x="2000" y="423"/>
                    <a:pt x="571" y="2043"/>
                    <a:pt x="0" y="995"/>
                  </a:cubicBezTo>
                  <a:lnTo>
                    <a:pt x="0" y="900"/>
                  </a:lnTo>
                  <a:lnTo>
                    <a:pt x="0" y="900"/>
                  </a:lnTo>
                  <a:lnTo>
                    <a:pt x="0" y="90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7" name="任意多边形: 形状 2756"/>
            <p:cNvSpPr/>
            <p:nvPr/>
          </p:nvSpPr>
          <p:spPr>
            <a:xfrm>
              <a:off x="4530661" y="4007484"/>
              <a:ext cx="1325" cy="1323"/>
            </a:xfrm>
            <a:custGeom>
              <a:avLst/>
              <a:gdLst>
                <a:gd name="connsiteX0" fmla="*/ 0 w 1325"/>
                <a:gd name="connsiteY0" fmla="*/ 953 h 1323"/>
                <a:gd name="connsiteX1" fmla="*/ 381 w 1325"/>
                <a:gd name="connsiteY1" fmla="*/ 1048 h 1323"/>
                <a:gd name="connsiteX2" fmla="*/ 476 w 1325"/>
                <a:gd name="connsiteY2" fmla="*/ 95 h 1323"/>
                <a:gd name="connsiteX3" fmla="*/ 476 w 1325"/>
                <a:gd name="connsiteY3" fmla="*/ 95 h 1323"/>
                <a:gd name="connsiteX4" fmla="*/ 476 w 1325"/>
                <a:gd name="connsiteY4" fmla="*/ 95 h 1323"/>
                <a:gd name="connsiteX5" fmla="*/ 857 w 1325"/>
                <a:gd name="connsiteY5" fmla="*/ 0 h 1323"/>
                <a:gd name="connsiteX6" fmla="*/ 190 w 1325"/>
                <a:gd name="connsiteY6" fmla="*/ 1048 h 1323"/>
                <a:gd name="connsiteX7" fmla="*/ 0 w 1325"/>
                <a:gd name="connsiteY7" fmla="*/ 953 h 1323"/>
                <a:gd name="connsiteX8" fmla="*/ 0 w 1325"/>
                <a:gd name="connsiteY8" fmla="*/ 953 h 1323"/>
                <a:gd name="connsiteX9" fmla="*/ 0 w 1325"/>
                <a:gd name="connsiteY9" fmla="*/ 953 h 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" h="1323">
                  <a:moveTo>
                    <a:pt x="0" y="953"/>
                  </a:moveTo>
                  <a:cubicBezTo>
                    <a:pt x="95" y="953"/>
                    <a:pt x="190" y="1048"/>
                    <a:pt x="381" y="1048"/>
                  </a:cubicBezTo>
                  <a:cubicBezTo>
                    <a:pt x="1048" y="953"/>
                    <a:pt x="1048" y="95"/>
                    <a:pt x="476" y="95"/>
                  </a:cubicBezTo>
                  <a:cubicBezTo>
                    <a:pt x="476" y="95"/>
                    <a:pt x="476" y="95"/>
                    <a:pt x="476" y="95"/>
                  </a:cubicBezTo>
                  <a:lnTo>
                    <a:pt x="476" y="95"/>
                  </a:lnTo>
                  <a:cubicBezTo>
                    <a:pt x="667" y="95"/>
                    <a:pt x="667" y="0"/>
                    <a:pt x="857" y="0"/>
                  </a:cubicBezTo>
                  <a:cubicBezTo>
                    <a:pt x="2000" y="191"/>
                    <a:pt x="762" y="2000"/>
                    <a:pt x="190" y="1048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8" name="任意多边形: 形状 2757"/>
            <p:cNvSpPr/>
            <p:nvPr/>
          </p:nvSpPr>
          <p:spPr>
            <a:xfrm>
              <a:off x="4509284" y="4026153"/>
              <a:ext cx="1377" cy="1221"/>
            </a:xfrm>
            <a:custGeom>
              <a:avLst/>
              <a:gdLst>
                <a:gd name="connsiteX0" fmla="*/ 232 w 1377"/>
                <a:gd name="connsiteY0" fmla="*/ 0 h 1221"/>
                <a:gd name="connsiteX1" fmla="*/ 232 w 1377"/>
                <a:gd name="connsiteY1" fmla="*/ 381 h 1221"/>
                <a:gd name="connsiteX2" fmla="*/ 1184 w 1377"/>
                <a:gd name="connsiteY2" fmla="*/ 191 h 1221"/>
                <a:gd name="connsiteX3" fmla="*/ 1184 w 1377"/>
                <a:gd name="connsiteY3" fmla="*/ 191 h 1221"/>
                <a:gd name="connsiteX4" fmla="*/ 1184 w 1377"/>
                <a:gd name="connsiteY4" fmla="*/ 191 h 1221"/>
                <a:gd name="connsiteX5" fmla="*/ 1375 w 1377"/>
                <a:gd name="connsiteY5" fmla="*/ 571 h 1221"/>
                <a:gd name="connsiteX6" fmla="*/ 136 w 1377"/>
                <a:gd name="connsiteY6" fmla="*/ 191 h 1221"/>
                <a:gd name="connsiteX7" fmla="*/ 232 w 1377"/>
                <a:gd name="connsiteY7" fmla="*/ 0 h 1221"/>
                <a:gd name="connsiteX8" fmla="*/ 232 w 1377"/>
                <a:gd name="connsiteY8" fmla="*/ 0 h 1221"/>
                <a:gd name="connsiteX9" fmla="*/ 232 w 1377"/>
                <a:gd name="connsiteY9" fmla="*/ 0 h 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7" h="1221">
                  <a:moveTo>
                    <a:pt x="232" y="0"/>
                  </a:moveTo>
                  <a:cubicBezTo>
                    <a:pt x="232" y="95"/>
                    <a:pt x="136" y="286"/>
                    <a:pt x="232" y="381"/>
                  </a:cubicBezTo>
                  <a:cubicBezTo>
                    <a:pt x="517" y="1048"/>
                    <a:pt x="1279" y="762"/>
                    <a:pt x="1184" y="191"/>
                  </a:cubicBezTo>
                  <a:cubicBezTo>
                    <a:pt x="1184" y="191"/>
                    <a:pt x="1184" y="191"/>
                    <a:pt x="1184" y="191"/>
                  </a:cubicBezTo>
                  <a:lnTo>
                    <a:pt x="1184" y="191"/>
                  </a:lnTo>
                  <a:cubicBezTo>
                    <a:pt x="1279" y="381"/>
                    <a:pt x="1375" y="381"/>
                    <a:pt x="1375" y="571"/>
                  </a:cubicBezTo>
                  <a:cubicBezTo>
                    <a:pt x="1470" y="1810"/>
                    <a:pt x="-530" y="1048"/>
                    <a:pt x="136" y="191"/>
                  </a:cubicBezTo>
                  <a:lnTo>
                    <a:pt x="232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59" name="任意多边形: 形状 2758"/>
            <p:cNvSpPr/>
            <p:nvPr/>
          </p:nvSpPr>
          <p:spPr>
            <a:xfrm>
              <a:off x="4510341" y="4026344"/>
              <a:ext cx="1391" cy="1181"/>
            </a:xfrm>
            <a:custGeom>
              <a:avLst/>
              <a:gdLst>
                <a:gd name="connsiteX0" fmla="*/ 222 w 1391"/>
                <a:gd name="connsiteY0" fmla="*/ 0 h 1181"/>
                <a:gd name="connsiteX1" fmla="*/ 222 w 1391"/>
                <a:gd name="connsiteY1" fmla="*/ 381 h 1181"/>
                <a:gd name="connsiteX2" fmla="*/ 1175 w 1391"/>
                <a:gd name="connsiteY2" fmla="*/ 95 h 1181"/>
                <a:gd name="connsiteX3" fmla="*/ 1175 w 1391"/>
                <a:gd name="connsiteY3" fmla="*/ 95 h 1181"/>
                <a:gd name="connsiteX4" fmla="*/ 1175 w 1391"/>
                <a:gd name="connsiteY4" fmla="*/ 95 h 1181"/>
                <a:gd name="connsiteX5" fmla="*/ 1365 w 1391"/>
                <a:gd name="connsiteY5" fmla="*/ 476 h 1181"/>
                <a:gd name="connsiteX6" fmla="*/ 127 w 1391"/>
                <a:gd name="connsiteY6" fmla="*/ 286 h 1181"/>
                <a:gd name="connsiteX7" fmla="*/ 222 w 1391"/>
                <a:gd name="connsiteY7" fmla="*/ 0 h 1181"/>
                <a:gd name="connsiteX8" fmla="*/ 222 w 1391"/>
                <a:gd name="connsiteY8" fmla="*/ 0 h 1181"/>
                <a:gd name="connsiteX9" fmla="*/ 222 w 1391"/>
                <a:gd name="connsiteY9" fmla="*/ 0 h 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181">
                  <a:moveTo>
                    <a:pt x="222" y="0"/>
                  </a:moveTo>
                  <a:cubicBezTo>
                    <a:pt x="222" y="95"/>
                    <a:pt x="222" y="286"/>
                    <a:pt x="222" y="381"/>
                  </a:cubicBezTo>
                  <a:cubicBezTo>
                    <a:pt x="603" y="952"/>
                    <a:pt x="1365" y="667"/>
                    <a:pt x="1175" y="95"/>
                  </a:cubicBezTo>
                  <a:cubicBezTo>
                    <a:pt x="1175" y="95"/>
                    <a:pt x="1175" y="95"/>
                    <a:pt x="1175" y="95"/>
                  </a:cubicBezTo>
                  <a:lnTo>
                    <a:pt x="1175" y="95"/>
                  </a:lnTo>
                  <a:cubicBezTo>
                    <a:pt x="1270" y="190"/>
                    <a:pt x="1365" y="190"/>
                    <a:pt x="1365" y="476"/>
                  </a:cubicBezTo>
                  <a:cubicBezTo>
                    <a:pt x="1651" y="1619"/>
                    <a:pt x="-540" y="1238"/>
                    <a:pt x="127" y="286"/>
                  </a:cubicBez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0" name="任意多边形: 形状 2759"/>
            <p:cNvSpPr/>
            <p:nvPr/>
          </p:nvSpPr>
          <p:spPr>
            <a:xfrm>
              <a:off x="4518306" y="4024248"/>
              <a:ext cx="1374" cy="1107"/>
            </a:xfrm>
            <a:custGeom>
              <a:avLst/>
              <a:gdLst>
                <a:gd name="connsiteX0" fmla="*/ 68 w 1374"/>
                <a:gd name="connsiteY0" fmla="*/ 190 h 1107"/>
                <a:gd name="connsiteX1" fmla="*/ 164 w 1374"/>
                <a:gd name="connsiteY1" fmla="*/ 476 h 1107"/>
                <a:gd name="connsiteX2" fmla="*/ 1021 w 1374"/>
                <a:gd name="connsiteY2" fmla="*/ 0 h 1107"/>
                <a:gd name="connsiteX3" fmla="*/ 1021 w 1374"/>
                <a:gd name="connsiteY3" fmla="*/ 0 h 1107"/>
                <a:gd name="connsiteX4" fmla="*/ 1021 w 1374"/>
                <a:gd name="connsiteY4" fmla="*/ 0 h 1107"/>
                <a:gd name="connsiteX5" fmla="*/ 1306 w 1374"/>
                <a:gd name="connsiteY5" fmla="*/ 286 h 1107"/>
                <a:gd name="connsiteX6" fmla="*/ 68 w 1374"/>
                <a:gd name="connsiteY6" fmla="*/ 286 h 1107"/>
                <a:gd name="connsiteX7" fmla="*/ 68 w 1374"/>
                <a:gd name="connsiteY7" fmla="*/ 190 h 1107"/>
                <a:gd name="connsiteX8" fmla="*/ 68 w 1374"/>
                <a:gd name="connsiteY8" fmla="*/ 190 h 1107"/>
                <a:gd name="connsiteX9" fmla="*/ 68 w 1374"/>
                <a:gd name="connsiteY9" fmla="*/ 190 h 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4" h="1107">
                  <a:moveTo>
                    <a:pt x="68" y="190"/>
                  </a:moveTo>
                  <a:cubicBezTo>
                    <a:pt x="68" y="286"/>
                    <a:pt x="68" y="476"/>
                    <a:pt x="164" y="476"/>
                  </a:cubicBezTo>
                  <a:cubicBezTo>
                    <a:pt x="640" y="952"/>
                    <a:pt x="1306" y="571"/>
                    <a:pt x="1021" y="0"/>
                  </a:cubicBezTo>
                  <a:cubicBezTo>
                    <a:pt x="1021" y="0"/>
                    <a:pt x="1021" y="0"/>
                    <a:pt x="1021" y="0"/>
                  </a:cubicBezTo>
                  <a:lnTo>
                    <a:pt x="1021" y="0"/>
                  </a:lnTo>
                  <a:cubicBezTo>
                    <a:pt x="1116" y="95"/>
                    <a:pt x="1211" y="95"/>
                    <a:pt x="1306" y="286"/>
                  </a:cubicBezTo>
                  <a:cubicBezTo>
                    <a:pt x="1783" y="1333"/>
                    <a:pt x="-408" y="1429"/>
                    <a:pt x="68" y="286"/>
                  </a:cubicBezTo>
                  <a:lnTo>
                    <a:pt x="68" y="190"/>
                  </a:lnTo>
                  <a:lnTo>
                    <a:pt x="68" y="190"/>
                  </a:lnTo>
                  <a:lnTo>
                    <a:pt x="68" y="19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1" name="任意多边形: 形状 2760"/>
            <p:cNvSpPr/>
            <p:nvPr/>
          </p:nvSpPr>
          <p:spPr>
            <a:xfrm>
              <a:off x="4519396" y="4024057"/>
              <a:ext cx="1390" cy="1212"/>
            </a:xfrm>
            <a:custGeom>
              <a:avLst/>
              <a:gdLst>
                <a:gd name="connsiteX0" fmla="*/ 26 w 1390"/>
                <a:gd name="connsiteY0" fmla="*/ 286 h 1212"/>
                <a:gd name="connsiteX1" fmla="*/ 216 w 1390"/>
                <a:gd name="connsiteY1" fmla="*/ 571 h 1212"/>
                <a:gd name="connsiteX2" fmla="*/ 978 w 1390"/>
                <a:gd name="connsiteY2" fmla="*/ 0 h 1212"/>
                <a:gd name="connsiteX3" fmla="*/ 978 w 1390"/>
                <a:gd name="connsiteY3" fmla="*/ 0 h 1212"/>
                <a:gd name="connsiteX4" fmla="*/ 978 w 1390"/>
                <a:gd name="connsiteY4" fmla="*/ 0 h 1212"/>
                <a:gd name="connsiteX5" fmla="*/ 1264 w 1390"/>
                <a:gd name="connsiteY5" fmla="*/ 286 h 1212"/>
                <a:gd name="connsiteX6" fmla="*/ 26 w 1390"/>
                <a:gd name="connsiteY6" fmla="*/ 476 h 1212"/>
                <a:gd name="connsiteX7" fmla="*/ 26 w 1390"/>
                <a:gd name="connsiteY7" fmla="*/ 286 h 1212"/>
                <a:gd name="connsiteX8" fmla="*/ 26 w 1390"/>
                <a:gd name="connsiteY8" fmla="*/ 286 h 1212"/>
                <a:gd name="connsiteX9" fmla="*/ 26 w 1390"/>
                <a:gd name="connsiteY9" fmla="*/ 286 h 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0" h="1212">
                  <a:moveTo>
                    <a:pt x="26" y="286"/>
                  </a:moveTo>
                  <a:cubicBezTo>
                    <a:pt x="26" y="381"/>
                    <a:pt x="121" y="571"/>
                    <a:pt x="216" y="571"/>
                  </a:cubicBezTo>
                  <a:cubicBezTo>
                    <a:pt x="788" y="1048"/>
                    <a:pt x="1359" y="476"/>
                    <a:pt x="978" y="0"/>
                  </a:cubicBezTo>
                  <a:cubicBezTo>
                    <a:pt x="978" y="0"/>
                    <a:pt x="978" y="0"/>
                    <a:pt x="978" y="0"/>
                  </a:cubicBezTo>
                  <a:lnTo>
                    <a:pt x="978" y="0"/>
                  </a:lnTo>
                  <a:cubicBezTo>
                    <a:pt x="1073" y="95"/>
                    <a:pt x="1169" y="95"/>
                    <a:pt x="1264" y="286"/>
                  </a:cubicBezTo>
                  <a:cubicBezTo>
                    <a:pt x="1931" y="1333"/>
                    <a:pt x="-260" y="1619"/>
                    <a:pt x="26" y="476"/>
                  </a:cubicBezTo>
                  <a:lnTo>
                    <a:pt x="26" y="286"/>
                  </a:lnTo>
                  <a:lnTo>
                    <a:pt x="26" y="286"/>
                  </a:lnTo>
                  <a:lnTo>
                    <a:pt x="26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2" name="任意多边形: 形状 2761"/>
            <p:cNvSpPr/>
            <p:nvPr/>
          </p:nvSpPr>
          <p:spPr>
            <a:xfrm>
              <a:off x="4614386" y="3987539"/>
              <a:ext cx="1305" cy="1371"/>
            </a:xfrm>
            <a:custGeom>
              <a:avLst/>
              <a:gdLst>
                <a:gd name="connsiteX0" fmla="*/ 667 w 1305"/>
                <a:gd name="connsiteY0" fmla="*/ 1371 h 1371"/>
                <a:gd name="connsiteX1" fmla="*/ 857 w 1305"/>
                <a:gd name="connsiteY1" fmla="*/ 1085 h 1371"/>
                <a:gd name="connsiteX2" fmla="*/ 0 w 1305"/>
                <a:gd name="connsiteY2" fmla="*/ 704 h 1371"/>
                <a:gd name="connsiteX3" fmla="*/ 0 w 1305"/>
                <a:gd name="connsiteY3" fmla="*/ 704 h 1371"/>
                <a:gd name="connsiteX4" fmla="*/ 0 w 1305"/>
                <a:gd name="connsiteY4" fmla="*/ 704 h 1371"/>
                <a:gd name="connsiteX5" fmla="*/ 95 w 1305"/>
                <a:gd name="connsiteY5" fmla="*/ 323 h 1371"/>
                <a:gd name="connsiteX6" fmla="*/ 857 w 1305"/>
                <a:gd name="connsiteY6" fmla="*/ 1371 h 1371"/>
                <a:gd name="connsiteX7" fmla="*/ 667 w 1305"/>
                <a:gd name="connsiteY7" fmla="*/ 1371 h 1371"/>
                <a:gd name="connsiteX8" fmla="*/ 667 w 1305"/>
                <a:gd name="connsiteY8" fmla="*/ 1371 h 1371"/>
                <a:gd name="connsiteX9" fmla="*/ 667 w 1305"/>
                <a:gd name="connsiteY9" fmla="*/ 1371 h 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" h="1371">
                  <a:moveTo>
                    <a:pt x="667" y="1371"/>
                  </a:moveTo>
                  <a:cubicBezTo>
                    <a:pt x="762" y="1276"/>
                    <a:pt x="857" y="1180"/>
                    <a:pt x="857" y="1085"/>
                  </a:cubicBezTo>
                  <a:cubicBezTo>
                    <a:pt x="952" y="419"/>
                    <a:pt x="286" y="133"/>
                    <a:pt x="0" y="704"/>
                  </a:cubicBezTo>
                  <a:cubicBezTo>
                    <a:pt x="0" y="704"/>
                    <a:pt x="0" y="704"/>
                    <a:pt x="0" y="704"/>
                  </a:cubicBezTo>
                  <a:lnTo>
                    <a:pt x="0" y="704"/>
                  </a:lnTo>
                  <a:cubicBezTo>
                    <a:pt x="0" y="514"/>
                    <a:pt x="0" y="514"/>
                    <a:pt x="95" y="323"/>
                  </a:cubicBezTo>
                  <a:cubicBezTo>
                    <a:pt x="667" y="-724"/>
                    <a:pt x="2000" y="1085"/>
                    <a:pt x="857" y="1371"/>
                  </a:cubicBezTo>
                  <a:lnTo>
                    <a:pt x="667" y="1371"/>
                  </a:lnTo>
                  <a:lnTo>
                    <a:pt x="667" y="1371"/>
                  </a:lnTo>
                  <a:lnTo>
                    <a:pt x="667" y="137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3" name="任意多边形: 形状 2762"/>
            <p:cNvSpPr/>
            <p:nvPr/>
          </p:nvSpPr>
          <p:spPr>
            <a:xfrm>
              <a:off x="4613581" y="3986809"/>
              <a:ext cx="1274" cy="1339"/>
            </a:xfrm>
            <a:custGeom>
              <a:avLst/>
              <a:gdLst>
                <a:gd name="connsiteX0" fmla="*/ 805 w 1274"/>
                <a:gd name="connsiteY0" fmla="*/ 1340 h 1339"/>
                <a:gd name="connsiteX1" fmla="*/ 995 w 1274"/>
                <a:gd name="connsiteY1" fmla="*/ 1054 h 1339"/>
                <a:gd name="connsiteX2" fmla="*/ 42 w 1274"/>
                <a:gd name="connsiteY2" fmla="*/ 768 h 1339"/>
                <a:gd name="connsiteX3" fmla="*/ 42 w 1274"/>
                <a:gd name="connsiteY3" fmla="*/ 768 h 1339"/>
                <a:gd name="connsiteX4" fmla="*/ 42 w 1274"/>
                <a:gd name="connsiteY4" fmla="*/ 768 h 1339"/>
                <a:gd name="connsiteX5" fmla="*/ 42 w 1274"/>
                <a:gd name="connsiteY5" fmla="*/ 387 h 1339"/>
                <a:gd name="connsiteX6" fmla="*/ 900 w 1274"/>
                <a:gd name="connsiteY6" fmla="*/ 1340 h 1339"/>
                <a:gd name="connsiteX7" fmla="*/ 805 w 1274"/>
                <a:gd name="connsiteY7" fmla="*/ 1340 h 1339"/>
                <a:gd name="connsiteX8" fmla="*/ 805 w 1274"/>
                <a:gd name="connsiteY8" fmla="*/ 1340 h 1339"/>
                <a:gd name="connsiteX9" fmla="*/ 805 w 1274"/>
                <a:gd name="connsiteY9" fmla="*/ 134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4" h="1339">
                  <a:moveTo>
                    <a:pt x="805" y="1340"/>
                  </a:moveTo>
                  <a:cubicBezTo>
                    <a:pt x="900" y="1244"/>
                    <a:pt x="995" y="1149"/>
                    <a:pt x="995" y="1054"/>
                  </a:cubicBezTo>
                  <a:cubicBezTo>
                    <a:pt x="1090" y="387"/>
                    <a:pt x="328" y="197"/>
                    <a:pt x="42" y="768"/>
                  </a:cubicBezTo>
                  <a:cubicBezTo>
                    <a:pt x="42" y="768"/>
                    <a:pt x="42" y="768"/>
                    <a:pt x="42" y="768"/>
                  </a:cubicBezTo>
                  <a:lnTo>
                    <a:pt x="42" y="768"/>
                  </a:lnTo>
                  <a:cubicBezTo>
                    <a:pt x="42" y="578"/>
                    <a:pt x="-53" y="578"/>
                    <a:pt x="42" y="387"/>
                  </a:cubicBezTo>
                  <a:cubicBezTo>
                    <a:pt x="519" y="-756"/>
                    <a:pt x="1947" y="959"/>
                    <a:pt x="900" y="1340"/>
                  </a:cubicBezTo>
                  <a:lnTo>
                    <a:pt x="805" y="1340"/>
                  </a:lnTo>
                  <a:lnTo>
                    <a:pt x="805" y="1340"/>
                  </a:lnTo>
                  <a:lnTo>
                    <a:pt x="805" y="134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4" name="任意多边形: 形状 2763"/>
            <p:cNvSpPr/>
            <p:nvPr/>
          </p:nvSpPr>
          <p:spPr>
            <a:xfrm>
              <a:off x="4612846" y="3989666"/>
              <a:ext cx="1444" cy="1245"/>
            </a:xfrm>
            <a:custGeom>
              <a:avLst/>
              <a:gdLst>
                <a:gd name="connsiteX0" fmla="*/ 1444 w 1444"/>
                <a:gd name="connsiteY0" fmla="*/ 769 h 1245"/>
                <a:gd name="connsiteX1" fmla="*/ 1254 w 1444"/>
                <a:gd name="connsiteY1" fmla="*/ 483 h 1245"/>
                <a:gd name="connsiteX2" fmla="*/ 587 w 1444"/>
                <a:gd name="connsiteY2" fmla="*/ 1245 h 1245"/>
                <a:gd name="connsiteX3" fmla="*/ 587 w 1444"/>
                <a:gd name="connsiteY3" fmla="*/ 1245 h 1245"/>
                <a:gd name="connsiteX4" fmla="*/ 587 w 1444"/>
                <a:gd name="connsiteY4" fmla="*/ 1245 h 1245"/>
                <a:gd name="connsiteX5" fmla="*/ 206 w 1444"/>
                <a:gd name="connsiteY5" fmla="*/ 1054 h 1245"/>
                <a:gd name="connsiteX6" fmla="*/ 1444 w 1444"/>
                <a:gd name="connsiteY6" fmla="*/ 578 h 1245"/>
                <a:gd name="connsiteX7" fmla="*/ 1444 w 1444"/>
                <a:gd name="connsiteY7" fmla="*/ 769 h 1245"/>
                <a:gd name="connsiteX8" fmla="*/ 1444 w 1444"/>
                <a:gd name="connsiteY8" fmla="*/ 769 h 1245"/>
                <a:gd name="connsiteX9" fmla="*/ 1444 w 1444"/>
                <a:gd name="connsiteY9" fmla="*/ 769 h 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4" h="1245">
                  <a:moveTo>
                    <a:pt x="1444" y="769"/>
                  </a:moveTo>
                  <a:cubicBezTo>
                    <a:pt x="1349" y="674"/>
                    <a:pt x="1349" y="578"/>
                    <a:pt x="1254" y="483"/>
                  </a:cubicBezTo>
                  <a:cubicBezTo>
                    <a:pt x="587" y="197"/>
                    <a:pt x="111" y="769"/>
                    <a:pt x="587" y="1245"/>
                  </a:cubicBezTo>
                  <a:cubicBezTo>
                    <a:pt x="587" y="1245"/>
                    <a:pt x="587" y="1245"/>
                    <a:pt x="587" y="1245"/>
                  </a:cubicBezTo>
                  <a:lnTo>
                    <a:pt x="587" y="1245"/>
                  </a:lnTo>
                  <a:cubicBezTo>
                    <a:pt x="396" y="1150"/>
                    <a:pt x="396" y="1245"/>
                    <a:pt x="206" y="1054"/>
                  </a:cubicBezTo>
                  <a:cubicBezTo>
                    <a:pt x="-651" y="197"/>
                    <a:pt x="1444" y="-565"/>
                    <a:pt x="1444" y="578"/>
                  </a:cubicBezTo>
                  <a:lnTo>
                    <a:pt x="1444" y="769"/>
                  </a:lnTo>
                  <a:lnTo>
                    <a:pt x="1444" y="769"/>
                  </a:lnTo>
                  <a:lnTo>
                    <a:pt x="1444" y="76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5" name="任意多边形: 形状 2764"/>
            <p:cNvSpPr/>
            <p:nvPr/>
          </p:nvSpPr>
          <p:spPr>
            <a:xfrm>
              <a:off x="4611843" y="3990286"/>
              <a:ext cx="1494" cy="1195"/>
            </a:xfrm>
            <a:custGeom>
              <a:avLst/>
              <a:gdLst>
                <a:gd name="connsiteX0" fmla="*/ 1495 w 1494"/>
                <a:gd name="connsiteY0" fmla="*/ 624 h 1195"/>
                <a:gd name="connsiteX1" fmla="*/ 1209 w 1494"/>
                <a:gd name="connsiteY1" fmla="*/ 339 h 1195"/>
                <a:gd name="connsiteX2" fmla="*/ 638 w 1494"/>
                <a:gd name="connsiteY2" fmla="*/ 1196 h 1195"/>
                <a:gd name="connsiteX3" fmla="*/ 638 w 1494"/>
                <a:gd name="connsiteY3" fmla="*/ 1196 h 1195"/>
                <a:gd name="connsiteX4" fmla="*/ 638 w 1494"/>
                <a:gd name="connsiteY4" fmla="*/ 1196 h 1195"/>
                <a:gd name="connsiteX5" fmla="*/ 256 w 1494"/>
                <a:gd name="connsiteY5" fmla="*/ 1101 h 1195"/>
                <a:gd name="connsiteX6" fmla="*/ 1399 w 1494"/>
                <a:gd name="connsiteY6" fmla="*/ 529 h 1195"/>
                <a:gd name="connsiteX7" fmla="*/ 1495 w 1494"/>
                <a:gd name="connsiteY7" fmla="*/ 624 h 1195"/>
                <a:gd name="connsiteX8" fmla="*/ 1495 w 1494"/>
                <a:gd name="connsiteY8" fmla="*/ 624 h 1195"/>
                <a:gd name="connsiteX9" fmla="*/ 1495 w 1494"/>
                <a:gd name="connsiteY9" fmla="*/ 624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4" h="1195">
                  <a:moveTo>
                    <a:pt x="1495" y="624"/>
                  </a:moveTo>
                  <a:cubicBezTo>
                    <a:pt x="1399" y="529"/>
                    <a:pt x="1399" y="434"/>
                    <a:pt x="1209" y="339"/>
                  </a:cubicBezTo>
                  <a:cubicBezTo>
                    <a:pt x="542" y="53"/>
                    <a:pt x="161" y="815"/>
                    <a:pt x="638" y="1196"/>
                  </a:cubicBezTo>
                  <a:cubicBezTo>
                    <a:pt x="638" y="1196"/>
                    <a:pt x="638" y="1196"/>
                    <a:pt x="638" y="1196"/>
                  </a:cubicBezTo>
                  <a:lnTo>
                    <a:pt x="638" y="1196"/>
                  </a:lnTo>
                  <a:cubicBezTo>
                    <a:pt x="447" y="1196"/>
                    <a:pt x="447" y="1196"/>
                    <a:pt x="256" y="1101"/>
                  </a:cubicBezTo>
                  <a:cubicBezTo>
                    <a:pt x="-696" y="339"/>
                    <a:pt x="1304" y="-614"/>
                    <a:pt x="1399" y="529"/>
                  </a:cubicBezTo>
                  <a:lnTo>
                    <a:pt x="1495" y="624"/>
                  </a:lnTo>
                  <a:lnTo>
                    <a:pt x="1495" y="624"/>
                  </a:lnTo>
                  <a:lnTo>
                    <a:pt x="1495" y="62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6" name="任意多边形: 形状 2765"/>
            <p:cNvSpPr/>
            <p:nvPr/>
          </p:nvSpPr>
          <p:spPr>
            <a:xfrm>
              <a:off x="4612550" y="3991291"/>
              <a:ext cx="1391" cy="1133"/>
            </a:xfrm>
            <a:custGeom>
              <a:avLst/>
              <a:gdLst>
                <a:gd name="connsiteX0" fmla="*/ 26 w 1391"/>
                <a:gd name="connsiteY0" fmla="*/ 381 h 1133"/>
                <a:gd name="connsiteX1" fmla="*/ 216 w 1391"/>
                <a:gd name="connsiteY1" fmla="*/ 667 h 1133"/>
                <a:gd name="connsiteX2" fmla="*/ 978 w 1391"/>
                <a:gd name="connsiteY2" fmla="*/ 0 h 1133"/>
                <a:gd name="connsiteX3" fmla="*/ 978 w 1391"/>
                <a:gd name="connsiteY3" fmla="*/ 0 h 1133"/>
                <a:gd name="connsiteX4" fmla="*/ 978 w 1391"/>
                <a:gd name="connsiteY4" fmla="*/ 0 h 1133"/>
                <a:gd name="connsiteX5" fmla="*/ 1264 w 1391"/>
                <a:gd name="connsiteY5" fmla="*/ 191 h 1133"/>
                <a:gd name="connsiteX6" fmla="*/ 26 w 1391"/>
                <a:gd name="connsiteY6" fmla="*/ 476 h 1133"/>
                <a:gd name="connsiteX7" fmla="*/ 26 w 1391"/>
                <a:gd name="connsiteY7" fmla="*/ 381 h 1133"/>
                <a:gd name="connsiteX8" fmla="*/ 26 w 1391"/>
                <a:gd name="connsiteY8" fmla="*/ 381 h 1133"/>
                <a:gd name="connsiteX9" fmla="*/ 26 w 1391"/>
                <a:gd name="connsiteY9" fmla="*/ 381 h 1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" h="1133">
                  <a:moveTo>
                    <a:pt x="26" y="381"/>
                  </a:moveTo>
                  <a:cubicBezTo>
                    <a:pt x="26" y="476"/>
                    <a:pt x="121" y="571"/>
                    <a:pt x="216" y="667"/>
                  </a:cubicBezTo>
                  <a:cubicBezTo>
                    <a:pt x="788" y="1048"/>
                    <a:pt x="1359" y="571"/>
                    <a:pt x="978" y="0"/>
                  </a:cubicBezTo>
                  <a:cubicBezTo>
                    <a:pt x="978" y="0"/>
                    <a:pt x="978" y="0"/>
                    <a:pt x="978" y="0"/>
                  </a:cubicBezTo>
                  <a:lnTo>
                    <a:pt x="978" y="0"/>
                  </a:lnTo>
                  <a:cubicBezTo>
                    <a:pt x="1169" y="95"/>
                    <a:pt x="1169" y="95"/>
                    <a:pt x="1264" y="191"/>
                  </a:cubicBezTo>
                  <a:cubicBezTo>
                    <a:pt x="1931" y="1238"/>
                    <a:pt x="-260" y="1524"/>
                    <a:pt x="26" y="476"/>
                  </a:cubicBezTo>
                  <a:lnTo>
                    <a:pt x="26" y="381"/>
                  </a:lnTo>
                  <a:lnTo>
                    <a:pt x="26" y="381"/>
                  </a:lnTo>
                  <a:lnTo>
                    <a:pt x="26" y="3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7" name="任意多边形: 形状 2766"/>
            <p:cNvSpPr/>
            <p:nvPr/>
          </p:nvSpPr>
          <p:spPr>
            <a:xfrm>
              <a:off x="4613621" y="3991006"/>
              <a:ext cx="1408" cy="1205"/>
            </a:xfrm>
            <a:custGeom>
              <a:avLst/>
              <a:gdLst>
                <a:gd name="connsiteX0" fmla="*/ 3 w 1408"/>
                <a:gd name="connsiteY0" fmla="*/ 381 h 1205"/>
                <a:gd name="connsiteX1" fmla="*/ 194 w 1408"/>
                <a:gd name="connsiteY1" fmla="*/ 667 h 1205"/>
                <a:gd name="connsiteX2" fmla="*/ 860 w 1408"/>
                <a:gd name="connsiteY2" fmla="*/ 0 h 1205"/>
                <a:gd name="connsiteX3" fmla="*/ 860 w 1408"/>
                <a:gd name="connsiteY3" fmla="*/ 0 h 1205"/>
                <a:gd name="connsiteX4" fmla="*/ 860 w 1408"/>
                <a:gd name="connsiteY4" fmla="*/ 0 h 1205"/>
                <a:gd name="connsiteX5" fmla="*/ 1241 w 1408"/>
                <a:gd name="connsiteY5" fmla="*/ 191 h 1205"/>
                <a:gd name="connsiteX6" fmla="*/ 3 w 1408"/>
                <a:gd name="connsiteY6" fmla="*/ 571 h 1205"/>
                <a:gd name="connsiteX7" fmla="*/ 3 w 1408"/>
                <a:gd name="connsiteY7" fmla="*/ 381 h 1205"/>
                <a:gd name="connsiteX8" fmla="*/ 3 w 1408"/>
                <a:gd name="connsiteY8" fmla="*/ 381 h 1205"/>
                <a:gd name="connsiteX9" fmla="*/ 3 w 1408"/>
                <a:gd name="connsiteY9" fmla="*/ 381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05">
                  <a:moveTo>
                    <a:pt x="3" y="381"/>
                  </a:moveTo>
                  <a:cubicBezTo>
                    <a:pt x="99" y="476"/>
                    <a:pt x="99" y="571"/>
                    <a:pt x="194" y="667"/>
                  </a:cubicBezTo>
                  <a:cubicBezTo>
                    <a:pt x="860" y="1048"/>
                    <a:pt x="1337" y="381"/>
                    <a:pt x="860" y="0"/>
                  </a:cubicBezTo>
                  <a:cubicBezTo>
                    <a:pt x="860" y="0"/>
                    <a:pt x="860" y="0"/>
                    <a:pt x="860" y="0"/>
                  </a:cubicBezTo>
                  <a:lnTo>
                    <a:pt x="860" y="0"/>
                  </a:lnTo>
                  <a:cubicBezTo>
                    <a:pt x="1051" y="95"/>
                    <a:pt x="1051" y="0"/>
                    <a:pt x="1241" y="191"/>
                  </a:cubicBezTo>
                  <a:cubicBezTo>
                    <a:pt x="2003" y="1143"/>
                    <a:pt x="-92" y="1715"/>
                    <a:pt x="3" y="571"/>
                  </a:cubicBezTo>
                  <a:lnTo>
                    <a:pt x="3" y="381"/>
                  </a:lnTo>
                  <a:lnTo>
                    <a:pt x="3" y="381"/>
                  </a:lnTo>
                  <a:lnTo>
                    <a:pt x="3" y="3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8" name="任意多边形: 形状 2767"/>
            <p:cNvSpPr/>
            <p:nvPr/>
          </p:nvSpPr>
          <p:spPr>
            <a:xfrm>
              <a:off x="4601051" y="3985291"/>
              <a:ext cx="1364" cy="1333"/>
            </a:xfrm>
            <a:custGeom>
              <a:avLst/>
              <a:gdLst>
                <a:gd name="connsiteX0" fmla="*/ 953 w 1364"/>
                <a:gd name="connsiteY0" fmla="*/ 1334 h 1333"/>
                <a:gd name="connsiteX1" fmla="*/ 1048 w 1364"/>
                <a:gd name="connsiteY1" fmla="*/ 952 h 1333"/>
                <a:gd name="connsiteX2" fmla="*/ 95 w 1364"/>
                <a:gd name="connsiteY2" fmla="*/ 952 h 1333"/>
                <a:gd name="connsiteX3" fmla="*/ 95 w 1364"/>
                <a:gd name="connsiteY3" fmla="*/ 952 h 1333"/>
                <a:gd name="connsiteX4" fmla="*/ 95 w 1364"/>
                <a:gd name="connsiteY4" fmla="*/ 952 h 1333"/>
                <a:gd name="connsiteX5" fmla="*/ 0 w 1364"/>
                <a:gd name="connsiteY5" fmla="*/ 572 h 1333"/>
                <a:gd name="connsiteX6" fmla="*/ 1143 w 1364"/>
                <a:gd name="connsiteY6" fmla="*/ 1143 h 1333"/>
                <a:gd name="connsiteX7" fmla="*/ 953 w 1364"/>
                <a:gd name="connsiteY7" fmla="*/ 1334 h 1333"/>
                <a:gd name="connsiteX8" fmla="*/ 953 w 1364"/>
                <a:gd name="connsiteY8" fmla="*/ 1334 h 1333"/>
                <a:gd name="connsiteX9" fmla="*/ 953 w 1364"/>
                <a:gd name="connsiteY9" fmla="*/ 1334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4" h="1333">
                  <a:moveTo>
                    <a:pt x="953" y="1334"/>
                  </a:moveTo>
                  <a:cubicBezTo>
                    <a:pt x="953" y="1238"/>
                    <a:pt x="1048" y="1143"/>
                    <a:pt x="1048" y="952"/>
                  </a:cubicBezTo>
                  <a:cubicBezTo>
                    <a:pt x="858" y="286"/>
                    <a:pt x="95" y="381"/>
                    <a:pt x="95" y="952"/>
                  </a:cubicBezTo>
                  <a:cubicBezTo>
                    <a:pt x="95" y="952"/>
                    <a:pt x="95" y="952"/>
                    <a:pt x="95" y="952"/>
                  </a:cubicBezTo>
                  <a:lnTo>
                    <a:pt x="95" y="952"/>
                  </a:lnTo>
                  <a:cubicBezTo>
                    <a:pt x="0" y="762"/>
                    <a:pt x="0" y="762"/>
                    <a:pt x="0" y="572"/>
                  </a:cubicBezTo>
                  <a:cubicBezTo>
                    <a:pt x="95" y="-667"/>
                    <a:pt x="2000" y="381"/>
                    <a:pt x="1143" y="1143"/>
                  </a:cubicBezTo>
                  <a:lnTo>
                    <a:pt x="953" y="1334"/>
                  </a:lnTo>
                  <a:lnTo>
                    <a:pt x="953" y="1334"/>
                  </a:lnTo>
                  <a:lnTo>
                    <a:pt x="953" y="133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69" name="任意多边形: 形状 2768"/>
            <p:cNvSpPr/>
            <p:nvPr/>
          </p:nvSpPr>
          <p:spPr>
            <a:xfrm>
              <a:off x="4599809" y="3984956"/>
              <a:ext cx="1408" cy="1191"/>
            </a:xfrm>
            <a:custGeom>
              <a:avLst/>
              <a:gdLst>
                <a:gd name="connsiteX0" fmla="*/ 1146 w 1408"/>
                <a:gd name="connsiteY0" fmla="*/ 1192 h 1191"/>
                <a:gd name="connsiteX1" fmla="*/ 1146 w 1408"/>
                <a:gd name="connsiteY1" fmla="*/ 811 h 1191"/>
                <a:gd name="connsiteX2" fmla="*/ 194 w 1408"/>
                <a:gd name="connsiteY2" fmla="*/ 1001 h 1191"/>
                <a:gd name="connsiteX3" fmla="*/ 194 w 1408"/>
                <a:gd name="connsiteY3" fmla="*/ 1001 h 1191"/>
                <a:gd name="connsiteX4" fmla="*/ 194 w 1408"/>
                <a:gd name="connsiteY4" fmla="*/ 1001 h 1191"/>
                <a:gd name="connsiteX5" fmla="*/ 3 w 1408"/>
                <a:gd name="connsiteY5" fmla="*/ 620 h 1191"/>
                <a:gd name="connsiteX6" fmla="*/ 1241 w 1408"/>
                <a:gd name="connsiteY6" fmla="*/ 1097 h 1191"/>
                <a:gd name="connsiteX7" fmla="*/ 1146 w 1408"/>
                <a:gd name="connsiteY7" fmla="*/ 1192 h 1191"/>
                <a:gd name="connsiteX8" fmla="*/ 1146 w 1408"/>
                <a:gd name="connsiteY8" fmla="*/ 1192 h 1191"/>
                <a:gd name="connsiteX9" fmla="*/ 1146 w 1408"/>
                <a:gd name="connsiteY9" fmla="*/ 1192 h 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191">
                  <a:moveTo>
                    <a:pt x="1146" y="1192"/>
                  </a:moveTo>
                  <a:cubicBezTo>
                    <a:pt x="1146" y="1097"/>
                    <a:pt x="1241" y="1001"/>
                    <a:pt x="1146" y="811"/>
                  </a:cubicBezTo>
                  <a:cubicBezTo>
                    <a:pt x="860" y="144"/>
                    <a:pt x="98" y="335"/>
                    <a:pt x="194" y="1001"/>
                  </a:cubicBezTo>
                  <a:cubicBezTo>
                    <a:pt x="194" y="1001"/>
                    <a:pt x="194" y="1001"/>
                    <a:pt x="194" y="1001"/>
                  </a:cubicBezTo>
                  <a:lnTo>
                    <a:pt x="194" y="1001"/>
                  </a:lnTo>
                  <a:cubicBezTo>
                    <a:pt x="98" y="811"/>
                    <a:pt x="3" y="811"/>
                    <a:pt x="3" y="620"/>
                  </a:cubicBezTo>
                  <a:cubicBezTo>
                    <a:pt x="-92" y="-618"/>
                    <a:pt x="2003" y="239"/>
                    <a:pt x="1241" y="1097"/>
                  </a:cubicBezTo>
                  <a:lnTo>
                    <a:pt x="1146" y="1192"/>
                  </a:lnTo>
                  <a:lnTo>
                    <a:pt x="1146" y="1192"/>
                  </a:lnTo>
                  <a:lnTo>
                    <a:pt x="1146" y="119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0" name="任意多边形: 形状 2769"/>
            <p:cNvSpPr/>
            <p:nvPr/>
          </p:nvSpPr>
          <p:spPr>
            <a:xfrm>
              <a:off x="4600443" y="3982052"/>
              <a:ext cx="1179" cy="1411"/>
            </a:xfrm>
            <a:custGeom>
              <a:avLst/>
              <a:gdLst>
                <a:gd name="connsiteX0" fmla="*/ 703 w 1179"/>
                <a:gd name="connsiteY0" fmla="*/ 0 h 1411"/>
                <a:gd name="connsiteX1" fmla="*/ 417 w 1179"/>
                <a:gd name="connsiteY1" fmla="*/ 191 h 1411"/>
                <a:gd name="connsiteX2" fmla="*/ 1179 w 1179"/>
                <a:gd name="connsiteY2" fmla="*/ 857 h 1411"/>
                <a:gd name="connsiteX3" fmla="*/ 1179 w 1179"/>
                <a:gd name="connsiteY3" fmla="*/ 857 h 1411"/>
                <a:gd name="connsiteX4" fmla="*/ 1179 w 1179"/>
                <a:gd name="connsiteY4" fmla="*/ 857 h 1411"/>
                <a:gd name="connsiteX5" fmla="*/ 989 w 1179"/>
                <a:gd name="connsiteY5" fmla="*/ 1238 h 1411"/>
                <a:gd name="connsiteX6" fmla="*/ 608 w 1179"/>
                <a:gd name="connsiteY6" fmla="*/ 0 h 1411"/>
                <a:gd name="connsiteX7" fmla="*/ 703 w 1179"/>
                <a:gd name="connsiteY7" fmla="*/ 0 h 1411"/>
                <a:gd name="connsiteX8" fmla="*/ 703 w 1179"/>
                <a:gd name="connsiteY8" fmla="*/ 0 h 1411"/>
                <a:gd name="connsiteX9" fmla="*/ 703 w 1179"/>
                <a:gd name="connsiteY9" fmla="*/ 0 h 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9" h="1411">
                  <a:moveTo>
                    <a:pt x="703" y="0"/>
                  </a:moveTo>
                  <a:cubicBezTo>
                    <a:pt x="608" y="95"/>
                    <a:pt x="513" y="95"/>
                    <a:pt x="417" y="191"/>
                  </a:cubicBezTo>
                  <a:cubicBezTo>
                    <a:pt x="36" y="857"/>
                    <a:pt x="703" y="1333"/>
                    <a:pt x="1179" y="857"/>
                  </a:cubicBezTo>
                  <a:cubicBezTo>
                    <a:pt x="1179" y="857"/>
                    <a:pt x="1179" y="857"/>
                    <a:pt x="1179" y="857"/>
                  </a:cubicBezTo>
                  <a:lnTo>
                    <a:pt x="1179" y="857"/>
                  </a:lnTo>
                  <a:cubicBezTo>
                    <a:pt x="1084" y="1048"/>
                    <a:pt x="1179" y="1048"/>
                    <a:pt x="989" y="1238"/>
                  </a:cubicBezTo>
                  <a:cubicBezTo>
                    <a:pt x="132" y="2000"/>
                    <a:pt x="-535" y="0"/>
                    <a:pt x="608" y="0"/>
                  </a:cubicBezTo>
                  <a:lnTo>
                    <a:pt x="703" y="0"/>
                  </a:lnTo>
                  <a:lnTo>
                    <a:pt x="703" y="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1" name="任意多边形: 形状 2770"/>
            <p:cNvSpPr/>
            <p:nvPr/>
          </p:nvSpPr>
          <p:spPr>
            <a:xfrm>
              <a:off x="4600712" y="3983005"/>
              <a:ext cx="1291" cy="1364"/>
            </a:xfrm>
            <a:custGeom>
              <a:avLst/>
              <a:gdLst>
                <a:gd name="connsiteX0" fmla="*/ 815 w 1291"/>
                <a:gd name="connsiteY0" fmla="*/ 0 h 1364"/>
                <a:gd name="connsiteX1" fmla="*/ 529 w 1291"/>
                <a:gd name="connsiteY1" fmla="*/ 191 h 1364"/>
                <a:gd name="connsiteX2" fmla="*/ 1291 w 1291"/>
                <a:gd name="connsiteY2" fmla="*/ 762 h 1364"/>
                <a:gd name="connsiteX3" fmla="*/ 1291 w 1291"/>
                <a:gd name="connsiteY3" fmla="*/ 762 h 1364"/>
                <a:gd name="connsiteX4" fmla="*/ 1291 w 1291"/>
                <a:gd name="connsiteY4" fmla="*/ 762 h 1364"/>
                <a:gd name="connsiteX5" fmla="*/ 1101 w 1291"/>
                <a:gd name="connsiteY5" fmla="*/ 1143 h 1364"/>
                <a:gd name="connsiteX6" fmla="*/ 529 w 1291"/>
                <a:gd name="connsiteY6" fmla="*/ 0 h 1364"/>
                <a:gd name="connsiteX7" fmla="*/ 815 w 1291"/>
                <a:gd name="connsiteY7" fmla="*/ 0 h 1364"/>
                <a:gd name="connsiteX8" fmla="*/ 815 w 1291"/>
                <a:gd name="connsiteY8" fmla="*/ 0 h 1364"/>
                <a:gd name="connsiteX9" fmla="*/ 815 w 1291"/>
                <a:gd name="connsiteY9" fmla="*/ 0 h 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1" h="1364">
                  <a:moveTo>
                    <a:pt x="815" y="0"/>
                  </a:moveTo>
                  <a:cubicBezTo>
                    <a:pt x="720" y="95"/>
                    <a:pt x="624" y="95"/>
                    <a:pt x="529" y="191"/>
                  </a:cubicBezTo>
                  <a:cubicBezTo>
                    <a:pt x="243" y="857"/>
                    <a:pt x="910" y="1238"/>
                    <a:pt x="1291" y="762"/>
                  </a:cubicBezTo>
                  <a:cubicBezTo>
                    <a:pt x="1291" y="762"/>
                    <a:pt x="1291" y="762"/>
                    <a:pt x="1291" y="762"/>
                  </a:cubicBezTo>
                  <a:lnTo>
                    <a:pt x="1291" y="762"/>
                  </a:lnTo>
                  <a:cubicBezTo>
                    <a:pt x="1196" y="952"/>
                    <a:pt x="1291" y="952"/>
                    <a:pt x="1101" y="1143"/>
                  </a:cubicBezTo>
                  <a:cubicBezTo>
                    <a:pt x="339" y="2000"/>
                    <a:pt x="-614" y="95"/>
                    <a:pt x="529" y="0"/>
                  </a:cubicBezTo>
                  <a:lnTo>
                    <a:pt x="815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2" name="任意多边形: 形状 2771"/>
            <p:cNvSpPr/>
            <p:nvPr/>
          </p:nvSpPr>
          <p:spPr>
            <a:xfrm>
              <a:off x="4602194" y="3982132"/>
              <a:ext cx="1244" cy="1444"/>
            </a:xfrm>
            <a:custGeom>
              <a:avLst/>
              <a:gdLst>
                <a:gd name="connsiteX0" fmla="*/ 476 w 1244"/>
                <a:gd name="connsiteY0" fmla="*/ 1444 h 1444"/>
                <a:gd name="connsiteX1" fmla="*/ 762 w 1244"/>
                <a:gd name="connsiteY1" fmla="*/ 1254 h 1444"/>
                <a:gd name="connsiteX2" fmla="*/ 0 w 1244"/>
                <a:gd name="connsiteY2" fmla="*/ 587 h 1444"/>
                <a:gd name="connsiteX3" fmla="*/ 0 w 1244"/>
                <a:gd name="connsiteY3" fmla="*/ 587 h 1444"/>
                <a:gd name="connsiteX4" fmla="*/ 0 w 1244"/>
                <a:gd name="connsiteY4" fmla="*/ 587 h 1444"/>
                <a:gd name="connsiteX5" fmla="*/ 190 w 1244"/>
                <a:gd name="connsiteY5" fmla="*/ 206 h 1444"/>
                <a:gd name="connsiteX6" fmla="*/ 667 w 1244"/>
                <a:gd name="connsiteY6" fmla="*/ 1444 h 1444"/>
                <a:gd name="connsiteX7" fmla="*/ 476 w 1244"/>
                <a:gd name="connsiteY7" fmla="*/ 1444 h 1444"/>
                <a:gd name="connsiteX8" fmla="*/ 476 w 1244"/>
                <a:gd name="connsiteY8" fmla="*/ 1444 h 1444"/>
                <a:gd name="connsiteX9" fmla="*/ 476 w 1244"/>
                <a:gd name="connsiteY9" fmla="*/ 1444 h 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" h="1444">
                  <a:moveTo>
                    <a:pt x="476" y="1444"/>
                  </a:moveTo>
                  <a:cubicBezTo>
                    <a:pt x="571" y="1349"/>
                    <a:pt x="667" y="1349"/>
                    <a:pt x="762" y="1254"/>
                  </a:cubicBezTo>
                  <a:cubicBezTo>
                    <a:pt x="1048" y="587"/>
                    <a:pt x="476" y="111"/>
                    <a:pt x="0" y="587"/>
                  </a:cubicBezTo>
                  <a:cubicBezTo>
                    <a:pt x="0" y="587"/>
                    <a:pt x="0" y="587"/>
                    <a:pt x="0" y="587"/>
                  </a:cubicBezTo>
                  <a:lnTo>
                    <a:pt x="0" y="587"/>
                  </a:lnTo>
                  <a:cubicBezTo>
                    <a:pt x="95" y="397"/>
                    <a:pt x="0" y="397"/>
                    <a:pt x="190" y="206"/>
                  </a:cubicBezTo>
                  <a:cubicBezTo>
                    <a:pt x="1048" y="-651"/>
                    <a:pt x="1809" y="1444"/>
                    <a:pt x="667" y="1444"/>
                  </a:cubicBezTo>
                  <a:lnTo>
                    <a:pt x="476" y="1444"/>
                  </a:lnTo>
                  <a:lnTo>
                    <a:pt x="476" y="1444"/>
                  </a:lnTo>
                  <a:lnTo>
                    <a:pt x="476" y="144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3" name="任意多边形: 形状 2772"/>
            <p:cNvSpPr/>
            <p:nvPr/>
          </p:nvSpPr>
          <p:spPr>
            <a:xfrm>
              <a:off x="4601717" y="3981034"/>
              <a:ext cx="1195" cy="1494"/>
            </a:xfrm>
            <a:custGeom>
              <a:avLst/>
              <a:gdLst>
                <a:gd name="connsiteX0" fmla="*/ 476 w 1195"/>
                <a:gd name="connsiteY0" fmla="*/ 1495 h 1494"/>
                <a:gd name="connsiteX1" fmla="*/ 762 w 1195"/>
                <a:gd name="connsiteY1" fmla="*/ 1209 h 1494"/>
                <a:gd name="connsiteX2" fmla="*/ 0 w 1195"/>
                <a:gd name="connsiteY2" fmla="*/ 638 h 1494"/>
                <a:gd name="connsiteX3" fmla="*/ 0 w 1195"/>
                <a:gd name="connsiteY3" fmla="*/ 638 h 1494"/>
                <a:gd name="connsiteX4" fmla="*/ 0 w 1195"/>
                <a:gd name="connsiteY4" fmla="*/ 638 h 1494"/>
                <a:gd name="connsiteX5" fmla="*/ 95 w 1195"/>
                <a:gd name="connsiteY5" fmla="*/ 256 h 1494"/>
                <a:gd name="connsiteX6" fmla="*/ 667 w 1195"/>
                <a:gd name="connsiteY6" fmla="*/ 1400 h 1494"/>
                <a:gd name="connsiteX7" fmla="*/ 476 w 1195"/>
                <a:gd name="connsiteY7" fmla="*/ 1495 h 1494"/>
                <a:gd name="connsiteX8" fmla="*/ 476 w 1195"/>
                <a:gd name="connsiteY8" fmla="*/ 1495 h 1494"/>
                <a:gd name="connsiteX9" fmla="*/ 476 w 1195"/>
                <a:gd name="connsiteY9" fmla="*/ 1495 h 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5" h="1494">
                  <a:moveTo>
                    <a:pt x="476" y="1495"/>
                  </a:moveTo>
                  <a:cubicBezTo>
                    <a:pt x="571" y="1400"/>
                    <a:pt x="667" y="1400"/>
                    <a:pt x="762" y="1209"/>
                  </a:cubicBezTo>
                  <a:cubicBezTo>
                    <a:pt x="1048" y="542"/>
                    <a:pt x="286" y="161"/>
                    <a:pt x="0" y="638"/>
                  </a:cubicBezTo>
                  <a:cubicBezTo>
                    <a:pt x="0" y="638"/>
                    <a:pt x="0" y="638"/>
                    <a:pt x="0" y="638"/>
                  </a:cubicBezTo>
                  <a:lnTo>
                    <a:pt x="0" y="638"/>
                  </a:lnTo>
                  <a:cubicBezTo>
                    <a:pt x="95" y="447"/>
                    <a:pt x="0" y="447"/>
                    <a:pt x="95" y="256"/>
                  </a:cubicBezTo>
                  <a:cubicBezTo>
                    <a:pt x="857" y="-696"/>
                    <a:pt x="1810" y="1304"/>
                    <a:pt x="667" y="1400"/>
                  </a:cubicBezTo>
                  <a:lnTo>
                    <a:pt x="476" y="1495"/>
                  </a:lnTo>
                  <a:lnTo>
                    <a:pt x="476" y="1495"/>
                  </a:lnTo>
                  <a:lnTo>
                    <a:pt x="476" y="149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4" name="任意多边形: 形状 2773"/>
            <p:cNvSpPr/>
            <p:nvPr/>
          </p:nvSpPr>
          <p:spPr>
            <a:xfrm>
              <a:off x="4601622" y="3984053"/>
              <a:ext cx="1356" cy="1244"/>
            </a:xfrm>
            <a:custGeom>
              <a:avLst/>
              <a:gdLst>
                <a:gd name="connsiteX0" fmla="*/ 0 w 1356"/>
                <a:gd name="connsiteY0" fmla="*/ 476 h 1244"/>
                <a:gd name="connsiteX1" fmla="*/ 191 w 1356"/>
                <a:gd name="connsiteY1" fmla="*/ 762 h 1244"/>
                <a:gd name="connsiteX2" fmla="*/ 762 w 1356"/>
                <a:gd name="connsiteY2" fmla="*/ 0 h 1244"/>
                <a:gd name="connsiteX3" fmla="*/ 762 w 1356"/>
                <a:gd name="connsiteY3" fmla="*/ 0 h 1244"/>
                <a:gd name="connsiteX4" fmla="*/ 762 w 1356"/>
                <a:gd name="connsiteY4" fmla="*/ 0 h 1244"/>
                <a:gd name="connsiteX5" fmla="*/ 1143 w 1356"/>
                <a:gd name="connsiteY5" fmla="*/ 191 h 1244"/>
                <a:gd name="connsiteX6" fmla="*/ 0 w 1356"/>
                <a:gd name="connsiteY6" fmla="*/ 667 h 1244"/>
                <a:gd name="connsiteX7" fmla="*/ 0 w 1356"/>
                <a:gd name="connsiteY7" fmla="*/ 476 h 1244"/>
                <a:gd name="connsiteX8" fmla="*/ 0 w 1356"/>
                <a:gd name="connsiteY8" fmla="*/ 476 h 1244"/>
                <a:gd name="connsiteX9" fmla="*/ 0 w 1356"/>
                <a:gd name="connsiteY9" fmla="*/ 476 h 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44">
                  <a:moveTo>
                    <a:pt x="0" y="476"/>
                  </a:moveTo>
                  <a:cubicBezTo>
                    <a:pt x="95" y="571"/>
                    <a:pt x="95" y="667"/>
                    <a:pt x="191" y="762"/>
                  </a:cubicBezTo>
                  <a:cubicBezTo>
                    <a:pt x="858" y="1048"/>
                    <a:pt x="1238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95"/>
                    <a:pt x="953" y="0"/>
                    <a:pt x="1143" y="191"/>
                  </a:cubicBezTo>
                  <a:cubicBezTo>
                    <a:pt x="2000" y="1048"/>
                    <a:pt x="0" y="1810"/>
                    <a:pt x="0" y="667"/>
                  </a:cubicBezTo>
                  <a:lnTo>
                    <a:pt x="0" y="476"/>
                  </a:lnTo>
                  <a:lnTo>
                    <a:pt x="0" y="476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5" name="任意多边形: 形状 2774"/>
            <p:cNvSpPr/>
            <p:nvPr/>
          </p:nvSpPr>
          <p:spPr>
            <a:xfrm>
              <a:off x="4602575" y="3983386"/>
              <a:ext cx="1408" cy="1267"/>
            </a:xfrm>
            <a:custGeom>
              <a:avLst/>
              <a:gdLst>
                <a:gd name="connsiteX0" fmla="*/ 0 w 1408"/>
                <a:gd name="connsiteY0" fmla="*/ 667 h 1267"/>
                <a:gd name="connsiteX1" fmla="*/ 286 w 1408"/>
                <a:gd name="connsiteY1" fmla="*/ 857 h 1267"/>
                <a:gd name="connsiteX2" fmla="*/ 762 w 1408"/>
                <a:gd name="connsiteY2" fmla="*/ 0 h 1267"/>
                <a:gd name="connsiteX3" fmla="*/ 762 w 1408"/>
                <a:gd name="connsiteY3" fmla="*/ 0 h 1267"/>
                <a:gd name="connsiteX4" fmla="*/ 762 w 1408"/>
                <a:gd name="connsiteY4" fmla="*/ 0 h 1267"/>
                <a:gd name="connsiteX5" fmla="*/ 1143 w 1408"/>
                <a:gd name="connsiteY5" fmla="*/ 95 h 1267"/>
                <a:gd name="connsiteX6" fmla="*/ 0 w 1408"/>
                <a:gd name="connsiteY6" fmla="*/ 762 h 1267"/>
                <a:gd name="connsiteX7" fmla="*/ 0 w 1408"/>
                <a:gd name="connsiteY7" fmla="*/ 667 h 1267"/>
                <a:gd name="connsiteX8" fmla="*/ 0 w 1408"/>
                <a:gd name="connsiteY8" fmla="*/ 667 h 1267"/>
                <a:gd name="connsiteX9" fmla="*/ 0 w 1408"/>
                <a:gd name="connsiteY9" fmla="*/ 667 h 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" h="1267">
                  <a:moveTo>
                    <a:pt x="0" y="667"/>
                  </a:moveTo>
                  <a:cubicBezTo>
                    <a:pt x="95" y="762"/>
                    <a:pt x="191" y="857"/>
                    <a:pt x="286" y="857"/>
                  </a:cubicBezTo>
                  <a:cubicBezTo>
                    <a:pt x="953" y="1048"/>
                    <a:pt x="1334" y="381"/>
                    <a:pt x="762" y="0"/>
                  </a:cubicBezTo>
                  <a:cubicBezTo>
                    <a:pt x="762" y="0"/>
                    <a:pt x="762" y="0"/>
                    <a:pt x="762" y="0"/>
                  </a:cubicBezTo>
                  <a:lnTo>
                    <a:pt x="762" y="0"/>
                  </a:lnTo>
                  <a:cubicBezTo>
                    <a:pt x="953" y="0"/>
                    <a:pt x="953" y="0"/>
                    <a:pt x="1143" y="95"/>
                  </a:cubicBezTo>
                  <a:cubicBezTo>
                    <a:pt x="2096" y="857"/>
                    <a:pt x="191" y="1905"/>
                    <a:pt x="0" y="762"/>
                  </a:cubicBezTo>
                  <a:lnTo>
                    <a:pt x="0" y="667"/>
                  </a:lnTo>
                  <a:lnTo>
                    <a:pt x="0" y="667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6" name="任意多边形: 形状 2775"/>
            <p:cNvSpPr/>
            <p:nvPr/>
          </p:nvSpPr>
          <p:spPr>
            <a:xfrm>
              <a:off x="4599393" y="3986243"/>
              <a:ext cx="1372" cy="1309"/>
            </a:xfrm>
            <a:custGeom>
              <a:avLst/>
              <a:gdLst>
                <a:gd name="connsiteX0" fmla="*/ 420 w 1372"/>
                <a:gd name="connsiteY0" fmla="*/ 0 h 1309"/>
                <a:gd name="connsiteX1" fmla="*/ 325 w 1372"/>
                <a:gd name="connsiteY1" fmla="*/ 381 h 1309"/>
                <a:gd name="connsiteX2" fmla="*/ 1277 w 1372"/>
                <a:gd name="connsiteY2" fmla="*/ 381 h 1309"/>
                <a:gd name="connsiteX3" fmla="*/ 1277 w 1372"/>
                <a:gd name="connsiteY3" fmla="*/ 381 h 1309"/>
                <a:gd name="connsiteX4" fmla="*/ 1277 w 1372"/>
                <a:gd name="connsiteY4" fmla="*/ 381 h 1309"/>
                <a:gd name="connsiteX5" fmla="*/ 1372 w 1372"/>
                <a:gd name="connsiteY5" fmla="*/ 762 h 1309"/>
                <a:gd name="connsiteX6" fmla="*/ 229 w 1372"/>
                <a:gd name="connsiteY6" fmla="*/ 95 h 1309"/>
                <a:gd name="connsiteX7" fmla="*/ 420 w 1372"/>
                <a:gd name="connsiteY7" fmla="*/ 0 h 1309"/>
                <a:gd name="connsiteX8" fmla="*/ 420 w 1372"/>
                <a:gd name="connsiteY8" fmla="*/ 0 h 1309"/>
                <a:gd name="connsiteX9" fmla="*/ 420 w 1372"/>
                <a:gd name="connsiteY9" fmla="*/ 0 h 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2" h="1309">
                  <a:moveTo>
                    <a:pt x="420" y="0"/>
                  </a:moveTo>
                  <a:cubicBezTo>
                    <a:pt x="420" y="95"/>
                    <a:pt x="325" y="191"/>
                    <a:pt x="325" y="381"/>
                  </a:cubicBezTo>
                  <a:cubicBezTo>
                    <a:pt x="515" y="1048"/>
                    <a:pt x="1277" y="1048"/>
                    <a:pt x="1277" y="381"/>
                  </a:cubicBezTo>
                  <a:cubicBezTo>
                    <a:pt x="1277" y="381"/>
                    <a:pt x="1277" y="381"/>
                    <a:pt x="1277" y="381"/>
                  </a:cubicBezTo>
                  <a:lnTo>
                    <a:pt x="1277" y="381"/>
                  </a:lnTo>
                  <a:cubicBezTo>
                    <a:pt x="1372" y="571"/>
                    <a:pt x="1372" y="571"/>
                    <a:pt x="1372" y="762"/>
                  </a:cubicBezTo>
                  <a:cubicBezTo>
                    <a:pt x="1182" y="2000"/>
                    <a:pt x="-628" y="857"/>
                    <a:pt x="229" y="95"/>
                  </a:cubicBez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7" name="任意多边形: 形状 2776"/>
            <p:cNvSpPr/>
            <p:nvPr/>
          </p:nvSpPr>
          <p:spPr>
            <a:xfrm>
              <a:off x="4600551" y="3986720"/>
              <a:ext cx="1356" cy="1263"/>
            </a:xfrm>
            <a:custGeom>
              <a:avLst/>
              <a:gdLst>
                <a:gd name="connsiteX0" fmla="*/ 309 w 1356"/>
                <a:gd name="connsiteY0" fmla="*/ 0 h 1263"/>
                <a:gd name="connsiteX1" fmla="*/ 309 w 1356"/>
                <a:gd name="connsiteY1" fmla="*/ 381 h 1263"/>
                <a:gd name="connsiteX2" fmla="*/ 1261 w 1356"/>
                <a:gd name="connsiteY2" fmla="*/ 286 h 1263"/>
                <a:gd name="connsiteX3" fmla="*/ 1261 w 1356"/>
                <a:gd name="connsiteY3" fmla="*/ 286 h 1263"/>
                <a:gd name="connsiteX4" fmla="*/ 1261 w 1356"/>
                <a:gd name="connsiteY4" fmla="*/ 286 h 1263"/>
                <a:gd name="connsiteX5" fmla="*/ 1357 w 1356"/>
                <a:gd name="connsiteY5" fmla="*/ 667 h 1263"/>
                <a:gd name="connsiteX6" fmla="*/ 214 w 1356"/>
                <a:gd name="connsiteY6" fmla="*/ 191 h 1263"/>
                <a:gd name="connsiteX7" fmla="*/ 309 w 1356"/>
                <a:gd name="connsiteY7" fmla="*/ 0 h 1263"/>
                <a:gd name="connsiteX8" fmla="*/ 309 w 1356"/>
                <a:gd name="connsiteY8" fmla="*/ 0 h 1263"/>
                <a:gd name="connsiteX9" fmla="*/ 309 w 1356"/>
                <a:gd name="connsiteY9" fmla="*/ 0 h 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6" h="1263">
                  <a:moveTo>
                    <a:pt x="309" y="0"/>
                  </a:moveTo>
                  <a:cubicBezTo>
                    <a:pt x="309" y="95"/>
                    <a:pt x="214" y="191"/>
                    <a:pt x="309" y="381"/>
                  </a:cubicBezTo>
                  <a:cubicBezTo>
                    <a:pt x="499" y="1048"/>
                    <a:pt x="1357" y="953"/>
                    <a:pt x="1261" y="286"/>
                  </a:cubicBezTo>
                  <a:cubicBezTo>
                    <a:pt x="1261" y="286"/>
                    <a:pt x="1261" y="286"/>
                    <a:pt x="1261" y="286"/>
                  </a:cubicBezTo>
                  <a:lnTo>
                    <a:pt x="1261" y="286"/>
                  </a:lnTo>
                  <a:cubicBezTo>
                    <a:pt x="1357" y="476"/>
                    <a:pt x="1357" y="476"/>
                    <a:pt x="1357" y="667"/>
                  </a:cubicBezTo>
                  <a:cubicBezTo>
                    <a:pt x="1357" y="1905"/>
                    <a:pt x="-644" y="953"/>
                    <a:pt x="214" y="191"/>
                  </a:cubicBezTo>
                  <a:lnTo>
                    <a:pt x="309" y="0"/>
                  </a:lnTo>
                  <a:lnTo>
                    <a:pt x="309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8" name="任意多边形: 形状 2777"/>
            <p:cNvSpPr/>
            <p:nvPr/>
          </p:nvSpPr>
          <p:spPr>
            <a:xfrm>
              <a:off x="4612947" y="3987577"/>
              <a:ext cx="1248" cy="1455"/>
            </a:xfrm>
            <a:custGeom>
              <a:avLst/>
              <a:gdLst>
                <a:gd name="connsiteX0" fmla="*/ 581 w 1248"/>
                <a:gd name="connsiteY0" fmla="*/ 0 h 1455"/>
                <a:gd name="connsiteX1" fmla="*/ 391 w 1248"/>
                <a:gd name="connsiteY1" fmla="*/ 286 h 1455"/>
                <a:gd name="connsiteX2" fmla="*/ 1248 w 1248"/>
                <a:gd name="connsiteY2" fmla="*/ 762 h 1455"/>
                <a:gd name="connsiteX3" fmla="*/ 1248 w 1248"/>
                <a:gd name="connsiteY3" fmla="*/ 762 h 1455"/>
                <a:gd name="connsiteX4" fmla="*/ 1248 w 1248"/>
                <a:gd name="connsiteY4" fmla="*/ 762 h 1455"/>
                <a:gd name="connsiteX5" fmla="*/ 1153 w 1248"/>
                <a:gd name="connsiteY5" fmla="*/ 1143 h 1455"/>
                <a:gd name="connsiteX6" fmla="*/ 486 w 1248"/>
                <a:gd name="connsiteY6" fmla="*/ 95 h 1455"/>
                <a:gd name="connsiteX7" fmla="*/ 581 w 1248"/>
                <a:gd name="connsiteY7" fmla="*/ 0 h 1455"/>
                <a:gd name="connsiteX8" fmla="*/ 581 w 1248"/>
                <a:gd name="connsiteY8" fmla="*/ 0 h 1455"/>
                <a:gd name="connsiteX9" fmla="*/ 581 w 1248"/>
                <a:gd name="connsiteY9" fmla="*/ 0 h 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8" h="1455">
                  <a:moveTo>
                    <a:pt x="581" y="0"/>
                  </a:moveTo>
                  <a:cubicBezTo>
                    <a:pt x="486" y="95"/>
                    <a:pt x="391" y="191"/>
                    <a:pt x="391" y="286"/>
                  </a:cubicBezTo>
                  <a:cubicBezTo>
                    <a:pt x="201" y="953"/>
                    <a:pt x="962" y="1333"/>
                    <a:pt x="1248" y="762"/>
                  </a:cubicBezTo>
                  <a:cubicBezTo>
                    <a:pt x="1248" y="762"/>
                    <a:pt x="1248" y="762"/>
                    <a:pt x="1248" y="762"/>
                  </a:cubicBezTo>
                  <a:lnTo>
                    <a:pt x="1248" y="762"/>
                  </a:lnTo>
                  <a:cubicBezTo>
                    <a:pt x="1248" y="953"/>
                    <a:pt x="1248" y="953"/>
                    <a:pt x="1153" y="1143"/>
                  </a:cubicBezTo>
                  <a:cubicBezTo>
                    <a:pt x="486" y="2191"/>
                    <a:pt x="-657" y="286"/>
                    <a:pt x="486" y="95"/>
                  </a:cubicBezTo>
                  <a:lnTo>
                    <a:pt x="581" y="0"/>
                  </a:lnTo>
                  <a:lnTo>
                    <a:pt x="581" y="0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79" name="任意多边形: 形状 2778"/>
            <p:cNvSpPr/>
            <p:nvPr/>
          </p:nvSpPr>
          <p:spPr>
            <a:xfrm>
              <a:off x="4613710" y="3988434"/>
              <a:ext cx="1289" cy="1383"/>
            </a:xfrm>
            <a:custGeom>
              <a:avLst/>
              <a:gdLst>
                <a:gd name="connsiteX0" fmla="*/ 485 w 1289"/>
                <a:gd name="connsiteY0" fmla="*/ 0 h 1383"/>
                <a:gd name="connsiteX1" fmla="*/ 295 w 1289"/>
                <a:gd name="connsiteY1" fmla="*/ 286 h 1383"/>
                <a:gd name="connsiteX2" fmla="*/ 1247 w 1289"/>
                <a:gd name="connsiteY2" fmla="*/ 667 h 1383"/>
                <a:gd name="connsiteX3" fmla="*/ 1247 w 1289"/>
                <a:gd name="connsiteY3" fmla="*/ 667 h 1383"/>
                <a:gd name="connsiteX4" fmla="*/ 1247 w 1289"/>
                <a:gd name="connsiteY4" fmla="*/ 667 h 1383"/>
                <a:gd name="connsiteX5" fmla="*/ 1247 w 1289"/>
                <a:gd name="connsiteY5" fmla="*/ 1048 h 1383"/>
                <a:gd name="connsiteX6" fmla="*/ 390 w 1289"/>
                <a:gd name="connsiteY6" fmla="*/ 95 h 1383"/>
                <a:gd name="connsiteX7" fmla="*/ 485 w 1289"/>
                <a:gd name="connsiteY7" fmla="*/ 0 h 1383"/>
                <a:gd name="connsiteX8" fmla="*/ 485 w 1289"/>
                <a:gd name="connsiteY8" fmla="*/ 0 h 1383"/>
                <a:gd name="connsiteX9" fmla="*/ 485 w 1289"/>
                <a:gd name="connsiteY9" fmla="*/ 0 h 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9" h="1383">
                  <a:moveTo>
                    <a:pt x="485" y="0"/>
                  </a:moveTo>
                  <a:cubicBezTo>
                    <a:pt x="390" y="95"/>
                    <a:pt x="295" y="191"/>
                    <a:pt x="295" y="286"/>
                  </a:cubicBezTo>
                  <a:cubicBezTo>
                    <a:pt x="199" y="953"/>
                    <a:pt x="961" y="1238"/>
                    <a:pt x="1247" y="667"/>
                  </a:cubicBezTo>
                  <a:cubicBezTo>
                    <a:pt x="1247" y="667"/>
                    <a:pt x="1247" y="667"/>
                    <a:pt x="1247" y="667"/>
                  </a:cubicBezTo>
                  <a:lnTo>
                    <a:pt x="1247" y="667"/>
                  </a:lnTo>
                  <a:cubicBezTo>
                    <a:pt x="1247" y="857"/>
                    <a:pt x="1342" y="857"/>
                    <a:pt x="1247" y="1048"/>
                  </a:cubicBezTo>
                  <a:cubicBezTo>
                    <a:pt x="676" y="2096"/>
                    <a:pt x="-658" y="381"/>
                    <a:pt x="390" y="95"/>
                  </a:cubicBezTo>
                  <a:lnTo>
                    <a:pt x="485" y="0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80" name="任意多边形: 形状 2779"/>
            <p:cNvSpPr/>
            <p:nvPr/>
          </p:nvSpPr>
          <p:spPr>
            <a:xfrm>
              <a:off x="4611272" y="3987619"/>
              <a:ext cx="1494" cy="1195"/>
            </a:xfrm>
            <a:custGeom>
              <a:avLst/>
              <a:gdLst>
                <a:gd name="connsiteX0" fmla="*/ 1495 w 1494"/>
                <a:gd name="connsiteY0" fmla="*/ 720 h 1195"/>
                <a:gd name="connsiteX1" fmla="*/ 1209 w 1494"/>
                <a:gd name="connsiteY1" fmla="*/ 434 h 1195"/>
                <a:gd name="connsiteX2" fmla="*/ 638 w 1494"/>
                <a:gd name="connsiteY2" fmla="*/ 1196 h 1195"/>
                <a:gd name="connsiteX3" fmla="*/ 638 w 1494"/>
                <a:gd name="connsiteY3" fmla="*/ 1196 h 1195"/>
                <a:gd name="connsiteX4" fmla="*/ 638 w 1494"/>
                <a:gd name="connsiteY4" fmla="*/ 1196 h 1195"/>
                <a:gd name="connsiteX5" fmla="*/ 256 w 1494"/>
                <a:gd name="connsiteY5" fmla="*/ 1101 h 1195"/>
                <a:gd name="connsiteX6" fmla="*/ 1399 w 1494"/>
                <a:gd name="connsiteY6" fmla="*/ 529 h 1195"/>
                <a:gd name="connsiteX7" fmla="*/ 1495 w 1494"/>
                <a:gd name="connsiteY7" fmla="*/ 720 h 1195"/>
                <a:gd name="connsiteX8" fmla="*/ 1495 w 1494"/>
                <a:gd name="connsiteY8" fmla="*/ 720 h 1195"/>
                <a:gd name="connsiteX9" fmla="*/ 1495 w 1494"/>
                <a:gd name="connsiteY9" fmla="*/ 720 h 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4" h="1195">
                  <a:moveTo>
                    <a:pt x="1495" y="720"/>
                  </a:moveTo>
                  <a:cubicBezTo>
                    <a:pt x="1399" y="624"/>
                    <a:pt x="1399" y="529"/>
                    <a:pt x="1209" y="434"/>
                  </a:cubicBezTo>
                  <a:cubicBezTo>
                    <a:pt x="542" y="148"/>
                    <a:pt x="161" y="910"/>
                    <a:pt x="638" y="1196"/>
                  </a:cubicBezTo>
                  <a:cubicBezTo>
                    <a:pt x="638" y="1196"/>
                    <a:pt x="638" y="1196"/>
                    <a:pt x="638" y="1196"/>
                  </a:cubicBezTo>
                  <a:lnTo>
                    <a:pt x="638" y="1196"/>
                  </a:lnTo>
                  <a:cubicBezTo>
                    <a:pt x="447" y="1101"/>
                    <a:pt x="447" y="1196"/>
                    <a:pt x="256" y="1101"/>
                  </a:cubicBezTo>
                  <a:cubicBezTo>
                    <a:pt x="-696" y="339"/>
                    <a:pt x="1304" y="-614"/>
                    <a:pt x="1399" y="529"/>
                  </a:cubicBezTo>
                  <a:lnTo>
                    <a:pt x="1495" y="720"/>
                  </a:lnTo>
                  <a:lnTo>
                    <a:pt x="1495" y="720"/>
                  </a:lnTo>
                  <a:lnTo>
                    <a:pt x="1495" y="7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81" name="任意多边形: 形状 2780"/>
            <p:cNvSpPr/>
            <p:nvPr/>
          </p:nvSpPr>
          <p:spPr>
            <a:xfrm>
              <a:off x="4610396" y="3988329"/>
              <a:ext cx="1418" cy="1248"/>
            </a:xfrm>
            <a:custGeom>
              <a:avLst/>
              <a:gdLst>
                <a:gd name="connsiteX0" fmla="*/ 1418 w 1418"/>
                <a:gd name="connsiteY0" fmla="*/ 581 h 1248"/>
                <a:gd name="connsiteX1" fmla="*/ 1133 w 1418"/>
                <a:gd name="connsiteY1" fmla="*/ 391 h 1248"/>
                <a:gd name="connsiteX2" fmla="*/ 656 w 1418"/>
                <a:gd name="connsiteY2" fmla="*/ 1248 h 1248"/>
                <a:gd name="connsiteX3" fmla="*/ 656 w 1418"/>
                <a:gd name="connsiteY3" fmla="*/ 1248 h 1248"/>
                <a:gd name="connsiteX4" fmla="*/ 656 w 1418"/>
                <a:gd name="connsiteY4" fmla="*/ 1248 h 1248"/>
                <a:gd name="connsiteX5" fmla="*/ 275 w 1418"/>
                <a:gd name="connsiteY5" fmla="*/ 1153 h 1248"/>
                <a:gd name="connsiteX6" fmla="*/ 1323 w 1418"/>
                <a:gd name="connsiteY6" fmla="*/ 486 h 1248"/>
                <a:gd name="connsiteX7" fmla="*/ 1418 w 1418"/>
                <a:gd name="connsiteY7" fmla="*/ 581 h 1248"/>
                <a:gd name="connsiteX8" fmla="*/ 1418 w 1418"/>
                <a:gd name="connsiteY8" fmla="*/ 581 h 1248"/>
                <a:gd name="connsiteX9" fmla="*/ 1418 w 1418"/>
                <a:gd name="connsiteY9" fmla="*/ 581 h 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" h="1248">
                  <a:moveTo>
                    <a:pt x="1418" y="581"/>
                  </a:moveTo>
                  <a:cubicBezTo>
                    <a:pt x="1323" y="486"/>
                    <a:pt x="1228" y="391"/>
                    <a:pt x="1133" y="391"/>
                  </a:cubicBezTo>
                  <a:cubicBezTo>
                    <a:pt x="466" y="201"/>
                    <a:pt x="85" y="963"/>
                    <a:pt x="656" y="1248"/>
                  </a:cubicBezTo>
                  <a:cubicBezTo>
                    <a:pt x="656" y="1248"/>
                    <a:pt x="656" y="1248"/>
                    <a:pt x="656" y="1248"/>
                  </a:cubicBezTo>
                  <a:lnTo>
                    <a:pt x="656" y="1248"/>
                  </a:lnTo>
                  <a:cubicBezTo>
                    <a:pt x="466" y="1248"/>
                    <a:pt x="466" y="1248"/>
                    <a:pt x="275" y="1153"/>
                  </a:cubicBezTo>
                  <a:cubicBezTo>
                    <a:pt x="-677" y="486"/>
                    <a:pt x="1133" y="-657"/>
                    <a:pt x="1323" y="486"/>
                  </a:cubicBezTo>
                  <a:lnTo>
                    <a:pt x="1418" y="581"/>
                  </a:lnTo>
                  <a:lnTo>
                    <a:pt x="1418" y="581"/>
                  </a:lnTo>
                  <a:lnTo>
                    <a:pt x="1418" y="5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82" name="任意多边形: 形状 2781"/>
            <p:cNvSpPr/>
            <p:nvPr/>
          </p:nvSpPr>
          <p:spPr>
            <a:xfrm>
              <a:off x="4491037" y="3943666"/>
              <a:ext cx="130349" cy="53344"/>
            </a:xfrm>
            <a:custGeom>
              <a:avLst/>
              <a:gdLst>
                <a:gd name="connsiteX0" fmla="*/ 27718 w 130349"/>
                <a:gd name="connsiteY0" fmla="*/ 53245 h 53344"/>
                <a:gd name="connsiteX1" fmla="*/ 27432 w 130349"/>
                <a:gd name="connsiteY1" fmla="*/ 53150 h 53344"/>
                <a:gd name="connsiteX2" fmla="*/ 26956 w 130349"/>
                <a:gd name="connsiteY2" fmla="*/ 52292 h 53344"/>
                <a:gd name="connsiteX3" fmla="*/ 26670 w 130349"/>
                <a:gd name="connsiteY3" fmla="*/ 51435 h 53344"/>
                <a:gd name="connsiteX4" fmla="*/ 26479 w 130349"/>
                <a:gd name="connsiteY4" fmla="*/ 49911 h 53344"/>
                <a:gd name="connsiteX5" fmla="*/ 27051 w 130349"/>
                <a:gd name="connsiteY5" fmla="*/ 49721 h 53344"/>
                <a:gd name="connsiteX6" fmla="*/ 27908 w 130349"/>
                <a:gd name="connsiteY6" fmla="*/ 49816 h 53344"/>
                <a:gd name="connsiteX7" fmla="*/ 27908 w 130349"/>
                <a:gd name="connsiteY7" fmla="*/ 49816 h 53344"/>
                <a:gd name="connsiteX8" fmla="*/ 27718 w 130349"/>
                <a:gd name="connsiteY8" fmla="*/ 49816 h 53344"/>
                <a:gd name="connsiteX9" fmla="*/ 25432 w 130349"/>
                <a:gd name="connsiteY9" fmla="*/ 47530 h 53344"/>
                <a:gd name="connsiteX10" fmla="*/ 25432 w 130349"/>
                <a:gd name="connsiteY10" fmla="*/ 46673 h 53344"/>
                <a:gd name="connsiteX11" fmla="*/ 25527 w 130349"/>
                <a:gd name="connsiteY11" fmla="*/ 45529 h 53344"/>
                <a:gd name="connsiteX12" fmla="*/ 25337 w 130349"/>
                <a:gd name="connsiteY12" fmla="*/ 44958 h 53344"/>
                <a:gd name="connsiteX13" fmla="*/ 24194 w 130349"/>
                <a:gd name="connsiteY13" fmla="*/ 41338 h 53344"/>
                <a:gd name="connsiteX14" fmla="*/ 24289 w 130349"/>
                <a:gd name="connsiteY14" fmla="*/ 40100 h 53344"/>
                <a:gd name="connsiteX15" fmla="*/ 24765 w 130349"/>
                <a:gd name="connsiteY15" fmla="*/ 38386 h 53344"/>
                <a:gd name="connsiteX16" fmla="*/ 24955 w 130349"/>
                <a:gd name="connsiteY16" fmla="*/ 37624 h 53344"/>
                <a:gd name="connsiteX17" fmla="*/ 26098 w 130349"/>
                <a:gd name="connsiteY17" fmla="*/ 36290 h 53344"/>
                <a:gd name="connsiteX18" fmla="*/ 27527 w 130349"/>
                <a:gd name="connsiteY18" fmla="*/ 36004 h 53344"/>
                <a:gd name="connsiteX19" fmla="*/ 27527 w 130349"/>
                <a:gd name="connsiteY19" fmla="*/ 35909 h 53344"/>
                <a:gd name="connsiteX20" fmla="*/ 27241 w 130349"/>
                <a:gd name="connsiteY20" fmla="*/ 35909 h 53344"/>
                <a:gd name="connsiteX21" fmla="*/ 25622 w 130349"/>
                <a:gd name="connsiteY21" fmla="*/ 34957 h 53344"/>
                <a:gd name="connsiteX22" fmla="*/ 25241 w 130349"/>
                <a:gd name="connsiteY22" fmla="*/ 35242 h 53344"/>
                <a:gd name="connsiteX23" fmla="*/ 23908 w 130349"/>
                <a:gd name="connsiteY23" fmla="*/ 34766 h 53344"/>
                <a:gd name="connsiteX24" fmla="*/ 23527 w 130349"/>
                <a:gd name="connsiteY24" fmla="*/ 34100 h 53344"/>
                <a:gd name="connsiteX25" fmla="*/ 23241 w 130349"/>
                <a:gd name="connsiteY25" fmla="*/ 33623 h 53344"/>
                <a:gd name="connsiteX26" fmla="*/ 22574 w 130349"/>
                <a:gd name="connsiteY26" fmla="*/ 34957 h 53344"/>
                <a:gd name="connsiteX27" fmla="*/ 18860 w 130349"/>
                <a:gd name="connsiteY27" fmla="*/ 36100 h 53344"/>
                <a:gd name="connsiteX28" fmla="*/ 17526 w 130349"/>
                <a:gd name="connsiteY28" fmla="*/ 35052 h 53344"/>
                <a:gd name="connsiteX29" fmla="*/ 16669 w 130349"/>
                <a:gd name="connsiteY29" fmla="*/ 33909 h 53344"/>
                <a:gd name="connsiteX30" fmla="*/ 16193 w 130349"/>
                <a:gd name="connsiteY30" fmla="*/ 33814 h 53344"/>
                <a:gd name="connsiteX31" fmla="*/ 15240 w 130349"/>
                <a:gd name="connsiteY31" fmla="*/ 33719 h 53344"/>
                <a:gd name="connsiteX32" fmla="*/ 13526 w 130349"/>
                <a:gd name="connsiteY32" fmla="*/ 33433 h 53344"/>
                <a:gd name="connsiteX33" fmla="*/ 13049 w 130349"/>
                <a:gd name="connsiteY33" fmla="*/ 32766 h 53344"/>
                <a:gd name="connsiteX34" fmla="*/ 12668 w 130349"/>
                <a:gd name="connsiteY34" fmla="*/ 33338 h 53344"/>
                <a:gd name="connsiteX35" fmla="*/ 11239 w 130349"/>
                <a:gd name="connsiteY35" fmla="*/ 33528 h 53344"/>
                <a:gd name="connsiteX36" fmla="*/ 10763 w 130349"/>
                <a:gd name="connsiteY36" fmla="*/ 32766 h 53344"/>
                <a:gd name="connsiteX37" fmla="*/ 10478 w 130349"/>
                <a:gd name="connsiteY37" fmla="*/ 32195 h 53344"/>
                <a:gd name="connsiteX38" fmla="*/ 9049 w 130349"/>
                <a:gd name="connsiteY38" fmla="*/ 30766 h 53344"/>
                <a:gd name="connsiteX39" fmla="*/ 8668 w 130349"/>
                <a:gd name="connsiteY39" fmla="*/ 29528 h 53344"/>
                <a:gd name="connsiteX40" fmla="*/ 8477 w 130349"/>
                <a:gd name="connsiteY40" fmla="*/ 29528 h 53344"/>
                <a:gd name="connsiteX41" fmla="*/ 8477 w 130349"/>
                <a:gd name="connsiteY41" fmla="*/ 29908 h 53344"/>
                <a:gd name="connsiteX42" fmla="*/ 8668 w 130349"/>
                <a:gd name="connsiteY42" fmla="*/ 30385 h 53344"/>
                <a:gd name="connsiteX43" fmla="*/ 9144 w 130349"/>
                <a:gd name="connsiteY43" fmla="*/ 32290 h 53344"/>
                <a:gd name="connsiteX44" fmla="*/ 8191 w 130349"/>
                <a:gd name="connsiteY44" fmla="*/ 33147 h 53344"/>
                <a:gd name="connsiteX45" fmla="*/ 7239 w 130349"/>
                <a:gd name="connsiteY45" fmla="*/ 32671 h 53344"/>
                <a:gd name="connsiteX46" fmla="*/ 6572 w 130349"/>
                <a:gd name="connsiteY46" fmla="*/ 32004 h 53344"/>
                <a:gd name="connsiteX47" fmla="*/ 6572 w 130349"/>
                <a:gd name="connsiteY47" fmla="*/ 32004 h 53344"/>
                <a:gd name="connsiteX48" fmla="*/ 5334 w 130349"/>
                <a:gd name="connsiteY48" fmla="*/ 34100 h 53344"/>
                <a:gd name="connsiteX49" fmla="*/ 4191 w 130349"/>
                <a:gd name="connsiteY49" fmla="*/ 34195 h 53344"/>
                <a:gd name="connsiteX50" fmla="*/ 1714 w 130349"/>
                <a:gd name="connsiteY50" fmla="*/ 34100 h 53344"/>
                <a:gd name="connsiteX51" fmla="*/ 190 w 130349"/>
                <a:gd name="connsiteY51" fmla="*/ 34862 h 53344"/>
                <a:gd name="connsiteX52" fmla="*/ 0 w 130349"/>
                <a:gd name="connsiteY52" fmla="*/ 33909 h 53344"/>
                <a:gd name="connsiteX53" fmla="*/ 1048 w 130349"/>
                <a:gd name="connsiteY53" fmla="*/ 33338 h 53344"/>
                <a:gd name="connsiteX54" fmla="*/ 4477 w 130349"/>
                <a:gd name="connsiteY54" fmla="*/ 33242 h 53344"/>
                <a:gd name="connsiteX55" fmla="*/ 4858 w 130349"/>
                <a:gd name="connsiteY55" fmla="*/ 33242 h 53344"/>
                <a:gd name="connsiteX56" fmla="*/ 5620 w 130349"/>
                <a:gd name="connsiteY56" fmla="*/ 31718 h 53344"/>
                <a:gd name="connsiteX57" fmla="*/ 6287 w 130349"/>
                <a:gd name="connsiteY57" fmla="*/ 30956 h 53344"/>
                <a:gd name="connsiteX58" fmla="*/ 7906 w 130349"/>
                <a:gd name="connsiteY58" fmla="*/ 32004 h 53344"/>
                <a:gd name="connsiteX59" fmla="*/ 8191 w 130349"/>
                <a:gd name="connsiteY59" fmla="*/ 31813 h 53344"/>
                <a:gd name="connsiteX60" fmla="*/ 7715 w 130349"/>
                <a:gd name="connsiteY60" fmla="*/ 30575 h 53344"/>
                <a:gd name="connsiteX61" fmla="*/ 7525 w 130349"/>
                <a:gd name="connsiteY61" fmla="*/ 30099 h 53344"/>
                <a:gd name="connsiteX62" fmla="*/ 7715 w 130349"/>
                <a:gd name="connsiteY62" fmla="*/ 28766 h 53344"/>
                <a:gd name="connsiteX63" fmla="*/ 8858 w 130349"/>
                <a:gd name="connsiteY63" fmla="*/ 28480 h 53344"/>
                <a:gd name="connsiteX64" fmla="*/ 9906 w 130349"/>
                <a:gd name="connsiteY64" fmla="*/ 30671 h 53344"/>
                <a:gd name="connsiteX65" fmla="*/ 10382 w 130349"/>
                <a:gd name="connsiteY65" fmla="*/ 31147 h 53344"/>
                <a:gd name="connsiteX66" fmla="*/ 11525 w 130349"/>
                <a:gd name="connsiteY66" fmla="*/ 32671 h 53344"/>
                <a:gd name="connsiteX67" fmla="*/ 11906 w 130349"/>
                <a:gd name="connsiteY67" fmla="*/ 32480 h 53344"/>
                <a:gd name="connsiteX68" fmla="*/ 12002 w 130349"/>
                <a:gd name="connsiteY68" fmla="*/ 30766 h 53344"/>
                <a:gd name="connsiteX69" fmla="*/ 12097 w 130349"/>
                <a:gd name="connsiteY69" fmla="*/ 29813 h 53344"/>
                <a:gd name="connsiteX70" fmla="*/ 13430 w 130349"/>
                <a:gd name="connsiteY70" fmla="*/ 30480 h 53344"/>
                <a:gd name="connsiteX71" fmla="*/ 13811 w 130349"/>
                <a:gd name="connsiteY71" fmla="*/ 32575 h 53344"/>
                <a:gd name="connsiteX72" fmla="*/ 13906 w 130349"/>
                <a:gd name="connsiteY72" fmla="*/ 32671 h 53344"/>
                <a:gd name="connsiteX73" fmla="*/ 14764 w 130349"/>
                <a:gd name="connsiteY73" fmla="*/ 32861 h 53344"/>
                <a:gd name="connsiteX74" fmla="*/ 16288 w 130349"/>
                <a:gd name="connsiteY74" fmla="*/ 32957 h 53344"/>
                <a:gd name="connsiteX75" fmla="*/ 16764 w 130349"/>
                <a:gd name="connsiteY75" fmla="*/ 33052 h 53344"/>
                <a:gd name="connsiteX76" fmla="*/ 18193 w 130349"/>
                <a:gd name="connsiteY76" fmla="*/ 34766 h 53344"/>
                <a:gd name="connsiteX77" fmla="*/ 18383 w 130349"/>
                <a:gd name="connsiteY77" fmla="*/ 35147 h 53344"/>
                <a:gd name="connsiteX78" fmla="*/ 18860 w 130349"/>
                <a:gd name="connsiteY78" fmla="*/ 35242 h 53344"/>
                <a:gd name="connsiteX79" fmla="*/ 21812 w 130349"/>
                <a:gd name="connsiteY79" fmla="*/ 34290 h 53344"/>
                <a:gd name="connsiteX80" fmla="*/ 22193 w 130349"/>
                <a:gd name="connsiteY80" fmla="*/ 33719 h 53344"/>
                <a:gd name="connsiteX81" fmla="*/ 21717 w 130349"/>
                <a:gd name="connsiteY81" fmla="*/ 33338 h 53344"/>
                <a:gd name="connsiteX82" fmla="*/ 20955 w 130349"/>
                <a:gd name="connsiteY82" fmla="*/ 32671 h 53344"/>
                <a:gd name="connsiteX83" fmla="*/ 21812 w 130349"/>
                <a:gd name="connsiteY83" fmla="*/ 31528 h 53344"/>
                <a:gd name="connsiteX84" fmla="*/ 22193 w 130349"/>
                <a:gd name="connsiteY84" fmla="*/ 31242 h 53344"/>
                <a:gd name="connsiteX85" fmla="*/ 23336 w 130349"/>
                <a:gd name="connsiteY85" fmla="*/ 30956 h 53344"/>
                <a:gd name="connsiteX86" fmla="*/ 23431 w 130349"/>
                <a:gd name="connsiteY86" fmla="*/ 32099 h 53344"/>
                <a:gd name="connsiteX87" fmla="*/ 23622 w 130349"/>
                <a:gd name="connsiteY87" fmla="*/ 32861 h 53344"/>
                <a:gd name="connsiteX88" fmla="*/ 24194 w 130349"/>
                <a:gd name="connsiteY88" fmla="*/ 33719 h 53344"/>
                <a:gd name="connsiteX89" fmla="*/ 24574 w 130349"/>
                <a:gd name="connsiteY89" fmla="*/ 34290 h 53344"/>
                <a:gd name="connsiteX90" fmla="*/ 24574 w 130349"/>
                <a:gd name="connsiteY90" fmla="*/ 34385 h 53344"/>
                <a:gd name="connsiteX91" fmla="*/ 25051 w 130349"/>
                <a:gd name="connsiteY91" fmla="*/ 32766 h 53344"/>
                <a:gd name="connsiteX92" fmla="*/ 25718 w 130349"/>
                <a:gd name="connsiteY92" fmla="*/ 32480 h 53344"/>
                <a:gd name="connsiteX93" fmla="*/ 26289 w 130349"/>
                <a:gd name="connsiteY93" fmla="*/ 34100 h 53344"/>
                <a:gd name="connsiteX94" fmla="*/ 26289 w 130349"/>
                <a:gd name="connsiteY94" fmla="*/ 34671 h 53344"/>
                <a:gd name="connsiteX95" fmla="*/ 27051 w 130349"/>
                <a:gd name="connsiteY95" fmla="*/ 35147 h 53344"/>
                <a:gd name="connsiteX96" fmla="*/ 28099 w 130349"/>
                <a:gd name="connsiteY96" fmla="*/ 35433 h 53344"/>
                <a:gd name="connsiteX97" fmla="*/ 28194 w 130349"/>
                <a:gd name="connsiteY97" fmla="*/ 36290 h 53344"/>
                <a:gd name="connsiteX98" fmla="*/ 25813 w 130349"/>
                <a:gd name="connsiteY98" fmla="*/ 37243 h 53344"/>
                <a:gd name="connsiteX99" fmla="*/ 25718 w 130349"/>
                <a:gd name="connsiteY99" fmla="*/ 37814 h 53344"/>
                <a:gd name="connsiteX100" fmla="*/ 25337 w 130349"/>
                <a:gd name="connsiteY100" fmla="*/ 38957 h 53344"/>
                <a:gd name="connsiteX101" fmla="*/ 25051 w 130349"/>
                <a:gd name="connsiteY101" fmla="*/ 40196 h 53344"/>
                <a:gd name="connsiteX102" fmla="*/ 24955 w 130349"/>
                <a:gd name="connsiteY102" fmla="*/ 41529 h 53344"/>
                <a:gd name="connsiteX103" fmla="*/ 25622 w 130349"/>
                <a:gd name="connsiteY103" fmla="*/ 44101 h 53344"/>
                <a:gd name="connsiteX104" fmla="*/ 26289 w 130349"/>
                <a:gd name="connsiteY104" fmla="*/ 45815 h 53344"/>
                <a:gd name="connsiteX105" fmla="*/ 26289 w 130349"/>
                <a:gd name="connsiteY105" fmla="*/ 46673 h 53344"/>
                <a:gd name="connsiteX106" fmla="*/ 26289 w 130349"/>
                <a:gd name="connsiteY106" fmla="*/ 47720 h 53344"/>
                <a:gd name="connsiteX107" fmla="*/ 27718 w 130349"/>
                <a:gd name="connsiteY107" fmla="*/ 48958 h 53344"/>
                <a:gd name="connsiteX108" fmla="*/ 28956 w 130349"/>
                <a:gd name="connsiteY108" fmla="*/ 50006 h 53344"/>
                <a:gd name="connsiteX109" fmla="*/ 28765 w 130349"/>
                <a:gd name="connsiteY109" fmla="*/ 50578 h 53344"/>
                <a:gd name="connsiteX110" fmla="*/ 27241 w 130349"/>
                <a:gd name="connsiteY110" fmla="*/ 50863 h 53344"/>
                <a:gd name="connsiteX111" fmla="*/ 27432 w 130349"/>
                <a:gd name="connsiteY111" fmla="*/ 51245 h 53344"/>
                <a:gd name="connsiteX112" fmla="*/ 27813 w 130349"/>
                <a:gd name="connsiteY112" fmla="*/ 52292 h 53344"/>
                <a:gd name="connsiteX113" fmla="*/ 27908 w 130349"/>
                <a:gd name="connsiteY113" fmla="*/ 52197 h 53344"/>
                <a:gd name="connsiteX114" fmla="*/ 30289 w 130349"/>
                <a:gd name="connsiteY114" fmla="*/ 51911 h 53344"/>
                <a:gd name="connsiteX115" fmla="*/ 31242 w 130349"/>
                <a:gd name="connsiteY115" fmla="*/ 52007 h 53344"/>
                <a:gd name="connsiteX116" fmla="*/ 34862 w 130349"/>
                <a:gd name="connsiteY116" fmla="*/ 50292 h 53344"/>
                <a:gd name="connsiteX117" fmla="*/ 35338 w 130349"/>
                <a:gd name="connsiteY117" fmla="*/ 49054 h 53344"/>
                <a:gd name="connsiteX118" fmla="*/ 35243 w 130349"/>
                <a:gd name="connsiteY118" fmla="*/ 48578 h 53344"/>
                <a:gd name="connsiteX119" fmla="*/ 34480 w 130349"/>
                <a:gd name="connsiteY119" fmla="*/ 47244 h 53344"/>
                <a:gd name="connsiteX120" fmla="*/ 34290 w 130349"/>
                <a:gd name="connsiteY120" fmla="*/ 47244 h 53344"/>
                <a:gd name="connsiteX121" fmla="*/ 34004 w 130349"/>
                <a:gd name="connsiteY121" fmla="*/ 47244 h 53344"/>
                <a:gd name="connsiteX122" fmla="*/ 32956 w 130349"/>
                <a:gd name="connsiteY122" fmla="*/ 46577 h 53344"/>
                <a:gd name="connsiteX123" fmla="*/ 32956 w 130349"/>
                <a:gd name="connsiteY123" fmla="*/ 45529 h 53344"/>
                <a:gd name="connsiteX124" fmla="*/ 33528 w 130349"/>
                <a:gd name="connsiteY124" fmla="*/ 45339 h 53344"/>
                <a:gd name="connsiteX125" fmla="*/ 33242 w 130349"/>
                <a:gd name="connsiteY125" fmla="*/ 44767 h 53344"/>
                <a:gd name="connsiteX126" fmla="*/ 31909 w 130349"/>
                <a:gd name="connsiteY126" fmla="*/ 44196 h 53344"/>
                <a:gd name="connsiteX127" fmla="*/ 31052 w 130349"/>
                <a:gd name="connsiteY127" fmla="*/ 44006 h 53344"/>
                <a:gd name="connsiteX128" fmla="*/ 30289 w 130349"/>
                <a:gd name="connsiteY128" fmla="*/ 42005 h 53344"/>
                <a:gd name="connsiteX129" fmla="*/ 30289 w 130349"/>
                <a:gd name="connsiteY129" fmla="*/ 41243 h 53344"/>
                <a:gd name="connsiteX130" fmla="*/ 31337 w 130349"/>
                <a:gd name="connsiteY130" fmla="*/ 39624 h 53344"/>
                <a:gd name="connsiteX131" fmla="*/ 31623 w 130349"/>
                <a:gd name="connsiteY131" fmla="*/ 39529 h 53344"/>
                <a:gd name="connsiteX132" fmla="*/ 32671 w 130349"/>
                <a:gd name="connsiteY132" fmla="*/ 39624 h 53344"/>
                <a:gd name="connsiteX133" fmla="*/ 32576 w 130349"/>
                <a:gd name="connsiteY133" fmla="*/ 41243 h 53344"/>
                <a:gd name="connsiteX134" fmla="*/ 33242 w 130349"/>
                <a:gd name="connsiteY134" fmla="*/ 41243 h 53344"/>
                <a:gd name="connsiteX135" fmla="*/ 33719 w 130349"/>
                <a:gd name="connsiteY135" fmla="*/ 41243 h 53344"/>
                <a:gd name="connsiteX136" fmla="*/ 35338 w 130349"/>
                <a:gd name="connsiteY136" fmla="*/ 41434 h 53344"/>
                <a:gd name="connsiteX137" fmla="*/ 35338 w 130349"/>
                <a:gd name="connsiteY137" fmla="*/ 41434 h 53344"/>
                <a:gd name="connsiteX138" fmla="*/ 35243 w 130349"/>
                <a:gd name="connsiteY138" fmla="*/ 41053 h 53344"/>
                <a:gd name="connsiteX139" fmla="*/ 34290 w 130349"/>
                <a:gd name="connsiteY139" fmla="*/ 40672 h 53344"/>
                <a:gd name="connsiteX140" fmla="*/ 33433 w 130349"/>
                <a:gd name="connsiteY140" fmla="*/ 40386 h 53344"/>
                <a:gd name="connsiteX141" fmla="*/ 32766 w 130349"/>
                <a:gd name="connsiteY141" fmla="*/ 39719 h 53344"/>
                <a:gd name="connsiteX142" fmla="*/ 33433 w 130349"/>
                <a:gd name="connsiteY142" fmla="*/ 38481 h 53344"/>
                <a:gd name="connsiteX143" fmla="*/ 33528 w 130349"/>
                <a:gd name="connsiteY143" fmla="*/ 38481 h 53344"/>
                <a:gd name="connsiteX144" fmla="*/ 33433 w 130349"/>
                <a:gd name="connsiteY144" fmla="*/ 38386 h 53344"/>
                <a:gd name="connsiteX145" fmla="*/ 32576 w 130349"/>
                <a:gd name="connsiteY145" fmla="*/ 36767 h 53344"/>
                <a:gd name="connsiteX146" fmla="*/ 32385 w 130349"/>
                <a:gd name="connsiteY146" fmla="*/ 36195 h 53344"/>
                <a:gd name="connsiteX147" fmla="*/ 32671 w 130349"/>
                <a:gd name="connsiteY147" fmla="*/ 34004 h 53344"/>
                <a:gd name="connsiteX148" fmla="*/ 33338 w 130349"/>
                <a:gd name="connsiteY148" fmla="*/ 33719 h 53344"/>
                <a:gd name="connsiteX149" fmla="*/ 33719 w 130349"/>
                <a:gd name="connsiteY149" fmla="*/ 34481 h 53344"/>
                <a:gd name="connsiteX150" fmla="*/ 33719 w 130349"/>
                <a:gd name="connsiteY150" fmla="*/ 34766 h 53344"/>
                <a:gd name="connsiteX151" fmla="*/ 34576 w 130349"/>
                <a:gd name="connsiteY151" fmla="*/ 34862 h 53344"/>
                <a:gd name="connsiteX152" fmla="*/ 34766 w 130349"/>
                <a:gd name="connsiteY152" fmla="*/ 35719 h 53344"/>
                <a:gd name="connsiteX153" fmla="*/ 34862 w 130349"/>
                <a:gd name="connsiteY153" fmla="*/ 36290 h 53344"/>
                <a:gd name="connsiteX154" fmla="*/ 35338 w 130349"/>
                <a:gd name="connsiteY154" fmla="*/ 36957 h 53344"/>
                <a:gd name="connsiteX155" fmla="*/ 35052 w 130349"/>
                <a:gd name="connsiteY155" fmla="*/ 37719 h 53344"/>
                <a:gd name="connsiteX156" fmla="*/ 35528 w 130349"/>
                <a:gd name="connsiteY156" fmla="*/ 37719 h 53344"/>
                <a:gd name="connsiteX157" fmla="*/ 36004 w 130349"/>
                <a:gd name="connsiteY157" fmla="*/ 37719 h 53344"/>
                <a:gd name="connsiteX158" fmla="*/ 36862 w 130349"/>
                <a:gd name="connsiteY158" fmla="*/ 36862 h 53344"/>
                <a:gd name="connsiteX159" fmla="*/ 37147 w 130349"/>
                <a:gd name="connsiteY159" fmla="*/ 36386 h 53344"/>
                <a:gd name="connsiteX160" fmla="*/ 39624 w 130349"/>
                <a:gd name="connsiteY160" fmla="*/ 35147 h 53344"/>
                <a:gd name="connsiteX161" fmla="*/ 42863 w 130349"/>
                <a:gd name="connsiteY161" fmla="*/ 34957 h 53344"/>
                <a:gd name="connsiteX162" fmla="*/ 44005 w 130349"/>
                <a:gd name="connsiteY162" fmla="*/ 34385 h 53344"/>
                <a:gd name="connsiteX163" fmla="*/ 44863 w 130349"/>
                <a:gd name="connsiteY163" fmla="*/ 33814 h 53344"/>
                <a:gd name="connsiteX164" fmla="*/ 46101 w 130349"/>
                <a:gd name="connsiteY164" fmla="*/ 34004 h 53344"/>
                <a:gd name="connsiteX165" fmla="*/ 46196 w 130349"/>
                <a:gd name="connsiteY165" fmla="*/ 34862 h 53344"/>
                <a:gd name="connsiteX166" fmla="*/ 46768 w 130349"/>
                <a:gd name="connsiteY166" fmla="*/ 34481 h 53344"/>
                <a:gd name="connsiteX167" fmla="*/ 49149 w 130349"/>
                <a:gd name="connsiteY167" fmla="*/ 34004 h 53344"/>
                <a:gd name="connsiteX168" fmla="*/ 51626 w 130349"/>
                <a:gd name="connsiteY168" fmla="*/ 33528 h 53344"/>
                <a:gd name="connsiteX169" fmla="*/ 52197 w 130349"/>
                <a:gd name="connsiteY169" fmla="*/ 32766 h 53344"/>
                <a:gd name="connsiteX170" fmla="*/ 51816 w 130349"/>
                <a:gd name="connsiteY170" fmla="*/ 32290 h 53344"/>
                <a:gd name="connsiteX171" fmla="*/ 51149 w 130349"/>
                <a:gd name="connsiteY171" fmla="*/ 31337 h 53344"/>
                <a:gd name="connsiteX172" fmla="*/ 52673 w 130349"/>
                <a:gd name="connsiteY172" fmla="*/ 30671 h 53344"/>
                <a:gd name="connsiteX173" fmla="*/ 53816 w 130349"/>
                <a:gd name="connsiteY173" fmla="*/ 31528 h 53344"/>
                <a:gd name="connsiteX174" fmla="*/ 54007 w 130349"/>
                <a:gd name="connsiteY174" fmla="*/ 31813 h 53344"/>
                <a:gd name="connsiteX175" fmla="*/ 54388 w 130349"/>
                <a:gd name="connsiteY175" fmla="*/ 32099 h 53344"/>
                <a:gd name="connsiteX176" fmla="*/ 54769 w 130349"/>
                <a:gd name="connsiteY176" fmla="*/ 31433 h 53344"/>
                <a:gd name="connsiteX177" fmla="*/ 54769 w 130349"/>
                <a:gd name="connsiteY177" fmla="*/ 31052 h 53344"/>
                <a:gd name="connsiteX178" fmla="*/ 54864 w 130349"/>
                <a:gd name="connsiteY178" fmla="*/ 30099 h 53344"/>
                <a:gd name="connsiteX179" fmla="*/ 56483 w 130349"/>
                <a:gd name="connsiteY179" fmla="*/ 30004 h 53344"/>
                <a:gd name="connsiteX180" fmla="*/ 57245 w 130349"/>
                <a:gd name="connsiteY180" fmla="*/ 30290 h 53344"/>
                <a:gd name="connsiteX181" fmla="*/ 57245 w 130349"/>
                <a:gd name="connsiteY181" fmla="*/ 30290 h 53344"/>
                <a:gd name="connsiteX182" fmla="*/ 59055 w 130349"/>
                <a:gd name="connsiteY182" fmla="*/ 31147 h 53344"/>
                <a:gd name="connsiteX183" fmla="*/ 60103 w 130349"/>
                <a:gd name="connsiteY183" fmla="*/ 31433 h 53344"/>
                <a:gd name="connsiteX184" fmla="*/ 60293 w 130349"/>
                <a:gd name="connsiteY184" fmla="*/ 29623 h 53344"/>
                <a:gd name="connsiteX185" fmla="*/ 60007 w 130349"/>
                <a:gd name="connsiteY185" fmla="*/ 27813 h 53344"/>
                <a:gd name="connsiteX186" fmla="*/ 60198 w 130349"/>
                <a:gd name="connsiteY186" fmla="*/ 27051 h 53344"/>
                <a:gd name="connsiteX187" fmla="*/ 61436 w 130349"/>
                <a:gd name="connsiteY187" fmla="*/ 27337 h 53344"/>
                <a:gd name="connsiteX188" fmla="*/ 61722 w 130349"/>
                <a:gd name="connsiteY188" fmla="*/ 28004 h 53344"/>
                <a:gd name="connsiteX189" fmla="*/ 62198 w 130349"/>
                <a:gd name="connsiteY189" fmla="*/ 29242 h 53344"/>
                <a:gd name="connsiteX190" fmla="*/ 62865 w 130349"/>
                <a:gd name="connsiteY190" fmla="*/ 30575 h 53344"/>
                <a:gd name="connsiteX191" fmla="*/ 63151 w 130349"/>
                <a:gd name="connsiteY191" fmla="*/ 30671 h 53344"/>
                <a:gd name="connsiteX192" fmla="*/ 65056 w 130349"/>
                <a:gd name="connsiteY192" fmla="*/ 28956 h 53344"/>
                <a:gd name="connsiteX193" fmla="*/ 66770 w 130349"/>
                <a:gd name="connsiteY193" fmla="*/ 27718 h 53344"/>
                <a:gd name="connsiteX194" fmla="*/ 66770 w 130349"/>
                <a:gd name="connsiteY194" fmla="*/ 27718 h 53344"/>
                <a:gd name="connsiteX195" fmla="*/ 67818 w 130349"/>
                <a:gd name="connsiteY195" fmla="*/ 28289 h 53344"/>
                <a:gd name="connsiteX196" fmla="*/ 68294 w 130349"/>
                <a:gd name="connsiteY196" fmla="*/ 28575 h 53344"/>
                <a:gd name="connsiteX197" fmla="*/ 68771 w 130349"/>
                <a:gd name="connsiteY197" fmla="*/ 28384 h 53344"/>
                <a:gd name="connsiteX198" fmla="*/ 68675 w 130349"/>
                <a:gd name="connsiteY198" fmla="*/ 27242 h 53344"/>
                <a:gd name="connsiteX199" fmla="*/ 68961 w 130349"/>
                <a:gd name="connsiteY199" fmla="*/ 25051 h 53344"/>
                <a:gd name="connsiteX200" fmla="*/ 69152 w 130349"/>
                <a:gd name="connsiteY200" fmla="*/ 24479 h 53344"/>
                <a:gd name="connsiteX201" fmla="*/ 69437 w 130349"/>
                <a:gd name="connsiteY201" fmla="*/ 23622 h 53344"/>
                <a:gd name="connsiteX202" fmla="*/ 70295 w 130349"/>
                <a:gd name="connsiteY202" fmla="*/ 23717 h 53344"/>
                <a:gd name="connsiteX203" fmla="*/ 71056 w 130349"/>
                <a:gd name="connsiteY203" fmla="*/ 25622 h 53344"/>
                <a:gd name="connsiteX204" fmla="*/ 71152 w 130349"/>
                <a:gd name="connsiteY204" fmla="*/ 25813 h 53344"/>
                <a:gd name="connsiteX205" fmla="*/ 72009 w 130349"/>
                <a:gd name="connsiteY205" fmla="*/ 26003 h 53344"/>
                <a:gd name="connsiteX206" fmla="*/ 73628 w 130349"/>
                <a:gd name="connsiteY206" fmla="*/ 24289 h 53344"/>
                <a:gd name="connsiteX207" fmla="*/ 74295 w 130349"/>
                <a:gd name="connsiteY207" fmla="*/ 23622 h 53344"/>
                <a:gd name="connsiteX208" fmla="*/ 75629 w 130349"/>
                <a:gd name="connsiteY208" fmla="*/ 24194 h 53344"/>
                <a:gd name="connsiteX209" fmla="*/ 75914 w 130349"/>
                <a:gd name="connsiteY209" fmla="*/ 24479 h 53344"/>
                <a:gd name="connsiteX210" fmla="*/ 76200 w 130349"/>
                <a:gd name="connsiteY210" fmla="*/ 24575 h 53344"/>
                <a:gd name="connsiteX211" fmla="*/ 76581 w 130349"/>
                <a:gd name="connsiteY211" fmla="*/ 24194 h 53344"/>
                <a:gd name="connsiteX212" fmla="*/ 76486 w 130349"/>
                <a:gd name="connsiteY212" fmla="*/ 22288 h 53344"/>
                <a:gd name="connsiteX213" fmla="*/ 76200 w 130349"/>
                <a:gd name="connsiteY213" fmla="*/ 20383 h 53344"/>
                <a:gd name="connsiteX214" fmla="*/ 76200 w 130349"/>
                <a:gd name="connsiteY214" fmla="*/ 19717 h 53344"/>
                <a:gd name="connsiteX215" fmla="*/ 76200 w 130349"/>
                <a:gd name="connsiteY215" fmla="*/ 19431 h 53344"/>
                <a:gd name="connsiteX216" fmla="*/ 76200 w 130349"/>
                <a:gd name="connsiteY216" fmla="*/ 17812 h 53344"/>
                <a:gd name="connsiteX217" fmla="*/ 76200 w 130349"/>
                <a:gd name="connsiteY217" fmla="*/ 15812 h 53344"/>
                <a:gd name="connsiteX218" fmla="*/ 76010 w 130349"/>
                <a:gd name="connsiteY218" fmla="*/ 15431 h 53344"/>
                <a:gd name="connsiteX219" fmla="*/ 75438 w 130349"/>
                <a:gd name="connsiteY219" fmla="*/ 13907 h 53344"/>
                <a:gd name="connsiteX220" fmla="*/ 75914 w 130349"/>
                <a:gd name="connsiteY220" fmla="*/ 12478 h 53344"/>
                <a:gd name="connsiteX221" fmla="*/ 77057 w 130349"/>
                <a:gd name="connsiteY221" fmla="*/ 12668 h 53344"/>
                <a:gd name="connsiteX222" fmla="*/ 78200 w 130349"/>
                <a:gd name="connsiteY222" fmla="*/ 15145 h 53344"/>
                <a:gd name="connsiteX223" fmla="*/ 79343 w 130349"/>
                <a:gd name="connsiteY223" fmla="*/ 16574 h 53344"/>
                <a:gd name="connsiteX224" fmla="*/ 79724 w 130349"/>
                <a:gd name="connsiteY224" fmla="*/ 16954 h 53344"/>
                <a:gd name="connsiteX225" fmla="*/ 81534 w 130349"/>
                <a:gd name="connsiteY225" fmla="*/ 20765 h 53344"/>
                <a:gd name="connsiteX226" fmla="*/ 83153 w 130349"/>
                <a:gd name="connsiteY226" fmla="*/ 21908 h 53344"/>
                <a:gd name="connsiteX227" fmla="*/ 84772 w 130349"/>
                <a:gd name="connsiteY227" fmla="*/ 22288 h 53344"/>
                <a:gd name="connsiteX228" fmla="*/ 86773 w 130349"/>
                <a:gd name="connsiteY228" fmla="*/ 22384 h 53344"/>
                <a:gd name="connsiteX229" fmla="*/ 87059 w 130349"/>
                <a:gd name="connsiteY229" fmla="*/ 22384 h 53344"/>
                <a:gd name="connsiteX230" fmla="*/ 87630 w 130349"/>
                <a:gd name="connsiteY230" fmla="*/ 22193 h 53344"/>
                <a:gd name="connsiteX231" fmla="*/ 86582 w 130349"/>
                <a:gd name="connsiteY231" fmla="*/ 22098 h 53344"/>
                <a:gd name="connsiteX232" fmla="*/ 86106 w 130349"/>
                <a:gd name="connsiteY232" fmla="*/ 22098 h 53344"/>
                <a:gd name="connsiteX233" fmla="*/ 85344 w 130349"/>
                <a:gd name="connsiteY233" fmla="*/ 21622 h 53344"/>
                <a:gd name="connsiteX234" fmla="*/ 86487 w 130349"/>
                <a:gd name="connsiteY234" fmla="*/ 20574 h 53344"/>
                <a:gd name="connsiteX235" fmla="*/ 86201 w 130349"/>
                <a:gd name="connsiteY235" fmla="*/ 20003 h 53344"/>
                <a:gd name="connsiteX236" fmla="*/ 86011 w 130349"/>
                <a:gd name="connsiteY236" fmla="*/ 19145 h 53344"/>
                <a:gd name="connsiteX237" fmla="*/ 87725 w 130349"/>
                <a:gd name="connsiteY237" fmla="*/ 18479 h 53344"/>
                <a:gd name="connsiteX238" fmla="*/ 89345 w 130349"/>
                <a:gd name="connsiteY238" fmla="*/ 19907 h 53344"/>
                <a:gd name="connsiteX239" fmla="*/ 89630 w 130349"/>
                <a:gd name="connsiteY239" fmla="*/ 20479 h 53344"/>
                <a:gd name="connsiteX240" fmla="*/ 90011 w 130349"/>
                <a:gd name="connsiteY240" fmla="*/ 20479 h 53344"/>
                <a:gd name="connsiteX241" fmla="*/ 90297 w 130349"/>
                <a:gd name="connsiteY241" fmla="*/ 20383 h 53344"/>
                <a:gd name="connsiteX242" fmla="*/ 90202 w 130349"/>
                <a:gd name="connsiteY242" fmla="*/ 20193 h 53344"/>
                <a:gd name="connsiteX243" fmla="*/ 89821 w 130349"/>
                <a:gd name="connsiteY243" fmla="*/ 18764 h 53344"/>
                <a:gd name="connsiteX244" fmla="*/ 89726 w 130349"/>
                <a:gd name="connsiteY244" fmla="*/ 18193 h 53344"/>
                <a:gd name="connsiteX245" fmla="*/ 89535 w 130349"/>
                <a:gd name="connsiteY245" fmla="*/ 17145 h 53344"/>
                <a:gd name="connsiteX246" fmla="*/ 91345 w 130349"/>
                <a:gd name="connsiteY246" fmla="*/ 15716 h 53344"/>
                <a:gd name="connsiteX247" fmla="*/ 92107 w 130349"/>
                <a:gd name="connsiteY247" fmla="*/ 15526 h 53344"/>
                <a:gd name="connsiteX248" fmla="*/ 93250 w 130349"/>
                <a:gd name="connsiteY248" fmla="*/ 15526 h 53344"/>
                <a:gd name="connsiteX249" fmla="*/ 93154 w 130349"/>
                <a:gd name="connsiteY249" fmla="*/ 17145 h 53344"/>
                <a:gd name="connsiteX250" fmla="*/ 93726 w 130349"/>
                <a:gd name="connsiteY250" fmla="*/ 18383 h 53344"/>
                <a:gd name="connsiteX251" fmla="*/ 94202 w 130349"/>
                <a:gd name="connsiteY251" fmla="*/ 18669 h 53344"/>
                <a:gd name="connsiteX252" fmla="*/ 94488 w 130349"/>
                <a:gd name="connsiteY252" fmla="*/ 18193 h 53344"/>
                <a:gd name="connsiteX253" fmla="*/ 94488 w 130349"/>
                <a:gd name="connsiteY253" fmla="*/ 17526 h 53344"/>
                <a:gd name="connsiteX254" fmla="*/ 94202 w 130349"/>
                <a:gd name="connsiteY254" fmla="*/ 16669 h 53344"/>
                <a:gd name="connsiteX255" fmla="*/ 94774 w 130349"/>
                <a:gd name="connsiteY255" fmla="*/ 15716 h 53344"/>
                <a:gd name="connsiteX256" fmla="*/ 96203 w 130349"/>
                <a:gd name="connsiteY256" fmla="*/ 16383 h 53344"/>
                <a:gd name="connsiteX257" fmla="*/ 96679 w 130349"/>
                <a:gd name="connsiteY257" fmla="*/ 16002 h 53344"/>
                <a:gd name="connsiteX258" fmla="*/ 96964 w 130349"/>
                <a:gd name="connsiteY258" fmla="*/ 15716 h 53344"/>
                <a:gd name="connsiteX259" fmla="*/ 98870 w 130349"/>
                <a:gd name="connsiteY259" fmla="*/ 15145 h 53344"/>
                <a:gd name="connsiteX260" fmla="*/ 100584 w 130349"/>
                <a:gd name="connsiteY260" fmla="*/ 15240 h 53344"/>
                <a:gd name="connsiteX261" fmla="*/ 101537 w 130349"/>
                <a:gd name="connsiteY261" fmla="*/ 15335 h 53344"/>
                <a:gd name="connsiteX262" fmla="*/ 101822 w 130349"/>
                <a:gd name="connsiteY262" fmla="*/ 16288 h 53344"/>
                <a:gd name="connsiteX263" fmla="*/ 102775 w 130349"/>
                <a:gd name="connsiteY263" fmla="*/ 16859 h 53344"/>
                <a:gd name="connsiteX264" fmla="*/ 102965 w 130349"/>
                <a:gd name="connsiteY264" fmla="*/ 16859 h 53344"/>
                <a:gd name="connsiteX265" fmla="*/ 102965 w 130349"/>
                <a:gd name="connsiteY265" fmla="*/ 16669 h 53344"/>
                <a:gd name="connsiteX266" fmla="*/ 103061 w 130349"/>
                <a:gd name="connsiteY266" fmla="*/ 15335 h 53344"/>
                <a:gd name="connsiteX267" fmla="*/ 104204 w 130349"/>
                <a:gd name="connsiteY267" fmla="*/ 14002 h 53344"/>
                <a:gd name="connsiteX268" fmla="*/ 107156 w 130349"/>
                <a:gd name="connsiteY268" fmla="*/ 15145 h 53344"/>
                <a:gd name="connsiteX269" fmla="*/ 108013 w 130349"/>
                <a:gd name="connsiteY269" fmla="*/ 15621 h 53344"/>
                <a:gd name="connsiteX270" fmla="*/ 108013 w 130349"/>
                <a:gd name="connsiteY270" fmla="*/ 15621 h 53344"/>
                <a:gd name="connsiteX271" fmla="*/ 109061 w 130349"/>
                <a:gd name="connsiteY271" fmla="*/ 15145 h 53344"/>
                <a:gd name="connsiteX272" fmla="*/ 111157 w 130349"/>
                <a:gd name="connsiteY272" fmla="*/ 14192 h 53344"/>
                <a:gd name="connsiteX273" fmla="*/ 112395 w 130349"/>
                <a:gd name="connsiteY273" fmla="*/ 13525 h 53344"/>
                <a:gd name="connsiteX274" fmla="*/ 115062 w 130349"/>
                <a:gd name="connsiteY274" fmla="*/ 12287 h 53344"/>
                <a:gd name="connsiteX275" fmla="*/ 116681 w 130349"/>
                <a:gd name="connsiteY275" fmla="*/ 11525 h 53344"/>
                <a:gd name="connsiteX276" fmla="*/ 116967 w 130349"/>
                <a:gd name="connsiteY276" fmla="*/ 9620 h 53344"/>
                <a:gd name="connsiteX277" fmla="*/ 116681 w 130349"/>
                <a:gd name="connsiteY277" fmla="*/ 8668 h 53344"/>
                <a:gd name="connsiteX278" fmla="*/ 117538 w 130349"/>
                <a:gd name="connsiteY278" fmla="*/ 8382 h 53344"/>
                <a:gd name="connsiteX279" fmla="*/ 118872 w 130349"/>
                <a:gd name="connsiteY279" fmla="*/ 9144 h 53344"/>
                <a:gd name="connsiteX280" fmla="*/ 119253 w 130349"/>
                <a:gd name="connsiteY280" fmla="*/ 9049 h 53344"/>
                <a:gd name="connsiteX281" fmla="*/ 119824 w 130349"/>
                <a:gd name="connsiteY281" fmla="*/ 8858 h 53344"/>
                <a:gd name="connsiteX282" fmla="*/ 119539 w 130349"/>
                <a:gd name="connsiteY282" fmla="*/ 8382 h 53344"/>
                <a:gd name="connsiteX283" fmla="*/ 120015 w 130349"/>
                <a:gd name="connsiteY283" fmla="*/ 6667 h 53344"/>
                <a:gd name="connsiteX284" fmla="*/ 120301 w 130349"/>
                <a:gd name="connsiteY284" fmla="*/ 6382 h 53344"/>
                <a:gd name="connsiteX285" fmla="*/ 121348 w 130349"/>
                <a:gd name="connsiteY285" fmla="*/ 4286 h 53344"/>
                <a:gd name="connsiteX286" fmla="*/ 121444 w 130349"/>
                <a:gd name="connsiteY286" fmla="*/ 3905 h 53344"/>
                <a:gd name="connsiteX287" fmla="*/ 124492 w 130349"/>
                <a:gd name="connsiteY287" fmla="*/ 3238 h 53344"/>
                <a:gd name="connsiteX288" fmla="*/ 125063 w 130349"/>
                <a:gd name="connsiteY288" fmla="*/ 3334 h 53344"/>
                <a:gd name="connsiteX289" fmla="*/ 125730 w 130349"/>
                <a:gd name="connsiteY289" fmla="*/ 3143 h 53344"/>
                <a:gd name="connsiteX290" fmla="*/ 125921 w 130349"/>
                <a:gd name="connsiteY290" fmla="*/ 2762 h 53344"/>
                <a:gd name="connsiteX291" fmla="*/ 126206 w 130349"/>
                <a:gd name="connsiteY291" fmla="*/ 1810 h 53344"/>
                <a:gd name="connsiteX292" fmla="*/ 127254 w 130349"/>
                <a:gd name="connsiteY292" fmla="*/ 1715 h 53344"/>
                <a:gd name="connsiteX293" fmla="*/ 128206 w 130349"/>
                <a:gd name="connsiteY293" fmla="*/ 3238 h 53344"/>
                <a:gd name="connsiteX294" fmla="*/ 128302 w 130349"/>
                <a:gd name="connsiteY294" fmla="*/ 3238 h 53344"/>
                <a:gd name="connsiteX295" fmla="*/ 128397 w 130349"/>
                <a:gd name="connsiteY295" fmla="*/ 3238 h 53344"/>
                <a:gd name="connsiteX296" fmla="*/ 129064 w 130349"/>
                <a:gd name="connsiteY296" fmla="*/ 2858 h 53344"/>
                <a:gd name="connsiteX297" fmla="*/ 129349 w 130349"/>
                <a:gd name="connsiteY297" fmla="*/ 2096 h 53344"/>
                <a:gd name="connsiteX298" fmla="*/ 129064 w 130349"/>
                <a:gd name="connsiteY298" fmla="*/ 1905 h 53344"/>
                <a:gd name="connsiteX299" fmla="*/ 128302 w 130349"/>
                <a:gd name="connsiteY299" fmla="*/ 1333 h 53344"/>
                <a:gd name="connsiteX300" fmla="*/ 128873 w 130349"/>
                <a:gd name="connsiteY300" fmla="*/ 0 h 53344"/>
                <a:gd name="connsiteX301" fmla="*/ 129540 w 130349"/>
                <a:gd name="connsiteY301" fmla="*/ 667 h 53344"/>
                <a:gd name="connsiteX302" fmla="*/ 129254 w 130349"/>
                <a:gd name="connsiteY302" fmla="*/ 1143 h 53344"/>
                <a:gd name="connsiteX303" fmla="*/ 130302 w 130349"/>
                <a:gd name="connsiteY303" fmla="*/ 1810 h 53344"/>
                <a:gd name="connsiteX304" fmla="*/ 129826 w 130349"/>
                <a:gd name="connsiteY304" fmla="*/ 3429 h 53344"/>
                <a:gd name="connsiteX305" fmla="*/ 127921 w 130349"/>
                <a:gd name="connsiteY305" fmla="*/ 4191 h 53344"/>
                <a:gd name="connsiteX306" fmla="*/ 127254 w 130349"/>
                <a:gd name="connsiteY306" fmla="*/ 3334 h 53344"/>
                <a:gd name="connsiteX307" fmla="*/ 126968 w 130349"/>
                <a:gd name="connsiteY307" fmla="*/ 2667 h 53344"/>
                <a:gd name="connsiteX308" fmla="*/ 126873 w 130349"/>
                <a:gd name="connsiteY308" fmla="*/ 2667 h 53344"/>
                <a:gd name="connsiteX309" fmla="*/ 126873 w 130349"/>
                <a:gd name="connsiteY309" fmla="*/ 2667 h 53344"/>
                <a:gd name="connsiteX310" fmla="*/ 126492 w 130349"/>
                <a:gd name="connsiteY310" fmla="*/ 3810 h 53344"/>
                <a:gd name="connsiteX311" fmla="*/ 125063 w 130349"/>
                <a:gd name="connsiteY311" fmla="*/ 4286 h 53344"/>
                <a:gd name="connsiteX312" fmla="*/ 124396 w 130349"/>
                <a:gd name="connsiteY312" fmla="*/ 4191 h 53344"/>
                <a:gd name="connsiteX313" fmla="*/ 122396 w 130349"/>
                <a:gd name="connsiteY313" fmla="*/ 4286 h 53344"/>
                <a:gd name="connsiteX314" fmla="*/ 122301 w 130349"/>
                <a:gd name="connsiteY314" fmla="*/ 4667 h 53344"/>
                <a:gd name="connsiteX315" fmla="*/ 120968 w 130349"/>
                <a:gd name="connsiteY315" fmla="*/ 7049 h 53344"/>
                <a:gd name="connsiteX316" fmla="*/ 120682 w 130349"/>
                <a:gd name="connsiteY316" fmla="*/ 7334 h 53344"/>
                <a:gd name="connsiteX317" fmla="*/ 120301 w 130349"/>
                <a:gd name="connsiteY317" fmla="*/ 7906 h 53344"/>
                <a:gd name="connsiteX318" fmla="*/ 120682 w 130349"/>
                <a:gd name="connsiteY318" fmla="*/ 9334 h 53344"/>
                <a:gd name="connsiteX319" fmla="*/ 120015 w 130349"/>
                <a:gd name="connsiteY319" fmla="*/ 9716 h 53344"/>
                <a:gd name="connsiteX320" fmla="*/ 119539 w 130349"/>
                <a:gd name="connsiteY320" fmla="*/ 9906 h 53344"/>
                <a:gd name="connsiteX321" fmla="*/ 118396 w 130349"/>
                <a:gd name="connsiteY321" fmla="*/ 10096 h 53344"/>
                <a:gd name="connsiteX322" fmla="*/ 117920 w 130349"/>
                <a:gd name="connsiteY322" fmla="*/ 9620 h 53344"/>
                <a:gd name="connsiteX323" fmla="*/ 117824 w 130349"/>
                <a:gd name="connsiteY323" fmla="*/ 9430 h 53344"/>
                <a:gd name="connsiteX324" fmla="*/ 117443 w 130349"/>
                <a:gd name="connsiteY324" fmla="*/ 12192 h 53344"/>
                <a:gd name="connsiteX325" fmla="*/ 115157 w 130349"/>
                <a:gd name="connsiteY325" fmla="*/ 13335 h 53344"/>
                <a:gd name="connsiteX326" fmla="*/ 113157 w 130349"/>
                <a:gd name="connsiteY326" fmla="*/ 14192 h 53344"/>
                <a:gd name="connsiteX327" fmla="*/ 111252 w 130349"/>
                <a:gd name="connsiteY327" fmla="*/ 15240 h 53344"/>
                <a:gd name="connsiteX328" fmla="*/ 109823 w 130349"/>
                <a:gd name="connsiteY328" fmla="*/ 15812 h 53344"/>
                <a:gd name="connsiteX329" fmla="*/ 108109 w 130349"/>
                <a:gd name="connsiteY329" fmla="*/ 16574 h 53344"/>
                <a:gd name="connsiteX330" fmla="*/ 108109 w 130349"/>
                <a:gd name="connsiteY330" fmla="*/ 16574 h 53344"/>
                <a:gd name="connsiteX331" fmla="*/ 106489 w 130349"/>
                <a:gd name="connsiteY331" fmla="*/ 15812 h 53344"/>
                <a:gd name="connsiteX332" fmla="*/ 104489 w 130349"/>
                <a:gd name="connsiteY332" fmla="*/ 14954 h 53344"/>
                <a:gd name="connsiteX333" fmla="*/ 104013 w 130349"/>
                <a:gd name="connsiteY333" fmla="*/ 15621 h 53344"/>
                <a:gd name="connsiteX334" fmla="*/ 103918 w 130349"/>
                <a:gd name="connsiteY334" fmla="*/ 16859 h 53344"/>
                <a:gd name="connsiteX335" fmla="*/ 103632 w 130349"/>
                <a:gd name="connsiteY335" fmla="*/ 17812 h 53344"/>
                <a:gd name="connsiteX336" fmla="*/ 102775 w 130349"/>
                <a:gd name="connsiteY336" fmla="*/ 18002 h 53344"/>
                <a:gd name="connsiteX337" fmla="*/ 100965 w 130349"/>
                <a:gd name="connsiteY337" fmla="*/ 16478 h 53344"/>
                <a:gd name="connsiteX338" fmla="*/ 100965 w 130349"/>
                <a:gd name="connsiteY338" fmla="*/ 16288 h 53344"/>
                <a:gd name="connsiteX339" fmla="*/ 100870 w 130349"/>
                <a:gd name="connsiteY339" fmla="*/ 16288 h 53344"/>
                <a:gd name="connsiteX340" fmla="*/ 98679 w 130349"/>
                <a:gd name="connsiteY340" fmla="*/ 16097 h 53344"/>
                <a:gd name="connsiteX341" fmla="*/ 97727 w 130349"/>
                <a:gd name="connsiteY341" fmla="*/ 16383 h 53344"/>
                <a:gd name="connsiteX342" fmla="*/ 97441 w 130349"/>
                <a:gd name="connsiteY342" fmla="*/ 16669 h 53344"/>
                <a:gd name="connsiteX343" fmla="*/ 96298 w 130349"/>
                <a:gd name="connsiteY343" fmla="*/ 17431 h 53344"/>
                <a:gd name="connsiteX344" fmla="*/ 96298 w 130349"/>
                <a:gd name="connsiteY344" fmla="*/ 17431 h 53344"/>
                <a:gd name="connsiteX345" fmla="*/ 95536 w 130349"/>
                <a:gd name="connsiteY345" fmla="*/ 16954 h 53344"/>
                <a:gd name="connsiteX346" fmla="*/ 95060 w 130349"/>
                <a:gd name="connsiteY346" fmla="*/ 16669 h 53344"/>
                <a:gd name="connsiteX347" fmla="*/ 95250 w 130349"/>
                <a:gd name="connsiteY347" fmla="*/ 17050 h 53344"/>
                <a:gd name="connsiteX348" fmla="*/ 95345 w 130349"/>
                <a:gd name="connsiteY348" fmla="*/ 18574 h 53344"/>
                <a:gd name="connsiteX349" fmla="*/ 94393 w 130349"/>
                <a:gd name="connsiteY349" fmla="*/ 19621 h 53344"/>
                <a:gd name="connsiteX350" fmla="*/ 93154 w 130349"/>
                <a:gd name="connsiteY350" fmla="*/ 19145 h 53344"/>
                <a:gd name="connsiteX351" fmla="*/ 92393 w 130349"/>
                <a:gd name="connsiteY351" fmla="*/ 16574 h 53344"/>
                <a:gd name="connsiteX352" fmla="*/ 92488 w 130349"/>
                <a:gd name="connsiteY352" fmla="*/ 16288 h 53344"/>
                <a:gd name="connsiteX353" fmla="*/ 91345 w 130349"/>
                <a:gd name="connsiteY353" fmla="*/ 16574 h 53344"/>
                <a:gd name="connsiteX354" fmla="*/ 90297 w 130349"/>
                <a:gd name="connsiteY354" fmla="*/ 16954 h 53344"/>
                <a:gd name="connsiteX355" fmla="*/ 90392 w 130349"/>
                <a:gd name="connsiteY355" fmla="*/ 17907 h 53344"/>
                <a:gd name="connsiteX356" fmla="*/ 90297 w 130349"/>
                <a:gd name="connsiteY356" fmla="*/ 19145 h 53344"/>
                <a:gd name="connsiteX357" fmla="*/ 90488 w 130349"/>
                <a:gd name="connsiteY357" fmla="*/ 19431 h 53344"/>
                <a:gd name="connsiteX358" fmla="*/ 90964 w 130349"/>
                <a:gd name="connsiteY358" fmla="*/ 20479 h 53344"/>
                <a:gd name="connsiteX359" fmla="*/ 90106 w 130349"/>
                <a:gd name="connsiteY359" fmla="*/ 21336 h 53344"/>
                <a:gd name="connsiteX360" fmla="*/ 89059 w 130349"/>
                <a:gd name="connsiteY360" fmla="*/ 21241 h 53344"/>
                <a:gd name="connsiteX361" fmla="*/ 88392 w 130349"/>
                <a:gd name="connsiteY361" fmla="*/ 20003 h 53344"/>
                <a:gd name="connsiteX362" fmla="*/ 87630 w 130349"/>
                <a:gd name="connsiteY362" fmla="*/ 19336 h 53344"/>
                <a:gd name="connsiteX363" fmla="*/ 86868 w 130349"/>
                <a:gd name="connsiteY363" fmla="*/ 19431 h 53344"/>
                <a:gd name="connsiteX364" fmla="*/ 87249 w 130349"/>
                <a:gd name="connsiteY364" fmla="*/ 20669 h 53344"/>
                <a:gd name="connsiteX365" fmla="*/ 87059 w 130349"/>
                <a:gd name="connsiteY365" fmla="*/ 21050 h 53344"/>
                <a:gd name="connsiteX366" fmla="*/ 88106 w 130349"/>
                <a:gd name="connsiteY366" fmla="*/ 21527 h 53344"/>
                <a:gd name="connsiteX367" fmla="*/ 88297 w 130349"/>
                <a:gd name="connsiteY367" fmla="*/ 22479 h 53344"/>
                <a:gd name="connsiteX368" fmla="*/ 86963 w 130349"/>
                <a:gd name="connsiteY368" fmla="*/ 23241 h 53344"/>
                <a:gd name="connsiteX369" fmla="*/ 86678 w 130349"/>
                <a:gd name="connsiteY369" fmla="*/ 23241 h 53344"/>
                <a:gd name="connsiteX370" fmla="*/ 84106 w 130349"/>
                <a:gd name="connsiteY370" fmla="*/ 23050 h 53344"/>
                <a:gd name="connsiteX371" fmla="*/ 82868 w 130349"/>
                <a:gd name="connsiteY371" fmla="*/ 22765 h 53344"/>
                <a:gd name="connsiteX372" fmla="*/ 80486 w 130349"/>
                <a:gd name="connsiteY372" fmla="*/ 21050 h 53344"/>
                <a:gd name="connsiteX373" fmla="*/ 78962 w 130349"/>
                <a:gd name="connsiteY373" fmla="*/ 17621 h 53344"/>
                <a:gd name="connsiteX374" fmla="*/ 78581 w 130349"/>
                <a:gd name="connsiteY374" fmla="*/ 17336 h 53344"/>
                <a:gd name="connsiteX375" fmla="*/ 77057 w 130349"/>
                <a:gd name="connsiteY375" fmla="*/ 15145 h 53344"/>
                <a:gd name="connsiteX376" fmla="*/ 76486 w 130349"/>
                <a:gd name="connsiteY376" fmla="*/ 13525 h 53344"/>
                <a:gd name="connsiteX377" fmla="*/ 76200 w 130349"/>
                <a:gd name="connsiteY377" fmla="*/ 13430 h 53344"/>
                <a:gd name="connsiteX378" fmla="*/ 76200 w 130349"/>
                <a:gd name="connsiteY378" fmla="*/ 14002 h 53344"/>
                <a:gd name="connsiteX379" fmla="*/ 76486 w 130349"/>
                <a:gd name="connsiteY379" fmla="*/ 14859 h 53344"/>
                <a:gd name="connsiteX380" fmla="*/ 76962 w 130349"/>
                <a:gd name="connsiteY380" fmla="*/ 15716 h 53344"/>
                <a:gd name="connsiteX381" fmla="*/ 76962 w 130349"/>
                <a:gd name="connsiteY381" fmla="*/ 18002 h 53344"/>
                <a:gd name="connsiteX382" fmla="*/ 76962 w 130349"/>
                <a:gd name="connsiteY382" fmla="*/ 19431 h 53344"/>
                <a:gd name="connsiteX383" fmla="*/ 76962 w 130349"/>
                <a:gd name="connsiteY383" fmla="*/ 19717 h 53344"/>
                <a:gd name="connsiteX384" fmla="*/ 76962 w 130349"/>
                <a:gd name="connsiteY384" fmla="*/ 20479 h 53344"/>
                <a:gd name="connsiteX385" fmla="*/ 77153 w 130349"/>
                <a:gd name="connsiteY385" fmla="*/ 22003 h 53344"/>
                <a:gd name="connsiteX386" fmla="*/ 77343 w 130349"/>
                <a:gd name="connsiteY386" fmla="*/ 24575 h 53344"/>
                <a:gd name="connsiteX387" fmla="*/ 76295 w 130349"/>
                <a:gd name="connsiteY387" fmla="*/ 25527 h 53344"/>
                <a:gd name="connsiteX388" fmla="*/ 75152 w 130349"/>
                <a:gd name="connsiteY388" fmla="*/ 25337 h 53344"/>
                <a:gd name="connsiteX389" fmla="*/ 74771 w 130349"/>
                <a:gd name="connsiteY389" fmla="*/ 25051 h 53344"/>
                <a:gd name="connsiteX390" fmla="*/ 74295 w 130349"/>
                <a:gd name="connsiteY390" fmla="*/ 24670 h 53344"/>
                <a:gd name="connsiteX391" fmla="*/ 74295 w 130349"/>
                <a:gd name="connsiteY391" fmla="*/ 24765 h 53344"/>
                <a:gd name="connsiteX392" fmla="*/ 71819 w 130349"/>
                <a:gd name="connsiteY392" fmla="*/ 27051 h 53344"/>
                <a:gd name="connsiteX393" fmla="*/ 70295 w 130349"/>
                <a:gd name="connsiteY393" fmla="*/ 26479 h 53344"/>
                <a:gd name="connsiteX394" fmla="*/ 70009 w 130349"/>
                <a:gd name="connsiteY394" fmla="*/ 25622 h 53344"/>
                <a:gd name="connsiteX395" fmla="*/ 69818 w 130349"/>
                <a:gd name="connsiteY395" fmla="*/ 24765 h 53344"/>
                <a:gd name="connsiteX396" fmla="*/ 69532 w 130349"/>
                <a:gd name="connsiteY396" fmla="*/ 25527 h 53344"/>
                <a:gd name="connsiteX397" fmla="*/ 69247 w 130349"/>
                <a:gd name="connsiteY397" fmla="*/ 26861 h 53344"/>
                <a:gd name="connsiteX398" fmla="*/ 69247 w 130349"/>
                <a:gd name="connsiteY398" fmla="*/ 29146 h 53344"/>
                <a:gd name="connsiteX399" fmla="*/ 68009 w 130349"/>
                <a:gd name="connsiteY399" fmla="*/ 29623 h 53344"/>
                <a:gd name="connsiteX400" fmla="*/ 66770 w 130349"/>
                <a:gd name="connsiteY400" fmla="*/ 28956 h 53344"/>
                <a:gd name="connsiteX401" fmla="*/ 66485 w 130349"/>
                <a:gd name="connsiteY401" fmla="*/ 28766 h 53344"/>
                <a:gd name="connsiteX402" fmla="*/ 66485 w 130349"/>
                <a:gd name="connsiteY402" fmla="*/ 28766 h 53344"/>
                <a:gd name="connsiteX403" fmla="*/ 65532 w 130349"/>
                <a:gd name="connsiteY403" fmla="*/ 29528 h 53344"/>
                <a:gd name="connsiteX404" fmla="*/ 62960 w 130349"/>
                <a:gd name="connsiteY404" fmla="*/ 31718 h 53344"/>
                <a:gd name="connsiteX405" fmla="*/ 61913 w 130349"/>
                <a:gd name="connsiteY405" fmla="*/ 31433 h 53344"/>
                <a:gd name="connsiteX406" fmla="*/ 61151 w 130349"/>
                <a:gd name="connsiteY406" fmla="*/ 30385 h 53344"/>
                <a:gd name="connsiteX407" fmla="*/ 60293 w 130349"/>
                <a:gd name="connsiteY407" fmla="*/ 32290 h 53344"/>
                <a:gd name="connsiteX408" fmla="*/ 58007 w 130349"/>
                <a:gd name="connsiteY408" fmla="*/ 31718 h 53344"/>
                <a:gd name="connsiteX409" fmla="*/ 57055 w 130349"/>
                <a:gd name="connsiteY409" fmla="*/ 31242 h 53344"/>
                <a:gd name="connsiteX410" fmla="*/ 55816 w 130349"/>
                <a:gd name="connsiteY410" fmla="*/ 30861 h 53344"/>
                <a:gd name="connsiteX411" fmla="*/ 55340 w 130349"/>
                <a:gd name="connsiteY411" fmla="*/ 30671 h 53344"/>
                <a:gd name="connsiteX412" fmla="*/ 55340 w 130349"/>
                <a:gd name="connsiteY412" fmla="*/ 30956 h 53344"/>
                <a:gd name="connsiteX413" fmla="*/ 55150 w 130349"/>
                <a:gd name="connsiteY413" fmla="*/ 32004 h 53344"/>
                <a:gd name="connsiteX414" fmla="*/ 54864 w 130349"/>
                <a:gd name="connsiteY414" fmla="*/ 32480 h 53344"/>
                <a:gd name="connsiteX415" fmla="*/ 55912 w 130349"/>
                <a:gd name="connsiteY415" fmla="*/ 32957 h 53344"/>
                <a:gd name="connsiteX416" fmla="*/ 55245 w 130349"/>
                <a:gd name="connsiteY416" fmla="*/ 34004 h 53344"/>
                <a:gd name="connsiteX417" fmla="*/ 52959 w 130349"/>
                <a:gd name="connsiteY417" fmla="*/ 34385 h 53344"/>
                <a:gd name="connsiteX418" fmla="*/ 52959 w 130349"/>
                <a:gd name="connsiteY418" fmla="*/ 33338 h 53344"/>
                <a:gd name="connsiteX419" fmla="*/ 53245 w 130349"/>
                <a:gd name="connsiteY419" fmla="*/ 32766 h 53344"/>
                <a:gd name="connsiteX420" fmla="*/ 52578 w 130349"/>
                <a:gd name="connsiteY420" fmla="*/ 32099 h 53344"/>
                <a:gd name="connsiteX421" fmla="*/ 52197 w 130349"/>
                <a:gd name="connsiteY421" fmla="*/ 31718 h 53344"/>
                <a:gd name="connsiteX422" fmla="*/ 51911 w 130349"/>
                <a:gd name="connsiteY422" fmla="*/ 31718 h 53344"/>
                <a:gd name="connsiteX423" fmla="*/ 52578 w 130349"/>
                <a:gd name="connsiteY423" fmla="*/ 32957 h 53344"/>
                <a:gd name="connsiteX424" fmla="*/ 51626 w 130349"/>
                <a:gd name="connsiteY424" fmla="*/ 34481 h 53344"/>
                <a:gd name="connsiteX425" fmla="*/ 48482 w 130349"/>
                <a:gd name="connsiteY425" fmla="*/ 35052 h 53344"/>
                <a:gd name="connsiteX426" fmla="*/ 46958 w 130349"/>
                <a:gd name="connsiteY426" fmla="*/ 35242 h 53344"/>
                <a:gd name="connsiteX427" fmla="*/ 44768 w 130349"/>
                <a:gd name="connsiteY427" fmla="*/ 35909 h 53344"/>
                <a:gd name="connsiteX428" fmla="*/ 44672 w 130349"/>
                <a:gd name="connsiteY428" fmla="*/ 35052 h 53344"/>
                <a:gd name="connsiteX429" fmla="*/ 44768 w 130349"/>
                <a:gd name="connsiteY429" fmla="*/ 34862 h 53344"/>
                <a:gd name="connsiteX430" fmla="*/ 44768 w 130349"/>
                <a:gd name="connsiteY430" fmla="*/ 34862 h 53344"/>
                <a:gd name="connsiteX431" fmla="*/ 44291 w 130349"/>
                <a:gd name="connsiteY431" fmla="*/ 35242 h 53344"/>
                <a:gd name="connsiteX432" fmla="*/ 42577 w 130349"/>
                <a:gd name="connsiteY432" fmla="*/ 36100 h 53344"/>
                <a:gd name="connsiteX433" fmla="*/ 39053 w 130349"/>
                <a:gd name="connsiteY433" fmla="*/ 36290 h 53344"/>
                <a:gd name="connsiteX434" fmla="*/ 37433 w 130349"/>
                <a:gd name="connsiteY434" fmla="*/ 37148 h 53344"/>
                <a:gd name="connsiteX435" fmla="*/ 37147 w 130349"/>
                <a:gd name="connsiteY435" fmla="*/ 37624 h 53344"/>
                <a:gd name="connsiteX436" fmla="*/ 35528 w 130349"/>
                <a:gd name="connsiteY436" fmla="*/ 38957 h 53344"/>
                <a:gd name="connsiteX437" fmla="*/ 35433 w 130349"/>
                <a:gd name="connsiteY437" fmla="*/ 38957 h 53344"/>
                <a:gd name="connsiteX438" fmla="*/ 34957 w 130349"/>
                <a:gd name="connsiteY438" fmla="*/ 38957 h 53344"/>
                <a:gd name="connsiteX439" fmla="*/ 33814 w 130349"/>
                <a:gd name="connsiteY439" fmla="*/ 38862 h 53344"/>
                <a:gd name="connsiteX440" fmla="*/ 33623 w 130349"/>
                <a:gd name="connsiteY440" fmla="*/ 39338 h 53344"/>
                <a:gd name="connsiteX441" fmla="*/ 33338 w 130349"/>
                <a:gd name="connsiteY441" fmla="*/ 39624 h 53344"/>
                <a:gd name="connsiteX442" fmla="*/ 33052 w 130349"/>
                <a:gd name="connsiteY442" fmla="*/ 39910 h 53344"/>
                <a:gd name="connsiteX443" fmla="*/ 33052 w 130349"/>
                <a:gd name="connsiteY443" fmla="*/ 39910 h 53344"/>
                <a:gd name="connsiteX444" fmla="*/ 33814 w 130349"/>
                <a:gd name="connsiteY444" fmla="*/ 40196 h 53344"/>
                <a:gd name="connsiteX445" fmla="*/ 35338 w 130349"/>
                <a:gd name="connsiteY445" fmla="*/ 41053 h 53344"/>
                <a:gd name="connsiteX446" fmla="*/ 35338 w 130349"/>
                <a:gd name="connsiteY446" fmla="*/ 42482 h 53344"/>
                <a:gd name="connsiteX447" fmla="*/ 34290 w 130349"/>
                <a:gd name="connsiteY447" fmla="*/ 42672 h 53344"/>
                <a:gd name="connsiteX448" fmla="*/ 33052 w 130349"/>
                <a:gd name="connsiteY448" fmla="*/ 42577 h 53344"/>
                <a:gd name="connsiteX449" fmla="*/ 30861 w 130349"/>
                <a:gd name="connsiteY449" fmla="*/ 42100 h 53344"/>
                <a:gd name="connsiteX450" fmla="*/ 30956 w 130349"/>
                <a:gd name="connsiteY450" fmla="*/ 41338 h 53344"/>
                <a:gd name="connsiteX451" fmla="*/ 31147 w 130349"/>
                <a:gd name="connsiteY451" fmla="*/ 40862 h 53344"/>
                <a:gd name="connsiteX452" fmla="*/ 31052 w 130349"/>
                <a:gd name="connsiteY452" fmla="*/ 40958 h 53344"/>
                <a:gd name="connsiteX453" fmla="*/ 30385 w 130349"/>
                <a:gd name="connsiteY453" fmla="*/ 41338 h 53344"/>
                <a:gd name="connsiteX454" fmla="*/ 30385 w 130349"/>
                <a:gd name="connsiteY454" fmla="*/ 41338 h 53344"/>
                <a:gd name="connsiteX455" fmla="*/ 30385 w 130349"/>
                <a:gd name="connsiteY455" fmla="*/ 41434 h 53344"/>
                <a:gd name="connsiteX456" fmla="*/ 30480 w 130349"/>
                <a:gd name="connsiteY456" fmla="*/ 42482 h 53344"/>
                <a:gd name="connsiteX457" fmla="*/ 30575 w 130349"/>
                <a:gd name="connsiteY457" fmla="*/ 43529 h 53344"/>
                <a:gd name="connsiteX458" fmla="*/ 31337 w 130349"/>
                <a:gd name="connsiteY458" fmla="*/ 43720 h 53344"/>
                <a:gd name="connsiteX459" fmla="*/ 33242 w 130349"/>
                <a:gd name="connsiteY459" fmla="*/ 44577 h 53344"/>
                <a:gd name="connsiteX460" fmla="*/ 33719 w 130349"/>
                <a:gd name="connsiteY460" fmla="*/ 46482 h 53344"/>
                <a:gd name="connsiteX461" fmla="*/ 33528 w 130349"/>
                <a:gd name="connsiteY461" fmla="*/ 46673 h 53344"/>
                <a:gd name="connsiteX462" fmla="*/ 33623 w 130349"/>
                <a:gd name="connsiteY462" fmla="*/ 46673 h 53344"/>
                <a:gd name="connsiteX463" fmla="*/ 34671 w 130349"/>
                <a:gd name="connsiteY463" fmla="*/ 47625 h 53344"/>
                <a:gd name="connsiteX464" fmla="*/ 35052 w 130349"/>
                <a:gd name="connsiteY464" fmla="*/ 48292 h 53344"/>
                <a:gd name="connsiteX465" fmla="*/ 35528 w 130349"/>
                <a:gd name="connsiteY465" fmla="*/ 49435 h 53344"/>
                <a:gd name="connsiteX466" fmla="*/ 34862 w 130349"/>
                <a:gd name="connsiteY466" fmla="*/ 51340 h 53344"/>
                <a:gd name="connsiteX467" fmla="*/ 30480 w 130349"/>
                <a:gd name="connsiteY467" fmla="*/ 53340 h 53344"/>
                <a:gd name="connsiteX468" fmla="*/ 29432 w 130349"/>
                <a:gd name="connsiteY468" fmla="*/ 53245 h 53344"/>
                <a:gd name="connsiteX469" fmla="*/ 27813 w 130349"/>
                <a:gd name="connsiteY469" fmla="*/ 53245 h 53344"/>
                <a:gd name="connsiteX470" fmla="*/ 27718 w 130349"/>
                <a:gd name="connsiteY470" fmla="*/ 53245 h 53344"/>
                <a:gd name="connsiteX471" fmla="*/ 26861 w 130349"/>
                <a:gd name="connsiteY471" fmla="*/ 50673 h 53344"/>
                <a:gd name="connsiteX472" fmla="*/ 26861 w 130349"/>
                <a:gd name="connsiteY472" fmla="*/ 50673 h 53344"/>
                <a:gd name="connsiteX473" fmla="*/ 26861 w 130349"/>
                <a:gd name="connsiteY473" fmla="*/ 50673 h 53344"/>
                <a:gd name="connsiteX474" fmla="*/ 32195 w 130349"/>
                <a:gd name="connsiteY474" fmla="*/ 40291 h 53344"/>
                <a:gd name="connsiteX475" fmla="*/ 32195 w 130349"/>
                <a:gd name="connsiteY475" fmla="*/ 40291 h 53344"/>
                <a:gd name="connsiteX476" fmla="*/ 32195 w 130349"/>
                <a:gd name="connsiteY476" fmla="*/ 40291 h 53344"/>
                <a:gd name="connsiteX477" fmla="*/ 33242 w 130349"/>
                <a:gd name="connsiteY477" fmla="*/ 35433 h 53344"/>
                <a:gd name="connsiteX478" fmla="*/ 33338 w 130349"/>
                <a:gd name="connsiteY478" fmla="*/ 35814 h 53344"/>
                <a:gd name="connsiteX479" fmla="*/ 33528 w 130349"/>
                <a:gd name="connsiteY479" fmla="*/ 36481 h 53344"/>
                <a:gd name="connsiteX480" fmla="*/ 34004 w 130349"/>
                <a:gd name="connsiteY480" fmla="*/ 37529 h 53344"/>
                <a:gd name="connsiteX481" fmla="*/ 34195 w 130349"/>
                <a:gd name="connsiteY481" fmla="*/ 37338 h 53344"/>
                <a:gd name="connsiteX482" fmla="*/ 34576 w 130349"/>
                <a:gd name="connsiteY482" fmla="*/ 37052 h 53344"/>
                <a:gd name="connsiteX483" fmla="*/ 34004 w 130349"/>
                <a:gd name="connsiteY483" fmla="*/ 35624 h 53344"/>
                <a:gd name="connsiteX484" fmla="*/ 34004 w 130349"/>
                <a:gd name="connsiteY484" fmla="*/ 35624 h 53344"/>
                <a:gd name="connsiteX485" fmla="*/ 33909 w 130349"/>
                <a:gd name="connsiteY485" fmla="*/ 35624 h 53344"/>
                <a:gd name="connsiteX486" fmla="*/ 33242 w 130349"/>
                <a:gd name="connsiteY486" fmla="*/ 35433 h 53344"/>
                <a:gd name="connsiteX487" fmla="*/ 33242 w 130349"/>
                <a:gd name="connsiteY487" fmla="*/ 35433 h 53344"/>
                <a:gd name="connsiteX488" fmla="*/ 54959 w 130349"/>
                <a:gd name="connsiteY488" fmla="*/ 32861 h 53344"/>
                <a:gd name="connsiteX489" fmla="*/ 54769 w 130349"/>
                <a:gd name="connsiteY489" fmla="*/ 33338 h 53344"/>
                <a:gd name="connsiteX490" fmla="*/ 55436 w 130349"/>
                <a:gd name="connsiteY490" fmla="*/ 33052 h 53344"/>
                <a:gd name="connsiteX491" fmla="*/ 54959 w 130349"/>
                <a:gd name="connsiteY491" fmla="*/ 32861 h 53344"/>
                <a:gd name="connsiteX492" fmla="*/ 22098 w 130349"/>
                <a:gd name="connsiteY492" fmla="*/ 32480 h 53344"/>
                <a:gd name="connsiteX493" fmla="*/ 22574 w 130349"/>
                <a:gd name="connsiteY493" fmla="*/ 32671 h 53344"/>
                <a:gd name="connsiteX494" fmla="*/ 22479 w 130349"/>
                <a:gd name="connsiteY494" fmla="*/ 32099 h 53344"/>
                <a:gd name="connsiteX495" fmla="*/ 22384 w 130349"/>
                <a:gd name="connsiteY495" fmla="*/ 32195 h 53344"/>
                <a:gd name="connsiteX496" fmla="*/ 22098 w 130349"/>
                <a:gd name="connsiteY496" fmla="*/ 32480 h 53344"/>
                <a:gd name="connsiteX497" fmla="*/ 61531 w 130349"/>
                <a:gd name="connsiteY497" fmla="*/ 28289 h 53344"/>
                <a:gd name="connsiteX498" fmla="*/ 61722 w 130349"/>
                <a:gd name="connsiteY498" fmla="*/ 29051 h 53344"/>
                <a:gd name="connsiteX499" fmla="*/ 61817 w 130349"/>
                <a:gd name="connsiteY499" fmla="*/ 29242 h 53344"/>
                <a:gd name="connsiteX500" fmla="*/ 61817 w 130349"/>
                <a:gd name="connsiteY500" fmla="*/ 28956 h 53344"/>
                <a:gd name="connsiteX501" fmla="*/ 61531 w 130349"/>
                <a:gd name="connsiteY501" fmla="*/ 28289 h 5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</a:cxnLst>
              <a:rect l="l" t="t" r="r" b="b"/>
              <a:pathLst>
                <a:path w="130349" h="53344">
                  <a:moveTo>
                    <a:pt x="27718" y="53245"/>
                  </a:moveTo>
                  <a:cubicBezTo>
                    <a:pt x="27622" y="53245"/>
                    <a:pt x="27527" y="53245"/>
                    <a:pt x="27432" y="53150"/>
                  </a:cubicBezTo>
                  <a:cubicBezTo>
                    <a:pt x="27241" y="53054"/>
                    <a:pt x="26956" y="52864"/>
                    <a:pt x="26956" y="52292"/>
                  </a:cubicBezTo>
                  <a:cubicBezTo>
                    <a:pt x="26956" y="52197"/>
                    <a:pt x="26765" y="51721"/>
                    <a:pt x="26670" y="51435"/>
                  </a:cubicBezTo>
                  <a:cubicBezTo>
                    <a:pt x="26384" y="50768"/>
                    <a:pt x="26194" y="50292"/>
                    <a:pt x="26479" y="49911"/>
                  </a:cubicBezTo>
                  <a:cubicBezTo>
                    <a:pt x="26575" y="49721"/>
                    <a:pt x="26861" y="49625"/>
                    <a:pt x="27051" y="49721"/>
                  </a:cubicBezTo>
                  <a:cubicBezTo>
                    <a:pt x="27432" y="49816"/>
                    <a:pt x="27718" y="49816"/>
                    <a:pt x="27908" y="49816"/>
                  </a:cubicBezTo>
                  <a:cubicBezTo>
                    <a:pt x="27908" y="49816"/>
                    <a:pt x="27908" y="49816"/>
                    <a:pt x="27908" y="49816"/>
                  </a:cubicBezTo>
                  <a:cubicBezTo>
                    <a:pt x="27813" y="49816"/>
                    <a:pt x="27718" y="49816"/>
                    <a:pt x="27718" y="49816"/>
                  </a:cubicBezTo>
                  <a:cubicBezTo>
                    <a:pt x="26765" y="49625"/>
                    <a:pt x="25337" y="48673"/>
                    <a:pt x="25432" y="47530"/>
                  </a:cubicBezTo>
                  <a:cubicBezTo>
                    <a:pt x="25432" y="47244"/>
                    <a:pt x="25432" y="46958"/>
                    <a:pt x="25432" y="46673"/>
                  </a:cubicBezTo>
                  <a:cubicBezTo>
                    <a:pt x="25432" y="46292"/>
                    <a:pt x="25432" y="45911"/>
                    <a:pt x="25527" y="45529"/>
                  </a:cubicBezTo>
                  <a:cubicBezTo>
                    <a:pt x="25622" y="45053"/>
                    <a:pt x="25622" y="45053"/>
                    <a:pt x="25337" y="44958"/>
                  </a:cubicBezTo>
                  <a:cubicBezTo>
                    <a:pt x="24384" y="44577"/>
                    <a:pt x="23908" y="43053"/>
                    <a:pt x="24194" y="41338"/>
                  </a:cubicBezTo>
                  <a:cubicBezTo>
                    <a:pt x="24289" y="40862"/>
                    <a:pt x="24289" y="40386"/>
                    <a:pt x="24289" y="40100"/>
                  </a:cubicBezTo>
                  <a:cubicBezTo>
                    <a:pt x="24384" y="39338"/>
                    <a:pt x="24384" y="38862"/>
                    <a:pt x="24765" y="38386"/>
                  </a:cubicBezTo>
                  <a:cubicBezTo>
                    <a:pt x="24860" y="38291"/>
                    <a:pt x="24955" y="37909"/>
                    <a:pt x="24955" y="37624"/>
                  </a:cubicBezTo>
                  <a:cubicBezTo>
                    <a:pt x="25051" y="37052"/>
                    <a:pt x="25241" y="36195"/>
                    <a:pt x="26098" y="36290"/>
                  </a:cubicBezTo>
                  <a:cubicBezTo>
                    <a:pt x="26861" y="36386"/>
                    <a:pt x="27432" y="36195"/>
                    <a:pt x="27527" y="36004"/>
                  </a:cubicBezTo>
                  <a:cubicBezTo>
                    <a:pt x="27527" y="36004"/>
                    <a:pt x="27527" y="36004"/>
                    <a:pt x="27527" y="35909"/>
                  </a:cubicBezTo>
                  <a:cubicBezTo>
                    <a:pt x="27432" y="35909"/>
                    <a:pt x="27337" y="35909"/>
                    <a:pt x="27241" y="35909"/>
                  </a:cubicBezTo>
                  <a:cubicBezTo>
                    <a:pt x="26575" y="35909"/>
                    <a:pt x="25813" y="35624"/>
                    <a:pt x="25622" y="34957"/>
                  </a:cubicBezTo>
                  <a:cubicBezTo>
                    <a:pt x="25527" y="35052"/>
                    <a:pt x="25432" y="35242"/>
                    <a:pt x="25241" y="35242"/>
                  </a:cubicBezTo>
                  <a:cubicBezTo>
                    <a:pt x="24860" y="35433"/>
                    <a:pt x="24289" y="35338"/>
                    <a:pt x="23908" y="34766"/>
                  </a:cubicBezTo>
                  <a:cubicBezTo>
                    <a:pt x="23717" y="34576"/>
                    <a:pt x="23622" y="34290"/>
                    <a:pt x="23527" y="34100"/>
                  </a:cubicBezTo>
                  <a:cubicBezTo>
                    <a:pt x="23431" y="33909"/>
                    <a:pt x="23336" y="33814"/>
                    <a:pt x="23241" y="33623"/>
                  </a:cubicBezTo>
                  <a:cubicBezTo>
                    <a:pt x="23241" y="34100"/>
                    <a:pt x="23051" y="34576"/>
                    <a:pt x="22574" y="34957"/>
                  </a:cubicBezTo>
                  <a:cubicBezTo>
                    <a:pt x="21812" y="35624"/>
                    <a:pt x="19812" y="36290"/>
                    <a:pt x="18860" y="36100"/>
                  </a:cubicBezTo>
                  <a:cubicBezTo>
                    <a:pt x="18002" y="35909"/>
                    <a:pt x="17812" y="35814"/>
                    <a:pt x="17526" y="35052"/>
                  </a:cubicBezTo>
                  <a:cubicBezTo>
                    <a:pt x="17336" y="34481"/>
                    <a:pt x="17050" y="34004"/>
                    <a:pt x="16669" y="33909"/>
                  </a:cubicBezTo>
                  <a:cubicBezTo>
                    <a:pt x="16478" y="33909"/>
                    <a:pt x="16288" y="33814"/>
                    <a:pt x="16193" y="33814"/>
                  </a:cubicBezTo>
                  <a:cubicBezTo>
                    <a:pt x="15812" y="33719"/>
                    <a:pt x="15526" y="33623"/>
                    <a:pt x="15240" y="33719"/>
                  </a:cubicBezTo>
                  <a:cubicBezTo>
                    <a:pt x="14764" y="33909"/>
                    <a:pt x="14002" y="33814"/>
                    <a:pt x="13526" y="33433"/>
                  </a:cubicBezTo>
                  <a:cubicBezTo>
                    <a:pt x="13240" y="33242"/>
                    <a:pt x="13145" y="32957"/>
                    <a:pt x="13049" y="32766"/>
                  </a:cubicBezTo>
                  <a:cubicBezTo>
                    <a:pt x="12954" y="33052"/>
                    <a:pt x="12763" y="33242"/>
                    <a:pt x="12668" y="33338"/>
                  </a:cubicBezTo>
                  <a:cubicBezTo>
                    <a:pt x="12287" y="33623"/>
                    <a:pt x="11716" y="33814"/>
                    <a:pt x="11239" y="33528"/>
                  </a:cubicBezTo>
                  <a:cubicBezTo>
                    <a:pt x="11049" y="33433"/>
                    <a:pt x="10763" y="33242"/>
                    <a:pt x="10763" y="32766"/>
                  </a:cubicBezTo>
                  <a:cubicBezTo>
                    <a:pt x="10763" y="32480"/>
                    <a:pt x="10668" y="32195"/>
                    <a:pt x="10478" y="32195"/>
                  </a:cubicBezTo>
                  <a:cubicBezTo>
                    <a:pt x="9811" y="32195"/>
                    <a:pt x="9049" y="31623"/>
                    <a:pt x="9049" y="30766"/>
                  </a:cubicBezTo>
                  <a:cubicBezTo>
                    <a:pt x="9049" y="30099"/>
                    <a:pt x="8858" y="29528"/>
                    <a:pt x="8668" y="29528"/>
                  </a:cubicBezTo>
                  <a:cubicBezTo>
                    <a:pt x="8572" y="29528"/>
                    <a:pt x="8572" y="29528"/>
                    <a:pt x="8477" y="29528"/>
                  </a:cubicBezTo>
                  <a:cubicBezTo>
                    <a:pt x="8477" y="29623"/>
                    <a:pt x="8382" y="29718"/>
                    <a:pt x="8477" y="29908"/>
                  </a:cubicBezTo>
                  <a:cubicBezTo>
                    <a:pt x="8572" y="30099"/>
                    <a:pt x="8572" y="30194"/>
                    <a:pt x="8668" y="30385"/>
                  </a:cubicBezTo>
                  <a:cubicBezTo>
                    <a:pt x="9049" y="31337"/>
                    <a:pt x="9239" y="31909"/>
                    <a:pt x="9144" y="32290"/>
                  </a:cubicBezTo>
                  <a:cubicBezTo>
                    <a:pt x="8954" y="32671"/>
                    <a:pt x="8668" y="33052"/>
                    <a:pt x="8191" y="33147"/>
                  </a:cubicBezTo>
                  <a:cubicBezTo>
                    <a:pt x="8001" y="33147"/>
                    <a:pt x="7620" y="33147"/>
                    <a:pt x="7239" y="32671"/>
                  </a:cubicBezTo>
                  <a:cubicBezTo>
                    <a:pt x="6953" y="32385"/>
                    <a:pt x="6763" y="32099"/>
                    <a:pt x="6572" y="32004"/>
                  </a:cubicBezTo>
                  <a:cubicBezTo>
                    <a:pt x="6572" y="32004"/>
                    <a:pt x="6572" y="32004"/>
                    <a:pt x="6572" y="32004"/>
                  </a:cubicBezTo>
                  <a:cubicBezTo>
                    <a:pt x="6382" y="32766"/>
                    <a:pt x="6001" y="33719"/>
                    <a:pt x="5334" y="34100"/>
                  </a:cubicBezTo>
                  <a:cubicBezTo>
                    <a:pt x="4953" y="34290"/>
                    <a:pt x="4667" y="34290"/>
                    <a:pt x="4191" y="34195"/>
                  </a:cubicBezTo>
                  <a:cubicBezTo>
                    <a:pt x="3143" y="33814"/>
                    <a:pt x="2096" y="33814"/>
                    <a:pt x="1714" y="34100"/>
                  </a:cubicBezTo>
                  <a:cubicBezTo>
                    <a:pt x="1048" y="34576"/>
                    <a:pt x="762" y="34766"/>
                    <a:pt x="190" y="34862"/>
                  </a:cubicBezTo>
                  <a:lnTo>
                    <a:pt x="0" y="33909"/>
                  </a:lnTo>
                  <a:cubicBezTo>
                    <a:pt x="286" y="33814"/>
                    <a:pt x="476" y="33814"/>
                    <a:pt x="1048" y="33338"/>
                  </a:cubicBezTo>
                  <a:cubicBezTo>
                    <a:pt x="1810" y="32766"/>
                    <a:pt x="3334" y="32861"/>
                    <a:pt x="4477" y="33242"/>
                  </a:cubicBezTo>
                  <a:cubicBezTo>
                    <a:pt x="4667" y="33338"/>
                    <a:pt x="4763" y="33242"/>
                    <a:pt x="4858" y="33242"/>
                  </a:cubicBezTo>
                  <a:cubicBezTo>
                    <a:pt x="5144" y="33052"/>
                    <a:pt x="5429" y="32480"/>
                    <a:pt x="5620" y="31718"/>
                  </a:cubicBezTo>
                  <a:cubicBezTo>
                    <a:pt x="5715" y="31147"/>
                    <a:pt x="6096" y="30956"/>
                    <a:pt x="6287" y="30956"/>
                  </a:cubicBezTo>
                  <a:cubicBezTo>
                    <a:pt x="6953" y="30861"/>
                    <a:pt x="7620" y="31623"/>
                    <a:pt x="7906" y="32004"/>
                  </a:cubicBezTo>
                  <a:cubicBezTo>
                    <a:pt x="8001" y="32099"/>
                    <a:pt x="8096" y="31909"/>
                    <a:pt x="8191" y="31813"/>
                  </a:cubicBezTo>
                  <a:cubicBezTo>
                    <a:pt x="8191" y="31623"/>
                    <a:pt x="7906" y="30956"/>
                    <a:pt x="7715" y="30575"/>
                  </a:cubicBezTo>
                  <a:cubicBezTo>
                    <a:pt x="7620" y="30385"/>
                    <a:pt x="7620" y="30290"/>
                    <a:pt x="7525" y="30099"/>
                  </a:cubicBezTo>
                  <a:cubicBezTo>
                    <a:pt x="7334" y="29623"/>
                    <a:pt x="7334" y="29051"/>
                    <a:pt x="7715" y="28766"/>
                  </a:cubicBezTo>
                  <a:cubicBezTo>
                    <a:pt x="8001" y="28480"/>
                    <a:pt x="8382" y="28384"/>
                    <a:pt x="8858" y="28480"/>
                  </a:cubicBezTo>
                  <a:cubicBezTo>
                    <a:pt x="9811" y="28766"/>
                    <a:pt x="9906" y="30194"/>
                    <a:pt x="9906" y="30671"/>
                  </a:cubicBezTo>
                  <a:cubicBezTo>
                    <a:pt x="9906" y="30956"/>
                    <a:pt x="10287" y="31147"/>
                    <a:pt x="10382" y="31147"/>
                  </a:cubicBezTo>
                  <a:cubicBezTo>
                    <a:pt x="11049" y="31147"/>
                    <a:pt x="11525" y="31813"/>
                    <a:pt x="11525" y="32671"/>
                  </a:cubicBezTo>
                  <a:cubicBezTo>
                    <a:pt x="11525" y="32671"/>
                    <a:pt x="11716" y="32575"/>
                    <a:pt x="11906" y="32480"/>
                  </a:cubicBezTo>
                  <a:cubicBezTo>
                    <a:pt x="12097" y="32290"/>
                    <a:pt x="12192" y="31147"/>
                    <a:pt x="12002" y="30766"/>
                  </a:cubicBezTo>
                  <a:cubicBezTo>
                    <a:pt x="11621" y="30099"/>
                    <a:pt x="12002" y="29813"/>
                    <a:pt x="12097" y="29813"/>
                  </a:cubicBezTo>
                  <a:cubicBezTo>
                    <a:pt x="12573" y="29528"/>
                    <a:pt x="13145" y="30004"/>
                    <a:pt x="13430" y="30480"/>
                  </a:cubicBezTo>
                  <a:cubicBezTo>
                    <a:pt x="13906" y="31242"/>
                    <a:pt x="13811" y="31909"/>
                    <a:pt x="13811" y="32575"/>
                  </a:cubicBezTo>
                  <a:cubicBezTo>
                    <a:pt x="13811" y="32671"/>
                    <a:pt x="13906" y="32671"/>
                    <a:pt x="13906" y="32671"/>
                  </a:cubicBezTo>
                  <a:cubicBezTo>
                    <a:pt x="14097" y="32861"/>
                    <a:pt x="14573" y="32861"/>
                    <a:pt x="14764" y="32861"/>
                  </a:cubicBezTo>
                  <a:cubicBezTo>
                    <a:pt x="15335" y="32671"/>
                    <a:pt x="15812" y="32766"/>
                    <a:pt x="16288" y="32957"/>
                  </a:cubicBezTo>
                  <a:cubicBezTo>
                    <a:pt x="16383" y="32957"/>
                    <a:pt x="16573" y="33052"/>
                    <a:pt x="16764" y="33052"/>
                  </a:cubicBezTo>
                  <a:cubicBezTo>
                    <a:pt x="17621" y="33242"/>
                    <a:pt x="18002" y="34195"/>
                    <a:pt x="18193" y="34766"/>
                  </a:cubicBezTo>
                  <a:cubicBezTo>
                    <a:pt x="18288" y="34957"/>
                    <a:pt x="18288" y="35052"/>
                    <a:pt x="18383" y="35147"/>
                  </a:cubicBezTo>
                  <a:cubicBezTo>
                    <a:pt x="18383" y="35147"/>
                    <a:pt x="18574" y="35242"/>
                    <a:pt x="18860" y="35242"/>
                  </a:cubicBezTo>
                  <a:cubicBezTo>
                    <a:pt x="19431" y="35433"/>
                    <a:pt x="21146" y="34766"/>
                    <a:pt x="21812" y="34290"/>
                  </a:cubicBezTo>
                  <a:cubicBezTo>
                    <a:pt x="22003" y="34100"/>
                    <a:pt x="22193" y="33909"/>
                    <a:pt x="22193" y="33719"/>
                  </a:cubicBezTo>
                  <a:cubicBezTo>
                    <a:pt x="22193" y="33528"/>
                    <a:pt x="22003" y="33433"/>
                    <a:pt x="21717" y="33338"/>
                  </a:cubicBezTo>
                  <a:cubicBezTo>
                    <a:pt x="21527" y="33242"/>
                    <a:pt x="21050" y="33147"/>
                    <a:pt x="20955" y="32671"/>
                  </a:cubicBezTo>
                  <a:cubicBezTo>
                    <a:pt x="20860" y="32195"/>
                    <a:pt x="21336" y="31813"/>
                    <a:pt x="21812" y="31528"/>
                  </a:cubicBezTo>
                  <a:cubicBezTo>
                    <a:pt x="21907" y="31433"/>
                    <a:pt x="22098" y="31337"/>
                    <a:pt x="22193" y="31242"/>
                  </a:cubicBezTo>
                  <a:cubicBezTo>
                    <a:pt x="22765" y="30766"/>
                    <a:pt x="23146" y="30861"/>
                    <a:pt x="23336" y="30956"/>
                  </a:cubicBezTo>
                  <a:cubicBezTo>
                    <a:pt x="23622" y="31147"/>
                    <a:pt x="23622" y="31623"/>
                    <a:pt x="23431" y="32099"/>
                  </a:cubicBezTo>
                  <a:cubicBezTo>
                    <a:pt x="23336" y="32385"/>
                    <a:pt x="23431" y="32671"/>
                    <a:pt x="23622" y="32861"/>
                  </a:cubicBezTo>
                  <a:cubicBezTo>
                    <a:pt x="23908" y="33147"/>
                    <a:pt x="24098" y="33433"/>
                    <a:pt x="24194" y="33719"/>
                  </a:cubicBezTo>
                  <a:cubicBezTo>
                    <a:pt x="24289" y="33909"/>
                    <a:pt x="24384" y="34100"/>
                    <a:pt x="24574" y="34290"/>
                  </a:cubicBezTo>
                  <a:cubicBezTo>
                    <a:pt x="24574" y="34290"/>
                    <a:pt x="24574" y="34290"/>
                    <a:pt x="24574" y="34385"/>
                  </a:cubicBezTo>
                  <a:cubicBezTo>
                    <a:pt x="24574" y="34004"/>
                    <a:pt x="24670" y="33433"/>
                    <a:pt x="25051" y="32766"/>
                  </a:cubicBezTo>
                  <a:cubicBezTo>
                    <a:pt x="25337" y="32385"/>
                    <a:pt x="25622" y="32385"/>
                    <a:pt x="25718" y="32480"/>
                  </a:cubicBezTo>
                  <a:cubicBezTo>
                    <a:pt x="26194" y="32575"/>
                    <a:pt x="26194" y="33242"/>
                    <a:pt x="26289" y="34100"/>
                  </a:cubicBezTo>
                  <a:cubicBezTo>
                    <a:pt x="26289" y="34290"/>
                    <a:pt x="26289" y="34481"/>
                    <a:pt x="26289" y="34671"/>
                  </a:cubicBezTo>
                  <a:cubicBezTo>
                    <a:pt x="26289" y="35052"/>
                    <a:pt x="26861" y="35147"/>
                    <a:pt x="27051" y="35147"/>
                  </a:cubicBezTo>
                  <a:cubicBezTo>
                    <a:pt x="27432" y="35147"/>
                    <a:pt x="27813" y="35147"/>
                    <a:pt x="28099" y="35433"/>
                  </a:cubicBezTo>
                  <a:cubicBezTo>
                    <a:pt x="28385" y="35719"/>
                    <a:pt x="28289" y="36195"/>
                    <a:pt x="28194" y="36290"/>
                  </a:cubicBezTo>
                  <a:cubicBezTo>
                    <a:pt x="27908" y="37433"/>
                    <a:pt x="26289" y="37338"/>
                    <a:pt x="25813" y="37243"/>
                  </a:cubicBezTo>
                  <a:cubicBezTo>
                    <a:pt x="25813" y="37243"/>
                    <a:pt x="25718" y="37624"/>
                    <a:pt x="25718" y="37814"/>
                  </a:cubicBezTo>
                  <a:cubicBezTo>
                    <a:pt x="25622" y="38195"/>
                    <a:pt x="25527" y="38671"/>
                    <a:pt x="25337" y="38957"/>
                  </a:cubicBezTo>
                  <a:cubicBezTo>
                    <a:pt x="25146" y="39243"/>
                    <a:pt x="25146" y="39433"/>
                    <a:pt x="25051" y="40196"/>
                  </a:cubicBezTo>
                  <a:cubicBezTo>
                    <a:pt x="25051" y="40577"/>
                    <a:pt x="24955" y="40958"/>
                    <a:pt x="24955" y="41529"/>
                  </a:cubicBezTo>
                  <a:cubicBezTo>
                    <a:pt x="24765" y="43053"/>
                    <a:pt x="25241" y="44006"/>
                    <a:pt x="25622" y="44101"/>
                  </a:cubicBezTo>
                  <a:cubicBezTo>
                    <a:pt x="26670" y="44577"/>
                    <a:pt x="26384" y="45339"/>
                    <a:pt x="26289" y="45815"/>
                  </a:cubicBezTo>
                  <a:cubicBezTo>
                    <a:pt x="26194" y="46006"/>
                    <a:pt x="26194" y="46292"/>
                    <a:pt x="26289" y="46673"/>
                  </a:cubicBezTo>
                  <a:cubicBezTo>
                    <a:pt x="26289" y="46958"/>
                    <a:pt x="26289" y="47339"/>
                    <a:pt x="26289" y="47720"/>
                  </a:cubicBezTo>
                  <a:cubicBezTo>
                    <a:pt x="26289" y="48196"/>
                    <a:pt x="27146" y="48863"/>
                    <a:pt x="27718" y="48958"/>
                  </a:cubicBezTo>
                  <a:cubicBezTo>
                    <a:pt x="28480" y="49054"/>
                    <a:pt x="28861" y="49149"/>
                    <a:pt x="28956" y="50006"/>
                  </a:cubicBezTo>
                  <a:cubicBezTo>
                    <a:pt x="28956" y="50197"/>
                    <a:pt x="28956" y="50483"/>
                    <a:pt x="28765" y="50578"/>
                  </a:cubicBezTo>
                  <a:cubicBezTo>
                    <a:pt x="28480" y="50863"/>
                    <a:pt x="27908" y="50959"/>
                    <a:pt x="27241" y="50863"/>
                  </a:cubicBezTo>
                  <a:cubicBezTo>
                    <a:pt x="27337" y="50959"/>
                    <a:pt x="27337" y="51149"/>
                    <a:pt x="27432" y="51245"/>
                  </a:cubicBezTo>
                  <a:cubicBezTo>
                    <a:pt x="27622" y="51625"/>
                    <a:pt x="27718" y="52007"/>
                    <a:pt x="27813" y="52292"/>
                  </a:cubicBezTo>
                  <a:cubicBezTo>
                    <a:pt x="27813" y="52292"/>
                    <a:pt x="27813" y="52292"/>
                    <a:pt x="27908" y="52197"/>
                  </a:cubicBezTo>
                  <a:cubicBezTo>
                    <a:pt x="28480" y="51625"/>
                    <a:pt x="29242" y="51816"/>
                    <a:pt x="30289" y="51911"/>
                  </a:cubicBezTo>
                  <a:cubicBezTo>
                    <a:pt x="30575" y="51911"/>
                    <a:pt x="30956" y="52007"/>
                    <a:pt x="31242" y="52007"/>
                  </a:cubicBezTo>
                  <a:cubicBezTo>
                    <a:pt x="32480" y="52102"/>
                    <a:pt x="34290" y="50959"/>
                    <a:pt x="34862" y="50292"/>
                  </a:cubicBezTo>
                  <a:cubicBezTo>
                    <a:pt x="35243" y="49911"/>
                    <a:pt x="35338" y="49435"/>
                    <a:pt x="35338" y="49054"/>
                  </a:cubicBezTo>
                  <a:cubicBezTo>
                    <a:pt x="35338" y="48768"/>
                    <a:pt x="35243" y="48673"/>
                    <a:pt x="35243" y="48578"/>
                  </a:cubicBezTo>
                  <a:cubicBezTo>
                    <a:pt x="34766" y="48196"/>
                    <a:pt x="34480" y="47816"/>
                    <a:pt x="34480" y="47244"/>
                  </a:cubicBezTo>
                  <a:cubicBezTo>
                    <a:pt x="34480" y="47244"/>
                    <a:pt x="34385" y="47244"/>
                    <a:pt x="34290" y="47244"/>
                  </a:cubicBezTo>
                  <a:cubicBezTo>
                    <a:pt x="34099" y="47244"/>
                    <a:pt x="34099" y="47244"/>
                    <a:pt x="34004" y="47244"/>
                  </a:cubicBezTo>
                  <a:cubicBezTo>
                    <a:pt x="33623" y="47339"/>
                    <a:pt x="33242" y="47244"/>
                    <a:pt x="32956" y="46577"/>
                  </a:cubicBezTo>
                  <a:cubicBezTo>
                    <a:pt x="32861" y="46387"/>
                    <a:pt x="32671" y="45911"/>
                    <a:pt x="32956" y="45529"/>
                  </a:cubicBezTo>
                  <a:cubicBezTo>
                    <a:pt x="33147" y="45339"/>
                    <a:pt x="33338" y="45339"/>
                    <a:pt x="33528" y="45339"/>
                  </a:cubicBezTo>
                  <a:cubicBezTo>
                    <a:pt x="33433" y="45149"/>
                    <a:pt x="33338" y="44958"/>
                    <a:pt x="33242" y="44767"/>
                  </a:cubicBezTo>
                  <a:cubicBezTo>
                    <a:pt x="32956" y="44387"/>
                    <a:pt x="32480" y="44291"/>
                    <a:pt x="31909" y="44196"/>
                  </a:cubicBezTo>
                  <a:cubicBezTo>
                    <a:pt x="31623" y="44101"/>
                    <a:pt x="31242" y="44101"/>
                    <a:pt x="31052" y="44006"/>
                  </a:cubicBezTo>
                  <a:cubicBezTo>
                    <a:pt x="30194" y="43720"/>
                    <a:pt x="30289" y="42767"/>
                    <a:pt x="30289" y="42005"/>
                  </a:cubicBezTo>
                  <a:cubicBezTo>
                    <a:pt x="30289" y="41720"/>
                    <a:pt x="30289" y="41434"/>
                    <a:pt x="30289" y="41243"/>
                  </a:cubicBezTo>
                  <a:cubicBezTo>
                    <a:pt x="30004" y="40291"/>
                    <a:pt x="30671" y="39910"/>
                    <a:pt x="31337" y="39624"/>
                  </a:cubicBezTo>
                  <a:lnTo>
                    <a:pt x="31623" y="39529"/>
                  </a:lnTo>
                  <a:cubicBezTo>
                    <a:pt x="32195" y="39243"/>
                    <a:pt x="32480" y="39433"/>
                    <a:pt x="32671" y="39624"/>
                  </a:cubicBezTo>
                  <a:cubicBezTo>
                    <a:pt x="33052" y="40100"/>
                    <a:pt x="32766" y="40862"/>
                    <a:pt x="32576" y="41243"/>
                  </a:cubicBezTo>
                  <a:cubicBezTo>
                    <a:pt x="32766" y="41243"/>
                    <a:pt x="33052" y="41243"/>
                    <a:pt x="33242" y="41243"/>
                  </a:cubicBezTo>
                  <a:cubicBezTo>
                    <a:pt x="33433" y="41243"/>
                    <a:pt x="33623" y="41243"/>
                    <a:pt x="33719" y="41243"/>
                  </a:cubicBezTo>
                  <a:cubicBezTo>
                    <a:pt x="34195" y="41243"/>
                    <a:pt x="34766" y="41148"/>
                    <a:pt x="35338" y="41434"/>
                  </a:cubicBezTo>
                  <a:lnTo>
                    <a:pt x="35338" y="41434"/>
                  </a:lnTo>
                  <a:cubicBezTo>
                    <a:pt x="35338" y="41338"/>
                    <a:pt x="35338" y="41243"/>
                    <a:pt x="35243" y="41053"/>
                  </a:cubicBezTo>
                  <a:cubicBezTo>
                    <a:pt x="35147" y="40862"/>
                    <a:pt x="34862" y="40767"/>
                    <a:pt x="34290" y="40672"/>
                  </a:cubicBezTo>
                  <a:cubicBezTo>
                    <a:pt x="34004" y="40577"/>
                    <a:pt x="33719" y="40481"/>
                    <a:pt x="33433" y="40386"/>
                  </a:cubicBezTo>
                  <a:cubicBezTo>
                    <a:pt x="33052" y="40196"/>
                    <a:pt x="32766" y="40005"/>
                    <a:pt x="32766" y="39719"/>
                  </a:cubicBezTo>
                  <a:cubicBezTo>
                    <a:pt x="32671" y="39243"/>
                    <a:pt x="33147" y="38862"/>
                    <a:pt x="33433" y="38481"/>
                  </a:cubicBezTo>
                  <a:cubicBezTo>
                    <a:pt x="33433" y="38481"/>
                    <a:pt x="33433" y="38481"/>
                    <a:pt x="33528" y="38481"/>
                  </a:cubicBezTo>
                  <a:cubicBezTo>
                    <a:pt x="33528" y="38481"/>
                    <a:pt x="33433" y="38386"/>
                    <a:pt x="33433" y="38386"/>
                  </a:cubicBezTo>
                  <a:cubicBezTo>
                    <a:pt x="33147" y="38005"/>
                    <a:pt x="32766" y="37529"/>
                    <a:pt x="32576" y="36767"/>
                  </a:cubicBezTo>
                  <a:cubicBezTo>
                    <a:pt x="32480" y="36576"/>
                    <a:pt x="32480" y="36386"/>
                    <a:pt x="32385" y="36195"/>
                  </a:cubicBezTo>
                  <a:cubicBezTo>
                    <a:pt x="32099" y="35528"/>
                    <a:pt x="32004" y="34957"/>
                    <a:pt x="32671" y="34004"/>
                  </a:cubicBezTo>
                  <a:cubicBezTo>
                    <a:pt x="32861" y="33719"/>
                    <a:pt x="33052" y="33623"/>
                    <a:pt x="33338" y="33719"/>
                  </a:cubicBezTo>
                  <a:cubicBezTo>
                    <a:pt x="33719" y="33814"/>
                    <a:pt x="33719" y="34195"/>
                    <a:pt x="33719" y="34481"/>
                  </a:cubicBezTo>
                  <a:cubicBezTo>
                    <a:pt x="33719" y="34576"/>
                    <a:pt x="33719" y="34671"/>
                    <a:pt x="33719" y="34766"/>
                  </a:cubicBezTo>
                  <a:cubicBezTo>
                    <a:pt x="34004" y="34671"/>
                    <a:pt x="34385" y="34671"/>
                    <a:pt x="34576" y="34862"/>
                  </a:cubicBezTo>
                  <a:cubicBezTo>
                    <a:pt x="34862" y="35147"/>
                    <a:pt x="34862" y="35528"/>
                    <a:pt x="34766" y="35719"/>
                  </a:cubicBezTo>
                  <a:cubicBezTo>
                    <a:pt x="34671" y="36195"/>
                    <a:pt x="34671" y="36195"/>
                    <a:pt x="34862" y="36290"/>
                  </a:cubicBezTo>
                  <a:cubicBezTo>
                    <a:pt x="35243" y="36481"/>
                    <a:pt x="35338" y="36767"/>
                    <a:pt x="35338" y="36957"/>
                  </a:cubicBezTo>
                  <a:cubicBezTo>
                    <a:pt x="35338" y="37243"/>
                    <a:pt x="35243" y="37433"/>
                    <a:pt x="35052" y="37719"/>
                  </a:cubicBezTo>
                  <a:cubicBezTo>
                    <a:pt x="35243" y="37719"/>
                    <a:pt x="35433" y="37719"/>
                    <a:pt x="35528" y="37719"/>
                  </a:cubicBezTo>
                  <a:cubicBezTo>
                    <a:pt x="35719" y="37719"/>
                    <a:pt x="35814" y="37719"/>
                    <a:pt x="36004" y="37719"/>
                  </a:cubicBezTo>
                  <a:cubicBezTo>
                    <a:pt x="36386" y="37719"/>
                    <a:pt x="36576" y="37433"/>
                    <a:pt x="36862" y="36862"/>
                  </a:cubicBezTo>
                  <a:cubicBezTo>
                    <a:pt x="36957" y="36671"/>
                    <a:pt x="37052" y="36576"/>
                    <a:pt x="37147" y="36386"/>
                  </a:cubicBezTo>
                  <a:cubicBezTo>
                    <a:pt x="37719" y="35528"/>
                    <a:pt x="38576" y="35052"/>
                    <a:pt x="39624" y="35147"/>
                  </a:cubicBezTo>
                  <a:cubicBezTo>
                    <a:pt x="40386" y="35242"/>
                    <a:pt x="41434" y="35147"/>
                    <a:pt x="42863" y="34957"/>
                  </a:cubicBezTo>
                  <a:cubicBezTo>
                    <a:pt x="43624" y="34862"/>
                    <a:pt x="43815" y="34671"/>
                    <a:pt x="44005" y="34385"/>
                  </a:cubicBezTo>
                  <a:cubicBezTo>
                    <a:pt x="44196" y="34195"/>
                    <a:pt x="44387" y="33909"/>
                    <a:pt x="44863" y="33814"/>
                  </a:cubicBezTo>
                  <a:cubicBezTo>
                    <a:pt x="45434" y="33623"/>
                    <a:pt x="45815" y="33719"/>
                    <a:pt x="46101" y="34004"/>
                  </a:cubicBezTo>
                  <a:cubicBezTo>
                    <a:pt x="46291" y="34290"/>
                    <a:pt x="46291" y="34576"/>
                    <a:pt x="46196" y="34862"/>
                  </a:cubicBezTo>
                  <a:cubicBezTo>
                    <a:pt x="46387" y="34766"/>
                    <a:pt x="46672" y="34671"/>
                    <a:pt x="46768" y="34481"/>
                  </a:cubicBezTo>
                  <a:cubicBezTo>
                    <a:pt x="47435" y="33814"/>
                    <a:pt x="47815" y="33623"/>
                    <a:pt x="49149" y="34004"/>
                  </a:cubicBezTo>
                  <a:cubicBezTo>
                    <a:pt x="50292" y="34290"/>
                    <a:pt x="50959" y="33909"/>
                    <a:pt x="51626" y="33528"/>
                  </a:cubicBezTo>
                  <a:cubicBezTo>
                    <a:pt x="51911" y="33338"/>
                    <a:pt x="52197" y="33052"/>
                    <a:pt x="52197" y="32766"/>
                  </a:cubicBezTo>
                  <a:cubicBezTo>
                    <a:pt x="52197" y="32575"/>
                    <a:pt x="52102" y="32385"/>
                    <a:pt x="51816" y="32290"/>
                  </a:cubicBezTo>
                  <a:cubicBezTo>
                    <a:pt x="51626" y="32195"/>
                    <a:pt x="51054" y="31813"/>
                    <a:pt x="51149" y="31337"/>
                  </a:cubicBezTo>
                  <a:cubicBezTo>
                    <a:pt x="51245" y="30861"/>
                    <a:pt x="51816" y="30671"/>
                    <a:pt x="52673" y="30671"/>
                  </a:cubicBezTo>
                  <a:cubicBezTo>
                    <a:pt x="53245" y="30671"/>
                    <a:pt x="53626" y="31147"/>
                    <a:pt x="53816" y="31528"/>
                  </a:cubicBezTo>
                  <a:cubicBezTo>
                    <a:pt x="53912" y="31623"/>
                    <a:pt x="54007" y="31813"/>
                    <a:pt x="54007" y="31813"/>
                  </a:cubicBezTo>
                  <a:cubicBezTo>
                    <a:pt x="54197" y="31909"/>
                    <a:pt x="54293" y="32004"/>
                    <a:pt x="54388" y="32099"/>
                  </a:cubicBezTo>
                  <a:cubicBezTo>
                    <a:pt x="54483" y="31813"/>
                    <a:pt x="54673" y="31528"/>
                    <a:pt x="54769" y="31433"/>
                  </a:cubicBezTo>
                  <a:cubicBezTo>
                    <a:pt x="54769" y="31337"/>
                    <a:pt x="54769" y="31337"/>
                    <a:pt x="54769" y="31052"/>
                  </a:cubicBezTo>
                  <a:cubicBezTo>
                    <a:pt x="54769" y="30766"/>
                    <a:pt x="54673" y="30480"/>
                    <a:pt x="54864" y="30099"/>
                  </a:cubicBezTo>
                  <a:cubicBezTo>
                    <a:pt x="55245" y="29432"/>
                    <a:pt x="56007" y="29813"/>
                    <a:pt x="56483" y="30004"/>
                  </a:cubicBezTo>
                  <a:cubicBezTo>
                    <a:pt x="56674" y="30099"/>
                    <a:pt x="57055" y="30290"/>
                    <a:pt x="57245" y="30290"/>
                  </a:cubicBezTo>
                  <a:cubicBezTo>
                    <a:pt x="57245" y="30290"/>
                    <a:pt x="57245" y="30290"/>
                    <a:pt x="57245" y="30290"/>
                  </a:cubicBezTo>
                  <a:cubicBezTo>
                    <a:pt x="58007" y="30194"/>
                    <a:pt x="58484" y="30290"/>
                    <a:pt x="59055" y="31147"/>
                  </a:cubicBezTo>
                  <a:cubicBezTo>
                    <a:pt x="59436" y="31623"/>
                    <a:pt x="59627" y="31718"/>
                    <a:pt x="60103" y="31433"/>
                  </a:cubicBezTo>
                  <a:cubicBezTo>
                    <a:pt x="60579" y="31147"/>
                    <a:pt x="60579" y="30099"/>
                    <a:pt x="60293" y="29623"/>
                  </a:cubicBezTo>
                  <a:cubicBezTo>
                    <a:pt x="60007" y="28956"/>
                    <a:pt x="60007" y="28575"/>
                    <a:pt x="60007" y="27813"/>
                  </a:cubicBezTo>
                  <a:cubicBezTo>
                    <a:pt x="60007" y="27527"/>
                    <a:pt x="60103" y="27242"/>
                    <a:pt x="60198" y="27051"/>
                  </a:cubicBezTo>
                  <a:cubicBezTo>
                    <a:pt x="60484" y="26479"/>
                    <a:pt x="61436" y="26479"/>
                    <a:pt x="61436" y="27337"/>
                  </a:cubicBezTo>
                  <a:cubicBezTo>
                    <a:pt x="61436" y="27432"/>
                    <a:pt x="61627" y="27813"/>
                    <a:pt x="61722" y="28004"/>
                  </a:cubicBezTo>
                  <a:cubicBezTo>
                    <a:pt x="62008" y="28384"/>
                    <a:pt x="62198" y="28861"/>
                    <a:pt x="62198" y="29242"/>
                  </a:cubicBezTo>
                  <a:cubicBezTo>
                    <a:pt x="62198" y="29623"/>
                    <a:pt x="62198" y="30004"/>
                    <a:pt x="62865" y="30575"/>
                  </a:cubicBezTo>
                  <a:cubicBezTo>
                    <a:pt x="62865" y="30575"/>
                    <a:pt x="62960" y="30671"/>
                    <a:pt x="63151" y="30671"/>
                  </a:cubicBezTo>
                  <a:cubicBezTo>
                    <a:pt x="63627" y="30575"/>
                    <a:pt x="64484" y="29813"/>
                    <a:pt x="65056" y="28956"/>
                  </a:cubicBezTo>
                  <a:cubicBezTo>
                    <a:pt x="65532" y="28194"/>
                    <a:pt x="66199" y="27718"/>
                    <a:pt x="66770" y="27718"/>
                  </a:cubicBezTo>
                  <a:cubicBezTo>
                    <a:pt x="66770" y="27718"/>
                    <a:pt x="66770" y="27718"/>
                    <a:pt x="66770" y="27718"/>
                  </a:cubicBezTo>
                  <a:cubicBezTo>
                    <a:pt x="67246" y="27718"/>
                    <a:pt x="67628" y="27908"/>
                    <a:pt x="67818" y="28289"/>
                  </a:cubicBezTo>
                  <a:cubicBezTo>
                    <a:pt x="68009" y="28480"/>
                    <a:pt x="68199" y="28575"/>
                    <a:pt x="68294" y="28575"/>
                  </a:cubicBezTo>
                  <a:cubicBezTo>
                    <a:pt x="68485" y="28575"/>
                    <a:pt x="68675" y="28480"/>
                    <a:pt x="68771" y="28384"/>
                  </a:cubicBezTo>
                  <a:cubicBezTo>
                    <a:pt x="68961" y="28194"/>
                    <a:pt x="69056" y="27908"/>
                    <a:pt x="68675" y="27242"/>
                  </a:cubicBezTo>
                  <a:cubicBezTo>
                    <a:pt x="68294" y="26575"/>
                    <a:pt x="68675" y="25717"/>
                    <a:pt x="68961" y="25051"/>
                  </a:cubicBezTo>
                  <a:cubicBezTo>
                    <a:pt x="69056" y="24860"/>
                    <a:pt x="69152" y="24575"/>
                    <a:pt x="69152" y="24479"/>
                  </a:cubicBezTo>
                  <a:cubicBezTo>
                    <a:pt x="69152" y="24098"/>
                    <a:pt x="69152" y="23813"/>
                    <a:pt x="69437" y="23622"/>
                  </a:cubicBezTo>
                  <a:cubicBezTo>
                    <a:pt x="69818" y="23432"/>
                    <a:pt x="70104" y="23622"/>
                    <a:pt x="70295" y="23717"/>
                  </a:cubicBezTo>
                  <a:cubicBezTo>
                    <a:pt x="70866" y="24098"/>
                    <a:pt x="71152" y="24765"/>
                    <a:pt x="71056" y="25622"/>
                  </a:cubicBezTo>
                  <a:cubicBezTo>
                    <a:pt x="71056" y="25717"/>
                    <a:pt x="71056" y="25717"/>
                    <a:pt x="71152" y="25813"/>
                  </a:cubicBezTo>
                  <a:cubicBezTo>
                    <a:pt x="71247" y="25908"/>
                    <a:pt x="71533" y="26003"/>
                    <a:pt x="72009" y="26003"/>
                  </a:cubicBezTo>
                  <a:cubicBezTo>
                    <a:pt x="72580" y="26003"/>
                    <a:pt x="73343" y="25146"/>
                    <a:pt x="73628" y="24289"/>
                  </a:cubicBezTo>
                  <a:cubicBezTo>
                    <a:pt x="73819" y="23908"/>
                    <a:pt x="74009" y="23717"/>
                    <a:pt x="74295" y="23622"/>
                  </a:cubicBezTo>
                  <a:cubicBezTo>
                    <a:pt x="74771" y="23527"/>
                    <a:pt x="75247" y="23908"/>
                    <a:pt x="75629" y="24194"/>
                  </a:cubicBezTo>
                  <a:cubicBezTo>
                    <a:pt x="75724" y="24289"/>
                    <a:pt x="75819" y="24384"/>
                    <a:pt x="75914" y="24479"/>
                  </a:cubicBezTo>
                  <a:cubicBezTo>
                    <a:pt x="76010" y="24575"/>
                    <a:pt x="76105" y="24575"/>
                    <a:pt x="76200" y="24575"/>
                  </a:cubicBezTo>
                  <a:cubicBezTo>
                    <a:pt x="76390" y="24479"/>
                    <a:pt x="76486" y="24384"/>
                    <a:pt x="76581" y="24194"/>
                  </a:cubicBezTo>
                  <a:cubicBezTo>
                    <a:pt x="76771" y="23717"/>
                    <a:pt x="76676" y="22860"/>
                    <a:pt x="76486" y="22288"/>
                  </a:cubicBezTo>
                  <a:cubicBezTo>
                    <a:pt x="76295" y="21717"/>
                    <a:pt x="76200" y="21050"/>
                    <a:pt x="76200" y="20383"/>
                  </a:cubicBezTo>
                  <a:cubicBezTo>
                    <a:pt x="76200" y="20193"/>
                    <a:pt x="76200" y="19907"/>
                    <a:pt x="76200" y="19717"/>
                  </a:cubicBezTo>
                  <a:lnTo>
                    <a:pt x="76200" y="19431"/>
                  </a:lnTo>
                  <a:cubicBezTo>
                    <a:pt x="76105" y="18859"/>
                    <a:pt x="76105" y="18383"/>
                    <a:pt x="76200" y="17812"/>
                  </a:cubicBezTo>
                  <a:cubicBezTo>
                    <a:pt x="76295" y="17050"/>
                    <a:pt x="76295" y="16288"/>
                    <a:pt x="76200" y="15812"/>
                  </a:cubicBezTo>
                  <a:cubicBezTo>
                    <a:pt x="76200" y="15621"/>
                    <a:pt x="76105" y="15621"/>
                    <a:pt x="76010" y="15431"/>
                  </a:cubicBezTo>
                  <a:cubicBezTo>
                    <a:pt x="75724" y="15145"/>
                    <a:pt x="75438" y="14764"/>
                    <a:pt x="75438" y="13907"/>
                  </a:cubicBezTo>
                  <a:cubicBezTo>
                    <a:pt x="75438" y="13335"/>
                    <a:pt x="75533" y="12763"/>
                    <a:pt x="75914" y="12478"/>
                  </a:cubicBezTo>
                  <a:cubicBezTo>
                    <a:pt x="76295" y="12192"/>
                    <a:pt x="76771" y="12478"/>
                    <a:pt x="77057" y="12668"/>
                  </a:cubicBezTo>
                  <a:cubicBezTo>
                    <a:pt x="77819" y="13049"/>
                    <a:pt x="78200" y="14097"/>
                    <a:pt x="78200" y="15145"/>
                  </a:cubicBezTo>
                  <a:cubicBezTo>
                    <a:pt x="78200" y="15621"/>
                    <a:pt x="78962" y="16192"/>
                    <a:pt x="79343" y="16574"/>
                  </a:cubicBezTo>
                  <a:cubicBezTo>
                    <a:pt x="79534" y="16669"/>
                    <a:pt x="79629" y="16764"/>
                    <a:pt x="79724" y="16954"/>
                  </a:cubicBezTo>
                  <a:cubicBezTo>
                    <a:pt x="80486" y="17621"/>
                    <a:pt x="81439" y="20383"/>
                    <a:pt x="81534" y="20765"/>
                  </a:cubicBezTo>
                  <a:cubicBezTo>
                    <a:pt x="81820" y="21717"/>
                    <a:pt x="82391" y="21812"/>
                    <a:pt x="83153" y="21908"/>
                  </a:cubicBezTo>
                  <a:cubicBezTo>
                    <a:pt x="83629" y="22003"/>
                    <a:pt x="84201" y="22003"/>
                    <a:pt x="84772" y="22288"/>
                  </a:cubicBezTo>
                  <a:cubicBezTo>
                    <a:pt x="85249" y="22574"/>
                    <a:pt x="86106" y="22479"/>
                    <a:pt x="86773" y="22384"/>
                  </a:cubicBezTo>
                  <a:lnTo>
                    <a:pt x="87059" y="22384"/>
                  </a:lnTo>
                  <a:cubicBezTo>
                    <a:pt x="87439" y="22384"/>
                    <a:pt x="87630" y="22193"/>
                    <a:pt x="87630" y="22193"/>
                  </a:cubicBezTo>
                  <a:cubicBezTo>
                    <a:pt x="87439" y="22098"/>
                    <a:pt x="86963" y="22098"/>
                    <a:pt x="86582" y="22098"/>
                  </a:cubicBezTo>
                  <a:cubicBezTo>
                    <a:pt x="86392" y="22098"/>
                    <a:pt x="86296" y="22098"/>
                    <a:pt x="86106" y="22098"/>
                  </a:cubicBezTo>
                  <a:cubicBezTo>
                    <a:pt x="85535" y="22098"/>
                    <a:pt x="85344" y="21812"/>
                    <a:pt x="85344" y="21622"/>
                  </a:cubicBezTo>
                  <a:cubicBezTo>
                    <a:pt x="85249" y="21241"/>
                    <a:pt x="85630" y="20860"/>
                    <a:pt x="86487" y="20574"/>
                  </a:cubicBezTo>
                  <a:cubicBezTo>
                    <a:pt x="86582" y="20574"/>
                    <a:pt x="86582" y="20383"/>
                    <a:pt x="86201" y="20003"/>
                  </a:cubicBezTo>
                  <a:cubicBezTo>
                    <a:pt x="85915" y="19621"/>
                    <a:pt x="85915" y="19336"/>
                    <a:pt x="86011" y="19145"/>
                  </a:cubicBezTo>
                  <a:cubicBezTo>
                    <a:pt x="86201" y="18669"/>
                    <a:pt x="87059" y="18479"/>
                    <a:pt x="87725" y="18479"/>
                  </a:cubicBezTo>
                  <a:cubicBezTo>
                    <a:pt x="88678" y="18479"/>
                    <a:pt x="89154" y="18859"/>
                    <a:pt x="89345" y="19907"/>
                  </a:cubicBezTo>
                  <a:cubicBezTo>
                    <a:pt x="89440" y="20383"/>
                    <a:pt x="89535" y="20479"/>
                    <a:pt x="89630" y="20479"/>
                  </a:cubicBezTo>
                  <a:cubicBezTo>
                    <a:pt x="89630" y="20479"/>
                    <a:pt x="89726" y="20479"/>
                    <a:pt x="90011" y="20479"/>
                  </a:cubicBezTo>
                  <a:cubicBezTo>
                    <a:pt x="90202" y="20479"/>
                    <a:pt x="90202" y="20383"/>
                    <a:pt x="90297" y="20383"/>
                  </a:cubicBezTo>
                  <a:cubicBezTo>
                    <a:pt x="90392" y="20383"/>
                    <a:pt x="90297" y="20288"/>
                    <a:pt x="90202" y="20193"/>
                  </a:cubicBezTo>
                  <a:cubicBezTo>
                    <a:pt x="89821" y="19812"/>
                    <a:pt x="89440" y="19431"/>
                    <a:pt x="89821" y="18764"/>
                  </a:cubicBezTo>
                  <a:cubicBezTo>
                    <a:pt x="89821" y="18669"/>
                    <a:pt x="89821" y="18479"/>
                    <a:pt x="89726" y="18193"/>
                  </a:cubicBezTo>
                  <a:cubicBezTo>
                    <a:pt x="89630" y="17907"/>
                    <a:pt x="89630" y="17621"/>
                    <a:pt x="89535" y="17145"/>
                  </a:cubicBezTo>
                  <a:cubicBezTo>
                    <a:pt x="89440" y="16097"/>
                    <a:pt x="90583" y="15907"/>
                    <a:pt x="91345" y="15716"/>
                  </a:cubicBezTo>
                  <a:cubicBezTo>
                    <a:pt x="91630" y="15621"/>
                    <a:pt x="92012" y="15621"/>
                    <a:pt x="92107" y="15526"/>
                  </a:cubicBezTo>
                  <a:cubicBezTo>
                    <a:pt x="92583" y="15145"/>
                    <a:pt x="93059" y="15335"/>
                    <a:pt x="93250" y="15526"/>
                  </a:cubicBezTo>
                  <a:cubicBezTo>
                    <a:pt x="93631" y="15907"/>
                    <a:pt x="93631" y="16574"/>
                    <a:pt x="93154" y="17145"/>
                  </a:cubicBezTo>
                  <a:cubicBezTo>
                    <a:pt x="93059" y="17336"/>
                    <a:pt x="92773" y="17717"/>
                    <a:pt x="93726" y="18383"/>
                  </a:cubicBezTo>
                  <a:cubicBezTo>
                    <a:pt x="94107" y="18669"/>
                    <a:pt x="94202" y="18669"/>
                    <a:pt x="94202" y="18669"/>
                  </a:cubicBezTo>
                  <a:cubicBezTo>
                    <a:pt x="94202" y="18669"/>
                    <a:pt x="94297" y="18574"/>
                    <a:pt x="94488" y="18193"/>
                  </a:cubicBezTo>
                  <a:cubicBezTo>
                    <a:pt x="94679" y="17812"/>
                    <a:pt x="94583" y="17717"/>
                    <a:pt x="94488" y="17526"/>
                  </a:cubicBezTo>
                  <a:cubicBezTo>
                    <a:pt x="94393" y="17336"/>
                    <a:pt x="94202" y="17050"/>
                    <a:pt x="94202" y="16669"/>
                  </a:cubicBezTo>
                  <a:cubicBezTo>
                    <a:pt x="94202" y="16192"/>
                    <a:pt x="94393" y="15907"/>
                    <a:pt x="94774" y="15716"/>
                  </a:cubicBezTo>
                  <a:cubicBezTo>
                    <a:pt x="95250" y="15526"/>
                    <a:pt x="95821" y="15812"/>
                    <a:pt x="96203" y="16383"/>
                  </a:cubicBezTo>
                  <a:cubicBezTo>
                    <a:pt x="96298" y="16383"/>
                    <a:pt x="96488" y="16192"/>
                    <a:pt x="96679" y="16002"/>
                  </a:cubicBezTo>
                  <a:cubicBezTo>
                    <a:pt x="96774" y="15907"/>
                    <a:pt x="96869" y="15812"/>
                    <a:pt x="96964" y="15716"/>
                  </a:cubicBezTo>
                  <a:cubicBezTo>
                    <a:pt x="97536" y="15145"/>
                    <a:pt x="98107" y="14954"/>
                    <a:pt x="98870" y="15145"/>
                  </a:cubicBezTo>
                  <a:cubicBezTo>
                    <a:pt x="99251" y="15240"/>
                    <a:pt x="100108" y="15431"/>
                    <a:pt x="100584" y="15240"/>
                  </a:cubicBezTo>
                  <a:cubicBezTo>
                    <a:pt x="100870" y="15145"/>
                    <a:pt x="101251" y="15145"/>
                    <a:pt x="101537" y="15335"/>
                  </a:cubicBezTo>
                  <a:cubicBezTo>
                    <a:pt x="101822" y="15621"/>
                    <a:pt x="101822" y="16002"/>
                    <a:pt x="101822" y="16288"/>
                  </a:cubicBezTo>
                  <a:cubicBezTo>
                    <a:pt x="101822" y="16669"/>
                    <a:pt x="102108" y="16859"/>
                    <a:pt x="102775" y="16859"/>
                  </a:cubicBezTo>
                  <a:cubicBezTo>
                    <a:pt x="102870" y="16859"/>
                    <a:pt x="102870" y="16859"/>
                    <a:pt x="102965" y="16859"/>
                  </a:cubicBezTo>
                  <a:cubicBezTo>
                    <a:pt x="102965" y="16764"/>
                    <a:pt x="102965" y="16669"/>
                    <a:pt x="102965" y="16669"/>
                  </a:cubicBezTo>
                  <a:cubicBezTo>
                    <a:pt x="102965" y="16383"/>
                    <a:pt x="102965" y="15907"/>
                    <a:pt x="103061" y="15335"/>
                  </a:cubicBezTo>
                  <a:cubicBezTo>
                    <a:pt x="103156" y="14669"/>
                    <a:pt x="103537" y="14097"/>
                    <a:pt x="104204" y="14002"/>
                  </a:cubicBezTo>
                  <a:cubicBezTo>
                    <a:pt x="105156" y="13716"/>
                    <a:pt x="106489" y="14383"/>
                    <a:pt x="107156" y="15145"/>
                  </a:cubicBezTo>
                  <a:cubicBezTo>
                    <a:pt x="107442" y="15431"/>
                    <a:pt x="107728" y="15621"/>
                    <a:pt x="108013" y="15621"/>
                  </a:cubicBezTo>
                  <a:lnTo>
                    <a:pt x="108013" y="15621"/>
                  </a:lnTo>
                  <a:cubicBezTo>
                    <a:pt x="108490" y="15621"/>
                    <a:pt x="108871" y="15335"/>
                    <a:pt x="109061" y="15145"/>
                  </a:cubicBezTo>
                  <a:cubicBezTo>
                    <a:pt x="109633" y="14478"/>
                    <a:pt x="110490" y="14288"/>
                    <a:pt x="111157" y="14192"/>
                  </a:cubicBezTo>
                  <a:cubicBezTo>
                    <a:pt x="111728" y="14097"/>
                    <a:pt x="112109" y="14002"/>
                    <a:pt x="112395" y="13525"/>
                  </a:cubicBezTo>
                  <a:cubicBezTo>
                    <a:pt x="112871" y="12763"/>
                    <a:pt x="113824" y="12383"/>
                    <a:pt x="115062" y="12287"/>
                  </a:cubicBezTo>
                  <a:cubicBezTo>
                    <a:pt x="116014" y="12192"/>
                    <a:pt x="116110" y="12192"/>
                    <a:pt x="116681" y="11525"/>
                  </a:cubicBezTo>
                  <a:cubicBezTo>
                    <a:pt x="117253" y="10763"/>
                    <a:pt x="117157" y="9906"/>
                    <a:pt x="116967" y="9620"/>
                  </a:cubicBezTo>
                  <a:cubicBezTo>
                    <a:pt x="116681" y="9239"/>
                    <a:pt x="116491" y="8954"/>
                    <a:pt x="116681" y="8668"/>
                  </a:cubicBezTo>
                  <a:cubicBezTo>
                    <a:pt x="116872" y="8287"/>
                    <a:pt x="117253" y="8382"/>
                    <a:pt x="117538" y="8382"/>
                  </a:cubicBezTo>
                  <a:cubicBezTo>
                    <a:pt x="118015" y="8382"/>
                    <a:pt x="118586" y="8477"/>
                    <a:pt x="118872" y="9144"/>
                  </a:cubicBezTo>
                  <a:cubicBezTo>
                    <a:pt x="118967" y="9144"/>
                    <a:pt x="119158" y="9049"/>
                    <a:pt x="119253" y="9049"/>
                  </a:cubicBezTo>
                  <a:cubicBezTo>
                    <a:pt x="119444" y="8954"/>
                    <a:pt x="119634" y="8858"/>
                    <a:pt x="119824" y="8858"/>
                  </a:cubicBezTo>
                  <a:cubicBezTo>
                    <a:pt x="119729" y="8668"/>
                    <a:pt x="119634" y="8477"/>
                    <a:pt x="119539" y="8382"/>
                  </a:cubicBezTo>
                  <a:cubicBezTo>
                    <a:pt x="119063" y="7620"/>
                    <a:pt x="119634" y="7049"/>
                    <a:pt x="120015" y="6667"/>
                  </a:cubicBezTo>
                  <a:cubicBezTo>
                    <a:pt x="120110" y="6572"/>
                    <a:pt x="120205" y="6477"/>
                    <a:pt x="120301" y="6382"/>
                  </a:cubicBezTo>
                  <a:cubicBezTo>
                    <a:pt x="120777" y="6001"/>
                    <a:pt x="121063" y="5144"/>
                    <a:pt x="121348" y="4286"/>
                  </a:cubicBezTo>
                  <a:lnTo>
                    <a:pt x="121444" y="3905"/>
                  </a:lnTo>
                  <a:cubicBezTo>
                    <a:pt x="121920" y="2667"/>
                    <a:pt x="123539" y="3048"/>
                    <a:pt x="124492" y="3238"/>
                  </a:cubicBezTo>
                  <a:cubicBezTo>
                    <a:pt x="124682" y="3238"/>
                    <a:pt x="124968" y="3334"/>
                    <a:pt x="125063" y="3334"/>
                  </a:cubicBezTo>
                  <a:cubicBezTo>
                    <a:pt x="125349" y="3334"/>
                    <a:pt x="125539" y="3238"/>
                    <a:pt x="125730" y="3143"/>
                  </a:cubicBezTo>
                  <a:cubicBezTo>
                    <a:pt x="125825" y="3048"/>
                    <a:pt x="125921" y="2953"/>
                    <a:pt x="125921" y="2762"/>
                  </a:cubicBezTo>
                  <a:cubicBezTo>
                    <a:pt x="125921" y="2381"/>
                    <a:pt x="125921" y="2000"/>
                    <a:pt x="126206" y="1810"/>
                  </a:cubicBezTo>
                  <a:cubicBezTo>
                    <a:pt x="126587" y="1524"/>
                    <a:pt x="127063" y="1715"/>
                    <a:pt x="127254" y="1715"/>
                  </a:cubicBezTo>
                  <a:cubicBezTo>
                    <a:pt x="127921" y="1905"/>
                    <a:pt x="128206" y="2381"/>
                    <a:pt x="128206" y="3238"/>
                  </a:cubicBezTo>
                  <a:cubicBezTo>
                    <a:pt x="128206" y="3238"/>
                    <a:pt x="128206" y="3238"/>
                    <a:pt x="128302" y="3238"/>
                  </a:cubicBezTo>
                  <a:cubicBezTo>
                    <a:pt x="128302" y="3238"/>
                    <a:pt x="128397" y="3238"/>
                    <a:pt x="128397" y="3238"/>
                  </a:cubicBezTo>
                  <a:cubicBezTo>
                    <a:pt x="128683" y="3238"/>
                    <a:pt x="128873" y="3048"/>
                    <a:pt x="129064" y="2858"/>
                  </a:cubicBezTo>
                  <a:cubicBezTo>
                    <a:pt x="129349" y="2381"/>
                    <a:pt x="129445" y="2191"/>
                    <a:pt x="129349" y="2096"/>
                  </a:cubicBezTo>
                  <a:cubicBezTo>
                    <a:pt x="129349" y="2000"/>
                    <a:pt x="129159" y="2000"/>
                    <a:pt x="129064" y="1905"/>
                  </a:cubicBezTo>
                  <a:cubicBezTo>
                    <a:pt x="128588" y="1810"/>
                    <a:pt x="128397" y="1429"/>
                    <a:pt x="128302" y="1333"/>
                  </a:cubicBezTo>
                  <a:cubicBezTo>
                    <a:pt x="128111" y="762"/>
                    <a:pt x="128683" y="95"/>
                    <a:pt x="128873" y="0"/>
                  </a:cubicBezTo>
                  <a:lnTo>
                    <a:pt x="129540" y="667"/>
                  </a:lnTo>
                  <a:cubicBezTo>
                    <a:pt x="129349" y="857"/>
                    <a:pt x="129254" y="1048"/>
                    <a:pt x="129254" y="1143"/>
                  </a:cubicBezTo>
                  <a:cubicBezTo>
                    <a:pt x="129921" y="1238"/>
                    <a:pt x="130207" y="1524"/>
                    <a:pt x="130302" y="1810"/>
                  </a:cubicBezTo>
                  <a:cubicBezTo>
                    <a:pt x="130397" y="2096"/>
                    <a:pt x="130397" y="2667"/>
                    <a:pt x="129826" y="3429"/>
                  </a:cubicBezTo>
                  <a:cubicBezTo>
                    <a:pt x="129349" y="4191"/>
                    <a:pt x="128397" y="4382"/>
                    <a:pt x="127921" y="4191"/>
                  </a:cubicBezTo>
                  <a:cubicBezTo>
                    <a:pt x="127540" y="4096"/>
                    <a:pt x="127254" y="3715"/>
                    <a:pt x="127254" y="3334"/>
                  </a:cubicBezTo>
                  <a:cubicBezTo>
                    <a:pt x="127254" y="2858"/>
                    <a:pt x="127063" y="2762"/>
                    <a:pt x="126968" y="2667"/>
                  </a:cubicBezTo>
                  <a:cubicBezTo>
                    <a:pt x="126968" y="2667"/>
                    <a:pt x="126873" y="2667"/>
                    <a:pt x="126873" y="2667"/>
                  </a:cubicBezTo>
                  <a:cubicBezTo>
                    <a:pt x="126873" y="2667"/>
                    <a:pt x="126873" y="2667"/>
                    <a:pt x="126873" y="2667"/>
                  </a:cubicBezTo>
                  <a:cubicBezTo>
                    <a:pt x="126968" y="3048"/>
                    <a:pt x="126778" y="3524"/>
                    <a:pt x="126492" y="3810"/>
                  </a:cubicBezTo>
                  <a:cubicBezTo>
                    <a:pt x="126111" y="4191"/>
                    <a:pt x="125635" y="4382"/>
                    <a:pt x="125063" y="4286"/>
                  </a:cubicBezTo>
                  <a:cubicBezTo>
                    <a:pt x="124873" y="4286"/>
                    <a:pt x="124682" y="4191"/>
                    <a:pt x="124396" y="4191"/>
                  </a:cubicBezTo>
                  <a:cubicBezTo>
                    <a:pt x="123730" y="4096"/>
                    <a:pt x="122587" y="3810"/>
                    <a:pt x="122396" y="4286"/>
                  </a:cubicBezTo>
                  <a:lnTo>
                    <a:pt x="122301" y="4667"/>
                  </a:lnTo>
                  <a:cubicBezTo>
                    <a:pt x="121920" y="5620"/>
                    <a:pt x="121539" y="6477"/>
                    <a:pt x="120968" y="7049"/>
                  </a:cubicBezTo>
                  <a:cubicBezTo>
                    <a:pt x="120872" y="7144"/>
                    <a:pt x="120777" y="7239"/>
                    <a:pt x="120682" y="7334"/>
                  </a:cubicBezTo>
                  <a:cubicBezTo>
                    <a:pt x="120205" y="7715"/>
                    <a:pt x="120205" y="7811"/>
                    <a:pt x="120301" y="7906"/>
                  </a:cubicBezTo>
                  <a:cubicBezTo>
                    <a:pt x="120587" y="8382"/>
                    <a:pt x="120872" y="8858"/>
                    <a:pt x="120682" y="9334"/>
                  </a:cubicBezTo>
                  <a:cubicBezTo>
                    <a:pt x="120587" y="9525"/>
                    <a:pt x="120396" y="9716"/>
                    <a:pt x="120015" y="9716"/>
                  </a:cubicBezTo>
                  <a:cubicBezTo>
                    <a:pt x="119920" y="9716"/>
                    <a:pt x="119729" y="9811"/>
                    <a:pt x="119539" y="9906"/>
                  </a:cubicBezTo>
                  <a:cubicBezTo>
                    <a:pt x="119158" y="10096"/>
                    <a:pt x="118777" y="10287"/>
                    <a:pt x="118396" y="10096"/>
                  </a:cubicBezTo>
                  <a:cubicBezTo>
                    <a:pt x="118205" y="10001"/>
                    <a:pt x="118015" y="9906"/>
                    <a:pt x="117920" y="9620"/>
                  </a:cubicBezTo>
                  <a:cubicBezTo>
                    <a:pt x="117920" y="9525"/>
                    <a:pt x="117824" y="9430"/>
                    <a:pt x="117824" y="9430"/>
                  </a:cubicBezTo>
                  <a:cubicBezTo>
                    <a:pt x="118205" y="10192"/>
                    <a:pt x="118110" y="11335"/>
                    <a:pt x="117443" y="12192"/>
                  </a:cubicBezTo>
                  <a:cubicBezTo>
                    <a:pt x="116681" y="13240"/>
                    <a:pt x="116300" y="13240"/>
                    <a:pt x="115157" y="13335"/>
                  </a:cubicBezTo>
                  <a:cubicBezTo>
                    <a:pt x="114205" y="13430"/>
                    <a:pt x="113443" y="13716"/>
                    <a:pt x="113157" y="14192"/>
                  </a:cubicBezTo>
                  <a:cubicBezTo>
                    <a:pt x="112586" y="15050"/>
                    <a:pt x="111823" y="15145"/>
                    <a:pt x="111252" y="15240"/>
                  </a:cubicBezTo>
                  <a:cubicBezTo>
                    <a:pt x="110871" y="15240"/>
                    <a:pt x="110204" y="15431"/>
                    <a:pt x="109823" y="15812"/>
                  </a:cubicBezTo>
                  <a:cubicBezTo>
                    <a:pt x="109538" y="16192"/>
                    <a:pt x="108871" y="16574"/>
                    <a:pt x="108109" y="16574"/>
                  </a:cubicBezTo>
                  <a:cubicBezTo>
                    <a:pt x="108109" y="16574"/>
                    <a:pt x="108109" y="16574"/>
                    <a:pt x="108109" y="16574"/>
                  </a:cubicBezTo>
                  <a:cubicBezTo>
                    <a:pt x="107537" y="16574"/>
                    <a:pt x="106966" y="16288"/>
                    <a:pt x="106489" y="15812"/>
                  </a:cubicBezTo>
                  <a:cubicBezTo>
                    <a:pt x="105918" y="15240"/>
                    <a:pt x="105061" y="14859"/>
                    <a:pt x="104489" y="14954"/>
                  </a:cubicBezTo>
                  <a:cubicBezTo>
                    <a:pt x="104299" y="15050"/>
                    <a:pt x="104108" y="15145"/>
                    <a:pt x="104013" y="15621"/>
                  </a:cubicBezTo>
                  <a:cubicBezTo>
                    <a:pt x="103918" y="16192"/>
                    <a:pt x="103918" y="16574"/>
                    <a:pt x="103918" y="16859"/>
                  </a:cubicBezTo>
                  <a:cubicBezTo>
                    <a:pt x="103918" y="17240"/>
                    <a:pt x="103918" y="17526"/>
                    <a:pt x="103632" y="17812"/>
                  </a:cubicBezTo>
                  <a:cubicBezTo>
                    <a:pt x="103346" y="18002"/>
                    <a:pt x="103061" y="18002"/>
                    <a:pt x="102775" y="18002"/>
                  </a:cubicBezTo>
                  <a:cubicBezTo>
                    <a:pt x="101060" y="17907"/>
                    <a:pt x="100965" y="16764"/>
                    <a:pt x="100965" y="16478"/>
                  </a:cubicBezTo>
                  <a:cubicBezTo>
                    <a:pt x="100965" y="16383"/>
                    <a:pt x="100965" y="16288"/>
                    <a:pt x="100965" y="16288"/>
                  </a:cubicBezTo>
                  <a:cubicBezTo>
                    <a:pt x="100965" y="16288"/>
                    <a:pt x="100870" y="16288"/>
                    <a:pt x="100870" y="16288"/>
                  </a:cubicBezTo>
                  <a:cubicBezTo>
                    <a:pt x="100108" y="16478"/>
                    <a:pt x="99155" y="16288"/>
                    <a:pt x="98679" y="16097"/>
                  </a:cubicBezTo>
                  <a:cubicBezTo>
                    <a:pt x="98393" y="16002"/>
                    <a:pt x="98203" y="16002"/>
                    <a:pt x="97727" y="16383"/>
                  </a:cubicBezTo>
                  <a:cubicBezTo>
                    <a:pt x="97631" y="16478"/>
                    <a:pt x="97536" y="16574"/>
                    <a:pt x="97441" y="16669"/>
                  </a:cubicBezTo>
                  <a:cubicBezTo>
                    <a:pt x="97155" y="17050"/>
                    <a:pt x="96774" y="17431"/>
                    <a:pt x="96298" y="17431"/>
                  </a:cubicBezTo>
                  <a:cubicBezTo>
                    <a:pt x="96298" y="17431"/>
                    <a:pt x="96298" y="17431"/>
                    <a:pt x="96298" y="17431"/>
                  </a:cubicBezTo>
                  <a:cubicBezTo>
                    <a:pt x="96012" y="17431"/>
                    <a:pt x="95821" y="17240"/>
                    <a:pt x="95536" y="16954"/>
                  </a:cubicBezTo>
                  <a:cubicBezTo>
                    <a:pt x="95345" y="16669"/>
                    <a:pt x="95060" y="16574"/>
                    <a:pt x="95060" y="16669"/>
                  </a:cubicBezTo>
                  <a:cubicBezTo>
                    <a:pt x="95155" y="16859"/>
                    <a:pt x="95155" y="16954"/>
                    <a:pt x="95250" y="17050"/>
                  </a:cubicBezTo>
                  <a:cubicBezTo>
                    <a:pt x="95440" y="17431"/>
                    <a:pt x="95631" y="17812"/>
                    <a:pt x="95345" y="18574"/>
                  </a:cubicBezTo>
                  <a:cubicBezTo>
                    <a:pt x="95155" y="19050"/>
                    <a:pt x="94869" y="19526"/>
                    <a:pt x="94393" y="19621"/>
                  </a:cubicBezTo>
                  <a:cubicBezTo>
                    <a:pt x="93916" y="19717"/>
                    <a:pt x="93536" y="19431"/>
                    <a:pt x="93154" y="19145"/>
                  </a:cubicBezTo>
                  <a:cubicBezTo>
                    <a:pt x="91821" y="18098"/>
                    <a:pt x="92012" y="17145"/>
                    <a:pt x="92393" y="16574"/>
                  </a:cubicBezTo>
                  <a:cubicBezTo>
                    <a:pt x="92488" y="16478"/>
                    <a:pt x="92488" y="16383"/>
                    <a:pt x="92488" y="16288"/>
                  </a:cubicBezTo>
                  <a:cubicBezTo>
                    <a:pt x="92202" y="16478"/>
                    <a:pt x="91821" y="16574"/>
                    <a:pt x="91345" y="16574"/>
                  </a:cubicBezTo>
                  <a:cubicBezTo>
                    <a:pt x="90869" y="16669"/>
                    <a:pt x="90297" y="16764"/>
                    <a:pt x="90297" y="16954"/>
                  </a:cubicBezTo>
                  <a:cubicBezTo>
                    <a:pt x="90297" y="17336"/>
                    <a:pt x="90392" y="17621"/>
                    <a:pt x="90392" y="17907"/>
                  </a:cubicBezTo>
                  <a:cubicBezTo>
                    <a:pt x="90488" y="18383"/>
                    <a:pt x="90583" y="18764"/>
                    <a:pt x="90297" y="19145"/>
                  </a:cubicBezTo>
                  <a:cubicBezTo>
                    <a:pt x="90202" y="19145"/>
                    <a:pt x="90297" y="19241"/>
                    <a:pt x="90488" y="19431"/>
                  </a:cubicBezTo>
                  <a:cubicBezTo>
                    <a:pt x="90869" y="19717"/>
                    <a:pt x="90964" y="20098"/>
                    <a:pt x="90964" y="20479"/>
                  </a:cubicBezTo>
                  <a:cubicBezTo>
                    <a:pt x="90869" y="20860"/>
                    <a:pt x="90583" y="21146"/>
                    <a:pt x="90106" y="21336"/>
                  </a:cubicBezTo>
                  <a:cubicBezTo>
                    <a:pt x="89630" y="21431"/>
                    <a:pt x="89345" y="21431"/>
                    <a:pt x="89059" y="21241"/>
                  </a:cubicBezTo>
                  <a:cubicBezTo>
                    <a:pt x="88678" y="20955"/>
                    <a:pt x="88487" y="20479"/>
                    <a:pt x="88392" y="20003"/>
                  </a:cubicBezTo>
                  <a:cubicBezTo>
                    <a:pt x="88202" y="19336"/>
                    <a:pt x="88011" y="19336"/>
                    <a:pt x="87630" y="19336"/>
                  </a:cubicBezTo>
                  <a:cubicBezTo>
                    <a:pt x="87344" y="19336"/>
                    <a:pt x="87059" y="19336"/>
                    <a:pt x="86868" y="19431"/>
                  </a:cubicBezTo>
                  <a:cubicBezTo>
                    <a:pt x="87249" y="19907"/>
                    <a:pt x="87344" y="20288"/>
                    <a:pt x="87249" y="20669"/>
                  </a:cubicBezTo>
                  <a:cubicBezTo>
                    <a:pt x="87249" y="20765"/>
                    <a:pt x="87154" y="20955"/>
                    <a:pt x="87059" y="21050"/>
                  </a:cubicBezTo>
                  <a:cubicBezTo>
                    <a:pt x="87439" y="21050"/>
                    <a:pt x="87916" y="21146"/>
                    <a:pt x="88106" y="21527"/>
                  </a:cubicBezTo>
                  <a:cubicBezTo>
                    <a:pt x="88392" y="21812"/>
                    <a:pt x="88392" y="22193"/>
                    <a:pt x="88297" y="22479"/>
                  </a:cubicBezTo>
                  <a:cubicBezTo>
                    <a:pt x="88106" y="22860"/>
                    <a:pt x="87630" y="23146"/>
                    <a:pt x="86963" y="23241"/>
                  </a:cubicBezTo>
                  <a:lnTo>
                    <a:pt x="86678" y="23241"/>
                  </a:lnTo>
                  <a:cubicBezTo>
                    <a:pt x="85820" y="23336"/>
                    <a:pt x="84868" y="23432"/>
                    <a:pt x="84106" y="23050"/>
                  </a:cubicBezTo>
                  <a:cubicBezTo>
                    <a:pt x="83725" y="22860"/>
                    <a:pt x="83344" y="22765"/>
                    <a:pt x="82868" y="22765"/>
                  </a:cubicBezTo>
                  <a:cubicBezTo>
                    <a:pt x="82010" y="22670"/>
                    <a:pt x="80963" y="22574"/>
                    <a:pt x="80486" y="21050"/>
                  </a:cubicBezTo>
                  <a:cubicBezTo>
                    <a:pt x="80010" y="19717"/>
                    <a:pt x="79248" y="18002"/>
                    <a:pt x="78962" y="17621"/>
                  </a:cubicBezTo>
                  <a:cubicBezTo>
                    <a:pt x="78867" y="17526"/>
                    <a:pt x="78772" y="17431"/>
                    <a:pt x="78581" y="17336"/>
                  </a:cubicBezTo>
                  <a:cubicBezTo>
                    <a:pt x="77914" y="16764"/>
                    <a:pt x="76962" y="16097"/>
                    <a:pt x="77057" y="15145"/>
                  </a:cubicBezTo>
                  <a:cubicBezTo>
                    <a:pt x="77153" y="14383"/>
                    <a:pt x="76771" y="13716"/>
                    <a:pt x="76486" y="13525"/>
                  </a:cubicBezTo>
                  <a:cubicBezTo>
                    <a:pt x="76390" y="13525"/>
                    <a:pt x="76295" y="13430"/>
                    <a:pt x="76200" y="13430"/>
                  </a:cubicBezTo>
                  <a:cubicBezTo>
                    <a:pt x="76200" y="13525"/>
                    <a:pt x="76200" y="13716"/>
                    <a:pt x="76200" y="14002"/>
                  </a:cubicBezTo>
                  <a:cubicBezTo>
                    <a:pt x="76200" y="14573"/>
                    <a:pt x="76295" y="14764"/>
                    <a:pt x="76486" y="14859"/>
                  </a:cubicBezTo>
                  <a:cubicBezTo>
                    <a:pt x="76676" y="15050"/>
                    <a:pt x="76867" y="15240"/>
                    <a:pt x="76962" y="15716"/>
                  </a:cubicBezTo>
                  <a:cubicBezTo>
                    <a:pt x="77057" y="16383"/>
                    <a:pt x="77057" y="17145"/>
                    <a:pt x="76962" y="18002"/>
                  </a:cubicBezTo>
                  <a:cubicBezTo>
                    <a:pt x="76867" y="18479"/>
                    <a:pt x="76962" y="18859"/>
                    <a:pt x="76962" y="19431"/>
                  </a:cubicBezTo>
                  <a:lnTo>
                    <a:pt x="76962" y="19717"/>
                  </a:lnTo>
                  <a:cubicBezTo>
                    <a:pt x="76962" y="19907"/>
                    <a:pt x="76962" y="20193"/>
                    <a:pt x="76962" y="20479"/>
                  </a:cubicBezTo>
                  <a:cubicBezTo>
                    <a:pt x="76962" y="21050"/>
                    <a:pt x="76962" y="21622"/>
                    <a:pt x="77153" y="22003"/>
                  </a:cubicBezTo>
                  <a:cubicBezTo>
                    <a:pt x="77534" y="22765"/>
                    <a:pt x="77534" y="23908"/>
                    <a:pt x="77343" y="24575"/>
                  </a:cubicBezTo>
                  <a:cubicBezTo>
                    <a:pt x="77153" y="25051"/>
                    <a:pt x="76771" y="25432"/>
                    <a:pt x="76295" y="25527"/>
                  </a:cubicBezTo>
                  <a:cubicBezTo>
                    <a:pt x="75914" y="25622"/>
                    <a:pt x="75533" y="25527"/>
                    <a:pt x="75152" y="25337"/>
                  </a:cubicBezTo>
                  <a:cubicBezTo>
                    <a:pt x="75057" y="25241"/>
                    <a:pt x="74962" y="25146"/>
                    <a:pt x="74771" y="25051"/>
                  </a:cubicBezTo>
                  <a:cubicBezTo>
                    <a:pt x="74676" y="24956"/>
                    <a:pt x="74486" y="24765"/>
                    <a:pt x="74295" y="24670"/>
                  </a:cubicBezTo>
                  <a:cubicBezTo>
                    <a:pt x="74295" y="24670"/>
                    <a:pt x="74295" y="24765"/>
                    <a:pt x="74295" y="24765"/>
                  </a:cubicBezTo>
                  <a:cubicBezTo>
                    <a:pt x="73914" y="25717"/>
                    <a:pt x="72962" y="27051"/>
                    <a:pt x="71819" y="27051"/>
                  </a:cubicBezTo>
                  <a:cubicBezTo>
                    <a:pt x="71152" y="27051"/>
                    <a:pt x="70580" y="26861"/>
                    <a:pt x="70295" y="26479"/>
                  </a:cubicBezTo>
                  <a:cubicBezTo>
                    <a:pt x="70104" y="26194"/>
                    <a:pt x="70009" y="25908"/>
                    <a:pt x="70009" y="25622"/>
                  </a:cubicBezTo>
                  <a:cubicBezTo>
                    <a:pt x="70009" y="25337"/>
                    <a:pt x="70009" y="24956"/>
                    <a:pt x="69818" y="24765"/>
                  </a:cubicBezTo>
                  <a:cubicBezTo>
                    <a:pt x="69818" y="24956"/>
                    <a:pt x="69628" y="25241"/>
                    <a:pt x="69532" y="25527"/>
                  </a:cubicBezTo>
                  <a:cubicBezTo>
                    <a:pt x="69342" y="25908"/>
                    <a:pt x="69056" y="26575"/>
                    <a:pt x="69247" y="26861"/>
                  </a:cubicBezTo>
                  <a:cubicBezTo>
                    <a:pt x="69628" y="27527"/>
                    <a:pt x="69913" y="28289"/>
                    <a:pt x="69247" y="29146"/>
                  </a:cubicBezTo>
                  <a:cubicBezTo>
                    <a:pt x="68961" y="29528"/>
                    <a:pt x="68485" y="29623"/>
                    <a:pt x="68009" y="29623"/>
                  </a:cubicBezTo>
                  <a:cubicBezTo>
                    <a:pt x="67532" y="29623"/>
                    <a:pt x="67056" y="29337"/>
                    <a:pt x="66770" y="28956"/>
                  </a:cubicBezTo>
                  <a:cubicBezTo>
                    <a:pt x="66675" y="28766"/>
                    <a:pt x="66580" y="28766"/>
                    <a:pt x="66485" y="28766"/>
                  </a:cubicBezTo>
                  <a:cubicBezTo>
                    <a:pt x="66485" y="28766"/>
                    <a:pt x="66485" y="28766"/>
                    <a:pt x="66485" y="28766"/>
                  </a:cubicBezTo>
                  <a:cubicBezTo>
                    <a:pt x="66294" y="28766"/>
                    <a:pt x="65913" y="28956"/>
                    <a:pt x="65532" y="29528"/>
                  </a:cubicBezTo>
                  <a:cubicBezTo>
                    <a:pt x="65056" y="30290"/>
                    <a:pt x="64008" y="31528"/>
                    <a:pt x="62960" y="31718"/>
                  </a:cubicBezTo>
                  <a:cubicBezTo>
                    <a:pt x="62579" y="31718"/>
                    <a:pt x="62198" y="31623"/>
                    <a:pt x="61913" y="31433"/>
                  </a:cubicBezTo>
                  <a:cubicBezTo>
                    <a:pt x="61531" y="31052"/>
                    <a:pt x="61246" y="30766"/>
                    <a:pt x="61151" y="30385"/>
                  </a:cubicBezTo>
                  <a:cubicBezTo>
                    <a:pt x="61151" y="31147"/>
                    <a:pt x="60960" y="31909"/>
                    <a:pt x="60293" y="32290"/>
                  </a:cubicBezTo>
                  <a:cubicBezTo>
                    <a:pt x="59341" y="32861"/>
                    <a:pt x="58674" y="32671"/>
                    <a:pt x="58007" y="31718"/>
                  </a:cubicBezTo>
                  <a:cubicBezTo>
                    <a:pt x="57626" y="31147"/>
                    <a:pt x="57531" y="31147"/>
                    <a:pt x="57055" y="31242"/>
                  </a:cubicBezTo>
                  <a:cubicBezTo>
                    <a:pt x="56674" y="31337"/>
                    <a:pt x="56197" y="31052"/>
                    <a:pt x="55816" y="30861"/>
                  </a:cubicBezTo>
                  <a:cubicBezTo>
                    <a:pt x="55721" y="30766"/>
                    <a:pt x="55436" y="30671"/>
                    <a:pt x="55340" y="30671"/>
                  </a:cubicBezTo>
                  <a:cubicBezTo>
                    <a:pt x="55340" y="30766"/>
                    <a:pt x="55340" y="30861"/>
                    <a:pt x="55340" y="30956"/>
                  </a:cubicBezTo>
                  <a:cubicBezTo>
                    <a:pt x="55340" y="31242"/>
                    <a:pt x="55436" y="31623"/>
                    <a:pt x="55150" y="32004"/>
                  </a:cubicBezTo>
                  <a:cubicBezTo>
                    <a:pt x="54959" y="32195"/>
                    <a:pt x="54864" y="32480"/>
                    <a:pt x="54864" y="32480"/>
                  </a:cubicBezTo>
                  <a:cubicBezTo>
                    <a:pt x="55436" y="32480"/>
                    <a:pt x="55816" y="32480"/>
                    <a:pt x="55912" y="32957"/>
                  </a:cubicBezTo>
                  <a:cubicBezTo>
                    <a:pt x="56007" y="33433"/>
                    <a:pt x="55626" y="33719"/>
                    <a:pt x="55245" y="34004"/>
                  </a:cubicBezTo>
                  <a:cubicBezTo>
                    <a:pt x="54578" y="34481"/>
                    <a:pt x="53530" y="34862"/>
                    <a:pt x="52959" y="34385"/>
                  </a:cubicBezTo>
                  <a:cubicBezTo>
                    <a:pt x="52864" y="34290"/>
                    <a:pt x="52578" y="33909"/>
                    <a:pt x="52959" y="33338"/>
                  </a:cubicBezTo>
                  <a:cubicBezTo>
                    <a:pt x="53245" y="33052"/>
                    <a:pt x="53245" y="32766"/>
                    <a:pt x="53245" y="32766"/>
                  </a:cubicBezTo>
                  <a:cubicBezTo>
                    <a:pt x="52864" y="32575"/>
                    <a:pt x="52769" y="32385"/>
                    <a:pt x="52578" y="32099"/>
                  </a:cubicBezTo>
                  <a:cubicBezTo>
                    <a:pt x="52483" y="32004"/>
                    <a:pt x="52292" y="31718"/>
                    <a:pt x="52197" y="31718"/>
                  </a:cubicBezTo>
                  <a:cubicBezTo>
                    <a:pt x="52102" y="31718"/>
                    <a:pt x="52006" y="31718"/>
                    <a:pt x="51911" y="31718"/>
                  </a:cubicBezTo>
                  <a:cubicBezTo>
                    <a:pt x="52483" y="32099"/>
                    <a:pt x="52578" y="32671"/>
                    <a:pt x="52578" y="32957"/>
                  </a:cubicBezTo>
                  <a:cubicBezTo>
                    <a:pt x="52578" y="33528"/>
                    <a:pt x="52197" y="34100"/>
                    <a:pt x="51626" y="34481"/>
                  </a:cubicBezTo>
                  <a:cubicBezTo>
                    <a:pt x="50863" y="34957"/>
                    <a:pt x="49911" y="35528"/>
                    <a:pt x="48482" y="35052"/>
                  </a:cubicBezTo>
                  <a:cubicBezTo>
                    <a:pt x="47435" y="34766"/>
                    <a:pt x="47435" y="34862"/>
                    <a:pt x="46958" y="35242"/>
                  </a:cubicBezTo>
                  <a:cubicBezTo>
                    <a:pt x="46577" y="35624"/>
                    <a:pt x="45339" y="36386"/>
                    <a:pt x="44768" y="35909"/>
                  </a:cubicBezTo>
                  <a:cubicBezTo>
                    <a:pt x="44672" y="35814"/>
                    <a:pt x="44387" y="35528"/>
                    <a:pt x="44672" y="35052"/>
                  </a:cubicBezTo>
                  <a:cubicBezTo>
                    <a:pt x="44672" y="34957"/>
                    <a:pt x="44768" y="34957"/>
                    <a:pt x="44768" y="34862"/>
                  </a:cubicBezTo>
                  <a:cubicBezTo>
                    <a:pt x="44768" y="34862"/>
                    <a:pt x="44768" y="34862"/>
                    <a:pt x="44768" y="34862"/>
                  </a:cubicBezTo>
                  <a:cubicBezTo>
                    <a:pt x="44577" y="34957"/>
                    <a:pt x="44482" y="35052"/>
                    <a:pt x="44291" y="35242"/>
                  </a:cubicBezTo>
                  <a:cubicBezTo>
                    <a:pt x="44005" y="35528"/>
                    <a:pt x="43624" y="35909"/>
                    <a:pt x="42577" y="36100"/>
                  </a:cubicBezTo>
                  <a:cubicBezTo>
                    <a:pt x="41053" y="36290"/>
                    <a:pt x="39910" y="36386"/>
                    <a:pt x="39053" y="36290"/>
                  </a:cubicBezTo>
                  <a:cubicBezTo>
                    <a:pt x="38195" y="36195"/>
                    <a:pt x="37719" y="36767"/>
                    <a:pt x="37433" y="37148"/>
                  </a:cubicBezTo>
                  <a:cubicBezTo>
                    <a:pt x="37338" y="37243"/>
                    <a:pt x="37243" y="37433"/>
                    <a:pt x="37147" y="37624"/>
                  </a:cubicBezTo>
                  <a:cubicBezTo>
                    <a:pt x="36766" y="38195"/>
                    <a:pt x="36290" y="38957"/>
                    <a:pt x="35528" y="38957"/>
                  </a:cubicBezTo>
                  <a:cubicBezTo>
                    <a:pt x="35528" y="38957"/>
                    <a:pt x="35433" y="38957"/>
                    <a:pt x="35433" y="38957"/>
                  </a:cubicBezTo>
                  <a:cubicBezTo>
                    <a:pt x="35338" y="38957"/>
                    <a:pt x="35147" y="38957"/>
                    <a:pt x="34957" y="38957"/>
                  </a:cubicBezTo>
                  <a:cubicBezTo>
                    <a:pt x="34480" y="38957"/>
                    <a:pt x="34099" y="38862"/>
                    <a:pt x="33814" y="38862"/>
                  </a:cubicBezTo>
                  <a:cubicBezTo>
                    <a:pt x="33814" y="39053"/>
                    <a:pt x="33814" y="39148"/>
                    <a:pt x="33623" y="39338"/>
                  </a:cubicBezTo>
                  <a:cubicBezTo>
                    <a:pt x="33528" y="39433"/>
                    <a:pt x="33433" y="39529"/>
                    <a:pt x="33338" y="39624"/>
                  </a:cubicBezTo>
                  <a:cubicBezTo>
                    <a:pt x="33242" y="39719"/>
                    <a:pt x="33052" y="39815"/>
                    <a:pt x="33052" y="39910"/>
                  </a:cubicBezTo>
                  <a:cubicBezTo>
                    <a:pt x="33052" y="39910"/>
                    <a:pt x="33052" y="39910"/>
                    <a:pt x="33052" y="39910"/>
                  </a:cubicBezTo>
                  <a:cubicBezTo>
                    <a:pt x="33338" y="40005"/>
                    <a:pt x="33623" y="40100"/>
                    <a:pt x="33814" y="40196"/>
                  </a:cubicBezTo>
                  <a:cubicBezTo>
                    <a:pt x="34480" y="40386"/>
                    <a:pt x="35052" y="40481"/>
                    <a:pt x="35338" y="41053"/>
                  </a:cubicBezTo>
                  <a:cubicBezTo>
                    <a:pt x="35528" y="41529"/>
                    <a:pt x="35623" y="42196"/>
                    <a:pt x="35338" y="42482"/>
                  </a:cubicBezTo>
                  <a:cubicBezTo>
                    <a:pt x="35243" y="42577"/>
                    <a:pt x="34862" y="42863"/>
                    <a:pt x="34290" y="42672"/>
                  </a:cubicBezTo>
                  <a:cubicBezTo>
                    <a:pt x="33814" y="42482"/>
                    <a:pt x="33528" y="42482"/>
                    <a:pt x="33052" y="42577"/>
                  </a:cubicBezTo>
                  <a:cubicBezTo>
                    <a:pt x="32195" y="42577"/>
                    <a:pt x="31147" y="42672"/>
                    <a:pt x="30861" y="42100"/>
                  </a:cubicBezTo>
                  <a:cubicBezTo>
                    <a:pt x="30766" y="42005"/>
                    <a:pt x="30671" y="41720"/>
                    <a:pt x="30956" y="41338"/>
                  </a:cubicBezTo>
                  <a:cubicBezTo>
                    <a:pt x="31052" y="41148"/>
                    <a:pt x="31147" y="41053"/>
                    <a:pt x="31147" y="40862"/>
                  </a:cubicBezTo>
                  <a:lnTo>
                    <a:pt x="31052" y="40958"/>
                  </a:lnTo>
                  <a:cubicBezTo>
                    <a:pt x="30766" y="41053"/>
                    <a:pt x="30480" y="41243"/>
                    <a:pt x="30385" y="41338"/>
                  </a:cubicBezTo>
                  <a:lnTo>
                    <a:pt x="30385" y="41338"/>
                  </a:lnTo>
                  <a:cubicBezTo>
                    <a:pt x="30385" y="41338"/>
                    <a:pt x="30385" y="41338"/>
                    <a:pt x="30385" y="41434"/>
                  </a:cubicBezTo>
                  <a:cubicBezTo>
                    <a:pt x="30480" y="41720"/>
                    <a:pt x="30480" y="42100"/>
                    <a:pt x="30480" y="42482"/>
                  </a:cubicBezTo>
                  <a:cubicBezTo>
                    <a:pt x="30480" y="42863"/>
                    <a:pt x="30480" y="43529"/>
                    <a:pt x="30575" y="43529"/>
                  </a:cubicBezTo>
                  <a:cubicBezTo>
                    <a:pt x="30766" y="43625"/>
                    <a:pt x="31052" y="43625"/>
                    <a:pt x="31337" y="43720"/>
                  </a:cubicBezTo>
                  <a:cubicBezTo>
                    <a:pt x="32004" y="43815"/>
                    <a:pt x="32766" y="44006"/>
                    <a:pt x="33242" y="44577"/>
                  </a:cubicBezTo>
                  <a:cubicBezTo>
                    <a:pt x="33719" y="45149"/>
                    <a:pt x="34004" y="46006"/>
                    <a:pt x="33719" y="46482"/>
                  </a:cubicBezTo>
                  <a:cubicBezTo>
                    <a:pt x="33719" y="46577"/>
                    <a:pt x="33623" y="46577"/>
                    <a:pt x="33528" y="46673"/>
                  </a:cubicBezTo>
                  <a:cubicBezTo>
                    <a:pt x="33528" y="46673"/>
                    <a:pt x="33623" y="46673"/>
                    <a:pt x="33623" y="46673"/>
                  </a:cubicBezTo>
                  <a:cubicBezTo>
                    <a:pt x="34099" y="46768"/>
                    <a:pt x="34671" y="46863"/>
                    <a:pt x="34671" y="47625"/>
                  </a:cubicBezTo>
                  <a:cubicBezTo>
                    <a:pt x="34671" y="47816"/>
                    <a:pt x="34671" y="47911"/>
                    <a:pt x="35052" y="48292"/>
                  </a:cubicBezTo>
                  <a:cubicBezTo>
                    <a:pt x="35338" y="48482"/>
                    <a:pt x="35528" y="48863"/>
                    <a:pt x="35528" y="49435"/>
                  </a:cubicBezTo>
                  <a:cubicBezTo>
                    <a:pt x="35528" y="50006"/>
                    <a:pt x="35338" y="50768"/>
                    <a:pt x="34862" y="51340"/>
                  </a:cubicBezTo>
                  <a:cubicBezTo>
                    <a:pt x="34195" y="52007"/>
                    <a:pt x="32099" y="53435"/>
                    <a:pt x="30480" y="53340"/>
                  </a:cubicBezTo>
                  <a:cubicBezTo>
                    <a:pt x="30099" y="53340"/>
                    <a:pt x="29813" y="53245"/>
                    <a:pt x="29432" y="53245"/>
                  </a:cubicBezTo>
                  <a:cubicBezTo>
                    <a:pt x="28765" y="53150"/>
                    <a:pt x="28004" y="53054"/>
                    <a:pt x="27813" y="53245"/>
                  </a:cubicBezTo>
                  <a:cubicBezTo>
                    <a:pt x="28289" y="53054"/>
                    <a:pt x="28004" y="53245"/>
                    <a:pt x="27718" y="53245"/>
                  </a:cubicBezTo>
                  <a:close/>
                  <a:moveTo>
                    <a:pt x="26861" y="50673"/>
                  </a:moveTo>
                  <a:lnTo>
                    <a:pt x="26861" y="50673"/>
                  </a:lnTo>
                  <a:cubicBezTo>
                    <a:pt x="26861" y="50673"/>
                    <a:pt x="26861" y="50673"/>
                    <a:pt x="26861" y="50673"/>
                  </a:cubicBezTo>
                  <a:close/>
                  <a:moveTo>
                    <a:pt x="32195" y="40291"/>
                  </a:moveTo>
                  <a:lnTo>
                    <a:pt x="32195" y="40291"/>
                  </a:lnTo>
                  <a:lnTo>
                    <a:pt x="32195" y="40291"/>
                  </a:lnTo>
                  <a:close/>
                  <a:moveTo>
                    <a:pt x="33242" y="35433"/>
                  </a:moveTo>
                  <a:cubicBezTo>
                    <a:pt x="33242" y="35528"/>
                    <a:pt x="33338" y="35624"/>
                    <a:pt x="33338" y="35814"/>
                  </a:cubicBezTo>
                  <a:cubicBezTo>
                    <a:pt x="33433" y="36004"/>
                    <a:pt x="33433" y="36195"/>
                    <a:pt x="33528" y="36481"/>
                  </a:cubicBezTo>
                  <a:cubicBezTo>
                    <a:pt x="33623" y="36957"/>
                    <a:pt x="33814" y="37243"/>
                    <a:pt x="34004" y="37529"/>
                  </a:cubicBezTo>
                  <a:cubicBezTo>
                    <a:pt x="34004" y="37433"/>
                    <a:pt x="34099" y="37433"/>
                    <a:pt x="34195" y="37338"/>
                  </a:cubicBezTo>
                  <a:cubicBezTo>
                    <a:pt x="34385" y="37243"/>
                    <a:pt x="34480" y="37052"/>
                    <a:pt x="34576" y="37052"/>
                  </a:cubicBezTo>
                  <a:cubicBezTo>
                    <a:pt x="33909" y="36576"/>
                    <a:pt x="34004" y="36100"/>
                    <a:pt x="34004" y="35624"/>
                  </a:cubicBezTo>
                  <a:cubicBezTo>
                    <a:pt x="34004" y="35624"/>
                    <a:pt x="34004" y="35624"/>
                    <a:pt x="34004" y="35624"/>
                  </a:cubicBezTo>
                  <a:cubicBezTo>
                    <a:pt x="34004" y="35624"/>
                    <a:pt x="33909" y="35624"/>
                    <a:pt x="33909" y="35624"/>
                  </a:cubicBezTo>
                  <a:cubicBezTo>
                    <a:pt x="33719" y="35624"/>
                    <a:pt x="33528" y="35624"/>
                    <a:pt x="33242" y="35433"/>
                  </a:cubicBezTo>
                  <a:cubicBezTo>
                    <a:pt x="33338" y="35433"/>
                    <a:pt x="33242" y="35433"/>
                    <a:pt x="33242" y="35433"/>
                  </a:cubicBezTo>
                  <a:close/>
                  <a:moveTo>
                    <a:pt x="54959" y="32861"/>
                  </a:moveTo>
                  <a:cubicBezTo>
                    <a:pt x="54864" y="33052"/>
                    <a:pt x="54864" y="33147"/>
                    <a:pt x="54769" y="33338"/>
                  </a:cubicBezTo>
                  <a:cubicBezTo>
                    <a:pt x="54959" y="33338"/>
                    <a:pt x="55150" y="33242"/>
                    <a:pt x="55436" y="33052"/>
                  </a:cubicBezTo>
                  <a:cubicBezTo>
                    <a:pt x="55150" y="33052"/>
                    <a:pt x="55054" y="32957"/>
                    <a:pt x="54959" y="32861"/>
                  </a:cubicBezTo>
                  <a:close/>
                  <a:moveTo>
                    <a:pt x="22098" y="32480"/>
                  </a:moveTo>
                  <a:cubicBezTo>
                    <a:pt x="22288" y="32575"/>
                    <a:pt x="22479" y="32575"/>
                    <a:pt x="22574" y="32671"/>
                  </a:cubicBezTo>
                  <a:cubicBezTo>
                    <a:pt x="22479" y="32480"/>
                    <a:pt x="22479" y="32290"/>
                    <a:pt x="22479" y="32099"/>
                  </a:cubicBezTo>
                  <a:cubicBezTo>
                    <a:pt x="22479" y="32099"/>
                    <a:pt x="22384" y="32099"/>
                    <a:pt x="22384" y="32195"/>
                  </a:cubicBezTo>
                  <a:cubicBezTo>
                    <a:pt x="22288" y="32290"/>
                    <a:pt x="22193" y="32385"/>
                    <a:pt x="22098" y="32480"/>
                  </a:cubicBezTo>
                  <a:close/>
                  <a:moveTo>
                    <a:pt x="61531" y="28289"/>
                  </a:moveTo>
                  <a:cubicBezTo>
                    <a:pt x="61531" y="28575"/>
                    <a:pt x="61627" y="28766"/>
                    <a:pt x="61722" y="29051"/>
                  </a:cubicBezTo>
                  <a:cubicBezTo>
                    <a:pt x="61722" y="29146"/>
                    <a:pt x="61817" y="29146"/>
                    <a:pt x="61817" y="29242"/>
                  </a:cubicBezTo>
                  <a:cubicBezTo>
                    <a:pt x="61817" y="29146"/>
                    <a:pt x="61817" y="29051"/>
                    <a:pt x="61817" y="28956"/>
                  </a:cubicBezTo>
                  <a:cubicBezTo>
                    <a:pt x="61817" y="28861"/>
                    <a:pt x="61627" y="28480"/>
                    <a:pt x="61531" y="28289"/>
                  </a:cubicBez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grpSp>
          <p:nvGrpSpPr>
            <p:cNvPr id="2783" name="图形 3"/>
            <p:cNvGrpSpPr/>
            <p:nvPr/>
          </p:nvGrpSpPr>
          <p:grpSpPr>
            <a:xfrm>
              <a:off x="4505610" y="3984053"/>
              <a:ext cx="1765" cy="1904"/>
              <a:chOff x="7096410" y="4199953"/>
              <a:chExt cx="1765" cy="1904"/>
            </a:xfrm>
            <a:solidFill>
              <a:srgbClr val="B4B4B5"/>
            </a:solidFill>
          </p:grpSpPr>
          <p:sp>
            <p:nvSpPr>
              <p:cNvPr id="2924" name="任意多边形: 形状 2923"/>
              <p:cNvSpPr/>
              <p:nvPr/>
            </p:nvSpPr>
            <p:spPr>
              <a:xfrm>
                <a:off x="7096886" y="4200524"/>
                <a:ext cx="896" cy="952"/>
              </a:xfrm>
              <a:custGeom>
                <a:avLst/>
                <a:gdLst>
                  <a:gd name="connsiteX0" fmla="*/ 572 w 896"/>
                  <a:gd name="connsiteY0" fmla="*/ 0 h 952"/>
                  <a:gd name="connsiteX1" fmla="*/ 0 w 896"/>
                  <a:gd name="connsiteY1" fmla="*/ 381 h 952"/>
                  <a:gd name="connsiteX2" fmla="*/ 286 w 896"/>
                  <a:gd name="connsiteY2" fmla="*/ 953 h 952"/>
                  <a:gd name="connsiteX3" fmla="*/ 762 w 896"/>
                  <a:gd name="connsiteY3" fmla="*/ 571 h 952"/>
                  <a:gd name="connsiteX4" fmla="*/ 858 w 896"/>
                  <a:gd name="connsiteY4" fmla="*/ 191 h 952"/>
                  <a:gd name="connsiteX5" fmla="*/ 572 w 896"/>
                  <a:gd name="connsiteY5" fmla="*/ 0 h 952"/>
                  <a:gd name="connsiteX6" fmla="*/ 572 w 896"/>
                  <a:gd name="connsiteY6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6" h="952">
                    <a:moveTo>
                      <a:pt x="572" y="0"/>
                    </a:moveTo>
                    <a:cubicBezTo>
                      <a:pt x="572" y="0"/>
                      <a:pt x="95" y="0"/>
                      <a:pt x="0" y="381"/>
                    </a:cubicBezTo>
                    <a:cubicBezTo>
                      <a:pt x="0" y="762"/>
                      <a:pt x="95" y="953"/>
                      <a:pt x="286" y="953"/>
                    </a:cubicBezTo>
                    <a:cubicBezTo>
                      <a:pt x="476" y="953"/>
                      <a:pt x="667" y="762"/>
                      <a:pt x="762" y="571"/>
                    </a:cubicBezTo>
                    <a:cubicBezTo>
                      <a:pt x="858" y="381"/>
                      <a:pt x="953" y="191"/>
                      <a:pt x="858" y="191"/>
                    </a:cubicBezTo>
                    <a:cubicBezTo>
                      <a:pt x="762" y="0"/>
                      <a:pt x="572" y="0"/>
                      <a:pt x="572" y="0"/>
                    </a:cubicBezTo>
                    <a:lnTo>
                      <a:pt x="572" y="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25" name="任意多边形: 形状 2924"/>
              <p:cNvSpPr/>
              <p:nvPr/>
            </p:nvSpPr>
            <p:spPr>
              <a:xfrm>
                <a:off x="7096410" y="4199953"/>
                <a:ext cx="1765" cy="1904"/>
              </a:xfrm>
              <a:custGeom>
                <a:avLst/>
                <a:gdLst>
                  <a:gd name="connsiteX0" fmla="*/ 762 w 1765"/>
                  <a:gd name="connsiteY0" fmla="*/ 1905 h 1904"/>
                  <a:gd name="connsiteX1" fmla="*/ 762 w 1765"/>
                  <a:gd name="connsiteY1" fmla="*/ 1905 h 1904"/>
                  <a:gd name="connsiteX2" fmla="*/ 190 w 1765"/>
                  <a:gd name="connsiteY2" fmla="*/ 1619 h 1904"/>
                  <a:gd name="connsiteX3" fmla="*/ 0 w 1765"/>
                  <a:gd name="connsiteY3" fmla="*/ 762 h 1904"/>
                  <a:gd name="connsiteX4" fmla="*/ 953 w 1765"/>
                  <a:gd name="connsiteY4" fmla="*/ 0 h 1904"/>
                  <a:gd name="connsiteX5" fmla="*/ 953 w 1765"/>
                  <a:gd name="connsiteY5" fmla="*/ 0 h 1904"/>
                  <a:gd name="connsiteX6" fmla="*/ 1619 w 1765"/>
                  <a:gd name="connsiteY6" fmla="*/ 286 h 1904"/>
                  <a:gd name="connsiteX7" fmla="*/ 1524 w 1765"/>
                  <a:gd name="connsiteY7" fmla="*/ 1238 h 1904"/>
                  <a:gd name="connsiteX8" fmla="*/ 762 w 1765"/>
                  <a:gd name="connsiteY8" fmla="*/ 1905 h 1904"/>
                  <a:gd name="connsiteX9" fmla="*/ 953 w 1765"/>
                  <a:gd name="connsiteY9" fmla="*/ 1048 h 1904"/>
                  <a:gd name="connsiteX10" fmla="*/ 953 w 1765"/>
                  <a:gd name="connsiteY10" fmla="*/ 1048 h 1904"/>
                  <a:gd name="connsiteX11" fmla="*/ 953 w 1765"/>
                  <a:gd name="connsiteY11" fmla="*/ 1048 h 1904"/>
                  <a:gd name="connsiteX12" fmla="*/ 953 w 1765"/>
                  <a:gd name="connsiteY12" fmla="*/ 1048 h 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65" h="1904">
                    <a:moveTo>
                      <a:pt x="762" y="1905"/>
                    </a:moveTo>
                    <a:cubicBezTo>
                      <a:pt x="762" y="1905"/>
                      <a:pt x="762" y="1905"/>
                      <a:pt x="762" y="1905"/>
                    </a:cubicBezTo>
                    <a:cubicBezTo>
                      <a:pt x="571" y="1905"/>
                      <a:pt x="381" y="1810"/>
                      <a:pt x="190" y="1619"/>
                    </a:cubicBezTo>
                    <a:cubicBezTo>
                      <a:pt x="0" y="1429"/>
                      <a:pt x="0" y="1143"/>
                      <a:pt x="0" y="762"/>
                    </a:cubicBezTo>
                    <a:cubicBezTo>
                      <a:pt x="95" y="286"/>
                      <a:pt x="571" y="0"/>
                      <a:pt x="953" y="0"/>
                    </a:cubicBezTo>
                    <a:cubicBezTo>
                      <a:pt x="953" y="0"/>
                      <a:pt x="953" y="0"/>
                      <a:pt x="953" y="0"/>
                    </a:cubicBezTo>
                    <a:cubicBezTo>
                      <a:pt x="1048" y="0"/>
                      <a:pt x="1334" y="0"/>
                      <a:pt x="1619" y="286"/>
                    </a:cubicBezTo>
                    <a:cubicBezTo>
                      <a:pt x="1905" y="667"/>
                      <a:pt x="1714" y="1048"/>
                      <a:pt x="1524" y="1238"/>
                    </a:cubicBezTo>
                    <a:cubicBezTo>
                      <a:pt x="1524" y="1619"/>
                      <a:pt x="1143" y="1905"/>
                      <a:pt x="762" y="1905"/>
                    </a:cubicBezTo>
                    <a:close/>
                    <a:moveTo>
                      <a:pt x="953" y="1048"/>
                    </a:moveTo>
                    <a:cubicBezTo>
                      <a:pt x="953" y="1048"/>
                      <a:pt x="953" y="1048"/>
                      <a:pt x="953" y="1048"/>
                    </a:cubicBezTo>
                    <a:cubicBezTo>
                      <a:pt x="953" y="1048"/>
                      <a:pt x="953" y="1048"/>
                      <a:pt x="953" y="1048"/>
                    </a:cubicBezTo>
                    <a:cubicBezTo>
                      <a:pt x="953" y="1048"/>
                      <a:pt x="953" y="1048"/>
                      <a:pt x="953" y="1048"/>
                    </a:cubicBez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2784" name="图形 3"/>
            <p:cNvGrpSpPr/>
            <p:nvPr/>
          </p:nvGrpSpPr>
          <p:grpSpPr>
            <a:xfrm>
              <a:off x="4507325" y="3986243"/>
              <a:ext cx="1142" cy="1238"/>
              <a:chOff x="7098125" y="4202143"/>
              <a:chExt cx="1142" cy="1238"/>
            </a:xfrm>
            <a:solidFill>
              <a:srgbClr val="B4B4B5"/>
            </a:solidFill>
          </p:grpSpPr>
          <p:sp>
            <p:nvSpPr>
              <p:cNvPr id="2922" name="任意多边形: 形状 2921"/>
              <p:cNvSpPr/>
              <p:nvPr/>
            </p:nvSpPr>
            <p:spPr>
              <a:xfrm>
                <a:off x="7098601" y="4202715"/>
                <a:ext cx="232" cy="214"/>
              </a:xfrm>
              <a:custGeom>
                <a:avLst/>
                <a:gdLst>
                  <a:gd name="connsiteX0" fmla="*/ 190 w 232"/>
                  <a:gd name="connsiteY0" fmla="*/ 0 h 214"/>
                  <a:gd name="connsiteX1" fmla="*/ 0 w 232"/>
                  <a:gd name="connsiteY1" fmla="*/ 95 h 214"/>
                  <a:gd name="connsiteX2" fmla="*/ 95 w 232"/>
                  <a:gd name="connsiteY2" fmla="*/ 191 h 214"/>
                  <a:gd name="connsiteX3" fmla="*/ 190 w 232"/>
                  <a:gd name="connsiteY3" fmla="*/ 95 h 214"/>
                  <a:gd name="connsiteX4" fmla="*/ 190 w 232"/>
                  <a:gd name="connsiteY4" fmla="*/ 0 h 214"/>
                  <a:gd name="connsiteX5" fmla="*/ 190 w 232"/>
                  <a:gd name="connsiteY5" fmla="*/ 0 h 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" h="214">
                    <a:moveTo>
                      <a:pt x="190" y="0"/>
                    </a:moveTo>
                    <a:cubicBezTo>
                      <a:pt x="190" y="0"/>
                      <a:pt x="0" y="0"/>
                      <a:pt x="0" y="95"/>
                    </a:cubicBezTo>
                    <a:cubicBezTo>
                      <a:pt x="0" y="286"/>
                      <a:pt x="95" y="191"/>
                      <a:pt x="95" y="191"/>
                    </a:cubicBezTo>
                    <a:cubicBezTo>
                      <a:pt x="95" y="191"/>
                      <a:pt x="190" y="95"/>
                      <a:pt x="190" y="95"/>
                    </a:cubicBezTo>
                    <a:cubicBezTo>
                      <a:pt x="286" y="0"/>
                      <a:pt x="190" y="0"/>
                      <a:pt x="190" y="0"/>
                    </a:cubicBez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23" name="任意多边形: 形状 2922"/>
              <p:cNvSpPr/>
              <p:nvPr/>
            </p:nvSpPr>
            <p:spPr>
              <a:xfrm>
                <a:off x="7098125" y="4202143"/>
                <a:ext cx="1142" cy="1238"/>
              </a:xfrm>
              <a:custGeom>
                <a:avLst/>
                <a:gdLst>
                  <a:gd name="connsiteX0" fmla="*/ 571 w 1142"/>
                  <a:gd name="connsiteY0" fmla="*/ 1238 h 1238"/>
                  <a:gd name="connsiteX1" fmla="*/ 286 w 1142"/>
                  <a:gd name="connsiteY1" fmla="*/ 1143 h 1238"/>
                  <a:gd name="connsiteX2" fmla="*/ 0 w 1142"/>
                  <a:gd name="connsiteY2" fmla="*/ 667 h 1238"/>
                  <a:gd name="connsiteX3" fmla="*/ 0 w 1142"/>
                  <a:gd name="connsiteY3" fmla="*/ 476 h 1238"/>
                  <a:gd name="connsiteX4" fmla="*/ 191 w 1142"/>
                  <a:gd name="connsiteY4" fmla="*/ 191 h 1238"/>
                  <a:gd name="connsiteX5" fmla="*/ 667 w 1142"/>
                  <a:gd name="connsiteY5" fmla="*/ 0 h 1238"/>
                  <a:gd name="connsiteX6" fmla="*/ 953 w 1142"/>
                  <a:gd name="connsiteY6" fmla="*/ 0 h 1238"/>
                  <a:gd name="connsiteX7" fmla="*/ 1048 w 1142"/>
                  <a:gd name="connsiteY7" fmla="*/ 191 h 1238"/>
                  <a:gd name="connsiteX8" fmla="*/ 857 w 1142"/>
                  <a:gd name="connsiteY8" fmla="*/ 286 h 1238"/>
                  <a:gd name="connsiteX9" fmla="*/ 762 w 1142"/>
                  <a:gd name="connsiteY9" fmla="*/ 191 h 1238"/>
                  <a:gd name="connsiteX10" fmla="*/ 667 w 1142"/>
                  <a:gd name="connsiteY10" fmla="*/ 381 h 1238"/>
                  <a:gd name="connsiteX11" fmla="*/ 667 w 1142"/>
                  <a:gd name="connsiteY11" fmla="*/ 381 h 1238"/>
                  <a:gd name="connsiteX12" fmla="*/ 667 w 1142"/>
                  <a:gd name="connsiteY12" fmla="*/ 476 h 1238"/>
                  <a:gd name="connsiteX13" fmla="*/ 953 w 1142"/>
                  <a:gd name="connsiteY13" fmla="*/ 476 h 1238"/>
                  <a:gd name="connsiteX14" fmla="*/ 857 w 1142"/>
                  <a:gd name="connsiteY14" fmla="*/ 381 h 1238"/>
                  <a:gd name="connsiteX15" fmla="*/ 1048 w 1142"/>
                  <a:gd name="connsiteY15" fmla="*/ 286 h 1238"/>
                  <a:gd name="connsiteX16" fmla="*/ 1143 w 1142"/>
                  <a:gd name="connsiteY16" fmla="*/ 476 h 1238"/>
                  <a:gd name="connsiteX17" fmla="*/ 1048 w 1142"/>
                  <a:gd name="connsiteY17" fmla="*/ 762 h 1238"/>
                  <a:gd name="connsiteX18" fmla="*/ 667 w 1142"/>
                  <a:gd name="connsiteY18" fmla="*/ 1143 h 1238"/>
                  <a:gd name="connsiteX19" fmla="*/ 571 w 1142"/>
                  <a:gd name="connsiteY19" fmla="*/ 1238 h 1238"/>
                  <a:gd name="connsiteX20" fmla="*/ 667 w 1142"/>
                  <a:gd name="connsiteY20" fmla="*/ 667 h 1238"/>
                  <a:gd name="connsiteX21" fmla="*/ 667 w 1142"/>
                  <a:gd name="connsiteY21" fmla="*/ 953 h 1238"/>
                  <a:gd name="connsiteX22" fmla="*/ 953 w 1142"/>
                  <a:gd name="connsiteY22" fmla="*/ 857 h 1238"/>
                  <a:gd name="connsiteX23" fmla="*/ 667 w 1142"/>
                  <a:gd name="connsiteY23" fmla="*/ 667 h 1238"/>
                  <a:gd name="connsiteX24" fmla="*/ 667 w 1142"/>
                  <a:gd name="connsiteY24" fmla="*/ 667 h 1238"/>
                  <a:gd name="connsiteX25" fmla="*/ 476 w 1142"/>
                  <a:gd name="connsiteY25" fmla="*/ 381 h 1238"/>
                  <a:gd name="connsiteX26" fmla="*/ 286 w 1142"/>
                  <a:gd name="connsiteY26" fmla="*/ 571 h 1238"/>
                  <a:gd name="connsiteX27" fmla="*/ 571 w 1142"/>
                  <a:gd name="connsiteY27" fmla="*/ 667 h 1238"/>
                  <a:gd name="connsiteX28" fmla="*/ 476 w 1142"/>
                  <a:gd name="connsiteY28" fmla="*/ 381 h 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42" h="1238">
                    <a:moveTo>
                      <a:pt x="571" y="1238"/>
                    </a:moveTo>
                    <a:lnTo>
                      <a:pt x="286" y="1143"/>
                    </a:lnTo>
                    <a:cubicBezTo>
                      <a:pt x="191" y="1048"/>
                      <a:pt x="95" y="953"/>
                      <a:pt x="0" y="667"/>
                    </a:cubicBezTo>
                    <a:lnTo>
                      <a:pt x="0" y="476"/>
                    </a:lnTo>
                    <a:lnTo>
                      <a:pt x="191" y="191"/>
                    </a:lnTo>
                    <a:cubicBezTo>
                      <a:pt x="381" y="0"/>
                      <a:pt x="667" y="0"/>
                      <a:pt x="667" y="0"/>
                    </a:cubicBezTo>
                    <a:lnTo>
                      <a:pt x="953" y="0"/>
                    </a:lnTo>
                    <a:lnTo>
                      <a:pt x="1048" y="191"/>
                    </a:lnTo>
                    <a:lnTo>
                      <a:pt x="857" y="286"/>
                    </a:lnTo>
                    <a:cubicBezTo>
                      <a:pt x="857" y="286"/>
                      <a:pt x="762" y="286"/>
                      <a:pt x="762" y="191"/>
                    </a:cubicBezTo>
                    <a:lnTo>
                      <a:pt x="667" y="381"/>
                    </a:lnTo>
                    <a:lnTo>
                      <a:pt x="667" y="381"/>
                    </a:lnTo>
                    <a:lnTo>
                      <a:pt x="667" y="476"/>
                    </a:lnTo>
                    <a:lnTo>
                      <a:pt x="953" y="476"/>
                    </a:lnTo>
                    <a:cubicBezTo>
                      <a:pt x="953" y="476"/>
                      <a:pt x="953" y="381"/>
                      <a:pt x="857" y="381"/>
                    </a:cubicBezTo>
                    <a:lnTo>
                      <a:pt x="1048" y="286"/>
                    </a:lnTo>
                    <a:lnTo>
                      <a:pt x="1143" y="476"/>
                    </a:lnTo>
                    <a:lnTo>
                      <a:pt x="1048" y="762"/>
                    </a:lnTo>
                    <a:cubicBezTo>
                      <a:pt x="1048" y="857"/>
                      <a:pt x="857" y="1048"/>
                      <a:pt x="667" y="1143"/>
                    </a:cubicBezTo>
                    <a:lnTo>
                      <a:pt x="571" y="1238"/>
                    </a:lnTo>
                    <a:close/>
                    <a:moveTo>
                      <a:pt x="667" y="667"/>
                    </a:moveTo>
                    <a:lnTo>
                      <a:pt x="667" y="953"/>
                    </a:lnTo>
                    <a:cubicBezTo>
                      <a:pt x="762" y="953"/>
                      <a:pt x="857" y="857"/>
                      <a:pt x="953" y="857"/>
                    </a:cubicBezTo>
                    <a:lnTo>
                      <a:pt x="667" y="667"/>
                    </a:lnTo>
                    <a:lnTo>
                      <a:pt x="667" y="667"/>
                    </a:lnTo>
                    <a:close/>
                    <a:moveTo>
                      <a:pt x="476" y="381"/>
                    </a:moveTo>
                    <a:cubicBezTo>
                      <a:pt x="381" y="381"/>
                      <a:pt x="286" y="476"/>
                      <a:pt x="286" y="571"/>
                    </a:cubicBezTo>
                    <a:lnTo>
                      <a:pt x="571" y="667"/>
                    </a:lnTo>
                    <a:lnTo>
                      <a:pt x="476" y="381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2785" name="任意多边形: 形状 2784"/>
            <p:cNvSpPr/>
            <p:nvPr/>
          </p:nvSpPr>
          <p:spPr>
            <a:xfrm>
              <a:off x="4516278" y="3943571"/>
              <a:ext cx="28575" cy="33528"/>
            </a:xfrm>
            <a:custGeom>
              <a:avLst/>
              <a:gdLst>
                <a:gd name="connsiteX0" fmla="*/ 571 w 28575"/>
                <a:gd name="connsiteY0" fmla="*/ 32956 h 33528"/>
                <a:gd name="connsiteX1" fmla="*/ 0 w 28575"/>
                <a:gd name="connsiteY1" fmla="*/ 32195 h 33528"/>
                <a:gd name="connsiteX2" fmla="*/ 857 w 28575"/>
                <a:gd name="connsiteY2" fmla="*/ 32004 h 33528"/>
                <a:gd name="connsiteX3" fmla="*/ 1048 w 28575"/>
                <a:gd name="connsiteY3" fmla="*/ 32004 h 33528"/>
                <a:gd name="connsiteX4" fmla="*/ 1905 w 28575"/>
                <a:gd name="connsiteY4" fmla="*/ 30956 h 33528"/>
                <a:gd name="connsiteX5" fmla="*/ 3048 w 28575"/>
                <a:gd name="connsiteY5" fmla="*/ 29623 h 33528"/>
                <a:gd name="connsiteX6" fmla="*/ 3810 w 28575"/>
                <a:gd name="connsiteY6" fmla="*/ 29146 h 33528"/>
                <a:gd name="connsiteX7" fmla="*/ 7906 w 28575"/>
                <a:gd name="connsiteY7" fmla="*/ 28289 h 33528"/>
                <a:gd name="connsiteX8" fmla="*/ 8096 w 28575"/>
                <a:gd name="connsiteY8" fmla="*/ 28289 h 33528"/>
                <a:gd name="connsiteX9" fmla="*/ 7906 w 28575"/>
                <a:gd name="connsiteY9" fmla="*/ 27622 h 33528"/>
                <a:gd name="connsiteX10" fmla="*/ 7715 w 28575"/>
                <a:gd name="connsiteY10" fmla="*/ 26860 h 33528"/>
                <a:gd name="connsiteX11" fmla="*/ 7429 w 28575"/>
                <a:gd name="connsiteY11" fmla="*/ 26098 h 33528"/>
                <a:gd name="connsiteX12" fmla="*/ 7715 w 28575"/>
                <a:gd name="connsiteY12" fmla="*/ 24670 h 33528"/>
                <a:gd name="connsiteX13" fmla="*/ 10573 w 28575"/>
                <a:gd name="connsiteY13" fmla="*/ 24479 h 33528"/>
                <a:gd name="connsiteX14" fmla="*/ 11049 w 28575"/>
                <a:gd name="connsiteY14" fmla="*/ 24670 h 33528"/>
                <a:gd name="connsiteX15" fmla="*/ 12383 w 28575"/>
                <a:gd name="connsiteY15" fmla="*/ 24193 h 33528"/>
                <a:gd name="connsiteX16" fmla="*/ 12763 w 28575"/>
                <a:gd name="connsiteY16" fmla="*/ 23908 h 33528"/>
                <a:gd name="connsiteX17" fmla="*/ 12954 w 28575"/>
                <a:gd name="connsiteY17" fmla="*/ 22860 h 33528"/>
                <a:gd name="connsiteX18" fmla="*/ 12954 w 28575"/>
                <a:gd name="connsiteY18" fmla="*/ 20383 h 33528"/>
                <a:gd name="connsiteX19" fmla="*/ 16097 w 28575"/>
                <a:gd name="connsiteY19" fmla="*/ 18574 h 33528"/>
                <a:gd name="connsiteX20" fmla="*/ 16859 w 28575"/>
                <a:gd name="connsiteY20" fmla="*/ 18383 h 33528"/>
                <a:gd name="connsiteX21" fmla="*/ 17717 w 28575"/>
                <a:gd name="connsiteY21" fmla="*/ 17621 h 33528"/>
                <a:gd name="connsiteX22" fmla="*/ 17812 w 28575"/>
                <a:gd name="connsiteY22" fmla="*/ 17240 h 33528"/>
                <a:gd name="connsiteX23" fmla="*/ 21241 w 28575"/>
                <a:gd name="connsiteY23" fmla="*/ 15716 h 33528"/>
                <a:gd name="connsiteX24" fmla="*/ 21812 w 28575"/>
                <a:gd name="connsiteY24" fmla="*/ 13811 h 33528"/>
                <a:gd name="connsiteX25" fmla="*/ 22003 w 28575"/>
                <a:gd name="connsiteY25" fmla="*/ 13049 h 33528"/>
                <a:gd name="connsiteX26" fmla="*/ 22288 w 28575"/>
                <a:gd name="connsiteY26" fmla="*/ 12383 h 33528"/>
                <a:gd name="connsiteX27" fmla="*/ 22479 w 28575"/>
                <a:gd name="connsiteY27" fmla="*/ 11716 h 33528"/>
                <a:gd name="connsiteX28" fmla="*/ 21908 w 28575"/>
                <a:gd name="connsiteY28" fmla="*/ 10287 h 33528"/>
                <a:gd name="connsiteX29" fmla="*/ 22288 w 28575"/>
                <a:gd name="connsiteY29" fmla="*/ 7525 h 33528"/>
                <a:gd name="connsiteX30" fmla="*/ 23622 w 28575"/>
                <a:gd name="connsiteY30" fmla="*/ 5810 h 33528"/>
                <a:gd name="connsiteX31" fmla="*/ 24860 w 28575"/>
                <a:gd name="connsiteY31" fmla="*/ 3810 h 33528"/>
                <a:gd name="connsiteX32" fmla="*/ 25241 w 28575"/>
                <a:gd name="connsiteY32" fmla="*/ 3524 h 33528"/>
                <a:gd name="connsiteX33" fmla="*/ 26099 w 28575"/>
                <a:gd name="connsiteY33" fmla="*/ 2191 h 33528"/>
                <a:gd name="connsiteX34" fmla="*/ 28194 w 28575"/>
                <a:gd name="connsiteY34" fmla="*/ 0 h 33528"/>
                <a:gd name="connsiteX35" fmla="*/ 28575 w 28575"/>
                <a:gd name="connsiteY35" fmla="*/ 857 h 33528"/>
                <a:gd name="connsiteX36" fmla="*/ 27051 w 28575"/>
                <a:gd name="connsiteY36" fmla="*/ 2286 h 33528"/>
                <a:gd name="connsiteX37" fmla="*/ 25813 w 28575"/>
                <a:gd name="connsiteY37" fmla="*/ 4286 h 33528"/>
                <a:gd name="connsiteX38" fmla="*/ 25527 w 28575"/>
                <a:gd name="connsiteY38" fmla="*/ 4477 h 33528"/>
                <a:gd name="connsiteX39" fmla="*/ 24670 w 28575"/>
                <a:gd name="connsiteY39" fmla="*/ 5905 h 33528"/>
                <a:gd name="connsiteX40" fmla="*/ 23051 w 28575"/>
                <a:gd name="connsiteY40" fmla="*/ 8192 h 33528"/>
                <a:gd name="connsiteX41" fmla="*/ 22955 w 28575"/>
                <a:gd name="connsiteY41" fmla="*/ 10096 h 33528"/>
                <a:gd name="connsiteX42" fmla="*/ 23431 w 28575"/>
                <a:gd name="connsiteY42" fmla="*/ 11335 h 33528"/>
                <a:gd name="connsiteX43" fmla="*/ 23241 w 28575"/>
                <a:gd name="connsiteY43" fmla="*/ 12859 h 33528"/>
                <a:gd name="connsiteX44" fmla="*/ 23051 w 28575"/>
                <a:gd name="connsiteY44" fmla="*/ 13430 h 33528"/>
                <a:gd name="connsiteX45" fmla="*/ 22860 w 28575"/>
                <a:gd name="connsiteY45" fmla="*/ 14097 h 33528"/>
                <a:gd name="connsiteX46" fmla="*/ 21336 w 28575"/>
                <a:gd name="connsiteY46" fmla="*/ 16764 h 33528"/>
                <a:gd name="connsiteX47" fmla="*/ 18860 w 28575"/>
                <a:gd name="connsiteY47" fmla="*/ 17621 h 33528"/>
                <a:gd name="connsiteX48" fmla="*/ 18764 w 28575"/>
                <a:gd name="connsiteY48" fmla="*/ 17907 h 33528"/>
                <a:gd name="connsiteX49" fmla="*/ 17240 w 28575"/>
                <a:gd name="connsiteY49" fmla="*/ 19431 h 33528"/>
                <a:gd name="connsiteX50" fmla="*/ 16478 w 28575"/>
                <a:gd name="connsiteY50" fmla="*/ 19717 h 33528"/>
                <a:gd name="connsiteX51" fmla="*/ 13906 w 28575"/>
                <a:gd name="connsiteY51" fmla="*/ 21050 h 33528"/>
                <a:gd name="connsiteX52" fmla="*/ 13811 w 28575"/>
                <a:gd name="connsiteY52" fmla="*/ 22670 h 33528"/>
                <a:gd name="connsiteX53" fmla="*/ 13430 w 28575"/>
                <a:gd name="connsiteY53" fmla="*/ 24955 h 33528"/>
                <a:gd name="connsiteX54" fmla="*/ 13049 w 28575"/>
                <a:gd name="connsiteY54" fmla="*/ 25241 h 33528"/>
                <a:gd name="connsiteX55" fmla="*/ 10859 w 28575"/>
                <a:gd name="connsiteY55" fmla="*/ 25908 h 33528"/>
                <a:gd name="connsiteX56" fmla="*/ 10382 w 28575"/>
                <a:gd name="connsiteY56" fmla="*/ 25717 h 33528"/>
                <a:gd name="connsiteX57" fmla="*/ 8572 w 28575"/>
                <a:gd name="connsiteY57" fmla="*/ 25622 h 33528"/>
                <a:gd name="connsiteX58" fmla="*/ 8382 w 28575"/>
                <a:gd name="connsiteY58" fmla="*/ 26003 h 33528"/>
                <a:gd name="connsiteX59" fmla="*/ 8382 w 28575"/>
                <a:gd name="connsiteY59" fmla="*/ 26003 h 33528"/>
                <a:gd name="connsiteX60" fmla="*/ 8477 w 28575"/>
                <a:gd name="connsiteY60" fmla="*/ 26098 h 33528"/>
                <a:gd name="connsiteX61" fmla="*/ 8763 w 28575"/>
                <a:gd name="connsiteY61" fmla="*/ 27146 h 33528"/>
                <a:gd name="connsiteX62" fmla="*/ 8954 w 28575"/>
                <a:gd name="connsiteY62" fmla="*/ 27908 h 33528"/>
                <a:gd name="connsiteX63" fmla="*/ 8858 w 28575"/>
                <a:gd name="connsiteY63" fmla="*/ 29432 h 33528"/>
                <a:gd name="connsiteX64" fmla="*/ 8001 w 28575"/>
                <a:gd name="connsiteY64" fmla="*/ 29718 h 33528"/>
                <a:gd name="connsiteX65" fmla="*/ 4477 w 28575"/>
                <a:gd name="connsiteY65" fmla="*/ 30385 h 33528"/>
                <a:gd name="connsiteX66" fmla="*/ 3620 w 28575"/>
                <a:gd name="connsiteY66" fmla="*/ 30956 h 33528"/>
                <a:gd name="connsiteX67" fmla="*/ 2858 w 28575"/>
                <a:gd name="connsiteY67" fmla="*/ 31718 h 33528"/>
                <a:gd name="connsiteX68" fmla="*/ 1143 w 28575"/>
                <a:gd name="connsiteY68" fmla="*/ 33528 h 33528"/>
                <a:gd name="connsiteX69" fmla="*/ 953 w 28575"/>
                <a:gd name="connsiteY69" fmla="*/ 33528 h 33528"/>
                <a:gd name="connsiteX70" fmla="*/ 571 w 28575"/>
                <a:gd name="connsiteY70" fmla="*/ 32956 h 3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575" h="33528">
                  <a:moveTo>
                    <a:pt x="571" y="32956"/>
                  </a:moveTo>
                  <a:lnTo>
                    <a:pt x="0" y="32195"/>
                  </a:lnTo>
                  <a:cubicBezTo>
                    <a:pt x="191" y="32004"/>
                    <a:pt x="571" y="32004"/>
                    <a:pt x="857" y="32004"/>
                  </a:cubicBezTo>
                  <a:lnTo>
                    <a:pt x="1048" y="32004"/>
                  </a:lnTo>
                  <a:cubicBezTo>
                    <a:pt x="1334" y="32004"/>
                    <a:pt x="1714" y="31528"/>
                    <a:pt x="1905" y="30956"/>
                  </a:cubicBezTo>
                  <a:cubicBezTo>
                    <a:pt x="2096" y="30194"/>
                    <a:pt x="2572" y="29908"/>
                    <a:pt x="3048" y="29623"/>
                  </a:cubicBezTo>
                  <a:cubicBezTo>
                    <a:pt x="3238" y="29527"/>
                    <a:pt x="3524" y="29337"/>
                    <a:pt x="3810" y="29146"/>
                  </a:cubicBezTo>
                  <a:cubicBezTo>
                    <a:pt x="4763" y="28384"/>
                    <a:pt x="6572" y="28289"/>
                    <a:pt x="7906" y="28289"/>
                  </a:cubicBezTo>
                  <a:cubicBezTo>
                    <a:pt x="8001" y="28289"/>
                    <a:pt x="8096" y="28289"/>
                    <a:pt x="8096" y="28289"/>
                  </a:cubicBezTo>
                  <a:cubicBezTo>
                    <a:pt x="8096" y="28289"/>
                    <a:pt x="8001" y="27813"/>
                    <a:pt x="7906" y="27622"/>
                  </a:cubicBezTo>
                  <a:cubicBezTo>
                    <a:pt x="7811" y="27432"/>
                    <a:pt x="7811" y="27146"/>
                    <a:pt x="7715" y="26860"/>
                  </a:cubicBezTo>
                  <a:cubicBezTo>
                    <a:pt x="7620" y="26479"/>
                    <a:pt x="7525" y="26194"/>
                    <a:pt x="7429" y="26098"/>
                  </a:cubicBezTo>
                  <a:cubicBezTo>
                    <a:pt x="7144" y="25622"/>
                    <a:pt x="7239" y="25337"/>
                    <a:pt x="7715" y="24670"/>
                  </a:cubicBezTo>
                  <a:cubicBezTo>
                    <a:pt x="8477" y="23622"/>
                    <a:pt x="9716" y="24098"/>
                    <a:pt x="10573" y="24479"/>
                  </a:cubicBezTo>
                  <a:cubicBezTo>
                    <a:pt x="10763" y="24575"/>
                    <a:pt x="10859" y="24575"/>
                    <a:pt x="11049" y="24670"/>
                  </a:cubicBezTo>
                  <a:cubicBezTo>
                    <a:pt x="11621" y="24860"/>
                    <a:pt x="11811" y="24670"/>
                    <a:pt x="12383" y="24193"/>
                  </a:cubicBezTo>
                  <a:cubicBezTo>
                    <a:pt x="12478" y="24098"/>
                    <a:pt x="12573" y="24003"/>
                    <a:pt x="12763" y="23908"/>
                  </a:cubicBezTo>
                  <a:cubicBezTo>
                    <a:pt x="13240" y="23527"/>
                    <a:pt x="13240" y="23241"/>
                    <a:pt x="12954" y="22860"/>
                  </a:cubicBezTo>
                  <a:cubicBezTo>
                    <a:pt x="12383" y="22098"/>
                    <a:pt x="12573" y="21431"/>
                    <a:pt x="12954" y="20383"/>
                  </a:cubicBezTo>
                  <a:cubicBezTo>
                    <a:pt x="13430" y="19336"/>
                    <a:pt x="14859" y="18955"/>
                    <a:pt x="16097" y="18574"/>
                  </a:cubicBezTo>
                  <a:cubicBezTo>
                    <a:pt x="16383" y="18479"/>
                    <a:pt x="16574" y="18383"/>
                    <a:pt x="16859" y="18383"/>
                  </a:cubicBezTo>
                  <a:cubicBezTo>
                    <a:pt x="17621" y="18097"/>
                    <a:pt x="17621" y="18097"/>
                    <a:pt x="17717" y="17621"/>
                  </a:cubicBezTo>
                  <a:lnTo>
                    <a:pt x="17812" y="17240"/>
                  </a:lnTo>
                  <a:cubicBezTo>
                    <a:pt x="18193" y="15716"/>
                    <a:pt x="21241" y="15716"/>
                    <a:pt x="21241" y="15716"/>
                  </a:cubicBezTo>
                  <a:cubicBezTo>
                    <a:pt x="21527" y="15621"/>
                    <a:pt x="21717" y="14288"/>
                    <a:pt x="21812" y="13811"/>
                  </a:cubicBezTo>
                  <a:cubicBezTo>
                    <a:pt x="21908" y="13525"/>
                    <a:pt x="21908" y="13240"/>
                    <a:pt x="22003" y="13049"/>
                  </a:cubicBezTo>
                  <a:cubicBezTo>
                    <a:pt x="22098" y="12763"/>
                    <a:pt x="22193" y="12573"/>
                    <a:pt x="22288" y="12383"/>
                  </a:cubicBezTo>
                  <a:cubicBezTo>
                    <a:pt x="22479" y="12001"/>
                    <a:pt x="22574" y="11811"/>
                    <a:pt x="22479" y="11716"/>
                  </a:cubicBezTo>
                  <a:cubicBezTo>
                    <a:pt x="22193" y="11144"/>
                    <a:pt x="22098" y="10954"/>
                    <a:pt x="21908" y="10287"/>
                  </a:cubicBezTo>
                  <a:cubicBezTo>
                    <a:pt x="21812" y="9811"/>
                    <a:pt x="21527" y="8192"/>
                    <a:pt x="22288" y="7525"/>
                  </a:cubicBezTo>
                  <a:cubicBezTo>
                    <a:pt x="22765" y="7144"/>
                    <a:pt x="23527" y="6477"/>
                    <a:pt x="23622" y="5810"/>
                  </a:cubicBezTo>
                  <a:cubicBezTo>
                    <a:pt x="23813" y="4763"/>
                    <a:pt x="24289" y="4191"/>
                    <a:pt x="24860" y="3810"/>
                  </a:cubicBezTo>
                  <a:cubicBezTo>
                    <a:pt x="24955" y="3715"/>
                    <a:pt x="25051" y="3620"/>
                    <a:pt x="25241" y="3524"/>
                  </a:cubicBezTo>
                  <a:cubicBezTo>
                    <a:pt x="25622" y="3334"/>
                    <a:pt x="25908" y="3143"/>
                    <a:pt x="26099" y="2191"/>
                  </a:cubicBezTo>
                  <a:cubicBezTo>
                    <a:pt x="26289" y="1048"/>
                    <a:pt x="27337" y="381"/>
                    <a:pt x="28194" y="0"/>
                  </a:cubicBezTo>
                  <a:lnTo>
                    <a:pt x="28575" y="857"/>
                  </a:lnTo>
                  <a:cubicBezTo>
                    <a:pt x="28099" y="1048"/>
                    <a:pt x="27146" y="1524"/>
                    <a:pt x="27051" y="2286"/>
                  </a:cubicBezTo>
                  <a:cubicBezTo>
                    <a:pt x="26861" y="3715"/>
                    <a:pt x="26194" y="4096"/>
                    <a:pt x="25813" y="4286"/>
                  </a:cubicBezTo>
                  <a:cubicBezTo>
                    <a:pt x="25718" y="4381"/>
                    <a:pt x="25622" y="4381"/>
                    <a:pt x="25527" y="4477"/>
                  </a:cubicBezTo>
                  <a:cubicBezTo>
                    <a:pt x="25146" y="4763"/>
                    <a:pt x="24765" y="5143"/>
                    <a:pt x="24670" y="5905"/>
                  </a:cubicBezTo>
                  <a:cubicBezTo>
                    <a:pt x="24479" y="6953"/>
                    <a:pt x="23622" y="7715"/>
                    <a:pt x="23051" y="8192"/>
                  </a:cubicBezTo>
                  <a:cubicBezTo>
                    <a:pt x="22765" y="8382"/>
                    <a:pt x="22765" y="9239"/>
                    <a:pt x="22955" y="10096"/>
                  </a:cubicBezTo>
                  <a:cubicBezTo>
                    <a:pt x="23051" y="10668"/>
                    <a:pt x="23146" y="10858"/>
                    <a:pt x="23431" y="11335"/>
                  </a:cubicBezTo>
                  <a:cubicBezTo>
                    <a:pt x="23717" y="11906"/>
                    <a:pt x="23527" y="12383"/>
                    <a:pt x="23241" y="12859"/>
                  </a:cubicBezTo>
                  <a:cubicBezTo>
                    <a:pt x="23146" y="13049"/>
                    <a:pt x="23051" y="13240"/>
                    <a:pt x="23051" y="13430"/>
                  </a:cubicBezTo>
                  <a:cubicBezTo>
                    <a:pt x="23051" y="13621"/>
                    <a:pt x="22955" y="13811"/>
                    <a:pt x="22860" y="14097"/>
                  </a:cubicBezTo>
                  <a:cubicBezTo>
                    <a:pt x="22670" y="15240"/>
                    <a:pt x="22384" y="16764"/>
                    <a:pt x="21336" y="16764"/>
                  </a:cubicBezTo>
                  <a:cubicBezTo>
                    <a:pt x="20384" y="16764"/>
                    <a:pt x="18955" y="17145"/>
                    <a:pt x="18860" y="17621"/>
                  </a:cubicBezTo>
                  <a:lnTo>
                    <a:pt x="18764" y="17907"/>
                  </a:lnTo>
                  <a:cubicBezTo>
                    <a:pt x="18574" y="18764"/>
                    <a:pt x="18383" y="19050"/>
                    <a:pt x="17240" y="19431"/>
                  </a:cubicBezTo>
                  <a:cubicBezTo>
                    <a:pt x="17050" y="19526"/>
                    <a:pt x="16764" y="19621"/>
                    <a:pt x="16478" y="19717"/>
                  </a:cubicBezTo>
                  <a:cubicBezTo>
                    <a:pt x="15526" y="20002"/>
                    <a:pt x="14192" y="20479"/>
                    <a:pt x="13906" y="21050"/>
                  </a:cubicBezTo>
                  <a:cubicBezTo>
                    <a:pt x="13526" y="22003"/>
                    <a:pt x="13526" y="22193"/>
                    <a:pt x="13811" y="22670"/>
                  </a:cubicBezTo>
                  <a:cubicBezTo>
                    <a:pt x="14383" y="23527"/>
                    <a:pt x="14288" y="24289"/>
                    <a:pt x="13430" y="24955"/>
                  </a:cubicBezTo>
                  <a:cubicBezTo>
                    <a:pt x="13335" y="25051"/>
                    <a:pt x="13240" y="25146"/>
                    <a:pt x="13049" y="25241"/>
                  </a:cubicBezTo>
                  <a:cubicBezTo>
                    <a:pt x="12478" y="25717"/>
                    <a:pt x="11906" y="26289"/>
                    <a:pt x="10859" y="25908"/>
                  </a:cubicBezTo>
                  <a:cubicBezTo>
                    <a:pt x="10668" y="25813"/>
                    <a:pt x="10573" y="25813"/>
                    <a:pt x="10382" y="25717"/>
                  </a:cubicBezTo>
                  <a:cubicBezTo>
                    <a:pt x="9335" y="25337"/>
                    <a:pt x="8954" y="25241"/>
                    <a:pt x="8572" y="25622"/>
                  </a:cubicBezTo>
                  <a:cubicBezTo>
                    <a:pt x="8382" y="25908"/>
                    <a:pt x="8382" y="25908"/>
                    <a:pt x="8382" y="26003"/>
                  </a:cubicBezTo>
                  <a:lnTo>
                    <a:pt x="8382" y="26003"/>
                  </a:lnTo>
                  <a:cubicBezTo>
                    <a:pt x="8382" y="26003"/>
                    <a:pt x="8382" y="26003"/>
                    <a:pt x="8477" y="26098"/>
                  </a:cubicBezTo>
                  <a:cubicBezTo>
                    <a:pt x="8572" y="26289"/>
                    <a:pt x="8668" y="26575"/>
                    <a:pt x="8763" y="27146"/>
                  </a:cubicBezTo>
                  <a:cubicBezTo>
                    <a:pt x="8763" y="27432"/>
                    <a:pt x="8858" y="27622"/>
                    <a:pt x="8954" y="27908"/>
                  </a:cubicBezTo>
                  <a:cubicBezTo>
                    <a:pt x="9049" y="28575"/>
                    <a:pt x="9239" y="29051"/>
                    <a:pt x="8858" y="29432"/>
                  </a:cubicBezTo>
                  <a:cubicBezTo>
                    <a:pt x="8572" y="29718"/>
                    <a:pt x="8192" y="29718"/>
                    <a:pt x="8001" y="29718"/>
                  </a:cubicBezTo>
                  <a:cubicBezTo>
                    <a:pt x="6287" y="29718"/>
                    <a:pt x="5048" y="30004"/>
                    <a:pt x="4477" y="30385"/>
                  </a:cubicBezTo>
                  <a:cubicBezTo>
                    <a:pt x="4191" y="30671"/>
                    <a:pt x="3905" y="30766"/>
                    <a:pt x="3620" y="30956"/>
                  </a:cubicBezTo>
                  <a:cubicBezTo>
                    <a:pt x="3143" y="31242"/>
                    <a:pt x="2953" y="31337"/>
                    <a:pt x="2858" y="31718"/>
                  </a:cubicBezTo>
                  <a:cubicBezTo>
                    <a:pt x="2572" y="32766"/>
                    <a:pt x="1905" y="33528"/>
                    <a:pt x="1143" y="33528"/>
                  </a:cubicBezTo>
                  <a:lnTo>
                    <a:pt x="953" y="33528"/>
                  </a:lnTo>
                  <a:cubicBezTo>
                    <a:pt x="762" y="32861"/>
                    <a:pt x="667" y="32861"/>
                    <a:pt x="571" y="32956"/>
                  </a:cubicBez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86" name="任意多边形: 形状 2785"/>
            <p:cNvSpPr/>
            <p:nvPr/>
          </p:nvSpPr>
          <p:spPr>
            <a:xfrm>
              <a:off x="4458271" y="3951572"/>
              <a:ext cx="6096" cy="3619"/>
            </a:xfrm>
            <a:custGeom>
              <a:avLst/>
              <a:gdLst>
                <a:gd name="connsiteX0" fmla="*/ 5810 w 6096"/>
                <a:gd name="connsiteY0" fmla="*/ 3620 h 3619"/>
                <a:gd name="connsiteX1" fmla="*/ 2762 w 6096"/>
                <a:gd name="connsiteY1" fmla="*/ 2381 h 3619"/>
                <a:gd name="connsiteX2" fmla="*/ 0 w 6096"/>
                <a:gd name="connsiteY2" fmla="*/ 857 h 3619"/>
                <a:gd name="connsiteX3" fmla="*/ 476 w 6096"/>
                <a:gd name="connsiteY3" fmla="*/ 0 h 3619"/>
                <a:gd name="connsiteX4" fmla="*/ 3238 w 6096"/>
                <a:gd name="connsiteY4" fmla="*/ 1524 h 3619"/>
                <a:gd name="connsiteX5" fmla="*/ 6096 w 6096"/>
                <a:gd name="connsiteY5" fmla="*/ 2762 h 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6" h="3619">
                  <a:moveTo>
                    <a:pt x="5810" y="3620"/>
                  </a:moveTo>
                  <a:lnTo>
                    <a:pt x="2762" y="2381"/>
                  </a:lnTo>
                  <a:lnTo>
                    <a:pt x="0" y="857"/>
                  </a:lnTo>
                  <a:lnTo>
                    <a:pt x="476" y="0"/>
                  </a:lnTo>
                  <a:lnTo>
                    <a:pt x="3238" y="1524"/>
                  </a:lnTo>
                  <a:lnTo>
                    <a:pt x="6096" y="276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87" name="任意多边形: 形状 2786"/>
            <p:cNvSpPr/>
            <p:nvPr/>
          </p:nvSpPr>
          <p:spPr>
            <a:xfrm>
              <a:off x="4482465" y="3975004"/>
              <a:ext cx="6572" cy="1428"/>
            </a:xfrm>
            <a:custGeom>
              <a:avLst/>
              <a:gdLst>
                <a:gd name="connsiteX0" fmla="*/ 2667 w 6572"/>
                <a:gd name="connsiteY0" fmla="*/ 1429 h 1428"/>
                <a:gd name="connsiteX1" fmla="*/ 0 w 6572"/>
                <a:gd name="connsiteY1" fmla="*/ 857 h 1428"/>
                <a:gd name="connsiteX2" fmla="*/ 381 w 6572"/>
                <a:gd name="connsiteY2" fmla="*/ 0 h 1428"/>
                <a:gd name="connsiteX3" fmla="*/ 2667 w 6572"/>
                <a:gd name="connsiteY3" fmla="*/ 476 h 1428"/>
                <a:gd name="connsiteX4" fmla="*/ 4096 w 6572"/>
                <a:gd name="connsiteY4" fmla="*/ 381 h 1428"/>
                <a:gd name="connsiteX5" fmla="*/ 6572 w 6572"/>
                <a:gd name="connsiteY5" fmla="*/ 286 h 1428"/>
                <a:gd name="connsiteX6" fmla="*/ 6382 w 6572"/>
                <a:gd name="connsiteY6" fmla="*/ 1238 h 1428"/>
                <a:gd name="connsiteX7" fmla="*/ 4191 w 6572"/>
                <a:gd name="connsiteY7" fmla="*/ 1333 h 1428"/>
                <a:gd name="connsiteX8" fmla="*/ 2667 w 6572"/>
                <a:gd name="connsiteY8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72" h="1428">
                  <a:moveTo>
                    <a:pt x="2667" y="1429"/>
                  </a:moveTo>
                  <a:cubicBezTo>
                    <a:pt x="2000" y="1429"/>
                    <a:pt x="953" y="1238"/>
                    <a:pt x="0" y="857"/>
                  </a:cubicBezTo>
                  <a:lnTo>
                    <a:pt x="381" y="0"/>
                  </a:lnTo>
                  <a:cubicBezTo>
                    <a:pt x="1143" y="286"/>
                    <a:pt x="2096" y="476"/>
                    <a:pt x="2667" y="476"/>
                  </a:cubicBezTo>
                  <a:cubicBezTo>
                    <a:pt x="3048" y="476"/>
                    <a:pt x="3524" y="381"/>
                    <a:pt x="4096" y="381"/>
                  </a:cubicBezTo>
                  <a:cubicBezTo>
                    <a:pt x="4953" y="286"/>
                    <a:pt x="5905" y="95"/>
                    <a:pt x="6572" y="286"/>
                  </a:cubicBezTo>
                  <a:lnTo>
                    <a:pt x="6382" y="1238"/>
                  </a:lnTo>
                  <a:cubicBezTo>
                    <a:pt x="5905" y="1143"/>
                    <a:pt x="4953" y="1238"/>
                    <a:pt x="4191" y="1333"/>
                  </a:cubicBezTo>
                  <a:cubicBezTo>
                    <a:pt x="3620" y="1333"/>
                    <a:pt x="3048" y="1429"/>
                    <a:pt x="2667" y="1429"/>
                  </a:cubicBez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88" name="任意多边形: 形状 2787"/>
            <p:cNvSpPr/>
            <p:nvPr/>
          </p:nvSpPr>
          <p:spPr>
            <a:xfrm>
              <a:off x="4474273" y="3969574"/>
              <a:ext cx="5238" cy="4286"/>
            </a:xfrm>
            <a:custGeom>
              <a:avLst/>
              <a:gdLst>
                <a:gd name="connsiteX0" fmla="*/ 4858 w 5238"/>
                <a:gd name="connsiteY0" fmla="*/ 4286 h 4286"/>
                <a:gd name="connsiteX1" fmla="*/ 2477 w 5238"/>
                <a:gd name="connsiteY1" fmla="*/ 2381 h 4286"/>
                <a:gd name="connsiteX2" fmla="*/ 0 w 5238"/>
                <a:gd name="connsiteY2" fmla="*/ 953 h 4286"/>
                <a:gd name="connsiteX3" fmla="*/ 95 w 5238"/>
                <a:gd name="connsiteY3" fmla="*/ 0 h 4286"/>
                <a:gd name="connsiteX4" fmla="*/ 3334 w 5238"/>
                <a:gd name="connsiteY4" fmla="*/ 2096 h 4286"/>
                <a:gd name="connsiteX5" fmla="*/ 5239 w 5238"/>
                <a:gd name="connsiteY5" fmla="*/ 3429 h 4286"/>
                <a:gd name="connsiteX6" fmla="*/ 4858 w 5238"/>
                <a:gd name="connsiteY6" fmla="*/ 4286 h 4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38" h="4286">
                  <a:moveTo>
                    <a:pt x="4858" y="4286"/>
                  </a:moveTo>
                  <a:cubicBezTo>
                    <a:pt x="3905" y="3905"/>
                    <a:pt x="2762" y="3334"/>
                    <a:pt x="2477" y="2381"/>
                  </a:cubicBezTo>
                  <a:cubicBezTo>
                    <a:pt x="2000" y="1143"/>
                    <a:pt x="381" y="953"/>
                    <a:pt x="0" y="953"/>
                  </a:cubicBezTo>
                  <a:lnTo>
                    <a:pt x="95" y="0"/>
                  </a:lnTo>
                  <a:cubicBezTo>
                    <a:pt x="667" y="95"/>
                    <a:pt x="2762" y="381"/>
                    <a:pt x="3334" y="2096"/>
                  </a:cubicBezTo>
                  <a:cubicBezTo>
                    <a:pt x="3524" y="2667"/>
                    <a:pt x="4382" y="3048"/>
                    <a:pt x="5239" y="3429"/>
                  </a:cubicBezTo>
                  <a:lnTo>
                    <a:pt x="4858" y="4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89" name="任意多边形: 形状 2788"/>
            <p:cNvSpPr/>
            <p:nvPr/>
          </p:nvSpPr>
          <p:spPr>
            <a:xfrm>
              <a:off x="4470891" y="3960716"/>
              <a:ext cx="1952" cy="6381"/>
            </a:xfrm>
            <a:custGeom>
              <a:avLst/>
              <a:gdLst>
                <a:gd name="connsiteX0" fmla="*/ 1096 w 1952"/>
                <a:gd name="connsiteY0" fmla="*/ 6382 h 6381"/>
                <a:gd name="connsiteX1" fmla="*/ 810 w 1952"/>
                <a:gd name="connsiteY1" fmla="*/ 5429 h 6381"/>
                <a:gd name="connsiteX2" fmla="*/ 334 w 1952"/>
                <a:gd name="connsiteY2" fmla="*/ 3524 h 6381"/>
                <a:gd name="connsiteX3" fmla="*/ 48 w 1952"/>
                <a:gd name="connsiteY3" fmla="*/ 2476 h 6381"/>
                <a:gd name="connsiteX4" fmla="*/ 1096 w 1952"/>
                <a:gd name="connsiteY4" fmla="*/ 0 h 6381"/>
                <a:gd name="connsiteX5" fmla="*/ 1763 w 1952"/>
                <a:gd name="connsiteY5" fmla="*/ 667 h 6381"/>
                <a:gd name="connsiteX6" fmla="*/ 1000 w 1952"/>
                <a:gd name="connsiteY6" fmla="*/ 2286 h 6381"/>
                <a:gd name="connsiteX7" fmla="*/ 1286 w 1952"/>
                <a:gd name="connsiteY7" fmla="*/ 3238 h 6381"/>
                <a:gd name="connsiteX8" fmla="*/ 1763 w 1952"/>
                <a:gd name="connsiteY8" fmla="*/ 5334 h 6381"/>
                <a:gd name="connsiteX9" fmla="*/ 1953 w 1952"/>
                <a:gd name="connsiteY9" fmla="*/ 6096 h 6381"/>
                <a:gd name="connsiteX10" fmla="*/ 1096 w 1952"/>
                <a:gd name="connsiteY10" fmla="*/ 6382 h 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2" h="6381">
                  <a:moveTo>
                    <a:pt x="1096" y="6382"/>
                  </a:moveTo>
                  <a:cubicBezTo>
                    <a:pt x="1000" y="6096"/>
                    <a:pt x="905" y="5810"/>
                    <a:pt x="810" y="5429"/>
                  </a:cubicBezTo>
                  <a:cubicBezTo>
                    <a:pt x="715" y="4572"/>
                    <a:pt x="524" y="4096"/>
                    <a:pt x="334" y="3524"/>
                  </a:cubicBezTo>
                  <a:cubicBezTo>
                    <a:pt x="239" y="3143"/>
                    <a:pt x="143" y="2857"/>
                    <a:pt x="48" y="2476"/>
                  </a:cubicBezTo>
                  <a:cubicBezTo>
                    <a:pt x="-143" y="1714"/>
                    <a:pt x="239" y="857"/>
                    <a:pt x="1096" y="0"/>
                  </a:cubicBezTo>
                  <a:lnTo>
                    <a:pt x="1763" y="667"/>
                  </a:lnTo>
                  <a:cubicBezTo>
                    <a:pt x="1286" y="1143"/>
                    <a:pt x="810" y="1714"/>
                    <a:pt x="1000" y="2286"/>
                  </a:cubicBezTo>
                  <a:cubicBezTo>
                    <a:pt x="1096" y="2572"/>
                    <a:pt x="1191" y="2953"/>
                    <a:pt x="1286" y="3238"/>
                  </a:cubicBezTo>
                  <a:cubicBezTo>
                    <a:pt x="1477" y="3810"/>
                    <a:pt x="1667" y="4477"/>
                    <a:pt x="1763" y="5334"/>
                  </a:cubicBezTo>
                  <a:cubicBezTo>
                    <a:pt x="1858" y="5620"/>
                    <a:pt x="1953" y="5905"/>
                    <a:pt x="1953" y="6096"/>
                  </a:cubicBezTo>
                  <a:lnTo>
                    <a:pt x="1096" y="638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90" name="任意多边形: 形状 2789"/>
            <p:cNvSpPr/>
            <p:nvPr/>
          </p:nvSpPr>
          <p:spPr>
            <a:xfrm>
              <a:off x="4467701" y="3955954"/>
              <a:ext cx="6381" cy="2190"/>
            </a:xfrm>
            <a:custGeom>
              <a:avLst/>
              <a:gdLst>
                <a:gd name="connsiteX0" fmla="*/ 5525 w 6381"/>
                <a:gd name="connsiteY0" fmla="*/ 2191 h 2190"/>
                <a:gd name="connsiteX1" fmla="*/ 5048 w 6381"/>
                <a:gd name="connsiteY1" fmla="*/ 1619 h 2190"/>
                <a:gd name="connsiteX2" fmla="*/ 2000 w 6381"/>
                <a:gd name="connsiteY2" fmla="*/ 1238 h 2190"/>
                <a:gd name="connsiteX3" fmla="*/ 0 w 6381"/>
                <a:gd name="connsiteY3" fmla="*/ 857 h 2190"/>
                <a:gd name="connsiteX4" fmla="*/ 286 w 6381"/>
                <a:gd name="connsiteY4" fmla="*/ 0 h 2190"/>
                <a:gd name="connsiteX5" fmla="*/ 1715 w 6381"/>
                <a:gd name="connsiteY5" fmla="*/ 381 h 2190"/>
                <a:gd name="connsiteX6" fmla="*/ 5715 w 6381"/>
                <a:gd name="connsiteY6" fmla="*/ 952 h 2190"/>
                <a:gd name="connsiteX7" fmla="*/ 6382 w 6381"/>
                <a:gd name="connsiteY7" fmla="*/ 1714 h 2190"/>
                <a:gd name="connsiteX8" fmla="*/ 5525 w 6381"/>
                <a:gd name="connsiteY8" fmla="*/ 2191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" h="2190">
                  <a:moveTo>
                    <a:pt x="5525" y="2191"/>
                  </a:moveTo>
                  <a:cubicBezTo>
                    <a:pt x="5429" y="2000"/>
                    <a:pt x="5239" y="1810"/>
                    <a:pt x="5048" y="1619"/>
                  </a:cubicBezTo>
                  <a:cubicBezTo>
                    <a:pt x="4286" y="857"/>
                    <a:pt x="2667" y="1048"/>
                    <a:pt x="2000" y="1238"/>
                  </a:cubicBezTo>
                  <a:cubicBezTo>
                    <a:pt x="1715" y="1333"/>
                    <a:pt x="1334" y="1333"/>
                    <a:pt x="0" y="857"/>
                  </a:cubicBezTo>
                  <a:lnTo>
                    <a:pt x="286" y="0"/>
                  </a:lnTo>
                  <a:cubicBezTo>
                    <a:pt x="1429" y="381"/>
                    <a:pt x="1715" y="381"/>
                    <a:pt x="1715" y="381"/>
                  </a:cubicBezTo>
                  <a:cubicBezTo>
                    <a:pt x="2667" y="95"/>
                    <a:pt x="4572" y="-95"/>
                    <a:pt x="5715" y="952"/>
                  </a:cubicBezTo>
                  <a:cubicBezTo>
                    <a:pt x="6001" y="1238"/>
                    <a:pt x="6191" y="1429"/>
                    <a:pt x="6382" y="1714"/>
                  </a:cubicBezTo>
                  <a:lnTo>
                    <a:pt x="5525" y="21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grpSp>
          <p:nvGrpSpPr>
            <p:cNvPr id="2791" name="图形 3"/>
            <p:cNvGrpSpPr/>
            <p:nvPr/>
          </p:nvGrpSpPr>
          <p:grpSpPr>
            <a:xfrm>
              <a:off x="4457890" y="3951001"/>
              <a:ext cx="31337" cy="25812"/>
              <a:chOff x="7048690" y="4166901"/>
              <a:chExt cx="31337" cy="25812"/>
            </a:xfrm>
            <a:solidFill>
              <a:srgbClr val="B4B4B5"/>
            </a:solidFill>
          </p:grpSpPr>
          <p:sp>
            <p:nvSpPr>
              <p:cNvPr id="2912" name="任意多边形: 形状 2911"/>
              <p:cNvSpPr/>
              <p:nvPr/>
            </p:nvSpPr>
            <p:spPr>
              <a:xfrm>
                <a:off x="7048690" y="4166901"/>
                <a:ext cx="1333" cy="2000"/>
              </a:xfrm>
              <a:custGeom>
                <a:avLst/>
                <a:gdLst>
                  <a:gd name="connsiteX0" fmla="*/ 1334 w 1333"/>
                  <a:gd name="connsiteY0" fmla="*/ 95 h 2000"/>
                  <a:gd name="connsiteX1" fmla="*/ 1048 w 1333"/>
                  <a:gd name="connsiteY1" fmla="*/ 0 h 2000"/>
                  <a:gd name="connsiteX2" fmla="*/ 0 w 1333"/>
                  <a:gd name="connsiteY2" fmla="*/ 1905 h 2000"/>
                  <a:gd name="connsiteX3" fmla="*/ 191 w 1333"/>
                  <a:gd name="connsiteY3" fmla="*/ 2000 h 2000"/>
                  <a:gd name="connsiteX4" fmla="*/ 1334 w 1333"/>
                  <a:gd name="connsiteY4" fmla="*/ 95 h 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" h="2000">
                    <a:moveTo>
                      <a:pt x="1334" y="95"/>
                    </a:moveTo>
                    <a:lnTo>
                      <a:pt x="1048" y="0"/>
                    </a:lnTo>
                    <a:lnTo>
                      <a:pt x="0" y="1905"/>
                    </a:lnTo>
                    <a:lnTo>
                      <a:pt x="191" y="2000"/>
                    </a:lnTo>
                    <a:lnTo>
                      <a:pt x="1334" y="95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13" name="任意多边形: 形状 2912"/>
              <p:cNvSpPr/>
              <p:nvPr/>
            </p:nvSpPr>
            <p:spPr>
              <a:xfrm>
                <a:off x="7054500" y="4169663"/>
                <a:ext cx="1047" cy="2095"/>
              </a:xfrm>
              <a:custGeom>
                <a:avLst/>
                <a:gdLst>
                  <a:gd name="connsiteX0" fmla="*/ 857 w 1047"/>
                  <a:gd name="connsiteY0" fmla="*/ 0 h 2095"/>
                  <a:gd name="connsiteX1" fmla="*/ 1048 w 1047"/>
                  <a:gd name="connsiteY1" fmla="*/ 95 h 2095"/>
                  <a:gd name="connsiteX2" fmla="*/ 190 w 1047"/>
                  <a:gd name="connsiteY2" fmla="*/ 2096 h 2095"/>
                  <a:gd name="connsiteX3" fmla="*/ 0 w 1047"/>
                  <a:gd name="connsiteY3" fmla="*/ 2000 h 2095"/>
                  <a:gd name="connsiteX4" fmla="*/ 857 w 1047"/>
                  <a:gd name="connsiteY4" fmla="*/ 0 h 2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" h="2095">
                    <a:moveTo>
                      <a:pt x="857" y="0"/>
                    </a:moveTo>
                    <a:lnTo>
                      <a:pt x="1048" y="95"/>
                    </a:lnTo>
                    <a:lnTo>
                      <a:pt x="190" y="2096"/>
                    </a:lnTo>
                    <a:lnTo>
                      <a:pt x="0" y="2000"/>
                    </a:lnTo>
                    <a:lnTo>
                      <a:pt x="857" y="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14" name="任意多边形: 形状 2913"/>
              <p:cNvSpPr/>
              <p:nvPr/>
            </p:nvSpPr>
            <p:spPr>
              <a:xfrm>
                <a:off x="7072979" y="4190237"/>
                <a:ext cx="1047" cy="2190"/>
              </a:xfrm>
              <a:custGeom>
                <a:avLst/>
                <a:gdLst>
                  <a:gd name="connsiteX0" fmla="*/ 1048 w 1047"/>
                  <a:gd name="connsiteY0" fmla="*/ 95 h 2190"/>
                  <a:gd name="connsiteX1" fmla="*/ 762 w 1047"/>
                  <a:gd name="connsiteY1" fmla="*/ 0 h 2190"/>
                  <a:gd name="connsiteX2" fmla="*/ 0 w 1047"/>
                  <a:gd name="connsiteY2" fmla="*/ 2096 h 2190"/>
                  <a:gd name="connsiteX3" fmla="*/ 190 w 1047"/>
                  <a:gd name="connsiteY3" fmla="*/ 2191 h 2190"/>
                  <a:gd name="connsiteX4" fmla="*/ 1048 w 1047"/>
                  <a:gd name="connsiteY4" fmla="*/ 95 h 2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" h="2190">
                    <a:moveTo>
                      <a:pt x="1048" y="95"/>
                    </a:moveTo>
                    <a:lnTo>
                      <a:pt x="762" y="0"/>
                    </a:lnTo>
                    <a:lnTo>
                      <a:pt x="0" y="2096"/>
                    </a:lnTo>
                    <a:lnTo>
                      <a:pt x="190" y="2191"/>
                    </a:lnTo>
                    <a:lnTo>
                      <a:pt x="1048" y="95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15" name="任意多边形: 形状 2914"/>
              <p:cNvSpPr/>
              <p:nvPr/>
            </p:nvSpPr>
            <p:spPr>
              <a:xfrm>
                <a:off x="7079456" y="4190523"/>
                <a:ext cx="571" cy="2190"/>
              </a:xfrm>
              <a:custGeom>
                <a:avLst/>
                <a:gdLst>
                  <a:gd name="connsiteX0" fmla="*/ 286 w 571"/>
                  <a:gd name="connsiteY0" fmla="*/ 0 h 2190"/>
                  <a:gd name="connsiteX1" fmla="*/ 571 w 571"/>
                  <a:gd name="connsiteY1" fmla="*/ 0 h 2190"/>
                  <a:gd name="connsiteX2" fmla="*/ 190 w 571"/>
                  <a:gd name="connsiteY2" fmla="*/ 2191 h 2190"/>
                  <a:gd name="connsiteX3" fmla="*/ 0 w 571"/>
                  <a:gd name="connsiteY3" fmla="*/ 2191 h 2190"/>
                  <a:gd name="connsiteX4" fmla="*/ 286 w 571"/>
                  <a:gd name="connsiteY4" fmla="*/ 0 h 2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" h="2190">
                    <a:moveTo>
                      <a:pt x="286" y="0"/>
                    </a:moveTo>
                    <a:lnTo>
                      <a:pt x="571" y="0"/>
                    </a:lnTo>
                    <a:lnTo>
                      <a:pt x="190" y="2191"/>
                    </a:lnTo>
                    <a:lnTo>
                      <a:pt x="0" y="2191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16" name="任意多边形: 形状 2915"/>
              <p:cNvSpPr/>
              <p:nvPr/>
            </p:nvSpPr>
            <p:spPr>
              <a:xfrm>
                <a:off x="7064883" y="4184712"/>
                <a:ext cx="476" cy="2286"/>
              </a:xfrm>
              <a:custGeom>
                <a:avLst/>
                <a:gdLst>
                  <a:gd name="connsiteX0" fmla="*/ 476 w 476"/>
                  <a:gd name="connsiteY0" fmla="*/ 95 h 2286"/>
                  <a:gd name="connsiteX1" fmla="*/ 190 w 476"/>
                  <a:gd name="connsiteY1" fmla="*/ 0 h 2286"/>
                  <a:gd name="connsiteX2" fmla="*/ 0 w 476"/>
                  <a:gd name="connsiteY2" fmla="*/ 2286 h 2286"/>
                  <a:gd name="connsiteX3" fmla="*/ 286 w 476"/>
                  <a:gd name="connsiteY3" fmla="*/ 2286 h 2286"/>
                  <a:gd name="connsiteX4" fmla="*/ 476 w 476"/>
                  <a:gd name="connsiteY4" fmla="*/ 95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" h="2286">
                    <a:moveTo>
                      <a:pt x="476" y="95"/>
                    </a:moveTo>
                    <a:lnTo>
                      <a:pt x="190" y="0"/>
                    </a:lnTo>
                    <a:lnTo>
                      <a:pt x="0" y="2286"/>
                    </a:lnTo>
                    <a:lnTo>
                      <a:pt x="286" y="2286"/>
                    </a:lnTo>
                    <a:lnTo>
                      <a:pt x="476" y="95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17" name="任意多边形: 形状 2916"/>
              <p:cNvSpPr/>
              <p:nvPr/>
            </p:nvSpPr>
            <p:spPr>
              <a:xfrm>
                <a:off x="7069550" y="4188237"/>
                <a:ext cx="1142" cy="2095"/>
              </a:xfrm>
              <a:custGeom>
                <a:avLst/>
                <a:gdLst>
                  <a:gd name="connsiteX0" fmla="*/ 953 w 1142"/>
                  <a:gd name="connsiteY0" fmla="*/ 0 h 2095"/>
                  <a:gd name="connsiteX1" fmla="*/ 1143 w 1142"/>
                  <a:gd name="connsiteY1" fmla="*/ 95 h 2095"/>
                  <a:gd name="connsiteX2" fmla="*/ 286 w 1142"/>
                  <a:gd name="connsiteY2" fmla="*/ 2095 h 2095"/>
                  <a:gd name="connsiteX3" fmla="*/ 0 w 1142"/>
                  <a:gd name="connsiteY3" fmla="*/ 2000 h 2095"/>
                  <a:gd name="connsiteX4" fmla="*/ 953 w 1142"/>
                  <a:gd name="connsiteY4" fmla="*/ 0 h 2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2" h="2095">
                    <a:moveTo>
                      <a:pt x="953" y="0"/>
                    </a:moveTo>
                    <a:lnTo>
                      <a:pt x="1143" y="95"/>
                    </a:lnTo>
                    <a:lnTo>
                      <a:pt x="286" y="2095"/>
                    </a:lnTo>
                    <a:lnTo>
                      <a:pt x="0" y="2000"/>
                    </a:lnTo>
                    <a:lnTo>
                      <a:pt x="953" y="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18" name="任意多边形: 形状 2917"/>
              <p:cNvSpPr/>
              <p:nvPr/>
            </p:nvSpPr>
            <p:spPr>
              <a:xfrm>
                <a:off x="7062216" y="4176045"/>
                <a:ext cx="1809" cy="1809"/>
              </a:xfrm>
              <a:custGeom>
                <a:avLst/>
                <a:gdLst>
                  <a:gd name="connsiteX0" fmla="*/ 1619 w 1809"/>
                  <a:gd name="connsiteY0" fmla="*/ 1810 h 1809"/>
                  <a:gd name="connsiteX1" fmla="*/ 1810 w 1809"/>
                  <a:gd name="connsiteY1" fmla="*/ 1619 h 1809"/>
                  <a:gd name="connsiteX2" fmla="*/ 190 w 1809"/>
                  <a:gd name="connsiteY2" fmla="*/ 0 h 1809"/>
                  <a:gd name="connsiteX3" fmla="*/ 0 w 1809"/>
                  <a:gd name="connsiteY3" fmla="*/ 191 h 1809"/>
                  <a:gd name="connsiteX4" fmla="*/ 1619 w 1809"/>
                  <a:gd name="connsiteY4" fmla="*/ 1810 h 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" h="1809">
                    <a:moveTo>
                      <a:pt x="1619" y="1810"/>
                    </a:moveTo>
                    <a:lnTo>
                      <a:pt x="1810" y="1619"/>
                    </a:lnTo>
                    <a:lnTo>
                      <a:pt x="190" y="0"/>
                    </a:lnTo>
                    <a:lnTo>
                      <a:pt x="0" y="191"/>
                    </a:lnTo>
                    <a:lnTo>
                      <a:pt x="1619" y="181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19" name="任意多边形: 形状 2918"/>
              <p:cNvSpPr/>
              <p:nvPr/>
            </p:nvSpPr>
            <p:spPr>
              <a:xfrm>
                <a:off x="7062120" y="4182331"/>
                <a:ext cx="2190" cy="1047"/>
              </a:xfrm>
              <a:custGeom>
                <a:avLst/>
                <a:gdLst>
                  <a:gd name="connsiteX0" fmla="*/ 2096 w 2190"/>
                  <a:gd name="connsiteY0" fmla="*/ 0 h 1047"/>
                  <a:gd name="connsiteX1" fmla="*/ 2191 w 2190"/>
                  <a:gd name="connsiteY1" fmla="*/ 286 h 1047"/>
                  <a:gd name="connsiteX2" fmla="*/ 95 w 2190"/>
                  <a:gd name="connsiteY2" fmla="*/ 1048 h 1047"/>
                  <a:gd name="connsiteX3" fmla="*/ 0 w 2190"/>
                  <a:gd name="connsiteY3" fmla="*/ 762 h 1047"/>
                  <a:gd name="connsiteX4" fmla="*/ 2096 w 2190"/>
                  <a:gd name="connsiteY4" fmla="*/ 0 h 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" h="1047">
                    <a:moveTo>
                      <a:pt x="2096" y="0"/>
                    </a:moveTo>
                    <a:lnTo>
                      <a:pt x="2191" y="286"/>
                    </a:lnTo>
                    <a:lnTo>
                      <a:pt x="95" y="1048"/>
                    </a:lnTo>
                    <a:lnTo>
                      <a:pt x="0" y="762"/>
                    </a:lnTo>
                    <a:lnTo>
                      <a:pt x="2096" y="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20" name="任意多边形: 形状 2919"/>
              <p:cNvSpPr/>
              <p:nvPr/>
            </p:nvSpPr>
            <p:spPr>
              <a:xfrm>
                <a:off x="7058215" y="4171187"/>
                <a:ext cx="952" cy="2190"/>
              </a:xfrm>
              <a:custGeom>
                <a:avLst/>
                <a:gdLst>
                  <a:gd name="connsiteX0" fmla="*/ 953 w 952"/>
                  <a:gd name="connsiteY0" fmla="*/ 95 h 2190"/>
                  <a:gd name="connsiteX1" fmla="*/ 667 w 952"/>
                  <a:gd name="connsiteY1" fmla="*/ 0 h 2190"/>
                  <a:gd name="connsiteX2" fmla="*/ 0 w 952"/>
                  <a:gd name="connsiteY2" fmla="*/ 2096 h 2190"/>
                  <a:gd name="connsiteX3" fmla="*/ 191 w 952"/>
                  <a:gd name="connsiteY3" fmla="*/ 2191 h 2190"/>
                  <a:gd name="connsiteX4" fmla="*/ 953 w 952"/>
                  <a:gd name="connsiteY4" fmla="*/ 95 h 2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" h="2190">
                    <a:moveTo>
                      <a:pt x="953" y="95"/>
                    </a:moveTo>
                    <a:lnTo>
                      <a:pt x="667" y="0"/>
                    </a:lnTo>
                    <a:lnTo>
                      <a:pt x="0" y="2096"/>
                    </a:lnTo>
                    <a:lnTo>
                      <a:pt x="191" y="2191"/>
                    </a:lnTo>
                    <a:lnTo>
                      <a:pt x="953" y="95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21" name="任意多边形: 形状 2920"/>
              <p:cNvSpPr/>
              <p:nvPr/>
            </p:nvSpPr>
            <p:spPr>
              <a:xfrm>
                <a:off x="7063454" y="4173092"/>
                <a:ext cx="2000" cy="1333"/>
              </a:xfrm>
              <a:custGeom>
                <a:avLst/>
                <a:gdLst>
                  <a:gd name="connsiteX0" fmla="*/ 1810 w 2000"/>
                  <a:gd name="connsiteY0" fmla="*/ 0 h 1333"/>
                  <a:gd name="connsiteX1" fmla="*/ 2000 w 2000"/>
                  <a:gd name="connsiteY1" fmla="*/ 191 h 1333"/>
                  <a:gd name="connsiteX2" fmla="*/ 95 w 2000"/>
                  <a:gd name="connsiteY2" fmla="*/ 1333 h 1333"/>
                  <a:gd name="connsiteX3" fmla="*/ 0 w 2000"/>
                  <a:gd name="connsiteY3" fmla="*/ 1143 h 1333"/>
                  <a:gd name="connsiteX4" fmla="*/ 1810 w 2000"/>
                  <a:gd name="connsiteY4" fmla="*/ 0 h 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" h="1333">
                    <a:moveTo>
                      <a:pt x="1810" y="0"/>
                    </a:moveTo>
                    <a:lnTo>
                      <a:pt x="2000" y="191"/>
                    </a:lnTo>
                    <a:lnTo>
                      <a:pt x="95" y="1333"/>
                    </a:lnTo>
                    <a:lnTo>
                      <a:pt x="0" y="1143"/>
                    </a:lnTo>
                    <a:lnTo>
                      <a:pt x="1810" y="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2792" name="任意多边形: 形状 2791"/>
            <p:cNvSpPr/>
            <p:nvPr/>
          </p:nvSpPr>
          <p:spPr>
            <a:xfrm>
              <a:off x="4465510" y="3955001"/>
              <a:ext cx="50196" cy="113061"/>
            </a:xfrm>
            <a:custGeom>
              <a:avLst/>
              <a:gdLst>
                <a:gd name="connsiteX0" fmla="*/ 49244 w 50196"/>
                <a:gd name="connsiteY0" fmla="*/ 113062 h 113061"/>
                <a:gd name="connsiteX1" fmla="*/ 46387 w 50196"/>
                <a:gd name="connsiteY1" fmla="*/ 106775 h 113061"/>
                <a:gd name="connsiteX2" fmla="*/ 47149 w 50196"/>
                <a:gd name="connsiteY2" fmla="*/ 106204 h 113061"/>
                <a:gd name="connsiteX3" fmla="*/ 50197 w 50196"/>
                <a:gd name="connsiteY3" fmla="*/ 112776 h 113061"/>
                <a:gd name="connsiteX4" fmla="*/ 49244 w 50196"/>
                <a:gd name="connsiteY4" fmla="*/ 113062 h 113061"/>
                <a:gd name="connsiteX5" fmla="*/ 24955 w 50196"/>
                <a:gd name="connsiteY5" fmla="*/ 22288 h 113061"/>
                <a:gd name="connsiteX6" fmla="*/ 24479 w 50196"/>
                <a:gd name="connsiteY6" fmla="*/ 21812 h 113061"/>
                <a:gd name="connsiteX7" fmla="*/ 25051 w 50196"/>
                <a:gd name="connsiteY7" fmla="*/ 21146 h 113061"/>
                <a:gd name="connsiteX8" fmla="*/ 25622 w 50196"/>
                <a:gd name="connsiteY8" fmla="*/ 21812 h 113061"/>
                <a:gd name="connsiteX9" fmla="*/ 24955 w 50196"/>
                <a:gd name="connsiteY9" fmla="*/ 22288 h 113061"/>
                <a:gd name="connsiteX10" fmla="*/ 15526 w 50196"/>
                <a:gd name="connsiteY10" fmla="*/ 19812 h 113061"/>
                <a:gd name="connsiteX11" fmla="*/ 15430 w 50196"/>
                <a:gd name="connsiteY11" fmla="*/ 19717 h 113061"/>
                <a:gd name="connsiteX12" fmla="*/ 15049 w 50196"/>
                <a:gd name="connsiteY12" fmla="*/ 19431 h 113061"/>
                <a:gd name="connsiteX13" fmla="*/ 15526 w 50196"/>
                <a:gd name="connsiteY13" fmla="*/ 18574 h 113061"/>
                <a:gd name="connsiteX14" fmla="*/ 16192 w 50196"/>
                <a:gd name="connsiteY14" fmla="*/ 19145 h 113061"/>
                <a:gd name="connsiteX15" fmla="*/ 15526 w 50196"/>
                <a:gd name="connsiteY15" fmla="*/ 19812 h 113061"/>
                <a:gd name="connsiteX16" fmla="*/ 7144 w 50196"/>
                <a:gd name="connsiteY16" fmla="*/ 14383 h 113061"/>
                <a:gd name="connsiteX17" fmla="*/ 7048 w 50196"/>
                <a:gd name="connsiteY17" fmla="*/ 14002 h 113061"/>
                <a:gd name="connsiteX18" fmla="*/ 6953 w 50196"/>
                <a:gd name="connsiteY18" fmla="*/ 13811 h 113061"/>
                <a:gd name="connsiteX19" fmla="*/ 7811 w 50196"/>
                <a:gd name="connsiteY19" fmla="*/ 13430 h 113061"/>
                <a:gd name="connsiteX20" fmla="*/ 7811 w 50196"/>
                <a:gd name="connsiteY20" fmla="*/ 13621 h 113061"/>
                <a:gd name="connsiteX21" fmla="*/ 7906 w 50196"/>
                <a:gd name="connsiteY21" fmla="*/ 13716 h 113061"/>
                <a:gd name="connsiteX22" fmla="*/ 8001 w 50196"/>
                <a:gd name="connsiteY22" fmla="*/ 14097 h 113061"/>
                <a:gd name="connsiteX23" fmla="*/ 7144 w 50196"/>
                <a:gd name="connsiteY23" fmla="*/ 14383 h 113061"/>
                <a:gd name="connsiteX24" fmla="*/ 8382 w 50196"/>
                <a:gd name="connsiteY24" fmla="*/ 5334 h 113061"/>
                <a:gd name="connsiteX25" fmla="*/ 7715 w 50196"/>
                <a:gd name="connsiteY25" fmla="*/ 4667 h 113061"/>
                <a:gd name="connsiteX26" fmla="*/ 8001 w 50196"/>
                <a:gd name="connsiteY26" fmla="*/ 4191 h 113061"/>
                <a:gd name="connsiteX27" fmla="*/ 8858 w 50196"/>
                <a:gd name="connsiteY27" fmla="*/ 4477 h 113061"/>
                <a:gd name="connsiteX28" fmla="*/ 8382 w 50196"/>
                <a:gd name="connsiteY28" fmla="*/ 5334 h 113061"/>
                <a:gd name="connsiteX29" fmla="*/ 667 w 50196"/>
                <a:gd name="connsiteY29" fmla="*/ 1143 h 113061"/>
                <a:gd name="connsiteX30" fmla="*/ 0 w 50196"/>
                <a:gd name="connsiteY30" fmla="*/ 857 h 113061"/>
                <a:gd name="connsiteX31" fmla="*/ 381 w 50196"/>
                <a:gd name="connsiteY31" fmla="*/ 0 h 113061"/>
                <a:gd name="connsiteX32" fmla="*/ 1048 w 50196"/>
                <a:gd name="connsiteY32" fmla="*/ 286 h 113061"/>
                <a:gd name="connsiteX33" fmla="*/ 667 w 50196"/>
                <a:gd name="connsiteY33" fmla="*/ 1143 h 11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196" h="113061">
                  <a:moveTo>
                    <a:pt x="49244" y="113062"/>
                  </a:moveTo>
                  <a:cubicBezTo>
                    <a:pt x="48196" y="109442"/>
                    <a:pt x="46387" y="106775"/>
                    <a:pt x="46387" y="106775"/>
                  </a:cubicBezTo>
                  <a:lnTo>
                    <a:pt x="47149" y="106204"/>
                  </a:lnTo>
                  <a:cubicBezTo>
                    <a:pt x="47244" y="106299"/>
                    <a:pt x="49054" y="108966"/>
                    <a:pt x="50197" y="112776"/>
                  </a:cubicBezTo>
                  <a:lnTo>
                    <a:pt x="49244" y="113062"/>
                  </a:lnTo>
                  <a:close/>
                  <a:moveTo>
                    <a:pt x="24955" y="22288"/>
                  </a:moveTo>
                  <a:cubicBezTo>
                    <a:pt x="24860" y="22098"/>
                    <a:pt x="24670" y="21908"/>
                    <a:pt x="24479" y="21812"/>
                  </a:cubicBezTo>
                  <a:lnTo>
                    <a:pt x="25051" y="21146"/>
                  </a:lnTo>
                  <a:cubicBezTo>
                    <a:pt x="25337" y="21336"/>
                    <a:pt x="25527" y="21622"/>
                    <a:pt x="25622" y="21812"/>
                  </a:cubicBezTo>
                  <a:lnTo>
                    <a:pt x="24955" y="22288"/>
                  </a:lnTo>
                  <a:close/>
                  <a:moveTo>
                    <a:pt x="15526" y="19812"/>
                  </a:moveTo>
                  <a:lnTo>
                    <a:pt x="15430" y="19717"/>
                  </a:lnTo>
                  <a:cubicBezTo>
                    <a:pt x="15430" y="19717"/>
                    <a:pt x="15335" y="19621"/>
                    <a:pt x="15049" y="19431"/>
                  </a:cubicBezTo>
                  <a:lnTo>
                    <a:pt x="15526" y="18574"/>
                  </a:lnTo>
                  <a:cubicBezTo>
                    <a:pt x="15907" y="18764"/>
                    <a:pt x="16097" y="18955"/>
                    <a:pt x="16192" y="19145"/>
                  </a:cubicBezTo>
                  <a:lnTo>
                    <a:pt x="15526" y="19812"/>
                  </a:lnTo>
                  <a:close/>
                  <a:moveTo>
                    <a:pt x="7144" y="14383"/>
                  </a:moveTo>
                  <a:cubicBezTo>
                    <a:pt x="7144" y="14288"/>
                    <a:pt x="7048" y="14097"/>
                    <a:pt x="7048" y="14002"/>
                  </a:cubicBezTo>
                  <a:lnTo>
                    <a:pt x="6953" y="13811"/>
                  </a:lnTo>
                  <a:lnTo>
                    <a:pt x="7811" y="13430"/>
                  </a:lnTo>
                  <a:cubicBezTo>
                    <a:pt x="7811" y="13525"/>
                    <a:pt x="7811" y="13621"/>
                    <a:pt x="7811" y="13621"/>
                  </a:cubicBezTo>
                  <a:lnTo>
                    <a:pt x="7906" y="13716"/>
                  </a:lnTo>
                  <a:cubicBezTo>
                    <a:pt x="7906" y="13811"/>
                    <a:pt x="8001" y="14002"/>
                    <a:pt x="8001" y="14097"/>
                  </a:cubicBezTo>
                  <a:lnTo>
                    <a:pt x="7144" y="14383"/>
                  </a:lnTo>
                  <a:close/>
                  <a:moveTo>
                    <a:pt x="8382" y="5334"/>
                  </a:moveTo>
                  <a:lnTo>
                    <a:pt x="7715" y="4667"/>
                  </a:lnTo>
                  <a:cubicBezTo>
                    <a:pt x="7906" y="4572"/>
                    <a:pt x="8001" y="4382"/>
                    <a:pt x="8001" y="4191"/>
                  </a:cubicBezTo>
                  <a:lnTo>
                    <a:pt x="8858" y="4477"/>
                  </a:lnTo>
                  <a:cubicBezTo>
                    <a:pt x="8763" y="4858"/>
                    <a:pt x="8572" y="5143"/>
                    <a:pt x="8382" y="5334"/>
                  </a:cubicBezTo>
                  <a:close/>
                  <a:moveTo>
                    <a:pt x="667" y="1143"/>
                  </a:moveTo>
                  <a:lnTo>
                    <a:pt x="0" y="857"/>
                  </a:lnTo>
                  <a:lnTo>
                    <a:pt x="381" y="0"/>
                  </a:lnTo>
                  <a:lnTo>
                    <a:pt x="1048" y="286"/>
                  </a:lnTo>
                  <a:lnTo>
                    <a:pt x="667" y="114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93" name="任意多边形: 形状 2792"/>
            <p:cNvSpPr/>
            <p:nvPr/>
          </p:nvSpPr>
          <p:spPr>
            <a:xfrm>
              <a:off x="4511325" y="4060729"/>
              <a:ext cx="1904" cy="1428"/>
            </a:xfrm>
            <a:custGeom>
              <a:avLst/>
              <a:gdLst>
                <a:gd name="connsiteX0" fmla="*/ 1905 w 1904"/>
                <a:gd name="connsiteY0" fmla="*/ 190 h 1428"/>
                <a:gd name="connsiteX1" fmla="*/ 1810 w 1904"/>
                <a:gd name="connsiteY1" fmla="*/ 0 h 1428"/>
                <a:gd name="connsiteX2" fmla="*/ 0 w 1904"/>
                <a:gd name="connsiteY2" fmla="*/ 1238 h 1428"/>
                <a:gd name="connsiteX3" fmla="*/ 95 w 1904"/>
                <a:gd name="connsiteY3" fmla="*/ 1429 h 1428"/>
                <a:gd name="connsiteX4" fmla="*/ 1905 w 1904"/>
                <a:gd name="connsiteY4" fmla="*/ 19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1428">
                  <a:moveTo>
                    <a:pt x="1905" y="190"/>
                  </a:moveTo>
                  <a:lnTo>
                    <a:pt x="1810" y="0"/>
                  </a:lnTo>
                  <a:lnTo>
                    <a:pt x="0" y="1238"/>
                  </a:lnTo>
                  <a:lnTo>
                    <a:pt x="95" y="1429"/>
                  </a:lnTo>
                  <a:lnTo>
                    <a:pt x="1905" y="19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94" name="任意多边形: 形状 2793"/>
            <p:cNvSpPr/>
            <p:nvPr/>
          </p:nvSpPr>
          <p:spPr>
            <a:xfrm>
              <a:off x="4514183" y="4067491"/>
              <a:ext cx="2190" cy="857"/>
            </a:xfrm>
            <a:custGeom>
              <a:avLst/>
              <a:gdLst>
                <a:gd name="connsiteX0" fmla="*/ 2096 w 2190"/>
                <a:gd name="connsiteY0" fmla="*/ 0 h 857"/>
                <a:gd name="connsiteX1" fmla="*/ 2191 w 2190"/>
                <a:gd name="connsiteY1" fmla="*/ 191 h 857"/>
                <a:gd name="connsiteX2" fmla="*/ 0 w 2190"/>
                <a:gd name="connsiteY2" fmla="*/ 857 h 857"/>
                <a:gd name="connsiteX3" fmla="*/ 0 w 2190"/>
                <a:gd name="connsiteY3" fmla="*/ 571 h 857"/>
                <a:gd name="connsiteX4" fmla="*/ 2096 w 2190"/>
                <a:gd name="connsiteY4" fmla="*/ 0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" h="857">
                  <a:moveTo>
                    <a:pt x="2096" y="0"/>
                  </a:moveTo>
                  <a:lnTo>
                    <a:pt x="2191" y="191"/>
                  </a:lnTo>
                  <a:lnTo>
                    <a:pt x="0" y="857"/>
                  </a:lnTo>
                  <a:lnTo>
                    <a:pt x="0" y="571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95" name="任意多边形: 形状 2794"/>
            <p:cNvSpPr/>
            <p:nvPr/>
          </p:nvSpPr>
          <p:spPr>
            <a:xfrm>
              <a:off x="4515135" y="4069301"/>
              <a:ext cx="8096" cy="57340"/>
            </a:xfrm>
            <a:custGeom>
              <a:avLst/>
              <a:gdLst>
                <a:gd name="connsiteX0" fmla="*/ 5429 w 8096"/>
                <a:gd name="connsiteY0" fmla="*/ 57341 h 57340"/>
                <a:gd name="connsiteX1" fmla="*/ 4572 w 8096"/>
                <a:gd name="connsiteY1" fmla="*/ 56959 h 57340"/>
                <a:gd name="connsiteX2" fmla="*/ 4953 w 8096"/>
                <a:gd name="connsiteY2" fmla="*/ 56293 h 57340"/>
                <a:gd name="connsiteX3" fmla="*/ 5810 w 8096"/>
                <a:gd name="connsiteY3" fmla="*/ 56674 h 57340"/>
                <a:gd name="connsiteX4" fmla="*/ 5429 w 8096"/>
                <a:gd name="connsiteY4" fmla="*/ 57341 h 57340"/>
                <a:gd name="connsiteX5" fmla="*/ 6382 w 8096"/>
                <a:gd name="connsiteY5" fmla="*/ 55150 h 57340"/>
                <a:gd name="connsiteX6" fmla="*/ 5524 w 8096"/>
                <a:gd name="connsiteY6" fmla="*/ 54769 h 57340"/>
                <a:gd name="connsiteX7" fmla="*/ 7144 w 8096"/>
                <a:gd name="connsiteY7" fmla="*/ 48006 h 57340"/>
                <a:gd name="connsiteX8" fmla="*/ 8096 w 8096"/>
                <a:gd name="connsiteY8" fmla="*/ 48006 h 57340"/>
                <a:gd name="connsiteX9" fmla="*/ 6382 w 8096"/>
                <a:gd name="connsiteY9" fmla="*/ 55150 h 57340"/>
                <a:gd name="connsiteX10" fmla="*/ 190 w 8096"/>
                <a:gd name="connsiteY10" fmla="*/ 953 h 57340"/>
                <a:gd name="connsiteX11" fmla="*/ 0 w 8096"/>
                <a:gd name="connsiteY11" fmla="*/ 191 h 57340"/>
                <a:gd name="connsiteX12" fmla="*/ 953 w 8096"/>
                <a:gd name="connsiteY12" fmla="*/ 0 h 57340"/>
                <a:gd name="connsiteX13" fmla="*/ 1143 w 8096"/>
                <a:gd name="connsiteY13" fmla="*/ 762 h 57340"/>
                <a:gd name="connsiteX14" fmla="*/ 190 w 8096"/>
                <a:gd name="connsiteY14" fmla="*/ 953 h 5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96" h="57340">
                  <a:moveTo>
                    <a:pt x="5429" y="57341"/>
                  </a:moveTo>
                  <a:lnTo>
                    <a:pt x="4572" y="56959"/>
                  </a:lnTo>
                  <a:lnTo>
                    <a:pt x="4953" y="56293"/>
                  </a:lnTo>
                  <a:lnTo>
                    <a:pt x="5810" y="56674"/>
                  </a:lnTo>
                  <a:lnTo>
                    <a:pt x="5429" y="57341"/>
                  </a:lnTo>
                  <a:close/>
                  <a:moveTo>
                    <a:pt x="6382" y="55150"/>
                  </a:moveTo>
                  <a:lnTo>
                    <a:pt x="5524" y="54769"/>
                  </a:lnTo>
                  <a:cubicBezTo>
                    <a:pt x="6953" y="51245"/>
                    <a:pt x="7144" y="48768"/>
                    <a:pt x="7144" y="48006"/>
                  </a:cubicBezTo>
                  <a:lnTo>
                    <a:pt x="8096" y="48006"/>
                  </a:lnTo>
                  <a:cubicBezTo>
                    <a:pt x="8096" y="48863"/>
                    <a:pt x="7906" y="51530"/>
                    <a:pt x="6382" y="55150"/>
                  </a:cubicBezTo>
                  <a:close/>
                  <a:moveTo>
                    <a:pt x="190" y="953"/>
                  </a:moveTo>
                  <a:cubicBezTo>
                    <a:pt x="190" y="667"/>
                    <a:pt x="95" y="476"/>
                    <a:pt x="0" y="191"/>
                  </a:cubicBezTo>
                  <a:lnTo>
                    <a:pt x="953" y="0"/>
                  </a:lnTo>
                  <a:cubicBezTo>
                    <a:pt x="1048" y="286"/>
                    <a:pt x="1048" y="571"/>
                    <a:pt x="1143" y="762"/>
                  </a:cubicBezTo>
                  <a:lnTo>
                    <a:pt x="190" y="95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96" name="任意多边形: 形状 2795"/>
            <p:cNvSpPr/>
            <p:nvPr/>
          </p:nvSpPr>
          <p:spPr>
            <a:xfrm>
              <a:off x="4521708" y="4117212"/>
              <a:ext cx="2190" cy="381"/>
            </a:xfrm>
            <a:custGeom>
              <a:avLst/>
              <a:gdLst>
                <a:gd name="connsiteX0" fmla="*/ 2191 w 2190"/>
                <a:gd name="connsiteY0" fmla="*/ 381 h 381"/>
                <a:gd name="connsiteX1" fmla="*/ 2191 w 2190"/>
                <a:gd name="connsiteY1" fmla="*/ 95 h 381"/>
                <a:gd name="connsiteX2" fmla="*/ 0 w 2190"/>
                <a:gd name="connsiteY2" fmla="*/ 0 h 381"/>
                <a:gd name="connsiteX3" fmla="*/ 0 w 2190"/>
                <a:gd name="connsiteY3" fmla="*/ 286 h 381"/>
                <a:gd name="connsiteX4" fmla="*/ 2191 w 2190"/>
                <a:gd name="connsiteY4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" h="381">
                  <a:moveTo>
                    <a:pt x="2191" y="381"/>
                  </a:moveTo>
                  <a:lnTo>
                    <a:pt x="2191" y="95"/>
                  </a:lnTo>
                  <a:lnTo>
                    <a:pt x="0" y="0"/>
                  </a:lnTo>
                  <a:lnTo>
                    <a:pt x="0" y="286"/>
                  </a:lnTo>
                  <a:lnTo>
                    <a:pt x="2191" y="38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97" name="任意多边形: 形状 2796"/>
            <p:cNvSpPr/>
            <p:nvPr/>
          </p:nvSpPr>
          <p:spPr>
            <a:xfrm>
              <a:off x="4519993" y="4123784"/>
              <a:ext cx="2190" cy="1047"/>
            </a:xfrm>
            <a:custGeom>
              <a:avLst/>
              <a:gdLst>
                <a:gd name="connsiteX0" fmla="*/ 2191 w 2190"/>
                <a:gd name="connsiteY0" fmla="*/ 762 h 1047"/>
                <a:gd name="connsiteX1" fmla="*/ 2096 w 2190"/>
                <a:gd name="connsiteY1" fmla="*/ 1048 h 1047"/>
                <a:gd name="connsiteX2" fmla="*/ 0 w 2190"/>
                <a:gd name="connsiteY2" fmla="*/ 191 h 1047"/>
                <a:gd name="connsiteX3" fmla="*/ 95 w 2190"/>
                <a:gd name="connsiteY3" fmla="*/ 0 h 1047"/>
                <a:gd name="connsiteX4" fmla="*/ 2191 w 2190"/>
                <a:gd name="connsiteY4" fmla="*/ 762 h 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" h="1047">
                  <a:moveTo>
                    <a:pt x="2191" y="762"/>
                  </a:moveTo>
                  <a:lnTo>
                    <a:pt x="2096" y="1048"/>
                  </a:lnTo>
                  <a:lnTo>
                    <a:pt x="0" y="191"/>
                  </a:lnTo>
                  <a:lnTo>
                    <a:pt x="95" y="0"/>
                  </a:lnTo>
                  <a:lnTo>
                    <a:pt x="2191" y="76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98" name="任意多边形: 形状 2797"/>
            <p:cNvSpPr/>
            <p:nvPr/>
          </p:nvSpPr>
          <p:spPr>
            <a:xfrm>
              <a:off x="4491746" y="4189983"/>
              <a:ext cx="1196" cy="7143"/>
            </a:xfrm>
            <a:custGeom>
              <a:avLst/>
              <a:gdLst>
                <a:gd name="connsiteX0" fmla="*/ 53 w 1196"/>
                <a:gd name="connsiteY0" fmla="*/ 7144 h 7143"/>
                <a:gd name="connsiteX1" fmla="*/ 244 w 1196"/>
                <a:gd name="connsiteY1" fmla="*/ 0 h 7143"/>
                <a:gd name="connsiteX2" fmla="*/ 1197 w 1196"/>
                <a:gd name="connsiteY2" fmla="*/ 95 h 7143"/>
                <a:gd name="connsiteX3" fmla="*/ 1006 w 1196"/>
                <a:gd name="connsiteY3" fmla="*/ 7144 h 7143"/>
                <a:gd name="connsiteX4" fmla="*/ 53 w 1196"/>
                <a:gd name="connsiteY4" fmla="*/ 7144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" h="7143">
                  <a:moveTo>
                    <a:pt x="53" y="7144"/>
                  </a:moveTo>
                  <a:cubicBezTo>
                    <a:pt x="-137" y="3810"/>
                    <a:pt x="244" y="0"/>
                    <a:pt x="244" y="0"/>
                  </a:cubicBezTo>
                  <a:lnTo>
                    <a:pt x="1197" y="95"/>
                  </a:lnTo>
                  <a:cubicBezTo>
                    <a:pt x="1197" y="95"/>
                    <a:pt x="911" y="3905"/>
                    <a:pt x="1006" y="7144"/>
                  </a:cubicBezTo>
                  <a:lnTo>
                    <a:pt x="53" y="7144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799" name="任意多边形: 形状 2798"/>
            <p:cNvSpPr/>
            <p:nvPr/>
          </p:nvSpPr>
          <p:spPr>
            <a:xfrm>
              <a:off x="4491323" y="4189792"/>
              <a:ext cx="2190" cy="476"/>
            </a:xfrm>
            <a:custGeom>
              <a:avLst/>
              <a:gdLst>
                <a:gd name="connsiteX0" fmla="*/ 2191 w 2190"/>
                <a:gd name="connsiteY0" fmla="*/ 476 h 476"/>
                <a:gd name="connsiteX1" fmla="*/ 2191 w 2190"/>
                <a:gd name="connsiteY1" fmla="*/ 191 h 476"/>
                <a:gd name="connsiteX2" fmla="*/ 0 w 2190"/>
                <a:gd name="connsiteY2" fmla="*/ 0 h 476"/>
                <a:gd name="connsiteX3" fmla="*/ 0 w 2190"/>
                <a:gd name="connsiteY3" fmla="*/ 286 h 476"/>
                <a:gd name="connsiteX4" fmla="*/ 2191 w 2190"/>
                <a:gd name="connsiteY4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" h="476">
                  <a:moveTo>
                    <a:pt x="2191" y="476"/>
                  </a:moveTo>
                  <a:lnTo>
                    <a:pt x="2191" y="191"/>
                  </a:lnTo>
                  <a:lnTo>
                    <a:pt x="0" y="0"/>
                  </a:lnTo>
                  <a:lnTo>
                    <a:pt x="0" y="286"/>
                  </a:lnTo>
                  <a:lnTo>
                    <a:pt x="2191" y="4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0" name="任意多边形: 形状 2799"/>
            <p:cNvSpPr/>
            <p:nvPr/>
          </p:nvSpPr>
          <p:spPr>
            <a:xfrm>
              <a:off x="4491132" y="4196936"/>
              <a:ext cx="2190" cy="381"/>
            </a:xfrm>
            <a:custGeom>
              <a:avLst/>
              <a:gdLst>
                <a:gd name="connsiteX0" fmla="*/ 2191 w 2190"/>
                <a:gd name="connsiteY0" fmla="*/ 0 h 381"/>
                <a:gd name="connsiteX1" fmla="*/ 2191 w 2190"/>
                <a:gd name="connsiteY1" fmla="*/ 286 h 381"/>
                <a:gd name="connsiteX2" fmla="*/ 0 w 2190"/>
                <a:gd name="connsiteY2" fmla="*/ 381 h 381"/>
                <a:gd name="connsiteX3" fmla="*/ 0 w 2190"/>
                <a:gd name="connsiteY3" fmla="*/ 95 h 381"/>
                <a:gd name="connsiteX4" fmla="*/ 2191 w 2190"/>
                <a:gd name="connsiteY4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" h="381">
                  <a:moveTo>
                    <a:pt x="2191" y="0"/>
                  </a:moveTo>
                  <a:lnTo>
                    <a:pt x="2191" y="286"/>
                  </a:lnTo>
                  <a:lnTo>
                    <a:pt x="0" y="381"/>
                  </a:lnTo>
                  <a:lnTo>
                    <a:pt x="0" y="9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1" name="任意多边形: 形状 2800"/>
            <p:cNvSpPr/>
            <p:nvPr/>
          </p:nvSpPr>
          <p:spPr>
            <a:xfrm>
              <a:off x="4491894" y="4198746"/>
              <a:ext cx="63817" cy="44481"/>
            </a:xfrm>
            <a:custGeom>
              <a:avLst/>
              <a:gdLst>
                <a:gd name="connsiteX0" fmla="*/ 56197 w 63817"/>
                <a:gd name="connsiteY0" fmla="*/ 44482 h 44481"/>
                <a:gd name="connsiteX1" fmla="*/ 56007 w 63817"/>
                <a:gd name="connsiteY1" fmla="*/ 43529 h 44481"/>
                <a:gd name="connsiteX2" fmla="*/ 63437 w 63817"/>
                <a:gd name="connsiteY2" fmla="*/ 41148 h 44481"/>
                <a:gd name="connsiteX3" fmla="*/ 63818 w 63817"/>
                <a:gd name="connsiteY3" fmla="*/ 42005 h 44481"/>
                <a:gd name="connsiteX4" fmla="*/ 56197 w 63817"/>
                <a:gd name="connsiteY4" fmla="*/ 44482 h 44481"/>
                <a:gd name="connsiteX5" fmla="*/ 95 w 63817"/>
                <a:gd name="connsiteY5" fmla="*/ 857 h 44481"/>
                <a:gd name="connsiteX6" fmla="*/ 0 w 63817"/>
                <a:gd name="connsiteY6" fmla="*/ 95 h 44481"/>
                <a:gd name="connsiteX7" fmla="*/ 953 w 63817"/>
                <a:gd name="connsiteY7" fmla="*/ 0 h 44481"/>
                <a:gd name="connsiteX8" fmla="*/ 1048 w 63817"/>
                <a:gd name="connsiteY8" fmla="*/ 762 h 44481"/>
                <a:gd name="connsiteX9" fmla="*/ 95 w 63817"/>
                <a:gd name="connsiteY9" fmla="*/ 857 h 4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817" h="44481">
                  <a:moveTo>
                    <a:pt x="56197" y="44482"/>
                  </a:moveTo>
                  <a:lnTo>
                    <a:pt x="56007" y="43529"/>
                  </a:lnTo>
                  <a:cubicBezTo>
                    <a:pt x="56007" y="43529"/>
                    <a:pt x="59817" y="42767"/>
                    <a:pt x="63437" y="41148"/>
                  </a:cubicBezTo>
                  <a:lnTo>
                    <a:pt x="63818" y="42005"/>
                  </a:lnTo>
                  <a:cubicBezTo>
                    <a:pt x="60103" y="43720"/>
                    <a:pt x="56388" y="44482"/>
                    <a:pt x="56197" y="44482"/>
                  </a:cubicBezTo>
                  <a:close/>
                  <a:moveTo>
                    <a:pt x="95" y="857"/>
                  </a:moveTo>
                  <a:cubicBezTo>
                    <a:pt x="95" y="571"/>
                    <a:pt x="0" y="286"/>
                    <a:pt x="0" y="95"/>
                  </a:cubicBezTo>
                  <a:lnTo>
                    <a:pt x="953" y="0"/>
                  </a:lnTo>
                  <a:cubicBezTo>
                    <a:pt x="953" y="286"/>
                    <a:pt x="1048" y="476"/>
                    <a:pt x="1048" y="762"/>
                  </a:cubicBezTo>
                  <a:lnTo>
                    <a:pt x="95" y="85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2" name="任意多边形: 形状 2801"/>
            <p:cNvSpPr/>
            <p:nvPr/>
          </p:nvSpPr>
          <p:spPr>
            <a:xfrm>
              <a:off x="4547711" y="4241704"/>
              <a:ext cx="571" cy="2190"/>
            </a:xfrm>
            <a:custGeom>
              <a:avLst/>
              <a:gdLst>
                <a:gd name="connsiteX0" fmla="*/ 190 w 571"/>
                <a:gd name="connsiteY0" fmla="*/ 0 h 2190"/>
                <a:gd name="connsiteX1" fmla="*/ 0 w 571"/>
                <a:gd name="connsiteY1" fmla="*/ 0 h 2190"/>
                <a:gd name="connsiteX2" fmla="*/ 381 w 571"/>
                <a:gd name="connsiteY2" fmla="*/ 2191 h 2190"/>
                <a:gd name="connsiteX3" fmla="*/ 571 w 571"/>
                <a:gd name="connsiteY3" fmla="*/ 2096 h 2190"/>
                <a:gd name="connsiteX4" fmla="*/ 190 w 571"/>
                <a:gd name="connsiteY4" fmla="*/ 0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" h="2190">
                  <a:moveTo>
                    <a:pt x="190" y="0"/>
                  </a:moveTo>
                  <a:lnTo>
                    <a:pt x="0" y="0"/>
                  </a:lnTo>
                  <a:lnTo>
                    <a:pt x="381" y="2191"/>
                  </a:lnTo>
                  <a:lnTo>
                    <a:pt x="571" y="2096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3" name="任意多边形: 形状 2802"/>
            <p:cNvSpPr/>
            <p:nvPr/>
          </p:nvSpPr>
          <p:spPr>
            <a:xfrm>
              <a:off x="4554950" y="4239323"/>
              <a:ext cx="1142" cy="2095"/>
            </a:xfrm>
            <a:custGeom>
              <a:avLst/>
              <a:gdLst>
                <a:gd name="connsiteX0" fmla="*/ 0 w 1142"/>
                <a:gd name="connsiteY0" fmla="*/ 95 h 2095"/>
                <a:gd name="connsiteX1" fmla="*/ 286 w 1142"/>
                <a:gd name="connsiteY1" fmla="*/ 0 h 2095"/>
                <a:gd name="connsiteX2" fmla="*/ 1143 w 1142"/>
                <a:gd name="connsiteY2" fmla="*/ 2000 h 2095"/>
                <a:gd name="connsiteX3" fmla="*/ 953 w 1142"/>
                <a:gd name="connsiteY3" fmla="*/ 2096 h 2095"/>
                <a:gd name="connsiteX4" fmla="*/ 0 w 1142"/>
                <a:gd name="connsiteY4" fmla="*/ 95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" h="2095">
                  <a:moveTo>
                    <a:pt x="0" y="95"/>
                  </a:moveTo>
                  <a:lnTo>
                    <a:pt x="286" y="0"/>
                  </a:lnTo>
                  <a:lnTo>
                    <a:pt x="1143" y="2000"/>
                  </a:lnTo>
                  <a:lnTo>
                    <a:pt x="953" y="2096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4" name="任意多边形: 形状 2803"/>
            <p:cNvSpPr/>
            <p:nvPr/>
          </p:nvSpPr>
          <p:spPr>
            <a:xfrm>
              <a:off x="4556664" y="4179220"/>
              <a:ext cx="50006" cy="60864"/>
            </a:xfrm>
            <a:custGeom>
              <a:avLst/>
              <a:gdLst>
                <a:gd name="connsiteX0" fmla="*/ 476 w 50006"/>
                <a:gd name="connsiteY0" fmla="*/ 60865 h 60864"/>
                <a:gd name="connsiteX1" fmla="*/ 0 w 50006"/>
                <a:gd name="connsiteY1" fmla="*/ 60008 h 60864"/>
                <a:gd name="connsiteX2" fmla="*/ 667 w 50006"/>
                <a:gd name="connsiteY2" fmla="*/ 59627 h 60864"/>
                <a:gd name="connsiteX3" fmla="*/ 1143 w 50006"/>
                <a:gd name="connsiteY3" fmla="*/ 60389 h 60864"/>
                <a:gd name="connsiteX4" fmla="*/ 476 w 50006"/>
                <a:gd name="connsiteY4" fmla="*/ 60865 h 60864"/>
                <a:gd name="connsiteX5" fmla="*/ 44672 w 50006"/>
                <a:gd name="connsiteY5" fmla="*/ 6572 h 60864"/>
                <a:gd name="connsiteX6" fmla="*/ 44005 w 50006"/>
                <a:gd name="connsiteY6" fmla="*/ 5906 h 60864"/>
                <a:gd name="connsiteX7" fmla="*/ 49339 w 50006"/>
                <a:gd name="connsiteY7" fmla="*/ 0 h 60864"/>
                <a:gd name="connsiteX8" fmla="*/ 50006 w 50006"/>
                <a:gd name="connsiteY8" fmla="*/ 667 h 60864"/>
                <a:gd name="connsiteX9" fmla="*/ 44672 w 50006"/>
                <a:gd name="connsiteY9" fmla="*/ 6572 h 6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" h="60864">
                  <a:moveTo>
                    <a:pt x="476" y="60865"/>
                  </a:moveTo>
                  <a:lnTo>
                    <a:pt x="0" y="60008"/>
                  </a:lnTo>
                  <a:cubicBezTo>
                    <a:pt x="190" y="59912"/>
                    <a:pt x="476" y="59722"/>
                    <a:pt x="667" y="59627"/>
                  </a:cubicBezTo>
                  <a:lnTo>
                    <a:pt x="1143" y="60389"/>
                  </a:lnTo>
                  <a:cubicBezTo>
                    <a:pt x="952" y="60579"/>
                    <a:pt x="762" y="60770"/>
                    <a:pt x="476" y="60865"/>
                  </a:cubicBezTo>
                  <a:close/>
                  <a:moveTo>
                    <a:pt x="44672" y="6572"/>
                  </a:moveTo>
                  <a:lnTo>
                    <a:pt x="44005" y="5906"/>
                  </a:lnTo>
                  <a:lnTo>
                    <a:pt x="49339" y="0"/>
                  </a:lnTo>
                  <a:lnTo>
                    <a:pt x="50006" y="667"/>
                  </a:lnTo>
                  <a:lnTo>
                    <a:pt x="44672" y="657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5" name="任意多边形: 形状 2804"/>
            <p:cNvSpPr/>
            <p:nvPr/>
          </p:nvSpPr>
          <p:spPr>
            <a:xfrm>
              <a:off x="4600098" y="4184649"/>
              <a:ext cx="1809" cy="1714"/>
            </a:xfrm>
            <a:custGeom>
              <a:avLst/>
              <a:gdLst>
                <a:gd name="connsiteX0" fmla="*/ 190 w 1809"/>
                <a:gd name="connsiteY0" fmla="*/ 0 h 1714"/>
                <a:gd name="connsiteX1" fmla="*/ 0 w 1809"/>
                <a:gd name="connsiteY1" fmla="*/ 191 h 1714"/>
                <a:gd name="connsiteX2" fmla="*/ 1619 w 1809"/>
                <a:gd name="connsiteY2" fmla="*/ 1714 h 1714"/>
                <a:gd name="connsiteX3" fmla="*/ 1810 w 1809"/>
                <a:gd name="connsiteY3" fmla="*/ 1429 h 1714"/>
                <a:gd name="connsiteX4" fmla="*/ 190 w 1809"/>
                <a:gd name="connsiteY4" fmla="*/ 0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1714">
                  <a:moveTo>
                    <a:pt x="190" y="0"/>
                  </a:moveTo>
                  <a:lnTo>
                    <a:pt x="0" y="191"/>
                  </a:lnTo>
                  <a:lnTo>
                    <a:pt x="1619" y="1714"/>
                  </a:lnTo>
                  <a:lnTo>
                    <a:pt x="1810" y="1429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6" name="任意多边形: 形状 2805"/>
            <p:cNvSpPr/>
            <p:nvPr/>
          </p:nvSpPr>
          <p:spPr>
            <a:xfrm>
              <a:off x="4605432" y="4178744"/>
              <a:ext cx="1809" cy="1714"/>
            </a:xfrm>
            <a:custGeom>
              <a:avLst/>
              <a:gdLst>
                <a:gd name="connsiteX0" fmla="*/ 0 w 1809"/>
                <a:gd name="connsiteY0" fmla="*/ 190 h 1714"/>
                <a:gd name="connsiteX1" fmla="*/ 190 w 1809"/>
                <a:gd name="connsiteY1" fmla="*/ 0 h 1714"/>
                <a:gd name="connsiteX2" fmla="*/ 1810 w 1809"/>
                <a:gd name="connsiteY2" fmla="*/ 1524 h 1714"/>
                <a:gd name="connsiteX3" fmla="*/ 1619 w 1809"/>
                <a:gd name="connsiteY3" fmla="*/ 1714 h 1714"/>
                <a:gd name="connsiteX4" fmla="*/ 0 w 1809"/>
                <a:gd name="connsiteY4" fmla="*/ 190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1714">
                  <a:moveTo>
                    <a:pt x="0" y="190"/>
                  </a:moveTo>
                  <a:lnTo>
                    <a:pt x="190" y="0"/>
                  </a:lnTo>
                  <a:lnTo>
                    <a:pt x="1810" y="1524"/>
                  </a:lnTo>
                  <a:lnTo>
                    <a:pt x="1619" y="1714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7" name="任意多边形: 形状 2806"/>
            <p:cNvSpPr/>
            <p:nvPr/>
          </p:nvSpPr>
          <p:spPr>
            <a:xfrm>
              <a:off x="4607051" y="4121498"/>
              <a:ext cx="39052" cy="57245"/>
            </a:xfrm>
            <a:custGeom>
              <a:avLst/>
              <a:gdLst>
                <a:gd name="connsiteX0" fmla="*/ 667 w 39052"/>
                <a:gd name="connsiteY0" fmla="*/ 57245 h 57245"/>
                <a:gd name="connsiteX1" fmla="*/ 0 w 39052"/>
                <a:gd name="connsiteY1" fmla="*/ 56579 h 57245"/>
                <a:gd name="connsiteX2" fmla="*/ 571 w 39052"/>
                <a:gd name="connsiteY2" fmla="*/ 56007 h 57245"/>
                <a:gd name="connsiteX3" fmla="*/ 1238 w 39052"/>
                <a:gd name="connsiteY3" fmla="*/ 56674 h 57245"/>
                <a:gd name="connsiteX4" fmla="*/ 667 w 39052"/>
                <a:gd name="connsiteY4" fmla="*/ 57245 h 57245"/>
                <a:gd name="connsiteX5" fmla="*/ 35624 w 39052"/>
                <a:gd name="connsiteY5" fmla="*/ 7525 h 57245"/>
                <a:gd name="connsiteX6" fmla="*/ 34862 w 39052"/>
                <a:gd name="connsiteY6" fmla="*/ 6953 h 57245"/>
                <a:gd name="connsiteX7" fmla="*/ 38195 w 39052"/>
                <a:gd name="connsiteY7" fmla="*/ 0 h 57245"/>
                <a:gd name="connsiteX8" fmla="*/ 39053 w 39052"/>
                <a:gd name="connsiteY8" fmla="*/ 286 h 57245"/>
                <a:gd name="connsiteX9" fmla="*/ 35624 w 39052"/>
                <a:gd name="connsiteY9" fmla="*/ 7525 h 5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" h="57245">
                  <a:moveTo>
                    <a:pt x="667" y="57245"/>
                  </a:moveTo>
                  <a:lnTo>
                    <a:pt x="0" y="56579"/>
                  </a:lnTo>
                  <a:lnTo>
                    <a:pt x="571" y="56007"/>
                  </a:lnTo>
                  <a:lnTo>
                    <a:pt x="1238" y="56674"/>
                  </a:lnTo>
                  <a:lnTo>
                    <a:pt x="667" y="57245"/>
                  </a:lnTo>
                  <a:close/>
                  <a:moveTo>
                    <a:pt x="35624" y="7525"/>
                  </a:moveTo>
                  <a:lnTo>
                    <a:pt x="34862" y="6953"/>
                  </a:lnTo>
                  <a:cubicBezTo>
                    <a:pt x="34862" y="6953"/>
                    <a:pt x="36671" y="4572"/>
                    <a:pt x="38195" y="0"/>
                  </a:cubicBezTo>
                  <a:lnTo>
                    <a:pt x="39053" y="286"/>
                  </a:lnTo>
                  <a:cubicBezTo>
                    <a:pt x="37529" y="5048"/>
                    <a:pt x="35624" y="7429"/>
                    <a:pt x="35624" y="7525"/>
                  </a:cubicBez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8" name="任意多边形: 形状 2807"/>
            <p:cNvSpPr/>
            <p:nvPr/>
          </p:nvSpPr>
          <p:spPr>
            <a:xfrm>
              <a:off x="4641341" y="4127975"/>
              <a:ext cx="1905" cy="1619"/>
            </a:xfrm>
            <a:custGeom>
              <a:avLst/>
              <a:gdLst>
                <a:gd name="connsiteX0" fmla="*/ 95 w 1905"/>
                <a:gd name="connsiteY0" fmla="*/ 0 h 1619"/>
                <a:gd name="connsiteX1" fmla="*/ 0 w 1905"/>
                <a:gd name="connsiteY1" fmla="*/ 286 h 1619"/>
                <a:gd name="connsiteX2" fmla="*/ 1714 w 1905"/>
                <a:gd name="connsiteY2" fmla="*/ 1619 h 1619"/>
                <a:gd name="connsiteX3" fmla="*/ 1905 w 1905"/>
                <a:gd name="connsiteY3" fmla="*/ 1333 h 1619"/>
                <a:gd name="connsiteX4" fmla="*/ 95 w 1905"/>
                <a:gd name="connsiteY4" fmla="*/ 0 h 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1619">
                  <a:moveTo>
                    <a:pt x="95" y="0"/>
                  </a:moveTo>
                  <a:lnTo>
                    <a:pt x="0" y="286"/>
                  </a:lnTo>
                  <a:lnTo>
                    <a:pt x="1714" y="1619"/>
                  </a:lnTo>
                  <a:lnTo>
                    <a:pt x="1905" y="133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09" name="任意多边形: 形状 2808"/>
            <p:cNvSpPr/>
            <p:nvPr/>
          </p:nvSpPr>
          <p:spPr>
            <a:xfrm>
              <a:off x="4644580" y="4121212"/>
              <a:ext cx="2190" cy="952"/>
            </a:xfrm>
            <a:custGeom>
              <a:avLst/>
              <a:gdLst>
                <a:gd name="connsiteX0" fmla="*/ 0 w 2190"/>
                <a:gd name="connsiteY0" fmla="*/ 191 h 952"/>
                <a:gd name="connsiteX1" fmla="*/ 95 w 2190"/>
                <a:gd name="connsiteY1" fmla="*/ 0 h 952"/>
                <a:gd name="connsiteX2" fmla="*/ 2191 w 2190"/>
                <a:gd name="connsiteY2" fmla="*/ 667 h 952"/>
                <a:gd name="connsiteX3" fmla="*/ 2096 w 2190"/>
                <a:gd name="connsiteY3" fmla="*/ 953 h 952"/>
                <a:gd name="connsiteX4" fmla="*/ 0 w 2190"/>
                <a:gd name="connsiteY4" fmla="*/ 191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" h="952">
                  <a:moveTo>
                    <a:pt x="0" y="191"/>
                  </a:moveTo>
                  <a:lnTo>
                    <a:pt x="95" y="0"/>
                  </a:lnTo>
                  <a:lnTo>
                    <a:pt x="2191" y="667"/>
                  </a:lnTo>
                  <a:lnTo>
                    <a:pt x="2096" y="953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0" name="任意多边形: 形状 2809"/>
            <p:cNvSpPr/>
            <p:nvPr/>
          </p:nvSpPr>
          <p:spPr>
            <a:xfrm>
              <a:off x="4645533" y="4061300"/>
              <a:ext cx="1238" cy="58959"/>
            </a:xfrm>
            <a:custGeom>
              <a:avLst/>
              <a:gdLst>
                <a:gd name="connsiteX0" fmla="*/ 1048 w 1238"/>
                <a:gd name="connsiteY0" fmla="*/ 58960 h 58959"/>
                <a:gd name="connsiteX1" fmla="*/ 190 w 1238"/>
                <a:gd name="connsiteY1" fmla="*/ 58674 h 58959"/>
                <a:gd name="connsiteX2" fmla="*/ 381 w 1238"/>
                <a:gd name="connsiteY2" fmla="*/ 57912 h 58959"/>
                <a:gd name="connsiteX3" fmla="*/ 1238 w 1238"/>
                <a:gd name="connsiteY3" fmla="*/ 58198 h 58959"/>
                <a:gd name="connsiteX4" fmla="*/ 1048 w 1238"/>
                <a:gd name="connsiteY4" fmla="*/ 58960 h 58959"/>
                <a:gd name="connsiteX5" fmla="*/ 953 w 1238"/>
                <a:gd name="connsiteY5" fmla="*/ 7906 h 58959"/>
                <a:gd name="connsiteX6" fmla="*/ 0 w 1238"/>
                <a:gd name="connsiteY6" fmla="*/ 7906 h 58959"/>
                <a:gd name="connsiteX7" fmla="*/ 0 w 1238"/>
                <a:gd name="connsiteY7" fmla="*/ 0 h 58959"/>
                <a:gd name="connsiteX8" fmla="*/ 953 w 1238"/>
                <a:gd name="connsiteY8" fmla="*/ 0 h 58959"/>
                <a:gd name="connsiteX9" fmla="*/ 953 w 1238"/>
                <a:gd name="connsiteY9" fmla="*/ 7906 h 5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8" h="58959">
                  <a:moveTo>
                    <a:pt x="1048" y="58960"/>
                  </a:moveTo>
                  <a:lnTo>
                    <a:pt x="190" y="58674"/>
                  </a:lnTo>
                  <a:lnTo>
                    <a:pt x="381" y="57912"/>
                  </a:lnTo>
                  <a:lnTo>
                    <a:pt x="1238" y="58198"/>
                  </a:lnTo>
                  <a:lnTo>
                    <a:pt x="1048" y="58960"/>
                  </a:lnTo>
                  <a:close/>
                  <a:moveTo>
                    <a:pt x="953" y="7906"/>
                  </a:moveTo>
                  <a:lnTo>
                    <a:pt x="0" y="7906"/>
                  </a:lnTo>
                  <a:cubicBezTo>
                    <a:pt x="0" y="7906"/>
                    <a:pt x="95" y="3238"/>
                    <a:pt x="0" y="0"/>
                  </a:cubicBezTo>
                  <a:lnTo>
                    <a:pt x="953" y="0"/>
                  </a:lnTo>
                  <a:cubicBezTo>
                    <a:pt x="953" y="3143"/>
                    <a:pt x="953" y="7810"/>
                    <a:pt x="953" y="7906"/>
                  </a:cubicBez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1" name="任意多边形: 形状 2810"/>
            <p:cNvSpPr/>
            <p:nvPr/>
          </p:nvSpPr>
          <p:spPr>
            <a:xfrm>
              <a:off x="4644866" y="4069016"/>
              <a:ext cx="2190" cy="285"/>
            </a:xfrm>
            <a:custGeom>
              <a:avLst/>
              <a:gdLst>
                <a:gd name="connsiteX0" fmla="*/ 0 w 2190"/>
                <a:gd name="connsiteY0" fmla="*/ 0 h 285"/>
                <a:gd name="connsiteX1" fmla="*/ 0 w 2190"/>
                <a:gd name="connsiteY1" fmla="*/ 286 h 285"/>
                <a:gd name="connsiteX2" fmla="*/ 2191 w 2190"/>
                <a:gd name="connsiteY2" fmla="*/ 286 h 285"/>
                <a:gd name="connsiteX3" fmla="*/ 2191 w 2190"/>
                <a:gd name="connsiteY3" fmla="*/ 0 h 285"/>
                <a:gd name="connsiteX4" fmla="*/ 0 w 2190"/>
                <a:gd name="connsiteY4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" h="285">
                  <a:moveTo>
                    <a:pt x="0" y="0"/>
                  </a:moveTo>
                  <a:lnTo>
                    <a:pt x="0" y="286"/>
                  </a:lnTo>
                  <a:lnTo>
                    <a:pt x="2191" y="286"/>
                  </a:lnTo>
                  <a:lnTo>
                    <a:pt x="21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2" name="任意多边形: 形状 2811"/>
            <p:cNvSpPr/>
            <p:nvPr/>
          </p:nvSpPr>
          <p:spPr>
            <a:xfrm>
              <a:off x="4644866" y="4061110"/>
              <a:ext cx="2190" cy="285"/>
            </a:xfrm>
            <a:custGeom>
              <a:avLst/>
              <a:gdLst>
                <a:gd name="connsiteX0" fmla="*/ 0 w 2190"/>
                <a:gd name="connsiteY0" fmla="*/ 286 h 285"/>
                <a:gd name="connsiteX1" fmla="*/ 0 w 2190"/>
                <a:gd name="connsiteY1" fmla="*/ 95 h 285"/>
                <a:gd name="connsiteX2" fmla="*/ 2191 w 2190"/>
                <a:gd name="connsiteY2" fmla="*/ 0 h 285"/>
                <a:gd name="connsiteX3" fmla="*/ 2191 w 2190"/>
                <a:gd name="connsiteY3" fmla="*/ 286 h 285"/>
                <a:gd name="connsiteX4" fmla="*/ 0 w 2190"/>
                <a:gd name="connsiteY4" fmla="*/ 286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" h="285">
                  <a:moveTo>
                    <a:pt x="0" y="286"/>
                  </a:moveTo>
                  <a:lnTo>
                    <a:pt x="0" y="95"/>
                  </a:lnTo>
                  <a:lnTo>
                    <a:pt x="2191" y="0"/>
                  </a:lnTo>
                  <a:lnTo>
                    <a:pt x="2191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3" name="任意多边形: 形状 2812"/>
            <p:cNvSpPr/>
            <p:nvPr/>
          </p:nvSpPr>
          <p:spPr>
            <a:xfrm>
              <a:off x="4645342" y="4018819"/>
              <a:ext cx="9715" cy="40862"/>
            </a:xfrm>
            <a:custGeom>
              <a:avLst/>
              <a:gdLst>
                <a:gd name="connsiteX0" fmla="*/ 95 w 9715"/>
                <a:gd name="connsiteY0" fmla="*/ 40862 h 40862"/>
                <a:gd name="connsiteX1" fmla="*/ 0 w 9715"/>
                <a:gd name="connsiteY1" fmla="*/ 40100 h 40862"/>
                <a:gd name="connsiteX2" fmla="*/ 952 w 9715"/>
                <a:gd name="connsiteY2" fmla="*/ 40005 h 40862"/>
                <a:gd name="connsiteX3" fmla="*/ 1048 w 9715"/>
                <a:gd name="connsiteY3" fmla="*/ 40862 h 40862"/>
                <a:gd name="connsiteX4" fmla="*/ 95 w 9715"/>
                <a:gd name="connsiteY4" fmla="*/ 40862 h 40862"/>
                <a:gd name="connsiteX5" fmla="*/ 6858 w 9715"/>
                <a:gd name="connsiteY5" fmla="*/ 7715 h 40862"/>
                <a:gd name="connsiteX6" fmla="*/ 6001 w 9715"/>
                <a:gd name="connsiteY6" fmla="*/ 7334 h 40862"/>
                <a:gd name="connsiteX7" fmla="*/ 8858 w 9715"/>
                <a:gd name="connsiteY7" fmla="*/ 0 h 40862"/>
                <a:gd name="connsiteX8" fmla="*/ 9715 w 9715"/>
                <a:gd name="connsiteY8" fmla="*/ 381 h 40862"/>
                <a:gd name="connsiteX9" fmla="*/ 6858 w 9715"/>
                <a:gd name="connsiteY9" fmla="*/ 7715 h 4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5" h="40862">
                  <a:moveTo>
                    <a:pt x="95" y="40862"/>
                  </a:moveTo>
                  <a:cubicBezTo>
                    <a:pt x="95" y="40577"/>
                    <a:pt x="95" y="40291"/>
                    <a:pt x="0" y="40100"/>
                  </a:cubicBezTo>
                  <a:lnTo>
                    <a:pt x="952" y="40005"/>
                  </a:lnTo>
                  <a:cubicBezTo>
                    <a:pt x="952" y="40196"/>
                    <a:pt x="1048" y="40481"/>
                    <a:pt x="1048" y="40862"/>
                  </a:cubicBezTo>
                  <a:lnTo>
                    <a:pt x="95" y="40862"/>
                  </a:lnTo>
                  <a:close/>
                  <a:moveTo>
                    <a:pt x="6858" y="7715"/>
                  </a:moveTo>
                  <a:lnTo>
                    <a:pt x="6001" y="7334"/>
                  </a:lnTo>
                  <a:cubicBezTo>
                    <a:pt x="6001" y="7334"/>
                    <a:pt x="7715" y="2858"/>
                    <a:pt x="8858" y="0"/>
                  </a:cubicBezTo>
                  <a:lnTo>
                    <a:pt x="9715" y="381"/>
                  </a:lnTo>
                  <a:cubicBezTo>
                    <a:pt x="8572" y="3238"/>
                    <a:pt x="6858" y="7715"/>
                    <a:pt x="6858" y="7715"/>
                  </a:cubicBez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4" name="任意多边形: 形状 2813"/>
            <p:cNvSpPr/>
            <p:nvPr/>
          </p:nvSpPr>
          <p:spPr>
            <a:xfrm>
              <a:off x="4650676" y="4025867"/>
              <a:ext cx="2190" cy="1047"/>
            </a:xfrm>
            <a:custGeom>
              <a:avLst/>
              <a:gdLst>
                <a:gd name="connsiteX0" fmla="*/ 95 w 2190"/>
                <a:gd name="connsiteY0" fmla="*/ 0 h 1047"/>
                <a:gd name="connsiteX1" fmla="*/ 0 w 2190"/>
                <a:gd name="connsiteY1" fmla="*/ 191 h 1047"/>
                <a:gd name="connsiteX2" fmla="*/ 2096 w 2190"/>
                <a:gd name="connsiteY2" fmla="*/ 1048 h 1047"/>
                <a:gd name="connsiteX3" fmla="*/ 2191 w 2190"/>
                <a:gd name="connsiteY3" fmla="*/ 762 h 1047"/>
                <a:gd name="connsiteX4" fmla="*/ 95 w 2190"/>
                <a:gd name="connsiteY4" fmla="*/ 0 h 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" h="1047">
                  <a:moveTo>
                    <a:pt x="95" y="0"/>
                  </a:moveTo>
                  <a:lnTo>
                    <a:pt x="0" y="191"/>
                  </a:lnTo>
                  <a:lnTo>
                    <a:pt x="2096" y="1048"/>
                  </a:lnTo>
                  <a:lnTo>
                    <a:pt x="2191" y="76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5" name="任意多边形: 形状 2814"/>
            <p:cNvSpPr/>
            <p:nvPr/>
          </p:nvSpPr>
          <p:spPr>
            <a:xfrm>
              <a:off x="4653629" y="4018438"/>
              <a:ext cx="2095" cy="1142"/>
            </a:xfrm>
            <a:custGeom>
              <a:avLst/>
              <a:gdLst>
                <a:gd name="connsiteX0" fmla="*/ 0 w 2095"/>
                <a:gd name="connsiteY0" fmla="*/ 286 h 1142"/>
                <a:gd name="connsiteX1" fmla="*/ 95 w 2095"/>
                <a:gd name="connsiteY1" fmla="*/ 0 h 1142"/>
                <a:gd name="connsiteX2" fmla="*/ 2096 w 2095"/>
                <a:gd name="connsiteY2" fmla="*/ 857 h 1142"/>
                <a:gd name="connsiteX3" fmla="*/ 2000 w 2095"/>
                <a:gd name="connsiteY3" fmla="*/ 1143 h 1142"/>
                <a:gd name="connsiteX4" fmla="*/ 0 w 2095"/>
                <a:gd name="connsiteY4" fmla="*/ 286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142">
                  <a:moveTo>
                    <a:pt x="0" y="286"/>
                  </a:moveTo>
                  <a:lnTo>
                    <a:pt x="95" y="0"/>
                  </a:lnTo>
                  <a:lnTo>
                    <a:pt x="2096" y="857"/>
                  </a:lnTo>
                  <a:lnTo>
                    <a:pt x="2000" y="1143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6" name="任意多边形: 形状 2815"/>
            <p:cNvSpPr/>
            <p:nvPr/>
          </p:nvSpPr>
          <p:spPr>
            <a:xfrm>
              <a:off x="4654867" y="3978052"/>
              <a:ext cx="21526" cy="39624"/>
            </a:xfrm>
            <a:custGeom>
              <a:avLst/>
              <a:gdLst>
                <a:gd name="connsiteX0" fmla="*/ 857 w 21526"/>
                <a:gd name="connsiteY0" fmla="*/ 39624 h 39624"/>
                <a:gd name="connsiteX1" fmla="*/ 0 w 21526"/>
                <a:gd name="connsiteY1" fmla="*/ 39243 h 39624"/>
                <a:gd name="connsiteX2" fmla="*/ 381 w 21526"/>
                <a:gd name="connsiteY2" fmla="*/ 38481 h 39624"/>
                <a:gd name="connsiteX3" fmla="*/ 1238 w 21526"/>
                <a:gd name="connsiteY3" fmla="*/ 38862 h 39624"/>
                <a:gd name="connsiteX4" fmla="*/ 857 w 21526"/>
                <a:gd name="connsiteY4" fmla="*/ 39624 h 39624"/>
                <a:gd name="connsiteX5" fmla="*/ 16573 w 21526"/>
                <a:gd name="connsiteY5" fmla="*/ 6763 h 39624"/>
                <a:gd name="connsiteX6" fmla="*/ 15811 w 21526"/>
                <a:gd name="connsiteY6" fmla="*/ 6191 h 39624"/>
                <a:gd name="connsiteX7" fmla="*/ 20764 w 21526"/>
                <a:gd name="connsiteY7" fmla="*/ 0 h 39624"/>
                <a:gd name="connsiteX8" fmla="*/ 21526 w 21526"/>
                <a:gd name="connsiteY8" fmla="*/ 571 h 39624"/>
                <a:gd name="connsiteX9" fmla="*/ 16573 w 21526"/>
                <a:gd name="connsiteY9" fmla="*/ 6763 h 3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6" h="39624">
                  <a:moveTo>
                    <a:pt x="857" y="39624"/>
                  </a:moveTo>
                  <a:lnTo>
                    <a:pt x="0" y="39243"/>
                  </a:lnTo>
                  <a:cubicBezTo>
                    <a:pt x="95" y="38957"/>
                    <a:pt x="190" y="38671"/>
                    <a:pt x="381" y="38481"/>
                  </a:cubicBezTo>
                  <a:lnTo>
                    <a:pt x="1238" y="38862"/>
                  </a:lnTo>
                  <a:cubicBezTo>
                    <a:pt x="1048" y="39148"/>
                    <a:pt x="952" y="39433"/>
                    <a:pt x="857" y="39624"/>
                  </a:cubicBezTo>
                  <a:close/>
                  <a:moveTo>
                    <a:pt x="16573" y="6763"/>
                  </a:moveTo>
                  <a:lnTo>
                    <a:pt x="15811" y="6191"/>
                  </a:lnTo>
                  <a:cubicBezTo>
                    <a:pt x="15811" y="6191"/>
                    <a:pt x="18764" y="2477"/>
                    <a:pt x="20764" y="0"/>
                  </a:cubicBezTo>
                  <a:lnTo>
                    <a:pt x="21526" y="571"/>
                  </a:lnTo>
                  <a:cubicBezTo>
                    <a:pt x="19621" y="3143"/>
                    <a:pt x="16669" y="6763"/>
                    <a:pt x="16573" y="6763"/>
                  </a:cubicBez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7" name="任意多边形: 形状 2816"/>
            <p:cNvSpPr/>
            <p:nvPr/>
          </p:nvSpPr>
          <p:spPr>
            <a:xfrm>
              <a:off x="4670202" y="3983767"/>
              <a:ext cx="1809" cy="1619"/>
            </a:xfrm>
            <a:custGeom>
              <a:avLst/>
              <a:gdLst>
                <a:gd name="connsiteX0" fmla="*/ 95 w 1809"/>
                <a:gd name="connsiteY0" fmla="*/ 0 h 1619"/>
                <a:gd name="connsiteX1" fmla="*/ 0 w 1809"/>
                <a:gd name="connsiteY1" fmla="*/ 190 h 1619"/>
                <a:gd name="connsiteX2" fmla="*/ 1714 w 1809"/>
                <a:gd name="connsiteY2" fmla="*/ 1619 h 1619"/>
                <a:gd name="connsiteX3" fmla="*/ 1810 w 1809"/>
                <a:gd name="connsiteY3" fmla="*/ 1333 h 1619"/>
                <a:gd name="connsiteX4" fmla="*/ 95 w 1809"/>
                <a:gd name="connsiteY4" fmla="*/ 0 h 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1619">
                  <a:moveTo>
                    <a:pt x="95" y="0"/>
                  </a:moveTo>
                  <a:lnTo>
                    <a:pt x="0" y="190"/>
                  </a:lnTo>
                  <a:lnTo>
                    <a:pt x="1714" y="1619"/>
                  </a:lnTo>
                  <a:lnTo>
                    <a:pt x="1810" y="133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8" name="任意多边形: 形状 2817"/>
            <p:cNvSpPr/>
            <p:nvPr/>
          </p:nvSpPr>
          <p:spPr>
            <a:xfrm>
              <a:off x="4675060" y="3977575"/>
              <a:ext cx="1904" cy="1524"/>
            </a:xfrm>
            <a:custGeom>
              <a:avLst/>
              <a:gdLst>
                <a:gd name="connsiteX0" fmla="*/ 0 w 1904"/>
                <a:gd name="connsiteY0" fmla="*/ 191 h 1524"/>
                <a:gd name="connsiteX1" fmla="*/ 190 w 1904"/>
                <a:gd name="connsiteY1" fmla="*/ 0 h 1524"/>
                <a:gd name="connsiteX2" fmla="*/ 1905 w 1904"/>
                <a:gd name="connsiteY2" fmla="*/ 1333 h 1524"/>
                <a:gd name="connsiteX3" fmla="*/ 1810 w 1904"/>
                <a:gd name="connsiteY3" fmla="*/ 1524 h 1524"/>
                <a:gd name="connsiteX4" fmla="*/ 0 w 1904"/>
                <a:gd name="connsiteY4" fmla="*/ 191 h 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1524">
                  <a:moveTo>
                    <a:pt x="0" y="191"/>
                  </a:moveTo>
                  <a:lnTo>
                    <a:pt x="190" y="0"/>
                  </a:lnTo>
                  <a:lnTo>
                    <a:pt x="1905" y="1333"/>
                  </a:lnTo>
                  <a:lnTo>
                    <a:pt x="1810" y="1524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19" name="任意多边形: 形状 2818"/>
            <p:cNvSpPr/>
            <p:nvPr/>
          </p:nvSpPr>
          <p:spPr>
            <a:xfrm>
              <a:off x="4676584" y="3976147"/>
              <a:ext cx="1238" cy="1238"/>
            </a:xfrm>
            <a:custGeom>
              <a:avLst/>
              <a:gdLst>
                <a:gd name="connsiteX0" fmla="*/ 762 w 1238"/>
                <a:gd name="connsiteY0" fmla="*/ 1238 h 1238"/>
                <a:gd name="connsiteX1" fmla="*/ 0 w 1238"/>
                <a:gd name="connsiteY1" fmla="*/ 667 h 1238"/>
                <a:gd name="connsiteX2" fmla="*/ 476 w 1238"/>
                <a:gd name="connsiteY2" fmla="*/ 0 h 1238"/>
                <a:gd name="connsiteX3" fmla="*/ 1238 w 1238"/>
                <a:gd name="connsiteY3" fmla="*/ 571 h 1238"/>
                <a:gd name="connsiteX4" fmla="*/ 762 w 1238"/>
                <a:gd name="connsiteY4" fmla="*/ 1238 h 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" h="1238">
                  <a:moveTo>
                    <a:pt x="762" y="1238"/>
                  </a:moveTo>
                  <a:lnTo>
                    <a:pt x="0" y="667"/>
                  </a:lnTo>
                  <a:cubicBezTo>
                    <a:pt x="190" y="381"/>
                    <a:pt x="381" y="191"/>
                    <a:pt x="476" y="0"/>
                  </a:cubicBezTo>
                  <a:lnTo>
                    <a:pt x="1238" y="571"/>
                  </a:lnTo>
                  <a:cubicBezTo>
                    <a:pt x="1143" y="762"/>
                    <a:pt x="952" y="953"/>
                    <a:pt x="762" y="1238"/>
                  </a:cubicBez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0" name="任意多边形: 形状 2819"/>
            <p:cNvSpPr/>
            <p:nvPr/>
          </p:nvSpPr>
          <p:spPr>
            <a:xfrm>
              <a:off x="4515992" y="3994911"/>
              <a:ext cx="12191" cy="4000"/>
            </a:xfrm>
            <a:custGeom>
              <a:avLst/>
              <a:gdLst>
                <a:gd name="connsiteX0" fmla="*/ 95 w 12191"/>
                <a:gd name="connsiteY0" fmla="*/ 4000 h 4000"/>
                <a:gd name="connsiteX1" fmla="*/ 0 w 12191"/>
                <a:gd name="connsiteY1" fmla="*/ 3048 h 4000"/>
                <a:gd name="connsiteX2" fmla="*/ 7334 w 12191"/>
                <a:gd name="connsiteY2" fmla="*/ 2476 h 4000"/>
                <a:gd name="connsiteX3" fmla="*/ 11811 w 12191"/>
                <a:gd name="connsiteY3" fmla="*/ 0 h 4000"/>
                <a:gd name="connsiteX4" fmla="*/ 12192 w 12191"/>
                <a:gd name="connsiteY4" fmla="*/ 762 h 4000"/>
                <a:gd name="connsiteX5" fmla="*/ 7525 w 12191"/>
                <a:gd name="connsiteY5" fmla="*/ 3429 h 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1" h="4000">
                  <a:moveTo>
                    <a:pt x="95" y="4000"/>
                  </a:moveTo>
                  <a:lnTo>
                    <a:pt x="0" y="3048"/>
                  </a:lnTo>
                  <a:lnTo>
                    <a:pt x="7334" y="2476"/>
                  </a:lnTo>
                  <a:lnTo>
                    <a:pt x="11811" y="0"/>
                  </a:lnTo>
                  <a:lnTo>
                    <a:pt x="12192" y="762"/>
                  </a:lnTo>
                  <a:lnTo>
                    <a:pt x="7525" y="3429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1" name="任意多边形: 形状 2820"/>
            <p:cNvSpPr/>
            <p:nvPr/>
          </p:nvSpPr>
          <p:spPr>
            <a:xfrm>
              <a:off x="4500348" y="3943000"/>
              <a:ext cx="178430" cy="84391"/>
            </a:xfrm>
            <a:custGeom>
              <a:avLst/>
              <a:gdLst>
                <a:gd name="connsiteX0" fmla="*/ 12787 w 178430"/>
                <a:gd name="connsiteY0" fmla="*/ 84392 h 84391"/>
                <a:gd name="connsiteX1" fmla="*/ 12406 w 178430"/>
                <a:gd name="connsiteY1" fmla="*/ 84296 h 84391"/>
                <a:gd name="connsiteX2" fmla="*/ 11263 w 178430"/>
                <a:gd name="connsiteY2" fmla="*/ 83058 h 84391"/>
                <a:gd name="connsiteX3" fmla="*/ 8977 w 178430"/>
                <a:gd name="connsiteY3" fmla="*/ 82963 h 84391"/>
                <a:gd name="connsiteX4" fmla="*/ 6787 w 178430"/>
                <a:gd name="connsiteY4" fmla="*/ 81725 h 84391"/>
                <a:gd name="connsiteX5" fmla="*/ 5263 w 178430"/>
                <a:gd name="connsiteY5" fmla="*/ 81248 h 84391"/>
                <a:gd name="connsiteX6" fmla="*/ 2977 w 178430"/>
                <a:gd name="connsiteY6" fmla="*/ 80296 h 84391"/>
                <a:gd name="connsiteX7" fmla="*/ 1548 w 178430"/>
                <a:gd name="connsiteY7" fmla="*/ 79819 h 84391"/>
                <a:gd name="connsiteX8" fmla="*/ 595 w 178430"/>
                <a:gd name="connsiteY8" fmla="*/ 79248 h 84391"/>
                <a:gd name="connsiteX9" fmla="*/ 881 w 178430"/>
                <a:gd name="connsiteY9" fmla="*/ 76867 h 84391"/>
                <a:gd name="connsiteX10" fmla="*/ 976 w 178430"/>
                <a:gd name="connsiteY10" fmla="*/ 75533 h 84391"/>
                <a:gd name="connsiteX11" fmla="*/ 881 w 178430"/>
                <a:gd name="connsiteY11" fmla="*/ 75343 h 84391"/>
                <a:gd name="connsiteX12" fmla="*/ 214 w 178430"/>
                <a:gd name="connsiteY12" fmla="*/ 74771 h 84391"/>
                <a:gd name="connsiteX13" fmla="*/ 214 w 178430"/>
                <a:gd name="connsiteY13" fmla="*/ 72580 h 84391"/>
                <a:gd name="connsiteX14" fmla="*/ 310 w 178430"/>
                <a:gd name="connsiteY14" fmla="*/ 71914 h 84391"/>
                <a:gd name="connsiteX15" fmla="*/ 405 w 178430"/>
                <a:gd name="connsiteY15" fmla="*/ 70771 h 84391"/>
                <a:gd name="connsiteX16" fmla="*/ 310 w 178430"/>
                <a:gd name="connsiteY16" fmla="*/ 67818 h 84391"/>
                <a:gd name="connsiteX17" fmla="*/ 2119 w 178430"/>
                <a:gd name="connsiteY17" fmla="*/ 65532 h 84391"/>
                <a:gd name="connsiteX18" fmla="*/ 2405 w 178430"/>
                <a:gd name="connsiteY18" fmla="*/ 65437 h 84391"/>
                <a:gd name="connsiteX19" fmla="*/ 5644 w 178430"/>
                <a:gd name="connsiteY19" fmla="*/ 63341 h 84391"/>
                <a:gd name="connsiteX20" fmla="*/ 8596 w 178430"/>
                <a:gd name="connsiteY20" fmla="*/ 60865 h 84391"/>
                <a:gd name="connsiteX21" fmla="*/ 8692 w 178430"/>
                <a:gd name="connsiteY21" fmla="*/ 60769 h 84391"/>
                <a:gd name="connsiteX22" fmla="*/ 8215 w 178430"/>
                <a:gd name="connsiteY22" fmla="*/ 60674 h 84391"/>
                <a:gd name="connsiteX23" fmla="*/ 7453 w 178430"/>
                <a:gd name="connsiteY23" fmla="*/ 60293 h 84391"/>
                <a:gd name="connsiteX24" fmla="*/ 8025 w 178430"/>
                <a:gd name="connsiteY24" fmla="*/ 58769 h 84391"/>
                <a:gd name="connsiteX25" fmla="*/ 8311 w 178430"/>
                <a:gd name="connsiteY25" fmla="*/ 58388 h 84391"/>
                <a:gd name="connsiteX26" fmla="*/ 10882 w 178430"/>
                <a:gd name="connsiteY26" fmla="*/ 58483 h 84391"/>
                <a:gd name="connsiteX27" fmla="*/ 10978 w 178430"/>
                <a:gd name="connsiteY27" fmla="*/ 58579 h 84391"/>
                <a:gd name="connsiteX28" fmla="*/ 12121 w 178430"/>
                <a:gd name="connsiteY28" fmla="*/ 58960 h 84391"/>
                <a:gd name="connsiteX29" fmla="*/ 12597 w 178430"/>
                <a:gd name="connsiteY29" fmla="*/ 58483 h 84391"/>
                <a:gd name="connsiteX30" fmla="*/ 13073 w 178430"/>
                <a:gd name="connsiteY30" fmla="*/ 57531 h 84391"/>
                <a:gd name="connsiteX31" fmla="*/ 13645 w 178430"/>
                <a:gd name="connsiteY31" fmla="*/ 56864 h 84391"/>
                <a:gd name="connsiteX32" fmla="*/ 14597 w 178430"/>
                <a:gd name="connsiteY32" fmla="*/ 56197 h 84391"/>
                <a:gd name="connsiteX33" fmla="*/ 16216 w 178430"/>
                <a:gd name="connsiteY33" fmla="*/ 56579 h 84391"/>
                <a:gd name="connsiteX34" fmla="*/ 16216 w 178430"/>
                <a:gd name="connsiteY34" fmla="*/ 56579 h 84391"/>
                <a:gd name="connsiteX35" fmla="*/ 17645 w 178430"/>
                <a:gd name="connsiteY35" fmla="*/ 56864 h 84391"/>
                <a:gd name="connsiteX36" fmla="*/ 19360 w 178430"/>
                <a:gd name="connsiteY36" fmla="*/ 56864 h 84391"/>
                <a:gd name="connsiteX37" fmla="*/ 19931 w 178430"/>
                <a:gd name="connsiteY37" fmla="*/ 56959 h 84391"/>
                <a:gd name="connsiteX38" fmla="*/ 19931 w 178430"/>
                <a:gd name="connsiteY38" fmla="*/ 56959 h 84391"/>
                <a:gd name="connsiteX39" fmla="*/ 20693 w 178430"/>
                <a:gd name="connsiteY39" fmla="*/ 55912 h 84391"/>
                <a:gd name="connsiteX40" fmla="*/ 21169 w 178430"/>
                <a:gd name="connsiteY40" fmla="*/ 55245 h 84391"/>
                <a:gd name="connsiteX41" fmla="*/ 24503 w 178430"/>
                <a:gd name="connsiteY41" fmla="*/ 55435 h 84391"/>
                <a:gd name="connsiteX42" fmla="*/ 26980 w 178430"/>
                <a:gd name="connsiteY42" fmla="*/ 56959 h 84391"/>
                <a:gd name="connsiteX43" fmla="*/ 27170 w 178430"/>
                <a:gd name="connsiteY43" fmla="*/ 55340 h 84391"/>
                <a:gd name="connsiteX44" fmla="*/ 28122 w 178430"/>
                <a:gd name="connsiteY44" fmla="*/ 54578 h 84391"/>
                <a:gd name="connsiteX45" fmla="*/ 28122 w 178430"/>
                <a:gd name="connsiteY45" fmla="*/ 54578 h 84391"/>
                <a:gd name="connsiteX46" fmla="*/ 29170 w 178430"/>
                <a:gd name="connsiteY46" fmla="*/ 55340 h 84391"/>
                <a:gd name="connsiteX47" fmla="*/ 30504 w 178430"/>
                <a:gd name="connsiteY47" fmla="*/ 55721 h 84391"/>
                <a:gd name="connsiteX48" fmla="*/ 32695 w 178430"/>
                <a:gd name="connsiteY48" fmla="*/ 57721 h 84391"/>
                <a:gd name="connsiteX49" fmla="*/ 33552 w 178430"/>
                <a:gd name="connsiteY49" fmla="*/ 60960 h 84391"/>
                <a:gd name="connsiteX50" fmla="*/ 32790 w 178430"/>
                <a:gd name="connsiteY50" fmla="*/ 62675 h 84391"/>
                <a:gd name="connsiteX51" fmla="*/ 32218 w 178430"/>
                <a:gd name="connsiteY51" fmla="*/ 63151 h 84391"/>
                <a:gd name="connsiteX52" fmla="*/ 31266 w 178430"/>
                <a:gd name="connsiteY52" fmla="*/ 63722 h 84391"/>
                <a:gd name="connsiteX53" fmla="*/ 30980 w 178430"/>
                <a:gd name="connsiteY53" fmla="*/ 62675 h 84391"/>
                <a:gd name="connsiteX54" fmla="*/ 30789 w 178430"/>
                <a:gd name="connsiteY54" fmla="*/ 63532 h 84391"/>
                <a:gd name="connsiteX55" fmla="*/ 29932 w 178430"/>
                <a:gd name="connsiteY55" fmla="*/ 65151 h 84391"/>
                <a:gd name="connsiteX56" fmla="*/ 29361 w 178430"/>
                <a:gd name="connsiteY56" fmla="*/ 66199 h 84391"/>
                <a:gd name="connsiteX57" fmla="*/ 28122 w 178430"/>
                <a:gd name="connsiteY57" fmla="*/ 68580 h 84391"/>
                <a:gd name="connsiteX58" fmla="*/ 27551 w 178430"/>
                <a:gd name="connsiteY58" fmla="*/ 69913 h 84391"/>
                <a:gd name="connsiteX59" fmla="*/ 27361 w 178430"/>
                <a:gd name="connsiteY59" fmla="*/ 71533 h 84391"/>
                <a:gd name="connsiteX60" fmla="*/ 27170 w 178430"/>
                <a:gd name="connsiteY60" fmla="*/ 72771 h 84391"/>
                <a:gd name="connsiteX61" fmla="*/ 27170 w 178430"/>
                <a:gd name="connsiteY61" fmla="*/ 73247 h 84391"/>
                <a:gd name="connsiteX62" fmla="*/ 26694 w 178430"/>
                <a:gd name="connsiteY62" fmla="*/ 75057 h 84391"/>
                <a:gd name="connsiteX63" fmla="*/ 24027 w 178430"/>
                <a:gd name="connsiteY63" fmla="*/ 76867 h 84391"/>
                <a:gd name="connsiteX64" fmla="*/ 23931 w 178430"/>
                <a:gd name="connsiteY64" fmla="*/ 76867 h 84391"/>
                <a:gd name="connsiteX65" fmla="*/ 23836 w 178430"/>
                <a:gd name="connsiteY65" fmla="*/ 76867 h 84391"/>
                <a:gd name="connsiteX66" fmla="*/ 22598 w 178430"/>
                <a:gd name="connsiteY66" fmla="*/ 77533 h 84391"/>
                <a:gd name="connsiteX67" fmla="*/ 22312 w 178430"/>
                <a:gd name="connsiteY67" fmla="*/ 77724 h 84391"/>
                <a:gd name="connsiteX68" fmla="*/ 21074 w 178430"/>
                <a:gd name="connsiteY68" fmla="*/ 79438 h 84391"/>
                <a:gd name="connsiteX69" fmla="*/ 20503 w 178430"/>
                <a:gd name="connsiteY69" fmla="*/ 80581 h 84391"/>
                <a:gd name="connsiteX70" fmla="*/ 17931 w 178430"/>
                <a:gd name="connsiteY70" fmla="*/ 81153 h 84391"/>
                <a:gd name="connsiteX71" fmla="*/ 16312 w 178430"/>
                <a:gd name="connsiteY71" fmla="*/ 81915 h 84391"/>
                <a:gd name="connsiteX72" fmla="*/ 15169 w 178430"/>
                <a:gd name="connsiteY72" fmla="*/ 83439 h 84391"/>
                <a:gd name="connsiteX73" fmla="*/ 14311 w 178430"/>
                <a:gd name="connsiteY73" fmla="*/ 83629 h 84391"/>
                <a:gd name="connsiteX74" fmla="*/ 13359 w 178430"/>
                <a:gd name="connsiteY74" fmla="*/ 83915 h 84391"/>
                <a:gd name="connsiteX75" fmla="*/ 12787 w 178430"/>
                <a:gd name="connsiteY75" fmla="*/ 84392 h 84391"/>
                <a:gd name="connsiteX76" fmla="*/ 10311 w 178430"/>
                <a:gd name="connsiteY76" fmla="*/ 81915 h 84391"/>
                <a:gd name="connsiteX77" fmla="*/ 12216 w 178430"/>
                <a:gd name="connsiteY77" fmla="*/ 82772 h 84391"/>
                <a:gd name="connsiteX78" fmla="*/ 12692 w 178430"/>
                <a:gd name="connsiteY78" fmla="*/ 83439 h 84391"/>
                <a:gd name="connsiteX79" fmla="*/ 12978 w 178430"/>
                <a:gd name="connsiteY79" fmla="*/ 83344 h 84391"/>
                <a:gd name="connsiteX80" fmla="*/ 14311 w 178430"/>
                <a:gd name="connsiteY80" fmla="*/ 82867 h 84391"/>
                <a:gd name="connsiteX81" fmla="*/ 14883 w 178430"/>
                <a:gd name="connsiteY81" fmla="*/ 82772 h 84391"/>
                <a:gd name="connsiteX82" fmla="*/ 15454 w 178430"/>
                <a:gd name="connsiteY82" fmla="*/ 81915 h 84391"/>
                <a:gd name="connsiteX83" fmla="*/ 18121 w 178430"/>
                <a:gd name="connsiteY83" fmla="*/ 80296 h 84391"/>
                <a:gd name="connsiteX84" fmla="*/ 19931 w 178430"/>
                <a:gd name="connsiteY84" fmla="*/ 79915 h 84391"/>
                <a:gd name="connsiteX85" fmla="*/ 20217 w 178430"/>
                <a:gd name="connsiteY85" fmla="*/ 79438 h 84391"/>
                <a:gd name="connsiteX86" fmla="*/ 21836 w 178430"/>
                <a:gd name="connsiteY86" fmla="*/ 77057 h 84391"/>
                <a:gd name="connsiteX87" fmla="*/ 22027 w 178430"/>
                <a:gd name="connsiteY87" fmla="*/ 76867 h 84391"/>
                <a:gd name="connsiteX88" fmla="*/ 24027 w 178430"/>
                <a:gd name="connsiteY88" fmla="*/ 75914 h 84391"/>
                <a:gd name="connsiteX89" fmla="*/ 24122 w 178430"/>
                <a:gd name="connsiteY89" fmla="*/ 75914 h 84391"/>
                <a:gd name="connsiteX90" fmla="*/ 26027 w 178430"/>
                <a:gd name="connsiteY90" fmla="*/ 74581 h 84391"/>
                <a:gd name="connsiteX91" fmla="*/ 26313 w 178430"/>
                <a:gd name="connsiteY91" fmla="*/ 73342 h 84391"/>
                <a:gd name="connsiteX92" fmla="*/ 26313 w 178430"/>
                <a:gd name="connsiteY92" fmla="*/ 72771 h 84391"/>
                <a:gd name="connsiteX93" fmla="*/ 26598 w 178430"/>
                <a:gd name="connsiteY93" fmla="*/ 71342 h 84391"/>
                <a:gd name="connsiteX94" fmla="*/ 26789 w 178430"/>
                <a:gd name="connsiteY94" fmla="*/ 70199 h 84391"/>
                <a:gd name="connsiteX95" fmla="*/ 27646 w 178430"/>
                <a:gd name="connsiteY95" fmla="*/ 67913 h 84391"/>
                <a:gd name="connsiteX96" fmla="*/ 28504 w 178430"/>
                <a:gd name="connsiteY96" fmla="*/ 66199 h 84391"/>
                <a:gd name="connsiteX97" fmla="*/ 29456 w 178430"/>
                <a:gd name="connsiteY97" fmla="*/ 64389 h 84391"/>
                <a:gd name="connsiteX98" fmla="*/ 30028 w 178430"/>
                <a:gd name="connsiteY98" fmla="*/ 63436 h 84391"/>
                <a:gd name="connsiteX99" fmla="*/ 30789 w 178430"/>
                <a:gd name="connsiteY99" fmla="*/ 61722 h 84391"/>
                <a:gd name="connsiteX100" fmla="*/ 31932 w 178430"/>
                <a:gd name="connsiteY100" fmla="*/ 61531 h 84391"/>
                <a:gd name="connsiteX101" fmla="*/ 32218 w 178430"/>
                <a:gd name="connsiteY101" fmla="*/ 62008 h 84391"/>
                <a:gd name="connsiteX102" fmla="*/ 32504 w 178430"/>
                <a:gd name="connsiteY102" fmla="*/ 61817 h 84391"/>
                <a:gd name="connsiteX103" fmla="*/ 32885 w 178430"/>
                <a:gd name="connsiteY103" fmla="*/ 61150 h 84391"/>
                <a:gd name="connsiteX104" fmla="*/ 32028 w 178430"/>
                <a:gd name="connsiteY104" fmla="*/ 57721 h 84391"/>
                <a:gd name="connsiteX105" fmla="*/ 30789 w 178430"/>
                <a:gd name="connsiteY105" fmla="*/ 56483 h 84391"/>
                <a:gd name="connsiteX106" fmla="*/ 28599 w 178430"/>
                <a:gd name="connsiteY106" fmla="*/ 55531 h 84391"/>
                <a:gd name="connsiteX107" fmla="*/ 28408 w 178430"/>
                <a:gd name="connsiteY107" fmla="*/ 55340 h 84391"/>
                <a:gd name="connsiteX108" fmla="*/ 28313 w 178430"/>
                <a:gd name="connsiteY108" fmla="*/ 55531 h 84391"/>
                <a:gd name="connsiteX109" fmla="*/ 28218 w 178430"/>
                <a:gd name="connsiteY109" fmla="*/ 56674 h 84391"/>
                <a:gd name="connsiteX110" fmla="*/ 28027 w 178430"/>
                <a:gd name="connsiteY110" fmla="*/ 58293 h 84391"/>
                <a:gd name="connsiteX111" fmla="*/ 26980 w 178430"/>
                <a:gd name="connsiteY111" fmla="*/ 58007 h 84391"/>
                <a:gd name="connsiteX112" fmla="*/ 24503 w 178430"/>
                <a:gd name="connsiteY112" fmla="*/ 56197 h 84391"/>
                <a:gd name="connsiteX113" fmla="*/ 21931 w 178430"/>
                <a:gd name="connsiteY113" fmla="*/ 55817 h 84391"/>
                <a:gd name="connsiteX114" fmla="*/ 20122 w 178430"/>
                <a:gd name="connsiteY114" fmla="*/ 57721 h 84391"/>
                <a:gd name="connsiteX115" fmla="*/ 19455 w 178430"/>
                <a:gd name="connsiteY115" fmla="*/ 57626 h 84391"/>
                <a:gd name="connsiteX116" fmla="*/ 18312 w 178430"/>
                <a:gd name="connsiteY116" fmla="*/ 57626 h 84391"/>
                <a:gd name="connsiteX117" fmla="*/ 15930 w 178430"/>
                <a:gd name="connsiteY117" fmla="*/ 57340 h 84391"/>
                <a:gd name="connsiteX118" fmla="*/ 15930 w 178430"/>
                <a:gd name="connsiteY118" fmla="*/ 57340 h 84391"/>
                <a:gd name="connsiteX119" fmla="*/ 14978 w 178430"/>
                <a:gd name="connsiteY119" fmla="*/ 57055 h 84391"/>
                <a:gd name="connsiteX120" fmla="*/ 14692 w 178430"/>
                <a:gd name="connsiteY120" fmla="*/ 57340 h 84391"/>
                <a:gd name="connsiteX121" fmla="*/ 14026 w 178430"/>
                <a:gd name="connsiteY121" fmla="*/ 58198 h 84391"/>
                <a:gd name="connsiteX122" fmla="*/ 13835 w 178430"/>
                <a:gd name="connsiteY122" fmla="*/ 58483 h 84391"/>
                <a:gd name="connsiteX123" fmla="*/ 12406 w 178430"/>
                <a:gd name="connsiteY123" fmla="*/ 59912 h 84391"/>
                <a:gd name="connsiteX124" fmla="*/ 10787 w 178430"/>
                <a:gd name="connsiteY124" fmla="*/ 59436 h 84391"/>
                <a:gd name="connsiteX125" fmla="*/ 10692 w 178430"/>
                <a:gd name="connsiteY125" fmla="*/ 59341 h 84391"/>
                <a:gd name="connsiteX126" fmla="*/ 9358 w 178430"/>
                <a:gd name="connsiteY126" fmla="*/ 58960 h 84391"/>
                <a:gd name="connsiteX127" fmla="*/ 9072 w 178430"/>
                <a:gd name="connsiteY127" fmla="*/ 59436 h 84391"/>
                <a:gd name="connsiteX128" fmla="*/ 8787 w 178430"/>
                <a:gd name="connsiteY128" fmla="*/ 59817 h 84391"/>
                <a:gd name="connsiteX129" fmla="*/ 9930 w 178430"/>
                <a:gd name="connsiteY129" fmla="*/ 60579 h 84391"/>
                <a:gd name="connsiteX130" fmla="*/ 9263 w 178430"/>
                <a:gd name="connsiteY130" fmla="*/ 61627 h 84391"/>
                <a:gd name="connsiteX131" fmla="*/ 6596 w 178430"/>
                <a:gd name="connsiteY131" fmla="*/ 63817 h 84391"/>
                <a:gd name="connsiteX132" fmla="*/ 3072 w 178430"/>
                <a:gd name="connsiteY132" fmla="*/ 66199 h 84391"/>
                <a:gd name="connsiteX133" fmla="*/ 2786 w 178430"/>
                <a:gd name="connsiteY133" fmla="*/ 66389 h 84391"/>
                <a:gd name="connsiteX134" fmla="*/ 1548 w 178430"/>
                <a:gd name="connsiteY134" fmla="*/ 67532 h 84391"/>
                <a:gd name="connsiteX135" fmla="*/ 1643 w 178430"/>
                <a:gd name="connsiteY135" fmla="*/ 70961 h 84391"/>
                <a:gd name="connsiteX136" fmla="*/ 1548 w 178430"/>
                <a:gd name="connsiteY136" fmla="*/ 71818 h 84391"/>
                <a:gd name="connsiteX137" fmla="*/ 1357 w 178430"/>
                <a:gd name="connsiteY137" fmla="*/ 72866 h 84391"/>
                <a:gd name="connsiteX138" fmla="*/ 1357 w 178430"/>
                <a:gd name="connsiteY138" fmla="*/ 74295 h 84391"/>
                <a:gd name="connsiteX139" fmla="*/ 2119 w 178430"/>
                <a:gd name="connsiteY139" fmla="*/ 74962 h 84391"/>
                <a:gd name="connsiteX140" fmla="*/ 2024 w 178430"/>
                <a:gd name="connsiteY140" fmla="*/ 77057 h 84391"/>
                <a:gd name="connsiteX141" fmla="*/ 1738 w 178430"/>
                <a:gd name="connsiteY141" fmla="*/ 78581 h 84391"/>
                <a:gd name="connsiteX142" fmla="*/ 1929 w 178430"/>
                <a:gd name="connsiteY142" fmla="*/ 78676 h 84391"/>
                <a:gd name="connsiteX143" fmla="*/ 4024 w 178430"/>
                <a:gd name="connsiteY143" fmla="*/ 79534 h 84391"/>
                <a:gd name="connsiteX144" fmla="*/ 5548 w 178430"/>
                <a:gd name="connsiteY144" fmla="*/ 80105 h 84391"/>
                <a:gd name="connsiteX145" fmla="*/ 7930 w 178430"/>
                <a:gd name="connsiteY145" fmla="*/ 81153 h 84391"/>
                <a:gd name="connsiteX146" fmla="*/ 9072 w 178430"/>
                <a:gd name="connsiteY146" fmla="*/ 81915 h 84391"/>
                <a:gd name="connsiteX147" fmla="*/ 10311 w 178430"/>
                <a:gd name="connsiteY147" fmla="*/ 81915 h 84391"/>
                <a:gd name="connsiteX148" fmla="*/ 167949 w 178430"/>
                <a:gd name="connsiteY148" fmla="*/ 27432 h 84391"/>
                <a:gd name="connsiteX149" fmla="*/ 167092 w 178430"/>
                <a:gd name="connsiteY149" fmla="*/ 26956 h 84391"/>
                <a:gd name="connsiteX150" fmla="*/ 166045 w 178430"/>
                <a:gd name="connsiteY150" fmla="*/ 26670 h 84391"/>
                <a:gd name="connsiteX151" fmla="*/ 165473 w 178430"/>
                <a:gd name="connsiteY151" fmla="*/ 26479 h 84391"/>
                <a:gd name="connsiteX152" fmla="*/ 165092 w 178430"/>
                <a:gd name="connsiteY152" fmla="*/ 24765 h 84391"/>
                <a:gd name="connsiteX153" fmla="*/ 164997 w 178430"/>
                <a:gd name="connsiteY153" fmla="*/ 23431 h 84391"/>
                <a:gd name="connsiteX154" fmla="*/ 160996 w 178430"/>
                <a:gd name="connsiteY154" fmla="*/ 19621 h 84391"/>
                <a:gd name="connsiteX155" fmla="*/ 158615 w 178430"/>
                <a:gd name="connsiteY155" fmla="*/ 15907 h 84391"/>
                <a:gd name="connsiteX156" fmla="*/ 155948 w 178430"/>
                <a:gd name="connsiteY156" fmla="*/ 11144 h 84391"/>
                <a:gd name="connsiteX157" fmla="*/ 155948 w 178430"/>
                <a:gd name="connsiteY157" fmla="*/ 7525 h 84391"/>
                <a:gd name="connsiteX158" fmla="*/ 156043 w 178430"/>
                <a:gd name="connsiteY158" fmla="*/ 7334 h 84391"/>
                <a:gd name="connsiteX159" fmla="*/ 156139 w 178430"/>
                <a:gd name="connsiteY159" fmla="*/ 6953 h 84391"/>
                <a:gd name="connsiteX160" fmla="*/ 156996 w 178430"/>
                <a:gd name="connsiteY160" fmla="*/ 5429 h 84391"/>
                <a:gd name="connsiteX161" fmla="*/ 156805 w 178430"/>
                <a:gd name="connsiteY161" fmla="*/ 2953 h 84391"/>
                <a:gd name="connsiteX162" fmla="*/ 157377 w 178430"/>
                <a:gd name="connsiteY162" fmla="*/ 95 h 84391"/>
                <a:gd name="connsiteX163" fmla="*/ 158044 w 178430"/>
                <a:gd name="connsiteY163" fmla="*/ 762 h 84391"/>
                <a:gd name="connsiteX164" fmla="*/ 157758 w 178430"/>
                <a:gd name="connsiteY164" fmla="*/ 476 h 84391"/>
                <a:gd name="connsiteX165" fmla="*/ 158044 w 178430"/>
                <a:gd name="connsiteY165" fmla="*/ 762 h 84391"/>
                <a:gd name="connsiteX166" fmla="*/ 157663 w 178430"/>
                <a:gd name="connsiteY166" fmla="*/ 2667 h 84391"/>
                <a:gd name="connsiteX167" fmla="*/ 157281 w 178430"/>
                <a:gd name="connsiteY167" fmla="*/ 6286 h 84391"/>
                <a:gd name="connsiteX168" fmla="*/ 156996 w 178430"/>
                <a:gd name="connsiteY168" fmla="*/ 7048 h 84391"/>
                <a:gd name="connsiteX169" fmla="*/ 156901 w 178430"/>
                <a:gd name="connsiteY169" fmla="*/ 7525 h 84391"/>
                <a:gd name="connsiteX170" fmla="*/ 156805 w 178430"/>
                <a:gd name="connsiteY170" fmla="*/ 7810 h 84391"/>
                <a:gd name="connsiteX171" fmla="*/ 156615 w 178430"/>
                <a:gd name="connsiteY171" fmla="*/ 10573 h 84391"/>
                <a:gd name="connsiteX172" fmla="*/ 159472 w 178430"/>
                <a:gd name="connsiteY172" fmla="*/ 15907 h 84391"/>
                <a:gd name="connsiteX173" fmla="*/ 161187 w 178430"/>
                <a:gd name="connsiteY173" fmla="*/ 18764 h 84391"/>
                <a:gd name="connsiteX174" fmla="*/ 165854 w 178430"/>
                <a:gd name="connsiteY174" fmla="*/ 23431 h 84391"/>
                <a:gd name="connsiteX175" fmla="*/ 165949 w 178430"/>
                <a:gd name="connsiteY175" fmla="*/ 24860 h 84391"/>
                <a:gd name="connsiteX176" fmla="*/ 165949 w 178430"/>
                <a:gd name="connsiteY176" fmla="*/ 25717 h 84391"/>
                <a:gd name="connsiteX177" fmla="*/ 167664 w 178430"/>
                <a:gd name="connsiteY177" fmla="*/ 26289 h 84391"/>
                <a:gd name="connsiteX178" fmla="*/ 167759 w 178430"/>
                <a:gd name="connsiteY178" fmla="*/ 26384 h 84391"/>
                <a:gd name="connsiteX179" fmla="*/ 167759 w 178430"/>
                <a:gd name="connsiteY179" fmla="*/ 26098 h 84391"/>
                <a:gd name="connsiteX180" fmla="*/ 167664 w 178430"/>
                <a:gd name="connsiteY180" fmla="*/ 23813 h 84391"/>
                <a:gd name="connsiteX181" fmla="*/ 167569 w 178430"/>
                <a:gd name="connsiteY181" fmla="*/ 22098 h 84391"/>
                <a:gd name="connsiteX182" fmla="*/ 168235 w 178430"/>
                <a:gd name="connsiteY182" fmla="*/ 18764 h 84391"/>
                <a:gd name="connsiteX183" fmla="*/ 169569 w 178430"/>
                <a:gd name="connsiteY183" fmla="*/ 16002 h 84391"/>
                <a:gd name="connsiteX184" fmla="*/ 170807 w 178430"/>
                <a:gd name="connsiteY184" fmla="*/ 14478 h 84391"/>
                <a:gd name="connsiteX185" fmla="*/ 171855 w 178430"/>
                <a:gd name="connsiteY185" fmla="*/ 13049 h 84391"/>
                <a:gd name="connsiteX186" fmla="*/ 174712 w 178430"/>
                <a:gd name="connsiteY186" fmla="*/ 6953 h 84391"/>
                <a:gd name="connsiteX187" fmla="*/ 175570 w 178430"/>
                <a:gd name="connsiteY187" fmla="*/ 4000 h 84391"/>
                <a:gd name="connsiteX188" fmla="*/ 176141 w 178430"/>
                <a:gd name="connsiteY188" fmla="*/ 0 h 84391"/>
                <a:gd name="connsiteX189" fmla="*/ 176808 w 178430"/>
                <a:gd name="connsiteY189" fmla="*/ 571 h 84391"/>
                <a:gd name="connsiteX190" fmla="*/ 176427 w 178430"/>
                <a:gd name="connsiteY190" fmla="*/ 3905 h 84391"/>
                <a:gd name="connsiteX191" fmla="*/ 175379 w 178430"/>
                <a:gd name="connsiteY191" fmla="*/ 7620 h 84391"/>
                <a:gd name="connsiteX192" fmla="*/ 172712 w 178430"/>
                <a:gd name="connsiteY192" fmla="*/ 13240 h 84391"/>
                <a:gd name="connsiteX193" fmla="*/ 171093 w 178430"/>
                <a:gd name="connsiteY193" fmla="*/ 15335 h 84391"/>
                <a:gd name="connsiteX194" fmla="*/ 170426 w 178430"/>
                <a:gd name="connsiteY194" fmla="*/ 16097 h 84391"/>
                <a:gd name="connsiteX195" fmla="*/ 168902 w 178430"/>
                <a:gd name="connsiteY195" fmla="*/ 19336 h 84391"/>
                <a:gd name="connsiteX196" fmla="*/ 168331 w 178430"/>
                <a:gd name="connsiteY196" fmla="*/ 21907 h 84391"/>
                <a:gd name="connsiteX197" fmla="*/ 168426 w 178430"/>
                <a:gd name="connsiteY197" fmla="*/ 23813 h 84391"/>
                <a:gd name="connsiteX198" fmla="*/ 168521 w 178430"/>
                <a:gd name="connsiteY198" fmla="*/ 25908 h 84391"/>
                <a:gd name="connsiteX199" fmla="*/ 168045 w 178430"/>
                <a:gd name="connsiteY199" fmla="*/ 27242 h 84391"/>
                <a:gd name="connsiteX200" fmla="*/ 167949 w 178430"/>
                <a:gd name="connsiteY200" fmla="*/ 27432 h 84391"/>
                <a:gd name="connsiteX201" fmla="*/ 176998 w 178430"/>
                <a:gd name="connsiteY201" fmla="*/ 26098 h 84391"/>
                <a:gd name="connsiteX202" fmla="*/ 176046 w 178430"/>
                <a:gd name="connsiteY202" fmla="*/ 25622 h 84391"/>
                <a:gd name="connsiteX203" fmla="*/ 175855 w 178430"/>
                <a:gd name="connsiteY203" fmla="*/ 24479 h 84391"/>
                <a:gd name="connsiteX204" fmla="*/ 176903 w 178430"/>
                <a:gd name="connsiteY204" fmla="*/ 23527 h 84391"/>
                <a:gd name="connsiteX205" fmla="*/ 176903 w 178430"/>
                <a:gd name="connsiteY205" fmla="*/ 23527 h 84391"/>
                <a:gd name="connsiteX206" fmla="*/ 177856 w 178430"/>
                <a:gd name="connsiteY206" fmla="*/ 24003 h 84391"/>
                <a:gd name="connsiteX207" fmla="*/ 178141 w 178430"/>
                <a:gd name="connsiteY207" fmla="*/ 24384 h 84391"/>
                <a:gd name="connsiteX208" fmla="*/ 178332 w 178430"/>
                <a:gd name="connsiteY208" fmla="*/ 25622 h 84391"/>
                <a:gd name="connsiteX209" fmla="*/ 177474 w 178430"/>
                <a:gd name="connsiteY209" fmla="*/ 26003 h 84391"/>
                <a:gd name="connsiteX210" fmla="*/ 177284 w 178430"/>
                <a:gd name="connsiteY210" fmla="*/ 26003 h 84391"/>
                <a:gd name="connsiteX211" fmla="*/ 176998 w 178430"/>
                <a:gd name="connsiteY211" fmla="*/ 26098 h 84391"/>
                <a:gd name="connsiteX212" fmla="*/ 177094 w 178430"/>
                <a:gd name="connsiteY212" fmla="*/ 24384 h 84391"/>
                <a:gd name="connsiteX213" fmla="*/ 176808 w 178430"/>
                <a:gd name="connsiteY213" fmla="*/ 24765 h 84391"/>
                <a:gd name="connsiteX214" fmla="*/ 176808 w 178430"/>
                <a:gd name="connsiteY214" fmla="*/ 24955 h 84391"/>
                <a:gd name="connsiteX215" fmla="*/ 177189 w 178430"/>
                <a:gd name="connsiteY215" fmla="*/ 25146 h 84391"/>
                <a:gd name="connsiteX216" fmla="*/ 177474 w 178430"/>
                <a:gd name="connsiteY216" fmla="*/ 25146 h 84391"/>
                <a:gd name="connsiteX217" fmla="*/ 177379 w 178430"/>
                <a:gd name="connsiteY217" fmla="*/ 24955 h 84391"/>
                <a:gd name="connsiteX218" fmla="*/ 177094 w 178430"/>
                <a:gd name="connsiteY218" fmla="*/ 24384 h 84391"/>
                <a:gd name="connsiteX219" fmla="*/ 177094 w 178430"/>
                <a:gd name="connsiteY219" fmla="*/ 24384 h 84391"/>
                <a:gd name="connsiteX220" fmla="*/ 177094 w 178430"/>
                <a:gd name="connsiteY220" fmla="*/ 24384 h 84391"/>
                <a:gd name="connsiteX221" fmla="*/ 176998 w 178430"/>
                <a:gd name="connsiteY221" fmla="*/ 23908 h 84391"/>
                <a:gd name="connsiteX222" fmla="*/ 177094 w 178430"/>
                <a:gd name="connsiteY222" fmla="*/ 24384 h 84391"/>
                <a:gd name="connsiteX223" fmla="*/ 177094 w 178430"/>
                <a:gd name="connsiteY223" fmla="*/ 24384 h 84391"/>
                <a:gd name="connsiteX224" fmla="*/ 176998 w 178430"/>
                <a:gd name="connsiteY224" fmla="*/ 23908 h 84391"/>
                <a:gd name="connsiteX225" fmla="*/ 177094 w 178430"/>
                <a:gd name="connsiteY225" fmla="*/ 24384 h 84391"/>
                <a:gd name="connsiteX226" fmla="*/ 175951 w 178430"/>
                <a:gd name="connsiteY226" fmla="*/ 16764 h 84391"/>
                <a:gd name="connsiteX227" fmla="*/ 175665 w 178430"/>
                <a:gd name="connsiteY227" fmla="*/ 16669 h 84391"/>
                <a:gd name="connsiteX228" fmla="*/ 175379 w 178430"/>
                <a:gd name="connsiteY228" fmla="*/ 16002 h 84391"/>
                <a:gd name="connsiteX229" fmla="*/ 175665 w 178430"/>
                <a:gd name="connsiteY229" fmla="*/ 15050 h 84391"/>
                <a:gd name="connsiteX230" fmla="*/ 176617 w 178430"/>
                <a:gd name="connsiteY230" fmla="*/ 15335 h 84391"/>
                <a:gd name="connsiteX231" fmla="*/ 176617 w 178430"/>
                <a:gd name="connsiteY231" fmla="*/ 15335 h 84391"/>
                <a:gd name="connsiteX232" fmla="*/ 177094 w 178430"/>
                <a:gd name="connsiteY232" fmla="*/ 16288 h 84391"/>
                <a:gd name="connsiteX233" fmla="*/ 176427 w 178430"/>
                <a:gd name="connsiteY233" fmla="*/ 16669 h 84391"/>
                <a:gd name="connsiteX234" fmla="*/ 176331 w 178430"/>
                <a:gd name="connsiteY234" fmla="*/ 16669 h 84391"/>
                <a:gd name="connsiteX235" fmla="*/ 175951 w 178430"/>
                <a:gd name="connsiteY235" fmla="*/ 16764 h 84391"/>
                <a:gd name="connsiteX236" fmla="*/ 149376 w 178430"/>
                <a:gd name="connsiteY236" fmla="*/ 4763 h 84391"/>
                <a:gd name="connsiteX237" fmla="*/ 148709 w 178430"/>
                <a:gd name="connsiteY237" fmla="*/ 4381 h 84391"/>
                <a:gd name="connsiteX238" fmla="*/ 148709 w 178430"/>
                <a:gd name="connsiteY238" fmla="*/ 3905 h 84391"/>
                <a:gd name="connsiteX239" fmla="*/ 148328 w 178430"/>
                <a:gd name="connsiteY239" fmla="*/ 4096 h 84391"/>
                <a:gd name="connsiteX240" fmla="*/ 147566 w 178430"/>
                <a:gd name="connsiteY240" fmla="*/ 3905 h 84391"/>
                <a:gd name="connsiteX241" fmla="*/ 147852 w 178430"/>
                <a:gd name="connsiteY241" fmla="*/ 2572 h 84391"/>
                <a:gd name="connsiteX242" fmla="*/ 147852 w 178430"/>
                <a:gd name="connsiteY242" fmla="*/ 2572 h 84391"/>
                <a:gd name="connsiteX243" fmla="*/ 148233 w 178430"/>
                <a:gd name="connsiteY243" fmla="*/ 2857 h 84391"/>
                <a:gd name="connsiteX244" fmla="*/ 147947 w 178430"/>
                <a:gd name="connsiteY244" fmla="*/ 2476 h 84391"/>
                <a:gd name="connsiteX245" fmla="*/ 148804 w 178430"/>
                <a:gd name="connsiteY245" fmla="*/ 2000 h 84391"/>
                <a:gd name="connsiteX246" fmla="*/ 149281 w 178430"/>
                <a:gd name="connsiteY246" fmla="*/ 2572 h 84391"/>
                <a:gd name="connsiteX247" fmla="*/ 149185 w 178430"/>
                <a:gd name="connsiteY247" fmla="*/ 2286 h 84391"/>
                <a:gd name="connsiteX248" fmla="*/ 149471 w 178430"/>
                <a:gd name="connsiteY248" fmla="*/ 1333 h 84391"/>
                <a:gd name="connsiteX249" fmla="*/ 150614 w 178430"/>
                <a:gd name="connsiteY249" fmla="*/ 2096 h 84391"/>
                <a:gd name="connsiteX250" fmla="*/ 150709 w 178430"/>
                <a:gd name="connsiteY250" fmla="*/ 2286 h 84391"/>
                <a:gd name="connsiteX251" fmla="*/ 151090 w 178430"/>
                <a:gd name="connsiteY251" fmla="*/ 3048 h 84391"/>
                <a:gd name="connsiteX252" fmla="*/ 151186 w 178430"/>
                <a:gd name="connsiteY252" fmla="*/ 3143 h 84391"/>
                <a:gd name="connsiteX253" fmla="*/ 151090 w 178430"/>
                <a:gd name="connsiteY253" fmla="*/ 4096 h 84391"/>
                <a:gd name="connsiteX254" fmla="*/ 149852 w 178430"/>
                <a:gd name="connsiteY254" fmla="*/ 4858 h 84391"/>
                <a:gd name="connsiteX255" fmla="*/ 149376 w 178430"/>
                <a:gd name="connsiteY255" fmla="*/ 4763 h 84391"/>
                <a:gd name="connsiteX256" fmla="*/ 150043 w 178430"/>
                <a:gd name="connsiteY256" fmla="*/ 3048 h 84391"/>
                <a:gd name="connsiteX257" fmla="*/ 149852 w 178430"/>
                <a:gd name="connsiteY257" fmla="*/ 3715 h 84391"/>
                <a:gd name="connsiteX258" fmla="*/ 150233 w 178430"/>
                <a:gd name="connsiteY258" fmla="*/ 3524 h 84391"/>
                <a:gd name="connsiteX259" fmla="*/ 150233 w 178430"/>
                <a:gd name="connsiteY259" fmla="*/ 3429 h 84391"/>
                <a:gd name="connsiteX260" fmla="*/ 150138 w 178430"/>
                <a:gd name="connsiteY260" fmla="*/ 3238 h 84391"/>
                <a:gd name="connsiteX261" fmla="*/ 150043 w 178430"/>
                <a:gd name="connsiteY261" fmla="*/ 3048 h 84391"/>
                <a:gd name="connsiteX262" fmla="*/ 148042 w 178430"/>
                <a:gd name="connsiteY262" fmla="*/ 2762 h 84391"/>
                <a:gd name="connsiteX263" fmla="*/ 148138 w 178430"/>
                <a:gd name="connsiteY263" fmla="*/ 2857 h 84391"/>
                <a:gd name="connsiteX264" fmla="*/ 148138 w 178430"/>
                <a:gd name="connsiteY264" fmla="*/ 2857 h 84391"/>
                <a:gd name="connsiteX265" fmla="*/ 148042 w 178430"/>
                <a:gd name="connsiteY265" fmla="*/ 2762 h 8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78430" h="84391">
                  <a:moveTo>
                    <a:pt x="12787" y="84392"/>
                  </a:moveTo>
                  <a:cubicBezTo>
                    <a:pt x="12692" y="84392"/>
                    <a:pt x="12597" y="84392"/>
                    <a:pt x="12406" y="84296"/>
                  </a:cubicBezTo>
                  <a:cubicBezTo>
                    <a:pt x="11930" y="84106"/>
                    <a:pt x="11549" y="83725"/>
                    <a:pt x="11263" y="83058"/>
                  </a:cubicBezTo>
                  <a:cubicBezTo>
                    <a:pt x="11168" y="82772"/>
                    <a:pt x="10120" y="82677"/>
                    <a:pt x="8977" y="82963"/>
                  </a:cubicBezTo>
                  <a:cubicBezTo>
                    <a:pt x="8120" y="83153"/>
                    <a:pt x="7168" y="82582"/>
                    <a:pt x="6787" y="81725"/>
                  </a:cubicBezTo>
                  <a:cubicBezTo>
                    <a:pt x="6691" y="81439"/>
                    <a:pt x="6120" y="81248"/>
                    <a:pt x="5263" y="81248"/>
                  </a:cubicBezTo>
                  <a:cubicBezTo>
                    <a:pt x="4215" y="81248"/>
                    <a:pt x="3453" y="80963"/>
                    <a:pt x="2977" y="80296"/>
                  </a:cubicBezTo>
                  <a:cubicBezTo>
                    <a:pt x="2691" y="79915"/>
                    <a:pt x="2500" y="79819"/>
                    <a:pt x="1548" y="79819"/>
                  </a:cubicBezTo>
                  <a:cubicBezTo>
                    <a:pt x="976" y="79819"/>
                    <a:pt x="786" y="79534"/>
                    <a:pt x="595" y="79248"/>
                  </a:cubicBezTo>
                  <a:cubicBezTo>
                    <a:pt x="214" y="78581"/>
                    <a:pt x="595" y="77438"/>
                    <a:pt x="881" y="76867"/>
                  </a:cubicBezTo>
                  <a:cubicBezTo>
                    <a:pt x="1167" y="76390"/>
                    <a:pt x="1072" y="75819"/>
                    <a:pt x="976" y="75533"/>
                  </a:cubicBezTo>
                  <a:cubicBezTo>
                    <a:pt x="881" y="75438"/>
                    <a:pt x="881" y="75343"/>
                    <a:pt x="881" y="75343"/>
                  </a:cubicBezTo>
                  <a:cubicBezTo>
                    <a:pt x="690" y="75247"/>
                    <a:pt x="405" y="75152"/>
                    <a:pt x="214" y="74771"/>
                  </a:cubicBezTo>
                  <a:cubicBezTo>
                    <a:pt x="-71" y="74200"/>
                    <a:pt x="-71" y="73247"/>
                    <a:pt x="214" y="72580"/>
                  </a:cubicBezTo>
                  <a:cubicBezTo>
                    <a:pt x="310" y="72295"/>
                    <a:pt x="310" y="72104"/>
                    <a:pt x="310" y="71914"/>
                  </a:cubicBezTo>
                  <a:cubicBezTo>
                    <a:pt x="310" y="71628"/>
                    <a:pt x="310" y="71342"/>
                    <a:pt x="405" y="70771"/>
                  </a:cubicBezTo>
                  <a:cubicBezTo>
                    <a:pt x="690" y="69913"/>
                    <a:pt x="595" y="68866"/>
                    <a:pt x="310" y="67818"/>
                  </a:cubicBezTo>
                  <a:cubicBezTo>
                    <a:pt x="-71" y="66580"/>
                    <a:pt x="1262" y="65913"/>
                    <a:pt x="2119" y="65532"/>
                  </a:cubicBezTo>
                  <a:lnTo>
                    <a:pt x="2405" y="65437"/>
                  </a:lnTo>
                  <a:cubicBezTo>
                    <a:pt x="4024" y="64579"/>
                    <a:pt x="5358" y="63817"/>
                    <a:pt x="5644" y="63341"/>
                  </a:cubicBezTo>
                  <a:cubicBezTo>
                    <a:pt x="6215" y="62389"/>
                    <a:pt x="7834" y="61341"/>
                    <a:pt x="8596" y="60865"/>
                  </a:cubicBezTo>
                  <a:cubicBezTo>
                    <a:pt x="8596" y="60865"/>
                    <a:pt x="8692" y="60865"/>
                    <a:pt x="8692" y="60769"/>
                  </a:cubicBezTo>
                  <a:cubicBezTo>
                    <a:pt x="8596" y="60769"/>
                    <a:pt x="8406" y="60674"/>
                    <a:pt x="8215" y="60674"/>
                  </a:cubicBezTo>
                  <a:cubicBezTo>
                    <a:pt x="7739" y="60674"/>
                    <a:pt x="7548" y="60484"/>
                    <a:pt x="7453" y="60293"/>
                  </a:cubicBezTo>
                  <a:cubicBezTo>
                    <a:pt x="7263" y="59817"/>
                    <a:pt x="7548" y="59341"/>
                    <a:pt x="8025" y="58769"/>
                  </a:cubicBezTo>
                  <a:cubicBezTo>
                    <a:pt x="8120" y="58674"/>
                    <a:pt x="8215" y="58483"/>
                    <a:pt x="8311" y="58388"/>
                  </a:cubicBezTo>
                  <a:cubicBezTo>
                    <a:pt x="8977" y="57436"/>
                    <a:pt x="10311" y="58102"/>
                    <a:pt x="10882" y="58483"/>
                  </a:cubicBezTo>
                  <a:lnTo>
                    <a:pt x="10978" y="58579"/>
                  </a:lnTo>
                  <a:cubicBezTo>
                    <a:pt x="11454" y="58864"/>
                    <a:pt x="11644" y="58960"/>
                    <a:pt x="12121" y="58960"/>
                  </a:cubicBezTo>
                  <a:cubicBezTo>
                    <a:pt x="12502" y="58960"/>
                    <a:pt x="12597" y="58674"/>
                    <a:pt x="12597" y="58483"/>
                  </a:cubicBezTo>
                  <a:cubicBezTo>
                    <a:pt x="12597" y="58007"/>
                    <a:pt x="12787" y="57817"/>
                    <a:pt x="13073" y="57531"/>
                  </a:cubicBezTo>
                  <a:cubicBezTo>
                    <a:pt x="13264" y="57340"/>
                    <a:pt x="13359" y="57150"/>
                    <a:pt x="13645" y="56864"/>
                  </a:cubicBezTo>
                  <a:cubicBezTo>
                    <a:pt x="13835" y="56483"/>
                    <a:pt x="14121" y="56293"/>
                    <a:pt x="14597" y="56197"/>
                  </a:cubicBezTo>
                  <a:cubicBezTo>
                    <a:pt x="15264" y="56007"/>
                    <a:pt x="16026" y="56483"/>
                    <a:pt x="16216" y="56579"/>
                  </a:cubicBezTo>
                  <a:lnTo>
                    <a:pt x="16216" y="56579"/>
                  </a:lnTo>
                  <a:cubicBezTo>
                    <a:pt x="16502" y="56769"/>
                    <a:pt x="17264" y="57055"/>
                    <a:pt x="17645" y="56864"/>
                  </a:cubicBezTo>
                  <a:cubicBezTo>
                    <a:pt x="18217" y="56579"/>
                    <a:pt x="18788" y="56769"/>
                    <a:pt x="19360" y="56864"/>
                  </a:cubicBezTo>
                  <a:cubicBezTo>
                    <a:pt x="19550" y="56864"/>
                    <a:pt x="19740" y="56959"/>
                    <a:pt x="19931" y="56959"/>
                  </a:cubicBezTo>
                  <a:cubicBezTo>
                    <a:pt x="19931" y="56959"/>
                    <a:pt x="19931" y="56959"/>
                    <a:pt x="19931" y="56959"/>
                  </a:cubicBezTo>
                  <a:cubicBezTo>
                    <a:pt x="20312" y="56959"/>
                    <a:pt x="20598" y="56388"/>
                    <a:pt x="20693" y="55912"/>
                  </a:cubicBezTo>
                  <a:cubicBezTo>
                    <a:pt x="20788" y="55626"/>
                    <a:pt x="20884" y="55435"/>
                    <a:pt x="21169" y="55245"/>
                  </a:cubicBezTo>
                  <a:cubicBezTo>
                    <a:pt x="21836" y="54769"/>
                    <a:pt x="23074" y="55054"/>
                    <a:pt x="24503" y="55435"/>
                  </a:cubicBezTo>
                  <a:cubicBezTo>
                    <a:pt x="25455" y="55721"/>
                    <a:pt x="26218" y="56197"/>
                    <a:pt x="26980" y="56959"/>
                  </a:cubicBezTo>
                  <a:cubicBezTo>
                    <a:pt x="26789" y="56388"/>
                    <a:pt x="26884" y="56102"/>
                    <a:pt x="27170" y="55340"/>
                  </a:cubicBezTo>
                  <a:cubicBezTo>
                    <a:pt x="27456" y="54673"/>
                    <a:pt x="27932" y="54578"/>
                    <a:pt x="28122" y="54578"/>
                  </a:cubicBezTo>
                  <a:cubicBezTo>
                    <a:pt x="28122" y="54578"/>
                    <a:pt x="28122" y="54578"/>
                    <a:pt x="28122" y="54578"/>
                  </a:cubicBezTo>
                  <a:cubicBezTo>
                    <a:pt x="28504" y="54578"/>
                    <a:pt x="28980" y="54864"/>
                    <a:pt x="29170" y="55340"/>
                  </a:cubicBezTo>
                  <a:cubicBezTo>
                    <a:pt x="29170" y="55435"/>
                    <a:pt x="29361" y="55721"/>
                    <a:pt x="30504" y="55721"/>
                  </a:cubicBezTo>
                  <a:cubicBezTo>
                    <a:pt x="31742" y="55721"/>
                    <a:pt x="32599" y="56864"/>
                    <a:pt x="32695" y="57721"/>
                  </a:cubicBezTo>
                  <a:cubicBezTo>
                    <a:pt x="32790" y="58293"/>
                    <a:pt x="33171" y="59817"/>
                    <a:pt x="33552" y="60960"/>
                  </a:cubicBezTo>
                  <a:cubicBezTo>
                    <a:pt x="33933" y="62008"/>
                    <a:pt x="33266" y="62389"/>
                    <a:pt x="32790" y="62675"/>
                  </a:cubicBezTo>
                  <a:cubicBezTo>
                    <a:pt x="32599" y="62865"/>
                    <a:pt x="32314" y="62960"/>
                    <a:pt x="32218" y="63151"/>
                  </a:cubicBezTo>
                  <a:cubicBezTo>
                    <a:pt x="32028" y="63436"/>
                    <a:pt x="31647" y="63913"/>
                    <a:pt x="31266" y="63722"/>
                  </a:cubicBezTo>
                  <a:cubicBezTo>
                    <a:pt x="30885" y="63532"/>
                    <a:pt x="30885" y="63151"/>
                    <a:pt x="30980" y="62675"/>
                  </a:cubicBezTo>
                  <a:cubicBezTo>
                    <a:pt x="30789" y="62865"/>
                    <a:pt x="30789" y="62960"/>
                    <a:pt x="30789" y="63532"/>
                  </a:cubicBezTo>
                  <a:cubicBezTo>
                    <a:pt x="30789" y="64484"/>
                    <a:pt x="30123" y="64960"/>
                    <a:pt x="29932" y="65151"/>
                  </a:cubicBezTo>
                  <a:cubicBezTo>
                    <a:pt x="29647" y="65342"/>
                    <a:pt x="29361" y="65913"/>
                    <a:pt x="29361" y="66199"/>
                  </a:cubicBezTo>
                  <a:cubicBezTo>
                    <a:pt x="29361" y="66770"/>
                    <a:pt x="28694" y="68199"/>
                    <a:pt x="28122" y="68580"/>
                  </a:cubicBezTo>
                  <a:cubicBezTo>
                    <a:pt x="27837" y="68866"/>
                    <a:pt x="27456" y="69532"/>
                    <a:pt x="27551" y="69913"/>
                  </a:cubicBezTo>
                  <a:cubicBezTo>
                    <a:pt x="27646" y="70294"/>
                    <a:pt x="27551" y="70866"/>
                    <a:pt x="27361" y="71533"/>
                  </a:cubicBezTo>
                  <a:cubicBezTo>
                    <a:pt x="27265" y="72009"/>
                    <a:pt x="27170" y="72485"/>
                    <a:pt x="27170" y="72771"/>
                  </a:cubicBezTo>
                  <a:cubicBezTo>
                    <a:pt x="27170" y="72961"/>
                    <a:pt x="27170" y="73152"/>
                    <a:pt x="27170" y="73247"/>
                  </a:cubicBezTo>
                  <a:cubicBezTo>
                    <a:pt x="27170" y="73723"/>
                    <a:pt x="27265" y="74200"/>
                    <a:pt x="26694" y="75057"/>
                  </a:cubicBezTo>
                  <a:cubicBezTo>
                    <a:pt x="26122" y="76009"/>
                    <a:pt x="24884" y="76867"/>
                    <a:pt x="24027" y="76867"/>
                  </a:cubicBezTo>
                  <a:cubicBezTo>
                    <a:pt x="24027" y="76867"/>
                    <a:pt x="23931" y="76867"/>
                    <a:pt x="23931" y="76867"/>
                  </a:cubicBezTo>
                  <a:cubicBezTo>
                    <a:pt x="23931" y="76867"/>
                    <a:pt x="23836" y="76867"/>
                    <a:pt x="23836" y="76867"/>
                  </a:cubicBezTo>
                  <a:cubicBezTo>
                    <a:pt x="23455" y="76867"/>
                    <a:pt x="22979" y="77248"/>
                    <a:pt x="22598" y="77533"/>
                  </a:cubicBezTo>
                  <a:lnTo>
                    <a:pt x="22312" y="77724"/>
                  </a:lnTo>
                  <a:cubicBezTo>
                    <a:pt x="21836" y="78105"/>
                    <a:pt x="21074" y="78772"/>
                    <a:pt x="21074" y="79438"/>
                  </a:cubicBezTo>
                  <a:cubicBezTo>
                    <a:pt x="21074" y="79819"/>
                    <a:pt x="20788" y="80200"/>
                    <a:pt x="20503" y="80581"/>
                  </a:cubicBezTo>
                  <a:cubicBezTo>
                    <a:pt x="19931" y="81058"/>
                    <a:pt x="18979" y="81343"/>
                    <a:pt x="17931" y="81153"/>
                  </a:cubicBezTo>
                  <a:cubicBezTo>
                    <a:pt x="16883" y="81058"/>
                    <a:pt x="16407" y="81725"/>
                    <a:pt x="16312" y="81915"/>
                  </a:cubicBezTo>
                  <a:cubicBezTo>
                    <a:pt x="16216" y="82582"/>
                    <a:pt x="15835" y="83248"/>
                    <a:pt x="15169" y="83439"/>
                  </a:cubicBezTo>
                  <a:cubicBezTo>
                    <a:pt x="14883" y="83534"/>
                    <a:pt x="14597" y="83534"/>
                    <a:pt x="14311" y="83629"/>
                  </a:cubicBezTo>
                  <a:cubicBezTo>
                    <a:pt x="13930" y="83629"/>
                    <a:pt x="13645" y="83725"/>
                    <a:pt x="13359" y="83915"/>
                  </a:cubicBezTo>
                  <a:cubicBezTo>
                    <a:pt x="13264" y="84296"/>
                    <a:pt x="13073" y="84392"/>
                    <a:pt x="12787" y="84392"/>
                  </a:cubicBezTo>
                  <a:close/>
                  <a:moveTo>
                    <a:pt x="10311" y="81915"/>
                  </a:moveTo>
                  <a:cubicBezTo>
                    <a:pt x="11073" y="81915"/>
                    <a:pt x="11930" y="82105"/>
                    <a:pt x="12216" y="82772"/>
                  </a:cubicBezTo>
                  <a:cubicBezTo>
                    <a:pt x="12311" y="83153"/>
                    <a:pt x="12597" y="83344"/>
                    <a:pt x="12692" y="83439"/>
                  </a:cubicBezTo>
                  <a:cubicBezTo>
                    <a:pt x="12787" y="83439"/>
                    <a:pt x="12787" y="83439"/>
                    <a:pt x="12978" y="83344"/>
                  </a:cubicBezTo>
                  <a:cubicBezTo>
                    <a:pt x="13454" y="83058"/>
                    <a:pt x="13930" y="82963"/>
                    <a:pt x="14311" y="82867"/>
                  </a:cubicBezTo>
                  <a:cubicBezTo>
                    <a:pt x="14502" y="82867"/>
                    <a:pt x="14692" y="82772"/>
                    <a:pt x="14883" y="82772"/>
                  </a:cubicBezTo>
                  <a:cubicBezTo>
                    <a:pt x="15264" y="82582"/>
                    <a:pt x="15454" y="82201"/>
                    <a:pt x="15454" y="81915"/>
                  </a:cubicBezTo>
                  <a:cubicBezTo>
                    <a:pt x="15549" y="81153"/>
                    <a:pt x="16597" y="80105"/>
                    <a:pt x="18121" y="80296"/>
                  </a:cubicBezTo>
                  <a:cubicBezTo>
                    <a:pt x="18788" y="80391"/>
                    <a:pt x="19550" y="80200"/>
                    <a:pt x="19931" y="79915"/>
                  </a:cubicBezTo>
                  <a:cubicBezTo>
                    <a:pt x="20122" y="79819"/>
                    <a:pt x="20217" y="79629"/>
                    <a:pt x="20217" y="79438"/>
                  </a:cubicBezTo>
                  <a:cubicBezTo>
                    <a:pt x="20312" y="78391"/>
                    <a:pt x="21264" y="77533"/>
                    <a:pt x="21836" y="77057"/>
                  </a:cubicBezTo>
                  <a:lnTo>
                    <a:pt x="22027" y="76867"/>
                  </a:lnTo>
                  <a:cubicBezTo>
                    <a:pt x="22503" y="76390"/>
                    <a:pt x="23170" y="75819"/>
                    <a:pt x="24027" y="75914"/>
                  </a:cubicBezTo>
                  <a:cubicBezTo>
                    <a:pt x="24027" y="75914"/>
                    <a:pt x="24027" y="75914"/>
                    <a:pt x="24122" y="75914"/>
                  </a:cubicBezTo>
                  <a:cubicBezTo>
                    <a:pt x="24598" y="75914"/>
                    <a:pt x="25551" y="75343"/>
                    <a:pt x="26027" y="74581"/>
                  </a:cubicBezTo>
                  <a:cubicBezTo>
                    <a:pt x="26408" y="74009"/>
                    <a:pt x="26408" y="73819"/>
                    <a:pt x="26313" y="73342"/>
                  </a:cubicBezTo>
                  <a:cubicBezTo>
                    <a:pt x="26313" y="73152"/>
                    <a:pt x="26313" y="72961"/>
                    <a:pt x="26313" y="72771"/>
                  </a:cubicBezTo>
                  <a:cubicBezTo>
                    <a:pt x="26313" y="72295"/>
                    <a:pt x="26408" y="71818"/>
                    <a:pt x="26598" y="71342"/>
                  </a:cubicBezTo>
                  <a:cubicBezTo>
                    <a:pt x="26694" y="70961"/>
                    <a:pt x="26789" y="70390"/>
                    <a:pt x="26789" y="70199"/>
                  </a:cubicBezTo>
                  <a:cubicBezTo>
                    <a:pt x="26598" y="69437"/>
                    <a:pt x="27075" y="68389"/>
                    <a:pt x="27646" y="67913"/>
                  </a:cubicBezTo>
                  <a:cubicBezTo>
                    <a:pt x="28027" y="67627"/>
                    <a:pt x="28504" y="66484"/>
                    <a:pt x="28504" y="66199"/>
                  </a:cubicBezTo>
                  <a:cubicBezTo>
                    <a:pt x="28504" y="65627"/>
                    <a:pt x="28980" y="64770"/>
                    <a:pt x="29456" y="64389"/>
                  </a:cubicBezTo>
                  <a:cubicBezTo>
                    <a:pt x="29837" y="64103"/>
                    <a:pt x="30028" y="63913"/>
                    <a:pt x="30028" y="63436"/>
                  </a:cubicBezTo>
                  <a:cubicBezTo>
                    <a:pt x="30028" y="62770"/>
                    <a:pt x="30028" y="62198"/>
                    <a:pt x="30789" y="61722"/>
                  </a:cubicBezTo>
                  <a:cubicBezTo>
                    <a:pt x="30980" y="61627"/>
                    <a:pt x="31456" y="61246"/>
                    <a:pt x="31932" y="61531"/>
                  </a:cubicBezTo>
                  <a:cubicBezTo>
                    <a:pt x="32123" y="61627"/>
                    <a:pt x="32218" y="61817"/>
                    <a:pt x="32218" y="62008"/>
                  </a:cubicBezTo>
                  <a:cubicBezTo>
                    <a:pt x="32314" y="61913"/>
                    <a:pt x="32409" y="61817"/>
                    <a:pt x="32504" y="61817"/>
                  </a:cubicBezTo>
                  <a:cubicBezTo>
                    <a:pt x="32980" y="61531"/>
                    <a:pt x="32980" y="61436"/>
                    <a:pt x="32885" y="61150"/>
                  </a:cubicBezTo>
                  <a:cubicBezTo>
                    <a:pt x="32504" y="60103"/>
                    <a:pt x="32123" y="58388"/>
                    <a:pt x="32028" y="57721"/>
                  </a:cubicBezTo>
                  <a:cubicBezTo>
                    <a:pt x="32028" y="57340"/>
                    <a:pt x="31552" y="56483"/>
                    <a:pt x="30789" y="56483"/>
                  </a:cubicBezTo>
                  <a:cubicBezTo>
                    <a:pt x="30028" y="56483"/>
                    <a:pt x="28980" y="56388"/>
                    <a:pt x="28599" y="55531"/>
                  </a:cubicBezTo>
                  <a:cubicBezTo>
                    <a:pt x="28504" y="55435"/>
                    <a:pt x="28504" y="55340"/>
                    <a:pt x="28408" y="55340"/>
                  </a:cubicBezTo>
                  <a:cubicBezTo>
                    <a:pt x="28408" y="55340"/>
                    <a:pt x="28408" y="55435"/>
                    <a:pt x="28313" y="55531"/>
                  </a:cubicBezTo>
                  <a:cubicBezTo>
                    <a:pt x="28027" y="56293"/>
                    <a:pt x="28027" y="56293"/>
                    <a:pt x="28218" y="56674"/>
                  </a:cubicBezTo>
                  <a:cubicBezTo>
                    <a:pt x="28504" y="57245"/>
                    <a:pt x="28504" y="58007"/>
                    <a:pt x="28027" y="58293"/>
                  </a:cubicBezTo>
                  <a:cubicBezTo>
                    <a:pt x="27932" y="58388"/>
                    <a:pt x="27456" y="58579"/>
                    <a:pt x="26980" y="58007"/>
                  </a:cubicBezTo>
                  <a:cubicBezTo>
                    <a:pt x="26218" y="57055"/>
                    <a:pt x="25360" y="56483"/>
                    <a:pt x="24503" y="56197"/>
                  </a:cubicBezTo>
                  <a:cubicBezTo>
                    <a:pt x="23836" y="56007"/>
                    <a:pt x="22312" y="55626"/>
                    <a:pt x="21931" y="55817"/>
                  </a:cubicBezTo>
                  <a:cubicBezTo>
                    <a:pt x="21741" y="57055"/>
                    <a:pt x="21074" y="57817"/>
                    <a:pt x="20122" y="57721"/>
                  </a:cubicBezTo>
                  <a:cubicBezTo>
                    <a:pt x="19836" y="57721"/>
                    <a:pt x="19645" y="57626"/>
                    <a:pt x="19455" y="57626"/>
                  </a:cubicBezTo>
                  <a:cubicBezTo>
                    <a:pt x="19074" y="57531"/>
                    <a:pt x="18693" y="57436"/>
                    <a:pt x="18312" y="57626"/>
                  </a:cubicBezTo>
                  <a:cubicBezTo>
                    <a:pt x="17550" y="58007"/>
                    <a:pt x="16597" y="57721"/>
                    <a:pt x="15930" y="57340"/>
                  </a:cubicBezTo>
                  <a:lnTo>
                    <a:pt x="15930" y="57340"/>
                  </a:lnTo>
                  <a:cubicBezTo>
                    <a:pt x="15645" y="57150"/>
                    <a:pt x="15264" y="57055"/>
                    <a:pt x="14978" y="57055"/>
                  </a:cubicBezTo>
                  <a:cubicBezTo>
                    <a:pt x="14883" y="57055"/>
                    <a:pt x="14788" y="57150"/>
                    <a:pt x="14692" y="57340"/>
                  </a:cubicBezTo>
                  <a:cubicBezTo>
                    <a:pt x="14406" y="57721"/>
                    <a:pt x="14216" y="58007"/>
                    <a:pt x="14026" y="58198"/>
                  </a:cubicBezTo>
                  <a:cubicBezTo>
                    <a:pt x="13835" y="58388"/>
                    <a:pt x="13835" y="58483"/>
                    <a:pt x="13835" y="58483"/>
                  </a:cubicBezTo>
                  <a:cubicBezTo>
                    <a:pt x="13835" y="59150"/>
                    <a:pt x="13359" y="59912"/>
                    <a:pt x="12406" y="59912"/>
                  </a:cubicBezTo>
                  <a:cubicBezTo>
                    <a:pt x="11644" y="59912"/>
                    <a:pt x="11263" y="59722"/>
                    <a:pt x="10787" y="59436"/>
                  </a:cubicBezTo>
                  <a:lnTo>
                    <a:pt x="10692" y="59341"/>
                  </a:lnTo>
                  <a:cubicBezTo>
                    <a:pt x="10120" y="59055"/>
                    <a:pt x="9549" y="58769"/>
                    <a:pt x="9358" y="58960"/>
                  </a:cubicBezTo>
                  <a:cubicBezTo>
                    <a:pt x="9263" y="59150"/>
                    <a:pt x="9168" y="59246"/>
                    <a:pt x="9072" y="59436"/>
                  </a:cubicBezTo>
                  <a:cubicBezTo>
                    <a:pt x="8977" y="59531"/>
                    <a:pt x="8882" y="59722"/>
                    <a:pt x="8787" y="59817"/>
                  </a:cubicBezTo>
                  <a:cubicBezTo>
                    <a:pt x="9358" y="59912"/>
                    <a:pt x="9835" y="60103"/>
                    <a:pt x="9930" y="60579"/>
                  </a:cubicBezTo>
                  <a:cubicBezTo>
                    <a:pt x="10025" y="60865"/>
                    <a:pt x="9930" y="61246"/>
                    <a:pt x="9263" y="61627"/>
                  </a:cubicBezTo>
                  <a:cubicBezTo>
                    <a:pt x="8311" y="62198"/>
                    <a:pt x="7072" y="63151"/>
                    <a:pt x="6596" y="63817"/>
                  </a:cubicBezTo>
                  <a:cubicBezTo>
                    <a:pt x="6024" y="64675"/>
                    <a:pt x="4120" y="65722"/>
                    <a:pt x="3072" y="66199"/>
                  </a:cubicBezTo>
                  <a:lnTo>
                    <a:pt x="2786" y="66389"/>
                  </a:lnTo>
                  <a:cubicBezTo>
                    <a:pt x="2024" y="66770"/>
                    <a:pt x="1357" y="67056"/>
                    <a:pt x="1548" y="67532"/>
                  </a:cubicBezTo>
                  <a:cubicBezTo>
                    <a:pt x="1834" y="68675"/>
                    <a:pt x="1929" y="70009"/>
                    <a:pt x="1643" y="70961"/>
                  </a:cubicBezTo>
                  <a:cubicBezTo>
                    <a:pt x="1548" y="71342"/>
                    <a:pt x="1548" y="71533"/>
                    <a:pt x="1548" y="71818"/>
                  </a:cubicBezTo>
                  <a:cubicBezTo>
                    <a:pt x="1548" y="72104"/>
                    <a:pt x="1548" y="72390"/>
                    <a:pt x="1357" y="72866"/>
                  </a:cubicBezTo>
                  <a:cubicBezTo>
                    <a:pt x="1072" y="73438"/>
                    <a:pt x="1262" y="74295"/>
                    <a:pt x="1357" y="74295"/>
                  </a:cubicBezTo>
                  <a:cubicBezTo>
                    <a:pt x="1643" y="74390"/>
                    <a:pt x="1929" y="74581"/>
                    <a:pt x="2119" y="74962"/>
                  </a:cubicBezTo>
                  <a:cubicBezTo>
                    <a:pt x="2405" y="75533"/>
                    <a:pt x="2405" y="76390"/>
                    <a:pt x="2024" y="77057"/>
                  </a:cubicBezTo>
                  <a:cubicBezTo>
                    <a:pt x="1643" y="77819"/>
                    <a:pt x="1643" y="78391"/>
                    <a:pt x="1738" y="78581"/>
                  </a:cubicBezTo>
                  <a:cubicBezTo>
                    <a:pt x="1738" y="78581"/>
                    <a:pt x="1738" y="78676"/>
                    <a:pt x="1929" y="78676"/>
                  </a:cubicBezTo>
                  <a:cubicBezTo>
                    <a:pt x="2881" y="78772"/>
                    <a:pt x="3453" y="78772"/>
                    <a:pt x="4024" y="79534"/>
                  </a:cubicBezTo>
                  <a:cubicBezTo>
                    <a:pt x="4310" y="79915"/>
                    <a:pt x="4786" y="80105"/>
                    <a:pt x="5548" y="80105"/>
                  </a:cubicBezTo>
                  <a:cubicBezTo>
                    <a:pt x="6787" y="80105"/>
                    <a:pt x="7644" y="80486"/>
                    <a:pt x="7930" y="81153"/>
                  </a:cubicBezTo>
                  <a:cubicBezTo>
                    <a:pt x="8120" y="81629"/>
                    <a:pt x="8596" y="82010"/>
                    <a:pt x="9072" y="81915"/>
                  </a:cubicBezTo>
                  <a:cubicBezTo>
                    <a:pt x="9168" y="82105"/>
                    <a:pt x="9739" y="81915"/>
                    <a:pt x="10311" y="81915"/>
                  </a:cubicBezTo>
                  <a:close/>
                  <a:moveTo>
                    <a:pt x="167949" y="27432"/>
                  </a:moveTo>
                  <a:cubicBezTo>
                    <a:pt x="167664" y="27432"/>
                    <a:pt x="167283" y="27242"/>
                    <a:pt x="167092" y="26956"/>
                  </a:cubicBezTo>
                  <a:cubicBezTo>
                    <a:pt x="166902" y="26670"/>
                    <a:pt x="166330" y="26670"/>
                    <a:pt x="166045" y="26670"/>
                  </a:cubicBezTo>
                  <a:cubicBezTo>
                    <a:pt x="165854" y="26670"/>
                    <a:pt x="165664" y="26670"/>
                    <a:pt x="165473" y="26479"/>
                  </a:cubicBezTo>
                  <a:cubicBezTo>
                    <a:pt x="165092" y="26194"/>
                    <a:pt x="165092" y="25622"/>
                    <a:pt x="165092" y="24765"/>
                  </a:cubicBezTo>
                  <a:cubicBezTo>
                    <a:pt x="165092" y="24384"/>
                    <a:pt x="165092" y="23908"/>
                    <a:pt x="164997" y="23431"/>
                  </a:cubicBezTo>
                  <a:cubicBezTo>
                    <a:pt x="164902" y="22193"/>
                    <a:pt x="162425" y="20002"/>
                    <a:pt x="160996" y="19621"/>
                  </a:cubicBezTo>
                  <a:cubicBezTo>
                    <a:pt x="158996" y="19050"/>
                    <a:pt x="158710" y="17526"/>
                    <a:pt x="158615" y="15907"/>
                  </a:cubicBezTo>
                  <a:cubicBezTo>
                    <a:pt x="158520" y="14192"/>
                    <a:pt x="156615" y="11811"/>
                    <a:pt x="155948" y="11144"/>
                  </a:cubicBezTo>
                  <a:cubicBezTo>
                    <a:pt x="155186" y="10287"/>
                    <a:pt x="155662" y="8382"/>
                    <a:pt x="155948" y="7525"/>
                  </a:cubicBezTo>
                  <a:lnTo>
                    <a:pt x="156043" y="7334"/>
                  </a:lnTo>
                  <a:cubicBezTo>
                    <a:pt x="156043" y="7239"/>
                    <a:pt x="156139" y="7048"/>
                    <a:pt x="156139" y="6953"/>
                  </a:cubicBezTo>
                  <a:cubicBezTo>
                    <a:pt x="156234" y="6382"/>
                    <a:pt x="156329" y="5715"/>
                    <a:pt x="156996" y="5429"/>
                  </a:cubicBezTo>
                  <a:cubicBezTo>
                    <a:pt x="157091" y="5334"/>
                    <a:pt x="157281" y="4572"/>
                    <a:pt x="156805" y="2953"/>
                  </a:cubicBezTo>
                  <a:cubicBezTo>
                    <a:pt x="156329" y="1238"/>
                    <a:pt x="157377" y="190"/>
                    <a:pt x="157377" y="95"/>
                  </a:cubicBezTo>
                  <a:lnTo>
                    <a:pt x="158044" y="762"/>
                  </a:lnTo>
                  <a:lnTo>
                    <a:pt x="157758" y="476"/>
                  </a:lnTo>
                  <a:lnTo>
                    <a:pt x="158044" y="762"/>
                  </a:lnTo>
                  <a:cubicBezTo>
                    <a:pt x="158044" y="762"/>
                    <a:pt x="157281" y="1524"/>
                    <a:pt x="157663" y="2667"/>
                  </a:cubicBezTo>
                  <a:cubicBezTo>
                    <a:pt x="158044" y="3810"/>
                    <a:pt x="158424" y="5810"/>
                    <a:pt x="157281" y="6286"/>
                  </a:cubicBezTo>
                  <a:cubicBezTo>
                    <a:pt x="157091" y="6382"/>
                    <a:pt x="157091" y="6763"/>
                    <a:pt x="156996" y="7048"/>
                  </a:cubicBezTo>
                  <a:cubicBezTo>
                    <a:pt x="156996" y="7239"/>
                    <a:pt x="156901" y="7429"/>
                    <a:pt x="156901" y="7525"/>
                  </a:cubicBezTo>
                  <a:lnTo>
                    <a:pt x="156805" y="7810"/>
                  </a:lnTo>
                  <a:cubicBezTo>
                    <a:pt x="156615" y="8382"/>
                    <a:pt x="156139" y="10096"/>
                    <a:pt x="156615" y="10573"/>
                  </a:cubicBezTo>
                  <a:cubicBezTo>
                    <a:pt x="157377" y="11430"/>
                    <a:pt x="159377" y="13906"/>
                    <a:pt x="159472" y="15907"/>
                  </a:cubicBezTo>
                  <a:cubicBezTo>
                    <a:pt x="159663" y="17812"/>
                    <a:pt x="160044" y="18479"/>
                    <a:pt x="161187" y="18764"/>
                  </a:cubicBezTo>
                  <a:cubicBezTo>
                    <a:pt x="162806" y="19240"/>
                    <a:pt x="165664" y="21526"/>
                    <a:pt x="165854" y="23431"/>
                  </a:cubicBezTo>
                  <a:cubicBezTo>
                    <a:pt x="165949" y="23908"/>
                    <a:pt x="165949" y="24384"/>
                    <a:pt x="165949" y="24860"/>
                  </a:cubicBezTo>
                  <a:cubicBezTo>
                    <a:pt x="165949" y="25146"/>
                    <a:pt x="165949" y="25527"/>
                    <a:pt x="165949" y="25717"/>
                  </a:cubicBezTo>
                  <a:cubicBezTo>
                    <a:pt x="166711" y="25717"/>
                    <a:pt x="167283" y="25908"/>
                    <a:pt x="167664" y="26289"/>
                  </a:cubicBezTo>
                  <a:cubicBezTo>
                    <a:pt x="167664" y="26289"/>
                    <a:pt x="167759" y="26384"/>
                    <a:pt x="167759" y="26384"/>
                  </a:cubicBezTo>
                  <a:cubicBezTo>
                    <a:pt x="167759" y="26384"/>
                    <a:pt x="167759" y="26289"/>
                    <a:pt x="167759" y="26098"/>
                  </a:cubicBezTo>
                  <a:cubicBezTo>
                    <a:pt x="167664" y="25527"/>
                    <a:pt x="167664" y="24670"/>
                    <a:pt x="167664" y="23813"/>
                  </a:cubicBezTo>
                  <a:cubicBezTo>
                    <a:pt x="167664" y="23146"/>
                    <a:pt x="167664" y="22288"/>
                    <a:pt x="167569" y="22098"/>
                  </a:cubicBezTo>
                  <a:cubicBezTo>
                    <a:pt x="167378" y="21431"/>
                    <a:pt x="167664" y="19717"/>
                    <a:pt x="168235" y="18764"/>
                  </a:cubicBezTo>
                  <a:cubicBezTo>
                    <a:pt x="168807" y="17812"/>
                    <a:pt x="169473" y="16573"/>
                    <a:pt x="169569" y="16002"/>
                  </a:cubicBezTo>
                  <a:cubicBezTo>
                    <a:pt x="169664" y="14954"/>
                    <a:pt x="170426" y="14668"/>
                    <a:pt x="170807" y="14478"/>
                  </a:cubicBezTo>
                  <a:cubicBezTo>
                    <a:pt x="171188" y="14288"/>
                    <a:pt x="171664" y="13906"/>
                    <a:pt x="171855" y="13049"/>
                  </a:cubicBezTo>
                  <a:cubicBezTo>
                    <a:pt x="172045" y="11716"/>
                    <a:pt x="174046" y="7810"/>
                    <a:pt x="174712" y="6953"/>
                  </a:cubicBezTo>
                  <a:cubicBezTo>
                    <a:pt x="175284" y="6286"/>
                    <a:pt x="175665" y="4667"/>
                    <a:pt x="175570" y="4000"/>
                  </a:cubicBezTo>
                  <a:cubicBezTo>
                    <a:pt x="175474" y="3238"/>
                    <a:pt x="175570" y="667"/>
                    <a:pt x="176141" y="0"/>
                  </a:cubicBezTo>
                  <a:lnTo>
                    <a:pt x="176808" y="571"/>
                  </a:lnTo>
                  <a:cubicBezTo>
                    <a:pt x="176522" y="857"/>
                    <a:pt x="176236" y="3048"/>
                    <a:pt x="176427" y="3905"/>
                  </a:cubicBezTo>
                  <a:cubicBezTo>
                    <a:pt x="176617" y="4953"/>
                    <a:pt x="176141" y="6763"/>
                    <a:pt x="175379" y="7620"/>
                  </a:cubicBezTo>
                  <a:cubicBezTo>
                    <a:pt x="174712" y="8382"/>
                    <a:pt x="172903" y="12192"/>
                    <a:pt x="172712" y="13240"/>
                  </a:cubicBezTo>
                  <a:cubicBezTo>
                    <a:pt x="172426" y="14573"/>
                    <a:pt x="171569" y="15145"/>
                    <a:pt x="171093" y="15335"/>
                  </a:cubicBezTo>
                  <a:cubicBezTo>
                    <a:pt x="170712" y="15526"/>
                    <a:pt x="170521" y="15621"/>
                    <a:pt x="170426" y="16097"/>
                  </a:cubicBezTo>
                  <a:cubicBezTo>
                    <a:pt x="170331" y="17050"/>
                    <a:pt x="169473" y="18574"/>
                    <a:pt x="168902" y="19336"/>
                  </a:cubicBezTo>
                  <a:cubicBezTo>
                    <a:pt x="168426" y="20098"/>
                    <a:pt x="168235" y="21526"/>
                    <a:pt x="168331" y="21907"/>
                  </a:cubicBezTo>
                  <a:cubicBezTo>
                    <a:pt x="168426" y="22193"/>
                    <a:pt x="168426" y="22765"/>
                    <a:pt x="168426" y="23813"/>
                  </a:cubicBezTo>
                  <a:cubicBezTo>
                    <a:pt x="168426" y="24575"/>
                    <a:pt x="168426" y="25432"/>
                    <a:pt x="168521" y="25908"/>
                  </a:cubicBezTo>
                  <a:cubicBezTo>
                    <a:pt x="168616" y="26765"/>
                    <a:pt x="168235" y="27146"/>
                    <a:pt x="168045" y="27242"/>
                  </a:cubicBezTo>
                  <a:cubicBezTo>
                    <a:pt x="168140" y="27432"/>
                    <a:pt x="168045" y="27432"/>
                    <a:pt x="167949" y="27432"/>
                  </a:cubicBezTo>
                  <a:close/>
                  <a:moveTo>
                    <a:pt x="176998" y="26098"/>
                  </a:moveTo>
                  <a:cubicBezTo>
                    <a:pt x="176713" y="26098"/>
                    <a:pt x="176427" y="26003"/>
                    <a:pt x="176046" y="25622"/>
                  </a:cubicBezTo>
                  <a:cubicBezTo>
                    <a:pt x="175760" y="25336"/>
                    <a:pt x="175665" y="24860"/>
                    <a:pt x="175855" y="24479"/>
                  </a:cubicBezTo>
                  <a:cubicBezTo>
                    <a:pt x="176046" y="24003"/>
                    <a:pt x="176427" y="23622"/>
                    <a:pt x="176903" y="23527"/>
                  </a:cubicBezTo>
                  <a:lnTo>
                    <a:pt x="176903" y="23527"/>
                  </a:lnTo>
                  <a:cubicBezTo>
                    <a:pt x="177474" y="23431"/>
                    <a:pt x="177665" y="23717"/>
                    <a:pt x="177856" y="24003"/>
                  </a:cubicBezTo>
                  <a:cubicBezTo>
                    <a:pt x="177951" y="24098"/>
                    <a:pt x="177951" y="24193"/>
                    <a:pt x="178141" y="24384"/>
                  </a:cubicBezTo>
                  <a:cubicBezTo>
                    <a:pt x="178427" y="24860"/>
                    <a:pt x="178522" y="25241"/>
                    <a:pt x="178332" y="25622"/>
                  </a:cubicBezTo>
                  <a:cubicBezTo>
                    <a:pt x="178141" y="25908"/>
                    <a:pt x="177856" y="26003"/>
                    <a:pt x="177474" y="26003"/>
                  </a:cubicBezTo>
                  <a:cubicBezTo>
                    <a:pt x="177379" y="26003"/>
                    <a:pt x="177284" y="26003"/>
                    <a:pt x="177284" y="26003"/>
                  </a:cubicBezTo>
                  <a:cubicBezTo>
                    <a:pt x="177189" y="26098"/>
                    <a:pt x="177094" y="26098"/>
                    <a:pt x="176998" y="26098"/>
                  </a:cubicBezTo>
                  <a:close/>
                  <a:moveTo>
                    <a:pt x="177094" y="24384"/>
                  </a:moveTo>
                  <a:cubicBezTo>
                    <a:pt x="176998" y="24479"/>
                    <a:pt x="176903" y="24575"/>
                    <a:pt x="176808" y="24765"/>
                  </a:cubicBezTo>
                  <a:cubicBezTo>
                    <a:pt x="176808" y="24860"/>
                    <a:pt x="176808" y="24955"/>
                    <a:pt x="176808" y="24955"/>
                  </a:cubicBezTo>
                  <a:cubicBezTo>
                    <a:pt x="176998" y="25146"/>
                    <a:pt x="176998" y="25146"/>
                    <a:pt x="177189" y="25146"/>
                  </a:cubicBezTo>
                  <a:cubicBezTo>
                    <a:pt x="177284" y="25146"/>
                    <a:pt x="177379" y="25146"/>
                    <a:pt x="177474" y="25146"/>
                  </a:cubicBezTo>
                  <a:cubicBezTo>
                    <a:pt x="177474" y="25146"/>
                    <a:pt x="177379" y="25051"/>
                    <a:pt x="177379" y="24955"/>
                  </a:cubicBezTo>
                  <a:cubicBezTo>
                    <a:pt x="177189" y="24670"/>
                    <a:pt x="177094" y="24575"/>
                    <a:pt x="177094" y="24384"/>
                  </a:cubicBezTo>
                  <a:close/>
                  <a:moveTo>
                    <a:pt x="177094" y="24384"/>
                  </a:moveTo>
                  <a:cubicBezTo>
                    <a:pt x="177094" y="24384"/>
                    <a:pt x="177189" y="24384"/>
                    <a:pt x="177094" y="24384"/>
                  </a:cubicBezTo>
                  <a:lnTo>
                    <a:pt x="176998" y="23908"/>
                  </a:lnTo>
                  <a:lnTo>
                    <a:pt x="177094" y="24384"/>
                  </a:lnTo>
                  <a:close/>
                  <a:moveTo>
                    <a:pt x="177094" y="24384"/>
                  </a:moveTo>
                  <a:lnTo>
                    <a:pt x="176998" y="23908"/>
                  </a:lnTo>
                  <a:lnTo>
                    <a:pt x="177094" y="24384"/>
                  </a:lnTo>
                  <a:close/>
                  <a:moveTo>
                    <a:pt x="175951" y="16764"/>
                  </a:moveTo>
                  <a:cubicBezTo>
                    <a:pt x="175855" y="16764"/>
                    <a:pt x="175760" y="16764"/>
                    <a:pt x="175665" y="16669"/>
                  </a:cubicBezTo>
                  <a:cubicBezTo>
                    <a:pt x="175474" y="16478"/>
                    <a:pt x="175379" y="16288"/>
                    <a:pt x="175379" y="16002"/>
                  </a:cubicBezTo>
                  <a:cubicBezTo>
                    <a:pt x="175379" y="15716"/>
                    <a:pt x="175284" y="15240"/>
                    <a:pt x="175665" y="15050"/>
                  </a:cubicBezTo>
                  <a:cubicBezTo>
                    <a:pt x="176046" y="14859"/>
                    <a:pt x="176427" y="15240"/>
                    <a:pt x="176617" y="15335"/>
                  </a:cubicBezTo>
                  <a:lnTo>
                    <a:pt x="176617" y="15335"/>
                  </a:lnTo>
                  <a:cubicBezTo>
                    <a:pt x="176998" y="15716"/>
                    <a:pt x="177189" y="15907"/>
                    <a:pt x="177094" y="16288"/>
                  </a:cubicBezTo>
                  <a:cubicBezTo>
                    <a:pt x="176998" y="16478"/>
                    <a:pt x="176808" y="16669"/>
                    <a:pt x="176427" y="16669"/>
                  </a:cubicBezTo>
                  <a:cubicBezTo>
                    <a:pt x="176427" y="16669"/>
                    <a:pt x="176331" y="16669"/>
                    <a:pt x="176331" y="16669"/>
                  </a:cubicBezTo>
                  <a:cubicBezTo>
                    <a:pt x="176141" y="16764"/>
                    <a:pt x="176046" y="16764"/>
                    <a:pt x="175951" y="16764"/>
                  </a:cubicBezTo>
                  <a:close/>
                  <a:moveTo>
                    <a:pt x="149376" y="4763"/>
                  </a:moveTo>
                  <a:cubicBezTo>
                    <a:pt x="148995" y="4763"/>
                    <a:pt x="148804" y="4572"/>
                    <a:pt x="148709" y="4381"/>
                  </a:cubicBezTo>
                  <a:cubicBezTo>
                    <a:pt x="148614" y="4286"/>
                    <a:pt x="148614" y="4096"/>
                    <a:pt x="148709" y="3905"/>
                  </a:cubicBezTo>
                  <a:cubicBezTo>
                    <a:pt x="148614" y="4000"/>
                    <a:pt x="148423" y="4000"/>
                    <a:pt x="148328" y="4096"/>
                  </a:cubicBezTo>
                  <a:cubicBezTo>
                    <a:pt x="147852" y="4191"/>
                    <a:pt x="147661" y="4096"/>
                    <a:pt x="147566" y="3905"/>
                  </a:cubicBezTo>
                  <a:cubicBezTo>
                    <a:pt x="147280" y="3524"/>
                    <a:pt x="147566" y="2953"/>
                    <a:pt x="147852" y="2572"/>
                  </a:cubicBezTo>
                  <a:lnTo>
                    <a:pt x="147852" y="2572"/>
                  </a:lnTo>
                  <a:lnTo>
                    <a:pt x="148233" y="2857"/>
                  </a:lnTo>
                  <a:lnTo>
                    <a:pt x="147947" y="2476"/>
                  </a:lnTo>
                  <a:cubicBezTo>
                    <a:pt x="148233" y="2191"/>
                    <a:pt x="148423" y="1905"/>
                    <a:pt x="148804" y="2000"/>
                  </a:cubicBezTo>
                  <a:cubicBezTo>
                    <a:pt x="149090" y="2096"/>
                    <a:pt x="149185" y="2381"/>
                    <a:pt x="149281" y="2572"/>
                  </a:cubicBezTo>
                  <a:cubicBezTo>
                    <a:pt x="149281" y="2476"/>
                    <a:pt x="149281" y="2381"/>
                    <a:pt x="149185" y="2286"/>
                  </a:cubicBezTo>
                  <a:cubicBezTo>
                    <a:pt x="149185" y="2096"/>
                    <a:pt x="149090" y="1524"/>
                    <a:pt x="149471" y="1333"/>
                  </a:cubicBezTo>
                  <a:cubicBezTo>
                    <a:pt x="149947" y="1143"/>
                    <a:pt x="150328" y="1524"/>
                    <a:pt x="150614" y="2096"/>
                  </a:cubicBezTo>
                  <a:lnTo>
                    <a:pt x="150709" y="2286"/>
                  </a:lnTo>
                  <a:cubicBezTo>
                    <a:pt x="150900" y="2572"/>
                    <a:pt x="150995" y="2667"/>
                    <a:pt x="151090" y="3048"/>
                  </a:cubicBezTo>
                  <a:lnTo>
                    <a:pt x="151186" y="3143"/>
                  </a:lnTo>
                  <a:cubicBezTo>
                    <a:pt x="151376" y="3524"/>
                    <a:pt x="151281" y="3905"/>
                    <a:pt x="151090" y="4096"/>
                  </a:cubicBezTo>
                  <a:cubicBezTo>
                    <a:pt x="150900" y="4477"/>
                    <a:pt x="150423" y="4763"/>
                    <a:pt x="149852" y="4858"/>
                  </a:cubicBezTo>
                  <a:cubicBezTo>
                    <a:pt x="149566" y="4763"/>
                    <a:pt x="149471" y="4763"/>
                    <a:pt x="149376" y="4763"/>
                  </a:cubicBezTo>
                  <a:close/>
                  <a:moveTo>
                    <a:pt x="150043" y="3048"/>
                  </a:moveTo>
                  <a:cubicBezTo>
                    <a:pt x="150043" y="3334"/>
                    <a:pt x="149947" y="3524"/>
                    <a:pt x="149852" y="3715"/>
                  </a:cubicBezTo>
                  <a:cubicBezTo>
                    <a:pt x="150043" y="3619"/>
                    <a:pt x="150138" y="3524"/>
                    <a:pt x="150233" y="3524"/>
                  </a:cubicBezTo>
                  <a:cubicBezTo>
                    <a:pt x="150233" y="3524"/>
                    <a:pt x="150233" y="3524"/>
                    <a:pt x="150233" y="3429"/>
                  </a:cubicBezTo>
                  <a:lnTo>
                    <a:pt x="150138" y="3238"/>
                  </a:lnTo>
                  <a:cubicBezTo>
                    <a:pt x="150043" y="3143"/>
                    <a:pt x="150043" y="3048"/>
                    <a:pt x="150043" y="3048"/>
                  </a:cubicBezTo>
                  <a:close/>
                  <a:moveTo>
                    <a:pt x="148042" y="2762"/>
                  </a:moveTo>
                  <a:lnTo>
                    <a:pt x="148138" y="2857"/>
                  </a:lnTo>
                  <a:cubicBezTo>
                    <a:pt x="148138" y="2857"/>
                    <a:pt x="148138" y="2857"/>
                    <a:pt x="148138" y="2857"/>
                  </a:cubicBezTo>
                  <a:lnTo>
                    <a:pt x="148042" y="276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2" name="任意多边形: 形状 2821"/>
            <p:cNvSpPr/>
            <p:nvPr/>
          </p:nvSpPr>
          <p:spPr>
            <a:xfrm>
              <a:off x="4571238" y="3965565"/>
              <a:ext cx="3809" cy="3056"/>
            </a:xfrm>
            <a:custGeom>
              <a:avLst/>
              <a:gdLst>
                <a:gd name="connsiteX0" fmla="*/ 952 w 3809"/>
                <a:gd name="connsiteY0" fmla="*/ 3057 h 3056"/>
                <a:gd name="connsiteX1" fmla="*/ 571 w 3809"/>
                <a:gd name="connsiteY1" fmla="*/ 2961 h 3056"/>
                <a:gd name="connsiteX2" fmla="*/ 0 w 3809"/>
                <a:gd name="connsiteY2" fmla="*/ 1723 h 3056"/>
                <a:gd name="connsiteX3" fmla="*/ 1333 w 3809"/>
                <a:gd name="connsiteY3" fmla="*/ 485 h 3056"/>
                <a:gd name="connsiteX4" fmla="*/ 2572 w 3809"/>
                <a:gd name="connsiteY4" fmla="*/ 199 h 3056"/>
                <a:gd name="connsiteX5" fmla="*/ 2572 w 3809"/>
                <a:gd name="connsiteY5" fmla="*/ 199 h 3056"/>
                <a:gd name="connsiteX6" fmla="*/ 3334 w 3809"/>
                <a:gd name="connsiteY6" fmla="*/ 104 h 3056"/>
                <a:gd name="connsiteX7" fmla="*/ 3810 w 3809"/>
                <a:gd name="connsiteY7" fmla="*/ 1437 h 3056"/>
                <a:gd name="connsiteX8" fmla="*/ 3334 w 3809"/>
                <a:gd name="connsiteY8" fmla="*/ 2485 h 3056"/>
                <a:gd name="connsiteX9" fmla="*/ 2381 w 3809"/>
                <a:gd name="connsiteY9" fmla="*/ 2676 h 3056"/>
                <a:gd name="connsiteX10" fmla="*/ 1429 w 3809"/>
                <a:gd name="connsiteY10" fmla="*/ 2771 h 3056"/>
                <a:gd name="connsiteX11" fmla="*/ 952 w 3809"/>
                <a:gd name="connsiteY11" fmla="*/ 3057 h 3056"/>
                <a:gd name="connsiteX12" fmla="*/ 2953 w 3809"/>
                <a:gd name="connsiteY12" fmla="*/ 1152 h 3056"/>
                <a:gd name="connsiteX13" fmla="*/ 1619 w 3809"/>
                <a:gd name="connsiteY13" fmla="*/ 1533 h 3056"/>
                <a:gd name="connsiteX14" fmla="*/ 1048 w 3809"/>
                <a:gd name="connsiteY14" fmla="*/ 1818 h 3056"/>
                <a:gd name="connsiteX15" fmla="*/ 1048 w 3809"/>
                <a:gd name="connsiteY15" fmla="*/ 2104 h 3056"/>
                <a:gd name="connsiteX16" fmla="*/ 2476 w 3809"/>
                <a:gd name="connsiteY16" fmla="*/ 1818 h 3056"/>
                <a:gd name="connsiteX17" fmla="*/ 2762 w 3809"/>
                <a:gd name="connsiteY17" fmla="*/ 1818 h 3056"/>
                <a:gd name="connsiteX18" fmla="*/ 2953 w 3809"/>
                <a:gd name="connsiteY18" fmla="*/ 1437 h 3056"/>
                <a:gd name="connsiteX19" fmla="*/ 2953 w 3809"/>
                <a:gd name="connsiteY19" fmla="*/ 1152 h 3056"/>
                <a:gd name="connsiteX20" fmla="*/ 2857 w 3809"/>
                <a:gd name="connsiteY20" fmla="*/ 580 h 3056"/>
                <a:gd name="connsiteX21" fmla="*/ 3143 w 3809"/>
                <a:gd name="connsiteY21" fmla="*/ 961 h 3056"/>
                <a:gd name="connsiteX22" fmla="*/ 3143 w 3809"/>
                <a:gd name="connsiteY22" fmla="*/ 961 h 3056"/>
                <a:gd name="connsiteX23" fmla="*/ 2857 w 3809"/>
                <a:gd name="connsiteY23" fmla="*/ 580 h 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09" h="3056">
                  <a:moveTo>
                    <a:pt x="952" y="3057"/>
                  </a:moveTo>
                  <a:cubicBezTo>
                    <a:pt x="762" y="3057"/>
                    <a:pt x="667" y="3057"/>
                    <a:pt x="571" y="2961"/>
                  </a:cubicBezTo>
                  <a:cubicBezTo>
                    <a:pt x="190" y="2771"/>
                    <a:pt x="0" y="2390"/>
                    <a:pt x="0" y="1723"/>
                  </a:cubicBezTo>
                  <a:cubicBezTo>
                    <a:pt x="0" y="675"/>
                    <a:pt x="952" y="580"/>
                    <a:pt x="1333" y="485"/>
                  </a:cubicBezTo>
                  <a:cubicBezTo>
                    <a:pt x="1809" y="390"/>
                    <a:pt x="2381" y="390"/>
                    <a:pt x="2572" y="199"/>
                  </a:cubicBezTo>
                  <a:lnTo>
                    <a:pt x="2572" y="199"/>
                  </a:lnTo>
                  <a:cubicBezTo>
                    <a:pt x="2857" y="9"/>
                    <a:pt x="3143" y="-87"/>
                    <a:pt x="3334" y="104"/>
                  </a:cubicBezTo>
                  <a:cubicBezTo>
                    <a:pt x="3715" y="294"/>
                    <a:pt x="3810" y="771"/>
                    <a:pt x="3810" y="1437"/>
                  </a:cubicBezTo>
                  <a:cubicBezTo>
                    <a:pt x="3715" y="2009"/>
                    <a:pt x="3524" y="2295"/>
                    <a:pt x="3334" y="2485"/>
                  </a:cubicBezTo>
                  <a:cubicBezTo>
                    <a:pt x="3048" y="2676"/>
                    <a:pt x="2762" y="2771"/>
                    <a:pt x="2381" y="2676"/>
                  </a:cubicBezTo>
                  <a:cubicBezTo>
                    <a:pt x="1905" y="2580"/>
                    <a:pt x="1714" y="2580"/>
                    <a:pt x="1429" y="2771"/>
                  </a:cubicBezTo>
                  <a:cubicBezTo>
                    <a:pt x="1238" y="3057"/>
                    <a:pt x="1048" y="3057"/>
                    <a:pt x="952" y="3057"/>
                  </a:cubicBezTo>
                  <a:close/>
                  <a:moveTo>
                    <a:pt x="2953" y="1152"/>
                  </a:moveTo>
                  <a:cubicBezTo>
                    <a:pt x="2572" y="1342"/>
                    <a:pt x="2000" y="1437"/>
                    <a:pt x="1619" y="1533"/>
                  </a:cubicBezTo>
                  <a:cubicBezTo>
                    <a:pt x="1048" y="1628"/>
                    <a:pt x="1048" y="1723"/>
                    <a:pt x="1048" y="1818"/>
                  </a:cubicBezTo>
                  <a:cubicBezTo>
                    <a:pt x="1048" y="1914"/>
                    <a:pt x="1048" y="2009"/>
                    <a:pt x="1048" y="2104"/>
                  </a:cubicBezTo>
                  <a:cubicBezTo>
                    <a:pt x="1714" y="1723"/>
                    <a:pt x="2096" y="1818"/>
                    <a:pt x="2476" y="1818"/>
                  </a:cubicBezTo>
                  <a:cubicBezTo>
                    <a:pt x="2667" y="1818"/>
                    <a:pt x="2762" y="1818"/>
                    <a:pt x="2762" y="1818"/>
                  </a:cubicBezTo>
                  <a:cubicBezTo>
                    <a:pt x="2857" y="1723"/>
                    <a:pt x="2857" y="1628"/>
                    <a:pt x="2953" y="1437"/>
                  </a:cubicBezTo>
                  <a:cubicBezTo>
                    <a:pt x="2953" y="1247"/>
                    <a:pt x="2953" y="1247"/>
                    <a:pt x="2953" y="1152"/>
                  </a:cubicBezTo>
                  <a:close/>
                  <a:moveTo>
                    <a:pt x="2857" y="580"/>
                  </a:moveTo>
                  <a:lnTo>
                    <a:pt x="3143" y="961"/>
                  </a:lnTo>
                  <a:cubicBezTo>
                    <a:pt x="3143" y="961"/>
                    <a:pt x="3143" y="961"/>
                    <a:pt x="3143" y="961"/>
                  </a:cubicBezTo>
                  <a:lnTo>
                    <a:pt x="2857" y="58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3" name="任意多边形: 形状 2822"/>
            <p:cNvSpPr/>
            <p:nvPr/>
          </p:nvSpPr>
          <p:spPr>
            <a:xfrm>
              <a:off x="4556664" y="3970032"/>
              <a:ext cx="9038" cy="7734"/>
            </a:xfrm>
            <a:custGeom>
              <a:avLst/>
              <a:gdLst>
                <a:gd name="connsiteX0" fmla="*/ 762 w 9038"/>
                <a:gd name="connsiteY0" fmla="*/ 7734 h 7734"/>
                <a:gd name="connsiteX1" fmla="*/ 476 w 9038"/>
                <a:gd name="connsiteY1" fmla="*/ 7639 h 7734"/>
                <a:gd name="connsiteX2" fmla="*/ 0 w 9038"/>
                <a:gd name="connsiteY2" fmla="*/ 6020 h 7734"/>
                <a:gd name="connsiteX3" fmla="*/ 0 w 9038"/>
                <a:gd name="connsiteY3" fmla="*/ 5829 h 7734"/>
                <a:gd name="connsiteX4" fmla="*/ 762 w 9038"/>
                <a:gd name="connsiteY4" fmla="*/ 4020 h 7734"/>
                <a:gd name="connsiteX5" fmla="*/ 1143 w 9038"/>
                <a:gd name="connsiteY5" fmla="*/ 4305 h 7734"/>
                <a:gd name="connsiteX6" fmla="*/ 762 w 9038"/>
                <a:gd name="connsiteY6" fmla="*/ 4020 h 7734"/>
                <a:gd name="connsiteX7" fmla="*/ 2000 w 9038"/>
                <a:gd name="connsiteY7" fmla="*/ 3448 h 7734"/>
                <a:gd name="connsiteX8" fmla="*/ 2667 w 9038"/>
                <a:gd name="connsiteY8" fmla="*/ 3924 h 7734"/>
                <a:gd name="connsiteX9" fmla="*/ 2000 w 9038"/>
                <a:gd name="connsiteY9" fmla="*/ 4877 h 7734"/>
                <a:gd name="connsiteX10" fmla="*/ 2000 w 9038"/>
                <a:gd name="connsiteY10" fmla="*/ 5639 h 7734"/>
                <a:gd name="connsiteX11" fmla="*/ 1429 w 9038"/>
                <a:gd name="connsiteY11" fmla="*/ 7449 h 7734"/>
                <a:gd name="connsiteX12" fmla="*/ 762 w 9038"/>
                <a:gd name="connsiteY12" fmla="*/ 7734 h 7734"/>
                <a:gd name="connsiteX13" fmla="*/ 952 w 9038"/>
                <a:gd name="connsiteY13" fmla="*/ 5639 h 7734"/>
                <a:gd name="connsiteX14" fmla="*/ 952 w 9038"/>
                <a:gd name="connsiteY14" fmla="*/ 5829 h 7734"/>
                <a:gd name="connsiteX15" fmla="*/ 952 w 9038"/>
                <a:gd name="connsiteY15" fmla="*/ 6020 h 7734"/>
                <a:gd name="connsiteX16" fmla="*/ 952 w 9038"/>
                <a:gd name="connsiteY16" fmla="*/ 6591 h 7734"/>
                <a:gd name="connsiteX17" fmla="*/ 1048 w 9038"/>
                <a:gd name="connsiteY17" fmla="*/ 5925 h 7734"/>
                <a:gd name="connsiteX18" fmla="*/ 952 w 9038"/>
                <a:gd name="connsiteY18" fmla="*/ 5639 h 7734"/>
                <a:gd name="connsiteX19" fmla="*/ 8191 w 9038"/>
                <a:gd name="connsiteY19" fmla="*/ 3258 h 7734"/>
                <a:gd name="connsiteX20" fmla="*/ 7429 w 9038"/>
                <a:gd name="connsiteY20" fmla="*/ 2781 h 7734"/>
                <a:gd name="connsiteX21" fmla="*/ 7239 w 9038"/>
                <a:gd name="connsiteY21" fmla="*/ 1924 h 7734"/>
                <a:gd name="connsiteX22" fmla="*/ 7239 w 9038"/>
                <a:gd name="connsiteY22" fmla="*/ 1924 h 7734"/>
                <a:gd name="connsiteX23" fmla="*/ 6763 w 9038"/>
                <a:gd name="connsiteY23" fmla="*/ 2019 h 7734"/>
                <a:gd name="connsiteX24" fmla="*/ 6096 w 9038"/>
                <a:gd name="connsiteY24" fmla="*/ 1543 h 7734"/>
                <a:gd name="connsiteX25" fmla="*/ 6096 w 9038"/>
                <a:gd name="connsiteY25" fmla="*/ 686 h 7734"/>
                <a:gd name="connsiteX26" fmla="*/ 7144 w 9038"/>
                <a:gd name="connsiteY26" fmla="*/ 19 h 7734"/>
                <a:gd name="connsiteX27" fmla="*/ 7144 w 9038"/>
                <a:gd name="connsiteY27" fmla="*/ 19 h 7734"/>
                <a:gd name="connsiteX28" fmla="*/ 8001 w 9038"/>
                <a:gd name="connsiteY28" fmla="*/ 305 h 7734"/>
                <a:gd name="connsiteX29" fmla="*/ 7810 w 9038"/>
                <a:gd name="connsiteY29" fmla="*/ 1353 h 7734"/>
                <a:gd name="connsiteX30" fmla="*/ 8191 w 9038"/>
                <a:gd name="connsiteY30" fmla="*/ 1257 h 7734"/>
                <a:gd name="connsiteX31" fmla="*/ 8191 w 9038"/>
                <a:gd name="connsiteY31" fmla="*/ 1257 h 7734"/>
                <a:gd name="connsiteX32" fmla="*/ 8858 w 9038"/>
                <a:gd name="connsiteY32" fmla="*/ 1448 h 7734"/>
                <a:gd name="connsiteX33" fmla="*/ 8858 w 9038"/>
                <a:gd name="connsiteY33" fmla="*/ 2591 h 7734"/>
                <a:gd name="connsiteX34" fmla="*/ 8287 w 9038"/>
                <a:gd name="connsiteY34" fmla="*/ 3258 h 7734"/>
                <a:gd name="connsiteX35" fmla="*/ 8191 w 9038"/>
                <a:gd name="connsiteY35" fmla="*/ 3258 h 7734"/>
                <a:gd name="connsiteX36" fmla="*/ 7334 w 9038"/>
                <a:gd name="connsiteY36" fmla="*/ 876 h 7734"/>
                <a:gd name="connsiteX37" fmla="*/ 7334 w 9038"/>
                <a:gd name="connsiteY37" fmla="*/ 876 h 7734"/>
                <a:gd name="connsiteX38" fmla="*/ 7239 w 9038"/>
                <a:gd name="connsiteY38" fmla="*/ 400 h 7734"/>
                <a:gd name="connsiteX39" fmla="*/ 7334 w 9038"/>
                <a:gd name="connsiteY39" fmla="*/ 876 h 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38" h="7734">
                  <a:moveTo>
                    <a:pt x="762" y="7734"/>
                  </a:moveTo>
                  <a:cubicBezTo>
                    <a:pt x="667" y="7734"/>
                    <a:pt x="571" y="7734"/>
                    <a:pt x="476" y="7639"/>
                  </a:cubicBezTo>
                  <a:cubicBezTo>
                    <a:pt x="0" y="7353"/>
                    <a:pt x="0" y="6687"/>
                    <a:pt x="0" y="6020"/>
                  </a:cubicBezTo>
                  <a:lnTo>
                    <a:pt x="0" y="5829"/>
                  </a:lnTo>
                  <a:cubicBezTo>
                    <a:pt x="0" y="4877"/>
                    <a:pt x="381" y="4401"/>
                    <a:pt x="762" y="4020"/>
                  </a:cubicBezTo>
                  <a:lnTo>
                    <a:pt x="1143" y="4305"/>
                  </a:lnTo>
                  <a:lnTo>
                    <a:pt x="762" y="4020"/>
                  </a:lnTo>
                  <a:cubicBezTo>
                    <a:pt x="1143" y="3448"/>
                    <a:pt x="1619" y="3448"/>
                    <a:pt x="2000" y="3448"/>
                  </a:cubicBezTo>
                  <a:cubicBezTo>
                    <a:pt x="2381" y="3448"/>
                    <a:pt x="2667" y="3734"/>
                    <a:pt x="2667" y="3924"/>
                  </a:cubicBezTo>
                  <a:cubicBezTo>
                    <a:pt x="2762" y="4305"/>
                    <a:pt x="2476" y="4686"/>
                    <a:pt x="2000" y="4877"/>
                  </a:cubicBezTo>
                  <a:cubicBezTo>
                    <a:pt x="1809" y="4972"/>
                    <a:pt x="2000" y="5544"/>
                    <a:pt x="2000" y="5639"/>
                  </a:cubicBezTo>
                  <a:cubicBezTo>
                    <a:pt x="2095" y="6020"/>
                    <a:pt x="2381" y="6877"/>
                    <a:pt x="1429" y="7449"/>
                  </a:cubicBezTo>
                  <a:cubicBezTo>
                    <a:pt x="1143" y="7639"/>
                    <a:pt x="952" y="7734"/>
                    <a:pt x="762" y="7734"/>
                  </a:cubicBezTo>
                  <a:close/>
                  <a:moveTo>
                    <a:pt x="952" y="5639"/>
                  </a:moveTo>
                  <a:cubicBezTo>
                    <a:pt x="952" y="5734"/>
                    <a:pt x="952" y="5734"/>
                    <a:pt x="952" y="5829"/>
                  </a:cubicBezTo>
                  <a:lnTo>
                    <a:pt x="952" y="6020"/>
                  </a:lnTo>
                  <a:cubicBezTo>
                    <a:pt x="952" y="6210"/>
                    <a:pt x="952" y="6401"/>
                    <a:pt x="952" y="6591"/>
                  </a:cubicBezTo>
                  <a:cubicBezTo>
                    <a:pt x="1143" y="6401"/>
                    <a:pt x="1143" y="6210"/>
                    <a:pt x="1048" y="5925"/>
                  </a:cubicBezTo>
                  <a:cubicBezTo>
                    <a:pt x="952" y="5829"/>
                    <a:pt x="952" y="5734"/>
                    <a:pt x="952" y="5639"/>
                  </a:cubicBezTo>
                  <a:close/>
                  <a:moveTo>
                    <a:pt x="8191" y="3258"/>
                  </a:moveTo>
                  <a:cubicBezTo>
                    <a:pt x="7810" y="3258"/>
                    <a:pt x="7525" y="2877"/>
                    <a:pt x="7429" y="2781"/>
                  </a:cubicBezTo>
                  <a:cubicBezTo>
                    <a:pt x="7144" y="2400"/>
                    <a:pt x="7144" y="2115"/>
                    <a:pt x="7239" y="1924"/>
                  </a:cubicBezTo>
                  <a:cubicBezTo>
                    <a:pt x="7239" y="1924"/>
                    <a:pt x="7239" y="1924"/>
                    <a:pt x="7239" y="1924"/>
                  </a:cubicBezTo>
                  <a:cubicBezTo>
                    <a:pt x="7048" y="2019"/>
                    <a:pt x="6953" y="2019"/>
                    <a:pt x="6763" y="2019"/>
                  </a:cubicBezTo>
                  <a:cubicBezTo>
                    <a:pt x="6572" y="2019"/>
                    <a:pt x="6286" y="1924"/>
                    <a:pt x="6096" y="1543"/>
                  </a:cubicBezTo>
                  <a:cubicBezTo>
                    <a:pt x="6001" y="1257"/>
                    <a:pt x="6001" y="972"/>
                    <a:pt x="6096" y="686"/>
                  </a:cubicBezTo>
                  <a:cubicBezTo>
                    <a:pt x="6286" y="400"/>
                    <a:pt x="6667" y="114"/>
                    <a:pt x="7144" y="19"/>
                  </a:cubicBezTo>
                  <a:lnTo>
                    <a:pt x="7144" y="19"/>
                  </a:lnTo>
                  <a:cubicBezTo>
                    <a:pt x="7715" y="-76"/>
                    <a:pt x="7906" y="210"/>
                    <a:pt x="8001" y="305"/>
                  </a:cubicBezTo>
                  <a:cubicBezTo>
                    <a:pt x="8096" y="495"/>
                    <a:pt x="8191" y="876"/>
                    <a:pt x="7810" y="1353"/>
                  </a:cubicBezTo>
                  <a:cubicBezTo>
                    <a:pt x="7906" y="1353"/>
                    <a:pt x="8096" y="1257"/>
                    <a:pt x="8191" y="1257"/>
                  </a:cubicBezTo>
                  <a:lnTo>
                    <a:pt x="8191" y="1257"/>
                  </a:lnTo>
                  <a:cubicBezTo>
                    <a:pt x="8477" y="1162"/>
                    <a:pt x="8763" y="1257"/>
                    <a:pt x="8858" y="1448"/>
                  </a:cubicBezTo>
                  <a:cubicBezTo>
                    <a:pt x="9144" y="1734"/>
                    <a:pt x="9049" y="2115"/>
                    <a:pt x="8858" y="2591"/>
                  </a:cubicBezTo>
                  <a:cubicBezTo>
                    <a:pt x="8858" y="2781"/>
                    <a:pt x="8667" y="3162"/>
                    <a:pt x="8287" y="3258"/>
                  </a:cubicBezTo>
                  <a:cubicBezTo>
                    <a:pt x="8287" y="3258"/>
                    <a:pt x="8191" y="3258"/>
                    <a:pt x="8191" y="3258"/>
                  </a:cubicBezTo>
                  <a:close/>
                  <a:moveTo>
                    <a:pt x="7334" y="876"/>
                  </a:moveTo>
                  <a:cubicBezTo>
                    <a:pt x="7334" y="876"/>
                    <a:pt x="7334" y="876"/>
                    <a:pt x="7334" y="876"/>
                  </a:cubicBezTo>
                  <a:lnTo>
                    <a:pt x="7239" y="400"/>
                  </a:lnTo>
                  <a:lnTo>
                    <a:pt x="7334" y="87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4" name="任意多边形: 形状 2823"/>
            <p:cNvSpPr/>
            <p:nvPr/>
          </p:nvSpPr>
          <p:spPr>
            <a:xfrm>
              <a:off x="4525655" y="3947081"/>
              <a:ext cx="91977" cy="40400"/>
            </a:xfrm>
            <a:custGeom>
              <a:avLst/>
              <a:gdLst>
                <a:gd name="connsiteX0" fmla="*/ 1958 w 91977"/>
                <a:gd name="connsiteY0" fmla="*/ 40401 h 40400"/>
                <a:gd name="connsiteX1" fmla="*/ 1958 w 91977"/>
                <a:gd name="connsiteY1" fmla="*/ 40401 h 40400"/>
                <a:gd name="connsiteX2" fmla="*/ 1291 w 91977"/>
                <a:gd name="connsiteY2" fmla="*/ 39924 h 40400"/>
                <a:gd name="connsiteX3" fmla="*/ 1386 w 91977"/>
                <a:gd name="connsiteY3" fmla="*/ 38877 h 40400"/>
                <a:gd name="connsiteX4" fmla="*/ 2434 w 91977"/>
                <a:gd name="connsiteY4" fmla="*/ 38400 h 40400"/>
                <a:gd name="connsiteX5" fmla="*/ 3100 w 91977"/>
                <a:gd name="connsiteY5" fmla="*/ 38782 h 40400"/>
                <a:gd name="connsiteX6" fmla="*/ 2815 w 91977"/>
                <a:gd name="connsiteY6" fmla="*/ 39734 h 40400"/>
                <a:gd name="connsiteX7" fmla="*/ 2720 w 91977"/>
                <a:gd name="connsiteY7" fmla="*/ 39829 h 40400"/>
                <a:gd name="connsiteX8" fmla="*/ 1958 w 91977"/>
                <a:gd name="connsiteY8" fmla="*/ 40401 h 40400"/>
                <a:gd name="connsiteX9" fmla="*/ 1576 w 91977"/>
                <a:gd name="connsiteY9" fmla="*/ 36400 h 40400"/>
                <a:gd name="connsiteX10" fmla="*/ 338 w 91977"/>
                <a:gd name="connsiteY10" fmla="*/ 35733 h 40400"/>
                <a:gd name="connsiteX11" fmla="*/ 53 w 91977"/>
                <a:gd name="connsiteY11" fmla="*/ 34971 h 40400"/>
                <a:gd name="connsiteX12" fmla="*/ 1100 w 91977"/>
                <a:gd name="connsiteY12" fmla="*/ 34686 h 40400"/>
                <a:gd name="connsiteX13" fmla="*/ 1386 w 91977"/>
                <a:gd name="connsiteY13" fmla="*/ 34686 h 40400"/>
                <a:gd name="connsiteX14" fmla="*/ 2434 w 91977"/>
                <a:gd name="connsiteY14" fmla="*/ 35067 h 40400"/>
                <a:gd name="connsiteX15" fmla="*/ 2339 w 91977"/>
                <a:gd name="connsiteY15" fmla="*/ 35924 h 40400"/>
                <a:gd name="connsiteX16" fmla="*/ 1672 w 91977"/>
                <a:gd name="connsiteY16" fmla="*/ 36400 h 40400"/>
                <a:gd name="connsiteX17" fmla="*/ 1576 w 91977"/>
                <a:gd name="connsiteY17" fmla="*/ 36400 h 40400"/>
                <a:gd name="connsiteX18" fmla="*/ 1576 w 91977"/>
                <a:gd name="connsiteY18" fmla="*/ 35448 h 40400"/>
                <a:gd name="connsiteX19" fmla="*/ 1576 w 91977"/>
                <a:gd name="connsiteY19" fmla="*/ 35448 h 40400"/>
                <a:gd name="connsiteX20" fmla="*/ 1576 w 91977"/>
                <a:gd name="connsiteY20" fmla="*/ 35448 h 40400"/>
                <a:gd name="connsiteX21" fmla="*/ 28532 w 91977"/>
                <a:gd name="connsiteY21" fmla="*/ 30019 h 40400"/>
                <a:gd name="connsiteX22" fmla="*/ 28247 w 91977"/>
                <a:gd name="connsiteY22" fmla="*/ 29923 h 40400"/>
                <a:gd name="connsiteX23" fmla="*/ 28056 w 91977"/>
                <a:gd name="connsiteY23" fmla="*/ 28875 h 40400"/>
                <a:gd name="connsiteX24" fmla="*/ 29294 w 91977"/>
                <a:gd name="connsiteY24" fmla="*/ 27637 h 40400"/>
                <a:gd name="connsiteX25" fmla="*/ 29580 w 91977"/>
                <a:gd name="connsiteY25" fmla="*/ 27542 h 40400"/>
                <a:gd name="connsiteX26" fmla="*/ 29580 w 91977"/>
                <a:gd name="connsiteY26" fmla="*/ 27542 h 40400"/>
                <a:gd name="connsiteX27" fmla="*/ 30247 w 91977"/>
                <a:gd name="connsiteY27" fmla="*/ 27256 h 40400"/>
                <a:gd name="connsiteX28" fmla="*/ 30437 w 91977"/>
                <a:gd name="connsiteY28" fmla="*/ 27256 h 40400"/>
                <a:gd name="connsiteX29" fmla="*/ 31104 w 91977"/>
                <a:gd name="connsiteY29" fmla="*/ 27447 h 40400"/>
                <a:gd name="connsiteX30" fmla="*/ 31104 w 91977"/>
                <a:gd name="connsiteY30" fmla="*/ 28304 h 40400"/>
                <a:gd name="connsiteX31" fmla="*/ 30914 w 91977"/>
                <a:gd name="connsiteY31" fmla="*/ 28780 h 40400"/>
                <a:gd name="connsiteX32" fmla="*/ 29675 w 91977"/>
                <a:gd name="connsiteY32" fmla="*/ 29637 h 40400"/>
                <a:gd name="connsiteX33" fmla="*/ 29294 w 91977"/>
                <a:gd name="connsiteY33" fmla="*/ 29733 h 40400"/>
                <a:gd name="connsiteX34" fmla="*/ 28532 w 91977"/>
                <a:gd name="connsiteY34" fmla="*/ 30019 h 40400"/>
                <a:gd name="connsiteX35" fmla="*/ 30056 w 91977"/>
                <a:gd name="connsiteY35" fmla="*/ 28304 h 40400"/>
                <a:gd name="connsiteX36" fmla="*/ 29771 w 91977"/>
                <a:gd name="connsiteY36" fmla="*/ 28494 h 40400"/>
                <a:gd name="connsiteX37" fmla="*/ 29390 w 91977"/>
                <a:gd name="connsiteY37" fmla="*/ 28685 h 40400"/>
                <a:gd name="connsiteX38" fmla="*/ 29580 w 91977"/>
                <a:gd name="connsiteY38" fmla="*/ 28685 h 40400"/>
                <a:gd name="connsiteX39" fmla="*/ 30056 w 91977"/>
                <a:gd name="connsiteY39" fmla="*/ 28494 h 40400"/>
                <a:gd name="connsiteX40" fmla="*/ 30056 w 91977"/>
                <a:gd name="connsiteY40" fmla="*/ 28304 h 40400"/>
                <a:gd name="connsiteX41" fmla="*/ 30056 w 91977"/>
                <a:gd name="connsiteY41" fmla="*/ 28304 h 40400"/>
                <a:gd name="connsiteX42" fmla="*/ 30056 w 91977"/>
                <a:gd name="connsiteY42" fmla="*/ 28304 h 40400"/>
                <a:gd name="connsiteX43" fmla="*/ 39772 w 91977"/>
                <a:gd name="connsiteY43" fmla="*/ 24018 h 40400"/>
                <a:gd name="connsiteX44" fmla="*/ 39486 w 91977"/>
                <a:gd name="connsiteY44" fmla="*/ 24018 h 40400"/>
                <a:gd name="connsiteX45" fmla="*/ 38915 w 91977"/>
                <a:gd name="connsiteY45" fmla="*/ 23351 h 40400"/>
                <a:gd name="connsiteX46" fmla="*/ 39105 w 91977"/>
                <a:gd name="connsiteY46" fmla="*/ 22684 h 40400"/>
                <a:gd name="connsiteX47" fmla="*/ 40534 w 91977"/>
                <a:gd name="connsiteY47" fmla="*/ 22017 h 40400"/>
                <a:gd name="connsiteX48" fmla="*/ 41105 w 91977"/>
                <a:gd name="connsiteY48" fmla="*/ 22398 h 40400"/>
                <a:gd name="connsiteX49" fmla="*/ 40629 w 91977"/>
                <a:gd name="connsiteY49" fmla="*/ 23637 h 40400"/>
                <a:gd name="connsiteX50" fmla="*/ 39772 w 91977"/>
                <a:gd name="connsiteY50" fmla="*/ 24018 h 40400"/>
                <a:gd name="connsiteX51" fmla="*/ 42629 w 91977"/>
                <a:gd name="connsiteY51" fmla="*/ 23256 h 40400"/>
                <a:gd name="connsiteX52" fmla="*/ 41867 w 91977"/>
                <a:gd name="connsiteY52" fmla="*/ 23065 h 40400"/>
                <a:gd name="connsiteX53" fmla="*/ 41296 w 91977"/>
                <a:gd name="connsiteY53" fmla="*/ 22113 h 40400"/>
                <a:gd name="connsiteX54" fmla="*/ 42343 w 91977"/>
                <a:gd name="connsiteY54" fmla="*/ 21827 h 40400"/>
                <a:gd name="connsiteX55" fmla="*/ 42343 w 91977"/>
                <a:gd name="connsiteY55" fmla="*/ 21827 h 40400"/>
                <a:gd name="connsiteX56" fmla="*/ 42725 w 91977"/>
                <a:gd name="connsiteY56" fmla="*/ 21922 h 40400"/>
                <a:gd name="connsiteX57" fmla="*/ 43391 w 91977"/>
                <a:gd name="connsiteY57" fmla="*/ 22208 h 40400"/>
                <a:gd name="connsiteX58" fmla="*/ 43487 w 91977"/>
                <a:gd name="connsiteY58" fmla="*/ 22684 h 40400"/>
                <a:gd name="connsiteX59" fmla="*/ 43106 w 91977"/>
                <a:gd name="connsiteY59" fmla="*/ 23256 h 40400"/>
                <a:gd name="connsiteX60" fmla="*/ 42629 w 91977"/>
                <a:gd name="connsiteY60" fmla="*/ 23256 h 40400"/>
                <a:gd name="connsiteX61" fmla="*/ 90921 w 91977"/>
                <a:gd name="connsiteY61" fmla="*/ 3253 h 40400"/>
                <a:gd name="connsiteX62" fmla="*/ 89873 w 91977"/>
                <a:gd name="connsiteY62" fmla="*/ 2872 h 40400"/>
                <a:gd name="connsiteX63" fmla="*/ 89683 w 91977"/>
                <a:gd name="connsiteY63" fmla="*/ 2777 h 40400"/>
                <a:gd name="connsiteX64" fmla="*/ 89111 w 91977"/>
                <a:gd name="connsiteY64" fmla="*/ 1920 h 40400"/>
                <a:gd name="connsiteX65" fmla="*/ 90445 w 91977"/>
                <a:gd name="connsiteY65" fmla="*/ 967 h 40400"/>
                <a:gd name="connsiteX66" fmla="*/ 90445 w 91977"/>
                <a:gd name="connsiteY66" fmla="*/ 967 h 40400"/>
                <a:gd name="connsiteX67" fmla="*/ 91778 w 91977"/>
                <a:gd name="connsiteY67" fmla="*/ 1444 h 40400"/>
                <a:gd name="connsiteX68" fmla="*/ 91874 w 91977"/>
                <a:gd name="connsiteY68" fmla="*/ 2491 h 40400"/>
                <a:gd name="connsiteX69" fmla="*/ 91302 w 91977"/>
                <a:gd name="connsiteY69" fmla="*/ 3063 h 40400"/>
                <a:gd name="connsiteX70" fmla="*/ 90921 w 91977"/>
                <a:gd name="connsiteY70" fmla="*/ 3253 h 40400"/>
                <a:gd name="connsiteX71" fmla="*/ 90254 w 91977"/>
                <a:gd name="connsiteY71" fmla="*/ 2110 h 40400"/>
                <a:gd name="connsiteX72" fmla="*/ 90921 w 91977"/>
                <a:gd name="connsiteY72" fmla="*/ 2301 h 40400"/>
                <a:gd name="connsiteX73" fmla="*/ 91016 w 91977"/>
                <a:gd name="connsiteY73" fmla="*/ 2205 h 40400"/>
                <a:gd name="connsiteX74" fmla="*/ 90635 w 91977"/>
                <a:gd name="connsiteY74" fmla="*/ 2015 h 40400"/>
                <a:gd name="connsiteX75" fmla="*/ 90254 w 91977"/>
                <a:gd name="connsiteY75" fmla="*/ 2110 h 40400"/>
                <a:gd name="connsiteX76" fmla="*/ 88825 w 91977"/>
                <a:gd name="connsiteY76" fmla="*/ 1634 h 40400"/>
                <a:gd name="connsiteX77" fmla="*/ 88635 w 91977"/>
                <a:gd name="connsiteY77" fmla="*/ 1634 h 40400"/>
                <a:gd name="connsiteX78" fmla="*/ 88064 w 91977"/>
                <a:gd name="connsiteY78" fmla="*/ 1062 h 40400"/>
                <a:gd name="connsiteX79" fmla="*/ 88921 w 91977"/>
                <a:gd name="connsiteY79" fmla="*/ 110 h 40400"/>
                <a:gd name="connsiteX80" fmla="*/ 88921 w 91977"/>
                <a:gd name="connsiteY80" fmla="*/ 110 h 40400"/>
                <a:gd name="connsiteX81" fmla="*/ 89111 w 91977"/>
                <a:gd name="connsiteY81" fmla="*/ 586 h 40400"/>
                <a:gd name="connsiteX82" fmla="*/ 89016 w 91977"/>
                <a:gd name="connsiteY82" fmla="*/ 110 h 40400"/>
                <a:gd name="connsiteX83" fmla="*/ 89873 w 91977"/>
                <a:gd name="connsiteY83" fmla="*/ 110 h 40400"/>
                <a:gd name="connsiteX84" fmla="*/ 90064 w 91977"/>
                <a:gd name="connsiteY84" fmla="*/ 777 h 40400"/>
                <a:gd name="connsiteX85" fmla="*/ 88825 w 91977"/>
                <a:gd name="connsiteY85" fmla="*/ 1634 h 40400"/>
                <a:gd name="connsiteX86" fmla="*/ 89016 w 91977"/>
                <a:gd name="connsiteY86" fmla="*/ 491 h 40400"/>
                <a:gd name="connsiteX87" fmla="*/ 89016 w 91977"/>
                <a:gd name="connsiteY87" fmla="*/ 491 h 40400"/>
                <a:gd name="connsiteX88" fmla="*/ 89016 w 91977"/>
                <a:gd name="connsiteY88" fmla="*/ 491 h 40400"/>
                <a:gd name="connsiteX89" fmla="*/ 89016 w 91977"/>
                <a:gd name="connsiteY89" fmla="*/ 491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91977" h="40400">
                  <a:moveTo>
                    <a:pt x="1958" y="40401"/>
                  </a:moveTo>
                  <a:cubicBezTo>
                    <a:pt x="1958" y="40401"/>
                    <a:pt x="1958" y="40401"/>
                    <a:pt x="1958" y="40401"/>
                  </a:cubicBezTo>
                  <a:cubicBezTo>
                    <a:pt x="1576" y="40401"/>
                    <a:pt x="1386" y="40020"/>
                    <a:pt x="1291" y="39924"/>
                  </a:cubicBezTo>
                  <a:cubicBezTo>
                    <a:pt x="1100" y="39544"/>
                    <a:pt x="1196" y="39162"/>
                    <a:pt x="1386" y="38877"/>
                  </a:cubicBezTo>
                  <a:cubicBezTo>
                    <a:pt x="1672" y="38496"/>
                    <a:pt x="2053" y="38400"/>
                    <a:pt x="2434" y="38400"/>
                  </a:cubicBezTo>
                  <a:cubicBezTo>
                    <a:pt x="2720" y="38400"/>
                    <a:pt x="3005" y="38591"/>
                    <a:pt x="3100" y="38782"/>
                  </a:cubicBezTo>
                  <a:cubicBezTo>
                    <a:pt x="3291" y="39162"/>
                    <a:pt x="3005" y="39448"/>
                    <a:pt x="2815" y="39734"/>
                  </a:cubicBezTo>
                  <a:lnTo>
                    <a:pt x="2720" y="39829"/>
                  </a:lnTo>
                  <a:cubicBezTo>
                    <a:pt x="2529" y="40115"/>
                    <a:pt x="2339" y="40401"/>
                    <a:pt x="1958" y="40401"/>
                  </a:cubicBezTo>
                  <a:close/>
                  <a:moveTo>
                    <a:pt x="1576" y="36400"/>
                  </a:moveTo>
                  <a:cubicBezTo>
                    <a:pt x="1196" y="36400"/>
                    <a:pt x="815" y="36115"/>
                    <a:pt x="338" y="35733"/>
                  </a:cubicBezTo>
                  <a:cubicBezTo>
                    <a:pt x="243" y="35638"/>
                    <a:pt x="-138" y="35353"/>
                    <a:pt x="53" y="34971"/>
                  </a:cubicBezTo>
                  <a:cubicBezTo>
                    <a:pt x="243" y="34590"/>
                    <a:pt x="719" y="34590"/>
                    <a:pt x="1100" y="34686"/>
                  </a:cubicBezTo>
                  <a:cubicBezTo>
                    <a:pt x="1196" y="34686"/>
                    <a:pt x="1291" y="34686"/>
                    <a:pt x="1386" y="34686"/>
                  </a:cubicBezTo>
                  <a:cubicBezTo>
                    <a:pt x="1576" y="34686"/>
                    <a:pt x="2148" y="34686"/>
                    <a:pt x="2434" y="35067"/>
                  </a:cubicBezTo>
                  <a:cubicBezTo>
                    <a:pt x="2529" y="35257"/>
                    <a:pt x="2624" y="35543"/>
                    <a:pt x="2339" y="35924"/>
                  </a:cubicBezTo>
                  <a:cubicBezTo>
                    <a:pt x="2148" y="36305"/>
                    <a:pt x="1862" y="36400"/>
                    <a:pt x="1672" y="36400"/>
                  </a:cubicBezTo>
                  <a:cubicBezTo>
                    <a:pt x="1672" y="36400"/>
                    <a:pt x="1672" y="36400"/>
                    <a:pt x="1576" y="36400"/>
                  </a:cubicBezTo>
                  <a:close/>
                  <a:moveTo>
                    <a:pt x="1576" y="35448"/>
                  </a:moveTo>
                  <a:cubicBezTo>
                    <a:pt x="1576" y="35448"/>
                    <a:pt x="1576" y="35448"/>
                    <a:pt x="1576" y="35448"/>
                  </a:cubicBezTo>
                  <a:cubicBezTo>
                    <a:pt x="1576" y="35448"/>
                    <a:pt x="1576" y="35448"/>
                    <a:pt x="1576" y="35448"/>
                  </a:cubicBezTo>
                  <a:close/>
                  <a:moveTo>
                    <a:pt x="28532" y="30019"/>
                  </a:moveTo>
                  <a:cubicBezTo>
                    <a:pt x="28437" y="30019"/>
                    <a:pt x="28342" y="30019"/>
                    <a:pt x="28247" y="29923"/>
                  </a:cubicBezTo>
                  <a:cubicBezTo>
                    <a:pt x="27866" y="29637"/>
                    <a:pt x="28056" y="29066"/>
                    <a:pt x="28056" y="28875"/>
                  </a:cubicBezTo>
                  <a:cubicBezTo>
                    <a:pt x="28247" y="28209"/>
                    <a:pt x="28913" y="27828"/>
                    <a:pt x="29294" y="27637"/>
                  </a:cubicBezTo>
                  <a:cubicBezTo>
                    <a:pt x="29390" y="27542"/>
                    <a:pt x="29485" y="27542"/>
                    <a:pt x="29580" y="27542"/>
                  </a:cubicBezTo>
                  <a:lnTo>
                    <a:pt x="29580" y="27542"/>
                  </a:lnTo>
                  <a:cubicBezTo>
                    <a:pt x="29961" y="27351"/>
                    <a:pt x="30056" y="27256"/>
                    <a:pt x="30247" y="27256"/>
                  </a:cubicBezTo>
                  <a:cubicBezTo>
                    <a:pt x="30247" y="27256"/>
                    <a:pt x="30342" y="27256"/>
                    <a:pt x="30437" y="27256"/>
                  </a:cubicBezTo>
                  <a:cubicBezTo>
                    <a:pt x="30533" y="27256"/>
                    <a:pt x="30914" y="27161"/>
                    <a:pt x="31104" y="27447"/>
                  </a:cubicBezTo>
                  <a:cubicBezTo>
                    <a:pt x="31295" y="27732"/>
                    <a:pt x="31199" y="28018"/>
                    <a:pt x="31104" y="28304"/>
                  </a:cubicBezTo>
                  <a:cubicBezTo>
                    <a:pt x="31009" y="28399"/>
                    <a:pt x="31009" y="28590"/>
                    <a:pt x="30914" y="28780"/>
                  </a:cubicBezTo>
                  <a:cubicBezTo>
                    <a:pt x="30723" y="29542"/>
                    <a:pt x="30056" y="29542"/>
                    <a:pt x="29675" y="29637"/>
                  </a:cubicBezTo>
                  <a:cubicBezTo>
                    <a:pt x="29485" y="29637"/>
                    <a:pt x="29294" y="29637"/>
                    <a:pt x="29294" y="29733"/>
                  </a:cubicBezTo>
                  <a:cubicBezTo>
                    <a:pt x="29008" y="29923"/>
                    <a:pt x="28723" y="30019"/>
                    <a:pt x="28532" y="30019"/>
                  </a:cubicBezTo>
                  <a:close/>
                  <a:moveTo>
                    <a:pt x="30056" y="28304"/>
                  </a:moveTo>
                  <a:cubicBezTo>
                    <a:pt x="29961" y="28399"/>
                    <a:pt x="29866" y="28399"/>
                    <a:pt x="29771" y="28494"/>
                  </a:cubicBezTo>
                  <a:cubicBezTo>
                    <a:pt x="29580" y="28590"/>
                    <a:pt x="29485" y="28685"/>
                    <a:pt x="29390" y="28685"/>
                  </a:cubicBezTo>
                  <a:cubicBezTo>
                    <a:pt x="29485" y="28685"/>
                    <a:pt x="29485" y="28685"/>
                    <a:pt x="29580" y="28685"/>
                  </a:cubicBezTo>
                  <a:cubicBezTo>
                    <a:pt x="29961" y="28590"/>
                    <a:pt x="29961" y="28590"/>
                    <a:pt x="30056" y="28494"/>
                  </a:cubicBezTo>
                  <a:cubicBezTo>
                    <a:pt x="30056" y="28399"/>
                    <a:pt x="30056" y="28304"/>
                    <a:pt x="30056" y="28304"/>
                  </a:cubicBezTo>
                  <a:cubicBezTo>
                    <a:pt x="30056" y="28304"/>
                    <a:pt x="30056" y="28304"/>
                    <a:pt x="30056" y="28304"/>
                  </a:cubicBezTo>
                  <a:lnTo>
                    <a:pt x="30056" y="28304"/>
                  </a:lnTo>
                  <a:close/>
                  <a:moveTo>
                    <a:pt x="39772" y="24018"/>
                  </a:moveTo>
                  <a:cubicBezTo>
                    <a:pt x="39676" y="24018"/>
                    <a:pt x="39581" y="24018"/>
                    <a:pt x="39486" y="24018"/>
                  </a:cubicBezTo>
                  <a:cubicBezTo>
                    <a:pt x="39200" y="23923"/>
                    <a:pt x="39010" y="23637"/>
                    <a:pt x="38915" y="23351"/>
                  </a:cubicBezTo>
                  <a:cubicBezTo>
                    <a:pt x="38915" y="23161"/>
                    <a:pt x="38915" y="22970"/>
                    <a:pt x="39105" y="22684"/>
                  </a:cubicBezTo>
                  <a:cubicBezTo>
                    <a:pt x="39486" y="22303"/>
                    <a:pt x="40153" y="22017"/>
                    <a:pt x="40534" y="22017"/>
                  </a:cubicBezTo>
                  <a:cubicBezTo>
                    <a:pt x="40820" y="22017"/>
                    <a:pt x="41010" y="22113"/>
                    <a:pt x="41105" y="22398"/>
                  </a:cubicBezTo>
                  <a:cubicBezTo>
                    <a:pt x="41296" y="22970"/>
                    <a:pt x="40724" y="23541"/>
                    <a:pt x="40629" y="23637"/>
                  </a:cubicBezTo>
                  <a:cubicBezTo>
                    <a:pt x="40343" y="23923"/>
                    <a:pt x="40058" y="24018"/>
                    <a:pt x="39772" y="24018"/>
                  </a:cubicBezTo>
                  <a:close/>
                  <a:moveTo>
                    <a:pt x="42629" y="23256"/>
                  </a:moveTo>
                  <a:cubicBezTo>
                    <a:pt x="42439" y="23256"/>
                    <a:pt x="42153" y="23161"/>
                    <a:pt x="41867" y="23065"/>
                  </a:cubicBezTo>
                  <a:cubicBezTo>
                    <a:pt x="41105" y="22779"/>
                    <a:pt x="41200" y="22398"/>
                    <a:pt x="41296" y="22113"/>
                  </a:cubicBezTo>
                  <a:cubicBezTo>
                    <a:pt x="41391" y="21732"/>
                    <a:pt x="41867" y="21636"/>
                    <a:pt x="42343" y="21827"/>
                  </a:cubicBezTo>
                  <a:lnTo>
                    <a:pt x="42343" y="21827"/>
                  </a:lnTo>
                  <a:cubicBezTo>
                    <a:pt x="42439" y="21827"/>
                    <a:pt x="42534" y="21827"/>
                    <a:pt x="42725" y="21922"/>
                  </a:cubicBezTo>
                  <a:cubicBezTo>
                    <a:pt x="42915" y="21922"/>
                    <a:pt x="43201" y="21922"/>
                    <a:pt x="43391" y="22208"/>
                  </a:cubicBezTo>
                  <a:cubicBezTo>
                    <a:pt x="43487" y="22303"/>
                    <a:pt x="43582" y="22494"/>
                    <a:pt x="43487" y="22684"/>
                  </a:cubicBezTo>
                  <a:cubicBezTo>
                    <a:pt x="43487" y="22779"/>
                    <a:pt x="43391" y="23065"/>
                    <a:pt x="43106" y="23256"/>
                  </a:cubicBezTo>
                  <a:cubicBezTo>
                    <a:pt x="42915" y="23256"/>
                    <a:pt x="42725" y="23256"/>
                    <a:pt x="42629" y="23256"/>
                  </a:cubicBezTo>
                  <a:close/>
                  <a:moveTo>
                    <a:pt x="90921" y="3253"/>
                  </a:moveTo>
                  <a:cubicBezTo>
                    <a:pt x="90540" y="3253"/>
                    <a:pt x="90254" y="3063"/>
                    <a:pt x="89873" y="2872"/>
                  </a:cubicBezTo>
                  <a:lnTo>
                    <a:pt x="89683" y="2777"/>
                  </a:lnTo>
                  <a:cubicBezTo>
                    <a:pt x="89111" y="2491"/>
                    <a:pt x="89111" y="2110"/>
                    <a:pt x="89111" y="1920"/>
                  </a:cubicBezTo>
                  <a:cubicBezTo>
                    <a:pt x="89207" y="1158"/>
                    <a:pt x="90445" y="967"/>
                    <a:pt x="90445" y="967"/>
                  </a:cubicBezTo>
                  <a:lnTo>
                    <a:pt x="90445" y="967"/>
                  </a:lnTo>
                  <a:cubicBezTo>
                    <a:pt x="90826" y="872"/>
                    <a:pt x="91492" y="1062"/>
                    <a:pt x="91778" y="1444"/>
                  </a:cubicBezTo>
                  <a:cubicBezTo>
                    <a:pt x="91969" y="1729"/>
                    <a:pt x="92064" y="2110"/>
                    <a:pt x="91874" y="2491"/>
                  </a:cubicBezTo>
                  <a:cubicBezTo>
                    <a:pt x="91778" y="2777"/>
                    <a:pt x="91588" y="2967"/>
                    <a:pt x="91302" y="3063"/>
                  </a:cubicBezTo>
                  <a:cubicBezTo>
                    <a:pt x="91112" y="3253"/>
                    <a:pt x="91016" y="3253"/>
                    <a:pt x="90921" y="3253"/>
                  </a:cubicBezTo>
                  <a:close/>
                  <a:moveTo>
                    <a:pt x="90254" y="2110"/>
                  </a:moveTo>
                  <a:cubicBezTo>
                    <a:pt x="90540" y="2205"/>
                    <a:pt x="90826" y="2301"/>
                    <a:pt x="90921" y="2301"/>
                  </a:cubicBezTo>
                  <a:cubicBezTo>
                    <a:pt x="90921" y="2301"/>
                    <a:pt x="90921" y="2301"/>
                    <a:pt x="91016" y="2205"/>
                  </a:cubicBezTo>
                  <a:cubicBezTo>
                    <a:pt x="91016" y="2110"/>
                    <a:pt x="90826" y="2015"/>
                    <a:pt x="90635" y="2015"/>
                  </a:cubicBezTo>
                  <a:cubicBezTo>
                    <a:pt x="90445" y="2110"/>
                    <a:pt x="90350" y="2110"/>
                    <a:pt x="90254" y="2110"/>
                  </a:cubicBezTo>
                  <a:close/>
                  <a:moveTo>
                    <a:pt x="88825" y="1634"/>
                  </a:moveTo>
                  <a:cubicBezTo>
                    <a:pt x="88730" y="1634"/>
                    <a:pt x="88635" y="1634"/>
                    <a:pt x="88635" y="1634"/>
                  </a:cubicBezTo>
                  <a:cubicBezTo>
                    <a:pt x="88254" y="1539"/>
                    <a:pt x="88064" y="1253"/>
                    <a:pt x="88064" y="1062"/>
                  </a:cubicBezTo>
                  <a:cubicBezTo>
                    <a:pt x="88064" y="586"/>
                    <a:pt x="88445" y="205"/>
                    <a:pt x="88921" y="110"/>
                  </a:cubicBezTo>
                  <a:lnTo>
                    <a:pt x="88921" y="110"/>
                  </a:lnTo>
                  <a:lnTo>
                    <a:pt x="89111" y="586"/>
                  </a:lnTo>
                  <a:lnTo>
                    <a:pt x="89016" y="110"/>
                  </a:lnTo>
                  <a:cubicBezTo>
                    <a:pt x="89302" y="15"/>
                    <a:pt x="89588" y="-81"/>
                    <a:pt x="89873" y="110"/>
                  </a:cubicBezTo>
                  <a:cubicBezTo>
                    <a:pt x="90159" y="300"/>
                    <a:pt x="90064" y="682"/>
                    <a:pt x="90064" y="777"/>
                  </a:cubicBezTo>
                  <a:cubicBezTo>
                    <a:pt x="89873" y="1253"/>
                    <a:pt x="89397" y="1634"/>
                    <a:pt x="88825" y="1634"/>
                  </a:cubicBezTo>
                  <a:close/>
                  <a:moveTo>
                    <a:pt x="89016" y="491"/>
                  </a:moveTo>
                  <a:lnTo>
                    <a:pt x="89016" y="491"/>
                  </a:lnTo>
                  <a:cubicBezTo>
                    <a:pt x="89016" y="586"/>
                    <a:pt x="89016" y="586"/>
                    <a:pt x="89016" y="491"/>
                  </a:cubicBezTo>
                  <a:lnTo>
                    <a:pt x="89016" y="49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5" name="任意多边形: 形状 2824"/>
            <p:cNvSpPr/>
            <p:nvPr/>
          </p:nvSpPr>
          <p:spPr>
            <a:xfrm>
              <a:off x="4595526" y="4040821"/>
              <a:ext cx="9405" cy="8763"/>
            </a:xfrm>
            <a:custGeom>
              <a:avLst/>
              <a:gdLst>
                <a:gd name="connsiteX0" fmla="*/ 3905 w 9405"/>
                <a:gd name="connsiteY0" fmla="*/ 1524 h 8763"/>
                <a:gd name="connsiteX1" fmla="*/ 3810 w 9405"/>
                <a:gd name="connsiteY1" fmla="*/ 857 h 8763"/>
                <a:gd name="connsiteX2" fmla="*/ 3715 w 9405"/>
                <a:gd name="connsiteY2" fmla="*/ 381 h 8763"/>
                <a:gd name="connsiteX3" fmla="*/ 3620 w 9405"/>
                <a:gd name="connsiteY3" fmla="*/ 0 h 8763"/>
                <a:gd name="connsiteX4" fmla="*/ 4477 w 9405"/>
                <a:gd name="connsiteY4" fmla="*/ 381 h 8763"/>
                <a:gd name="connsiteX5" fmla="*/ 4667 w 9405"/>
                <a:gd name="connsiteY5" fmla="*/ 476 h 8763"/>
                <a:gd name="connsiteX6" fmla="*/ 4572 w 9405"/>
                <a:gd name="connsiteY6" fmla="*/ 572 h 8763"/>
                <a:gd name="connsiteX7" fmla="*/ 4381 w 9405"/>
                <a:gd name="connsiteY7" fmla="*/ 667 h 8763"/>
                <a:gd name="connsiteX8" fmla="*/ 4381 w 9405"/>
                <a:gd name="connsiteY8" fmla="*/ 1524 h 8763"/>
                <a:gd name="connsiteX9" fmla="*/ 7525 w 9405"/>
                <a:gd name="connsiteY9" fmla="*/ 1524 h 8763"/>
                <a:gd name="connsiteX10" fmla="*/ 7811 w 9405"/>
                <a:gd name="connsiteY10" fmla="*/ 953 h 8763"/>
                <a:gd name="connsiteX11" fmla="*/ 8668 w 9405"/>
                <a:gd name="connsiteY11" fmla="*/ 1619 h 8763"/>
                <a:gd name="connsiteX12" fmla="*/ 8763 w 9405"/>
                <a:gd name="connsiteY12" fmla="*/ 1715 h 8763"/>
                <a:gd name="connsiteX13" fmla="*/ 8668 w 9405"/>
                <a:gd name="connsiteY13" fmla="*/ 1715 h 8763"/>
                <a:gd name="connsiteX14" fmla="*/ 7811 w 9405"/>
                <a:gd name="connsiteY14" fmla="*/ 1715 h 8763"/>
                <a:gd name="connsiteX15" fmla="*/ 4477 w 9405"/>
                <a:gd name="connsiteY15" fmla="*/ 1715 h 8763"/>
                <a:gd name="connsiteX16" fmla="*/ 4477 w 9405"/>
                <a:gd name="connsiteY16" fmla="*/ 3143 h 8763"/>
                <a:gd name="connsiteX17" fmla="*/ 7334 w 9405"/>
                <a:gd name="connsiteY17" fmla="*/ 3143 h 8763"/>
                <a:gd name="connsiteX18" fmla="*/ 7620 w 9405"/>
                <a:gd name="connsiteY18" fmla="*/ 2667 h 8763"/>
                <a:gd name="connsiteX19" fmla="*/ 8382 w 9405"/>
                <a:gd name="connsiteY19" fmla="*/ 3143 h 8763"/>
                <a:gd name="connsiteX20" fmla="*/ 8477 w 9405"/>
                <a:gd name="connsiteY20" fmla="*/ 3239 h 8763"/>
                <a:gd name="connsiteX21" fmla="*/ 8477 w 9405"/>
                <a:gd name="connsiteY21" fmla="*/ 3334 h 8763"/>
                <a:gd name="connsiteX22" fmla="*/ 8191 w 9405"/>
                <a:gd name="connsiteY22" fmla="*/ 3524 h 8763"/>
                <a:gd name="connsiteX23" fmla="*/ 9335 w 9405"/>
                <a:gd name="connsiteY23" fmla="*/ 7811 h 8763"/>
                <a:gd name="connsiteX24" fmla="*/ 9335 w 9405"/>
                <a:gd name="connsiteY24" fmla="*/ 8382 h 8763"/>
                <a:gd name="connsiteX25" fmla="*/ 8572 w 9405"/>
                <a:gd name="connsiteY25" fmla="*/ 8763 h 8763"/>
                <a:gd name="connsiteX26" fmla="*/ 8477 w 9405"/>
                <a:gd name="connsiteY26" fmla="*/ 8573 h 8763"/>
                <a:gd name="connsiteX27" fmla="*/ 8191 w 9405"/>
                <a:gd name="connsiteY27" fmla="*/ 8287 h 8763"/>
                <a:gd name="connsiteX28" fmla="*/ 7239 w 9405"/>
                <a:gd name="connsiteY28" fmla="*/ 7906 h 8763"/>
                <a:gd name="connsiteX29" fmla="*/ 7239 w 9405"/>
                <a:gd name="connsiteY29" fmla="*/ 7811 h 8763"/>
                <a:gd name="connsiteX30" fmla="*/ 8763 w 9405"/>
                <a:gd name="connsiteY30" fmla="*/ 8001 h 8763"/>
                <a:gd name="connsiteX31" fmla="*/ 8763 w 9405"/>
                <a:gd name="connsiteY31" fmla="*/ 7715 h 8763"/>
                <a:gd name="connsiteX32" fmla="*/ 7620 w 9405"/>
                <a:gd name="connsiteY32" fmla="*/ 3429 h 8763"/>
                <a:gd name="connsiteX33" fmla="*/ 6096 w 9405"/>
                <a:gd name="connsiteY33" fmla="*/ 3429 h 8763"/>
                <a:gd name="connsiteX34" fmla="*/ 6382 w 9405"/>
                <a:gd name="connsiteY34" fmla="*/ 3620 h 8763"/>
                <a:gd name="connsiteX35" fmla="*/ 6477 w 9405"/>
                <a:gd name="connsiteY35" fmla="*/ 3715 h 8763"/>
                <a:gd name="connsiteX36" fmla="*/ 6382 w 9405"/>
                <a:gd name="connsiteY36" fmla="*/ 3810 h 8763"/>
                <a:gd name="connsiteX37" fmla="*/ 6191 w 9405"/>
                <a:gd name="connsiteY37" fmla="*/ 3905 h 8763"/>
                <a:gd name="connsiteX38" fmla="*/ 5715 w 9405"/>
                <a:gd name="connsiteY38" fmla="*/ 5144 h 8763"/>
                <a:gd name="connsiteX39" fmla="*/ 6572 w 9405"/>
                <a:gd name="connsiteY39" fmla="*/ 5144 h 8763"/>
                <a:gd name="connsiteX40" fmla="*/ 6763 w 9405"/>
                <a:gd name="connsiteY40" fmla="*/ 4667 h 8763"/>
                <a:gd name="connsiteX41" fmla="*/ 7429 w 9405"/>
                <a:gd name="connsiteY41" fmla="*/ 5239 h 8763"/>
                <a:gd name="connsiteX42" fmla="*/ 7525 w 9405"/>
                <a:gd name="connsiteY42" fmla="*/ 5334 h 8763"/>
                <a:gd name="connsiteX43" fmla="*/ 7429 w 9405"/>
                <a:gd name="connsiteY43" fmla="*/ 5334 h 8763"/>
                <a:gd name="connsiteX44" fmla="*/ 6858 w 9405"/>
                <a:gd name="connsiteY44" fmla="*/ 5334 h 8763"/>
                <a:gd name="connsiteX45" fmla="*/ 5429 w 9405"/>
                <a:gd name="connsiteY45" fmla="*/ 5334 h 8763"/>
                <a:gd name="connsiteX46" fmla="*/ 5715 w 9405"/>
                <a:gd name="connsiteY46" fmla="*/ 6477 h 8763"/>
                <a:gd name="connsiteX47" fmla="*/ 7048 w 9405"/>
                <a:gd name="connsiteY47" fmla="*/ 6477 h 8763"/>
                <a:gd name="connsiteX48" fmla="*/ 7239 w 9405"/>
                <a:gd name="connsiteY48" fmla="*/ 6001 h 8763"/>
                <a:gd name="connsiteX49" fmla="*/ 8001 w 9405"/>
                <a:gd name="connsiteY49" fmla="*/ 6572 h 8763"/>
                <a:gd name="connsiteX50" fmla="*/ 8096 w 9405"/>
                <a:gd name="connsiteY50" fmla="*/ 6668 h 8763"/>
                <a:gd name="connsiteX51" fmla="*/ 8001 w 9405"/>
                <a:gd name="connsiteY51" fmla="*/ 6668 h 8763"/>
                <a:gd name="connsiteX52" fmla="*/ 5810 w 9405"/>
                <a:gd name="connsiteY52" fmla="*/ 6668 h 8763"/>
                <a:gd name="connsiteX53" fmla="*/ 6001 w 9405"/>
                <a:gd name="connsiteY53" fmla="*/ 7525 h 8763"/>
                <a:gd name="connsiteX54" fmla="*/ 6287 w 9405"/>
                <a:gd name="connsiteY54" fmla="*/ 8382 h 8763"/>
                <a:gd name="connsiteX55" fmla="*/ 6191 w 9405"/>
                <a:gd name="connsiteY55" fmla="*/ 8382 h 8763"/>
                <a:gd name="connsiteX56" fmla="*/ 6001 w 9405"/>
                <a:gd name="connsiteY56" fmla="*/ 8477 h 8763"/>
                <a:gd name="connsiteX57" fmla="*/ 5715 w 9405"/>
                <a:gd name="connsiteY57" fmla="*/ 8573 h 8763"/>
                <a:gd name="connsiteX58" fmla="*/ 5524 w 9405"/>
                <a:gd name="connsiteY58" fmla="*/ 7525 h 8763"/>
                <a:gd name="connsiteX59" fmla="*/ 5239 w 9405"/>
                <a:gd name="connsiteY59" fmla="*/ 6668 h 8763"/>
                <a:gd name="connsiteX60" fmla="*/ 4191 w 9405"/>
                <a:gd name="connsiteY60" fmla="*/ 6668 h 8763"/>
                <a:gd name="connsiteX61" fmla="*/ 3905 w 9405"/>
                <a:gd name="connsiteY61" fmla="*/ 6668 h 8763"/>
                <a:gd name="connsiteX62" fmla="*/ 3334 w 9405"/>
                <a:gd name="connsiteY62" fmla="*/ 6763 h 8763"/>
                <a:gd name="connsiteX63" fmla="*/ 2857 w 9405"/>
                <a:gd name="connsiteY63" fmla="*/ 6382 h 8763"/>
                <a:gd name="connsiteX64" fmla="*/ 2857 w 9405"/>
                <a:gd name="connsiteY64" fmla="*/ 6382 h 8763"/>
                <a:gd name="connsiteX65" fmla="*/ 5144 w 9405"/>
                <a:gd name="connsiteY65" fmla="*/ 6382 h 8763"/>
                <a:gd name="connsiteX66" fmla="*/ 4858 w 9405"/>
                <a:gd name="connsiteY66" fmla="*/ 5239 h 8763"/>
                <a:gd name="connsiteX67" fmla="*/ 3715 w 9405"/>
                <a:gd name="connsiteY67" fmla="*/ 5239 h 8763"/>
                <a:gd name="connsiteX68" fmla="*/ 3143 w 9405"/>
                <a:gd name="connsiteY68" fmla="*/ 5334 h 8763"/>
                <a:gd name="connsiteX69" fmla="*/ 2667 w 9405"/>
                <a:gd name="connsiteY69" fmla="*/ 4953 h 8763"/>
                <a:gd name="connsiteX70" fmla="*/ 2857 w 9405"/>
                <a:gd name="connsiteY70" fmla="*/ 4953 h 8763"/>
                <a:gd name="connsiteX71" fmla="*/ 5239 w 9405"/>
                <a:gd name="connsiteY71" fmla="*/ 4953 h 8763"/>
                <a:gd name="connsiteX72" fmla="*/ 5334 w 9405"/>
                <a:gd name="connsiteY72" fmla="*/ 4667 h 8763"/>
                <a:gd name="connsiteX73" fmla="*/ 5429 w 9405"/>
                <a:gd name="connsiteY73" fmla="*/ 4001 h 8763"/>
                <a:gd name="connsiteX74" fmla="*/ 5524 w 9405"/>
                <a:gd name="connsiteY74" fmla="*/ 3239 h 8763"/>
                <a:gd name="connsiteX75" fmla="*/ 3238 w 9405"/>
                <a:gd name="connsiteY75" fmla="*/ 3239 h 8763"/>
                <a:gd name="connsiteX76" fmla="*/ 4096 w 9405"/>
                <a:gd name="connsiteY76" fmla="*/ 3715 h 8763"/>
                <a:gd name="connsiteX77" fmla="*/ 4381 w 9405"/>
                <a:gd name="connsiteY77" fmla="*/ 4001 h 8763"/>
                <a:gd name="connsiteX78" fmla="*/ 4477 w 9405"/>
                <a:gd name="connsiteY78" fmla="*/ 4286 h 8763"/>
                <a:gd name="connsiteX79" fmla="*/ 4381 w 9405"/>
                <a:gd name="connsiteY79" fmla="*/ 4572 h 8763"/>
                <a:gd name="connsiteX80" fmla="*/ 4286 w 9405"/>
                <a:gd name="connsiteY80" fmla="*/ 4667 h 8763"/>
                <a:gd name="connsiteX81" fmla="*/ 4191 w 9405"/>
                <a:gd name="connsiteY81" fmla="*/ 4572 h 8763"/>
                <a:gd name="connsiteX82" fmla="*/ 4096 w 9405"/>
                <a:gd name="connsiteY82" fmla="*/ 4382 h 8763"/>
                <a:gd name="connsiteX83" fmla="*/ 3810 w 9405"/>
                <a:gd name="connsiteY83" fmla="*/ 4001 h 8763"/>
                <a:gd name="connsiteX84" fmla="*/ 3048 w 9405"/>
                <a:gd name="connsiteY84" fmla="*/ 3143 h 8763"/>
                <a:gd name="connsiteX85" fmla="*/ 2000 w 9405"/>
                <a:gd name="connsiteY85" fmla="*/ 3143 h 8763"/>
                <a:gd name="connsiteX86" fmla="*/ 3048 w 9405"/>
                <a:gd name="connsiteY86" fmla="*/ 6953 h 8763"/>
                <a:gd name="connsiteX87" fmla="*/ 3429 w 9405"/>
                <a:gd name="connsiteY87" fmla="*/ 8287 h 8763"/>
                <a:gd name="connsiteX88" fmla="*/ 2857 w 9405"/>
                <a:gd name="connsiteY88" fmla="*/ 8573 h 8763"/>
                <a:gd name="connsiteX89" fmla="*/ 2381 w 9405"/>
                <a:gd name="connsiteY89" fmla="*/ 6668 h 8763"/>
                <a:gd name="connsiteX90" fmla="*/ 1619 w 9405"/>
                <a:gd name="connsiteY90" fmla="*/ 3715 h 8763"/>
                <a:gd name="connsiteX91" fmla="*/ 1238 w 9405"/>
                <a:gd name="connsiteY91" fmla="*/ 2381 h 8763"/>
                <a:gd name="connsiteX92" fmla="*/ 2096 w 9405"/>
                <a:gd name="connsiteY92" fmla="*/ 2953 h 8763"/>
                <a:gd name="connsiteX93" fmla="*/ 4191 w 9405"/>
                <a:gd name="connsiteY93" fmla="*/ 2953 h 8763"/>
                <a:gd name="connsiteX94" fmla="*/ 4096 w 9405"/>
                <a:gd name="connsiteY94" fmla="*/ 1524 h 8763"/>
                <a:gd name="connsiteX95" fmla="*/ 1429 w 9405"/>
                <a:gd name="connsiteY95" fmla="*/ 1524 h 8763"/>
                <a:gd name="connsiteX96" fmla="*/ 476 w 9405"/>
                <a:gd name="connsiteY96" fmla="*/ 1619 h 8763"/>
                <a:gd name="connsiteX97" fmla="*/ 0 w 9405"/>
                <a:gd name="connsiteY97" fmla="*/ 1238 h 8763"/>
                <a:gd name="connsiteX98" fmla="*/ 190 w 9405"/>
                <a:gd name="connsiteY98" fmla="*/ 1238 h 8763"/>
                <a:gd name="connsiteX99" fmla="*/ 190 w 9405"/>
                <a:gd name="connsiteY99" fmla="*/ 1238 h 8763"/>
                <a:gd name="connsiteX100" fmla="*/ 3905 w 9405"/>
                <a:gd name="connsiteY100" fmla="*/ 1238 h 8763"/>
                <a:gd name="connsiteX101" fmla="*/ 3905 w 9405"/>
                <a:gd name="connsiteY101" fmla="*/ 1524 h 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9405" h="8763">
                  <a:moveTo>
                    <a:pt x="3905" y="1524"/>
                  </a:moveTo>
                  <a:cubicBezTo>
                    <a:pt x="3905" y="1429"/>
                    <a:pt x="3905" y="1238"/>
                    <a:pt x="3810" y="857"/>
                  </a:cubicBezTo>
                  <a:cubicBezTo>
                    <a:pt x="3810" y="572"/>
                    <a:pt x="3715" y="381"/>
                    <a:pt x="3715" y="381"/>
                  </a:cubicBezTo>
                  <a:lnTo>
                    <a:pt x="3620" y="0"/>
                  </a:lnTo>
                  <a:lnTo>
                    <a:pt x="4477" y="381"/>
                  </a:lnTo>
                  <a:cubicBezTo>
                    <a:pt x="4572" y="381"/>
                    <a:pt x="4572" y="476"/>
                    <a:pt x="4667" y="476"/>
                  </a:cubicBezTo>
                  <a:cubicBezTo>
                    <a:pt x="4667" y="476"/>
                    <a:pt x="4667" y="572"/>
                    <a:pt x="4572" y="572"/>
                  </a:cubicBezTo>
                  <a:lnTo>
                    <a:pt x="4381" y="667"/>
                  </a:lnTo>
                  <a:lnTo>
                    <a:pt x="4381" y="1524"/>
                  </a:lnTo>
                  <a:lnTo>
                    <a:pt x="7525" y="1524"/>
                  </a:lnTo>
                  <a:lnTo>
                    <a:pt x="7811" y="953"/>
                  </a:lnTo>
                  <a:lnTo>
                    <a:pt x="8668" y="1619"/>
                  </a:lnTo>
                  <a:cubicBezTo>
                    <a:pt x="8763" y="1715"/>
                    <a:pt x="8763" y="1715"/>
                    <a:pt x="8763" y="1715"/>
                  </a:cubicBezTo>
                  <a:cubicBezTo>
                    <a:pt x="8763" y="1715"/>
                    <a:pt x="8668" y="1715"/>
                    <a:pt x="8668" y="1715"/>
                  </a:cubicBezTo>
                  <a:lnTo>
                    <a:pt x="7811" y="1715"/>
                  </a:lnTo>
                  <a:lnTo>
                    <a:pt x="4477" y="1715"/>
                  </a:lnTo>
                  <a:lnTo>
                    <a:pt x="4477" y="3143"/>
                  </a:lnTo>
                  <a:lnTo>
                    <a:pt x="7334" y="3143"/>
                  </a:lnTo>
                  <a:lnTo>
                    <a:pt x="7620" y="2667"/>
                  </a:lnTo>
                  <a:lnTo>
                    <a:pt x="8382" y="3143"/>
                  </a:lnTo>
                  <a:cubicBezTo>
                    <a:pt x="8477" y="3143"/>
                    <a:pt x="8477" y="3239"/>
                    <a:pt x="8477" y="3239"/>
                  </a:cubicBezTo>
                  <a:cubicBezTo>
                    <a:pt x="8477" y="3239"/>
                    <a:pt x="8477" y="3239"/>
                    <a:pt x="8477" y="3334"/>
                  </a:cubicBezTo>
                  <a:lnTo>
                    <a:pt x="8191" y="3524"/>
                  </a:lnTo>
                  <a:lnTo>
                    <a:pt x="9335" y="7811"/>
                  </a:lnTo>
                  <a:cubicBezTo>
                    <a:pt x="9430" y="8096"/>
                    <a:pt x="9430" y="8287"/>
                    <a:pt x="9335" y="8382"/>
                  </a:cubicBezTo>
                  <a:cubicBezTo>
                    <a:pt x="9239" y="8573"/>
                    <a:pt x="9049" y="8668"/>
                    <a:pt x="8572" y="8763"/>
                  </a:cubicBezTo>
                  <a:cubicBezTo>
                    <a:pt x="8572" y="8668"/>
                    <a:pt x="8477" y="8573"/>
                    <a:pt x="8477" y="8573"/>
                  </a:cubicBezTo>
                  <a:cubicBezTo>
                    <a:pt x="8477" y="8477"/>
                    <a:pt x="8382" y="8382"/>
                    <a:pt x="8191" y="8287"/>
                  </a:cubicBezTo>
                  <a:cubicBezTo>
                    <a:pt x="8001" y="8192"/>
                    <a:pt x="7715" y="8096"/>
                    <a:pt x="7239" y="7906"/>
                  </a:cubicBezTo>
                  <a:lnTo>
                    <a:pt x="7239" y="7811"/>
                  </a:lnTo>
                  <a:cubicBezTo>
                    <a:pt x="8191" y="8001"/>
                    <a:pt x="8668" y="8001"/>
                    <a:pt x="8763" y="8001"/>
                  </a:cubicBezTo>
                  <a:cubicBezTo>
                    <a:pt x="8858" y="7906"/>
                    <a:pt x="8858" y="7811"/>
                    <a:pt x="8763" y="7715"/>
                  </a:cubicBezTo>
                  <a:lnTo>
                    <a:pt x="7620" y="3429"/>
                  </a:lnTo>
                  <a:lnTo>
                    <a:pt x="6096" y="3429"/>
                  </a:lnTo>
                  <a:lnTo>
                    <a:pt x="6382" y="3620"/>
                  </a:lnTo>
                  <a:cubicBezTo>
                    <a:pt x="6477" y="3715"/>
                    <a:pt x="6477" y="3715"/>
                    <a:pt x="6477" y="3715"/>
                  </a:cubicBezTo>
                  <a:cubicBezTo>
                    <a:pt x="6477" y="3715"/>
                    <a:pt x="6477" y="3715"/>
                    <a:pt x="6382" y="3810"/>
                  </a:cubicBezTo>
                  <a:lnTo>
                    <a:pt x="6191" y="3905"/>
                  </a:lnTo>
                  <a:cubicBezTo>
                    <a:pt x="6001" y="4477"/>
                    <a:pt x="5810" y="4858"/>
                    <a:pt x="5715" y="5144"/>
                  </a:cubicBezTo>
                  <a:lnTo>
                    <a:pt x="6572" y="5144"/>
                  </a:lnTo>
                  <a:lnTo>
                    <a:pt x="6763" y="4667"/>
                  </a:lnTo>
                  <a:lnTo>
                    <a:pt x="7429" y="5239"/>
                  </a:lnTo>
                  <a:cubicBezTo>
                    <a:pt x="7429" y="5239"/>
                    <a:pt x="7525" y="5334"/>
                    <a:pt x="7525" y="5334"/>
                  </a:cubicBezTo>
                  <a:cubicBezTo>
                    <a:pt x="7525" y="5334"/>
                    <a:pt x="7525" y="5334"/>
                    <a:pt x="7429" y="5334"/>
                  </a:cubicBezTo>
                  <a:lnTo>
                    <a:pt x="6858" y="5334"/>
                  </a:lnTo>
                  <a:lnTo>
                    <a:pt x="5429" y="5334"/>
                  </a:lnTo>
                  <a:lnTo>
                    <a:pt x="5715" y="6477"/>
                  </a:lnTo>
                  <a:lnTo>
                    <a:pt x="7048" y="6477"/>
                  </a:lnTo>
                  <a:lnTo>
                    <a:pt x="7239" y="6001"/>
                  </a:lnTo>
                  <a:lnTo>
                    <a:pt x="8001" y="6572"/>
                  </a:lnTo>
                  <a:cubicBezTo>
                    <a:pt x="8096" y="6668"/>
                    <a:pt x="8096" y="6668"/>
                    <a:pt x="8096" y="6668"/>
                  </a:cubicBezTo>
                  <a:cubicBezTo>
                    <a:pt x="8096" y="6668"/>
                    <a:pt x="8096" y="6668"/>
                    <a:pt x="8001" y="6668"/>
                  </a:cubicBezTo>
                  <a:lnTo>
                    <a:pt x="5810" y="6668"/>
                  </a:lnTo>
                  <a:lnTo>
                    <a:pt x="6001" y="7525"/>
                  </a:lnTo>
                  <a:lnTo>
                    <a:pt x="6287" y="8382"/>
                  </a:lnTo>
                  <a:cubicBezTo>
                    <a:pt x="6191" y="8382"/>
                    <a:pt x="6191" y="8382"/>
                    <a:pt x="6191" y="8382"/>
                  </a:cubicBezTo>
                  <a:lnTo>
                    <a:pt x="6001" y="8477"/>
                  </a:lnTo>
                  <a:cubicBezTo>
                    <a:pt x="5905" y="8573"/>
                    <a:pt x="5810" y="8573"/>
                    <a:pt x="5715" y="8573"/>
                  </a:cubicBezTo>
                  <a:lnTo>
                    <a:pt x="5524" y="7525"/>
                  </a:lnTo>
                  <a:lnTo>
                    <a:pt x="5239" y="6668"/>
                  </a:lnTo>
                  <a:lnTo>
                    <a:pt x="4191" y="6668"/>
                  </a:lnTo>
                  <a:lnTo>
                    <a:pt x="3905" y="6668"/>
                  </a:lnTo>
                  <a:cubicBezTo>
                    <a:pt x="3810" y="6668"/>
                    <a:pt x="3620" y="6668"/>
                    <a:pt x="3334" y="6763"/>
                  </a:cubicBezTo>
                  <a:lnTo>
                    <a:pt x="2857" y="6382"/>
                  </a:lnTo>
                  <a:lnTo>
                    <a:pt x="2857" y="6382"/>
                  </a:lnTo>
                  <a:lnTo>
                    <a:pt x="5144" y="6382"/>
                  </a:lnTo>
                  <a:lnTo>
                    <a:pt x="4858" y="5239"/>
                  </a:lnTo>
                  <a:lnTo>
                    <a:pt x="3715" y="5239"/>
                  </a:lnTo>
                  <a:cubicBezTo>
                    <a:pt x="3524" y="5239"/>
                    <a:pt x="3334" y="5334"/>
                    <a:pt x="3143" y="5334"/>
                  </a:cubicBezTo>
                  <a:lnTo>
                    <a:pt x="2667" y="4953"/>
                  </a:lnTo>
                  <a:lnTo>
                    <a:pt x="2857" y="4953"/>
                  </a:lnTo>
                  <a:lnTo>
                    <a:pt x="5239" y="4953"/>
                  </a:lnTo>
                  <a:cubicBezTo>
                    <a:pt x="5239" y="4858"/>
                    <a:pt x="5334" y="4763"/>
                    <a:pt x="5334" y="4667"/>
                  </a:cubicBezTo>
                  <a:cubicBezTo>
                    <a:pt x="5334" y="4572"/>
                    <a:pt x="5429" y="4382"/>
                    <a:pt x="5429" y="4001"/>
                  </a:cubicBezTo>
                  <a:cubicBezTo>
                    <a:pt x="5524" y="3620"/>
                    <a:pt x="5524" y="3429"/>
                    <a:pt x="5524" y="3239"/>
                  </a:cubicBezTo>
                  <a:lnTo>
                    <a:pt x="3238" y="3239"/>
                  </a:lnTo>
                  <a:lnTo>
                    <a:pt x="4096" y="3715"/>
                  </a:lnTo>
                  <a:cubicBezTo>
                    <a:pt x="4286" y="3810"/>
                    <a:pt x="4381" y="3905"/>
                    <a:pt x="4381" y="4001"/>
                  </a:cubicBezTo>
                  <a:cubicBezTo>
                    <a:pt x="4381" y="4096"/>
                    <a:pt x="4477" y="4191"/>
                    <a:pt x="4477" y="4286"/>
                  </a:cubicBezTo>
                  <a:cubicBezTo>
                    <a:pt x="4477" y="4382"/>
                    <a:pt x="4477" y="4477"/>
                    <a:pt x="4381" y="4572"/>
                  </a:cubicBezTo>
                  <a:cubicBezTo>
                    <a:pt x="4381" y="4667"/>
                    <a:pt x="4286" y="4667"/>
                    <a:pt x="4286" y="4667"/>
                  </a:cubicBezTo>
                  <a:cubicBezTo>
                    <a:pt x="4286" y="4667"/>
                    <a:pt x="4191" y="4667"/>
                    <a:pt x="4191" y="4572"/>
                  </a:cubicBezTo>
                  <a:lnTo>
                    <a:pt x="4096" y="4382"/>
                  </a:lnTo>
                  <a:lnTo>
                    <a:pt x="3810" y="4001"/>
                  </a:lnTo>
                  <a:cubicBezTo>
                    <a:pt x="3620" y="3810"/>
                    <a:pt x="3334" y="3524"/>
                    <a:pt x="3048" y="3143"/>
                  </a:cubicBezTo>
                  <a:lnTo>
                    <a:pt x="2000" y="3143"/>
                  </a:lnTo>
                  <a:lnTo>
                    <a:pt x="3048" y="6953"/>
                  </a:lnTo>
                  <a:lnTo>
                    <a:pt x="3429" y="8287"/>
                  </a:lnTo>
                  <a:cubicBezTo>
                    <a:pt x="3143" y="8477"/>
                    <a:pt x="2953" y="8573"/>
                    <a:pt x="2857" y="8573"/>
                  </a:cubicBezTo>
                  <a:lnTo>
                    <a:pt x="2381" y="6668"/>
                  </a:lnTo>
                  <a:lnTo>
                    <a:pt x="1619" y="3715"/>
                  </a:lnTo>
                  <a:lnTo>
                    <a:pt x="1238" y="2381"/>
                  </a:lnTo>
                  <a:lnTo>
                    <a:pt x="2096" y="2953"/>
                  </a:lnTo>
                  <a:lnTo>
                    <a:pt x="4191" y="2953"/>
                  </a:lnTo>
                  <a:lnTo>
                    <a:pt x="4096" y="1524"/>
                  </a:lnTo>
                  <a:lnTo>
                    <a:pt x="1429" y="1524"/>
                  </a:lnTo>
                  <a:cubicBezTo>
                    <a:pt x="1048" y="1524"/>
                    <a:pt x="762" y="1524"/>
                    <a:pt x="476" y="1619"/>
                  </a:cubicBezTo>
                  <a:lnTo>
                    <a:pt x="0" y="1238"/>
                  </a:lnTo>
                  <a:lnTo>
                    <a:pt x="190" y="1238"/>
                  </a:lnTo>
                  <a:lnTo>
                    <a:pt x="190" y="1238"/>
                  </a:lnTo>
                  <a:lnTo>
                    <a:pt x="3905" y="1238"/>
                  </a:lnTo>
                  <a:lnTo>
                    <a:pt x="3905" y="1524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6" name="任意多边形: 形状 2825"/>
            <p:cNvSpPr/>
            <p:nvPr/>
          </p:nvSpPr>
          <p:spPr>
            <a:xfrm>
              <a:off x="4491132" y="3977861"/>
              <a:ext cx="761" cy="476"/>
            </a:xfrm>
            <a:custGeom>
              <a:avLst/>
              <a:gdLst>
                <a:gd name="connsiteX0" fmla="*/ 95 w 761"/>
                <a:gd name="connsiteY0" fmla="*/ 476 h 476"/>
                <a:gd name="connsiteX1" fmla="*/ 0 w 761"/>
                <a:gd name="connsiteY1" fmla="*/ 381 h 476"/>
                <a:gd name="connsiteX2" fmla="*/ 667 w 761"/>
                <a:gd name="connsiteY2" fmla="*/ 0 h 476"/>
                <a:gd name="connsiteX3" fmla="*/ 762 w 761"/>
                <a:gd name="connsiteY3" fmla="*/ 191 h 476"/>
                <a:gd name="connsiteX4" fmla="*/ 95 w 761"/>
                <a:gd name="connsiteY4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" h="476">
                  <a:moveTo>
                    <a:pt x="95" y="476"/>
                  </a:moveTo>
                  <a:lnTo>
                    <a:pt x="0" y="381"/>
                  </a:lnTo>
                  <a:lnTo>
                    <a:pt x="667" y="0"/>
                  </a:lnTo>
                  <a:cubicBezTo>
                    <a:pt x="667" y="95"/>
                    <a:pt x="762" y="95"/>
                    <a:pt x="762" y="191"/>
                  </a:cubicBezTo>
                  <a:lnTo>
                    <a:pt x="95" y="476"/>
                  </a:lnTo>
                  <a:close/>
                </a:path>
              </a:pathLst>
            </a:custGeom>
            <a:solidFill>
              <a:srgbClr val="0098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7" name="任意多边形: 形状 2826"/>
            <p:cNvSpPr/>
            <p:nvPr/>
          </p:nvSpPr>
          <p:spPr>
            <a:xfrm>
              <a:off x="4565332" y="3965765"/>
              <a:ext cx="3619" cy="3619"/>
            </a:xfrm>
            <a:custGeom>
              <a:avLst/>
              <a:gdLst>
                <a:gd name="connsiteX0" fmla="*/ 1810 w 3619"/>
                <a:gd name="connsiteY0" fmla="*/ 0 h 3619"/>
                <a:gd name="connsiteX1" fmla="*/ 3620 w 3619"/>
                <a:gd name="connsiteY1" fmla="*/ 1810 h 3619"/>
                <a:gd name="connsiteX2" fmla="*/ 1810 w 3619"/>
                <a:gd name="connsiteY2" fmla="*/ 3619 h 3619"/>
                <a:gd name="connsiteX3" fmla="*/ 0 w 3619"/>
                <a:gd name="connsiteY3" fmla="*/ 1810 h 3619"/>
                <a:gd name="connsiteX4" fmla="*/ 1810 w 3619"/>
                <a:gd name="connsiteY4" fmla="*/ 0 h 3619"/>
                <a:gd name="connsiteX5" fmla="*/ 1810 w 3619"/>
                <a:gd name="connsiteY5" fmla="*/ 0 h 3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" h="3619">
                  <a:moveTo>
                    <a:pt x="1810" y="0"/>
                  </a:moveTo>
                  <a:cubicBezTo>
                    <a:pt x="2762" y="0"/>
                    <a:pt x="3620" y="762"/>
                    <a:pt x="3620" y="1810"/>
                  </a:cubicBezTo>
                  <a:cubicBezTo>
                    <a:pt x="3620" y="2858"/>
                    <a:pt x="2858" y="3619"/>
                    <a:pt x="1810" y="3619"/>
                  </a:cubicBezTo>
                  <a:cubicBezTo>
                    <a:pt x="762" y="3619"/>
                    <a:pt x="0" y="2858"/>
                    <a:pt x="0" y="1810"/>
                  </a:cubicBezTo>
                  <a:cubicBezTo>
                    <a:pt x="0" y="762"/>
                    <a:pt x="858" y="0"/>
                    <a:pt x="1810" y="0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8" name="任意多边形: 形状 2827"/>
            <p:cNvSpPr/>
            <p:nvPr/>
          </p:nvSpPr>
          <p:spPr>
            <a:xfrm>
              <a:off x="4544663" y="4137310"/>
              <a:ext cx="9977" cy="8858"/>
            </a:xfrm>
            <a:custGeom>
              <a:avLst/>
              <a:gdLst>
                <a:gd name="connsiteX0" fmla="*/ 7334 w 9977"/>
                <a:gd name="connsiteY0" fmla="*/ 762 h 8858"/>
                <a:gd name="connsiteX1" fmla="*/ 8096 w 9977"/>
                <a:gd name="connsiteY1" fmla="*/ 1429 h 8858"/>
                <a:gd name="connsiteX2" fmla="*/ 8096 w 9977"/>
                <a:gd name="connsiteY2" fmla="*/ 1524 h 8858"/>
                <a:gd name="connsiteX3" fmla="*/ 3715 w 9977"/>
                <a:gd name="connsiteY3" fmla="*/ 1524 h 8858"/>
                <a:gd name="connsiteX4" fmla="*/ 2762 w 9977"/>
                <a:gd name="connsiteY4" fmla="*/ 3238 h 8858"/>
                <a:gd name="connsiteX5" fmla="*/ 2572 w 9977"/>
                <a:gd name="connsiteY5" fmla="*/ 3524 h 8858"/>
                <a:gd name="connsiteX6" fmla="*/ 2477 w 9977"/>
                <a:gd name="connsiteY6" fmla="*/ 3429 h 8858"/>
                <a:gd name="connsiteX7" fmla="*/ 3048 w 9977"/>
                <a:gd name="connsiteY7" fmla="*/ 2191 h 8858"/>
                <a:gd name="connsiteX8" fmla="*/ 3429 w 9977"/>
                <a:gd name="connsiteY8" fmla="*/ 1143 h 8858"/>
                <a:gd name="connsiteX9" fmla="*/ 3620 w 9977"/>
                <a:gd name="connsiteY9" fmla="*/ 0 h 8858"/>
                <a:gd name="connsiteX10" fmla="*/ 4381 w 9977"/>
                <a:gd name="connsiteY10" fmla="*/ 381 h 8858"/>
                <a:gd name="connsiteX11" fmla="*/ 4572 w 9977"/>
                <a:gd name="connsiteY11" fmla="*/ 476 h 8858"/>
                <a:gd name="connsiteX12" fmla="*/ 4477 w 9977"/>
                <a:gd name="connsiteY12" fmla="*/ 571 h 8858"/>
                <a:gd name="connsiteX13" fmla="*/ 4286 w 9977"/>
                <a:gd name="connsiteY13" fmla="*/ 667 h 8858"/>
                <a:gd name="connsiteX14" fmla="*/ 4000 w 9977"/>
                <a:gd name="connsiteY14" fmla="*/ 1333 h 8858"/>
                <a:gd name="connsiteX15" fmla="*/ 7144 w 9977"/>
                <a:gd name="connsiteY15" fmla="*/ 1333 h 8858"/>
                <a:gd name="connsiteX16" fmla="*/ 7334 w 9977"/>
                <a:gd name="connsiteY16" fmla="*/ 762 h 8858"/>
                <a:gd name="connsiteX17" fmla="*/ 7334 w 9977"/>
                <a:gd name="connsiteY17" fmla="*/ 762 h 8858"/>
                <a:gd name="connsiteX18" fmla="*/ 5334 w 9977"/>
                <a:gd name="connsiteY18" fmla="*/ 4953 h 8858"/>
                <a:gd name="connsiteX19" fmla="*/ 6572 w 9977"/>
                <a:gd name="connsiteY19" fmla="*/ 5905 h 8858"/>
                <a:gd name="connsiteX20" fmla="*/ 6667 w 9977"/>
                <a:gd name="connsiteY20" fmla="*/ 6477 h 8858"/>
                <a:gd name="connsiteX21" fmla="*/ 6382 w 9977"/>
                <a:gd name="connsiteY21" fmla="*/ 6572 h 8858"/>
                <a:gd name="connsiteX22" fmla="*/ 6287 w 9977"/>
                <a:gd name="connsiteY22" fmla="*/ 6477 h 8858"/>
                <a:gd name="connsiteX23" fmla="*/ 6191 w 9977"/>
                <a:gd name="connsiteY23" fmla="*/ 6191 h 8858"/>
                <a:gd name="connsiteX24" fmla="*/ 6001 w 9977"/>
                <a:gd name="connsiteY24" fmla="*/ 5715 h 8858"/>
                <a:gd name="connsiteX25" fmla="*/ 5334 w 9977"/>
                <a:gd name="connsiteY25" fmla="*/ 4953 h 8858"/>
                <a:gd name="connsiteX26" fmla="*/ 5334 w 9977"/>
                <a:gd name="connsiteY26" fmla="*/ 4953 h 8858"/>
                <a:gd name="connsiteX27" fmla="*/ 5334 w 9977"/>
                <a:gd name="connsiteY27" fmla="*/ 4953 h 8858"/>
                <a:gd name="connsiteX28" fmla="*/ 4953 w 9977"/>
                <a:gd name="connsiteY28" fmla="*/ 2953 h 8858"/>
                <a:gd name="connsiteX29" fmla="*/ 5810 w 9977"/>
                <a:gd name="connsiteY29" fmla="*/ 3429 h 8858"/>
                <a:gd name="connsiteX30" fmla="*/ 6191 w 9977"/>
                <a:gd name="connsiteY30" fmla="*/ 3905 h 8858"/>
                <a:gd name="connsiteX31" fmla="*/ 6191 w 9977"/>
                <a:gd name="connsiteY31" fmla="*/ 4286 h 8858"/>
                <a:gd name="connsiteX32" fmla="*/ 6001 w 9977"/>
                <a:gd name="connsiteY32" fmla="*/ 4382 h 8858"/>
                <a:gd name="connsiteX33" fmla="*/ 5810 w 9977"/>
                <a:gd name="connsiteY33" fmla="*/ 4286 h 8858"/>
                <a:gd name="connsiteX34" fmla="*/ 5524 w 9977"/>
                <a:gd name="connsiteY34" fmla="*/ 3810 h 8858"/>
                <a:gd name="connsiteX35" fmla="*/ 4953 w 9977"/>
                <a:gd name="connsiteY35" fmla="*/ 2953 h 8858"/>
                <a:gd name="connsiteX36" fmla="*/ 4953 w 9977"/>
                <a:gd name="connsiteY36" fmla="*/ 2953 h 8858"/>
                <a:gd name="connsiteX37" fmla="*/ 4953 w 9977"/>
                <a:gd name="connsiteY37" fmla="*/ 2953 h 8858"/>
                <a:gd name="connsiteX38" fmla="*/ 9049 w 9977"/>
                <a:gd name="connsiteY38" fmla="*/ 6287 h 8858"/>
                <a:gd name="connsiteX39" fmla="*/ 9906 w 9977"/>
                <a:gd name="connsiteY39" fmla="*/ 6953 h 8858"/>
                <a:gd name="connsiteX40" fmla="*/ 9906 w 9977"/>
                <a:gd name="connsiteY40" fmla="*/ 7049 h 8858"/>
                <a:gd name="connsiteX41" fmla="*/ 8477 w 9977"/>
                <a:gd name="connsiteY41" fmla="*/ 7049 h 8858"/>
                <a:gd name="connsiteX42" fmla="*/ 8572 w 9977"/>
                <a:gd name="connsiteY42" fmla="*/ 7620 h 8858"/>
                <a:gd name="connsiteX43" fmla="*/ 8477 w 9977"/>
                <a:gd name="connsiteY43" fmla="*/ 8287 h 8858"/>
                <a:gd name="connsiteX44" fmla="*/ 7715 w 9977"/>
                <a:gd name="connsiteY44" fmla="*/ 8858 h 8858"/>
                <a:gd name="connsiteX45" fmla="*/ 7429 w 9977"/>
                <a:gd name="connsiteY45" fmla="*/ 8382 h 8858"/>
                <a:gd name="connsiteX46" fmla="*/ 6858 w 9977"/>
                <a:gd name="connsiteY46" fmla="*/ 8096 h 8858"/>
                <a:gd name="connsiteX47" fmla="*/ 6477 w 9977"/>
                <a:gd name="connsiteY47" fmla="*/ 8001 h 8858"/>
                <a:gd name="connsiteX48" fmla="*/ 6287 w 9977"/>
                <a:gd name="connsiteY48" fmla="*/ 7906 h 8858"/>
                <a:gd name="connsiteX49" fmla="*/ 6287 w 9977"/>
                <a:gd name="connsiteY49" fmla="*/ 7811 h 8858"/>
                <a:gd name="connsiteX50" fmla="*/ 7525 w 9977"/>
                <a:gd name="connsiteY50" fmla="*/ 7906 h 8858"/>
                <a:gd name="connsiteX51" fmla="*/ 7811 w 9977"/>
                <a:gd name="connsiteY51" fmla="*/ 7620 h 8858"/>
                <a:gd name="connsiteX52" fmla="*/ 7811 w 9977"/>
                <a:gd name="connsiteY52" fmla="*/ 7239 h 8858"/>
                <a:gd name="connsiteX53" fmla="*/ 7811 w 9977"/>
                <a:gd name="connsiteY53" fmla="*/ 6953 h 8858"/>
                <a:gd name="connsiteX54" fmla="*/ 4572 w 9977"/>
                <a:gd name="connsiteY54" fmla="*/ 6953 h 8858"/>
                <a:gd name="connsiteX55" fmla="*/ 4381 w 9977"/>
                <a:gd name="connsiteY55" fmla="*/ 7239 h 8858"/>
                <a:gd name="connsiteX56" fmla="*/ 3620 w 9977"/>
                <a:gd name="connsiteY56" fmla="*/ 6763 h 8858"/>
                <a:gd name="connsiteX57" fmla="*/ 3905 w 9977"/>
                <a:gd name="connsiteY57" fmla="*/ 6477 h 8858"/>
                <a:gd name="connsiteX58" fmla="*/ 3715 w 9977"/>
                <a:gd name="connsiteY58" fmla="*/ 4667 h 8858"/>
                <a:gd name="connsiteX59" fmla="*/ 3429 w 9977"/>
                <a:gd name="connsiteY59" fmla="*/ 4667 h 8858"/>
                <a:gd name="connsiteX60" fmla="*/ 2953 w 9977"/>
                <a:gd name="connsiteY60" fmla="*/ 4763 h 8858"/>
                <a:gd name="connsiteX61" fmla="*/ 2477 w 9977"/>
                <a:gd name="connsiteY61" fmla="*/ 4382 h 8858"/>
                <a:gd name="connsiteX62" fmla="*/ 3715 w 9977"/>
                <a:gd name="connsiteY62" fmla="*/ 4382 h 8858"/>
                <a:gd name="connsiteX63" fmla="*/ 3524 w 9977"/>
                <a:gd name="connsiteY63" fmla="*/ 2096 h 8858"/>
                <a:gd name="connsiteX64" fmla="*/ 4096 w 9977"/>
                <a:gd name="connsiteY64" fmla="*/ 2476 h 8858"/>
                <a:gd name="connsiteX65" fmla="*/ 6858 w 9977"/>
                <a:gd name="connsiteY65" fmla="*/ 2476 h 8858"/>
                <a:gd name="connsiteX66" fmla="*/ 7048 w 9977"/>
                <a:gd name="connsiteY66" fmla="*/ 2096 h 8858"/>
                <a:gd name="connsiteX67" fmla="*/ 7715 w 9977"/>
                <a:gd name="connsiteY67" fmla="*/ 2476 h 8858"/>
                <a:gd name="connsiteX68" fmla="*/ 7811 w 9977"/>
                <a:gd name="connsiteY68" fmla="*/ 2572 h 8858"/>
                <a:gd name="connsiteX69" fmla="*/ 7715 w 9977"/>
                <a:gd name="connsiteY69" fmla="*/ 2667 h 8858"/>
                <a:gd name="connsiteX70" fmla="*/ 7525 w 9977"/>
                <a:gd name="connsiteY70" fmla="*/ 2858 h 8858"/>
                <a:gd name="connsiteX71" fmla="*/ 7906 w 9977"/>
                <a:gd name="connsiteY71" fmla="*/ 4382 h 8858"/>
                <a:gd name="connsiteX72" fmla="*/ 8287 w 9977"/>
                <a:gd name="connsiteY72" fmla="*/ 4382 h 8858"/>
                <a:gd name="connsiteX73" fmla="*/ 8572 w 9977"/>
                <a:gd name="connsiteY73" fmla="*/ 3810 h 8858"/>
                <a:gd name="connsiteX74" fmla="*/ 9430 w 9977"/>
                <a:gd name="connsiteY74" fmla="*/ 4477 h 8858"/>
                <a:gd name="connsiteX75" fmla="*/ 9525 w 9977"/>
                <a:gd name="connsiteY75" fmla="*/ 4572 h 8858"/>
                <a:gd name="connsiteX76" fmla="*/ 9430 w 9977"/>
                <a:gd name="connsiteY76" fmla="*/ 4572 h 8858"/>
                <a:gd name="connsiteX77" fmla="*/ 7906 w 9977"/>
                <a:gd name="connsiteY77" fmla="*/ 4572 h 8858"/>
                <a:gd name="connsiteX78" fmla="*/ 8096 w 9977"/>
                <a:gd name="connsiteY78" fmla="*/ 5620 h 8858"/>
                <a:gd name="connsiteX79" fmla="*/ 8287 w 9977"/>
                <a:gd name="connsiteY79" fmla="*/ 6382 h 8858"/>
                <a:gd name="connsiteX80" fmla="*/ 8287 w 9977"/>
                <a:gd name="connsiteY80" fmla="*/ 6572 h 8858"/>
                <a:gd name="connsiteX81" fmla="*/ 8287 w 9977"/>
                <a:gd name="connsiteY81" fmla="*/ 6667 h 8858"/>
                <a:gd name="connsiteX82" fmla="*/ 8668 w 9977"/>
                <a:gd name="connsiteY82" fmla="*/ 6667 h 8858"/>
                <a:gd name="connsiteX83" fmla="*/ 9049 w 9977"/>
                <a:gd name="connsiteY83" fmla="*/ 6287 h 8858"/>
                <a:gd name="connsiteX84" fmla="*/ 9049 w 9977"/>
                <a:gd name="connsiteY84" fmla="*/ 6287 h 8858"/>
                <a:gd name="connsiteX85" fmla="*/ 4572 w 9977"/>
                <a:gd name="connsiteY85" fmla="*/ 6858 h 8858"/>
                <a:gd name="connsiteX86" fmla="*/ 7906 w 9977"/>
                <a:gd name="connsiteY86" fmla="*/ 6858 h 8858"/>
                <a:gd name="connsiteX87" fmla="*/ 7811 w 9977"/>
                <a:gd name="connsiteY87" fmla="*/ 6191 h 8858"/>
                <a:gd name="connsiteX88" fmla="*/ 7715 w 9977"/>
                <a:gd name="connsiteY88" fmla="*/ 5620 h 8858"/>
                <a:gd name="connsiteX89" fmla="*/ 7525 w 9977"/>
                <a:gd name="connsiteY89" fmla="*/ 4763 h 8858"/>
                <a:gd name="connsiteX90" fmla="*/ 4381 w 9977"/>
                <a:gd name="connsiteY90" fmla="*/ 4763 h 8858"/>
                <a:gd name="connsiteX91" fmla="*/ 4572 w 9977"/>
                <a:gd name="connsiteY91" fmla="*/ 6858 h 8858"/>
                <a:gd name="connsiteX92" fmla="*/ 4572 w 9977"/>
                <a:gd name="connsiteY92" fmla="*/ 6858 h 8858"/>
                <a:gd name="connsiteX93" fmla="*/ 4286 w 9977"/>
                <a:gd name="connsiteY93" fmla="*/ 4572 h 8858"/>
                <a:gd name="connsiteX94" fmla="*/ 7334 w 9977"/>
                <a:gd name="connsiteY94" fmla="*/ 4572 h 8858"/>
                <a:gd name="connsiteX95" fmla="*/ 6953 w 9977"/>
                <a:gd name="connsiteY95" fmla="*/ 2858 h 8858"/>
                <a:gd name="connsiteX96" fmla="*/ 4096 w 9977"/>
                <a:gd name="connsiteY96" fmla="*/ 2858 h 8858"/>
                <a:gd name="connsiteX97" fmla="*/ 4286 w 9977"/>
                <a:gd name="connsiteY97" fmla="*/ 4572 h 8858"/>
                <a:gd name="connsiteX98" fmla="*/ 4286 w 9977"/>
                <a:gd name="connsiteY98" fmla="*/ 4572 h 8858"/>
                <a:gd name="connsiteX99" fmla="*/ 2477 w 9977"/>
                <a:gd name="connsiteY99" fmla="*/ 1619 h 8858"/>
                <a:gd name="connsiteX100" fmla="*/ 2381 w 9977"/>
                <a:gd name="connsiteY100" fmla="*/ 2476 h 8858"/>
                <a:gd name="connsiteX101" fmla="*/ 2381 w 9977"/>
                <a:gd name="connsiteY101" fmla="*/ 4000 h 8858"/>
                <a:gd name="connsiteX102" fmla="*/ 2381 w 9977"/>
                <a:gd name="connsiteY102" fmla="*/ 5334 h 8858"/>
                <a:gd name="connsiteX103" fmla="*/ 2477 w 9977"/>
                <a:gd name="connsiteY103" fmla="*/ 6001 h 8858"/>
                <a:gd name="connsiteX104" fmla="*/ 2572 w 9977"/>
                <a:gd name="connsiteY104" fmla="*/ 6763 h 8858"/>
                <a:gd name="connsiteX105" fmla="*/ 2762 w 9977"/>
                <a:gd name="connsiteY105" fmla="*/ 7239 h 8858"/>
                <a:gd name="connsiteX106" fmla="*/ 2953 w 9977"/>
                <a:gd name="connsiteY106" fmla="*/ 7715 h 8858"/>
                <a:gd name="connsiteX107" fmla="*/ 3143 w 9977"/>
                <a:gd name="connsiteY107" fmla="*/ 8287 h 8858"/>
                <a:gd name="connsiteX108" fmla="*/ 2953 w 9977"/>
                <a:gd name="connsiteY108" fmla="*/ 8477 h 8858"/>
                <a:gd name="connsiteX109" fmla="*/ 2762 w 9977"/>
                <a:gd name="connsiteY109" fmla="*/ 8382 h 8858"/>
                <a:gd name="connsiteX110" fmla="*/ 2572 w 9977"/>
                <a:gd name="connsiteY110" fmla="*/ 8287 h 8858"/>
                <a:gd name="connsiteX111" fmla="*/ 2477 w 9977"/>
                <a:gd name="connsiteY111" fmla="*/ 8096 h 8858"/>
                <a:gd name="connsiteX112" fmla="*/ 2381 w 9977"/>
                <a:gd name="connsiteY112" fmla="*/ 7906 h 8858"/>
                <a:gd name="connsiteX113" fmla="*/ 2381 w 9977"/>
                <a:gd name="connsiteY113" fmla="*/ 7715 h 8858"/>
                <a:gd name="connsiteX114" fmla="*/ 2381 w 9977"/>
                <a:gd name="connsiteY114" fmla="*/ 7429 h 8858"/>
                <a:gd name="connsiteX115" fmla="*/ 2381 w 9977"/>
                <a:gd name="connsiteY115" fmla="*/ 6953 h 8858"/>
                <a:gd name="connsiteX116" fmla="*/ 2286 w 9977"/>
                <a:gd name="connsiteY116" fmla="*/ 6572 h 8858"/>
                <a:gd name="connsiteX117" fmla="*/ 2096 w 9977"/>
                <a:gd name="connsiteY117" fmla="*/ 6191 h 8858"/>
                <a:gd name="connsiteX118" fmla="*/ 1333 w 9977"/>
                <a:gd name="connsiteY118" fmla="*/ 5905 h 8858"/>
                <a:gd name="connsiteX119" fmla="*/ 1333 w 9977"/>
                <a:gd name="connsiteY119" fmla="*/ 5810 h 8858"/>
                <a:gd name="connsiteX120" fmla="*/ 2000 w 9977"/>
                <a:gd name="connsiteY120" fmla="*/ 5715 h 8858"/>
                <a:gd name="connsiteX121" fmla="*/ 2191 w 9977"/>
                <a:gd name="connsiteY121" fmla="*/ 4953 h 8858"/>
                <a:gd name="connsiteX122" fmla="*/ 2572 w 9977"/>
                <a:gd name="connsiteY122" fmla="*/ 1333 h 8858"/>
                <a:gd name="connsiteX123" fmla="*/ 2477 w 9977"/>
                <a:gd name="connsiteY123" fmla="*/ 1619 h 8858"/>
                <a:gd name="connsiteX124" fmla="*/ 2477 w 9977"/>
                <a:gd name="connsiteY124" fmla="*/ 1619 h 8858"/>
                <a:gd name="connsiteX125" fmla="*/ 0 w 9977"/>
                <a:gd name="connsiteY125" fmla="*/ 2286 h 8858"/>
                <a:gd name="connsiteX126" fmla="*/ 0 w 9977"/>
                <a:gd name="connsiteY126" fmla="*/ 2286 h 8858"/>
                <a:gd name="connsiteX127" fmla="*/ 381 w 9977"/>
                <a:gd name="connsiteY127" fmla="*/ 2286 h 8858"/>
                <a:gd name="connsiteX128" fmla="*/ 953 w 9977"/>
                <a:gd name="connsiteY128" fmla="*/ 2572 h 8858"/>
                <a:gd name="connsiteX129" fmla="*/ 1524 w 9977"/>
                <a:gd name="connsiteY129" fmla="*/ 3143 h 8858"/>
                <a:gd name="connsiteX130" fmla="*/ 1524 w 9977"/>
                <a:gd name="connsiteY130" fmla="*/ 3620 h 8858"/>
                <a:gd name="connsiteX131" fmla="*/ 1333 w 9977"/>
                <a:gd name="connsiteY131" fmla="*/ 3715 h 8858"/>
                <a:gd name="connsiteX132" fmla="*/ 1048 w 9977"/>
                <a:gd name="connsiteY132" fmla="*/ 3238 h 8858"/>
                <a:gd name="connsiteX133" fmla="*/ 0 w 9977"/>
                <a:gd name="connsiteY133" fmla="*/ 2286 h 8858"/>
                <a:gd name="connsiteX134" fmla="*/ 0 w 9977"/>
                <a:gd name="connsiteY134" fmla="*/ 2286 h 8858"/>
                <a:gd name="connsiteX135" fmla="*/ 286 w 9977"/>
                <a:gd name="connsiteY135" fmla="*/ 381 h 8858"/>
                <a:gd name="connsiteX136" fmla="*/ 286 w 9977"/>
                <a:gd name="connsiteY136" fmla="*/ 286 h 8858"/>
                <a:gd name="connsiteX137" fmla="*/ 857 w 9977"/>
                <a:gd name="connsiteY137" fmla="*/ 476 h 8858"/>
                <a:gd name="connsiteX138" fmla="*/ 1619 w 9977"/>
                <a:gd name="connsiteY138" fmla="*/ 857 h 8858"/>
                <a:gd name="connsiteX139" fmla="*/ 1905 w 9977"/>
                <a:gd name="connsiteY139" fmla="*/ 1429 h 8858"/>
                <a:gd name="connsiteX140" fmla="*/ 1619 w 9977"/>
                <a:gd name="connsiteY140" fmla="*/ 1715 h 8858"/>
                <a:gd name="connsiteX141" fmla="*/ 1429 w 9977"/>
                <a:gd name="connsiteY141" fmla="*/ 1524 h 8858"/>
                <a:gd name="connsiteX142" fmla="*/ 1143 w 9977"/>
                <a:gd name="connsiteY142" fmla="*/ 1143 h 8858"/>
                <a:gd name="connsiteX143" fmla="*/ 286 w 9977"/>
                <a:gd name="connsiteY143" fmla="*/ 381 h 8858"/>
                <a:gd name="connsiteX144" fmla="*/ 286 w 9977"/>
                <a:gd name="connsiteY144" fmla="*/ 381 h 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9977" h="8858">
                  <a:moveTo>
                    <a:pt x="7334" y="762"/>
                  </a:moveTo>
                  <a:lnTo>
                    <a:pt x="8096" y="1429"/>
                  </a:lnTo>
                  <a:cubicBezTo>
                    <a:pt x="8191" y="1524"/>
                    <a:pt x="8191" y="1524"/>
                    <a:pt x="8096" y="1524"/>
                  </a:cubicBezTo>
                  <a:lnTo>
                    <a:pt x="3715" y="1524"/>
                  </a:lnTo>
                  <a:cubicBezTo>
                    <a:pt x="3238" y="2572"/>
                    <a:pt x="2857" y="3143"/>
                    <a:pt x="2762" y="3238"/>
                  </a:cubicBezTo>
                  <a:lnTo>
                    <a:pt x="2572" y="3524"/>
                  </a:lnTo>
                  <a:lnTo>
                    <a:pt x="2477" y="3429"/>
                  </a:lnTo>
                  <a:cubicBezTo>
                    <a:pt x="2667" y="2953"/>
                    <a:pt x="2857" y="2476"/>
                    <a:pt x="3048" y="2191"/>
                  </a:cubicBezTo>
                  <a:cubicBezTo>
                    <a:pt x="3143" y="1810"/>
                    <a:pt x="3334" y="1524"/>
                    <a:pt x="3429" y="1143"/>
                  </a:cubicBezTo>
                  <a:cubicBezTo>
                    <a:pt x="3524" y="762"/>
                    <a:pt x="3620" y="381"/>
                    <a:pt x="3620" y="0"/>
                  </a:cubicBezTo>
                  <a:lnTo>
                    <a:pt x="4381" y="381"/>
                  </a:lnTo>
                  <a:cubicBezTo>
                    <a:pt x="4477" y="476"/>
                    <a:pt x="4572" y="476"/>
                    <a:pt x="4572" y="476"/>
                  </a:cubicBezTo>
                  <a:cubicBezTo>
                    <a:pt x="4572" y="476"/>
                    <a:pt x="4572" y="571"/>
                    <a:pt x="4477" y="571"/>
                  </a:cubicBezTo>
                  <a:lnTo>
                    <a:pt x="4286" y="667"/>
                  </a:lnTo>
                  <a:lnTo>
                    <a:pt x="4000" y="1333"/>
                  </a:lnTo>
                  <a:lnTo>
                    <a:pt x="7144" y="1333"/>
                  </a:lnTo>
                  <a:lnTo>
                    <a:pt x="7334" y="762"/>
                  </a:lnTo>
                  <a:lnTo>
                    <a:pt x="7334" y="762"/>
                  </a:lnTo>
                  <a:close/>
                  <a:moveTo>
                    <a:pt x="5334" y="4953"/>
                  </a:moveTo>
                  <a:cubicBezTo>
                    <a:pt x="6001" y="5334"/>
                    <a:pt x="6477" y="5620"/>
                    <a:pt x="6572" y="5905"/>
                  </a:cubicBezTo>
                  <a:cubicBezTo>
                    <a:pt x="6667" y="6191"/>
                    <a:pt x="6667" y="6382"/>
                    <a:pt x="6667" y="6477"/>
                  </a:cubicBezTo>
                  <a:cubicBezTo>
                    <a:pt x="6572" y="6572"/>
                    <a:pt x="6572" y="6667"/>
                    <a:pt x="6382" y="6572"/>
                  </a:cubicBezTo>
                  <a:cubicBezTo>
                    <a:pt x="6287" y="6572"/>
                    <a:pt x="6287" y="6572"/>
                    <a:pt x="6287" y="6477"/>
                  </a:cubicBezTo>
                  <a:cubicBezTo>
                    <a:pt x="6287" y="6477"/>
                    <a:pt x="6191" y="6382"/>
                    <a:pt x="6191" y="6191"/>
                  </a:cubicBezTo>
                  <a:cubicBezTo>
                    <a:pt x="6191" y="6001"/>
                    <a:pt x="6096" y="5905"/>
                    <a:pt x="6001" y="5715"/>
                  </a:cubicBezTo>
                  <a:cubicBezTo>
                    <a:pt x="5715" y="5620"/>
                    <a:pt x="5524" y="5334"/>
                    <a:pt x="5334" y="4953"/>
                  </a:cubicBezTo>
                  <a:lnTo>
                    <a:pt x="5334" y="4953"/>
                  </a:lnTo>
                  <a:lnTo>
                    <a:pt x="5334" y="4953"/>
                  </a:lnTo>
                  <a:close/>
                  <a:moveTo>
                    <a:pt x="4953" y="2953"/>
                  </a:moveTo>
                  <a:cubicBezTo>
                    <a:pt x="5334" y="3143"/>
                    <a:pt x="5524" y="3334"/>
                    <a:pt x="5810" y="3429"/>
                  </a:cubicBezTo>
                  <a:cubicBezTo>
                    <a:pt x="6001" y="3524"/>
                    <a:pt x="6191" y="3715"/>
                    <a:pt x="6191" y="3905"/>
                  </a:cubicBezTo>
                  <a:cubicBezTo>
                    <a:pt x="6287" y="4096"/>
                    <a:pt x="6191" y="4286"/>
                    <a:pt x="6191" y="4286"/>
                  </a:cubicBezTo>
                  <a:cubicBezTo>
                    <a:pt x="6096" y="4382"/>
                    <a:pt x="6096" y="4382"/>
                    <a:pt x="6001" y="4382"/>
                  </a:cubicBezTo>
                  <a:cubicBezTo>
                    <a:pt x="5905" y="4382"/>
                    <a:pt x="5905" y="4382"/>
                    <a:pt x="5810" y="4286"/>
                  </a:cubicBezTo>
                  <a:cubicBezTo>
                    <a:pt x="5810" y="4191"/>
                    <a:pt x="5715" y="4096"/>
                    <a:pt x="5524" y="3810"/>
                  </a:cubicBezTo>
                  <a:cubicBezTo>
                    <a:pt x="5429" y="3524"/>
                    <a:pt x="5144" y="3238"/>
                    <a:pt x="4953" y="2953"/>
                  </a:cubicBezTo>
                  <a:lnTo>
                    <a:pt x="4953" y="2953"/>
                  </a:lnTo>
                  <a:lnTo>
                    <a:pt x="4953" y="2953"/>
                  </a:lnTo>
                  <a:close/>
                  <a:moveTo>
                    <a:pt x="9049" y="6287"/>
                  </a:moveTo>
                  <a:lnTo>
                    <a:pt x="9906" y="6953"/>
                  </a:lnTo>
                  <a:cubicBezTo>
                    <a:pt x="10001" y="7049"/>
                    <a:pt x="10001" y="7049"/>
                    <a:pt x="9906" y="7049"/>
                  </a:cubicBezTo>
                  <a:lnTo>
                    <a:pt x="8477" y="7049"/>
                  </a:lnTo>
                  <a:cubicBezTo>
                    <a:pt x="8477" y="7144"/>
                    <a:pt x="8572" y="7429"/>
                    <a:pt x="8572" y="7620"/>
                  </a:cubicBezTo>
                  <a:cubicBezTo>
                    <a:pt x="8572" y="7906"/>
                    <a:pt x="8572" y="8096"/>
                    <a:pt x="8477" y="8287"/>
                  </a:cubicBezTo>
                  <a:cubicBezTo>
                    <a:pt x="8382" y="8477"/>
                    <a:pt x="8096" y="8668"/>
                    <a:pt x="7715" y="8858"/>
                  </a:cubicBezTo>
                  <a:cubicBezTo>
                    <a:pt x="7620" y="8668"/>
                    <a:pt x="7525" y="8477"/>
                    <a:pt x="7429" y="8382"/>
                  </a:cubicBezTo>
                  <a:cubicBezTo>
                    <a:pt x="7334" y="8287"/>
                    <a:pt x="7144" y="8192"/>
                    <a:pt x="6858" y="8096"/>
                  </a:cubicBezTo>
                  <a:lnTo>
                    <a:pt x="6477" y="8001"/>
                  </a:lnTo>
                  <a:lnTo>
                    <a:pt x="6287" y="7906"/>
                  </a:lnTo>
                  <a:lnTo>
                    <a:pt x="6287" y="7811"/>
                  </a:lnTo>
                  <a:cubicBezTo>
                    <a:pt x="6953" y="7906"/>
                    <a:pt x="7334" y="7906"/>
                    <a:pt x="7525" y="7906"/>
                  </a:cubicBezTo>
                  <a:cubicBezTo>
                    <a:pt x="7715" y="7906"/>
                    <a:pt x="7811" y="7811"/>
                    <a:pt x="7811" y="7620"/>
                  </a:cubicBezTo>
                  <a:cubicBezTo>
                    <a:pt x="7811" y="7429"/>
                    <a:pt x="7811" y="7334"/>
                    <a:pt x="7811" y="7239"/>
                  </a:cubicBezTo>
                  <a:cubicBezTo>
                    <a:pt x="7811" y="7144"/>
                    <a:pt x="7811" y="7049"/>
                    <a:pt x="7811" y="6953"/>
                  </a:cubicBezTo>
                  <a:lnTo>
                    <a:pt x="4572" y="6953"/>
                  </a:lnTo>
                  <a:lnTo>
                    <a:pt x="4381" y="7239"/>
                  </a:lnTo>
                  <a:lnTo>
                    <a:pt x="3620" y="6763"/>
                  </a:lnTo>
                  <a:lnTo>
                    <a:pt x="3905" y="6477"/>
                  </a:lnTo>
                  <a:lnTo>
                    <a:pt x="3715" y="4667"/>
                  </a:lnTo>
                  <a:lnTo>
                    <a:pt x="3429" y="4667"/>
                  </a:lnTo>
                  <a:cubicBezTo>
                    <a:pt x="3334" y="4667"/>
                    <a:pt x="3238" y="4667"/>
                    <a:pt x="2953" y="4763"/>
                  </a:cubicBezTo>
                  <a:lnTo>
                    <a:pt x="2477" y="4382"/>
                  </a:lnTo>
                  <a:lnTo>
                    <a:pt x="3715" y="4382"/>
                  </a:lnTo>
                  <a:lnTo>
                    <a:pt x="3524" y="2096"/>
                  </a:lnTo>
                  <a:lnTo>
                    <a:pt x="4096" y="2476"/>
                  </a:lnTo>
                  <a:lnTo>
                    <a:pt x="6858" y="2476"/>
                  </a:lnTo>
                  <a:lnTo>
                    <a:pt x="7048" y="2096"/>
                  </a:lnTo>
                  <a:lnTo>
                    <a:pt x="7715" y="2476"/>
                  </a:lnTo>
                  <a:cubicBezTo>
                    <a:pt x="7811" y="2572"/>
                    <a:pt x="7811" y="2572"/>
                    <a:pt x="7811" y="2572"/>
                  </a:cubicBezTo>
                  <a:lnTo>
                    <a:pt x="7715" y="2667"/>
                  </a:lnTo>
                  <a:lnTo>
                    <a:pt x="7525" y="2858"/>
                  </a:lnTo>
                  <a:lnTo>
                    <a:pt x="7906" y="4382"/>
                  </a:lnTo>
                  <a:lnTo>
                    <a:pt x="8287" y="4382"/>
                  </a:lnTo>
                  <a:lnTo>
                    <a:pt x="8572" y="3810"/>
                  </a:lnTo>
                  <a:lnTo>
                    <a:pt x="9430" y="4477"/>
                  </a:lnTo>
                  <a:cubicBezTo>
                    <a:pt x="9525" y="4572"/>
                    <a:pt x="9525" y="4572"/>
                    <a:pt x="9525" y="4572"/>
                  </a:cubicBezTo>
                  <a:cubicBezTo>
                    <a:pt x="9525" y="4572"/>
                    <a:pt x="9525" y="4572"/>
                    <a:pt x="9430" y="4572"/>
                  </a:cubicBezTo>
                  <a:lnTo>
                    <a:pt x="7906" y="4572"/>
                  </a:lnTo>
                  <a:cubicBezTo>
                    <a:pt x="8001" y="4858"/>
                    <a:pt x="8001" y="5144"/>
                    <a:pt x="8096" y="5620"/>
                  </a:cubicBezTo>
                  <a:cubicBezTo>
                    <a:pt x="8191" y="6001"/>
                    <a:pt x="8191" y="6287"/>
                    <a:pt x="8287" y="6382"/>
                  </a:cubicBezTo>
                  <a:cubicBezTo>
                    <a:pt x="8287" y="6477"/>
                    <a:pt x="8287" y="6572"/>
                    <a:pt x="8287" y="6572"/>
                  </a:cubicBezTo>
                  <a:lnTo>
                    <a:pt x="8287" y="6667"/>
                  </a:lnTo>
                  <a:lnTo>
                    <a:pt x="8668" y="6667"/>
                  </a:lnTo>
                  <a:lnTo>
                    <a:pt x="9049" y="6287"/>
                  </a:lnTo>
                  <a:lnTo>
                    <a:pt x="9049" y="6287"/>
                  </a:lnTo>
                  <a:close/>
                  <a:moveTo>
                    <a:pt x="4572" y="6858"/>
                  </a:moveTo>
                  <a:lnTo>
                    <a:pt x="7906" y="6858"/>
                  </a:lnTo>
                  <a:cubicBezTo>
                    <a:pt x="7906" y="6763"/>
                    <a:pt x="7811" y="6572"/>
                    <a:pt x="7811" y="6191"/>
                  </a:cubicBezTo>
                  <a:cubicBezTo>
                    <a:pt x="7715" y="5905"/>
                    <a:pt x="7715" y="5715"/>
                    <a:pt x="7715" y="5620"/>
                  </a:cubicBezTo>
                  <a:lnTo>
                    <a:pt x="7525" y="4763"/>
                  </a:lnTo>
                  <a:lnTo>
                    <a:pt x="4381" y="4763"/>
                  </a:lnTo>
                  <a:cubicBezTo>
                    <a:pt x="4381" y="5525"/>
                    <a:pt x="4477" y="6191"/>
                    <a:pt x="4572" y="6858"/>
                  </a:cubicBezTo>
                  <a:lnTo>
                    <a:pt x="4572" y="6858"/>
                  </a:lnTo>
                  <a:close/>
                  <a:moveTo>
                    <a:pt x="4286" y="4572"/>
                  </a:moveTo>
                  <a:lnTo>
                    <a:pt x="7334" y="4572"/>
                  </a:lnTo>
                  <a:lnTo>
                    <a:pt x="6953" y="2858"/>
                  </a:lnTo>
                  <a:lnTo>
                    <a:pt x="4096" y="2858"/>
                  </a:lnTo>
                  <a:lnTo>
                    <a:pt x="4286" y="4572"/>
                  </a:lnTo>
                  <a:lnTo>
                    <a:pt x="4286" y="4572"/>
                  </a:lnTo>
                  <a:close/>
                  <a:moveTo>
                    <a:pt x="2477" y="1619"/>
                  </a:moveTo>
                  <a:cubicBezTo>
                    <a:pt x="2477" y="1905"/>
                    <a:pt x="2477" y="2096"/>
                    <a:pt x="2381" y="2476"/>
                  </a:cubicBezTo>
                  <a:cubicBezTo>
                    <a:pt x="2381" y="2762"/>
                    <a:pt x="2381" y="3334"/>
                    <a:pt x="2381" y="4000"/>
                  </a:cubicBezTo>
                  <a:cubicBezTo>
                    <a:pt x="2381" y="4763"/>
                    <a:pt x="2381" y="5144"/>
                    <a:pt x="2381" y="5334"/>
                  </a:cubicBezTo>
                  <a:cubicBezTo>
                    <a:pt x="2381" y="5525"/>
                    <a:pt x="2381" y="5715"/>
                    <a:pt x="2477" y="6001"/>
                  </a:cubicBezTo>
                  <a:cubicBezTo>
                    <a:pt x="2477" y="6287"/>
                    <a:pt x="2572" y="6572"/>
                    <a:pt x="2572" y="6763"/>
                  </a:cubicBezTo>
                  <a:cubicBezTo>
                    <a:pt x="2572" y="6953"/>
                    <a:pt x="2667" y="7144"/>
                    <a:pt x="2762" y="7239"/>
                  </a:cubicBezTo>
                  <a:cubicBezTo>
                    <a:pt x="2762" y="7429"/>
                    <a:pt x="2857" y="7525"/>
                    <a:pt x="2953" y="7715"/>
                  </a:cubicBezTo>
                  <a:cubicBezTo>
                    <a:pt x="3048" y="7906"/>
                    <a:pt x="3048" y="8096"/>
                    <a:pt x="3143" y="8287"/>
                  </a:cubicBezTo>
                  <a:cubicBezTo>
                    <a:pt x="3143" y="8477"/>
                    <a:pt x="3143" y="8572"/>
                    <a:pt x="2953" y="8477"/>
                  </a:cubicBezTo>
                  <a:cubicBezTo>
                    <a:pt x="2857" y="8477"/>
                    <a:pt x="2857" y="8477"/>
                    <a:pt x="2762" y="8382"/>
                  </a:cubicBezTo>
                  <a:cubicBezTo>
                    <a:pt x="2667" y="8382"/>
                    <a:pt x="2572" y="8287"/>
                    <a:pt x="2572" y="8287"/>
                  </a:cubicBezTo>
                  <a:cubicBezTo>
                    <a:pt x="2477" y="8192"/>
                    <a:pt x="2477" y="8192"/>
                    <a:pt x="2477" y="8096"/>
                  </a:cubicBezTo>
                  <a:cubicBezTo>
                    <a:pt x="2477" y="8001"/>
                    <a:pt x="2477" y="8001"/>
                    <a:pt x="2381" y="7906"/>
                  </a:cubicBezTo>
                  <a:cubicBezTo>
                    <a:pt x="2381" y="7811"/>
                    <a:pt x="2381" y="7811"/>
                    <a:pt x="2381" y="7715"/>
                  </a:cubicBezTo>
                  <a:cubicBezTo>
                    <a:pt x="2381" y="7715"/>
                    <a:pt x="2381" y="7620"/>
                    <a:pt x="2381" y="7429"/>
                  </a:cubicBezTo>
                  <a:cubicBezTo>
                    <a:pt x="2381" y="7334"/>
                    <a:pt x="2381" y="7144"/>
                    <a:pt x="2381" y="6953"/>
                  </a:cubicBezTo>
                  <a:cubicBezTo>
                    <a:pt x="2381" y="6763"/>
                    <a:pt x="2286" y="6667"/>
                    <a:pt x="2286" y="6572"/>
                  </a:cubicBezTo>
                  <a:cubicBezTo>
                    <a:pt x="2191" y="6382"/>
                    <a:pt x="2191" y="6287"/>
                    <a:pt x="2096" y="6191"/>
                  </a:cubicBezTo>
                  <a:cubicBezTo>
                    <a:pt x="2000" y="6096"/>
                    <a:pt x="1714" y="6001"/>
                    <a:pt x="1333" y="5905"/>
                  </a:cubicBezTo>
                  <a:lnTo>
                    <a:pt x="1333" y="5810"/>
                  </a:lnTo>
                  <a:cubicBezTo>
                    <a:pt x="1714" y="5810"/>
                    <a:pt x="2000" y="5810"/>
                    <a:pt x="2000" y="5715"/>
                  </a:cubicBezTo>
                  <a:cubicBezTo>
                    <a:pt x="2096" y="5620"/>
                    <a:pt x="2096" y="5429"/>
                    <a:pt x="2191" y="4953"/>
                  </a:cubicBezTo>
                  <a:cubicBezTo>
                    <a:pt x="2286" y="4477"/>
                    <a:pt x="2381" y="3334"/>
                    <a:pt x="2572" y="1333"/>
                  </a:cubicBezTo>
                  <a:lnTo>
                    <a:pt x="2477" y="1619"/>
                  </a:lnTo>
                  <a:lnTo>
                    <a:pt x="2477" y="1619"/>
                  </a:lnTo>
                  <a:close/>
                  <a:moveTo>
                    <a:pt x="0" y="2286"/>
                  </a:moveTo>
                  <a:lnTo>
                    <a:pt x="0" y="2286"/>
                  </a:lnTo>
                  <a:cubicBezTo>
                    <a:pt x="190" y="2286"/>
                    <a:pt x="286" y="2286"/>
                    <a:pt x="381" y="2286"/>
                  </a:cubicBezTo>
                  <a:cubicBezTo>
                    <a:pt x="476" y="2286"/>
                    <a:pt x="667" y="2381"/>
                    <a:pt x="953" y="2572"/>
                  </a:cubicBezTo>
                  <a:cubicBezTo>
                    <a:pt x="1238" y="2762"/>
                    <a:pt x="1429" y="2953"/>
                    <a:pt x="1524" y="3143"/>
                  </a:cubicBezTo>
                  <a:cubicBezTo>
                    <a:pt x="1619" y="3334"/>
                    <a:pt x="1619" y="3524"/>
                    <a:pt x="1524" y="3620"/>
                  </a:cubicBezTo>
                  <a:cubicBezTo>
                    <a:pt x="1429" y="3715"/>
                    <a:pt x="1333" y="3810"/>
                    <a:pt x="1333" y="3715"/>
                  </a:cubicBezTo>
                  <a:cubicBezTo>
                    <a:pt x="1238" y="3715"/>
                    <a:pt x="1143" y="3524"/>
                    <a:pt x="1048" y="3238"/>
                  </a:cubicBezTo>
                  <a:cubicBezTo>
                    <a:pt x="762" y="3048"/>
                    <a:pt x="476" y="2667"/>
                    <a:pt x="0" y="2286"/>
                  </a:cubicBezTo>
                  <a:lnTo>
                    <a:pt x="0" y="2286"/>
                  </a:lnTo>
                  <a:close/>
                  <a:moveTo>
                    <a:pt x="286" y="381"/>
                  </a:moveTo>
                  <a:lnTo>
                    <a:pt x="286" y="286"/>
                  </a:lnTo>
                  <a:cubicBezTo>
                    <a:pt x="476" y="381"/>
                    <a:pt x="667" y="476"/>
                    <a:pt x="857" y="476"/>
                  </a:cubicBezTo>
                  <a:cubicBezTo>
                    <a:pt x="1048" y="571"/>
                    <a:pt x="1333" y="667"/>
                    <a:pt x="1619" y="857"/>
                  </a:cubicBezTo>
                  <a:cubicBezTo>
                    <a:pt x="1905" y="1048"/>
                    <a:pt x="2000" y="1238"/>
                    <a:pt x="1905" y="1429"/>
                  </a:cubicBezTo>
                  <a:cubicBezTo>
                    <a:pt x="1810" y="1619"/>
                    <a:pt x="1714" y="1715"/>
                    <a:pt x="1619" y="1715"/>
                  </a:cubicBezTo>
                  <a:cubicBezTo>
                    <a:pt x="1524" y="1715"/>
                    <a:pt x="1524" y="1619"/>
                    <a:pt x="1429" y="1524"/>
                  </a:cubicBezTo>
                  <a:lnTo>
                    <a:pt x="1143" y="1143"/>
                  </a:lnTo>
                  <a:cubicBezTo>
                    <a:pt x="857" y="857"/>
                    <a:pt x="571" y="571"/>
                    <a:pt x="286" y="381"/>
                  </a:cubicBezTo>
                  <a:lnTo>
                    <a:pt x="286" y="381"/>
                  </a:lnTo>
                  <a:close/>
                </a:path>
              </a:pathLst>
            </a:custGeom>
            <a:solidFill>
              <a:srgbClr val="DBDC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29" name="任意多边形: 形状 2828"/>
            <p:cNvSpPr/>
            <p:nvPr/>
          </p:nvSpPr>
          <p:spPr>
            <a:xfrm>
              <a:off x="4668022" y="3972138"/>
              <a:ext cx="693" cy="674"/>
            </a:xfrm>
            <a:custGeom>
              <a:avLst/>
              <a:gdLst>
                <a:gd name="connsiteX0" fmla="*/ 370 w 693"/>
                <a:gd name="connsiteY0" fmla="*/ 8 h 674"/>
                <a:gd name="connsiteX1" fmla="*/ 275 w 693"/>
                <a:gd name="connsiteY1" fmla="*/ 675 h 674"/>
                <a:gd name="connsiteX2" fmla="*/ 370 w 693"/>
                <a:gd name="connsiteY2" fmla="*/ 8 h 674"/>
                <a:gd name="connsiteX3" fmla="*/ 370 w 693"/>
                <a:gd name="connsiteY3" fmla="*/ 8 h 674"/>
                <a:gd name="connsiteX4" fmla="*/ 370 w 693"/>
                <a:gd name="connsiteY4" fmla="*/ 8 h 674"/>
                <a:gd name="connsiteX5" fmla="*/ 370 w 693"/>
                <a:gd name="connsiteY5" fmla="*/ 8 h 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" h="674">
                  <a:moveTo>
                    <a:pt x="370" y="8"/>
                  </a:moveTo>
                  <a:cubicBezTo>
                    <a:pt x="-106" y="-87"/>
                    <a:pt x="-106" y="675"/>
                    <a:pt x="275" y="675"/>
                  </a:cubicBezTo>
                  <a:cubicBezTo>
                    <a:pt x="656" y="675"/>
                    <a:pt x="941" y="199"/>
                    <a:pt x="370" y="8"/>
                  </a:cubicBezTo>
                  <a:lnTo>
                    <a:pt x="370" y="8"/>
                  </a:lnTo>
                  <a:lnTo>
                    <a:pt x="370" y="8"/>
                  </a:lnTo>
                  <a:lnTo>
                    <a:pt x="370" y="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0" name="任意多边形: 形状 2829"/>
            <p:cNvSpPr/>
            <p:nvPr/>
          </p:nvSpPr>
          <p:spPr>
            <a:xfrm>
              <a:off x="4650687" y="3944515"/>
              <a:ext cx="624" cy="675"/>
            </a:xfrm>
            <a:custGeom>
              <a:avLst/>
              <a:gdLst>
                <a:gd name="connsiteX0" fmla="*/ 370 w 624"/>
                <a:gd name="connsiteY0" fmla="*/ 8 h 675"/>
                <a:gd name="connsiteX1" fmla="*/ 275 w 624"/>
                <a:gd name="connsiteY1" fmla="*/ 675 h 675"/>
                <a:gd name="connsiteX2" fmla="*/ 370 w 624"/>
                <a:gd name="connsiteY2" fmla="*/ 8 h 675"/>
                <a:gd name="connsiteX3" fmla="*/ 370 w 624"/>
                <a:gd name="connsiteY3" fmla="*/ 8 h 675"/>
                <a:gd name="connsiteX4" fmla="*/ 370 w 624"/>
                <a:gd name="connsiteY4" fmla="*/ 8 h 675"/>
                <a:gd name="connsiteX5" fmla="*/ 370 w 624"/>
                <a:gd name="connsiteY5" fmla="*/ 8 h 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" h="675">
                  <a:moveTo>
                    <a:pt x="370" y="8"/>
                  </a:moveTo>
                  <a:cubicBezTo>
                    <a:pt x="-106" y="-87"/>
                    <a:pt x="-106" y="675"/>
                    <a:pt x="275" y="675"/>
                  </a:cubicBezTo>
                  <a:cubicBezTo>
                    <a:pt x="561" y="675"/>
                    <a:pt x="846" y="199"/>
                    <a:pt x="370" y="8"/>
                  </a:cubicBezTo>
                  <a:lnTo>
                    <a:pt x="370" y="8"/>
                  </a:lnTo>
                  <a:lnTo>
                    <a:pt x="370" y="8"/>
                  </a:lnTo>
                  <a:lnTo>
                    <a:pt x="370" y="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1" name="任意多边形: 形状 2830"/>
            <p:cNvSpPr/>
            <p:nvPr/>
          </p:nvSpPr>
          <p:spPr>
            <a:xfrm>
              <a:off x="4648687" y="3949088"/>
              <a:ext cx="600" cy="681"/>
            </a:xfrm>
            <a:custGeom>
              <a:avLst/>
              <a:gdLst>
                <a:gd name="connsiteX0" fmla="*/ 370 w 600"/>
                <a:gd name="connsiteY0" fmla="*/ 7 h 681"/>
                <a:gd name="connsiteX1" fmla="*/ 275 w 600"/>
                <a:gd name="connsiteY1" fmla="*/ 674 h 681"/>
                <a:gd name="connsiteX2" fmla="*/ 370 w 600"/>
                <a:gd name="connsiteY2" fmla="*/ 7 h 681"/>
                <a:gd name="connsiteX3" fmla="*/ 370 w 600"/>
                <a:gd name="connsiteY3" fmla="*/ 7 h 681"/>
                <a:gd name="connsiteX4" fmla="*/ 370 w 600"/>
                <a:gd name="connsiteY4" fmla="*/ 7 h 681"/>
                <a:gd name="connsiteX5" fmla="*/ 370 w 600"/>
                <a:gd name="connsiteY5" fmla="*/ 7 h 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0" h="681">
                  <a:moveTo>
                    <a:pt x="370" y="7"/>
                  </a:moveTo>
                  <a:cubicBezTo>
                    <a:pt x="-106" y="-88"/>
                    <a:pt x="-106" y="769"/>
                    <a:pt x="275" y="674"/>
                  </a:cubicBezTo>
                  <a:cubicBezTo>
                    <a:pt x="465" y="579"/>
                    <a:pt x="846" y="198"/>
                    <a:pt x="370" y="7"/>
                  </a:cubicBezTo>
                  <a:lnTo>
                    <a:pt x="370" y="7"/>
                  </a:lnTo>
                  <a:lnTo>
                    <a:pt x="370" y="7"/>
                  </a:lnTo>
                  <a:lnTo>
                    <a:pt x="370" y="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2" name="任意多边形: 形状 2831"/>
            <p:cNvSpPr/>
            <p:nvPr/>
          </p:nvSpPr>
          <p:spPr>
            <a:xfrm>
              <a:off x="4647544" y="3951565"/>
              <a:ext cx="624" cy="681"/>
            </a:xfrm>
            <a:custGeom>
              <a:avLst/>
              <a:gdLst>
                <a:gd name="connsiteX0" fmla="*/ 370 w 624"/>
                <a:gd name="connsiteY0" fmla="*/ 7 h 681"/>
                <a:gd name="connsiteX1" fmla="*/ 275 w 624"/>
                <a:gd name="connsiteY1" fmla="*/ 674 h 681"/>
                <a:gd name="connsiteX2" fmla="*/ 370 w 624"/>
                <a:gd name="connsiteY2" fmla="*/ 7 h 681"/>
                <a:gd name="connsiteX3" fmla="*/ 370 w 624"/>
                <a:gd name="connsiteY3" fmla="*/ 7 h 681"/>
                <a:gd name="connsiteX4" fmla="*/ 370 w 624"/>
                <a:gd name="connsiteY4" fmla="*/ 7 h 681"/>
                <a:gd name="connsiteX5" fmla="*/ 370 w 624"/>
                <a:gd name="connsiteY5" fmla="*/ 7 h 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" h="681">
                  <a:moveTo>
                    <a:pt x="370" y="7"/>
                  </a:moveTo>
                  <a:cubicBezTo>
                    <a:pt x="-106" y="-88"/>
                    <a:pt x="-106" y="769"/>
                    <a:pt x="275" y="674"/>
                  </a:cubicBezTo>
                  <a:cubicBezTo>
                    <a:pt x="560" y="579"/>
                    <a:pt x="846" y="198"/>
                    <a:pt x="370" y="7"/>
                  </a:cubicBezTo>
                  <a:lnTo>
                    <a:pt x="370" y="7"/>
                  </a:lnTo>
                  <a:lnTo>
                    <a:pt x="370" y="7"/>
                  </a:lnTo>
                  <a:lnTo>
                    <a:pt x="370" y="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3" name="任意多边形: 形状 2832"/>
            <p:cNvSpPr/>
            <p:nvPr/>
          </p:nvSpPr>
          <p:spPr>
            <a:xfrm>
              <a:off x="4656688" y="3943564"/>
              <a:ext cx="624" cy="681"/>
            </a:xfrm>
            <a:custGeom>
              <a:avLst/>
              <a:gdLst>
                <a:gd name="connsiteX0" fmla="*/ 370 w 624"/>
                <a:gd name="connsiteY0" fmla="*/ 7 h 681"/>
                <a:gd name="connsiteX1" fmla="*/ 275 w 624"/>
                <a:gd name="connsiteY1" fmla="*/ 674 h 681"/>
                <a:gd name="connsiteX2" fmla="*/ 370 w 624"/>
                <a:gd name="connsiteY2" fmla="*/ 7 h 681"/>
                <a:gd name="connsiteX3" fmla="*/ 370 w 624"/>
                <a:gd name="connsiteY3" fmla="*/ 7 h 681"/>
                <a:gd name="connsiteX4" fmla="*/ 370 w 624"/>
                <a:gd name="connsiteY4" fmla="*/ 7 h 681"/>
                <a:gd name="connsiteX5" fmla="*/ 370 w 624"/>
                <a:gd name="connsiteY5" fmla="*/ 7 h 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" h="681">
                  <a:moveTo>
                    <a:pt x="370" y="7"/>
                  </a:moveTo>
                  <a:cubicBezTo>
                    <a:pt x="-106" y="-88"/>
                    <a:pt x="-106" y="769"/>
                    <a:pt x="275" y="674"/>
                  </a:cubicBezTo>
                  <a:cubicBezTo>
                    <a:pt x="561" y="579"/>
                    <a:pt x="846" y="103"/>
                    <a:pt x="370" y="7"/>
                  </a:cubicBezTo>
                  <a:lnTo>
                    <a:pt x="370" y="7"/>
                  </a:lnTo>
                  <a:lnTo>
                    <a:pt x="370" y="7"/>
                  </a:lnTo>
                  <a:lnTo>
                    <a:pt x="370" y="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4" name="任意多边形: 形状 2833"/>
            <p:cNvSpPr/>
            <p:nvPr/>
          </p:nvSpPr>
          <p:spPr>
            <a:xfrm>
              <a:off x="4583250" y="3963280"/>
              <a:ext cx="693" cy="675"/>
            </a:xfrm>
            <a:custGeom>
              <a:avLst/>
              <a:gdLst>
                <a:gd name="connsiteX0" fmla="*/ 370 w 693"/>
                <a:gd name="connsiteY0" fmla="*/ 8 h 675"/>
                <a:gd name="connsiteX1" fmla="*/ 275 w 693"/>
                <a:gd name="connsiteY1" fmla="*/ 675 h 675"/>
                <a:gd name="connsiteX2" fmla="*/ 370 w 693"/>
                <a:gd name="connsiteY2" fmla="*/ 8 h 675"/>
                <a:gd name="connsiteX3" fmla="*/ 370 w 693"/>
                <a:gd name="connsiteY3" fmla="*/ 8 h 675"/>
                <a:gd name="connsiteX4" fmla="*/ 370 w 693"/>
                <a:gd name="connsiteY4" fmla="*/ 8 h 675"/>
                <a:gd name="connsiteX5" fmla="*/ 370 w 693"/>
                <a:gd name="connsiteY5" fmla="*/ 8 h 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" h="675">
                  <a:moveTo>
                    <a:pt x="370" y="8"/>
                  </a:moveTo>
                  <a:cubicBezTo>
                    <a:pt x="-106" y="-87"/>
                    <a:pt x="-106" y="675"/>
                    <a:pt x="275" y="675"/>
                  </a:cubicBezTo>
                  <a:cubicBezTo>
                    <a:pt x="656" y="580"/>
                    <a:pt x="941" y="104"/>
                    <a:pt x="370" y="8"/>
                  </a:cubicBezTo>
                  <a:lnTo>
                    <a:pt x="370" y="8"/>
                  </a:lnTo>
                  <a:lnTo>
                    <a:pt x="370" y="8"/>
                  </a:lnTo>
                  <a:lnTo>
                    <a:pt x="370" y="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5" name="任意多边形: 形状 2834"/>
            <p:cNvSpPr/>
            <p:nvPr/>
          </p:nvSpPr>
          <p:spPr>
            <a:xfrm>
              <a:off x="4582488" y="3961756"/>
              <a:ext cx="624" cy="674"/>
            </a:xfrm>
            <a:custGeom>
              <a:avLst/>
              <a:gdLst>
                <a:gd name="connsiteX0" fmla="*/ 370 w 624"/>
                <a:gd name="connsiteY0" fmla="*/ 8 h 674"/>
                <a:gd name="connsiteX1" fmla="*/ 275 w 624"/>
                <a:gd name="connsiteY1" fmla="*/ 675 h 674"/>
                <a:gd name="connsiteX2" fmla="*/ 370 w 624"/>
                <a:gd name="connsiteY2" fmla="*/ 8 h 674"/>
                <a:gd name="connsiteX3" fmla="*/ 370 w 624"/>
                <a:gd name="connsiteY3" fmla="*/ 8 h 674"/>
                <a:gd name="connsiteX4" fmla="*/ 370 w 624"/>
                <a:gd name="connsiteY4" fmla="*/ 8 h 674"/>
                <a:gd name="connsiteX5" fmla="*/ 370 w 624"/>
                <a:gd name="connsiteY5" fmla="*/ 8 h 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" h="674">
                  <a:moveTo>
                    <a:pt x="370" y="8"/>
                  </a:moveTo>
                  <a:cubicBezTo>
                    <a:pt x="-106" y="-87"/>
                    <a:pt x="-106" y="675"/>
                    <a:pt x="275" y="675"/>
                  </a:cubicBezTo>
                  <a:cubicBezTo>
                    <a:pt x="561" y="675"/>
                    <a:pt x="846" y="199"/>
                    <a:pt x="370" y="8"/>
                  </a:cubicBezTo>
                  <a:lnTo>
                    <a:pt x="370" y="8"/>
                  </a:lnTo>
                  <a:lnTo>
                    <a:pt x="370" y="8"/>
                  </a:lnTo>
                  <a:lnTo>
                    <a:pt x="370" y="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6" name="任意多边形: 形状 2835"/>
            <p:cNvSpPr/>
            <p:nvPr/>
          </p:nvSpPr>
          <p:spPr>
            <a:xfrm>
              <a:off x="4582774" y="3964039"/>
              <a:ext cx="624" cy="486"/>
            </a:xfrm>
            <a:custGeom>
              <a:avLst/>
              <a:gdLst>
                <a:gd name="connsiteX0" fmla="*/ 370 w 624"/>
                <a:gd name="connsiteY0" fmla="*/ 11 h 486"/>
                <a:gd name="connsiteX1" fmla="*/ 275 w 624"/>
                <a:gd name="connsiteY1" fmla="*/ 487 h 486"/>
                <a:gd name="connsiteX2" fmla="*/ 370 w 624"/>
                <a:gd name="connsiteY2" fmla="*/ 11 h 486"/>
                <a:gd name="connsiteX3" fmla="*/ 370 w 624"/>
                <a:gd name="connsiteY3" fmla="*/ 11 h 486"/>
                <a:gd name="connsiteX4" fmla="*/ 370 w 624"/>
                <a:gd name="connsiteY4" fmla="*/ 11 h 486"/>
                <a:gd name="connsiteX5" fmla="*/ 370 w 624"/>
                <a:gd name="connsiteY5" fmla="*/ 11 h 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" h="486">
                  <a:moveTo>
                    <a:pt x="370" y="11"/>
                  </a:moveTo>
                  <a:cubicBezTo>
                    <a:pt x="-106" y="-84"/>
                    <a:pt x="-106" y="487"/>
                    <a:pt x="275" y="487"/>
                  </a:cubicBezTo>
                  <a:cubicBezTo>
                    <a:pt x="561" y="487"/>
                    <a:pt x="846" y="106"/>
                    <a:pt x="370" y="11"/>
                  </a:cubicBezTo>
                  <a:lnTo>
                    <a:pt x="370" y="11"/>
                  </a:lnTo>
                  <a:lnTo>
                    <a:pt x="370" y="11"/>
                  </a:lnTo>
                  <a:lnTo>
                    <a:pt x="370" y="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7" name="任意多边形: 形状 2836"/>
            <p:cNvSpPr/>
            <p:nvPr/>
          </p:nvSpPr>
          <p:spPr>
            <a:xfrm>
              <a:off x="4569915" y="3971278"/>
              <a:ext cx="624" cy="501"/>
            </a:xfrm>
            <a:custGeom>
              <a:avLst/>
              <a:gdLst>
                <a:gd name="connsiteX0" fmla="*/ 370 w 624"/>
                <a:gd name="connsiteY0" fmla="*/ 11 h 501"/>
                <a:gd name="connsiteX1" fmla="*/ 275 w 624"/>
                <a:gd name="connsiteY1" fmla="*/ 487 h 501"/>
                <a:gd name="connsiteX2" fmla="*/ 370 w 624"/>
                <a:gd name="connsiteY2" fmla="*/ 11 h 501"/>
                <a:gd name="connsiteX3" fmla="*/ 370 w 624"/>
                <a:gd name="connsiteY3" fmla="*/ 11 h 501"/>
                <a:gd name="connsiteX4" fmla="*/ 370 w 624"/>
                <a:gd name="connsiteY4" fmla="*/ 11 h 501"/>
                <a:gd name="connsiteX5" fmla="*/ 370 w 624"/>
                <a:gd name="connsiteY5" fmla="*/ 11 h 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" h="501">
                  <a:moveTo>
                    <a:pt x="370" y="11"/>
                  </a:moveTo>
                  <a:cubicBezTo>
                    <a:pt x="-106" y="-85"/>
                    <a:pt x="-106" y="487"/>
                    <a:pt x="275" y="487"/>
                  </a:cubicBezTo>
                  <a:cubicBezTo>
                    <a:pt x="561" y="582"/>
                    <a:pt x="846" y="201"/>
                    <a:pt x="370" y="11"/>
                  </a:cubicBezTo>
                  <a:lnTo>
                    <a:pt x="370" y="11"/>
                  </a:lnTo>
                  <a:lnTo>
                    <a:pt x="370" y="11"/>
                  </a:lnTo>
                  <a:lnTo>
                    <a:pt x="370" y="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8" name="任意多边形: 形状 2837"/>
            <p:cNvSpPr/>
            <p:nvPr/>
          </p:nvSpPr>
          <p:spPr>
            <a:xfrm>
              <a:off x="4561057" y="3972519"/>
              <a:ext cx="693" cy="675"/>
            </a:xfrm>
            <a:custGeom>
              <a:avLst/>
              <a:gdLst>
                <a:gd name="connsiteX0" fmla="*/ 370 w 693"/>
                <a:gd name="connsiteY0" fmla="*/ 8 h 675"/>
                <a:gd name="connsiteX1" fmla="*/ 275 w 693"/>
                <a:gd name="connsiteY1" fmla="*/ 675 h 675"/>
                <a:gd name="connsiteX2" fmla="*/ 370 w 693"/>
                <a:gd name="connsiteY2" fmla="*/ 8 h 675"/>
                <a:gd name="connsiteX3" fmla="*/ 370 w 693"/>
                <a:gd name="connsiteY3" fmla="*/ 8 h 675"/>
                <a:gd name="connsiteX4" fmla="*/ 370 w 693"/>
                <a:gd name="connsiteY4" fmla="*/ 8 h 675"/>
                <a:gd name="connsiteX5" fmla="*/ 370 w 693"/>
                <a:gd name="connsiteY5" fmla="*/ 8 h 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" h="675">
                  <a:moveTo>
                    <a:pt x="370" y="8"/>
                  </a:moveTo>
                  <a:cubicBezTo>
                    <a:pt x="-106" y="-87"/>
                    <a:pt x="-106" y="675"/>
                    <a:pt x="275" y="675"/>
                  </a:cubicBezTo>
                  <a:cubicBezTo>
                    <a:pt x="656" y="675"/>
                    <a:pt x="942" y="199"/>
                    <a:pt x="370" y="8"/>
                  </a:cubicBezTo>
                  <a:lnTo>
                    <a:pt x="370" y="8"/>
                  </a:lnTo>
                  <a:lnTo>
                    <a:pt x="370" y="8"/>
                  </a:lnTo>
                  <a:lnTo>
                    <a:pt x="370" y="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39" name="任意多边形: 形状 2838"/>
            <p:cNvSpPr/>
            <p:nvPr/>
          </p:nvSpPr>
          <p:spPr>
            <a:xfrm>
              <a:off x="4562771" y="3972614"/>
              <a:ext cx="624" cy="674"/>
            </a:xfrm>
            <a:custGeom>
              <a:avLst/>
              <a:gdLst>
                <a:gd name="connsiteX0" fmla="*/ 370 w 624"/>
                <a:gd name="connsiteY0" fmla="*/ 8 h 674"/>
                <a:gd name="connsiteX1" fmla="*/ 275 w 624"/>
                <a:gd name="connsiteY1" fmla="*/ 675 h 674"/>
                <a:gd name="connsiteX2" fmla="*/ 370 w 624"/>
                <a:gd name="connsiteY2" fmla="*/ 8 h 674"/>
                <a:gd name="connsiteX3" fmla="*/ 370 w 624"/>
                <a:gd name="connsiteY3" fmla="*/ 8 h 674"/>
                <a:gd name="connsiteX4" fmla="*/ 370 w 624"/>
                <a:gd name="connsiteY4" fmla="*/ 8 h 674"/>
                <a:gd name="connsiteX5" fmla="*/ 370 w 624"/>
                <a:gd name="connsiteY5" fmla="*/ 8 h 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" h="674">
                  <a:moveTo>
                    <a:pt x="370" y="8"/>
                  </a:moveTo>
                  <a:cubicBezTo>
                    <a:pt x="-106" y="-87"/>
                    <a:pt x="-106" y="675"/>
                    <a:pt x="275" y="675"/>
                  </a:cubicBezTo>
                  <a:cubicBezTo>
                    <a:pt x="561" y="675"/>
                    <a:pt x="846" y="199"/>
                    <a:pt x="370" y="8"/>
                  </a:cubicBezTo>
                  <a:lnTo>
                    <a:pt x="370" y="8"/>
                  </a:lnTo>
                  <a:lnTo>
                    <a:pt x="370" y="8"/>
                  </a:lnTo>
                  <a:lnTo>
                    <a:pt x="370" y="8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0" name="任意多边形: 形状 2839"/>
            <p:cNvSpPr/>
            <p:nvPr/>
          </p:nvSpPr>
          <p:spPr>
            <a:xfrm>
              <a:off x="4569820" y="3970040"/>
              <a:ext cx="624" cy="486"/>
            </a:xfrm>
            <a:custGeom>
              <a:avLst/>
              <a:gdLst>
                <a:gd name="connsiteX0" fmla="*/ 370 w 624"/>
                <a:gd name="connsiteY0" fmla="*/ 11 h 486"/>
                <a:gd name="connsiteX1" fmla="*/ 275 w 624"/>
                <a:gd name="connsiteY1" fmla="*/ 487 h 486"/>
                <a:gd name="connsiteX2" fmla="*/ 370 w 624"/>
                <a:gd name="connsiteY2" fmla="*/ 11 h 486"/>
                <a:gd name="connsiteX3" fmla="*/ 370 w 624"/>
                <a:gd name="connsiteY3" fmla="*/ 11 h 486"/>
                <a:gd name="connsiteX4" fmla="*/ 370 w 624"/>
                <a:gd name="connsiteY4" fmla="*/ 11 h 486"/>
                <a:gd name="connsiteX5" fmla="*/ 370 w 624"/>
                <a:gd name="connsiteY5" fmla="*/ 11 h 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" h="486">
                  <a:moveTo>
                    <a:pt x="370" y="11"/>
                  </a:moveTo>
                  <a:cubicBezTo>
                    <a:pt x="-106" y="-84"/>
                    <a:pt x="-106" y="487"/>
                    <a:pt x="275" y="487"/>
                  </a:cubicBezTo>
                  <a:cubicBezTo>
                    <a:pt x="560" y="487"/>
                    <a:pt x="846" y="106"/>
                    <a:pt x="370" y="11"/>
                  </a:cubicBezTo>
                  <a:lnTo>
                    <a:pt x="370" y="11"/>
                  </a:lnTo>
                  <a:lnTo>
                    <a:pt x="370" y="11"/>
                  </a:lnTo>
                  <a:lnTo>
                    <a:pt x="370" y="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1" name="任意多边形: 形状 2840"/>
            <p:cNvSpPr/>
            <p:nvPr/>
          </p:nvSpPr>
          <p:spPr>
            <a:xfrm>
              <a:off x="4570867" y="3970707"/>
              <a:ext cx="502" cy="497"/>
            </a:xfrm>
            <a:custGeom>
              <a:avLst/>
              <a:gdLst>
                <a:gd name="connsiteX0" fmla="*/ 370 w 502"/>
                <a:gd name="connsiteY0" fmla="*/ 11 h 497"/>
                <a:gd name="connsiteX1" fmla="*/ 275 w 502"/>
                <a:gd name="connsiteY1" fmla="*/ 487 h 497"/>
                <a:gd name="connsiteX2" fmla="*/ 370 w 502"/>
                <a:gd name="connsiteY2" fmla="*/ 11 h 497"/>
                <a:gd name="connsiteX3" fmla="*/ 370 w 502"/>
                <a:gd name="connsiteY3" fmla="*/ 11 h 497"/>
                <a:gd name="connsiteX4" fmla="*/ 370 w 502"/>
                <a:gd name="connsiteY4" fmla="*/ 11 h 497"/>
                <a:gd name="connsiteX5" fmla="*/ 370 w 502"/>
                <a:gd name="connsiteY5" fmla="*/ 11 h 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" h="497">
                  <a:moveTo>
                    <a:pt x="370" y="11"/>
                  </a:moveTo>
                  <a:cubicBezTo>
                    <a:pt x="-106" y="-84"/>
                    <a:pt x="-106" y="487"/>
                    <a:pt x="275" y="487"/>
                  </a:cubicBezTo>
                  <a:cubicBezTo>
                    <a:pt x="561" y="582"/>
                    <a:pt x="561" y="11"/>
                    <a:pt x="370" y="11"/>
                  </a:cubicBezTo>
                  <a:lnTo>
                    <a:pt x="370" y="11"/>
                  </a:lnTo>
                  <a:lnTo>
                    <a:pt x="370" y="11"/>
                  </a:lnTo>
                  <a:lnTo>
                    <a:pt x="370" y="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2" name="任意多边形: 形状 2841"/>
            <p:cNvSpPr/>
            <p:nvPr/>
          </p:nvSpPr>
          <p:spPr>
            <a:xfrm>
              <a:off x="4575707" y="3970330"/>
              <a:ext cx="827" cy="958"/>
            </a:xfrm>
            <a:custGeom>
              <a:avLst/>
              <a:gdLst>
                <a:gd name="connsiteX0" fmla="*/ 673 w 827"/>
                <a:gd name="connsiteY0" fmla="*/ 6 h 958"/>
                <a:gd name="connsiteX1" fmla="*/ 197 w 827"/>
                <a:gd name="connsiteY1" fmla="*/ 959 h 958"/>
                <a:gd name="connsiteX2" fmla="*/ 673 w 827"/>
                <a:gd name="connsiteY2" fmla="*/ 6 h 958"/>
                <a:gd name="connsiteX3" fmla="*/ 673 w 827"/>
                <a:gd name="connsiteY3" fmla="*/ 6 h 958"/>
                <a:gd name="connsiteX4" fmla="*/ 673 w 827"/>
                <a:gd name="connsiteY4" fmla="*/ 6 h 958"/>
                <a:gd name="connsiteX5" fmla="*/ 673 w 827"/>
                <a:gd name="connsiteY5" fmla="*/ 6 h 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" h="958">
                  <a:moveTo>
                    <a:pt x="673" y="6"/>
                  </a:moveTo>
                  <a:cubicBezTo>
                    <a:pt x="197" y="-89"/>
                    <a:pt x="-279" y="959"/>
                    <a:pt x="197" y="959"/>
                  </a:cubicBezTo>
                  <a:cubicBezTo>
                    <a:pt x="388" y="959"/>
                    <a:pt x="1150" y="101"/>
                    <a:pt x="673" y="6"/>
                  </a:cubicBezTo>
                  <a:lnTo>
                    <a:pt x="673" y="6"/>
                  </a:lnTo>
                  <a:lnTo>
                    <a:pt x="673" y="6"/>
                  </a:lnTo>
                  <a:lnTo>
                    <a:pt x="673" y="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3" name="任意多边形: 形状 2842"/>
            <p:cNvSpPr/>
            <p:nvPr/>
          </p:nvSpPr>
          <p:spPr>
            <a:xfrm>
              <a:off x="4571248" y="3964230"/>
              <a:ext cx="624" cy="501"/>
            </a:xfrm>
            <a:custGeom>
              <a:avLst/>
              <a:gdLst>
                <a:gd name="connsiteX0" fmla="*/ 370 w 624"/>
                <a:gd name="connsiteY0" fmla="*/ 11 h 501"/>
                <a:gd name="connsiteX1" fmla="*/ 275 w 624"/>
                <a:gd name="connsiteY1" fmla="*/ 487 h 501"/>
                <a:gd name="connsiteX2" fmla="*/ 370 w 624"/>
                <a:gd name="connsiteY2" fmla="*/ 11 h 501"/>
                <a:gd name="connsiteX3" fmla="*/ 370 w 624"/>
                <a:gd name="connsiteY3" fmla="*/ 11 h 501"/>
                <a:gd name="connsiteX4" fmla="*/ 370 w 624"/>
                <a:gd name="connsiteY4" fmla="*/ 11 h 501"/>
                <a:gd name="connsiteX5" fmla="*/ 370 w 624"/>
                <a:gd name="connsiteY5" fmla="*/ 11 h 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" h="501">
                  <a:moveTo>
                    <a:pt x="370" y="11"/>
                  </a:moveTo>
                  <a:cubicBezTo>
                    <a:pt x="-106" y="-84"/>
                    <a:pt x="-106" y="487"/>
                    <a:pt x="275" y="487"/>
                  </a:cubicBezTo>
                  <a:cubicBezTo>
                    <a:pt x="561" y="582"/>
                    <a:pt x="846" y="201"/>
                    <a:pt x="370" y="11"/>
                  </a:cubicBezTo>
                  <a:lnTo>
                    <a:pt x="370" y="11"/>
                  </a:lnTo>
                  <a:lnTo>
                    <a:pt x="370" y="11"/>
                  </a:lnTo>
                  <a:lnTo>
                    <a:pt x="370" y="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4" name="任意多边形: 形状 2843"/>
            <p:cNvSpPr/>
            <p:nvPr/>
          </p:nvSpPr>
          <p:spPr>
            <a:xfrm>
              <a:off x="4568880" y="3964615"/>
              <a:ext cx="647" cy="958"/>
            </a:xfrm>
            <a:custGeom>
              <a:avLst/>
              <a:gdLst>
                <a:gd name="connsiteX0" fmla="*/ 357 w 647"/>
                <a:gd name="connsiteY0" fmla="*/ 6 h 958"/>
                <a:gd name="connsiteX1" fmla="*/ 357 w 647"/>
                <a:gd name="connsiteY1" fmla="*/ 959 h 958"/>
                <a:gd name="connsiteX2" fmla="*/ 357 w 647"/>
                <a:gd name="connsiteY2" fmla="*/ 6 h 958"/>
                <a:gd name="connsiteX3" fmla="*/ 357 w 647"/>
                <a:gd name="connsiteY3" fmla="*/ 6 h 958"/>
                <a:gd name="connsiteX4" fmla="*/ 357 w 647"/>
                <a:gd name="connsiteY4" fmla="*/ 6 h 958"/>
                <a:gd name="connsiteX5" fmla="*/ 357 w 647"/>
                <a:gd name="connsiteY5" fmla="*/ 6 h 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" h="958">
                  <a:moveTo>
                    <a:pt x="357" y="6"/>
                  </a:moveTo>
                  <a:cubicBezTo>
                    <a:pt x="-119" y="-89"/>
                    <a:pt x="-119" y="959"/>
                    <a:pt x="357" y="959"/>
                  </a:cubicBezTo>
                  <a:cubicBezTo>
                    <a:pt x="643" y="959"/>
                    <a:pt x="834" y="101"/>
                    <a:pt x="357" y="6"/>
                  </a:cubicBezTo>
                  <a:lnTo>
                    <a:pt x="357" y="6"/>
                  </a:lnTo>
                  <a:lnTo>
                    <a:pt x="357" y="6"/>
                  </a:lnTo>
                  <a:lnTo>
                    <a:pt x="357" y="6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5" name="任意多边形: 形状 2844"/>
            <p:cNvSpPr/>
            <p:nvPr/>
          </p:nvSpPr>
          <p:spPr>
            <a:xfrm>
              <a:off x="4568677" y="3962229"/>
              <a:ext cx="502" cy="497"/>
            </a:xfrm>
            <a:custGeom>
              <a:avLst/>
              <a:gdLst>
                <a:gd name="connsiteX0" fmla="*/ 370 w 502"/>
                <a:gd name="connsiteY0" fmla="*/ 11 h 497"/>
                <a:gd name="connsiteX1" fmla="*/ 275 w 502"/>
                <a:gd name="connsiteY1" fmla="*/ 487 h 497"/>
                <a:gd name="connsiteX2" fmla="*/ 370 w 502"/>
                <a:gd name="connsiteY2" fmla="*/ 11 h 497"/>
                <a:gd name="connsiteX3" fmla="*/ 370 w 502"/>
                <a:gd name="connsiteY3" fmla="*/ 11 h 497"/>
                <a:gd name="connsiteX4" fmla="*/ 370 w 502"/>
                <a:gd name="connsiteY4" fmla="*/ 11 h 497"/>
                <a:gd name="connsiteX5" fmla="*/ 370 w 502"/>
                <a:gd name="connsiteY5" fmla="*/ 11 h 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" h="497">
                  <a:moveTo>
                    <a:pt x="370" y="11"/>
                  </a:moveTo>
                  <a:cubicBezTo>
                    <a:pt x="-106" y="-84"/>
                    <a:pt x="-106" y="487"/>
                    <a:pt x="275" y="487"/>
                  </a:cubicBezTo>
                  <a:cubicBezTo>
                    <a:pt x="560" y="582"/>
                    <a:pt x="560" y="11"/>
                    <a:pt x="370" y="11"/>
                  </a:cubicBezTo>
                  <a:lnTo>
                    <a:pt x="370" y="11"/>
                  </a:lnTo>
                  <a:lnTo>
                    <a:pt x="370" y="11"/>
                  </a:lnTo>
                  <a:lnTo>
                    <a:pt x="370" y="1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6" name="任意多边形: 形状 2845"/>
            <p:cNvSpPr/>
            <p:nvPr/>
          </p:nvSpPr>
          <p:spPr>
            <a:xfrm>
              <a:off x="4535673" y="4061566"/>
              <a:ext cx="850" cy="897"/>
            </a:xfrm>
            <a:custGeom>
              <a:avLst/>
              <a:gdLst>
                <a:gd name="connsiteX0" fmla="*/ 512 w 850"/>
                <a:gd name="connsiteY0" fmla="*/ 20 h 897"/>
                <a:gd name="connsiteX1" fmla="*/ 417 w 850"/>
                <a:gd name="connsiteY1" fmla="*/ 877 h 897"/>
                <a:gd name="connsiteX2" fmla="*/ 512 w 850"/>
                <a:gd name="connsiteY2" fmla="*/ 20 h 897"/>
                <a:gd name="connsiteX3" fmla="*/ 512 w 850"/>
                <a:gd name="connsiteY3" fmla="*/ 20 h 897"/>
                <a:gd name="connsiteX4" fmla="*/ 512 w 850"/>
                <a:gd name="connsiteY4" fmla="*/ 20 h 897"/>
                <a:gd name="connsiteX5" fmla="*/ 512 w 850"/>
                <a:gd name="connsiteY5" fmla="*/ 20 h 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" h="897">
                  <a:moveTo>
                    <a:pt x="512" y="20"/>
                  </a:moveTo>
                  <a:cubicBezTo>
                    <a:pt x="-154" y="-171"/>
                    <a:pt x="-154" y="1068"/>
                    <a:pt x="417" y="877"/>
                  </a:cubicBezTo>
                  <a:cubicBezTo>
                    <a:pt x="703" y="782"/>
                    <a:pt x="1179" y="211"/>
                    <a:pt x="512" y="20"/>
                  </a:cubicBezTo>
                  <a:lnTo>
                    <a:pt x="512" y="20"/>
                  </a:lnTo>
                  <a:lnTo>
                    <a:pt x="512" y="20"/>
                  </a:lnTo>
                  <a:lnTo>
                    <a:pt x="512" y="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7" name="任意多边形: 形状 2846"/>
            <p:cNvSpPr/>
            <p:nvPr/>
          </p:nvSpPr>
          <p:spPr>
            <a:xfrm>
              <a:off x="4557175" y="4049085"/>
              <a:ext cx="671" cy="713"/>
            </a:xfrm>
            <a:custGeom>
              <a:avLst/>
              <a:gdLst>
                <a:gd name="connsiteX0" fmla="*/ 441 w 671"/>
                <a:gd name="connsiteY0" fmla="*/ 23 h 713"/>
                <a:gd name="connsiteX1" fmla="*/ 346 w 671"/>
                <a:gd name="connsiteY1" fmla="*/ 690 h 713"/>
                <a:gd name="connsiteX2" fmla="*/ 441 w 671"/>
                <a:gd name="connsiteY2" fmla="*/ 23 h 713"/>
                <a:gd name="connsiteX3" fmla="*/ 441 w 671"/>
                <a:gd name="connsiteY3" fmla="*/ 23 h 713"/>
                <a:gd name="connsiteX4" fmla="*/ 441 w 671"/>
                <a:gd name="connsiteY4" fmla="*/ 23 h 713"/>
                <a:gd name="connsiteX5" fmla="*/ 441 w 671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537" y="595"/>
                    <a:pt x="918" y="118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8" name="任意多边形: 形状 2847"/>
            <p:cNvSpPr/>
            <p:nvPr/>
          </p:nvSpPr>
          <p:spPr>
            <a:xfrm>
              <a:off x="4611849" y="3988982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632" y="690"/>
                    <a:pt x="1013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49" name="任意多边形: 形状 2848"/>
            <p:cNvSpPr/>
            <p:nvPr/>
          </p:nvSpPr>
          <p:spPr>
            <a:xfrm>
              <a:off x="4580440" y="4125098"/>
              <a:ext cx="850" cy="897"/>
            </a:xfrm>
            <a:custGeom>
              <a:avLst/>
              <a:gdLst>
                <a:gd name="connsiteX0" fmla="*/ 513 w 850"/>
                <a:gd name="connsiteY0" fmla="*/ 20 h 897"/>
                <a:gd name="connsiteX1" fmla="*/ 417 w 850"/>
                <a:gd name="connsiteY1" fmla="*/ 877 h 897"/>
                <a:gd name="connsiteX2" fmla="*/ 513 w 850"/>
                <a:gd name="connsiteY2" fmla="*/ 20 h 897"/>
                <a:gd name="connsiteX3" fmla="*/ 513 w 850"/>
                <a:gd name="connsiteY3" fmla="*/ 20 h 897"/>
                <a:gd name="connsiteX4" fmla="*/ 513 w 850"/>
                <a:gd name="connsiteY4" fmla="*/ 20 h 897"/>
                <a:gd name="connsiteX5" fmla="*/ 513 w 850"/>
                <a:gd name="connsiteY5" fmla="*/ 20 h 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" h="897">
                  <a:moveTo>
                    <a:pt x="513" y="20"/>
                  </a:moveTo>
                  <a:cubicBezTo>
                    <a:pt x="-154" y="-171"/>
                    <a:pt x="-154" y="1068"/>
                    <a:pt x="417" y="877"/>
                  </a:cubicBezTo>
                  <a:cubicBezTo>
                    <a:pt x="703" y="782"/>
                    <a:pt x="1180" y="211"/>
                    <a:pt x="513" y="20"/>
                  </a:cubicBez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0" name="任意多边形: 形状 2849"/>
            <p:cNvSpPr/>
            <p:nvPr/>
          </p:nvSpPr>
          <p:spPr>
            <a:xfrm>
              <a:off x="4581274" y="4136429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632" y="595"/>
                    <a:pt x="1013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1" name="任意多边形: 形状 2850"/>
            <p:cNvSpPr/>
            <p:nvPr/>
          </p:nvSpPr>
          <p:spPr>
            <a:xfrm>
              <a:off x="4601491" y="4135194"/>
              <a:ext cx="850" cy="897"/>
            </a:xfrm>
            <a:custGeom>
              <a:avLst/>
              <a:gdLst>
                <a:gd name="connsiteX0" fmla="*/ 513 w 850"/>
                <a:gd name="connsiteY0" fmla="*/ 20 h 897"/>
                <a:gd name="connsiteX1" fmla="*/ 418 w 850"/>
                <a:gd name="connsiteY1" fmla="*/ 877 h 897"/>
                <a:gd name="connsiteX2" fmla="*/ 513 w 850"/>
                <a:gd name="connsiteY2" fmla="*/ 20 h 897"/>
                <a:gd name="connsiteX3" fmla="*/ 513 w 850"/>
                <a:gd name="connsiteY3" fmla="*/ 20 h 897"/>
                <a:gd name="connsiteX4" fmla="*/ 513 w 850"/>
                <a:gd name="connsiteY4" fmla="*/ 20 h 897"/>
                <a:gd name="connsiteX5" fmla="*/ 513 w 850"/>
                <a:gd name="connsiteY5" fmla="*/ 20 h 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" h="897">
                  <a:moveTo>
                    <a:pt x="513" y="20"/>
                  </a:moveTo>
                  <a:cubicBezTo>
                    <a:pt x="-154" y="-171"/>
                    <a:pt x="-154" y="1068"/>
                    <a:pt x="418" y="877"/>
                  </a:cubicBezTo>
                  <a:cubicBezTo>
                    <a:pt x="703" y="782"/>
                    <a:pt x="1180" y="211"/>
                    <a:pt x="513" y="20"/>
                  </a:cubicBez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2" name="任意多边形: 形状 2851"/>
            <p:cNvSpPr/>
            <p:nvPr/>
          </p:nvSpPr>
          <p:spPr>
            <a:xfrm>
              <a:off x="4629445" y="4070969"/>
              <a:ext cx="784" cy="737"/>
            </a:xfrm>
            <a:custGeom>
              <a:avLst/>
              <a:gdLst>
                <a:gd name="connsiteX0" fmla="*/ 657 w 784"/>
                <a:gd name="connsiteY0" fmla="*/ 142 h 737"/>
                <a:gd name="connsiteX1" fmla="*/ 181 w 784"/>
                <a:gd name="connsiteY1" fmla="*/ 714 h 737"/>
                <a:gd name="connsiteX2" fmla="*/ 657 w 784"/>
                <a:gd name="connsiteY2" fmla="*/ 142 h 737"/>
                <a:gd name="connsiteX3" fmla="*/ 657 w 784"/>
                <a:gd name="connsiteY3" fmla="*/ 142 h 737"/>
                <a:gd name="connsiteX4" fmla="*/ 657 w 784"/>
                <a:gd name="connsiteY4" fmla="*/ 142 h 737"/>
                <a:gd name="connsiteX5" fmla="*/ 657 w 784"/>
                <a:gd name="connsiteY5" fmla="*/ 142 h 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4" h="737">
                  <a:moveTo>
                    <a:pt x="657" y="142"/>
                  </a:moveTo>
                  <a:cubicBezTo>
                    <a:pt x="276" y="-334"/>
                    <a:pt x="-295" y="523"/>
                    <a:pt x="181" y="714"/>
                  </a:cubicBezTo>
                  <a:cubicBezTo>
                    <a:pt x="467" y="809"/>
                    <a:pt x="1038" y="618"/>
                    <a:pt x="657" y="142"/>
                  </a:cubicBezTo>
                  <a:lnTo>
                    <a:pt x="657" y="142"/>
                  </a:lnTo>
                  <a:lnTo>
                    <a:pt x="657" y="142"/>
                  </a:lnTo>
                  <a:lnTo>
                    <a:pt x="657" y="14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3" name="任意多边形: 形状 2852"/>
            <p:cNvSpPr/>
            <p:nvPr/>
          </p:nvSpPr>
          <p:spPr>
            <a:xfrm>
              <a:off x="4580416" y="4140525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1"/>
                    <a:pt x="346" y="690"/>
                  </a:cubicBezTo>
                  <a:cubicBezTo>
                    <a:pt x="632" y="595"/>
                    <a:pt x="1013" y="119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4" name="任意多边形: 形状 2853"/>
            <p:cNvSpPr/>
            <p:nvPr/>
          </p:nvSpPr>
          <p:spPr>
            <a:xfrm>
              <a:off x="4578607" y="4143002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632" y="690"/>
                    <a:pt x="1013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5" name="任意多边形: 形状 2854"/>
            <p:cNvSpPr/>
            <p:nvPr/>
          </p:nvSpPr>
          <p:spPr>
            <a:xfrm>
              <a:off x="4560700" y="4151288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632" y="690"/>
                    <a:pt x="1013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6" name="任意多边形: 形状 2855"/>
            <p:cNvSpPr/>
            <p:nvPr/>
          </p:nvSpPr>
          <p:spPr>
            <a:xfrm>
              <a:off x="4579178" y="4150717"/>
              <a:ext cx="713" cy="713"/>
            </a:xfrm>
            <a:custGeom>
              <a:avLst/>
              <a:gdLst>
                <a:gd name="connsiteX0" fmla="*/ 441 w 713"/>
                <a:gd name="connsiteY0" fmla="*/ 23 h 713"/>
                <a:gd name="connsiteX1" fmla="*/ 346 w 713"/>
                <a:gd name="connsiteY1" fmla="*/ 690 h 713"/>
                <a:gd name="connsiteX2" fmla="*/ 441 w 713"/>
                <a:gd name="connsiteY2" fmla="*/ 23 h 713"/>
                <a:gd name="connsiteX3" fmla="*/ 441 w 713"/>
                <a:gd name="connsiteY3" fmla="*/ 23 h 713"/>
                <a:gd name="connsiteX4" fmla="*/ 441 w 713"/>
                <a:gd name="connsiteY4" fmla="*/ 23 h 713"/>
                <a:gd name="connsiteX5" fmla="*/ 441 w 713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537" y="595"/>
                    <a:pt x="1013" y="118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7" name="任意多边形: 形状 2856"/>
            <p:cNvSpPr/>
            <p:nvPr/>
          </p:nvSpPr>
          <p:spPr>
            <a:xfrm>
              <a:off x="4569367" y="4190245"/>
              <a:ext cx="671" cy="713"/>
            </a:xfrm>
            <a:custGeom>
              <a:avLst/>
              <a:gdLst>
                <a:gd name="connsiteX0" fmla="*/ 441 w 671"/>
                <a:gd name="connsiteY0" fmla="*/ 23 h 713"/>
                <a:gd name="connsiteX1" fmla="*/ 346 w 671"/>
                <a:gd name="connsiteY1" fmla="*/ 690 h 713"/>
                <a:gd name="connsiteX2" fmla="*/ 441 w 671"/>
                <a:gd name="connsiteY2" fmla="*/ 23 h 713"/>
                <a:gd name="connsiteX3" fmla="*/ 441 w 671"/>
                <a:gd name="connsiteY3" fmla="*/ 23 h 713"/>
                <a:gd name="connsiteX4" fmla="*/ 441 w 671"/>
                <a:gd name="connsiteY4" fmla="*/ 23 h 713"/>
                <a:gd name="connsiteX5" fmla="*/ 441 w 671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537" y="690"/>
                    <a:pt x="918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8" name="任意多边形: 形状 2857"/>
            <p:cNvSpPr/>
            <p:nvPr/>
          </p:nvSpPr>
          <p:spPr>
            <a:xfrm>
              <a:off x="4564033" y="4199390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632" y="690"/>
                    <a:pt x="1013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59" name="任意多边形: 形状 2858"/>
            <p:cNvSpPr/>
            <p:nvPr/>
          </p:nvSpPr>
          <p:spPr>
            <a:xfrm>
              <a:off x="4579940" y="4147954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1"/>
                    <a:pt x="346" y="690"/>
                  </a:cubicBezTo>
                  <a:cubicBezTo>
                    <a:pt x="632" y="595"/>
                    <a:pt x="1013" y="119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0" name="任意多边形: 形状 2859"/>
            <p:cNvSpPr/>
            <p:nvPr/>
          </p:nvSpPr>
          <p:spPr>
            <a:xfrm>
              <a:off x="4582321" y="4147573"/>
              <a:ext cx="671" cy="713"/>
            </a:xfrm>
            <a:custGeom>
              <a:avLst/>
              <a:gdLst>
                <a:gd name="connsiteX0" fmla="*/ 441 w 671"/>
                <a:gd name="connsiteY0" fmla="*/ 23 h 713"/>
                <a:gd name="connsiteX1" fmla="*/ 346 w 671"/>
                <a:gd name="connsiteY1" fmla="*/ 690 h 713"/>
                <a:gd name="connsiteX2" fmla="*/ 441 w 671"/>
                <a:gd name="connsiteY2" fmla="*/ 23 h 713"/>
                <a:gd name="connsiteX3" fmla="*/ 441 w 671"/>
                <a:gd name="connsiteY3" fmla="*/ 23 h 713"/>
                <a:gd name="connsiteX4" fmla="*/ 441 w 671"/>
                <a:gd name="connsiteY4" fmla="*/ 23 h 713"/>
                <a:gd name="connsiteX5" fmla="*/ 441 w 671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537" y="690"/>
                    <a:pt x="917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1" name="任意多边形: 形状 2860"/>
            <p:cNvSpPr/>
            <p:nvPr/>
          </p:nvSpPr>
          <p:spPr>
            <a:xfrm>
              <a:off x="4579369" y="4131000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1"/>
                    <a:pt x="346" y="690"/>
                  </a:cubicBezTo>
                  <a:cubicBezTo>
                    <a:pt x="632" y="595"/>
                    <a:pt x="1013" y="119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2" name="任意多边形: 形状 2861"/>
            <p:cNvSpPr/>
            <p:nvPr/>
          </p:nvSpPr>
          <p:spPr>
            <a:xfrm>
              <a:off x="4543593" y="4058106"/>
              <a:ext cx="884" cy="733"/>
            </a:xfrm>
            <a:custGeom>
              <a:avLst/>
              <a:gdLst>
                <a:gd name="connsiteX0" fmla="*/ 879 w 884"/>
                <a:gd name="connsiteY0" fmla="*/ 431 h 733"/>
                <a:gd name="connsiteX1" fmla="*/ 21 w 884"/>
                <a:gd name="connsiteY1" fmla="*/ 431 h 733"/>
                <a:gd name="connsiteX2" fmla="*/ 879 w 884"/>
                <a:gd name="connsiteY2" fmla="*/ 431 h 733"/>
                <a:gd name="connsiteX3" fmla="*/ 879 w 884"/>
                <a:gd name="connsiteY3" fmla="*/ 431 h 733"/>
                <a:gd name="connsiteX4" fmla="*/ 879 w 884"/>
                <a:gd name="connsiteY4" fmla="*/ 431 h 733"/>
                <a:gd name="connsiteX5" fmla="*/ 879 w 884"/>
                <a:gd name="connsiteY5" fmla="*/ 431 h 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4" h="733">
                  <a:moveTo>
                    <a:pt x="879" y="431"/>
                  </a:moveTo>
                  <a:cubicBezTo>
                    <a:pt x="974" y="-235"/>
                    <a:pt x="-169" y="-45"/>
                    <a:pt x="21" y="431"/>
                  </a:cubicBezTo>
                  <a:cubicBezTo>
                    <a:pt x="117" y="622"/>
                    <a:pt x="688" y="1003"/>
                    <a:pt x="879" y="431"/>
                  </a:cubicBezTo>
                  <a:lnTo>
                    <a:pt x="879" y="431"/>
                  </a:lnTo>
                  <a:lnTo>
                    <a:pt x="879" y="431"/>
                  </a:lnTo>
                  <a:lnTo>
                    <a:pt x="879" y="43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3" name="任意多边形: 形状 2862"/>
            <p:cNvSpPr/>
            <p:nvPr/>
          </p:nvSpPr>
          <p:spPr>
            <a:xfrm>
              <a:off x="4576035" y="4132810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632" y="595"/>
                    <a:pt x="1013" y="119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4" name="任意多边形: 形状 2863"/>
            <p:cNvSpPr/>
            <p:nvPr/>
          </p:nvSpPr>
          <p:spPr>
            <a:xfrm>
              <a:off x="4600419" y="4138715"/>
              <a:ext cx="671" cy="713"/>
            </a:xfrm>
            <a:custGeom>
              <a:avLst/>
              <a:gdLst>
                <a:gd name="connsiteX0" fmla="*/ 441 w 671"/>
                <a:gd name="connsiteY0" fmla="*/ 23 h 713"/>
                <a:gd name="connsiteX1" fmla="*/ 346 w 671"/>
                <a:gd name="connsiteY1" fmla="*/ 690 h 713"/>
                <a:gd name="connsiteX2" fmla="*/ 441 w 671"/>
                <a:gd name="connsiteY2" fmla="*/ 23 h 713"/>
                <a:gd name="connsiteX3" fmla="*/ 441 w 671"/>
                <a:gd name="connsiteY3" fmla="*/ 23 h 713"/>
                <a:gd name="connsiteX4" fmla="*/ 441 w 671"/>
                <a:gd name="connsiteY4" fmla="*/ 23 h 713"/>
                <a:gd name="connsiteX5" fmla="*/ 441 w 671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" h="713">
                  <a:moveTo>
                    <a:pt x="441" y="23"/>
                  </a:moveTo>
                  <a:cubicBezTo>
                    <a:pt x="-130" y="-167"/>
                    <a:pt x="-130" y="881"/>
                    <a:pt x="346" y="690"/>
                  </a:cubicBezTo>
                  <a:cubicBezTo>
                    <a:pt x="537" y="690"/>
                    <a:pt x="917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5" name="任意多边形: 形状 2864"/>
            <p:cNvSpPr/>
            <p:nvPr/>
          </p:nvSpPr>
          <p:spPr>
            <a:xfrm>
              <a:off x="4597276" y="4147288"/>
              <a:ext cx="671" cy="713"/>
            </a:xfrm>
            <a:custGeom>
              <a:avLst/>
              <a:gdLst>
                <a:gd name="connsiteX0" fmla="*/ 441 w 671"/>
                <a:gd name="connsiteY0" fmla="*/ 23 h 713"/>
                <a:gd name="connsiteX1" fmla="*/ 346 w 671"/>
                <a:gd name="connsiteY1" fmla="*/ 690 h 713"/>
                <a:gd name="connsiteX2" fmla="*/ 441 w 671"/>
                <a:gd name="connsiteY2" fmla="*/ 23 h 713"/>
                <a:gd name="connsiteX3" fmla="*/ 441 w 671"/>
                <a:gd name="connsiteY3" fmla="*/ 23 h 713"/>
                <a:gd name="connsiteX4" fmla="*/ 441 w 671"/>
                <a:gd name="connsiteY4" fmla="*/ 23 h 713"/>
                <a:gd name="connsiteX5" fmla="*/ 441 w 671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536" y="690"/>
                    <a:pt x="917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6" name="任意多边形: 形状 2865"/>
            <p:cNvSpPr/>
            <p:nvPr/>
          </p:nvSpPr>
          <p:spPr>
            <a:xfrm>
              <a:off x="4541805" y="4052421"/>
              <a:ext cx="814" cy="884"/>
            </a:xfrm>
            <a:custGeom>
              <a:avLst/>
              <a:gdLst>
                <a:gd name="connsiteX0" fmla="*/ 476 w 814"/>
                <a:gd name="connsiteY0" fmla="*/ 21 h 884"/>
                <a:gd name="connsiteX1" fmla="*/ 381 w 814"/>
                <a:gd name="connsiteY1" fmla="*/ 879 h 884"/>
                <a:gd name="connsiteX2" fmla="*/ 476 w 814"/>
                <a:gd name="connsiteY2" fmla="*/ 21 h 884"/>
                <a:gd name="connsiteX3" fmla="*/ 476 w 814"/>
                <a:gd name="connsiteY3" fmla="*/ 21 h 884"/>
                <a:gd name="connsiteX4" fmla="*/ 476 w 814"/>
                <a:gd name="connsiteY4" fmla="*/ 21 h 884"/>
                <a:gd name="connsiteX5" fmla="*/ 476 w 814"/>
                <a:gd name="connsiteY5" fmla="*/ 21 h 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" h="884">
                  <a:moveTo>
                    <a:pt x="476" y="21"/>
                  </a:moveTo>
                  <a:cubicBezTo>
                    <a:pt x="-191" y="-169"/>
                    <a:pt x="-95" y="974"/>
                    <a:pt x="381" y="879"/>
                  </a:cubicBezTo>
                  <a:cubicBezTo>
                    <a:pt x="667" y="783"/>
                    <a:pt x="1143" y="212"/>
                    <a:pt x="476" y="21"/>
                  </a:cubicBezTo>
                  <a:lnTo>
                    <a:pt x="476" y="21"/>
                  </a:lnTo>
                  <a:lnTo>
                    <a:pt x="476" y="21"/>
                  </a:lnTo>
                  <a:lnTo>
                    <a:pt x="476" y="2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7" name="任意多边形: 形状 2866"/>
            <p:cNvSpPr/>
            <p:nvPr/>
          </p:nvSpPr>
          <p:spPr>
            <a:xfrm>
              <a:off x="4543234" y="4050801"/>
              <a:ext cx="748" cy="884"/>
            </a:xfrm>
            <a:custGeom>
              <a:avLst/>
              <a:gdLst>
                <a:gd name="connsiteX0" fmla="*/ 476 w 748"/>
                <a:gd name="connsiteY0" fmla="*/ 21 h 884"/>
                <a:gd name="connsiteX1" fmla="*/ 381 w 748"/>
                <a:gd name="connsiteY1" fmla="*/ 879 h 884"/>
                <a:gd name="connsiteX2" fmla="*/ 476 w 748"/>
                <a:gd name="connsiteY2" fmla="*/ 21 h 884"/>
                <a:gd name="connsiteX3" fmla="*/ 476 w 748"/>
                <a:gd name="connsiteY3" fmla="*/ 21 h 884"/>
                <a:gd name="connsiteX4" fmla="*/ 476 w 748"/>
                <a:gd name="connsiteY4" fmla="*/ 21 h 884"/>
                <a:gd name="connsiteX5" fmla="*/ 476 w 748"/>
                <a:gd name="connsiteY5" fmla="*/ 21 h 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8" h="884">
                  <a:moveTo>
                    <a:pt x="476" y="21"/>
                  </a:moveTo>
                  <a:cubicBezTo>
                    <a:pt x="-191" y="-169"/>
                    <a:pt x="-95" y="974"/>
                    <a:pt x="381" y="879"/>
                  </a:cubicBezTo>
                  <a:cubicBezTo>
                    <a:pt x="572" y="688"/>
                    <a:pt x="1048" y="117"/>
                    <a:pt x="476" y="21"/>
                  </a:cubicBezTo>
                  <a:lnTo>
                    <a:pt x="476" y="21"/>
                  </a:lnTo>
                  <a:lnTo>
                    <a:pt x="476" y="21"/>
                  </a:lnTo>
                  <a:lnTo>
                    <a:pt x="476" y="21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8" name="任意多边形: 形状 2867"/>
            <p:cNvSpPr/>
            <p:nvPr/>
          </p:nvSpPr>
          <p:spPr>
            <a:xfrm>
              <a:off x="4551175" y="4163099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632" y="690"/>
                    <a:pt x="1013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69" name="任意多边形: 形状 2868"/>
            <p:cNvSpPr/>
            <p:nvPr/>
          </p:nvSpPr>
          <p:spPr>
            <a:xfrm>
              <a:off x="4546031" y="4166433"/>
              <a:ext cx="737" cy="713"/>
            </a:xfrm>
            <a:custGeom>
              <a:avLst/>
              <a:gdLst>
                <a:gd name="connsiteX0" fmla="*/ 441 w 737"/>
                <a:gd name="connsiteY0" fmla="*/ 23 h 713"/>
                <a:gd name="connsiteX1" fmla="*/ 346 w 737"/>
                <a:gd name="connsiteY1" fmla="*/ 690 h 713"/>
                <a:gd name="connsiteX2" fmla="*/ 441 w 737"/>
                <a:gd name="connsiteY2" fmla="*/ 23 h 713"/>
                <a:gd name="connsiteX3" fmla="*/ 441 w 737"/>
                <a:gd name="connsiteY3" fmla="*/ 23 h 713"/>
                <a:gd name="connsiteX4" fmla="*/ 441 w 737"/>
                <a:gd name="connsiteY4" fmla="*/ 23 h 713"/>
                <a:gd name="connsiteX5" fmla="*/ 441 w 737"/>
                <a:gd name="connsiteY5" fmla="*/ 23 h 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" h="713">
                  <a:moveTo>
                    <a:pt x="441" y="23"/>
                  </a:moveTo>
                  <a:cubicBezTo>
                    <a:pt x="-130" y="-167"/>
                    <a:pt x="-130" y="880"/>
                    <a:pt x="346" y="690"/>
                  </a:cubicBezTo>
                  <a:cubicBezTo>
                    <a:pt x="632" y="690"/>
                    <a:pt x="1013" y="214"/>
                    <a:pt x="441" y="23"/>
                  </a:cubicBezTo>
                  <a:lnTo>
                    <a:pt x="441" y="23"/>
                  </a:lnTo>
                  <a:lnTo>
                    <a:pt x="441" y="23"/>
                  </a:lnTo>
                  <a:lnTo>
                    <a:pt x="441" y="23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70" name="任意多边形: 形状 2869"/>
            <p:cNvSpPr/>
            <p:nvPr/>
          </p:nvSpPr>
          <p:spPr>
            <a:xfrm>
              <a:off x="4618445" y="4153768"/>
              <a:ext cx="784" cy="897"/>
            </a:xfrm>
            <a:custGeom>
              <a:avLst/>
              <a:gdLst>
                <a:gd name="connsiteX0" fmla="*/ 513 w 784"/>
                <a:gd name="connsiteY0" fmla="*/ 20 h 897"/>
                <a:gd name="connsiteX1" fmla="*/ 418 w 784"/>
                <a:gd name="connsiteY1" fmla="*/ 877 h 897"/>
                <a:gd name="connsiteX2" fmla="*/ 513 w 784"/>
                <a:gd name="connsiteY2" fmla="*/ 20 h 897"/>
                <a:gd name="connsiteX3" fmla="*/ 513 w 784"/>
                <a:gd name="connsiteY3" fmla="*/ 20 h 897"/>
                <a:gd name="connsiteX4" fmla="*/ 513 w 784"/>
                <a:gd name="connsiteY4" fmla="*/ 20 h 897"/>
                <a:gd name="connsiteX5" fmla="*/ 513 w 784"/>
                <a:gd name="connsiteY5" fmla="*/ 20 h 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4" h="897">
                  <a:moveTo>
                    <a:pt x="513" y="20"/>
                  </a:moveTo>
                  <a:cubicBezTo>
                    <a:pt x="-154" y="-170"/>
                    <a:pt x="-154" y="1068"/>
                    <a:pt x="418" y="877"/>
                  </a:cubicBezTo>
                  <a:cubicBezTo>
                    <a:pt x="608" y="687"/>
                    <a:pt x="1084" y="211"/>
                    <a:pt x="513" y="20"/>
                  </a:cubicBez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71" name="任意多边形: 形状 2870"/>
            <p:cNvSpPr/>
            <p:nvPr/>
          </p:nvSpPr>
          <p:spPr>
            <a:xfrm>
              <a:off x="4575392" y="4176342"/>
              <a:ext cx="850" cy="897"/>
            </a:xfrm>
            <a:custGeom>
              <a:avLst/>
              <a:gdLst>
                <a:gd name="connsiteX0" fmla="*/ 513 w 850"/>
                <a:gd name="connsiteY0" fmla="*/ 20 h 897"/>
                <a:gd name="connsiteX1" fmla="*/ 417 w 850"/>
                <a:gd name="connsiteY1" fmla="*/ 877 h 897"/>
                <a:gd name="connsiteX2" fmla="*/ 513 w 850"/>
                <a:gd name="connsiteY2" fmla="*/ 20 h 897"/>
                <a:gd name="connsiteX3" fmla="*/ 513 w 850"/>
                <a:gd name="connsiteY3" fmla="*/ 20 h 897"/>
                <a:gd name="connsiteX4" fmla="*/ 513 w 850"/>
                <a:gd name="connsiteY4" fmla="*/ 20 h 897"/>
                <a:gd name="connsiteX5" fmla="*/ 513 w 850"/>
                <a:gd name="connsiteY5" fmla="*/ 20 h 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" h="897">
                  <a:moveTo>
                    <a:pt x="513" y="20"/>
                  </a:moveTo>
                  <a:cubicBezTo>
                    <a:pt x="-154" y="-171"/>
                    <a:pt x="-154" y="1068"/>
                    <a:pt x="417" y="877"/>
                  </a:cubicBezTo>
                  <a:cubicBezTo>
                    <a:pt x="703" y="782"/>
                    <a:pt x="1180" y="210"/>
                    <a:pt x="513" y="20"/>
                  </a:cubicBez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72" name="任意多边形: 形状 2871"/>
            <p:cNvSpPr/>
            <p:nvPr/>
          </p:nvSpPr>
          <p:spPr>
            <a:xfrm>
              <a:off x="4573868" y="4184438"/>
              <a:ext cx="850" cy="897"/>
            </a:xfrm>
            <a:custGeom>
              <a:avLst/>
              <a:gdLst>
                <a:gd name="connsiteX0" fmla="*/ 513 w 850"/>
                <a:gd name="connsiteY0" fmla="*/ 20 h 897"/>
                <a:gd name="connsiteX1" fmla="*/ 417 w 850"/>
                <a:gd name="connsiteY1" fmla="*/ 877 h 897"/>
                <a:gd name="connsiteX2" fmla="*/ 513 w 850"/>
                <a:gd name="connsiteY2" fmla="*/ 20 h 897"/>
                <a:gd name="connsiteX3" fmla="*/ 513 w 850"/>
                <a:gd name="connsiteY3" fmla="*/ 20 h 897"/>
                <a:gd name="connsiteX4" fmla="*/ 513 w 850"/>
                <a:gd name="connsiteY4" fmla="*/ 20 h 897"/>
                <a:gd name="connsiteX5" fmla="*/ 513 w 850"/>
                <a:gd name="connsiteY5" fmla="*/ 20 h 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" h="897">
                  <a:moveTo>
                    <a:pt x="513" y="20"/>
                  </a:moveTo>
                  <a:cubicBezTo>
                    <a:pt x="-154" y="-170"/>
                    <a:pt x="-154" y="1068"/>
                    <a:pt x="417" y="877"/>
                  </a:cubicBezTo>
                  <a:cubicBezTo>
                    <a:pt x="703" y="782"/>
                    <a:pt x="1180" y="211"/>
                    <a:pt x="513" y="20"/>
                  </a:cubicBez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73" name="任意多边形: 形状 2872"/>
            <p:cNvSpPr/>
            <p:nvPr/>
          </p:nvSpPr>
          <p:spPr>
            <a:xfrm>
              <a:off x="4544165" y="4051915"/>
              <a:ext cx="884" cy="802"/>
            </a:xfrm>
            <a:custGeom>
              <a:avLst/>
              <a:gdLst>
                <a:gd name="connsiteX0" fmla="*/ 879 w 884"/>
                <a:gd name="connsiteY0" fmla="*/ 432 h 802"/>
                <a:gd name="connsiteX1" fmla="*/ 21 w 884"/>
                <a:gd name="connsiteY1" fmla="*/ 432 h 802"/>
                <a:gd name="connsiteX2" fmla="*/ 879 w 884"/>
                <a:gd name="connsiteY2" fmla="*/ 432 h 802"/>
                <a:gd name="connsiteX3" fmla="*/ 879 w 884"/>
                <a:gd name="connsiteY3" fmla="*/ 432 h 802"/>
                <a:gd name="connsiteX4" fmla="*/ 879 w 884"/>
                <a:gd name="connsiteY4" fmla="*/ 432 h 802"/>
                <a:gd name="connsiteX5" fmla="*/ 879 w 884"/>
                <a:gd name="connsiteY5" fmla="*/ 432 h 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4" h="802">
                  <a:moveTo>
                    <a:pt x="879" y="432"/>
                  </a:moveTo>
                  <a:cubicBezTo>
                    <a:pt x="974" y="-235"/>
                    <a:pt x="-169" y="-45"/>
                    <a:pt x="21" y="432"/>
                  </a:cubicBezTo>
                  <a:cubicBezTo>
                    <a:pt x="117" y="717"/>
                    <a:pt x="688" y="1098"/>
                    <a:pt x="879" y="432"/>
                  </a:cubicBezTo>
                  <a:lnTo>
                    <a:pt x="879" y="432"/>
                  </a:lnTo>
                  <a:lnTo>
                    <a:pt x="879" y="432"/>
                  </a:lnTo>
                  <a:lnTo>
                    <a:pt x="879" y="432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874" name="任意多边形: 形状 2873"/>
            <p:cNvSpPr/>
            <p:nvPr/>
          </p:nvSpPr>
          <p:spPr>
            <a:xfrm>
              <a:off x="4457890" y="3943000"/>
              <a:ext cx="224028" cy="341185"/>
            </a:xfrm>
            <a:custGeom>
              <a:avLst/>
              <a:gdLst>
                <a:gd name="connsiteX0" fmla="*/ 476 w 224028"/>
                <a:gd name="connsiteY0" fmla="*/ 341185 h 341185"/>
                <a:gd name="connsiteX1" fmla="*/ 0 w 224028"/>
                <a:gd name="connsiteY1" fmla="*/ 341185 h 341185"/>
                <a:gd name="connsiteX2" fmla="*/ 0 w 224028"/>
                <a:gd name="connsiteY2" fmla="*/ 340709 h 341185"/>
                <a:gd name="connsiteX3" fmla="*/ 95 w 224028"/>
                <a:gd name="connsiteY3" fmla="*/ 0 h 341185"/>
                <a:gd name="connsiteX4" fmla="*/ 21908 w 224028"/>
                <a:gd name="connsiteY4" fmla="*/ 95 h 341185"/>
                <a:gd name="connsiteX5" fmla="*/ 224028 w 224028"/>
                <a:gd name="connsiteY5" fmla="*/ 95 h 341185"/>
                <a:gd name="connsiteX6" fmla="*/ 224028 w 224028"/>
                <a:gd name="connsiteY6" fmla="*/ 341185 h 341185"/>
                <a:gd name="connsiteX7" fmla="*/ 476 w 224028"/>
                <a:gd name="connsiteY7" fmla="*/ 341185 h 341185"/>
                <a:gd name="connsiteX8" fmla="*/ 1048 w 224028"/>
                <a:gd name="connsiteY8" fmla="*/ 857 h 341185"/>
                <a:gd name="connsiteX9" fmla="*/ 953 w 224028"/>
                <a:gd name="connsiteY9" fmla="*/ 340233 h 341185"/>
                <a:gd name="connsiteX10" fmla="*/ 223076 w 224028"/>
                <a:gd name="connsiteY10" fmla="*/ 340233 h 341185"/>
                <a:gd name="connsiteX11" fmla="*/ 223076 w 224028"/>
                <a:gd name="connsiteY11" fmla="*/ 1048 h 341185"/>
                <a:gd name="connsiteX12" fmla="*/ 21908 w 224028"/>
                <a:gd name="connsiteY12" fmla="*/ 1048 h 341185"/>
                <a:gd name="connsiteX13" fmla="*/ 1048 w 224028"/>
                <a:gd name="connsiteY13" fmla="*/ 857 h 34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4028" h="341185">
                  <a:moveTo>
                    <a:pt x="476" y="341185"/>
                  </a:moveTo>
                  <a:lnTo>
                    <a:pt x="0" y="341185"/>
                  </a:lnTo>
                  <a:lnTo>
                    <a:pt x="0" y="340709"/>
                  </a:lnTo>
                  <a:lnTo>
                    <a:pt x="95" y="0"/>
                  </a:lnTo>
                  <a:lnTo>
                    <a:pt x="21908" y="95"/>
                  </a:lnTo>
                  <a:lnTo>
                    <a:pt x="224028" y="95"/>
                  </a:lnTo>
                  <a:lnTo>
                    <a:pt x="224028" y="341185"/>
                  </a:lnTo>
                  <a:lnTo>
                    <a:pt x="476" y="341185"/>
                  </a:lnTo>
                  <a:close/>
                  <a:moveTo>
                    <a:pt x="1048" y="857"/>
                  </a:moveTo>
                  <a:lnTo>
                    <a:pt x="953" y="340233"/>
                  </a:lnTo>
                  <a:lnTo>
                    <a:pt x="223076" y="340233"/>
                  </a:lnTo>
                  <a:lnTo>
                    <a:pt x="223076" y="1048"/>
                  </a:lnTo>
                  <a:lnTo>
                    <a:pt x="21908" y="1048"/>
                  </a:lnTo>
                  <a:lnTo>
                    <a:pt x="1048" y="857"/>
                  </a:lnTo>
                  <a:close/>
                </a:path>
              </a:pathLst>
            </a:custGeom>
            <a:solidFill>
              <a:srgbClr val="B4B4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grpSp>
          <p:nvGrpSpPr>
            <p:cNvPr id="2875" name="图形 3"/>
            <p:cNvGrpSpPr/>
            <p:nvPr/>
          </p:nvGrpSpPr>
          <p:grpSpPr>
            <a:xfrm>
              <a:off x="4271391" y="3906710"/>
              <a:ext cx="134968" cy="354424"/>
              <a:chOff x="6862191" y="4122610"/>
              <a:chExt cx="134968" cy="354424"/>
            </a:xfrm>
          </p:grpSpPr>
          <p:sp>
            <p:nvSpPr>
              <p:cNvPr id="2876" name="任意多边形: 形状 2875"/>
              <p:cNvSpPr/>
              <p:nvPr/>
            </p:nvSpPr>
            <p:spPr>
              <a:xfrm>
                <a:off x="6862762" y="4421599"/>
                <a:ext cx="31623" cy="55435"/>
              </a:xfrm>
              <a:custGeom>
                <a:avLst/>
                <a:gdLst>
                  <a:gd name="connsiteX0" fmla="*/ 31623 w 31623"/>
                  <a:gd name="connsiteY0" fmla="*/ 5334 h 55435"/>
                  <a:gd name="connsiteX1" fmla="*/ 19145 w 31623"/>
                  <a:gd name="connsiteY1" fmla="*/ 0 h 55435"/>
                  <a:gd name="connsiteX2" fmla="*/ 10763 w 31623"/>
                  <a:gd name="connsiteY2" fmla="*/ 21145 h 55435"/>
                  <a:gd name="connsiteX3" fmla="*/ 0 w 31623"/>
                  <a:gd name="connsiteY3" fmla="*/ 50959 h 55435"/>
                  <a:gd name="connsiteX4" fmla="*/ 12763 w 31623"/>
                  <a:gd name="connsiteY4" fmla="*/ 55435 h 55435"/>
                  <a:gd name="connsiteX5" fmla="*/ 23431 w 31623"/>
                  <a:gd name="connsiteY5" fmla="*/ 25908 h 55435"/>
                  <a:gd name="connsiteX6" fmla="*/ 31623 w 31623"/>
                  <a:gd name="connsiteY6" fmla="*/ 5334 h 55435"/>
                  <a:gd name="connsiteX7" fmla="*/ 31623 w 31623"/>
                  <a:gd name="connsiteY7" fmla="*/ 5334 h 55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623" h="55435">
                    <a:moveTo>
                      <a:pt x="31623" y="5334"/>
                    </a:moveTo>
                    <a:lnTo>
                      <a:pt x="19145" y="0"/>
                    </a:lnTo>
                    <a:cubicBezTo>
                      <a:pt x="19145" y="0"/>
                      <a:pt x="14383" y="11525"/>
                      <a:pt x="10763" y="21145"/>
                    </a:cubicBezTo>
                    <a:cubicBezTo>
                      <a:pt x="7144" y="30766"/>
                      <a:pt x="0" y="50959"/>
                      <a:pt x="0" y="50959"/>
                    </a:cubicBezTo>
                    <a:lnTo>
                      <a:pt x="12763" y="55435"/>
                    </a:lnTo>
                    <a:cubicBezTo>
                      <a:pt x="16193" y="45625"/>
                      <a:pt x="19717" y="35623"/>
                      <a:pt x="23431" y="25908"/>
                    </a:cubicBezTo>
                    <a:cubicBezTo>
                      <a:pt x="25908" y="19431"/>
                      <a:pt x="28861" y="11716"/>
                      <a:pt x="31623" y="5334"/>
                    </a:cubicBezTo>
                    <a:lnTo>
                      <a:pt x="31623" y="5334"/>
                    </a:lnTo>
                    <a:close/>
                  </a:path>
                </a:pathLst>
              </a:custGeom>
              <a:solidFill>
                <a:srgbClr val="EEEE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77" name="任意多边形: 形状 2876"/>
              <p:cNvSpPr/>
              <p:nvPr/>
            </p:nvSpPr>
            <p:spPr>
              <a:xfrm>
                <a:off x="6862762" y="4421599"/>
                <a:ext cx="25431" cy="53149"/>
              </a:xfrm>
              <a:custGeom>
                <a:avLst/>
                <a:gdLst>
                  <a:gd name="connsiteX0" fmla="*/ 0 w 25431"/>
                  <a:gd name="connsiteY0" fmla="*/ 50959 h 53149"/>
                  <a:gd name="connsiteX1" fmla="*/ 10763 w 25431"/>
                  <a:gd name="connsiteY1" fmla="*/ 21145 h 53149"/>
                  <a:gd name="connsiteX2" fmla="*/ 19145 w 25431"/>
                  <a:gd name="connsiteY2" fmla="*/ 0 h 53149"/>
                  <a:gd name="connsiteX3" fmla="*/ 25432 w 25431"/>
                  <a:gd name="connsiteY3" fmla="*/ 2667 h 53149"/>
                  <a:gd name="connsiteX4" fmla="*/ 17145 w 25431"/>
                  <a:gd name="connsiteY4" fmla="*/ 23527 h 53149"/>
                  <a:gd name="connsiteX5" fmla="*/ 6477 w 25431"/>
                  <a:gd name="connsiteY5" fmla="*/ 53149 h 53149"/>
                  <a:gd name="connsiteX6" fmla="*/ 0 w 25431"/>
                  <a:gd name="connsiteY6" fmla="*/ 50959 h 53149"/>
                  <a:gd name="connsiteX7" fmla="*/ 0 w 25431"/>
                  <a:gd name="connsiteY7" fmla="*/ 50959 h 53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31" h="53149">
                    <a:moveTo>
                      <a:pt x="0" y="50959"/>
                    </a:moveTo>
                    <a:cubicBezTo>
                      <a:pt x="0" y="50959"/>
                      <a:pt x="7144" y="30766"/>
                      <a:pt x="10763" y="21145"/>
                    </a:cubicBezTo>
                    <a:cubicBezTo>
                      <a:pt x="14383" y="11525"/>
                      <a:pt x="19145" y="0"/>
                      <a:pt x="19145" y="0"/>
                    </a:cubicBezTo>
                    <a:lnTo>
                      <a:pt x="25432" y="2667"/>
                    </a:lnTo>
                    <a:cubicBezTo>
                      <a:pt x="22670" y="9144"/>
                      <a:pt x="19621" y="16859"/>
                      <a:pt x="17145" y="23527"/>
                    </a:cubicBezTo>
                    <a:cubicBezTo>
                      <a:pt x="13430" y="33338"/>
                      <a:pt x="10001" y="43339"/>
                      <a:pt x="6477" y="53149"/>
                    </a:cubicBezTo>
                    <a:lnTo>
                      <a:pt x="0" y="50959"/>
                    </a:lnTo>
                    <a:lnTo>
                      <a:pt x="0" y="50959"/>
                    </a:lnTo>
                    <a:close/>
                  </a:path>
                </a:pathLst>
              </a:custGeom>
              <a:solidFill>
                <a:srgbClr val="DBDC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78" name="任意多边形: 形状 2877"/>
              <p:cNvSpPr/>
              <p:nvPr/>
            </p:nvSpPr>
            <p:spPr>
              <a:xfrm>
                <a:off x="6934771" y="4271104"/>
                <a:ext cx="39814" cy="53244"/>
              </a:xfrm>
              <a:custGeom>
                <a:avLst/>
                <a:gdLst>
                  <a:gd name="connsiteX0" fmla="*/ 39814 w 39814"/>
                  <a:gd name="connsiteY0" fmla="*/ 7048 h 53244"/>
                  <a:gd name="connsiteX1" fmla="*/ 28099 w 39814"/>
                  <a:gd name="connsiteY1" fmla="*/ 0 h 53244"/>
                  <a:gd name="connsiteX2" fmla="*/ 0 w 39814"/>
                  <a:gd name="connsiteY2" fmla="*/ 46482 h 53244"/>
                  <a:gd name="connsiteX3" fmla="*/ 11811 w 39814"/>
                  <a:gd name="connsiteY3" fmla="*/ 53245 h 53244"/>
                  <a:gd name="connsiteX4" fmla="*/ 39814 w 39814"/>
                  <a:gd name="connsiteY4" fmla="*/ 7048 h 5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814" h="53244">
                    <a:moveTo>
                      <a:pt x="39814" y="7048"/>
                    </a:moveTo>
                    <a:lnTo>
                      <a:pt x="28099" y="0"/>
                    </a:lnTo>
                    <a:lnTo>
                      <a:pt x="0" y="46482"/>
                    </a:lnTo>
                    <a:lnTo>
                      <a:pt x="11811" y="53245"/>
                    </a:lnTo>
                    <a:lnTo>
                      <a:pt x="39814" y="7048"/>
                    </a:lnTo>
                    <a:close/>
                  </a:path>
                </a:pathLst>
              </a:custGeom>
              <a:solidFill>
                <a:srgbClr val="EEEE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79" name="任意多边形: 形状 2878"/>
              <p:cNvSpPr/>
              <p:nvPr/>
            </p:nvSpPr>
            <p:spPr>
              <a:xfrm>
                <a:off x="6982967" y="4122800"/>
                <a:ext cx="14192" cy="54387"/>
              </a:xfrm>
              <a:custGeom>
                <a:avLst/>
                <a:gdLst>
                  <a:gd name="connsiteX0" fmla="*/ 14192 w 14192"/>
                  <a:gd name="connsiteY0" fmla="*/ 0 h 54387"/>
                  <a:gd name="connsiteX1" fmla="*/ 667 w 14192"/>
                  <a:gd name="connsiteY1" fmla="*/ 95 h 54387"/>
                  <a:gd name="connsiteX2" fmla="*/ 0 w 14192"/>
                  <a:gd name="connsiteY2" fmla="*/ 54388 h 54387"/>
                  <a:gd name="connsiteX3" fmla="*/ 13526 w 14192"/>
                  <a:gd name="connsiteY3" fmla="*/ 54292 h 54387"/>
                  <a:gd name="connsiteX4" fmla="*/ 14192 w 14192"/>
                  <a:gd name="connsiteY4" fmla="*/ 0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92" h="54387">
                    <a:moveTo>
                      <a:pt x="14192" y="0"/>
                    </a:moveTo>
                    <a:lnTo>
                      <a:pt x="667" y="95"/>
                    </a:lnTo>
                    <a:lnTo>
                      <a:pt x="0" y="54388"/>
                    </a:lnTo>
                    <a:lnTo>
                      <a:pt x="13526" y="54292"/>
                    </a:lnTo>
                    <a:lnTo>
                      <a:pt x="14192" y="0"/>
                    </a:lnTo>
                    <a:close/>
                  </a:path>
                </a:pathLst>
              </a:custGeom>
              <a:solidFill>
                <a:srgbClr val="EEEE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0" name="任意多边形: 形状 2879"/>
              <p:cNvSpPr/>
              <p:nvPr/>
            </p:nvSpPr>
            <p:spPr>
              <a:xfrm>
                <a:off x="6982967" y="4122895"/>
                <a:ext cx="7524" cy="54292"/>
              </a:xfrm>
              <a:custGeom>
                <a:avLst/>
                <a:gdLst>
                  <a:gd name="connsiteX0" fmla="*/ 667 w 7524"/>
                  <a:gd name="connsiteY0" fmla="*/ 0 h 54292"/>
                  <a:gd name="connsiteX1" fmla="*/ 0 w 7524"/>
                  <a:gd name="connsiteY1" fmla="*/ 54292 h 54292"/>
                  <a:gd name="connsiteX2" fmla="*/ 6763 w 7524"/>
                  <a:gd name="connsiteY2" fmla="*/ 54197 h 54292"/>
                  <a:gd name="connsiteX3" fmla="*/ 7525 w 7524"/>
                  <a:gd name="connsiteY3" fmla="*/ 0 h 54292"/>
                  <a:gd name="connsiteX4" fmla="*/ 667 w 7524"/>
                  <a:gd name="connsiteY4" fmla="*/ 0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" h="54292">
                    <a:moveTo>
                      <a:pt x="667" y="0"/>
                    </a:moveTo>
                    <a:lnTo>
                      <a:pt x="0" y="54292"/>
                    </a:lnTo>
                    <a:lnTo>
                      <a:pt x="6763" y="54197"/>
                    </a:lnTo>
                    <a:lnTo>
                      <a:pt x="7525" y="0"/>
                    </a:lnTo>
                    <a:lnTo>
                      <a:pt x="667" y="0"/>
                    </a:lnTo>
                    <a:close/>
                  </a:path>
                </a:pathLst>
              </a:custGeom>
              <a:solidFill>
                <a:srgbClr val="DBDC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1" name="任意多边形: 形状 2880"/>
              <p:cNvSpPr/>
              <p:nvPr/>
            </p:nvSpPr>
            <p:spPr>
              <a:xfrm>
                <a:off x="6934771" y="4271104"/>
                <a:ext cx="34004" cy="49815"/>
              </a:xfrm>
              <a:custGeom>
                <a:avLst/>
                <a:gdLst>
                  <a:gd name="connsiteX0" fmla="*/ 28099 w 34004"/>
                  <a:gd name="connsiteY0" fmla="*/ 0 h 49815"/>
                  <a:gd name="connsiteX1" fmla="*/ 0 w 34004"/>
                  <a:gd name="connsiteY1" fmla="*/ 46482 h 49815"/>
                  <a:gd name="connsiteX2" fmla="*/ 5905 w 34004"/>
                  <a:gd name="connsiteY2" fmla="*/ 49816 h 49815"/>
                  <a:gd name="connsiteX3" fmla="*/ 34004 w 34004"/>
                  <a:gd name="connsiteY3" fmla="*/ 3524 h 49815"/>
                  <a:gd name="connsiteX4" fmla="*/ 28099 w 34004"/>
                  <a:gd name="connsiteY4" fmla="*/ 0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04" h="49815">
                    <a:moveTo>
                      <a:pt x="28099" y="0"/>
                    </a:moveTo>
                    <a:lnTo>
                      <a:pt x="0" y="46482"/>
                    </a:lnTo>
                    <a:lnTo>
                      <a:pt x="5905" y="49816"/>
                    </a:lnTo>
                    <a:lnTo>
                      <a:pt x="34004" y="3524"/>
                    </a:lnTo>
                    <a:lnTo>
                      <a:pt x="28099" y="0"/>
                    </a:lnTo>
                    <a:close/>
                  </a:path>
                </a:pathLst>
              </a:custGeom>
              <a:solidFill>
                <a:srgbClr val="DBDC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2" name="任意多边形: 形状 2881"/>
              <p:cNvSpPr/>
              <p:nvPr/>
            </p:nvSpPr>
            <p:spPr>
              <a:xfrm>
                <a:off x="6862191" y="4421504"/>
                <a:ext cx="20383" cy="51244"/>
              </a:xfrm>
              <a:custGeom>
                <a:avLst/>
                <a:gdLst>
                  <a:gd name="connsiteX0" fmla="*/ 1238 w 20383"/>
                  <a:gd name="connsiteY0" fmla="*/ 51245 h 51244"/>
                  <a:gd name="connsiteX1" fmla="*/ 0 w 20383"/>
                  <a:gd name="connsiteY1" fmla="*/ 50768 h 51244"/>
                  <a:gd name="connsiteX2" fmla="*/ 476 w 20383"/>
                  <a:gd name="connsiteY2" fmla="*/ 49530 h 51244"/>
                  <a:gd name="connsiteX3" fmla="*/ 1714 w 20383"/>
                  <a:gd name="connsiteY3" fmla="*/ 50006 h 51244"/>
                  <a:gd name="connsiteX4" fmla="*/ 1238 w 20383"/>
                  <a:gd name="connsiteY4" fmla="*/ 51245 h 51244"/>
                  <a:gd name="connsiteX5" fmla="*/ 7620 w 20383"/>
                  <a:gd name="connsiteY5" fmla="*/ 33433 h 51244"/>
                  <a:gd name="connsiteX6" fmla="*/ 6382 w 20383"/>
                  <a:gd name="connsiteY6" fmla="*/ 32957 h 51244"/>
                  <a:gd name="connsiteX7" fmla="*/ 6858 w 20383"/>
                  <a:gd name="connsiteY7" fmla="*/ 31718 h 51244"/>
                  <a:gd name="connsiteX8" fmla="*/ 8096 w 20383"/>
                  <a:gd name="connsiteY8" fmla="*/ 32195 h 51244"/>
                  <a:gd name="connsiteX9" fmla="*/ 7620 w 20383"/>
                  <a:gd name="connsiteY9" fmla="*/ 33433 h 51244"/>
                  <a:gd name="connsiteX10" fmla="*/ 14192 w 20383"/>
                  <a:gd name="connsiteY10" fmla="*/ 15621 h 51244"/>
                  <a:gd name="connsiteX11" fmla="*/ 12954 w 20383"/>
                  <a:gd name="connsiteY11" fmla="*/ 15145 h 51244"/>
                  <a:gd name="connsiteX12" fmla="*/ 13430 w 20383"/>
                  <a:gd name="connsiteY12" fmla="*/ 13907 h 51244"/>
                  <a:gd name="connsiteX13" fmla="*/ 14669 w 20383"/>
                  <a:gd name="connsiteY13" fmla="*/ 14383 h 51244"/>
                  <a:gd name="connsiteX14" fmla="*/ 14192 w 20383"/>
                  <a:gd name="connsiteY14" fmla="*/ 15621 h 51244"/>
                  <a:gd name="connsiteX15" fmla="*/ 15716 w 20383"/>
                  <a:gd name="connsiteY15" fmla="*/ 11811 h 51244"/>
                  <a:gd name="connsiteX16" fmla="*/ 14478 w 20383"/>
                  <a:gd name="connsiteY16" fmla="*/ 11335 h 51244"/>
                  <a:gd name="connsiteX17" fmla="*/ 19145 w 20383"/>
                  <a:gd name="connsiteY17" fmla="*/ 0 h 51244"/>
                  <a:gd name="connsiteX18" fmla="*/ 20383 w 20383"/>
                  <a:gd name="connsiteY18" fmla="*/ 476 h 51244"/>
                  <a:gd name="connsiteX19" fmla="*/ 15716 w 20383"/>
                  <a:gd name="connsiteY19" fmla="*/ 11811 h 5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383" h="51244">
                    <a:moveTo>
                      <a:pt x="1238" y="51245"/>
                    </a:moveTo>
                    <a:lnTo>
                      <a:pt x="0" y="50768"/>
                    </a:lnTo>
                    <a:lnTo>
                      <a:pt x="476" y="49530"/>
                    </a:lnTo>
                    <a:lnTo>
                      <a:pt x="1714" y="50006"/>
                    </a:lnTo>
                    <a:lnTo>
                      <a:pt x="1238" y="51245"/>
                    </a:lnTo>
                    <a:close/>
                    <a:moveTo>
                      <a:pt x="7620" y="33433"/>
                    </a:moveTo>
                    <a:lnTo>
                      <a:pt x="6382" y="32957"/>
                    </a:lnTo>
                    <a:lnTo>
                      <a:pt x="6858" y="31718"/>
                    </a:lnTo>
                    <a:lnTo>
                      <a:pt x="8096" y="32195"/>
                    </a:lnTo>
                    <a:lnTo>
                      <a:pt x="7620" y="33433"/>
                    </a:lnTo>
                    <a:close/>
                    <a:moveTo>
                      <a:pt x="14192" y="15621"/>
                    </a:moveTo>
                    <a:lnTo>
                      <a:pt x="12954" y="15145"/>
                    </a:lnTo>
                    <a:lnTo>
                      <a:pt x="13430" y="13907"/>
                    </a:lnTo>
                    <a:lnTo>
                      <a:pt x="14669" y="14383"/>
                    </a:lnTo>
                    <a:lnTo>
                      <a:pt x="14192" y="15621"/>
                    </a:lnTo>
                    <a:close/>
                    <a:moveTo>
                      <a:pt x="15716" y="11811"/>
                    </a:moveTo>
                    <a:lnTo>
                      <a:pt x="14478" y="11335"/>
                    </a:lnTo>
                    <a:cubicBezTo>
                      <a:pt x="16573" y="6191"/>
                      <a:pt x="18383" y="1715"/>
                      <a:pt x="19145" y="0"/>
                    </a:cubicBezTo>
                    <a:lnTo>
                      <a:pt x="20383" y="476"/>
                    </a:lnTo>
                    <a:cubicBezTo>
                      <a:pt x="19621" y="2191"/>
                      <a:pt x="17812" y="6667"/>
                      <a:pt x="15716" y="11811"/>
                    </a:cubicBez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3" name="任意多边形: 形状 2882"/>
              <p:cNvSpPr/>
              <p:nvPr/>
            </p:nvSpPr>
            <p:spPr>
              <a:xfrm>
                <a:off x="6880002" y="4420837"/>
                <a:ext cx="3714" cy="1904"/>
              </a:xfrm>
              <a:custGeom>
                <a:avLst/>
                <a:gdLst>
                  <a:gd name="connsiteX0" fmla="*/ 3524 w 3714"/>
                  <a:gd name="connsiteY0" fmla="*/ 1905 h 1904"/>
                  <a:gd name="connsiteX1" fmla="*/ 3715 w 3714"/>
                  <a:gd name="connsiteY1" fmla="*/ 1429 h 1904"/>
                  <a:gd name="connsiteX2" fmla="*/ 190 w 3714"/>
                  <a:gd name="connsiteY2" fmla="*/ 0 h 1904"/>
                  <a:gd name="connsiteX3" fmla="*/ 0 w 3714"/>
                  <a:gd name="connsiteY3" fmla="*/ 381 h 1904"/>
                  <a:gd name="connsiteX4" fmla="*/ 3524 w 3714"/>
                  <a:gd name="connsiteY4" fmla="*/ 1905 h 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" h="1904">
                    <a:moveTo>
                      <a:pt x="3524" y="1905"/>
                    </a:moveTo>
                    <a:lnTo>
                      <a:pt x="3715" y="1429"/>
                    </a:lnTo>
                    <a:lnTo>
                      <a:pt x="190" y="0"/>
                    </a:lnTo>
                    <a:lnTo>
                      <a:pt x="0" y="381"/>
                    </a:lnTo>
                    <a:lnTo>
                      <a:pt x="3524" y="1905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4" name="任意多边形: 形状 2883"/>
              <p:cNvSpPr/>
              <p:nvPr/>
            </p:nvSpPr>
            <p:spPr>
              <a:xfrm>
                <a:off x="6875430" y="4432172"/>
                <a:ext cx="3714" cy="1809"/>
              </a:xfrm>
              <a:custGeom>
                <a:avLst/>
                <a:gdLst>
                  <a:gd name="connsiteX0" fmla="*/ 3715 w 3714"/>
                  <a:gd name="connsiteY0" fmla="*/ 1429 h 1809"/>
                  <a:gd name="connsiteX1" fmla="*/ 3524 w 3714"/>
                  <a:gd name="connsiteY1" fmla="*/ 1810 h 1809"/>
                  <a:gd name="connsiteX2" fmla="*/ 0 w 3714"/>
                  <a:gd name="connsiteY2" fmla="*/ 381 h 1809"/>
                  <a:gd name="connsiteX3" fmla="*/ 191 w 3714"/>
                  <a:gd name="connsiteY3" fmla="*/ 0 h 1809"/>
                  <a:gd name="connsiteX4" fmla="*/ 3715 w 3714"/>
                  <a:gd name="connsiteY4" fmla="*/ 1429 h 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" h="1809">
                    <a:moveTo>
                      <a:pt x="3715" y="1429"/>
                    </a:moveTo>
                    <a:lnTo>
                      <a:pt x="3524" y="1810"/>
                    </a:lnTo>
                    <a:lnTo>
                      <a:pt x="0" y="381"/>
                    </a:lnTo>
                    <a:lnTo>
                      <a:pt x="191" y="0"/>
                    </a:lnTo>
                    <a:lnTo>
                      <a:pt x="3715" y="1429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5" name="任意多边形: 形状 2884"/>
              <p:cNvSpPr/>
              <p:nvPr/>
            </p:nvSpPr>
            <p:spPr>
              <a:xfrm>
                <a:off x="6863524" y="4456937"/>
                <a:ext cx="5334" cy="12001"/>
              </a:xfrm>
              <a:custGeom>
                <a:avLst/>
                <a:gdLst>
                  <a:gd name="connsiteX0" fmla="*/ 1238 w 5334"/>
                  <a:gd name="connsiteY0" fmla="*/ 12001 h 12001"/>
                  <a:gd name="connsiteX1" fmla="*/ 0 w 5334"/>
                  <a:gd name="connsiteY1" fmla="*/ 11525 h 12001"/>
                  <a:gd name="connsiteX2" fmla="*/ 4096 w 5334"/>
                  <a:gd name="connsiteY2" fmla="*/ 0 h 12001"/>
                  <a:gd name="connsiteX3" fmla="*/ 5334 w 5334"/>
                  <a:gd name="connsiteY3" fmla="*/ 476 h 12001"/>
                  <a:gd name="connsiteX4" fmla="*/ 1238 w 5334"/>
                  <a:gd name="connsiteY4" fmla="*/ 12001 h 1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" h="12001">
                    <a:moveTo>
                      <a:pt x="1238" y="12001"/>
                    </a:moveTo>
                    <a:lnTo>
                      <a:pt x="0" y="11525"/>
                    </a:lnTo>
                    <a:cubicBezTo>
                      <a:pt x="1048" y="8573"/>
                      <a:pt x="2572" y="4382"/>
                      <a:pt x="4096" y="0"/>
                    </a:cubicBezTo>
                    <a:lnTo>
                      <a:pt x="5334" y="476"/>
                    </a:lnTo>
                    <a:cubicBezTo>
                      <a:pt x="3810" y="4858"/>
                      <a:pt x="2286" y="9049"/>
                      <a:pt x="1238" y="12001"/>
                    </a:cubicBez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6" name="任意多边形: 形状 2885"/>
              <p:cNvSpPr/>
              <p:nvPr/>
            </p:nvSpPr>
            <p:spPr>
              <a:xfrm>
                <a:off x="6866382" y="4456366"/>
                <a:ext cx="3714" cy="1714"/>
              </a:xfrm>
              <a:custGeom>
                <a:avLst/>
                <a:gdLst>
                  <a:gd name="connsiteX0" fmla="*/ 3524 w 3714"/>
                  <a:gd name="connsiteY0" fmla="*/ 1714 h 1714"/>
                  <a:gd name="connsiteX1" fmla="*/ 3715 w 3714"/>
                  <a:gd name="connsiteY1" fmla="*/ 1238 h 1714"/>
                  <a:gd name="connsiteX2" fmla="*/ 95 w 3714"/>
                  <a:gd name="connsiteY2" fmla="*/ 0 h 1714"/>
                  <a:gd name="connsiteX3" fmla="*/ 0 w 3714"/>
                  <a:gd name="connsiteY3" fmla="*/ 381 h 1714"/>
                  <a:gd name="connsiteX4" fmla="*/ 3524 w 3714"/>
                  <a:gd name="connsiteY4" fmla="*/ 1714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" h="1714">
                    <a:moveTo>
                      <a:pt x="3524" y="1714"/>
                    </a:moveTo>
                    <a:lnTo>
                      <a:pt x="3715" y="1238"/>
                    </a:lnTo>
                    <a:lnTo>
                      <a:pt x="95" y="0"/>
                    </a:lnTo>
                    <a:lnTo>
                      <a:pt x="0" y="381"/>
                    </a:lnTo>
                    <a:lnTo>
                      <a:pt x="3524" y="1714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7" name="任意多边形: 形状 2886"/>
              <p:cNvSpPr/>
              <p:nvPr/>
            </p:nvSpPr>
            <p:spPr>
              <a:xfrm>
                <a:off x="6862286" y="4467891"/>
                <a:ext cx="3714" cy="1714"/>
              </a:xfrm>
              <a:custGeom>
                <a:avLst/>
                <a:gdLst>
                  <a:gd name="connsiteX0" fmla="*/ 3715 w 3714"/>
                  <a:gd name="connsiteY0" fmla="*/ 1238 h 1714"/>
                  <a:gd name="connsiteX1" fmla="*/ 3524 w 3714"/>
                  <a:gd name="connsiteY1" fmla="*/ 1714 h 1714"/>
                  <a:gd name="connsiteX2" fmla="*/ 0 w 3714"/>
                  <a:gd name="connsiteY2" fmla="*/ 381 h 1714"/>
                  <a:gd name="connsiteX3" fmla="*/ 95 w 3714"/>
                  <a:gd name="connsiteY3" fmla="*/ 0 h 1714"/>
                  <a:gd name="connsiteX4" fmla="*/ 3715 w 3714"/>
                  <a:gd name="connsiteY4" fmla="*/ 1238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" h="1714">
                    <a:moveTo>
                      <a:pt x="3715" y="1238"/>
                    </a:moveTo>
                    <a:lnTo>
                      <a:pt x="3524" y="1714"/>
                    </a:lnTo>
                    <a:lnTo>
                      <a:pt x="0" y="381"/>
                    </a:lnTo>
                    <a:lnTo>
                      <a:pt x="95" y="0"/>
                    </a:lnTo>
                    <a:lnTo>
                      <a:pt x="3715" y="1238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8" name="任意多边形: 形状 2887"/>
              <p:cNvSpPr/>
              <p:nvPr/>
            </p:nvSpPr>
            <p:spPr>
              <a:xfrm>
                <a:off x="6869906" y="4439125"/>
                <a:ext cx="5524" cy="11906"/>
              </a:xfrm>
              <a:custGeom>
                <a:avLst/>
                <a:gdLst>
                  <a:gd name="connsiteX0" fmla="*/ 1238 w 5524"/>
                  <a:gd name="connsiteY0" fmla="*/ 11906 h 11906"/>
                  <a:gd name="connsiteX1" fmla="*/ 0 w 5524"/>
                  <a:gd name="connsiteY1" fmla="*/ 11430 h 11906"/>
                  <a:gd name="connsiteX2" fmla="*/ 2953 w 5524"/>
                  <a:gd name="connsiteY2" fmla="*/ 3334 h 11906"/>
                  <a:gd name="connsiteX3" fmla="*/ 4286 w 5524"/>
                  <a:gd name="connsiteY3" fmla="*/ 0 h 11906"/>
                  <a:gd name="connsiteX4" fmla="*/ 5524 w 5524"/>
                  <a:gd name="connsiteY4" fmla="*/ 476 h 11906"/>
                  <a:gd name="connsiteX5" fmla="*/ 4286 w 5524"/>
                  <a:gd name="connsiteY5" fmla="*/ 3810 h 11906"/>
                  <a:gd name="connsiteX6" fmla="*/ 1238 w 5524"/>
                  <a:gd name="connsiteY6" fmla="*/ 11906 h 1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4" h="11906">
                    <a:moveTo>
                      <a:pt x="1238" y="11906"/>
                    </a:moveTo>
                    <a:lnTo>
                      <a:pt x="0" y="11430"/>
                    </a:lnTo>
                    <a:cubicBezTo>
                      <a:pt x="1143" y="8382"/>
                      <a:pt x="2096" y="5620"/>
                      <a:pt x="2953" y="3334"/>
                    </a:cubicBezTo>
                    <a:cubicBezTo>
                      <a:pt x="3334" y="2191"/>
                      <a:pt x="3810" y="1143"/>
                      <a:pt x="4286" y="0"/>
                    </a:cubicBezTo>
                    <a:lnTo>
                      <a:pt x="5524" y="476"/>
                    </a:lnTo>
                    <a:cubicBezTo>
                      <a:pt x="5048" y="1619"/>
                      <a:pt x="4667" y="2762"/>
                      <a:pt x="4286" y="3810"/>
                    </a:cubicBezTo>
                    <a:cubicBezTo>
                      <a:pt x="3334" y="6096"/>
                      <a:pt x="2381" y="8954"/>
                      <a:pt x="1238" y="11906"/>
                    </a:cubicBez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89" name="任意多边形: 形状 2888"/>
              <p:cNvSpPr/>
              <p:nvPr/>
            </p:nvSpPr>
            <p:spPr>
              <a:xfrm>
                <a:off x="6872954" y="4438458"/>
                <a:ext cx="3619" cy="1809"/>
              </a:xfrm>
              <a:custGeom>
                <a:avLst/>
                <a:gdLst>
                  <a:gd name="connsiteX0" fmla="*/ 3524 w 3619"/>
                  <a:gd name="connsiteY0" fmla="*/ 1810 h 1809"/>
                  <a:gd name="connsiteX1" fmla="*/ 3620 w 3619"/>
                  <a:gd name="connsiteY1" fmla="*/ 1429 h 1809"/>
                  <a:gd name="connsiteX2" fmla="*/ 95 w 3619"/>
                  <a:gd name="connsiteY2" fmla="*/ 0 h 1809"/>
                  <a:gd name="connsiteX3" fmla="*/ 0 w 3619"/>
                  <a:gd name="connsiteY3" fmla="*/ 476 h 1809"/>
                  <a:gd name="connsiteX4" fmla="*/ 3524 w 3619"/>
                  <a:gd name="connsiteY4" fmla="*/ 1810 h 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" h="1809">
                    <a:moveTo>
                      <a:pt x="3524" y="1810"/>
                    </a:moveTo>
                    <a:lnTo>
                      <a:pt x="3620" y="1429"/>
                    </a:lnTo>
                    <a:lnTo>
                      <a:pt x="95" y="0"/>
                    </a:lnTo>
                    <a:lnTo>
                      <a:pt x="0" y="476"/>
                    </a:lnTo>
                    <a:lnTo>
                      <a:pt x="3524" y="181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0" name="任意多边形: 形状 2889"/>
              <p:cNvSpPr/>
              <p:nvPr/>
            </p:nvSpPr>
            <p:spPr>
              <a:xfrm>
                <a:off x="6868667" y="4449984"/>
                <a:ext cx="3714" cy="1714"/>
              </a:xfrm>
              <a:custGeom>
                <a:avLst/>
                <a:gdLst>
                  <a:gd name="connsiteX0" fmla="*/ 3715 w 3714"/>
                  <a:gd name="connsiteY0" fmla="*/ 1238 h 1714"/>
                  <a:gd name="connsiteX1" fmla="*/ 3524 w 3714"/>
                  <a:gd name="connsiteY1" fmla="*/ 1714 h 1714"/>
                  <a:gd name="connsiteX2" fmla="*/ 0 w 3714"/>
                  <a:gd name="connsiteY2" fmla="*/ 381 h 1714"/>
                  <a:gd name="connsiteX3" fmla="*/ 191 w 3714"/>
                  <a:gd name="connsiteY3" fmla="*/ 0 h 1714"/>
                  <a:gd name="connsiteX4" fmla="*/ 3715 w 3714"/>
                  <a:gd name="connsiteY4" fmla="*/ 1238 h 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" h="1714">
                    <a:moveTo>
                      <a:pt x="3715" y="1238"/>
                    </a:moveTo>
                    <a:lnTo>
                      <a:pt x="3524" y="1714"/>
                    </a:lnTo>
                    <a:lnTo>
                      <a:pt x="0" y="381"/>
                    </a:lnTo>
                    <a:lnTo>
                      <a:pt x="191" y="0"/>
                    </a:lnTo>
                    <a:lnTo>
                      <a:pt x="3715" y="1238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1" name="任意多边形: 形状 2890"/>
              <p:cNvSpPr/>
              <p:nvPr/>
            </p:nvSpPr>
            <p:spPr>
              <a:xfrm>
                <a:off x="6956012" y="4270819"/>
                <a:ext cx="7429" cy="11144"/>
              </a:xfrm>
              <a:custGeom>
                <a:avLst/>
                <a:gdLst>
                  <a:gd name="connsiteX0" fmla="*/ 1143 w 7429"/>
                  <a:gd name="connsiteY0" fmla="*/ 11144 h 11144"/>
                  <a:gd name="connsiteX1" fmla="*/ 0 w 7429"/>
                  <a:gd name="connsiteY1" fmla="*/ 10382 h 11144"/>
                  <a:gd name="connsiteX2" fmla="*/ 6287 w 7429"/>
                  <a:gd name="connsiteY2" fmla="*/ 0 h 11144"/>
                  <a:gd name="connsiteX3" fmla="*/ 7429 w 7429"/>
                  <a:gd name="connsiteY3" fmla="*/ 667 h 1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29" h="11144">
                    <a:moveTo>
                      <a:pt x="1143" y="11144"/>
                    </a:moveTo>
                    <a:lnTo>
                      <a:pt x="0" y="10382"/>
                    </a:lnTo>
                    <a:lnTo>
                      <a:pt x="6287" y="0"/>
                    </a:lnTo>
                    <a:lnTo>
                      <a:pt x="7429" y="667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2" name="任意多边形: 形状 2891"/>
              <p:cNvSpPr/>
              <p:nvPr/>
            </p:nvSpPr>
            <p:spPr>
              <a:xfrm>
                <a:off x="6961155" y="4269961"/>
                <a:ext cx="3429" cy="2381"/>
              </a:xfrm>
              <a:custGeom>
                <a:avLst/>
                <a:gdLst>
                  <a:gd name="connsiteX0" fmla="*/ 3239 w 3429"/>
                  <a:gd name="connsiteY0" fmla="*/ 2381 h 2381"/>
                  <a:gd name="connsiteX1" fmla="*/ 3429 w 3429"/>
                  <a:gd name="connsiteY1" fmla="*/ 2000 h 2381"/>
                  <a:gd name="connsiteX2" fmla="*/ 191 w 3429"/>
                  <a:gd name="connsiteY2" fmla="*/ 0 h 2381"/>
                  <a:gd name="connsiteX3" fmla="*/ 0 w 3429"/>
                  <a:gd name="connsiteY3" fmla="*/ 381 h 2381"/>
                  <a:gd name="connsiteX4" fmla="*/ 3239 w 3429"/>
                  <a:gd name="connsiteY4" fmla="*/ 2381 h 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2381">
                    <a:moveTo>
                      <a:pt x="3239" y="2381"/>
                    </a:moveTo>
                    <a:lnTo>
                      <a:pt x="3429" y="2000"/>
                    </a:lnTo>
                    <a:lnTo>
                      <a:pt x="191" y="0"/>
                    </a:lnTo>
                    <a:lnTo>
                      <a:pt x="0" y="381"/>
                    </a:lnTo>
                    <a:lnTo>
                      <a:pt x="3239" y="2381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3" name="任意多边形: 形状 2892"/>
              <p:cNvSpPr/>
              <p:nvPr/>
            </p:nvSpPr>
            <p:spPr>
              <a:xfrm>
                <a:off x="6954774" y="4280439"/>
                <a:ext cx="3524" cy="2286"/>
              </a:xfrm>
              <a:custGeom>
                <a:avLst/>
                <a:gdLst>
                  <a:gd name="connsiteX0" fmla="*/ 3524 w 3524"/>
                  <a:gd name="connsiteY0" fmla="*/ 1905 h 2286"/>
                  <a:gd name="connsiteX1" fmla="*/ 3334 w 3524"/>
                  <a:gd name="connsiteY1" fmla="*/ 2286 h 2286"/>
                  <a:gd name="connsiteX2" fmla="*/ 0 w 3524"/>
                  <a:gd name="connsiteY2" fmla="*/ 381 h 2286"/>
                  <a:gd name="connsiteX3" fmla="*/ 286 w 3524"/>
                  <a:gd name="connsiteY3" fmla="*/ 0 h 2286"/>
                  <a:gd name="connsiteX4" fmla="*/ 3524 w 3524"/>
                  <a:gd name="connsiteY4" fmla="*/ 1905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" h="2286">
                    <a:moveTo>
                      <a:pt x="3524" y="1905"/>
                    </a:moveTo>
                    <a:lnTo>
                      <a:pt x="3334" y="2286"/>
                    </a:lnTo>
                    <a:lnTo>
                      <a:pt x="0" y="381"/>
                    </a:lnTo>
                    <a:lnTo>
                      <a:pt x="286" y="0"/>
                    </a:lnTo>
                    <a:lnTo>
                      <a:pt x="3524" y="1905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4" name="任意多边形: 形状 2893"/>
              <p:cNvSpPr/>
              <p:nvPr/>
            </p:nvSpPr>
            <p:spPr>
              <a:xfrm>
                <a:off x="6936295" y="4303299"/>
                <a:ext cx="7524" cy="11144"/>
              </a:xfrm>
              <a:custGeom>
                <a:avLst/>
                <a:gdLst>
                  <a:gd name="connsiteX0" fmla="*/ 1143 w 7524"/>
                  <a:gd name="connsiteY0" fmla="*/ 11144 h 11144"/>
                  <a:gd name="connsiteX1" fmla="*/ 0 w 7524"/>
                  <a:gd name="connsiteY1" fmla="*/ 10478 h 11144"/>
                  <a:gd name="connsiteX2" fmla="*/ 6382 w 7524"/>
                  <a:gd name="connsiteY2" fmla="*/ 0 h 11144"/>
                  <a:gd name="connsiteX3" fmla="*/ 7525 w 7524"/>
                  <a:gd name="connsiteY3" fmla="*/ 667 h 1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4" h="11144">
                    <a:moveTo>
                      <a:pt x="1143" y="11144"/>
                    </a:moveTo>
                    <a:lnTo>
                      <a:pt x="0" y="10478"/>
                    </a:lnTo>
                    <a:lnTo>
                      <a:pt x="6382" y="0"/>
                    </a:lnTo>
                    <a:lnTo>
                      <a:pt x="7525" y="667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5" name="任意多边形: 形状 2894"/>
              <p:cNvSpPr/>
              <p:nvPr/>
            </p:nvSpPr>
            <p:spPr>
              <a:xfrm>
                <a:off x="6941439" y="4302441"/>
                <a:ext cx="3524" cy="2381"/>
              </a:xfrm>
              <a:custGeom>
                <a:avLst/>
                <a:gdLst>
                  <a:gd name="connsiteX0" fmla="*/ 3238 w 3524"/>
                  <a:gd name="connsiteY0" fmla="*/ 2381 h 2381"/>
                  <a:gd name="connsiteX1" fmla="*/ 3524 w 3524"/>
                  <a:gd name="connsiteY1" fmla="*/ 2000 h 2381"/>
                  <a:gd name="connsiteX2" fmla="*/ 286 w 3524"/>
                  <a:gd name="connsiteY2" fmla="*/ 0 h 2381"/>
                  <a:gd name="connsiteX3" fmla="*/ 0 w 3524"/>
                  <a:gd name="connsiteY3" fmla="*/ 381 h 2381"/>
                  <a:gd name="connsiteX4" fmla="*/ 3238 w 3524"/>
                  <a:gd name="connsiteY4" fmla="*/ 2381 h 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" h="2381">
                    <a:moveTo>
                      <a:pt x="3238" y="2381"/>
                    </a:moveTo>
                    <a:lnTo>
                      <a:pt x="3524" y="2000"/>
                    </a:lnTo>
                    <a:lnTo>
                      <a:pt x="286" y="0"/>
                    </a:lnTo>
                    <a:lnTo>
                      <a:pt x="0" y="381"/>
                    </a:lnTo>
                    <a:lnTo>
                      <a:pt x="3238" y="2381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6" name="任意多边形: 形状 2895"/>
              <p:cNvSpPr/>
              <p:nvPr/>
            </p:nvSpPr>
            <p:spPr>
              <a:xfrm>
                <a:off x="6935152" y="4312919"/>
                <a:ext cx="3524" cy="2381"/>
              </a:xfrm>
              <a:custGeom>
                <a:avLst/>
                <a:gdLst>
                  <a:gd name="connsiteX0" fmla="*/ 3524 w 3524"/>
                  <a:gd name="connsiteY0" fmla="*/ 2000 h 2381"/>
                  <a:gd name="connsiteX1" fmla="*/ 3238 w 3524"/>
                  <a:gd name="connsiteY1" fmla="*/ 2381 h 2381"/>
                  <a:gd name="connsiteX2" fmla="*/ 0 w 3524"/>
                  <a:gd name="connsiteY2" fmla="*/ 381 h 2381"/>
                  <a:gd name="connsiteX3" fmla="*/ 190 w 3524"/>
                  <a:gd name="connsiteY3" fmla="*/ 0 h 2381"/>
                  <a:gd name="connsiteX4" fmla="*/ 3524 w 3524"/>
                  <a:gd name="connsiteY4" fmla="*/ 2000 h 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" h="2381">
                    <a:moveTo>
                      <a:pt x="3524" y="2000"/>
                    </a:moveTo>
                    <a:lnTo>
                      <a:pt x="3238" y="2381"/>
                    </a:lnTo>
                    <a:lnTo>
                      <a:pt x="0" y="381"/>
                    </a:lnTo>
                    <a:lnTo>
                      <a:pt x="190" y="0"/>
                    </a:lnTo>
                    <a:lnTo>
                      <a:pt x="3524" y="200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7" name="任意多边形: 形状 2896"/>
              <p:cNvSpPr/>
              <p:nvPr/>
            </p:nvSpPr>
            <p:spPr>
              <a:xfrm rot="18066138">
                <a:off x="6944037" y="4291876"/>
                <a:ext cx="12192" cy="1333"/>
              </a:xfrm>
              <a:custGeom>
                <a:avLst/>
                <a:gdLst>
                  <a:gd name="connsiteX0" fmla="*/ 0 w 12192"/>
                  <a:gd name="connsiteY0" fmla="*/ 0 h 1333"/>
                  <a:gd name="connsiteX1" fmla="*/ 12193 w 12192"/>
                  <a:gd name="connsiteY1" fmla="*/ 0 h 1333"/>
                  <a:gd name="connsiteX2" fmla="*/ 12193 w 12192"/>
                  <a:gd name="connsiteY2" fmla="*/ 1334 h 1333"/>
                  <a:gd name="connsiteX3" fmla="*/ 0 w 12192"/>
                  <a:gd name="connsiteY3" fmla="*/ 1334 h 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2" h="1333">
                    <a:moveTo>
                      <a:pt x="0" y="0"/>
                    </a:moveTo>
                    <a:lnTo>
                      <a:pt x="12193" y="0"/>
                    </a:lnTo>
                    <a:lnTo>
                      <a:pt x="12193" y="1334"/>
                    </a:lnTo>
                    <a:lnTo>
                      <a:pt x="0" y="1334"/>
                    </a:lnTo>
                    <a:close/>
                  </a:path>
                </a:pathLst>
              </a:custGeom>
              <a:solidFill>
                <a:srgbClr val="B4B4B5"/>
              </a:solidFill>
              <a:ln w="952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8" name="任意多边形: 形状 2897"/>
              <p:cNvSpPr/>
              <p:nvPr/>
            </p:nvSpPr>
            <p:spPr>
              <a:xfrm>
                <a:off x="6951344" y="4286249"/>
                <a:ext cx="3429" cy="2286"/>
              </a:xfrm>
              <a:custGeom>
                <a:avLst/>
                <a:gdLst>
                  <a:gd name="connsiteX0" fmla="*/ 3239 w 3429"/>
                  <a:gd name="connsiteY0" fmla="*/ 2286 h 2286"/>
                  <a:gd name="connsiteX1" fmla="*/ 3429 w 3429"/>
                  <a:gd name="connsiteY1" fmla="*/ 1905 h 2286"/>
                  <a:gd name="connsiteX2" fmla="*/ 191 w 3429"/>
                  <a:gd name="connsiteY2" fmla="*/ 0 h 2286"/>
                  <a:gd name="connsiteX3" fmla="*/ 0 w 3429"/>
                  <a:gd name="connsiteY3" fmla="*/ 381 h 2286"/>
                  <a:gd name="connsiteX4" fmla="*/ 3239 w 3429"/>
                  <a:gd name="connsiteY4" fmla="*/ 2286 h 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2286">
                    <a:moveTo>
                      <a:pt x="3239" y="2286"/>
                    </a:moveTo>
                    <a:lnTo>
                      <a:pt x="3429" y="1905"/>
                    </a:lnTo>
                    <a:lnTo>
                      <a:pt x="191" y="0"/>
                    </a:lnTo>
                    <a:lnTo>
                      <a:pt x="0" y="381"/>
                    </a:lnTo>
                    <a:lnTo>
                      <a:pt x="3239" y="2286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99" name="任意多边形: 形状 2898"/>
              <p:cNvSpPr/>
              <p:nvPr/>
            </p:nvSpPr>
            <p:spPr>
              <a:xfrm>
                <a:off x="6944963" y="4296631"/>
                <a:ext cx="3524" cy="2381"/>
              </a:xfrm>
              <a:custGeom>
                <a:avLst/>
                <a:gdLst>
                  <a:gd name="connsiteX0" fmla="*/ 3524 w 3524"/>
                  <a:gd name="connsiteY0" fmla="*/ 2000 h 2381"/>
                  <a:gd name="connsiteX1" fmla="*/ 3238 w 3524"/>
                  <a:gd name="connsiteY1" fmla="*/ 2381 h 2381"/>
                  <a:gd name="connsiteX2" fmla="*/ 0 w 3524"/>
                  <a:gd name="connsiteY2" fmla="*/ 381 h 2381"/>
                  <a:gd name="connsiteX3" fmla="*/ 286 w 3524"/>
                  <a:gd name="connsiteY3" fmla="*/ 0 h 2381"/>
                  <a:gd name="connsiteX4" fmla="*/ 3524 w 3524"/>
                  <a:gd name="connsiteY4" fmla="*/ 2000 h 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" h="2381">
                    <a:moveTo>
                      <a:pt x="3524" y="2000"/>
                    </a:moveTo>
                    <a:lnTo>
                      <a:pt x="3238" y="2381"/>
                    </a:lnTo>
                    <a:lnTo>
                      <a:pt x="0" y="381"/>
                    </a:lnTo>
                    <a:lnTo>
                      <a:pt x="286" y="0"/>
                    </a:lnTo>
                    <a:lnTo>
                      <a:pt x="3524" y="200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0" name="任意多边形: 形状 2899"/>
              <p:cNvSpPr/>
              <p:nvPr/>
            </p:nvSpPr>
            <p:spPr>
              <a:xfrm>
                <a:off x="6934200" y="4122895"/>
                <a:ext cx="50196" cy="195071"/>
              </a:xfrm>
              <a:custGeom>
                <a:avLst/>
                <a:gdLst>
                  <a:gd name="connsiteX0" fmla="*/ 1143 w 50196"/>
                  <a:gd name="connsiteY0" fmla="*/ 195072 h 195071"/>
                  <a:gd name="connsiteX1" fmla="*/ 0 w 50196"/>
                  <a:gd name="connsiteY1" fmla="*/ 194405 h 195071"/>
                  <a:gd name="connsiteX2" fmla="*/ 667 w 50196"/>
                  <a:gd name="connsiteY2" fmla="*/ 193262 h 195071"/>
                  <a:gd name="connsiteX3" fmla="*/ 1810 w 50196"/>
                  <a:gd name="connsiteY3" fmla="*/ 193929 h 195071"/>
                  <a:gd name="connsiteX4" fmla="*/ 1143 w 50196"/>
                  <a:gd name="connsiteY4" fmla="*/ 195072 h 195071"/>
                  <a:gd name="connsiteX5" fmla="*/ 10954 w 50196"/>
                  <a:gd name="connsiteY5" fmla="*/ 178784 h 195071"/>
                  <a:gd name="connsiteX6" fmla="*/ 9811 w 50196"/>
                  <a:gd name="connsiteY6" fmla="*/ 178117 h 195071"/>
                  <a:gd name="connsiteX7" fmla="*/ 10478 w 50196"/>
                  <a:gd name="connsiteY7" fmla="*/ 176974 h 195071"/>
                  <a:gd name="connsiteX8" fmla="*/ 11621 w 50196"/>
                  <a:gd name="connsiteY8" fmla="*/ 177641 h 195071"/>
                  <a:gd name="connsiteX9" fmla="*/ 10954 w 50196"/>
                  <a:gd name="connsiteY9" fmla="*/ 178784 h 195071"/>
                  <a:gd name="connsiteX10" fmla="*/ 20860 w 50196"/>
                  <a:gd name="connsiteY10" fmla="*/ 162496 h 195071"/>
                  <a:gd name="connsiteX11" fmla="*/ 19717 w 50196"/>
                  <a:gd name="connsiteY11" fmla="*/ 161830 h 195071"/>
                  <a:gd name="connsiteX12" fmla="*/ 20384 w 50196"/>
                  <a:gd name="connsiteY12" fmla="*/ 160687 h 195071"/>
                  <a:gd name="connsiteX13" fmla="*/ 21527 w 50196"/>
                  <a:gd name="connsiteY13" fmla="*/ 161353 h 195071"/>
                  <a:gd name="connsiteX14" fmla="*/ 20860 w 50196"/>
                  <a:gd name="connsiteY14" fmla="*/ 162496 h 195071"/>
                  <a:gd name="connsiteX15" fmla="*/ 50006 w 50196"/>
                  <a:gd name="connsiteY15" fmla="*/ 12192 h 195071"/>
                  <a:gd name="connsiteX16" fmla="*/ 48673 w 50196"/>
                  <a:gd name="connsiteY16" fmla="*/ 12192 h 195071"/>
                  <a:gd name="connsiteX17" fmla="*/ 48863 w 50196"/>
                  <a:gd name="connsiteY17" fmla="*/ 0 h 195071"/>
                  <a:gd name="connsiteX18" fmla="*/ 50197 w 50196"/>
                  <a:gd name="connsiteY18" fmla="*/ 0 h 195071"/>
                  <a:gd name="connsiteX19" fmla="*/ 50006 w 50196"/>
                  <a:gd name="connsiteY19" fmla="*/ 12192 h 19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196" h="195071">
                    <a:moveTo>
                      <a:pt x="1143" y="195072"/>
                    </a:moveTo>
                    <a:lnTo>
                      <a:pt x="0" y="194405"/>
                    </a:lnTo>
                    <a:lnTo>
                      <a:pt x="667" y="193262"/>
                    </a:lnTo>
                    <a:lnTo>
                      <a:pt x="1810" y="193929"/>
                    </a:lnTo>
                    <a:lnTo>
                      <a:pt x="1143" y="195072"/>
                    </a:lnTo>
                    <a:close/>
                    <a:moveTo>
                      <a:pt x="10954" y="178784"/>
                    </a:moveTo>
                    <a:lnTo>
                      <a:pt x="9811" y="178117"/>
                    </a:lnTo>
                    <a:lnTo>
                      <a:pt x="10478" y="176974"/>
                    </a:lnTo>
                    <a:lnTo>
                      <a:pt x="11621" y="177641"/>
                    </a:lnTo>
                    <a:lnTo>
                      <a:pt x="10954" y="178784"/>
                    </a:lnTo>
                    <a:close/>
                    <a:moveTo>
                      <a:pt x="20860" y="162496"/>
                    </a:moveTo>
                    <a:lnTo>
                      <a:pt x="19717" y="161830"/>
                    </a:lnTo>
                    <a:lnTo>
                      <a:pt x="20384" y="160687"/>
                    </a:lnTo>
                    <a:lnTo>
                      <a:pt x="21527" y="161353"/>
                    </a:lnTo>
                    <a:lnTo>
                      <a:pt x="20860" y="162496"/>
                    </a:lnTo>
                    <a:close/>
                    <a:moveTo>
                      <a:pt x="50006" y="12192"/>
                    </a:moveTo>
                    <a:lnTo>
                      <a:pt x="48673" y="12192"/>
                    </a:lnTo>
                    <a:lnTo>
                      <a:pt x="48863" y="0"/>
                    </a:lnTo>
                    <a:lnTo>
                      <a:pt x="50197" y="0"/>
                    </a:lnTo>
                    <a:lnTo>
                      <a:pt x="50006" y="12192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1" name="任意多边形: 形状 2900"/>
              <p:cNvSpPr/>
              <p:nvPr/>
            </p:nvSpPr>
            <p:spPr>
              <a:xfrm>
                <a:off x="6981729" y="4122610"/>
                <a:ext cx="3810" cy="571"/>
              </a:xfrm>
              <a:custGeom>
                <a:avLst/>
                <a:gdLst>
                  <a:gd name="connsiteX0" fmla="*/ 3810 w 3810"/>
                  <a:gd name="connsiteY0" fmla="*/ 571 h 571"/>
                  <a:gd name="connsiteX1" fmla="*/ 3810 w 3810"/>
                  <a:gd name="connsiteY1" fmla="*/ 95 h 571"/>
                  <a:gd name="connsiteX2" fmla="*/ 0 w 3810"/>
                  <a:gd name="connsiteY2" fmla="*/ 0 h 571"/>
                  <a:gd name="connsiteX3" fmla="*/ 0 w 3810"/>
                  <a:gd name="connsiteY3" fmla="*/ 476 h 571"/>
                  <a:gd name="connsiteX4" fmla="*/ 3810 w 3810"/>
                  <a:gd name="connsiteY4" fmla="*/ 571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571">
                    <a:moveTo>
                      <a:pt x="3810" y="571"/>
                    </a:moveTo>
                    <a:lnTo>
                      <a:pt x="3810" y="95"/>
                    </a:lnTo>
                    <a:lnTo>
                      <a:pt x="0" y="0"/>
                    </a:lnTo>
                    <a:lnTo>
                      <a:pt x="0" y="476"/>
                    </a:lnTo>
                    <a:lnTo>
                      <a:pt x="3810" y="571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2" name="任意多边形: 形状 2901"/>
              <p:cNvSpPr/>
              <p:nvPr/>
            </p:nvSpPr>
            <p:spPr>
              <a:xfrm>
                <a:off x="6981634" y="4134897"/>
                <a:ext cx="3809" cy="476"/>
              </a:xfrm>
              <a:custGeom>
                <a:avLst/>
                <a:gdLst>
                  <a:gd name="connsiteX0" fmla="*/ 3810 w 3809"/>
                  <a:gd name="connsiteY0" fmla="*/ 0 h 476"/>
                  <a:gd name="connsiteX1" fmla="*/ 3715 w 3809"/>
                  <a:gd name="connsiteY1" fmla="*/ 476 h 476"/>
                  <a:gd name="connsiteX2" fmla="*/ 0 w 3809"/>
                  <a:gd name="connsiteY2" fmla="*/ 381 h 476"/>
                  <a:gd name="connsiteX3" fmla="*/ 0 w 3809"/>
                  <a:gd name="connsiteY3" fmla="*/ 0 h 476"/>
                  <a:gd name="connsiteX4" fmla="*/ 3810 w 3809"/>
                  <a:gd name="connsiteY4" fmla="*/ 0 h 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" h="476">
                    <a:moveTo>
                      <a:pt x="3810" y="0"/>
                    </a:moveTo>
                    <a:lnTo>
                      <a:pt x="3715" y="476"/>
                    </a:lnTo>
                    <a:lnTo>
                      <a:pt x="0" y="381"/>
                    </a:lnTo>
                    <a:lnTo>
                      <a:pt x="0" y="0"/>
                    </a:lnTo>
                    <a:lnTo>
                      <a:pt x="3810" y="0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3" name="任意多边形: 形状 2902"/>
              <p:cNvSpPr/>
              <p:nvPr/>
            </p:nvSpPr>
            <p:spPr>
              <a:xfrm rot="16248130">
                <a:off x="6976838" y="4166253"/>
                <a:ext cx="12191" cy="1333"/>
              </a:xfrm>
              <a:custGeom>
                <a:avLst/>
                <a:gdLst>
                  <a:gd name="connsiteX0" fmla="*/ 0 w 12191"/>
                  <a:gd name="connsiteY0" fmla="*/ 0 h 1333"/>
                  <a:gd name="connsiteX1" fmla="*/ 12192 w 12191"/>
                  <a:gd name="connsiteY1" fmla="*/ 0 h 1333"/>
                  <a:gd name="connsiteX2" fmla="*/ 12192 w 12191"/>
                  <a:gd name="connsiteY2" fmla="*/ 1334 h 1333"/>
                  <a:gd name="connsiteX3" fmla="*/ 0 w 12191"/>
                  <a:gd name="connsiteY3" fmla="*/ 1334 h 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" h="1333">
                    <a:moveTo>
                      <a:pt x="0" y="0"/>
                    </a:moveTo>
                    <a:lnTo>
                      <a:pt x="12192" y="0"/>
                    </a:lnTo>
                    <a:lnTo>
                      <a:pt x="12192" y="1334"/>
                    </a:lnTo>
                    <a:lnTo>
                      <a:pt x="0" y="1334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4" name="任意多边形: 形状 2903"/>
              <p:cNvSpPr/>
              <p:nvPr/>
            </p:nvSpPr>
            <p:spPr>
              <a:xfrm>
                <a:off x="6981253" y="4160614"/>
                <a:ext cx="3809" cy="571"/>
              </a:xfrm>
              <a:custGeom>
                <a:avLst/>
                <a:gdLst>
                  <a:gd name="connsiteX0" fmla="*/ 3810 w 3809"/>
                  <a:gd name="connsiteY0" fmla="*/ 571 h 571"/>
                  <a:gd name="connsiteX1" fmla="*/ 3810 w 3809"/>
                  <a:gd name="connsiteY1" fmla="*/ 95 h 571"/>
                  <a:gd name="connsiteX2" fmla="*/ 0 w 3809"/>
                  <a:gd name="connsiteY2" fmla="*/ 0 h 571"/>
                  <a:gd name="connsiteX3" fmla="*/ 0 w 3809"/>
                  <a:gd name="connsiteY3" fmla="*/ 476 h 571"/>
                  <a:gd name="connsiteX4" fmla="*/ 3810 w 3809"/>
                  <a:gd name="connsiteY4" fmla="*/ 571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" h="571">
                    <a:moveTo>
                      <a:pt x="3810" y="571"/>
                    </a:moveTo>
                    <a:lnTo>
                      <a:pt x="3810" y="95"/>
                    </a:lnTo>
                    <a:lnTo>
                      <a:pt x="0" y="0"/>
                    </a:lnTo>
                    <a:lnTo>
                      <a:pt x="0" y="476"/>
                    </a:lnTo>
                    <a:lnTo>
                      <a:pt x="3810" y="571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5" name="任意多边形: 形状 2904"/>
              <p:cNvSpPr/>
              <p:nvPr/>
            </p:nvSpPr>
            <p:spPr>
              <a:xfrm>
                <a:off x="6981063" y="4172806"/>
                <a:ext cx="3809" cy="571"/>
              </a:xfrm>
              <a:custGeom>
                <a:avLst/>
                <a:gdLst>
                  <a:gd name="connsiteX0" fmla="*/ 3810 w 3809"/>
                  <a:gd name="connsiteY0" fmla="*/ 95 h 571"/>
                  <a:gd name="connsiteX1" fmla="*/ 3810 w 3809"/>
                  <a:gd name="connsiteY1" fmla="*/ 571 h 571"/>
                  <a:gd name="connsiteX2" fmla="*/ 0 w 3809"/>
                  <a:gd name="connsiteY2" fmla="*/ 476 h 571"/>
                  <a:gd name="connsiteX3" fmla="*/ 0 w 3809"/>
                  <a:gd name="connsiteY3" fmla="*/ 0 h 571"/>
                  <a:gd name="connsiteX4" fmla="*/ 3810 w 3809"/>
                  <a:gd name="connsiteY4" fmla="*/ 95 h 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" h="571">
                    <a:moveTo>
                      <a:pt x="3810" y="95"/>
                    </a:moveTo>
                    <a:lnTo>
                      <a:pt x="3810" y="571"/>
                    </a:lnTo>
                    <a:lnTo>
                      <a:pt x="0" y="476"/>
                    </a:lnTo>
                    <a:lnTo>
                      <a:pt x="0" y="0"/>
                    </a:lnTo>
                    <a:lnTo>
                      <a:pt x="3810" y="95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6" name="任意多边形: 形状 2905"/>
              <p:cNvSpPr/>
              <p:nvPr/>
            </p:nvSpPr>
            <p:spPr>
              <a:xfrm rot="16248474">
                <a:off x="6977321" y="4147401"/>
                <a:ext cx="12191" cy="1333"/>
              </a:xfrm>
              <a:custGeom>
                <a:avLst/>
                <a:gdLst>
                  <a:gd name="connsiteX0" fmla="*/ 0 w 12191"/>
                  <a:gd name="connsiteY0" fmla="*/ 0 h 1333"/>
                  <a:gd name="connsiteX1" fmla="*/ 12192 w 12191"/>
                  <a:gd name="connsiteY1" fmla="*/ 0 h 1333"/>
                  <a:gd name="connsiteX2" fmla="*/ 12192 w 12191"/>
                  <a:gd name="connsiteY2" fmla="*/ 1334 h 1333"/>
                  <a:gd name="connsiteX3" fmla="*/ 0 w 12191"/>
                  <a:gd name="connsiteY3" fmla="*/ 1334 h 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" h="1333">
                    <a:moveTo>
                      <a:pt x="0" y="0"/>
                    </a:moveTo>
                    <a:lnTo>
                      <a:pt x="12192" y="0"/>
                    </a:lnTo>
                    <a:lnTo>
                      <a:pt x="12192" y="1334"/>
                    </a:lnTo>
                    <a:lnTo>
                      <a:pt x="0" y="1334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7" name="任意多边形: 形状 2906"/>
              <p:cNvSpPr/>
              <p:nvPr/>
            </p:nvSpPr>
            <p:spPr>
              <a:xfrm>
                <a:off x="6981539" y="4141660"/>
                <a:ext cx="3809" cy="476"/>
              </a:xfrm>
              <a:custGeom>
                <a:avLst/>
                <a:gdLst>
                  <a:gd name="connsiteX0" fmla="*/ 3715 w 3809"/>
                  <a:gd name="connsiteY0" fmla="*/ 476 h 476"/>
                  <a:gd name="connsiteX1" fmla="*/ 3810 w 3809"/>
                  <a:gd name="connsiteY1" fmla="*/ 0 h 476"/>
                  <a:gd name="connsiteX2" fmla="*/ 0 w 3809"/>
                  <a:gd name="connsiteY2" fmla="*/ 0 h 476"/>
                  <a:gd name="connsiteX3" fmla="*/ 0 w 3809"/>
                  <a:gd name="connsiteY3" fmla="*/ 476 h 476"/>
                  <a:gd name="connsiteX4" fmla="*/ 3715 w 3809"/>
                  <a:gd name="connsiteY4" fmla="*/ 476 h 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" h="476">
                    <a:moveTo>
                      <a:pt x="3715" y="476"/>
                    </a:moveTo>
                    <a:lnTo>
                      <a:pt x="3810" y="0"/>
                    </a:lnTo>
                    <a:lnTo>
                      <a:pt x="0" y="0"/>
                    </a:lnTo>
                    <a:lnTo>
                      <a:pt x="0" y="476"/>
                    </a:lnTo>
                    <a:lnTo>
                      <a:pt x="3715" y="476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8" name="任意多边形: 形状 2907"/>
              <p:cNvSpPr/>
              <p:nvPr/>
            </p:nvSpPr>
            <p:spPr>
              <a:xfrm>
                <a:off x="6981348" y="4153852"/>
                <a:ext cx="3809" cy="476"/>
              </a:xfrm>
              <a:custGeom>
                <a:avLst/>
                <a:gdLst>
                  <a:gd name="connsiteX0" fmla="*/ 3810 w 3809"/>
                  <a:gd name="connsiteY0" fmla="*/ 95 h 476"/>
                  <a:gd name="connsiteX1" fmla="*/ 3810 w 3809"/>
                  <a:gd name="connsiteY1" fmla="*/ 476 h 476"/>
                  <a:gd name="connsiteX2" fmla="*/ 0 w 3809"/>
                  <a:gd name="connsiteY2" fmla="*/ 476 h 476"/>
                  <a:gd name="connsiteX3" fmla="*/ 0 w 3809"/>
                  <a:gd name="connsiteY3" fmla="*/ 0 h 476"/>
                  <a:gd name="connsiteX4" fmla="*/ 3810 w 3809"/>
                  <a:gd name="connsiteY4" fmla="*/ 95 h 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" h="476">
                    <a:moveTo>
                      <a:pt x="3810" y="95"/>
                    </a:moveTo>
                    <a:lnTo>
                      <a:pt x="3810" y="476"/>
                    </a:lnTo>
                    <a:lnTo>
                      <a:pt x="0" y="476"/>
                    </a:lnTo>
                    <a:lnTo>
                      <a:pt x="0" y="0"/>
                    </a:lnTo>
                    <a:lnTo>
                      <a:pt x="3810" y="95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09" name="任意多边形: 形状 2908"/>
              <p:cNvSpPr/>
              <p:nvPr/>
            </p:nvSpPr>
            <p:spPr>
              <a:xfrm rot="16248130">
                <a:off x="6982194" y="4175738"/>
                <a:ext cx="1333" cy="1333"/>
              </a:xfrm>
              <a:custGeom>
                <a:avLst/>
                <a:gdLst>
                  <a:gd name="connsiteX0" fmla="*/ 0 w 1333"/>
                  <a:gd name="connsiteY0" fmla="*/ 0 h 1333"/>
                  <a:gd name="connsiteX1" fmla="*/ 1334 w 1333"/>
                  <a:gd name="connsiteY1" fmla="*/ 0 h 1333"/>
                  <a:gd name="connsiteX2" fmla="*/ 1334 w 1333"/>
                  <a:gd name="connsiteY2" fmla="*/ 1334 h 1333"/>
                  <a:gd name="connsiteX3" fmla="*/ 0 w 1333"/>
                  <a:gd name="connsiteY3" fmla="*/ 1334 h 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" h="1333">
                    <a:moveTo>
                      <a:pt x="0" y="0"/>
                    </a:moveTo>
                    <a:lnTo>
                      <a:pt x="1334" y="0"/>
                    </a:lnTo>
                    <a:lnTo>
                      <a:pt x="1334" y="1334"/>
                    </a:lnTo>
                    <a:lnTo>
                      <a:pt x="0" y="1334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10" name="任意多边形: 形状 2909"/>
              <p:cNvSpPr/>
              <p:nvPr/>
            </p:nvSpPr>
            <p:spPr>
              <a:xfrm rot="16243318">
                <a:off x="6982345" y="4156854"/>
                <a:ext cx="1333" cy="1333"/>
              </a:xfrm>
              <a:custGeom>
                <a:avLst/>
                <a:gdLst>
                  <a:gd name="connsiteX0" fmla="*/ 0 w 1333"/>
                  <a:gd name="connsiteY0" fmla="*/ 0 h 1333"/>
                  <a:gd name="connsiteX1" fmla="*/ 1334 w 1333"/>
                  <a:gd name="connsiteY1" fmla="*/ 0 h 1333"/>
                  <a:gd name="connsiteX2" fmla="*/ 1334 w 1333"/>
                  <a:gd name="connsiteY2" fmla="*/ 1334 h 1333"/>
                  <a:gd name="connsiteX3" fmla="*/ 0 w 1333"/>
                  <a:gd name="connsiteY3" fmla="*/ 1334 h 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" h="1333">
                    <a:moveTo>
                      <a:pt x="0" y="0"/>
                    </a:moveTo>
                    <a:lnTo>
                      <a:pt x="1334" y="0"/>
                    </a:lnTo>
                    <a:lnTo>
                      <a:pt x="1334" y="1334"/>
                    </a:lnTo>
                    <a:lnTo>
                      <a:pt x="0" y="1334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911" name="任意多边形: 形状 2910"/>
              <p:cNvSpPr/>
              <p:nvPr/>
            </p:nvSpPr>
            <p:spPr>
              <a:xfrm rot="16248130">
                <a:off x="6982672" y="4137764"/>
                <a:ext cx="1333" cy="1333"/>
              </a:xfrm>
              <a:custGeom>
                <a:avLst/>
                <a:gdLst>
                  <a:gd name="connsiteX0" fmla="*/ 0 w 1333"/>
                  <a:gd name="connsiteY0" fmla="*/ 0 h 1333"/>
                  <a:gd name="connsiteX1" fmla="*/ 1334 w 1333"/>
                  <a:gd name="connsiteY1" fmla="*/ 0 h 1333"/>
                  <a:gd name="connsiteX2" fmla="*/ 1334 w 1333"/>
                  <a:gd name="connsiteY2" fmla="*/ 1333 h 1333"/>
                  <a:gd name="connsiteX3" fmla="*/ 0 w 1333"/>
                  <a:gd name="connsiteY3" fmla="*/ 1333 h 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" h="1333">
                    <a:moveTo>
                      <a:pt x="0" y="0"/>
                    </a:moveTo>
                    <a:lnTo>
                      <a:pt x="1334" y="0"/>
                    </a:lnTo>
                    <a:lnTo>
                      <a:pt x="1334" y="1333"/>
                    </a:lnTo>
                    <a:lnTo>
                      <a:pt x="0" y="1333"/>
                    </a:lnTo>
                    <a:close/>
                  </a:path>
                </a:pathLst>
              </a:custGeom>
              <a:solidFill>
                <a:srgbClr val="B4B4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3" name="文本框 2"/>
          <p:cNvSpPr txBox="1"/>
          <p:nvPr>
            <p:custDataLst>
              <p:tags r:id="rId2"/>
            </p:custDataLst>
          </p:nvPr>
        </p:nvSpPr>
        <p:spPr>
          <a:xfrm>
            <a:off x="2892425" y="625475"/>
            <a:ext cx="6442710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Уникальное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лидерство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в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производстве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предварительно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обожженных</a:t>
            </a:r>
            <a:r>
              <a:rPr kumimoji="0" lang="en-US" altLang="zh-CN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 </a:t>
            </a:r>
            <a:r>
              <a:rPr kumimoji="0" lang="en-US" altLang="en-US" sz="800" b="0" i="0" u="none" strike="noStrike" kern="1200" cap="none" spc="200" normalizeH="0" baseline="0" noProof="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анодов</a:t>
            </a:r>
            <a:endParaRPr kumimoji="0" lang="en-US" altLang="en-US" sz="800" b="0" i="0" u="none" strike="noStrike" kern="1200" cap="none" spc="200" normalizeH="0" baseline="0" noProof="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/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245568" cy="685800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4419682" y="467446"/>
            <a:ext cx="3406204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spc="200" dirty="0">
                <a:gradFill>
                  <a:gsLst>
                    <a:gs pos="0">
                      <a:srgbClr val="CACBCC"/>
                    </a:gs>
                    <a:gs pos="55000">
                      <a:srgbClr val="F2F2F2"/>
                    </a:gs>
                    <a:gs pos="100000">
                      <a:srgbClr val="E2E2E2"/>
                    </a:gs>
                  </a:gsLst>
                  <a:lin ang="0" scaled="0"/>
                </a:gra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Цифровой интеллектуальный завод</a:t>
            </a:r>
            <a:endParaRPr lang="zh-CN" altLang="en-US" sz="800" spc="200" dirty="0">
              <a:gradFill>
                <a:gsLst>
                  <a:gs pos="0">
                    <a:srgbClr val="CACBCC"/>
                  </a:gs>
                  <a:gs pos="55000">
                    <a:srgbClr val="F2F2F2"/>
                  </a:gs>
                  <a:gs pos="100000">
                    <a:srgbClr val="E2E2E2"/>
                  </a:gs>
                </a:gsLst>
                <a:lin ang="0" scaled="0"/>
              </a:gra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15" name="矩形: 圆角 14"/>
          <p:cNvSpPr/>
          <p:nvPr/>
        </p:nvSpPr>
        <p:spPr>
          <a:xfrm>
            <a:off x="4044350" y="1307106"/>
            <a:ext cx="4156869" cy="36576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ACBCC"/>
              </a:gs>
              <a:gs pos="55000">
                <a:srgbClr val="F7F7F7"/>
              </a:gs>
              <a:gs pos="100000">
                <a:srgbClr val="DCDDDD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sz="800" b="0" i="0" u="none" strike="noStrike" cap="none" spc="0" normalizeH="0" baseline="0" dirty="0">
                <a:solidFill>
                  <a:prstClr val="black">
                    <a:lumMod val="95000"/>
                    <a:lumOff val="5000"/>
                  </a:prstClr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1 штаб-квартира + N низкоуглеродных интеллектуальных заводов</a:t>
            </a:r>
            <a:endParaRPr kumimoji="0" sz="800" b="0" i="0" u="none" strike="noStrike" cap="none" spc="0" normalizeH="0" baseline="0" dirty="0">
              <a:solidFill>
                <a:prstClr val="black">
                  <a:lumMod val="95000"/>
                  <a:lumOff val="5000"/>
                </a:prstClr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092537" y="2292189"/>
            <a:ext cx="10006925" cy="3072702"/>
            <a:chOff x="1388446" y="7394757"/>
            <a:chExt cx="5724100" cy="1757628"/>
          </a:xfrm>
        </p:grpSpPr>
        <p:grpSp>
          <p:nvGrpSpPr>
            <p:cNvPr id="3" name="组合 2"/>
            <p:cNvGrpSpPr/>
            <p:nvPr/>
          </p:nvGrpSpPr>
          <p:grpSpPr>
            <a:xfrm>
              <a:off x="1388446" y="7394757"/>
              <a:ext cx="5724100" cy="1757628"/>
              <a:chOff x="1388446" y="7394757"/>
              <a:chExt cx="5724100" cy="1757628"/>
            </a:xfrm>
          </p:grpSpPr>
          <p:sp>
            <p:nvSpPr>
              <p:cNvPr id="54" name="任意多边形: 形状 53"/>
              <p:cNvSpPr/>
              <p:nvPr/>
            </p:nvSpPr>
            <p:spPr>
              <a:xfrm>
                <a:off x="1388446" y="7394757"/>
                <a:ext cx="5724100" cy="1757628"/>
              </a:xfrm>
              <a:custGeom>
                <a:avLst/>
                <a:gdLst>
                  <a:gd name="connsiteX0" fmla="*/ 59367 w 2100874"/>
                  <a:gd name="connsiteY0" fmla="*/ 645090 h 645089"/>
                  <a:gd name="connsiteX1" fmla="*/ 0 w 2100874"/>
                  <a:gd name="connsiteY1" fmla="*/ 584859 h 645089"/>
                  <a:gd name="connsiteX2" fmla="*/ 0 w 2100874"/>
                  <a:gd name="connsiteY2" fmla="*/ 60288 h 645089"/>
                  <a:gd name="connsiteX3" fmla="*/ 59367 w 2100874"/>
                  <a:gd name="connsiteY3" fmla="*/ 0 h 645089"/>
                  <a:gd name="connsiteX4" fmla="*/ 2041507 w 2100874"/>
                  <a:gd name="connsiteY4" fmla="*/ 0 h 645089"/>
                  <a:gd name="connsiteX5" fmla="*/ 2100874 w 2100874"/>
                  <a:gd name="connsiteY5" fmla="*/ 60288 h 645089"/>
                  <a:gd name="connsiteX6" fmla="*/ 2100874 w 2100874"/>
                  <a:gd name="connsiteY6" fmla="*/ 584802 h 645089"/>
                  <a:gd name="connsiteX7" fmla="*/ 2041507 w 2100874"/>
                  <a:gd name="connsiteY7" fmla="*/ 645032 h 645089"/>
                  <a:gd name="connsiteX8" fmla="*/ 59367 w 2100874"/>
                  <a:gd name="connsiteY8" fmla="*/ 645032 h 645089"/>
                  <a:gd name="connsiteX9" fmla="*/ 59367 w 2100874"/>
                  <a:gd name="connsiteY9" fmla="*/ 39501 h 645089"/>
                  <a:gd name="connsiteX10" fmla="*/ 38868 w 2100874"/>
                  <a:gd name="connsiteY10" fmla="*/ 60288 h 645089"/>
                  <a:gd name="connsiteX11" fmla="*/ 38868 w 2100874"/>
                  <a:gd name="connsiteY11" fmla="*/ 584802 h 645089"/>
                  <a:gd name="connsiteX12" fmla="*/ 59367 w 2100874"/>
                  <a:gd name="connsiteY12" fmla="*/ 605589 h 645089"/>
                  <a:gd name="connsiteX13" fmla="*/ 2041507 w 2100874"/>
                  <a:gd name="connsiteY13" fmla="*/ 605589 h 645089"/>
                  <a:gd name="connsiteX14" fmla="*/ 2062007 w 2100874"/>
                  <a:gd name="connsiteY14" fmla="*/ 584802 h 645089"/>
                  <a:gd name="connsiteX15" fmla="*/ 2062007 w 2100874"/>
                  <a:gd name="connsiteY15" fmla="*/ 60288 h 645089"/>
                  <a:gd name="connsiteX16" fmla="*/ 2041507 w 2100874"/>
                  <a:gd name="connsiteY16" fmla="*/ 39501 h 645089"/>
                  <a:gd name="connsiteX17" fmla="*/ 59367 w 2100874"/>
                  <a:gd name="connsiteY17" fmla="*/ 39501 h 64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00874" h="645089">
                    <a:moveTo>
                      <a:pt x="59367" y="645090"/>
                    </a:moveTo>
                    <a:cubicBezTo>
                      <a:pt x="26603" y="645090"/>
                      <a:pt x="0" y="618084"/>
                      <a:pt x="0" y="584859"/>
                    </a:cubicBezTo>
                    <a:lnTo>
                      <a:pt x="0" y="60288"/>
                    </a:lnTo>
                    <a:cubicBezTo>
                      <a:pt x="0" y="27064"/>
                      <a:pt x="26660" y="0"/>
                      <a:pt x="59367" y="0"/>
                    </a:cubicBezTo>
                    <a:lnTo>
                      <a:pt x="2041507" y="0"/>
                    </a:lnTo>
                    <a:cubicBezTo>
                      <a:pt x="2074272" y="0"/>
                      <a:pt x="2100874" y="27006"/>
                      <a:pt x="2100874" y="60288"/>
                    </a:cubicBezTo>
                    <a:lnTo>
                      <a:pt x="2100874" y="584802"/>
                    </a:lnTo>
                    <a:cubicBezTo>
                      <a:pt x="2100874" y="618026"/>
                      <a:pt x="2074214" y="645032"/>
                      <a:pt x="2041507" y="645032"/>
                    </a:cubicBezTo>
                    <a:lnTo>
                      <a:pt x="59367" y="645032"/>
                    </a:lnTo>
                    <a:close/>
                    <a:moveTo>
                      <a:pt x="59367" y="39501"/>
                    </a:moveTo>
                    <a:cubicBezTo>
                      <a:pt x="48023" y="39501"/>
                      <a:pt x="38868" y="48829"/>
                      <a:pt x="38868" y="60288"/>
                    </a:cubicBezTo>
                    <a:lnTo>
                      <a:pt x="38868" y="584802"/>
                    </a:lnTo>
                    <a:cubicBezTo>
                      <a:pt x="38868" y="596260"/>
                      <a:pt x="48081" y="605589"/>
                      <a:pt x="59367" y="605589"/>
                    </a:cubicBezTo>
                    <a:lnTo>
                      <a:pt x="2041507" y="605589"/>
                    </a:lnTo>
                    <a:cubicBezTo>
                      <a:pt x="2052851" y="605589"/>
                      <a:pt x="2062007" y="596260"/>
                      <a:pt x="2062007" y="584802"/>
                    </a:cubicBezTo>
                    <a:lnTo>
                      <a:pt x="2062007" y="60288"/>
                    </a:lnTo>
                    <a:cubicBezTo>
                      <a:pt x="2062007" y="48829"/>
                      <a:pt x="2052794" y="39501"/>
                      <a:pt x="2041507" y="39501"/>
                    </a:cubicBezTo>
                    <a:lnTo>
                      <a:pt x="59367" y="39501"/>
                    </a:lnTo>
                    <a:close/>
                  </a:path>
                </a:pathLst>
              </a:custGeom>
              <a:solidFill>
                <a:srgbClr val="EEEEEE"/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8" name="任意多边形: 形状 27"/>
              <p:cNvSpPr/>
              <p:nvPr/>
            </p:nvSpPr>
            <p:spPr>
              <a:xfrm>
                <a:off x="1441320" y="7448570"/>
                <a:ext cx="5618357" cy="1650160"/>
              </a:xfrm>
              <a:custGeom>
                <a:avLst/>
                <a:gdLst>
                  <a:gd name="connsiteX0" fmla="*/ 2022102 w 2062064"/>
                  <a:gd name="connsiteY0" fmla="*/ 605646 h 605646"/>
                  <a:gd name="connsiteX1" fmla="*/ 39962 w 2062064"/>
                  <a:gd name="connsiteY1" fmla="*/ 605646 h 605646"/>
                  <a:gd name="connsiteX2" fmla="*/ 0 w 2062064"/>
                  <a:gd name="connsiteY2" fmla="*/ 565684 h 605646"/>
                  <a:gd name="connsiteX3" fmla="*/ 0 w 2062064"/>
                  <a:gd name="connsiteY3" fmla="*/ 39962 h 605646"/>
                  <a:gd name="connsiteX4" fmla="*/ 39962 w 2062064"/>
                  <a:gd name="connsiteY4" fmla="*/ 0 h 605646"/>
                  <a:gd name="connsiteX5" fmla="*/ 2022102 w 2062064"/>
                  <a:gd name="connsiteY5" fmla="*/ 0 h 605646"/>
                  <a:gd name="connsiteX6" fmla="*/ 2062064 w 2062064"/>
                  <a:gd name="connsiteY6" fmla="*/ 39962 h 605646"/>
                  <a:gd name="connsiteX7" fmla="*/ 2062064 w 2062064"/>
                  <a:gd name="connsiteY7" fmla="*/ 565684 h 605646"/>
                  <a:gd name="connsiteX8" fmla="*/ 2022102 w 2062064"/>
                  <a:gd name="connsiteY8" fmla="*/ 605646 h 60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2064" h="605646">
                    <a:moveTo>
                      <a:pt x="2022102" y="605646"/>
                    </a:moveTo>
                    <a:lnTo>
                      <a:pt x="39962" y="605646"/>
                    </a:lnTo>
                    <a:cubicBezTo>
                      <a:pt x="17908" y="605646"/>
                      <a:pt x="0" y="587738"/>
                      <a:pt x="0" y="565684"/>
                    </a:cubicBezTo>
                    <a:lnTo>
                      <a:pt x="0" y="39962"/>
                    </a:lnTo>
                    <a:cubicBezTo>
                      <a:pt x="0" y="17908"/>
                      <a:pt x="17908" y="0"/>
                      <a:pt x="39962" y="0"/>
                    </a:cubicBezTo>
                    <a:lnTo>
                      <a:pt x="2022102" y="0"/>
                    </a:lnTo>
                    <a:cubicBezTo>
                      <a:pt x="2044156" y="0"/>
                      <a:pt x="2062064" y="17908"/>
                      <a:pt x="2062064" y="39962"/>
                    </a:cubicBezTo>
                    <a:lnTo>
                      <a:pt x="2062064" y="565684"/>
                    </a:lnTo>
                    <a:cubicBezTo>
                      <a:pt x="2062064" y="587738"/>
                      <a:pt x="2044156" y="605646"/>
                      <a:pt x="2022102" y="605646"/>
                    </a:cubicBezTo>
                    <a:close/>
                  </a:path>
                </a:pathLst>
              </a:custGeom>
              <a:noFill/>
              <a:ln w="12700" cap="flat">
                <a:solidFill>
                  <a:srgbClr val="C8C9C9"/>
                </a:solidFill>
                <a:prstDash val="dash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2254" name="任意多边形: 形状 2253"/>
            <p:cNvSpPr/>
            <p:nvPr/>
          </p:nvSpPr>
          <p:spPr>
            <a:xfrm>
              <a:off x="2722162" y="9064529"/>
              <a:ext cx="61500" cy="72167"/>
            </a:xfrm>
            <a:custGeom>
              <a:avLst/>
              <a:gdLst>
                <a:gd name="connsiteX0" fmla="*/ 0 w 22572"/>
                <a:gd name="connsiteY0" fmla="*/ 13244 h 26487"/>
                <a:gd name="connsiteX1" fmla="*/ 22572 w 22572"/>
                <a:gd name="connsiteY1" fmla="*/ 26488 h 26487"/>
                <a:gd name="connsiteX2" fmla="*/ 22572 w 22572"/>
                <a:gd name="connsiteY2" fmla="*/ 0 h 2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72" h="26487">
                  <a:moveTo>
                    <a:pt x="0" y="13244"/>
                  </a:moveTo>
                  <a:lnTo>
                    <a:pt x="22572" y="26488"/>
                  </a:lnTo>
                  <a:lnTo>
                    <a:pt x="22572" y="0"/>
                  </a:lnTo>
                  <a:close/>
                </a:path>
              </a:pathLst>
            </a:custGeom>
            <a:solidFill>
              <a:srgbClr val="AC0B1C"/>
            </a:solidFill>
            <a:ln w="57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255" name="任意多边形: 形状 2254"/>
            <p:cNvSpPr/>
            <p:nvPr/>
          </p:nvSpPr>
          <p:spPr>
            <a:xfrm>
              <a:off x="5855239" y="9064529"/>
              <a:ext cx="61656" cy="72167"/>
            </a:xfrm>
            <a:custGeom>
              <a:avLst/>
              <a:gdLst>
                <a:gd name="connsiteX0" fmla="*/ 0 w 22629"/>
                <a:gd name="connsiteY0" fmla="*/ 13244 h 26487"/>
                <a:gd name="connsiteX1" fmla="*/ 22630 w 22629"/>
                <a:gd name="connsiteY1" fmla="*/ 26488 h 26487"/>
                <a:gd name="connsiteX2" fmla="*/ 22630 w 22629"/>
                <a:gd name="connsiteY2" fmla="*/ 0 h 2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29" h="26487">
                  <a:moveTo>
                    <a:pt x="0" y="13244"/>
                  </a:moveTo>
                  <a:lnTo>
                    <a:pt x="22630" y="26488"/>
                  </a:lnTo>
                  <a:lnTo>
                    <a:pt x="22630" y="0"/>
                  </a:lnTo>
                  <a:close/>
                </a:path>
              </a:pathLst>
            </a:custGeom>
            <a:solidFill>
              <a:srgbClr val="AC0B1C"/>
            </a:solidFill>
            <a:ln w="57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256" name="任意多边形: 形状 2255"/>
            <p:cNvSpPr/>
            <p:nvPr/>
          </p:nvSpPr>
          <p:spPr>
            <a:xfrm>
              <a:off x="2645600" y="7413270"/>
              <a:ext cx="61656" cy="72167"/>
            </a:xfrm>
            <a:custGeom>
              <a:avLst/>
              <a:gdLst>
                <a:gd name="connsiteX0" fmla="*/ 22630 w 22629"/>
                <a:gd name="connsiteY0" fmla="*/ 13244 h 26487"/>
                <a:gd name="connsiteX1" fmla="*/ 0 w 22629"/>
                <a:gd name="connsiteY1" fmla="*/ 0 h 26487"/>
                <a:gd name="connsiteX2" fmla="*/ 0 w 22629"/>
                <a:gd name="connsiteY2" fmla="*/ 26488 h 2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29" h="26487">
                  <a:moveTo>
                    <a:pt x="22630" y="13244"/>
                  </a:moveTo>
                  <a:lnTo>
                    <a:pt x="0" y="0"/>
                  </a:lnTo>
                  <a:lnTo>
                    <a:pt x="0" y="26488"/>
                  </a:lnTo>
                  <a:close/>
                </a:path>
              </a:pathLst>
            </a:custGeom>
            <a:solidFill>
              <a:srgbClr val="AC0B1C"/>
            </a:solidFill>
            <a:ln w="57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2257" name="任意多边形: 形状 2256"/>
            <p:cNvSpPr/>
            <p:nvPr/>
          </p:nvSpPr>
          <p:spPr>
            <a:xfrm>
              <a:off x="5937291" y="7413270"/>
              <a:ext cx="61500" cy="72167"/>
            </a:xfrm>
            <a:custGeom>
              <a:avLst/>
              <a:gdLst>
                <a:gd name="connsiteX0" fmla="*/ 22572 w 22572"/>
                <a:gd name="connsiteY0" fmla="*/ 13244 h 26487"/>
                <a:gd name="connsiteX1" fmla="*/ 0 w 22572"/>
                <a:gd name="connsiteY1" fmla="*/ 0 h 26487"/>
                <a:gd name="connsiteX2" fmla="*/ 0 w 22572"/>
                <a:gd name="connsiteY2" fmla="*/ 26488 h 2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72" h="26487">
                  <a:moveTo>
                    <a:pt x="22572" y="13244"/>
                  </a:moveTo>
                  <a:lnTo>
                    <a:pt x="0" y="0"/>
                  </a:lnTo>
                  <a:lnTo>
                    <a:pt x="0" y="26488"/>
                  </a:lnTo>
                  <a:close/>
                </a:path>
              </a:pathLst>
            </a:custGeom>
            <a:solidFill>
              <a:srgbClr val="AC0B1C"/>
            </a:solidFill>
            <a:ln w="57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243" name="任意多边形: 形状 2242"/>
          <p:cNvSpPr/>
          <p:nvPr/>
        </p:nvSpPr>
        <p:spPr>
          <a:xfrm>
            <a:off x="944114" y="2533280"/>
            <a:ext cx="643109" cy="1234984"/>
          </a:xfrm>
          <a:custGeom>
            <a:avLst/>
            <a:gdLst>
              <a:gd name="connsiteX0" fmla="*/ 116258 w 132553"/>
              <a:gd name="connsiteY0" fmla="*/ 227794 h 227793"/>
              <a:gd name="connsiteX1" fmla="*/ 16296 w 132553"/>
              <a:gd name="connsiteY1" fmla="*/ 227794 h 227793"/>
              <a:gd name="connsiteX2" fmla="*/ 0 w 132553"/>
              <a:gd name="connsiteY2" fmla="*/ 211498 h 227793"/>
              <a:gd name="connsiteX3" fmla="*/ 0 w 132553"/>
              <a:gd name="connsiteY3" fmla="*/ 16296 h 227793"/>
              <a:gd name="connsiteX4" fmla="*/ 16296 w 132553"/>
              <a:gd name="connsiteY4" fmla="*/ 0 h 227793"/>
              <a:gd name="connsiteX5" fmla="*/ 116258 w 132553"/>
              <a:gd name="connsiteY5" fmla="*/ 0 h 227793"/>
              <a:gd name="connsiteX6" fmla="*/ 132553 w 132553"/>
              <a:gd name="connsiteY6" fmla="*/ 16296 h 227793"/>
              <a:gd name="connsiteX7" fmla="*/ 132553 w 132553"/>
              <a:gd name="connsiteY7" fmla="*/ 211498 h 227793"/>
              <a:gd name="connsiteX8" fmla="*/ 116258 w 132553"/>
              <a:gd name="connsiteY8" fmla="*/ 227794 h 22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553" h="227793">
                <a:moveTo>
                  <a:pt x="116258" y="227794"/>
                </a:moveTo>
                <a:lnTo>
                  <a:pt x="16296" y="227794"/>
                </a:lnTo>
                <a:cubicBezTo>
                  <a:pt x="7255" y="227794"/>
                  <a:pt x="0" y="220481"/>
                  <a:pt x="0" y="211498"/>
                </a:cubicBezTo>
                <a:lnTo>
                  <a:pt x="0" y="16296"/>
                </a:lnTo>
                <a:cubicBezTo>
                  <a:pt x="0" y="7255"/>
                  <a:pt x="7313" y="0"/>
                  <a:pt x="16296" y="0"/>
                </a:cubicBezTo>
                <a:lnTo>
                  <a:pt x="116258" y="0"/>
                </a:lnTo>
                <a:cubicBezTo>
                  <a:pt x="125298" y="0"/>
                  <a:pt x="132553" y="7313"/>
                  <a:pt x="132553" y="16296"/>
                </a:cubicBezTo>
                <a:lnTo>
                  <a:pt x="132553" y="211498"/>
                </a:lnTo>
                <a:cubicBezTo>
                  <a:pt x="132553" y="220481"/>
                  <a:pt x="125241" y="227794"/>
                  <a:pt x="116258" y="227794"/>
                </a:cubicBezTo>
                <a:close/>
              </a:path>
            </a:pathLst>
          </a:custGeom>
          <a:solidFill>
            <a:srgbClr val="EEEEEE"/>
          </a:solidFill>
          <a:ln w="19050" cap="flat">
            <a:solidFill>
              <a:srgbClr val="C59E67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2865" name="图形 5"/>
          <p:cNvGrpSpPr/>
          <p:nvPr/>
        </p:nvGrpSpPr>
        <p:grpSpPr>
          <a:xfrm>
            <a:off x="945676" y="2500942"/>
            <a:ext cx="801201" cy="790021"/>
            <a:chOff x="-3960277" y="4142475"/>
            <a:chExt cx="144400" cy="142385"/>
          </a:xfrm>
        </p:grpSpPr>
        <p:grpSp>
          <p:nvGrpSpPr>
            <p:cNvPr id="2866" name="图形 5"/>
            <p:cNvGrpSpPr/>
            <p:nvPr/>
          </p:nvGrpSpPr>
          <p:grpSpPr>
            <a:xfrm>
              <a:off x="-3931292" y="4142475"/>
              <a:ext cx="87085" cy="86833"/>
              <a:chOff x="-3931292" y="4142475"/>
              <a:chExt cx="87085" cy="86833"/>
            </a:xfrm>
          </p:grpSpPr>
          <p:sp>
            <p:nvSpPr>
              <p:cNvPr id="2867" name="任意多边形: 形状 2866"/>
              <p:cNvSpPr/>
              <p:nvPr/>
            </p:nvSpPr>
            <p:spPr>
              <a:xfrm>
                <a:off x="-3931292" y="4178464"/>
                <a:ext cx="87085" cy="50844"/>
              </a:xfrm>
              <a:custGeom>
                <a:avLst/>
                <a:gdLst>
                  <a:gd name="connsiteX0" fmla="*/ 1231 w 87085"/>
                  <a:gd name="connsiteY0" fmla="*/ 17447 h 50844"/>
                  <a:gd name="connsiteX1" fmla="*/ 57258 w 87085"/>
                  <a:gd name="connsiteY1" fmla="*/ 50154 h 50844"/>
                  <a:gd name="connsiteX2" fmla="*/ 63074 w 87085"/>
                  <a:gd name="connsiteY2" fmla="*/ 50154 h 50844"/>
                  <a:gd name="connsiteX3" fmla="*/ 85876 w 87085"/>
                  <a:gd name="connsiteY3" fmla="*/ 36852 h 50844"/>
                  <a:gd name="connsiteX4" fmla="*/ 85876 w 87085"/>
                  <a:gd name="connsiteY4" fmla="*/ 33397 h 50844"/>
                  <a:gd name="connsiteX5" fmla="*/ 29849 w 87085"/>
                  <a:gd name="connsiteY5" fmla="*/ 691 h 50844"/>
                  <a:gd name="connsiteX6" fmla="*/ 24033 w 87085"/>
                  <a:gd name="connsiteY6" fmla="*/ 691 h 50844"/>
                  <a:gd name="connsiteX7" fmla="*/ 1231 w 87085"/>
                  <a:gd name="connsiteY7" fmla="*/ 13992 h 50844"/>
                  <a:gd name="connsiteX8" fmla="*/ 1231 w 87085"/>
                  <a:gd name="connsiteY8" fmla="*/ 17447 h 5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85" h="50844">
                    <a:moveTo>
                      <a:pt x="1231" y="17447"/>
                    </a:moveTo>
                    <a:lnTo>
                      <a:pt x="57258" y="50154"/>
                    </a:lnTo>
                    <a:cubicBezTo>
                      <a:pt x="58870" y="51075"/>
                      <a:pt x="61519" y="51075"/>
                      <a:pt x="63074" y="50154"/>
                    </a:cubicBezTo>
                    <a:lnTo>
                      <a:pt x="85876" y="36852"/>
                    </a:lnTo>
                    <a:cubicBezTo>
                      <a:pt x="87489" y="35873"/>
                      <a:pt x="87489" y="34319"/>
                      <a:pt x="85876" y="33397"/>
                    </a:cubicBezTo>
                    <a:lnTo>
                      <a:pt x="29849" y="691"/>
                    </a:lnTo>
                    <a:cubicBezTo>
                      <a:pt x="28237" y="-230"/>
                      <a:pt x="25588" y="-230"/>
                      <a:pt x="24033" y="691"/>
                    </a:cubicBezTo>
                    <a:lnTo>
                      <a:pt x="1231" y="13992"/>
                    </a:lnTo>
                    <a:cubicBezTo>
                      <a:pt x="-439" y="14971"/>
                      <a:pt x="-381" y="16468"/>
                      <a:pt x="1231" y="17447"/>
                    </a:cubicBezTo>
                    <a:close/>
                  </a:path>
                </a:pathLst>
              </a:custGeom>
              <a:solidFill>
                <a:srgbClr val="D7CAC6">
                  <a:alpha val="30000"/>
                </a:srgbClr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2868" name="图形 5"/>
              <p:cNvGrpSpPr/>
              <p:nvPr/>
            </p:nvGrpSpPr>
            <p:grpSpPr>
              <a:xfrm>
                <a:off x="-3930118" y="4142475"/>
                <a:ext cx="84933" cy="86430"/>
                <a:chOff x="-3930118" y="4142475"/>
                <a:chExt cx="84933" cy="86430"/>
              </a:xfrm>
            </p:grpSpPr>
            <p:grpSp>
              <p:nvGrpSpPr>
                <p:cNvPr id="2869" name="图形 5"/>
                <p:cNvGrpSpPr/>
                <p:nvPr/>
              </p:nvGrpSpPr>
              <p:grpSpPr>
                <a:xfrm>
                  <a:off x="-3930118" y="4178694"/>
                  <a:ext cx="84933" cy="50211"/>
                  <a:chOff x="-3930118" y="4178694"/>
                  <a:chExt cx="84933" cy="50211"/>
                </a:xfrm>
              </p:grpSpPr>
              <p:sp>
                <p:nvSpPr>
                  <p:cNvPr id="2870" name="任意多边形: 形状 2869"/>
                  <p:cNvSpPr/>
                  <p:nvPr/>
                </p:nvSpPr>
                <p:spPr>
                  <a:xfrm>
                    <a:off x="-3929197" y="4179212"/>
                    <a:ext cx="24414" cy="15028"/>
                  </a:xfrm>
                  <a:custGeom>
                    <a:avLst/>
                    <a:gdLst>
                      <a:gd name="connsiteX0" fmla="*/ 0 w 24414"/>
                      <a:gd name="connsiteY0" fmla="*/ 14511 h 15028"/>
                      <a:gd name="connsiteX1" fmla="*/ 0 w 24414"/>
                      <a:gd name="connsiteY1" fmla="*/ 15029 h 15028"/>
                      <a:gd name="connsiteX2" fmla="*/ 24415 w 24414"/>
                      <a:gd name="connsiteY2" fmla="*/ 518 h 15028"/>
                      <a:gd name="connsiteX3" fmla="*/ 24415 w 24414"/>
                      <a:gd name="connsiteY3" fmla="*/ 0 h 1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14" h="15028">
                        <a:moveTo>
                          <a:pt x="0" y="14511"/>
                        </a:moveTo>
                        <a:lnTo>
                          <a:pt x="0" y="15029"/>
                        </a:lnTo>
                        <a:lnTo>
                          <a:pt x="24415" y="518"/>
                        </a:lnTo>
                        <a:lnTo>
                          <a:pt x="24415" y="0"/>
                        </a:lnTo>
                        <a:close/>
                      </a:path>
                    </a:pathLst>
                  </a:custGeom>
                  <a:solidFill>
                    <a:srgbClr val="9F3842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871" name="任意多边形: 形状 2870"/>
                  <p:cNvSpPr/>
                  <p:nvPr/>
                </p:nvSpPr>
                <p:spPr>
                  <a:xfrm>
                    <a:off x="-3904782" y="4179212"/>
                    <a:ext cx="58675" cy="34664"/>
                  </a:xfrm>
                  <a:custGeom>
                    <a:avLst/>
                    <a:gdLst>
                      <a:gd name="connsiteX0" fmla="*/ 0 w 58675"/>
                      <a:gd name="connsiteY0" fmla="*/ 0 h 34664"/>
                      <a:gd name="connsiteX1" fmla="*/ 0 w 58675"/>
                      <a:gd name="connsiteY1" fmla="*/ 518 h 34664"/>
                      <a:gd name="connsiteX2" fmla="*/ 58676 w 58675"/>
                      <a:gd name="connsiteY2" fmla="*/ 34664 h 34664"/>
                      <a:gd name="connsiteX3" fmla="*/ 58676 w 58675"/>
                      <a:gd name="connsiteY3" fmla="*/ 34146 h 34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75" h="34664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8676" y="34664"/>
                        </a:lnTo>
                        <a:lnTo>
                          <a:pt x="58676" y="34146"/>
                        </a:lnTo>
                        <a:close/>
                      </a:path>
                    </a:pathLst>
                  </a:custGeom>
                  <a:solidFill>
                    <a:srgbClr val="C83F36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872" name="任意多边形: 形状 2871"/>
                  <p:cNvSpPr/>
                  <p:nvPr/>
                </p:nvSpPr>
                <p:spPr>
                  <a:xfrm>
                    <a:off x="-3870521" y="4213358"/>
                    <a:ext cx="24414" cy="15028"/>
                  </a:xfrm>
                  <a:custGeom>
                    <a:avLst/>
                    <a:gdLst>
                      <a:gd name="connsiteX0" fmla="*/ 0 w 24414"/>
                      <a:gd name="connsiteY0" fmla="*/ 14511 h 15028"/>
                      <a:gd name="connsiteX1" fmla="*/ 0 w 24414"/>
                      <a:gd name="connsiteY1" fmla="*/ 15029 h 15028"/>
                      <a:gd name="connsiteX2" fmla="*/ 24415 w 24414"/>
                      <a:gd name="connsiteY2" fmla="*/ 518 h 15028"/>
                      <a:gd name="connsiteX3" fmla="*/ 24415 w 24414"/>
                      <a:gd name="connsiteY3" fmla="*/ 0 h 1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14" h="15028">
                        <a:moveTo>
                          <a:pt x="0" y="14511"/>
                        </a:moveTo>
                        <a:lnTo>
                          <a:pt x="0" y="15029"/>
                        </a:lnTo>
                        <a:lnTo>
                          <a:pt x="24415" y="518"/>
                        </a:lnTo>
                        <a:lnTo>
                          <a:pt x="24415" y="0"/>
                        </a:lnTo>
                        <a:close/>
                      </a:path>
                    </a:pathLst>
                  </a:custGeom>
                  <a:solidFill>
                    <a:srgbClr val="7C2B3A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873" name="任意多边形: 形状 2872"/>
                  <p:cNvSpPr/>
                  <p:nvPr/>
                </p:nvSpPr>
                <p:spPr>
                  <a:xfrm>
                    <a:off x="-3929197" y="4193723"/>
                    <a:ext cx="58675" cy="34664"/>
                  </a:xfrm>
                  <a:custGeom>
                    <a:avLst/>
                    <a:gdLst>
                      <a:gd name="connsiteX0" fmla="*/ 0 w 58675"/>
                      <a:gd name="connsiteY0" fmla="*/ 0 h 34664"/>
                      <a:gd name="connsiteX1" fmla="*/ 0 w 58675"/>
                      <a:gd name="connsiteY1" fmla="*/ 518 h 34664"/>
                      <a:gd name="connsiteX2" fmla="*/ 58676 w 58675"/>
                      <a:gd name="connsiteY2" fmla="*/ 34664 h 34664"/>
                      <a:gd name="connsiteX3" fmla="*/ 58676 w 58675"/>
                      <a:gd name="connsiteY3" fmla="*/ 34146 h 34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75" h="34664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8676" y="34664"/>
                        </a:lnTo>
                        <a:lnTo>
                          <a:pt x="58676" y="34146"/>
                        </a:lnTo>
                        <a:close/>
                      </a:path>
                    </a:pathLst>
                  </a:custGeom>
                  <a:solidFill>
                    <a:srgbClr val="F35440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874" name="任意多边形: 形状 2873"/>
                  <p:cNvSpPr/>
                  <p:nvPr/>
                </p:nvSpPr>
                <p:spPr>
                  <a:xfrm>
                    <a:off x="-3929197" y="4179212"/>
                    <a:ext cx="83090" cy="48656"/>
                  </a:xfrm>
                  <a:custGeom>
                    <a:avLst/>
                    <a:gdLst>
                      <a:gd name="connsiteX0" fmla="*/ 24415 w 83090"/>
                      <a:gd name="connsiteY0" fmla="*/ 0 h 48656"/>
                      <a:gd name="connsiteX1" fmla="*/ 0 w 83090"/>
                      <a:gd name="connsiteY1" fmla="*/ 14511 h 48656"/>
                      <a:gd name="connsiteX2" fmla="*/ 58676 w 83090"/>
                      <a:gd name="connsiteY2" fmla="*/ 48657 h 48656"/>
                      <a:gd name="connsiteX3" fmla="*/ 83091 w 83090"/>
                      <a:gd name="connsiteY3" fmla="*/ 34146 h 4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90" h="48656">
                        <a:moveTo>
                          <a:pt x="24415" y="0"/>
                        </a:moveTo>
                        <a:lnTo>
                          <a:pt x="0" y="14511"/>
                        </a:lnTo>
                        <a:lnTo>
                          <a:pt x="58676" y="48657"/>
                        </a:lnTo>
                        <a:lnTo>
                          <a:pt x="83091" y="34146"/>
                        </a:lnTo>
                        <a:close/>
                      </a:path>
                    </a:pathLst>
                  </a:custGeom>
                  <a:solidFill>
                    <a:srgbClr val="C83F36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875" name="任意多边形: 形状 2874"/>
                  <p:cNvSpPr/>
                  <p:nvPr/>
                </p:nvSpPr>
                <p:spPr>
                  <a:xfrm>
                    <a:off x="-3870521" y="4213358"/>
                    <a:ext cx="25335" cy="15547"/>
                  </a:xfrm>
                  <a:custGeom>
                    <a:avLst/>
                    <a:gdLst>
                      <a:gd name="connsiteX0" fmla="*/ 0 w 25335"/>
                      <a:gd name="connsiteY0" fmla="*/ 15029 h 15547"/>
                      <a:gd name="connsiteX1" fmla="*/ 0 w 25335"/>
                      <a:gd name="connsiteY1" fmla="*/ 15547 h 15547"/>
                      <a:gd name="connsiteX2" fmla="*/ 25336 w 25335"/>
                      <a:gd name="connsiteY2" fmla="*/ 518 h 15547"/>
                      <a:gd name="connsiteX3" fmla="*/ 25336 w 25335"/>
                      <a:gd name="connsiteY3" fmla="*/ 0 h 15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335" h="15547">
                        <a:moveTo>
                          <a:pt x="0" y="15029"/>
                        </a:moveTo>
                        <a:lnTo>
                          <a:pt x="0" y="15547"/>
                        </a:lnTo>
                        <a:lnTo>
                          <a:pt x="25336" y="518"/>
                        </a:lnTo>
                        <a:lnTo>
                          <a:pt x="25336" y="0"/>
                        </a:lnTo>
                        <a:close/>
                      </a:path>
                    </a:pathLst>
                  </a:custGeom>
                  <a:solidFill>
                    <a:srgbClr val="9F3842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876" name="任意多边形: 形状 2875"/>
                  <p:cNvSpPr/>
                  <p:nvPr/>
                </p:nvSpPr>
                <p:spPr>
                  <a:xfrm>
                    <a:off x="-3930118" y="4193723"/>
                    <a:ext cx="59597" cy="35182"/>
                  </a:xfrm>
                  <a:custGeom>
                    <a:avLst/>
                    <a:gdLst>
                      <a:gd name="connsiteX0" fmla="*/ 0 w 59597"/>
                      <a:gd name="connsiteY0" fmla="*/ 0 h 35182"/>
                      <a:gd name="connsiteX1" fmla="*/ 0 w 59597"/>
                      <a:gd name="connsiteY1" fmla="*/ 518 h 35182"/>
                      <a:gd name="connsiteX2" fmla="*/ 59597 w 59597"/>
                      <a:gd name="connsiteY2" fmla="*/ 35183 h 35182"/>
                      <a:gd name="connsiteX3" fmla="*/ 59597 w 59597"/>
                      <a:gd name="connsiteY3" fmla="*/ 34664 h 35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597" h="35182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9597" y="35183"/>
                        </a:lnTo>
                        <a:lnTo>
                          <a:pt x="59597" y="34664"/>
                        </a:lnTo>
                        <a:close/>
                      </a:path>
                    </a:pathLst>
                  </a:custGeom>
                  <a:solidFill>
                    <a:srgbClr val="C83F36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877" name="任意多边形: 形状 2876"/>
                  <p:cNvSpPr/>
                  <p:nvPr/>
                </p:nvSpPr>
                <p:spPr>
                  <a:xfrm>
                    <a:off x="-3930061" y="4178694"/>
                    <a:ext cx="84875" cy="49693"/>
                  </a:xfrm>
                  <a:custGeom>
                    <a:avLst/>
                    <a:gdLst>
                      <a:gd name="connsiteX0" fmla="*/ 84876 w 84875"/>
                      <a:gd name="connsiteY0" fmla="*/ 34664 h 49693"/>
                      <a:gd name="connsiteX1" fmla="*/ 59540 w 84875"/>
                      <a:gd name="connsiteY1" fmla="*/ 49693 h 49693"/>
                      <a:gd name="connsiteX2" fmla="*/ 0 w 84875"/>
                      <a:gd name="connsiteY2" fmla="*/ 15029 h 49693"/>
                      <a:gd name="connsiteX3" fmla="*/ 25336 w 84875"/>
                      <a:gd name="connsiteY3" fmla="*/ 0 h 49693"/>
                      <a:gd name="connsiteX4" fmla="*/ 84876 w 84875"/>
                      <a:gd name="connsiteY4" fmla="*/ 34664 h 49693"/>
                      <a:gd name="connsiteX5" fmla="*/ 59540 w 84875"/>
                      <a:gd name="connsiteY5" fmla="*/ 49175 h 49693"/>
                      <a:gd name="connsiteX6" fmla="*/ 84012 w 84875"/>
                      <a:gd name="connsiteY6" fmla="*/ 34664 h 49693"/>
                      <a:gd name="connsiteX7" fmla="*/ 25336 w 84875"/>
                      <a:gd name="connsiteY7" fmla="*/ 518 h 49693"/>
                      <a:gd name="connsiteX8" fmla="*/ 864 w 84875"/>
                      <a:gd name="connsiteY8" fmla="*/ 15029 h 49693"/>
                      <a:gd name="connsiteX9" fmla="*/ 59540 w 84875"/>
                      <a:gd name="connsiteY9" fmla="*/ 49175 h 49693"/>
                      <a:gd name="connsiteX10" fmla="*/ 59540 w 84875"/>
                      <a:gd name="connsiteY10" fmla="*/ 49175 h 49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4875" h="49693">
                        <a:moveTo>
                          <a:pt x="84876" y="34664"/>
                        </a:moveTo>
                        <a:lnTo>
                          <a:pt x="59540" y="49693"/>
                        </a:lnTo>
                        <a:lnTo>
                          <a:pt x="0" y="15029"/>
                        </a:lnTo>
                        <a:lnTo>
                          <a:pt x="25336" y="0"/>
                        </a:lnTo>
                        <a:lnTo>
                          <a:pt x="84876" y="34664"/>
                        </a:lnTo>
                        <a:close/>
                        <a:moveTo>
                          <a:pt x="59540" y="49175"/>
                        </a:moveTo>
                        <a:lnTo>
                          <a:pt x="84012" y="34664"/>
                        </a:lnTo>
                        <a:lnTo>
                          <a:pt x="25336" y="518"/>
                        </a:lnTo>
                        <a:lnTo>
                          <a:pt x="864" y="15029"/>
                        </a:lnTo>
                        <a:lnTo>
                          <a:pt x="59540" y="49175"/>
                        </a:lnTo>
                        <a:lnTo>
                          <a:pt x="59540" y="49175"/>
                        </a:lnTo>
                        <a:close/>
                      </a:path>
                    </a:pathLst>
                  </a:custGeom>
                  <a:solidFill>
                    <a:srgbClr val="F57568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878" name="图形 5"/>
                <p:cNvGrpSpPr/>
                <p:nvPr/>
              </p:nvGrpSpPr>
              <p:grpSpPr>
                <a:xfrm>
                  <a:off x="-3929600" y="4143281"/>
                  <a:ext cx="83724" cy="84645"/>
                  <a:chOff x="-3929600" y="4143281"/>
                  <a:chExt cx="83724" cy="84645"/>
                </a:xfrm>
              </p:grpSpPr>
              <p:grpSp>
                <p:nvGrpSpPr>
                  <p:cNvPr id="2879" name="图形 5"/>
                  <p:cNvGrpSpPr/>
                  <p:nvPr/>
                </p:nvGrpSpPr>
                <p:grpSpPr>
                  <a:xfrm>
                    <a:off x="-3929312" y="4143281"/>
                    <a:ext cx="83436" cy="84530"/>
                    <a:chOff x="-3929312" y="4143281"/>
                    <a:chExt cx="83436" cy="84530"/>
                  </a:xfrm>
                </p:grpSpPr>
                <p:sp>
                  <p:nvSpPr>
                    <p:cNvPr id="2880" name="任意多边形: 形状 2879"/>
                    <p:cNvSpPr/>
                    <p:nvPr/>
                  </p:nvSpPr>
                  <p:spPr>
                    <a:xfrm>
                      <a:off x="-3929312" y="4157849"/>
                      <a:ext cx="58733" cy="69962"/>
                    </a:xfrm>
                    <a:custGeom>
                      <a:avLst/>
                      <a:gdLst>
                        <a:gd name="connsiteX0" fmla="*/ 58503 w 58733"/>
                        <a:gd name="connsiteY0" fmla="*/ 34146 h 69962"/>
                        <a:gd name="connsiteX1" fmla="*/ 0 w 58733"/>
                        <a:gd name="connsiteY1" fmla="*/ 0 h 69962"/>
                        <a:gd name="connsiteX2" fmla="*/ 288 w 58733"/>
                        <a:gd name="connsiteY2" fmla="*/ 35816 h 69962"/>
                        <a:gd name="connsiteX3" fmla="*/ 58733 w 58733"/>
                        <a:gd name="connsiteY3" fmla="*/ 69962 h 69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733" h="69962">
                          <a:moveTo>
                            <a:pt x="58503" y="34146"/>
                          </a:moveTo>
                          <a:lnTo>
                            <a:pt x="0" y="0"/>
                          </a:lnTo>
                          <a:lnTo>
                            <a:pt x="288" y="35816"/>
                          </a:lnTo>
                          <a:lnTo>
                            <a:pt x="58733" y="69962"/>
                          </a:lnTo>
                          <a:close/>
                        </a:path>
                      </a:pathLst>
                    </a:custGeom>
                    <a:solidFill>
                      <a:srgbClr val="992B3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81" name="任意多边形: 形状 2880"/>
                    <p:cNvSpPr/>
                    <p:nvPr/>
                  </p:nvSpPr>
                  <p:spPr>
                    <a:xfrm>
                      <a:off x="-3929312" y="4143281"/>
                      <a:ext cx="83205" cy="48714"/>
                    </a:xfrm>
                    <a:custGeom>
                      <a:avLst/>
                      <a:gdLst>
                        <a:gd name="connsiteX0" fmla="*/ 83206 w 83205"/>
                        <a:gd name="connsiteY0" fmla="*/ 34089 h 48714"/>
                        <a:gd name="connsiteX1" fmla="*/ 24703 w 83205"/>
                        <a:gd name="connsiteY1" fmla="*/ 0 h 48714"/>
                        <a:gd name="connsiteX2" fmla="*/ 0 w 83205"/>
                        <a:gd name="connsiteY2" fmla="*/ 14568 h 48714"/>
                        <a:gd name="connsiteX3" fmla="*/ 58503 w 83205"/>
                        <a:gd name="connsiteY3" fmla="*/ 48714 h 48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3205" h="48714">
                          <a:moveTo>
                            <a:pt x="83206" y="34089"/>
                          </a:moveTo>
                          <a:lnTo>
                            <a:pt x="24703" y="0"/>
                          </a:lnTo>
                          <a:lnTo>
                            <a:pt x="0" y="14568"/>
                          </a:lnTo>
                          <a:lnTo>
                            <a:pt x="58503" y="48714"/>
                          </a:lnTo>
                          <a:close/>
                        </a:path>
                      </a:pathLst>
                    </a:custGeom>
                    <a:solidFill>
                      <a:srgbClr val="F3523E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82" name="任意多边形: 形状 2881"/>
                    <p:cNvSpPr/>
                    <p:nvPr/>
                  </p:nvSpPr>
                  <p:spPr>
                    <a:xfrm>
                      <a:off x="-3870809" y="4177370"/>
                      <a:ext cx="24932" cy="50441"/>
                    </a:xfrm>
                    <a:custGeom>
                      <a:avLst/>
                      <a:gdLst>
                        <a:gd name="connsiteX0" fmla="*/ 0 w 24932"/>
                        <a:gd name="connsiteY0" fmla="*/ 14626 h 50441"/>
                        <a:gd name="connsiteX1" fmla="*/ 230 w 24932"/>
                        <a:gd name="connsiteY1" fmla="*/ 50442 h 50441"/>
                        <a:gd name="connsiteX2" fmla="*/ 24933 w 24932"/>
                        <a:gd name="connsiteY2" fmla="*/ 35816 h 50441"/>
                        <a:gd name="connsiteX3" fmla="*/ 24703 w 24932"/>
                        <a:gd name="connsiteY3" fmla="*/ 0 h 50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932" h="50441">
                          <a:moveTo>
                            <a:pt x="0" y="14626"/>
                          </a:moveTo>
                          <a:lnTo>
                            <a:pt x="230" y="50442"/>
                          </a:lnTo>
                          <a:lnTo>
                            <a:pt x="24933" y="35816"/>
                          </a:lnTo>
                          <a:lnTo>
                            <a:pt x="24703" y="0"/>
                          </a:lnTo>
                          <a:close/>
                        </a:path>
                      </a:pathLst>
                    </a:custGeom>
                    <a:solidFill>
                      <a:srgbClr val="F3523E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83" name="任意多边形: 形状 2882"/>
                    <p:cNvSpPr/>
                    <p:nvPr/>
                  </p:nvSpPr>
                  <p:spPr>
                    <a:xfrm>
                      <a:off x="-3870809" y="4177370"/>
                      <a:ext cx="24932" cy="50441"/>
                    </a:xfrm>
                    <a:custGeom>
                      <a:avLst/>
                      <a:gdLst>
                        <a:gd name="connsiteX0" fmla="*/ 24933 w 24932"/>
                        <a:gd name="connsiteY0" fmla="*/ 35816 h 50441"/>
                        <a:gd name="connsiteX1" fmla="*/ 12841 w 24932"/>
                        <a:gd name="connsiteY1" fmla="*/ 42956 h 50441"/>
                        <a:gd name="connsiteX2" fmla="*/ 12553 w 24932"/>
                        <a:gd name="connsiteY2" fmla="*/ 43129 h 50441"/>
                        <a:gd name="connsiteX3" fmla="*/ 230 w 24932"/>
                        <a:gd name="connsiteY3" fmla="*/ 50442 h 50441"/>
                        <a:gd name="connsiteX4" fmla="*/ 0 w 24932"/>
                        <a:gd name="connsiteY4" fmla="*/ 14626 h 50441"/>
                        <a:gd name="connsiteX5" fmla="*/ 24703 w 24932"/>
                        <a:gd name="connsiteY5" fmla="*/ 0 h 50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932" h="50441">
                          <a:moveTo>
                            <a:pt x="24933" y="35816"/>
                          </a:moveTo>
                          <a:lnTo>
                            <a:pt x="12841" y="42956"/>
                          </a:lnTo>
                          <a:lnTo>
                            <a:pt x="12553" y="43129"/>
                          </a:lnTo>
                          <a:lnTo>
                            <a:pt x="230" y="50442"/>
                          </a:lnTo>
                          <a:lnTo>
                            <a:pt x="0" y="14626"/>
                          </a:lnTo>
                          <a:lnTo>
                            <a:pt x="24703" y="0"/>
                          </a:lnTo>
                          <a:close/>
                        </a:path>
                      </a:pathLst>
                    </a:custGeom>
                    <a:solidFill>
                      <a:srgbClr val="F3523E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884" name="图形 5"/>
                  <p:cNvGrpSpPr/>
                  <p:nvPr/>
                </p:nvGrpSpPr>
                <p:grpSpPr>
                  <a:xfrm>
                    <a:off x="-3929600" y="4157792"/>
                    <a:ext cx="58963" cy="70134"/>
                    <a:chOff x="-3929600" y="4157792"/>
                    <a:chExt cx="58963" cy="70134"/>
                  </a:xfrm>
                </p:grpSpPr>
                <p:grpSp>
                  <p:nvGrpSpPr>
                    <p:cNvPr id="2885" name="图形 5"/>
                    <p:cNvGrpSpPr/>
                    <p:nvPr/>
                  </p:nvGrpSpPr>
                  <p:grpSpPr>
                    <a:xfrm>
                      <a:off x="-3872537" y="4191017"/>
                      <a:ext cx="1900" cy="36909"/>
                      <a:chOff x="-3872537" y="4191017"/>
                      <a:chExt cx="1900" cy="36909"/>
                    </a:xfrm>
                  </p:grpSpPr>
                  <p:sp>
                    <p:nvSpPr>
                      <p:cNvPr id="2886" name="任意多边形: 形状 2885"/>
                      <p:cNvSpPr/>
                      <p:nvPr/>
                    </p:nvSpPr>
                    <p:spPr>
                      <a:xfrm>
                        <a:off x="-3870982" y="4191880"/>
                        <a:ext cx="345" cy="36046"/>
                      </a:xfrm>
                      <a:custGeom>
                        <a:avLst/>
                        <a:gdLst>
                          <a:gd name="connsiteX0" fmla="*/ 0 w 345"/>
                          <a:gd name="connsiteY0" fmla="*/ 36046 h 36046"/>
                          <a:gd name="connsiteX1" fmla="*/ 345 w 345"/>
                          <a:gd name="connsiteY1" fmla="*/ 35816 h 36046"/>
                          <a:gd name="connsiteX2" fmla="*/ 345 w 345"/>
                          <a:gd name="connsiteY2" fmla="*/ 0 h 36046"/>
                          <a:gd name="connsiteX3" fmla="*/ 0 w 345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87" name="任意多边形: 形状 2886"/>
                      <p:cNvSpPr/>
                      <p:nvPr/>
                    </p:nvSpPr>
                    <p:spPr>
                      <a:xfrm>
                        <a:off x="-3872537" y="4191017"/>
                        <a:ext cx="1900" cy="1094"/>
                      </a:xfrm>
                      <a:custGeom>
                        <a:avLst/>
                        <a:gdLst>
                          <a:gd name="connsiteX0" fmla="*/ 1555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403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555" y="1094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88" name="任意多边形: 形状 2887"/>
                      <p:cNvSpPr/>
                      <p:nvPr/>
                    </p:nvSpPr>
                    <p:spPr>
                      <a:xfrm>
                        <a:off x="-3872537" y="4191247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555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889" name="图形 5"/>
                    <p:cNvGrpSpPr/>
                    <p:nvPr/>
                  </p:nvGrpSpPr>
                  <p:grpSpPr>
                    <a:xfrm>
                      <a:off x="-3875243" y="4189404"/>
                      <a:ext cx="1900" cy="36909"/>
                      <a:chOff x="-3875243" y="4189404"/>
                      <a:chExt cx="1900" cy="36909"/>
                    </a:xfrm>
                  </p:grpSpPr>
                  <p:sp>
                    <p:nvSpPr>
                      <p:cNvPr id="2890" name="任意多边形: 形状 2889"/>
                      <p:cNvSpPr/>
                      <p:nvPr/>
                    </p:nvSpPr>
                    <p:spPr>
                      <a:xfrm>
                        <a:off x="-3873746" y="4190268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88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88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91" name="任意多边形: 形状 2890"/>
                      <p:cNvSpPr/>
                      <p:nvPr/>
                    </p:nvSpPr>
                    <p:spPr>
                      <a:xfrm>
                        <a:off x="-3875243" y="4189404"/>
                        <a:ext cx="1900" cy="1151"/>
                      </a:xfrm>
                      <a:custGeom>
                        <a:avLst/>
                        <a:gdLst>
                          <a:gd name="connsiteX0" fmla="*/ 1497 w 1900"/>
                          <a:gd name="connsiteY0" fmla="*/ 1152 h 1151"/>
                          <a:gd name="connsiteX1" fmla="*/ 1900 w 1900"/>
                          <a:gd name="connsiteY1" fmla="*/ 864 h 1151"/>
                          <a:gd name="connsiteX2" fmla="*/ 403 w 1900"/>
                          <a:gd name="connsiteY2" fmla="*/ 0 h 1151"/>
                          <a:gd name="connsiteX3" fmla="*/ 0 w 1900"/>
                          <a:gd name="connsiteY3" fmla="*/ 23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151">
                            <a:moveTo>
                              <a:pt x="1497" y="1152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92" name="任意多边形: 形状 2891"/>
                      <p:cNvSpPr/>
                      <p:nvPr/>
                    </p:nvSpPr>
                    <p:spPr>
                      <a:xfrm>
                        <a:off x="-3875243" y="4189635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921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893" name="图形 5"/>
                    <p:cNvGrpSpPr/>
                    <p:nvPr/>
                  </p:nvGrpSpPr>
                  <p:grpSpPr>
                    <a:xfrm>
                      <a:off x="-3877949" y="4187850"/>
                      <a:ext cx="1900" cy="36909"/>
                      <a:chOff x="-3877949" y="4187850"/>
                      <a:chExt cx="1900" cy="36909"/>
                    </a:xfrm>
                  </p:grpSpPr>
                  <p:sp>
                    <p:nvSpPr>
                      <p:cNvPr id="2894" name="任意多边形: 形状 2893"/>
                      <p:cNvSpPr/>
                      <p:nvPr/>
                    </p:nvSpPr>
                    <p:spPr>
                      <a:xfrm>
                        <a:off x="-3876452" y="4188713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95" name="任意多边形: 形状 2894"/>
                      <p:cNvSpPr/>
                      <p:nvPr/>
                    </p:nvSpPr>
                    <p:spPr>
                      <a:xfrm>
                        <a:off x="-3877949" y="4187850"/>
                        <a:ext cx="1900" cy="1094"/>
                      </a:xfrm>
                      <a:custGeom>
                        <a:avLst/>
                        <a:gdLst>
                          <a:gd name="connsiteX0" fmla="*/ 1497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403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497" y="1094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96" name="任意多边形: 形状 2895"/>
                      <p:cNvSpPr/>
                      <p:nvPr/>
                    </p:nvSpPr>
                    <p:spPr>
                      <a:xfrm>
                        <a:off x="-3877949" y="4188080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897" name="图形 5"/>
                    <p:cNvGrpSpPr/>
                    <p:nvPr/>
                  </p:nvGrpSpPr>
                  <p:grpSpPr>
                    <a:xfrm>
                      <a:off x="-3880656" y="4186237"/>
                      <a:ext cx="1900" cy="36967"/>
                      <a:chOff x="-3880656" y="4186237"/>
                      <a:chExt cx="1900" cy="36967"/>
                    </a:xfrm>
                  </p:grpSpPr>
                  <p:sp>
                    <p:nvSpPr>
                      <p:cNvPr id="2898" name="任意多边形: 形状 2897"/>
                      <p:cNvSpPr/>
                      <p:nvPr/>
                    </p:nvSpPr>
                    <p:spPr>
                      <a:xfrm>
                        <a:off x="-3879158" y="4187159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758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758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99" name="任意多边形: 形状 2898"/>
                      <p:cNvSpPr/>
                      <p:nvPr/>
                    </p:nvSpPr>
                    <p:spPr>
                      <a:xfrm>
                        <a:off x="-3880656" y="4186237"/>
                        <a:ext cx="1900" cy="1151"/>
                      </a:xfrm>
                      <a:custGeom>
                        <a:avLst/>
                        <a:gdLst>
                          <a:gd name="connsiteX0" fmla="*/ 1497 w 1900"/>
                          <a:gd name="connsiteY0" fmla="*/ 1152 h 1151"/>
                          <a:gd name="connsiteX1" fmla="*/ 1900 w 1900"/>
                          <a:gd name="connsiteY1" fmla="*/ 921 h 1151"/>
                          <a:gd name="connsiteX2" fmla="*/ 345 w 1900"/>
                          <a:gd name="connsiteY2" fmla="*/ 0 h 1151"/>
                          <a:gd name="connsiteX3" fmla="*/ 0 w 1900"/>
                          <a:gd name="connsiteY3" fmla="*/ 23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151">
                            <a:moveTo>
                              <a:pt x="1497" y="1152"/>
                            </a:moveTo>
                            <a:lnTo>
                              <a:pt x="1900" y="921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00" name="任意多边形: 形状 2899"/>
                      <p:cNvSpPr/>
                      <p:nvPr/>
                    </p:nvSpPr>
                    <p:spPr>
                      <a:xfrm>
                        <a:off x="-3880656" y="4186468"/>
                        <a:ext cx="1497" cy="36737"/>
                      </a:xfrm>
                      <a:custGeom>
                        <a:avLst/>
                        <a:gdLst>
                          <a:gd name="connsiteX0" fmla="*/ 0 w 1497"/>
                          <a:gd name="connsiteY0" fmla="*/ 0 h 36737"/>
                          <a:gd name="connsiteX1" fmla="*/ 0 w 1497"/>
                          <a:gd name="connsiteY1" fmla="*/ 35816 h 36737"/>
                          <a:gd name="connsiteX2" fmla="*/ 1497 w 1497"/>
                          <a:gd name="connsiteY2" fmla="*/ 36737 h 36737"/>
                          <a:gd name="connsiteX3" fmla="*/ 1497 w 1497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737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01" name="图形 5"/>
                    <p:cNvGrpSpPr/>
                    <p:nvPr/>
                  </p:nvGrpSpPr>
                  <p:grpSpPr>
                    <a:xfrm>
                      <a:off x="-3883420" y="4184683"/>
                      <a:ext cx="1957" cy="36909"/>
                      <a:chOff x="-3883420" y="4184683"/>
                      <a:chExt cx="1957" cy="36909"/>
                    </a:xfrm>
                  </p:grpSpPr>
                  <p:sp>
                    <p:nvSpPr>
                      <p:cNvPr id="2902" name="任意多边形: 形状 2901"/>
                      <p:cNvSpPr/>
                      <p:nvPr/>
                    </p:nvSpPr>
                    <p:spPr>
                      <a:xfrm>
                        <a:off x="-3881865" y="4185546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03" name="任意多边形: 形状 2902"/>
                      <p:cNvSpPr/>
                      <p:nvPr/>
                    </p:nvSpPr>
                    <p:spPr>
                      <a:xfrm>
                        <a:off x="-3883420" y="4184683"/>
                        <a:ext cx="1957" cy="1094"/>
                      </a:xfrm>
                      <a:custGeom>
                        <a:avLst/>
                        <a:gdLst>
                          <a:gd name="connsiteX0" fmla="*/ 1555 w 1957"/>
                          <a:gd name="connsiteY0" fmla="*/ 1094 h 1094"/>
                          <a:gd name="connsiteX1" fmla="*/ 1958 w 1957"/>
                          <a:gd name="connsiteY1" fmla="*/ 864 h 1094"/>
                          <a:gd name="connsiteX2" fmla="*/ 403 w 1957"/>
                          <a:gd name="connsiteY2" fmla="*/ 0 h 1094"/>
                          <a:gd name="connsiteX3" fmla="*/ 0 w 1957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57" h="1094">
                            <a:moveTo>
                              <a:pt x="1555" y="1094"/>
                            </a:moveTo>
                            <a:lnTo>
                              <a:pt x="1958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04" name="任意多边形: 形状 2903"/>
                      <p:cNvSpPr/>
                      <p:nvPr/>
                    </p:nvSpPr>
                    <p:spPr>
                      <a:xfrm>
                        <a:off x="-3883420" y="4184913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555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05" name="图形 5"/>
                    <p:cNvGrpSpPr/>
                    <p:nvPr/>
                  </p:nvGrpSpPr>
                  <p:grpSpPr>
                    <a:xfrm>
                      <a:off x="-3886126" y="4183070"/>
                      <a:ext cx="1900" cy="36967"/>
                      <a:chOff x="-3886126" y="4183070"/>
                      <a:chExt cx="1900" cy="36967"/>
                    </a:xfrm>
                  </p:grpSpPr>
                  <p:sp>
                    <p:nvSpPr>
                      <p:cNvPr id="2906" name="任意多边形: 形状 2905"/>
                      <p:cNvSpPr/>
                      <p:nvPr/>
                    </p:nvSpPr>
                    <p:spPr>
                      <a:xfrm>
                        <a:off x="-3884571" y="4183992"/>
                        <a:ext cx="345" cy="36046"/>
                      </a:xfrm>
                      <a:custGeom>
                        <a:avLst/>
                        <a:gdLst>
                          <a:gd name="connsiteX0" fmla="*/ 0 w 345"/>
                          <a:gd name="connsiteY0" fmla="*/ 36046 h 36046"/>
                          <a:gd name="connsiteX1" fmla="*/ 345 w 345"/>
                          <a:gd name="connsiteY1" fmla="*/ 35816 h 36046"/>
                          <a:gd name="connsiteX2" fmla="*/ 345 w 345"/>
                          <a:gd name="connsiteY2" fmla="*/ 0 h 36046"/>
                          <a:gd name="connsiteX3" fmla="*/ 0 w 345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07" name="任意多边形: 形状 2906"/>
                      <p:cNvSpPr/>
                      <p:nvPr/>
                    </p:nvSpPr>
                    <p:spPr>
                      <a:xfrm>
                        <a:off x="-3886126" y="4183070"/>
                        <a:ext cx="1900" cy="1151"/>
                      </a:xfrm>
                      <a:custGeom>
                        <a:avLst/>
                        <a:gdLst>
                          <a:gd name="connsiteX0" fmla="*/ 1555 w 1900"/>
                          <a:gd name="connsiteY0" fmla="*/ 1152 h 1151"/>
                          <a:gd name="connsiteX1" fmla="*/ 1900 w 1900"/>
                          <a:gd name="connsiteY1" fmla="*/ 921 h 1151"/>
                          <a:gd name="connsiteX2" fmla="*/ 403 w 1900"/>
                          <a:gd name="connsiteY2" fmla="*/ 0 h 1151"/>
                          <a:gd name="connsiteX3" fmla="*/ 0 w 1900"/>
                          <a:gd name="connsiteY3" fmla="*/ 23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151">
                            <a:moveTo>
                              <a:pt x="1555" y="1152"/>
                            </a:moveTo>
                            <a:lnTo>
                              <a:pt x="1900" y="921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08" name="任意多边形: 形状 2907"/>
                      <p:cNvSpPr/>
                      <p:nvPr/>
                    </p:nvSpPr>
                    <p:spPr>
                      <a:xfrm>
                        <a:off x="-3886126" y="4183301"/>
                        <a:ext cx="1554" cy="36737"/>
                      </a:xfrm>
                      <a:custGeom>
                        <a:avLst/>
                        <a:gdLst>
                          <a:gd name="connsiteX0" fmla="*/ 0 w 1554"/>
                          <a:gd name="connsiteY0" fmla="*/ 0 h 36737"/>
                          <a:gd name="connsiteX1" fmla="*/ 0 w 1554"/>
                          <a:gd name="connsiteY1" fmla="*/ 35816 h 36737"/>
                          <a:gd name="connsiteX2" fmla="*/ 1555 w 1554"/>
                          <a:gd name="connsiteY2" fmla="*/ 36737 h 36737"/>
                          <a:gd name="connsiteX3" fmla="*/ 1555 w 1554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737"/>
                            </a:lnTo>
                            <a:lnTo>
                              <a:pt x="1555" y="921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09" name="图形 5"/>
                    <p:cNvGrpSpPr/>
                    <p:nvPr/>
                  </p:nvGrpSpPr>
                  <p:grpSpPr>
                    <a:xfrm>
                      <a:off x="-3888832" y="4181516"/>
                      <a:ext cx="1900" cy="36909"/>
                      <a:chOff x="-3888832" y="4181516"/>
                      <a:chExt cx="1900" cy="36909"/>
                    </a:xfrm>
                  </p:grpSpPr>
                  <p:sp>
                    <p:nvSpPr>
                      <p:cNvPr id="2910" name="任意多边形: 形状 2909"/>
                      <p:cNvSpPr/>
                      <p:nvPr/>
                    </p:nvSpPr>
                    <p:spPr>
                      <a:xfrm>
                        <a:off x="-3887335" y="4182379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11" name="任意多边形: 形状 2910"/>
                      <p:cNvSpPr/>
                      <p:nvPr/>
                    </p:nvSpPr>
                    <p:spPr>
                      <a:xfrm>
                        <a:off x="-3888832" y="4181516"/>
                        <a:ext cx="1900" cy="1094"/>
                      </a:xfrm>
                      <a:custGeom>
                        <a:avLst/>
                        <a:gdLst>
                          <a:gd name="connsiteX0" fmla="*/ 1497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403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497" y="1094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12" name="任意多边形: 形状 2911"/>
                      <p:cNvSpPr/>
                      <p:nvPr/>
                    </p:nvSpPr>
                    <p:spPr>
                      <a:xfrm>
                        <a:off x="-3888832" y="4181746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13" name="图形 5"/>
                    <p:cNvGrpSpPr/>
                    <p:nvPr/>
                  </p:nvGrpSpPr>
                  <p:grpSpPr>
                    <a:xfrm>
                      <a:off x="-3891539" y="4179903"/>
                      <a:ext cx="1900" cy="36967"/>
                      <a:chOff x="-3891539" y="4179903"/>
                      <a:chExt cx="1900" cy="36967"/>
                    </a:xfrm>
                  </p:grpSpPr>
                  <p:sp>
                    <p:nvSpPr>
                      <p:cNvPr id="2914" name="任意多边形: 形状 2913"/>
                      <p:cNvSpPr/>
                      <p:nvPr/>
                    </p:nvSpPr>
                    <p:spPr>
                      <a:xfrm>
                        <a:off x="-3890041" y="4180825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15" name="任意多边形: 形状 2914"/>
                      <p:cNvSpPr/>
                      <p:nvPr/>
                    </p:nvSpPr>
                    <p:spPr>
                      <a:xfrm>
                        <a:off x="-3891539" y="4179903"/>
                        <a:ext cx="1900" cy="1151"/>
                      </a:xfrm>
                      <a:custGeom>
                        <a:avLst/>
                        <a:gdLst>
                          <a:gd name="connsiteX0" fmla="*/ 1497 w 1900"/>
                          <a:gd name="connsiteY0" fmla="*/ 1152 h 1151"/>
                          <a:gd name="connsiteX1" fmla="*/ 1900 w 1900"/>
                          <a:gd name="connsiteY1" fmla="*/ 921 h 1151"/>
                          <a:gd name="connsiteX2" fmla="*/ 403 w 1900"/>
                          <a:gd name="connsiteY2" fmla="*/ 0 h 1151"/>
                          <a:gd name="connsiteX3" fmla="*/ 0 w 1900"/>
                          <a:gd name="connsiteY3" fmla="*/ 23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151">
                            <a:moveTo>
                              <a:pt x="1497" y="1152"/>
                            </a:moveTo>
                            <a:lnTo>
                              <a:pt x="1900" y="921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16" name="任意多边形: 形状 2915"/>
                      <p:cNvSpPr/>
                      <p:nvPr/>
                    </p:nvSpPr>
                    <p:spPr>
                      <a:xfrm>
                        <a:off x="-3891539" y="4180134"/>
                        <a:ext cx="1497" cy="36737"/>
                      </a:xfrm>
                      <a:custGeom>
                        <a:avLst/>
                        <a:gdLst>
                          <a:gd name="connsiteX0" fmla="*/ 0 w 1497"/>
                          <a:gd name="connsiteY0" fmla="*/ 0 h 36737"/>
                          <a:gd name="connsiteX1" fmla="*/ 0 w 1497"/>
                          <a:gd name="connsiteY1" fmla="*/ 35816 h 36737"/>
                          <a:gd name="connsiteX2" fmla="*/ 1497 w 1497"/>
                          <a:gd name="connsiteY2" fmla="*/ 36737 h 36737"/>
                          <a:gd name="connsiteX3" fmla="*/ 1497 w 1497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737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17" name="图形 5"/>
                    <p:cNvGrpSpPr/>
                    <p:nvPr/>
                  </p:nvGrpSpPr>
                  <p:grpSpPr>
                    <a:xfrm>
                      <a:off x="-3894245" y="4178348"/>
                      <a:ext cx="1900" cy="36909"/>
                      <a:chOff x="-3894245" y="4178348"/>
                      <a:chExt cx="1900" cy="36909"/>
                    </a:xfrm>
                  </p:grpSpPr>
                  <p:sp>
                    <p:nvSpPr>
                      <p:cNvPr id="2918" name="任意多边形: 形状 2917"/>
                      <p:cNvSpPr/>
                      <p:nvPr/>
                    </p:nvSpPr>
                    <p:spPr>
                      <a:xfrm>
                        <a:off x="-3892748" y="4179212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19" name="任意多边形: 形状 2918"/>
                      <p:cNvSpPr/>
                      <p:nvPr/>
                    </p:nvSpPr>
                    <p:spPr>
                      <a:xfrm>
                        <a:off x="-3894245" y="4178348"/>
                        <a:ext cx="1900" cy="1094"/>
                      </a:xfrm>
                      <a:custGeom>
                        <a:avLst/>
                        <a:gdLst>
                          <a:gd name="connsiteX0" fmla="*/ 1497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346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497" y="1094"/>
                            </a:moveTo>
                            <a:lnTo>
                              <a:pt x="1900" y="864"/>
                            </a:lnTo>
                            <a:lnTo>
                              <a:pt x="346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20" name="任意多边形: 形状 2919"/>
                      <p:cNvSpPr/>
                      <p:nvPr/>
                    </p:nvSpPr>
                    <p:spPr>
                      <a:xfrm>
                        <a:off x="-3894245" y="4178579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21" name="图形 5"/>
                    <p:cNvGrpSpPr/>
                    <p:nvPr/>
                  </p:nvGrpSpPr>
                  <p:grpSpPr>
                    <a:xfrm>
                      <a:off x="-3897009" y="4176736"/>
                      <a:ext cx="1900" cy="36967"/>
                      <a:chOff x="-3897009" y="4176736"/>
                      <a:chExt cx="1900" cy="36967"/>
                    </a:xfrm>
                  </p:grpSpPr>
                  <p:sp>
                    <p:nvSpPr>
                      <p:cNvPr id="2922" name="任意多边形: 形状 2921"/>
                      <p:cNvSpPr/>
                      <p:nvPr/>
                    </p:nvSpPr>
                    <p:spPr>
                      <a:xfrm>
                        <a:off x="-3895454" y="4177658"/>
                        <a:ext cx="345" cy="36046"/>
                      </a:xfrm>
                      <a:custGeom>
                        <a:avLst/>
                        <a:gdLst>
                          <a:gd name="connsiteX0" fmla="*/ 0 w 345"/>
                          <a:gd name="connsiteY0" fmla="*/ 36046 h 36046"/>
                          <a:gd name="connsiteX1" fmla="*/ 345 w 345"/>
                          <a:gd name="connsiteY1" fmla="*/ 35816 h 36046"/>
                          <a:gd name="connsiteX2" fmla="*/ 345 w 345"/>
                          <a:gd name="connsiteY2" fmla="*/ 0 h 36046"/>
                          <a:gd name="connsiteX3" fmla="*/ 0 w 345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23" name="任意多边形: 形状 2922"/>
                      <p:cNvSpPr/>
                      <p:nvPr/>
                    </p:nvSpPr>
                    <p:spPr>
                      <a:xfrm>
                        <a:off x="-3897009" y="4176736"/>
                        <a:ext cx="1900" cy="1151"/>
                      </a:xfrm>
                      <a:custGeom>
                        <a:avLst/>
                        <a:gdLst>
                          <a:gd name="connsiteX0" fmla="*/ 1555 w 1900"/>
                          <a:gd name="connsiteY0" fmla="*/ 1152 h 1151"/>
                          <a:gd name="connsiteX1" fmla="*/ 1900 w 1900"/>
                          <a:gd name="connsiteY1" fmla="*/ 921 h 1151"/>
                          <a:gd name="connsiteX2" fmla="*/ 403 w 1900"/>
                          <a:gd name="connsiteY2" fmla="*/ 0 h 1151"/>
                          <a:gd name="connsiteX3" fmla="*/ 0 w 1900"/>
                          <a:gd name="connsiteY3" fmla="*/ 23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151">
                            <a:moveTo>
                              <a:pt x="1555" y="1152"/>
                            </a:moveTo>
                            <a:lnTo>
                              <a:pt x="1900" y="921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24" name="任意多边形: 形状 2923"/>
                      <p:cNvSpPr/>
                      <p:nvPr/>
                    </p:nvSpPr>
                    <p:spPr>
                      <a:xfrm>
                        <a:off x="-3897009" y="4176967"/>
                        <a:ext cx="1554" cy="36737"/>
                      </a:xfrm>
                      <a:custGeom>
                        <a:avLst/>
                        <a:gdLst>
                          <a:gd name="connsiteX0" fmla="*/ 0 w 1554"/>
                          <a:gd name="connsiteY0" fmla="*/ 0 h 36737"/>
                          <a:gd name="connsiteX1" fmla="*/ 0 w 1554"/>
                          <a:gd name="connsiteY1" fmla="*/ 35816 h 36737"/>
                          <a:gd name="connsiteX2" fmla="*/ 1555 w 1554"/>
                          <a:gd name="connsiteY2" fmla="*/ 36737 h 36737"/>
                          <a:gd name="connsiteX3" fmla="*/ 1555 w 1554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737"/>
                            </a:lnTo>
                            <a:lnTo>
                              <a:pt x="1555" y="921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25" name="图形 5"/>
                    <p:cNvGrpSpPr/>
                    <p:nvPr/>
                  </p:nvGrpSpPr>
                  <p:grpSpPr>
                    <a:xfrm>
                      <a:off x="-3899715" y="4175182"/>
                      <a:ext cx="1900" cy="36909"/>
                      <a:chOff x="-3899715" y="4175182"/>
                      <a:chExt cx="1900" cy="36909"/>
                    </a:xfrm>
                  </p:grpSpPr>
                  <p:sp>
                    <p:nvSpPr>
                      <p:cNvPr id="2926" name="任意多边形: 形状 2925"/>
                      <p:cNvSpPr/>
                      <p:nvPr/>
                    </p:nvSpPr>
                    <p:spPr>
                      <a:xfrm>
                        <a:off x="-3898218" y="4176045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27" name="任意多边形: 形状 2926"/>
                      <p:cNvSpPr/>
                      <p:nvPr/>
                    </p:nvSpPr>
                    <p:spPr>
                      <a:xfrm>
                        <a:off x="-3899715" y="4175182"/>
                        <a:ext cx="1900" cy="1094"/>
                      </a:xfrm>
                      <a:custGeom>
                        <a:avLst/>
                        <a:gdLst>
                          <a:gd name="connsiteX0" fmla="*/ 1497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403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497" y="1094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28" name="任意多边形: 形状 2927"/>
                      <p:cNvSpPr/>
                      <p:nvPr/>
                    </p:nvSpPr>
                    <p:spPr>
                      <a:xfrm>
                        <a:off x="-3899715" y="4175412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29" name="图形 5"/>
                    <p:cNvGrpSpPr/>
                    <p:nvPr/>
                  </p:nvGrpSpPr>
                  <p:grpSpPr>
                    <a:xfrm>
                      <a:off x="-3902422" y="4173569"/>
                      <a:ext cx="1900" cy="36967"/>
                      <a:chOff x="-3902422" y="4173569"/>
                      <a:chExt cx="1900" cy="36967"/>
                    </a:xfrm>
                  </p:grpSpPr>
                  <p:sp>
                    <p:nvSpPr>
                      <p:cNvPr id="2930" name="任意多边形: 形状 2929"/>
                      <p:cNvSpPr/>
                      <p:nvPr/>
                    </p:nvSpPr>
                    <p:spPr>
                      <a:xfrm>
                        <a:off x="-3900924" y="4174491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31" name="任意多边形: 形状 2930"/>
                      <p:cNvSpPr/>
                      <p:nvPr/>
                    </p:nvSpPr>
                    <p:spPr>
                      <a:xfrm>
                        <a:off x="-3902422" y="4173569"/>
                        <a:ext cx="1900" cy="1151"/>
                      </a:xfrm>
                      <a:custGeom>
                        <a:avLst/>
                        <a:gdLst>
                          <a:gd name="connsiteX0" fmla="*/ 1497 w 1900"/>
                          <a:gd name="connsiteY0" fmla="*/ 1152 h 1151"/>
                          <a:gd name="connsiteX1" fmla="*/ 1900 w 1900"/>
                          <a:gd name="connsiteY1" fmla="*/ 921 h 1151"/>
                          <a:gd name="connsiteX2" fmla="*/ 403 w 1900"/>
                          <a:gd name="connsiteY2" fmla="*/ 0 h 1151"/>
                          <a:gd name="connsiteX3" fmla="*/ 0 w 1900"/>
                          <a:gd name="connsiteY3" fmla="*/ 23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151">
                            <a:moveTo>
                              <a:pt x="1497" y="1152"/>
                            </a:moveTo>
                            <a:lnTo>
                              <a:pt x="1900" y="921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32" name="任意多边形: 形状 2931"/>
                      <p:cNvSpPr/>
                      <p:nvPr/>
                    </p:nvSpPr>
                    <p:spPr>
                      <a:xfrm>
                        <a:off x="-3902422" y="4173800"/>
                        <a:ext cx="1497" cy="36737"/>
                      </a:xfrm>
                      <a:custGeom>
                        <a:avLst/>
                        <a:gdLst>
                          <a:gd name="connsiteX0" fmla="*/ 0 w 1497"/>
                          <a:gd name="connsiteY0" fmla="*/ 0 h 36737"/>
                          <a:gd name="connsiteX1" fmla="*/ 0 w 1497"/>
                          <a:gd name="connsiteY1" fmla="*/ 35816 h 36737"/>
                          <a:gd name="connsiteX2" fmla="*/ 1497 w 1497"/>
                          <a:gd name="connsiteY2" fmla="*/ 36737 h 36737"/>
                          <a:gd name="connsiteX3" fmla="*/ 1497 w 1497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737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33" name="图形 5"/>
                    <p:cNvGrpSpPr/>
                    <p:nvPr/>
                  </p:nvGrpSpPr>
                  <p:grpSpPr>
                    <a:xfrm>
                      <a:off x="-3905128" y="4172015"/>
                      <a:ext cx="1900" cy="36909"/>
                      <a:chOff x="-3905128" y="4172015"/>
                      <a:chExt cx="1900" cy="36909"/>
                    </a:xfrm>
                  </p:grpSpPr>
                  <p:sp>
                    <p:nvSpPr>
                      <p:cNvPr id="2934" name="任意多边形: 形状 2933"/>
                      <p:cNvSpPr/>
                      <p:nvPr/>
                    </p:nvSpPr>
                    <p:spPr>
                      <a:xfrm>
                        <a:off x="-3903631" y="4172878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35" name="任意多边形: 形状 2934"/>
                      <p:cNvSpPr/>
                      <p:nvPr/>
                    </p:nvSpPr>
                    <p:spPr>
                      <a:xfrm>
                        <a:off x="-3905128" y="4172015"/>
                        <a:ext cx="1900" cy="1094"/>
                      </a:xfrm>
                      <a:custGeom>
                        <a:avLst/>
                        <a:gdLst>
                          <a:gd name="connsiteX0" fmla="*/ 1497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345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497" y="1094"/>
                            </a:moveTo>
                            <a:lnTo>
                              <a:pt x="1900" y="864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36" name="任意多边形: 形状 2935"/>
                      <p:cNvSpPr/>
                      <p:nvPr/>
                    </p:nvSpPr>
                    <p:spPr>
                      <a:xfrm>
                        <a:off x="-3905128" y="4172245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37" name="图形 5"/>
                    <p:cNvGrpSpPr/>
                    <p:nvPr/>
                  </p:nvGrpSpPr>
                  <p:grpSpPr>
                    <a:xfrm>
                      <a:off x="-3907892" y="4170402"/>
                      <a:ext cx="1957" cy="36967"/>
                      <a:chOff x="-3907892" y="4170402"/>
                      <a:chExt cx="1957" cy="36967"/>
                    </a:xfrm>
                  </p:grpSpPr>
                  <p:sp>
                    <p:nvSpPr>
                      <p:cNvPr id="2938" name="任意多边形: 形状 2937"/>
                      <p:cNvSpPr/>
                      <p:nvPr/>
                    </p:nvSpPr>
                    <p:spPr>
                      <a:xfrm>
                        <a:off x="-3906337" y="4171324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39" name="任意多边形: 形状 2938"/>
                      <p:cNvSpPr/>
                      <p:nvPr/>
                    </p:nvSpPr>
                    <p:spPr>
                      <a:xfrm>
                        <a:off x="-3907892" y="4170402"/>
                        <a:ext cx="1957" cy="1151"/>
                      </a:xfrm>
                      <a:custGeom>
                        <a:avLst/>
                        <a:gdLst>
                          <a:gd name="connsiteX0" fmla="*/ 1555 w 1957"/>
                          <a:gd name="connsiteY0" fmla="*/ 1152 h 1151"/>
                          <a:gd name="connsiteX1" fmla="*/ 1958 w 1957"/>
                          <a:gd name="connsiteY1" fmla="*/ 921 h 1151"/>
                          <a:gd name="connsiteX2" fmla="*/ 403 w 1957"/>
                          <a:gd name="connsiteY2" fmla="*/ 0 h 1151"/>
                          <a:gd name="connsiteX3" fmla="*/ 0 w 1957"/>
                          <a:gd name="connsiteY3" fmla="*/ 23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57" h="1151">
                            <a:moveTo>
                              <a:pt x="1555" y="1152"/>
                            </a:moveTo>
                            <a:lnTo>
                              <a:pt x="1958" y="921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40" name="任意多边形: 形状 2939"/>
                      <p:cNvSpPr/>
                      <p:nvPr/>
                    </p:nvSpPr>
                    <p:spPr>
                      <a:xfrm>
                        <a:off x="-3907892" y="4170633"/>
                        <a:ext cx="1554" cy="36737"/>
                      </a:xfrm>
                      <a:custGeom>
                        <a:avLst/>
                        <a:gdLst>
                          <a:gd name="connsiteX0" fmla="*/ 0 w 1554"/>
                          <a:gd name="connsiteY0" fmla="*/ 0 h 36737"/>
                          <a:gd name="connsiteX1" fmla="*/ 0 w 1554"/>
                          <a:gd name="connsiteY1" fmla="*/ 35816 h 36737"/>
                          <a:gd name="connsiteX2" fmla="*/ 1555 w 1554"/>
                          <a:gd name="connsiteY2" fmla="*/ 36737 h 36737"/>
                          <a:gd name="connsiteX3" fmla="*/ 1555 w 1554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737"/>
                            </a:lnTo>
                            <a:lnTo>
                              <a:pt x="1555" y="921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41" name="图形 5"/>
                    <p:cNvGrpSpPr/>
                    <p:nvPr/>
                  </p:nvGrpSpPr>
                  <p:grpSpPr>
                    <a:xfrm>
                      <a:off x="-3910598" y="4168848"/>
                      <a:ext cx="1900" cy="36909"/>
                      <a:chOff x="-3910598" y="4168848"/>
                      <a:chExt cx="1900" cy="36909"/>
                    </a:xfrm>
                  </p:grpSpPr>
                  <p:sp>
                    <p:nvSpPr>
                      <p:cNvPr id="2942" name="任意多边形: 形状 2941"/>
                      <p:cNvSpPr/>
                      <p:nvPr/>
                    </p:nvSpPr>
                    <p:spPr>
                      <a:xfrm>
                        <a:off x="-3909043" y="4169711"/>
                        <a:ext cx="345" cy="36046"/>
                      </a:xfrm>
                      <a:custGeom>
                        <a:avLst/>
                        <a:gdLst>
                          <a:gd name="connsiteX0" fmla="*/ 0 w 345"/>
                          <a:gd name="connsiteY0" fmla="*/ 36046 h 36046"/>
                          <a:gd name="connsiteX1" fmla="*/ 345 w 345"/>
                          <a:gd name="connsiteY1" fmla="*/ 35816 h 36046"/>
                          <a:gd name="connsiteX2" fmla="*/ 345 w 345"/>
                          <a:gd name="connsiteY2" fmla="*/ 0 h 36046"/>
                          <a:gd name="connsiteX3" fmla="*/ 0 w 345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43" name="任意多边形: 形状 2942"/>
                      <p:cNvSpPr/>
                      <p:nvPr/>
                    </p:nvSpPr>
                    <p:spPr>
                      <a:xfrm>
                        <a:off x="-3910598" y="4168848"/>
                        <a:ext cx="1900" cy="1094"/>
                      </a:xfrm>
                      <a:custGeom>
                        <a:avLst/>
                        <a:gdLst>
                          <a:gd name="connsiteX0" fmla="*/ 1555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403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555" y="1094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44" name="任意多边形: 形状 2943"/>
                      <p:cNvSpPr/>
                      <p:nvPr/>
                    </p:nvSpPr>
                    <p:spPr>
                      <a:xfrm>
                        <a:off x="-3910598" y="4169078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555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45" name="图形 5"/>
                    <p:cNvGrpSpPr/>
                    <p:nvPr/>
                  </p:nvGrpSpPr>
                  <p:grpSpPr>
                    <a:xfrm>
                      <a:off x="-3913305" y="4167235"/>
                      <a:ext cx="1900" cy="36967"/>
                      <a:chOff x="-3913305" y="4167235"/>
                      <a:chExt cx="1900" cy="36967"/>
                    </a:xfrm>
                  </p:grpSpPr>
                  <p:sp>
                    <p:nvSpPr>
                      <p:cNvPr id="2946" name="任意多边形: 形状 2945"/>
                      <p:cNvSpPr/>
                      <p:nvPr/>
                    </p:nvSpPr>
                    <p:spPr>
                      <a:xfrm>
                        <a:off x="-3911807" y="4168157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47" name="任意多边形: 形状 2946"/>
                      <p:cNvSpPr/>
                      <p:nvPr/>
                    </p:nvSpPr>
                    <p:spPr>
                      <a:xfrm>
                        <a:off x="-3913305" y="4167235"/>
                        <a:ext cx="1900" cy="1151"/>
                      </a:xfrm>
                      <a:custGeom>
                        <a:avLst/>
                        <a:gdLst>
                          <a:gd name="connsiteX0" fmla="*/ 1497 w 1900"/>
                          <a:gd name="connsiteY0" fmla="*/ 1152 h 1151"/>
                          <a:gd name="connsiteX1" fmla="*/ 1900 w 1900"/>
                          <a:gd name="connsiteY1" fmla="*/ 921 h 1151"/>
                          <a:gd name="connsiteX2" fmla="*/ 403 w 1900"/>
                          <a:gd name="connsiteY2" fmla="*/ 0 h 1151"/>
                          <a:gd name="connsiteX3" fmla="*/ 0 w 1900"/>
                          <a:gd name="connsiteY3" fmla="*/ 23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151">
                            <a:moveTo>
                              <a:pt x="1497" y="1152"/>
                            </a:moveTo>
                            <a:lnTo>
                              <a:pt x="1900" y="921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48" name="任意多边形: 形状 2947"/>
                      <p:cNvSpPr/>
                      <p:nvPr/>
                    </p:nvSpPr>
                    <p:spPr>
                      <a:xfrm>
                        <a:off x="-3913305" y="4167466"/>
                        <a:ext cx="1497" cy="36737"/>
                      </a:xfrm>
                      <a:custGeom>
                        <a:avLst/>
                        <a:gdLst>
                          <a:gd name="connsiteX0" fmla="*/ 0 w 1497"/>
                          <a:gd name="connsiteY0" fmla="*/ 0 h 36737"/>
                          <a:gd name="connsiteX1" fmla="*/ 0 w 1497"/>
                          <a:gd name="connsiteY1" fmla="*/ 35816 h 36737"/>
                          <a:gd name="connsiteX2" fmla="*/ 1497 w 1497"/>
                          <a:gd name="connsiteY2" fmla="*/ 36737 h 36737"/>
                          <a:gd name="connsiteX3" fmla="*/ 1497 w 1497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737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49" name="图形 5"/>
                    <p:cNvGrpSpPr/>
                    <p:nvPr/>
                  </p:nvGrpSpPr>
                  <p:grpSpPr>
                    <a:xfrm>
                      <a:off x="-3916011" y="4165681"/>
                      <a:ext cx="1900" cy="36909"/>
                      <a:chOff x="-3916011" y="4165681"/>
                      <a:chExt cx="1900" cy="36909"/>
                    </a:xfrm>
                  </p:grpSpPr>
                  <p:sp>
                    <p:nvSpPr>
                      <p:cNvPr id="2950" name="任意多边形: 形状 2949"/>
                      <p:cNvSpPr/>
                      <p:nvPr/>
                    </p:nvSpPr>
                    <p:spPr>
                      <a:xfrm>
                        <a:off x="-3914514" y="4166544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51" name="任意多边形: 形状 2950"/>
                      <p:cNvSpPr/>
                      <p:nvPr/>
                    </p:nvSpPr>
                    <p:spPr>
                      <a:xfrm>
                        <a:off x="-3916011" y="4165681"/>
                        <a:ext cx="1900" cy="1094"/>
                      </a:xfrm>
                      <a:custGeom>
                        <a:avLst/>
                        <a:gdLst>
                          <a:gd name="connsiteX0" fmla="*/ 1497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403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497" y="1094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52" name="任意多边形: 形状 2951"/>
                      <p:cNvSpPr/>
                      <p:nvPr/>
                    </p:nvSpPr>
                    <p:spPr>
                      <a:xfrm>
                        <a:off x="-3916011" y="4165911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53" name="图形 5"/>
                    <p:cNvGrpSpPr/>
                    <p:nvPr/>
                  </p:nvGrpSpPr>
                  <p:grpSpPr>
                    <a:xfrm>
                      <a:off x="-3918717" y="4164068"/>
                      <a:ext cx="1900" cy="36967"/>
                      <a:chOff x="-3918717" y="4164068"/>
                      <a:chExt cx="1900" cy="36967"/>
                    </a:xfrm>
                  </p:grpSpPr>
                  <p:sp>
                    <p:nvSpPr>
                      <p:cNvPr id="2954" name="任意多边形: 形状 2953"/>
                      <p:cNvSpPr/>
                      <p:nvPr/>
                    </p:nvSpPr>
                    <p:spPr>
                      <a:xfrm>
                        <a:off x="-3917220" y="4164990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55" name="任意多边形: 形状 2954"/>
                      <p:cNvSpPr/>
                      <p:nvPr/>
                    </p:nvSpPr>
                    <p:spPr>
                      <a:xfrm>
                        <a:off x="-3918717" y="4164068"/>
                        <a:ext cx="1900" cy="1151"/>
                      </a:xfrm>
                      <a:custGeom>
                        <a:avLst/>
                        <a:gdLst>
                          <a:gd name="connsiteX0" fmla="*/ 1497 w 1900"/>
                          <a:gd name="connsiteY0" fmla="*/ 1152 h 1151"/>
                          <a:gd name="connsiteX1" fmla="*/ 1900 w 1900"/>
                          <a:gd name="connsiteY1" fmla="*/ 921 h 1151"/>
                          <a:gd name="connsiteX2" fmla="*/ 346 w 1900"/>
                          <a:gd name="connsiteY2" fmla="*/ 0 h 1151"/>
                          <a:gd name="connsiteX3" fmla="*/ 0 w 1900"/>
                          <a:gd name="connsiteY3" fmla="*/ 288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151">
                            <a:moveTo>
                              <a:pt x="1497" y="1152"/>
                            </a:moveTo>
                            <a:lnTo>
                              <a:pt x="1900" y="921"/>
                            </a:lnTo>
                            <a:lnTo>
                              <a:pt x="346" y="0"/>
                            </a:lnTo>
                            <a:lnTo>
                              <a:pt x="0" y="288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56" name="任意多边形: 形状 2955"/>
                      <p:cNvSpPr/>
                      <p:nvPr/>
                    </p:nvSpPr>
                    <p:spPr>
                      <a:xfrm>
                        <a:off x="-3918717" y="4164356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758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758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57" name="图形 5"/>
                    <p:cNvGrpSpPr/>
                    <p:nvPr/>
                  </p:nvGrpSpPr>
                  <p:grpSpPr>
                    <a:xfrm>
                      <a:off x="-3921481" y="4162513"/>
                      <a:ext cx="1957" cy="36909"/>
                      <a:chOff x="-3921481" y="4162513"/>
                      <a:chExt cx="1957" cy="36909"/>
                    </a:xfrm>
                  </p:grpSpPr>
                  <p:sp>
                    <p:nvSpPr>
                      <p:cNvPr id="2958" name="任意多边形: 形状 2957"/>
                      <p:cNvSpPr/>
                      <p:nvPr/>
                    </p:nvSpPr>
                    <p:spPr>
                      <a:xfrm>
                        <a:off x="-3919926" y="4163377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345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59" name="任意多边形: 形状 2958"/>
                      <p:cNvSpPr/>
                      <p:nvPr/>
                    </p:nvSpPr>
                    <p:spPr>
                      <a:xfrm>
                        <a:off x="-3921481" y="4162513"/>
                        <a:ext cx="1957" cy="1094"/>
                      </a:xfrm>
                      <a:custGeom>
                        <a:avLst/>
                        <a:gdLst>
                          <a:gd name="connsiteX0" fmla="*/ 1555 w 1957"/>
                          <a:gd name="connsiteY0" fmla="*/ 1094 h 1094"/>
                          <a:gd name="connsiteX1" fmla="*/ 1958 w 1957"/>
                          <a:gd name="connsiteY1" fmla="*/ 864 h 1094"/>
                          <a:gd name="connsiteX2" fmla="*/ 403 w 1957"/>
                          <a:gd name="connsiteY2" fmla="*/ 0 h 1094"/>
                          <a:gd name="connsiteX3" fmla="*/ 0 w 1957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57" h="1094">
                            <a:moveTo>
                              <a:pt x="1555" y="1094"/>
                            </a:moveTo>
                            <a:lnTo>
                              <a:pt x="1958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60" name="任意多边形: 形状 2959"/>
                      <p:cNvSpPr/>
                      <p:nvPr/>
                    </p:nvSpPr>
                    <p:spPr>
                      <a:xfrm>
                        <a:off x="-3921481" y="4162744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555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61" name="图形 5"/>
                    <p:cNvGrpSpPr/>
                    <p:nvPr/>
                  </p:nvGrpSpPr>
                  <p:grpSpPr>
                    <a:xfrm>
                      <a:off x="-3924188" y="4160959"/>
                      <a:ext cx="1900" cy="36909"/>
                      <a:chOff x="-3924188" y="4160959"/>
                      <a:chExt cx="1900" cy="36909"/>
                    </a:xfrm>
                  </p:grpSpPr>
                  <p:sp>
                    <p:nvSpPr>
                      <p:cNvPr id="2962" name="任意多边形: 形状 2961"/>
                      <p:cNvSpPr/>
                      <p:nvPr/>
                    </p:nvSpPr>
                    <p:spPr>
                      <a:xfrm>
                        <a:off x="-3922690" y="4161823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58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58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63" name="任意多边形: 形状 2962"/>
                      <p:cNvSpPr/>
                      <p:nvPr/>
                    </p:nvSpPr>
                    <p:spPr>
                      <a:xfrm>
                        <a:off x="-3924188" y="4160959"/>
                        <a:ext cx="1900" cy="1094"/>
                      </a:xfrm>
                      <a:custGeom>
                        <a:avLst/>
                        <a:gdLst>
                          <a:gd name="connsiteX0" fmla="*/ 1555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403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555" y="1094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64" name="任意多边形: 形状 2963"/>
                      <p:cNvSpPr/>
                      <p:nvPr/>
                    </p:nvSpPr>
                    <p:spPr>
                      <a:xfrm>
                        <a:off x="-3924188" y="4161189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497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65" name="图形 5"/>
                    <p:cNvGrpSpPr/>
                    <p:nvPr/>
                  </p:nvGrpSpPr>
                  <p:grpSpPr>
                    <a:xfrm>
                      <a:off x="-3926894" y="4159347"/>
                      <a:ext cx="1900" cy="36909"/>
                      <a:chOff x="-3926894" y="4159347"/>
                      <a:chExt cx="1900" cy="36909"/>
                    </a:xfrm>
                  </p:grpSpPr>
                  <p:sp>
                    <p:nvSpPr>
                      <p:cNvPr id="2966" name="任意多边形: 形状 2965"/>
                      <p:cNvSpPr/>
                      <p:nvPr/>
                    </p:nvSpPr>
                    <p:spPr>
                      <a:xfrm>
                        <a:off x="-3925397" y="4160210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67" name="任意多边形: 形状 2966"/>
                      <p:cNvSpPr/>
                      <p:nvPr/>
                    </p:nvSpPr>
                    <p:spPr>
                      <a:xfrm>
                        <a:off x="-3926894" y="4159347"/>
                        <a:ext cx="1900" cy="1094"/>
                      </a:xfrm>
                      <a:custGeom>
                        <a:avLst/>
                        <a:gdLst>
                          <a:gd name="connsiteX0" fmla="*/ 1497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403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497" y="1094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68" name="任意多边形: 形状 2967"/>
                      <p:cNvSpPr/>
                      <p:nvPr/>
                    </p:nvSpPr>
                    <p:spPr>
                      <a:xfrm>
                        <a:off x="-3926894" y="4159577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969" name="图形 5"/>
                    <p:cNvGrpSpPr/>
                    <p:nvPr/>
                  </p:nvGrpSpPr>
                  <p:grpSpPr>
                    <a:xfrm>
                      <a:off x="-3929600" y="4157792"/>
                      <a:ext cx="1900" cy="36909"/>
                      <a:chOff x="-3929600" y="4157792"/>
                      <a:chExt cx="1900" cy="36909"/>
                    </a:xfrm>
                  </p:grpSpPr>
                  <p:sp>
                    <p:nvSpPr>
                      <p:cNvPr id="2970" name="任意多边形: 形状 2969"/>
                      <p:cNvSpPr/>
                      <p:nvPr/>
                    </p:nvSpPr>
                    <p:spPr>
                      <a:xfrm>
                        <a:off x="-3928103" y="4158656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7C2B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71" name="任意多边形: 形状 2970"/>
                      <p:cNvSpPr/>
                      <p:nvPr/>
                    </p:nvSpPr>
                    <p:spPr>
                      <a:xfrm>
                        <a:off x="-3929600" y="4157792"/>
                        <a:ext cx="1900" cy="1094"/>
                      </a:xfrm>
                      <a:custGeom>
                        <a:avLst/>
                        <a:gdLst>
                          <a:gd name="connsiteX0" fmla="*/ 1497 w 1900"/>
                          <a:gd name="connsiteY0" fmla="*/ 1094 h 1094"/>
                          <a:gd name="connsiteX1" fmla="*/ 1900 w 1900"/>
                          <a:gd name="connsiteY1" fmla="*/ 864 h 1094"/>
                          <a:gd name="connsiteX2" fmla="*/ 403 w 1900"/>
                          <a:gd name="connsiteY2" fmla="*/ 0 h 1094"/>
                          <a:gd name="connsiteX3" fmla="*/ 0 w 1900"/>
                          <a:gd name="connsiteY3" fmla="*/ 23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0" h="1094">
                            <a:moveTo>
                              <a:pt x="1497" y="1094"/>
                            </a:moveTo>
                            <a:lnTo>
                              <a:pt x="1900" y="864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72" name="任意多边形: 形状 2971"/>
                      <p:cNvSpPr/>
                      <p:nvPr/>
                    </p:nvSpPr>
                    <p:spPr>
                      <a:xfrm>
                        <a:off x="-3929600" y="4158022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973" name="任意多边形: 形状 2972"/>
                <p:cNvSpPr/>
                <p:nvPr/>
              </p:nvSpPr>
              <p:spPr>
                <a:xfrm>
                  <a:off x="-3858256" y="4185143"/>
                  <a:ext cx="287" cy="35355"/>
                </a:xfrm>
                <a:custGeom>
                  <a:avLst/>
                  <a:gdLst>
                    <a:gd name="connsiteX0" fmla="*/ 288 w 287"/>
                    <a:gd name="connsiteY0" fmla="*/ 0 h 35355"/>
                    <a:gd name="connsiteX1" fmla="*/ 288 w 287"/>
                    <a:gd name="connsiteY1" fmla="*/ 35182 h 35355"/>
                    <a:gd name="connsiteX2" fmla="*/ 0 w 287"/>
                    <a:gd name="connsiteY2" fmla="*/ 35355 h 35355"/>
                    <a:gd name="connsiteX3" fmla="*/ 0 w 287"/>
                    <a:gd name="connsiteY3" fmla="*/ 0 h 3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7" h="35355">
                      <a:moveTo>
                        <a:pt x="288" y="0"/>
                      </a:moveTo>
                      <a:lnTo>
                        <a:pt x="288" y="35182"/>
                      </a:lnTo>
                      <a:lnTo>
                        <a:pt x="0" y="353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92B36"/>
                </a:solidFill>
                <a:ln w="57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grpSp>
              <p:nvGrpSpPr>
                <p:cNvPr id="2974" name="图形 5"/>
                <p:cNvGrpSpPr/>
                <p:nvPr/>
              </p:nvGrpSpPr>
              <p:grpSpPr>
                <a:xfrm>
                  <a:off x="-3846164" y="4177715"/>
                  <a:ext cx="863" cy="35873"/>
                  <a:chOff x="-3846164" y="4177715"/>
                  <a:chExt cx="863" cy="35873"/>
                </a:xfrm>
              </p:grpSpPr>
              <p:sp>
                <p:nvSpPr>
                  <p:cNvPr id="2975" name="任意多边形: 形状 2974"/>
                  <p:cNvSpPr/>
                  <p:nvPr/>
                </p:nvSpPr>
                <p:spPr>
                  <a:xfrm>
                    <a:off x="-3846164" y="4177946"/>
                    <a:ext cx="460" cy="35643"/>
                  </a:xfrm>
                  <a:custGeom>
                    <a:avLst/>
                    <a:gdLst>
                      <a:gd name="connsiteX0" fmla="*/ 403 w 460"/>
                      <a:gd name="connsiteY0" fmla="*/ 230 h 35643"/>
                      <a:gd name="connsiteX1" fmla="*/ 0 w 460"/>
                      <a:gd name="connsiteY1" fmla="*/ 0 h 35643"/>
                      <a:gd name="connsiteX2" fmla="*/ 115 w 460"/>
                      <a:gd name="connsiteY2" fmla="*/ 35413 h 35643"/>
                      <a:gd name="connsiteX3" fmla="*/ 461 w 460"/>
                      <a:gd name="connsiteY3" fmla="*/ 35643 h 35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0" h="35643">
                        <a:moveTo>
                          <a:pt x="403" y="230"/>
                        </a:moveTo>
                        <a:lnTo>
                          <a:pt x="0" y="0"/>
                        </a:lnTo>
                        <a:lnTo>
                          <a:pt x="115" y="35413"/>
                        </a:lnTo>
                        <a:lnTo>
                          <a:pt x="461" y="35643"/>
                        </a:lnTo>
                        <a:close/>
                      </a:path>
                    </a:pathLst>
                  </a:custGeom>
                  <a:solidFill>
                    <a:srgbClr val="7C2B3A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76" name="任意多边形: 形状 2975"/>
                  <p:cNvSpPr/>
                  <p:nvPr/>
                </p:nvSpPr>
                <p:spPr>
                  <a:xfrm>
                    <a:off x="-3846164" y="4177715"/>
                    <a:ext cx="806" cy="460"/>
                  </a:xfrm>
                  <a:custGeom>
                    <a:avLst/>
                    <a:gdLst>
                      <a:gd name="connsiteX0" fmla="*/ 806 w 806"/>
                      <a:gd name="connsiteY0" fmla="*/ 230 h 460"/>
                      <a:gd name="connsiteX1" fmla="*/ 403 w 806"/>
                      <a:gd name="connsiteY1" fmla="*/ 0 h 460"/>
                      <a:gd name="connsiteX2" fmla="*/ 0 w 806"/>
                      <a:gd name="connsiteY2" fmla="*/ 230 h 460"/>
                      <a:gd name="connsiteX3" fmla="*/ 403 w 806"/>
                      <a:gd name="connsiteY3" fmla="*/ 461 h 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6" h="460">
                        <a:moveTo>
                          <a:pt x="806" y="230"/>
                        </a:moveTo>
                        <a:lnTo>
                          <a:pt x="403" y="0"/>
                        </a:lnTo>
                        <a:lnTo>
                          <a:pt x="0" y="230"/>
                        </a:lnTo>
                        <a:lnTo>
                          <a:pt x="403" y="461"/>
                        </a:lnTo>
                        <a:close/>
                      </a:path>
                    </a:pathLst>
                  </a:custGeom>
                  <a:solidFill>
                    <a:srgbClr val="F47F73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77" name="任意多边形: 形状 2976"/>
                  <p:cNvSpPr/>
                  <p:nvPr/>
                </p:nvSpPr>
                <p:spPr>
                  <a:xfrm>
                    <a:off x="-3845761" y="4177946"/>
                    <a:ext cx="460" cy="35643"/>
                  </a:xfrm>
                  <a:custGeom>
                    <a:avLst/>
                    <a:gdLst>
                      <a:gd name="connsiteX0" fmla="*/ 0 w 460"/>
                      <a:gd name="connsiteY0" fmla="*/ 230 h 35643"/>
                      <a:gd name="connsiteX1" fmla="*/ 58 w 460"/>
                      <a:gd name="connsiteY1" fmla="*/ 35643 h 35643"/>
                      <a:gd name="connsiteX2" fmla="*/ 461 w 460"/>
                      <a:gd name="connsiteY2" fmla="*/ 35413 h 35643"/>
                      <a:gd name="connsiteX3" fmla="*/ 403 w 460"/>
                      <a:gd name="connsiteY3" fmla="*/ 0 h 35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0" h="35643">
                        <a:moveTo>
                          <a:pt x="0" y="230"/>
                        </a:moveTo>
                        <a:lnTo>
                          <a:pt x="58" y="35643"/>
                        </a:lnTo>
                        <a:lnTo>
                          <a:pt x="461" y="35413"/>
                        </a:lnTo>
                        <a:lnTo>
                          <a:pt x="403" y="0"/>
                        </a:lnTo>
                        <a:close/>
                      </a:path>
                    </a:pathLst>
                  </a:custGeom>
                  <a:solidFill>
                    <a:srgbClr val="F4766A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978" name="图形 5"/>
                <p:cNvGrpSpPr/>
                <p:nvPr/>
              </p:nvGrpSpPr>
              <p:grpSpPr>
                <a:xfrm>
                  <a:off x="-3871039" y="4192168"/>
                  <a:ext cx="978" cy="36046"/>
                  <a:chOff x="-3871039" y="4192168"/>
                  <a:chExt cx="978" cy="36046"/>
                </a:xfrm>
              </p:grpSpPr>
              <p:sp>
                <p:nvSpPr>
                  <p:cNvPr id="2979" name="任意多边形: 形状 2978"/>
                  <p:cNvSpPr/>
                  <p:nvPr/>
                </p:nvSpPr>
                <p:spPr>
                  <a:xfrm>
                    <a:off x="-3871039" y="4192168"/>
                    <a:ext cx="806" cy="460"/>
                  </a:xfrm>
                  <a:custGeom>
                    <a:avLst/>
                    <a:gdLst>
                      <a:gd name="connsiteX0" fmla="*/ 806 w 806"/>
                      <a:gd name="connsiteY0" fmla="*/ 230 h 460"/>
                      <a:gd name="connsiteX1" fmla="*/ 403 w 806"/>
                      <a:gd name="connsiteY1" fmla="*/ 0 h 460"/>
                      <a:gd name="connsiteX2" fmla="*/ 0 w 806"/>
                      <a:gd name="connsiteY2" fmla="*/ 230 h 460"/>
                      <a:gd name="connsiteX3" fmla="*/ 403 w 806"/>
                      <a:gd name="connsiteY3" fmla="*/ 461 h 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6" h="460">
                        <a:moveTo>
                          <a:pt x="806" y="230"/>
                        </a:moveTo>
                        <a:lnTo>
                          <a:pt x="403" y="0"/>
                        </a:lnTo>
                        <a:lnTo>
                          <a:pt x="0" y="230"/>
                        </a:lnTo>
                        <a:lnTo>
                          <a:pt x="403" y="461"/>
                        </a:lnTo>
                        <a:close/>
                      </a:path>
                    </a:pathLst>
                  </a:custGeom>
                  <a:solidFill>
                    <a:srgbClr val="F47F73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80" name="任意多边形: 形状 2979"/>
                  <p:cNvSpPr/>
                  <p:nvPr/>
                </p:nvSpPr>
                <p:spPr>
                  <a:xfrm>
                    <a:off x="-3871039" y="4192398"/>
                    <a:ext cx="575" cy="35815"/>
                  </a:xfrm>
                  <a:custGeom>
                    <a:avLst/>
                    <a:gdLst>
                      <a:gd name="connsiteX0" fmla="*/ 403 w 575"/>
                      <a:gd name="connsiteY0" fmla="*/ 230 h 35815"/>
                      <a:gd name="connsiteX1" fmla="*/ 0 w 575"/>
                      <a:gd name="connsiteY1" fmla="*/ 0 h 35815"/>
                      <a:gd name="connsiteX2" fmla="*/ 173 w 575"/>
                      <a:gd name="connsiteY2" fmla="*/ 35586 h 35815"/>
                      <a:gd name="connsiteX3" fmla="*/ 576 w 575"/>
                      <a:gd name="connsiteY3" fmla="*/ 35816 h 35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5" h="35815">
                        <a:moveTo>
                          <a:pt x="403" y="230"/>
                        </a:moveTo>
                        <a:lnTo>
                          <a:pt x="0" y="0"/>
                        </a:lnTo>
                        <a:lnTo>
                          <a:pt x="173" y="35586"/>
                        </a:lnTo>
                        <a:lnTo>
                          <a:pt x="576" y="35816"/>
                        </a:lnTo>
                        <a:close/>
                      </a:path>
                    </a:pathLst>
                  </a:custGeom>
                  <a:solidFill>
                    <a:srgbClr val="7C2B3A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81" name="任意多边形: 形状 2980"/>
                  <p:cNvSpPr/>
                  <p:nvPr/>
                </p:nvSpPr>
                <p:spPr>
                  <a:xfrm>
                    <a:off x="-3870636" y="4192398"/>
                    <a:ext cx="575" cy="35815"/>
                  </a:xfrm>
                  <a:custGeom>
                    <a:avLst/>
                    <a:gdLst>
                      <a:gd name="connsiteX0" fmla="*/ 403 w 575"/>
                      <a:gd name="connsiteY0" fmla="*/ 0 h 35815"/>
                      <a:gd name="connsiteX1" fmla="*/ 0 w 575"/>
                      <a:gd name="connsiteY1" fmla="*/ 230 h 35815"/>
                      <a:gd name="connsiteX2" fmla="*/ 173 w 575"/>
                      <a:gd name="connsiteY2" fmla="*/ 35816 h 35815"/>
                      <a:gd name="connsiteX3" fmla="*/ 576 w 575"/>
                      <a:gd name="connsiteY3" fmla="*/ 35586 h 35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5" h="35815">
                        <a:moveTo>
                          <a:pt x="403" y="0"/>
                        </a:moveTo>
                        <a:lnTo>
                          <a:pt x="0" y="230"/>
                        </a:lnTo>
                        <a:lnTo>
                          <a:pt x="173" y="35816"/>
                        </a:lnTo>
                        <a:lnTo>
                          <a:pt x="576" y="35586"/>
                        </a:lnTo>
                        <a:close/>
                      </a:path>
                    </a:pathLst>
                  </a:custGeom>
                  <a:solidFill>
                    <a:srgbClr val="F4766A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982" name="图形 5"/>
                <p:cNvGrpSpPr/>
                <p:nvPr/>
              </p:nvGrpSpPr>
              <p:grpSpPr>
                <a:xfrm>
                  <a:off x="-3930003" y="4142475"/>
                  <a:ext cx="84702" cy="50384"/>
                  <a:chOff x="-3930003" y="4142475"/>
                  <a:chExt cx="84702" cy="50384"/>
                </a:xfrm>
              </p:grpSpPr>
              <p:sp>
                <p:nvSpPr>
                  <p:cNvPr id="2983" name="任意多边形: 形状 2982"/>
                  <p:cNvSpPr/>
                  <p:nvPr/>
                </p:nvSpPr>
                <p:spPr>
                  <a:xfrm>
                    <a:off x="-3929140" y="4142993"/>
                    <a:ext cx="24645" cy="14971"/>
                  </a:xfrm>
                  <a:custGeom>
                    <a:avLst/>
                    <a:gdLst>
                      <a:gd name="connsiteX0" fmla="*/ 0 w 24645"/>
                      <a:gd name="connsiteY0" fmla="*/ 14453 h 14971"/>
                      <a:gd name="connsiteX1" fmla="*/ 0 w 24645"/>
                      <a:gd name="connsiteY1" fmla="*/ 14971 h 14971"/>
                      <a:gd name="connsiteX2" fmla="*/ 24645 w 24645"/>
                      <a:gd name="connsiteY2" fmla="*/ 518 h 14971"/>
                      <a:gd name="connsiteX3" fmla="*/ 24645 w 24645"/>
                      <a:gd name="connsiteY3" fmla="*/ 0 h 14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45" h="14971">
                        <a:moveTo>
                          <a:pt x="0" y="14453"/>
                        </a:moveTo>
                        <a:lnTo>
                          <a:pt x="0" y="14971"/>
                        </a:lnTo>
                        <a:lnTo>
                          <a:pt x="24645" y="518"/>
                        </a:lnTo>
                        <a:lnTo>
                          <a:pt x="24645" y="0"/>
                        </a:lnTo>
                        <a:close/>
                      </a:path>
                    </a:pathLst>
                  </a:custGeom>
                  <a:solidFill>
                    <a:srgbClr val="9F3842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84" name="任意多边形: 形状 2983"/>
                  <p:cNvSpPr/>
                  <p:nvPr/>
                </p:nvSpPr>
                <p:spPr>
                  <a:xfrm>
                    <a:off x="-3904495" y="4142993"/>
                    <a:ext cx="58272" cy="34894"/>
                  </a:xfrm>
                  <a:custGeom>
                    <a:avLst/>
                    <a:gdLst>
                      <a:gd name="connsiteX0" fmla="*/ 0 w 58272"/>
                      <a:gd name="connsiteY0" fmla="*/ 0 h 34894"/>
                      <a:gd name="connsiteX1" fmla="*/ 0 w 58272"/>
                      <a:gd name="connsiteY1" fmla="*/ 518 h 34894"/>
                      <a:gd name="connsiteX2" fmla="*/ 58273 w 58272"/>
                      <a:gd name="connsiteY2" fmla="*/ 34895 h 34894"/>
                      <a:gd name="connsiteX3" fmla="*/ 58273 w 58272"/>
                      <a:gd name="connsiteY3" fmla="*/ 34376 h 34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72" h="34894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8273" y="34895"/>
                        </a:lnTo>
                        <a:lnTo>
                          <a:pt x="58273" y="34376"/>
                        </a:lnTo>
                        <a:close/>
                      </a:path>
                    </a:pathLst>
                  </a:custGeom>
                  <a:solidFill>
                    <a:srgbClr val="C83F36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85" name="任意多边形: 形状 2984"/>
                  <p:cNvSpPr/>
                  <p:nvPr/>
                </p:nvSpPr>
                <p:spPr>
                  <a:xfrm>
                    <a:off x="-3870809" y="4177370"/>
                    <a:ext cx="25508" cy="15489"/>
                  </a:xfrm>
                  <a:custGeom>
                    <a:avLst/>
                    <a:gdLst>
                      <a:gd name="connsiteX0" fmla="*/ 0 w 25508"/>
                      <a:gd name="connsiteY0" fmla="*/ 14971 h 15489"/>
                      <a:gd name="connsiteX1" fmla="*/ 0 w 25508"/>
                      <a:gd name="connsiteY1" fmla="*/ 15490 h 15489"/>
                      <a:gd name="connsiteX2" fmla="*/ 25509 w 25508"/>
                      <a:gd name="connsiteY2" fmla="*/ 518 h 15489"/>
                      <a:gd name="connsiteX3" fmla="*/ 25509 w 25508"/>
                      <a:gd name="connsiteY3" fmla="*/ 0 h 15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08" h="15489">
                        <a:moveTo>
                          <a:pt x="0" y="14971"/>
                        </a:moveTo>
                        <a:lnTo>
                          <a:pt x="0" y="15490"/>
                        </a:lnTo>
                        <a:lnTo>
                          <a:pt x="25509" y="518"/>
                        </a:lnTo>
                        <a:lnTo>
                          <a:pt x="25509" y="0"/>
                        </a:lnTo>
                        <a:close/>
                      </a:path>
                    </a:pathLst>
                  </a:custGeom>
                  <a:solidFill>
                    <a:srgbClr val="9F3842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86" name="任意多边形: 形状 2985"/>
                  <p:cNvSpPr/>
                  <p:nvPr/>
                </p:nvSpPr>
                <p:spPr>
                  <a:xfrm>
                    <a:off x="-3930003" y="4157446"/>
                    <a:ext cx="59194" cy="35412"/>
                  </a:xfrm>
                  <a:custGeom>
                    <a:avLst/>
                    <a:gdLst>
                      <a:gd name="connsiteX0" fmla="*/ 0 w 59194"/>
                      <a:gd name="connsiteY0" fmla="*/ 0 h 35412"/>
                      <a:gd name="connsiteX1" fmla="*/ 0 w 59194"/>
                      <a:gd name="connsiteY1" fmla="*/ 518 h 35412"/>
                      <a:gd name="connsiteX2" fmla="*/ 59194 w 59194"/>
                      <a:gd name="connsiteY2" fmla="*/ 35413 h 35412"/>
                      <a:gd name="connsiteX3" fmla="*/ 59194 w 59194"/>
                      <a:gd name="connsiteY3" fmla="*/ 34895 h 35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94" h="35412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9194" y="35413"/>
                        </a:lnTo>
                        <a:lnTo>
                          <a:pt x="59194" y="34895"/>
                        </a:lnTo>
                        <a:close/>
                      </a:path>
                    </a:pathLst>
                  </a:custGeom>
                  <a:solidFill>
                    <a:srgbClr val="C83F36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2987" name="任意多边形: 形状 2986"/>
                  <p:cNvSpPr/>
                  <p:nvPr/>
                </p:nvSpPr>
                <p:spPr>
                  <a:xfrm>
                    <a:off x="-3930003" y="4142475"/>
                    <a:ext cx="84702" cy="49808"/>
                  </a:xfrm>
                  <a:custGeom>
                    <a:avLst/>
                    <a:gdLst>
                      <a:gd name="connsiteX0" fmla="*/ 84703 w 84702"/>
                      <a:gd name="connsiteY0" fmla="*/ 34895 h 49808"/>
                      <a:gd name="connsiteX1" fmla="*/ 59194 w 84702"/>
                      <a:gd name="connsiteY1" fmla="*/ 49808 h 49808"/>
                      <a:gd name="connsiteX2" fmla="*/ 0 w 84702"/>
                      <a:gd name="connsiteY2" fmla="*/ 14914 h 49808"/>
                      <a:gd name="connsiteX3" fmla="*/ 25509 w 84702"/>
                      <a:gd name="connsiteY3" fmla="*/ 0 h 49808"/>
                      <a:gd name="connsiteX4" fmla="*/ 84703 w 84702"/>
                      <a:gd name="connsiteY4" fmla="*/ 34895 h 49808"/>
                      <a:gd name="connsiteX5" fmla="*/ 59194 w 84702"/>
                      <a:gd name="connsiteY5" fmla="*/ 49348 h 49808"/>
                      <a:gd name="connsiteX6" fmla="*/ 83782 w 84702"/>
                      <a:gd name="connsiteY6" fmla="*/ 34952 h 49808"/>
                      <a:gd name="connsiteX7" fmla="*/ 25451 w 84702"/>
                      <a:gd name="connsiteY7" fmla="*/ 576 h 49808"/>
                      <a:gd name="connsiteX8" fmla="*/ 864 w 84702"/>
                      <a:gd name="connsiteY8" fmla="*/ 14971 h 49808"/>
                      <a:gd name="connsiteX9" fmla="*/ 59194 w 84702"/>
                      <a:gd name="connsiteY9" fmla="*/ 49348 h 49808"/>
                      <a:gd name="connsiteX10" fmla="*/ 59194 w 84702"/>
                      <a:gd name="connsiteY10" fmla="*/ 49348 h 4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4702" h="49808">
                        <a:moveTo>
                          <a:pt x="84703" y="34895"/>
                        </a:moveTo>
                        <a:lnTo>
                          <a:pt x="59194" y="49808"/>
                        </a:lnTo>
                        <a:lnTo>
                          <a:pt x="0" y="14914"/>
                        </a:lnTo>
                        <a:lnTo>
                          <a:pt x="25509" y="0"/>
                        </a:lnTo>
                        <a:lnTo>
                          <a:pt x="84703" y="34895"/>
                        </a:lnTo>
                        <a:close/>
                        <a:moveTo>
                          <a:pt x="59194" y="49348"/>
                        </a:moveTo>
                        <a:lnTo>
                          <a:pt x="83782" y="34952"/>
                        </a:lnTo>
                        <a:lnTo>
                          <a:pt x="25451" y="576"/>
                        </a:lnTo>
                        <a:lnTo>
                          <a:pt x="864" y="14971"/>
                        </a:lnTo>
                        <a:lnTo>
                          <a:pt x="59194" y="49348"/>
                        </a:lnTo>
                        <a:lnTo>
                          <a:pt x="59194" y="49348"/>
                        </a:lnTo>
                        <a:close/>
                      </a:path>
                    </a:pathLst>
                  </a:custGeom>
                  <a:solidFill>
                    <a:srgbClr val="F57568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988" name="图形 5"/>
                <p:cNvGrpSpPr/>
                <p:nvPr/>
              </p:nvGrpSpPr>
              <p:grpSpPr>
                <a:xfrm>
                  <a:off x="-3868391" y="4182955"/>
                  <a:ext cx="20499" cy="40364"/>
                  <a:chOff x="-3868391" y="4182955"/>
                  <a:chExt cx="20499" cy="40364"/>
                </a:xfrm>
              </p:grpSpPr>
              <p:grpSp>
                <p:nvGrpSpPr>
                  <p:cNvPr id="2989" name="图形 5"/>
                  <p:cNvGrpSpPr/>
                  <p:nvPr/>
                </p:nvGrpSpPr>
                <p:grpSpPr>
                  <a:xfrm>
                    <a:off x="-3868391" y="4215316"/>
                    <a:ext cx="8464" cy="8003"/>
                    <a:chOff x="-3868391" y="4215316"/>
                    <a:chExt cx="8464" cy="8003"/>
                  </a:xfrm>
                </p:grpSpPr>
                <p:sp>
                  <p:nvSpPr>
                    <p:cNvPr id="2990" name="任意多边形: 形状 2989"/>
                    <p:cNvSpPr/>
                    <p:nvPr/>
                  </p:nvSpPr>
                  <p:spPr>
                    <a:xfrm>
                      <a:off x="-3860387" y="4215316"/>
                      <a:ext cx="460" cy="3109"/>
                    </a:xfrm>
                    <a:custGeom>
                      <a:avLst/>
                      <a:gdLst>
                        <a:gd name="connsiteX0" fmla="*/ 461 w 460"/>
                        <a:gd name="connsiteY0" fmla="*/ 3109 h 3109"/>
                        <a:gd name="connsiteX1" fmla="*/ 58 w 460"/>
                        <a:gd name="connsiteY1" fmla="*/ 2821 h 3109"/>
                        <a:gd name="connsiteX2" fmla="*/ 0 w 460"/>
                        <a:gd name="connsiteY2" fmla="*/ 288 h 3109"/>
                        <a:gd name="connsiteX3" fmla="*/ 461 w 460"/>
                        <a:gd name="connsiteY3" fmla="*/ 0 h 31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109">
                          <a:moveTo>
                            <a:pt x="461" y="3109"/>
                          </a:moveTo>
                          <a:lnTo>
                            <a:pt x="58" y="2821"/>
                          </a:lnTo>
                          <a:lnTo>
                            <a:pt x="0" y="288"/>
                          </a:lnTo>
                          <a:lnTo>
                            <a:pt x="461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91" name="任意多边形: 形状 2990"/>
                    <p:cNvSpPr/>
                    <p:nvPr/>
                  </p:nvSpPr>
                  <p:spPr>
                    <a:xfrm>
                      <a:off x="-3868391" y="4218138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88 h 5182"/>
                        <a:gd name="connsiteX1" fmla="*/ 0 w 8464"/>
                        <a:gd name="connsiteY1" fmla="*/ 5183 h 5182"/>
                        <a:gd name="connsiteX2" fmla="*/ 0 w 8464"/>
                        <a:gd name="connsiteY2" fmla="*/ 4664 h 5182"/>
                        <a:gd name="connsiteX3" fmla="*/ 8061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88"/>
                          </a:moveTo>
                          <a:lnTo>
                            <a:pt x="0" y="5183"/>
                          </a:lnTo>
                          <a:lnTo>
                            <a:pt x="0" y="4664"/>
                          </a:lnTo>
                          <a:lnTo>
                            <a:pt x="8061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992" name="图形 5"/>
                    <p:cNvGrpSpPr/>
                    <p:nvPr/>
                  </p:nvGrpSpPr>
                  <p:grpSpPr>
                    <a:xfrm>
                      <a:off x="-3868391" y="4215374"/>
                      <a:ext cx="8464" cy="7946"/>
                      <a:chOff x="-3868391" y="4215374"/>
                      <a:chExt cx="8464" cy="7946"/>
                    </a:xfrm>
                  </p:grpSpPr>
                  <p:sp>
                    <p:nvSpPr>
                      <p:cNvPr id="2993" name="任意多边形: 形状 2992"/>
                      <p:cNvSpPr/>
                      <p:nvPr/>
                    </p:nvSpPr>
                    <p:spPr>
                      <a:xfrm>
                        <a:off x="-3868391" y="4215374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9F38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94" name="任意多边形: 形状 2993"/>
                      <p:cNvSpPr/>
                      <p:nvPr/>
                    </p:nvSpPr>
                    <p:spPr>
                      <a:xfrm>
                        <a:off x="-3868391" y="4215604"/>
                        <a:ext cx="8061" cy="7197"/>
                      </a:xfrm>
                      <a:custGeom>
                        <a:avLst/>
                        <a:gdLst>
                          <a:gd name="connsiteX0" fmla="*/ 8061 w 8061"/>
                          <a:gd name="connsiteY0" fmla="*/ 2534 h 7197"/>
                          <a:gd name="connsiteX1" fmla="*/ 0 w 8061"/>
                          <a:gd name="connsiteY1" fmla="*/ 7198 h 7197"/>
                          <a:gd name="connsiteX2" fmla="*/ 0 w 8061"/>
                          <a:gd name="connsiteY2" fmla="*/ 4664 h 7197"/>
                          <a:gd name="connsiteX3" fmla="*/ 8004 w 8061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1" h="7197">
                            <a:moveTo>
                              <a:pt x="8061" y="2534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995" name="图形 5"/>
                  <p:cNvGrpSpPr/>
                  <p:nvPr/>
                </p:nvGrpSpPr>
                <p:grpSpPr>
                  <a:xfrm>
                    <a:off x="-3868391" y="4209040"/>
                    <a:ext cx="8464" cy="7946"/>
                    <a:chOff x="-3868391" y="4209040"/>
                    <a:chExt cx="8464" cy="7946"/>
                  </a:xfrm>
                </p:grpSpPr>
                <p:sp>
                  <p:nvSpPr>
                    <p:cNvPr id="2996" name="任意多边形: 形状 2995"/>
                    <p:cNvSpPr/>
                    <p:nvPr/>
                  </p:nvSpPr>
                  <p:spPr>
                    <a:xfrm>
                      <a:off x="-3860387" y="4209040"/>
                      <a:ext cx="460" cy="3051"/>
                    </a:xfrm>
                    <a:custGeom>
                      <a:avLst/>
                      <a:gdLst>
                        <a:gd name="connsiteX0" fmla="*/ 461 w 460"/>
                        <a:gd name="connsiteY0" fmla="*/ 3052 h 3051"/>
                        <a:gd name="connsiteX1" fmla="*/ 58 w 460"/>
                        <a:gd name="connsiteY1" fmla="*/ 2821 h 3051"/>
                        <a:gd name="connsiteX2" fmla="*/ 0 w 460"/>
                        <a:gd name="connsiteY2" fmla="*/ 230 h 3051"/>
                        <a:gd name="connsiteX3" fmla="*/ 461 w 460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051">
                          <a:moveTo>
                            <a:pt x="461" y="3052"/>
                          </a:moveTo>
                          <a:lnTo>
                            <a:pt x="58" y="2821"/>
                          </a:lnTo>
                          <a:lnTo>
                            <a:pt x="0" y="230"/>
                          </a:lnTo>
                          <a:lnTo>
                            <a:pt x="461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97" name="任意多边形: 形状 2996"/>
                    <p:cNvSpPr/>
                    <p:nvPr/>
                  </p:nvSpPr>
                  <p:spPr>
                    <a:xfrm>
                      <a:off x="-3868391" y="4211861"/>
                      <a:ext cx="8464" cy="5124"/>
                    </a:xfrm>
                    <a:custGeom>
                      <a:avLst/>
                      <a:gdLst>
                        <a:gd name="connsiteX0" fmla="*/ 8465 w 8464"/>
                        <a:gd name="connsiteY0" fmla="*/ 230 h 5124"/>
                        <a:gd name="connsiteX1" fmla="*/ 0 w 8464"/>
                        <a:gd name="connsiteY1" fmla="*/ 5125 h 5124"/>
                        <a:gd name="connsiteX2" fmla="*/ 0 w 8464"/>
                        <a:gd name="connsiteY2" fmla="*/ 4607 h 5124"/>
                        <a:gd name="connsiteX3" fmla="*/ 8061 w 8464"/>
                        <a:gd name="connsiteY3" fmla="*/ 0 h 5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24">
                          <a:moveTo>
                            <a:pt x="8465" y="230"/>
                          </a:moveTo>
                          <a:lnTo>
                            <a:pt x="0" y="5125"/>
                          </a:lnTo>
                          <a:lnTo>
                            <a:pt x="0" y="4607"/>
                          </a:lnTo>
                          <a:lnTo>
                            <a:pt x="8061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998" name="图形 5"/>
                    <p:cNvGrpSpPr/>
                    <p:nvPr/>
                  </p:nvGrpSpPr>
                  <p:grpSpPr>
                    <a:xfrm>
                      <a:off x="-3868391" y="4209040"/>
                      <a:ext cx="8464" cy="7946"/>
                      <a:chOff x="-3868391" y="4209040"/>
                      <a:chExt cx="8464" cy="7946"/>
                    </a:xfrm>
                  </p:grpSpPr>
                  <p:sp>
                    <p:nvSpPr>
                      <p:cNvPr id="2999" name="任意多边形: 形状 2998"/>
                      <p:cNvSpPr/>
                      <p:nvPr/>
                    </p:nvSpPr>
                    <p:spPr>
                      <a:xfrm>
                        <a:off x="-3868391" y="4209040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9F38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00" name="任意多边形: 形状 2999"/>
                      <p:cNvSpPr/>
                      <p:nvPr/>
                    </p:nvSpPr>
                    <p:spPr>
                      <a:xfrm>
                        <a:off x="-3868391" y="4209270"/>
                        <a:ext cx="8061" cy="7197"/>
                      </a:xfrm>
                      <a:custGeom>
                        <a:avLst/>
                        <a:gdLst>
                          <a:gd name="connsiteX0" fmla="*/ 8061 w 8061"/>
                          <a:gd name="connsiteY0" fmla="*/ 2591 h 7197"/>
                          <a:gd name="connsiteX1" fmla="*/ 0 w 8061"/>
                          <a:gd name="connsiteY1" fmla="*/ 7198 h 7197"/>
                          <a:gd name="connsiteX2" fmla="*/ 0 w 8061"/>
                          <a:gd name="connsiteY2" fmla="*/ 4664 h 7197"/>
                          <a:gd name="connsiteX3" fmla="*/ 8004 w 8061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1" h="7197">
                            <a:moveTo>
                              <a:pt x="8061" y="2591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001" name="图形 5"/>
                  <p:cNvGrpSpPr/>
                  <p:nvPr/>
                </p:nvGrpSpPr>
                <p:grpSpPr>
                  <a:xfrm>
                    <a:off x="-3868391" y="4196372"/>
                    <a:ext cx="8464" cy="8003"/>
                    <a:chOff x="-3868391" y="4196372"/>
                    <a:chExt cx="8464" cy="8003"/>
                  </a:xfrm>
                </p:grpSpPr>
                <p:sp>
                  <p:nvSpPr>
                    <p:cNvPr id="3002" name="任意多边形: 形状 3001"/>
                    <p:cNvSpPr/>
                    <p:nvPr/>
                  </p:nvSpPr>
                  <p:spPr>
                    <a:xfrm>
                      <a:off x="-3860387" y="4196372"/>
                      <a:ext cx="460" cy="3109"/>
                    </a:xfrm>
                    <a:custGeom>
                      <a:avLst/>
                      <a:gdLst>
                        <a:gd name="connsiteX0" fmla="*/ 461 w 460"/>
                        <a:gd name="connsiteY0" fmla="*/ 3109 h 3109"/>
                        <a:gd name="connsiteX1" fmla="*/ 58 w 460"/>
                        <a:gd name="connsiteY1" fmla="*/ 2822 h 3109"/>
                        <a:gd name="connsiteX2" fmla="*/ 0 w 460"/>
                        <a:gd name="connsiteY2" fmla="*/ 288 h 3109"/>
                        <a:gd name="connsiteX3" fmla="*/ 461 w 460"/>
                        <a:gd name="connsiteY3" fmla="*/ 0 h 31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109">
                          <a:moveTo>
                            <a:pt x="461" y="3109"/>
                          </a:moveTo>
                          <a:lnTo>
                            <a:pt x="58" y="2822"/>
                          </a:lnTo>
                          <a:lnTo>
                            <a:pt x="0" y="288"/>
                          </a:lnTo>
                          <a:lnTo>
                            <a:pt x="461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003" name="任意多边形: 形状 3002"/>
                    <p:cNvSpPr/>
                    <p:nvPr/>
                  </p:nvSpPr>
                  <p:spPr>
                    <a:xfrm>
                      <a:off x="-3868391" y="4199193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88 h 5182"/>
                        <a:gd name="connsiteX1" fmla="*/ 0 w 8464"/>
                        <a:gd name="connsiteY1" fmla="*/ 5182 h 5182"/>
                        <a:gd name="connsiteX2" fmla="*/ 0 w 8464"/>
                        <a:gd name="connsiteY2" fmla="*/ 4664 h 5182"/>
                        <a:gd name="connsiteX3" fmla="*/ 8061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88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61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004" name="图形 5"/>
                    <p:cNvGrpSpPr/>
                    <p:nvPr/>
                  </p:nvGrpSpPr>
                  <p:grpSpPr>
                    <a:xfrm>
                      <a:off x="-3868391" y="4196429"/>
                      <a:ext cx="8464" cy="7946"/>
                      <a:chOff x="-3868391" y="4196429"/>
                      <a:chExt cx="8464" cy="7946"/>
                    </a:xfrm>
                  </p:grpSpPr>
                  <p:sp>
                    <p:nvSpPr>
                      <p:cNvPr id="3005" name="任意多边形: 形状 3004"/>
                      <p:cNvSpPr/>
                      <p:nvPr/>
                    </p:nvSpPr>
                    <p:spPr>
                      <a:xfrm>
                        <a:off x="-3868391" y="4196429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9F38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06" name="任意多边形: 形状 3005"/>
                      <p:cNvSpPr/>
                      <p:nvPr/>
                    </p:nvSpPr>
                    <p:spPr>
                      <a:xfrm>
                        <a:off x="-3868391" y="4196660"/>
                        <a:ext cx="8061" cy="7197"/>
                      </a:xfrm>
                      <a:custGeom>
                        <a:avLst/>
                        <a:gdLst>
                          <a:gd name="connsiteX0" fmla="*/ 8061 w 8061"/>
                          <a:gd name="connsiteY0" fmla="*/ 2534 h 7197"/>
                          <a:gd name="connsiteX1" fmla="*/ 0 w 8061"/>
                          <a:gd name="connsiteY1" fmla="*/ 7198 h 7197"/>
                          <a:gd name="connsiteX2" fmla="*/ 0 w 8061"/>
                          <a:gd name="connsiteY2" fmla="*/ 4664 h 7197"/>
                          <a:gd name="connsiteX3" fmla="*/ 8004 w 8061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1" h="7197">
                            <a:moveTo>
                              <a:pt x="8061" y="2534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007" name="图形 5"/>
                  <p:cNvGrpSpPr/>
                  <p:nvPr/>
                </p:nvGrpSpPr>
                <p:grpSpPr>
                  <a:xfrm>
                    <a:off x="-3868391" y="4190095"/>
                    <a:ext cx="8464" cy="7946"/>
                    <a:chOff x="-3868391" y="4190095"/>
                    <a:chExt cx="8464" cy="7946"/>
                  </a:xfrm>
                </p:grpSpPr>
                <p:sp>
                  <p:nvSpPr>
                    <p:cNvPr id="3008" name="任意多边形: 形状 3007"/>
                    <p:cNvSpPr/>
                    <p:nvPr/>
                  </p:nvSpPr>
                  <p:spPr>
                    <a:xfrm>
                      <a:off x="-3860387" y="4190095"/>
                      <a:ext cx="460" cy="3051"/>
                    </a:xfrm>
                    <a:custGeom>
                      <a:avLst/>
                      <a:gdLst>
                        <a:gd name="connsiteX0" fmla="*/ 461 w 460"/>
                        <a:gd name="connsiteY0" fmla="*/ 3052 h 3051"/>
                        <a:gd name="connsiteX1" fmla="*/ 58 w 460"/>
                        <a:gd name="connsiteY1" fmla="*/ 2822 h 3051"/>
                        <a:gd name="connsiteX2" fmla="*/ 0 w 460"/>
                        <a:gd name="connsiteY2" fmla="*/ 230 h 3051"/>
                        <a:gd name="connsiteX3" fmla="*/ 461 w 460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051">
                          <a:moveTo>
                            <a:pt x="461" y="3052"/>
                          </a:moveTo>
                          <a:lnTo>
                            <a:pt x="58" y="2822"/>
                          </a:lnTo>
                          <a:lnTo>
                            <a:pt x="0" y="230"/>
                          </a:lnTo>
                          <a:lnTo>
                            <a:pt x="461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009" name="任意多边形: 形状 3008"/>
                    <p:cNvSpPr/>
                    <p:nvPr/>
                  </p:nvSpPr>
                  <p:spPr>
                    <a:xfrm>
                      <a:off x="-3868391" y="4192917"/>
                      <a:ext cx="8464" cy="5124"/>
                    </a:xfrm>
                    <a:custGeom>
                      <a:avLst/>
                      <a:gdLst>
                        <a:gd name="connsiteX0" fmla="*/ 8465 w 8464"/>
                        <a:gd name="connsiteY0" fmla="*/ 230 h 5124"/>
                        <a:gd name="connsiteX1" fmla="*/ 0 w 8464"/>
                        <a:gd name="connsiteY1" fmla="*/ 5125 h 5124"/>
                        <a:gd name="connsiteX2" fmla="*/ 0 w 8464"/>
                        <a:gd name="connsiteY2" fmla="*/ 4606 h 5124"/>
                        <a:gd name="connsiteX3" fmla="*/ 8061 w 8464"/>
                        <a:gd name="connsiteY3" fmla="*/ 0 h 5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24">
                          <a:moveTo>
                            <a:pt x="8465" y="230"/>
                          </a:moveTo>
                          <a:lnTo>
                            <a:pt x="0" y="5125"/>
                          </a:lnTo>
                          <a:lnTo>
                            <a:pt x="0" y="4606"/>
                          </a:lnTo>
                          <a:lnTo>
                            <a:pt x="8061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010" name="图形 5"/>
                    <p:cNvGrpSpPr/>
                    <p:nvPr/>
                  </p:nvGrpSpPr>
                  <p:grpSpPr>
                    <a:xfrm>
                      <a:off x="-3868391" y="4190095"/>
                      <a:ext cx="8464" cy="7946"/>
                      <a:chOff x="-3868391" y="4190095"/>
                      <a:chExt cx="8464" cy="7946"/>
                    </a:xfrm>
                  </p:grpSpPr>
                  <p:sp>
                    <p:nvSpPr>
                      <p:cNvPr id="3011" name="任意多边形: 形状 3010"/>
                      <p:cNvSpPr/>
                      <p:nvPr/>
                    </p:nvSpPr>
                    <p:spPr>
                      <a:xfrm>
                        <a:off x="-3868391" y="4190095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9F38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12" name="任意多边形: 形状 3011"/>
                      <p:cNvSpPr/>
                      <p:nvPr/>
                    </p:nvSpPr>
                    <p:spPr>
                      <a:xfrm>
                        <a:off x="-3868391" y="4190326"/>
                        <a:ext cx="8061" cy="7197"/>
                      </a:xfrm>
                      <a:custGeom>
                        <a:avLst/>
                        <a:gdLst>
                          <a:gd name="connsiteX0" fmla="*/ 8061 w 8061"/>
                          <a:gd name="connsiteY0" fmla="*/ 2591 h 7197"/>
                          <a:gd name="connsiteX1" fmla="*/ 0 w 8061"/>
                          <a:gd name="connsiteY1" fmla="*/ 7198 h 7197"/>
                          <a:gd name="connsiteX2" fmla="*/ 0 w 8061"/>
                          <a:gd name="connsiteY2" fmla="*/ 4664 h 7197"/>
                          <a:gd name="connsiteX3" fmla="*/ 8004 w 8061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1" h="7197">
                            <a:moveTo>
                              <a:pt x="8061" y="2591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013" name="图形 5"/>
                  <p:cNvGrpSpPr/>
                  <p:nvPr/>
                </p:nvGrpSpPr>
                <p:grpSpPr>
                  <a:xfrm>
                    <a:off x="-3856356" y="4208233"/>
                    <a:ext cx="8464" cy="8003"/>
                    <a:chOff x="-3856356" y="4208233"/>
                    <a:chExt cx="8464" cy="8003"/>
                  </a:xfrm>
                </p:grpSpPr>
                <p:sp>
                  <p:nvSpPr>
                    <p:cNvPr id="3014" name="任意多边形: 形状 3013"/>
                    <p:cNvSpPr/>
                    <p:nvPr/>
                  </p:nvSpPr>
                  <p:spPr>
                    <a:xfrm>
                      <a:off x="-3848352" y="4208233"/>
                      <a:ext cx="460" cy="3109"/>
                    </a:xfrm>
                    <a:custGeom>
                      <a:avLst/>
                      <a:gdLst>
                        <a:gd name="connsiteX0" fmla="*/ 461 w 460"/>
                        <a:gd name="connsiteY0" fmla="*/ 3109 h 3109"/>
                        <a:gd name="connsiteX1" fmla="*/ 0 w 460"/>
                        <a:gd name="connsiteY1" fmla="*/ 2822 h 3109"/>
                        <a:gd name="connsiteX2" fmla="*/ 0 w 460"/>
                        <a:gd name="connsiteY2" fmla="*/ 288 h 3109"/>
                        <a:gd name="connsiteX3" fmla="*/ 461 w 460"/>
                        <a:gd name="connsiteY3" fmla="*/ 0 h 31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109">
                          <a:moveTo>
                            <a:pt x="461" y="3109"/>
                          </a:moveTo>
                          <a:lnTo>
                            <a:pt x="0" y="2822"/>
                          </a:lnTo>
                          <a:lnTo>
                            <a:pt x="0" y="288"/>
                          </a:lnTo>
                          <a:lnTo>
                            <a:pt x="461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015" name="任意多边形: 形状 3014"/>
                    <p:cNvSpPr/>
                    <p:nvPr/>
                  </p:nvSpPr>
                  <p:spPr>
                    <a:xfrm>
                      <a:off x="-3856356" y="4211055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88 h 5182"/>
                        <a:gd name="connsiteX1" fmla="*/ 0 w 8464"/>
                        <a:gd name="connsiteY1" fmla="*/ 5182 h 5182"/>
                        <a:gd name="connsiteX2" fmla="*/ 0 w 8464"/>
                        <a:gd name="connsiteY2" fmla="*/ 4664 h 5182"/>
                        <a:gd name="connsiteX3" fmla="*/ 8004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88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016" name="图形 5"/>
                    <p:cNvGrpSpPr/>
                    <p:nvPr/>
                  </p:nvGrpSpPr>
                  <p:grpSpPr>
                    <a:xfrm>
                      <a:off x="-3856356" y="4208291"/>
                      <a:ext cx="8464" cy="7946"/>
                      <a:chOff x="-3856356" y="4208291"/>
                      <a:chExt cx="8464" cy="7946"/>
                    </a:xfrm>
                  </p:grpSpPr>
                  <p:sp>
                    <p:nvSpPr>
                      <p:cNvPr id="3017" name="任意多边形: 形状 3016"/>
                      <p:cNvSpPr/>
                      <p:nvPr/>
                    </p:nvSpPr>
                    <p:spPr>
                      <a:xfrm>
                        <a:off x="-3856356" y="4208291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9F38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18" name="任意多边形: 形状 3017"/>
                      <p:cNvSpPr/>
                      <p:nvPr/>
                    </p:nvSpPr>
                    <p:spPr>
                      <a:xfrm>
                        <a:off x="-3856356" y="4208521"/>
                        <a:ext cx="8003" cy="7197"/>
                      </a:xfrm>
                      <a:custGeom>
                        <a:avLst/>
                        <a:gdLst>
                          <a:gd name="connsiteX0" fmla="*/ 8004 w 8003"/>
                          <a:gd name="connsiteY0" fmla="*/ 2534 h 7197"/>
                          <a:gd name="connsiteX1" fmla="*/ 0 w 8003"/>
                          <a:gd name="connsiteY1" fmla="*/ 7198 h 7197"/>
                          <a:gd name="connsiteX2" fmla="*/ 0 w 8003"/>
                          <a:gd name="connsiteY2" fmla="*/ 4664 h 7197"/>
                          <a:gd name="connsiteX3" fmla="*/ 8004 w 8003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03" h="7197">
                            <a:moveTo>
                              <a:pt x="8004" y="2534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019" name="图形 5"/>
                  <p:cNvGrpSpPr/>
                  <p:nvPr/>
                </p:nvGrpSpPr>
                <p:grpSpPr>
                  <a:xfrm>
                    <a:off x="-3856356" y="4201957"/>
                    <a:ext cx="8464" cy="7946"/>
                    <a:chOff x="-3856356" y="4201957"/>
                    <a:chExt cx="8464" cy="7946"/>
                  </a:xfrm>
                </p:grpSpPr>
                <p:sp>
                  <p:nvSpPr>
                    <p:cNvPr id="3020" name="任意多边形: 形状 3019"/>
                    <p:cNvSpPr/>
                    <p:nvPr/>
                  </p:nvSpPr>
                  <p:spPr>
                    <a:xfrm>
                      <a:off x="-3848352" y="4201957"/>
                      <a:ext cx="460" cy="3051"/>
                    </a:xfrm>
                    <a:custGeom>
                      <a:avLst/>
                      <a:gdLst>
                        <a:gd name="connsiteX0" fmla="*/ 461 w 460"/>
                        <a:gd name="connsiteY0" fmla="*/ 3052 h 3051"/>
                        <a:gd name="connsiteX1" fmla="*/ 0 w 460"/>
                        <a:gd name="connsiteY1" fmla="*/ 2764 h 3051"/>
                        <a:gd name="connsiteX2" fmla="*/ 0 w 460"/>
                        <a:gd name="connsiteY2" fmla="*/ 230 h 3051"/>
                        <a:gd name="connsiteX3" fmla="*/ 461 w 460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051">
                          <a:moveTo>
                            <a:pt x="461" y="3052"/>
                          </a:moveTo>
                          <a:lnTo>
                            <a:pt x="0" y="2764"/>
                          </a:lnTo>
                          <a:lnTo>
                            <a:pt x="0" y="230"/>
                          </a:lnTo>
                          <a:lnTo>
                            <a:pt x="461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021" name="任意多边形: 形状 3020"/>
                    <p:cNvSpPr/>
                    <p:nvPr/>
                  </p:nvSpPr>
                  <p:spPr>
                    <a:xfrm>
                      <a:off x="-3856356" y="4204721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88 h 5182"/>
                        <a:gd name="connsiteX1" fmla="*/ 0 w 8464"/>
                        <a:gd name="connsiteY1" fmla="*/ 5182 h 5182"/>
                        <a:gd name="connsiteX2" fmla="*/ 0 w 8464"/>
                        <a:gd name="connsiteY2" fmla="*/ 4664 h 5182"/>
                        <a:gd name="connsiteX3" fmla="*/ 8004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88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022" name="图形 5"/>
                    <p:cNvGrpSpPr/>
                    <p:nvPr/>
                  </p:nvGrpSpPr>
                  <p:grpSpPr>
                    <a:xfrm>
                      <a:off x="-3856356" y="4201957"/>
                      <a:ext cx="8464" cy="7946"/>
                      <a:chOff x="-3856356" y="4201957"/>
                      <a:chExt cx="8464" cy="7946"/>
                    </a:xfrm>
                  </p:grpSpPr>
                  <p:sp>
                    <p:nvSpPr>
                      <p:cNvPr id="3023" name="任意多边形: 形状 3022"/>
                      <p:cNvSpPr/>
                      <p:nvPr/>
                    </p:nvSpPr>
                    <p:spPr>
                      <a:xfrm>
                        <a:off x="-3856356" y="4201957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9F38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24" name="任意多边形: 形状 3023"/>
                      <p:cNvSpPr/>
                      <p:nvPr/>
                    </p:nvSpPr>
                    <p:spPr>
                      <a:xfrm>
                        <a:off x="-3856356" y="4202187"/>
                        <a:ext cx="8003" cy="7197"/>
                      </a:xfrm>
                      <a:custGeom>
                        <a:avLst/>
                        <a:gdLst>
                          <a:gd name="connsiteX0" fmla="*/ 8004 w 8003"/>
                          <a:gd name="connsiteY0" fmla="*/ 2534 h 7197"/>
                          <a:gd name="connsiteX1" fmla="*/ 0 w 8003"/>
                          <a:gd name="connsiteY1" fmla="*/ 7198 h 7197"/>
                          <a:gd name="connsiteX2" fmla="*/ 0 w 8003"/>
                          <a:gd name="connsiteY2" fmla="*/ 4664 h 7197"/>
                          <a:gd name="connsiteX3" fmla="*/ 8004 w 8003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03" h="7197">
                            <a:moveTo>
                              <a:pt x="8004" y="2534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025" name="图形 5"/>
                  <p:cNvGrpSpPr/>
                  <p:nvPr/>
                </p:nvGrpSpPr>
                <p:grpSpPr>
                  <a:xfrm>
                    <a:off x="-3856356" y="4189289"/>
                    <a:ext cx="8464" cy="8003"/>
                    <a:chOff x="-3856356" y="4189289"/>
                    <a:chExt cx="8464" cy="8003"/>
                  </a:xfrm>
                </p:grpSpPr>
                <p:sp>
                  <p:nvSpPr>
                    <p:cNvPr id="3026" name="任意多边形: 形状 3025"/>
                    <p:cNvSpPr/>
                    <p:nvPr/>
                  </p:nvSpPr>
                  <p:spPr>
                    <a:xfrm>
                      <a:off x="-3848352" y="4189289"/>
                      <a:ext cx="460" cy="3051"/>
                    </a:xfrm>
                    <a:custGeom>
                      <a:avLst/>
                      <a:gdLst>
                        <a:gd name="connsiteX0" fmla="*/ 461 w 460"/>
                        <a:gd name="connsiteY0" fmla="*/ 3052 h 3051"/>
                        <a:gd name="connsiteX1" fmla="*/ 0 w 460"/>
                        <a:gd name="connsiteY1" fmla="*/ 2821 h 3051"/>
                        <a:gd name="connsiteX2" fmla="*/ 0 w 460"/>
                        <a:gd name="connsiteY2" fmla="*/ 288 h 3051"/>
                        <a:gd name="connsiteX3" fmla="*/ 461 w 460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051">
                          <a:moveTo>
                            <a:pt x="461" y="3052"/>
                          </a:moveTo>
                          <a:lnTo>
                            <a:pt x="0" y="2821"/>
                          </a:lnTo>
                          <a:lnTo>
                            <a:pt x="0" y="288"/>
                          </a:lnTo>
                          <a:lnTo>
                            <a:pt x="461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027" name="任意多边形: 形状 3026"/>
                    <p:cNvSpPr/>
                    <p:nvPr/>
                  </p:nvSpPr>
                  <p:spPr>
                    <a:xfrm>
                      <a:off x="-3856356" y="4192111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30 h 5182"/>
                        <a:gd name="connsiteX1" fmla="*/ 0 w 8464"/>
                        <a:gd name="connsiteY1" fmla="*/ 5182 h 5182"/>
                        <a:gd name="connsiteX2" fmla="*/ 0 w 8464"/>
                        <a:gd name="connsiteY2" fmla="*/ 4664 h 5182"/>
                        <a:gd name="connsiteX3" fmla="*/ 8004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30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028" name="图形 5"/>
                    <p:cNvGrpSpPr/>
                    <p:nvPr/>
                  </p:nvGrpSpPr>
                  <p:grpSpPr>
                    <a:xfrm>
                      <a:off x="-3856356" y="4189347"/>
                      <a:ext cx="8464" cy="7946"/>
                      <a:chOff x="-3856356" y="4189347"/>
                      <a:chExt cx="8464" cy="7946"/>
                    </a:xfrm>
                  </p:grpSpPr>
                  <p:sp>
                    <p:nvSpPr>
                      <p:cNvPr id="3029" name="任意多边形: 形状 3028"/>
                      <p:cNvSpPr/>
                      <p:nvPr/>
                    </p:nvSpPr>
                    <p:spPr>
                      <a:xfrm>
                        <a:off x="-3856356" y="4189347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9F38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30" name="任意多边形: 形状 3029"/>
                      <p:cNvSpPr/>
                      <p:nvPr/>
                    </p:nvSpPr>
                    <p:spPr>
                      <a:xfrm>
                        <a:off x="-3856356" y="4189577"/>
                        <a:ext cx="8003" cy="7197"/>
                      </a:xfrm>
                      <a:custGeom>
                        <a:avLst/>
                        <a:gdLst>
                          <a:gd name="connsiteX0" fmla="*/ 8004 w 8003"/>
                          <a:gd name="connsiteY0" fmla="*/ 2534 h 7197"/>
                          <a:gd name="connsiteX1" fmla="*/ 0 w 8003"/>
                          <a:gd name="connsiteY1" fmla="*/ 7198 h 7197"/>
                          <a:gd name="connsiteX2" fmla="*/ 0 w 8003"/>
                          <a:gd name="connsiteY2" fmla="*/ 4664 h 7197"/>
                          <a:gd name="connsiteX3" fmla="*/ 8004 w 8003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03" h="7197">
                            <a:moveTo>
                              <a:pt x="8004" y="2534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031" name="图形 5"/>
                  <p:cNvGrpSpPr/>
                  <p:nvPr/>
                </p:nvGrpSpPr>
                <p:grpSpPr>
                  <a:xfrm>
                    <a:off x="-3856356" y="4182955"/>
                    <a:ext cx="8464" cy="8003"/>
                    <a:chOff x="-3856356" y="4182955"/>
                    <a:chExt cx="8464" cy="8003"/>
                  </a:xfrm>
                </p:grpSpPr>
                <p:sp>
                  <p:nvSpPr>
                    <p:cNvPr id="3032" name="任意多边形: 形状 3031"/>
                    <p:cNvSpPr/>
                    <p:nvPr/>
                  </p:nvSpPr>
                  <p:spPr>
                    <a:xfrm>
                      <a:off x="-3848352" y="4182955"/>
                      <a:ext cx="460" cy="3109"/>
                    </a:xfrm>
                    <a:custGeom>
                      <a:avLst/>
                      <a:gdLst>
                        <a:gd name="connsiteX0" fmla="*/ 461 w 460"/>
                        <a:gd name="connsiteY0" fmla="*/ 3109 h 3109"/>
                        <a:gd name="connsiteX1" fmla="*/ 0 w 460"/>
                        <a:gd name="connsiteY1" fmla="*/ 2821 h 3109"/>
                        <a:gd name="connsiteX2" fmla="*/ 0 w 460"/>
                        <a:gd name="connsiteY2" fmla="*/ 288 h 3109"/>
                        <a:gd name="connsiteX3" fmla="*/ 461 w 460"/>
                        <a:gd name="connsiteY3" fmla="*/ 0 h 31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109">
                          <a:moveTo>
                            <a:pt x="461" y="3109"/>
                          </a:moveTo>
                          <a:lnTo>
                            <a:pt x="0" y="2821"/>
                          </a:lnTo>
                          <a:lnTo>
                            <a:pt x="0" y="288"/>
                          </a:lnTo>
                          <a:lnTo>
                            <a:pt x="461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033" name="任意多边形: 形状 3032"/>
                    <p:cNvSpPr/>
                    <p:nvPr/>
                  </p:nvSpPr>
                  <p:spPr>
                    <a:xfrm>
                      <a:off x="-3856356" y="4185777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88 h 5182"/>
                        <a:gd name="connsiteX1" fmla="*/ 0 w 8464"/>
                        <a:gd name="connsiteY1" fmla="*/ 5182 h 5182"/>
                        <a:gd name="connsiteX2" fmla="*/ 0 w 8464"/>
                        <a:gd name="connsiteY2" fmla="*/ 4664 h 5182"/>
                        <a:gd name="connsiteX3" fmla="*/ 8004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88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034" name="图形 5"/>
                    <p:cNvGrpSpPr/>
                    <p:nvPr/>
                  </p:nvGrpSpPr>
                  <p:grpSpPr>
                    <a:xfrm>
                      <a:off x="-3856356" y="4183013"/>
                      <a:ext cx="8464" cy="7946"/>
                      <a:chOff x="-3856356" y="4183013"/>
                      <a:chExt cx="8464" cy="7946"/>
                    </a:xfrm>
                  </p:grpSpPr>
                  <p:sp>
                    <p:nvSpPr>
                      <p:cNvPr id="3035" name="任意多边形: 形状 3034"/>
                      <p:cNvSpPr/>
                      <p:nvPr/>
                    </p:nvSpPr>
                    <p:spPr>
                      <a:xfrm>
                        <a:off x="-3856356" y="4183013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9F38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36" name="任意多边形: 形状 3035"/>
                      <p:cNvSpPr/>
                      <p:nvPr/>
                    </p:nvSpPr>
                    <p:spPr>
                      <a:xfrm>
                        <a:off x="-3856356" y="4183243"/>
                        <a:ext cx="8003" cy="7197"/>
                      </a:xfrm>
                      <a:custGeom>
                        <a:avLst/>
                        <a:gdLst>
                          <a:gd name="connsiteX0" fmla="*/ 8004 w 8003"/>
                          <a:gd name="connsiteY0" fmla="*/ 2534 h 7197"/>
                          <a:gd name="connsiteX1" fmla="*/ 0 w 8003"/>
                          <a:gd name="connsiteY1" fmla="*/ 7198 h 7197"/>
                          <a:gd name="connsiteX2" fmla="*/ 0 w 8003"/>
                          <a:gd name="connsiteY2" fmla="*/ 4664 h 7197"/>
                          <a:gd name="connsiteX3" fmla="*/ 8004 w 8003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03" h="7197">
                            <a:moveTo>
                              <a:pt x="8004" y="2534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C83F3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037" name="图形 5"/>
                <p:cNvGrpSpPr/>
                <p:nvPr/>
              </p:nvGrpSpPr>
              <p:grpSpPr>
                <a:xfrm>
                  <a:off x="-3867815" y="4180018"/>
                  <a:ext cx="19923" cy="45950"/>
                  <a:chOff x="-3867815" y="4180018"/>
                  <a:chExt cx="19923" cy="45950"/>
                </a:xfrm>
              </p:grpSpPr>
              <p:grpSp>
                <p:nvGrpSpPr>
                  <p:cNvPr id="3038" name="图形 5"/>
                  <p:cNvGrpSpPr/>
                  <p:nvPr/>
                </p:nvGrpSpPr>
                <p:grpSpPr>
                  <a:xfrm>
                    <a:off x="-3867412" y="4195105"/>
                    <a:ext cx="18944" cy="15777"/>
                    <a:chOff x="-3867412" y="4195105"/>
                    <a:chExt cx="18944" cy="15777"/>
                  </a:xfrm>
                </p:grpSpPr>
                <p:sp>
                  <p:nvSpPr>
                    <p:cNvPr id="3039" name="任意多边形: 形状 3038"/>
                    <p:cNvSpPr/>
                    <p:nvPr/>
                  </p:nvSpPr>
                  <p:spPr>
                    <a:xfrm>
                      <a:off x="-3867412" y="4205930"/>
                      <a:ext cx="403" cy="4952"/>
                    </a:xfrm>
                    <a:custGeom>
                      <a:avLst/>
                      <a:gdLst>
                        <a:gd name="connsiteX0" fmla="*/ 403 w 403"/>
                        <a:gd name="connsiteY0" fmla="*/ 230 h 4952"/>
                        <a:gd name="connsiteX1" fmla="*/ 0 w 403"/>
                        <a:gd name="connsiteY1" fmla="*/ 0 h 4952"/>
                        <a:gd name="connsiteX2" fmla="*/ 0 w 403"/>
                        <a:gd name="connsiteY2" fmla="*/ 4722 h 4952"/>
                        <a:gd name="connsiteX3" fmla="*/ 403 w 403"/>
                        <a:gd name="connsiteY3" fmla="*/ 4952 h 4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3" h="4952">
                          <a:moveTo>
                            <a:pt x="403" y="230"/>
                          </a:moveTo>
                          <a:lnTo>
                            <a:pt x="0" y="0"/>
                          </a:lnTo>
                          <a:lnTo>
                            <a:pt x="0" y="4722"/>
                          </a:lnTo>
                          <a:lnTo>
                            <a:pt x="403" y="4952"/>
                          </a:lnTo>
                          <a:close/>
                        </a:path>
                      </a:pathLst>
                    </a:custGeom>
                    <a:solidFill>
                      <a:srgbClr val="818181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040" name="任意多边形: 形状 3039"/>
                    <p:cNvSpPr/>
                    <p:nvPr/>
                  </p:nvSpPr>
                  <p:spPr>
                    <a:xfrm>
                      <a:off x="-3867412" y="4195105"/>
                      <a:ext cx="18944" cy="11055"/>
                    </a:xfrm>
                    <a:custGeom>
                      <a:avLst/>
                      <a:gdLst>
                        <a:gd name="connsiteX0" fmla="*/ 18944 w 18944"/>
                        <a:gd name="connsiteY0" fmla="*/ 230 h 11055"/>
                        <a:gd name="connsiteX1" fmla="*/ 18541 w 18944"/>
                        <a:gd name="connsiteY1" fmla="*/ 0 h 11055"/>
                        <a:gd name="connsiteX2" fmla="*/ 0 w 18944"/>
                        <a:gd name="connsiteY2" fmla="*/ 10825 h 11055"/>
                        <a:gd name="connsiteX3" fmla="*/ 403 w 18944"/>
                        <a:gd name="connsiteY3" fmla="*/ 11056 h 11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8944" h="11055">
                          <a:moveTo>
                            <a:pt x="18944" y="230"/>
                          </a:moveTo>
                          <a:lnTo>
                            <a:pt x="18541" y="0"/>
                          </a:lnTo>
                          <a:lnTo>
                            <a:pt x="0" y="10825"/>
                          </a:lnTo>
                          <a:lnTo>
                            <a:pt x="403" y="11056"/>
                          </a:lnTo>
                          <a:close/>
                        </a:path>
                      </a:pathLst>
                    </a:custGeom>
                    <a:solidFill>
                      <a:srgbClr val="DCDDDD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041" name="任意多边形: 形状 3040"/>
                    <p:cNvSpPr/>
                    <p:nvPr/>
                  </p:nvSpPr>
                  <p:spPr>
                    <a:xfrm>
                      <a:off x="-3867009" y="4195335"/>
                      <a:ext cx="18541" cy="15547"/>
                    </a:xfrm>
                    <a:custGeom>
                      <a:avLst/>
                      <a:gdLst>
                        <a:gd name="connsiteX0" fmla="*/ 0 w 18541"/>
                        <a:gd name="connsiteY0" fmla="*/ 10825 h 15547"/>
                        <a:gd name="connsiteX1" fmla="*/ 0 w 18541"/>
                        <a:gd name="connsiteY1" fmla="*/ 15547 h 15547"/>
                        <a:gd name="connsiteX2" fmla="*/ 18541 w 18541"/>
                        <a:gd name="connsiteY2" fmla="*/ 4722 h 15547"/>
                        <a:gd name="connsiteX3" fmla="*/ 18541 w 18541"/>
                        <a:gd name="connsiteY3" fmla="*/ 0 h 155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8541" h="15547">
                          <a:moveTo>
                            <a:pt x="0" y="10825"/>
                          </a:moveTo>
                          <a:lnTo>
                            <a:pt x="0" y="15547"/>
                          </a:lnTo>
                          <a:lnTo>
                            <a:pt x="18541" y="4722"/>
                          </a:lnTo>
                          <a:lnTo>
                            <a:pt x="18541" y="0"/>
                          </a:lnTo>
                          <a:close/>
                        </a:path>
                      </a:pathLst>
                    </a:custGeom>
                    <a:solidFill>
                      <a:srgbClr val="F0F1F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042" name="图形 5"/>
                  <p:cNvGrpSpPr/>
                  <p:nvPr/>
                </p:nvGrpSpPr>
                <p:grpSpPr>
                  <a:xfrm>
                    <a:off x="-3852901" y="4180018"/>
                    <a:ext cx="5009" cy="37082"/>
                    <a:chOff x="-3852901" y="4180018"/>
                    <a:chExt cx="5009" cy="37082"/>
                  </a:xfrm>
                </p:grpSpPr>
                <p:grpSp>
                  <p:nvGrpSpPr>
                    <p:cNvPr id="3043" name="图形 5"/>
                    <p:cNvGrpSpPr/>
                    <p:nvPr/>
                  </p:nvGrpSpPr>
                  <p:grpSpPr>
                    <a:xfrm>
                      <a:off x="-3852901" y="4212667"/>
                      <a:ext cx="5009" cy="3915"/>
                      <a:chOff x="-3852901" y="4212667"/>
                      <a:chExt cx="5009" cy="3915"/>
                    </a:xfrm>
                  </p:grpSpPr>
                  <p:sp>
                    <p:nvSpPr>
                      <p:cNvPr id="3044" name="任意多边形: 形状 3043"/>
                      <p:cNvSpPr/>
                      <p:nvPr/>
                    </p:nvSpPr>
                    <p:spPr>
                      <a:xfrm>
                        <a:off x="-3852901" y="4215489"/>
                        <a:ext cx="172" cy="1094"/>
                      </a:xfrm>
                      <a:custGeom>
                        <a:avLst/>
                        <a:gdLst>
                          <a:gd name="connsiteX0" fmla="*/ 173 w 172"/>
                          <a:gd name="connsiteY0" fmla="*/ 115 h 1094"/>
                          <a:gd name="connsiteX1" fmla="*/ 0 w 172"/>
                          <a:gd name="connsiteY1" fmla="*/ 0 h 1094"/>
                          <a:gd name="connsiteX2" fmla="*/ 0 w 172"/>
                          <a:gd name="connsiteY2" fmla="*/ 979 h 1094"/>
                          <a:gd name="connsiteX3" fmla="*/ 173 w 172"/>
                          <a:gd name="connsiteY3" fmla="*/ 1094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1094">
                            <a:moveTo>
                              <a:pt x="173" y="115"/>
                            </a:moveTo>
                            <a:lnTo>
                              <a:pt x="0" y="0"/>
                            </a:lnTo>
                            <a:lnTo>
                              <a:pt x="0" y="979"/>
                            </a:lnTo>
                            <a:lnTo>
                              <a:pt x="173" y="1094"/>
                            </a:lnTo>
                            <a:close/>
                          </a:path>
                        </a:pathLst>
                      </a:custGeom>
                      <a:solidFill>
                        <a:srgbClr val="7B7B7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45" name="任意多边形: 形状 3044"/>
                      <p:cNvSpPr/>
                      <p:nvPr/>
                    </p:nvSpPr>
                    <p:spPr>
                      <a:xfrm>
                        <a:off x="-3852901" y="4212667"/>
                        <a:ext cx="5009" cy="2936"/>
                      </a:xfrm>
                      <a:custGeom>
                        <a:avLst/>
                        <a:gdLst>
                          <a:gd name="connsiteX0" fmla="*/ 5010 w 5009"/>
                          <a:gd name="connsiteY0" fmla="*/ 115 h 2936"/>
                          <a:gd name="connsiteX1" fmla="*/ 4837 w 5009"/>
                          <a:gd name="connsiteY1" fmla="*/ 0 h 2936"/>
                          <a:gd name="connsiteX2" fmla="*/ 0 w 5009"/>
                          <a:gd name="connsiteY2" fmla="*/ 2821 h 2936"/>
                          <a:gd name="connsiteX3" fmla="*/ 173 w 5009"/>
                          <a:gd name="connsiteY3" fmla="*/ 2937 h 2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09" h="2936">
                            <a:moveTo>
                              <a:pt x="5010" y="115"/>
                            </a:moveTo>
                            <a:lnTo>
                              <a:pt x="4837" y="0"/>
                            </a:lnTo>
                            <a:lnTo>
                              <a:pt x="0" y="2821"/>
                            </a:lnTo>
                            <a:lnTo>
                              <a:pt x="173" y="2937"/>
                            </a:lnTo>
                            <a:close/>
                          </a:path>
                        </a:pathLst>
                      </a:custGeom>
                      <a:solidFill>
                        <a:srgbClr val="D5D6D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46" name="任意多边形: 形状 3045"/>
                      <p:cNvSpPr/>
                      <p:nvPr/>
                    </p:nvSpPr>
                    <p:spPr>
                      <a:xfrm>
                        <a:off x="-3852728" y="4212782"/>
                        <a:ext cx="4836" cy="3800"/>
                      </a:xfrm>
                      <a:custGeom>
                        <a:avLst/>
                        <a:gdLst>
                          <a:gd name="connsiteX0" fmla="*/ 0 w 4836"/>
                          <a:gd name="connsiteY0" fmla="*/ 2821 h 3800"/>
                          <a:gd name="connsiteX1" fmla="*/ 0 w 4836"/>
                          <a:gd name="connsiteY1" fmla="*/ 3800 h 3800"/>
                          <a:gd name="connsiteX2" fmla="*/ 4837 w 4836"/>
                          <a:gd name="connsiteY2" fmla="*/ 979 h 3800"/>
                          <a:gd name="connsiteX3" fmla="*/ 4837 w 4836"/>
                          <a:gd name="connsiteY3" fmla="*/ 0 h 38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836" h="3800">
                            <a:moveTo>
                              <a:pt x="0" y="2821"/>
                            </a:moveTo>
                            <a:lnTo>
                              <a:pt x="0" y="3800"/>
                            </a:lnTo>
                            <a:lnTo>
                              <a:pt x="4837" y="979"/>
                            </a:lnTo>
                            <a:lnTo>
                              <a:pt x="4837" y="0"/>
                            </a:lnTo>
                            <a:close/>
                          </a:path>
                        </a:pathLst>
                      </a:custGeom>
                      <a:solidFill>
                        <a:srgbClr val="ABACAC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047" name="图形 5"/>
                    <p:cNvGrpSpPr/>
                    <p:nvPr/>
                  </p:nvGrpSpPr>
                  <p:grpSpPr>
                    <a:xfrm>
                      <a:off x="-3852901" y="4180018"/>
                      <a:ext cx="5009" cy="3915"/>
                      <a:chOff x="-3852901" y="4180018"/>
                      <a:chExt cx="5009" cy="3915"/>
                    </a:xfrm>
                  </p:grpSpPr>
                  <p:sp>
                    <p:nvSpPr>
                      <p:cNvPr id="3048" name="任意多边形: 形状 3047"/>
                      <p:cNvSpPr/>
                      <p:nvPr/>
                    </p:nvSpPr>
                    <p:spPr>
                      <a:xfrm>
                        <a:off x="-3852901" y="4182840"/>
                        <a:ext cx="172" cy="1093"/>
                      </a:xfrm>
                      <a:custGeom>
                        <a:avLst/>
                        <a:gdLst>
                          <a:gd name="connsiteX0" fmla="*/ 173 w 172"/>
                          <a:gd name="connsiteY0" fmla="*/ 115 h 1093"/>
                          <a:gd name="connsiteX1" fmla="*/ 0 w 172"/>
                          <a:gd name="connsiteY1" fmla="*/ 0 h 1093"/>
                          <a:gd name="connsiteX2" fmla="*/ 0 w 172"/>
                          <a:gd name="connsiteY2" fmla="*/ 979 h 1093"/>
                          <a:gd name="connsiteX3" fmla="*/ 173 w 172"/>
                          <a:gd name="connsiteY3" fmla="*/ 1094 h 10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1093">
                            <a:moveTo>
                              <a:pt x="173" y="115"/>
                            </a:moveTo>
                            <a:lnTo>
                              <a:pt x="0" y="0"/>
                            </a:lnTo>
                            <a:lnTo>
                              <a:pt x="0" y="979"/>
                            </a:lnTo>
                            <a:lnTo>
                              <a:pt x="173" y="1094"/>
                            </a:lnTo>
                            <a:close/>
                          </a:path>
                        </a:pathLst>
                      </a:custGeom>
                      <a:solidFill>
                        <a:srgbClr val="7B7B7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49" name="任意多边形: 形状 3048"/>
                      <p:cNvSpPr/>
                      <p:nvPr/>
                    </p:nvSpPr>
                    <p:spPr>
                      <a:xfrm>
                        <a:off x="-3852901" y="4180018"/>
                        <a:ext cx="5009" cy="2936"/>
                      </a:xfrm>
                      <a:custGeom>
                        <a:avLst/>
                        <a:gdLst>
                          <a:gd name="connsiteX0" fmla="*/ 5010 w 5009"/>
                          <a:gd name="connsiteY0" fmla="*/ 115 h 2936"/>
                          <a:gd name="connsiteX1" fmla="*/ 4837 w 5009"/>
                          <a:gd name="connsiteY1" fmla="*/ 0 h 2936"/>
                          <a:gd name="connsiteX2" fmla="*/ 0 w 5009"/>
                          <a:gd name="connsiteY2" fmla="*/ 2822 h 2936"/>
                          <a:gd name="connsiteX3" fmla="*/ 173 w 5009"/>
                          <a:gd name="connsiteY3" fmla="*/ 2937 h 2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09" h="2936">
                            <a:moveTo>
                              <a:pt x="5010" y="115"/>
                            </a:moveTo>
                            <a:lnTo>
                              <a:pt x="4837" y="0"/>
                            </a:lnTo>
                            <a:lnTo>
                              <a:pt x="0" y="2822"/>
                            </a:lnTo>
                            <a:lnTo>
                              <a:pt x="173" y="2937"/>
                            </a:lnTo>
                            <a:close/>
                          </a:path>
                        </a:pathLst>
                      </a:custGeom>
                      <a:solidFill>
                        <a:srgbClr val="D5D6D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50" name="任意多边形: 形状 3049"/>
                      <p:cNvSpPr/>
                      <p:nvPr/>
                    </p:nvSpPr>
                    <p:spPr>
                      <a:xfrm>
                        <a:off x="-3852728" y="4180134"/>
                        <a:ext cx="4836" cy="3800"/>
                      </a:xfrm>
                      <a:custGeom>
                        <a:avLst/>
                        <a:gdLst>
                          <a:gd name="connsiteX0" fmla="*/ 0 w 4836"/>
                          <a:gd name="connsiteY0" fmla="*/ 2821 h 3800"/>
                          <a:gd name="connsiteX1" fmla="*/ 0 w 4836"/>
                          <a:gd name="connsiteY1" fmla="*/ 3800 h 3800"/>
                          <a:gd name="connsiteX2" fmla="*/ 4837 w 4836"/>
                          <a:gd name="connsiteY2" fmla="*/ 921 h 3800"/>
                          <a:gd name="connsiteX3" fmla="*/ 4837 w 4836"/>
                          <a:gd name="connsiteY3" fmla="*/ 0 h 38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836" h="3800">
                            <a:moveTo>
                              <a:pt x="0" y="2821"/>
                            </a:moveTo>
                            <a:lnTo>
                              <a:pt x="0" y="3800"/>
                            </a:lnTo>
                            <a:lnTo>
                              <a:pt x="4837" y="921"/>
                            </a:lnTo>
                            <a:lnTo>
                              <a:pt x="4837" y="0"/>
                            </a:lnTo>
                            <a:close/>
                          </a:path>
                        </a:pathLst>
                      </a:custGeom>
                      <a:solidFill>
                        <a:srgbClr val="ABACAC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051" name="图形 5"/>
                    <p:cNvGrpSpPr/>
                    <p:nvPr/>
                  </p:nvGrpSpPr>
                  <p:grpSpPr>
                    <a:xfrm>
                      <a:off x="-3851346" y="4207808"/>
                      <a:ext cx="2245" cy="1830"/>
                      <a:chOff x="-3851346" y="4207808"/>
                      <a:chExt cx="2245" cy="1830"/>
                    </a:xfrm>
                  </p:grpSpPr>
                  <p:grpSp>
                    <p:nvGrpSpPr>
                      <p:cNvPr id="3052" name="图形 5"/>
                      <p:cNvGrpSpPr/>
                      <p:nvPr/>
                    </p:nvGrpSpPr>
                    <p:grpSpPr>
                      <a:xfrm>
                        <a:off x="-3849964" y="4208003"/>
                        <a:ext cx="863" cy="748"/>
                        <a:chOff x="-3849964" y="4208003"/>
                        <a:chExt cx="863" cy="748"/>
                      </a:xfrm>
                    </p:grpSpPr>
                    <p:sp>
                      <p:nvSpPr>
                        <p:cNvPr id="3053" name="任意多边形: 形状 3052"/>
                        <p:cNvSpPr/>
                        <p:nvPr/>
                      </p:nvSpPr>
                      <p:spPr>
                        <a:xfrm>
                          <a:off x="-3849964" y="4208003"/>
                          <a:ext cx="863" cy="518"/>
                        </a:xfrm>
                        <a:custGeom>
                          <a:avLst/>
                          <a:gdLst>
                            <a:gd name="connsiteX0" fmla="*/ 864 w 863"/>
                            <a:gd name="connsiteY0" fmla="*/ 115 h 518"/>
                            <a:gd name="connsiteX1" fmla="*/ 691 w 863"/>
                            <a:gd name="connsiteY1" fmla="*/ 0 h 518"/>
                            <a:gd name="connsiteX2" fmla="*/ 0 w 863"/>
                            <a:gd name="connsiteY2" fmla="*/ 403 h 518"/>
                            <a:gd name="connsiteX3" fmla="*/ 173 w 863"/>
                            <a:gd name="connsiteY3" fmla="*/ 518 h 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63" h="518">
                              <a:moveTo>
                                <a:pt x="864" y="115"/>
                              </a:moveTo>
                              <a:lnTo>
                                <a:pt x="691" y="0"/>
                              </a:lnTo>
                              <a:lnTo>
                                <a:pt x="0" y="403"/>
                              </a:lnTo>
                              <a:lnTo>
                                <a:pt x="173" y="5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54" name="任意多边形: 形状 3053"/>
                        <p:cNvSpPr/>
                        <p:nvPr/>
                      </p:nvSpPr>
                      <p:spPr>
                        <a:xfrm>
                          <a:off x="-3849964" y="4208406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6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55" name="任意多边形: 形状 3054"/>
                        <p:cNvSpPr/>
                        <p:nvPr/>
                      </p:nvSpPr>
                      <p:spPr>
                        <a:xfrm>
                          <a:off x="-3849792" y="4208118"/>
                          <a:ext cx="691" cy="633"/>
                        </a:xfrm>
                        <a:custGeom>
                          <a:avLst/>
                          <a:gdLst>
                            <a:gd name="connsiteX0" fmla="*/ 691 w 691"/>
                            <a:gd name="connsiteY0" fmla="*/ 230 h 633"/>
                            <a:gd name="connsiteX1" fmla="*/ 691 w 691"/>
                            <a:gd name="connsiteY1" fmla="*/ 0 h 633"/>
                            <a:gd name="connsiteX2" fmla="*/ 0 w 691"/>
                            <a:gd name="connsiteY2" fmla="*/ 403 h 633"/>
                            <a:gd name="connsiteX3" fmla="*/ 0 w 691"/>
                            <a:gd name="connsiteY3" fmla="*/ 633 h 6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91" h="633">
                              <a:moveTo>
                                <a:pt x="691" y="230"/>
                              </a:moveTo>
                              <a:lnTo>
                                <a:pt x="691" y="0"/>
                              </a:lnTo>
                              <a:lnTo>
                                <a:pt x="0" y="403"/>
                              </a:lnTo>
                              <a:lnTo>
                                <a:pt x="0" y="6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056" name="图形 5"/>
                      <p:cNvGrpSpPr/>
                      <p:nvPr/>
                    </p:nvGrpSpPr>
                    <p:grpSpPr>
                      <a:xfrm>
                        <a:off x="-3851346" y="4207808"/>
                        <a:ext cx="1554" cy="1830"/>
                        <a:chOff x="-3851346" y="4207808"/>
                        <a:chExt cx="1554" cy="1830"/>
                      </a:xfrm>
                    </p:grpSpPr>
                    <p:sp>
                      <p:nvSpPr>
                        <p:cNvPr id="3057" name="任意多边形: 形状 3056"/>
                        <p:cNvSpPr/>
                        <p:nvPr/>
                      </p:nvSpPr>
                      <p:spPr>
                        <a:xfrm>
                          <a:off x="-3850368" y="4208809"/>
                          <a:ext cx="230" cy="806"/>
                        </a:xfrm>
                        <a:custGeom>
                          <a:avLst/>
                          <a:gdLst>
                            <a:gd name="connsiteX0" fmla="*/ 173 w 230"/>
                            <a:gd name="connsiteY0" fmla="*/ 115 h 806"/>
                            <a:gd name="connsiteX1" fmla="*/ 173 w 230"/>
                            <a:gd name="connsiteY1" fmla="*/ 691 h 806"/>
                            <a:gd name="connsiteX2" fmla="*/ 230 w 230"/>
                            <a:gd name="connsiteY2" fmla="*/ 806 h 806"/>
                            <a:gd name="connsiteX3" fmla="*/ 58 w 230"/>
                            <a:gd name="connsiteY3" fmla="*/ 691 h 806"/>
                            <a:gd name="connsiteX4" fmla="*/ 0 w 230"/>
                            <a:gd name="connsiteY4" fmla="*/ 576 h 806"/>
                            <a:gd name="connsiteX5" fmla="*/ 0 w 230"/>
                            <a:gd name="connsiteY5" fmla="*/ 0 h 806"/>
                            <a:gd name="connsiteX6" fmla="*/ 173 w 230"/>
                            <a:gd name="connsiteY6" fmla="*/ 115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30" h="806">
                              <a:moveTo>
                                <a:pt x="173" y="115"/>
                              </a:moveTo>
                              <a:lnTo>
                                <a:pt x="173" y="691"/>
                              </a:lnTo>
                              <a:cubicBezTo>
                                <a:pt x="173" y="749"/>
                                <a:pt x="173" y="806"/>
                                <a:pt x="230" y="806"/>
                              </a:cubicBezTo>
                              <a:lnTo>
                                <a:pt x="58" y="691"/>
                              </a:lnTo>
                              <a:cubicBezTo>
                                <a:pt x="0" y="691"/>
                                <a:pt x="0" y="633"/>
                                <a:pt x="0" y="576"/>
                              </a:cubicBezTo>
                              <a:lnTo>
                                <a:pt x="0" y="0"/>
                              </a:lnTo>
                              <a:lnTo>
                                <a:pt x="173" y="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58" name="任意多边形: 形状 3057"/>
                        <p:cNvSpPr/>
                        <p:nvPr/>
                      </p:nvSpPr>
                      <p:spPr>
                        <a:xfrm>
                          <a:off x="-3850368" y="4208637"/>
                          <a:ext cx="172" cy="288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288"/>
                            <a:gd name="connsiteX1" fmla="*/ 0 w 172"/>
                            <a:gd name="connsiteY1" fmla="*/ 0 h 288"/>
                            <a:gd name="connsiteX2" fmla="*/ 0 w 172"/>
                            <a:gd name="connsiteY2" fmla="*/ 173 h 288"/>
                            <a:gd name="connsiteX3" fmla="*/ 173 w 172"/>
                            <a:gd name="connsiteY3" fmla="*/ 288 h 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288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173"/>
                              </a:lnTo>
                              <a:lnTo>
                                <a:pt x="173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59" name="任意多边形: 形状 3058"/>
                        <p:cNvSpPr/>
                        <p:nvPr/>
                      </p:nvSpPr>
                      <p:spPr>
                        <a:xfrm>
                          <a:off x="-3851346" y="4208637"/>
                          <a:ext cx="1151" cy="690"/>
                        </a:xfrm>
                        <a:custGeom>
                          <a:avLst/>
                          <a:gdLst>
                            <a:gd name="connsiteX0" fmla="*/ 1152 w 1151"/>
                            <a:gd name="connsiteY0" fmla="*/ 115 h 690"/>
                            <a:gd name="connsiteX1" fmla="*/ 979 w 1151"/>
                            <a:gd name="connsiteY1" fmla="*/ 0 h 690"/>
                            <a:gd name="connsiteX2" fmla="*/ 0 w 1151"/>
                            <a:gd name="connsiteY2" fmla="*/ 576 h 690"/>
                            <a:gd name="connsiteX3" fmla="*/ 173 w 1151"/>
                            <a:gd name="connsiteY3" fmla="*/ 691 h 6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51" h="690">
                              <a:moveTo>
                                <a:pt x="1152" y="115"/>
                              </a:moveTo>
                              <a:lnTo>
                                <a:pt x="979" y="0"/>
                              </a:lnTo>
                              <a:lnTo>
                                <a:pt x="0" y="576"/>
                              </a:lnTo>
                              <a:lnTo>
                                <a:pt x="173" y="6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60" name="任意多边形: 形状 3059"/>
                        <p:cNvSpPr/>
                        <p:nvPr/>
                      </p:nvSpPr>
                      <p:spPr>
                        <a:xfrm>
                          <a:off x="-3850137" y="4207808"/>
                          <a:ext cx="345" cy="1830"/>
                        </a:xfrm>
                        <a:custGeom>
                          <a:avLst/>
                          <a:gdLst>
                            <a:gd name="connsiteX0" fmla="*/ 173 w 345"/>
                            <a:gd name="connsiteY0" fmla="*/ 23 h 1830"/>
                            <a:gd name="connsiteX1" fmla="*/ 0 w 345"/>
                            <a:gd name="connsiteY1" fmla="*/ 368 h 1830"/>
                            <a:gd name="connsiteX2" fmla="*/ 0 w 345"/>
                            <a:gd name="connsiteY2" fmla="*/ 886 h 1830"/>
                            <a:gd name="connsiteX3" fmla="*/ 0 w 345"/>
                            <a:gd name="connsiteY3" fmla="*/ 1117 h 1830"/>
                            <a:gd name="connsiteX4" fmla="*/ 0 w 345"/>
                            <a:gd name="connsiteY4" fmla="*/ 1692 h 1830"/>
                            <a:gd name="connsiteX5" fmla="*/ 173 w 345"/>
                            <a:gd name="connsiteY5" fmla="*/ 1808 h 1830"/>
                            <a:gd name="connsiteX6" fmla="*/ 345 w 345"/>
                            <a:gd name="connsiteY6" fmla="*/ 1462 h 1830"/>
                            <a:gd name="connsiteX7" fmla="*/ 345 w 345"/>
                            <a:gd name="connsiteY7" fmla="*/ 886 h 1830"/>
                            <a:gd name="connsiteX8" fmla="*/ 345 w 345"/>
                            <a:gd name="connsiteY8" fmla="*/ 656 h 1830"/>
                            <a:gd name="connsiteX9" fmla="*/ 345 w 345"/>
                            <a:gd name="connsiteY9" fmla="*/ 138 h 1830"/>
                            <a:gd name="connsiteX10" fmla="*/ 173 w 345"/>
                            <a:gd name="connsiteY10" fmla="*/ 23 h 18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45" h="1830">
                              <a:moveTo>
                                <a:pt x="173" y="23"/>
                              </a:moveTo>
                              <a:cubicBezTo>
                                <a:pt x="58" y="80"/>
                                <a:pt x="0" y="253"/>
                                <a:pt x="0" y="368"/>
                              </a:cubicBezTo>
                              <a:lnTo>
                                <a:pt x="0" y="886"/>
                              </a:lnTo>
                              <a:lnTo>
                                <a:pt x="0" y="1117"/>
                              </a:lnTo>
                              <a:lnTo>
                                <a:pt x="0" y="1692"/>
                              </a:lnTo>
                              <a:cubicBezTo>
                                <a:pt x="0" y="1808"/>
                                <a:pt x="115" y="1865"/>
                                <a:pt x="173" y="1808"/>
                              </a:cubicBezTo>
                              <a:cubicBezTo>
                                <a:pt x="288" y="1750"/>
                                <a:pt x="345" y="1577"/>
                                <a:pt x="345" y="1462"/>
                              </a:cubicBezTo>
                              <a:lnTo>
                                <a:pt x="345" y="886"/>
                              </a:lnTo>
                              <a:lnTo>
                                <a:pt x="345" y="656"/>
                              </a:lnTo>
                              <a:lnTo>
                                <a:pt x="345" y="138"/>
                              </a:lnTo>
                              <a:cubicBezTo>
                                <a:pt x="345" y="23"/>
                                <a:pt x="288" y="-35"/>
                                <a:pt x="173" y="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61" name="任意多边形: 形状 3060"/>
                        <p:cNvSpPr/>
                        <p:nvPr/>
                      </p:nvSpPr>
                      <p:spPr>
                        <a:xfrm>
                          <a:off x="-3850540" y="4207888"/>
                          <a:ext cx="460" cy="978"/>
                        </a:xfrm>
                        <a:custGeom>
                          <a:avLst/>
                          <a:gdLst>
                            <a:gd name="connsiteX0" fmla="*/ 173 w 460"/>
                            <a:gd name="connsiteY0" fmla="*/ 58 h 978"/>
                            <a:gd name="connsiteX1" fmla="*/ 173 w 460"/>
                            <a:gd name="connsiteY1" fmla="*/ 58 h 978"/>
                            <a:gd name="connsiteX2" fmla="*/ 173 w 460"/>
                            <a:gd name="connsiteY2" fmla="*/ 58 h 978"/>
                            <a:gd name="connsiteX3" fmla="*/ 230 w 460"/>
                            <a:gd name="connsiteY3" fmla="*/ 0 h 978"/>
                            <a:gd name="connsiteX4" fmla="*/ 230 w 460"/>
                            <a:gd name="connsiteY4" fmla="*/ 0 h 978"/>
                            <a:gd name="connsiteX5" fmla="*/ 230 w 460"/>
                            <a:gd name="connsiteY5" fmla="*/ 0 h 978"/>
                            <a:gd name="connsiteX6" fmla="*/ 230 w 460"/>
                            <a:gd name="connsiteY6" fmla="*/ 0 h 978"/>
                            <a:gd name="connsiteX7" fmla="*/ 230 w 460"/>
                            <a:gd name="connsiteY7" fmla="*/ 0 h 978"/>
                            <a:gd name="connsiteX8" fmla="*/ 230 w 460"/>
                            <a:gd name="connsiteY8" fmla="*/ 0 h 978"/>
                            <a:gd name="connsiteX9" fmla="*/ 230 w 460"/>
                            <a:gd name="connsiteY9" fmla="*/ 0 h 978"/>
                            <a:gd name="connsiteX10" fmla="*/ 230 w 460"/>
                            <a:gd name="connsiteY10" fmla="*/ 0 h 978"/>
                            <a:gd name="connsiteX11" fmla="*/ 230 w 460"/>
                            <a:gd name="connsiteY11" fmla="*/ 0 h 978"/>
                            <a:gd name="connsiteX12" fmla="*/ 230 w 460"/>
                            <a:gd name="connsiteY12" fmla="*/ 0 h 978"/>
                            <a:gd name="connsiteX13" fmla="*/ 230 w 460"/>
                            <a:gd name="connsiteY13" fmla="*/ 0 h 978"/>
                            <a:gd name="connsiteX14" fmla="*/ 230 w 460"/>
                            <a:gd name="connsiteY14" fmla="*/ 0 h 978"/>
                            <a:gd name="connsiteX15" fmla="*/ 230 w 460"/>
                            <a:gd name="connsiteY15" fmla="*/ 0 h 978"/>
                            <a:gd name="connsiteX16" fmla="*/ 230 w 460"/>
                            <a:gd name="connsiteY16" fmla="*/ 0 h 978"/>
                            <a:gd name="connsiteX17" fmla="*/ 230 w 460"/>
                            <a:gd name="connsiteY17" fmla="*/ 0 h 978"/>
                            <a:gd name="connsiteX18" fmla="*/ 288 w 460"/>
                            <a:gd name="connsiteY18" fmla="*/ 0 h 978"/>
                            <a:gd name="connsiteX19" fmla="*/ 288 w 460"/>
                            <a:gd name="connsiteY19" fmla="*/ 0 h 978"/>
                            <a:gd name="connsiteX20" fmla="*/ 288 w 460"/>
                            <a:gd name="connsiteY20" fmla="*/ 0 h 978"/>
                            <a:gd name="connsiteX21" fmla="*/ 288 w 460"/>
                            <a:gd name="connsiteY21" fmla="*/ 0 h 978"/>
                            <a:gd name="connsiteX22" fmla="*/ 288 w 460"/>
                            <a:gd name="connsiteY22" fmla="*/ 0 h 978"/>
                            <a:gd name="connsiteX23" fmla="*/ 288 w 460"/>
                            <a:gd name="connsiteY23" fmla="*/ 0 h 978"/>
                            <a:gd name="connsiteX24" fmla="*/ 461 w 460"/>
                            <a:gd name="connsiteY24" fmla="*/ 115 h 978"/>
                            <a:gd name="connsiteX25" fmla="*/ 345 w 460"/>
                            <a:gd name="connsiteY25" fmla="*/ 115 h 978"/>
                            <a:gd name="connsiteX26" fmla="*/ 345 w 460"/>
                            <a:gd name="connsiteY26" fmla="*/ 115 h 978"/>
                            <a:gd name="connsiteX27" fmla="*/ 230 w 460"/>
                            <a:gd name="connsiteY27" fmla="*/ 288 h 978"/>
                            <a:gd name="connsiteX28" fmla="*/ 230 w 460"/>
                            <a:gd name="connsiteY28" fmla="*/ 288 h 978"/>
                            <a:gd name="connsiteX29" fmla="*/ 173 w 460"/>
                            <a:gd name="connsiteY29" fmla="*/ 461 h 978"/>
                            <a:gd name="connsiteX30" fmla="*/ 173 w 460"/>
                            <a:gd name="connsiteY30" fmla="*/ 979 h 978"/>
                            <a:gd name="connsiteX31" fmla="*/ 0 w 460"/>
                            <a:gd name="connsiteY31" fmla="*/ 864 h 978"/>
                            <a:gd name="connsiteX32" fmla="*/ 0 w 460"/>
                            <a:gd name="connsiteY32" fmla="*/ 345 h 978"/>
                            <a:gd name="connsiteX33" fmla="*/ 173 w 460"/>
                            <a:gd name="connsiteY33" fmla="*/ 58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460" h="978">
                              <a:moveTo>
                                <a:pt x="173" y="58"/>
                              </a:moveTo>
                              <a:cubicBezTo>
                                <a:pt x="230" y="58"/>
                                <a:pt x="230" y="58"/>
                                <a:pt x="173" y="58"/>
                              </a:cubicBezTo>
                              <a:cubicBezTo>
                                <a:pt x="230" y="58"/>
                                <a:pt x="230" y="0"/>
                                <a:pt x="173" y="58"/>
                              </a:cubicBezTo>
                              <a:cubicBezTo>
                                <a:pt x="173" y="0"/>
                                <a:pt x="173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cubicBezTo>
                                <a:pt x="230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461" y="115"/>
                              </a:lnTo>
                              <a:cubicBezTo>
                                <a:pt x="403" y="115"/>
                                <a:pt x="403" y="115"/>
                                <a:pt x="345" y="115"/>
                              </a:cubicBezTo>
                              <a:lnTo>
                                <a:pt x="345" y="115"/>
                              </a:lnTo>
                              <a:cubicBezTo>
                                <a:pt x="288" y="173"/>
                                <a:pt x="230" y="173"/>
                                <a:pt x="230" y="288"/>
                              </a:cubicBezTo>
                              <a:lnTo>
                                <a:pt x="230" y="288"/>
                              </a:lnTo>
                              <a:cubicBezTo>
                                <a:pt x="173" y="345"/>
                                <a:pt x="173" y="403"/>
                                <a:pt x="173" y="461"/>
                              </a:cubicBezTo>
                              <a:lnTo>
                                <a:pt x="173" y="979"/>
                              </a:lnTo>
                              <a:lnTo>
                                <a:pt x="0" y="864"/>
                              </a:lnTo>
                              <a:lnTo>
                                <a:pt x="0" y="345"/>
                              </a:lnTo>
                              <a:cubicBezTo>
                                <a:pt x="173" y="173"/>
                                <a:pt x="173" y="115"/>
                                <a:pt x="173" y="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62" name="任意多边形: 形状 3061"/>
                        <p:cNvSpPr/>
                        <p:nvPr/>
                      </p:nvSpPr>
                      <p:spPr>
                        <a:xfrm>
                          <a:off x="-3851174" y="4208752"/>
                          <a:ext cx="978" cy="806"/>
                        </a:xfrm>
                        <a:custGeom>
                          <a:avLst/>
                          <a:gdLst>
                            <a:gd name="connsiteX0" fmla="*/ 979 w 978"/>
                            <a:gd name="connsiteY0" fmla="*/ 0 h 806"/>
                            <a:gd name="connsiteX1" fmla="*/ 0 w 978"/>
                            <a:gd name="connsiteY1" fmla="*/ 576 h 806"/>
                            <a:gd name="connsiteX2" fmla="*/ 0 w 978"/>
                            <a:gd name="connsiteY2" fmla="*/ 806 h 806"/>
                            <a:gd name="connsiteX3" fmla="*/ 979 w 978"/>
                            <a:gd name="connsiteY3" fmla="*/ 173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" h="806">
                              <a:moveTo>
                                <a:pt x="979" y="0"/>
                              </a:moveTo>
                              <a:lnTo>
                                <a:pt x="0" y="576"/>
                              </a:lnTo>
                              <a:lnTo>
                                <a:pt x="0" y="806"/>
                              </a:lnTo>
                              <a:lnTo>
                                <a:pt x="979" y="17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63" name="任意多边形: 形状 3062"/>
                        <p:cNvSpPr/>
                        <p:nvPr/>
                      </p:nvSpPr>
                      <p:spPr>
                        <a:xfrm>
                          <a:off x="-3851346" y="4209212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064" name="图形 5"/>
                    <p:cNvGrpSpPr/>
                    <p:nvPr/>
                  </p:nvGrpSpPr>
                  <p:grpSpPr>
                    <a:xfrm>
                      <a:off x="-3852210" y="4181803"/>
                      <a:ext cx="1094" cy="35297"/>
                      <a:chOff x="-3852210" y="4181803"/>
                      <a:chExt cx="1094" cy="35297"/>
                    </a:xfrm>
                  </p:grpSpPr>
                  <p:sp>
                    <p:nvSpPr>
                      <p:cNvPr id="3065" name="任意多边形: 形状 3064"/>
                      <p:cNvSpPr/>
                      <p:nvPr/>
                    </p:nvSpPr>
                    <p:spPr>
                      <a:xfrm>
                        <a:off x="-3852210" y="4216180"/>
                        <a:ext cx="748" cy="403"/>
                      </a:xfrm>
                      <a:custGeom>
                        <a:avLst/>
                        <a:gdLst>
                          <a:gd name="connsiteX0" fmla="*/ 461 w 748"/>
                          <a:gd name="connsiteY0" fmla="*/ 403 h 403"/>
                          <a:gd name="connsiteX1" fmla="*/ 749 w 748"/>
                          <a:gd name="connsiteY1" fmla="*/ 288 h 403"/>
                          <a:gd name="connsiteX2" fmla="*/ 230 w 748"/>
                          <a:gd name="connsiteY2" fmla="*/ 0 h 403"/>
                          <a:gd name="connsiteX3" fmla="*/ 0 w 748"/>
                          <a:gd name="connsiteY3" fmla="*/ 173 h 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403">
                            <a:moveTo>
                              <a:pt x="461" y="403"/>
                            </a:moveTo>
                            <a:lnTo>
                              <a:pt x="749" y="288"/>
                            </a:lnTo>
                            <a:lnTo>
                              <a:pt x="230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D8D9D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66" name="任意多边形: 形状 3065"/>
                      <p:cNvSpPr/>
                      <p:nvPr/>
                    </p:nvSpPr>
                    <p:spPr>
                      <a:xfrm>
                        <a:off x="-3851462" y="4182264"/>
                        <a:ext cx="345" cy="34836"/>
                      </a:xfrm>
                      <a:custGeom>
                        <a:avLst/>
                        <a:gdLst>
                          <a:gd name="connsiteX0" fmla="*/ 0 w 345"/>
                          <a:gd name="connsiteY0" fmla="*/ 34837 h 34836"/>
                          <a:gd name="connsiteX1" fmla="*/ 288 w 345"/>
                          <a:gd name="connsiteY1" fmla="*/ 34664 h 34836"/>
                          <a:gd name="connsiteX2" fmla="*/ 345 w 345"/>
                          <a:gd name="connsiteY2" fmla="*/ 0 h 34836"/>
                          <a:gd name="connsiteX3" fmla="*/ 115 w 345"/>
                          <a:gd name="connsiteY3" fmla="*/ 173 h 348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4836">
                            <a:moveTo>
                              <a:pt x="0" y="34837"/>
                            </a:moveTo>
                            <a:lnTo>
                              <a:pt x="288" y="34664"/>
                            </a:lnTo>
                            <a:lnTo>
                              <a:pt x="345" y="0"/>
                            </a:lnTo>
                            <a:lnTo>
                              <a:pt x="115" y="173"/>
                            </a:lnTo>
                            <a:close/>
                          </a:path>
                        </a:pathLst>
                      </a:custGeom>
                      <a:solidFill>
                        <a:srgbClr val="E5E6E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67" name="任意多边形: 形状 3066"/>
                      <p:cNvSpPr/>
                      <p:nvPr/>
                    </p:nvSpPr>
                    <p:spPr>
                      <a:xfrm>
                        <a:off x="-3852153" y="4181803"/>
                        <a:ext cx="1036" cy="633"/>
                      </a:xfrm>
                      <a:custGeom>
                        <a:avLst/>
                        <a:gdLst>
                          <a:gd name="connsiteX0" fmla="*/ 806 w 1036"/>
                          <a:gd name="connsiteY0" fmla="*/ 633 h 633"/>
                          <a:gd name="connsiteX1" fmla="*/ 1036 w 1036"/>
                          <a:gd name="connsiteY1" fmla="*/ 461 h 633"/>
                          <a:gd name="connsiteX2" fmla="*/ 288 w 1036"/>
                          <a:gd name="connsiteY2" fmla="*/ 0 h 633"/>
                          <a:gd name="connsiteX3" fmla="*/ 0 w 1036"/>
                          <a:gd name="connsiteY3" fmla="*/ 173 h 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36" h="633">
                            <a:moveTo>
                              <a:pt x="806" y="633"/>
                            </a:moveTo>
                            <a:lnTo>
                              <a:pt x="1036" y="461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F0F1F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68" name="任意多边形: 形状 3067"/>
                      <p:cNvSpPr/>
                      <p:nvPr/>
                    </p:nvSpPr>
                    <p:spPr>
                      <a:xfrm>
                        <a:off x="-3852210" y="4181976"/>
                        <a:ext cx="863" cy="35124"/>
                      </a:xfrm>
                      <a:custGeom>
                        <a:avLst/>
                        <a:gdLst>
                          <a:gd name="connsiteX0" fmla="*/ 58 w 863"/>
                          <a:gd name="connsiteY0" fmla="*/ 0 h 35124"/>
                          <a:gd name="connsiteX1" fmla="*/ 58 w 863"/>
                          <a:gd name="connsiteY1" fmla="*/ 345 h 35124"/>
                          <a:gd name="connsiteX2" fmla="*/ 576 w 863"/>
                          <a:gd name="connsiteY2" fmla="*/ 633 h 35124"/>
                          <a:gd name="connsiteX3" fmla="*/ 461 w 863"/>
                          <a:gd name="connsiteY3" fmla="*/ 34607 h 35124"/>
                          <a:gd name="connsiteX4" fmla="*/ 0 w 863"/>
                          <a:gd name="connsiteY4" fmla="*/ 34376 h 35124"/>
                          <a:gd name="connsiteX5" fmla="*/ 0 w 863"/>
                          <a:gd name="connsiteY5" fmla="*/ 34664 h 35124"/>
                          <a:gd name="connsiteX6" fmla="*/ 749 w 863"/>
                          <a:gd name="connsiteY6" fmla="*/ 35125 h 35124"/>
                          <a:gd name="connsiteX7" fmla="*/ 864 w 863"/>
                          <a:gd name="connsiteY7" fmla="*/ 461 h 351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63" h="35124">
                            <a:moveTo>
                              <a:pt x="58" y="0"/>
                            </a:moveTo>
                            <a:lnTo>
                              <a:pt x="58" y="345"/>
                            </a:lnTo>
                            <a:lnTo>
                              <a:pt x="576" y="633"/>
                            </a:lnTo>
                            <a:lnTo>
                              <a:pt x="461" y="34607"/>
                            </a:lnTo>
                            <a:lnTo>
                              <a:pt x="0" y="34376"/>
                            </a:lnTo>
                            <a:lnTo>
                              <a:pt x="0" y="34664"/>
                            </a:lnTo>
                            <a:lnTo>
                              <a:pt x="749" y="35125"/>
                            </a:lnTo>
                            <a:lnTo>
                              <a:pt x="864" y="461"/>
                            </a:lnTo>
                            <a:close/>
                          </a:path>
                        </a:pathLst>
                      </a:custGeom>
                      <a:solidFill>
                        <a:srgbClr val="BBBDB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069" name="图形 5"/>
                    <p:cNvGrpSpPr/>
                    <p:nvPr/>
                  </p:nvGrpSpPr>
                  <p:grpSpPr>
                    <a:xfrm>
                      <a:off x="-3849389" y="4180134"/>
                      <a:ext cx="1094" cy="35240"/>
                      <a:chOff x="-3849389" y="4180134"/>
                      <a:chExt cx="1094" cy="35240"/>
                    </a:xfrm>
                  </p:grpSpPr>
                  <p:sp>
                    <p:nvSpPr>
                      <p:cNvPr id="3070" name="任意多边形: 形状 3069"/>
                      <p:cNvSpPr/>
                      <p:nvPr/>
                    </p:nvSpPr>
                    <p:spPr>
                      <a:xfrm>
                        <a:off x="-3849389" y="4214452"/>
                        <a:ext cx="748" cy="460"/>
                      </a:xfrm>
                      <a:custGeom>
                        <a:avLst/>
                        <a:gdLst>
                          <a:gd name="connsiteX0" fmla="*/ 461 w 748"/>
                          <a:gd name="connsiteY0" fmla="*/ 461 h 460"/>
                          <a:gd name="connsiteX1" fmla="*/ 749 w 748"/>
                          <a:gd name="connsiteY1" fmla="*/ 288 h 460"/>
                          <a:gd name="connsiteX2" fmla="*/ 288 w 748"/>
                          <a:gd name="connsiteY2" fmla="*/ 0 h 460"/>
                          <a:gd name="connsiteX3" fmla="*/ 0 w 748"/>
                          <a:gd name="connsiteY3" fmla="*/ 173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460">
                            <a:moveTo>
                              <a:pt x="461" y="461"/>
                            </a:moveTo>
                            <a:lnTo>
                              <a:pt x="749" y="288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D8D9D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71" name="任意多边形: 形状 3070"/>
                      <p:cNvSpPr/>
                      <p:nvPr/>
                    </p:nvSpPr>
                    <p:spPr>
                      <a:xfrm>
                        <a:off x="-3848640" y="4180537"/>
                        <a:ext cx="345" cy="34837"/>
                      </a:xfrm>
                      <a:custGeom>
                        <a:avLst/>
                        <a:gdLst>
                          <a:gd name="connsiteX0" fmla="*/ 0 w 345"/>
                          <a:gd name="connsiteY0" fmla="*/ 34837 h 34837"/>
                          <a:gd name="connsiteX1" fmla="*/ 288 w 345"/>
                          <a:gd name="connsiteY1" fmla="*/ 34664 h 34837"/>
                          <a:gd name="connsiteX2" fmla="*/ 346 w 345"/>
                          <a:gd name="connsiteY2" fmla="*/ 0 h 34837"/>
                          <a:gd name="connsiteX3" fmla="*/ 115 w 345"/>
                          <a:gd name="connsiteY3" fmla="*/ 173 h 348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4837">
                            <a:moveTo>
                              <a:pt x="0" y="34837"/>
                            </a:moveTo>
                            <a:lnTo>
                              <a:pt x="288" y="34664"/>
                            </a:lnTo>
                            <a:lnTo>
                              <a:pt x="346" y="0"/>
                            </a:lnTo>
                            <a:lnTo>
                              <a:pt x="115" y="173"/>
                            </a:lnTo>
                            <a:close/>
                          </a:path>
                        </a:pathLst>
                      </a:custGeom>
                      <a:solidFill>
                        <a:srgbClr val="E5E6E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72" name="任意多边形: 形状 3071"/>
                      <p:cNvSpPr/>
                      <p:nvPr/>
                    </p:nvSpPr>
                    <p:spPr>
                      <a:xfrm>
                        <a:off x="-3849331" y="4180134"/>
                        <a:ext cx="1036" cy="575"/>
                      </a:xfrm>
                      <a:custGeom>
                        <a:avLst/>
                        <a:gdLst>
                          <a:gd name="connsiteX0" fmla="*/ 806 w 1036"/>
                          <a:gd name="connsiteY0" fmla="*/ 576 h 575"/>
                          <a:gd name="connsiteX1" fmla="*/ 1037 w 1036"/>
                          <a:gd name="connsiteY1" fmla="*/ 403 h 575"/>
                          <a:gd name="connsiteX2" fmla="*/ 288 w 1036"/>
                          <a:gd name="connsiteY2" fmla="*/ 0 h 575"/>
                          <a:gd name="connsiteX3" fmla="*/ 0 w 1036"/>
                          <a:gd name="connsiteY3" fmla="*/ 115 h 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36" h="575">
                            <a:moveTo>
                              <a:pt x="806" y="576"/>
                            </a:moveTo>
                            <a:lnTo>
                              <a:pt x="1037" y="403"/>
                            </a:lnTo>
                            <a:lnTo>
                              <a:pt x="288" y="0"/>
                            </a:lnTo>
                            <a:lnTo>
                              <a:pt x="0" y="115"/>
                            </a:lnTo>
                            <a:close/>
                          </a:path>
                        </a:pathLst>
                      </a:custGeom>
                      <a:solidFill>
                        <a:srgbClr val="F0F1F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73" name="任意多边形: 形状 3072"/>
                      <p:cNvSpPr/>
                      <p:nvPr/>
                    </p:nvSpPr>
                    <p:spPr>
                      <a:xfrm>
                        <a:off x="-3849389" y="4180249"/>
                        <a:ext cx="863" cy="35124"/>
                      </a:xfrm>
                      <a:custGeom>
                        <a:avLst/>
                        <a:gdLst>
                          <a:gd name="connsiteX0" fmla="*/ 58 w 863"/>
                          <a:gd name="connsiteY0" fmla="*/ 0 h 35124"/>
                          <a:gd name="connsiteX1" fmla="*/ 58 w 863"/>
                          <a:gd name="connsiteY1" fmla="*/ 345 h 35124"/>
                          <a:gd name="connsiteX2" fmla="*/ 576 w 863"/>
                          <a:gd name="connsiteY2" fmla="*/ 633 h 35124"/>
                          <a:gd name="connsiteX3" fmla="*/ 461 w 863"/>
                          <a:gd name="connsiteY3" fmla="*/ 34664 h 35124"/>
                          <a:gd name="connsiteX4" fmla="*/ 0 w 863"/>
                          <a:gd name="connsiteY4" fmla="*/ 34376 h 35124"/>
                          <a:gd name="connsiteX5" fmla="*/ 0 w 863"/>
                          <a:gd name="connsiteY5" fmla="*/ 34664 h 35124"/>
                          <a:gd name="connsiteX6" fmla="*/ 749 w 863"/>
                          <a:gd name="connsiteY6" fmla="*/ 35125 h 35124"/>
                          <a:gd name="connsiteX7" fmla="*/ 864 w 863"/>
                          <a:gd name="connsiteY7" fmla="*/ 461 h 351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63" h="35124">
                            <a:moveTo>
                              <a:pt x="58" y="0"/>
                            </a:moveTo>
                            <a:lnTo>
                              <a:pt x="58" y="345"/>
                            </a:lnTo>
                            <a:lnTo>
                              <a:pt x="576" y="633"/>
                            </a:lnTo>
                            <a:lnTo>
                              <a:pt x="461" y="34664"/>
                            </a:lnTo>
                            <a:lnTo>
                              <a:pt x="0" y="34376"/>
                            </a:lnTo>
                            <a:lnTo>
                              <a:pt x="0" y="34664"/>
                            </a:lnTo>
                            <a:lnTo>
                              <a:pt x="749" y="35125"/>
                            </a:lnTo>
                            <a:lnTo>
                              <a:pt x="864" y="461"/>
                            </a:lnTo>
                            <a:close/>
                          </a:path>
                        </a:pathLst>
                      </a:custGeom>
                      <a:solidFill>
                        <a:srgbClr val="BBBDB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074" name="图形 5"/>
                    <p:cNvGrpSpPr/>
                    <p:nvPr/>
                  </p:nvGrpSpPr>
                  <p:grpSpPr>
                    <a:xfrm>
                      <a:off x="-3850886" y="4204721"/>
                      <a:ext cx="2245" cy="1922"/>
                      <a:chOff x="-3850886" y="4204721"/>
                      <a:chExt cx="2245" cy="1922"/>
                    </a:xfrm>
                  </p:grpSpPr>
                  <p:grpSp>
                    <p:nvGrpSpPr>
                      <p:cNvPr id="3075" name="图形 5"/>
                      <p:cNvGrpSpPr/>
                      <p:nvPr/>
                    </p:nvGrpSpPr>
                    <p:grpSpPr>
                      <a:xfrm>
                        <a:off x="-3849849" y="4204721"/>
                        <a:ext cx="1209" cy="921"/>
                        <a:chOff x="-3849849" y="4204721"/>
                        <a:chExt cx="1209" cy="921"/>
                      </a:xfrm>
                    </p:grpSpPr>
                    <p:sp>
                      <p:nvSpPr>
                        <p:cNvPr id="3076" name="任意多边形: 形状 3075"/>
                        <p:cNvSpPr/>
                        <p:nvPr/>
                      </p:nvSpPr>
                      <p:spPr>
                        <a:xfrm>
                          <a:off x="-3849849" y="4204721"/>
                          <a:ext cx="1209" cy="690"/>
                        </a:xfrm>
                        <a:custGeom>
                          <a:avLst/>
                          <a:gdLst>
                            <a:gd name="connsiteX0" fmla="*/ 1209 w 1209"/>
                            <a:gd name="connsiteY0" fmla="*/ 115 h 690"/>
                            <a:gd name="connsiteX1" fmla="*/ 1036 w 1209"/>
                            <a:gd name="connsiteY1" fmla="*/ 0 h 690"/>
                            <a:gd name="connsiteX2" fmla="*/ 0 w 1209"/>
                            <a:gd name="connsiteY2" fmla="*/ 576 h 690"/>
                            <a:gd name="connsiteX3" fmla="*/ 173 w 1209"/>
                            <a:gd name="connsiteY3" fmla="*/ 691 h 6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9" h="690">
                              <a:moveTo>
                                <a:pt x="1209" y="115"/>
                              </a:moveTo>
                              <a:lnTo>
                                <a:pt x="1036" y="0"/>
                              </a:lnTo>
                              <a:lnTo>
                                <a:pt x="0" y="576"/>
                              </a:lnTo>
                              <a:lnTo>
                                <a:pt x="173" y="6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77" name="任意多边形: 形状 3076"/>
                        <p:cNvSpPr/>
                        <p:nvPr/>
                      </p:nvSpPr>
                      <p:spPr>
                        <a:xfrm>
                          <a:off x="-3849849" y="4205297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78" name="任意多边形: 形状 3077"/>
                        <p:cNvSpPr/>
                        <p:nvPr/>
                      </p:nvSpPr>
                      <p:spPr>
                        <a:xfrm>
                          <a:off x="-3849677" y="4204836"/>
                          <a:ext cx="1036" cy="806"/>
                        </a:xfrm>
                        <a:custGeom>
                          <a:avLst/>
                          <a:gdLst>
                            <a:gd name="connsiteX0" fmla="*/ 1036 w 1036"/>
                            <a:gd name="connsiteY0" fmla="*/ 230 h 806"/>
                            <a:gd name="connsiteX1" fmla="*/ 1036 w 1036"/>
                            <a:gd name="connsiteY1" fmla="*/ 0 h 806"/>
                            <a:gd name="connsiteX2" fmla="*/ 0 w 1036"/>
                            <a:gd name="connsiteY2" fmla="*/ 576 h 806"/>
                            <a:gd name="connsiteX3" fmla="*/ 0 w 1036"/>
                            <a:gd name="connsiteY3" fmla="*/ 806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036" h="806">
                              <a:moveTo>
                                <a:pt x="1036" y="230"/>
                              </a:moveTo>
                              <a:lnTo>
                                <a:pt x="1036" y="0"/>
                              </a:lnTo>
                              <a:lnTo>
                                <a:pt x="0" y="576"/>
                              </a:lnTo>
                              <a:lnTo>
                                <a:pt x="0" y="80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079" name="图形 5"/>
                      <p:cNvGrpSpPr/>
                      <p:nvPr/>
                    </p:nvGrpSpPr>
                    <p:grpSpPr>
                      <a:xfrm>
                        <a:off x="-3850886" y="4204744"/>
                        <a:ext cx="1209" cy="1899"/>
                        <a:chOff x="-3850886" y="4204744"/>
                        <a:chExt cx="1209" cy="1899"/>
                      </a:xfrm>
                    </p:grpSpPr>
                    <p:sp>
                      <p:nvSpPr>
                        <p:cNvPr id="3080" name="任意多边形: 形状 3079"/>
                        <p:cNvSpPr/>
                        <p:nvPr/>
                      </p:nvSpPr>
                      <p:spPr>
                        <a:xfrm>
                          <a:off x="-3850195" y="4205758"/>
                          <a:ext cx="230" cy="806"/>
                        </a:xfrm>
                        <a:custGeom>
                          <a:avLst/>
                          <a:gdLst>
                            <a:gd name="connsiteX0" fmla="*/ 173 w 230"/>
                            <a:gd name="connsiteY0" fmla="*/ 115 h 806"/>
                            <a:gd name="connsiteX1" fmla="*/ 173 w 230"/>
                            <a:gd name="connsiteY1" fmla="*/ 691 h 806"/>
                            <a:gd name="connsiteX2" fmla="*/ 230 w 230"/>
                            <a:gd name="connsiteY2" fmla="*/ 806 h 806"/>
                            <a:gd name="connsiteX3" fmla="*/ 58 w 230"/>
                            <a:gd name="connsiteY3" fmla="*/ 691 h 806"/>
                            <a:gd name="connsiteX4" fmla="*/ 0 w 230"/>
                            <a:gd name="connsiteY4" fmla="*/ 576 h 806"/>
                            <a:gd name="connsiteX5" fmla="*/ 0 w 230"/>
                            <a:gd name="connsiteY5" fmla="*/ 0 h 806"/>
                            <a:gd name="connsiteX6" fmla="*/ 173 w 230"/>
                            <a:gd name="connsiteY6" fmla="*/ 115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30" h="806">
                              <a:moveTo>
                                <a:pt x="173" y="115"/>
                              </a:moveTo>
                              <a:lnTo>
                                <a:pt x="173" y="691"/>
                              </a:lnTo>
                              <a:cubicBezTo>
                                <a:pt x="173" y="749"/>
                                <a:pt x="173" y="806"/>
                                <a:pt x="230" y="806"/>
                              </a:cubicBezTo>
                              <a:lnTo>
                                <a:pt x="58" y="691"/>
                              </a:lnTo>
                              <a:cubicBezTo>
                                <a:pt x="0" y="691"/>
                                <a:pt x="0" y="633"/>
                                <a:pt x="0" y="576"/>
                              </a:cubicBezTo>
                              <a:lnTo>
                                <a:pt x="0" y="0"/>
                              </a:lnTo>
                              <a:lnTo>
                                <a:pt x="173" y="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81" name="任意多边形: 形状 3080"/>
                        <p:cNvSpPr/>
                        <p:nvPr/>
                      </p:nvSpPr>
                      <p:spPr>
                        <a:xfrm>
                          <a:off x="-3850252" y="4205527"/>
                          <a:ext cx="230" cy="345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345"/>
                            <a:gd name="connsiteX1" fmla="*/ 0 w 230"/>
                            <a:gd name="connsiteY1" fmla="*/ 0 h 345"/>
                            <a:gd name="connsiteX2" fmla="*/ 0 w 230"/>
                            <a:gd name="connsiteY2" fmla="*/ 230 h 345"/>
                            <a:gd name="connsiteX3" fmla="*/ 230 w 230"/>
                            <a:gd name="connsiteY3" fmla="*/ 346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345">
                              <a:moveTo>
                                <a:pt x="230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230" y="3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82" name="任意多边形: 形状 3081"/>
                        <p:cNvSpPr/>
                        <p:nvPr/>
                      </p:nvSpPr>
                      <p:spPr>
                        <a:xfrm>
                          <a:off x="-3850886" y="4205527"/>
                          <a:ext cx="863" cy="518"/>
                        </a:xfrm>
                        <a:custGeom>
                          <a:avLst/>
                          <a:gdLst>
                            <a:gd name="connsiteX0" fmla="*/ 864 w 863"/>
                            <a:gd name="connsiteY0" fmla="*/ 115 h 518"/>
                            <a:gd name="connsiteX1" fmla="*/ 633 w 863"/>
                            <a:gd name="connsiteY1" fmla="*/ 0 h 518"/>
                            <a:gd name="connsiteX2" fmla="*/ 0 w 863"/>
                            <a:gd name="connsiteY2" fmla="*/ 403 h 518"/>
                            <a:gd name="connsiteX3" fmla="*/ 173 w 863"/>
                            <a:gd name="connsiteY3" fmla="*/ 518 h 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63" h="518">
                              <a:moveTo>
                                <a:pt x="864" y="115"/>
                              </a:moveTo>
                              <a:lnTo>
                                <a:pt x="633" y="0"/>
                              </a:lnTo>
                              <a:lnTo>
                                <a:pt x="0" y="403"/>
                              </a:lnTo>
                              <a:lnTo>
                                <a:pt x="173" y="5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83" name="任意多边形: 形状 3082"/>
                        <p:cNvSpPr/>
                        <p:nvPr/>
                      </p:nvSpPr>
                      <p:spPr>
                        <a:xfrm>
                          <a:off x="-3850022" y="4204744"/>
                          <a:ext cx="345" cy="1899"/>
                        </a:xfrm>
                        <a:custGeom>
                          <a:avLst/>
                          <a:gdLst>
                            <a:gd name="connsiteX0" fmla="*/ 173 w 345"/>
                            <a:gd name="connsiteY0" fmla="*/ 34 h 1899"/>
                            <a:gd name="connsiteX1" fmla="*/ 0 w 345"/>
                            <a:gd name="connsiteY1" fmla="*/ 380 h 1899"/>
                            <a:gd name="connsiteX2" fmla="*/ 0 w 345"/>
                            <a:gd name="connsiteY2" fmla="*/ 956 h 1899"/>
                            <a:gd name="connsiteX3" fmla="*/ 0 w 345"/>
                            <a:gd name="connsiteY3" fmla="*/ 1186 h 1899"/>
                            <a:gd name="connsiteX4" fmla="*/ 0 w 345"/>
                            <a:gd name="connsiteY4" fmla="*/ 1762 h 1899"/>
                            <a:gd name="connsiteX5" fmla="*/ 173 w 345"/>
                            <a:gd name="connsiteY5" fmla="*/ 1877 h 1899"/>
                            <a:gd name="connsiteX6" fmla="*/ 345 w 345"/>
                            <a:gd name="connsiteY6" fmla="*/ 1531 h 1899"/>
                            <a:gd name="connsiteX7" fmla="*/ 345 w 345"/>
                            <a:gd name="connsiteY7" fmla="*/ 956 h 1899"/>
                            <a:gd name="connsiteX8" fmla="*/ 345 w 345"/>
                            <a:gd name="connsiteY8" fmla="*/ 725 h 1899"/>
                            <a:gd name="connsiteX9" fmla="*/ 345 w 345"/>
                            <a:gd name="connsiteY9" fmla="*/ 150 h 1899"/>
                            <a:gd name="connsiteX10" fmla="*/ 173 w 345"/>
                            <a:gd name="connsiteY10" fmla="*/ 34 h 18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45" h="1899">
                              <a:moveTo>
                                <a:pt x="173" y="34"/>
                              </a:moveTo>
                              <a:cubicBezTo>
                                <a:pt x="58" y="92"/>
                                <a:pt x="0" y="265"/>
                                <a:pt x="0" y="380"/>
                              </a:cubicBezTo>
                              <a:lnTo>
                                <a:pt x="0" y="956"/>
                              </a:lnTo>
                              <a:lnTo>
                                <a:pt x="0" y="1186"/>
                              </a:lnTo>
                              <a:lnTo>
                                <a:pt x="0" y="1762"/>
                              </a:lnTo>
                              <a:cubicBezTo>
                                <a:pt x="0" y="1877"/>
                                <a:pt x="115" y="1935"/>
                                <a:pt x="173" y="1877"/>
                              </a:cubicBezTo>
                              <a:cubicBezTo>
                                <a:pt x="288" y="1820"/>
                                <a:pt x="345" y="1647"/>
                                <a:pt x="345" y="1531"/>
                              </a:cubicBezTo>
                              <a:lnTo>
                                <a:pt x="345" y="956"/>
                              </a:lnTo>
                              <a:lnTo>
                                <a:pt x="345" y="725"/>
                              </a:lnTo>
                              <a:lnTo>
                                <a:pt x="345" y="150"/>
                              </a:lnTo>
                              <a:cubicBezTo>
                                <a:pt x="345" y="-23"/>
                                <a:pt x="288" y="-23"/>
                                <a:pt x="173" y="3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84" name="任意多边形: 形状 3083"/>
                        <p:cNvSpPr/>
                        <p:nvPr/>
                      </p:nvSpPr>
                      <p:spPr>
                        <a:xfrm>
                          <a:off x="-3850368" y="4204836"/>
                          <a:ext cx="460" cy="1036"/>
                        </a:xfrm>
                        <a:custGeom>
                          <a:avLst/>
                          <a:gdLst>
                            <a:gd name="connsiteX0" fmla="*/ 173 w 460"/>
                            <a:gd name="connsiteY0" fmla="*/ 58 h 1036"/>
                            <a:gd name="connsiteX1" fmla="*/ 173 w 460"/>
                            <a:gd name="connsiteY1" fmla="*/ 58 h 1036"/>
                            <a:gd name="connsiteX2" fmla="*/ 173 w 460"/>
                            <a:gd name="connsiteY2" fmla="*/ 58 h 1036"/>
                            <a:gd name="connsiteX3" fmla="*/ 230 w 460"/>
                            <a:gd name="connsiteY3" fmla="*/ 0 h 1036"/>
                            <a:gd name="connsiteX4" fmla="*/ 230 w 460"/>
                            <a:gd name="connsiteY4" fmla="*/ 0 h 1036"/>
                            <a:gd name="connsiteX5" fmla="*/ 230 w 460"/>
                            <a:gd name="connsiteY5" fmla="*/ 0 h 1036"/>
                            <a:gd name="connsiteX6" fmla="*/ 230 w 460"/>
                            <a:gd name="connsiteY6" fmla="*/ 0 h 1036"/>
                            <a:gd name="connsiteX7" fmla="*/ 230 w 460"/>
                            <a:gd name="connsiteY7" fmla="*/ 0 h 1036"/>
                            <a:gd name="connsiteX8" fmla="*/ 230 w 460"/>
                            <a:gd name="connsiteY8" fmla="*/ 0 h 1036"/>
                            <a:gd name="connsiteX9" fmla="*/ 230 w 460"/>
                            <a:gd name="connsiteY9" fmla="*/ 0 h 1036"/>
                            <a:gd name="connsiteX10" fmla="*/ 230 w 460"/>
                            <a:gd name="connsiteY10" fmla="*/ 0 h 1036"/>
                            <a:gd name="connsiteX11" fmla="*/ 230 w 460"/>
                            <a:gd name="connsiteY11" fmla="*/ 0 h 1036"/>
                            <a:gd name="connsiteX12" fmla="*/ 230 w 460"/>
                            <a:gd name="connsiteY12" fmla="*/ 0 h 1036"/>
                            <a:gd name="connsiteX13" fmla="*/ 230 w 460"/>
                            <a:gd name="connsiteY13" fmla="*/ 0 h 1036"/>
                            <a:gd name="connsiteX14" fmla="*/ 230 w 460"/>
                            <a:gd name="connsiteY14" fmla="*/ 0 h 1036"/>
                            <a:gd name="connsiteX15" fmla="*/ 230 w 460"/>
                            <a:gd name="connsiteY15" fmla="*/ 0 h 1036"/>
                            <a:gd name="connsiteX16" fmla="*/ 230 w 460"/>
                            <a:gd name="connsiteY16" fmla="*/ 0 h 1036"/>
                            <a:gd name="connsiteX17" fmla="*/ 230 w 460"/>
                            <a:gd name="connsiteY17" fmla="*/ 0 h 1036"/>
                            <a:gd name="connsiteX18" fmla="*/ 288 w 460"/>
                            <a:gd name="connsiteY18" fmla="*/ 0 h 1036"/>
                            <a:gd name="connsiteX19" fmla="*/ 288 w 460"/>
                            <a:gd name="connsiteY19" fmla="*/ 0 h 1036"/>
                            <a:gd name="connsiteX20" fmla="*/ 288 w 460"/>
                            <a:gd name="connsiteY20" fmla="*/ 0 h 1036"/>
                            <a:gd name="connsiteX21" fmla="*/ 288 w 460"/>
                            <a:gd name="connsiteY21" fmla="*/ 0 h 1036"/>
                            <a:gd name="connsiteX22" fmla="*/ 288 w 460"/>
                            <a:gd name="connsiteY22" fmla="*/ 0 h 1036"/>
                            <a:gd name="connsiteX23" fmla="*/ 288 w 460"/>
                            <a:gd name="connsiteY23" fmla="*/ 0 h 1036"/>
                            <a:gd name="connsiteX24" fmla="*/ 461 w 460"/>
                            <a:gd name="connsiteY24" fmla="*/ 115 h 1036"/>
                            <a:gd name="connsiteX25" fmla="*/ 345 w 460"/>
                            <a:gd name="connsiteY25" fmla="*/ 115 h 1036"/>
                            <a:gd name="connsiteX26" fmla="*/ 345 w 460"/>
                            <a:gd name="connsiteY26" fmla="*/ 115 h 1036"/>
                            <a:gd name="connsiteX27" fmla="*/ 230 w 460"/>
                            <a:gd name="connsiteY27" fmla="*/ 288 h 1036"/>
                            <a:gd name="connsiteX28" fmla="*/ 230 w 460"/>
                            <a:gd name="connsiteY28" fmla="*/ 288 h 1036"/>
                            <a:gd name="connsiteX29" fmla="*/ 173 w 460"/>
                            <a:gd name="connsiteY29" fmla="*/ 461 h 1036"/>
                            <a:gd name="connsiteX30" fmla="*/ 173 w 460"/>
                            <a:gd name="connsiteY30" fmla="*/ 1037 h 1036"/>
                            <a:gd name="connsiteX31" fmla="*/ 0 w 460"/>
                            <a:gd name="connsiteY31" fmla="*/ 921 h 1036"/>
                            <a:gd name="connsiteX32" fmla="*/ 0 w 460"/>
                            <a:gd name="connsiteY32" fmla="*/ 345 h 1036"/>
                            <a:gd name="connsiteX33" fmla="*/ 173 w 460"/>
                            <a:gd name="connsiteY33" fmla="*/ 58 h 1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460" h="1036">
                              <a:moveTo>
                                <a:pt x="173" y="58"/>
                              </a:moveTo>
                              <a:cubicBezTo>
                                <a:pt x="173" y="58"/>
                                <a:pt x="173" y="0"/>
                                <a:pt x="173" y="58"/>
                              </a:cubicBezTo>
                              <a:cubicBezTo>
                                <a:pt x="173" y="0"/>
                                <a:pt x="173" y="0"/>
                                <a:pt x="173" y="58"/>
                              </a:cubicBezTo>
                              <a:cubicBezTo>
                                <a:pt x="173" y="0"/>
                                <a:pt x="173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cubicBezTo>
                                <a:pt x="230" y="0"/>
                                <a:pt x="288" y="0"/>
                                <a:pt x="288" y="0"/>
                              </a:cubicBez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461" y="115"/>
                              </a:lnTo>
                              <a:cubicBezTo>
                                <a:pt x="403" y="115"/>
                                <a:pt x="403" y="115"/>
                                <a:pt x="345" y="115"/>
                              </a:cubicBezTo>
                              <a:lnTo>
                                <a:pt x="345" y="115"/>
                              </a:lnTo>
                              <a:cubicBezTo>
                                <a:pt x="288" y="173"/>
                                <a:pt x="230" y="173"/>
                                <a:pt x="230" y="288"/>
                              </a:cubicBezTo>
                              <a:lnTo>
                                <a:pt x="230" y="288"/>
                              </a:lnTo>
                              <a:cubicBezTo>
                                <a:pt x="173" y="345"/>
                                <a:pt x="173" y="403"/>
                                <a:pt x="173" y="461"/>
                              </a:cubicBezTo>
                              <a:lnTo>
                                <a:pt x="173" y="1037"/>
                              </a:lnTo>
                              <a:lnTo>
                                <a:pt x="0" y="921"/>
                              </a:lnTo>
                              <a:lnTo>
                                <a:pt x="0" y="345"/>
                              </a:lnTo>
                              <a:cubicBezTo>
                                <a:pt x="115" y="115"/>
                                <a:pt x="115" y="58"/>
                                <a:pt x="173" y="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85" name="任意多边形: 形状 3084"/>
                        <p:cNvSpPr/>
                        <p:nvPr/>
                      </p:nvSpPr>
                      <p:spPr>
                        <a:xfrm>
                          <a:off x="-3850713" y="4205642"/>
                          <a:ext cx="690" cy="633"/>
                        </a:xfrm>
                        <a:custGeom>
                          <a:avLst/>
                          <a:gdLst>
                            <a:gd name="connsiteX0" fmla="*/ 691 w 690"/>
                            <a:gd name="connsiteY0" fmla="*/ 0 h 633"/>
                            <a:gd name="connsiteX1" fmla="*/ 0 w 690"/>
                            <a:gd name="connsiteY1" fmla="*/ 403 h 633"/>
                            <a:gd name="connsiteX2" fmla="*/ 0 w 690"/>
                            <a:gd name="connsiteY2" fmla="*/ 633 h 633"/>
                            <a:gd name="connsiteX3" fmla="*/ 691 w 690"/>
                            <a:gd name="connsiteY3" fmla="*/ 230 h 6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90" h="633">
                              <a:moveTo>
                                <a:pt x="691" y="0"/>
                              </a:moveTo>
                              <a:lnTo>
                                <a:pt x="0" y="403"/>
                              </a:lnTo>
                              <a:lnTo>
                                <a:pt x="0" y="633"/>
                              </a:lnTo>
                              <a:lnTo>
                                <a:pt x="691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86" name="任意多边形: 形状 3085"/>
                        <p:cNvSpPr/>
                        <p:nvPr/>
                      </p:nvSpPr>
                      <p:spPr>
                        <a:xfrm>
                          <a:off x="-3850886" y="4205930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087" name="图形 5"/>
                  <p:cNvGrpSpPr/>
                  <p:nvPr/>
                </p:nvGrpSpPr>
                <p:grpSpPr>
                  <a:xfrm>
                    <a:off x="-3867815" y="4188886"/>
                    <a:ext cx="5067" cy="37082"/>
                    <a:chOff x="-3867815" y="4188886"/>
                    <a:chExt cx="5067" cy="37082"/>
                  </a:xfrm>
                </p:grpSpPr>
                <p:grpSp>
                  <p:nvGrpSpPr>
                    <p:cNvPr id="3088" name="图形 5"/>
                    <p:cNvGrpSpPr/>
                    <p:nvPr/>
                  </p:nvGrpSpPr>
                  <p:grpSpPr>
                    <a:xfrm>
                      <a:off x="-3867815" y="4221535"/>
                      <a:ext cx="5067" cy="3915"/>
                      <a:chOff x="-3867815" y="4221535"/>
                      <a:chExt cx="5067" cy="3915"/>
                    </a:xfrm>
                  </p:grpSpPr>
                  <p:sp>
                    <p:nvSpPr>
                      <p:cNvPr id="3089" name="任意多边形: 形状 3088"/>
                      <p:cNvSpPr/>
                      <p:nvPr/>
                    </p:nvSpPr>
                    <p:spPr>
                      <a:xfrm>
                        <a:off x="-3867815" y="4224357"/>
                        <a:ext cx="230" cy="1094"/>
                      </a:xfrm>
                      <a:custGeom>
                        <a:avLst/>
                        <a:gdLst>
                          <a:gd name="connsiteX0" fmla="*/ 230 w 230"/>
                          <a:gd name="connsiteY0" fmla="*/ 115 h 1094"/>
                          <a:gd name="connsiteX1" fmla="*/ 0 w 230"/>
                          <a:gd name="connsiteY1" fmla="*/ 0 h 1094"/>
                          <a:gd name="connsiteX2" fmla="*/ 0 w 230"/>
                          <a:gd name="connsiteY2" fmla="*/ 979 h 1094"/>
                          <a:gd name="connsiteX3" fmla="*/ 230 w 230"/>
                          <a:gd name="connsiteY3" fmla="*/ 1094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30" h="1094">
                            <a:moveTo>
                              <a:pt x="230" y="115"/>
                            </a:moveTo>
                            <a:lnTo>
                              <a:pt x="0" y="0"/>
                            </a:lnTo>
                            <a:lnTo>
                              <a:pt x="0" y="979"/>
                            </a:lnTo>
                            <a:lnTo>
                              <a:pt x="230" y="1094"/>
                            </a:lnTo>
                            <a:close/>
                          </a:path>
                        </a:pathLst>
                      </a:custGeom>
                      <a:solidFill>
                        <a:srgbClr val="7B7B7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90" name="任意多边形: 形状 3089"/>
                      <p:cNvSpPr/>
                      <p:nvPr/>
                    </p:nvSpPr>
                    <p:spPr>
                      <a:xfrm>
                        <a:off x="-3867815" y="4221535"/>
                        <a:ext cx="5067" cy="2936"/>
                      </a:xfrm>
                      <a:custGeom>
                        <a:avLst/>
                        <a:gdLst>
                          <a:gd name="connsiteX0" fmla="*/ 5067 w 5067"/>
                          <a:gd name="connsiteY0" fmla="*/ 115 h 2936"/>
                          <a:gd name="connsiteX1" fmla="*/ 4837 w 5067"/>
                          <a:gd name="connsiteY1" fmla="*/ 0 h 2936"/>
                          <a:gd name="connsiteX2" fmla="*/ 0 w 5067"/>
                          <a:gd name="connsiteY2" fmla="*/ 2822 h 2936"/>
                          <a:gd name="connsiteX3" fmla="*/ 230 w 5067"/>
                          <a:gd name="connsiteY3" fmla="*/ 2937 h 2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67" h="2936">
                            <a:moveTo>
                              <a:pt x="5067" y="115"/>
                            </a:moveTo>
                            <a:lnTo>
                              <a:pt x="4837" y="0"/>
                            </a:lnTo>
                            <a:lnTo>
                              <a:pt x="0" y="2822"/>
                            </a:lnTo>
                            <a:lnTo>
                              <a:pt x="230" y="2937"/>
                            </a:lnTo>
                            <a:close/>
                          </a:path>
                        </a:pathLst>
                      </a:custGeom>
                      <a:solidFill>
                        <a:srgbClr val="D5D6D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91" name="任意多边形: 形状 3090"/>
                      <p:cNvSpPr/>
                      <p:nvPr/>
                    </p:nvSpPr>
                    <p:spPr>
                      <a:xfrm>
                        <a:off x="-3867585" y="4221650"/>
                        <a:ext cx="4836" cy="3800"/>
                      </a:xfrm>
                      <a:custGeom>
                        <a:avLst/>
                        <a:gdLst>
                          <a:gd name="connsiteX0" fmla="*/ 0 w 4836"/>
                          <a:gd name="connsiteY0" fmla="*/ 2821 h 3800"/>
                          <a:gd name="connsiteX1" fmla="*/ 0 w 4836"/>
                          <a:gd name="connsiteY1" fmla="*/ 3800 h 3800"/>
                          <a:gd name="connsiteX2" fmla="*/ 4837 w 4836"/>
                          <a:gd name="connsiteY2" fmla="*/ 979 h 3800"/>
                          <a:gd name="connsiteX3" fmla="*/ 4837 w 4836"/>
                          <a:gd name="connsiteY3" fmla="*/ 0 h 38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836" h="3800">
                            <a:moveTo>
                              <a:pt x="0" y="2821"/>
                            </a:moveTo>
                            <a:lnTo>
                              <a:pt x="0" y="3800"/>
                            </a:lnTo>
                            <a:lnTo>
                              <a:pt x="4837" y="979"/>
                            </a:lnTo>
                            <a:lnTo>
                              <a:pt x="4837" y="0"/>
                            </a:lnTo>
                            <a:close/>
                          </a:path>
                        </a:pathLst>
                      </a:custGeom>
                      <a:solidFill>
                        <a:srgbClr val="ABACAC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092" name="图形 5"/>
                    <p:cNvGrpSpPr/>
                    <p:nvPr/>
                  </p:nvGrpSpPr>
                  <p:grpSpPr>
                    <a:xfrm>
                      <a:off x="-3867815" y="4188886"/>
                      <a:ext cx="5067" cy="3915"/>
                      <a:chOff x="-3867815" y="4188886"/>
                      <a:chExt cx="5067" cy="3915"/>
                    </a:xfrm>
                  </p:grpSpPr>
                  <p:sp>
                    <p:nvSpPr>
                      <p:cNvPr id="3093" name="任意多边形: 形状 3092"/>
                      <p:cNvSpPr/>
                      <p:nvPr/>
                    </p:nvSpPr>
                    <p:spPr>
                      <a:xfrm>
                        <a:off x="-3867815" y="4191708"/>
                        <a:ext cx="230" cy="1094"/>
                      </a:xfrm>
                      <a:custGeom>
                        <a:avLst/>
                        <a:gdLst>
                          <a:gd name="connsiteX0" fmla="*/ 230 w 230"/>
                          <a:gd name="connsiteY0" fmla="*/ 115 h 1094"/>
                          <a:gd name="connsiteX1" fmla="*/ 0 w 230"/>
                          <a:gd name="connsiteY1" fmla="*/ 0 h 1094"/>
                          <a:gd name="connsiteX2" fmla="*/ 0 w 230"/>
                          <a:gd name="connsiteY2" fmla="*/ 979 h 1094"/>
                          <a:gd name="connsiteX3" fmla="*/ 230 w 230"/>
                          <a:gd name="connsiteY3" fmla="*/ 1094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30" h="1094">
                            <a:moveTo>
                              <a:pt x="230" y="115"/>
                            </a:moveTo>
                            <a:lnTo>
                              <a:pt x="0" y="0"/>
                            </a:lnTo>
                            <a:lnTo>
                              <a:pt x="0" y="979"/>
                            </a:lnTo>
                            <a:lnTo>
                              <a:pt x="230" y="1094"/>
                            </a:lnTo>
                            <a:close/>
                          </a:path>
                        </a:pathLst>
                      </a:custGeom>
                      <a:solidFill>
                        <a:srgbClr val="7B7B7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94" name="任意多边形: 形状 3093"/>
                      <p:cNvSpPr/>
                      <p:nvPr/>
                    </p:nvSpPr>
                    <p:spPr>
                      <a:xfrm>
                        <a:off x="-3867815" y="4188886"/>
                        <a:ext cx="5067" cy="2936"/>
                      </a:xfrm>
                      <a:custGeom>
                        <a:avLst/>
                        <a:gdLst>
                          <a:gd name="connsiteX0" fmla="*/ 5067 w 5067"/>
                          <a:gd name="connsiteY0" fmla="*/ 115 h 2936"/>
                          <a:gd name="connsiteX1" fmla="*/ 4837 w 5067"/>
                          <a:gd name="connsiteY1" fmla="*/ 0 h 2936"/>
                          <a:gd name="connsiteX2" fmla="*/ 0 w 5067"/>
                          <a:gd name="connsiteY2" fmla="*/ 2821 h 2936"/>
                          <a:gd name="connsiteX3" fmla="*/ 230 w 5067"/>
                          <a:gd name="connsiteY3" fmla="*/ 2937 h 2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67" h="2936">
                            <a:moveTo>
                              <a:pt x="5067" y="115"/>
                            </a:moveTo>
                            <a:lnTo>
                              <a:pt x="4837" y="0"/>
                            </a:lnTo>
                            <a:lnTo>
                              <a:pt x="0" y="2821"/>
                            </a:lnTo>
                            <a:lnTo>
                              <a:pt x="230" y="2937"/>
                            </a:lnTo>
                            <a:close/>
                          </a:path>
                        </a:pathLst>
                      </a:custGeom>
                      <a:solidFill>
                        <a:srgbClr val="D5D6D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95" name="任意多边形: 形状 3094"/>
                      <p:cNvSpPr/>
                      <p:nvPr/>
                    </p:nvSpPr>
                    <p:spPr>
                      <a:xfrm>
                        <a:off x="-3867585" y="4189001"/>
                        <a:ext cx="4836" cy="3800"/>
                      </a:xfrm>
                      <a:custGeom>
                        <a:avLst/>
                        <a:gdLst>
                          <a:gd name="connsiteX0" fmla="*/ 0 w 4836"/>
                          <a:gd name="connsiteY0" fmla="*/ 2822 h 3800"/>
                          <a:gd name="connsiteX1" fmla="*/ 0 w 4836"/>
                          <a:gd name="connsiteY1" fmla="*/ 3800 h 3800"/>
                          <a:gd name="connsiteX2" fmla="*/ 4837 w 4836"/>
                          <a:gd name="connsiteY2" fmla="*/ 979 h 3800"/>
                          <a:gd name="connsiteX3" fmla="*/ 4837 w 4836"/>
                          <a:gd name="connsiteY3" fmla="*/ 0 h 38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836" h="3800">
                            <a:moveTo>
                              <a:pt x="0" y="2822"/>
                            </a:moveTo>
                            <a:lnTo>
                              <a:pt x="0" y="3800"/>
                            </a:lnTo>
                            <a:lnTo>
                              <a:pt x="4837" y="979"/>
                            </a:lnTo>
                            <a:lnTo>
                              <a:pt x="4837" y="0"/>
                            </a:lnTo>
                            <a:close/>
                          </a:path>
                        </a:pathLst>
                      </a:custGeom>
                      <a:solidFill>
                        <a:srgbClr val="ABACAC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096" name="图形 5"/>
                    <p:cNvGrpSpPr/>
                    <p:nvPr/>
                  </p:nvGrpSpPr>
                  <p:grpSpPr>
                    <a:xfrm>
                      <a:off x="-3866260" y="4216675"/>
                      <a:ext cx="2303" cy="1830"/>
                      <a:chOff x="-3866260" y="4216675"/>
                      <a:chExt cx="2303" cy="1830"/>
                    </a:xfrm>
                  </p:grpSpPr>
                  <p:grpSp>
                    <p:nvGrpSpPr>
                      <p:cNvPr id="3097" name="图形 5"/>
                      <p:cNvGrpSpPr/>
                      <p:nvPr/>
                    </p:nvGrpSpPr>
                    <p:grpSpPr>
                      <a:xfrm>
                        <a:off x="-3864821" y="4216871"/>
                        <a:ext cx="863" cy="691"/>
                        <a:chOff x="-3864821" y="4216871"/>
                        <a:chExt cx="863" cy="691"/>
                      </a:xfrm>
                    </p:grpSpPr>
                    <p:sp>
                      <p:nvSpPr>
                        <p:cNvPr id="3098" name="任意多边形: 形状 3097"/>
                        <p:cNvSpPr/>
                        <p:nvPr/>
                      </p:nvSpPr>
                      <p:spPr>
                        <a:xfrm>
                          <a:off x="-3864821" y="4216871"/>
                          <a:ext cx="863" cy="460"/>
                        </a:xfrm>
                        <a:custGeom>
                          <a:avLst/>
                          <a:gdLst>
                            <a:gd name="connsiteX0" fmla="*/ 864 w 863"/>
                            <a:gd name="connsiteY0" fmla="*/ 58 h 460"/>
                            <a:gd name="connsiteX1" fmla="*/ 633 w 863"/>
                            <a:gd name="connsiteY1" fmla="*/ 0 h 460"/>
                            <a:gd name="connsiteX2" fmla="*/ 0 w 863"/>
                            <a:gd name="connsiteY2" fmla="*/ 345 h 460"/>
                            <a:gd name="connsiteX3" fmla="*/ 173 w 863"/>
                            <a:gd name="connsiteY3" fmla="*/ 461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63" h="460">
                              <a:moveTo>
                                <a:pt x="864" y="58"/>
                              </a:moveTo>
                              <a:lnTo>
                                <a:pt x="633" y="0"/>
                              </a:lnTo>
                              <a:lnTo>
                                <a:pt x="0" y="345"/>
                              </a:lnTo>
                              <a:lnTo>
                                <a:pt x="173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099" name="任意多边形: 形状 3098"/>
                        <p:cNvSpPr/>
                        <p:nvPr/>
                      </p:nvSpPr>
                      <p:spPr>
                        <a:xfrm>
                          <a:off x="-3864821" y="4217216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6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00" name="任意多边形: 形状 3099"/>
                        <p:cNvSpPr/>
                        <p:nvPr/>
                      </p:nvSpPr>
                      <p:spPr>
                        <a:xfrm>
                          <a:off x="-3864648" y="4216928"/>
                          <a:ext cx="691" cy="633"/>
                        </a:xfrm>
                        <a:custGeom>
                          <a:avLst/>
                          <a:gdLst>
                            <a:gd name="connsiteX0" fmla="*/ 691 w 691"/>
                            <a:gd name="connsiteY0" fmla="*/ 230 h 633"/>
                            <a:gd name="connsiteX1" fmla="*/ 691 w 691"/>
                            <a:gd name="connsiteY1" fmla="*/ 0 h 633"/>
                            <a:gd name="connsiteX2" fmla="*/ 0 w 691"/>
                            <a:gd name="connsiteY2" fmla="*/ 403 h 633"/>
                            <a:gd name="connsiteX3" fmla="*/ 0 w 691"/>
                            <a:gd name="connsiteY3" fmla="*/ 633 h 6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91" h="633">
                              <a:moveTo>
                                <a:pt x="691" y="230"/>
                              </a:moveTo>
                              <a:lnTo>
                                <a:pt x="691" y="0"/>
                              </a:lnTo>
                              <a:lnTo>
                                <a:pt x="0" y="403"/>
                              </a:lnTo>
                              <a:lnTo>
                                <a:pt x="0" y="6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101" name="图形 5"/>
                      <p:cNvGrpSpPr/>
                      <p:nvPr/>
                    </p:nvGrpSpPr>
                    <p:grpSpPr>
                      <a:xfrm>
                        <a:off x="-3866260" y="4216675"/>
                        <a:ext cx="1570" cy="1830"/>
                        <a:chOff x="-3866260" y="4216675"/>
                        <a:chExt cx="1570" cy="1830"/>
                      </a:xfrm>
                    </p:grpSpPr>
                    <p:sp>
                      <p:nvSpPr>
                        <p:cNvPr id="3102" name="任意多边形: 形状 3101"/>
                        <p:cNvSpPr/>
                        <p:nvPr/>
                      </p:nvSpPr>
                      <p:spPr>
                        <a:xfrm>
                          <a:off x="-3865224" y="4217677"/>
                          <a:ext cx="230" cy="806"/>
                        </a:xfrm>
                        <a:custGeom>
                          <a:avLst/>
                          <a:gdLst>
                            <a:gd name="connsiteX0" fmla="*/ 0 w 230"/>
                            <a:gd name="connsiteY0" fmla="*/ 0 h 806"/>
                            <a:gd name="connsiteX1" fmla="*/ 173 w 230"/>
                            <a:gd name="connsiteY1" fmla="*/ 115 h 806"/>
                            <a:gd name="connsiteX2" fmla="*/ 173 w 230"/>
                            <a:gd name="connsiteY2" fmla="*/ 691 h 806"/>
                            <a:gd name="connsiteX3" fmla="*/ 230 w 230"/>
                            <a:gd name="connsiteY3" fmla="*/ 806 h 806"/>
                            <a:gd name="connsiteX4" fmla="*/ 58 w 230"/>
                            <a:gd name="connsiteY4" fmla="*/ 691 h 806"/>
                            <a:gd name="connsiteX5" fmla="*/ 0 w 230"/>
                            <a:gd name="connsiteY5" fmla="*/ 576 h 806"/>
                            <a:gd name="connsiteX6" fmla="*/ 0 w 230"/>
                            <a:gd name="connsiteY6" fmla="*/ 576 h 806"/>
                            <a:gd name="connsiteX7" fmla="*/ 0 w 230"/>
                            <a:gd name="connsiteY7" fmla="*/ 576 h 806"/>
                            <a:gd name="connsiteX8" fmla="*/ 0 w 230"/>
                            <a:gd name="connsiteY8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30" h="806">
                              <a:moveTo>
                                <a:pt x="0" y="0"/>
                              </a:moveTo>
                              <a:lnTo>
                                <a:pt x="173" y="115"/>
                              </a:lnTo>
                              <a:lnTo>
                                <a:pt x="173" y="691"/>
                              </a:lnTo>
                              <a:cubicBezTo>
                                <a:pt x="173" y="749"/>
                                <a:pt x="173" y="806"/>
                                <a:pt x="230" y="806"/>
                              </a:cubicBezTo>
                              <a:lnTo>
                                <a:pt x="58" y="691"/>
                              </a:lnTo>
                              <a:cubicBezTo>
                                <a:pt x="0" y="691"/>
                                <a:pt x="0" y="633"/>
                                <a:pt x="0" y="576"/>
                              </a:cubicBezTo>
                              <a:lnTo>
                                <a:pt x="0" y="576"/>
                              </a:lnTo>
                              <a:lnTo>
                                <a:pt x="0" y="57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03" name="任意多边形: 形状 3102"/>
                        <p:cNvSpPr/>
                        <p:nvPr/>
                      </p:nvSpPr>
                      <p:spPr>
                        <a:xfrm>
                          <a:off x="-3865224" y="4217447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04" name="任意多边形: 形状 3103"/>
                        <p:cNvSpPr/>
                        <p:nvPr/>
                      </p:nvSpPr>
                      <p:spPr>
                        <a:xfrm>
                          <a:off x="-3866260" y="4217447"/>
                          <a:ext cx="1209" cy="690"/>
                        </a:xfrm>
                        <a:custGeom>
                          <a:avLst/>
                          <a:gdLst>
                            <a:gd name="connsiteX0" fmla="*/ 1209 w 1209"/>
                            <a:gd name="connsiteY0" fmla="*/ 115 h 690"/>
                            <a:gd name="connsiteX1" fmla="*/ 1037 w 1209"/>
                            <a:gd name="connsiteY1" fmla="*/ 0 h 690"/>
                            <a:gd name="connsiteX2" fmla="*/ 0 w 1209"/>
                            <a:gd name="connsiteY2" fmla="*/ 633 h 690"/>
                            <a:gd name="connsiteX3" fmla="*/ 230 w 1209"/>
                            <a:gd name="connsiteY3" fmla="*/ 691 h 6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9" h="690">
                              <a:moveTo>
                                <a:pt x="1209" y="115"/>
                              </a:moveTo>
                              <a:lnTo>
                                <a:pt x="1037" y="0"/>
                              </a:lnTo>
                              <a:lnTo>
                                <a:pt x="0" y="633"/>
                              </a:lnTo>
                              <a:lnTo>
                                <a:pt x="230" y="6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05" name="任意多边形: 形状 3104"/>
                        <p:cNvSpPr/>
                        <p:nvPr/>
                      </p:nvSpPr>
                      <p:spPr>
                        <a:xfrm>
                          <a:off x="-3865051" y="4216675"/>
                          <a:ext cx="360" cy="1830"/>
                        </a:xfrm>
                        <a:custGeom>
                          <a:avLst/>
                          <a:gdLst>
                            <a:gd name="connsiteX0" fmla="*/ 173 w 360"/>
                            <a:gd name="connsiteY0" fmla="*/ 23 h 1830"/>
                            <a:gd name="connsiteX1" fmla="*/ 0 w 360"/>
                            <a:gd name="connsiteY1" fmla="*/ 368 h 1830"/>
                            <a:gd name="connsiteX2" fmla="*/ 0 w 360"/>
                            <a:gd name="connsiteY2" fmla="*/ 886 h 1830"/>
                            <a:gd name="connsiteX3" fmla="*/ 0 w 360"/>
                            <a:gd name="connsiteY3" fmla="*/ 1117 h 1830"/>
                            <a:gd name="connsiteX4" fmla="*/ 0 w 360"/>
                            <a:gd name="connsiteY4" fmla="*/ 1692 h 1830"/>
                            <a:gd name="connsiteX5" fmla="*/ 173 w 360"/>
                            <a:gd name="connsiteY5" fmla="*/ 1808 h 1830"/>
                            <a:gd name="connsiteX6" fmla="*/ 345 w 360"/>
                            <a:gd name="connsiteY6" fmla="*/ 1462 h 1830"/>
                            <a:gd name="connsiteX7" fmla="*/ 345 w 360"/>
                            <a:gd name="connsiteY7" fmla="*/ 886 h 1830"/>
                            <a:gd name="connsiteX8" fmla="*/ 345 w 360"/>
                            <a:gd name="connsiteY8" fmla="*/ 656 h 1830"/>
                            <a:gd name="connsiteX9" fmla="*/ 345 w 360"/>
                            <a:gd name="connsiteY9" fmla="*/ 138 h 1830"/>
                            <a:gd name="connsiteX10" fmla="*/ 173 w 360"/>
                            <a:gd name="connsiteY10" fmla="*/ 23 h 18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60" h="1830">
                              <a:moveTo>
                                <a:pt x="173" y="23"/>
                              </a:moveTo>
                              <a:cubicBezTo>
                                <a:pt x="58" y="80"/>
                                <a:pt x="0" y="253"/>
                                <a:pt x="0" y="368"/>
                              </a:cubicBezTo>
                              <a:lnTo>
                                <a:pt x="0" y="886"/>
                              </a:lnTo>
                              <a:lnTo>
                                <a:pt x="0" y="1117"/>
                              </a:lnTo>
                              <a:lnTo>
                                <a:pt x="0" y="1692"/>
                              </a:lnTo>
                              <a:cubicBezTo>
                                <a:pt x="0" y="1808"/>
                                <a:pt x="115" y="1865"/>
                                <a:pt x="173" y="1808"/>
                              </a:cubicBezTo>
                              <a:cubicBezTo>
                                <a:pt x="288" y="1750"/>
                                <a:pt x="345" y="1577"/>
                                <a:pt x="345" y="1462"/>
                              </a:cubicBezTo>
                              <a:lnTo>
                                <a:pt x="345" y="886"/>
                              </a:lnTo>
                              <a:lnTo>
                                <a:pt x="345" y="656"/>
                              </a:lnTo>
                              <a:lnTo>
                                <a:pt x="345" y="138"/>
                              </a:lnTo>
                              <a:cubicBezTo>
                                <a:pt x="403" y="23"/>
                                <a:pt x="288" y="-35"/>
                                <a:pt x="173" y="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06" name="任意多边形: 形状 3105"/>
                        <p:cNvSpPr/>
                        <p:nvPr/>
                      </p:nvSpPr>
                      <p:spPr>
                        <a:xfrm>
                          <a:off x="-3865396" y="4216756"/>
                          <a:ext cx="460" cy="978"/>
                        </a:xfrm>
                        <a:custGeom>
                          <a:avLst/>
                          <a:gdLst>
                            <a:gd name="connsiteX0" fmla="*/ 173 w 460"/>
                            <a:gd name="connsiteY0" fmla="*/ 58 h 978"/>
                            <a:gd name="connsiteX1" fmla="*/ 173 w 460"/>
                            <a:gd name="connsiteY1" fmla="*/ 58 h 978"/>
                            <a:gd name="connsiteX2" fmla="*/ 173 w 460"/>
                            <a:gd name="connsiteY2" fmla="*/ 58 h 978"/>
                            <a:gd name="connsiteX3" fmla="*/ 230 w 460"/>
                            <a:gd name="connsiteY3" fmla="*/ 0 h 978"/>
                            <a:gd name="connsiteX4" fmla="*/ 230 w 460"/>
                            <a:gd name="connsiteY4" fmla="*/ 0 h 978"/>
                            <a:gd name="connsiteX5" fmla="*/ 230 w 460"/>
                            <a:gd name="connsiteY5" fmla="*/ 0 h 978"/>
                            <a:gd name="connsiteX6" fmla="*/ 230 w 460"/>
                            <a:gd name="connsiteY6" fmla="*/ 0 h 978"/>
                            <a:gd name="connsiteX7" fmla="*/ 230 w 460"/>
                            <a:gd name="connsiteY7" fmla="*/ 0 h 978"/>
                            <a:gd name="connsiteX8" fmla="*/ 230 w 460"/>
                            <a:gd name="connsiteY8" fmla="*/ 0 h 978"/>
                            <a:gd name="connsiteX9" fmla="*/ 230 w 460"/>
                            <a:gd name="connsiteY9" fmla="*/ 0 h 978"/>
                            <a:gd name="connsiteX10" fmla="*/ 230 w 460"/>
                            <a:gd name="connsiteY10" fmla="*/ 0 h 978"/>
                            <a:gd name="connsiteX11" fmla="*/ 230 w 460"/>
                            <a:gd name="connsiteY11" fmla="*/ 0 h 978"/>
                            <a:gd name="connsiteX12" fmla="*/ 230 w 460"/>
                            <a:gd name="connsiteY12" fmla="*/ 0 h 978"/>
                            <a:gd name="connsiteX13" fmla="*/ 230 w 460"/>
                            <a:gd name="connsiteY13" fmla="*/ 0 h 978"/>
                            <a:gd name="connsiteX14" fmla="*/ 230 w 460"/>
                            <a:gd name="connsiteY14" fmla="*/ 0 h 978"/>
                            <a:gd name="connsiteX15" fmla="*/ 230 w 460"/>
                            <a:gd name="connsiteY15" fmla="*/ 0 h 978"/>
                            <a:gd name="connsiteX16" fmla="*/ 230 w 460"/>
                            <a:gd name="connsiteY16" fmla="*/ 0 h 978"/>
                            <a:gd name="connsiteX17" fmla="*/ 230 w 460"/>
                            <a:gd name="connsiteY17" fmla="*/ 0 h 978"/>
                            <a:gd name="connsiteX18" fmla="*/ 230 w 460"/>
                            <a:gd name="connsiteY18" fmla="*/ 0 h 978"/>
                            <a:gd name="connsiteX19" fmla="*/ 230 w 460"/>
                            <a:gd name="connsiteY19" fmla="*/ 0 h 978"/>
                            <a:gd name="connsiteX20" fmla="*/ 288 w 460"/>
                            <a:gd name="connsiteY20" fmla="*/ 0 h 978"/>
                            <a:gd name="connsiteX21" fmla="*/ 288 w 460"/>
                            <a:gd name="connsiteY21" fmla="*/ 0 h 978"/>
                            <a:gd name="connsiteX22" fmla="*/ 288 w 460"/>
                            <a:gd name="connsiteY22" fmla="*/ 0 h 978"/>
                            <a:gd name="connsiteX23" fmla="*/ 288 w 460"/>
                            <a:gd name="connsiteY23" fmla="*/ 0 h 978"/>
                            <a:gd name="connsiteX24" fmla="*/ 288 w 460"/>
                            <a:gd name="connsiteY24" fmla="*/ 0 h 978"/>
                            <a:gd name="connsiteX25" fmla="*/ 288 w 460"/>
                            <a:gd name="connsiteY25" fmla="*/ 0 h 978"/>
                            <a:gd name="connsiteX26" fmla="*/ 461 w 460"/>
                            <a:gd name="connsiteY26" fmla="*/ 115 h 978"/>
                            <a:gd name="connsiteX27" fmla="*/ 345 w 460"/>
                            <a:gd name="connsiteY27" fmla="*/ 115 h 978"/>
                            <a:gd name="connsiteX28" fmla="*/ 230 w 460"/>
                            <a:gd name="connsiteY28" fmla="*/ 288 h 978"/>
                            <a:gd name="connsiteX29" fmla="*/ 230 w 460"/>
                            <a:gd name="connsiteY29" fmla="*/ 288 h 978"/>
                            <a:gd name="connsiteX30" fmla="*/ 173 w 460"/>
                            <a:gd name="connsiteY30" fmla="*/ 461 h 978"/>
                            <a:gd name="connsiteX31" fmla="*/ 173 w 460"/>
                            <a:gd name="connsiteY31" fmla="*/ 979 h 978"/>
                            <a:gd name="connsiteX32" fmla="*/ 0 w 460"/>
                            <a:gd name="connsiteY32" fmla="*/ 864 h 978"/>
                            <a:gd name="connsiteX33" fmla="*/ 0 w 460"/>
                            <a:gd name="connsiteY33" fmla="*/ 345 h 978"/>
                            <a:gd name="connsiteX34" fmla="*/ 173 w 460"/>
                            <a:gd name="connsiteY34" fmla="*/ 58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460" h="978">
                              <a:moveTo>
                                <a:pt x="173" y="58"/>
                              </a:moveTo>
                              <a:cubicBezTo>
                                <a:pt x="173" y="58"/>
                                <a:pt x="173" y="58"/>
                                <a:pt x="173" y="58"/>
                              </a:cubicBezTo>
                              <a:cubicBezTo>
                                <a:pt x="173" y="0"/>
                                <a:pt x="173" y="0"/>
                                <a:pt x="173" y="58"/>
                              </a:cubicBezTo>
                              <a:cubicBezTo>
                                <a:pt x="173" y="0"/>
                                <a:pt x="173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cubicBezTo>
                                <a:pt x="230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461" y="115"/>
                              </a:lnTo>
                              <a:cubicBezTo>
                                <a:pt x="403" y="115"/>
                                <a:pt x="403" y="115"/>
                                <a:pt x="345" y="115"/>
                              </a:cubicBezTo>
                              <a:cubicBezTo>
                                <a:pt x="288" y="173"/>
                                <a:pt x="230" y="173"/>
                                <a:pt x="230" y="288"/>
                              </a:cubicBezTo>
                              <a:lnTo>
                                <a:pt x="230" y="288"/>
                              </a:lnTo>
                              <a:cubicBezTo>
                                <a:pt x="173" y="345"/>
                                <a:pt x="173" y="403"/>
                                <a:pt x="173" y="461"/>
                              </a:cubicBezTo>
                              <a:lnTo>
                                <a:pt x="173" y="979"/>
                              </a:lnTo>
                              <a:lnTo>
                                <a:pt x="0" y="864"/>
                              </a:lnTo>
                              <a:lnTo>
                                <a:pt x="0" y="345"/>
                              </a:lnTo>
                              <a:cubicBezTo>
                                <a:pt x="173" y="115"/>
                                <a:pt x="173" y="115"/>
                                <a:pt x="173" y="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07" name="任意多边形: 形状 3106"/>
                        <p:cNvSpPr/>
                        <p:nvPr/>
                      </p:nvSpPr>
                      <p:spPr>
                        <a:xfrm>
                          <a:off x="-3866030" y="4217562"/>
                          <a:ext cx="978" cy="806"/>
                        </a:xfrm>
                        <a:custGeom>
                          <a:avLst/>
                          <a:gdLst>
                            <a:gd name="connsiteX0" fmla="*/ 979 w 978"/>
                            <a:gd name="connsiteY0" fmla="*/ 0 h 806"/>
                            <a:gd name="connsiteX1" fmla="*/ 0 w 978"/>
                            <a:gd name="connsiteY1" fmla="*/ 576 h 806"/>
                            <a:gd name="connsiteX2" fmla="*/ 0 w 978"/>
                            <a:gd name="connsiteY2" fmla="*/ 806 h 806"/>
                            <a:gd name="connsiteX3" fmla="*/ 979 w 978"/>
                            <a:gd name="connsiteY3" fmla="*/ 23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" h="806">
                              <a:moveTo>
                                <a:pt x="979" y="0"/>
                              </a:moveTo>
                              <a:lnTo>
                                <a:pt x="0" y="576"/>
                              </a:lnTo>
                              <a:lnTo>
                                <a:pt x="0" y="806"/>
                              </a:lnTo>
                              <a:lnTo>
                                <a:pt x="979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08" name="任意多边形: 形状 3107"/>
                        <p:cNvSpPr/>
                        <p:nvPr/>
                      </p:nvSpPr>
                      <p:spPr>
                        <a:xfrm>
                          <a:off x="-3866260" y="4218080"/>
                          <a:ext cx="230" cy="287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57 h 287"/>
                            <a:gd name="connsiteX1" fmla="*/ 0 w 230"/>
                            <a:gd name="connsiteY1" fmla="*/ 0 h 287"/>
                            <a:gd name="connsiteX2" fmla="*/ 0 w 230"/>
                            <a:gd name="connsiteY2" fmla="*/ 173 h 287"/>
                            <a:gd name="connsiteX3" fmla="*/ 230 w 230"/>
                            <a:gd name="connsiteY3" fmla="*/ 288 h 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287">
                              <a:moveTo>
                                <a:pt x="230" y="57"/>
                              </a:moveTo>
                              <a:lnTo>
                                <a:pt x="0" y="0"/>
                              </a:lnTo>
                              <a:lnTo>
                                <a:pt x="0" y="173"/>
                              </a:lnTo>
                              <a:lnTo>
                                <a:pt x="230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109" name="图形 5"/>
                    <p:cNvGrpSpPr/>
                    <p:nvPr/>
                  </p:nvGrpSpPr>
                  <p:grpSpPr>
                    <a:xfrm>
                      <a:off x="-3867124" y="4190729"/>
                      <a:ext cx="1151" cy="35240"/>
                      <a:chOff x="-3867124" y="4190729"/>
                      <a:chExt cx="1151" cy="35240"/>
                    </a:xfrm>
                  </p:grpSpPr>
                  <p:sp>
                    <p:nvSpPr>
                      <p:cNvPr id="3110" name="任意多边形: 形状 3109"/>
                      <p:cNvSpPr/>
                      <p:nvPr/>
                    </p:nvSpPr>
                    <p:spPr>
                      <a:xfrm>
                        <a:off x="-3867124" y="4225047"/>
                        <a:ext cx="748" cy="460"/>
                      </a:xfrm>
                      <a:custGeom>
                        <a:avLst/>
                        <a:gdLst>
                          <a:gd name="connsiteX0" fmla="*/ 461 w 748"/>
                          <a:gd name="connsiteY0" fmla="*/ 461 h 460"/>
                          <a:gd name="connsiteX1" fmla="*/ 749 w 748"/>
                          <a:gd name="connsiteY1" fmla="*/ 288 h 460"/>
                          <a:gd name="connsiteX2" fmla="*/ 288 w 748"/>
                          <a:gd name="connsiteY2" fmla="*/ 0 h 460"/>
                          <a:gd name="connsiteX3" fmla="*/ 0 w 748"/>
                          <a:gd name="connsiteY3" fmla="*/ 173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460">
                            <a:moveTo>
                              <a:pt x="461" y="461"/>
                            </a:moveTo>
                            <a:lnTo>
                              <a:pt x="749" y="288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D8D9D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11" name="任意多边形: 形状 3110"/>
                      <p:cNvSpPr/>
                      <p:nvPr/>
                    </p:nvSpPr>
                    <p:spPr>
                      <a:xfrm>
                        <a:off x="-3866375" y="4191189"/>
                        <a:ext cx="403" cy="34779"/>
                      </a:xfrm>
                      <a:custGeom>
                        <a:avLst/>
                        <a:gdLst>
                          <a:gd name="connsiteX0" fmla="*/ 0 w 403"/>
                          <a:gd name="connsiteY0" fmla="*/ 34779 h 34779"/>
                          <a:gd name="connsiteX1" fmla="*/ 288 w 403"/>
                          <a:gd name="connsiteY1" fmla="*/ 34607 h 34779"/>
                          <a:gd name="connsiteX2" fmla="*/ 403 w 403"/>
                          <a:gd name="connsiteY2" fmla="*/ 0 h 34779"/>
                          <a:gd name="connsiteX3" fmla="*/ 115 w 403"/>
                          <a:gd name="connsiteY3" fmla="*/ 115 h 347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4779">
                            <a:moveTo>
                              <a:pt x="0" y="34779"/>
                            </a:moveTo>
                            <a:lnTo>
                              <a:pt x="288" y="34607"/>
                            </a:lnTo>
                            <a:lnTo>
                              <a:pt x="403" y="0"/>
                            </a:lnTo>
                            <a:lnTo>
                              <a:pt x="115" y="115"/>
                            </a:lnTo>
                            <a:close/>
                          </a:path>
                        </a:pathLst>
                      </a:custGeom>
                      <a:solidFill>
                        <a:srgbClr val="E5E6E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12" name="任意多边形: 形状 3111"/>
                      <p:cNvSpPr/>
                      <p:nvPr/>
                    </p:nvSpPr>
                    <p:spPr>
                      <a:xfrm>
                        <a:off x="-3867009" y="4190729"/>
                        <a:ext cx="1036" cy="575"/>
                      </a:xfrm>
                      <a:custGeom>
                        <a:avLst/>
                        <a:gdLst>
                          <a:gd name="connsiteX0" fmla="*/ 749 w 1036"/>
                          <a:gd name="connsiteY0" fmla="*/ 576 h 575"/>
                          <a:gd name="connsiteX1" fmla="*/ 1036 w 1036"/>
                          <a:gd name="connsiteY1" fmla="*/ 461 h 575"/>
                          <a:gd name="connsiteX2" fmla="*/ 230 w 1036"/>
                          <a:gd name="connsiteY2" fmla="*/ 0 h 575"/>
                          <a:gd name="connsiteX3" fmla="*/ 0 w 1036"/>
                          <a:gd name="connsiteY3" fmla="*/ 173 h 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36" h="575">
                            <a:moveTo>
                              <a:pt x="749" y="576"/>
                            </a:moveTo>
                            <a:lnTo>
                              <a:pt x="1036" y="461"/>
                            </a:lnTo>
                            <a:lnTo>
                              <a:pt x="230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F0F1F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13" name="任意多边形: 形状 3112"/>
                      <p:cNvSpPr/>
                      <p:nvPr/>
                    </p:nvSpPr>
                    <p:spPr>
                      <a:xfrm>
                        <a:off x="-3867124" y="4190901"/>
                        <a:ext cx="863" cy="35067"/>
                      </a:xfrm>
                      <a:custGeom>
                        <a:avLst/>
                        <a:gdLst>
                          <a:gd name="connsiteX0" fmla="*/ 115 w 863"/>
                          <a:gd name="connsiteY0" fmla="*/ 0 h 35067"/>
                          <a:gd name="connsiteX1" fmla="*/ 115 w 863"/>
                          <a:gd name="connsiteY1" fmla="*/ 288 h 35067"/>
                          <a:gd name="connsiteX2" fmla="*/ 576 w 863"/>
                          <a:gd name="connsiteY2" fmla="*/ 576 h 35067"/>
                          <a:gd name="connsiteX3" fmla="*/ 461 w 863"/>
                          <a:gd name="connsiteY3" fmla="*/ 34607 h 35067"/>
                          <a:gd name="connsiteX4" fmla="*/ 0 w 863"/>
                          <a:gd name="connsiteY4" fmla="*/ 34319 h 35067"/>
                          <a:gd name="connsiteX5" fmla="*/ 0 w 863"/>
                          <a:gd name="connsiteY5" fmla="*/ 34664 h 35067"/>
                          <a:gd name="connsiteX6" fmla="*/ 749 w 863"/>
                          <a:gd name="connsiteY6" fmla="*/ 35067 h 35067"/>
                          <a:gd name="connsiteX7" fmla="*/ 864 w 863"/>
                          <a:gd name="connsiteY7" fmla="*/ 403 h 35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63" h="35067">
                            <a:moveTo>
                              <a:pt x="115" y="0"/>
                            </a:moveTo>
                            <a:lnTo>
                              <a:pt x="115" y="288"/>
                            </a:lnTo>
                            <a:lnTo>
                              <a:pt x="576" y="576"/>
                            </a:lnTo>
                            <a:lnTo>
                              <a:pt x="461" y="34607"/>
                            </a:lnTo>
                            <a:lnTo>
                              <a:pt x="0" y="34319"/>
                            </a:lnTo>
                            <a:lnTo>
                              <a:pt x="0" y="34664"/>
                            </a:lnTo>
                            <a:lnTo>
                              <a:pt x="749" y="35067"/>
                            </a:lnTo>
                            <a:lnTo>
                              <a:pt x="864" y="403"/>
                            </a:lnTo>
                            <a:close/>
                          </a:path>
                        </a:pathLst>
                      </a:custGeom>
                      <a:solidFill>
                        <a:srgbClr val="BBBDB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14" name="图形 5"/>
                    <p:cNvGrpSpPr/>
                    <p:nvPr/>
                  </p:nvGrpSpPr>
                  <p:grpSpPr>
                    <a:xfrm>
                      <a:off x="-3864302" y="4189001"/>
                      <a:ext cx="1151" cy="35240"/>
                      <a:chOff x="-3864302" y="4189001"/>
                      <a:chExt cx="1151" cy="35240"/>
                    </a:xfrm>
                  </p:grpSpPr>
                  <p:sp>
                    <p:nvSpPr>
                      <p:cNvPr id="3115" name="任意多边形: 形状 3114"/>
                      <p:cNvSpPr/>
                      <p:nvPr/>
                    </p:nvSpPr>
                    <p:spPr>
                      <a:xfrm>
                        <a:off x="-3864302" y="4223320"/>
                        <a:ext cx="748" cy="460"/>
                      </a:xfrm>
                      <a:custGeom>
                        <a:avLst/>
                        <a:gdLst>
                          <a:gd name="connsiteX0" fmla="*/ 461 w 748"/>
                          <a:gd name="connsiteY0" fmla="*/ 461 h 460"/>
                          <a:gd name="connsiteX1" fmla="*/ 749 w 748"/>
                          <a:gd name="connsiteY1" fmla="*/ 288 h 460"/>
                          <a:gd name="connsiteX2" fmla="*/ 288 w 748"/>
                          <a:gd name="connsiteY2" fmla="*/ 0 h 460"/>
                          <a:gd name="connsiteX3" fmla="*/ 0 w 748"/>
                          <a:gd name="connsiteY3" fmla="*/ 173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460">
                            <a:moveTo>
                              <a:pt x="461" y="461"/>
                            </a:moveTo>
                            <a:lnTo>
                              <a:pt x="749" y="288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D8D9D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16" name="任意多边形: 形状 3115"/>
                      <p:cNvSpPr/>
                      <p:nvPr/>
                    </p:nvSpPr>
                    <p:spPr>
                      <a:xfrm>
                        <a:off x="-3863554" y="4189462"/>
                        <a:ext cx="403" cy="34779"/>
                      </a:xfrm>
                      <a:custGeom>
                        <a:avLst/>
                        <a:gdLst>
                          <a:gd name="connsiteX0" fmla="*/ 0 w 403"/>
                          <a:gd name="connsiteY0" fmla="*/ 34779 h 34779"/>
                          <a:gd name="connsiteX1" fmla="*/ 288 w 403"/>
                          <a:gd name="connsiteY1" fmla="*/ 34664 h 34779"/>
                          <a:gd name="connsiteX2" fmla="*/ 403 w 403"/>
                          <a:gd name="connsiteY2" fmla="*/ 0 h 34779"/>
                          <a:gd name="connsiteX3" fmla="*/ 115 w 403"/>
                          <a:gd name="connsiteY3" fmla="*/ 173 h 347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4779">
                            <a:moveTo>
                              <a:pt x="0" y="34779"/>
                            </a:moveTo>
                            <a:lnTo>
                              <a:pt x="288" y="34664"/>
                            </a:lnTo>
                            <a:lnTo>
                              <a:pt x="403" y="0"/>
                            </a:lnTo>
                            <a:lnTo>
                              <a:pt x="115" y="173"/>
                            </a:lnTo>
                            <a:close/>
                          </a:path>
                        </a:pathLst>
                      </a:custGeom>
                      <a:solidFill>
                        <a:srgbClr val="E5E6E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17" name="任意多边形: 形状 3116"/>
                      <p:cNvSpPr/>
                      <p:nvPr/>
                    </p:nvSpPr>
                    <p:spPr>
                      <a:xfrm>
                        <a:off x="-3864187" y="4189001"/>
                        <a:ext cx="1036" cy="633"/>
                      </a:xfrm>
                      <a:custGeom>
                        <a:avLst/>
                        <a:gdLst>
                          <a:gd name="connsiteX0" fmla="*/ 749 w 1036"/>
                          <a:gd name="connsiteY0" fmla="*/ 633 h 633"/>
                          <a:gd name="connsiteX1" fmla="*/ 1037 w 1036"/>
                          <a:gd name="connsiteY1" fmla="*/ 461 h 633"/>
                          <a:gd name="connsiteX2" fmla="*/ 288 w 1036"/>
                          <a:gd name="connsiteY2" fmla="*/ 0 h 633"/>
                          <a:gd name="connsiteX3" fmla="*/ 0 w 1036"/>
                          <a:gd name="connsiteY3" fmla="*/ 173 h 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36" h="633">
                            <a:moveTo>
                              <a:pt x="749" y="633"/>
                            </a:moveTo>
                            <a:lnTo>
                              <a:pt x="1037" y="461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F0F1F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18" name="任意多边形: 形状 3117"/>
                      <p:cNvSpPr/>
                      <p:nvPr/>
                    </p:nvSpPr>
                    <p:spPr>
                      <a:xfrm>
                        <a:off x="-3864302" y="4189174"/>
                        <a:ext cx="863" cy="35067"/>
                      </a:xfrm>
                      <a:custGeom>
                        <a:avLst/>
                        <a:gdLst>
                          <a:gd name="connsiteX0" fmla="*/ 115 w 863"/>
                          <a:gd name="connsiteY0" fmla="*/ 0 h 35067"/>
                          <a:gd name="connsiteX1" fmla="*/ 115 w 863"/>
                          <a:gd name="connsiteY1" fmla="*/ 288 h 35067"/>
                          <a:gd name="connsiteX2" fmla="*/ 576 w 863"/>
                          <a:gd name="connsiteY2" fmla="*/ 576 h 35067"/>
                          <a:gd name="connsiteX3" fmla="*/ 461 w 863"/>
                          <a:gd name="connsiteY3" fmla="*/ 34607 h 35067"/>
                          <a:gd name="connsiteX4" fmla="*/ 0 w 863"/>
                          <a:gd name="connsiteY4" fmla="*/ 34319 h 35067"/>
                          <a:gd name="connsiteX5" fmla="*/ 0 w 863"/>
                          <a:gd name="connsiteY5" fmla="*/ 34664 h 35067"/>
                          <a:gd name="connsiteX6" fmla="*/ 749 w 863"/>
                          <a:gd name="connsiteY6" fmla="*/ 35067 h 35067"/>
                          <a:gd name="connsiteX7" fmla="*/ 864 w 863"/>
                          <a:gd name="connsiteY7" fmla="*/ 461 h 35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63" h="35067">
                            <a:moveTo>
                              <a:pt x="115" y="0"/>
                            </a:moveTo>
                            <a:lnTo>
                              <a:pt x="115" y="288"/>
                            </a:lnTo>
                            <a:lnTo>
                              <a:pt x="576" y="576"/>
                            </a:lnTo>
                            <a:lnTo>
                              <a:pt x="461" y="34607"/>
                            </a:lnTo>
                            <a:lnTo>
                              <a:pt x="0" y="34319"/>
                            </a:lnTo>
                            <a:lnTo>
                              <a:pt x="0" y="34664"/>
                            </a:lnTo>
                            <a:lnTo>
                              <a:pt x="749" y="35067"/>
                            </a:lnTo>
                            <a:lnTo>
                              <a:pt x="864" y="461"/>
                            </a:lnTo>
                            <a:close/>
                          </a:path>
                        </a:pathLst>
                      </a:custGeom>
                      <a:solidFill>
                        <a:srgbClr val="BBBDB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19" name="图形 5"/>
                    <p:cNvGrpSpPr/>
                    <p:nvPr/>
                  </p:nvGrpSpPr>
                  <p:grpSpPr>
                    <a:xfrm>
                      <a:off x="-3865800" y="4213589"/>
                      <a:ext cx="2245" cy="1922"/>
                      <a:chOff x="-3865800" y="4213589"/>
                      <a:chExt cx="2245" cy="1922"/>
                    </a:xfrm>
                  </p:grpSpPr>
                  <p:grpSp>
                    <p:nvGrpSpPr>
                      <p:cNvPr id="3120" name="图形 5"/>
                      <p:cNvGrpSpPr/>
                      <p:nvPr/>
                    </p:nvGrpSpPr>
                    <p:grpSpPr>
                      <a:xfrm>
                        <a:off x="-3864763" y="4213589"/>
                        <a:ext cx="1209" cy="921"/>
                        <a:chOff x="-3864763" y="4213589"/>
                        <a:chExt cx="1209" cy="921"/>
                      </a:xfrm>
                    </p:grpSpPr>
                    <p:sp>
                      <p:nvSpPr>
                        <p:cNvPr id="3121" name="任意多边形: 形状 3120"/>
                        <p:cNvSpPr/>
                        <p:nvPr/>
                      </p:nvSpPr>
                      <p:spPr>
                        <a:xfrm>
                          <a:off x="-3864763" y="4213589"/>
                          <a:ext cx="1209" cy="690"/>
                        </a:xfrm>
                        <a:custGeom>
                          <a:avLst/>
                          <a:gdLst>
                            <a:gd name="connsiteX0" fmla="*/ 1209 w 1209"/>
                            <a:gd name="connsiteY0" fmla="*/ 115 h 690"/>
                            <a:gd name="connsiteX1" fmla="*/ 1036 w 1209"/>
                            <a:gd name="connsiteY1" fmla="*/ 0 h 690"/>
                            <a:gd name="connsiteX2" fmla="*/ 0 w 1209"/>
                            <a:gd name="connsiteY2" fmla="*/ 576 h 690"/>
                            <a:gd name="connsiteX3" fmla="*/ 230 w 1209"/>
                            <a:gd name="connsiteY3" fmla="*/ 691 h 6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9" h="690">
                              <a:moveTo>
                                <a:pt x="1209" y="115"/>
                              </a:moveTo>
                              <a:lnTo>
                                <a:pt x="1036" y="0"/>
                              </a:lnTo>
                              <a:lnTo>
                                <a:pt x="0" y="576"/>
                              </a:lnTo>
                              <a:lnTo>
                                <a:pt x="230" y="6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22" name="任意多边形: 形状 3121"/>
                        <p:cNvSpPr/>
                        <p:nvPr/>
                      </p:nvSpPr>
                      <p:spPr>
                        <a:xfrm>
                          <a:off x="-3864763" y="4214164"/>
                          <a:ext cx="230" cy="345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345"/>
                            <a:gd name="connsiteX1" fmla="*/ 0 w 230"/>
                            <a:gd name="connsiteY1" fmla="*/ 0 h 345"/>
                            <a:gd name="connsiteX2" fmla="*/ 0 w 230"/>
                            <a:gd name="connsiteY2" fmla="*/ 230 h 345"/>
                            <a:gd name="connsiteX3" fmla="*/ 230 w 230"/>
                            <a:gd name="connsiteY3" fmla="*/ 346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345">
                              <a:moveTo>
                                <a:pt x="230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230" y="3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23" name="任意多边形: 形状 3122"/>
                        <p:cNvSpPr/>
                        <p:nvPr/>
                      </p:nvSpPr>
                      <p:spPr>
                        <a:xfrm>
                          <a:off x="-3864533" y="4213704"/>
                          <a:ext cx="978" cy="806"/>
                        </a:xfrm>
                        <a:custGeom>
                          <a:avLst/>
                          <a:gdLst>
                            <a:gd name="connsiteX0" fmla="*/ 979 w 978"/>
                            <a:gd name="connsiteY0" fmla="*/ 230 h 806"/>
                            <a:gd name="connsiteX1" fmla="*/ 979 w 978"/>
                            <a:gd name="connsiteY1" fmla="*/ 0 h 806"/>
                            <a:gd name="connsiteX2" fmla="*/ 0 w 978"/>
                            <a:gd name="connsiteY2" fmla="*/ 576 h 806"/>
                            <a:gd name="connsiteX3" fmla="*/ 0 w 978"/>
                            <a:gd name="connsiteY3" fmla="*/ 806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" h="806">
                              <a:moveTo>
                                <a:pt x="979" y="230"/>
                              </a:moveTo>
                              <a:lnTo>
                                <a:pt x="979" y="0"/>
                              </a:lnTo>
                              <a:lnTo>
                                <a:pt x="0" y="576"/>
                              </a:lnTo>
                              <a:lnTo>
                                <a:pt x="0" y="80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124" name="图形 5"/>
                      <p:cNvGrpSpPr/>
                      <p:nvPr/>
                    </p:nvGrpSpPr>
                    <p:grpSpPr>
                      <a:xfrm>
                        <a:off x="-3865800" y="4213624"/>
                        <a:ext cx="1224" cy="1887"/>
                        <a:chOff x="-3865800" y="4213624"/>
                        <a:chExt cx="1224" cy="1887"/>
                      </a:xfrm>
                    </p:grpSpPr>
                    <p:sp>
                      <p:nvSpPr>
                        <p:cNvPr id="3125" name="任意多边形: 形状 3124"/>
                        <p:cNvSpPr/>
                        <p:nvPr/>
                      </p:nvSpPr>
                      <p:spPr>
                        <a:xfrm>
                          <a:off x="-3865108" y="4214625"/>
                          <a:ext cx="230" cy="806"/>
                        </a:xfrm>
                        <a:custGeom>
                          <a:avLst/>
                          <a:gdLst>
                            <a:gd name="connsiteX0" fmla="*/ 173 w 230"/>
                            <a:gd name="connsiteY0" fmla="*/ 115 h 806"/>
                            <a:gd name="connsiteX1" fmla="*/ 173 w 230"/>
                            <a:gd name="connsiteY1" fmla="*/ 691 h 806"/>
                            <a:gd name="connsiteX2" fmla="*/ 230 w 230"/>
                            <a:gd name="connsiteY2" fmla="*/ 806 h 806"/>
                            <a:gd name="connsiteX3" fmla="*/ 230 w 230"/>
                            <a:gd name="connsiteY3" fmla="*/ 806 h 806"/>
                            <a:gd name="connsiteX4" fmla="*/ 230 w 230"/>
                            <a:gd name="connsiteY4" fmla="*/ 806 h 806"/>
                            <a:gd name="connsiteX5" fmla="*/ 58 w 230"/>
                            <a:gd name="connsiteY5" fmla="*/ 691 h 806"/>
                            <a:gd name="connsiteX6" fmla="*/ 0 w 230"/>
                            <a:gd name="connsiteY6" fmla="*/ 576 h 806"/>
                            <a:gd name="connsiteX7" fmla="*/ 0 w 230"/>
                            <a:gd name="connsiteY7" fmla="*/ 0 h 806"/>
                            <a:gd name="connsiteX8" fmla="*/ 173 w 230"/>
                            <a:gd name="connsiteY8" fmla="*/ 115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30" h="806">
                              <a:moveTo>
                                <a:pt x="173" y="115"/>
                              </a:moveTo>
                              <a:lnTo>
                                <a:pt x="173" y="691"/>
                              </a:lnTo>
                              <a:cubicBezTo>
                                <a:pt x="173" y="749"/>
                                <a:pt x="173" y="806"/>
                                <a:pt x="230" y="806"/>
                              </a:cubicBezTo>
                              <a:lnTo>
                                <a:pt x="230" y="806"/>
                              </a:lnTo>
                              <a:lnTo>
                                <a:pt x="230" y="806"/>
                              </a:lnTo>
                              <a:lnTo>
                                <a:pt x="58" y="691"/>
                              </a:lnTo>
                              <a:cubicBezTo>
                                <a:pt x="0" y="691"/>
                                <a:pt x="0" y="633"/>
                                <a:pt x="0" y="576"/>
                              </a:cubicBezTo>
                              <a:lnTo>
                                <a:pt x="0" y="0"/>
                              </a:lnTo>
                              <a:lnTo>
                                <a:pt x="173" y="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26" name="任意多边形: 形状 3125"/>
                        <p:cNvSpPr/>
                        <p:nvPr/>
                      </p:nvSpPr>
                      <p:spPr>
                        <a:xfrm>
                          <a:off x="-3865108" y="4214395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27" name="任意多边形: 形状 3126"/>
                        <p:cNvSpPr/>
                        <p:nvPr/>
                      </p:nvSpPr>
                      <p:spPr>
                        <a:xfrm>
                          <a:off x="-3865800" y="4214395"/>
                          <a:ext cx="863" cy="518"/>
                        </a:xfrm>
                        <a:custGeom>
                          <a:avLst/>
                          <a:gdLst>
                            <a:gd name="connsiteX0" fmla="*/ 864 w 863"/>
                            <a:gd name="connsiteY0" fmla="*/ 115 h 518"/>
                            <a:gd name="connsiteX1" fmla="*/ 691 w 863"/>
                            <a:gd name="connsiteY1" fmla="*/ 0 h 518"/>
                            <a:gd name="connsiteX2" fmla="*/ 0 w 863"/>
                            <a:gd name="connsiteY2" fmla="*/ 403 h 518"/>
                            <a:gd name="connsiteX3" fmla="*/ 173 w 863"/>
                            <a:gd name="connsiteY3" fmla="*/ 518 h 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63" h="518">
                              <a:moveTo>
                                <a:pt x="864" y="115"/>
                              </a:moveTo>
                              <a:lnTo>
                                <a:pt x="691" y="0"/>
                              </a:lnTo>
                              <a:lnTo>
                                <a:pt x="0" y="403"/>
                              </a:lnTo>
                              <a:lnTo>
                                <a:pt x="173" y="5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28" name="任意多边形: 形状 3127"/>
                        <p:cNvSpPr/>
                        <p:nvPr/>
                      </p:nvSpPr>
                      <p:spPr>
                        <a:xfrm>
                          <a:off x="-3864936" y="4213624"/>
                          <a:ext cx="360" cy="1887"/>
                        </a:xfrm>
                        <a:custGeom>
                          <a:avLst/>
                          <a:gdLst>
                            <a:gd name="connsiteX0" fmla="*/ 173 w 360"/>
                            <a:gd name="connsiteY0" fmla="*/ 23 h 1887"/>
                            <a:gd name="connsiteX1" fmla="*/ 0 w 360"/>
                            <a:gd name="connsiteY1" fmla="*/ 368 h 1887"/>
                            <a:gd name="connsiteX2" fmla="*/ 0 w 360"/>
                            <a:gd name="connsiteY2" fmla="*/ 944 h 1887"/>
                            <a:gd name="connsiteX3" fmla="*/ 0 w 360"/>
                            <a:gd name="connsiteY3" fmla="*/ 1174 h 1887"/>
                            <a:gd name="connsiteX4" fmla="*/ 0 w 360"/>
                            <a:gd name="connsiteY4" fmla="*/ 1750 h 1887"/>
                            <a:gd name="connsiteX5" fmla="*/ 173 w 360"/>
                            <a:gd name="connsiteY5" fmla="*/ 1865 h 1887"/>
                            <a:gd name="connsiteX6" fmla="*/ 345 w 360"/>
                            <a:gd name="connsiteY6" fmla="*/ 1520 h 1887"/>
                            <a:gd name="connsiteX7" fmla="*/ 345 w 360"/>
                            <a:gd name="connsiteY7" fmla="*/ 944 h 1887"/>
                            <a:gd name="connsiteX8" fmla="*/ 345 w 360"/>
                            <a:gd name="connsiteY8" fmla="*/ 713 h 1887"/>
                            <a:gd name="connsiteX9" fmla="*/ 345 w 360"/>
                            <a:gd name="connsiteY9" fmla="*/ 138 h 1887"/>
                            <a:gd name="connsiteX10" fmla="*/ 173 w 360"/>
                            <a:gd name="connsiteY10" fmla="*/ 23 h 18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60" h="1887">
                              <a:moveTo>
                                <a:pt x="173" y="23"/>
                              </a:moveTo>
                              <a:cubicBezTo>
                                <a:pt x="58" y="80"/>
                                <a:pt x="0" y="253"/>
                                <a:pt x="0" y="368"/>
                              </a:cubicBezTo>
                              <a:lnTo>
                                <a:pt x="0" y="944"/>
                              </a:lnTo>
                              <a:lnTo>
                                <a:pt x="0" y="1174"/>
                              </a:lnTo>
                              <a:lnTo>
                                <a:pt x="0" y="1750"/>
                              </a:lnTo>
                              <a:cubicBezTo>
                                <a:pt x="0" y="1865"/>
                                <a:pt x="115" y="1923"/>
                                <a:pt x="173" y="1865"/>
                              </a:cubicBezTo>
                              <a:cubicBezTo>
                                <a:pt x="288" y="1808"/>
                                <a:pt x="345" y="1635"/>
                                <a:pt x="345" y="1520"/>
                              </a:cubicBezTo>
                              <a:lnTo>
                                <a:pt x="345" y="944"/>
                              </a:lnTo>
                              <a:lnTo>
                                <a:pt x="345" y="713"/>
                              </a:lnTo>
                              <a:lnTo>
                                <a:pt x="345" y="138"/>
                              </a:lnTo>
                              <a:cubicBezTo>
                                <a:pt x="403" y="23"/>
                                <a:pt x="288" y="-35"/>
                                <a:pt x="173" y="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29" name="任意多边形: 形状 3128"/>
                        <p:cNvSpPr/>
                        <p:nvPr/>
                      </p:nvSpPr>
                      <p:spPr>
                        <a:xfrm>
                          <a:off x="-3865339" y="4213704"/>
                          <a:ext cx="460" cy="1036"/>
                        </a:xfrm>
                        <a:custGeom>
                          <a:avLst/>
                          <a:gdLst>
                            <a:gd name="connsiteX0" fmla="*/ 230 w 460"/>
                            <a:gd name="connsiteY0" fmla="*/ 58 h 1036"/>
                            <a:gd name="connsiteX1" fmla="*/ 230 w 460"/>
                            <a:gd name="connsiteY1" fmla="*/ 58 h 1036"/>
                            <a:gd name="connsiteX2" fmla="*/ 230 w 460"/>
                            <a:gd name="connsiteY2" fmla="*/ 58 h 1036"/>
                            <a:gd name="connsiteX3" fmla="*/ 230 w 460"/>
                            <a:gd name="connsiteY3" fmla="*/ 0 h 1036"/>
                            <a:gd name="connsiteX4" fmla="*/ 230 w 460"/>
                            <a:gd name="connsiteY4" fmla="*/ 0 h 1036"/>
                            <a:gd name="connsiteX5" fmla="*/ 230 w 460"/>
                            <a:gd name="connsiteY5" fmla="*/ 0 h 1036"/>
                            <a:gd name="connsiteX6" fmla="*/ 230 w 460"/>
                            <a:gd name="connsiteY6" fmla="*/ 0 h 1036"/>
                            <a:gd name="connsiteX7" fmla="*/ 230 w 460"/>
                            <a:gd name="connsiteY7" fmla="*/ 0 h 1036"/>
                            <a:gd name="connsiteX8" fmla="*/ 230 w 460"/>
                            <a:gd name="connsiteY8" fmla="*/ 0 h 1036"/>
                            <a:gd name="connsiteX9" fmla="*/ 230 w 460"/>
                            <a:gd name="connsiteY9" fmla="*/ 0 h 1036"/>
                            <a:gd name="connsiteX10" fmla="*/ 230 w 460"/>
                            <a:gd name="connsiteY10" fmla="*/ 0 h 1036"/>
                            <a:gd name="connsiteX11" fmla="*/ 230 w 460"/>
                            <a:gd name="connsiteY11" fmla="*/ 0 h 1036"/>
                            <a:gd name="connsiteX12" fmla="*/ 230 w 460"/>
                            <a:gd name="connsiteY12" fmla="*/ 0 h 1036"/>
                            <a:gd name="connsiteX13" fmla="*/ 230 w 460"/>
                            <a:gd name="connsiteY13" fmla="*/ 0 h 1036"/>
                            <a:gd name="connsiteX14" fmla="*/ 230 w 460"/>
                            <a:gd name="connsiteY14" fmla="*/ 0 h 1036"/>
                            <a:gd name="connsiteX15" fmla="*/ 230 w 460"/>
                            <a:gd name="connsiteY15" fmla="*/ 0 h 1036"/>
                            <a:gd name="connsiteX16" fmla="*/ 230 w 460"/>
                            <a:gd name="connsiteY16" fmla="*/ 0 h 1036"/>
                            <a:gd name="connsiteX17" fmla="*/ 230 w 460"/>
                            <a:gd name="connsiteY17" fmla="*/ 0 h 1036"/>
                            <a:gd name="connsiteX18" fmla="*/ 288 w 460"/>
                            <a:gd name="connsiteY18" fmla="*/ 0 h 1036"/>
                            <a:gd name="connsiteX19" fmla="*/ 288 w 460"/>
                            <a:gd name="connsiteY19" fmla="*/ 0 h 1036"/>
                            <a:gd name="connsiteX20" fmla="*/ 288 w 460"/>
                            <a:gd name="connsiteY20" fmla="*/ 0 h 1036"/>
                            <a:gd name="connsiteX21" fmla="*/ 288 w 460"/>
                            <a:gd name="connsiteY21" fmla="*/ 0 h 1036"/>
                            <a:gd name="connsiteX22" fmla="*/ 288 w 460"/>
                            <a:gd name="connsiteY22" fmla="*/ 0 h 1036"/>
                            <a:gd name="connsiteX23" fmla="*/ 288 w 460"/>
                            <a:gd name="connsiteY23" fmla="*/ 0 h 1036"/>
                            <a:gd name="connsiteX24" fmla="*/ 461 w 460"/>
                            <a:gd name="connsiteY24" fmla="*/ 115 h 1036"/>
                            <a:gd name="connsiteX25" fmla="*/ 345 w 460"/>
                            <a:gd name="connsiteY25" fmla="*/ 115 h 1036"/>
                            <a:gd name="connsiteX26" fmla="*/ 230 w 460"/>
                            <a:gd name="connsiteY26" fmla="*/ 288 h 1036"/>
                            <a:gd name="connsiteX27" fmla="*/ 230 w 460"/>
                            <a:gd name="connsiteY27" fmla="*/ 288 h 1036"/>
                            <a:gd name="connsiteX28" fmla="*/ 173 w 460"/>
                            <a:gd name="connsiteY28" fmla="*/ 461 h 1036"/>
                            <a:gd name="connsiteX29" fmla="*/ 173 w 460"/>
                            <a:gd name="connsiteY29" fmla="*/ 1036 h 1036"/>
                            <a:gd name="connsiteX30" fmla="*/ 0 w 460"/>
                            <a:gd name="connsiteY30" fmla="*/ 921 h 1036"/>
                            <a:gd name="connsiteX31" fmla="*/ 0 w 460"/>
                            <a:gd name="connsiteY31" fmla="*/ 345 h 1036"/>
                            <a:gd name="connsiteX32" fmla="*/ 230 w 460"/>
                            <a:gd name="connsiteY32" fmla="*/ 58 h 1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</a:cxnLst>
                          <a:rect l="l" t="t" r="r" b="b"/>
                          <a:pathLst>
                            <a:path w="460" h="1036">
                              <a:moveTo>
                                <a:pt x="230" y="58"/>
                              </a:moveTo>
                              <a:cubicBezTo>
                                <a:pt x="230" y="58"/>
                                <a:pt x="230" y="58"/>
                                <a:pt x="230" y="58"/>
                              </a:cubicBezTo>
                              <a:cubicBezTo>
                                <a:pt x="230" y="0"/>
                                <a:pt x="230" y="0"/>
                                <a:pt x="230" y="58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cubicBezTo>
                                <a:pt x="230" y="0"/>
                                <a:pt x="288" y="0"/>
                                <a:pt x="288" y="0"/>
                              </a:cubicBez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461" y="115"/>
                              </a:lnTo>
                              <a:cubicBezTo>
                                <a:pt x="403" y="115"/>
                                <a:pt x="403" y="115"/>
                                <a:pt x="345" y="115"/>
                              </a:cubicBezTo>
                              <a:cubicBezTo>
                                <a:pt x="288" y="173"/>
                                <a:pt x="230" y="173"/>
                                <a:pt x="230" y="288"/>
                              </a:cubicBezTo>
                              <a:lnTo>
                                <a:pt x="230" y="288"/>
                              </a:lnTo>
                              <a:cubicBezTo>
                                <a:pt x="173" y="345"/>
                                <a:pt x="173" y="403"/>
                                <a:pt x="173" y="461"/>
                              </a:cubicBezTo>
                              <a:lnTo>
                                <a:pt x="173" y="1036"/>
                              </a:lnTo>
                              <a:lnTo>
                                <a:pt x="0" y="921"/>
                              </a:lnTo>
                              <a:lnTo>
                                <a:pt x="0" y="345"/>
                              </a:lnTo>
                              <a:cubicBezTo>
                                <a:pt x="230" y="115"/>
                                <a:pt x="230" y="115"/>
                                <a:pt x="230" y="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30" name="任意多边形: 形状 3129"/>
                        <p:cNvSpPr/>
                        <p:nvPr/>
                      </p:nvSpPr>
                      <p:spPr>
                        <a:xfrm>
                          <a:off x="-3865627" y="4214510"/>
                          <a:ext cx="691" cy="633"/>
                        </a:xfrm>
                        <a:custGeom>
                          <a:avLst/>
                          <a:gdLst>
                            <a:gd name="connsiteX0" fmla="*/ 691 w 691"/>
                            <a:gd name="connsiteY0" fmla="*/ 0 h 633"/>
                            <a:gd name="connsiteX1" fmla="*/ 0 w 691"/>
                            <a:gd name="connsiteY1" fmla="*/ 403 h 633"/>
                            <a:gd name="connsiteX2" fmla="*/ 0 w 691"/>
                            <a:gd name="connsiteY2" fmla="*/ 633 h 633"/>
                            <a:gd name="connsiteX3" fmla="*/ 691 w 691"/>
                            <a:gd name="connsiteY3" fmla="*/ 230 h 6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91" h="633">
                              <a:moveTo>
                                <a:pt x="691" y="0"/>
                              </a:moveTo>
                              <a:lnTo>
                                <a:pt x="0" y="403"/>
                              </a:lnTo>
                              <a:lnTo>
                                <a:pt x="0" y="633"/>
                              </a:lnTo>
                              <a:lnTo>
                                <a:pt x="691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131" name="任意多边形: 形状 3130"/>
                        <p:cNvSpPr/>
                        <p:nvPr/>
                      </p:nvSpPr>
                      <p:spPr>
                        <a:xfrm>
                          <a:off x="-3865800" y="4214798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</p:grpSp>
          </p:grpSp>
        </p:grpSp>
        <p:grpSp>
          <p:nvGrpSpPr>
            <p:cNvPr id="3132" name="图形 5"/>
            <p:cNvGrpSpPr/>
            <p:nvPr/>
          </p:nvGrpSpPr>
          <p:grpSpPr>
            <a:xfrm>
              <a:off x="-3960277" y="4159347"/>
              <a:ext cx="87107" cy="86833"/>
              <a:chOff x="-3960277" y="4159347"/>
              <a:chExt cx="87107" cy="86833"/>
            </a:xfrm>
          </p:grpSpPr>
          <p:sp>
            <p:nvSpPr>
              <p:cNvPr id="3133" name="任意多边形: 形状 3132"/>
              <p:cNvSpPr/>
              <p:nvPr/>
            </p:nvSpPr>
            <p:spPr>
              <a:xfrm>
                <a:off x="-3960277" y="4195335"/>
                <a:ext cx="87107" cy="50844"/>
              </a:xfrm>
              <a:custGeom>
                <a:avLst/>
                <a:gdLst>
                  <a:gd name="connsiteX0" fmla="*/ 1252 w 87107"/>
                  <a:gd name="connsiteY0" fmla="*/ 17447 h 50844"/>
                  <a:gd name="connsiteX1" fmla="*/ 57280 w 87107"/>
                  <a:gd name="connsiteY1" fmla="*/ 50154 h 50844"/>
                  <a:gd name="connsiteX2" fmla="*/ 63095 w 87107"/>
                  <a:gd name="connsiteY2" fmla="*/ 50154 h 50844"/>
                  <a:gd name="connsiteX3" fmla="*/ 85898 w 87107"/>
                  <a:gd name="connsiteY3" fmla="*/ 36852 h 50844"/>
                  <a:gd name="connsiteX4" fmla="*/ 85898 w 87107"/>
                  <a:gd name="connsiteY4" fmla="*/ 33397 h 50844"/>
                  <a:gd name="connsiteX5" fmla="*/ 29871 w 87107"/>
                  <a:gd name="connsiteY5" fmla="*/ 691 h 50844"/>
                  <a:gd name="connsiteX6" fmla="*/ 24055 w 87107"/>
                  <a:gd name="connsiteY6" fmla="*/ 691 h 50844"/>
                  <a:gd name="connsiteX7" fmla="*/ 1252 w 87107"/>
                  <a:gd name="connsiteY7" fmla="*/ 13992 h 50844"/>
                  <a:gd name="connsiteX8" fmla="*/ 1252 w 87107"/>
                  <a:gd name="connsiteY8" fmla="*/ 17447 h 5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07" h="50844">
                    <a:moveTo>
                      <a:pt x="1252" y="17447"/>
                    </a:moveTo>
                    <a:lnTo>
                      <a:pt x="57280" y="50154"/>
                    </a:lnTo>
                    <a:cubicBezTo>
                      <a:pt x="58892" y="51075"/>
                      <a:pt x="61541" y="51075"/>
                      <a:pt x="63095" y="50154"/>
                    </a:cubicBezTo>
                    <a:lnTo>
                      <a:pt x="85898" y="36852"/>
                    </a:lnTo>
                    <a:cubicBezTo>
                      <a:pt x="87510" y="35874"/>
                      <a:pt x="87510" y="34319"/>
                      <a:pt x="85898" y="33397"/>
                    </a:cubicBezTo>
                    <a:lnTo>
                      <a:pt x="29871" y="691"/>
                    </a:lnTo>
                    <a:cubicBezTo>
                      <a:pt x="28258" y="-230"/>
                      <a:pt x="25610" y="-230"/>
                      <a:pt x="24055" y="691"/>
                    </a:cubicBezTo>
                    <a:lnTo>
                      <a:pt x="1252" y="13992"/>
                    </a:lnTo>
                    <a:cubicBezTo>
                      <a:pt x="-417" y="14971"/>
                      <a:pt x="-417" y="16526"/>
                      <a:pt x="1252" y="17447"/>
                    </a:cubicBezTo>
                    <a:close/>
                  </a:path>
                </a:pathLst>
              </a:custGeom>
              <a:solidFill>
                <a:srgbClr val="D7CAC6">
                  <a:alpha val="30000"/>
                </a:srgbClr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3134" name="图形 5"/>
              <p:cNvGrpSpPr/>
              <p:nvPr/>
            </p:nvGrpSpPr>
            <p:grpSpPr>
              <a:xfrm>
                <a:off x="-3959197" y="4159347"/>
                <a:ext cx="84933" cy="86430"/>
                <a:chOff x="-3959197" y="4159347"/>
                <a:chExt cx="84933" cy="86430"/>
              </a:xfrm>
            </p:grpSpPr>
            <p:grpSp>
              <p:nvGrpSpPr>
                <p:cNvPr id="3135" name="图形 5"/>
                <p:cNvGrpSpPr/>
                <p:nvPr/>
              </p:nvGrpSpPr>
              <p:grpSpPr>
                <a:xfrm>
                  <a:off x="-3959197" y="4195566"/>
                  <a:ext cx="84933" cy="50211"/>
                  <a:chOff x="-3959197" y="4195566"/>
                  <a:chExt cx="84933" cy="50211"/>
                </a:xfrm>
              </p:grpSpPr>
              <p:sp>
                <p:nvSpPr>
                  <p:cNvPr id="3136" name="任意多边形: 形状 3135"/>
                  <p:cNvSpPr/>
                  <p:nvPr/>
                </p:nvSpPr>
                <p:spPr>
                  <a:xfrm>
                    <a:off x="-3958276" y="4196026"/>
                    <a:ext cx="24414" cy="15028"/>
                  </a:xfrm>
                  <a:custGeom>
                    <a:avLst/>
                    <a:gdLst>
                      <a:gd name="connsiteX0" fmla="*/ 0 w 24414"/>
                      <a:gd name="connsiteY0" fmla="*/ 14511 h 15028"/>
                      <a:gd name="connsiteX1" fmla="*/ 0 w 24414"/>
                      <a:gd name="connsiteY1" fmla="*/ 15029 h 15028"/>
                      <a:gd name="connsiteX2" fmla="*/ 24415 w 24414"/>
                      <a:gd name="connsiteY2" fmla="*/ 518 h 15028"/>
                      <a:gd name="connsiteX3" fmla="*/ 24415 w 24414"/>
                      <a:gd name="connsiteY3" fmla="*/ 0 h 1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14" h="15028">
                        <a:moveTo>
                          <a:pt x="0" y="14511"/>
                        </a:moveTo>
                        <a:lnTo>
                          <a:pt x="0" y="15029"/>
                        </a:lnTo>
                        <a:lnTo>
                          <a:pt x="24415" y="518"/>
                        </a:lnTo>
                        <a:lnTo>
                          <a:pt x="24415" y="0"/>
                        </a:lnTo>
                        <a:close/>
                      </a:path>
                    </a:pathLst>
                  </a:custGeom>
                  <a:solidFill>
                    <a:srgbClr val="E7A93B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137" name="任意多边形: 形状 3136"/>
                  <p:cNvSpPr/>
                  <p:nvPr/>
                </p:nvSpPr>
                <p:spPr>
                  <a:xfrm>
                    <a:off x="-3933861" y="4196026"/>
                    <a:ext cx="58675" cy="34721"/>
                  </a:xfrm>
                  <a:custGeom>
                    <a:avLst/>
                    <a:gdLst>
                      <a:gd name="connsiteX0" fmla="*/ 0 w 58675"/>
                      <a:gd name="connsiteY0" fmla="*/ 0 h 34721"/>
                      <a:gd name="connsiteX1" fmla="*/ 0 w 58675"/>
                      <a:gd name="connsiteY1" fmla="*/ 518 h 34721"/>
                      <a:gd name="connsiteX2" fmla="*/ 58676 w 58675"/>
                      <a:gd name="connsiteY2" fmla="*/ 34722 h 34721"/>
                      <a:gd name="connsiteX3" fmla="*/ 58676 w 58675"/>
                      <a:gd name="connsiteY3" fmla="*/ 34204 h 34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75" h="34721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8676" y="34722"/>
                        </a:lnTo>
                        <a:lnTo>
                          <a:pt x="58676" y="34204"/>
                        </a:lnTo>
                        <a:close/>
                      </a:path>
                    </a:pathLst>
                  </a:custGeom>
                  <a:solidFill>
                    <a:srgbClr val="F7D634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138" name="任意多边形: 形状 3137"/>
                  <p:cNvSpPr/>
                  <p:nvPr/>
                </p:nvSpPr>
                <p:spPr>
                  <a:xfrm>
                    <a:off x="-3899600" y="4230230"/>
                    <a:ext cx="24414" cy="15028"/>
                  </a:xfrm>
                  <a:custGeom>
                    <a:avLst/>
                    <a:gdLst>
                      <a:gd name="connsiteX0" fmla="*/ 0 w 24414"/>
                      <a:gd name="connsiteY0" fmla="*/ 14453 h 15028"/>
                      <a:gd name="connsiteX1" fmla="*/ 0 w 24414"/>
                      <a:gd name="connsiteY1" fmla="*/ 15029 h 15028"/>
                      <a:gd name="connsiteX2" fmla="*/ 24415 w 24414"/>
                      <a:gd name="connsiteY2" fmla="*/ 518 h 15028"/>
                      <a:gd name="connsiteX3" fmla="*/ 24415 w 24414"/>
                      <a:gd name="connsiteY3" fmla="*/ 0 h 1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14" h="15028">
                        <a:moveTo>
                          <a:pt x="0" y="14453"/>
                        </a:moveTo>
                        <a:lnTo>
                          <a:pt x="0" y="15029"/>
                        </a:lnTo>
                        <a:lnTo>
                          <a:pt x="24415" y="518"/>
                        </a:lnTo>
                        <a:lnTo>
                          <a:pt x="24415" y="0"/>
                        </a:lnTo>
                        <a:close/>
                      </a:path>
                    </a:pathLst>
                  </a:custGeom>
                  <a:solidFill>
                    <a:srgbClr val="E6A634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139" name="任意多边形: 形状 3138"/>
                  <p:cNvSpPr/>
                  <p:nvPr/>
                </p:nvSpPr>
                <p:spPr>
                  <a:xfrm>
                    <a:off x="-3958276" y="4210537"/>
                    <a:ext cx="58675" cy="34721"/>
                  </a:xfrm>
                  <a:custGeom>
                    <a:avLst/>
                    <a:gdLst>
                      <a:gd name="connsiteX0" fmla="*/ 0 w 58675"/>
                      <a:gd name="connsiteY0" fmla="*/ 0 h 34721"/>
                      <a:gd name="connsiteX1" fmla="*/ 0 w 58675"/>
                      <a:gd name="connsiteY1" fmla="*/ 518 h 34721"/>
                      <a:gd name="connsiteX2" fmla="*/ 58676 w 58675"/>
                      <a:gd name="connsiteY2" fmla="*/ 34722 h 34721"/>
                      <a:gd name="connsiteX3" fmla="*/ 58676 w 58675"/>
                      <a:gd name="connsiteY3" fmla="*/ 34146 h 34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675" h="34721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8676" y="34722"/>
                        </a:lnTo>
                        <a:lnTo>
                          <a:pt x="58676" y="34146"/>
                        </a:lnTo>
                        <a:close/>
                      </a:path>
                    </a:pathLst>
                  </a:custGeom>
                  <a:solidFill>
                    <a:srgbClr val="ECB451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140" name="任意多边形: 形状 3139"/>
                  <p:cNvSpPr/>
                  <p:nvPr/>
                </p:nvSpPr>
                <p:spPr>
                  <a:xfrm>
                    <a:off x="-3958276" y="4196026"/>
                    <a:ext cx="83090" cy="48656"/>
                  </a:xfrm>
                  <a:custGeom>
                    <a:avLst/>
                    <a:gdLst>
                      <a:gd name="connsiteX0" fmla="*/ 24415 w 83090"/>
                      <a:gd name="connsiteY0" fmla="*/ 0 h 48656"/>
                      <a:gd name="connsiteX1" fmla="*/ 0 w 83090"/>
                      <a:gd name="connsiteY1" fmla="*/ 14511 h 48656"/>
                      <a:gd name="connsiteX2" fmla="*/ 58676 w 83090"/>
                      <a:gd name="connsiteY2" fmla="*/ 48657 h 48656"/>
                      <a:gd name="connsiteX3" fmla="*/ 83091 w 83090"/>
                      <a:gd name="connsiteY3" fmla="*/ 34204 h 48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90" h="48656">
                        <a:moveTo>
                          <a:pt x="24415" y="0"/>
                        </a:moveTo>
                        <a:lnTo>
                          <a:pt x="0" y="14511"/>
                        </a:lnTo>
                        <a:lnTo>
                          <a:pt x="58676" y="48657"/>
                        </a:lnTo>
                        <a:lnTo>
                          <a:pt x="83091" y="34204"/>
                        </a:lnTo>
                        <a:close/>
                      </a:path>
                    </a:pathLst>
                  </a:custGeom>
                  <a:solidFill>
                    <a:srgbClr val="F7D634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141" name="任意多边形: 形状 3140"/>
                  <p:cNvSpPr/>
                  <p:nvPr/>
                </p:nvSpPr>
                <p:spPr>
                  <a:xfrm>
                    <a:off x="-3899600" y="4230230"/>
                    <a:ext cx="25335" cy="15547"/>
                  </a:xfrm>
                  <a:custGeom>
                    <a:avLst/>
                    <a:gdLst>
                      <a:gd name="connsiteX0" fmla="*/ 0 w 25335"/>
                      <a:gd name="connsiteY0" fmla="*/ 15029 h 15547"/>
                      <a:gd name="connsiteX1" fmla="*/ 0 w 25335"/>
                      <a:gd name="connsiteY1" fmla="*/ 15547 h 15547"/>
                      <a:gd name="connsiteX2" fmla="*/ 25336 w 25335"/>
                      <a:gd name="connsiteY2" fmla="*/ 518 h 15547"/>
                      <a:gd name="connsiteX3" fmla="*/ 25336 w 25335"/>
                      <a:gd name="connsiteY3" fmla="*/ 0 h 15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335" h="15547">
                        <a:moveTo>
                          <a:pt x="0" y="15029"/>
                        </a:moveTo>
                        <a:lnTo>
                          <a:pt x="0" y="15547"/>
                        </a:lnTo>
                        <a:lnTo>
                          <a:pt x="25336" y="518"/>
                        </a:lnTo>
                        <a:lnTo>
                          <a:pt x="25336" y="0"/>
                        </a:lnTo>
                        <a:close/>
                      </a:path>
                    </a:pathLst>
                  </a:custGeom>
                  <a:solidFill>
                    <a:srgbClr val="E7751F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142" name="任意多边形: 形状 3141"/>
                  <p:cNvSpPr/>
                  <p:nvPr/>
                </p:nvSpPr>
                <p:spPr>
                  <a:xfrm>
                    <a:off x="-3959197" y="4210537"/>
                    <a:ext cx="59597" cy="35240"/>
                  </a:xfrm>
                  <a:custGeom>
                    <a:avLst/>
                    <a:gdLst>
                      <a:gd name="connsiteX0" fmla="*/ 0 w 59597"/>
                      <a:gd name="connsiteY0" fmla="*/ 0 h 35240"/>
                      <a:gd name="connsiteX1" fmla="*/ 0 w 59597"/>
                      <a:gd name="connsiteY1" fmla="*/ 518 h 35240"/>
                      <a:gd name="connsiteX2" fmla="*/ 59597 w 59597"/>
                      <a:gd name="connsiteY2" fmla="*/ 35240 h 35240"/>
                      <a:gd name="connsiteX3" fmla="*/ 59597 w 59597"/>
                      <a:gd name="connsiteY3" fmla="*/ 34722 h 35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597" h="35240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9597" y="35240"/>
                        </a:lnTo>
                        <a:lnTo>
                          <a:pt x="59597" y="34722"/>
                        </a:lnTo>
                        <a:close/>
                      </a:path>
                    </a:pathLst>
                  </a:custGeom>
                  <a:solidFill>
                    <a:srgbClr val="F9D32E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143" name="任意多边形: 形状 3142"/>
                  <p:cNvSpPr/>
                  <p:nvPr/>
                </p:nvSpPr>
                <p:spPr>
                  <a:xfrm>
                    <a:off x="-3959140" y="4195566"/>
                    <a:ext cx="84875" cy="49693"/>
                  </a:xfrm>
                  <a:custGeom>
                    <a:avLst/>
                    <a:gdLst>
                      <a:gd name="connsiteX0" fmla="*/ 84876 w 84875"/>
                      <a:gd name="connsiteY0" fmla="*/ 34664 h 49693"/>
                      <a:gd name="connsiteX1" fmla="*/ 59540 w 84875"/>
                      <a:gd name="connsiteY1" fmla="*/ 49693 h 49693"/>
                      <a:gd name="connsiteX2" fmla="*/ 0 w 84875"/>
                      <a:gd name="connsiteY2" fmla="*/ 15029 h 49693"/>
                      <a:gd name="connsiteX3" fmla="*/ 25336 w 84875"/>
                      <a:gd name="connsiteY3" fmla="*/ 0 h 49693"/>
                      <a:gd name="connsiteX4" fmla="*/ 84876 w 84875"/>
                      <a:gd name="connsiteY4" fmla="*/ 34664 h 49693"/>
                      <a:gd name="connsiteX5" fmla="*/ 59540 w 84875"/>
                      <a:gd name="connsiteY5" fmla="*/ 49117 h 49693"/>
                      <a:gd name="connsiteX6" fmla="*/ 84012 w 84875"/>
                      <a:gd name="connsiteY6" fmla="*/ 34607 h 49693"/>
                      <a:gd name="connsiteX7" fmla="*/ 25336 w 84875"/>
                      <a:gd name="connsiteY7" fmla="*/ 461 h 49693"/>
                      <a:gd name="connsiteX8" fmla="*/ 864 w 84875"/>
                      <a:gd name="connsiteY8" fmla="*/ 14971 h 49693"/>
                      <a:gd name="connsiteX9" fmla="*/ 59540 w 84875"/>
                      <a:gd name="connsiteY9" fmla="*/ 49117 h 49693"/>
                      <a:gd name="connsiteX10" fmla="*/ 59540 w 84875"/>
                      <a:gd name="connsiteY10" fmla="*/ 49117 h 49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4875" h="49693">
                        <a:moveTo>
                          <a:pt x="84876" y="34664"/>
                        </a:moveTo>
                        <a:lnTo>
                          <a:pt x="59540" y="49693"/>
                        </a:lnTo>
                        <a:lnTo>
                          <a:pt x="0" y="15029"/>
                        </a:lnTo>
                        <a:lnTo>
                          <a:pt x="25336" y="0"/>
                        </a:lnTo>
                        <a:lnTo>
                          <a:pt x="84876" y="34664"/>
                        </a:lnTo>
                        <a:close/>
                        <a:moveTo>
                          <a:pt x="59540" y="49117"/>
                        </a:moveTo>
                        <a:lnTo>
                          <a:pt x="84012" y="34607"/>
                        </a:lnTo>
                        <a:lnTo>
                          <a:pt x="25336" y="461"/>
                        </a:lnTo>
                        <a:lnTo>
                          <a:pt x="864" y="14971"/>
                        </a:lnTo>
                        <a:lnTo>
                          <a:pt x="59540" y="49117"/>
                        </a:lnTo>
                        <a:lnTo>
                          <a:pt x="59540" y="49117"/>
                        </a:lnTo>
                        <a:close/>
                      </a:path>
                    </a:pathLst>
                  </a:custGeom>
                  <a:solidFill>
                    <a:srgbClr val="F7DB5A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144" name="图形 5"/>
                <p:cNvGrpSpPr/>
                <p:nvPr/>
              </p:nvGrpSpPr>
              <p:grpSpPr>
                <a:xfrm>
                  <a:off x="-3958679" y="4160095"/>
                  <a:ext cx="83723" cy="84645"/>
                  <a:chOff x="-3958679" y="4160095"/>
                  <a:chExt cx="83723" cy="84645"/>
                </a:xfrm>
              </p:grpSpPr>
              <p:grpSp>
                <p:nvGrpSpPr>
                  <p:cNvPr id="3145" name="图形 5"/>
                  <p:cNvGrpSpPr/>
                  <p:nvPr/>
                </p:nvGrpSpPr>
                <p:grpSpPr>
                  <a:xfrm>
                    <a:off x="-3958391" y="4160095"/>
                    <a:ext cx="83436" cy="84530"/>
                    <a:chOff x="-3958391" y="4160095"/>
                    <a:chExt cx="83436" cy="84530"/>
                  </a:xfrm>
                </p:grpSpPr>
                <p:sp>
                  <p:nvSpPr>
                    <p:cNvPr id="3146" name="任意多边形: 形状 3145"/>
                    <p:cNvSpPr/>
                    <p:nvPr/>
                  </p:nvSpPr>
                  <p:spPr>
                    <a:xfrm>
                      <a:off x="-3958391" y="4174721"/>
                      <a:ext cx="58733" cy="69904"/>
                    </a:xfrm>
                    <a:custGeom>
                      <a:avLst/>
                      <a:gdLst>
                        <a:gd name="connsiteX0" fmla="*/ 58503 w 58733"/>
                        <a:gd name="connsiteY0" fmla="*/ 34088 h 69904"/>
                        <a:gd name="connsiteX1" fmla="*/ 0 w 58733"/>
                        <a:gd name="connsiteY1" fmla="*/ 0 h 69904"/>
                        <a:gd name="connsiteX2" fmla="*/ 288 w 58733"/>
                        <a:gd name="connsiteY2" fmla="*/ 35816 h 69904"/>
                        <a:gd name="connsiteX3" fmla="*/ 58734 w 58733"/>
                        <a:gd name="connsiteY3" fmla="*/ 69904 h 69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733" h="69904">
                          <a:moveTo>
                            <a:pt x="58503" y="34088"/>
                          </a:moveTo>
                          <a:lnTo>
                            <a:pt x="0" y="0"/>
                          </a:lnTo>
                          <a:lnTo>
                            <a:pt x="288" y="35816"/>
                          </a:lnTo>
                          <a:lnTo>
                            <a:pt x="58734" y="69904"/>
                          </a:lnTo>
                          <a:close/>
                        </a:path>
                      </a:pathLst>
                    </a:custGeom>
                    <a:solidFill>
                      <a:srgbClr val="F4A22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147" name="任意多边形: 形状 3146"/>
                    <p:cNvSpPr/>
                    <p:nvPr/>
                  </p:nvSpPr>
                  <p:spPr>
                    <a:xfrm>
                      <a:off x="-3958391" y="4160095"/>
                      <a:ext cx="83205" cy="48714"/>
                    </a:xfrm>
                    <a:custGeom>
                      <a:avLst/>
                      <a:gdLst>
                        <a:gd name="connsiteX0" fmla="*/ 83206 w 83205"/>
                        <a:gd name="connsiteY0" fmla="*/ 34146 h 48714"/>
                        <a:gd name="connsiteX1" fmla="*/ 24703 w 83205"/>
                        <a:gd name="connsiteY1" fmla="*/ 0 h 48714"/>
                        <a:gd name="connsiteX2" fmla="*/ 0 w 83205"/>
                        <a:gd name="connsiteY2" fmla="*/ 14626 h 48714"/>
                        <a:gd name="connsiteX3" fmla="*/ 58503 w 83205"/>
                        <a:gd name="connsiteY3" fmla="*/ 48714 h 48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3205" h="48714">
                          <a:moveTo>
                            <a:pt x="83206" y="34146"/>
                          </a:moveTo>
                          <a:lnTo>
                            <a:pt x="24703" y="0"/>
                          </a:lnTo>
                          <a:lnTo>
                            <a:pt x="0" y="14626"/>
                          </a:lnTo>
                          <a:lnTo>
                            <a:pt x="58503" y="48714"/>
                          </a:lnTo>
                          <a:close/>
                        </a:path>
                      </a:pathLst>
                    </a:custGeom>
                    <a:solidFill>
                      <a:srgbClr val="F6BF3A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148" name="任意多边形: 形状 3147"/>
                    <p:cNvSpPr/>
                    <p:nvPr/>
                  </p:nvSpPr>
                  <p:spPr>
                    <a:xfrm>
                      <a:off x="-3899888" y="4194241"/>
                      <a:ext cx="24932" cy="50384"/>
                    </a:xfrm>
                    <a:custGeom>
                      <a:avLst/>
                      <a:gdLst>
                        <a:gd name="connsiteX0" fmla="*/ 0 w 24932"/>
                        <a:gd name="connsiteY0" fmla="*/ 14568 h 50384"/>
                        <a:gd name="connsiteX1" fmla="*/ 230 w 24932"/>
                        <a:gd name="connsiteY1" fmla="*/ 50384 h 50384"/>
                        <a:gd name="connsiteX2" fmla="*/ 24933 w 24932"/>
                        <a:gd name="connsiteY2" fmla="*/ 35816 h 50384"/>
                        <a:gd name="connsiteX3" fmla="*/ 24703 w 24932"/>
                        <a:gd name="connsiteY3" fmla="*/ 0 h 50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932" h="50384">
                          <a:moveTo>
                            <a:pt x="0" y="14568"/>
                          </a:moveTo>
                          <a:lnTo>
                            <a:pt x="230" y="50384"/>
                          </a:lnTo>
                          <a:lnTo>
                            <a:pt x="24933" y="35816"/>
                          </a:lnTo>
                          <a:lnTo>
                            <a:pt x="24703" y="0"/>
                          </a:lnTo>
                          <a:close/>
                        </a:path>
                      </a:pathLst>
                    </a:custGeom>
                    <a:solidFill>
                      <a:srgbClr val="EBB35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149" name="任意多边形: 形状 3148"/>
                    <p:cNvSpPr/>
                    <p:nvPr/>
                  </p:nvSpPr>
                  <p:spPr>
                    <a:xfrm>
                      <a:off x="-3899888" y="4194241"/>
                      <a:ext cx="24932" cy="50384"/>
                    </a:xfrm>
                    <a:custGeom>
                      <a:avLst/>
                      <a:gdLst>
                        <a:gd name="connsiteX0" fmla="*/ 0 w 24932"/>
                        <a:gd name="connsiteY0" fmla="*/ 14568 h 50384"/>
                        <a:gd name="connsiteX1" fmla="*/ 230 w 24932"/>
                        <a:gd name="connsiteY1" fmla="*/ 50384 h 50384"/>
                        <a:gd name="connsiteX2" fmla="*/ 24933 w 24932"/>
                        <a:gd name="connsiteY2" fmla="*/ 35816 h 50384"/>
                        <a:gd name="connsiteX3" fmla="*/ 24703 w 24932"/>
                        <a:gd name="connsiteY3" fmla="*/ 0 h 50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932" h="50384">
                          <a:moveTo>
                            <a:pt x="0" y="14568"/>
                          </a:moveTo>
                          <a:lnTo>
                            <a:pt x="230" y="50384"/>
                          </a:lnTo>
                          <a:lnTo>
                            <a:pt x="24933" y="35816"/>
                          </a:lnTo>
                          <a:lnTo>
                            <a:pt x="24703" y="0"/>
                          </a:lnTo>
                          <a:close/>
                        </a:path>
                      </a:pathLst>
                    </a:custGeom>
                    <a:solidFill>
                      <a:srgbClr val="F4A22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150" name="图形 5"/>
                  <p:cNvGrpSpPr/>
                  <p:nvPr/>
                </p:nvGrpSpPr>
                <p:grpSpPr>
                  <a:xfrm>
                    <a:off x="-3958679" y="4174836"/>
                    <a:ext cx="58963" cy="69904"/>
                    <a:chOff x="-3958679" y="4174836"/>
                    <a:chExt cx="58963" cy="69904"/>
                  </a:xfrm>
                </p:grpSpPr>
                <p:grpSp>
                  <p:nvGrpSpPr>
                    <p:cNvPr id="3151" name="图形 5"/>
                    <p:cNvGrpSpPr/>
                    <p:nvPr/>
                  </p:nvGrpSpPr>
                  <p:grpSpPr>
                    <a:xfrm>
                      <a:off x="-3901615" y="4208061"/>
                      <a:ext cx="1900" cy="36679"/>
                      <a:chOff x="-3901615" y="4208061"/>
                      <a:chExt cx="1900" cy="36679"/>
                    </a:xfrm>
                  </p:grpSpPr>
                  <p:sp>
                    <p:nvSpPr>
                      <p:cNvPr id="3152" name="任意多边形: 形状 3151"/>
                      <p:cNvSpPr/>
                      <p:nvPr/>
                    </p:nvSpPr>
                    <p:spPr>
                      <a:xfrm>
                        <a:off x="-3900061" y="4208694"/>
                        <a:ext cx="345" cy="36046"/>
                      </a:xfrm>
                      <a:custGeom>
                        <a:avLst/>
                        <a:gdLst>
                          <a:gd name="connsiteX0" fmla="*/ 0 w 345"/>
                          <a:gd name="connsiteY0" fmla="*/ 36046 h 36046"/>
                          <a:gd name="connsiteX1" fmla="*/ 345 w 345"/>
                          <a:gd name="connsiteY1" fmla="*/ 35816 h 36046"/>
                          <a:gd name="connsiteX2" fmla="*/ 345 w 345"/>
                          <a:gd name="connsiteY2" fmla="*/ 0 h 36046"/>
                          <a:gd name="connsiteX3" fmla="*/ 0 w 345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53" name="任意多边形: 形状 3152"/>
                      <p:cNvSpPr/>
                      <p:nvPr/>
                    </p:nvSpPr>
                    <p:spPr>
                      <a:xfrm>
                        <a:off x="-3901615" y="4208061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555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54" name="图形 5"/>
                    <p:cNvGrpSpPr/>
                    <p:nvPr/>
                  </p:nvGrpSpPr>
                  <p:grpSpPr>
                    <a:xfrm>
                      <a:off x="-3904322" y="4206506"/>
                      <a:ext cx="1900" cy="36679"/>
                      <a:chOff x="-3904322" y="4206506"/>
                      <a:chExt cx="1900" cy="36679"/>
                    </a:xfrm>
                  </p:grpSpPr>
                  <p:sp>
                    <p:nvSpPr>
                      <p:cNvPr id="3155" name="任意多边形: 形状 3154"/>
                      <p:cNvSpPr/>
                      <p:nvPr/>
                    </p:nvSpPr>
                    <p:spPr>
                      <a:xfrm>
                        <a:off x="-3902825" y="4207139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56" name="任意多边形: 形状 3155"/>
                      <p:cNvSpPr/>
                      <p:nvPr/>
                    </p:nvSpPr>
                    <p:spPr>
                      <a:xfrm>
                        <a:off x="-3904322" y="4206506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57" name="图形 5"/>
                    <p:cNvGrpSpPr/>
                    <p:nvPr/>
                  </p:nvGrpSpPr>
                  <p:grpSpPr>
                    <a:xfrm>
                      <a:off x="-3907028" y="4204894"/>
                      <a:ext cx="1900" cy="36679"/>
                      <a:chOff x="-3907028" y="4204894"/>
                      <a:chExt cx="1900" cy="36679"/>
                    </a:xfrm>
                  </p:grpSpPr>
                  <p:sp>
                    <p:nvSpPr>
                      <p:cNvPr id="3158" name="任意多边形: 形状 3157"/>
                      <p:cNvSpPr/>
                      <p:nvPr/>
                    </p:nvSpPr>
                    <p:spPr>
                      <a:xfrm>
                        <a:off x="-3905531" y="4205527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59" name="任意多边形: 形状 3158"/>
                      <p:cNvSpPr/>
                      <p:nvPr/>
                    </p:nvSpPr>
                    <p:spPr>
                      <a:xfrm>
                        <a:off x="-3907028" y="4204894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60" name="图形 5"/>
                    <p:cNvGrpSpPr/>
                    <p:nvPr/>
                  </p:nvGrpSpPr>
                  <p:grpSpPr>
                    <a:xfrm>
                      <a:off x="-3909734" y="4203339"/>
                      <a:ext cx="1900" cy="36679"/>
                      <a:chOff x="-3909734" y="4203339"/>
                      <a:chExt cx="1900" cy="36679"/>
                    </a:xfrm>
                  </p:grpSpPr>
                  <p:sp>
                    <p:nvSpPr>
                      <p:cNvPr id="3161" name="任意多边形: 形状 3160"/>
                      <p:cNvSpPr/>
                      <p:nvPr/>
                    </p:nvSpPr>
                    <p:spPr>
                      <a:xfrm>
                        <a:off x="-3908237" y="4203972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62" name="任意多边形: 形状 3161"/>
                      <p:cNvSpPr/>
                      <p:nvPr/>
                    </p:nvSpPr>
                    <p:spPr>
                      <a:xfrm>
                        <a:off x="-3909734" y="4203339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63" name="图形 5"/>
                    <p:cNvGrpSpPr/>
                    <p:nvPr/>
                  </p:nvGrpSpPr>
                  <p:grpSpPr>
                    <a:xfrm>
                      <a:off x="-3912498" y="4201727"/>
                      <a:ext cx="1957" cy="36679"/>
                      <a:chOff x="-3912498" y="4201727"/>
                      <a:chExt cx="1957" cy="36679"/>
                    </a:xfrm>
                  </p:grpSpPr>
                  <p:sp>
                    <p:nvSpPr>
                      <p:cNvPr id="3164" name="任意多边形: 形状 3163"/>
                      <p:cNvSpPr/>
                      <p:nvPr/>
                    </p:nvSpPr>
                    <p:spPr>
                      <a:xfrm>
                        <a:off x="-3910944" y="4202360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65" name="任意多边形: 形状 3164"/>
                      <p:cNvSpPr/>
                      <p:nvPr/>
                    </p:nvSpPr>
                    <p:spPr>
                      <a:xfrm>
                        <a:off x="-3912498" y="4201727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555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66" name="图形 5"/>
                    <p:cNvGrpSpPr/>
                    <p:nvPr/>
                  </p:nvGrpSpPr>
                  <p:grpSpPr>
                    <a:xfrm>
                      <a:off x="-3915205" y="4200172"/>
                      <a:ext cx="1900" cy="36679"/>
                      <a:chOff x="-3915205" y="4200172"/>
                      <a:chExt cx="1900" cy="36679"/>
                    </a:xfrm>
                  </p:grpSpPr>
                  <p:sp>
                    <p:nvSpPr>
                      <p:cNvPr id="3167" name="任意多边形: 形状 3166"/>
                      <p:cNvSpPr/>
                      <p:nvPr/>
                    </p:nvSpPr>
                    <p:spPr>
                      <a:xfrm>
                        <a:off x="-3913650" y="4200806"/>
                        <a:ext cx="345" cy="36046"/>
                      </a:xfrm>
                      <a:custGeom>
                        <a:avLst/>
                        <a:gdLst>
                          <a:gd name="connsiteX0" fmla="*/ 0 w 345"/>
                          <a:gd name="connsiteY0" fmla="*/ 36046 h 36046"/>
                          <a:gd name="connsiteX1" fmla="*/ 345 w 345"/>
                          <a:gd name="connsiteY1" fmla="*/ 35816 h 36046"/>
                          <a:gd name="connsiteX2" fmla="*/ 345 w 345"/>
                          <a:gd name="connsiteY2" fmla="*/ 0 h 36046"/>
                          <a:gd name="connsiteX3" fmla="*/ 0 w 345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68" name="任意多边形: 形状 3167"/>
                      <p:cNvSpPr/>
                      <p:nvPr/>
                    </p:nvSpPr>
                    <p:spPr>
                      <a:xfrm>
                        <a:off x="-3915205" y="4200172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555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69" name="图形 5"/>
                    <p:cNvGrpSpPr/>
                    <p:nvPr/>
                  </p:nvGrpSpPr>
                  <p:grpSpPr>
                    <a:xfrm>
                      <a:off x="-3917911" y="4198560"/>
                      <a:ext cx="1900" cy="36679"/>
                      <a:chOff x="-3917911" y="4198560"/>
                      <a:chExt cx="1900" cy="36679"/>
                    </a:xfrm>
                  </p:grpSpPr>
                  <p:sp>
                    <p:nvSpPr>
                      <p:cNvPr id="3170" name="任意多边形: 形状 3169"/>
                      <p:cNvSpPr/>
                      <p:nvPr/>
                    </p:nvSpPr>
                    <p:spPr>
                      <a:xfrm>
                        <a:off x="-3916414" y="4199193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88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88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71" name="任意多边形: 形状 3170"/>
                      <p:cNvSpPr/>
                      <p:nvPr/>
                    </p:nvSpPr>
                    <p:spPr>
                      <a:xfrm>
                        <a:off x="-3917911" y="4198560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921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72" name="图形 5"/>
                    <p:cNvGrpSpPr/>
                    <p:nvPr/>
                  </p:nvGrpSpPr>
                  <p:grpSpPr>
                    <a:xfrm>
                      <a:off x="-3920617" y="4197005"/>
                      <a:ext cx="1900" cy="36679"/>
                      <a:chOff x="-3920617" y="4197005"/>
                      <a:chExt cx="1900" cy="36679"/>
                    </a:xfrm>
                  </p:grpSpPr>
                  <p:sp>
                    <p:nvSpPr>
                      <p:cNvPr id="3173" name="任意多边形: 形状 3172"/>
                      <p:cNvSpPr/>
                      <p:nvPr/>
                    </p:nvSpPr>
                    <p:spPr>
                      <a:xfrm>
                        <a:off x="-3919120" y="4197638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74" name="任意多边形: 形状 3173"/>
                      <p:cNvSpPr/>
                      <p:nvPr/>
                    </p:nvSpPr>
                    <p:spPr>
                      <a:xfrm>
                        <a:off x="-3920617" y="4197005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75" name="图形 5"/>
                    <p:cNvGrpSpPr/>
                    <p:nvPr/>
                  </p:nvGrpSpPr>
                  <p:grpSpPr>
                    <a:xfrm>
                      <a:off x="-3923324" y="4195393"/>
                      <a:ext cx="1900" cy="36679"/>
                      <a:chOff x="-3923324" y="4195393"/>
                      <a:chExt cx="1900" cy="36679"/>
                    </a:xfrm>
                  </p:grpSpPr>
                  <p:sp>
                    <p:nvSpPr>
                      <p:cNvPr id="3176" name="任意多边形: 形状 3175"/>
                      <p:cNvSpPr/>
                      <p:nvPr/>
                    </p:nvSpPr>
                    <p:spPr>
                      <a:xfrm>
                        <a:off x="-3921827" y="4196026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88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88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77" name="任意多边形: 形状 3176"/>
                      <p:cNvSpPr/>
                      <p:nvPr/>
                    </p:nvSpPr>
                    <p:spPr>
                      <a:xfrm>
                        <a:off x="-3923324" y="4195393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921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78" name="图形 5"/>
                    <p:cNvGrpSpPr/>
                    <p:nvPr/>
                  </p:nvGrpSpPr>
                  <p:grpSpPr>
                    <a:xfrm>
                      <a:off x="-3926088" y="4193838"/>
                      <a:ext cx="1900" cy="36679"/>
                      <a:chOff x="-3926088" y="4193838"/>
                      <a:chExt cx="1900" cy="36679"/>
                    </a:xfrm>
                  </p:grpSpPr>
                  <p:sp>
                    <p:nvSpPr>
                      <p:cNvPr id="3179" name="任意多边形: 形状 3178"/>
                      <p:cNvSpPr/>
                      <p:nvPr/>
                    </p:nvSpPr>
                    <p:spPr>
                      <a:xfrm>
                        <a:off x="-3924533" y="4194472"/>
                        <a:ext cx="345" cy="36046"/>
                      </a:xfrm>
                      <a:custGeom>
                        <a:avLst/>
                        <a:gdLst>
                          <a:gd name="connsiteX0" fmla="*/ 0 w 345"/>
                          <a:gd name="connsiteY0" fmla="*/ 36046 h 36046"/>
                          <a:gd name="connsiteX1" fmla="*/ 345 w 345"/>
                          <a:gd name="connsiteY1" fmla="*/ 35816 h 36046"/>
                          <a:gd name="connsiteX2" fmla="*/ 345 w 345"/>
                          <a:gd name="connsiteY2" fmla="*/ 0 h 36046"/>
                          <a:gd name="connsiteX3" fmla="*/ 0 w 345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80" name="任意多边形: 形状 3179"/>
                      <p:cNvSpPr/>
                      <p:nvPr/>
                    </p:nvSpPr>
                    <p:spPr>
                      <a:xfrm>
                        <a:off x="-3926088" y="4193838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555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81" name="图形 5"/>
                    <p:cNvGrpSpPr/>
                    <p:nvPr/>
                  </p:nvGrpSpPr>
                  <p:grpSpPr>
                    <a:xfrm>
                      <a:off x="-3928794" y="4192226"/>
                      <a:ext cx="1900" cy="36737"/>
                      <a:chOff x="-3928794" y="4192226"/>
                      <a:chExt cx="1900" cy="36737"/>
                    </a:xfrm>
                  </p:grpSpPr>
                  <p:sp>
                    <p:nvSpPr>
                      <p:cNvPr id="3182" name="任意多边形: 形状 3181"/>
                      <p:cNvSpPr/>
                      <p:nvPr/>
                    </p:nvSpPr>
                    <p:spPr>
                      <a:xfrm>
                        <a:off x="-3927297" y="4192917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83" name="任意多边形: 形状 3182"/>
                      <p:cNvSpPr/>
                      <p:nvPr/>
                    </p:nvSpPr>
                    <p:spPr>
                      <a:xfrm>
                        <a:off x="-3928794" y="4192226"/>
                        <a:ext cx="1497" cy="36737"/>
                      </a:xfrm>
                      <a:custGeom>
                        <a:avLst/>
                        <a:gdLst>
                          <a:gd name="connsiteX0" fmla="*/ 0 w 1497"/>
                          <a:gd name="connsiteY0" fmla="*/ 0 h 36737"/>
                          <a:gd name="connsiteX1" fmla="*/ 0 w 1497"/>
                          <a:gd name="connsiteY1" fmla="*/ 35816 h 36737"/>
                          <a:gd name="connsiteX2" fmla="*/ 1497 w 1497"/>
                          <a:gd name="connsiteY2" fmla="*/ 36737 h 36737"/>
                          <a:gd name="connsiteX3" fmla="*/ 1497 w 1497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737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84" name="图形 5"/>
                    <p:cNvGrpSpPr/>
                    <p:nvPr/>
                  </p:nvGrpSpPr>
                  <p:grpSpPr>
                    <a:xfrm>
                      <a:off x="-3931500" y="4190671"/>
                      <a:ext cx="1900" cy="36679"/>
                      <a:chOff x="-3931500" y="4190671"/>
                      <a:chExt cx="1900" cy="36679"/>
                    </a:xfrm>
                  </p:grpSpPr>
                  <p:sp>
                    <p:nvSpPr>
                      <p:cNvPr id="3185" name="任意多边形: 形状 3184"/>
                      <p:cNvSpPr/>
                      <p:nvPr/>
                    </p:nvSpPr>
                    <p:spPr>
                      <a:xfrm>
                        <a:off x="-3930003" y="4191304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86" name="任意多边形: 形状 3185"/>
                      <p:cNvSpPr/>
                      <p:nvPr/>
                    </p:nvSpPr>
                    <p:spPr>
                      <a:xfrm>
                        <a:off x="-3931500" y="4190671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87" name="图形 5"/>
                    <p:cNvGrpSpPr/>
                    <p:nvPr/>
                  </p:nvGrpSpPr>
                  <p:grpSpPr>
                    <a:xfrm>
                      <a:off x="-3934207" y="4189059"/>
                      <a:ext cx="1900" cy="36737"/>
                      <a:chOff x="-3934207" y="4189059"/>
                      <a:chExt cx="1900" cy="36737"/>
                    </a:xfrm>
                  </p:grpSpPr>
                  <p:sp>
                    <p:nvSpPr>
                      <p:cNvPr id="3188" name="任意多边形: 形状 3187"/>
                      <p:cNvSpPr/>
                      <p:nvPr/>
                    </p:nvSpPr>
                    <p:spPr>
                      <a:xfrm>
                        <a:off x="-3932710" y="4189750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89" name="任意多边形: 形状 3188"/>
                      <p:cNvSpPr/>
                      <p:nvPr/>
                    </p:nvSpPr>
                    <p:spPr>
                      <a:xfrm>
                        <a:off x="-3934207" y="4189059"/>
                        <a:ext cx="1497" cy="36737"/>
                      </a:xfrm>
                      <a:custGeom>
                        <a:avLst/>
                        <a:gdLst>
                          <a:gd name="connsiteX0" fmla="*/ 0 w 1497"/>
                          <a:gd name="connsiteY0" fmla="*/ 0 h 36737"/>
                          <a:gd name="connsiteX1" fmla="*/ 0 w 1497"/>
                          <a:gd name="connsiteY1" fmla="*/ 35816 h 36737"/>
                          <a:gd name="connsiteX2" fmla="*/ 1497 w 1497"/>
                          <a:gd name="connsiteY2" fmla="*/ 36737 h 36737"/>
                          <a:gd name="connsiteX3" fmla="*/ 1497 w 1497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737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90" name="图形 5"/>
                    <p:cNvGrpSpPr/>
                    <p:nvPr/>
                  </p:nvGrpSpPr>
                  <p:grpSpPr>
                    <a:xfrm>
                      <a:off x="-3936971" y="4187504"/>
                      <a:ext cx="1957" cy="36679"/>
                      <a:chOff x="-3936971" y="4187504"/>
                      <a:chExt cx="1957" cy="36679"/>
                    </a:xfrm>
                  </p:grpSpPr>
                  <p:sp>
                    <p:nvSpPr>
                      <p:cNvPr id="3191" name="任意多边形: 形状 3190"/>
                      <p:cNvSpPr/>
                      <p:nvPr/>
                    </p:nvSpPr>
                    <p:spPr>
                      <a:xfrm>
                        <a:off x="-3935416" y="4188137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92" name="任意多边形: 形状 3191"/>
                      <p:cNvSpPr/>
                      <p:nvPr/>
                    </p:nvSpPr>
                    <p:spPr>
                      <a:xfrm>
                        <a:off x="-3936971" y="4187504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555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93" name="图形 5"/>
                    <p:cNvGrpSpPr/>
                    <p:nvPr/>
                  </p:nvGrpSpPr>
                  <p:grpSpPr>
                    <a:xfrm>
                      <a:off x="-3939677" y="4185892"/>
                      <a:ext cx="1900" cy="36737"/>
                      <a:chOff x="-3939677" y="4185892"/>
                      <a:chExt cx="1900" cy="36737"/>
                    </a:xfrm>
                  </p:grpSpPr>
                  <p:sp>
                    <p:nvSpPr>
                      <p:cNvPr id="3194" name="任意多边形: 形状 3193"/>
                      <p:cNvSpPr/>
                      <p:nvPr/>
                    </p:nvSpPr>
                    <p:spPr>
                      <a:xfrm>
                        <a:off x="-3938122" y="4186583"/>
                        <a:ext cx="345" cy="36046"/>
                      </a:xfrm>
                      <a:custGeom>
                        <a:avLst/>
                        <a:gdLst>
                          <a:gd name="connsiteX0" fmla="*/ 0 w 345"/>
                          <a:gd name="connsiteY0" fmla="*/ 36046 h 36046"/>
                          <a:gd name="connsiteX1" fmla="*/ 345 w 345"/>
                          <a:gd name="connsiteY1" fmla="*/ 35816 h 36046"/>
                          <a:gd name="connsiteX2" fmla="*/ 345 w 345"/>
                          <a:gd name="connsiteY2" fmla="*/ 0 h 36046"/>
                          <a:gd name="connsiteX3" fmla="*/ 0 w 345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345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95" name="任意多边形: 形状 3194"/>
                      <p:cNvSpPr/>
                      <p:nvPr/>
                    </p:nvSpPr>
                    <p:spPr>
                      <a:xfrm>
                        <a:off x="-3939677" y="4185892"/>
                        <a:ext cx="1554" cy="36737"/>
                      </a:xfrm>
                      <a:custGeom>
                        <a:avLst/>
                        <a:gdLst>
                          <a:gd name="connsiteX0" fmla="*/ 0 w 1554"/>
                          <a:gd name="connsiteY0" fmla="*/ 0 h 36737"/>
                          <a:gd name="connsiteX1" fmla="*/ 0 w 1554"/>
                          <a:gd name="connsiteY1" fmla="*/ 35816 h 36737"/>
                          <a:gd name="connsiteX2" fmla="*/ 1555 w 1554"/>
                          <a:gd name="connsiteY2" fmla="*/ 36737 h 36737"/>
                          <a:gd name="connsiteX3" fmla="*/ 1555 w 1554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737"/>
                            </a:lnTo>
                            <a:lnTo>
                              <a:pt x="1555" y="921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96" name="图形 5"/>
                    <p:cNvGrpSpPr/>
                    <p:nvPr/>
                  </p:nvGrpSpPr>
                  <p:grpSpPr>
                    <a:xfrm>
                      <a:off x="-3942383" y="4184337"/>
                      <a:ext cx="1900" cy="36679"/>
                      <a:chOff x="-3942383" y="4184337"/>
                      <a:chExt cx="1900" cy="36679"/>
                    </a:xfrm>
                  </p:grpSpPr>
                  <p:sp>
                    <p:nvSpPr>
                      <p:cNvPr id="3197" name="任意多边形: 形状 3196"/>
                      <p:cNvSpPr/>
                      <p:nvPr/>
                    </p:nvSpPr>
                    <p:spPr>
                      <a:xfrm>
                        <a:off x="-3940886" y="4184971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98" name="任意多边形: 形状 3197"/>
                      <p:cNvSpPr/>
                      <p:nvPr/>
                    </p:nvSpPr>
                    <p:spPr>
                      <a:xfrm>
                        <a:off x="-3942383" y="4184337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199" name="图形 5"/>
                    <p:cNvGrpSpPr/>
                    <p:nvPr/>
                  </p:nvGrpSpPr>
                  <p:grpSpPr>
                    <a:xfrm>
                      <a:off x="-3945090" y="4182725"/>
                      <a:ext cx="1900" cy="36737"/>
                      <a:chOff x="-3945090" y="4182725"/>
                      <a:chExt cx="1900" cy="36737"/>
                    </a:xfrm>
                  </p:grpSpPr>
                  <p:sp>
                    <p:nvSpPr>
                      <p:cNvPr id="3200" name="任意多边形: 形状 3199"/>
                      <p:cNvSpPr/>
                      <p:nvPr/>
                    </p:nvSpPr>
                    <p:spPr>
                      <a:xfrm>
                        <a:off x="-3943593" y="4183416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01" name="任意多边形: 形状 3200"/>
                      <p:cNvSpPr/>
                      <p:nvPr/>
                    </p:nvSpPr>
                    <p:spPr>
                      <a:xfrm>
                        <a:off x="-3945090" y="4182725"/>
                        <a:ext cx="1497" cy="36737"/>
                      </a:xfrm>
                      <a:custGeom>
                        <a:avLst/>
                        <a:gdLst>
                          <a:gd name="connsiteX0" fmla="*/ 0 w 1497"/>
                          <a:gd name="connsiteY0" fmla="*/ 0 h 36737"/>
                          <a:gd name="connsiteX1" fmla="*/ 0 w 1497"/>
                          <a:gd name="connsiteY1" fmla="*/ 35816 h 36737"/>
                          <a:gd name="connsiteX2" fmla="*/ 1497 w 1497"/>
                          <a:gd name="connsiteY2" fmla="*/ 36737 h 36737"/>
                          <a:gd name="connsiteX3" fmla="*/ 1497 w 1497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737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02" name="图形 5"/>
                    <p:cNvGrpSpPr/>
                    <p:nvPr/>
                  </p:nvGrpSpPr>
                  <p:grpSpPr>
                    <a:xfrm>
                      <a:off x="-3947796" y="4181170"/>
                      <a:ext cx="1900" cy="36679"/>
                      <a:chOff x="-3947796" y="4181170"/>
                      <a:chExt cx="1900" cy="36679"/>
                    </a:xfrm>
                  </p:grpSpPr>
                  <p:sp>
                    <p:nvSpPr>
                      <p:cNvPr id="3203" name="任意多边形: 形状 3202"/>
                      <p:cNvSpPr/>
                      <p:nvPr/>
                    </p:nvSpPr>
                    <p:spPr>
                      <a:xfrm>
                        <a:off x="-3946299" y="4181803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04" name="任意多边形: 形状 3203"/>
                      <p:cNvSpPr/>
                      <p:nvPr/>
                    </p:nvSpPr>
                    <p:spPr>
                      <a:xfrm>
                        <a:off x="-3947796" y="4181170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05" name="图形 5"/>
                    <p:cNvGrpSpPr/>
                    <p:nvPr/>
                  </p:nvGrpSpPr>
                  <p:grpSpPr>
                    <a:xfrm>
                      <a:off x="-3950560" y="4179558"/>
                      <a:ext cx="1957" cy="36737"/>
                      <a:chOff x="-3950560" y="4179558"/>
                      <a:chExt cx="1957" cy="36737"/>
                    </a:xfrm>
                  </p:grpSpPr>
                  <p:sp>
                    <p:nvSpPr>
                      <p:cNvPr id="3206" name="任意多边形: 形状 3205"/>
                      <p:cNvSpPr/>
                      <p:nvPr/>
                    </p:nvSpPr>
                    <p:spPr>
                      <a:xfrm>
                        <a:off x="-3949005" y="4180249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345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345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07" name="任意多边形: 形状 3206"/>
                      <p:cNvSpPr/>
                      <p:nvPr/>
                    </p:nvSpPr>
                    <p:spPr>
                      <a:xfrm>
                        <a:off x="-3950560" y="4179558"/>
                        <a:ext cx="1554" cy="36737"/>
                      </a:xfrm>
                      <a:custGeom>
                        <a:avLst/>
                        <a:gdLst>
                          <a:gd name="connsiteX0" fmla="*/ 0 w 1554"/>
                          <a:gd name="connsiteY0" fmla="*/ 0 h 36737"/>
                          <a:gd name="connsiteX1" fmla="*/ 0 w 1554"/>
                          <a:gd name="connsiteY1" fmla="*/ 35816 h 36737"/>
                          <a:gd name="connsiteX2" fmla="*/ 1555 w 1554"/>
                          <a:gd name="connsiteY2" fmla="*/ 36737 h 36737"/>
                          <a:gd name="connsiteX3" fmla="*/ 1555 w 1554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555" y="36737"/>
                            </a:lnTo>
                            <a:lnTo>
                              <a:pt x="1555" y="921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08" name="图形 5"/>
                    <p:cNvGrpSpPr/>
                    <p:nvPr/>
                  </p:nvGrpSpPr>
                  <p:grpSpPr>
                    <a:xfrm>
                      <a:off x="-3953266" y="4178003"/>
                      <a:ext cx="1900" cy="36679"/>
                      <a:chOff x="-3953266" y="4178003"/>
                      <a:chExt cx="1900" cy="36679"/>
                    </a:xfrm>
                  </p:grpSpPr>
                  <p:sp>
                    <p:nvSpPr>
                      <p:cNvPr id="3209" name="任意多边形: 形状 3208"/>
                      <p:cNvSpPr/>
                      <p:nvPr/>
                    </p:nvSpPr>
                    <p:spPr>
                      <a:xfrm>
                        <a:off x="-3951769" y="4178636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58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58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10" name="任意多边形: 形状 3209"/>
                      <p:cNvSpPr/>
                      <p:nvPr/>
                    </p:nvSpPr>
                    <p:spPr>
                      <a:xfrm>
                        <a:off x="-3953266" y="4178003"/>
                        <a:ext cx="1554" cy="36679"/>
                      </a:xfrm>
                      <a:custGeom>
                        <a:avLst/>
                        <a:gdLst>
                          <a:gd name="connsiteX0" fmla="*/ 0 w 1554"/>
                          <a:gd name="connsiteY0" fmla="*/ 0 h 36679"/>
                          <a:gd name="connsiteX1" fmla="*/ 0 w 1554"/>
                          <a:gd name="connsiteY1" fmla="*/ 35816 h 36679"/>
                          <a:gd name="connsiteX2" fmla="*/ 1497 w 1554"/>
                          <a:gd name="connsiteY2" fmla="*/ 36680 h 36679"/>
                          <a:gd name="connsiteX3" fmla="*/ 1555 w 1554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555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11" name="图形 5"/>
                    <p:cNvGrpSpPr/>
                    <p:nvPr/>
                  </p:nvGrpSpPr>
                  <p:grpSpPr>
                    <a:xfrm>
                      <a:off x="-3955973" y="4176391"/>
                      <a:ext cx="1900" cy="36737"/>
                      <a:chOff x="-3955973" y="4176391"/>
                      <a:chExt cx="1900" cy="36737"/>
                    </a:xfrm>
                  </p:grpSpPr>
                  <p:sp>
                    <p:nvSpPr>
                      <p:cNvPr id="3212" name="任意多边形: 形状 3211"/>
                      <p:cNvSpPr/>
                      <p:nvPr/>
                    </p:nvSpPr>
                    <p:spPr>
                      <a:xfrm>
                        <a:off x="-3954476" y="4177082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13" name="任意多边形: 形状 3212"/>
                      <p:cNvSpPr/>
                      <p:nvPr/>
                    </p:nvSpPr>
                    <p:spPr>
                      <a:xfrm>
                        <a:off x="-3955973" y="4176391"/>
                        <a:ext cx="1497" cy="36737"/>
                      </a:xfrm>
                      <a:custGeom>
                        <a:avLst/>
                        <a:gdLst>
                          <a:gd name="connsiteX0" fmla="*/ 0 w 1497"/>
                          <a:gd name="connsiteY0" fmla="*/ 0 h 36737"/>
                          <a:gd name="connsiteX1" fmla="*/ 0 w 1497"/>
                          <a:gd name="connsiteY1" fmla="*/ 35816 h 36737"/>
                          <a:gd name="connsiteX2" fmla="*/ 1497 w 1497"/>
                          <a:gd name="connsiteY2" fmla="*/ 36737 h 36737"/>
                          <a:gd name="connsiteX3" fmla="*/ 1497 w 1497"/>
                          <a:gd name="connsiteY3" fmla="*/ 921 h 3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737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737"/>
                            </a:lnTo>
                            <a:lnTo>
                              <a:pt x="1497" y="921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14" name="图形 5"/>
                    <p:cNvGrpSpPr/>
                    <p:nvPr/>
                  </p:nvGrpSpPr>
                  <p:grpSpPr>
                    <a:xfrm>
                      <a:off x="-3958679" y="4174836"/>
                      <a:ext cx="1900" cy="36679"/>
                      <a:chOff x="-3958679" y="4174836"/>
                      <a:chExt cx="1900" cy="36679"/>
                    </a:xfrm>
                  </p:grpSpPr>
                  <p:sp>
                    <p:nvSpPr>
                      <p:cNvPr id="3215" name="任意多边形: 形状 3214"/>
                      <p:cNvSpPr/>
                      <p:nvPr/>
                    </p:nvSpPr>
                    <p:spPr>
                      <a:xfrm>
                        <a:off x="-3957182" y="4175469"/>
                        <a:ext cx="403" cy="36046"/>
                      </a:xfrm>
                      <a:custGeom>
                        <a:avLst/>
                        <a:gdLst>
                          <a:gd name="connsiteX0" fmla="*/ 0 w 403"/>
                          <a:gd name="connsiteY0" fmla="*/ 36046 h 36046"/>
                          <a:gd name="connsiteX1" fmla="*/ 403 w 403"/>
                          <a:gd name="connsiteY1" fmla="*/ 35816 h 36046"/>
                          <a:gd name="connsiteX2" fmla="*/ 403 w 403"/>
                          <a:gd name="connsiteY2" fmla="*/ 0 h 36046"/>
                          <a:gd name="connsiteX3" fmla="*/ 0 w 403"/>
                          <a:gd name="connsiteY3" fmla="*/ 230 h 3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6046">
                            <a:moveTo>
                              <a:pt x="0" y="36046"/>
                            </a:moveTo>
                            <a:lnTo>
                              <a:pt x="403" y="35816"/>
                            </a:lnTo>
                            <a:lnTo>
                              <a:pt x="403" y="0"/>
                            </a:lnTo>
                            <a:lnTo>
                              <a:pt x="0" y="23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16" name="任意多边形: 形状 3215"/>
                      <p:cNvSpPr/>
                      <p:nvPr/>
                    </p:nvSpPr>
                    <p:spPr>
                      <a:xfrm>
                        <a:off x="-3958679" y="4174836"/>
                        <a:ext cx="1497" cy="36679"/>
                      </a:xfrm>
                      <a:custGeom>
                        <a:avLst/>
                        <a:gdLst>
                          <a:gd name="connsiteX0" fmla="*/ 0 w 1497"/>
                          <a:gd name="connsiteY0" fmla="*/ 0 h 36679"/>
                          <a:gd name="connsiteX1" fmla="*/ 0 w 1497"/>
                          <a:gd name="connsiteY1" fmla="*/ 35816 h 36679"/>
                          <a:gd name="connsiteX2" fmla="*/ 1497 w 1497"/>
                          <a:gd name="connsiteY2" fmla="*/ 36680 h 36679"/>
                          <a:gd name="connsiteX3" fmla="*/ 1497 w 1497"/>
                          <a:gd name="connsiteY3" fmla="*/ 864 h 366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36679">
                            <a:moveTo>
                              <a:pt x="0" y="0"/>
                            </a:moveTo>
                            <a:lnTo>
                              <a:pt x="0" y="35816"/>
                            </a:lnTo>
                            <a:lnTo>
                              <a:pt x="1497" y="36680"/>
                            </a:lnTo>
                            <a:lnTo>
                              <a:pt x="1497" y="864"/>
                            </a:lnTo>
                            <a:close/>
                          </a:path>
                        </a:pathLst>
                      </a:custGeom>
                      <a:solidFill>
                        <a:srgbClr val="F9D32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217" name="图形 5"/>
                <p:cNvGrpSpPr/>
                <p:nvPr/>
              </p:nvGrpSpPr>
              <p:grpSpPr>
                <a:xfrm>
                  <a:off x="-3875416" y="4194472"/>
                  <a:ext cx="921" cy="35873"/>
                  <a:chOff x="-3875416" y="4194472"/>
                  <a:chExt cx="921" cy="35873"/>
                </a:xfrm>
              </p:grpSpPr>
              <p:sp>
                <p:nvSpPr>
                  <p:cNvPr id="3218" name="任意多边形: 形状 3217"/>
                  <p:cNvSpPr/>
                  <p:nvPr/>
                </p:nvSpPr>
                <p:spPr>
                  <a:xfrm>
                    <a:off x="-3875416" y="4194702"/>
                    <a:ext cx="518" cy="35643"/>
                  </a:xfrm>
                  <a:custGeom>
                    <a:avLst/>
                    <a:gdLst>
                      <a:gd name="connsiteX0" fmla="*/ 403 w 518"/>
                      <a:gd name="connsiteY0" fmla="*/ 230 h 35643"/>
                      <a:gd name="connsiteX1" fmla="*/ 0 w 518"/>
                      <a:gd name="connsiteY1" fmla="*/ 0 h 35643"/>
                      <a:gd name="connsiteX2" fmla="*/ 115 w 518"/>
                      <a:gd name="connsiteY2" fmla="*/ 35413 h 35643"/>
                      <a:gd name="connsiteX3" fmla="*/ 518 w 518"/>
                      <a:gd name="connsiteY3" fmla="*/ 35643 h 35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8" h="35643">
                        <a:moveTo>
                          <a:pt x="403" y="230"/>
                        </a:moveTo>
                        <a:lnTo>
                          <a:pt x="0" y="0"/>
                        </a:lnTo>
                        <a:lnTo>
                          <a:pt x="115" y="35413"/>
                        </a:lnTo>
                        <a:lnTo>
                          <a:pt x="518" y="35643"/>
                        </a:lnTo>
                        <a:close/>
                      </a:path>
                    </a:pathLst>
                  </a:custGeom>
                  <a:solidFill>
                    <a:srgbClr val="F2AF30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219" name="任意多边形: 形状 3218"/>
                  <p:cNvSpPr/>
                  <p:nvPr/>
                </p:nvSpPr>
                <p:spPr>
                  <a:xfrm>
                    <a:off x="-3875416" y="4194472"/>
                    <a:ext cx="806" cy="460"/>
                  </a:xfrm>
                  <a:custGeom>
                    <a:avLst/>
                    <a:gdLst>
                      <a:gd name="connsiteX0" fmla="*/ 806 w 806"/>
                      <a:gd name="connsiteY0" fmla="*/ 230 h 460"/>
                      <a:gd name="connsiteX1" fmla="*/ 403 w 806"/>
                      <a:gd name="connsiteY1" fmla="*/ 0 h 460"/>
                      <a:gd name="connsiteX2" fmla="*/ 0 w 806"/>
                      <a:gd name="connsiteY2" fmla="*/ 230 h 460"/>
                      <a:gd name="connsiteX3" fmla="*/ 403 w 806"/>
                      <a:gd name="connsiteY3" fmla="*/ 461 h 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6" h="460">
                        <a:moveTo>
                          <a:pt x="806" y="230"/>
                        </a:moveTo>
                        <a:lnTo>
                          <a:pt x="403" y="0"/>
                        </a:lnTo>
                        <a:lnTo>
                          <a:pt x="0" y="230"/>
                        </a:lnTo>
                        <a:lnTo>
                          <a:pt x="403" y="461"/>
                        </a:lnTo>
                        <a:close/>
                      </a:path>
                    </a:pathLst>
                  </a:custGeom>
                  <a:solidFill>
                    <a:srgbClr val="F5E267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220" name="任意多边形: 形状 3219"/>
                  <p:cNvSpPr/>
                  <p:nvPr/>
                </p:nvSpPr>
                <p:spPr>
                  <a:xfrm>
                    <a:off x="-3875013" y="4194702"/>
                    <a:ext cx="518" cy="35643"/>
                  </a:xfrm>
                  <a:custGeom>
                    <a:avLst/>
                    <a:gdLst>
                      <a:gd name="connsiteX0" fmla="*/ 0 w 518"/>
                      <a:gd name="connsiteY0" fmla="*/ 230 h 35643"/>
                      <a:gd name="connsiteX1" fmla="*/ 115 w 518"/>
                      <a:gd name="connsiteY1" fmla="*/ 35643 h 35643"/>
                      <a:gd name="connsiteX2" fmla="*/ 518 w 518"/>
                      <a:gd name="connsiteY2" fmla="*/ 35413 h 35643"/>
                      <a:gd name="connsiteX3" fmla="*/ 403 w 518"/>
                      <a:gd name="connsiteY3" fmla="*/ 0 h 35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8" h="35643">
                        <a:moveTo>
                          <a:pt x="0" y="230"/>
                        </a:moveTo>
                        <a:lnTo>
                          <a:pt x="115" y="35643"/>
                        </a:lnTo>
                        <a:lnTo>
                          <a:pt x="518" y="35413"/>
                        </a:lnTo>
                        <a:lnTo>
                          <a:pt x="403" y="0"/>
                        </a:lnTo>
                        <a:close/>
                      </a:path>
                    </a:pathLst>
                  </a:custGeom>
                  <a:solidFill>
                    <a:srgbClr val="E7751F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221" name="图形 5"/>
                <p:cNvGrpSpPr/>
                <p:nvPr/>
              </p:nvGrpSpPr>
              <p:grpSpPr>
                <a:xfrm>
                  <a:off x="-3900291" y="4208867"/>
                  <a:ext cx="978" cy="36046"/>
                  <a:chOff x="-3900291" y="4208867"/>
                  <a:chExt cx="978" cy="36046"/>
                </a:xfrm>
              </p:grpSpPr>
              <p:sp>
                <p:nvSpPr>
                  <p:cNvPr id="3222" name="任意多边形: 形状 3221"/>
                  <p:cNvSpPr/>
                  <p:nvPr/>
                </p:nvSpPr>
                <p:spPr>
                  <a:xfrm>
                    <a:off x="-3900291" y="4208867"/>
                    <a:ext cx="806" cy="460"/>
                  </a:xfrm>
                  <a:custGeom>
                    <a:avLst/>
                    <a:gdLst>
                      <a:gd name="connsiteX0" fmla="*/ 806 w 806"/>
                      <a:gd name="connsiteY0" fmla="*/ 230 h 460"/>
                      <a:gd name="connsiteX1" fmla="*/ 403 w 806"/>
                      <a:gd name="connsiteY1" fmla="*/ 0 h 460"/>
                      <a:gd name="connsiteX2" fmla="*/ 0 w 806"/>
                      <a:gd name="connsiteY2" fmla="*/ 230 h 460"/>
                      <a:gd name="connsiteX3" fmla="*/ 403 w 806"/>
                      <a:gd name="connsiteY3" fmla="*/ 461 h 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6" h="460">
                        <a:moveTo>
                          <a:pt x="806" y="230"/>
                        </a:moveTo>
                        <a:lnTo>
                          <a:pt x="403" y="0"/>
                        </a:lnTo>
                        <a:lnTo>
                          <a:pt x="0" y="230"/>
                        </a:lnTo>
                        <a:lnTo>
                          <a:pt x="403" y="461"/>
                        </a:lnTo>
                        <a:close/>
                      </a:path>
                    </a:pathLst>
                  </a:custGeom>
                  <a:solidFill>
                    <a:srgbClr val="F5E267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223" name="任意多边形: 形状 3222"/>
                  <p:cNvSpPr/>
                  <p:nvPr/>
                </p:nvSpPr>
                <p:spPr>
                  <a:xfrm>
                    <a:off x="-3900291" y="4209097"/>
                    <a:ext cx="575" cy="35815"/>
                  </a:xfrm>
                  <a:custGeom>
                    <a:avLst/>
                    <a:gdLst>
                      <a:gd name="connsiteX0" fmla="*/ 403 w 575"/>
                      <a:gd name="connsiteY0" fmla="*/ 230 h 35815"/>
                      <a:gd name="connsiteX1" fmla="*/ 0 w 575"/>
                      <a:gd name="connsiteY1" fmla="*/ 0 h 35815"/>
                      <a:gd name="connsiteX2" fmla="*/ 173 w 575"/>
                      <a:gd name="connsiteY2" fmla="*/ 35586 h 35815"/>
                      <a:gd name="connsiteX3" fmla="*/ 576 w 575"/>
                      <a:gd name="connsiteY3" fmla="*/ 35816 h 35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5" h="35815">
                        <a:moveTo>
                          <a:pt x="403" y="230"/>
                        </a:moveTo>
                        <a:lnTo>
                          <a:pt x="0" y="0"/>
                        </a:lnTo>
                        <a:lnTo>
                          <a:pt x="173" y="35586"/>
                        </a:lnTo>
                        <a:lnTo>
                          <a:pt x="576" y="35816"/>
                        </a:lnTo>
                        <a:close/>
                      </a:path>
                    </a:pathLst>
                  </a:custGeom>
                  <a:solidFill>
                    <a:srgbClr val="F9D32E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224" name="任意多边形: 形状 3223"/>
                  <p:cNvSpPr/>
                  <p:nvPr/>
                </p:nvSpPr>
                <p:spPr>
                  <a:xfrm>
                    <a:off x="-3899888" y="4209097"/>
                    <a:ext cx="575" cy="35815"/>
                  </a:xfrm>
                  <a:custGeom>
                    <a:avLst/>
                    <a:gdLst>
                      <a:gd name="connsiteX0" fmla="*/ 403 w 575"/>
                      <a:gd name="connsiteY0" fmla="*/ 0 h 35815"/>
                      <a:gd name="connsiteX1" fmla="*/ 0 w 575"/>
                      <a:gd name="connsiteY1" fmla="*/ 230 h 35815"/>
                      <a:gd name="connsiteX2" fmla="*/ 173 w 575"/>
                      <a:gd name="connsiteY2" fmla="*/ 35816 h 35815"/>
                      <a:gd name="connsiteX3" fmla="*/ 576 w 575"/>
                      <a:gd name="connsiteY3" fmla="*/ 35586 h 35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5" h="35815">
                        <a:moveTo>
                          <a:pt x="403" y="0"/>
                        </a:moveTo>
                        <a:lnTo>
                          <a:pt x="0" y="230"/>
                        </a:lnTo>
                        <a:lnTo>
                          <a:pt x="173" y="35816"/>
                        </a:lnTo>
                        <a:lnTo>
                          <a:pt x="576" y="35586"/>
                        </a:lnTo>
                        <a:close/>
                      </a:path>
                    </a:pathLst>
                  </a:custGeom>
                  <a:solidFill>
                    <a:srgbClr val="E7751F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225" name="任意多边形: 形状 3224"/>
                <p:cNvSpPr/>
                <p:nvPr/>
              </p:nvSpPr>
              <p:spPr>
                <a:xfrm>
                  <a:off x="-3887047" y="4201439"/>
                  <a:ext cx="287" cy="35643"/>
                </a:xfrm>
                <a:custGeom>
                  <a:avLst/>
                  <a:gdLst>
                    <a:gd name="connsiteX0" fmla="*/ 0 w 287"/>
                    <a:gd name="connsiteY0" fmla="*/ 0 h 35643"/>
                    <a:gd name="connsiteX1" fmla="*/ 288 w 287"/>
                    <a:gd name="connsiteY1" fmla="*/ 0 h 35643"/>
                    <a:gd name="connsiteX2" fmla="*/ 288 w 287"/>
                    <a:gd name="connsiteY2" fmla="*/ 35643 h 35643"/>
                    <a:gd name="connsiteX3" fmla="*/ 0 w 287"/>
                    <a:gd name="connsiteY3" fmla="*/ 35643 h 35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7" h="35643">
                      <a:moveTo>
                        <a:pt x="0" y="0"/>
                      </a:moveTo>
                      <a:lnTo>
                        <a:pt x="288" y="0"/>
                      </a:lnTo>
                      <a:lnTo>
                        <a:pt x="288" y="35643"/>
                      </a:lnTo>
                      <a:lnTo>
                        <a:pt x="0" y="35643"/>
                      </a:lnTo>
                      <a:close/>
                    </a:path>
                  </a:pathLst>
                </a:custGeom>
                <a:solidFill>
                  <a:srgbClr val="E7751F"/>
                </a:solidFill>
                <a:ln w="57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阿里巴巴普惠体-M" panose="00020600040101010101" pitchFamily="18" charset="-122"/>
                    <a:cs typeface="阿里巴巴普惠体-M" panose="00020600040101010101" pitchFamily="18" charset="-122"/>
                    <a:sym typeface="Arial" panose="020B0604020202020204" pitchFamily="34" charset="0"/>
                  </a:endParaRPr>
                </a:p>
              </p:txBody>
            </p:sp>
            <p:grpSp>
              <p:nvGrpSpPr>
                <p:cNvPr id="3226" name="图形 5"/>
                <p:cNvGrpSpPr/>
                <p:nvPr/>
              </p:nvGrpSpPr>
              <p:grpSpPr>
                <a:xfrm>
                  <a:off x="-3959082" y="4159347"/>
                  <a:ext cx="84702" cy="50326"/>
                  <a:chOff x="-3959082" y="4159347"/>
                  <a:chExt cx="84702" cy="50326"/>
                </a:xfrm>
              </p:grpSpPr>
              <p:sp>
                <p:nvSpPr>
                  <p:cNvPr id="3227" name="任意多边形: 形状 3226"/>
                  <p:cNvSpPr/>
                  <p:nvPr/>
                </p:nvSpPr>
                <p:spPr>
                  <a:xfrm>
                    <a:off x="-3958218" y="4159865"/>
                    <a:ext cx="24645" cy="14913"/>
                  </a:xfrm>
                  <a:custGeom>
                    <a:avLst/>
                    <a:gdLst>
                      <a:gd name="connsiteX0" fmla="*/ 0 w 24645"/>
                      <a:gd name="connsiteY0" fmla="*/ 14395 h 14913"/>
                      <a:gd name="connsiteX1" fmla="*/ 0 w 24645"/>
                      <a:gd name="connsiteY1" fmla="*/ 14914 h 14913"/>
                      <a:gd name="connsiteX2" fmla="*/ 24645 w 24645"/>
                      <a:gd name="connsiteY2" fmla="*/ 518 h 14913"/>
                      <a:gd name="connsiteX3" fmla="*/ 24645 w 24645"/>
                      <a:gd name="connsiteY3" fmla="*/ 0 h 14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45" h="14913">
                        <a:moveTo>
                          <a:pt x="0" y="14395"/>
                        </a:moveTo>
                        <a:lnTo>
                          <a:pt x="0" y="14914"/>
                        </a:lnTo>
                        <a:lnTo>
                          <a:pt x="24645" y="518"/>
                        </a:lnTo>
                        <a:lnTo>
                          <a:pt x="24645" y="0"/>
                        </a:lnTo>
                        <a:close/>
                      </a:path>
                    </a:pathLst>
                  </a:custGeom>
                  <a:solidFill>
                    <a:srgbClr val="F4A228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228" name="任意多边形: 形状 3227"/>
                  <p:cNvSpPr/>
                  <p:nvPr/>
                </p:nvSpPr>
                <p:spPr>
                  <a:xfrm>
                    <a:off x="-3933573" y="4159865"/>
                    <a:ext cx="58272" cy="34894"/>
                  </a:xfrm>
                  <a:custGeom>
                    <a:avLst/>
                    <a:gdLst>
                      <a:gd name="connsiteX0" fmla="*/ 0 w 58272"/>
                      <a:gd name="connsiteY0" fmla="*/ 0 h 34894"/>
                      <a:gd name="connsiteX1" fmla="*/ 0 w 58272"/>
                      <a:gd name="connsiteY1" fmla="*/ 518 h 34894"/>
                      <a:gd name="connsiteX2" fmla="*/ 58273 w 58272"/>
                      <a:gd name="connsiteY2" fmla="*/ 34895 h 34894"/>
                      <a:gd name="connsiteX3" fmla="*/ 58273 w 58272"/>
                      <a:gd name="connsiteY3" fmla="*/ 34376 h 34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72" h="34894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8273" y="34895"/>
                        </a:lnTo>
                        <a:lnTo>
                          <a:pt x="58273" y="34376"/>
                        </a:lnTo>
                        <a:close/>
                      </a:path>
                    </a:pathLst>
                  </a:custGeom>
                  <a:solidFill>
                    <a:srgbClr val="F2AF30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229" name="任意多边形: 形状 3228"/>
                  <p:cNvSpPr/>
                  <p:nvPr/>
                </p:nvSpPr>
                <p:spPr>
                  <a:xfrm>
                    <a:off x="-3899888" y="4194241"/>
                    <a:ext cx="25508" cy="15431"/>
                  </a:xfrm>
                  <a:custGeom>
                    <a:avLst/>
                    <a:gdLst>
                      <a:gd name="connsiteX0" fmla="*/ 0 w 25508"/>
                      <a:gd name="connsiteY0" fmla="*/ 14914 h 15431"/>
                      <a:gd name="connsiteX1" fmla="*/ 0 w 25508"/>
                      <a:gd name="connsiteY1" fmla="*/ 15432 h 15431"/>
                      <a:gd name="connsiteX2" fmla="*/ 25509 w 25508"/>
                      <a:gd name="connsiteY2" fmla="*/ 518 h 15431"/>
                      <a:gd name="connsiteX3" fmla="*/ 25509 w 25508"/>
                      <a:gd name="connsiteY3" fmla="*/ 0 h 15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08" h="15431">
                        <a:moveTo>
                          <a:pt x="0" y="14914"/>
                        </a:moveTo>
                        <a:lnTo>
                          <a:pt x="0" y="15432"/>
                        </a:lnTo>
                        <a:lnTo>
                          <a:pt x="25509" y="518"/>
                        </a:lnTo>
                        <a:lnTo>
                          <a:pt x="25509" y="0"/>
                        </a:lnTo>
                        <a:close/>
                      </a:path>
                    </a:pathLst>
                  </a:custGeom>
                  <a:solidFill>
                    <a:srgbClr val="E7751F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230" name="任意多边形: 形状 3229"/>
                  <p:cNvSpPr/>
                  <p:nvPr/>
                </p:nvSpPr>
                <p:spPr>
                  <a:xfrm>
                    <a:off x="-3959082" y="4174260"/>
                    <a:ext cx="59194" cy="35412"/>
                  </a:xfrm>
                  <a:custGeom>
                    <a:avLst/>
                    <a:gdLst>
                      <a:gd name="connsiteX0" fmla="*/ 0 w 59194"/>
                      <a:gd name="connsiteY0" fmla="*/ 0 h 35412"/>
                      <a:gd name="connsiteX1" fmla="*/ 0 w 59194"/>
                      <a:gd name="connsiteY1" fmla="*/ 518 h 35412"/>
                      <a:gd name="connsiteX2" fmla="*/ 59194 w 59194"/>
                      <a:gd name="connsiteY2" fmla="*/ 35413 h 35412"/>
                      <a:gd name="connsiteX3" fmla="*/ 59194 w 59194"/>
                      <a:gd name="connsiteY3" fmla="*/ 34895 h 35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94" h="35412">
                        <a:moveTo>
                          <a:pt x="0" y="0"/>
                        </a:moveTo>
                        <a:lnTo>
                          <a:pt x="0" y="518"/>
                        </a:lnTo>
                        <a:lnTo>
                          <a:pt x="59194" y="35413"/>
                        </a:lnTo>
                        <a:lnTo>
                          <a:pt x="59194" y="34895"/>
                        </a:lnTo>
                        <a:close/>
                      </a:path>
                    </a:pathLst>
                  </a:custGeom>
                  <a:solidFill>
                    <a:srgbClr val="F9D32E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231" name="任意多边形: 形状 3230"/>
                  <p:cNvSpPr/>
                  <p:nvPr/>
                </p:nvSpPr>
                <p:spPr>
                  <a:xfrm>
                    <a:off x="-3959082" y="4159347"/>
                    <a:ext cx="84702" cy="49808"/>
                  </a:xfrm>
                  <a:custGeom>
                    <a:avLst/>
                    <a:gdLst>
                      <a:gd name="connsiteX0" fmla="*/ 84703 w 84702"/>
                      <a:gd name="connsiteY0" fmla="*/ 34895 h 49808"/>
                      <a:gd name="connsiteX1" fmla="*/ 59194 w 84702"/>
                      <a:gd name="connsiteY1" fmla="*/ 49808 h 49808"/>
                      <a:gd name="connsiteX2" fmla="*/ 0 w 84702"/>
                      <a:gd name="connsiteY2" fmla="*/ 14914 h 49808"/>
                      <a:gd name="connsiteX3" fmla="*/ 25509 w 84702"/>
                      <a:gd name="connsiteY3" fmla="*/ 0 h 49808"/>
                      <a:gd name="connsiteX4" fmla="*/ 84703 w 84702"/>
                      <a:gd name="connsiteY4" fmla="*/ 34895 h 49808"/>
                      <a:gd name="connsiteX5" fmla="*/ 59194 w 84702"/>
                      <a:gd name="connsiteY5" fmla="*/ 49290 h 49808"/>
                      <a:gd name="connsiteX6" fmla="*/ 83782 w 84702"/>
                      <a:gd name="connsiteY6" fmla="*/ 34895 h 49808"/>
                      <a:gd name="connsiteX7" fmla="*/ 25451 w 84702"/>
                      <a:gd name="connsiteY7" fmla="*/ 518 h 49808"/>
                      <a:gd name="connsiteX8" fmla="*/ 864 w 84702"/>
                      <a:gd name="connsiteY8" fmla="*/ 14914 h 49808"/>
                      <a:gd name="connsiteX9" fmla="*/ 59194 w 84702"/>
                      <a:gd name="connsiteY9" fmla="*/ 49290 h 49808"/>
                      <a:gd name="connsiteX10" fmla="*/ 59194 w 84702"/>
                      <a:gd name="connsiteY10" fmla="*/ 49290 h 4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4702" h="49808">
                        <a:moveTo>
                          <a:pt x="84703" y="34895"/>
                        </a:moveTo>
                        <a:lnTo>
                          <a:pt x="59194" y="49808"/>
                        </a:lnTo>
                        <a:lnTo>
                          <a:pt x="0" y="14914"/>
                        </a:lnTo>
                        <a:lnTo>
                          <a:pt x="25509" y="0"/>
                        </a:lnTo>
                        <a:lnTo>
                          <a:pt x="84703" y="34895"/>
                        </a:lnTo>
                        <a:close/>
                        <a:moveTo>
                          <a:pt x="59194" y="49290"/>
                        </a:moveTo>
                        <a:lnTo>
                          <a:pt x="83782" y="34895"/>
                        </a:lnTo>
                        <a:lnTo>
                          <a:pt x="25451" y="518"/>
                        </a:lnTo>
                        <a:lnTo>
                          <a:pt x="864" y="14914"/>
                        </a:lnTo>
                        <a:lnTo>
                          <a:pt x="59194" y="49290"/>
                        </a:lnTo>
                        <a:lnTo>
                          <a:pt x="59194" y="49290"/>
                        </a:lnTo>
                        <a:close/>
                      </a:path>
                    </a:pathLst>
                  </a:custGeom>
                  <a:solidFill>
                    <a:srgbClr val="F7DB5A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232" name="图形 5"/>
                <p:cNvGrpSpPr/>
                <p:nvPr/>
              </p:nvGrpSpPr>
              <p:grpSpPr>
                <a:xfrm>
                  <a:off x="-3896894" y="4200057"/>
                  <a:ext cx="20383" cy="40249"/>
                  <a:chOff x="-3896894" y="4200057"/>
                  <a:chExt cx="20383" cy="40249"/>
                </a:xfrm>
              </p:grpSpPr>
              <p:grpSp>
                <p:nvGrpSpPr>
                  <p:cNvPr id="3233" name="图形 5"/>
                  <p:cNvGrpSpPr/>
                  <p:nvPr/>
                </p:nvGrpSpPr>
                <p:grpSpPr>
                  <a:xfrm>
                    <a:off x="-3896894" y="4232303"/>
                    <a:ext cx="8522" cy="8003"/>
                    <a:chOff x="-3896894" y="4232303"/>
                    <a:chExt cx="8522" cy="8003"/>
                  </a:xfrm>
                </p:grpSpPr>
                <p:sp>
                  <p:nvSpPr>
                    <p:cNvPr id="3234" name="任意多边形: 形状 3233"/>
                    <p:cNvSpPr/>
                    <p:nvPr/>
                  </p:nvSpPr>
                  <p:spPr>
                    <a:xfrm>
                      <a:off x="-3888832" y="4232303"/>
                      <a:ext cx="403" cy="3051"/>
                    </a:xfrm>
                    <a:custGeom>
                      <a:avLst/>
                      <a:gdLst>
                        <a:gd name="connsiteX0" fmla="*/ 403 w 403"/>
                        <a:gd name="connsiteY0" fmla="*/ 3052 h 3051"/>
                        <a:gd name="connsiteX1" fmla="*/ 0 w 403"/>
                        <a:gd name="connsiteY1" fmla="*/ 2821 h 3051"/>
                        <a:gd name="connsiteX2" fmla="*/ 0 w 403"/>
                        <a:gd name="connsiteY2" fmla="*/ 230 h 3051"/>
                        <a:gd name="connsiteX3" fmla="*/ 403 w 403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3" h="3051">
                          <a:moveTo>
                            <a:pt x="403" y="3052"/>
                          </a:moveTo>
                          <a:lnTo>
                            <a:pt x="0" y="2821"/>
                          </a:lnTo>
                          <a:lnTo>
                            <a:pt x="0" y="230"/>
                          </a:lnTo>
                          <a:lnTo>
                            <a:pt x="403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35" name="任意多边形: 形状 3234"/>
                    <p:cNvSpPr/>
                    <p:nvPr/>
                  </p:nvSpPr>
                  <p:spPr>
                    <a:xfrm>
                      <a:off x="-3896836" y="4235124"/>
                      <a:ext cx="8406" cy="5182"/>
                    </a:xfrm>
                    <a:custGeom>
                      <a:avLst/>
                      <a:gdLst>
                        <a:gd name="connsiteX0" fmla="*/ 8407 w 8406"/>
                        <a:gd name="connsiteY0" fmla="*/ 230 h 5182"/>
                        <a:gd name="connsiteX1" fmla="*/ 0 w 8406"/>
                        <a:gd name="connsiteY1" fmla="*/ 5182 h 5182"/>
                        <a:gd name="connsiteX2" fmla="*/ 0 w 8406"/>
                        <a:gd name="connsiteY2" fmla="*/ 4664 h 5182"/>
                        <a:gd name="connsiteX3" fmla="*/ 8004 w 8406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06" h="5182">
                          <a:moveTo>
                            <a:pt x="8407" y="230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36" name="图形 5"/>
                    <p:cNvGrpSpPr/>
                    <p:nvPr/>
                  </p:nvGrpSpPr>
                  <p:grpSpPr>
                    <a:xfrm>
                      <a:off x="-3896894" y="4232360"/>
                      <a:ext cx="8522" cy="7946"/>
                      <a:chOff x="-3896894" y="4232360"/>
                      <a:chExt cx="8522" cy="7946"/>
                    </a:xfrm>
                  </p:grpSpPr>
                  <p:sp>
                    <p:nvSpPr>
                      <p:cNvPr id="3237" name="任意多边形: 形状 3236"/>
                      <p:cNvSpPr/>
                      <p:nvPr/>
                    </p:nvSpPr>
                    <p:spPr>
                      <a:xfrm>
                        <a:off x="-3896836" y="4232360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F6BF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38" name="任意多边形: 形状 3237"/>
                      <p:cNvSpPr/>
                      <p:nvPr/>
                    </p:nvSpPr>
                    <p:spPr>
                      <a:xfrm>
                        <a:off x="-3896894" y="4232533"/>
                        <a:ext cx="8061" cy="7255"/>
                      </a:xfrm>
                      <a:custGeom>
                        <a:avLst/>
                        <a:gdLst>
                          <a:gd name="connsiteX0" fmla="*/ 8061 w 8061"/>
                          <a:gd name="connsiteY0" fmla="*/ 2591 h 7255"/>
                          <a:gd name="connsiteX1" fmla="*/ 58 w 8061"/>
                          <a:gd name="connsiteY1" fmla="*/ 7255 h 7255"/>
                          <a:gd name="connsiteX2" fmla="*/ 0 w 8061"/>
                          <a:gd name="connsiteY2" fmla="*/ 4664 h 7255"/>
                          <a:gd name="connsiteX3" fmla="*/ 8061 w 8061"/>
                          <a:gd name="connsiteY3" fmla="*/ 0 h 7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1" h="7255">
                            <a:moveTo>
                              <a:pt x="8061" y="2591"/>
                            </a:moveTo>
                            <a:lnTo>
                              <a:pt x="58" y="7255"/>
                            </a:lnTo>
                            <a:lnTo>
                              <a:pt x="0" y="4664"/>
                            </a:lnTo>
                            <a:lnTo>
                              <a:pt x="8061" y="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239" name="图形 5"/>
                  <p:cNvGrpSpPr/>
                  <p:nvPr/>
                </p:nvGrpSpPr>
                <p:grpSpPr>
                  <a:xfrm>
                    <a:off x="-3896894" y="4225969"/>
                    <a:ext cx="8522" cy="8003"/>
                    <a:chOff x="-3896894" y="4225969"/>
                    <a:chExt cx="8522" cy="8003"/>
                  </a:xfrm>
                </p:grpSpPr>
                <p:sp>
                  <p:nvSpPr>
                    <p:cNvPr id="3240" name="任意多边形: 形状 3239"/>
                    <p:cNvSpPr/>
                    <p:nvPr/>
                  </p:nvSpPr>
                  <p:spPr>
                    <a:xfrm>
                      <a:off x="-3888832" y="4225969"/>
                      <a:ext cx="403" cy="3051"/>
                    </a:xfrm>
                    <a:custGeom>
                      <a:avLst/>
                      <a:gdLst>
                        <a:gd name="connsiteX0" fmla="*/ 403 w 403"/>
                        <a:gd name="connsiteY0" fmla="*/ 3052 h 3051"/>
                        <a:gd name="connsiteX1" fmla="*/ 0 w 403"/>
                        <a:gd name="connsiteY1" fmla="*/ 2821 h 3051"/>
                        <a:gd name="connsiteX2" fmla="*/ 0 w 403"/>
                        <a:gd name="connsiteY2" fmla="*/ 288 h 3051"/>
                        <a:gd name="connsiteX3" fmla="*/ 403 w 403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3" h="3051">
                          <a:moveTo>
                            <a:pt x="403" y="3052"/>
                          </a:moveTo>
                          <a:lnTo>
                            <a:pt x="0" y="2821"/>
                          </a:lnTo>
                          <a:lnTo>
                            <a:pt x="0" y="288"/>
                          </a:lnTo>
                          <a:lnTo>
                            <a:pt x="403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41" name="任意多边形: 形状 3240"/>
                    <p:cNvSpPr/>
                    <p:nvPr/>
                  </p:nvSpPr>
                  <p:spPr>
                    <a:xfrm>
                      <a:off x="-3896836" y="4228790"/>
                      <a:ext cx="8406" cy="5182"/>
                    </a:xfrm>
                    <a:custGeom>
                      <a:avLst/>
                      <a:gdLst>
                        <a:gd name="connsiteX0" fmla="*/ 8407 w 8406"/>
                        <a:gd name="connsiteY0" fmla="*/ 230 h 5182"/>
                        <a:gd name="connsiteX1" fmla="*/ 0 w 8406"/>
                        <a:gd name="connsiteY1" fmla="*/ 5182 h 5182"/>
                        <a:gd name="connsiteX2" fmla="*/ 0 w 8406"/>
                        <a:gd name="connsiteY2" fmla="*/ 4664 h 5182"/>
                        <a:gd name="connsiteX3" fmla="*/ 8004 w 8406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06" h="5182">
                          <a:moveTo>
                            <a:pt x="8407" y="230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42" name="图形 5"/>
                    <p:cNvGrpSpPr/>
                    <p:nvPr/>
                  </p:nvGrpSpPr>
                  <p:grpSpPr>
                    <a:xfrm>
                      <a:off x="-3896894" y="4226026"/>
                      <a:ext cx="8522" cy="7946"/>
                      <a:chOff x="-3896894" y="4226026"/>
                      <a:chExt cx="8522" cy="7946"/>
                    </a:xfrm>
                  </p:grpSpPr>
                  <p:sp>
                    <p:nvSpPr>
                      <p:cNvPr id="3243" name="任意多边形: 形状 3242"/>
                      <p:cNvSpPr/>
                      <p:nvPr/>
                    </p:nvSpPr>
                    <p:spPr>
                      <a:xfrm>
                        <a:off x="-3896836" y="4226026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F6BF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44" name="任意多边形: 形状 3243"/>
                      <p:cNvSpPr/>
                      <p:nvPr/>
                    </p:nvSpPr>
                    <p:spPr>
                      <a:xfrm>
                        <a:off x="-3896894" y="4226257"/>
                        <a:ext cx="8061" cy="7197"/>
                      </a:xfrm>
                      <a:custGeom>
                        <a:avLst/>
                        <a:gdLst>
                          <a:gd name="connsiteX0" fmla="*/ 8061 w 8061"/>
                          <a:gd name="connsiteY0" fmla="*/ 2534 h 7197"/>
                          <a:gd name="connsiteX1" fmla="*/ 58 w 8061"/>
                          <a:gd name="connsiteY1" fmla="*/ 7198 h 7197"/>
                          <a:gd name="connsiteX2" fmla="*/ 0 w 8061"/>
                          <a:gd name="connsiteY2" fmla="*/ 4664 h 7197"/>
                          <a:gd name="connsiteX3" fmla="*/ 8061 w 8061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1" h="7197">
                            <a:moveTo>
                              <a:pt x="8061" y="2534"/>
                            </a:moveTo>
                            <a:lnTo>
                              <a:pt x="58" y="7198"/>
                            </a:lnTo>
                            <a:lnTo>
                              <a:pt x="0" y="4664"/>
                            </a:lnTo>
                            <a:lnTo>
                              <a:pt x="8061" y="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245" name="图形 5"/>
                  <p:cNvGrpSpPr/>
                  <p:nvPr/>
                </p:nvGrpSpPr>
                <p:grpSpPr>
                  <a:xfrm>
                    <a:off x="-3896894" y="4213358"/>
                    <a:ext cx="8522" cy="8003"/>
                    <a:chOff x="-3896894" y="4213358"/>
                    <a:chExt cx="8522" cy="8003"/>
                  </a:xfrm>
                </p:grpSpPr>
                <p:sp>
                  <p:nvSpPr>
                    <p:cNvPr id="3246" name="任意多边形: 形状 3245"/>
                    <p:cNvSpPr/>
                    <p:nvPr/>
                  </p:nvSpPr>
                  <p:spPr>
                    <a:xfrm>
                      <a:off x="-3888832" y="4213358"/>
                      <a:ext cx="403" cy="3051"/>
                    </a:xfrm>
                    <a:custGeom>
                      <a:avLst/>
                      <a:gdLst>
                        <a:gd name="connsiteX0" fmla="*/ 403 w 403"/>
                        <a:gd name="connsiteY0" fmla="*/ 3052 h 3051"/>
                        <a:gd name="connsiteX1" fmla="*/ 0 w 403"/>
                        <a:gd name="connsiteY1" fmla="*/ 2821 h 3051"/>
                        <a:gd name="connsiteX2" fmla="*/ 0 w 403"/>
                        <a:gd name="connsiteY2" fmla="*/ 230 h 3051"/>
                        <a:gd name="connsiteX3" fmla="*/ 403 w 403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3" h="3051">
                          <a:moveTo>
                            <a:pt x="403" y="3052"/>
                          </a:moveTo>
                          <a:lnTo>
                            <a:pt x="0" y="2821"/>
                          </a:lnTo>
                          <a:lnTo>
                            <a:pt x="0" y="230"/>
                          </a:lnTo>
                          <a:lnTo>
                            <a:pt x="403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47" name="任意多边形: 形状 3246"/>
                    <p:cNvSpPr/>
                    <p:nvPr/>
                  </p:nvSpPr>
                  <p:spPr>
                    <a:xfrm>
                      <a:off x="-3896836" y="4216180"/>
                      <a:ext cx="8406" cy="5182"/>
                    </a:xfrm>
                    <a:custGeom>
                      <a:avLst/>
                      <a:gdLst>
                        <a:gd name="connsiteX0" fmla="*/ 8407 w 8406"/>
                        <a:gd name="connsiteY0" fmla="*/ 230 h 5182"/>
                        <a:gd name="connsiteX1" fmla="*/ 0 w 8406"/>
                        <a:gd name="connsiteY1" fmla="*/ 5182 h 5182"/>
                        <a:gd name="connsiteX2" fmla="*/ 0 w 8406"/>
                        <a:gd name="connsiteY2" fmla="*/ 4664 h 5182"/>
                        <a:gd name="connsiteX3" fmla="*/ 8004 w 8406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06" h="5182">
                          <a:moveTo>
                            <a:pt x="8407" y="230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48" name="图形 5"/>
                    <p:cNvGrpSpPr/>
                    <p:nvPr/>
                  </p:nvGrpSpPr>
                  <p:grpSpPr>
                    <a:xfrm>
                      <a:off x="-3896894" y="4213416"/>
                      <a:ext cx="8522" cy="7946"/>
                      <a:chOff x="-3896894" y="4213416"/>
                      <a:chExt cx="8522" cy="7946"/>
                    </a:xfrm>
                  </p:grpSpPr>
                  <p:sp>
                    <p:nvSpPr>
                      <p:cNvPr id="3249" name="任意多边形: 形状 3248"/>
                      <p:cNvSpPr/>
                      <p:nvPr/>
                    </p:nvSpPr>
                    <p:spPr>
                      <a:xfrm>
                        <a:off x="-3896836" y="4213416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F6BF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50" name="任意多边形: 形状 3249"/>
                      <p:cNvSpPr/>
                      <p:nvPr/>
                    </p:nvSpPr>
                    <p:spPr>
                      <a:xfrm>
                        <a:off x="-3896894" y="4213589"/>
                        <a:ext cx="8061" cy="7255"/>
                      </a:xfrm>
                      <a:custGeom>
                        <a:avLst/>
                        <a:gdLst>
                          <a:gd name="connsiteX0" fmla="*/ 8061 w 8061"/>
                          <a:gd name="connsiteY0" fmla="*/ 2591 h 7255"/>
                          <a:gd name="connsiteX1" fmla="*/ 58 w 8061"/>
                          <a:gd name="connsiteY1" fmla="*/ 7255 h 7255"/>
                          <a:gd name="connsiteX2" fmla="*/ 0 w 8061"/>
                          <a:gd name="connsiteY2" fmla="*/ 4664 h 7255"/>
                          <a:gd name="connsiteX3" fmla="*/ 8061 w 8061"/>
                          <a:gd name="connsiteY3" fmla="*/ 0 h 7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1" h="7255">
                            <a:moveTo>
                              <a:pt x="8061" y="2591"/>
                            </a:moveTo>
                            <a:lnTo>
                              <a:pt x="58" y="7255"/>
                            </a:lnTo>
                            <a:lnTo>
                              <a:pt x="0" y="4664"/>
                            </a:lnTo>
                            <a:lnTo>
                              <a:pt x="8061" y="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251" name="图形 5"/>
                  <p:cNvGrpSpPr/>
                  <p:nvPr/>
                </p:nvGrpSpPr>
                <p:grpSpPr>
                  <a:xfrm>
                    <a:off x="-3896894" y="4207024"/>
                    <a:ext cx="8522" cy="8003"/>
                    <a:chOff x="-3896894" y="4207024"/>
                    <a:chExt cx="8522" cy="8003"/>
                  </a:xfrm>
                </p:grpSpPr>
                <p:sp>
                  <p:nvSpPr>
                    <p:cNvPr id="3252" name="任意多边形: 形状 3251"/>
                    <p:cNvSpPr/>
                    <p:nvPr/>
                  </p:nvSpPr>
                  <p:spPr>
                    <a:xfrm>
                      <a:off x="-3888832" y="4207024"/>
                      <a:ext cx="403" cy="3051"/>
                    </a:xfrm>
                    <a:custGeom>
                      <a:avLst/>
                      <a:gdLst>
                        <a:gd name="connsiteX0" fmla="*/ 403 w 403"/>
                        <a:gd name="connsiteY0" fmla="*/ 3052 h 3051"/>
                        <a:gd name="connsiteX1" fmla="*/ 0 w 403"/>
                        <a:gd name="connsiteY1" fmla="*/ 2821 h 3051"/>
                        <a:gd name="connsiteX2" fmla="*/ 0 w 403"/>
                        <a:gd name="connsiteY2" fmla="*/ 230 h 3051"/>
                        <a:gd name="connsiteX3" fmla="*/ 403 w 403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3" h="3051">
                          <a:moveTo>
                            <a:pt x="403" y="3052"/>
                          </a:moveTo>
                          <a:lnTo>
                            <a:pt x="0" y="2821"/>
                          </a:lnTo>
                          <a:lnTo>
                            <a:pt x="0" y="230"/>
                          </a:lnTo>
                          <a:lnTo>
                            <a:pt x="403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53" name="任意多边形: 形状 3252"/>
                    <p:cNvSpPr/>
                    <p:nvPr/>
                  </p:nvSpPr>
                  <p:spPr>
                    <a:xfrm>
                      <a:off x="-3896836" y="4209846"/>
                      <a:ext cx="8406" cy="5182"/>
                    </a:xfrm>
                    <a:custGeom>
                      <a:avLst/>
                      <a:gdLst>
                        <a:gd name="connsiteX0" fmla="*/ 8407 w 8406"/>
                        <a:gd name="connsiteY0" fmla="*/ 230 h 5182"/>
                        <a:gd name="connsiteX1" fmla="*/ 0 w 8406"/>
                        <a:gd name="connsiteY1" fmla="*/ 5183 h 5182"/>
                        <a:gd name="connsiteX2" fmla="*/ 0 w 8406"/>
                        <a:gd name="connsiteY2" fmla="*/ 4664 h 5182"/>
                        <a:gd name="connsiteX3" fmla="*/ 8004 w 8406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06" h="5182">
                          <a:moveTo>
                            <a:pt x="8407" y="230"/>
                          </a:moveTo>
                          <a:lnTo>
                            <a:pt x="0" y="5183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54" name="图形 5"/>
                    <p:cNvGrpSpPr/>
                    <p:nvPr/>
                  </p:nvGrpSpPr>
                  <p:grpSpPr>
                    <a:xfrm>
                      <a:off x="-3896894" y="4207082"/>
                      <a:ext cx="8522" cy="7946"/>
                      <a:chOff x="-3896894" y="4207082"/>
                      <a:chExt cx="8522" cy="7946"/>
                    </a:xfrm>
                  </p:grpSpPr>
                  <p:sp>
                    <p:nvSpPr>
                      <p:cNvPr id="3255" name="任意多边形: 形状 3254"/>
                      <p:cNvSpPr/>
                      <p:nvPr/>
                    </p:nvSpPr>
                    <p:spPr>
                      <a:xfrm>
                        <a:off x="-3896836" y="4207082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F6BF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56" name="任意多边形: 形状 3255"/>
                      <p:cNvSpPr/>
                      <p:nvPr/>
                    </p:nvSpPr>
                    <p:spPr>
                      <a:xfrm>
                        <a:off x="-3896894" y="4207255"/>
                        <a:ext cx="8061" cy="7255"/>
                      </a:xfrm>
                      <a:custGeom>
                        <a:avLst/>
                        <a:gdLst>
                          <a:gd name="connsiteX0" fmla="*/ 8061 w 8061"/>
                          <a:gd name="connsiteY0" fmla="*/ 2591 h 7255"/>
                          <a:gd name="connsiteX1" fmla="*/ 58 w 8061"/>
                          <a:gd name="connsiteY1" fmla="*/ 7255 h 7255"/>
                          <a:gd name="connsiteX2" fmla="*/ 0 w 8061"/>
                          <a:gd name="connsiteY2" fmla="*/ 4722 h 7255"/>
                          <a:gd name="connsiteX3" fmla="*/ 8061 w 8061"/>
                          <a:gd name="connsiteY3" fmla="*/ 0 h 7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1" h="7255">
                            <a:moveTo>
                              <a:pt x="8061" y="2591"/>
                            </a:moveTo>
                            <a:lnTo>
                              <a:pt x="58" y="7255"/>
                            </a:lnTo>
                            <a:lnTo>
                              <a:pt x="0" y="4722"/>
                            </a:lnTo>
                            <a:lnTo>
                              <a:pt x="8061" y="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257" name="图形 5"/>
                  <p:cNvGrpSpPr/>
                  <p:nvPr/>
                </p:nvGrpSpPr>
                <p:grpSpPr>
                  <a:xfrm>
                    <a:off x="-3884974" y="4225335"/>
                    <a:ext cx="8464" cy="8003"/>
                    <a:chOff x="-3884974" y="4225335"/>
                    <a:chExt cx="8464" cy="8003"/>
                  </a:xfrm>
                </p:grpSpPr>
                <p:sp>
                  <p:nvSpPr>
                    <p:cNvPr id="3258" name="任意多边形: 形状 3257"/>
                    <p:cNvSpPr/>
                    <p:nvPr/>
                  </p:nvSpPr>
                  <p:spPr>
                    <a:xfrm>
                      <a:off x="-3876970" y="4225335"/>
                      <a:ext cx="460" cy="3051"/>
                    </a:xfrm>
                    <a:custGeom>
                      <a:avLst/>
                      <a:gdLst>
                        <a:gd name="connsiteX0" fmla="*/ 461 w 460"/>
                        <a:gd name="connsiteY0" fmla="*/ 3052 h 3051"/>
                        <a:gd name="connsiteX1" fmla="*/ 0 w 460"/>
                        <a:gd name="connsiteY1" fmla="*/ 2822 h 3051"/>
                        <a:gd name="connsiteX2" fmla="*/ 0 w 460"/>
                        <a:gd name="connsiteY2" fmla="*/ 230 h 3051"/>
                        <a:gd name="connsiteX3" fmla="*/ 403 w 460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051">
                          <a:moveTo>
                            <a:pt x="461" y="3052"/>
                          </a:moveTo>
                          <a:lnTo>
                            <a:pt x="0" y="2822"/>
                          </a:lnTo>
                          <a:lnTo>
                            <a:pt x="0" y="230"/>
                          </a:lnTo>
                          <a:lnTo>
                            <a:pt x="403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59" name="任意多边形: 形状 3258"/>
                    <p:cNvSpPr/>
                    <p:nvPr/>
                  </p:nvSpPr>
                  <p:spPr>
                    <a:xfrm>
                      <a:off x="-3884974" y="4228157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30 h 5182"/>
                        <a:gd name="connsiteX1" fmla="*/ 0 w 8464"/>
                        <a:gd name="connsiteY1" fmla="*/ 5182 h 5182"/>
                        <a:gd name="connsiteX2" fmla="*/ 0 w 8464"/>
                        <a:gd name="connsiteY2" fmla="*/ 4664 h 5182"/>
                        <a:gd name="connsiteX3" fmla="*/ 8004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30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60" name="图形 5"/>
                    <p:cNvGrpSpPr/>
                    <p:nvPr/>
                  </p:nvGrpSpPr>
                  <p:grpSpPr>
                    <a:xfrm>
                      <a:off x="-3884974" y="4225393"/>
                      <a:ext cx="8464" cy="7946"/>
                      <a:chOff x="-3884974" y="4225393"/>
                      <a:chExt cx="8464" cy="7946"/>
                    </a:xfrm>
                  </p:grpSpPr>
                  <p:sp>
                    <p:nvSpPr>
                      <p:cNvPr id="3261" name="任意多边形: 形状 3260"/>
                      <p:cNvSpPr/>
                      <p:nvPr/>
                    </p:nvSpPr>
                    <p:spPr>
                      <a:xfrm>
                        <a:off x="-3884974" y="4225393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F6BF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62" name="任意多边形: 形状 3261"/>
                      <p:cNvSpPr/>
                      <p:nvPr/>
                    </p:nvSpPr>
                    <p:spPr>
                      <a:xfrm>
                        <a:off x="-3884974" y="4225566"/>
                        <a:ext cx="8003" cy="7255"/>
                      </a:xfrm>
                      <a:custGeom>
                        <a:avLst/>
                        <a:gdLst>
                          <a:gd name="connsiteX0" fmla="*/ 8004 w 8003"/>
                          <a:gd name="connsiteY0" fmla="*/ 2591 h 7255"/>
                          <a:gd name="connsiteX1" fmla="*/ 0 w 8003"/>
                          <a:gd name="connsiteY1" fmla="*/ 7255 h 7255"/>
                          <a:gd name="connsiteX2" fmla="*/ 0 w 8003"/>
                          <a:gd name="connsiteY2" fmla="*/ 4664 h 7255"/>
                          <a:gd name="connsiteX3" fmla="*/ 8004 w 8003"/>
                          <a:gd name="connsiteY3" fmla="*/ 0 h 7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03" h="7255">
                            <a:moveTo>
                              <a:pt x="8004" y="2591"/>
                            </a:moveTo>
                            <a:lnTo>
                              <a:pt x="0" y="7255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263" name="图形 5"/>
                  <p:cNvGrpSpPr/>
                  <p:nvPr/>
                </p:nvGrpSpPr>
                <p:grpSpPr>
                  <a:xfrm>
                    <a:off x="-3884974" y="4219001"/>
                    <a:ext cx="8464" cy="8003"/>
                    <a:chOff x="-3884974" y="4219001"/>
                    <a:chExt cx="8464" cy="8003"/>
                  </a:xfrm>
                </p:grpSpPr>
                <p:sp>
                  <p:nvSpPr>
                    <p:cNvPr id="3264" name="任意多边形: 形状 3263"/>
                    <p:cNvSpPr/>
                    <p:nvPr/>
                  </p:nvSpPr>
                  <p:spPr>
                    <a:xfrm>
                      <a:off x="-3876970" y="4219001"/>
                      <a:ext cx="460" cy="3109"/>
                    </a:xfrm>
                    <a:custGeom>
                      <a:avLst/>
                      <a:gdLst>
                        <a:gd name="connsiteX0" fmla="*/ 461 w 460"/>
                        <a:gd name="connsiteY0" fmla="*/ 3109 h 3109"/>
                        <a:gd name="connsiteX1" fmla="*/ 0 w 460"/>
                        <a:gd name="connsiteY1" fmla="*/ 2821 h 3109"/>
                        <a:gd name="connsiteX2" fmla="*/ 0 w 460"/>
                        <a:gd name="connsiteY2" fmla="*/ 288 h 3109"/>
                        <a:gd name="connsiteX3" fmla="*/ 403 w 460"/>
                        <a:gd name="connsiteY3" fmla="*/ 0 h 31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109">
                          <a:moveTo>
                            <a:pt x="461" y="3109"/>
                          </a:moveTo>
                          <a:lnTo>
                            <a:pt x="0" y="2821"/>
                          </a:lnTo>
                          <a:lnTo>
                            <a:pt x="0" y="288"/>
                          </a:lnTo>
                          <a:lnTo>
                            <a:pt x="403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65" name="任意多边形: 形状 3264"/>
                    <p:cNvSpPr/>
                    <p:nvPr/>
                  </p:nvSpPr>
                  <p:spPr>
                    <a:xfrm>
                      <a:off x="-3884974" y="4221823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88 h 5182"/>
                        <a:gd name="connsiteX1" fmla="*/ 0 w 8464"/>
                        <a:gd name="connsiteY1" fmla="*/ 5182 h 5182"/>
                        <a:gd name="connsiteX2" fmla="*/ 0 w 8464"/>
                        <a:gd name="connsiteY2" fmla="*/ 4664 h 5182"/>
                        <a:gd name="connsiteX3" fmla="*/ 8004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88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66" name="图形 5"/>
                    <p:cNvGrpSpPr/>
                    <p:nvPr/>
                  </p:nvGrpSpPr>
                  <p:grpSpPr>
                    <a:xfrm>
                      <a:off x="-3884974" y="4219059"/>
                      <a:ext cx="8464" cy="7946"/>
                      <a:chOff x="-3884974" y="4219059"/>
                      <a:chExt cx="8464" cy="7946"/>
                    </a:xfrm>
                  </p:grpSpPr>
                  <p:sp>
                    <p:nvSpPr>
                      <p:cNvPr id="3267" name="任意多边形: 形状 3266"/>
                      <p:cNvSpPr/>
                      <p:nvPr/>
                    </p:nvSpPr>
                    <p:spPr>
                      <a:xfrm>
                        <a:off x="-3884974" y="4219059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F6BF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68" name="任意多边形: 形状 3267"/>
                      <p:cNvSpPr/>
                      <p:nvPr/>
                    </p:nvSpPr>
                    <p:spPr>
                      <a:xfrm>
                        <a:off x="-3884974" y="4219289"/>
                        <a:ext cx="8003" cy="7197"/>
                      </a:xfrm>
                      <a:custGeom>
                        <a:avLst/>
                        <a:gdLst>
                          <a:gd name="connsiteX0" fmla="*/ 8004 w 8003"/>
                          <a:gd name="connsiteY0" fmla="*/ 2534 h 7197"/>
                          <a:gd name="connsiteX1" fmla="*/ 0 w 8003"/>
                          <a:gd name="connsiteY1" fmla="*/ 7198 h 7197"/>
                          <a:gd name="connsiteX2" fmla="*/ 0 w 8003"/>
                          <a:gd name="connsiteY2" fmla="*/ 4664 h 7197"/>
                          <a:gd name="connsiteX3" fmla="*/ 8004 w 8003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03" h="7197">
                            <a:moveTo>
                              <a:pt x="8004" y="2534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269" name="图形 5"/>
                  <p:cNvGrpSpPr/>
                  <p:nvPr/>
                </p:nvGrpSpPr>
                <p:grpSpPr>
                  <a:xfrm>
                    <a:off x="-3884974" y="4206391"/>
                    <a:ext cx="8464" cy="8003"/>
                    <a:chOff x="-3884974" y="4206391"/>
                    <a:chExt cx="8464" cy="8003"/>
                  </a:xfrm>
                </p:grpSpPr>
                <p:sp>
                  <p:nvSpPr>
                    <p:cNvPr id="3270" name="任意多边形: 形状 3269"/>
                    <p:cNvSpPr/>
                    <p:nvPr/>
                  </p:nvSpPr>
                  <p:spPr>
                    <a:xfrm>
                      <a:off x="-3876970" y="4206391"/>
                      <a:ext cx="460" cy="3051"/>
                    </a:xfrm>
                    <a:custGeom>
                      <a:avLst/>
                      <a:gdLst>
                        <a:gd name="connsiteX0" fmla="*/ 461 w 460"/>
                        <a:gd name="connsiteY0" fmla="*/ 3052 h 3051"/>
                        <a:gd name="connsiteX1" fmla="*/ 0 w 460"/>
                        <a:gd name="connsiteY1" fmla="*/ 2821 h 3051"/>
                        <a:gd name="connsiteX2" fmla="*/ 0 w 460"/>
                        <a:gd name="connsiteY2" fmla="*/ 230 h 3051"/>
                        <a:gd name="connsiteX3" fmla="*/ 403 w 460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051">
                          <a:moveTo>
                            <a:pt x="461" y="3052"/>
                          </a:moveTo>
                          <a:lnTo>
                            <a:pt x="0" y="2821"/>
                          </a:lnTo>
                          <a:lnTo>
                            <a:pt x="0" y="230"/>
                          </a:lnTo>
                          <a:lnTo>
                            <a:pt x="403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71" name="任意多边形: 形状 3270"/>
                    <p:cNvSpPr/>
                    <p:nvPr/>
                  </p:nvSpPr>
                  <p:spPr>
                    <a:xfrm>
                      <a:off x="-3884974" y="4209212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30 h 5182"/>
                        <a:gd name="connsiteX1" fmla="*/ 0 w 8464"/>
                        <a:gd name="connsiteY1" fmla="*/ 5182 h 5182"/>
                        <a:gd name="connsiteX2" fmla="*/ 0 w 8464"/>
                        <a:gd name="connsiteY2" fmla="*/ 4664 h 5182"/>
                        <a:gd name="connsiteX3" fmla="*/ 8004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30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72" name="图形 5"/>
                    <p:cNvGrpSpPr/>
                    <p:nvPr/>
                  </p:nvGrpSpPr>
                  <p:grpSpPr>
                    <a:xfrm>
                      <a:off x="-3884974" y="4206448"/>
                      <a:ext cx="8464" cy="7946"/>
                      <a:chOff x="-3884974" y="4206448"/>
                      <a:chExt cx="8464" cy="7946"/>
                    </a:xfrm>
                  </p:grpSpPr>
                  <p:sp>
                    <p:nvSpPr>
                      <p:cNvPr id="3273" name="任意多边形: 形状 3272"/>
                      <p:cNvSpPr/>
                      <p:nvPr/>
                    </p:nvSpPr>
                    <p:spPr>
                      <a:xfrm>
                        <a:off x="-3884974" y="4206448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F6BF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74" name="任意多边形: 形状 3273"/>
                      <p:cNvSpPr/>
                      <p:nvPr/>
                    </p:nvSpPr>
                    <p:spPr>
                      <a:xfrm>
                        <a:off x="-3884974" y="4206621"/>
                        <a:ext cx="8003" cy="7255"/>
                      </a:xfrm>
                      <a:custGeom>
                        <a:avLst/>
                        <a:gdLst>
                          <a:gd name="connsiteX0" fmla="*/ 8004 w 8003"/>
                          <a:gd name="connsiteY0" fmla="*/ 2591 h 7255"/>
                          <a:gd name="connsiteX1" fmla="*/ 0 w 8003"/>
                          <a:gd name="connsiteY1" fmla="*/ 7255 h 7255"/>
                          <a:gd name="connsiteX2" fmla="*/ 0 w 8003"/>
                          <a:gd name="connsiteY2" fmla="*/ 4664 h 7255"/>
                          <a:gd name="connsiteX3" fmla="*/ 8004 w 8003"/>
                          <a:gd name="connsiteY3" fmla="*/ 0 h 7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03" h="7255">
                            <a:moveTo>
                              <a:pt x="8004" y="2591"/>
                            </a:moveTo>
                            <a:lnTo>
                              <a:pt x="0" y="7255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275" name="图形 5"/>
                  <p:cNvGrpSpPr/>
                  <p:nvPr/>
                </p:nvGrpSpPr>
                <p:grpSpPr>
                  <a:xfrm>
                    <a:off x="-3884974" y="4200057"/>
                    <a:ext cx="8464" cy="8003"/>
                    <a:chOff x="-3884974" y="4200057"/>
                    <a:chExt cx="8464" cy="8003"/>
                  </a:xfrm>
                </p:grpSpPr>
                <p:sp>
                  <p:nvSpPr>
                    <p:cNvPr id="3276" name="任意多边形: 形状 3275"/>
                    <p:cNvSpPr/>
                    <p:nvPr/>
                  </p:nvSpPr>
                  <p:spPr>
                    <a:xfrm>
                      <a:off x="-3876970" y="4200057"/>
                      <a:ext cx="460" cy="3051"/>
                    </a:xfrm>
                    <a:custGeom>
                      <a:avLst/>
                      <a:gdLst>
                        <a:gd name="connsiteX0" fmla="*/ 461 w 460"/>
                        <a:gd name="connsiteY0" fmla="*/ 3052 h 3051"/>
                        <a:gd name="connsiteX1" fmla="*/ 0 w 460"/>
                        <a:gd name="connsiteY1" fmla="*/ 2821 h 3051"/>
                        <a:gd name="connsiteX2" fmla="*/ 0 w 460"/>
                        <a:gd name="connsiteY2" fmla="*/ 288 h 3051"/>
                        <a:gd name="connsiteX3" fmla="*/ 403 w 460"/>
                        <a:gd name="connsiteY3" fmla="*/ 0 h 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" h="3051">
                          <a:moveTo>
                            <a:pt x="461" y="3052"/>
                          </a:moveTo>
                          <a:lnTo>
                            <a:pt x="0" y="2821"/>
                          </a:lnTo>
                          <a:lnTo>
                            <a:pt x="0" y="288"/>
                          </a:lnTo>
                          <a:lnTo>
                            <a:pt x="403" y="0"/>
                          </a:lnTo>
                          <a:close/>
                        </a:path>
                      </a:pathLst>
                    </a:custGeom>
                    <a:solidFill>
                      <a:srgbClr val="46464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77" name="任意多边形: 形状 3276"/>
                    <p:cNvSpPr/>
                    <p:nvPr/>
                  </p:nvSpPr>
                  <p:spPr>
                    <a:xfrm>
                      <a:off x="-3884974" y="4202878"/>
                      <a:ext cx="8464" cy="5182"/>
                    </a:xfrm>
                    <a:custGeom>
                      <a:avLst/>
                      <a:gdLst>
                        <a:gd name="connsiteX0" fmla="*/ 8465 w 8464"/>
                        <a:gd name="connsiteY0" fmla="*/ 230 h 5182"/>
                        <a:gd name="connsiteX1" fmla="*/ 0 w 8464"/>
                        <a:gd name="connsiteY1" fmla="*/ 5182 h 5182"/>
                        <a:gd name="connsiteX2" fmla="*/ 0 w 8464"/>
                        <a:gd name="connsiteY2" fmla="*/ 4664 h 5182"/>
                        <a:gd name="connsiteX3" fmla="*/ 8004 w 8464"/>
                        <a:gd name="connsiteY3" fmla="*/ 0 h 5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464" h="5182">
                          <a:moveTo>
                            <a:pt x="8465" y="230"/>
                          </a:moveTo>
                          <a:lnTo>
                            <a:pt x="0" y="5182"/>
                          </a:lnTo>
                          <a:lnTo>
                            <a:pt x="0" y="4664"/>
                          </a:lnTo>
                          <a:lnTo>
                            <a:pt x="8004" y="0"/>
                          </a:lnTo>
                          <a:close/>
                        </a:path>
                      </a:pathLst>
                    </a:custGeom>
                    <a:solidFill>
                      <a:srgbClr val="70707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78" name="图形 5"/>
                    <p:cNvGrpSpPr/>
                    <p:nvPr/>
                  </p:nvGrpSpPr>
                  <p:grpSpPr>
                    <a:xfrm>
                      <a:off x="-3884974" y="4200115"/>
                      <a:ext cx="8464" cy="7946"/>
                      <a:chOff x="-3884974" y="4200115"/>
                      <a:chExt cx="8464" cy="7946"/>
                    </a:xfrm>
                  </p:grpSpPr>
                  <p:sp>
                    <p:nvSpPr>
                      <p:cNvPr id="3279" name="任意多边形: 形状 3278"/>
                      <p:cNvSpPr/>
                      <p:nvPr/>
                    </p:nvSpPr>
                    <p:spPr>
                      <a:xfrm>
                        <a:off x="-3884974" y="4200115"/>
                        <a:ext cx="8464" cy="7946"/>
                      </a:xfrm>
                      <a:custGeom>
                        <a:avLst/>
                        <a:gdLst>
                          <a:gd name="connsiteX0" fmla="*/ 0 w 8464"/>
                          <a:gd name="connsiteY0" fmla="*/ 7946 h 7946"/>
                          <a:gd name="connsiteX1" fmla="*/ 0 w 8464"/>
                          <a:gd name="connsiteY1" fmla="*/ 7428 h 7946"/>
                          <a:gd name="connsiteX2" fmla="*/ 0 w 8464"/>
                          <a:gd name="connsiteY2" fmla="*/ 4894 h 7946"/>
                          <a:gd name="connsiteX3" fmla="*/ 8004 w 8464"/>
                          <a:gd name="connsiteY3" fmla="*/ 230 h 7946"/>
                          <a:gd name="connsiteX4" fmla="*/ 8465 w 8464"/>
                          <a:gd name="connsiteY4" fmla="*/ 0 h 7946"/>
                          <a:gd name="connsiteX5" fmla="*/ 8465 w 8464"/>
                          <a:gd name="connsiteY5" fmla="*/ 3052 h 7946"/>
                          <a:gd name="connsiteX6" fmla="*/ 0 w 8464"/>
                          <a:gd name="connsiteY6" fmla="*/ 7946 h 79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464" h="7946">
                            <a:moveTo>
                              <a:pt x="0" y="7946"/>
                            </a:moveTo>
                            <a:lnTo>
                              <a:pt x="0" y="7428"/>
                            </a:lnTo>
                            <a:lnTo>
                              <a:pt x="0" y="4894"/>
                            </a:lnTo>
                            <a:lnTo>
                              <a:pt x="8004" y="230"/>
                            </a:lnTo>
                            <a:lnTo>
                              <a:pt x="8465" y="0"/>
                            </a:lnTo>
                            <a:lnTo>
                              <a:pt x="8465" y="3052"/>
                            </a:lnTo>
                            <a:lnTo>
                              <a:pt x="0" y="7946"/>
                            </a:lnTo>
                            <a:close/>
                          </a:path>
                        </a:pathLst>
                      </a:custGeom>
                      <a:solidFill>
                        <a:srgbClr val="F6BF3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80" name="任意多边形: 形状 3279"/>
                      <p:cNvSpPr/>
                      <p:nvPr/>
                    </p:nvSpPr>
                    <p:spPr>
                      <a:xfrm>
                        <a:off x="-3884974" y="4200345"/>
                        <a:ext cx="8003" cy="7197"/>
                      </a:xfrm>
                      <a:custGeom>
                        <a:avLst/>
                        <a:gdLst>
                          <a:gd name="connsiteX0" fmla="*/ 8004 w 8003"/>
                          <a:gd name="connsiteY0" fmla="*/ 2534 h 7197"/>
                          <a:gd name="connsiteX1" fmla="*/ 0 w 8003"/>
                          <a:gd name="connsiteY1" fmla="*/ 7198 h 7197"/>
                          <a:gd name="connsiteX2" fmla="*/ 0 w 8003"/>
                          <a:gd name="connsiteY2" fmla="*/ 4664 h 7197"/>
                          <a:gd name="connsiteX3" fmla="*/ 8004 w 8003"/>
                          <a:gd name="connsiteY3" fmla="*/ 0 h 71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03" h="7197">
                            <a:moveTo>
                              <a:pt x="8004" y="2534"/>
                            </a:moveTo>
                            <a:lnTo>
                              <a:pt x="0" y="7198"/>
                            </a:lnTo>
                            <a:lnTo>
                              <a:pt x="0" y="4664"/>
                            </a:lnTo>
                            <a:lnTo>
                              <a:pt x="8004" y="0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281" name="图形 5"/>
                <p:cNvGrpSpPr/>
                <p:nvPr/>
              </p:nvGrpSpPr>
              <p:grpSpPr>
                <a:xfrm>
                  <a:off x="-3896894" y="4196832"/>
                  <a:ext cx="19923" cy="46007"/>
                  <a:chOff x="-3896894" y="4196832"/>
                  <a:chExt cx="19923" cy="46007"/>
                </a:xfrm>
              </p:grpSpPr>
              <p:grpSp>
                <p:nvGrpSpPr>
                  <p:cNvPr id="3282" name="图形 5"/>
                  <p:cNvGrpSpPr/>
                  <p:nvPr/>
                </p:nvGrpSpPr>
                <p:grpSpPr>
                  <a:xfrm>
                    <a:off x="-3896491" y="4213473"/>
                    <a:ext cx="18944" cy="15835"/>
                    <a:chOff x="-3896491" y="4213473"/>
                    <a:chExt cx="18944" cy="15835"/>
                  </a:xfrm>
                </p:grpSpPr>
                <p:sp>
                  <p:nvSpPr>
                    <p:cNvPr id="3283" name="任意多边形: 形状 3282"/>
                    <p:cNvSpPr/>
                    <p:nvPr/>
                  </p:nvSpPr>
                  <p:spPr>
                    <a:xfrm>
                      <a:off x="-3896491" y="4224357"/>
                      <a:ext cx="403" cy="4951"/>
                    </a:xfrm>
                    <a:custGeom>
                      <a:avLst/>
                      <a:gdLst>
                        <a:gd name="connsiteX0" fmla="*/ 403 w 403"/>
                        <a:gd name="connsiteY0" fmla="*/ 230 h 4951"/>
                        <a:gd name="connsiteX1" fmla="*/ 0 w 403"/>
                        <a:gd name="connsiteY1" fmla="*/ 0 h 4951"/>
                        <a:gd name="connsiteX2" fmla="*/ 0 w 403"/>
                        <a:gd name="connsiteY2" fmla="*/ 4722 h 4951"/>
                        <a:gd name="connsiteX3" fmla="*/ 403 w 403"/>
                        <a:gd name="connsiteY3" fmla="*/ 4952 h 49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3" h="4951">
                          <a:moveTo>
                            <a:pt x="403" y="230"/>
                          </a:moveTo>
                          <a:lnTo>
                            <a:pt x="0" y="0"/>
                          </a:lnTo>
                          <a:lnTo>
                            <a:pt x="0" y="4722"/>
                          </a:lnTo>
                          <a:lnTo>
                            <a:pt x="403" y="4952"/>
                          </a:lnTo>
                          <a:close/>
                        </a:path>
                      </a:pathLst>
                    </a:custGeom>
                    <a:solidFill>
                      <a:srgbClr val="ABACAC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84" name="任意多边形: 形状 3283"/>
                    <p:cNvSpPr/>
                    <p:nvPr/>
                  </p:nvSpPr>
                  <p:spPr>
                    <a:xfrm>
                      <a:off x="-3896491" y="4213473"/>
                      <a:ext cx="18944" cy="11113"/>
                    </a:xfrm>
                    <a:custGeom>
                      <a:avLst/>
                      <a:gdLst>
                        <a:gd name="connsiteX0" fmla="*/ 18944 w 18944"/>
                        <a:gd name="connsiteY0" fmla="*/ 230 h 11113"/>
                        <a:gd name="connsiteX1" fmla="*/ 18541 w 18944"/>
                        <a:gd name="connsiteY1" fmla="*/ 0 h 11113"/>
                        <a:gd name="connsiteX2" fmla="*/ 0 w 18944"/>
                        <a:gd name="connsiteY2" fmla="*/ 10883 h 11113"/>
                        <a:gd name="connsiteX3" fmla="*/ 403 w 18944"/>
                        <a:gd name="connsiteY3" fmla="*/ 11113 h 11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8944" h="11113">
                          <a:moveTo>
                            <a:pt x="18944" y="230"/>
                          </a:moveTo>
                          <a:lnTo>
                            <a:pt x="18541" y="0"/>
                          </a:lnTo>
                          <a:lnTo>
                            <a:pt x="0" y="10883"/>
                          </a:lnTo>
                          <a:lnTo>
                            <a:pt x="403" y="11113"/>
                          </a:lnTo>
                          <a:close/>
                        </a:path>
                      </a:pathLst>
                    </a:custGeom>
                    <a:solidFill>
                      <a:srgbClr val="DCDDDD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285" name="任意多边形: 形状 3284"/>
                    <p:cNvSpPr/>
                    <p:nvPr/>
                  </p:nvSpPr>
                  <p:spPr>
                    <a:xfrm>
                      <a:off x="-3896088" y="4213704"/>
                      <a:ext cx="18541" cy="15604"/>
                    </a:xfrm>
                    <a:custGeom>
                      <a:avLst/>
                      <a:gdLst>
                        <a:gd name="connsiteX0" fmla="*/ 0 w 18541"/>
                        <a:gd name="connsiteY0" fmla="*/ 10883 h 15604"/>
                        <a:gd name="connsiteX1" fmla="*/ 0 w 18541"/>
                        <a:gd name="connsiteY1" fmla="*/ 15605 h 15604"/>
                        <a:gd name="connsiteX2" fmla="*/ 18541 w 18541"/>
                        <a:gd name="connsiteY2" fmla="*/ 4722 h 15604"/>
                        <a:gd name="connsiteX3" fmla="*/ 18541 w 18541"/>
                        <a:gd name="connsiteY3" fmla="*/ 0 h 15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8541" h="15604">
                          <a:moveTo>
                            <a:pt x="0" y="10883"/>
                          </a:moveTo>
                          <a:lnTo>
                            <a:pt x="0" y="15605"/>
                          </a:lnTo>
                          <a:lnTo>
                            <a:pt x="18541" y="4722"/>
                          </a:lnTo>
                          <a:lnTo>
                            <a:pt x="18541" y="0"/>
                          </a:lnTo>
                          <a:close/>
                        </a:path>
                      </a:pathLst>
                    </a:custGeom>
                    <a:solidFill>
                      <a:srgbClr val="F0F1F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286" name="图形 5"/>
                  <p:cNvGrpSpPr/>
                  <p:nvPr/>
                </p:nvGrpSpPr>
                <p:grpSpPr>
                  <a:xfrm>
                    <a:off x="-3881980" y="4196832"/>
                    <a:ext cx="5009" cy="37082"/>
                    <a:chOff x="-3881980" y="4196832"/>
                    <a:chExt cx="5009" cy="37082"/>
                  </a:xfrm>
                </p:grpSpPr>
                <p:grpSp>
                  <p:nvGrpSpPr>
                    <p:cNvPr id="3287" name="图形 5"/>
                    <p:cNvGrpSpPr/>
                    <p:nvPr/>
                  </p:nvGrpSpPr>
                  <p:grpSpPr>
                    <a:xfrm>
                      <a:off x="-3881980" y="4229481"/>
                      <a:ext cx="5009" cy="3915"/>
                      <a:chOff x="-3881980" y="4229481"/>
                      <a:chExt cx="5009" cy="3915"/>
                    </a:xfrm>
                  </p:grpSpPr>
                  <p:sp>
                    <p:nvSpPr>
                      <p:cNvPr id="3288" name="任意多边形: 形状 3287"/>
                      <p:cNvSpPr/>
                      <p:nvPr/>
                    </p:nvSpPr>
                    <p:spPr>
                      <a:xfrm>
                        <a:off x="-3881980" y="4232303"/>
                        <a:ext cx="172" cy="1094"/>
                      </a:xfrm>
                      <a:custGeom>
                        <a:avLst/>
                        <a:gdLst>
                          <a:gd name="connsiteX0" fmla="*/ 173 w 172"/>
                          <a:gd name="connsiteY0" fmla="*/ 115 h 1094"/>
                          <a:gd name="connsiteX1" fmla="*/ 0 w 172"/>
                          <a:gd name="connsiteY1" fmla="*/ 0 h 1094"/>
                          <a:gd name="connsiteX2" fmla="*/ 0 w 172"/>
                          <a:gd name="connsiteY2" fmla="*/ 979 h 1094"/>
                          <a:gd name="connsiteX3" fmla="*/ 173 w 172"/>
                          <a:gd name="connsiteY3" fmla="*/ 1094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1094">
                            <a:moveTo>
                              <a:pt x="173" y="115"/>
                            </a:moveTo>
                            <a:lnTo>
                              <a:pt x="0" y="0"/>
                            </a:lnTo>
                            <a:lnTo>
                              <a:pt x="0" y="979"/>
                            </a:lnTo>
                            <a:lnTo>
                              <a:pt x="173" y="1094"/>
                            </a:lnTo>
                            <a:close/>
                          </a:path>
                        </a:pathLst>
                      </a:custGeom>
                      <a:solidFill>
                        <a:srgbClr val="7B7B7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89" name="任意多边形: 形状 3288"/>
                      <p:cNvSpPr/>
                      <p:nvPr/>
                    </p:nvSpPr>
                    <p:spPr>
                      <a:xfrm>
                        <a:off x="-3881980" y="4229481"/>
                        <a:ext cx="5009" cy="2936"/>
                      </a:xfrm>
                      <a:custGeom>
                        <a:avLst/>
                        <a:gdLst>
                          <a:gd name="connsiteX0" fmla="*/ 5010 w 5009"/>
                          <a:gd name="connsiteY0" fmla="*/ 115 h 2936"/>
                          <a:gd name="connsiteX1" fmla="*/ 4837 w 5009"/>
                          <a:gd name="connsiteY1" fmla="*/ 0 h 2936"/>
                          <a:gd name="connsiteX2" fmla="*/ 0 w 5009"/>
                          <a:gd name="connsiteY2" fmla="*/ 2822 h 2936"/>
                          <a:gd name="connsiteX3" fmla="*/ 173 w 5009"/>
                          <a:gd name="connsiteY3" fmla="*/ 2937 h 2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09" h="2936">
                            <a:moveTo>
                              <a:pt x="5010" y="115"/>
                            </a:moveTo>
                            <a:lnTo>
                              <a:pt x="4837" y="0"/>
                            </a:lnTo>
                            <a:lnTo>
                              <a:pt x="0" y="2822"/>
                            </a:lnTo>
                            <a:lnTo>
                              <a:pt x="173" y="2937"/>
                            </a:lnTo>
                            <a:close/>
                          </a:path>
                        </a:pathLst>
                      </a:custGeom>
                      <a:solidFill>
                        <a:srgbClr val="D5D6D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90" name="任意多边形: 形状 3289"/>
                      <p:cNvSpPr/>
                      <p:nvPr/>
                    </p:nvSpPr>
                    <p:spPr>
                      <a:xfrm>
                        <a:off x="-3881807" y="4229596"/>
                        <a:ext cx="4836" cy="3800"/>
                      </a:xfrm>
                      <a:custGeom>
                        <a:avLst/>
                        <a:gdLst>
                          <a:gd name="connsiteX0" fmla="*/ 0 w 4836"/>
                          <a:gd name="connsiteY0" fmla="*/ 2821 h 3800"/>
                          <a:gd name="connsiteX1" fmla="*/ 0 w 4836"/>
                          <a:gd name="connsiteY1" fmla="*/ 3800 h 3800"/>
                          <a:gd name="connsiteX2" fmla="*/ 4837 w 4836"/>
                          <a:gd name="connsiteY2" fmla="*/ 979 h 3800"/>
                          <a:gd name="connsiteX3" fmla="*/ 4837 w 4836"/>
                          <a:gd name="connsiteY3" fmla="*/ 0 h 38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836" h="3800">
                            <a:moveTo>
                              <a:pt x="0" y="2821"/>
                            </a:moveTo>
                            <a:lnTo>
                              <a:pt x="0" y="3800"/>
                            </a:lnTo>
                            <a:lnTo>
                              <a:pt x="4837" y="979"/>
                            </a:lnTo>
                            <a:lnTo>
                              <a:pt x="4837" y="0"/>
                            </a:lnTo>
                            <a:close/>
                          </a:path>
                        </a:pathLst>
                      </a:custGeom>
                      <a:solidFill>
                        <a:srgbClr val="ABACAC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91" name="图形 5"/>
                    <p:cNvGrpSpPr/>
                    <p:nvPr/>
                  </p:nvGrpSpPr>
                  <p:grpSpPr>
                    <a:xfrm>
                      <a:off x="-3881980" y="4196832"/>
                      <a:ext cx="5009" cy="3915"/>
                      <a:chOff x="-3881980" y="4196832"/>
                      <a:chExt cx="5009" cy="3915"/>
                    </a:xfrm>
                  </p:grpSpPr>
                  <p:sp>
                    <p:nvSpPr>
                      <p:cNvPr id="3292" name="任意多边形: 形状 3291"/>
                      <p:cNvSpPr/>
                      <p:nvPr/>
                    </p:nvSpPr>
                    <p:spPr>
                      <a:xfrm>
                        <a:off x="-3881980" y="4199654"/>
                        <a:ext cx="172" cy="1094"/>
                      </a:xfrm>
                      <a:custGeom>
                        <a:avLst/>
                        <a:gdLst>
                          <a:gd name="connsiteX0" fmla="*/ 173 w 172"/>
                          <a:gd name="connsiteY0" fmla="*/ 115 h 1094"/>
                          <a:gd name="connsiteX1" fmla="*/ 0 w 172"/>
                          <a:gd name="connsiteY1" fmla="*/ 0 h 1094"/>
                          <a:gd name="connsiteX2" fmla="*/ 0 w 172"/>
                          <a:gd name="connsiteY2" fmla="*/ 979 h 1094"/>
                          <a:gd name="connsiteX3" fmla="*/ 173 w 172"/>
                          <a:gd name="connsiteY3" fmla="*/ 1094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1094">
                            <a:moveTo>
                              <a:pt x="173" y="115"/>
                            </a:moveTo>
                            <a:lnTo>
                              <a:pt x="0" y="0"/>
                            </a:lnTo>
                            <a:lnTo>
                              <a:pt x="0" y="979"/>
                            </a:lnTo>
                            <a:lnTo>
                              <a:pt x="173" y="1094"/>
                            </a:lnTo>
                            <a:close/>
                          </a:path>
                        </a:pathLst>
                      </a:custGeom>
                      <a:solidFill>
                        <a:srgbClr val="7B7B7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93" name="任意多边形: 形状 3292"/>
                      <p:cNvSpPr/>
                      <p:nvPr/>
                    </p:nvSpPr>
                    <p:spPr>
                      <a:xfrm>
                        <a:off x="-3881980" y="4196832"/>
                        <a:ext cx="5009" cy="2936"/>
                      </a:xfrm>
                      <a:custGeom>
                        <a:avLst/>
                        <a:gdLst>
                          <a:gd name="connsiteX0" fmla="*/ 5010 w 5009"/>
                          <a:gd name="connsiteY0" fmla="*/ 115 h 2936"/>
                          <a:gd name="connsiteX1" fmla="*/ 4837 w 5009"/>
                          <a:gd name="connsiteY1" fmla="*/ 0 h 2936"/>
                          <a:gd name="connsiteX2" fmla="*/ 0 w 5009"/>
                          <a:gd name="connsiteY2" fmla="*/ 2821 h 2936"/>
                          <a:gd name="connsiteX3" fmla="*/ 173 w 5009"/>
                          <a:gd name="connsiteY3" fmla="*/ 2937 h 2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09" h="2936">
                            <a:moveTo>
                              <a:pt x="5010" y="115"/>
                            </a:moveTo>
                            <a:lnTo>
                              <a:pt x="4837" y="0"/>
                            </a:lnTo>
                            <a:lnTo>
                              <a:pt x="0" y="2821"/>
                            </a:lnTo>
                            <a:lnTo>
                              <a:pt x="173" y="2937"/>
                            </a:lnTo>
                            <a:close/>
                          </a:path>
                        </a:pathLst>
                      </a:custGeom>
                      <a:solidFill>
                        <a:srgbClr val="D5D6D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94" name="任意多边形: 形状 3293"/>
                      <p:cNvSpPr/>
                      <p:nvPr/>
                    </p:nvSpPr>
                    <p:spPr>
                      <a:xfrm>
                        <a:off x="-3881807" y="4196947"/>
                        <a:ext cx="4836" cy="3800"/>
                      </a:xfrm>
                      <a:custGeom>
                        <a:avLst/>
                        <a:gdLst>
                          <a:gd name="connsiteX0" fmla="*/ 0 w 4836"/>
                          <a:gd name="connsiteY0" fmla="*/ 2821 h 3800"/>
                          <a:gd name="connsiteX1" fmla="*/ 0 w 4836"/>
                          <a:gd name="connsiteY1" fmla="*/ 3800 h 3800"/>
                          <a:gd name="connsiteX2" fmla="*/ 4837 w 4836"/>
                          <a:gd name="connsiteY2" fmla="*/ 979 h 3800"/>
                          <a:gd name="connsiteX3" fmla="*/ 4837 w 4836"/>
                          <a:gd name="connsiteY3" fmla="*/ 0 h 38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836" h="3800">
                            <a:moveTo>
                              <a:pt x="0" y="2821"/>
                            </a:moveTo>
                            <a:lnTo>
                              <a:pt x="0" y="3800"/>
                            </a:lnTo>
                            <a:lnTo>
                              <a:pt x="4837" y="979"/>
                            </a:lnTo>
                            <a:lnTo>
                              <a:pt x="4837" y="0"/>
                            </a:lnTo>
                            <a:close/>
                          </a:path>
                        </a:pathLst>
                      </a:custGeom>
                      <a:solidFill>
                        <a:srgbClr val="ABACAC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95" name="图形 5"/>
                    <p:cNvGrpSpPr/>
                    <p:nvPr/>
                  </p:nvGrpSpPr>
                  <p:grpSpPr>
                    <a:xfrm>
                      <a:off x="-3880425" y="4224622"/>
                      <a:ext cx="2245" cy="1830"/>
                      <a:chOff x="-3880425" y="4224622"/>
                      <a:chExt cx="2245" cy="1830"/>
                    </a:xfrm>
                  </p:grpSpPr>
                  <p:grpSp>
                    <p:nvGrpSpPr>
                      <p:cNvPr id="3296" name="图形 5"/>
                      <p:cNvGrpSpPr/>
                      <p:nvPr/>
                    </p:nvGrpSpPr>
                    <p:grpSpPr>
                      <a:xfrm>
                        <a:off x="-3879043" y="4224817"/>
                        <a:ext cx="863" cy="690"/>
                        <a:chOff x="-3879043" y="4224817"/>
                        <a:chExt cx="863" cy="690"/>
                      </a:xfrm>
                    </p:grpSpPr>
                    <p:sp>
                      <p:nvSpPr>
                        <p:cNvPr id="3297" name="任意多边形: 形状 3296"/>
                        <p:cNvSpPr/>
                        <p:nvPr/>
                      </p:nvSpPr>
                      <p:spPr>
                        <a:xfrm>
                          <a:off x="-3879043" y="4224817"/>
                          <a:ext cx="863" cy="460"/>
                        </a:xfrm>
                        <a:custGeom>
                          <a:avLst/>
                          <a:gdLst>
                            <a:gd name="connsiteX0" fmla="*/ 864 w 863"/>
                            <a:gd name="connsiteY0" fmla="*/ 115 h 460"/>
                            <a:gd name="connsiteX1" fmla="*/ 691 w 863"/>
                            <a:gd name="connsiteY1" fmla="*/ 0 h 460"/>
                            <a:gd name="connsiteX2" fmla="*/ 0 w 863"/>
                            <a:gd name="connsiteY2" fmla="*/ 345 h 460"/>
                            <a:gd name="connsiteX3" fmla="*/ 230 w 863"/>
                            <a:gd name="connsiteY3" fmla="*/ 461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63" h="460">
                              <a:moveTo>
                                <a:pt x="864" y="115"/>
                              </a:moveTo>
                              <a:lnTo>
                                <a:pt x="691" y="0"/>
                              </a:lnTo>
                              <a:lnTo>
                                <a:pt x="0" y="345"/>
                              </a:lnTo>
                              <a:lnTo>
                                <a:pt x="23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298" name="任意多边形: 形状 3297"/>
                        <p:cNvSpPr/>
                        <p:nvPr/>
                      </p:nvSpPr>
                      <p:spPr>
                        <a:xfrm>
                          <a:off x="-3879043" y="4225163"/>
                          <a:ext cx="230" cy="345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345"/>
                            <a:gd name="connsiteX1" fmla="*/ 0 w 230"/>
                            <a:gd name="connsiteY1" fmla="*/ 0 h 345"/>
                            <a:gd name="connsiteX2" fmla="*/ 0 w 230"/>
                            <a:gd name="connsiteY2" fmla="*/ 230 h 345"/>
                            <a:gd name="connsiteX3" fmla="*/ 230 w 230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345">
                              <a:moveTo>
                                <a:pt x="230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230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299" name="任意多边形: 形状 3298"/>
                        <p:cNvSpPr/>
                        <p:nvPr/>
                      </p:nvSpPr>
                      <p:spPr>
                        <a:xfrm>
                          <a:off x="-3878813" y="4224932"/>
                          <a:ext cx="633" cy="575"/>
                        </a:xfrm>
                        <a:custGeom>
                          <a:avLst/>
                          <a:gdLst>
                            <a:gd name="connsiteX0" fmla="*/ 633 w 633"/>
                            <a:gd name="connsiteY0" fmla="*/ 173 h 575"/>
                            <a:gd name="connsiteX1" fmla="*/ 633 w 633"/>
                            <a:gd name="connsiteY1" fmla="*/ 0 h 575"/>
                            <a:gd name="connsiteX2" fmla="*/ 0 w 633"/>
                            <a:gd name="connsiteY2" fmla="*/ 345 h 575"/>
                            <a:gd name="connsiteX3" fmla="*/ 0 w 633"/>
                            <a:gd name="connsiteY3" fmla="*/ 576 h 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33" h="575">
                              <a:moveTo>
                                <a:pt x="633" y="173"/>
                              </a:moveTo>
                              <a:lnTo>
                                <a:pt x="633" y="0"/>
                              </a:lnTo>
                              <a:lnTo>
                                <a:pt x="0" y="345"/>
                              </a:lnTo>
                              <a:lnTo>
                                <a:pt x="0" y="57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300" name="图形 5"/>
                      <p:cNvGrpSpPr/>
                      <p:nvPr/>
                    </p:nvGrpSpPr>
                    <p:grpSpPr>
                      <a:xfrm>
                        <a:off x="-3880425" y="4224622"/>
                        <a:ext cx="1569" cy="1830"/>
                        <a:chOff x="-3880425" y="4224622"/>
                        <a:chExt cx="1569" cy="1830"/>
                      </a:xfrm>
                    </p:grpSpPr>
                    <p:sp>
                      <p:nvSpPr>
                        <p:cNvPr id="3301" name="任意多边形: 形状 3300"/>
                        <p:cNvSpPr/>
                        <p:nvPr/>
                      </p:nvSpPr>
                      <p:spPr>
                        <a:xfrm>
                          <a:off x="-3879389" y="4225623"/>
                          <a:ext cx="230" cy="806"/>
                        </a:xfrm>
                        <a:custGeom>
                          <a:avLst/>
                          <a:gdLst>
                            <a:gd name="connsiteX0" fmla="*/ 173 w 230"/>
                            <a:gd name="connsiteY0" fmla="*/ 115 h 806"/>
                            <a:gd name="connsiteX1" fmla="*/ 173 w 230"/>
                            <a:gd name="connsiteY1" fmla="*/ 691 h 806"/>
                            <a:gd name="connsiteX2" fmla="*/ 230 w 230"/>
                            <a:gd name="connsiteY2" fmla="*/ 806 h 806"/>
                            <a:gd name="connsiteX3" fmla="*/ 230 w 230"/>
                            <a:gd name="connsiteY3" fmla="*/ 806 h 806"/>
                            <a:gd name="connsiteX4" fmla="*/ 230 w 230"/>
                            <a:gd name="connsiteY4" fmla="*/ 806 h 806"/>
                            <a:gd name="connsiteX5" fmla="*/ 58 w 230"/>
                            <a:gd name="connsiteY5" fmla="*/ 691 h 806"/>
                            <a:gd name="connsiteX6" fmla="*/ 0 w 230"/>
                            <a:gd name="connsiteY6" fmla="*/ 576 h 806"/>
                            <a:gd name="connsiteX7" fmla="*/ 0 w 230"/>
                            <a:gd name="connsiteY7" fmla="*/ 0 h 806"/>
                            <a:gd name="connsiteX8" fmla="*/ 173 w 230"/>
                            <a:gd name="connsiteY8" fmla="*/ 115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30" h="806">
                              <a:moveTo>
                                <a:pt x="173" y="115"/>
                              </a:moveTo>
                              <a:lnTo>
                                <a:pt x="173" y="691"/>
                              </a:lnTo>
                              <a:cubicBezTo>
                                <a:pt x="173" y="749"/>
                                <a:pt x="173" y="806"/>
                                <a:pt x="230" y="806"/>
                              </a:cubicBezTo>
                              <a:lnTo>
                                <a:pt x="230" y="806"/>
                              </a:lnTo>
                              <a:lnTo>
                                <a:pt x="230" y="806"/>
                              </a:lnTo>
                              <a:lnTo>
                                <a:pt x="58" y="691"/>
                              </a:lnTo>
                              <a:cubicBezTo>
                                <a:pt x="0" y="691"/>
                                <a:pt x="0" y="633"/>
                                <a:pt x="0" y="576"/>
                              </a:cubicBezTo>
                              <a:lnTo>
                                <a:pt x="0" y="0"/>
                              </a:lnTo>
                              <a:lnTo>
                                <a:pt x="173" y="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02" name="任意多边形: 形状 3301"/>
                        <p:cNvSpPr/>
                        <p:nvPr/>
                      </p:nvSpPr>
                      <p:spPr>
                        <a:xfrm>
                          <a:off x="-3879389" y="4225393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03" name="任意多边形: 形状 3302"/>
                        <p:cNvSpPr/>
                        <p:nvPr/>
                      </p:nvSpPr>
                      <p:spPr>
                        <a:xfrm>
                          <a:off x="-3880425" y="4225393"/>
                          <a:ext cx="1209" cy="690"/>
                        </a:xfrm>
                        <a:custGeom>
                          <a:avLst/>
                          <a:gdLst>
                            <a:gd name="connsiteX0" fmla="*/ 1209 w 1209"/>
                            <a:gd name="connsiteY0" fmla="*/ 115 h 690"/>
                            <a:gd name="connsiteX1" fmla="*/ 1036 w 1209"/>
                            <a:gd name="connsiteY1" fmla="*/ 0 h 690"/>
                            <a:gd name="connsiteX2" fmla="*/ 0 w 1209"/>
                            <a:gd name="connsiteY2" fmla="*/ 633 h 690"/>
                            <a:gd name="connsiteX3" fmla="*/ 173 w 1209"/>
                            <a:gd name="connsiteY3" fmla="*/ 691 h 6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9" h="690">
                              <a:moveTo>
                                <a:pt x="1209" y="115"/>
                              </a:moveTo>
                              <a:lnTo>
                                <a:pt x="1036" y="0"/>
                              </a:lnTo>
                              <a:lnTo>
                                <a:pt x="0" y="633"/>
                              </a:lnTo>
                              <a:lnTo>
                                <a:pt x="173" y="6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04" name="任意多边形: 形状 3303"/>
                        <p:cNvSpPr/>
                        <p:nvPr/>
                      </p:nvSpPr>
                      <p:spPr>
                        <a:xfrm>
                          <a:off x="-3879216" y="4224622"/>
                          <a:ext cx="360" cy="1830"/>
                        </a:xfrm>
                        <a:custGeom>
                          <a:avLst/>
                          <a:gdLst>
                            <a:gd name="connsiteX0" fmla="*/ 173 w 360"/>
                            <a:gd name="connsiteY0" fmla="*/ 23 h 1830"/>
                            <a:gd name="connsiteX1" fmla="*/ 0 w 360"/>
                            <a:gd name="connsiteY1" fmla="*/ 368 h 1830"/>
                            <a:gd name="connsiteX2" fmla="*/ 0 w 360"/>
                            <a:gd name="connsiteY2" fmla="*/ 886 h 1830"/>
                            <a:gd name="connsiteX3" fmla="*/ 0 w 360"/>
                            <a:gd name="connsiteY3" fmla="*/ 1117 h 1830"/>
                            <a:gd name="connsiteX4" fmla="*/ 0 w 360"/>
                            <a:gd name="connsiteY4" fmla="*/ 1692 h 1830"/>
                            <a:gd name="connsiteX5" fmla="*/ 173 w 360"/>
                            <a:gd name="connsiteY5" fmla="*/ 1808 h 1830"/>
                            <a:gd name="connsiteX6" fmla="*/ 345 w 360"/>
                            <a:gd name="connsiteY6" fmla="*/ 1462 h 1830"/>
                            <a:gd name="connsiteX7" fmla="*/ 345 w 360"/>
                            <a:gd name="connsiteY7" fmla="*/ 886 h 1830"/>
                            <a:gd name="connsiteX8" fmla="*/ 345 w 360"/>
                            <a:gd name="connsiteY8" fmla="*/ 656 h 1830"/>
                            <a:gd name="connsiteX9" fmla="*/ 345 w 360"/>
                            <a:gd name="connsiteY9" fmla="*/ 138 h 1830"/>
                            <a:gd name="connsiteX10" fmla="*/ 173 w 360"/>
                            <a:gd name="connsiteY10" fmla="*/ 23 h 18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60" h="1830">
                              <a:moveTo>
                                <a:pt x="173" y="23"/>
                              </a:moveTo>
                              <a:cubicBezTo>
                                <a:pt x="58" y="80"/>
                                <a:pt x="0" y="253"/>
                                <a:pt x="0" y="368"/>
                              </a:cubicBezTo>
                              <a:lnTo>
                                <a:pt x="0" y="886"/>
                              </a:lnTo>
                              <a:lnTo>
                                <a:pt x="0" y="1117"/>
                              </a:lnTo>
                              <a:lnTo>
                                <a:pt x="0" y="1692"/>
                              </a:lnTo>
                              <a:cubicBezTo>
                                <a:pt x="0" y="1808"/>
                                <a:pt x="115" y="1865"/>
                                <a:pt x="173" y="1808"/>
                              </a:cubicBezTo>
                              <a:cubicBezTo>
                                <a:pt x="288" y="1750"/>
                                <a:pt x="345" y="1577"/>
                                <a:pt x="345" y="1462"/>
                              </a:cubicBezTo>
                              <a:lnTo>
                                <a:pt x="345" y="886"/>
                              </a:lnTo>
                              <a:lnTo>
                                <a:pt x="345" y="656"/>
                              </a:lnTo>
                              <a:lnTo>
                                <a:pt x="345" y="138"/>
                              </a:lnTo>
                              <a:cubicBezTo>
                                <a:pt x="403" y="23"/>
                                <a:pt x="288" y="-35"/>
                                <a:pt x="173" y="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05" name="任意多边形: 形状 3304"/>
                        <p:cNvSpPr/>
                        <p:nvPr/>
                      </p:nvSpPr>
                      <p:spPr>
                        <a:xfrm>
                          <a:off x="-3879562" y="4224702"/>
                          <a:ext cx="460" cy="978"/>
                        </a:xfrm>
                        <a:custGeom>
                          <a:avLst/>
                          <a:gdLst>
                            <a:gd name="connsiteX0" fmla="*/ 173 w 460"/>
                            <a:gd name="connsiteY0" fmla="*/ 58 h 978"/>
                            <a:gd name="connsiteX1" fmla="*/ 173 w 460"/>
                            <a:gd name="connsiteY1" fmla="*/ 58 h 978"/>
                            <a:gd name="connsiteX2" fmla="*/ 173 w 460"/>
                            <a:gd name="connsiteY2" fmla="*/ 58 h 978"/>
                            <a:gd name="connsiteX3" fmla="*/ 230 w 460"/>
                            <a:gd name="connsiteY3" fmla="*/ 0 h 978"/>
                            <a:gd name="connsiteX4" fmla="*/ 230 w 460"/>
                            <a:gd name="connsiteY4" fmla="*/ 0 h 978"/>
                            <a:gd name="connsiteX5" fmla="*/ 230 w 460"/>
                            <a:gd name="connsiteY5" fmla="*/ 0 h 978"/>
                            <a:gd name="connsiteX6" fmla="*/ 230 w 460"/>
                            <a:gd name="connsiteY6" fmla="*/ 0 h 978"/>
                            <a:gd name="connsiteX7" fmla="*/ 230 w 460"/>
                            <a:gd name="connsiteY7" fmla="*/ 0 h 978"/>
                            <a:gd name="connsiteX8" fmla="*/ 230 w 460"/>
                            <a:gd name="connsiteY8" fmla="*/ 0 h 978"/>
                            <a:gd name="connsiteX9" fmla="*/ 230 w 460"/>
                            <a:gd name="connsiteY9" fmla="*/ 0 h 978"/>
                            <a:gd name="connsiteX10" fmla="*/ 230 w 460"/>
                            <a:gd name="connsiteY10" fmla="*/ 0 h 978"/>
                            <a:gd name="connsiteX11" fmla="*/ 230 w 460"/>
                            <a:gd name="connsiteY11" fmla="*/ 0 h 978"/>
                            <a:gd name="connsiteX12" fmla="*/ 230 w 460"/>
                            <a:gd name="connsiteY12" fmla="*/ 0 h 978"/>
                            <a:gd name="connsiteX13" fmla="*/ 230 w 460"/>
                            <a:gd name="connsiteY13" fmla="*/ 0 h 978"/>
                            <a:gd name="connsiteX14" fmla="*/ 230 w 460"/>
                            <a:gd name="connsiteY14" fmla="*/ 0 h 978"/>
                            <a:gd name="connsiteX15" fmla="*/ 230 w 460"/>
                            <a:gd name="connsiteY15" fmla="*/ 0 h 978"/>
                            <a:gd name="connsiteX16" fmla="*/ 230 w 460"/>
                            <a:gd name="connsiteY16" fmla="*/ 0 h 978"/>
                            <a:gd name="connsiteX17" fmla="*/ 230 w 460"/>
                            <a:gd name="connsiteY17" fmla="*/ 0 h 978"/>
                            <a:gd name="connsiteX18" fmla="*/ 288 w 460"/>
                            <a:gd name="connsiteY18" fmla="*/ 0 h 978"/>
                            <a:gd name="connsiteX19" fmla="*/ 288 w 460"/>
                            <a:gd name="connsiteY19" fmla="*/ 0 h 978"/>
                            <a:gd name="connsiteX20" fmla="*/ 288 w 460"/>
                            <a:gd name="connsiteY20" fmla="*/ 0 h 978"/>
                            <a:gd name="connsiteX21" fmla="*/ 288 w 460"/>
                            <a:gd name="connsiteY21" fmla="*/ 0 h 978"/>
                            <a:gd name="connsiteX22" fmla="*/ 288 w 460"/>
                            <a:gd name="connsiteY22" fmla="*/ 0 h 978"/>
                            <a:gd name="connsiteX23" fmla="*/ 288 w 460"/>
                            <a:gd name="connsiteY23" fmla="*/ 0 h 978"/>
                            <a:gd name="connsiteX24" fmla="*/ 461 w 460"/>
                            <a:gd name="connsiteY24" fmla="*/ 115 h 978"/>
                            <a:gd name="connsiteX25" fmla="*/ 345 w 460"/>
                            <a:gd name="connsiteY25" fmla="*/ 115 h 978"/>
                            <a:gd name="connsiteX26" fmla="*/ 230 w 460"/>
                            <a:gd name="connsiteY26" fmla="*/ 288 h 978"/>
                            <a:gd name="connsiteX27" fmla="*/ 230 w 460"/>
                            <a:gd name="connsiteY27" fmla="*/ 288 h 978"/>
                            <a:gd name="connsiteX28" fmla="*/ 173 w 460"/>
                            <a:gd name="connsiteY28" fmla="*/ 461 h 978"/>
                            <a:gd name="connsiteX29" fmla="*/ 173 w 460"/>
                            <a:gd name="connsiteY29" fmla="*/ 979 h 978"/>
                            <a:gd name="connsiteX30" fmla="*/ 0 w 460"/>
                            <a:gd name="connsiteY30" fmla="*/ 864 h 978"/>
                            <a:gd name="connsiteX31" fmla="*/ 0 w 460"/>
                            <a:gd name="connsiteY31" fmla="*/ 345 h 978"/>
                            <a:gd name="connsiteX32" fmla="*/ 173 w 460"/>
                            <a:gd name="connsiteY32" fmla="*/ 58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</a:cxnLst>
                          <a:rect l="l" t="t" r="r" b="b"/>
                          <a:pathLst>
                            <a:path w="460" h="978">
                              <a:moveTo>
                                <a:pt x="173" y="58"/>
                              </a:moveTo>
                              <a:cubicBezTo>
                                <a:pt x="173" y="58"/>
                                <a:pt x="173" y="58"/>
                                <a:pt x="173" y="58"/>
                              </a:cubicBezTo>
                              <a:cubicBezTo>
                                <a:pt x="173" y="0"/>
                                <a:pt x="173" y="0"/>
                                <a:pt x="173" y="58"/>
                              </a:cubicBezTo>
                              <a:cubicBezTo>
                                <a:pt x="173" y="0"/>
                                <a:pt x="173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cubicBezTo>
                                <a:pt x="230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461" y="115"/>
                              </a:lnTo>
                              <a:cubicBezTo>
                                <a:pt x="403" y="115"/>
                                <a:pt x="403" y="115"/>
                                <a:pt x="345" y="115"/>
                              </a:cubicBezTo>
                              <a:cubicBezTo>
                                <a:pt x="288" y="115"/>
                                <a:pt x="230" y="173"/>
                                <a:pt x="230" y="288"/>
                              </a:cubicBezTo>
                              <a:lnTo>
                                <a:pt x="230" y="288"/>
                              </a:lnTo>
                              <a:cubicBezTo>
                                <a:pt x="173" y="345"/>
                                <a:pt x="173" y="403"/>
                                <a:pt x="173" y="461"/>
                              </a:cubicBezTo>
                              <a:lnTo>
                                <a:pt x="173" y="979"/>
                              </a:lnTo>
                              <a:lnTo>
                                <a:pt x="0" y="864"/>
                              </a:lnTo>
                              <a:lnTo>
                                <a:pt x="0" y="345"/>
                              </a:lnTo>
                              <a:cubicBezTo>
                                <a:pt x="173" y="115"/>
                                <a:pt x="173" y="115"/>
                                <a:pt x="173" y="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06" name="任意多边形: 形状 3305"/>
                        <p:cNvSpPr/>
                        <p:nvPr/>
                      </p:nvSpPr>
                      <p:spPr>
                        <a:xfrm>
                          <a:off x="-3880253" y="4225508"/>
                          <a:ext cx="1036" cy="806"/>
                        </a:xfrm>
                        <a:custGeom>
                          <a:avLst/>
                          <a:gdLst>
                            <a:gd name="connsiteX0" fmla="*/ 1036 w 1036"/>
                            <a:gd name="connsiteY0" fmla="*/ 0 h 806"/>
                            <a:gd name="connsiteX1" fmla="*/ 0 w 1036"/>
                            <a:gd name="connsiteY1" fmla="*/ 576 h 806"/>
                            <a:gd name="connsiteX2" fmla="*/ 0 w 1036"/>
                            <a:gd name="connsiteY2" fmla="*/ 806 h 806"/>
                            <a:gd name="connsiteX3" fmla="*/ 1036 w 1036"/>
                            <a:gd name="connsiteY3" fmla="*/ 23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036" h="806">
                              <a:moveTo>
                                <a:pt x="1036" y="0"/>
                              </a:moveTo>
                              <a:lnTo>
                                <a:pt x="0" y="576"/>
                              </a:lnTo>
                              <a:lnTo>
                                <a:pt x="0" y="806"/>
                              </a:lnTo>
                              <a:lnTo>
                                <a:pt x="1036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07" name="任意多边形: 形状 3306"/>
                        <p:cNvSpPr/>
                        <p:nvPr/>
                      </p:nvSpPr>
                      <p:spPr>
                        <a:xfrm>
                          <a:off x="-3880425" y="4226026"/>
                          <a:ext cx="172" cy="287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57 h 287"/>
                            <a:gd name="connsiteX1" fmla="*/ 0 w 172"/>
                            <a:gd name="connsiteY1" fmla="*/ 0 h 287"/>
                            <a:gd name="connsiteX2" fmla="*/ 0 w 172"/>
                            <a:gd name="connsiteY2" fmla="*/ 173 h 287"/>
                            <a:gd name="connsiteX3" fmla="*/ 173 w 172"/>
                            <a:gd name="connsiteY3" fmla="*/ 288 h 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287">
                              <a:moveTo>
                                <a:pt x="173" y="57"/>
                              </a:moveTo>
                              <a:lnTo>
                                <a:pt x="0" y="0"/>
                              </a:lnTo>
                              <a:lnTo>
                                <a:pt x="0" y="173"/>
                              </a:lnTo>
                              <a:lnTo>
                                <a:pt x="173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308" name="图形 5"/>
                    <p:cNvGrpSpPr/>
                    <p:nvPr/>
                  </p:nvGrpSpPr>
                  <p:grpSpPr>
                    <a:xfrm>
                      <a:off x="-3881289" y="4198675"/>
                      <a:ext cx="1094" cy="35240"/>
                      <a:chOff x="-3881289" y="4198675"/>
                      <a:chExt cx="1094" cy="35240"/>
                    </a:xfrm>
                  </p:grpSpPr>
                  <p:sp>
                    <p:nvSpPr>
                      <p:cNvPr id="3309" name="任意多边形: 形状 3308"/>
                      <p:cNvSpPr/>
                      <p:nvPr/>
                    </p:nvSpPr>
                    <p:spPr>
                      <a:xfrm>
                        <a:off x="-3881289" y="4232994"/>
                        <a:ext cx="748" cy="460"/>
                      </a:xfrm>
                      <a:custGeom>
                        <a:avLst/>
                        <a:gdLst>
                          <a:gd name="connsiteX0" fmla="*/ 461 w 748"/>
                          <a:gd name="connsiteY0" fmla="*/ 461 h 460"/>
                          <a:gd name="connsiteX1" fmla="*/ 749 w 748"/>
                          <a:gd name="connsiteY1" fmla="*/ 288 h 460"/>
                          <a:gd name="connsiteX2" fmla="*/ 230 w 748"/>
                          <a:gd name="connsiteY2" fmla="*/ 0 h 460"/>
                          <a:gd name="connsiteX3" fmla="*/ 0 w 748"/>
                          <a:gd name="connsiteY3" fmla="*/ 173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460">
                            <a:moveTo>
                              <a:pt x="461" y="461"/>
                            </a:moveTo>
                            <a:lnTo>
                              <a:pt x="749" y="288"/>
                            </a:lnTo>
                            <a:lnTo>
                              <a:pt x="230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D8D9D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10" name="任意多边形: 形状 3309"/>
                      <p:cNvSpPr/>
                      <p:nvPr/>
                    </p:nvSpPr>
                    <p:spPr>
                      <a:xfrm>
                        <a:off x="-3880540" y="4199136"/>
                        <a:ext cx="345" cy="34779"/>
                      </a:xfrm>
                      <a:custGeom>
                        <a:avLst/>
                        <a:gdLst>
                          <a:gd name="connsiteX0" fmla="*/ 0 w 345"/>
                          <a:gd name="connsiteY0" fmla="*/ 34779 h 34779"/>
                          <a:gd name="connsiteX1" fmla="*/ 288 w 345"/>
                          <a:gd name="connsiteY1" fmla="*/ 34607 h 34779"/>
                          <a:gd name="connsiteX2" fmla="*/ 345 w 345"/>
                          <a:gd name="connsiteY2" fmla="*/ 0 h 34779"/>
                          <a:gd name="connsiteX3" fmla="*/ 115 w 345"/>
                          <a:gd name="connsiteY3" fmla="*/ 115 h 347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4779">
                            <a:moveTo>
                              <a:pt x="0" y="34779"/>
                            </a:moveTo>
                            <a:lnTo>
                              <a:pt x="288" y="34607"/>
                            </a:lnTo>
                            <a:lnTo>
                              <a:pt x="345" y="0"/>
                            </a:lnTo>
                            <a:lnTo>
                              <a:pt x="115" y="115"/>
                            </a:lnTo>
                            <a:close/>
                          </a:path>
                        </a:pathLst>
                      </a:custGeom>
                      <a:solidFill>
                        <a:srgbClr val="E5E6E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11" name="任意多边形: 形状 3310"/>
                      <p:cNvSpPr/>
                      <p:nvPr/>
                    </p:nvSpPr>
                    <p:spPr>
                      <a:xfrm>
                        <a:off x="-3881231" y="4198675"/>
                        <a:ext cx="1036" cy="575"/>
                      </a:xfrm>
                      <a:custGeom>
                        <a:avLst/>
                        <a:gdLst>
                          <a:gd name="connsiteX0" fmla="*/ 806 w 1036"/>
                          <a:gd name="connsiteY0" fmla="*/ 576 h 575"/>
                          <a:gd name="connsiteX1" fmla="*/ 1036 w 1036"/>
                          <a:gd name="connsiteY1" fmla="*/ 461 h 575"/>
                          <a:gd name="connsiteX2" fmla="*/ 288 w 1036"/>
                          <a:gd name="connsiteY2" fmla="*/ 0 h 575"/>
                          <a:gd name="connsiteX3" fmla="*/ 0 w 1036"/>
                          <a:gd name="connsiteY3" fmla="*/ 173 h 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36" h="575">
                            <a:moveTo>
                              <a:pt x="806" y="576"/>
                            </a:moveTo>
                            <a:lnTo>
                              <a:pt x="1036" y="461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F0F1F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12" name="任意多边形: 形状 3311"/>
                      <p:cNvSpPr/>
                      <p:nvPr/>
                    </p:nvSpPr>
                    <p:spPr>
                      <a:xfrm>
                        <a:off x="-3881289" y="4198848"/>
                        <a:ext cx="863" cy="35067"/>
                      </a:xfrm>
                      <a:custGeom>
                        <a:avLst/>
                        <a:gdLst>
                          <a:gd name="connsiteX0" fmla="*/ 58 w 863"/>
                          <a:gd name="connsiteY0" fmla="*/ 0 h 35067"/>
                          <a:gd name="connsiteX1" fmla="*/ 58 w 863"/>
                          <a:gd name="connsiteY1" fmla="*/ 288 h 35067"/>
                          <a:gd name="connsiteX2" fmla="*/ 576 w 863"/>
                          <a:gd name="connsiteY2" fmla="*/ 576 h 35067"/>
                          <a:gd name="connsiteX3" fmla="*/ 461 w 863"/>
                          <a:gd name="connsiteY3" fmla="*/ 34607 h 35067"/>
                          <a:gd name="connsiteX4" fmla="*/ 0 w 863"/>
                          <a:gd name="connsiteY4" fmla="*/ 34319 h 35067"/>
                          <a:gd name="connsiteX5" fmla="*/ 0 w 863"/>
                          <a:gd name="connsiteY5" fmla="*/ 34664 h 35067"/>
                          <a:gd name="connsiteX6" fmla="*/ 749 w 863"/>
                          <a:gd name="connsiteY6" fmla="*/ 35067 h 35067"/>
                          <a:gd name="connsiteX7" fmla="*/ 864 w 863"/>
                          <a:gd name="connsiteY7" fmla="*/ 403 h 35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63" h="35067">
                            <a:moveTo>
                              <a:pt x="58" y="0"/>
                            </a:moveTo>
                            <a:lnTo>
                              <a:pt x="58" y="288"/>
                            </a:lnTo>
                            <a:lnTo>
                              <a:pt x="576" y="576"/>
                            </a:lnTo>
                            <a:lnTo>
                              <a:pt x="461" y="34607"/>
                            </a:lnTo>
                            <a:lnTo>
                              <a:pt x="0" y="34319"/>
                            </a:lnTo>
                            <a:lnTo>
                              <a:pt x="0" y="34664"/>
                            </a:lnTo>
                            <a:lnTo>
                              <a:pt x="749" y="35067"/>
                            </a:lnTo>
                            <a:lnTo>
                              <a:pt x="864" y="403"/>
                            </a:lnTo>
                            <a:close/>
                          </a:path>
                        </a:pathLst>
                      </a:custGeom>
                      <a:solidFill>
                        <a:srgbClr val="BBBDB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313" name="图形 5"/>
                    <p:cNvGrpSpPr/>
                    <p:nvPr/>
                  </p:nvGrpSpPr>
                  <p:grpSpPr>
                    <a:xfrm>
                      <a:off x="-3878468" y="4196947"/>
                      <a:ext cx="1094" cy="35240"/>
                      <a:chOff x="-3878468" y="4196947"/>
                      <a:chExt cx="1094" cy="35240"/>
                    </a:xfrm>
                  </p:grpSpPr>
                  <p:sp>
                    <p:nvSpPr>
                      <p:cNvPr id="3314" name="任意多边形: 形状 3313"/>
                      <p:cNvSpPr/>
                      <p:nvPr/>
                    </p:nvSpPr>
                    <p:spPr>
                      <a:xfrm>
                        <a:off x="-3878468" y="4231266"/>
                        <a:ext cx="748" cy="460"/>
                      </a:xfrm>
                      <a:custGeom>
                        <a:avLst/>
                        <a:gdLst>
                          <a:gd name="connsiteX0" fmla="*/ 461 w 748"/>
                          <a:gd name="connsiteY0" fmla="*/ 461 h 460"/>
                          <a:gd name="connsiteX1" fmla="*/ 749 w 748"/>
                          <a:gd name="connsiteY1" fmla="*/ 288 h 460"/>
                          <a:gd name="connsiteX2" fmla="*/ 288 w 748"/>
                          <a:gd name="connsiteY2" fmla="*/ 0 h 460"/>
                          <a:gd name="connsiteX3" fmla="*/ 0 w 748"/>
                          <a:gd name="connsiteY3" fmla="*/ 173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460">
                            <a:moveTo>
                              <a:pt x="461" y="461"/>
                            </a:moveTo>
                            <a:lnTo>
                              <a:pt x="749" y="288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D8D9D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15" name="任意多边形: 形状 3314"/>
                      <p:cNvSpPr/>
                      <p:nvPr/>
                    </p:nvSpPr>
                    <p:spPr>
                      <a:xfrm>
                        <a:off x="-3877719" y="4197408"/>
                        <a:ext cx="345" cy="34779"/>
                      </a:xfrm>
                      <a:custGeom>
                        <a:avLst/>
                        <a:gdLst>
                          <a:gd name="connsiteX0" fmla="*/ 0 w 345"/>
                          <a:gd name="connsiteY0" fmla="*/ 34779 h 34779"/>
                          <a:gd name="connsiteX1" fmla="*/ 288 w 345"/>
                          <a:gd name="connsiteY1" fmla="*/ 34664 h 34779"/>
                          <a:gd name="connsiteX2" fmla="*/ 345 w 345"/>
                          <a:gd name="connsiteY2" fmla="*/ 0 h 34779"/>
                          <a:gd name="connsiteX3" fmla="*/ 115 w 345"/>
                          <a:gd name="connsiteY3" fmla="*/ 173 h 347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5" h="34779">
                            <a:moveTo>
                              <a:pt x="0" y="34779"/>
                            </a:moveTo>
                            <a:lnTo>
                              <a:pt x="288" y="34664"/>
                            </a:lnTo>
                            <a:lnTo>
                              <a:pt x="345" y="0"/>
                            </a:lnTo>
                            <a:lnTo>
                              <a:pt x="115" y="173"/>
                            </a:lnTo>
                            <a:close/>
                          </a:path>
                        </a:pathLst>
                      </a:custGeom>
                      <a:solidFill>
                        <a:srgbClr val="E5E6E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16" name="任意多边形: 形状 3315"/>
                      <p:cNvSpPr/>
                      <p:nvPr/>
                    </p:nvSpPr>
                    <p:spPr>
                      <a:xfrm>
                        <a:off x="-3878410" y="4196947"/>
                        <a:ext cx="1036" cy="633"/>
                      </a:xfrm>
                      <a:custGeom>
                        <a:avLst/>
                        <a:gdLst>
                          <a:gd name="connsiteX0" fmla="*/ 806 w 1036"/>
                          <a:gd name="connsiteY0" fmla="*/ 633 h 633"/>
                          <a:gd name="connsiteX1" fmla="*/ 1037 w 1036"/>
                          <a:gd name="connsiteY1" fmla="*/ 461 h 633"/>
                          <a:gd name="connsiteX2" fmla="*/ 288 w 1036"/>
                          <a:gd name="connsiteY2" fmla="*/ 0 h 633"/>
                          <a:gd name="connsiteX3" fmla="*/ 0 w 1036"/>
                          <a:gd name="connsiteY3" fmla="*/ 173 h 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36" h="633">
                            <a:moveTo>
                              <a:pt x="806" y="633"/>
                            </a:moveTo>
                            <a:lnTo>
                              <a:pt x="1037" y="461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F0F1F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17" name="任意多边形: 形状 3316"/>
                      <p:cNvSpPr/>
                      <p:nvPr/>
                    </p:nvSpPr>
                    <p:spPr>
                      <a:xfrm>
                        <a:off x="-3878468" y="4197120"/>
                        <a:ext cx="863" cy="35067"/>
                      </a:xfrm>
                      <a:custGeom>
                        <a:avLst/>
                        <a:gdLst>
                          <a:gd name="connsiteX0" fmla="*/ 58 w 863"/>
                          <a:gd name="connsiteY0" fmla="*/ 0 h 35067"/>
                          <a:gd name="connsiteX1" fmla="*/ 58 w 863"/>
                          <a:gd name="connsiteY1" fmla="*/ 288 h 35067"/>
                          <a:gd name="connsiteX2" fmla="*/ 576 w 863"/>
                          <a:gd name="connsiteY2" fmla="*/ 576 h 35067"/>
                          <a:gd name="connsiteX3" fmla="*/ 461 w 863"/>
                          <a:gd name="connsiteY3" fmla="*/ 34607 h 35067"/>
                          <a:gd name="connsiteX4" fmla="*/ 0 w 863"/>
                          <a:gd name="connsiteY4" fmla="*/ 34319 h 35067"/>
                          <a:gd name="connsiteX5" fmla="*/ 0 w 863"/>
                          <a:gd name="connsiteY5" fmla="*/ 34664 h 35067"/>
                          <a:gd name="connsiteX6" fmla="*/ 749 w 863"/>
                          <a:gd name="connsiteY6" fmla="*/ 35067 h 35067"/>
                          <a:gd name="connsiteX7" fmla="*/ 864 w 863"/>
                          <a:gd name="connsiteY7" fmla="*/ 461 h 35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63" h="35067">
                            <a:moveTo>
                              <a:pt x="58" y="0"/>
                            </a:moveTo>
                            <a:lnTo>
                              <a:pt x="58" y="288"/>
                            </a:lnTo>
                            <a:lnTo>
                              <a:pt x="576" y="576"/>
                            </a:lnTo>
                            <a:lnTo>
                              <a:pt x="461" y="34607"/>
                            </a:lnTo>
                            <a:lnTo>
                              <a:pt x="0" y="34319"/>
                            </a:lnTo>
                            <a:lnTo>
                              <a:pt x="0" y="34664"/>
                            </a:lnTo>
                            <a:lnTo>
                              <a:pt x="749" y="35067"/>
                            </a:lnTo>
                            <a:lnTo>
                              <a:pt x="864" y="461"/>
                            </a:lnTo>
                            <a:close/>
                          </a:path>
                        </a:pathLst>
                      </a:custGeom>
                      <a:solidFill>
                        <a:srgbClr val="BBBDB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318" name="图形 5"/>
                    <p:cNvGrpSpPr/>
                    <p:nvPr/>
                  </p:nvGrpSpPr>
                  <p:grpSpPr>
                    <a:xfrm>
                      <a:off x="-3879965" y="4221535"/>
                      <a:ext cx="2245" cy="1922"/>
                      <a:chOff x="-3879965" y="4221535"/>
                      <a:chExt cx="2245" cy="1922"/>
                    </a:xfrm>
                  </p:grpSpPr>
                  <p:grpSp>
                    <p:nvGrpSpPr>
                      <p:cNvPr id="3319" name="图形 5"/>
                      <p:cNvGrpSpPr/>
                      <p:nvPr/>
                    </p:nvGrpSpPr>
                    <p:grpSpPr>
                      <a:xfrm>
                        <a:off x="-3878928" y="4221535"/>
                        <a:ext cx="1209" cy="921"/>
                        <a:chOff x="-3878928" y="4221535"/>
                        <a:chExt cx="1209" cy="921"/>
                      </a:xfrm>
                    </p:grpSpPr>
                    <p:sp>
                      <p:nvSpPr>
                        <p:cNvPr id="3320" name="任意多边形: 形状 3319"/>
                        <p:cNvSpPr/>
                        <p:nvPr/>
                      </p:nvSpPr>
                      <p:spPr>
                        <a:xfrm>
                          <a:off x="-3878928" y="4221535"/>
                          <a:ext cx="1209" cy="691"/>
                        </a:xfrm>
                        <a:custGeom>
                          <a:avLst/>
                          <a:gdLst>
                            <a:gd name="connsiteX0" fmla="*/ 1209 w 1209"/>
                            <a:gd name="connsiteY0" fmla="*/ 115 h 691"/>
                            <a:gd name="connsiteX1" fmla="*/ 1037 w 1209"/>
                            <a:gd name="connsiteY1" fmla="*/ 0 h 691"/>
                            <a:gd name="connsiteX2" fmla="*/ 0 w 1209"/>
                            <a:gd name="connsiteY2" fmla="*/ 576 h 691"/>
                            <a:gd name="connsiteX3" fmla="*/ 173 w 1209"/>
                            <a:gd name="connsiteY3" fmla="*/ 691 h 6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9" h="691">
                              <a:moveTo>
                                <a:pt x="1209" y="115"/>
                              </a:moveTo>
                              <a:lnTo>
                                <a:pt x="1037" y="0"/>
                              </a:lnTo>
                              <a:lnTo>
                                <a:pt x="0" y="576"/>
                              </a:lnTo>
                              <a:lnTo>
                                <a:pt x="173" y="6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21" name="任意多边形: 形状 3320"/>
                        <p:cNvSpPr/>
                        <p:nvPr/>
                      </p:nvSpPr>
                      <p:spPr>
                        <a:xfrm>
                          <a:off x="-3878928" y="4222111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22" name="任意多边形: 形状 3321"/>
                        <p:cNvSpPr/>
                        <p:nvPr/>
                      </p:nvSpPr>
                      <p:spPr>
                        <a:xfrm>
                          <a:off x="-3878755" y="4221650"/>
                          <a:ext cx="1036" cy="806"/>
                        </a:xfrm>
                        <a:custGeom>
                          <a:avLst/>
                          <a:gdLst>
                            <a:gd name="connsiteX0" fmla="*/ 1037 w 1036"/>
                            <a:gd name="connsiteY0" fmla="*/ 230 h 806"/>
                            <a:gd name="connsiteX1" fmla="*/ 1037 w 1036"/>
                            <a:gd name="connsiteY1" fmla="*/ 0 h 806"/>
                            <a:gd name="connsiteX2" fmla="*/ 0 w 1036"/>
                            <a:gd name="connsiteY2" fmla="*/ 576 h 806"/>
                            <a:gd name="connsiteX3" fmla="*/ 0 w 1036"/>
                            <a:gd name="connsiteY3" fmla="*/ 806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036" h="806">
                              <a:moveTo>
                                <a:pt x="1037" y="230"/>
                              </a:moveTo>
                              <a:lnTo>
                                <a:pt x="1037" y="0"/>
                              </a:lnTo>
                              <a:lnTo>
                                <a:pt x="0" y="576"/>
                              </a:lnTo>
                              <a:lnTo>
                                <a:pt x="0" y="80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323" name="图形 5"/>
                      <p:cNvGrpSpPr/>
                      <p:nvPr/>
                    </p:nvGrpSpPr>
                    <p:grpSpPr>
                      <a:xfrm>
                        <a:off x="-3879965" y="4221570"/>
                        <a:ext cx="1209" cy="1887"/>
                        <a:chOff x="-3879965" y="4221570"/>
                        <a:chExt cx="1209" cy="1887"/>
                      </a:xfrm>
                    </p:grpSpPr>
                    <p:sp>
                      <p:nvSpPr>
                        <p:cNvPr id="3324" name="任意多边形: 形状 3323"/>
                        <p:cNvSpPr/>
                        <p:nvPr/>
                      </p:nvSpPr>
                      <p:spPr>
                        <a:xfrm>
                          <a:off x="-3879274" y="4222571"/>
                          <a:ext cx="230" cy="806"/>
                        </a:xfrm>
                        <a:custGeom>
                          <a:avLst/>
                          <a:gdLst>
                            <a:gd name="connsiteX0" fmla="*/ 173 w 230"/>
                            <a:gd name="connsiteY0" fmla="*/ 115 h 806"/>
                            <a:gd name="connsiteX1" fmla="*/ 173 w 230"/>
                            <a:gd name="connsiteY1" fmla="*/ 691 h 806"/>
                            <a:gd name="connsiteX2" fmla="*/ 230 w 230"/>
                            <a:gd name="connsiteY2" fmla="*/ 806 h 806"/>
                            <a:gd name="connsiteX3" fmla="*/ 58 w 230"/>
                            <a:gd name="connsiteY3" fmla="*/ 691 h 806"/>
                            <a:gd name="connsiteX4" fmla="*/ 0 w 230"/>
                            <a:gd name="connsiteY4" fmla="*/ 576 h 806"/>
                            <a:gd name="connsiteX5" fmla="*/ 0 w 230"/>
                            <a:gd name="connsiteY5" fmla="*/ 0 h 806"/>
                            <a:gd name="connsiteX6" fmla="*/ 173 w 230"/>
                            <a:gd name="connsiteY6" fmla="*/ 115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30" h="806">
                              <a:moveTo>
                                <a:pt x="173" y="115"/>
                              </a:moveTo>
                              <a:lnTo>
                                <a:pt x="173" y="691"/>
                              </a:lnTo>
                              <a:cubicBezTo>
                                <a:pt x="173" y="749"/>
                                <a:pt x="173" y="806"/>
                                <a:pt x="230" y="806"/>
                              </a:cubicBezTo>
                              <a:lnTo>
                                <a:pt x="58" y="691"/>
                              </a:lnTo>
                              <a:cubicBezTo>
                                <a:pt x="0" y="691"/>
                                <a:pt x="0" y="633"/>
                                <a:pt x="0" y="576"/>
                              </a:cubicBezTo>
                              <a:lnTo>
                                <a:pt x="0" y="0"/>
                              </a:lnTo>
                              <a:lnTo>
                                <a:pt x="173" y="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25" name="任意多边形: 形状 3324"/>
                        <p:cNvSpPr/>
                        <p:nvPr/>
                      </p:nvSpPr>
                      <p:spPr>
                        <a:xfrm>
                          <a:off x="-3879331" y="4222341"/>
                          <a:ext cx="230" cy="345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345"/>
                            <a:gd name="connsiteX1" fmla="*/ 0 w 230"/>
                            <a:gd name="connsiteY1" fmla="*/ 0 h 345"/>
                            <a:gd name="connsiteX2" fmla="*/ 0 w 230"/>
                            <a:gd name="connsiteY2" fmla="*/ 230 h 345"/>
                            <a:gd name="connsiteX3" fmla="*/ 230 w 230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345">
                              <a:moveTo>
                                <a:pt x="230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230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26" name="任意多边形: 形状 3325"/>
                        <p:cNvSpPr/>
                        <p:nvPr/>
                      </p:nvSpPr>
                      <p:spPr>
                        <a:xfrm>
                          <a:off x="-3879965" y="4222341"/>
                          <a:ext cx="863" cy="518"/>
                        </a:xfrm>
                        <a:custGeom>
                          <a:avLst/>
                          <a:gdLst>
                            <a:gd name="connsiteX0" fmla="*/ 864 w 863"/>
                            <a:gd name="connsiteY0" fmla="*/ 115 h 518"/>
                            <a:gd name="connsiteX1" fmla="*/ 633 w 863"/>
                            <a:gd name="connsiteY1" fmla="*/ 0 h 518"/>
                            <a:gd name="connsiteX2" fmla="*/ 0 w 863"/>
                            <a:gd name="connsiteY2" fmla="*/ 403 h 518"/>
                            <a:gd name="connsiteX3" fmla="*/ 173 w 863"/>
                            <a:gd name="connsiteY3" fmla="*/ 518 h 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63" h="518">
                              <a:moveTo>
                                <a:pt x="864" y="115"/>
                              </a:moveTo>
                              <a:lnTo>
                                <a:pt x="633" y="0"/>
                              </a:lnTo>
                              <a:lnTo>
                                <a:pt x="0" y="403"/>
                              </a:lnTo>
                              <a:lnTo>
                                <a:pt x="173" y="5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27" name="任意多边形: 形状 3326"/>
                        <p:cNvSpPr/>
                        <p:nvPr/>
                      </p:nvSpPr>
                      <p:spPr>
                        <a:xfrm>
                          <a:off x="-3879101" y="4221570"/>
                          <a:ext cx="345" cy="1887"/>
                        </a:xfrm>
                        <a:custGeom>
                          <a:avLst/>
                          <a:gdLst>
                            <a:gd name="connsiteX0" fmla="*/ 173 w 345"/>
                            <a:gd name="connsiteY0" fmla="*/ 23 h 1887"/>
                            <a:gd name="connsiteX1" fmla="*/ 0 w 345"/>
                            <a:gd name="connsiteY1" fmla="*/ 368 h 1887"/>
                            <a:gd name="connsiteX2" fmla="*/ 0 w 345"/>
                            <a:gd name="connsiteY2" fmla="*/ 944 h 1887"/>
                            <a:gd name="connsiteX3" fmla="*/ 0 w 345"/>
                            <a:gd name="connsiteY3" fmla="*/ 1174 h 1887"/>
                            <a:gd name="connsiteX4" fmla="*/ 0 w 345"/>
                            <a:gd name="connsiteY4" fmla="*/ 1750 h 1887"/>
                            <a:gd name="connsiteX5" fmla="*/ 173 w 345"/>
                            <a:gd name="connsiteY5" fmla="*/ 1865 h 1887"/>
                            <a:gd name="connsiteX6" fmla="*/ 345 w 345"/>
                            <a:gd name="connsiteY6" fmla="*/ 1520 h 1887"/>
                            <a:gd name="connsiteX7" fmla="*/ 345 w 345"/>
                            <a:gd name="connsiteY7" fmla="*/ 944 h 1887"/>
                            <a:gd name="connsiteX8" fmla="*/ 345 w 345"/>
                            <a:gd name="connsiteY8" fmla="*/ 714 h 1887"/>
                            <a:gd name="connsiteX9" fmla="*/ 345 w 345"/>
                            <a:gd name="connsiteY9" fmla="*/ 138 h 1887"/>
                            <a:gd name="connsiteX10" fmla="*/ 173 w 345"/>
                            <a:gd name="connsiteY10" fmla="*/ 23 h 18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45" h="1887">
                              <a:moveTo>
                                <a:pt x="173" y="23"/>
                              </a:moveTo>
                              <a:cubicBezTo>
                                <a:pt x="58" y="80"/>
                                <a:pt x="0" y="253"/>
                                <a:pt x="0" y="368"/>
                              </a:cubicBezTo>
                              <a:lnTo>
                                <a:pt x="0" y="944"/>
                              </a:lnTo>
                              <a:lnTo>
                                <a:pt x="0" y="1174"/>
                              </a:lnTo>
                              <a:lnTo>
                                <a:pt x="0" y="1750"/>
                              </a:lnTo>
                              <a:cubicBezTo>
                                <a:pt x="0" y="1865"/>
                                <a:pt x="115" y="1923"/>
                                <a:pt x="173" y="1865"/>
                              </a:cubicBezTo>
                              <a:cubicBezTo>
                                <a:pt x="288" y="1808"/>
                                <a:pt x="345" y="1635"/>
                                <a:pt x="345" y="1520"/>
                              </a:cubicBezTo>
                              <a:lnTo>
                                <a:pt x="345" y="944"/>
                              </a:lnTo>
                              <a:lnTo>
                                <a:pt x="345" y="714"/>
                              </a:lnTo>
                              <a:lnTo>
                                <a:pt x="345" y="138"/>
                              </a:lnTo>
                              <a:cubicBezTo>
                                <a:pt x="345" y="23"/>
                                <a:pt x="288" y="-35"/>
                                <a:pt x="173" y="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28" name="任意多边形: 形状 3327"/>
                        <p:cNvSpPr/>
                        <p:nvPr/>
                      </p:nvSpPr>
                      <p:spPr>
                        <a:xfrm>
                          <a:off x="-3879446" y="4221650"/>
                          <a:ext cx="460" cy="1036"/>
                        </a:xfrm>
                        <a:custGeom>
                          <a:avLst/>
                          <a:gdLst>
                            <a:gd name="connsiteX0" fmla="*/ 173 w 460"/>
                            <a:gd name="connsiteY0" fmla="*/ 58 h 1036"/>
                            <a:gd name="connsiteX1" fmla="*/ 173 w 460"/>
                            <a:gd name="connsiteY1" fmla="*/ 58 h 1036"/>
                            <a:gd name="connsiteX2" fmla="*/ 173 w 460"/>
                            <a:gd name="connsiteY2" fmla="*/ 58 h 1036"/>
                            <a:gd name="connsiteX3" fmla="*/ 230 w 460"/>
                            <a:gd name="connsiteY3" fmla="*/ 0 h 1036"/>
                            <a:gd name="connsiteX4" fmla="*/ 230 w 460"/>
                            <a:gd name="connsiteY4" fmla="*/ 0 h 1036"/>
                            <a:gd name="connsiteX5" fmla="*/ 230 w 460"/>
                            <a:gd name="connsiteY5" fmla="*/ 0 h 1036"/>
                            <a:gd name="connsiteX6" fmla="*/ 230 w 460"/>
                            <a:gd name="connsiteY6" fmla="*/ 0 h 1036"/>
                            <a:gd name="connsiteX7" fmla="*/ 230 w 460"/>
                            <a:gd name="connsiteY7" fmla="*/ 0 h 1036"/>
                            <a:gd name="connsiteX8" fmla="*/ 230 w 460"/>
                            <a:gd name="connsiteY8" fmla="*/ 0 h 1036"/>
                            <a:gd name="connsiteX9" fmla="*/ 230 w 460"/>
                            <a:gd name="connsiteY9" fmla="*/ 0 h 1036"/>
                            <a:gd name="connsiteX10" fmla="*/ 230 w 460"/>
                            <a:gd name="connsiteY10" fmla="*/ 0 h 1036"/>
                            <a:gd name="connsiteX11" fmla="*/ 230 w 460"/>
                            <a:gd name="connsiteY11" fmla="*/ 0 h 1036"/>
                            <a:gd name="connsiteX12" fmla="*/ 230 w 460"/>
                            <a:gd name="connsiteY12" fmla="*/ 0 h 1036"/>
                            <a:gd name="connsiteX13" fmla="*/ 230 w 460"/>
                            <a:gd name="connsiteY13" fmla="*/ 0 h 1036"/>
                            <a:gd name="connsiteX14" fmla="*/ 230 w 460"/>
                            <a:gd name="connsiteY14" fmla="*/ 0 h 1036"/>
                            <a:gd name="connsiteX15" fmla="*/ 230 w 460"/>
                            <a:gd name="connsiteY15" fmla="*/ 0 h 1036"/>
                            <a:gd name="connsiteX16" fmla="*/ 230 w 460"/>
                            <a:gd name="connsiteY16" fmla="*/ 0 h 1036"/>
                            <a:gd name="connsiteX17" fmla="*/ 230 w 460"/>
                            <a:gd name="connsiteY17" fmla="*/ 0 h 1036"/>
                            <a:gd name="connsiteX18" fmla="*/ 288 w 460"/>
                            <a:gd name="connsiteY18" fmla="*/ 0 h 1036"/>
                            <a:gd name="connsiteX19" fmla="*/ 288 w 460"/>
                            <a:gd name="connsiteY19" fmla="*/ 0 h 1036"/>
                            <a:gd name="connsiteX20" fmla="*/ 288 w 460"/>
                            <a:gd name="connsiteY20" fmla="*/ 0 h 1036"/>
                            <a:gd name="connsiteX21" fmla="*/ 288 w 460"/>
                            <a:gd name="connsiteY21" fmla="*/ 0 h 1036"/>
                            <a:gd name="connsiteX22" fmla="*/ 288 w 460"/>
                            <a:gd name="connsiteY22" fmla="*/ 0 h 1036"/>
                            <a:gd name="connsiteX23" fmla="*/ 288 w 460"/>
                            <a:gd name="connsiteY23" fmla="*/ 0 h 1036"/>
                            <a:gd name="connsiteX24" fmla="*/ 461 w 460"/>
                            <a:gd name="connsiteY24" fmla="*/ 115 h 1036"/>
                            <a:gd name="connsiteX25" fmla="*/ 345 w 460"/>
                            <a:gd name="connsiteY25" fmla="*/ 115 h 1036"/>
                            <a:gd name="connsiteX26" fmla="*/ 345 w 460"/>
                            <a:gd name="connsiteY26" fmla="*/ 115 h 1036"/>
                            <a:gd name="connsiteX27" fmla="*/ 173 w 460"/>
                            <a:gd name="connsiteY27" fmla="*/ 461 h 1036"/>
                            <a:gd name="connsiteX28" fmla="*/ 173 w 460"/>
                            <a:gd name="connsiteY28" fmla="*/ 1036 h 1036"/>
                            <a:gd name="connsiteX29" fmla="*/ 0 w 460"/>
                            <a:gd name="connsiteY29" fmla="*/ 921 h 1036"/>
                            <a:gd name="connsiteX30" fmla="*/ 0 w 460"/>
                            <a:gd name="connsiteY30" fmla="*/ 345 h 1036"/>
                            <a:gd name="connsiteX31" fmla="*/ 173 w 460"/>
                            <a:gd name="connsiteY31" fmla="*/ 58 h 1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</a:cxnLst>
                          <a:rect l="l" t="t" r="r" b="b"/>
                          <a:pathLst>
                            <a:path w="460" h="1036">
                              <a:moveTo>
                                <a:pt x="173" y="58"/>
                              </a:moveTo>
                              <a:cubicBezTo>
                                <a:pt x="173" y="58"/>
                                <a:pt x="173" y="58"/>
                                <a:pt x="173" y="58"/>
                              </a:cubicBezTo>
                              <a:cubicBezTo>
                                <a:pt x="173" y="0"/>
                                <a:pt x="173" y="0"/>
                                <a:pt x="173" y="58"/>
                              </a:cubicBezTo>
                              <a:cubicBezTo>
                                <a:pt x="173" y="0"/>
                                <a:pt x="173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cubicBezTo>
                                <a:pt x="230" y="0"/>
                                <a:pt x="288" y="0"/>
                                <a:pt x="288" y="0"/>
                              </a:cubicBez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461" y="115"/>
                              </a:lnTo>
                              <a:cubicBezTo>
                                <a:pt x="403" y="115"/>
                                <a:pt x="403" y="115"/>
                                <a:pt x="345" y="115"/>
                              </a:cubicBezTo>
                              <a:lnTo>
                                <a:pt x="345" y="115"/>
                              </a:lnTo>
                              <a:cubicBezTo>
                                <a:pt x="230" y="173"/>
                                <a:pt x="173" y="345"/>
                                <a:pt x="173" y="461"/>
                              </a:cubicBezTo>
                              <a:lnTo>
                                <a:pt x="173" y="1036"/>
                              </a:lnTo>
                              <a:lnTo>
                                <a:pt x="0" y="921"/>
                              </a:lnTo>
                              <a:lnTo>
                                <a:pt x="0" y="345"/>
                              </a:lnTo>
                              <a:cubicBezTo>
                                <a:pt x="115" y="115"/>
                                <a:pt x="115" y="115"/>
                                <a:pt x="173" y="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29" name="任意多边形: 形状 3328"/>
                        <p:cNvSpPr/>
                        <p:nvPr/>
                      </p:nvSpPr>
                      <p:spPr>
                        <a:xfrm>
                          <a:off x="-3879792" y="4222456"/>
                          <a:ext cx="690" cy="633"/>
                        </a:xfrm>
                        <a:custGeom>
                          <a:avLst/>
                          <a:gdLst>
                            <a:gd name="connsiteX0" fmla="*/ 691 w 690"/>
                            <a:gd name="connsiteY0" fmla="*/ 0 h 633"/>
                            <a:gd name="connsiteX1" fmla="*/ 0 w 690"/>
                            <a:gd name="connsiteY1" fmla="*/ 403 h 633"/>
                            <a:gd name="connsiteX2" fmla="*/ 0 w 690"/>
                            <a:gd name="connsiteY2" fmla="*/ 633 h 633"/>
                            <a:gd name="connsiteX3" fmla="*/ 691 w 690"/>
                            <a:gd name="connsiteY3" fmla="*/ 230 h 6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90" h="633">
                              <a:moveTo>
                                <a:pt x="691" y="0"/>
                              </a:moveTo>
                              <a:lnTo>
                                <a:pt x="0" y="403"/>
                              </a:lnTo>
                              <a:lnTo>
                                <a:pt x="0" y="633"/>
                              </a:lnTo>
                              <a:lnTo>
                                <a:pt x="691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30" name="任意多边形: 形状 3329"/>
                        <p:cNvSpPr/>
                        <p:nvPr/>
                      </p:nvSpPr>
                      <p:spPr>
                        <a:xfrm>
                          <a:off x="-3879965" y="4222744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331" name="图形 5"/>
                  <p:cNvGrpSpPr/>
                  <p:nvPr/>
                </p:nvGrpSpPr>
                <p:grpSpPr>
                  <a:xfrm>
                    <a:off x="-3896894" y="4205758"/>
                    <a:ext cx="5067" cy="37082"/>
                    <a:chOff x="-3896894" y="4205758"/>
                    <a:chExt cx="5067" cy="37082"/>
                  </a:xfrm>
                </p:grpSpPr>
                <p:grpSp>
                  <p:nvGrpSpPr>
                    <p:cNvPr id="3332" name="图形 5"/>
                    <p:cNvGrpSpPr/>
                    <p:nvPr/>
                  </p:nvGrpSpPr>
                  <p:grpSpPr>
                    <a:xfrm>
                      <a:off x="-3896894" y="4238406"/>
                      <a:ext cx="5067" cy="3915"/>
                      <a:chOff x="-3896894" y="4238406"/>
                      <a:chExt cx="5067" cy="3915"/>
                    </a:xfrm>
                  </p:grpSpPr>
                  <p:sp>
                    <p:nvSpPr>
                      <p:cNvPr id="3333" name="任意多边形: 形状 3332"/>
                      <p:cNvSpPr/>
                      <p:nvPr/>
                    </p:nvSpPr>
                    <p:spPr>
                      <a:xfrm>
                        <a:off x="-3896894" y="4241228"/>
                        <a:ext cx="230" cy="1094"/>
                      </a:xfrm>
                      <a:custGeom>
                        <a:avLst/>
                        <a:gdLst>
                          <a:gd name="connsiteX0" fmla="*/ 230 w 230"/>
                          <a:gd name="connsiteY0" fmla="*/ 115 h 1094"/>
                          <a:gd name="connsiteX1" fmla="*/ 0 w 230"/>
                          <a:gd name="connsiteY1" fmla="*/ 0 h 1094"/>
                          <a:gd name="connsiteX2" fmla="*/ 0 w 230"/>
                          <a:gd name="connsiteY2" fmla="*/ 921 h 1094"/>
                          <a:gd name="connsiteX3" fmla="*/ 230 w 230"/>
                          <a:gd name="connsiteY3" fmla="*/ 1094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30" h="1094">
                            <a:moveTo>
                              <a:pt x="230" y="115"/>
                            </a:moveTo>
                            <a:lnTo>
                              <a:pt x="0" y="0"/>
                            </a:lnTo>
                            <a:lnTo>
                              <a:pt x="0" y="921"/>
                            </a:lnTo>
                            <a:lnTo>
                              <a:pt x="230" y="1094"/>
                            </a:lnTo>
                            <a:close/>
                          </a:path>
                        </a:pathLst>
                      </a:custGeom>
                      <a:solidFill>
                        <a:srgbClr val="7B7B7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34" name="任意多边形: 形状 3333"/>
                      <p:cNvSpPr/>
                      <p:nvPr/>
                    </p:nvSpPr>
                    <p:spPr>
                      <a:xfrm>
                        <a:off x="-3896894" y="4238406"/>
                        <a:ext cx="5067" cy="2936"/>
                      </a:xfrm>
                      <a:custGeom>
                        <a:avLst/>
                        <a:gdLst>
                          <a:gd name="connsiteX0" fmla="*/ 5067 w 5067"/>
                          <a:gd name="connsiteY0" fmla="*/ 115 h 2936"/>
                          <a:gd name="connsiteX1" fmla="*/ 4837 w 5067"/>
                          <a:gd name="connsiteY1" fmla="*/ 0 h 2936"/>
                          <a:gd name="connsiteX2" fmla="*/ 0 w 5067"/>
                          <a:gd name="connsiteY2" fmla="*/ 2821 h 2936"/>
                          <a:gd name="connsiteX3" fmla="*/ 230 w 5067"/>
                          <a:gd name="connsiteY3" fmla="*/ 2937 h 2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67" h="2936">
                            <a:moveTo>
                              <a:pt x="5067" y="115"/>
                            </a:moveTo>
                            <a:lnTo>
                              <a:pt x="4837" y="0"/>
                            </a:lnTo>
                            <a:lnTo>
                              <a:pt x="0" y="2821"/>
                            </a:lnTo>
                            <a:lnTo>
                              <a:pt x="230" y="2937"/>
                            </a:lnTo>
                            <a:close/>
                          </a:path>
                        </a:pathLst>
                      </a:custGeom>
                      <a:solidFill>
                        <a:srgbClr val="D5D6D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35" name="任意多边形: 形状 3334"/>
                      <p:cNvSpPr/>
                      <p:nvPr/>
                    </p:nvSpPr>
                    <p:spPr>
                      <a:xfrm>
                        <a:off x="-3896663" y="4238522"/>
                        <a:ext cx="4836" cy="3800"/>
                      </a:xfrm>
                      <a:custGeom>
                        <a:avLst/>
                        <a:gdLst>
                          <a:gd name="connsiteX0" fmla="*/ 0 w 4836"/>
                          <a:gd name="connsiteY0" fmla="*/ 2821 h 3800"/>
                          <a:gd name="connsiteX1" fmla="*/ 0 w 4836"/>
                          <a:gd name="connsiteY1" fmla="*/ 3800 h 3800"/>
                          <a:gd name="connsiteX2" fmla="*/ 4837 w 4836"/>
                          <a:gd name="connsiteY2" fmla="*/ 921 h 3800"/>
                          <a:gd name="connsiteX3" fmla="*/ 4837 w 4836"/>
                          <a:gd name="connsiteY3" fmla="*/ 0 h 38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836" h="3800">
                            <a:moveTo>
                              <a:pt x="0" y="2821"/>
                            </a:moveTo>
                            <a:lnTo>
                              <a:pt x="0" y="3800"/>
                            </a:lnTo>
                            <a:lnTo>
                              <a:pt x="4837" y="921"/>
                            </a:lnTo>
                            <a:lnTo>
                              <a:pt x="4837" y="0"/>
                            </a:lnTo>
                            <a:close/>
                          </a:path>
                        </a:pathLst>
                      </a:custGeom>
                      <a:solidFill>
                        <a:srgbClr val="ABACAC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336" name="图形 5"/>
                    <p:cNvGrpSpPr/>
                    <p:nvPr/>
                  </p:nvGrpSpPr>
                  <p:grpSpPr>
                    <a:xfrm>
                      <a:off x="-3896894" y="4205758"/>
                      <a:ext cx="5067" cy="3858"/>
                      <a:chOff x="-3896894" y="4205758"/>
                      <a:chExt cx="5067" cy="3858"/>
                    </a:xfrm>
                  </p:grpSpPr>
                  <p:sp>
                    <p:nvSpPr>
                      <p:cNvPr id="3337" name="任意多边形: 形状 3336"/>
                      <p:cNvSpPr/>
                      <p:nvPr/>
                    </p:nvSpPr>
                    <p:spPr>
                      <a:xfrm>
                        <a:off x="-3896894" y="4208579"/>
                        <a:ext cx="230" cy="1036"/>
                      </a:xfrm>
                      <a:custGeom>
                        <a:avLst/>
                        <a:gdLst>
                          <a:gd name="connsiteX0" fmla="*/ 230 w 230"/>
                          <a:gd name="connsiteY0" fmla="*/ 115 h 1036"/>
                          <a:gd name="connsiteX1" fmla="*/ 0 w 230"/>
                          <a:gd name="connsiteY1" fmla="*/ 0 h 1036"/>
                          <a:gd name="connsiteX2" fmla="*/ 0 w 230"/>
                          <a:gd name="connsiteY2" fmla="*/ 921 h 1036"/>
                          <a:gd name="connsiteX3" fmla="*/ 230 w 230"/>
                          <a:gd name="connsiteY3" fmla="*/ 1037 h 1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30" h="1036">
                            <a:moveTo>
                              <a:pt x="230" y="115"/>
                            </a:moveTo>
                            <a:lnTo>
                              <a:pt x="0" y="0"/>
                            </a:lnTo>
                            <a:lnTo>
                              <a:pt x="0" y="921"/>
                            </a:lnTo>
                            <a:lnTo>
                              <a:pt x="230" y="1037"/>
                            </a:lnTo>
                            <a:close/>
                          </a:path>
                        </a:pathLst>
                      </a:custGeom>
                      <a:solidFill>
                        <a:srgbClr val="7B7B7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38" name="任意多边形: 形状 3337"/>
                      <p:cNvSpPr/>
                      <p:nvPr/>
                    </p:nvSpPr>
                    <p:spPr>
                      <a:xfrm>
                        <a:off x="-3896894" y="4205758"/>
                        <a:ext cx="5067" cy="2936"/>
                      </a:xfrm>
                      <a:custGeom>
                        <a:avLst/>
                        <a:gdLst>
                          <a:gd name="connsiteX0" fmla="*/ 5067 w 5067"/>
                          <a:gd name="connsiteY0" fmla="*/ 115 h 2936"/>
                          <a:gd name="connsiteX1" fmla="*/ 4837 w 5067"/>
                          <a:gd name="connsiteY1" fmla="*/ 0 h 2936"/>
                          <a:gd name="connsiteX2" fmla="*/ 0 w 5067"/>
                          <a:gd name="connsiteY2" fmla="*/ 2821 h 2936"/>
                          <a:gd name="connsiteX3" fmla="*/ 230 w 5067"/>
                          <a:gd name="connsiteY3" fmla="*/ 2937 h 29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67" h="2936">
                            <a:moveTo>
                              <a:pt x="5067" y="115"/>
                            </a:moveTo>
                            <a:lnTo>
                              <a:pt x="4837" y="0"/>
                            </a:lnTo>
                            <a:lnTo>
                              <a:pt x="0" y="2821"/>
                            </a:lnTo>
                            <a:lnTo>
                              <a:pt x="230" y="2937"/>
                            </a:lnTo>
                            <a:close/>
                          </a:path>
                        </a:pathLst>
                      </a:custGeom>
                      <a:solidFill>
                        <a:srgbClr val="D5D6D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39" name="任意多边形: 形状 3338"/>
                      <p:cNvSpPr/>
                      <p:nvPr/>
                    </p:nvSpPr>
                    <p:spPr>
                      <a:xfrm>
                        <a:off x="-3896663" y="4205873"/>
                        <a:ext cx="4836" cy="3742"/>
                      </a:xfrm>
                      <a:custGeom>
                        <a:avLst/>
                        <a:gdLst>
                          <a:gd name="connsiteX0" fmla="*/ 0 w 4836"/>
                          <a:gd name="connsiteY0" fmla="*/ 2821 h 3742"/>
                          <a:gd name="connsiteX1" fmla="*/ 0 w 4836"/>
                          <a:gd name="connsiteY1" fmla="*/ 3743 h 3742"/>
                          <a:gd name="connsiteX2" fmla="*/ 4837 w 4836"/>
                          <a:gd name="connsiteY2" fmla="*/ 921 h 3742"/>
                          <a:gd name="connsiteX3" fmla="*/ 4837 w 4836"/>
                          <a:gd name="connsiteY3" fmla="*/ 0 h 37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836" h="3742">
                            <a:moveTo>
                              <a:pt x="0" y="2821"/>
                            </a:moveTo>
                            <a:lnTo>
                              <a:pt x="0" y="3743"/>
                            </a:lnTo>
                            <a:lnTo>
                              <a:pt x="4837" y="921"/>
                            </a:lnTo>
                            <a:lnTo>
                              <a:pt x="4837" y="0"/>
                            </a:lnTo>
                            <a:close/>
                          </a:path>
                        </a:pathLst>
                      </a:custGeom>
                      <a:solidFill>
                        <a:srgbClr val="ABACAC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340" name="图形 5"/>
                    <p:cNvGrpSpPr/>
                    <p:nvPr/>
                  </p:nvGrpSpPr>
                  <p:grpSpPr>
                    <a:xfrm>
                      <a:off x="-3895339" y="4233489"/>
                      <a:ext cx="2303" cy="1865"/>
                      <a:chOff x="-3895339" y="4233489"/>
                      <a:chExt cx="2303" cy="1865"/>
                    </a:xfrm>
                  </p:grpSpPr>
                  <p:grpSp>
                    <p:nvGrpSpPr>
                      <p:cNvPr id="3341" name="图形 5"/>
                      <p:cNvGrpSpPr/>
                      <p:nvPr/>
                    </p:nvGrpSpPr>
                    <p:grpSpPr>
                      <a:xfrm>
                        <a:off x="-3893899" y="4233685"/>
                        <a:ext cx="863" cy="748"/>
                        <a:chOff x="-3893899" y="4233685"/>
                        <a:chExt cx="863" cy="748"/>
                      </a:xfrm>
                    </p:grpSpPr>
                    <p:sp>
                      <p:nvSpPr>
                        <p:cNvPr id="3342" name="任意多边形: 形状 3341"/>
                        <p:cNvSpPr/>
                        <p:nvPr/>
                      </p:nvSpPr>
                      <p:spPr>
                        <a:xfrm>
                          <a:off x="-3893899" y="4233685"/>
                          <a:ext cx="863" cy="518"/>
                        </a:xfrm>
                        <a:custGeom>
                          <a:avLst/>
                          <a:gdLst>
                            <a:gd name="connsiteX0" fmla="*/ 864 w 863"/>
                            <a:gd name="connsiteY0" fmla="*/ 115 h 518"/>
                            <a:gd name="connsiteX1" fmla="*/ 633 w 863"/>
                            <a:gd name="connsiteY1" fmla="*/ 0 h 518"/>
                            <a:gd name="connsiteX2" fmla="*/ 0 w 863"/>
                            <a:gd name="connsiteY2" fmla="*/ 403 h 518"/>
                            <a:gd name="connsiteX3" fmla="*/ 173 w 863"/>
                            <a:gd name="connsiteY3" fmla="*/ 518 h 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63" h="518">
                              <a:moveTo>
                                <a:pt x="864" y="115"/>
                              </a:moveTo>
                              <a:lnTo>
                                <a:pt x="633" y="0"/>
                              </a:lnTo>
                              <a:lnTo>
                                <a:pt x="0" y="403"/>
                              </a:lnTo>
                              <a:lnTo>
                                <a:pt x="173" y="5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43" name="任意多边形: 形状 3342"/>
                        <p:cNvSpPr/>
                        <p:nvPr/>
                      </p:nvSpPr>
                      <p:spPr>
                        <a:xfrm>
                          <a:off x="-3893899" y="4234088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44" name="任意多边形: 形状 3343"/>
                        <p:cNvSpPr/>
                        <p:nvPr/>
                      </p:nvSpPr>
                      <p:spPr>
                        <a:xfrm>
                          <a:off x="-3893727" y="4233800"/>
                          <a:ext cx="690" cy="633"/>
                        </a:xfrm>
                        <a:custGeom>
                          <a:avLst/>
                          <a:gdLst>
                            <a:gd name="connsiteX0" fmla="*/ 691 w 690"/>
                            <a:gd name="connsiteY0" fmla="*/ 230 h 633"/>
                            <a:gd name="connsiteX1" fmla="*/ 691 w 690"/>
                            <a:gd name="connsiteY1" fmla="*/ 0 h 633"/>
                            <a:gd name="connsiteX2" fmla="*/ 0 w 690"/>
                            <a:gd name="connsiteY2" fmla="*/ 403 h 633"/>
                            <a:gd name="connsiteX3" fmla="*/ 0 w 690"/>
                            <a:gd name="connsiteY3" fmla="*/ 633 h 6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90" h="633">
                              <a:moveTo>
                                <a:pt x="691" y="230"/>
                              </a:moveTo>
                              <a:lnTo>
                                <a:pt x="691" y="0"/>
                              </a:lnTo>
                              <a:lnTo>
                                <a:pt x="0" y="403"/>
                              </a:lnTo>
                              <a:lnTo>
                                <a:pt x="0" y="6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345" name="图形 5"/>
                      <p:cNvGrpSpPr/>
                      <p:nvPr/>
                    </p:nvGrpSpPr>
                    <p:grpSpPr>
                      <a:xfrm>
                        <a:off x="-3895339" y="4233489"/>
                        <a:ext cx="1569" cy="1865"/>
                        <a:chOff x="-3895339" y="4233489"/>
                        <a:chExt cx="1569" cy="1865"/>
                      </a:xfrm>
                    </p:grpSpPr>
                    <p:sp>
                      <p:nvSpPr>
                        <p:cNvPr id="3346" name="任意多边形: 形状 3345"/>
                        <p:cNvSpPr/>
                        <p:nvPr/>
                      </p:nvSpPr>
                      <p:spPr>
                        <a:xfrm>
                          <a:off x="-3894303" y="4234548"/>
                          <a:ext cx="230" cy="806"/>
                        </a:xfrm>
                        <a:custGeom>
                          <a:avLst/>
                          <a:gdLst>
                            <a:gd name="connsiteX0" fmla="*/ 0 w 230"/>
                            <a:gd name="connsiteY0" fmla="*/ 0 h 806"/>
                            <a:gd name="connsiteX1" fmla="*/ 173 w 230"/>
                            <a:gd name="connsiteY1" fmla="*/ 115 h 806"/>
                            <a:gd name="connsiteX2" fmla="*/ 173 w 230"/>
                            <a:gd name="connsiteY2" fmla="*/ 691 h 806"/>
                            <a:gd name="connsiteX3" fmla="*/ 230 w 230"/>
                            <a:gd name="connsiteY3" fmla="*/ 806 h 806"/>
                            <a:gd name="connsiteX4" fmla="*/ 230 w 230"/>
                            <a:gd name="connsiteY4" fmla="*/ 806 h 806"/>
                            <a:gd name="connsiteX5" fmla="*/ 230 w 230"/>
                            <a:gd name="connsiteY5" fmla="*/ 806 h 806"/>
                            <a:gd name="connsiteX6" fmla="*/ 58 w 230"/>
                            <a:gd name="connsiteY6" fmla="*/ 691 h 806"/>
                            <a:gd name="connsiteX7" fmla="*/ 0 w 230"/>
                            <a:gd name="connsiteY7" fmla="*/ 576 h 806"/>
                            <a:gd name="connsiteX8" fmla="*/ 0 w 230"/>
                            <a:gd name="connsiteY8" fmla="*/ 576 h 806"/>
                            <a:gd name="connsiteX9" fmla="*/ 0 w 230"/>
                            <a:gd name="connsiteY9" fmla="*/ 576 h 806"/>
                            <a:gd name="connsiteX10" fmla="*/ 0 w 230"/>
                            <a:gd name="connsiteY10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30" h="806">
                              <a:moveTo>
                                <a:pt x="0" y="0"/>
                              </a:moveTo>
                              <a:lnTo>
                                <a:pt x="173" y="115"/>
                              </a:lnTo>
                              <a:lnTo>
                                <a:pt x="173" y="691"/>
                              </a:lnTo>
                              <a:cubicBezTo>
                                <a:pt x="173" y="749"/>
                                <a:pt x="173" y="806"/>
                                <a:pt x="230" y="806"/>
                              </a:cubicBezTo>
                              <a:lnTo>
                                <a:pt x="230" y="806"/>
                              </a:lnTo>
                              <a:lnTo>
                                <a:pt x="230" y="806"/>
                              </a:lnTo>
                              <a:lnTo>
                                <a:pt x="58" y="691"/>
                              </a:lnTo>
                              <a:cubicBezTo>
                                <a:pt x="0" y="691"/>
                                <a:pt x="0" y="633"/>
                                <a:pt x="0" y="576"/>
                              </a:cubicBezTo>
                              <a:lnTo>
                                <a:pt x="0" y="576"/>
                              </a:lnTo>
                              <a:lnTo>
                                <a:pt x="0" y="57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47" name="任意多边形: 形状 3346"/>
                        <p:cNvSpPr/>
                        <p:nvPr/>
                      </p:nvSpPr>
                      <p:spPr>
                        <a:xfrm>
                          <a:off x="-3894303" y="4234318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6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48" name="任意多边形: 形状 3347"/>
                        <p:cNvSpPr/>
                        <p:nvPr/>
                      </p:nvSpPr>
                      <p:spPr>
                        <a:xfrm>
                          <a:off x="-3895339" y="4234318"/>
                          <a:ext cx="1209" cy="691"/>
                        </a:xfrm>
                        <a:custGeom>
                          <a:avLst/>
                          <a:gdLst>
                            <a:gd name="connsiteX0" fmla="*/ 1209 w 1209"/>
                            <a:gd name="connsiteY0" fmla="*/ 115 h 691"/>
                            <a:gd name="connsiteX1" fmla="*/ 1036 w 1209"/>
                            <a:gd name="connsiteY1" fmla="*/ 0 h 691"/>
                            <a:gd name="connsiteX2" fmla="*/ 0 w 1209"/>
                            <a:gd name="connsiteY2" fmla="*/ 576 h 691"/>
                            <a:gd name="connsiteX3" fmla="*/ 230 w 1209"/>
                            <a:gd name="connsiteY3" fmla="*/ 691 h 6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9" h="691">
                              <a:moveTo>
                                <a:pt x="1209" y="115"/>
                              </a:moveTo>
                              <a:lnTo>
                                <a:pt x="1036" y="0"/>
                              </a:lnTo>
                              <a:lnTo>
                                <a:pt x="0" y="576"/>
                              </a:lnTo>
                              <a:lnTo>
                                <a:pt x="230" y="6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49" name="任意多边形: 形状 3348"/>
                        <p:cNvSpPr/>
                        <p:nvPr/>
                      </p:nvSpPr>
                      <p:spPr>
                        <a:xfrm>
                          <a:off x="-3894130" y="4233489"/>
                          <a:ext cx="360" cy="1830"/>
                        </a:xfrm>
                        <a:custGeom>
                          <a:avLst/>
                          <a:gdLst>
                            <a:gd name="connsiteX0" fmla="*/ 173 w 360"/>
                            <a:gd name="connsiteY0" fmla="*/ 23 h 1830"/>
                            <a:gd name="connsiteX1" fmla="*/ 0 w 360"/>
                            <a:gd name="connsiteY1" fmla="*/ 368 h 1830"/>
                            <a:gd name="connsiteX2" fmla="*/ 0 w 360"/>
                            <a:gd name="connsiteY2" fmla="*/ 886 h 1830"/>
                            <a:gd name="connsiteX3" fmla="*/ 0 w 360"/>
                            <a:gd name="connsiteY3" fmla="*/ 1117 h 1830"/>
                            <a:gd name="connsiteX4" fmla="*/ 0 w 360"/>
                            <a:gd name="connsiteY4" fmla="*/ 1693 h 1830"/>
                            <a:gd name="connsiteX5" fmla="*/ 173 w 360"/>
                            <a:gd name="connsiteY5" fmla="*/ 1808 h 1830"/>
                            <a:gd name="connsiteX6" fmla="*/ 345 w 360"/>
                            <a:gd name="connsiteY6" fmla="*/ 1462 h 1830"/>
                            <a:gd name="connsiteX7" fmla="*/ 345 w 360"/>
                            <a:gd name="connsiteY7" fmla="*/ 886 h 1830"/>
                            <a:gd name="connsiteX8" fmla="*/ 345 w 360"/>
                            <a:gd name="connsiteY8" fmla="*/ 656 h 1830"/>
                            <a:gd name="connsiteX9" fmla="*/ 345 w 360"/>
                            <a:gd name="connsiteY9" fmla="*/ 138 h 1830"/>
                            <a:gd name="connsiteX10" fmla="*/ 173 w 360"/>
                            <a:gd name="connsiteY10" fmla="*/ 23 h 18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60" h="1830">
                              <a:moveTo>
                                <a:pt x="173" y="23"/>
                              </a:moveTo>
                              <a:cubicBezTo>
                                <a:pt x="58" y="80"/>
                                <a:pt x="0" y="253"/>
                                <a:pt x="0" y="368"/>
                              </a:cubicBezTo>
                              <a:lnTo>
                                <a:pt x="0" y="886"/>
                              </a:lnTo>
                              <a:lnTo>
                                <a:pt x="0" y="1117"/>
                              </a:lnTo>
                              <a:lnTo>
                                <a:pt x="0" y="1693"/>
                              </a:lnTo>
                              <a:cubicBezTo>
                                <a:pt x="0" y="1808"/>
                                <a:pt x="115" y="1865"/>
                                <a:pt x="173" y="1808"/>
                              </a:cubicBezTo>
                              <a:cubicBezTo>
                                <a:pt x="288" y="1750"/>
                                <a:pt x="345" y="1577"/>
                                <a:pt x="345" y="1462"/>
                              </a:cubicBezTo>
                              <a:lnTo>
                                <a:pt x="345" y="886"/>
                              </a:lnTo>
                              <a:lnTo>
                                <a:pt x="345" y="656"/>
                              </a:lnTo>
                              <a:lnTo>
                                <a:pt x="345" y="138"/>
                              </a:lnTo>
                              <a:cubicBezTo>
                                <a:pt x="403" y="23"/>
                                <a:pt x="288" y="-35"/>
                                <a:pt x="173" y="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50" name="任意多边形: 形状 3349"/>
                        <p:cNvSpPr/>
                        <p:nvPr/>
                      </p:nvSpPr>
                      <p:spPr>
                        <a:xfrm>
                          <a:off x="-3894475" y="4233570"/>
                          <a:ext cx="460" cy="978"/>
                        </a:xfrm>
                        <a:custGeom>
                          <a:avLst/>
                          <a:gdLst>
                            <a:gd name="connsiteX0" fmla="*/ 173 w 460"/>
                            <a:gd name="connsiteY0" fmla="*/ 57 h 978"/>
                            <a:gd name="connsiteX1" fmla="*/ 173 w 460"/>
                            <a:gd name="connsiteY1" fmla="*/ 57 h 978"/>
                            <a:gd name="connsiteX2" fmla="*/ 173 w 460"/>
                            <a:gd name="connsiteY2" fmla="*/ 57 h 978"/>
                            <a:gd name="connsiteX3" fmla="*/ 230 w 460"/>
                            <a:gd name="connsiteY3" fmla="*/ 0 h 978"/>
                            <a:gd name="connsiteX4" fmla="*/ 230 w 460"/>
                            <a:gd name="connsiteY4" fmla="*/ 0 h 978"/>
                            <a:gd name="connsiteX5" fmla="*/ 230 w 460"/>
                            <a:gd name="connsiteY5" fmla="*/ 0 h 978"/>
                            <a:gd name="connsiteX6" fmla="*/ 230 w 460"/>
                            <a:gd name="connsiteY6" fmla="*/ 0 h 978"/>
                            <a:gd name="connsiteX7" fmla="*/ 230 w 460"/>
                            <a:gd name="connsiteY7" fmla="*/ 0 h 978"/>
                            <a:gd name="connsiteX8" fmla="*/ 230 w 460"/>
                            <a:gd name="connsiteY8" fmla="*/ 0 h 978"/>
                            <a:gd name="connsiteX9" fmla="*/ 230 w 460"/>
                            <a:gd name="connsiteY9" fmla="*/ 0 h 978"/>
                            <a:gd name="connsiteX10" fmla="*/ 230 w 460"/>
                            <a:gd name="connsiteY10" fmla="*/ 0 h 978"/>
                            <a:gd name="connsiteX11" fmla="*/ 230 w 460"/>
                            <a:gd name="connsiteY11" fmla="*/ 0 h 978"/>
                            <a:gd name="connsiteX12" fmla="*/ 230 w 460"/>
                            <a:gd name="connsiteY12" fmla="*/ 0 h 978"/>
                            <a:gd name="connsiteX13" fmla="*/ 230 w 460"/>
                            <a:gd name="connsiteY13" fmla="*/ 0 h 978"/>
                            <a:gd name="connsiteX14" fmla="*/ 230 w 460"/>
                            <a:gd name="connsiteY14" fmla="*/ 0 h 978"/>
                            <a:gd name="connsiteX15" fmla="*/ 230 w 460"/>
                            <a:gd name="connsiteY15" fmla="*/ 0 h 978"/>
                            <a:gd name="connsiteX16" fmla="*/ 230 w 460"/>
                            <a:gd name="connsiteY16" fmla="*/ 0 h 978"/>
                            <a:gd name="connsiteX17" fmla="*/ 230 w 460"/>
                            <a:gd name="connsiteY17" fmla="*/ 0 h 978"/>
                            <a:gd name="connsiteX18" fmla="*/ 288 w 460"/>
                            <a:gd name="connsiteY18" fmla="*/ 0 h 978"/>
                            <a:gd name="connsiteX19" fmla="*/ 288 w 460"/>
                            <a:gd name="connsiteY19" fmla="*/ 0 h 978"/>
                            <a:gd name="connsiteX20" fmla="*/ 288 w 460"/>
                            <a:gd name="connsiteY20" fmla="*/ 0 h 978"/>
                            <a:gd name="connsiteX21" fmla="*/ 288 w 460"/>
                            <a:gd name="connsiteY21" fmla="*/ 0 h 978"/>
                            <a:gd name="connsiteX22" fmla="*/ 288 w 460"/>
                            <a:gd name="connsiteY22" fmla="*/ 0 h 978"/>
                            <a:gd name="connsiteX23" fmla="*/ 288 w 460"/>
                            <a:gd name="connsiteY23" fmla="*/ 0 h 978"/>
                            <a:gd name="connsiteX24" fmla="*/ 461 w 460"/>
                            <a:gd name="connsiteY24" fmla="*/ 115 h 978"/>
                            <a:gd name="connsiteX25" fmla="*/ 345 w 460"/>
                            <a:gd name="connsiteY25" fmla="*/ 115 h 978"/>
                            <a:gd name="connsiteX26" fmla="*/ 230 w 460"/>
                            <a:gd name="connsiteY26" fmla="*/ 288 h 978"/>
                            <a:gd name="connsiteX27" fmla="*/ 230 w 460"/>
                            <a:gd name="connsiteY27" fmla="*/ 288 h 978"/>
                            <a:gd name="connsiteX28" fmla="*/ 173 w 460"/>
                            <a:gd name="connsiteY28" fmla="*/ 461 h 978"/>
                            <a:gd name="connsiteX29" fmla="*/ 173 w 460"/>
                            <a:gd name="connsiteY29" fmla="*/ 979 h 978"/>
                            <a:gd name="connsiteX30" fmla="*/ 0 w 460"/>
                            <a:gd name="connsiteY30" fmla="*/ 864 h 978"/>
                            <a:gd name="connsiteX31" fmla="*/ 0 w 460"/>
                            <a:gd name="connsiteY31" fmla="*/ 345 h 978"/>
                            <a:gd name="connsiteX32" fmla="*/ 173 w 460"/>
                            <a:gd name="connsiteY32" fmla="*/ 57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</a:cxnLst>
                          <a:rect l="l" t="t" r="r" b="b"/>
                          <a:pathLst>
                            <a:path w="460" h="978">
                              <a:moveTo>
                                <a:pt x="173" y="57"/>
                              </a:moveTo>
                              <a:cubicBezTo>
                                <a:pt x="173" y="57"/>
                                <a:pt x="173" y="57"/>
                                <a:pt x="173" y="57"/>
                              </a:cubicBezTo>
                              <a:cubicBezTo>
                                <a:pt x="173" y="57"/>
                                <a:pt x="173" y="57"/>
                                <a:pt x="173" y="57"/>
                              </a:cubicBezTo>
                              <a:cubicBezTo>
                                <a:pt x="173" y="0"/>
                                <a:pt x="173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cubicBezTo>
                                <a:pt x="230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461" y="115"/>
                              </a:lnTo>
                              <a:cubicBezTo>
                                <a:pt x="403" y="115"/>
                                <a:pt x="403" y="115"/>
                                <a:pt x="345" y="115"/>
                              </a:cubicBezTo>
                              <a:cubicBezTo>
                                <a:pt x="288" y="173"/>
                                <a:pt x="230" y="173"/>
                                <a:pt x="230" y="288"/>
                              </a:cubicBezTo>
                              <a:lnTo>
                                <a:pt x="230" y="288"/>
                              </a:lnTo>
                              <a:cubicBezTo>
                                <a:pt x="173" y="345"/>
                                <a:pt x="173" y="403"/>
                                <a:pt x="173" y="461"/>
                              </a:cubicBezTo>
                              <a:lnTo>
                                <a:pt x="173" y="979"/>
                              </a:lnTo>
                              <a:lnTo>
                                <a:pt x="0" y="864"/>
                              </a:lnTo>
                              <a:lnTo>
                                <a:pt x="0" y="345"/>
                              </a:lnTo>
                              <a:cubicBezTo>
                                <a:pt x="173" y="173"/>
                                <a:pt x="173" y="115"/>
                                <a:pt x="173" y="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51" name="任意多边形: 形状 3350"/>
                        <p:cNvSpPr/>
                        <p:nvPr/>
                      </p:nvSpPr>
                      <p:spPr>
                        <a:xfrm>
                          <a:off x="-3895109" y="4234433"/>
                          <a:ext cx="978" cy="806"/>
                        </a:xfrm>
                        <a:custGeom>
                          <a:avLst/>
                          <a:gdLst>
                            <a:gd name="connsiteX0" fmla="*/ 979 w 978"/>
                            <a:gd name="connsiteY0" fmla="*/ 0 h 806"/>
                            <a:gd name="connsiteX1" fmla="*/ 0 w 978"/>
                            <a:gd name="connsiteY1" fmla="*/ 576 h 806"/>
                            <a:gd name="connsiteX2" fmla="*/ 0 w 978"/>
                            <a:gd name="connsiteY2" fmla="*/ 806 h 806"/>
                            <a:gd name="connsiteX3" fmla="*/ 979 w 978"/>
                            <a:gd name="connsiteY3" fmla="*/ 23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" h="806">
                              <a:moveTo>
                                <a:pt x="979" y="0"/>
                              </a:moveTo>
                              <a:lnTo>
                                <a:pt x="0" y="576"/>
                              </a:lnTo>
                              <a:lnTo>
                                <a:pt x="0" y="806"/>
                              </a:lnTo>
                              <a:lnTo>
                                <a:pt x="979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52" name="任意多边形: 形状 3351"/>
                        <p:cNvSpPr/>
                        <p:nvPr/>
                      </p:nvSpPr>
                      <p:spPr>
                        <a:xfrm>
                          <a:off x="-3895339" y="4234894"/>
                          <a:ext cx="230" cy="345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345"/>
                            <a:gd name="connsiteX1" fmla="*/ 0 w 230"/>
                            <a:gd name="connsiteY1" fmla="*/ 0 h 345"/>
                            <a:gd name="connsiteX2" fmla="*/ 0 w 230"/>
                            <a:gd name="connsiteY2" fmla="*/ 230 h 345"/>
                            <a:gd name="connsiteX3" fmla="*/ 230 w 230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345">
                              <a:moveTo>
                                <a:pt x="230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230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353" name="图形 5"/>
                    <p:cNvGrpSpPr/>
                    <p:nvPr/>
                  </p:nvGrpSpPr>
                  <p:grpSpPr>
                    <a:xfrm>
                      <a:off x="-3896203" y="4207543"/>
                      <a:ext cx="1151" cy="35297"/>
                      <a:chOff x="-3896203" y="4207543"/>
                      <a:chExt cx="1151" cy="35297"/>
                    </a:xfrm>
                  </p:grpSpPr>
                  <p:sp>
                    <p:nvSpPr>
                      <p:cNvPr id="3354" name="任意多边形: 形状 3353"/>
                      <p:cNvSpPr/>
                      <p:nvPr/>
                    </p:nvSpPr>
                    <p:spPr>
                      <a:xfrm>
                        <a:off x="-3896203" y="4241861"/>
                        <a:ext cx="748" cy="460"/>
                      </a:xfrm>
                      <a:custGeom>
                        <a:avLst/>
                        <a:gdLst>
                          <a:gd name="connsiteX0" fmla="*/ 461 w 748"/>
                          <a:gd name="connsiteY0" fmla="*/ 461 h 460"/>
                          <a:gd name="connsiteX1" fmla="*/ 749 w 748"/>
                          <a:gd name="connsiteY1" fmla="*/ 288 h 460"/>
                          <a:gd name="connsiteX2" fmla="*/ 288 w 748"/>
                          <a:gd name="connsiteY2" fmla="*/ 0 h 460"/>
                          <a:gd name="connsiteX3" fmla="*/ 0 w 748"/>
                          <a:gd name="connsiteY3" fmla="*/ 173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460">
                            <a:moveTo>
                              <a:pt x="461" y="461"/>
                            </a:moveTo>
                            <a:lnTo>
                              <a:pt x="749" y="288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D8D9D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55" name="任意多边形: 形状 3354"/>
                      <p:cNvSpPr/>
                      <p:nvPr/>
                    </p:nvSpPr>
                    <p:spPr>
                      <a:xfrm>
                        <a:off x="-3895454" y="4208003"/>
                        <a:ext cx="403" cy="34836"/>
                      </a:xfrm>
                      <a:custGeom>
                        <a:avLst/>
                        <a:gdLst>
                          <a:gd name="connsiteX0" fmla="*/ 0 w 403"/>
                          <a:gd name="connsiteY0" fmla="*/ 34837 h 34836"/>
                          <a:gd name="connsiteX1" fmla="*/ 288 w 403"/>
                          <a:gd name="connsiteY1" fmla="*/ 34664 h 34836"/>
                          <a:gd name="connsiteX2" fmla="*/ 403 w 403"/>
                          <a:gd name="connsiteY2" fmla="*/ 0 h 34836"/>
                          <a:gd name="connsiteX3" fmla="*/ 115 w 403"/>
                          <a:gd name="connsiteY3" fmla="*/ 173 h 348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4836">
                            <a:moveTo>
                              <a:pt x="0" y="34837"/>
                            </a:moveTo>
                            <a:lnTo>
                              <a:pt x="288" y="34664"/>
                            </a:lnTo>
                            <a:lnTo>
                              <a:pt x="403" y="0"/>
                            </a:lnTo>
                            <a:lnTo>
                              <a:pt x="115" y="173"/>
                            </a:lnTo>
                            <a:close/>
                          </a:path>
                        </a:pathLst>
                      </a:custGeom>
                      <a:solidFill>
                        <a:srgbClr val="E5E6E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56" name="任意多边形: 形状 3355"/>
                      <p:cNvSpPr/>
                      <p:nvPr/>
                    </p:nvSpPr>
                    <p:spPr>
                      <a:xfrm>
                        <a:off x="-3896088" y="4207543"/>
                        <a:ext cx="1036" cy="633"/>
                      </a:xfrm>
                      <a:custGeom>
                        <a:avLst/>
                        <a:gdLst>
                          <a:gd name="connsiteX0" fmla="*/ 749 w 1036"/>
                          <a:gd name="connsiteY0" fmla="*/ 633 h 633"/>
                          <a:gd name="connsiteX1" fmla="*/ 1036 w 1036"/>
                          <a:gd name="connsiteY1" fmla="*/ 461 h 633"/>
                          <a:gd name="connsiteX2" fmla="*/ 230 w 1036"/>
                          <a:gd name="connsiteY2" fmla="*/ 0 h 633"/>
                          <a:gd name="connsiteX3" fmla="*/ 0 w 1036"/>
                          <a:gd name="connsiteY3" fmla="*/ 173 h 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36" h="633">
                            <a:moveTo>
                              <a:pt x="749" y="633"/>
                            </a:moveTo>
                            <a:lnTo>
                              <a:pt x="1036" y="461"/>
                            </a:lnTo>
                            <a:lnTo>
                              <a:pt x="230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F0F1F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57" name="任意多边形: 形状 3356"/>
                      <p:cNvSpPr/>
                      <p:nvPr/>
                    </p:nvSpPr>
                    <p:spPr>
                      <a:xfrm>
                        <a:off x="-3896203" y="4207715"/>
                        <a:ext cx="863" cy="35124"/>
                      </a:xfrm>
                      <a:custGeom>
                        <a:avLst/>
                        <a:gdLst>
                          <a:gd name="connsiteX0" fmla="*/ 115 w 863"/>
                          <a:gd name="connsiteY0" fmla="*/ 0 h 35124"/>
                          <a:gd name="connsiteX1" fmla="*/ 115 w 863"/>
                          <a:gd name="connsiteY1" fmla="*/ 345 h 35124"/>
                          <a:gd name="connsiteX2" fmla="*/ 576 w 863"/>
                          <a:gd name="connsiteY2" fmla="*/ 633 h 35124"/>
                          <a:gd name="connsiteX3" fmla="*/ 461 w 863"/>
                          <a:gd name="connsiteY3" fmla="*/ 34607 h 35124"/>
                          <a:gd name="connsiteX4" fmla="*/ 0 w 863"/>
                          <a:gd name="connsiteY4" fmla="*/ 34319 h 35124"/>
                          <a:gd name="connsiteX5" fmla="*/ 0 w 863"/>
                          <a:gd name="connsiteY5" fmla="*/ 34664 h 35124"/>
                          <a:gd name="connsiteX6" fmla="*/ 749 w 863"/>
                          <a:gd name="connsiteY6" fmla="*/ 35125 h 35124"/>
                          <a:gd name="connsiteX7" fmla="*/ 864 w 863"/>
                          <a:gd name="connsiteY7" fmla="*/ 461 h 351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63" h="35124">
                            <a:moveTo>
                              <a:pt x="115" y="0"/>
                            </a:moveTo>
                            <a:lnTo>
                              <a:pt x="115" y="345"/>
                            </a:lnTo>
                            <a:lnTo>
                              <a:pt x="576" y="633"/>
                            </a:lnTo>
                            <a:lnTo>
                              <a:pt x="461" y="34607"/>
                            </a:lnTo>
                            <a:lnTo>
                              <a:pt x="0" y="34319"/>
                            </a:lnTo>
                            <a:lnTo>
                              <a:pt x="0" y="34664"/>
                            </a:lnTo>
                            <a:lnTo>
                              <a:pt x="749" y="35125"/>
                            </a:lnTo>
                            <a:lnTo>
                              <a:pt x="864" y="461"/>
                            </a:lnTo>
                            <a:close/>
                          </a:path>
                        </a:pathLst>
                      </a:custGeom>
                      <a:solidFill>
                        <a:srgbClr val="BBBDB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358" name="图形 5"/>
                    <p:cNvGrpSpPr/>
                    <p:nvPr/>
                  </p:nvGrpSpPr>
                  <p:grpSpPr>
                    <a:xfrm>
                      <a:off x="-3893381" y="4205815"/>
                      <a:ext cx="1151" cy="35297"/>
                      <a:chOff x="-3893381" y="4205815"/>
                      <a:chExt cx="1151" cy="35297"/>
                    </a:xfrm>
                  </p:grpSpPr>
                  <p:sp>
                    <p:nvSpPr>
                      <p:cNvPr id="3359" name="任意多边形: 形状 3358"/>
                      <p:cNvSpPr/>
                      <p:nvPr/>
                    </p:nvSpPr>
                    <p:spPr>
                      <a:xfrm>
                        <a:off x="-3893381" y="4240192"/>
                        <a:ext cx="748" cy="403"/>
                      </a:xfrm>
                      <a:custGeom>
                        <a:avLst/>
                        <a:gdLst>
                          <a:gd name="connsiteX0" fmla="*/ 461 w 748"/>
                          <a:gd name="connsiteY0" fmla="*/ 403 h 403"/>
                          <a:gd name="connsiteX1" fmla="*/ 749 w 748"/>
                          <a:gd name="connsiteY1" fmla="*/ 230 h 403"/>
                          <a:gd name="connsiteX2" fmla="*/ 288 w 748"/>
                          <a:gd name="connsiteY2" fmla="*/ 0 h 403"/>
                          <a:gd name="connsiteX3" fmla="*/ 0 w 748"/>
                          <a:gd name="connsiteY3" fmla="*/ 115 h 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403">
                            <a:moveTo>
                              <a:pt x="461" y="403"/>
                            </a:moveTo>
                            <a:lnTo>
                              <a:pt x="749" y="230"/>
                            </a:lnTo>
                            <a:lnTo>
                              <a:pt x="288" y="0"/>
                            </a:lnTo>
                            <a:lnTo>
                              <a:pt x="0" y="115"/>
                            </a:lnTo>
                            <a:close/>
                          </a:path>
                        </a:pathLst>
                      </a:custGeom>
                      <a:solidFill>
                        <a:srgbClr val="D8D9D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60" name="任意多边形: 形状 3359"/>
                      <p:cNvSpPr/>
                      <p:nvPr/>
                    </p:nvSpPr>
                    <p:spPr>
                      <a:xfrm>
                        <a:off x="-3892633" y="4206276"/>
                        <a:ext cx="403" cy="34837"/>
                      </a:xfrm>
                      <a:custGeom>
                        <a:avLst/>
                        <a:gdLst>
                          <a:gd name="connsiteX0" fmla="*/ 0 w 403"/>
                          <a:gd name="connsiteY0" fmla="*/ 34837 h 34837"/>
                          <a:gd name="connsiteX1" fmla="*/ 288 w 403"/>
                          <a:gd name="connsiteY1" fmla="*/ 34664 h 34837"/>
                          <a:gd name="connsiteX2" fmla="*/ 403 w 403"/>
                          <a:gd name="connsiteY2" fmla="*/ 0 h 34837"/>
                          <a:gd name="connsiteX3" fmla="*/ 115 w 403"/>
                          <a:gd name="connsiteY3" fmla="*/ 173 h 348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34837">
                            <a:moveTo>
                              <a:pt x="0" y="34837"/>
                            </a:moveTo>
                            <a:lnTo>
                              <a:pt x="288" y="34664"/>
                            </a:lnTo>
                            <a:lnTo>
                              <a:pt x="403" y="0"/>
                            </a:lnTo>
                            <a:lnTo>
                              <a:pt x="115" y="173"/>
                            </a:lnTo>
                            <a:close/>
                          </a:path>
                        </a:pathLst>
                      </a:custGeom>
                      <a:solidFill>
                        <a:srgbClr val="E5E6E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61" name="任意多边形: 形状 3360"/>
                      <p:cNvSpPr/>
                      <p:nvPr/>
                    </p:nvSpPr>
                    <p:spPr>
                      <a:xfrm>
                        <a:off x="-3893266" y="4205815"/>
                        <a:ext cx="1036" cy="633"/>
                      </a:xfrm>
                      <a:custGeom>
                        <a:avLst/>
                        <a:gdLst>
                          <a:gd name="connsiteX0" fmla="*/ 749 w 1036"/>
                          <a:gd name="connsiteY0" fmla="*/ 633 h 633"/>
                          <a:gd name="connsiteX1" fmla="*/ 1037 w 1036"/>
                          <a:gd name="connsiteY1" fmla="*/ 461 h 633"/>
                          <a:gd name="connsiteX2" fmla="*/ 288 w 1036"/>
                          <a:gd name="connsiteY2" fmla="*/ 0 h 633"/>
                          <a:gd name="connsiteX3" fmla="*/ 0 w 1036"/>
                          <a:gd name="connsiteY3" fmla="*/ 173 h 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36" h="633">
                            <a:moveTo>
                              <a:pt x="749" y="633"/>
                            </a:moveTo>
                            <a:lnTo>
                              <a:pt x="1037" y="461"/>
                            </a:lnTo>
                            <a:lnTo>
                              <a:pt x="288" y="0"/>
                            </a:lnTo>
                            <a:lnTo>
                              <a:pt x="0" y="173"/>
                            </a:lnTo>
                            <a:close/>
                          </a:path>
                        </a:pathLst>
                      </a:custGeom>
                      <a:solidFill>
                        <a:srgbClr val="F0F1F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62" name="任意多边形: 形状 3361"/>
                      <p:cNvSpPr/>
                      <p:nvPr/>
                    </p:nvSpPr>
                    <p:spPr>
                      <a:xfrm>
                        <a:off x="-3893381" y="4205988"/>
                        <a:ext cx="863" cy="35124"/>
                      </a:xfrm>
                      <a:custGeom>
                        <a:avLst/>
                        <a:gdLst>
                          <a:gd name="connsiteX0" fmla="*/ 115 w 863"/>
                          <a:gd name="connsiteY0" fmla="*/ 0 h 35124"/>
                          <a:gd name="connsiteX1" fmla="*/ 115 w 863"/>
                          <a:gd name="connsiteY1" fmla="*/ 345 h 35124"/>
                          <a:gd name="connsiteX2" fmla="*/ 576 w 863"/>
                          <a:gd name="connsiteY2" fmla="*/ 633 h 35124"/>
                          <a:gd name="connsiteX3" fmla="*/ 461 w 863"/>
                          <a:gd name="connsiteY3" fmla="*/ 34607 h 35124"/>
                          <a:gd name="connsiteX4" fmla="*/ 0 w 863"/>
                          <a:gd name="connsiteY4" fmla="*/ 34319 h 35124"/>
                          <a:gd name="connsiteX5" fmla="*/ 0 w 863"/>
                          <a:gd name="connsiteY5" fmla="*/ 34664 h 35124"/>
                          <a:gd name="connsiteX6" fmla="*/ 749 w 863"/>
                          <a:gd name="connsiteY6" fmla="*/ 35125 h 35124"/>
                          <a:gd name="connsiteX7" fmla="*/ 864 w 863"/>
                          <a:gd name="connsiteY7" fmla="*/ 461 h 351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63" h="35124">
                            <a:moveTo>
                              <a:pt x="115" y="0"/>
                            </a:moveTo>
                            <a:lnTo>
                              <a:pt x="115" y="345"/>
                            </a:lnTo>
                            <a:lnTo>
                              <a:pt x="576" y="633"/>
                            </a:lnTo>
                            <a:lnTo>
                              <a:pt x="461" y="34607"/>
                            </a:lnTo>
                            <a:lnTo>
                              <a:pt x="0" y="34319"/>
                            </a:lnTo>
                            <a:lnTo>
                              <a:pt x="0" y="34664"/>
                            </a:lnTo>
                            <a:lnTo>
                              <a:pt x="749" y="35125"/>
                            </a:lnTo>
                            <a:lnTo>
                              <a:pt x="864" y="461"/>
                            </a:lnTo>
                            <a:close/>
                          </a:path>
                        </a:pathLst>
                      </a:custGeom>
                      <a:solidFill>
                        <a:srgbClr val="BBBDB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363" name="图形 5"/>
                    <p:cNvGrpSpPr/>
                    <p:nvPr/>
                  </p:nvGrpSpPr>
                  <p:grpSpPr>
                    <a:xfrm>
                      <a:off x="-3894878" y="4230438"/>
                      <a:ext cx="2245" cy="1887"/>
                      <a:chOff x="-3894878" y="4230438"/>
                      <a:chExt cx="2245" cy="1887"/>
                    </a:xfrm>
                  </p:grpSpPr>
                  <p:grpSp>
                    <p:nvGrpSpPr>
                      <p:cNvPr id="3364" name="图形 5"/>
                      <p:cNvGrpSpPr/>
                      <p:nvPr/>
                    </p:nvGrpSpPr>
                    <p:grpSpPr>
                      <a:xfrm>
                        <a:off x="-3893842" y="4230460"/>
                        <a:ext cx="1209" cy="921"/>
                        <a:chOff x="-3893842" y="4230460"/>
                        <a:chExt cx="1209" cy="921"/>
                      </a:xfrm>
                    </p:grpSpPr>
                    <p:sp>
                      <p:nvSpPr>
                        <p:cNvPr id="3365" name="任意多边形: 形状 3364"/>
                        <p:cNvSpPr/>
                        <p:nvPr/>
                      </p:nvSpPr>
                      <p:spPr>
                        <a:xfrm>
                          <a:off x="-3893842" y="4230460"/>
                          <a:ext cx="1209" cy="690"/>
                        </a:xfrm>
                        <a:custGeom>
                          <a:avLst/>
                          <a:gdLst>
                            <a:gd name="connsiteX0" fmla="*/ 1209 w 1209"/>
                            <a:gd name="connsiteY0" fmla="*/ 58 h 690"/>
                            <a:gd name="connsiteX1" fmla="*/ 1036 w 1209"/>
                            <a:gd name="connsiteY1" fmla="*/ 0 h 690"/>
                            <a:gd name="connsiteX2" fmla="*/ 0 w 1209"/>
                            <a:gd name="connsiteY2" fmla="*/ 576 h 690"/>
                            <a:gd name="connsiteX3" fmla="*/ 230 w 1209"/>
                            <a:gd name="connsiteY3" fmla="*/ 691 h 6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9" h="690">
                              <a:moveTo>
                                <a:pt x="1209" y="58"/>
                              </a:moveTo>
                              <a:lnTo>
                                <a:pt x="1036" y="0"/>
                              </a:lnTo>
                              <a:lnTo>
                                <a:pt x="0" y="576"/>
                              </a:lnTo>
                              <a:lnTo>
                                <a:pt x="230" y="6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66" name="任意多边形: 形状 3365"/>
                        <p:cNvSpPr/>
                        <p:nvPr/>
                      </p:nvSpPr>
                      <p:spPr>
                        <a:xfrm>
                          <a:off x="-3893842" y="4231036"/>
                          <a:ext cx="230" cy="345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345"/>
                            <a:gd name="connsiteX1" fmla="*/ 0 w 230"/>
                            <a:gd name="connsiteY1" fmla="*/ 0 h 345"/>
                            <a:gd name="connsiteX2" fmla="*/ 0 w 230"/>
                            <a:gd name="connsiteY2" fmla="*/ 230 h 345"/>
                            <a:gd name="connsiteX3" fmla="*/ 230 w 230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345">
                              <a:moveTo>
                                <a:pt x="230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230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67" name="任意多边形: 形状 3366"/>
                        <p:cNvSpPr/>
                        <p:nvPr/>
                      </p:nvSpPr>
                      <p:spPr>
                        <a:xfrm>
                          <a:off x="-3893612" y="4230518"/>
                          <a:ext cx="978" cy="863"/>
                        </a:xfrm>
                        <a:custGeom>
                          <a:avLst/>
                          <a:gdLst>
                            <a:gd name="connsiteX0" fmla="*/ 979 w 978"/>
                            <a:gd name="connsiteY0" fmla="*/ 230 h 863"/>
                            <a:gd name="connsiteX1" fmla="*/ 979 w 978"/>
                            <a:gd name="connsiteY1" fmla="*/ 0 h 863"/>
                            <a:gd name="connsiteX2" fmla="*/ 0 w 978"/>
                            <a:gd name="connsiteY2" fmla="*/ 633 h 863"/>
                            <a:gd name="connsiteX3" fmla="*/ 0 w 978"/>
                            <a:gd name="connsiteY3" fmla="*/ 864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" h="863">
                              <a:moveTo>
                                <a:pt x="979" y="230"/>
                              </a:moveTo>
                              <a:lnTo>
                                <a:pt x="979" y="0"/>
                              </a:lnTo>
                              <a:lnTo>
                                <a:pt x="0" y="633"/>
                              </a:lnTo>
                              <a:lnTo>
                                <a:pt x="0" y="86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368" name="图形 5"/>
                      <p:cNvGrpSpPr/>
                      <p:nvPr/>
                    </p:nvGrpSpPr>
                    <p:grpSpPr>
                      <a:xfrm>
                        <a:off x="-3894878" y="4230438"/>
                        <a:ext cx="1224" cy="1887"/>
                        <a:chOff x="-3894878" y="4230438"/>
                        <a:chExt cx="1224" cy="1887"/>
                      </a:xfrm>
                    </p:grpSpPr>
                    <p:sp>
                      <p:nvSpPr>
                        <p:cNvPr id="3369" name="任意多边形: 形状 3368"/>
                        <p:cNvSpPr/>
                        <p:nvPr/>
                      </p:nvSpPr>
                      <p:spPr>
                        <a:xfrm>
                          <a:off x="-3894187" y="4231497"/>
                          <a:ext cx="230" cy="806"/>
                        </a:xfrm>
                        <a:custGeom>
                          <a:avLst/>
                          <a:gdLst>
                            <a:gd name="connsiteX0" fmla="*/ 173 w 230"/>
                            <a:gd name="connsiteY0" fmla="*/ 115 h 806"/>
                            <a:gd name="connsiteX1" fmla="*/ 173 w 230"/>
                            <a:gd name="connsiteY1" fmla="*/ 691 h 806"/>
                            <a:gd name="connsiteX2" fmla="*/ 230 w 230"/>
                            <a:gd name="connsiteY2" fmla="*/ 806 h 806"/>
                            <a:gd name="connsiteX3" fmla="*/ 58 w 230"/>
                            <a:gd name="connsiteY3" fmla="*/ 691 h 806"/>
                            <a:gd name="connsiteX4" fmla="*/ 0 w 230"/>
                            <a:gd name="connsiteY4" fmla="*/ 576 h 806"/>
                            <a:gd name="connsiteX5" fmla="*/ 0 w 230"/>
                            <a:gd name="connsiteY5" fmla="*/ 0 h 806"/>
                            <a:gd name="connsiteX6" fmla="*/ 173 w 230"/>
                            <a:gd name="connsiteY6" fmla="*/ 115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30" h="806">
                              <a:moveTo>
                                <a:pt x="173" y="115"/>
                              </a:moveTo>
                              <a:lnTo>
                                <a:pt x="173" y="691"/>
                              </a:lnTo>
                              <a:cubicBezTo>
                                <a:pt x="173" y="749"/>
                                <a:pt x="173" y="806"/>
                                <a:pt x="230" y="806"/>
                              </a:cubicBezTo>
                              <a:lnTo>
                                <a:pt x="58" y="691"/>
                              </a:lnTo>
                              <a:cubicBezTo>
                                <a:pt x="0" y="691"/>
                                <a:pt x="0" y="633"/>
                                <a:pt x="0" y="576"/>
                              </a:cubicBezTo>
                              <a:lnTo>
                                <a:pt x="0" y="0"/>
                              </a:lnTo>
                              <a:lnTo>
                                <a:pt x="173" y="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70" name="任意多边形: 形状 3369"/>
                        <p:cNvSpPr/>
                        <p:nvPr/>
                      </p:nvSpPr>
                      <p:spPr>
                        <a:xfrm>
                          <a:off x="-3894187" y="4231266"/>
                          <a:ext cx="172" cy="345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345"/>
                            <a:gd name="connsiteX1" fmla="*/ 0 w 172"/>
                            <a:gd name="connsiteY1" fmla="*/ 0 h 345"/>
                            <a:gd name="connsiteX2" fmla="*/ 0 w 172"/>
                            <a:gd name="connsiteY2" fmla="*/ 230 h 345"/>
                            <a:gd name="connsiteX3" fmla="*/ 173 w 172"/>
                            <a:gd name="connsiteY3" fmla="*/ 34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345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230"/>
                              </a:lnTo>
                              <a:lnTo>
                                <a:pt x="173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9797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71" name="任意多边形: 形状 3370"/>
                        <p:cNvSpPr/>
                        <p:nvPr/>
                      </p:nvSpPr>
                      <p:spPr>
                        <a:xfrm>
                          <a:off x="-3894878" y="4231266"/>
                          <a:ext cx="863" cy="518"/>
                        </a:xfrm>
                        <a:custGeom>
                          <a:avLst/>
                          <a:gdLst>
                            <a:gd name="connsiteX0" fmla="*/ 864 w 863"/>
                            <a:gd name="connsiteY0" fmla="*/ 115 h 518"/>
                            <a:gd name="connsiteX1" fmla="*/ 691 w 863"/>
                            <a:gd name="connsiteY1" fmla="*/ 0 h 518"/>
                            <a:gd name="connsiteX2" fmla="*/ 0 w 863"/>
                            <a:gd name="connsiteY2" fmla="*/ 403 h 518"/>
                            <a:gd name="connsiteX3" fmla="*/ 173 w 863"/>
                            <a:gd name="connsiteY3" fmla="*/ 518 h 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63" h="518">
                              <a:moveTo>
                                <a:pt x="864" y="115"/>
                              </a:moveTo>
                              <a:lnTo>
                                <a:pt x="691" y="0"/>
                              </a:lnTo>
                              <a:lnTo>
                                <a:pt x="0" y="403"/>
                              </a:lnTo>
                              <a:lnTo>
                                <a:pt x="173" y="5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72" name="任意多边形: 形状 3371"/>
                        <p:cNvSpPr/>
                        <p:nvPr/>
                      </p:nvSpPr>
                      <p:spPr>
                        <a:xfrm>
                          <a:off x="-3894015" y="4230438"/>
                          <a:ext cx="360" cy="1887"/>
                        </a:xfrm>
                        <a:custGeom>
                          <a:avLst/>
                          <a:gdLst>
                            <a:gd name="connsiteX0" fmla="*/ 173 w 360"/>
                            <a:gd name="connsiteY0" fmla="*/ 23 h 1887"/>
                            <a:gd name="connsiteX1" fmla="*/ 0 w 360"/>
                            <a:gd name="connsiteY1" fmla="*/ 368 h 1887"/>
                            <a:gd name="connsiteX2" fmla="*/ 0 w 360"/>
                            <a:gd name="connsiteY2" fmla="*/ 944 h 1887"/>
                            <a:gd name="connsiteX3" fmla="*/ 0 w 360"/>
                            <a:gd name="connsiteY3" fmla="*/ 1174 h 1887"/>
                            <a:gd name="connsiteX4" fmla="*/ 0 w 360"/>
                            <a:gd name="connsiteY4" fmla="*/ 1750 h 1887"/>
                            <a:gd name="connsiteX5" fmla="*/ 173 w 360"/>
                            <a:gd name="connsiteY5" fmla="*/ 1865 h 1887"/>
                            <a:gd name="connsiteX6" fmla="*/ 345 w 360"/>
                            <a:gd name="connsiteY6" fmla="*/ 1520 h 1887"/>
                            <a:gd name="connsiteX7" fmla="*/ 345 w 360"/>
                            <a:gd name="connsiteY7" fmla="*/ 944 h 1887"/>
                            <a:gd name="connsiteX8" fmla="*/ 345 w 360"/>
                            <a:gd name="connsiteY8" fmla="*/ 714 h 1887"/>
                            <a:gd name="connsiteX9" fmla="*/ 345 w 360"/>
                            <a:gd name="connsiteY9" fmla="*/ 138 h 1887"/>
                            <a:gd name="connsiteX10" fmla="*/ 173 w 360"/>
                            <a:gd name="connsiteY10" fmla="*/ 23 h 18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60" h="1887">
                              <a:moveTo>
                                <a:pt x="173" y="23"/>
                              </a:moveTo>
                              <a:cubicBezTo>
                                <a:pt x="58" y="80"/>
                                <a:pt x="0" y="253"/>
                                <a:pt x="0" y="368"/>
                              </a:cubicBezTo>
                              <a:lnTo>
                                <a:pt x="0" y="944"/>
                              </a:lnTo>
                              <a:lnTo>
                                <a:pt x="0" y="1174"/>
                              </a:lnTo>
                              <a:lnTo>
                                <a:pt x="0" y="1750"/>
                              </a:lnTo>
                              <a:cubicBezTo>
                                <a:pt x="0" y="1865"/>
                                <a:pt x="115" y="1923"/>
                                <a:pt x="173" y="1865"/>
                              </a:cubicBezTo>
                              <a:cubicBezTo>
                                <a:pt x="288" y="1808"/>
                                <a:pt x="345" y="1635"/>
                                <a:pt x="345" y="1520"/>
                              </a:cubicBezTo>
                              <a:lnTo>
                                <a:pt x="345" y="944"/>
                              </a:lnTo>
                              <a:lnTo>
                                <a:pt x="345" y="714"/>
                              </a:lnTo>
                              <a:lnTo>
                                <a:pt x="345" y="138"/>
                              </a:lnTo>
                              <a:cubicBezTo>
                                <a:pt x="403" y="23"/>
                                <a:pt x="288" y="-35"/>
                                <a:pt x="173" y="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73" name="任意多边形: 形状 3372"/>
                        <p:cNvSpPr/>
                        <p:nvPr/>
                      </p:nvSpPr>
                      <p:spPr>
                        <a:xfrm>
                          <a:off x="-3894360" y="4230518"/>
                          <a:ext cx="460" cy="1036"/>
                        </a:xfrm>
                        <a:custGeom>
                          <a:avLst/>
                          <a:gdLst>
                            <a:gd name="connsiteX0" fmla="*/ 173 w 460"/>
                            <a:gd name="connsiteY0" fmla="*/ 57 h 1036"/>
                            <a:gd name="connsiteX1" fmla="*/ 173 w 460"/>
                            <a:gd name="connsiteY1" fmla="*/ 57 h 1036"/>
                            <a:gd name="connsiteX2" fmla="*/ 173 w 460"/>
                            <a:gd name="connsiteY2" fmla="*/ 57 h 1036"/>
                            <a:gd name="connsiteX3" fmla="*/ 230 w 460"/>
                            <a:gd name="connsiteY3" fmla="*/ 0 h 1036"/>
                            <a:gd name="connsiteX4" fmla="*/ 230 w 460"/>
                            <a:gd name="connsiteY4" fmla="*/ 0 h 1036"/>
                            <a:gd name="connsiteX5" fmla="*/ 230 w 460"/>
                            <a:gd name="connsiteY5" fmla="*/ 0 h 1036"/>
                            <a:gd name="connsiteX6" fmla="*/ 230 w 460"/>
                            <a:gd name="connsiteY6" fmla="*/ 0 h 1036"/>
                            <a:gd name="connsiteX7" fmla="*/ 230 w 460"/>
                            <a:gd name="connsiteY7" fmla="*/ 0 h 1036"/>
                            <a:gd name="connsiteX8" fmla="*/ 230 w 460"/>
                            <a:gd name="connsiteY8" fmla="*/ 0 h 1036"/>
                            <a:gd name="connsiteX9" fmla="*/ 230 w 460"/>
                            <a:gd name="connsiteY9" fmla="*/ 0 h 1036"/>
                            <a:gd name="connsiteX10" fmla="*/ 230 w 460"/>
                            <a:gd name="connsiteY10" fmla="*/ 0 h 1036"/>
                            <a:gd name="connsiteX11" fmla="*/ 230 w 460"/>
                            <a:gd name="connsiteY11" fmla="*/ 0 h 1036"/>
                            <a:gd name="connsiteX12" fmla="*/ 230 w 460"/>
                            <a:gd name="connsiteY12" fmla="*/ 0 h 1036"/>
                            <a:gd name="connsiteX13" fmla="*/ 230 w 460"/>
                            <a:gd name="connsiteY13" fmla="*/ 0 h 1036"/>
                            <a:gd name="connsiteX14" fmla="*/ 230 w 460"/>
                            <a:gd name="connsiteY14" fmla="*/ 0 h 1036"/>
                            <a:gd name="connsiteX15" fmla="*/ 230 w 460"/>
                            <a:gd name="connsiteY15" fmla="*/ 0 h 1036"/>
                            <a:gd name="connsiteX16" fmla="*/ 230 w 460"/>
                            <a:gd name="connsiteY16" fmla="*/ 0 h 1036"/>
                            <a:gd name="connsiteX17" fmla="*/ 230 w 460"/>
                            <a:gd name="connsiteY17" fmla="*/ 0 h 1036"/>
                            <a:gd name="connsiteX18" fmla="*/ 288 w 460"/>
                            <a:gd name="connsiteY18" fmla="*/ 0 h 1036"/>
                            <a:gd name="connsiteX19" fmla="*/ 288 w 460"/>
                            <a:gd name="connsiteY19" fmla="*/ 0 h 1036"/>
                            <a:gd name="connsiteX20" fmla="*/ 288 w 460"/>
                            <a:gd name="connsiteY20" fmla="*/ 0 h 1036"/>
                            <a:gd name="connsiteX21" fmla="*/ 288 w 460"/>
                            <a:gd name="connsiteY21" fmla="*/ 0 h 1036"/>
                            <a:gd name="connsiteX22" fmla="*/ 288 w 460"/>
                            <a:gd name="connsiteY22" fmla="*/ 0 h 1036"/>
                            <a:gd name="connsiteX23" fmla="*/ 288 w 460"/>
                            <a:gd name="connsiteY23" fmla="*/ 0 h 1036"/>
                            <a:gd name="connsiteX24" fmla="*/ 461 w 460"/>
                            <a:gd name="connsiteY24" fmla="*/ 115 h 1036"/>
                            <a:gd name="connsiteX25" fmla="*/ 345 w 460"/>
                            <a:gd name="connsiteY25" fmla="*/ 115 h 1036"/>
                            <a:gd name="connsiteX26" fmla="*/ 173 w 460"/>
                            <a:gd name="connsiteY26" fmla="*/ 461 h 1036"/>
                            <a:gd name="connsiteX27" fmla="*/ 173 w 460"/>
                            <a:gd name="connsiteY27" fmla="*/ 1036 h 1036"/>
                            <a:gd name="connsiteX28" fmla="*/ 0 w 460"/>
                            <a:gd name="connsiteY28" fmla="*/ 921 h 1036"/>
                            <a:gd name="connsiteX29" fmla="*/ 0 w 460"/>
                            <a:gd name="connsiteY29" fmla="*/ 345 h 1036"/>
                            <a:gd name="connsiteX30" fmla="*/ 173 w 460"/>
                            <a:gd name="connsiteY30" fmla="*/ 57 h 10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460" h="1036">
                              <a:moveTo>
                                <a:pt x="173" y="57"/>
                              </a:moveTo>
                              <a:cubicBezTo>
                                <a:pt x="173" y="57"/>
                                <a:pt x="173" y="57"/>
                                <a:pt x="173" y="57"/>
                              </a:cubicBezTo>
                              <a:cubicBezTo>
                                <a:pt x="173" y="57"/>
                                <a:pt x="173" y="57"/>
                                <a:pt x="173" y="57"/>
                              </a:cubicBezTo>
                              <a:cubicBezTo>
                                <a:pt x="173" y="0"/>
                                <a:pt x="173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lnTo>
                                <a:pt x="230" y="0"/>
                              </a:ln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cubicBezTo>
                                <a:pt x="230" y="0"/>
                                <a:pt x="230" y="0"/>
                                <a:pt x="230" y="0"/>
                              </a:cubicBezTo>
                              <a:lnTo>
                                <a:pt x="230" y="0"/>
                              </a:lnTo>
                              <a:cubicBezTo>
                                <a:pt x="230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288" y="0"/>
                              </a:lnTo>
                              <a:lnTo>
                                <a:pt x="461" y="115"/>
                              </a:lnTo>
                              <a:cubicBezTo>
                                <a:pt x="403" y="115"/>
                                <a:pt x="403" y="115"/>
                                <a:pt x="345" y="115"/>
                              </a:cubicBezTo>
                              <a:cubicBezTo>
                                <a:pt x="230" y="173"/>
                                <a:pt x="173" y="345"/>
                                <a:pt x="173" y="461"/>
                              </a:cubicBezTo>
                              <a:lnTo>
                                <a:pt x="173" y="1036"/>
                              </a:lnTo>
                              <a:lnTo>
                                <a:pt x="0" y="921"/>
                              </a:lnTo>
                              <a:lnTo>
                                <a:pt x="0" y="345"/>
                              </a:lnTo>
                              <a:cubicBezTo>
                                <a:pt x="173" y="173"/>
                                <a:pt x="173" y="115"/>
                                <a:pt x="173" y="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74" name="任意多边形: 形状 3373"/>
                        <p:cNvSpPr/>
                        <p:nvPr/>
                      </p:nvSpPr>
                      <p:spPr>
                        <a:xfrm>
                          <a:off x="-3894706" y="4231382"/>
                          <a:ext cx="691" cy="575"/>
                        </a:xfrm>
                        <a:custGeom>
                          <a:avLst/>
                          <a:gdLst>
                            <a:gd name="connsiteX0" fmla="*/ 691 w 691"/>
                            <a:gd name="connsiteY0" fmla="*/ 0 h 575"/>
                            <a:gd name="connsiteX1" fmla="*/ 0 w 691"/>
                            <a:gd name="connsiteY1" fmla="*/ 403 h 575"/>
                            <a:gd name="connsiteX2" fmla="*/ 0 w 691"/>
                            <a:gd name="connsiteY2" fmla="*/ 576 h 575"/>
                            <a:gd name="connsiteX3" fmla="*/ 691 w 691"/>
                            <a:gd name="connsiteY3" fmla="*/ 230 h 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91" h="575">
                              <a:moveTo>
                                <a:pt x="691" y="0"/>
                              </a:moveTo>
                              <a:lnTo>
                                <a:pt x="0" y="403"/>
                              </a:lnTo>
                              <a:lnTo>
                                <a:pt x="0" y="576"/>
                              </a:lnTo>
                              <a:lnTo>
                                <a:pt x="691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B1B2B2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75" name="任意多边形: 形状 3374"/>
                        <p:cNvSpPr/>
                        <p:nvPr/>
                      </p:nvSpPr>
                      <p:spPr>
                        <a:xfrm>
                          <a:off x="-3894878" y="4231669"/>
                          <a:ext cx="172" cy="288"/>
                        </a:xfrm>
                        <a:custGeom>
                          <a:avLst/>
                          <a:gdLst>
                            <a:gd name="connsiteX0" fmla="*/ 173 w 172"/>
                            <a:gd name="connsiteY0" fmla="*/ 115 h 288"/>
                            <a:gd name="connsiteX1" fmla="*/ 0 w 172"/>
                            <a:gd name="connsiteY1" fmla="*/ 0 h 288"/>
                            <a:gd name="connsiteX2" fmla="*/ 0 w 172"/>
                            <a:gd name="connsiteY2" fmla="*/ 173 h 288"/>
                            <a:gd name="connsiteX3" fmla="*/ 173 w 172"/>
                            <a:gd name="connsiteY3" fmla="*/ 288 h 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" h="288">
                              <a:moveTo>
                                <a:pt x="173" y="115"/>
                              </a:moveTo>
                              <a:lnTo>
                                <a:pt x="0" y="0"/>
                              </a:lnTo>
                              <a:lnTo>
                                <a:pt x="0" y="173"/>
                              </a:lnTo>
                              <a:lnTo>
                                <a:pt x="173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9CACA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</p:grpSp>
          </p:grpSp>
        </p:grpSp>
        <p:grpSp>
          <p:nvGrpSpPr>
            <p:cNvPr id="3376" name="图形 5"/>
            <p:cNvGrpSpPr/>
            <p:nvPr/>
          </p:nvGrpSpPr>
          <p:grpSpPr>
            <a:xfrm>
              <a:off x="-3911246" y="4197178"/>
              <a:ext cx="95369" cy="87682"/>
              <a:chOff x="-3911246" y="4197178"/>
              <a:chExt cx="95369" cy="87682"/>
            </a:xfrm>
          </p:grpSpPr>
          <p:sp>
            <p:nvSpPr>
              <p:cNvPr id="3377" name="任意多边形: 形状 3376"/>
              <p:cNvSpPr/>
              <p:nvPr/>
            </p:nvSpPr>
            <p:spPr>
              <a:xfrm>
                <a:off x="-3911246" y="4232029"/>
                <a:ext cx="92044" cy="52831"/>
              </a:xfrm>
              <a:custGeom>
                <a:avLst/>
                <a:gdLst>
                  <a:gd name="connsiteX0" fmla="*/ 91051 w 92044"/>
                  <a:gd name="connsiteY0" fmla="*/ 13978 h 52831"/>
                  <a:gd name="connsiteX1" fmla="*/ 24026 w 92044"/>
                  <a:gd name="connsiteY1" fmla="*/ 52270 h 52831"/>
                  <a:gd name="connsiteX2" fmla="*/ 19304 w 92044"/>
                  <a:gd name="connsiteY2" fmla="*/ 52270 h 52831"/>
                  <a:gd name="connsiteX3" fmla="*/ 993 w 92044"/>
                  <a:gd name="connsiteY3" fmla="*/ 41617 h 52831"/>
                  <a:gd name="connsiteX4" fmla="*/ 993 w 92044"/>
                  <a:gd name="connsiteY4" fmla="*/ 38853 h 52831"/>
                  <a:gd name="connsiteX5" fmla="*/ 68019 w 92044"/>
                  <a:gd name="connsiteY5" fmla="*/ 561 h 52831"/>
                  <a:gd name="connsiteX6" fmla="*/ 72740 w 92044"/>
                  <a:gd name="connsiteY6" fmla="*/ 561 h 52831"/>
                  <a:gd name="connsiteX7" fmla="*/ 91051 w 92044"/>
                  <a:gd name="connsiteY7" fmla="*/ 11214 h 52831"/>
                  <a:gd name="connsiteX8" fmla="*/ 91051 w 92044"/>
                  <a:gd name="connsiteY8" fmla="*/ 13978 h 5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44" h="52831">
                    <a:moveTo>
                      <a:pt x="91051" y="13978"/>
                    </a:moveTo>
                    <a:lnTo>
                      <a:pt x="24026" y="52270"/>
                    </a:lnTo>
                    <a:cubicBezTo>
                      <a:pt x="22702" y="53019"/>
                      <a:pt x="20629" y="53019"/>
                      <a:pt x="19304" y="52270"/>
                    </a:cubicBezTo>
                    <a:lnTo>
                      <a:pt x="993" y="41617"/>
                    </a:lnTo>
                    <a:cubicBezTo>
                      <a:pt x="-331" y="40869"/>
                      <a:pt x="-331" y="39602"/>
                      <a:pt x="993" y="38853"/>
                    </a:cubicBezTo>
                    <a:lnTo>
                      <a:pt x="68019" y="561"/>
                    </a:lnTo>
                    <a:cubicBezTo>
                      <a:pt x="69343" y="-187"/>
                      <a:pt x="71416" y="-187"/>
                      <a:pt x="72740" y="561"/>
                    </a:cubicBezTo>
                    <a:lnTo>
                      <a:pt x="91051" y="11214"/>
                    </a:lnTo>
                    <a:cubicBezTo>
                      <a:pt x="92376" y="11963"/>
                      <a:pt x="92376" y="13230"/>
                      <a:pt x="91051" y="13978"/>
                    </a:cubicBezTo>
                    <a:close/>
                  </a:path>
                </a:pathLst>
              </a:custGeom>
              <a:solidFill>
                <a:srgbClr val="D7CAC6">
                  <a:alpha val="30000"/>
                </a:srgbClr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3378" name="图形 5"/>
              <p:cNvGrpSpPr/>
              <p:nvPr/>
            </p:nvGrpSpPr>
            <p:grpSpPr>
              <a:xfrm>
                <a:off x="-3909685" y="4197178"/>
                <a:ext cx="93808" cy="85120"/>
                <a:chOff x="-3909685" y="4197178"/>
                <a:chExt cx="93808" cy="85120"/>
              </a:xfrm>
            </p:grpSpPr>
            <p:grpSp>
              <p:nvGrpSpPr>
                <p:cNvPr id="3379" name="图形 5"/>
                <p:cNvGrpSpPr/>
                <p:nvPr/>
              </p:nvGrpSpPr>
              <p:grpSpPr>
                <a:xfrm>
                  <a:off x="-3892748" y="4224501"/>
                  <a:ext cx="74338" cy="47935"/>
                  <a:chOff x="-3892748" y="4224501"/>
                  <a:chExt cx="74338" cy="47935"/>
                </a:xfrm>
              </p:grpSpPr>
              <p:grpSp>
                <p:nvGrpSpPr>
                  <p:cNvPr id="3380" name="图形 5"/>
                  <p:cNvGrpSpPr/>
                  <p:nvPr/>
                </p:nvGrpSpPr>
                <p:grpSpPr>
                  <a:xfrm>
                    <a:off x="-3841327" y="4224501"/>
                    <a:ext cx="9904" cy="13537"/>
                    <a:chOff x="-3841327" y="4224501"/>
                    <a:chExt cx="9904" cy="13537"/>
                  </a:xfrm>
                </p:grpSpPr>
                <p:sp>
                  <p:nvSpPr>
                    <p:cNvPr id="3381" name="任意多边形: 形状 3380"/>
                    <p:cNvSpPr/>
                    <p:nvPr/>
                  </p:nvSpPr>
                  <p:spPr>
                    <a:xfrm>
                      <a:off x="-3838937" y="4224501"/>
                      <a:ext cx="7225" cy="7801"/>
                    </a:xfrm>
                    <a:custGeom>
                      <a:avLst/>
                      <a:gdLst>
                        <a:gd name="connsiteX0" fmla="*/ 316 w 7225"/>
                        <a:gd name="connsiteY0" fmla="*/ 431 h 7801"/>
                        <a:gd name="connsiteX1" fmla="*/ 316 w 7225"/>
                        <a:gd name="connsiteY1" fmla="*/ 431 h 7801"/>
                        <a:gd name="connsiteX2" fmla="*/ 661 w 7225"/>
                        <a:gd name="connsiteY2" fmla="*/ 891 h 7801"/>
                        <a:gd name="connsiteX3" fmla="*/ 719 w 7225"/>
                        <a:gd name="connsiteY3" fmla="*/ 949 h 7801"/>
                        <a:gd name="connsiteX4" fmla="*/ 949 w 7225"/>
                        <a:gd name="connsiteY4" fmla="*/ 1410 h 7801"/>
                        <a:gd name="connsiteX5" fmla="*/ 1007 w 7225"/>
                        <a:gd name="connsiteY5" fmla="*/ 1525 h 7801"/>
                        <a:gd name="connsiteX6" fmla="*/ 1237 w 7225"/>
                        <a:gd name="connsiteY6" fmla="*/ 2043 h 7801"/>
                        <a:gd name="connsiteX7" fmla="*/ 1237 w 7225"/>
                        <a:gd name="connsiteY7" fmla="*/ 2101 h 7801"/>
                        <a:gd name="connsiteX8" fmla="*/ 1410 w 7225"/>
                        <a:gd name="connsiteY8" fmla="*/ 2734 h 7801"/>
                        <a:gd name="connsiteX9" fmla="*/ 1410 w 7225"/>
                        <a:gd name="connsiteY9" fmla="*/ 2792 h 7801"/>
                        <a:gd name="connsiteX10" fmla="*/ 1525 w 7225"/>
                        <a:gd name="connsiteY10" fmla="*/ 3540 h 7801"/>
                        <a:gd name="connsiteX11" fmla="*/ 1525 w 7225"/>
                        <a:gd name="connsiteY11" fmla="*/ 3540 h 7801"/>
                        <a:gd name="connsiteX12" fmla="*/ 1583 w 7225"/>
                        <a:gd name="connsiteY12" fmla="*/ 4346 h 7801"/>
                        <a:gd name="connsiteX13" fmla="*/ 7226 w 7225"/>
                        <a:gd name="connsiteY13" fmla="*/ 7801 h 7801"/>
                        <a:gd name="connsiteX14" fmla="*/ 7226 w 7225"/>
                        <a:gd name="connsiteY14" fmla="*/ 7629 h 7801"/>
                        <a:gd name="connsiteX15" fmla="*/ 7226 w 7225"/>
                        <a:gd name="connsiteY15" fmla="*/ 7283 h 7801"/>
                        <a:gd name="connsiteX16" fmla="*/ 7226 w 7225"/>
                        <a:gd name="connsiteY16" fmla="*/ 6995 h 7801"/>
                        <a:gd name="connsiteX17" fmla="*/ 7226 w 7225"/>
                        <a:gd name="connsiteY17" fmla="*/ 6995 h 7801"/>
                        <a:gd name="connsiteX18" fmla="*/ 7226 w 7225"/>
                        <a:gd name="connsiteY18" fmla="*/ 6995 h 7801"/>
                        <a:gd name="connsiteX19" fmla="*/ 7168 w 7225"/>
                        <a:gd name="connsiteY19" fmla="*/ 6650 h 7801"/>
                        <a:gd name="connsiteX20" fmla="*/ 7111 w 7225"/>
                        <a:gd name="connsiteY20" fmla="*/ 6304 h 7801"/>
                        <a:gd name="connsiteX21" fmla="*/ 7111 w 7225"/>
                        <a:gd name="connsiteY21" fmla="*/ 6247 h 7801"/>
                        <a:gd name="connsiteX22" fmla="*/ 7111 w 7225"/>
                        <a:gd name="connsiteY22" fmla="*/ 6189 h 7801"/>
                        <a:gd name="connsiteX23" fmla="*/ 7053 w 7225"/>
                        <a:gd name="connsiteY23" fmla="*/ 6016 h 7801"/>
                        <a:gd name="connsiteX24" fmla="*/ 6995 w 7225"/>
                        <a:gd name="connsiteY24" fmla="*/ 5671 h 7801"/>
                        <a:gd name="connsiteX25" fmla="*/ 6938 w 7225"/>
                        <a:gd name="connsiteY25" fmla="*/ 5556 h 7801"/>
                        <a:gd name="connsiteX26" fmla="*/ 6938 w 7225"/>
                        <a:gd name="connsiteY26" fmla="*/ 5498 h 7801"/>
                        <a:gd name="connsiteX27" fmla="*/ 6880 w 7225"/>
                        <a:gd name="connsiteY27" fmla="*/ 5383 h 7801"/>
                        <a:gd name="connsiteX28" fmla="*/ 6765 w 7225"/>
                        <a:gd name="connsiteY28" fmla="*/ 5037 h 7801"/>
                        <a:gd name="connsiteX29" fmla="*/ 6707 w 7225"/>
                        <a:gd name="connsiteY29" fmla="*/ 4980 h 7801"/>
                        <a:gd name="connsiteX30" fmla="*/ 6650 w 7225"/>
                        <a:gd name="connsiteY30" fmla="*/ 4865 h 7801"/>
                        <a:gd name="connsiteX31" fmla="*/ 6592 w 7225"/>
                        <a:gd name="connsiteY31" fmla="*/ 4692 h 7801"/>
                        <a:gd name="connsiteX32" fmla="*/ 6420 w 7225"/>
                        <a:gd name="connsiteY32" fmla="*/ 4404 h 7801"/>
                        <a:gd name="connsiteX33" fmla="*/ 6362 w 7225"/>
                        <a:gd name="connsiteY33" fmla="*/ 4346 h 7801"/>
                        <a:gd name="connsiteX34" fmla="*/ 6362 w 7225"/>
                        <a:gd name="connsiteY34" fmla="*/ 4289 h 7801"/>
                        <a:gd name="connsiteX35" fmla="*/ 6074 w 7225"/>
                        <a:gd name="connsiteY35" fmla="*/ 3886 h 7801"/>
                        <a:gd name="connsiteX36" fmla="*/ 6074 w 7225"/>
                        <a:gd name="connsiteY36" fmla="*/ 3886 h 7801"/>
                        <a:gd name="connsiteX37" fmla="*/ 6074 w 7225"/>
                        <a:gd name="connsiteY37" fmla="*/ 3886 h 7801"/>
                        <a:gd name="connsiteX38" fmla="*/ 5786 w 7225"/>
                        <a:gd name="connsiteY38" fmla="*/ 3598 h 7801"/>
                        <a:gd name="connsiteX39" fmla="*/ 5671 w 7225"/>
                        <a:gd name="connsiteY39" fmla="*/ 3483 h 7801"/>
                        <a:gd name="connsiteX40" fmla="*/ 5210 w 7225"/>
                        <a:gd name="connsiteY40" fmla="*/ 3137 h 7801"/>
                        <a:gd name="connsiteX41" fmla="*/ 373 w 7225"/>
                        <a:gd name="connsiteY41" fmla="*/ 85 h 7801"/>
                        <a:gd name="connsiteX42" fmla="*/ 28 w 7225"/>
                        <a:gd name="connsiteY42" fmla="*/ 28 h 7801"/>
                        <a:gd name="connsiteX43" fmla="*/ 143 w 7225"/>
                        <a:gd name="connsiteY43" fmla="*/ 143 h 7801"/>
                        <a:gd name="connsiteX44" fmla="*/ 316 w 7225"/>
                        <a:gd name="connsiteY44" fmla="*/ 431 h 7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</a:cxnLst>
                      <a:rect l="l" t="t" r="r" b="b"/>
                      <a:pathLst>
                        <a:path w="7225" h="7801">
                          <a:moveTo>
                            <a:pt x="316" y="431"/>
                          </a:moveTo>
                          <a:cubicBezTo>
                            <a:pt x="316" y="431"/>
                            <a:pt x="316" y="431"/>
                            <a:pt x="316" y="431"/>
                          </a:cubicBezTo>
                          <a:cubicBezTo>
                            <a:pt x="431" y="604"/>
                            <a:pt x="546" y="719"/>
                            <a:pt x="661" y="891"/>
                          </a:cubicBezTo>
                          <a:cubicBezTo>
                            <a:pt x="661" y="891"/>
                            <a:pt x="719" y="949"/>
                            <a:pt x="719" y="949"/>
                          </a:cubicBezTo>
                          <a:cubicBezTo>
                            <a:pt x="777" y="1064"/>
                            <a:pt x="892" y="1237"/>
                            <a:pt x="949" y="1410"/>
                          </a:cubicBezTo>
                          <a:cubicBezTo>
                            <a:pt x="949" y="1467"/>
                            <a:pt x="1007" y="1467"/>
                            <a:pt x="1007" y="1525"/>
                          </a:cubicBezTo>
                          <a:cubicBezTo>
                            <a:pt x="1064" y="1698"/>
                            <a:pt x="1180" y="1870"/>
                            <a:pt x="1237" y="2043"/>
                          </a:cubicBezTo>
                          <a:cubicBezTo>
                            <a:pt x="1237" y="2043"/>
                            <a:pt x="1237" y="2101"/>
                            <a:pt x="1237" y="2101"/>
                          </a:cubicBezTo>
                          <a:cubicBezTo>
                            <a:pt x="1295" y="2273"/>
                            <a:pt x="1352" y="2504"/>
                            <a:pt x="1410" y="2734"/>
                          </a:cubicBezTo>
                          <a:cubicBezTo>
                            <a:pt x="1410" y="2734"/>
                            <a:pt x="1410" y="2792"/>
                            <a:pt x="1410" y="2792"/>
                          </a:cubicBezTo>
                          <a:cubicBezTo>
                            <a:pt x="1468" y="3022"/>
                            <a:pt x="1468" y="3252"/>
                            <a:pt x="1525" y="3540"/>
                          </a:cubicBezTo>
                          <a:cubicBezTo>
                            <a:pt x="1525" y="3540"/>
                            <a:pt x="1525" y="3540"/>
                            <a:pt x="1525" y="3540"/>
                          </a:cubicBezTo>
                          <a:cubicBezTo>
                            <a:pt x="1525" y="3828"/>
                            <a:pt x="1583" y="4058"/>
                            <a:pt x="1583" y="4346"/>
                          </a:cubicBezTo>
                          <a:lnTo>
                            <a:pt x="7226" y="7801"/>
                          </a:lnTo>
                          <a:cubicBezTo>
                            <a:pt x="7226" y="7744"/>
                            <a:pt x="7226" y="7686"/>
                            <a:pt x="7226" y="7629"/>
                          </a:cubicBezTo>
                          <a:cubicBezTo>
                            <a:pt x="7226" y="7513"/>
                            <a:pt x="7226" y="7398"/>
                            <a:pt x="7226" y="7283"/>
                          </a:cubicBezTo>
                          <a:cubicBezTo>
                            <a:pt x="7226" y="7168"/>
                            <a:pt x="7226" y="7110"/>
                            <a:pt x="7226" y="6995"/>
                          </a:cubicBezTo>
                          <a:cubicBezTo>
                            <a:pt x="7226" y="6995"/>
                            <a:pt x="7226" y="6995"/>
                            <a:pt x="7226" y="6995"/>
                          </a:cubicBezTo>
                          <a:cubicBezTo>
                            <a:pt x="7226" y="6995"/>
                            <a:pt x="7226" y="6995"/>
                            <a:pt x="7226" y="6995"/>
                          </a:cubicBezTo>
                          <a:cubicBezTo>
                            <a:pt x="7226" y="6880"/>
                            <a:pt x="7226" y="6765"/>
                            <a:pt x="7168" y="6650"/>
                          </a:cubicBezTo>
                          <a:cubicBezTo>
                            <a:pt x="7168" y="6535"/>
                            <a:pt x="7111" y="6419"/>
                            <a:pt x="7111" y="6304"/>
                          </a:cubicBezTo>
                          <a:cubicBezTo>
                            <a:pt x="7111" y="6304"/>
                            <a:pt x="7111" y="6247"/>
                            <a:pt x="7111" y="6247"/>
                          </a:cubicBezTo>
                          <a:cubicBezTo>
                            <a:pt x="7111" y="6247"/>
                            <a:pt x="7111" y="6189"/>
                            <a:pt x="7111" y="6189"/>
                          </a:cubicBezTo>
                          <a:cubicBezTo>
                            <a:pt x="7111" y="6131"/>
                            <a:pt x="7111" y="6074"/>
                            <a:pt x="7053" y="6016"/>
                          </a:cubicBezTo>
                          <a:cubicBezTo>
                            <a:pt x="7053" y="5901"/>
                            <a:pt x="6995" y="5786"/>
                            <a:pt x="6995" y="5671"/>
                          </a:cubicBezTo>
                          <a:cubicBezTo>
                            <a:pt x="6995" y="5613"/>
                            <a:pt x="6995" y="5613"/>
                            <a:pt x="6938" y="5556"/>
                          </a:cubicBezTo>
                          <a:cubicBezTo>
                            <a:pt x="6938" y="5556"/>
                            <a:pt x="6938" y="5498"/>
                            <a:pt x="6938" y="5498"/>
                          </a:cubicBezTo>
                          <a:cubicBezTo>
                            <a:pt x="6938" y="5441"/>
                            <a:pt x="6938" y="5383"/>
                            <a:pt x="6880" y="5383"/>
                          </a:cubicBezTo>
                          <a:cubicBezTo>
                            <a:pt x="6823" y="5268"/>
                            <a:pt x="6823" y="5152"/>
                            <a:pt x="6765" y="5037"/>
                          </a:cubicBezTo>
                          <a:cubicBezTo>
                            <a:pt x="6765" y="5037"/>
                            <a:pt x="6765" y="4980"/>
                            <a:pt x="6707" y="4980"/>
                          </a:cubicBezTo>
                          <a:cubicBezTo>
                            <a:pt x="6707" y="4922"/>
                            <a:pt x="6650" y="4922"/>
                            <a:pt x="6650" y="4865"/>
                          </a:cubicBezTo>
                          <a:cubicBezTo>
                            <a:pt x="6650" y="4807"/>
                            <a:pt x="6592" y="4750"/>
                            <a:pt x="6592" y="4692"/>
                          </a:cubicBezTo>
                          <a:cubicBezTo>
                            <a:pt x="6535" y="4577"/>
                            <a:pt x="6477" y="4519"/>
                            <a:pt x="6420" y="4404"/>
                          </a:cubicBezTo>
                          <a:cubicBezTo>
                            <a:pt x="6420" y="4404"/>
                            <a:pt x="6362" y="4346"/>
                            <a:pt x="6362" y="4346"/>
                          </a:cubicBezTo>
                          <a:cubicBezTo>
                            <a:pt x="6362" y="4346"/>
                            <a:pt x="6362" y="4346"/>
                            <a:pt x="6362" y="4289"/>
                          </a:cubicBezTo>
                          <a:cubicBezTo>
                            <a:pt x="6247" y="4116"/>
                            <a:pt x="6132" y="4001"/>
                            <a:pt x="6074" y="3886"/>
                          </a:cubicBezTo>
                          <a:cubicBezTo>
                            <a:pt x="6074" y="3886"/>
                            <a:pt x="6074" y="3886"/>
                            <a:pt x="6074" y="3886"/>
                          </a:cubicBezTo>
                          <a:lnTo>
                            <a:pt x="6074" y="3886"/>
                          </a:lnTo>
                          <a:cubicBezTo>
                            <a:pt x="5959" y="3771"/>
                            <a:pt x="5901" y="3713"/>
                            <a:pt x="5786" y="3598"/>
                          </a:cubicBezTo>
                          <a:cubicBezTo>
                            <a:pt x="5729" y="3540"/>
                            <a:pt x="5729" y="3540"/>
                            <a:pt x="5671" y="3483"/>
                          </a:cubicBezTo>
                          <a:cubicBezTo>
                            <a:pt x="5498" y="3367"/>
                            <a:pt x="5383" y="3252"/>
                            <a:pt x="5210" y="3137"/>
                          </a:cubicBezTo>
                          <a:lnTo>
                            <a:pt x="373" y="85"/>
                          </a:lnTo>
                          <a:cubicBezTo>
                            <a:pt x="546" y="201"/>
                            <a:pt x="-145" y="-87"/>
                            <a:pt x="28" y="28"/>
                          </a:cubicBezTo>
                          <a:cubicBezTo>
                            <a:pt x="86" y="85"/>
                            <a:pt x="86" y="85"/>
                            <a:pt x="143" y="143"/>
                          </a:cubicBezTo>
                          <a:cubicBezTo>
                            <a:pt x="143" y="258"/>
                            <a:pt x="201" y="316"/>
                            <a:pt x="316" y="431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382" name="图形 5"/>
                    <p:cNvGrpSpPr/>
                    <p:nvPr/>
                  </p:nvGrpSpPr>
                  <p:grpSpPr>
                    <a:xfrm>
                      <a:off x="-3841327" y="4227754"/>
                      <a:ext cx="8752" cy="10284"/>
                      <a:chOff x="-3841327" y="4227754"/>
                      <a:chExt cx="8752" cy="10284"/>
                    </a:xfrm>
                  </p:grpSpPr>
                  <p:sp>
                    <p:nvSpPr>
                      <p:cNvPr id="3383" name="任意多边形: 形状 3382"/>
                      <p:cNvSpPr/>
                      <p:nvPr/>
                    </p:nvSpPr>
                    <p:spPr>
                      <a:xfrm>
                        <a:off x="-3839197" y="4229769"/>
                        <a:ext cx="5067" cy="6046"/>
                      </a:xfrm>
                      <a:custGeom>
                        <a:avLst/>
                        <a:gdLst>
                          <a:gd name="connsiteX0" fmla="*/ 5067 w 5067"/>
                          <a:gd name="connsiteY0" fmla="*/ 2361 h 6046"/>
                          <a:gd name="connsiteX1" fmla="*/ 5067 w 5067"/>
                          <a:gd name="connsiteY1" fmla="*/ 2246 h 6046"/>
                          <a:gd name="connsiteX2" fmla="*/ 5067 w 5067"/>
                          <a:gd name="connsiteY2" fmla="*/ 2131 h 6046"/>
                          <a:gd name="connsiteX3" fmla="*/ 5067 w 5067"/>
                          <a:gd name="connsiteY3" fmla="*/ 2015 h 6046"/>
                          <a:gd name="connsiteX4" fmla="*/ 5067 w 5067"/>
                          <a:gd name="connsiteY4" fmla="*/ 1900 h 6046"/>
                          <a:gd name="connsiteX5" fmla="*/ 5067 w 5067"/>
                          <a:gd name="connsiteY5" fmla="*/ 1900 h 6046"/>
                          <a:gd name="connsiteX6" fmla="*/ 5067 w 5067"/>
                          <a:gd name="connsiteY6" fmla="*/ 1900 h 6046"/>
                          <a:gd name="connsiteX7" fmla="*/ 5067 w 5067"/>
                          <a:gd name="connsiteY7" fmla="*/ 1842 h 6046"/>
                          <a:gd name="connsiteX8" fmla="*/ 5067 w 5067"/>
                          <a:gd name="connsiteY8" fmla="*/ 1727 h 6046"/>
                          <a:gd name="connsiteX9" fmla="*/ 5067 w 5067"/>
                          <a:gd name="connsiteY9" fmla="*/ 1612 h 6046"/>
                          <a:gd name="connsiteX10" fmla="*/ 5010 w 5067"/>
                          <a:gd name="connsiteY10" fmla="*/ 1497 h 6046"/>
                          <a:gd name="connsiteX11" fmla="*/ 5010 w 5067"/>
                          <a:gd name="connsiteY11" fmla="*/ 1497 h 6046"/>
                          <a:gd name="connsiteX12" fmla="*/ 5010 w 5067"/>
                          <a:gd name="connsiteY12" fmla="*/ 1497 h 6046"/>
                          <a:gd name="connsiteX13" fmla="*/ 5010 w 5067"/>
                          <a:gd name="connsiteY13" fmla="*/ 1440 h 6046"/>
                          <a:gd name="connsiteX14" fmla="*/ 4952 w 5067"/>
                          <a:gd name="connsiteY14" fmla="*/ 1324 h 6046"/>
                          <a:gd name="connsiteX15" fmla="*/ 4837 w 5067"/>
                          <a:gd name="connsiteY15" fmla="*/ 1209 h 6046"/>
                          <a:gd name="connsiteX16" fmla="*/ 4837 w 5067"/>
                          <a:gd name="connsiteY16" fmla="*/ 1209 h 6046"/>
                          <a:gd name="connsiteX17" fmla="*/ 4837 w 5067"/>
                          <a:gd name="connsiteY17" fmla="*/ 1209 h 6046"/>
                          <a:gd name="connsiteX18" fmla="*/ 4606 w 5067"/>
                          <a:gd name="connsiteY18" fmla="*/ 1036 h 6046"/>
                          <a:gd name="connsiteX19" fmla="*/ 4606 w 5067"/>
                          <a:gd name="connsiteY19" fmla="*/ 1036 h 6046"/>
                          <a:gd name="connsiteX20" fmla="*/ 4146 w 5067"/>
                          <a:gd name="connsiteY20" fmla="*/ 749 h 6046"/>
                          <a:gd name="connsiteX21" fmla="*/ 2879 w 5067"/>
                          <a:gd name="connsiteY21" fmla="*/ 0 h 6046"/>
                          <a:gd name="connsiteX22" fmla="*/ 2879 w 5067"/>
                          <a:gd name="connsiteY22" fmla="*/ 0 h 6046"/>
                          <a:gd name="connsiteX23" fmla="*/ 2879 w 5067"/>
                          <a:gd name="connsiteY23" fmla="*/ 0 h 6046"/>
                          <a:gd name="connsiteX24" fmla="*/ 3109 w 5067"/>
                          <a:gd name="connsiteY24" fmla="*/ 230 h 6046"/>
                          <a:gd name="connsiteX25" fmla="*/ 3109 w 5067"/>
                          <a:gd name="connsiteY25" fmla="*/ 230 h 6046"/>
                          <a:gd name="connsiteX26" fmla="*/ 3282 w 5067"/>
                          <a:gd name="connsiteY26" fmla="*/ 518 h 6046"/>
                          <a:gd name="connsiteX27" fmla="*/ 3282 w 5067"/>
                          <a:gd name="connsiteY27" fmla="*/ 518 h 6046"/>
                          <a:gd name="connsiteX28" fmla="*/ 3397 w 5067"/>
                          <a:gd name="connsiteY28" fmla="*/ 864 h 6046"/>
                          <a:gd name="connsiteX29" fmla="*/ 3397 w 5067"/>
                          <a:gd name="connsiteY29" fmla="*/ 864 h 6046"/>
                          <a:gd name="connsiteX30" fmla="*/ 3455 w 5067"/>
                          <a:gd name="connsiteY30" fmla="*/ 1324 h 6046"/>
                          <a:gd name="connsiteX31" fmla="*/ 3397 w 5067"/>
                          <a:gd name="connsiteY31" fmla="*/ 1785 h 6046"/>
                          <a:gd name="connsiteX32" fmla="*/ 3397 w 5067"/>
                          <a:gd name="connsiteY32" fmla="*/ 1785 h 6046"/>
                          <a:gd name="connsiteX33" fmla="*/ 3282 w 5067"/>
                          <a:gd name="connsiteY33" fmla="*/ 2303 h 6046"/>
                          <a:gd name="connsiteX34" fmla="*/ 3282 w 5067"/>
                          <a:gd name="connsiteY34" fmla="*/ 2303 h 6046"/>
                          <a:gd name="connsiteX35" fmla="*/ 3109 w 5067"/>
                          <a:gd name="connsiteY35" fmla="*/ 2821 h 6046"/>
                          <a:gd name="connsiteX36" fmla="*/ 3109 w 5067"/>
                          <a:gd name="connsiteY36" fmla="*/ 2821 h 6046"/>
                          <a:gd name="connsiteX37" fmla="*/ 2937 w 5067"/>
                          <a:gd name="connsiteY37" fmla="*/ 3225 h 6046"/>
                          <a:gd name="connsiteX38" fmla="*/ 2821 w 5067"/>
                          <a:gd name="connsiteY38" fmla="*/ 3397 h 6046"/>
                          <a:gd name="connsiteX39" fmla="*/ 2591 w 5067"/>
                          <a:gd name="connsiteY39" fmla="*/ 3743 h 6046"/>
                          <a:gd name="connsiteX40" fmla="*/ 2591 w 5067"/>
                          <a:gd name="connsiteY40" fmla="*/ 3743 h 6046"/>
                          <a:gd name="connsiteX41" fmla="*/ 2246 w 5067"/>
                          <a:gd name="connsiteY41" fmla="*/ 4146 h 6046"/>
                          <a:gd name="connsiteX42" fmla="*/ 2246 w 5067"/>
                          <a:gd name="connsiteY42" fmla="*/ 4146 h 6046"/>
                          <a:gd name="connsiteX43" fmla="*/ 1900 w 5067"/>
                          <a:gd name="connsiteY43" fmla="*/ 4491 h 6046"/>
                          <a:gd name="connsiteX44" fmla="*/ 1900 w 5067"/>
                          <a:gd name="connsiteY44" fmla="*/ 4491 h 6046"/>
                          <a:gd name="connsiteX45" fmla="*/ 1497 w 5067"/>
                          <a:gd name="connsiteY45" fmla="*/ 4779 h 6046"/>
                          <a:gd name="connsiteX46" fmla="*/ 1267 w 5067"/>
                          <a:gd name="connsiteY46" fmla="*/ 4894 h 6046"/>
                          <a:gd name="connsiteX47" fmla="*/ 1267 w 5067"/>
                          <a:gd name="connsiteY47" fmla="*/ 4894 h 6046"/>
                          <a:gd name="connsiteX48" fmla="*/ 1094 w 5067"/>
                          <a:gd name="connsiteY48" fmla="*/ 4952 h 6046"/>
                          <a:gd name="connsiteX49" fmla="*/ 1094 w 5067"/>
                          <a:gd name="connsiteY49" fmla="*/ 4952 h 6046"/>
                          <a:gd name="connsiteX50" fmla="*/ 921 w 5067"/>
                          <a:gd name="connsiteY50" fmla="*/ 5010 h 6046"/>
                          <a:gd name="connsiteX51" fmla="*/ 921 w 5067"/>
                          <a:gd name="connsiteY51" fmla="*/ 5010 h 6046"/>
                          <a:gd name="connsiteX52" fmla="*/ 749 w 5067"/>
                          <a:gd name="connsiteY52" fmla="*/ 5010 h 6046"/>
                          <a:gd name="connsiteX53" fmla="*/ 691 w 5067"/>
                          <a:gd name="connsiteY53" fmla="*/ 5010 h 6046"/>
                          <a:gd name="connsiteX54" fmla="*/ 518 w 5067"/>
                          <a:gd name="connsiteY54" fmla="*/ 5010 h 6046"/>
                          <a:gd name="connsiteX55" fmla="*/ 518 w 5067"/>
                          <a:gd name="connsiteY55" fmla="*/ 5010 h 6046"/>
                          <a:gd name="connsiteX56" fmla="*/ 345 w 5067"/>
                          <a:gd name="connsiteY56" fmla="*/ 5010 h 6046"/>
                          <a:gd name="connsiteX57" fmla="*/ 230 w 5067"/>
                          <a:gd name="connsiteY57" fmla="*/ 4952 h 6046"/>
                          <a:gd name="connsiteX58" fmla="*/ 173 w 5067"/>
                          <a:gd name="connsiteY58" fmla="*/ 4952 h 6046"/>
                          <a:gd name="connsiteX59" fmla="*/ 0 w 5067"/>
                          <a:gd name="connsiteY59" fmla="*/ 4894 h 6046"/>
                          <a:gd name="connsiteX60" fmla="*/ 1727 w 5067"/>
                          <a:gd name="connsiteY60" fmla="*/ 5931 h 6046"/>
                          <a:gd name="connsiteX61" fmla="*/ 1727 w 5067"/>
                          <a:gd name="connsiteY61" fmla="*/ 5931 h 6046"/>
                          <a:gd name="connsiteX62" fmla="*/ 1727 w 5067"/>
                          <a:gd name="connsiteY62" fmla="*/ 5931 h 6046"/>
                          <a:gd name="connsiteX63" fmla="*/ 1900 w 5067"/>
                          <a:gd name="connsiteY63" fmla="*/ 5988 h 6046"/>
                          <a:gd name="connsiteX64" fmla="*/ 1958 w 5067"/>
                          <a:gd name="connsiteY64" fmla="*/ 5988 h 6046"/>
                          <a:gd name="connsiteX65" fmla="*/ 2073 w 5067"/>
                          <a:gd name="connsiteY65" fmla="*/ 6046 h 6046"/>
                          <a:gd name="connsiteX66" fmla="*/ 2073 w 5067"/>
                          <a:gd name="connsiteY66" fmla="*/ 6046 h 6046"/>
                          <a:gd name="connsiteX67" fmla="*/ 2188 w 5067"/>
                          <a:gd name="connsiteY67" fmla="*/ 6046 h 6046"/>
                          <a:gd name="connsiteX68" fmla="*/ 2188 w 5067"/>
                          <a:gd name="connsiteY68" fmla="*/ 6046 h 6046"/>
                          <a:gd name="connsiteX69" fmla="*/ 2188 w 5067"/>
                          <a:gd name="connsiteY69" fmla="*/ 6046 h 6046"/>
                          <a:gd name="connsiteX70" fmla="*/ 2303 w 5067"/>
                          <a:gd name="connsiteY70" fmla="*/ 6046 h 6046"/>
                          <a:gd name="connsiteX71" fmla="*/ 2361 w 5067"/>
                          <a:gd name="connsiteY71" fmla="*/ 6046 h 6046"/>
                          <a:gd name="connsiteX72" fmla="*/ 2418 w 5067"/>
                          <a:gd name="connsiteY72" fmla="*/ 6046 h 6046"/>
                          <a:gd name="connsiteX73" fmla="*/ 2476 w 5067"/>
                          <a:gd name="connsiteY73" fmla="*/ 6046 h 6046"/>
                          <a:gd name="connsiteX74" fmla="*/ 2591 w 5067"/>
                          <a:gd name="connsiteY74" fmla="*/ 6046 h 6046"/>
                          <a:gd name="connsiteX75" fmla="*/ 2591 w 5067"/>
                          <a:gd name="connsiteY75" fmla="*/ 6046 h 6046"/>
                          <a:gd name="connsiteX76" fmla="*/ 2591 w 5067"/>
                          <a:gd name="connsiteY76" fmla="*/ 6046 h 6046"/>
                          <a:gd name="connsiteX77" fmla="*/ 2649 w 5067"/>
                          <a:gd name="connsiteY77" fmla="*/ 6046 h 6046"/>
                          <a:gd name="connsiteX78" fmla="*/ 2764 w 5067"/>
                          <a:gd name="connsiteY78" fmla="*/ 6046 h 6046"/>
                          <a:gd name="connsiteX79" fmla="*/ 2821 w 5067"/>
                          <a:gd name="connsiteY79" fmla="*/ 6046 h 6046"/>
                          <a:gd name="connsiteX80" fmla="*/ 2821 w 5067"/>
                          <a:gd name="connsiteY80" fmla="*/ 6046 h 6046"/>
                          <a:gd name="connsiteX81" fmla="*/ 2879 w 5067"/>
                          <a:gd name="connsiteY81" fmla="*/ 6046 h 6046"/>
                          <a:gd name="connsiteX82" fmla="*/ 2937 w 5067"/>
                          <a:gd name="connsiteY82" fmla="*/ 5988 h 6046"/>
                          <a:gd name="connsiteX83" fmla="*/ 2994 w 5067"/>
                          <a:gd name="connsiteY83" fmla="*/ 5931 h 6046"/>
                          <a:gd name="connsiteX84" fmla="*/ 2994 w 5067"/>
                          <a:gd name="connsiteY84" fmla="*/ 5931 h 6046"/>
                          <a:gd name="connsiteX85" fmla="*/ 2994 w 5067"/>
                          <a:gd name="connsiteY85" fmla="*/ 5931 h 6046"/>
                          <a:gd name="connsiteX86" fmla="*/ 3052 w 5067"/>
                          <a:gd name="connsiteY86" fmla="*/ 5873 h 6046"/>
                          <a:gd name="connsiteX87" fmla="*/ 3109 w 5067"/>
                          <a:gd name="connsiteY87" fmla="*/ 5816 h 6046"/>
                          <a:gd name="connsiteX88" fmla="*/ 3167 w 5067"/>
                          <a:gd name="connsiteY88" fmla="*/ 5816 h 6046"/>
                          <a:gd name="connsiteX89" fmla="*/ 3167 w 5067"/>
                          <a:gd name="connsiteY89" fmla="*/ 5816 h 6046"/>
                          <a:gd name="connsiteX90" fmla="*/ 3167 w 5067"/>
                          <a:gd name="connsiteY90" fmla="*/ 5816 h 6046"/>
                          <a:gd name="connsiteX91" fmla="*/ 3167 w 5067"/>
                          <a:gd name="connsiteY91" fmla="*/ 5816 h 6046"/>
                          <a:gd name="connsiteX92" fmla="*/ 3225 w 5067"/>
                          <a:gd name="connsiteY92" fmla="*/ 5758 h 6046"/>
                          <a:gd name="connsiteX93" fmla="*/ 3282 w 5067"/>
                          <a:gd name="connsiteY93" fmla="*/ 5701 h 6046"/>
                          <a:gd name="connsiteX94" fmla="*/ 3340 w 5067"/>
                          <a:gd name="connsiteY94" fmla="*/ 5643 h 6046"/>
                          <a:gd name="connsiteX95" fmla="*/ 3397 w 5067"/>
                          <a:gd name="connsiteY95" fmla="*/ 5585 h 6046"/>
                          <a:gd name="connsiteX96" fmla="*/ 3455 w 5067"/>
                          <a:gd name="connsiteY96" fmla="*/ 5528 h 6046"/>
                          <a:gd name="connsiteX97" fmla="*/ 3455 w 5067"/>
                          <a:gd name="connsiteY97" fmla="*/ 5528 h 6046"/>
                          <a:gd name="connsiteX98" fmla="*/ 3455 w 5067"/>
                          <a:gd name="connsiteY98" fmla="*/ 5528 h 6046"/>
                          <a:gd name="connsiteX99" fmla="*/ 3512 w 5067"/>
                          <a:gd name="connsiteY99" fmla="*/ 5470 h 6046"/>
                          <a:gd name="connsiteX100" fmla="*/ 3570 w 5067"/>
                          <a:gd name="connsiteY100" fmla="*/ 5413 h 6046"/>
                          <a:gd name="connsiteX101" fmla="*/ 3628 w 5067"/>
                          <a:gd name="connsiteY101" fmla="*/ 5355 h 6046"/>
                          <a:gd name="connsiteX102" fmla="*/ 3685 w 5067"/>
                          <a:gd name="connsiteY102" fmla="*/ 5297 h 6046"/>
                          <a:gd name="connsiteX103" fmla="*/ 3743 w 5067"/>
                          <a:gd name="connsiteY103" fmla="*/ 5240 h 6046"/>
                          <a:gd name="connsiteX104" fmla="*/ 3743 w 5067"/>
                          <a:gd name="connsiteY104" fmla="*/ 5182 h 6046"/>
                          <a:gd name="connsiteX105" fmla="*/ 3743 w 5067"/>
                          <a:gd name="connsiteY105" fmla="*/ 5182 h 6046"/>
                          <a:gd name="connsiteX106" fmla="*/ 3800 w 5067"/>
                          <a:gd name="connsiteY106" fmla="*/ 5125 h 6046"/>
                          <a:gd name="connsiteX107" fmla="*/ 3858 w 5067"/>
                          <a:gd name="connsiteY107" fmla="*/ 5067 h 6046"/>
                          <a:gd name="connsiteX108" fmla="*/ 3916 w 5067"/>
                          <a:gd name="connsiteY108" fmla="*/ 5010 h 6046"/>
                          <a:gd name="connsiteX109" fmla="*/ 3973 w 5067"/>
                          <a:gd name="connsiteY109" fmla="*/ 4952 h 6046"/>
                          <a:gd name="connsiteX110" fmla="*/ 4031 w 5067"/>
                          <a:gd name="connsiteY110" fmla="*/ 4894 h 6046"/>
                          <a:gd name="connsiteX111" fmla="*/ 4088 w 5067"/>
                          <a:gd name="connsiteY111" fmla="*/ 4837 h 6046"/>
                          <a:gd name="connsiteX112" fmla="*/ 4146 w 5067"/>
                          <a:gd name="connsiteY112" fmla="*/ 4779 h 6046"/>
                          <a:gd name="connsiteX113" fmla="*/ 4146 w 5067"/>
                          <a:gd name="connsiteY113" fmla="*/ 4779 h 6046"/>
                          <a:gd name="connsiteX114" fmla="*/ 4146 w 5067"/>
                          <a:gd name="connsiteY114" fmla="*/ 4779 h 6046"/>
                          <a:gd name="connsiteX115" fmla="*/ 4203 w 5067"/>
                          <a:gd name="connsiteY115" fmla="*/ 4722 h 6046"/>
                          <a:gd name="connsiteX116" fmla="*/ 4261 w 5067"/>
                          <a:gd name="connsiteY116" fmla="*/ 4606 h 6046"/>
                          <a:gd name="connsiteX117" fmla="*/ 4319 w 5067"/>
                          <a:gd name="connsiteY117" fmla="*/ 4491 h 6046"/>
                          <a:gd name="connsiteX118" fmla="*/ 4376 w 5067"/>
                          <a:gd name="connsiteY118" fmla="*/ 4376 h 6046"/>
                          <a:gd name="connsiteX119" fmla="*/ 4491 w 5067"/>
                          <a:gd name="connsiteY119" fmla="*/ 4203 h 6046"/>
                          <a:gd name="connsiteX120" fmla="*/ 4549 w 5067"/>
                          <a:gd name="connsiteY120" fmla="*/ 4088 h 6046"/>
                          <a:gd name="connsiteX121" fmla="*/ 4606 w 5067"/>
                          <a:gd name="connsiteY121" fmla="*/ 3973 h 6046"/>
                          <a:gd name="connsiteX122" fmla="*/ 4664 w 5067"/>
                          <a:gd name="connsiteY122" fmla="*/ 3858 h 6046"/>
                          <a:gd name="connsiteX123" fmla="*/ 4722 w 5067"/>
                          <a:gd name="connsiteY123" fmla="*/ 3800 h 6046"/>
                          <a:gd name="connsiteX124" fmla="*/ 4722 w 5067"/>
                          <a:gd name="connsiteY124" fmla="*/ 3800 h 6046"/>
                          <a:gd name="connsiteX125" fmla="*/ 4722 w 5067"/>
                          <a:gd name="connsiteY125" fmla="*/ 3800 h 6046"/>
                          <a:gd name="connsiteX126" fmla="*/ 4779 w 5067"/>
                          <a:gd name="connsiteY126" fmla="*/ 3743 h 6046"/>
                          <a:gd name="connsiteX127" fmla="*/ 4837 w 5067"/>
                          <a:gd name="connsiteY127" fmla="*/ 3685 h 6046"/>
                          <a:gd name="connsiteX128" fmla="*/ 4894 w 5067"/>
                          <a:gd name="connsiteY128" fmla="*/ 3628 h 6046"/>
                          <a:gd name="connsiteX129" fmla="*/ 4894 w 5067"/>
                          <a:gd name="connsiteY129" fmla="*/ 3570 h 6046"/>
                          <a:gd name="connsiteX130" fmla="*/ 4894 w 5067"/>
                          <a:gd name="connsiteY130" fmla="*/ 3512 h 6046"/>
                          <a:gd name="connsiteX131" fmla="*/ 4894 w 5067"/>
                          <a:gd name="connsiteY131" fmla="*/ 3455 h 6046"/>
                          <a:gd name="connsiteX132" fmla="*/ 4894 w 5067"/>
                          <a:gd name="connsiteY132" fmla="*/ 3397 h 6046"/>
                          <a:gd name="connsiteX133" fmla="*/ 4894 w 5067"/>
                          <a:gd name="connsiteY133" fmla="*/ 3397 h 6046"/>
                          <a:gd name="connsiteX134" fmla="*/ 4894 w 5067"/>
                          <a:gd name="connsiteY134" fmla="*/ 3340 h 6046"/>
                          <a:gd name="connsiteX135" fmla="*/ 4894 w 5067"/>
                          <a:gd name="connsiteY135" fmla="*/ 3225 h 6046"/>
                          <a:gd name="connsiteX136" fmla="*/ 4894 w 5067"/>
                          <a:gd name="connsiteY136" fmla="*/ 3109 h 6046"/>
                          <a:gd name="connsiteX137" fmla="*/ 4894 w 5067"/>
                          <a:gd name="connsiteY137" fmla="*/ 2994 h 6046"/>
                          <a:gd name="connsiteX138" fmla="*/ 4894 w 5067"/>
                          <a:gd name="connsiteY138" fmla="*/ 2879 h 6046"/>
                          <a:gd name="connsiteX139" fmla="*/ 4894 w 5067"/>
                          <a:gd name="connsiteY139" fmla="*/ 2821 h 6046"/>
                          <a:gd name="connsiteX140" fmla="*/ 4894 w 5067"/>
                          <a:gd name="connsiteY140" fmla="*/ 2821 h 6046"/>
                          <a:gd name="connsiteX141" fmla="*/ 4894 w 5067"/>
                          <a:gd name="connsiteY141" fmla="*/ 2764 h 6046"/>
                          <a:gd name="connsiteX142" fmla="*/ 4894 w 5067"/>
                          <a:gd name="connsiteY142" fmla="*/ 2649 h 6046"/>
                          <a:gd name="connsiteX143" fmla="*/ 4894 w 5067"/>
                          <a:gd name="connsiteY143" fmla="*/ 2534 h 6046"/>
                          <a:gd name="connsiteX144" fmla="*/ 4894 w 5067"/>
                          <a:gd name="connsiteY144" fmla="*/ 2418 h 6046"/>
                          <a:gd name="connsiteX145" fmla="*/ 4894 w 5067"/>
                          <a:gd name="connsiteY145" fmla="*/ 2303 h 6046"/>
                          <a:gd name="connsiteX146" fmla="*/ 5067 w 5067"/>
                          <a:gd name="connsiteY146" fmla="*/ 2361 h 6046"/>
                          <a:gd name="connsiteX147" fmla="*/ 5067 w 5067"/>
                          <a:gd name="connsiteY147" fmla="*/ 2361 h 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</a:cxnLst>
                        <a:rect l="l" t="t" r="r" b="b"/>
                        <a:pathLst>
                          <a:path w="5067" h="6046">
                            <a:moveTo>
                              <a:pt x="5067" y="2361"/>
                            </a:moveTo>
                            <a:cubicBezTo>
                              <a:pt x="5067" y="2303"/>
                              <a:pt x="5067" y="2303"/>
                              <a:pt x="5067" y="2246"/>
                            </a:cubicBezTo>
                            <a:cubicBezTo>
                              <a:pt x="5067" y="2188"/>
                              <a:pt x="5067" y="2188"/>
                              <a:pt x="5067" y="2131"/>
                            </a:cubicBezTo>
                            <a:cubicBezTo>
                              <a:pt x="5067" y="2073"/>
                              <a:pt x="5067" y="2073"/>
                              <a:pt x="5067" y="2015"/>
                            </a:cubicBezTo>
                            <a:cubicBezTo>
                              <a:pt x="5067" y="1958"/>
                              <a:pt x="5067" y="1958"/>
                              <a:pt x="5067" y="1900"/>
                            </a:cubicBezTo>
                            <a:cubicBezTo>
                              <a:pt x="5067" y="1900"/>
                              <a:pt x="5067" y="1900"/>
                              <a:pt x="5067" y="1900"/>
                            </a:cubicBezTo>
                            <a:cubicBezTo>
                              <a:pt x="5067" y="1900"/>
                              <a:pt x="5067" y="1900"/>
                              <a:pt x="5067" y="1900"/>
                            </a:cubicBezTo>
                            <a:cubicBezTo>
                              <a:pt x="5067" y="1900"/>
                              <a:pt x="5067" y="1842"/>
                              <a:pt x="5067" y="1842"/>
                            </a:cubicBezTo>
                            <a:cubicBezTo>
                              <a:pt x="5067" y="1785"/>
                              <a:pt x="5067" y="1785"/>
                              <a:pt x="5067" y="1727"/>
                            </a:cubicBezTo>
                            <a:cubicBezTo>
                              <a:pt x="5067" y="1670"/>
                              <a:pt x="5067" y="1670"/>
                              <a:pt x="5067" y="1612"/>
                            </a:cubicBezTo>
                            <a:cubicBezTo>
                              <a:pt x="5067" y="1555"/>
                              <a:pt x="5067" y="1555"/>
                              <a:pt x="5010" y="1497"/>
                            </a:cubicBezTo>
                            <a:cubicBezTo>
                              <a:pt x="5010" y="1497"/>
                              <a:pt x="5010" y="1497"/>
                              <a:pt x="5010" y="1497"/>
                            </a:cubicBezTo>
                            <a:cubicBezTo>
                              <a:pt x="5010" y="1497"/>
                              <a:pt x="5010" y="1497"/>
                              <a:pt x="5010" y="1497"/>
                            </a:cubicBezTo>
                            <a:cubicBezTo>
                              <a:pt x="5010" y="1497"/>
                              <a:pt x="5010" y="1440"/>
                              <a:pt x="5010" y="1440"/>
                            </a:cubicBezTo>
                            <a:cubicBezTo>
                              <a:pt x="5010" y="1382"/>
                              <a:pt x="4952" y="1382"/>
                              <a:pt x="4952" y="1324"/>
                            </a:cubicBezTo>
                            <a:cubicBezTo>
                              <a:pt x="4952" y="1267"/>
                              <a:pt x="4894" y="1267"/>
                              <a:pt x="4837" y="1209"/>
                            </a:cubicBezTo>
                            <a:lnTo>
                              <a:pt x="4837" y="1209"/>
                            </a:lnTo>
                            <a:lnTo>
                              <a:pt x="4837" y="1209"/>
                            </a:lnTo>
                            <a:cubicBezTo>
                              <a:pt x="4779" y="1152"/>
                              <a:pt x="4722" y="1094"/>
                              <a:pt x="4606" y="1036"/>
                            </a:cubicBezTo>
                            <a:cubicBezTo>
                              <a:pt x="4606" y="1036"/>
                              <a:pt x="4606" y="1036"/>
                              <a:pt x="4606" y="1036"/>
                            </a:cubicBezTo>
                            <a:lnTo>
                              <a:pt x="4146" y="749"/>
                            </a:lnTo>
                            <a:lnTo>
                              <a:pt x="2879" y="0"/>
                            </a:lnTo>
                            <a:lnTo>
                              <a:pt x="2879" y="0"/>
                            </a:lnTo>
                            <a:lnTo>
                              <a:pt x="2879" y="0"/>
                            </a:lnTo>
                            <a:cubicBezTo>
                              <a:pt x="2994" y="57"/>
                              <a:pt x="3052" y="115"/>
                              <a:pt x="3109" y="230"/>
                            </a:cubicBezTo>
                            <a:lnTo>
                              <a:pt x="3109" y="230"/>
                            </a:lnTo>
                            <a:cubicBezTo>
                              <a:pt x="3167" y="288"/>
                              <a:pt x="3225" y="403"/>
                              <a:pt x="3282" y="518"/>
                            </a:cubicBezTo>
                            <a:cubicBezTo>
                              <a:pt x="3282" y="518"/>
                              <a:pt x="3282" y="518"/>
                              <a:pt x="3282" y="518"/>
                            </a:cubicBezTo>
                            <a:cubicBezTo>
                              <a:pt x="3340" y="633"/>
                              <a:pt x="3397" y="749"/>
                              <a:pt x="3397" y="864"/>
                            </a:cubicBezTo>
                            <a:cubicBezTo>
                              <a:pt x="3397" y="864"/>
                              <a:pt x="3397" y="864"/>
                              <a:pt x="3397" y="864"/>
                            </a:cubicBezTo>
                            <a:cubicBezTo>
                              <a:pt x="3397" y="979"/>
                              <a:pt x="3455" y="1152"/>
                              <a:pt x="3455" y="1324"/>
                            </a:cubicBezTo>
                            <a:cubicBezTo>
                              <a:pt x="3455" y="1497"/>
                              <a:pt x="3455" y="1670"/>
                              <a:pt x="3397" y="1785"/>
                            </a:cubicBezTo>
                            <a:cubicBezTo>
                              <a:pt x="3397" y="1785"/>
                              <a:pt x="3397" y="1785"/>
                              <a:pt x="3397" y="1785"/>
                            </a:cubicBezTo>
                            <a:cubicBezTo>
                              <a:pt x="3397" y="1958"/>
                              <a:pt x="3340" y="2131"/>
                              <a:pt x="3282" y="2303"/>
                            </a:cubicBezTo>
                            <a:cubicBezTo>
                              <a:pt x="3282" y="2303"/>
                              <a:pt x="3282" y="2303"/>
                              <a:pt x="3282" y="2303"/>
                            </a:cubicBezTo>
                            <a:cubicBezTo>
                              <a:pt x="3225" y="2476"/>
                              <a:pt x="3167" y="2649"/>
                              <a:pt x="3109" y="2821"/>
                            </a:cubicBezTo>
                            <a:lnTo>
                              <a:pt x="3109" y="2821"/>
                            </a:lnTo>
                            <a:cubicBezTo>
                              <a:pt x="3052" y="2937"/>
                              <a:pt x="2994" y="3109"/>
                              <a:pt x="2937" y="3225"/>
                            </a:cubicBezTo>
                            <a:cubicBezTo>
                              <a:pt x="2879" y="3282"/>
                              <a:pt x="2879" y="3340"/>
                              <a:pt x="2821" y="3397"/>
                            </a:cubicBezTo>
                            <a:cubicBezTo>
                              <a:pt x="2764" y="3512"/>
                              <a:pt x="2649" y="3628"/>
                              <a:pt x="2591" y="3743"/>
                            </a:cubicBezTo>
                            <a:lnTo>
                              <a:pt x="2591" y="3743"/>
                            </a:lnTo>
                            <a:cubicBezTo>
                              <a:pt x="2476" y="3916"/>
                              <a:pt x="2361" y="4031"/>
                              <a:pt x="2246" y="4146"/>
                            </a:cubicBezTo>
                            <a:cubicBezTo>
                              <a:pt x="2246" y="4146"/>
                              <a:pt x="2246" y="4146"/>
                              <a:pt x="2246" y="4146"/>
                            </a:cubicBezTo>
                            <a:cubicBezTo>
                              <a:pt x="2131" y="4261"/>
                              <a:pt x="2015" y="4376"/>
                              <a:pt x="1900" y="4491"/>
                            </a:cubicBezTo>
                            <a:cubicBezTo>
                              <a:pt x="1900" y="4491"/>
                              <a:pt x="1900" y="4491"/>
                              <a:pt x="1900" y="4491"/>
                            </a:cubicBezTo>
                            <a:cubicBezTo>
                              <a:pt x="1785" y="4606"/>
                              <a:pt x="1612" y="4664"/>
                              <a:pt x="1497" y="4779"/>
                            </a:cubicBezTo>
                            <a:cubicBezTo>
                              <a:pt x="1440" y="4837"/>
                              <a:pt x="1382" y="4837"/>
                              <a:pt x="1267" y="4894"/>
                            </a:cubicBezTo>
                            <a:cubicBezTo>
                              <a:pt x="1267" y="4894"/>
                              <a:pt x="1267" y="4894"/>
                              <a:pt x="1267" y="4894"/>
                            </a:cubicBezTo>
                            <a:cubicBezTo>
                              <a:pt x="1209" y="4952"/>
                              <a:pt x="1152" y="4952"/>
                              <a:pt x="1094" y="4952"/>
                            </a:cubicBezTo>
                            <a:cubicBezTo>
                              <a:pt x="1094" y="4952"/>
                              <a:pt x="1094" y="4952"/>
                              <a:pt x="1094" y="4952"/>
                            </a:cubicBezTo>
                            <a:cubicBezTo>
                              <a:pt x="1036" y="4952"/>
                              <a:pt x="979" y="5010"/>
                              <a:pt x="921" y="5010"/>
                            </a:cubicBezTo>
                            <a:cubicBezTo>
                              <a:pt x="921" y="5010"/>
                              <a:pt x="921" y="5010"/>
                              <a:pt x="921" y="5010"/>
                            </a:cubicBezTo>
                            <a:cubicBezTo>
                              <a:pt x="864" y="5010"/>
                              <a:pt x="806" y="5010"/>
                              <a:pt x="749" y="5010"/>
                            </a:cubicBezTo>
                            <a:cubicBezTo>
                              <a:pt x="749" y="5010"/>
                              <a:pt x="749" y="5010"/>
                              <a:pt x="691" y="5010"/>
                            </a:cubicBezTo>
                            <a:cubicBezTo>
                              <a:pt x="633" y="5010"/>
                              <a:pt x="576" y="5010"/>
                              <a:pt x="518" y="5010"/>
                            </a:cubicBezTo>
                            <a:lnTo>
                              <a:pt x="518" y="5010"/>
                            </a:lnTo>
                            <a:cubicBezTo>
                              <a:pt x="461" y="5010"/>
                              <a:pt x="403" y="5010"/>
                              <a:pt x="345" y="5010"/>
                            </a:cubicBezTo>
                            <a:cubicBezTo>
                              <a:pt x="288" y="5010"/>
                              <a:pt x="288" y="5010"/>
                              <a:pt x="230" y="4952"/>
                            </a:cubicBezTo>
                            <a:cubicBezTo>
                              <a:pt x="230" y="4952"/>
                              <a:pt x="230" y="4952"/>
                              <a:pt x="173" y="4952"/>
                            </a:cubicBezTo>
                            <a:cubicBezTo>
                              <a:pt x="115" y="4952"/>
                              <a:pt x="58" y="4894"/>
                              <a:pt x="0" y="4894"/>
                            </a:cubicBezTo>
                            <a:lnTo>
                              <a:pt x="1727" y="5931"/>
                            </a:lnTo>
                            <a:lnTo>
                              <a:pt x="1727" y="5931"/>
                            </a:lnTo>
                            <a:cubicBezTo>
                              <a:pt x="1727" y="5931"/>
                              <a:pt x="1727" y="5931"/>
                              <a:pt x="1727" y="5931"/>
                            </a:cubicBezTo>
                            <a:cubicBezTo>
                              <a:pt x="1785" y="5931"/>
                              <a:pt x="1843" y="5988"/>
                              <a:pt x="1900" y="5988"/>
                            </a:cubicBezTo>
                            <a:cubicBezTo>
                              <a:pt x="1900" y="5988"/>
                              <a:pt x="1900" y="5988"/>
                              <a:pt x="1958" y="5988"/>
                            </a:cubicBezTo>
                            <a:cubicBezTo>
                              <a:pt x="2015" y="5988"/>
                              <a:pt x="2015" y="5988"/>
                              <a:pt x="2073" y="6046"/>
                            </a:cubicBezTo>
                            <a:cubicBezTo>
                              <a:pt x="2073" y="6046"/>
                              <a:pt x="2073" y="6046"/>
                              <a:pt x="2073" y="6046"/>
                            </a:cubicBezTo>
                            <a:cubicBezTo>
                              <a:pt x="2131" y="6046"/>
                              <a:pt x="2188" y="6046"/>
                              <a:pt x="2188" y="6046"/>
                            </a:cubicBezTo>
                            <a:lnTo>
                              <a:pt x="2188" y="6046"/>
                            </a:lnTo>
                            <a:lnTo>
                              <a:pt x="2188" y="6046"/>
                            </a:lnTo>
                            <a:cubicBezTo>
                              <a:pt x="2246" y="6046"/>
                              <a:pt x="2246" y="6046"/>
                              <a:pt x="2303" y="6046"/>
                            </a:cubicBezTo>
                            <a:cubicBezTo>
                              <a:pt x="2303" y="6046"/>
                              <a:pt x="2303" y="6046"/>
                              <a:pt x="2361" y="6046"/>
                            </a:cubicBezTo>
                            <a:cubicBezTo>
                              <a:pt x="2361" y="6046"/>
                              <a:pt x="2361" y="6046"/>
                              <a:pt x="2418" y="6046"/>
                            </a:cubicBezTo>
                            <a:cubicBezTo>
                              <a:pt x="2418" y="6046"/>
                              <a:pt x="2418" y="6046"/>
                              <a:pt x="2476" y="6046"/>
                            </a:cubicBezTo>
                            <a:cubicBezTo>
                              <a:pt x="2534" y="6046"/>
                              <a:pt x="2534" y="6046"/>
                              <a:pt x="2591" y="6046"/>
                            </a:cubicBezTo>
                            <a:cubicBezTo>
                              <a:pt x="2591" y="6046"/>
                              <a:pt x="2591" y="6046"/>
                              <a:pt x="2591" y="6046"/>
                            </a:cubicBezTo>
                            <a:cubicBezTo>
                              <a:pt x="2591" y="6046"/>
                              <a:pt x="2591" y="6046"/>
                              <a:pt x="2591" y="6046"/>
                            </a:cubicBezTo>
                            <a:cubicBezTo>
                              <a:pt x="2591" y="6046"/>
                              <a:pt x="2649" y="6046"/>
                              <a:pt x="2649" y="6046"/>
                            </a:cubicBezTo>
                            <a:cubicBezTo>
                              <a:pt x="2706" y="6046"/>
                              <a:pt x="2706" y="6046"/>
                              <a:pt x="2764" y="6046"/>
                            </a:cubicBezTo>
                            <a:cubicBezTo>
                              <a:pt x="2764" y="6046"/>
                              <a:pt x="2764" y="6046"/>
                              <a:pt x="2821" y="6046"/>
                            </a:cubicBezTo>
                            <a:cubicBezTo>
                              <a:pt x="2821" y="6046"/>
                              <a:pt x="2821" y="6046"/>
                              <a:pt x="2821" y="6046"/>
                            </a:cubicBezTo>
                            <a:cubicBezTo>
                              <a:pt x="2821" y="6046"/>
                              <a:pt x="2821" y="6046"/>
                              <a:pt x="2879" y="6046"/>
                            </a:cubicBezTo>
                            <a:cubicBezTo>
                              <a:pt x="2879" y="6046"/>
                              <a:pt x="2937" y="6046"/>
                              <a:pt x="2937" y="5988"/>
                            </a:cubicBezTo>
                            <a:cubicBezTo>
                              <a:pt x="2937" y="5988"/>
                              <a:pt x="2994" y="5988"/>
                              <a:pt x="2994" y="5931"/>
                            </a:cubicBezTo>
                            <a:lnTo>
                              <a:pt x="2994" y="5931"/>
                            </a:lnTo>
                            <a:lnTo>
                              <a:pt x="2994" y="5931"/>
                            </a:lnTo>
                            <a:cubicBezTo>
                              <a:pt x="2994" y="5931"/>
                              <a:pt x="3052" y="5931"/>
                              <a:pt x="3052" y="5873"/>
                            </a:cubicBezTo>
                            <a:cubicBezTo>
                              <a:pt x="3052" y="5873"/>
                              <a:pt x="3109" y="5816"/>
                              <a:pt x="3109" y="5816"/>
                            </a:cubicBezTo>
                            <a:cubicBezTo>
                              <a:pt x="3109" y="5816"/>
                              <a:pt x="3109" y="5816"/>
                              <a:pt x="3167" y="5816"/>
                            </a:cubicBezTo>
                            <a:lnTo>
                              <a:pt x="3167" y="5816"/>
                            </a:lnTo>
                            <a:lnTo>
                              <a:pt x="3167" y="5816"/>
                            </a:lnTo>
                            <a:lnTo>
                              <a:pt x="3167" y="5816"/>
                            </a:lnTo>
                            <a:cubicBezTo>
                              <a:pt x="3167" y="5816"/>
                              <a:pt x="3225" y="5816"/>
                              <a:pt x="3225" y="5758"/>
                            </a:cubicBezTo>
                            <a:cubicBezTo>
                              <a:pt x="3225" y="5758"/>
                              <a:pt x="3282" y="5701"/>
                              <a:pt x="3282" y="5701"/>
                            </a:cubicBezTo>
                            <a:cubicBezTo>
                              <a:pt x="3282" y="5701"/>
                              <a:pt x="3340" y="5643"/>
                              <a:pt x="3340" y="5643"/>
                            </a:cubicBezTo>
                            <a:cubicBezTo>
                              <a:pt x="3340" y="5643"/>
                              <a:pt x="3397" y="5585"/>
                              <a:pt x="3397" y="5585"/>
                            </a:cubicBezTo>
                            <a:cubicBezTo>
                              <a:pt x="3397" y="5585"/>
                              <a:pt x="3455" y="5528"/>
                              <a:pt x="3455" y="5528"/>
                            </a:cubicBezTo>
                            <a:cubicBezTo>
                              <a:pt x="3455" y="5528"/>
                              <a:pt x="3455" y="5528"/>
                              <a:pt x="3455" y="5528"/>
                            </a:cubicBezTo>
                            <a:cubicBezTo>
                              <a:pt x="3455" y="5528"/>
                              <a:pt x="3455" y="5528"/>
                              <a:pt x="3455" y="5528"/>
                            </a:cubicBezTo>
                            <a:cubicBezTo>
                              <a:pt x="3455" y="5528"/>
                              <a:pt x="3512" y="5528"/>
                              <a:pt x="3512" y="5470"/>
                            </a:cubicBezTo>
                            <a:cubicBezTo>
                              <a:pt x="3512" y="5470"/>
                              <a:pt x="3570" y="5413"/>
                              <a:pt x="3570" y="5413"/>
                            </a:cubicBezTo>
                            <a:cubicBezTo>
                              <a:pt x="3570" y="5413"/>
                              <a:pt x="3628" y="5355"/>
                              <a:pt x="3628" y="5355"/>
                            </a:cubicBezTo>
                            <a:cubicBezTo>
                              <a:pt x="3628" y="5355"/>
                              <a:pt x="3685" y="5297"/>
                              <a:pt x="3685" y="5297"/>
                            </a:cubicBezTo>
                            <a:cubicBezTo>
                              <a:pt x="3685" y="5297"/>
                              <a:pt x="3743" y="5240"/>
                              <a:pt x="3743" y="5240"/>
                            </a:cubicBezTo>
                            <a:cubicBezTo>
                              <a:pt x="3743" y="5240"/>
                              <a:pt x="3743" y="5240"/>
                              <a:pt x="3743" y="5182"/>
                            </a:cubicBezTo>
                            <a:cubicBezTo>
                              <a:pt x="3743" y="5182"/>
                              <a:pt x="3743" y="5182"/>
                              <a:pt x="3743" y="5182"/>
                            </a:cubicBezTo>
                            <a:cubicBezTo>
                              <a:pt x="3743" y="5182"/>
                              <a:pt x="3743" y="5182"/>
                              <a:pt x="3800" y="5125"/>
                            </a:cubicBezTo>
                            <a:cubicBezTo>
                              <a:pt x="3800" y="5125"/>
                              <a:pt x="3858" y="5067"/>
                              <a:pt x="3858" y="5067"/>
                            </a:cubicBezTo>
                            <a:cubicBezTo>
                              <a:pt x="3858" y="5067"/>
                              <a:pt x="3916" y="5010"/>
                              <a:pt x="3916" y="5010"/>
                            </a:cubicBezTo>
                            <a:cubicBezTo>
                              <a:pt x="3916" y="5010"/>
                              <a:pt x="3973" y="4952"/>
                              <a:pt x="3973" y="4952"/>
                            </a:cubicBezTo>
                            <a:cubicBezTo>
                              <a:pt x="3973" y="4952"/>
                              <a:pt x="4031" y="4894"/>
                              <a:pt x="4031" y="4894"/>
                            </a:cubicBezTo>
                            <a:cubicBezTo>
                              <a:pt x="4031" y="4894"/>
                              <a:pt x="4088" y="4837"/>
                              <a:pt x="4088" y="4837"/>
                            </a:cubicBezTo>
                            <a:cubicBezTo>
                              <a:pt x="4088" y="4837"/>
                              <a:pt x="4146" y="4779"/>
                              <a:pt x="4146" y="4779"/>
                            </a:cubicBezTo>
                            <a:lnTo>
                              <a:pt x="4146" y="4779"/>
                            </a:lnTo>
                            <a:cubicBezTo>
                              <a:pt x="4146" y="4779"/>
                              <a:pt x="4146" y="4779"/>
                              <a:pt x="4146" y="4779"/>
                            </a:cubicBezTo>
                            <a:cubicBezTo>
                              <a:pt x="4146" y="4779"/>
                              <a:pt x="4203" y="4722"/>
                              <a:pt x="4203" y="4722"/>
                            </a:cubicBezTo>
                            <a:cubicBezTo>
                              <a:pt x="4203" y="4722"/>
                              <a:pt x="4261" y="4664"/>
                              <a:pt x="4261" y="4606"/>
                            </a:cubicBezTo>
                            <a:cubicBezTo>
                              <a:pt x="4261" y="4549"/>
                              <a:pt x="4319" y="4549"/>
                              <a:pt x="4319" y="4491"/>
                            </a:cubicBezTo>
                            <a:cubicBezTo>
                              <a:pt x="4319" y="4434"/>
                              <a:pt x="4376" y="4434"/>
                              <a:pt x="4376" y="4376"/>
                            </a:cubicBezTo>
                            <a:cubicBezTo>
                              <a:pt x="4434" y="4319"/>
                              <a:pt x="4434" y="4261"/>
                              <a:pt x="4491" y="4203"/>
                            </a:cubicBezTo>
                            <a:cubicBezTo>
                              <a:pt x="4491" y="4146"/>
                              <a:pt x="4549" y="4146"/>
                              <a:pt x="4549" y="4088"/>
                            </a:cubicBezTo>
                            <a:cubicBezTo>
                              <a:pt x="4549" y="4031"/>
                              <a:pt x="4606" y="4031"/>
                              <a:pt x="4606" y="3973"/>
                            </a:cubicBezTo>
                            <a:cubicBezTo>
                              <a:pt x="4606" y="3916"/>
                              <a:pt x="4664" y="3916"/>
                              <a:pt x="4664" y="3858"/>
                            </a:cubicBezTo>
                            <a:cubicBezTo>
                              <a:pt x="4664" y="3858"/>
                              <a:pt x="4664" y="3800"/>
                              <a:pt x="4722" y="3800"/>
                            </a:cubicBezTo>
                            <a:lnTo>
                              <a:pt x="4722" y="3800"/>
                            </a:lnTo>
                            <a:lnTo>
                              <a:pt x="4722" y="3800"/>
                            </a:lnTo>
                            <a:cubicBezTo>
                              <a:pt x="4722" y="3800"/>
                              <a:pt x="4722" y="3743"/>
                              <a:pt x="4779" y="3743"/>
                            </a:cubicBezTo>
                            <a:cubicBezTo>
                              <a:pt x="4779" y="3743"/>
                              <a:pt x="4779" y="3685"/>
                              <a:pt x="4837" y="3685"/>
                            </a:cubicBezTo>
                            <a:cubicBezTo>
                              <a:pt x="4837" y="3685"/>
                              <a:pt x="4837" y="3628"/>
                              <a:pt x="4894" y="3628"/>
                            </a:cubicBezTo>
                            <a:cubicBezTo>
                              <a:pt x="4894" y="3628"/>
                              <a:pt x="4894" y="3570"/>
                              <a:pt x="4894" y="3570"/>
                            </a:cubicBezTo>
                            <a:cubicBezTo>
                              <a:pt x="4894" y="3570"/>
                              <a:pt x="4894" y="3512"/>
                              <a:pt x="4894" y="3512"/>
                            </a:cubicBezTo>
                            <a:cubicBezTo>
                              <a:pt x="4894" y="3512"/>
                              <a:pt x="4894" y="3455"/>
                              <a:pt x="4894" y="3455"/>
                            </a:cubicBezTo>
                            <a:cubicBezTo>
                              <a:pt x="4894" y="3455"/>
                              <a:pt x="4894" y="3455"/>
                              <a:pt x="4894" y="3397"/>
                            </a:cubicBezTo>
                            <a:cubicBezTo>
                              <a:pt x="4894" y="3397"/>
                              <a:pt x="4894" y="3397"/>
                              <a:pt x="4894" y="3397"/>
                            </a:cubicBezTo>
                            <a:cubicBezTo>
                              <a:pt x="4894" y="3397"/>
                              <a:pt x="4894" y="3340"/>
                              <a:pt x="4894" y="3340"/>
                            </a:cubicBezTo>
                            <a:cubicBezTo>
                              <a:pt x="4894" y="3282"/>
                              <a:pt x="4894" y="3282"/>
                              <a:pt x="4894" y="3225"/>
                            </a:cubicBezTo>
                            <a:cubicBezTo>
                              <a:pt x="4894" y="3167"/>
                              <a:pt x="4894" y="3167"/>
                              <a:pt x="4894" y="3109"/>
                            </a:cubicBezTo>
                            <a:cubicBezTo>
                              <a:pt x="4894" y="3052"/>
                              <a:pt x="4894" y="3052"/>
                              <a:pt x="4894" y="2994"/>
                            </a:cubicBezTo>
                            <a:cubicBezTo>
                              <a:pt x="4894" y="2937"/>
                              <a:pt x="4894" y="2937"/>
                              <a:pt x="4894" y="2879"/>
                            </a:cubicBezTo>
                            <a:cubicBezTo>
                              <a:pt x="4894" y="2879"/>
                              <a:pt x="4894" y="2879"/>
                              <a:pt x="4894" y="2821"/>
                            </a:cubicBezTo>
                            <a:cubicBezTo>
                              <a:pt x="4894" y="2821"/>
                              <a:pt x="4894" y="2821"/>
                              <a:pt x="4894" y="2821"/>
                            </a:cubicBezTo>
                            <a:cubicBezTo>
                              <a:pt x="4894" y="2821"/>
                              <a:pt x="4894" y="2764"/>
                              <a:pt x="4894" y="2764"/>
                            </a:cubicBezTo>
                            <a:cubicBezTo>
                              <a:pt x="4894" y="2706"/>
                              <a:pt x="4894" y="2706"/>
                              <a:pt x="4894" y="2649"/>
                            </a:cubicBezTo>
                            <a:cubicBezTo>
                              <a:pt x="4894" y="2591"/>
                              <a:pt x="4894" y="2591"/>
                              <a:pt x="4894" y="2534"/>
                            </a:cubicBezTo>
                            <a:cubicBezTo>
                              <a:pt x="4894" y="2476"/>
                              <a:pt x="4894" y="2476"/>
                              <a:pt x="4894" y="2418"/>
                            </a:cubicBezTo>
                            <a:cubicBezTo>
                              <a:pt x="4894" y="2361"/>
                              <a:pt x="4894" y="2361"/>
                              <a:pt x="4894" y="2303"/>
                            </a:cubicBezTo>
                            <a:cubicBezTo>
                              <a:pt x="5067" y="2476"/>
                              <a:pt x="5067" y="2476"/>
                              <a:pt x="5067" y="2361"/>
                            </a:cubicBezTo>
                            <a:cubicBezTo>
                              <a:pt x="5067" y="2418"/>
                              <a:pt x="5067" y="2418"/>
                              <a:pt x="5067" y="2361"/>
                            </a:cubicBezTo>
                            <a:close/>
                          </a:path>
                        </a:pathLst>
                      </a:custGeom>
                      <a:solidFill>
                        <a:srgbClr val="31313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384" name="图形 5"/>
                      <p:cNvGrpSpPr/>
                      <p:nvPr/>
                    </p:nvGrpSpPr>
                    <p:grpSpPr>
                      <a:xfrm>
                        <a:off x="-3839888" y="4229424"/>
                        <a:ext cx="5239" cy="6276"/>
                        <a:chOff x="-3839888" y="4229424"/>
                        <a:chExt cx="5239" cy="6276"/>
                      </a:xfrm>
                    </p:grpSpPr>
                    <p:sp>
                      <p:nvSpPr>
                        <p:cNvPr id="3385" name="任意多边形: 形状 3384"/>
                        <p:cNvSpPr/>
                        <p:nvPr/>
                      </p:nvSpPr>
                      <p:spPr>
                        <a:xfrm>
                          <a:off x="-3839888" y="4229424"/>
                          <a:ext cx="4721" cy="6276"/>
                        </a:xfrm>
                        <a:custGeom>
                          <a:avLst/>
                          <a:gdLst>
                            <a:gd name="connsiteX0" fmla="*/ 3628 w 4721"/>
                            <a:gd name="connsiteY0" fmla="*/ 1094 h 6276"/>
                            <a:gd name="connsiteX1" fmla="*/ 3628 w 4721"/>
                            <a:gd name="connsiteY1" fmla="*/ 1094 h 6276"/>
                            <a:gd name="connsiteX2" fmla="*/ 3800 w 4721"/>
                            <a:gd name="connsiteY2" fmla="*/ 1036 h 6276"/>
                            <a:gd name="connsiteX3" fmla="*/ 3800 w 4721"/>
                            <a:gd name="connsiteY3" fmla="*/ 1036 h 6276"/>
                            <a:gd name="connsiteX4" fmla="*/ 3973 w 4721"/>
                            <a:gd name="connsiteY4" fmla="*/ 1036 h 6276"/>
                            <a:gd name="connsiteX5" fmla="*/ 4031 w 4721"/>
                            <a:gd name="connsiteY5" fmla="*/ 1036 h 6276"/>
                            <a:gd name="connsiteX6" fmla="*/ 4203 w 4721"/>
                            <a:gd name="connsiteY6" fmla="*/ 1036 h 6276"/>
                            <a:gd name="connsiteX7" fmla="*/ 4261 w 4721"/>
                            <a:gd name="connsiteY7" fmla="*/ 1036 h 6276"/>
                            <a:gd name="connsiteX8" fmla="*/ 4376 w 4721"/>
                            <a:gd name="connsiteY8" fmla="*/ 1036 h 6276"/>
                            <a:gd name="connsiteX9" fmla="*/ 4491 w 4721"/>
                            <a:gd name="connsiteY9" fmla="*/ 1094 h 6276"/>
                            <a:gd name="connsiteX10" fmla="*/ 4549 w 4721"/>
                            <a:gd name="connsiteY10" fmla="*/ 1094 h 6276"/>
                            <a:gd name="connsiteX11" fmla="*/ 4722 w 4721"/>
                            <a:gd name="connsiteY11" fmla="*/ 1152 h 6276"/>
                            <a:gd name="connsiteX12" fmla="*/ 4722 w 4721"/>
                            <a:gd name="connsiteY12" fmla="*/ 1152 h 6276"/>
                            <a:gd name="connsiteX13" fmla="*/ 4722 w 4721"/>
                            <a:gd name="connsiteY13" fmla="*/ 1152 h 6276"/>
                            <a:gd name="connsiteX14" fmla="*/ 4722 w 4721"/>
                            <a:gd name="connsiteY14" fmla="*/ 1152 h 6276"/>
                            <a:gd name="connsiteX15" fmla="*/ 2994 w 4721"/>
                            <a:gd name="connsiteY15" fmla="*/ 115 h 6276"/>
                            <a:gd name="connsiteX16" fmla="*/ 2822 w 4721"/>
                            <a:gd name="connsiteY16" fmla="*/ 57 h 6276"/>
                            <a:gd name="connsiteX17" fmla="*/ 2764 w 4721"/>
                            <a:gd name="connsiteY17" fmla="*/ 57 h 6276"/>
                            <a:gd name="connsiteX18" fmla="*/ 2649 w 4721"/>
                            <a:gd name="connsiteY18" fmla="*/ 0 h 6276"/>
                            <a:gd name="connsiteX19" fmla="*/ 2649 w 4721"/>
                            <a:gd name="connsiteY19" fmla="*/ 0 h 6276"/>
                            <a:gd name="connsiteX20" fmla="*/ 2534 w 4721"/>
                            <a:gd name="connsiteY20" fmla="*/ 0 h 6276"/>
                            <a:gd name="connsiteX21" fmla="*/ 2534 w 4721"/>
                            <a:gd name="connsiteY21" fmla="*/ 0 h 6276"/>
                            <a:gd name="connsiteX22" fmla="*/ 2534 w 4721"/>
                            <a:gd name="connsiteY22" fmla="*/ 0 h 6276"/>
                            <a:gd name="connsiteX23" fmla="*/ 2418 w 4721"/>
                            <a:gd name="connsiteY23" fmla="*/ 0 h 6276"/>
                            <a:gd name="connsiteX24" fmla="*/ 2361 w 4721"/>
                            <a:gd name="connsiteY24" fmla="*/ 0 h 6276"/>
                            <a:gd name="connsiteX25" fmla="*/ 2361 w 4721"/>
                            <a:gd name="connsiteY25" fmla="*/ 0 h 6276"/>
                            <a:gd name="connsiteX26" fmla="*/ 2303 w 4721"/>
                            <a:gd name="connsiteY26" fmla="*/ 0 h 6276"/>
                            <a:gd name="connsiteX27" fmla="*/ 2188 w 4721"/>
                            <a:gd name="connsiteY27" fmla="*/ 0 h 6276"/>
                            <a:gd name="connsiteX28" fmla="*/ 2188 w 4721"/>
                            <a:gd name="connsiteY28" fmla="*/ 0 h 6276"/>
                            <a:gd name="connsiteX29" fmla="*/ 2188 w 4721"/>
                            <a:gd name="connsiteY29" fmla="*/ 0 h 6276"/>
                            <a:gd name="connsiteX30" fmla="*/ 2131 w 4721"/>
                            <a:gd name="connsiteY30" fmla="*/ 0 h 6276"/>
                            <a:gd name="connsiteX31" fmla="*/ 2015 w 4721"/>
                            <a:gd name="connsiteY31" fmla="*/ 0 h 6276"/>
                            <a:gd name="connsiteX32" fmla="*/ 1958 w 4721"/>
                            <a:gd name="connsiteY32" fmla="*/ 0 h 6276"/>
                            <a:gd name="connsiteX33" fmla="*/ 1958 w 4721"/>
                            <a:gd name="connsiteY33" fmla="*/ 0 h 6276"/>
                            <a:gd name="connsiteX34" fmla="*/ 1900 w 4721"/>
                            <a:gd name="connsiteY34" fmla="*/ 0 h 6276"/>
                            <a:gd name="connsiteX35" fmla="*/ 1843 w 4721"/>
                            <a:gd name="connsiteY35" fmla="*/ 57 h 6276"/>
                            <a:gd name="connsiteX36" fmla="*/ 1785 w 4721"/>
                            <a:gd name="connsiteY36" fmla="*/ 115 h 6276"/>
                            <a:gd name="connsiteX37" fmla="*/ 1785 w 4721"/>
                            <a:gd name="connsiteY37" fmla="*/ 115 h 6276"/>
                            <a:gd name="connsiteX38" fmla="*/ 1785 w 4721"/>
                            <a:gd name="connsiteY38" fmla="*/ 115 h 6276"/>
                            <a:gd name="connsiteX39" fmla="*/ 1727 w 4721"/>
                            <a:gd name="connsiteY39" fmla="*/ 173 h 6276"/>
                            <a:gd name="connsiteX40" fmla="*/ 1670 w 4721"/>
                            <a:gd name="connsiteY40" fmla="*/ 230 h 6276"/>
                            <a:gd name="connsiteX41" fmla="*/ 1612 w 4721"/>
                            <a:gd name="connsiteY41" fmla="*/ 230 h 6276"/>
                            <a:gd name="connsiteX42" fmla="*/ 1555 w 4721"/>
                            <a:gd name="connsiteY42" fmla="*/ 288 h 6276"/>
                            <a:gd name="connsiteX43" fmla="*/ 1497 w 4721"/>
                            <a:gd name="connsiteY43" fmla="*/ 345 h 6276"/>
                            <a:gd name="connsiteX44" fmla="*/ 1440 w 4721"/>
                            <a:gd name="connsiteY44" fmla="*/ 403 h 6276"/>
                            <a:gd name="connsiteX45" fmla="*/ 1382 w 4721"/>
                            <a:gd name="connsiteY45" fmla="*/ 461 h 6276"/>
                            <a:gd name="connsiteX46" fmla="*/ 1324 w 4721"/>
                            <a:gd name="connsiteY46" fmla="*/ 518 h 6276"/>
                            <a:gd name="connsiteX47" fmla="*/ 1324 w 4721"/>
                            <a:gd name="connsiteY47" fmla="*/ 518 h 6276"/>
                            <a:gd name="connsiteX48" fmla="*/ 1324 w 4721"/>
                            <a:gd name="connsiteY48" fmla="*/ 518 h 6276"/>
                            <a:gd name="connsiteX49" fmla="*/ 1267 w 4721"/>
                            <a:gd name="connsiteY49" fmla="*/ 576 h 6276"/>
                            <a:gd name="connsiteX50" fmla="*/ 1209 w 4721"/>
                            <a:gd name="connsiteY50" fmla="*/ 633 h 6276"/>
                            <a:gd name="connsiteX51" fmla="*/ 1152 w 4721"/>
                            <a:gd name="connsiteY51" fmla="*/ 691 h 6276"/>
                            <a:gd name="connsiteX52" fmla="*/ 1094 w 4721"/>
                            <a:gd name="connsiteY52" fmla="*/ 748 h 6276"/>
                            <a:gd name="connsiteX53" fmla="*/ 1037 w 4721"/>
                            <a:gd name="connsiteY53" fmla="*/ 806 h 6276"/>
                            <a:gd name="connsiteX54" fmla="*/ 1037 w 4721"/>
                            <a:gd name="connsiteY54" fmla="*/ 864 h 6276"/>
                            <a:gd name="connsiteX55" fmla="*/ 1037 w 4721"/>
                            <a:gd name="connsiteY55" fmla="*/ 864 h 6276"/>
                            <a:gd name="connsiteX56" fmla="*/ 1037 w 4721"/>
                            <a:gd name="connsiteY56" fmla="*/ 921 h 6276"/>
                            <a:gd name="connsiteX57" fmla="*/ 979 w 4721"/>
                            <a:gd name="connsiteY57" fmla="*/ 979 h 6276"/>
                            <a:gd name="connsiteX58" fmla="*/ 921 w 4721"/>
                            <a:gd name="connsiteY58" fmla="*/ 1036 h 6276"/>
                            <a:gd name="connsiteX59" fmla="*/ 864 w 4721"/>
                            <a:gd name="connsiteY59" fmla="*/ 1094 h 6276"/>
                            <a:gd name="connsiteX60" fmla="*/ 806 w 4721"/>
                            <a:gd name="connsiteY60" fmla="*/ 1152 h 6276"/>
                            <a:gd name="connsiteX61" fmla="*/ 749 w 4721"/>
                            <a:gd name="connsiteY61" fmla="*/ 1209 h 6276"/>
                            <a:gd name="connsiteX62" fmla="*/ 691 w 4721"/>
                            <a:gd name="connsiteY62" fmla="*/ 1267 h 6276"/>
                            <a:gd name="connsiteX63" fmla="*/ 691 w 4721"/>
                            <a:gd name="connsiteY63" fmla="*/ 1267 h 6276"/>
                            <a:gd name="connsiteX64" fmla="*/ 691 w 4721"/>
                            <a:gd name="connsiteY64" fmla="*/ 1267 h 6276"/>
                            <a:gd name="connsiteX65" fmla="*/ 633 w 4721"/>
                            <a:gd name="connsiteY65" fmla="*/ 1324 h 6276"/>
                            <a:gd name="connsiteX66" fmla="*/ 576 w 4721"/>
                            <a:gd name="connsiteY66" fmla="*/ 1440 h 6276"/>
                            <a:gd name="connsiteX67" fmla="*/ 518 w 4721"/>
                            <a:gd name="connsiteY67" fmla="*/ 1555 h 6276"/>
                            <a:gd name="connsiteX68" fmla="*/ 461 w 4721"/>
                            <a:gd name="connsiteY68" fmla="*/ 1670 h 6276"/>
                            <a:gd name="connsiteX69" fmla="*/ 345 w 4721"/>
                            <a:gd name="connsiteY69" fmla="*/ 1842 h 6276"/>
                            <a:gd name="connsiteX70" fmla="*/ 288 w 4721"/>
                            <a:gd name="connsiteY70" fmla="*/ 1958 h 6276"/>
                            <a:gd name="connsiteX71" fmla="*/ 230 w 4721"/>
                            <a:gd name="connsiteY71" fmla="*/ 2073 h 6276"/>
                            <a:gd name="connsiteX72" fmla="*/ 173 w 4721"/>
                            <a:gd name="connsiteY72" fmla="*/ 2188 h 6276"/>
                            <a:gd name="connsiteX73" fmla="*/ 115 w 4721"/>
                            <a:gd name="connsiteY73" fmla="*/ 2246 h 6276"/>
                            <a:gd name="connsiteX74" fmla="*/ 115 w 4721"/>
                            <a:gd name="connsiteY74" fmla="*/ 2246 h 6276"/>
                            <a:gd name="connsiteX75" fmla="*/ 115 w 4721"/>
                            <a:gd name="connsiteY75" fmla="*/ 2246 h 6276"/>
                            <a:gd name="connsiteX76" fmla="*/ 58 w 4721"/>
                            <a:gd name="connsiteY76" fmla="*/ 2303 h 6276"/>
                            <a:gd name="connsiteX77" fmla="*/ 0 w 4721"/>
                            <a:gd name="connsiteY77" fmla="*/ 2361 h 6276"/>
                            <a:gd name="connsiteX78" fmla="*/ 0 w 4721"/>
                            <a:gd name="connsiteY78" fmla="*/ 2418 h 6276"/>
                            <a:gd name="connsiteX79" fmla="*/ 0 w 4721"/>
                            <a:gd name="connsiteY79" fmla="*/ 2476 h 6276"/>
                            <a:gd name="connsiteX80" fmla="*/ 0 w 4721"/>
                            <a:gd name="connsiteY80" fmla="*/ 2534 h 6276"/>
                            <a:gd name="connsiteX81" fmla="*/ 0 w 4721"/>
                            <a:gd name="connsiteY81" fmla="*/ 2591 h 6276"/>
                            <a:gd name="connsiteX82" fmla="*/ 0 w 4721"/>
                            <a:gd name="connsiteY82" fmla="*/ 2649 h 6276"/>
                            <a:gd name="connsiteX83" fmla="*/ 0 w 4721"/>
                            <a:gd name="connsiteY83" fmla="*/ 2649 h 6276"/>
                            <a:gd name="connsiteX84" fmla="*/ 0 w 4721"/>
                            <a:gd name="connsiteY84" fmla="*/ 2706 h 6276"/>
                            <a:gd name="connsiteX85" fmla="*/ 0 w 4721"/>
                            <a:gd name="connsiteY85" fmla="*/ 2821 h 6276"/>
                            <a:gd name="connsiteX86" fmla="*/ 0 w 4721"/>
                            <a:gd name="connsiteY86" fmla="*/ 2937 h 6276"/>
                            <a:gd name="connsiteX87" fmla="*/ 0 w 4721"/>
                            <a:gd name="connsiteY87" fmla="*/ 3052 h 6276"/>
                            <a:gd name="connsiteX88" fmla="*/ 0 w 4721"/>
                            <a:gd name="connsiteY88" fmla="*/ 3167 h 6276"/>
                            <a:gd name="connsiteX89" fmla="*/ 0 w 4721"/>
                            <a:gd name="connsiteY89" fmla="*/ 3225 h 6276"/>
                            <a:gd name="connsiteX90" fmla="*/ 0 w 4721"/>
                            <a:gd name="connsiteY90" fmla="*/ 3225 h 6276"/>
                            <a:gd name="connsiteX91" fmla="*/ 0 w 4721"/>
                            <a:gd name="connsiteY91" fmla="*/ 3282 h 6276"/>
                            <a:gd name="connsiteX92" fmla="*/ 0 w 4721"/>
                            <a:gd name="connsiteY92" fmla="*/ 3397 h 6276"/>
                            <a:gd name="connsiteX93" fmla="*/ 0 w 4721"/>
                            <a:gd name="connsiteY93" fmla="*/ 3512 h 6276"/>
                            <a:gd name="connsiteX94" fmla="*/ 0 w 4721"/>
                            <a:gd name="connsiteY94" fmla="*/ 3628 h 6276"/>
                            <a:gd name="connsiteX95" fmla="*/ 0 w 4721"/>
                            <a:gd name="connsiteY95" fmla="*/ 3743 h 6276"/>
                            <a:gd name="connsiteX96" fmla="*/ 0 w 4721"/>
                            <a:gd name="connsiteY96" fmla="*/ 3800 h 6276"/>
                            <a:gd name="connsiteX97" fmla="*/ 0 w 4721"/>
                            <a:gd name="connsiteY97" fmla="*/ 3858 h 6276"/>
                            <a:gd name="connsiteX98" fmla="*/ 0 w 4721"/>
                            <a:gd name="connsiteY98" fmla="*/ 3973 h 6276"/>
                            <a:gd name="connsiteX99" fmla="*/ 0 w 4721"/>
                            <a:gd name="connsiteY99" fmla="*/ 4088 h 6276"/>
                            <a:gd name="connsiteX100" fmla="*/ 0 w 4721"/>
                            <a:gd name="connsiteY100" fmla="*/ 4203 h 6276"/>
                            <a:gd name="connsiteX101" fmla="*/ 0 w 4721"/>
                            <a:gd name="connsiteY101" fmla="*/ 4319 h 6276"/>
                            <a:gd name="connsiteX102" fmla="*/ 0 w 4721"/>
                            <a:gd name="connsiteY102" fmla="*/ 4319 h 6276"/>
                            <a:gd name="connsiteX103" fmla="*/ 0 w 4721"/>
                            <a:gd name="connsiteY103" fmla="*/ 4319 h 6276"/>
                            <a:gd name="connsiteX104" fmla="*/ 0 w 4721"/>
                            <a:gd name="connsiteY104" fmla="*/ 4376 h 6276"/>
                            <a:gd name="connsiteX105" fmla="*/ 0 w 4721"/>
                            <a:gd name="connsiteY105" fmla="*/ 4491 h 6276"/>
                            <a:gd name="connsiteX106" fmla="*/ 0 w 4721"/>
                            <a:gd name="connsiteY106" fmla="*/ 4606 h 6276"/>
                            <a:gd name="connsiteX107" fmla="*/ 58 w 4721"/>
                            <a:gd name="connsiteY107" fmla="*/ 4722 h 6276"/>
                            <a:gd name="connsiteX108" fmla="*/ 58 w 4721"/>
                            <a:gd name="connsiteY108" fmla="*/ 4722 h 6276"/>
                            <a:gd name="connsiteX109" fmla="*/ 58 w 4721"/>
                            <a:gd name="connsiteY109" fmla="*/ 4722 h 6276"/>
                            <a:gd name="connsiteX110" fmla="*/ 58 w 4721"/>
                            <a:gd name="connsiteY110" fmla="*/ 4779 h 6276"/>
                            <a:gd name="connsiteX111" fmla="*/ 115 w 4721"/>
                            <a:gd name="connsiteY111" fmla="*/ 4894 h 6276"/>
                            <a:gd name="connsiteX112" fmla="*/ 230 w 4721"/>
                            <a:gd name="connsiteY112" fmla="*/ 5010 h 6276"/>
                            <a:gd name="connsiteX113" fmla="*/ 230 w 4721"/>
                            <a:gd name="connsiteY113" fmla="*/ 5010 h 6276"/>
                            <a:gd name="connsiteX114" fmla="*/ 230 w 4721"/>
                            <a:gd name="connsiteY114" fmla="*/ 5010 h 6276"/>
                            <a:gd name="connsiteX115" fmla="*/ 461 w 4721"/>
                            <a:gd name="connsiteY115" fmla="*/ 5240 h 6276"/>
                            <a:gd name="connsiteX116" fmla="*/ 2188 w 4721"/>
                            <a:gd name="connsiteY116" fmla="*/ 6276 h 6276"/>
                            <a:gd name="connsiteX117" fmla="*/ 1958 w 4721"/>
                            <a:gd name="connsiteY117" fmla="*/ 6046 h 6276"/>
                            <a:gd name="connsiteX118" fmla="*/ 1958 w 4721"/>
                            <a:gd name="connsiteY118" fmla="*/ 6046 h 6276"/>
                            <a:gd name="connsiteX119" fmla="*/ 1785 w 4721"/>
                            <a:gd name="connsiteY119" fmla="*/ 5758 h 6276"/>
                            <a:gd name="connsiteX120" fmla="*/ 1785 w 4721"/>
                            <a:gd name="connsiteY120" fmla="*/ 5758 h 6276"/>
                            <a:gd name="connsiteX121" fmla="*/ 1670 w 4721"/>
                            <a:gd name="connsiteY121" fmla="*/ 5413 h 6276"/>
                            <a:gd name="connsiteX122" fmla="*/ 1670 w 4721"/>
                            <a:gd name="connsiteY122" fmla="*/ 5413 h 6276"/>
                            <a:gd name="connsiteX123" fmla="*/ 1612 w 4721"/>
                            <a:gd name="connsiteY123" fmla="*/ 4952 h 6276"/>
                            <a:gd name="connsiteX124" fmla="*/ 1670 w 4721"/>
                            <a:gd name="connsiteY124" fmla="*/ 4491 h 6276"/>
                            <a:gd name="connsiteX125" fmla="*/ 1670 w 4721"/>
                            <a:gd name="connsiteY125" fmla="*/ 4491 h 6276"/>
                            <a:gd name="connsiteX126" fmla="*/ 1785 w 4721"/>
                            <a:gd name="connsiteY126" fmla="*/ 3973 h 6276"/>
                            <a:gd name="connsiteX127" fmla="*/ 1785 w 4721"/>
                            <a:gd name="connsiteY127" fmla="*/ 3973 h 6276"/>
                            <a:gd name="connsiteX128" fmla="*/ 1958 w 4721"/>
                            <a:gd name="connsiteY128" fmla="*/ 3455 h 6276"/>
                            <a:gd name="connsiteX129" fmla="*/ 1958 w 4721"/>
                            <a:gd name="connsiteY129" fmla="*/ 3455 h 6276"/>
                            <a:gd name="connsiteX130" fmla="*/ 2131 w 4721"/>
                            <a:gd name="connsiteY130" fmla="*/ 3052 h 6276"/>
                            <a:gd name="connsiteX131" fmla="*/ 2246 w 4721"/>
                            <a:gd name="connsiteY131" fmla="*/ 2879 h 6276"/>
                            <a:gd name="connsiteX132" fmla="*/ 2476 w 4721"/>
                            <a:gd name="connsiteY132" fmla="*/ 2534 h 6276"/>
                            <a:gd name="connsiteX133" fmla="*/ 2476 w 4721"/>
                            <a:gd name="connsiteY133" fmla="*/ 2534 h 6276"/>
                            <a:gd name="connsiteX134" fmla="*/ 2822 w 4721"/>
                            <a:gd name="connsiteY134" fmla="*/ 2131 h 6276"/>
                            <a:gd name="connsiteX135" fmla="*/ 2822 w 4721"/>
                            <a:gd name="connsiteY135" fmla="*/ 2131 h 6276"/>
                            <a:gd name="connsiteX136" fmla="*/ 3167 w 4721"/>
                            <a:gd name="connsiteY136" fmla="*/ 1785 h 6276"/>
                            <a:gd name="connsiteX137" fmla="*/ 3167 w 4721"/>
                            <a:gd name="connsiteY137" fmla="*/ 1785 h 6276"/>
                            <a:gd name="connsiteX138" fmla="*/ 3570 w 4721"/>
                            <a:gd name="connsiteY138" fmla="*/ 1497 h 6276"/>
                            <a:gd name="connsiteX139" fmla="*/ 3800 w 4721"/>
                            <a:gd name="connsiteY139" fmla="*/ 1382 h 6276"/>
                            <a:gd name="connsiteX140" fmla="*/ 3800 w 4721"/>
                            <a:gd name="connsiteY140" fmla="*/ 1382 h 6276"/>
                            <a:gd name="connsiteX141" fmla="*/ 3628 w 4721"/>
                            <a:gd name="connsiteY141" fmla="*/ 1094 h 6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</a:cxnLst>
                          <a:rect l="l" t="t" r="r" b="b"/>
                          <a:pathLst>
                            <a:path w="4721" h="6276">
                              <a:moveTo>
                                <a:pt x="3628" y="1094"/>
                              </a:moveTo>
                              <a:cubicBezTo>
                                <a:pt x="3628" y="1094"/>
                                <a:pt x="3628" y="1094"/>
                                <a:pt x="3628" y="1094"/>
                              </a:cubicBezTo>
                              <a:cubicBezTo>
                                <a:pt x="3685" y="1094"/>
                                <a:pt x="3743" y="1036"/>
                                <a:pt x="3800" y="1036"/>
                              </a:cubicBezTo>
                              <a:cubicBezTo>
                                <a:pt x="3800" y="1036"/>
                                <a:pt x="3800" y="1036"/>
                                <a:pt x="3800" y="1036"/>
                              </a:cubicBezTo>
                              <a:cubicBezTo>
                                <a:pt x="3858" y="1036"/>
                                <a:pt x="3916" y="1036"/>
                                <a:pt x="3973" y="1036"/>
                              </a:cubicBezTo>
                              <a:lnTo>
                                <a:pt x="4031" y="1036"/>
                              </a:lnTo>
                              <a:cubicBezTo>
                                <a:pt x="4088" y="1036"/>
                                <a:pt x="4146" y="1036"/>
                                <a:pt x="4203" y="1036"/>
                              </a:cubicBezTo>
                              <a:cubicBezTo>
                                <a:pt x="4203" y="1036"/>
                                <a:pt x="4203" y="1036"/>
                                <a:pt x="4261" y="1036"/>
                              </a:cubicBezTo>
                              <a:cubicBezTo>
                                <a:pt x="4319" y="1036"/>
                                <a:pt x="4319" y="1036"/>
                                <a:pt x="4376" y="1036"/>
                              </a:cubicBezTo>
                              <a:cubicBezTo>
                                <a:pt x="4434" y="1036"/>
                                <a:pt x="4434" y="1036"/>
                                <a:pt x="4491" y="1094"/>
                              </a:cubicBezTo>
                              <a:cubicBezTo>
                                <a:pt x="4491" y="1094"/>
                                <a:pt x="4549" y="1094"/>
                                <a:pt x="4549" y="1094"/>
                              </a:cubicBezTo>
                              <a:cubicBezTo>
                                <a:pt x="4607" y="1094"/>
                                <a:pt x="4664" y="1152"/>
                                <a:pt x="4722" y="1152"/>
                              </a:cubicBezTo>
                              <a:lnTo>
                                <a:pt x="4722" y="1152"/>
                              </a:lnTo>
                              <a:lnTo>
                                <a:pt x="4722" y="1152"/>
                              </a:lnTo>
                              <a:lnTo>
                                <a:pt x="4722" y="1152"/>
                              </a:lnTo>
                              <a:lnTo>
                                <a:pt x="2994" y="115"/>
                              </a:lnTo>
                              <a:cubicBezTo>
                                <a:pt x="2937" y="115"/>
                                <a:pt x="2879" y="57"/>
                                <a:pt x="2822" y="57"/>
                              </a:cubicBezTo>
                              <a:cubicBezTo>
                                <a:pt x="2822" y="57"/>
                                <a:pt x="2764" y="57"/>
                                <a:pt x="2764" y="57"/>
                              </a:cubicBezTo>
                              <a:cubicBezTo>
                                <a:pt x="2706" y="57"/>
                                <a:pt x="2706" y="57"/>
                                <a:pt x="2649" y="0"/>
                              </a:cubicBezTo>
                              <a:lnTo>
                                <a:pt x="2649" y="0"/>
                              </a:lnTo>
                              <a:cubicBezTo>
                                <a:pt x="2591" y="0"/>
                                <a:pt x="2591" y="0"/>
                                <a:pt x="2534" y="0"/>
                              </a:cubicBezTo>
                              <a:cubicBezTo>
                                <a:pt x="2534" y="0"/>
                                <a:pt x="2534" y="0"/>
                                <a:pt x="2534" y="0"/>
                              </a:cubicBezTo>
                              <a:lnTo>
                                <a:pt x="2534" y="0"/>
                              </a:lnTo>
                              <a:cubicBezTo>
                                <a:pt x="2476" y="0"/>
                                <a:pt x="2476" y="0"/>
                                <a:pt x="2418" y="0"/>
                              </a:cubicBezTo>
                              <a:cubicBezTo>
                                <a:pt x="2418" y="0"/>
                                <a:pt x="2418" y="0"/>
                                <a:pt x="2361" y="0"/>
                              </a:cubicBezTo>
                              <a:lnTo>
                                <a:pt x="2361" y="0"/>
                              </a:lnTo>
                              <a:cubicBezTo>
                                <a:pt x="2361" y="0"/>
                                <a:pt x="2303" y="0"/>
                                <a:pt x="2303" y="0"/>
                              </a:cubicBezTo>
                              <a:cubicBezTo>
                                <a:pt x="2246" y="0"/>
                                <a:pt x="2246" y="0"/>
                                <a:pt x="2188" y="0"/>
                              </a:cubicBezTo>
                              <a:cubicBezTo>
                                <a:pt x="2188" y="0"/>
                                <a:pt x="2188" y="0"/>
                                <a:pt x="2188" y="0"/>
                              </a:cubicBezTo>
                              <a:cubicBezTo>
                                <a:pt x="2188" y="0"/>
                                <a:pt x="2188" y="0"/>
                                <a:pt x="2188" y="0"/>
                              </a:cubicBezTo>
                              <a:cubicBezTo>
                                <a:pt x="2188" y="0"/>
                                <a:pt x="2131" y="0"/>
                                <a:pt x="2131" y="0"/>
                              </a:cubicBezTo>
                              <a:cubicBezTo>
                                <a:pt x="2073" y="0"/>
                                <a:pt x="2073" y="0"/>
                                <a:pt x="2015" y="0"/>
                              </a:cubicBezTo>
                              <a:cubicBezTo>
                                <a:pt x="2015" y="0"/>
                                <a:pt x="2015" y="0"/>
                                <a:pt x="1958" y="0"/>
                              </a:cubicBezTo>
                              <a:cubicBezTo>
                                <a:pt x="1958" y="0"/>
                                <a:pt x="1958" y="0"/>
                                <a:pt x="1958" y="0"/>
                              </a:cubicBezTo>
                              <a:cubicBezTo>
                                <a:pt x="1958" y="0"/>
                                <a:pt x="1958" y="0"/>
                                <a:pt x="1900" y="0"/>
                              </a:cubicBezTo>
                              <a:cubicBezTo>
                                <a:pt x="1900" y="0"/>
                                <a:pt x="1843" y="0"/>
                                <a:pt x="1843" y="57"/>
                              </a:cubicBezTo>
                              <a:cubicBezTo>
                                <a:pt x="1843" y="57"/>
                                <a:pt x="1785" y="57"/>
                                <a:pt x="1785" y="115"/>
                              </a:cubicBezTo>
                              <a:cubicBezTo>
                                <a:pt x="1785" y="115"/>
                                <a:pt x="1785" y="115"/>
                                <a:pt x="1785" y="115"/>
                              </a:cubicBezTo>
                              <a:cubicBezTo>
                                <a:pt x="1785" y="115"/>
                                <a:pt x="1785" y="115"/>
                                <a:pt x="1785" y="115"/>
                              </a:cubicBezTo>
                              <a:cubicBezTo>
                                <a:pt x="1727" y="115"/>
                                <a:pt x="1727" y="115"/>
                                <a:pt x="1727" y="173"/>
                              </a:cubicBezTo>
                              <a:cubicBezTo>
                                <a:pt x="1727" y="173"/>
                                <a:pt x="1670" y="173"/>
                                <a:pt x="1670" y="230"/>
                              </a:cubicBezTo>
                              <a:cubicBezTo>
                                <a:pt x="1670" y="230"/>
                                <a:pt x="1670" y="230"/>
                                <a:pt x="1612" y="230"/>
                              </a:cubicBezTo>
                              <a:cubicBezTo>
                                <a:pt x="1612" y="230"/>
                                <a:pt x="1555" y="230"/>
                                <a:pt x="1555" y="288"/>
                              </a:cubicBezTo>
                              <a:cubicBezTo>
                                <a:pt x="1555" y="288"/>
                                <a:pt x="1497" y="345"/>
                                <a:pt x="1497" y="345"/>
                              </a:cubicBezTo>
                              <a:cubicBezTo>
                                <a:pt x="1497" y="345"/>
                                <a:pt x="1440" y="403"/>
                                <a:pt x="1440" y="403"/>
                              </a:cubicBezTo>
                              <a:cubicBezTo>
                                <a:pt x="1440" y="403"/>
                                <a:pt x="1382" y="461"/>
                                <a:pt x="1382" y="461"/>
                              </a:cubicBezTo>
                              <a:cubicBezTo>
                                <a:pt x="1382" y="461"/>
                                <a:pt x="1324" y="518"/>
                                <a:pt x="1324" y="518"/>
                              </a:cubicBezTo>
                              <a:cubicBezTo>
                                <a:pt x="1324" y="518"/>
                                <a:pt x="1324" y="518"/>
                                <a:pt x="1324" y="518"/>
                              </a:cubicBezTo>
                              <a:cubicBezTo>
                                <a:pt x="1324" y="518"/>
                                <a:pt x="1324" y="518"/>
                                <a:pt x="1324" y="518"/>
                              </a:cubicBezTo>
                              <a:cubicBezTo>
                                <a:pt x="1324" y="518"/>
                                <a:pt x="1267" y="518"/>
                                <a:pt x="1267" y="576"/>
                              </a:cubicBezTo>
                              <a:cubicBezTo>
                                <a:pt x="1267" y="576"/>
                                <a:pt x="1209" y="633"/>
                                <a:pt x="1209" y="633"/>
                              </a:cubicBezTo>
                              <a:cubicBezTo>
                                <a:pt x="1209" y="633"/>
                                <a:pt x="1152" y="691"/>
                                <a:pt x="1152" y="691"/>
                              </a:cubicBezTo>
                              <a:cubicBezTo>
                                <a:pt x="1152" y="691"/>
                                <a:pt x="1094" y="748"/>
                                <a:pt x="1094" y="748"/>
                              </a:cubicBezTo>
                              <a:cubicBezTo>
                                <a:pt x="1094" y="748"/>
                                <a:pt x="1037" y="806"/>
                                <a:pt x="1037" y="806"/>
                              </a:cubicBezTo>
                              <a:cubicBezTo>
                                <a:pt x="1037" y="806"/>
                                <a:pt x="1037" y="806"/>
                                <a:pt x="1037" y="864"/>
                              </a:cubicBezTo>
                              <a:cubicBezTo>
                                <a:pt x="1037" y="864"/>
                                <a:pt x="1037" y="864"/>
                                <a:pt x="1037" y="864"/>
                              </a:cubicBezTo>
                              <a:cubicBezTo>
                                <a:pt x="1037" y="864"/>
                                <a:pt x="1037" y="864"/>
                                <a:pt x="1037" y="921"/>
                              </a:cubicBezTo>
                              <a:cubicBezTo>
                                <a:pt x="1037" y="921"/>
                                <a:pt x="979" y="979"/>
                                <a:pt x="979" y="979"/>
                              </a:cubicBezTo>
                              <a:cubicBezTo>
                                <a:pt x="979" y="979"/>
                                <a:pt x="921" y="1036"/>
                                <a:pt x="921" y="1036"/>
                              </a:cubicBezTo>
                              <a:cubicBezTo>
                                <a:pt x="921" y="1036"/>
                                <a:pt x="864" y="1094"/>
                                <a:pt x="864" y="1094"/>
                              </a:cubicBezTo>
                              <a:cubicBezTo>
                                <a:pt x="864" y="1094"/>
                                <a:pt x="806" y="1152"/>
                                <a:pt x="806" y="1152"/>
                              </a:cubicBezTo>
                              <a:cubicBezTo>
                                <a:pt x="806" y="1152"/>
                                <a:pt x="749" y="1209"/>
                                <a:pt x="749" y="1209"/>
                              </a:cubicBezTo>
                              <a:cubicBezTo>
                                <a:pt x="749" y="1209"/>
                                <a:pt x="691" y="1267"/>
                                <a:pt x="691" y="1267"/>
                              </a:cubicBezTo>
                              <a:lnTo>
                                <a:pt x="691" y="1267"/>
                              </a:lnTo>
                              <a:cubicBezTo>
                                <a:pt x="691" y="1267"/>
                                <a:pt x="691" y="1267"/>
                                <a:pt x="691" y="1267"/>
                              </a:cubicBezTo>
                              <a:cubicBezTo>
                                <a:pt x="691" y="1267"/>
                                <a:pt x="633" y="1324"/>
                                <a:pt x="633" y="1324"/>
                              </a:cubicBezTo>
                              <a:cubicBezTo>
                                <a:pt x="633" y="1324"/>
                                <a:pt x="576" y="1382"/>
                                <a:pt x="576" y="1440"/>
                              </a:cubicBezTo>
                              <a:cubicBezTo>
                                <a:pt x="576" y="1497"/>
                                <a:pt x="518" y="1497"/>
                                <a:pt x="518" y="1555"/>
                              </a:cubicBezTo>
                              <a:cubicBezTo>
                                <a:pt x="518" y="1612"/>
                                <a:pt x="461" y="1612"/>
                                <a:pt x="461" y="1670"/>
                              </a:cubicBezTo>
                              <a:cubicBezTo>
                                <a:pt x="403" y="1727"/>
                                <a:pt x="403" y="1785"/>
                                <a:pt x="345" y="1842"/>
                              </a:cubicBezTo>
                              <a:cubicBezTo>
                                <a:pt x="345" y="1900"/>
                                <a:pt x="288" y="1900"/>
                                <a:pt x="288" y="1958"/>
                              </a:cubicBezTo>
                              <a:cubicBezTo>
                                <a:pt x="288" y="2015"/>
                                <a:pt x="230" y="2015"/>
                                <a:pt x="230" y="2073"/>
                              </a:cubicBezTo>
                              <a:cubicBezTo>
                                <a:pt x="230" y="2131"/>
                                <a:pt x="173" y="2131"/>
                                <a:pt x="173" y="2188"/>
                              </a:cubicBezTo>
                              <a:cubicBezTo>
                                <a:pt x="173" y="2188"/>
                                <a:pt x="173" y="2246"/>
                                <a:pt x="115" y="2246"/>
                              </a:cubicBezTo>
                              <a:lnTo>
                                <a:pt x="115" y="2246"/>
                              </a:lnTo>
                              <a:lnTo>
                                <a:pt x="115" y="2246"/>
                              </a:lnTo>
                              <a:cubicBezTo>
                                <a:pt x="115" y="2246"/>
                                <a:pt x="115" y="2303"/>
                                <a:pt x="58" y="2303"/>
                              </a:cubicBezTo>
                              <a:cubicBezTo>
                                <a:pt x="58" y="2303"/>
                                <a:pt x="58" y="2361"/>
                                <a:pt x="0" y="2361"/>
                              </a:cubicBezTo>
                              <a:cubicBezTo>
                                <a:pt x="0" y="2361"/>
                                <a:pt x="0" y="2418"/>
                                <a:pt x="0" y="2418"/>
                              </a:cubicBezTo>
                              <a:cubicBezTo>
                                <a:pt x="0" y="2418"/>
                                <a:pt x="0" y="2476"/>
                                <a:pt x="0" y="2476"/>
                              </a:cubicBezTo>
                              <a:cubicBezTo>
                                <a:pt x="0" y="2476"/>
                                <a:pt x="0" y="2534"/>
                                <a:pt x="0" y="2534"/>
                              </a:cubicBezTo>
                              <a:cubicBezTo>
                                <a:pt x="0" y="2534"/>
                                <a:pt x="0" y="2591"/>
                                <a:pt x="0" y="2591"/>
                              </a:cubicBezTo>
                              <a:cubicBezTo>
                                <a:pt x="0" y="2591"/>
                                <a:pt x="0" y="2591"/>
                                <a:pt x="0" y="2649"/>
                              </a:cubicBezTo>
                              <a:cubicBezTo>
                                <a:pt x="0" y="2649"/>
                                <a:pt x="0" y="2649"/>
                                <a:pt x="0" y="2649"/>
                              </a:cubicBezTo>
                              <a:cubicBezTo>
                                <a:pt x="0" y="2649"/>
                                <a:pt x="0" y="2706"/>
                                <a:pt x="0" y="2706"/>
                              </a:cubicBezTo>
                              <a:cubicBezTo>
                                <a:pt x="0" y="2764"/>
                                <a:pt x="0" y="2764"/>
                                <a:pt x="0" y="2821"/>
                              </a:cubicBezTo>
                              <a:cubicBezTo>
                                <a:pt x="0" y="2879"/>
                                <a:pt x="0" y="2879"/>
                                <a:pt x="0" y="2937"/>
                              </a:cubicBezTo>
                              <a:cubicBezTo>
                                <a:pt x="0" y="2994"/>
                                <a:pt x="0" y="2994"/>
                                <a:pt x="0" y="3052"/>
                              </a:cubicBezTo>
                              <a:cubicBezTo>
                                <a:pt x="0" y="3109"/>
                                <a:pt x="0" y="3109"/>
                                <a:pt x="0" y="3167"/>
                              </a:cubicBezTo>
                              <a:cubicBezTo>
                                <a:pt x="0" y="3167"/>
                                <a:pt x="0" y="3225"/>
                                <a:pt x="0" y="3225"/>
                              </a:cubicBezTo>
                              <a:cubicBezTo>
                                <a:pt x="0" y="3225"/>
                                <a:pt x="0" y="3225"/>
                                <a:pt x="0" y="3225"/>
                              </a:cubicBezTo>
                              <a:cubicBezTo>
                                <a:pt x="0" y="3225"/>
                                <a:pt x="0" y="3282"/>
                                <a:pt x="0" y="3282"/>
                              </a:cubicBezTo>
                              <a:cubicBezTo>
                                <a:pt x="0" y="3340"/>
                                <a:pt x="0" y="3340"/>
                                <a:pt x="0" y="3397"/>
                              </a:cubicBezTo>
                              <a:cubicBezTo>
                                <a:pt x="0" y="3455"/>
                                <a:pt x="0" y="3455"/>
                                <a:pt x="0" y="3512"/>
                              </a:cubicBezTo>
                              <a:cubicBezTo>
                                <a:pt x="0" y="3570"/>
                                <a:pt x="0" y="3570"/>
                                <a:pt x="0" y="3628"/>
                              </a:cubicBezTo>
                              <a:cubicBezTo>
                                <a:pt x="0" y="3685"/>
                                <a:pt x="0" y="3685"/>
                                <a:pt x="0" y="3743"/>
                              </a:cubicBezTo>
                              <a:cubicBezTo>
                                <a:pt x="0" y="3743"/>
                                <a:pt x="0" y="3743"/>
                                <a:pt x="0" y="3800"/>
                              </a:cubicBezTo>
                              <a:cubicBezTo>
                                <a:pt x="0" y="3800"/>
                                <a:pt x="0" y="3858"/>
                                <a:pt x="0" y="3858"/>
                              </a:cubicBezTo>
                              <a:cubicBezTo>
                                <a:pt x="0" y="3916"/>
                                <a:pt x="0" y="3916"/>
                                <a:pt x="0" y="3973"/>
                              </a:cubicBezTo>
                              <a:cubicBezTo>
                                <a:pt x="0" y="4031"/>
                                <a:pt x="0" y="4031"/>
                                <a:pt x="0" y="4088"/>
                              </a:cubicBezTo>
                              <a:cubicBezTo>
                                <a:pt x="0" y="4146"/>
                                <a:pt x="0" y="4146"/>
                                <a:pt x="0" y="4203"/>
                              </a:cubicBezTo>
                              <a:cubicBezTo>
                                <a:pt x="0" y="4261"/>
                                <a:pt x="0" y="4261"/>
                                <a:pt x="0" y="4319"/>
                              </a:cubicBezTo>
                              <a:cubicBezTo>
                                <a:pt x="0" y="4319"/>
                                <a:pt x="0" y="4319"/>
                                <a:pt x="0" y="4319"/>
                              </a:cubicBezTo>
                              <a:cubicBezTo>
                                <a:pt x="0" y="4319"/>
                                <a:pt x="0" y="4319"/>
                                <a:pt x="0" y="4319"/>
                              </a:cubicBezTo>
                              <a:cubicBezTo>
                                <a:pt x="0" y="4319"/>
                                <a:pt x="0" y="4376"/>
                                <a:pt x="0" y="4376"/>
                              </a:cubicBezTo>
                              <a:cubicBezTo>
                                <a:pt x="0" y="4434"/>
                                <a:pt x="0" y="4434"/>
                                <a:pt x="0" y="4491"/>
                              </a:cubicBezTo>
                              <a:cubicBezTo>
                                <a:pt x="0" y="4549"/>
                                <a:pt x="0" y="4549"/>
                                <a:pt x="0" y="4606"/>
                              </a:cubicBezTo>
                              <a:cubicBezTo>
                                <a:pt x="0" y="4664"/>
                                <a:pt x="0" y="4664"/>
                                <a:pt x="58" y="4722"/>
                              </a:cubicBezTo>
                              <a:cubicBezTo>
                                <a:pt x="58" y="4722"/>
                                <a:pt x="58" y="4722"/>
                                <a:pt x="58" y="4722"/>
                              </a:cubicBezTo>
                              <a:cubicBezTo>
                                <a:pt x="58" y="4722"/>
                                <a:pt x="58" y="4722"/>
                                <a:pt x="58" y="4722"/>
                              </a:cubicBezTo>
                              <a:cubicBezTo>
                                <a:pt x="58" y="4722"/>
                                <a:pt x="58" y="4779"/>
                                <a:pt x="58" y="4779"/>
                              </a:cubicBezTo>
                              <a:cubicBezTo>
                                <a:pt x="58" y="4837"/>
                                <a:pt x="115" y="4837"/>
                                <a:pt x="115" y="4894"/>
                              </a:cubicBezTo>
                              <a:cubicBezTo>
                                <a:pt x="115" y="4952"/>
                                <a:pt x="173" y="4952"/>
                                <a:pt x="230" y="5010"/>
                              </a:cubicBezTo>
                              <a:lnTo>
                                <a:pt x="230" y="5010"/>
                              </a:lnTo>
                              <a:lnTo>
                                <a:pt x="230" y="5010"/>
                              </a:lnTo>
                              <a:cubicBezTo>
                                <a:pt x="288" y="5067"/>
                                <a:pt x="403" y="5182"/>
                                <a:pt x="461" y="5240"/>
                              </a:cubicBezTo>
                              <a:lnTo>
                                <a:pt x="2188" y="6276"/>
                              </a:lnTo>
                              <a:cubicBezTo>
                                <a:pt x="2073" y="6219"/>
                                <a:pt x="2015" y="6161"/>
                                <a:pt x="1958" y="6046"/>
                              </a:cubicBezTo>
                              <a:lnTo>
                                <a:pt x="1958" y="6046"/>
                              </a:lnTo>
                              <a:cubicBezTo>
                                <a:pt x="1900" y="5988"/>
                                <a:pt x="1843" y="5873"/>
                                <a:pt x="1785" y="5758"/>
                              </a:cubicBezTo>
                              <a:cubicBezTo>
                                <a:pt x="1785" y="5758"/>
                                <a:pt x="1785" y="5758"/>
                                <a:pt x="1785" y="5758"/>
                              </a:cubicBezTo>
                              <a:cubicBezTo>
                                <a:pt x="1727" y="5643"/>
                                <a:pt x="1670" y="5528"/>
                                <a:pt x="1670" y="5413"/>
                              </a:cubicBezTo>
                              <a:cubicBezTo>
                                <a:pt x="1670" y="5413"/>
                                <a:pt x="1670" y="5413"/>
                                <a:pt x="1670" y="5413"/>
                              </a:cubicBezTo>
                              <a:cubicBezTo>
                                <a:pt x="1670" y="5297"/>
                                <a:pt x="1612" y="5125"/>
                                <a:pt x="1612" y="4952"/>
                              </a:cubicBezTo>
                              <a:cubicBezTo>
                                <a:pt x="1612" y="4779"/>
                                <a:pt x="1612" y="4606"/>
                                <a:pt x="1670" y="4491"/>
                              </a:cubicBezTo>
                              <a:cubicBezTo>
                                <a:pt x="1670" y="4491"/>
                                <a:pt x="1670" y="4491"/>
                                <a:pt x="1670" y="4491"/>
                              </a:cubicBezTo>
                              <a:cubicBezTo>
                                <a:pt x="1670" y="4319"/>
                                <a:pt x="1727" y="4146"/>
                                <a:pt x="1785" y="3973"/>
                              </a:cubicBezTo>
                              <a:cubicBezTo>
                                <a:pt x="1785" y="3973"/>
                                <a:pt x="1785" y="3973"/>
                                <a:pt x="1785" y="3973"/>
                              </a:cubicBezTo>
                              <a:cubicBezTo>
                                <a:pt x="1843" y="3800"/>
                                <a:pt x="1900" y="3628"/>
                                <a:pt x="1958" y="3455"/>
                              </a:cubicBezTo>
                              <a:lnTo>
                                <a:pt x="1958" y="3455"/>
                              </a:lnTo>
                              <a:cubicBezTo>
                                <a:pt x="2015" y="3340"/>
                                <a:pt x="2073" y="3167"/>
                                <a:pt x="2131" y="3052"/>
                              </a:cubicBezTo>
                              <a:cubicBezTo>
                                <a:pt x="2188" y="2994"/>
                                <a:pt x="2188" y="2937"/>
                                <a:pt x="2246" y="2879"/>
                              </a:cubicBezTo>
                              <a:cubicBezTo>
                                <a:pt x="2303" y="2764"/>
                                <a:pt x="2418" y="2649"/>
                                <a:pt x="2476" y="2534"/>
                              </a:cubicBezTo>
                              <a:lnTo>
                                <a:pt x="2476" y="2534"/>
                              </a:lnTo>
                              <a:cubicBezTo>
                                <a:pt x="2591" y="2361"/>
                                <a:pt x="2706" y="2246"/>
                                <a:pt x="2822" y="2131"/>
                              </a:cubicBezTo>
                              <a:cubicBezTo>
                                <a:pt x="2822" y="2131"/>
                                <a:pt x="2822" y="2131"/>
                                <a:pt x="2822" y="2131"/>
                              </a:cubicBezTo>
                              <a:cubicBezTo>
                                <a:pt x="2937" y="2015"/>
                                <a:pt x="3052" y="1900"/>
                                <a:pt x="3167" y="1785"/>
                              </a:cubicBezTo>
                              <a:cubicBezTo>
                                <a:pt x="3167" y="1785"/>
                                <a:pt x="3167" y="1785"/>
                                <a:pt x="3167" y="1785"/>
                              </a:cubicBezTo>
                              <a:cubicBezTo>
                                <a:pt x="3282" y="1670"/>
                                <a:pt x="3455" y="1612"/>
                                <a:pt x="3570" y="1497"/>
                              </a:cubicBezTo>
                              <a:cubicBezTo>
                                <a:pt x="3628" y="1440"/>
                                <a:pt x="3685" y="1440"/>
                                <a:pt x="3800" y="1382"/>
                              </a:cubicBezTo>
                              <a:cubicBezTo>
                                <a:pt x="3800" y="1382"/>
                                <a:pt x="3800" y="1382"/>
                                <a:pt x="3800" y="1382"/>
                              </a:cubicBezTo>
                              <a:cubicBezTo>
                                <a:pt x="3512" y="1152"/>
                                <a:pt x="3570" y="1094"/>
                                <a:pt x="3628" y="10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6B7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386" name="任意多边形: 形状 3385"/>
                        <p:cNvSpPr/>
                        <p:nvPr/>
                      </p:nvSpPr>
                      <p:spPr>
                        <a:xfrm>
                          <a:off x="-3838678" y="4230420"/>
                          <a:ext cx="4030" cy="5204"/>
                        </a:xfrm>
                        <a:custGeom>
                          <a:avLst/>
                          <a:gdLst>
                            <a:gd name="connsiteX0" fmla="*/ 2015 w 4030"/>
                            <a:gd name="connsiteY0" fmla="*/ 270 h 5204"/>
                            <a:gd name="connsiteX1" fmla="*/ 4031 w 4030"/>
                            <a:gd name="connsiteY1" fmla="*/ 1422 h 5204"/>
                            <a:gd name="connsiteX2" fmla="*/ 2015 w 4030"/>
                            <a:gd name="connsiteY2" fmla="*/ 4935 h 5204"/>
                            <a:gd name="connsiteX3" fmla="*/ 0 w 4030"/>
                            <a:gd name="connsiteY3" fmla="*/ 3783 h 5204"/>
                            <a:gd name="connsiteX4" fmla="*/ 2015 w 4030"/>
                            <a:gd name="connsiteY4" fmla="*/ 270 h 5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30" h="5204">
                              <a:moveTo>
                                <a:pt x="2015" y="270"/>
                              </a:moveTo>
                              <a:cubicBezTo>
                                <a:pt x="3109" y="-363"/>
                                <a:pt x="4031" y="155"/>
                                <a:pt x="4031" y="1422"/>
                              </a:cubicBezTo>
                              <a:cubicBezTo>
                                <a:pt x="4031" y="2689"/>
                                <a:pt x="3167" y="4301"/>
                                <a:pt x="2015" y="4935"/>
                              </a:cubicBezTo>
                              <a:cubicBezTo>
                                <a:pt x="921" y="5568"/>
                                <a:pt x="0" y="5050"/>
                                <a:pt x="0" y="3783"/>
                              </a:cubicBezTo>
                              <a:cubicBezTo>
                                <a:pt x="0" y="2458"/>
                                <a:pt x="921" y="904"/>
                                <a:pt x="2015" y="2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B7C7C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387" name="图形 5"/>
                      <p:cNvGrpSpPr/>
                      <p:nvPr/>
                    </p:nvGrpSpPr>
                    <p:grpSpPr>
                      <a:xfrm>
                        <a:off x="-3837700" y="4231554"/>
                        <a:ext cx="2475" cy="3247"/>
                        <a:chOff x="-3837700" y="4231554"/>
                        <a:chExt cx="2475" cy="3247"/>
                      </a:xfrm>
                    </p:grpSpPr>
                    <p:grpSp>
                      <p:nvGrpSpPr>
                        <p:cNvPr id="3388" name="图形 5"/>
                        <p:cNvGrpSpPr/>
                        <p:nvPr/>
                      </p:nvGrpSpPr>
                      <p:grpSpPr>
                        <a:xfrm>
                          <a:off x="-3837700" y="4231554"/>
                          <a:ext cx="2475" cy="3247"/>
                          <a:chOff x="-3837700" y="4231554"/>
                          <a:chExt cx="2475" cy="3247"/>
                        </a:xfrm>
                      </p:grpSpPr>
                      <p:grpSp>
                        <p:nvGrpSpPr>
                          <p:cNvPr id="3389" name="图形 5"/>
                          <p:cNvGrpSpPr/>
                          <p:nvPr/>
                        </p:nvGrpSpPr>
                        <p:grpSpPr>
                          <a:xfrm>
                            <a:off x="-3837700" y="4233051"/>
                            <a:ext cx="345" cy="540"/>
                            <a:chOff x="-3837700" y="4233051"/>
                            <a:chExt cx="345" cy="540"/>
                          </a:xfrm>
                        </p:grpSpPr>
                        <p:sp>
                          <p:nvSpPr>
                            <p:cNvPr id="3390" name="任意多边形: 形状 3389"/>
                            <p:cNvSpPr/>
                            <p:nvPr/>
                          </p:nvSpPr>
                          <p:spPr>
                            <a:xfrm>
                              <a:off x="-3837647" y="4233051"/>
                              <a:ext cx="292" cy="345"/>
                            </a:xfrm>
                            <a:custGeom>
                              <a:avLst/>
                              <a:gdLst>
                                <a:gd name="connsiteX0" fmla="*/ 5 w 292"/>
                                <a:gd name="connsiteY0" fmla="*/ 288 h 345"/>
                                <a:gd name="connsiteX1" fmla="*/ 62 w 292"/>
                                <a:gd name="connsiteY1" fmla="*/ 230 h 345"/>
                                <a:gd name="connsiteX2" fmla="*/ 62 w 292"/>
                                <a:gd name="connsiteY2" fmla="*/ 230 h 345"/>
                                <a:gd name="connsiteX3" fmla="*/ 120 w 292"/>
                                <a:gd name="connsiteY3" fmla="*/ 173 h 345"/>
                                <a:gd name="connsiteX4" fmla="*/ 120 w 292"/>
                                <a:gd name="connsiteY4" fmla="*/ 173 h 345"/>
                                <a:gd name="connsiteX5" fmla="*/ 177 w 292"/>
                                <a:gd name="connsiteY5" fmla="*/ 115 h 345"/>
                                <a:gd name="connsiteX6" fmla="*/ 235 w 292"/>
                                <a:gd name="connsiteY6" fmla="*/ 115 h 345"/>
                                <a:gd name="connsiteX7" fmla="*/ 235 w 292"/>
                                <a:gd name="connsiteY7" fmla="*/ 115 h 345"/>
                                <a:gd name="connsiteX8" fmla="*/ 293 w 292"/>
                                <a:gd name="connsiteY8" fmla="*/ 115 h 345"/>
                                <a:gd name="connsiteX9" fmla="*/ 293 w 292"/>
                                <a:gd name="connsiteY9" fmla="*/ 115 h 345"/>
                                <a:gd name="connsiteX10" fmla="*/ 235 w 292"/>
                                <a:gd name="connsiteY10" fmla="*/ 58 h 345"/>
                                <a:gd name="connsiteX11" fmla="*/ 120 w 292"/>
                                <a:gd name="connsiteY11" fmla="*/ 0 h 345"/>
                                <a:gd name="connsiteX12" fmla="*/ 120 w 292"/>
                                <a:gd name="connsiteY12" fmla="*/ 0 h 345"/>
                                <a:gd name="connsiteX13" fmla="*/ 120 w 292"/>
                                <a:gd name="connsiteY13" fmla="*/ 0 h 345"/>
                                <a:gd name="connsiteX14" fmla="*/ 120 w 292"/>
                                <a:gd name="connsiteY14" fmla="*/ 0 h 345"/>
                                <a:gd name="connsiteX15" fmla="*/ 120 w 292"/>
                                <a:gd name="connsiteY15" fmla="*/ 0 h 345"/>
                                <a:gd name="connsiteX16" fmla="*/ 120 w 292"/>
                                <a:gd name="connsiteY16" fmla="*/ 0 h 345"/>
                                <a:gd name="connsiteX17" fmla="*/ 120 w 292"/>
                                <a:gd name="connsiteY17" fmla="*/ 0 h 345"/>
                                <a:gd name="connsiteX18" fmla="*/ 120 w 292"/>
                                <a:gd name="connsiteY18" fmla="*/ 0 h 345"/>
                                <a:gd name="connsiteX19" fmla="*/ 120 w 292"/>
                                <a:gd name="connsiteY19" fmla="*/ 0 h 345"/>
                                <a:gd name="connsiteX20" fmla="*/ 120 w 292"/>
                                <a:gd name="connsiteY20" fmla="*/ 0 h 345"/>
                                <a:gd name="connsiteX21" fmla="*/ 120 w 292"/>
                                <a:gd name="connsiteY21" fmla="*/ 0 h 345"/>
                                <a:gd name="connsiteX22" fmla="*/ 120 w 292"/>
                                <a:gd name="connsiteY22" fmla="*/ 0 h 345"/>
                                <a:gd name="connsiteX23" fmla="*/ 120 w 292"/>
                                <a:gd name="connsiteY23" fmla="*/ 0 h 345"/>
                                <a:gd name="connsiteX24" fmla="*/ 62 w 292"/>
                                <a:gd name="connsiteY24" fmla="*/ 58 h 345"/>
                                <a:gd name="connsiteX25" fmla="*/ 62 w 292"/>
                                <a:gd name="connsiteY25" fmla="*/ 58 h 345"/>
                                <a:gd name="connsiteX26" fmla="*/ 62 w 292"/>
                                <a:gd name="connsiteY26" fmla="*/ 58 h 345"/>
                                <a:gd name="connsiteX27" fmla="*/ 62 w 292"/>
                                <a:gd name="connsiteY27" fmla="*/ 58 h 345"/>
                                <a:gd name="connsiteX28" fmla="*/ 62 w 292"/>
                                <a:gd name="connsiteY28" fmla="*/ 58 h 345"/>
                                <a:gd name="connsiteX29" fmla="*/ 62 w 292"/>
                                <a:gd name="connsiteY29" fmla="*/ 58 h 345"/>
                                <a:gd name="connsiteX30" fmla="*/ 62 w 292"/>
                                <a:gd name="connsiteY30" fmla="*/ 58 h 345"/>
                                <a:gd name="connsiteX31" fmla="*/ 62 w 292"/>
                                <a:gd name="connsiteY31" fmla="*/ 58 h 345"/>
                                <a:gd name="connsiteX32" fmla="*/ 62 w 292"/>
                                <a:gd name="connsiteY32" fmla="*/ 58 h 345"/>
                                <a:gd name="connsiteX33" fmla="*/ 62 w 292"/>
                                <a:gd name="connsiteY33" fmla="*/ 58 h 345"/>
                                <a:gd name="connsiteX34" fmla="*/ 62 w 292"/>
                                <a:gd name="connsiteY34" fmla="*/ 58 h 345"/>
                                <a:gd name="connsiteX35" fmla="*/ 62 w 292"/>
                                <a:gd name="connsiteY35" fmla="*/ 58 h 345"/>
                                <a:gd name="connsiteX36" fmla="*/ 62 w 292"/>
                                <a:gd name="connsiteY36" fmla="*/ 58 h 345"/>
                                <a:gd name="connsiteX37" fmla="*/ 62 w 292"/>
                                <a:gd name="connsiteY37" fmla="*/ 58 h 345"/>
                                <a:gd name="connsiteX38" fmla="*/ 62 w 292"/>
                                <a:gd name="connsiteY38" fmla="*/ 58 h 345"/>
                                <a:gd name="connsiteX39" fmla="*/ 62 w 292"/>
                                <a:gd name="connsiteY39" fmla="*/ 58 h 345"/>
                                <a:gd name="connsiteX40" fmla="*/ 62 w 292"/>
                                <a:gd name="connsiteY40" fmla="*/ 58 h 345"/>
                                <a:gd name="connsiteX41" fmla="*/ 62 w 292"/>
                                <a:gd name="connsiteY41" fmla="*/ 58 h 345"/>
                                <a:gd name="connsiteX42" fmla="*/ 62 w 292"/>
                                <a:gd name="connsiteY42" fmla="*/ 58 h 345"/>
                                <a:gd name="connsiteX43" fmla="*/ 62 w 292"/>
                                <a:gd name="connsiteY43" fmla="*/ 58 h 345"/>
                                <a:gd name="connsiteX44" fmla="*/ 62 w 292"/>
                                <a:gd name="connsiteY44" fmla="*/ 115 h 345"/>
                                <a:gd name="connsiteX45" fmla="*/ 120 w 292"/>
                                <a:gd name="connsiteY45" fmla="*/ 230 h 345"/>
                                <a:gd name="connsiteX46" fmla="*/ 293 w 292"/>
                                <a:gd name="connsiteY46" fmla="*/ 346 h 345"/>
                                <a:gd name="connsiteX47" fmla="*/ 235 w 292"/>
                                <a:gd name="connsiteY47" fmla="*/ 230 h 345"/>
                                <a:gd name="connsiteX48" fmla="*/ 5 w 292"/>
                                <a:gd name="connsiteY48" fmla="*/ 288 h 345"/>
                                <a:gd name="connsiteX49" fmla="*/ 5 w 292"/>
                                <a:gd name="connsiteY49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  <a:cxn ang="0">
                                  <a:pos x="connsiteX48" y="connsiteY48"/>
                                </a:cxn>
                                <a:cxn ang="0">
                                  <a:pos x="connsiteX49" y="connsiteY49"/>
                                </a:cxn>
                              </a:cxnLst>
                              <a:rect l="l" t="t" r="r" b="b"/>
                              <a:pathLst>
                                <a:path w="292" h="345">
                                  <a:moveTo>
                                    <a:pt x="5" y="288"/>
                                  </a:moveTo>
                                  <a:cubicBezTo>
                                    <a:pt x="5" y="288"/>
                                    <a:pt x="5" y="230"/>
                                    <a:pt x="62" y="230"/>
                                  </a:cubicBezTo>
                                  <a:lnTo>
                                    <a:pt x="62" y="230"/>
                                  </a:lnTo>
                                  <a:cubicBezTo>
                                    <a:pt x="62" y="230"/>
                                    <a:pt x="120" y="173"/>
                                    <a:pt x="120" y="173"/>
                                  </a:cubicBezTo>
                                  <a:lnTo>
                                    <a:pt x="120" y="173"/>
                                  </a:lnTo>
                                  <a:cubicBezTo>
                                    <a:pt x="120" y="173"/>
                                    <a:pt x="177" y="115"/>
                                    <a:pt x="177" y="115"/>
                                  </a:cubicBezTo>
                                  <a:cubicBezTo>
                                    <a:pt x="177" y="115"/>
                                    <a:pt x="235" y="115"/>
                                    <a:pt x="235" y="115"/>
                                  </a:cubicBezTo>
                                  <a:lnTo>
                                    <a:pt x="235" y="115"/>
                                  </a:lnTo>
                                  <a:cubicBezTo>
                                    <a:pt x="235" y="115"/>
                                    <a:pt x="293" y="115"/>
                                    <a:pt x="293" y="115"/>
                                  </a:cubicBezTo>
                                  <a:lnTo>
                                    <a:pt x="293" y="115"/>
                                  </a:lnTo>
                                  <a:lnTo>
                                    <a:pt x="235" y="58"/>
                                  </a:ln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lnTo>
                                    <a:pt x="120" y="0"/>
                                  </a:ln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cubicBezTo>
                                    <a:pt x="120" y="0"/>
                                    <a:pt x="62" y="0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lnTo>
                                    <a:pt x="62" y="58"/>
                                  </a:lnTo>
                                  <a:lnTo>
                                    <a:pt x="62" y="58"/>
                                  </a:ln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lnTo>
                                    <a:pt x="62" y="58"/>
                                  </a:ln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115"/>
                                  </a:cubicBezTo>
                                  <a:cubicBezTo>
                                    <a:pt x="62" y="173"/>
                                    <a:pt x="62" y="230"/>
                                    <a:pt x="120" y="230"/>
                                  </a:cubicBezTo>
                                  <a:lnTo>
                                    <a:pt x="293" y="346"/>
                                  </a:lnTo>
                                  <a:cubicBezTo>
                                    <a:pt x="235" y="346"/>
                                    <a:pt x="235" y="288"/>
                                    <a:pt x="235" y="230"/>
                                  </a:cubicBezTo>
                                  <a:cubicBezTo>
                                    <a:pt x="-53" y="346"/>
                                    <a:pt x="5" y="346"/>
                                    <a:pt x="5" y="288"/>
                                  </a:cubicBezTo>
                                  <a:lnTo>
                                    <a:pt x="5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391" name="任意多边形: 形状 3390"/>
                            <p:cNvSpPr/>
                            <p:nvPr/>
                          </p:nvSpPr>
                          <p:spPr>
                            <a:xfrm>
                              <a:off x="-3837700" y="4233144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115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392" name="图形 5"/>
                          <p:cNvGrpSpPr/>
                          <p:nvPr/>
                        </p:nvGrpSpPr>
                        <p:grpSpPr>
                          <a:xfrm>
                            <a:off x="-3837297" y="4234261"/>
                            <a:ext cx="345" cy="540"/>
                            <a:chOff x="-3837297" y="4234261"/>
                            <a:chExt cx="345" cy="540"/>
                          </a:xfrm>
                        </p:grpSpPr>
                        <p:sp>
                          <p:nvSpPr>
                            <p:cNvPr id="3393" name="任意多边形: 形状 3392"/>
                            <p:cNvSpPr/>
                            <p:nvPr/>
                          </p:nvSpPr>
                          <p:spPr>
                            <a:xfrm>
                              <a:off x="-3837269" y="4234261"/>
                              <a:ext cx="318" cy="345"/>
                            </a:xfrm>
                            <a:custGeom>
                              <a:avLst/>
                              <a:gdLst>
                                <a:gd name="connsiteX0" fmla="*/ 30 w 318"/>
                                <a:gd name="connsiteY0" fmla="*/ 288 h 345"/>
                                <a:gd name="connsiteX1" fmla="*/ 88 w 318"/>
                                <a:gd name="connsiteY1" fmla="*/ 230 h 345"/>
                                <a:gd name="connsiteX2" fmla="*/ 88 w 318"/>
                                <a:gd name="connsiteY2" fmla="*/ 230 h 345"/>
                                <a:gd name="connsiteX3" fmla="*/ 145 w 318"/>
                                <a:gd name="connsiteY3" fmla="*/ 173 h 345"/>
                                <a:gd name="connsiteX4" fmla="*/ 145 w 318"/>
                                <a:gd name="connsiteY4" fmla="*/ 173 h 345"/>
                                <a:gd name="connsiteX5" fmla="*/ 203 w 318"/>
                                <a:gd name="connsiteY5" fmla="*/ 115 h 345"/>
                                <a:gd name="connsiteX6" fmla="*/ 260 w 318"/>
                                <a:gd name="connsiteY6" fmla="*/ 115 h 345"/>
                                <a:gd name="connsiteX7" fmla="*/ 260 w 318"/>
                                <a:gd name="connsiteY7" fmla="*/ 115 h 345"/>
                                <a:gd name="connsiteX8" fmla="*/ 318 w 318"/>
                                <a:gd name="connsiteY8" fmla="*/ 115 h 345"/>
                                <a:gd name="connsiteX9" fmla="*/ 145 w 318"/>
                                <a:gd name="connsiteY9" fmla="*/ 0 h 345"/>
                                <a:gd name="connsiteX10" fmla="*/ 145 w 318"/>
                                <a:gd name="connsiteY10" fmla="*/ 0 h 345"/>
                                <a:gd name="connsiteX11" fmla="*/ 145 w 318"/>
                                <a:gd name="connsiteY11" fmla="*/ 0 h 345"/>
                                <a:gd name="connsiteX12" fmla="*/ 145 w 318"/>
                                <a:gd name="connsiteY12" fmla="*/ 0 h 345"/>
                                <a:gd name="connsiteX13" fmla="*/ 145 w 318"/>
                                <a:gd name="connsiteY13" fmla="*/ 0 h 345"/>
                                <a:gd name="connsiteX14" fmla="*/ 145 w 318"/>
                                <a:gd name="connsiteY14" fmla="*/ 0 h 345"/>
                                <a:gd name="connsiteX15" fmla="*/ 145 w 318"/>
                                <a:gd name="connsiteY15" fmla="*/ 0 h 345"/>
                                <a:gd name="connsiteX16" fmla="*/ 145 w 318"/>
                                <a:gd name="connsiteY16" fmla="*/ 0 h 345"/>
                                <a:gd name="connsiteX17" fmla="*/ 145 w 318"/>
                                <a:gd name="connsiteY17" fmla="*/ 0 h 345"/>
                                <a:gd name="connsiteX18" fmla="*/ 145 w 318"/>
                                <a:gd name="connsiteY18" fmla="*/ 0 h 345"/>
                                <a:gd name="connsiteX19" fmla="*/ 145 w 318"/>
                                <a:gd name="connsiteY19" fmla="*/ 0 h 345"/>
                                <a:gd name="connsiteX20" fmla="*/ 145 w 318"/>
                                <a:gd name="connsiteY20" fmla="*/ 0 h 345"/>
                                <a:gd name="connsiteX21" fmla="*/ 145 w 318"/>
                                <a:gd name="connsiteY21" fmla="*/ 0 h 345"/>
                                <a:gd name="connsiteX22" fmla="*/ 88 w 318"/>
                                <a:gd name="connsiteY22" fmla="*/ 57 h 345"/>
                                <a:gd name="connsiteX23" fmla="*/ 88 w 318"/>
                                <a:gd name="connsiteY23" fmla="*/ 57 h 345"/>
                                <a:gd name="connsiteX24" fmla="*/ 88 w 318"/>
                                <a:gd name="connsiteY24" fmla="*/ 57 h 345"/>
                                <a:gd name="connsiteX25" fmla="*/ 88 w 318"/>
                                <a:gd name="connsiteY25" fmla="*/ 57 h 345"/>
                                <a:gd name="connsiteX26" fmla="*/ 88 w 318"/>
                                <a:gd name="connsiteY26" fmla="*/ 57 h 345"/>
                                <a:gd name="connsiteX27" fmla="*/ 88 w 318"/>
                                <a:gd name="connsiteY27" fmla="*/ 57 h 345"/>
                                <a:gd name="connsiteX28" fmla="*/ 88 w 318"/>
                                <a:gd name="connsiteY28" fmla="*/ 57 h 345"/>
                                <a:gd name="connsiteX29" fmla="*/ 88 w 318"/>
                                <a:gd name="connsiteY29" fmla="*/ 57 h 345"/>
                                <a:gd name="connsiteX30" fmla="*/ 88 w 318"/>
                                <a:gd name="connsiteY30" fmla="*/ 57 h 345"/>
                                <a:gd name="connsiteX31" fmla="*/ 88 w 318"/>
                                <a:gd name="connsiteY31" fmla="*/ 57 h 345"/>
                                <a:gd name="connsiteX32" fmla="*/ 88 w 318"/>
                                <a:gd name="connsiteY32" fmla="*/ 57 h 345"/>
                                <a:gd name="connsiteX33" fmla="*/ 88 w 318"/>
                                <a:gd name="connsiteY33" fmla="*/ 57 h 345"/>
                                <a:gd name="connsiteX34" fmla="*/ 88 w 318"/>
                                <a:gd name="connsiteY34" fmla="*/ 57 h 345"/>
                                <a:gd name="connsiteX35" fmla="*/ 88 w 318"/>
                                <a:gd name="connsiteY35" fmla="*/ 57 h 345"/>
                                <a:gd name="connsiteX36" fmla="*/ 88 w 318"/>
                                <a:gd name="connsiteY36" fmla="*/ 57 h 345"/>
                                <a:gd name="connsiteX37" fmla="*/ 88 w 318"/>
                                <a:gd name="connsiteY37" fmla="*/ 57 h 345"/>
                                <a:gd name="connsiteX38" fmla="*/ 88 w 318"/>
                                <a:gd name="connsiteY38" fmla="*/ 57 h 345"/>
                                <a:gd name="connsiteX39" fmla="*/ 88 w 318"/>
                                <a:gd name="connsiteY39" fmla="*/ 57 h 345"/>
                                <a:gd name="connsiteX40" fmla="*/ 88 w 318"/>
                                <a:gd name="connsiteY40" fmla="*/ 57 h 345"/>
                                <a:gd name="connsiteX41" fmla="*/ 88 w 318"/>
                                <a:gd name="connsiteY41" fmla="*/ 57 h 345"/>
                                <a:gd name="connsiteX42" fmla="*/ 88 w 318"/>
                                <a:gd name="connsiteY42" fmla="*/ 115 h 345"/>
                                <a:gd name="connsiteX43" fmla="*/ 145 w 318"/>
                                <a:gd name="connsiteY43" fmla="*/ 230 h 345"/>
                                <a:gd name="connsiteX44" fmla="*/ 318 w 318"/>
                                <a:gd name="connsiteY44" fmla="*/ 345 h 345"/>
                                <a:gd name="connsiteX45" fmla="*/ 260 w 318"/>
                                <a:gd name="connsiteY45" fmla="*/ 230 h 345"/>
                                <a:gd name="connsiteX46" fmla="*/ 30 w 318"/>
                                <a:gd name="connsiteY46" fmla="*/ 288 h 345"/>
                                <a:gd name="connsiteX47" fmla="*/ 30 w 318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318" h="345">
                                  <a:moveTo>
                                    <a:pt x="30" y="288"/>
                                  </a:moveTo>
                                  <a:cubicBezTo>
                                    <a:pt x="30" y="288"/>
                                    <a:pt x="30" y="230"/>
                                    <a:pt x="88" y="230"/>
                                  </a:cubicBezTo>
                                  <a:lnTo>
                                    <a:pt x="88" y="230"/>
                                  </a:lnTo>
                                  <a:cubicBezTo>
                                    <a:pt x="88" y="230"/>
                                    <a:pt x="145" y="173"/>
                                    <a:pt x="145" y="173"/>
                                  </a:cubicBezTo>
                                  <a:lnTo>
                                    <a:pt x="145" y="173"/>
                                  </a:lnTo>
                                  <a:cubicBezTo>
                                    <a:pt x="145" y="173"/>
                                    <a:pt x="203" y="115"/>
                                    <a:pt x="203" y="115"/>
                                  </a:cubicBezTo>
                                  <a:cubicBezTo>
                                    <a:pt x="203" y="115"/>
                                    <a:pt x="260" y="115"/>
                                    <a:pt x="260" y="115"/>
                                  </a:cubicBezTo>
                                  <a:lnTo>
                                    <a:pt x="260" y="115"/>
                                  </a:lnTo>
                                  <a:cubicBezTo>
                                    <a:pt x="260" y="115"/>
                                    <a:pt x="318" y="115"/>
                                    <a:pt x="318" y="115"/>
                                  </a:cubicBezTo>
                                  <a:lnTo>
                                    <a:pt x="145" y="0"/>
                                  </a:lnTo>
                                  <a:lnTo>
                                    <a:pt x="145" y="0"/>
                                  </a:ln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lnTo>
                                    <a:pt x="145" y="0"/>
                                  </a:ln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lnTo>
                                    <a:pt x="145" y="0"/>
                                  </a:lnTo>
                                  <a:lnTo>
                                    <a:pt x="145" y="0"/>
                                  </a:ln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88" y="0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lnTo>
                                    <a:pt x="88" y="57"/>
                                  </a:ln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lnTo>
                                    <a:pt x="88" y="57"/>
                                  </a:lnTo>
                                  <a:lnTo>
                                    <a:pt x="88" y="57"/>
                                  </a:ln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lnTo>
                                    <a:pt x="88" y="57"/>
                                  </a:ln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57"/>
                                  </a:cubicBezTo>
                                  <a:cubicBezTo>
                                    <a:pt x="88" y="57"/>
                                    <a:pt x="88" y="57"/>
                                    <a:pt x="88" y="115"/>
                                  </a:cubicBezTo>
                                  <a:cubicBezTo>
                                    <a:pt x="88" y="173"/>
                                    <a:pt x="88" y="230"/>
                                    <a:pt x="145" y="230"/>
                                  </a:cubicBezTo>
                                  <a:lnTo>
                                    <a:pt x="318" y="345"/>
                                  </a:lnTo>
                                  <a:cubicBezTo>
                                    <a:pt x="260" y="345"/>
                                    <a:pt x="260" y="288"/>
                                    <a:pt x="260" y="230"/>
                                  </a:cubicBezTo>
                                  <a:cubicBezTo>
                                    <a:pt x="-28" y="345"/>
                                    <a:pt x="-28" y="345"/>
                                    <a:pt x="30" y="288"/>
                                  </a:cubicBezTo>
                                  <a:lnTo>
                                    <a:pt x="3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394" name="任意多边形: 形状 3393"/>
                            <p:cNvSpPr/>
                            <p:nvPr/>
                          </p:nvSpPr>
                          <p:spPr>
                            <a:xfrm>
                              <a:off x="-3837297" y="4234353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6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1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6" y="23"/>
                                    <a:pt x="346" y="138"/>
                                  </a:cubicBezTo>
                                  <a:cubicBezTo>
                                    <a:pt x="346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1"/>
                                  </a:cubicBezTo>
                                  <a:cubicBezTo>
                                    <a:pt x="0" y="195"/>
                                    <a:pt x="115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395" name="图形 5"/>
                          <p:cNvGrpSpPr/>
                          <p:nvPr/>
                        </p:nvGrpSpPr>
                        <p:grpSpPr>
                          <a:xfrm>
                            <a:off x="-3835972" y="4233512"/>
                            <a:ext cx="345" cy="540"/>
                            <a:chOff x="-3835972" y="4233512"/>
                            <a:chExt cx="345" cy="540"/>
                          </a:xfrm>
                        </p:grpSpPr>
                        <p:sp>
                          <p:nvSpPr>
                            <p:cNvPr id="3396" name="任意多边形: 形状 3395"/>
                            <p:cNvSpPr/>
                            <p:nvPr/>
                          </p:nvSpPr>
                          <p:spPr>
                            <a:xfrm>
                              <a:off x="-3835972" y="4233512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173 w 287"/>
                                <a:gd name="connsiteY9" fmla="*/ 58 h 345"/>
                                <a:gd name="connsiteX10" fmla="*/ 115 w 287"/>
                                <a:gd name="connsiteY10" fmla="*/ 0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58 w 287"/>
                                <a:gd name="connsiteY22" fmla="*/ 58 h 345"/>
                                <a:gd name="connsiteX23" fmla="*/ 58 w 287"/>
                                <a:gd name="connsiteY23" fmla="*/ 58 h 345"/>
                                <a:gd name="connsiteX24" fmla="*/ 58 w 287"/>
                                <a:gd name="connsiteY24" fmla="*/ 58 h 345"/>
                                <a:gd name="connsiteX25" fmla="*/ 58 w 287"/>
                                <a:gd name="connsiteY25" fmla="*/ 58 h 345"/>
                                <a:gd name="connsiteX26" fmla="*/ 58 w 287"/>
                                <a:gd name="connsiteY26" fmla="*/ 58 h 345"/>
                                <a:gd name="connsiteX27" fmla="*/ 58 w 287"/>
                                <a:gd name="connsiteY27" fmla="*/ 58 h 345"/>
                                <a:gd name="connsiteX28" fmla="*/ 58 w 287"/>
                                <a:gd name="connsiteY28" fmla="*/ 58 h 345"/>
                                <a:gd name="connsiteX29" fmla="*/ 58 w 287"/>
                                <a:gd name="connsiteY29" fmla="*/ 58 h 345"/>
                                <a:gd name="connsiteX30" fmla="*/ 58 w 287"/>
                                <a:gd name="connsiteY30" fmla="*/ 58 h 345"/>
                                <a:gd name="connsiteX31" fmla="*/ 58 w 287"/>
                                <a:gd name="connsiteY31" fmla="*/ 58 h 345"/>
                                <a:gd name="connsiteX32" fmla="*/ 58 w 287"/>
                                <a:gd name="connsiteY32" fmla="*/ 58 h 345"/>
                                <a:gd name="connsiteX33" fmla="*/ 58 w 287"/>
                                <a:gd name="connsiteY33" fmla="*/ 58 h 345"/>
                                <a:gd name="connsiteX34" fmla="*/ 58 w 287"/>
                                <a:gd name="connsiteY34" fmla="*/ 58 h 345"/>
                                <a:gd name="connsiteX35" fmla="*/ 58 w 287"/>
                                <a:gd name="connsiteY35" fmla="*/ 58 h 345"/>
                                <a:gd name="connsiteX36" fmla="*/ 58 w 287"/>
                                <a:gd name="connsiteY36" fmla="*/ 58 h 345"/>
                                <a:gd name="connsiteX37" fmla="*/ 58 w 287"/>
                                <a:gd name="connsiteY37" fmla="*/ 58 h 345"/>
                                <a:gd name="connsiteX38" fmla="*/ 58 w 287"/>
                                <a:gd name="connsiteY38" fmla="*/ 58 h 345"/>
                                <a:gd name="connsiteX39" fmla="*/ 58 w 287"/>
                                <a:gd name="connsiteY39" fmla="*/ 58 h 345"/>
                                <a:gd name="connsiteX40" fmla="*/ 58 w 287"/>
                                <a:gd name="connsiteY40" fmla="*/ 58 h 345"/>
                                <a:gd name="connsiteX41" fmla="*/ 58 w 287"/>
                                <a:gd name="connsiteY41" fmla="*/ 58 h 345"/>
                                <a:gd name="connsiteX42" fmla="*/ 58 w 287"/>
                                <a:gd name="connsiteY42" fmla="*/ 115 h 345"/>
                                <a:gd name="connsiteX43" fmla="*/ 115 w 287"/>
                                <a:gd name="connsiteY43" fmla="*/ 230 h 345"/>
                                <a:gd name="connsiteX44" fmla="*/ 288 w 287"/>
                                <a:gd name="connsiteY44" fmla="*/ 345 h 345"/>
                                <a:gd name="connsiteX45" fmla="*/ 230 w 287"/>
                                <a:gd name="connsiteY45" fmla="*/ 230 h 345"/>
                                <a:gd name="connsiteX46" fmla="*/ 0 w 287"/>
                                <a:gd name="connsiteY46" fmla="*/ 288 h 345"/>
                                <a:gd name="connsiteX47" fmla="*/ 0 w 287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173" y="58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345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397" name="任意多边形: 形状 3396"/>
                            <p:cNvSpPr/>
                            <p:nvPr/>
                          </p:nvSpPr>
                          <p:spPr>
                            <a:xfrm>
                              <a:off x="-3835972" y="4233605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1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1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398" name="图形 5"/>
                          <p:cNvGrpSpPr/>
                          <p:nvPr/>
                        </p:nvGrpSpPr>
                        <p:grpSpPr>
                          <a:xfrm>
                            <a:off x="-3835569" y="4231842"/>
                            <a:ext cx="345" cy="540"/>
                            <a:chOff x="-3835569" y="4231842"/>
                            <a:chExt cx="345" cy="540"/>
                          </a:xfrm>
                        </p:grpSpPr>
                        <p:sp>
                          <p:nvSpPr>
                            <p:cNvPr id="3399" name="任意多边形: 形状 3398"/>
                            <p:cNvSpPr/>
                            <p:nvPr/>
                          </p:nvSpPr>
                          <p:spPr>
                            <a:xfrm>
                              <a:off x="-3835569" y="4231842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288 w 287"/>
                                <a:gd name="connsiteY9" fmla="*/ 115 h 345"/>
                                <a:gd name="connsiteX10" fmla="*/ 230 w 287"/>
                                <a:gd name="connsiteY10" fmla="*/ 58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115 w 287"/>
                                <a:gd name="connsiteY22" fmla="*/ 0 h 345"/>
                                <a:gd name="connsiteX23" fmla="*/ 115 w 287"/>
                                <a:gd name="connsiteY23" fmla="*/ 0 h 345"/>
                                <a:gd name="connsiteX24" fmla="*/ 58 w 287"/>
                                <a:gd name="connsiteY24" fmla="*/ 58 h 345"/>
                                <a:gd name="connsiteX25" fmla="*/ 58 w 287"/>
                                <a:gd name="connsiteY25" fmla="*/ 58 h 345"/>
                                <a:gd name="connsiteX26" fmla="*/ 58 w 287"/>
                                <a:gd name="connsiteY26" fmla="*/ 58 h 345"/>
                                <a:gd name="connsiteX27" fmla="*/ 58 w 287"/>
                                <a:gd name="connsiteY27" fmla="*/ 58 h 345"/>
                                <a:gd name="connsiteX28" fmla="*/ 58 w 287"/>
                                <a:gd name="connsiteY28" fmla="*/ 58 h 345"/>
                                <a:gd name="connsiteX29" fmla="*/ 58 w 287"/>
                                <a:gd name="connsiteY29" fmla="*/ 58 h 345"/>
                                <a:gd name="connsiteX30" fmla="*/ 58 w 287"/>
                                <a:gd name="connsiteY30" fmla="*/ 58 h 345"/>
                                <a:gd name="connsiteX31" fmla="*/ 58 w 287"/>
                                <a:gd name="connsiteY31" fmla="*/ 58 h 345"/>
                                <a:gd name="connsiteX32" fmla="*/ 58 w 287"/>
                                <a:gd name="connsiteY32" fmla="*/ 58 h 345"/>
                                <a:gd name="connsiteX33" fmla="*/ 58 w 287"/>
                                <a:gd name="connsiteY33" fmla="*/ 58 h 345"/>
                                <a:gd name="connsiteX34" fmla="*/ 58 w 287"/>
                                <a:gd name="connsiteY34" fmla="*/ 58 h 345"/>
                                <a:gd name="connsiteX35" fmla="*/ 58 w 287"/>
                                <a:gd name="connsiteY35" fmla="*/ 58 h 345"/>
                                <a:gd name="connsiteX36" fmla="*/ 58 w 287"/>
                                <a:gd name="connsiteY36" fmla="*/ 58 h 345"/>
                                <a:gd name="connsiteX37" fmla="*/ 58 w 287"/>
                                <a:gd name="connsiteY37" fmla="*/ 58 h 345"/>
                                <a:gd name="connsiteX38" fmla="*/ 58 w 287"/>
                                <a:gd name="connsiteY38" fmla="*/ 58 h 345"/>
                                <a:gd name="connsiteX39" fmla="*/ 58 w 287"/>
                                <a:gd name="connsiteY39" fmla="*/ 58 h 345"/>
                                <a:gd name="connsiteX40" fmla="*/ 58 w 287"/>
                                <a:gd name="connsiteY40" fmla="*/ 58 h 345"/>
                                <a:gd name="connsiteX41" fmla="*/ 58 w 287"/>
                                <a:gd name="connsiteY41" fmla="*/ 58 h 345"/>
                                <a:gd name="connsiteX42" fmla="*/ 58 w 287"/>
                                <a:gd name="connsiteY42" fmla="*/ 115 h 345"/>
                                <a:gd name="connsiteX43" fmla="*/ 115 w 287"/>
                                <a:gd name="connsiteY43" fmla="*/ 230 h 345"/>
                                <a:gd name="connsiteX44" fmla="*/ 288 w 287"/>
                                <a:gd name="connsiteY44" fmla="*/ 345 h 345"/>
                                <a:gd name="connsiteX45" fmla="*/ 230 w 287"/>
                                <a:gd name="connsiteY45" fmla="*/ 230 h 345"/>
                                <a:gd name="connsiteX46" fmla="*/ 0 w 287"/>
                                <a:gd name="connsiteY46" fmla="*/ 288 h 345"/>
                                <a:gd name="connsiteX47" fmla="*/ 0 w 287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288" y="115"/>
                                  </a:lnTo>
                                  <a:lnTo>
                                    <a:pt x="230" y="58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345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00" name="任意多边形: 形状 3399"/>
                            <p:cNvSpPr/>
                            <p:nvPr/>
                          </p:nvSpPr>
                          <p:spPr>
                            <a:xfrm>
                              <a:off x="-3835569" y="4231935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401" name="图形 5"/>
                          <p:cNvGrpSpPr/>
                          <p:nvPr/>
                        </p:nvGrpSpPr>
                        <p:grpSpPr>
                          <a:xfrm>
                            <a:off x="-3836663" y="4231554"/>
                            <a:ext cx="518" cy="540"/>
                            <a:chOff x="-3836663" y="4231554"/>
                            <a:chExt cx="518" cy="540"/>
                          </a:xfrm>
                        </p:grpSpPr>
                        <p:sp>
                          <p:nvSpPr>
                            <p:cNvPr id="3402" name="任意多边形: 形状 3401"/>
                            <p:cNvSpPr/>
                            <p:nvPr/>
                          </p:nvSpPr>
                          <p:spPr>
                            <a:xfrm>
                              <a:off x="-3836605" y="4231554"/>
                              <a:ext cx="460" cy="345"/>
                            </a:xfrm>
                            <a:custGeom>
                              <a:avLst/>
                              <a:gdLst>
                                <a:gd name="connsiteX0" fmla="*/ 115 w 460"/>
                                <a:gd name="connsiteY0" fmla="*/ 0 h 345"/>
                                <a:gd name="connsiteX1" fmla="*/ 115 w 460"/>
                                <a:gd name="connsiteY1" fmla="*/ 0 h 345"/>
                                <a:gd name="connsiteX2" fmla="*/ 115 w 460"/>
                                <a:gd name="connsiteY2" fmla="*/ 0 h 345"/>
                                <a:gd name="connsiteX3" fmla="*/ 115 w 460"/>
                                <a:gd name="connsiteY3" fmla="*/ 0 h 345"/>
                                <a:gd name="connsiteX4" fmla="*/ 115 w 460"/>
                                <a:gd name="connsiteY4" fmla="*/ 0 h 345"/>
                                <a:gd name="connsiteX5" fmla="*/ 115 w 460"/>
                                <a:gd name="connsiteY5" fmla="*/ 0 h 345"/>
                                <a:gd name="connsiteX6" fmla="*/ 115 w 460"/>
                                <a:gd name="connsiteY6" fmla="*/ 0 h 345"/>
                                <a:gd name="connsiteX7" fmla="*/ 115 w 460"/>
                                <a:gd name="connsiteY7" fmla="*/ 0 h 345"/>
                                <a:gd name="connsiteX8" fmla="*/ 115 w 460"/>
                                <a:gd name="connsiteY8" fmla="*/ 0 h 345"/>
                                <a:gd name="connsiteX9" fmla="*/ 58 w 460"/>
                                <a:gd name="connsiteY9" fmla="*/ 0 h 345"/>
                                <a:gd name="connsiteX10" fmla="*/ 58 w 460"/>
                                <a:gd name="connsiteY10" fmla="*/ 0 h 345"/>
                                <a:gd name="connsiteX11" fmla="*/ 58 w 460"/>
                                <a:gd name="connsiteY11" fmla="*/ 0 h 345"/>
                                <a:gd name="connsiteX12" fmla="*/ 58 w 460"/>
                                <a:gd name="connsiteY12" fmla="*/ 0 h 345"/>
                                <a:gd name="connsiteX13" fmla="*/ 0 w 460"/>
                                <a:gd name="connsiteY13" fmla="*/ 57 h 345"/>
                                <a:gd name="connsiteX14" fmla="*/ 0 w 460"/>
                                <a:gd name="connsiteY14" fmla="*/ 57 h 345"/>
                                <a:gd name="connsiteX15" fmla="*/ 0 w 460"/>
                                <a:gd name="connsiteY15" fmla="*/ 57 h 345"/>
                                <a:gd name="connsiteX16" fmla="*/ 0 w 460"/>
                                <a:gd name="connsiteY16" fmla="*/ 57 h 345"/>
                                <a:gd name="connsiteX17" fmla="*/ 0 w 460"/>
                                <a:gd name="connsiteY17" fmla="*/ 57 h 345"/>
                                <a:gd name="connsiteX18" fmla="*/ 0 w 460"/>
                                <a:gd name="connsiteY18" fmla="*/ 57 h 345"/>
                                <a:gd name="connsiteX19" fmla="*/ 0 w 460"/>
                                <a:gd name="connsiteY19" fmla="*/ 57 h 345"/>
                                <a:gd name="connsiteX20" fmla="*/ 0 w 460"/>
                                <a:gd name="connsiteY20" fmla="*/ 57 h 345"/>
                                <a:gd name="connsiteX21" fmla="*/ 0 w 460"/>
                                <a:gd name="connsiteY21" fmla="*/ 57 h 345"/>
                                <a:gd name="connsiteX22" fmla="*/ 0 w 460"/>
                                <a:gd name="connsiteY22" fmla="*/ 57 h 345"/>
                                <a:gd name="connsiteX23" fmla="*/ 0 w 460"/>
                                <a:gd name="connsiteY23" fmla="*/ 57 h 345"/>
                                <a:gd name="connsiteX24" fmla="*/ 0 w 460"/>
                                <a:gd name="connsiteY24" fmla="*/ 57 h 345"/>
                                <a:gd name="connsiteX25" fmla="*/ 0 w 460"/>
                                <a:gd name="connsiteY25" fmla="*/ 57 h 345"/>
                                <a:gd name="connsiteX26" fmla="*/ 0 w 460"/>
                                <a:gd name="connsiteY26" fmla="*/ 57 h 345"/>
                                <a:gd name="connsiteX27" fmla="*/ 0 w 460"/>
                                <a:gd name="connsiteY27" fmla="*/ 57 h 345"/>
                                <a:gd name="connsiteX28" fmla="*/ 0 w 460"/>
                                <a:gd name="connsiteY28" fmla="*/ 57 h 345"/>
                                <a:gd name="connsiteX29" fmla="*/ 0 w 460"/>
                                <a:gd name="connsiteY29" fmla="*/ 57 h 345"/>
                                <a:gd name="connsiteX30" fmla="*/ 0 w 460"/>
                                <a:gd name="connsiteY30" fmla="*/ 57 h 345"/>
                                <a:gd name="connsiteX31" fmla="*/ 0 w 460"/>
                                <a:gd name="connsiteY31" fmla="*/ 57 h 345"/>
                                <a:gd name="connsiteX32" fmla="*/ 0 w 460"/>
                                <a:gd name="connsiteY32" fmla="*/ 57 h 345"/>
                                <a:gd name="connsiteX33" fmla="*/ 0 w 460"/>
                                <a:gd name="connsiteY33" fmla="*/ 115 h 345"/>
                                <a:gd name="connsiteX34" fmla="*/ 58 w 460"/>
                                <a:gd name="connsiteY34" fmla="*/ 230 h 345"/>
                                <a:gd name="connsiteX35" fmla="*/ 230 w 460"/>
                                <a:gd name="connsiteY35" fmla="*/ 345 h 345"/>
                                <a:gd name="connsiteX36" fmla="*/ 173 w 460"/>
                                <a:gd name="connsiteY36" fmla="*/ 230 h 345"/>
                                <a:gd name="connsiteX37" fmla="*/ 173 w 460"/>
                                <a:gd name="connsiteY37" fmla="*/ 173 h 345"/>
                                <a:gd name="connsiteX38" fmla="*/ 173 w 460"/>
                                <a:gd name="connsiteY38" fmla="*/ 173 h 345"/>
                                <a:gd name="connsiteX39" fmla="*/ 230 w 460"/>
                                <a:gd name="connsiteY39" fmla="*/ 115 h 345"/>
                                <a:gd name="connsiteX40" fmla="*/ 230 w 460"/>
                                <a:gd name="connsiteY40" fmla="*/ 115 h 345"/>
                                <a:gd name="connsiteX41" fmla="*/ 288 w 460"/>
                                <a:gd name="connsiteY41" fmla="*/ 57 h 345"/>
                                <a:gd name="connsiteX42" fmla="*/ 288 w 460"/>
                                <a:gd name="connsiteY42" fmla="*/ 57 h 345"/>
                                <a:gd name="connsiteX43" fmla="*/ 345 w 460"/>
                                <a:gd name="connsiteY43" fmla="*/ 0 h 345"/>
                                <a:gd name="connsiteX44" fmla="*/ 403 w 460"/>
                                <a:gd name="connsiteY44" fmla="*/ 0 h 345"/>
                                <a:gd name="connsiteX45" fmla="*/ 403 w 460"/>
                                <a:gd name="connsiteY45" fmla="*/ 0 h 345"/>
                                <a:gd name="connsiteX46" fmla="*/ 461 w 460"/>
                                <a:gd name="connsiteY46" fmla="*/ 0 h 345"/>
                                <a:gd name="connsiteX47" fmla="*/ 115 w 460"/>
                                <a:gd name="connsiteY47" fmla="*/ 0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460" h="345">
                                  <a:moveTo>
                                    <a:pt x="115" y="0"/>
                                  </a:move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58" y="0"/>
                                    <a:pt x="58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58" y="0"/>
                                  </a:lnTo>
                                  <a:lnTo>
                                    <a:pt x="58" y="0"/>
                                  </a:lnTo>
                                  <a:cubicBezTo>
                                    <a:pt x="58" y="0"/>
                                    <a:pt x="58" y="0"/>
                                    <a:pt x="58" y="0"/>
                                  </a:cubicBezTo>
                                  <a:cubicBezTo>
                                    <a:pt x="58" y="0"/>
                                    <a:pt x="58" y="0"/>
                                    <a:pt x="58" y="0"/>
                                  </a:cubicBezTo>
                                  <a:cubicBezTo>
                                    <a:pt x="58" y="0"/>
                                    <a:pt x="0" y="0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lnTo>
                                    <a:pt x="0" y="57"/>
                                  </a:ln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lnTo>
                                    <a:pt x="0" y="57"/>
                                  </a:lnTo>
                                  <a:lnTo>
                                    <a:pt x="0" y="57"/>
                                  </a:ln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lnTo>
                                    <a:pt x="0" y="57"/>
                                  </a:ln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115"/>
                                  </a:cubicBezTo>
                                  <a:cubicBezTo>
                                    <a:pt x="0" y="173"/>
                                    <a:pt x="0" y="230"/>
                                    <a:pt x="58" y="230"/>
                                  </a:cubicBezTo>
                                  <a:lnTo>
                                    <a:pt x="230" y="345"/>
                                  </a:lnTo>
                                  <a:cubicBezTo>
                                    <a:pt x="173" y="345"/>
                                    <a:pt x="173" y="288"/>
                                    <a:pt x="173" y="230"/>
                                  </a:cubicBezTo>
                                  <a:cubicBezTo>
                                    <a:pt x="173" y="230"/>
                                    <a:pt x="173" y="173"/>
                                    <a:pt x="173" y="173"/>
                                  </a:cubicBezTo>
                                  <a:lnTo>
                                    <a:pt x="173" y="173"/>
                                  </a:lnTo>
                                  <a:cubicBezTo>
                                    <a:pt x="173" y="173"/>
                                    <a:pt x="173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57"/>
                                    <a:pt x="288" y="57"/>
                                  </a:cubicBezTo>
                                  <a:lnTo>
                                    <a:pt x="288" y="57"/>
                                  </a:lnTo>
                                  <a:cubicBezTo>
                                    <a:pt x="288" y="57"/>
                                    <a:pt x="345" y="0"/>
                                    <a:pt x="345" y="0"/>
                                  </a:cubicBezTo>
                                  <a:cubicBezTo>
                                    <a:pt x="345" y="0"/>
                                    <a:pt x="403" y="0"/>
                                    <a:pt x="403" y="0"/>
                                  </a:cubicBezTo>
                                  <a:lnTo>
                                    <a:pt x="403" y="0"/>
                                  </a:lnTo>
                                  <a:cubicBezTo>
                                    <a:pt x="403" y="0"/>
                                    <a:pt x="461" y="0"/>
                                    <a:pt x="461" y="0"/>
                                  </a:cubicBezTo>
                                  <a:lnTo>
                                    <a:pt x="115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03" name="任意多边形: 形状 3402"/>
                            <p:cNvSpPr/>
                            <p:nvPr/>
                          </p:nvSpPr>
                          <p:spPr>
                            <a:xfrm>
                              <a:off x="-3836663" y="4231647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6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1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6" y="23"/>
                                    <a:pt x="346" y="138"/>
                                  </a:cubicBezTo>
                                  <a:cubicBezTo>
                                    <a:pt x="346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1"/>
                                  </a:cubicBezTo>
                                  <a:cubicBezTo>
                                    <a:pt x="58" y="195"/>
                                    <a:pt x="115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grpSp>
                      <p:nvGrpSpPr>
                        <p:cNvPr id="3404" name="图形 5"/>
                        <p:cNvGrpSpPr/>
                        <p:nvPr/>
                      </p:nvGrpSpPr>
                      <p:grpSpPr>
                        <a:xfrm>
                          <a:off x="-3836951" y="4232360"/>
                          <a:ext cx="1036" cy="1461"/>
                          <a:chOff x="-3836951" y="4232360"/>
                          <a:chExt cx="1036" cy="1461"/>
                        </a:xfrm>
                      </p:grpSpPr>
                      <p:sp>
                        <p:nvSpPr>
                          <p:cNvPr id="3405" name="任意多边形: 形状 3404"/>
                          <p:cNvSpPr/>
                          <p:nvPr/>
                        </p:nvSpPr>
                        <p:spPr>
                          <a:xfrm>
                            <a:off x="-3836893" y="4232360"/>
                            <a:ext cx="748" cy="1439"/>
                          </a:xfrm>
                          <a:custGeom>
                            <a:avLst/>
                            <a:gdLst>
                              <a:gd name="connsiteX0" fmla="*/ 0 w 748"/>
                              <a:gd name="connsiteY0" fmla="*/ 864 h 1439"/>
                              <a:gd name="connsiteX1" fmla="*/ 115 w 748"/>
                              <a:gd name="connsiteY1" fmla="*/ 633 h 1439"/>
                              <a:gd name="connsiteX2" fmla="*/ 115 w 748"/>
                              <a:gd name="connsiteY2" fmla="*/ 633 h 1439"/>
                              <a:gd name="connsiteX3" fmla="*/ 288 w 748"/>
                              <a:gd name="connsiteY3" fmla="*/ 403 h 1439"/>
                              <a:gd name="connsiteX4" fmla="*/ 288 w 748"/>
                              <a:gd name="connsiteY4" fmla="*/ 403 h 1439"/>
                              <a:gd name="connsiteX5" fmla="*/ 461 w 748"/>
                              <a:gd name="connsiteY5" fmla="*/ 230 h 1439"/>
                              <a:gd name="connsiteX6" fmla="*/ 576 w 748"/>
                              <a:gd name="connsiteY6" fmla="*/ 173 h 1439"/>
                              <a:gd name="connsiteX7" fmla="*/ 576 w 748"/>
                              <a:gd name="connsiteY7" fmla="*/ 173 h 1439"/>
                              <a:gd name="connsiteX8" fmla="*/ 633 w 748"/>
                              <a:gd name="connsiteY8" fmla="*/ 173 h 1439"/>
                              <a:gd name="connsiteX9" fmla="*/ 633 w 748"/>
                              <a:gd name="connsiteY9" fmla="*/ 173 h 1439"/>
                              <a:gd name="connsiteX10" fmla="*/ 691 w 748"/>
                              <a:gd name="connsiteY10" fmla="*/ 173 h 1439"/>
                              <a:gd name="connsiteX11" fmla="*/ 691 w 748"/>
                              <a:gd name="connsiteY11" fmla="*/ 173 h 1439"/>
                              <a:gd name="connsiteX12" fmla="*/ 749 w 748"/>
                              <a:gd name="connsiteY12" fmla="*/ 173 h 1439"/>
                              <a:gd name="connsiteX13" fmla="*/ 518 w 748"/>
                              <a:gd name="connsiteY13" fmla="*/ 0 h 1439"/>
                              <a:gd name="connsiteX14" fmla="*/ 518 w 748"/>
                              <a:gd name="connsiteY14" fmla="*/ 0 h 1439"/>
                              <a:gd name="connsiteX15" fmla="*/ 518 w 748"/>
                              <a:gd name="connsiteY15" fmla="*/ 0 h 1439"/>
                              <a:gd name="connsiteX16" fmla="*/ 518 w 748"/>
                              <a:gd name="connsiteY16" fmla="*/ 0 h 1439"/>
                              <a:gd name="connsiteX17" fmla="*/ 518 w 748"/>
                              <a:gd name="connsiteY17" fmla="*/ 0 h 1439"/>
                              <a:gd name="connsiteX18" fmla="*/ 518 w 748"/>
                              <a:gd name="connsiteY18" fmla="*/ 0 h 1439"/>
                              <a:gd name="connsiteX19" fmla="*/ 518 w 748"/>
                              <a:gd name="connsiteY19" fmla="*/ 0 h 1439"/>
                              <a:gd name="connsiteX20" fmla="*/ 518 w 748"/>
                              <a:gd name="connsiteY20" fmla="*/ 0 h 1439"/>
                              <a:gd name="connsiteX21" fmla="*/ 461 w 748"/>
                              <a:gd name="connsiteY21" fmla="*/ 0 h 1439"/>
                              <a:gd name="connsiteX22" fmla="*/ 461 w 748"/>
                              <a:gd name="connsiteY22" fmla="*/ 0 h 1439"/>
                              <a:gd name="connsiteX23" fmla="*/ 461 w 748"/>
                              <a:gd name="connsiteY23" fmla="*/ 0 h 1439"/>
                              <a:gd name="connsiteX24" fmla="*/ 461 w 748"/>
                              <a:gd name="connsiteY24" fmla="*/ 0 h 1439"/>
                              <a:gd name="connsiteX25" fmla="*/ 403 w 748"/>
                              <a:gd name="connsiteY25" fmla="*/ 0 h 1439"/>
                              <a:gd name="connsiteX26" fmla="*/ 403 w 748"/>
                              <a:gd name="connsiteY26" fmla="*/ 0 h 1439"/>
                              <a:gd name="connsiteX27" fmla="*/ 403 w 748"/>
                              <a:gd name="connsiteY27" fmla="*/ 0 h 1439"/>
                              <a:gd name="connsiteX28" fmla="*/ 403 w 748"/>
                              <a:gd name="connsiteY28" fmla="*/ 0 h 1439"/>
                              <a:gd name="connsiteX29" fmla="*/ 345 w 748"/>
                              <a:gd name="connsiteY29" fmla="*/ 58 h 1439"/>
                              <a:gd name="connsiteX30" fmla="*/ 173 w 748"/>
                              <a:gd name="connsiteY30" fmla="*/ 173 h 1439"/>
                              <a:gd name="connsiteX31" fmla="*/ 173 w 748"/>
                              <a:gd name="connsiteY31" fmla="*/ 173 h 1439"/>
                              <a:gd name="connsiteX32" fmla="*/ 173 w 748"/>
                              <a:gd name="connsiteY32" fmla="*/ 173 h 1439"/>
                              <a:gd name="connsiteX33" fmla="*/ 173 w 748"/>
                              <a:gd name="connsiteY33" fmla="*/ 173 h 1439"/>
                              <a:gd name="connsiteX34" fmla="*/ 115 w 748"/>
                              <a:gd name="connsiteY34" fmla="*/ 230 h 1439"/>
                              <a:gd name="connsiteX35" fmla="*/ 58 w 748"/>
                              <a:gd name="connsiteY35" fmla="*/ 288 h 1439"/>
                              <a:gd name="connsiteX36" fmla="*/ 0 w 748"/>
                              <a:gd name="connsiteY36" fmla="*/ 345 h 1439"/>
                              <a:gd name="connsiteX37" fmla="*/ 0 w 748"/>
                              <a:gd name="connsiteY37" fmla="*/ 403 h 1439"/>
                              <a:gd name="connsiteX38" fmla="*/ 0 w 748"/>
                              <a:gd name="connsiteY38" fmla="*/ 403 h 1439"/>
                              <a:gd name="connsiteX39" fmla="*/ 0 w 748"/>
                              <a:gd name="connsiteY39" fmla="*/ 403 h 1439"/>
                              <a:gd name="connsiteX40" fmla="*/ 0 w 748"/>
                              <a:gd name="connsiteY40" fmla="*/ 461 h 1439"/>
                              <a:gd name="connsiteX41" fmla="*/ 0 w 748"/>
                              <a:gd name="connsiteY41" fmla="*/ 518 h 1439"/>
                              <a:gd name="connsiteX42" fmla="*/ 0 w 748"/>
                              <a:gd name="connsiteY42" fmla="*/ 576 h 1439"/>
                              <a:gd name="connsiteX43" fmla="*/ 0 w 748"/>
                              <a:gd name="connsiteY43" fmla="*/ 633 h 1439"/>
                              <a:gd name="connsiteX44" fmla="*/ 0 w 748"/>
                              <a:gd name="connsiteY44" fmla="*/ 691 h 1439"/>
                              <a:gd name="connsiteX45" fmla="*/ 0 w 748"/>
                              <a:gd name="connsiteY45" fmla="*/ 691 h 1439"/>
                              <a:gd name="connsiteX46" fmla="*/ 0 w 748"/>
                              <a:gd name="connsiteY46" fmla="*/ 691 h 1439"/>
                              <a:gd name="connsiteX47" fmla="*/ 0 w 748"/>
                              <a:gd name="connsiteY47" fmla="*/ 691 h 1439"/>
                              <a:gd name="connsiteX48" fmla="*/ 0 w 748"/>
                              <a:gd name="connsiteY48" fmla="*/ 749 h 1439"/>
                              <a:gd name="connsiteX49" fmla="*/ 0 w 748"/>
                              <a:gd name="connsiteY49" fmla="*/ 806 h 1439"/>
                              <a:gd name="connsiteX50" fmla="*/ 0 w 748"/>
                              <a:gd name="connsiteY50" fmla="*/ 921 h 1439"/>
                              <a:gd name="connsiteX51" fmla="*/ 173 w 748"/>
                              <a:gd name="connsiteY51" fmla="*/ 1267 h 1439"/>
                              <a:gd name="connsiteX52" fmla="*/ 403 w 748"/>
                              <a:gd name="connsiteY52" fmla="*/ 1440 h 1439"/>
                              <a:gd name="connsiteX53" fmla="*/ 230 w 748"/>
                              <a:gd name="connsiteY53" fmla="*/ 1094 h 1439"/>
                              <a:gd name="connsiteX54" fmla="*/ 0 w 748"/>
                              <a:gd name="connsiteY54" fmla="*/ 864 h 1439"/>
                              <a:gd name="connsiteX55" fmla="*/ 0 w 748"/>
                              <a:gd name="connsiteY55" fmla="*/ 864 h 143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</a:cxnLst>
                            <a:rect l="l" t="t" r="r" b="b"/>
                            <a:pathLst>
                              <a:path w="748" h="1439">
                                <a:moveTo>
                                  <a:pt x="0" y="864"/>
                                </a:moveTo>
                                <a:cubicBezTo>
                                  <a:pt x="0" y="806"/>
                                  <a:pt x="58" y="691"/>
                                  <a:pt x="115" y="633"/>
                                </a:cubicBezTo>
                                <a:lnTo>
                                  <a:pt x="115" y="633"/>
                                </a:lnTo>
                                <a:cubicBezTo>
                                  <a:pt x="173" y="576"/>
                                  <a:pt x="230" y="461"/>
                                  <a:pt x="288" y="403"/>
                                </a:cubicBezTo>
                                <a:cubicBezTo>
                                  <a:pt x="288" y="403"/>
                                  <a:pt x="288" y="403"/>
                                  <a:pt x="288" y="403"/>
                                </a:cubicBezTo>
                                <a:cubicBezTo>
                                  <a:pt x="345" y="345"/>
                                  <a:pt x="403" y="288"/>
                                  <a:pt x="461" y="230"/>
                                </a:cubicBezTo>
                                <a:cubicBezTo>
                                  <a:pt x="518" y="230"/>
                                  <a:pt x="518" y="173"/>
                                  <a:pt x="576" y="173"/>
                                </a:cubicBezTo>
                                <a:cubicBezTo>
                                  <a:pt x="576" y="173"/>
                                  <a:pt x="576" y="173"/>
                                  <a:pt x="576" y="173"/>
                                </a:cubicBezTo>
                                <a:cubicBezTo>
                                  <a:pt x="576" y="173"/>
                                  <a:pt x="633" y="173"/>
                                  <a:pt x="633" y="173"/>
                                </a:cubicBezTo>
                                <a:lnTo>
                                  <a:pt x="633" y="173"/>
                                </a:lnTo>
                                <a:cubicBezTo>
                                  <a:pt x="633" y="173"/>
                                  <a:pt x="691" y="173"/>
                                  <a:pt x="691" y="173"/>
                                </a:cubicBezTo>
                                <a:lnTo>
                                  <a:pt x="691" y="173"/>
                                </a:lnTo>
                                <a:cubicBezTo>
                                  <a:pt x="691" y="173"/>
                                  <a:pt x="749" y="173"/>
                                  <a:pt x="749" y="173"/>
                                </a:cubicBezTo>
                                <a:lnTo>
                                  <a:pt x="518" y="0"/>
                                </a:lnTo>
                                <a:lnTo>
                                  <a:pt x="518" y="0"/>
                                </a:lnTo>
                                <a:cubicBezTo>
                                  <a:pt x="518" y="0"/>
                                  <a:pt x="518" y="0"/>
                                  <a:pt x="518" y="0"/>
                                </a:cubicBezTo>
                                <a:cubicBezTo>
                                  <a:pt x="518" y="0"/>
                                  <a:pt x="518" y="0"/>
                                  <a:pt x="518" y="0"/>
                                </a:cubicBezTo>
                                <a:cubicBezTo>
                                  <a:pt x="518" y="0"/>
                                  <a:pt x="518" y="0"/>
                                  <a:pt x="518" y="0"/>
                                </a:cubicBezTo>
                                <a:lnTo>
                                  <a:pt x="518" y="0"/>
                                </a:lnTo>
                                <a:lnTo>
                                  <a:pt x="518" y="0"/>
                                </a:lnTo>
                                <a:cubicBezTo>
                                  <a:pt x="518" y="0"/>
                                  <a:pt x="518" y="0"/>
                                  <a:pt x="518" y="0"/>
                                </a:cubicBezTo>
                                <a:cubicBezTo>
                                  <a:pt x="518" y="0"/>
                                  <a:pt x="461" y="0"/>
                                  <a:pt x="461" y="0"/>
                                </a:cubicBezTo>
                                <a:lnTo>
                                  <a:pt x="461" y="0"/>
                                </a:lnTo>
                                <a:cubicBezTo>
                                  <a:pt x="461" y="0"/>
                                  <a:pt x="461" y="0"/>
                                  <a:pt x="461" y="0"/>
                                </a:cubicBezTo>
                                <a:lnTo>
                                  <a:pt x="461" y="0"/>
                                </a:lnTo>
                                <a:cubicBezTo>
                                  <a:pt x="461" y="0"/>
                                  <a:pt x="461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345" y="0"/>
                                  <a:pt x="345" y="58"/>
                                </a:cubicBezTo>
                                <a:cubicBezTo>
                                  <a:pt x="288" y="115"/>
                                  <a:pt x="230" y="115"/>
                                  <a:pt x="173" y="173"/>
                                </a:cubicBezTo>
                                <a:cubicBezTo>
                                  <a:pt x="173" y="173"/>
                                  <a:pt x="173" y="173"/>
                                  <a:pt x="173" y="173"/>
                                </a:cubicBezTo>
                                <a:cubicBezTo>
                                  <a:pt x="173" y="173"/>
                                  <a:pt x="173" y="173"/>
                                  <a:pt x="173" y="173"/>
                                </a:cubicBezTo>
                                <a:cubicBezTo>
                                  <a:pt x="173" y="173"/>
                                  <a:pt x="173" y="173"/>
                                  <a:pt x="173" y="173"/>
                                </a:cubicBezTo>
                                <a:cubicBezTo>
                                  <a:pt x="173" y="173"/>
                                  <a:pt x="173" y="230"/>
                                  <a:pt x="115" y="230"/>
                                </a:cubicBezTo>
                                <a:cubicBezTo>
                                  <a:pt x="115" y="230"/>
                                  <a:pt x="115" y="288"/>
                                  <a:pt x="58" y="288"/>
                                </a:cubicBezTo>
                                <a:cubicBezTo>
                                  <a:pt x="58" y="288"/>
                                  <a:pt x="58" y="345"/>
                                  <a:pt x="0" y="345"/>
                                </a:cubicBezTo>
                                <a:cubicBezTo>
                                  <a:pt x="0" y="345"/>
                                  <a:pt x="0" y="345"/>
                                  <a:pt x="0" y="403"/>
                                </a:cubicBezTo>
                                <a:lnTo>
                                  <a:pt x="0" y="403"/>
                                </a:lnTo>
                                <a:lnTo>
                                  <a:pt x="0" y="403"/>
                                </a:lnTo>
                                <a:cubicBezTo>
                                  <a:pt x="0" y="403"/>
                                  <a:pt x="0" y="403"/>
                                  <a:pt x="0" y="461"/>
                                </a:cubicBezTo>
                                <a:cubicBezTo>
                                  <a:pt x="0" y="461"/>
                                  <a:pt x="0" y="461"/>
                                  <a:pt x="0" y="518"/>
                                </a:cubicBezTo>
                                <a:cubicBezTo>
                                  <a:pt x="0" y="518"/>
                                  <a:pt x="0" y="576"/>
                                  <a:pt x="0" y="576"/>
                                </a:cubicBezTo>
                                <a:cubicBezTo>
                                  <a:pt x="0" y="576"/>
                                  <a:pt x="0" y="633"/>
                                  <a:pt x="0" y="633"/>
                                </a:cubicBezTo>
                                <a:cubicBezTo>
                                  <a:pt x="0" y="633"/>
                                  <a:pt x="0" y="691"/>
                                  <a:pt x="0" y="691"/>
                                </a:cubicBezTo>
                                <a:cubicBezTo>
                                  <a:pt x="0" y="691"/>
                                  <a:pt x="0" y="691"/>
                                  <a:pt x="0" y="691"/>
                                </a:cubicBezTo>
                                <a:lnTo>
                                  <a:pt x="0" y="691"/>
                                </a:lnTo>
                                <a:cubicBezTo>
                                  <a:pt x="0" y="691"/>
                                  <a:pt x="0" y="691"/>
                                  <a:pt x="0" y="691"/>
                                </a:cubicBezTo>
                                <a:cubicBezTo>
                                  <a:pt x="0" y="691"/>
                                  <a:pt x="0" y="749"/>
                                  <a:pt x="0" y="749"/>
                                </a:cubicBezTo>
                                <a:cubicBezTo>
                                  <a:pt x="0" y="749"/>
                                  <a:pt x="0" y="806"/>
                                  <a:pt x="0" y="806"/>
                                </a:cubicBezTo>
                                <a:cubicBezTo>
                                  <a:pt x="0" y="864"/>
                                  <a:pt x="0" y="864"/>
                                  <a:pt x="0" y="921"/>
                                </a:cubicBezTo>
                                <a:cubicBezTo>
                                  <a:pt x="0" y="1094"/>
                                  <a:pt x="58" y="1209"/>
                                  <a:pt x="173" y="1267"/>
                                </a:cubicBezTo>
                                <a:lnTo>
                                  <a:pt x="403" y="1440"/>
                                </a:lnTo>
                                <a:cubicBezTo>
                                  <a:pt x="288" y="1382"/>
                                  <a:pt x="230" y="1267"/>
                                  <a:pt x="230" y="1094"/>
                                </a:cubicBezTo>
                                <a:cubicBezTo>
                                  <a:pt x="0" y="1037"/>
                                  <a:pt x="0" y="979"/>
                                  <a:pt x="0" y="864"/>
                                </a:cubicBezTo>
                                <a:cubicBezTo>
                                  <a:pt x="0" y="864"/>
                                  <a:pt x="0" y="864"/>
                                  <a:pt x="0" y="8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6262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406" name="任意多边形: 形状 3405"/>
                          <p:cNvSpPr/>
                          <p:nvPr/>
                        </p:nvSpPr>
                        <p:spPr>
                          <a:xfrm>
                            <a:off x="-3836951" y="4232511"/>
                            <a:ext cx="1036" cy="1310"/>
                          </a:xfrm>
                          <a:custGeom>
                            <a:avLst/>
                            <a:gdLst>
                              <a:gd name="connsiteX0" fmla="*/ 518 w 1036"/>
                              <a:gd name="connsiteY0" fmla="*/ 79 h 1310"/>
                              <a:gd name="connsiteX1" fmla="*/ 1036 w 1036"/>
                              <a:gd name="connsiteY1" fmla="*/ 367 h 1310"/>
                              <a:gd name="connsiteX2" fmla="*/ 518 w 1036"/>
                              <a:gd name="connsiteY2" fmla="*/ 1231 h 1310"/>
                              <a:gd name="connsiteX3" fmla="*/ 0 w 1036"/>
                              <a:gd name="connsiteY3" fmla="*/ 943 h 1310"/>
                              <a:gd name="connsiteX4" fmla="*/ 518 w 1036"/>
                              <a:gd name="connsiteY4" fmla="*/ 79 h 13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036" h="1310">
                                <a:moveTo>
                                  <a:pt x="518" y="79"/>
                                </a:moveTo>
                                <a:cubicBezTo>
                                  <a:pt x="806" y="-93"/>
                                  <a:pt x="1036" y="22"/>
                                  <a:pt x="1036" y="367"/>
                                </a:cubicBezTo>
                                <a:cubicBezTo>
                                  <a:pt x="1036" y="713"/>
                                  <a:pt x="806" y="1058"/>
                                  <a:pt x="518" y="1231"/>
                                </a:cubicBezTo>
                                <a:cubicBezTo>
                                  <a:pt x="230" y="1404"/>
                                  <a:pt x="0" y="1289"/>
                                  <a:pt x="0" y="943"/>
                                </a:cubicBezTo>
                                <a:cubicBezTo>
                                  <a:pt x="58" y="655"/>
                                  <a:pt x="288" y="252"/>
                                  <a:pt x="518" y="7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B2B2B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3407" name="任意多边形: 形状 3406"/>
                      <p:cNvSpPr/>
                      <p:nvPr/>
                    </p:nvSpPr>
                    <p:spPr>
                      <a:xfrm>
                        <a:off x="-3841327" y="4227754"/>
                        <a:ext cx="7600" cy="9961"/>
                      </a:xfrm>
                      <a:custGeom>
                        <a:avLst/>
                        <a:gdLst>
                          <a:gd name="connsiteX0" fmla="*/ 2246 w 7600"/>
                          <a:gd name="connsiteY0" fmla="*/ 9674 h 9961"/>
                          <a:gd name="connsiteX1" fmla="*/ 2246 w 7600"/>
                          <a:gd name="connsiteY1" fmla="*/ 9674 h 9961"/>
                          <a:gd name="connsiteX2" fmla="*/ 2073 w 7600"/>
                          <a:gd name="connsiteY2" fmla="*/ 9443 h 9961"/>
                          <a:gd name="connsiteX3" fmla="*/ 2073 w 7600"/>
                          <a:gd name="connsiteY3" fmla="*/ 9386 h 9961"/>
                          <a:gd name="connsiteX4" fmla="*/ 1958 w 7600"/>
                          <a:gd name="connsiteY4" fmla="*/ 9155 h 9961"/>
                          <a:gd name="connsiteX5" fmla="*/ 1958 w 7600"/>
                          <a:gd name="connsiteY5" fmla="*/ 9098 h 9961"/>
                          <a:gd name="connsiteX6" fmla="*/ 1843 w 7600"/>
                          <a:gd name="connsiteY6" fmla="*/ 8810 h 9961"/>
                          <a:gd name="connsiteX7" fmla="*/ 1843 w 7600"/>
                          <a:gd name="connsiteY7" fmla="*/ 8752 h 9961"/>
                          <a:gd name="connsiteX8" fmla="*/ 1785 w 7600"/>
                          <a:gd name="connsiteY8" fmla="*/ 8465 h 9961"/>
                          <a:gd name="connsiteX9" fmla="*/ 1785 w 7600"/>
                          <a:gd name="connsiteY9" fmla="*/ 8407 h 9961"/>
                          <a:gd name="connsiteX10" fmla="*/ 1727 w 7600"/>
                          <a:gd name="connsiteY10" fmla="*/ 8061 h 9961"/>
                          <a:gd name="connsiteX11" fmla="*/ 1727 w 7600"/>
                          <a:gd name="connsiteY11" fmla="*/ 8061 h 9961"/>
                          <a:gd name="connsiteX12" fmla="*/ 1727 w 7600"/>
                          <a:gd name="connsiteY12" fmla="*/ 7658 h 9961"/>
                          <a:gd name="connsiteX13" fmla="*/ 1727 w 7600"/>
                          <a:gd name="connsiteY13" fmla="*/ 7198 h 9961"/>
                          <a:gd name="connsiteX14" fmla="*/ 1727 w 7600"/>
                          <a:gd name="connsiteY14" fmla="*/ 7198 h 9961"/>
                          <a:gd name="connsiteX15" fmla="*/ 1785 w 7600"/>
                          <a:gd name="connsiteY15" fmla="*/ 6795 h 9961"/>
                          <a:gd name="connsiteX16" fmla="*/ 1785 w 7600"/>
                          <a:gd name="connsiteY16" fmla="*/ 6737 h 9961"/>
                          <a:gd name="connsiteX17" fmla="*/ 1843 w 7600"/>
                          <a:gd name="connsiteY17" fmla="*/ 6334 h 9961"/>
                          <a:gd name="connsiteX18" fmla="*/ 1843 w 7600"/>
                          <a:gd name="connsiteY18" fmla="*/ 6334 h 9961"/>
                          <a:gd name="connsiteX19" fmla="*/ 1958 w 7600"/>
                          <a:gd name="connsiteY19" fmla="*/ 5873 h 9961"/>
                          <a:gd name="connsiteX20" fmla="*/ 1958 w 7600"/>
                          <a:gd name="connsiteY20" fmla="*/ 5873 h 9961"/>
                          <a:gd name="connsiteX21" fmla="*/ 2073 w 7600"/>
                          <a:gd name="connsiteY21" fmla="*/ 5470 h 9961"/>
                          <a:gd name="connsiteX22" fmla="*/ 2073 w 7600"/>
                          <a:gd name="connsiteY22" fmla="*/ 5470 h 9961"/>
                          <a:gd name="connsiteX23" fmla="*/ 2246 w 7600"/>
                          <a:gd name="connsiteY23" fmla="*/ 5010 h 9961"/>
                          <a:gd name="connsiteX24" fmla="*/ 2246 w 7600"/>
                          <a:gd name="connsiteY24" fmla="*/ 5010 h 9961"/>
                          <a:gd name="connsiteX25" fmla="*/ 2418 w 7600"/>
                          <a:gd name="connsiteY25" fmla="*/ 4606 h 9961"/>
                          <a:gd name="connsiteX26" fmla="*/ 2418 w 7600"/>
                          <a:gd name="connsiteY26" fmla="*/ 4549 h 9961"/>
                          <a:gd name="connsiteX27" fmla="*/ 2476 w 7600"/>
                          <a:gd name="connsiteY27" fmla="*/ 4434 h 9961"/>
                          <a:gd name="connsiteX28" fmla="*/ 2822 w 7600"/>
                          <a:gd name="connsiteY28" fmla="*/ 3800 h 9961"/>
                          <a:gd name="connsiteX29" fmla="*/ 2879 w 7600"/>
                          <a:gd name="connsiteY29" fmla="*/ 3685 h 9961"/>
                          <a:gd name="connsiteX30" fmla="*/ 2879 w 7600"/>
                          <a:gd name="connsiteY30" fmla="*/ 3628 h 9961"/>
                          <a:gd name="connsiteX31" fmla="*/ 3167 w 7600"/>
                          <a:gd name="connsiteY31" fmla="*/ 3225 h 9961"/>
                          <a:gd name="connsiteX32" fmla="*/ 3167 w 7600"/>
                          <a:gd name="connsiteY32" fmla="*/ 3225 h 9961"/>
                          <a:gd name="connsiteX33" fmla="*/ 3455 w 7600"/>
                          <a:gd name="connsiteY33" fmla="*/ 2879 h 9961"/>
                          <a:gd name="connsiteX34" fmla="*/ 3455 w 7600"/>
                          <a:gd name="connsiteY34" fmla="*/ 2879 h 9961"/>
                          <a:gd name="connsiteX35" fmla="*/ 3743 w 7600"/>
                          <a:gd name="connsiteY35" fmla="*/ 2534 h 9961"/>
                          <a:gd name="connsiteX36" fmla="*/ 3743 w 7600"/>
                          <a:gd name="connsiteY36" fmla="*/ 2534 h 9961"/>
                          <a:gd name="connsiteX37" fmla="*/ 4031 w 7600"/>
                          <a:gd name="connsiteY37" fmla="*/ 2246 h 9961"/>
                          <a:gd name="connsiteX38" fmla="*/ 4031 w 7600"/>
                          <a:gd name="connsiteY38" fmla="*/ 2246 h 9961"/>
                          <a:gd name="connsiteX39" fmla="*/ 4319 w 7600"/>
                          <a:gd name="connsiteY39" fmla="*/ 1958 h 9961"/>
                          <a:gd name="connsiteX40" fmla="*/ 4319 w 7600"/>
                          <a:gd name="connsiteY40" fmla="*/ 1958 h 9961"/>
                          <a:gd name="connsiteX41" fmla="*/ 4664 w 7600"/>
                          <a:gd name="connsiteY41" fmla="*/ 1727 h 9961"/>
                          <a:gd name="connsiteX42" fmla="*/ 4664 w 7600"/>
                          <a:gd name="connsiteY42" fmla="*/ 1727 h 9961"/>
                          <a:gd name="connsiteX43" fmla="*/ 5010 w 7600"/>
                          <a:gd name="connsiteY43" fmla="*/ 1497 h 9961"/>
                          <a:gd name="connsiteX44" fmla="*/ 5355 w 7600"/>
                          <a:gd name="connsiteY44" fmla="*/ 1324 h 9961"/>
                          <a:gd name="connsiteX45" fmla="*/ 5355 w 7600"/>
                          <a:gd name="connsiteY45" fmla="*/ 1324 h 9961"/>
                          <a:gd name="connsiteX46" fmla="*/ 5701 w 7600"/>
                          <a:gd name="connsiteY46" fmla="*/ 1209 h 9961"/>
                          <a:gd name="connsiteX47" fmla="*/ 5758 w 7600"/>
                          <a:gd name="connsiteY47" fmla="*/ 1209 h 9961"/>
                          <a:gd name="connsiteX48" fmla="*/ 6046 w 7600"/>
                          <a:gd name="connsiteY48" fmla="*/ 1094 h 9961"/>
                          <a:gd name="connsiteX49" fmla="*/ 6104 w 7600"/>
                          <a:gd name="connsiteY49" fmla="*/ 1094 h 9961"/>
                          <a:gd name="connsiteX50" fmla="*/ 6392 w 7600"/>
                          <a:gd name="connsiteY50" fmla="*/ 1036 h 9961"/>
                          <a:gd name="connsiteX51" fmla="*/ 6449 w 7600"/>
                          <a:gd name="connsiteY51" fmla="*/ 1036 h 9961"/>
                          <a:gd name="connsiteX52" fmla="*/ 6737 w 7600"/>
                          <a:gd name="connsiteY52" fmla="*/ 1036 h 9961"/>
                          <a:gd name="connsiteX53" fmla="*/ 6795 w 7600"/>
                          <a:gd name="connsiteY53" fmla="*/ 1036 h 9961"/>
                          <a:gd name="connsiteX54" fmla="*/ 7025 w 7600"/>
                          <a:gd name="connsiteY54" fmla="*/ 1036 h 9961"/>
                          <a:gd name="connsiteX55" fmla="*/ 7198 w 7600"/>
                          <a:gd name="connsiteY55" fmla="*/ 1094 h 9961"/>
                          <a:gd name="connsiteX56" fmla="*/ 7313 w 7600"/>
                          <a:gd name="connsiteY56" fmla="*/ 1094 h 9961"/>
                          <a:gd name="connsiteX57" fmla="*/ 7601 w 7600"/>
                          <a:gd name="connsiteY57" fmla="*/ 1209 h 9961"/>
                          <a:gd name="connsiteX58" fmla="*/ 5873 w 7600"/>
                          <a:gd name="connsiteY58" fmla="*/ 173 h 9961"/>
                          <a:gd name="connsiteX59" fmla="*/ 5585 w 7600"/>
                          <a:gd name="connsiteY59" fmla="*/ 58 h 9961"/>
                          <a:gd name="connsiteX60" fmla="*/ 5470 w 7600"/>
                          <a:gd name="connsiteY60" fmla="*/ 58 h 9961"/>
                          <a:gd name="connsiteX61" fmla="*/ 5298 w 7600"/>
                          <a:gd name="connsiteY61" fmla="*/ 0 h 9961"/>
                          <a:gd name="connsiteX62" fmla="*/ 5298 w 7600"/>
                          <a:gd name="connsiteY62" fmla="*/ 0 h 9961"/>
                          <a:gd name="connsiteX63" fmla="*/ 5125 w 7600"/>
                          <a:gd name="connsiteY63" fmla="*/ 0 h 9961"/>
                          <a:gd name="connsiteX64" fmla="*/ 5067 w 7600"/>
                          <a:gd name="connsiteY64" fmla="*/ 0 h 9961"/>
                          <a:gd name="connsiteX65" fmla="*/ 5067 w 7600"/>
                          <a:gd name="connsiteY65" fmla="*/ 0 h 9961"/>
                          <a:gd name="connsiteX66" fmla="*/ 4837 w 7600"/>
                          <a:gd name="connsiteY66" fmla="*/ 0 h 9961"/>
                          <a:gd name="connsiteX67" fmla="*/ 4779 w 7600"/>
                          <a:gd name="connsiteY67" fmla="*/ 0 h 9961"/>
                          <a:gd name="connsiteX68" fmla="*/ 4722 w 7600"/>
                          <a:gd name="connsiteY68" fmla="*/ 0 h 9961"/>
                          <a:gd name="connsiteX69" fmla="*/ 4664 w 7600"/>
                          <a:gd name="connsiteY69" fmla="*/ 0 h 9961"/>
                          <a:gd name="connsiteX70" fmla="*/ 4491 w 7600"/>
                          <a:gd name="connsiteY70" fmla="*/ 58 h 9961"/>
                          <a:gd name="connsiteX71" fmla="*/ 4434 w 7600"/>
                          <a:gd name="connsiteY71" fmla="*/ 58 h 9961"/>
                          <a:gd name="connsiteX72" fmla="*/ 4376 w 7600"/>
                          <a:gd name="connsiteY72" fmla="*/ 58 h 9961"/>
                          <a:gd name="connsiteX73" fmla="*/ 4261 w 7600"/>
                          <a:gd name="connsiteY73" fmla="*/ 58 h 9961"/>
                          <a:gd name="connsiteX74" fmla="*/ 4088 w 7600"/>
                          <a:gd name="connsiteY74" fmla="*/ 115 h 9961"/>
                          <a:gd name="connsiteX75" fmla="*/ 4031 w 7600"/>
                          <a:gd name="connsiteY75" fmla="*/ 115 h 9961"/>
                          <a:gd name="connsiteX76" fmla="*/ 3973 w 7600"/>
                          <a:gd name="connsiteY76" fmla="*/ 115 h 9961"/>
                          <a:gd name="connsiteX77" fmla="*/ 3916 w 7600"/>
                          <a:gd name="connsiteY77" fmla="*/ 115 h 9961"/>
                          <a:gd name="connsiteX78" fmla="*/ 3743 w 7600"/>
                          <a:gd name="connsiteY78" fmla="*/ 173 h 9961"/>
                          <a:gd name="connsiteX79" fmla="*/ 3628 w 7600"/>
                          <a:gd name="connsiteY79" fmla="*/ 230 h 9961"/>
                          <a:gd name="connsiteX80" fmla="*/ 3628 w 7600"/>
                          <a:gd name="connsiteY80" fmla="*/ 230 h 9961"/>
                          <a:gd name="connsiteX81" fmla="*/ 3628 w 7600"/>
                          <a:gd name="connsiteY81" fmla="*/ 230 h 9961"/>
                          <a:gd name="connsiteX82" fmla="*/ 3455 w 7600"/>
                          <a:gd name="connsiteY82" fmla="*/ 288 h 9961"/>
                          <a:gd name="connsiteX83" fmla="*/ 3282 w 7600"/>
                          <a:gd name="connsiteY83" fmla="*/ 345 h 9961"/>
                          <a:gd name="connsiteX84" fmla="*/ 3225 w 7600"/>
                          <a:gd name="connsiteY84" fmla="*/ 403 h 9961"/>
                          <a:gd name="connsiteX85" fmla="*/ 3109 w 7600"/>
                          <a:gd name="connsiteY85" fmla="*/ 461 h 9961"/>
                          <a:gd name="connsiteX86" fmla="*/ 2937 w 7600"/>
                          <a:gd name="connsiteY86" fmla="*/ 576 h 9961"/>
                          <a:gd name="connsiteX87" fmla="*/ 2822 w 7600"/>
                          <a:gd name="connsiteY87" fmla="*/ 633 h 9961"/>
                          <a:gd name="connsiteX88" fmla="*/ 2822 w 7600"/>
                          <a:gd name="connsiteY88" fmla="*/ 633 h 9961"/>
                          <a:gd name="connsiteX89" fmla="*/ 2822 w 7600"/>
                          <a:gd name="connsiteY89" fmla="*/ 633 h 9961"/>
                          <a:gd name="connsiteX90" fmla="*/ 2706 w 7600"/>
                          <a:gd name="connsiteY90" fmla="*/ 749 h 9961"/>
                          <a:gd name="connsiteX91" fmla="*/ 2591 w 7600"/>
                          <a:gd name="connsiteY91" fmla="*/ 864 h 9961"/>
                          <a:gd name="connsiteX92" fmla="*/ 2534 w 7600"/>
                          <a:gd name="connsiteY92" fmla="*/ 921 h 9961"/>
                          <a:gd name="connsiteX93" fmla="*/ 2534 w 7600"/>
                          <a:gd name="connsiteY93" fmla="*/ 921 h 9961"/>
                          <a:gd name="connsiteX94" fmla="*/ 2476 w 7600"/>
                          <a:gd name="connsiteY94" fmla="*/ 979 h 9961"/>
                          <a:gd name="connsiteX95" fmla="*/ 2361 w 7600"/>
                          <a:gd name="connsiteY95" fmla="*/ 1094 h 9961"/>
                          <a:gd name="connsiteX96" fmla="*/ 2246 w 7600"/>
                          <a:gd name="connsiteY96" fmla="*/ 1209 h 9961"/>
                          <a:gd name="connsiteX97" fmla="*/ 2246 w 7600"/>
                          <a:gd name="connsiteY97" fmla="*/ 1209 h 9961"/>
                          <a:gd name="connsiteX98" fmla="*/ 2246 w 7600"/>
                          <a:gd name="connsiteY98" fmla="*/ 1209 h 9961"/>
                          <a:gd name="connsiteX99" fmla="*/ 2131 w 7600"/>
                          <a:gd name="connsiteY99" fmla="*/ 1324 h 9961"/>
                          <a:gd name="connsiteX100" fmla="*/ 2015 w 7600"/>
                          <a:gd name="connsiteY100" fmla="*/ 1440 h 9961"/>
                          <a:gd name="connsiteX101" fmla="*/ 1958 w 7600"/>
                          <a:gd name="connsiteY101" fmla="*/ 1497 h 9961"/>
                          <a:gd name="connsiteX102" fmla="*/ 1958 w 7600"/>
                          <a:gd name="connsiteY102" fmla="*/ 1497 h 9961"/>
                          <a:gd name="connsiteX103" fmla="*/ 1900 w 7600"/>
                          <a:gd name="connsiteY103" fmla="*/ 1555 h 9961"/>
                          <a:gd name="connsiteX104" fmla="*/ 1785 w 7600"/>
                          <a:gd name="connsiteY104" fmla="*/ 1670 h 9961"/>
                          <a:gd name="connsiteX105" fmla="*/ 1670 w 7600"/>
                          <a:gd name="connsiteY105" fmla="*/ 1785 h 9961"/>
                          <a:gd name="connsiteX106" fmla="*/ 1612 w 7600"/>
                          <a:gd name="connsiteY106" fmla="*/ 1843 h 9961"/>
                          <a:gd name="connsiteX107" fmla="*/ 1612 w 7600"/>
                          <a:gd name="connsiteY107" fmla="*/ 1843 h 9961"/>
                          <a:gd name="connsiteX108" fmla="*/ 1555 w 7600"/>
                          <a:gd name="connsiteY108" fmla="*/ 1900 h 9961"/>
                          <a:gd name="connsiteX109" fmla="*/ 1440 w 7600"/>
                          <a:gd name="connsiteY109" fmla="*/ 2015 h 9961"/>
                          <a:gd name="connsiteX110" fmla="*/ 1324 w 7600"/>
                          <a:gd name="connsiteY110" fmla="*/ 2131 h 9961"/>
                          <a:gd name="connsiteX111" fmla="*/ 1267 w 7600"/>
                          <a:gd name="connsiteY111" fmla="*/ 2246 h 9961"/>
                          <a:gd name="connsiteX112" fmla="*/ 1267 w 7600"/>
                          <a:gd name="connsiteY112" fmla="*/ 2246 h 9961"/>
                          <a:gd name="connsiteX113" fmla="*/ 1267 w 7600"/>
                          <a:gd name="connsiteY113" fmla="*/ 2246 h 9961"/>
                          <a:gd name="connsiteX114" fmla="*/ 1209 w 7600"/>
                          <a:gd name="connsiteY114" fmla="*/ 2361 h 9961"/>
                          <a:gd name="connsiteX115" fmla="*/ 1094 w 7600"/>
                          <a:gd name="connsiteY115" fmla="*/ 2534 h 9961"/>
                          <a:gd name="connsiteX116" fmla="*/ 1037 w 7600"/>
                          <a:gd name="connsiteY116" fmla="*/ 2649 h 9961"/>
                          <a:gd name="connsiteX117" fmla="*/ 1037 w 7600"/>
                          <a:gd name="connsiteY117" fmla="*/ 2706 h 9961"/>
                          <a:gd name="connsiteX118" fmla="*/ 1037 w 7600"/>
                          <a:gd name="connsiteY118" fmla="*/ 2764 h 9961"/>
                          <a:gd name="connsiteX119" fmla="*/ 1037 w 7600"/>
                          <a:gd name="connsiteY119" fmla="*/ 2821 h 9961"/>
                          <a:gd name="connsiteX120" fmla="*/ 691 w 7600"/>
                          <a:gd name="connsiteY120" fmla="*/ 3455 h 9961"/>
                          <a:gd name="connsiteX121" fmla="*/ 691 w 7600"/>
                          <a:gd name="connsiteY121" fmla="*/ 3512 h 9961"/>
                          <a:gd name="connsiteX122" fmla="*/ 691 w 7600"/>
                          <a:gd name="connsiteY122" fmla="*/ 3570 h 9961"/>
                          <a:gd name="connsiteX123" fmla="*/ 691 w 7600"/>
                          <a:gd name="connsiteY123" fmla="*/ 3628 h 9961"/>
                          <a:gd name="connsiteX124" fmla="*/ 633 w 7600"/>
                          <a:gd name="connsiteY124" fmla="*/ 3743 h 9961"/>
                          <a:gd name="connsiteX125" fmla="*/ 576 w 7600"/>
                          <a:gd name="connsiteY125" fmla="*/ 3916 h 9961"/>
                          <a:gd name="connsiteX126" fmla="*/ 518 w 7600"/>
                          <a:gd name="connsiteY126" fmla="*/ 4031 h 9961"/>
                          <a:gd name="connsiteX127" fmla="*/ 518 w 7600"/>
                          <a:gd name="connsiteY127" fmla="*/ 4031 h 9961"/>
                          <a:gd name="connsiteX128" fmla="*/ 518 w 7600"/>
                          <a:gd name="connsiteY128" fmla="*/ 4031 h 9961"/>
                          <a:gd name="connsiteX129" fmla="*/ 461 w 7600"/>
                          <a:gd name="connsiteY129" fmla="*/ 4146 h 9961"/>
                          <a:gd name="connsiteX130" fmla="*/ 403 w 7600"/>
                          <a:gd name="connsiteY130" fmla="*/ 4261 h 9961"/>
                          <a:gd name="connsiteX131" fmla="*/ 345 w 7600"/>
                          <a:gd name="connsiteY131" fmla="*/ 4376 h 9961"/>
                          <a:gd name="connsiteX132" fmla="*/ 345 w 7600"/>
                          <a:gd name="connsiteY132" fmla="*/ 4434 h 9961"/>
                          <a:gd name="connsiteX133" fmla="*/ 345 w 7600"/>
                          <a:gd name="connsiteY133" fmla="*/ 4434 h 9961"/>
                          <a:gd name="connsiteX134" fmla="*/ 345 w 7600"/>
                          <a:gd name="connsiteY134" fmla="*/ 4491 h 9961"/>
                          <a:gd name="connsiteX135" fmla="*/ 288 w 7600"/>
                          <a:gd name="connsiteY135" fmla="*/ 4664 h 9961"/>
                          <a:gd name="connsiteX136" fmla="*/ 230 w 7600"/>
                          <a:gd name="connsiteY136" fmla="*/ 4837 h 9961"/>
                          <a:gd name="connsiteX137" fmla="*/ 230 w 7600"/>
                          <a:gd name="connsiteY137" fmla="*/ 4894 h 9961"/>
                          <a:gd name="connsiteX138" fmla="*/ 230 w 7600"/>
                          <a:gd name="connsiteY138" fmla="*/ 4894 h 9961"/>
                          <a:gd name="connsiteX139" fmla="*/ 230 w 7600"/>
                          <a:gd name="connsiteY139" fmla="*/ 4952 h 9961"/>
                          <a:gd name="connsiteX140" fmla="*/ 173 w 7600"/>
                          <a:gd name="connsiteY140" fmla="*/ 5125 h 9961"/>
                          <a:gd name="connsiteX141" fmla="*/ 115 w 7600"/>
                          <a:gd name="connsiteY141" fmla="*/ 5297 h 9961"/>
                          <a:gd name="connsiteX142" fmla="*/ 115 w 7600"/>
                          <a:gd name="connsiteY142" fmla="*/ 5297 h 9961"/>
                          <a:gd name="connsiteX143" fmla="*/ 115 w 7600"/>
                          <a:gd name="connsiteY143" fmla="*/ 5297 h 9961"/>
                          <a:gd name="connsiteX144" fmla="*/ 58 w 7600"/>
                          <a:gd name="connsiteY144" fmla="*/ 5470 h 9961"/>
                          <a:gd name="connsiteX145" fmla="*/ 0 w 7600"/>
                          <a:gd name="connsiteY145" fmla="*/ 5643 h 9961"/>
                          <a:gd name="connsiteX146" fmla="*/ 0 w 7600"/>
                          <a:gd name="connsiteY146" fmla="*/ 5701 h 9961"/>
                          <a:gd name="connsiteX147" fmla="*/ 0 w 7600"/>
                          <a:gd name="connsiteY147" fmla="*/ 5758 h 9961"/>
                          <a:gd name="connsiteX148" fmla="*/ 0 w 7600"/>
                          <a:gd name="connsiteY148" fmla="*/ 5816 h 9961"/>
                          <a:gd name="connsiteX149" fmla="*/ 0 w 7600"/>
                          <a:gd name="connsiteY149" fmla="*/ 5989 h 9961"/>
                          <a:gd name="connsiteX150" fmla="*/ 0 w 7600"/>
                          <a:gd name="connsiteY150" fmla="*/ 6161 h 9961"/>
                          <a:gd name="connsiteX151" fmla="*/ 0 w 7600"/>
                          <a:gd name="connsiteY151" fmla="*/ 6161 h 9961"/>
                          <a:gd name="connsiteX152" fmla="*/ 0 w 7600"/>
                          <a:gd name="connsiteY152" fmla="*/ 6161 h 9961"/>
                          <a:gd name="connsiteX153" fmla="*/ 0 w 7600"/>
                          <a:gd name="connsiteY153" fmla="*/ 6334 h 9961"/>
                          <a:gd name="connsiteX154" fmla="*/ 0 w 7600"/>
                          <a:gd name="connsiteY154" fmla="*/ 6507 h 9961"/>
                          <a:gd name="connsiteX155" fmla="*/ 0 w 7600"/>
                          <a:gd name="connsiteY155" fmla="*/ 6564 h 9961"/>
                          <a:gd name="connsiteX156" fmla="*/ 0 w 7600"/>
                          <a:gd name="connsiteY156" fmla="*/ 6680 h 9961"/>
                          <a:gd name="connsiteX157" fmla="*/ 0 w 7600"/>
                          <a:gd name="connsiteY157" fmla="*/ 6852 h 9961"/>
                          <a:gd name="connsiteX158" fmla="*/ 0 w 7600"/>
                          <a:gd name="connsiteY158" fmla="*/ 6967 h 9961"/>
                          <a:gd name="connsiteX159" fmla="*/ 0 w 7600"/>
                          <a:gd name="connsiteY159" fmla="*/ 6967 h 9961"/>
                          <a:gd name="connsiteX160" fmla="*/ 0 w 7600"/>
                          <a:gd name="connsiteY160" fmla="*/ 6967 h 9961"/>
                          <a:gd name="connsiteX161" fmla="*/ 0 w 7600"/>
                          <a:gd name="connsiteY161" fmla="*/ 7140 h 9961"/>
                          <a:gd name="connsiteX162" fmla="*/ 0 w 7600"/>
                          <a:gd name="connsiteY162" fmla="*/ 7313 h 9961"/>
                          <a:gd name="connsiteX163" fmla="*/ 0 w 7600"/>
                          <a:gd name="connsiteY163" fmla="*/ 7370 h 9961"/>
                          <a:gd name="connsiteX164" fmla="*/ 0 w 7600"/>
                          <a:gd name="connsiteY164" fmla="*/ 7370 h 9961"/>
                          <a:gd name="connsiteX165" fmla="*/ 0 w 7600"/>
                          <a:gd name="connsiteY165" fmla="*/ 7486 h 9961"/>
                          <a:gd name="connsiteX166" fmla="*/ 58 w 7600"/>
                          <a:gd name="connsiteY166" fmla="*/ 7658 h 9961"/>
                          <a:gd name="connsiteX167" fmla="*/ 58 w 7600"/>
                          <a:gd name="connsiteY167" fmla="*/ 7716 h 9961"/>
                          <a:gd name="connsiteX168" fmla="*/ 58 w 7600"/>
                          <a:gd name="connsiteY168" fmla="*/ 7774 h 9961"/>
                          <a:gd name="connsiteX169" fmla="*/ 58 w 7600"/>
                          <a:gd name="connsiteY169" fmla="*/ 7831 h 9961"/>
                          <a:gd name="connsiteX170" fmla="*/ 115 w 7600"/>
                          <a:gd name="connsiteY170" fmla="*/ 8004 h 9961"/>
                          <a:gd name="connsiteX171" fmla="*/ 115 w 7600"/>
                          <a:gd name="connsiteY171" fmla="*/ 8061 h 9961"/>
                          <a:gd name="connsiteX172" fmla="*/ 115 w 7600"/>
                          <a:gd name="connsiteY172" fmla="*/ 8119 h 9961"/>
                          <a:gd name="connsiteX173" fmla="*/ 173 w 7600"/>
                          <a:gd name="connsiteY173" fmla="*/ 8234 h 9961"/>
                          <a:gd name="connsiteX174" fmla="*/ 230 w 7600"/>
                          <a:gd name="connsiteY174" fmla="*/ 8349 h 9961"/>
                          <a:gd name="connsiteX175" fmla="*/ 230 w 7600"/>
                          <a:gd name="connsiteY175" fmla="*/ 8407 h 9961"/>
                          <a:gd name="connsiteX176" fmla="*/ 230 w 7600"/>
                          <a:gd name="connsiteY176" fmla="*/ 8407 h 9961"/>
                          <a:gd name="connsiteX177" fmla="*/ 403 w 7600"/>
                          <a:gd name="connsiteY177" fmla="*/ 8580 h 9961"/>
                          <a:gd name="connsiteX178" fmla="*/ 403 w 7600"/>
                          <a:gd name="connsiteY178" fmla="*/ 8580 h 9961"/>
                          <a:gd name="connsiteX179" fmla="*/ 403 w 7600"/>
                          <a:gd name="connsiteY179" fmla="*/ 8580 h 9961"/>
                          <a:gd name="connsiteX180" fmla="*/ 518 w 7600"/>
                          <a:gd name="connsiteY180" fmla="*/ 8695 h 9961"/>
                          <a:gd name="connsiteX181" fmla="*/ 576 w 7600"/>
                          <a:gd name="connsiteY181" fmla="*/ 8752 h 9961"/>
                          <a:gd name="connsiteX182" fmla="*/ 806 w 7600"/>
                          <a:gd name="connsiteY182" fmla="*/ 8925 h 9961"/>
                          <a:gd name="connsiteX183" fmla="*/ 2534 w 7600"/>
                          <a:gd name="connsiteY183" fmla="*/ 9962 h 9961"/>
                          <a:gd name="connsiteX184" fmla="*/ 2303 w 7600"/>
                          <a:gd name="connsiteY184" fmla="*/ 9789 h 9961"/>
                          <a:gd name="connsiteX185" fmla="*/ 2246 w 7600"/>
                          <a:gd name="connsiteY185" fmla="*/ 9731 h 9961"/>
                          <a:gd name="connsiteX186" fmla="*/ 2246 w 7600"/>
                          <a:gd name="connsiteY186" fmla="*/ 9674 h 99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</a:cxnLst>
                        <a:rect l="l" t="t" r="r" b="b"/>
                        <a:pathLst>
                          <a:path w="7600" h="9961">
                            <a:moveTo>
                              <a:pt x="2246" y="9674"/>
                            </a:moveTo>
                            <a:cubicBezTo>
                              <a:pt x="2246" y="9674"/>
                              <a:pt x="2246" y="9674"/>
                              <a:pt x="2246" y="9674"/>
                            </a:cubicBezTo>
                            <a:cubicBezTo>
                              <a:pt x="2188" y="9616"/>
                              <a:pt x="2131" y="9501"/>
                              <a:pt x="2073" y="9443"/>
                            </a:cubicBezTo>
                            <a:cubicBezTo>
                              <a:pt x="2073" y="9443"/>
                              <a:pt x="2073" y="9443"/>
                              <a:pt x="2073" y="9386"/>
                            </a:cubicBezTo>
                            <a:cubicBezTo>
                              <a:pt x="2015" y="9328"/>
                              <a:pt x="2015" y="9271"/>
                              <a:pt x="1958" y="9155"/>
                            </a:cubicBezTo>
                            <a:cubicBezTo>
                              <a:pt x="1958" y="9155"/>
                              <a:pt x="1958" y="9098"/>
                              <a:pt x="1958" y="9098"/>
                            </a:cubicBezTo>
                            <a:cubicBezTo>
                              <a:pt x="1900" y="9040"/>
                              <a:pt x="1900" y="8925"/>
                              <a:pt x="1843" y="8810"/>
                            </a:cubicBezTo>
                            <a:cubicBezTo>
                              <a:pt x="1843" y="8810"/>
                              <a:pt x="1843" y="8810"/>
                              <a:pt x="1843" y="8752"/>
                            </a:cubicBezTo>
                            <a:cubicBezTo>
                              <a:pt x="1785" y="8637"/>
                              <a:pt x="1785" y="8522"/>
                              <a:pt x="1785" y="8465"/>
                            </a:cubicBezTo>
                            <a:cubicBezTo>
                              <a:pt x="1785" y="8465"/>
                              <a:pt x="1785" y="8465"/>
                              <a:pt x="1785" y="8407"/>
                            </a:cubicBezTo>
                            <a:cubicBezTo>
                              <a:pt x="1785" y="8292"/>
                              <a:pt x="1727" y="8177"/>
                              <a:pt x="1727" y="8061"/>
                            </a:cubicBezTo>
                            <a:cubicBezTo>
                              <a:pt x="1727" y="8061"/>
                              <a:pt x="1727" y="8061"/>
                              <a:pt x="1727" y="8061"/>
                            </a:cubicBezTo>
                            <a:cubicBezTo>
                              <a:pt x="1727" y="7946"/>
                              <a:pt x="1727" y="7774"/>
                              <a:pt x="1727" y="7658"/>
                            </a:cubicBezTo>
                            <a:cubicBezTo>
                              <a:pt x="1727" y="7543"/>
                              <a:pt x="1727" y="7370"/>
                              <a:pt x="1727" y="7198"/>
                            </a:cubicBezTo>
                            <a:cubicBezTo>
                              <a:pt x="1727" y="7198"/>
                              <a:pt x="1727" y="7198"/>
                              <a:pt x="1727" y="7198"/>
                            </a:cubicBezTo>
                            <a:cubicBezTo>
                              <a:pt x="1727" y="7083"/>
                              <a:pt x="1727" y="6910"/>
                              <a:pt x="1785" y="6795"/>
                            </a:cubicBezTo>
                            <a:cubicBezTo>
                              <a:pt x="1785" y="6795"/>
                              <a:pt x="1785" y="6795"/>
                              <a:pt x="1785" y="6737"/>
                            </a:cubicBezTo>
                            <a:cubicBezTo>
                              <a:pt x="1785" y="6622"/>
                              <a:pt x="1843" y="6449"/>
                              <a:pt x="1843" y="6334"/>
                            </a:cubicBezTo>
                            <a:cubicBezTo>
                              <a:pt x="1843" y="6334"/>
                              <a:pt x="1843" y="6334"/>
                              <a:pt x="1843" y="6334"/>
                            </a:cubicBezTo>
                            <a:cubicBezTo>
                              <a:pt x="1900" y="6161"/>
                              <a:pt x="1900" y="6046"/>
                              <a:pt x="1958" y="5873"/>
                            </a:cubicBezTo>
                            <a:cubicBezTo>
                              <a:pt x="1958" y="5873"/>
                              <a:pt x="1958" y="5873"/>
                              <a:pt x="1958" y="5873"/>
                            </a:cubicBezTo>
                            <a:cubicBezTo>
                              <a:pt x="2015" y="5758"/>
                              <a:pt x="2073" y="5585"/>
                              <a:pt x="2073" y="5470"/>
                            </a:cubicBezTo>
                            <a:cubicBezTo>
                              <a:pt x="2073" y="5470"/>
                              <a:pt x="2073" y="5470"/>
                              <a:pt x="2073" y="5470"/>
                            </a:cubicBezTo>
                            <a:cubicBezTo>
                              <a:pt x="2131" y="5297"/>
                              <a:pt x="2188" y="5182"/>
                              <a:pt x="2246" y="5010"/>
                            </a:cubicBezTo>
                            <a:lnTo>
                              <a:pt x="2246" y="5010"/>
                            </a:lnTo>
                            <a:cubicBezTo>
                              <a:pt x="2303" y="4894"/>
                              <a:pt x="2361" y="4722"/>
                              <a:pt x="2418" y="4606"/>
                            </a:cubicBezTo>
                            <a:cubicBezTo>
                              <a:pt x="2418" y="4606"/>
                              <a:pt x="2418" y="4606"/>
                              <a:pt x="2418" y="4549"/>
                            </a:cubicBezTo>
                            <a:cubicBezTo>
                              <a:pt x="2418" y="4491"/>
                              <a:pt x="2476" y="4491"/>
                              <a:pt x="2476" y="4434"/>
                            </a:cubicBezTo>
                            <a:cubicBezTo>
                              <a:pt x="2591" y="4204"/>
                              <a:pt x="2706" y="3973"/>
                              <a:pt x="2822" y="3800"/>
                            </a:cubicBezTo>
                            <a:cubicBezTo>
                              <a:pt x="2822" y="3743"/>
                              <a:pt x="2879" y="3743"/>
                              <a:pt x="2879" y="3685"/>
                            </a:cubicBezTo>
                            <a:cubicBezTo>
                              <a:pt x="2879" y="3685"/>
                              <a:pt x="2879" y="3685"/>
                              <a:pt x="2879" y="3628"/>
                            </a:cubicBezTo>
                            <a:cubicBezTo>
                              <a:pt x="2937" y="3512"/>
                              <a:pt x="3052" y="3397"/>
                              <a:pt x="3167" y="3225"/>
                            </a:cubicBezTo>
                            <a:cubicBezTo>
                              <a:pt x="3167" y="3225"/>
                              <a:pt x="3167" y="3225"/>
                              <a:pt x="3167" y="3225"/>
                            </a:cubicBezTo>
                            <a:cubicBezTo>
                              <a:pt x="3282" y="3109"/>
                              <a:pt x="3340" y="2994"/>
                              <a:pt x="3455" y="2879"/>
                            </a:cubicBezTo>
                            <a:cubicBezTo>
                              <a:pt x="3455" y="2879"/>
                              <a:pt x="3455" y="2879"/>
                              <a:pt x="3455" y="2879"/>
                            </a:cubicBezTo>
                            <a:cubicBezTo>
                              <a:pt x="3570" y="2764"/>
                              <a:pt x="3628" y="2649"/>
                              <a:pt x="3743" y="2534"/>
                            </a:cubicBezTo>
                            <a:cubicBezTo>
                              <a:pt x="3743" y="2534"/>
                              <a:pt x="3743" y="2534"/>
                              <a:pt x="3743" y="2534"/>
                            </a:cubicBezTo>
                            <a:cubicBezTo>
                              <a:pt x="3858" y="2418"/>
                              <a:pt x="3973" y="2303"/>
                              <a:pt x="4031" y="2246"/>
                            </a:cubicBezTo>
                            <a:cubicBezTo>
                              <a:pt x="4031" y="2246"/>
                              <a:pt x="4031" y="2246"/>
                              <a:pt x="4031" y="2246"/>
                            </a:cubicBezTo>
                            <a:cubicBezTo>
                              <a:pt x="4146" y="2131"/>
                              <a:pt x="4261" y="2073"/>
                              <a:pt x="4319" y="1958"/>
                            </a:cubicBezTo>
                            <a:cubicBezTo>
                              <a:pt x="4319" y="1958"/>
                              <a:pt x="4319" y="1958"/>
                              <a:pt x="4319" y="1958"/>
                            </a:cubicBezTo>
                            <a:cubicBezTo>
                              <a:pt x="4434" y="1843"/>
                              <a:pt x="4549" y="1785"/>
                              <a:pt x="4664" y="1727"/>
                            </a:cubicBezTo>
                            <a:cubicBezTo>
                              <a:pt x="4664" y="1727"/>
                              <a:pt x="4664" y="1727"/>
                              <a:pt x="4664" y="1727"/>
                            </a:cubicBezTo>
                            <a:cubicBezTo>
                              <a:pt x="4779" y="1670"/>
                              <a:pt x="4894" y="1555"/>
                              <a:pt x="5010" y="1497"/>
                            </a:cubicBezTo>
                            <a:cubicBezTo>
                              <a:pt x="5125" y="1440"/>
                              <a:pt x="5240" y="1382"/>
                              <a:pt x="5355" y="1324"/>
                            </a:cubicBezTo>
                            <a:cubicBezTo>
                              <a:pt x="5355" y="1324"/>
                              <a:pt x="5355" y="1324"/>
                              <a:pt x="5355" y="1324"/>
                            </a:cubicBezTo>
                            <a:cubicBezTo>
                              <a:pt x="5470" y="1267"/>
                              <a:pt x="5585" y="1209"/>
                              <a:pt x="5701" y="1209"/>
                            </a:cubicBezTo>
                            <a:cubicBezTo>
                              <a:pt x="5701" y="1209"/>
                              <a:pt x="5701" y="1209"/>
                              <a:pt x="5758" y="1209"/>
                            </a:cubicBezTo>
                            <a:cubicBezTo>
                              <a:pt x="5873" y="1152"/>
                              <a:pt x="5989" y="1152"/>
                              <a:pt x="6046" y="1094"/>
                            </a:cubicBezTo>
                            <a:cubicBezTo>
                              <a:pt x="6046" y="1094"/>
                              <a:pt x="6046" y="1094"/>
                              <a:pt x="6104" y="1094"/>
                            </a:cubicBezTo>
                            <a:cubicBezTo>
                              <a:pt x="6219" y="1094"/>
                              <a:pt x="6276" y="1036"/>
                              <a:pt x="6392" y="1036"/>
                            </a:cubicBezTo>
                            <a:cubicBezTo>
                              <a:pt x="6392" y="1036"/>
                              <a:pt x="6449" y="1036"/>
                              <a:pt x="6449" y="1036"/>
                            </a:cubicBezTo>
                            <a:cubicBezTo>
                              <a:pt x="6564" y="1036"/>
                              <a:pt x="6622" y="1036"/>
                              <a:pt x="6737" y="1036"/>
                            </a:cubicBezTo>
                            <a:cubicBezTo>
                              <a:pt x="6737" y="1036"/>
                              <a:pt x="6795" y="1036"/>
                              <a:pt x="6795" y="1036"/>
                            </a:cubicBezTo>
                            <a:cubicBezTo>
                              <a:pt x="6852" y="1036"/>
                              <a:pt x="6967" y="1036"/>
                              <a:pt x="7025" y="1036"/>
                            </a:cubicBezTo>
                            <a:cubicBezTo>
                              <a:pt x="7083" y="1036"/>
                              <a:pt x="7140" y="1094"/>
                              <a:pt x="7198" y="1094"/>
                            </a:cubicBezTo>
                            <a:cubicBezTo>
                              <a:pt x="7255" y="1094"/>
                              <a:pt x="7255" y="1094"/>
                              <a:pt x="7313" y="1094"/>
                            </a:cubicBezTo>
                            <a:cubicBezTo>
                              <a:pt x="7428" y="1152"/>
                              <a:pt x="7486" y="1152"/>
                              <a:pt x="7601" y="1209"/>
                            </a:cubicBezTo>
                            <a:lnTo>
                              <a:pt x="5873" y="173"/>
                            </a:lnTo>
                            <a:cubicBezTo>
                              <a:pt x="5816" y="115"/>
                              <a:pt x="5701" y="58"/>
                              <a:pt x="5585" y="58"/>
                            </a:cubicBezTo>
                            <a:cubicBezTo>
                              <a:pt x="5528" y="58"/>
                              <a:pt x="5528" y="58"/>
                              <a:pt x="5470" y="58"/>
                            </a:cubicBezTo>
                            <a:cubicBezTo>
                              <a:pt x="5413" y="58"/>
                              <a:pt x="5355" y="0"/>
                              <a:pt x="5298" y="0"/>
                            </a:cubicBezTo>
                            <a:cubicBezTo>
                              <a:pt x="5298" y="0"/>
                              <a:pt x="5298" y="0"/>
                              <a:pt x="5298" y="0"/>
                            </a:cubicBezTo>
                            <a:cubicBezTo>
                              <a:pt x="5240" y="0"/>
                              <a:pt x="5182" y="0"/>
                              <a:pt x="5125" y="0"/>
                            </a:cubicBezTo>
                            <a:cubicBezTo>
                              <a:pt x="5125" y="0"/>
                              <a:pt x="5067" y="0"/>
                              <a:pt x="5067" y="0"/>
                            </a:cubicBezTo>
                            <a:lnTo>
                              <a:pt x="5067" y="0"/>
                            </a:lnTo>
                            <a:cubicBezTo>
                              <a:pt x="5010" y="0"/>
                              <a:pt x="4952" y="0"/>
                              <a:pt x="4837" y="0"/>
                            </a:cubicBezTo>
                            <a:cubicBezTo>
                              <a:pt x="4837" y="0"/>
                              <a:pt x="4779" y="0"/>
                              <a:pt x="4779" y="0"/>
                            </a:cubicBezTo>
                            <a:cubicBezTo>
                              <a:pt x="4779" y="0"/>
                              <a:pt x="4722" y="0"/>
                              <a:pt x="4722" y="0"/>
                            </a:cubicBezTo>
                            <a:cubicBezTo>
                              <a:pt x="4722" y="0"/>
                              <a:pt x="4664" y="0"/>
                              <a:pt x="4664" y="0"/>
                            </a:cubicBezTo>
                            <a:cubicBezTo>
                              <a:pt x="4607" y="0"/>
                              <a:pt x="4549" y="0"/>
                              <a:pt x="4491" y="58"/>
                            </a:cubicBezTo>
                            <a:cubicBezTo>
                              <a:pt x="4491" y="58"/>
                              <a:pt x="4491" y="58"/>
                              <a:pt x="4434" y="58"/>
                            </a:cubicBezTo>
                            <a:cubicBezTo>
                              <a:pt x="4434" y="58"/>
                              <a:pt x="4434" y="58"/>
                              <a:pt x="4376" y="58"/>
                            </a:cubicBezTo>
                            <a:cubicBezTo>
                              <a:pt x="4319" y="58"/>
                              <a:pt x="4319" y="58"/>
                              <a:pt x="4261" y="58"/>
                            </a:cubicBezTo>
                            <a:cubicBezTo>
                              <a:pt x="4203" y="58"/>
                              <a:pt x="4146" y="115"/>
                              <a:pt x="4088" y="115"/>
                            </a:cubicBezTo>
                            <a:cubicBezTo>
                              <a:pt x="4088" y="115"/>
                              <a:pt x="4031" y="115"/>
                              <a:pt x="4031" y="115"/>
                            </a:cubicBezTo>
                            <a:cubicBezTo>
                              <a:pt x="4031" y="115"/>
                              <a:pt x="4031" y="115"/>
                              <a:pt x="3973" y="115"/>
                            </a:cubicBezTo>
                            <a:cubicBezTo>
                              <a:pt x="3973" y="115"/>
                              <a:pt x="3916" y="115"/>
                              <a:pt x="3916" y="115"/>
                            </a:cubicBezTo>
                            <a:cubicBezTo>
                              <a:pt x="3858" y="115"/>
                              <a:pt x="3800" y="173"/>
                              <a:pt x="3743" y="173"/>
                            </a:cubicBezTo>
                            <a:cubicBezTo>
                              <a:pt x="3685" y="173"/>
                              <a:pt x="3685" y="230"/>
                              <a:pt x="3628" y="230"/>
                            </a:cubicBezTo>
                            <a:cubicBezTo>
                              <a:pt x="3628" y="230"/>
                              <a:pt x="3628" y="230"/>
                              <a:pt x="3628" y="230"/>
                            </a:cubicBezTo>
                            <a:cubicBezTo>
                              <a:pt x="3628" y="230"/>
                              <a:pt x="3628" y="230"/>
                              <a:pt x="3628" y="230"/>
                            </a:cubicBezTo>
                            <a:cubicBezTo>
                              <a:pt x="3570" y="230"/>
                              <a:pt x="3512" y="288"/>
                              <a:pt x="3455" y="288"/>
                            </a:cubicBezTo>
                            <a:cubicBezTo>
                              <a:pt x="3397" y="288"/>
                              <a:pt x="3340" y="345"/>
                              <a:pt x="3282" y="345"/>
                            </a:cubicBezTo>
                            <a:cubicBezTo>
                              <a:pt x="3282" y="345"/>
                              <a:pt x="3225" y="345"/>
                              <a:pt x="3225" y="403"/>
                            </a:cubicBezTo>
                            <a:cubicBezTo>
                              <a:pt x="3167" y="403"/>
                              <a:pt x="3167" y="461"/>
                              <a:pt x="3109" y="461"/>
                            </a:cubicBezTo>
                            <a:cubicBezTo>
                              <a:pt x="3052" y="518"/>
                              <a:pt x="2994" y="518"/>
                              <a:pt x="2937" y="576"/>
                            </a:cubicBezTo>
                            <a:cubicBezTo>
                              <a:pt x="2879" y="576"/>
                              <a:pt x="2879" y="633"/>
                              <a:pt x="2822" y="633"/>
                            </a:cubicBezTo>
                            <a:cubicBezTo>
                              <a:pt x="2822" y="633"/>
                              <a:pt x="2822" y="633"/>
                              <a:pt x="2822" y="633"/>
                            </a:cubicBezTo>
                            <a:cubicBezTo>
                              <a:pt x="2822" y="633"/>
                              <a:pt x="2822" y="633"/>
                              <a:pt x="2822" y="633"/>
                            </a:cubicBezTo>
                            <a:cubicBezTo>
                              <a:pt x="2764" y="691"/>
                              <a:pt x="2706" y="691"/>
                              <a:pt x="2706" y="749"/>
                            </a:cubicBezTo>
                            <a:cubicBezTo>
                              <a:pt x="2649" y="806"/>
                              <a:pt x="2591" y="806"/>
                              <a:pt x="2591" y="864"/>
                            </a:cubicBezTo>
                            <a:cubicBezTo>
                              <a:pt x="2591" y="864"/>
                              <a:pt x="2591" y="864"/>
                              <a:pt x="2534" y="921"/>
                            </a:cubicBezTo>
                            <a:cubicBezTo>
                              <a:pt x="2534" y="921"/>
                              <a:pt x="2534" y="921"/>
                              <a:pt x="2534" y="921"/>
                            </a:cubicBezTo>
                            <a:cubicBezTo>
                              <a:pt x="2534" y="921"/>
                              <a:pt x="2476" y="979"/>
                              <a:pt x="2476" y="979"/>
                            </a:cubicBezTo>
                            <a:cubicBezTo>
                              <a:pt x="2418" y="1036"/>
                              <a:pt x="2361" y="1036"/>
                              <a:pt x="2361" y="1094"/>
                            </a:cubicBezTo>
                            <a:cubicBezTo>
                              <a:pt x="2303" y="1152"/>
                              <a:pt x="2303" y="1152"/>
                              <a:pt x="2246" y="1209"/>
                            </a:cubicBezTo>
                            <a:cubicBezTo>
                              <a:pt x="2246" y="1209"/>
                              <a:pt x="2246" y="1209"/>
                              <a:pt x="2246" y="1209"/>
                            </a:cubicBezTo>
                            <a:cubicBezTo>
                              <a:pt x="2246" y="1209"/>
                              <a:pt x="2246" y="1209"/>
                              <a:pt x="2246" y="1209"/>
                            </a:cubicBezTo>
                            <a:cubicBezTo>
                              <a:pt x="2188" y="1267"/>
                              <a:pt x="2188" y="1267"/>
                              <a:pt x="2131" y="1324"/>
                            </a:cubicBezTo>
                            <a:cubicBezTo>
                              <a:pt x="2073" y="1382"/>
                              <a:pt x="2073" y="1382"/>
                              <a:pt x="2015" y="1440"/>
                            </a:cubicBezTo>
                            <a:cubicBezTo>
                              <a:pt x="2015" y="1440"/>
                              <a:pt x="1958" y="1497"/>
                              <a:pt x="1958" y="1497"/>
                            </a:cubicBezTo>
                            <a:cubicBezTo>
                              <a:pt x="1958" y="1497"/>
                              <a:pt x="1958" y="1497"/>
                              <a:pt x="1958" y="1497"/>
                            </a:cubicBezTo>
                            <a:cubicBezTo>
                              <a:pt x="1958" y="1497"/>
                              <a:pt x="1900" y="1555"/>
                              <a:pt x="1900" y="1555"/>
                            </a:cubicBezTo>
                            <a:cubicBezTo>
                              <a:pt x="1843" y="1612"/>
                              <a:pt x="1843" y="1612"/>
                              <a:pt x="1785" y="1670"/>
                            </a:cubicBezTo>
                            <a:cubicBezTo>
                              <a:pt x="1727" y="1727"/>
                              <a:pt x="1727" y="1727"/>
                              <a:pt x="1670" y="1785"/>
                            </a:cubicBezTo>
                            <a:cubicBezTo>
                              <a:pt x="1670" y="1785"/>
                              <a:pt x="1612" y="1843"/>
                              <a:pt x="1612" y="1843"/>
                            </a:cubicBezTo>
                            <a:cubicBezTo>
                              <a:pt x="1612" y="1843"/>
                              <a:pt x="1612" y="1843"/>
                              <a:pt x="1612" y="1843"/>
                            </a:cubicBezTo>
                            <a:cubicBezTo>
                              <a:pt x="1612" y="1843"/>
                              <a:pt x="1612" y="1843"/>
                              <a:pt x="1555" y="1900"/>
                            </a:cubicBezTo>
                            <a:cubicBezTo>
                              <a:pt x="1497" y="1958"/>
                              <a:pt x="1497" y="1958"/>
                              <a:pt x="1440" y="2015"/>
                            </a:cubicBezTo>
                            <a:cubicBezTo>
                              <a:pt x="1382" y="2073"/>
                              <a:pt x="1382" y="2073"/>
                              <a:pt x="1324" y="2131"/>
                            </a:cubicBezTo>
                            <a:cubicBezTo>
                              <a:pt x="1324" y="2188"/>
                              <a:pt x="1267" y="2188"/>
                              <a:pt x="1267" y="2246"/>
                            </a:cubicBezTo>
                            <a:cubicBezTo>
                              <a:pt x="1267" y="2246"/>
                              <a:pt x="1267" y="2246"/>
                              <a:pt x="1267" y="2246"/>
                            </a:cubicBezTo>
                            <a:cubicBezTo>
                              <a:pt x="1267" y="2246"/>
                              <a:pt x="1267" y="2246"/>
                              <a:pt x="1267" y="2246"/>
                            </a:cubicBezTo>
                            <a:cubicBezTo>
                              <a:pt x="1267" y="2303"/>
                              <a:pt x="1209" y="2303"/>
                              <a:pt x="1209" y="2361"/>
                            </a:cubicBezTo>
                            <a:cubicBezTo>
                              <a:pt x="1152" y="2418"/>
                              <a:pt x="1152" y="2476"/>
                              <a:pt x="1094" y="2534"/>
                            </a:cubicBezTo>
                            <a:cubicBezTo>
                              <a:pt x="1094" y="2591"/>
                              <a:pt x="1037" y="2591"/>
                              <a:pt x="1037" y="2649"/>
                            </a:cubicBezTo>
                            <a:cubicBezTo>
                              <a:pt x="1037" y="2649"/>
                              <a:pt x="1037" y="2649"/>
                              <a:pt x="1037" y="2706"/>
                            </a:cubicBezTo>
                            <a:cubicBezTo>
                              <a:pt x="1037" y="2706"/>
                              <a:pt x="1037" y="2706"/>
                              <a:pt x="1037" y="2764"/>
                            </a:cubicBezTo>
                            <a:cubicBezTo>
                              <a:pt x="1037" y="2764"/>
                              <a:pt x="1037" y="2821"/>
                              <a:pt x="1037" y="2821"/>
                            </a:cubicBezTo>
                            <a:cubicBezTo>
                              <a:pt x="921" y="3052"/>
                              <a:pt x="806" y="3225"/>
                              <a:pt x="691" y="3455"/>
                            </a:cubicBezTo>
                            <a:cubicBezTo>
                              <a:pt x="691" y="3455"/>
                              <a:pt x="691" y="3512"/>
                              <a:pt x="691" y="3512"/>
                            </a:cubicBezTo>
                            <a:cubicBezTo>
                              <a:pt x="691" y="3512"/>
                              <a:pt x="691" y="3512"/>
                              <a:pt x="691" y="3570"/>
                            </a:cubicBezTo>
                            <a:cubicBezTo>
                              <a:pt x="691" y="3570"/>
                              <a:pt x="691" y="3570"/>
                              <a:pt x="691" y="3628"/>
                            </a:cubicBezTo>
                            <a:cubicBezTo>
                              <a:pt x="691" y="3685"/>
                              <a:pt x="633" y="3685"/>
                              <a:pt x="633" y="3743"/>
                            </a:cubicBezTo>
                            <a:cubicBezTo>
                              <a:pt x="633" y="3800"/>
                              <a:pt x="576" y="3858"/>
                              <a:pt x="576" y="3916"/>
                            </a:cubicBezTo>
                            <a:cubicBezTo>
                              <a:pt x="576" y="3973"/>
                              <a:pt x="518" y="4031"/>
                              <a:pt x="518" y="4031"/>
                            </a:cubicBezTo>
                            <a:cubicBezTo>
                              <a:pt x="518" y="4031"/>
                              <a:pt x="518" y="4031"/>
                              <a:pt x="518" y="4031"/>
                            </a:cubicBezTo>
                            <a:lnTo>
                              <a:pt x="518" y="4031"/>
                            </a:lnTo>
                            <a:cubicBezTo>
                              <a:pt x="518" y="4088"/>
                              <a:pt x="461" y="4146"/>
                              <a:pt x="461" y="4146"/>
                            </a:cubicBezTo>
                            <a:cubicBezTo>
                              <a:pt x="461" y="4204"/>
                              <a:pt x="403" y="4261"/>
                              <a:pt x="403" y="4261"/>
                            </a:cubicBezTo>
                            <a:cubicBezTo>
                              <a:pt x="403" y="4319"/>
                              <a:pt x="345" y="4376"/>
                              <a:pt x="345" y="4376"/>
                            </a:cubicBezTo>
                            <a:cubicBezTo>
                              <a:pt x="345" y="4376"/>
                              <a:pt x="345" y="4376"/>
                              <a:pt x="345" y="4434"/>
                            </a:cubicBezTo>
                            <a:cubicBezTo>
                              <a:pt x="345" y="4434"/>
                              <a:pt x="345" y="4434"/>
                              <a:pt x="345" y="4434"/>
                            </a:cubicBezTo>
                            <a:cubicBezTo>
                              <a:pt x="345" y="4434"/>
                              <a:pt x="345" y="4491"/>
                              <a:pt x="345" y="4491"/>
                            </a:cubicBezTo>
                            <a:cubicBezTo>
                              <a:pt x="345" y="4549"/>
                              <a:pt x="288" y="4606"/>
                              <a:pt x="288" y="4664"/>
                            </a:cubicBezTo>
                            <a:cubicBezTo>
                              <a:pt x="288" y="4722"/>
                              <a:pt x="230" y="4779"/>
                              <a:pt x="230" y="4837"/>
                            </a:cubicBezTo>
                            <a:cubicBezTo>
                              <a:pt x="230" y="4837"/>
                              <a:pt x="230" y="4894"/>
                              <a:pt x="230" y="4894"/>
                            </a:cubicBezTo>
                            <a:cubicBezTo>
                              <a:pt x="230" y="4894"/>
                              <a:pt x="230" y="4894"/>
                              <a:pt x="230" y="4894"/>
                            </a:cubicBezTo>
                            <a:cubicBezTo>
                              <a:pt x="230" y="4894"/>
                              <a:pt x="230" y="4952"/>
                              <a:pt x="230" y="4952"/>
                            </a:cubicBezTo>
                            <a:cubicBezTo>
                              <a:pt x="230" y="5010"/>
                              <a:pt x="173" y="5067"/>
                              <a:pt x="173" y="5125"/>
                            </a:cubicBezTo>
                            <a:cubicBezTo>
                              <a:pt x="173" y="5182"/>
                              <a:pt x="115" y="5240"/>
                              <a:pt x="115" y="5297"/>
                            </a:cubicBezTo>
                            <a:lnTo>
                              <a:pt x="115" y="5297"/>
                            </a:lnTo>
                            <a:cubicBezTo>
                              <a:pt x="115" y="5297"/>
                              <a:pt x="115" y="5297"/>
                              <a:pt x="115" y="5297"/>
                            </a:cubicBezTo>
                            <a:cubicBezTo>
                              <a:pt x="115" y="5355"/>
                              <a:pt x="115" y="5413"/>
                              <a:pt x="58" y="5470"/>
                            </a:cubicBezTo>
                            <a:cubicBezTo>
                              <a:pt x="58" y="5528"/>
                              <a:pt x="58" y="5585"/>
                              <a:pt x="0" y="5643"/>
                            </a:cubicBezTo>
                            <a:cubicBezTo>
                              <a:pt x="0" y="5643"/>
                              <a:pt x="0" y="5701"/>
                              <a:pt x="0" y="5701"/>
                            </a:cubicBezTo>
                            <a:cubicBezTo>
                              <a:pt x="0" y="5701"/>
                              <a:pt x="0" y="5701"/>
                              <a:pt x="0" y="5758"/>
                            </a:cubicBezTo>
                            <a:cubicBezTo>
                              <a:pt x="0" y="5758"/>
                              <a:pt x="0" y="5816"/>
                              <a:pt x="0" y="5816"/>
                            </a:cubicBezTo>
                            <a:cubicBezTo>
                              <a:pt x="0" y="5873"/>
                              <a:pt x="0" y="5931"/>
                              <a:pt x="0" y="5989"/>
                            </a:cubicBezTo>
                            <a:cubicBezTo>
                              <a:pt x="0" y="6046"/>
                              <a:pt x="0" y="6104"/>
                              <a:pt x="0" y="6161"/>
                            </a:cubicBezTo>
                            <a:cubicBezTo>
                              <a:pt x="0" y="6161"/>
                              <a:pt x="0" y="6161"/>
                              <a:pt x="0" y="6161"/>
                            </a:cubicBezTo>
                            <a:cubicBezTo>
                              <a:pt x="0" y="6161"/>
                              <a:pt x="0" y="6161"/>
                              <a:pt x="0" y="6161"/>
                            </a:cubicBezTo>
                            <a:cubicBezTo>
                              <a:pt x="0" y="6219"/>
                              <a:pt x="0" y="6276"/>
                              <a:pt x="0" y="6334"/>
                            </a:cubicBezTo>
                            <a:cubicBezTo>
                              <a:pt x="0" y="6392"/>
                              <a:pt x="0" y="6449"/>
                              <a:pt x="0" y="6507"/>
                            </a:cubicBezTo>
                            <a:cubicBezTo>
                              <a:pt x="0" y="6507"/>
                              <a:pt x="0" y="6564"/>
                              <a:pt x="0" y="6564"/>
                            </a:cubicBezTo>
                            <a:cubicBezTo>
                              <a:pt x="0" y="6622"/>
                              <a:pt x="0" y="6622"/>
                              <a:pt x="0" y="6680"/>
                            </a:cubicBezTo>
                            <a:cubicBezTo>
                              <a:pt x="0" y="6737"/>
                              <a:pt x="0" y="6795"/>
                              <a:pt x="0" y="6852"/>
                            </a:cubicBezTo>
                            <a:cubicBezTo>
                              <a:pt x="0" y="6910"/>
                              <a:pt x="0" y="6967"/>
                              <a:pt x="0" y="6967"/>
                            </a:cubicBezTo>
                            <a:cubicBezTo>
                              <a:pt x="0" y="6967"/>
                              <a:pt x="0" y="6967"/>
                              <a:pt x="0" y="6967"/>
                            </a:cubicBezTo>
                            <a:cubicBezTo>
                              <a:pt x="0" y="6967"/>
                              <a:pt x="0" y="6967"/>
                              <a:pt x="0" y="6967"/>
                            </a:cubicBezTo>
                            <a:cubicBezTo>
                              <a:pt x="0" y="7025"/>
                              <a:pt x="0" y="7083"/>
                              <a:pt x="0" y="7140"/>
                            </a:cubicBezTo>
                            <a:cubicBezTo>
                              <a:pt x="0" y="7198"/>
                              <a:pt x="0" y="7255"/>
                              <a:pt x="0" y="7313"/>
                            </a:cubicBezTo>
                            <a:cubicBezTo>
                              <a:pt x="0" y="7313"/>
                              <a:pt x="0" y="7313"/>
                              <a:pt x="0" y="7370"/>
                            </a:cubicBezTo>
                            <a:cubicBezTo>
                              <a:pt x="0" y="7370"/>
                              <a:pt x="0" y="7370"/>
                              <a:pt x="0" y="7370"/>
                            </a:cubicBezTo>
                            <a:cubicBezTo>
                              <a:pt x="0" y="7428"/>
                              <a:pt x="0" y="7428"/>
                              <a:pt x="0" y="7486"/>
                            </a:cubicBezTo>
                            <a:cubicBezTo>
                              <a:pt x="0" y="7543"/>
                              <a:pt x="0" y="7601"/>
                              <a:pt x="58" y="7658"/>
                            </a:cubicBezTo>
                            <a:cubicBezTo>
                              <a:pt x="58" y="7658"/>
                              <a:pt x="58" y="7716"/>
                              <a:pt x="58" y="7716"/>
                            </a:cubicBezTo>
                            <a:cubicBezTo>
                              <a:pt x="58" y="7716"/>
                              <a:pt x="58" y="7716"/>
                              <a:pt x="58" y="7774"/>
                            </a:cubicBezTo>
                            <a:cubicBezTo>
                              <a:pt x="58" y="7774"/>
                              <a:pt x="58" y="7831"/>
                              <a:pt x="58" y="7831"/>
                            </a:cubicBezTo>
                            <a:cubicBezTo>
                              <a:pt x="58" y="7889"/>
                              <a:pt x="115" y="7946"/>
                              <a:pt x="115" y="8004"/>
                            </a:cubicBezTo>
                            <a:cubicBezTo>
                              <a:pt x="115" y="8004"/>
                              <a:pt x="115" y="8004"/>
                              <a:pt x="115" y="8061"/>
                            </a:cubicBezTo>
                            <a:cubicBezTo>
                              <a:pt x="115" y="8061"/>
                              <a:pt x="115" y="8119"/>
                              <a:pt x="115" y="8119"/>
                            </a:cubicBezTo>
                            <a:cubicBezTo>
                              <a:pt x="115" y="8177"/>
                              <a:pt x="115" y="8177"/>
                              <a:pt x="173" y="8234"/>
                            </a:cubicBezTo>
                            <a:cubicBezTo>
                              <a:pt x="173" y="8292"/>
                              <a:pt x="230" y="8292"/>
                              <a:pt x="230" y="8349"/>
                            </a:cubicBezTo>
                            <a:cubicBezTo>
                              <a:pt x="230" y="8349"/>
                              <a:pt x="230" y="8407"/>
                              <a:pt x="230" y="8407"/>
                            </a:cubicBezTo>
                            <a:cubicBezTo>
                              <a:pt x="230" y="8407"/>
                              <a:pt x="230" y="8407"/>
                              <a:pt x="230" y="8407"/>
                            </a:cubicBezTo>
                            <a:cubicBezTo>
                              <a:pt x="288" y="8465"/>
                              <a:pt x="345" y="8522"/>
                              <a:pt x="403" y="8580"/>
                            </a:cubicBezTo>
                            <a:cubicBezTo>
                              <a:pt x="403" y="8580"/>
                              <a:pt x="403" y="8580"/>
                              <a:pt x="403" y="8580"/>
                            </a:cubicBezTo>
                            <a:lnTo>
                              <a:pt x="403" y="8580"/>
                            </a:lnTo>
                            <a:cubicBezTo>
                              <a:pt x="461" y="8637"/>
                              <a:pt x="461" y="8637"/>
                              <a:pt x="518" y="8695"/>
                            </a:cubicBezTo>
                            <a:cubicBezTo>
                              <a:pt x="518" y="8695"/>
                              <a:pt x="576" y="8752"/>
                              <a:pt x="576" y="8752"/>
                            </a:cubicBezTo>
                            <a:cubicBezTo>
                              <a:pt x="633" y="8810"/>
                              <a:pt x="749" y="8868"/>
                              <a:pt x="806" y="8925"/>
                            </a:cubicBezTo>
                            <a:lnTo>
                              <a:pt x="2534" y="9962"/>
                            </a:lnTo>
                            <a:cubicBezTo>
                              <a:pt x="2476" y="9904"/>
                              <a:pt x="2361" y="9846"/>
                              <a:pt x="2303" y="9789"/>
                            </a:cubicBezTo>
                            <a:cubicBezTo>
                              <a:pt x="2303" y="9789"/>
                              <a:pt x="2246" y="9731"/>
                              <a:pt x="2246" y="9731"/>
                            </a:cubicBezTo>
                            <a:cubicBezTo>
                              <a:pt x="2361" y="9789"/>
                              <a:pt x="2303" y="9731"/>
                              <a:pt x="2246" y="9674"/>
                            </a:cubicBezTo>
                            <a:close/>
                          </a:path>
                        </a:pathLst>
                      </a:custGeom>
                      <a:solidFill>
                        <a:srgbClr val="31313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08" name="任意多边形: 形状 3407"/>
                      <p:cNvSpPr/>
                      <p:nvPr/>
                    </p:nvSpPr>
                    <p:spPr>
                      <a:xfrm>
                        <a:off x="-3839715" y="4228755"/>
                        <a:ext cx="7140" cy="9283"/>
                      </a:xfrm>
                      <a:custGeom>
                        <a:avLst/>
                        <a:gdLst>
                          <a:gd name="connsiteX0" fmla="*/ 3570 w 7140"/>
                          <a:gd name="connsiteY0" fmla="*/ 496 h 9283"/>
                          <a:gd name="connsiteX1" fmla="*/ 7140 w 7140"/>
                          <a:gd name="connsiteY1" fmla="*/ 2569 h 9283"/>
                          <a:gd name="connsiteX2" fmla="*/ 3570 w 7140"/>
                          <a:gd name="connsiteY2" fmla="*/ 8788 h 9283"/>
                          <a:gd name="connsiteX3" fmla="*/ 0 w 7140"/>
                          <a:gd name="connsiteY3" fmla="*/ 6715 h 9283"/>
                          <a:gd name="connsiteX4" fmla="*/ 3570 w 7140"/>
                          <a:gd name="connsiteY4" fmla="*/ 496 h 9283"/>
                          <a:gd name="connsiteX5" fmla="*/ 3628 w 7140"/>
                          <a:gd name="connsiteY5" fmla="*/ 6945 h 9283"/>
                          <a:gd name="connsiteX6" fmla="*/ 5643 w 7140"/>
                          <a:gd name="connsiteY6" fmla="*/ 3432 h 9283"/>
                          <a:gd name="connsiteX7" fmla="*/ 3628 w 7140"/>
                          <a:gd name="connsiteY7" fmla="*/ 2281 h 9283"/>
                          <a:gd name="connsiteX8" fmla="*/ 1612 w 7140"/>
                          <a:gd name="connsiteY8" fmla="*/ 5793 h 9283"/>
                          <a:gd name="connsiteX9" fmla="*/ 3628 w 7140"/>
                          <a:gd name="connsiteY9" fmla="*/ 6945 h 9283"/>
                          <a:gd name="connsiteX10" fmla="*/ 3628 w 7140"/>
                          <a:gd name="connsiteY10" fmla="*/ 6945 h 9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140" h="9283">
                            <a:moveTo>
                              <a:pt x="3570" y="496"/>
                            </a:moveTo>
                            <a:cubicBezTo>
                              <a:pt x="5528" y="-656"/>
                              <a:pt x="7140" y="265"/>
                              <a:pt x="7140" y="2569"/>
                            </a:cubicBezTo>
                            <a:cubicBezTo>
                              <a:pt x="7140" y="4872"/>
                              <a:pt x="5528" y="7636"/>
                              <a:pt x="3570" y="8788"/>
                            </a:cubicBezTo>
                            <a:cubicBezTo>
                              <a:pt x="1612" y="9939"/>
                              <a:pt x="0" y="9018"/>
                              <a:pt x="0" y="6715"/>
                            </a:cubicBezTo>
                            <a:cubicBezTo>
                              <a:pt x="0" y="4411"/>
                              <a:pt x="1612" y="1647"/>
                              <a:pt x="3570" y="496"/>
                            </a:cubicBezTo>
                            <a:close/>
                            <a:moveTo>
                              <a:pt x="3628" y="6945"/>
                            </a:moveTo>
                            <a:cubicBezTo>
                              <a:pt x="4722" y="6311"/>
                              <a:pt x="5643" y="4757"/>
                              <a:pt x="5643" y="3432"/>
                            </a:cubicBezTo>
                            <a:cubicBezTo>
                              <a:pt x="5643" y="2166"/>
                              <a:pt x="4722" y="1647"/>
                              <a:pt x="3628" y="2281"/>
                            </a:cubicBezTo>
                            <a:cubicBezTo>
                              <a:pt x="2534" y="2914"/>
                              <a:pt x="1612" y="4469"/>
                              <a:pt x="1612" y="5793"/>
                            </a:cubicBezTo>
                            <a:cubicBezTo>
                              <a:pt x="1612" y="7060"/>
                              <a:pt x="2476" y="7578"/>
                              <a:pt x="3628" y="6945"/>
                            </a:cubicBezTo>
                            <a:lnTo>
                              <a:pt x="3628" y="6945"/>
                            </a:lnTo>
                            <a:close/>
                          </a:path>
                        </a:pathLst>
                      </a:custGeom>
                      <a:solidFill>
                        <a:srgbClr val="21212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409" name="图形 5"/>
                    <p:cNvGrpSpPr/>
                    <p:nvPr/>
                  </p:nvGrpSpPr>
                  <p:grpSpPr>
                    <a:xfrm>
                      <a:off x="-3836202" y="4225738"/>
                      <a:ext cx="4779" cy="6564"/>
                      <a:chOff x="-3836202" y="4225738"/>
                      <a:chExt cx="4779" cy="6564"/>
                    </a:xfrm>
                  </p:grpSpPr>
                  <p:sp>
                    <p:nvSpPr>
                      <p:cNvPr id="3410" name="任意多边形: 形状 3409"/>
                      <p:cNvSpPr/>
                      <p:nvPr/>
                    </p:nvSpPr>
                    <p:spPr>
                      <a:xfrm>
                        <a:off x="-3836202" y="4225738"/>
                        <a:ext cx="2591" cy="1612"/>
                      </a:xfrm>
                      <a:custGeom>
                        <a:avLst/>
                        <a:gdLst>
                          <a:gd name="connsiteX0" fmla="*/ 0 w 2591"/>
                          <a:gd name="connsiteY0" fmla="*/ 0 h 1612"/>
                          <a:gd name="connsiteX1" fmla="*/ 0 w 2591"/>
                          <a:gd name="connsiteY1" fmla="*/ 1036 h 1612"/>
                          <a:gd name="connsiteX2" fmla="*/ 58 w 2591"/>
                          <a:gd name="connsiteY2" fmla="*/ 1036 h 1612"/>
                          <a:gd name="connsiteX3" fmla="*/ 288 w 2591"/>
                          <a:gd name="connsiteY3" fmla="*/ 1036 h 1612"/>
                          <a:gd name="connsiteX4" fmla="*/ 403 w 2591"/>
                          <a:gd name="connsiteY4" fmla="*/ 1036 h 1612"/>
                          <a:gd name="connsiteX5" fmla="*/ 749 w 2591"/>
                          <a:gd name="connsiteY5" fmla="*/ 1036 h 1612"/>
                          <a:gd name="connsiteX6" fmla="*/ 806 w 2591"/>
                          <a:gd name="connsiteY6" fmla="*/ 1036 h 1612"/>
                          <a:gd name="connsiteX7" fmla="*/ 1324 w 2591"/>
                          <a:gd name="connsiteY7" fmla="*/ 1094 h 1612"/>
                          <a:gd name="connsiteX8" fmla="*/ 1440 w 2591"/>
                          <a:gd name="connsiteY8" fmla="*/ 1094 h 1612"/>
                          <a:gd name="connsiteX9" fmla="*/ 1612 w 2591"/>
                          <a:gd name="connsiteY9" fmla="*/ 1152 h 1612"/>
                          <a:gd name="connsiteX10" fmla="*/ 1727 w 2591"/>
                          <a:gd name="connsiteY10" fmla="*/ 1209 h 1612"/>
                          <a:gd name="connsiteX11" fmla="*/ 1900 w 2591"/>
                          <a:gd name="connsiteY11" fmla="*/ 1267 h 1612"/>
                          <a:gd name="connsiteX12" fmla="*/ 2015 w 2591"/>
                          <a:gd name="connsiteY12" fmla="*/ 1324 h 1612"/>
                          <a:gd name="connsiteX13" fmla="*/ 2188 w 2591"/>
                          <a:gd name="connsiteY13" fmla="*/ 1382 h 1612"/>
                          <a:gd name="connsiteX14" fmla="*/ 2303 w 2591"/>
                          <a:gd name="connsiteY14" fmla="*/ 1440 h 1612"/>
                          <a:gd name="connsiteX15" fmla="*/ 2591 w 2591"/>
                          <a:gd name="connsiteY15" fmla="*/ 1612 h 1612"/>
                          <a:gd name="connsiteX16" fmla="*/ 0 w 2591"/>
                          <a:gd name="connsiteY16" fmla="*/ 0 h 16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2591" h="1612">
                            <a:moveTo>
                              <a:pt x="0" y="0"/>
                            </a:moveTo>
                            <a:lnTo>
                              <a:pt x="0" y="1036"/>
                            </a:lnTo>
                            <a:cubicBezTo>
                              <a:pt x="0" y="1036"/>
                              <a:pt x="58" y="1036"/>
                              <a:pt x="58" y="1036"/>
                            </a:cubicBezTo>
                            <a:cubicBezTo>
                              <a:pt x="115" y="1036"/>
                              <a:pt x="230" y="1036"/>
                              <a:pt x="288" y="1036"/>
                            </a:cubicBezTo>
                            <a:cubicBezTo>
                              <a:pt x="345" y="1036"/>
                              <a:pt x="403" y="1036"/>
                              <a:pt x="403" y="1036"/>
                            </a:cubicBezTo>
                            <a:cubicBezTo>
                              <a:pt x="518" y="1036"/>
                              <a:pt x="633" y="1036"/>
                              <a:pt x="749" y="1036"/>
                            </a:cubicBezTo>
                            <a:cubicBezTo>
                              <a:pt x="749" y="1036"/>
                              <a:pt x="806" y="1036"/>
                              <a:pt x="806" y="1036"/>
                            </a:cubicBezTo>
                            <a:cubicBezTo>
                              <a:pt x="979" y="1036"/>
                              <a:pt x="1152" y="1094"/>
                              <a:pt x="1324" y="1094"/>
                            </a:cubicBezTo>
                            <a:cubicBezTo>
                              <a:pt x="1382" y="1094"/>
                              <a:pt x="1382" y="1094"/>
                              <a:pt x="1440" y="1094"/>
                            </a:cubicBezTo>
                            <a:cubicBezTo>
                              <a:pt x="1497" y="1094"/>
                              <a:pt x="1555" y="1094"/>
                              <a:pt x="1612" y="1152"/>
                            </a:cubicBezTo>
                            <a:cubicBezTo>
                              <a:pt x="1670" y="1152"/>
                              <a:pt x="1727" y="1152"/>
                              <a:pt x="1727" y="1209"/>
                            </a:cubicBezTo>
                            <a:cubicBezTo>
                              <a:pt x="1785" y="1209"/>
                              <a:pt x="1843" y="1267"/>
                              <a:pt x="1900" y="1267"/>
                            </a:cubicBezTo>
                            <a:cubicBezTo>
                              <a:pt x="1958" y="1267"/>
                              <a:pt x="1958" y="1267"/>
                              <a:pt x="2015" y="1324"/>
                            </a:cubicBezTo>
                            <a:cubicBezTo>
                              <a:pt x="2073" y="1324"/>
                              <a:pt x="2131" y="1382"/>
                              <a:pt x="2188" y="1382"/>
                            </a:cubicBezTo>
                            <a:cubicBezTo>
                              <a:pt x="2246" y="1382"/>
                              <a:pt x="2246" y="1382"/>
                              <a:pt x="2303" y="1440"/>
                            </a:cubicBezTo>
                            <a:cubicBezTo>
                              <a:pt x="2418" y="1497"/>
                              <a:pt x="2476" y="1555"/>
                              <a:pt x="2591" y="1612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140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11" name="任意多边形: 形状 3410"/>
                      <p:cNvSpPr/>
                      <p:nvPr/>
                    </p:nvSpPr>
                    <p:spPr>
                      <a:xfrm>
                        <a:off x="-3836202" y="4226737"/>
                        <a:ext cx="4779" cy="5566"/>
                      </a:xfrm>
                      <a:custGeom>
                        <a:avLst/>
                        <a:gdLst>
                          <a:gd name="connsiteX0" fmla="*/ 0 w 4779"/>
                          <a:gd name="connsiteY0" fmla="*/ 38 h 5566"/>
                          <a:gd name="connsiteX1" fmla="*/ 0 w 4779"/>
                          <a:gd name="connsiteY1" fmla="*/ 441 h 5566"/>
                          <a:gd name="connsiteX2" fmla="*/ 4491 w 4779"/>
                          <a:gd name="connsiteY2" fmla="*/ 5566 h 5566"/>
                          <a:gd name="connsiteX3" fmla="*/ 4779 w 4779"/>
                          <a:gd name="connsiteY3" fmla="*/ 5393 h 5566"/>
                          <a:gd name="connsiteX4" fmla="*/ 0 w 4779"/>
                          <a:gd name="connsiteY4" fmla="*/ 38 h 55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779" h="5566">
                            <a:moveTo>
                              <a:pt x="0" y="38"/>
                            </a:moveTo>
                            <a:lnTo>
                              <a:pt x="0" y="441"/>
                            </a:lnTo>
                            <a:cubicBezTo>
                              <a:pt x="2591" y="153"/>
                              <a:pt x="4491" y="2111"/>
                              <a:pt x="4491" y="5566"/>
                            </a:cubicBezTo>
                            <a:lnTo>
                              <a:pt x="4779" y="5393"/>
                            </a:lnTo>
                            <a:cubicBezTo>
                              <a:pt x="4722" y="1708"/>
                              <a:pt x="2764" y="-307"/>
                              <a:pt x="0" y="38"/>
                            </a:cubicBezTo>
                            <a:close/>
                          </a:path>
                        </a:pathLst>
                      </a:custGeom>
                      <a:solidFill>
                        <a:srgbClr val="26262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412" name="图形 5"/>
                  <p:cNvGrpSpPr/>
                  <p:nvPr/>
                </p:nvGrpSpPr>
                <p:grpSpPr>
                  <a:xfrm>
                    <a:off x="-3828256" y="4233830"/>
                    <a:ext cx="9846" cy="13537"/>
                    <a:chOff x="-3828256" y="4233830"/>
                    <a:chExt cx="9846" cy="13537"/>
                  </a:xfrm>
                </p:grpSpPr>
                <p:sp>
                  <p:nvSpPr>
                    <p:cNvPr id="3413" name="任意多边形: 形状 3412"/>
                    <p:cNvSpPr/>
                    <p:nvPr/>
                  </p:nvSpPr>
                  <p:spPr>
                    <a:xfrm>
                      <a:off x="-3825808" y="4233830"/>
                      <a:ext cx="7168" cy="7801"/>
                    </a:xfrm>
                    <a:custGeom>
                      <a:avLst/>
                      <a:gdLst>
                        <a:gd name="connsiteX0" fmla="*/ 258 w 7168"/>
                        <a:gd name="connsiteY0" fmla="*/ 431 h 7801"/>
                        <a:gd name="connsiteX1" fmla="*/ 258 w 7168"/>
                        <a:gd name="connsiteY1" fmla="*/ 431 h 7801"/>
                        <a:gd name="connsiteX2" fmla="*/ 604 w 7168"/>
                        <a:gd name="connsiteY2" fmla="*/ 891 h 7801"/>
                        <a:gd name="connsiteX3" fmla="*/ 661 w 7168"/>
                        <a:gd name="connsiteY3" fmla="*/ 949 h 7801"/>
                        <a:gd name="connsiteX4" fmla="*/ 892 w 7168"/>
                        <a:gd name="connsiteY4" fmla="*/ 1410 h 7801"/>
                        <a:gd name="connsiteX5" fmla="*/ 949 w 7168"/>
                        <a:gd name="connsiteY5" fmla="*/ 1525 h 7801"/>
                        <a:gd name="connsiteX6" fmla="*/ 1180 w 7168"/>
                        <a:gd name="connsiteY6" fmla="*/ 2043 h 7801"/>
                        <a:gd name="connsiteX7" fmla="*/ 1180 w 7168"/>
                        <a:gd name="connsiteY7" fmla="*/ 2101 h 7801"/>
                        <a:gd name="connsiteX8" fmla="*/ 1352 w 7168"/>
                        <a:gd name="connsiteY8" fmla="*/ 2734 h 7801"/>
                        <a:gd name="connsiteX9" fmla="*/ 1352 w 7168"/>
                        <a:gd name="connsiteY9" fmla="*/ 2792 h 7801"/>
                        <a:gd name="connsiteX10" fmla="*/ 1468 w 7168"/>
                        <a:gd name="connsiteY10" fmla="*/ 3540 h 7801"/>
                        <a:gd name="connsiteX11" fmla="*/ 1468 w 7168"/>
                        <a:gd name="connsiteY11" fmla="*/ 3540 h 7801"/>
                        <a:gd name="connsiteX12" fmla="*/ 1525 w 7168"/>
                        <a:gd name="connsiteY12" fmla="*/ 4346 h 7801"/>
                        <a:gd name="connsiteX13" fmla="*/ 7168 w 7168"/>
                        <a:gd name="connsiteY13" fmla="*/ 7801 h 7801"/>
                        <a:gd name="connsiteX14" fmla="*/ 7168 w 7168"/>
                        <a:gd name="connsiteY14" fmla="*/ 7629 h 7801"/>
                        <a:gd name="connsiteX15" fmla="*/ 7168 w 7168"/>
                        <a:gd name="connsiteY15" fmla="*/ 7283 h 7801"/>
                        <a:gd name="connsiteX16" fmla="*/ 7168 w 7168"/>
                        <a:gd name="connsiteY16" fmla="*/ 6995 h 7801"/>
                        <a:gd name="connsiteX17" fmla="*/ 7168 w 7168"/>
                        <a:gd name="connsiteY17" fmla="*/ 6995 h 7801"/>
                        <a:gd name="connsiteX18" fmla="*/ 7168 w 7168"/>
                        <a:gd name="connsiteY18" fmla="*/ 6995 h 7801"/>
                        <a:gd name="connsiteX19" fmla="*/ 7111 w 7168"/>
                        <a:gd name="connsiteY19" fmla="*/ 6650 h 7801"/>
                        <a:gd name="connsiteX20" fmla="*/ 7053 w 7168"/>
                        <a:gd name="connsiteY20" fmla="*/ 6304 h 7801"/>
                        <a:gd name="connsiteX21" fmla="*/ 7053 w 7168"/>
                        <a:gd name="connsiteY21" fmla="*/ 6246 h 7801"/>
                        <a:gd name="connsiteX22" fmla="*/ 7053 w 7168"/>
                        <a:gd name="connsiteY22" fmla="*/ 6189 h 7801"/>
                        <a:gd name="connsiteX23" fmla="*/ 6995 w 7168"/>
                        <a:gd name="connsiteY23" fmla="*/ 6016 h 7801"/>
                        <a:gd name="connsiteX24" fmla="*/ 6938 w 7168"/>
                        <a:gd name="connsiteY24" fmla="*/ 5671 h 7801"/>
                        <a:gd name="connsiteX25" fmla="*/ 6880 w 7168"/>
                        <a:gd name="connsiteY25" fmla="*/ 5556 h 7801"/>
                        <a:gd name="connsiteX26" fmla="*/ 6880 w 7168"/>
                        <a:gd name="connsiteY26" fmla="*/ 5498 h 7801"/>
                        <a:gd name="connsiteX27" fmla="*/ 6823 w 7168"/>
                        <a:gd name="connsiteY27" fmla="*/ 5383 h 7801"/>
                        <a:gd name="connsiteX28" fmla="*/ 6707 w 7168"/>
                        <a:gd name="connsiteY28" fmla="*/ 5037 h 7801"/>
                        <a:gd name="connsiteX29" fmla="*/ 6650 w 7168"/>
                        <a:gd name="connsiteY29" fmla="*/ 4980 h 7801"/>
                        <a:gd name="connsiteX30" fmla="*/ 6592 w 7168"/>
                        <a:gd name="connsiteY30" fmla="*/ 4865 h 7801"/>
                        <a:gd name="connsiteX31" fmla="*/ 6535 w 7168"/>
                        <a:gd name="connsiteY31" fmla="*/ 4692 h 7801"/>
                        <a:gd name="connsiteX32" fmla="*/ 6362 w 7168"/>
                        <a:gd name="connsiteY32" fmla="*/ 4404 h 7801"/>
                        <a:gd name="connsiteX33" fmla="*/ 6304 w 7168"/>
                        <a:gd name="connsiteY33" fmla="*/ 4346 h 7801"/>
                        <a:gd name="connsiteX34" fmla="*/ 6304 w 7168"/>
                        <a:gd name="connsiteY34" fmla="*/ 4289 h 7801"/>
                        <a:gd name="connsiteX35" fmla="*/ 6017 w 7168"/>
                        <a:gd name="connsiteY35" fmla="*/ 3886 h 7801"/>
                        <a:gd name="connsiteX36" fmla="*/ 6017 w 7168"/>
                        <a:gd name="connsiteY36" fmla="*/ 3886 h 7801"/>
                        <a:gd name="connsiteX37" fmla="*/ 6017 w 7168"/>
                        <a:gd name="connsiteY37" fmla="*/ 3886 h 7801"/>
                        <a:gd name="connsiteX38" fmla="*/ 5729 w 7168"/>
                        <a:gd name="connsiteY38" fmla="*/ 3598 h 7801"/>
                        <a:gd name="connsiteX39" fmla="*/ 5613 w 7168"/>
                        <a:gd name="connsiteY39" fmla="*/ 3483 h 7801"/>
                        <a:gd name="connsiteX40" fmla="*/ 5153 w 7168"/>
                        <a:gd name="connsiteY40" fmla="*/ 3137 h 7801"/>
                        <a:gd name="connsiteX41" fmla="*/ 374 w 7168"/>
                        <a:gd name="connsiteY41" fmla="*/ 85 h 7801"/>
                        <a:gd name="connsiteX42" fmla="*/ 28 w 7168"/>
                        <a:gd name="connsiteY42" fmla="*/ 28 h 7801"/>
                        <a:gd name="connsiteX43" fmla="*/ 143 w 7168"/>
                        <a:gd name="connsiteY43" fmla="*/ 143 h 7801"/>
                        <a:gd name="connsiteX44" fmla="*/ 258 w 7168"/>
                        <a:gd name="connsiteY44" fmla="*/ 431 h 7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</a:cxnLst>
                      <a:rect l="l" t="t" r="r" b="b"/>
                      <a:pathLst>
                        <a:path w="7168" h="7801">
                          <a:moveTo>
                            <a:pt x="258" y="431"/>
                          </a:moveTo>
                          <a:cubicBezTo>
                            <a:pt x="258" y="431"/>
                            <a:pt x="258" y="488"/>
                            <a:pt x="258" y="431"/>
                          </a:cubicBezTo>
                          <a:cubicBezTo>
                            <a:pt x="374" y="604"/>
                            <a:pt x="489" y="719"/>
                            <a:pt x="604" y="891"/>
                          </a:cubicBezTo>
                          <a:cubicBezTo>
                            <a:pt x="604" y="891"/>
                            <a:pt x="661" y="949"/>
                            <a:pt x="661" y="949"/>
                          </a:cubicBezTo>
                          <a:cubicBezTo>
                            <a:pt x="719" y="1064"/>
                            <a:pt x="834" y="1237"/>
                            <a:pt x="892" y="1410"/>
                          </a:cubicBezTo>
                          <a:cubicBezTo>
                            <a:pt x="892" y="1467"/>
                            <a:pt x="949" y="1467"/>
                            <a:pt x="949" y="1525"/>
                          </a:cubicBezTo>
                          <a:cubicBezTo>
                            <a:pt x="1007" y="1698"/>
                            <a:pt x="1122" y="1870"/>
                            <a:pt x="1180" y="2043"/>
                          </a:cubicBezTo>
                          <a:cubicBezTo>
                            <a:pt x="1180" y="2043"/>
                            <a:pt x="1180" y="2101"/>
                            <a:pt x="1180" y="2101"/>
                          </a:cubicBezTo>
                          <a:cubicBezTo>
                            <a:pt x="1237" y="2274"/>
                            <a:pt x="1295" y="2504"/>
                            <a:pt x="1352" y="2734"/>
                          </a:cubicBezTo>
                          <a:cubicBezTo>
                            <a:pt x="1352" y="2734"/>
                            <a:pt x="1352" y="2792"/>
                            <a:pt x="1352" y="2792"/>
                          </a:cubicBezTo>
                          <a:cubicBezTo>
                            <a:pt x="1410" y="3022"/>
                            <a:pt x="1410" y="3252"/>
                            <a:pt x="1468" y="3540"/>
                          </a:cubicBezTo>
                          <a:cubicBezTo>
                            <a:pt x="1468" y="3540"/>
                            <a:pt x="1468" y="3540"/>
                            <a:pt x="1468" y="3540"/>
                          </a:cubicBezTo>
                          <a:cubicBezTo>
                            <a:pt x="1468" y="3828"/>
                            <a:pt x="1525" y="4059"/>
                            <a:pt x="1525" y="4346"/>
                          </a:cubicBezTo>
                          <a:lnTo>
                            <a:pt x="7168" y="7801"/>
                          </a:lnTo>
                          <a:cubicBezTo>
                            <a:pt x="7168" y="7744"/>
                            <a:pt x="7168" y="7686"/>
                            <a:pt x="7168" y="7629"/>
                          </a:cubicBezTo>
                          <a:cubicBezTo>
                            <a:pt x="7168" y="7513"/>
                            <a:pt x="7168" y="7398"/>
                            <a:pt x="7168" y="7283"/>
                          </a:cubicBezTo>
                          <a:cubicBezTo>
                            <a:pt x="7168" y="7168"/>
                            <a:pt x="7168" y="7110"/>
                            <a:pt x="7168" y="6995"/>
                          </a:cubicBezTo>
                          <a:cubicBezTo>
                            <a:pt x="7168" y="6995"/>
                            <a:pt x="7168" y="6995"/>
                            <a:pt x="7168" y="6995"/>
                          </a:cubicBezTo>
                          <a:cubicBezTo>
                            <a:pt x="7168" y="6995"/>
                            <a:pt x="7168" y="6995"/>
                            <a:pt x="7168" y="6995"/>
                          </a:cubicBezTo>
                          <a:cubicBezTo>
                            <a:pt x="7168" y="6880"/>
                            <a:pt x="7168" y="6765"/>
                            <a:pt x="7111" y="6650"/>
                          </a:cubicBezTo>
                          <a:cubicBezTo>
                            <a:pt x="7111" y="6535"/>
                            <a:pt x="7053" y="6419"/>
                            <a:pt x="7053" y="6304"/>
                          </a:cubicBezTo>
                          <a:cubicBezTo>
                            <a:pt x="7053" y="6304"/>
                            <a:pt x="7053" y="6246"/>
                            <a:pt x="7053" y="6246"/>
                          </a:cubicBezTo>
                          <a:cubicBezTo>
                            <a:pt x="7053" y="6246"/>
                            <a:pt x="7053" y="6189"/>
                            <a:pt x="7053" y="6189"/>
                          </a:cubicBezTo>
                          <a:cubicBezTo>
                            <a:pt x="7053" y="6131"/>
                            <a:pt x="7053" y="6074"/>
                            <a:pt x="6995" y="6016"/>
                          </a:cubicBezTo>
                          <a:cubicBezTo>
                            <a:pt x="6995" y="5901"/>
                            <a:pt x="6938" y="5786"/>
                            <a:pt x="6938" y="5671"/>
                          </a:cubicBezTo>
                          <a:cubicBezTo>
                            <a:pt x="6938" y="5613"/>
                            <a:pt x="6938" y="5613"/>
                            <a:pt x="6880" y="5556"/>
                          </a:cubicBezTo>
                          <a:cubicBezTo>
                            <a:pt x="6880" y="5556"/>
                            <a:pt x="6880" y="5498"/>
                            <a:pt x="6880" y="5498"/>
                          </a:cubicBezTo>
                          <a:cubicBezTo>
                            <a:pt x="6880" y="5440"/>
                            <a:pt x="6880" y="5383"/>
                            <a:pt x="6823" y="5383"/>
                          </a:cubicBezTo>
                          <a:cubicBezTo>
                            <a:pt x="6765" y="5268"/>
                            <a:pt x="6765" y="5153"/>
                            <a:pt x="6707" y="5037"/>
                          </a:cubicBezTo>
                          <a:cubicBezTo>
                            <a:pt x="6707" y="5037"/>
                            <a:pt x="6707" y="4980"/>
                            <a:pt x="6650" y="4980"/>
                          </a:cubicBezTo>
                          <a:cubicBezTo>
                            <a:pt x="6650" y="4922"/>
                            <a:pt x="6592" y="4922"/>
                            <a:pt x="6592" y="4865"/>
                          </a:cubicBezTo>
                          <a:cubicBezTo>
                            <a:pt x="6592" y="4807"/>
                            <a:pt x="6535" y="4749"/>
                            <a:pt x="6535" y="4692"/>
                          </a:cubicBezTo>
                          <a:cubicBezTo>
                            <a:pt x="6477" y="4577"/>
                            <a:pt x="6420" y="4519"/>
                            <a:pt x="6362" y="4404"/>
                          </a:cubicBezTo>
                          <a:cubicBezTo>
                            <a:pt x="6362" y="4404"/>
                            <a:pt x="6304" y="4346"/>
                            <a:pt x="6304" y="4346"/>
                          </a:cubicBezTo>
                          <a:cubicBezTo>
                            <a:pt x="6304" y="4346"/>
                            <a:pt x="6304" y="4346"/>
                            <a:pt x="6304" y="4289"/>
                          </a:cubicBezTo>
                          <a:cubicBezTo>
                            <a:pt x="6189" y="4116"/>
                            <a:pt x="6074" y="4001"/>
                            <a:pt x="6017" y="3886"/>
                          </a:cubicBezTo>
                          <a:cubicBezTo>
                            <a:pt x="6017" y="3886"/>
                            <a:pt x="6017" y="3886"/>
                            <a:pt x="6017" y="3886"/>
                          </a:cubicBezTo>
                          <a:lnTo>
                            <a:pt x="6017" y="3886"/>
                          </a:lnTo>
                          <a:cubicBezTo>
                            <a:pt x="5901" y="3771"/>
                            <a:pt x="5844" y="3713"/>
                            <a:pt x="5729" y="3598"/>
                          </a:cubicBezTo>
                          <a:cubicBezTo>
                            <a:pt x="5671" y="3540"/>
                            <a:pt x="5671" y="3540"/>
                            <a:pt x="5613" y="3483"/>
                          </a:cubicBezTo>
                          <a:cubicBezTo>
                            <a:pt x="5441" y="3367"/>
                            <a:pt x="5326" y="3252"/>
                            <a:pt x="5153" y="3137"/>
                          </a:cubicBezTo>
                          <a:lnTo>
                            <a:pt x="374" y="85"/>
                          </a:lnTo>
                          <a:cubicBezTo>
                            <a:pt x="546" y="200"/>
                            <a:pt x="-145" y="-87"/>
                            <a:pt x="28" y="28"/>
                          </a:cubicBezTo>
                          <a:cubicBezTo>
                            <a:pt x="86" y="85"/>
                            <a:pt x="86" y="85"/>
                            <a:pt x="143" y="143"/>
                          </a:cubicBezTo>
                          <a:cubicBezTo>
                            <a:pt x="28" y="258"/>
                            <a:pt x="143" y="316"/>
                            <a:pt x="258" y="431"/>
                          </a:cubicBezTo>
                          <a:close/>
                        </a:path>
                      </a:pathLst>
                    </a:custGeom>
                    <a:solidFill>
                      <a:srgbClr val="131111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414" name="图形 5"/>
                    <p:cNvGrpSpPr/>
                    <p:nvPr/>
                  </p:nvGrpSpPr>
                  <p:grpSpPr>
                    <a:xfrm>
                      <a:off x="-3828256" y="4237082"/>
                      <a:ext cx="8752" cy="10284"/>
                      <a:chOff x="-3828256" y="4237082"/>
                      <a:chExt cx="8752" cy="10284"/>
                    </a:xfrm>
                  </p:grpSpPr>
                  <p:sp>
                    <p:nvSpPr>
                      <p:cNvPr id="3415" name="任意多边形: 形状 3414"/>
                      <p:cNvSpPr/>
                      <p:nvPr/>
                    </p:nvSpPr>
                    <p:spPr>
                      <a:xfrm>
                        <a:off x="-3826126" y="4239097"/>
                        <a:ext cx="5067" cy="6046"/>
                      </a:xfrm>
                      <a:custGeom>
                        <a:avLst/>
                        <a:gdLst>
                          <a:gd name="connsiteX0" fmla="*/ 5067 w 5067"/>
                          <a:gd name="connsiteY0" fmla="*/ 2361 h 6046"/>
                          <a:gd name="connsiteX1" fmla="*/ 5067 w 5067"/>
                          <a:gd name="connsiteY1" fmla="*/ 2246 h 6046"/>
                          <a:gd name="connsiteX2" fmla="*/ 5067 w 5067"/>
                          <a:gd name="connsiteY2" fmla="*/ 2131 h 6046"/>
                          <a:gd name="connsiteX3" fmla="*/ 5067 w 5067"/>
                          <a:gd name="connsiteY3" fmla="*/ 2015 h 6046"/>
                          <a:gd name="connsiteX4" fmla="*/ 5067 w 5067"/>
                          <a:gd name="connsiteY4" fmla="*/ 1900 h 6046"/>
                          <a:gd name="connsiteX5" fmla="*/ 5067 w 5067"/>
                          <a:gd name="connsiteY5" fmla="*/ 1900 h 6046"/>
                          <a:gd name="connsiteX6" fmla="*/ 5067 w 5067"/>
                          <a:gd name="connsiteY6" fmla="*/ 1900 h 6046"/>
                          <a:gd name="connsiteX7" fmla="*/ 5067 w 5067"/>
                          <a:gd name="connsiteY7" fmla="*/ 1843 h 6046"/>
                          <a:gd name="connsiteX8" fmla="*/ 5067 w 5067"/>
                          <a:gd name="connsiteY8" fmla="*/ 1727 h 6046"/>
                          <a:gd name="connsiteX9" fmla="*/ 5067 w 5067"/>
                          <a:gd name="connsiteY9" fmla="*/ 1612 h 6046"/>
                          <a:gd name="connsiteX10" fmla="*/ 5010 w 5067"/>
                          <a:gd name="connsiteY10" fmla="*/ 1497 h 6046"/>
                          <a:gd name="connsiteX11" fmla="*/ 5010 w 5067"/>
                          <a:gd name="connsiteY11" fmla="*/ 1497 h 6046"/>
                          <a:gd name="connsiteX12" fmla="*/ 5010 w 5067"/>
                          <a:gd name="connsiteY12" fmla="*/ 1497 h 6046"/>
                          <a:gd name="connsiteX13" fmla="*/ 5010 w 5067"/>
                          <a:gd name="connsiteY13" fmla="*/ 1440 h 6046"/>
                          <a:gd name="connsiteX14" fmla="*/ 4952 w 5067"/>
                          <a:gd name="connsiteY14" fmla="*/ 1324 h 6046"/>
                          <a:gd name="connsiteX15" fmla="*/ 4837 w 5067"/>
                          <a:gd name="connsiteY15" fmla="*/ 1209 h 6046"/>
                          <a:gd name="connsiteX16" fmla="*/ 4837 w 5067"/>
                          <a:gd name="connsiteY16" fmla="*/ 1209 h 6046"/>
                          <a:gd name="connsiteX17" fmla="*/ 4837 w 5067"/>
                          <a:gd name="connsiteY17" fmla="*/ 1209 h 6046"/>
                          <a:gd name="connsiteX18" fmla="*/ 4607 w 5067"/>
                          <a:gd name="connsiteY18" fmla="*/ 1036 h 6046"/>
                          <a:gd name="connsiteX19" fmla="*/ 4607 w 5067"/>
                          <a:gd name="connsiteY19" fmla="*/ 1036 h 6046"/>
                          <a:gd name="connsiteX20" fmla="*/ 4146 w 5067"/>
                          <a:gd name="connsiteY20" fmla="*/ 749 h 6046"/>
                          <a:gd name="connsiteX21" fmla="*/ 2879 w 5067"/>
                          <a:gd name="connsiteY21" fmla="*/ 0 h 6046"/>
                          <a:gd name="connsiteX22" fmla="*/ 2879 w 5067"/>
                          <a:gd name="connsiteY22" fmla="*/ 0 h 6046"/>
                          <a:gd name="connsiteX23" fmla="*/ 2879 w 5067"/>
                          <a:gd name="connsiteY23" fmla="*/ 0 h 6046"/>
                          <a:gd name="connsiteX24" fmla="*/ 3109 w 5067"/>
                          <a:gd name="connsiteY24" fmla="*/ 230 h 6046"/>
                          <a:gd name="connsiteX25" fmla="*/ 3109 w 5067"/>
                          <a:gd name="connsiteY25" fmla="*/ 230 h 6046"/>
                          <a:gd name="connsiteX26" fmla="*/ 3282 w 5067"/>
                          <a:gd name="connsiteY26" fmla="*/ 518 h 6046"/>
                          <a:gd name="connsiteX27" fmla="*/ 3282 w 5067"/>
                          <a:gd name="connsiteY27" fmla="*/ 518 h 6046"/>
                          <a:gd name="connsiteX28" fmla="*/ 3397 w 5067"/>
                          <a:gd name="connsiteY28" fmla="*/ 864 h 6046"/>
                          <a:gd name="connsiteX29" fmla="*/ 3397 w 5067"/>
                          <a:gd name="connsiteY29" fmla="*/ 864 h 6046"/>
                          <a:gd name="connsiteX30" fmla="*/ 3455 w 5067"/>
                          <a:gd name="connsiteY30" fmla="*/ 1324 h 6046"/>
                          <a:gd name="connsiteX31" fmla="*/ 3397 w 5067"/>
                          <a:gd name="connsiteY31" fmla="*/ 1785 h 6046"/>
                          <a:gd name="connsiteX32" fmla="*/ 3397 w 5067"/>
                          <a:gd name="connsiteY32" fmla="*/ 1785 h 6046"/>
                          <a:gd name="connsiteX33" fmla="*/ 3282 w 5067"/>
                          <a:gd name="connsiteY33" fmla="*/ 2303 h 6046"/>
                          <a:gd name="connsiteX34" fmla="*/ 3282 w 5067"/>
                          <a:gd name="connsiteY34" fmla="*/ 2303 h 6046"/>
                          <a:gd name="connsiteX35" fmla="*/ 3109 w 5067"/>
                          <a:gd name="connsiteY35" fmla="*/ 2821 h 6046"/>
                          <a:gd name="connsiteX36" fmla="*/ 3109 w 5067"/>
                          <a:gd name="connsiteY36" fmla="*/ 2821 h 6046"/>
                          <a:gd name="connsiteX37" fmla="*/ 2937 w 5067"/>
                          <a:gd name="connsiteY37" fmla="*/ 3225 h 6046"/>
                          <a:gd name="connsiteX38" fmla="*/ 2822 w 5067"/>
                          <a:gd name="connsiteY38" fmla="*/ 3397 h 6046"/>
                          <a:gd name="connsiteX39" fmla="*/ 2591 w 5067"/>
                          <a:gd name="connsiteY39" fmla="*/ 3743 h 6046"/>
                          <a:gd name="connsiteX40" fmla="*/ 2591 w 5067"/>
                          <a:gd name="connsiteY40" fmla="*/ 3743 h 6046"/>
                          <a:gd name="connsiteX41" fmla="*/ 2246 w 5067"/>
                          <a:gd name="connsiteY41" fmla="*/ 4146 h 6046"/>
                          <a:gd name="connsiteX42" fmla="*/ 2246 w 5067"/>
                          <a:gd name="connsiteY42" fmla="*/ 4146 h 6046"/>
                          <a:gd name="connsiteX43" fmla="*/ 1900 w 5067"/>
                          <a:gd name="connsiteY43" fmla="*/ 4491 h 6046"/>
                          <a:gd name="connsiteX44" fmla="*/ 1900 w 5067"/>
                          <a:gd name="connsiteY44" fmla="*/ 4491 h 6046"/>
                          <a:gd name="connsiteX45" fmla="*/ 1497 w 5067"/>
                          <a:gd name="connsiteY45" fmla="*/ 4779 h 6046"/>
                          <a:gd name="connsiteX46" fmla="*/ 1267 w 5067"/>
                          <a:gd name="connsiteY46" fmla="*/ 4894 h 6046"/>
                          <a:gd name="connsiteX47" fmla="*/ 1267 w 5067"/>
                          <a:gd name="connsiteY47" fmla="*/ 4894 h 6046"/>
                          <a:gd name="connsiteX48" fmla="*/ 1094 w 5067"/>
                          <a:gd name="connsiteY48" fmla="*/ 4952 h 6046"/>
                          <a:gd name="connsiteX49" fmla="*/ 1094 w 5067"/>
                          <a:gd name="connsiteY49" fmla="*/ 4952 h 6046"/>
                          <a:gd name="connsiteX50" fmla="*/ 921 w 5067"/>
                          <a:gd name="connsiteY50" fmla="*/ 5010 h 6046"/>
                          <a:gd name="connsiteX51" fmla="*/ 921 w 5067"/>
                          <a:gd name="connsiteY51" fmla="*/ 5010 h 6046"/>
                          <a:gd name="connsiteX52" fmla="*/ 749 w 5067"/>
                          <a:gd name="connsiteY52" fmla="*/ 5010 h 6046"/>
                          <a:gd name="connsiteX53" fmla="*/ 691 w 5067"/>
                          <a:gd name="connsiteY53" fmla="*/ 5010 h 6046"/>
                          <a:gd name="connsiteX54" fmla="*/ 518 w 5067"/>
                          <a:gd name="connsiteY54" fmla="*/ 5010 h 6046"/>
                          <a:gd name="connsiteX55" fmla="*/ 518 w 5067"/>
                          <a:gd name="connsiteY55" fmla="*/ 5010 h 6046"/>
                          <a:gd name="connsiteX56" fmla="*/ 345 w 5067"/>
                          <a:gd name="connsiteY56" fmla="*/ 5010 h 6046"/>
                          <a:gd name="connsiteX57" fmla="*/ 230 w 5067"/>
                          <a:gd name="connsiteY57" fmla="*/ 4952 h 6046"/>
                          <a:gd name="connsiteX58" fmla="*/ 173 w 5067"/>
                          <a:gd name="connsiteY58" fmla="*/ 4952 h 6046"/>
                          <a:gd name="connsiteX59" fmla="*/ 0 w 5067"/>
                          <a:gd name="connsiteY59" fmla="*/ 4894 h 6046"/>
                          <a:gd name="connsiteX60" fmla="*/ 1727 w 5067"/>
                          <a:gd name="connsiteY60" fmla="*/ 5931 h 6046"/>
                          <a:gd name="connsiteX61" fmla="*/ 1727 w 5067"/>
                          <a:gd name="connsiteY61" fmla="*/ 5931 h 6046"/>
                          <a:gd name="connsiteX62" fmla="*/ 1727 w 5067"/>
                          <a:gd name="connsiteY62" fmla="*/ 5931 h 6046"/>
                          <a:gd name="connsiteX63" fmla="*/ 1900 w 5067"/>
                          <a:gd name="connsiteY63" fmla="*/ 5989 h 6046"/>
                          <a:gd name="connsiteX64" fmla="*/ 1958 w 5067"/>
                          <a:gd name="connsiteY64" fmla="*/ 5989 h 6046"/>
                          <a:gd name="connsiteX65" fmla="*/ 2073 w 5067"/>
                          <a:gd name="connsiteY65" fmla="*/ 6046 h 6046"/>
                          <a:gd name="connsiteX66" fmla="*/ 2073 w 5067"/>
                          <a:gd name="connsiteY66" fmla="*/ 6046 h 6046"/>
                          <a:gd name="connsiteX67" fmla="*/ 2188 w 5067"/>
                          <a:gd name="connsiteY67" fmla="*/ 6046 h 6046"/>
                          <a:gd name="connsiteX68" fmla="*/ 2188 w 5067"/>
                          <a:gd name="connsiteY68" fmla="*/ 6046 h 6046"/>
                          <a:gd name="connsiteX69" fmla="*/ 2188 w 5067"/>
                          <a:gd name="connsiteY69" fmla="*/ 6046 h 6046"/>
                          <a:gd name="connsiteX70" fmla="*/ 2303 w 5067"/>
                          <a:gd name="connsiteY70" fmla="*/ 6046 h 6046"/>
                          <a:gd name="connsiteX71" fmla="*/ 2361 w 5067"/>
                          <a:gd name="connsiteY71" fmla="*/ 6046 h 6046"/>
                          <a:gd name="connsiteX72" fmla="*/ 2418 w 5067"/>
                          <a:gd name="connsiteY72" fmla="*/ 6046 h 6046"/>
                          <a:gd name="connsiteX73" fmla="*/ 2476 w 5067"/>
                          <a:gd name="connsiteY73" fmla="*/ 6046 h 6046"/>
                          <a:gd name="connsiteX74" fmla="*/ 2591 w 5067"/>
                          <a:gd name="connsiteY74" fmla="*/ 6046 h 6046"/>
                          <a:gd name="connsiteX75" fmla="*/ 2591 w 5067"/>
                          <a:gd name="connsiteY75" fmla="*/ 6046 h 6046"/>
                          <a:gd name="connsiteX76" fmla="*/ 2591 w 5067"/>
                          <a:gd name="connsiteY76" fmla="*/ 6046 h 6046"/>
                          <a:gd name="connsiteX77" fmla="*/ 2649 w 5067"/>
                          <a:gd name="connsiteY77" fmla="*/ 6046 h 6046"/>
                          <a:gd name="connsiteX78" fmla="*/ 2764 w 5067"/>
                          <a:gd name="connsiteY78" fmla="*/ 6046 h 6046"/>
                          <a:gd name="connsiteX79" fmla="*/ 2822 w 5067"/>
                          <a:gd name="connsiteY79" fmla="*/ 6046 h 6046"/>
                          <a:gd name="connsiteX80" fmla="*/ 2822 w 5067"/>
                          <a:gd name="connsiteY80" fmla="*/ 6046 h 6046"/>
                          <a:gd name="connsiteX81" fmla="*/ 2879 w 5067"/>
                          <a:gd name="connsiteY81" fmla="*/ 6046 h 6046"/>
                          <a:gd name="connsiteX82" fmla="*/ 2937 w 5067"/>
                          <a:gd name="connsiteY82" fmla="*/ 5989 h 6046"/>
                          <a:gd name="connsiteX83" fmla="*/ 2994 w 5067"/>
                          <a:gd name="connsiteY83" fmla="*/ 5931 h 6046"/>
                          <a:gd name="connsiteX84" fmla="*/ 2994 w 5067"/>
                          <a:gd name="connsiteY84" fmla="*/ 5931 h 6046"/>
                          <a:gd name="connsiteX85" fmla="*/ 2994 w 5067"/>
                          <a:gd name="connsiteY85" fmla="*/ 5931 h 6046"/>
                          <a:gd name="connsiteX86" fmla="*/ 3052 w 5067"/>
                          <a:gd name="connsiteY86" fmla="*/ 5873 h 6046"/>
                          <a:gd name="connsiteX87" fmla="*/ 3109 w 5067"/>
                          <a:gd name="connsiteY87" fmla="*/ 5816 h 6046"/>
                          <a:gd name="connsiteX88" fmla="*/ 3167 w 5067"/>
                          <a:gd name="connsiteY88" fmla="*/ 5816 h 6046"/>
                          <a:gd name="connsiteX89" fmla="*/ 3167 w 5067"/>
                          <a:gd name="connsiteY89" fmla="*/ 5816 h 6046"/>
                          <a:gd name="connsiteX90" fmla="*/ 3167 w 5067"/>
                          <a:gd name="connsiteY90" fmla="*/ 5816 h 6046"/>
                          <a:gd name="connsiteX91" fmla="*/ 3167 w 5067"/>
                          <a:gd name="connsiteY91" fmla="*/ 5816 h 6046"/>
                          <a:gd name="connsiteX92" fmla="*/ 3225 w 5067"/>
                          <a:gd name="connsiteY92" fmla="*/ 5758 h 6046"/>
                          <a:gd name="connsiteX93" fmla="*/ 3282 w 5067"/>
                          <a:gd name="connsiteY93" fmla="*/ 5701 h 6046"/>
                          <a:gd name="connsiteX94" fmla="*/ 3340 w 5067"/>
                          <a:gd name="connsiteY94" fmla="*/ 5643 h 6046"/>
                          <a:gd name="connsiteX95" fmla="*/ 3397 w 5067"/>
                          <a:gd name="connsiteY95" fmla="*/ 5585 h 6046"/>
                          <a:gd name="connsiteX96" fmla="*/ 3455 w 5067"/>
                          <a:gd name="connsiteY96" fmla="*/ 5528 h 6046"/>
                          <a:gd name="connsiteX97" fmla="*/ 3455 w 5067"/>
                          <a:gd name="connsiteY97" fmla="*/ 5528 h 6046"/>
                          <a:gd name="connsiteX98" fmla="*/ 3455 w 5067"/>
                          <a:gd name="connsiteY98" fmla="*/ 5528 h 6046"/>
                          <a:gd name="connsiteX99" fmla="*/ 3512 w 5067"/>
                          <a:gd name="connsiteY99" fmla="*/ 5470 h 6046"/>
                          <a:gd name="connsiteX100" fmla="*/ 3570 w 5067"/>
                          <a:gd name="connsiteY100" fmla="*/ 5413 h 6046"/>
                          <a:gd name="connsiteX101" fmla="*/ 3628 w 5067"/>
                          <a:gd name="connsiteY101" fmla="*/ 5355 h 6046"/>
                          <a:gd name="connsiteX102" fmla="*/ 3685 w 5067"/>
                          <a:gd name="connsiteY102" fmla="*/ 5297 h 6046"/>
                          <a:gd name="connsiteX103" fmla="*/ 3743 w 5067"/>
                          <a:gd name="connsiteY103" fmla="*/ 5240 h 6046"/>
                          <a:gd name="connsiteX104" fmla="*/ 3743 w 5067"/>
                          <a:gd name="connsiteY104" fmla="*/ 5182 h 6046"/>
                          <a:gd name="connsiteX105" fmla="*/ 3743 w 5067"/>
                          <a:gd name="connsiteY105" fmla="*/ 5182 h 6046"/>
                          <a:gd name="connsiteX106" fmla="*/ 3800 w 5067"/>
                          <a:gd name="connsiteY106" fmla="*/ 5125 h 6046"/>
                          <a:gd name="connsiteX107" fmla="*/ 3858 w 5067"/>
                          <a:gd name="connsiteY107" fmla="*/ 5067 h 6046"/>
                          <a:gd name="connsiteX108" fmla="*/ 3916 w 5067"/>
                          <a:gd name="connsiteY108" fmla="*/ 5010 h 6046"/>
                          <a:gd name="connsiteX109" fmla="*/ 3973 w 5067"/>
                          <a:gd name="connsiteY109" fmla="*/ 4952 h 6046"/>
                          <a:gd name="connsiteX110" fmla="*/ 4031 w 5067"/>
                          <a:gd name="connsiteY110" fmla="*/ 4894 h 6046"/>
                          <a:gd name="connsiteX111" fmla="*/ 4088 w 5067"/>
                          <a:gd name="connsiteY111" fmla="*/ 4837 h 6046"/>
                          <a:gd name="connsiteX112" fmla="*/ 4146 w 5067"/>
                          <a:gd name="connsiteY112" fmla="*/ 4779 h 6046"/>
                          <a:gd name="connsiteX113" fmla="*/ 4146 w 5067"/>
                          <a:gd name="connsiteY113" fmla="*/ 4779 h 6046"/>
                          <a:gd name="connsiteX114" fmla="*/ 4146 w 5067"/>
                          <a:gd name="connsiteY114" fmla="*/ 4779 h 6046"/>
                          <a:gd name="connsiteX115" fmla="*/ 4204 w 5067"/>
                          <a:gd name="connsiteY115" fmla="*/ 4722 h 6046"/>
                          <a:gd name="connsiteX116" fmla="*/ 4261 w 5067"/>
                          <a:gd name="connsiteY116" fmla="*/ 4606 h 6046"/>
                          <a:gd name="connsiteX117" fmla="*/ 4319 w 5067"/>
                          <a:gd name="connsiteY117" fmla="*/ 4491 h 6046"/>
                          <a:gd name="connsiteX118" fmla="*/ 4376 w 5067"/>
                          <a:gd name="connsiteY118" fmla="*/ 4376 h 6046"/>
                          <a:gd name="connsiteX119" fmla="*/ 4491 w 5067"/>
                          <a:gd name="connsiteY119" fmla="*/ 4204 h 6046"/>
                          <a:gd name="connsiteX120" fmla="*/ 4549 w 5067"/>
                          <a:gd name="connsiteY120" fmla="*/ 4088 h 6046"/>
                          <a:gd name="connsiteX121" fmla="*/ 4607 w 5067"/>
                          <a:gd name="connsiteY121" fmla="*/ 3973 h 6046"/>
                          <a:gd name="connsiteX122" fmla="*/ 4664 w 5067"/>
                          <a:gd name="connsiteY122" fmla="*/ 3858 h 6046"/>
                          <a:gd name="connsiteX123" fmla="*/ 4722 w 5067"/>
                          <a:gd name="connsiteY123" fmla="*/ 3800 h 6046"/>
                          <a:gd name="connsiteX124" fmla="*/ 4722 w 5067"/>
                          <a:gd name="connsiteY124" fmla="*/ 3800 h 6046"/>
                          <a:gd name="connsiteX125" fmla="*/ 4722 w 5067"/>
                          <a:gd name="connsiteY125" fmla="*/ 3800 h 6046"/>
                          <a:gd name="connsiteX126" fmla="*/ 4779 w 5067"/>
                          <a:gd name="connsiteY126" fmla="*/ 3743 h 6046"/>
                          <a:gd name="connsiteX127" fmla="*/ 4837 w 5067"/>
                          <a:gd name="connsiteY127" fmla="*/ 3685 h 6046"/>
                          <a:gd name="connsiteX128" fmla="*/ 4837 w 5067"/>
                          <a:gd name="connsiteY128" fmla="*/ 3628 h 6046"/>
                          <a:gd name="connsiteX129" fmla="*/ 4837 w 5067"/>
                          <a:gd name="connsiteY129" fmla="*/ 3570 h 6046"/>
                          <a:gd name="connsiteX130" fmla="*/ 4837 w 5067"/>
                          <a:gd name="connsiteY130" fmla="*/ 3512 h 6046"/>
                          <a:gd name="connsiteX131" fmla="*/ 4837 w 5067"/>
                          <a:gd name="connsiteY131" fmla="*/ 3455 h 6046"/>
                          <a:gd name="connsiteX132" fmla="*/ 4837 w 5067"/>
                          <a:gd name="connsiteY132" fmla="*/ 3397 h 6046"/>
                          <a:gd name="connsiteX133" fmla="*/ 4837 w 5067"/>
                          <a:gd name="connsiteY133" fmla="*/ 3397 h 6046"/>
                          <a:gd name="connsiteX134" fmla="*/ 4837 w 5067"/>
                          <a:gd name="connsiteY134" fmla="*/ 3340 h 6046"/>
                          <a:gd name="connsiteX135" fmla="*/ 4837 w 5067"/>
                          <a:gd name="connsiteY135" fmla="*/ 3225 h 6046"/>
                          <a:gd name="connsiteX136" fmla="*/ 4837 w 5067"/>
                          <a:gd name="connsiteY136" fmla="*/ 3109 h 6046"/>
                          <a:gd name="connsiteX137" fmla="*/ 4837 w 5067"/>
                          <a:gd name="connsiteY137" fmla="*/ 2994 h 6046"/>
                          <a:gd name="connsiteX138" fmla="*/ 4837 w 5067"/>
                          <a:gd name="connsiteY138" fmla="*/ 2879 h 6046"/>
                          <a:gd name="connsiteX139" fmla="*/ 4837 w 5067"/>
                          <a:gd name="connsiteY139" fmla="*/ 2821 h 6046"/>
                          <a:gd name="connsiteX140" fmla="*/ 4837 w 5067"/>
                          <a:gd name="connsiteY140" fmla="*/ 2821 h 6046"/>
                          <a:gd name="connsiteX141" fmla="*/ 4837 w 5067"/>
                          <a:gd name="connsiteY141" fmla="*/ 2764 h 6046"/>
                          <a:gd name="connsiteX142" fmla="*/ 4837 w 5067"/>
                          <a:gd name="connsiteY142" fmla="*/ 2649 h 6046"/>
                          <a:gd name="connsiteX143" fmla="*/ 4837 w 5067"/>
                          <a:gd name="connsiteY143" fmla="*/ 2534 h 6046"/>
                          <a:gd name="connsiteX144" fmla="*/ 4837 w 5067"/>
                          <a:gd name="connsiteY144" fmla="*/ 2418 h 6046"/>
                          <a:gd name="connsiteX145" fmla="*/ 4837 w 5067"/>
                          <a:gd name="connsiteY145" fmla="*/ 2303 h 6046"/>
                          <a:gd name="connsiteX146" fmla="*/ 5067 w 5067"/>
                          <a:gd name="connsiteY146" fmla="*/ 2361 h 6046"/>
                          <a:gd name="connsiteX147" fmla="*/ 5067 w 5067"/>
                          <a:gd name="connsiteY147" fmla="*/ 2361 h 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</a:cxnLst>
                        <a:rect l="l" t="t" r="r" b="b"/>
                        <a:pathLst>
                          <a:path w="5067" h="6046">
                            <a:moveTo>
                              <a:pt x="5067" y="2361"/>
                            </a:moveTo>
                            <a:cubicBezTo>
                              <a:pt x="5067" y="2303"/>
                              <a:pt x="5067" y="2303"/>
                              <a:pt x="5067" y="2246"/>
                            </a:cubicBezTo>
                            <a:cubicBezTo>
                              <a:pt x="5067" y="2188"/>
                              <a:pt x="5067" y="2188"/>
                              <a:pt x="5067" y="2131"/>
                            </a:cubicBezTo>
                            <a:cubicBezTo>
                              <a:pt x="5067" y="2073"/>
                              <a:pt x="5067" y="2073"/>
                              <a:pt x="5067" y="2015"/>
                            </a:cubicBezTo>
                            <a:cubicBezTo>
                              <a:pt x="5067" y="1958"/>
                              <a:pt x="5067" y="1958"/>
                              <a:pt x="5067" y="1900"/>
                            </a:cubicBezTo>
                            <a:cubicBezTo>
                              <a:pt x="5067" y="1900"/>
                              <a:pt x="5067" y="1900"/>
                              <a:pt x="5067" y="1900"/>
                            </a:cubicBezTo>
                            <a:cubicBezTo>
                              <a:pt x="5067" y="1900"/>
                              <a:pt x="5067" y="1900"/>
                              <a:pt x="5067" y="1900"/>
                            </a:cubicBezTo>
                            <a:cubicBezTo>
                              <a:pt x="5067" y="1900"/>
                              <a:pt x="5067" y="1843"/>
                              <a:pt x="5067" y="1843"/>
                            </a:cubicBezTo>
                            <a:cubicBezTo>
                              <a:pt x="5067" y="1785"/>
                              <a:pt x="5067" y="1785"/>
                              <a:pt x="5067" y="1727"/>
                            </a:cubicBezTo>
                            <a:cubicBezTo>
                              <a:pt x="5067" y="1670"/>
                              <a:pt x="5067" y="1670"/>
                              <a:pt x="5067" y="1612"/>
                            </a:cubicBezTo>
                            <a:cubicBezTo>
                              <a:pt x="5067" y="1555"/>
                              <a:pt x="5067" y="1555"/>
                              <a:pt x="5010" y="1497"/>
                            </a:cubicBezTo>
                            <a:cubicBezTo>
                              <a:pt x="5010" y="1497"/>
                              <a:pt x="5010" y="1497"/>
                              <a:pt x="5010" y="1497"/>
                            </a:cubicBezTo>
                            <a:cubicBezTo>
                              <a:pt x="5010" y="1497"/>
                              <a:pt x="5010" y="1497"/>
                              <a:pt x="5010" y="1497"/>
                            </a:cubicBezTo>
                            <a:cubicBezTo>
                              <a:pt x="5010" y="1497"/>
                              <a:pt x="5010" y="1440"/>
                              <a:pt x="5010" y="1440"/>
                            </a:cubicBezTo>
                            <a:cubicBezTo>
                              <a:pt x="5010" y="1382"/>
                              <a:pt x="4952" y="1382"/>
                              <a:pt x="4952" y="1324"/>
                            </a:cubicBezTo>
                            <a:cubicBezTo>
                              <a:pt x="4952" y="1267"/>
                              <a:pt x="4894" y="1267"/>
                              <a:pt x="4837" y="1209"/>
                            </a:cubicBezTo>
                            <a:lnTo>
                              <a:pt x="4837" y="1209"/>
                            </a:lnTo>
                            <a:lnTo>
                              <a:pt x="4837" y="1209"/>
                            </a:lnTo>
                            <a:cubicBezTo>
                              <a:pt x="4779" y="1152"/>
                              <a:pt x="4722" y="1094"/>
                              <a:pt x="4607" y="1036"/>
                            </a:cubicBezTo>
                            <a:cubicBezTo>
                              <a:pt x="4607" y="1036"/>
                              <a:pt x="4607" y="1036"/>
                              <a:pt x="4607" y="1036"/>
                            </a:cubicBezTo>
                            <a:lnTo>
                              <a:pt x="4146" y="749"/>
                            </a:lnTo>
                            <a:lnTo>
                              <a:pt x="2879" y="0"/>
                            </a:lnTo>
                            <a:lnTo>
                              <a:pt x="2879" y="0"/>
                            </a:lnTo>
                            <a:lnTo>
                              <a:pt x="2879" y="0"/>
                            </a:lnTo>
                            <a:cubicBezTo>
                              <a:pt x="2994" y="58"/>
                              <a:pt x="3052" y="115"/>
                              <a:pt x="3109" y="230"/>
                            </a:cubicBezTo>
                            <a:lnTo>
                              <a:pt x="3109" y="230"/>
                            </a:lnTo>
                            <a:cubicBezTo>
                              <a:pt x="3167" y="288"/>
                              <a:pt x="3225" y="403"/>
                              <a:pt x="3282" y="518"/>
                            </a:cubicBezTo>
                            <a:cubicBezTo>
                              <a:pt x="3282" y="518"/>
                              <a:pt x="3282" y="518"/>
                              <a:pt x="3282" y="518"/>
                            </a:cubicBezTo>
                            <a:cubicBezTo>
                              <a:pt x="3340" y="633"/>
                              <a:pt x="3397" y="749"/>
                              <a:pt x="3397" y="864"/>
                            </a:cubicBezTo>
                            <a:cubicBezTo>
                              <a:pt x="3397" y="864"/>
                              <a:pt x="3397" y="864"/>
                              <a:pt x="3397" y="864"/>
                            </a:cubicBezTo>
                            <a:cubicBezTo>
                              <a:pt x="3397" y="979"/>
                              <a:pt x="3455" y="1152"/>
                              <a:pt x="3455" y="1324"/>
                            </a:cubicBezTo>
                            <a:cubicBezTo>
                              <a:pt x="3455" y="1497"/>
                              <a:pt x="3455" y="1670"/>
                              <a:pt x="3397" y="1785"/>
                            </a:cubicBezTo>
                            <a:cubicBezTo>
                              <a:pt x="3397" y="1785"/>
                              <a:pt x="3397" y="1785"/>
                              <a:pt x="3397" y="1785"/>
                            </a:cubicBezTo>
                            <a:cubicBezTo>
                              <a:pt x="3397" y="1958"/>
                              <a:pt x="3340" y="2131"/>
                              <a:pt x="3282" y="2303"/>
                            </a:cubicBezTo>
                            <a:cubicBezTo>
                              <a:pt x="3282" y="2303"/>
                              <a:pt x="3282" y="2303"/>
                              <a:pt x="3282" y="2303"/>
                            </a:cubicBezTo>
                            <a:cubicBezTo>
                              <a:pt x="3225" y="2476"/>
                              <a:pt x="3167" y="2649"/>
                              <a:pt x="3109" y="2821"/>
                            </a:cubicBezTo>
                            <a:lnTo>
                              <a:pt x="3109" y="2821"/>
                            </a:lnTo>
                            <a:cubicBezTo>
                              <a:pt x="3052" y="2937"/>
                              <a:pt x="2994" y="3109"/>
                              <a:pt x="2937" y="3225"/>
                            </a:cubicBezTo>
                            <a:cubicBezTo>
                              <a:pt x="2879" y="3282"/>
                              <a:pt x="2879" y="3340"/>
                              <a:pt x="2822" y="3397"/>
                            </a:cubicBezTo>
                            <a:cubicBezTo>
                              <a:pt x="2764" y="3512"/>
                              <a:pt x="2649" y="3628"/>
                              <a:pt x="2591" y="3743"/>
                            </a:cubicBezTo>
                            <a:lnTo>
                              <a:pt x="2591" y="3743"/>
                            </a:lnTo>
                            <a:cubicBezTo>
                              <a:pt x="2476" y="3916"/>
                              <a:pt x="2361" y="4031"/>
                              <a:pt x="2246" y="4146"/>
                            </a:cubicBezTo>
                            <a:cubicBezTo>
                              <a:pt x="2246" y="4146"/>
                              <a:pt x="2246" y="4146"/>
                              <a:pt x="2246" y="4146"/>
                            </a:cubicBezTo>
                            <a:cubicBezTo>
                              <a:pt x="2131" y="4261"/>
                              <a:pt x="2015" y="4376"/>
                              <a:pt x="1900" y="4491"/>
                            </a:cubicBezTo>
                            <a:cubicBezTo>
                              <a:pt x="1900" y="4491"/>
                              <a:pt x="1900" y="4491"/>
                              <a:pt x="1900" y="4491"/>
                            </a:cubicBezTo>
                            <a:cubicBezTo>
                              <a:pt x="1785" y="4606"/>
                              <a:pt x="1612" y="4664"/>
                              <a:pt x="1497" y="4779"/>
                            </a:cubicBezTo>
                            <a:cubicBezTo>
                              <a:pt x="1440" y="4837"/>
                              <a:pt x="1382" y="4837"/>
                              <a:pt x="1267" y="4894"/>
                            </a:cubicBezTo>
                            <a:cubicBezTo>
                              <a:pt x="1267" y="4894"/>
                              <a:pt x="1267" y="4894"/>
                              <a:pt x="1267" y="4894"/>
                            </a:cubicBezTo>
                            <a:cubicBezTo>
                              <a:pt x="1209" y="4952"/>
                              <a:pt x="1152" y="4952"/>
                              <a:pt x="1094" y="4952"/>
                            </a:cubicBezTo>
                            <a:cubicBezTo>
                              <a:pt x="1094" y="4952"/>
                              <a:pt x="1094" y="4952"/>
                              <a:pt x="1094" y="4952"/>
                            </a:cubicBezTo>
                            <a:cubicBezTo>
                              <a:pt x="1037" y="4952"/>
                              <a:pt x="979" y="5010"/>
                              <a:pt x="921" y="5010"/>
                            </a:cubicBezTo>
                            <a:cubicBezTo>
                              <a:pt x="921" y="5010"/>
                              <a:pt x="921" y="5010"/>
                              <a:pt x="921" y="5010"/>
                            </a:cubicBezTo>
                            <a:cubicBezTo>
                              <a:pt x="864" y="5010"/>
                              <a:pt x="806" y="5010"/>
                              <a:pt x="749" y="5010"/>
                            </a:cubicBezTo>
                            <a:cubicBezTo>
                              <a:pt x="749" y="5010"/>
                              <a:pt x="749" y="5010"/>
                              <a:pt x="691" y="5010"/>
                            </a:cubicBezTo>
                            <a:cubicBezTo>
                              <a:pt x="633" y="5010"/>
                              <a:pt x="576" y="5010"/>
                              <a:pt x="518" y="5010"/>
                            </a:cubicBezTo>
                            <a:lnTo>
                              <a:pt x="518" y="5010"/>
                            </a:lnTo>
                            <a:cubicBezTo>
                              <a:pt x="461" y="5010"/>
                              <a:pt x="403" y="5010"/>
                              <a:pt x="345" y="5010"/>
                            </a:cubicBezTo>
                            <a:cubicBezTo>
                              <a:pt x="288" y="5010"/>
                              <a:pt x="288" y="5010"/>
                              <a:pt x="230" y="4952"/>
                            </a:cubicBezTo>
                            <a:cubicBezTo>
                              <a:pt x="230" y="4952"/>
                              <a:pt x="230" y="4952"/>
                              <a:pt x="173" y="4952"/>
                            </a:cubicBezTo>
                            <a:cubicBezTo>
                              <a:pt x="115" y="4952"/>
                              <a:pt x="58" y="4894"/>
                              <a:pt x="0" y="4894"/>
                            </a:cubicBezTo>
                            <a:lnTo>
                              <a:pt x="1727" y="5931"/>
                            </a:lnTo>
                            <a:lnTo>
                              <a:pt x="1727" y="5931"/>
                            </a:lnTo>
                            <a:cubicBezTo>
                              <a:pt x="1727" y="5931"/>
                              <a:pt x="1727" y="5931"/>
                              <a:pt x="1727" y="5931"/>
                            </a:cubicBezTo>
                            <a:cubicBezTo>
                              <a:pt x="1785" y="5931"/>
                              <a:pt x="1843" y="5989"/>
                              <a:pt x="1900" y="5989"/>
                            </a:cubicBezTo>
                            <a:cubicBezTo>
                              <a:pt x="1900" y="5989"/>
                              <a:pt x="1900" y="5989"/>
                              <a:pt x="1958" y="5989"/>
                            </a:cubicBezTo>
                            <a:cubicBezTo>
                              <a:pt x="2015" y="5989"/>
                              <a:pt x="2015" y="5989"/>
                              <a:pt x="2073" y="6046"/>
                            </a:cubicBezTo>
                            <a:cubicBezTo>
                              <a:pt x="2073" y="6046"/>
                              <a:pt x="2073" y="6046"/>
                              <a:pt x="2073" y="6046"/>
                            </a:cubicBezTo>
                            <a:cubicBezTo>
                              <a:pt x="2131" y="6046"/>
                              <a:pt x="2188" y="6046"/>
                              <a:pt x="2188" y="6046"/>
                            </a:cubicBezTo>
                            <a:lnTo>
                              <a:pt x="2188" y="6046"/>
                            </a:lnTo>
                            <a:lnTo>
                              <a:pt x="2188" y="6046"/>
                            </a:lnTo>
                            <a:cubicBezTo>
                              <a:pt x="2246" y="6046"/>
                              <a:pt x="2246" y="6046"/>
                              <a:pt x="2303" y="6046"/>
                            </a:cubicBezTo>
                            <a:cubicBezTo>
                              <a:pt x="2303" y="6046"/>
                              <a:pt x="2303" y="6046"/>
                              <a:pt x="2361" y="6046"/>
                            </a:cubicBezTo>
                            <a:cubicBezTo>
                              <a:pt x="2361" y="6046"/>
                              <a:pt x="2361" y="6046"/>
                              <a:pt x="2418" y="6046"/>
                            </a:cubicBezTo>
                            <a:cubicBezTo>
                              <a:pt x="2418" y="6046"/>
                              <a:pt x="2418" y="6046"/>
                              <a:pt x="2476" y="6046"/>
                            </a:cubicBezTo>
                            <a:cubicBezTo>
                              <a:pt x="2534" y="6046"/>
                              <a:pt x="2534" y="6046"/>
                              <a:pt x="2591" y="6046"/>
                            </a:cubicBezTo>
                            <a:cubicBezTo>
                              <a:pt x="2591" y="6046"/>
                              <a:pt x="2591" y="6046"/>
                              <a:pt x="2591" y="6046"/>
                            </a:cubicBezTo>
                            <a:cubicBezTo>
                              <a:pt x="2591" y="6046"/>
                              <a:pt x="2591" y="6046"/>
                              <a:pt x="2591" y="6046"/>
                            </a:cubicBezTo>
                            <a:cubicBezTo>
                              <a:pt x="2591" y="6046"/>
                              <a:pt x="2649" y="6046"/>
                              <a:pt x="2649" y="6046"/>
                            </a:cubicBezTo>
                            <a:cubicBezTo>
                              <a:pt x="2706" y="6046"/>
                              <a:pt x="2706" y="6046"/>
                              <a:pt x="2764" y="6046"/>
                            </a:cubicBezTo>
                            <a:cubicBezTo>
                              <a:pt x="2764" y="6046"/>
                              <a:pt x="2764" y="6046"/>
                              <a:pt x="2822" y="6046"/>
                            </a:cubicBezTo>
                            <a:cubicBezTo>
                              <a:pt x="2822" y="6046"/>
                              <a:pt x="2822" y="6046"/>
                              <a:pt x="2822" y="6046"/>
                            </a:cubicBezTo>
                            <a:cubicBezTo>
                              <a:pt x="2822" y="6046"/>
                              <a:pt x="2822" y="6046"/>
                              <a:pt x="2879" y="6046"/>
                            </a:cubicBezTo>
                            <a:cubicBezTo>
                              <a:pt x="2879" y="6046"/>
                              <a:pt x="2937" y="6046"/>
                              <a:pt x="2937" y="5989"/>
                            </a:cubicBezTo>
                            <a:cubicBezTo>
                              <a:pt x="2937" y="5989"/>
                              <a:pt x="2994" y="5989"/>
                              <a:pt x="2994" y="5931"/>
                            </a:cubicBezTo>
                            <a:lnTo>
                              <a:pt x="2994" y="5931"/>
                            </a:lnTo>
                            <a:lnTo>
                              <a:pt x="2994" y="5931"/>
                            </a:lnTo>
                            <a:cubicBezTo>
                              <a:pt x="2994" y="5931"/>
                              <a:pt x="3052" y="5931"/>
                              <a:pt x="3052" y="5873"/>
                            </a:cubicBezTo>
                            <a:cubicBezTo>
                              <a:pt x="3052" y="5873"/>
                              <a:pt x="3109" y="5816"/>
                              <a:pt x="3109" y="5816"/>
                            </a:cubicBezTo>
                            <a:cubicBezTo>
                              <a:pt x="3109" y="5816"/>
                              <a:pt x="3109" y="5816"/>
                              <a:pt x="3167" y="5816"/>
                            </a:cubicBezTo>
                            <a:lnTo>
                              <a:pt x="3167" y="5816"/>
                            </a:lnTo>
                            <a:lnTo>
                              <a:pt x="3167" y="5816"/>
                            </a:lnTo>
                            <a:lnTo>
                              <a:pt x="3167" y="5816"/>
                            </a:lnTo>
                            <a:cubicBezTo>
                              <a:pt x="3167" y="5816"/>
                              <a:pt x="3225" y="5816"/>
                              <a:pt x="3225" y="5758"/>
                            </a:cubicBezTo>
                            <a:cubicBezTo>
                              <a:pt x="3225" y="5758"/>
                              <a:pt x="3282" y="5701"/>
                              <a:pt x="3282" y="5701"/>
                            </a:cubicBezTo>
                            <a:cubicBezTo>
                              <a:pt x="3282" y="5701"/>
                              <a:pt x="3340" y="5643"/>
                              <a:pt x="3340" y="5643"/>
                            </a:cubicBezTo>
                            <a:cubicBezTo>
                              <a:pt x="3340" y="5643"/>
                              <a:pt x="3397" y="5585"/>
                              <a:pt x="3397" y="5585"/>
                            </a:cubicBezTo>
                            <a:cubicBezTo>
                              <a:pt x="3397" y="5585"/>
                              <a:pt x="3455" y="5528"/>
                              <a:pt x="3455" y="5528"/>
                            </a:cubicBezTo>
                            <a:cubicBezTo>
                              <a:pt x="3455" y="5528"/>
                              <a:pt x="3455" y="5528"/>
                              <a:pt x="3455" y="5528"/>
                            </a:cubicBezTo>
                            <a:cubicBezTo>
                              <a:pt x="3455" y="5528"/>
                              <a:pt x="3455" y="5528"/>
                              <a:pt x="3455" y="5528"/>
                            </a:cubicBezTo>
                            <a:cubicBezTo>
                              <a:pt x="3455" y="5528"/>
                              <a:pt x="3512" y="5528"/>
                              <a:pt x="3512" y="5470"/>
                            </a:cubicBezTo>
                            <a:cubicBezTo>
                              <a:pt x="3512" y="5470"/>
                              <a:pt x="3570" y="5413"/>
                              <a:pt x="3570" y="5413"/>
                            </a:cubicBezTo>
                            <a:cubicBezTo>
                              <a:pt x="3570" y="5413"/>
                              <a:pt x="3628" y="5355"/>
                              <a:pt x="3628" y="5355"/>
                            </a:cubicBezTo>
                            <a:cubicBezTo>
                              <a:pt x="3628" y="5355"/>
                              <a:pt x="3685" y="5297"/>
                              <a:pt x="3685" y="5297"/>
                            </a:cubicBezTo>
                            <a:cubicBezTo>
                              <a:pt x="3685" y="5297"/>
                              <a:pt x="3743" y="5240"/>
                              <a:pt x="3743" y="5240"/>
                            </a:cubicBezTo>
                            <a:cubicBezTo>
                              <a:pt x="3743" y="5240"/>
                              <a:pt x="3743" y="5240"/>
                              <a:pt x="3743" y="5182"/>
                            </a:cubicBezTo>
                            <a:cubicBezTo>
                              <a:pt x="3743" y="5182"/>
                              <a:pt x="3743" y="5182"/>
                              <a:pt x="3743" y="5182"/>
                            </a:cubicBezTo>
                            <a:cubicBezTo>
                              <a:pt x="3743" y="5182"/>
                              <a:pt x="3743" y="5182"/>
                              <a:pt x="3800" y="5125"/>
                            </a:cubicBezTo>
                            <a:cubicBezTo>
                              <a:pt x="3800" y="5125"/>
                              <a:pt x="3858" y="5067"/>
                              <a:pt x="3858" y="5067"/>
                            </a:cubicBezTo>
                            <a:cubicBezTo>
                              <a:pt x="3858" y="5067"/>
                              <a:pt x="3916" y="5010"/>
                              <a:pt x="3916" y="5010"/>
                            </a:cubicBezTo>
                            <a:cubicBezTo>
                              <a:pt x="3916" y="5010"/>
                              <a:pt x="3973" y="4952"/>
                              <a:pt x="3973" y="4952"/>
                            </a:cubicBezTo>
                            <a:cubicBezTo>
                              <a:pt x="3973" y="4952"/>
                              <a:pt x="4031" y="4894"/>
                              <a:pt x="4031" y="4894"/>
                            </a:cubicBezTo>
                            <a:cubicBezTo>
                              <a:pt x="4031" y="4894"/>
                              <a:pt x="4088" y="4837"/>
                              <a:pt x="4088" y="4837"/>
                            </a:cubicBezTo>
                            <a:cubicBezTo>
                              <a:pt x="4088" y="4837"/>
                              <a:pt x="4146" y="4779"/>
                              <a:pt x="4146" y="4779"/>
                            </a:cubicBezTo>
                            <a:lnTo>
                              <a:pt x="4146" y="4779"/>
                            </a:lnTo>
                            <a:cubicBezTo>
                              <a:pt x="4146" y="4779"/>
                              <a:pt x="4146" y="4779"/>
                              <a:pt x="4146" y="4779"/>
                            </a:cubicBezTo>
                            <a:cubicBezTo>
                              <a:pt x="4146" y="4779"/>
                              <a:pt x="4204" y="4722"/>
                              <a:pt x="4204" y="4722"/>
                            </a:cubicBezTo>
                            <a:cubicBezTo>
                              <a:pt x="4204" y="4664"/>
                              <a:pt x="4261" y="4664"/>
                              <a:pt x="4261" y="4606"/>
                            </a:cubicBezTo>
                            <a:cubicBezTo>
                              <a:pt x="4261" y="4549"/>
                              <a:pt x="4319" y="4549"/>
                              <a:pt x="4319" y="4491"/>
                            </a:cubicBezTo>
                            <a:cubicBezTo>
                              <a:pt x="4319" y="4434"/>
                              <a:pt x="4376" y="4434"/>
                              <a:pt x="4376" y="4376"/>
                            </a:cubicBezTo>
                            <a:cubicBezTo>
                              <a:pt x="4434" y="4319"/>
                              <a:pt x="4434" y="4261"/>
                              <a:pt x="4491" y="4204"/>
                            </a:cubicBezTo>
                            <a:cubicBezTo>
                              <a:pt x="4491" y="4146"/>
                              <a:pt x="4549" y="4146"/>
                              <a:pt x="4549" y="4088"/>
                            </a:cubicBezTo>
                            <a:cubicBezTo>
                              <a:pt x="4549" y="4031"/>
                              <a:pt x="4607" y="4031"/>
                              <a:pt x="4607" y="3973"/>
                            </a:cubicBezTo>
                            <a:cubicBezTo>
                              <a:pt x="4607" y="3916"/>
                              <a:pt x="4664" y="3916"/>
                              <a:pt x="4664" y="3858"/>
                            </a:cubicBezTo>
                            <a:cubicBezTo>
                              <a:pt x="4664" y="3858"/>
                              <a:pt x="4664" y="3800"/>
                              <a:pt x="4722" y="3800"/>
                            </a:cubicBezTo>
                            <a:lnTo>
                              <a:pt x="4722" y="3800"/>
                            </a:lnTo>
                            <a:lnTo>
                              <a:pt x="4722" y="3800"/>
                            </a:lnTo>
                            <a:cubicBezTo>
                              <a:pt x="4722" y="3800"/>
                              <a:pt x="4722" y="3743"/>
                              <a:pt x="4779" y="3743"/>
                            </a:cubicBezTo>
                            <a:cubicBezTo>
                              <a:pt x="4779" y="3743"/>
                              <a:pt x="4779" y="3685"/>
                              <a:pt x="4837" y="3685"/>
                            </a:cubicBezTo>
                            <a:cubicBezTo>
                              <a:pt x="4837" y="3685"/>
                              <a:pt x="4837" y="3628"/>
                              <a:pt x="4837" y="3628"/>
                            </a:cubicBezTo>
                            <a:cubicBezTo>
                              <a:pt x="4837" y="3628"/>
                              <a:pt x="4837" y="3570"/>
                              <a:pt x="4837" y="3570"/>
                            </a:cubicBezTo>
                            <a:cubicBezTo>
                              <a:pt x="4837" y="3570"/>
                              <a:pt x="4837" y="3512"/>
                              <a:pt x="4837" y="3512"/>
                            </a:cubicBezTo>
                            <a:cubicBezTo>
                              <a:pt x="4837" y="3512"/>
                              <a:pt x="4837" y="3455"/>
                              <a:pt x="4837" y="3455"/>
                            </a:cubicBezTo>
                            <a:cubicBezTo>
                              <a:pt x="4837" y="3455"/>
                              <a:pt x="4837" y="3455"/>
                              <a:pt x="4837" y="3397"/>
                            </a:cubicBezTo>
                            <a:cubicBezTo>
                              <a:pt x="4837" y="3397"/>
                              <a:pt x="4837" y="3397"/>
                              <a:pt x="4837" y="3397"/>
                            </a:cubicBezTo>
                            <a:cubicBezTo>
                              <a:pt x="4837" y="3397"/>
                              <a:pt x="4837" y="3340"/>
                              <a:pt x="4837" y="3340"/>
                            </a:cubicBezTo>
                            <a:cubicBezTo>
                              <a:pt x="4837" y="3282"/>
                              <a:pt x="4837" y="3282"/>
                              <a:pt x="4837" y="3225"/>
                            </a:cubicBezTo>
                            <a:cubicBezTo>
                              <a:pt x="4837" y="3167"/>
                              <a:pt x="4837" y="3167"/>
                              <a:pt x="4837" y="3109"/>
                            </a:cubicBezTo>
                            <a:cubicBezTo>
                              <a:pt x="4837" y="3052"/>
                              <a:pt x="4837" y="3052"/>
                              <a:pt x="4837" y="2994"/>
                            </a:cubicBezTo>
                            <a:cubicBezTo>
                              <a:pt x="4837" y="2937"/>
                              <a:pt x="4837" y="2937"/>
                              <a:pt x="4837" y="2879"/>
                            </a:cubicBezTo>
                            <a:cubicBezTo>
                              <a:pt x="4837" y="2879"/>
                              <a:pt x="4837" y="2879"/>
                              <a:pt x="4837" y="2821"/>
                            </a:cubicBezTo>
                            <a:cubicBezTo>
                              <a:pt x="4837" y="2821"/>
                              <a:pt x="4837" y="2821"/>
                              <a:pt x="4837" y="2821"/>
                            </a:cubicBezTo>
                            <a:cubicBezTo>
                              <a:pt x="4837" y="2821"/>
                              <a:pt x="4837" y="2764"/>
                              <a:pt x="4837" y="2764"/>
                            </a:cubicBezTo>
                            <a:cubicBezTo>
                              <a:pt x="4837" y="2706"/>
                              <a:pt x="4837" y="2706"/>
                              <a:pt x="4837" y="2649"/>
                            </a:cubicBezTo>
                            <a:cubicBezTo>
                              <a:pt x="4837" y="2591"/>
                              <a:pt x="4837" y="2591"/>
                              <a:pt x="4837" y="2534"/>
                            </a:cubicBezTo>
                            <a:cubicBezTo>
                              <a:pt x="4837" y="2476"/>
                              <a:pt x="4837" y="2476"/>
                              <a:pt x="4837" y="2418"/>
                            </a:cubicBezTo>
                            <a:cubicBezTo>
                              <a:pt x="4837" y="2361"/>
                              <a:pt x="4837" y="2361"/>
                              <a:pt x="4837" y="2303"/>
                            </a:cubicBezTo>
                            <a:cubicBezTo>
                              <a:pt x="5067" y="2476"/>
                              <a:pt x="5067" y="2476"/>
                              <a:pt x="5067" y="2361"/>
                            </a:cubicBezTo>
                            <a:cubicBezTo>
                              <a:pt x="5067" y="2418"/>
                              <a:pt x="5067" y="2418"/>
                              <a:pt x="5067" y="2361"/>
                            </a:cubicBezTo>
                            <a:close/>
                          </a:path>
                        </a:pathLst>
                      </a:custGeom>
                      <a:solidFill>
                        <a:srgbClr val="31313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416" name="图形 5"/>
                      <p:cNvGrpSpPr/>
                      <p:nvPr/>
                    </p:nvGrpSpPr>
                    <p:grpSpPr>
                      <a:xfrm>
                        <a:off x="-3826817" y="4238752"/>
                        <a:ext cx="5239" cy="6276"/>
                        <a:chOff x="-3826817" y="4238752"/>
                        <a:chExt cx="5239" cy="6276"/>
                      </a:xfrm>
                    </p:grpSpPr>
                    <p:sp>
                      <p:nvSpPr>
                        <p:cNvPr id="3417" name="任意多边形: 形状 3416"/>
                        <p:cNvSpPr/>
                        <p:nvPr/>
                      </p:nvSpPr>
                      <p:spPr>
                        <a:xfrm>
                          <a:off x="-3826817" y="4238752"/>
                          <a:ext cx="4721" cy="6276"/>
                        </a:xfrm>
                        <a:custGeom>
                          <a:avLst/>
                          <a:gdLst>
                            <a:gd name="connsiteX0" fmla="*/ 3628 w 4721"/>
                            <a:gd name="connsiteY0" fmla="*/ 1094 h 6276"/>
                            <a:gd name="connsiteX1" fmla="*/ 3628 w 4721"/>
                            <a:gd name="connsiteY1" fmla="*/ 1094 h 6276"/>
                            <a:gd name="connsiteX2" fmla="*/ 3800 w 4721"/>
                            <a:gd name="connsiteY2" fmla="*/ 1036 h 6276"/>
                            <a:gd name="connsiteX3" fmla="*/ 3800 w 4721"/>
                            <a:gd name="connsiteY3" fmla="*/ 1036 h 6276"/>
                            <a:gd name="connsiteX4" fmla="*/ 3973 w 4721"/>
                            <a:gd name="connsiteY4" fmla="*/ 1036 h 6276"/>
                            <a:gd name="connsiteX5" fmla="*/ 4031 w 4721"/>
                            <a:gd name="connsiteY5" fmla="*/ 1036 h 6276"/>
                            <a:gd name="connsiteX6" fmla="*/ 4203 w 4721"/>
                            <a:gd name="connsiteY6" fmla="*/ 1036 h 6276"/>
                            <a:gd name="connsiteX7" fmla="*/ 4261 w 4721"/>
                            <a:gd name="connsiteY7" fmla="*/ 1036 h 6276"/>
                            <a:gd name="connsiteX8" fmla="*/ 4376 w 4721"/>
                            <a:gd name="connsiteY8" fmla="*/ 1036 h 6276"/>
                            <a:gd name="connsiteX9" fmla="*/ 4491 w 4721"/>
                            <a:gd name="connsiteY9" fmla="*/ 1094 h 6276"/>
                            <a:gd name="connsiteX10" fmla="*/ 4549 w 4721"/>
                            <a:gd name="connsiteY10" fmla="*/ 1094 h 6276"/>
                            <a:gd name="connsiteX11" fmla="*/ 4722 w 4721"/>
                            <a:gd name="connsiteY11" fmla="*/ 1152 h 6276"/>
                            <a:gd name="connsiteX12" fmla="*/ 4722 w 4721"/>
                            <a:gd name="connsiteY12" fmla="*/ 1152 h 6276"/>
                            <a:gd name="connsiteX13" fmla="*/ 4722 w 4721"/>
                            <a:gd name="connsiteY13" fmla="*/ 1152 h 6276"/>
                            <a:gd name="connsiteX14" fmla="*/ 4722 w 4721"/>
                            <a:gd name="connsiteY14" fmla="*/ 1152 h 6276"/>
                            <a:gd name="connsiteX15" fmla="*/ 2994 w 4721"/>
                            <a:gd name="connsiteY15" fmla="*/ 115 h 6276"/>
                            <a:gd name="connsiteX16" fmla="*/ 2822 w 4721"/>
                            <a:gd name="connsiteY16" fmla="*/ 57 h 6276"/>
                            <a:gd name="connsiteX17" fmla="*/ 2764 w 4721"/>
                            <a:gd name="connsiteY17" fmla="*/ 57 h 6276"/>
                            <a:gd name="connsiteX18" fmla="*/ 2649 w 4721"/>
                            <a:gd name="connsiteY18" fmla="*/ 0 h 6276"/>
                            <a:gd name="connsiteX19" fmla="*/ 2649 w 4721"/>
                            <a:gd name="connsiteY19" fmla="*/ 0 h 6276"/>
                            <a:gd name="connsiteX20" fmla="*/ 2534 w 4721"/>
                            <a:gd name="connsiteY20" fmla="*/ 0 h 6276"/>
                            <a:gd name="connsiteX21" fmla="*/ 2534 w 4721"/>
                            <a:gd name="connsiteY21" fmla="*/ 0 h 6276"/>
                            <a:gd name="connsiteX22" fmla="*/ 2534 w 4721"/>
                            <a:gd name="connsiteY22" fmla="*/ 0 h 6276"/>
                            <a:gd name="connsiteX23" fmla="*/ 2418 w 4721"/>
                            <a:gd name="connsiteY23" fmla="*/ 0 h 6276"/>
                            <a:gd name="connsiteX24" fmla="*/ 2361 w 4721"/>
                            <a:gd name="connsiteY24" fmla="*/ 0 h 6276"/>
                            <a:gd name="connsiteX25" fmla="*/ 2361 w 4721"/>
                            <a:gd name="connsiteY25" fmla="*/ 0 h 6276"/>
                            <a:gd name="connsiteX26" fmla="*/ 2303 w 4721"/>
                            <a:gd name="connsiteY26" fmla="*/ 0 h 6276"/>
                            <a:gd name="connsiteX27" fmla="*/ 2188 w 4721"/>
                            <a:gd name="connsiteY27" fmla="*/ 0 h 6276"/>
                            <a:gd name="connsiteX28" fmla="*/ 2188 w 4721"/>
                            <a:gd name="connsiteY28" fmla="*/ 0 h 6276"/>
                            <a:gd name="connsiteX29" fmla="*/ 2188 w 4721"/>
                            <a:gd name="connsiteY29" fmla="*/ 0 h 6276"/>
                            <a:gd name="connsiteX30" fmla="*/ 2131 w 4721"/>
                            <a:gd name="connsiteY30" fmla="*/ 0 h 6276"/>
                            <a:gd name="connsiteX31" fmla="*/ 2015 w 4721"/>
                            <a:gd name="connsiteY31" fmla="*/ 0 h 6276"/>
                            <a:gd name="connsiteX32" fmla="*/ 1958 w 4721"/>
                            <a:gd name="connsiteY32" fmla="*/ 0 h 6276"/>
                            <a:gd name="connsiteX33" fmla="*/ 1958 w 4721"/>
                            <a:gd name="connsiteY33" fmla="*/ 0 h 6276"/>
                            <a:gd name="connsiteX34" fmla="*/ 1900 w 4721"/>
                            <a:gd name="connsiteY34" fmla="*/ 0 h 6276"/>
                            <a:gd name="connsiteX35" fmla="*/ 1843 w 4721"/>
                            <a:gd name="connsiteY35" fmla="*/ 57 h 6276"/>
                            <a:gd name="connsiteX36" fmla="*/ 1785 w 4721"/>
                            <a:gd name="connsiteY36" fmla="*/ 115 h 6276"/>
                            <a:gd name="connsiteX37" fmla="*/ 1785 w 4721"/>
                            <a:gd name="connsiteY37" fmla="*/ 115 h 6276"/>
                            <a:gd name="connsiteX38" fmla="*/ 1785 w 4721"/>
                            <a:gd name="connsiteY38" fmla="*/ 115 h 6276"/>
                            <a:gd name="connsiteX39" fmla="*/ 1727 w 4721"/>
                            <a:gd name="connsiteY39" fmla="*/ 173 h 6276"/>
                            <a:gd name="connsiteX40" fmla="*/ 1670 w 4721"/>
                            <a:gd name="connsiteY40" fmla="*/ 230 h 6276"/>
                            <a:gd name="connsiteX41" fmla="*/ 1612 w 4721"/>
                            <a:gd name="connsiteY41" fmla="*/ 230 h 6276"/>
                            <a:gd name="connsiteX42" fmla="*/ 1555 w 4721"/>
                            <a:gd name="connsiteY42" fmla="*/ 288 h 6276"/>
                            <a:gd name="connsiteX43" fmla="*/ 1497 w 4721"/>
                            <a:gd name="connsiteY43" fmla="*/ 345 h 6276"/>
                            <a:gd name="connsiteX44" fmla="*/ 1440 w 4721"/>
                            <a:gd name="connsiteY44" fmla="*/ 403 h 6276"/>
                            <a:gd name="connsiteX45" fmla="*/ 1382 w 4721"/>
                            <a:gd name="connsiteY45" fmla="*/ 461 h 6276"/>
                            <a:gd name="connsiteX46" fmla="*/ 1324 w 4721"/>
                            <a:gd name="connsiteY46" fmla="*/ 518 h 6276"/>
                            <a:gd name="connsiteX47" fmla="*/ 1324 w 4721"/>
                            <a:gd name="connsiteY47" fmla="*/ 518 h 6276"/>
                            <a:gd name="connsiteX48" fmla="*/ 1324 w 4721"/>
                            <a:gd name="connsiteY48" fmla="*/ 518 h 6276"/>
                            <a:gd name="connsiteX49" fmla="*/ 1267 w 4721"/>
                            <a:gd name="connsiteY49" fmla="*/ 576 h 6276"/>
                            <a:gd name="connsiteX50" fmla="*/ 1209 w 4721"/>
                            <a:gd name="connsiteY50" fmla="*/ 633 h 6276"/>
                            <a:gd name="connsiteX51" fmla="*/ 1152 w 4721"/>
                            <a:gd name="connsiteY51" fmla="*/ 691 h 6276"/>
                            <a:gd name="connsiteX52" fmla="*/ 1094 w 4721"/>
                            <a:gd name="connsiteY52" fmla="*/ 749 h 6276"/>
                            <a:gd name="connsiteX53" fmla="*/ 1036 w 4721"/>
                            <a:gd name="connsiteY53" fmla="*/ 806 h 6276"/>
                            <a:gd name="connsiteX54" fmla="*/ 1036 w 4721"/>
                            <a:gd name="connsiteY54" fmla="*/ 864 h 6276"/>
                            <a:gd name="connsiteX55" fmla="*/ 1036 w 4721"/>
                            <a:gd name="connsiteY55" fmla="*/ 864 h 6276"/>
                            <a:gd name="connsiteX56" fmla="*/ 1036 w 4721"/>
                            <a:gd name="connsiteY56" fmla="*/ 921 h 6276"/>
                            <a:gd name="connsiteX57" fmla="*/ 979 w 4721"/>
                            <a:gd name="connsiteY57" fmla="*/ 979 h 6276"/>
                            <a:gd name="connsiteX58" fmla="*/ 921 w 4721"/>
                            <a:gd name="connsiteY58" fmla="*/ 1036 h 6276"/>
                            <a:gd name="connsiteX59" fmla="*/ 864 w 4721"/>
                            <a:gd name="connsiteY59" fmla="*/ 1094 h 6276"/>
                            <a:gd name="connsiteX60" fmla="*/ 806 w 4721"/>
                            <a:gd name="connsiteY60" fmla="*/ 1152 h 6276"/>
                            <a:gd name="connsiteX61" fmla="*/ 749 w 4721"/>
                            <a:gd name="connsiteY61" fmla="*/ 1209 h 6276"/>
                            <a:gd name="connsiteX62" fmla="*/ 691 w 4721"/>
                            <a:gd name="connsiteY62" fmla="*/ 1267 h 6276"/>
                            <a:gd name="connsiteX63" fmla="*/ 691 w 4721"/>
                            <a:gd name="connsiteY63" fmla="*/ 1267 h 6276"/>
                            <a:gd name="connsiteX64" fmla="*/ 691 w 4721"/>
                            <a:gd name="connsiteY64" fmla="*/ 1267 h 6276"/>
                            <a:gd name="connsiteX65" fmla="*/ 633 w 4721"/>
                            <a:gd name="connsiteY65" fmla="*/ 1324 h 6276"/>
                            <a:gd name="connsiteX66" fmla="*/ 576 w 4721"/>
                            <a:gd name="connsiteY66" fmla="*/ 1440 h 6276"/>
                            <a:gd name="connsiteX67" fmla="*/ 518 w 4721"/>
                            <a:gd name="connsiteY67" fmla="*/ 1555 h 6276"/>
                            <a:gd name="connsiteX68" fmla="*/ 461 w 4721"/>
                            <a:gd name="connsiteY68" fmla="*/ 1670 h 6276"/>
                            <a:gd name="connsiteX69" fmla="*/ 345 w 4721"/>
                            <a:gd name="connsiteY69" fmla="*/ 1843 h 6276"/>
                            <a:gd name="connsiteX70" fmla="*/ 288 w 4721"/>
                            <a:gd name="connsiteY70" fmla="*/ 1958 h 6276"/>
                            <a:gd name="connsiteX71" fmla="*/ 230 w 4721"/>
                            <a:gd name="connsiteY71" fmla="*/ 2073 h 6276"/>
                            <a:gd name="connsiteX72" fmla="*/ 173 w 4721"/>
                            <a:gd name="connsiteY72" fmla="*/ 2188 h 6276"/>
                            <a:gd name="connsiteX73" fmla="*/ 115 w 4721"/>
                            <a:gd name="connsiteY73" fmla="*/ 2246 h 6276"/>
                            <a:gd name="connsiteX74" fmla="*/ 115 w 4721"/>
                            <a:gd name="connsiteY74" fmla="*/ 2246 h 6276"/>
                            <a:gd name="connsiteX75" fmla="*/ 115 w 4721"/>
                            <a:gd name="connsiteY75" fmla="*/ 2246 h 6276"/>
                            <a:gd name="connsiteX76" fmla="*/ 58 w 4721"/>
                            <a:gd name="connsiteY76" fmla="*/ 2303 h 6276"/>
                            <a:gd name="connsiteX77" fmla="*/ 0 w 4721"/>
                            <a:gd name="connsiteY77" fmla="*/ 2361 h 6276"/>
                            <a:gd name="connsiteX78" fmla="*/ 0 w 4721"/>
                            <a:gd name="connsiteY78" fmla="*/ 2418 h 6276"/>
                            <a:gd name="connsiteX79" fmla="*/ 0 w 4721"/>
                            <a:gd name="connsiteY79" fmla="*/ 2476 h 6276"/>
                            <a:gd name="connsiteX80" fmla="*/ 0 w 4721"/>
                            <a:gd name="connsiteY80" fmla="*/ 2534 h 6276"/>
                            <a:gd name="connsiteX81" fmla="*/ 0 w 4721"/>
                            <a:gd name="connsiteY81" fmla="*/ 2591 h 6276"/>
                            <a:gd name="connsiteX82" fmla="*/ 0 w 4721"/>
                            <a:gd name="connsiteY82" fmla="*/ 2649 h 6276"/>
                            <a:gd name="connsiteX83" fmla="*/ 0 w 4721"/>
                            <a:gd name="connsiteY83" fmla="*/ 2649 h 6276"/>
                            <a:gd name="connsiteX84" fmla="*/ 0 w 4721"/>
                            <a:gd name="connsiteY84" fmla="*/ 2706 h 6276"/>
                            <a:gd name="connsiteX85" fmla="*/ 0 w 4721"/>
                            <a:gd name="connsiteY85" fmla="*/ 2821 h 6276"/>
                            <a:gd name="connsiteX86" fmla="*/ 0 w 4721"/>
                            <a:gd name="connsiteY86" fmla="*/ 2937 h 6276"/>
                            <a:gd name="connsiteX87" fmla="*/ 0 w 4721"/>
                            <a:gd name="connsiteY87" fmla="*/ 3052 h 6276"/>
                            <a:gd name="connsiteX88" fmla="*/ 0 w 4721"/>
                            <a:gd name="connsiteY88" fmla="*/ 3167 h 6276"/>
                            <a:gd name="connsiteX89" fmla="*/ 0 w 4721"/>
                            <a:gd name="connsiteY89" fmla="*/ 3225 h 6276"/>
                            <a:gd name="connsiteX90" fmla="*/ 0 w 4721"/>
                            <a:gd name="connsiteY90" fmla="*/ 3225 h 6276"/>
                            <a:gd name="connsiteX91" fmla="*/ 0 w 4721"/>
                            <a:gd name="connsiteY91" fmla="*/ 3282 h 6276"/>
                            <a:gd name="connsiteX92" fmla="*/ 0 w 4721"/>
                            <a:gd name="connsiteY92" fmla="*/ 3397 h 6276"/>
                            <a:gd name="connsiteX93" fmla="*/ 0 w 4721"/>
                            <a:gd name="connsiteY93" fmla="*/ 3512 h 6276"/>
                            <a:gd name="connsiteX94" fmla="*/ 0 w 4721"/>
                            <a:gd name="connsiteY94" fmla="*/ 3628 h 6276"/>
                            <a:gd name="connsiteX95" fmla="*/ 0 w 4721"/>
                            <a:gd name="connsiteY95" fmla="*/ 3743 h 6276"/>
                            <a:gd name="connsiteX96" fmla="*/ 0 w 4721"/>
                            <a:gd name="connsiteY96" fmla="*/ 3800 h 6276"/>
                            <a:gd name="connsiteX97" fmla="*/ 0 w 4721"/>
                            <a:gd name="connsiteY97" fmla="*/ 3858 h 6276"/>
                            <a:gd name="connsiteX98" fmla="*/ 0 w 4721"/>
                            <a:gd name="connsiteY98" fmla="*/ 3973 h 6276"/>
                            <a:gd name="connsiteX99" fmla="*/ 0 w 4721"/>
                            <a:gd name="connsiteY99" fmla="*/ 4088 h 6276"/>
                            <a:gd name="connsiteX100" fmla="*/ 0 w 4721"/>
                            <a:gd name="connsiteY100" fmla="*/ 4203 h 6276"/>
                            <a:gd name="connsiteX101" fmla="*/ 0 w 4721"/>
                            <a:gd name="connsiteY101" fmla="*/ 4319 h 6276"/>
                            <a:gd name="connsiteX102" fmla="*/ 0 w 4721"/>
                            <a:gd name="connsiteY102" fmla="*/ 4319 h 6276"/>
                            <a:gd name="connsiteX103" fmla="*/ 0 w 4721"/>
                            <a:gd name="connsiteY103" fmla="*/ 4319 h 6276"/>
                            <a:gd name="connsiteX104" fmla="*/ 0 w 4721"/>
                            <a:gd name="connsiteY104" fmla="*/ 4376 h 6276"/>
                            <a:gd name="connsiteX105" fmla="*/ 0 w 4721"/>
                            <a:gd name="connsiteY105" fmla="*/ 4491 h 6276"/>
                            <a:gd name="connsiteX106" fmla="*/ 0 w 4721"/>
                            <a:gd name="connsiteY106" fmla="*/ 4606 h 6276"/>
                            <a:gd name="connsiteX107" fmla="*/ 58 w 4721"/>
                            <a:gd name="connsiteY107" fmla="*/ 4722 h 6276"/>
                            <a:gd name="connsiteX108" fmla="*/ 58 w 4721"/>
                            <a:gd name="connsiteY108" fmla="*/ 4722 h 6276"/>
                            <a:gd name="connsiteX109" fmla="*/ 58 w 4721"/>
                            <a:gd name="connsiteY109" fmla="*/ 4722 h 6276"/>
                            <a:gd name="connsiteX110" fmla="*/ 58 w 4721"/>
                            <a:gd name="connsiteY110" fmla="*/ 4779 h 6276"/>
                            <a:gd name="connsiteX111" fmla="*/ 115 w 4721"/>
                            <a:gd name="connsiteY111" fmla="*/ 4894 h 6276"/>
                            <a:gd name="connsiteX112" fmla="*/ 230 w 4721"/>
                            <a:gd name="connsiteY112" fmla="*/ 5010 h 6276"/>
                            <a:gd name="connsiteX113" fmla="*/ 230 w 4721"/>
                            <a:gd name="connsiteY113" fmla="*/ 5010 h 6276"/>
                            <a:gd name="connsiteX114" fmla="*/ 230 w 4721"/>
                            <a:gd name="connsiteY114" fmla="*/ 5010 h 6276"/>
                            <a:gd name="connsiteX115" fmla="*/ 461 w 4721"/>
                            <a:gd name="connsiteY115" fmla="*/ 5240 h 6276"/>
                            <a:gd name="connsiteX116" fmla="*/ 2188 w 4721"/>
                            <a:gd name="connsiteY116" fmla="*/ 6276 h 6276"/>
                            <a:gd name="connsiteX117" fmla="*/ 1958 w 4721"/>
                            <a:gd name="connsiteY117" fmla="*/ 6046 h 6276"/>
                            <a:gd name="connsiteX118" fmla="*/ 1958 w 4721"/>
                            <a:gd name="connsiteY118" fmla="*/ 6046 h 6276"/>
                            <a:gd name="connsiteX119" fmla="*/ 1785 w 4721"/>
                            <a:gd name="connsiteY119" fmla="*/ 5758 h 6276"/>
                            <a:gd name="connsiteX120" fmla="*/ 1785 w 4721"/>
                            <a:gd name="connsiteY120" fmla="*/ 5758 h 6276"/>
                            <a:gd name="connsiteX121" fmla="*/ 1670 w 4721"/>
                            <a:gd name="connsiteY121" fmla="*/ 5413 h 6276"/>
                            <a:gd name="connsiteX122" fmla="*/ 1670 w 4721"/>
                            <a:gd name="connsiteY122" fmla="*/ 5413 h 6276"/>
                            <a:gd name="connsiteX123" fmla="*/ 1612 w 4721"/>
                            <a:gd name="connsiteY123" fmla="*/ 4952 h 6276"/>
                            <a:gd name="connsiteX124" fmla="*/ 1670 w 4721"/>
                            <a:gd name="connsiteY124" fmla="*/ 4491 h 6276"/>
                            <a:gd name="connsiteX125" fmla="*/ 1670 w 4721"/>
                            <a:gd name="connsiteY125" fmla="*/ 4491 h 6276"/>
                            <a:gd name="connsiteX126" fmla="*/ 1785 w 4721"/>
                            <a:gd name="connsiteY126" fmla="*/ 3973 h 6276"/>
                            <a:gd name="connsiteX127" fmla="*/ 1785 w 4721"/>
                            <a:gd name="connsiteY127" fmla="*/ 3973 h 6276"/>
                            <a:gd name="connsiteX128" fmla="*/ 1958 w 4721"/>
                            <a:gd name="connsiteY128" fmla="*/ 3455 h 6276"/>
                            <a:gd name="connsiteX129" fmla="*/ 1958 w 4721"/>
                            <a:gd name="connsiteY129" fmla="*/ 3455 h 6276"/>
                            <a:gd name="connsiteX130" fmla="*/ 2131 w 4721"/>
                            <a:gd name="connsiteY130" fmla="*/ 3052 h 6276"/>
                            <a:gd name="connsiteX131" fmla="*/ 2246 w 4721"/>
                            <a:gd name="connsiteY131" fmla="*/ 2879 h 6276"/>
                            <a:gd name="connsiteX132" fmla="*/ 2476 w 4721"/>
                            <a:gd name="connsiteY132" fmla="*/ 2534 h 6276"/>
                            <a:gd name="connsiteX133" fmla="*/ 2476 w 4721"/>
                            <a:gd name="connsiteY133" fmla="*/ 2534 h 6276"/>
                            <a:gd name="connsiteX134" fmla="*/ 2822 w 4721"/>
                            <a:gd name="connsiteY134" fmla="*/ 2131 h 6276"/>
                            <a:gd name="connsiteX135" fmla="*/ 2822 w 4721"/>
                            <a:gd name="connsiteY135" fmla="*/ 2131 h 6276"/>
                            <a:gd name="connsiteX136" fmla="*/ 3167 w 4721"/>
                            <a:gd name="connsiteY136" fmla="*/ 1785 h 6276"/>
                            <a:gd name="connsiteX137" fmla="*/ 3167 w 4721"/>
                            <a:gd name="connsiteY137" fmla="*/ 1785 h 6276"/>
                            <a:gd name="connsiteX138" fmla="*/ 3570 w 4721"/>
                            <a:gd name="connsiteY138" fmla="*/ 1497 h 6276"/>
                            <a:gd name="connsiteX139" fmla="*/ 3800 w 4721"/>
                            <a:gd name="connsiteY139" fmla="*/ 1382 h 6276"/>
                            <a:gd name="connsiteX140" fmla="*/ 3800 w 4721"/>
                            <a:gd name="connsiteY140" fmla="*/ 1382 h 6276"/>
                            <a:gd name="connsiteX141" fmla="*/ 3628 w 4721"/>
                            <a:gd name="connsiteY141" fmla="*/ 1094 h 6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</a:cxnLst>
                          <a:rect l="l" t="t" r="r" b="b"/>
                          <a:pathLst>
                            <a:path w="4721" h="6276">
                              <a:moveTo>
                                <a:pt x="3628" y="1094"/>
                              </a:moveTo>
                              <a:cubicBezTo>
                                <a:pt x="3628" y="1094"/>
                                <a:pt x="3628" y="1094"/>
                                <a:pt x="3628" y="1094"/>
                              </a:cubicBezTo>
                              <a:cubicBezTo>
                                <a:pt x="3685" y="1094"/>
                                <a:pt x="3743" y="1036"/>
                                <a:pt x="3800" y="1036"/>
                              </a:cubicBezTo>
                              <a:cubicBezTo>
                                <a:pt x="3800" y="1036"/>
                                <a:pt x="3800" y="1036"/>
                                <a:pt x="3800" y="1036"/>
                              </a:cubicBezTo>
                              <a:cubicBezTo>
                                <a:pt x="3858" y="1036"/>
                                <a:pt x="3916" y="1036"/>
                                <a:pt x="3973" y="1036"/>
                              </a:cubicBezTo>
                              <a:lnTo>
                                <a:pt x="4031" y="1036"/>
                              </a:lnTo>
                              <a:cubicBezTo>
                                <a:pt x="4088" y="1036"/>
                                <a:pt x="4146" y="1036"/>
                                <a:pt x="4203" y="1036"/>
                              </a:cubicBezTo>
                              <a:cubicBezTo>
                                <a:pt x="4203" y="1036"/>
                                <a:pt x="4203" y="1036"/>
                                <a:pt x="4261" y="1036"/>
                              </a:cubicBezTo>
                              <a:cubicBezTo>
                                <a:pt x="4319" y="1036"/>
                                <a:pt x="4319" y="1036"/>
                                <a:pt x="4376" y="1036"/>
                              </a:cubicBezTo>
                              <a:cubicBezTo>
                                <a:pt x="4434" y="1036"/>
                                <a:pt x="4434" y="1036"/>
                                <a:pt x="4491" y="1094"/>
                              </a:cubicBezTo>
                              <a:cubicBezTo>
                                <a:pt x="4491" y="1094"/>
                                <a:pt x="4549" y="1094"/>
                                <a:pt x="4549" y="1094"/>
                              </a:cubicBezTo>
                              <a:cubicBezTo>
                                <a:pt x="4607" y="1094"/>
                                <a:pt x="4664" y="1152"/>
                                <a:pt x="4722" y="1152"/>
                              </a:cubicBezTo>
                              <a:lnTo>
                                <a:pt x="4722" y="1152"/>
                              </a:lnTo>
                              <a:lnTo>
                                <a:pt x="4722" y="1152"/>
                              </a:lnTo>
                              <a:lnTo>
                                <a:pt x="4722" y="1152"/>
                              </a:lnTo>
                              <a:lnTo>
                                <a:pt x="2994" y="115"/>
                              </a:lnTo>
                              <a:cubicBezTo>
                                <a:pt x="2937" y="115"/>
                                <a:pt x="2879" y="57"/>
                                <a:pt x="2822" y="57"/>
                              </a:cubicBezTo>
                              <a:cubicBezTo>
                                <a:pt x="2822" y="57"/>
                                <a:pt x="2764" y="57"/>
                                <a:pt x="2764" y="57"/>
                              </a:cubicBezTo>
                              <a:cubicBezTo>
                                <a:pt x="2706" y="57"/>
                                <a:pt x="2706" y="57"/>
                                <a:pt x="2649" y="0"/>
                              </a:cubicBezTo>
                              <a:lnTo>
                                <a:pt x="2649" y="0"/>
                              </a:lnTo>
                              <a:cubicBezTo>
                                <a:pt x="2591" y="0"/>
                                <a:pt x="2591" y="0"/>
                                <a:pt x="2534" y="0"/>
                              </a:cubicBezTo>
                              <a:cubicBezTo>
                                <a:pt x="2534" y="0"/>
                                <a:pt x="2534" y="0"/>
                                <a:pt x="2534" y="0"/>
                              </a:cubicBezTo>
                              <a:lnTo>
                                <a:pt x="2534" y="0"/>
                              </a:lnTo>
                              <a:cubicBezTo>
                                <a:pt x="2476" y="0"/>
                                <a:pt x="2476" y="0"/>
                                <a:pt x="2418" y="0"/>
                              </a:cubicBezTo>
                              <a:cubicBezTo>
                                <a:pt x="2418" y="0"/>
                                <a:pt x="2418" y="0"/>
                                <a:pt x="2361" y="0"/>
                              </a:cubicBezTo>
                              <a:lnTo>
                                <a:pt x="2361" y="0"/>
                              </a:lnTo>
                              <a:cubicBezTo>
                                <a:pt x="2361" y="0"/>
                                <a:pt x="2303" y="0"/>
                                <a:pt x="2303" y="0"/>
                              </a:cubicBezTo>
                              <a:cubicBezTo>
                                <a:pt x="2246" y="0"/>
                                <a:pt x="2246" y="0"/>
                                <a:pt x="2188" y="0"/>
                              </a:cubicBezTo>
                              <a:cubicBezTo>
                                <a:pt x="2188" y="0"/>
                                <a:pt x="2188" y="0"/>
                                <a:pt x="2188" y="0"/>
                              </a:cubicBezTo>
                              <a:cubicBezTo>
                                <a:pt x="2188" y="0"/>
                                <a:pt x="2188" y="0"/>
                                <a:pt x="2188" y="0"/>
                              </a:cubicBezTo>
                              <a:cubicBezTo>
                                <a:pt x="2188" y="0"/>
                                <a:pt x="2131" y="0"/>
                                <a:pt x="2131" y="0"/>
                              </a:cubicBezTo>
                              <a:cubicBezTo>
                                <a:pt x="2073" y="0"/>
                                <a:pt x="2073" y="0"/>
                                <a:pt x="2015" y="0"/>
                              </a:cubicBezTo>
                              <a:cubicBezTo>
                                <a:pt x="2015" y="0"/>
                                <a:pt x="2015" y="0"/>
                                <a:pt x="1958" y="0"/>
                              </a:cubicBezTo>
                              <a:cubicBezTo>
                                <a:pt x="1958" y="0"/>
                                <a:pt x="1958" y="0"/>
                                <a:pt x="1958" y="0"/>
                              </a:cubicBezTo>
                              <a:cubicBezTo>
                                <a:pt x="1958" y="0"/>
                                <a:pt x="1958" y="0"/>
                                <a:pt x="1900" y="0"/>
                              </a:cubicBezTo>
                              <a:cubicBezTo>
                                <a:pt x="1900" y="0"/>
                                <a:pt x="1843" y="0"/>
                                <a:pt x="1843" y="57"/>
                              </a:cubicBezTo>
                              <a:cubicBezTo>
                                <a:pt x="1843" y="57"/>
                                <a:pt x="1785" y="57"/>
                                <a:pt x="1785" y="115"/>
                              </a:cubicBezTo>
                              <a:cubicBezTo>
                                <a:pt x="1785" y="115"/>
                                <a:pt x="1785" y="115"/>
                                <a:pt x="1785" y="115"/>
                              </a:cubicBezTo>
                              <a:cubicBezTo>
                                <a:pt x="1785" y="115"/>
                                <a:pt x="1785" y="115"/>
                                <a:pt x="1785" y="115"/>
                              </a:cubicBezTo>
                              <a:cubicBezTo>
                                <a:pt x="1727" y="115"/>
                                <a:pt x="1727" y="115"/>
                                <a:pt x="1727" y="173"/>
                              </a:cubicBezTo>
                              <a:cubicBezTo>
                                <a:pt x="1727" y="173"/>
                                <a:pt x="1670" y="230"/>
                                <a:pt x="1670" y="230"/>
                              </a:cubicBezTo>
                              <a:cubicBezTo>
                                <a:pt x="1670" y="230"/>
                                <a:pt x="1670" y="230"/>
                                <a:pt x="1612" y="230"/>
                              </a:cubicBezTo>
                              <a:cubicBezTo>
                                <a:pt x="1612" y="230"/>
                                <a:pt x="1555" y="230"/>
                                <a:pt x="1555" y="288"/>
                              </a:cubicBezTo>
                              <a:cubicBezTo>
                                <a:pt x="1555" y="288"/>
                                <a:pt x="1497" y="345"/>
                                <a:pt x="1497" y="345"/>
                              </a:cubicBezTo>
                              <a:cubicBezTo>
                                <a:pt x="1497" y="345"/>
                                <a:pt x="1440" y="403"/>
                                <a:pt x="1440" y="403"/>
                              </a:cubicBezTo>
                              <a:cubicBezTo>
                                <a:pt x="1440" y="403"/>
                                <a:pt x="1382" y="461"/>
                                <a:pt x="1382" y="461"/>
                              </a:cubicBezTo>
                              <a:cubicBezTo>
                                <a:pt x="1382" y="461"/>
                                <a:pt x="1324" y="518"/>
                                <a:pt x="1324" y="518"/>
                              </a:cubicBezTo>
                              <a:cubicBezTo>
                                <a:pt x="1324" y="518"/>
                                <a:pt x="1324" y="518"/>
                                <a:pt x="1324" y="518"/>
                              </a:cubicBezTo>
                              <a:cubicBezTo>
                                <a:pt x="1324" y="518"/>
                                <a:pt x="1324" y="518"/>
                                <a:pt x="1324" y="518"/>
                              </a:cubicBezTo>
                              <a:cubicBezTo>
                                <a:pt x="1324" y="518"/>
                                <a:pt x="1267" y="518"/>
                                <a:pt x="1267" y="576"/>
                              </a:cubicBezTo>
                              <a:cubicBezTo>
                                <a:pt x="1267" y="576"/>
                                <a:pt x="1209" y="633"/>
                                <a:pt x="1209" y="633"/>
                              </a:cubicBezTo>
                              <a:cubicBezTo>
                                <a:pt x="1209" y="633"/>
                                <a:pt x="1152" y="691"/>
                                <a:pt x="1152" y="691"/>
                              </a:cubicBezTo>
                              <a:cubicBezTo>
                                <a:pt x="1152" y="691"/>
                                <a:pt x="1094" y="749"/>
                                <a:pt x="1094" y="749"/>
                              </a:cubicBezTo>
                              <a:cubicBezTo>
                                <a:pt x="1094" y="749"/>
                                <a:pt x="1036" y="806"/>
                                <a:pt x="1036" y="806"/>
                              </a:cubicBezTo>
                              <a:cubicBezTo>
                                <a:pt x="1036" y="806"/>
                                <a:pt x="1036" y="806"/>
                                <a:pt x="1036" y="864"/>
                              </a:cubicBezTo>
                              <a:cubicBezTo>
                                <a:pt x="1036" y="864"/>
                                <a:pt x="1036" y="864"/>
                                <a:pt x="1036" y="864"/>
                              </a:cubicBezTo>
                              <a:cubicBezTo>
                                <a:pt x="1036" y="864"/>
                                <a:pt x="1036" y="864"/>
                                <a:pt x="1036" y="921"/>
                              </a:cubicBezTo>
                              <a:cubicBezTo>
                                <a:pt x="1036" y="921"/>
                                <a:pt x="979" y="979"/>
                                <a:pt x="979" y="979"/>
                              </a:cubicBezTo>
                              <a:cubicBezTo>
                                <a:pt x="979" y="979"/>
                                <a:pt x="921" y="1036"/>
                                <a:pt x="921" y="1036"/>
                              </a:cubicBezTo>
                              <a:cubicBezTo>
                                <a:pt x="921" y="1036"/>
                                <a:pt x="864" y="1094"/>
                                <a:pt x="864" y="1094"/>
                              </a:cubicBezTo>
                              <a:cubicBezTo>
                                <a:pt x="864" y="1094"/>
                                <a:pt x="806" y="1152"/>
                                <a:pt x="806" y="1152"/>
                              </a:cubicBezTo>
                              <a:cubicBezTo>
                                <a:pt x="806" y="1152"/>
                                <a:pt x="749" y="1209"/>
                                <a:pt x="749" y="1209"/>
                              </a:cubicBezTo>
                              <a:cubicBezTo>
                                <a:pt x="749" y="1209"/>
                                <a:pt x="691" y="1267"/>
                                <a:pt x="691" y="1267"/>
                              </a:cubicBezTo>
                              <a:lnTo>
                                <a:pt x="691" y="1267"/>
                              </a:lnTo>
                              <a:cubicBezTo>
                                <a:pt x="691" y="1267"/>
                                <a:pt x="691" y="1267"/>
                                <a:pt x="691" y="1267"/>
                              </a:cubicBezTo>
                              <a:cubicBezTo>
                                <a:pt x="691" y="1267"/>
                                <a:pt x="633" y="1324"/>
                                <a:pt x="633" y="1324"/>
                              </a:cubicBezTo>
                              <a:cubicBezTo>
                                <a:pt x="633" y="1324"/>
                                <a:pt x="576" y="1382"/>
                                <a:pt x="576" y="1440"/>
                              </a:cubicBezTo>
                              <a:cubicBezTo>
                                <a:pt x="576" y="1497"/>
                                <a:pt x="518" y="1497"/>
                                <a:pt x="518" y="1555"/>
                              </a:cubicBezTo>
                              <a:cubicBezTo>
                                <a:pt x="518" y="1612"/>
                                <a:pt x="461" y="1612"/>
                                <a:pt x="461" y="1670"/>
                              </a:cubicBezTo>
                              <a:cubicBezTo>
                                <a:pt x="403" y="1727"/>
                                <a:pt x="403" y="1785"/>
                                <a:pt x="345" y="1843"/>
                              </a:cubicBezTo>
                              <a:cubicBezTo>
                                <a:pt x="345" y="1900"/>
                                <a:pt x="288" y="1900"/>
                                <a:pt x="288" y="1958"/>
                              </a:cubicBezTo>
                              <a:cubicBezTo>
                                <a:pt x="288" y="2015"/>
                                <a:pt x="230" y="2015"/>
                                <a:pt x="230" y="2073"/>
                              </a:cubicBezTo>
                              <a:cubicBezTo>
                                <a:pt x="230" y="2131"/>
                                <a:pt x="173" y="2131"/>
                                <a:pt x="173" y="2188"/>
                              </a:cubicBezTo>
                              <a:cubicBezTo>
                                <a:pt x="173" y="2188"/>
                                <a:pt x="173" y="2246"/>
                                <a:pt x="115" y="2246"/>
                              </a:cubicBezTo>
                              <a:lnTo>
                                <a:pt x="115" y="2246"/>
                              </a:lnTo>
                              <a:lnTo>
                                <a:pt x="115" y="2246"/>
                              </a:lnTo>
                              <a:cubicBezTo>
                                <a:pt x="115" y="2246"/>
                                <a:pt x="115" y="2303"/>
                                <a:pt x="58" y="2303"/>
                              </a:cubicBezTo>
                              <a:cubicBezTo>
                                <a:pt x="58" y="2303"/>
                                <a:pt x="58" y="2361"/>
                                <a:pt x="0" y="2361"/>
                              </a:cubicBezTo>
                              <a:cubicBezTo>
                                <a:pt x="0" y="2361"/>
                                <a:pt x="0" y="2418"/>
                                <a:pt x="0" y="2418"/>
                              </a:cubicBezTo>
                              <a:cubicBezTo>
                                <a:pt x="0" y="2418"/>
                                <a:pt x="0" y="2476"/>
                                <a:pt x="0" y="2476"/>
                              </a:cubicBezTo>
                              <a:cubicBezTo>
                                <a:pt x="0" y="2476"/>
                                <a:pt x="0" y="2534"/>
                                <a:pt x="0" y="2534"/>
                              </a:cubicBezTo>
                              <a:cubicBezTo>
                                <a:pt x="0" y="2534"/>
                                <a:pt x="0" y="2591"/>
                                <a:pt x="0" y="2591"/>
                              </a:cubicBezTo>
                              <a:cubicBezTo>
                                <a:pt x="0" y="2591"/>
                                <a:pt x="0" y="2591"/>
                                <a:pt x="0" y="2649"/>
                              </a:cubicBezTo>
                              <a:cubicBezTo>
                                <a:pt x="0" y="2649"/>
                                <a:pt x="0" y="2649"/>
                                <a:pt x="0" y="2649"/>
                              </a:cubicBezTo>
                              <a:cubicBezTo>
                                <a:pt x="0" y="2649"/>
                                <a:pt x="0" y="2706"/>
                                <a:pt x="0" y="2706"/>
                              </a:cubicBezTo>
                              <a:cubicBezTo>
                                <a:pt x="0" y="2764"/>
                                <a:pt x="0" y="2764"/>
                                <a:pt x="0" y="2821"/>
                              </a:cubicBezTo>
                              <a:cubicBezTo>
                                <a:pt x="0" y="2879"/>
                                <a:pt x="0" y="2879"/>
                                <a:pt x="0" y="2937"/>
                              </a:cubicBezTo>
                              <a:cubicBezTo>
                                <a:pt x="0" y="2994"/>
                                <a:pt x="0" y="2994"/>
                                <a:pt x="0" y="3052"/>
                              </a:cubicBezTo>
                              <a:cubicBezTo>
                                <a:pt x="0" y="3109"/>
                                <a:pt x="0" y="3109"/>
                                <a:pt x="0" y="3167"/>
                              </a:cubicBezTo>
                              <a:cubicBezTo>
                                <a:pt x="0" y="3167"/>
                                <a:pt x="0" y="3225"/>
                                <a:pt x="0" y="3225"/>
                              </a:cubicBezTo>
                              <a:cubicBezTo>
                                <a:pt x="0" y="3225"/>
                                <a:pt x="0" y="3225"/>
                                <a:pt x="0" y="3225"/>
                              </a:cubicBezTo>
                              <a:cubicBezTo>
                                <a:pt x="0" y="3225"/>
                                <a:pt x="0" y="3282"/>
                                <a:pt x="0" y="3282"/>
                              </a:cubicBezTo>
                              <a:cubicBezTo>
                                <a:pt x="0" y="3340"/>
                                <a:pt x="0" y="3340"/>
                                <a:pt x="0" y="3397"/>
                              </a:cubicBezTo>
                              <a:cubicBezTo>
                                <a:pt x="0" y="3455"/>
                                <a:pt x="0" y="3455"/>
                                <a:pt x="0" y="3512"/>
                              </a:cubicBezTo>
                              <a:cubicBezTo>
                                <a:pt x="0" y="3570"/>
                                <a:pt x="0" y="3570"/>
                                <a:pt x="0" y="3628"/>
                              </a:cubicBezTo>
                              <a:cubicBezTo>
                                <a:pt x="0" y="3685"/>
                                <a:pt x="0" y="3685"/>
                                <a:pt x="0" y="3743"/>
                              </a:cubicBezTo>
                              <a:cubicBezTo>
                                <a:pt x="0" y="3743"/>
                                <a:pt x="0" y="3743"/>
                                <a:pt x="0" y="3800"/>
                              </a:cubicBezTo>
                              <a:cubicBezTo>
                                <a:pt x="0" y="3800"/>
                                <a:pt x="0" y="3858"/>
                                <a:pt x="0" y="3858"/>
                              </a:cubicBezTo>
                              <a:cubicBezTo>
                                <a:pt x="0" y="3916"/>
                                <a:pt x="0" y="3916"/>
                                <a:pt x="0" y="3973"/>
                              </a:cubicBezTo>
                              <a:cubicBezTo>
                                <a:pt x="0" y="4031"/>
                                <a:pt x="0" y="4031"/>
                                <a:pt x="0" y="4088"/>
                              </a:cubicBezTo>
                              <a:cubicBezTo>
                                <a:pt x="0" y="4146"/>
                                <a:pt x="0" y="4146"/>
                                <a:pt x="0" y="4203"/>
                              </a:cubicBezTo>
                              <a:cubicBezTo>
                                <a:pt x="0" y="4261"/>
                                <a:pt x="0" y="4261"/>
                                <a:pt x="0" y="4319"/>
                              </a:cubicBezTo>
                              <a:cubicBezTo>
                                <a:pt x="0" y="4319"/>
                                <a:pt x="0" y="4319"/>
                                <a:pt x="0" y="4319"/>
                              </a:cubicBezTo>
                              <a:cubicBezTo>
                                <a:pt x="0" y="4319"/>
                                <a:pt x="0" y="4319"/>
                                <a:pt x="0" y="4319"/>
                              </a:cubicBezTo>
                              <a:cubicBezTo>
                                <a:pt x="0" y="4319"/>
                                <a:pt x="0" y="4376"/>
                                <a:pt x="0" y="4376"/>
                              </a:cubicBezTo>
                              <a:cubicBezTo>
                                <a:pt x="0" y="4434"/>
                                <a:pt x="0" y="4434"/>
                                <a:pt x="0" y="4491"/>
                              </a:cubicBezTo>
                              <a:cubicBezTo>
                                <a:pt x="0" y="4549"/>
                                <a:pt x="0" y="4549"/>
                                <a:pt x="0" y="4606"/>
                              </a:cubicBezTo>
                              <a:cubicBezTo>
                                <a:pt x="0" y="4664"/>
                                <a:pt x="0" y="4664"/>
                                <a:pt x="58" y="4722"/>
                              </a:cubicBezTo>
                              <a:cubicBezTo>
                                <a:pt x="58" y="4722"/>
                                <a:pt x="58" y="4722"/>
                                <a:pt x="58" y="4722"/>
                              </a:cubicBezTo>
                              <a:cubicBezTo>
                                <a:pt x="58" y="4722"/>
                                <a:pt x="58" y="4722"/>
                                <a:pt x="58" y="4722"/>
                              </a:cubicBezTo>
                              <a:cubicBezTo>
                                <a:pt x="58" y="4722"/>
                                <a:pt x="58" y="4779"/>
                                <a:pt x="58" y="4779"/>
                              </a:cubicBezTo>
                              <a:cubicBezTo>
                                <a:pt x="58" y="4837"/>
                                <a:pt x="115" y="4837"/>
                                <a:pt x="115" y="4894"/>
                              </a:cubicBezTo>
                              <a:cubicBezTo>
                                <a:pt x="115" y="4952"/>
                                <a:pt x="173" y="4952"/>
                                <a:pt x="230" y="5010"/>
                              </a:cubicBezTo>
                              <a:lnTo>
                                <a:pt x="230" y="5010"/>
                              </a:lnTo>
                              <a:lnTo>
                                <a:pt x="230" y="5010"/>
                              </a:lnTo>
                              <a:cubicBezTo>
                                <a:pt x="288" y="5067"/>
                                <a:pt x="403" y="5182"/>
                                <a:pt x="461" y="5240"/>
                              </a:cubicBezTo>
                              <a:lnTo>
                                <a:pt x="2188" y="6276"/>
                              </a:lnTo>
                              <a:cubicBezTo>
                                <a:pt x="2073" y="6219"/>
                                <a:pt x="2015" y="6161"/>
                                <a:pt x="1958" y="6046"/>
                              </a:cubicBezTo>
                              <a:lnTo>
                                <a:pt x="1958" y="6046"/>
                              </a:lnTo>
                              <a:cubicBezTo>
                                <a:pt x="1900" y="5989"/>
                                <a:pt x="1843" y="5873"/>
                                <a:pt x="1785" y="5758"/>
                              </a:cubicBezTo>
                              <a:cubicBezTo>
                                <a:pt x="1785" y="5758"/>
                                <a:pt x="1785" y="5758"/>
                                <a:pt x="1785" y="5758"/>
                              </a:cubicBezTo>
                              <a:cubicBezTo>
                                <a:pt x="1727" y="5643"/>
                                <a:pt x="1670" y="5528"/>
                                <a:pt x="1670" y="5413"/>
                              </a:cubicBezTo>
                              <a:cubicBezTo>
                                <a:pt x="1670" y="5413"/>
                                <a:pt x="1670" y="5413"/>
                                <a:pt x="1670" y="5413"/>
                              </a:cubicBezTo>
                              <a:cubicBezTo>
                                <a:pt x="1670" y="5297"/>
                                <a:pt x="1612" y="5125"/>
                                <a:pt x="1612" y="4952"/>
                              </a:cubicBezTo>
                              <a:cubicBezTo>
                                <a:pt x="1612" y="4779"/>
                                <a:pt x="1612" y="4606"/>
                                <a:pt x="1670" y="4491"/>
                              </a:cubicBezTo>
                              <a:cubicBezTo>
                                <a:pt x="1670" y="4491"/>
                                <a:pt x="1670" y="4491"/>
                                <a:pt x="1670" y="4491"/>
                              </a:cubicBezTo>
                              <a:cubicBezTo>
                                <a:pt x="1670" y="4319"/>
                                <a:pt x="1727" y="4146"/>
                                <a:pt x="1785" y="3973"/>
                              </a:cubicBezTo>
                              <a:cubicBezTo>
                                <a:pt x="1785" y="3973"/>
                                <a:pt x="1785" y="3973"/>
                                <a:pt x="1785" y="3973"/>
                              </a:cubicBezTo>
                              <a:cubicBezTo>
                                <a:pt x="1843" y="3800"/>
                                <a:pt x="1900" y="3628"/>
                                <a:pt x="1958" y="3455"/>
                              </a:cubicBezTo>
                              <a:lnTo>
                                <a:pt x="1958" y="3455"/>
                              </a:lnTo>
                              <a:cubicBezTo>
                                <a:pt x="2015" y="3340"/>
                                <a:pt x="2073" y="3167"/>
                                <a:pt x="2131" y="3052"/>
                              </a:cubicBezTo>
                              <a:cubicBezTo>
                                <a:pt x="2188" y="2994"/>
                                <a:pt x="2188" y="2937"/>
                                <a:pt x="2246" y="2879"/>
                              </a:cubicBezTo>
                              <a:cubicBezTo>
                                <a:pt x="2303" y="2764"/>
                                <a:pt x="2418" y="2649"/>
                                <a:pt x="2476" y="2534"/>
                              </a:cubicBezTo>
                              <a:lnTo>
                                <a:pt x="2476" y="2534"/>
                              </a:lnTo>
                              <a:cubicBezTo>
                                <a:pt x="2591" y="2361"/>
                                <a:pt x="2706" y="2246"/>
                                <a:pt x="2822" y="2131"/>
                              </a:cubicBezTo>
                              <a:cubicBezTo>
                                <a:pt x="2822" y="2131"/>
                                <a:pt x="2822" y="2131"/>
                                <a:pt x="2822" y="2131"/>
                              </a:cubicBezTo>
                              <a:cubicBezTo>
                                <a:pt x="2937" y="2015"/>
                                <a:pt x="3052" y="1900"/>
                                <a:pt x="3167" y="1785"/>
                              </a:cubicBezTo>
                              <a:cubicBezTo>
                                <a:pt x="3167" y="1785"/>
                                <a:pt x="3167" y="1785"/>
                                <a:pt x="3167" y="1785"/>
                              </a:cubicBezTo>
                              <a:cubicBezTo>
                                <a:pt x="3282" y="1670"/>
                                <a:pt x="3455" y="1612"/>
                                <a:pt x="3570" y="1497"/>
                              </a:cubicBezTo>
                              <a:cubicBezTo>
                                <a:pt x="3628" y="1440"/>
                                <a:pt x="3685" y="1440"/>
                                <a:pt x="3800" y="1382"/>
                              </a:cubicBezTo>
                              <a:cubicBezTo>
                                <a:pt x="3800" y="1382"/>
                                <a:pt x="3800" y="1382"/>
                                <a:pt x="3800" y="1382"/>
                              </a:cubicBezTo>
                              <a:cubicBezTo>
                                <a:pt x="3455" y="1152"/>
                                <a:pt x="3512" y="1094"/>
                                <a:pt x="3628" y="10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6B7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418" name="任意多边形: 形状 3417"/>
                        <p:cNvSpPr/>
                        <p:nvPr/>
                      </p:nvSpPr>
                      <p:spPr>
                        <a:xfrm>
                          <a:off x="-3825607" y="4239748"/>
                          <a:ext cx="4030" cy="5204"/>
                        </a:xfrm>
                        <a:custGeom>
                          <a:avLst/>
                          <a:gdLst>
                            <a:gd name="connsiteX0" fmla="*/ 2015 w 4030"/>
                            <a:gd name="connsiteY0" fmla="*/ 270 h 5204"/>
                            <a:gd name="connsiteX1" fmla="*/ 4031 w 4030"/>
                            <a:gd name="connsiteY1" fmla="*/ 1422 h 5204"/>
                            <a:gd name="connsiteX2" fmla="*/ 2015 w 4030"/>
                            <a:gd name="connsiteY2" fmla="*/ 4935 h 5204"/>
                            <a:gd name="connsiteX3" fmla="*/ 0 w 4030"/>
                            <a:gd name="connsiteY3" fmla="*/ 3783 h 5204"/>
                            <a:gd name="connsiteX4" fmla="*/ 2015 w 4030"/>
                            <a:gd name="connsiteY4" fmla="*/ 270 h 5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30" h="5204">
                              <a:moveTo>
                                <a:pt x="2015" y="270"/>
                              </a:moveTo>
                              <a:cubicBezTo>
                                <a:pt x="3109" y="-363"/>
                                <a:pt x="4031" y="155"/>
                                <a:pt x="4031" y="1422"/>
                              </a:cubicBezTo>
                              <a:cubicBezTo>
                                <a:pt x="4031" y="2689"/>
                                <a:pt x="3167" y="4301"/>
                                <a:pt x="2015" y="4935"/>
                              </a:cubicBezTo>
                              <a:cubicBezTo>
                                <a:pt x="921" y="5568"/>
                                <a:pt x="0" y="5050"/>
                                <a:pt x="0" y="3783"/>
                              </a:cubicBezTo>
                              <a:cubicBezTo>
                                <a:pt x="0" y="2516"/>
                                <a:pt x="921" y="904"/>
                                <a:pt x="2015" y="2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B7C7C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419" name="图形 5"/>
                      <p:cNvGrpSpPr/>
                      <p:nvPr/>
                    </p:nvGrpSpPr>
                    <p:grpSpPr>
                      <a:xfrm>
                        <a:off x="-3824628" y="4240882"/>
                        <a:ext cx="2418" cy="3247"/>
                        <a:chOff x="-3824628" y="4240882"/>
                        <a:chExt cx="2418" cy="3247"/>
                      </a:xfrm>
                    </p:grpSpPr>
                    <p:grpSp>
                      <p:nvGrpSpPr>
                        <p:cNvPr id="3420" name="图形 5"/>
                        <p:cNvGrpSpPr/>
                        <p:nvPr/>
                      </p:nvGrpSpPr>
                      <p:grpSpPr>
                        <a:xfrm>
                          <a:off x="-3824628" y="4240882"/>
                          <a:ext cx="2418" cy="3247"/>
                          <a:chOff x="-3824628" y="4240882"/>
                          <a:chExt cx="2418" cy="3247"/>
                        </a:xfrm>
                      </p:grpSpPr>
                      <p:grpSp>
                        <p:nvGrpSpPr>
                          <p:cNvPr id="3421" name="图形 5"/>
                          <p:cNvGrpSpPr/>
                          <p:nvPr/>
                        </p:nvGrpSpPr>
                        <p:grpSpPr>
                          <a:xfrm>
                            <a:off x="-3824628" y="4242380"/>
                            <a:ext cx="345" cy="540"/>
                            <a:chOff x="-3824628" y="4242380"/>
                            <a:chExt cx="345" cy="540"/>
                          </a:xfrm>
                        </p:grpSpPr>
                        <p:sp>
                          <p:nvSpPr>
                            <p:cNvPr id="3422" name="任意多边形: 形状 3421"/>
                            <p:cNvSpPr/>
                            <p:nvPr/>
                          </p:nvSpPr>
                          <p:spPr>
                            <a:xfrm>
                              <a:off x="-3824628" y="4242380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288 w 287"/>
                                <a:gd name="connsiteY9" fmla="*/ 115 h 345"/>
                                <a:gd name="connsiteX10" fmla="*/ 230 w 287"/>
                                <a:gd name="connsiteY10" fmla="*/ 57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115 w 287"/>
                                <a:gd name="connsiteY22" fmla="*/ 0 h 345"/>
                                <a:gd name="connsiteX23" fmla="*/ 115 w 287"/>
                                <a:gd name="connsiteY23" fmla="*/ 0 h 345"/>
                                <a:gd name="connsiteX24" fmla="*/ 58 w 287"/>
                                <a:gd name="connsiteY24" fmla="*/ 57 h 345"/>
                                <a:gd name="connsiteX25" fmla="*/ 58 w 287"/>
                                <a:gd name="connsiteY25" fmla="*/ 57 h 345"/>
                                <a:gd name="connsiteX26" fmla="*/ 58 w 287"/>
                                <a:gd name="connsiteY26" fmla="*/ 57 h 345"/>
                                <a:gd name="connsiteX27" fmla="*/ 58 w 287"/>
                                <a:gd name="connsiteY27" fmla="*/ 57 h 345"/>
                                <a:gd name="connsiteX28" fmla="*/ 58 w 287"/>
                                <a:gd name="connsiteY28" fmla="*/ 57 h 345"/>
                                <a:gd name="connsiteX29" fmla="*/ 58 w 287"/>
                                <a:gd name="connsiteY29" fmla="*/ 57 h 345"/>
                                <a:gd name="connsiteX30" fmla="*/ 58 w 287"/>
                                <a:gd name="connsiteY30" fmla="*/ 57 h 345"/>
                                <a:gd name="connsiteX31" fmla="*/ 58 w 287"/>
                                <a:gd name="connsiteY31" fmla="*/ 57 h 345"/>
                                <a:gd name="connsiteX32" fmla="*/ 58 w 287"/>
                                <a:gd name="connsiteY32" fmla="*/ 57 h 345"/>
                                <a:gd name="connsiteX33" fmla="*/ 58 w 287"/>
                                <a:gd name="connsiteY33" fmla="*/ 57 h 345"/>
                                <a:gd name="connsiteX34" fmla="*/ 58 w 287"/>
                                <a:gd name="connsiteY34" fmla="*/ 57 h 345"/>
                                <a:gd name="connsiteX35" fmla="*/ 58 w 287"/>
                                <a:gd name="connsiteY35" fmla="*/ 57 h 345"/>
                                <a:gd name="connsiteX36" fmla="*/ 58 w 287"/>
                                <a:gd name="connsiteY36" fmla="*/ 57 h 345"/>
                                <a:gd name="connsiteX37" fmla="*/ 58 w 287"/>
                                <a:gd name="connsiteY37" fmla="*/ 57 h 345"/>
                                <a:gd name="connsiteX38" fmla="*/ 58 w 287"/>
                                <a:gd name="connsiteY38" fmla="*/ 57 h 345"/>
                                <a:gd name="connsiteX39" fmla="*/ 58 w 287"/>
                                <a:gd name="connsiteY39" fmla="*/ 57 h 345"/>
                                <a:gd name="connsiteX40" fmla="*/ 58 w 287"/>
                                <a:gd name="connsiteY40" fmla="*/ 57 h 345"/>
                                <a:gd name="connsiteX41" fmla="*/ 58 w 287"/>
                                <a:gd name="connsiteY41" fmla="*/ 57 h 345"/>
                                <a:gd name="connsiteX42" fmla="*/ 58 w 287"/>
                                <a:gd name="connsiteY42" fmla="*/ 57 h 345"/>
                                <a:gd name="connsiteX43" fmla="*/ 58 w 287"/>
                                <a:gd name="connsiteY43" fmla="*/ 57 h 345"/>
                                <a:gd name="connsiteX44" fmla="*/ 58 w 287"/>
                                <a:gd name="connsiteY44" fmla="*/ 115 h 345"/>
                                <a:gd name="connsiteX45" fmla="*/ 115 w 287"/>
                                <a:gd name="connsiteY45" fmla="*/ 230 h 345"/>
                                <a:gd name="connsiteX46" fmla="*/ 288 w 287"/>
                                <a:gd name="connsiteY46" fmla="*/ 345 h 345"/>
                                <a:gd name="connsiteX47" fmla="*/ 230 w 287"/>
                                <a:gd name="connsiteY47" fmla="*/ 230 h 345"/>
                                <a:gd name="connsiteX48" fmla="*/ 0 w 287"/>
                                <a:gd name="connsiteY48" fmla="*/ 288 h 345"/>
                                <a:gd name="connsiteX49" fmla="*/ 0 w 287"/>
                                <a:gd name="connsiteY49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  <a:cxn ang="0">
                                  <a:pos x="connsiteX48" y="connsiteY48"/>
                                </a:cxn>
                                <a:cxn ang="0">
                                  <a:pos x="connsiteX49" y="connsiteY49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288" y="115"/>
                                  </a:lnTo>
                                  <a:lnTo>
                                    <a:pt x="230" y="57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345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23" name="任意多边形: 形状 3422"/>
                            <p:cNvSpPr/>
                            <p:nvPr/>
                          </p:nvSpPr>
                          <p:spPr>
                            <a:xfrm>
                              <a:off x="-3824628" y="4242472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424" name="图形 5"/>
                          <p:cNvGrpSpPr/>
                          <p:nvPr/>
                        </p:nvGrpSpPr>
                        <p:grpSpPr>
                          <a:xfrm>
                            <a:off x="-3824225" y="4243646"/>
                            <a:ext cx="345" cy="483"/>
                            <a:chOff x="-3824225" y="4243646"/>
                            <a:chExt cx="345" cy="483"/>
                          </a:xfrm>
                        </p:grpSpPr>
                        <p:sp>
                          <p:nvSpPr>
                            <p:cNvPr id="3425" name="任意多边形: 形状 3424"/>
                            <p:cNvSpPr/>
                            <p:nvPr/>
                          </p:nvSpPr>
                          <p:spPr>
                            <a:xfrm>
                              <a:off x="-3824225" y="4243646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115 w 287"/>
                                <a:gd name="connsiteY9" fmla="*/ 0 h 345"/>
                                <a:gd name="connsiteX10" fmla="*/ 115 w 287"/>
                                <a:gd name="connsiteY10" fmla="*/ 0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58 w 287"/>
                                <a:gd name="connsiteY22" fmla="*/ 57 h 345"/>
                                <a:gd name="connsiteX23" fmla="*/ 58 w 287"/>
                                <a:gd name="connsiteY23" fmla="*/ 57 h 345"/>
                                <a:gd name="connsiteX24" fmla="*/ 58 w 287"/>
                                <a:gd name="connsiteY24" fmla="*/ 57 h 345"/>
                                <a:gd name="connsiteX25" fmla="*/ 58 w 287"/>
                                <a:gd name="connsiteY25" fmla="*/ 57 h 345"/>
                                <a:gd name="connsiteX26" fmla="*/ 58 w 287"/>
                                <a:gd name="connsiteY26" fmla="*/ 57 h 345"/>
                                <a:gd name="connsiteX27" fmla="*/ 58 w 287"/>
                                <a:gd name="connsiteY27" fmla="*/ 57 h 345"/>
                                <a:gd name="connsiteX28" fmla="*/ 58 w 287"/>
                                <a:gd name="connsiteY28" fmla="*/ 57 h 345"/>
                                <a:gd name="connsiteX29" fmla="*/ 58 w 287"/>
                                <a:gd name="connsiteY29" fmla="*/ 57 h 345"/>
                                <a:gd name="connsiteX30" fmla="*/ 58 w 287"/>
                                <a:gd name="connsiteY30" fmla="*/ 57 h 345"/>
                                <a:gd name="connsiteX31" fmla="*/ 58 w 287"/>
                                <a:gd name="connsiteY31" fmla="*/ 57 h 345"/>
                                <a:gd name="connsiteX32" fmla="*/ 58 w 287"/>
                                <a:gd name="connsiteY32" fmla="*/ 57 h 345"/>
                                <a:gd name="connsiteX33" fmla="*/ 58 w 287"/>
                                <a:gd name="connsiteY33" fmla="*/ 57 h 345"/>
                                <a:gd name="connsiteX34" fmla="*/ 58 w 287"/>
                                <a:gd name="connsiteY34" fmla="*/ 57 h 345"/>
                                <a:gd name="connsiteX35" fmla="*/ 58 w 287"/>
                                <a:gd name="connsiteY35" fmla="*/ 57 h 345"/>
                                <a:gd name="connsiteX36" fmla="*/ 58 w 287"/>
                                <a:gd name="connsiteY36" fmla="*/ 57 h 345"/>
                                <a:gd name="connsiteX37" fmla="*/ 58 w 287"/>
                                <a:gd name="connsiteY37" fmla="*/ 57 h 345"/>
                                <a:gd name="connsiteX38" fmla="*/ 58 w 287"/>
                                <a:gd name="connsiteY38" fmla="*/ 57 h 345"/>
                                <a:gd name="connsiteX39" fmla="*/ 58 w 287"/>
                                <a:gd name="connsiteY39" fmla="*/ 57 h 345"/>
                                <a:gd name="connsiteX40" fmla="*/ 58 w 287"/>
                                <a:gd name="connsiteY40" fmla="*/ 57 h 345"/>
                                <a:gd name="connsiteX41" fmla="*/ 58 w 287"/>
                                <a:gd name="connsiteY41" fmla="*/ 57 h 345"/>
                                <a:gd name="connsiteX42" fmla="*/ 58 w 287"/>
                                <a:gd name="connsiteY42" fmla="*/ 115 h 345"/>
                                <a:gd name="connsiteX43" fmla="*/ 115 w 287"/>
                                <a:gd name="connsiteY43" fmla="*/ 230 h 345"/>
                                <a:gd name="connsiteX44" fmla="*/ 288 w 287"/>
                                <a:gd name="connsiteY44" fmla="*/ 345 h 345"/>
                                <a:gd name="connsiteX45" fmla="*/ 230 w 287"/>
                                <a:gd name="connsiteY45" fmla="*/ 230 h 345"/>
                                <a:gd name="connsiteX46" fmla="*/ 0 w 287"/>
                                <a:gd name="connsiteY46" fmla="*/ 288 h 345"/>
                                <a:gd name="connsiteX47" fmla="*/ 0 w 287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288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26" name="任意多边形: 形状 3425"/>
                            <p:cNvSpPr/>
                            <p:nvPr/>
                          </p:nvSpPr>
                          <p:spPr>
                            <a:xfrm>
                              <a:off x="-3824225" y="4243681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1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1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427" name="图形 5"/>
                          <p:cNvGrpSpPr/>
                          <p:nvPr/>
                        </p:nvGrpSpPr>
                        <p:grpSpPr>
                          <a:xfrm>
                            <a:off x="-3822901" y="4242840"/>
                            <a:ext cx="345" cy="540"/>
                            <a:chOff x="-3822901" y="4242840"/>
                            <a:chExt cx="345" cy="540"/>
                          </a:xfrm>
                        </p:grpSpPr>
                        <p:sp>
                          <p:nvSpPr>
                            <p:cNvPr id="3428" name="任意多边形: 形状 3427"/>
                            <p:cNvSpPr/>
                            <p:nvPr/>
                          </p:nvSpPr>
                          <p:spPr>
                            <a:xfrm>
                              <a:off x="-3822901" y="4242840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173 w 287"/>
                                <a:gd name="connsiteY9" fmla="*/ 58 h 345"/>
                                <a:gd name="connsiteX10" fmla="*/ 115 w 287"/>
                                <a:gd name="connsiteY10" fmla="*/ 0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58 w 287"/>
                                <a:gd name="connsiteY22" fmla="*/ 58 h 345"/>
                                <a:gd name="connsiteX23" fmla="*/ 58 w 287"/>
                                <a:gd name="connsiteY23" fmla="*/ 58 h 345"/>
                                <a:gd name="connsiteX24" fmla="*/ 58 w 287"/>
                                <a:gd name="connsiteY24" fmla="*/ 58 h 345"/>
                                <a:gd name="connsiteX25" fmla="*/ 58 w 287"/>
                                <a:gd name="connsiteY25" fmla="*/ 58 h 345"/>
                                <a:gd name="connsiteX26" fmla="*/ 58 w 287"/>
                                <a:gd name="connsiteY26" fmla="*/ 58 h 345"/>
                                <a:gd name="connsiteX27" fmla="*/ 58 w 287"/>
                                <a:gd name="connsiteY27" fmla="*/ 58 h 345"/>
                                <a:gd name="connsiteX28" fmla="*/ 58 w 287"/>
                                <a:gd name="connsiteY28" fmla="*/ 58 h 345"/>
                                <a:gd name="connsiteX29" fmla="*/ 58 w 287"/>
                                <a:gd name="connsiteY29" fmla="*/ 58 h 345"/>
                                <a:gd name="connsiteX30" fmla="*/ 58 w 287"/>
                                <a:gd name="connsiteY30" fmla="*/ 58 h 345"/>
                                <a:gd name="connsiteX31" fmla="*/ 58 w 287"/>
                                <a:gd name="connsiteY31" fmla="*/ 58 h 345"/>
                                <a:gd name="connsiteX32" fmla="*/ 58 w 287"/>
                                <a:gd name="connsiteY32" fmla="*/ 58 h 345"/>
                                <a:gd name="connsiteX33" fmla="*/ 58 w 287"/>
                                <a:gd name="connsiteY33" fmla="*/ 58 h 345"/>
                                <a:gd name="connsiteX34" fmla="*/ 58 w 287"/>
                                <a:gd name="connsiteY34" fmla="*/ 58 h 345"/>
                                <a:gd name="connsiteX35" fmla="*/ 58 w 287"/>
                                <a:gd name="connsiteY35" fmla="*/ 58 h 345"/>
                                <a:gd name="connsiteX36" fmla="*/ 58 w 287"/>
                                <a:gd name="connsiteY36" fmla="*/ 58 h 345"/>
                                <a:gd name="connsiteX37" fmla="*/ 58 w 287"/>
                                <a:gd name="connsiteY37" fmla="*/ 58 h 345"/>
                                <a:gd name="connsiteX38" fmla="*/ 58 w 287"/>
                                <a:gd name="connsiteY38" fmla="*/ 58 h 345"/>
                                <a:gd name="connsiteX39" fmla="*/ 58 w 287"/>
                                <a:gd name="connsiteY39" fmla="*/ 58 h 345"/>
                                <a:gd name="connsiteX40" fmla="*/ 58 w 287"/>
                                <a:gd name="connsiteY40" fmla="*/ 58 h 345"/>
                                <a:gd name="connsiteX41" fmla="*/ 58 w 287"/>
                                <a:gd name="connsiteY41" fmla="*/ 58 h 345"/>
                                <a:gd name="connsiteX42" fmla="*/ 58 w 287"/>
                                <a:gd name="connsiteY42" fmla="*/ 115 h 345"/>
                                <a:gd name="connsiteX43" fmla="*/ 115 w 287"/>
                                <a:gd name="connsiteY43" fmla="*/ 230 h 345"/>
                                <a:gd name="connsiteX44" fmla="*/ 288 w 287"/>
                                <a:gd name="connsiteY44" fmla="*/ 345 h 345"/>
                                <a:gd name="connsiteX45" fmla="*/ 230 w 287"/>
                                <a:gd name="connsiteY45" fmla="*/ 230 h 345"/>
                                <a:gd name="connsiteX46" fmla="*/ 0 w 287"/>
                                <a:gd name="connsiteY46" fmla="*/ 288 h 345"/>
                                <a:gd name="connsiteX47" fmla="*/ 0 w 287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173" y="58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345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29" name="任意多边形: 形状 3428"/>
                            <p:cNvSpPr/>
                            <p:nvPr/>
                          </p:nvSpPr>
                          <p:spPr>
                            <a:xfrm>
                              <a:off x="-3822901" y="4242933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6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1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6" y="23"/>
                                    <a:pt x="346" y="138"/>
                                  </a:cubicBezTo>
                                  <a:cubicBezTo>
                                    <a:pt x="346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1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430" name="图形 5"/>
                          <p:cNvGrpSpPr/>
                          <p:nvPr/>
                        </p:nvGrpSpPr>
                        <p:grpSpPr>
                          <a:xfrm>
                            <a:off x="-3822555" y="4241170"/>
                            <a:ext cx="345" cy="540"/>
                            <a:chOff x="-3822555" y="4241170"/>
                            <a:chExt cx="345" cy="540"/>
                          </a:xfrm>
                        </p:grpSpPr>
                        <p:sp>
                          <p:nvSpPr>
                            <p:cNvPr id="3431" name="任意多边形: 形状 3430"/>
                            <p:cNvSpPr/>
                            <p:nvPr/>
                          </p:nvSpPr>
                          <p:spPr>
                            <a:xfrm>
                              <a:off x="-3822503" y="4241170"/>
                              <a:ext cx="292" cy="345"/>
                            </a:xfrm>
                            <a:custGeom>
                              <a:avLst/>
                              <a:gdLst>
                                <a:gd name="connsiteX0" fmla="*/ 5 w 292"/>
                                <a:gd name="connsiteY0" fmla="*/ 288 h 345"/>
                                <a:gd name="connsiteX1" fmla="*/ 62 w 292"/>
                                <a:gd name="connsiteY1" fmla="*/ 230 h 345"/>
                                <a:gd name="connsiteX2" fmla="*/ 62 w 292"/>
                                <a:gd name="connsiteY2" fmla="*/ 230 h 345"/>
                                <a:gd name="connsiteX3" fmla="*/ 120 w 292"/>
                                <a:gd name="connsiteY3" fmla="*/ 173 h 345"/>
                                <a:gd name="connsiteX4" fmla="*/ 120 w 292"/>
                                <a:gd name="connsiteY4" fmla="*/ 173 h 345"/>
                                <a:gd name="connsiteX5" fmla="*/ 177 w 292"/>
                                <a:gd name="connsiteY5" fmla="*/ 115 h 345"/>
                                <a:gd name="connsiteX6" fmla="*/ 235 w 292"/>
                                <a:gd name="connsiteY6" fmla="*/ 115 h 345"/>
                                <a:gd name="connsiteX7" fmla="*/ 235 w 292"/>
                                <a:gd name="connsiteY7" fmla="*/ 115 h 345"/>
                                <a:gd name="connsiteX8" fmla="*/ 293 w 292"/>
                                <a:gd name="connsiteY8" fmla="*/ 115 h 345"/>
                                <a:gd name="connsiteX9" fmla="*/ 293 w 292"/>
                                <a:gd name="connsiteY9" fmla="*/ 115 h 345"/>
                                <a:gd name="connsiteX10" fmla="*/ 235 w 292"/>
                                <a:gd name="connsiteY10" fmla="*/ 58 h 345"/>
                                <a:gd name="connsiteX11" fmla="*/ 120 w 292"/>
                                <a:gd name="connsiteY11" fmla="*/ 0 h 345"/>
                                <a:gd name="connsiteX12" fmla="*/ 120 w 292"/>
                                <a:gd name="connsiteY12" fmla="*/ 0 h 345"/>
                                <a:gd name="connsiteX13" fmla="*/ 120 w 292"/>
                                <a:gd name="connsiteY13" fmla="*/ 0 h 345"/>
                                <a:gd name="connsiteX14" fmla="*/ 120 w 292"/>
                                <a:gd name="connsiteY14" fmla="*/ 0 h 345"/>
                                <a:gd name="connsiteX15" fmla="*/ 120 w 292"/>
                                <a:gd name="connsiteY15" fmla="*/ 0 h 345"/>
                                <a:gd name="connsiteX16" fmla="*/ 120 w 292"/>
                                <a:gd name="connsiteY16" fmla="*/ 0 h 345"/>
                                <a:gd name="connsiteX17" fmla="*/ 120 w 292"/>
                                <a:gd name="connsiteY17" fmla="*/ 0 h 345"/>
                                <a:gd name="connsiteX18" fmla="*/ 120 w 292"/>
                                <a:gd name="connsiteY18" fmla="*/ 0 h 345"/>
                                <a:gd name="connsiteX19" fmla="*/ 120 w 292"/>
                                <a:gd name="connsiteY19" fmla="*/ 0 h 345"/>
                                <a:gd name="connsiteX20" fmla="*/ 120 w 292"/>
                                <a:gd name="connsiteY20" fmla="*/ 0 h 345"/>
                                <a:gd name="connsiteX21" fmla="*/ 120 w 292"/>
                                <a:gd name="connsiteY21" fmla="*/ 0 h 345"/>
                                <a:gd name="connsiteX22" fmla="*/ 120 w 292"/>
                                <a:gd name="connsiteY22" fmla="*/ 0 h 345"/>
                                <a:gd name="connsiteX23" fmla="*/ 120 w 292"/>
                                <a:gd name="connsiteY23" fmla="*/ 0 h 345"/>
                                <a:gd name="connsiteX24" fmla="*/ 62 w 292"/>
                                <a:gd name="connsiteY24" fmla="*/ 58 h 345"/>
                                <a:gd name="connsiteX25" fmla="*/ 62 w 292"/>
                                <a:gd name="connsiteY25" fmla="*/ 58 h 345"/>
                                <a:gd name="connsiteX26" fmla="*/ 62 w 292"/>
                                <a:gd name="connsiteY26" fmla="*/ 58 h 345"/>
                                <a:gd name="connsiteX27" fmla="*/ 62 w 292"/>
                                <a:gd name="connsiteY27" fmla="*/ 58 h 345"/>
                                <a:gd name="connsiteX28" fmla="*/ 62 w 292"/>
                                <a:gd name="connsiteY28" fmla="*/ 58 h 345"/>
                                <a:gd name="connsiteX29" fmla="*/ 62 w 292"/>
                                <a:gd name="connsiteY29" fmla="*/ 58 h 345"/>
                                <a:gd name="connsiteX30" fmla="*/ 62 w 292"/>
                                <a:gd name="connsiteY30" fmla="*/ 58 h 345"/>
                                <a:gd name="connsiteX31" fmla="*/ 62 w 292"/>
                                <a:gd name="connsiteY31" fmla="*/ 58 h 345"/>
                                <a:gd name="connsiteX32" fmla="*/ 62 w 292"/>
                                <a:gd name="connsiteY32" fmla="*/ 58 h 345"/>
                                <a:gd name="connsiteX33" fmla="*/ 62 w 292"/>
                                <a:gd name="connsiteY33" fmla="*/ 58 h 345"/>
                                <a:gd name="connsiteX34" fmla="*/ 62 w 292"/>
                                <a:gd name="connsiteY34" fmla="*/ 58 h 345"/>
                                <a:gd name="connsiteX35" fmla="*/ 62 w 292"/>
                                <a:gd name="connsiteY35" fmla="*/ 58 h 345"/>
                                <a:gd name="connsiteX36" fmla="*/ 62 w 292"/>
                                <a:gd name="connsiteY36" fmla="*/ 58 h 345"/>
                                <a:gd name="connsiteX37" fmla="*/ 62 w 292"/>
                                <a:gd name="connsiteY37" fmla="*/ 58 h 345"/>
                                <a:gd name="connsiteX38" fmla="*/ 62 w 292"/>
                                <a:gd name="connsiteY38" fmla="*/ 58 h 345"/>
                                <a:gd name="connsiteX39" fmla="*/ 62 w 292"/>
                                <a:gd name="connsiteY39" fmla="*/ 58 h 345"/>
                                <a:gd name="connsiteX40" fmla="*/ 62 w 292"/>
                                <a:gd name="connsiteY40" fmla="*/ 58 h 345"/>
                                <a:gd name="connsiteX41" fmla="*/ 62 w 292"/>
                                <a:gd name="connsiteY41" fmla="*/ 58 h 345"/>
                                <a:gd name="connsiteX42" fmla="*/ 62 w 292"/>
                                <a:gd name="connsiteY42" fmla="*/ 115 h 345"/>
                                <a:gd name="connsiteX43" fmla="*/ 120 w 292"/>
                                <a:gd name="connsiteY43" fmla="*/ 230 h 345"/>
                                <a:gd name="connsiteX44" fmla="*/ 293 w 292"/>
                                <a:gd name="connsiteY44" fmla="*/ 345 h 345"/>
                                <a:gd name="connsiteX45" fmla="*/ 235 w 292"/>
                                <a:gd name="connsiteY45" fmla="*/ 230 h 345"/>
                                <a:gd name="connsiteX46" fmla="*/ 5 w 292"/>
                                <a:gd name="connsiteY46" fmla="*/ 288 h 345"/>
                                <a:gd name="connsiteX47" fmla="*/ 5 w 292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92" h="345">
                                  <a:moveTo>
                                    <a:pt x="5" y="288"/>
                                  </a:moveTo>
                                  <a:cubicBezTo>
                                    <a:pt x="5" y="288"/>
                                    <a:pt x="5" y="230"/>
                                    <a:pt x="62" y="230"/>
                                  </a:cubicBezTo>
                                  <a:lnTo>
                                    <a:pt x="62" y="230"/>
                                  </a:lnTo>
                                  <a:cubicBezTo>
                                    <a:pt x="62" y="230"/>
                                    <a:pt x="120" y="173"/>
                                    <a:pt x="120" y="173"/>
                                  </a:cubicBezTo>
                                  <a:lnTo>
                                    <a:pt x="120" y="173"/>
                                  </a:lnTo>
                                  <a:cubicBezTo>
                                    <a:pt x="120" y="173"/>
                                    <a:pt x="177" y="115"/>
                                    <a:pt x="177" y="115"/>
                                  </a:cubicBezTo>
                                  <a:cubicBezTo>
                                    <a:pt x="177" y="115"/>
                                    <a:pt x="235" y="115"/>
                                    <a:pt x="235" y="115"/>
                                  </a:cubicBezTo>
                                  <a:lnTo>
                                    <a:pt x="235" y="115"/>
                                  </a:lnTo>
                                  <a:cubicBezTo>
                                    <a:pt x="235" y="115"/>
                                    <a:pt x="293" y="115"/>
                                    <a:pt x="293" y="115"/>
                                  </a:cubicBezTo>
                                  <a:lnTo>
                                    <a:pt x="293" y="115"/>
                                  </a:lnTo>
                                  <a:lnTo>
                                    <a:pt x="235" y="58"/>
                                  </a:ln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lnTo>
                                    <a:pt x="120" y="0"/>
                                  </a:ln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cubicBezTo>
                                    <a:pt x="120" y="0"/>
                                    <a:pt x="120" y="0"/>
                                    <a:pt x="120" y="0"/>
                                  </a:cubicBezTo>
                                  <a:cubicBezTo>
                                    <a:pt x="120" y="0"/>
                                    <a:pt x="62" y="0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lnTo>
                                    <a:pt x="62" y="58"/>
                                  </a:ln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lnTo>
                                    <a:pt x="62" y="58"/>
                                  </a:ln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58"/>
                                  </a:cubicBezTo>
                                  <a:cubicBezTo>
                                    <a:pt x="62" y="58"/>
                                    <a:pt x="62" y="58"/>
                                    <a:pt x="62" y="115"/>
                                  </a:cubicBezTo>
                                  <a:cubicBezTo>
                                    <a:pt x="62" y="173"/>
                                    <a:pt x="62" y="230"/>
                                    <a:pt x="120" y="230"/>
                                  </a:cubicBezTo>
                                  <a:lnTo>
                                    <a:pt x="293" y="345"/>
                                  </a:lnTo>
                                  <a:cubicBezTo>
                                    <a:pt x="235" y="345"/>
                                    <a:pt x="235" y="288"/>
                                    <a:pt x="235" y="230"/>
                                  </a:cubicBezTo>
                                  <a:cubicBezTo>
                                    <a:pt x="-53" y="345"/>
                                    <a:pt x="5" y="345"/>
                                    <a:pt x="5" y="288"/>
                                  </a:cubicBezTo>
                                  <a:lnTo>
                                    <a:pt x="5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32" name="任意多边形: 形状 3431"/>
                            <p:cNvSpPr/>
                            <p:nvPr/>
                          </p:nvSpPr>
                          <p:spPr>
                            <a:xfrm>
                              <a:off x="-3822555" y="4241263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115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433" name="图形 5"/>
                          <p:cNvGrpSpPr/>
                          <p:nvPr/>
                        </p:nvGrpSpPr>
                        <p:grpSpPr>
                          <a:xfrm>
                            <a:off x="-3823592" y="4240882"/>
                            <a:ext cx="460" cy="540"/>
                            <a:chOff x="-3823592" y="4240882"/>
                            <a:chExt cx="460" cy="540"/>
                          </a:xfrm>
                        </p:grpSpPr>
                        <p:sp>
                          <p:nvSpPr>
                            <p:cNvPr id="3434" name="任意多边形: 形状 3433"/>
                            <p:cNvSpPr/>
                            <p:nvPr/>
                          </p:nvSpPr>
                          <p:spPr>
                            <a:xfrm>
                              <a:off x="-3823592" y="4240882"/>
                              <a:ext cx="460" cy="345"/>
                            </a:xfrm>
                            <a:custGeom>
                              <a:avLst/>
                              <a:gdLst>
                                <a:gd name="connsiteX0" fmla="*/ 115 w 460"/>
                                <a:gd name="connsiteY0" fmla="*/ 0 h 345"/>
                                <a:gd name="connsiteX1" fmla="*/ 115 w 460"/>
                                <a:gd name="connsiteY1" fmla="*/ 0 h 345"/>
                                <a:gd name="connsiteX2" fmla="*/ 115 w 460"/>
                                <a:gd name="connsiteY2" fmla="*/ 0 h 345"/>
                                <a:gd name="connsiteX3" fmla="*/ 115 w 460"/>
                                <a:gd name="connsiteY3" fmla="*/ 0 h 345"/>
                                <a:gd name="connsiteX4" fmla="*/ 115 w 460"/>
                                <a:gd name="connsiteY4" fmla="*/ 0 h 345"/>
                                <a:gd name="connsiteX5" fmla="*/ 115 w 460"/>
                                <a:gd name="connsiteY5" fmla="*/ 0 h 345"/>
                                <a:gd name="connsiteX6" fmla="*/ 115 w 460"/>
                                <a:gd name="connsiteY6" fmla="*/ 0 h 345"/>
                                <a:gd name="connsiteX7" fmla="*/ 115 w 460"/>
                                <a:gd name="connsiteY7" fmla="*/ 0 h 345"/>
                                <a:gd name="connsiteX8" fmla="*/ 115 w 460"/>
                                <a:gd name="connsiteY8" fmla="*/ 0 h 345"/>
                                <a:gd name="connsiteX9" fmla="*/ 58 w 460"/>
                                <a:gd name="connsiteY9" fmla="*/ 0 h 345"/>
                                <a:gd name="connsiteX10" fmla="*/ 58 w 460"/>
                                <a:gd name="connsiteY10" fmla="*/ 0 h 345"/>
                                <a:gd name="connsiteX11" fmla="*/ 58 w 460"/>
                                <a:gd name="connsiteY11" fmla="*/ 0 h 345"/>
                                <a:gd name="connsiteX12" fmla="*/ 58 w 460"/>
                                <a:gd name="connsiteY12" fmla="*/ 0 h 345"/>
                                <a:gd name="connsiteX13" fmla="*/ 0 w 460"/>
                                <a:gd name="connsiteY13" fmla="*/ 58 h 345"/>
                                <a:gd name="connsiteX14" fmla="*/ 0 w 460"/>
                                <a:gd name="connsiteY14" fmla="*/ 58 h 345"/>
                                <a:gd name="connsiteX15" fmla="*/ 0 w 460"/>
                                <a:gd name="connsiteY15" fmla="*/ 58 h 345"/>
                                <a:gd name="connsiteX16" fmla="*/ 0 w 460"/>
                                <a:gd name="connsiteY16" fmla="*/ 58 h 345"/>
                                <a:gd name="connsiteX17" fmla="*/ 0 w 460"/>
                                <a:gd name="connsiteY17" fmla="*/ 58 h 345"/>
                                <a:gd name="connsiteX18" fmla="*/ 0 w 460"/>
                                <a:gd name="connsiteY18" fmla="*/ 58 h 345"/>
                                <a:gd name="connsiteX19" fmla="*/ 0 w 460"/>
                                <a:gd name="connsiteY19" fmla="*/ 58 h 345"/>
                                <a:gd name="connsiteX20" fmla="*/ 0 w 460"/>
                                <a:gd name="connsiteY20" fmla="*/ 58 h 345"/>
                                <a:gd name="connsiteX21" fmla="*/ 0 w 460"/>
                                <a:gd name="connsiteY21" fmla="*/ 58 h 345"/>
                                <a:gd name="connsiteX22" fmla="*/ 0 w 460"/>
                                <a:gd name="connsiteY22" fmla="*/ 58 h 345"/>
                                <a:gd name="connsiteX23" fmla="*/ 0 w 460"/>
                                <a:gd name="connsiteY23" fmla="*/ 58 h 345"/>
                                <a:gd name="connsiteX24" fmla="*/ 0 w 460"/>
                                <a:gd name="connsiteY24" fmla="*/ 58 h 345"/>
                                <a:gd name="connsiteX25" fmla="*/ 0 w 460"/>
                                <a:gd name="connsiteY25" fmla="*/ 58 h 345"/>
                                <a:gd name="connsiteX26" fmla="*/ 0 w 460"/>
                                <a:gd name="connsiteY26" fmla="*/ 58 h 345"/>
                                <a:gd name="connsiteX27" fmla="*/ 0 w 460"/>
                                <a:gd name="connsiteY27" fmla="*/ 58 h 345"/>
                                <a:gd name="connsiteX28" fmla="*/ 0 w 460"/>
                                <a:gd name="connsiteY28" fmla="*/ 58 h 345"/>
                                <a:gd name="connsiteX29" fmla="*/ 0 w 460"/>
                                <a:gd name="connsiteY29" fmla="*/ 58 h 345"/>
                                <a:gd name="connsiteX30" fmla="*/ 0 w 460"/>
                                <a:gd name="connsiteY30" fmla="*/ 58 h 345"/>
                                <a:gd name="connsiteX31" fmla="*/ 0 w 460"/>
                                <a:gd name="connsiteY31" fmla="*/ 58 h 345"/>
                                <a:gd name="connsiteX32" fmla="*/ 0 w 460"/>
                                <a:gd name="connsiteY32" fmla="*/ 58 h 345"/>
                                <a:gd name="connsiteX33" fmla="*/ 0 w 460"/>
                                <a:gd name="connsiteY33" fmla="*/ 115 h 345"/>
                                <a:gd name="connsiteX34" fmla="*/ 58 w 460"/>
                                <a:gd name="connsiteY34" fmla="*/ 230 h 345"/>
                                <a:gd name="connsiteX35" fmla="*/ 230 w 460"/>
                                <a:gd name="connsiteY35" fmla="*/ 345 h 345"/>
                                <a:gd name="connsiteX36" fmla="*/ 173 w 460"/>
                                <a:gd name="connsiteY36" fmla="*/ 230 h 345"/>
                                <a:gd name="connsiteX37" fmla="*/ 173 w 460"/>
                                <a:gd name="connsiteY37" fmla="*/ 173 h 345"/>
                                <a:gd name="connsiteX38" fmla="*/ 173 w 460"/>
                                <a:gd name="connsiteY38" fmla="*/ 173 h 345"/>
                                <a:gd name="connsiteX39" fmla="*/ 230 w 460"/>
                                <a:gd name="connsiteY39" fmla="*/ 115 h 345"/>
                                <a:gd name="connsiteX40" fmla="*/ 230 w 460"/>
                                <a:gd name="connsiteY40" fmla="*/ 115 h 345"/>
                                <a:gd name="connsiteX41" fmla="*/ 288 w 460"/>
                                <a:gd name="connsiteY41" fmla="*/ 58 h 345"/>
                                <a:gd name="connsiteX42" fmla="*/ 288 w 460"/>
                                <a:gd name="connsiteY42" fmla="*/ 58 h 345"/>
                                <a:gd name="connsiteX43" fmla="*/ 345 w 460"/>
                                <a:gd name="connsiteY43" fmla="*/ 0 h 345"/>
                                <a:gd name="connsiteX44" fmla="*/ 403 w 460"/>
                                <a:gd name="connsiteY44" fmla="*/ 0 h 345"/>
                                <a:gd name="connsiteX45" fmla="*/ 403 w 460"/>
                                <a:gd name="connsiteY45" fmla="*/ 0 h 345"/>
                                <a:gd name="connsiteX46" fmla="*/ 461 w 460"/>
                                <a:gd name="connsiteY46" fmla="*/ 0 h 345"/>
                                <a:gd name="connsiteX47" fmla="*/ 115 w 460"/>
                                <a:gd name="connsiteY47" fmla="*/ 0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460" h="345">
                                  <a:moveTo>
                                    <a:pt x="115" y="0"/>
                                  </a:move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58" y="0"/>
                                  </a:lnTo>
                                  <a:lnTo>
                                    <a:pt x="58" y="0"/>
                                  </a:lnTo>
                                  <a:cubicBezTo>
                                    <a:pt x="58" y="0"/>
                                    <a:pt x="58" y="0"/>
                                    <a:pt x="58" y="0"/>
                                  </a:cubicBezTo>
                                  <a:cubicBezTo>
                                    <a:pt x="58" y="0"/>
                                    <a:pt x="58" y="0"/>
                                    <a:pt x="58" y="0"/>
                                  </a:cubicBezTo>
                                  <a:cubicBezTo>
                                    <a:pt x="58" y="0"/>
                                    <a:pt x="0" y="0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lnTo>
                                    <a:pt x="0" y="58"/>
                                  </a:ln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lnTo>
                                    <a:pt x="0" y="58"/>
                                  </a:lnTo>
                                  <a:lnTo>
                                    <a:pt x="0" y="58"/>
                                  </a:ln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lnTo>
                                    <a:pt x="0" y="58"/>
                                  </a:ln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115"/>
                                  </a:cubicBezTo>
                                  <a:cubicBezTo>
                                    <a:pt x="0" y="173"/>
                                    <a:pt x="0" y="230"/>
                                    <a:pt x="58" y="230"/>
                                  </a:cubicBezTo>
                                  <a:lnTo>
                                    <a:pt x="230" y="345"/>
                                  </a:lnTo>
                                  <a:cubicBezTo>
                                    <a:pt x="173" y="345"/>
                                    <a:pt x="173" y="288"/>
                                    <a:pt x="173" y="230"/>
                                  </a:cubicBezTo>
                                  <a:cubicBezTo>
                                    <a:pt x="173" y="230"/>
                                    <a:pt x="173" y="173"/>
                                    <a:pt x="173" y="173"/>
                                  </a:cubicBezTo>
                                  <a:lnTo>
                                    <a:pt x="173" y="173"/>
                                  </a:lnTo>
                                  <a:cubicBezTo>
                                    <a:pt x="173" y="173"/>
                                    <a:pt x="173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58"/>
                                    <a:pt x="288" y="58"/>
                                  </a:cubicBezTo>
                                  <a:lnTo>
                                    <a:pt x="288" y="58"/>
                                  </a:lnTo>
                                  <a:cubicBezTo>
                                    <a:pt x="288" y="58"/>
                                    <a:pt x="345" y="0"/>
                                    <a:pt x="345" y="0"/>
                                  </a:cubicBezTo>
                                  <a:cubicBezTo>
                                    <a:pt x="345" y="0"/>
                                    <a:pt x="403" y="0"/>
                                    <a:pt x="403" y="0"/>
                                  </a:cubicBezTo>
                                  <a:lnTo>
                                    <a:pt x="403" y="0"/>
                                  </a:lnTo>
                                  <a:cubicBezTo>
                                    <a:pt x="403" y="0"/>
                                    <a:pt x="461" y="0"/>
                                    <a:pt x="461" y="0"/>
                                  </a:cubicBezTo>
                                  <a:lnTo>
                                    <a:pt x="115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35" name="任意多边形: 形状 3434"/>
                            <p:cNvSpPr/>
                            <p:nvPr/>
                          </p:nvSpPr>
                          <p:spPr>
                            <a:xfrm>
                              <a:off x="-3823592" y="4240975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1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1"/>
                                  </a:cubicBezTo>
                                  <a:cubicBezTo>
                                    <a:pt x="0" y="195"/>
                                    <a:pt x="115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grpSp>
                      <p:nvGrpSpPr>
                        <p:cNvPr id="3436" name="图形 5"/>
                        <p:cNvGrpSpPr/>
                        <p:nvPr/>
                      </p:nvGrpSpPr>
                      <p:grpSpPr>
                        <a:xfrm>
                          <a:off x="-3823880" y="4241689"/>
                          <a:ext cx="1036" cy="1461"/>
                          <a:chOff x="-3823880" y="4241689"/>
                          <a:chExt cx="1036" cy="1461"/>
                        </a:xfrm>
                      </p:grpSpPr>
                      <p:sp>
                        <p:nvSpPr>
                          <p:cNvPr id="3437" name="任意多边形: 形状 3436"/>
                          <p:cNvSpPr/>
                          <p:nvPr/>
                        </p:nvSpPr>
                        <p:spPr>
                          <a:xfrm>
                            <a:off x="-3823827" y="4241689"/>
                            <a:ext cx="753" cy="1439"/>
                          </a:xfrm>
                          <a:custGeom>
                            <a:avLst/>
                            <a:gdLst>
                              <a:gd name="connsiteX0" fmla="*/ 5 w 753"/>
                              <a:gd name="connsiteY0" fmla="*/ 864 h 1439"/>
                              <a:gd name="connsiteX1" fmla="*/ 120 w 753"/>
                              <a:gd name="connsiteY1" fmla="*/ 633 h 1439"/>
                              <a:gd name="connsiteX2" fmla="*/ 120 w 753"/>
                              <a:gd name="connsiteY2" fmla="*/ 633 h 1439"/>
                              <a:gd name="connsiteX3" fmla="*/ 293 w 753"/>
                              <a:gd name="connsiteY3" fmla="*/ 403 h 1439"/>
                              <a:gd name="connsiteX4" fmla="*/ 293 w 753"/>
                              <a:gd name="connsiteY4" fmla="*/ 403 h 1439"/>
                              <a:gd name="connsiteX5" fmla="*/ 465 w 753"/>
                              <a:gd name="connsiteY5" fmla="*/ 230 h 1439"/>
                              <a:gd name="connsiteX6" fmla="*/ 580 w 753"/>
                              <a:gd name="connsiteY6" fmla="*/ 173 h 1439"/>
                              <a:gd name="connsiteX7" fmla="*/ 580 w 753"/>
                              <a:gd name="connsiteY7" fmla="*/ 173 h 1439"/>
                              <a:gd name="connsiteX8" fmla="*/ 638 w 753"/>
                              <a:gd name="connsiteY8" fmla="*/ 173 h 1439"/>
                              <a:gd name="connsiteX9" fmla="*/ 638 w 753"/>
                              <a:gd name="connsiteY9" fmla="*/ 173 h 1439"/>
                              <a:gd name="connsiteX10" fmla="*/ 696 w 753"/>
                              <a:gd name="connsiteY10" fmla="*/ 173 h 1439"/>
                              <a:gd name="connsiteX11" fmla="*/ 696 w 753"/>
                              <a:gd name="connsiteY11" fmla="*/ 173 h 1439"/>
                              <a:gd name="connsiteX12" fmla="*/ 753 w 753"/>
                              <a:gd name="connsiteY12" fmla="*/ 173 h 1439"/>
                              <a:gd name="connsiteX13" fmla="*/ 523 w 753"/>
                              <a:gd name="connsiteY13" fmla="*/ 0 h 1439"/>
                              <a:gd name="connsiteX14" fmla="*/ 523 w 753"/>
                              <a:gd name="connsiteY14" fmla="*/ 0 h 1439"/>
                              <a:gd name="connsiteX15" fmla="*/ 523 w 753"/>
                              <a:gd name="connsiteY15" fmla="*/ 0 h 1439"/>
                              <a:gd name="connsiteX16" fmla="*/ 523 w 753"/>
                              <a:gd name="connsiteY16" fmla="*/ 0 h 1439"/>
                              <a:gd name="connsiteX17" fmla="*/ 523 w 753"/>
                              <a:gd name="connsiteY17" fmla="*/ 0 h 1439"/>
                              <a:gd name="connsiteX18" fmla="*/ 523 w 753"/>
                              <a:gd name="connsiteY18" fmla="*/ 0 h 1439"/>
                              <a:gd name="connsiteX19" fmla="*/ 523 w 753"/>
                              <a:gd name="connsiteY19" fmla="*/ 0 h 1439"/>
                              <a:gd name="connsiteX20" fmla="*/ 523 w 753"/>
                              <a:gd name="connsiteY20" fmla="*/ 0 h 1439"/>
                              <a:gd name="connsiteX21" fmla="*/ 465 w 753"/>
                              <a:gd name="connsiteY21" fmla="*/ 0 h 1439"/>
                              <a:gd name="connsiteX22" fmla="*/ 465 w 753"/>
                              <a:gd name="connsiteY22" fmla="*/ 0 h 1439"/>
                              <a:gd name="connsiteX23" fmla="*/ 465 w 753"/>
                              <a:gd name="connsiteY23" fmla="*/ 0 h 1439"/>
                              <a:gd name="connsiteX24" fmla="*/ 465 w 753"/>
                              <a:gd name="connsiteY24" fmla="*/ 0 h 1439"/>
                              <a:gd name="connsiteX25" fmla="*/ 408 w 753"/>
                              <a:gd name="connsiteY25" fmla="*/ 0 h 1439"/>
                              <a:gd name="connsiteX26" fmla="*/ 408 w 753"/>
                              <a:gd name="connsiteY26" fmla="*/ 0 h 1439"/>
                              <a:gd name="connsiteX27" fmla="*/ 408 w 753"/>
                              <a:gd name="connsiteY27" fmla="*/ 0 h 1439"/>
                              <a:gd name="connsiteX28" fmla="*/ 408 w 753"/>
                              <a:gd name="connsiteY28" fmla="*/ 0 h 1439"/>
                              <a:gd name="connsiteX29" fmla="*/ 350 w 753"/>
                              <a:gd name="connsiteY29" fmla="*/ 58 h 1439"/>
                              <a:gd name="connsiteX30" fmla="*/ 177 w 753"/>
                              <a:gd name="connsiteY30" fmla="*/ 173 h 1439"/>
                              <a:gd name="connsiteX31" fmla="*/ 177 w 753"/>
                              <a:gd name="connsiteY31" fmla="*/ 173 h 1439"/>
                              <a:gd name="connsiteX32" fmla="*/ 177 w 753"/>
                              <a:gd name="connsiteY32" fmla="*/ 173 h 1439"/>
                              <a:gd name="connsiteX33" fmla="*/ 177 w 753"/>
                              <a:gd name="connsiteY33" fmla="*/ 173 h 1439"/>
                              <a:gd name="connsiteX34" fmla="*/ 120 w 753"/>
                              <a:gd name="connsiteY34" fmla="*/ 230 h 1439"/>
                              <a:gd name="connsiteX35" fmla="*/ 62 w 753"/>
                              <a:gd name="connsiteY35" fmla="*/ 288 h 1439"/>
                              <a:gd name="connsiteX36" fmla="*/ 5 w 753"/>
                              <a:gd name="connsiteY36" fmla="*/ 346 h 1439"/>
                              <a:gd name="connsiteX37" fmla="*/ 5 w 753"/>
                              <a:gd name="connsiteY37" fmla="*/ 403 h 1439"/>
                              <a:gd name="connsiteX38" fmla="*/ 5 w 753"/>
                              <a:gd name="connsiteY38" fmla="*/ 403 h 1439"/>
                              <a:gd name="connsiteX39" fmla="*/ 5 w 753"/>
                              <a:gd name="connsiteY39" fmla="*/ 403 h 1439"/>
                              <a:gd name="connsiteX40" fmla="*/ 5 w 753"/>
                              <a:gd name="connsiteY40" fmla="*/ 461 h 1439"/>
                              <a:gd name="connsiteX41" fmla="*/ 5 w 753"/>
                              <a:gd name="connsiteY41" fmla="*/ 518 h 1439"/>
                              <a:gd name="connsiteX42" fmla="*/ 5 w 753"/>
                              <a:gd name="connsiteY42" fmla="*/ 576 h 1439"/>
                              <a:gd name="connsiteX43" fmla="*/ 5 w 753"/>
                              <a:gd name="connsiteY43" fmla="*/ 633 h 1439"/>
                              <a:gd name="connsiteX44" fmla="*/ 5 w 753"/>
                              <a:gd name="connsiteY44" fmla="*/ 691 h 1439"/>
                              <a:gd name="connsiteX45" fmla="*/ 5 w 753"/>
                              <a:gd name="connsiteY45" fmla="*/ 691 h 1439"/>
                              <a:gd name="connsiteX46" fmla="*/ 5 w 753"/>
                              <a:gd name="connsiteY46" fmla="*/ 691 h 1439"/>
                              <a:gd name="connsiteX47" fmla="*/ 5 w 753"/>
                              <a:gd name="connsiteY47" fmla="*/ 691 h 1439"/>
                              <a:gd name="connsiteX48" fmla="*/ 5 w 753"/>
                              <a:gd name="connsiteY48" fmla="*/ 749 h 1439"/>
                              <a:gd name="connsiteX49" fmla="*/ 5 w 753"/>
                              <a:gd name="connsiteY49" fmla="*/ 806 h 1439"/>
                              <a:gd name="connsiteX50" fmla="*/ 5 w 753"/>
                              <a:gd name="connsiteY50" fmla="*/ 921 h 1439"/>
                              <a:gd name="connsiteX51" fmla="*/ 177 w 753"/>
                              <a:gd name="connsiteY51" fmla="*/ 1267 h 1439"/>
                              <a:gd name="connsiteX52" fmla="*/ 408 w 753"/>
                              <a:gd name="connsiteY52" fmla="*/ 1440 h 1439"/>
                              <a:gd name="connsiteX53" fmla="*/ 235 w 753"/>
                              <a:gd name="connsiteY53" fmla="*/ 1094 h 1439"/>
                              <a:gd name="connsiteX54" fmla="*/ 5 w 753"/>
                              <a:gd name="connsiteY54" fmla="*/ 864 h 1439"/>
                              <a:gd name="connsiteX55" fmla="*/ 5 w 753"/>
                              <a:gd name="connsiteY55" fmla="*/ 864 h 143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</a:cxnLst>
                            <a:rect l="l" t="t" r="r" b="b"/>
                            <a:pathLst>
                              <a:path w="753" h="1439">
                                <a:moveTo>
                                  <a:pt x="5" y="864"/>
                                </a:moveTo>
                                <a:cubicBezTo>
                                  <a:pt x="5" y="806"/>
                                  <a:pt x="62" y="691"/>
                                  <a:pt x="120" y="633"/>
                                </a:cubicBezTo>
                                <a:lnTo>
                                  <a:pt x="120" y="633"/>
                                </a:lnTo>
                                <a:cubicBezTo>
                                  <a:pt x="177" y="576"/>
                                  <a:pt x="235" y="461"/>
                                  <a:pt x="293" y="403"/>
                                </a:cubicBezTo>
                                <a:cubicBezTo>
                                  <a:pt x="293" y="403"/>
                                  <a:pt x="293" y="403"/>
                                  <a:pt x="293" y="403"/>
                                </a:cubicBezTo>
                                <a:cubicBezTo>
                                  <a:pt x="350" y="346"/>
                                  <a:pt x="408" y="288"/>
                                  <a:pt x="465" y="230"/>
                                </a:cubicBezTo>
                                <a:cubicBezTo>
                                  <a:pt x="523" y="230"/>
                                  <a:pt x="523" y="173"/>
                                  <a:pt x="580" y="173"/>
                                </a:cubicBezTo>
                                <a:cubicBezTo>
                                  <a:pt x="580" y="173"/>
                                  <a:pt x="580" y="173"/>
                                  <a:pt x="580" y="173"/>
                                </a:cubicBezTo>
                                <a:cubicBezTo>
                                  <a:pt x="580" y="173"/>
                                  <a:pt x="638" y="173"/>
                                  <a:pt x="638" y="173"/>
                                </a:cubicBezTo>
                                <a:lnTo>
                                  <a:pt x="638" y="173"/>
                                </a:lnTo>
                                <a:cubicBezTo>
                                  <a:pt x="638" y="173"/>
                                  <a:pt x="696" y="173"/>
                                  <a:pt x="696" y="173"/>
                                </a:cubicBezTo>
                                <a:lnTo>
                                  <a:pt x="696" y="173"/>
                                </a:lnTo>
                                <a:cubicBezTo>
                                  <a:pt x="696" y="173"/>
                                  <a:pt x="753" y="173"/>
                                  <a:pt x="753" y="173"/>
                                </a:cubicBezTo>
                                <a:lnTo>
                                  <a:pt x="523" y="0"/>
                                </a:lnTo>
                                <a:lnTo>
                                  <a:pt x="523" y="0"/>
                                </a:lnTo>
                                <a:cubicBezTo>
                                  <a:pt x="523" y="0"/>
                                  <a:pt x="523" y="0"/>
                                  <a:pt x="523" y="0"/>
                                </a:cubicBezTo>
                                <a:cubicBezTo>
                                  <a:pt x="523" y="0"/>
                                  <a:pt x="523" y="0"/>
                                  <a:pt x="523" y="0"/>
                                </a:cubicBezTo>
                                <a:cubicBezTo>
                                  <a:pt x="523" y="0"/>
                                  <a:pt x="523" y="0"/>
                                  <a:pt x="523" y="0"/>
                                </a:cubicBezTo>
                                <a:lnTo>
                                  <a:pt x="523" y="0"/>
                                </a:lnTo>
                                <a:lnTo>
                                  <a:pt x="523" y="0"/>
                                </a:lnTo>
                                <a:cubicBezTo>
                                  <a:pt x="523" y="0"/>
                                  <a:pt x="523" y="0"/>
                                  <a:pt x="523" y="0"/>
                                </a:cubicBezTo>
                                <a:cubicBezTo>
                                  <a:pt x="523" y="0"/>
                                  <a:pt x="465" y="0"/>
                                  <a:pt x="465" y="0"/>
                                </a:cubicBezTo>
                                <a:lnTo>
                                  <a:pt x="465" y="0"/>
                                </a:lnTo>
                                <a:cubicBezTo>
                                  <a:pt x="465" y="0"/>
                                  <a:pt x="465" y="0"/>
                                  <a:pt x="465" y="0"/>
                                </a:cubicBezTo>
                                <a:lnTo>
                                  <a:pt x="465" y="0"/>
                                </a:lnTo>
                                <a:cubicBezTo>
                                  <a:pt x="465" y="0"/>
                                  <a:pt x="465" y="0"/>
                                  <a:pt x="408" y="0"/>
                                </a:cubicBezTo>
                                <a:cubicBezTo>
                                  <a:pt x="408" y="0"/>
                                  <a:pt x="408" y="0"/>
                                  <a:pt x="408" y="0"/>
                                </a:cubicBezTo>
                                <a:cubicBezTo>
                                  <a:pt x="408" y="0"/>
                                  <a:pt x="408" y="0"/>
                                  <a:pt x="408" y="0"/>
                                </a:cubicBezTo>
                                <a:cubicBezTo>
                                  <a:pt x="408" y="0"/>
                                  <a:pt x="408" y="0"/>
                                  <a:pt x="408" y="0"/>
                                </a:cubicBezTo>
                                <a:cubicBezTo>
                                  <a:pt x="408" y="0"/>
                                  <a:pt x="350" y="0"/>
                                  <a:pt x="350" y="58"/>
                                </a:cubicBezTo>
                                <a:cubicBezTo>
                                  <a:pt x="293" y="115"/>
                                  <a:pt x="235" y="115"/>
                                  <a:pt x="177" y="173"/>
                                </a:cubicBezTo>
                                <a:cubicBezTo>
                                  <a:pt x="177" y="173"/>
                                  <a:pt x="177" y="173"/>
                                  <a:pt x="177" y="173"/>
                                </a:cubicBezTo>
                                <a:cubicBezTo>
                                  <a:pt x="177" y="173"/>
                                  <a:pt x="177" y="173"/>
                                  <a:pt x="177" y="173"/>
                                </a:cubicBezTo>
                                <a:cubicBezTo>
                                  <a:pt x="177" y="173"/>
                                  <a:pt x="177" y="173"/>
                                  <a:pt x="177" y="173"/>
                                </a:cubicBezTo>
                                <a:cubicBezTo>
                                  <a:pt x="177" y="173"/>
                                  <a:pt x="177" y="230"/>
                                  <a:pt x="120" y="230"/>
                                </a:cubicBezTo>
                                <a:cubicBezTo>
                                  <a:pt x="120" y="230"/>
                                  <a:pt x="120" y="288"/>
                                  <a:pt x="62" y="288"/>
                                </a:cubicBezTo>
                                <a:cubicBezTo>
                                  <a:pt x="62" y="288"/>
                                  <a:pt x="62" y="346"/>
                                  <a:pt x="5" y="346"/>
                                </a:cubicBezTo>
                                <a:cubicBezTo>
                                  <a:pt x="5" y="346"/>
                                  <a:pt x="5" y="346"/>
                                  <a:pt x="5" y="403"/>
                                </a:cubicBezTo>
                                <a:lnTo>
                                  <a:pt x="5" y="403"/>
                                </a:lnTo>
                                <a:lnTo>
                                  <a:pt x="5" y="403"/>
                                </a:lnTo>
                                <a:cubicBezTo>
                                  <a:pt x="5" y="403"/>
                                  <a:pt x="5" y="403"/>
                                  <a:pt x="5" y="461"/>
                                </a:cubicBezTo>
                                <a:cubicBezTo>
                                  <a:pt x="5" y="461"/>
                                  <a:pt x="5" y="461"/>
                                  <a:pt x="5" y="518"/>
                                </a:cubicBezTo>
                                <a:cubicBezTo>
                                  <a:pt x="5" y="518"/>
                                  <a:pt x="5" y="576"/>
                                  <a:pt x="5" y="576"/>
                                </a:cubicBezTo>
                                <a:cubicBezTo>
                                  <a:pt x="5" y="576"/>
                                  <a:pt x="5" y="633"/>
                                  <a:pt x="5" y="633"/>
                                </a:cubicBezTo>
                                <a:cubicBezTo>
                                  <a:pt x="5" y="633"/>
                                  <a:pt x="5" y="691"/>
                                  <a:pt x="5" y="691"/>
                                </a:cubicBezTo>
                                <a:cubicBezTo>
                                  <a:pt x="5" y="691"/>
                                  <a:pt x="5" y="691"/>
                                  <a:pt x="5" y="691"/>
                                </a:cubicBezTo>
                                <a:lnTo>
                                  <a:pt x="5" y="691"/>
                                </a:lnTo>
                                <a:cubicBezTo>
                                  <a:pt x="5" y="691"/>
                                  <a:pt x="5" y="691"/>
                                  <a:pt x="5" y="691"/>
                                </a:cubicBezTo>
                                <a:cubicBezTo>
                                  <a:pt x="5" y="691"/>
                                  <a:pt x="5" y="749"/>
                                  <a:pt x="5" y="749"/>
                                </a:cubicBezTo>
                                <a:cubicBezTo>
                                  <a:pt x="5" y="749"/>
                                  <a:pt x="5" y="806"/>
                                  <a:pt x="5" y="806"/>
                                </a:cubicBezTo>
                                <a:cubicBezTo>
                                  <a:pt x="5" y="864"/>
                                  <a:pt x="5" y="864"/>
                                  <a:pt x="5" y="921"/>
                                </a:cubicBezTo>
                                <a:cubicBezTo>
                                  <a:pt x="5" y="1094"/>
                                  <a:pt x="62" y="1209"/>
                                  <a:pt x="177" y="1267"/>
                                </a:cubicBezTo>
                                <a:lnTo>
                                  <a:pt x="408" y="1440"/>
                                </a:lnTo>
                                <a:cubicBezTo>
                                  <a:pt x="293" y="1382"/>
                                  <a:pt x="235" y="1267"/>
                                  <a:pt x="235" y="1094"/>
                                </a:cubicBezTo>
                                <a:cubicBezTo>
                                  <a:pt x="-53" y="1037"/>
                                  <a:pt x="5" y="979"/>
                                  <a:pt x="5" y="864"/>
                                </a:cubicBezTo>
                                <a:cubicBezTo>
                                  <a:pt x="5" y="864"/>
                                  <a:pt x="5" y="864"/>
                                  <a:pt x="5" y="8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6262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438" name="任意多边形: 形状 3437"/>
                          <p:cNvSpPr/>
                          <p:nvPr/>
                        </p:nvSpPr>
                        <p:spPr>
                          <a:xfrm>
                            <a:off x="-3823880" y="4241840"/>
                            <a:ext cx="1036" cy="1310"/>
                          </a:xfrm>
                          <a:custGeom>
                            <a:avLst/>
                            <a:gdLst>
                              <a:gd name="connsiteX0" fmla="*/ 518 w 1036"/>
                              <a:gd name="connsiteY0" fmla="*/ 79 h 1310"/>
                              <a:gd name="connsiteX1" fmla="*/ 1037 w 1036"/>
                              <a:gd name="connsiteY1" fmla="*/ 367 h 1310"/>
                              <a:gd name="connsiteX2" fmla="*/ 518 w 1036"/>
                              <a:gd name="connsiteY2" fmla="*/ 1231 h 1310"/>
                              <a:gd name="connsiteX3" fmla="*/ 0 w 1036"/>
                              <a:gd name="connsiteY3" fmla="*/ 943 h 1310"/>
                              <a:gd name="connsiteX4" fmla="*/ 518 w 1036"/>
                              <a:gd name="connsiteY4" fmla="*/ 79 h 13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036" h="1310">
                                <a:moveTo>
                                  <a:pt x="518" y="79"/>
                                </a:moveTo>
                                <a:cubicBezTo>
                                  <a:pt x="806" y="-93"/>
                                  <a:pt x="1037" y="22"/>
                                  <a:pt x="1037" y="367"/>
                                </a:cubicBezTo>
                                <a:cubicBezTo>
                                  <a:pt x="1037" y="713"/>
                                  <a:pt x="806" y="1058"/>
                                  <a:pt x="518" y="1231"/>
                                </a:cubicBezTo>
                                <a:cubicBezTo>
                                  <a:pt x="230" y="1404"/>
                                  <a:pt x="0" y="1289"/>
                                  <a:pt x="0" y="943"/>
                                </a:cubicBezTo>
                                <a:cubicBezTo>
                                  <a:pt x="0" y="655"/>
                                  <a:pt x="230" y="252"/>
                                  <a:pt x="518" y="7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B2B2B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3439" name="任意多边形: 形状 3438"/>
                      <p:cNvSpPr/>
                      <p:nvPr/>
                    </p:nvSpPr>
                    <p:spPr>
                      <a:xfrm>
                        <a:off x="-3828256" y="4237082"/>
                        <a:ext cx="7600" cy="9961"/>
                      </a:xfrm>
                      <a:custGeom>
                        <a:avLst/>
                        <a:gdLst>
                          <a:gd name="connsiteX0" fmla="*/ 2246 w 7600"/>
                          <a:gd name="connsiteY0" fmla="*/ 9674 h 9961"/>
                          <a:gd name="connsiteX1" fmla="*/ 2246 w 7600"/>
                          <a:gd name="connsiteY1" fmla="*/ 9674 h 9961"/>
                          <a:gd name="connsiteX2" fmla="*/ 2073 w 7600"/>
                          <a:gd name="connsiteY2" fmla="*/ 9444 h 9961"/>
                          <a:gd name="connsiteX3" fmla="*/ 2073 w 7600"/>
                          <a:gd name="connsiteY3" fmla="*/ 9386 h 9961"/>
                          <a:gd name="connsiteX4" fmla="*/ 1958 w 7600"/>
                          <a:gd name="connsiteY4" fmla="*/ 9155 h 9961"/>
                          <a:gd name="connsiteX5" fmla="*/ 1958 w 7600"/>
                          <a:gd name="connsiteY5" fmla="*/ 9098 h 9961"/>
                          <a:gd name="connsiteX6" fmla="*/ 1843 w 7600"/>
                          <a:gd name="connsiteY6" fmla="*/ 8810 h 9961"/>
                          <a:gd name="connsiteX7" fmla="*/ 1843 w 7600"/>
                          <a:gd name="connsiteY7" fmla="*/ 8752 h 9961"/>
                          <a:gd name="connsiteX8" fmla="*/ 1785 w 7600"/>
                          <a:gd name="connsiteY8" fmla="*/ 8465 h 9961"/>
                          <a:gd name="connsiteX9" fmla="*/ 1785 w 7600"/>
                          <a:gd name="connsiteY9" fmla="*/ 8407 h 9961"/>
                          <a:gd name="connsiteX10" fmla="*/ 1727 w 7600"/>
                          <a:gd name="connsiteY10" fmla="*/ 8061 h 9961"/>
                          <a:gd name="connsiteX11" fmla="*/ 1727 w 7600"/>
                          <a:gd name="connsiteY11" fmla="*/ 8061 h 9961"/>
                          <a:gd name="connsiteX12" fmla="*/ 1727 w 7600"/>
                          <a:gd name="connsiteY12" fmla="*/ 7658 h 9961"/>
                          <a:gd name="connsiteX13" fmla="*/ 1727 w 7600"/>
                          <a:gd name="connsiteY13" fmla="*/ 7198 h 9961"/>
                          <a:gd name="connsiteX14" fmla="*/ 1727 w 7600"/>
                          <a:gd name="connsiteY14" fmla="*/ 7198 h 9961"/>
                          <a:gd name="connsiteX15" fmla="*/ 1785 w 7600"/>
                          <a:gd name="connsiteY15" fmla="*/ 6795 h 9961"/>
                          <a:gd name="connsiteX16" fmla="*/ 1785 w 7600"/>
                          <a:gd name="connsiteY16" fmla="*/ 6737 h 9961"/>
                          <a:gd name="connsiteX17" fmla="*/ 1843 w 7600"/>
                          <a:gd name="connsiteY17" fmla="*/ 6334 h 9961"/>
                          <a:gd name="connsiteX18" fmla="*/ 1843 w 7600"/>
                          <a:gd name="connsiteY18" fmla="*/ 6334 h 9961"/>
                          <a:gd name="connsiteX19" fmla="*/ 1958 w 7600"/>
                          <a:gd name="connsiteY19" fmla="*/ 5873 h 9961"/>
                          <a:gd name="connsiteX20" fmla="*/ 1958 w 7600"/>
                          <a:gd name="connsiteY20" fmla="*/ 5873 h 9961"/>
                          <a:gd name="connsiteX21" fmla="*/ 2073 w 7600"/>
                          <a:gd name="connsiteY21" fmla="*/ 5470 h 9961"/>
                          <a:gd name="connsiteX22" fmla="*/ 2073 w 7600"/>
                          <a:gd name="connsiteY22" fmla="*/ 5470 h 9961"/>
                          <a:gd name="connsiteX23" fmla="*/ 2246 w 7600"/>
                          <a:gd name="connsiteY23" fmla="*/ 5010 h 9961"/>
                          <a:gd name="connsiteX24" fmla="*/ 2246 w 7600"/>
                          <a:gd name="connsiteY24" fmla="*/ 5010 h 9961"/>
                          <a:gd name="connsiteX25" fmla="*/ 2418 w 7600"/>
                          <a:gd name="connsiteY25" fmla="*/ 4606 h 9961"/>
                          <a:gd name="connsiteX26" fmla="*/ 2418 w 7600"/>
                          <a:gd name="connsiteY26" fmla="*/ 4549 h 9961"/>
                          <a:gd name="connsiteX27" fmla="*/ 2476 w 7600"/>
                          <a:gd name="connsiteY27" fmla="*/ 4434 h 9961"/>
                          <a:gd name="connsiteX28" fmla="*/ 2822 w 7600"/>
                          <a:gd name="connsiteY28" fmla="*/ 3800 h 9961"/>
                          <a:gd name="connsiteX29" fmla="*/ 2879 w 7600"/>
                          <a:gd name="connsiteY29" fmla="*/ 3685 h 9961"/>
                          <a:gd name="connsiteX30" fmla="*/ 2879 w 7600"/>
                          <a:gd name="connsiteY30" fmla="*/ 3628 h 9961"/>
                          <a:gd name="connsiteX31" fmla="*/ 3167 w 7600"/>
                          <a:gd name="connsiteY31" fmla="*/ 3225 h 9961"/>
                          <a:gd name="connsiteX32" fmla="*/ 3167 w 7600"/>
                          <a:gd name="connsiteY32" fmla="*/ 3225 h 9961"/>
                          <a:gd name="connsiteX33" fmla="*/ 3455 w 7600"/>
                          <a:gd name="connsiteY33" fmla="*/ 2879 h 9961"/>
                          <a:gd name="connsiteX34" fmla="*/ 3455 w 7600"/>
                          <a:gd name="connsiteY34" fmla="*/ 2879 h 9961"/>
                          <a:gd name="connsiteX35" fmla="*/ 3743 w 7600"/>
                          <a:gd name="connsiteY35" fmla="*/ 2534 h 9961"/>
                          <a:gd name="connsiteX36" fmla="*/ 3743 w 7600"/>
                          <a:gd name="connsiteY36" fmla="*/ 2534 h 9961"/>
                          <a:gd name="connsiteX37" fmla="*/ 4031 w 7600"/>
                          <a:gd name="connsiteY37" fmla="*/ 2246 h 9961"/>
                          <a:gd name="connsiteX38" fmla="*/ 4031 w 7600"/>
                          <a:gd name="connsiteY38" fmla="*/ 2246 h 9961"/>
                          <a:gd name="connsiteX39" fmla="*/ 4319 w 7600"/>
                          <a:gd name="connsiteY39" fmla="*/ 1958 h 9961"/>
                          <a:gd name="connsiteX40" fmla="*/ 4319 w 7600"/>
                          <a:gd name="connsiteY40" fmla="*/ 1958 h 9961"/>
                          <a:gd name="connsiteX41" fmla="*/ 4664 w 7600"/>
                          <a:gd name="connsiteY41" fmla="*/ 1727 h 9961"/>
                          <a:gd name="connsiteX42" fmla="*/ 4664 w 7600"/>
                          <a:gd name="connsiteY42" fmla="*/ 1727 h 9961"/>
                          <a:gd name="connsiteX43" fmla="*/ 5010 w 7600"/>
                          <a:gd name="connsiteY43" fmla="*/ 1497 h 9961"/>
                          <a:gd name="connsiteX44" fmla="*/ 5355 w 7600"/>
                          <a:gd name="connsiteY44" fmla="*/ 1324 h 9961"/>
                          <a:gd name="connsiteX45" fmla="*/ 5355 w 7600"/>
                          <a:gd name="connsiteY45" fmla="*/ 1324 h 9961"/>
                          <a:gd name="connsiteX46" fmla="*/ 5701 w 7600"/>
                          <a:gd name="connsiteY46" fmla="*/ 1209 h 9961"/>
                          <a:gd name="connsiteX47" fmla="*/ 5758 w 7600"/>
                          <a:gd name="connsiteY47" fmla="*/ 1209 h 9961"/>
                          <a:gd name="connsiteX48" fmla="*/ 6046 w 7600"/>
                          <a:gd name="connsiteY48" fmla="*/ 1094 h 9961"/>
                          <a:gd name="connsiteX49" fmla="*/ 6104 w 7600"/>
                          <a:gd name="connsiteY49" fmla="*/ 1094 h 9961"/>
                          <a:gd name="connsiteX50" fmla="*/ 6392 w 7600"/>
                          <a:gd name="connsiteY50" fmla="*/ 1036 h 9961"/>
                          <a:gd name="connsiteX51" fmla="*/ 6449 w 7600"/>
                          <a:gd name="connsiteY51" fmla="*/ 1036 h 9961"/>
                          <a:gd name="connsiteX52" fmla="*/ 6737 w 7600"/>
                          <a:gd name="connsiteY52" fmla="*/ 1036 h 9961"/>
                          <a:gd name="connsiteX53" fmla="*/ 6795 w 7600"/>
                          <a:gd name="connsiteY53" fmla="*/ 1036 h 9961"/>
                          <a:gd name="connsiteX54" fmla="*/ 7025 w 7600"/>
                          <a:gd name="connsiteY54" fmla="*/ 1036 h 9961"/>
                          <a:gd name="connsiteX55" fmla="*/ 7198 w 7600"/>
                          <a:gd name="connsiteY55" fmla="*/ 1094 h 9961"/>
                          <a:gd name="connsiteX56" fmla="*/ 7313 w 7600"/>
                          <a:gd name="connsiteY56" fmla="*/ 1094 h 9961"/>
                          <a:gd name="connsiteX57" fmla="*/ 7601 w 7600"/>
                          <a:gd name="connsiteY57" fmla="*/ 1209 h 9961"/>
                          <a:gd name="connsiteX58" fmla="*/ 5873 w 7600"/>
                          <a:gd name="connsiteY58" fmla="*/ 173 h 9961"/>
                          <a:gd name="connsiteX59" fmla="*/ 5585 w 7600"/>
                          <a:gd name="connsiteY59" fmla="*/ 58 h 9961"/>
                          <a:gd name="connsiteX60" fmla="*/ 5470 w 7600"/>
                          <a:gd name="connsiteY60" fmla="*/ 58 h 9961"/>
                          <a:gd name="connsiteX61" fmla="*/ 5298 w 7600"/>
                          <a:gd name="connsiteY61" fmla="*/ 0 h 9961"/>
                          <a:gd name="connsiteX62" fmla="*/ 5298 w 7600"/>
                          <a:gd name="connsiteY62" fmla="*/ 0 h 9961"/>
                          <a:gd name="connsiteX63" fmla="*/ 5125 w 7600"/>
                          <a:gd name="connsiteY63" fmla="*/ 0 h 9961"/>
                          <a:gd name="connsiteX64" fmla="*/ 5067 w 7600"/>
                          <a:gd name="connsiteY64" fmla="*/ 0 h 9961"/>
                          <a:gd name="connsiteX65" fmla="*/ 5067 w 7600"/>
                          <a:gd name="connsiteY65" fmla="*/ 0 h 9961"/>
                          <a:gd name="connsiteX66" fmla="*/ 4837 w 7600"/>
                          <a:gd name="connsiteY66" fmla="*/ 0 h 9961"/>
                          <a:gd name="connsiteX67" fmla="*/ 4779 w 7600"/>
                          <a:gd name="connsiteY67" fmla="*/ 0 h 9961"/>
                          <a:gd name="connsiteX68" fmla="*/ 4722 w 7600"/>
                          <a:gd name="connsiteY68" fmla="*/ 0 h 9961"/>
                          <a:gd name="connsiteX69" fmla="*/ 4664 w 7600"/>
                          <a:gd name="connsiteY69" fmla="*/ 0 h 9961"/>
                          <a:gd name="connsiteX70" fmla="*/ 4491 w 7600"/>
                          <a:gd name="connsiteY70" fmla="*/ 58 h 9961"/>
                          <a:gd name="connsiteX71" fmla="*/ 4434 w 7600"/>
                          <a:gd name="connsiteY71" fmla="*/ 58 h 9961"/>
                          <a:gd name="connsiteX72" fmla="*/ 4376 w 7600"/>
                          <a:gd name="connsiteY72" fmla="*/ 58 h 9961"/>
                          <a:gd name="connsiteX73" fmla="*/ 4261 w 7600"/>
                          <a:gd name="connsiteY73" fmla="*/ 58 h 9961"/>
                          <a:gd name="connsiteX74" fmla="*/ 4088 w 7600"/>
                          <a:gd name="connsiteY74" fmla="*/ 115 h 9961"/>
                          <a:gd name="connsiteX75" fmla="*/ 4031 w 7600"/>
                          <a:gd name="connsiteY75" fmla="*/ 115 h 9961"/>
                          <a:gd name="connsiteX76" fmla="*/ 3973 w 7600"/>
                          <a:gd name="connsiteY76" fmla="*/ 115 h 9961"/>
                          <a:gd name="connsiteX77" fmla="*/ 3916 w 7600"/>
                          <a:gd name="connsiteY77" fmla="*/ 115 h 9961"/>
                          <a:gd name="connsiteX78" fmla="*/ 3743 w 7600"/>
                          <a:gd name="connsiteY78" fmla="*/ 173 h 9961"/>
                          <a:gd name="connsiteX79" fmla="*/ 3628 w 7600"/>
                          <a:gd name="connsiteY79" fmla="*/ 230 h 9961"/>
                          <a:gd name="connsiteX80" fmla="*/ 3628 w 7600"/>
                          <a:gd name="connsiteY80" fmla="*/ 230 h 9961"/>
                          <a:gd name="connsiteX81" fmla="*/ 3628 w 7600"/>
                          <a:gd name="connsiteY81" fmla="*/ 230 h 9961"/>
                          <a:gd name="connsiteX82" fmla="*/ 3455 w 7600"/>
                          <a:gd name="connsiteY82" fmla="*/ 288 h 9961"/>
                          <a:gd name="connsiteX83" fmla="*/ 3282 w 7600"/>
                          <a:gd name="connsiteY83" fmla="*/ 345 h 9961"/>
                          <a:gd name="connsiteX84" fmla="*/ 3225 w 7600"/>
                          <a:gd name="connsiteY84" fmla="*/ 403 h 9961"/>
                          <a:gd name="connsiteX85" fmla="*/ 3109 w 7600"/>
                          <a:gd name="connsiteY85" fmla="*/ 461 h 9961"/>
                          <a:gd name="connsiteX86" fmla="*/ 2937 w 7600"/>
                          <a:gd name="connsiteY86" fmla="*/ 576 h 9961"/>
                          <a:gd name="connsiteX87" fmla="*/ 2822 w 7600"/>
                          <a:gd name="connsiteY87" fmla="*/ 633 h 9961"/>
                          <a:gd name="connsiteX88" fmla="*/ 2822 w 7600"/>
                          <a:gd name="connsiteY88" fmla="*/ 633 h 9961"/>
                          <a:gd name="connsiteX89" fmla="*/ 2822 w 7600"/>
                          <a:gd name="connsiteY89" fmla="*/ 633 h 9961"/>
                          <a:gd name="connsiteX90" fmla="*/ 2706 w 7600"/>
                          <a:gd name="connsiteY90" fmla="*/ 749 h 9961"/>
                          <a:gd name="connsiteX91" fmla="*/ 2591 w 7600"/>
                          <a:gd name="connsiteY91" fmla="*/ 864 h 9961"/>
                          <a:gd name="connsiteX92" fmla="*/ 2534 w 7600"/>
                          <a:gd name="connsiteY92" fmla="*/ 921 h 9961"/>
                          <a:gd name="connsiteX93" fmla="*/ 2534 w 7600"/>
                          <a:gd name="connsiteY93" fmla="*/ 921 h 9961"/>
                          <a:gd name="connsiteX94" fmla="*/ 2476 w 7600"/>
                          <a:gd name="connsiteY94" fmla="*/ 979 h 9961"/>
                          <a:gd name="connsiteX95" fmla="*/ 2361 w 7600"/>
                          <a:gd name="connsiteY95" fmla="*/ 1094 h 9961"/>
                          <a:gd name="connsiteX96" fmla="*/ 2246 w 7600"/>
                          <a:gd name="connsiteY96" fmla="*/ 1209 h 9961"/>
                          <a:gd name="connsiteX97" fmla="*/ 2246 w 7600"/>
                          <a:gd name="connsiteY97" fmla="*/ 1209 h 9961"/>
                          <a:gd name="connsiteX98" fmla="*/ 2246 w 7600"/>
                          <a:gd name="connsiteY98" fmla="*/ 1209 h 9961"/>
                          <a:gd name="connsiteX99" fmla="*/ 2131 w 7600"/>
                          <a:gd name="connsiteY99" fmla="*/ 1324 h 9961"/>
                          <a:gd name="connsiteX100" fmla="*/ 2015 w 7600"/>
                          <a:gd name="connsiteY100" fmla="*/ 1440 h 9961"/>
                          <a:gd name="connsiteX101" fmla="*/ 1958 w 7600"/>
                          <a:gd name="connsiteY101" fmla="*/ 1497 h 9961"/>
                          <a:gd name="connsiteX102" fmla="*/ 1958 w 7600"/>
                          <a:gd name="connsiteY102" fmla="*/ 1497 h 9961"/>
                          <a:gd name="connsiteX103" fmla="*/ 1900 w 7600"/>
                          <a:gd name="connsiteY103" fmla="*/ 1555 h 9961"/>
                          <a:gd name="connsiteX104" fmla="*/ 1785 w 7600"/>
                          <a:gd name="connsiteY104" fmla="*/ 1670 h 9961"/>
                          <a:gd name="connsiteX105" fmla="*/ 1670 w 7600"/>
                          <a:gd name="connsiteY105" fmla="*/ 1785 h 9961"/>
                          <a:gd name="connsiteX106" fmla="*/ 1612 w 7600"/>
                          <a:gd name="connsiteY106" fmla="*/ 1843 h 9961"/>
                          <a:gd name="connsiteX107" fmla="*/ 1612 w 7600"/>
                          <a:gd name="connsiteY107" fmla="*/ 1843 h 9961"/>
                          <a:gd name="connsiteX108" fmla="*/ 1555 w 7600"/>
                          <a:gd name="connsiteY108" fmla="*/ 1900 h 9961"/>
                          <a:gd name="connsiteX109" fmla="*/ 1440 w 7600"/>
                          <a:gd name="connsiteY109" fmla="*/ 2015 h 9961"/>
                          <a:gd name="connsiteX110" fmla="*/ 1324 w 7600"/>
                          <a:gd name="connsiteY110" fmla="*/ 2131 h 9961"/>
                          <a:gd name="connsiteX111" fmla="*/ 1267 w 7600"/>
                          <a:gd name="connsiteY111" fmla="*/ 2246 h 9961"/>
                          <a:gd name="connsiteX112" fmla="*/ 1267 w 7600"/>
                          <a:gd name="connsiteY112" fmla="*/ 2246 h 9961"/>
                          <a:gd name="connsiteX113" fmla="*/ 1267 w 7600"/>
                          <a:gd name="connsiteY113" fmla="*/ 2246 h 9961"/>
                          <a:gd name="connsiteX114" fmla="*/ 1209 w 7600"/>
                          <a:gd name="connsiteY114" fmla="*/ 2361 h 9961"/>
                          <a:gd name="connsiteX115" fmla="*/ 1094 w 7600"/>
                          <a:gd name="connsiteY115" fmla="*/ 2534 h 9961"/>
                          <a:gd name="connsiteX116" fmla="*/ 1036 w 7600"/>
                          <a:gd name="connsiteY116" fmla="*/ 2649 h 9961"/>
                          <a:gd name="connsiteX117" fmla="*/ 1036 w 7600"/>
                          <a:gd name="connsiteY117" fmla="*/ 2706 h 9961"/>
                          <a:gd name="connsiteX118" fmla="*/ 1036 w 7600"/>
                          <a:gd name="connsiteY118" fmla="*/ 2764 h 9961"/>
                          <a:gd name="connsiteX119" fmla="*/ 1036 w 7600"/>
                          <a:gd name="connsiteY119" fmla="*/ 2821 h 9961"/>
                          <a:gd name="connsiteX120" fmla="*/ 691 w 7600"/>
                          <a:gd name="connsiteY120" fmla="*/ 3455 h 9961"/>
                          <a:gd name="connsiteX121" fmla="*/ 691 w 7600"/>
                          <a:gd name="connsiteY121" fmla="*/ 3513 h 9961"/>
                          <a:gd name="connsiteX122" fmla="*/ 691 w 7600"/>
                          <a:gd name="connsiteY122" fmla="*/ 3570 h 9961"/>
                          <a:gd name="connsiteX123" fmla="*/ 691 w 7600"/>
                          <a:gd name="connsiteY123" fmla="*/ 3628 h 9961"/>
                          <a:gd name="connsiteX124" fmla="*/ 633 w 7600"/>
                          <a:gd name="connsiteY124" fmla="*/ 3743 h 9961"/>
                          <a:gd name="connsiteX125" fmla="*/ 576 w 7600"/>
                          <a:gd name="connsiteY125" fmla="*/ 3916 h 9961"/>
                          <a:gd name="connsiteX126" fmla="*/ 518 w 7600"/>
                          <a:gd name="connsiteY126" fmla="*/ 4031 h 9961"/>
                          <a:gd name="connsiteX127" fmla="*/ 518 w 7600"/>
                          <a:gd name="connsiteY127" fmla="*/ 4031 h 9961"/>
                          <a:gd name="connsiteX128" fmla="*/ 518 w 7600"/>
                          <a:gd name="connsiteY128" fmla="*/ 4031 h 9961"/>
                          <a:gd name="connsiteX129" fmla="*/ 461 w 7600"/>
                          <a:gd name="connsiteY129" fmla="*/ 4146 h 9961"/>
                          <a:gd name="connsiteX130" fmla="*/ 403 w 7600"/>
                          <a:gd name="connsiteY130" fmla="*/ 4261 h 9961"/>
                          <a:gd name="connsiteX131" fmla="*/ 345 w 7600"/>
                          <a:gd name="connsiteY131" fmla="*/ 4376 h 9961"/>
                          <a:gd name="connsiteX132" fmla="*/ 345 w 7600"/>
                          <a:gd name="connsiteY132" fmla="*/ 4434 h 9961"/>
                          <a:gd name="connsiteX133" fmla="*/ 345 w 7600"/>
                          <a:gd name="connsiteY133" fmla="*/ 4434 h 9961"/>
                          <a:gd name="connsiteX134" fmla="*/ 345 w 7600"/>
                          <a:gd name="connsiteY134" fmla="*/ 4491 h 9961"/>
                          <a:gd name="connsiteX135" fmla="*/ 288 w 7600"/>
                          <a:gd name="connsiteY135" fmla="*/ 4664 h 9961"/>
                          <a:gd name="connsiteX136" fmla="*/ 230 w 7600"/>
                          <a:gd name="connsiteY136" fmla="*/ 4837 h 9961"/>
                          <a:gd name="connsiteX137" fmla="*/ 230 w 7600"/>
                          <a:gd name="connsiteY137" fmla="*/ 4894 h 9961"/>
                          <a:gd name="connsiteX138" fmla="*/ 230 w 7600"/>
                          <a:gd name="connsiteY138" fmla="*/ 4894 h 9961"/>
                          <a:gd name="connsiteX139" fmla="*/ 230 w 7600"/>
                          <a:gd name="connsiteY139" fmla="*/ 4952 h 9961"/>
                          <a:gd name="connsiteX140" fmla="*/ 173 w 7600"/>
                          <a:gd name="connsiteY140" fmla="*/ 5125 h 9961"/>
                          <a:gd name="connsiteX141" fmla="*/ 115 w 7600"/>
                          <a:gd name="connsiteY141" fmla="*/ 5298 h 9961"/>
                          <a:gd name="connsiteX142" fmla="*/ 115 w 7600"/>
                          <a:gd name="connsiteY142" fmla="*/ 5298 h 9961"/>
                          <a:gd name="connsiteX143" fmla="*/ 115 w 7600"/>
                          <a:gd name="connsiteY143" fmla="*/ 5298 h 9961"/>
                          <a:gd name="connsiteX144" fmla="*/ 58 w 7600"/>
                          <a:gd name="connsiteY144" fmla="*/ 5470 h 9961"/>
                          <a:gd name="connsiteX145" fmla="*/ 0 w 7600"/>
                          <a:gd name="connsiteY145" fmla="*/ 5643 h 9961"/>
                          <a:gd name="connsiteX146" fmla="*/ 0 w 7600"/>
                          <a:gd name="connsiteY146" fmla="*/ 5701 h 9961"/>
                          <a:gd name="connsiteX147" fmla="*/ 0 w 7600"/>
                          <a:gd name="connsiteY147" fmla="*/ 5758 h 9961"/>
                          <a:gd name="connsiteX148" fmla="*/ 0 w 7600"/>
                          <a:gd name="connsiteY148" fmla="*/ 5816 h 9961"/>
                          <a:gd name="connsiteX149" fmla="*/ 0 w 7600"/>
                          <a:gd name="connsiteY149" fmla="*/ 5989 h 9961"/>
                          <a:gd name="connsiteX150" fmla="*/ 0 w 7600"/>
                          <a:gd name="connsiteY150" fmla="*/ 6161 h 9961"/>
                          <a:gd name="connsiteX151" fmla="*/ 0 w 7600"/>
                          <a:gd name="connsiteY151" fmla="*/ 6161 h 9961"/>
                          <a:gd name="connsiteX152" fmla="*/ 0 w 7600"/>
                          <a:gd name="connsiteY152" fmla="*/ 6161 h 9961"/>
                          <a:gd name="connsiteX153" fmla="*/ 0 w 7600"/>
                          <a:gd name="connsiteY153" fmla="*/ 6334 h 9961"/>
                          <a:gd name="connsiteX154" fmla="*/ 0 w 7600"/>
                          <a:gd name="connsiteY154" fmla="*/ 6507 h 9961"/>
                          <a:gd name="connsiteX155" fmla="*/ 0 w 7600"/>
                          <a:gd name="connsiteY155" fmla="*/ 6564 h 9961"/>
                          <a:gd name="connsiteX156" fmla="*/ 0 w 7600"/>
                          <a:gd name="connsiteY156" fmla="*/ 6680 h 9961"/>
                          <a:gd name="connsiteX157" fmla="*/ 0 w 7600"/>
                          <a:gd name="connsiteY157" fmla="*/ 6852 h 9961"/>
                          <a:gd name="connsiteX158" fmla="*/ 0 w 7600"/>
                          <a:gd name="connsiteY158" fmla="*/ 6967 h 9961"/>
                          <a:gd name="connsiteX159" fmla="*/ 0 w 7600"/>
                          <a:gd name="connsiteY159" fmla="*/ 6967 h 9961"/>
                          <a:gd name="connsiteX160" fmla="*/ 0 w 7600"/>
                          <a:gd name="connsiteY160" fmla="*/ 6967 h 9961"/>
                          <a:gd name="connsiteX161" fmla="*/ 0 w 7600"/>
                          <a:gd name="connsiteY161" fmla="*/ 7140 h 9961"/>
                          <a:gd name="connsiteX162" fmla="*/ 0 w 7600"/>
                          <a:gd name="connsiteY162" fmla="*/ 7313 h 9961"/>
                          <a:gd name="connsiteX163" fmla="*/ 0 w 7600"/>
                          <a:gd name="connsiteY163" fmla="*/ 7370 h 9961"/>
                          <a:gd name="connsiteX164" fmla="*/ 0 w 7600"/>
                          <a:gd name="connsiteY164" fmla="*/ 7370 h 9961"/>
                          <a:gd name="connsiteX165" fmla="*/ 0 w 7600"/>
                          <a:gd name="connsiteY165" fmla="*/ 7486 h 9961"/>
                          <a:gd name="connsiteX166" fmla="*/ 58 w 7600"/>
                          <a:gd name="connsiteY166" fmla="*/ 7658 h 9961"/>
                          <a:gd name="connsiteX167" fmla="*/ 58 w 7600"/>
                          <a:gd name="connsiteY167" fmla="*/ 7716 h 9961"/>
                          <a:gd name="connsiteX168" fmla="*/ 58 w 7600"/>
                          <a:gd name="connsiteY168" fmla="*/ 7774 h 9961"/>
                          <a:gd name="connsiteX169" fmla="*/ 58 w 7600"/>
                          <a:gd name="connsiteY169" fmla="*/ 7831 h 9961"/>
                          <a:gd name="connsiteX170" fmla="*/ 115 w 7600"/>
                          <a:gd name="connsiteY170" fmla="*/ 8004 h 9961"/>
                          <a:gd name="connsiteX171" fmla="*/ 115 w 7600"/>
                          <a:gd name="connsiteY171" fmla="*/ 8061 h 9961"/>
                          <a:gd name="connsiteX172" fmla="*/ 115 w 7600"/>
                          <a:gd name="connsiteY172" fmla="*/ 8119 h 9961"/>
                          <a:gd name="connsiteX173" fmla="*/ 173 w 7600"/>
                          <a:gd name="connsiteY173" fmla="*/ 8234 h 9961"/>
                          <a:gd name="connsiteX174" fmla="*/ 230 w 7600"/>
                          <a:gd name="connsiteY174" fmla="*/ 8349 h 9961"/>
                          <a:gd name="connsiteX175" fmla="*/ 230 w 7600"/>
                          <a:gd name="connsiteY175" fmla="*/ 8407 h 9961"/>
                          <a:gd name="connsiteX176" fmla="*/ 230 w 7600"/>
                          <a:gd name="connsiteY176" fmla="*/ 8407 h 9961"/>
                          <a:gd name="connsiteX177" fmla="*/ 403 w 7600"/>
                          <a:gd name="connsiteY177" fmla="*/ 8580 h 9961"/>
                          <a:gd name="connsiteX178" fmla="*/ 403 w 7600"/>
                          <a:gd name="connsiteY178" fmla="*/ 8580 h 9961"/>
                          <a:gd name="connsiteX179" fmla="*/ 403 w 7600"/>
                          <a:gd name="connsiteY179" fmla="*/ 8580 h 9961"/>
                          <a:gd name="connsiteX180" fmla="*/ 518 w 7600"/>
                          <a:gd name="connsiteY180" fmla="*/ 8695 h 9961"/>
                          <a:gd name="connsiteX181" fmla="*/ 576 w 7600"/>
                          <a:gd name="connsiteY181" fmla="*/ 8752 h 9961"/>
                          <a:gd name="connsiteX182" fmla="*/ 806 w 7600"/>
                          <a:gd name="connsiteY182" fmla="*/ 8925 h 9961"/>
                          <a:gd name="connsiteX183" fmla="*/ 2534 w 7600"/>
                          <a:gd name="connsiteY183" fmla="*/ 9962 h 9961"/>
                          <a:gd name="connsiteX184" fmla="*/ 2303 w 7600"/>
                          <a:gd name="connsiteY184" fmla="*/ 9789 h 9961"/>
                          <a:gd name="connsiteX185" fmla="*/ 2246 w 7600"/>
                          <a:gd name="connsiteY185" fmla="*/ 9731 h 9961"/>
                          <a:gd name="connsiteX186" fmla="*/ 2246 w 7600"/>
                          <a:gd name="connsiteY186" fmla="*/ 9674 h 99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</a:cxnLst>
                        <a:rect l="l" t="t" r="r" b="b"/>
                        <a:pathLst>
                          <a:path w="7600" h="9961">
                            <a:moveTo>
                              <a:pt x="2246" y="9674"/>
                            </a:moveTo>
                            <a:cubicBezTo>
                              <a:pt x="2246" y="9674"/>
                              <a:pt x="2246" y="9674"/>
                              <a:pt x="2246" y="9674"/>
                            </a:cubicBezTo>
                            <a:cubicBezTo>
                              <a:pt x="2188" y="9616"/>
                              <a:pt x="2131" y="9501"/>
                              <a:pt x="2073" y="9444"/>
                            </a:cubicBezTo>
                            <a:cubicBezTo>
                              <a:pt x="2073" y="9444"/>
                              <a:pt x="2073" y="9444"/>
                              <a:pt x="2073" y="9386"/>
                            </a:cubicBezTo>
                            <a:cubicBezTo>
                              <a:pt x="2015" y="9328"/>
                              <a:pt x="2015" y="9271"/>
                              <a:pt x="1958" y="9155"/>
                            </a:cubicBezTo>
                            <a:cubicBezTo>
                              <a:pt x="1958" y="9155"/>
                              <a:pt x="1958" y="9098"/>
                              <a:pt x="1958" y="9098"/>
                            </a:cubicBezTo>
                            <a:cubicBezTo>
                              <a:pt x="1900" y="9040"/>
                              <a:pt x="1900" y="8925"/>
                              <a:pt x="1843" y="8810"/>
                            </a:cubicBezTo>
                            <a:cubicBezTo>
                              <a:pt x="1843" y="8810"/>
                              <a:pt x="1843" y="8810"/>
                              <a:pt x="1843" y="8752"/>
                            </a:cubicBezTo>
                            <a:cubicBezTo>
                              <a:pt x="1785" y="8637"/>
                              <a:pt x="1785" y="8522"/>
                              <a:pt x="1785" y="8465"/>
                            </a:cubicBezTo>
                            <a:cubicBezTo>
                              <a:pt x="1785" y="8465"/>
                              <a:pt x="1785" y="8465"/>
                              <a:pt x="1785" y="8407"/>
                            </a:cubicBezTo>
                            <a:cubicBezTo>
                              <a:pt x="1785" y="8292"/>
                              <a:pt x="1727" y="8177"/>
                              <a:pt x="1727" y="8061"/>
                            </a:cubicBezTo>
                            <a:cubicBezTo>
                              <a:pt x="1727" y="8061"/>
                              <a:pt x="1727" y="8061"/>
                              <a:pt x="1727" y="8061"/>
                            </a:cubicBezTo>
                            <a:cubicBezTo>
                              <a:pt x="1727" y="7946"/>
                              <a:pt x="1727" y="7774"/>
                              <a:pt x="1727" y="7658"/>
                            </a:cubicBezTo>
                            <a:cubicBezTo>
                              <a:pt x="1727" y="7543"/>
                              <a:pt x="1727" y="7370"/>
                              <a:pt x="1727" y="7198"/>
                            </a:cubicBezTo>
                            <a:cubicBezTo>
                              <a:pt x="1727" y="7198"/>
                              <a:pt x="1727" y="7198"/>
                              <a:pt x="1727" y="7198"/>
                            </a:cubicBezTo>
                            <a:cubicBezTo>
                              <a:pt x="1727" y="7083"/>
                              <a:pt x="1727" y="6910"/>
                              <a:pt x="1785" y="6795"/>
                            </a:cubicBezTo>
                            <a:cubicBezTo>
                              <a:pt x="1785" y="6795"/>
                              <a:pt x="1785" y="6795"/>
                              <a:pt x="1785" y="6737"/>
                            </a:cubicBezTo>
                            <a:cubicBezTo>
                              <a:pt x="1785" y="6622"/>
                              <a:pt x="1843" y="6449"/>
                              <a:pt x="1843" y="6334"/>
                            </a:cubicBezTo>
                            <a:cubicBezTo>
                              <a:pt x="1843" y="6334"/>
                              <a:pt x="1843" y="6334"/>
                              <a:pt x="1843" y="6334"/>
                            </a:cubicBezTo>
                            <a:cubicBezTo>
                              <a:pt x="1900" y="6161"/>
                              <a:pt x="1900" y="6046"/>
                              <a:pt x="1958" y="5873"/>
                            </a:cubicBezTo>
                            <a:cubicBezTo>
                              <a:pt x="1958" y="5873"/>
                              <a:pt x="1958" y="5873"/>
                              <a:pt x="1958" y="5873"/>
                            </a:cubicBezTo>
                            <a:cubicBezTo>
                              <a:pt x="2015" y="5758"/>
                              <a:pt x="2073" y="5585"/>
                              <a:pt x="2073" y="5470"/>
                            </a:cubicBezTo>
                            <a:cubicBezTo>
                              <a:pt x="2073" y="5470"/>
                              <a:pt x="2073" y="5470"/>
                              <a:pt x="2073" y="5470"/>
                            </a:cubicBezTo>
                            <a:cubicBezTo>
                              <a:pt x="2131" y="5298"/>
                              <a:pt x="2188" y="5182"/>
                              <a:pt x="2246" y="5010"/>
                            </a:cubicBezTo>
                            <a:lnTo>
                              <a:pt x="2246" y="5010"/>
                            </a:lnTo>
                            <a:cubicBezTo>
                              <a:pt x="2303" y="4894"/>
                              <a:pt x="2361" y="4722"/>
                              <a:pt x="2418" y="4606"/>
                            </a:cubicBezTo>
                            <a:cubicBezTo>
                              <a:pt x="2418" y="4606"/>
                              <a:pt x="2418" y="4606"/>
                              <a:pt x="2418" y="4549"/>
                            </a:cubicBezTo>
                            <a:cubicBezTo>
                              <a:pt x="2418" y="4491"/>
                              <a:pt x="2476" y="4491"/>
                              <a:pt x="2476" y="4434"/>
                            </a:cubicBezTo>
                            <a:cubicBezTo>
                              <a:pt x="2591" y="4204"/>
                              <a:pt x="2706" y="3973"/>
                              <a:pt x="2822" y="3800"/>
                            </a:cubicBezTo>
                            <a:cubicBezTo>
                              <a:pt x="2822" y="3743"/>
                              <a:pt x="2879" y="3743"/>
                              <a:pt x="2879" y="3685"/>
                            </a:cubicBezTo>
                            <a:cubicBezTo>
                              <a:pt x="2879" y="3685"/>
                              <a:pt x="2879" y="3685"/>
                              <a:pt x="2879" y="3628"/>
                            </a:cubicBezTo>
                            <a:cubicBezTo>
                              <a:pt x="2937" y="3513"/>
                              <a:pt x="3052" y="3397"/>
                              <a:pt x="3167" y="3225"/>
                            </a:cubicBezTo>
                            <a:cubicBezTo>
                              <a:pt x="3167" y="3225"/>
                              <a:pt x="3167" y="3225"/>
                              <a:pt x="3167" y="3225"/>
                            </a:cubicBezTo>
                            <a:cubicBezTo>
                              <a:pt x="3282" y="3109"/>
                              <a:pt x="3340" y="2994"/>
                              <a:pt x="3455" y="2879"/>
                            </a:cubicBezTo>
                            <a:cubicBezTo>
                              <a:pt x="3455" y="2879"/>
                              <a:pt x="3455" y="2879"/>
                              <a:pt x="3455" y="2879"/>
                            </a:cubicBezTo>
                            <a:cubicBezTo>
                              <a:pt x="3570" y="2764"/>
                              <a:pt x="3628" y="2649"/>
                              <a:pt x="3743" y="2534"/>
                            </a:cubicBezTo>
                            <a:cubicBezTo>
                              <a:pt x="3743" y="2534"/>
                              <a:pt x="3743" y="2534"/>
                              <a:pt x="3743" y="2534"/>
                            </a:cubicBezTo>
                            <a:cubicBezTo>
                              <a:pt x="3858" y="2419"/>
                              <a:pt x="3973" y="2303"/>
                              <a:pt x="4031" y="2246"/>
                            </a:cubicBezTo>
                            <a:cubicBezTo>
                              <a:pt x="4031" y="2246"/>
                              <a:pt x="4031" y="2246"/>
                              <a:pt x="4031" y="2246"/>
                            </a:cubicBezTo>
                            <a:cubicBezTo>
                              <a:pt x="4146" y="2131"/>
                              <a:pt x="4261" y="2073"/>
                              <a:pt x="4319" y="1958"/>
                            </a:cubicBezTo>
                            <a:cubicBezTo>
                              <a:pt x="4319" y="1958"/>
                              <a:pt x="4319" y="1958"/>
                              <a:pt x="4319" y="1958"/>
                            </a:cubicBezTo>
                            <a:cubicBezTo>
                              <a:pt x="4434" y="1843"/>
                              <a:pt x="4549" y="1785"/>
                              <a:pt x="4664" y="1727"/>
                            </a:cubicBezTo>
                            <a:cubicBezTo>
                              <a:pt x="4664" y="1727"/>
                              <a:pt x="4664" y="1727"/>
                              <a:pt x="4664" y="1727"/>
                            </a:cubicBezTo>
                            <a:cubicBezTo>
                              <a:pt x="4779" y="1670"/>
                              <a:pt x="4894" y="1555"/>
                              <a:pt x="5010" y="1497"/>
                            </a:cubicBezTo>
                            <a:cubicBezTo>
                              <a:pt x="5125" y="1440"/>
                              <a:pt x="5240" y="1382"/>
                              <a:pt x="5355" y="1324"/>
                            </a:cubicBezTo>
                            <a:cubicBezTo>
                              <a:pt x="5355" y="1324"/>
                              <a:pt x="5355" y="1324"/>
                              <a:pt x="5355" y="1324"/>
                            </a:cubicBezTo>
                            <a:cubicBezTo>
                              <a:pt x="5470" y="1267"/>
                              <a:pt x="5585" y="1209"/>
                              <a:pt x="5701" y="1209"/>
                            </a:cubicBezTo>
                            <a:cubicBezTo>
                              <a:pt x="5701" y="1209"/>
                              <a:pt x="5701" y="1209"/>
                              <a:pt x="5758" y="1209"/>
                            </a:cubicBezTo>
                            <a:cubicBezTo>
                              <a:pt x="5873" y="1152"/>
                              <a:pt x="5988" y="1152"/>
                              <a:pt x="6046" y="1094"/>
                            </a:cubicBezTo>
                            <a:cubicBezTo>
                              <a:pt x="6046" y="1094"/>
                              <a:pt x="6046" y="1094"/>
                              <a:pt x="6104" y="1094"/>
                            </a:cubicBezTo>
                            <a:cubicBezTo>
                              <a:pt x="6219" y="1094"/>
                              <a:pt x="6276" y="1036"/>
                              <a:pt x="6392" y="1036"/>
                            </a:cubicBezTo>
                            <a:cubicBezTo>
                              <a:pt x="6392" y="1036"/>
                              <a:pt x="6449" y="1036"/>
                              <a:pt x="6449" y="1036"/>
                            </a:cubicBezTo>
                            <a:cubicBezTo>
                              <a:pt x="6564" y="1036"/>
                              <a:pt x="6622" y="1036"/>
                              <a:pt x="6737" y="1036"/>
                            </a:cubicBezTo>
                            <a:cubicBezTo>
                              <a:pt x="6737" y="1036"/>
                              <a:pt x="6795" y="1036"/>
                              <a:pt x="6795" y="1036"/>
                            </a:cubicBezTo>
                            <a:cubicBezTo>
                              <a:pt x="6852" y="1036"/>
                              <a:pt x="6967" y="1036"/>
                              <a:pt x="7025" y="1036"/>
                            </a:cubicBezTo>
                            <a:cubicBezTo>
                              <a:pt x="7083" y="1036"/>
                              <a:pt x="7140" y="1094"/>
                              <a:pt x="7198" y="1094"/>
                            </a:cubicBezTo>
                            <a:cubicBezTo>
                              <a:pt x="7255" y="1094"/>
                              <a:pt x="7255" y="1094"/>
                              <a:pt x="7313" y="1094"/>
                            </a:cubicBezTo>
                            <a:cubicBezTo>
                              <a:pt x="7428" y="1152"/>
                              <a:pt x="7486" y="1152"/>
                              <a:pt x="7601" y="1209"/>
                            </a:cubicBezTo>
                            <a:lnTo>
                              <a:pt x="5873" y="173"/>
                            </a:lnTo>
                            <a:cubicBezTo>
                              <a:pt x="5816" y="115"/>
                              <a:pt x="5701" y="58"/>
                              <a:pt x="5585" y="58"/>
                            </a:cubicBezTo>
                            <a:cubicBezTo>
                              <a:pt x="5528" y="58"/>
                              <a:pt x="5528" y="58"/>
                              <a:pt x="5470" y="58"/>
                            </a:cubicBezTo>
                            <a:cubicBezTo>
                              <a:pt x="5413" y="58"/>
                              <a:pt x="5355" y="0"/>
                              <a:pt x="5298" y="0"/>
                            </a:cubicBezTo>
                            <a:cubicBezTo>
                              <a:pt x="5298" y="0"/>
                              <a:pt x="5298" y="0"/>
                              <a:pt x="5298" y="0"/>
                            </a:cubicBezTo>
                            <a:cubicBezTo>
                              <a:pt x="5240" y="0"/>
                              <a:pt x="5182" y="0"/>
                              <a:pt x="5125" y="0"/>
                            </a:cubicBezTo>
                            <a:cubicBezTo>
                              <a:pt x="5125" y="0"/>
                              <a:pt x="5067" y="0"/>
                              <a:pt x="5067" y="0"/>
                            </a:cubicBezTo>
                            <a:lnTo>
                              <a:pt x="5067" y="0"/>
                            </a:lnTo>
                            <a:cubicBezTo>
                              <a:pt x="5010" y="0"/>
                              <a:pt x="4952" y="0"/>
                              <a:pt x="4837" y="0"/>
                            </a:cubicBezTo>
                            <a:cubicBezTo>
                              <a:pt x="4837" y="0"/>
                              <a:pt x="4779" y="0"/>
                              <a:pt x="4779" y="0"/>
                            </a:cubicBezTo>
                            <a:cubicBezTo>
                              <a:pt x="4779" y="0"/>
                              <a:pt x="4722" y="0"/>
                              <a:pt x="4722" y="0"/>
                            </a:cubicBezTo>
                            <a:cubicBezTo>
                              <a:pt x="4722" y="0"/>
                              <a:pt x="4664" y="0"/>
                              <a:pt x="4664" y="0"/>
                            </a:cubicBezTo>
                            <a:cubicBezTo>
                              <a:pt x="4607" y="0"/>
                              <a:pt x="4549" y="0"/>
                              <a:pt x="4491" y="58"/>
                            </a:cubicBezTo>
                            <a:cubicBezTo>
                              <a:pt x="4491" y="58"/>
                              <a:pt x="4491" y="58"/>
                              <a:pt x="4434" y="58"/>
                            </a:cubicBezTo>
                            <a:cubicBezTo>
                              <a:pt x="4434" y="58"/>
                              <a:pt x="4434" y="58"/>
                              <a:pt x="4376" y="58"/>
                            </a:cubicBezTo>
                            <a:cubicBezTo>
                              <a:pt x="4319" y="58"/>
                              <a:pt x="4319" y="58"/>
                              <a:pt x="4261" y="58"/>
                            </a:cubicBezTo>
                            <a:cubicBezTo>
                              <a:pt x="4203" y="58"/>
                              <a:pt x="4146" y="115"/>
                              <a:pt x="4088" y="115"/>
                            </a:cubicBezTo>
                            <a:cubicBezTo>
                              <a:pt x="4088" y="115"/>
                              <a:pt x="4031" y="115"/>
                              <a:pt x="4031" y="115"/>
                            </a:cubicBezTo>
                            <a:cubicBezTo>
                              <a:pt x="4031" y="115"/>
                              <a:pt x="4031" y="115"/>
                              <a:pt x="3973" y="115"/>
                            </a:cubicBezTo>
                            <a:cubicBezTo>
                              <a:pt x="3973" y="115"/>
                              <a:pt x="3916" y="115"/>
                              <a:pt x="3916" y="115"/>
                            </a:cubicBezTo>
                            <a:cubicBezTo>
                              <a:pt x="3858" y="115"/>
                              <a:pt x="3800" y="173"/>
                              <a:pt x="3743" y="173"/>
                            </a:cubicBezTo>
                            <a:cubicBezTo>
                              <a:pt x="3685" y="173"/>
                              <a:pt x="3685" y="230"/>
                              <a:pt x="3628" y="230"/>
                            </a:cubicBezTo>
                            <a:cubicBezTo>
                              <a:pt x="3628" y="230"/>
                              <a:pt x="3628" y="230"/>
                              <a:pt x="3628" y="230"/>
                            </a:cubicBezTo>
                            <a:cubicBezTo>
                              <a:pt x="3628" y="230"/>
                              <a:pt x="3628" y="230"/>
                              <a:pt x="3628" y="230"/>
                            </a:cubicBezTo>
                            <a:cubicBezTo>
                              <a:pt x="3570" y="230"/>
                              <a:pt x="3512" y="288"/>
                              <a:pt x="3455" y="288"/>
                            </a:cubicBezTo>
                            <a:cubicBezTo>
                              <a:pt x="3397" y="288"/>
                              <a:pt x="3340" y="345"/>
                              <a:pt x="3282" y="345"/>
                            </a:cubicBezTo>
                            <a:cubicBezTo>
                              <a:pt x="3282" y="345"/>
                              <a:pt x="3225" y="345"/>
                              <a:pt x="3225" y="403"/>
                            </a:cubicBezTo>
                            <a:cubicBezTo>
                              <a:pt x="3167" y="403"/>
                              <a:pt x="3167" y="461"/>
                              <a:pt x="3109" y="461"/>
                            </a:cubicBezTo>
                            <a:cubicBezTo>
                              <a:pt x="3052" y="518"/>
                              <a:pt x="2994" y="518"/>
                              <a:pt x="2937" y="576"/>
                            </a:cubicBezTo>
                            <a:cubicBezTo>
                              <a:pt x="2879" y="576"/>
                              <a:pt x="2879" y="633"/>
                              <a:pt x="2822" y="633"/>
                            </a:cubicBezTo>
                            <a:cubicBezTo>
                              <a:pt x="2822" y="633"/>
                              <a:pt x="2822" y="633"/>
                              <a:pt x="2822" y="633"/>
                            </a:cubicBezTo>
                            <a:cubicBezTo>
                              <a:pt x="2822" y="633"/>
                              <a:pt x="2822" y="633"/>
                              <a:pt x="2822" y="633"/>
                            </a:cubicBezTo>
                            <a:cubicBezTo>
                              <a:pt x="2764" y="691"/>
                              <a:pt x="2706" y="691"/>
                              <a:pt x="2706" y="749"/>
                            </a:cubicBezTo>
                            <a:cubicBezTo>
                              <a:pt x="2649" y="806"/>
                              <a:pt x="2591" y="806"/>
                              <a:pt x="2591" y="864"/>
                            </a:cubicBezTo>
                            <a:cubicBezTo>
                              <a:pt x="2591" y="864"/>
                              <a:pt x="2591" y="864"/>
                              <a:pt x="2534" y="921"/>
                            </a:cubicBezTo>
                            <a:cubicBezTo>
                              <a:pt x="2534" y="921"/>
                              <a:pt x="2534" y="921"/>
                              <a:pt x="2534" y="921"/>
                            </a:cubicBezTo>
                            <a:cubicBezTo>
                              <a:pt x="2534" y="921"/>
                              <a:pt x="2476" y="979"/>
                              <a:pt x="2476" y="979"/>
                            </a:cubicBezTo>
                            <a:cubicBezTo>
                              <a:pt x="2418" y="1036"/>
                              <a:pt x="2361" y="1036"/>
                              <a:pt x="2361" y="1094"/>
                            </a:cubicBezTo>
                            <a:cubicBezTo>
                              <a:pt x="2303" y="1152"/>
                              <a:pt x="2303" y="1152"/>
                              <a:pt x="2246" y="1209"/>
                            </a:cubicBezTo>
                            <a:cubicBezTo>
                              <a:pt x="2246" y="1209"/>
                              <a:pt x="2246" y="1209"/>
                              <a:pt x="2246" y="1209"/>
                            </a:cubicBezTo>
                            <a:cubicBezTo>
                              <a:pt x="2246" y="1209"/>
                              <a:pt x="2246" y="1209"/>
                              <a:pt x="2246" y="1209"/>
                            </a:cubicBezTo>
                            <a:cubicBezTo>
                              <a:pt x="2188" y="1267"/>
                              <a:pt x="2188" y="1267"/>
                              <a:pt x="2131" y="1324"/>
                            </a:cubicBezTo>
                            <a:cubicBezTo>
                              <a:pt x="2073" y="1382"/>
                              <a:pt x="2073" y="1382"/>
                              <a:pt x="2015" y="1440"/>
                            </a:cubicBezTo>
                            <a:cubicBezTo>
                              <a:pt x="2015" y="1440"/>
                              <a:pt x="1958" y="1497"/>
                              <a:pt x="1958" y="1497"/>
                            </a:cubicBezTo>
                            <a:cubicBezTo>
                              <a:pt x="1958" y="1497"/>
                              <a:pt x="1958" y="1497"/>
                              <a:pt x="1958" y="1497"/>
                            </a:cubicBezTo>
                            <a:cubicBezTo>
                              <a:pt x="1958" y="1497"/>
                              <a:pt x="1900" y="1555"/>
                              <a:pt x="1900" y="1555"/>
                            </a:cubicBezTo>
                            <a:cubicBezTo>
                              <a:pt x="1843" y="1612"/>
                              <a:pt x="1843" y="1612"/>
                              <a:pt x="1785" y="1670"/>
                            </a:cubicBezTo>
                            <a:cubicBezTo>
                              <a:pt x="1727" y="1727"/>
                              <a:pt x="1727" y="1727"/>
                              <a:pt x="1670" y="1785"/>
                            </a:cubicBezTo>
                            <a:cubicBezTo>
                              <a:pt x="1670" y="1785"/>
                              <a:pt x="1612" y="1843"/>
                              <a:pt x="1612" y="1843"/>
                            </a:cubicBezTo>
                            <a:cubicBezTo>
                              <a:pt x="1612" y="1843"/>
                              <a:pt x="1612" y="1843"/>
                              <a:pt x="1612" y="1843"/>
                            </a:cubicBezTo>
                            <a:cubicBezTo>
                              <a:pt x="1612" y="1843"/>
                              <a:pt x="1612" y="1843"/>
                              <a:pt x="1555" y="1900"/>
                            </a:cubicBezTo>
                            <a:cubicBezTo>
                              <a:pt x="1497" y="1958"/>
                              <a:pt x="1497" y="1958"/>
                              <a:pt x="1440" y="2015"/>
                            </a:cubicBezTo>
                            <a:cubicBezTo>
                              <a:pt x="1382" y="2073"/>
                              <a:pt x="1382" y="2073"/>
                              <a:pt x="1324" y="2131"/>
                            </a:cubicBezTo>
                            <a:cubicBezTo>
                              <a:pt x="1324" y="2188"/>
                              <a:pt x="1267" y="2188"/>
                              <a:pt x="1267" y="2246"/>
                            </a:cubicBezTo>
                            <a:cubicBezTo>
                              <a:pt x="1267" y="2246"/>
                              <a:pt x="1267" y="2246"/>
                              <a:pt x="1267" y="2246"/>
                            </a:cubicBezTo>
                            <a:cubicBezTo>
                              <a:pt x="1267" y="2246"/>
                              <a:pt x="1267" y="2246"/>
                              <a:pt x="1267" y="2246"/>
                            </a:cubicBezTo>
                            <a:cubicBezTo>
                              <a:pt x="1209" y="2303"/>
                              <a:pt x="1209" y="2303"/>
                              <a:pt x="1209" y="2361"/>
                            </a:cubicBezTo>
                            <a:cubicBezTo>
                              <a:pt x="1152" y="2419"/>
                              <a:pt x="1152" y="2476"/>
                              <a:pt x="1094" y="2534"/>
                            </a:cubicBezTo>
                            <a:cubicBezTo>
                              <a:pt x="1094" y="2591"/>
                              <a:pt x="1036" y="2591"/>
                              <a:pt x="1036" y="2649"/>
                            </a:cubicBezTo>
                            <a:cubicBezTo>
                              <a:pt x="1036" y="2649"/>
                              <a:pt x="1036" y="2649"/>
                              <a:pt x="1036" y="2706"/>
                            </a:cubicBezTo>
                            <a:cubicBezTo>
                              <a:pt x="1036" y="2706"/>
                              <a:pt x="1036" y="2706"/>
                              <a:pt x="1036" y="2764"/>
                            </a:cubicBezTo>
                            <a:cubicBezTo>
                              <a:pt x="1036" y="2764"/>
                              <a:pt x="1036" y="2821"/>
                              <a:pt x="1036" y="2821"/>
                            </a:cubicBezTo>
                            <a:cubicBezTo>
                              <a:pt x="921" y="3052"/>
                              <a:pt x="806" y="3225"/>
                              <a:pt x="691" y="3455"/>
                            </a:cubicBezTo>
                            <a:cubicBezTo>
                              <a:pt x="691" y="3455"/>
                              <a:pt x="691" y="3513"/>
                              <a:pt x="691" y="3513"/>
                            </a:cubicBezTo>
                            <a:cubicBezTo>
                              <a:pt x="691" y="3513"/>
                              <a:pt x="691" y="3513"/>
                              <a:pt x="691" y="3570"/>
                            </a:cubicBezTo>
                            <a:cubicBezTo>
                              <a:pt x="691" y="3570"/>
                              <a:pt x="691" y="3570"/>
                              <a:pt x="691" y="3628"/>
                            </a:cubicBezTo>
                            <a:cubicBezTo>
                              <a:pt x="691" y="3685"/>
                              <a:pt x="633" y="3685"/>
                              <a:pt x="633" y="3743"/>
                            </a:cubicBezTo>
                            <a:cubicBezTo>
                              <a:pt x="633" y="3800"/>
                              <a:pt x="576" y="3858"/>
                              <a:pt x="576" y="3916"/>
                            </a:cubicBezTo>
                            <a:cubicBezTo>
                              <a:pt x="576" y="3973"/>
                              <a:pt x="518" y="4031"/>
                              <a:pt x="518" y="4031"/>
                            </a:cubicBezTo>
                            <a:cubicBezTo>
                              <a:pt x="518" y="4031"/>
                              <a:pt x="518" y="4031"/>
                              <a:pt x="518" y="4031"/>
                            </a:cubicBezTo>
                            <a:lnTo>
                              <a:pt x="518" y="4031"/>
                            </a:lnTo>
                            <a:cubicBezTo>
                              <a:pt x="518" y="4088"/>
                              <a:pt x="461" y="4146"/>
                              <a:pt x="461" y="4146"/>
                            </a:cubicBezTo>
                            <a:cubicBezTo>
                              <a:pt x="461" y="4204"/>
                              <a:pt x="403" y="4261"/>
                              <a:pt x="403" y="4261"/>
                            </a:cubicBezTo>
                            <a:cubicBezTo>
                              <a:pt x="403" y="4319"/>
                              <a:pt x="345" y="4376"/>
                              <a:pt x="345" y="4376"/>
                            </a:cubicBezTo>
                            <a:cubicBezTo>
                              <a:pt x="345" y="4376"/>
                              <a:pt x="345" y="4376"/>
                              <a:pt x="345" y="4434"/>
                            </a:cubicBezTo>
                            <a:cubicBezTo>
                              <a:pt x="345" y="4434"/>
                              <a:pt x="345" y="4434"/>
                              <a:pt x="345" y="4434"/>
                            </a:cubicBezTo>
                            <a:cubicBezTo>
                              <a:pt x="345" y="4434"/>
                              <a:pt x="345" y="4491"/>
                              <a:pt x="345" y="4491"/>
                            </a:cubicBezTo>
                            <a:cubicBezTo>
                              <a:pt x="345" y="4549"/>
                              <a:pt x="288" y="4606"/>
                              <a:pt x="288" y="4664"/>
                            </a:cubicBezTo>
                            <a:cubicBezTo>
                              <a:pt x="288" y="4722"/>
                              <a:pt x="230" y="4779"/>
                              <a:pt x="230" y="4837"/>
                            </a:cubicBezTo>
                            <a:cubicBezTo>
                              <a:pt x="230" y="4837"/>
                              <a:pt x="230" y="4894"/>
                              <a:pt x="230" y="4894"/>
                            </a:cubicBezTo>
                            <a:cubicBezTo>
                              <a:pt x="230" y="4894"/>
                              <a:pt x="230" y="4894"/>
                              <a:pt x="230" y="4894"/>
                            </a:cubicBezTo>
                            <a:cubicBezTo>
                              <a:pt x="230" y="4894"/>
                              <a:pt x="230" y="4952"/>
                              <a:pt x="230" y="4952"/>
                            </a:cubicBezTo>
                            <a:cubicBezTo>
                              <a:pt x="230" y="5010"/>
                              <a:pt x="173" y="5067"/>
                              <a:pt x="173" y="5125"/>
                            </a:cubicBezTo>
                            <a:cubicBezTo>
                              <a:pt x="173" y="5182"/>
                              <a:pt x="115" y="5240"/>
                              <a:pt x="115" y="5298"/>
                            </a:cubicBezTo>
                            <a:lnTo>
                              <a:pt x="115" y="5298"/>
                            </a:lnTo>
                            <a:cubicBezTo>
                              <a:pt x="115" y="5298"/>
                              <a:pt x="115" y="5298"/>
                              <a:pt x="115" y="5298"/>
                            </a:cubicBezTo>
                            <a:cubicBezTo>
                              <a:pt x="115" y="5355"/>
                              <a:pt x="115" y="5413"/>
                              <a:pt x="58" y="5470"/>
                            </a:cubicBezTo>
                            <a:cubicBezTo>
                              <a:pt x="58" y="5528"/>
                              <a:pt x="58" y="5585"/>
                              <a:pt x="0" y="5643"/>
                            </a:cubicBezTo>
                            <a:cubicBezTo>
                              <a:pt x="0" y="5643"/>
                              <a:pt x="0" y="5701"/>
                              <a:pt x="0" y="5701"/>
                            </a:cubicBezTo>
                            <a:cubicBezTo>
                              <a:pt x="0" y="5701"/>
                              <a:pt x="0" y="5701"/>
                              <a:pt x="0" y="5758"/>
                            </a:cubicBezTo>
                            <a:cubicBezTo>
                              <a:pt x="0" y="5758"/>
                              <a:pt x="0" y="5816"/>
                              <a:pt x="0" y="5816"/>
                            </a:cubicBezTo>
                            <a:cubicBezTo>
                              <a:pt x="0" y="5873"/>
                              <a:pt x="0" y="5931"/>
                              <a:pt x="0" y="5989"/>
                            </a:cubicBezTo>
                            <a:cubicBezTo>
                              <a:pt x="0" y="6046"/>
                              <a:pt x="0" y="6104"/>
                              <a:pt x="0" y="6161"/>
                            </a:cubicBezTo>
                            <a:cubicBezTo>
                              <a:pt x="0" y="6161"/>
                              <a:pt x="0" y="6161"/>
                              <a:pt x="0" y="6161"/>
                            </a:cubicBezTo>
                            <a:cubicBezTo>
                              <a:pt x="0" y="6161"/>
                              <a:pt x="0" y="6161"/>
                              <a:pt x="0" y="6161"/>
                            </a:cubicBezTo>
                            <a:cubicBezTo>
                              <a:pt x="0" y="6219"/>
                              <a:pt x="0" y="6276"/>
                              <a:pt x="0" y="6334"/>
                            </a:cubicBezTo>
                            <a:cubicBezTo>
                              <a:pt x="0" y="6392"/>
                              <a:pt x="0" y="6449"/>
                              <a:pt x="0" y="6507"/>
                            </a:cubicBezTo>
                            <a:cubicBezTo>
                              <a:pt x="0" y="6507"/>
                              <a:pt x="0" y="6564"/>
                              <a:pt x="0" y="6564"/>
                            </a:cubicBezTo>
                            <a:cubicBezTo>
                              <a:pt x="0" y="6622"/>
                              <a:pt x="0" y="6622"/>
                              <a:pt x="0" y="6680"/>
                            </a:cubicBezTo>
                            <a:cubicBezTo>
                              <a:pt x="0" y="6737"/>
                              <a:pt x="0" y="6795"/>
                              <a:pt x="0" y="6852"/>
                            </a:cubicBezTo>
                            <a:cubicBezTo>
                              <a:pt x="0" y="6910"/>
                              <a:pt x="0" y="6967"/>
                              <a:pt x="0" y="6967"/>
                            </a:cubicBezTo>
                            <a:cubicBezTo>
                              <a:pt x="0" y="6967"/>
                              <a:pt x="0" y="6967"/>
                              <a:pt x="0" y="6967"/>
                            </a:cubicBezTo>
                            <a:cubicBezTo>
                              <a:pt x="0" y="6967"/>
                              <a:pt x="0" y="6967"/>
                              <a:pt x="0" y="6967"/>
                            </a:cubicBezTo>
                            <a:cubicBezTo>
                              <a:pt x="0" y="7025"/>
                              <a:pt x="0" y="7083"/>
                              <a:pt x="0" y="7140"/>
                            </a:cubicBezTo>
                            <a:cubicBezTo>
                              <a:pt x="0" y="7198"/>
                              <a:pt x="0" y="7255"/>
                              <a:pt x="0" y="7313"/>
                            </a:cubicBezTo>
                            <a:cubicBezTo>
                              <a:pt x="0" y="7313"/>
                              <a:pt x="0" y="7313"/>
                              <a:pt x="0" y="7370"/>
                            </a:cubicBezTo>
                            <a:cubicBezTo>
                              <a:pt x="0" y="7370"/>
                              <a:pt x="0" y="7370"/>
                              <a:pt x="0" y="7370"/>
                            </a:cubicBezTo>
                            <a:cubicBezTo>
                              <a:pt x="0" y="7428"/>
                              <a:pt x="0" y="7428"/>
                              <a:pt x="0" y="7486"/>
                            </a:cubicBezTo>
                            <a:cubicBezTo>
                              <a:pt x="0" y="7543"/>
                              <a:pt x="0" y="7601"/>
                              <a:pt x="58" y="7658"/>
                            </a:cubicBezTo>
                            <a:cubicBezTo>
                              <a:pt x="58" y="7658"/>
                              <a:pt x="58" y="7716"/>
                              <a:pt x="58" y="7716"/>
                            </a:cubicBezTo>
                            <a:cubicBezTo>
                              <a:pt x="58" y="7716"/>
                              <a:pt x="58" y="7716"/>
                              <a:pt x="58" y="7774"/>
                            </a:cubicBezTo>
                            <a:cubicBezTo>
                              <a:pt x="58" y="7774"/>
                              <a:pt x="58" y="7831"/>
                              <a:pt x="58" y="7831"/>
                            </a:cubicBezTo>
                            <a:cubicBezTo>
                              <a:pt x="58" y="7889"/>
                              <a:pt x="115" y="7946"/>
                              <a:pt x="115" y="8004"/>
                            </a:cubicBezTo>
                            <a:cubicBezTo>
                              <a:pt x="115" y="8004"/>
                              <a:pt x="115" y="8004"/>
                              <a:pt x="115" y="8061"/>
                            </a:cubicBezTo>
                            <a:cubicBezTo>
                              <a:pt x="115" y="8061"/>
                              <a:pt x="115" y="8119"/>
                              <a:pt x="115" y="8119"/>
                            </a:cubicBezTo>
                            <a:cubicBezTo>
                              <a:pt x="115" y="8177"/>
                              <a:pt x="115" y="8177"/>
                              <a:pt x="173" y="8234"/>
                            </a:cubicBezTo>
                            <a:cubicBezTo>
                              <a:pt x="173" y="8292"/>
                              <a:pt x="230" y="8292"/>
                              <a:pt x="230" y="8349"/>
                            </a:cubicBezTo>
                            <a:cubicBezTo>
                              <a:pt x="230" y="8349"/>
                              <a:pt x="230" y="8349"/>
                              <a:pt x="230" y="8407"/>
                            </a:cubicBezTo>
                            <a:cubicBezTo>
                              <a:pt x="230" y="8407"/>
                              <a:pt x="230" y="8407"/>
                              <a:pt x="230" y="8407"/>
                            </a:cubicBezTo>
                            <a:cubicBezTo>
                              <a:pt x="288" y="8465"/>
                              <a:pt x="345" y="8522"/>
                              <a:pt x="403" y="8580"/>
                            </a:cubicBezTo>
                            <a:cubicBezTo>
                              <a:pt x="403" y="8580"/>
                              <a:pt x="403" y="8580"/>
                              <a:pt x="403" y="8580"/>
                            </a:cubicBezTo>
                            <a:lnTo>
                              <a:pt x="403" y="8580"/>
                            </a:lnTo>
                            <a:cubicBezTo>
                              <a:pt x="461" y="8637"/>
                              <a:pt x="461" y="8637"/>
                              <a:pt x="518" y="8695"/>
                            </a:cubicBezTo>
                            <a:cubicBezTo>
                              <a:pt x="518" y="8695"/>
                              <a:pt x="576" y="8752"/>
                              <a:pt x="576" y="8752"/>
                            </a:cubicBezTo>
                            <a:cubicBezTo>
                              <a:pt x="633" y="8810"/>
                              <a:pt x="749" y="8868"/>
                              <a:pt x="806" y="8925"/>
                            </a:cubicBezTo>
                            <a:lnTo>
                              <a:pt x="2534" y="9962"/>
                            </a:lnTo>
                            <a:cubicBezTo>
                              <a:pt x="2476" y="9904"/>
                              <a:pt x="2361" y="9846"/>
                              <a:pt x="2303" y="9789"/>
                            </a:cubicBezTo>
                            <a:cubicBezTo>
                              <a:pt x="2303" y="9789"/>
                              <a:pt x="2246" y="9731"/>
                              <a:pt x="2246" y="9731"/>
                            </a:cubicBezTo>
                            <a:cubicBezTo>
                              <a:pt x="2303" y="9789"/>
                              <a:pt x="2303" y="9731"/>
                              <a:pt x="2246" y="9674"/>
                            </a:cubicBezTo>
                            <a:close/>
                          </a:path>
                        </a:pathLst>
                      </a:custGeom>
                      <a:solidFill>
                        <a:srgbClr val="1B181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40" name="任意多边形: 形状 3439"/>
                      <p:cNvSpPr/>
                      <p:nvPr/>
                    </p:nvSpPr>
                    <p:spPr>
                      <a:xfrm>
                        <a:off x="-3826644" y="4238083"/>
                        <a:ext cx="7140" cy="9283"/>
                      </a:xfrm>
                      <a:custGeom>
                        <a:avLst/>
                        <a:gdLst>
                          <a:gd name="connsiteX0" fmla="*/ 3570 w 7140"/>
                          <a:gd name="connsiteY0" fmla="*/ 496 h 9283"/>
                          <a:gd name="connsiteX1" fmla="*/ 7140 w 7140"/>
                          <a:gd name="connsiteY1" fmla="*/ 2569 h 9283"/>
                          <a:gd name="connsiteX2" fmla="*/ 3570 w 7140"/>
                          <a:gd name="connsiteY2" fmla="*/ 8788 h 9283"/>
                          <a:gd name="connsiteX3" fmla="*/ 0 w 7140"/>
                          <a:gd name="connsiteY3" fmla="*/ 6715 h 9283"/>
                          <a:gd name="connsiteX4" fmla="*/ 3570 w 7140"/>
                          <a:gd name="connsiteY4" fmla="*/ 496 h 9283"/>
                          <a:gd name="connsiteX5" fmla="*/ 3570 w 7140"/>
                          <a:gd name="connsiteY5" fmla="*/ 6945 h 9283"/>
                          <a:gd name="connsiteX6" fmla="*/ 5585 w 7140"/>
                          <a:gd name="connsiteY6" fmla="*/ 3432 h 9283"/>
                          <a:gd name="connsiteX7" fmla="*/ 3570 w 7140"/>
                          <a:gd name="connsiteY7" fmla="*/ 2281 h 9283"/>
                          <a:gd name="connsiteX8" fmla="*/ 1555 w 7140"/>
                          <a:gd name="connsiteY8" fmla="*/ 5793 h 9283"/>
                          <a:gd name="connsiteX9" fmla="*/ 3570 w 7140"/>
                          <a:gd name="connsiteY9" fmla="*/ 6945 h 9283"/>
                          <a:gd name="connsiteX10" fmla="*/ 3570 w 7140"/>
                          <a:gd name="connsiteY10" fmla="*/ 6945 h 9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140" h="9283">
                            <a:moveTo>
                              <a:pt x="3570" y="496"/>
                            </a:moveTo>
                            <a:cubicBezTo>
                              <a:pt x="5528" y="-656"/>
                              <a:pt x="7140" y="265"/>
                              <a:pt x="7140" y="2569"/>
                            </a:cubicBezTo>
                            <a:cubicBezTo>
                              <a:pt x="7140" y="4872"/>
                              <a:pt x="5528" y="7636"/>
                              <a:pt x="3570" y="8788"/>
                            </a:cubicBezTo>
                            <a:cubicBezTo>
                              <a:pt x="1612" y="9939"/>
                              <a:pt x="0" y="9018"/>
                              <a:pt x="0" y="6715"/>
                            </a:cubicBezTo>
                            <a:cubicBezTo>
                              <a:pt x="0" y="4411"/>
                              <a:pt x="1612" y="1647"/>
                              <a:pt x="3570" y="496"/>
                            </a:cubicBezTo>
                            <a:close/>
                            <a:moveTo>
                              <a:pt x="3570" y="6945"/>
                            </a:moveTo>
                            <a:cubicBezTo>
                              <a:pt x="4664" y="6311"/>
                              <a:pt x="5585" y="4757"/>
                              <a:pt x="5585" y="3432"/>
                            </a:cubicBezTo>
                            <a:cubicBezTo>
                              <a:pt x="5585" y="2166"/>
                              <a:pt x="4664" y="1647"/>
                              <a:pt x="3570" y="2281"/>
                            </a:cubicBezTo>
                            <a:cubicBezTo>
                              <a:pt x="2476" y="2914"/>
                              <a:pt x="1555" y="4469"/>
                              <a:pt x="1555" y="5793"/>
                            </a:cubicBezTo>
                            <a:cubicBezTo>
                              <a:pt x="1612" y="7060"/>
                              <a:pt x="2476" y="7578"/>
                              <a:pt x="3570" y="6945"/>
                            </a:cubicBezTo>
                            <a:lnTo>
                              <a:pt x="3570" y="6945"/>
                            </a:lnTo>
                            <a:close/>
                          </a:path>
                        </a:pathLst>
                      </a:custGeom>
                      <a:solidFill>
                        <a:srgbClr val="21212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441" name="图形 5"/>
                    <p:cNvGrpSpPr/>
                    <p:nvPr/>
                  </p:nvGrpSpPr>
                  <p:grpSpPr>
                    <a:xfrm>
                      <a:off x="-3823189" y="4235067"/>
                      <a:ext cx="4779" cy="6621"/>
                      <a:chOff x="-3823189" y="4235067"/>
                      <a:chExt cx="4779" cy="6621"/>
                    </a:xfrm>
                  </p:grpSpPr>
                  <p:sp>
                    <p:nvSpPr>
                      <p:cNvPr id="3442" name="任意多边形: 形状 3441"/>
                      <p:cNvSpPr/>
                      <p:nvPr/>
                    </p:nvSpPr>
                    <p:spPr>
                      <a:xfrm>
                        <a:off x="-3823189" y="4235067"/>
                        <a:ext cx="2591" cy="1612"/>
                      </a:xfrm>
                      <a:custGeom>
                        <a:avLst/>
                        <a:gdLst>
                          <a:gd name="connsiteX0" fmla="*/ 0 w 2591"/>
                          <a:gd name="connsiteY0" fmla="*/ 0 h 1612"/>
                          <a:gd name="connsiteX1" fmla="*/ 0 w 2591"/>
                          <a:gd name="connsiteY1" fmla="*/ 1037 h 1612"/>
                          <a:gd name="connsiteX2" fmla="*/ 58 w 2591"/>
                          <a:gd name="connsiteY2" fmla="*/ 1037 h 1612"/>
                          <a:gd name="connsiteX3" fmla="*/ 288 w 2591"/>
                          <a:gd name="connsiteY3" fmla="*/ 1037 h 1612"/>
                          <a:gd name="connsiteX4" fmla="*/ 403 w 2591"/>
                          <a:gd name="connsiteY4" fmla="*/ 1037 h 1612"/>
                          <a:gd name="connsiteX5" fmla="*/ 749 w 2591"/>
                          <a:gd name="connsiteY5" fmla="*/ 1037 h 1612"/>
                          <a:gd name="connsiteX6" fmla="*/ 806 w 2591"/>
                          <a:gd name="connsiteY6" fmla="*/ 1037 h 1612"/>
                          <a:gd name="connsiteX7" fmla="*/ 1324 w 2591"/>
                          <a:gd name="connsiteY7" fmla="*/ 1094 h 1612"/>
                          <a:gd name="connsiteX8" fmla="*/ 1440 w 2591"/>
                          <a:gd name="connsiteY8" fmla="*/ 1094 h 1612"/>
                          <a:gd name="connsiteX9" fmla="*/ 1612 w 2591"/>
                          <a:gd name="connsiteY9" fmla="*/ 1152 h 1612"/>
                          <a:gd name="connsiteX10" fmla="*/ 1727 w 2591"/>
                          <a:gd name="connsiteY10" fmla="*/ 1209 h 1612"/>
                          <a:gd name="connsiteX11" fmla="*/ 1900 w 2591"/>
                          <a:gd name="connsiteY11" fmla="*/ 1267 h 1612"/>
                          <a:gd name="connsiteX12" fmla="*/ 2015 w 2591"/>
                          <a:gd name="connsiteY12" fmla="*/ 1324 h 1612"/>
                          <a:gd name="connsiteX13" fmla="*/ 2188 w 2591"/>
                          <a:gd name="connsiteY13" fmla="*/ 1382 h 1612"/>
                          <a:gd name="connsiteX14" fmla="*/ 2303 w 2591"/>
                          <a:gd name="connsiteY14" fmla="*/ 1440 h 1612"/>
                          <a:gd name="connsiteX15" fmla="*/ 2591 w 2591"/>
                          <a:gd name="connsiteY15" fmla="*/ 1612 h 1612"/>
                          <a:gd name="connsiteX16" fmla="*/ 0 w 2591"/>
                          <a:gd name="connsiteY16" fmla="*/ 0 h 16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2591" h="1612">
                            <a:moveTo>
                              <a:pt x="0" y="0"/>
                            </a:moveTo>
                            <a:lnTo>
                              <a:pt x="0" y="1037"/>
                            </a:lnTo>
                            <a:cubicBezTo>
                              <a:pt x="0" y="1037"/>
                              <a:pt x="58" y="1037"/>
                              <a:pt x="58" y="1037"/>
                            </a:cubicBezTo>
                            <a:cubicBezTo>
                              <a:pt x="115" y="1037"/>
                              <a:pt x="230" y="1037"/>
                              <a:pt x="288" y="1037"/>
                            </a:cubicBezTo>
                            <a:cubicBezTo>
                              <a:pt x="345" y="1037"/>
                              <a:pt x="403" y="1037"/>
                              <a:pt x="403" y="1037"/>
                            </a:cubicBezTo>
                            <a:cubicBezTo>
                              <a:pt x="518" y="1037"/>
                              <a:pt x="633" y="1037"/>
                              <a:pt x="749" y="1037"/>
                            </a:cubicBezTo>
                            <a:cubicBezTo>
                              <a:pt x="749" y="1037"/>
                              <a:pt x="806" y="1037"/>
                              <a:pt x="806" y="1037"/>
                            </a:cubicBezTo>
                            <a:cubicBezTo>
                              <a:pt x="979" y="1037"/>
                              <a:pt x="1152" y="1037"/>
                              <a:pt x="1324" y="1094"/>
                            </a:cubicBezTo>
                            <a:cubicBezTo>
                              <a:pt x="1382" y="1094"/>
                              <a:pt x="1382" y="1094"/>
                              <a:pt x="1440" y="1094"/>
                            </a:cubicBezTo>
                            <a:cubicBezTo>
                              <a:pt x="1497" y="1094"/>
                              <a:pt x="1555" y="1094"/>
                              <a:pt x="1612" y="1152"/>
                            </a:cubicBezTo>
                            <a:cubicBezTo>
                              <a:pt x="1670" y="1152"/>
                              <a:pt x="1727" y="1152"/>
                              <a:pt x="1727" y="1209"/>
                            </a:cubicBezTo>
                            <a:cubicBezTo>
                              <a:pt x="1785" y="1209"/>
                              <a:pt x="1843" y="1267"/>
                              <a:pt x="1900" y="1267"/>
                            </a:cubicBezTo>
                            <a:cubicBezTo>
                              <a:pt x="1958" y="1267"/>
                              <a:pt x="1958" y="1267"/>
                              <a:pt x="2015" y="1324"/>
                            </a:cubicBezTo>
                            <a:cubicBezTo>
                              <a:pt x="2073" y="1324"/>
                              <a:pt x="2131" y="1382"/>
                              <a:pt x="2188" y="1382"/>
                            </a:cubicBezTo>
                            <a:cubicBezTo>
                              <a:pt x="2246" y="1382"/>
                              <a:pt x="2246" y="1382"/>
                              <a:pt x="2303" y="1440"/>
                            </a:cubicBezTo>
                            <a:cubicBezTo>
                              <a:pt x="2418" y="1497"/>
                              <a:pt x="2476" y="1555"/>
                              <a:pt x="2591" y="1612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1404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43" name="任意多边形: 形状 3442"/>
                      <p:cNvSpPr/>
                      <p:nvPr/>
                    </p:nvSpPr>
                    <p:spPr>
                      <a:xfrm>
                        <a:off x="-3823189" y="4236110"/>
                        <a:ext cx="4779" cy="5578"/>
                      </a:xfrm>
                      <a:custGeom>
                        <a:avLst/>
                        <a:gdLst>
                          <a:gd name="connsiteX0" fmla="*/ 0 w 4779"/>
                          <a:gd name="connsiteY0" fmla="*/ 51 h 5578"/>
                          <a:gd name="connsiteX1" fmla="*/ 0 w 4779"/>
                          <a:gd name="connsiteY1" fmla="*/ 454 h 5578"/>
                          <a:gd name="connsiteX2" fmla="*/ 4491 w 4779"/>
                          <a:gd name="connsiteY2" fmla="*/ 5579 h 5578"/>
                          <a:gd name="connsiteX3" fmla="*/ 4779 w 4779"/>
                          <a:gd name="connsiteY3" fmla="*/ 5406 h 5578"/>
                          <a:gd name="connsiteX4" fmla="*/ 0 w 4779"/>
                          <a:gd name="connsiteY4" fmla="*/ 51 h 55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779" h="5578">
                            <a:moveTo>
                              <a:pt x="0" y="51"/>
                            </a:moveTo>
                            <a:lnTo>
                              <a:pt x="0" y="454"/>
                            </a:lnTo>
                            <a:cubicBezTo>
                              <a:pt x="2591" y="166"/>
                              <a:pt x="4491" y="2124"/>
                              <a:pt x="4491" y="5579"/>
                            </a:cubicBezTo>
                            <a:lnTo>
                              <a:pt x="4779" y="5406"/>
                            </a:lnTo>
                            <a:cubicBezTo>
                              <a:pt x="4779" y="1663"/>
                              <a:pt x="2821" y="-352"/>
                              <a:pt x="0" y="51"/>
                            </a:cubicBezTo>
                            <a:close/>
                          </a:path>
                        </a:pathLst>
                      </a:custGeom>
                      <a:solidFill>
                        <a:srgbClr val="26262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444" name="图形 5"/>
                  <p:cNvGrpSpPr/>
                  <p:nvPr/>
                </p:nvGrpSpPr>
                <p:grpSpPr>
                  <a:xfrm>
                    <a:off x="-3892748" y="4241746"/>
                    <a:ext cx="64434" cy="30691"/>
                    <a:chOff x="-3892748" y="4241746"/>
                    <a:chExt cx="64434" cy="30691"/>
                  </a:xfrm>
                </p:grpSpPr>
                <p:grpSp>
                  <p:nvGrpSpPr>
                    <p:cNvPr id="3445" name="图形 5"/>
                    <p:cNvGrpSpPr/>
                    <p:nvPr/>
                  </p:nvGrpSpPr>
                  <p:grpSpPr>
                    <a:xfrm>
                      <a:off x="-3868506" y="4241746"/>
                      <a:ext cx="40192" cy="16583"/>
                      <a:chOff x="-3868506" y="4241746"/>
                      <a:chExt cx="40192" cy="16583"/>
                    </a:xfrm>
                  </p:grpSpPr>
                  <p:sp>
                    <p:nvSpPr>
                      <p:cNvPr id="3446" name="任意多边形: 形状 3445"/>
                      <p:cNvSpPr/>
                      <p:nvPr/>
                    </p:nvSpPr>
                    <p:spPr>
                      <a:xfrm>
                        <a:off x="-3868506" y="4244337"/>
                        <a:ext cx="17735" cy="13992"/>
                      </a:xfrm>
                      <a:custGeom>
                        <a:avLst/>
                        <a:gdLst>
                          <a:gd name="connsiteX0" fmla="*/ 17735 w 17735"/>
                          <a:gd name="connsiteY0" fmla="*/ 13992 h 13992"/>
                          <a:gd name="connsiteX1" fmla="*/ 8234 w 17735"/>
                          <a:gd name="connsiteY1" fmla="*/ 8349 h 13992"/>
                          <a:gd name="connsiteX2" fmla="*/ 0 w 17735"/>
                          <a:gd name="connsiteY2" fmla="*/ 0 h 13992"/>
                          <a:gd name="connsiteX3" fmla="*/ 17735 w 17735"/>
                          <a:gd name="connsiteY3" fmla="*/ 10422 h 139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735" h="13992">
                            <a:moveTo>
                              <a:pt x="17735" y="13992"/>
                            </a:moveTo>
                            <a:lnTo>
                              <a:pt x="8234" y="8349"/>
                            </a:lnTo>
                            <a:lnTo>
                              <a:pt x="0" y="0"/>
                            </a:lnTo>
                            <a:lnTo>
                              <a:pt x="17735" y="10422"/>
                            </a:lnTo>
                            <a:close/>
                          </a:path>
                        </a:pathLst>
                      </a:custGeom>
                      <a:solidFill>
                        <a:srgbClr val="13111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47" name="任意多边形: 形状 3446"/>
                      <p:cNvSpPr/>
                      <p:nvPr/>
                    </p:nvSpPr>
                    <p:spPr>
                      <a:xfrm>
                        <a:off x="-3850771" y="4241746"/>
                        <a:ext cx="22456" cy="16583"/>
                      </a:xfrm>
                      <a:custGeom>
                        <a:avLst/>
                        <a:gdLst>
                          <a:gd name="connsiteX0" fmla="*/ 22457 w 22456"/>
                          <a:gd name="connsiteY0" fmla="*/ 0 h 16583"/>
                          <a:gd name="connsiteX1" fmla="*/ 22457 w 22456"/>
                          <a:gd name="connsiteY1" fmla="*/ 3570 h 16583"/>
                          <a:gd name="connsiteX2" fmla="*/ 0 w 22456"/>
                          <a:gd name="connsiteY2" fmla="*/ 16584 h 16583"/>
                          <a:gd name="connsiteX3" fmla="*/ 0 w 22456"/>
                          <a:gd name="connsiteY3" fmla="*/ 13014 h 165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2456" h="16583">
                            <a:moveTo>
                              <a:pt x="22457" y="0"/>
                            </a:moveTo>
                            <a:lnTo>
                              <a:pt x="22457" y="3570"/>
                            </a:lnTo>
                            <a:lnTo>
                              <a:pt x="0" y="16584"/>
                            </a:lnTo>
                            <a:lnTo>
                              <a:pt x="0" y="13014"/>
                            </a:lnTo>
                            <a:close/>
                          </a:path>
                        </a:pathLst>
                      </a:custGeom>
                      <a:solidFill>
                        <a:srgbClr val="13121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448" name="图形 5"/>
                    <p:cNvGrpSpPr/>
                    <p:nvPr/>
                  </p:nvGrpSpPr>
                  <p:grpSpPr>
                    <a:xfrm>
                      <a:off x="-3892748" y="4249808"/>
                      <a:ext cx="32418" cy="22629"/>
                      <a:chOff x="-3892748" y="4249808"/>
                      <a:chExt cx="32418" cy="22629"/>
                    </a:xfrm>
                  </p:grpSpPr>
                  <p:sp>
                    <p:nvSpPr>
                      <p:cNvPr id="3449" name="任意多边形: 形状 3448"/>
                      <p:cNvSpPr/>
                      <p:nvPr/>
                    </p:nvSpPr>
                    <p:spPr>
                      <a:xfrm>
                        <a:off x="-3892748" y="4258387"/>
                        <a:ext cx="17735" cy="14049"/>
                      </a:xfrm>
                      <a:custGeom>
                        <a:avLst/>
                        <a:gdLst>
                          <a:gd name="connsiteX0" fmla="*/ 17735 w 17735"/>
                          <a:gd name="connsiteY0" fmla="*/ 14050 h 14049"/>
                          <a:gd name="connsiteX1" fmla="*/ 0 w 17735"/>
                          <a:gd name="connsiteY1" fmla="*/ 3570 h 14049"/>
                          <a:gd name="connsiteX2" fmla="*/ 0 w 17735"/>
                          <a:gd name="connsiteY2" fmla="*/ 0 h 14049"/>
                          <a:gd name="connsiteX3" fmla="*/ 17735 w 17735"/>
                          <a:gd name="connsiteY3" fmla="*/ 10480 h 140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735" h="14049">
                            <a:moveTo>
                              <a:pt x="17735" y="14050"/>
                            </a:moveTo>
                            <a:lnTo>
                              <a:pt x="0" y="3570"/>
                            </a:lnTo>
                            <a:lnTo>
                              <a:pt x="0" y="0"/>
                            </a:lnTo>
                            <a:lnTo>
                              <a:pt x="17735" y="10480"/>
                            </a:lnTo>
                            <a:close/>
                          </a:path>
                        </a:pathLst>
                      </a:custGeom>
                      <a:solidFill>
                        <a:srgbClr val="1B181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50" name="任意多边形: 形状 3449"/>
                      <p:cNvSpPr/>
                      <p:nvPr/>
                    </p:nvSpPr>
                    <p:spPr>
                      <a:xfrm>
                        <a:off x="-3892748" y="4249808"/>
                        <a:ext cx="32418" cy="19059"/>
                      </a:xfrm>
                      <a:custGeom>
                        <a:avLst/>
                        <a:gdLst>
                          <a:gd name="connsiteX0" fmla="*/ 17735 w 32418"/>
                          <a:gd name="connsiteY0" fmla="*/ 19060 h 19059"/>
                          <a:gd name="connsiteX1" fmla="*/ 0 w 32418"/>
                          <a:gd name="connsiteY1" fmla="*/ 8580 h 19059"/>
                          <a:gd name="connsiteX2" fmla="*/ 14626 w 32418"/>
                          <a:gd name="connsiteY2" fmla="*/ 0 h 19059"/>
                          <a:gd name="connsiteX3" fmla="*/ 32419 w 32418"/>
                          <a:gd name="connsiteY3" fmla="*/ 10480 h 190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2418" h="19059">
                            <a:moveTo>
                              <a:pt x="17735" y="19060"/>
                            </a:moveTo>
                            <a:lnTo>
                              <a:pt x="0" y="8580"/>
                            </a:lnTo>
                            <a:lnTo>
                              <a:pt x="14626" y="0"/>
                            </a:lnTo>
                            <a:lnTo>
                              <a:pt x="32419" y="10480"/>
                            </a:lnTo>
                            <a:close/>
                          </a:path>
                        </a:pathLst>
                      </a:custGeom>
                      <a:solidFill>
                        <a:srgbClr val="2B2B2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51" name="任意多边形: 形状 3450"/>
                      <p:cNvSpPr/>
                      <p:nvPr/>
                    </p:nvSpPr>
                    <p:spPr>
                      <a:xfrm>
                        <a:off x="-3875013" y="4260288"/>
                        <a:ext cx="14683" cy="12149"/>
                      </a:xfrm>
                      <a:custGeom>
                        <a:avLst/>
                        <a:gdLst>
                          <a:gd name="connsiteX0" fmla="*/ 14683 w 14683"/>
                          <a:gd name="connsiteY0" fmla="*/ 0 h 12149"/>
                          <a:gd name="connsiteX1" fmla="*/ 14683 w 14683"/>
                          <a:gd name="connsiteY1" fmla="*/ 3570 h 12149"/>
                          <a:gd name="connsiteX2" fmla="*/ 0 w 14683"/>
                          <a:gd name="connsiteY2" fmla="*/ 12150 h 12149"/>
                          <a:gd name="connsiteX3" fmla="*/ 0 w 14683"/>
                          <a:gd name="connsiteY3" fmla="*/ 8580 h 12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683" h="12149">
                            <a:moveTo>
                              <a:pt x="14683" y="0"/>
                            </a:moveTo>
                            <a:lnTo>
                              <a:pt x="14683" y="3570"/>
                            </a:lnTo>
                            <a:lnTo>
                              <a:pt x="0" y="12150"/>
                            </a:lnTo>
                            <a:lnTo>
                              <a:pt x="0" y="8580"/>
                            </a:lnTo>
                            <a:close/>
                          </a:path>
                        </a:pathLst>
                      </a:custGeom>
                      <a:solidFill>
                        <a:srgbClr val="13121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452" name="图形 5"/>
                    <p:cNvGrpSpPr/>
                    <p:nvPr/>
                  </p:nvGrpSpPr>
                  <p:grpSpPr>
                    <a:xfrm>
                      <a:off x="-3859926" y="4254760"/>
                      <a:ext cx="8810" cy="10227"/>
                      <a:chOff x="-3859926" y="4254760"/>
                      <a:chExt cx="8810" cy="10227"/>
                    </a:xfrm>
                  </p:grpSpPr>
                  <p:sp>
                    <p:nvSpPr>
                      <p:cNvPr id="3453" name="任意多边形: 形状 3452"/>
                      <p:cNvSpPr/>
                      <p:nvPr/>
                    </p:nvSpPr>
                    <p:spPr>
                      <a:xfrm>
                        <a:off x="-3857796" y="4256775"/>
                        <a:ext cx="5088" cy="6046"/>
                      </a:xfrm>
                      <a:custGeom>
                        <a:avLst/>
                        <a:gdLst>
                          <a:gd name="connsiteX0" fmla="*/ 5067 w 5088"/>
                          <a:gd name="connsiteY0" fmla="*/ 2361 h 6046"/>
                          <a:gd name="connsiteX1" fmla="*/ 5067 w 5088"/>
                          <a:gd name="connsiteY1" fmla="*/ 2246 h 6046"/>
                          <a:gd name="connsiteX2" fmla="*/ 5067 w 5088"/>
                          <a:gd name="connsiteY2" fmla="*/ 2131 h 6046"/>
                          <a:gd name="connsiteX3" fmla="*/ 5067 w 5088"/>
                          <a:gd name="connsiteY3" fmla="*/ 2015 h 6046"/>
                          <a:gd name="connsiteX4" fmla="*/ 5067 w 5088"/>
                          <a:gd name="connsiteY4" fmla="*/ 1900 h 6046"/>
                          <a:gd name="connsiteX5" fmla="*/ 5067 w 5088"/>
                          <a:gd name="connsiteY5" fmla="*/ 1900 h 6046"/>
                          <a:gd name="connsiteX6" fmla="*/ 5067 w 5088"/>
                          <a:gd name="connsiteY6" fmla="*/ 1900 h 6046"/>
                          <a:gd name="connsiteX7" fmla="*/ 5067 w 5088"/>
                          <a:gd name="connsiteY7" fmla="*/ 1842 h 6046"/>
                          <a:gd name="connsiteX8" fmla="*/ 5067 w 5088"/>
                          <a:gd name="connsiteY8" fmla="*/ 1727 h 6046"/>
                          <a:gd name="connsiteX9" fmla="*/ 5067 w 5088"/>
                          <a:gd name="connsiteY9" fmla="*/ 1612 h 6046"/>
                          <a:gd name="connsiteX10" fmla="*/ 5010 w 5088"/>
                          <a:gd name="connsiteY10" fmla="*/ 1497 h 6046"/>
                          <a:gd name="connsiteX11" fmla="*/ 5010 w 5088"/>
                          <a:gd name="connsiteY11" fmla="*/ 1497 h 6046"/>
                          <a:gd name="connsiteX12" fmla="*/ 5010 w 5088"/>
                          <a:gd name="connsiteY12" fmla="*/ 1497 h 6046"/>
                          <a:gd name="connsiteX13" fmla="*/ 5010 w 5088"/>
                          <a:gd name="connsiteY13" fmla="*/ 1440 h 6046"/>
                          <a:gd name="connsiteX14" fmla="*/ 4952 w 5088"/>
                          <a:gd name="connsiteY14" fmla="*/ 1324 h 6046"/>
                          <a:gd name="connsiteX15" fmla="*/ 4837 w 5088"/>
                          <a:gd name="connsiteY15" fmla="*/ 1209 h 6046"/>
                          <a:gd name="connsiteX16" fmla="*/ 4837 w 5088"/>
                          <a:gd name="connsiteY16" fmla="*/ 1209 h 6046"/>
                          <a:gd name="connsiteX17" fmla="*/ 4837 w 5088"/>
                          <a:gd name="connsiteY17" fmla="*/ 1209 h 6046"/>
                          <a:gd name="connsiteX18" fmla="*/ 4607 w 5088"/>
                          <a:gd name="connsiteY18" fmla="*/ 1036 h 6046"/>
                          <a:gd name="connsiteX19" fmla="*/ 4607 w 5088"/>
                          <a:gd name="connsiteY19" fmla="*/ 1036 h 6046"/>
                          <a:gd name="connsiteX20" fmla="*/ 4146 w 5088"/>
                          <a:gd name="connsiteY20" fmla="*/ 748 h 6046"/>
                          <a:gd name="connsiteX21" fmla="*/ 2879 w 5088"/>
                          <a:gd name="connsiteY21" fmla="*/ 0 h 6046"/>
                          <a:gd name="connsiteX22" fmla="*/ 2879 w 5088"/>
                          <a:gd name="connsiteY22" fmla="*/ 0 h 6046"/>
                          <a:gd name="connsiteX23" fmla="*/ 2879 w 5088"/>
                          <a:gd name="connsiteY23" fmla="*/ 0 h 6046"/>
                          <a:gd name="connsiteX24" fmla="*/ 3109 w 5088"/>
                          <a:gd name="connsiteY24" fmla="*/ 230 h 6046"/>
                          <a:gd name="connsiteX25" fmla="*/ 3109 w 5088"/>
                          <a:gd name="connsiteY25" fmla="*/ 230 h 6046"/>
                          <a:gd name="connsiteX26" fmla="*/ 3282 w 5088"/>
                          <a:gd name="connsiteY26" fmla="*/ 518 h 6046"/>
                          <a:gd name="connsiteX27" fmla="*/ 3282 w 5088"/>
                          <a:gd name="connsiteY27" fmla="*/ 518 h 6046"/>
                          <a:gd name="connsiteX28" fmla="*/ 3397 w 5088"/>
                          <a:gd name="connsiteY28" fmla="*/ 864 h 6046"/>
                          <a:gd name="connsiteX29" fmla="*/ 3397 w 5088"/>
                          <a:gd name="connsiteY29" fmla="*/ 864 h 6046"/>
                          <a:gd name="connsiteX30" fmla="*/ 3455 w 5088"/>
                          <a:gd name="connsiteY30" fmla="*/ 1324 h 6046"/>
                          <a:gd name="connsiteX31" fmla="*/ 3397 w 5088"/>
                          <a:gd name="connsiteY31" fmla="*/ 1785 h 6046"/>
                          <a:gd name="connsiteX32" fmla="*/ 3397 w 5088"/>
                          <a:gd name="connsiteY32" fmla="*/ 1785 h 6046"/>
                          <a:gd name="connsiteX33" fmla="*/ 3282 w 5088"/>
                          <a:gd name="connsiteY33" fmla="*/ 2303 h 6046"/>
                          <a:gd name="connsiteX34" fmla="*/ 3282 w 5088"/>
                          <a:gd name="connsiteY34" fmla="*/ 2303 h 6046"/>
                          <a:gd name="connsiteX35" fmla="*/ 3109 w 5088"/>
                          <a:gd name="connsiteY35" fmla="*/ 2821 h 6046"/>
                          <a:gd name="connsiteX36" fmla="*/ 3109 w 5088"/>
                          <a:gd name="connsiteY36" fmla="*/ 2821 h 6046"/>
                          <a:gd name="connsiteX37" fmla="*/ 2937 w 5088"/>
                          <a:gd name="connsiteY37" fmla="*/ 3225 h 6046"/>
                          <a:gd name="connsiteX38" fmla="*/ 2822 w 5088"/>
                          <a:gd name="connsiteY38" fmla="*/ 3397 h 6046"/>
                          <a:gd name="connsiteX39" fmla="*/ 2591 w 5088"/>
                          <a:gd name="connsiteY39" fmla="*/ 3743 h 6046"/>
                          <a:gd name="connsiteX40" fmla="*/ 2591 w 5088"/>
                          <a:gd name="connsiteY40" fmla="*/ 3743 h 6046"/>
                          <a:gd name="connsiteX41" fmla="*/ 2246 w 5088"/>
                          <a:gd name="connsiteY41" fmla="*/ 4146 h 6046"/>
                          <a:gd name="connsiteX42" fmla="*/ 2246 w 5088"/>
                          <a:gd name="connsiteY42" fmla="*/ 4146 h 6046"/>
                          <a:gd name="connsiteX43" fmla="*/ 1900 w 5088"/>
                          <a:gd name="connsiteY43" fmla="*/ 4491 h 6046"/>
                          <a:gd name="connsiteX44" fmla="*/ 1900 w 5088"/>
                          <a:gd name="connsiteY44" fmla="*/ 4491 h 6046"/>
                          <a:gd name="connsiteX45" fmla="*/ 1497 w 5088"/>
                          <a:gd name="connsiteY45" fmla="*/ 4779 h 6046"/>
                          <a:gd name="connsiteX46" fmla="*/ 1267 w 5088"/>
                          <a:gd name="connsiteY46" fmla="*/ 4894 h 6046"/>
                          <a:gd name="connsiteX47" fmla="*/ 1267 w 5088"/>
                          <a:gd name="connsiteY47" fmla="*/ 4894 h 6046"/>
                          <a:gd name="connsiteX48" fmla="*/ 1094 w 5088"/>
                          <a:gd name="connsiteY48" fmla="*/ 4952 h 6046"/>
                          <a:gd name="connsiteX49" fmla="*/ 1094 w 5088"/>
                          <a:gd name="connsiteY49" fmla="*/ 4952 h 6046"/>
                          <a:gd name="connsiteX50" fmla="*/ 921 w 5088"/>
                          <a:gd name="connsiteY50" fmla="*/ 5010 h 6046"/>
                          <a:gd name="connsiteX51" fmla="*/ 921 w 5088"/>
                          <a:gd name="connsiteY51" fmla="*/ 5010 h 6046"/>
                          <a:gd name="connsiteX52" fmla="*/ 749 w 5088"/>
                          <a:gd name="connsiteY52" fmla="*/ 5010 h 6046"/>
                          <a:gd name="connsiteX53" fmla="*/ 691 w 5088"/>
                          <a:gd name="connsiteY53" fmla="*/ 5010 h 6046"/>
                          <a:gd name="connsiteX54" fmla="*/ 518 w 5088"/>
                          <a:gd name="connsiteY54" fmla="*/ 5010 h 6046"/>
                          <a:gd name="connsiteX55" fmla="*/ 518 w 5088"/>
                          <a:gd name="connsiteY55" fmla="*/ 5010 h 6046"/>
                          <a:gd name="connsiteX56" fmla="*/ 345 w 5088"/>
                          <a:gd name="connsiteY56" fmla="*/ 5010 h 6046"/>
                          <a:gd name="connsiteX57" fmla="*/ 230 w 5088"/>
                          <a:gd name="connsiteY57" fmla="*/ 4952 h 6046"/>
                          <a:gd name="connsiteX58" fmla="*/ 173 w 5088"/>
                          <a:gd name="connsiteY58" fmla="*/ 4952 h 6046"/>
                          <a:gd name="connsiteX59" fmla="*/ 0 w 5088"/>
                          <a:gd name="connsiteY59" fmla="*/ 4894 h 6046"/>
                          <a:gd name="connsiteX60" fmla="*/ 1727 w 5088"/>
                          <a:gd name="connsiteY60" fmla="*/ 5931 h 6046"/>
                          <a:gd name="connsiteX61" fmla="*/ 1727 w 5088"/>
                          <a:gd name="connsiteY61" fmla="*/ 5931 h 6046"/>
                          <a:gd name="connsiteX62" fmla="*/ 1727 w 5088"/>
                          <a:gd name="connsiteY62" fmla="*/ 5931 h 6046"/>
                          <a:gd name="connsiteX63" fmla="*/ 1900 w 5088"/>
                          <a:gd name="connsiteY63" fmla="*/ 5988 h 6046"/>
                          <a:gd name="connsiteX64" fmla="*/ 1958 w 5088"/>
                          <a:gd name="connsiteY64" fmla="*/ 5988 h 6046"/>
                          <a:gd name="connsiteX65" fmla="*/ 2073 w 5088"/>
                          <a:gd name="connsiteY65" fmla="*/ 6046 h 6046"/>
                          <a:gd name="connsiteX66" fmla="*/ 2073 w 5088"/>
                          <a:gd name="connsiteY66" fmla="*/ 6046 h 6046"/>
                          <a:gd name="connsiteX67" fmla="*/ 2188 w 5088"/>
                          <a:gd name="connsiteY67" fmla="*/ 6046 h 6046"/>
                          <a:gd name="connsiteX68" fmla="*/ 2188 w 5088"/>
                          <a:gd name="connsiteY68" fmla="*/ 6046 h 6046"/>
                          <a:gd name="connsiteX69" fmla="*/ 2188 w 5088"/>
                          <a:gd name="connsiteY69" fmla="*/ 6046 h 6046"/>
                          <a:gd name="connsiteX70" fmla="*/ 2303 w 5088"/>
                          <a:gd name="connsiteY70" fmla="*/ 6046 h 6046"/>
                          <a:gd name="connsiteX71" fmla="*/ 2361 w 5088"/>
                          <a:gd name="connsiteY71" fmla="*/ 6046 h 6046"/>
                          <a:gd name="connsiteX72" fmla="*/ 2418 w 5088"/>
                          <a:gd name="connsiteY72" fmla="*/ 6046 h 6046"/>
                          <a:gd name="connsiteX73" fmla="*/ 2476 w 5088"/>
                          <a:gd name="connsiteY73" fmla="*/ 6046 h 6046"/>
                          <a:gd name="connsiteX74" fmla="*/ 2591 w 5088"/>
                          <a:gd name="connsiteY74" fmla="*/ 6046 h 6046"/>
                          <a:gd name="connsiteX75" fmla="*/ 2591 w 5088"/>
                          <a:gd name="connsiteY75" fmla="*/ 6046 h 6046"/>
                          <a:gd name="connsiteX76" fmla="*/ 2591 w 5088"/>
                          <a:gd name="connsiteY76" fmla="*/ 6046 h 6046"/>
                          <a:gd name="connsiteX77" fmla="*/ 2649 w 5088"/>
                          <a:gd name="connsiteY77" fmla="*/ 6046 h 6046"/>
                          <a:gd name="connsiteX78" fmla="*/ 2764 w 5088"/>
                          <a:gd name="connsiteY78" fmla="*/ 6046 h 6046"/>
                          <a:gd name="connsiteX79" fmla="*/ 2822 w 5088"/>
                          <a:gd name="connsiteY79" fmla="*/ 6046 h 6046"/>
                          <a:gd name="connsiteX80" fmla="*/ 2822 w 5088"/>
                          <a:gd name="connsiteY80" fmla="*/ 6046 h 6046"/>
                          <a:gd name="connsiteX81" fmla="*/ 2879 w 5088"/>
                          <a:gd name="connsiteY81" fmla="*/ 6046 h 6046"/>
                          <a:gd name="connsiteX82" fmla="*/ 2937 w 5088"/>
                          <a:gd name="connsiteY82" fmla="*/ 5988 h 6046"/>
                          <a:gd name="connsiteX83" fmla="*/ 2994 w 5088"/>
                          <a:gd name="connsiteY83" fmla="*/ 5931 h 6046"/>
                          <a:gd name="connsiteX84" fmla="*/ 2994 w 5088"/>
                          <a:gd name="connsiteY84" fmla="*/ 5931 h 6046"/>
                          <a:gd name="connsiteX85" fmla="*/ 2994 w 5088"/>
                          <a:gd name="connsiteY85" fmla="*/ 5931 h 6046"/>
                          <a:gd name="connsiteX86" fmla="*/ 3052 w 5088"/>
                          <a:gd name="connsiteY86" fmla="*/ 5873 h 6046"/>
                          <a:gd name="connsiteX87" fmla="*/ 3109 w 5088"/>
                          <a:gd name="connsiteY87" fmla="*/ 5816 h 6046"/>
                          <a:gd name="connsiteX88" fmla="*/ 3167 w 5088"/>
                          <a:gd name="connsiteY88" fmla="*/ 5816 h 6046"/>
                          <a:gd name="connsiteX89" fmla="*/ 3167 w 5088"/>
                          <a:gd name="connsiteY89" fmla="*/ 5816 h 6046"/>
                          <a:gd name="connsiteX90" fmla="*/ 3167 w 5088"/>
                          <a:gd name="connsiteY90" fmla="*/ 5816 h 6046"/>
                          <a:gd name="connsiteX91" fmla="*/ 3167 w 5088"/>
                          <a:gd name="connsiteY91" fmla="*/ 5816 h 6046"/>
                          <a:gd name="connsiteX92" fmla="*/ 3225 w 5088"/>
                          <a:gd name="connsiteY92" fmla="*/ 5758 h 6046"/>
                          <a:gd name="connsiteX93" fmla="*/ 3282 w 5088"/>
                          <a:gd name="connsiteY93" fmla="*/ 5701 h 6046"/>
                          <a:gd name="connsiteX94" fmla="*/ 3340 w 5088"/>
                          <a:gd name="connsiteY94" fmla="*/ 5643 h 6046"/>
                          <a:gd name="connsiteX95" fmla="*/ 3397 w 5088"/>
                          <a:gd name="connsiteY95" fmla="*/ 5585 h 6046"/>
                          <a:gd name="connsiteX96" fmla="*/ 3455 w 5088"/>
                          <a:gd name="connsiteY96" fmla="*/ 5528 h 6046"/>
                          <a:gd name="connsiteX97" fmla="*/ 3455 w 5088"/>
                          <a:gd name="connsiteY97" fmla="*/ 5528 h 6046"/>
                          <a:gd name="connsiteX98" fmla="*/ 3455 w 5088"/>
                          <a:gd name="connsiteY98" fmla="*/ 5528 h 6046"/>
                          <a:gd name="connsiteX99" fmla="*/ 3512 w 5088"/>
                          <a:gd name="connsiteY99" fmla="*/ 5470 h 6046"/>
                          <a:gd name="connsiteX100" fmla="*/ 3570 w 5088"/>
                          <a:gd name="connsiteY100" fmla="*/ 5413 h 6046"/>
                          <a:gd name="connsiteX101" fmla="*/ 3628 w 5088"/>
                          <a:gd name="connsiteY101" fmla="*/ 5355 h 6046"/>
                          <a:gd name="connsiteX102" fmla="*/ 3685 w 5088"/>
                          <a:gd name="connsiteY102" fmla="*/ 5297 h 6046"/>
                          <a:gd name="connsiteX103" fmla="*/ 3743 w 5088"/>
                          <a:gd name="connsiteY103" fmla="*/ 5240 h 6046"/>
                          <a:gd name="connsiteX104" fmla="*/ 3743 w 5088"/>
                          <a:gd name="connsiteY104" fmla="*/ 5182 h 6046"/>
                          <a:gd name="connsiteX105" fmla="*/ 3743 w 5088"/>
                          <a:gd name="connsiteY105" fmla="*/ 5182 h 6046"/>
                          <a:gd name="connsiteX106" fmla="*/ 3800 w 5088"/>
                          <a:gd name="connsiteY106" fmla="*/ 5125 h 6046"/>
                          <a:gd name="connsiteX107" fmla="*/ 3858 w 5088"/>
                          <a:gd name="connsiteY107" fmla="*/ 5067 h 6046"/>
                          <a:gd name="connsiteX108" fmla="*/ 3916 w 5088"/>
                          <a:gd name="connsiteY108" fmla="*/ 5010 h 6046"/>
                          <a:gd name="connsiteX109" fmla="*/ 3973 w 5088"/>
                          <a:gd name="connsiteY109" fmla="*/ 4952 h 6046"/>
                          <a:gd name="connsiteX110" fmla="*/ 4031 w 5088"/>
                          <a:gd name="connsiteY110" fmla="*/ 4894 h 6046"/>
                          <a:gd name="connsiteX111" fmla="*/ 4088 w 5088"/>
                          <a:gd name="connsiteY111" fmla="*/ 4837 h 6046"/>
                          <a:gd name="connsiteX112" fmla="*/ 4146 w 5088"/>
                          <a:gd name="connsiteY112" fmla="*/ 4779 h 6046"/>
                          <a:gd name="connsiteX113" fmla="*/ 4146 w 5088"/>
                          <a:gd name="connsiteY113" fmla="*/ 4779 h 6046"/>
                          <a:gd name="connsiteX114" fmla="*/ 4146 w 5088"/>
                          <a:gd name="connsiteY114" fmla="*/ 4779 h 6046"/>
                          <a:gd name="connsiteX115" fmla="*/ 4204 w 5088"/>
                          <a:gd name="connsiteY115" fmla="*/ 4722 h 6046"/>
                          <a:gd name="connsiteX116" fmla="*/ 4261 w 5088"/>
                          <a:gd name="connsiteY116" fmla="*/ 4606 h 6046"/>
                          <a:gd name="connsiteX117" fmla="*/ 4319 w 5088"/>
                          <a:gd name="connsiteY117" fmla="*/ 4491 h 6046"/>
                          <a:gd name="connsiteX118" fmla="*/ 4376 w 5088"/>
                          <a:gd name="connsiteY118" fmla="*/ 4376 h 6046"/>
                          <a:gd name="connsiteX119" fmla="*/ 4491 w 5088"/>
                          <a:gd name="connsiteY119" fmla="*/ 4203 h 6046"/>
                          <a:gd name="connsiteX120" fmla="*/ 4549 w 5088"/>
                          <a:gd name="connsiteY120" fmla="*/ 4088 h 6046"/>
                          <a:gd name="connsiteX121" fmla="*/ 4607 w 5088"/>
                          <a:gd name="connsiteY121" fmla="*/ 3973 h 6046"/>
                          <a:gd name="connsiteX122" fmla="*/ 4664 w 5088"/>
                          <a:gd name="connsiteY122" fmla="*/ 3858 h 6046"/>
                          <a:gd name="connsiteX123" fmla="*/ 4722 w 5088"/>
                          <a:gd name="connsiteY123" fmla="*/ 3800 h 6046"/>
                          <a:gd name="connsiteX124" fmla="*/ 4722 w 5088"/>
                          <a:gd name="connsiteY124" fmla="*/ 3800 h 6046"/>
                          <a:gd name="connsiteX125" fmla="*/ 4722 w 5088"/>
                          <a:gd name="connsiteY125" fmla="*/ 3800 h 6046"/>
                          <a:gd name="connsiteX126" fmla="*/ 4779 w 5088"/>
                          <a:gd name="connsiteY126" fmla="*/ 3743 h 6046"/>
                          <a:gd name="connsiteX127" fmla="*/ 4837 w 5088"/>
                          <a:gd name="connsiteY127" fmla="*/ 3685 h 6046"/>
                          <a:gd name="connsiteX128" fmla="*/ 4894 w 5088"/>
                          <a:gd name="connsiteY128" fmla="*/ 3628 h 6046"/>
                          <a:gd name="connsiteX129" fmla="*/ 4894 w 5088"/>
                          <a:gd name="connsiteY129" fmla="*/ 3570 h 6046"/>
                          <a:gd name="connsiteX130" fmla="*/ 4894 w 5088"/>
                          <a:gd name="connsiteY130" fmla="*/ 3512 h 6046"/>
                          <a:gd name="connsiteX131" fmla="*/ 4894 w 5088"/>
                          <a:gd name="connsiteY131" fmla="*/ 3455 h 6046"/>
                          <a:gd name="connsiteX132" fmla="*/ 4894 w 5088"/>
                          <a:gd name="connsiteY132" fmla="*/ 3397 h 6046"/>
                          <a:gd name="connsiteX133" fmla="*/ 4894 w 5088"/>
                          <a:gd name="connsiteY133" fmla="*/ 3397 h 6046"/>
                          <a:gd name="connsiteX134" fmla="*/ 4894 w 5088"/>
                          <a:gd name="connsiteY134" fmla="*/ 3340 h 6046"/>
                          <a:gd name="connsiteX135" fmla="*/ 4894 w 5088"/>
                          <a:gd name="connsiteY135" fmla="*/ 3225 h 6046"/>
                          <a:gd name="connsiteX136" fmla="*/ 4894 w 5088"/>
                          <a:gd name="connsiteY136" fmla="*/ 3109 h 6046"/>
                          <a:gd name="connsiteX137" fmla="*/ 4894 w 5088"/>
                          <a:gd name="connsiteY137" fmla="*/ 2994 h 6046"/>
                          <a:gd name="connsiteX138" fmla="*/ 4894 w 5088"/>
                          <a:gd name="connsiteY138" fmla="*/ 2879 h 6046"/>
                          <a:gd name="connsiteX139" fmla="*/ 4894 w 5088"/>
                          <a:gd name="connsiteY139" fmla="*/ 2821 h 6046"/>
                          <a:gd name="connsiteX140" fmla="*/ 4894 w 5088"/>
                          <a:gd name="connsiteY140" fmla="*/ 2821 h 6046"/>
                          <a:gd name="connsiteX141" fmla="*/ 4894 w 5088"/>
                          <a:gd name="connsiteY141" fmla="*/ 2764 h 6046"/>
                          <a:gd name="connsiteX142" fmla="*/ 4894 w 5088"/>
                          <a:gd name="connsiteY142" fmla="*/ 2649 h 6046"/>
                          <a:gd name="connsiteX143" fmla="*/ 4894 w 5088"/>
                          <a:gd name="connsiteY143" fmla="*/ 2534 h 6046"/>
                          <a:gd name="connsiteX144" fmla="*/ 4894 w 5088"/>
                          <a:gd name="connsiteY144" fmla="*/ 2418 h 6046"/>
                          <a:gd name="connsiteX145" fmla="*/ 4894 w 5088"/>
                          <a:gd name="connsiteY145" fmla="*/ 2303 h 6046"/>
                          <a:gd name="connsiteX146" fmla="*/ 5067 w 5088"/>
                          <a:gd name="connsiteY146" fmla="*/ 2361 h 6046"/>
                          <a:gd name="connsiteX147" fmla="*/ 5067 w 5088"/>
                          <a:gd name="connsiteY147" fmla="*/ 2361 h 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</a:cxnLst>
                        <a:rect l="l" t="t" r="r" b="b"/>
                        <a:pathLst>
                          <a:path w="5088" h="6046">
                            <a:moveTo>
                              <a:pt x="5067" y="2361"/>
                            </a:moveTo>
                            <a:cubicBezTo>
                              <a:pt x="5067" y="2303"/>
                              <a:pt x="5067" y="2303"/>
                              <a:pt x="5067" y="2246"/>
                            </a:cubicBezTo>
                            <a:cubicBezTo>
                              <a:pt x="5067" y="2188"/>
                              <a:pt x="5067" y="2188"/>
                              <a:pt x="5067" y="2131"/>
                            </a:cubicBezTo>
                            <a:cubicBezTo>
                              <a:pt x="5067" y="2073"/>
                              <a:pt x="5067" y="2073"/>
                              <a:pt x="5067" y="2015"/>
                            </a:cubicBezTo>
                            <a:cubicBezTo>
                              <a:pt x="5067" y="1958"/>
                              <a:pt x="5067" y="1958"/>
                              <a:pt x="5067" y="1900"/>
                            </a:cubicBezTo>
                            <a:cubicBezTo>
                              <a:pt x="5067" y="1900"/>
                              <a:pt x="5067" y="1900"/>
                              <a:pt x="5067" y="1900"/>
                            </a:cubicBezTo>
                            <a:cubicBezTo>
                              <a:pt x="5067" y="1900"/>
                              <a:pt x="5067" y="1900"/>
                              <a:pt x="5067" y="1900"/>
                            </a:cubicBezTo>
                            <a:cubicBezTo>
                              <a:pt x="5067" y="1900"/>
                              <a:pt x="5067" y="1842"/>
                              <a:pt x="5067" y="1842"/>
                            </a:cubicBezTo>
                            <a:cubicBezTo>
                              <a:pt x="5067" y="1785"/>
                              <a:pt x="5067" y="1785"/>
                              <a:pt x="5067" y="1727"/>
                            </a:cubicBezTo>
                            <a:cubicBezTo>
                              <a:pt x="5067" y="1670"/>
                              <a:pt x="5067" y="1670"/>
                              <a:pt x="5067" y="1612"/>
                            </a:cubicBezTo>
                            <a:cubicBezTo>
                              <a:pt x="5067" y="1555"/>
                              <a:pt x="5067" y="1555"/>
                              <a:pt x="5010" y="1497"/>
                            </a:cubicBezTo>
                            <a:cubicBezTo>
                              <a:pt x="5010" y="1497"/>
                              <a:pt x="5010" y="1497"/>
                              <a:pt x="5010" y="1497"/>
                            </a:cubicBezTo>
                            <a:cubicBezTo>
                              <a:pt x="5010" y="1497"/>
                              <a:pt x="5010" y="1497"/>
                              <a:pt x="5010" y="1497"/>
                            </a:cubicBezTo>
                            <a:cubicBezTo>
                              <a:pt x="5010" y="1497"/>
                              <a:pt x="5010" y="1440"/>
                              <a:pt x="5010" y="1440"/>
                            </a:cubicBezTo>
                            <a:cubicBezTo>
                              <a:pt x="5010" y="1382"/>
                              <a:pt x="4952" y="1382"/>
                              <a:pt x="4952" y="1324"/>
                            </a:cubicBezTo>
                            <a:cubicBezTo>
                              <a:pt x="4952" y="1267"/>
                              <a:pt x="4894" y="1267"/>
                              <a:pt x="4837" y="1209"/>
                            </a:cubicBezTo>
                            <a:lnTo>
                              <a:pt x="4837" y="1209"/>
                            </a:lnTo>
                            <a:lnTo>
                              <a:pt x="4837" y="1209"/>
                            </a:lnTo>
                            <a:cubicBezTo>
                              <a:pt x="4779" y="1152"/>
                              <a:pt x="4722" y="1094"/>
                              <a:pt x="4607" y="1036"/>
                            </a:cubicBezTo>
                            <a:cubicBezTo>
                              <a:pt x="4607" y="1036"/>
                              <a:pt x="4607" y="1036"/>
                              <a:pt x="4607" y="1036"/>
                            </a:cubicBezTo>
                            <a:lnTo>
                              <a:pt x="4146" y="748"/>
                            </a:lnTo>
                            <a:lnTo>
                              <a:pt x="2879" y="0"/>
                            </a:lnTo>
                            <a:lnTo>
                              <a:pt x="2879" y="0"/>
                            </a:lnTo>
                            <a:lnTo>
                              <a:pt x="2879" y="0"/>
                            </a:lnTo>
                            <a:cubicBezTo>
                              <a:pt x="2994" y="57"/>
                              <a:pt x="3052" y="115"/>
                              <a:pt x="3109" y="230"/>
                            </a:cubicBezTo>
                            <a:lnTo>
                              <a:pt x="3109" y="230"/>
                            </a:lnTo>
                            <a:cubicBezTo>
                              <a:pt x="3167" y="288"/>
                              <a:pt x="3225" y="403"/>
                              <a:pt x="3282" y="518"/>
                            </a:cubicBezTo>
                            <a:cubicBezTo>
                              <a:pt x="3282" y="518"/>
                              <a:pt x="3282" y="518"/>
                              <a:pt x="3282" y="518"/>
                            </a:cubicBezTo>
                            <a:cubicBezTo>
                              <a:pt x="3340" y="633"/>
                              <a:pt x="3397" y="748"/>
                              <a:pt x="3397" y="864"/>
                            </a:cubicBezTo>
                            <a:cubicBezTo>
                              <a:pt x="3397" y="864"/>
                              <a:pt x="3397" y="864"/>
                              <a:pt x="3397" y="864"/>
                            </a:cubicBezTo>
                            <a:cubicBezTo>
                              <a:pt x="3397" y="979"/>
                              <a:pt x="3455" y="1152"/>
                              <a:pt x="3455" y="1324"/>
                            </a:cubicBezTo>
                            <a:cubicBezTo>
                              <a:pt x="3455" y="1497"/>
                              <a:pt x="3455" y="1670"/>
                              <a:pt x="3397" y="1785"/>
                            </a:cubicBezTo>
                            <a:cubicBezTo>
                              <a:pt x="3397" y="1785"/>
                              <a:pt x="3397" y="1785"/>
                              <a:pt x="3397" y="1785"/>
                            </a:cubicBezTo>
                            <a:cubicBezTo>
                              <a:pt x="3397" y="1958"/>
                              <a:pt x="3340" y="2131"/>
                              <a:pt x="3282" y="2303"/>
                            </a:cubicBezTo>
                            <a:cubicBezTo>
                              <a:pt x="3282" y="2303"/>
                              <a:pt x="3282" y="2303"/>
                              <a:pt x="3282" y="2303"/>
                            </a:cubicBezTo>
                            <a:cubicBezTo>
                              <a:pt x="3225" y="2476"/>
                              <a:pt x="3167" y="2649"/>
                              <a:pt x="3109" y="2821"/>
                            </a:cubicBezTo>
                            <a:lnTo>
                              <a:pt x="3109" y="2821"/>
                            </a:lnTo>
                            <a:cubicBezTo>
                              <a:pt x="3052" y="2937"/>
                              <a:pt x="2994" y="3109"/>
                              <a:pt x="2937" y="3225"/>
                            </a:cubicBezTo>
                            <a:cubicBezTo>
                              <a:pt x="2879" y="3282"/>
                              <a:pt x="2879" y="3340"/>
                              <a:pt x="2822" y="3397"/>
                            </a:cubicBezTo>
                            <a:cubicBezTo>
                              <a:pt x="2764" y="3512"/>
                              <a:pt x="2649" y="3628"/>
                              <a:pt x="2591" y="3743"/>
                            </a:cubicBezTo>
                            <a:lnTo>
                              <a:pt x="2591" y="3743"/>
                            </a:lnTo>
                            <a:cubicBezTo>
                              <a:pt x="2476" y="3916"/>
                              <a:pt x="2361" y="4031"/>
                              <a:pt x="2246" y="4146"/>
                            </a:cubicBezTo>
                            <a:cubicBezTo>
                              <a:pt x="2246" y="4146"/>
                              <a:pt x="2246" y="4146"/>
                              <a:pt x="2246" y="4146"/>
                            </a:cubicBezTo>
                            <a:cubicBezTo>
                              <a:pt x="2131" y="4261"/>
                              <a:pt x="2015" y="4376"/>
                              <a:pt x="1900" y="4491"/>
                            </a:cubicBezTo>
                            <a:cubicBezTo>
                              <a:pt x="1900" y="4491"/>
                              <a:pt x="1900" y="4491"/>
                              <a:pt x="1900" y="4491"/>
                            </a:cubicBezTo>
                            <a:cubicBezTo>
                              <a:pt x="1785" y="4606"/>
                              <a:pt x="1612" y="4664"/>
                              <a:pt x="1497" y="4779"/>
                            </a:cubicBezTo>
                            <a:cubicBezTo>
                              <a:pt x="1440" y="4837"/>
                              <a:pt x="1382" y="4837"/>
                              <a:pt x="1267" y="4894"/>
                            </a:cubicBezTo>
                            <a:cubicBezTo>
                              <a:pt x="1267" y="4894"/>
                              <a:pt x="1267" y="4894"/>
                              <a:pt x="1267" y="4894"/>
                            </a:cubicBezTo>
                            <a:cubicBezTo>
                              <a:pt x="1209" y="4952"/>
                              <a:pt x="1152" y="4952"/>
                              <a:pt x="1094" y="4952"/>
                            </a:cubicBezTo>
                            <a:cubicBezTo>
                              <a:pt x="1094" y="4952"/>
                              <a:pt x="1094" y="4952"/>
                              <a:pt x="1094" y="4952"/>
                            </a:cubicBezTo>
                            <a:cubicBezTo>
                              <a:pt x="1037" y="4952"/>
                              <a:pt x="979" y="5010"/>
                              <a:pt x="921" y="5010"/>
                            </a:cubicBezTo>
                            <a:cubicBezTo>
                              <a:pt x="921" y="5010"/>
                              <a:pt x="921" y="5010"/>
                              <a:pt x="921" y="5010"/>
                            </a:cubicBezTo>
                            <a:cubicBezTo>
                              <a:pt x="864" y="5010"/>
                              <a:pt x="806" y="5010"/>
                              <a:pt x="749" y="5010"/>
                            </a:cubicBezTo>
                            <a:cubicBezTo>
                              <a:pt x="749" y="5010"/>
                              <a:pt x="749" y="5010"/>
                              <a:pt x="691" y="5010"/>
                            </a:cubicBezTo>
                            <a:cubicBezTo>
                              <a:pt x="633" y="5010"/>
                              <a:pt x="576" y="5010"/>
                              <a:pt x="518" y="5010"/>
                            </a:cubicBezTo>
                            <a:lnTo>
                              <a:pt x="518" y="5010"/>
                            </a:lnTo>
                            <a:cubicBezTo>
                              <a:pt x="461" y="5010"/>
                              <a:pt x="403" y="5010"/>
                              <a:pt x="345" y="5010"/>
                            </a:cubicBezTo>
                            <a:cubicBezTo>
                              <a:pt x="288" y="5010"/>
                              <a:pt x="288" y="5010"/>
                              <a:pt x="230" y="4952"/>
                            </a:cubicBezTo>
                            <a:cubicBezTo>
                              <a:pt x="230" y="4952"/>
                              <a:pt x="230" y="4952"/>
                              <a:pt x="173" y="4952"/>
                            </a:cubicBezTo>
                            <a:cubicBezTo>
                              <a:pt x="115" y="4952"/>
                              <a:pt x="58" y="4894"/>
                              <a:pt x="0" y="4894"/>
                            </a:cubicBezTo>
                            <a:lnTo>
                              <a:pt x="1727" y="5931"/>
                            </a:lnTo>
                            <a:lnTo>
                              <a:pt x="1727" y="5931"/>
                            </a:lnTo>
                            <a:cubicBezTo>
                              <a:pt x="1727" y="5931"/>
                              <a:pt x="1727" y="5931"/>
                              <a:pt x="1727" y="5931"/>
                            </a:cubicBezTo>
                            <a:cubicBezTo>
                              <a:pt x="1785" y="5931"/>
                              <a:pt x="1843" y="5988"/>
                              <a:pt x="1900" y="5988"/>
                            </a:cubicBezTo>
                            <a:cubicBezTo>
                              <a:pt x="1900" y="5988"/>
                              <a:pt x="1900" y="5988"/>
                              <a:pt x="1958" y="5988"/>
                            </a:cubicBezTo>
                            <a:cubicBezTo>
                              <a:pt x="2015" y="5988"/>
                              <a:pt x="2015" y="5988"/>
                              <a:pt x="2073" y="6046"/>
                            </a:cubicBezTo>
                            <a:cubicBezTo>
                              <a:pt x="2073" y="6046"/>
                              <a:pt x="2073" y="6046"/>
                              <a:pt x="2073" y="6046"/>
                            </a:cubicBezTo>
                            <a:cubicBezTo>
                              <a:pt x="2131" y="6046"/>
                              <a:pt x="2188" y="6046"/>
                              <a:pt x="2188" y="6046"/>
                            </a:cubicBezTo>
                            <a:lnTo>
                              <a:pt x="2188" y="6046"/>
                            </a:lnTo>
                            <a:lnTo>
                              <a:pt x="2188" y="6046"/>
                            </a:lnTo>
                            <a:cubicBezTo>
                              <a:pt x="2246" y="6046"/>
                              <a:pt x="2246" y="6046"/>
                              <a:pt x="2303" y="6046"/>
                            </a:cubicBezTo>
                            <a:cubicBezTo>
                              <a:pt x="2303" y="6046"/>
                              <a:pt x="2303" y="6046"/>
                              <a:pt x="2361" y="6046"/>
                            </a:cubicBezTo>
                            <a:cubicBezTo>
                              <a:pt x="2361" y="6046"/>
                              <a:pt x="2361" y="6046"/>
                              <a:pt x="2418" y="6046"/>
                            </a:cubicBezTo>
                            <a:cubicBezTo>
                              <a:pt x="2418" y="6046"/>
                              <a:pt x="2418" y="6046"/>
                              <a:pt x="2476" y="6046"/>
                            </a:cubicBezTo>
                            <a:cubicBezTo>
                              <a:pt x="2534" y="6046"/>
                              <a:pt x="2534" y="6046"/>
                              <a:pt x="2591" y="6046"/>
                            </a:cubicBezTo>
                            <a:cubicBezTo>
                              <a:pt x="2591" y="6046"/>
                              <a:pt x="2591" y="6046"/>
                              <a:pt x="2591" y="6046"/>
                            </a:cubicBezTo>
                            <a:cubicBezTo>
                              <a:pt x="2591" y="6046"/>
                              <a:pt x="2591" y="6046"/>
                              <a:pt x="2591" y="6046"/>
                            </a:cubicBezTo>
                            <a:cubicBezTo>
                              <a:pt x="2591" y="6046"/>
                              <a:pt x="2649" y="6046"/>
                              <a:pt x="2649" y="6046"/>
                            </a:cubicBezTo>
                            <a:cubicBezTo>
                              <a:pt x="2706" y="6046"/>
                              <a:pt x="2706" y="6046"/>
                              <a:pt x="2764" y="6046"/>
                            </a:cubicBezTo>
                            <a:cubicBezTo>
                              <a:pt x="2764" y="6046"/>
                              <a:pt x="2764" y="6046"/>
                              <a:pt x="2822" y="6046"/>
                            </a:cubicBezTo>
                            <a:cubicBezTo>
                              <a:pt x="2822" y="6046"/>
                              <a:pt x="2822" y="6046"/>
                              <a:pt x="2822" y="6046"/>
                            </a:cubicBezTo>
                            <a:cubicBezTo>
                              <a:pt x="2822" y="6046"/>
                              <a:pt x="2822" y="6046"/>
                              <a:pt x="2879" y="6046"/>
                            </a:cubicBezTo>
                            <a:cubicBezTo>
                              <a:pt x="2879" y="6046"/>
                              <a:pt x="2937" y="6046"/>
                              <a:pt x="2937" y="5988"/>
                            </a:cubicBezTo>
                            <a:cubicBezTo>
                              <a:pt x="2937" y="5988"/>
                              <a:pt x="2994" y="5988"/>
                              <a:pt x="2994" y="5931"/>
                            </a:cubicBezTo>
                            <a:lnTo>
                              <a:pt x="2994" y="5931"/>
                            </a:lnTo>
                            <a:lnTo>
                              <a:pt x="2994" y="5931"/>
                            </a:lnTo>
                            <a:cubicBezTo>
                              <a:pt x="2994" y="5931"/>
                              <a:pt x="3052" y="5931"/>
                              <a:pt x="3052" y="5873"/>
                            </a:cubicBezTo>
                            <a:cubicBezTo>
                              <a:pt x="3052" y="5873"/>
                              <a:pt x="3109" y="5816"/>
                              <a:pt x="3109" y="5816"/>
                            </a:cubicBezTo>
                            <a:cubicBezTo>
                              <a:pt x="3109" y="5816"/>
                              <a:pt x="3109" y="5816"/>
                              <a:pt x="3167" y="5816"/>
                            </a:cubicBezTo>
                            <a:lnTo>
                              <a:pt x="3167" y="5816"/>
                            </a:lnTo>
                            <a:lnTo>
                              <a:pt x="3167" y="5816"/>
                            </a:lnTo>
                            <a:lnTo>
                              <a:pt x="3167" y="5816"/>
                            </a:lnTo>
                            <a:cubicBezTo>
                              <a:pt x="3167" y="5816"/>
                              <a:pt x="3225" y="5816"/>
                              <a:pt x="3225" y="5758"/>
                            </a:cubicBezTo>
                            <a:cubicBezTo>
                              <a:pt x="3225" y="5758"/>
                              <a:pt x="3282" y="5701"/>
                              <a:pt x="3282" y="5701"/>
                            </a:cubicBezTo>
                            <a:cubicBezTo>
                              <a:pt x="3282" y="5701"/>
                              <a:pt x="3340" y="5643"/>
                              <a:pt x="3340" y="5643"/>
                            </a:cubicBezTo>
                            <a:cubicBezTo>
                              <a:pt x="3340" y="5643"/>
                              <a:pt x="3397" y="5585"/>
                              <a:pt x="3397" y="5585"/>
                            </a:cubicBezTo>
                            <a:cubicBezTo>
                              <a:pt x="3397" y="5585"/>
                              <a:pt x="3455" y="5528"/>
                              <a:pt x="3455" y="5528"/>
                            </a:cubicBezTo>
                            <a:cubicBezTo>
                              <a:pt x="3455" y="5528"/>
                              <a:pt x="3455" y="5528"/>
                              <a:pt x="3455" y="5528"/>
                            </a:cubicBezTo>
                            <a:cubicBezTo>
                              <a:pt x="3455" y="5528"/>
                              <a:pt x="3455" y="5528"/>
                              <a:pt x="3455" y="5528"/>
                            </a:cubicBezTo>
                            <a:cubicBezTo>
                              <a:pt x="3455" y="5528"/>
                              <a:pt x="3512" y="5528"/>
                              <a:pt x="3512" y="5470"/>
                            </a:cubicBezTo>
                            <a:cubicBezTo>
                              <a:pt x="3512" y="5470"/>
                              <a:pt x="3570" y="5413"/>
                              <a:pt x="3570" y="5413"/>
                            </a:cubicBezTo>
                            <a:cubicBezTo>
                              <a:pt x="3570" y="5413"/>
                              <a:pt x="3628" y="5355"/>
                              <a:pt x="3628" y="5355"/>
                            </a:cubicBezTo>
                            <a:cubicBezTo>
                              <a:pt x="3628" y="5355"/>
                              <a:pt x="3685" y="5297"/>
                              <a:pt x="3685" y="5297"/>
                            </a:cubicBezTo>
                            <a:cubicBezTo>
                              <a:pt x="3685" y="5297"/>
                              <a:pt x="3743" y="5240"/>
                              <a:pt x="3743" y="5240"/>
                            </a:cubicBezTo>
                            <a:cubicBezTo>
                              <a:pt x="3743" y="5240"/>
                              <a:pt x="3743" y="5240"/>
                              <a:pt x="3743" y="5182"/>
                            </a:cubicBezTo>
                            <a:cubicBezTo>
                              <a:pt x="3743" y="5182"/>
                              <a:pt x="3743" y="5182"/>
                              <a:pt x="3743" y="5182"/>
                            </a:cubicBezTo>
                            <a:cubicBezTo>
                              <a:pt x="3743" y="5182"/>
                              <a:pt x="3743" y="5182"/>
                              <a:pt x="3800" y="5125"/>
                            </a:cubicBezTo>
                            <a:cubicBezTo>
                              <a:pt x="3800" y="5125"/>
                              <a:pt x="3858" y="5067"/>
                              <a:pt x="3858" y="5067"/>
                            </a:cubicBezTo>
                            <a:cubicBezTo>
                              <a:pt x="3858" y="5067"/>
                              <a:pt x="3916" y="5010"/>
                              <a:pt x="3916" y="5010"/>
                            </a:cubicBezTo>
                            <a:cubicBezTo>
                              <a:pt x="3916" y="5010"/>
                              <a:pt x="3973" y="4952"/>
                              <a:pt x="3973" y="4952"/>
                            </a:cubicBezTo>
                            <a:cubicBezTo>
                              <a:pt x="3973" y="4952"/>
                              <a:pt x="4031" y="4894"/>
                              <a:pt x="4031" y="4894"/>
                            </a:cubicBezTo>
                            <a:cubicBezTo>
                              <a:pt x="4031" y="4894"/>
                              <a:pt x="4088" y="4837"/>
                              <a:pt x="4088" y="4837"/>
                            </a:cubicBezTo>
                            <a:cubicBezTo>
                              <a:pt x="4088" y="4837"/>
                              <a:pt x="4146" y="4779"/>
                              <a:pt x="4146" y="4779"/>
                            </a:cubicBezTo>
                            <a:lnTo>
                              <a:pt x="4146" y="4779"/>
                            </a:lnTo>
                            <a:cubicBezTo>
                              <a:pt x="4146" y="4779"/>
                              <a:pt x="4146" y="4779"/>
                              <a:pt x="4146" y="4779"/>
                            </a:cubicBezTo>
                            <a:cubicBezTo>
                              <a:pt x="4146" y="4779"/>
                              <a:pt x="4204" y="4722"/>
                              <a:pt x="4204" y="4722"/>
                            </a:cubicBezTo>
                            <a:cubicBezTo>
                              <a:pt x="4204" y="4722"/>
                              <a:pt x="4261" y="4664"/>
                              <a:pt x="4261" y="4606"/>
                            </a:cubicBezTo>
                            <a:cubicBezTo>
                              <a:pt x="4261" y="4549"/>
                              <a:pt x="4319" y="4549"/>
                              <a:pt x="4319" y="4491"/>
                            </a:cubicBezTo>
                            <a:cubicBezTo>
                              <a:pt x="4319" y="4434"/>
                              <a:pt x="4376" y="4434"/>
                              <a:pt x="4376" y="4376"/>
                            </a:cubicBezTo>
                            <a:cubicBezTo>
                              <a:pt x="4434" y="4319"/>
                              <a:pt x="4434" y="4261"/>
                              <a:pt x="4491" y="4203"/>
                            </a:cubicBezTo>
                            <a:cubicBezTo>
                              <a:pt x="4491" y="4146"/>
                              <a:pt x="4549" y="4146"/>
                              <a:pt x="4549" y="4088"/>
                            </a:cubicBezTo>
                            <a:cubicBezTo>
                              <a:pt x="4549" y="4031"/>
                              <a:pt x="4607" y="4031"/>
                              <a:pt x="4607" y="3973"/>
                            </a:cubicBezTo>
                            <a:cubicBezTo>
                              <a:pt x="4607" y="3916"/>
                              <a:pt x="4664" y="3916"/>
                              <a:pt x="4664" y="3858"/>
                            </a:cubicBezTo>
                            <a:cubicBezTo>
                              <a:pt x="4664" y="3858"/>
                              <a:pt x="4664" y="3800"/>
                              <a:pt x="4722" y="3800"/>
                            </a:cubicBezTo>
                            <a:lnTo>
                              <a:pt x="4722" y="3800"/>
                            </a:lnTo>
                            <a:lnTo>
                              <a:pt x="4722" y="3800"/>
                            </a:lnTo>
                            <a:cubicBezTo>
                              <a:pt x="4722" y="3800"/>
                              <a:pt x="4722" y="3743"/>
                              <a:pt x="4779" y="3743"/>
                            </a:cubicBezTo>
                            <a:cubicBezTo>
                              <a:pt x="4779" y="3743"/>
                              <a:pt x="4779" y="3685"/>
                              <a:pt x="4837" y="3685"/>
                            </a:cubicBezTo>
                            <a:cubicBezTo>
                              <a:pt x="4837" y="3685"/>
                              <a:pt x="4837" y="3628"/>
                              <a:pt x="4894" y="3628"/>
                            </a:cubicBezTo>
                            <a:cubicBezTo>
                              <a:pt x="4894" y="3628"/>
                              <a:pt x="4894" y="3570"/>
                              <a:pt x="4894" y="3570"/>
                            </a:cubicBezTo>
                            <a:cubicBezTo>
                              <a:pt x="4894" y="3570"/>
                              <a:pt x="4894" y="3512"/>
                              <a:pt x="4894" y="3512"/>
                            </a:cubicBezTo>
                            <a:cubicBezTo>
                              <a:pt x="4894" y="3512"/>
                              <a:pt x="4894" y="3455"/>
                              <a:pt x="4894" y="3455"/>
                            </a:cubicBezTo>
                            <a:cubicBezTo>
                              <a:pt x="4894" y="3455"/>
                              <a:pt x="4894" y="3455"/>
                              <a:pt x="4894" y="3397"/>
                            </a:cubicBezTo>
                            <a:cubicBezTo>
                              <a:pt x="4894" y="3397"/>
                              <a:pt x="4894" y="3397"/>
                              <a:pt x="4894" y="3397"/>
                            </a:cubicBezTo>
                            <a:cubicBezTo>
                              <a:pt x="4894" y="3397"/>
                              <a:pt x="4894" y="3340"/>
                              <a:pt x="4894" y="3340"/>
                            </a:cubicBezTo>
                            <a:cubicBezTo>
                              <a:pt x="4894" y="3282"/>
                              <a:pt x="4894" y="3282"/>
                              <a:pt x="4894" y="3225"/>
                            </a:cubicBezTo>
                            <a:cubicBezTo>
                              <a:pt x="4894" y="3167"/>
                              <a:pt x="4894" y="3167"/>
                              <a:pt x="4894" y="3109"/>
                            </a:cubicBezTo>
                            <a:cubicBezTo>
                              <a:pt x="4894" y="3052"/>
                              <a:pt x="4894" y="3052"/>
                              <a:pt x="4894" y="2994"/>
                            </a:cubicBezTo>
                            <a:cubicBezTo>
                              <a:pt x="4894" y="2937"/>
                              <a:pt x="4894" y="2937"/>
                              <a:pt x="4894" y="2879"/>
                            </a:cubicBezTo>
                            <a:cubicBezTo>
                              <a:pt x="4894" y="2879"/>
                              <a:pt x="4894" y="2879"/>
                              <a:pt x="4894" y="2821"/>
                            </a:cubicBezTo>
                            <a:cubicBezTo>
                              <a:pt x="4894" y="2821"/>
                              <a:pt x="4894" y="2821"/>
                              <a:pt x="4894" y="2821"/>
                            </a:cubicBezTo>
                            <a:cubicBezTo>
                              <a:pt x="4894" y="2821"/>
                              <a:pt x="4894" y="2764"/>
                              <a:pt x="4894" y="2764"/>
                            </a:cubicBezTo>
                            <a:cubicBezTo>
                              <a:pt x="4894" y="2706"/>
                              <a:pt x="4894" y="2706"/>
                              <a:pt x="4894" y="2649"/>
                            </a:cubicBezTo>
                            <a:cubicBezTo>
                              <a:pt x="4894" y="2591"/>
                              <a:pt x="4894" y="2591"/>
                              <a:pt x="4894" y="2534"/>
                            </a:cubicBezTo>
                            <a:cubicBezTo>
                              <a:pt x="4894" y="2476"/>
                              <a:pt x="4894" y="2476"/>
                              <a:pt x="4894" y="2418"/>
                            </a:cubicBezTo>
                            <a:cubicBezTo>
                              <a:pt x="4894" y="2361"/>
                              <a:pt x="4894" y="2361"/>
                              <a:pt x="4894" y="2303"/>
                            </a:cubicBezTo>
                            <a:cubicBezTo>
                              <a:pt x="5067" y="2476"/>
                              <a:pt x="5125" y="2418"/>
                              <a:pt x="5067" y="2361"/>
                            </a:cubicBezTo>
                            <a:cubicBezTo>
                              <a:pt x="5067" y="2418"/>
                              <a:pt x="5067" y="2361"/>
                              <a:pt x="5067" y="2361"/>
                            </a:cubicBezTo>
                            <a:close/>
                          </a:path>
                        </a:pathLst>
                      </a:custGeom>
                      <a:solidFill>
                        <a:srgbClr val="31313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454" name="图形 5"/>
                      <p:cNvGrpSpPr/>
                      <p:nvPr/>
                    </p:nvGrpSpPr>
                    <p:grpSpPr>
                      <a:xfrm>
                        <a:off x="-3858487" y="4256430"/>
                        <a:ext cx="5239" cy="6276"/>
                        <a:chOff x="-3858487" y="4256430"/>
                        <a:chExt cx="5239" cy="6276"/>
                      </a:xfrm>
                    </p:grpSpPr>
                    <p:sp>
                      <p:nvSpPr>
                        <p:cNvPr id="3455" name="任意多边形: 形状 3454"/>
                        <p:cNvSpPr/>
                        <p:nvPr/>
                      </p:nvSpPr>
                      <p:spPr>
                        <a:xfrm>
                          <a:off x="-3858487" y="4256430"/>
                          <a:ext cx="4721" cy="6276"/>
                        </a:xfrm>
                        <a:custGeom>
                          <a:avLst/>
                          <a:gdLst>
                            <a:gd name="connsiteX0" fmla="*/ 3628 w 4721"/>
                            <a:gd name="connsiteY0" fmla="*/ 1094 h 6276"/>
                            <a:gd name="connsiteX1" fmla="*/ 3628 w 4721"/>
                            <a:gd name="connsiteY1" fmla="*/ 1094 h 6276"/>
                            <a:gd name="connsiteX2" fmla="*/ 3800 w 4721"/>
                            <a:gd name="connsiteY2" fmla="*/ 1036 h 6276"/>
                            <a:gd name="connsiteX3" fmla="*/ 3800 w 4721"/>
                            <a:gd name="connsiteY3" fmla="*/ 1036 h 6276"/>
                            <a:gd name="connsiteX4" fmla="*/ 3973 w 4721"/>
                            <a:gd name="connsiteY4" fmla="*/ 1036 h 6276"/>
                            <a:gd name="connsiteX5" fmla="*/ 4031 w 4721"/>
                            <a:gd name="connsiteY5" fmla="*/ 1036 h 6276"/>
                            <a:gd name="connsiteX6" fmla="*/ 4203 w 4721"/>
                            <a:gd name="connsiteY6" fmla="*/ 1036 h 6276"/>
                            <a:gd name="connsiteX7" fmla="*/ 4261 w 4721"/>
                            <a:gd name="connsiteY7" fmla="*/ 1036 h 6276"/>
                            <a:gd name="connsiteX8" fmla="*/ 4376 w 4721"/>
                            <a:gd name="connsiteY8" fmla="*/ 1036 h 6276"/>
                            <a:gd name="connsiteX9" fmla="*/ 4491 w 4721"/>
                            <a:gd name="connsiteY9" fmla="*/ 1094 h 6276"/>
                            <a:gd name="connsiteX10" fmla="*/ 4549 w 4721"/>
                            <a:gd name="connsiteY10" fmla="*/ 1094 h 6276"/>
                            <a:gd name="connsiteX11" fmla="*/ 4722 w 4721"/>
                            <a:gd name="connsiteY11" fmla="*/ 1152 h 6276"/>
                            <a:gd name="connsiteX12" fmla="*/ 4722 w 4721"/>
                            <a:gd name="connsiteY12" fmla="*/ 1152 h 6276"/>
                            <a:gd name="connsiteX13" fmla="*/ 4722 w 4721"/>
                            <a:gd name="connsiteY13" fmla="*/ 1152 h 6276"/>
                            <a:gd name="connsiteX14" fmla="*/ 4722 w 4721"/>
                            <a:gd name="connsiteY14" fmla="*/ 1152 h 6276"/>
                            <a:gd name="connsiteX15" fmla="*/ 2994 w 4721"/>
                            <a:gd name="connsiteY15" fmla="*/ 115 h 6276"/>
                            <a:gd name="connsiteX16" fmla="*/ 2822 w 4721"/>
                            <a:gd name="connsiteY16" fmla="*/ 57 h 6276"/>
                            <a:gd name="connsiteX17" fmla="*/ 2764 w 4721"/>
                            <a:gd name="connsiteY17" fmla="*/ 57 h 6276"/>
                            <a:gd name="connsiteX18" fmla="*/ 2649 w 4721"/>
                            <a:gd name="connsiteY18" fmla="*/ 0 h 6276"/>
                            <a:gd name="connsiteX19" fmla="*/ 2649 w 4721"/>
                            <a:gd name="connsiteY19" fmla="*/ 0 h 6276"/>
                            <a:gd name="connsiteX20" fmla="*/ 2534 w 4721"/>
                            <a:gd name="connsiteY20" fmla="*/ 0 h 6276"/>
                            <a:gd name="connsiteX21" fmla="*/ 2534 w 4721"/>
                            <a:gd name="connsiteY21" fmla="*/ 0 h 6276"/>
                            <a:gd name="connsiteX22" fmla="*/ 2534 w 4721"/>
                            <a:gd name="connsiteY22" fmla="*/ 0 h 6276"/>
                            <a:gd name="connsiteX23" fmla="*/ 2418 w 4721"/>
                            <a:gd name="connsiteY23" fmla="*/ 0 h 6276"/>
                            <a:gd name="connsiteX24" fmla="*/ 2361 w 4721"/>
                            <a:gd name="connsiteY24" fmla="*/ 0 h 6276"/>
                            <a:gd name="connsiteX25" fmla="*/ 2361 w 4721"/>
                            <a:gd name="connsiteY25" fmla="*/ 0 h 6276"/>
                            <a:gd name="connsiteX26" fmla="*/ 2303 w 4721"/>
                            <a:gd name="connsiteY26" fmla="*/ 0 h 6276"/>
                            <a:gd name="connsiteX27" fmla="*/ 2188 w 4721"/>
                            <a:gd name="connsiteY27" fmla="*/ 0 h 6276"/>
                            <a:gd name="connsiteX28" fmla="*/ 2188 w 4721"/>
                            <a:gd name="connsiteY28" fmla="*/ 0 h 6276"/>
                            <a:gd name="connsiteX29" fmla="*/ 2188 w 4721"/>
                            <a:gd name="connsiteY29" fmla="*/ 0 h 6276"/>
                            <a:gd name="connsiteX30" fmla="*/ 2131 w 4721"/>
                            <a:gd name="connsiteY30" fmla="*/ 0 h 6276"/>
                            <a:gd name="connsiteX31" fmla="*/ 2015 w 4721"/>
                            <a:gd name="connsiteY31" fmla="*/ 0 h 6276"/>
                            <a:gd name="connsiteX32" fmla="*/ 1958 w 4721"/>
                            <a:gd name="connsiteY32" fmla="*/ 0 h 6276"/>
                            <a:gd name="connsiteX33" fmla="*/ 1958 w 4721"/>
                            <a:gd name="connsiteY33" fmla="*/ 0 h 6276"/>
                            <a:gd name="connsiteX34" fmla="*/ 1900 w 4721"/>
                            <a:gd name="connsiteY34" fmla="*/ 0 h 6276"/>
                            <a:gd name="connsiteX35" fmla="*/ 1843 w 4721"/>
                            <a:gd name="connsiteY35" fmla="*/ 57 h 6276"/>
                            <a:gd name="connsiteX36" fmla="*/ 1785 w 4721"/>
                            <a:gd name="connsiteY36" fmla="*/ 115 h 6276"/>
                            <a:gd name="connsiteX37" fmla="*/ 1785 w 4721"/>
                            <a:gd name="connsiteY37" fmla="*/ 115 h 6276"/>
                            <a:gd name="connsiteX38" fmla="*/ 1785 w 4721"/>
                            <a:gd name="connsiteY38" fmla="*/ 115 h 6276"/>
                            <a:gd name="connsiteX39" fmla="*/ 1727 w 4721"/>
                            <a:gd name="connsiteY39" fmla="*/ 173 h 6276"/>
                            <a:gd name="connsiteX40" fmla="*/ 1670 w 4721"/>
                            <a:gd name="connsiteY40" fmla="*/ 230 h 6276"/>
                            <a:gd name="connsiteX41" fmla="*/ 1612 w 4721"/>
                            <a:gd name="connsiteY41" fmla="*/ 230 h 6276"/>
                            <a:gd name="connsiteX42" fmla="*/ 1555 w 4721"/>
                            <a:gd name="connsiteY42" fmla="*/ 288 h 6276"/>
                            <a:gd name="connsiteX43" fmla="*/ 1497 w 4721"/>
                            <a:gd name="connsiteY43" fmla="*/ 345 h 6276"/>
                            <a:gd name="connsiteX44" fmla="*/ 1440 w 4721"/>
                            <a:gd name="connsiteY44" fmla="*/ 403 h 6276"/>
                            <a:gd name="connsiteX45" fmla="*/ 1382 w 4721"/>
                            <a:gd name="connsiteY45" fmla="*/ 461 h 6276"/>
                            <a:gd name="connsiteX46" fmla="*/ 1324 w 4721"/>
                            <a:gd name="connsiteY46" fmla="*/ 518 h 6276"/>
                            <a:gd name="connsiteX47" fmla="*/ 1324 w 4721"/>
                            <a:gd name="connsiteY47" fmla="*/ 518 h 6276"/>
                            <a:gd name="connsiteX48" fmla="*/ 1324 w 4721"/>
                            <a:gd name="connsiteY48" fmla="*/ 518 h 6276"/>
                            <a:gd name="connsiteX49" fmla="*/ 1267 w 4721"/>
                            <a:gd name="connsiteY49" fmla="*/ 576 h 6276"/>
                            <a:gd name="connsiteX50" fmla="*/ 1209 w 4721"/>
                            <a:gd name="connsiteY50" fmla="*/ 633 h 6276"/>
                            <a:gd name="connsiteX51" fmla="*/ 1152 w 4721"/>
                            <a:gd name="connsiteY51" fmla="*/ 691 h 6276"/>
                            <a:gd name="connsiteX52" fmla="*/ 1094 w 4721"/>
                            <a:gd name="connsiteY52" fmla="*/ 748 h 6276"/>
                            <a:gd name="connsiteX53" fmla="*/ 1036 w 4721"/>
                            <a:gd name="connsiteY53" fmla="*/ 806 h 6276"/>
                            <a:gd name="connsiteX54" fmla="*/ 1036 w 4721"/>
                            <a:gd name="connsiteY54" fmla="*/ 864 h 6276"/>
                            <a:gd name="connsiteX55" fmla="*/ 1036 w 4721"/>
                            <a:gd name="connsiteY55" fmla="*/ 864 h 6276"/>
                            <a:gd name="connsiteX56" fmla="*/ 1036 w 4721"/>
                            <a:gd name="connsiteY56" fmla="*/ 921 h 6276"/>
                            <a:gd name="connsiteX57" fmla="*/ 979 w 4721"/>
                            <a:gd name="connsiteY57" fmla="*/ 979 h 6276"/>
                            <a:gd name="connsiteX58" fmla="*/ 921 w 4721"/>
                            <a:gd name="connsiteY58" fmla="*/ 1036 h 6276"/>
                            <a:gd name="connsiteX59" fmla="*/ 864 w 4721"/>
                            <a:gd name="connsiteY59" fmla="*/ 1094 h 6276"/>
                            <a:gd name="connsiteX60" fmla="*/ 806 w 4721"/>
                            <a:gd name="connsiteY60" fmla="*/ 1152 h 6276"/>
                            <a:gd name="connsiteX61" fmla="*/ 749 w 4721"/>
                            <a:gd name="connsiteY61" fmla="*/ 1209 h 6276"/>
                            <a:gd name="connsiteX62" fmla="*/ 691 w 4721"/>
                            <a:gd name="connsiteY62" fmla="*/ 1267 h 6276"/>
                            <a:gd name="connsiteX63" fmla="*/ 691 w 4721"/>
                            <a:gd name="connsiteY63" fmla="*/ 1267 h 6276"/>
                            <a:gd name="connsiteX64" fmla="*/ 691 w 4721"/>
                            <a:gd name="connsiteY64" fmla="*/ 1267 h 6276"/>
                            <a:gd name="connsiteX65" fmla="*/ 633 w 4721"/>
                            <a:gd name="connsiteY65" fmla="*/ 1324 h 6276"/>
                            <a:gd name="connsiteX66" fmla="*/ 576 w 4721"/>
                            <a:gd name="connsiteY66" fmla="*/ 1440 h 6276"/>
                            <a:gd name="connsiteX67" fmla="*/ 518 w 4721"/>
                            <a:gd name="connsiteY67" fmla="*/ 1555 h 6276"/>
                            <a:gd name="connsiteX68" fmla="*/ 461 w 4721"/>
                            <a:gd name="connsiteY68" fmla="*/ 1670 h 6276"/>
                            <a:gd name="connsiteX69" fmla="*/ 345 w 4721"/>
                            <a:gd name="connsiteY69" fmla="*/ 1842 h 6276"/>
                            <a:gd name="connsiteX70" fmla="*/ 288 w 4721"/>
                            <a:gd name="connsiteY70" fmla="*/ 1958 h 6276"/>
                            <a:gd name="connsiteX71" fmla="*/ 230 w 4721"/>
                            <a:gd name="connsiteY71" fmla="*/ 2073 h 6276"/>
                            <a:gd name="connsiteX72" fmla="*/ 173 w 4721"/>
                            <a:gd name="connsiteY72" fmla="*/ 2188 h 6276"/>
                            <a:gd name="connsiteX73" fmla="*/ 115 w 4721"/>
                            <a:gd name="connsiteY73" fmla="*/ 2246 h 6276"/>
                            <a:gd name="connsiteX74" fmla="*/ 115 w 4721"/>
                            <a:gd name="connsiteY74" fmla="*/ 2246 h 6276"/>
                            <a:gd name="connsiteX75" fmla="*/ 115 w 4721"/>
                            <a:gd name="connsiteY75" fmla="*/ 2246 h 6276"/>
                            <a:gd name="connsiteX76" fmla="*/ 58 w 4721"/>
                            <a:gd name="connsiteY76" fmla="*/ 2303 h 6276"/>
                            <a:gd name="connsiteX77" fmla="*/ 0 w 4721"/>
                            <a:gd name="connsiteY77" fmla="*/ 2361 h 6276"/>
                            <a:gd name="connsiteX78" fmla="*/ 0 w 4721"/>
                            <a:gd name="connsiteY78" fmla="*/ 2418 h 6276"/>
                            <a:gd name="connsiteX79" fmla="*/ 0 w 4721"/>
                            <a:gd name="connsiteY79" fmla="*/ 2476 h 6276"/>
                            <a:gd name="connsiteX80" fmla="*/ 0 w 4721"/>
                            <a:gd name="connsiteY80" fmla="*/ 2533 h 6276"/>
                            <a:gd name="connsiteX81" fmla="*/ 0 w 4721"/>
                            <a:gd name="connsiteY81" fmla="*/ 2591 h 6276"/>
                            <a:gd name="connsiteX82" fmla="*/ 0 w 4721"/>
                            <a:gd name="connsiteY82" fmla="*/ 2649 h 6276"/>
                            <a:gd name="connsiteX83" fmla="*/ 0 w 4721"/>
                            <a:gd name="connsiteY83" fmla="*/ 2649 h 6276"/>
                            <a:gd name="connsiteX84" fmla="*/ 0 w 4721"/>
                            <a:gd name="connsiteY84" fmla="*/ 2706 h 6276"/>
                            <a:gd name="connsiteX85" fmla="*/ 0 w 4721"/>
                            <a:gd name="connsiteY85" fmla="*/ 2821 h 6276"/>
                            <a:gd name="connsiteX86" fmla="*/ 0 w 4721"/>
                            <a:gd name="connsiteY86" fmla="*/ 2937 h 6276"/>
                            <a:gd name="connsiteX87" fmla="*/ 0 w 4721"/>
                            <a:gd name="connsiteY87" fmla="*/ 3052 h 6276"/>
                            <a:gd name="connsiteX88" fmla="*/ 0 w 4721"/>
                            <a:gd name="connsiteY88" fmla="*/ 3167 h 6276"/>
                            <a:gd name="connsiteX89" fmla="*/ 0 w 4721"/>
                            <a:gd name="connsiteY89" fmla="*/ 3225 h 6276"/>
                            <a:gd name="connsiteX90" fmla="*/ 0 w 4721"/>
                            <a:gd name="connsiteY90" fmla="*/ 3225 h 6276"/>
                            <a:gd name="connsiteX91" fmla="*/ 0 w 4721"/>
                            <a:gd name="connsiteY91" fmla="*/ 3282 h 6276"/>
                            <a:gd name="connsiteX92" fmla="*/ 0 w 4721"/>
                            <a:gd name="connsiteY92" fmla="*/ 3397 h 6276"/>
                            <a:gd name="connsiteX93" fmla="*/ 0 w 4721"/>
                            <a:gd name="connsiteY93" fmla="*/ 3512 h 6276"/>
                            <a:gd name="connsiteX94" fmla="*/ 0 w 4721"/>
                            <a:gd name="connsiteY94" fmla="*/ 3628 h 6276"/>
                            <a:gd name="connsiteX95" fmla="*/ 0 w 4721"/>
                            <a:gd name="connsiteY95" fmla="*/ 3743 h 6276"/>
                            <a:gd name="connsiteX96" fmla="*/ 0 w 4721"/>
                            <a:gd name="connsiteY96" fmla="*/ 3800 h 6276"/>
                            <a:gd name="connsiteX97" fmla="*/ 0 w 4721"/>
                            <a:gd name="connsiteY97" fmla="*/ 3858 h 6276"/>
                            <a:gd name="connsiteX98" fmla="*/ 0 w 4721"/>
                            <a:gd name="connsiteY98" fmla="*/ 3973 h 6276"/>
                            <a:gd name="connsiteX99" fmla="*/ 0 w 4721"/>
                            <a:gd name="connsiteY99" fmla="*/ 4088 h 6276"/>
                            <a:gd name="connsiteX100" fmla="*/ 0 w 4721"/>
                            <a:gd name="connsiteY100" fmla="*/ 4203 h 6276"/>
                            <a:gd name="connsiteX101" fmla="*/ 0 w 4721"/>
                            <a:gd name="connsiteY101" fmla="*/ 4319 h 6276"/>
                            <a:gd name="connsiteX102" fmla="*/ 0 w 4721"/>
                            <a:gd name="connsiteY102" fmla="*/ 4319 h 6276"/>
                            <a:gd name="connsiteX103" fmla="*/ 0 w 4721"/>
                            <a:gd name="connsiteY103" fmla="*/ 4319 h 6276"/>
                            <a:gd name="connsiteX104" fmla="*/ 0 w 4721"/>
                            <a:gd name="connsiteY104" fmla="*/ 4376 h 6276"/>
                            <a:gd name="connsiteX105" fmla="*/ 0 w 4721"/>
                            <a:gd name="connsiteY105" fmla="*/ 4491 h 6276"/>
                            <a:gd name="connsiteX106" fmla="*/ 0 w 4721"/>
                            <a:gd name="connsiteY106" fmla="*/ 4606 h 6276"/>
                            <a:gd name="connsiteX107" fmla="*/ 58 w 4721"/>
                            <a:gd name="connsiteY107" fmla="*/ 4722 h 6276"/>
                            <a:gd name="connsiteX108" fmla="*/ 58 w 4721"/>
                            <a:gd name="connsiteY108" fmla="*/ 4722 h 6276"/>
                            <a:gd name="connsiteX109" fmla="*/ 58 w 4721"/>
                            <a:gd name="connsiteY109" fmla="*/ 4722 h 6276"/>
                            <a:gd name="connsiteX110" fmla="*/ 58 w 4721"/>
                            <a:gd name="connsiteY110" fmla="*/ 4779 h 6276"/>
                            <a:gd name="connsiteX111" fmla="*/ 115 w 4721"/>
                            <a:gd name="connsiteY111" fmla="*/ 4894 h 6276"/>
                            <a:gd name="connsiteX112" fmla="*/ 230 w 4721"/>
                            <a:gd name="connsiteY112" fmla="*/ 5010 h 6276"/>
                            <a:gd name="connsiteX113" fmla="*/ 230 w 4721"/>
                            <a:gd name="connsiteY113" fmla="*/ 5010 h 6276"/>
                            <a:gd name="connsiteX114" fmla="*/ 230 w 4721"/>
                            <a:gd name="connsiteY114" fmla="*/ 5010 h 6276"/>
                            <a:gd name="connsiteX115" fmla="*/ 461 w 4721"/>
                            <a:gd name="connsiteY115" fmla="*/ 5240 h 6276"/>
                            <a:gd name="connsiteX116" fmla="*/ 2188 w 4721"/>
                            <a:gd name="connsiteY116" fmla="*/ 6276 h 6276"/>
                            <a:gd name="connsiteX117" fmla="*/ 1958 w 4721"/>
                            <a:gd name="connsiteY117" fmla="*/ 6046 h 6276"/>
                            <a:gd name="connsiteX118" fmla="*/ 1958 w 4721"/>
                            <a:gd name="connsiteY118" fmla="*/ 6046 h 6276"/>
                            <a:gd name="connsiteX119" fmla="*/ 1785 w 4721"/>
                            <a:gd name="connsiteY119" fmla="*/ 5758 h 6276"/>
                            <a:gd name="connsiteX120" fmla="*/ 1785 w 4721"/>
                            <a:gd name="connsiteY120" fmla="*/ 5758 h 6276"/>
                            <a:gd name="connsiteX121" fmla="*/ 1670 w 4721"/>
                            <a:gd name="connsiteY121" fmla="*/ 5413 h 6276"/>
                            <a:gd name="connsiteX122" fmla="*/ 1670 w 4721"/>
                            <a:gd name="connsiteY122" fmla="*/ 5413 h 6276"/>
                            <a:gd name="connsiteX123" fmla="*/ 1612 w 4721"/>
                            <a:gd name="connsiteY123" fmla="*/ 4952 h 6276"/>
                            <a:gd name="connsiteX124" fmla="*/ 1670 w 4721"/>
                            <a:gd name="connsiteY124" fmla="*/ 4491 h 6276"/>
                            <a:gd name="connsiteX125" fmla="*/ 1670 w 4721"/>
                            <a:gd name="connsiteY125" fmla="*/ 4491 h 6276"/>
                            <a:gd name="connsiteX126" fmla="*/ 1785 w 4721"/>
                            <a:gd name="connsiteY126" fmla="*/ 3973 h 6276"/>
                            <a:gd name="connsiteX127" fmla="*/ 1785 w 4721"/>
                            <a:gd name="connsiteY127" fmla="*/ 3973 h 6276"/>
                            <a:gd name="connsiteX128" fmla="*/ 1958 w 4721"/>
                            <a:gd name="connsiteY128" fmla="*/ 3455 h 6276"/>
                            <a:gd name="connsiteX129" fmla="*/ 1958 w 4721"/>
                            <a:gd name="connsiteY129" fmla="*/ 3455 h 6276"/>
                            <a:gd name="connsiteX130" fmla="*/ 2131 w 4721"/>
                            <a:gd name="connsiteY130" fmla="*/ 3052 h 6276"/>
                            <a:gd name="connsiteX131" fmla="*/ 2246 w 4721"/>
                            <a:gd name="connsiteY131" fmla="*/ 2879 h 6276"/>
                            <a:gd name="connsiteX132" fmla="*/ 2476 w 4721"/>
                            <a:gd name="connsiteY132" fmla="*/ 2533 h 6276"/>
                            <a:gd name="connsiteX133" fmla="*/ 2476 w 4721"/>
                            <a:gd name="connsiteY133" fmla="*/ 2533 h 6276"/>
                            <a:gd name="connsiteX134" fmla="*/ 2822 w 4721"/>
                            <a:gd name="connsiteY134" fmla="*/ 2131 h 6276"/>
                            <a:gd name="connsiteX135" fmla="*/ 2822 w 4721"/>
                            <a:gd name="connsiteY135" fmla="*/ 2131 h 6276"/>
                            <a:gd name="connsiteX136" fmla="*/ 3167 w 4721"/>
                            <a:gd name="connsiteY136" fmla="*/ 1785 h 6276"/>
                            <a:gd name="connsiteX137" fmla="*/ 3167 w 4721"/>
                            <a:gd name="connsiteY137" fmla="*/ 1785 h 6276"/>
                            <a:gd name="connsiteX138" fmla="*/ 3570 w 4721"/>
                            <a:gd name="connsiteY138" fmla="*/ 1497 h 6276"/>
                            <a:gd name="connsiteX139" fmla="*/ 3800 w 4721"/>
                            <a:gd name="connsiteY139" fmla="*/ 1382 h 6276"/>
                            <a:gd name="connsiteX140" fmla="*/ 3800 w 4721"/>
                            <a:gd name="connsiteY140" fmla="*/ 1382 h 6276"/>
                            <a:gd name="connsiteX141" fmla="*/ 3628 w 4721"/>
                            <a:gd name="connsiteY141" fmla="*/ 1094 h 6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</a:cxnLst>
                          <a:rect l="l" t="t" r="r" b="b"/>
                          <a:pathLst>
                            <a:path w="4721" h="6276">
                              <a:moveTo>
                                <a:pt x="3628" y="1094"/>
                              </a:moveTo>
                              <a:cubicBezTo>
                                <a:pt x="3628" y="1094"/>
                                <a:pt x="3628" y="1036"/>
                                <a:pt x="3628" y="1094"/>
                              </a:cubicBezTo>
                              <a:cubicBezTo>
                                <a:pt x="3685" y="1094"/>
                                <a:pt x="3743" y="1036"/>
                                <a:pt x="3800" y="1036"/>
                              </a:cubicBezTo>
                              <a:cubicBezTo>
                                <a:pt x="3800" y="1036"/>
                                <a:pt x="3800" y="1036"/>
                                <a:pt x="3800" y="1036"/>
                              </a:cubicBezTo>
                              <a:cubicBezTo>
                                <a:pt x="3858" y="1036"/>
                                <a:pt x="3916" y="1036"/>
                                <a:pt x="3973" y="1036"/>
                              </a:cubicBezTo>
                              <a:lnTo>
                                <a:pt x="4031" y="1036"/>
                              </a:lnTo>
                              <a:cubicBezTo>
                                <a:pt x="4088" y="1036"/>
                                <a:pt x="4146" y="1036"/>
                                <a:pt x="4203" y="1036"/>
                              </a:cubicBezTo>
                              <a:cubicBezTo>
                                <a:pt x="4203" y="1036"/>
                                <a:pt x="4203" y="1036"/>
                                <a:pt x="4261" y="1036"/>
                              </a:cubicBezTo>
                              <a:cubicBezTo>
                                <a:pt x="4319" y="1036"/>
                                <a:pt x="4319" y="1036"/>
                                <a:pt x="4376" y="1036"/>
                              </a:cubicBezTo>
                              <a:cubicBezTo>
                                <a:pt x="4434" y="1036"/>
                                <a:pt x="4434" y="1036"/>
                                <a:pt x="4491" y="1094"/>
                              </a:cubicBezTo>
                              <a:cubicBezTo>
                                <a:pt x="4491" y="1094"/>
                                <a:pt x="4549" y="1094"/>
                                <a:pt x="4549" y="1094"/>
                              </a:cubicBezTo>
                              <a:cubicBezTo>
                                <a:pt x="4607" y="1094"/>
                                <a:pt x="4664" y="1152"/>
                                <a:pt x="4722" y="1152"/>
                              </a:cubicBezTo>
                              <a:lnTo>
                                <a:pt x="4722" y="1152"/>
                              </a:lnTo>
                              <a:lnTo>
                                <a:pt x="4722" y="1152"/>
                              </a:lnTo>
                              <a:lnTo>
                                <a:pt x="4722" y="1152"/>
                              </a:lnTo>
                              <a:lnTo>
                                <a:pt x="2994" y="115"/>
                              </a:lnTo>
                              <a:cubicBezTo>
                                <a:pt x="2937" y="115"/>
                                <a:pt x="2879" y="57"/>
                                <a:pt x="2822" y="57"/>
                              </a:cubicBezTo>
                              <a:cubicBezTo>
                                <a:pt x="2822" y="57"/>
                                <a:pt x="2764" y="57"/>
                                <a:pt x="2764" y="57"/>
                              </a:cubicBezTo>
                              <a:cubicBezTo>
                                <a:pt x="2706" y="57"/>
                                <a:pt x="2706" y="57"/>
                                <a:pt x="2649" y="0"/>
                              </a:cubicBezTo>
                              <a:lnTo>
                                <a:pt x="2649" y="0"/>
                              </a:lnTo>
                              <a:cubicBezTo>
                                <a:pt x="2591" y="0"/>
                                <a:pt x="2591" y="0"/>
                                <a:pt x="2534" y="0"/>
                              </a:cubicBezTo>
                              <a:cubicBezTo>
                                <a:pt x="2534" y="0"/>
                                <a:pt x="2534" y="0"/>
                                <a:pt x="2534" y="0"/>
                              </a:cubicBezTo>
                              <a:lnTo>
                                <a:pt x="2534" y="0"/>
                              </a:lnTo>
                              <a:cubicBezTo>
                                <a:pt x="2476" y="0"/>
                                <a:pt x="2476" y="0"/>
                                <a:pt x="2418" y="0"/>
                              </a:cubicBezTo>
                              <a:cubicBezTo>
                                <a:pt x="2418" y="0"/>
                                <a:pt x="2418" y="0"/>
                                <a:pt x="2361" y="0"/>
                              </a:cubicBezTo>
                              <a:lnTo>
                                <a:pt x="2361" y="0"/>
                              </a:lnTo>
                              <a:cubicBezTo>
                                <a:pt x="2361" y="0"/>
                                <a:pt x="2303" y="0"/>
                                <a:pt x="2303" y="0"/>
                              </a:cubicBezTo>
                              <a:cubicBezTo>
                                <a:pt x="2246" y="0"/>
                                <a:pt x="2246" y="0"/>
                                <a:pt x="2188" y="0"/>
                              </a:cubicBezTo>
                              <a:cubicBezTo>
                                <a:pt x="2188" y="0"/>
                                <a:pt x="2188" y="0"/>
                                <a:pt x="2188" y="0"/>
                              </a:cubicBezTo>
                              <a:cubicBezTo>
                                <a:pt x="2188" y="0"/>
                                <a:pt x="2188" y="0"/>
                                <a:pt x="2188" y="0"/>
                              </a:cubicBezTo>
                              <a:cubicBezTo>
                                <a:pt x="2188" y="0"/>
                                <a:pt x="2131" y="0"/>
                                <a:pt x="2131" y="0"/>
                              </a:cubicBezTo>
                              <a:cubicBezTo>
                                <a:pt x="2073" y="0"/>
                                <a:pt x="2073" y="0"/>
                                <a:pt x="2015" y="0"/>
                              </a:cubicBezTo>
                              <a:cubicBezTo>
                                <a:pt x="2015" y="0"/>
                                <a:pt x="2015" y="0"/>
                                <a:pt x="1958" y="0"/>
                              </a:cubicBezTo>
                              <a:cubicBezTo>
                                <a:pt x="1958" y="0"/>
                                <a:pt x="1958" y="0"/>
                                <a:pt x="1958" y="0"/>
                              </a:cubicBezTo>
                              <a:cubicBezTo>
                                <a:pt x="1958" y="0"/>
                                <a:pt x="1958" y="0"/>
                                <a:pt x="1900" y="0"/>
                              </a:cubicBezTo>
                              <a:cubicBezTo>
                                <a:pt x="1900" y="0"/>
                                <a:pt x="1843" y="0"/>
                                <a:pt x="1843" y="57"/>
                              </a:cubicBezTo>
                              <a:cubicBezTo>
                                <a:pt x="1843" y="57"/>
                                <a:pt x="1785" y="57"/>
                                <a:pt x="1785" y="115"/>
                              </a:cubicBezTo>
                              <a:cubicBezTo>
                                <a:pt x="1785" y="115"/>
                                <a:pt x="1785" y="115"/>
                                <a:pt x="1785" y="115"/>
                              </a:cubicBezTo>
                              <a:cubicBezTo>
                                <a:pt x="1785" y="115"/>
                                <a:pt x="1785" y="115"/>
                                <a:pt x="1785" y="115"/>
                              </a:cubicBezTo>
                              <a:cubicBezTo>
                                <a:pt x="1727" y="115"/>
                                <a:pt x="1727" y="115"/>
                                <a:pt x="1727" y="173"/>
                              </a:cubicBezTo>
                              <a:cubicBezTo>
                                <a:pt x="1727" y="173"/>
                                <a:pt x="1670" y="173"/>
                                <a:pt x="1670" y="230"/>
                              </a:cubicBezTo>
                              <a:cubicBezTo>
                                <a:pt x="1670" y="230"/>
                                <a:pt x="1670" y="230"/>
                                <a:pt x="1612" y="230"/>
                              </a:cubicBezTo>
                              <a:cubicBezTo>
                                <a:pt x="1612" y="230"/>
                                <a:pt x="1555" y="230"/>
                                <a:pt x="1555" y="288"/>
                              </a:cubicBezTo>
                              <a:cubicBezTo>
                                <a:pt x="1555" y="288"/>
                                <a:pt x="1497" y="345"/>
                                <a:pt x="1497" y="345"/>
                              </a:cubicBezTo>
                              <a:cubicBezTo>
                                <a:pt x="1497" y="345"/>
                                <a:pt x="1440" y="403"/>
                                <a:pt x="1440" y="403"/>
                              </a:cubicBezTo>
                              <a:cubicBezTo>
                                <a:pt x="1440" y="403"/>
                                <a:pt x="1382" y="461"/>
                                <a:pt x="1382" y="461"/>
                              </a:cubicBezTo>
                              <a:cubicBezTo>
                                <a:pt x="1382" y="461"/>
                                <a:pt x="1324" y="518"/>
                                <a:pt x="1324" y="518"/>
                              </a:cubicBezTo>
                              <a:cubicBezTo>
                                <a:pt x="1324" y="518"/>
                                <a:pt x="1324" y="518"/>
                                <a:pt x="1324" y="518"/>
                              </a:cubicBezTo>
                              <a:cubicBezTo>
                                <a:pt x="1324" y="518"/>
                                <a:pt x="1324" y="518"/>
                                <a:pt x="1324" y="518"/>
                              </a:cubicBezTo>
                              <a:cubicBezTo>
                                <a:pt x="1324" y="518"/>
                                <a:pt x="1267" y="518"/>
                                <a:pt x="1267" y="576"/>
                              </a:cubicBezTo>
                              <a:cubicBezTo>
                                <a:pt x="1267" y="576"/>
                                <a:pt x="1209" y="633"/>
                                <a:pt x="1209" y="633"/>
                              </a:cubicBezTo>
                              <a:cubicBezTo>
                                <a:pt x="1209" y="633"/>
                                <a:pt x="1152" y="691"/>
                                <a:pt x="1152" y="691"/>
                              </a:cubicBezTo>
                              <a:cubicBezTo>
                                <a:pt x="1152" y="691"/>
                                <a:pt x="1094" y="748"/>
                                <a:pt x="1094" y="748"/>
                              </a:cubicBezTo>
                              <a:cubicBezTo>
                                <a:pt x="1094" y="748"/>
                                <a:pt x="1036" y="806"/>
                                <a:pt x="1036" y="806"/>
                              </a:cubicBezTo>
                              <a:cubicBezTo>
                                <a:pt x="1036" y="806"/>
                                <a:pt x="1036" y="806"/>
                                <a:pt x="1036" y="864"/>
                              </a:cubicBezTo>
                              <a:cubicBezTo>
                                <a:pt x="1036" y="864"/>
                                <a:pt x="1036" y="864"/>
                                <a:pt x="1036" y="864"/>
                              </a:cubicBezTo>
                              <a:cubicBezTo>
                                <a:pt x="1036" y="864"/>
                                <a:pt x="1036" y="864"/>
                                <a:pt x="1036" y="921"/>
                              </a:cubicBezTo>
                              <a:cubicBezTo>
                                <a:pt x="1036" y="921"/>
                                <a:pt x="979" y="979"/>
                                <a:pt x="979" y="979"/>
                              </a:cubicBezTo>
                              <a:cubicBezTo>
                                <a:pt x="979" y="979"/>
                                <a:pt x="921" y="1036"/>
                                <a:pt x="921" y="1036"/>
                              </a:cubicBezTo>
                              <a:cubicBezTo>
                                <a:pt x="921" y="1036"/>
                                <a:pt x="864" y="1094"/>
                                <a:pt x="864" y="1094"/>
                              </a:cubicBezTo>
                              <a:cubicBezTo>
                                <a:pt x="864" y="1094"/>
                                <a:pt x="806" y="1152"/>
                                <a:pt x="806" y="1152"/>
                              </a:cubicBezTo>
                              <a:cubicBezTo>
                                <a:pt x="806" y="1152"/>
                                <a:pt x="749" y="1209"/>
                                <a:pt x="749" y="1209"/>
                              </a:cubicBezTo>
                              <a:cubicBezTo>
                                <a:pt x="749" y="1209"/>
                                <a:pt x="691" y="1267"/>
                                <a:pt x="691" y="1267"/>
                              </a:cubicBezTo>
                              <a:lnTo>
                                <a:pt x="691" y="1267"/>
                              </a:lnTo>
                              <a:cubicBezTo>
                                <a:pt x="691" y="1267"/>
                                <a:pt x="691" y="1267"/>
                                <a:pt x="691" y="1267"/>
                              </a:cubicBezTo>
                              <a:cubicBezTo>
                                <a:pt x="691" y="1267"/>
                                <a:pt x="633" y="1324"/>
                                <a:pt x="633" y="1324"/>
                              </a:cubicBezTo>
                              <a:cubicBezTo>
                                <a:pt x="633" y="1324"/>
                                <a:pt x="576" y="1382"/>
                                <a:pt x="576" y="1440"/>
                              </a:cubicBezTo>
                              <a:cubicBezTo>
                                <a:pt x="576" y="1497"/>
                                <a:pt x="518" y="1497"/>
                                <a:pt x="518" y="1555"/>
                              </a:cubicBezTo>
                              <a:cubicBezTo>
                                <a:pt x="518" y="1612"/>
                                <a:pt x="461" y="1612"/>
                                <a:pt x="461" y="1670"/>
                              </a:cubicBezTo>
                              <a:cubicBezTo>
                                <a:pt x="403" y="1727"/>
                                <a:pt x="403" y="1785"/>
                                <a:pt x="345" y="1842"/>
                              </a:cubicBezTo>
                              <a:cubicBezTo>
                                <a:pt x="345" y="1900"/>
                                <a:pt x="288" y="1900"/>
                                <a:pt x="288" y="1958"/>
                              </a:cubicBezTo>
                              <a:cubicBezTo>
                                <a:pt x="288" y="2015"/>
                                <a:pt x="230" y="2015"/>
                                <a:pt x="230" y="2073"/>
                              </a:cubicBezTo>
                              <a:cubicBezTo>
                                <a:pt x="230" y="2131"/>
                                <a:pt x="173" y="2131"/>
                                <a:pt x="173" y="2188"/>
                              </a:cubicBezTo>
                              <a:cubicBezTo>
                                <a:pt x="173" y="2188"/>
                                <a:pt x="173" y="2246"/>
                                <a:pt x="115" y="2246"/>
                              </a:cubicBezTo>
                              <a:lnTo>
                                <a:pt x="115" y="2246"/>
                              </a:lnTo>
                              <a:lnTo>
                                <a:pt x="115" y="2246"/>
                              </a:lnTo>
                              <a:cubicBezTo>
                                <a:pt x="115" y="2246"/>
                                <a:pt x="115" y="2303"/>
                                <a:pt x="58" y="2303"/>
                              </a:cubicBezTo>
                              <a:cubicBezTo>
                                <a:pt x="58" y="2303"/>
                                <a:pt x="58" y="2361"/>
                                <a:pt x="0" y="2361"/>
                              </a:cubicBezTo>
                              <a:cubicBezTo>
                                <a:pt x="0" y="2361"/>
                                <a:pt x="0" y="2418"/>
                                <a:pt x="0" y="2418"/>
                              </a:cubicBezTo>
                              <a:cubicBezTo>
                                <a:pt x="0" y="2418"/>
                                <a:pt x="0" y="2476"/>
                                <a:pt x="0" y="2476"/>
                              </a:cubicBezTo>
                              <a:cubicBezTo>
                                <a:pt x="0" y="2476"/>
                                <a:pt x="0" y="2533"/>
                                <a:pt x="0" y="2533"/>
                              </a:cubicBezTo>
                              <a:cubicBezTo>
                                <a:pt x="0" y="2533"/>
                                <a:pt x="0" y="2591"/>
                                <a:pt x="0" y="2591"/>
                              </a:cubicBezTo>
                              <a:cubicBezTo>
                                <a:pt x="0" y="2591"/>
                                <a:pt x="0" y="2591"/>
                                <a:pt x="0" y="2649"/>
                              </a:cubicBezTo>
                              <a:cubicBezTo>
                                <a:pt x="0" y="2649"/>
                                <a:pt x="0" y="2649"/>
                                <a:pt x="0" y="2649"/>
                              </a:cubicBezTo>
                              <a:cubicBezTo>
                                <a:pt x="0" y="2649"/>
                                <a:pt x="0" y="2706"/>
                                <a:pt x="0" y="2706"/>
                              </a:cubicBezTo>
                              <a:cubicBezTo>
                                <a:pt x="0" y="2764"/>
                                <a:pt x="0" y="2764"/>
                                <a:pt x="0" y="2821"/>
                              </a:cubicBezTo>
                              <a:cubicBezTo>
                                <a:pt x="0" y="2879"/>
                                <a:pt x="0" y="2879"/>
                                <a:pt x="0" y="2937"/>
                              </a:cubicBezTo>
                              <a:cubicBezTo>
                                <a:pt x="0" y="2994"/>
                                <a:pt x="0" y="2994"/>
                                <a:pt x="0" y="3052"/>
                              </a:cubicBezTo>
                              <a:cubicBezTo>
                                <a:pt x="0" y="3109"/>
                                <a:pt x="0" y="3109"/>
                                <a:pt x="0" y="3167"/>
                              </a:cubicBezTo>
                              <a:cubicBezTo>
                                <a:pt x="0" y="3167"/>
                                <a:pt x="0" y="3225"/>
                                <a:pt x="0" y="3225"/>
                              </a:cubicBezTo>
                              <a:cubicBezTo>
                                <a:pt x="0" y="3225"/>
                                <a:pt x="0" y="3225"/>
                                <a:pt x="0" y="3225"/>
                              </a:cubicBezTo>
                              <a:cubicBezTo>
                                <a:pt x="0" y="3225"/>
                                <a:pt x="0" y="3282"/>
                                <a:pt x="0" y="3282"/>
                              </a:cubicBezTo>
                              <a:cubicBezTo>
                                <a:pt x="0" y="3340"/>
                                <a:pt x="0" y="3340"/>
                                <a:pt x="0" y="3397"/>
                              </a:cubicBezTo>
                              <a:cubicBezTo>
                                <a:pt x="0" y="3455"/>
                                <a:pt x="0" y="3455"/>
                                <a:pt x="0" y="3512"/>
                              </a:cubicBezTo>
                              <a:cubicBezTo>
                                <a:pt x="0" y="3570"/>
                                <a:pt x="0" y="3570"/>
                                <a:pt x="0" y="3628"/>
                              </a:cubicBezTo>
                              <a:cubicBezTo>
                                <a:pt x="0" y="3685"/>
                                <a:pt x="0" y="3685"/>
                                <a:pt x="0" y="3743"/>
                              </a:cubicBezTo>
                              <a:cubicBezTo>
                                <a:pt x="0" y="3743"/>
                                <a:pt x="0" y="3743"/>
                                <a:pt x="0" y="3800"/>
                              </a:cubicBezTo>
                              <a:cubicBezTo>
                                <a:pt x="0" y="3800"/>
                                <a:pt x="0" y="3858"/>
                                <a:pt x="0" y="3858"/>
                              </a:cubicBezTo>
                              <a:cubicBezTo>
                                <a:pt x="0" y="3916"/>
                                <a:pt x="0" y="3916"/>
                                <a:pt x="0" y="3973"/>
                              </a:cubicBezTo>
                              <a:cubicBezTo>
                                <a:pt x="0" y="4031"/>
                                <a:pt x="0" y="4031"/>
                                <a:pt x="0" y="4088"/>
                              </a:cubicBezTo>
                              <a:cubicBezTo>
                                <a:pt x="0" y="4146"/>
                                <a:pt x="0" y="4146"/>
                                <a:pt x="0" y="4203"/>
                              </a:cubicBezTo>
                              <a:cubicBezTo>
                                <a:pt x="0" y="4261"/>
                                <a:pt x="0" y="4261"/>
                                <a:pt x="0" y="4319"/>
                              </a:cubicBezTo>
                              <a:cubicBezTo>
                                <a:pt x="0" y="4319"/>
                                <a:pt x="0" y="4319"/>
                                <a:pt x="0" y="4319"/>
                              </a:cubicBezTo>
                              <a:cubicBezTo>
                                <a:pt x="0" y="4319"/>
                                <a:pt x="0" y="4319"/>
                                <a:pt x="0" y="4319"/>
                              </a:cubicBezTo>
                              <a:cubicBezTo>
                                <a:pt x="0" y="4319"/>
                                <a:pt x="0" y="4376"/>
                                <a:pt x="0" y="4376"/>
                              </a:cubicBezTo>
                              <a:cubicBezTo>
                                <a:pt x="0" y="4434"/>
                                <a:pt x="0" y="4434"/>
                                <a:pt x="0" y="4491"/>
                              </a:cubicBezTo>
                              <a:cubicBezTo>
                                <a:pt x="0" y="4549"/>
                                <a:pt x="0" y="4549"/>
                                <a:pt x="0" y="4606"/>
                              </a:cubicBezTo>
                              <a:cubicBezTo>
                                <a:pt x="0" y="4664"/>
                                <a:pt x="0" y="4664"/>
                                <a:pt x="58" y="4722"/>
                              </a:cubicBezTo>
                              <a:cubicBezTo>
                                <a:pt x="58" y="4722"/>
                                <a:pt x="58" y="4722"/>
                                <a:pt x="58" y="4722"/>
                              </a:cubicBezTo>
                              <a:cubicBezTo>
                                <a:pt x="58" y="4722"/>
                                <a:pt x="58" y="4722"/>
                                <a:pt x="58" y="4722"/>
                              </a:cubicBezTo>
                              <a:cubicBezTo>
                                <a:pt x="58" y="4722"/>
                                <a:pt x="58" y="4779"/>
                                <a:pt x="58" y="4779"/>
                              </a:cubicBezTo>
                              <a:cubicBezTo>
                                <a:pt x="58" y="4837"/>
                                <a:pt x="115" y="4837"/>
                                <a:pt x="115" y="4894"/>
                              </a:cubicBezTo>
                              <a:cubicBezTo>
                                <a:pt x="115" y="4952"/>
                                <a:pt x="173" y="4952"/>
                                <a:pt x="230" y="5010"/>
                              </a:cubicBezTo>
                              <a:lnTo>
                                <a:pt x="230" y="5010"/>
                              </a:lnTo>
                              <a:lnTo>
                                <a:pt x="230" y="5010"/>
                              </a:lnTo>
                              <a:cubicBezTo>
                                <a:pt x="288" y="5067"/>
                                <a:pt x="403" y="5182"/>
                                <a:pt x="461" y="5240"/>
                              </a:cubicBezTo>
                              <a:lnTo>
                                <a:pt x="2188" y="6276"/>
                              </a:lnTo>
                              <a:cubicBezTo>
                                <a:pt x="2073" y="6219"/>
                                <a:pt x="2015" y="6161"/>
                                <a:pt x="1958" y="6046"/>
                              </a:cubicBezTo>
                              <a:lnTo>
                                <a:pt x="1958" y="6046"/>
                              </a:lnTo>
                              <a:cubicBezTo>
                                <a:pt x="1900" y="5988"/>
                                <a:pt x="1843" y="5873"/>
                                <a:pt x="1785" y="5758"/>
                              </a:cubicBezTo>
                              <a:cubicBezTo>
                                <a:pt x="1785" y="5758"/>
                                <a:pt x="1785" y="5758"/>
                                <a:pt x="1785" y="5758"/>
                              </a:cubicBezTo>
                              <a:cubicBezTo>
                                <a:pt x="1727" y="5643"/>
                                <a:pt x="1670" y="5528"/>
                                <a:pt x="1670" y="5413"/>
                              </a:cubicBezTo>
                              <a:cubicBezTo>
                                <a:pt x="1670" y="5413"/>
                                <a:pt x="1670" y="5413"/>
                                <a:pt x="1670" y="5413"/>
                              </a:cubicBezTo>
                              <a:cubicBezTo>
                                <a:pt x="1670" y="5297"/>
                                <a:pt x="1612" y="5125"/>
                                <a:pt x="1612" y="4952"/>
                              </a:cubicBezTo>
                              <a:cubicBezTo>
                                <a:pt x="1612" y="4779"/>
                                <a:pt x="1612" y="4606"/>
                                <a:pt x="1670" y="4491"/>
                              </a:cubicBezTo>
                              <a:cubicBezTo>
                                <a:pt x="1670" y="4491"/>
                                <a:pt x="1670" y="4491"/>
                                <a:pt x="1670" y="4491"/>
                              </a:cubicBezTo>
                              <a:cubicBezTo>
                                <a:pt x="1670" y="4319"/>
                                <a:pt x="1727" y="4146"/>
                                <a:pt x="1785" y="3973"/>
                              </a:cubicBezTo>
                              <a:cubicBezTo>
                                <a:pt x="1785" y="3973"/>
                                <a:pt x="1785" y="3973"/>
                                <a:pt x="1785" y="3973"/>
                              </a:cubicBezTo>
                              <a:cubicBezTo>
                                <a:pt x="1843" y="3800"/>
                                <a:pt x="1900" y="3628"/>
                                <a:pt x="1958" y="3455"/>
                              </a:cubicBezTo>
                              <a:lnTo>
                                <a:pt x="1958" y="3455"/>
                              </a:lnTo>
                              <a:cubicBezTo>
                                <a:pt x="2015" y="3340"/>
                                <a:pt x="2073" y="3167"/>
                                <a:pt x="2131" y="3052"/>
                              </a:cubicBezTo>
                              <a:cubicBezTo>
                                <a:pt x="2188" y="2994"/>
                                <a:pt x="2188" y="2937"/>
                                <a:pt x="2246" y="2879"/>
                              </a:cubicBezTo>
                              <a:cubicBezTo>
                                <a:pt x="2303" y="2764"/>
                                <a:pt x="2418" y="2649"/>
                                <a:pt x="2476" y="2533"/>
                              </a:cubicBezTo>
                              <a:lnTo>
                                <a:pt x="2476" y="2533"/>
                              </a:lnTo>
                              <a:cubicBezTo>
                                <a:pt x="2591" y="2361"/>
                                <a:pt x="2706" y="2246"/>
                                <a:pt x="2822" y="2131"/>
                              </a:cubicBezTo>
                              <a:cubicBezTo>
                                <a:pt x="2822" y="2131"/>
                                <a:pt x="2822" y="2131"/>
                                <a:pt x="2822" y="2131"/>
                              </a:cubicBezTo>
                              <a:cubicBezTo>
                                <a:pt x="2937" y="2015"/>
                                <a:pt x="3052" y="1900"/>
                                <a:pt x="3167" y="1785"/>
                              </a:cubicBezTo>
                              <a:cubicBezTo>
                                <a:pt x="3167" y="1785"/>
                                <a:pt x="3167" y="1785"/>
                                <a:pt x="3167" y="1785"/>
                              </a:cubicBezTo>
                              <a:cubicBezTo>
                                <a:pt x="3282" y="1670"/>
                                <a:pt x="3455" y="1612"/>
                                <a:pt x="3570" y="1497"/>
                              </a:cubicBezTo>
                              <a:cubicBezTo>
                                <a:pt x="3628" y="1440"/>
                                <a:pt x="3685" y="1440"/>
                                <a:pt x="3800" y="1382"/>
                              </a:cubicBezTo>
                              <a:cubicBezTo>
                                <a:pt x="3800" y="1382"/>
                                <a:pt x="3800" y="1382"/>
                                <a:pt x="3800" y="1382"/>
                              </a:cubicBezTo>
                              <a:cubicBezTo>
                                <a:pt x="3512" y="1094"/>
                                <a:pt x="3570" y="1094"/>
                                <a:pt x="3628" y="10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6B7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456" name="任意多边形: 形状 3455"/>
                        <p:cNvSpPr/>
                        <p:nvPr/>
                      </p:nvSpPr>
                      <p:spPr>
                        <a:xfrm>
                          <a:off x="-3857277" y="4257426"/>
                          <a:ext cx="4030" cy="5204"/>
                        </a:xfrm>
                        <a:custGeom>
                          <a:avLst/>
                          <a:gdLst>
                            <a:gd name="connsiteX0" fmla="*/ 2015 w 4030"/>
                            <a:gd name="connsiteY0" fmla="*/ 270 h 5204"/>
                            <a:gd name="connsiteX1" fmla="*/ 4031 w 4030"/>
                            <a:gd name="connsiteY1" fmla="*/ 1422 h 5204"/>
                            <a:gd name="connsiteX2" fmla="*/ 2015 w 4030"/>
                            <a:gd name="connsiteY2" fmla="*/ 4935 h 5204"/>
                            <a:gd name="connsiteX3" fmla="*/ 0 w 4030"/>
                            <a:gd name="connsiteY3" fmla="*/ 3783 h 5204"/>
                            <a:gd name="connsiteX4" fmla="*/ 2015 w 4030"/>
                            <a:gd name="connsiteY4" fmla="*/ 270 h 5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30" h="5204">
                              <a:moveTo>
                                <a:pt x="2015" y="270"/>
                              </a:moveTo>
                              <a:cubicBezTo>
                                <a:pt x="3109" y="-363"/>
                                <a:pt x="4031" y="155"/>
                                <a:pt x="4031" y="1422"/>
                              </a:cubicBezTo>
                              <a:cubicBezTo>
                                <a:pt x="4031" y="2689"/>
                                <a:pt x="3167" y="4301"/>
                                <a:pt x="2015" y="4935"/>
                              </a:cubicBezTo>
                              <a:cubicBezTo>
                                <a:pt x="921" y="5568"/>
                                <a:pt x="0" y="5050"/>
                                <a:pt x="0" y="3783"/>
                              </a:cubicBezTo>
                              <a:cubicBezTo>
                                <a:pt x="58" y="2458"/>
                                <a:pt x="921" y="904"/>
                                <a:pt x="2015" y="2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B7C7C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457" name="图形 5"/>
                      <p:cNvGrpSpPr/>
                      <p:nvPr/>
                    </p:nvGrpSpPr>
                    <p:grpSpPr>
                      <a:xfrm>
                        <a:off x="-3856241" y="4258560"/>
                        <a:ext cx="2418" cy="3247"/>
                        <a:chOff x="-3856241" y="4258560"/>
                        <a:chExt cx="2418" cy="3247"/>
                      </a:xfrm>
                    </p:grpSpPr>
                    <p:grpSp>
                      <p:nvGrpSpPr>
                        <p:cNvPr id="3458" name="图形 5"/>
                        <p:cNvGrpSpPr/>
                        <p:nvPr/>
                      </p:nvGrpSpPr>
                      <p:grpSpPr>
                        <a:xfrm>
                          <a:off x="-3856241" y="4258560"/>
                          <a:ext cx="2418" cy="3247"/>
                          <a:chOff x="-3856241" y="4258560"/>
                          <a:chExt cx="2418" cy="3247"/>
                        </a:xfrm>
                      </p:grpSpPr>
                      <p:grpSp>
                        <p:nvGrpSpPr>
                          <p:cNvPr id="3459" name="图形 5"/>
                          <p:cNvGrpSpPr/>
                          <p:nvPr/>
                        </p:nvGrpSpPr>
                        <p:grpSpPr>
                          <a:xfrm>
                            <a:off x="-3856241" y="4260057"/>
                            <a:ext cx="345" cy="540"/>
                            <a:chOff x="-3856241" y="4260057"/>
                            <a:chExt cx="345" cy="540"/>
                          </a:xfrm>
                        </p:grpSpPr>
                        <p:sp>
                          <p:nvSpPr>
                            <p:cNvPr id="3460" name="任意多边形: 形状 3459"/>
                            <p:cNvSpPr/>
                            <p:nvPr/>
                          </p:nvSpPr>
                          <p:spPr>
                            <a:xfrm>
                              <a:off x="-3856241" y="4260057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288 w 287"/>
                                <a:gd name="connsiteY9" fmla="*/ 115 h 345"/>
                                <a:gd name="connsiteX10" fmla="*/ 230 w 287"/>
                                <a:gd name="connsiteY10" fmla="*/ 58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115 w 287"/>
                                <a:gd name="connsiteY22" fmla="*/ 0 h 345"/>
                                <a:gd name="connsiteX23" fmla="*/ 115 w 287"/>
                                <a:gd name="connsiteY23" fmla="*/ 0 h 345"/>
                                <a:gd name="connsiteX24" fmla="*/ 58 w 287"/>
                                <a:gd name="connsiteY24" fmla="*/ 58 h 345"/>
                                <a:gd name="connsiteX25" fmla="*/ 58 w 287"/>
                                <a:gd name="connsiteY25" fmla="*/ 58 h 345"/>
                                <a:gd name="connsiteX26" fmla="*/ 58 w 287"/>
                                <a:gd name="connsiteY26" fmla="*/ 58 h 345"/>
                                <a:gd name="connsiteX27" fmla="*/ 58 w 287"/>
                                <a:gd name="connsiteY27" fmla="*/ 58 h 345"/>
                                <a:gd name="connsiteX28" fmla="*/ 58 w 287"/>
                                <a:gd name="connsiteY28" fmla="*/ 58 h 345"/>
                                <a:gd name="connsiteX29" fmla="*/ 58 w 287"/>
                                <a:gd name="connsiteY29" fmla="*/ 58 h 345"/>
                                <a:gd name="connsiteX30" fmla="*/ 58 w 287"/>
                                <a:gd name="connsiteY30" fmla="*/ 58 h 345"/>
                                <a:gd name="connsiteX31" fmla="*/ 58 w 287"/>
                                <a:gd name="connsiteY31" fmla="*/ 58 h 345"/>
                                <a:gd name="connsiteX32" fmla="*/ 58 w 287"/>
                                <a:gd name="connsiteY32" fmla="*/ 58 h 345"/>
                                <a:gd name="connsiteX33" fmla="*/ 58 w 287"/>
                                <a:gd name="connsiteY33" fmla="*/ 58 h 345"/>
                                <a:gd name="connsiteX34" fmla="*/ 58 w 287"/>
                                <a:gd name="connsiteY34" fmla="*/ 58 h 345"/>
                                <a:gd name="connsiteX35" fmla="*/ 58 w 287"/>
                                <a:gd name="connsiteY35" fmla="*/ 58 h 345"/>
                                <a:gd name="connsiteX36" fmla="*/ 58 w 287"/>
                                <a:gd name="connsiteY36" fmla="*/ 58 h 345"/>
                                <a:gd name="connsiteX37" fmla="*/ 58 w 287"/>
                                <a:gd name="connsiteY37" fmla="*/ 58 h 345"/>
                                <a:gd name="connsiteX38" fmla="*/ 58 w 287"/>
                                <a:gd name="connsiteY38" fmla="*/ 58 h 345"/>
                                <a:gd name="connsiteX39" fmla="*/ 58 w 287"/>
                                <a:gd name="connsiteY39" fmla="*/ 58 h 345"/>
                                <a:gd name="connsiteX40" fmla="*/ 58 w 287"/>
                                <a:gd name="connsiteY40" fmla="*/ 58 h 345"/>
                                <a:gd name="connsiteX41" fmla="*/ 58 w 287"/>
                                <a:gd name="connsiteY41" fmla="*/ 58 h 345"/>
                                <a:gd name="connsiteX42" fmla="*/ 58 w 287"/>
                                <a:gd name="connsiteY42" fmla="*/ 58 h 345"/>
                                <a:gd name="connsiteX43" fmla="*/ 58 w 287"/>
                                <a:gd name="connsiteY43" fmla="*/ 58 h 345"/>
                                <a:gd name="connsiteX44" fmla="*/ 58 w 287"/>
                                <a:gd name="connsiteY44" fmla="*/ 115 h 345"/>
                                <a:gd name="connsiteX45" fmla="*/ 115 w 287"/>
                                <a:gd name="connsiteY45" fmla="*/ 230 h 345"/>
                                <a:gd name="connsiteX46" fmla="*/ 288 w 287"/>
                                <a:gd name="connsiteY46" fmla="*/ 345 h 345"/>
                                <a:gd name="connsiteX47" fmla="*/ 230 w 287"/>
                                <a:gd name="connsiteY47" fmla="*/ 230 h 345"/>
                                <a:gd name="connsiteX48" fmla="*/ 0 w 287"/>
                                <a:gd name="connsiteY48" fmla="*/ 288 h 345"/>
                                <a:gd name="connsiteX49" fmla="*/ 0 w 287"/>
                                <a:gd name="connsiteY49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  <a:cxn ang="0">
                                  <a:pos x="connsiteX48" y="connsiteY48"/>
                                </a:cxn>
                                <a:cxn ang="0">
                                  <a:pos x="connsiteX49" y="connsiteY49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288" y="115"/>
                                  </a:lnTo>
                                  <a:lnTo>
                                    <a:pt x="230" y="58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345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61" name="任意多边形: 形状 3460"/>
                            <p:cNvSpPr/>
                            <p:nvPr/>
                          </p:nvSpPr>
                          <p:spPr>
                            <a:xfrm>
                              <a:off x="-3856241" y="4260150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462" name="图形 5"/>
                          <p:cNvGrpSpPr/>
                          <p:nvPr/>
                        </p:nvGrpSpPr>
                        <p:grpSpPr>
                          <a:xfrm>
                            <a:off x="-3855838" y="4261267"/>
                            <a:ext cx="345" cy="540"/>
                            <a:chOff x="-3855838" y="4261267"/>
                            <a:chExt cx="345" cy="540"/>
                          </a:xfrm>
                        </p:grpSpPr>
                        <p:sp>
                          <p:nvSpPr>
                            <p:cNvPr id="3463" name="任意多边形: 形状 3462"/>
                            <p:cNvSpPr/>
                            <p:nvPr/>
                          </p:nvSpPr>
                          <p:spPr>
                            <a:xfrm>
                              <a:off x="-3855838" y="4261267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115 w 287"/>
                                <a:gd name="connsiteY9" fmla="*/ 0 h 345"/>
                                <a:gd name="connsiteX10" fmla="*/ 115 w 287"/>
                                <a:gd name="connsiteY10" fmla="*/ 0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58 w 287"/>
                                <a:gd name="connsiteY22" fmla="*/ 57 h 345"/>
                                <a:gd name="connsiteX23" fmla="*/ 58 w 287"/>
                                <a:gd name="connsiteY23" fmla="*/ 57 h 345"/>
                                <a:gd name="connsiteX24" fmla="*/ 58 w 287"/>
                                <a:gd name="connsiteY24" fmla="*/ 57 h 345"/>
                                <a:gd name="connsiteX25" fmla="*/ 58 w 287"/>
                                <a:gd name="connsiteY25" fmla="*/ 57 h 345"/>
                                <a:gd name="connsiteX26" fmla="*/ 58 w 287"/>
                                <a:gd name="connsiteY26" fmla="*/ 57 h 345"/>
                                <a:gd name="connsiteX27" fmla="*/ 58 w 287"/>
                                <a:gd name="connsiteY27" fmla="*/ 57 h 345"/>
                                <a:gd name="connsiteX28" fmla="*/ 58 w 287"/>
                                <a:gd name="connsiteY28" fmla="*/ 57 h 345"/>
                                <a:gd name="connsiteX29" fmla="*/ 58 w 287"/>
                                <a:gd name="connsiteY29" fmla="*/ 57 h 345"/>
                                <a:gd name="connsiteX30" fmla="*/ 58 w 287"/>
                                <a:gd name="connsiteY30" fmla="*/ 57 h 345"/>
                                <a:gd name="connsiteX31" fmla="*/ 58 w 287"/>
                                <a:gd name="connsiteY31" fmla="*/ 57 h 345"/>
                                <a:gd name="connsiteX32" fmla="*/ 58 w 287"/>
                                <a:gd name="connsiteY32" fmla="*/ 57 h 345"/>
                                <a:gd name="connsiteX33" fmla="*/ 58 w 287"/>
                                <a:gd name="connsiteY33" fmla="*/ 57 h 345"/>
                                <a:gd name="connsiteX34" fmla="*/ 58 w 287"/>
                                <a:gd name="connsiteY34" fmla="*/ 57 h 345"/>
                                <a:gd name="connsiteX35" fmla="*/ 58 w 287"/>
                                <a:gd name="connsiteY35" fmla="*/ 57 h 345"/>
                                <a:gd name="connsiteX36" fmla="*/ 58 w 287"/>
                                <a:gd name="connsiteY36" fmla="*/ 57 h 345"/>
                                <a:gd name="connsiteX37" fmla="*/ 58 w 287"/>
                                <a:gd name="connsiteY37" fmla="*/ 57 h 345"/>
                                <a:gd name="connsiteX38" fmla="*/ 58 w 287"/>
                                <a:gd name="connsiteY38" fmla="*/ 57 h 345"/>
                                <a:gd name="connsiteX39" fmla="*/ 58 w 287"/>
                                <a:gd name="connsiteY39" fmla="*/ 57 h 345"/>
                                <a:gd name="connsiteX40" fmla="*/ 58 w 287"/>
                                <a:gd name="connsiteY40" fmla="*/ 57 h 345"/>
                                <a:gd name="connsiteX41" fmla="*/ 58 w 287"/>
                                <a:gd name="connsiteY41" fmla="*/ 57 h 345"/>
                                <a:gd name="connsiteX42" fmla="*/ 58 w 287"/>
                                <a:gd name="connsiteY42" fmla="*/ 115 h 345"/>
                                <a:gd name="connsiteX43" fmla="*/ 115 w 287"/>
                                <a:gd name="connsiteY43" fmla="*/ 230 h 345"/>
                                <a:gd name="connsiteX44" fmla="*/ 288 w 287"/>
                                <a:gd name="connsiteY44" fmla="*/ 345 h 345"/>
                                <a:gd name="connsiteX45" fmla="*/ 230 w 287"/>
                                <a:gd name="connsiteY45" fmla="*/ 230 h 345"/>
                                <a:gd name="connsiteX46" fmla="*/ 0 w 287"/>
                                <a:gd name="connsiteY46" fmla="*/ 288 h 345"/>
                                <a:gd name="connsiteX47" fmla="*/ 0 w 287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345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64" name="任意多边形: 形状 3463"/>
                            <p:cNvSpPr/>
                            <p:nvPr/>
                          </p:nvSpPr>
                          <p:spPr>
                            <a:xfrm>
                              <a:off x="-3855838" y="4261359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6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6" y="23"/>
                                    <a:pt x="346" y="138"/>
                                  </a:cubicBezTo>
                                  <a:cubicBezTo>
                                    <a:pt x="346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465" name="图形 5"/>
                          <p:cNvGrpSpPr/>
                          <p:nvPr/>
                        </p:nvGrpSpPr>
                        <p:grpSpPr>
                          <a:xfrm>
                            <a:off x="-3854571" y="4260518"/>
                            <a:ext cx="345" cy="483"/>
                            <a:chOff x="-3854571" y="4260518"/>
                            <a:chExt cx="345" cy="483"/>
                          </a:xfrm>
                        </p:grpSpPr>
                        <p:sp>
                          <p:nvSpPr>
                            <p:cNvPr id="3466" name="任意多边形: 形状 3465"/>
                            <p:cNvSpPr/>
                            <p:nvPr/>
                          </p:nvSpPr>
                          <p:spPr>
                            <a:xfrm>
                              <a:off x="-3854544" y="4260518"/>
                              <a:ext cx="318" cy="345"/>
                            </a:xfrm>
                            <a:custGeom>
                              <a:avLst/>
                              <a:gdLst>
                                <a:gd name="connsiteX0" fmla="*/ 30 w 318"/>
                                <a:gd name="connsiteY0" fmla="*/ 288 h 345"/>
                                <a:gd name="connsiteX1" fmla="*/ 88 w 318"/>
                                <a:gd name="connsiteY1" fmla="*/ 230 h 345"/>
                                <a:gd name="connsiteX2" fmla="*/ 88 w 318"/>
                                <a:gd name="connsiteY2" fmla="*/ 230 h 345"/>
                                <a:gd name="connsiteX3" fmla="*/ 145 w 318"/>
                                <a:gd name="connsiteY3" fmla="*/ 173 h 345"/>
                                <a:gd name="connsiteX4" fmla="*/ 145 w 318"/>
                                <a:gd name="connsiteY4" fmla="*/ 173 h 345"/>
                                <a:gd name="connsiteX5" fmla="*/ 203 w 318"/>
                                <a:gd name="connsiteY5" fmla="*/ 115 h 345"/>
                                <a:gd name="connsiteX6" fmla="*/ 260 w 318"/>
                                <a:gd name="connsiteY6" fmla="*/ 115 h 345"/>
                                <a:gd name="connsiteX7" fmla="*/ 260 w 318"/>
                                <a:gd name="connsiteY7" fmla="*/ 115 h 345"/>
                                <a:gd name="connsiteX8" fmla="*/ 318 w 318"/>
                                <a:gd name="connsiteY8" fmla="*/ 115 h 345"/>
                                <a:gd name="connsiteX9" fmla="*/ 203 w 318"/>
                                <a:gd name="connsiteY9" fmla="*/ 58 h 345"/>
                                <a:gd name="connsiteX10" fmla="*/ 145 w 318"/>
                                <a:gd name="connsiteY10" fmla="*/ 0 h 345"/>
                                <a:gd name="connsiteX11" fmla="*/ 145 w 318"/>
                                <a:gd name="connsiteY11" fmla="*/ 0 h 345"/>
                                <a:gd name="connsiteX12" fmla="*/ 145 w 318"/>
                                <a:gd name="connsiteY12" fmla="*/ 0 h 345"/>
                                <a:gd name="connsiteX13" fmla="*/ 145 w 318"/>
                                <a:gd name="connsiteY13" fmla="*/ 0 h 345"/>
                                <a:gd name="connsiteX14" fmla="*/ 145 w 318"/>
                                <a:gd name="connsiteY14" fmla="*/ 0 h 345"/>
                                <a:gd name="connsiteX15" fmla="*/ 145 w 318"/>
                                <a:gd name="connsiteY15" fmla="*/ 0 h 345"/>
                                <a:gd name="connsiteX16" fmla="*/ 145 w 318"/>
                                <a:gd name="connsiteY16" fmla="*/ 0 h 345"/>
                                <a:gd name="connsiteX17" fmla="*/ 145 w 318"/>
                                <a:gd name="connsiteY17" fmla="*/ 0 h 345"/>
                                <a:gd name="connsiteX18" fmla="*/ 145 w 318"/>
                                <a:gd name="connsiteY18" fmla="*/ 0 h 345"/>
                                <a:gd name="connsiteX19" fmla="*/ 145 w 318"/>
                                <a:gd name="connsiteY19" fmla="*/ 0 h 345"/>
                                <a:gd name="connsiteX20" fmla="*/ 145 w 318"/>
                                <a:gd name="connsiteY20" fmla="*/ 0 h 345"/>
                                <a:gd name="connsiteX21" fmla="*/ 145 w 318"/>
                                <a:gd name="connsiteY21" fmla="*/ 0 h 345"/>
                                <a:gd name="connsiteX22" fmla="*/ 88 w 318"/>
                                <a:gd name="connsiteY22" fmla="*/ 58 h 345"/>
                                <a:gd name="connsiteX23" fmla="*/ 88 w 318"/>
                                <a:gd name="connsiteY23" fmla="*/ 58 h 345"/>
                                <a:gd name="connsiteX24" fmla="*/ 88 w 318"/>
                                <a:gd name="connsiteY24" fmla="*/ 58 h 345"/>
                                <a:gd name="connsiteX25" fmla="*/ 88 w 318"/>
                                <a:gd name="connsiteY25" fmla="*/ 58 h 345"/>
                                <a:gd name="connsiteX26" fmla="*/ 88 w 318"/>
                                <a:gd name="connsiteY26" fmla="*/ 58 h 345"/>
                                <a:gd name="connsiteX27" fmla="*/ 88 w 318"/>
                                <a:gd name="connsiteY27" fmla="*/ 58 h 345"/>
                                <a:gd name="connsiteX28" fmla="*/ 88 w 318"/>
                                <a:gd name="connsiteY28" fmla="*/ 58 h 345"/>
                                <a:gd name="connsiteX29" fmla="*/ 88 w 318"/>
                                <a:gd name="connsiteY29" fmla="*/ 58 h 345"/>
                                <a:gd name="connsiteX30" fmla="*/ 88 w 318"/>
                                <a:gd name="connsiteY30" fmla="*/ 58 h 345"/>
                                <a:gd name="connsiteX31" fmla="*/ 88 w 318"/>
                                <a:gd name="connsiteY31" fmla="*/ 58 h 345"/>
                                <a:gd name="connsiteX32" fmla="*/ 88 w 318"/>
                                <a:gd name="connsiteY32" fmla="*/ 58 h 345"/>
                                <a:gd name="connsiteX33" fmla="*/ 88 w 318"/>
                                <a:gd name="connsiteY33" fmla="*/ 58 h 345"/>
                                <a:gd name="connsiteX34" fmla="*/ 88 w 318"/>
                                <a:gd name="connsiteY34" fmla="*/ 58 h 345"/>
                                <a:gd name="connsiteX35" fmla="*/ 88 w 318"/>
                                <a:gd name="connsiteY35" fmla="*/ 58 h 345"/>
                                <a:gd name="connsiteX36" fmla="*/ 88 w 318"/>
                                <a:gd name="connsiteY36" fmla="*/ 58 h 345"/>
                                <a:gd name="connsiteX37" fmla="*/ 88 w 318"/>
                                <a:gd name="connsiteY37" fmla="*/ 58 h 345"/>
                                <a:gd name="connsiteX38" fmla="*/ 88 w 318"/>
                                <a:gd name="connsiteY38" fmla="*/ 58 h 345"/>
                                <a:gd name="connsiteX39" fmla="*/ 88 w 318"/>
                                <a:gd name="connsiteY39" fmla="*/ 58 h 345"/>
                                <a:gd name="connsiteX40" fmla="*/ 88 w 318"/>
                                <a:gd name="connsiteY40" fmla="*/ 58 h 345"/>
                                <a:gd name="connsiteX41" fmla="*/ 88 w 318"/>
                                <a:gd name="connsiteY41" fmla="*/ 58 h 345"/>
                                <a:gd name="connsiteX42" fmla="*/ 88 w 318"/>
                                <a:gd name="connsiteY42" fmla="*/ 115 h 345"/>
                                <a:gd name="connsiteX43" fmla="*/ 145 w 318"/>
                                <a:gd name="connsiteY43" fmla="*/ 230 h 345"/>
                                <a:gd name="connsiteX44" fmla="*/ 318 w 318"/>
                                <a:gd name="connsiteY44" fmla="*/ 345 h 345"/>
                                <a:gd name="connsiteX45" fmla="*/ 260 w 318"/>
                                <a:gd name="connsiteY45" fmla="*/ 230 h 345"/>
                                <a:gd name="connsiteX46" fmla="*/ 30 w 318"/>
                                <a:gd name="connsiteY46" fmla="*/ 288 h 345"/>
                                <a:gd name="connsiteX47" fmla="*/ 30 w 318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318" h="345">
                                  <a:moveTo>
                                    <a:pt x="30" y="288"/>
                                  </a:moveTo>
                                  <a:cubicBezTo>
                                    <a:pt x="30" y="288"/>
                                    <a:pt x="30" y="230"/>
                                    <a:pt x="88" y="230"/>
                                  </a:cubicBezTo>
                                  <a:lnTo>
                                    <a:pt x="88" y="230"/>
                                  </a:lnTo>
                                  <a:cubicBezTo>
                                    <a:pt x="88" y="230"/>
                                    <a:pt x="145" y="173"/>
                                    <a:pt x="145" y="173"/>
                                  </a:cubicBezTo>
                                  <a:lnTo>
                                    <a:pt x="145" y="173"/>
                                  </a:lnTo>
                                  <a:cubicBezTo>
                                    <a:pt x="145" y="173"/>
                                    <a:pt x="203" y="115"/>
                                    <a:pt x="203" y="115"/>
                                  </a:cubicBezTo>
                                  <a:cubicBezTo>
                                    <a:pt x="203" y="115"/>
                                    <a:pt x="260" y="115"/>
                                    <a:pt x="260" y="115"/>
                                  </a:cubicBezTo>
                                  <a:lnTo>
                                    <a:pt x="260" y="115"/>
                                  </a:lnTo>
                                  <a:cubicBezTo>
                                    <a:pt x="260" y="115"/>
                                    <a:pt x="318" y="115"/>
                                    <a:pt x="318" y="115"/>
                                  </a:cubicBezTo>
                                  <a:lnTo>
                                    <a:pt x="203" y="58"/>
                                  </a:lnTo>
                                  <a:lnTo>
                                    <a:pt x="145" y="0"/>
                                  </a:ln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lnTo>
                                    <a:pt x="145" y="0"/>
                                  </a:lnTo>
                                  <a:lnTo>
                                    <a:pt x="145" y="0"/>
                                  </a:lnTo>
                                  <a:lnTo>
                                    <a:pt x="145" y="0"/>
                                  </a:lnTo>
                                  <a:lnTo>
                                    <a:pt x="145" y="0"/>
                                  </a:ln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145" y="0"/>
                                    <a:pt x="145" y="0"/>
                                  </a:cubicBezTo>
                                  <a:cubicBezTo>
                                    <a:pt x="145" y="0"/>
                                    <a:pt x="88" y="0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lnTo>
                                    <a:pt x="88" y="58"/>
                                  </a:ln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lnTo>
                                    <a:pt x="88" y="58"/>
                                  </a:lnTo>
                                  <a:lnTo>
                                    <a:pt x="88" y="58"/>
                                  </a:ln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lnTo>
                                    <a:pt x="88" y="58"/>
                                  </a:ln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58"/>
                                  </a:cubicBezTo>
                                  <a:cubicBezTo>
                                    <a:pt x="88" y="58"/>
                                    <a:pt x="88" y="58"/>
                                    <a:pt x="88" y="115"/>
                                  </a:cubicBezTo>
                                  <a:cubicBezTo>
                                    <a:pt x="88" y="173"/>
                                    <a:pt x="88" y="230"/>
                                    <a:pt x="145" y="230"/>
                                  </a:cubicBezTo>
                                  <a:lnTo>
                                    <a:pt x="318" y="345"/>
                                  </a:lnTo>
                                  <a:cubicBezTo>
                                    <a:pt x="260" y="345"/>
                                    <a:pt x="260" y="288"/>
                                    <a:pt x="260" y="230"/>
                                  </a:cubicBezTo>
                                  <a:cubicBezTo>
                                    <a:pt x="-28" y="345"/>
                                    <a:pt x="-28" y="288"/>
                                    <a:pt x="30" y="288"/>
                                  </a:cubicBezTo>
                                  <a:lnTo>
                                    <a:pt x="3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67" name="任意多边形: 形状 3466"/>
                            <p:cNvSpPr/>
                            <p:nvPr/>
                          </p:nvSpPr>
                          <p:spPr>
                            <a:xfrm>
                              <a:off x="-3854571" y="4260553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6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6" y="23"/>
                                    <a:pt x="346" y="138"/>
                                  </a:cubicBezTo>
                                  <a:cubicBezTo>
                                    <a:pt x="346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253"/>
                                    <a:pt x="115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468" name="图形 5"/>
                          <p:cNvGrpSpPr/>
                          <p:nvPr/>
                        </p:nvGrpSpPr>
                        <p:grpSpPr>
                          <a:xfrm>
                            <a:off x="-3854168" y="4258848"/>
                            <a:ext cx="345" cy="483"/>
                            <a:chOff x="-3854168" y="4258848"/>
                            <a:chExt cx="345" cy="483"/>
                          </a:xfrm>
                        </p:grpSpPr>
                        <p:sp>
                          <p:nvSpPr>
                            <p:cNvPr id="3469" name="任意多边形: 形状 3468"/>
                            <p:cNvSpPr/>
                            <p:nvPr/>
                          </p:nvSpPr>
                          <p:spPr>
                            <a:xfrm>
                              <a:off x="-3854168" y="4258848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288 w 287"/>
                                <a:gd name="connsiteY9" fmla="*/ 115 h 345"/>
                                <a:gd name="connsiteX10" fmla="*/ 230 w 287"/>
                                <a:gd name="connsiteY10" fmla="*/ 58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115 w 287"/>
                                <a:gd name="connsiteY22" fmla="*/ 0 h 345"/>
                                <a:gd name="connsiteX23" fmla="*/ 115 w 287"/>
                                <a:gd name="connsiteY23" fmla="*/ 0 h 345"/>
                                <a:gd name="connsiteX24" fmla="*/ 58 w 287"/>
                                <a:gd name="connsiteY24" fmla="*/ 58 h 345"/>
                                <a:gd name="connsiteX25" fmla="*/ 58 w 287"/>
                                <a:gd name="connsiteY25" fmla="*/ 58 h 345"/>
                                <a:gd name="connsiteX26" fmla="*/ 58 w 287"/>
                                <a:gd name="connsiteY26" fmla="*/ 58 h 345"/>
                                <a:gd name="connsiteX27" fmla="*/ 58 w 287"/>
                                <a:gd name="connsiteY27" fmla="*/ 58 h 345"/>
                                <a:gd name="connsiteX28" fmla="*/ 58 w 287"/>
                                <a:gd name="connsiteY28" fmla="*/ 58 h 345"/>
                                <a:gd name="connsiteX29" fmla="*/ 58 w 287"/>
                                <a:gd name="connsiteY29" fmla="*/ 58 h 345"/>
                                <a:gd name="connsiteX30" fmla="*/ 58 w 287"/>
                                <a:gd name="connsiteY30" fmla="*/ 58 h 345"/>
                                <a:gd name="connsiteX31" fmla="*/ 58 w 287"/>
                                <a:gd name="connsiteY31" fmla="*/ 58 h 345"/>
                                <a:gd name="connsiteX32" fmla="*/ 58 w 287"/>
                                <a:gd name="connsiteY32" fmla="*/ 58 h 345"/>
                                <a:gd name="connsiteX33" fmla="*/ 58 w 287"/>
                                <a:gd name="connsiteY33" fmla="*/ 58 h 345"/>
                                <a:gd name="connsiteX34" fmla="*/ 58 w 287"/>
                                <a:gd name="connsiteY34" fmla="*/ 58 h 345"/>
                                <a:gd name="connsiteX35" fmla="*/ 58 w 287"/>
                                <a:gd name="connsiteY35" fmla="*/ 58 h 345"/>
                                <a:gd name="connsiteX36" fmla="*/ 58 w 287"/>
                                <a:gd name="connsiteY36" fmla="*/ 58 h 345"/>
                                <a:gd name="connsiteX37" fmla="*/ 58 w 287"/>
                                <a:gd name="connsiteY37" fmla="*/ 58 h 345"/>
                                <a:gd name="connsiteX38" fmla="*/ 58 w 287"/>
                                <a:gd name="connsiteY38" fmla="*/ 58 h 345"/>
                                <a:gd name="connsiteX39" fmla="*/ 58 w 287"/>
                                <a:gd name="connsiteY39" fmla="*/ 58 h 345"/>
                                <a:gd name="connsiteX40" fmla="*/ 58 w 287"/>
                                <a:gd name="connsiteY40" fmla="*/ 58 h 345"/>
                                <a:gd name="connsiteX41" fmla="*/ 58 w 287"/>
                                <a:gd name="connsiteY41" fmla="*/ 58 h 345"/>
                                <a:gd name="connsiteX42" fmla="*/ 58 w 287"/>
                                <a:gd name="connsiteY42" fmla="*/ 115 h 345"/>
                                <a:gd name="connsiteX43" fmla="*/ 115 w 287"/>
                                <a:gd name="connsiteY43" fmla="*/ 230 h 345"/>
                                <a:gd name="connsiteX44" fmla="*/ 288 w 287"/>
                                <a:gd name="connsiteY44" fmla="*/ 345 h 345"/>
                                <a:gd name="connsiteX45" fmla="*/ 230 w 287"/>
                                <a:gd name="connsiteY45" fmla="*/ 230 h 345"/>
                                <a:gd name="connsiteX46" fmla="*/ 0 w 287"/>
                                <a:gd name="connsiteY46" fmla="*/ 288 h 345"/>
                                <a:gd name="connsiteX47" fmla="*/ 0 w 287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288" y="115"/>
                                  </a:lnTo>
                                  <a:lnTo>
                                    <a:pt x="230" y="58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288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70" name="任意多边形: 形状 3469"/>
                            <p:cNvSpPr/>
                            <p:nvPr/>
                          </p:nvSpPr>
                          <p:spPr>
                            <a:xfrm>
                              <a:off x="-3854168" y="4258883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471" name="图形 5"/>
                          <p:cNvGrpSpPr/>
                          <p:nvPr/>
                        </p:nvGrpSpPr>
                        <p:grpSpPr>
                          <a:xfrm>
                            <a:off x="-3855204" y="4258560"/>
                            <a:ext cx="460" cy="540"/>
                            <a:chOff x="-3855204" y="4258560"/>
                            <a:chExt cx="460" cy="540"/>
                          </a:xfrm>
                        </p:grpSpPr>
                        <p:sp>
                          <p:nvSpPr>
                            <p:cNvPr id="3472" name="任意多边形: 形状 3471"/>
                            <p:cNvSpPr/>
                            <p:nvPr/>
                          </p:nvSpPr>
                          <p:spPr>
                            <a:xfrm>
                              <a:off x="-3855204" y="4258560"/>
                              <a:ext cx="460" cy="345"/>
                            </a:xfrm>
                            <a:custGeom>
                              <a:avLst/>
                              <a:gdLst>
                                <a:gd name="connsiteX0" fmla="*/ 115 w 460"/>
                                <a:gd name="connsiteY0" fmla="*/ 0 h 345"/>
                                <a:gd name="connsiteX1" fmla="*/ 115 w 460"/>
                                <a:gd name="connsiteY1" fmla="*/ 0 h 345"/>
                                <a:gd name="connsiteX2" fmla="*/ 115 w 460"/>
                                <a:gd name="connsiteY2" fmla="*/ 0 h 345"/>
                                <a:gd name="connsiteX3" fmla="*/ 115 w 460"/>
                                <a:gd name="connsiteY3" fmla="*/ 0 h 345"/>
                                <a:gd name="connsiteX4" fmla="*/ 115 w 460"/>
                                <a:gd name="connsiteY4" fmla="*/ 0 h 345"/>
                                <a:gd name="connsiteX5" fmla="*/ 115 w 460"/>
                                <a:gd name="connsiteY5" fmla="*/ 0 h 345"/>
                                <a:gd name="connsiteX6" fmla="*/ 115 w 460"/>
                                <a:gd name="connsiteY6" fmla="*/ 0 h 345"/>
                                <a:gd name="connsiteX7" fmla="*/ 115 w 460"/>
                                <a:gd name="connsiteY7" fmla="*/ 0 h 345"/>
                                <a:gd name="connsiteX8" fmla="*/ 115 w 460"/>
                                <a:gd name="connsiteY8" fmla="*/ 0 h 345"/>
                                <a:gd name="connsiteX9" fmla="*/ 58 w 460"/>
                                <a:gd name="connsiteY9" fmla="*/ 0 h 345"/>
                                <a:gd name="connsiteX10" fmla="*/ 58 w 460"/>
                                <a:gd name="connsiteY10" fmla="*/ 0 h 345"/>
                                <a:gd name="connsiteX11" fmla="*/ 58 w 460"/>
                                <a:gd name="connsiteY11" fmla="*/ 0 h 345"/>
                                <a:gd name="connsiteX12" fmla="*/ 58 w 460"/>
                                <a:gd name="connsiteY12" fmla="*/ 0 h 345"/>
                                <a:gd name="connsiteX13" fmla="*/ 0 w 460"/>
                                <a:gd name="connsiteY13" fmla="*/ 57 h 345"/>
                                <a:gd name="connsiteX14" fmla="*/ 0 w 460"/>
                                <a:gd name="connsiteY14" fmla="*/ 57 h 345"/>
                                <a:gd name="connsiteX15" fmla="*/ 0 w 460"/>
                                <a:gd name="connsiteY15" fmla="*/ 57 h 345"/>
                                <a:gd name="connsiteX16" fmla="*/ 0 w 460"/>
                                <a:gd name="connsiteY16" fmla="*/ 57 h 345"/>
                                <a:gd name="connsiteX17" fmla="*/ 0 w 460"/>
                                <a:gd name="connsiteY17" fmla="*/ 57 h 345"/>
                                <a:gd name="connsiteX18" fmla="*/ 0 w 460"/>
                                <a:gd name="connsiteY18" fmla="*/ 57 h 345"/>
                                <a:gd name="connsiteX19" fmla="*/ 0 w 460"/>
                                <a:gd name="connsiteY19" fmla="*/ 57 h 345"/>
                                <a:gd name="connsiteX20" fmla="*/ 0 w 460"/>
                                <a:gd name="connsiteY20" fmla="*/ 57 h 345"/>
                                <a:gd name="connsiteX21" fmla="*/ 0 w 460"/>
                                <a:gd name="connsiteY21" fmla="*/ 57 h 345"/>
                                <a:gd name="connsiteX22" fmla="*/ 0 w 460"/>
                                <a:gd name="connsiteY22" fmla="*/ 57 h 345"/>
                                <a:gd name="connsiteX23" fmla="*/ 0 w 460"/>
                                <a:gd name="connsiteY23" fmla="*/ 57 h 345"/>
                                <a:gd name="connsiteX24" fmla="*/ 0 w 460"/>
                                <a:gd name="connsiteY24" fmla="*/ 57 h 345"/>
                                <a:gd name="connsiteX25" fmla="*/ 0 w 460"/>
                                <a:gd name="connsiteY25" fmla="*/ 57 h 345"/>
                                <a:gd name="connsiteX26" fmla="*/ 0 w 460"/>
                                <a:gd name="connsiteY26" fmla="*/ 57 h 345"/>
                                <a:gd name="connsiteX27" fmla="*/ 0 w 460"/>
                                <a:gd name="connsiteY27" fmla="*/ 57 h 345"/>
                                <a:gd name="connsiteX28" fmla="*/ 0 w 460"/>
                                <a:gd name="connsiteY28" fmla="*/ 57 h 345"/>
                                <a:gd name="connsiteX29" fmla="*/ 0 w 460"/>
                                <a:gd name="connsiteY29" fmla="*/ 57 h 345"/>
                                <a:gd name="connsiteX30" fmla="*/ 0 w 460"/>
                                <a:gd name="connsiteY30" fmla="*/ 57 h 345"/>
                                <a:gd name="connsiteX31" fmla="*/ 0 w 460"/>
                                <a:gd name="connsiteY31" fmla="*/ 57 h 345"/>
                                <a:gd name="connsiteX32" fmla="*/ 0 w 460"/>
                                <a:gd name="connsiteY32" fmla="*/ 57 h 345"/>
                                <a:gd name="connsiteX33" fmla="*/ 0 w 460"/>
                                <a:gd name="connsiteY33" fmla="*/ 115 h 345"/>
                                <a:gd name="connsiteX34" fmla="*/ 58 w 460"/>
                                <a:gd name="connsiteY34" fmla="*/ 230 h 345"/>
                                <a:gd name="connsiteX35" fmla="*/ 230 w 460"/>
                                <a:gd name="connsiteY35" fmla="*/ 345 h 345"/>
                                <a:gd name="connsiteX36" fmla="*/ 173 w 460"/>
                                <a:gd name="connsiteY36" fmla="*/ 230 h 345"/>
                                <a:gd name="connsiteX37" fmla="*/ 173 w 460"/>
                                <a:gd name="connsiteY37" fmla="*/ 173 h 345"/>
                                <a:gd name="connsiteX38" fmla="*/ 173 w 460"/>
                                <a:gd name="connsiteY38" fmla="*/ 173 h 345"/>
                                <a:gd name="connsiteX39" fmla="*/ 230 w 460"/>
                                <a:gd name="connsiteY39" fmla="*/ 115 h 345"/>
                                <a:gd name="connsiteX40" fmla="*/ 230 w 460"/>
                                <a:gd name="connsiteY40" fmla="*/ 115 h 345"/>
                                <a:gd name="connsiteX41" fmla="*/ 288 w 460"/>
                                <a:gd name="connsiteY41" fmla="*/ 57 h 345"/>
                                <a:gd name="connsiteX42" fmla="*/ 288 w 460"/>
                                <a:gd name="connsiteY42" fmla="*/ 57 h 345"/>
                                <a:gd name="connsiteX43" fmla="*/ 346 w 460"/>
                                <a:gd name="connsiteY43" fmla="*/ 0 h 345"/>
                                <a:gd name="connsiteX44" fmla="*/ 403 w 460"/>
                                <a:gd name="connsiteY44" fmla="*/ 0 h 345"/>
                                <a:gd name="connsiteX45" fmla="*/ 403 w 460"/>
                                <a:gd name="connsiteY45" fmla="*/ 0 h 345"/>
                                <a:gd name="connsiteX46" fmla="*/ 461 w 460"/>
                                <a:gd name="connsiteY46" fmla="*/ 0 h 345"/>
                                <a:gd name="connsiteX47" fmla="*/ 115 w 460"/>
                                <a:gd name="connsiteY47" fmla="*/ 0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460" h="345">
                                  <a:moveTo>
                                    <a:pt x="115" y="0"/>
                                  </a:move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58" y="0"/>
                                    <a:pt x="58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58" y="0"/>
                                  </a:lnTo>
                                  <a:lnTo>
                                    <a:pt x="58" y="0"/>
                                  </a:lnTo>
                                  <a:cubicBezTo>
                                    <a:pt x="58" y="0"/>
                                    <a:pt x="58" y="0"/>
                                    <a:pt x="58" y="0"/>
                                  </a:cubicBezTo>
                                  <a:cubicBezTo>
                                    <a:pt x="58" y="0"/>
                                    <a:pt x="58" y="0"/>
                                    <a:pt x="58" y="0"/>
                                  </a:cubicBezTo>
                                  <a:cubicBezTo>
                                    <a:pt x="58" y="0"/>
                                    <a:pt x="0" y="0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lnTo>
                                    <a:pt x="0" y="57"/>
                                  </a:ln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lnTo>
                                    <a:pt x="0" y="57"/>
                                  </a:lnTo>
                                  <a:lnTo>
                                    <a:pt x="0" y="57"/>
                                  </a:ln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lnTo>
                                    <a:pt x="0" y="57"/>
                                  </a:ln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57"/>
                                  </a:cubicBezTo>
                                  <a:cubicBezTo>
                                    <a:pt x="0" y="57"/>
                                    <a:pt x="0" y="57"/>
                                    <a:pt x="0" y="115"/>
                                  </a:cubicBezTo>
                                  <a:cubicBezTo>
                                    <a:pt x="0" y="173"/>
                                    <a:pt x="0" y="230"/>
                                    <a:pt x="58" y="230"/>
                                  </a:cubicBezTo>
                                  <a:lnTo>
                                    <a:pt x="230" y="345"/>
                                  </a:lnTo>
                                  <a:cubicBezTo>
                                    <a:pt x="173" y="345"/>
                                    <a:pt x="173" y="288"/>
                                    <a:pt x="173" y="230"/>
                                  </a:cubicBezTo>
                                  <a:cubicBezTo>
                                    <a:pt x="173" y="230"/>
                                    <a:pt x="173" y="173"/>
                                    <a:pt x="173" y="173"/>
                                  </a:cubicBezTo>
                                  <a:lnTo>
                                    <a:pt x="173" y="173"/>
                                  </a:lnTo>
                                  <a:cubicBezTo>
                                    <a:pt x="173" y="173"/>
                                    <a:pt x="173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57"/>
                                    <a:pt x="288" y="57"/>
                                  </a:cubicBezTo>
                                  <a:lnTo>
                                    <a:pt x="288" y="57"/>
                                  </a:lnTo>
                                  <a:cubicBezTo>
                                    <a:pt x="288" y="57"/>
                                    <a:pt x="346" y="0"/>
                                    <a:pt x="346" y="0"/>
                                  </a:cubicBezTo>
                                  <a:cubicBezTo>
                                    <a:pt x="346" y="0"/>
                                    <a:pt x="403" y="0"/>
                                    <a:pt x="403" y="0"/>
                                  </a:cubicBezTo>
                                  <a:lnTo>
                                    <a:pt x="403" y="0"/>
                                  </a:lnTo>
                                  <a:cubicBezTo>
                                    <a:pt x="403" y="0"/>
                                    <a:pt x="461" y="0"/>
                                    <a:pt x="461" y="0"/>
                                  </a:cubicBezTo>
                                  <a:lnTo>
                                    <a:pt x="115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73" name="任意多边形: 形状 3472"/>
                            <p:cNvSpPr/>
                            <p:nvPr/>
                          </p:nvSpPr>
                          <p:spPr>
                            <a:xfrm>
                              <a:off x="-3855204" y="4258653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6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6" y="23"/>
                                    <a:pt x="346" y="138"/>
                                  </a:cubicBezTo>
                                  <a:cubicBezTo>
                                    <a:pt x="346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grpSp>
                      <p:nvGrpSpPr>
                        <p:cNvPr id="3474" name="图形 5"/>
                        <p:cNvGrpSpPr/>
                        <p:nvPr/>
                      </p:nvGrpSpPr>
                      <p:grpSpPr>
                        <a:xfrm>
                          <a:off x="-3855492" y="4259366"/>
                          <a:ext cx="1036" cy="1461"/>
                          <a:chOff x="-3855492" y="4259366"/>
                          <a:chExt cx="1036" cy="1461"/>
                        </a:xfrm>
                      </p:grpSpPr>
                      <p:sp>
                        <p:nvSpPr>
                          <p:cNvPr id="3475" name="任意多边形: 形状 3474"/>
                          <p:cNvSpPr/>
                          <p:nvPr/>
                        </p:nvSpPr>
                        <p:spPr>
                          <a:xfrm>
                            <a:off x="-3855465" y="4259366"/>
                            <a:ext cx="778" cy="1439"/>
                          </a:xfrm>
                          <a:custGeom>
                            <a:avLst/>
                            <a:gdLst>
                              <a:gd name="connsiteX0" fmla="*/ 30 w 778"/>
                              <a:gd name="connsiteY0" fmla="*/ 864 h 1439"/>
                              <a:gd name="connsiteX1" fmla="*/ 145 w 778"/>
                              <a:gd name="connsiteY1" fmla="*/ 633 h 1439"/>
                              <a:gd name="connsiteX2" fmla="*/ 145 w 778"/>
                              <a:gd name="connsiteY2" fmla="*/ 633 h 1439"/>
                              <a:gd name="connsiteX3" fmla="*/ 318 w 778"/>
                              <a:gd name="connsiteY3" fmla="*/ 403 h 1439"/>
                              <a:gd name="connsiteX4" fmla="*/ 318 w 778"/>
                              <a:gd name="connsiteY4" fmla="*/ 403 h 1439"/>
                              <a:gd name="connsiteX5" fmla="*/ 491 w 778"/>
                              <a:gd name="connsiteY5" fmla="*/ 230 h 1439"/>
                              <a:gd name="connsiteX6" fmla="*/ 606 w 778"/>
                              <a:gd name="connsiteY6" fmla="*/ 173 h 1439"/>
                              <a:gd name="connsiteX7" fmla="*/ 606 w 778"/>
                              <a:gd name="connsiteY7" fmla="*/ 173 h 1439"/>
                              <a:gd name="connsiteX8" fmla="*/ 663 w 778"/>
                              <a:gd name="connsiteY8" fmla="*/ 173 h 1439"/>
                              <a:gd name="connsiteX9" fmla="*/ 663 w 778"/>
                              <a:gd name="connsiteY9" fmla="*/ 173 h 1439"/>
                              <a:gd name="connsiteX10" fmla="*/ 721 w 778"/>
                              <a:gd name="connsiteY10" fmla="*/ 173 h 1439"/>
                              <a:gd name="connsiteX11" fmla="*/ 721 w 778"/>
                              <a:gd name="connsiteY11" fmla="*/ 173 h 1439"/>
                              <a:gd name="connsiteX12" fmla="*/ 779 w 778"/>
                              <a:gd name="connsiteY12" fmla="*/ 173 h 1439"/>
                              <a:gd name="connsiteX13" fmla="*/ 548 w 778"/>
                              <a:gd name="connsiteY13" fmla="*/ 0 h 1439"/>
                              <a:gd name="connsiteX14" fmla="*/ 548 w 778"/>
                              <a:gd name="connsiteY14" fmla="*/ 0 h 1439"/>
                              <a:gd name="connsiteX15" fmla="*/ 548 w 778"/>
                              <a:gd name="connsiteY15" fmla="*/ 0 h 1439"/>
                              <a:gd name="connsiteX16" fmla="*/ 548 w 778"/>
                              <a:gd name="connsiteY16" fmla="*/ 0 h 1439"/>
                              <a:gd name="connsiteX17" fmla="*/ 548 w 778"/>
                              <a:gd name="connsiteY17" fmla="*/ 0 h 1439"/>
                              <a:gd name="connsiteX18" fmla="*/ 548 w 778"/>
                              <a:gd name="connsiteY18" fmla="*/ 0 h 1439"/>
                              <a:gd name="connsiteX19" fmla="*/ 548 w 778"/>
                              <a:gd name="connsiteY19" fmla="*/ 0 h 1439"/>
                              <a:gd name="connsiteX20" fmla="*/ 548 w 778"/>
                              <a:gd name="connsiteY20" fmla="*/ 0 h 1439"/>
                              <a:gd name="connsiteX21" fmla="*/ 491 w 778"/>
                              <a:gd name="connsiteY21" fmla="*/ 0 h 1439"/>
                              <a:gd name="connsiteX22" fmla="*/ 491 w 778"/>
                              <a:gd name="connsiteY22" fmla="*/ 0 h 1439"/>
                              <a:gd name="connsiteX23" fmla="*/ 491 w 778"/>
                              <a:gd name="connsiteY23" fmla="*/ 0 h 1439"/>
                              <a:gd name="connsiteX24" fmla="*/ 491 w 778"/>
                              <a:gd name="connsiteY24" fmla="*/ 0 h 1439"/>
                              <a:gd name="connsiteX25" fmla="*/ 433 w 778"/>
                              <a:gd name="connsiteY25" fmla="*/ 0 h 1439"/>
                              <a:gd name="connsiteX26" fmla="*/ 433 w 778"/>
                              <a:gd name="connsiteY26" fmla="*/ 0 h 1439"/>
                              <a:gd name="connsiteX27" fmla="*/ 433 w 778"/>
                              <a:gd name="connsiteY27" fmla="*/ 0 h 1439"/>
                              <a:gd name="connsiteX28" fmla="*/ 433 w 778"/>
                              <a:gd name="connsiteY28" fmla="*/ 0 h 1439"/>
                              <a:gd name="connsiteX29" fmla="*/ 376 w 778"/>
                              <a:gd name="connsiteY29" fmla="*/ 58 h 1439"/>
                              <a:gd name="connsiteX30" fmla="*/ 203 w 778"/>
                              <a:gd name="connsiteY30" fmla="*/ 173 h 1439"/>
                              <a:gd name="connsiteX31" fmla="*/ 203 w 778"/>
                              <a:gd name="connsiteY31" fmla="*/ 173 h 1439"/>
                              <a:gd name="connsiteX32" fmla="*/ 203 w 778"/>
                              <a:gd name="connsiteY32" fmla="*/ 173 h 1439"/>
                              <a:gd name="connsiteX33" fmla="*/ 203 w 778"/>
                              <a:gd name="connsiteY33" fmla="*/ 173 h 1439"/>
                              <a:gd name="connsiteX34" fmla="*/ 145 w 778"/>
                              <a:gd name="connsiteY34" fmla="*/ 230 h 1439"/>
                              <a:gd name="connsiteX35" fmla="*/ 88 w 778"/>
                              <a:gd name="connsiteY35" fmla="*/ 288 h 1439"/>
                              <a:gd name="connsiteX36" fmla="*/ 30 w 778"/>
                              <a:gd name="connsiteY36" fmla="*/ 345 h 1439"/>
                              <a:gd name="connsiteX37" fmla="*/ 30 w 778"/>
                              <a:gd name="connsiteY37" fmla="*/ 403 h 1439"/>
                              <a:gd name="connsiteX38" fmla="*/ 30 w 778"/>
                              <a:gd name="connsiteY38" fmla="*/ 403 h 1439"/>
                              <a:gd name="connsiteX39" fmla="*/ 30 w 778"/>
                              <a:gd name="connsiteY39" fmla="*/ 403 h 1439"/>
                              <a:gd name="connsiteX40" fmla="*/ 30 w 778"/>
                              <a:gd name="connsiteY40" fmla="*/ 461 h 1439"/>
                              <a:gd name="connsiteX41" fmla="*/ 30 w 778"/>
                              <a:gd name="connsiteY41" fmla="*/ 518 h 1439"/>
                              <a:gd name="connsiteX42" fmla="*/ 30 w 778"/>
                              <a:gd name="connsiteY42" fmla="*/ 576 h 1439"/>
                              <a:gd name="connsiteX43" fmla="*/ 30 w 778"/>
                              <a:gd name="connsiteY43" fmla="*/ 633 h 1439"/>
                              <a:gd name="connsiteX44" fmla="*/ 30 w 778"/>
                              <a:gd name="connsiteY44" fmla="*/ 691 h 1439"/>
                              <a:gd name="connsiteX45" fmla="*/ 30 w 778"/>
                              <a:gd name="connsiteY45" fmla="*/ 691 h 1439"/>
                              <a:gd name="connsiteX46" fmla="*/ 30 w 778"/>
                              <a:gd name="connsiteY46" fmla="*/ 691 h 1439"/>
                              <a:gd name="connsiteX47" fmla="*/ 30 w 778"/>
                              <a:gd name="connsiteY47" fmla="*/ 691 h 1439"/>
                              <a:gd name="connsiteX48" fmla="*/ 30 w 778"/>
                              <a:gd name="connsiteY48" fmla="*/ 749 h 1439"/>
                              <a:gd name="connsiteX49" fmla="*/ 30 w 778"/>
                              <a:gd name="connsiteY49" fmla="*/ 806 h 1439"/>
                              <a:gd name="connsiteX50" fmla="*/ 30 w 778"/>
                              <a:gd name="connsiteY50" fmla="*/ 921 h 1439"/>
                              <a:gd name="connsiteX51" fmla="*/ 203 w 778"/>
                              <a:gd name="connsiteY51" fmla="*/ 1267 h 1439"/>
                              <a:gd name="connsiteX52" fmla="*/ 433 w 778"/>
                              <a:gd name="connsiteY52" fmla="*/ 1440 h 1439"/>
                              <a:gd name="connsiteX53" fmla="*/ 260 w 778"/>
                              <a:gd name="connsiteY53" fmla="*/ 1094 h 1439"/>
                              <a:gd name="connsiteX54" fmla="*/ 30 w 778"/>
                              <a:gd name="connsiteY54" fmla="*/ 864 h 1439"/>
                              <a:gd name="connsiteX55" fmla="*/ 30 w 778"/>
                              <a:gd name="connsiteY55" fmla="*/ 864 h 143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</a:cxnLst>
                            <a:rect l="l" t="t" r="r" b="b"/>
                            <a:pathLst>
                              <a:path w="778" h="1439">
                                <a:moveTo>
                                  <a:pt x="30" y="864"/>
                                </a:moveTo>
                                <a:cubicBezTo>
                                  <a:pt x="30" y="806"/>
                                  <a:pt x="88" y="691"/>
                                  <a:pt x="145" y="633"/>
                                </a:cubicBezTo>
                                <a:lnTo>
                                  <a:pt x="145" y="633"/>
                                </a:lnTo>
                                <a:cubicBezTo>
                                  <a:pt x="203" y="576"/>
                                  <a:pt x="260" y="461"/>
                                  <a:pt x="318" y="403"/>
                                </a:cubicBezTo>
                                <a:cubicBezTo>
                                  <a:pt x="318" y="403"/>
                                  <a:pt x="318" y="403"/>
                                  <a:pt x="318" y="403"/>
                                </a:cubicBezTo>
                                <a:cubicBezTo>
                                  <a:pt x="376" y="345"/>
                                  <a:pt x="433" y="288"/>
                                  <a:pt x="491" y="230"/>
                                </a:cubicBezTo>
                                <a:cubicBezTo>
                                  <a:pt x="548" y="230"/>
                                  <a:pt x="548" y="173"/>
                                  <a:pt x="606" y="173"/>
                                </a:cubicBezTo>
                                <a:cubicBezTo>
                                  <a:pt x="606" y="173"/>
                                  <a:pt x="606" y="173"/>
                                  <a:pt x="606" y="173"/>
                                </a:cubicBezTo>
                                <a:cubicBezTo>
                                  <a:pt x="606" y="173"/>
                                  <a:pt x="663" y="173"/>
                                  <a:pt x="663" y="173"/>
                                </a:cubicBezTo>
                                <a:lnTo>
                                  <a:pt x="663" y="173"/>
                                </a:lnTo>
                                <a:cubicBezTo>
                                  <a:pt x="663" y="173"/>
                                  <a:pt x="721" y="173"/>
                                  <a:pt x="721" y="173"/>
                                </a:cubicBezTo>
                                <a:lnTo>
                                  <a:pt x="721" y="173"/>
                                </a:lnTo>
                                <a:cubicBezTo>
                                  <a:pt x="721" y="173"/>
                                  <a:pt x="779" y="173"/>
                                  <a:pt x="779" y="173"/>
                                </a:cubicBezTo>
                                <a:lnTo>
                                  <a:pt x="548" y="0"/>
                                </a:lnTo>
                                <a:lnTo>
                                  <a:pt x="548" y="0"/>
                                </a:lnTo>
                                <a:cubicBezTo>
                                  <a:pt x="548" y="0"/>
                                  <a:pt x="548" y="0"/>
                                  <a:pt x="548" y="0"/>
                                </a:cubicBezTo>
                                <a:cubicBezTo>
                                  <a:pt x="548" y="0"/>
                                  <a:pt x="548" y="0"/>
                                  <a:pt x="548" y="0"/>
                                </a:cubicBezTo>
                                <a:cubicBezTo>
                                  <a:pt x="548" y="0"/>
                                  <a:pt x="548" y="0"/>
                                  <a:pt x="548" y="0"/>
                                </a:cubicBezTo>
                                <a:lnTo>
                                  <a:pt x="548" y="0"/>
                                </a:lnTo>
                                <a:lnTo>
                                  <a:pt x="548" y="0"/>
                                </a:lnTo>
                                <a:cubicBezTo>
                                  <a:pt x="548" y="0"/>
                                  <a:pt x="548" y="0"/>
                                  <a:pt x="548" y="0"/>
                                </a:cubicBezTo>
                                <a:cubicBezTo>
                                  <a:pt x="548" y="0"/>
                                  <a:pt x="491" y="0"/>
                                  <a:pt x="491" y="0"/>
                                </a:cubicBezTo>
                                <a:lnTo>
                                  <a:pt x="491" y="0"/>
                                </a:lnTo>
                                <a:cubicBezTo>
                                  <a:pt x="491" y="0"/>
                                  <a:pt x="491" y="0"/>
                                  <a:pt x="491" y="0"/>
                                </a:cubicBezTo>
                                <a:lnTo>
                                  <a:pt x="491" y="0"/>
                                </a:lnTo>
                                <a:cubicBezTo>
                                  <a:pt x="491" y="0"/>
                                  <a:pt x="491" y="0"/>
                                  <a:pt x="433" y="0"/>
                                </a:cubicBezTo>
                                <a:cubicBezTo>
                                  <a:pt x="433" y="0"/>
                                  <a:pt x="433" y="0"/>
                                  <a:pt x="433" y="0"/>
                                </a:cubicBezTo>
                                <a:cubicBezTo>
                                  <a:pt x="433" y="0"/>
                                  <a:pt x="433" y="0"/>
                                  <a:pt x="433" y="0"/>
                                </a:cubicBezTo>
                                <a:cubicBezTo>
                                  <a:pt x="433" y="0"/>
                                  <a:pt x="433" y="0"/>
                                  <a:pt x="433" y="0"/>
                                </a:cubicBezTo>
                                <a:cubicBezTo>
                                  <a:pt x="433" y="0"/>
                                  <a:pt x="376" y="0"/>
                                  <a:pt x="376" y="58"/>
                                </a:cubicBezTo>
                                <a:cubicBezTo>
                                  <a:pt x="318" y="115"/>
                                  <a:pt x="260" y="115"/>
                                  <a:pt x="203" y="173"/>
                                </a:cubicBezTo>
                                <a:cubicBezTo>
                                  <a:pt x="203" y="173"/>
                                  <a:pt x="203" y="173"/>
                                  <a:pt x="203" y="173"/>
                                </a:cubicBezTo>
                                <a:cubicBezTo>
                                  <a:pt x="203" y="173"/>
                                  <a:pt x="203" y="173"/>
                                  <a:pt x="203" y="173"/>
                                </a:cubicBezTo>
                                <a:cubicBezTo>
                                  <a:pt x="203" y="173"/>
                                  <a:pt x="203" y="173"/>
                                  <a:pt x="203" y="173"/>
                                </a:cubicBezTo>
                                <a:cubicBezTo>
                                  <a:pt x="203" y="173"/>
                                  <a:pt x="203" y="230"/>
                                  <a:pt x="145" y="230"/>
                                </a:cubicBezTo>
                                <a:cubicBezTo>
                                  <a:pt x="145" y="230"/>
                                  <a:pt x="145" y="288"/>
                                  <a:pt x="88" y="288"/>
                                </a:cubicBezTo>
                                <a:cubicBezTo>
                                  <a:pt x="88" y="288"/>
                                  <a:pt x="88" y="345"/>
                                  <a:pt x="30" y="345"/>
                                </a:cubicBezTo>
                                <a:cubicBezTo>
                                  <a:pt x="30" y="345"/>
                                  <a:pt x="30" y="345"/>
                                  <a:pt x="30" y="403"/>
                                </a:cubicBezTo>
                                <a:lnTo>
                                  <a:pt x="30" y="403"/>
                                </a:lnTo>
                                <a:lnTo>
                                  <a:pt x="30" y="403"/>
                                </a:lnTo>
                                <a:cubicBezTo>
                                  <a:pt x="30" y="403"/>
                                  <a:pt x="30" y="403"/>
                                  <a:pt x="30" y="461"/>
                                </a:cubicBezTo>
                                <a:cubicBezTo>
                                  <a:pt x="30" y="461"/>
                                  <a:pt x="30" y="461"/>
                                  <a:pt x="30" y="518"/>
                                </a:cubicBezTo>
                                <a:cubicBezTo>
                                  <a:pt x="30" y="518"/>
                                  <a:pt x="30" y="576"/>
                                  <a:pt x="30" y="576"/>
                                </a:cubicBezTo>
                                <a:cubicBezTo>
                                  <a:pt x="30" y="576"/>
                                  <a:pt x="30" y="633"/>
                                  <a:pt x="30" y="633"/>
                                </a:cubicBezTo>
                                <a:cubicBezTo>
                                  <a:pt x="30" y="633"/>
                                  <a:pt x="30" y="691"/>
                                  <a:pt x="30" y="691"/>
                                </a:cubicBezTo>
                                <a:cubicBezTo>
                                  <a:pt x="30" y="691"/>
                                  <a:pt x="30" y="691"/>
                                  <a:pt x="30" y="691"/>
                                </a:cubicBezTo>
                                <a:lnTo>
                                  <a:pt x="30" y="691"/>
                                </a:lnTo>
                                <a:cubicBezTo>
                                  <a:pt x="30" y="691"/>
                                  <a:pt x="30" y="691"/>
                                  <a:pt x="30" y="691"/>
                                </a:cubicBezTo>
                                <a:cubicBezTo>
                                  <a:pt x="30" y="691"/>
                                  <a:pt x="30" y="749"/>
                                  <a:pt x="30" y="749"/>
                                </a:cubicBezTo>
                                <a:cubicBezTo>
                                  <a:pt x="30" y="749"/>
                                  <a:pt x="30" y="806"/>
                                  <a:pt x="30" y="806"/>
                                </a:cubicBezTo>
                                <a:cubicBezTo>
                                  <a:pt x="30" y="864"/>
                                  <a:pt x="30" y="864"/>
                                  <a:pt x="30" y="921"/>
                                </a:cubicBezTo>
                                <a:cubicBezTo>
                                  <a:pt x="30" y="1094"/>
                                  <a:pt x="88" y="1209"/>
                                  <a:pt x="203" y="1267"/>
                                </a:cubicBezTo>
                                <a:lnTo>
                                  <a:pt x="433" y="1440"/>
                                </a:lnTo>
                                <a:cubicBezTo>
                                  <a:pt x="318" y="1382"/>
                                  <a:pt x="260" y="1267"/>
                                  <a:pt x="260" y="1094"/>
                                </a:cubicBezTo>
                                <a:cubicBezTo>
                                  <a:pt x="-27" y="1036"/>
                                  <a:pt x="-27" y="921"/>
                                  <a:pt x="30" y="864"/>
                                </a:cubicBezTo>
                                <a:cubicBezTo>
                                  <a:pt x="30" y="864"/>
                                  <a:pt x="30" y="864"/>
                                  <a:pt x="30" y="8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6262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476" name="任意多边形: 形状 3475"/>
                          <p:cNvSpPr/>
                          <p:nvPr/>
                        </p:nvSpPr>
                        <p:spPr>
                          <a:xfrm>
                            <a:off x="-3855492" y="4259517"/>
                            <a:ext cx="1036" cy="1310"/>
                          </a:xfrm>
                          <a:custGeom>
                            <a:avLst/>
                            <a:gdLst>
                              <a:gd name="connsiteX0" fmla="*/ 518 w 1036"/>
                              <a:gd name="connsiteY0" fmla="*/ 79 h 1310"/>
                              <a:gd name="connsiteX1" fmla="*/ 1036 w 1036"/>
                              <a:gd name="connsiteY1" fmla="*/ 367 h 1310"/>
                              <a:gd name="connsiteX2" fmla="*/ 518 w 1036"/>
                              <a:gd name="connsiteY2" fmla="*/ 1231 h 1310"/>
                              <a:gd name="connsiteX3" fmla="*/ 0 w 1036"/>
                              <a:gd name="connsiteY3" fmla="*/ 943 h 1310"/>
                              <a:gd name="connsiteX4" fmla="*/ 518 w 1036"/>
                              <a:gd name="connsiteY4" fmla="*/ 79 h 13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036" h="1310">
                                <a:moveTo>
                                  <a:pt x="518" y="79"/>
                                </a:moveTo>
                                <a:cubicBezTo>
                                  <a:pt x="806" y="-93"/>
                                  <a:pt x="1036" y="22"/>
                                  <a:pt x="1036" y="367"/>
                                </a:cubicBezTo>
                                <a:cubicBezTo>
                                  <a:pt x="1036" y="713"/>
                                  <a:pt x="806" y="1058"/>
                                  <a:pt x="518" y="1231"/>
                                </a:cubicBezTo>
                                <a:cubicBezTo>
                                  <a:pt x="230" y="1404"/>
                                  <a:pt x="0" y="1289"/>
                                  <a:pt x="0" y="943"/>
                                </a:cubicBezTo>
                                <a:cubicBezTo>
                                  <a:pt x="0" y="655"/>
                                  <a:pt x="230" y="252"/>
                                  <a:pt x="518" y="7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B2B2B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3477" name="任意多边形: 形状 3476"/>
                      <p:cNvSpPr/>
                      <p:nvPr/>
                    </p:nvSpPr>
                    <p:spPr>
                      <a:xfrm>
                        <a:off x="-3859926" y="4254760"/>
                        <a:ext cx="7600" cy="9961"/>
                      </a:xfrm>
                      <a:custGeom>
                        <a:avLst/>
                        <a:gdLst>
                          <a:gd name="connsiteX0" fmla="*/ 2246 w 7600"/>
                          <a:gd name="connsiteY0" fmla="*/ 9674 h 9961"/>
                          <a:gd name="connsiteX1" fmla="*/ 2246 w 7600"/>
                          <a:gd name="connsiteY1" fmla="*/ 9674 h 9961"/>
                          <a:gd name="connsiteX2" fmla="*/ 2073 w 7600"/>
                          <a:gd name="connsiteY2" fmla="*/ 9443 h 9961"/>
                          <a:gd name="connsiteX3" fmla="*/ 2073 w 7600"/>
                          <a:gd name="connsiteY3" fmla="*/ 9386 h 9961"/>
                          <a:gd name="connsiteX4" fmla="*/ 1958 w 7600"/>
                          <a:gd name="connsiteY4" fmla="*/ 9155 h 9961"/>
                          <a:gd name="connsiteX5" fmla="*/ 1958 w 7600"/>
                          <a:gd name="connsiteY5" fmla="*/ 9098 h 9961"/>
                          <a:gd name="connsiteX6" fmla="*/ 1843 w 7600"/>
                          <a:gd name="connsiteY6" fmla="*/ 8810 h 9961"/>
                          <a:gd name="connsiteX7" fmla="*/ 1843 w 7600"/>
                          <a:gd name="connsiteY7" fmla="*/ 8752 h 9961"/>
                          <a:gd name="connsiteX8" fmla="*/ 1785 w 7600"/>
                          <a:gd name="connsiteY8" fmla="*/ 8465 h 9961"/>
                          <a:gd name="connsiteX9" fmla="*/ 1785 w 7600"/>
                          <a:gd name="connsiteY9" fmla="*/ 8407 h 9961"/>
                          <a:gd name="connsiteX10" fmla="*/ 1727 w 7600"/>
                          <a:gd name="connsiteY10" fmla="*/ 8061 h 9961"/>
                          <a:gd name="connsiteX11" fmla="*/ 1727 w 7600"/>
                          <a:gd name="connsiteY11" fmla="*/ 8061 h 9961"/>
                          <a:gd name="connsiteX12" fmla="*/ 1727 w 7600"/>
                          <a:gd name="connsiteY12" fmla="*/ 7658 h 9961"/>
                          <a:gd name="connsiteX13" fmla="*/ 1727 w 7600"/>
                          <a:gd name="connsiteY13" fmla="*/ 7198 h 9961"/>
                          <a:gd name="connsiteX14" fmla="*/ 1727 w 7600"/>
                          <a:gd name="connsiteY14" fmla="*/ 7198 h 9961"/>
                          <a:gd name="connsiteX15" fmla="*/ 1785 w 7600"/>
                          <a:gd name="connsiteY15" fmla="*/ 6795 h 9961"/>
                          <a:gd name="connsiteX16" fmla="*/ 1785 w 7600"/>
                          <a:gd name="connsiteY16" fmla="*/ 6737 h 9961"/>
                          <a:gd name="connsiteX17" fmla="*/ 1843 w 7600"/>
                          <a:gd name="connsiteY17" fmla="*/ 6334 h 9961"/>
                          <a:gd name="connsiteX18" fmla="*/ 1843 w 7600"/>
                          <a:gd name="connsiteY18" fmla="*/ 6334 h 9961"/>
                          <a:gd name="connsiteX19" fmla="*/ 1958 w 7600"/>
                          <a:gd name="connsiteY19" fmla="*/ 5873 h 9961"/>
                          <a:gd name="connsiteX20" fmla="*/ 1958 w 7600"/>
                          <a:gd name="connsiteY20" fmla="*/ 5873 h 9961"/>
                          <a:gd name="connsiteX21" fmla="*/ 2073 w 7600"/>
                          <a:gd name="connsiteY21" fmla="*/ 5470 h 9961"/>
                          <a:gd name="connsiteX22" fmla="*/ 2073 w 7600"/>
                          <a:gd name="connsiteY22" fmla="*/ 5470 h 9961"/>
                          <a:gd name="connsiteX23" fmla="*/ 2246 w 7600"/>
                          <a:gd name="connsiteY23" fmla="*/ 5010 h 9961"/>
                          <a:gd name="connsiteX24" fmla="*/ 2246 w 7600"/>
                          <a:gd name="connsiteY24" fmla="*/ 5010 h 9961"/>
                          <a:gd name="connsiteX25" fmla="*/ 2418 w 7600"/>
                          <a:gd name="connsiteY25" fmla="*/ 4606 h 9961"/>
                          <a:gd name="connsiteX26" fmla="*/ 2418 w 7600"/>
                          <a:gd name="connsiteY26" fmla="*/ 4549 h 9961"/>
                          <a:gd name="connsiteX27" fmla="*/ 2476 w 7600"/>
                          <a:gd name="connsiteY27" fmla="*/ 4434 h 9961"/>
                          <a:gd name="connsiteX28" fmla="*/ 2822 w 7600"/>
                          <a:gd name="connsiteY28" fmla="*/ 3800 h 9961"/>
                          <a:gd name="connsiteX29" fmla="*/ 2879 w 7600"/>
                          <a:gd name="connsiteY29" fmla="*/ 3685 h 9961"/>
                          <a:gd name="connsiteX30" fmla="*/ 2879 w 7600"/>
                          <a:gd name="connsiteY30" fmla="*/ 3628 h 9961"/>
                          <a:gd name="connsiteX31" fmla="*/ 3167 w 7600"/>
                          <a:gd name="connsiteY31" fmla="*/ 3225 h 9961"/>
                          <a:gd name="connsiteX32" fmla="*/ 3167 w 7600"/>
                          <a:gd name="connsiteY32" fmla="*/ 3225 h 9961"/>
                          <a:gd name="connsiteX33" fmla="*/ 3455 w 7600"/>
                          <a:gd name="connsiteY33" fmla="*/ 2879 h 9961"/>
                          <a:gd name="connsiteX34" fmla="*/ 3455 w 7600"/>
                          <a:gd name="connsiteY34" fmla="*/ 2879 h 9961"/>
                          <a:gd name="connsiteX35" fmla="*/ 3743 w 7600"/>
                          <a:gd name="connsiteY35" fmla="*/ 2534 h 9961"/>
                          <a:gd name="connsiteX36" fmla="*/ 3743 w 7600"/>
                          <a:gd name="connsiteY36" fmla="*/ 2534 h 9961"/>
                          <a:gd name="connsiteX37" fmla="*/ 4031 w 7600"/>
                          <a:gd name="connsiteY37" fmla="*/ 2246 h 9961"/>
                          <a:gd name="connsiteX38" fmla="*/ 4031 w 7600"/>
                          <a:gd name="connsiteY38" fmla="*/ 2246 h 9961"/>
                          <a:gd name="connsiteX39" fmla="*/ 4319 w 7600"/>
                          <a:gd name="connsiteY39" fmla="*/ 1958 h 9961"/>
                          <a:gd name="connsiteX40" fmla="*/ 4319 w 7600"/>
                          <a:gd name="connsiteY40" fmla="*/ 1958 h 9961"/>
                          <a:gd name="connsiteX41" fmla="*/ 4664 w 7600"/>
                          <a:gd name="connsiteY41" fmla="*/ 1727 h 9961"/>
                          <a:gd name="connsiteX42" fmla="*/ 4664 w 7600"/>
                          <a:gd name="connsiteY42" fmla="*/ 1727 h 9961"/>
                          <a:gd name="connsiteX43" fmla="*/ 5010 w 7600"/>
                          <a:gd name="connsiteY43" fmla="*/ 1497 h 9961"/>
                          <a:gd name="connsiteX44" fmla="*/ 5355 w 7600"/>
                          <a:gd name="connsiteY44" fmla="*/ 1324 h 9961"/>
                          <a:gd name="connsiteX45" fmla="*/ 5355 w 7600"/>
                          <a:gd name="connsiteY45" fmla="*/ 1324 h 9961"/>
                          <a:gd name="connsiteX46" fmla="*/ 5701 w 7600"/>
                          <a:gd name="connsiteY46" fmla="*/ 1209 h 9961"/>
                          <a:gd name="connsiteX47" fmla="*/ 5758 w 7600"/>
                          <a:gd name="connsiteY47" fmla="*/ 1209 h 9961"/>
                          <a:gd name="connsiteX48" fmla="*/ 6046 w 7600"/>
                          <a:gd name="connsiteY48" fmla="*/ 1094 h 9961"/>
                          <a:gd name="connsiteX49" fmla="*/ 6104 w 7600"/>
                          <a:gd name="connsiteY49" fmla="*/ 1094 h 9961"/>
                          <a:gd name="connsiteX50" fmla="*/ 6392 w 7600"/>
                          <a:gd name="connsiteY50" fmla="*/ 1036 h 9961"/>
                          <a:gd name="connsiteX51" fmla="*/ 6449 w 7600"/>
                          <a:gd name="connsiteY51" fmla="*/ 1036 h 9961"/>
                          <a:gd name="connsiteX52" fmla="*/ 6737 w 7600"/>
                          <a:gd name="connsiteY52" fmla="*/ 1036 h 9961"/>
                          <a:gd name="connsiteX53" fmla="*/ 6795 w 7600"/>
                          <a:gd name="connsiteY53" fmla="*/ 1036 h 9961"/>
                          <a:gd name="connsiteX54" fmla="*/ 7025 w 7600"/>
                          <a:gd name="connsiteY54" fmla="*/ 1036 h 9961"/>
                          <a:gd name="connsiteX55" fmla="*/ 7198 w 7600"/>
                          <a:gd name="connsiteY55" fmla="*/ 1094 h 9961"/>
                          <a:gd name="connsiteX56" fmla="*/ 7313 w 7600"/>
                          <a:gd name="connsiteY56" fmla="*/ 1094 h 9961"/>
                          <a:gd name="connsiteX57" fmla="*/ 7601 w 7600"/>
                          <a:gd name="connsiteY57" fmla="*/ 1209 h 9961"/>
                          <a:gd name="connsiteX58" fmla="*/ 5873 w 7600"/>
                          <a:gd name="connsiteY58" fmla="*/ 173 h 9961"/>
                          <a:gd name="connsiteX59" fmla="*/ 5585 w 7600"/>
                          <a:gd name="connsiteY59" fmla="*/ 58 h 9961"/>
                          <a:gd name="connsiteX60" fmla="*/ 5470 w 7600"/>
                          <a:gd name="connsiteY60" fmla="*/ 58 h 9961"/>
                          <a:gd name="connsiteX61" fmla="*/ 5298 w 7600"/>
                          <a:gd name="connsiteY61" fmla="*/ 0 h 9961"/>
                          <a:gd name="connsiteX62" fmla="*/ 5298 w 7600"/>
                          <a:gd name="connsiteY62" fmla="*/ 0 h 9961"/>
                          <a:gd name="connsiteX63" fmla="*/ 5125 w 7600"/>
                          <a:gd name="connsiteY63" fmla="*/ 0 h 9961"/>
                          <a:gd name="connsiteX64" fmla="*/ 5067 w 7600"/>
                          <a:gd name="connsiteY64" fmla="*/ 0 h 9961"/>
                          <a:gd name="connsiteX65" fmla="*/ 5067 w 7600"/>
                          <a:gd name="connsiteY65" fmla="*/ 0 h 9961"/>
                          <a:gd name="connsiteX66" fmla="*/ 4837 w 7600"/>
                          <a:gd name="connsiteY66" fmla="*/ 0 h 9961"/>
                          <a:gd name="connsiteX67" fmla="*/ 4779 w 7600"/>
                          <a:gd name="connsiteY67" fmla="*/ 0 h 9961"/>
                          <a:gd name="connsiteX68" fmla="*/ 4722 w 7600"/>
                          <a:gd name="connsiteY68" fmla="*/ 0 h 9961"/>
                          <a:gd name="connsiteX69" fmla="*/ 4664 w 7600"/>
                          <a:gd name="connsiteY69" fmla="*/ 0 h 9961"/>
                          <a:gd name="connsiteX70" fmla="*/ 4491 w 7600"/>
                          <a:gd name="connsiteY70" fmla="*/ 58 h 9961"/>
                          <a:gd name="connsiteX71" fmla="*/ 4434 w 7600"/>
                          <a:gd name="connsiteY71" fmla="*/ 58 h 9961"/>
                          <a:gd name="connsiteX72" fmla="*/ 4376 w 7600"/>
                          <a:gd name="connsiteY72" fmla="*/ 58 h 9961"/>
                          <a:gd name="connsiteX73" fmla="*/ 4261 w 7600"/>
                          <a:gd name="connsiteY73" fmla="*/ 58 h 9961"/>
                          <a:gd name="connsiteX74" fmla="*/ 4088 w 7600"/>
                          <a:gd name="connsiteY74" fmla="*/ 115 h 9961"/>
                          <a:gd name="connsiteX75" fmla="*/ 4031 w 7600"/>
                          <a:gd name="connsiteY75" fmla="*/ 115 h 9961"/>
                          <a:gd name="connsiteX76" fmla="*/ 3973 w 7600"/>
                          <a:gd name="connsiteY76" fmla="*/ 115 h 9961"/>
                          <a:gd name="connsiteX77" fmla="*/ 3916 w 7600"/>
                          <a:gd name="connsiteY77" fmla="*/ 115 h 9961"/>
                          <a:gd name="connsiteX78" fmla="*/ 3743 w 7600"/>
                          <a:gd name="connsiteY78" fmla="*/ 173 h 9961"/>
                          <a:gd name="connsiteX79" fmla="*/ 3628 w 7600"/>
                          <a:gd name="connsiteY79" fmla="*/ 230 h 9961"/>
                          <a:gd name="connsiteX80" fmla="*/ 3628 w 7600"/>
                          <a:gd name="connsiteY80" fmla="*/ 230 h 9961"/>
                          <a:gd name="connsiteX81" fmla="*/ 3628 w 7600"/>
                          <a:gd name="connsiteY81" fmla="*/ 230 h 9961"/>
                          <a:gd name="connsiteX82" fmla="*/ 3455 w 7600"/>
                          <a:gd name="connsiteY82" fmla="*/ 288 h 9961"/>
                          <a:gd name="connsiteX83" fmla="*/ 3282 w 7600"/>
                          <a:gd name="connsiteY83" fmla="*/ 345 h 9961"/>
                          <a:gd name="connsiteX84" fmla="*/ 3225 w 7600"/>
                          <a:gd name="connsiteY84" fmla="*/ 403 h 9961"/>
                          <a:gd name="connsiteX85" fmla="*/ 3109 w 7600"/>
                          <a:gd name="connsiteY85" fmla="*/ 461 h 9961"/>
                          <a:gd name="connsiteX86" fmla="*/ 2937 w 7600"/>
                          <a:gd name="connsiteY86" fmla="*/ 576 h 9961"/>
                          <a:gd name="connsiteX87" fmla="*/ 2822 w 7600"/>
                          <a:gd name="connsiteY87" fmla="*/ 633 h 9961"/>
                          <a:gd name="connsiteX88" fmla="*/ 2822 w 7600"/>
                          <a:gd name="connsiteY88" fmla="*/ 633 h 9961"/>
                          <a:gd name="connsiteX89" fmla="*/ 2822 w 7600"/>
                          <a:gd name="connsiteY89" fmla="*/ 633 h 9961"/>
                          <a:gd name="connsiteX90" fmla="*/ 2706 w 7600"/>
                          <a:gd name="connsiteY90" fmla="*/ 749 h 9961"/>
                          <a:gd name="connsiteX91" fmla="*/ 2591 w 7600"/>
                          <a:gd name="connsiteY91" fmla="*/ 864 h 9961"/>
                          <a:gd name="connsiteX92" fmla="*/ 2534 w 7600"/>
                          <a:gd name="connsiteY92" fmla="*/ 921 h 9961"/>
                          <a:gd name="connsiteX93" fmla="*/ 2534 w 7600"/>
                          <a:gd name="connsiteY93" fmla="*/ 921 h 9961"/>
                          <a:gd name="connsiteX94" fmla="*/ 2476 w 7600"/>
                          <a:gd name="connsiteY94" fmla="*/ 979 h 9961"/>
                          <a:gd name="connsiteX95" fmla="*/ 2361 w 7600"/>
                          <a:gd name="connsiteY95" fmla="*/ 1094 h 9961"/>
                          <a:gd name="connsiteX96" fmla="*/ 2246 w 7600"/>
                          <a:gd name="connsiteY96" fmla="*/ 1209 h 9961"/>
                          <a:gd name="connsiteX97" fmla="*/ 2246 w 7600"/>
                          <a:gd name="connsiteY97" fmla="*/ 1209 h 9961"/>
                          <a:gd name="connsiteX98" fmla="*/ 2246 w 7600"/>
                          <a:gd name="connsiteY98" fmla="*/ 1209 h 9961"/>
                          <a:gd name="connsiteX99" fmla="*/ 2131 w 7600"/>
                          <a:gd name="connsiteY99" fmla="*/ 1324 h 9961"/>
                          <a:gd name="connsiteX100" fmla="*/ 2015 w 7600"/>
                          <a:gd name="connsiteY100" fmla="*/ 1440 h 9961"/>
                          <a:gd name="connsiteX101" fmla="*/ 1958 w 7600"/>
                          <a:gd name="connsiteY101" fmla="*/ 1497 h 9961"/>
                          <a:gd name="connsiteX102" fmla="*/ 1958 w 7600"/>
                          <a:gd name="connsiteY102" fmla="*/ 1497 h 9961"/>
                          <a:gd name="connsiteX103" fmla="*/ 1900 w 7600"/>
                          <a:gd name="connsiteY103" fmla="*/ 1555 h 9961"/>
                          <a:gd name="connsiteX104" fmla="*/ 1785 w 7600"/>
                          <a:gd name="connsiteY104" fmla="*/ 1670 h 9961"/>
                          <a:gd name="connsiteX105" fmla="*/ 1670 w 7600"/>
                          <a:gd name="connsiteY105" fmla="*/ 1785 h 9961"/>
                          <a:gd name="connsiteX106" fmla="*/ 1612 w 7600"/>
                          <a:gd name="connsiteY106" fmla="*/ 1843 h 9961"/>
                          <a:gd name="connsiteX107" fmla="*/ 1612 w 7600"/>
                          <a:gd name="connsiteY107" fmla="*/ 1843 h 9961"/>
                          <a:gd name="connsiteX108" fmla="*/ 1555 w 7600"/>
                          <a:gd name="connsiteY108" fmla="*/ 1900 h 9961"/>
                          <a:gd name="connsiteX109" fmla="*/ 1440 w 7600"/>
                          <a:gd name="connsiteY109" fmla="*/ 2015 h 9961"/>
                          <a:gd name="connsiteX110" fmla="*/ 1324 w 7600"/>
                          <a:gd name="connsiteY110" fmla="*/ 2131 h 9961"/>
                          <a:gd name="connsiteX111" fmla="*/ 1267 w 7600"/>
                          <a:gd name="connsiteY111" fmla="*/ 2246 h 9961"/>
                          <a:gd name="connsiteX112" fmla="*/ 1267 w 7600"/>
                          <a:gd name="connsiteY112" fmla="*/ 2246 h 9961"/>
                          <a:gd name="connsiteX113" fmla="*/ 1267 w 7600"/>
                          <a:gd name="connsiteY113" fmla="*/ 2246 h 9961"/>
                          <a:gd name="connsiteX114" fmla="*/ 1209 w 7600"/>
                          <a:gd name="connsiteY114" fmla="*/ 2361 h 9961"/>
                          <a:gd name="connsiteX115" fmla="*/ 1094 w 7600"/>
                          <a:gd name="connsiteY115" fmla="*/ 2534 h 9961"/>
                          <a:gd name="connsiteX116" fmla="*/ 1036 w 7600"/>
                          <a:gd name="connsiteY116" fmla="*/ 2649 h 9961"/>
                          <a:gd name="connsiteX117" fmla="*/ 1036 w 7600"/>
                          <a:gd name="connsiteY117" fmla="*/ 2706 h 9961"/>
                          <a:gd name="connsiteX118" fmla="*/ 1036 w 7600"/>
                          <a:gd name="connsiteY118" fmla="*/ 2764 h 9961"/>
                          <a:gd name="connsiteX119" fmla="*/ 1036 w 7600"/>
                          <a:gd name="connsiteY119" fmla="*/ 2821 h 9961"/>
                          <a:gd name="connsiteX120" fmla="*/ 691 w 7600"/>
                          <a:gd name="connsiteY120" fmla="*/ 3455 h 9961"/>
                          <a:gd name="connsiteX121" fmla="*/ 691 w 7600"/>
                          <a:gd name="connsiteY121" fmla="*/ 3512 h 9961"/>
                          <a:gd name="connsiteX122" fmla="*/ 691 w 7600"/>
                          <a:gd name="connsiteY122" fmla="*/ 3570 h 9961"/>
                          <a:gd name="connsiteX123" fmla="*/ 691 w 7600"/>
                          <a:gd name="connsiteY123" fmla="*/ 3628 h 9961"/>
                          <a:gd name="connsiteX124" fmla="*/ 633 w 7600"/>
                          <a:gd name="connsiteY124" fmla="*/ 3743 h 9961"/>
                          <a:gd name="connsiteX125" fmla="*/ 576 w 7600"/>
                          <a:gd name="connsiteY125" fmla="*/ 3916 h 9961"/>
                          <a:gd name="connsiteX126" fmla="*/ 518 w 7600"/>
                          <a:gd name="connsiteY126" fmla="*/ 4031 h 9961"/>
                          <a:gd name="connsiteX127" fmla="*/ 518 w 7600"/>
                          <a:gd name="connsiteY127" fmla="*/ 4031 h 9961"/>
                          <a:gd name="connsiteX128" fmla="*/ 518 w 7600"/>
                          <a:gd name="connsiteY128" fmla="*/ 4031 h 9961"/>
                          <a:gd name="connsiteX129" fmla="*/ 461 w 7600"/>
                          <a:gd name="connsiteY129" fmla="*/ 4146 h 9961"/>
                          <a:gd name="connsiteX130" fmla="*/ 403 w 7600"/>
                          <a:gd name="connsiteY130" fmla="*/ 4261 h 9961"/>
                          <a:gd name="connsiteX131" fmla="*/ 345 w 7600"/>
                          <a:gd name="connsiteY131" fmla="*/ 4376 h 9961"/>
                          <a:gd name="connsiteX132" fmla="*/ 345 w 7600"/>
                          <a:gd name="connsiteY132" fmla="*/ 4434 h 9961"/>
                          <a:gd name="connsiteX133" fmla="*/ 345 w 7600"/>
                          <a:gd name="connsiteY133" fmla="*/ 4434 h 9961"/>
                          <a:gd name="connsiteX134" fmla="*/ 345 w 7600"/>
                          <a:gd name="connsiteY134" fmla="*/ 4491 h 9961"/>
                          <a:gd name="connsiteX135" fmla="*/ 288 w 7600"/>
                          <a:gd name="connsiteY135" fmla="*/ 4664 h 9961"/>
                          <a:gd name="connsiteX136" fmla="*/ 230 w 7600"/>
                          <a:gd name="connsiteY136" fmla="*/ 4837 h 9961"/>
                          <a:gd name="connsiteX137" fmla="*/ 230 w 7600"/>
                          <a:gd name="connsiteY137" fmla="*/ 4894 h 9961"/>
                          <a:gd name="connsiteX138" fmla="*/ 230 w 7600"/>
                          <a:gd name="connsiteY138" fmla="*/ 4894 h 9961"/>
                          <a:gd name="connsiteX139" fmla="*/ 230 w 7600"/>
                          <a:gd name="connsiteY139" fmla="*/ 4952 h 9961"/>
                          <a:gd name="connsiteX140" fmla="*/ 173 w 7600"/>
                          <a:gd name="connsiteY140" fmla="*/ 5125 h 9961"/>
                          <a:gd name="connsiteX141" fmla="*/ 115 w 7600"/>
                          <a:gd name="connsiteY141" fmla="*/ 5297 h 9961"/>
                          <a:gd name="connsiteX142" fmla="*/ 115 w 7600"/>
                          <a:gd name="connsiteY142" fmla="*/ 5297 h 9961"/>
                          <a:gd name="connsiteX143" fmla="*/ 115 w 7600"/>
                          <a:gd name="connsiteY143" fmla="*/ 5297 h 9961"/>
                          <a:gd name="connsiteX144" fmla="*/ 58 w 7600"/>
                          <a:gd name="connsiteY144" fmla="*/ 5470 h 9961"/>
                          <a:gd name="connsiteX145" fmla="*/ 0 w 7600"/>
                          <a:gd name="connsiteY145" fmla="*/ 5643 h 9961"/>
                          <a:gd name="connsiteX146" fmla="*/ 0 w 7600"/>
                          <a:gd name="connsiteY146" fmla="*/ 5701 h 9961"/>
                          <a:gd name="connsiteX147" fmla="*/ 0 w 7600"/>
                          <a:gd name="connsiteY147" fmla="*/ 5758 h 9961"/>
                          <a:gd name="connsiteX148" fmla="*/ 0 w 7600"/>
                          <a:gd name="connsiteY148" fmla="*/ 5816 h 9961"/>
                          <a:gd name="connsiteX149" fmla="*/ 0 w 7600"/>
                          <a:gd name="connsiteY149" fmla="*/ 5989 h 9961"/>
                          <a:gd name="connsiteX150" fmla="*/ 0 w 7600"/>
                          <a:gd name="connsiteY150" fmla="*/ 6161 h 9961"/>
                          <a:gd name="connsiteX151" fmla="*/ 0 w 7600"/>
                          <a:gd name="connsiteY151" fmla="*/ 6161 h 9961"/>
                          <a:gd name="connsiteX152" fmla="*/ 0 w 7600"/>
                          <a:gd name="connsiteY152" fmla="*/ 6161 h 9961"/>
                          <a:gd name="connsiteX153" fmla="*/ 0 w 7600"/>
                          <a:gd name="connsiteY153" fmla="*/ 6334 h 9961"/>
                          <a:gd name="connsiteX154" fmla="*/ 0 w 7600"/>
                          <a:gd name="connsiteY154" fmla="*/ 6507 h 9961"/>
                          <a:gd name="connsiteX155" fmla="*/ 0 w 7600"/>
                          <a:gd name="connsiteY155" fmla="*/ 6564 h 9961"/>
                          <a:gd name="connsiteX156" fmla="*/ 0 w 7600"/>
                          <a:gd name="connsiteY156" fmla="*/ 6680 h 9961"/>
                          <a:gd name="connsiteX157" fmla="*/ 0 w 7600"/>
                          <a:gd name="connsiteY157" fmla="*/ 6852 h 9961"/>
                          <a:gd name="connsiteX158" fmla="*/ 0 w 7600"/>
                          <a:gd name="connsiteY158" fmla="*/ 6967 h 9961"/>
                          <a:gd name="connsiteX159" fmla="*/ 0 w 7600"/>
                          <a:gd name="connsiteY159" fmla="*/ 6967 h 9961"/>
                          <a:gd name="connsiteX160" fmla="*/ 0 w 7600"/>
                          <a:gd name="connsiteY160" fmla="*/ 6967 h 9961"/>
                          <a:gd name="connsiteX161" fmla="*/ 0 w 7600"/>
                          <a:gd name="connsiteY161" fmla="*/ 7140 h 9961"/>
                          <a:gd name="connsiteX162" fmla="*/ 0 w 7600"/>
                          <a:gd name="connsiteY162" fmla="*/ 7313 h 9961"/>
                          <a:gd name="connsiteX163" fmla="*/ 0 w 7600"/>
                          <a:gd name="connsiteY163" fmla="*/ 7370 h 9961"/>
                          <a:gd name="connsiteX164" fmla="*/ 0 w 7600"/>
                          <a:gd name="connsiteY164" fmla="*/ 7370 h 9961"/>
                          <a:gd name="connsiteX165" fmla="*/ 0 w 7600"/>
                          <a:gd name="connsiteY165" fmla="*/ 7486 h 9961"/>
                          <a:gd name="connsiteX166" fmla="*/ 58 w 7600"/>
                          <a:gd name="connsiteY166" fmla="*/ 7658 h 9961"/>
                          <a:gd name="connsiteX167" fmla="*/ 58 w 7600"/>
                          <a:gd name="connsiteY167" fmla="*/ 7716 h 9961"/>
                          <a:gd name="connsiteX168" fmla="*/ 58 w 7600"/>
                          <a:gd name="connsiteY168" fmla="*/ 7774 h 9961"/>
                          <a:gd name="connsiteX169" fmla="*/ 58 w 7600"/>
                          <a:gd name="connsiteY169" fmla="*/ 7831 h 9961"/>
                          <a:gd name="connsiteX170" fmla="*/ 115 w 7600"/>
                          <a:gd name="connsiteY170" fmla="*/ 8004 h 9961"/>
                          <a:gd name="connsiteX171" fmla="*/ 115 w 7600"/>
                          <a:gd name="connsiteY171" fmla="*/ 8061 h 9961"/>
                          <a:gd name="connsiteX172" fmla="*/ 115 w 7600"/>
                          <a:gd name="connsiteY172" fmla="*/ 8119 h 9961"/>
                          <a:gd name="connsiteX173" fmla="*/ 173 w 7600"/>
                          <a:gd name="connsiteY173" fmla="*/ 8234 h 9961"/>
                          <a:gd name="connsiteX174" fmla="*/ 230 w 7600"/>
                          <a:gd name="connsiteY174" fmla="*/ 8349 h 9961"/>
                          <a:gd name="connsiteX175" fmla="*/ 230 w 7600"/>
                          <a:gd name="connsiteY175" fmla="*/ 8407 h 9961"/>
                          <a:gd name="connsiteX176" fmla="*/ 230 w 7600"/>
                          <a:gd name="connsiteY176" fmla="*/ 8407 h 9961"/>
                          <a:gd name="connsiteX177" fmla="*/ 403 w 7600"/>
                          <a:gd name="connsiteY177" fmla="*/ 8580 h 9961"/>
                          <a:gd name="connsiteX178" fmla="*/ 403 w 7600"/>
                          <a:gd name="connsiteY178" fmla="*/ 8580 h 9961"/>
                          <a:gd name="connsiteX179" fmla="*/ 403 w 7600"/>
                          <a:gd name="connsiteY179" fmla="*/ 8580 h 9961"/>
                          <a:gd name="connsiteX180" fmla="*/ 518 w 7600"/>
                          <a:gd name="connsiteY180" fmla="*/ 8695 h 9961"/>
                          <a:gd name="connsiteX181" fmla="*/ 576 w 7600"/>
                          <a:gd name="connsiteY181" fmla="*/ 8752 h 9961"/>
                          <a:gd name="connsiteX182" fmla="*/ 806 w 7600"/>
                          <a:gd name="connsiteY182" fmla="*/ 8925 h 9961"/>
                          <a:gd name="connsiteX183" fmla="*/ 2534 w 7600"/>
                          <a:gd name="connsiteY183" fmla="*/ 9962 h 9961"/>
                          <a:gd name="connsiteX184" fmla="*/ 2303 w 7600"/>
                          <a:gd name="connsiteY184" fmla="*/ 9789 h 9961"/>
                          <a:gd name="connsiteX185" fmla="*/ 2246 w 7600"/>
                          <a:gd name="connsiteY185" fmla="*/ 9731 h 9961"/>
                          <a:gd name="connsiteX186" fmla="*/ 2246 w 7600"/>
                          <a:gd name="connsiteY186" fmla="*/ 9674 h 99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</a:cxnLst>
                        <a:rect l="l" t="t" r="r" b="b"/>
                        <a:pathLst>
                          <a:path w="7600" h="9961">
                            <a:moveTo>
                              <a:pt x="2246" y="9674"/>
                            </a:moveTo>
                            <a:cubicBezTo>
                              <a:pt x="2246" y="9674"/>
                              <a:pt x="2246" y="9674"/>
                              <a:pt x="2246" y="9674"/>
                            </a:cubicBezTo>
                            <a:cubicBezTo>
                              <a:pt x="2188" y="9616"/>
                              <a:pt x="2131" y="9501"/>
                              <a:pt x="2073" y="9443"/>
                            </a:cubicBezTo>
                            <a:cubicBezTo>
                              <a:pt x="2073" y="9443"/>
                              <a:pt x="2073" y="9443"/>
                              <a:pt x="2073" y="9386"/>
                            </a:cubicBezTo>
                            <a:cubicBezTo>
                              <a:pt x="2015" y="9328"/>
                              <a:pt x="2015" y="9271"/>
                              <a:pt x="1958" y="9155"/>
                            </a:cubicBezTo>
                            <a:cubicBezTo>
                              <a:pt x="1958" y="9155"/>
                              <a:pt x="1958" y="9098"/>
                              <a:pt x="1958" y="9098"/>
                            </a:cubicBezTo>
                            <a:cubicBezTo>
                              <a:pt x="1900" y="9040"/>
                              <a:pt x="1900" y="8925"/>
                              <a:pt x="1843" y="8810"/>
                            </a:cubicBezTo>
                            <a:cubicBezTo>
                              <a:pt x="1843" y="8810"/>
                              <a:pt x="1843" y="8810"/>
                              <a:pt x="1843" y="8752"/>
                            </a:cubicBezTo>
                            <a:cubicBezTo>
                              <a:pt x="1785" y="8637"/>
                              <a:pt x="1785" y="8522"/>
                              <a:pt x="1785" y="8465"/>
                            </a:cubicBezTo>
                            <a:cubicBezTo>
                              <a:pt x="1785" y="8465"/>
                              <a:pt x="1785" y="8465"/>
                              <a:pt x="1785" y="8407"/>
                            </a:cubicBezTo>
                            <a:cubicBezTo>
                              <a:pt x="1785" y="8292"/>
                              <a:pt x="1727" y="8177"/>
                              <a:pt x="1727" y="8061"/>
                            </a:cubicBezTo>
                            <a:cubicBezTo>
                              <a:pt x="1727" y="8061"/>
                              <a:pt x="1727" y="8061"/>
                              <a:pt x="1727" y="8061"/>
                            </a:cubicBezTo>
                            <a:cubicBezTo>
                              <a:pt x="1727" y="7946"/>
                              <a:pt x="1727" y="7774"/>
                              <a:pt x="1727" y="7658"/>
                            </a:cubicBezTo>
                            <a:cubicBezTo>
                              <a:pt x="1727" y="7543"/>
                              <a:pt x="1727" y="7370"/>
                              <a:pt x="1727" y="7198"/>
                            </a:cubicBezTo>
                            <a:cubicBezTo>
                              <a:pt x="1727" y="7198"/>
                              <a:pt x="1727" y="7198"/>
                              <a:pt x="1727" y="7198"/>
                            </a:cubicBezTo>
                            <a:cubicBezTo>
                              <a:pt x="1727" y="7082"/>
                              <a:pt x="1727" y="6910"/>
                              <a:pt x="1785" y="6795"/>
                            </a:cubicBezTo>
                            <a:cubicBezTo>
                              <a:pt x="1785" y="6795"/>
                              <a:pt x="1785" y="6795"/>
                              <a:pt x="1785" y="6737"/>
                            </a:cubicBezTo>
                            <a:cubicBezTo>
                              <a:pt x="1785" y="6622"/>
                              <a:pt x="1843" y="6449"/>
                              <a:pt x="1843" y="6334"/>
                            </a:cubicBezTo>
                            <a:cubicBezTo>
                              <a:pt x="1843" y="6334"/>
                              <a:pt x="1843" y="6334"/>
                              <a:pt x="1843" y="6334"/>
                            </a:cubicBezTo>
                            <a:cubicBezTo>
                              <a:pt x="1900" y="6161"/>
                              <a:pt x="1900" y="6046"/>
                              <a:pt x="1958" y="5873"/>
                            </a:cubicBezTo>
                            <a:cubicBezTo>
                              <a:pt x="1958" y="5873"/>
                              <a:pt x="1958" y="5873"/>
                              <a:pt x="1958" y="5873"/>
                            </a:cubicBezTo>
                            <a:cubicBezTo>
                              <a:pt x="2015" y="5758"/>
                              <a:pt x="2073" y="5585"/>
                              <a:pt x="2073" y="5470"/>
                            </a:cubicBezTo>
                            <a:cubicBezTo>
                              <a:pt x="2073" y="5470"/>
                              <a:pt x="2073" y="5470"/>
                              <a:pt x="2073" y="5470"/>
                            </a:cubicBezTo>
                            <a:cubicBezTo>
                              <a:pt x="2131" y="5297"/>
                              <a:pt x="2188" y="5182"/>
                              <a:pt x="2246" y="5010"/>
                            </a:cubicBezTo>
                            <a:lnTo>
                              <a:pt x="2246" y="5010"/>
                            </a:lnTo>
                            <a:cubicBezTo>
                              <a:pt x="2303" y="4894"/>
                              <a:pt x="2361" y="4722"/>
                              <a:pt x="2418" y="4606"/>
                            </a:cubicBezTo>
                            <a:cubicBezTo>
                              <a:pt x="2418" y="4606"/>
                              <a:pt x="2418" y="4606"/>
                              <a:pt x="2418" y="4549"/>
                            </a:cubicBezTo>
                            <a:cubicBezTo>
                              <a:pt x="2418" y="4491"/>
                              <a:pt x="2476" y="4491"/>
                              <a:pt x="2476" y="4434"/>
                            </a:cubicBezTo>
                            <a:cubicBezTo>
                              <a:pt x="2591" y="4203"/>
                              <a:pt x="2706" y="3973"/>
                              <a:pt x="2822" y="3800"/>
                            </a:cubicBezTo>
                            <a:cubicBezTo>
                              <a:pt x="2822" y="3743"/>
                              <a:pt x="2879" y="3743"/>
                              <a:pt x="2879" y="3685"/>
                            </a:cubicBezTo>
                            <a:cubicBezTo>
                              <a:pt x="2879" y="3685"/>
                              <a:pt x="2879" y="3685"/>
                              <a:pt x="2879" y="3628"/>
                            </a:cubicBezTo>
                            <a:cubicBezTo>
                              <a:pt x="2937" y="3512"/>
                              <a:pt x="3052" y="3397"/>
                              <a:pt x="3167" y="3225"/>
                            </a:cubicBezTo>
                            <a:cubicBezTo>
                              <a:pt x="3167" y="3225"/>
                              <a:pt x="3167" y="3225"/>
                              <a:pt x="3167" y="3225"/>
                            </a:cubicBezTo>
                            <a:cubicBezTo>
                              <a:pt x="3282" y="3109"/>
                              <a:pt x="3340" y="2994"/>
                              <a:pt x="3455" y="2879"/>
                            </a:cubicBezTo>
                            <a:cubicBezTo>
                              <a:pt x="3455" y="2879"/>
                              <a:pt x="3455" y="2879"/>
                              <a:pt x="3455" y="2879"/>
                            </a:cubicBezTo>
                            <a:cubicBezTo>
                              <a:pt x="3570" y="2764"/>
                              <a:pt x="3628" y="2649"/>
                              <a:pt x="3743" y="2534"/>
                            </a:cubicBezTo>
                            <a:cubicBezTo>
                              <a:pt x="3743" y="2534"/>
                              <a:pt x="3743" y="2534"/>
                              <a:pt x="3743" y="2534"/>
                            </a:cubicBezTo>
                            <a:cubicBezTo>
                              <a:pt x="3858" y="2418"/>
                              <a:pt x="3973" y="2303"/>
                              <a:pt x="4031" y="2246"/>
                            </a:cubicBezTo>
                            <a:cubicBezTo>
                              <a:pt x="4031" y="2246"/>
                              <a:pt x="4031" y="2246"/>
                              <a:pt x="4031" y="2246"/>
                            </a:cubicBezTo>
                            <a:cubicBezTo>
                              <a:pt x="4146" y="2131"/>
                              <a:pt x="4261" y="2073"/>
                              <a:pt x="4319" y="1958"/>
                            </a:cubicBezTo>
                            <a:cubicBezTo>
                              <a:pt x="4319" y="1958"/>
                              <a:pt x="4319" y="1958"/>
                              <a:pt x="4319" y="1958"/>
                            </a:cubicBezTo>
                            <a:cubicBezTo>
                              <a:pt x="4434" y="1843"/>
                              <a:pt x="4549" y="1785"/>
                              <a:pt x="4664" y="1727"/>
                            </a:cubicBezTo>
                            <a:cubicBezTo>
                              <a:pt x="4664" y="1727"/>
                              <a:pt x="4664" y="1727"/>
                              <a:pt x="4664" y="1727"/>
                            </a:cubicBezTo>
                            <a:cubicBezTo>
                              <a:pt x="4779" y="1670"/>
                              <a:pt x="4894" y="1555"/>
                              <a:pt x="5010" y="1497"/>
                            </a:cubicBezTo>
                            <a:cubicBezTo>
                              <a:pt x="5125" y="1440"/>
                              <a:pt x="5240" y="1382"/>
                              <a:pt x="5355" y="1324"/>
                            </a:cubicBezTo>
                            <a:cubicBezTo>
                              <a:pt x="5355" y="1324"/>
                              <a:pt x="5355" y="1324"/>
                              <a:pt x="5355" y="1324"/>
                            </a:cubicBezTo>
                            <a:cubicBezTo>
                              <a:pt x="5470" y="1267"/>
                              <a:pt x="5585" y="1209"/>
                              <a:pt x="5701" y="1209"/>
                            </a:cubicBezTo>
                            <a:cubicBezTo>
                              <a:pt x="5701" y="1209"/>
                              <a:pt x="5701" y="1209"/>
                              <a:pt x="5758" y="1209"/>
                            </a:cubicBezTo>
                            <a:cubicBezTo>
                              <a:pt x="5873" y="1152"/>
                              <a:pt x="5988" y="1152"/>
                              <a:pt x="6046" y="1094"/>
                            </a:cubicBezTo>
                            <a:cubicBezTo>
                              <a:pt x="6046" y="1094"/>
                              <a:pt x="6046" y="1094"/>
                              <a:pt x="6104" y="1094"/>
                            </a:cubicBezTo>
                            <a:cubicBezTo>
                              <a:pt x="6219" y="1094"/>
                              <a:pt x="6276" y="1036"/>
                              <a:pt x="6392" y="1036"/>
                            </a:cubicBezTo>
                            <a:cubicBezTo>
                              <a:pt x="6392" y="1036"/>
                              <a:pt x="6449" y="1036"/>
                              <a:pt x="6449" y="1036"/>
                            </a:cubicBezTo>
                            <a:cubicBezTo>
                              <a:pt x="6564" y="1036"/>
                              <a:pt x="6622" y="1036"/>
                              <a:pt x="6737" y="1036"/>
                            </a:cubicBezTo>
                            <a:cubicBezTo>
                              <a:pt x="6737" y="1036"/>
                              <a:pt x="6795" y="1036"/>
                              <a:pt x="6795" y="1036"/>
                            </a:cubicBezTo>
                            <a:cubicBezTo>
                              <a:pt x="6852" y="1036"/>
                              <a:pt x="6967" y="1036"/>
                              <a:pt x="7025" y="1036"/>
                            </a:cubicBezTo>
                            <a:cubicBezTo>
                              <a:pt x="7083" y="1036"/>
                              <a:pt x="7140" y="1094"/>
                              <a:pt x="7198" y="1094"/>
                            </a:cubicBezTo>
                            <a:cubicBezTo>
                              <a:pt x="7255" y="1094"/>
                              <a:pt x="7255" y="1094"/>
                              <a:pt x="7313" y="1094"/>
                            </a:cubicBezTo>
                            <a:cubicBezTo>
                              <a:pt x="7428" y="1152"/>
                              <a:pt x="7486" y="1152"/>
                              <a:pt x="7601" y="1209"/>
                            </a:cubicBezTo>
                            <a:lnTo>
                              <a:pt x="5873" y="173"/>
                            </a:lnTo>
                            <a:cubicBezTo>
                              <a:pt x="5816" y="115"/>
                              <a:pt x="5701" y="58"/>
                              <a:pt x="5585" y="58"/>
                            </a:cubicBezTo>
                            <a:cubicBezTo>
                              <a:pt x="5528" y="58"/>
                              <a:pt x="5528" y="58"/>
                              <a:pt x="5470" y="58"/>
                            </a:cubicBezTo>
                            <a:cubicBezTo>
                              <a:pt x="5413" y="58"/>
                              <a:pt x="5355" y="0"/>
                              <a:pt x="5298" y="0"/>
                            </a:cubicBezTo>
                            <a:cubicBezTo>
                              <a:pt x="5298" y="0"/>
                              <a:pt x="5298" y="0"/>
                              <a:pt x="5298" y="0"/>
                            </a:cubicBezTo>
                            <a:cubicBezTo>
                              <a:pt x="5240" y="0"/>
                              <a:pt x="5182" y="0"/>
                              <a:pt x="5125" y="0"/>
                            </a:cubicBezTo>
                            <a:cubicBezTo>
                              <a:pt x="5125" y="0"/>
                              <a:pt x="5067" y="0"/>
                              <a:pt x="5067" y="0"/>
                            </a:cubicBezTo>
                            <a:lnTo>
                              <a:pt x="5067" y="0"/>
                            </a:lnTo>
                            <a:cubicBezTo>
                              <a:pt x="5010" y="0"/>
                              <a:pt x="4952" y="0"/>
                              <a:pt x="4837" y="0"/>
                            </a:cubicBezTo>
                            <a:cubicBezTo>
                              <a:pt x="4837" y="0"/>
                              <a:pt x="4779" y="0"/>
                              <a:pt x="4779" y="0"/>
                            </a:cubicBezTo>
                            <a:cubicBezTo>
                              <a:pt x="4779" y="0"/>
                              <a:pt x="4722" y="0"/>
                              <a:pt x="4722" y="0"/>
                            </a:cubicBezTo>
                            <a:cubicBezTo>
                              <a:pt x="4722" y="0"/>
                              <a:pt x="4664" y="0"/>
                              <a:pt x="4664" y="0"/>
                            </a:cubicBezTo>
                            <a:cubicBezTo>
                              <a:pt x="4607" y="0"/>
                              <a:pt x="4549" y="0"/>
                              <a:pt x="4491" y="58"/>
                            </a:cubicBezTo>
                            <a:cubicBezTo>
                              <a:pt x="4491" y="58"/>
                              <a:pt x="4491" y="58"/>
                              <a:pt x="4434" y="58"/>
                            </a:cubicBezTo>
                            <a:cubicBezTo>
                              <a:pt x="4434" y="58"/>
                              <a:pt x="4434" y="58"/>
                              <a:pt x="4376" y="58"/>
                            </a:cubicBezTo>
                            <a:cubicBezTo>
                              <a:pt x="4319" y="58"/>
                              <a:pt x="4319" y="58"/>
                              <a:pt x="4261" y="58"/>
                            </a:cubicBezTo>
                            <a:cubicBezTo>
                              <a:pt x="4203" y="58"/>
                              <a:pt x="4146" y="115"/>
                              <a:pt x="4088" y="115"/>
                            </a:cubicBezTo>
                            <a:cubicBezTo>
                              <a:pt x="4088" y="115"/>
                              <a:pt x="4031" y="115"/>
                              <a:pt x="4031" y="115"/>
                            </a:cubicBezTo>
                            <a:cubicBezTo>
                              <a:pt x="4031" y="115"/>
                              <a:pt x="4031" y="115"/>
                              <a:pt x="3973" y="115"/>
                            </a:cubicBezTo>
                            <a:cubicBezTo>
                              <a:pt x="3973" y="115"/>
                              <a:pt x="3916" y="115"/>
                              <a:pt x="3916" y="115"/>
                            </a:cubicBezTo>
                            <a:cubicBezTo>
                              <a:pt x="3858" y="115"/>
                              <a:pt x="3800" y="173"/>
                              <a:pt x="3743" y="173"/>
                            </a:cubicBezTo>
                            <a:cubicBezTo>
                              <a:pt x="3685" y="173"/>
                              <a:pt x="3685" y="230"/>
                              <a:pt x="3628" y="230"/>
                            </a:cubicBezTo>
                            <a:cubicBezTo>
                              <a:pt x="3628" y="230"/>
                              <a:pt x="3628" y="230"/>
                              <a:pt x="3628" y="230"/>
                            </a:cubicBezTo>
                            <a:cubicBezTo>
                              <a:pt x="3628" y="230"/>
                              <a:pt x="3628" y="230"/>
                              <a:pt x="3628" y="230"/>
                            </a:cubicBezTo>
                            <a:cubicBezTo>
                              <a:pt x="3570" y="230"/>
                              <a:pt x="3512" y="288"/>
                              <a:pt x="3455" y="288"/>
                            </a:cubicBezTo>
                            <a:cubicBezTo>
                              <a:pt x="3397" y="288"/>
                              <a:pt x="3340" y="345"/>
                              <a:pt x="3282" y="345"/>
                            </a:cubicBezTo>
                            <a:cubicBezTo>
                              <a:pt x="3282" y="345"/>
                              <a:pt x="3225" y="345"/>
                              <a:pt x="3225" y="403"/>
                            </a:cubicBezTo>
                            <a:cubicBezTo>
                              <a:pt x="3167" y="403"/>
                              <a:pt x="3167" y="461"/>
                              <a:pt x="3109" y="461"/>
                            </a:cubicBezTo>
                            <a:cubicBezTo>
                              <a:pt x="3052" y="518"/>
                              <a:pt x="2994" y="518"/>
                              <a:pt x="2937" y="576"/>
                            </a:cubicBezTo>
                            <a:cubicBezTo>
                              <a:pt x="2879" y="576"/>
                              <a:pt x="2879" y="633"/>
                              <a:pt x="2822" y="633"/>
                            </a:cubicBezTo>
                            <a:cubicBezTo>
                              <a:pt x="2822" y="633"/>
                              <a:pt x="2822" y="633"/>
                              <a:pt x="2822" y="633"/>
                            </a:cubicBezTo>
                            <a:cubicBezTo>
                              <a:pt x="2822" y="633"/>
                              <a:pt x="2822" y="633"/>
                              <a:pt x="2822" y="633"/>
                            </a:cubicBezTo>
                            <a:cubicBezTo>
                              <a:pt x="2764" y="691"/>
                              <a:pt x="2706" y="691"/>
                              <a:pt x="2706" y="749"/>
                            </a:cubicBezTo>
                            <a:cubicBezTo>
                              <a:pt x="2649" y="806"/>
                              <a:pt x="2591" y="806"/>
                              <a:pt x="2591" y="864"/>
                            </a:cubicBezTo>
                            <a:cubicBezTo>
                              <a:pt x="2591" y="864"/>
                              <a:pt x="2591" y="864"/>
                              <a:pt x="2534" y="921"/>
                            </a:cubicBezTo>
                            <a:cubicBezTo>
                              <a:pt x="2534" y="921"/>
                              <a:pt x="2534" y="921"/>
                              <a:pt x="2534" y="921"/>
                            </a:cubicBezTo>
                            <a:cubicBezTo>
                              <a:pt x="2534" y="921"/>
                              <a:pt x="2476" y="979"/>
                              <a:pt x="2476" y="979"/>
                            </a:cubicBezTo>
                            <a:cubicBezTo>
                              <a:pt x="2418" y="1036"/>
                              <a:pt x="2361" y="1036"/>
                              <a:pt x="2361" y="1094"/>
                            </a:cubicBezTo>
                            <a:cubicBezTo>
                              <a:pt x="2303" y="1152"/>
                              <a:pt x="2303" y="1152"/>
                              <a:pt x="2246" y="1209"/>
                            </a:cubicBezTo>
                            <a:cubicBezTo>
                              <a:pt x="2246" y="1209"/>
                              <a:pt x="2246" y="1209"/>
                              <a:pt x="2246" y="1209"/>
                            </a:cubicBezTo>
                            <a:cubicBezTo>
                              <a:pt x="2246" y="1209"/>
                              <a:pt x="2246" y="1209"/>
                              <a:pt x="2246" y="1209"/>
                            </a:cubicBezTo>
                            <a:cubicBezTo>
                              <a:pt x="2188" y="1267"/>
                              <a:pt x="2188" y="1267"/>
                              <a:pt x="2131" y="1324"/>
                            </a:cubicBezTo>
                            <a:cubicBezTo>
                              <a:pt x="2073" y="1382"/>
                              <a:pt x="2073" y="1382"/>
                              <a:pt x="2015" y="1440"/>
                            </a:cubicBezTo>
                            <a:cubicBezTo>
                              <a:pt x="2015" y="1440"/>
                              <a:pt x="1958" y="1497"/>
                              <a:pt x="1958" y="1497"/>
                            </a:cubicBezTo>
                            <a:cubicBezTo>
                              <a:pt x="1958" y="1497"/>
                              <a:pt x="1958" y="1497"/>
                              <a:pt x="1958" y="1497"/>
                            </a:cubicBezTo>
                            <a:cubicBezTo>
                              <a:pt x="1958" y="1497"/>
                              <a:pt x="1900" y="1555"/>
                              <a:pt x="1900" y="1555"/>
                            </a:cubicBezTo>
                            <a:cubicBezTo>
                              <a:pt x="1843" y="1612"/>
                              <a:pt x="1843" y="1612"/>
                              <a:pt x="1785" y="1670"/>
                            </a:cubicBezTo>
                            <a:cubicBezTo>
                              <a:pt x="1727" y="1727"/>
                              <a:pt x="1727" y="1727"/>
                              <a:pt x="1670" y="1785"/>
                            </a:cubicBezTo>
                            <a:cubicBezTo>
                              <a:pt x="1670" y="1785"/>
                              <a:pt x="1612" y="1843"/>
                              <a:pt x="1612" y="1843"/>
                            </a:cubicBezTo>
                            <a:cubicBezTo>
                              <a:pt x="1612" y="1843"/>
                              <a:pt x="1612" y="1843"/>
                              <a:pt x="1612" y="1843"/>
                            </a:cubicBezTo>
                            <a:cubicBezTo>
                              <a:pt x="1612" y="1843"/>
                              <a:pt x="1612" y="1843"/>
                              <a:pt x="1555" y="1900"/>
                            </a:cubicBezTo>
                            <a:cubicBezTo>
                              <a:pt x="1497" y="1958"/>
                              <a:pt x="1497" y="1958"/>
                              <a:pt x="1440" y="2015"/>
                            </a:cubicBezTo>
                            <a:cubicBezTo>
                              <a:pt x="1382" y="2073"/>
                              <a:pt x="1382" y="2073"/>
                              <a:pt x="1324" y="2131"/>
                            </a:cubicBezTo>
                            <a:cubicBezTo>
                              <a:pt x="1324" y="2188"/>
                              <a:pt x="1267" y="2188"/>
                              <a:pt x="1267" y="2246"/>
                            </a:cubicBezTo>
                            <a:cubicBezTo>
                              <a:pt x="1267" y="2246"/>
                              <a:pt x="1267" y="2246"/>
                              <a:pt x="1267" y="2246"/>
                            </a:cubicBezTo>
                            <a:cubicBezTo>
                              <a:pt x="1267" y="2246"/>
                              <a:pt x="1267" y="2246"/>
                              <a:pt x="1267" y="2246"/>
                            </a:cubicBezTo>
                            <a:cubicBezTo>
                              <a:pt x="1209" y="2303"/>
                              <a:pt x="1209" y="2303"/>
                              <a:pt x="1209" y="2361"/>
                            </a:cubicBezTo>
                            <a:cubicBezTo>
                              <a:pt x="1152" y="2418"/>
                              <a:pt x="1152" y="2476"/>
                              <a:pt x="1094" y="2534"/>
                            </a:cubicBezTo>
                            <a:cubicBezTo>
                              <a:pt x="1094" y="2591"/>
                              <a:pt x="1036" y="2591"/>
                              <a:pt x="1036" y="2649"/>
                            </a:cubicBezTo>
                            <a:cubicBezTo>
                              <a:pt x="1036" y="2649"/>
                              <a:pt x="1036" y="2649"/>
                              <a:pt x="1036" y="2706"/>
                            </a:cubicBezTo>
                            <a:cubicBezTo>
                              <a:pt x="1036" y="2706"/>
                              <a:pt x="1036" y="2706"/>
                              <a:pt x="1036" y="2764"/>
                            </a:cubicBezTo>
                            <a:cubicBezTo>
                              <a:pt x="1036" y="2764"/>
                              <a:pt x="1036" y="2821"/>
                              <a:pt x="1036" y="2821"/>
                            </a:cubicBezTo>
                            <a:cubicBezTo>
                              <a:pt x="921" y="3052"/>
                              <a:pt x="806" y="3225"/>
                              <a:pt x="691" y="3455"/>
                            </a:cubicBezTo>
                            <a:cubicBezTo>
                              <a:pt x="691" y="3455"/>
                              <a:pt x="691" y="3512"/>
                              <a:pt x="691" y="3512"/>
                            </a:cubicBezTo>
                            <a:cubicBezTo>
                              <a:pt x="691" y="3512"/>
                              <a:pt x="691" y="3512"/>
                              <a:pt x="691" y="3570"/>
                            </a:cubicBezTo>
                            <a:cubicBezTo>
                              <a:pt x="691" y="3570"/>
                              <a:pt x="691" y="3570"/>
                              <a:pt x="691" y="3628"/>
                            </a:cubicBezTo>
                            <a:cubicBezTo>
                              <a:pt x="691" y="3685"/>
                              <a:pt x="633" y="3685"/>
                              <a:pt x="633" y="3743"/>
                            </a:cubicBezTo>
                            <a:cubicBezTo>
                              <a:pt x="633" y="3800"/>
                              <a:pt x="576" y="3858"/>
                              <a:pt x="576" y="3916"/>
                            </a:cubicBezTo>
                            <a:cubicBezTo>
                              <a:pt x="576" y="3973"/>
                              <a:pt x="518" y="4031"/>
                              <a:pt x="518" y="4031"/>
                            </a:cubicBezTo>
                            <a:cubicBezTo>
                              <a:pt x="518" y="4031"/>
                              <a:pt x="518" y="4031"/>
                              <a:pt x="518" y="4031"/>
                            </a:cubicBezTo>
                            <a:lnTo>
                              <a:pt x="518" y="4031"/>
                            </a:lnTo>
                            <a:cubicBezTo>
                              <a:pt x="518" y="4088"/>
                              <a:pt x="461" y="4146"/>
                              <a:pt x="461" y="4146"/>
                            </a:cubicBezTo>
                            <a:cubicBezTo>
                              <a:pt x="461" y="4203"/>
                              <a:pt x="403" y="4261"/>
                              <a:pt x="403" y="4261"/>
                            </a:cubicBezTo>
                            <a:cubicBezTo>
                              <a:pt x="403" y="4319"/>
                              <a:pt x="345" y="4376"/>
                              <a:pt x="345" y="4376"/>
                            </a:cubicBezTo>
                            <a:cubicBezTo>
                              <a:pt x="345" y="4376"/>
                              <a:pt x="345" y="4376"/>
                              <a:pt x="345" y="4434"/>
                            </a:cubicBezTo>
                            <a:cubicBezTo>
                              <a:pt x="345" y="4434"/>
                              <a:pt x="345" y="4434"/>
                              <a:pt x="345" y="4434"/>
                            </a:cubicBezTo>
                            <a:cubicBezTo>
                              <a:pt x="345" y="4434"/>
                              <a:pt x="345" y="4491"/>
                              <a:pt x="345" y="4491"/>
                            </a:cubicBezTo>
                            <a:cubicBezTo>
                              <a:pt x="345" y="4549"/>
                              <a:pt x="288" y="4606"/>
                              <a:pt x="288" y="4664"/>
                            </a:cubicBezTo>
                            <a:cubicBezTo>
                              <a:pt x="288" y="4722"/>
                              <a:pt x="230" y="4779"/>
                              <a:pt x="230" y="4837"/>
                            </a:cubicBezTo>
                            <a:cubicBezTo>
                              <a:pt x="230" y="4837"/>
                              <a:pt x="230" y="4894"/>
                              <a:pt x="230" y="4894"/>
                            </a:cubicBezTo>
                            <a:cubicBezTo>
                              <a:pt x="230" y="4894"/>
                              <a:pt x="230" y="4894"/>
                              <a:pt x="230" y="4894"/>
                            </a:cubicBezTo>
                            <a:cubicBezTo>
                              <a:pt x="230" y="4894"/>
                              <a:pt x="230" y="4952"/>
                              <a:pt x="230" y="4952"/>
                            </a:cubicBezTo>
                            <a:cubicBezTo>
                              <a:pt x="230" y="5010"/>
                              <a:pt x="173" y="5067"/>
                              <a:pt x="173" y="5125"/>
                            </a:cubicBezTo>
                            <a:cubicBezTo>
                              <a:pt x="173" y="5182"/>
                              <a:pt x="115" y="5240"/>
                              <a:pt x="115" y="5297"/>
                            </a:cubicBezTo>
                            <a:lnTo>
                              <a:pt x="115" y="5297"/>
                            </a:lnTo>
                            <a:cubicBezTo>
                              <a:pt x="115" y="5297"/>
                              <a:pt x="115" y="5297"/>
                              <a:pt x="115" y="5297"/>
                            </a:cubicBezTo>
                            <a:cubicBezTo>
                              <a:pt x="115" y="5355"/>
                              <a:pt x="115" y="5413"/>
                              <a:pt x="58" y="5470"/>
                            </a:cubicBezTo>
                            <a:cubicBezTo>
                              <a:pt x="58" y="5528"/>
                              <a:pt x="58" y="5585"/>
                              <a:pt x="0" y="5643"/>
                            </a:cubicBezTo>
                            <a:cubicBezTo>
                              <a:pt x="0" y="5643"/>
                              <a:pt x="0" y="5701"/>
                              <a:pt x="0" y="5701"/>
                            </a:cubicBezTo>
                            <a:cubicBezTo>
                              <a:pt x="0" y="5701"/>
                              <a:pt x="0" y="5701"/>
                              <a:pt x="0" y="5758"/>
                            </a:cubicBezTo>
                            <a:cubicBezTo>
                              <a:pt x="0" y="5758"/>
                              <a:pt x="0" y="5816"/>
                              <a:pt x="0" y="5816"/>
                            </a:cubicBezTo>
                            <a:cubicBezTo>
                              <a:pt x="0" y="5873"/>
                              <a:pt x="0" y="5931"/>
                              <a:pt x="0" y="5989"/>
                            </a:cubicBezTo>
                            <a:cubicBezTo>
                              <a:pt x="0" y="6046"/>
                              <a:pt x="0" y="6104"/>
                              <a:pt x="0" y="6161"/>
                            </a:cubicBezTo>
                            <a:cubicBezTo>
                              <a:pt x="0" y="6161"/>
                              <a:pt x="0" y="6161"/>
                              <a:pt x="0" y="6161"/>
                            </a:cubicBezTo>
                            <a:cubicBezTo>
                              <a:pt x="0" y="6161"/>
                              <a:pt x="0" y="6161"/>
                              <a:pt x="0" y="6161"/>
                            </a:cubicBezTo>
                            <a:cubicBezTo>
                              <a:pt x="0" y="6219"/>
                              <a:pt x="0" y="6276"/>
                              <a:pt x="0" y="6334"/>
                            </a:cubicBezTo>
                            <a:cubicBezTo>
                              <a:pt x="0" y="6392"/>
                              <a:pt x="0" y="6449"/>
                              <a:pt x="0" y="6507"/>
                            </a:cubicBezTo>
                            <a:cubicBezTo>
                              <a:pt x="0" y="6507"/>
                              <a:pt x="0" y="6564"/>
                              <a:pt x="0" y="6564"/>
                            </a:cubicBezTo>
                            <a:cubicBezTo>
                              <a:pt x="0" y="6622"/>
                              <a:pt x="0" y="6622"/>
                              <a:pt x="0" y="6680"/>
                            </a:cubicBezTo>
                            <a:cubicBezTo>
                              <a:pt x="0" y="6737"/>
                              <a:pt x="0" y="6795"/>
                              <a:pt x="0" y="6852"/>
                            </a:cubicBezTo>
                            <a:cubicBezTo>
                              <a:pt x="0" y="6910"/>
                              <a:pt x="0" y="6967"/>
                              <a:pt x="0" y="6967"/>
                            </a:cubicBezTo>
                            <a:cubicBezTo>
                              <a:pt x="0" y="6967"/>
                              <a:pt x="0" y="6967"/>
                              <a:pt x="0" y="6967"/>
                            </a:cubicBezTo>
                            <a:cubicBezTo>
                              <a:pt x="0" y="6967"/>
                              <a:pt x="0" y="6967"/>
                              <a:pt x="0" y="6967"/>
                            </a:cubicBezTo>
                            <a:cubicBezTo>
                              <a:pt x="0" y="7025"/>
                              <a:pt x="0" y="7082"/>
                              <a:pt x="0" y="7140"/>
                            </a:cubicBezTo>
                            <a:cubicBezTo>
                              <a:pt x="0" y="7198"/>
                              <a:pt x="0" y="7255"/>
                              <a:pt x="0" y="7313"/>
                            </a:cubicBezTo>
                            <a:cubicBezTo>
                              <a:pt x="0" y="7313"/>
                              <a:pt x="0" y="7313"/>
                              <a:pt x="0" y="7370"/>
                            </a:cubicBezTo>
                            <a:cubicBezTo>
                              <a:pt x="0" y="7370"/>
                              <a:pt x="0" y="7370"/>
                              <a:pt x="0" y="7370"/>
                            </a:cubicBezTo>
                            <a:cubicBezTo>
                              <a:pt x="0" y="7428"/>
                              <a:pt x="0" y="7428"/>
                              <a:pt x="0" y="7486"/>
                            </a:cubicBezTo>
                            <a:cubicBezTo>
                              <a:pt x="0" y="7543"/>
                              <a:pt x="0" y="7601"/>
                              <a:pt x="58" y="7658"/>
                            </a:cubicBezTo>
                            <a:cubicBezTo>
                              <a:pt x="58" y="7658"/>
                              <a:pt x="58" y="7716"/>
                              <a:pt x="58" y="7716"/>
                            </a:cubicBezTo>
                            <a:cubicBezTo>
                              <a:pt x="58" y="7716"/>
                              <a:pt x="58" y="7716"/>
                              <a:pt x="58" y="7774"/>
                            </a:cubicBezTo>
                            <a:cubicBezTo>
                              <a:pt x="58" y="7774"/>
                              <a:pt x="58" y="7831"/>
                              <a:pt x="58" y="7831"/>
                            </a:cubicBezTo>
                            <a:cubicBezTo>
                              <a:pt x="58" y="7889"/>
                              <a:pt x="115" y="7946"/>
                              <a:pt x="115" y="8004"/>
                            </a:cubicBezTo>
                            <a:cubicBezTo>
                              <a:pt x="115" y="8004"/>
                              <a:pt x="115" y="8004"/>
                              <a:pt x="115" y="8061"/>
                            </a:cubicBezTo>
                            <a:cubicBezTo>
                              <a:pt x="115" y="8061"/>
                              <a:pt x="115" y="8119"/>
                              <a:pt x="115" y="8119"/>
                            </a:cubicBezTo>
                            <a:cubicBezTo>
                              <a:pt x="115" y="8177"/>
                              <a:pt x="115" y="8177"/>
                              <a:pt x="173" y="8234"/>
                            </a:cubicBezTo>
                            <a:cubicBezTo>
                              <a:pt x="173" y="8292"/>
                              <a:pt x="230" y="8292"/>
                              <a:pt x="230" y="8349"/>
                            </a:cubicBezTo>
                            <a:cubicBezTo>
                              <a:pt x="230" y="8349"/>
                              <a:pt x="230" y="8407"/>
                              <a:pt x="230" y="8407"/>
                            </a:cubicBezTo>
                            <a:cubicBezTo>
                              <a:pt x="230" y="8407"/>
                              <a:pt x="230" y="8407"/>
                              <a:pt x="230" y="8407"/>
                            </a:cubicBezTo>
                            <a:cubicBezTo>
                              <a:pt x="288" y="8465"/>
                              <a:pt x="345" y="8522"/>
                              <a:pt x="403" y="8580"/>
                            </a:cubicBezTo>
                            <a:cubicBezTo>
                              <a:pt x="403" y="8580"/>
                              <a:pt x="403" y="8580"/>
                              <a:pt x="403" y="8580"/>
                            </a:cubicBezTo>
                            <a:lnTo>
                              <a:pt x="403" y="8580"/>
                            </a:lnTo>
                            <a:cubicBezTo>
                              <a:pt x="461" y="8637"/>
                              <a:pt x="461" y="8637"/>
                              <a:pt x="518" y="8695"/>
                            </a:cubicBezTo>
                            <a:cubicBezTo>
                              <a:pt x="518" y="8695"/>
                              <a:pt x="576" y="8752"/>
                              <a:pt x="576" y="8752"/>
                            </a:cubicBezTo>
                            <a:cubicBezTo>
                              <a:pt x="633" y="8810"/>
                              <a:pt x="749" y="8868"/>
                              <a:pt x="806" y="8925"/>
                            </a:cubicBezTo>
                            <a:lnTo>
                              <a:pt x="2534" y="9962"/>
                            </a:lnTo>
                            <a:cubicBezTo>
                              <a:pt x="2476" y="9904"/>
                              <a:pt x="2361" y="9846"/>
                              <a:pt x="2303" y="9789"/>
                            </a:cubicBezTo>
                            <a:cubicBezTo>
                              <a:pt x="2303" y="9789"/>
                              <a:pt x="2246" y="9731"/>
                              <a:pt x="2246" y="9731"/>
                            </a:cubicBezTo>
                            <a:cubicBezTo>
                              <a:pt x="2361" y="9731"/>
                              <a:pt x="2303" y="9731"/>
                              <a:pt x="2246" y="9674"/>
                            </a:cubicBezTo>
                            <a:close/>
                          </a:path>
                        </a:pathLst>
                      </a:custGeom>
                      <a:solidFill>
                        <a:srgbClr val="1B181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78" name="任意多边形: 形状 3477"/>
                      <p:cNvSpPr/>
                      <p:nvPr/>
                    </p:nvSpPr>
                    <p:spPr>
                      <a:xfrm>
                        <a:off x="-3858256" y="4255703"/>
                        <a:ext cx="7140" cy="9283"/>
                      </a:xfrm>
                      <a:custGeom>
                        <a:avLst/>
                        <a:gdLst>
                          <a:gd name="connsiteX0" fmla="*/ 3570 w 7140"/>
                          <a:gd name="connsiteY0" fmla="*/ 496 h 9283"/>
                          <a:gd name="connsiteX1" fmla="*/ 7140 w 7140"/>
                          <a:gd name="connsiteY1" fmla="*/ 2569 h 9283"/>
                          <a:gd name="connsiteX2" fmla="*/ 3570 w 7140"/>
                          <a:gd name="connsiteY2" fmla="*/ 8788 h 9283"/>
                          <a:gd name="connsiteX3" fmla="*/ 0 w 7140"/>
                          <a:gd name="connsiteY3" fmla="*/ 6715 h 9283"/>
                          <a:gd name="connsiteX4" fmla="*/ 3570 w 7140"/>
                          <a:gd name="connsiteY4" fmla="*/ 496 h 9283"/>
                          <a:gd name="connsiteX5" fmla="*/ 3570 w 7140"/>
                          <a:gd name="connsiteY5" fmla="*/ 7003 h 9283"/>
                          <a:gd name="connsiteX6" fmla="*/ 5585 w 7140"/>
                          <a:gd name="connsiteY6" fmla="*/ 3490 h 9283"/>
                          <a:gd name="connsiteX7" fmla="*/ 3570 w 7140"/>
                          <a:gd name="connsiteY7" fmla="*/ 2338 h 9283"/>
                          <a:gd name="connsiteX8" fmla="*/ 1555 w 7140"/>
                          <a:gd name="connsiteY8" fmla="*/ 5851 h 9283"/>
                          <a:gd name="connsiteX9" fmla="*/ 3570 w 7140"/>
                          <a:gd name="connsiteY9" fmla="*/ 7003 h 9283"/>
                          <a:gd name="connsiteX10" fmla="*/ 3570 w 7140"/>
                          <a:gd name="connsiteY10" fmla="*/ 7003 h 9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140" h="9283">
                            <a:moveTo>
                              <a:pt x="3570" y="496"/>
                            </a:moveTo>
                            <a:cubicBezTo>
                              <a:pt x="5528" y="-656"/>
                              <a:pt x="7140" y="265"/>
                              <a:pt x="7140" y="2569"/>
                            </a:cubicBezTo>
                            <a:cubicBezTo>
                              <a:pt x="7140" y="4872"/>
                              <a:pt x="5528" y="7636"/>
                              <a:pt x="3570" y="8788"/>
                            </a:cubicBezTo>
                            <a:cubicBezTo>
                              <a:pt x="1612" y="9939"/>
                              <a:pt x="0" y="9018"/>
                              <a:pt x="0" y="6715"/>
                            </a:cubicBezTo>
                            <a:cubicBezTo>
                              <a:pt x="0" y="4469"/>
                              <a:pt x="1555" y="1647"/>
                              <a:pt x="3570" y="496"/>
                            </a:cubicBezTo>
                            <a:close/>
                            <a:moveTo>
                              <a:pt x="3570" y="7003"/>
                            </a:moveTo>
                            <a:cubicBezTo>
                              <a:pt x="4664" y="6369"/>
                              <a:pt x="5585" y="4814"/>
                              <a:pt x="5585" y="3490"/>
                            </a:cubicBezTo>
                            <a:cubicBezTo>
                              <a:pt x="5585" y="2223"/>
                              <a:pt x="4664" y="1705"/>
                              <a:pt x="3570" y="2338"/>
                            </a:cubicBezTo>
                            <a:cubicBezTo>
                              <a:pt x="2476" y="2972"/>
                              <a:pt x="1555" y="4526"/>
                              <a:pt x="1555" y="5851"/>
                            </a:cubicBezTo>
                            <a:cubicBezTo>
                              <a:pt x="1555" y="7118"/>
                              <a:pt x="2476" y="7636"/>
                              <a:pt x="3570" y="7003"/>
                            </a:cubicBezTo>
                            <a:lnTo>
                              <a:pt x="3570" y="7003"/>
                            </a:lnTo>
                            <a:close/>
                          </a:path>
                        </a:pathLst>
                      </a:custGeom>
                      <a:solidFill>
                        <a:srgbClr val="21212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3479" name="任意多边形: 形状 3478"/>
                  <p:cNvSpPr/>
                  <p:nvPr/>
                </p:nvSpPr>
                <p:spPr>
                  <a:xfrm>
                    <a:off x="-3879965" y="4226199"/>
                    <a:ext cx="60345" cy="35124"/>
                  </a:xfrm>
                  <a:custGeom>
                    <a:avLst/>
                    <a:gdLst>
                      <a:gd name="connsiteX0" fmla="*/ 17735 w 60345"/>
                      <a:gd name="connsiteY0" fmla="*/ 35125 h 35124"/>
                      <a:gd name="connsiteX1" fmla="*/ 0 w 60345"/>
                      <a:gd name="connsiteY1" fmla="*/ 24645 h 35124"/>
                      <a:gd name="connsiteX2" fmla="*/ 42553 w 60345"/>
                      <a:gd name="connsiteY2" fmla="*/ 0 h 35124"/>
                      <a:gd name="connsiteX3" fmla="*/ 60346 w 60345"/>
                      <a:gd name="connsiteY3" fmla="*/ 10480 h 35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345" h="35124">
                        <a:moveTo>
                          <a:pt x="17735" y="35125"/>
                        </a:moveTo>
                        <a:lnTo>
                          <a:pt x="0" y="24645"/>
                        </a:lnTo>
                        <a:lnTo>
                          <a:pt x="42553" y="0"/>
                        </a:lnTo>
                        <a:lnTo>
                          <a:pt x="60346" y="10480"/>
                        </a:lnTo>
                        <a:close/>
                      </a:path>
                    </a:pathLst>
                  </a:custGeom>
                  <a:solidFill>
                    <a:srgbClr val="2B2B2B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480" name="图形 5"/>
                <p:cNvGrpSpPr/>
                <p:nvPr/>
              </p:nvGrpSpPr>
              <p:grpSpPr>
                <a:xfrm>
                  <a:off x="-3897066" y="4222456"/>
                  <a:ext cx="81190" cy="48138"/>
                  <a:chOff x="-3897066" y="4222456"/>
                  <a:chExt cx="81190" cy="48138"/>
                </a:xfrm>
              </p:grpSpPr>
              <p:grpSp>
                <p:nvGrpSpPr>
                  <p:cNvPr id="3481" name="图形 5"/>
                  <p:cNvGrpSpPr/>
                  <p:nvPr/>
                </p:nvGrpSpPr>
                <p:grpSpPr>
                  <a:xfrm>
                    <a:off x="-3882613" y="4230978"/>
                    <a:ext cx="66737" cy="39616"/>
                    <a:chOff x="-3882613" y="4230978"/>
                    <a:chExt cx="66737" cy="39616"/>
                  </a:xfrm>
                </p:grpSpPr>
                <p:sp>
                  <p:nvSpPr>
                    <p:cNvPr id="3482" name="任意多边形: 形状 3481"/>
                    <p:cNvSpPr/>
                    <p:nvPr/>
                  </p:nvSpPr>
                  <p:spPr>
                    <a:xfrm>
                      <a:off x="-3823707" y="4231612"/>
                      <a:ext cx="6737" cy="5067"/>
                    </a:xfrm>
                    <a:custGeom>
                      <a:avLst/>
                      <a:gdLst>
                        <a:gd name="connsiteX0" fmla="*/ 6737 w 6737"/>
                        <a:gd name="connsiteY0" fmla="*/ 5067 h 5067"/>
                        <a:gd name="connsiteX1" fmla="*/ 0 w 6737"/>
                        <a:gd name="connsiteY1" fmla="*/ 1094 h 5067"/>
                        <a:gd name="connsiteX2" fmla="*/ 0 w 6737"/>
                        <a:gd name="connsiteY2" fmla="*/ 0 h 5067"/>
                        <a:gd name="connsiteX3" fmla="*/ 6737 w 6737"/>
                        <a:gd name="connsiteY3" fmla="*/ 3973 h 5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37" h="5067">
                          <a:moveTo>
                            <a:pt x="6737" y="5067"/>
                          </a:moveTo>
                          <a:lnTo>
                            <a:pt x="0" y="1094"/>
                          </a:lnTo>
                          <a:lnTo>
                            <a:pt x="0" y="0"/>
                          </a:lnTo>
                          <a:lnTo>
                            <a:pt x="6737" y="3973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83" name="任意多边形: 形状 3482"/>
                    <p:cNvSpPr/>
                    <p:nvPr/>
                  </p:nvSpPr>
                  <p:spPr>
                    <a:xfrm>
                      <a:off x="-3823707" y="4230978"/>
                      <a:ext cx="7831" cy="4606"/>
                    </a:xfrm>
                    <a:custGeom>
                      <a:avLst/>
                      <a:gdLst>
                        <a:gd name="connsiteX0" fmla="*/ 6737 w 7831"/>
                        <a:gd name="connsiteY0" fmla="*/ 4606 h 4606"/>
                        <a:gd name="connsiteX1" fmla="*/ 0 w 7831"/>
                        <a:gd name="connsiteY1" fmla="*/ 633 h 4606"/>
                        <a:gd name="connsiteX2" fmla="*/ 1037 w 7831"/>
                        <a:gd name="connsiteY2" fmla="*/ 0 h 4606"/>
                        <a:gd name="connsiteX3" fmla="*/ 7831 w 7831"/>
                        <a:gd name="connsiteY3" fmla="*/ 3973 h 46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831" h="4606">
                          <a:moveTo>
                            <a:pt x="6737" y="4606"/>
                          </a:moveTo>
                          <a:lnTo>
                            <a:pt x="0" y="633"/>
                          </a:lnTo>
                          <a:lnTo>
                            <a:pt x="1037" y="0"/>
                          </a:lnTo>
                          <a:lnTo>
                            <a:pt x="7831" y="3973"/>
                          </a:lnTo>
                          <a:close/>
                        </a:path>
                      </a:pathLst>
                    </a:custGeom>
                    <a:solidFill>
                      <a:srgbClr val="F2AF3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84" name="任意多边形: 形状 3483"/>
                    <p:cNvSpPr/>
                    <p:nvPr/>
                  </p:nvSpPr>
                  <p:spPr>
                    <a:xfrm>
                      <a:off x="-3828199" y="4232706"/>
                      <a:ext cx="11228" cy="4721"/>
                    </a:xfrm>
                    <a:custGeom>
                      <a:avLst/>
                      <a:gdLst>
                        <a:gd name="connsiteX0" fmla="*/ 6795 w 11228"/>
                        <a:gd name="connsiteY0" fmla="*/ 4722 h 4721"/>
                        <a:gd name="connsiteX1" fmla="*/ 0 w 11228"/>
                        <a:gd name="connsiteY1" fmla="*/ 749 h 4721"/>
                        <a:gd name="connsiteX2" fmla="*/ 4491 w 11228"/>
                        <a:gd name="connsiteY2" fmla="*/ 0 h 4721"/>
                        <a:gd name="connsiteX3" fmla="*/ 11228 w 11228"/>
                        <a:gd name="connsiteY3" fmla="*/ 3973 h 4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228" h="4721">
                          <a:moveTo>
                            <a:pt x="6795" y="4722"/>
                          </a:moveTo>
                          <a:lnTo>
                            <a:pt x="0" y="749"/>
                          </a:lnTo>
                          <a:lnTo>
                            <a:pt x="4491" y="0"/>
                          </a:lnTo>
                          <a:lnTo>
                            <a:pt x="11228" y="3973"/>
                          </a:lnTo>
                          <a:close/>
                        </a:path>
                      </a:pathLst>
                    </a:custGeom>
                    <a:solidFill>
                      <a:srgbClr val="F4A22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85" name="任意多边形: 形状 3484"/>
                    <p:cNvSpPr/>
                    <p:nvPr/>
                  </p:nvSpPr>
                  <p:spPr>
                    <a:xfrm>
                      <a:off x="-3882613" y="4265355"/>
                      <a:ext cx="6737" cy="5239"/>
                    </a:xfrm>
                    <a:custGeom>
                      <a:avLst/>
                      <a:gdLst>
                        <a:gd name="connsiteX0" fmla="*/ 6737 w 6737"/>
                        <a:gd name="connsiteY0" fmla="*/ 5240 h 5239"/>
                        <a:gd name="connsiteX1" fmla="*/ 0 w 6737"/>
                        <a:gd name="connsiteY1" fmla="*/ 1267 h 5239"/>
                        <a:gd name="connsiteX2" fmla="*/ 0 w 6737"/>
                        <a:gd name="connsiteY2" fmla="*/ 0 h 5239"/>
                        <a:gd name="connsiteX3" fmla="*/ 6737 w 6737"/>
                        <a:gd name="connsiteY3" fmla="*/ 3973 h 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37" h="5239">
                          <a:moveTo>
                            <a:pt x="6737" y="5240"/>
                          </a:moveTo>
                          <a:lnTo>
                            <a:pt x="0" y="1267"/>
                          </a:lnTo>
                          <a:lnTo>
                            <a:pt x="0" y="0"/>
                          </a:lnTo>
                          <a:lnTo>
                            <a:pt x="6737" y="3973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86" name="任意多边形: 形状 3485"/>
                    <p:cNvSpPr/>
                    <p:nvPr/>
                  </p:nvSpPr>
                  <p:spPr>
                    <a:xfrm>
                      <a:off x="-3882613" y="4233454"/>
                      <a:ext cx="61209" cy="35873"/>
                    </a:xfrm>
                    <a:custGeom>
                      <a:avLst/>
                      <a:gdLst>
                        <a:gd name="connsiteX0" fmla="*/ 6737 w 61209"/>
                        <a:gd name="connsiteY0" fmla="*/ 35874 h 35873"/>
                        <a:gd name="connsiteX1" fmla="*/ 0 w 61209"/>
                        <a:gd name="connsiteY1" fmla="*/ 31900 h 35873"/>
                        <a:gd name="connsiteX2" fmla="*/ 54415 w 61209"/>
                        <a:gd name="connsiteY2" fmla="*/ 0 h 35873"/>
                        <a:gd name="connsiteX3" fmla="*/ 61210 w 61209"/>
                        <a:gd name="connsiteY3" fmla="*/ 3973 h 358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1209" h="35873">
                          <a:moveTo>
                            <a:pt x="6737" y="35874"/>
                          </a:moveTo>
                          <a:lnTo>
                            <a:pt x="0" y="31900"/>
                          </a:lnTo>
                          <a:lnTo>
                            <a:pt x="54415" y="0"/>
                          </a:lnTo>
                          <a:lnTo>
                            <a:pt x="61210" y="3973"/>
                          </a:lnTo>
                          <a:close/>
                        </a:path>
                      </a:pathLst>
                    </a:custGeom>
                    <a:solidFill>
                      <a:srgbClr val="F2AF3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87" name="任意多边形: 形状 3486"/>
                    <p:cNvSpPr/>
                    <p:nvPr/>
                  </p:nvSpPr>
                  <p:spPr>
                    <a:xfrm>
                      <a:off x="-3875876" y="4234952"/>
                      <a:ext cx="60000" cy="35643"/>
                    </a:xfrm>
                    <a:custGeom>
                      <a:avLst/>
                      <a:gdLst>
                        <a:gd name="connsiteX0" fmla="*/ 60000 w 60000"/>
                        <a:gd name="connsiteY0" fmla="*/ 2937 h 35643"/>
                        <a:gd name="connsiteX1" fmla="*/ 57467 w 60000"/>
                        <a:gd name="connsiteY1" fmla="*/ 3340 h 35643"/>
                        <a:gd name="connsiteX2" fmla="*/ 54818 w 60000"/>
                        <a:gd name="connsiteY2" fmla="*/ 3800 h 35643"/>
                        <a:gd name="connsiteX3" fmla="*/ 54300 w 60000"/>
                        <a:gd name="connsiteY3" fmla="*/ 3858 h 35643"/>
                        <a:gd name="connsiteX4" fmla="*/ 52745 w 60000"/>
                        <a:gd name="connsiteY4" fmla="*/ 4779 h 35643"/>
                        <a:gd name="connsiteX5" fmla="*/ 50787 w 60000"/>
                        <a:gd name="connsiteY5" fmla="*/ 5931 h 35643"/>
                        <a:gd name="connsiteX6" fmla="*/ 48829 w 60000"/>
                        <a:gd name="connsiteY6" fmla="*/ 7025 h 35643"/>
                        <a:gd name="connsiteX7" fmla="*/ 46872 w 60000"/>
                        <a:gd name="connsiteY7" fmla="*/ 8234 h 35643"/>
                        <a:gd name="connsiteX8" fmla="*/ 44914 w 60000"/>
                        <a:gd name="connsiteY8" fmla="*/ 9328 h 35643"/>
                        <a:gd name="connsiteX9" fmla="*/ 42956 w 60000"/>
                        <a:gd name="connsiteY9" fmla="*/ 10480 h 35643"/>
                        <a:gd name="connsiteX10" fmla="*/ 41056 w 60000"/>
                        <a:gd name="connsiteY10" fmla="*/ 11631 h 35643"/>
                        <a:gd name="connsiteX11" fmla="*/ 39040 w 60000"/>
                        <a:gd name="connsiteY11" fmla="*/ 12783 h 35643"/>
                        <a:gd name="connsiteX12" fmla="*/ 37140 w 60000"/>
                        <a:gd name="connsiteY12" fmla="*/ 13935 h 35643"/>
                        <a:gd name="connsiteX13" fmla="*/ 35125 w 60000"/>
                        <a:gd name="connsiteY13" fmla="*/ 15086 h 35643"/>
                        <a:gd name="connsiteX14" fmla="*/ 33225 w 60000"/>
                        <a:gd name="connsiteY14" fmla="*/ 16180 h 35643"/>
                        <a:gd name="connsiteX15" fmla="*/ 31267 w 60000"/>
                        <a:gd name="connsiteY15" fmla="*/ 17332 h 35643"/>
                        <a:gd name="connsiteX16" fmla="*/ 9501 w 60000"/>
                        <a:gd name="connsiteY16" fmla="*/ 30115 h 35643"/>
                        <a:gd name="connsiteX17" fmla="*/ 7486 w 60000"/>
                        <a:gd name="connsiteY17" fmla="*/ 31267 h 35643"/>
                        <a:gd name="connsiteX18" fmla="*/ 5585 w 60000"/>
                        <a:gd name="connsiteY18" fmla="*/ 32419 h 35643"/>
                        <a:gd name="connsiteX19" fmla="*/ 3628 w 60000"/>
                        <a:gd name="connsiteY19" fmla="*/ 33570 h 35643"/>
                        <a:gd name="connsiteX20" fmla="*/ 1670 w 60000"/>
                        <a:gd name="connsiteY20" fmla="*/ 34664 h 35643"/>
                        <a:gd name="connsiteX21" fmla="*/ 58 w 60000"/>
                        <a:gd name="connsiteY21" fmla="*/ 35643 h 35643"/>
                        <a:gd name="connsiteX22" fmla="*/ 0 w 60000"/>
                        <a:gd name="connsiteY22" fmla="*/ 34376 h 35643"/>
                        <a:gd name="connsiteX23" fmla="*/ 864 w 60000"/>
                        <a:gd name="connsiteY23" fmla="*/ 33858 h 35643"/>
                        <a:gd name="connsiteX24" fmla="*/ 2822 w 60000"/>
                        <a:gd name="connsiteY24" fmla="*/ 32764 h 35643"/>
                        <a:gd name="connsiteX25" fmla="*/ 4779 w 60000"/>
                        <a:gd name="connsiteY25" fmla="*/ 31612 h 35643"/>
                        <a:gd name="connsiteX26" fmla="*/ 6737 w 60000"/>
                        <a:gd name="connsiteY26" fmla="*/ 30461 h 35643"/>
                        <a:gd name="connsiteX27" fmla="*/ 8695 w 60000"/>
                        <a:gd name="connsiteY27" fmla="*/ 29309 h 35643"/>
                        <a:gd name="connsiteX28" fmla="*/ 30461 w 60000"/>
                        <a:gd name="connsiteY28" fmla="*/ 16526 h 35643"/>
                        <a:gd name="connsiteX29" fmla="*/ 32419 w 60000"/>
                        <a:gd name="connsiteY29" fmla="*/ 15374 h 35643"/>
                        <a:gd name="connsiteX30" fmla="*/ 34376 w 60000"/>
                        <a:gd name="connsiteY30" fmla="*/ 14280 h 35643"/>
                        <a:gd name="connsiteX31" fmla="*/ 36334 w 60000"/>
                        <a:gd name="connsiteY31" fmla="*/ 13129 h 35643"/>
                        <a:gd name="connsiteX32" fmla="*/ 38292 w 60000"/>
                        <a:gd name="connsiteY32" fmla="*/ 11977 h 35643"/>
                        <a:gd name="connsiteX33" fmla="*/ 40250 w 60000"/>
                        <a:gd name="connsiteY33" fmla="*/ 10825 h 35643"/>
                        <a:gd name="connsiteX34" fmla="*/ 42150 w 60000"/>
                        <a:gd name="connsiteY34" fmla="*/ 9674 h 35643"/>
                        <a:gd name="connsiteX35" fmla="*/ 44165 w 60000"/>
                        <a:gd name="connsiteY35" fmla="*/ 8522 h 35643"/>
                        <a:gd name="connsiteX36" fmla="*/ 46065 w 60000"/>
                        <a:gd name="connsiteY36" fmla="*/ 7428 h 35643"/>
                        <a:gd name="connsiteX37" fmla="*/ 48081 w 60000"/>
                        <a:gd name="connsiteY37" fmla="*/ 6219 h 35643"/>
                        <a:gd name="connsiteX38" fmla="*/ 49981 w 60000"/>
                        <a:gd name="connsiteY38" fmla="*/ 5125 h 35643"/>
                        <a:gd name="connsiteX39" fmla="*/ 51939 w 60000"/>
                        <a:gd name="connsiteY39" fmla="*/ 3973 h 35643"/>
                        <a:gd name="connsiteX40" fmla="*/ 53897 w 60000"/>
                        <a:gd name="connsiteY40" fmla="*/ 2821 h 35643"/>
                        <a:gd name="connsiteX41" fmla="*/ 54472 w 60000"/>
                        <a:gd name="connsiteY41" fmla="*/ 2476 h 35643"/>
                        <a:gd name="connsiteX42" fmla="*/ 56373 w 60000"/>
                        <a:gd name="connsiteY42" fmla="*/ 2188 h 35643"/>
                        <a:gd name="connsiteX43" fmla="*/ 58906 w 60000"/>
                        <a:gd name="connsiteY43" fmla="*/ 1727 h 35643"/>
                        <a:gd name="connsiteX44" fmla="*/ 58906 w 60000"/>
                        <a:gd name="connsiteY44" fmla="*/ 633 h 35643"/>
                        <a:gd name="connsiteX45" fmla="*/ 60000 w 60000"/>
                        <a:gd name="connsiteY45" fmla="*/ 0 h 356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</a:cxnLst>
                      <a:rect l="l" t="t" r="r" b="b"/>
                      <a:pathLst>
                        <a:path w="60000" h="35643">
                          <a:moveTo>
                            <a:pt x="60000" y="2937"/>
                          </a:moveTo>
                          <a:lnTo>
                            <a:pt x="57467" y="3340"/>
                          </a:lnTo>
                          <a:lnTo>
                            <a:pt x="54818" y="3800"/>
                          </a:lnTo>
                          <a:lnTo>
                            <a:pt x="54300" y="3858"/>
                          </a:lnTo>
                          <a:lnTo>
                            <a:pt x="52745" y="4779"/>
                          </a:lnTo>
                          <a:lnTo>
                            <a:pt x="50787" y="5931"/>
                          </a:lnTo>
                          <a:lnTo>
                            <a:pt x="48829" y="7025"/>
                          </a:lnTo>
                          <a:lnTo>
                            <a:pt x="46872" y="8234"/>
                          </a:lnTo>
                          <a:lnTo>
                            <a:pt x="44914" y="9328"/>
                          </a:lnTo>
                          <a:lnTo>
                            <a:pt x="42956" y="10480"/>
                          </a:lnTo>
                          <a:lnTo>
                            <a:pt x="41056" y="11631"/>
                          </a:lnTo>
                          <a:lnTo>
                            <a:pt x="39040" y="12783"/>
                          </a:lnTo>
                          <a:lnTo>
                            <a:pt x="37140" y="13935"/>
                          </a:lnTo>
                          <a:lnTo>
                            <a:pt x="35125" y="15086"/>
                          </a:lnTo>
                          <a:lnTo>
                            <a:pt x="33225" y="16180"/>
                          </a:lnTo>
                          <a:lnTo>
                            <a:pt x="31267" y="17332"/>
                          </a:lnTo>
                          <a:lnTo>
                            <a:pt x="9501" y="30115"/>
                          </a:lnTo>
                          <a:lnTo>
                            <a:pt x="7486" y="31267"/>
                          </a:lnTo>
                          <a:lnTo>
                            <a:pt x="5585" y="32419"/>
                          </a:lnTo>
                          <a:lnTo>
                            <a:pt x="3628" y="33570"/>
                          </a:lnTo>
                          <a:lnTo>
                            <a:pt x="1670" y="34664"/>
                          </a:lnTo>
                          <a:lnTo>
                            <a:pt x="58" y="35643"/>
                          </a:lnTo>
                          <a:lnTo>
                            <a:pt x="0" y="34376"/>
                          </a:lnTo>
                          <a:lnTo>
                            <a:pt x="864" y="33858"/>
                          </a:lnTo>
                          <a:lnTo>
                            <a:pt x="2822" y="32764"/>
                          </a:lnTo>
                          <a:lnTo>
                            <a:pt x="4779" y="31612"/>
                          </a:lnTo>
                          <a:lnTo>
                            <a:pt x="6737" y="30461"/>
                          </a:lnTo>
                          <a:lnTo>
                            <a:pt x="8695" y="29309"/>
                          </a:lnTo>
                          <a:lnTo>
                            <a:pt x="30461" y="16526"/>
                          </a:lnTo>
                          <a:lnTo>
                            <a:pt x="32419" y="15374"/>
                          </a:lnTo>
                          <a:lnTo>
                            <a:pt x="34376" y="14280"/>
                          </a:lnTo>
                          <a:lnTo>
                            <a:pt x="36334" y="13129"/>
                          </a:lnTo>
                          <a:lnTo>
                            <a:pt x="38292" y="11977"/>
                          </a:lnTo>
                          <a:lnTo>
                            <a:pt x="40250" y="10825"/>
                          </a:lnTo>
                          <a:lnTo>
                            <a:pt x="42150" y="9674"/>
                          </a:lnTo>
                          <a:lnTo>
                            <a:pt x="44165" y="8522"/>
                          </a:lnTo>
                          <a:lnTo>
                            <a:pt x="46065" y="7428"/>
                          </a:lnTo>
                          <a:lnTo>
                            <a:pt x="48081" y="6219"/>
                          </a:lnTo>
                          <a:lnTo>
                            <a:pt x="49981" y="5125"/>
                          </a:lnTo>
                          <a:lnTo>
                            <a:pt x="51939" y="3973"/>
                          </a:lnTo>
                          <a:lnTo>
                            <a:pt x="53897" y="2821"/>
                          </a:lnTo>
                          <a:lnTo>
                            <a:pt x="54472" y="2476"/>
                          </a:lnTo>
                          <a:lnTo>
                            <a:pt x="56373" y="2188"/>
                          </a:lnTo>
                          <a:lnTo>
                            <a:pt x="58906" y="1727"/>
                          </a:lnTo>
                          <a:lnTo>
                            <a:pt x="58906" y="633"/>
                          </a:lnTo>
                          <a:lnTo>
                            <a:pt x="60000" y="0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488" name="图形 5"/>
                  <p:cNvGrpSpPr/>
                  <p:nvPr/>
                </p:nvGrpSpPr>
                <p:grpSpPr>
                  <a:xfrm>
                    <a:off x="-3897066" y="4222456"/>
                    <a:ext cx="66737" cy="39616"/>
                    <a:chOff x="-3897066" y="4222456"/>
                    <a:chExt cx="66737" cy="39616"/>
                  </a:xfrm>
                </p:grpSpPr>
                <p:sp>
                  <p:nvSpPr>
                    <p:cNvPr id="3489" name="任意多边形: 形状 3488"/>
                    <p:cNvSpPr/>
                    <p:nvPr/>
                  </p:nvSpPr>
                  <p:spPr>
                    <a:xfrm>
                      <a:off x="-3838218" y="4223090"/>
                      <a:ext cx="6794" cy="5124"/>
                    </a:xfrm>
                    <a:custGeom>
                      <a:avLst/>
                      <a:gdLst>
                        <a:gd name="connsiteX0" fmla="*/ 6795 w 6794"/>
                        <a:gd name="connsiteY0" fmla="*/ 5125 h 5124"/>
                        <a:gd name="connsiteX1" fmla="*/ 0 w 6794"/>
                        <a:gd name="connsiteY1" fmla="*/ 1094 h 5124"/>
                        <a:gd name="connsiteX2" fmla="*/ 0 w 6794"/>
                        <a:gd name="connsiteY2" fmla="*/ 0 h 5124"/>
                        <a:gd name="connsiteX3" fmla="*/ 6795 w 6794"/>
                        <a:gd name="connsiteY3" fmla="*/ 3973 h 5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94" h="5124">
                          <a:moveTo>
                            <a:pt x="6795" y="5125"/>
                          </a:moveTo>
                          <a:lnTo>
                            <a:pt x="0" y="1094"/>
                          </a:lnTo>
                          <a:lnTo>
                            <a:pt x="0" y="0"/>
                          </a:lnTo>
                          <a:lnTo>
                            <a:pt x="6795" y="3973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90" name="任意多边形: 形状 3489"/>
                    <p:cNvSpPr/>
                    <p:nvPr/>
                  </p:nvSpPr>
                  <p:spPr>
                    <a:xfrm>
                      <a:off x="-3838218" y="4222456"/>
                      <a:ext cx="7888" cy="4606"/>
                    </a:xfrm>
                    <a:custGeom>
                      <a:avLst/>
                      <a:gdLst>
                        <a:gd name="connsiteX0" fmla="*/ 6795 w 7888"/>
                        <a:gd name="connsiteY0" fmla="*/ 4607 h 4606"/>
                        <a:gd name="connsiteX1" fmla="*/ 0 w 7888"/>
                        <a:gd name="connsiteY1" fmla="*/ 633 h 4606"/>
                        <a:gd name="connsiteX2" fmla="*/ 1094 w 7888"/>
                        <a:gd name="connsiteY2" fmla="*/ 0 h 4606"/>
                        <a:gd name="connsiteX3" fmla="*/ 7889 w 7888"/>
                        <a:gd name="connsiteY3" fmla="*/ 3973 h 46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888" h="4606">
                          <a:moveTo>
                            <a:pt x="6795" y="4607"/>
                          </a:moveTo>
                          <a:lnTo>
                            <a:pt x="0" y="633"/>
                          </a:lnTo>
                          <a:lnTo>
                            <a:pt x="1094" y="0"/>
                          </a:lnTo>
                          <a:lnTo>
                            <a:pt x="7889" y="3973"/>
                          </a:lnTo>
                          <a:close/>
                        </a:path>
                      </a:pathLst>
                    </a:custGeom>
                    <a:solidFill>
                      <a:srgbClr val="F2AF3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91" name="任意多边形: 形状 3490"/>
                    <p:cNvSpPr/>
                    <p:nvPr/>
                  </p:nvSpPr>
                  <p:spPr>
                    <a:xfrm>
                      <a:off x="-3842652" y="4224184"/>
                      <a:ext cx="11228" cy="4721"/>
                    </a:xfrm>
                    <a:custGeom>
                      <a:avLst/>
                      <a:gdLst>
                        <a:gd name="connsiteX0" fmla="*/ 6795 w 11228"/>
                        <a:gd name="connsiteY0" fmla="*/ 4722 h 4721"/>
                        <a:gd name="connsiteX1" fmla="*/ 0 w 11228"/>
                        <a:gd name="connsiteY1" fmla="*/ 749 h 4721"/>
                        <a:gd name="connsiteX2" fmla="*/ 4434 w 11228"/>
                        <a:gd name="connsiteY2" fmla="*/ 0 h 4721"/>
                        <a:gd name="connsiteX3" fmla="*/ 11228 w 11228"/>
                        <a:gd name="connsiteY3" fmla="*/ 4031 h 4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228" h="4721">
                          <a:moveTo>
                            <a:pt x="6795" y="4722"/>
                          </a:moveTo>
                          <a:lnTo>
                            <a:pt x="0" y="749"/>
                          </a:lnTo>
                          <a:lnTo>
                            <a:pt x="4434" y="0"/>
                          </a:lnTo>
                          <a:lnTo>
                            <a:pt x="11228" y="4031"/>
                          </a:lnTo>
                          <a:close/>
                        </a:path>
                      </a:pathLst>
                    </a:custGeom>
                    <a:solidFill>
                      <a:srgbClr val="F4A22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92" name="任意多边形: 形状 3491"/>
                    <p:cNvSpPr/>
                    <p:nvPr/>
                  </p:nvSpPr>
                  <p:spPr>
                    <a:xfrm>
                      <a:off x="-3897066" y="4256833"/>
                      <a:ext cx="6737" cy="5239"/>
                    </a:xfrm>
                    <a:custGeom>
                      <a:avLst/>
                      <a:gdLst>
                        <a:gd name="connsiteX0" fmla="*/ 6737 w 6737"/>
                        <a:gd name="connsiteY0" fmla="*/ 5240 h 5239"/>
                        <a:gd name="connsiteX1" fmla="*/ 0 w 6737"/>
                        <a:gd name="connsiteY1" fmla="*/ 1267 h 5239"/>
                        <a:gd name="connsiteX2" fmla="*/ 0 w 6737"/>
                        <a:gd name="connsiteY2" fmla="*/ 0 h 5239"/>
                        <a:gd name="connsiteX3" fmla="*/ 6737 w 6737"/>
                        <a:gd name="connsiteY3" fmla="*/ 3973 h 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37" h="5239">
                          <a:moveTo>
                            <a:pt x="6737" y="5240"/>
                          </a:moveTo>
                          <a:lnTo>
                            <a:pt x="0" y="1267"/>
                          </a:lnTo>
                          <a:lnTo>
                            <a:pt x="0" y="0"/>
                          </a:lnTo>
                          <a:lnTo>
                            <a:pt x="6737" y="3973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93" name="任意多边形: 形状 3492"/>
                    <p:cNvSpPr/>
                    <p:nvPr/>
                  </p:nvSpPr>
                  <p:spPr>
                    <a:xfrm>
                      <a:off x="-3897066" y="4224932"/>
                      <a:ext cx="61209" cy="35873"/>
                    </a:xfrm>
                    <a:custGeom>
                      <a:avLst/>
                      <a:gdLst>
                        <a:gd name="connsiteX0" fmla="*/ 6737 w 61209"/>
                        <a:gd name="connsiteY0" fmla="*/ 35873 h 35873"/>
                        <a:gd name="connsiteX1" fmla="*/ 0 w 61209"/>
                        <a:gd name="connsiteY1" fmla="*/ 31900 h 35873"/>
                        <a:gd name="connsiteX2" fmla="*/ 54415 w 61209"/>
                        <a:gd name="connsiteY2" fmla="*/ 0 h 35873"/>
                        <a:gd name="connsiteX3" fmla="*/ 61209 w 61209"/>
                        <a:gd name="connsiteY3" fmla="*/ 3973 h 358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1209" h="35873">
                          <a:moveTo>
                            <a:pt x="6737" y="35873"/>
                          </a:moveTo>
                          <a:lnTo>
                            <a:pt x="0" y="31900"/>
                          </a:lnTo>
                          <a:lnTo>
                            <a:pt x="54415" y="0"/>
                          </a:lnTo>
                          <a:lnTo>
                            <a:pt x="61209" y="3973"/>
                          </a:lnTo>
                          <a:close/>
                        </a:path>
                      </a:pathLst>
                    </a:custGeom>
                    <a:solidFill>
                      <a:srgbClr val="F2AF3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94" name="任意多边形: 形状 3493"/>
                    <p:cNvSpPr/>
                    <p:nvPr/>
                  </p:nvSpPr>
                  <p:spPr>
                    <a:xfrm>
                      <a:off x="-3890329" y="4226429"/>
                      <a:ext cx="60000" cy="35643"/>
                    </a:xfrm>
                    <a:custGeom>
                      <a:avLst/>
                      <a:gdLst>
                        <a:gd name="connsiteX0" fmla="*/ 54472 w 60000"/>
                        <a:gd name="connsiteY0" fmla="*/ 2476 h 35643"/>
                        <a:gd name="connsiteX1" fmla="*/ 58906 w 60000"/>
                        <a:gd name="connsiteY1" fmla="*/ 1785 h 35643"/>
                        <a:gd name="connsiteX2" fmla="*/ 58906 w 60000"/>
                        <a:gd name="connsiteY2" fmla="*/ 633 h 35643"/>
                        <a:gd name="connsiteX3" fmla="*/ 60000 w 60000"/>
                        <a:gd name="connsiteY3" fmla="*/ 0 h 35643"/>
                        <a:gd name="connsiteX4" fmla="*/ 60000 w 60000"/>
                        <a:gd name="connsiteY4" fmla="*/ 2937 h 35643"/>
                        <a:gd name="connsiteX5" fmla="*/ 54242 w 60000"/>
                        <a:gd name="connsiteY5" fmla="*/ 3858 h 35643"/>
                        <a:gd name="connsiteX6" fmla="*/ 0 w 60000"/>
                        <a:gd name="connsiteY6" fmla="*/ 35643 h 35643"/>
                        <a:gd name="connsiteX7" fmla="*/ 0 w 60000"/>
                        <a:gd name="connsiteY7" fmla="*/ 34376 h 356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000" h="35643">
                          <a:moveTo>
                            <a:pt x="54472" y="2476"/>
                          </a:moveTo>
                          <a:lnTo>
                            <a:pt x="58906" y="1785"/>
                          </a:lnTo>
                          <a:lnTo>
                            <a:pt x="58906" y="633"/>
                          </a:lnTo>
                          <a:lnTo>
                            <a:pt x="60000" y="0"/>
                          </a:lnTo>
                          <a:lnTo>
                            <a:pt x="60000" y="2937"/>
                          </a:lnTo>
                          <a:lnTo>
                            <a:pt x="54242" y="3858"/>
                          </a:lnTo>
                          <a:lnTo>
                            <a:pt x="0" y="35643"/>
                          </a:lnTo>
                          <a:lnTo>
                            <a:pt x="0" y="34376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495" name="图形 5"/>
                  <p:cNvGrpSpPr/>
                  <p:nvPr/>
                </p:nvGrpSpPr>
                <p:grpSpPr>
                  <a:xfrm>
                    <a:off x="-3875876" y="4237140"/>
                    <a:ext cx="57466" cy="33455"/>
                    <a:chOff x="-3875876" y="4237140"/>
                    <a:chExt cx="57466" cy="33455"/>
                  </a:xfrm>
                  <a:solidFill>
                    <a:srgbClr val="C43029"/>
                  </a:solidFill>
                </p:grpSpPr>
                <p:sp>
                  <p:nvSpPr>
                    <p:cNvPr id="3496" name="任意多边形: 形状 3495"/>
                    <p:cNvSpPr/>
                    <p:nvPr/>
                  </p:nvSpPr>
                  <p:spPr>
                    <a:xfrm>
                      <a:off x="-3875876" y="4268810"/>
                      <a:ext cx="1669" cy="1785"/>
                    </a:xfrm>
                    <a:custGeom>
                      <a:avLst/>
                      <a:gdLst>
                        <a:gd name="connsiteX0" fmla="*/ 1670 w 1669"/>
                        <a:gd name="connsiteY0" fmla="*/ 806 h 1785"/>
                        <a:gd name="connsiteX1" fmla="*/ 58 w 1669"/>
                        <a:gd name="connsiteY1" fmla="*/ 1785 h 1785"/>
                        <a:gd name="connsiteX2" fmla="*/ 0 w 1669"/>
                        <a:gd name="connsiteY2" fmla="*/ 518 h 1785"/>
                        <a:gd name="connsiteX3" fmla="*/ 864 w 1669"/>
                        <a:gd name="connsiteY3" fmla="*/ 0 h 17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69" h="1785">
                          <a:moveTo>
                            <a:pt x="1670" y="806"/>
                          </a:moveTo>
                          <a:lnTo>
                            <a:pt x="58" y="1785"/>
                          </a:lnTo>
                          <a:lnTo>
                            <a:pt x="0" y="518"/>
                          </a:lnTo>
                          <a:lnTo>
                            <a:pt x="864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97" name="任意多边形: 形状 3496"/>
                    <p:cNvSpPr/>
                    <p:nvPr/>
                  </p:nvSpPr>
                  <p:spPr>
                    <a:xfrm>
                      <a:off x="-3873055" y="4266564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806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1958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806" y="1958"/>
                          </a:lnTo>
                          <a:lnTo>
                            <a:pt x="0" y="1152"/>
                          </a:lnTo>
                          <a:lnTo>
                            <a:pt x="1958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98" name="任意多边形: 形状 3497"/>
                    <p:cNvSpPr/>
                    <p:nvPr/>
                  </p:nvSpPr>
                  <p:spPr>
                    <a:xfrm>
                      <a:off x="-3869139" y="4264261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749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1958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749" y="1958"/>
                          </a:lnTo>
                          <a:lnTo>
                            <a:pt x="0" y="1152"/>
                          </a:lnTo>
                          <a:lnTo>
                            <a:pt x="1958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99" name="任意多边形: 形状 3498"/>
                    <p:cNvSpPr/>
                    <p:nvPr/>
                  </p:nvSpPr>
                  <p:spPr>
                    <a:xfrm>
                      <a:off x="-3845415" y="4250326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806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1958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806" y="1958"/>
                          </a:lnTo>
                          <a:lnTo>
                            <a:pt x="0" y="1152"/>
                          </a:lnTo>
                          <a:lnTo>
                            <a:pt x="1958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0" name="任意多边形: 形状 3499"/>
                    <p:cNvSpPr/>
                    <p:nvPr/>
                  </p:nvSpPr>
                  <p:spPr>
                    <a:xfrm>
                      <a:off x="-3841500" y="4248080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749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1958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749" y="1958"/>
                          </a:lnTo>
                          <a:lnTo>
                            <a:pt x="0" y="1152"/>
                          </a:lnTo>
                          <a:lnTo>
                            <a:pt x="1958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1" name="任意多边形: 形状 3500"/>
                    <p:cNvSpPr/>
                    <p:nvPr/>
                  </p:nvSpPr>
                  <p:spPr>
                    <a:xfrm>
                      <a:off x="-3837584" y="4245777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749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1958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749" y="1958"/>
                          </a:lnTo>
                          <a:lnTo>
                            <a:pt x="0" y="1152"/>
                          </a:lnTo>
                          <a:lnTo>
                            <a:pt x="1958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2" name="任意多边形: 形状 3501"/>
                    <p:cNvSpPr/>
                    <p:nvPr/>
                  </p:nvSpPr>
                  <p:spPr>
                    <a:xfrm>
                      <a:off x="-3833726" y="4243474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806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2015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806" y="1958"/>
                          </a:lnTo>
                          <a:lnTo>
                            <a:pt x="0" y="1152"/>
                          </a:lnTo>
                          <a:lnTo>
                            <a:pt x="2015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3" name="任意多边形: 形状 3502"/>
                    <p:cNvSpPr/>
                    <p:nvPr/>
                  </p:nvSpPr>
                  <p:spPr>
                    <a:xfrm>
                      <a:off x="-3829811" y="4241170"/>
                      <a:ext cx="2763" cy="2015"/>
                    </a:xfrm>
                    <a:custGeom>
                      <a:avLst/>
                      <a:gdLst>
                        <a:gd name="connsiteX0" fmla="*/ 2764 w 2763"/>
                        <a:gd name="connsiteY0" fmla="*/ 806 h 2015"/>
                        <a:gd name="connsiteX1" fmla="*/ 806 w 2763"/>
                        <a:gd name="connsiteY1" fmla="*/ 2015 h 2015"/>
                        <a:gd name="connsiteX2" fmla="*/ 0 w 2763"/>
                        <a:gd name="connsiteY2" fmla="*/ 1209 h 2015"/>
                        <a:gd name="connsiteX3" fmla="*/ 2015 w 2763"/>
                        <a:gd name="connsiteY3" fmla="*/ 0 h 20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2015">
                          <a:moveTo>
                            <a:pt x="2764" y="806"/>
                          </a:moveTo>
                          <a:lnTo>
                            <a:pt x="806" y="2015"/>
                          </a:lnTo>
                          <a:lnTo>
                            <a:pt x="0" y="1209"/>
                          </a:lnTo>
                          <a:lnTo>
                            <a:pt x="2015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4" name="任意多边形: 形状 3503"/>
                    <p:cNvSpPr/>
                    <p:nvPr/>
                  </p:nvSpPr>
                  <p:spPr>
                    <a:xfrm>
                      <a:off x="-3825895" y="4238925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806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1958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806" y="1958"/>
                          </a:lnTo>
                          <a:lnTo>
                            <a:pt x="0" y="1152"/>
                          </a:lnTo>
                          <a:lnTo>
                            <a:pt x="1958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5" name="任意多边形: 形状 3504"/>
                    <p:cNvSpPr/>
                    <p:nvPr/>
                  </p:nvSpPr>
                  <p:spPr>
                    <a:xfrm>
                      <a:off x="-3864936" y="4261785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806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2015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806" y="1958"/>
                          </a:lnTo>
                          <a:lnTo>
                            <a:pt x="0" y="1152"/>
                          </a:lnTo>
                          <a:lnTo>
                            <a:pt x="2015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6" name="任意多边形: 形状 3505"/>
                    <p:cNvSpPr/>
                    <p:nvPr/>
                  </p:nvSpPr>
                  <p:spPr>
                    <a:xfrm>
                      <a:off x="-3861020" y="4259481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806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1958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806" y="1958"/>
                          </a:lnTo>
                          <a:lnTo>
                            <a:pt x="0" y="1152"/>
                          </a:lnTo>
                          <a:lnTo>
                            <a:pt x="1958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7" name="任意多边形: 形状 3506"/>
                    <p:cNvSpPr/>
                    <p:nvPr/>
                  </p:nvSpPr>
                  <p:spPr>
                    <a:xfrm>
                      <a:off x="-3857105" y="4257178"/>
                      <a:ext cx="2763" cy="2015"/>
                    </a:xfrm>
                    <a:custGeom>
                      <a:avLst/>
                      <a:gdLst>
                        <a:gd name="connsiteX0" fmla="*/ 2764 w 2763"/>
                        <a:gd name="connsiteY0" fmla="*/ 806 h 2015"/>
                        <a:gd name="connsiteX1" fmla="*/ 749 w 2763"/>
                        <a:gd name="connsiteY1" fmla="*/ 2015 h 2015"/>
                        <a:gd name="connsiteX2" fmla="*/ 0 w 2763"/>
                        <a:gd name="connsiteY2" fmla="*/ 1209 h 2015"/>
                        <a:gd name="connsiteX3" fmla="*/ 1958 w 2763"/>
                        <a:gd name="connsiteY3" fmla="*/ 0 h 20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2015">
                          <a:moveTo>
                            <a:pt x="2764" y="806"/>
                          </a:moveTo>
                          <a:lnTo>
                            <a:pt x="749" y="2015"/>
                          </a:lnTo>
                          <a:lnTo>
                            <a:pt x="0" y="1209"/>
                          </a:lnTo>
                          <a:lnTo>
                            <a:pt x="1958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8" name="任意多边形: 形状 3507"/>
                    <p:cNvSpPr/>
                    <p:nvPr/>
                  </p:nvSpPr>
                  <p:spPr>
                    <a:xfrm>
                      <a:off x="-3853247" y="4254932"/>
                      <a:ext cx="2821" cy="1957"/>
                    </a:xfrm>
                    <a:custGeom>
                      <a:avLst/>
                      <a:gdLst>
                        <a:gd name="connsiteX0" fmla="*/ 2821 w 2821"/>
                        <a:gd name="connsiteY0" fmla="*/ 806 h 1957"/>
                        <a:gd name="connsiteX1" fmla="*/ 806 w 2821"/>
                        <a:gd name="connsiteY1" fmla="*/ 1958 h 1957"/>
                        <a:gd name="connsiteX2" fmla="*/ 0 w 2821"/>
                        <a:gd name="connsiteY2" fmla="*/ 1152 h 1957"/>
                        <a:gd name="connsiteX3" fmla="*/ 2015 w 2821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21" h="1957">
                          <a:moveTo>
                            <a:pt x="2821" y="806"/>
                          </a:moveTo>
                          <a:lnTo>
                            <a:pt x="806" y="1958"/>
                          </a:lnTo>
                          <a:lnTo>
                            <a:pt x="0" y="1152"/>
                          </a:lnTo>
                          <a:lnTo>
                            <a:pt x="2015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09" name="任意多边形: 形状 3508"/>
                    <p:cNvSpPr/>
                    <p:nvPr/>
                  </p:nvSpPr>
                  <p:spPr>
                    <a:xfrm>
                      <a:off x="-3849331" y="4252629"/>
                      <a:ext cx="2763" cy="1957"/>
                    </a:xfrm>
                    <a:custGeom>
                      <a:avLst/>
                      <a:gdLst>
                        <a:gd name="connsiteX0" fmla="*/ 2764 w 2763"/>
                        <a:gd name="connsiteY0" fmla="*/ 806 h 1957"/>
                        <a:gd name="connsiteX1" fmla="*/ 806 w 2763"/>
                        <a:gd name="connsiteY1" fmla="*/ 1958 h 1957"/>
                        <a:gd name="connsiteX2" fmla="*/ 0 w 2763"/>
                        <a:gd name="connsiteY2" fmla="*/ 1152 h 1957"/>
                        <a:gd name="connsiteX3" fmla="*/ 2015 w 2763"/>
                        <a:gd name="connsiteY3" fmla="*/ 0 h 1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63" h="1957">
                          <a:moveTo>
                            <a:pt x="2764" y="806"/>
                          </a:moveTo>
                          <a:lnTo>
                            <a:pt x="806" y="1958"/>
                          </a:lnTo>
                          <a:lnTo>
                            <a:pt x="0" y="1152"/>
                          </a:lnTo>
                          <a:lnTo>
                            <a:pt x="2015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0" name="任意多边形: 形状 3509"/>
                    <p:cNvSpPr/>
                    <p:nvPr/>
                  </p:nvSpPr>
                  <p:spPr>
                    <a:xfrm>
                      <a:off x="-3821980" y="4237140"/>
                      <a:ext cx="3570" cy="1612"/>
                    </a:xfrm>
                    <a:custGeom>
                      <a:avLst/>
                      <a:gdLst>
                        <a:gd name="connsiteX0" fmla="*/ 3570 w 3570"/>
                        <a:gd name="connsiteY0" fmla="*/ 1152 h 1612"/>
                        <a:gd name="connsiteX1" fmla="*/ 921 w 3570"/>
                        <a:gd name="connsiteY1" fmla="*/ 1612 h 1612"/>
                        <a:gd name="connsiteX2" fmla="*/ 0 w 3570"/>
                        <a:gd name="connsiteY2" fmla="*/ 633 h 1612"/>
                        <a:gd name="connsiteX3" fmla="*/ 576 w 3570"/>
                        <a:gd name="connsiteY3" fmla="*/ 288 h 1612"/>
                        <a:gd name="connsiteX4" fmla="*/ 2476 w 3570"/>
                        <a:gd name="connsiteY4" fmla="*/ 0 h 16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0" h="1612">
                          <a:moveTo>
                            <a:pt x="3570" y="1152"/>
                          </a:moveTo>
                          <a:lnTo>
                            <a:pt x="921" y="1612"/>
                          </a:lnTo>
                          <a:lnTo>
                            <a:pt x="0" y="633"/>
                          </a:lnTo>
                          <a:lnTo>
                            <a:pt x="576" y="288"/>
                          </a:lnTo>
                          <a:lnTo>
                            <a:pt x="2476" y="0"/>
                          </a:ln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511" name="图形 5"/>
                  <p:cNvGrpSpPr/>
                  <p:nvPr/>
                </p:nvGrpSpPr>
                <p:grpSpPr>
                  <a:xfrm>
                    <a:off x="-3878180" y="4235124"/>
                    <a:ext cx="53263" cy="31382"/>
                    <a:chOff x="-3878180" y="4235124"/>
                    <a:chExt cx="53263" cy="31382"/>
                  </a:xfrm>
                </p:grpSpPr>
                <p:sp>
                  <p:nvSpPr>
                    <p:cNvPr id="3512" name="任意多边形: 形状 3511"/>
                    <p:cNvSpPr/>
                    <p:nvPr/>
                  </p:nvSpPr>
                  <p:spPr>
                    <a:xfrm>
                      <a:off x="-3826932" y="4235527"/>
                      <a:ext cx="1497" cy="1209"/>
                    </a:xfrm>
                    <a:custGeom>
                      <a:avLst/>
                      <a:gdLst>
                        <a:gd name="connsiteX0" fmla="*/ 1497 w 1497"/>
                        <a:gd name="connsiteY0" fmla="*/ 864 h 1209"/>
                        <a:gd name="connsiteX1" fmla="*/ 806 w 1497"/>
                        <a:gd name="connsiteY1" fmla="*/ 1209 h 1209"/>
                        <a:gd name="connsiteX2" fmla="*/ 0 w 1497"/>
                        <a:gd name="connsiteY2" fmla="*/ 749 h 1209"/>
                        <a:gd name="connsiteX3" fmla="*/ 0 w 1497"/>
                        <a:gd name="connsiteY3" fmla="*/ 0 h 12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7" h="1209">
                          <a:moveTo>
                            <a:pt x="1497" y="864"/>
                          </a:moveTo>
                          <a:lnTo>
                            <a:pt x="806" y="1209"/>
                          </a:lnTo>
                          <a:lnTo>
                            <a:pt x="0" y="749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3" name="任意多边形: 形状 3512"/>
                    <p:cNvSpPr/>
                    <p:nvPr/>
                  </p:nvSpPr>
                  <p:spPr>
                    <a:xfrm>
                      <a:off x="-3877546" y="4235527"/>
                      <a:ext cx="50614" cy="30057"/>
                    </a:xfrm>
                    <a:custGeom>
                      <a:avLst/>
                      <a:gdLst>
                        <a:gd name="connsiteX0" fmla="*/ 50614 w 50614"/>
                        <a:gd name="connsiteY0" fmla="*/ 0 h 30057"/>
                        <a:gd name="connsiteX1" fmla="*/ 50614 w 50614"/>
                        <a:gd name="connsiteY1" fmla="*/ 749 h 30057"/>
                        <a:gd name="connsiteX2" fmla="*/ 633 w 50614"/>
                        <a:gd name="connsiteY2" fmla="*/ 30058 h 30057"/>
                        <a:gd name="connsiteX3" fmla="*/ 0 w 50614"/>
                        <a:gd name="connsiteY3" fmla="*/ 29712 h 300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614" h="30057">
                          <a:moveTo>
                            <a:pt x="50614" y="0"/>
                          </a:moveTo>
                          <a:lnTo>
                            <a:pt x="50614" y="749"/>
                          </a:lnTo>
                          <a:lnTo>
                            <a:pt x="633" y="30058"/>
                          </a:lnTo>
                          <a:lnTo>
                            <a:pt x="0" y="29712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514" name="图形 5"/>
                    <p:cNvGrpSpPr/>
                    <p:nvPr/>
                  </p:nvGrpSpPr>
                  <p:grpSpPr>
                    <a:xfrm>
                      <a:off x="-3878180" y="4235124"/>
                      <a:ext cx="53263" cy="31382"/>
                      <a:chOff x="-3878180" y="4235124"/>
                      <a:chExt cx="53263" cy="31382"/>
                    </a:xfrm>
                  </p:grpSpPr>
                  <p:sp>
                    <p:nvSpPr>
                      <p:cNvPr id="3515" name="任意多边形: 形状 3514"/>
                      <p:cNvSpPr/>
                      <p:nvPr/>
                    </p:nvSpPr>
                    <p:spPr>
                      <a:xfrm>
                        <a:off x="-3878180" y="4235124"/>
                        <a:ext cx="53263" cy="31382"/>
                      </a:xfrm>
                      <a:custGeom>
                        <a:avLst/>
                        <a:gdLst>
                          <a:gd name="connsiteX0" fmla="*/ 51190 w 53263"/>
                          <a:gd name="connsiteY0" fmla="*/ 0 h 31382"/>
                          <a:gd name="connsiteX1" fmla="*/ 0 w 53263"/>
                          <a:gd name="connsiteY1" fmla="*/ 30115 h 31382"/>
                          <a:gd name="connsiteX2" fmla="*/ 633 w 53263"/>
                          <a:gd name="connsiteY2" fmla="*/ 30518 h 31382"/>
                          <a:gd name="connsiteX3" fmla="*/ 921 w 53263"/>
                          <a:gd name="connsiteY3" fmla="*/ 30691 h 31382"/>
                          <a:gd name="connsiteX4" fmla="*/ 2073 w 53263"/>
                          <a:gd name="connsiteY4" fmla="*/ 31382 h 31382"/>
                          <a:gd name="connsiteX5" fmla="*/ 52342 w 53263"/>
                          <a:gd name="connsiteY5" fmla="*/ 1843 h 31382"/>
                          <a:gd name="connsiteX6" fmla="*/ 52630 w 53263"/>
                          <a:gd name="connsiteY6" fmla="*/ 1670 h 31382"/>
                          <a:gd name="connsiteX7" fmla="*/ 53263 w 53263"/>
                          <a:gd name="connsiteY7" fmla="*/ 1267 h 31382"/>
                          <a:gd name="connsiteX8" fmla="*/ 51190 w 53263"/>
                          <a:gd name="connsiteY8" fmla="*/ 0 h 31382"/>
                          <a:gd name="connsiteX9" fmla="*/ 52054 w 53263"/>
                          <a:gd name="connsiteY9" fmla="*/ 1612 h 31382"/>
                          <a:gd name="connsiteX10" fmla="*/ 2131 w 53263"/>
                          <a:gd name="connsiteY10" fmla="*/ 30979 h 31382"/>
                          <a:gd name="connsiteX11" fmla="*/ 1267 w 53263"/>
                          <a:gd name="connsiteY11" fmla="*/ 30461 h 31382"/>
                          <a:gd name="connsiteX12" fmla="*/ 633 w 53263"/>
                          <a:gd name="connsiteY12" fmla="*/ 30115 h 31382"/>
                          <a:gd name="connsiteX13" fmla="*/ 51190 w 53263"/>
                          <a:gd name="connsiteY13" fmla="*/ 403 h 31382"/>
                          <a:gd name="connsiteX14" fmla="*/ 52687 w 53263"/>
                          <a:gd name="connsiteY14" fmla="*/ 1267 h 31382"/>
                          <a:gd name="connsiteX15" fmla="*/ 52054 w 53263"/>
                          <a:gd name="connsiteY15" fmla="*/ 1612 h 31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53263" h="31382">
                            <a:moveTo>
                              <a:pt x="51190" y="0"/>
                            </a:moveTo>
                            <a:lnTo>
                              <a:pt x="0" y="30115"/>
                            </a:lnTo>
                            <a:lnTo>
                              <a:pt x="633" y="30518"/>
                            </a:lnTo>
                            <a:lnTo>
                              <a:pt x="921" y="30691"/>
                            </a:lnTo>
                            <a:lnTo>
                              <a:pt x="2073" y="31382"/>
                            </a:lnTo>
                            <a:lnTo>
                              <a:pt x="52342" y="1843"/>
                            </a:lnTo>
                            <a:lnTo>
                              <a:pt x="52630" y="1670"/>
                            </a:lnTo>
                            <a:lnTo>
                              <a:pt x="53263" y="1267"/>
                            </a:lnTo>
                            <a:lnTo>
                              <a:pt x="51190" y="0"/>
                            </a:lnTo>
                            <a:close/>
                            <a:moveTo>
                              <a:pt x="52054" y="1612"/>
                            </a:moveTo>
                            <a:lnTo>
                              <a:pt x="2131" y="30979"/>
                            </a:lnTo>
                            <a:lnTo>
                              <a:pt x="1267" y="30461"/>
                            </a:lnTo>
                            <a:lnTo>
                              <a:pt x="633" y="30115"/>
                            </a:lnTo>
                            <a:lnTo>
                              <a:pt x="51190" y="403"/>
                            </a:lnTo>
                            <a:lnTo>
                              <a:pt x="52687" y="1267"/>
                            </a:lnTo>
                            <a:lnTo>
                              <a:pt x="52054" y="1612"/>
                            </a:lnTo>
                            <a:close/>
                          </a:path>
                        </a:pathLst>
                      </a:custGeom>
                      <a:solidFill>
                        <a:srgbClr val="F2AF3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16" name="任意多边形: 形状 3515"/>
                      <p:cNvSpPr/>
                      <p:nvPr/>
                    </p:nvSpPr>
                    <p:spPr>
                      <a:xfrm>
                        <a:off x="-3876913" y="4236276"/>
                        <a:ext cx="50787" cy="29827"/>
                      </a:xfrm>
                      <a:custGeom>
                        <a:avLst/>
                        <a:gdLst>
                          <a:gd name="connsiteX0" fmla="*/ 50787 w 50787"/>
                          <a:gd name="connsiteY0" fmla="*/ 461 h 29827"/>
                          <a:gd name="connsiteX1" fmla="*/ 864 w 50787"/>
                          <a:gd name="connsiteY1" fmla="*/ 29827 h 29827"/>
                          <a:gd name="connsiteX2" fmla="*/ 0 w 50787"/>
                          <a:gd name="connsiteY2" fmla="*/ 29309 h 29827"/>
                          <a:gd name="connsiteX3" fmla="*/ 49981 w 50787"/>
                          <a:gd name="connsiteY3" fmla="*/ 0 h 298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787" h="29827">
                            <a:moveTo>
                              <a:pt x="50787" y="461"/>
                            </a:moveTo>
                            <a:lnTo>
                              <a:pt x="864" y="29827"/>
                            </a:lnTo>
                            <a:lnTo>
                              <a:pt x="0" y="29309"/>
                            </a:lnTo>
                            <a:lnTo>
                              <a:pt x="49981" y="0"/>
                            </a:lnTo>
                            <a:close/>
                          </a:path>
                        </a:pathLst>
                      </a:custGeom>
                      <a:solidFill>
                        <a:srgbClr val="B4411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517" name="图形 5"/>
                  <p:cNvGrpSpPr/>
                  <p:nvPr/>
                </p:nvGrpSpPr>
                <p:grpSpPr>
                  <a:xfrm>
                    <a:off x="-3892805" y="4227005"/>
                    <a:ext cx="53263" cy="31382"/>
                    <a:chOff x="-3892805" y="4227005"/>
                    <a:chExt cx="53263" cy="31382"/>
                  </a:xfrm>
                </p:grpSpPr>
                <p:sp>
                  <p:nvSpPr>
                    <p:cNvPr id="3518" name="任意多边形: 形状 3517"/>
                    <p:cNvSpPr/>
                    <p:nvPr/>
                  </p:nvSpPr>
                  <p:spPr>
                    <a:xfrm>
                      <a:off x="-3841615" y="4227351"/>
                      <a:ext cx="1497" cy="1266"/>
                    </a:xfrm>
                    <a:custGeom>
                      <a:avLst/>
                      <a:gdLst>
                        <a:gd name="connsiteX0" fmla="*/ 1497 w 1497"/>
                        <a:gd name="connsiteY0" fmla="*/ 921 h 1266"/>
                        <a:gd name="connsiteX1" fmla="*/ 864 w 1497"/>
                        <a:gd name="connsiteY1" fmla="*/ 1267 h 1266"/>
                        <a:gd name="connsiteX2" fmla="*/ 0 w 1497"/>
                        <a:gd name="connsiteY2" fmla="*/ 749 h 1266"/>
                        <a:gd name="connsiteX3" fmla="*/ 0 w 1497"/>
                        <a:gd name="connsiteY3" fmla="*/ 0 h 1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7" h="1266">
                          <a:moveTo>
                            <a:pt x="1497" y="921"/>
                          </a:moveTo>
                          <a:lnTo>
                            <a:pt x="864" y="1267"/>
                          </a:lnTo>
                          <a:lnTo>
                            <a:pt x="0" y="749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9" name="任意多边形: 形状 3518"/>
                    <p:cNvSpPr/>
                    <p:nvPr/>
                  </p:nvSpPr>
                  <p:spPr>
                    <a:xfrm>
                      <a:off x="-3892172" y="4227351"/>
                      <a:ext cx="50556" cy="30115"/>
                    </a:xfrm>
                    <a:custGeom>
                      <a:avLst/>
                      <a:gdLst>
                        <a:gd name="connsiteX0" fmla="*/ 50557 w 50556"/>
                        <a:gd name="connsiteY0" fmla="*/ 0 h 30115"/>
                        <a:gd name="connsiteX1" fmla="*/ 50557 w 50556"/>
                        <a:gd name="connsiteY1" fmla="*/ 749 h 30115"/>
                        <a:gd name="connsiteX2" fmla="*/ 633 w 50556"/>
                        <a:gd name="connsiteY2" fmla="*/ 30115 h 30115"/>
                        <a:gd name="connsiteX3" fmla="*/ 0 w 50556"/>
                        <a:gd name="connsiteY3" fmla="*/ 29770 h 301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556" h="30115">
                          <a:moveTo>
                            <a:pt x="50557" y="0"/>
                          </a:moveTo>
                          <a:lnTo>
                            <a:pt x="50557" y="749"/>
                          </a:lnTo>
                          <a:lnTo>
                            <a:pt x="633" y="30115"/>
                          </a:lnTo>
                          <a:lnTo>
                            <a:pt x="0" y="29770"/>
                          </a:lnTo>
                          <a:close/>
                        </a:path>
                      </a:pathLst>
                    </a:custGeom>
                    <a:solidFill>
                      <a:srgbClr val="E7751F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520" name="图形 5"/>
                    <p:cNvGrpSpPr/>
                    <p:nvPr/>
                  </p:nvGrpSpPr>
                  <p:grpSpPr>
                    <a:xfrm>
                      <a:off x="-3892805" y="4227005"/>
                      <a:ext cx="53263" cy="31382"/>
                      <a:chOff x="-3892805" y="4227005"/>
                      <a:chExt cx="53263" cy="31382"/>
                    </a:xfrm>
                  </p:grpSpPr>
                  <p:sp>
                    <p:nvSpPr>
                      <p:cNvPr id="3521" name="任意多边形: 形状 3520"/>
                      <p:cNvSpPr/>
                      <p:nvPr/>
                    </p:nvSpPr>
                    <p:spPr>
                      <a:xfrm>
                        <a:off x="-3892805" y="4227005"/>
                        <a:ext cx="53263" cy="31382"/>
                      </a:xfrm>
                      <a:custGeom>
                        <a:avLst/>
                        <a:gdLst>
                          <a:gd name="connsiteX0" fmla="*/ 51190 w 53263"/>
                          <a:gd name="connsiteY0" fmla="*/ 0 h 31382"/>
                          <a:gd name="connsiteX1" fmla="*/ 0 w 53263"/>
                          <a:gd name="connsiteY1" fmla="*/ 30115 h 31382"/>
                          <a:gd name="connsiteX2" fmla="*/ 633 w 53263"/>
                          <a:gd name="connsiteY2" fmla="*/ 30518 h 31382"/>
                          <a:gd name="connsiteX3" fmla="*/ 921 w 53263"/>
                          <a:gd name="connsiteY3" fmla="*/ 30691 h 31382"/>
                          <a:gd name="connsiteX4" fmla="*/ 2073 w 53263"/>
                          <a:gd name="connsiteY4" fmla="*/ 31382 h 31382"/>
                          <a:gd name="connsiteX5" fmla="*/ 52342 w 53263"/>
                          <a:gd name="connsiteY5" fmla="*/ 1843 h 31382"/>
                          <a:gd name="connsiteX6" fmla="*/ 52630 w 53263"/>
                          <a:gd name="connsiteY6" fmla="*/ 1670 h 31382"/>
                          <a:gd name="connsiteX7" fmla="*/ 53263 w 53263"/>
                          <a:gd name="connsiteY7" fmla="*/ 1267 h 31382"/>
                          <a:gd name="connsiteX8" fmla="*/ 51190 w 53263"/>
                          <a:gd name="connsiteY8" fmla="*/ 0 h 31382"/>
                          <a:gd name="connsiteX9" fmla="*/ 52054 w 53263"/>
                          <a:gd name="connsiteY9" fmla="*/ 1612 h 31382"/>
                          <a:gd name="connsiteX10" fmla="*/ 2131 w 53263"/>
                          <a:gd name="connsiteY10" fmla="*/ 30979 h 31382"/>
                          <a:gd name="connsiteX11" fmla="*/ 1267 w 53263"/>
                          <a:gd name="connsiteY11" fmla="*/ 30461 h 31382"/>
                          <a:gd name="connsiteX12" fmla="*/ 633 w 53263"/>
                          <a:gd name="connsiteY12" fmla="*/ 30115 h 31382"/>
                          <a:gd name="connsiteX13" fmla="*/ 51190 w 53263"/>
                          <a:gd name="connsiteY13" fmla="*/ 403 h 31382"/>
                          <a:gd name="connsiteX14" fmla="*/ 52687 w 53263"/>
                          <a:gd name="connsiteY14" fmla="*/ 1267 h 31382"/>
                          <a:gd name="connsiteX15" fmla="*/ 52054 w 53263"/>
                          <a:gd name="connsiteY15" fmla="*/ 1612 h 31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53263" h="31382">
                            <a:moveTo>
                              <a:pt x="51190" y="0"/>
                            </a:moveTo>
                            <a:lnTo>
                              <a:pt x="0" y="30115"/>
                            </a:lnTo>
                            <a:lnTo>
                              <a:pt x="633" y="30518"/>
                            </a:lnTo>
                            <a:lnTo>
                              <a:pt x="921" y="30691"/>
                            </a:lnTo>
                            <a:lnTo>
                              <a:pt x="2073" y="31382"/>
                            </a:lnTo>
                            <a:lnTo>
                              <a:pt x="52342" y="1843"/>
                            </a:lnTo>
                            <a:lnTo>
                              <a:pt x="52630" y="1670"/>
                            </a:lnTo>
                            <a:lnTo>
                              <a:pt x="53263" y="1267"/>
                            </a:lnTo>
                            <a:lnTo>
                              <a:pt x="51190" y="0"/>
                            </a:lnTo>
                            <a:close/>
                            <a:moveTo>
                              <a:pt x="52054" y="1612"/>
                            </a:moveTo>
                            <a:lnTo>
                              <a:pt x="2131" y="30979"/>
                            </a:lnTo>
                            <a:lnTo>
                              <a:pt x="1267" y="30461"/>
                            </a:lnTo>
                            <a:lnTo>
                              <a:pt x="633" y="30115"/>
                            </a:lnTo>
                            <a:lnTo>
                              <a:pt x="51190" y="403"/>
                            </a:lnTo>
                            <a:lnTo>
                              <a:pt x="52687" y="1267"/>
                            </a:lnTo>
                            <a:lnTo>
                              <a:pt x="52054" y="1612"/>
                            </a:lnTo>
                            <a:close/>
                          </a:path>
                        </a:pathLst>
                      </a:custGeom>
                      <a:solidFill>
                        <a:srgbClr val="F2AF3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22" name="任意多边形: 形状 3521"/>
                      <p:cNvSpPr/>
                      <p:nvPr/>
                    </p:nvSpPr>
                    <p:spPr>
                      <a:xfrm>
                        <a:off x="-3891539" y="4228099"/>
                        <a:ext cx="50787" cy="29885"/>
                      </a:xfrm>
                      <a:custGeom>
                        <a:avLst/>
                        <a:gdLst>
                          <a:gd name="connsiteX0" fmla="*/ 50787 w 50787"/>
                          <a:gd name="connsiteY0" fmla="*/ 518 h 29885"/>
                          <a:gd name="connsiteX1" fmla="*/ 864 w 50787"/>
                          <a:gd name="connsiteY1" fmla="*/ 29885 h 29885"/>
                          <a:gd name="connsiteX2" fmla="*/ 0 w 50787"/>
                          <a:gd name="connsiteY2" fmla="*/ 29367 h 29885"/>
                          <a:gd name="connsiteX3" fmla="*/ 49923 w 50787"/>
                          <a:gd name="connsiteY3" fmla="*/ 0 h 298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0787" h="29885">
                            <a:moveTo>
                              <a:pt x="50787" y="518"/>
                            </a:moveTo>
                            <a:lnTo>
                              <a:pt x="864" y="29885"/>
                            </a:lnTo>
                            <a:lnTo>
                              <a:pt x="0" y="29367"/>
                            </a:lnTo>
                            <a:lnTo>
                              <a:pt x="49923" y="0"/>
                            </a:lnTo>
                            <a:close/>
                          </a:path>
                        </a:pathLst>
                      </a:custGeom>
                      <a:solidFill>
                        <a:srgbClr val="B4411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523" name="图形 5"/>
                <p:cNvGrpSpPr/>
                <p:nvPr/>
              </p:nvGrpSpPr>
              <p:grpSpPr>
                <a:xfrm>
                  <a:off x="-3894245" y="4197178"/>
                  <a:ext cx="68983" cy="69501"/>
                  <a:chOff x="-3894245" y="4197178"/>
                  <a:chExt cx="68983" cy="69501"/>
                </a:xfrm>
              </p:grpSpPr>
              <p:grpSp>
                <p:nvGrpSpPr>
                  <p:cNvPr id="3524" name="图形 5"/>
                  <p:cNvGrpSpPr/>
                  <p:nvPr/>
                </p:nvGrpSpPr>
                <p:grpSpPr>
                  <a:xfrm>
                    <a:off x="-3894245" y="4224068"/>
                    <a:ext cx="68983" cy="42610"/>
                    <a:chOff x="-3894245" y="4224068"/>
                    <a:chExt cx="68983" cy="42610"/>
                  </a:xfrm>
                </p:grpSpPr>
                <p:sp>
                  <p:nvSpPr>
                    <p:cNvPr id="3525" name="任意多边形: 形状 3524"/>
                    <p:cNvSpPr/>
                    <p:nvPr/>
                  </p:nvSpPr>
                  <p:spPr>
                    <a:xfrm>
                      <a:off x="-3894245" y="4251938"/>
                      <a:ext cx="21190" cy="14740"/>
                    </a:xfrm>
                    <a:custGeom>
                      <a:avLst/>
                      <a:gdLst>
                        <a:gd name="connsiteX0" fmla="*/ 21190 w 21190"/>
                        <a:gd name="connsiteY0" fmla="*/ 14741 h 14740"/>
                        <a:gd name="connsiteX1" fmla="*/ 0 w 21190"/>
                        <a:gd name="connsiteY1" fmla="*/ 2246 h 14740"/>
                        <a:gd name="connsiteX2" fmla="*/ 0 w 21190"/>
                        <a:gd name="connsiteY2" fmla="*/ 0 h 14740"/>
                        <a:gd name="connsiteX3" fmla="*/ 21190 w 21190"/>
                        <a:gd name="connsiteY3" fmla="*/ 12438 h 14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90" h="14740">
                          <a:moveTo>
                            <a:pt x="21190" y="14741"/>
                          </a:moveTo>
                          <a:lnTo>
                            <a:pt x="0" y="2246"/>
                          </a:lnTo>
                          <a:lnTo>
                            <a:pt x="0" y="0"/>
                          </a:lnTo>
                          <a:lnTo>
                            <a:pt x="21190" y="12438"/>
                          </a:lnTo>
                          <a:close/>
                        </a:path>
                      </a:pathLst>
                    </a:custGeom>
                    <a:solidFill>
                      <a:srgbClr val="A6A6A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26" name="任意多边形: 形状 3525"/>
                    <p:cNvSpPr/>
                    <p:nvPr/>
                  </p:nvSpPr>
                  <p:spPr>
                    <a:xfrm>
                      <a:off x="-3894245" y="4224068"/>
                      <a:ext cx="68983" cy="40307"/>
                    </a:xfrm>
                    <a:custGeom>
                      <a:avLst/>
                      <a:gdLst>
                        <a:gd name="connsiteX0" fmla="*/ 21190 w 68983"/>
                        <a:gd name="connsiteY0" fmla="*/ 40307 h 40307"/>
                        <a:gd name="connsiteX1" fmla="*/ 0 w 68983"/>
                        <a:gd name="connsiteY1" fmla="*/ 27870 h 40307"/>
                        <a:gd name="connsiteX2" fmla="*/ 47793 w 68983"/>
                        <a:gd name="connsiteY2" fmla="*/ 0 h 40307"/>
                        <a:gd name="connsiteX3" fmla="*/ 68983 w 68983"/>
                        <a:gd name="connsiteY3" fmla="*/ 12495 h 403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983" h="40307">
                          <a:moveTo>
                            <a:pt x="21190" y="40307"/>
                          </a:moveTo>
                          <a:lnTo>
                            <a:pt x="0" y="27870"/>
                          </a:lnTo>
                          <a:lnTo>
                            <a:pt x="47793" y="0"/>
                          </a:lnTo>
                          <a:lnTo>
                            <a:pt x="68983" y="12495"/>
                          </a:lnTo>
                          <a:close/>
                        </a:path>
                      </a:pathLst>
                    </a:custGeom>
                    <a:solidFill>
                      <a:srgbClr val="DADADA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27" name="任意多边形: 形状 3526"/>
                    <p:cNvSpPr/>
                    <p:nvPr/>
                  </p:nvSpPr>
                  <p:spPr>
                    <a:xfrm>
                      <a:off x="-3873055" y="4236564"/>
                      <a:ext cx="47792" cy="30115"/>
                    </a:xfrm>
                    <a:custGeom>
                      <a:avLst/>
                      <a:gdLst>
                        <a:gd name="connsiteX0" fmla="*/ 47793 w 47792"/>
                        <a:gd name="connsiteY0" fmla="*/ 0 h 30115"/>
                        <a:gd name="connsiteX1" fmla="*/ 47793 w 47792"/>
                        <a:gd name="connsiteY1" fmla="*/ 2246 h 30115"/>
                        <a:gd name="connsiteX2" fmla="*/ 0 w 47792"/>
                        <a:gd name="connsiteY2" fmla="*/ 30115 h 30115"/>
                        <a:gd name="connsiteX3" fmla="*/ 0 w 47792"/>
                        <a:gd name="connsiteY3" fmla="*/ 27812 h 301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792" h="30115">
                          <a:moveTo>
                            <a:pt x="47793" y="0"/>
                          </a:moveTo>
                          <a:lnTo>
                            <a:pt x="47793" y="2246"/>
                          </a:lnTo>
                          <a:lnTo>
                            <a:pt x="0" y="30115"/>
                          </a:lnTo>
                          <a:lnTo>
                            <a:pt x="0" y="27812"/>
                          </a:lnTo>
                          <a:close/>
                        </a:path>
                      </a:pathLst>
                    </a:custGeom>
                    <a:solidFill>
                      <a:srgbClr val="878787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528" name="图形 5"/>
                  <p:cNvGrpSpPr/>
                  <p:nvPr/>
                </p:nvGrpSpPr>
                <p:grpSpPr>
                  <a:xfrm>
                    <a:off x="-3892402" y="4197178"/>
                    <a:ext cx="65240" cy="66391"/>
                    <a:chOff x="-3892402" y="4197178"/>
                    <a:chExt cx="65240" cy="66391"/>
                  </a:xfrm>
                </p:grpSpPr>
                <p:grpSp>
                  <p:nvGrpSpPr>
                    <p:cNvPr id="3529" name="图形 5"/>
                    <p:cNvGrpSpPr/>
                    <p:nvPr/>
                  </p:nvGrpSpPr>
                  <p:grpSpPr>
                    <a:xfrm>
                      <a:off x="-3892402" y="4224990"/>
                      <a:ext cx="65240" cy="38579"/>
                      <a:chOff x="-3892402" y="4224990"/>
                      <a:chExt cx="65240" cy="38579"/>
                    </a:xfrm>
                  </p:grpSpPr>
                  <p:sp>
                    <p:nvSpPr>
                      <p:cNvPr id="3530" name="任意多边形: 形状 3529"/>
                      <p:cNvSpPr/>
                      <p:nvPr/>
                    </p:nvSpPr>
                    <p:spPr>
                      <a:xfrm>
                        <a:off x="-3846625" y="4225393"/>
                        <a:ext cx="18771" cy="11516"/>
                      </a:xfrm>
                      <a:custGeom>
                        <a:avLst/>
                        <a:gdLst>
                          <a:gd name="connsiteX0" fmla="*/ 18772 w 18771"/>
                          <a:gd name="connsiteY0" fmla="*/ 11113 h 11516"/>
                          <a:gd name="connsiteX1" fmla="*/ 18772 w 18771"/>
                          <a:gd name="connsiteY1" fmla="*/ 11516 h 11516"/>
                          <a:gd name="connsiteX2" fmla="*/ 0 w 18771"/>
                          <a:gd name="connsiteY2" fmla="*/ 403 h 11516"/>
                          <a:gd name="connsiteX3" fmla="*/ 0 w 18771"/>
                          <a:gd name="connsiteY3" fmla="*/ 0 h 115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8771" h="11516">
                            <a:moveTo>
                              <a:pt x="18772" y="11113"/>
                            </a:moveTo>
                            <a:lnTo>
                              <a:pt x="18772" y="11516"/>
                            </a:lnTo>
                            <a:lnTo>
                              <a:pt x="0" y="40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07D9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31" name="任意多边形: 形状 3530"/>
                      <p:cNvSpPr/>
                      <p:nvPr/>
                    </p:nvSpPr>
                    <p:spPr>
                      <a:xfrm>
                        <a:off x="-3891711" y="4225393"/>
                        <a:ext cx="45086" cy="26660"/>
                      </a:xfrm>
                      <a:custGeom>
                        <a:avLst/>
                        <a:gdLst>
                          <a:gd name="connsiteX0" fmla="*/ 45087 w 45086"/>
                          <a:gd name="connsiteY0" fmla="*/ 0 h 26660"/>
                          <a:gd name="connsiteX1" fmla="*/ 45087 w 45086"/>
                          <a:gd name="connsiteY1" fmla="*/ 403 h 26660"/>
                          <a:gd name="connsiteX2" fmla="*/ 0 w 45086"/>
                          <a:gd name="connsiteY2" fmla="*/ 26660 h 26660"/>
                          <a:gd name="connsiteX3" fmla="*/ 0 w 45086"/>
                          <a:gd name="connsiteY3" fmla="*/ 26257 h 26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5086" h="26660">
                            <a:moveTo>
                              <a:pt x="45087" y="0"/>
                            </a:moveTo>
                            <a:lnTo>
                              <a:pt x="45087" y="403"/>
                            </a:lnTo>
                            <a:lnTo>
                              <a:pt x="0" y="26660"/>
                            </a:lnTo>
                            <a:lnTo>
                              <a:pt x="0" y="26257"/>
                            </a:lnTo>
                            <a:close/>
                          </a:path>
                        </a:pathLst>
                      </a:custGeom>
                      <a:solidFill>
                        <a:srgbClr val="3486A7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32" name="任意多边形: 形状 3531"/>
                      <p:cNvSpPr/>
                      <p:nvPr/>
                    </p:nvSpPr>
                    <p:spPr>
                      <a:xfrm>
                        <a:off x="-3891711" y="4251650"/>
                        <a:ext cx="18771" cy="11574"/>
                      </a:xfrm>
                      <a:custGeom>
                        <a:avLst/>
                        <a:gdLst>
                          <a:gd name="connsiteX0" fmla="*/ 18772 w 18771"/>
                          <a:gd name="connsiteY0" fmla="*/ 11171 h 11574"/>
                          <a:gd name="connsiteX1" fmla="*/ 18772 w 18771"/>
                          <a:gd name="connsiteY1" fmla="*/ 11574 h 11574"/>
                          <a:gd name="connsiteX2" fmla="*/ 0 w 18771"/>
                          <a:gd name="connsiteY2" fmla="*/ 403 h 11574"/>
                          <a:gd name="connsiteX3" fmla="*/ 0 w 18771"/>
                          <a:gd name="connsiteY3" fmla="*/ 0 h 11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8771" h="11574">
                            <a:moveTo>
                              <a:pt x="18772" y="11171"/>
                            </a:moveTo>
                            <a:lnTo>
                              <a:pt x="18772" y="11574"/>
                            </a:lnTo>
                            <a:lnTo>
                              <a:pt x="0" y="40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E6F8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33" name="任意多边形: 形状 3532"/>
                      <p:cNvSpPr/>
                      <p:nvPr/>
                    </p:nvSpPr>
                    <p:spPr>
                      <a:xfrm>
                        <a:off x="-3872940" y="4236506"/>
                        <a:ext cx="45086" cy="26718"/>
                      </a:xfrm>
                      <a:custGeom>
                        <a:avLst/>
                        <a:gdLst>
                          <a:gd name="connsiteX0" fmla="*/ 45087 w 45086"/>
                          <a:gd name="connsiteY0" fmla="*/ 0 h 26718"/>
                          <a:gd name="connsiteX1" fmla="*/ 45087 w 45086"/>
                          <a:gd name="connsiteY1" fmla="*/ 403 h 26718"/>
                          <a:gd name="connsiteX2" fmla="*/ 0 w 45086"/>
                          <a:gd name="connsiteY2" fmla="*/ 26718 h 26718"/>
                          <a:gd name="connsiteX3" fmla="*/ 0 w 45086"/>
                          <a:gd name="connsiteY3" fmla="*/ 26315 h 267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5086" h="26718">
                            <a:moveTo>
                              <a:pt x="45087" y="0"/>
                            </a:moveTo>
                            <a:lnTo>
                              <a:pt x="45087" y="403"/>
                            </a:lnTo>
                            <a:lnTo>
                              <a:pt x="0" y="26718"/>
                            </a:lnTo>
                            <a:lnTo>
                              <a:pt x="0" y="26315"/>
                            </a:lnTo>
                            <a:close/>
                          </a:path>
                        </a:pathLst>
                      </a:custGeom>
                      <a:solidFill>
                        <a:srgbClr val="3997C4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34" name="任意多边形: 形状 3533"/>
                      <p:cNvSpPr/>
                      <p:nvPr/>
                    </p:nvSpPr>
                    <p:spPr>
                      <a:xfrm>
                        <a:off x="-3891711" y="4225393"/>
                        <a:ext cx="63858" cy="37428"/>
                      </a:xfrm>
                      <a:custGeom>
                        <a:avLst/>
                        <a:gdLst>
                          <a:gd name="connsiteX0" fmla="*/ 45087 w 63858"/>
                          <a:gd name="connsiteY0" fmla="*/ 0 h 37428"/>
                          <a:gd name="connsiteX1" fmla="*/ 63858 w 63858"/>
                          <a:gd name="connsiteY1" fmla="*/ 11113 h 37428"/>
                          <a:gd name="connsiteX2" fmla="*/ 18772 w 63858"/>
                          <a:gd name="connsiteY2" fmla="*/ 37428 h 37428"/>
                          <a:gd name="connsiteX3" fmla="*/ 0 w 63858"/>
                          <a:gd name="connsiteY3" fmla="*/ 26257 h 374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3858" h="37428">
                            <a:moveTo>
                              <a:pt x="45087" y="0"/>
                            </a:moveTo>
                            <a:lnTo>
                              <a:pt x="63858" y="11113"/>
                            </a:lnTo>
                            <a:lnTo>
                              <a:pt x="18772" y="37428"/>
                            </a:lnTo>
                            <a:lnTo>
                              <a:pt x="0" y="26257"/>
                            </a:lnTo>
                            <a:close/>
                          </a:path>
                        </a:pathLst>
                      </a:custGeom>
                      <a:solidFill>
                        <a:srgbClr val="3486A7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35" name="任意多边形: 形状 3534"/>
                      <p:cNvSpPr/>
                      <p:nvPr/>
                    </p:nvSpPr>
                    <p:spPr>
                      <a:xfrm>
                        <a:off x="-3892402" y="4251650"/>
                        <a:ext cx="19462" cy="11919"/>
                      </a:xfrm>
                      <a:custGeom>
                        <a:avLst/>
                        <a:gdLst>
                          <a:gd name="connsiteX0" fmla="*/ 19463 w 19462"/>
                          <a:gd name="connsiteY0" fmla="*/ 11574 h 11919"/>
                          <a:gd name="connsiteX1" fmla="*/ 19463 w 19462"/>
                          <a:gd name="connsiteY1" fmla="*/ 11919 h 11919"/>
                          <a:gd name="connsiteX2" fmla="*/ 0 w 19462"/>
                          <a:gd name="connsiteY2" fmla="*/ 403 h 11919"/>
                          <a:gd name="connsiteX3" fmla="*/ 0 w 19462"/>
                          <a:gd name="connsiteY3" fmla="*/ 0 h 1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462" h="11919">
                            <a:moveTo>
                              <a:pt x="19463" y="11574"/>
                            </a:moveTo>
                            <a:lnTo>
                              <a:pt x="19463" y="11919"/>
                            </a:lnTo>
                            <a:lnTo>
                              <a:pt x="0" y="40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07D9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36" name="任意多边形: 形状 3535"/>
                      <p:cNvSpPr/>
                      <p:nvPr/>
                    </p:nvSpPr>
                    <p:spPr>
                      <a:xfrm>
                        <a:off x="-3872940" y="4236564"/>
                        <a:ext cx="45777" cy="27005"/>
                      </a:xfrm>
                      <a:custGeom>
                        <a:avLst/>
                        <a:gdLst>
                          <a:gd name="connsiteX0" fmla="*/ 45778 w 45777"/>
                          <a:gd name="connsiteY0" fmla="*/ 0 h 27005"/>
                          <a:gd name="connsiteX1" fmla="*/ 45778 w 45777"/>
                          <a:gd name="connsiteY1" fmla="*/ 345 h 27005"/>
                          <a:gd name="connsiteX2" fmla="*/ 0 w 45777"/>
                          <a:gd name="connsiteY2" fmla="*/ 27006 h 27005"/>
                          <a:gd name="connsiteX3" fmla="*/ 0 w 45777"/>
                          <a:gd name="connsiteY3" fmla="*/ 26660 h 27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5777" h="27005">
                            <a:moveTo>
                              <a:pt x="45778" y="0"/>
                            </a:moveTo>
                            <a:lnTo>
                              <a:pt x="45778" y="345"/>
                            </a:lnTo>
                            <a:lnTo>
                              <a:pt x="0" y="27006"/>
                            </a:lnTo>
                            <a:lnTo>
                              <a:pt x="0" y="26660"/>
                            </a:lnTo>
                            <a:close/>
                          </a:path>
                        </a:pathLst>
                      </a:custGeom>
                      <a:solidFill>
                        <a:srgbClr val="3486A7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37" name="任意多边形: 形状 3536"/>
                      <p:cNvSpPr/>
                      <p:nvPr/>
                    </p:nvSpPr>
                    <p:spPr>
                      <a:xfrm>
                        <a:off x="-3892402" y="4224990"/>
                        <a:ext cx="65240" cy="38176"/>
                      </a:xfrm>
                      <a:custGeom>
                        <a:avLst/>
                        <a:gdLst>
                          <a:gd name="connsiteX0" fmla="*/ 45778 w 65240"/>
                          <a:gd name="connsiteY0" fmla="*/ 0 h 38176"/>
                          <a:gd name="connsiteX1" fmla="*/ 65240 w 65240"/>
                          <a:gd name="connsiteY1" fmla="*/ 11516 h 38176"/>
                          <a:gd name="connsiteX2" fmla="*/ 19463 w 65240"/>
                          <a:gd name="connsiteY2" fmla="*/ 38177 h 38176"/>
                          <a:gd name="connsiteX3" fmla="*/ 0 w 65240"/>
                          <a:gd name="connsiteY3" fmla="*/ 26660 h 38176"/>
                          <a:gd name="connsiteX4" fmla="*/ 45778 w 65240"/>
                          <a:gd name="connsiteY4" fmla="*/ 0 h 38176"/>
                          <a:gd name="connsiteX5" fmla="*/ 19463 w 65240"/>
                          <a:gd name="connsiteY5" fmla="*/ 37831 h 38176"/>
                          <a:gd name="connsiteX6" fmla="*/ 64549 w 65240"/>
                          <a:gd name="connsiteY6" fmla="*/ 11574 h 38176"/>
                          <a:gd name="connsiteX7" fmla="*/ 45778 w 65240"/>
                          <a:gd name="connsiteY7" fmla="*/ 461 h 38176"/>
                          <a:gd name="connsiteX8" fmla="*/ 691 w 65240"/>
                          <a:gd name="connsiteY8" fmla="*/ 26718 h 38176"/>
                          <a:gd name="connsiteX9" fmla="*/ 19463 w 65240"/>
                          <a:gd name="connsiteY9" fmla="*/ 37831 h 38176"/>
                          <a:gd name="connsiteX10" fmla="*/ 19463 w 65240"/>
                          <a:gd name="connsiteY10" fmla="*/ 37831 h 381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65240" h="38176">
                            <a:moveTo>
                              <a:pt x="45778" y="0"/>
                            </a:moveTo>
                            <a:lnTo>
                              <a:pt x="65240" y="11516"/>
                            </a:lnTo>
                            <a:lnTo>
                              <a:pt x="19463" y="38177"/>
                            </a:lnTo>
                            <a:lnTo>
                              <a:pt x="0" y="26660"/>
                            </a:lnTo>
                            <a:lnTo>
                              <a:pt x="45778" y="0"/>
                            </a:lnTo>
                            <a:close/>
                            <a:moveTo>
                              <a:pt x="19463" y="37831"/>
                            </a:moveTo>
                            <a:lnTo>
                              <a:pt x="64549" y="11574"/>
                            </a:lnTo>
                            <a:lnTo>
                              <a:pt x="45778" y="461"/>
                            </a:lnTo>
                            <a:lnTo>
                              <a:pt x="691" y="26718"/>
                            </a:lnTo>
                            <a:lnTo>
                              <a:pt x="19463" y="37831"/>
                            </a:lnTo>
                            <a:lnTo>
                              <a:pt x="19463" y="37831"/>
                            </a:lnTo>
                            <a:close/>
                          </a:path>
                        </a:pathLst>
                      </a:custGeom>
                      <a:solidFill>
                        <a:srgbClr val="4CABCD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538" name="图形 5"/>
                    <p:cNvGrpSpPr/>
                    <p:nvPr/>
                  </p:nvGrpSpPr>
                  <p:grpSpPr>
                    <a:xfrm>
                      <a:off x="-3891884" y="4197754"/>
                      <a:ext cx="64376" cy="65067"/>
                      <a:chOff x="-3891884" y="4197754"/>
                      <a:chExt cx="64376" cy="65067"/>
                    </a:xfrm>
                  </p:grpSpPr>
                  <p:grpSp>
                    <p:nvGrpSpPr>
                      <p:cNvPr id="3539" name="图形 5"/>
                      <p:cNvGrpSpPr/>
                      <p:nvPr/>
                    </p:nvGrpSpPr>
                    <p:grpSpPr>
                      <a:xfrm>
                        <a:off x="-3891884" y="4197754"/>
                        <a:ext cx="64088" cy="65009"/>
                        <a:chOff x="-3891884" y="4197754"/>
                        <a:chExt cx="64088" cy="65009"/>
                      </a:xfrm>
                    </p:grpSpPr>
                    <p:sp>
                      <p:nvSpPr>
                        <p:cNvPr id="3540" name="任意多边形: 形状 3539"/>
                        <p:cNvSpPr/>
                        <p:nvPr/>
                      </p:nvSpPr>
                      <p:spPr>
                        <a:xfrm>
                          <a:off x="-3872940" y="4208982"/>
                          <a:ext cx="45144" cy="53781"/>
                        </a:xfrm>
                        <a:custGeom>
                          <a:avLst/>
                          <a:gdLst>
                            <a:gd name="connsiteX0" fmla="*/ 230 w 45144"/>
                            <a:gd name="connsiteY0" fmla="*/ 26257 h 53781"/>
                            <a:gd name="connsiteX1" fmla="*/ 45144 w 45144"/>
                            <a:gd name="connsiteY1" fmla="*/ 0 h 53781"/>
                            <a:gd name="connsiteX2" fmla="*/ 44971 w 45144"/>
                            <a:gd name="connsiteY2" fmla="*/ 27524 h 53781"/>
                            <a:gd name="connsiteX3" fmla="*/ 0 w 45144"/>
                            <a:gd name="connsiteY3" fmla="*/ 53781 h 537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5144" h="53781">
                              <a:moveTo>
                                <a:pt x="230" y="26257"/>
                              </a:moveTo>
                              <a:lnTo>
                                <a:pt x="45144" y="0"/>
                              </a:lnTo>
                              <a:lnTo>
                                <a:pt x="44971" y="27524"/>
                              </a:lnTo>
                              <a:lnTo>
                                <a:pt x="0" y="537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776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541" name="任意多边形: 形状 3540"/>
                        <p:cNvSpPr/>
                        <p:nvPr/>
                      </p:nvSpPr>
                      <p:spPr>
                        <a:xfrm>
                          <a:off x="-3891711" y="4197754"/>
                          <a:ext cx="63915" cy="37485"/>
                        </a:xfrm>
                        <a:custGeom>
                          <a:avLst/>
                          <a:gdLst>
                            <a:gd name="connsiteX0" fmla="*/ 0 w 63915"/>
                            <a:gd name="connsiteY0" fmla="*/ 26257 h 37485"/>
                            <a:gd name="connsiteX1" fmla="*/ 44971 w 63915"/>
                            <a:gd name="connsiteY1" fmla="*/ 0 h 37485"/>
                            <a:gd name="connsiteX2" fmla="*/ 63916 w 63915"/>
                            <a:gd name="connsiteY2" fmla="*/ 11228 h 37485"/>
                            <a:gd name="connsiteX3" fmla="*/ 19002 w 63915"/>
                            <a:gd name="connsiteY3" fmla="*/ 37486 h 374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3915" h="37485">
                              <a:moveTo>
                                <a:pt x="0" y="26257"/>
                              </a:moveTo>
                              <a:lnTo>
                                <a:pt x="44971" y="0"/>
                              </a:lnTo>
                              <a:lnTo>
                                <a:pt x="63916" y="11228"/>
                              </a:lnTo>
                              <a:lnTo>
                                <a:pt x="19002" y="374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796C4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542" name="任意多边形: 形状 3541"/>
                        <p:cNvSpPr/>
                        <p:nvPr/>
                      </p:nvSpPr>
                      <p:spPr>
                        <a:xfrm>
                          <a:off x="-3891884" y="4224011"/>
                          <a:ext cx="19174" cy="38752"/>
                        </a:xfrm>
                        <a:custGeom>
                          <a:avLst/>
                          <a:gdLst>
                            <a:gd name="connsiteX0" fmla="*/ 19175 w 19174"/>
                            <a:gd name="connsiteY0" fmla="*/ 11228 h 38752"/>
                            <a:gd name="connsiteX1" fmla="*/ 18944 w 19174"/>
                            <a:gd name="connsiteY1" fmla="*/ 38752 h 38752"/>
                            <a:gd name="connsiteX2" fmla="*/ 0 w 19174"/>
                            <a:gd name="connsiteY2" fmla="*/ 27524 h 38752"/>
                            <a:gd name="connsiteX3" fmla="*/ 173 w 19174"/>
                            <a:gd name="connsiteY3" fmla="*/ 0 h 387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9174" h="38752">
                              <a:moveTo>
                                <a:pt x="19175" y="11228"/>
                              </a:moveTo>
                              <a:lnTo>
                                <a:pt x="18944" y="38752"/>
                              </a:lnTo>
                              <a:lnTo>
                                <a:pt x="0" y="27524"/>
                              </a:lnTo>
                              <a:lnTo>
                                <a:pt x="173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796C4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543" name="任意多边形: 形状 3542"/>
                        <p:cNvSpPr/>
                        <p:nvPr/>
                      </p:nvSpPr>
                      <p:spPr>
                        <a:xfrm>
                          <a:off x="-3891884" y="4224011"/>
                          <a:ext cx="19174" cy="38752"/>
                        </a:xfrm>
                        <a:custGeom>
                          <a:avLst/>
                          <a:gdLst>
                            <a:gd name="connsiteX0" fmla="*/ 0 w 19174"/>
                            <a:gd name="connsiteY0" fmla="*/ 27524 h 38752"/>
                            <a:gd name="connsiteX1" fmla="*/ 9271 w 19174"/>
                            <a:gd name="connsiteY1" fmla="*/ 32994 h 38752"/>
                            <a:gd name="connsiteX2" fmla="*/ 9501 w 19174"/>
                            <a:gd name="connsiteY2" fmla="*/ 33110 h 38752"/>
                            <a:gd name="connsiteX3" fmla="*/ 18944 w 19174"/>
                            <a:gd name="connsiteY3" fmla="*/ 38752 h 38752"/>
                            <a:gd name="connsiteX4" fmla="*/ 19175 w 19174"/>
                            <a:gd name="connsiteY4" fmla="*/ 11228 h 38752"/>
                            <a:gd name="connsiteX5" fmla="*/ 173 w 19174"/>
                            <a:gd name="connsiteY5" fmla="*/ 0 h 387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174" h="38752">
                              <a:moveTo>
                                <a:pt x="0" y="27524"/>
                              </a:moveTo>
                              <a:lnTo>
                                <a:pt x="9271" y="32994"/>
                              </a:lnTo>
                              <a:lnTo>
                                <a:pt x="9501" y="33110"/>
                              </a:lnTo>
                              <a:lnTo>
                                <a:pt x="18944" y="38752"/>
                              </a:lnTo>
                              <a:lnTo>
                                <a:pt x="19175" y="11228"/>
                              </a:lnTo>
                              <a:lnTo>
                                <a:pt x="173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796C4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544" name="图形 5"/>
                      <p:cNvGrpSpPr/>
                      <p:nvPr/>
                    </p:nvGrpSpPr>
                    <p:grpSpPr>
                      <a:xfrm>
                        <a:off x="-3872882" y="4208925"/>
                        <a:ext cx="45374" cy="53896"/>
                        <a:chOff x="-3872882" y="4208925"/>
                        <a:chExt cx="45374" cy="53896"/>
                      </a:xfrm>
                    </p:grpSpPr>
                    <p:grpSp>
                      <p:nvGrpSpPr>
                        <p:cNvPr id="3545" name="图形 5"/>
                        <p:cNvGrpSpPr/>
                        <p:nvPr/>
                      </p:nvGrpSpPr>
                      <p:grpSpPr>
                        <a:xfrm>
                          <a:off x="-3872882" y="4234433"/>
                          <a:ext cx="1497" cy="28387"/>
                          <a:chOff x="-3872882" y="4234433"/>
                          <a:chExt cx="1497" cy="28387"/>
                        </a:xfrm>
                      </p:grpSpPr>
                      <p:sp>
                        <p:nvSpPr>
                          <p:cNvPr id="3546" name="任意多边形: 形状 3545"/>
                          <p:cNvSpPr/>
                          <p:nvPr/>
                        </p:nvSpPr>
                        <p:spPr>
                          <a:xfrm>
                            <a:off x="-3872882" y="4235124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47" name="任意多边形: 形状 3546"/>
                          <p:cNvSpPr/>
                          <p:nvPr/>
                        </p:nvSpPr>
                        <p:spPr>
                          <a:xfrm>
                            <a:off x="-3872882" y="4234433"/>
                            <a:ext cx="1497" cy="863"/>
                          </a:xfrm>
                          <a:custGeom>
                            <a:avLst/>
                            <a:gdLst>
                              <a:gd name="connsiteX0" fmla="*/ 288 w 1497"/>
                              <a:gd name="connsiteY0" fmla="*/ 864 h 863"/>
                              <a:gd name="connsiteX1" fmla="*/ 0 w 1497"/>
                              <a:gd name="connsiteY1" fmla="*/ 691 h 863"/>
                              <a:gd name="connsiteX2" fmla="*/ 1152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48" name="任意多边形: 形状 3547"/>
                          <p:cNvSpPr/>
                          <p:nvPr/>
                        </p:nvSpPr>
                        <p:spPr>
                          <a:xfrm>
                            <a:off x="-3872594" y="4234606"/>
                            <a:ext cx="1209" cy="28215"/>
                          </a:xfrm>
                          <a:custGeom>
                            <a:avLst/>
                            <a:gdLst>
                              <a:gd name="connsiteX0" fmla="*/ 1209 w 1209"/>
                              <a:gd name="connsiteY0" fmla="*/ 0 h 28215"/>
                              <a:gd name="connsiteX1" fmla="*/ 1209 w 1209"/>
                              <a:gd name="connsiteY1" fmla="*/ 27524 h 28215"/>
                              <a:gd name="connsiteX2" fmla="*/ 0 w 1209"/>
                              <a:gd name="connsiteY2" fmla="*/ 28215 h 28215"/>
                              <a:gd name="connsiteX3" fmla="*/ 0 w 1209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209" h="28215">
                                <a:moveTo>
                                  <a:pt x="1209" y="0"/>
                                </a:moveTo>
                                <a:lnTo>
                                  <a:pt x="1209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49" name="图形 5"/>
                        <p:cNvGrpSpPr/>
                        <p:nvPr/>
                      </p:nvGrpSpPr>
                      <p:grpSpPr>
                        <a:xfrm>
                          <a:off x="-3870809" y="4233224"/>
                          <a:ext cx="1497" cy="28387"/>
                          <a:chOff x="-3870809" y="4233224"/>
                          <a:chExt cx="1497" cy="28387"/>
                        </a:xfrm>
                      </p:grpSpPr>
                      <p:sp>
                        <p:nvSpPr>
                          <p:cNvPr id="3550" name="任意多边形: 形状 3549"/>
                          <p:cNvSpPr/>
                          <p:nvPr/>
                        </p:nvSpPr>
                        <p:spPr>
                          <a:xfrm>
                            <a:off x="-3870809" y="4233915"/>
                            <a:ext cx="345" cy="27696"/>
                          </a:xfrm>
                          <a:custGeom>
                            <a:avLst/>
                            <a:gdLst>
                              <a:gd name="connsiteX0" fmla="*/ 345 w 345"/>
                              <a:gd name="connsiteY0" fmla="*/ 27697 h 27696"/>
                              <a:gd name="connsiteX1" fmla="*/ 0 w 345"/>
                              <a:gd name="connsiteY1" fmla="*/ 27524 h 27696"/>
                              <a:gd name="connsiteX2" fmla="*/ 0 w 345"/>
                              <a:gd name="connsiteY2" fmla="*/ 0 h 27696"/>
                              <a:gd name="connsiteX3" fmla="*/ 345 w 345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45" h="27696">
                                <a:moveTo>
                                  <a:pt x="345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345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51" name="任意多边形: 形状 3550"/>
                          <p:cNvSpPr/>
                          <p:nvPr/>
                        </p:nvSpPr>
                        <p:spPr>
                          <a:xfrm>
                            <a:off x="-3870809" y="4233224"/>
                            <a:ext cx="1497" cy="863"/>
                          </a:xfrm>
                          <a:custGeom>
                            <a:avLst/>
                            <a:gdLst>
                              <a:gd name="connsiteX0" fmla="*/ 345 w 1497"/>
                              <a:gd name="connsiteY0" fmla="*/ 864 h 863"/>
                              <a:gd name="connsiteX1" fmla="*/ 0 w 1497"/>
                              <a:gd name="connsiteY1" fmla="*/ 691 h 863"/>
                              <a:gd name="connsiteX2" fmla="*/ 1209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345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209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52" name="任意多边形: 形状 3551"/>
                          <p:cNvSpPr/>
                          <p:nvPr/>
                        </p:nvSpPr>
                        <p:spPr>
                          <a:xfrm>
                            <a:off x="-3870464" y="4233397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53" name="图形 5"/>
                        <p:cNvGrpSpPr/>
                        <p:nvPr/>
                      </p:nvGrpSpPr>
                      <p:grpSpPr>
                        <a:xfrm>
                          <a:off x="-3868679" y="4232015"/>
                          <a:ext cx="1439" cy="28387"/>
                          <a:chOff x="-3868679" y="4232015"/>
                          <a:chExt cx="1439" cy="28387"/>
                        </a:xfrm>
                      </p:grpSpPr>
                      <p:sp>
                        <p:nvSpPr>
                          <p:cNvPr id="3554" name="任意多边形: 形状 3553"/>
                          <p:cNvSpPr/>
                          <p:nvPr/>
                        </p:nvSpPr>
                        <p:spPr>
                          <a:xfrm>
                            <a:off x="-3868679" y="4232706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55" name="任意多边形: 形状 3554"/>
                          <p:cNvSpPr/>
                          <p:nvPr/>
                        </p:nvSpPr>
                        <p:spPr>
                          <a:xfrm>
                            <a:off x="-3868679" y="4232015"/>
                            <a:ext cx="1439" cy="863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64 h 863"/>
                              <a:gd name="connsiteX1" fmla="*/ 0 w 1439"/>
                              <a:gd name="connsiteY1" fmla="*/ 691 h 863"/>
                              <a:gd name="connsiteX2" fmla="*/ 1152 w 1439"/>
                              <a:gd name="connsiteY2" fmla="*/ 0 h 863"/>
                              <a:gd name="connsiteX3" fmla="*/ 1440 w 1439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4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56" name="任意多边形: 形状 3555"/>
                          <p:cNvSpPr/>
                          <p:nvPr/>
                        </p:nvSpPr>
                        <p:spPr>
                          <a:xfrm>
                            <a:off x="-3868391" y="4232188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57" name="图形 5"/>
                        <p:cNvGrpSpPr/>
                        <p:nvPr/>
                      </p:nvGrpSpPr>
                      <p:grpSpPr>
                        <a:xfrm>
                          <a:off x="-3866606" y="4230806"/>
                          <a:ext cx="1439" cy="28387"/>
                          <a:chOff x="-3866606" y="4230806"/>
                          <a:chExt cx="1439" cy="28387"/>
                        </a:xfrm>
                      </p:grpSpPr>
                      <p:sp>
                        <p:nvSpPr>
                          <p:cNvPr id="3558" name="任意多边形: 形状 3557"/>
                          <p:cNvSpPr/>
                          <p:nvPr/>
                        </p:nvSpPr>
                        <p:spPr>
                          <a:xfrm>
                            <a:off x="-3866606" y="4231497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59" name="任意多边形: 形状 3558"/>
                          <p:cNvSpPr/>
                          <p:nvPr/>
                        </p:nvSpPr>
                        <p:spPr>
                          <a:xfrm>
                            <a:off x="-3866606" y="4230806"/>
                            <a:ext cx="1439" cy="863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64 h 863"/>
                              <a:gd name="connsiteX1" fmla="*/ 0 w 1439"/>
                              <a:gd name="connsiteY1" fmla="*/ 691 h 863"/>
                              <a:gd name="connsiteX2" fmla="*/ 1152 w 1439"/>
                              <a:gd name="connsiteY2" fmla="*/ 0 h 863"/>
                              <a:gd name="connsiteX3" fmla="*/ 1440 w 1439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4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60" name="任意多边形: 形状 3559"/>
                          <p:cNvSpPr/>
                          <p:nvPr/>
                        </p:nvSpPr>
                        <p:spPr>
                          <a:xfrm>
                            <a:off x="-3866318" y="4230978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61" name="图形 5"/>
                        <p:cNvGrpSpPr/>
                        <p:nvPr/>
                      </p:nvGrpSpPr>
                      <p:grpSpPr>
                        <a:xfrm>
                          <a:off x="-3864533" y="4229596"/>
                          <a:ext cx="1497" cy="28387"/>
                          <a:chOff x="-3864533" y="4229596"/>
                          <a:chExt cx="1497" cy="28387"/>
                        </a:xfrm>
                      </p:grpSpPr>
                      <p:sp>
                        <p:nvSpPr>
                          <p:cNvPr id="3562" name="任意多边形: 形状 3561"/>
                          <p:cNvSpPr/>
                          <p:nvPr/>
                        </p:nvSpPr>
                        <p:spPr>
                          <a:xfrm>
                            <a:off x="-3864533" y="4230287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63" name="任意多边形: 形状 3562"/>
                          <p:cNvSpPr/>
                          <p:nvPr/>
                        </p:nvSpPr>
                        <p:spPr>
                          <a:xfrm>
                            <a:off x="-3864533" y="4229596"/>
                            <a:ext cx="1497" cy="863"/>
                          </a:xfrm>
                          <a:custGeom>
                            <a:avLst/>
                            <a:gdLst>
                              <a:gd name="connsiteX0" fmla="*/ 288 w 1497"/>
                              <a:gd name="connsiteY0" fmla="*/ 864 h 863"/>
                              <a:gd name="connsiteX1" fmla="*/ 0 w 1497"/>
                              <a:gd name="connsiteY1" fmla="*/ 691 h 863"/>
                              <a:gd name="connsiteX2" fmla="*/ 1152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64" name="任意多边形: 形状 3563"/>
                          <p:cNvSpPr/>
                          <p:nvPr/>
                        </p:nvSpPr>
                        <p:spPr>
                          <a:xfrm>
                            <a:off x="-3864245" y="4229769"/>
                            <a:ext cx="1209" cy="28215"/>
                          </a:xfrm>
                          <a:custGeom>
                            <a:avLst/>
                            <a:gdLst>
                              <a:gd name="connsiteX0" fmla="*/ 1209 w 1209"/>
                              <a:gd name="connsiteY0" fmla="*/ 0 h 28215"/>
                              <a:gd name="connsiteX1" fmla="*/ 1209 w 1209"/>
                              <a:gd name="connsiteY1" fmla="*/ 27524 h 28215"/>
                              <a:gd name="connsiteX2" fmla="*/ 0 w 1209"/>
                              <a:gd name="connsiteY2" fmla="*/ 28215 h 28215"/>
                              <a:gd name="connsiteX3" fmla="*/ 0 w 1209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209" h="28215">
                                <a:moveTo>
                                  <a:pt x="1209" y="0"/>
                                </a:moveTo>
                                <a:lnTo>
                                  <a:pt x="1209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65" name="图形 5"/>
                        <p:cNvGrpSpPr/>
                        <p:nvPr/>
                      </p:nvGrpSpPr>
                      <p:grpSpPr>
                        <a:xfrm>
                          <a:off x="-3862460" y="4228387"/>
                          <a:ext cx="1497" cy="28387"/>
                          <a:chOff x="-3862460" y="4228387"/>
                          <a:chExt cx="1497" cy="28387"/>
                        </a:xfrm>
                      </p:grpSpPr>
                      <p:sp>
                        <p:nvSpPr>
                          <p:cNvPr id="3566" name="任意多边形: 形状 3565"/>
                          <p:cNvSpPr/>
                          <p:nvPr/>
                        </p:nvSpPr>
                        <p:spPr>
                          <a:xfrm>
                            <a:off x="-3862460" y="4229078"/>
                            <a:ext cx="345" cy="27696"/>
                          </a:xfrm>
                          <a:custGeom>
                            <a:avLst/>
                            <a:gdLst>
                              <a:gd name="connsiteX0" fmla="*/ 345 w 345"/>
                              <a:gd name="connsiteY0" fmla="*/ 27697 h 27696"/>
                              <a:gd name="connsiteX1" fmla="*/ 58 w 345"/>
                              <a:gd name="connsiteY1" fmla="*/ 27524 h 27696"/>
                              <a:gd name="connsiteX2" fmla="*/ 0 w 345"/>
                              <a:gd name="connsiteY2" fmla="*/ 0 h 27696"/>
                              <a:gd name="connsiteX3" fmla="*/ 345 w 345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45" h="27696">
                                <a:moveTo>
                                  <a:pt x="345" y="27697"/>
                                </a:moveTo>
                                <a:lnTo>
                                  <a:pt x="58" y="27524"/>
                                </a:lnTo>
                                <a:lnTo>
                                  <a:pt x="0" y="0"/>
                                </a:lnTo>
                                <a:lnTo>
                                  <a:pt x="345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67" name="任意多边形: 形状 3566"/>
                          <p:cNvSpPr/>
                          <p:nvPr/>
                        </p:nvSpPr>
                        <p:spPr>
                          <a:xfrm>
                            <a:off x="-3862460" y="4228387"/>
                            <a:ext cx="1497" cy="863"/>
                          </a:xfrm>
                          <a:custGeom>
                            <a:avLst/>
                            <a:gdLst>
                              <a:gd name="connsiteX0" fmla="*/ 345 w 1497"/>
                              <a:gd name="connsiteY0" fmla="*/ 864 h 863"/>
                              <a:gd name="connsiteX1" fmla="*/ 0 w 1497"/>
                              <a:gd name="connsiteY1" fmla="*/ 691 h 863"/>
                              <a:gd name="connsiteX2" fmla="*/ 1209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345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209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68" name="任意多边形: 形状 3567"/>
                          <p:cNvSpPr/>
                          <p:nvPr/>
                        </p:nvSpPr>
                        <p:spPr>
                          <a:xfrm>
                            <a:off x="-3862114" y="4228560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69" name="图形 5"/>
                        <p:cNvGrpSpPr/>
                        <p:nvPr/>
                      </p:nvGrpSpPr>
                      <p:grpSpPr>
                        <a:xfrm>
                          <a:off x="-3860329" y="4227178"/>
                          <a:ext cx="1439" cy="28330"/>
                          <a:chOff x="-3860329" y="4227178"/>
                          <a:chExt cx="1439" cy="28330"/>
                        </a:xfrm>
                      </p:grpSpPr>
                      <p:sp>
                        <p:nvSpPr>
                          <p:cNvPr id="3570" name="任意多边形: 形状 3569"/>
                          <p:cNvSpPr/>
                          <p:nvPr/>
                        </p:nvSpPr>
                        <p:spPr>
                          <a:xfrm>
                            <a:off x="-3860329" y="4227811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71" name="任意多边形: 形状 3570"/>
                          <p:cNvSpPr/>
                          <p:nvPr/>
                        </p:nvSpPr>
                        <p:spPr>
                          <a:xfrm>
                            <a:off x="-3860329" y="4227178"/>
                            <a:ext cx="1439" cy="806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06 h 806"/>
                              <a:gd name="connsiteX1" fmla="*/ 0 w 1439"/>
                              <a:gd name="connsiteY1" fmla="*/ 633 h 806"/>
                              <a:gd name="connsiteX2" fmla="*/ 1152 w 1439"/>
                              <a:gd name="connsiteY2" fmla="*/ 0 h 806"/>
                              <a:gd name="connsiteX3" fmla="*/ 1440 w 1439"/>
                              <a:gd name="connsiteY3" fmla="*/ 173 h 8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06">
                                <a:moveTo>
                                  <a:pt x="288" y="806"/>
                                </a:moveTo>
                                <a:lnTo>
                                  <a:pt x="0" y="633"/>
                                </a:lnTo>
                                <a:lnTo>
                                  <a:pt x="1152" y="0"/>
                                </a:lnTo>
                                <a:lnTo>
                                  <a:pt x="144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72" name="任意多边形: 形状 3571"/>
                          <p:cNvSpPr/>
                          <p:nvPr/>
                        </p:nvSpPr>
                        <p:spPr>
                          <a:xfrm>
                            <a:off x="-3860041" y="4227351"/>
                            <a:ext cx="1151" cy="28157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157"/>
                              <a:gd name="connsiteX1" fmla="*/ 1152 w 1151"/>
                              <a:gd name="connsiteY1" fmla="*/ 27524 h 28157"/>
                              <a:gd name="connsiteX2" fmla="*/ 0 w 1151"/>
                              <a:gd name="connsiteY2" fmla="*/ 28158 h 28157"/>
                              <a:gd name="connsiteX3" fmla="*/ 0 w 1151"/>
                              <a:gd name="connsiteY3" fmla="*/ 633 h 281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157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158"/>
                                </a:lnTo>
                                <a:lnTo>
                                  <a:pt x="0" y="63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73" name="图形 5"/>
                        <p:cNvGrpSpPr/>
                        <p:nvPr/>
                      </p:nvGrpSpPr>
                      <p:grpSpPr>
                        <a:xfrm>
                          <a:off x="-3858256" y="4225969"/>
                          <a:ext cx="1497" cy="28330"/>
                          <a:chOff x="-3858256" y="4225969"/>
                          <a:chExt cx="1497" cy="28330"/>
                        </a:xfrm>
                      </p:grpSpPr>
                      <p:sp>
                        <p:nvSpPr>
                          <p:cNvPr id="3574" name="任意多边形: 形状 3573"/>
                          <p:cNvSpPr/>
                          <p:nvPr/>
                        </p:nvSpPr>
                        <p:spPr>
                          <a:xfrm>
                            <a:off x="-3858256" y="4226602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75" name="任意多边形: 形状 3574"/>
                          <p:cNvSpPr/>
                          <p:nvPr/>
                        </p:nvSpPr>
                        <p:spPr>
                          <a:xfrm>
                            <a:off x="-3858256" y="4225969"/>
                            <a:ext cx="1497" cy="806"/>
                          </a:xfrm>
                          <a:custGeom>
                            <a:avLst/>
                            <a:gdLst>
                              <a:gd name="connsiteX0" fmla="*/ 288 w 1497"/>
                              <a:gd name="connsiteY0" fmla="*/ 806 h 806"/>
                              <a:gd name="connsiteX1" fmla="*/ 0 w 1497"/>
                              <a:gd name="connsiteY1" fmla="*/ 633 h 806"/>
                              <a:gd name="connsiteX2" fmla="*/ 1152 w 1497"/>
                              <a:gd name="connsiteY2" fmla="*/ 0 h 806"/>
                              <a:gd name="connsiteX3" fmla="*/ 1497 w 1497"/>
                              <a:gd name="connsiteY3" fmla="*/ 173 h 8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06">
                                <a:moveTo>
                                  <a:pt x="288" y="806"/>
                                </a:moveTo>
                                <a:lnTo>
                                  <a:pt x="0" y="633"/>
                                </a:lnTo>
                                <a:lnTo>
                                  <a:pt x="1152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76" name="任意多边形: 形状 3575"/>
                          <p:cNvSpPr/>
                          <p:nvPr/>
                        </p:nvSpPr>
                        <p:spPr>
                          <a:xfrm>
                            <a:off x="-3857968" y="4226142"/>
                            <a:ext cx="1209" cy="28157"/>
                          </a:xfrm>
                          <a:custGeom>
                            <a:avLst/>
                            <a:gdLst>
                              <a:gd name="connsiteX0" fmla="*/ 1209 w 1209"/>
                              <a:gd name="connsiteY0" fmla="*/ 0 h 28157"/>
                              <a:gd name="connsiteX1" fmla="*/ 1209 w 1209"/>
                              <a:gd name="connsiteY1" fmla="*/ 27524 h 28157"/>
                              <a:gd name="connsiteX2" fmla="*/ 0 w 1209"/>
                              <a:gd name="connsiteY2" fmla="*/ 28157 h 28157"/>
                              <a:gd name="connsiteX3" fmla="*/ 0 w 1209"/>
                              <a:gd name="connsiteY3" fmla="*/ 633 h 281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209" h="28157">
                                <a:moveTo>
                                  <a:pt x="1209" y="0"/>
                                </a:moveTo>
                                <a:lnTo>
                                  <a:pt x="1209" y="27524"/>
                                </a:lnTo>
                                <a:lnTo>
                                  <a:pt x="0" y="28157"/>
                                </a:lnTo>
                                <a:lnTo>
                                  <a:pt x="0" y="63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77" name="图形 5"/>
                        <p:cNvGrpSpPr/>
                        <p:nvPr/>
                      </p:nvGrpSpPr>
                      <p:grpSpPr>
                        <a:xfrm>
                          <a:off x="-3856183" y="4224702"/>
                          <a:ext cx="1497" cy="28387"/>
                          <a:chOff x="-3856183" y="4224702"/>
                          <a:chExt cx="1497" cy="28387"/>
                        </a:xfrm>
                      </p:grpSpPr>
                      <p:sp>
                        <p:nvSpPr>
                          <p:cNvPr id="3578" name="任意多边形: 形状 3577"/>
                          <p:cNvSpPr/>
                          <p:nvPr/>
                        </p:nvSpPr>
                        <p:spPr>
                          <a:xfrm>
                            <a:off x="-3856183" y="4225393"/>
                            <a:ext cx="345" cy="27696"/>
                          </a:xfrm>
                          <a:custGeom>
                            <a:avLst/>
                            <a:gdLst>
                              <a:gd name="connsiteX0" fmla="*/ 345 w 345"/>
                              <a:gd name="connsiteY0" fmla="*/ 27697 h 27696"/>
                              <a:gd name="connsiteX1" fmla="*/ 0 w 345"/>
                              <a:gd name="connsiteY1" fmla="*/ 27524 h 27696"/>
                              <a:gd name="connsiteX2" fmla="*/ 0 w 345"/>
                              <a:gd name="connsiteY2" fmla="*/ 0 h 27696"/>
                              <a:gd name="connsiteX3" fmla="*/ 345 w 345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45" h="27696">
                                <a:moveTo>
                                  <a:pt x="345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345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79" name="任意多边形: 形状 3578"/>
                          <p:cNvSpPr/>
                          <p:nvPr/>
                        </p:nvSpPr>
                        <p:spPr>
                          <a:xfrm>
                            <a:off x="-3856183" y="4224702"/>
                            <a:ext cx="1497" cy="863"/>
                          </a:xfrm>
                          <a:custGeom>
                            <a:avLst/>
                            <a:gdLst>
                              <a:gd name="connsiteX0" fmla="*/ 345 w 1497"/>
                              <a:gd name="connsiteY0" fmla="*/ 864 h 863"/>
                              <a:gd name="connsiteX1" fmla="*/ 0 w 1497"/>
                              <a:gd name="connsiteY1" fmla="*/ 691 h 863"/>
                              <a:gd name="connsiteX2" fmla="*/ 1209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345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209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80" name="任意多边形: 形状 3579"/>
                          <p:cNvSpPr/>
                          <p:nvPr/>
                        </p:nvSpPr>
                        <p:spPr>
                          <a:xfrm>
                            <a:off x="-3855838" y="4224875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81" name="图形 5"/>
                        <p:cNvGrpSpPr/>
                        <p:nvPr/>
                      </p:nvGrpSpPr>
                      <p:grpSpPr>
                        <a:xfrm>
                          <a:off x="-3854053" y="4223493"/>
                          <a:ext cx="1439" cy="28387"/>
                          <a:chOff x="-3854053" y="4223493"/>
                          <a:chExt cx="1439" cy="28387"/>
                        </a:xfrm>
                      </p:grpSpPr>
                      <p:sp>
                        <p:nvSpPr>
                          <p:cNvPr id="3582" name="任意多边形: 形状 3581"/>
                          <p:cNvSpPr/>
                          <p:nvPr/>
                        </p:nvSpPr>
                        <p:spPr>
                          <a:xfrm>
                            <a:off x="-3854053" y="4224184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83" name="任意多边形: 形状 3582"/>
                          <p:cNvSpPr/>
                          <p:nvPr/>
                        </p:nvSpPr>
                        <p:spPr>
                          <a:xfrm>
                            <a:off x="-3854053" y="4223493"/>
                            <a:ext cx="1439" cy="863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64 h 863"/>
                              <a:gd name="connsiteX1" fmla="*/ 0 w 1439"/>
                              <a:gd name="connsiteY1" fmla="*/ 691 h 863"/>
                              <a:gd name="connsiteX2" fmla="*/ 1152 w 1439"/>
                              <a:gd name="connsiteY2" fmla="*/ 0 h 863"/>
                              <a:gd name="connsiteX3" fmla="*/ 1440 w 1439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4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84" name="任意多边形: 形状 3583"/>
                          <p:cNvSpPr/>
                          <p:nvPr/>
                        </p:nvSpPr>
                        <p:spPr>
                          <a:xfrm>
                            <a:off x="-3853765" y="4223666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85" name="图形 5"/>
                        <p:cNvGrpSpPr/>
                        <p:nvPr/>
                      </p:nvGrpSpPr>
                      <p:grpSpPr>
                        <a:xfrm>
                          <a:off x="-3851980" y="4222283"/>
                          <a:ext cx="1439" cy="28387"/>
                          <a:chOff x="-3851980" y="4222283"/>
                          <a:chExt cx="1439" cy="28387"/>
                        </a:xfrm>
                      </p:grpSpPr>
                      <p:sp>
                        <p:nvSpPr>
                          <p:cNvPr id="3586" name="任意多边形: 形状 3585"/>
                          <p:cNvSpPr/>
                          <p:nvPr/>
                        </p:nvSpPr>
                        <p:spPr>
                          <a:xfrm>
                            <a:off x="-3851980" y="4222974"/>
                            <a:ext cx="287" cy="27697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7"/>
                              <a:gd name="connsiteX1" fmla="*/ 0 w 287"/>
                              <a:gd name="connsiteY1" fmla="*/ 27524 h 27697"/>
                              <a:gd name="connsiteX2" fmla="*/ 0 w 287"/>
                              <a:gd name="connsiteY2" fmla="*/ 0 h 27697"/>
                              <a:gd name="connsiteX3" fmla="*/ 288 w 287"/>
                              <a:gd name="connsiteY3" fmla="*/ 173 h 2769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7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87" name="任意多边形: 形状 3586"/>
                          <p:cNvSpPr/>
                          <p:nvPr/>
                        </p:nvSpPr>
                        <p:spPr>
                          <a:xfrm>
                            <a:off x="-3851980" y="4222283"/>
                            <a:ext cx="1439" cy="863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64 h 863"/>
                              <a:gd name="connsiteX1" fmla="*/ 0 w 1439"/>
                              <a:gd name="connsiteY1" fmla="*/ 691 h 863"/>
                              <a:gd name="connsiteX2" fmla="*/ 1152 w 1439"/>
                              <a:gd name="connsiteY2" fmla="*/ 0 h 863"/>
                              <a:gd name="connsiteX3" fmla="*/ 1440 w 1439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4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88" name="任意多边形: 形状 3587"/>
                          <p:cNvSpPr/>
                          <p:nvPr/>
                        </p:nvSpPr>
                        <p:spPr>
                          <a:xfrm>
                            <a:off x="-3851692" y="4222456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89" name="图形 5"/>
                        <p:cNvGrpSpPr/>
                        <p:nvPr/>
                      </p:nvGrpSpPr>
                      <p:grpSpPr>
                        <a:xfrm>
                          <a:off x="-3849907" y="4221074"/>
                          <a:ext cx="1497" cy="28387"/>
                          <a:chOff x="-3849907" y="4221074"/>
                          <a:chExt cx="1497" cy="28387"/>
                        </a:xfrm>
                      </p:grpSpPr>
                      <p:sp>
                        <p:nvSpPr>
                          <p:cNvPr id="3590" name="任意多边形: 形状 3589"/>
                          <p:cNvSpPr/>
                          <p:nvPr/>
                        </p:nvSpPr>
                        <p:spPr>
                          <a:xfrm>
                            <a:off x="-3849907" y="4221765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91" name="任意多边形: 形状 3590"/>
                          <p:cNvSpPr/>
                          <p:nvPr/>
                        </p:nvSpPr>
                        <p:spPr>
                          <a:xfrm>
                            <a:off x="-3849907" y="4221074"/>
                            <a:ext cx="1497" cy="863"/>
                          </a:xfrm>
                          <a:custGeom>
                            <a:avLst/>
                            <a:gdLst>
                              <a:gd name="connsiteX0" fmla="*/ 288 w 1497"/>
                              <a:gd name="connsiteY0" fmla="*/ 864 h 863"/>
                              <a:gd name="connsiteX1" fmla="*/ 0 w 1497"/>
                              <a:gd name="connsiteY1" fmla="*/ 691 h 863"/>
                              <a:gd name="connsiteX2" fmla="*/ 1152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92" name="任意多边形: 形状 3591"/>
                          <p:cNvSpPr/>
                          <p:nvPr/>
                        </p:nvSpPr>
                        <p:spPr>
                          <a:xfrm>
                            <a:off x="-3849619" y="4221247"/>
                            <a:ext cx="1209" cy="28215"/>
                          </a:xfrm>
                          <a:custGeom>
                            <a:avLst/>
                            <a:gdLst>
                              <a:gd name="connsiteX0" fmla="*/ 1209 w 1209"/>
                              <a:gd name="connsiteY0" fmla="*/ 0 h 28215"/>
                              <a:gd name="connsiteX1" fmla="*/ 1209 w 1209"/>
                              <a:gd name="connsiteY1" fmla="*/ 27524 h 28215"/>
                              <a:gd name="connsiteX2" fmla="*/ 0 w 1209"/>
                              <a:gd name="connsiteY2" fmla="*/ 28215 h 28215"/>
                              <a:gd name="connsiteX3" fmla="*/ 0 w 1209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209" h="28215">
                                <a:moveTo>
                                  <a:pt x="1209" y="0"/>
                                </a:moveTo>
                                <a:lnTo>
                                  <a:pt x="1209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93" name="图形 5"/>
                        <p:cNvGrpSpPr/>
                        <p:nvPr/>
                      </p:nvGrpSpPr>
                      <p:grpSpPr>
                        <a:xfrm>
                          <a:off x="-3847834" y="4219865"/>
                          <a:ext cx="1497" cy="28387"/>
                          <a:chOff x="-3847834" y="4219865"/>
                          <a:chExt cx="1497" cy="28387"/>
                        </a:xfrm>
                      </p:grpSpPr>
                      <p:sp>
                        <p:nvSpPr>
                          <p:cNvPr id="3594" name="任意多边形: 形状 3593"/>
                          <p:cNvSpPr/>
                          <p:nvPr/>
                        </p:nvSpPr>
                        <p:spPr>
                          <a:xfrm>
                            <a:off x="-3847834" y="4220556"/>
                            <a:ext cx="345" cy="27696"/>
                          </a:xfrm>
                          <a:custGeom>
                            <a:avLst/>
                            <a:gdLst>
                              <a:gd name="connsiteX0" fmla="*/ 345 w 345"/>
                              <a:gd name="connsiteY0" fmla="*/ 27697 h 27696"/>
                              <a:gd name="connsiteX1" fmla="*/ 58 w 345"/>
                              <a:gd name="connsiteY1" fmla="*/ 27524 h 27696"/>
                              <a:gd name="connsiteX2" fmla="*/ 0 w 345"/>
                              <a:gd name="connsiteY2" fmla="*/ 0 h 27696"/>
                              <a:gd name="connsiteX3" fmla="*/ 345 w 345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45" h="27696">
                                <a:moveTo>
                                  <a:pt x="345" y="27697"/>
                                </a:moveTo>
                                <a:lnTo>
                                  <a:pt x="58" y="27524"/>
                                </a:lnTo>
                                <a:lnTo>
                                  <a:pt x="0" y="0"/>
                                </a:lnTo>
                                <a:lnTo>
                                  <a:pt x="345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95" name="任意多边形: 形状 3594"/>
                          <p:cNvSpPr/>
                          <p:nvPr/>
                        </p:nvSpPr>
                        <p:spPr>
                          <a:xfrm>
                            <a:off x="-3847834" y="4219865"/>
                            <a:ext cx="1497" cy="863"/>
                          </a:xfrm>
                          <a:custGeom>
                            <a:avLst/>
                            <a:gdLst>
                              <a:gd name="connsiteX0" fmla="*/ 345 w 1497"/>
                              <a:gd name="connsiteY0" fmla="*/ 864 h 863"/>
                              <a:gd name="connsiteX1" fmla="*/ 0 w 1497"/>
                              <a:gd name="connsiteY1" fmla="*/ 691 h 863"/>
                              <a:gd name="connsiteX2" fmla="*/ 1209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345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209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96" name="任意多边形: 形状 3595"/>
                          <p:cNvSpPr/>
                          <p:nvPr/>
                        </p:nvSpPr>
                        <p:spPr>
                          <a:xfrm>
                            <a:off x="-3847488" y="4220038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597" name="图形 5"/>
                        <p:cNvGrpSpPr/>
                        <p:nvPr/>
                      </p:nvGrpSpPr>
                      <p:grpSpPr>
                        <a:xfrm>
                          <a:off x="-3845703" y="4218656"/>
                          <a:ext cx="1439" cy="28387"/>
                          <a:chOff x="-3845703" y="4218656"/>
                          <a:chExt cx="1439" cy="28387"/>
                        </a:xfrm>
                      </p:grpSpPr>
                      <p:sp>
                        <p:nvSpPr>
                          <p:cNvPr id="3598" name="任意多边形: 形状 3597"/>
                          <p:cNvSpPr/>
                          <p:nvPr/>
                        </p:nvSpPr>
                        <p:spPr>
                          <a:xfrm>
                            <a:off x="-3845703" y="4219347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599" name="任意多边形: 形状 3598"/>
                          <p:cNvSpPr/>
                          <p:nvPr/>
                        </p:nvSpPr>
                        <p:spPr>
                          <a:xfrm>
                            <a:off x="-3845703" y="4218656"/>
                            <a:ext cx="1439" cy="863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64 h 863"/>
                              <a:gd name="connsiteX1" fmla="*/ 0 w 1439"/>
                              <a:gd name="connsiteY1" fmla="*/ 691 h 863"/>
                              <a:gd name="connsiteX2" fmla="*/ 1152 w 1439"/>
                              <a:gd name="connsiteY2" fmla="*/ 0 h 863"/>
                              <a:gd name="connsiteX3" fmla="*/ 1440 w 1439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4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00" name="任意多边形: 形状 3599"/>
                          <p:cNvSpPr/>
                          <p:nvPr/>
                        </p:nvSpPr>
                        <p:spPr>
                          <a:xfrm>
                            <a:off x="-3845415" y="4218829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601" name="图形 5"/>
                        <p:cNvGrpSpPr/>
                        <p:nvPr/>
                      </p:nvGrpSpPr>
                      <p:grpSpPr>
                        <a:xfrm>
                          <a:off x="-3843630" y="4217447"/>
                          <a:ext cx="1497" cy="28387"/>
                          <a:chOff x="-3843630" y="4217447"/>
                          <a:chExt cx="1497" cy="28387"/>
                        </a:xfrm>
                      </p:grpSpPr>
                      <p:sp>
                        <p:nvSpPr>
                          <p:cNvPr id="3602" name="任意多边形: 形状 3601"/>
                          <p:cNvSpPr/>
                          <p:nvPr/>
                        </p:nvSpPr>
                        <p:spPr>
                          <a:xfrm>
                            <a:off x="-3843630" y="4218080"/>
                            <a:ext cx="287" cy="27754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754 h 27754"/>
                              <a:gd name="connsiteX1" fmla="*/ 0 w 287"/>
                              <a:gd name="connsiteY1" fmla="*/ 27524 h 27754"/>
                              <a:gd name="connsiteX2" fmla="*/ 0 w 287"/>
                              <a:gd name="connsiteY2" fmla="*/ 0 h 27754"/>
                              <a:gd name="connsiteX3" fmla="*/ 288 w 287"/>
                              <a:gd name="connsiteY3" fmla="*/ 230 h 27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754">
                                <a:moveTo>
                                  <a:pt x="288" y="27754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23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03" name="任意多边形: 形状 3602"/>
                          <p:cNvSpPr/>
                          <p:nvPr/>
                        </p:nvSpPr>
                        <p:spPr>
                          <a:xfrm>
                            <a:off x="-3843630" y="4217447"/>
                            <a:ext cx="1497" cy="863"/>
                          </a:xfrm>
                          <a:custGeom>
                            <a:avLst/>
                            <a:gdLst>
                              <a:gd name="connsiteX0" fmla="*/ 288 w 1497"/>
                              <a:gd name="connsiteY0" fmla="*/ 864 h 863"/>
                              <a:gd name="connsiteX1" fmla="*/ 0 w 1497"/>
                              <a:gd name="connsiteY1" fmla="*/ 633 h 863"/>
                              <a:gd name="connsiteX2" fmla="*/ 1152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288" y="864"/>
                                </a:moveTo>
                                <a:lnTo>
                                  <a:pt x="0" y="633"/>
                                </a:lnTo>
                                <a:lnTo>
                                  <a:pt x="1152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04" name="任意多边形: 形状 3603"/>
                          <p:cNvSpPr/>
                          <p:nvPr/>
                        </p:nvSpPr>
                        <p:spPr>
                          <a:xfrm>
                            <a:off x="-3843343" y="4217619"/>
                            <a:ext cx="1209" cy="28215"/>
                          </a:xfrm>
                          <a:custGeom>
                            <a:avLst/>
                            <a:gdLst>
                              <a:gd name="connsiteX0" fmla="*/ 1209 w 1209"/>
                              <a:gd name="connsiteY0" fmla="*/ 0 h 28215"/>
                              <a:gd name="connsiteX1" fmla="*/ 1209 w 1209"/>
                              <a:gd name="connsiteY1" fmla="*/ 27524 h 28215"/>
                              <a:gd name="connsiteX2" fmla="*/ 0 w 1209"/>
                              <a:gd name="connsiteY2" fmla="*/ 28215 h 28215"/>
                              <a:gd name="connsiteX3" fmla="*/ 0 w 1209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209" h="28215">
                                <a:moveTo>
                                  <a:pt x="1209" y="0"/>
                                </a:moveTo>
                                <a:lnTo>
                                  <a:pt x="1209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605" name="图形 5"/>
                        <p:cNvGrpSpPr/>
                        <p:nvPr/>
                      </p:nvGrpSpPr>
                      <p:grpSpPr>
                        <a:xfrm>
                          <a:off x="-3841558" y="4216237"/>
                          <a:ext cx="1497" cy="28330"/>
                          <a:chOff x="-3841558" y="4216237"/>
                          <a:chExt cx="1497" cy="28330"/>
                        </a:xfrm>
                      </p:grpSpPr>
                      <p:sp>
                        <p:nvSpPr>
                          <p:cNvPr id="3606" name="任意多边形: 形状 3605"/>
                          <p:cNvSpPr/>
                          <p:nvPr/>
                        </p:nvSpPr>
                        <p:spPr>
                          <a:xfrm>
                            <a:off x="-3841558" y="4216871"/>
                            <a:ext cx="345" cy="27696"/>
                          </a:xfrm>
                          <a:custGeom>
                            <a:avLst/>
                            <a:gdLst>
                              <a:gd name="connsiteX0" fmla="*/ 345 w 345"/>
                              <a:gd name="connsiteY0" fmla="*/ 27697 h 27696"/>
                              <a:gd name="connsiteX1" fmla="*/ 0 w 345"/>
                              <a:gd name="connsiteY1" fmla="*/ 27524 h 27696"/>
                              <a:gd name="connsiteX2" fmla="*/ 0 w 345"/>
                              <a:gd name="connsiteY2" fmla="*/ 0 h 27696"/>
                              <a:gd name="connsiteX3" fmla="*/ 345 w 345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45" h="27696">
                                <a:moveTo>
                                  <a:pt x="345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345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07" name="任意多边形: 形状 3606"/>
                          <p:cNvSpPr/>
                          <p:nvPr/>
                        </p:nvSpPr>
                        <p:spPr>
                          <a:xfrm>
                            <a:off x="-3841558" y="4216237"/>
                            <a:ext cx="1497" cy="806"/>
                          </a:xfrm>
                          <a:custGeom>
                            <a:avLst/>
                            <a:gdLst>
                              <a:gd name="connsiteX0" fmla="*/ 345 w 1497"/>
                              <a:gd name="connsiteY0" fmla="*/ 806 h 806"/>
                              <a:gd name="connsiteX1" fmla="*/ 0 w 1497"/>
                              <a:gd name="connsiteY1" fmla="*/ 633 h 806"/>
                              <a:gd name="connsiteX2" fmla="*/ 1209 w 1497"/>
                              <a:gd name="connsiteY2" fmla="*/ 0 h 806"/>
                              <a:gd name="connsiteX3" fmla="*/ 1497 w 1497"/>
                              <a:gd name="connsiteY3" fmla="*/ 173 h 8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06">
                                <a:moveTo>
                                  <a:pt x="345" y="806"/>
                                </a:moveTo>
                                <a:lnTo>
                                  <a:pt x="0" y="633"/>
                                </a:lnTo>
                                <a:lnTo>
                                  <a:pt x="1209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08" name="任意多边形: 形状 3607"/>
                          <p:cNvSpPr/>
                          <p:nvPr/>
                        </p:nvSpPr>
                        <p:spPr>
                          <a:xfrm>
                            <a:off x="-3841212" y="4216410"/>
                            <a:ext cx="1151" cy="28157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157"/>
                              <a:gd name="connsiteX1" fmla="*/ 1152 w 1151"/>
                              <a:gd name="connsiteY1" fmla="*/ 27524 h 28157"/>
                              <a:gd name="connsiteX2" fmla="*/ 0 w 1151"/>
                              <a:gd name="connsiteY2" fmla="*/ 28157 h 28157"/>
                              <a:gd name="connsiteX3" fmla="*/ 0 w 1151"/>
                              <a:gd name="connsiteY3" fmla="*/ 633 h 281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157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157"/>
                                </a:lnTo>
                                <a:lnTo>
                                  <a:pt x="0" y="63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609" name="图形 5"/>
                        <p:cNvGrpSpPr/>
                        <p:nvPr/>
                      </p:nvGrpSpPr>
                      <p:grpSpPr>
                        <a:xfrm>
                          <a:off x="-3839427" y="4214971"/>
                          <a:ext cx="1439" cy="28387"/>
                          <a:chOff x="-3839427" y="4214971"/>
                          <a:chExt cx="1439" cy="28387"/>
                        </a:xfrm>
                      </p:grpSpPr>
                      <p:sp>
                        <p:nvSpPr>
                          <p:cNvPr id="3610" name="任意多边形: 形状 3609"/>
                          <p:cNvSpPr/>
                          <p:nvPr/>
                        </p:nvSpPr>
                        <p:spPr>
                          <a:xfrm>
                            <a:off x="-3839427" y="4215662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11" name="任意多边形: 形状 3610"/>
                          <p:cNvSpPr/>
                          <p:nvPr/>
                        </p:nvSpPr>
                        <p:spPr>
                          <a:xfrm>
                            <a:off x="-3839427" y="4214971"/>
                            <a:ext cx="1439" cy="863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64 h 863"/>
                              <a:gd name="connsiteX1" fmla="*/ 0 w 1439"/>
                              <a:gd name="connsiteY1" fmla="*/ 691 h 863"/>
                              <a:gd name="connsiteX2" fmla="*/ 1152 w 1439"/>
                              <a:gd name="connsiteY2" fmla="*/ 0 h 863"/>
                              <a:gd name="connsiteX3" fmla="*/ 1440 w 1439"/>
                              <a:gd name="connsiteY3" fmla="*/ 230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40" y="23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12" name="任意多边形: 形状 3611"/>
                          <p:cNvSpPr/>
                          <p:nvPr/>
                        </p:nvSpPr>
                        <p:spPr>
                          <a:xfrm>
                            <a:off x="-3839139" y="4215201"/>
                            <a:ext cx="1151" cy="28157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157"/>
                              <a:gd name="connsiteX1" fmla="*/ 1152 w 1151"/>
                              <a:gd name="connsiteY1" fmla="*/ 27524 h 28157"/>
                              <a:gd name="connsiteX2" fmla="*/ 0 w 1151"/>
                              <a:gd name="connsiteY2" fmla="*/ 28157 h 28157"/>
                              <a:gd name="connsiteX3" fmla="*/ 0 w 1151"/>
                              <a:gd name="connsiteY3" fmla="*/ 633 h 281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157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157"/>
                                </a:lnTo>
                                <a:lnTo>
                                  <a:pt x="0" y="63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613" name="图形 5"/>
                        <p:cNvGrpSpPr/>
                        <p:nvPr/>
                      </p:nvGrpSpPr>
                      <p:grpSpPr>
                        <a:xfrm>
                          <a:off x="-3837354" y="4213761"/>
                          <a:ext cx="1439" cy="28387"/>
                          <a:chOff x="-3837354" y="4213761"/>
                          <a:chExt cx="1439" cy="28387"/>
                        </a:xfrm>
                      </p:grpSpPr>
                      <p:sp>
                        <p:nvSpPr>
                          <p:cNvPr id="3614" name="任意多边形: 形状 3613"/>
                          <p:cNvSpPr/>
                          <p:nvPr/>
                        </p:nvSpPr>
                        <p:spPr>
                          <a:xfrm>
                            <a:off x="-3837354" y="4214452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15" name="任意多边形: 形状 3614"/>
                          <p:cNvSpPr/>
                          <p:nvPr/>
                        </p:nvSpPr>
                        <p:spPr>
                          <a:xfrm>
                            <a:off x="-3837354" y="4213761"/>
                            <a:ext cx="1439" cy="863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64 h 863"/>
                              <a:gd name="connsiteX1" fmla="*/ 0 w 1439"/>
                              <a:gd name="connsiteY1" fmla="*/ 691 h 863"/>
                              <a:gd name="connsiteX2" fmla="*/ 1152 w 1439"/>
                              <a:gd name="connsiteY2" fmla="*/ 0 h 863"/>
                              <a:gd name="connsiteX3" fmla="*/ 1440 w 1439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4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16" name="任意多边形: 形状 3615"/>
                          <p:cNvSpPr/>
                          <p:nvPr/>
                        </p:nvSpPr>
                        <p:spPr>
                          <a:xfrm>
                            <a:off x="-3837066" y="4213934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617" name="图形 5"/>
                        <p:cNvGrpSpPr/>
                        <p:nvPr/>
                      </p:nvGrpSpPr>
                      <p:grpSpPr>
                        <a:xfrm>
                          <a:off x="-3835281" y="4212552"/>
                          <a:ext cx="1497" cy="28387"/>
                          <a:chOff x="-3835281" y="4212552"/>
                          <a:chExt cx="1497" cy="28387"/>
                        </a:xfrm>
                      </p:grpSpPr>
                      <p:sp>
                        <p:nvSpPr>
                          <p:cNvPr id="3618" name="任意多边形: 形状 3617"/>
                          <p:cNvSpPr/>
                          <p:nvPr/>
                        </p:nvSpPr>
                        <p:spPr>
                          <a:xfrm>
                            <a:off x="-3835281" y="4213243"/>
                            <a:ext cx="345" cy="27696"/>
                          </a:xfrm>
                          <a:custGeom>
                            <a:avLst/>
                            <a:gdLst>
                              <a:gd name="connsiteX0" fmla="*/ 345 w 345"/>
                              <a:gd name="connsiteY0" fmla="*/ 27697 h 27696"/>
                              <a:gd name="connsiteX1" fmla="*/ 0 w 345"/>
                              <a:gd name="connsiteY1" fmla="*/ 27524 h 27696"/>
                              <a:gd name="connsiteX2" fmla="*/ 0 w 345"/>
                              <a:gd name="connsiteY2" fmla="*/ 0 h 27696"/>
                              <a:gd name="connsiteX3" fmla="*/ 288 w 345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45" h="27696">
                                <a:moveTo>
                                  <a:pt x="345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19" name="任意多边形: 形状 3618"/>
                          <p:cNvSpPr/>
                          <p:nvPr/>
                        </p:nvSpPr>
                        <p:spPr>
                          <a:xfrm>
                            <a:off x="-3835281" y="4212552"/>
                            <a:ext cx="1497" cy="863"/>
                          </a:xfrm>
                          <a:custGeom>
                            <a:avLst/>
                            <a:gdLst>
                              <a:gd name="connsiteX0" fmla="*/ 288 w 1497"/>
                              <a:gd name="connsiteY0" fmla="*/ 864 h 863"/>
                              <a:gd name="connsiteX1" fmla="*/ 0 w 1497"/>
                              <a:gd name="connsiteY1" fmla="*/ 691 h 863"/>
                              <a:gd name="connsiteX2" fmla="*/ 1152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20" name="任意多边形: 形状 3619"/>
                          <p:cNvSpPr/>
                          <p:nvPr/>
                        </p:nvSpPr>
                        <p:spPr>
                          <a:xfrm>
                            <a:off x="-3834993" y="4212725"/>
                            <a:ext cx="1209" cy="28215"/>
                          </a:xfrm>
                          <a:custGeom>
                            <a:avLst/>
                            <a:gdLst>
                              <a:gd name="connsiteX0" fmla="*/ 1209 w 1209"/>
                              <a:gd name="connsiteY0" fmla="*/ 0 h 28215"/>
                              <a:gd name="connsiteX1" fmla="*/ 1209 w 1209"/>
                              <a:gd name="connsiteY1" fmla="*/ 27524 h 28215"/>
                              <a:gd name="connsiteX2" fmla="*/ 58 w 1209"/>
                              <a:gd name="connsiteY2" fmla="*/ 28215 h 28215"/>
                              <a:gd name="connsiteX3" fmla="*/ 0 w 1209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209" h="28215">
                                <a:moveTo>
                                  <a:pt x="1209" y="0"/>
                                </a:moveTo>
                                <a:lnTo>
                                  <a:pt x="1209" y="27524"/>
                                </a:lnTo>
                                <a:lnTo>
                                  <a:pt x="58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621" name="图形 5"/>
                        <p:cNvGrpSpPr/>
                        <p:nvPr/>
                      </p:nvGrpSpPr>
                      <p:grpSpPr>
                        <a:xfrm>
                          <a:off x="-3833151" y="4211343"/>
                          <a:ext cx="1439" cy="28387"/>
                          <a:chOff x="-3833151" y="4211343"/>
                          <a:chExt cx="1439" cy="28387"/>
                        </a:xfrm>
                      </p:grpSpPr>
                      <p:sp>
                        <p:nvSpPr>
                          <p:cNvPr id="3622" name="任意多边形: 形状 3621"/>
                          <p:cNvSpPr/>
                          <p:nvPr/>
                        </p:nvSpPr>
                        <p:spPr>
                          <a:xfrm>
                            <a:off x="-3833151" y="4212034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23" name="任意多边形: 形状 3622"/>
                          <p:cNvSpPr/>
                          <p:nvPr/>
                        </p:nvSpPr>
                        <p:spPr>
                          <a:xfrm>
                            <a:off x="-3833151" y="4211343"/>
                            <a:ext cx="1439" cy="863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64 h 863"/>
                              <a:gd name="connsiteX1" fmla="*/ 0 w 1439"/>
                              <a:gd name="connsiteY1" fmla="*/ 691 h 863"/>
                              <a:gd name="connsiteX2" fmla="*/ 1152 w 1439"/>
                              <a:gd name="connsiteY2" fmla="*/ 0 h 863"/>
                              <a:gd name="connsiteX3" fmla="*/ 1440 w 1439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4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24" name="任意多边形: 形状 3623"/>
                          <p:cNvSpPr/>
                          <p:nvPr/>
                        </p:nvSpPr>
                        <p:spPr>
                          <a:xfrm>
                            <a:off x="-3832863" y="4211516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625" name="图形 5"/>
                        <p:cNvGrpSpPr/>
                        <p:nvPr/>
                      </p:nvGrpSpPr>
                      <p:grpSpPr>
                        <a:xfrm>
                          <a:off x="-3831078" y="4210134"/>
                          <a:ext cx="1439" cy="28387"/>
                          <a:chOff x="-3831078" y="4210134"/>
                          <a:chExt cx="1439" cy="28387"/>
                        </a:xfrm>
                      </p:grpSpPr>
                      <p:sp>
                        <p:nvSpPr>
                          <p:cNvPr id="3626" name="任意多边形: 形状 3625"/>
                          <p:cNvSpPr/>
                          <p:nvPr/>
                        </p:nvSpPr>
                        <p:spPr>
                          <a:xfrm>
                            <a:off x="-3831078" y="4210825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27" name="任意多边形: 形状 3626"/>
                          <p:cNvSpPr/>
                          <p:nvPr/>
                        </p:nvSpPr>
                        <p:spPr>
                          <a:xfrm>
                            <a:off x="-3831078" y="4210134"/>
                            <a:ext cx="1439" cy="863"/>
                          </a:xfrm>
                          <a:custGeom>
                            <a:avLst/>
                            <a:gdLst>
                              <a:gd name="connsiteX0" fmla="*/ 288 w 1439"/>
                              <a:gd name="connsiteY0" fmla="*/ 864 h 863"/>
                              <a:gd name="connsiteX1" fmla="*/ 0 w 1439"/>
                              <a:gd name="connsiteY1" fmla="*/ 691 h 863"/>
                              <a:gd name="connsiteX2" fmla="*/ 1152 w 1439"/>
                              <a:gd name="connsiteY2" fmla="*/ 0 h 863"/>
                              <a:gd name="connsiteX3" fmla="*/ 1440 w 1439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39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4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28" name="任意多边形: 形状 3627"/>
                          <p:cNvSpPr/>
                          <p:nvPr/>
                        </p:nvSpPr>
                        <p:spPr>
                          <a:xfrm>
                            <a:off x="-3830790" y="4210307"/>
                            <a:ext cx="1151" cy="28215"/>
                          </a:xfrm>
                          <a:custGeom>
                            <a:avLst/>
                            <a:gdLst>
                              <a:gd name="connsiteX0" fmla="*/ 1152 w 1151"/>
                              <a:gd name="connsiteY0" fmla="*/ 0 h 28215"/>
                              <a:gd name="connsiteX1" fmla="*/ 1152 w 1151"/>
                              <a:gd name="connsiteY1" fmla="*/ 27524 h 28215"/>
                              <a:gd name="connsiteX2" fmla="*/ 0 w 1151"/>
                              <a:gd name="connsiteY2" fmla="*/ 28215 h 28215"/>
                              <a:gd name="connsiteX3" fmla="*/ 0 w 1151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151" h="28215">
                                <a:moveTo>
                                  <a:pt x="1152" y="0"/>
                                </a:moveTo>
                                <a:lnTo>
                                  <a:pt x="1152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629" name="图形 5"/>
                        <p:cNvGrpSpPr/>
                        <p:nvPr/>
                      </p:nvGrpSpPr>
                      <p:grpSpPr>
                        <a:xfrm>
                          <a:off x="-3829005" y="4208925"/>
                          <a:ext cx="1497" cy="28387"/>
                          <a:chOff x="-3829005" y="4208925"/>
                          <a:chExt cx="1497" cy="28387"/>
                        </a:xfrm>
                      </p:grpSpPr>
                      <p:sp>
                        <p:nvSpPr>
                          <p:cNvPr id="3630" name="任意多边形: 形状 3629"/>
                          <p:cNvSpPr/>
                          <p:nvPr/>
                        </p:nvSpPr>
                        <p:spPr>
                          <a:xfrm>
                            <a:off x="-3829005" y="4209616"/>
                            <a:ext cx="287" cy="27696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7697 h 27696"/>
                              <a:gd name="connsiteX1" fmla="*/ 0 w 287"/>
                              <a:gd name="connsiteY1" fmla="*/ 27524 h 27696"/>
                              <a:gd name="connsiteX2" fmla="*/ 0 w 287"/>
                              <a:gd name="connsiteY2" fmla="*/ 0 h 27696"/>
                              <a:gd name="connsiteX3" fmla="*/ 288 w 287"/>
                              <a:gd name="connsiteY3" fmla="*/ 173 h 276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7696">
                                <a:moveTo>
                                  <a:pt x="288" y="27697"/>
                                </a:moveTo>
                                <a:lnTo>
                                  <a:pt x="0" y="27524"/>
                                </a:lnTo>
                                <a:lnTo>
                                  <a:pt x="0" y="0"/>
                                </a:lnTo>
                                <a:lnTo>
                                  <a:pt x="288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E6F8A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31" name="任意多边形: 形状 3630"/>
                          <p:cNvSpPr/>
                          <p:nvPr/>
                        </p:nvSpPr>
                        <p:spPr>
                          <a:xfrm>
                            <a:off x="-3829005" y="4208925"/>
                            <a:ext cx="1497" cy="863"/>
                          </a:xfrm>
                          <a:custGeom>
                            <a:avLst/>
                            <a:gdLst>
                              <a:gd name="connsiteX0" fmla="*/ 288 w 1497"/>
                              <a:gd name="connsiteY0" fmla="*/ 864 h 863"/>
                              <a:gd name="connsiteX1" fmla="*/ 0 w 1497"/>
                              <a:gd name="connsiteY1" fmla="*/ 691 h 863"/>
                              <a:gd name="connsiteX2" fmla="*/ 1152 w 1497"/>
                              <a:gd name="connsiteY2" fmla="*/ 0 h 863"/>
                              <a:gd name="connsiteX3" fmla="*/ 1497 w 1497"/>
                              <a:gd name="connsiteY3" fmla="*/ 173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497" h="863">
                                <a:moveTo>
                                  <a:pt x="288" y="864"/>
                                </a:moveTo>
                                <a:lnTo>
                                  <a:pt x="0" y="691"/>
                                </a:lnTo>
                                <a:lnTo>
                                  <a:pt x="1152" y="0"/>
                                </a:lnTo>
                                <a:lnTo>
                                  <a:pt x="1497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32" name="任意多边形: 形状 3631"/>
                          <p:cNvSpPr/>
                          <p:nvPr/>
                        </p:nvSpPr>
                        <p:spPr>
                          <a:xfrm>
                            <a:off x="-3828717" y="4209097"/>
                            <a:ext cx="1209" cy="28215"/>
                          </a:xfrm>
                          <a:custGeom>
                            <a:avLst/>
                            <a:gdLst>
                              <a:gd name="connsiteX0" fmla="*/ 1209 w 1209"/>
                              <a:gd name="connsiteY0" fmla="*/ 0 h 28215"/>
                              <a:gd name="connsiteX1" fmla="*/ 1209 w 1209"/>
                              <a:gd name="connsiteY1" fmla="*/ 27524 h 28215"/>
                              <a:gd name="connsiteX2" fmla="*/ 0 w 1209"/>
                              <a:gd name="connsiteY2" fmla="*/ 28215 h 28215"/>
                              <a:gd name="connsiteX3" fmla="*/ 0 w 1209"/>
                              <a:gd name="connsiteY3" fmla="*/ 691 h 282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209" h="28215">
                                <a:moveTo>
                                  <a:pt x="1209" y="0"/>
                                </a:moveTo>
                                <a:lnTo>
                                  <a:pt x="1209" y="27524"/>
                                </a:lnTo>
                                <a:lnTo>
                                  <a:pt x="0" y="28215"/>
                                </a:lnTo>
                                <a:lnTo>
                                  <a:pt x="0" y="69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67EA2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</p:grpSp>
                <p:sp>
                  <p:nvSpPr>
                    <p:cNvPr id="3633" name="任意多边形: 形状 3632"/>
                    <p:cNvSpPr/>
                    <p:nvPr/>
                  </p:nvSpPr>
                  <p:spPr>
                    <a:xfrm>
                      <a:off x="-3882613" y="4229942"/>
                      <a:ext cx="230" cy="27178"/>
                    </a:xfrm>
                    <a:custGeom>
                      <a:avLst/>
                      <a:gdLst>
                        <a:gd name="connsiteX0" fmla="*/ 0 w 230"/>
                        <a:gd name="connsiteY0" fmla="*/ 0 h 27178"/>
                        <a:gd name="connsiteX1" fmla="*/ 0 w 230"/>
                        <a:gd name="connsiteY1" fmla="*/ 27063 h 27178"/>
                        <a:gd name="connsiteX2" fmla="*/ 230 w 230"/>
                        <a:gd name="connsiteY2" fmla="*/ 27179 h 27178"/>
                        <a:gd name="connsiteX3" fmla="*/ 230 w 230"/>
                        <a:gd name="connsiteY3" fmla="*/ 0 h 271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0" h="27178">
                          <a:moveTo>
                            <a:pt x="0" y="0"/>
                          </a:moveTo>
                          <a:lnTo>
                            <a:pt x="0" y="27063"/>
                          </a:lnTo>
                          <a:lnTo>
                            <a:pt x="230" y="27179"/>
                          </a:lnTo>
                          <a:lnTo>
                            <a:pt x="230" y="0"/>
                          </a:lnTo>
                          <a:close/>
                        </a:path>
                      </a:pathLst>
                    </a:custGeom>
                    <a:solidFill>
                      <a:srgbClr val="27769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634" name="图形 5"/>
                    <p:cNvGrpSpPr/>
                    <p:nvPr/>
                  </p:nvGrpSpPr>
                  <p:grpSpPr>
                    <a:xfrm>
                      <a:off x="-3892345" y="4224241"/>
                      <a:ext cx="691" cy="27581"/>
                      <a:chOff x="-3892345" y="4224241"/>
                      <a:chExt cx="691" cy="27581"/>
                    </a:xfrm>
                  </p:grpSpPr>
                  <p:sp>
                    <p:nvSpPr>
                      <p:cNvPr id="3635" name="任意多边形: 形状 3634"/>
                      <p:cNvSpPr/>
                      <p:nvPr/>
                    </p:nvSpPr>
                    <p:spPr>
                      <a:xfrm>
                        <a:off x="-3892057" y="4224414"/>
                        <a:ext cx="403" cy="27409"/>
                      </a:xfrm>
                      <a:custGeom>
                        <a:avLst/>
                        <a:gdLst>
                          <a:gd name="connsiteX0" fmla="*/ 115 w 403"/>
                          <a:gd name="connsiteY0" fmla="*/ 173 h 27409"/>
                          <a:gd name="connsiteX1" fmla="*/ 403 w 403"/>
                          <a:gd name="connsiteY1" fmla="*/ 0 h 27409"/>
                          <a:gd name="connsiteX2" fmla="*/ 345 w 403"/>
                          <a:gd name="connsiteY2" fmla="*/ 27236 h 27409"/>
                          <a:gd name="connsiteX3" fmla="*/ 0 w 403"/>
                          <a:gd name="connsiteY3" fmla="*/ 27409 h 274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27409">
                            <a:moveTo>
                              <a:pt x="115" y="173"/>
                            </a:moveTo>
                            <a:lnTo>
                              <a:pt x="403" y="0"/>
                            </a:lnTo>
                            <a:lnTo>
                              <a:pt x="345" y="27236"/>
                            </a:lnTo>
                            <a:lnTo>
                              <a:pt x="0" y="27409"/>
                            </a:lnTo>
                            <a:close/>
                          </a:path>
                        </a:pathLst>
                      </a:custGeom>
                      <a:solidFill>
                        <a:srgbClr val="1E6F8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36" name="任意多边形: 形状 3635"/>
                      <p:cNvSpPr/>
                      <p:nvPr/>
                    </p:nvSpPr>
                    <p:spPr>
                      <a:xfrm>
                        <a:off x="-3892287" y="4224241"/>
                        <a:ext cx="633" cy="345"/>
                      </a:xfrm>
                      <a:custGeom>
                        <a:avLst/>
                        <a:gdLst>
                          <a:gd name="connsiteX0" fmla="*/ 0 w 633"/>
                          <a:gd name="connsiteY0" fmla="*/ 173 h 345"/>
                          <a:gd name="connsiteX1" fmla="*/ 345 w 633"/>
                          <a:gd name="connsiteY1" fmla="*/ 0 h 345"/>
                          <a:gd name="connsiteX2" fmla="*/ 633 w 633"/>
                          <a:gd name="connsiteY2" fmla="*/ 173 h 345"/>
                          <a:gd name="connsiteX3" fmla="*/ 345 w 633"/>
                          <a:gd name="connsiteY3" fmla="*/ 346 h 3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33" h="345">
                            <a:moveTo>
                              <a:pt x="0" y="173"/>
                            </a:moveTo>
                            <a:lnTo>
                              <a:pt x="345" y="0"/>
                            </a:lnTo>
                            <a:lnTo>
                              <a:pt x="633" y="173"/>
                            </a:lnTo>
                            <a:lnTo>
                              <a:pt x="345" y="346"/>
                            </a:lnTo>
                            <a:close/>
                          </a:path>
                        </a:pathLst>
                      </a:custGeom>
                      <a:solidFill>
                        <a:srgbClr val="5AB2D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37" name="任意多边形: 形状 3636"/>
                      <p:cNvSpPr/>
                      <p:nvPr/>
                    </p:nvSpPr>
                    <p:spPr>
                      <a:xfrm>
                        <a:off x="-3892345" y="4224414"/>
                        <a:ext cx="403" cy="27409"/>
                      </a:xfrm>
                      <a:custGeom>
                        <a:avLst/>
                        <a:gdLst>
                          <a:gd name="connsiteX0" fmla="*/ 403 w 403"/>
                          <a:gd name="connsiteY0" fmla="*/ 173 h 27409"/>
                          <a:gd name="connsiteX1" fmla="*/ 288 w 403"/>
                          <a:gd name="connsiteY1" fmla="*/ 27409 h 27409"/>
                          <a:gd name="connsiteX2" fmla="*/ 0 w 403"/>
                          <a:gd name="connsiteY2" fmla="*/ 27236 h 27409"/>
                          <a:gd name="connsiteX3" fmla="*/ 58 w 403"/>
                          <a:gd name="connsiteY3" fmla="*/ 0 h 274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27409">
                            <a:moveTo>
                              <a:pt x="403" y="173"/>
                            </a:moveTo>
                            <a:lnTo>
                              <a:pt x="288" y="27409"/>
                            </a:lnTo>
                            <a:lnTo>
                              <a:pt x="0" y="27236"/>
                            </a:lnTo>
                            <a:lnTo>
                              <a:pt x="58" y="0"/>
                            </a:lnTo>
                            <a:close/>
                          </a:path>
                        </a:pathLst>
                      </a:custGeom>
                      <a:solidFill>
                        <a:srgbClr val="4EACCD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638" name="图形 5"/>
                    <p:cNvGrpSpPr/>
                    <p:nvPr/>
                  </p:nvGrpSpPr>
                  <p:grpSpPr>
                    <a:xfrm>
                      <a:off x="-3873285" y="4235355"/>
                      <a:ext cx="748" cy="27696"/>
                      <a:chOff x="-3873285" y="4235355"/>
                      <a:chExt cx="748" cy="27696"/>
                    </a:xfrm>
                  </p:grpSpPr>
                  <p:sp>
                    <p:nvSpPr>
                      <p:cNvPr id="3639" name="任意多边形: 形状 3638"/>
                      <p:cNvSpPr/>
                      <p:nvPr/>
                    </p:nvSpPr>
                    <p:spPr>
                      <a:xfrm>
                        <a:off x="-3873170" y="4235355"/>
                        <a:ext cx="633" cy="345"/>
                      </a:xfrm>
                      <a:custGeom>
                        <a:avLst/>
                        <a:gdLst>
                          <a:gd name="connsiteX0" fmla="*/ 0 w 633"/>
                          <a:gd name="connsiteY0" fmla="*/ 173 h 345"/>
                          <a:gd name="connsiteX1" fmla="*/ 288 w 633"/>
                          <a:gd name="connsiteY1" fmla="*/ 0 h 345"/>
                          <a:gd name="connsiteX2" fmla="*/ 633 w 633"/>
                          <a:gd name="connsiteY2" fmla="*/ 173 h 345"/>
                          <a:gd name="connsiteX3" fmla="*/ 288 w 633"/>
                          <a:gd name="connsiteY3" fmla="*/ 345 h 3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33" h="345">
                            <a:moveTo>
                              <a:pt x="0" y="173"/>
                            </a:moveTo>
                            <a:lnTo>
                              <a:pt x="288" y="0"/>
                            </a:lnTo>
                            <a:lnTo>
                              <a:pt x="633" y="173"/>
                            </a:lnTo>
                            <a:lnTo>
                              <a:pt x="288" y="345"/>
                            </a:lnTo>
                            <a:close/>
                          </a:path>
                        </a:pathLst>
                      </a:custGeom>
                      <a:solidFill>
                        <a:srgbClr val="5AB2D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40" name="任意多边形: 形状 3639"/>
                      <p:cNvSpPr/>
                      <p:nvPr/>
                    </p:nvSpPr>
                    <p:spPr>
                      <a:xfrm>
                        <a:off x="-3872997" y="4235527"/>
                        <a:ext cx="460" cy="27524"/>
                      </a:xfrm>
                      <a:custGeom>
                        <a:avLst/>
                        <a:gdLst>
                          <a:gd name="connsiteX0" fmla="*/ 115 w 460"/>
                          <a:gd name="connsiteY0" fmla="*/ 173 h 27524"/>
                          <a:gd name="connsiteX1" fmla="*/ 461 w 460"/>
                          <a:gd name="connsiteY1" fmla="*/ 0 h 27524"/>
                          <a:gd name="connsiteX2" fmla="*/ 288 w 460"/>
                          <a:gd name="connsiteY2" fmla="*/ 27351 h 27524"/>
                          <a:gd name="connsiteX3" fmla="*/ 0 w 460"/>
                          <a:gd name="connsiteY3" fmla="*/ 27524 h 27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60" h="27524">
                            <a:moveTo>
                              <a:pt x="115" y="173"/>
                            </a:moveTo>
                            <a:lnTo>
                              <a:pt x="461" y="0"/>
                            </a:lnTo>
                            <a:lnTo>
                              <a:pt x="288" y="27351"/>
                            </a:lnTo>
                            <a:lnTo>
                              <a:pt x="0" y="27524"/>
                            </a:lnTo>
                            <a:close/>
                          </a:path>
                        </a:pathLst>
                      </a:custGeom>
                      <a:solidFill>
                        <a:srgbClr val="1E6F8A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41" name="任意多边形: 形状 3640"/>
                      <p:cNvSpPr/>
                      <p:nvPr/>
                    </p:nvSpPr>
                    <p:spPr>
                      <a:xfrm>
                        <a:off x="-3873285" y="4235527"/>
                        <a:ext cx="403" cy="27524"/>
                      </a:xfrm>
                      <a:custGeom>
                        <a:avLst/>
                        <a:gdLst>
                          <a:gd name="connsiteX0" fmla="*/ 115 w 403"/>
                          <a:gd name="connsiteY0" fmla="*/ 0 h 27524"/>
                          <a:gd name="connsiteX1" fmla="*/ 403 w 403"/>
                          <a:gd name="connsiteY1" fmla="*/ 173 h 27524"/>
                          <a:gd name="connsiteX2" fmla="*/ 288 w 403"/>
                          <a:gd name="connsiteY2" fmla="*/ 27524 h 27524"/>
                          <a:gd name="connsiteX3" fmla="*/ 0 w 403"/>
                          <a:gd name="connsiteY3" fmla="*/ 27351 h 27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3" h="27524">
                            <a:moveTo>
                              <a:pt x="115" y="0"/>
                            </a:moveTo>
                            <a:lnTo>
                              <a:pt x="403" y="173"/>
                            </a:lnTo>
                            <a:lnTo>
                              <a:pt x="288" y="27524"/>
                            </a:lnTo>
                            <a:lnTo>
                              <a:pt x="0" y="27351"/>
                            </a:lnTo>
                            <a:close/>
                          </a:path>
                        </a:pathLst>
                      </a:custGeom>
                      <a:solidFill>
                        <a:srgbClr val="4EACCD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642" name="图形 5"/>
                    <p:cNvGrpSpPr/>
                    <p:nvPr/>
                  </p:nvGrpSpPr>
                  <p:grpSpPr>
                    <a:xfrm>
                      <a:off x="-3892345" y="4197178"/>
                      <a:ext cx="65125" cy="38695"/>
                      <a:chOff x="-3892345" y="4197178"/>
                      <a:chExt cx="65125" cy="38695"/>
                    </a:xfrm>
                  </p:grpSpPr>
                  <p:sp>
                    <p:nvSpPr>
                      <p:cNvPr id="3643" name="任意多边形: 形状 3642"/>
                      <p:cNvSpPr/>
                      <p:nvPr/>
                    </p:nvSpPr>
                    <p:spPr>
                      <a:xfrm>
                        <a:off x="-3846797" y="4197581"/>
                        <a:ext cx="18886" cy="11458"/>
                      </a:xfrm>
                      <a:custGeom>
                        <a:avLst/>
                        <a:gdLst>
                          <a:gd name="connsiteX0" fmla="*/ 18887 w 18886"/>
                          <a:gd name="connsiteY0" fmla="*/ 11056 h 11458"/>
                          <a:gd name="connsiteX1" fmla="*/ 18887 w 18886"/>
                          <a:gd name="connsiteY1" fmla="*/ 11459 h 11458"/>
                          <a:gd name="connsiteX2" fmla="*/ 0 w 18886"/>
                          <a:gd name="connsiteY2" fmla="*/ 403 h 11458"/>
                          <a:gd name="connsiteX3" fmla="*/ 0 w 18886"/>
                          <a:gd name="connsiteY3" fmla="*/ 0 h 114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8886" h="11458">
                            <a:moveTo>
                              <a:pt x="18887" y="11056"/>
                            </a:moveTo>
                            <a:lnTo>
                              <a:pt x="18887" y="11459"/>
                            </a:lnTo>
                            <a:lnTo>
                              <a:pt x="0" y="40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07D9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44" name="任意多边形: 形状 3643"/>
                      <p:cNvSpPr/>
                      <p:nvPr/>
                    </p:nvSpPr>
                    <p:spPr>
                      <a:xfrm>
                        <a:off x="-3891654" y="4197581"/>
                        <a:ext cx="44856" cy="26832"/>
                      </a:xfrm>
                      <a:custGeom>
                        <a:avLst/>
                        <a:gdLst>
                          <a:gd name="connsiteX0" fmla="*/ 44856 w 44856"/>
                          <a:gd name="connsiteY0" fmla="*/ 0 h 26832"/>
                          <a:gd name="connsiteX1" fmla="*/ 44856 w 44856"/>
                          <a:gd name="connsiteY1" fmla="*/ 403 h 26832"/>
                          <a:gd name="connsiteX2" fmla="*/ 0 w 44856"/>
                          <a:gd name="connsiteY2" fmla="*/ 26833 h 26832"/>
                          <a:gd name="connsiteX3" fmla="*/ 0 w 44856"/>
                          <a:gd name="connsiteY3" fmla="*/ 26430 h 268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4856" h="26832">
                            <a:moveTo>
                              <a:pt x="44856" y="0"/>
                            </a:moveTo>
                            <a:lnTo>
                              <a:pt x="44856" y="403"/>
                            </a:lnTo>
                            <a:lnTo>
                              <a:pt x="0" y="26833"/>
                            </a:lnTo>
                            <a:lnTo>
                              <a:pt x="0" y="26430"/>
                            </a:lnTo>
                            <a:close/>
                          </a:path>
                        </a:pathLst>
                      </a:custGeom>
                      <a:solidFill>
                        <a:srgbClr val="3486A7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45" name="任意多边形: 形状 3644"/>
                      <p:cNvSpPr/>
                      <p:nvPr/>
                    </p:nvSpPr>
                    <p:spPr>
                      <a:xfrm>
                        <a:off x="-3892345" y="4224011"/>
                        <a:ext cx="19635" cy="11861"/>
                      </a:xfrm>
                      <a:custGeom>
                        <a:avLst/>
                        <a:gdLst>
                          <a:gd name="connsiteX0" fmla="*/ 19635 w 19635"/>
                          <a:gd name="connsiteY0" fmla="*/ 11459 h 11861"/>
                          <a:gd name="connsiteX1" fmla="*/ 19635 w 19635"/>
                          <a:gd name="connsiteY1" fmla="*/ 11862 h 11861"/>
                          <a:gd name="connsiteX2" fmla="*/ 0 w 19635"/>
                          <a:gd name="connsiteY2" fmla="*/ 403 h 11861"/>
                          <a:gd name="connsiteX3" fmla="*/ 0 w 19635"/>
                          <a:gd name="connsiteY3" fmla="*/ 0 h 118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635" h="11861">
                            <a:moveTo>
                              <a:pt x="19635" y="11459"/>
                            </a:moveTo>
                            <a:lnTo>
                              <a:pt x="19635" y="11862"/>
                            </a:lnTo>
                            <a:lnTo>
                              <a:pt x="0" y="40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07D9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46" name="任意多边形: 形状 3645"/>
                      <p:cNvSpPr/>
                      <p:nvPr/>
                    </p:nvSpPr>
                    <p:spPr>
                      <a:xfrm>
                        <a:off x="-3872709" y="4208637"/>
                        <a:ext cx="45489" cy="27236"/>
                      </a:xfrm>
                      <a:custGeom>
                        <a:avLst/>
                        <a:gdLst>
                          <a:gd name="connsiteX0" fmla="*/ 45490 w 45489"/>
                          <a:gd name="connsiteY0" fmla="*/ 0 h 27236"/>
                          <a:gd name="connsiteX1" fmla="*/ 45490 w 45489"/>
                          <a:gd name="connsiteY1" fmla="*/ 403 h 27236"/>
                          <a:gd name="connsiteX2" fmla="*/ 0 w 45489"/>
                          <a:gd name="connsiteY2" fmla="*/ 27236 h 27236"/>
                          <a:gd name="connsiteX3" fmla="*/ 0 w 45489"/>
                          <a:gd name="connsiteY3" fmla="*/ 26833 h 272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5489" h="27236">
                            <a:moveTo>
                              <a:pt x="45490" y="0"/>
                            </a:moveTo>
                            <a:lnTo>
                              <a:pt x="45490" y="403"/>
                            </a:lnTo>
                            <a:lnTo>
                              <a:pt x="0" y="27236"/>
                            </a:lnTo>
                            <a:lnTo>
                              <a:pt x="0" y="26833"/>
                            </a:lnTo>
                            <a:close/>
                          </a:path>
                        </a:pathLst>
                      </a:custGeom>
                      <a:solidFill>
                        <a:srgbClr val="3486A7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47" name="任意多边形: 形状 3646"/>
                      <p:cNvSpPr/>
                      <p:nvPr/>
                    </p:nvSpPr>
                    <p:spPr>
                      <a:xfrm>
                        <a:off x="-3892287" y="4197178"/>
                        <a:ext cx="65067" cy="38291"/>
                      </a:xfrm>
                      <a:custGeom>
                        <a:avLst/>
                        <a:gdLst>
                          <a:gd name="connsiteX0" fmla="*/ 45490 w 65067"/>
                          <a:gd name="connsiteY0" fmla="*/ 0 h 38291"/>
                          <a:gd name="connsiteX1" fmla="*/ 65067 w 65067"/>
                          <a:gd name="connsiteY1" fmla="*/ 11459 h 38291"/>
                          <a:gd name="connsiteX2" fmla="*/ 19578 w 65067"/>
                          <a:gd name="connsiteY2" fmla="*/ 38292 h 38291"/>
                          <a:gd name="connsiteX3" fmla="*/ 0 w 65067"/>
                          <a:gd name="connsiteY3" fmla="*/ 26833 h 38291"/>
                          <a:gd name="connsiteX4" fmla="*/ 45490 w 65067"/>
                          <a:gd name="connsiteY4" fmla="*/ 0 h 38291"/>
                          <a:gd name="connsiteX5" fmla="*/ 19578 w 65067"/>
                          <a:gd name="connsiteY5" fmla="*/ 37889 h 38291"/>
                          <a:gd name="connsiteX6" fmla="*/ 64376 w 65067"/>
                          <a:gd name="connsiteY6" fmla="*/ 11459 h 38291"/>
                          <a:gd name="connsiteX7" fmla="*/ 45490 w 65067"/>
                          <a:gd name="connsiteY7" fmla="*/ 403 h 38291"/>
                          <a:gd name="connsiteX8" fmla="*/ 691 w 65067"/>
                          <a:gd name="connsiteY8" fmla="*/ 26833 h 38291"/>
                          <a:gd name="connsiteX9" fmla="*/ 19578 w 65067"/>
                          <a:gd name="connsiteY9" fmla="*/ 37889 h 38291"/>
                          <a:gd name="connsiteX10" fmla="*/ 19578 w 65067"/>
                          <a:gd name="connsiteY10" fmla="*/ 37889 h 382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65067" h="38291">
                            <a:moveTo>
                              <a:pt x="45490" y="0"/>
                            </a:moveTo>
                            <a:lnTo>
                              <a:pt x="65067" y="11459"/>
                            </a:lnTo>
                            <a:lnTo>
                              <a:pt x="19578" y="38292"/>
                            </a:lnTo>
                            <a:lnTo>
                              <a:pt x="0" y="26833"/>
                            </a:lnTo>
                            <a:lnTo>
                              <a:pt x="45490" y="0"/>
                            </a:lnTo>
                            <a:close/>
                            <a:moveTo>
                              <a:pt x="19578" y="37889"/>
                            </a:moveTo>
                            <a:lnTo>
                              <a:pt x="64376" y="11459"/>
                            </a:lnTo>
                            <a:lnTo>
                              <a:pt x="45490" y="403"/>
                            </a:lnTo>
                            <a:lnTo>
                              <a:pt x="691" y="26833"/>
                            </a:lnTo>
                            <a:lnTo>
                              <a:pt x="19578" y="37889"/>
                            </a:lnTo>
                            <a:lnTo>
                              <a:pt x="19578" y="37889"/>
                            </a:lnTo>
                            <a:close/>
                          </a:path>
                        </a:pathLst>
                      </a:custGeom>
                      <a:solidFill>
                        <a:srgbClr val="4CABCD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648" name="图形 5"/>
                    <p:cNvGrpSpPr/>
                    <p:nvPr/>
                  </p:nvGrpSpPr>
                  <p:grpSpPr>
                    <a:xfrm>
                      <a:off x="-3890329" y="4228272"/>
                      <a:ext cx="15719" cy="31036"/>
                      <a:chOff x="-3890329" y="4228272"/>
                      <a:chExt cx="15719" cy="31036"/>
                    </a:xfrm>
                  </p:grpSpPr>
                  <p:grpSp>
                    <p:nvGrpSpPr>
                      <p:cNvPr id="3649" name="图形 5"/>
                      <p:cNvGrpSpPr/>
                      <p:nvPr/>
                    </p:nvGrpSpPr>
                    <p:grpSpPr>
                      <a:xfrm>
                        <a:off x="-3881116" y="4253147"/>
                        <a:ext cx="6506" cy="6161"/>
                        <a:chOff x="-3881116" y="4253147"/>
                        <a:chExt cx="6506" cy="6161"/>
                      </a:xfrm>
                    </p:grpSpPr>
                    <p:sp>
                      <p:nvSpPr>
                        <p:cNvPr id="3650" name="任意多边形: 形状 3649"/>
                        <p:cNvSpPr/>
                        <p:nvPr/>
                      </p:nvSpPr>
                      <p:spPr>
                        <a:xfrm>
                          <a:off x="-3881116" y="4253147"/>
                          <a:ext cx="345" cy="2360"/>
                        </a:xfrm>
                        <a:custGeom>
                          <a:avLst/>
                          <a:gdLst>
                            <a:gd name="connsiteX0" fmla="*/ 0 w 345"/>
                            <a:gd name="connsiteY0" fmla="*/ 2361 h 2360"/>
                            <a:gd name="connsiteX1" fmla="*/ 346 w 345"/>
                            <a:gd name="connsiteY1" fmla="*/ 2188 h 2360"/>
                            <a:gd name="connsiteX2" fmla="*/ 346 w 345"/>
                            <a:gd name="connsiteY2" fmla="*/ 230 h 2360"/>
                            <a:gd name="connsiteX3" fmla="*/ 0 w 345"/>
                            <a:gd name="connsiteY3" fmla="*/ 0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5" h="2360">
                              <a:moveTo>
                                <a:pt x="0" y="2361"/>
                              </a:moveTo>
                              <a:lnTo>
                                <a:pt x="346" y="2188"/>
                              </a:lnTo>
                              <a:lnTo>
                                <a:pt x="346" y="23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F88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651" name="任意多边形: 形状 3650"/>
                        <p:cNvSpPr/>
                        <p:nvPr/>
                      </p:nvSpPr>
                      <p:spPr>
                        <a:xfrm>
                          <a:off x="-3881116" y="4255336"/>
                          <a:ext cx="6506" cy="3973"/>
                        </a:xfrm>
                        <a:custGeom>
                          <a:avLst/>
                          <a:gdLst>
                            <a:gd name="connsiteX0" fmla="*/ 0 w 6506"/>
                            <a:gd name="connsiteY0" fmla="*/ 173 h 3973"/>
                            <a:gd name="connsiteX1" fmla="*/ 6507 w 6506"/>
                            <a:gd name="connsiteY1" fmla="*/ 3973 h 3973"/>
                            <a:gd name="connsiteX2" fmla="*/ 6507 w 6506"/>
                            <a:gd name="connsiteY2" fmla="*/ 3570 h 3973"/>
                            <a:gd name="connsiteX3" fmla="*/ 346 w 6506"/>
                            <a:gd name="connsiteY3" fmla="*/ 0 h 3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506" h="3973">
                              <a:moveTo>
                                <a:pt x="0" y="173"/>
                              </a:moveTo>
                              <a:lnTo>
                                <a:pt x="6507" y="3973"/>
                              </a:lnTo>
                              <a:lnTo>
                                <a:pt x="6507" y="3570"/>
                              </a:lnTo>
                              <a:lnTo>
                                <a:pt x="34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A2C1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652" name="图形 5"/>
                        <p:cNvGrpSpPr/>
                        <p:nvPr/>
                      </p:nvGrpSpPr>
                      <p:grpSpPr>
                        <a:xfrm>
                          <a:off x="-3881116" y="4253147"/>
                          <a:ext cx="6506" cy="6103"/>
                          <a:chOff x="-3881116" y="4253147"/>
                          <a:chExt cx="6506" cy="6103"/>
                        </a:xfrm>
                      </p:grpSpPr>
                      <p:sp>
                        <p:nvSpPr>
                          <p:cNvPr id="3653" name="任意多边形: 形状 3652"/>
                          <p:cNvSpPr/>
                          <p:nvPr/>
                        </p:nvSpPr>
                        <p:spPr>
                          <a:xfrm>
                            <a:off x="-3881116" y="4253147"/>
                            <a:ext cx="6506" cy="6103"/>
                          </a:xfrm>
                          <a:custGeom>
                            <a:avLst/>
                            <a:gdLst>
                              <a:gd name="connsiteX0" fmla="*/ 0 w 6506"/>
                              <a:gd name="connsiteY0" fmla="*/ 2361 h 6103"/>
                              <a:gd name="connsiteX1" fmla="*/ 0 w 6506"/>
                              <a:gd name="connsiteY1" fmla="*/ 0 h 6103"/>
                              <a:gd name="connsiteX2" fmla="*/ 346 w 6506"/>
                              <a:gd name="connsiteY2" fmla="*/ 173 h 6103"/>
                              <a:gd name="connsiteX3" fmla="*/ 6507 w 6506"/>
                              <a:gd name="connsiteY3" fmla="*/ 3743 h 6103"/>
                              <a:gd name="connsiteX4" fmla="*/ 6507 w 6506"/>
                              <a:gd name="connsiteY4" fmla="*/ 5701 h 6103"/>
                              <a:gd name="connsiteX5" fmla="*/ 6507 w 6506"/>
                              <a:gd name="connsiteY5" fmla="*/ 6104 h 6103"/>
                              <a:gd name="connsiteX6" fmla="*/ 0 w 6506"/>
                              <a:gd name="connsiteY6" fmla="*/ 2361 h 61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6506" h="6103">
                                <a:moveTo>
                                  <a:pt x="0" y="2361"/>
                                </a:moveTo>
                                <a:lnTo>
                                  <a:pt x="0" y="0"/>
                                </a:lnTo>
                                <a:lnTo>
                                  <a:pt x="346" y="173"/>
                                </a:lnTo>
                                <a:lnTo>
                                  <a:pt x="6507" y="3743"/>
                                </a:lnTo>
                                <a:lnTo>
                                  <a:pt x="6507" y="5701"/>
                                </a:lnTo>
                                <a:lnTo>
                                  <a:pt x="6507" y="6104"/>
                                </a:lnTo>
                                <a:lnTo>
                                  <a:pt x="0" y="23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07D9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54" name="任意多边形: 形状 3653"/>
                          <p:cNvSpPr/>
                          <p:nvPr/>
                        </p:nvSpPr>
                        <p:spPr>
                          <a:xfrm>
                            <a:off x="-3880771" y="4253378"/>
                            <a:ext cx="6161" cy="5527"/>
                          </a:xfrm>
                          <a:custGeom>
                            <a:avLst/>
                            <a:gdLst>
                              <a:gd name="connsiteX0" fmla="*/ 0 w 6161"/>
                              <a:gd name="connsiteY0" fmla="*/ 1958 h 5527"/>
                              <a:gd name="connsiteX1" fmla="*/ 6161 w 6161"/>
                              <a:gd name="connsiteY1" fmla="*/ 5528 h 5527"/>
                              <a:gd name="connsiteX2" fmla="*/ 6161 w 6161"/>
                              <a:gd name="connsiteY2" fmla="*/ 3570 h 5527"/>
                              <a:gd name="connsiteX3" fmla="*/ 0 w 6161"/>
                              <a:gd name="connsiteY3" fmla="*/ 0 h 552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61" h="5527">
                                <a:moveTo>
                                  <a:pt x="0" y="1958"/>
                                </a:moveTo>
                                <a:lnTo>
                                  <a:pt x="6161" y="5528"/>
                                </a:lnTo>
                                <a:lnTo>
                                  <a:pt x="6161" y="357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655" name="图形 5"/>
                      <p:cNvGrpSpPr/>
                      <p:nvPr/>
                    </p:nvGrpSpPr>
                    <p:grpSpPr>
                      <a:xfrm>
                        <a:off x="-3881116" y="4248311"/>
                        <a:ext cx="6506" cy="6161"/>
                        <a:chOff x="-3881116" y="4248311"/>
                        <a:chExt cx="6506" cy="6161"/>
                      </a:xfrm>
                    </p:grpSpPr>
                    <p:sp>
                      <p:nvSpPr>
                        <p:cNvPr id="3656" name="任意多边形: 形状 3655"/>
                        <p:cNvSpPr/>
                        <p:nvPr/>
                      </p:nvSpPr>
                      <p:spPr>
                        <a:xfrm>
                          <a:off x="-3881116" y="4248311"/>
                          <a:ext cx="345" cy="2360"/>
                        </a:xfrm>
                        <a:custGeom>
                          <a:avLst/>
                          <a:gdLst>
                            <a:gd name="connsiteX0" fmla="*/ 0 w 345"/>
                            <a:gd name="connsiteY0" fmla="*/ 2361 h 2360"/>
                            <a:gd name="connsiteX1" fmla="*/ 346 w 345"/>
                            <a:gd name="connsiteY1" fmla="*/ 2188 h 2360"/>
                            <a:gd name="connsiteX2" fmla="*/ 346 w 345"/>
                            <a:gd name="connsiteY2" fmla="*/ 173 h 2360"/>
                            <a:gd name="connsiteX3" fmla="*/ 0 w 345"/>
                            <a:gd name="connsiteY3" fmla="*/ 0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5" h="2360">
                              <a:moveTo>
                                <a:pt x="0" y="2361"/>
                              </a:moveTo>
                              <a:lnTo>
                                <a:pt x="346" y="2188"/>
                              </a:lnTo>
                              <a:lnTo>
                                <a:pt x="346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F88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657" name="任意多边形: 形状 3656"/>
                        <p:cNvSpPr/>
                        <p:nvPr/>
                      </p:nvSpPr>
                      <p:spPr>
                        <a:xfrm>
                          <a:off x="-3881116" y="4250499"/>
                          <a:ext cx="6506" cy="3972"/>
                        </a:xfrm>
                        <a:custGeom>
                          <a:avLst/>
                          <a:gdLst>
                            <a:gd name="connsiteX0" fmla="*/ 0 w 6506"/>
                            <a:gd name="connsiteY0" fmla="*/ 173 h 3972"/>
                            <a:gd name="connsiteX1" fmla="*/ 6507 w 6506"/>
                            <a:gd name="connsiteY1" fmla="*/ 3973 h 3972"/>
                            <a:gd name="connsiteX2" fmla="*/ 6507 w 6506"/>
                            <a:gd name="connsiteY2" fmla="*/ 3570 h 3972"/>
                            <a:gd name="connsiteX3" fmla="*/ 346 w 6506"/>
                            <a:gd name="connsiteY3" fmla="*/ 0 h 39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506" h="3972">
                              <a:moveTo>
                                <a:pt x="0" y="173"/>
                              </a:moveTo>
                              <a:lnTo>
                                <a:pt x="6507" y="3973"/>
                              </a:lnTo>
                              <a:lnTo>
                                <a:pt x="6507" y="3570"/>
                              </a:lnTo>
                              <a:lnTo>
                                <a:pt x="34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A2C1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658" name="图形 5"/>
                        <p:cNvGrpSpPr/>
                        <p:nvPr/>
                      </p:nvGrpSpPr>
                      <p:grpSpPr>
                        <a:xfrm>
                          <a:off x="-3881116" y="4248311"/>
                          <a:ext cx="6506" cy="6103"/>
                          <a:chOff x="-3881116" y="4248311"/>
                          <a:chExt cx="6506" cy="6103"/>
                        </a:xfrm>
                      </p:grpSpPr>
                      <p:sp>
                        <p:nvSpPr>
                          <p:cNvPr id="3659" name="任意多边形: 形状 3658"/>
                          <p:cNvSpPr/>
                          <p:nvPr/>
                        </p:nvSpPr>
                        <p:spPr>
                          <a:xfrm>
                            <a:off x="-3881116" y="4248311"/>
                            <a:ext cx="6506" cy="6103"/>
                          </a:xfrm>
                          <a:custGeom>
                            <a:avLst/>
                            <a:gdLst>
                              <a:gd name="connsiteX0" fmla="*/ 0 w 6506"/>
                              <a:gd name="connsiteY0" fmla="*/ 2361 h 6103"/>
                              <a:gd name="connsiteX1" fmla="*/ 0 w 6506"/>
                              <a:gd name="connsiteY1" fmla="*/ 0 h 6103"/>
                              <a:gd name="connsiteX2" fmla="*/ 346 w 6506"/>
                              <a:gd name="connsiteY2" fmla="*/ 173 h 6103"/>
                              <a:gd name="connsiteX3" fmla="*/ 6507 w 6506"/>
                              <a:gd name="connsiteY3" fmla="*/ 3743 h 6103"/>
                              <a:gd name="connsiteX4" fmla="*/ 6507 w 6506"/>
                              <a:gd name="connsiteY4" fmla="*/ 5701 h 6103"/>
                              <a:gd name="connsiteX5" fmla="*/ 6507 w 6506"/>
                              <a:gd name="connsiteY5" fmla="*/ 6104 h 6103"/>
                              <a:gd name="connsiteX6" fmla="*/ 0 w 6506"/>
                              <a:gd name="connsiteY6" fmla="*/ 2361 h 61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6506" h="6103">
                                <a:moveTo>
                                  <a:pt x="0" y="2361"/>
                                </a:moveTo>
                                <a:lnTo>
                                  <a:pt x="0" y="0"/>
                                </a:lnTo>
                                <a:lnTo>
                                  <a:pt x="346" y="173"/>
                                </a:lnTo>
                                <a:lnTo>
                                  <a:pt x="6507" y="3743"/>
                                </a:lnTo>
                                <a:lnTo>
                                  <a:pt x="6507" y="5701"/>
                                </a:lnTo>
                                <a:lnTo>
                                  <a:pt x="6507" y="6104"/>
                                </a:lnTo>
                                <a:lnTo>
                                  <a:pt x="0" y="23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07D9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60" name="任意多边形: 形状 3659"/>
                          <p:cNvSpPr/>
                          <p:nvPr/>
                        </p:nvSpPr>
                        <p:spPr>
                          <a:xfrm>
                            <a:off x="-3880771" y="4248483"/>
                            <a:ext cx="6161" cy="5585"/>
                          </a:xfrm>
                          <a:custGeom>
                            <a:avLst/>
                            <a:gdLst>
                              <a:gd name="connsiteX0" fmla="*/ 0 w 6161"/>
                              <a:gd name="connsiteY0" fmla="*/ 2015 h 5585"/>
                              <a:gd name="connsiteX1" fmla="*/ 6161 w 6161"/>
                              <a:gd name="connsiteY1" fmla="*/ 5585 h 5585"/>
                              <a:gd name="connsiteX2" fmla="*/ 6161 w 6161"/>
                              <a:gd name="connsiteY2" fmla="*/ 3628 h 5585"/>
                              <a:gd name="connsiteX3" fmla="*/ 0 w 6161"/>
                              <a:gd name="connsiteY3" fmla="*/ 0 h 558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61" h="5585">
                                <a:moveTo>
                                  <a:pt x="0" y="2015"/>
                                </a:moveTo>
                                <a:lnTo>
                                  <a:pt x="6161" y="5585"/>
                                </a:lnTo>
                                <a:lnTo>
                                  <a:pt x="6161" y="3628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661" name="图形 5"/>
                      <p:cNvGrpSpPr/>
                      <p:nvPr/>
                    </p:nvGrpSpPr>
                    <p:grpSpPr>
                      <a:xfrm>
                        <a:off x="-3881116" y="4238579"/>
                        <a:ext cx="6506" cy="6161"/>
                        <a:chOff x="-3881116" y="4238579"/>
                        <a:chExt cx="6506" cy="6161"/>
                      </a:xfrm>
                    </p:grpSpPr>
                    <p:sp>
                      <p:nvSpPr>
                        <p:cNvPr id="3662" name="任意多边形: 形状 3661"/>
                        <p:cNvSpPr/>
                        <p:nvPr/>
                      </p:nvSpPr>
                      <p:spPr>
                        <a:xfrm>
                          <a:off x="-3881116" y="4238579"/>
                          <a:ext cx="345" cy="2360"/>
                        </a:xfrm>
                        <a:custGeom>
                          <a:avLst/>
                          <a:gdLst>
                            <a:gd name="connsiteX0" fmla="*/ 0 w 345"/>
                            <a:gd name="connsiteY0" fmla="*/ 2361 h 2360"/>
                            <a:gd name="connsiteX1" fmla="*/ 346 w 345"/>
                            <a:gd name="connsiteY1" fmla="*/ 2188 h 2360"/>
                            <a:gd name="connsiteX2" fmla="*/ 346 w 345"/>
                            <a:gd name="connsiteY2" fmla="*/ 230 h 2360"/>
                            <a:gd name="connsiteX3" fmla="*/ 0 w 345"/>
                            <a:gd name="connsiteY3" fmla="*/ 0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5" h="2360">
                              <a:moveTo>
                                <a:pt x="0" y="2361"/>
                              </a:moveTo>
                              <a:lnTo>
                                <a:pt x="346" y="2188"/>
                              </a:lnTo>
                              <a:lnTo>
                                <a:pt x="346" y="23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F88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663" name="任意多边形: 形状 3662"/>
                        <p:cNvSpPr/>
                        <p:nvPr/>
                      </p:nvSpPr>
                      <p:spPr>
                        <a:xfrm>
                          <a:off x="-3881116" y="4240767"/>
                          <a:ext cx="6506" cy="3973"/>
                        </a:xfrm>
                        <a:custGeom>
                          <a:avLst/>
                          <a:gdLst>
                            <a:gd name="connsiteX0" fmla="*/ 0 w 6506"/>
                            <a:gd name="connsiteY0" fmla="*/ 173 h 3973"/>
                            <a:gd name="connsiteX1" fmla="*/ 6507 w 6506"/>
                            <a:gd name="connsiteY1" fmla="*/ 3973 h 3973"/>
                            <a:gd name="connsiteX2" fmla="*/ 6507 w 6506"/>
                            <a:gd name="connsiteY2" fmla="*/ 3570 h 3973"/>
                            <a:gd name="connsiteX3" fmla="*/ 346 w 6506"/>
                            <a:gd name="connsiteY3" fmla="*/ 0 h 3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506" h="3973">
                              <a:moveTo>
                                <a:pt x="0" y="173"/>
                              </a:moveTo>
                              <a:lnTo>
                                <a:pt x="6507" y="3973"/>
                              </a:lnTo>
                              <a:lnTo>
                                <a:pt x="6507" y="3570"/>
                              </a:lnTo>
                              <a:lnTo>
                                <a:pt x="34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A2C1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664" name="图形 5"/>
                        <p:cNvGrpSpPr/>
                        <p:nvPr/>
                      </p:nvGrpSpPr>
                      <p:grpSpPr>
                        <a:xfrm>
                          <a:off x="-3881116" y="4238579"/>
                          <a:ext cx="6506" cy="6103"/>
                          <a:chOff x="-3881116" y="4238579"/>
                          <a:chExt cx="6506" cy="6103"/>
                        </a:xfrm>
                      </p:grpSpPr>
                      <p:sp>
                        <p:nvSpPr>
                          <p:cNvPr id="3665" name="任意多边形: 形状 3664"/>
                          <p:cNvSpPr/>
                          <p:nvPr/>
                        </p:nvSpPr>
                        <p:spPr>
                          <a:xfrm>
                            <a:off x="-3881116" y="4238579"/>
                            <a:ext cx="6506" cy="6103"/>
                          </a:xfrm>
                          <a:custGeom>
                            <a:avLst/>
                            <a:gdLst>
                              <a:gd name="connsiteX0" fmla="*/ 0 w 6506"/>
                              <a:gd name="connsiteY0" fmla="*/ 2361 h 6103"/>
                              <a:gd name="connsiteX1" fmla="*/ 0 w 6506"/>
                              <a:gd name="connsiteY1" fmla="*/ 0 h 6103"/>
                              <a:gd name="connsiteX2" fmla="*/ 346 w 6506"/>
                              <a:gd name="connsiteY2" fmla="*/ 173 h 6103"/>
                              <a:gd name="connsiteX3" fmla="*/ 6507 w 6506"/>
                              <a:gd name="connsiteY3" fmla="*/ 3743 h 6103"/>
                              <a:gd name="connsiteX4" fmla="*/ 6507 w 6506"/>
                              <a:gd name="connsiteY4" fmla="*/ 5701 h 6103"/>
                              <a:gd name="connsiteX5" fmla="*/ 6507 w 6506"/>
                              <a:gd name="connsiteY5" fmla="*/ 6104 h 6103"/>
                              <a:gd name="connsiteX6" fmla="*/ 0 w 6506"/>
                              <a:gd name="connsiteY6" fmla="*/ 2361 h 61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6506" h="6103">
                                <a:moveTo>
                                  <a:pt x="0" y="2361"/>
                                </a:moveTo>
                                <a:lnTo>
                                  <a:pt x="0" y="0"/>
                                </a:lnTo>
                                <a:lnTo>
                                  <a:pt x="346" y="173"/>
                                </a:lnTo>
                                <a:lnTo>
                                  <a:pt x="6507" y="3743"/>
                                </a:lnTo>
                                <a:lnTo>
                                  <a:pt x="6507" y="5701"/>
                                </a:lnTo>
                                <a:lnTo>
                                  <a:pt x="6507" y="6104"/>
                                </a:lnTo>
                                <a:lnTo>
                                  <a:pt x="0" y="23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07D9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66" name="任意多边形: 形状 3665"/>
                          <p:cNvSpPr/>
                          <p:nvPr/>
                        </p:nvSpPr>
                        <p:spPr>
                          <a:xfrm>
                            <a:off x="-3880771" y="4238809"/>
                            <a:ext cx="6161" cy="5527"/>
                          </a:xfrm>
                          <a:custGeom>
                            <a:avLst/>
                            <a:gdLst>
                              <a:gd name="connsiteX0" fmla="*/ 0 w 6161"/>
                              <a:gd name="connsiteY0" fmla="*/ 1958 h 5527"/>
                              <a:gd name="connsiteX1" fmla="*/ 6161 w 6161"/>
                              <a:gd name="connsiteY1" fmla="*/ 5528 h 5527"/>
                              <a:gd name="connsiteX2" fmla="*/ 6161 w 6161"/>
                              <a:gd name="connsiteY2" fmla="*/ 3570 h 5527"/>
                              <a:gd name="connsiteX3" fmla="*/ 0 w 6161"/>
                              <a:gd name="connsiteY3" fmla="*/ 0 h 552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61" h="5527">
                                <a:moveTo>
                                  <a:pt x="0" y="1958"/>
                                </a:moveTo>
                                <a:lnTo>
                                  <a:pt x="6161" y="5528"/>
                                </a:lnTo>
                                <a:lnTo>
                                  <a:pt x="6161" y="357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667" name="图形 5"/>
                      <p:cNvGrpSpPr/>
                      <p:nvPr/>
                    </p:nvGrpSpPr>
                    <p:grpSpPr>
                      <a:xfrm>
                        <a:off x="-3881116" y="4233742"/>
                        <a:ext cx="6506" cy="6161"/>
                        <a:chOff x="-3881116" y="4233742"/>
                        <a:chExt cx="6506" cy="6161"/>
                      </a:xfrm>
                    </p:grpSpPr>
                    <p:sp>
                      <p:nvSpPr>
                        <p:cNvPr id="3668" name="任意多边形: 形状 3667"/>
                        <p:cNvSpPr/>
                        <p:nvPr/>
                      </p:nvSpPr>
                      <p:spPr>
                        <a:xfrm>
                          <a:off x="-3881116" y="4233742"/>
                          <a:ext cx="345" cy="2360"/>
                        </a:xfrm>
                        <a:custGeom>
                          <a:avLst/>
                          <a:gdLst>
                            <a:gd name="connsiteX0" fmla="*/ 0 w 345"/>
                            <a:gd name="connsiteY0" fmla="*/ 2361 h 2360"/>
                            <a:gd name="connsiteX1" fmla="*/ 346 w 345"/>
                            <a:gd name="connsiteY1" fmla="*/ 2188 h 2360"/>
                            <a:gd name="connsiteX2" fmla="*/ 346 w 345"/>
                            <a:gd name="connsiteY2" fmla="*/ 173 h 2360"/>
                            <a:gd name="connsiteX3" fmla="*/ 0 w 345"/>
                            <a:gd name="connsiteY3" fmla="*/ 0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5" h="2360">
                              <a:moveTo>
                                <a:pt x="0" y="2361"/>
                              </a:moveTo>
                              <a:lnTo>
                                <a:pt x="346" y="2188"/>
                              </a:lnTo>
                              <a:lnTo>
                                <a:pt x="346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F88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669" name="任意多边形: 形状 3668"/>
                        <p:cNvSpPr/>
                        <p:nvPr/>
                      </p:nvSpPr>
                      <p:spPr>
                        <a:xfrm>
                          <a:off x="-3881116" y="4235930"/>
                          <a:ext cx="6506" cy="3973"/>
                        </a:xfrm>
                        <a:custGeom>
                          <a:avLst/>
                          <a:gdLst>
                            <a:gd name="connsiteX0" fmla="*/ 0 w 6506"/>
                            <a:gd name="connsiteY0" fmla="*/ 173 h 3973"/>
                            <a:gd name="connsiteX1" fmla="*/ 6507 w 6506"/>
                            <a:gd name="connsiteY1" fmla="*/ 3973 h 3973"/>
                            <a:gd name="connsiteX2" fmla="*/ 6507 w 6506"/>
                            <a:gd name="connsiteY2" fmla="*/ 3570 h 3973"/>
                            <a:gd name="connsiteX3" fmla="*/ 346 w 6506"/>
                            <a:gd name="connsiteY3" fmla="*/ 0 h 3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506" h="3973">
                              <a:moveTo>
                                <a:pt x="0" y="173"/>
                              </a:moveTo>
                              <a:lnTo>
                                <a:pt x="6507" y="3973"/>
                              </a:lnTo>
                              <a:lnTo>
                                <a:pt x="6507" y="3570"/>
                              </a:lnTo>
                              <a:lnTo>
                                <a:pt x="34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A2C1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670" name="图形 5"/>
                        <p:cNvGrpSpPr/>
                        <p:nvPr/>
                      </p:nvGrpSpPr>
                      <p:grpSpPr>
                        <a:xfrm>
                          <a:off x="-3881116" y="4233742"/>
                          <a:ext cx="6506" cy="6103"/>
                          <a:chOff x="-3881116" y="4233742"/>
                          <a:chExt cx="6506" cy="6103"/>
                        </a:xfrm>
                      </p:grpSpPr>
                      <p:sp>
                        <p:nvSpPr>
                          <p:cNvPr id="3671" name="任意多边形: 形状 3670"/>
                          <p:cNvSpPr/>
                          <p:nvPr/>
                        </p:nvSpPr>
                        <p:spPr>
                          <a:xfrm>
                            <a:off x="-3881116" y="4233742"/>
                            <a:ext cx="6506" cy="6103"/>
                          </a:xfrm>
                          <a:custGeom>
                            <a:avLst/>
                            <a:gdLst>
                              <a:gd name="connsiteX0" fmla="*/ 0 w 6506"/>
                              <a:gd name="connsiteY0" fmla="*/ 2361 h 6103"/>
                              <a:gd name="connsiteX1" fmla="*/ 0 w 6506"/>
                              <a:gd name="connsiteY1" fmla="*/ 0 h 6103"/>
                              <a:gd name="connsiteX2" fmla="*/ 346 w 6506"/>
                              <a:gd name="connsiteY2" fmla="*/ 173 h 6103"/>
                              <a:gd name="connsiteX3" fmla="*/ 6507 w 6506"/>
                              <a:gd name="connsiteY3" fmla="*/ 3743 h 6103"/>
                              <a:gd name="connsiteX4" fmla="*/ 6507 w 6506"/>
                              <a:gd name="connsiteY4" fmla="*/ 5701 h 6103"/>
                              <a:gd name="connsiteX5" fmla="*/ 6507 w 6506"/>
                              <a:gd name="connsiteY5" fmla="*/ 6104 h 6103"/>
                              <a:gd name="connsiteX6" fmla="*/ 0 w 6506"/>
                              <a:gd name="connsiteY6" fmla="*/ 2361 h 61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6506" h="6103">
                                <a:moveTo>
                                  <a:pt x="0" y="2361"/>
                                </a:moveTo>
                                <a:lnTo>
                                  <a:pt x="0" y="0"/>
                                </a:lnTo>
                                <a:lnTo>
                                  <a:pt x="346" y="173"/>
                                </a:lnTo>
                                <a:lnTo>
                                  <a:pt x="6507" y="3743"/>
                                </a:lnTo>
                                <a:lnTo>
                                  <a:pt x="6507" y="5701"/>
                                </a:lnTo>
                                <a:lnTo>
                                  <a:pt x="6507" y="6104"/>
                                </a:lnTo>
                                <a:lnTo>
                                  <a:pt x="0" y="23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07D9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72" name="任意多边形: 形状 3671"/>
                          <p:cNvSpPr/>
                          <p:nvPr/>
                        </p:nvSpPr>
                        <p:spPr>
                          <a:xfrm>
                            <a:off x="-3880771" y="4233915"/>
                            <a:ext cx="6161" cy="5585"/>
                          </a:xfrm>
                          <a:custGeom>
                            <a:avLst/>
                            <a:gdLst>
                              <a:gd name="connsiteX0" fmla="*/ 0 w 6161"/>
                              <a:gd name="connsiteY0" fmla="*/ 2015 h 5585"/>
                              <a:gd name="connsiteX1" fmla="*/ 6161 w 6161"/>
                              <a:gd name="connsiteY1" fmla="*/ 5585 h 5585"/>
                              <a:gd name="connsiteX2" fmla="*/ 6161 w 6161"/>
                              <a:gd name="connsiteY2" fmla="*/ 3628 h 5585"/>
                              <a:gd name="connsiteX3" fmla="*/ 0 w 6161"/>
                              <a:gd name="connsiteY3" fmla="*/ 0 h 558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61" h="5585">
                                <a:moveTo>
                                  <a:pt x="0" y="2015"/>
                                </a:moveTo>
                                <a:lnTo>
                                  <a:pt x="6161" y="5585"/>
                                </a:lnTo>
                                <a:lnTo>
                                  <a:pt x="6161" y="3628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673" name="图形 5"/>
                      <p:cNvGrpSpPr/>
                      <p:nvPr/>
                    </p:nvGrpSpPr>
                    <p:grpSpPr>
                      <a:xfrm>
                        <a:off x="-3890329" y="4247735"/>
                        <a:ext cx="6506" cy="6103"/>
                        <a:chOff x="-3890329" y="4247735"/>
                        <a:chExt cx="6506" cy="6103"/>
                      </a:xfrm>
                    </p:grpSpPr>
                    <p:sp>
                      <p:nvSpPr>
                        <p:cNvPr id="3674" name="任意多边形: 形状 3673"/>
                        <p:cNvSpPr/>
                        <p:nvPr/>
                      </p:nvSpPr>
                      <p:spPr>
                        <a:xfrm>
                          <a:off x="-3890329" y="4247735"/>
                          <a:ext cx="345" cy="2360"/>
                        </a:xfrm>
                        <a:custGeom>
                          <a:avLst/>
                          <a:gdLst>
                            <a:gd name="connsiteX0" fmla="*/ 0 w 345"/>
                            <a:gd name="connsiteY0" fmla="*/ 2361 h 2360"/>
                            <a:gd name="connsiteX1" fmla="*/ 345 w 345"/>
                            <a:gd name="connsiteY1" fmla="*/ 2131 h 2360"/>
                            <a:gd name="connsiteX2" fmla="*/ 345 w 345"/>
                            <a:gd name="connsiteY2" fmla="*/ 173 h 2360"/>
                            <a:gd name="connsiteX3" fmla="*/ 0 w 345"/>
                            <a:gd name="connsiteY3" fmla="*/ 0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5" h="2360">
                              <a:moveTo>
                                <a:pt x="0" y="2361"/>
                              </a:moveTo>
                              <a:lnTo>
                                <a:pt x="345" y="2131"/>
                              </a:lnTo>
                              <a:lnTo>
                                <a:pt x="345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F88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675" name="任意多边形: 形状 3674"/>
                        <p:cNvSpPr/>
                        <p:nvPr/>
                      </p:nvSpPr>
                      <p:spPr>
                        <a:xfrm>
                          <a:off x="-3890329" y="4249865"/>
                          <a:ext cx="6506" cy="3973"/>
                        </a:xfrm>
                        <a:custGeom>
                          <a:avLst/>
                          <a:gdLst>
                            <a:gd name="connsiteX0" fmla="*/ 0 w 6506"/>
                            <a:gd name="connsiteY0" fmla="*/ 230 h 3973"/>
                            <a:gd name="connsiteX1" fmla="*/ 6507 w 6506"/>
                            <a:gd name="connsiteY1" fmla="*/ 3973 h 3973"/>
                            <a:gd name="connsiteX2" fmla="*/ 6507 w 6506"/>
                            <a:gd name="connsiteY2" fmla="*/ 3570 h 3973"/>
                            <a:gd name="connsiteX3" fmla="*/ 345 w 6506"/>
                            <a:gd name="connsiteY3" fmla="*/ 0 h 3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506" h="3973">
                              <a:moveTo>
                                <a:pt x="0" y="230"/>
                              </a:moveTo>
                              <a:lnTo>
                                <a:pt x="6507" y="3973"/>
                              </a:lnTo>
                              <a:lnTo>
                                <a:pt x="6507" y="3570"/>
                              </a:lnTo>
                              <a:lnTo>
                                <a:pt x="3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A2C1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676" name="图形 5"/>
                        <p:cNvGrpSpPr/>
                        <p:nvPr/>
                      </p:nvGrpSpPr>
                      <p:grpSpPr>
                        <a:xfrm>
                          <a:off x="-3890329" y="4247735"/>
                          <a:ext cx="6506" cy="6103"/>
                          <a:chOff x="-3890329" y="4247735"/>
                          <a:chExt cx="6506" cy="6103"/>
                        </a:xfrm>
                      </p:grpSpPr>
                      <p:sp>
                        <p:nvSpPr>
                          <p:cNvPr id="3677" name="任意多边形: 形状 3676"/>
                          <p:cNvSpPr/>
                          <p:nvPr/>
                        </p:nvSpPr>
                        <p:spPr>
                          <a:xfrm>
                            <a:off x="-3890329" y="4247735"/>
                            <a:ext cx="6506" cy="6103"/>
                          </a:xfrm>
                          <a:custGeom>
                            <a:avLst/>
                            <a:gdLst>
                              <a:gd name="connsiteX0" fmla="*/ 0 w 6506"/>
                              <a:gd name="connsiteY0" fmla="*/ 2361 h 6103"/>
                              <a:gd name="connsiteX1" fmla="*/ 0 w 6506"/>
                              <a:gd name="connsiteY1" fmla="*/ 0 h 6103"/>
                              <a:gd name="connsiteX2" fmla="*/ 345 w 6506"/>
                              <a:gd name="connsiteY2" fmla="*/ 173 h 6103"/>
                              <a:gd name="connsiteX3" fmla="*/ 6507 w 6506"/>
                              <a:gd name="connsiteY3" fmla="*/ 3743 h 6103"/>
                              <a:gd name="connsiteX4" fmla="*/ 6507 w 6506"/>
                              <a:gd name="connsiteY4" fmla="*/ 5701 h 6103"/>
                              <a:gd name="connsiteX5" fmla="*/ 6507 w 6506"/>
                              <a:gd name="connsiteY5" fmla="*/ 6104 h 6103"/>
                              <a:gd name="connsiteX6" fmla="*/ 0 w 6506"/>
                              <a:gd name="connsiteY6" fmla="*/ 2361 h 61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6506" h="6103">
                                <a:moveTo>
                                  <a:pt x="0" y="2361"/>
                                </a:moveTo>
                                <a:lnTo>
                                  <a:pt x="0" y="0"/>
                                </a:lnTo>
                                <a:lnTo>
                                  <a:pt x="345" y="173"/>
                                </a:lnTo>
                                <a:lnTo>
                                  <a:pt x="6507" y="3743"/>
                                </a:lnTo>
                                <a:lnTo>
                                  <a:pt x="6507" y="5701"/>
                                </a:lnTo>
                                <a:lnTo>
                                  <a:pt x="6507" y="6104"/>
                                </a:lnTo>
                                <a:lnTo>
                                  <a:pt x="0" y="23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07D9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78" name="任意多边形: 形状 3677"/>
                          <p:cNvSpPr/>
                          <p:nvPr/>
                        </p:nvSpPr>
                        <p:spPr>
                          <a:xfrm>
                            <a:off x="-3889984" y="4247907"/>
                            <a:ext cx="6161" cy="5527"/>
                          </a:xfrm>
                          <a:custGeom>
                            <a:avLst/>
                            <a:gdLst>
                              <a:gd name="connsiteX0" fmla="*/ 0 w 6161"/>
                              <a:gd name="connsiteY0" fmla="*/ 1958 h 5527"/>
                              <a:gd name="connsiteX1" fmla="*/ 6161 w 6161"/>
                              <a:gd name="connsiteY1" fmla="*/ 5528 h 5527"/>
                              <a:gd name="connsiteX2" fmla="*/ 6161 w 6161"/>
                              <a:gd name="connsiteY2" fmla="*/ 3570 h 5527"/>
                              <a:gd name="connsiteX3" fmla="*/ 0 w 6161"/>
                              <a:gd name="connsiteY3" fmla="*/ 0 h 552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61" h="5527">
                                <a:moveTo>
                                  <a:pt x="0" y="1958"/>
                                </a:moveTo>
                                <a:lnTo>
                                  <a:pt x="6161" y="5528"/>
                                </a:lnTo>
                                <a:lnTo>
                                  <a:pt x="6161" y="357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679" name="图形 5"/>
                      <p:cNvGrpSpPr/>
                      <p:nvPr/>
                    </p:nvGrpSpPr>
                    <p:grpSpPr>
                      <a:xfrm>
                        <a:off x="-3890329" y="4242840"/>
                        <a:ext cx="6506" cy="6161"/>
                        <a:chOff x="-3890329" y="4242840"/>
                        <a:chExt cx="6506" cy="6161"/>
                      </a:xfrm>
                    </p:grpSpPr>
                    <p:sp>
                      <p:nvSpPr>
                        <p:cNvPr id="3680" name="任意多边形: 形状 3679"/>
                        <p:cNvSpPr/>
                        <p:nvPr/>
                      </p:nvSpPr>
                      <p:spPr>
                        <a:xfrm>
                          <a:off x="-3890329" y="4242840"/>
                          <a:ext cx="345" cy="2360"/>
                        </a:xfrm>
                        <a:custGeom>
                          <a:avLst/>
                          <a:gdLst>
                            <a:gd name="connsiteX0" fmla="*/ 0 w 345"/>
                            <a:gd name="connsiteY0" fmla="*/ 2361 h 2360"/>
                            <a:gd name="connsiteX1" fmla="*/ 345 w 345"/>
                            <a:gd name="connsiteY1" fmla="*/ 2188 h 2360"/>
                            <a:gd name="connsiteX2" fmla="*/ 345 w 345"/>
                            <a:gd name="connsiteY2" fmla="*/ 230 h 2360"/>
                            <a:gd name="connsiteX3" fmla="*/ 0 w 345"/>
                            <a:gd name="connsiteY3" fmla="*/ 0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5" h="2360">
                              <a:moveTo>
                                <a:pt x="0" y="2361"/>
                              </a:moveTo>
                              <a:lnTo>
                                <a:pt x="345" y="2188"/>
                              </a:lnTo>
                              <a:lnTo>
                                <a:pt x="345" y="23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F88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681" name="任意多边形: 形状 3680"/>
                        <p:cNvSpPr/>
                        <p:nvPr/>
                      </p:nvSpPr>
                      <p:spPr>
                        <a:xfrm>
                          <a:off x="-3890329" y="4245028"/>
                          <a:ext cx="6506" cy="3973"/>
                        </a:xfrm>
                        <a:custGeom>
                          <a:avLst/>
                          <a:gdLst>
                            <a:gd name="connsiteX0" fmla="*/ 0 w 6506"/>
                            <a:gd name="connsiteY0" fmla="*/ 173 h 3973"/>
                            <a:gd name="connsiteX1" fmla="*/ 6507 w 6506"/>
                            <a:gd name="connsiteY1" fmla="*/ 3973 h 3973"/>
                            <a:gd name="connsiteX2" fmla="*/ 6507 w 6506"/>
                            <a:gd name="connsiteY2" fmla="*/ 3570 h 3973"/>
                            <a:gd name="connsiteX3" fmla="*/ 345 w 6506"/>
                            <a:gd name="connsiteY3" fmla="*/ 0 h 3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506" h="3973">
                              <a:moveTo>
                                <a:pt x="0" y="173"/>
                              </a:moveTo>
                              <a:lnTo>
                                <a:pt x="6507" y="3973"/>
                              </a:lnTo>
                              <a:lnTo>
                                <a:pt x="6507" y="3570"/>
                              </a:lnTo>
                              <a:lnTo>
                                <a:pt x="3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A2C1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682" name="图形 5"/>
                        <p:cNvGrpSpPr/>
                        <p:nvPr/>
                      </p:nvGrpSpPr>
                      <p:grpSpPr>
                        <a:xfrm>
                          <a:off x="-3890329" y="4242840"/>
                          <a:ext cx="6506" cy="6103"/>
                          <a:chOff x="-3890329" y="4242840"/>
                          <a:chExt cx="6506" cy="6103"/>
                        </a:xfrm>
                      </p:grpSpPr>
                      <p:sp>
                        <p:nvSpPr>
                          <p:cNvPr id="3683" name="任意多边形: 形状 3682"/>
                          <p:cNvSpPr/>
                          <p:nvPr/>
                        </p:nvSpPr>
                        <p:spPr>
                          <a:xfrm>
                            <a:off x="-3890329" y="4242840"/>
                            <a:ext cx="6506" cy="6103"/>
                          </a:xfrm>
                          <a:custGeom>
                            <a:avLst/>
                            <a:gdLst>
                              <a:gd name="connsiteX0" fmla="*/ 0 w 6506"/>
                              <a:gd name="connsiteY0" fmla="*/ 2361 h 6103"/>
                              <a:gd name="connsiteX1" fmla="*/ 0 w 6506"/>
                              <a:gd name="connsiteY1" fmla="*/ 0 h 6103"/>
                              <a:gd name="connsiteX2" fmla="*/ 345 w 6506"/>
                              <a:gd name="connsiteY2" fmla="*/ 173 h 6103"/>
                              <a:gd name="connsiteX3" fmla="*/ 6507 w 6506"/>
                              <a:gd name="connsiteY3" fmla="*/ 3743 h 6103"/>
                              <a:gd name="connsiteX4" fmla="*/ 6507 w 6506"/>
                              <a:gd name="connsiteY4" fmla="*/ 5701 h 6103"/>
                              <a:gd name="connsiteX5" fmla="*/ 6507 w 6506"/>
                              <a:gd name="connsiteY5" fmla="*/ 6104 h 6103"/>
                              <a:gd name="connsiteX6" fmla="*/ 0 w 6506"/>
                              <a:gd name="connsiteY6" fmla="*/ 2361 h 61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6506" h="6103">
                                <a:moveTo>
                                  <a:pt x="0" y="2361"/>
                                </a:moveTo>
                                <a:lnTo>
                                  <a:pt x="0" y="0"/>
                                </a:lnTo>
                                <a:lnTo>
                                  <a:pt x="345" y="173"/>
                                </a:lnTo>
                                <a:lnTo>
                                  <a:pt x="6507" y="3743"/>
                                </a:lnTo>
                                <a:lnTo>
                                  <a:pt x="6507" y="5701"/>
                                </a:lnTo>
                                <a:lnTo>
                                  <a:pt x="6507" y="6104"/>
                                </a:lnTo>
                                <a:lnTo>
                                  <a:pt x="0" y="23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07D9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84" name="任意多边形: 形状 3683"/>
                          <p:cNvSpPr/>
                          <p:nvPr/>
                        </p:nvSpPr>
                        <p:spPr>
                          <a:xfrm>
                            <a:off x="-3889984" y="4243071"/>
                            <a:ext cx="6161" cy="5527"/>
                          </a:xfrm>
                          <a:custGeom>
                            <a:avLst/>
                            <a:gdLst>
                              <a:gd name="connsiteX0" fmla="*/ 0 w 6161"/>
                              <a:gd name="connsiteY0" fmla="*/ 1958 h 5527"/>
                              <a:gd name="connsiteX1" fmla="*/ 6161 w 6161"/>
                              <a:gd name="connsiteY1" fmla="*/ 5528 h 5527"/>
                              <a:gd name="connsiteX2" fmla="*/ 6161 w 6161"/>
                              <a:gd name="connsiteY2" fmla="*/ 3570 h 5527"/>
                              <a:gd name="connsiteX3" fmla="*/ 0 w 6161"/>
                              <a:gd name="connsiteY3" fmla="*/ 0 h 552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61" h="5527">
                                <a:moveTo>
                                  <a:pt x="0" y="1958"/>
                                </a:moveTo>
                                <a:lnTo>
                                  <a:pt x="6161" y="5528"/>
                                </a:lnTo>
                                <a:lnTo>
                                  <a:pt x="6161" y="357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685" name="图形 5"/>
                      <p:cNvGrpSpPr/>
                      <p:nvPr/>
                    </p:nvGrpSpPr>
                    <p:grpSpPr>
                      <a:xfrm>
                        <a:off x="-3890329" y="4233167"/>
                        <a:ext cx="6506" cy="6103"/>
                        <a:chOff x="-3890329" y="4233167"/>
                        <a:chExt cx="6506" cy="6103"/>
                      </a:xfrm>
                    </p:grpSpPr>
                    <p:sp>
                      <p:nvSpPr>
                        <p:cNvPr id="3686" name="任意多边形: 形状 3685"/>
                        <p:cNvSpPr/>
                        <p:nvPr/>
                      </p:nvSpPr>
                      <p:spPr>
                        <a:xfrm>
                          <a:off x="-3890329" y="4233167"/>
                          <a:ext cx="345" cy="2360"/>
                        </a:xfrm>
                        <a:custGeom>
                          <a:avLst/>
                          <a:gdLst>
                            <a:gd name="connsiteX0" fmla="*/ 0 w 345"/>
                            <a:gd name="connsiteY0" fmla="*/ 2361 h 2360"/>
                            <a:gd name="connsiteX1" fmla="*/ 345 w 345"/>
                            <a:gd name="connsiteY1" fmla="*/ 2131 h 2360"/>
                            <a:gd name="connsiteX2" fmla="*/ 345 w 345"/>
                            <a:gd name="connsiteY2" fmla="*/ 173 h 2360"/>
                            <a:gd name="connsiteX3" fmla="*/ 0 w 345"/>
                            <a:gd name="connsiteY3" fmla="*/ 0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5" h="2360">
                              <a:moveTo>
                                <a:pt x="0" y="2361"/>
                              </a:moveTo>
                              <a:lnTo>
                                <a:pt x="345" y="2131"/>
                              </a:lnTo>
                              <a:lnTo>
                                <a:pt x="345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F88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687" name="任意多边形: 形状 3686"/>
                        <p:cNvSpPr/>
                        <p:nvPr/>
                      </p:nvSpPr>
                      <p:spPr>
                        <a:xfrm>
                          <a:off x="-3890329" y="4235297"/>
                          <a:ext cx="6506" cy="3973"/>
                        </a:xfrm>
                        <a:custGeom>
                          <a:avLst/>
                          <a:gdLst>
                            <a:gd name="connsiteX0" fmla="*/ 0 w 6506"/>
                            <a:gd name="connsiteY0" fmla="*/ 230 h 3973"/>
                            <a:gd name="connsiteX1" fmla="*/ 6507 w 6506"/>
                            <a:gd name="connsiteY1" fmla="*/ 3973 h 3973"/>
                            <a:gd name="connsiteX2" fmla="*/ 6507 w 6506"/>
                            <a:gd name="connsiteY2" fmla="*/ 3570 h 3973"/>
                            <a:gd name="connsiteX3" fmla="*/ 345 w 6506"/>
                            <a:gd name="connsiteY3" fmla="*/ 0 h 3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506" h="3973">
                              <a:moveTo>
                                <a:pt x="0" y="230"/>
                              </a:moveTo>
                              <a:lnTo>
                                <a:pt x="6507" y="3973"/>
                              </a:lnTo>
                              <a:lnTo>
                                <a:pt x="6507" y="3570"/>
                              </a:lnTo>
                              <a:lnTo>
                                <a:pt x="3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A2C1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688" name="图形 5"/>
                        <p:cNvGrpSpPr/>
                        <p:nvPr/>
                      </p:nvGrpSpPr>
                      <p:grpSpPr>
                        <a:xfrm>
                          <a:off x="-3890329" y="4233167"/>
                          <a:ext cx="6506" cy="6103"/>
                          <a:chOff x="-3890329" y="4233167"/>
                          <a:chExt cx="6506" cy="6103"/>
                        </a:xfrm>
                      </p:grpSpPr>
                      <p:sp>
                        <p:nvSpPr>
                          <p:cNvPr id="3689" name="任意多边形: 形状 3688"/>
                          <p:cNvSpPr/>
                          <p:nvPr/>
                        </p:nvSpPr>
                        <p:spPr>
                          <a:xfrm>
                            <a:off x="-3890329" y="4233167"/>
                            <a:ext cx="6506" cy="6103"/>
                          </a:xfrm>
                          <a:custGeom>
                            <a:avLst/>
                            <a:gdLst>
                              <a:gd name="connsiteX0" fmla="*/ 0 w 6506"/>
                              <a:gd name="connsiteY0" fmla="*/ 2361 h 6103"/>
                              <a:gd name="connsiteX1" fmla="*/ 0 w 6506"/>
                              <a:gd name="connsiteY1" fmla="*/ 0 h 6103"/>
                              <a:gd name="connsiteX2" fmla="*/ 345 w 6506"/>
                              <a:gd name="connsiteY2" fmla="*/ 173 h 6103"/>
                              <a:gd name="connsiteX3" fmla="*/ 6507 w 6506"/>
                              <a:gd name="connsiteY3" fmla="*/ 3743 h 6103"/>
                              <a:gd name="connsiteX4" fmla="*/ 6507 w 6506"/>
                              <a:gd name="connsiteY4" fmla="*/ 5701 h 6103"/>
                              <a:gd name="connsiteX5" fmla="*/ 6507 w 6506"/>
                              <a:gd name="connsiteY5" fmla="*/ 6104 h 6103"/>
                              <a:gd name="connsiteX6" fmla="*/ 0 w 6506"/>
                              <a:gd name="connsiteY6" fmla="*/ 2361 h 61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6506" h="6103">
                                <a:moveTo>
                                  <a:pt x="0" y="2361"/>
                                </a:moveTo>
                                <a:lnTo>
                                  <a:pt x="0" y="0"/>
                                </a:lnTo>
                                <a:lnTo>
                                  <a:pt x="345" y="173"/>
                                </a:lnTo>
                                <a:lnTo>
                                  <a:pt x="6507" y="3743"/>
                                </a:lnTo>
                                <a:lnTo>
                                  <a:pt x="6507" y="5701"/>
                                </a:lnTo>
                                <a:lnTo>
                                  <a:pt x="6507" y="6104"/>
                                </a:lnTo>
                                <a:lnTo>
                                  <a:pt x="0" y="23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07D9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90" name="任意多边形: 形状 3689"/>
                          <p:cNvSpPr/>
                          <p:nvPr/>
                        </p:nvSpPr>
                        <p:spPr>
                          <a:xfrm>
                            <a:off x="-3889984" y="4233339"/>
                            <a:ext cx="6161" cy="5527"/>
                          </a:xfrm>
                          <a:custGeom>
                            <a:avLst/>
                            <a:gdLst>
                              <a:gd name="connsiteX0" fmla="*/ 0 w 6161"/>
                              <a:gd name="connsiteY0" fmla="*/ 1958 h 5527"/>
                              <a:gd name="connsiteX1" fmla="*/ 6161 w 6161"/>
                              <a:gd name="connsiteY1" fmla="*/ 5528 h 5527"/>
                              <a:gd name="connsiteX2" fmla="*/ 6161 w 6161"/>
                              <a:gd name="connsiteY2" fmla="*/ 3570 h 5527"/>
                              <a:gd name="connsiteX3" fmla="*/ 0 w 6161"/>
                              <a:gd name="connsiteY3" fmla="*/ 0 h 552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61" h="5527">
                                <a:moveTo>
                                  <a:pt x="0" y="1958"/>
                                </a:moveTo>
                                <a:lnTo>
                                  <a:pt x="6161" y="5528"/>
                                </a:lnTo>
                                <a:lnTo>
                                  <a:pt x="6161" y="357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691" name="图形 5"/>
                      <p:cNvGrpSpPr/>
                      <p:nvPr/>
                    </p:nvGrpSpPr>
                    <p:grpSpPr>
                      <a:xfrm>
                        <a:off x="-3890329" y="4228272"/>
                        <a:ext cx="6506" cy="6161"/>
                        <a:chOff x="-3890329" y="4228272"/>
                        <a:chExt cx="6506" cy="6161"/>
                      </a:xfrm>
                    </p:grpSpPr>
                    <p:sp>
                      <p:nvSpPr>
                        <p:cNvPr id="3692" name="任意多边形: 形状 3691"/>
                        <p:cNvSpPr/>
                        <p:nvPr/>
                      </p:nvSpPr>
                      <p:spPr>
                        <a:xfrm>
                          <a:off x="-3890329" y="4228272"/>
                          <a:ext cx="345" cy="2360"/>
                        </a:xfrm>
                        <a:custGeom>
                          <a:avLst/>
                          <a:gdLst>
                            <a:gd name="connsiteX0" fmla="*/ 0 w 345"/>
                            <a:gd name="connsiteY0" fmla="*/ 2361 h 2360"/>
                            <a:gd name="connsiteX1" fmla="*/ 345 w 345"/>
                            <a:gd name="connsiteY1" fmla="*/ 2188 h 2360"/>
                            <a:gd name="connsiteX2" fmla="*/ 345 w 345"/>
                            <a:gd name="connsiteY2" fmla="*/ 230 h 2360"/>
                            <a:gd name="connsiteX3" fmla="*/ 0 w 345"/>
                            <a:gd name="connsiteY3" fmla="*/ 0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5" h="2360">
                              <a:moveTo>
                                <a:pt x="0" y="2361"/>
                              </a:moveTo>
                              <a:lnTo>
                                <a:pt x="345" y="2188"/>
                              </a:lnTo>
                              <a:lnTo>
                                <a:pt x="345" y="23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F88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693" name="任意多边形: 形状 3692"/>
                        <p:cNvSpPr/>
                        <p:nvPr/>
                      </p:nvSpPr>
                      <p:spPr>
                        <a:xfrm>
                          <a:off x="-3890329" y="4230460"/>
                          <a:ext cx="6506" cy="3973"/>
                        </a:xfrm>
                        <a:custGeom>
                          <a:avLst/>
                          <a:gdLst>
                            <a:gd name="connsiteX0" fmla="*/ 0 w 6506"/>
                            <a:gd name="connsiteY0" fmla="*/ 173 h 3973"/>
                            <a:gd name="connsiteX1" fmla="*/ 6507 w 6506"/>
                            <a:gd name="connsiteY1" fmla="*/ 3973 h 3973"/>
                            <a:gd name="connsiteX2" fmla="*/ 6507 w 6506"/>
                            <a:gd name="connsiteY2" fmla="*/ 3570 h 3973"/>
                            <a:gd name="connsiteX3" fmla="*/ 345 w 6506"/>
                            <a:gd name="connsiteY3" fmla="*/ 0 h 3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506" h="3973">
                              <a:moveTo>
                                <a:pt x="0" y="173"/>
                              </a:moveTo>
                              <a:lnTo>
                                <a:pt x="6507" y="3973"/>
                              </a:lnTo>
                              <a:lnTo>
                                <a:pt x="6507" y="3570"/>
                              </a:lnTo>
                              <a:lnTo>
                                <a:pt x="3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A2C1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694" name="图形 5"/>
                        <p:cNvGrpSpPr/>
                        <p:nvPr/>
                      </p:nvGrpSpPr>
                      <p:grpSpPr>
                        <a:xfrm>
                          <a:off x="-3890329" y="4228272"/>
                          <a:ext cx="6506" cy="6103"/>
                          <a:chOff x="-3890329" y="4228272"/>
                          <a:chExt cx="6506" cy="6103"/>
                        </a:xfrm>
                      </p:grpSpPr>
                      <p:sp>
                        <p:nvSpPr>
                          <p:cNvPr id="3695" name="任意多边形: 形状 3694"/>
                          <p:cNvSpPr/>
                          <p:nvPr/>
                        </p:nvSpPr>
                        <p:spPr>
                          <a:xfrm>
                            <a:off x="-3890329" y="4228272"/>
                            <a:ext cx="6506" cy="6103"/>
                          </a:xfrm>
                          <a:custGeom>
                            <a:avLst/>
                            <a:gdLst>
                              <a:gd name="connsiteX0" fmla="*/ 0 w 6506"/>
                              <a:gd name="connsiteY0" fmla="*/ 2361 h 6103"/>
                              <a:gd name="connsiteX1" fmla="*/ 0 w 6506"/>
                              <a:gd name="connsiteY1" fmla="*/ 0 h 6103"/>
                              <a:gd name="connsiteX2" fmla="*/ 345 w 6506"/>
                              <a:gd name="connsiteY2" fmla="*/ 173 h 6103"/>
                              <a:gd name="connsiteX3" fmla="*/ 6507 w 6506"/>
                              <a:gd name="connsiteY3" fmla="*/ 3743 h 6103"/>
                              <a:gd name="connsiteX4" fmla="*/ 6507 w 6506"/>
                              <a:gd name="connsiteY4" fmla="*/ 5701 h 6103"/>
                              <a:gd name="connsiteX5" fmla="*/ 6507 w 6506"/>
                              <a:gd name="connsiteY5" fmla="*/ 6104 h 6103"/>
                              <a:gd name="connsiteX6" fmla="*/ 0 w 6506"/>
                              <a:gd name="connsiteY6" fmla="*/ 2361 h 61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6506" h="6103">
                                <a:moveTo>
                                  <a:pt x="0" y="2361"/>
                                </a:moveTo>
                                <a:lnTo>
                                  <a:pt x="0" y="0"/>
                                </a:lnTo>
                                <a:lnTo>
                                  <a:pt x="345" y="173"/>
                                </a:lnTo>
                                <a:lnTo>
                                  <a:pt x="6507" y="3743"/>
                                </a:lnTo>
                                <a:lnTo>
                                  <a:pt x="6507" y="5701"/>
                                </a:lnTo>
                                <a:lnTo>
                                  <a:pt x="6507" y="6104"/>
                                </a:lnTo>
                                <a:lnTo>
                                  <a:pt x="0" y="23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07D9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696" name="任意多边形: 形状 3695"/>
                          <p:cNvSpPr/>
                          <p:nvPr/>
                        </p:nvSpPr>
                        <p:spPr>
                          <a:xfrm>
                            <a:off x="-3889984" y="4228502"/>
                            <a:ext cx="6161" cy="5527"/>
                          </a:xfrm>
                          <a:custGeom>
                            <a:avLst/>
                            <a:gdLst>
                              <a:gd name="connsiteX0" fmla="*/ 0 w 6161"/>
                              <a:gd name="connsiteY0" fmla="*/ 1958 h 5527"/>
                              <a:gd name="connsiteX1" fmla="*/ 6161 w 6161"/>
                              <a:gd name="connsiteY1" fmla="*/ 5528 h 5527"/>
                              <a:gd name="connsiteX2" fmla="*/ 6161 w 6161"/>
                              <a:gd name="connsiteY2" fmla="*/ 3570 h 5527"/>
                              <a:gd name="connsiteX3" fmla="*/ 0 w 6161"/>
                              <a:gd name="connsiteY3" fmla="*/ 0 h 552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161" h="5527">
                                <a:moveTo>
                                  <a:pt x="0" y="1958"/>
                                </a:moveTo>
                                <a:lnTo>
                                  <a:pt x="6161" y="5528"/>
                                </a:lnTo>
                                <a:lnTo>
                                  <a:pt x="6161" y="357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486A7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3697" name="图形 5"/>
                    <p:cNvGrpSpPr/>
                    <p:nvPr/>
                  </p:nvGrpSpPr>
                  <p:grpSpPr>
                    <a:xfrm>
                      <a:off x="-3890329" y="4226026"/>
                      <a:ext cx="15316" cy="35297"/>
                      <a:chOff x="-3890329" y="4226026"/>
                      <a:chExt cx="15316" cy="35297"/>
                    </a:xfrm>
                  </p:grpSpPr>
                  <p:grpSp>
                    <p:nvGrpSpPr>
                      <p:cNvPr id="3698" name="图形 5"/>
                      <p:cNvGrpSpPr/>
                      <p:nvPr/>
                    </p:nvGrpSpPr>
                    <p:grpSpPr>
                      <a:xfrm>
                        <a:off x="-3889869" y="4237600"/>
                        <a:ext cx="14510" cy="12149"/>
                        <a:chOff x="-3889869" y="4237600"/>
                        <a:chExt cx="14510" cy="12149"/>
                      </a:xfrm>
                    </p:grpSpPr>
                    <p:sp>
                      <p:nvSpPr>
                        <p:cNvPr id="3699" name="任意多边形: 形状 3698"/>
                        <p:cNvSpPr/>
                        <p:nvPr/>
                      </p:nvSpPr>
                      <p:spPr>
                        <a:xfrm>
                          <a:off x="-3875646" y="4245950"/>
                          <a:ext cx="287" cy="3800"/>
                        </a:xfrm>
                        <a:custGeom>
                          <a:avLst/>
                          <a:gdLst>
                            <a:gd name="connsiteX0" fmla="*/ 0 w 287"/>
                            <a:gd name="connsiteY0" fmla="*/ 173 h 3800"/>
                            <a:gd name="connsiteX1" fmla="*/ 288 w 287"/>
                            <a:gd name="connsiteY1" fmla="*/ 0 h 3800"/>
                            <a:gd name="connsiteX2" fmla="*/ 288 w 287"/>
                            <a:gd name="connsiteY2" fmla="*/ 3628 h 3800"/>
                            <a:gd name="connsiteX3" fmla="*/ 0 w 287"/>
                            <a:gd name="connsiteY3" fmla="*/ 3800 h 38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87" h="3800">
                              <a:moveTo>
                                <a:pt x="0" y="173"/>
                              </a:moveTo>
                              <a:lnTo>
                                <a:pt x="288" y="0"/>
                              </a:lnTo>
                              <a:lnTo>
                                <a:pt x="288" y="3628"/>
                              </a:lnTo>
                              <a:lnTo>
                                <a:pt x="0" y="380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18181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700" name="任意多边形: 形状 3699"/>
                        <p:cNvSpPr/>
                        <p:nvPr/>
                      </p:nvSpPr>
                      <p:spPr>
                        <a:xfrm>
                          <a:off x="-3889869" y="4237600"/>
                          <a:ext cx="14510" cy="8522"/>
                        </a:xfrm>
                        <a:custGeom>
                          <a:avLst/>
                          <a:gdLst>
                            <a:gd name="connsiteX0" fmla="*/ 0 w 14510"/>
                            <a:gd name="connsiteY0" fmla="*/ 173 h 8522"/>
                            <a:gd name="connsiteX1" fmla="*/ 288 w 14510"/>
                            <a:gd name="connsiteY1" fmla="*/ 0 h 8522"/>
                            <a:gd name="connsiteX2" fmla="*/ 14511 w 14510"/>
                            <a:gd name="connsiteY2" fmla="*/ 8349 h 8522"/>
                            <a:gd name="connsiteX3" fmla="*/ 14223 w 14510"/>
                            <a:gd name="connsiteY3" fmla="*/ 8522 h 852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510" h="8522">
                              <a:moveTo>
                                <a:pt x="0" y="173"/>
                              </a:moveTo>
                              <a:lnTo>
                                <a:pt x="288" y="0"/>
                              </a:lnTo>
                              <a:lnTo>
                                <a:pt x="14511" y="8349"/>
                              </a:lnTo>
                              <a:lnTo>
                                <a:pt x="14223" y="8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CDDDD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701" name="任意多边形: 形状 3700"/>
                        <p:cNvSpPr/>
                        <p:nvPr/>
                      </p:nvSpPr>
                      <p:spPr>
                        <a:xfrm>
                          <a:off x="-3889869" y="4237773"/>
                          <a:ext cx="14222" cy="11977"/>
                        </a:xfrm>
                        <a:custGeom>
                          <a:avLst/>
                          <a:gdLst>
                            <a:gd name="connsiteX0" fmla="*/ 14223 w 14222"/>
                            <a:gd name="connsiteY0" fmla="*/ 8349 h 11977"/>
                            <a:gd name="connsiteX1" fmla="*/ 14223 w 14222"/>
                            <a:gd name="connsiteY1" fmla="*/ 11977 h 11977"/>
                            <a:gd name="connsiteX2" fmla="*/ 0 w 14222"/>
                            <a:gd name="connsiteY2" fmla="*/ 3628 h 11977"/>
                            <a:gd name="connsiteX3" fmla="*/ 0 w 14222"/>
                            <a:gd name="connsiteY3" fmla="*/ 0 h 119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222" h="11977">
                              <a:moveTo>
                                <a:pt x="14223" y="8349"/>
                              </a:moveTo>
                              <a:lnTo>
                                <a:pt x="14223" y="11977"/>
                              </a:lnTo>
                              <a:lnTo>
                                <a:pt x="0" y="362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0F1F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702" name="图形 5"/>
                      <p:cNvGrpSpPr/>
                      <p:nvPr/>
                    </p:nvGrpSpPr>
                    <p:grpSpPr>
                      <a:xfrm>
                        <a:off x="-3890329" y="4226026"/>
                        <a:ext cx="3857" cy="28502"/>
                        <a:chOff x="-3890329" y="4226026"/>
                        <a:chExt cx="3857" cy="28502"/>
                      </a:xfrm>
                    </p:grpSpPr>
                    <p:grpSp>
                      <p:nvGrpSpPr>
                        <p:cNvPr id="3703" name="图形 5"/>
                        <p:cNvGrpSpPr/>
                        <p:nvPr/>
                      </p:nvGrpSpPr>
                      <p:grpSpPr>
                        <a:xfrm>
                          <a:off x="-3890329" y="4251132"/>
                          <a:ext cx="3857" cy="2994"/>
                          <a:chOff x="-3890329" y="4251132"/>
                          <a:chExt cx="3857" cy="2994"/>
                        </a:xfrm>
                      </p:grpSpPr>
                      <p:sp>
                        <p:nvSpPr>
                          <p:cNvPr id="3704" name="任意多边形: 形状 3703"/>
                          <p:cNvSpPr/>
                          <p:nvPr/>
                        </p:nvSpPr>
                        <p:spPr>
                          <a:xfrm>
                            <a:off x="-3886644" y="4253263"/>
                            <a:ext cx="172" cy="863"/>
                          </a:xfrm>
                          <a:custGeom>
                            <a:avLst/>
                            <a:gdLst>
                              <a:gd name="connsiteX0" fmla="*/ 0 w 172"/>
                              <a:gd name="connsiteY0" fmla="*/ 115 h 863"/>
                              <a:gd name="connsiteX1" fmla="*/ 173 w 172"/>
                              <a:gd name="connsiteY1" fmla="*/ 0 h 863"/>
                              <a:gd name="connsiteX2" fmla="*/ 173 w 172"/>
                              <a:gd name="connsiteY2" fmla="*/ 749 h 863"/>
                              <a:gd name="connsiteX3" fmla="*/ 0 w 172"/>
                              <a:gd name="connsiteY3" fmla="*/ 864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2" h="863">
                                <a:moveTo>
                                  <a:pt x="0" y="115"/>
                                </a:moveTo>
                                <a:lnTo>
                                  <a:pt x="173" y="0"/>
                                </a:lnTo>
                                <a:lnTo>
                                  <a:pt x="173" y="749"/>
                                </a:lnTo>
                                <a:lnTo>
                                  <a:pt x="0" y="86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7B7B7B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05" name="任意多边形: 形状 3704"/>
                          <p:cNvSpPr/>
                          <p:nvPr/>
                        </p:nvSpPr>
                        <p:spPr>
                          <a:xfrm>
                            <a:off x="-3890329" y="4251132"/>
                            <a:ext cx="3857" cy="2245"/>
                          </a:xfrm>
                          <a:custGeom>
                            <a:avLst/>
                            <a:gdLst>
                              <a:gd name="connsiteX0" fmla="*/ 0 w 3857"/>
                              <a:gd name="connsiteY0" fmla="*/ 58 h 2245"/>
                              <a:gd name="connsiteX1" fmla="*/ 115 w 3857"/>
                              <a:gd name="connsiteY1" fmla="*/ 0 h 2245"/>
                              <a:gd name="connsiteX2" fmla="*/ 3858 w 3857"/>
                              <a:gd name="connsiteY2" fmla="*/ 2131 h 2245"/>
                              <a:gd name="connsiteX3" fmla="*/ 3685 w 3857"/>
                              <a:gd name="connsiteY3" fmla="*/ 2246 h 224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857" h="2245">
                                <a:moveTo>
                                  <a:pt x="0" y="58"/>
                                </a:moveTo>
                                <a:lnTo>
                                  <a:pt x="115" y="0"/>
                                </a:lnTo>
                                <a:lnTo>
                                  <a:pt x="3858" y="2131"/>
                                </a:lnTo>
                                <a:lnTo>
                                  <a:pt x="3685" y="2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D5D6D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06" name="任意多边形: 形状 3705"/>
                          <p:cNvSpPr/>
                          <p:nvPr/>
                        </p:nvSpPr>
                        <p:spPr>
                          <a:xfrm>
                            <a:off x="-3890329" y="4251190"/>
                            <a:ext cx="3685" cy="2936"/>
                          </a:xfrm>
                          <a:custGeom>
                            <a:avLst/>
                            <a:gdLst>
                              <a:gd name="connsiteX0" fmla="*/ 3685 w 3685"/>
                              <a:gd name="connsiteY0" fmla="*/ 2188 h 2936"/>
                              <a:gd name="connsiteX1" fmla="*/ 3685 w 3685"/>
                              <a:gd name="connsiteY1" fmla="*/ 2937 h 2936"/>
                              <a:gd name="connsiteX2" fmla="*/ 0 w 3685"/>
                              <a:gd name="connsiteY2" fmla="*/ 749 h 2936"/>
                              <a:gd name="connsiteX3" fmla="*/ 0 w 3685"/>
                              <a:gd name="connsiteY3" fmla="*/ 0 h 29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685" h="2936">
                                <a:moveTo>
                                  <a:pt x="3685" y="2188"/>
                                </a:moveTo>
                                <a:lnTo>
                                  <a:pt x="3685" y="2937"/>
                                </a:lnTo>
                                <a:lnTo>
                                  <a:pt x="0" y="749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ABACAC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07" name="图形 5"/>
                        <p:cNvGrpSpPr/>
                        <p:nvPr/>
                      </p:nvGrpSpPr>
                      <p:grpSpPr>
                        <a:xfrm>
                          <a:off x="-3890329" y="4226026"/>
                          <a:ext cx="3857" cy="2994"/>
                          <a:chOff x="-3890329" y="4226026"/>
                          <a:chExt cx="3857" cy="2994"/>
                        </a:xfrm>
                      </p:grpSpPr>
                      <p:sp>
                        <p:nvSpPr>
                          <p:cNvPr id="3708" name="任意多边形: 形状 3707"/>
                          <p:cNvSpPr/>
                          <p:nvPr/>
                        </p:nvSpPr>
                        <p:spPr>
                          <a:xfrm>
                            <a:off x="-3886644" y="4228157"/>
                            <a:ext cx="172" cy="863"/>
                          </a:xfrm>
                          <a:custGeom>
                            <a:avLst/>
                            <a:gdLst>
                              <a:gd name="connsiteX0" fmla="*/ 0 w 172"/>
                              <a:gd name="connsiteY0" fmla="*/ 115 h 863"/>
                              <a:gd name="connsiteX1" fmla="*/ 173 w 172"/>
                              <a:gd name="connsiteY1" fmla="*/ 0 h 863"/>
                              <a:gd name="connsiteX2" fmla="*/ 173 w 172"/>
                              <a:gd name="connsiteY2" fmla="*/ 749 h 863"/>
                              <a:gd name="connsiteX3" fmla="*/ 0 w 172"/>
                              <a:gd name="connsiteY3" fmla="*/ 864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2" h="863">
                                <a:moveTo>
                                  <a:pt x="0" y="115"/>
                                </a:moveTo>
                                <a:lnTo>
                                  <a:pt x="173" y="0"/>
                                </a:lnTo>
                                <a:lnTo>
                                  <a:pt x="173" y="749"/>
                                </a:lnTo>
                                <a:lnTo>
                                  <a:pt x="0" y="86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7B7B7B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09" name="任意多边形: 形状 3708"/>
                          <p:cNvSpPr/>
                          <p:nvPr/>
                        </p:nvSpPr>
                        <p:spPr>
                          <a:xfrm>
                            <a:off x="-3890329" y="4226026"/>
                            <a:ext cx="3857" cy="2245"/>
                          </a:xfrm>
                          <a:custGeom>
                            <a:avLst/>
                            <a:gdLst>
                              <a:gd name="connsiteX0" fmla="*/ 0 w 3857"/>
                              <a:gd name="connsiteY0" fmla="*/ 57 h 2245"/>
                              <a:gd name="connsiteX1" fmla="*/ 115 w 3857"/>
                              <a:gd name="connsiteY1" fmla="*/ 0 h 2245"/>
                              <a:gd name="connsiteX2" fmla="*/ 3858 w 3857"/>
                              <a:gd name="connsiteY2" fmla="*/ 2131 h 2245"/>
                              <a:gd name="connsiteX3" fmla="*/ 3685 w 3857"/>
                              <a:gd name="connsiteY3" fmla="*/ 2246 h 224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857" h="2245">
                                <a:moveTo>
                                  <a:pt x="0" y="57"/>
                                </a:moveTo>
                                <a:lnTo>
                                  <a:pt x="115" y="0"/>
                                </a:lnTo>
                                <a:lnTo>
                                  <a:pt x="3858" y="2131"/>
                                </a:lnTo>
                                <a:lnTo>
                                  <a:pt x="3685" y="2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D5D6D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10" name="任意多边形: 形状 3709"/>
                          <p:cNvSpPr/>
                          <p:nvPr/>
                        </p:nvSpPr>
                        <p:spPr>
                          <a:xfrm>
                            <a:off x="-3890329" y="4226084"/>
                            <a:ext cx="3685" cy="2936"/>
                          </a:xfrm>
                          <a:custGeom>
                            <a:avLst/>
                            <a:gdLst>
                              <a:gd name="connsiteX0" fmla="*/ 3685 w 3685"/>
                              <a:gd name="connsiteY0" fmla="*/ 2188 h 2936"/>
                              <a:gd name="connsiteX1" fmla="*/ 3685 w 3685"/>
                              <a:gd name="connsiteY1" fmla="*/ 2937 h 2936"/>
                              <a:gd name="connsiteX2" fmla="*/ 0 w 3685"/>
                              <a:gd name="connsiteY2" fmla="*/ 749 h 2936"/>
                              <a:gd name="connsiteX3" fmla="*/ 0 w 3685"/>
                              <a:gd name="connsiteY3" fmla="*/ 0 h 29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685" h="2936">
                                <a:moveTo>
                                  <a:pt x="3685" y="2188"/>
                                </a:moveTo>
                                <a:lnTo>
                                  <a:pt x="3685" y="2937"/>
                                </a:lnTo>
                                <a:lnTo>
                                  <a:pt x="0" y="749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ABACAC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11" name="图形 5"/>
                        <p:cNvGrpSpPr/>
                        <p:nvPr/>
                      </p:nvGrpSpPr>
                      <p:grpSpPr>
                        <a:xfrm>
                          <a:off x="-3889408" y="4247367"/>
                          <a:ext cx="1727" cy="1404"/>
                          <a:chOff x="-3889408" y="4247367"/>
                          <a:chExt cx="1727" cy="1404"/>
                        </a:xfrm>
                      </p:grpSpPr>
                      <p:grpSp>
                        <p:nvGrpSpPr>
                          <p:cNvPr id="3712" name="图形 5"/>
                          <p:cNvGrpSpPr/>
                          <p:nvPr/>
                        </p:nvGrpSpPr>
                        <p:grpSpPr>
                          <a:xfrm>
                            <a:off x="-3889408" y="4247504"/>
                            <a:ext cx="690" cy="575"/>
                            <a:chOff x="-3889408" y="4247504"/>
                            <a:chExt cx="690" cy="575"/>
                          </a:xfrm>
                        </p:grpSpPr>
                        <p:sp>
                          <p:nvSpPr>
                            <p:cNvPr id="3713" name="任意多边形: 形状 3712"/>
                            <p:cNvSpPr/>
                            <p:nvPr/>
                          </p:nvSpPr>
                          <p:spPr>
                            <a:xfrm>
                              <a:off x="-3889408" y="4247504"/>
                              <a:ext cx="690" cy="403"/>
                            </a:xfrm>
                            <a:custGeom>
                              <a:avLst/>
                              <a:gdLst>
                                <a:gd name="connsiteX0" fmla="*/ 0 w 690"/>
                                <a:gd name="connsiteY0" fmla="*/ 115 h 403"/>
                                <a:gd name="connsiteX1" fmla="*/ 173 w 690"/>
                                <a:gd name="connsiteY1" fmla="*/ 0 h 403"/>
                                <a:gd name="connsiteX2" fmla="*/ 691 w 690"/>
                                <a:gd name="connsiteY2" fmla="*/ 288 h 403"/>
                                <a:gd name="connsiteX3" fmla="*/ 518 w 690"/>
                                <a:gd name="connsiteY3" fmla="*/ 403 h 40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690" h="403">
                                  <a:moveTo>
                                    <a:pt x="0" y="115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691" y="288"/>
                                  </a:lnTo>
                                  <a:lnTo>
                                    <a:pt x="518" y="40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14" name="任意多边形: 形状 3713"/>
                            <p:cNvSpPr/>
                            <p:nvPr/>
                          </p:nvSpPr>
                          <p:spPr>
                            <a:xfrm>
                              <a:off x="-3888890" y="4247792"/>
                              <a:ext cx="172" cy="287"/>
                            </a:xfrm>
                            <a:custGeom>
                              <a:avLst/>
                              <a:gdLst>
                                <a:gd name="connsiteX0" fmla="*/ 0 w 172"/>
                                <a:gd name="connsiteY0" fmla="*/ 115 h 287"/>
                                <a:gd name="connsiteX1" fmla="*/ 173 w 172"/>
                                <a:gd name="connsiteY1" fmla="*/ 0 h 287"/>
                                <a:gd name="connsiteX2" fmla="*/ 173 w 172"/>
                                <a:gd name="connsiteY2" fmla="*/ 173 h 287"/>
                                <a:gd name="connsiteX3" fmla="*/ 0 w 172"/>
                                <a:gd name="connsiteY3" fmla="*/ 288 h 28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72" h="287">
                                  <a:moveTo>
                                    <a:pt x="0" y="115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173" y="173"/>
                                  </a:ln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797979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15" name="任意多边形: 形状 3714"/>
                            <p:cNvSpPr/>
                            <p:nvPr/>
                          </p:nvSpPr>
                          <p:spPr>
                            <a:xfrm>
                              <a:off x="-3889408" y="4247620"/>
                              <a:ext cx="518" cy="460"/>
                            </a:xfrm>
                            <a:custGeom>
                              <a:avLst/>
                              <a:gdLst>
                                <a:gd name="connsiteX0" fmla="*/ 0 w 518"/>
                                <a:gd name="connsiteY0" fmla="*/ 173 h 460"/>
                                <a:gd name="connsiteX1" fmla="*/ 0 w 518"/>
                                <a:gd name="connsiteY1" fmla="*/ 0 h 460"/>
                                <a:gd name="connsiteX2" fmla="*/ 518 w 518"/>
                                <a:gd name="connsiteY2" fmla="*/ 288 h 460"/>
                                <a:gd name="connsiteX3" fmla="*/ 518 w 518"/>
                                <a:gd name="connsiteY3" fmla="*/ 461 h 46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518" h="460">
                                  <a:moveTo>
                                    <a:pt x="0" y="173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518" y="288"/>
                                  </a:lnTo>
                                  <a:lnTo>
                                    <a:pt x="518" y="461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716" name="图形 5"/>
                          <p:cNvGrpSpPr/>
                          <p:nvPr/>
                        </p:nvGrpSpPr>
                        <p:grpSpPr>
                          <a:xfrm>
                            <a:off x="-3888890" y="4247367"/>
                            <a:ext cx="1209" cy="1404"/>
                            <a:chOff x="-3888890" y="4247367"/>
                            <a:chExt cx="1209" cy="1404"/>
                          </a:xfrm>
                        </p:grpSpPr>
                        <p:sp>
                          <p:nvSpPr>
                            <p:cNvPr id="3717" name="任意多边形: 形状 3716"/>
                            <p:cNvSpPr/>
                            <p:nvPr/>
                          </p:nvSpPr>
                          <p:spPr>
                            <a:xfrm>
                              <a:off x="-3888660" y="4248195"/>
                              <a:ext cx="230" cy="575"/>
                            </a:xfrm>
                            <a:custGeom>
                              <a:avLst/>
                              <a:gdLst>
                                <a:gd name="connsiteX0" fmla="*/ 58 w 230"/>
                                <a:gd name="connsiteY0" fmla="*/ 58 h 575"/>
                                <a:gd name="connsiteX1" fmla="*/ 58 w 230"/>
                                <a:gd name="connsiteY1" fmla="*/ 461 h 575"/>
                                <a:gd name="connsiteX2" fmla="*/ 0 w 230"/>
                                <a:gd name="connsiteY2" fmla="*/ 576 h 575"/>
                                <a:gd name="connsiteX3" fmla="*/ 173 w 230"/>
                                <a:gd name="connsiteY3" fmla="*/ 518 h 575"/>
                                <a:gd name="connsiteX4" fmla="*/ 230 w 230"/>
                                <a:gd name="connsiteY4" fmla="*/ 403 h 575"/>
                                <a:gd name="connsiteX5" fmla="*/ 230 w 230"/>
                                <a:gd name="connsiteY5" fmla="*/ 0 h 575"/>
                                <a:gd name="connsiteX6" fmla="*/ 58 w 230"/>
                                <a:gd name="connsiteY6" fmla="*/ 58 h 57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</a:cxnLst>
                              <a:rect l="l" t="t" r="r" b="b"/>
                              <a:pathLst>
                                <a:path w="230" h="575">
                                  <a:moveTo>
                                    <a:pt x="58" y="58"/>
                                  </a:moveTo>
                                  <a:lnTo>
                                    <a:pt x="58" y="461"/>
                                  </a:lnTo>
                                  <a:cubicBezTo>
                                    <a:pt x="58" y="518"/>
                                    <a:pt x="58" y="518"/>
                                    <a:pt x="0" y="576"/>
                                  </a:cubicBezTo>
                                  <a:lnTo>
                                    <a:pt x="173" y="518"/>
                                  </a:lnTo>
                                  <a:cubicBezTo>
                                    <a:pt x="173" y="518"/>
                                    <a:pt x="230" y="461"/>
                                    <a:pt x="230" y="403"/>
                                  </a:cubicBezTo>
                                  <a:lnTo>
                                    <a:pt x="230" y="0"/>
                                  </a:lnTo>
                                  <a:lnTo>
                                    <a:pt x="58" y="5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18" name="任意多边形: 形状 3717"/>
                            <p:cNvSpPr/>
                            <p:nvPr/>
                          </p:nvSpPr>
                          <p:spPr>
                            <a:xfrm>
                              <a:off x="-3888602" y="4247965"/>
                              <a:ext cx="172" cy="287"/>
                            </a:xfrm>
                            <a:custGeom>
                              <a:avLst/>
                              <a:gdLst>
                                <a:gd name="connsiteX0" fmla="*/ 0 w 172"/>
                                <a:gd name="connsiteY0" fmla="*/ 115 h 287"/>
                                <a:gd name="connsiteX1" fmla="*/ 173 w 172"/>
                                <a:gd name="connsiteY1" fmla="*/ 0 h 287"/>
                                <a:gd name="connsiteX2" fmla="*/ 173 w 172"/>
                                <a:gd name="connsiteY2" fmla="*/ 173 h 287"/>
                                <a:gd name="connsiteX3" fmla="*/ 0 w 172"/>
                                <a:gd name="connsiteY3" fmla="*/ 288 h 28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72" h="287">
                                  <a:moveTo>
                                    <a:pt x="0" y="115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173" y="173"/>
                                  </a:ln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797979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19" name="任意多边形: 形状 3718"/>
                            <p:cNvSpPr/>
                            <p:nvPr/>
                          </p:nvSpPr>
                          <p:spPr>
                            <a:xfrm>
                              <a:off x="-3888602" y="4247965"/>
                              <a:ext cx="921" cy="575"/>
                            </a:xfrm>
                            <a:custGeom>
                              <a:avLst/>
                              <a:gdLst>
                                <a:gd name="connsiteX0" fmla="*/ 0 w 921"/>
                                <a:gd name="connsiteY0" fmla="*/ 115 h 575"/>
                                <a:gd name="connsiteX1" fmla="*/ 173 w 921"/>
                                <a:gd name="connsiteY1" fmla="*/ 0 h 575"/>
                                <a:gd name="connsiteX2" fmla="*/ 921 w 921"/>
                                <a:gd name="connsiteY2" fmla="*/ 461 h 575"/>
                                <a:gd name="connsiteX3" fmla="*/ 806 w 921"/>
                                <a:gd name="connsiteY3" fmla="*/ 576 h 57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921" h="575">
                                  <a:moveTo>
                                    <a:pt x="0" y="115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921" y="461"/>
                                  </a:lnTo>
                                  <a:lnTo>
                                    <a:pt x="806" y="57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20" name="任意多边形: 形状 3719"/>
                            <p:cNvSpPr/>
                            <p:nvPr/>
                          </p:nvSpPr>
                          <p:spPr>
                            <a:xfrm>
                              <a:off x="-3888890" y="4247367"/>
                              <a:ext cx="345" cy="1384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1384"/>
                                <a:gd name="connsiteX1" fmla="*/ 345 w 345"/>
                                <a:gd name="connsiteY1" fmla="*/ 310 h 1384"/>
                                <a:gd name="connsiteX2" fmla="*/ 345 w 345"/>
                                <a:gd name="connsiteY2" fmla="*/ 714 h 1384"/>
                                <a:gd name="connsiteX3" fmla="*/ 345 w 345"/>
                                <a:gd name="connsiteY3" fmla="*/ 886 h 1384"/>
                                <a:gd name="connsiteX4" fmla="*/ 345 w 345"/>
                                <a:gd name="connsiteY4" fmla="*/ 1289 h 1384"/>
                                <a:gd name="connsiteX5" fmla="*/ 173 w 345"/>
                                <a:gd name="connsiteY5" fmla="*/ 1347 h 1384"/>
                                <a:gd name="connsiteX6" fmla="*/ 0 w 345"/>
                                <a:gd name="connsiteY6" fmla="*/ 1117 h 1384"/>
                                <a:gd name="connsiteX7" fmla="*/ 0 w 345"/>
                                <a:gd name="connsiteY7" fmla="*/ 714 h 1384"/>
                                <a:gd name="connsiteX8" fmla="*/ 0 w 345"/>
                                <a:gd name="connsiteY8" fmla="*/ 541 h 1384"/>
                                <a:gd name="connsiteX9" fmla="*/ 0 w 345"/>
                                <a:gd name="connsiteY9" fmla="*/ 138 h 1384"/>
                                <a:gd name="connsiteX10" fmla="*/ 173 w 345"/>
                                <a:gd name="connsiteY10" fmla="*/ 23 h 13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</a:cxnLst>
                              <a:rect l="l" t="t" r="r" b="b"/>
                              <a:pathLst>
                                <a:path w="345" h="1384">
                                  <a:moveTo>
                                    <a:pt x="173" y="23"/>
                                  </a:moveTo>
                                  <a:cubicBezTo>
                                    <a:pt x="230" y="80"/>
                                    <a:pt x="345" y="195"/>
                                    <a:pt x="345" y="310"/>
                                  </a:cubicBezTo>
                                  <a:lnTo>
                                    <a:pt x="345" y="714"/>
                                  </a:lnTo>
                                  <a:lnTo>
                                    <a:pt x="345" y="886"/>
                                  </a:lnTo>
                                  <a:lnTo>
                                    <a:pt x="345" y="1289"/>
                                  </a:lnTo>
                                  <a:cubicBezTo>
                                    <a:pt x="345" y="1405"/>
                                    <a:pt x="288" y="1405"/>
                                    <a:pt x="173" y="1347"/>
                                  </a:cubicBezTo>
                                  <a:cubicBezTo>
                                    <a:pt x="115" y="1289"/>
                                    <a:pt x="0" y="1174"/>
                                    <a:pt x="0" y="1117"/>
                                  </a:cubicBezTo>
                                  <a:lnTo>
                                    <a:pt x="0" y="714"/>
                                  </a:lnTo>
                                  <a:lnTo>
                                    <a:pt x="0" y="541"/>
                                  </a:lnTo>
                                  <a:lnTo>
                                    <a:pt x="0" y="138"/>
                                  </a:lnTo>
                                  <a:cubicBezTo>
                                    <a:pt x="0" y="23"/>
                                    <a:pt x="58" y="-35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21" name="任意多边形: 形状 3720"/>
                            <p:cNvSpPr/>
                            <p:nvPr/>
                          </p:nvSpPr>
                          <p:spPr>
                            <a:xfrm>
                              <a:off x="-3888660" y="4247447"/>
                              <a:ext cx="460" cy="806"/>
                            </a:xfrm>
                            <a:custGeom>
                              <a:avLst/>
                              <a:gdLst>
                                <a:gd name="connsiteX0" fmla="*/ 230 w 460"/>
                                <a:gd name="connsiteY0" fmla="*/ 58 h 806"/>
                                <a:gd name="connsiteX1" fmla="*/ 230 w 460"/>
                                <a:gd name="connsiteY1" fmla="*/ 58 h 806"/>
                                <a:gd name="connsiteX2" fmla="*/ 230 w 460"/>
                                <a:gd name="connsiteY2" fmla="*/ 58 h 806"/>
                                <a:gd name="connsiteX3" fmla="*/ 230 w 460"/>
                                <a:gd name="connsiteY3" fmla="*/ 58 h 806"/>
                                <a:gd name="connsiteX4" fmla="*/ 230 w 460"/>
                                <a:gd name="connsiteY4" fmla="*/ 0 h 806"/>
                                <a:gd name="connsiteX5" fmla="*/ 230 w 460"/>
                                <a:gd name="connsiteY5" fmla="*/ 0 h 806"/>
                                <a:gd name="connsiteX6" fmla="*/ 230 w 460"/>
                                <a:gd name="connsiteY6" fmla="*/ 0 h 806"/>
                                <a:gd name="connsiteX7" fmla="*/ 230 w 460"/>
                                <a:gd name="connsiteY7" fmla="*/ 0 h 806"/>
                                <a:gd name="connsiteX8" fmla="*/ 230 w 460"/>
                                <a:gd name="connsiteY8" fmla="*/ 0 h 806"/>
                                <a:gd name="connsiteX9" fmla="*/ 230 w 460"/>
                                <a:gd name="connsiteY9" fmla="*/ 0 h 806"/>
                                <a:gd name="connsiteX10" fmla="*/ 230 w 460"/>
                                <a:gd name="connsiteY10" fmla="*/ 0 h 806"/>
                                <a:gd name="connsiteX11" fmla="*/ 230 w 460"/>
                                <a:gd name="connsiteY11" fmla="*/ 0 h 806"/>
                                <a:gd name="connsiteX12" fmla="*/ 230 w 460"/>
                                <a:gd name="connsiteY12" fmla="*/ 0 h 806"/>
                                <a:gd name="connsiteX13" fmla="*/ 230 w 460"/>
                                <a:gd name="connsiteY13" fmla="*/ 0 h 806"/>
                                <a:gd name="connsiteX14" fmla="*/ 230 w 460"/>
                                <a:gd name="connsiteY14" fmla="*/ 0 h 806"/>
                                <a:gd name="connsiteX15" fmla="*/ 230 w 460"/>
                                <a:gd name="connsiteY15" fmla="*/ 0 h 806"/>
                                <a:gd name="connsiteX16" fmla="*/ 230 w 460"/>
                                <a:gd name="connsiteY16" fmla="*/ 0 h 806"/>
                                <a:gd name="connsiteX17" fmla="*/ 230 w 460"/>
                                <a:gd name="connsiteY17" fmla="*/ 0 h 806"/>
                                <a:gd name="connsiteX18" fmla="*/ 173 w 460"/>
                                <a:gd name="connsiteY18" fmla="*/ 0 h 806"/>
                                <a:gd name="connsiteX19" fmla="*/ 173 w 460"/>
                                <a:gd name="connsiteY19" fmla="*/ 0 h 806"/>
                                <a:gd name="connsiteX20" fmla="*/ 173 w 460"/>
                                <a:gd name="connsiteY20" fmla="*/ 0 h 806"/>
                                <a:gd name="connsiteX21" fmla="*/ 173 w 460"/>
                                <a:gd name="connsiteY21" fmla="*/ 0 h 806"/>
                                <a:gd name="connsiteX22" fmla="*/ 173 w 460"/>
                                <a:gd name="connsiteY22" fmla="*/ 0 h 806"/>
                                <a:gd name="connsiteX23" fmla="*/ 173 w 460"/>
                                <a:gd name="connsiteY23" fmla="*/ 0 h 806"/>
                                <a:gd name="connsiteX24" fmla="*/ 0 w 460"/>
                                <a:gd name="connsiteY24" fmla="*/ 115 h 806"/>
                                <a:gd name="connsiteX25" fmla="*/ 115 w 460"/>
                                <a:gd name="connsiteY25" fmla="*/ 115 h 806"/>
                                <a:gd name="connsiteX26" fmla="*/ 115 w 460"/>
                                <a:gd name="connsiteY26" fmla="*/ 115 h 806"/>
                                <a:gd name="connsiteX27" fmla="*/ 230 w 460"/>
                                <a:gd name="connsiteY27" fmla="*/ 230 h 806"/>
                                <a:gd name="connsiteX28" fmla="*/ 230 w 460"/>
                                <a:gd name="connsiteY28" fmla="*/ 230 h 806"/>
                                <a:gd name="connsiteX29" fmla="*/ 288 w 460"/>
                                <a:gd name="connsiteY29" fmla="*/ 403 h 806"/>
                                <a:gd name="connsiteX30" fmla="*/ 288 w 460"/>
                                <a:gd name="connsiteY30" fmla="*/ 806 h 806"/>
                                <a:gd name="connsiteX31" fmla="*/ 461 w 460"/>
                                <a:gd name="connsiteY31" fmla="*/ 691 h 806"/>
                                <a:gd name="connsiteX32" fmla="*/ 461 w 460"/>
                                <a:gd name="connsiteY32" fmla="*/ 288 h 806"/>
                                <a:gd name="connsiteX33" fmla="*/ 230 w 460"/>
                                <a:gd name="connsiteY33" fmla="*/ 58 h 8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</a:cxnLst>
                              <a:rect l="l" t="t" r="r" b="b"/>
                              <a:pathLst>
                                <a:path w="460" h="806">
                                  <a:moveTo>
                                    <a:pt x="230" y="58"/>
                                  </a:moveTo>
                                  <a:cubicBezTo>
                                    <a:pt x="173" y="58"/>
                                    <a:pt x="173" y="0"/>
                                    <a:pt x="230" y="58"/>
                                  </a:cubicBezTo>
                                  <a:cubicBezTo>
                                    <a:pt x="173" y="0"/>
                                    <a:pt x="173" y="0"/>
                                    <a:pt x="230" y="58"/>
                                  </a:cubicBezTo>
                                  <a:cubicBezTo>
                                    <a:pt x="173" y="0"/>
                                    <a:pt x="173" y="0"/>
                                    <a:pt x="230" y="58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lnTo>
                                    <a:pt x="230" y="0"/>
                                  </a:lnTo>
                                  <a:lnTo>
                                    <a:pt x="230" y="0"/>
                                  </a:ln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lnTo>
                                    <a:pt x="230" y="0"/>
                                  </a:lnTo>
                                  <a:cubicBezTo>
                                    <a:pt x="230" y="0"/>
                                    <a:pt x="173" y="0"/>
                                    <a:pt x="173" y="0"/>
                                  </a:cubicBezTo>
                                  <a:lnTo>
                                    <a:pt x="173" y="0"/>
                                  </a:lnTo>
                                  <a:lnTo>
                                    <a:pt x="173" y="0"/>
                                  </a:lnTo>
                                  <a:cubicBezTo>
                                    <a:pt x="173" y="0"/>
                                    <a:pt x="173" y="0"/>
                                    <a:pt x="173" y="0"/>
                                  </a:cubicBezTo>
                                  <a:cubicBezTo>
                                    <a:pt x="173" y="0"/>
                                    <a:pt x="173" y="0"/>
                                    <a:pt x="173" y="0"/>
                                  </a:cubicBezTo>
                                  <a:lnTo>
                                    <a:pt x="173" y="0"/>
                                  </a:lnTo>
                                  <a:lnTo>
                                    <a:pt x="0" y="115"/>
                                  </a:lnTo>
                                  <a:cubicBezTo>
                                    <a:pt x="0" y="115"/>
                                    <a:pt x="58" y="115"/>
                                    <a:pt x="115" y="115"/>
                                  </a:cubicBezTo>
                                  <a:lnTo>
                                    <a:pt x="115" y="115"/>
                                  </a:lnTo>
                                  <a:cubicBezTo>
                                    <a:pt x="173" y="115"/>
                                    <a:pt x="173" y="173"/>
                                    <a:pt x="230" y="230"/>
                                  </a:cubicBezTo>
                                  <a:lnTo>
                                    <a:pt x="230" y="230"/>
                                  </a:lnTo>
                                  <a:cubicBezTo>
                                    <a:pt x="230" y="288"/>
                                    <a:pt x="288" y="346"/>
                                    <a:pt x="288" y="403"/>
                                  </a:cubicBezTo>
                                  <a:lnTo>
                                    <a:pt x="288" y="806"/>
                                  </a:lnTo>
                                  <a:lnTo>
                                    <a:pt x="461" y="691"/>
                                  </a:lnTo>
                                  <a:lnTo>
                                    <a:pt x="461" y="288"/>
                                  </a:lnTo>
                                  <a:cubicBezTo>
                                    <a:pt x="230" y="115"/>
                                    <a:pt x="230" y="58"/>
                                    <a:pt x="230" y="5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22" name="任意多边形: 形状 3721"/>
                            <p:cNvSpPr/>
                            <p:nvPr/>
                          </p:nvSpPr>
                          <p:spPr>
                            <a:xfrm>
                              <a:off x="-3888602" y="4248080"/>
                              <a:ext cx="806" cy="633"/>
                            </a:xfrm>
                            <a:custGeom>
                              <a:avLst/>
                              <a:gdLst>
                                <a:gd name="connsiteX0" fmla="*/ 0 w 806"/>
                                <a:gd name="connsiteY0" fmla="*/ 0 h 633"/>
                                <a:gd name="connsiteX1" fmla="*/ 806 w 806"/>
                                <a:gd name="connsiteY1" fmla="*/ 461 h 633"/>
                                <a:gd name="connsiteX2" fmla="*/ 806 w 806"/>
                                <a:gd name="connsiteY2" fmla="*/ 633 h 633"/>
                                <a:gd name="connsiteX3" fmla="*/ 0 w 806"/>
                                <a:gd name="connsiteY3" fmla="*/ 173 h 6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806" h="633">
                                  <a:moveTo>
                                    <a:pt x="0" y="0"/>
                                  </a:moveTo>
                                  <a:lnTo>
                                    <a:pt x="806" y="461"/>
                                  </a:lnTo>
                                  <a:lnTo>
                                    <a:pt x="806" y="633"/>
                                  </a:lnTo>
                                  <a:lnTo>
                                    <a:pt x="0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23" name="任意多边形: 形状 3722"/>
                            <p:cNvSpPr/>
                            <p:nvPr/>
                          </p:nvSpPr>
                          <p:spPr>
                            <a:xfrm>
                              <a:off x="-3887796" y="4248426"/>
                              <a:ext cx="115" cy="287"/>
                            </a:xfrm>
                            <a:custGeom>
                              <a:avLst/>
                              <a:gdLst>
                                <a:gd name="connsiteX0" fmla="*/ 0 w 115"/>
                                <a:gd name="connsiteY0" fmla="*/ 115 h 287"/>
                                <a:gd name="connsiteX1" fmla="*/ 115 w 115"/>
                                <a:gd name="connsiteY1" fmla="*/ 0 h 287"/>
                                <a:gd name="connsiteX2" fmla="*/ 115 w 115"/>
                                <a:gd name="connsiteY2" fmla="*/ 173 h 287"/>
                                <a:gd name="connsiteX3" fmla="*/ 0 w 115"/>
                                <a:gd name="connsiteY3" fmla="*/ 288 h 28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15" h="287">
                                  <a:moveTo>
                                    <a:pt x="0" y="115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115" y="173"/>
                                  </a:ln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797979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grpSp>
                      <p:nvGrpSpPr>
                        <p:cNvPr id="3724" name="图形 5"/>
                        <p:cNvGrpSpPr/>
                        <p:nvPr/>
                      </p:nvGrpSpPr>
                      <p:grpSpPr>
                        <a:xfrm>
                          <a:off x="-3887853" y="4227408"/>
                          <a:ext cx="863" cy="27121"/>
                          <a:chOff x="-3887853" y="4227408"/>
                          <a:chExt cx="863" cy="27121"/>
                        </a:xfrm>
                      </p:grpSpPr>
                      <p:sp>
                        <p:nvSpPr>
                          <p:cNvPr id="3725" name="任意多边形: 形状 3724"/>
                          <p:cNvSpPr/>
                          <p:nvPr/>
                        </p:nvSpPr>
                        <p:spPr>
                          <a:xfrm>
                            <a:off x="-3887565" y="4253781"/>
                            <a:ext cx="575" cy="345"/>
                          </a:xfrm>
                          <a:custGeom>
                            <a:avLst/>
                            <a:gdLst>
                              <a:gd name="connsiteX0" fmla="*/ 173 w 575"/>
                              <a:gd name="connsiteY0" fmla="*/ 345 h 345"/>
                              <a:gd name="connsiteX1" fmla="*/ 0 w 575"/>
                              <a:gd name="connsiteY1" fmla="*/ 230 h 345"/>
                              <a:gd name="connsiteX2" fmla="*/ 345 w 575"/>
                              <a:gd name="connsiteY2" fmla="*/ 0 h 345"/>
                              <a:gd name="connsiteX3" fmla="*/ 576 w 575"/>
                              <a:gd name="connsiteY3" fmla="*/ 115 h 34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575" h="345">
                                <a:moveTo>
                                  <a:pt x="173" y="345"/>
                                </a:moveTo>
                                <a:lnTo>
                                  <a:pt x="0" y="230"/>
                                </a:lnTo>
                                <a:lnTo>
                                  <a:pt x="345" y="0"/>
                                </a:lnTo>
                                <a:lnTo>
                                  <a:pt x="576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D8D9D9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26" name="任意多边形: 形状 3725"/>
                          <p:cNvSpPr/>
                          <p:nvPr/>
                        </p:nvSpPr>
                        <p:spPr>
                          <a:xfrm>
                            <a:off x="-3887853" y="4227754"/>
                            <a:ext cx="287" cy="26775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6776 h 26775"/>
                              <a:gd name="connsiteX1" fmla="*/ 58 w 287"/>
                              <a:gd name="connsiteY1" fmla="*/ 26660 h 26775"/>
                              <a:gd name="connsiteX2" fmla="*/ 0 w 287"/>
                              <a:gd name="connsiteY2" fmla="*/ 0 h 26775"/>
                              <a:gd name="connsiteX3" fmla="*/ 173 w 287"/>
                              <a:gd name="connsiteY3" fmla="*/ 115 h 2677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6775">
                                <a:moveTo>
                                  <a:pt x="288" y="26776"/>
                                </a:moveTo>
                                <a:lnTo>
                                  <a:pt x="58" y="26660"/>
                                </a:lnTo>
                                <a:lnTo>
                                  <a:pt x="0" y="0"/>
                                </a:lnTo>
                                <a:lnTo>
                                  <a:pt x="173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E5E6E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27" name="任意多边形: 形状 3726"/>
                          <p:cNvSpPr/>
                          <p:nvPr/>
                        </p:nvSpPr>
                        <p:spPr>
                          <a:xfrm>
                            <a:off x="-3887853" y="4227408"/>
                            <a:ext cx="748" cy="460"/>
                          </a:xfrm>
                          <a:custGeom>
                            <a:avLst/>
                            <a:gdLst>
                              <a:gd name="connsiteX0" fmla="*/ 173 w 748"/>
                              <a:gd name="connsiteY0" fmla="*/ 461 h 460"/>
                              <a:gd name="connsiteX1" fmla="*/ 0 w 748"/>
                              <a:gd name="connsiteY1" fmla="*/ 345 h 460"/>
                              <a:gd name="connsiteX2" fmla="*/ 576 w 748"/>
                              <a:gd name="connsiteY2" fmla="*/ 0 h 460"/>
                              <a:gd name="connsiteX3" fmla="*/ 749 w 748"/>
                              <a:gd name="connsiteY3" fmla="*/ 115 h 46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748" h="460">
                                <a:moveTo>
                                  <a:pt x="173" y="461"/>
                                </a:moveTo>
                                <a:lnTo>
                                  <a:pt x="0" y="345"/>
                                </a:lnTo>
                                <a:lnTo>
                                  <a:pt x="576" y="0"/>
                                </a:lnTo>
                                <a:lnTo>
                                  <a:pt x="749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0F1F0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28" name="任意多边形: 形状 3727"/>
                          <p:cNvSpPr/>
                          <p:nvPr/>
                        </p:nvSpPr>
                        <p:spPr>
                          <a:xfrm>
                            <a:off x="-3887681" y="4227523"/>
                            <a:ext cx="691" cy="27005"/>
                          </a:xfrm>
                          <a:custGeom>
                            <a:avLst/>
                            <a:gdLst>
                              <a:gd name="connsiteX0" fmla="*/ 576 w 691"/>
                              <a:gd name="connsiteY0" fmla="*/ 0 h 27005"/>
                              <a:gd name="connsiteX1" fmla="*/ 576 w 691"/>
                              <a:gd name="connsiteY1" fmla="*/ 288 h 27005"/>
                              <a:gd name="connsiteX2" fmla="*/ 230 w 691"/>
                              <a:gd name="connsiteY2" fmla="*/ 461 h 27005"/>
                              <a:gd name="connsiteX3" fmla="*/ 288 w 691"/>
                              <a:gd name="connsiteY3" fmla="*/ 26603 h 27005"/>
                              <a:gd name="connsiteX4" fmla="*/ 691 w 691"/>
                              <a:gd name="connsiteY4" fmla="*/ 26373 h 27005"/>
                              <a:gd name="connsiteX5" fmla="*/ 691 w 691"/>
                              <a:gd name="connsiteY5" fmla="*/ 26660 h 27005"/>
                              <a:gd name="connsiteX6" fmla="*/ 115 w 691"/>
                              <a:gd name="connsiteY6" fmla="*/ 27006 h 27005"/>
                              <a:gd name="connsiteX7" fmla="*/ 0 w 691"/>
                              <a:gd name="connsiteY7" fmla="*/ 345 h 2700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91" h="27005">
                                <a:moveTo>
                                  <a:pt x="576" y="0"/>
                                </a:moveTo>
                                <a:lnTo>
                                  <a:pt x="576" y="288"/>
                                </a:lnTo>
                                <a:lnTo>
                                  <a:pt x="230" y="461"/>
                                </a:lnTo>
                                <a:lnTo>
                                  <a:pt x="288" y="26603"/>
                                </a:lnTo>
                                <a:lnTo>
                                  <a:pt x="691" y="26373"/>
                                </a:lnTo>
                                <a:lnTo>
                                  <a:pt x="691" y="26660"/>
                                </a:lnTo>
                                <a:lnTo>
                                  <a:pt x="115" y="27006"/>
                                </a:lnTo>
                                <a:lnTo>
                                  <a:pt x="0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BBBDBF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29" name="图形 5"/>
                        <p:cNvGrpSpPr/>
                        <p:nvPr/>
                      </p:nvGrpSpPr>
                      <p:grpSpPr>
                        <a:xfrm>
                          <a:off x="-3890041" y="4226084"/>
                          <a:ext cx="863" cy="27121"/>
                          <a:chOff x="-3890041" y="4226084"/>
                          <a:chExt cx="863" cy="27121"/>
                        </a:xfrm>
                      </p:grpSpPr>
                      <p:sp>
                        <p:nvSpPr>
                          <p:cNvPr id="3730" name="任意多边形: 形状 3729"/>
                          <p:cNvSpPr/>
                          <p:nvPr/>
                        </p:nvSpPr>
                        <p:spPr>
                          <a:xfrm>
                            <a:off x="-3889754" y="4252456"/>
                            <a:ext cx="575" cy="345"/>
                          </a:xfrm>
                          <a:custGeom>
                            <a:avLst/>
                            <a:gdLst>
                              <a:gd name="connsiteX0" fmla="*/ 230 w 575"/>
                              <a:gd name="connsiteY0" fmla="*/ 345 h 345"/>
                              <a:gd name="connsiteX1" fmla="*/ 0 w 575"/>
                              <a:gd name="connsiteY1" fmla="*/ 230 h 345"/>
                              <a:gd name="connsiteX2" fmla="*/ 346 w 575"/>
                              <a:gd name="connsiteY2" fmla="*/ 0 h 345"/>
                              <a:gd name="connsiteX3" fmla="*/ 576 w 575"/>
                              <a:gd name="connsiteY3" fmla="*/ 115 h 34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575" h="345">
                                <a:moveTo>
                                  <a:pt x="230" y="345"/>
                                </a:moveTo>
                                <a:lnTo>
                                  <a:pt x="0" y="230"/>
                                </a:lnTo>
                                <a:lnTo>
                                  <a:pt x="346" y="0"/>
                                </a:lnTo>
                                <a:lnTo>
                                  <a:pt x="576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D8D9D9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31" name="任意多边形: 形状 3730"/>
                          <p:cNvSpPr/>
                          <p:nvPr/>
                        </p:nvSpPr>
                        <p:spPr>
                          <a:xfrm>
                            <a:off x="-3890041" y="4226429"/>
                            <a:ext cx="287" cy="26775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6776 h 26775"/>
                              <a:gd name="connsiteX1" fmla="*/ 58 w 287"/>
                              <a:gd name="connsiteY1" fmla="*/ 26660 h 26775"/>
                              <a:gd name="connsiteX2" fmla="*/ 0 w 287"/>
                              <a:gd name="connsiteY2" fmla="*/ 0 h 26775"/>
                              <a:gd name="connsiteX3" fmla="*/ 230 w 287"/>
                              <a:gd name="connsiteY3" fmla="*/ 115 h 2677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6775">
                                <a:moveTo>
                                  <a:pt x="288" y="26776"/>
                                </a:moveTo>
                                <a:lnTo>
                                  <a:pt x="58" y="26660"/>
                                </a:lnTo>
                                <a:lnTo>
                                  <a:pt x="0" y="0"/>
                                </a:lnTo>
                                <a:lnTo>
                                  <a:pt x="230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E5E6E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32" name="任意多边形: 形状 3731"/>
                          <p:cNvSpPr/>
                          <p:nvPr/>
                        </p:nvSpPr>
                        <p:spPr>
                          <a:xfrm>
                            <a:off x="-3890041" y="4226084"/>
                            <a:ext cx="806" cy="460"/>
                          </a:xfrm>
                          <a:custGeom>
                            <a:avLst/>
                            <a:gdLst>
                              <a:gd name="connsiteX0" fmla="*/ 230 w 806"/>
                              <a:gd name="connsiteY0" fmla="*/ 461 h 460"/>
                              <a:gd name="connsiteX1" fmla="*/ 0 w 806"/>
                              <a:gd name="connsiteY1" fmla="*/ 345 h 460"/>
                              <a:gd name="connsiteX2" fmla="*/ 576 w 806"/>
                              <a:gd name="connsiteY2" fmla="*/ 0 h 460"/>
                              <a:gd name="connsiteX3" fmla="*/ 806 w 806"/>
                              <a:gd name="connsiteY3" fmla="*/ 115 h 46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806" h="460">
                                <a:moveTo>
                                  <a:pt x="230" y="461"/>
                                </a:moveTo>
                                <a:lnTo>
                                  <a:pt x="0" y="345"/>
                                </a:lnTo>
                                <a:lnTo>
                                  <a:pt x="576" y="0"/>
                                </a:lnTo>
                                <a:lnTo>
                                  <a:pt x="806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0F1F0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33" name="任意多边形: 形状 3732"/>
                          <p:cNvSpPr/>
                          <p:nvPr/>
                        </p:nvSpPr>
                        <p:spPr>
                          <a:xfrm>
                            <a:off x="-3889811" y="4226199"/>
                            <a:ext cx="633" cy="27005"/>
                          </a:xfrm>
                          <a:custGeom>
                            <a:avLst/>
                            <a:gdLst>
                              <a:gd name="connsiteX0" fmla="*/ 576 w 633"/>
                              <a:gd name="connsiteY0" fmla="*/ 0 h 27005"/>
                              <a:gd name="connsiteX1" fmla="*/ 576 w 633"/>
                              <a:gd name="connsiteY1" fmla="*/ 288 h 27005"/>
                              <a:gd name="connsiteX2" fmla="*/ 173 w 633"/>
                              <a:gd name="connsiteY2" fmla="*/ 461 h 27005"/>
                              <a:gd name="connsiteX3" fmla="*/ 288 w 633"/>
                              <a:gd name="connsiteY3" fmla="*/ 26603 h 27005"/>
                              <a:gd name="connsiteX4" fmla="*/ 633 w 633"/>
                              <a:gd name="connsiteY4" fmla="*/ 26372 h 27005"/>
                              <a:gd name="connsiteX5" fmla="*/ 633 w 633"/>
                              <a:gd name="connsiteY5" fmla="*/ 26660 h 27005"/>
                              <a:gd name="connsiteX6" fmla="*/ 58 w 633"/>
                              <a:gd name="connsiteY6" fmla="*/ 27006 h 27005"/>
                              <a:gd name="connsiteX7" fmla="*/ 0 w 633"/>
                              <a:gd name="connsiteY7" fmla="*/ 345 h 2700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33" h="27005">
                                <a:moveTo>
                                  <a:pt x="576" y="0"/>
                                </a:moveTo>
                                <a:lnTo>
                                  <a:pt x="576" y="288"/>
                                </a:lnTo>
                                <a:lnTo>
                                  <a:pt x="173" y="461"/>
                                </a:lnTo>
                                <a:lnTo>
                                  <a:pt x="288" y="26603"/>
                                </a:lnTo>
                                <a:lnTo>
                                  <a:pt x="633" y="26372"/>
                                </a:lnTo>
                                <a:lnTo>
                                  <a:pt x="633" y="26660"/>
                                </a:lnTo>
                                <a:lnTo>
                                  <a:pt x="58" y="27006"/>
                                </a:lnTo>
                                <a:lnTo>
                                  <a:pt x="0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BBBDBF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34" name="图形 5"/>
                        <p:cNvGrpSpPr/>
                        <p:nvPr/>
                      </p:nvGrpSpPr>
                      <p:grpSpPr>
                        <a:xfrm>
                          <a:off x="-3889754" y="4244971"/>
                          <a:ext cx="1727" cy="1439"/>
                          <a:chOff x="-3889754" y="4244971"/>
                          <a:chExt cx="1727" cy="1439"/>
                        </a:xfrm>
                      </p:grpSpPr>
                      <p:grpSp>
                        <p:nvGrpSpPr>
                          <p:cNvPr id="3735" name="图形 5"/>
                          <p:cNvGrpSpPr/>
                          <p:nvPr/>
                        </p:nvGrpSpPr>
                        <p:grpSpPr>
                          <a:xfrm>
                            <a:off x="-3889754" y="4244971"/>
                            <a:ext cx="921" cy="748"/>
                            <a:chOff x="-3889754" y="4244971"/>
                            <a:chExt cx="921" cy="748"/>
                          </a:xfrm>
                        </p:grpSpPr>
                        <p:sp>
                          <p:nvSpPr>
                            <p:cNvPr id="3736" name="任意多边形: 形状 3735"/>
                            <p:cNvSpPr/>
                            <p:nvPr/>
                          </p:nvSpPr>
                          <p:spPr>
                            <a:xfrm>
                              <a:off x="-3889754" y="4244971"/>
                              <a:ext cx="921" cy="575"/>
                            </a:xfrm>
                            <a:custGeom>
                              <a:avLst/>
                              <a:gdLst>
                                <a:gd name="connsiteX0" fmla="*/ 0 w 921"/>
                                <a:gd name="connsiteY0" fmla="*/ 115 h 575"/>
                                <a:gd name="connsiteX1" fmla="*/ 115 w 921"/>
                                <a:gd name="connsiteY1" fmla="*/ 0 h 575"/>
                                <a:gd name="connsiteX2" fmla="*/ 921 w 921"/>
                                <a:gd name="connsiteY2" fmla="*/ 461 h 575"/>
                                <a:gd name="connsiteX3" fmla="*/ 749 w 921"/>
                                <a:gd name="connsiteY3" fmla="*/ 576 h 57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921" h="575">
                                  <a:moveTo>
                                    <a:pt x="0" y="115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921" y="461"/>
                                  </a:lnTo>
                                  <a:lnTo>
                                    <a:pt x="749" y="57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37" name="任意多边形: 形状 3736"/>
                            <p:cNvSpPr/>
                            <p:nvPr/>
                          </p:nvSpPr>
                          <p:spPr>
                            <a:xfrm>
                              <a:off x="-3889005" y="4245431"/>
                              <a:ext cx="172" cy="287"/>
                            </a:xfrm>
                            <a:custGeom>
                              <a:avLst/>
                              <a:gdLst>
                                <a:gd name="connsiteX0" fmla="*/ 0 w 172"/>
                                <a:gd name="connsiteY0" fmla="*/ 115 h 287"/>
                                <a:gd name="connsiteX1" fmla="*/ 173 w 172"/>
                                <a:gd name="connsiteY1" fmla="*/ 0 h 287"/>
                                <a:gd name="connsiteX2" fmla="*/ 173 w 172"/>
                                <a:gd name="connsiteY2" fmla="*/ 173 h 287"/>
                                <a:gd name="connsiteX3" fmla="*/ 0 w 172"/>
                                <a:gd name="connsiteY3" fmla="*/ 288 h 28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72" h="287">
                                  <a:moveTo>
                                    <a:pt x="0" y="115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173" y="173"/>
                                  </a:ln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797979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38" name="任意多边形: 形状 3737"/>
                            <p:cNvSpPr/>
                            <p:nvPr/>
                          </p:nvSpPr>
                          <p:spPr>
                            <a:xfrm>
                              <a:off x="-3889754" y="4245086"/>
                              <a:ext cx="748" cy="633"/>
                            </a:xfrm>
                            <a:custGeom>
                              <a:avLst/>
                              <a:gdLst>
                                <a:gd name="connsiteX0" fmla="*/ 0 w 748"/>
                                <a:gd name="connsiteY0" fmla="*/ 173 h 633"/>
                                <a:gd name="connsiteX1" fmla="*/ 0 w 748"/>
                                <a:gd name="connsiteY1" fmla="*/ 0 h 633"/>
                                <a:gd name="connsiteX2" fmla="*/ 749 w 748"/>
                                <a:gd name="connsiteY2" fmla="*/ 461 h 633"/>
                                <a:gd name="connsiteX3" fmla="*/ 749 w 748"/>
                                <a:gd name="connsiteY3" fmla="*/ 633 h 6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748" h="633">
                                  <a:moveTo>
                                    <a:pt x="0" y="173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749" y="461"/>
                                  </a:lnTo>
                                  <a:lnTo>
                                    <a:pt x="749" y="63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739" name="图形 5"/>
                          <p:cNvGrpSpPr/>
                          <p:nvPr/>
                        </p:nvGrpSpPr>
                        <p:grpSpPr>
                          <a:xfrm>
                            <a:off x="-3889005" y="4245005"/>
                            <a:ext cx="978" cy="1405"/>
                            <a:chOff x="-3889005" y="4245005"/>
                            <a:chExt cx="978" cy="1405"/>
                          </a:xfrm>
                        </p:grpSpPr>
                        <p:sp>
                          <p:nvSpPr>
                            <p:cNvPr id="3740" name="任意多边形: 形状 3739"/>
                            <p:cNvSpPr/>
                            <p:nvPr/>
                          </p:nvSpPr>
                          <p:spPr>
                            <a:xfrm>
                              <a:off x="-3888717" y="4245777"/>
                              <a:ext cx="230" cy="633"/>
                            </a:xfrm>
                            <a:custGeom>
                              <a:avLst/>
                              <a:gdLst>
                                <a:gd name="connsiteX0" fmla="*/ 58 w 230"/>
                                <a:gd name="connsiteY0" fmla="*/ 115 h 633"/>
                                <a:gd name="connsiteX1" fmla="*/ 58 w 230"/>
                                <a:gd name="connsiteY1" fmla="*/ 518 h 633"/>
                                <a:gd name="connsiteX2" fmla="*/ 0 w 230"/>
                                <a:gd name="connsiteY2" fmla="*/ 633 h 633"/>
                                <a:gd name="connsiteX3" fmla="*/ 173 w 230"/>
                                <a:gd name="connsiteY3" fmla="*/ 518 h 633"/>
                                <a:gd name="connsiteX4" fmla="*/ 230 w 230"/>
                                <a:gd name="connsiteY4" fmla="*/ 403 h 633"/>
                                <a:gd name="connsiteX5" fmla="*/ 230 w 230"/>
                                <a:gd name="connsiteY5" fmla="*/ 0 h 633"/>
                                <a:gd name="connsiteX6" fmla="*/ 58 w 230"/>
                                <a:gd name="connsiteY6" fmla="*/ 115 h 6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</a:cxnLst>
                              <a:rect l="l" t="t" r="r" b="b"/>
                              <a:pathLst>
                                <a:path w="230" h="633">
                                  <a:moveTo>
                                    <a:pt x="58" y="115"/>
                                  </a:moveTo>
                                  <a:lnTo>
                                    <a:pt x="58" y="518"/>
                                  </a:lnTo>
                                  <a:cubicBezTo>
                                    <a:pt x="58" y="576"/>
                                    <a:pt x="58" y="576"/>
                                    <a:pt x="0" y="633"/>
                                  </a:cubicBezTo>
                                  <a:lnTo>
                                    <a:pt x="173" y="518"/>
                                  </a:lnTo>
                                  <a:cubicBezTo>
                                    <a:pt x="173" y="518"/>
                                    <a:pt x="230" y="461"/>
                                    <a:pt x="230" y="403"/>
                                  </a:cubicBezTo>
                                  <a:lnTo>
                                    <a:pt x="230" y="0"/>
                                  </a:lnTo>
                                  <a:lnTo>
                                    <a:pt x="58" y="11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41" name="任意多边形: 形状 3740"/>
                            <p:cNvSpPr/>
                            <p:nvPr/>
                          </p:nvSpPr>
                          <p:spPr>
                            <a:xfrm>
                              <a:off x="-3888660" y="4245604"/>
                              <a:ext cx="115" cy="287"/>
                            </a:xfrm>
                            <a:custGeom>
                              <a:avLst/>
                              <a:gdLst>
                                <a:gd name="connsiteX0" fmla="*/ 0 w 115"/>
                                <a:gd name="connsiteY0" fmla="*/ 115 h 287"/>
                                <a:gd name="connsiteX1" fmla="*/ 115 w 115"/>
                                <a:gd name="connsiteY1" fmla="*/ 0 h 287"/>
                                <a:gd name="connsiteX2" fmla="*/ 115 w 115"/>
                                <a:gd name="connsiteY2" fmla="*/ 173 h 287"/>
                                <a:gd name="connsiteX3" fmla="*/ 0 w 115"/>
                                <a:gd name="connsiteY3" fmla="*/ 288 h 28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15" h="287">
                                  <a:moveTo>
                                    <a:pt x="0" y="115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115" y="173"/>
                                  </a:ln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797979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42" name="任意多边形: 形状 3741"/>
                            <p:cNvSpPr/>
                            <p:nvPr/>
                          </p:nvSpPr>
                          <p:spPr>
                            <a:xfrm>
                              <a:off x="-3888660" y="4245604"/>
                              <a:ext cx="633" cy="402"/>
                            </a:xfrm>
                            <a:custGeom>
                              <a:avLst/>
                              <a:gdLst>
                                <a:gd name="connsiteX0" fmla="*/ 0 w 633"/>
                                <a:gd name="connsiteY0" fmla="*/ 115 h 402"/>
                                <a:gd name="connsiteX1" fmla="*/ 115 w 633"/>
                                <a:gd name="connsiteY1" fmla="*/ 0 h 402"/>
                                <a:gd name="connsiteX2" fmla="*/ 633 w 633"/>
                                <a:gd name="connsiteY2" fmla="*/ 345 h 402"/>
                                <a:gd name="connsiteX3" fmla="*/ 518 w 633"/>
                                <a:gd name="connsiteY3" fmla="*/ 403 h 4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633" h="402">
                                  <a:moveTo>
                                    <a:pt x="0" y="115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633" y="345"/>
                                  </a:lnTo>
                                  <a:lnTo>
                                    <a:pt x="518" y="40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43" name="任意多边形: 形状 3742"/>
                            <p:cNvSpPr/>
                            <p:nvPr/>
                          </p:nvSpPr>
                          <p:spPr>
                            <a:xfrm>
                              <a:off x="-3889005" y="4245005"/>
                              <a:ext cx="345" cy="132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4 h 1328"/>
                                <a:gd name="connsiteX1" fmla="*/ 345 w 345"/>
                                <a:gd name="connsiteY1" fmla="*/ 254 h 1328"/>
                                <a:gd name="connsiteX2" fmla="*/ 345 w 345"/>
                                <a:gd name="connsiteY2" fmla="*/ 657 h 1328"/>
                                <a:gd name="connsiteX3" fmla="*/ 345 w 345"/>
                                <a:gd name="connsiteY3" fmla="*/ 830 h 1328"/>
                                <a:gd name="connsiteX4" fmla="*/ 345 w 345"/>
                                <a:gd name="connsiteY4" fmla="*/ 1233 h 1328"/>
                                <a:gd name="connsiteX5" fmla="*/ 173 w 345"/>
                                <a:gd name="connsiteY5" fmla="*/ 1291 h 1328"/>
                                <a:gd name="connsiteX6" fmla="*/ 0 w 345"/>
                                <a:gd name="connsiteY6" fmla="*/ 1060 h 1328"/>
                                <a:gd name="connsiteX7" fmla="*/ 0 w 345"/>
                                <a:gd name="connsiteY7" fmla="*/ 657 h 1328"/>
                                <a:gd name="connsiteX8" fmla="*/ 0 w 345"/>
                                <a:gd name="connsiteY8" fmla="*/ 484 h 1328"/>
                                <a:gd name="connsiteX9" fmla="*/ 0 w 345"/>
                                <a:gd name="connsiteY9" fmla="*/ 82 h 1328"/>
                                <a:gd name="connsiteX10" fmla="*/ 173 w 345"/>
                                <a:gd name="connsiteY10" fmla="*/ 24 h 132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</a:cxnLst>
                              <a:rect l="l" t="t" r="r" b="b"/>
                              <a:pathLst>
                                <a:path w="345" h="1328">
                                  <a:moveTo>
                                    <a:pt x="173" y="24"/>
                                  </a:moveTo>
                                  <a:cubicBezTo>
                                    <a:pt x="230" y="82"/>
                                    <a:pt x="345" y="197"/>
                                    <a:pt x="345" y="254"/>
                                  </a:cubicBezTo>
                                  <a:lnTo>
                                    <a:pt x="345" y="657"/>
                                  </a:lnTo>
                                  <a:lnTo>
                                    <a:pt x="345" y="830"/>
                                  </a:lnTo>
                                  <a:lnTo>
                                    <a:pt x="345" y="1233"/>
                                  </a:lnTo>
                                  <a:cubicBezTo>
                                    <a:pt x="345" y="1348"/>
                                    <a:pt x="288" y="1348"/>
                                    <a:pt x="173" y="1291"/>
                                  </a:cubicBezTo>
                                  <a:cubicBezTo>
                                    <a:pt x="115" y="1233"/>
                                    <a:pt x="0" y="1118"/>
                                    <a:pt x="0" y="1060"/>
                                  </a:cubicBezTo>
                                  <a:lnTo>
                                    <a:pt x="0" y="657"/>
                                  </a:lnTo>
                                  <a:lnTo>
                                    <a:pt x="0" y="484"/>
                                  </a:lnTo>
                                  <a:lnTo>
                                    <a:pt x="0" y="82"/>
                                  </a:lnTo>
                                  <a:cubicBezTo>
                                    <a:pt x="0" y="24"/>
                                    <a:pt x="115" y="-34"/>
                                    <a:pt x="173" y="24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44" name="任意多边形: 形状 3743"/>
                            <p:cNvSpPr/>
                            <p:nvPr/>
                          </p:nvSpPr>
                          <p:spPr>
                            <a:xfrm>
                              <a:off x="-3888832" y="4245086"/>
                              <a:ext cx="460" cy="748"/>
                            </a:xfrm>
                            <a:custGeom>
                              <a:avLst/>
                              <a:gdLst>
                                <a:gd name="connsiteX0" fmla="*/ 288 w 460"/>
                                <a:gd name="connsiteY0" fmla="*/ 57 h 748"/>
                                <a:gd name="connsiteX1" fmla="*/ 288 w 460"/>
                                <a:gd name="connsiteY1" fmla="*/ 57 h 748"/>
                                <a:gd name="connsiteX2" fmla="*/ 288 w 460"/>
                                <a:gd name="connsiteY2" fmla="*/ 57 h 748"/>
                                <a:gd name="connsiteX3" fmla="*/ 288 w 460"/>
                                <a:gd name="connsiteY3" fmla="*/ 57 h 748"/>
                                <a:gd name="connsiteX4" fmla="*/ 230 w 460"/>
                                <a:gd name="connsiteY4" fmla="*/ 0 h 748"/>
                                <a:gd name="connsiteX5" fmla="*/ 230 w 460"/>
                                <a:gd name="connsiteY5" fmla="*/ 0 h 748"/>
                                <a:gd name="connsiteX6" fmla="*/ 230 w 460"/>
                                <a:gd name="connsiteY6" fmla="*/ 0 h 748"/>
                                <a:gd name="connsiteX7" fmla="*/ 230 w 460"/>
                                <a:gd name="connsiteY7" fmla="*/ 0 h 748"/>
                                <a:gd name="connsiteX8" fmla="*/ 230 w 460"/>
                                <a:gd name="connsiteY8" fmla="*/ 0 h 748"/>
                                <a:gd name="connsiteX9" fmla="*/ 230 w 460"/>
                                <a:gd name="connsiteY9" fmla="*/ 0 h 748"/>
                                <a:gd name="connsiteX10" fmla="*/ 230 w 460"/>
                                <a:gd name="connsiteY10" fmla="*/ 0 h 748"/>
                                <a:gd name="connsiteX11" fmla="*/ 230 w 460"/>
                                <a:gd name="connsiteY11" fmla="*/ 0 h 748"/>
                                <a:gd name="connsiteX12" fmla="*/ 230 w 460"/>
                                <a:gd name="connsiteY12" fmla="*/ 0 h 748"/>
                                <a:gd name="connsiteX13" fmla="*/ 230 w 460"/>
                                <a:gd name="connsiteY13" fmla="*/ 0 h 748"/>
                                <a:gd name="connsiteX14" fmla="*/ 230 w 460"/>
                                <a:gd name="connsiteY14" fmla="*/ 0 h 748"/>
                                <a:gd name="connsiteX15" fmla="*/ 230 w 460"/>
                                <a:gd name="connsiteY15" fmla="*/ 0 h 748"/>
                                <a:gd name="connsiteX16" fmla="*/ 230 w 460"/>
                                <a:gd name="connsiteY16" fmla="*/ 0 h 748"/>
                                <a:gd name="connsiteX17" fmla="*/ 230 w 460"/>
                                <a:gd name="connsiteY17" fmla="*/ 0 h 748"/>
                                <a:gd name="connsiteX18" fmla="*/ 173 w 460"/>
                                <a:gd name="connsiteY18" fmla="*/ 0 h 748"/>
                                <a:gd name="connsiteX19" fmla="*/ 173 w 460"/>
                                <a:gd name="connsiteY19" fmla="*/ 0 h 748"/>
                                <a:gd name="connsiteX20" fmla="*/ 173 w 460"/>
                                <a:gd name="connsiteY20" fmla="*/ 0 h 748"/>
                                <a:gd name="connsiteX21" fmla="*/ 173 w 460"/>
                                <a:gd name="connsiteY21" fmla="*/ 0 h 748"/>
                                <a:gd name="connsiteX22" fmla="*/ 173 w 460"/>
                                <a:gd name="connsiteY22" fmla="*/ 0 h 748"/>
                                <a:gd name="connsiteX23" fmla="*/ 173 w 460"/>
                                <a:gd name="connsiteY23" fmla="*/ 0 h 748"/>
                                <a:gd name="connsiteX24" fmla="*/ 0 w 460"/>
                                <a:gd name="connsiteY24" fmla="*/ 57 h 748"/>
                                <a:gd name="connsiteX25" fmla="*/ 115 w 460"/>
                                <a:gd name="connsiteY25" fmla="*/ 57 h 748"/>
                                <a:gd name="connsiteX26" fmla="*/ 115 w 460"/>
                                <a:gd name="connsiteY26" fmla="*/ 57 h 748"/>
                                <a:gd name="connsiteX27" fmla="*/ 230 w 460"/>
                                <a:gd name="connsiteY27" fmla="*/ 173 h 748"/>
                                <a:gd name="connsiteX28" fmla="*/ 230 w 460"/>
                                <a:gd name="connsiteY28" fmla="*/ 173 h 748"/>
                                <a:gd name="connsiteX29" fmla="*/ 288 w 460"/>
                                <a:gd name="connsiteY29" fmla="*/ 345 h 748"/>
                                <a:gd name="connsiteX30" fmla="*/ 288 w 460"/>
                                <a:gd name="connsiteY30" fmla="*/ 748 h 748"/>
                                <a:gd name="connsiteX31" fmla="*/ 461 w 460"/>
                                <a:gd name="connsiteY31" fmla="*/ 633 h 748"/>
                                <a:gd name="connsiteX32" fmla="*/ 461 w 460"/>
                                <a:gd name="connsiteY32" fmla="*/ 230 h 748"/>
                                <a:gd name="connsiteX33" fmla="*/ 288 w 460"/>
                                <a:gd name="connsiteY33" fmla="*/ 57 h 7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</a:cxnLst>
                              <a:rect l="l" t="t" r="r" b="b"/>
                              <a:pathLst>
                                <a:path w="460" h="748">
                                  <a:moveTo>
                                    <a:pt x="288" y="57"/>
                                  </a:moveTo>
                                  <a:cubicBezTo>
                                    <a:pt x="288" y="0"/>
                                    <a:pt x="288" y="0"/>
                                    <a:pt x="288" y="57"/>
                                  </a:cubicBezTo>
                                  <a:cubicBezTo>
                                    <a:pt x="288" y="0"/>
                                    <a:pt x="288" y="0"/>
                                    <a:pt x="288" y="57"/>
                                  </a:cubicBezTo>
                                  <a:cubicBezTo>
                                    <a:pt x="288" y="0"/>
                                    <a:pt x="288" y="0"/>
                                    <a:pt x="288" y="57"/>
                                  </a:cubicBezTo>
                                  <a:cubicBezTo>
                                    <a:pt x="288" y="0"/>
                                    <a:pt x="288" y="0"/>
                                    <a:pt x="230" y="0"/>
                                  </a:cubicBezTo>
                                  <a:lnTo>
                                    <a:pt x="230" y="0"/>
                                  </a:lnTo>
                                  <a:lnTo>
                                    <a:pt x="230" y="0"/>
                                  </a:ln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lnTo>
                                    <a:pt x="230" y="0"/>
                                  </a:lnTo>
                                  <a:cubicBezTo>
                                    <a:pt x="230" y="0"/>
                                    <a:pt x="173" y="0"/>
                                    <a:pt x="173" y="0"/>
                                  </a:cubicBezTo>
                                  <a:cubicBezTo>
                                    <a:pt x="173" y="0"/>
                                    <a:pt x="173" y="0"/>
                                    <a:pt x="173" y="0"/>
                                  </a:cubicBezTo>
                                  <a:cubicBezTo>
                                    <a:pt x="173" y="0"/>
                                    <a:pt x="173" y="0"/>
                                    <a:pt x="173" y="0"/>
                                  </a:cubicBezTo>
                                  <a:lnTo>
                                    <a:pt x="173" y="0"/>
                                  </a:lnTo>
                                  <a:cubicBezTo>
                                    <a:pt x="173" y="0"/>
                                    <a:pt x="173" y="0"/>
                                    <a:pt x="173" y="0"/>
                                  </a:cubicBezTo>
                                  <a:lnTo>
                                    <a:pt x="173" y="0"/>
                                  </a:lnTo>
                                  <a:lnTo>
                                    <a:pt x="0" y="57"/>
                                  </a:lnTo>
                                  <a:cubicBezTo>
                                    <a:pt x="0" y="57"/>
                                    <a:pt x="58" y="57"/>
                                    <a:pt x="115" y="57"/>
                                  </a:cubicBezTo>
                                  <a:lnTo>
                                    <a:pt x="115" y="57"/>
                                  </a:lnTo>
                                  <a:cubicBezTo>
                                    <a:pt x="173" y="57"/>
                                    <a:pt x="173" y="115"/>
                                    <a:pt x="230" y="173"/>
                                  </a:cubicBezTo>
                                  <a:lnTo>
                                    <a:pt x="230" y="173"/>
                                  </a:lnTo>
                                  <a:cubicBezTo>
                                    <a:pt x="230" y="230"/>
                                    <a:pt x="288" y="288"/>
                                    <a:pt x="288" y="345"/>
                                  </a:cubicBezTo>
                                  <a:lnTo>
                                    <a:pt x="288" y="748"/>
                                  </a:lnTo>
                                  <a:lnTo>
                                    <a:pt x="461" y="633"/>
                                  </a:lnTo>
                                  <a:lnTo>
                                    <a:pt x="461" y="230"/>
                                  </a:lnTo>
                                  <a:cubicBezTo>
                                    <a:pt x="288" y="115"/>
                                    <a:pt x="288" y="57"/>
                                    <a:pt x="288" y="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45" name="任意多边形: 形状 3744"/>
                            <p:cNvSpPr/>
                            <p:nvPr/>
                          </p:nvSpPr>
                          <p:spPr>
                            <a:xfrm>
                              <a:off x="-3888660" y="4245719"/>
                              <a:ext cx="518" cy="460"/>
                            </a:xfrm>
                            <a:custGeom>
                              <a:avLst/>
                              <a:gdLst>
                                <a:gd name="connsiteX0" fmla="*/ 0 w 518"/>
                                <a:gd name="connsiteY0" fmla="*/ 0 h 460"/>
                                <a:gd name="connsiteX1" fmla="*/ 518 w 518"/>
                                <a:gd name="connsiteY1" fmla="*/ 288 h 460"/>
                                <a:gd name="connsiteX2" fmla="*/ 518 w 518"/>
                                <a:gd name="connsiteY2" fmla="*/ 461 h 460"/>
                                <a:gd name="connsiteX3" fmla="*/ 0 w 518"/>
                                <a:gd name="connsiteY3" fmla="*/ 173 h 46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518" h="460">
                                  <a:moveTo>
                                    <a:pt x="0" y="0"/>
                                  </a:moveTo>
                                  <a:lnTo>
                                    <a:pt x="518" y="288"/>
                                  </a:lnTo>
                                  <a:lnTo>
                                    <a:pt x="518" y="461"/>
                                  </a:lnTo>
                                  <a:lnTo>
                                    <a:pt x="0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46" name="任意多边形: 形状 3745"/>
                            <p:cNvSpPr/>
                            <p:nvPr/>
                          </p:nvSpPr>
                          <p:spPr>
                            <a:xfrm>
                              <a:off x="-3888141" y="4245950"/>
                              <a:ext cx="115" cy="230"/>
                            </a:xfrm>
                            <a:custGeom>
                              <a:avLst/>
                              <a:gdLst>
                                <a:gd name="connsiteX0" fmla="*/ 0 w 115"/>
                                <a:gd name="connsiteY0" fmla="*/ 57 h 230"/>
                                <a:gd name="connsiteX1" fmla="*/ 115 w 115"/>
                                <a:gd name="connsiteY1" fmla="*/ 0 h 230"/>
                                <a:gd name="connsiteX2" fmla="*/ 115 w 115"/>
                                <a:gd name="connsiteY2" fmla="*/ 173 h 230"/>
                                <a:gd name="connsiteX3" fmla="*/ 0 w 115"/>
                                <a:gd name="connsiteY3" fmla="*/ 230 h 2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15" h="230">
                                  <a:moveTo>
                                    <a:pt x="0" y="57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115" y="173"/>
                                  </a:lnTo>
                                  <a:lnTo>
                                    <a:pt x="0" y="23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</p:grpSp>
                  <p:grpSp>
                    <p:nvGrpSpPr>
                      <p:cNvPr id="3747" name="图形 5"/>
                      <p:cNvGrpSpPr/>
                      <p:nvPr/>
                    </p:nvGrpSpPr>
                    <p:grpSpPr>
                      <a:xfrm>
                        <a:off x="-3878928" y="4232821"/>
                        <a:ext cx="3915" cy="28502"/>
                        <a:chOff x="-3878928" y="4232821"/>
                        <a:chExt cx="3915" cy="28502"/>
                      </a:xfrm>
                    </p:grpSpPr>
                    <p:grpSp>
                      <p:nvGrpSpPr>
                        <p:cNvPr id="3748" name="图形 5"/>
                        <p:cNvGrpSpPr/>
                        <p:nvPr/>
                      </p:nvGrpSpPr>
                      <p:grpSpPr>
                        <a:xfrm>
                          <a:off x="-3878928" y="4257927"/>
                          <a:ext cx="3915" cy="2994"/>
                          <a:chOff x="-3878928" y="4257927"/>
                          <a:chExt cx="3915" cy="2994"/>
                        </a:xfrm>
                      </p:grpSpPr>
                      <p:sp>
                        <p:nvSpPr>
                          <p:cNvPr id="3749" name="任意多边形: 形状 3748"/>
                          <p:cNvSpPr/>
                          <p:nvPr/>
                        </p:nvSpPr>
                        <p:spPr>
                          <a:xfrm>
                            <a:off x="-3875185" y="4260115"/>
                            <a:ext cx="172" cy="806"/>
                          </a:xfrm>
                          <a:custGeom>
                            <a:avLst/>
                            <a:gdLst>
                              <a:gd name="connsiteX0" fmla="*/ 0 w 172"/>
                              <a:gd name="connsiteY0" fmla="*/ 58 h 806"/>
                              <a:gd name="connsiteX1" fmla="*/ 173 w 172"/>
                              <a:gd name="connsiteY1" fmla="*/ 0 h 806"/>
                              <a:gd name="connsiteX2" fmla="*/ 173 w 172"/>
                              <a:gd name="connsiteY2" fmla="*/ 749 h 806"/>
                              <a:gd name="connsiteX3" fmla="*/ 0 w 172"/>
                              <a:gd name="connsiteY3" fmla="*/ 806 h 8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2" h="806">
                                <a:moveTo>
                                  <a:pt x="0" y="58"/>
                                </a:moveTo>
                                <a:lnTo>
                                  <a:pt x="173" y="0"/>
                                </a:lnTo>
                                <a:lnTo>
                                  <a:pt x="173" y="749"/>
                                </a:lnTo>
                                <a:lnTo>
                                  <a:pt x="0" y="80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7B7B7B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50" name="任意多边形: 形状 3749"/>
                          <p:cNvSpPr/>
                          <p:nvPr/>
                        </p:nvSpPr>
                        <p:spPr>
                          <a:xfrm>
                            <a:off x="-3878928" y="4257927"/>
                            <a:ext cx="3915" cy="2245"/>
                          </a:xfrm>
                          <a:custGeom>
                            <a:avLst/>
                            <a:gdLst>
                              <a:gd name="connsiteX0" fmla="*/ 0 w 3915"/>
                              <a:gd name="connsiteY0" fmla="*/ 115 h 2245"/>
                              <a:gd name="connsiteX1" fmla="*/ 173 w 3915"/>
                              <a:gd name="connsiteY1" fmla="*/ 0 h 2245"/>
                              <a:gd name="connsiteX2" fmla="*/ 3916 w 3915"/>
                              <a:gd name="connsiteY2" fmla="*/ 2188 h 2245"/>
                              <a:gd name="connsiteX3" fmla="*/ 3743 w 3915"/>
                              <a:gd name="connsiteY3" fmla="*/ 2246 h 224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915" h="2245">
                                <a:moveTo>
                                  <a:pt x="0" y="115"/>
                                </a:moveTo>
                                <a:lnTo>
                                  <a:pt x="173" y="0"/>
                                </a:lnTo>
                                <a:lnTo>
                                  <a:pt x="3916" y="2188"/>
                                </a:lnTo>
                                <a:lnTo>
                                  <a:pt x="3743" y="2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D5D6D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51" name="任意多边形: 形状 3750"/>
                          <p:cNvSpPr/>
                          <p:nvPr/>
                        </p:nvSpPr>
                        <p:spPr>
                          <a:xfrm>
                            <a:off x="-3878928" y="4258042"/>
                            <a:ext cx="3742" cy="2879"/>
                          </a:xfrm>
                          <a:custGeom>
                            <a:avLst/>
                            <a:gdLst>
                              <a:gd name="connsiteX0" fmla="*/ 3743 w 3742"/>
                              <a:gd name="connsiteY0" fmla="*/ 2131 h 2879"/>
                              <a:gd name="connsiteX1" fmla="*/ 3743 w 3742"/>
                              <a:gd name="connsiteY1" fmla="*/ 2879 h 2879"/>
                              <a:gd name="connsiteX2" fmla="*/ 0 w 3742"/>
                              <a:gd name="connsiteY2" fmla="*/ 691 h 2879"/>
                              <a:gd name="connsiteX3" fmla="*/ 0 w 3742"/>
                              <a:gd name="connsiteY3" fmla="*/ 0 h 287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742" h="2879">
                                <a:moveTo>
                                  <a:pt x="3743" y="2131"/>
                                </a:moveTo>
                                <a:lnTo>
                                  <a:pt x="3743" y="2879"/>
                                </a:lnTo>
                                <a:lnTo>
                                  <a:pt x="0" y="691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ABACAC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52" name="图形 5"/>
                        <p:cNvGrpSpPr/>
                        <p:nvPr/>
                      </p:nvGrpSpPr>
                      <p:grpSpPr>
                        <a:xfrm>
                          <a:off x="-3878928" y="4232821"/>
                          <a:ext cx="3915" cy="2994"/>
                          <a:chOff x="-3878928" y="4232821"/>
                          <a:chExt cx="3915" cy="2994"/>
                        </a:xfrm>
                      </p:grpSpPr>
                      <p:sp>
                        <p:nvSpPr>
                          <p:cNvPr id="3753" name="任意多边形: 形状 3752"/>
                          <p:cNvSpPr/>
                          <p:nvPr/>
                        </p:nvSpPr>
                        <p:spPr>
                          <a:xfrm>
                            <a:off x="-3875185" y="4235009"/>
                            <a:ext cx="172" cy="806"/>
                          </a:xfrm>
                          <a:custGeom>
                            <a:avLst/>
                            <a:gdLst>
                              <a:gd name="connsiteX0" fmla="*/ 0 w 172"/>
                              <a:gd name="connsiteY0" fmla="*/ 115 h 806"/>
                              <a:gd name="connsiteX1" fmla="*/ 173 w 172"/>
                              <a:gd name="connsiteY1" fmla="*/ 0 h 806"/>
                              <a:gd name="connsiteX2" fmla="*/ 173 w 172"/>
                              <a:gd name="connsiteY2" fmla="*/ 748 h 806"/>
                              <a:gd name="connsiteX3" fmla="*/ 0 w 172"/>
                              <a:gd name="connsiteY3" fmla="*/ 806 h 8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2" h="806">
                                <a:moveTo>
                                  <a:pt x="0" y="115"/>
                                </a:moveTo>
                                <a:lnTo>
                                  <a:pt x="173" y="0"/>
                                </a:lnTo>
                                <a:lnTo>
                                  <a:pt x="173" y="748"/>
                                </a:lnTo>
                                <a:lnTo>
                                  <a:pt x="0" y="80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7B7B7B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54" name="任意多边形: 形状 3753"/>
                          <p:cNvSpPr/>
                          <p:nvPr/>
                        </p:nvSpPr>
                        <p:spPr>
                          <a:xfrm>
                            <a:off x="-3878928" y="4232821"/>
                            <a:ext cx="3915" cy="2303"/>
                          </a:xfrm>
                          <a:custGeom>
                            <a:avLst/>
                            <a:gdLst>
                              <a:gd name="connsiteX0" fmla="*/ 0 w 3915"/>
                              <a:gd name="connsiteY0" fmla="*/ 115 h 2303"/>
                              <a:gd name="connsiteX1" fmla="*/ 173 w 3915"/>
                              <a:gd name="connsiteY1" fmla="*/ 0 h 2303"/>
                              <a:gd name="connsiteX2" fmla="*/ 3916 w 3915"/>
                              <a:gd name="connsiteY2" fmla="*/ 2188 h 2303"/>
                              <a:gd name="connsiteX3" fmla="*/ 3743 w 3915"/>
                              <a:gd name="connsiteY3" fmla="*/ 2303 h 23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915" h="2303">
                                <a:moveTo>
                                  <a:pt x="0" y="115"/>
                                </a:moveTo>
                                <a:lnTo>
                                  <a:pt x="173" y="0"/>
                                </a:lnTo>
                                <a:lnTo>
                                  <a:pt x="3916" y="2188"/>
                                </a:lnTo>
                                <a:lnTo>
                                  <a:pt x="3743" y="230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D5D6D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55" name="任意多边形: 形状 3754"/>
                          <p:cNvSpPr/>
                          <p:nvPr/>
                        </p:nvSpPr>
                        <p:spPr>
                          <a:xfrm>
                            <a:off x="-3878928" y="4232936"/>
                            <a:ext cx="3742" cy="2879"/>
                          </a:xfrm>
                          <a:custGeom>
                            <a:avLst/>
                            <a:gdLst>
                              <a:gd name="connsiteX0" fmla="*/ 3743 w 3742"/>
                              <a:gd name="connsiteY0" fmla="*/ 2188 h 2879"/>
                              <a:gd name="connsiteX1" fmla="*/ 3743 w 3742"/>
                              <a:gd name="connsiteY1" fmla="*/ 2879 h 2879"/>
                              <a:gd name="connsiteX2" fmla="*/ 0 w 3742"/>
                              <a:gd name="connsiteY2" fmla="*/ 749 h 2879"/>
                              <a:gd name="connsiteX3" fmla="*/ 0 w 3742"/>
                              <a:gd name="connsiteY3" fmla="*/ 0 h 287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742" h="2879">
                                <a:moveTo>
                                  <a:pt x="3743" y="2188"/>
                                </a:moveTo>
                                <a:lnTo>
                                  <a:pt x="3743" y="2879"/>
                                </a:lnTo>
                                <a:lnTo>
                                  <a:pt x="0" y="749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ABACAC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56" name="图形 5"/>
                        <p:cNvGrpSpPr/>
                        <p:nvPr/>
                      </p:nvGrpSpPr>
                      <p:grpSpPr>
                        <a:xfrm>
                          <a:off x="-3877949" y="4254161"/>
                          <a:ext cx="1727" cy="1404"/>
                          <a:chOff x="-3877949" y="4254161"/>
                          <a:chExt cx="1727" cy="1404"/>
                        </a:xfrm>
                      </p:grpSpPr>
                      <p:grpSp>
                        <p:nvGrpSpPr>
                          <p:cNvPr id="3757" name="图形 5"/>
                          <p:cNvGrpSpPr/>
                          <p:nvPr/>
                        </p:nvGrpSpPr>
                        <p:grpSpPr>
                          <a:xfrm>
                            <a:off x="-3877949" y="4254299"/>
                            <a:ext cx="633" cy="575"/>
                            <a:chOff x="-3877949" y="4254299"/>
                            <a:chExt cx="633" cy="575"/>
                          </a:xfrm>
                        </p:grpSpPr>
                        <p:sp>
                          <p:nvSpPr>
                            <p:cNvPr id="3758" name="任意多边形: 形状 3757"/>
                            <p:cNvSpPr/>
                            <p:nvPr/>
                          </p:nvSpPr>
                          <p:spPr>
                            <a:xfrm>
                              <a:off x="-3877949" y="4254299"/>
                              <a:ext cx="633" cy="403"/>
                            </a:xfrm>
                            <a:custGeom>
                              <a:avLst/>
                              <a:gdLst>
                                <a:gd name="connsiteX0" fmla="*/ 0 w 633"/>
                                <a:gd name="connsiteY0" fmla="*/ 115 h 403"/>
                                <a:gd name="connsiteX1" fmla="*/ 115 w 633"/>
                                <a:gd name="connsiteY1" fmla="*/ 0 h 403"/>
                                <a:gd name="connsiteX2" fmla="*/ 633 w 633"/>
                                <a:gd name="connsiteY2" fmla="*/ 345 h 403"/>
                                <a:gd name="connsiteX3" fmla="*/ 518 w 633"/>
                                <a:gd name="connsiteY3" fmla="*/ 403 h 40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633" h="403">
                                  <a:moveTo>
                                    <a:pt x="0" y="115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633" y="345"/>
                                  </a:lnTo>
                                  <a:lnTo>
                                    <a:pt x="518" y="40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59" name="任意多边形: 形状 3758"/>
                            <p:cNvSpPr/>
                            <p:nvPr/>
                          </p:nvSpPr>
                          <p:spPr>
                            <a:xfrm>
                              <a:off x="-3877431" y="4254644"/>
                              <a:ext cx="115" cy="230"/>
                            </a:xfrm>
                            <a:custGeom>
                              <a:avLst/>
                              <a:gdLst>
                                <a:gd name="connsiteX0" fmla="*/ 0 w 115"/>
                                <a:gd name="connsiteY0" fmla="*/ 58 h 230"/>
                                <a:gd name="connsiteX1" fmla="*/ 115 w 115"/>
                                <a:gd name="connsiteY1" fmla="*/ 0 h 230"/>
                                <a:gd name="connsiteX2" fmla="*/ 115 w 115"/>
                                <a:gd name="connsiteY2" fmla="*/ 173 h 230"/>
                                <a:gd name="connsiteX3" fmla="*/ 0 w 115"/>
                                <a:gd name="connsiteY3" fmla="*/ 230 h 2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15" h="230">
                                  <a:moveTo>
                                    <a:pt x="0" y="58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115" y="173"/>
                                  </a:lnTo>
                                  <a:lnTo>
                                    <a:pt x="0" y="23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797979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60" name="任意多边形: 形状 3759"/>
                            <p:cNvSpPr/>
                            <p:nvPr/>
                          </p:nvSpPr>
                          <p:spPr>
                            <a:xfrm>
                              <a:off x="-3877949" y="4254414"/>
                              <a:ext cx="518" cy="460"/>
                            </a:xfrm>
                            <a:custGeom>
                              <a:avLst/>
                              <a:gdLst>
                                <a:gd name="connsiteX0" fmla="*/ 0 w 518"/>
                                <a:gd name="connsiteY0" fmla="*/ 173 h 460"/>
                                <a:gd name="connsiteX1" fmla="*/ 0 w 518"/>
                                <a:gd name="connsiteY1" fmla="*/ 0 h 460"/>
                                <a:gd name="connsiteX2" fmla="*/ 518 w 518"/>
                                <a:gd name="connsiteY2" fmla="*/ 288 h 460"/>
                                <a:gd name="connsiteX3" fmla="*/ 518 w 518"/>
                                <a:gd name="connsiteY3" fmla="*/ 461 h 46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518" h="460">
                                  <a:moveTo>
                                    <a:pt x="0" y="173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518" y="288"/>
                                  </a:lnTo>
                                  <a:lnTo>
                                    <a:pt x="518" y="461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761" name="图形 5"/>
                          <p:cNvGrpSpPr/>
                          <p:nvPr/>
                        </p:nvGrpSpPr>
                        <p:grpSpPr>
                          <a:xfrm>
                            <a:off x="-3877489" y="4254161"/>
                            <a:ext cx="1266" cy="1404"/>
                            <a:chOff x="-3877489" y="4254161"/>
                            <a:chExt cx="1266" cy="1404"/>
                          </a:xfrm>
                        </p:grpSpPr>
                        <p:sp>
                          <p:nvSpPr>
                            <p:cNvPr id="3762" name="任意多边形: 形状 3761"/>
                            <p:cNvSpPr/>
                            <p:nvPr/>
                          </p:nvSpPr>
                          <p:spPr>
                            <a:xfrm>
                              <a:off x="-3877258" y="4254990"/>
                              <a:ext cx="230" cy="575"/>
                            </a:xfrm>
                            <a:custGeom>
                              <a:avLst/>
                              <a:gdLst>
                                <a:gd name="connsiteX0" fmla="*/ 230 w 230"/>
                                <a:gd name="connsiteY0" fmla="*/ 0 h 575"/>
                                <a:gd name="connsiteX1" fmla="*/ 58 w 230"/>
                                <a:gd name="connsiteY1" fmla="*/ 57 h 575"/>
                                <a:gd name="connsiteX2" fmla="*/ 58 w 230"/>
                                <a:gd name="connsiteY2" fmla="*/ 461 h 575"/>
                                <a:gd name="connsiteX3" fmla="*/ 0 w 230"/>
                                <a:gd name="connsiteY3" fmla="*/ 576 h 575"/>
                                <a:gd name="connsiteX4" fmla="*/ 173 w 230"/>
                                <a:gd name="connsiteY4" fmla="*/ 461 h 575"/>
                                <a:gd name="connsiteX5" fmla="*/ 230 w 230"/>
                                <a:gd name="connsiteY5" fmla="*/ 345 h 575"/>
                                <a:gd name="connsiteX6" fmla="*/ 230 w 230"/>
                                <a:gd name="connsiteY6" fmla="*/ 345 h 575"/>
                                <a:gd name="connsiteX7" fmla="*/ 230 w 230"/>
                                <a:gd name="connsiteY7" fmla="*/ 345 h 575"/>
                                <a:gd name="connsiteX8" fmla="*/ 230 w 230"/>
                                <a:gd name="connsiteY8" fmla="*/ 0 h 57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230" h="575">
                                  <a:moveTo>
                                    <a:pt x="230" y="0"/>
                                  </a:moveTo>
                                  <a:lnTo>
                                    <a:pt x="58" y="57"/>
                                  </a:lnTo>
                                  <a:lnTo>
                                    <a:pt x="58" y="461"/>
                                  </a:lnTo>
                                  <a:cubicBezTo>
                                    <a:pt x="58" y="518"/>
                                    <a:pt x="58" y="518"/>
                                    <a:pt x="0" y="576"/>
                                  </a:cubicBezTo>
                                  <a:lnTo>
                                    <a:pt x="173" y="461"/>
                                  </a:lnTo>
                                  <a:cubicBezTo>
                                    <a:pt x="173" y="461"/>
                                    <a:pt x="230" y="403"/>
                                    <a:pt x="230" y="345"/>
                                  </a:cubicBezTo>
                                  <a:lnTo>
                                    <a:pt x="230" y="345"/>
                                  </a:lnTo>
                                  <a:lnTo>
                                    <a:pt x="230" y="345"/>
                                  </a:lnTo>
                                  <a:lnTo>
                                    <a:pt x="23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63" name="任意多边形: 形状 3762"/>
                            <p:cNvSpPr/>
                            <p:nvPr/>
                          </p:nvSpPr>
                          <p:spPr>
                            <a:xfrm>
                              <a:off x="-3877143" y="4254817"/>
                              <a:ext cx="115" cy="230"/>
                            </a:xfrm>
                            <a:custGeom>
                              <a:avLst/>
                              <a:gdLst>
                                <a:gd name="connsiteX0" fmla="*/ 0 w 115"/>
                                <a:gd name="connsiteY0" fmla="*/ 57 h 230"/>
                                <a:gd name="connsiteX1" fmla="*/ 115 w 115"/>
                                <a:gd name="connsiteY1" fmla="*/ 0 h 230"/>
                                <a:gd name="connsiteX2" fmla="*/ 115 w 115"/>
                                <a:gd name="connsiteY2" fmla="*/ 173 h 230"/>
                                <a:gd name="connsiteX3" fmla="*/ 0 w 115"/>
                                <a:gd name="connsiteY3" fmla="*/ 230 h 2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15" h="230">
                                  <a:moveTo>
                                    <a:pt x="0" y="57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115" y="173"/>
                                  </a:lnTo>
                                  <a:lnTo>
                                    <a:pt x="0" y="23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797979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64" name="任意多边形: 形状 3763"/>
                            <p:cNvSpPr/>
                            <p:nvPr/>
                          </p:nvSpPr>
                          <p:spPr>
                            <a:xfrm>
                              <a:off x="-3877143" y="4254817"/>
                              <a:ext cx="921" cy="518"/>
                            </a:xfrm>
                            <a:custGeom>
                              <a:avLst/>
                              <a:gdLst>
                                <a:gd name="connsiteX0" fmla="*/ 0 w 921"/>
                                <a:gd name="connsiteY0" fmla="*/ 57 h 518"/>
                                <a:gd name="connsiteX1" fmla="*/ 115 w 921"/>
                                <a:gd name="connsiteY1" fmla="*/ 0 h 518"/>
                                <a:gd name="connsiteX2" fmla="*/ 921 w 921"/>
                                <a:gd name="connsiteY2" fmla="*/ 403 h 518"/>
                                <a:gd name="connsiteX3" fmla="*/ 749 w 921"/>
                                <a:gd name="connsiteY3" fmla="*/ 518 h 51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921" h="518">
                                  <a:moveTo>
                                    <a:pt x="0" y="57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921" y="403"/>
                                  </a:lnTo>
                                  <a:lnTo>
                                    <a:pt x="749" y="5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65" name="任意多边形: 形状 3764"/>
                            <p:cNvSpPr/>
                            <p:nvPr/>
                          </p:nvSpPr>
                          <p:spPr>
                            <a:xfrm>
                              <a:off x="-3877489" y="4254161"/>
                              <a:ext cx="345" cy="1384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1384"/>
                                <a:gd name="connsiteX1" fmla="*/ 345 w 345"/>
                                <a:gd name="connsiteY1" fmla="*/ 310 h 1384"/>
                                <a:gd name="connsiteX2" fmla="*/ 345 w 345"/>
                                <a:gd name="connsiteY2" fmla="*/ 714 h 1384"/>
                                <a:gd name="connsiteX3" fmla="*/ 345 w 345"/>
                                <a:gd name="connsiteY3" fmla="*/ 886 h 1384"/>
                                <a:gd name="connsiteX4" fmla="*/ 345 w 345"/>
                                <a:gd name="connsiteY4" fmla="*/ 1289 h 1384"/>
                                <a:gd name="connsiteX5" fmla="*/ 173 w 345"/>
                                <a:gd name="connsiteY5" fmla="*/ 1347 h 1384"/>
                                <a:gd name="connsiteX6" fmla="*/ 0 w 345"/>
                                <a:gd name="connsiteY6" fmla="*/ 1117 h 1384"/>
                                <a:gd name="connsiteX7" fmla="*/ 0 w 345"/>
                                <a:gd name="connsiteY7" fmla="*/ 714 h 1384"/>
                                <a:gd name="connsiteX8" fmla="*/ 0 w 345"/>
                                <a:gd name="connsiteY8" fmla="*/ 541 h 1384"/>
                                <a:gd name="connsiteX9" fmla="*/ 0 w 345"/>
                                <a:gd name="connsiteY9" fmla="*/ 138 h 1384"/>
                                <a:gd name="connsiteX10" fmla="*/ 173 w 345"/>
                                <a:gd name="connsiteY10" fmla="*/ 23 h 13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</a:cxnLst>
                              <a:rect l="l" t="t" r="r" b="b"/>
                              <a:pathLst>
                                <a:path w="345" h="1384">
                                  <a:moveTo>
                                    <a:pt x="173" y="23"/>
                                  </a:moveTo>
                                  <a:cubicBezTo>
                                    <a:pt x="230" y="80"/>
                                    <a:pt x="345" y="195"/>
                                    <a:pt x="345" y="310"/>
                                  </a:cubicBezTo>
                                  <a:lnTo>
                                    <a:pt x="345" y="714"/>
                                  </a:lnTo>
                                  <a:lnTo>
                                    <a:pt x="345" y="886"/>
                                  </a:lnTo>
                                  <a:lnTo>
                                    <a:pt x="345" y="1289"/>
                                  </a:lnTo>
                                  <a:cubicBezTo>
                                    <a:pt x="345" y="1405"/>
                                    <a:pt x="288" y="1405"/>
                                    <a:pt x="173" y="1347"/>
                                  </a:cubicBezTo>
                                  <a:cubicBezTo>
                                    <a:pt x="115" y="1289"/>
                                    <a:pt x="0" y="1174"/>
                                    <a:pt x="0" y="1117"/>
                                  </a:cubicBezTo>
                                  <a:lnTo>
                                    <a:pt x="0" y="714"/>
                                  </a:lnTo>
                                  <a:lnTo>
                                    <a:pt x="0" y="541"/>
                                  </a:lnTo>
                                  <a:lnTo>
                                    <a:pt x="0" y="138"/>
                                  </a:lnTo>
                                  <a:cubicBezTo>
                                    <a:pt x="58" y="23"/>
                                    <a:pt x="115" y="-35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66" name="任意多边形: 形状 3765"/>
                            <p:cNvSpPr/>
                            <p:nvPr/>
                          </p:nvSpPr>
                          <p:spPr>
                            <a:xfrm>
                              <a:off x="-3877258" y="4254242"/>
                              <a:ext cx="460" cy="806"/>
                            </a:xfrm>
                            <a:custGeom>
                              <a:avLst/>
                              <a:gdLst>
                                <a:gd name="connsiteX0" fmla="*/ 230 w 460"/>
                                <a:gd name="connsiteY0" fmla="*/ 57 h 806"/>
                                <a:gd name="connsiteX1" fmla="*/ 230 w 460"/>
                                <a:gd name="connsiteY1" fmla="*/ 57 h 806"/>
                                <a:gd name="connsiteX2" fmla="*/ 230 w 460"/>
                                <a:gd name="connsiteY2" fmla="*/ 57 h 806"/>
                                <a:gd name="connsiteX3" fmla="*/ 230 w 460"/>
                                <a:gd name="connsiteY3" fmla="*/ 57 h 806"/>
                                <a:gd name="connsiteX4" fmla="*/ 230 w 460"/>
                                <a:gd name="connsiteY4" fmla="*/ 0 h 806"/>
                                <a:gd name="connsiteX5" fmla="*/ 230 w 460"/>
                                <a:gd name="connsiteY5" fmla="*/ 0 h 806"/>
                                <a:gd name="connsiteX6" fmla="*/ 230 w 460"/>
                                <a:gd name="connsiteY6" fmla="*/ 0 h 806"/>
                                <a:gd name="connsiteX7" fmla="*/ 230 w 460"/>
                                <a:gd name="connsiteY7" fmla="*/ 0 h 806"/>
                                <a:gd name="connsiteX8" fmla="*/ 230 w 460"/>
                                <a:gd name="connsiteY8" fmla="*/ 0 h 806"/>
                                <a:gd name="connsiteX9" fmla="*/ 230 w 460"/>
                                <a:gd name="connsiteY9" fmla="*/ 0 h 806"/>
                                <a:gd name="connsiteX10" fmla="*/ 230 w 460"/>
                                <a:gd name="connsiteY10" fmla="*/ 0 h 806"/>
                                <a:gd name="connsiteX11" fmla="*/ 230 w 460"/>
                                <a:gd name="connsiteY11" fmla="*/ 0 h 806"/>
                                <a:gd name="connsiteX12" fmla="*/ 230 w 460"/>
                                <a:gd name="connsiteY12" fmla="*/ 0 h 806"/>
                                <a:gd name="connsiteX13" fmla="*/ 230 w 460"/>
                                <a:gd name="connsiteY13" fmla="*/ 0 h 806"/>
                                <a:gd name="connsiteX14" fmla="*/ 230 w 460"/>
                                <a:gd name="connsiteY14" fmla="*/ 0 h 806"/>
                                <a:gd name="connsiteX15" fmla="*/ 230 w 460"/>
                                <a:gd name="connsiteY15" fmla="*/ 0 h 806"/>
                                <a:gd name="connsiteX16" fmla="*/ 230 w 460"/>
                                <a:gd name="connsiteY16" fmla="*/ 0 h 806"/>
                                <a:gd name="connsiteX17" fmla="*/ 230 w 460"/>
                                <a:gd name="connsiteY17" fmla="*/ 0 h 806"/>
                                <a:gd name="connsiteX18" fmla="*/ 230 w 460"/>
                                <a:gd name="connsiteY18" fmla="*/ 0 h 806"/>
                                <a:gd name="connsiteX19" fmla="*/ 230 w 460"/>
                                <a:gd name="connsiteY19" fmla="*/ 0 h 806"/>
                                <a:gd name="connsiteX20" fmla="*/ 173 w 460"/>
                                <a:gd name="connsiteY20" fmla="*/ 0 h 806"/>
                                <a:gd name="connsiteX21" fmla="*/ 173 w 460"/>
                                <a:gd name="connsiteY21" fmla="*/ 0 h 806"/>
                                <a:gd name="connsiteX22" fmla="*/ 173 w 460"/>
                                <a:gd name="connsiteY22" fmla="*/ 0 h 806"/>
                                <a:gd name="connsiteX23" fmla="*/ 173 w 460"/>
                                <a:gd name="connsiteY23" fmla="*/ 0 h 806"/>
                                <a:gd name="connsiteX24" fmla="*/ 173 w 460"/>
                                <a:gd name="connsiteY24" fmla="*/ 0 h 806"/>
                                <a:gd name="connsiteX25" fmla="*/ 173 w 460"/>
                                <a:gd name="connsiteY25" fmla="*/ 0 h 806"/>
                                <a:gd name="connsiteX26" fmla="*/ 0 w 460"/>
                                <a:gd name="connsiteY26" fmla="*/ 115 h 806"/>
                                <a:gd name="connsiteX27" fmla="*/ 115 w 460"/>
                                <a:gd name="connsiteY27" fmla="*/ 115 h 806"/>
                                <a:gd name="connsiteX28" fmla="*/ 230 w 460"/>
                                <a:gd name="connsiteY28" fmla="*/ 230 h 806"/>
                                <a:gd name="connsiteX29" fmla="*/ 230 w 460"/>
                                <a:gd name="connsiteY29" fmla="*/ 230 h 806"/>
                                <a:gd name="connsiteX30" fmla="*/ 288 w 460"/>
                                <a:gd name="connsiteY30" fmla="*/ 403 h 806"/>
                                <a:gd name="connsiteX31" fmla="*/ 288 w 460"/>
                                <a:gd name="connsiteY31" fmla="*/ 806 h 806"/>
                                <a:gd name="connsiteX32" fmla="*/ 461 w 460"/>
                                <a:gd name="connsiteY32" fmla="*/ 691 h 806"/>
                                <a:gd name="connsiteX33" fmla="*/ 461 w 460"/>
                                <a:gd name="connsiteY33" fmla="*/ 288 h 806"/>
                                <a:gd name="connsiteX34" fmla="*/ 230 w 460"/>
                                <a:gd name="connsiteY34" fmla="*/ 57 h 8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</a:cxnLst>
                              <a:rect l="l" t="t" r="r" b="b"/>
                              <a:pathLst>
                                <a:path w="460" h="806">
                                  <a:moveTo>
                                    <a:pt x="230" y="57"/>
                                  </a:moveTo>
                                  <a:cubicBezTo>
                                    <a:pt x="230" y="57"/>
                                    <a:pt x="230" y="57"/>
                                    <a:pt x="230" y="57"/>
                                  </a:cubicBezTo>
                                  <a:cubicBezTo>
                                    <a:pt x="230" y="0"/>
                                    <a:pt x="230" y="0"/>
                                    <a:pt x="230" y="57"/>
                                  </a:cubicBezTo>
                                  <a:cubicBezTo>
                                    <a:pt x="230" y="0"/>
                                    <a:pt x="230" y="0"/>
                                    <a:pt x="230" y="57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lnTo>
                                    <a:pt x="230" y="0"/>
                                  </a:lnTo>
                                  <a:lnTo>
                                    <a:pt x="230" y="0"/>
                                  </a:ln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lnTo>
                                    <a:pt x="230" y="0"/>
                                  </a:lnTo>
                                  <a:lnTo>
                                    <a:pt x="230" y="0"/>
                                  </a:lnTo>
                                  <a:lnTo>
                                    <a:pt x="230" y="0"/>
                                  </a:lnTo>
                                  <a:cubicBezTo>
                                    <a:pt x="230" y="0"/>
                                    <a:pt x="173" y="0"/>
                                    <a:pt x="173" y="0"/>
                                  </a:cubicBezTo>
                                  <a:lnTo>
                                    <a:pt x="173" y="0"/>
                                  </a:lnTo>
                                  <a:lnTo>
                                    <a:pt x="173" y="0"/>
                                  </a:lnTo>
                                  <a:lnTo>
                                    <a:pt x="173" y="0"/>
                                  </a:lnTo>
                                  <a:lnTo>
                                    <a:pt x="173" y="0"/>
                                  </a:lnTo>
                                  <a:lnTo>
                                    <a:pt x="173" y="0"/>
                                  </a:lnTo>
                                  <a:lnTo>
                                    <a:pt x="0" y="115"/>
                                  </a:lnTo>
                                  <a:cubicBezTo>
                                    <a:pt x="0" y="115"/>
                                    <a:pt x="58" y="115"/>
                                    <a:pt x="115" y="115"/>
                                  </a:cubicBezTo>
                                  <a:cubicBezTo>
                                    <a:pt x="173" y="115"/>
                                    <a:pt x="173" y="173"/>
                                    <a:pt x="230" y="230"/>
                                  </a:cubicBezTo>
                                  <a:lnTo>
                                    <a:pt x="230" y="230"/>
                                  </a:lnTo>
                                  <a:cubicBezTo>
                                    <a:pt x="230" y="288"/>
                                    <a:pt x="288" y="345"/>
                                    <a:pt x="288" y="403"/>
                                  </a:cubicBezTo>
                                  <a:lnTo>
                                    <a:pt x="288" y="806"/>
                                  </a:lnTo>
                                  <a:lnTo>
                                    <a:pt x="461" y="691"/>
                                  </a:lnTo>
                                  <a:lnTo>
                                    <a:pt x="461" y="288"/>
                                  </a:lnTo>
                                  <a:cubicBezTo>
                                    <a:pt x="230" y="115"/>
                                    <a:pt x="230" y="57"/>
                                    <a:pt x="230" y="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67" name="任意多边形: 形状 3766"/>
                            <p:cNvSpPr/>
                            <p:nvPr/>
                          </p:nvSpPr>
                          <p:spPr>
                            <a:xfrm>
                              <a:off x="-3877143" y="4254875"/>
                              <a:ext cx="748" cy="633"/>
                            </a:xfrm>
                            <a:custGeom>
                              <a:avLst/>
                              <a:gdLst>
                                <a:gd name="connsiteX0" fmla="*/ 0 w 748"/>
                                <a:gd name="connsiteY0" fmla="*/ 0 h 633"/>
                                <a:gd name="connsiteX1" fmla="*/ 749 w 748"/>
                                <a:gd name="connsiteY1" fmla="*/ 461 h 633"/>
                                <a:gd name="connsiteX2" fmla="*/ 749 w 748"/>
                                <a:gd name="connsiteY2" fmla="*/ 633 h 633"/>
                                <a:gd name="connsiteX3" fmla="*/ 0 w 748"/>
                                <a:gd name="connsiteY3" fmla="*/ 173 h 6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748" h="633">
                                  <a:moveTo>
                                    <a:pt x="0" y="0"/>
                                  </a:moveTo>
                                  <a:lnTo>
                                    <a:pt x="749" y="461"/>
                                  </a:lnTo>
                                  <a:lnTo>
                                    <a:pt x="749" y="633"/>
                                  </a:lnTo>
                                  <a:lnTo>
                                    <a:pt x="0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68" name="任意多边形: 形状 3767"/>
                            <p:cNvSpPr/>
                            <p:nvPr/>
                          </p:nvSpPr>
                          <p:spPr>
                            <a:xfrm>
                              <a:off x="-3876395" y="4255220"/>
                              <a:ext cx="172" cy="288"/>
                            </a:xfrm>
                            <a:custGeom>
                              <a:avLst/>
                              <a:gdLst>
                                <a:gd name="connsiteX0" fmla="*/ 0 w 172"/>
                                <a:gd name="connsiteY0" fmla="*/ 115 h 288"/>
                                <a:gd name="connsiteX1" fmla="*/ 173 w 172"/>
                                <a:gd name="connsiteY1" fmla="*/ 0 h 288"/>
                                <a:gd name="connsiteX2" fmla="*/ 173 w 172"/>
                                <a:gd name="connsiteY2" fmla="*/ 173 h 288"/>
                                <a:gd name="connsiteX3" fmla="*/ 0 w 172"/>
                                <a:gd name="connsiteY3" fmla="*/ 288 h 2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72" h="288">
                                  <a:moveTo>
                                    <a:pt x="0" y="115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173" y="173"/>
                                  </a:ln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grpSp>
                      <p:nvGrpSpPr>
                        <p:cNvPr id="3769" name="图形 5"/>
                        <p:cNvGrpSpPr/>
                        <p:nvPr/>
                      </p:nvGrpSpPr>
                      <p:grpSpPr>
                        <a:xfrm>
                          <a:off x="-3876452" y="4234261"/>
                          <a:ext cx="921" cy="27063"/>
                          <a:chOff x="-3876452" y="4234261"/>
                          <a:chExt cx="921" cy="27063"/>
                        </a:xfrm>
                      </p:grpSpPr>
                      <p:sp>
                        <p:nvSpPr>
                          <p:cNvPr id="3770" name="任意多边形: 形状 3769"/>
                          <p:cNvSpPr/>
                          <p:nvPr/>
                        </p:nvSpPr>
                        <p:spPr>
                          <a:xfrm>
                            <a:off x="-3876164" y="4260633"/>
                            <a:ext cx="633" cy="345"/>
                          </a:xfrm>
                          <a:custGeom>
                            <a:avLst/>
                            <a:gdLst>
                              <a:gd name="connsiteX0" fmla="*/ 230 w 633"/>
                              <a:gd name="connsiteY0" fmla="*/ 345 h 345"/>
                              <a:gd name="connsiteX1" fmla="*/ 0 w 633"/>
                              <a:gd name="connsiteY1" fmla="*/ 230 h 345"/>
                              <a:gd name="connsiteX2" fmla="*/ 403 w 633"/>
                              <a:gd name="connsiteY2" fmla="*/ 0 h 345"/>
                              <a:gd name="connsiteX3" fmla="*/ 633 w 633"/>
                              <a:gd name="connsiteY3" fmla="*/ 115 h 34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33" h="345">
                                <a:moveTo>
                                  <a:pt x="230" y="345"/>
                                </a:moveTo>
                                <a:lnTo>
                                  <a:pt x="0" y="230"/>
                                </a:lnTo>
                                <a:lnTo>
                                  <a:pt x="403" y="0"/>
                                </a:lnTo>
                                <a:lnTo>
                                  <a:pt x="633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D8D9D9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71" name="任意多边形: 形状 3770"/>
                          <p:cNvSpPr/>
                          <p:nvPr/>
                        </p:nvSpPr>
                        <p:spPr>
                          <a:xfrm>
                            <a:off x="-3876452" y="4234606"/>
                            <a:ext cx="287" cy="26717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6718 h 26717"/>
                              <a:gd name="connsiteX1" fmla="*/ 115 w 287"/>
                              <a:gd name="connsiteY1" fmla="*/ 26603 h 26717"/>
                              <a:gd name="connsiteX2" fmla="*/ 0 w 287"/>
                              <a:gd name="connsiteY2" fmla="*/ 0 h 26717"/>
                              <a:gd name="connsiteX3" fmla="*/ 230 w 287"/>
                              <a:gd name="connsiteY3" fmla="*/ 115 h 267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6717">
                                <a:moveTo>
                                  <a:pt x="288" y="26718"/>
                                </a:moveTo>
                                <a:lnTo>
                                  <a:pt x="115" y="26603"/>
                                </a:lnTo>
                                <a:lnTo>
                                  <a:pt x="0" y="0"/>
                                </a:lnTo>
                                <a:lnTo>
                                  <a:pt x="230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E5E6E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72" name="任意多边形: 形状 3771"/>
                          <p:cNvSpPr/>
                          <p:nvPr/>
                        </p:nvSpPr>
                        <p:spPr>
                          <a:xfrm>
                            <a:off x="-3876452" y="4234261"/>
                            <a:ext cx="806" cy="460"/>
                          </a:xfrm>
                          <a:custGeom>
                            <a:avLst/>
                            <a:gdLst>
                              <a:gd name="connsiteX0" fmla="*/ 230 w 806"/>
                              <a:gd name="connsiteY0" fmla="*/ 461 h 460"/>
                              <a:gd name="connsiteX1" fmla="*/ 0 w 806"/>
                              <a:gd name="connsiteY1" fmla="*/ 345 h 460"/>
                              <a:gd name="connsiteX2" fmla="*/ 633 w 806"/>
                              <a:gd name="connsiteY2" fmla="*/ 0 h 460"/>
                              <a:gd name="connsiteX3" fmla="*/ 806 w 806"/>
                              <a:gd name="connsiteY3" fmla="*/ 115 h 46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806" h="460">
                                <a:moveTo>
                                  <a:pt x="230" y="461"/>
                                </a:moveTo>
                                <a:lnTo>
                                  <a:pt x="0" y="345"/>
                                </a:lnTo>
                                <a:lnTo>
                                  <a:pt x="633" y="0"/>
                                </a:lnTo>
                                <a:lnTo>
                                  <a:pt x="806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0F1F0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73" name="任意多边形: 形状 3772"/>
                          <p:cNvSpPr/>
                          <p:nvPr/>
                        </p:nvSpPr>
                        <p:spPr>
                          <a:xfrm>
                            <a:off x="-3876222" y="4234376"/>
                            <a:ext cx="690" cy="26948"/>
                          </a:xfrm>
                          <a:custGeom>
                            <a:avLst/>
                            <a:gdLst>
                              <a:gd name="connsiteX0" fmla="*/ 576 w 690"/>
                              <a:gd name="connsiteY0" fmla="*/ 0 h 26948"/>
                              <a:gd name="connsiteX1" fmla="*/ 576 w 690"/>
                              <a:gd name="connsiteY1" fmla="*/ 230 h 26948"/>
                              <a:gd name="connsiteX2" fmla="*/ 230 w 690"/>
                              <a:gd name="connsiteY2" fmla="*/ 461 h 26948"/>
                              <a:gd name="connsiteX3" fmla="*/ 288 w 690"/>
                              <a:gd name="connsiteY3" fmla="*/ 26603 h 26948"/>
                              <a:gd name="connsiteX4" fmla="*/ 691 w 690"/>
                              <a:gd name="connsiteY4" fmla="*/ 26373 h 26948"/>
                              <a:gd name="connsiteX5" fmla="*/ 691 w 690"/>
                              <a:gd name="connsiteY5" fmla="*/ 26603 h 26948"/>
                              <a:gd name="connsiteX6" fmla="*/ 58 w 690"/>
                              <a:gd name="connsiteY6" fmla="*/ 26948 h 26948"/>
                              <a:gd name="connsiteX7" fmla="*/ 0 w 690"/>
                              <a:gd name="connsiteY7" fmla="*/ 345 h 269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90" h="26948">
                                <a:moveTo>
                                  <a:pt x="576" y="0"/>
                                </a:moveTo>
                                <a:lnTo>
                                  <a:pt x="576" y="230"/>
                                </a:lnTo>
                                <a:lnTo>
                                  <a:pt x="230" y="461"/>
                                </a:lnTo>
                                <a:lnTo>
                                  <a:pt x="288" y="26603"/>
                                </a:lnTo>
                                <a:lnTo>
                                  <a:pt x="691" y="26373"/>
                                </a:lnTo>
                                <a:lnTo>
                                  <a:pt x="691" y="26603"/>
                                </a:lnTo>
                                <a:lnTo>
                                  <a:pt x="58" y="26948"/>
                                </a:lnTo>
                                <a:lnTo>
                                  <a:pt x="0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BBBDBF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74" name="图形 5"/>
                        <p:cNvGrpSpPr/>
                        <p:nvPr/>
                      </p:nvGrpSpPr>
                      <p:grpSpPr>
                        <a:xfrm>
                          <a:off x="-3878583" y="4232936"/>
                          <a:ext cx="863" cy="27063"/>
                          <a:chOff x="-3878583" y="4232936"/>
                          <a:chExt cx="863" cy="27063"/>
                        </a:xfrm>
                      </p:grpSpPr>
                      <p:sp>
                        <p:nvSpPr>
                          <p:cNvPr id="3775" name="任意多边形: 形状 3774"/>
                          <p:cNvSpPr/>
                          <p:nvPr/>
                        </p:nvSpPr>
                        <p:spPr>
                          <a:xfrm>
                            <a:off x="-3878295" y="4259309"/>
                            <a:ext cx="575" cy="345"/>
                          </a:xfrm>
                          <a:custGeom>
                            <a:avLst/>
                            <a:gdLst>
                              <a:gd name="connsiteX0" fmla="*/ 173 w 575"/>
                              <a:gd name="connsiteY0" fmla="*/ 345 h 345"/>
                              <a:gd name="connsiteX1" fmla="*/ 0 w 575"/>
                              <a:gd name="connsiteY1" fmla="*/ 230 h 345"/>
                              <a:gd name="connsiteX2" fmla="*/ 345 w 575"/>
                              <a:gd name="connsiteY2" fmla="*/ 0 h 345"/>
                              <a:gd name="connsiteX3" fmla="*/ 576 w 575"/>
                              <a:gd name="connsiteY3" fmla="*/ 115 h 34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575" h="345">
                                <a:moveTo>
                                  <a:pt x="173" y="345"/>
                                </a:moveTo>
                                <a:lnTo>
                                  <a:pt x="0" y="230"/>
                                </a:lnTo>
                                <a:lnTo>
                                  <a:pt x="345" y="0"/>
                                </a:lnTo>
                                <a:lnTo>
                                  <a:pt x="576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D8D9D9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76" name="任意多边形: 形状 3775"/>
                          <p:cNvSpPr/>
                          <p:nvPr/>
                        </p:nvSpPr>
                        <p:spPr>
                          <a:xfrm>
                            <a:off x="-3878583" y="4233282"/>
                            <a:ext cx="287" cy="26718"/>
                          </a:xfrm>
                          <a:custGeom>
                            <a:avLst/>
                            <a:gdLst>
                              <a:gd name="connsiteX0" fmla="*/ 288 w 287"/>
                              <a:gd name="connsiteY0" fmla="*/ 26718 h 26718"/>
                              <a:gd name="connsiteX1" fmla="*/ 58 w 287"/>
                              <a:gd name="connsiteY1" fmla="*/ 26603 h 26718"/>
                              <a:gd name="connsiteX2" fmla="*/ 0 w 287"/>
                              <a:gd name="connsiteY2" fmla="*/ 0 h 26718"/>
                              <a:gd name="connsiteX3" fmla="*/ 173 w 287"/>
                              <a:gd name="connsiteY3" fmla="*/ 115 h 267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287" h="26718">
                                <a:moveTo>
                                  <a:pt x="288" y="26718"/>
                                </a:moveTo>
                                <a:lnTo>
                                  <a:pt x="58" y="26603"/>
                                </a:lnTo>
                                <a:lnTo>
                                  <a:pt x="0" y="0"/>
                                </a:lnTo>
                                <a:lnTo>
                                  <a:pt x="173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E5E6E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77" name="任意多边形: 形状 3776"/>
                          <p:cNvSpPr/>
                          <p:nvPr/>
                        </p:nvSpPr>
                        <p:spPr>
                          <a:xfrm>
                            <a:off x="-3878583" y="4232936"/>
                            <a:ext cx="806" cy="460"/>
                          </a:xfrm>
                          <a:custGeom>
                            <a:avLst/>
                            <a:gdLst>
                              <a:gd name="connsiteX0" fmla="*/ 173 w 806"/>
                              <a:gd name="connsiteY0" fmla="*/ 461 h 460"/>
                              <a:gd name="connsiteX1" fmla="*/ 0 w 806"/>
                              <a:gd name="connsiteY1" fmla="*/ 345 h 460"/>
                              <a:gd name="connsiteX2" fmla="*/ 576 w 806"/>
                              <a:gd name="connsiteY2" fmla="*/ 0 h 460"/>
                              <a:gd name="connsiteX3" fmla="*/ 806 w 806"/>
                              <a:gd name="connsiteY3" fmla="*/ 115 h 46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806" h="460">
                                <a:moveTo>
                                  <a:pt x="173" y="461"/>
                                </a:moveTo>
                                <a:lnTo>
                                  <a:pt x="0" y="345"/>
                                </a:lnTo>
                                <a:lnTo>
                                  <a:pt x="576" y="0"/>
                                </a:lnTo>
                                <a:lnTo>
                                  <a:pt x="806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0F1F0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778" name="任意多边形: 形状 3777"/>
                          <p:cNvSpPr/>
                          <p:nvPr/>
                        </p:nvSpPr>
                        <p:spPr>
                          <a:xfrm>
                            <a:off x="-3878410" y="4233051"/>
                            <a:ext cx="691" cy="26948"/>
                          </a:xfrm>
                          <a:custGeom>
                            <a:avLst/>
                            <a:gdLst>
                              <a:gd name="connsiteX0" fmla="*/ 633 w 691"/>
                              <a:gd name="connsiteY0" fmla="*/ 0 h 26948"/>
                              <a:gd name="connsiteX1" fmla="*/ 633 w 691"/>
                              <a:gd name="connsiteY1" fmla="*/ 230 h 26948"/>
                              <a:gd name="connsiteX2" fmla="*/ 230 w 691"/>
                              <a:gd name="connsiteY2" fmla="*/ 461 h 26948"/>
                              <a:gd name="connsiteX3" fmla="*/ 288 w 691"/>
                              <a:gd name="connsiteY3" fmla="*/ 26603 h 26948"/>
                              <a:gd name="connsiteX4" fmla="*/ 691 w 691"/>
                              <a:gd name="connsiteY4" fmla="*/ 26373 h 26948"/>
                              <a:gd name="connsiteX5" fmla="*/ 691 w 691"/>
                              <a:gd name="connsiteY5" fmla="*/ 26603 h 26948"/>
                              <a:gd name="connsiteX6" fmla="*/ 115 w 691"/>
                              <a:gd name="connsiteY6" fmla="*/ 26948 h 26948"/>
                              <a:gd name="connsiteX7" fmla="*/ 0 w 691"/>
                              <a:gd name="connsiteY7" fmla="*/ 346 h 269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91" h="26948">
                                <a:moveTo>
                                  <a:pt x="633" y="0"/>
                                </a:moveTo>
                                <a:lnTo>
                                  <a:pt x="633" y="230"/>
                                </a:lnTo>
                                <a:lnTo>
                                  <a:pt x="230" y="461"/>
                                </a:lnTo>
                                <a:lnTo>
                                  <a:pt x="288" y="26603"/>
                                </a:lnTo>
                                <a:lnTo>
                                  <a:pt x="691" y="26373"/>
                                </a:lnTo>
                                <a:lnTo>
                                  <a:pt x="691" y="26603"/>
                                </a:lnTo>
                                <a:lnTo>
                                  <a:pt x="115" y="26948"/>
                                </a:lnTo>
                                <a:lnTo>
                                  <a:pt x="0" y="3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BBBDBF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779" name="图形 5"/>
                        <p:cNvGrpSpPr/>
                        <p:nvPr/>
                      </p:nvGrpSpPr>
                      <p:grpSpPr>
                        <a:xfrm>
                          <a:off x="-3878295" y="4251823"/>
                          <a:ext cx="1727" cy="1381"/>
                          <a:chOff x="-3878295" y="4251823"/>
                          <a:chExt cx="1727" cy="1381"/>
                        </a:xfrm>
                      </p:grpSpPr>
                      <p:grpSp>
                        <p:nvGrpSpPr>
                          <p:cNvPr id="3780" name="图形 5"/>
                          <p:cNvGrpSpPr/>
                          <p:nvPr/>
                        </p:nvGrpSpPr>
                        <p:grpSpPr>
                          <a:xfrm>
                            <a:off x="-3878295" y="4251823"/>
                            <a:ext cx="921" cy="690"/>
                            <a:chOff x="-3878295" y="4251823"/>
                            <a:chExt cx="921" cy="690"/>
                          </a:xfrm>
                        </p:grpSpPr>
                        <p:sp>
                          <p:nvSpPr>
                            <p:cNvPr id="3781" name="任意多边形: 形状 3780"/>
                            <p:cNvSpPr/>
                            <p:nvPr/>
                          </p:nvSpPr>
                          <p:spPr>
                            <a:xfrm>
                              <a:off x="-3878295" y="4251823"/>
                              <a:ext cx="921" cy="518"/>
                            </a:xfrm>
                            <a:custGeom>
                              <a:avLst/>
                              <a:gdLst>
                                <a:gd name="connsiteX0" fmla="*/ 0 w 921"/>
                                <a:gd name="connsiteY0" fmla="*/ 58 h 518"/>
                                <a:gd name="connsiteX1" fmla="*/ 115 w 921"/>
                                <a:gd name="connsiteY1" fmla="*/ 0 h 518"/>
                                <a:gd name="connsiteX2" fmla="*/ 921 w 921"/>
                                <a:gd name="connsiteY2" fmla="*/ 461 h 518"/>
                                <a:gd name="connsiteX3" fmla="*/ 749 w 921"/>
                                <a:gd name="connsiteY3" fmla="*/ 518 h 51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921" h="518">
                                  <a:moveTo>
                                    <a:pt x="0" y="58"/>
                                  </a:moveTo>
                                  <a:lnTo>
                                    <a:pt x="115" y="0"/>
                                  </a:lnTo>
                                  <a:lnTo>
                                    <a:pt x="921" y="461"/>
                                  </a:lnTo>
                                  <a:lnTo>
                                    <a:pt x="749" y="51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82" name="任意多边形: 形状 3781"/>
                            <p:cNvSpPr/>
                            <p:nvPr/>
                          </p:nvSpPr>
                          <p:spPr>
                            <a:xfrm>
                              <a:off x="-3877546" y="4252284"/>
                              <a:ext cx="172" cy="230"/>
                            </a:xfrm>
                            <a:custGeom>
                              <a:avLst/>
                              <a:gdLst>
                                <a:gd name="connsiteX0" fmla="*/ 0 w 172"/>
                                <a:gd name="connsiteY0" fmla="*/ 57 h 230"/>
                                <a:gd name="connsiteX1" fmla="*/ 173 w 172"/>
                                <a:gd name="connsiteY1" fmla="*/ 0 h 230"/>
                                <a:gd name="connsiteX2" fmla="*/ 173 w 172"/>
                                <a:gd name="connsiteY2" fmla="*/ 173 h 230"/>
                                <a:gd name="connsiteX3" fmla="*/ 0 w 172"/>
                                <a:gd name="connsiteY3" fmla="*/ 230 h 2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72" h="230">
                                  <a:moveTo>
                                    <a:pt x="0" y="57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173" y="173"/>
                                  </a:lnTo>
                                  <a:lnTo>
                                    <a:pt x="0" y="23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797979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83" name="任意多边形: 形状 3782"/>
                            <p:cNvSpPr/>
                            <p:nvPr/>
                          </p:nvSpPr>
                          <p:spPr>
                            <a:xfrm>
                              <a:off x="-3878295" y="4251881"/>
                              <a:ext cx="748" cy="633"/>
                            </a:xfrm>
                            <a:custGeom>
                              <a:avLst/>
                              <a:gdLst>
                                <a:gd name="connsiteX0" fmla="*/ 0 w 748"/>
                                <a:gd name="connsiteY0" fmla="*/ 173 h 633"/>
                                <a:gd name="connsiteX1" fmla="*/ 0 w 748"/>
                                <a:gd name="connsiteY1" fmla="*/ 0 h 633"/>
                                <a:gd name="connsiteX2" fmla="*/ 749 w 748"/>
                                <a:gd name="connsiteY2" fmla="*/ 461 h 633"/>
                                <a:gd name="connsiteX3" fmla="*/ 749 w 748"/>
                                <a:gd name="connsiteY3" fmla="*/ 633 h 6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748" h="633">
                                  <a:moveTo>
                                    <a:pt x="0" y="173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749" y="461"/>
                                  </a:lnTo>
                                  <a:lnTo>
                                    <a:pt x="749" y="63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784" name="图形 5"/>
                          <p:cNvGrpSpPr/>
                          <p:nvPr/>
                        </p:nvGrpSpPr>
                        <p:grpSpPr>
                          <a:xfrm>
                            <a:off x="-3877546" y="4251843"/>
                            <a:ext cx="978" cy="1362"/>
                            <a:chOff x="-3877546" y="4251843"/>
                            <a:chExt cx="978" cy="1362"/>
                          </a:xfrm>
                        </p:grpSpPr>
                        <p:sp>
                          <p:nvSpPr>
                            <p:cNvPr id="3785" name="任意多边形: 形状 3784"/>
                            <p:cNvSpPr/>
                            <p:nvPr/>
                          </p:nvSpPr>
                          <p:spPr>
                            <a:xfrm>
                              <a:off x="-3877316" y="4252572"/>
                              <a:ext cx="230" cy="633"/>
                            </a:xfrm>
                            <a:custGeom>
                              <a:avLst/>
                              <a:gdLst>
                                <a:gd name="connsiteX0" fmla="*/ 58 w 230"/>
                                <a:gd name="connsiteY0" fmla="*/ 115 h 633"/>
                                <a:gd name="connsiteX1" fmla="*/ 58 w 230"/>
                                <a:gd name="connsiteY1" fmla="*/ 518 h 633"/>
                                <a:gd name="connsiteX2" fmla="*/ 0 w 230"/>
                                <a:gd name="connsiteY2" fmla="*/ 633 h 633"/>
                                <a:gd name="connsiteX3" fmla="*/ 0 w 230"/>
                                <a:gd name="connsiteY3" fmla="*/ 633 h 633"/>
                                <a:gd name="connsiteX4" fmla="*/ 0 w 230"/>
                                <a:gd name="connsiteY4" fmla="*/ 633 h 633"/>
                                <a:gd name="connsiteX5" fmla="*/ 173 w 230"/>
                                <a:gd name="connsiteY5" fmla="*/ 518 h 633"/>
                                <a:gd name="connsiteX6" fmla="*/ 230 w 230"/>
                                <a:gd name="connsiteY6" fmla="*/ 403 h 633"/>
                                <a:gd name="connsiteX7" fmla="*/ 230 w 230"/>
                                <a:gd name="connsiteY7" fmla="*/ 0 h 633"/>
                                <a:gd name="connsiteX8" fmla="*/ 58 w 230"/>
                                <a:gd name="connsiteY8" fmla="*/ 115 h 6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230" h="633">
                                  <a:moveTo>
                                    <a:pt x="58" y="115"/>
                                  </a:moveTo>
                                  <a:lnTo>
                                    <a:pt x="58" y="518"/>
                                  </a:lnTo>
                                  <a:cubicBezTo>
                                    <a:pt x="58" y="576"/>
                                    <a:pt x="58" y="576"/>
                                    <a:pt x="0" y="633"/>
                                  </a:cubicBezTo>
                                  <a:lnTo>
                                    <a:pt x="0" y="633"/>
                                  </a:lnTo>
                                  <a:lnTo>
                                    <a:pt x="0" y="633"/>
                                  </a:lnTo>
                                  <a:lnTo>
                                    <a:pt x="173" y="518"/>
                                  </a:lnTo>
                                  <a:cubicBezTo>
                                    <a:pt x="173" y="518"/>
                                    <a:pt x="230" y="461"/>
                                    <a:pt x="230" y="403"/>
                                  </a:cubicBezTo>
                                  <a:lnTo>
                                    <a:pt x="230" y="0"/>
                                  </a:lnTo>
                                  <a:lnTo>
                                    <a:pt x="58" y="11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86" name="任意多边形: 形状 3785"/>
                            <p:cNvSpPr/>
                            <p:nvPr/>
                          </p:nvSpPr>
                          <p:spPr>
                            <a:xfrm>
                              <a:off x="-3877258" y="4252456"/>
                              <a:ext cx="172" cy="230"/>
                            </a:xfrm>
                            <a:custGeom>
                              <a:avLst/>
                              <a:gdLst>
                                <a:gd name="connsiteX0" fmla="*/ 0 w 172"/>
                                <a:gd name="connsiteY0" fmla="*/ 57 h 230"/>
                                <a:gd name="connsiteX1" fmla="*/ 173 w 172"/>
                                <a:gd name="connsiteY1" fmla="*/ 0 h 230"/>
                                <a:gd name="connsiteX2" fmla="*/ 173 w 172"/>
                                <a:gd name="connsiteY2" fmla="*/ 173 h 230"/>
                                <a:gd name="connsiteX3" fmla="*/ 0 w 172"/>
                                <a:gd name="connsiteY3" fmla="*/ 230 h 2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72" h="230">
                                  <a:moveTo>
                                    <a:pt x="0" y="57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173" y="173"/>
                                  </a:lnTo>
                                  <a:lnTo>
                                    <a:pt x="0" y="23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797979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87" name="任意多边形: 形状 3786"/>
                            <p:cNvSpPr/>
                            <p:nvPr/>
                          </p:nvSpPr>
                          <p:spPr>
                            <a:xfrm>
                              <a:off x="-3877258" y="4252456"/>
                              <a:ext cx="690" cy="402"/>
                            </a:xfrm>
                            <a:custGeom>
                              <a:avLst/>
                              <a:gdLst>
                                <a:gd name="connsiteX0" fmla="*/ 0 w 690"/>
                                <a:gd name="connsiteY0" fmla="*/ 57 h 402"/>
                                <a:gd name="connsiteX1" fmla="*/ 173 w 690"/>
                                <a:gd name="connsiteY1" fmla="*/ 0 h 402"/>
                                <a:gd name="connsiteX2" fmla="*/ 691 w 690"/>
                                <a:gd name="connsiteY2" fmla="*/ 288 h 402"/>
                                <a:gd name="connsiteX3" fmla="*/ 518 w 690"/>
                                <a:gd name="connsiteY3" fmla="*/ 403 h 4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690" h="402">
                                  <a:moveTo>
                                    <a:pt x="0" y="57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691" y="288"/>
                                  </a:lnTo>
                                  <a:lnTo>
                                    <a:pt x="518" y="40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88" name="任意多边形: 形状 3787"/>
                            <p:cNvSpPr/>
                            <p:nvPr/>
                          </p:nvSpPr>
                          <p:spPr>
                            <a:xfrm>
                              <a:off x="-3877546" y="4251843"/>
                              <a:ext cx="345" cy="1342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38 h 1342"/>
                                <a:gd name="connsiteX1" fmla="*/ 345 w 345"/>
                                <a:gd name="connsiteY1" fmla="*/ 268 h 1342"/>
                                <a:gd name="connsiteX2" fmla="*/ 345 w 345"/>
                                <a:gd name="connsiteY2" fmla="*/ 671 h 1342"/>
                                <a:gd name="connsiteX3" fmla="*/ 345 w 345"/>
                                <a:gd name="connsiteY3" fmla="*/ 844 h 1342"/>
                                <a:gd name="connsiteX4" fmla="*/ 345 w 345"/>
                                <a:gd name="connsiteY4" fmla="*/ 1247 h 1342"/>
                                <a:gd name="connsiteX5" fmla="*/ 173 w 345"/>
                                <a:gd name="connsiteY5" fmla="*/ 1305 h 1342"/>
                                <a:gd name="connsiteX6" fmla="*/ 0 w 345"/>
                                <a:gd name="connsiteY6" fmla="*/ 1074 h 1342"/>
                                <a:gd name="connsiteX7" fmla="*/ 0 w 345"/>
                                <a:gd name="connsiteY7" fmla="*/ 671 h 1342"/>
                                <a:gd name="connsiteX8" fmla="*/ 0 w 345"/>
                                <a:gd name="connsiteY8" fmla="*/ 498 h 1342"/>
                                <a:gd name="connsiteX9" fmla="*/ 0 w 345"/>
                                <a:gd name="connsiteY9" fmla="*/ 95 h 1342"/>
                                <a:gd name="connsiteX10" fmla="*/ 173 w 345"/>
                                <a:gd name="connsiteY10" fmla="*/ 38 h 134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</a:cxnLst>
                              <a:rect l="l" t="t" r="r" b="b"/>
                              <a:pathLst>
                                <a:path w="345" h="1342">
                                  <a:moveTo>
                                    <a:pt x="173" y="38"/>
                                  </a:moveTo>
                                  <a:cubicBezTo>
                                    <a:pt x="230" y="95"/>
                                    <a:pt x="345" y="211"/>
                                    <a:pt x="345" y="268"/>
                                  </a:cubicBezTo>
                                  <a:lnTo>
                                    <a:pt x="345" y="671"/>
                                  </a:lnTo>
                                  <a:lnTo>
                                    <a:pt x="345" y="844"/>
                                  </a:lnTo>
                                  <a:lnTo>
                                    <a:pt x="345" y="1247"/>
                                  </a:lnTo>
                                  <a:cubicBezTo>
                                    <a:pt x="345" y="1362"/>
                                    <a:pt x="288" y="1362"/>
                                    <a:pt x="173" y="1305"/>
                                  </a:cubicBezTo>
                                  <a:cubicBezTo>
                                    <a:pt x="115" y="1247"/>
                                    <a:pt x="0" y="1132"/>
                                    <a:pt x="0" y="1074"/>
                                  </a:cubicBezTo>
                                  <a:lnTo>
                                    <a:pt x="0" y="671"/>
                                  </a:lnTo>
                                  <a:lnTo>
                                    <a:pt x="0" y="498"/>
                                  </a:lnTo>
                                  <a:lnTo>
                                    <a:pt x="0" y="95"/>
                                  </a:lnTo>
                                  <a:cubicBezTo>
                                    <a:pt x="0" y="-20"/>
                                    <a:pt x="58" y="-20"/>
                                    <a:pt x="173" y="3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89" name="任意多边形: 形状 3788"/>
                            <p:cNvSpPr/>
                            <p:nvPr/>
                          </p:nvSpPr>
                          <p:spPr>
                            <a:xfrm>
                              <a:off x="-3877373" y="4251881"/>
                              <a:ext cx="460" cy="806"/>
                            </a:xfrm>
                            <a:custGeom>
                              <a:avLst/>
                              <a:gdLst>
                                <a:gd name="connsiteX0" fmla="*/ 288 w 460"/>
                                <a:gd name="connsiteY0" fmla="*/ 58 h 806"/>
                                <a:gd name="connsiteX1" fmla="*/ 288 w 460"/>
                                <a:gd name="connsiteY1" fmla="*/ 58 h 806"/>
                                <a:gd name="connsiteX2" fmla="*/ 288 w 460"/>
                                <a:gd name="connsiteY2" fmla="*/ 58 h 806"/>
                                <a:gd name="connsiteX3" fmla="*/ 288 w 460"/>
                                <a:gd name="connsiteY3" fmla="*/ 58 h 806"/>
                                <a:gd name="connsiteX4" fmla="*/ 230 w 460"/>
                                <a:gd name="connsiteY4" fmla="*/ 0 h 806"/>
                                <a:gd name="connsiteX5" fmla="*/ 230 w 460"/>
                                <a:gd name="connsiteY5" fmla="*/ 0 h 806"/>
                                <a:gd name="connsiteX6" fmla="*/ 230 w 460"/>
                                <a:gd name="connsiteY6" fmla="*/ 0 h 806"/>
                                <a:gd name="connsiteX7" fmla="*/ 230 w 460"/>
                                <a:gd name="connsiteY7" fmla="*/ 0 h 806"/>
                                <a:gd name="connsiteX8" fmla="*/ 230 w 460"/>
                                <a:gd name="connsiteY8" fmla="*/ 0 h 806"/>
                                <a:gd name="connsiteX9" fmla="*/ 230 w 460"/>
                                <a:gd name="connsiteY9" fmla="*/ 0 h 806"/>
                                <a:gd name="connsiteX10" fmla="*/ 230 w 460"/>
                                <a:gd name="connsiteY10" fmla="*/ 0 h 806"/>
                                <a:gd name="connsiteX11" fmla="*/ 230 w 460"/>
                                <a:gd name="connsiteY11" fmla="*/ 0 h 806"/>
                                <a:gd name="connsiteX12" fmla="*/ 230 w 460"/>
                                <a:gd name="connsiteY12" fmla="*/ 0 h 806"/>
                                <a:gd name="connsiteX13" fmla="*/ 230 w 460"/>
                                <a:gd name="connsiteY13" fmla="*/ 0 h 806"/>
                                <a:gd name="connsiteX14" fmla="*/ 230 w 460"/>
                                <a:gd name="connsiteY14" fmla="*/ 0 h 806"/>
                                <a:gd name="connsiteX15" fmla="*/ 230 w 460"/>
                                <a:gd name="connsiteY15" fmla="*/ 0 h 806"/>
                                <a:gd name="connsiteX16" fmla="*/ 230 w 460"/>
                                <a:gd name="connsiteY16" fmla="*/ 0 h 806"/>
                                <a:gd name="connsiteX17" fmla="*/ 230 w 460"/>
                                <a:gd name="connsiteY17" fmla="*/ 0 h 806"/>
                                <a:gd name="connsiteX18" fmla="*/ 173 w 460"/>
                                <a:gd name="connsiteY18" fmla="*/ 0 h 806"/>
                                <a:gd name="connsiteX19" fmla="*/ 173 w 460"/>
                                <a:gd name="connsiteY19" fmla="*/ 0 h 806"/>
                                <a:gd name="connsiteX20" fmla="*/ 173 w 460"/>
                                <a:gd name="connsiteY20" fmla="*/ 0 h 806"/>
                                <a:gd name="connsiteX21" fmla="*/ 173 w 460"/>
                                <a:gd name="connsiteY21" fmla="*/ 0 h 806"/>
                                <a:gd name="connsiteX22" fmla="*/ 173 w 460"/>
                                <a:gd name="connsiteY22" fmla="*/ 0 h 806"/>
                                <a:gd name="connsiteX23" fmla="*/ 173 w 460"/>
                                <a:gd name="connsiteY23" fmla="*/ 0 h 806"/>
                                <a:gd name="connsiteX24" fmla="*/ 0 w 460"/>
                                <a:gd name="connsiteY24" fmla="*/ 115 h 806"/>
                                <a:gd name="connsiteX25" fmla="*/ 115 w 460"/>
                                <a:gd name="connsiteY25" fmla="*/ 115 h 806"/>
                                <a:gd name="connsiteX26" fmla="*/ 230 w 460"/>
                                <a:gd name="connsiteY26" fmla="*/ 230 h 806"/>
                                <a:gd name="connsiteX27" fmla="*/ 230 w 460"/>
                                <a:gd name="connsiteY27" fmla="*/ 230 h 806"/>
                                <a:gd name="connsiteX28" fmla="*/ 288 w 460"/>
                                <a:gd name="connsiteY28" fmla="*/ 403 h 806"/>
                                <a:gd name="connsiteX29" fmla="*/ 288 w 460"/>
                                <a:gd name="connsiteY29" fmla="*/ 806 h 806"/>
                                <a:gd name="connsiteX30" fmla="*/ 461 w 460"/>
                                <a:gd name="connsiteY30" fmla="*/ 749 h 806"/>
                                <a:gd name="connsiteX31" fmla="*/ 461 w 460"/>
                                <a:gd name="connsiteY31" fmla="*/ 345 h 806"/>
                                <a:gd name="connsiteX32" fmla="*/ 288 w 460"/>
                                <a:gd name="connsiteY32" fmla="*/ 58 h 8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</a:cxnLst>
                              <a:rect l="l" t="t" r="r" b="b"/>
                              <a:pathLst>
                                <a:path w="460" h="806">
                                  <a:moveTo>
                                    <a:pt x="288" y="58"/>
                                  </a:moveTo>
                                  <a:cubicBezTo>
                                    <a:pt x="288" y="58"/>
                                    <a:pt x="288" y="58"/>
                                    <a:pt x="288" y="58"/>
                                  </a:cubicBezTo>
                                  <a:cubicBezTo>
                                    <a:pt x="288" y="58"/>
                                    <a:pt x="288" y="58"/>
                                    <a:pt x="288" y="58"/>
                                  </a:cubicBezTo>
                                  <a:cubicBezTo>
                                    <a:pt x="230" y="0"/>
                                    <a:pt x="230" y="0"/>
                                    <a:pt x="288" y="58"/>
                                  </a:cubicBezTo>
                                  <a:cubicBezTo>
                                    <a:pt x="288" y="0"/>
                                    <a:pt x="288" y="0"/>
                                    <a:pt x="230" y="0"/>
                                  </a:cubicBezTo>
                                  <a:lnTo>
                                    <a:pt x="230" y="0"/>
                                  </a:lnTo>
                                  <a:lnTo>
                                    <a:pt x="230" y="0"/>
                                  </a:ln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cubicBezTo>
                                    <a:pt x="230" y="0"/>
                                    <a:pt x="230" y="0"/>
                                    <a:pt x="230" y="0"/>
                                  </a:cubicBezTo>
                                  <a:lnTo>
                                    <a:pt x="230" y="0"/>
                                  </a:lnTo>
                                  <a:cubicBezTo>
                                    <a:pt x="230" y="0"/>
                                    <a:pt x="173" y="0"/>
                                    <a:pt x="173" y="0"/>
                                  </a:cubicBezTo>
                                  <a:cubicBezTo>
                                    <a:pt x="173" y="0"/>
                                    <a:pt x="173" y="0"/>
                                    <a:pt x="173" y="0"/>
                                  </a:cubicBezTo>
                                  <a:lnTo>
                                    <a:pt x="173" y="0"/>
                                  </a:lnTo>
                                  <a:lnTo>
                                    <a:pt x="173" y="0"/>
                                  </a:lnTo>
                                  <a:cubicBezTo>
                                    <a:pt x="173" y="0"/>
                                    <a:pt x="173" y="0"/>
                                    <a:pt x="173" y="0"/>
                                  </a:cubicBezTo>
                                  <a:lnTo>
                                    <a:pt x="173" y="0"/>
                                  </a:lnTo>
                                  <a:lnTo>
                                    <a:pt x="0" y="115"/>
                                  </a:lnTo>
                                  <a:cubicBezTo>
                                    <a:pt x="0" y="115"/>
                                    <a:pt x="58" y="115"/>
                                    <a:pt x="115" y="115"/>
                                  </a:cubicBezTo>
                                  <a:cubicBezTo>
                                    <a:pt x="173" y="115"/>
                                    <a:pt x="173" y="173"/>
                                    <a:pt x="230" y="230"/>
                                  </a:cubicBezTo>
                                  <a:lnTo>
                                    <a:pt x="230" y="230"/>
                                  </a:lnTo>
                                  <a:cubicBezTo>
                                    <a:pt x="230" y="288"/>
                                    <a:pt x="288" y="345"/>
                                    <a:pt x="288" y="403"/>
                                  </a:cubicBezTo>
                                  <a:lnTo>
                                    <a:pt x="288" y="806"/>
                                  </a:lnTo>
                                  <a:lnTo>
                                    <a:pt x="461" y="749"/>
                                  </a:lnTo>
                                  <a:lnTo>
                                    <a:pt x="461" y="345"/>
                                  </a:lnTo>
                                  <a:cubicBezTo>
                                    <a:pt x="288" y="115"/>
                                    <a:pt x="288" y="115"/>
                                    <a:pt x="288" y="5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90" name="任意多边形: 形状 3789"/>
                            <p:cNvSpPr/>
                            <p:nvPr/>
                          </p:nvSpPr>
                          <p:spPr>
                            <a:xfrm>
                              <a:off x="-3877258" y="4252514"/>
                              <a:ext cx="518" cy="518"/>
                            </a:xfrm>
                            <a:custGeom>
                              <a:avLst/>
                              <a:gdLst>
                                <a:gd name="connsiteX0" fmla="*/ 0 w 518"/>
                                <a:gd name="connsiteY0" fmla="*/ 0 h 518"/>
                                <a:gd name="connsiteX1" fmla="*/ 518 w 518"/>
                                <a:gd name="connsiteY1" fmla="*/ 345 h 518"/>
                                <a:gd name="connsiteX2" fmla="*/ 518 w 518"/>
                                <a:gd name="connsiteY2" fmla="*/ 518 h 518"/>
                                <a:gd name="connsiteX3" fmla="*/ 0 w 518"/>
                                <a:gd name="connsiteY3" fmla="*/ 173 h 51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518" h="518">
                                  <a:moveTo>
                                    <a:pt x="0" y="0"/>
                                  </a:moveTo>
                                  <a:lnTo>
                                    <a:pt x="518" y="345"/>
                                  </a:lnTo>
                                  <a:lnTo>
                                    <a:pt x="518" y="518"/>
                                  </a:lnTo>
                                  <a:lnTo>
                                    <a:pt x="0" y="17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B1B2B2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791" name="任意多边形: 形状 3790"/>
                            <p:cNvSpPr/>
                            <p:nvPr/>
                          </p:nvSpPr>
                          <p:spPr>
                            <a:xfrm>
                              <a:off x="-3876740" y="4252744"/>
                              <a:ext cx="172" cy="287"/>
                            </a:xfrm>
                            <a:custGeom>
                              <a:avLst/>
                              <a:gdLst>
                                <a:gd name="connsiteX0" fmla="*/ 0 w 172"/>
                                <a:gd name="connsiteY0" fmla="*/ 115 h 287"/>
                                <a:gd name="connsiteX1" fmla="*/ 173 w 172"/>
                                <a:gd name="connsiteY1" fmla="*/ 0 h 287"/>
                                <a:gd name="connsiteX2" fmla="*/ 173 w 172"/>
                                <a:gd name="connsiteY2" fmla="*/ 173 h 287"/>
                                <a:gd name="connsiteX3" fmla="*/ 0 w 172"/>
                                <a:gd name="connsiteY3" fmla="*/ 288 h 28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172" h="287">
                                  <a:moveTo>
                                    <a:pt x="0" y="115"/>
                                  </a:moveTo>
                                  <a:lnTo>
                                    <a:pt x="173" y="0"/>
                                  </a:lnTo>
                                  <a:lnTo>
                                    <a:pt x="173" y="173"/>
                                  </a:ln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C9CACA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</p:grpSp>
                </p:grpSp>
              </p:grpSp>
            </p:grpSp>
            <p:grpSp>
              <p:nvGrpSpPr>
                <p:cNvPr id="3792" name="图形 5"/>
                <p:cNvGrpSpPr/>
                <p:nvPr/>
              </p:nvGrpSpPr>
              <p:grpSpPr>
                <a:xfrm>
                  <a:off x="-3909685" y="4241487"/>
                  <a:ext cx="34904" cy="40811"/>
                  <a:chOff x="-3909685" y="4241487"/>
                  <a:chExt cx="34904" cy="40811"/>
                </a:xfrm>
              </p:grpSpPr>
              <p:sp>
                <p:nvSpPr>
                  <p:cNvPr id="3793" name="任意多边形: 形状 3792"/>
                  <p:cNvSpPr/>
                  <p:nvPr/>
                </p:nvSpPr>
                <p:spPr>
                  <a:xfrm>
                    <a:off x="-3908415" y="4252456"/>
                    <a:ext cx="1617" cy="4376"/>
                  </a:xfrm>
                  <a:custGeom>
                    <a:avLst/>
                    <a:gdLst>
                      <a:gd name="connsiteX0" fmla="*/ 1329 w 1617"/>
                      <a:gd name="connsiteY0" fmla="*/ 4376 h 4376"/>
                      <a:gd name="connsiteX1" fmla="*/ 754 w 1617"/>
                      <a:gd name="connsiteY1" fmla="*/ 4146 h 4376"/>
                      <a:gd name="connsiteX2" fmla="*/ 5 w 1617"/>
                      <a:gd name="connsiteY2" fmla="*/ 230 h 4376"/>
                      <a:gd name="connsiteX3" fmla="*/ 235 w 1617"/>
                      <a:gd name="connsiteY3" fmla="*/ 0 h 4376"/>
                      <a:gd name="connsiteX4" fmla="*/ 408 w 1617"/>
                      <a:gd name="connsiteY4" fmla="*/ 230 h 4376"/>
                      <a:gd name="connsiteX5" fmla="*/ 1042 w 1617"/>
                      <a:gd name="connsiteY5" fmla="*/ 3800 h 4376"/>
                      <a:gd name="connsiteX6" fmla="*/ 1387 w 1617"/>
                      <a:gd name="connsiteY6" fmla="*/ 3916 h 4376"/>
                      <a:gd name="connsiteX7" fmla="*/ 1617 w 1617"/>
                      <a:gd name="connsiteY7" fmla="*/ 4088 h 4376"/>
                      <a:gd name="connsiteX8" fmla="*/ 1445 w 1617"/>
                      <a:gd name="connsiteY8" fmla="*/ 4319 h 4376"/>
                      <a:gd name="connsiteX9" fmla="*/ 1329 w 1617"/>
                      <a:gd name="connsiteY9" fmla="*/ 4376 h 4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17" h="4376">
                        <a:moveTo>
                          <a:pt x="1329" y="4376"/>
                        </a:moveTo>
                        <a:cubicBezTo>
                          <a:pt x="1099" y="4376"/>
                          <a:pt x="926" y="4319"/>
                          <a:pt x="754" y="4146"/>
                        </a:cubicBezTo>
                        <a:cubicBezTo>
                          <a:pt x="-110" y="3340"/>
                          <a:pt x="5" y="576"/>
                          <a:pt x="5" y="230"/>
                        </a:cubicBezTo>
                        <a:cubicBezTo>
                          <a:pt x="5" y="115"/>
                          <a:pt x="120" y="0"/>
                          <a:pt x="235" y="0"/>
                        </a:cubicBezTo>
                        <a:cubicBezTo>
                          <a:pt x="351" y="0"/>
                          <a:pt x="466" y="115"/>
                          <a:pt x="408" y="230"/>
                        </a:cubicBezTo>
                        <a:cubicBezTo>
                          <a:pt x="351" y="1036"/>
                          <a:pt x="408" y="3225"/>
                          <a:pt x="1042" y="3800"/>
                        </a:cubicBezTo>
                        <a:cubicBezTo>
                          <a:pt x="1157" y="3916"/>
                          <a:pt x="1272" y="3916"/>
                          <a:pt x="1387" y="3916"/>
                        </a:cubicBezTo>
                        <a:cubicBezTo>
                          <a:pt x="1502" y="3916"/>
                          <a:pt x="1617" y="3973"/>
                          <a:pt x="1617" y="4088"/>
                        </a:cubicBezTo>
                        <a:cubicBezTo>
                          <a:pt x="1617" y="4203"/>
                          <a:pt x="1560" y="4319"/>
                          <a:pt x="1445" y="4319"/>
                        </a:cubicBezTo>
                        <a:cubicBezTo>
                          <a:pt x="1387" y="4376"/>
                          <a:pt x="1387" y="4376"/>
                          <a:pt x="1329" y="4376"/>
                        </a:cubicBezTo>
                        <a:close/>
                      </a:path>
                    </a:pathLst>
                  </a:custGeom>
                  <a:solidFill>
                    <a:srgbClr val="2F2E30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3794" name="图形 5"/>
                  <p:cNvGrpSpPr/>
                  <p:nvPr/>
                </p:nvGrpSpPr>
                <p:grpSpPr>
                  <a:xfrm>
                    <a:off x="-3908640" y="4249865"/>
                    <a:ext cx="1612" cy="4956"/>
                    <a:chOff x="-3908640" y="4249865"/>
                    <a:chExt cx="1612" cy="4956"/>
                  </a:xfrm>
                </p:grpSpPr>
                <p:sp>
                  <p:nvSpPr>
                    <p:cNvPr id="3795" name="任意多边形: 形状 3794"/>
                    <p:cNvSpPr/>
                    <p:nvPr/>
                  </p:nvSpPr>
                  <p:spPr>
                    <a:xfrm>
                      <a:off x="-3908180" y="4249865"/>
                      <a:ext cx="1151" cy="4952"/>
                    </a:xfrm>
                    <a:custGeom>
                      <a:avLst/>
                      <a:gdLst>
                        <a:gd name="connsiteX0" fmla="*/ 864 w 1151"/>
                        <a:gd name="connsiteY0" fmla="*/ 1727 h 4952"/>
                        <a:gd name="connsiteX1" fmla="*/ 864 w 1151"/>
                        <a:gd name="connsiteY1" fmla="*/ 1670 h 4952"/>
                        <a:gd name="connsiteX2" fmla="*/ 864 w 1151"/>
                        <a:gd name="connsiteY2" fmla="*/ 1612 h 4952"/>
                        <a:gd name="connsiteX3" fmla="*/ 864 w 1151"/>
                        <a:gd name="connsiteY3" fmla="*/ 1555 h 4952"/>
                        <a:gd name="connsiteX4" fmla="*/ 864 w 1151"/>
                        <a:gd name="connsiteY4" fmla="*/ 1555 h 4952"/>
                        <a:gd name="connsiteX5" fmla="*/ 864 w 1151"/>
                        <a:gd name="connsiteY5" fmla="*/ 1555 h 4952"/>
                        <a:gd name="connsiteX6" fmla="*/ 864 w 1151"/>
                        <a:gd name="connsiteY6" fmla="*/ 1555 h 4952"/>
                        <a:gd name="connsiteX7" fmla="*/ 864 w 1151"/>
                        <a:gd name="connsiteY7" fmla="*/ 1497 h 4952"/>
                        <a:gd name="connsiteX8" fmla="*/ 864 w 1151"/>
                        <a:gd name="connsiteY8" fmla="*/ 1440 h 4952"/>
                        <a:gd name="connsiteX9" fmla="*/ 864 w 1151"/>
                        <a:gd name="connsiteY9" fmla="*/ 1382 h 4952"/>
                        <a:gd name="connsiteX10" fmla="*/ 864 w 1151"/>
                        <a:gd name="connsiteY10" fmla="*/ 1324 h 4952"/>
                        <a:gd name="connsiteX11" fmla="*/ 864 w 1151"/>
                        <a:gd name="connsiteY11" fmla="*/ 1267 h 4952"/>
                        <a:gd name="connsiteX12" fmla="*/ 864 w 1151"/>
                        <a:gd name="connsiteY12" fmla="*/ 1209 h 4952"/>
                        <a:gd name="connsiteX13" fmla="*/ 864 w 1151"/>
                        <a:gd name="connsiteY13" fmla="*/ 1209 h 4952"/>
                        <a:gd name="connsiteX14" fmla="*/ 864 w 1151"/>
                        <a:gd name="connsiteY14" fmla="*/ 1209 h 4952"/>
                        <a:gd name="connsiteX15" fmla="*/ 864 w 1151"/>
                        <a:gd name="connsiteY15" fmla="*/ 1152 h 4952"/>
                        <a:gd name="connsiteX16" fmla="*/ 864 w 1151"/>
                        <a:gd name="connsiteY16" fmla="*/ 1094 h 4952"/>
                        <a:gd name="connsiteX17" fmla="*/ 864 w 1151"/>
                        <a:gd name="connsiteY17" fmla="*/ 1036 h 4952"/>
                        <a:gd name="connsiteX18" fmla="*/ 864 w 1151"/>
                        <a:gd name="connsiteY18" fmla="*/ 979 h 4952"/>
                        <a:gd name="connsiteX19" fmla="*/ 864 w 1151"/>
                        <a:gd name="connsiteY19" fmla="*/ 979 h 4952"/>
                        <a:gd name="connsiteX20" fmla="*/ 806 w 1151"/>
                        <a:gd name="connsiteY20" fmla="*/ 864 h 4952"/>
                        <a:gd name="connsiteX21" fmla="*/ 749 w 1151"/>
                        <a:gd name="connsiteY21" fmla="*/ 749 h 4952"/>
                        <a:gd name="connsiteX22" fmla="*/ 749 w 1151"/>
                        <a:gd name="connsiteY22" fmla="*/ 749 h 4952"/>
                        <a:gd name="connsiteX23" fmla="*/ 345 w 1151"/>
                        <a:gd name="connsiteY23" fmla="*/ 115 h 4952"/>
                        <a:gd name="connsiteX24" fmla="*/ 345 w 1151"/>
                        <a:gd name="connsiteY24" fmla="*/ 58 h 4952"/>
                        <a:gd name="connsiteX25" fmla="*/ 345 w 1151"/>
                        <a:gd name="connsiteY25" fmla="*/ 0 h 4952"/>
                        <a:gd name="connsiteX26" fmla="*/ 345 w 1151"/>
                        <a:gd name="connsiteY26" fmla="*/ 0 h 4952"/>
                        <a:gd name="connsiteX27" fmla="*/ 345 w 1151"/>
                        <a:gd name="connsiteY27" fmla="*/ 0 h 4952"/>
                        <a:gd name="connsiteX28" fmla="*/ 345 w 1151"/>
                        <a:gd name="connsiteY28" fmla="*/ 0 h 4952"/>
                        <a:gd name="connsiteX29" fmla="*/ 345 w 1151"/>
                        <a:gd name="connsiteY29" fmla="*/ 0 h 4952"/>
                        <a:gd name="connsiteX30" fmla="*/ 345 w 1151"/>
                        <a:gd name="connsiteY30" fmla="*/ 0 h 4952"/>
                        <a:gd name="connsiteX31" fmla="*/ 345 w 1151"/>
                        <a:gd name="connsiteY31" fmla="*/ 0 h 4952"/>
                        <a:gd name="connsiteX32" fmla="*/ 345 w 1151"/>
                        <a:gd name="connsiteY32" fmla="*/ 0 h 4952"/>
                        <a:gd name="connsiteX33" fmla="*/ 345 w 1151"/>
                        <a:gd name="connsiteY33" fmla="*/ 0 h 4952"/>
                        <a:gd name="connsiteX34" fmla="*/ 345 w 1151"/>
                        <a:gd name="connsiteY34" fmla="*/ 0 h 4952"/>
                        <a:gd name="connsiteX35" fmla="*/ 345 w 1151"/>
                        <a:gd name="connsiteY35" fmla="*/ 0 h 4952"/>
                        <a:gd name="connsiteX36" fmla="*/ 0 w 1151"/>
                        <a:gd name="connsiteY36" fmla="*/ 58 h 4952"/>
                        <a:gd name="connsiteX37" fmla="*/ 58 w 1151"/>
                        <a:gd name="connsiteY37" fmla="*/ 58 h 4952"/>
                        <a:gd name="connsiteX38" fmla="*/ 58 w 1151"/>
                        <a:gd name="connsiteY38" fmla="*/ 58 h 4952"/>
                        <a:gd name="connsiteX39" fmla="*/ 173 w 1151"/>
                        <a:gd name="connsiteY39" fmla="*/ 173 h 4952"/>
                        <a:gd name="connsiteX40" fmla="*/ 576 w 1151"/>
                        <a:gd name="connsiteY40" fmla="*/ 806 h 4952"/>
                        <a:gd name="connsiteX41" fmla="*/ 633 w 1151"/>
                        <a:gd name="connsiteY41" fmla="*/ 921 h 4952"/>
                        <a:gd name="connsiteX42" fmla="*/ 691 w 1151"/>
                        <a:gd name="connsiteY42" fmla="*/ 1036 h 4952"/>
                        <a:gd name="connsiteX43" fmla="*/ 749 w 1151"/>
                        <a:gd name="connsiteY43" fmla="*/ 1267 h 4952"/>
                        <a:gd name="connsiteX44" fmla="*/ 749 w 1151"/>
                        <a:gd name="connsiteY44" fmla="*/ 1267 h 4952"/>
                        <a:gd name="connsiteX45" fmla="*/ 806 w 1151"/>
                        <a:gd name="connsiteY45" fmla="*/ 1555 h 4952"/>
                        <a:gd name="connsiteX46" fmla="*/ 806 w 1151"/>
                        <a:gd name="connsiteY46" fmla="*/ 1555 h 4952"/>
                        <a:gd name="connsiteX47" fmla="*/ 806 w 1151"/>
                        <a:gd name="connsiteY47" fmla="*/ 1843 h 4952"/>
                        <a:gd name="connsiteX48" fmla="*/ 749 w 1151"/>
                        <a:gd name="connsiteY48" fmla="*/ 4606 h 4952"/>
                        <a:gd name="connsiteX49" fmla="*/ 633 w 1151"/>
                        <a:gd name="connsiteY49" fmla="*/ 4952 h 4952"/>
                        <a:gd name="connsiteX50" fmla="*/ 979 w 1151"/>
                        <a:gd name="connsiteY50" fmla="*/ 4894 h 4952"/>
                        <a:gd name="connsiteX51" fmla="*/ 1094 w 1151"/>
                        <a:gd name="connsiteY51" fmla="*/ 4549 h 4952"/>
                        <a:gd name="connsiteX52" fmla="*/ 1152 w 1151"/>
                        <a:gd name="connsiteY52" fmla="*/ 1785 h 4952"/>
                        <a:gd name="connsiteX53" fmla="*/ 1152 w 1151"/>
                        <a:gd name="connsiteY53" fmla="*/ 1785 h 4952"/>
                        <a:gd name="connsiteX54" fmla="*/ 864 w 1151"/>
                        <a:gd name="connsiteY54" fmla="*/ 1727 h 4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</a:cxnLst>
                      <a:rect l="l" t="t" r="r" b="b"/>
                      <a:pathLst>
                        <a:path w="1151" h="4952">
                          <a:moveTo>
                            <a:pt x="864" y="1727"/>
                          </a:moveTo>
                          <a:cubicBezTo>
                            <a:pt x="864" y="1727"/>
                            <a:pt x="864" y="1670"/>
                            <a:pt x="864" y="1670"/>
                          </a:cubicBezTo>
                          <a:cubicBezTo>
                            <a:pt x="864" y="1670"/>
                            <a:pt x="864" y="1612"/>
                            <a:pt x="864" y="1612"/>
                          </a:cubicBezTo>
                          <a:cubicBezTo>
                            <a:pt x="864" y="1612"/>
                            <a:pt x="864" y="1555"/>
                            <a:pt x="864" y="1555"/>
                          </a:cubicBezTo>
                          <a:cubicBezTo>
                            <a:pt x="864" y="1555"/>
                            <a:pt x="864" y="1555"/>
                            <a:pt x="864" y="1555"/>
                          </a:cubicBezTo>
                          <a:lnTo>
                            <a:pt x="864" y="1555"/>
                          </a:lnTo>
                          <a:cubicBezTo>
                            <a:pt x="864" y="1555"/>
                            <a:pt x="864" y="1555"/>
                            <a:pt x="864" y="1555"/>
                          </a:cubicBezTo>
                          <a:cubicBezTo>
                            <a:pt x="864" y="1555"/>
                            <a:pt x="864" y="1497"/>
                            <a:pt x="864" y="1497"/>
                          </a:cubicBezTo>
                          <a:cubicBezTo>
                            <a:pt x="864" y="1497"/>
                            <a:pt x="864" y="1440"/>
                            <a:pt x="864" y="1440"/>
                          </a:cubicBezTo>
                          <a:cubicBezTo>
                            <a:pt x="864" y="1440"/>
                            <a:pt x="864" y="1382"/>
                            <a:pt x="864" y="1382"/>
                          </a:cubicBezTo>
                          <a:cubicBezTo>
                            <a:pt x="864" y="1382"/>
                            <a:pt x="864" y="1324"/>
                            <a:pt x="864" y="1324"/>
                          </a:cubicBezTo>
                          <a:cubicBezTo>
                            <a:pt x="864" y="1324"/>
                            <a:pt x="864" y="1267"/>
                            <a:pt x="864" y="1267"/>
                          </a:cubicBezTo>
                          <a:cubicBezTo>
                            <a:pt x="864" y="1267"/>
                            <a:pt x="864" y="1209"/>
                            <a:pt x="864" y="1209"/>
                          </a:cubicBezTo>
                          <a:lnTo>
                            <a:pt x="864" y="1209"/>
                          </a:lnTo>
                          <a:lnTo>
                            <a:pt x="864" y="1209"/>
                          </a:lnTo>
                          <a:cubicBezTo>
                            <a:pt x="864" y="1209"/>
                            <a:pt x="864" y="1152"/>
                            <a:pt x="864" y="1152"/>
                          </a:cubicBezTo>
                          <a:cubicBezTo>
                            <a:pt x="864" y="1152"/>
                            <a:pt x="864" y="1094"/>
                            <a:pt x="864" y="1094"/>
                          </a:cubicBezTo>
                          <a:cubicBezTo>
                            <a:pt x="864" y="1094"/>
                            <a:pt x="864" y="1036"/>
                            <a:pt x="864" y="1036"/>
                          </a:cubicBezTo>
                          <a:cubicBezTo>
                            <a:pt x="864" y="1036"/>
                            <a:pt x="864" y="979"/>
                            <a:pt x="864" y="979"/>
                          </a:cubicBezTo>
                          <a:cubicBezTo>
                            <a:pt x="864" y="979"/>
                            <a:pt x="864" y="979"/>
                            <a:pt x="864" y="979"/>
                          </a:cubicBezTo>
                          <a:cubicBezTo>
                            <a:pt x="864" y="921"/>
                            <a:pt x="806" y="921"/>
                            <a:pt x="806" y="864"/>
                          </a:cubicBezTo>
                          <a:cubicBezTo>
                            <a:pt x="806" y="864"/>
                            <a:pt x="806" y="806"/>
                            <a:pt x="749" y="749"/>
                          </a:cubicBezTo>
                          <a:cubicBezTo>
                            <a:pt x="749" y="749"/>
                            <a:pt x="749" y="749"/>
                            <a:pt x="749" y="749"/>
                          </a:cubicBezTo>
                          <a:lnTo>
                            <a:pt x="345" y="115"/>
                          </a:lnTo>
                          <a:cubicBezTo>
                            <a:pt x="345" y="115"/>
                            <a:pt x="345" y="115"/>
                            <a:pt x="345" y="58"/>
                          </a:cubicBezTo>
                          <a:cubicBezTo>
                            <a:pt x="345" y="58"/>
                            <a:pt x="345" y="58"/>
                            <a:pt x="345" y="0"/>
                          </a:cubicBezTo>
                          <a:cubicBezTo>
                            <a:pt x="345" y="0"/>
                            <a:pt x="345" y="0"/>
                            <a:pt x="345" y="0"/>
                          </a:cubicBezTo>
                          <a:cubicBezTo>
                            <a:pt x="345" y="0"/>
                            <a:pt x="345" y="0"/>
                            <a:pt x="345" y="0"/>
                          </a:cubicBezTo>
                          <a:lnTo>
                            <a:pt x="345" y="0"/>
                          </a:lnTo>
                          <a:lnTo>
                            <a:pt x="345" y="0"/>
                          </a:lnTo>
                          <a:cubicBezTo>
                            <a:pt x="345" y="0"/>
                            <a:pt x="345" y="0"/>
                            <a:pt x="345" y="0"/>
                          </a:cubicBezTo>
                          <a:cubicBezTo>
                            <a:pt x="345" y="0"/>
                            <a:pt x="345" y="0"/>
                            <a:pt x="345" y="0"/>
                          </a:cubicBezTo>
                          <a:cubicBezTo>
                            <a:pt x="345" y="0"/>
                            <a:pt x="345" y="0"/>
                            <a:pt x="345" y="0"/>
                          </a:cubicBezTo>
                          <a:lnTo>
                            <a:pt x="345" y="0"/>
                          </a:lnTo>
                          <a:cubicBezTo>
                            <a:pt x="345" y="0"/>
                            <a:pt x="345" y="0"/>
                            <a:pt x="345" y="0"/>
                          </a:cubicBezTo>
                          <a:lnTo>
                            <a:pt x="345" y="0"/>
                          </a:lnTo>
                          <a:lnTo>
                            <a:pt x="0" y="58"/>
                          </a:lnTo>
                          <a:cubicBezTo>
                            <a:pt x="0" y="58"/>
                            <a:pt x="58" y="58"/>
                            <a:pt x="58" y="58"/>
                          </a:cubicBezTo>
                          <a:lnTo>
                            <a:pt x="58" y="58"/>
                          </a:lnTo>
                          <a:cubicBezTo>
                            <a:pt x="58" y="58"/>
                            <a:pt x="115" y="115"/>
                            <a:pt x="173" y="173"/>
                          </a:cubicBezTo>
                          <a:lnTo>
                            <a:pt x="576" y="806"/>
                          </a:lnTo>
                          <a:cubicBezTo>
                            <a:pt x="576" y="864"/>
                            <a:pt x="633" y="864"/>
                            <a:pt x="633" y="921"/>
                          </a:cubicBezTo>
                          <a:cubicBezTo>
                            <a:pt x="633" y="979"/>
                            <a:pt x="691" y="979"/>
                            <a:pt x="691" y="1036"/>
                          </a:cubicBezTo>
                          <a:cubicBezTo>
                            <a:pt x="691" y="1094"/>
                            <a:pt x="749" y="1209"/>
                            <a:pt x="749" y="1267"/>
                          </a:cubicBezTo>
                          <a:lnTo>
                            <a:pt x="749" y="1267"/>
                          </a:lnTo>
                          <a:cubicBezTo>
                            <a:pt x="749" y="1382"/>
                            <a:pt x="806" y="1440"/>
                            <a:pt x="806" y="1555"/>
                          </a:cubicBezTo>
                          <a:lnTo>
                            <a:pt x="806" y="1555"/>
                          </a:lnTo>
                          <a:cubicBezTo>
                            <a:pt x="806" y="1670"/>
                            <a:pt x="806" y="1727"/>
                            <a:pt x="806" y="1843"/>
                          </a:cubicBezTo>
                          <a:lnTo>
                            <a:pt x="749" y="4606"/>
                          </a:lnTo>
                          <a:cubicBezTo>
                            <a:pt x="749" y="4837"/>
                            <a:pt x="691" y="4952"/>
                            <a:pt x="633" y="4952"/>
                          </a:cubicBezTo>
                          <a:lnTo>
                            <a:pt x="979" y="4894"/>
                          </a:lnTo>
                          <a:cubicBezTo>
                            <a:pt x="1037" y="4894"/>
                            <a:pt x="1094" y="4779"/>
                            <a:pt x="1094" y="4549"/>
                          </a:cubicBezTo>
                          <a:lnTo>
                            <a:pt x="1152" y="1785"/>
                          </a:lnTo>
                          <a:cubicBezTo>
                            <a:pt x="1152" y="1785"/>
                            <a:pt x="1152" y="1785"/>
                            <a:pt x="1152" y="1785"/>
                          </a:cubicBezTo>
                          <a:cubicBezTo>
                            <a:pt x="864" y="1727"/>
                            <a:pt x="864" y="1727"/>
                            <a:pt x="864" y="1727"/>
                          </a:cubicBezTo>
                          <a:close/>
                        </a:path>
                      </a:pathLst>
                    </a:custGeom>
                    <a:solidFill>
                      <a:srgbClr val="222122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96" name="任意多边形: 形状 3795"/>
                    <p:cNvSpPr/>
                    <p:nvPr/>
                  </p:nvSpPr>
                  <p:spPr>
                    <a:xfrm>
                      <a:off x="-3908640" y="4249976"/>
                      <a:ext cx="1036" cy="4846"/>
                    </a:xfrm>
                    <a:custGeom>
                      <a:avLst/>
                      <a:gdLst>
                        <a:gd name="connsiteX0" fmla="*/ 749 w 1036"/>
                        <a:gd name="connsiteY0" fmla="*/ 696 h 4846"/>
                        <a:gd name="connsiteX1" fmla="*/ 1037 w 1036"/>
                        <a:gd name="connsiteY1" fmla="*/ 1732 h 4846"/>
                        <a:gd name="connsiteX2" fmla="*/ 979 w 1036"/>
                        <a:gd name="connsiteY2" fmla="*/ 4496 h 4846"/>
                        <a:gd name="connsiteX3" fmla="*/ 691 w 1036"/>
                        <a:gd name="connsiteY3" fmla="*/ 4726 h 4846"/>
                        <a:gd name="connsiteX4" fmla="*/ 576 w 1036"/>
                        <a:gd name="connsiteY4" fmla="*/ 4611 h 4846"/>
                        <a:gd name="connsiteX5" fmla="*/ 0 w 1036"/>
                        <a:gd name="connsiteY5" fmla="*/ 2365 h 4846"/>
                        <a:gd name="connsiteX6" fmla="*/ 58 w 1036"/>
                        <a:gd name="connsiteY6" fmla="*/ 350 h 4846"/>
                        <a:gd name="connsiteX7" fmla="*/ 346 w 1036"/>
                        <a:gd name="connsiteY7" fmla="*/ 120 h 4846"/>
                        <a:gd name="connsiteX8" fmla="*/ 749 w 1036"/>
                        <a:gd name="connsiteY8" fmla="*/ 696 h 4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36" h="4846">
                          <a:moveTo>
                            <a:pt x="749" y="696"/>
                          </a:moveTo>
                          <a:cubicBezTo>
                            <a:pt x="921" y="926"/>
                            <a:pt x="1037" y="1387"/>
                            <a:pt x="1037" y="1732"/>
                          </a:cubicBezTo>
                          <a:lnTo>
                            <a:pt x="979" y="4496"/>
                          </a:lnTo>
                          <a:cubicBezTo>
                            <a:pt x="979" y="4842"/>
                            <a:pt x="864" y="4957"/>
                            <a:pt x="691" y="4726"/>
                          </a:cubicBezTo>
                          <a:lnTo>
                            <a:pt x="576" y="4611"/>
                          </a:lnTo>
                          <a:cubicBezTo>
                            <a:pt x="230" y="4093"/>
                            <a:pt x="0" y="3114"/>
                            <a:pt x="0" y="2365"/>
                          </a:cubicBezTo>
                          <a:lnTo>
                            <a:pt x="58" y="350"/>
                          </a:lnTo>
                          <a:cubicBezTo>
                            <a:pt x="58" y="5"/>
                            <a:pt x="173" y="-110"/>
                            <a:pt x="346" y="120"/>
                          </a:cubicBezTo>
                          <a:lnTo>
                            <a:pt x="749" y="696"/>
                          </a:lnTo>
                          <a:close/>
                        </a:path>
                      </a:pathLst>
                    </a:custGeom>
                    <a:solidFill>
                      <a:srgbClr val="2F2E3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797" name="图形 5"/>
                  <p:cNvGrpSpPr/>
                  <p:nvPr/>
                </p:nvGrpSpPr>
                <p:grpSpPr>
                  <a:xfrm>
                    <a:off x="-3884859" y="4266103"/>
                    <a:ext cx="9846" cy="13912"/>
                    <a:chOff x="-3884859" y="4266103"/>
                    <a:chExt cx="9846" cy="13912"/>
                  </a:xfrm>
                </p:grpSpPr>
                <p:sp>
                  <p:nvSpPr>
                    <p:cNvPr id="3798" name="任意多边形: 形状 3797"/>
                    <p:cNvSpPr/>
                    <p:nvPr/>
                  </p:nvSpPr>
                  <p:spPr>
                    <a:xfrm>
                      <a:off x="-3882786" y="4266103"/>
                      <a:ext cx="7773" cy="8119"/>
                    </a:xfrm>
                    <a:custGeom>
                      <a:avLst/>
                      <a:gdLst>
                        <a:gd name="connsiteX0" fmla="*/ 806 w 7773"/>
                        <a:gd name="connsiteY0" fmla="*/ 691 h 8119"/>
                        <a:gd name="connsiteX1" fmla="*/ 806 w 7773"/>
                        <a:gd name="connsiteY1" fmla="*/ 691 h 8119"/>
                        <a:gd name="connsiteX2" fmla="*/ 1152 w 7773"/>
                        <a:gd name="connsiteY2" fmla="*/ 1152 h 8119"/>
                        <a:gd name="connsiteX3" fmla="*/ 1209 w 7773"/>
                        <a:gd name="connsiteY3" fmla="*/ 1209 h 8119"/>
                        <a:gd name="connsiteX4" fmla="*/ 1440 w 7773"/>
                        <a:gd name="connsiteY4" fmla="*/ 1670 h 8119"/>
                        <a:gd name="connsiteX5" fmla="*/ 1497 w 7773"/>
                        <a:gd name="connsiteY5" fmla="*/ 1785 h 8119"/>
                        <a:gd name="connsiteX6" fmla="*/ 1727 w 7773"/>
                        <a:gd name="connsiteY6" fmla="*/ 2361 h 8119"/>
                        <a:gd name="connsiteX7" fmla="*/ 1727 w 7773"/>
                        <a:gd name="connsiteY7" fmla="*/ 2418 h 8119"/>
                        <a:gd name="connsiteX8" fmla="*/ 1900 w 7773"/>
                        <a:gd name="connsiteY8" fmla="*/ 3052 h 8119"/>
                        <a:gd name="connsiteX9" fmla="*/ 1900 w 7773"/>
                        <a:gd name="connsiteY9" fmla="*/ 3109 h 8119"/>
                        <a:gd name="connsiteX10" fmla="*/ 2015 w 7773"/>
                        <a:gd name="connsiteY10" fmla="*/ 3858 h 8119"/>
                        <a:gd name="connsiteX11" fmla="*/ 2015 w 7773"/>
                        <a:gd name="connsiteY11" fmla="*/ 3858 h 8119"/>
                        <a:gd name="connsiteX12" fmla="*/ 2073 w 7773"/>
                        <a:gd name="connsiteY12" fmla="*/ 4664 h 8119"/>
                        <a:gd name="connsiteX13" fmla="*/ 7774 w 7773"/>
                        <a:gd name="connsiteY13" fmla="*/ 8119 h 8119"/>
                        <a:gd name="connsiteX14" fmla="*/ 7774 w 7773"/>
                        <a:gd name="connsiteY14" fmla="*/ 7946 h 8119"/>
                        <a:gd name="connsiteX15" fmla="*/ 7774 w 7773"/>
                        <a:gd name="connsiteY15" fmla="*/ 7601 h 8119"/>
                        <a:gd name="connsiteX16" fmla="*/ 7774 w 7773"/>
                        <a:gd name="connsiteY16" fmla="*/ 7313 h 8119"/>
                        <a:gd name="connsiteX17" fmla="*/ 7774 w 7773"/>
                        <a:gd name="connsiteY17" fmla="*/ 7313 h 8119"/>
                        <a:gd name="connsiteX18" fmla="*/ 7774 w 7773"/>
                        <a:gd name="connsiteY18" fmla="*/ 7313 h 8119"/>
                        <a:gd name="connsiteX19" fmla="*/ 7716 w 7773"/>
                        <a:gd name="connsiteY19" fmla="*/ 6967 h 8119"/>
                        <a:gd name="connsiteX20" fmla="*/ 7658 w 7773"/>
                        <a:gd name="connsiteY20" fmla="*/ 6622 h 8119"/>
                        <a:gd name="connsiteX21" fmla="*/ 7658 w 7773"/>
                        <a:gd name="connsiteY21" fmla="*/ 6564 h 8119"/>
                        <a:gd name="connsiteX22" fmla="*/ 7658 w 7773"/>
                        <a:gd name="connsiteY22" fmla="*/ 6507 h 8119"/>
                        <a:gd name="connsiteX23" fmla="*/ 7601 w 7773"/>
                        <a:gd name="connsiteY23" fmla="*/ 6334 h 8119"/>
                        <a:gd name="connsiteX24" fmla="*/ 7543 w 7773"/>
                        <a:gd name="connsiteY24" fmla="*/ 5989 h 8119"/>
                        <a:gd name="connsiteX25" fmla="*/ 7486 w 7773"/>
                        <a:gd name="connsiteY25" fmla="*/ 5873 h 8119"/>
                        <a:gd name="connsiteX26" fmla="*/ 7486 w 7773"/>
                        <a:gd name="connsiteY26" fmla="*/ 5816 h 8119"/>
                        <a:gd name="connsiteX27" fmla="*/ 7428 w 7773"/>
                        <a:gd name="connsiteY27" fmla="*/ 5701 h 8119"/>
                        <a:gd name="connsiteX28" fmla="*/ 7313 w 7773"/>
                        <a:gd name="connsiteY28" fmla="*/ 5355 h 8119"/>
                        <a:gd name="connsiteX29" fmla="*/ 7255 w 7773"/>
                        <a:gd name="connsiteY29" fmla="*/ 5297 h 8119"/>
                        <a:gd name="connsiteX30" fmla="*/ 7198 w 7773"/>
                        <a:gd name="connsiteY30" fmla="*/ 5182 h 8119"/>
                        <a:gd name="connsiteX31" fmla="*/ 7140 w 7773"/>
                        <a:gd name="connsiteY31" fmla="*/ 5010 h 8119"/>
                        <a:gd name="connsiteX32" fmla="*/ 6967 w 7773"/>
                        <a:gd name="connsiteY32" fmla="*/ 4722 h 8119"/>
                        <a:gd name="connsiteX33" fmla="*/ 6910 w 7773"/>
                        <a:gd name="connsiteY33" fmla="*/ 4664 h 8119"/>
                        <a:gd name="connsiteX34" fmla="*/ 6910 w 7773"/>
                        <a:gd name="connsiteY34" fmla="*/ 4606 h 8119"/>
                        <a:gd name="connsiteX35" fmla="*/ 6564 w 7773"/>
                        <a:gd name="connsiteY35" fmla="*/ 4203 h 8119"/>
                        <a:gd name="connsiteX36" fmla="*/ 6564 w 7773"/>
                        <a:gd name="connsiteY36" fmla="*/ 4203 h 8119"/>
                        <a:gd name="connsiteX37" fmla="*/ 6564 w 7773"/>
                        <a:gd name="connsiteY37" fmla="*/ 4203 h 8119"/>
                        <a:gd name="connsiteX38" fmla="*/ 6276 w 7773"/>
                        <a:gd name="connsiteY38" fmla="*/ 3916 h 8119"/>
                        <a:gd name="connsiteX39" fmla="*/ 6161 w 7773"/>
                        <a:gd name="connsiteY39" fmla="*/ 3800 h 8119"/>
                        <a:gd name="connsiteX40" fmla="*/ 5701 w 7773"/>
                        <a:gd name="connsiteY40" fmla="*/ 3455 h 8119"/>
                        <a:gd name="connsiteX41" fmla="*/ 0 w 7773"/>
                        <a:gd name="connsiteY41" fmla="*/ 0 h 8119"/>
                        <a:gd name="connsiteX42" fmla="*/ 461 w 7773"/>
                        <a:gd name="connsiteY42" fmla="*/ 345 h 8119"/>
                        <a:gd name="connsiteX43" fmla="*/ 576 w 7773"/>
                        <a:gd name="connsiteY43" fmla="*/ 461 h 8119"/>
                        <a:gd name="connsiteX44" fmla="*/ 806 w 7773"/>
                        <a:gd name="connsiteY44" fmla="*/ 691 h 81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</a:cxnLst>
                      <a:rect l="l" t="t" r="r" b="b"/>
                      <a:pathLst>
                        <a:path w="7773" h="8119">
                          <a:moveTo>
                            <a:pt x="806" y="691"/>
                          </a:moveTo>
                          <a:cubicBezTo>
                            <a:pt x="806" y="691"/>
                            <a:pt x="806" y="691"/>
                            <a:pt x="806" y="691"/>
                          </a:cubicBezTo>
                          <a:cubicBezTo>
                            <a:pt x="921" y="864"/>
                            <a:pt x="1036" y="979"/>
                            <a:pt x="1152" y="1152"/>
                          </a:cubicBezTo>
                          <a:cubicBezTo>
                            <a:pt x="1152" y="1152"/>
                            <a:pt x="1209" y="1209"/>
                            <a:pt x="1209" y="1209"/>
                          </a:cubicBezTo>
                          <a:cubicBezTo>
                            <a:pt x="1267" y="1324"/>
                            <a:pt x="1382" y="1497"/>
                            <a:pt x="1440" y="1670"/>
                          </a:cubicBezTo>
                          <a:cubicBezTo>
                            <a:pt x="1440" y="1727"/>
                            <a:pt x="1497" y="1727"/>
                            <a:pt x="1497" y="1785"/>
                          </a:cubicBezTo>
                          <a:cubicBezTo>
                            <a:pt x="1555" y="1958"/>
                            <a:pt x="1670" y="2131"/>
                            <a:pt x="1727" y="2361"/>
                          </a:cubicBezTo>
                          <a:cubicBezTo>
                            <a:pt x="1727" y="2361"/>
                            <a:pt x="1727" y="2418"/>
                            <a:pt x="1727" y="2418"/>
                          </a:cubicBezTo>
                          <a:cubicBezTo>
                            <a:pt x="1785" y="2591"/>
                            <a:pt x="1843" y="2821"/>
                            <a:pt x="1900" y="3052"/>
                          </a:cubicBezTo>
                          <a:cubicBezTo>
                            <a:pt x="1900" y="3052"/>
                            <a:pt x="1900" y="3109"/>
                            <a:pt x="1900" y="3109"/>
                          </a:cubicBezTo>
                          <a:cubicBezTo>
                            <a:pt x="1958" y="3340"/>
                            <a:pt x="1958" y="3570"/>
                            <a:pt x="2015" y="3858"/>
                          </a:cubicBezTo>
                          <a:cubicBezTo>
                            <a:pt x="2015" y="3858"/>
                            <a:pt x="2015" y="3858"/>
                            <a:pt x="2015" y="3858"/>
                          </a:cubicBezTo>
                          <a:cubicBezTo>
                            <a:pt x="2015" y="4146"/>
                            <a:pt x="2073" y="4376"/>
                            <a:pt x="2073" y="4664"/>
                          </a:cubicBezTo>
                          <a:lnTo>
                            <a:pt x="7774" y="8119"/>
                          </a:lnTo>
                          <a:cubicBezTo>
                            <a:pt x="7774" y="8061"/>
                            <a:pt x="7774" y="8004"/>
                            <a:pt x="7774" y="7946"/>
                          </a:cubicBezTo>
                          <a:cubicBezTo>
                            <a:pt x="7774" y="7831"/>
                            <a:pt x="7774" y="7716"/>
                            <a:pt x="7774" y="7601"/>
                          </a:cubicBezTo>
                          <a:cubicBezTo>
                            <a:pt x="7774" y="7486"/>
                            <a:pt x="7774" y="7428"/>
                            <a:pt x="7774" y="7313"/>
                          </a:cubicBezTo>
                          <a:cubicBezTo>
                            <a:pt x="7774" y="7313"/>
                            <a:pt x="7774" y="7313"/>
                            <a:pt x="7774" y="7313"/>
                          </a:cubicBezTo>
                          <a:cubicBezTo>
                            <a:pt x="7774" y="7313"/>
                            <a:pt x="7774" y="7313"/>
                            <a:pt x="7774" y="7313"/>
                          </a:cubicBezTo>
                          <a:cubicBezTo>
                            <a:pt x="7774" y="7198"/>
                            <a:pt x="7774" y="7082"/>
                            <a:pt x="7716" y="6967"/>
                          </a:cubicBezTo>
                          <a:cubicBezTo>
                            <a:pt x="7716" y="6852"/>
                            <a:pt x="7658" y="6737"/>
                            <a:pt x="7658" y="6622"/>
                          </a:cubicBezTo>
                          <a:cubicBezTo>
                            <a:pt x="7658" y="6622"/>
                            <a:pt x="7658" y="6564"/>
                            <a:pt x="7658" y="6564"/>
                          </a:cubicBezTo>
                          <a:cubicBezTo>
                            <a:pt x="7658" y="6564"/>
                            <a:pt x="7658" y="6507"/>
                            <a:pt x="7658" y="6507"/>
                          </a:cubicBezTo>
                          <a:cubicBezTo>
                            <a:pt x="7658" y="6449"/>
                            <a:pt x="7658" y="6392"/>
                            <a:pt x="7601" y="6334"/>
                          </a:cubicBezTo>
                          <a:cubicBezTo>
                            <a:pt x="7601" y="6219"/>
                            <a:pt x="7543" y="6104"/>
                            <a:pt x="7543" y="5989"/>
                          </a:cubicBezTo>
                          <a:cubicBezTo>
                            <a:pt x="7543" y="5931"/>
                            <a:pt x="7543" y="5931"/>
                            <a:pt x="7486" y="5873"/>
                          </a:cubicBezTo>
                          <a:cubicBezTo>
                            <a:pt x="7486" y="5873"/>
                            <a:pt x="7486" y="5816"/>
                            <a:pt x="7486" y="5816"/>
                          </a:cubicBezTo>
                          <a:cubicBezTo>
                            <a:pt x="7486" y="5758"/>
                            <a:pt x="7486" y="5701"/>
                            <a:pt x="7428" y="5701"/>
                          </a:cubicBezTo>
                          <a:cubicBezTo>
                            <a:pt x="7370" y="5585"/>
                            <a:pt x="7370" y="5470"/>
                            <a:pt x="7313" y="5355"/>
                          </a:cubicBezTo>
                          <a:cubicBezTo>
                            <a:pt x="7313" y="5355"/>
                            <a:pt x="7313" y="5297"/>
                            <a:pt x="7255" y="5297"/>
                          </a:cubicBezTo>
                          <a:cubicBezTo>
                            <a:pt x="7255" y="5240"/>
                            <a:pt x="7198" y="5240"/>
                            <a:pt x="7198" y="5182"/>
                          </a:cubicBezTo>
                          <a:cubicBezTo>
                            <a:pt x="7198" y="5125"/>
                            <a:pt x="7140" y="5067"/>
                            <a:pt x="7140" y="5010"/>
                          </a:cubicBezTo>
                          <a:cubicBezTo>
                            <a:pt x="7083" y="4894"/>
                            <a:pt x="7025" y="4837"/>
                            <a:pt x="6967" y="4722"/>
                          </a:cubicBezTo>
                          <a:cubicBezTo>
                            <a:pt x="6967" y="4722"/>
                            <a:pt x="6910" y="4664"/>
                            <a:pt x="6910" y="4664"/>
                          </a:cubicBezTo>
                          <a:cubicBezTo>
                            <a:pt x="6910" y="4664"/>
                            <a:pt x="6910" y="4664"/>
                            <a:pt x="6910" y="4606"/>
                          </a:cubicBezTo>
                          <a:cubicBezTo>
                            <a:pt x="6795" y="4434"/>
                            <a:pt x="6680" y="4319"/>
                            <a:pt x="6564" y="4203"/>
                          </a:cubicBezTo>
                          <a:cubicBezTo>
                            <a:pt x="6564" y="4203"/>
                            <a:pt x="6564" y="4203"/>
                            <a:pt x="6564" y="4203"/>
                          </a:cubicBezTo>
                          <a:lnTo>
                            <a:pt x="6564" y="4203"/>
                          </a:lnTo>
                          <a:cubicBezTo>
                            <a:pt x="6449" y="4088"/>
                            <a:pt x="6392" y="4031"/>
                            <a:pt x="6276" y="3916"/>
                          </a:cubicBezTo>
                          <a:cubicBezTo>
                            <a:pt x="6219" y="3858"/>
                            <a:pt x="6219" y="3858"/>
                            <a:pt x="6161" y="3800"/>
                          </a:cubicBezTo>
                          <a:cubicBezTo>
                            <a:pt x="5988" y="3685"/>
                            <a:pt x="5873" y="3570"/>
                            <a:pt x="5701" y="3455"/>
                          </a:cubicBezTo>
                          <a:lnTo>
                            <a:pt x="0" y="0"/>
                          </a:lnTo>
                          <a:cubicBezTo>
                            <a:pt x="173" y="115"/>
                            <a:pt x="345" y="230"/>
                            <a:pt x="461" y="345"/>
                          </a:cubicBezTo>
                          <a:cubicBezTo>
                            <a:pt x="518" y="403"/>
                            <a:pt x="518" y="403"/>
                            <a:pt x="576" y="461"/>
                          </a:cubicBezTo>
                          <a:cubicBezTo>
                            <a:pt x="633" y="461"/>
                            <a:pt x="749" y="576"/>
                            <a:pt x="806" y="691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799" name="图形 5"/>
                    <p:cNvGrpSpPr/>
                    <p:nvPr/>
                  </p:nvGrpSpPr>
                  <p:grpSpPr>
                    <a:xfrm>
                      <a:off x="-3884859" y="4269558"/>
                      <a:ext cx="9040" cy="10457"/>
                      <a:chOff x="-3884859" y="4269558"/>
                      <a:chExt cx="9040" cy="10457"/>
                    </a:xfrm>
                  </p:grpSpPr>
                  <p:sp>
                    <p:nvSpPr>
                      <p:cNvPr id="3800" name="任意多边形: 形状 3799"/>
                      <p:cNvSpPr/>
                      <p:nvPr/>
                    </p:nvSpPr>
                    <p:spPr>
                      <a:xfrm>
                        <a:off x="-3882556" y="4271746"/>
                        <a:ext cx="5124" cy="6161"/>
                      </a:xfrm>
                      <a:custGeom>
                        <a:avLst/>
                        <a:gdLst>
                          <a:gd name="connsiteX0" fmla="*/ 5125 w 5124"/>
                          <a:gd name="connsiteY0" fmla="*/ 2361 h 6161"/>
                          <a:gd name="connsiteX1" fmla="*/ 5125 w 5124"/>
                          <a:gd name="connsiteY1" fmla="*/ 2246 h 6161"/>
                          <a:gd name="connsiteX2" fmla="*/ 5125 w 5124"/>
                          <a:gd name="connsiteY2" fmla="*/ 2131 h 6161"/>
                          <a:gd name="connsiteX3" fmla="*/ 5125 w 5124"/>
                          <a:gd name="connsiteY3" fmla="*/ 2015 h 6161"/>
                          <a:gd name="connsiteX4" fmla="*/ 5125 w 5124"/>
                          <a:gd name="connsiteY4" fmla="*/ 1900 h 6161"/>
                          <a:gd name="connsiteX5" fmla="*/ 5125 w 5124"/>
                          <a:gd name="connsiteY5" fmla="*/ 1900 h 6161"/>
                          <a:gd name="connsiteX6" fmla="*/ 5125 w 5124"/>
                          <a:gd name="connsiteY6" fmla="*/ 1900 h 6161"/>
                          <a:gd name="connsiteX7" fmla="*/ 5125 w 5124"/>
                          <a:gd name="connsiteY7" fmla="*/ 1843 h 6161"/>
                          <a:gd name="connsiteX8" fmla="*/ 5125 w 5124"/>
                          <a:gd name="connsiteY8" fmla="*/ 1728 h 6161"/>
                          <a:gd name="connsiteX9" fmla="*/ 5067 w 5124"/>
                          <a:gd name="connsiteY9" fmla="*/ 1612 h 6161"/>
                          <a:gd name="connsiteX10" fmla="*/ 5010 w 5124"/>
                          <a:gd name="connsiteY10" fmla="*/ 1497 h 6161"/>
                          <a:gd name="connsiteX11" fmla="*/ 5010 w 5124"/>
                          <a:gd name="connsiteY11" fmla="*/ 1497 h 6161"/>
                          <a:gd name="connsiteX12" fmla="*/ 5010 w 5124"/>
                          <a:gd name="connsiteY12" fmla="*/ 1497 h 6161"/>
                          <a:gd name="connsiteX13" fmla="*/ 5010 w 5124"/>
                          <a:gd name="connsiteY13" fmla="*/ 1440 h 6161"/>
                          <a:gd name="connsiteX14" fmla="*/ 4952 w 5124"/>
                          <a:gd name="connsiteY14" fmla="*/ 1324 h 6161"/>
                          <a:gd name="connsiteX15" fmla="*/ 4837 w 5124"/>
                          <a:gd name="connsiteY15" fmla="*/ 1209 h 6161"/>
                          <a:gd name="connsiteX16" fmla="*/ 4837 w 5124"/>
                          <a:gd name="connsiteY16" fmla="*/ 1209 h 6161"/>
                          <a:gd name="connsiteX17" fmla="*/ 4837 w 5124"/>
                          <a:gd name="connsiteY17" fmla="*/ 1209 h 6161"/>
                          <a:gd name="connsiteX18" fmla="*/ 4607 w 5124"/>
                          <a:gd name="connsiteY18" fmla="*/ 1037 h 6161"/>
                          <a:gd name="connsiteX19" fmla="*/ 4607 w 5124"/>
                          <a:gd name="connsiteY19" fmla="*/ 1037 h 6161"/>
                          <a:gd name="connsiteX20" fmla="*/ 4088 w 5124"/>
                          <a:gd name="connsiteY20" fmla="*/ 749 h 6161"/>
                          <a:gd name="connsiteX21" fmla="*/ 2822 w 5124"/>
                          <a:gd name="connsiteY21" fmla="*/ 0 h 6161"/>
                          <a:gd name="connsiteX22" fmla="*/ 2822 w 5124"/>
                          <a:gd name="connsiteY22" fmla="*/ 0 h 6161"/>
                          <a:gd name="connsiteX23" fmla="*/ 2822 w 5124"/>
                          <a:gd name="connsiteY23" fmla="*/ 0 h 6161"/>
                          <a:gd name="connsiteX24" fmla="*/ 3052 w 5124"/>
                          <a:gd name="connsiteY24" fmla="*/ 230 h 6161"/>
                          <a:gd name="connsiteX25" fmla="*/ 3052 w 5124"/>
                          <a:gd name="connsiteY25" fmla="*/ 230 h 6161"/>
                          <a:gd name="connsiteX26" fmla="*/ 3225 w 5124"/>
                          <a:gd name="connsiteY26" fmla="*/ 518 h 6161"/>
                          <a:gd name="connsiteX27" fmla="*/ 3225 w 5124"/>
                          <a:gd name="connsiteY27" fmla="*/ 518 h 6161"/>
                          <a:gd name="connsiteX28" fmla="*/ 3340 w 5124"/>
                          <a:gd name="connsiteY28" fmla="*/ 864 h 6161"/>
                          <a:gd name="connsiteX29" fmla="*/ 3340 w 5124"/>
                          <a:gd name="connsiteY29" fmla="*/ 864 h 6161"/>
                          <a:gd name="connsiteX30" fmla="*/ 3397 w 5124"/>
                          <a:gd name="connsiteY30" fmla="*/ 1324 h 6161"/>
                          <a:gd name="connsiteX31" fmla="*/ 3340 w 5124"/>
                          <a:gd name="connsiteY31" fmla="*/ 1843 h 6161"/>
                          <a:gd name="connsiteX32" fmla="*/ 3340 w 5124"/>
                          <a:gd name="connsiteY32" fmla="*/ 1843 h 6161"/>
                          <a:gd name="connsiteX33" fmla="*/ 3225 w 5124"/>
                          <a:gd name="connsiteY33" fmla="*/ 2361 h 6161"/>
                          <a:gd name="connsiteX34" fmla="*/ 3225 w 5124"/>
                          <a:gd name="connsiteY34" fmla="*/ 2361 h 6161"/>
                          <a:gd name="connsiteX35" fmla="*/ 3052 w 5124"/>
                          <a:gd name="connsiteY35" fmla="*/ 2879 h 6161"/>
                          <a:gd name="connsiteX36" fmla="*/ 3052 w 5124"/>
                          <a:gd name="connsiteY36" fmla="*/ 2879 h 6161"/>
                          <a:gd name="connsiteX37" fmla="*/ 2879 w 5124"/>
                          <a:gd name="connsiteY37" fmla="*/ 3282 h 6161"/>
                          <a:gd name="connsiteX38" fmla="*/ 2764 w 5124"/>
                          <a:gd name="connsiteY38" fmla="*/ 3455 h 6161"/>
                          <a:gd name="connsiteX39" fmla="*/ 2534 w 5124"/>
                          <a:gd name="connsiteY39" fmla="*/ 3858 h 6161"/>
                          <a:gd name="connsiteX40" fmla="*/ 2534 w 5124"/>
                          <a:gd name="connsiteY40" fmla="*/ 3858 h 6161"/>
                          <a:gd name="connsiteX41" fmla="*/ 2188 w 5124"/>
                          <a:gd name="connsiteY41" fmla="*/ 4261 h 6161"/>
                          <a:gd name="connsiteX42" fmla="*/ 2188 w 5124"/>
                          <a:gd name="connsiteY42" fmla="*/ 4261 h 6161"/>
                          <a:gd name="connsiteX43" fmla="*/ 1843 w 5124"/>
                          <a:gd name="connsiteY43" fmla="*/ 4607 h 6161"/>
                          <a:gd name="connsiteX44" fmla="*/ 1843 w 5124"/>
                          <a:gd name="connsiteY44" fmla="*/ 4607 h 6161"/>
                          <a:gd name="connsiteX45" fmla="*/ 1440 w 5124"/>
                          <a:gd name="connsiteY45" fmla="*/ 4894 h 6161"/>
                          <a:gd name="connsiteX46" fmla="*/ 1209 w 5124"/>
                          <a:gd name="connsiteY46" fmla="*/ 5010 h 6161"/>
                          <a:gd name="connsiteX47" fmla="*/ 1209 w 5124"/>
                          <a:gd name="connsiteY47" fmla="*/ 5010 h 6161"/>
                          <a:gd name="connsiteX48" fmla="*/ 1037 w 5124"/>
                          <a:gd name="connsiteY48" fmla="*/ 5067 h 6161"/>
                          <a:gd name="connsiteX49" fmla="*/ 1037 w 5124"/>
                          <a:gd name="connsiteY49" fmla="*/ 5067 h 6161"/>
                          <a:gd name="connsiteX50" fmla="*/ 864 w 5124"/>
                          <a:gd name="connsiteY50" fmla="*/ 5125 h 6161"/>
                          <a:gd name="connsiteX51" fmla="*/ 864 w 5124"/>
                          <a:gd name="connsiteY51" fmla="*/ 5125 h 6161"/>
                          <a:gd name="connsiteX52" fmla="*/ 691 w 5124"/>
                          <a:gd name="connsiteY52" fmla="*/ 5125 h 6161"/>
                          <a:gd name="connsiteX53" fmla="*/ 633 w 5124"/>
                          <a:gd name="connsiteY53" fmla="*/ 5125 h 6161"/>
                          <a:gd name="connsiteX54" fmla="*/ 461 w 5124"/>
                          <a:gd name="connsiteY54" fmla="*/ 5125 h 6161"/>
                          <a:gd name="connsiteX55" fmla="*/ 461 w 5124"/>
                          <a:gd name="connsiteY55" fmla="*/ 5125 h 6161"/>
                          <a:gd name="connsiteX56" fmla="*/ 346 w 5124"/>
                          <a:gd name="connsiteY56" fmla="*/ 5125 h 6161"/>
                          <a:gd name="connsiteX57" fmla="*/ 230 w 5124"/>
                          <a:gd name="connsiteY57" fmla="*/ 5067 h 6161"/>
                          <a:gd name="connsiteX58" fmla="*/ 173 w 5124"/>
                          <a:gd name="connsiteY58" fmla="*/ 5067 h 6161"/>
                          <a:gd name="connsiteX59" fmla="*/ 0 w 5124"/>
                          <a:gd name="connsiteY59" fmla="*/ 5010 h 6161"/>
                          <a:gd name="connsiteX60" fmla="*/ 1785 w 5124"/>
                          <a:gd name="connsiteY60" fmla="*/ 6046 h 6161"/>
                          <a:gd name="connsiteX61" fmla="*/ 1785 w 5124"/>
                          <a:gd name="connsiteY61" fmla="*/ 6046 h 6161"/>
                          <a:gd name="connsiteX62" fmla="*/ 1785 w 5124"/>
                          <a:gd name="connsiteY62" fmla="*/ 6046 h 6161"/>
                          <a:gd name="connsiteX63" fmla="*/ 1958 w 5124"/>
                          <a:gd name="connsiteY63" fmla="*/ 6104 h 6161"/>
                          <a:gd name="connsiteX64" fmla="*/ 2015 w 5124"/>
                          <a:gd name="connsiteY64" fmla="*/ 6104 h 6161"/>
                          <a:gd name="connsiteX65" fmla="*/ 2131 w 5124"/>
                          <a:gd name="connsiteY65" fmla="*/ 6161 h 6161"/>
                          <a:gd name="connsiteX66" fmla="*/ 2131 w 5124"/>
                          <a:gd name="connsiteY66" fmla="*/ 6161 h 6161"/>
                          <a:gd name="connsiteX67" fmla="*/ 2246 w 5124"/>
                          <a:gd name="connsiteY67" fmla="*/ 6161 h 6161"/>
                          <a:gd name="connsiteX68" fmla="*/ 2246 w 5124"/>
                          <a:gd name="connsiteY68" fmla="*/ 6161 h 6161"/>
                          <a:gd name="connsiteX69" fmla="*/ 2246 w 5124"/>
                          <a:gd name="connsiteY69" fmla="*/ 6161 h 6161"/>
                          <a:gd name="connsiteX70" fmla="*/ 2361 w 5124"/>
                          <a:gd name="connsiteY70" fmla="*/ 6161 h 6161"/>
                          <a:gd name="connsiteX71" fmla="*/ 2419 w 5124"/>
                          <a:gd name="connsiteY71" fmla="*/ 6161 h 6161"/>
                          <a:gd name="connsiteX72" fmla="*/ 2476 w 5124"/>
                          <a:gd name="connsiteY72" fmla="*/ 6161 h 6161"/>
                          <a:gd name="connsiteX73" fmla="*/ 2534 w 5124"/>
                          <a:gd name="connsiteY73" fmla="*/ 6161 h 6161"/>
                          <a:gd name="connsiteX74" fmla="*/ 2649 w 5124"/>
                          <a:gd name="connsiteY74" fmla="*/ 6161 h 6161"/>
                          <a:gd name="connsiteX75" fmla="*/ 2649 w 5124"/>
                          <a:gd name="connsiteY75" fmla="*/ 6161 h 6161"/>
                          <a:gd name="connsiteX76" fmla="*/ 2649 w 5124"/>
                          <a:gd name="connsiteY76" fmla="*/ 6161 h 6161"/>
                          <a:gd name="connsiteX77" fmla="*/ 2706 w 5124"/>
                          <a:gd name="connsiteY77" fmla="*/ 6161 h 6161"/>
                          <a:gd name="connsiteX78" fmla="*/ 2822 w 5124"/>
                          <a:gd name="connsiteY78" fmla="*/ 6161 h 6161"/>
                          <a:gd name="connsiteX79" fmla="*/ 2879 w 5124"/>
                          <a:gd name="connsiteY79" fmla="*/ 6161 h 6161"/>
                          <a:gd name="connsiteX80" fmla="*/ 2879 w 5124"/>
                          <a:gd name="connsiteY80" fmla="*/ 6161 h 6161"/>
                          <a:gd name="connsiteX81" fmla="*/ 2937 w 5124"/>
                          <a:gd name="connsiteY81" fmla="*/ 6161 h 6161"/>
                          <a:gd name="connsiteX82" fmla="*/ 2994 w 5124"/>
                          <a:gd name="connsiteY82" fmla="*/ 6104 h 6161"/>
                          <a:gd name="connsiteX83" fmla="*/ 3052 w 5124"/>
                          <a:gd name="connsiteY83" fmla="*/ 6046 h 6161"/>
                          <a:gd name="connsiteX84" fmla="*/ 3052 w 5124"/>
                          <a:gd name="connsiteY84" fmla="*/ 6046 h 6161"/>
                          <a:gd name="connsiteX85" fmla="*/ 3052 w 5124"/>
                          <a:gd name="connsiteY85" fmla="*/ 6046 h 6161"/>
                          <a:gd name="connsiteX86" fmla="*/ 3109 w 5124"/>
                          <a:gd name="connsiteY86" fmla="*/ 5989 h 6161"/>
                          <a:gd name="connsiteX87" fmla="*/ 3167 w 5124"/>
                          <a:gd name="connsiteY87" fmla="*/ 5931 h 6161"/>
                          <a:gd name="connsiteX88" fmla="*/ 3225 w 5124"/>
                          <a:gd name="connsiteY88" fmla="*/ 5931 h 6161"/>
                          <a:gd name="connsiteX89" fmla="*/ 3225 w 5124"/>
                          <a:gd name="connsiteY89" fmla="*/ 5931 h 6161"/>
                          <a:gd name="connsiteX90" fmla="*/ 3225 w 5124"/>
                          <a:gd name="connsiteY90" fmla="*/ 5931 h 6161"/>
                          <a:gd name="connsiteX91" fmla="*/ 3225 w 5124"/>
                          <a:gd name="connsiteY91" fmla="*/ 5931 h 6161"/>
                          <a:gd name="connsiteX92" fmla="*/ 3282 w 5124"/>
                          <a:gd name="connsiteY92" fmla="*/ 5873 h 6161"/>
                          <a:gd name="connsiteX93" fmla="*/ 3340 w 5124"/>
                          <a:gd name="connsiteY93" fmla="*/ 5816 h 6161"/>
                          <a:gd name="connsiteX94" fmla="*/ 3397 w 5124"/>
                          <a:gd name="connsiteY94" fmla="*/ 5758 h 6161"/>
                          <a:gd name="connsiteX95" fmla="*/ 3455 w 5124"/>
                          <a:gd name="connsiteY95" fmla="*/ 5701 h 6161"/>
                          <a:gd name="connsiteX96" fmla="*/ 3512 w 5124"/>
                          <a:gd name="connsiteY96" fmla="*/ 5643 h 6161"/>
                          <a:gd name="connsiteX97" fmla="*/ 3512 w 5124"/>
                          <a:gd name="connsiteY97" fmla="*/ 5643 h 6161"/>
                          <a:gd name="connsiteX98" fmla="*/ 3512 w 5124"/>
                          <a:gd name="connsiteY98" fmla="*/ 5643 h 6161"/>
                          <a:gd name="connsiteX99" fmla="*/ 3570 w 5124"/>
                          <a:gd name="connsiteY99" fmla="*/ 5585 h 6161"/>
                          <a:gd name="connsiteX100" fmla="*/ 3628 w 5124"/>
                          <a:gd name="connsiteY100" fmla="*/ 5528 h 6161"/>
                          <a:gd name="connsiteX101" fmla="*/ 3685 w 5124"/>
                          <a:gd name="connsiteY101" fmla="*/ 5470 h 6161"/>
                          <a:gd name="connsiteX102" fmla="*/ 3743 w 5124"/>
                          <a:gd name="connsiteY102" fmla="*/ 5413 h 6161"/>
                          <a:gd name="connsiteX103" fmla="*/ 3800 w 5124"/>
                          <a:gd name="connsiteY103" fmla="*/ 5355 h 6161"/>
                          <a:gd name="connsiteX104" fmla="*/ 3800 w 5124"/>
                          <a:gd name="connsiteY104" fmla="*/ 5298 h 6161"/>
                          <a:gd name="connsiteX105" fmla="*/ 3800 w 5124"/>
                          <a:gd name="connsiteY105" fmla="*/ 5298 h 6161"/>
                          <a:gd name="connsiteX106" fmla="*/ 3858 w 5124"/>
                          <a:gd name="connsiteY106" fmla="*/ 5240 h 6161"/>
                          <a:gd name="connsiteX107" fmla="*/ 3916 w 5124"/>
                          <a:gd name="connsiteY107" fmla="*/ 5183 h 6161"/>
                          <a:gd name="connsiteX108" fmla="*/ 3973 w 5124"/>
                          <a:gd name="connsiteY108" fmla="*/ 5125 h 6161"/>
                          <a:gd name="connsiteX109" fmla="*/ 4031 w 5124"/>
                          <a:gd name="connsiteY109" fmla="*/ 5067 h 6161"/>
                          <a:gd name="connsiteX110" fmla="*/ 4088 w 5124"/>
                          <a:gd name="connsiteY110" fmla="*/ 5010 h 6161"/>
                          <a:gd name="connsiteX111" fmla="*/ 4146 w 5124"/>
                          <a:gd name="connsiteY111" fmla="*/ 4952 h 6161"/>
                          <a:gd name="connsiteX112" fmla="*/ 4204 w 5124"/>
                          <a:gd name="connsiteY112" fmla="*/ 4894 h 6161"/>
                          <a:gd name="connsiteX113" fmla="*/ 4204 w 5124"/>
                          <a:gd name="connsiteY113" fmla="*/ 4894 h 6161"/>
                          <a:gd name="connsiteX114" fmla="*/ 4204 w 5124"/>
                          <a:gd name="connsiteY114" fmla="*/ 4894 h 6161"/>
                          <a:gd name="connsiteX115" fmla="*/ 4261 w 5124"/>
                          <a:gd name="connsiteY115" fmla="*/ 4837 h 6161"/>
                          <a:gd name="connsiteX116" fmla="*/ 4319 w 5124"/>
                          <a:gd name="connsiteY116" fmla="*/ 4722 h 6161"/>
                          <a:gd name="connsiteX117" fmla="*/ 4376 w 5124"/>
                          <a:gd name="connsiteY117" fmla="*/ 4607 h 6161"/>
                          <a:gd name="connsiteX118" fmla="*/ 4434 w 5124"/>
                          <a:gd name="connsiteY118" fmla="*/ 4491 h 6161"/>
                          <a:gd name="connsiteX119" fmla="*/ 4549 w 5124"/>
                          <a:gd name="connsiteY119" fmla="*/ 4319 h 6161"/>
                          <a:gd name="connsiteX120" fmla="*/ 4607 w 5124"/>
                          <a:gd name="connsiteY120" fmla="*/ 4204 h 6161"/>
                          <a:gd name="connsiteX121" fmla="*/ 4664 w 5124"/>
                          <a:gd name="connsiteY121" fmla="*/ 4088 h 6161"/>
                          <a:gd name="connsiteX122" fmla="*/ 4722 w 5124"/>
                          <a:gd name="connsiteY122" fmla="*/ 3973 h 6161"/>
                          <a:gd name="connsiteX123" fmla="*/ 4779 w 5124"/>
                          <a:gd name="connsiteY123" fmla="*/ 3916 h 6161"/>
                          <a:gd name="connsiteX124" fmla="*/ 4779 w 5124"/>
                          <a:gd name="connsiteY124" fmla="*/ 3916 h 6161"/>
                          <a:gd name="connsiteX125" fmla="*/ 4779 w 5124"/>
                          <a:gd name="connsiteY125" fmla="*/ 3916 h 6161"/>
                          <a:gd name="connsiteX126" fmla="*/ 4837 w 5124"/>
                          <a:gd name="connsiteY126" fmla="*/ 3858 h 6161"/>
                          <a:gd name="connsiteX127" fmla="*/ 4894 w 5124"/>
                          <a:gd name="connsiteY127" fmla="*/ 3800 h 6161"/>
                          <a:gd name="connsiteX128" fmla="*/ 4952 w 5124"/>
                          <a:gd name="connsiteY128" fmla="*/ 3743 h 6161"/>
                          <a:gd name="connsiteX129" fmla="*/ 4952 w 5124"/>
                          <a:gd name="connsiteY129" fmla="*/ 3685 h 6161"/>
                          <a:gd name="connsiteX130" fmla="*/ 4952 w 5124"/>
                          <a:gd name="connsiteY130" fmla="*/ 3628 h 6161"/>
                          <a:gd name="connsiteX131" fmla="*/ 4952 w 5124"/>
                          <a:gd name="connsiteY131" fmla="*/ 3570 h 6161"/>
                          <a:gd name="connsiteX132" fmla="*/ 4952 w 5124"/>
                          <a:gd name="connsiteY132" fmla="*/ 3513 h 6161"/>
                          <a:gd name="connsiteX133" fmla="*/ 4952 w 5124"/>
                          <a:gd name="connsiteY133" fmla="*/ 3513 h 6161"/>
                          <a:gd name="connsiteX134" fmla="*/ 4952 w 5124"/>
                          <a:gd name="connsiteY134" fmla="*/ 3455 h 6161"/>
                          <a:gd name="connsiteX135" fmla="*/ 4952 w 5124"/>
                          <a:gd name="connsiteY135" fmla="*/ 3340 h 6161"/>
                          <a:gd name="connsiteX136" fmla="*/ 4952 w 5124"/>
                          <a:gd name="connsiteY136" fmla="*/ 3225 h 6161"/>
                          <a:gd name="connsiteX137" fmla="*/ 4952 w 5124"/>
                          <a:gd name="connsiteY137" fmla="*/ 3109 h 6161"/>
                          <a:gd name="connsiteX138" fmla="*/ 4952 w 5124"/>
                          <a:gd name="connsiteY138" fmla="*/ 2994 h 6161"/>
                          <a:gd name="connsiteX139" fmla="*/ 4952 w 5124"/>
                          <a:gd name="connsiteY139" fmla="*/ 2937 h 6161"/>
                          <a:gd name="connsiteX140" fmla="*/ 4952 w 5124"/>
                          <a:gd name="connsiteY140" fmla="*/ 2937 h 6161"/>
                          <a:gd name="connsiteX141" fmla="*/ 4952 w 5124"/>
                          <a:gd name="connsiteY141" fmla="*/ 2879 h 6161"/>
                          <a:gd name="connsiteX142" fmla="*/ 4952 w 5124"/>
                          <a:gd name="connsiteY142" fmla="*/ 2764 h 6161"/>
                          <a:gd name="connsiteX143" fmla="*/ 4952 w 5124"/>
                          <a:gd name="connsiteY143" fmla="*/ 2649 h 6161"/>
                          <a:gd name="connsiteX144" fmla="*/ 4952 w 5124"/>
                          <a:gd name="connsiteY144" fmla="*/ 2534 h 6161"/>
                          <a:gd name="connsiteX145" fmla="*/ 4952 w 5124"/>
                          <a:gd name="connsiteY145" fmla="*/ 2419 h 6161"/>
                          <a:gd name="connsiteX146" fmla="*/ 5125 w 5124"/>
                          <a:gd name="connsiteY146" fmla="*/ 2361 h 6161"/>
                          <a:gd name="connsiteX147" fmla="*/ 5125 w 5124"/>
                          <a:gd name="connsiteY147" fmla="*/ 2361 h 61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</a:cxnLst>
                        <a:rect l="l" t="t" r="r" b="b"/>
                        <a:pathLst>
                          <a:path w="5124" h="6161">
                            <a:moveTo>
                              <a:pt x="5125" y="2361"/>
                            </a:moveTo>
                            <a:cubicBezTo>
                              <a:pt x="5125" y="2303"/>
                              <a:pt x="5125" y="2303"/>
                              <a:pt x="5125" y="2246"/>
                            </a:cubicBezTo>
                            <a:cubicBezTo>
                              <a:pt x="5125" y="2188"/>
                              <a:pt x="5125" y="2188"/>
                              <a:pt x="5125" y="2131"/>
                            </a:cubicBezTo>
                            <a:cubicBezTo>
                              <a:pt x="5125" y="2073"/>
                              <a:pt x="5125" y="2073"/>
                              <a:pt x="5125" y="2015"/>
                            </a:cubicBezTo>
                            <a:cubicBezTo>
                              <a:pt x="5125" y="1958"/>
                              <a:pt x="5125" y="1958"/>
                              <a:pt x="5125" y="1900"/>
                            </a:cubicBezTo>
                            <a:cubicBezTo>
                              <a:pt x="5125" y="1900"/>
                              <a:pt x="5125" y="1900"/>
                              <a:pt x="5125" y="1900"/>
                            </a:cubicBezTo>
                            <a:cubicBezTo>
                              <a:pt x="5125" y="1900"/>
                              <a:pt x="5125" y="1900"/>
                              <a:pt x="5125" y="1900"/>
                            </a:cubicBezTo>
                            <a:cubicBezTo>
                              <a:pt x="5125" y="1900"/>
                              <a:pt x="5125" y="1843"/>
                              <a:pt x="5125" y="1843"/>
                            </a:cubicBezTo>
                            <a:cubicBezTo>
                              <a:pt x="5125" y="1785"/>
                              <a:pt x="5125" y="1785"/>
                              <a:pt x="5125" y="1728"/>
                            </a:cubicBezTo>
                            <a:cubicBezTo>
                              <a:pt x="5125" y="1670"/>
                              <a:pt x="5125" y="1670"/>
                              <a:pt x="5067" y="1612"/>
                            </a:cubicBezTo>
                            <a:cubicBezTo>
                              <a:pt x="5067" y="1555"/>
                              <a:pt x="5067" y="1555"/>
                              <a:pt x="5010" y="1497"/>
                            </a:cubicBezTo>
                            <a:cubicBezTo>
                              <a:pt x="5010" y="1497"/>
                              <a:pt x="5010" y="1497"/>
                              <a:pt x="5010" y="1497"/>
                            </a:cubicBezTo>
                            <a:cubicBezTo>
                              <a:pt x="5010" y="1497"/>
                              <a:pt x="5010" y="1497"/>
                              <a:pt x="5010" y="1497"/>
                            </a:cubicBezTo>
                            <a:cubicBezTo>
                              <a:pt x="5010" y="1497"/>
                              <a:pt x="5010" y="1440"/>
                              <a:pt x="5010" y="1440"/>
                            </a:cubicBezTo>
                            <a:cubicBezTo>
                              <a:pt x="5010" y="1382"/>
                              <a:pt x="4952" y="1382"/>
                              <a:pt x="4952" y="1324"/>
                            </a:cubicBezTo>
                            <a:cubicBezTo>
                              <a:pt x="4952" y="1267"/>
                              <a:pt x="4894" y="1267"/>
                              <a:pt x="4837" y="1209"/>
                            </a:cubicBezTo>
                            <a:lnTo>
                              <a:pt x="4837" y="1209"/>
                            </a:lnTo>
                            <a:lnTo>
                              <a:pt x="4837" y="1209"/>
                            </a:lnTo>
                            <a:cubicBezTo>
                              <a:pt x="4779" y="1152"/>
                              <a:pt x="4664" y="1094"/>
                              <a:pt x="4607" y="1037"/>
                            </a:cubicBezTo>
                            <a:cubicBezTo>
                              <a:pt x="4607" y="1037"/>
                              <a:pt x="4607" y="1037"/>
                              <a:pt x="4607" y="1037"/>
                            </a:cubicBezTo>
                            <a:lnTo>
                              <a:pt x="4088" y="749"/>
                            </a:lnTo>
                            <a:lnTo>
                              <a:pt x="2822" y="0"/>
                            </a:lnTo>
                            <a:lnTo>
                              <a:pt x="2822" y="0"/>
                            </a:lnTo>
                            <a:lnTo>
                              <a:pt x="2822" y="0"/>
                            </a:lnTo>
                            <a:cubicBezTo>
                              <a:pt x="2937" y="58"/>
                              <a:pt x="2994" y="115"/>
                              <a:pt x="3052" y="230"/>
                            </a:cubicBezTo>
                            <a:lnTo>
                              <a:pt x="3052" y="230"/>
                            </a:lnTo>
                            <a:cubicBezTo>
                              <a:pt x="3109" y="288"/>
                              <a:pt x="3167" y="403"/>
                              <a:pt x="3225" y="518"/>
                            </a:cubicBezTo>
                            <a:cubicBezTo>
                              <a:pt x="3225" y="518"/>
                              <a:pt x="3225" y="518"/>
                              <a:pt x="3225" y="518"/>
                            </a:cubicBezTo>
                            <a:cubicBezTo>
                              <a:pt x="3282" y="633"/>
                              <a:pt x="3340" y="749"/>
                              <a:pt x="3340" y="864"/>
                            </a:cubicBezTo>
                            <a:cubicBezTo>
                              <a:pt x="3340" y="864"/>
                              <a:pt x="3340" y="864"/>
                              <a:pt x="3340" y="864"/>
                            </a:cubicBezTo>
                            <a:cubicBezTo>
                              <a:pt x="3340" y="979"/>
                              <a:pt x="3397" y="1152"/>
                              <a:pt x="3397" y="1324"/>
                            </a:cubicBezTo>
                            <a:cubicBezTo>
                              <a:pt x="3397" y="1497"/>
                              <a:pt x="3397" y="1670"/>
                              <a:pt x="3340" y="1843"/>
                            </a:cubicBezTo>
                            <a:cubicBezTo>
                              <a:pt x="3340" y="1843"/>
                              <a:pt x="3340" y="1843"/>
                              <a:pt x="3340" y="1843"/>
                            </a:cubicBezTo>
                            <a:cubicBezTo>
                              <a:pt x="3340" y="2015"/>
                              <a:pt x="3282" y="2188"/>
                              <a:pt x="3225" y="2361"/>
                            </a:cubicBezTo>
                            <a:cubicBezTo>
                              <a:pt x="3225" y="2361"/>
                              <a:pt x="3225" y="2361"/>
                              <a:pt x="3225" y="2361"/>
                            </a:cubicBezTo>
                            <a:cubicBezTo>
                              <a:pt x="3167" y="2534"/>
                              <a:pt x="3109" y="2706"/>
                              <a:pt x="3052" y="2879"/>
                            </a:cubicBezTo>
                            <a:lnTo>
                              <a:pt x="3052" y="2879"/>
                            </a:lnTo>
                            <a:cubicBezTo>
                              <a:pt x="2994" y="2994"/>
                              <a:pt x="2937" y="3167"/>
                              <a:pt x="2879" y="3282"/>
                            </a:cubicBezTo>
                            <a:cubicBezTo>
                              <a:pt x="2822" y="3340"/>
                              <a:pt x="2822" y="3397"/>
                              <a:pt x="2764" y="3455"/>
                            </a:cubicBezTo>
                            <a:cubicBezTo>
                              <a:pt x="2706" y="3570"/>
                              <a:pt x="2591" y="3685"/>
                              <a:pt x="2534" y="3858"/>
                            </a:cubicBezTo>
                            <a:lnTo>
                              <a:pt x="2534" y="3858"/>
                            </a:lnTo>
                            <a:cubicBezTo>
                              <a:pt x="2419" y="4031"/>
                              <a:pt x="2303" y="4146"/>
                              <a:pt x="2188" y="4261"/>
                            </a:cubicBezTo>
                            <a:cubicBezTo>
                              <a:pt x="2188" y="4261"/>
                              <a:pt x="2188" y="4261"/>
                              <a:pt x="2188" y="4261"/>
                            </a:cubicBezTo>
                            <a:cubicBezTo>
                              <a:pt x="2073" y="4376"/>
                              <a:pt x="1958" y="4491"/>
                              <a:pt x="1843" y="4607"/>
                            </a:cubicBezTo>
                            <a:cubicBezTo>
                              <a:pt x="1843" y="4607"/>
                              <a:pt x="1843" y="4607"/>
                              <a:pt x="1843" y="4607"/>
                            </a:cubicBezTo>
                            <a:cubicBezTo>
                              <a:pt x="1727" y="4722"/>
                              <a:pt x="1555" y="4837"/>
                              <a:pt x="1440" y="4894"/>
                            </a:cubicBezTo>
                            <a:cubicBezTo>
                              <a:pt x="1382" y="4952"/>
                              <a:pt x="1324" y="4952"/>
                              <a:pt x="1209" y="5010"/>
                            </a:cubicBezTo>
                            <a:cubicBezTo>
                              <a:pt x="1209" y="5010"/>
                              <a:pt x="1209" y="5010"/>
                              <a:pt x="1209" y="5010"/>
                            </a:cubicBezTo>
                            <a:cubicBezTo>
                              <a:pt x="1152" y="5067"/>
                              <a:pt x="1094" y="5067"/>
                              <a:pt x="1037" y="5067"/>
                            </a:cubicBezTo>
                            <a:cubicBezTo>
                              <a:pt x="1037" y="5067"/>
                              <a:pt x="1037" y="5067"/>
                              <a:pt x="1037" y="5067"/>
                            </a:cubicBezTo>
                            <a:cubicBezTo>
                              <a:pt x="979" y="5067"/>
                              <a:pt x="921" y="5125"/>
                              <a:pt x="864" y="5125"/>
                            </a:cubicBezTo>
                            <a:cubicBezTo>
                              <a:pt x="864" y="5125"/>
                              <a:pt x="864" y="5125"/>
                              <a:pt x="864" y="5125"/>
                            </a:cubicBezTo>
                            <a:cubicBezTo>
                              <a:pt x="806" y="5125"/>
                              <a:pt x="749" y="5125"/>
                              <a:pt x="691" y="5125"/>
                            </a:cubicBezTo>
                            <a:lnTo>
                              <a:pt x="633" y="5125"/>
                            </a:lnTo>
                            <a:cubicBezTo>
                              <a:pt x="576" y="5125"/>
                              <a:pt x="518" y="5125"/>
                              <a:pt x="461" y="5125"/>
                            </a:cubicBezTo>
                            <a:lnTo>
                              <a:pt x="461" y="5125"/>
                            </a:lnTo>
                            <a:cubicBezTo>
                              <a:pt x="403" y="5125"/>
                              <a:pt x="346" y="5125"/>
                              <a:pt x="346" y="5125"/>
                            </a:cubicBezTo>
                            <a:cubicBezTo>
                              <a:pt x="288" y="5125"/>
                              <a:pt x="288" y="5125"/>
                              <a:pt x="230" y="5067"/>
                            </a:cubicBezTo>
                            <a:cubicBezTo>
                              <a:pt x="230" y="5067"/>
                              <a:pt x="230" y="5067"/>
                              <a:pt x="173" y="5067"/>
                            </a:cubicBezTo>
                            <a:cubicBezTo>
                              <a:pt x="115" y="5067"/>
                              <a:pt x="58" y="5010"/>
                              <a:pt x="0" y="5010"/>
                            </a:cubicBezTo>
                            <a:lnTo>
                              <a:pt x="1785" y="6046"/>
                            </a:lnTo>
                            <a:lnTo>
                              <a:pt x="1785" y="6046"/>
                            </a:lnTo>
                            <a:cubicBezTo>
                              <a:pt x="1785" y="6046"/>
                              <a:pt x="1785" y="6046"/>
                              <a:pt x="1785" y="6046"/>
                            </a:cubicBezTo>
                            <a:cubicBezTo>
                              <a:pt x="1843" y="6046"/>
                              <a:pt x="1900" y="6104"/>
                              <a:pt x="1958" y="6104"/>
                            </a:cubicBezTo>
                            <a:cubicBezTo>
                              <a:pt x="1958" y="6104"/>
                              <a:pt x="1958" y="6104"/>
                              <a:pt x="2015" y="6104"/>
                            </a:cubicBezTo>
                            <a:cubicBezTo>
                              <a:pt x="2073" y="6104"/>
                              <a:pt x="2073" y="6104"/>
                              <a:pt x="2131" y="6161"/>
                            </a:cubicBezTo>
                            <a:cubicBezTo>
                              <a:pt x="2131" y="6161"/>
                              <a:pt x="2131" y="6161"/>
                              <a:pt x="2131" y="6161"/>
                            </a:cubicBezTo>
                            <a:cubicBezTo>
                              <a:pt x="2188" y="6161"/>
                              <a:pt x="2246" y="6161"/>
                              <a:pt x="2246" y="6161"/>
                            </a:cubicBezTo>
                            <a:lnTo>
                              <a:pt x="2246" y="6161"/>
                            </a:lnTo>
                            <a:lnTo>
                              <a:pt x="2246" y="6161"/>
                            </a:lnTo>
                            <a:cubicBezTo>
                              <a:pt x="2303" y="6161"/>
                              <a:pt x="2303" y="6161"/>
                              <a:pt x="2361" y="6161"/>
                            </a:cubicBezTo>
                            <a:cubicBezTo>
                              <a:pt x="2361" y="6161"/>
                              <a:pt x="2361" y="6161"/>
                              <a:pt x="2419" y="6161"/>
                            </a:cubicBezTo>
                            <a:cubicBezTo>
                              <a:pt x="2419" y="6161"/>
                              <a:pt x="2419" y="6161"/>
                              <a:pt x="2476" y="6161"/>
                            </a:cubicBezTo>
                            <a:cubicBezTo>
                              <a:pt x="2476" y="6161"/>
                              <a:pt x="2476" y="6161"/>
                              <a:pt x="2534" y="6161"/>
                            </a:cubicBezTo>
                            <a:cubicBezTo>
                              <a:pt x="2591" y="6161"/>
                              <a:pt x="2591" y="6161"/>
                              <a:pt x="2649" y="6161"/>
                            </a:cubicBezTo>
                            <a:cubicBezTo>
                              <a:pt x="2649" y="6161"/>
                              <a:pt x="2649" y="6161"/>
                              <a:pt x="2649" y="6161"/>
                            </a:cubicBezTo>
                            <a:cubicBezTo>
                              <a:pt x="2649" y="6161"/>
                              <a:pt x="2649" y="6161"/>
                              <a:pt x="2649" y="6161"/>
                            </a:cubicBezTo>
                            <a:cubicBezTo>
                              <a:pt x="2649" y="6161"/>
                              <a:pt x="2706" y="6161"/>
                              <a:pt x="2706" y="6161"/>
                            </a:cubicBezTo>
                            <a:cubicBezTo>
                              <a:pt x="2764" y="6161"/>
                              <a:pt x="2764" y="6161"/>
                              <a:pt x="2822" y="6161"/>
                            </a:cubicBezTo>
                            <a:cubicBezTo>
                              <a:pt x="2822" y="6161"/>
                              <a:pt x="2822" y="6161"/>
                              <a:pt x="2879" y="6161"/>
                            </a:cubicBezTo>
                            <a:cubicBezTo>
                              <a:pt x="2879" y="6161"/>
                              <a:pt x="2879" y="6161"/>
                              <a:pt x="2879" y="6161"/>
                            </a:cubicBezTo>
                            <a:cubicBezTo>
                              <a:pt x="2879" y="6161"/>
                              <a:pt x="2879" y="6161"/>
                              <a:pt x="2937" y="6161"/>
                            </a:cubicBezTo>
                            <a:cubicBezTo>
                              <a:pt x="2937" y="6161"/>
                              <a:pt x="2994" y="6161"/>
                              <a:pt x="2994" y="6104"/>
                            </a:cubicBezTo>
                            <a:cubicBezTo>
                              <a:pt x="2994" y="6104"/>
                              <a:pt x="3052" y="6104"/>
                              <a:pt x="3052" y="6046"/>
                            </a:cubicBezTo>
                            <a:lnTo>
                              <a:pt x="3052" y="6046"/>
                            </a:lnTo>
                            <a:lnTo>
                              <a:pt x="3052" y="6046"/>
                            </a:lnTo>
                            <a:cubicBezTo>
                              <a:pt x="3052" y="6046"/>
                              <a:pt x="3109" y="6046"/>
                              <a:pt x="3109" y="5989"/>
                            </a:cubicBezTo>
                            <a:cubicBezTo>
                              <a:pt x="3109" y="5989"/>
                              <a:pt x="3167" y="5931"/>
                              <a:pt x="3167" y="5931"/>
                            </a:cubicBezTo>
                            <a:cubicBezTo>
                              <a:pt x="3167" y="5931"/>
                              <a:pt x="3167" y="5931"/>
                              <a:pt x="3225" y="5931"/>
                            </a:cubicBezTo>
                            <a:lnTo>
                              <a:pt x="3225" y="5931"/>
                            </a:lnTo>
                            <a:lnTo>
                              <a:pt x="3225" y="5931"/>
                            </a:lnTo>
                            <a:lnTo>
                              <a:pt x="3225" y="5931"/>
                            </a:lnTo>
                            <a:cubicBezTo>
                              <a:pt x="3225" y="5931"/>
                              <a:pt x="3282" y="5931"/>
                              <a:pt x="3282" y="5873"/>
                            </a:cubicBezTo>
                            <a:cubicBezTo>
                              <a:pt x="3282" y="5873"/>
                              <a:pt x="3340" y="5816"/>
                              <a:pt x="3340" y="5816"/>
                            </a:cubicBezTo>
                            <a:cubicBezTo>
                              <a:pt x="3340" y="5816"/>
                              <a:pt x="3397" y="5758"/>
                              <a:pt x="3397" y="5758"/>
                            </a:cubicBezTo>
                            <a:cubicBezTo>
                              <a:pt x="3397" y="5758"/>
                              <a:pt x="3455" y="5701"/>
                              <a:pt x="3455" y="5701"/>
                            </a:cubicBezTo>
                            <a:cubicBezTo>
                              <a:pt x="3455" y="5701"/>
                              <a:pt x="3512" y="5643"/>
                              <a:pt x="3512" y="5643"/>
                            </a:cubicBezTo>
                            <a:cubicBezTo>
                              <a:pt x="3512" y="5643"/>
                              <a:pt x="3512" y="5643"/>
                              <a:pt x="3512" y="5643"/>
                            </a:cubicBezTo>
                            <a:cubicBezTo>
                              <a:pt x="3512" y="5643"/>
                              <a:pt x="3512" y="5643"/>
                              <a:pt x="3512" y="5643"/>
                            </a:cubicBezTo>
                            <a:cubicBezTo>
                              <a:pt x="3512" y="5643"/>
                              <a:pt x="3570" y="5643"/>
                              <a:pt x="3570" y="5585"/>
                            </a:cubicBezTo>
                            <a:cubicBezTo>
                              <a:pt x="3570" y="5585"/>
                              <a:pt x="3628" y="5528"/>
                              <a:pt x="3628" y="5528"/>
                            </a:cubicBezTo>
                            <a:cubicBezTo>
                              <a:pt x="3628" y="5528"/>
                              <a:pt x="3685" y="5470"/>
                              <a:pt x="3685" y="5470"/>
                            </a:cubicBezTo>
                            <a:cubicBezTo>
                              <a:pt x="3685" y="5470"/>
                              <a:pt x="3743" y="5413"/>
                              <a:pt x="3743" y="5413"/>
                            </a:cubicBezTo>
                            <a:cubicBezTo>
                              <a:pt x="3743" y="5413"/>
                              <a:pt x="3800" y="5355"/>
                              <a:pt x="3800" y="5355"/>
                            </a:cubicBezTo>
                            <a:cubicBezTo>
                              <a:pt x="3800" y="5355"/>
                              <a:pt x="3800" y="5355"/>
                              <a:pt x="3800" y="5298"/>
                            </a:cubicBezTo>
                            <a:cubicBezTo>
                              <a:pt x="3800" y="5298"/>
                              <a:pt x="3800" y="5298"/>
                              <a:pt x="3800" y="5298"/>
                            </a:cubicBezTo>
                            <a:cubicBezTo>
                              <a:pt x="3800" y="5298"/>
                              <a:pt x="3800" y="5298"/>
                              <a:pt x="3858" y="5240"/>
                            </a:cubicBezTo>
                            <a:cubicBezTo>
                              <a:pt x="3858" y="5240"/>
                              <a:pt x="3916" y="5183"/>
                              <a:pt x="3916" y="5183"/>
                            </a:cubicBezTo>
                            <a:cubicBezTo>
                              <a:pt x="3916" y="5183"/>
                              <a:pt x="3973" y="5125"/>
                              <a:pt x="3973" y="5125"/>
                            </a:cubicBezTo>
                            <a:cubicBezTo>
                              <a:pt x="3973" y="5125"/>
                              <a:pt x="4031" y="5067"/>
                              <a:pt x="4031" y="5067"/>
                            </a:cubicBezTo>
                            <a:cubicBezTo>
                              <a:pt x="4031" y="5067"/>
                              <a:pt x="4088" y="5010"/>
                              <a:pt x="4088" y="5010"/>
                            </a:cubicBezTo>
                            <a:cubicBezTo>
                              <a:pt x="4088" y="5010"/>
                              <a:pt x="4146" y="4952"/>
                              <a:pt x="4146" y="4952"/>
                            </a:cubicBezTo>
                            <a:cubicBezTo>
                              <a:pt x="4146" y="4952"/>
                              <a:pt x="4204" y="4894"/>
                              <a:pt x="4204" y="4894"/>
                            </a:cubicBezTo>
                            <a:lnTo>
                              <a:pt x="4204" y="4894"/>
                            </a:lnTo>
                            <a:cubicBezTo>
                              <a:pt x="4204" y="4894"/>
                              <a:pt x="4204" y="4894"/>
                              <a:pt x="4204" y="4894"/>
                            </a:cubicBezTo>
                            <a:cubicBezTo>
                              <a:pt x="4204" y="4894"/>
                              <a:pt x="4261" y="4837"/>
                              <a:pt x="4261" y="4837"/>
                            </a:cubicBezTo>
                            <a:cubicBezTo>
                              <a:pt x="4261" y="4779"/>
                              <a:pt x="4319" y="4779"/>
                              <a:pt x="4319" y="4722"/>
                            </a:cubicBezTo>
                            <a:cubicBezTo>
                              <a:pt x="4319" y="4664"/>
                              <a:pt x="4376" y="4664"/>
                              <a:pt x="4376" y="4607"/>
                            </a:cubicBezTo>
                            <a:cubicBezTo>
                              <a:pt x="4376" y="4549"/>
                              <a:pt x="4434" y="4549"/>
                              <a:pt x="4434" y="4491"/>
                            </a:cubicBezTo>
                            <a:cubicBezTo>
                              <a:pt x="4491" y="4434"/>
                              <a:pt x="4491" y="4376"/>
                              <a:pt x="4549" y="4319"/>
                            </a:cubicBezTo>
                            <a:cubicBezTo>
                              <a:pt x="4549" y="4261"/>
                              <a:pt x="4607" y="4261"/>
                              <a:pt x="4607" y="4204"/>
                            </a:cubicBezTo>
                            <a:cubicBezTo>
                              <a:pt x="4607" y="4146"/>
                              <a:pt x="4664" y="4146"/>
                              <a:pt x="4664" y="4088"/>
                            </a:cubicBezTo>
                            <a:cubicBezTo>
                              <a:pt x="4664" y="4031"/>
                              <a:pt x="4722" y="4031"/>
                              <a:pt x="4722" y="3973"/>
                            </a:cubicBezTo>
                            <a:cubicBezTo>
                              <a:pt x="4722" y="3973"/>
                              <a:pt x="4722" y="3916"/>
                              <a:pt x="4779" y="3916"/>
                            </a:cubicBezTo>
                            <a:lnTo>
                              <a:pt x="4779" y="3916"/>
                            </a:lnTo>
                            <a:lnTo>
                              <a:pt x="4779" y="3916"/>
                            </a:lnTo>
                            <a:cubicBezTo>
                              <a:pt x="4779" y="3916"/>
                              <a:pt x="4779" y="3858"/>
                              <a:pt x="4837" y="3858"/>
                            </a:cubicBezTo>
                            <a:cubicBezTo>
                              <a:pt x="4837" y="3858"/>
                              <a:pt x="4837" y="3800"/>
                              <a:pt x="4894" y="3800"/>
                            </a:cubicBezTo>
                            <a:cubicBezTo>
                              <a:pt x="4894" y="3800"/>
                              <a:pt x="4894" y="3743"/>
                              <a:pt x="4952" y="3743"/>
                            </a:cubicBezTo>
                            <a:cubicBezTo>
                              <a:pt x="4952" y="3743"/>
                              <a:pt x="4952" y="3685"/>
                              <a:pt x="4952" y="3685"/>
                            </a:cubicBezTo>
                            <a:cubicBezTo>
                              <a:pt x="4952" y="3685"/>
                              <a:pt x="4952" y="3628"/>
                              <a:pt x="4952" y="3628"/>
                            </a:cubicBezTo>
                            <a:cubicBezTo>
                              <a:pt x="4952" y="3628"/>
                              <a:pt x="4952" y="3570"/>
                              <a:pt x="4952" y="3570"/>
                            </a:cubicBezTo>
                            <a:cubicBezTo>
                              <a:pt x="4952" y="3570"/>
                              <a:pt x="4952" y="3570"/>
                              <a:pt x="4952" y="3513"/>
                            </a:cubicBezTo>
                            <a:cubicBezTo>
                              <a:pt x="4952" y="3513"/>
                              <a:pt x="4952" y="3513"/>
                              <a:pt x="4952" y="3513"/>
                            </a:cubicBezTo>
                            <a:cubicBezTo>
                              <a:pt x="4952" y="3513"/>
                              <a:pt x="4952" y="3455"/>
                              <a:pt x="4952" y="3455"/>
                            </a:cubicBezTo>
                            <a:cubicBezTo>
                              <a:pt x="4952" y="3397"/>
                              <a:pt x="4952" y="3397"/>
                              <a:pt x="4952" y="3340"/>
                            </a:cubicBezTo>
                            <a:cubicBezTo>
                              <a:pt x="4952" y="3282"/>
                              <a:pt x="4952" y="3282"/>
                              <a:pt x="4952" y="3225"/>
                            </a:cubicBezTo>
                            <a:cubicBezTo>
                              <a:pt x="4952" y="3167"/>
                              <a:pt x="4952" y="3167"/>
                              <a:pt x="4952" y="3109"/>
                            </a:cubicBezTo>
                            <a:cubicBezTo>
                              <a:pt x="4952" y="3052"/>
                              <a:pt x="4952" y="3052"/>
                              <a:pt x="4952" y="2994"/>
                            </a:cubicBezTo>
                            <a:cubicBezTo>
                              <a:pt x="4952" y="2994"/>
                              <a:pt x="4952" y="2937"/>
                              <a:pt x="4952" y="2937"/>
                            </a:cubicBezTo>
                            <a:cubicBezTo>
                              <a:pt x="4952" y="2937"/>
                              <a:pt x="4952" y="2937"/>
                              <a:pt x="4952" y="2937"/>
                            </a:cubicBezTo>
                            <a:cubicBezTo>
                              <a:pt x="4952" y="2937"/>
                              <a:pt x="4952" y="2879"/>
                              <a:pt x="4952" y="2879"/>
                            </a:cubicBezTo>
                            <a:cubicBezTo>
                              <a:pt x="4952" y="2822"/>
                              <a:pt x="4952" y="2822"/>
                              <a:pt x="4952" y="2764"/>
                            </a:cubicBezTo>
                            <a:cubicBezTo>
                              <a:pt x="4952" y="2706"/>
                              <a:pt x="4952" y="2706"/>
                              <a:pt x="4952" y="2649"/>
                            </a:cubicBezTo>
                            <a:cubicBezTo>
                              <a:pt x="4952" y="2591"/>
                              <a:pt x="4952" y="2591"/>
                              <a:pt x="4952" y="2534"/>
                            </a:cubicBezTo>
                            <a:cubicBezTo>
                              <a:pt x="4952" y="2476"/>
                              <a:pt x="4952" y="2476"/>
                              <a:pt x="4952" y="2419"/>
                            </a:cubicBezTo>
                            <a:cubicBezTo>
                              <a:pt x="5125" y="2419"/>
                              <a:pt x="5125" y="2419"/>
                              <a:pt x="5125" y="2361"/>
                            </a:cubicBezTo>
                            <a:cubicBezTo>
                              <a:pt x="5125" y="2361"/>
                              <a:pt x="5125" y="2361"/>
                              <a:pt x="5125" y="2361"/>
                            </a:cubicBezTo>
                            <a:close/>
                          </a:path>
                        </a:pathLst>
                      </a:custGeom>
                      <a:solidFill>
                        <a:srgbClr val="31313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801" name="图形 5"/>
                      <p:cNvGrpSpPr/>
                      <p:nvPr/>
                    </p:nvGrpSpPr>
                    <p:grpSpPr>
                      <a:xfrm>
                        <a:off x="-3883535" y="4271343"/>
                        <a:ext cx="5585" cy="6284"/>
                        <a:chOff x="-3883535" y="4271343"/>
                        <a:chExt cx="5585" cy="6284"/>
                      </a:xfrm>
                    </p:grpSpPr>
                    <p:sp>
                      <p:nvSpPr>
                        <p:cNvPr id="3802" name="任意多边形: 形状 3801"/>
                        <p:cNvSpPr/>
                        <p:nvPr/>
                      </p:nvSpPr>
                      <p:spPr>
                        <a:xfrm>
                          <a:off x="-3883535" y="4271343"/>
                          <a:ext cx="5009" cy="6276"/>
                        </a:xfrm>
                        <a:custGeom>
                          <a:avLst/>
                          <a:gdLst>
                            <a:gd name="connsiteX0" fmla="*/ 3973 w 5009"/>
                            <a:gd name="connsiteY0" fmla="*/ 1094 h 6276"/>
                            <a:gd name="connsiteX1" fmla="*/ 3973 w 5009"/>
                            <a:gd name="connsiteY1" fmla="*/ 1094 h 6276"/>
                            <a:gd name="connsiteX2" fmla="*/ 4146 w 5009"/>
                            <a:gd name="connsiteY2" fmla="*/ 1036 h 6276"/>
                            <a:gd name="connsiteX3" fmla="*/ 4146 w 5009"/>
                            <a:gd name="connsiteY3" fmla="*/ 1036 h 6276"/>
                            <a:gd name="connsiteX4" fmla="*/ 4319 w 5009"/>
                            <a:gd name="connsiteY4" fmla="*/ 1036 h 6276"/>
                            <a:gd name="connsiteX5" fmla="*/ 4376 w 5009"/>
                            <a:gd name="connsiteY5" fmla="*/ 1036 h 6276"/>
                            <a:gd name="connsiteX6" fmla="*/ 4549 w 5009"/>
                            <a:gd name="connsiteY6" fmla="*/ 1036 h 6276"/>
                            <a:gd name="connsiteX7" fmla="*/ 4549 w 5009"/>
                            <a:gd name="connsiteY7" fmla="*/ 1036 h 6276"/>
                            <a:gd name="connsiteX8" fmla="*/ 4664 w 5009"/>
                            <a:gd name="connsiteY8" fmla="*/ 1036 h 6276"/>
                            <a:gd name="connsiteX9" fmla="*/ 4779 w 5009"/>
                            <a:gd name="connsiteY9" fmla="*/ 1094 h 6276"/>
                            <a:gd name="connsiteX10" fmla="*/ 4837 w 5009"/>
                            <a:gd name="connsiteY10" fmla="*/ 1094 h 6276"/>
                            <a:gd name="connsiteX11" fmla="*/ 5010 w 5009"/>
                            <a:gd name="connsiteY11" fmla="*/ 1152 h 6276"/>
                            <a:gd name="connsiteX12" fmla="*/ 5010 w 5009"/>
                            <a:gd name="connsiteY12" fmla="*/ 1152 h 6276"/>
                            <a:gd name="connsiteX13" fmla="*/ 5010 w 5009"/>
                            <a:gd name="connsiteY13" fmla="*/ 1152 h 6276"/>
                            <a:gd name="connsiteX14" fmla="*/ 5010 w 5009"/>
                            <a:gd name="connsiteY14" fmla="*/ 1152 h 6276"/>
                            <a:gd name="connsiteX15" fmla="*/ 3225 w 5009"/>
                            <a:gd name="connsiteY15" fmla="*/ 115 h 6276"/>
                            <a:gd name="connsiteX16" fmla="*/ 3052 w 5009"/>
                            <a:gd name="connsiteY16" fmla="*/ 57 h 6276"/>
                            <a:gd name="connsiteX17" fmla="*/ 2994 w 5009"/>
                            <a:gd name="connsiteY17" fmla="*/ 57 h 6276"/>
                            <a:gd name="connsiteX18" fmla="*/ 2879 w 5009"/>
                            <a:gd name="connsiteY18" fmla="*/ 0 h 6276"/>
                            <a:gd name="connsiteX19" fmla="*/ 2879 w 5009"/>
                            <a:gd name="connsiteY19" fmla="*/ 0 h 6276"/>
                            <a:gd name="connsiteX20" fmla="*/ 2764 w 5009"/>
                            <a:gd name="connsiteY20" fmla="*/ 0 h 6276"/>
                            <a:gd name="connsiteX21" fmla="*/ 2764 w 5009"/>
                            <a:gd name="connsiteY21" fmla="*/ 0 h 6276"/>
                            <a:gd name="connsiteX22" fmla="*/ 2764 w 5009"/>
                            <a:gd name="connsiteY22" fmla="*/ 0 h 6276"/>
                            <a:gd name="connsiteX23" fmla="*/ 2649 w 5009"/>
                            <a:gd name="connsiteY23" fmla="*/ 0 h 6276"/>
                            <a:gd name="connsiteX24" fmla="*/ 2591 w 5009"/>
                            <a:gd name="connsiteY24" fmla="*/ 0 h 6276"/>
                            <a:gd name="connsiteX25" fmla="*/ 2534 w 5009"/>
                            <a:gd name="connsiteY25" fmla="*/ 0 h 6276"/>
                            <a:gd name="connsiteX26" fmla="*/ 2476 w 5009"/>
                            <a:gd name="connsiteY26" fmla="*/ 0 h 6276"/>
                            <a:gd name="connsiteX27" fmla="*/ 2361 w 5009"/>
                            <a:gd name="connsiteY27" fmla="*/ 0 h 6276"/>
                            <a:gd name="connsiteX28" fmla="*/ 2361 w 5009"/>
                            <a:gd name="connsiteY28" fmla="*/ 0 h 6276"/>
                            <a:gd name="connsiteX29" fmla="*/ 2361 w 5009"/>
                            <a:gd name="connsiteY29" fmla="*/ 0 h 6276"/>
                            <a:gd name="connsiteX30" fmla="*/ 2303 w 5009"/>
                            <a:gd name="connsiteY30" fmla="*/ 0 h 6276"/>
                            <a:gd name="connsiteX31" fmla="*/ 2188 w 5009"/>
                            <a:gd name="connsiteY31" fmla="*/ 0 h 6276"/>
                            <a:gd name="connsiteX32" fmla="*/ 2131 w 5009"/>
                            <a:gd name="connsiteY32" fmla="*/ 0 h 6276"/>
                            <a:gd name="connsiteX33" fmla="*/ 2131 w 5009"/>
                            <a:gd name="connsiteY33" fmla="*/ 0 h 6276"/>
                            <a:gd name="connsiteX34" fmla="*/ 2073 w 5009"/>
                            <a:gd name="connsiteY34" fmla="*/ 0 h 6276"/>
                            <a:gd name="connsiteX35" fmla="*/ 2015 w 5009"/>
                            <a:gd name="connsiteY35" fmla="*/ 57 h 6276"/>
                            <a:gd name="connsiteX36" fmla="*/ 1958 w 5009"/>
                            <a:gd name="connsiteY36" fmla="*/ 115 h 6276"/>
                            <a:gd name="connsiteX37" fmla="*/ 1958 w 5009"/>
                            <a:gd name="connsiteY37" fmla="*/ 115 h 6276"/>
                            <a:gd name="connsiteX38" fmla="*/ 1958 w 5009"/>
                            <a:gd name="connsiteY38" fmla="*/ 115 h 6276"/>
                            <a:gd name="connsiteX39" fmla="*/ 1900 w 5009"/>
                            <a:gd name="connsiteY39" fmla="*/ 173 h 6276"/>
                            <a:gd name="connsiteX40" fmla="*/ 1843 w 5009"/>
                            <a:gd name="connsiteY40" fmla="*/ 230 h 6276"/>
                            <a:gd name="connsiteX41" fmla="*/ 1785 w 5009"/>
                            <a:gd name="connsiteY41" fmla="*/ 230 h 6276"/>
                            <a:gd name="connsiteX42" fmla="*/ 1727 w 5009"/>
                            <a:gd name="connsiteY42" fmla="*/ 288 h 6276"/>
                            <a:gd name="connsiteX43" fmla="*/ 1670 w 5009"/>
                            <a:gd name="connsiteY43" fmla="*/ 345 h 6276"/>
                            <a:gd name="connsiteX44" fmla="*/ 1612 w 5009"/>
                            <a:gd name="connsiteY44" fmla="*/ 403 h 6276"/>
                            <a:gd name="connsiteX45" fmla="*/ 1555 w 5009"/>
                            <a:gd name="connsiteY45" fmla="*/ 461 h 6276"/>
                            <a:gd name="connsiteX46" fmla="*/ 1497 w 5009"/>
                            <a:gd name="connsiteY46" fmla="*/ 518 h 6276"/>
                            <a:gd name="connsiteX47" fmla="*/ 1497 w 5009"/>
                            <a:gd name="connsiteY47" fmla="*/ 518 h 6276"/>
                            <a:gd name="connsiteX48" fmla="*/ 1497 w 5009"/>
                            <a:gd name="connsiteY48" fmla="*/ 518 h 6276"/>
                            <a:gd name="connsiteX49" fmla="*/ 1440 w 5009"/>
                            <a:gd name="connsiteY49" fmla="*/ 576 h 6276"/>
                            <a:gd name="connsiteX50" fmla="*/ 1382 w 5009"/>
                            <a:gd name="connsiteY50" fmla="*/ 633 h 6276"/>
                            <a:gd name="connsiteX51" fmla="*/ 1324 w 5009"/>
                            <a:gd name="connsiteY51" fmla="*/ 691 h 6276"/>
                            <a:gd name="connsiteX52" fmla="*/ 1267 w 5009"/>
                            <a:gd name="connsiteY52" fmla="*/ 749 h 6276"/>
                            <a:gd name="connsiteX53" fmla="*/ 1209 w 5009"/>
                            <a:gd name="connsiteY53" fmla="*/ 806 h 6276"/>
                            <a:gd name="connsiteX54" fmla="*/ 1209 w 5009"/>
                            <a:gd name="connsiteY54" fmla="*/ 864 h 6276"/>
                            <a:gd name="connsiteX55" fmla="*/ 1209 w 5009"/>
                            <a:gd name="connsiteY55" fmla="*/ 864 h 6276"/>
                            <a:gd name="connsiteX56" fmla="*/ 1152 w 5009"/>
                            <a:gd name="connsiteY56" fmla="*/ 921 h 6276"/>
                            <a:gd name="connsiteX57" fmla="*/ 1094 w 5009"/>
                            <a:gd name="connsiteY57" fmla="*/ 979 h 6276"/>
                            <a:gd name="connsiteX58" fmla="*/ 1037 w 5009"/>
                            <a:gd name="connsiteY58" fmla="*/ 1036 h 6276"/>
                            <a:gd name="connsiteX59" fmla="*/ 979 w 5009"/>
                            <a:gd name="connsiteY59" fmla="*/ 1094 h 6276"/>
                            <a:gd name="connsiteX60" fmla="*/ 921 w 5009"/>
                            <a:gd name="connsiteY60" fmla="*/ 1152 h 6276"/>
                            <a:gd name="connsiteX61" fmla="*/ 864 w 5009"/>
                            <a:gd name="connsiteY61" fmla="*/ 1209 h 6276"/>
                            <a:gd name="connsiteX62" fmla="*/ 806 w 5009"/>
                            <a:gd name="connsiteY62" fmla="*/ 1267 h 6276"/>
                            <a:gd name="connsiteX63" fmla="*/ 806 w 5009"/>
                            <a:gd name="connsiteY63" fmla="*/ 1267 h 6276"/>
                            <a:gd name="connsiteX64" fmla="*/ 806 w 5009"/>
                            <a:gd name="connsiteY64" fmla="*/ 1267 h 6276"/>
                            <a:gd name="connsiteX65" fmla="*/ 749 w 5009"/>
                            <a:gd name="connsiteY65" fmla="*/ 1324 h 6276"/>
                            <a:gd name="connsiteX66" fmla="*/ 691 w 5009"/>
                            <a:gd name="connsiteY66" fmla="*/ 1440 h 6276"/>
                            <a:gd name="connsiteX67" fmla="*/ 633 w 5009"/>
                            <a:gd name="connsiteY67" fmla="*/ 1555 h 6276"/>
                            <a:gd name="connsiteX68" fmla="*/ 576 w 5009"/>
                            <a:gd name="connsiteY68" fmla="*/ 1670 h 6276"/>
                            <a:gd name="connsiteX69" fmla="*/ 461 w 5009"/>
                            <a:gd name="connsiteY69" fmla="*/ 1842 h 6276"/>
                            <a:gd name="connsiteX70" fmla="*/ 403 w 5009"/>
                            <a:gd name="connsiteY70" fmla="*/ 1958 h 6276"/>
                            <a:gd name="connsiteX71" fmla="*/ 345 w 5009"/>
                            <a:gd name="connsiteY71" fmla="*/ 2073 h 6276"/>
                            <a:gd name="connsiteX72" fmla="*/ 288 w 5009"/>
                            <a:gd name="connsiteY72" fmla="*/ 2188 h 6276"/>
                            <a:gd name="connsiteX73" fmla="*/ 230 w 5009"/>
                            <a:gd name="connsiteY73" fmla="*/ 2246 h 6276"/>
                            <a:gd name="connsiteX74" fmla="*/ 230 w 5009"/>
                            <a:gd name="connsiteY74" fmla="*/ 2246 h 6276"/>
                            <a:gd name="connsiteX75" fmla="*/ 230 w 5009"/>
                            <a:gd name="connsiteY75" fmla="*/ 2246 h 6276"/>
                            <a:gd name="connsiteX76" fmla="*/ 173 w 5009"/>
                            <a:gd name="connsiteY76" fmla="*/ 2303 h 6276"/>
                            <a:gd name="connsiteX77" fmla="*/ 115 w 5009"/>
                            <a:gd name="connsiteY77" fmla="*/ 2361 h 6276"/>
                            <a:gd name="connsiteX78" fmla="*/ 58 w 5009"/>
                            <a:gd name="connsiteY78" fmla="*/ 2418 h 6276"/>
                            <a:gd name="connsiteX79" fmla="*/ 58 w 5009"/>
                            <a:gd name="connsiteY79" fmla="*/ 2476 h 6276"/>
                            <a:gd name="connsiteX80" fmla="*/ 0 w 5009"/>
                            <a:gd name="connsiteY80" fmla="*/ 2534 h 6276"/>
                            <a:gd name="connsiteX81" fmla="*/ 0 w 5009"/>
                            <a:gd name="connsiteY81" fmla="*/ 2591 h 6276"/>
                            <a:gd name="connsiteX82" fmla="*/ 0 w 5009"/>
                            <a:gd name="connsiteY82" fmla="*/ 2649 h 6276"/>
                            <a:gd name="connsiteX83" fmla="*/ 0 w 5009"/>
                            <a:gd name="connsiteY83" fmla="*/ 2649 h 6276"/>
                            <a:gd name="connsiteX84" fmla="*/ 0 w 5009"/>
                            <a:gd name="connsiteY84" fmla="*/ 2706 h 6276"/>
                            <a:gd name="connsiteX85" fmla="*/ 0 w 5009"/>
                            <a:gd name="connsiteY85" fmla="*/ 2821 h 6276"/>
                            <a:gd name="connsiteX86" fmla="*/ 0 w 5009"/>
                            <a:gd name="connsiteY86" fmla="*/ 2937 h 6276"/>
                            <a:gd name="connsiteX87" fmla="*/ 0 w 5009"/>
                            <a:gd name="connsiteY87" fmla="*/ 3052 h 6276"/>
                            <a:gd name="connsiteX88" fmla="*/ 0 w 5009"/>
                            <a:gd name="connsiteY88" fmla="*/ 3167 h 6276"/>
                            <a:gd name="connsiteX89" fmla="*/ 0 w 5009"/>
                            <a:gd name="connsiteY89" fmla="*/ 3225 h 6276"/>
                            <a:gd name="connsiteX90" fmla="*/ 0 w 5009"/>
                            <a:gd name="connsiteY90" fmla="*/ 3225 h 6276"/>
                            <a:gd name="connsiteX91" fmla="*/ 0 w 5009"/>
                            <a:gd name="connsiteY91" fmla="*/ 3282 h 6276"/>
                            <a:gd name="connsiteX92" fmla="*/ 0 w 5009"/>
                            <a:gd name="connsiteY92" fmla="*/ 3397 h 6276"/>
                            <a:gd name="connsiteX93" fmla="*/ 0 w 5009"/>
                            <a:gd name="connsiteY93" fmla="*/ 3512 h 6276"/>
                            <a:gd name="connsiteX94" fmla="*/ 0 w 5009"/>
                            <a:gd name="connsiteY94" fmla="*/ 3628 h 6276"/>
                            <a:gd name="connsiteX95" fmla="*/ 0 w 5009"/>
                            <a:gd name="connsiteY95" fmla="*/ 3743 h 6276"/>
                            <a:gd name="connsiteX96" fmla="*/ 0 w 5009"/>
                            <a:gd name="connsiteY96" fmla="*/ 3800 h 6276"/>
                            <a:gd name="connsiteX97" fmla="*/ 0 w 5009"/>
                            <a:gd name="connsiteY97" fmla="*/ 3858 h 6276"/>
                            <a:gd name="connsiteX98" fmla="*/ 0 w 5009"/>
                            <a:gd name="connsiteY98" fmla="*/ 3973 h 6276"/>
                            <a:gd name="connsiteX99" fmla="*/ 0 w 5009"/>
                            <a:gd name="connsiteY99" fmla="*/ 4088 h 6276"/>
                            <a:gd name="connsiteX100" fmla="*/ 0 w 5009"/>
                            <a:gd name="connsiteY100" fmla="*/ 4203 h 6276"/>
                            <a:gd name="connsiteX101" fmla="*/ 0 w 5009"/>
                            <a:gd name="connsiteY101" fmla="*/ 4319 h 6276"/>
                            <a:gd name="connsiteX102" fmla="*/ 0 w 5009"/>
                            <a:gd name="connsiteY102" fmla="*/ 4319 h 6276"/>
                            <a:gd name="connsiteX103" fmla="*/ 0 w 5009"/>
                            <a:gd name="connsiteY103" fmla="*/ 4319 h 6276"/>
                            <a:gd name="connsiteX104" fmla="*/ 0 w 5009"/>
                            <a:gd name="connsiteY104" fmla="*/ 4376 h 6276"/>
                            <a:gd name="connsiteX105" fmla="*/ 0 w 5009"/>
                            <a:gd name="connsiteY105" fmla="*/ 4491 h 6276"/>
                            <a:gd name="connsiteX106" fmla="*/ 58 w 5009"/>
                            <a:gd name="connsiteY106" fmla="*/ 4606 h 6276"/>
                            <a:gd name="connsiteX107" fmla="*/ 115 w 5009"/>
                            <a:gd name="connsiteY107" fmla="*/ 4722 h 6276"/>
                            <a:gd name="connsiteX108" fmla="*/ 115 w 5009"/>
                            <a:gd name="connsiteY108" fmla="*/ 4722 h 6276"/>
                            <a:gd name="connsiteX109" fmla="*/ 115 w 5009"/>
                            <a:gd name="connsiteY109" fmla="*/ 4722 h 6276"/>
                            <a:gd name="connsiteX110" fmla="*/ 115 w 5009"/>
                            <a:gd name="connsiteY110" fmla="*/ 4779 h 6276"/>
                            <a:gd name="connsiteX111" fmla="*/ 173 w 5009"/>
                            <a:gd name="connsiteY111" fmla="*/ 4894 h 6276"/>
                            <a:gd name="connsiteX112" fmla="*/ 288 w 5009"/>
                            <a:gd name="connsiteY112" fmla="*/ 5010 h 6276"/>
                            <a:gd name="connsiteX113" fmla="*/ 288 w 5009"/>
                            <a:gd name="connsiteY113" fmla="*/ 5010 h 6276"/>
                            <a:gd name="connsiteX114" fmla="*/ 288 w 5009"/>
                            <a:gd name="connsiteY114" fmla="*/ 5010 h 6276"/>
                            <a:gd name="connsiteX115" fmla="*/ 518 w 5009"/>
                            <a:gd name="connsiteY115" fmla="*/ 5240 h 6276"/>
                            <a:gd name="connsiteX116" fmla="*/ 2303 w 5009"/>
                            <a:gd name="connsiteY116" fmla="*/ 6276 h 6276"/>
                            <a:gd name="connsiteX117" fmla="*/ 2073 w 5009"/>
                            <a:gd name="connsiteY117" fmla="*/ 6046 h 6276"/>
                            <a:gd name="connsiteX118" fmla="*/ 2073 w 5009"/>
                            <a:gd name="connsiteY118" fmla="*/ 6046 h 6276"/>
                            <a:gd name="connsiteX119" fmla="*/ 1900 w 5009"/>
                            <a:gd name="connsiteY119" fmla="*/ 5758 h 6276"/>
                            <a:gd name="connsiteX120" fmla="*/ 1900 w 5009"/>
                            <a:gd name="connsiteY120" fmla="*/ 5758 h 6276"/>
                            <a:gd name="connsiteX121" fmla="*/ 1785 w 5009"/>
                            <a:gd name="connsiteY121" fmla="*/ 5413 h 6276"/>
                            <a:gd name="connsiteX122" fmla="*/ 1785 w 5009"/>
                            <a:gd name="connsiteY122" fmla="*/ 5413 h 6276"/>
                            <a:gd name="connsiteX123" fmla="*/ 1727 w 5009"/>
                            <a:gd name="connsiteY123" fmla="*/ 4952 h 6276"/>
                            <a:gd name="connsiteX124" fmla="*/ 1785 w 5009"/>
                            <a:gd name="connsiteY124" fmla="*/ 4434 h 6276"/>
                            <a:gd name="connsiteX125" fmla="*/ 1785 w 5009"/>
                            <a:gd name="connsiteY125" fmla="*/ 4434 h 6276"/>
                            <a:gd name="connsiteX126" fmla="*/ 1900 w 5009"/>
                            <a:gd name="connsiteY126" fmla="*/ 3916 h 6276"/>
                            <a:gd name="connsiteX127" fmla="*/ 1900 w 5009"/>
                            <a:gd name="connsiteY127" fmla="*/ 3916 h 6276"/>
                            <a:gd name="connsiteX128" fmla="*/ 2073 w 5009"/>
                            <a:gd name="connsiteY128" fmla="*/ 3397 h 6276"/>
                            <a:gd name="connsiteX129" fmla="*/ 2073 w 5009"/>
                            <a:gd name="connsiteY129" fmla="*/ 3397 h 6276"/>
                            <a:gd name="connsiteX130" fmla="*/ 2246 w 5009"/>
                            <a:gd name="connsiteY130" fmla="*/ 2994 h 6276"/>
                            <a:gd name="connsiteX131" fmla="*/ 2361 w 5009"/>
                            <a:gd name="connsiteY131" fmla="*/ 2821 h 6276"/>
                            <a:gd name="connsiteX132" fmla="*/ 2591 w 5009"/>
                            <a:gd name="connsiteY132" fmla="*/ 2418 h 6276"/>
                            <a:gd name="connsiteX133" fmla="*/ 2591 w 5009"/>
                            <a:gd name="connsiteY133" fmla="*/ 2418 h 6276"/>
                            <a:gd name="connsiteX134" fmla="*/ 2937 w 5009"/>
                            <a:gd name="connsiteY134" fmla="*/ 2015 h 6276"/>
                            <a:gd name="connsiteX135" fmla="*/ 2937 w 5009"/>
                            <a:gd name="connsiteY135" fmla="*/ 2015 h 6276"/>
                            <a:gd name="connsiteX136" fmla="*/ 3340 w 5009"/>
                            <a:gd name="connsiteY136" fmla="*/ 1670 h 6276"/>
                            <a:gd name="connsiteX137" fmla="*/ 3340 w 5009"/>
                            <a:gd name="connsiteY137" fmla="*/ 1670 h 6276"/>
                            <a:gd name="connsiteX138" fmla="*/ 3743 w 5009"/>
                            <a:gd name="connsiteY138" fmla="*/ 1382 h 6276"/>
                            <a:gd name="connsiteX139" fmla="*/ 3973 w 5009"/>
                            <a:gd name="connsiteY139" fmla="*/ 1267 h 6276"/>
                            <a:gd name="connsiteX140" fmla="*/ 3973 w 5009"/>
                            <a:gd name="connsiteY140" fmla="*/ 1267 h 6276"/>
                            <a:gd name="connsiteX141" fmla="*/ 3973 w 5009"/>
                            <a:gd name="connsiteY141" fmla="*/ 1094 h 6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</a:cxnLst>
                          <a:rect l="l" t="t" r="r" b="b"/>
                          <a:pathLst>
                            <a:path w="5009" h="6276">
                              <a:moveTo>
                                <a:pt x="3973" y="1094"/>
                              </a:moveTo>
                              <a:cubicBezTo>
                                <a:pt x="3973" y="1094"/>
                                <a:pt x="3973" y="1094"/>
                                <a:pt x="3973" y="1094"/>
                              </a:cubicBezTo>
                              <a:cubicBezTo>
                                <a:pt x="4031" y="1094"/>
                                <a:pt x="4088" y="1036"/>
                                <a:pt x="4146" y="1036"/>
                              </a:cubicBezTo>
                              <a:cubicBezTo>
                                <a:pt x="4146" y="1036"/>
                                <a:pt x="4146" y="1036"/>
                                <a:pt x="4146" y="1036"/>
                              </a:cubicBezTo>
                              <a:cubicBezTo>
                                <a:pt x="4204" y="1036"/>
                                <a:pt x="4261" y="1036"/>
                                <a:pt x="4319" y="1036"/>
                              </a:cubicBezTo>
                              <a:lnTo>
                                <a:pt x="4376" y="1036"/>
                              </a:lnTo>
                              <a:cubicBezTo>
                                <a:pt x="4434" y="1036"/>
                                <a:pt x="4491" y="1036"/>
                                <a:pt x="4549" y="1036"/>
                              </a:cubicBezTo>
                              <a:lnTo>
                                <a:pt x="4549" y="1036"/>
                              </a:lnTo>
                              <a:cubicBezTo>
                                <a:pt x="4607" y="1036"/>
                                <a:pt x="4664" y="1036"/>
                                <a:pt x="4664" y="1036"/>
                              </a:cubicBezTo>
                              <a:cubicBezTo>
                                <a:pt x="4722" y="1036"/>
                                <a:pt x="4722" y="1036"/>
                                <a:pt x="4779" y="1094"/>
                              </a:cubicBezTo>
                              <a:cubicBezTo>
                                <a:pt x="4779" y="1094"/>
                                <a:pt x="4837" y="1094"/>
                                <a:pt x="4837" y="1094"/>
                              </a:cubicBezTo>
                              <a:cubicBezTo>
                                <a:pt x="4894" y="1094"/>
                                <a:pt x="4952" y="1152"/>
                                <a:pt x="5010" y="1152"/>
                              </a:cubicBezTo>
                              <a:lnTo>
                                <a:pt x="5010" y="1152"/>
                              </a:lnTo>
                              <a:lnTo>
                                <a:pt x="5010" y="1152"/>
                              </a:lnTo>
                              <a:lnTo>
                                <a:pt x="5010" y="1152"/>
                              </a:lnTo>
                              <a:lnTo>
                                <a:pt x="3225" y="115"/>
                              </a:lnTo>
                              <a:cubicBezTo>
                                <a:pt x="3167" y="115"/>
                                <a:pt x="3109" y="57"/>
                                <a:pt x="3052" y="57"/>
                              </a:cubicBezTo>
                              <a:cubicBezTo>
                                <a:pt x="3052" y="57"/>
                                <a:pt x="2994" y="57"/>
                                <a:pt x="2994" y="57"/>
                              </a:cubicBezTo>
                              <a:cubicBezTo>
                                <a:pt x="2937" y="57"/>
                                <a:pt x="2937" y="57"/>
                                <a:pt x="2879" y="0"/>
                              </a:cubicBezTo>
                              <a:cubicBezTo>
                                <a:pt x="2879" y="0"/>
                                <a:pt x="2879" y="0"/>
                                <a:pt x="2879" y="0"/>
                              </a:cubicBezTo>
                              <a:cubicBezTo>
                                <a:pt x="2822" y="0"/>
                                <a:pt x="2822" y="0"/>
                                <a:pt x="2764" y="0"/>
                              </a:cubicBezTo>
                              <a:cubicBezTo>
                                <a:pt x="2764" y="0"/>
                                <a:pt x="2764" y="0"/>
                                <a:pt x="2764" y="0"/>
                              </a:cubicBezTo>
                              <a:lnTo>
                                <a:pt x="2764" y="0"/>
                              </a:lnTo>
                              <a:cubicBezTo>
                                <a:pt x="2706" y="0"/>
                                <a:pt x="2706" y="0"/>
                                <a:pt x="2649" y="0"/>
                              </a:cubicBezTo>
                              <a:lnTo>
                                <a:pt x="2591" y="0"/>
                              </a:lnTo>
                              <a:cubicBezTo>
                                <a:pt x="2591" y="0"/>
                                <a:pt x="2591" y="0"/>
                                <a:pt x="2534" y="0"/>
                              </a:cubicBezTo>
                              <a:cubicBezTo>
                                <a:pt x="2534" y="0"/>
                                <a:pt x="2534" y="0"/>
                                <a:pt x="2476" y="0"/>
                              </a:cubicBezTo>
                              <a:cubicBezTo>
                                <a:pt x="2418" y="0"/>
                                <a:pt x="2418" y="0"/>
                                <a:pt x="2361" y="0"/>
                              </a:cubicBezTo>
                              <a:cubicBezTo>
                                <a:pt x="2361" y="0"/>
                                <a:pt x="2361" y="0"/>
                                <a:pt x="2361" y="0"/>
                              </a:cubicBezTo>
                              <a:cubicBezTo>
                                <a:pt x="2361" y="0"/>
                                <a:pt x="2361" y="0"/>
                                <a:pt x="2361" y="0"/>
                              </a:cubicBezTo>
                              <a:cubicBezTo>
                                <a:pt x="2361" y="0"/>
                                <a:pt x="2303" y="0"/>
                                <a:pt x="2303" y="0"/>
                              </a:cubicBezTo>
                              <a:cubicBezTo>
                                <a:pt x="2246" y="0"/>
                                <a:pt x="2246" y="0"/>
                                <a:pt x="2188" y="0"/>
                              </a:cubicBezTo>
                              <a:cubicBezTo>
                                <a:pt x="2188" y="0"/>
                                <a:pt x="2188" y="0"/>
                                <a:pt x="2131" y="0"/>
                              </a:cubicBezTo>
                              <a:cubicBezTo>
                                <a:pt x="2131" y="0"/>
                                <a:pt x="2131" y="0"/>
                                <a:pt x="2131" y="0"/>
                              </a:cubicBezTo>
                              <a:cubicBezTo>
                                <a:pt x="2131" y="0"/>
                                <a:pt x="2131" y="0"/>
                                <a:pt x="2073" y="0"/>
                              </a:cubicBezTo>
                              <a:cubicBezTo>
                                <a:pt x="2073" y="0"/>
                                <a:pt x="2015" y="0"/>
                                <a:pt x="2015" y="57"/>
                              </a:cubicBezTo>
                              <a:cubicBezTo>
                                <a:pt x="2015" y="57"/>
                                <a:pt x="1958" y="57"/>
                                <a:pt x="1958" y="115"/>
                              </a:cubicBezTo>
                              <a:lnTo>
                                <a:pt x="1958" y="115"/>
                              </a:lnTo>
                              <a:cubicBezTo>
                                <a:pt x="1958" y="115"/>
                                <a:pt x="1958" y="115"/>
                                <a:pt x="1958" y="115"/>
                              </a:cubicBezTo>
                              <a:cubicBezTo>
                                <a:pt x="1958" y="115"/>
                                <a:pt x="1900" y="115"/>
                                <a:pt x="1900" y="173"/>
                              </a:cubicBezTo>
                              <a:cubicBezTo>
                                <a:pt x="1900" y="173"/>
                                <a:pt x="1843" y="230"/>
                                <a:pt x="1843" y="230"/>
                              </a:cubicBezTo>
                              <a:cubicBezTo>
                                <a:pt x="1843" y="230"/>
                                <a:pt x="1843" y="230"/>
                                <a:pt x="1785" y="230"/>
                              </a:cubicBezTo>
                              <a:cubicBezTo>
                                <a:pt x="1785" y="230"/>
                                <a:pt x="1727" y="230"/>
                                <a:pt x="1727" y="288"/>
                              </a:cubicBezTo>
                              <a:cubicBezTo>
                                <a:pt x="1727" y="288"/>
                                <a:pt x="1670" y="345"/>
                                <a:pt x="1670" y="345"/>
                              </a:cubicBezTo>
                              <a:cubicBezTo>
                                <a:pt x="1670" y="345"/>
                                <a:pt x="1612" y="403"/>
                                <a:pt x="1612" y="403"/>
                              </a:cubicBezTo>
                              <a:cubicBezTo>
                                <a:pt x="1612" y="403"/>
                                <a:pt x="1555" y="461"/>
                                <a:pt x="1555" y="461"/>
                              </a:cubicBezTo>
                              <a:cubicBezTo>
                                <a:pt x="1555" y="461"/>
                                <a:pt x="1497" y="518"/>
                                <a:pt x="1497" y="518"/>
                              </a:cubicBezTo>
                              <a:cubicBezTo>
                                <a:pt x="1497" y="518"/>
                                <a:pt x="1497" y="518"/>
                                <a:pt x="1497" y="518"/>
                              </a:cubicBezTo>
                              <a:cubicBezTo>
                                <a:pt x="1497" y="518"/>
                                <a:pt x="1497" y="518"/>
                                <a:pt x="1497" y="518"/>
                              </a:cubicBezTo>
                              <a:cubicBezTo>
                                <a:pt x="1497" y="518"/>
                                <a:pt x="1440" y="518"/>
                                <a:pt x="1440" y="576"/>
                              </a:cubicBezTo>
                              <a:cubicBezTo>
                                <a:pt x="1440" y="576"/>
                                <a:pt x="1382" y="633"/>
                                <a:pt x="1382" y="633"/>
                              </a:cubicBezTo>
                              <a:cubicBezTo>
                                <a:pt x="1382" y="633"/>
                                <a:pt x="1324" y="691"/>
                                <a:pt x="1324" y="691"/>
                              </a:cubicBezTo>
                              <a:cubicBezTo>
                                <a:pt x="1324" y="691"/>
                                <a:pt x="1267" y="749"/>
                                <a:pt x="1267" y="749"/>
                              </a:cubicBezTo>
                              <a:cubicBezTo>
                                <a:pt x="1267" y="749"/>
                                <a:pt x="1209" y="806"/>
                                <a:pt x="1209" y="806"/>
                              </a:cubicBezTo>
                              <a:cubicBezTo>
                                <a:pt x="1209" y="806"/>
                                <a:pt x="1209" y="806"/>
                                <a:pt x="1209" y="864"/>
                              </a:cubicBezTo>
                              <a:cubicBezTo>
                                <a:pt x="1209" y="864"/>
                                <a:pt x="1209" y="864"/>
                                <a:pt x="1209" y="864"/>
                              </a:cubicBezTo>
                              <a:cubicBezTo>
                                <a:pt x="1209" y="864"/>
                                <a:pt x="1209" y="864"/>
                                <a:pt x="1152" y="921"/>
                              </a:cubicBezTo>
                              <a:cubicBezTo>
                                <a:pt x="1152" y="921"/>
                                <a:pt x="1094" y="979"/>
                                <a:pt x="1094" y="979"/>
                              </a:cubicBezTo>
                              <a:cubicBezTo>
                                <a:pt x="1094" y="979"/>
                                <a:pt x="1037" y="1036"/>
                                <a:pt x="1037" y="1036"/>
                              </a:cubicBezTo>
                              <a:cubicBezTo>
                                <a:pt x="1037" y="1036"/>
                                <a:pt x="979" y="1094"/>
                                <a:pt x="979" y="1094"/>
                              </a:cubicBezTo>
                              <a:cubicBezTo>
                                <a:pt x="979" y="1094"/>
                                <a:pt x="921" y="1152"/>
                                <a:pt x="921" y="1152"/>
                              </a:cubicBezTo>
                              <a:cubicBezTo>
                                <a:pt x="921" y="1152"/>
                                <a:pt x="864" y="1209"/>
                                <a:pt x="864" y="1209"/>
                              </a:cubicBezTo>
                              <a:cubicBezTo>
                                <a:pt x="864" y="1209"/>
                                <a:pt x="806" y="1267"/>
                                <a:pt x="806" y="1267"/>
                              </a:cubicBezTo>
                              <a:lnTo>
                                <a:pt x="806" y="1267"/>
                              </a:lnTo>
                              <a:cubicBezTo>
                                <a:pt x="806" y="1267"/>
                                <a:pt x="806" y="1267"/>
                                <a:pt x="806" y="1267"/>
                              </a:cubicBezTo>
                              <a:cubicBezTo>
                                <a:pt x="806" y="1267"/>
                                <a:pt x="749" y="1324"/>
                                <a:pt x="749" y="1324"/>
                              </a:cubicBezTo>
                              <a:cubicBezTo>
                                <a:pt x="749" y="1382"/>
                                <a:pt x="691" y="1382"/>
                                <a:pt x="691" y="1440"/>
                              </a:cubicBezTo>
                              <a:cubicBezTo>
                                <a:pt x="691" y="1497"/>
                                <a:pt x="633" y="1497"/>
                                <a:pt x="633" y="1555"/>
                              </a:cubicBezTo>
                              <a:cubicBezTo>
                                <a:pt x="633" y="1612"/>
                                <a:pt x="576" y="1612"/>
                                <a:pt x="576" y="1670"/>
                              </a:cubicBezTo>
                              <a:cubicBezTo>
                                <a:pt x="518" y="1727"/>
                                <a:pt x="518" y="1785"/>
                                <a:pt x="461" y="1842"/>
                              </a:cubicBezTo>
                              <a:cubicBezTo>
                                <a:pt x="461" y="1900"/>
                                <a:pt x="403" y="1900"/>
                                <a:pt x="403" y="1958"/>
                              </a:cubicBezTo>
                              <a:cubicBezTo>
                                <a:pt x="403" y="2015"/>
                                <a:pt x="345" y="2015"/>
                                <a:pt x="345" y="2073"/>
                              </a:cubicBezTo>
                              <a:cubicBezTo>
                                <a:pt x="345" y="2131"/>
                                <a:pt x="288" y="2131"/>
                                <a:pt x="288" y="2188"/>
                              </a:cubicBezTo>
                              <a:cubicBezTo>
                                <a:pt x="288" y="2188"/>
                                <a:pt x="288" y="2246"/>
                                <a:pt x="230" y="2246"/>
                              </a:cubicBezTo>
                              <a:lnTo>
                                <a:pt x="230" y="2246"/>
                              </a:lnTo>
                              <a:lnTo>
                                <a:pt x="230" y="2246"/>
                              </a:lnTo>
                              <a:cubicBezTo>
                                <a:pt x="230" y="2246"/>
                                <a:pt x="230" y="2303"/>
                                <a:pt x="173" y="2303"/>
                              </a:cubicBezTo>
                              <a:cubicBezTo>
                                <a:pt x="173" y="2303"/>
                                <a:pt x="173" y="2361"/>
                                <a:pt x="115" y="2361"/>
                              </a:cubicBezTo>
                              <a:cubicBezTo>
                                <a:pt x="115" y="2361"/>
                                <a:pt x="115" y="2418"/>
                                <a:pt x="58" y="2418"/>
                              </a:cubicBezTo>
                              <a:cubicBezTo>
                                <a:pt x="58" y="2418"/>
                                <a:pt x="58" y="2476"/>
                                <a:pt x="58" y="2476"/>
                              </a:cubicBezTo>
                              <a:cubicBezTo>
                                <a:pt x="58" y="2476"/>
                                <a:pt x="58" y="2534"/>
                                <a:pt x="0" y="2534"/>
                              </a:cubicBezTo>
                              <a:cubicBezTo>
                                <a:pt x="0" y="2534"/>
                                <a:pt x="0" y="2591"/>
                                <a:pt x="0" y="2591"/>
                              </a:cubicBezTo>
                              <a:cubicBezTo>
                                <a:pt x="0" y="2591"/>
                                <a:pt x="0" y="2591"/>
                                <a:pt x="0" y="2649"/>
                              </a:cubicBezTo>
                              <a:cubicBezTo>
                                <a:pt x="0" y="2649"/>
                                <a:pt x="0" y="2649"/>
                                <a:pt x="0" y="2649"/>
                              </a:cubicBezTo>
                              <a:cubicBezTo>
                                <a:pt x="0" y="2649"/>
                                <a:pt x="0" y="2706"/>
                                <a:pt x="0" y="2706"/>
                              </a:cubicBezTo>
                              <a:cubicBezTo>
                                <a:pt x="0" y="2764"/>
                                <a:pt x="0" y="2764"/>
                                <a:pt x="0" y="2821"/>
                              </a:cubicBezTo>
                              <a:cubicBezTo>
                                <a:pt x="0" y="2879"/>
                                <a:pt x="0" y="2879"/>
                                <a:pt x="0" y="2937"/>
                              </a:cubicBezTo>
                              <a:cubicBezTo>
                                <a:pt x="0" y="2994"/>
                                <a:pt x="0" y="2994"/>
                                <a:pt x="0" y="3052"/>
                              </a:cubicBezTo>
                              <a:cubicBezTo>
                                <a:pt x="0" y="3109"/>
                                <a:pt x="0" y="3109"/>
                                <a:pt x="0" y="3167"/>
                              </a:cubicBezTo>
                              <a:cubicBezTo>
                                <a:pt x="0" y="3167"/>
                                <a:pt x="0" y="3225"/>
                                <a:pt x="0" y="3225"/>
                              </a:cubicBezTo>
                              <a:cubicBezTo>
                                <a:pt x="0" y="3225"/>
                                <a:pt x="0" y="3225"/>
                                <a:pt x="0" y="3225"/>
                              </a:cubicBezTo>
                              <a:cubicBezTo>
                                <a:pt x="0" y="3225"/>
                                <a:pt x="0" y="3282"/>
                                <a:pt x="0" y="3282"/>
                              </a:cubicBezTo>
                              <a:cubicBezTo>
                                <a:pt x="0" y="3340"/>
                                <a:pt x="0" y="3340"/>
                                <a:pt x="0" y="3397"/>
                              </a:cubicBezTo>
                              <a:cubicBezTo>
                                <a:pt x="0" y="3455"/>
                                <a:pt x="0" y="3455"/>
                                <a:pt x="0" y="3512"/>
                              </a:cubicBezTo>
                              <a:cubicBezTo>
                                <a:pt x="0" y="3570"/>
                                <a:pt x="0" y="3570"/>
                                <a:pt x="0" y="3628"/>
                              </a:cubicBezTo>
                              <a:cubicBezTo>
                                <a:pt x="0" y="3685"/>
                                <a:pt x="0" y="3685"/>
                                <a:pt x="0" y="3743"/>
                              </a:cubicBezTo>
                              <a:cubicBezTo>
                                <a:pt x="0" y="3743"/>
                                <a:pt x="0" y="3743"/>
                                <a:pt x="0" y="3800"/>
                              </a:cubicBezTo>
                              <a:cubicBezTo>
                                <a:pt x="0" y="3800"/>
                                <a:pt x="0" y="3858"/>
                                <a:pt x="0" y="3858"/>
                              </a:cubicBezTo>
                              <a:cubicBezTo>
                                <a:pt x="0" y="3916"/>
                                <a:pt x="0" y="3916"/>
                                <a:pt x="0" y="3973"/>
                              </a:cubicBezTo>
                              <a:cubicBezTo>
                                <a:pt x="0" y="4031"/>
                                <a:pt x="0" y="4031"/>
                                <a:pt x="0" y="4088"/>
                              </a:cubicBezTo>
                              <a:cubicBezTo>
                                <a:pt x="0" y="4146"/>
                                <a:pt x="0" y="4146"/>
                                <a:pt x="0" y="4203"/>
                              </a:cubicBezTo>
                              <a:cubicBezTo>
                                <a:pt x="0" y="4261"/>
                                <a:pt x="0" y="4261"/>
                                <a:pt x="0" y="4319"/>
                              </a:cubicBezTo>
                              <a:cubicBezTo>
                                <a:pt x="0" y="4319"/>
                                <a:pt x="0" y="4319"/>
                                <a:pt x="0" y="4319"/>
                              </a:cubicBezTo>
                              <a:cubicBezTo>
                                <a:pt x="0" y="4319"/>
                                <a:pt x="0" y="4319"/>
                                <a:pt x="0" y="4319"/>
                              </a:cubicBezTo>
                              <a:cubicBezTo>
                                <a:pt x="0" y="4319"/>
                                <a:pt x="0" y="4376"/>
                                <a:pt x="0" y="4376"/>
                              </a:cubicBezTo>
                              <a:cubicBezTo>
                                <a:pt x="0" y="4434"/>
                                <a:pt x="0" y="4434"/>
                                <a:pt x="0" y="4491"/>
                              </a:cubicBezTo>
                              <a:cubicBezTo>
                                <a:pt x="0" y="4549"/>
                                <a:pt x="0" y="4549"/>
                                <a:pt x="58" y="4606"/>
                              </a:cubicBezTo>
                              <a:cubicBezTo>
                                <a:pt x="58" y="4664"/>
                                <a:pt x="58" y="4664"/>
                                <a:pt x="115" y="4722"/>
                              </a:cubicBezTo>
                              <a:cubicBezTo>
                                <a:pt x="115" y="4722"/>
                                <a:pt x="115" y="4722"/>
                                <a:pt x="115" y="4722"/>
                              </a:cubicBezTo>
                              <a:cubicBezTo>
                                <a:pt x="115" y="4722"/>
                                <a:pt x="115" y="4722"/>
                                <a:pt x="115" y="4722"/>
                              </a:cubicBezTo>
                              <a:cubicBezTo>
                                <a:pt x="115" y="4722"/>
                                <a:pt x="115" y="4779"/>
                                <a:pt x="115" y="4779"/>
                              </a:cubicBezTo>
                              <a:cubicBezTo>
                                <a:pt x="115" y="4837"/>
                                <a:pt x="173" y="4837"/>
                                <a:pt x="173" y="4894"/>
                              </a:cubicBezTo>
                              <a:cubicBezTo>
                                <a:pt x="173" y="4952"/>
                                <a:pt x="230" y="4952"/>
                                <a:pt x="288" y="5010"/>
                              </a:cubicBezTo>
                              <a:lnTo>
                                <a:pt x="288" y="5010"/>
                              </a:lnTo>
                              <a:lnTo>
                                <a:pt x="288" y="5010"/>
                              </a:lnTo>
                              <a:cubicBezTo>
                                <a:pt x="345" y="5067"/>
                                <a:pt x="461" y="5182"/>
                                <a:pt x="518" y="5240"/>
                              </a:cubicBezTo>
                              <a:lnTo>
                                <a:pt x="2303" y="6276"/>
                              </a:lnTo>
                              <a:cubicBezTo>
                                <a:pt x="2188" y="6219"/>
                                <a:pt x="2131" y="6161"/>
                                <a:pt x="2073" y="6046"/>
                              </a:cubicBezTo>
                              <a:lnTo>
                                <a:pt x="2073" y="6046"/>
                              </a:lnTo>
                              <a:cubicBezTo>
                                <a:pt x="2015" y="5988"/>
                                <a:pt x="1958" y="5873"/>
                                <a:pt x="1900" y="5758"/>
                              </a:cubicBezTo>
                              <a:cubicBezTo>
                                <a:pt x="1900" y="5758"/>
                                <a:pt x="1900" y="5758"/>
                                <a:pt x="1900" y="5758"/>
                              </a:cubicBezTo>
                              <a:cubicBezTo>
                                <a:pt x="1843" y="5643"/>
                                <a:pt x="1785" y="5528"/>
                                <a:pt x="1785" y="5413"/>
                              </a:cubicBezTo>
                              <a:cubicBezTo>
                                <a:pt x="1785" y="5413"/>
                                <a:pt x="1785" y="5413"/>
                                <a:pt x="1785" y="5413"/>
                              </a:cubicBezTo>
                              <a:cubicBezTo>
                                <a:pt x="1785" y="5297"/>
                                <a:pt x="1727" y="5125"/>
                                <a:pt x="1727" y="4952"/>
                              </a:cubicBezTo>
                              <a:cubicBezTo>
                                <a:pt x="1727" y="4779"/>
                                <a:pt x="1727" y="4606"/>
                                <a:pt x="1785" y="4434"/>
                              </a:cubicBezTo>
                              <a:cubicBezTo>
                                <a:pt x="1785" y="4434"/>
                                <a:pt x="1785" y="4434"/>
                                <a:pt x="1785" y="4434"/>
                              </a:cubicBezTo>
                              <a:cubicBezTo>
                                <a:pt x="1785" y="4261"/>
                                <a:pt x="1843" y="4088"/>
                                <a:pt x="1900" y="3916"/>
                              </a:cubicBezTo>
                              <a:cubicBezTo>
                                <a:pt x="1900" y="3916"/>
                                <a:pt x="1900" y="3916"/>
                                <a:pt x="1900" y="3916"/>
                              </a:cubicBezTo>
                              <a:cubicBezTo>
                                <a:pt x="1958" y="3743"/>
                                <a:pt x="2015" y="3570"/>
                                <a:pt x="2073" y="3397"/>
                              </a:cubicBezTo>
                              <a:lnTo>
                                <a:pt x="2073" y="3397"/>
                              </a:lnTo>
                              <a:cubicBezTo>
                                <a:pt x="2131" y="3282"/>
                                <a:pt x="2188" y="3109"/>
                                <a:pt x="2246" y="2994"/>
                              </a:cubicBezTo>
                              <a:cubicBezTo>
                                <a:pt x="2303" y="2937"/>
                                <a:pt x="2303" y="2879"/>
                                <a:pt x="2361" y="2821"/>
                              </a:cubicBezTo>
                              <a:cubicBezTo>
                                <a:pt x="2418" y="2706"/>
                                <a:pt x="2534" y="2591"/>
                                <a:pt x="2591" y="2418"/>
                              </a:cubicBezTo>
                              <a:lnTo>
                                <a:pt x="2591" y="2418"/>
                              </a:lnTo>
                              <a:cubicBezTo>
                                <a:pt x="2706" y="2246"/>
                                <a:pt x="2822" y="2131"/>
                                <a:pt x="2937" y="2015"/>
                              </a:cubicBezTo>
                              <a:cubicBezTo>
                                <a:pt x="2937" y="2015"/>
                                <a:pt x="2937" y="2015"/>
                                <a:pt x="2937" y="2015"/>
                              </a:cubicBezTo>
                              <a:cubicBezTo>
                                <a:pt x="3052" y="1900"/>
                                <a:pt x="3167" y="1785"/>
                                <a:pt x="3340" y="1670"/>
                              </a:cubicBezTo>
                              <a:cubicBezTo>
                                <a:pt x="3340" y="1670"/>
                                <a:pt x="3340" y="1670"/>
                                <a:pt x="3340" y="1670"/>
                              </a:cubicBezTo>
                              <a:cubicBezTo>
                                <a:pt x="3455" y="1555"/>
                                <a:pt x="3628" y="1440"/>
                                <a:pt x="3743" y="1382"/>
                              </a:cubicBezTo>
                              <a:cubicBezTo>
                                <a:pt x="3800" y="1324"/>
                                <a:pt x="3858" y="1324"/>
                                <a:pt x="3973" y="1267"/>
                              </a:cubicBezTo>
                              <a:cubicBezTo>
                                <a:pt x="3973" y="1267"/>
                                <a:pt x="3973" y="1267"/>
                                <a:pt x="3973" y="1267"/>
                              </a:cubicBezTo>
                              <a:cubicBezTo>
                                <a:pt x="3800" y="1152"/>
                                <a:pt x="3858" y="1094"/>
                                <a:pt x="3973" y="10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6B7B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803" name="任意多边形: 形状 3802"/>
                        <p:cNvSpPr/>
                        <p:nvPr/>
                      </p:nvSpPr>
                      <p:spPr>
                        <a:xfrm>
                          <a:off x="-3881983" y="4272340"/>
                          <a:ext cx="4033" cy="5287"/>
                        </a:xfrm>
                        <a:custGeom>
                          <a:avLst/>
                          <a:gdLst>
                            <a:gd name="connsiteX0" fmla="*/ 2018 w 4033"/>
                            <a:gd name="connsiteY0" fmla="*/ 270 h 5287"/>
                            <a:gd name="connsiteX1" fmla="*/ 4033 w 4033"/>
                            <a:gd name="connsiteY1" fmla="*/ 1422 h 5287"/>
                            <a:gd name="connsiteX2" fmla="*/ 2018 w 4033"/>
                            <a:gd name="connsiteY2" fmla="*/ 4992 h 5287"/>
                            <a:gd name="connsiteX3" fmla="*/ 3 w 4033"/>
                            <a:gd name="connsiteY3" fmla="*/ 3840 h 5287"/>
                            <a:gd name="connsiteX4" fmla="*/ 2018 w 4033"/>
                            <a:gd name="connsiteY4" fmla="*/ 270 h 5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33" h="5287">
                              <a:moveTo>
                                <a:pt x="2018" y="270"/>
                              </a:moveTo>
                              <a:cubicBezTo>
                                <a:pt x="3112" y="-363"/>
                                <a:pt x="4033" y="155"/>
                                <a:pt x="4033" y="1422"/>
                              </a:cubicBezTo>
                              <a:cubicBezTo>
                                <a:pt x="4033" y="2746"/>
                                <a:pt x="3112" y="4301"/>
                                <a:pt x="2018" y="4992"/>
                              </a:cubicBezTo>
                              <a:cubicBezTo>
                                <a:pt x="924" y="5683"/>
                                <a:pt x="3" y="5107"/>
                                <a:pt x="3" y="3840"/>
                              </a:cubicBezTo>
                              <a:cubicBezTo>
                                <a:pt x="-55" y="2516"/>
                                <a:pt x="866" y="904"/>
                                <a:pt x="2018" y="2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B7C7C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804" name="图形 5"/>
                      <p:cNvGrpSpPr/>
                      <p:nvPr/>
                    </p:nvGrpSpPr>
                    <p:grpSpPr>
                      <a:xfrm>
                        <a:off x="-3881001" y="4273474"/>
                        <a:ext cx="2476" cy="3304"/>
                        <a:chOff x="-3881001" y="4273474"/>
                        <a:chExt cx="2476" cy="3304"/>
                      </a:xfrm>
                    </p:grpSpPr>
                    <p:grpSp>
                      <p:nvGrpSpPr>
                        <p:cNvPr id="3805" name="图形 5"/>
                        <p:cNvGrpSpPr/>
                        <p:nvPr/>
                      </p:nvGrpSpPr>
                      <p:grpSpPr>
                        <a:xfrm>
                          <a:off x="-3881001" y="4273474"/>
                          <a:ext cx="2476" cy="3304"/>
                          <a:chOff x="-3881001" y="4273474"/>
                          <a:chExt cx="2476" cy="3304"/>
                        </a:xfrm>
                      </p:grpSpPr>
                      <p:grpSp>
                        <p:nvGrpSpPr>
                          <p:cNvPr id="3806" name="图形 5"/>
                          <p:cNvGrpSpPr/>
                          <p:nvPr/>
                        </p:nvGrpSpPr>
                        <p:grpSpPr>
                          <a:xfrm>
                            <a:off x="-3881001" y="4275028"/>
                            <a:ext cx="345" cy="483"/>
                            <a:chOff x="-3881001" y="4275028"/>
                            <a:chExt cx="345" cy="483"/>
                          </a:xfrm>
                        </p:grpSpPr>
                        <p:sp>
                          <p:nvSpPr>
                            <p:cNvPr id="3807" name="任意多边形: 形状 3806"/>
                            <p:cNvSpPr/>
                            <p:nvPr/>
                          </p:nvSpPr>
                          <p:spPr>
                            <a:xfrm>
                              <a:off x="-3881001" y="4275028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288 w 287"/>
                                <a:gd name="connsiteY9" fmla="*/ 115 h 345"/>
                                <a:gd name="connsiteX10" fmla="*/ 230 w 287"/>
                                <a:gd name="connsiteY10" fmla="*/ 58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115 w 287"/>
                                <a:gd name="connsiteY22" fmla="*/ 0 h 345"/>
                                <a:gd name="connsiteX23" fmla="*/ 115 w 287"/>
                                <a:gd name="connsiteY23" fmla="*/ 0 h 345"/>
                                <a:gd name="connsiteX24" fmla="*/ 58 w 287"/>
                                <a:gd name="connsiteY24" fmla="*/ 58 h 345"/>
                                <a:gd name="connsiteX25" fmla="*/ 58 w 287"/>
                                <a:gd name="connsiteY25" fmla="*/ 58 h 345"/>
                                <a:gd name="connsiteX26" fmla="*/ 58 w 287"/>
                                <a:gd name="connsiteY26" fmla="*/ 58 h 345"/>
                                <a:gd name="connsiteX27" fmla="*/ 58 w 287"/>
                                <a:gd name="connsiteY27" fmla="*/ 58 h 345"/>
                                <a:gd name="connsiteX28" fmla="*/ 58 w 287"/>
                                <a:gd name="connsiteY28" fmla="*/ 58 h 345"/>
                                <a:gd name="connsiteX29" fmla="*/ 58 w 287"/>
                                <a:gd name="connsiteY29" fmla="*/ 58 h 345"/>
                                <a:gd name="connsiteX30" fmla="*/ 58 w 287"/>
                                <a:gd name="connsiteY30" fmla="*/ 58 h 345"/>
                                <a:gd name="connsiteX31" fmla="*/ 58 w 287"/>
                                <a:gd name="connsiteY31" fmla="*/ 58 h 345"/>
                                <a:gd name="connsiteX32" fmla="*/ 58 w 287"/>
                                <a:gd name="connsiteY32" fmla="*/ 58 h 345"/>
                                <a:gd name="connsiteX33" fmla="*/ 58 w 287"/>
                                <a:gd name="connsiteY33" fmla="*/ 58 h 345"/>
                                <a:gd name="connsiteX34" fmla="*/ 58 w 287"/>
                                <a:gd name="connsiteY34" fmla="*/ 58 h 345"/>
                                <a:gd name="connsiteX35" fmla="*/ 58 w 287"/>
                                <a:gd name="connsiteY35" fmla="*/ 58 h 345"/>
                                <a:gd name="connsiteX36" fmla="*/ 58 w 287"/>
                                <a:gd name="connsiteY36" fmla="*/ 58 h 345"/>
                                <a:gd name="connsiteX37" fmla="*/ 58 w 287"/>
                                <a:gd name="connsiteY37" fmla="*/ 58 h 345"/>
                                <a:gd name="connsiteX38" fmla="*/ 58 w 287"/>
                                <a:gd name="connsiteY38" fmla="*/ 58 h 345"/>
                                <a:gd name="connsiteX39" fmla="*/ 58 w 287"/>
                                <a:gd name="connsiteY39" fmla="*/ 58 h 345"/>
                                <a:gd name="connsiteX40" fmla="*/ 58 w 287"/>
                                <a:gd name="connsiteY40" fmla="*/ 58 h 345"/>
                                <a:gd name="connsiteX41" fmla="*/ 58 w 287"/>
                                <a:gd name="connsiteY41" fmla="*/ 58 h 345"/>
                                <a:gd name="connsiteX42" fmla="*/ 58 w 287"/>
                                <a:gd name="connsiteY42" fmla="*/ 58 h 345"/>
                                <a:gd name="connsiteX43" fmla="*/ 58 w 287"/>
                                <a:gd name="connsiteY43" fmla="*/ 58 h 345"/>
                                <a:gd name="connsiteX44" fmla="*/ 58 w 287"/>
                                <a:gd name="connsiteY44" fmla="*/ 115 h 345"/>
                                <a:gd name="connsiteX45" fmla="*/ 115 w 287"/>
                                <a:gd name="connsiteY45" fmla="*/ 230 h 345"/>
                                <a:gd name="connsiteX46" fmla="*/ 288 w 287"/>
                                <a:gd name="connsiteY46" fmla="*/ 345 h 345"/>
                                <a:gd name="connsiteX47" fmla="*/ 230 w 287"/>
                                <a:gd name="connsiteY47" fmla="*/ 230 h 345"/>
                                <a:gd name="connsiteX48" fmla="*/ 0 w 287"/>
                                <a:gd name="connsiteY48" fmla="*/ 288 h 345"/>
                                <a:gd name="connsiteX49" fmla="*/ 0 w 287"/>
                                <a:gd name="connsiteY49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  <a:cxn ang="0">
                                  <a:pos x="connsiteX48" y="connsiteY48"/>
                                </a:cxn>
                                <a:cxn ang="0">
                                  <a:pos x="connsiteX49" y="connsiteY49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288" y="115"/>
                                  </a:lnTo>
                                  <a:lnTo>
                                    <a:pt x="230" y="58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345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808" name="任意多边形: 形状 3807"/>
                            <p:cNvSpPr/>
                            <p:nvPr/>
                          </p:nvSpPr>
                          <p:spPr>
                            <a:xfrm>
                              <a:off x="-3881001" y="4275064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253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809" name="图形 5"/>
                          <p:cNvGrpSpPr/>
                          <p:nvPr/>
                        </p:nvGrpSpPr>
                        <p:grpSpPr>
                          <a:xfrm>
                            <a:off x="-3880598" y="4276238"/>
                            <a:ext cx="345" cy="540"/>
                            <a:chOff x="-3880598" y="4276238"/>
                            <a:chExt cx="345" cy="540"/>
                          </a:xfrm>
                        </p:grpSpPr>
                        <p:sp>
                          <p:nvSpPr>
                            <p:cNvPr id="3810" name="任意多边形: 形状 3809"/>
                            <p:cNvSpPr/>
                            <p:nvPr/>
                          </p:nvSpPr>
                          <p:spPr>
                            <a:xfrm>
                              <a:off x="-3880598" y="4276238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115 w 287"/>
                                <a:gd name="connsiteY9" fmla="*/ 0 h 345"/>
                                <a:gd name="connsiteX10" fmla="*/ 115 w 287"/>
                                <a:gd name="connsiteY10" fmla="*/ 0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58 w 287"/>
                                <a:gd name="connsiteY22" fmla="*/ 58 h 345"/>
                                <a:gd name="connsiteX23" fmla="*/ 58 w 287"/>
                                <a:gd name="connsiteY23" fmla="*/ 58 h 345"/>
                                <a:gd name="connsiteX24" fmla="*/ 58 w 287"/>
                                <a:gd name="connsiteY24" fmla="*/ 58 h 345"/>
                                <a:gd name="connsiteX25" fmla="*/ 58 w 287"/>
                                <a:gd name="connsiteY25" fmla="*/ 58 h 345"/>
                                <a:gd name="connsiteX26" fmla="*/ 58 w 287"/>
                                <a:gd name="connsiteY26" fmla="*/ 58 h 345"/>
                                <a:gd name="connsiteX27" fmla="*/ 58 w 287"/>
                                <a:gd name="connsiteY27" fmla="*/ 58 h 345"/>
                                <a:gd name="connsiteX28" fmla="*/ 58 w 287"/>
                                <a:gd name="connsiteY28" fmla="*/ 58 h 345"/>
                                <a:gd name="connsiteX29" fmla="*/ 58 w 287"/>
                                <a:gd name="connsiteY29" fmla="*/ 58 h 345"/>
                                <a:gd name="connsiteX30" fmla="*/ 58 w 287"/>
                                <a:gd name="connsiteY30" fmla="*/ 58 h 345"/>
                                <a:gd name="connsiteX31" fmla="*/ 58 w 287"/>
                                <a:gd name="connsiteY31" fmla="*/ 58 h 345"/>
                                <a:gd name="connsiteX32" fmla="*/ 58 w 287"/>
                                <a:gd name="connsiteY32" fmla="*/ 58 h 345"/>
                                <a:gd name="connsiteX33" fmla="*/ 58 w 287"/>
                                <a:gd name="connsiteY33" fmla="*/ 58 h 345"/>
                                <a:gd name="connsiteX34" fmla="*/ 58 w 287"/>
                                <a:gd name="connsiteY34" fmla="*/ 58 h 345"/>
                                <a:gd name="connsiteX35" fmla="*/ 58 w 287"/>
                                <a:gd name="connsiteY35" fmla="*/ 58 h 345"/>
                                <a:gd name="connsiteX36" fmla="*/ 58 w 287"/>
                                <a:gd name="connsiteY36" fmla="*/ 58 h 345"/>
                                <a:gd name="connsiteX37" fmla="*/ 58 w 287"/>
                                <a:gd name="connsiteY37" fmla="*/ 58 h 345"/>
                                <a:gd name="connsiteX38" fmla="*/ 58 w 287"/>
                                <a:gd name="connsiteY38" fmla="*/ 58 h 345"/>
                                <a:gd name="connsiteX39" fmla="*/ 58 w 287"/>
                                <a:gd name="connsiteY39" fmla="*/ 58 h 345"/>
                                <a:gd name="connsiteX40" fmla="*/ 58 w 287"/>
                                <a:gd name="connsiteY40" fmla="*/ 58 h 345"/>
                                <a:gd name="connsiteX41" fmla="*/ 58 w 287"/>
                                <a:gd name="connsiteY41" fmla="*/ 58 h 345"/>
                                <a:gd name="connsiteX42" fmla="*/ 58 w 287"/>
                                <a:gd name="connsiteY42" fmla="*/ 115 h 345"/>
                                <a:gd name="connsiteX43" fmla="*/ 115 w 287"/>
                                <a:gd name="connsiteY43" fmla="*/ 230 h 345"/>
                                <a:gd name="connsiteX44" fmla="*/ 288 w 287"/>
                                <a:gd name="connsiteY44" fmla="*/ 346 h 345"/>
                                <a:gd name="connsiteX45" fmla="*/ 230 w 287"/>
                                <a:gd name="connsiteY45" fmla="*/ 230 h 345"/>
                                <a:gd name="connsiteX46" fmla="*/ 0 w 287"/>
                                <a:gd name="connsiteY46" fmla="*/ 288 h 345"/>
                                <a:gd name="connsiteX47" fmla="*/ 0 w 287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6"/>
                                  </a:lnTo>
                                  <a:cubicBezTo>
                                    <a:pt x="230" y="346"/>
                                    <a:pt x="230" y="288"/>
                                    <a:pt x="230" y="230"/>
                                  </a:cubicBezTo>
                                  <a:cubicBezTo>
                                    <a:pt x="0" y="346"/>
                                    <a:pt x="0" y="346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811" name="任意多边形: 形状 3810"/>
                            <p:cNvSpPr/>
                            <p:nvPr/>
                          </p:nvSpPr>
                          <p:spPr>
                            <a:xfrm>
                              <a:off x="-3880598" y="4276330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812" name="图形 5"/>
                          <p:cNvGrpSpPr/>
                          <p:nvPr/>
                        </p:nvGrpSpPr>
                        <p:grpSpPr>
                          <a:xfrm>
                            <a:off x="-3879274" y="4275489"/>
                            <a:ext cx="345" cy="483"/>
                            <a:chOff x="-3879274" y="4275489"/>
                            <a:chExt cx="345" cy="483"/>
                          </a:xfrm>
                        </p:grpSpPr>
                        <p:sp>
                          <p:nvSpPr>
                            <p:cNvPr id="3813" name="任意多边形: 形状 3812"/>
                            <p:cNvSpPr/>
                            <p:nvPr/>
                          </p:nvSpPr>
                          <p:spPr>
                            <a:xfrm>
                              <a:off x="-3879274" y="4275489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173 w 287"/>
                                <a:gd name="connsiteY9" fmla="*/ 57 h 345"/>
                                <a:gd name="connsiteX10" fmla="*/ 115 w 287"/>
                                <a:gd name="connsiteY10" fmla="*/ 0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58 w 287"/>
                                <a:gd name="connsiteY22" fmla="*/ 57 h 345"/>
                                <a:gd name="connsiteX23" fmla="*/ 58 w 287"/>
                                <a:gd name="connsiteY23" fmla="*/ 57 h 345"/>
                                <a:gd name="connsiteX24" fmla="*/ 58 w 287"/>
                                <a:gd name="connsiteY24" fmla="*/ 57 h 345"/>
                                <a:gd name="connsiteX25" fmla="*/ 58 w 287"/>
                                <a:gd name="connsiteY25" fmla="*/ 57 h 345"/>
                                <a:gd name="connsiteX26" fmla="*/ 58 w 287"/>
                                <a:gd name="connsiteY26" fmla="*/ 57 h 345"/>
                                <a:gd name="connsiteX27" fmla="*/ 58 w 287"/>
                                <a:gd name="connsiteY27" fmla="*/ 57 h 345"/>
                                <a:gd name="connsiteX28" fmla="*/ 58 w 287"/>
                                <a:gd name="connsiteY28" fmla="*/ 57 h 345"/>
                                <a:gd name="connsiteX29" fmla="*/ 58 w 287"/>
                                <a:gd name="connsiteY29" fmla="*/ 57 h 345"/>
                                <a:gd name="connsiteX30" fmla="*/ 58 w 287"/>
                                <a:gd name="connsiteY30" fmla="*/ 57 h 345"/>
                                <a:gd name="connsiteX31" fmla="*/ 58 w 287"/>
                                <a:gd name="connsiteY31" fmla="*/ 57 h 345"/>
                                <a:gd name="connsiteX32" fmla="*/ 58 w 287"/>
                                <a:gd name="connsiteY32" fmla="*/ 57 h 345"/>
                                <a:gd name="connsiteX33" fmla="*/ 58 w 287"/>
                                <a:gd name="connsiteY33" fmla="*/ 57 h 345"/>
                                <a:gd name="connsiteX34" fmla="*/ 58 w 287"/>
                                <a:gd name="connsiteY34" fmla="*/ 57 h 345"/>
                                <a:gd name="connsiteX35" fmla="*/ 58 w 287"/>
                                <a:gd name="connsiteY35" fmla="*/ 57 h 345"/>
                                <a:gd name="connsiteX36" fmla="*/ 58 w 287"/>
                                <a:gd name="connsiteY36" fmla="*/ 57 h 345"/>
                                <a:gd name="connsiteX37" fmla="*/ 58 w 287"/>
                                <a:gd name="connsiteY37" fmla="*/ 57 h 345"/>
                                <a:gd name="connsiteX38" fmla="*/ 58 w 287"/>
                                <a:gd name="connsiteY38" fmla="*/ 57 h 345"/>
                                <a:gd name="connsiteX39" fmla="*/ 58 w 287"/>
                                <a:gd name="connsiteY39" fmla="*/ 57 h 345"/>
                                <a:gd name="connsiteX40" fmla="*/ 58 w 287"/>
                                <a:gd name="connsiteY40" fmla="*/ 57 h 345"/>
                                <a:gd name="connsiteX41" fmla="*/ 58 w 287"/>
                                <a:gd name="connsiteY41" fmla="*/ 57 h 345"/>
                                <a:gd name="connsiteX42" fmla="*/ 58 w 287"/>
                                <a:gd name="connsiteY42" fmla="*/ 115 h 345"/>
                                <a:gd name="connsiteX43" fmla="*/ 115 w 287"/>
                                <a:gd name="connsiteY43" fmla="*/ 230 h 345"/>
                                <a:gd name="connsiteX44" fmla="*/ 288 w 287"/>
                                <a:gd name="connsiteY44" fmla="*/ 345 h 345"/>
                                <a:gd name="connsiteX45" fmla="*/ 230 w 287"/>
                                <a:gd name="connsiteY45" fmla="*/ 230 h 345"/>
                                <a:gd name="connsiteX46" fmla="*/ 0 w 287"/>
                                <a:gd name="connsiteY46" fmla="*/ 288 h 345"/>
                                <a:gd name="connsiteX47" fmla="*/ 0 w 287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173" y="57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lnTo>
                                    <a:pt x="58" y="57"/>
                                  </a:ln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57"/>
                                  </a:cubicBezTo>
                                  <a:cubicBezTo>
                                    <a:pt x="58" y="57"/>
                                    <a:pt x="58" y="57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345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814" name="任意多边形: 形状 3813"/>
                            <p:cNvSpPr/>
                            <p:nvPr/>
                          </p:nvSpPr>
                          <p:spPr>
                            <a:xfrm>
                              <a:off x="-3879274" y="4275524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1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1"/>
                                  </a:cubicBezTo>
                                  <a:cubicBezTo>
                                    <a:pt x="0" y="253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815" name="图形 5"/>
                          <p:cNvGrpSpPr/>
                          <p:nvPr/>
                        </p:nvGrpSpPr>
                        <p:grpSpPr>
                          <a:xfrm>
                            <a:off x="-3878871" y="4273819"/>
                            <a:ext cx="345" cy="483"/>
                            <a:chOff x="-3878871" y="4273819"/>
                            <a:chExt cx="345" cy="483"/>
                          </a:xfrm>
                        </p:grpSpPr>
                        <p:sp>
                          <p:nvSpPr>
                            <p:cNvPr id="3816" name="任意多边形: 形状 3815"/>
                            <p:cNvSpPr/>
                            <p:nvPr/>
                          </p:nvSpPr>
                          <p:spPr>
                            <a:xfrm>
                              <a:off x="-3878871" y="4273819"/>
                              <a:ext cx="287" cy="345"/>
                            </a:xfrm>
                            <a:custGeom>
                              <a:avLst/>
                              <a:gdLst>
                                <a:gd name="connsiteX0" fmla="*/ 0 w 287"/>
                                <a:gd name="connsiteY0" fmla="*/ 288 h 345"/>
                                <a:gd name="connsiteX1" fmla="*/ 58 w 287"/>
                                <a:gd name="connsiteY1" fmla="*/ 230 h 345"/>
                                <a:gd name="connsiteX2" fmla="*/ 58 w 287"/>
                                <a:gd name="connsiteY2" fmla="*/ 230 h 345"/>
                                <a:gd name="connsiteX3" fmla="*/ 115 w 287"/>
                                <a:gd name="connsiteY3" fmla="*/ 173 h 345"/>
                                <a:gd name="connsiteX4" fmla="*/ 115 w 287"/>
                                <a:gd name="connsiteY4" fmla="*/ 173 h 345"/>
                                <a:gd name="connsiteX5" fmla="*/ 173 w 287"/>
                                <a:gd name="connsiteY5" fmla="*/ 115 h 345"/>
                                <a:gd name="connsiteX6" fmla="*/ 230 w 287"/>
                                <a:gd name="connsiteY6" fmla="*/ 115 h 345"/>
                                <a:gd name="connsiteX7" fmla="*/ 230 w 287"/>
                                <a:gd name="connsiteY7" fmla="*/ 115 h 345"/>
                                <a:gd name="connsiteX8" fmla="*/ 288 w 287"/>
                                <a:gd name="connsiteY8" fmla="*/ 115 h 345"/>
                                <a:gd name="connsiteX9" fmla="*/ 288 w 287"/>
                                <a:gd name="connsiteY9" fmla="*/ 115 h 345"/>
                                <a:gd name="connsiteX10" fmla="*/ 230 w 287"/>
                                <a:gd name="connsiteY10" fmla="*/ 58 h 345"/>
                                <a:gd name="connsiteX11" fmla="*/ 115 w 287"/>
                                <a:gd name="connsiteY11" fmla="*/ 0 h 345"/>
                                <a:gd name="connsiteX12" fmla="*/ 115 w 287"/>
                                <a:gd name="connsiteY12" fmla="*/ 0 h 345"/>
                                <a:gd name="connsiteX13" fmla="*/ 115 w 287"/>
                                <a:gd name="connsiteY13" fmla="*/ 0 h 345"/>
                                <a:gd name="connsiteX14" fmla="*/ 115 w 287"/>
                                <a:gd name="connsiteY14" fmla="*/ 0 h 345"/>
                                <a:gd name="connsiteX15" fmla="*/ 115 w 287"/>
                                <a:gd name="connsiteY15" fmla="*/ 0 h 345"/>
                                <a:gd name="connsiteX16" fmla="*/ 115 w 287"/>
                                <a:gd name="connsiteY16" fmla="*/ 0 h 345"/>
                                <a:gd name="connsiteX17" fmla="*/ 115 w 287"/>
                                <a:gd name="connsiteY17" fmla="*/ 0 h 345"/>
                                <a:gd name="connsiteX18" fmla="*/ 115 w 287"/>
                                <a:gd name="connsiteY18" fmla="*/ 0 h 345"/>
                                <a:gd name="connsiteX19" fmla="*/ 115 w 287"/>
                                <a:gd name="connsiteY19" fmla="*/ 0 h 345"/>
                                <a:gd name="connsiteX20" fmla="*/ 115 w 287"/>
                                <a:gd name="connsiteY20" fmla="*/ 0 h 345"/>
                                <a:gd name="connsiteX21" fmla="*/ 115 w 287"/>
                                <a:gd name="connsiteY21" fmla="*/ 0 h 345"/>
                                <a:gd name="connsiteX22" fmla="*/ 115 w 287"/>
                                <a:gd name="connsiteY22" fmla="*/ 0 h 345"/>
                                <a:gd name="connsiteX23" fmla="*/ 115 w 287"/>
                                <a:gd name="connsiteY23" fmla="*/ 0 h 345"/>
                                <a:gd name="connsiteX24" fmla="*/ 58 w 287"/>
                                <a:gd name="connsiteY24" fmla="*/ 58 h 345"/>
                                <a:gd name="connsiteX25" fmla="*/ 58 w 287"/>
                                <a:gd name="connsiteY25" fmla="*/ 58 h 345"/>
                                <a:gd name="connsiteX26" fmla="*/ 58 w 287"/>
                                <a:gd name="connsiteY26" fmla="*/ 58 h 345"/>
                                <a:gd name="connsiteX27" fmla="*/ 58 w 287"/>
                                <a:gd name="connsiteY27" fmla="*/ 58 h 345"/>
                                <a:gd name="connsiteX28" fmla="*/ 58 w 287"/>
                                <a:gd name="connsiteY28" fmla="*/ 58 h 345"/>
                                <a:gd name="connsiteX29" fmla="*/ 58 w 287"/>
                                <a:gd name="connsiteY29" fmla="*/ 58 h 345"/>
                                <a:gd name="connsiteX30" fmla="*/ 58 w 287"/>
                                <a:gd name="connsiteY30" fmla="*/ 58 h 345"/>
                                <a:gd name="connsiteX31" fmla="*/ 58 w 287"/>
                                <a:gd name="connsiteY31" fmla="*/ 58 h 345"/>
                                <a:gd name="connsiteX32" fmla="*/ 58 w 287"/>
                                <a:gd name="connsiteY32" fmla="*/ 58 h 345"/>
                                <a:gd name="connsiteX33" fmla="*/ 58 w 287"/>
                                <a:gd name="connsiteY33" fmla="*/ 58 h 345"/>
                                <a:gd name="connsiteX34" fmla="*/ 58 w 287"/>
                                <a:gd name="connsiteY34" fmla="*/ 58 h 345"/>
                                <a:gd name="connsiteX35" fmla="*/ 58 w 287"/>
                                <a:gd name="connsiteY35" fmla="*/ 58 h 345"/>
                                <a:gd name="connsiteX36" fmla="*/ 58 w 287"/>
                                <a:gd name="connsiteY36" fmla="*/ 58 h 345"/>
                                <a:gd name="connsiteX37" fmla="*/ 58 w 287"/>
                                <a:gd name="connsiteY37" fmla="*/ 58 h 345"/>
                                <a:gd name="connsiteX38" fmla="*/ 58 w 287"/>
                                <a:gd name="connsiteY38" fmla="*/ 58 h 345"/>
                                <a:gd name="connsiteX39" fmla="*/ 58 w 287"/>
                                <a:gd name="connsiteY39" fmla="*/ 58 h 345"/>
                                <a:gd name="connsiteX40" fmla="*/ 58 w 287"/>
                                <a:gd name="connsiteY40" fmla="*/ 58 h 345"/>
                                <a:gd name="connsiteX41" fmla="*/ 58 w 287"/>
                                <a:gd name="connsiteY41" fmla="*/ 58 h 345"/>
                                <a:gd name="connsiteX42" fmla="*/ 58 w 287"/>
                                <a:gd name="connsiteY42" fmla="*/ 115 h 345"/>
                                <a:gd name="connsiteX43" fmla="*/ 115 w 287"/>
                                <a:gd name="connsiteY43" fmla="*/ 230 h 345"/>
                                <a:gd name="connsiteX44" fmla="*/ 288 w 287"/>
                                <a:gd name="connsiteY44" fmla="*/ 345 h 345"/>
                                <a:gd name="connsiteX45" fmla="*/ 230 w 287"/>
                                <a:gd name="connsiteY45" fmla="*/ 230 h 345"/>
                                <a:gd name="connsiteX46" fmla="*/ 0 w 287"/>
                                <a:gd name="connsiteY46" fmla="*/ 288 h 345"/>
                                <a:gd name="connsiteX47" fmla="*/ 0 w 287"/>
                                <a:gd name="connsiteY47" fmla="*/ 288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287" h="345">
                                  <a:moveTo>
                                    <a:pt x="0" y="288"/>
                                  </a:moveTo>
                                  <a:cubicBezTo>
                                    <a:pt x="0" y="288"/>
                                    <a:pt x="0" y="230"/>
                                    <a:pt x="58" y="230"/>
                                  </a:cubicBezTo>
                                  <a:lnTo>
                                    <a:pt x="58" y="230"/>
                                  </a:lnTo>
                                  <a:cubicBezTo>
                                    <a:pt x="58" y="230"/>
                                    <a:pt x="115" y="173"/>
                                    <a:pt x="115" y="173"/>
                                  </a:cubicBezTo>
                                  <a:lnTo>
                                    <a:pt x="115" y="173"/>
                                  </a:lnTo>
                                  <a:cubicBezTo>
                                    <a:pt x="115" y="173"/>
                                    <a:pt x="173" y="115"/>
                                    <a:pt x="173" y="115"/>
                                  </a:cubicBezTo>
                                  <a:cubicBezTo>
                                    <a:pt x="173" y="115"/>
                                    <a:pt x="230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115"/>
                                    <a:pt x="288" y="115"/>
                                  </a:cubicBezTo>
                                  <a:lnTo>
                                    <a:pt x="288" y="115"/>
                                  </a:lnTo>
                                  <a:lnTo>
                                    <a:pt x="230" y="58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lnTo>
                                    <a:pt x="58" y="58"/>
                                  </a:ln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58"/>
                                  </a:cubicBezTo>
                                  <a:cubicBezTo>
                                    <a:pt x="58" y="58"/>
                                    <a:pt x="58" y="58"/>
                                    <a:pt x="58" y="115"/>
                                  </a:cubicBezTo>
                                  <a:cubicBezTo>
                                    <a:pt x="58" y="173"/>
                                    <a:pt x="58" y="230"/>
                                    <a:pt x="115" y="230"/>
                                  </a:cubicBezTo>
                                  <a:lnTo>
                                    <a:pt x="288" y="345"/>
                                  </a:lnTo>
                                  <a:cubicBezTo>
                                    <a:pt x="230" y="345"/>
                                    <a:pt x="230" y="288"/>
                                    <a:pt x="230" y="230"/>
                                  </a:cubicBezTo>
                                  <a:cubicBezTo>
                                    <a:pt x="0" y="345"/>
                                    <a:pt x="0" y="288"/>
                                    <a:pt x="0" y="288"/>
                                  </a:cubicBezTo>
                                  <a:lnTo>
                                    <a:pt x="0" y="28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817" name="任意多边形: 形状 3816"/>
                            <p:cNvSpPr/>
                            <p:nvPr/>
                          </p:nvSpPr>
                          <p:spPr>
                            <a:xfrm>
                              <a:off x="-3878871" y="4273854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6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0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6" y="23"/>
                                    <a:pt x="346" y="138"/>
                                  </a:cubicBezTo>
                                  <a:cubicBezTo>
                                    <a:pt x="346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0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grpSp>
                        <p:nvGrpSpPr>
                          <p:cNvPr id="3818" name="图形 5"/>
                          <p:cNvGrpSpPr/>
                          <p:nvPr/>
                        </p:nvGrpSpPr>
                        <p:grpSpPr>
                          <a:xfrm>
                            <a:off x="-3879965" y="4273474"/>
                            <a:ext cx="460" cy="540"/>
                            <a:chOff x="-3879965" y="4273474"/>
                            <a:chExt cx="460" cy="540"/>
                          </a:xfrm>
                        </p:grpSpPr>
                        <p:sp>
                          <p:nvSpPr>
                            <p:cNvPr id="3819" name="任意多边形: 形状 3818"/>
                            <p:cNvSpPr/>
                            <p:nvPr/>
                          </p:nvSpPr>
                          <p:spPr>
                            <a:xfrm>
                              <a:off x="-3879965" y="4273474"/>
                              <a:ext cx="460" cy="345"/>
                            </a:xfrm>
                            <a:custGeom>
                              <a:avLst/>
                              <a:gdLst>
                                <a:gd name="connsiteX0" fmla="*/ 115 w 460"/>
                                <a:gd name="connsiteY0" fmla="*/ 0 h 345"/>
                                <a:gd name="connsiteX1" fmla="*/ 115 w 460"/>
                                <a:gd name="connsiteY1" fmla="*/ 0 h 345"/>
                                <a:gd name="connsiteX2" fmla="*/ 115 w 460"/>
                                <a:gd name="connsiteY2" fmla="*/ 0 h 345"/>
                                <a:gd name="connsiteX3" fmla="*/ 115 w 460"/>
                                <a:gd name="connsiteY3" fmla="*/ 0 h 345"/>
                                <a:gd name="connsiteX4" fmla="*/ 115 w 460"/>
                                <a:gd name="connsiteY4" fmla="*/ 0 h 345"/>
                                <a:gd name="connsiteX5" fmla="*/ 115 w 460"/>
                                <a:gd name="connsiteY5" fmla="*/ 0 h 345"/>
                                <a:gd name="connsiteX6" fmla="*/ 115 w 460"/>
                                <a:gd name="connsiteY6" fmla="*/ 0 h 345"/>
                                <a:gd name="connsiteX7" fmla="*/ 115 w 460"/>
                                <a:gd name="connsiteY7" fmla="*/ 0 h 345"/>
                                <a:gd name="connsiteX8" fmla="*/ 115 w 460"/>
                                <a:gd name="connsiteY8" fmla="*/ 0 h 345"/>
                                <a:gd name="connsiteX9" fmla="*/ 58 w 460"/>
                                <a:gd name="connsiteY9" fmla="*/ 0 h 345"/>
                                <a:gd name="connsiteX10" fmla="*/ 58 w 460"/>
                                <a:gd name="connsiteY10" fmla="*/ 0 h 345"/>
                                <a:gd name="connsiteX11" fmla="*/ 58 w 460"/>
                                <a:gd name="connsiteY11" fmla="*/ 0 h 345"/>
                                <a:gd name="connsiteX12" fmla="*/ 58 w 460"/>
                                <a:gd name="connsiteY12" fmla="*/ 0 h 345"/>
                                <a:gd name="connsiteX13" fmla="*/ 0 w 460"/>
                                <a:gd name="connsiteY13" fmla="*/ 58 h 345"/>
                                <a:gd name="connsiteX14" fmla="*/ 0 w 460"/>
                                <a:gd name="connsiteY14" fmla="*/ 58 h 345"/>
                                <a:gd name="connsiteX15" fmla="*/ 0 w 460"/>
                                <a:gd name="connsiteY15" fmla="*/ 58 h 345"/>
                                <a:gd name="connsiteX16" fmla="*/ 0 w 460"/>
                                <a:gd name="connsiteY16" fmla="*/ 58 h 345"/>
                                <a:gd name="connsiteX17" fmla="*/ 0 w 460"/>
                                <a:gd name="connsiteY17" fmla="*/ 58 h 345"/>
                                <a:gd name="connsiteX18" fmla="*/ 0 w 460"/>
                                <a:gd name="connsiteY18" fmla="*/ 58 h 345"/>
                                <a:gd name="connsiteX19" fmla="*/ 0 w 460"/>
                                <a:gd name="connsiteY19" fmla="*/ 58 h 345"/>
                                <a:gd name="connsiteX20" fmla="*/ 0 w 460"/>
                                <a:gd name="connsiteY20" fmla="*/ 58 h 345"/>
                                <a:gd name="connsiteX21" fmla="*/ 0 w 460"/>
                                <a:gd name="connsiteY21" fmla="*/ 58 h 345"/>
                                <a:gd name="connsiteX22" fmla="*/ 0 w 460"/>
                                <a:gd name="connsiteY22" fmla="*/ 58 h 345"/>
                                <a:gd name="connsiteX23" fmla="*/ 0 w 460"/>
                                <a:gd name="connsiteY23" fmla="*/ 58 h 345"/>
                                <a:gd name="connsiteX24" fmla="*/ 0 w 460"/>
                                <a:gd name="connsiteY24" fmla="*/ 58 h 345"/>
                                <a:gd name="connsiteX25" fmla="*/ 0 w 460"/>
                                <a:gd name="connsiteY25" fmla="*/ 58 h 345"/>
                                <a:gd name="connsiteX26" fmla="*/ 0 w 460"/>
                                <a:gd name="connsiteY26" fmla="*/ 58 h 345"/>
                                <a:gd name="connsiteX27" fmla="*/ 0 w 460"/>
                                <a:gd name="connsiteY27" fmla="*/ 58 h 345"/>
                                <a:gd name="connsiteX28" fmla="*/ 0 w 460"/>
                                <a:gd name="connsiteY28" fmla="*/ 58 h 345"/>
                                <a:gd name="connsiteX29" fmla="*/ 0 w 460"/>
                                <a:gd name="connsiteY29" fmla="*/ 58 h 345"/>
                                <a:gd name="connsiteX30" fmla="*/ 0 w 460"/>
                                <a:gd name="connsiteY30" fmla="*/ 58 h 345"/>
                                <a:gd name="connsiteX31" fmla="*/ 0 w 460"/>
                                <a:gd name="connsiteY31" fmla="*/ 58 h 345"/>
                                <a:gd name="connsiteX32" fmla="*/ 0 w 460"/>
                                <a:gd name="connsiteY32" fmla="*/ 58 h 345"/>
                                <a:gd name="connsiteX33" fmla="*/ 0 w 460"/>
                                <a:gd name="connsiteY33" fmla="*/ 115 h 345"/>
                                <a:gd name="connsiteX34" fmla="*/ 58 w 460"/>
                                <a:gd name="connsiteY34" fmla="*/ 230 h 345"/>
                                <a:gd name="connsiteX35" fmla="*/ 230 w 460"/>
                                <a:gd name="connsiteY35" fmla="*/ 345 h 345"/>
                                <a:gd name="connsiteX36" fmla="*/ 173 w 460"/>
                                <a:gd name="connsiteY36" fmla="*/ 230 h 345"/>
                                <a:gd name="connsiteX37" fmla="*/ 173 w 460"/>
                                <a:gd name="connsiteY37" fmla="*/ 173 h 345"/>
                                <a:gd name="connsiteX38" fmla="*/ 173 w 460"/>
                                <a:gd name="connsiteY38" fmla="*/ 173 h 345"/>
                                <a:gd name="connsiteX39" fmla="*/ 230 w 460"/>
                                <a:gd name="connsiteY39" fmla="*/ 115 h 345"/>
                                <a:gd name="connsiteX40" fmla="*/ 230 w 460"/>
                                <a:gd name="connsiteY40" fmla="*/ 115 h 345"/>
                                <a:gd name="connsiteX41" fmla="*/ 288 w 460"/>
                                <a:gd name="connsiteY41" fmla="*/ 58 h 345"/>
                                <a:gd name="connsiteX42" fmla="*/ 288 w 460"/>
                                <a:gd name="connsiteY42" fmla="*/ 58 h 345"/>
                                <a:gd name="connsiteX43" fmla="*/ 345 w 460"/>
                                <a:gd name="connsiteY43" fmla="*/ 0 h 345"/>
                                <a:gd name="connsiteX44" fmla="*/ 403 w 460"/>
                                <a:gd name="connsiteY44" fmla="*/ 0 h 345"/>
                                <a:gd name="connsiteX45" fmla="*/ 403 w 460"/>
                                <a:gd name="connsiteY45" fmla="*/ 0 h 345"/>
                                <a:gd name="connsiteX46" fmla="*/ 461 w 460"/>
                                <a:gd name="connsiteY46" fmla="*/ 0 h 345"/>
                                <a:gd name="connsiteX47" fmla="*/ 115 w 460"/>
                                <a:gd name="connsiteY47" fmla="*/ 0 h 34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</a:cxnLst>
                              <a:rect l="l" t="t" r="r" b="b"/>
                              <a:pathLst>
                                <a:path w="460" h="345">
                                  <a:moveTo>
                                    <a:pt x="115" y="0"/>
                                  </a:moveTo>
                                  <a:lnTo>
                                    <a:pt x="115" y="0"/>
                                  </a:ln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115" y="0"/>
                                    <a:pt x="115" y="0"/>
                                  </a:cubicBezTo>
                                  <a:cubicBezTo>
                                    <a:pt x="115" y="0"/>
                                    <a:pt x="58" y="0"/>
                                    <a:pt x="115" y="0"/>
                                  </a:cubicBezTo>
                                  <a:lnTo>
                                    <a:pt x="115" y="0"/>
                                  </a:lnTo>
                                  <a:lnTo>
                                    <a:pt x="115" y="0"/>
                                  </a:lnTo>
                                  <a:cubicBezTo>
                                    <a:pt x="58" y="0"/>
                                    <a:pt x="58" y="0"/>
                                    <a:pt x="58" y="0"/>
                                  </a:cubicBezTo>
                                  <a:lnTo>
                                    <a:pt x="58" y="0"/>
                                  </a:lnTo>
                                  <a:cubicBezTo>
                                    <a:pt x="58" y="0"/>
                                    <a:pt x="58" y="0"/>
                                    <a:pt x="58" y="0"/>
                                  </a:cubicBezTo>
                                  <a:cubicBezTo>
                                    <a:pt x="58" y="0"/>
                                    <a:pt x="58" y="0"/>
                                    <a:pt x="58" y="0"/>
                                  </a:cubicBezTo>
                                  <a:cubicBezTo>
                                    <a:pt x="58" y="0"/>
                                    <a:pt x="0" y="0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lnTo>
                                    <a:pt x="0" y="58"/>
                                  </a:ln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lnTo>
                                    <a:pt x="0" y="58"/>
                                  </a:lnTo>
                                  <a:lnTo>
                                    <a:pt x="0" y="58"/>
                                  </a:ln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lnTo>
                                    <a:pt x="0" y="58"/>
                                  </a:ln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58"/>
                                  </a:cubicBezTo>
                                  <a:cubicBezTo>
                                    <a:pt x="0" y="58"/>
                                    <a:pt x="0" y="58"/>
                                    <a:pt x="0" y="115"/>
                                  </a:cubicBezTo>
                                  <a:cubicBezTo>
                                    <a:pt x="0" y="173"/>
                                    <a:pt x="0" y="230"/>
                                    <a:pt x="58" y="230"/>
                                  </a:cubicBezTo>
                                  <a:lnTo>
                                    <a:pt x="230" y="345"/>
                                  </a:lnTo>
                                  <a:cubicBezTo>
                                    <a:pt x="173" y="345"/>
                                    <a:pt x="173" y="288"/>
                                    <a:pt x="173" y="230"/>
                                  </a:cubicBezTo>
                                  <a:cubicBezTo>
                                    <a:pt x="173" y="230"/>
                                    <a:pt x="173" y="173"/>
                                    <a:pt x="173" y="173"/>
                                  </a:cubicBezTo>
                                  <a:lnTo>
                                    <a:pt x="173" y="173"/>
                                  </a:lnTo>
                                  <a:cubicBezTo>
                                    <a:pt x="173" y="173"/>
                                    <a:pt x="173" y="115"/>
                                    <a:pt x="230" y="115"/>
                                  </a:cubicBezTo>
                                  <a:lnTo>
                                    <a:pt x="230" y="115"/>
                                  </a:lnTo>
                                  <a:cubicBezTo>
                                    <a:pt x="230" y="115"/>
                                    <a:pt x="288" y="58"/>
                                    <a:pt x="288" y="58"/>
                                  </a:cubicBezTo>
                                  <a:cubicBezTo>
                                    <a:pt x="288" y="58"/>
                                    <a:pt x="288" y="58"/>
                                    <a:pt x="288" y="58"/>
                                  </a:cubicBezTo>
                                  <a:cubicBezTo>
                                    <a:pt x="288" y="58"/>
                                    <a:pt x="345" y="0"/>
                                    <a:pt x="345" y="0"/>
                                  </a:cubicBezTo>
                                  <a:cubicBezTo>
                                    <a:pt x="345" y="0"/>
                                    <a:pt x="403" y="0"/>
                                    <a:pt x="403" y="0"/>
                                  </a:cubicBezTo>
                                  <a:lnTo>
                                    <a:pt x="403" y="0"/>
                                  </a:lnTo>
                                  <a:cubicBezTo>
                                    <a:pt x="403" y="0"/>
                                    <a:pt x="461" y="0"/>
                                    <a:pt x="461" y="0"/>
                                  </a:cubicBezTo>
                                  <a:lnTo>
                                    <a:pt x="115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262626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820" name="任意多边形: 形状 3819"/>
                            <p:cNvSpPr/>
                            <p:nvPr/>
                          </p:nvSpPr>
                          <p:spPr>
                            <a:xfrm>
                              <a:off x="-3879965" y="4273566"/>
                              <a:ext cx="345" cy="448"/>
                            </a:xfrm>
                            <a:custGeom>
                              <a:avLst/>
                              <a:gdLst>
                                <a:gd name="connsiteX0" fmla="*/ 173 w 345"/>
                                <a:gd name="connsiteY0" fmla="*/ 23 h 448"/>
                                <a:gd name="connsiteX1" fmla="*/ 345 w 345"/>
                                <a:gd name="connsiteY1" fmla="*/ 138 h 448"/>
                                <a:gd name="connsiteX2" fmla="*/ 173 w 345"/>
                                <a:gd name="connsiteY2" fmla="*/ 426 h 448"/>
                                <a:gd name="connsiteX3" fmla="*/ 0 w 345"/>
                                <a:gd name="connsiteY3" fmla="*/ 311 h 448"/>
                                <a:gd name="connsiteX4" fmla="*/ 173 w 345"/>
                                <a:gd name="connsiteY4" fmla="*/ 23 h 4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45" h="448">
                                  <a:moveTo>
                                    <a:pt x="173" y="23"/>
                                  </a:moveTo>
                                  <a:cubicBezTo>
                                    <a:pt x="288" y="-35"/>
                                    <a:pt x="345" y="23"/>
                                    <a:pt x="345" y="138"/>
                                  </a:cubicBezTo>
                                  <a:cubicBezTo>
                                    <a:pt x="345" y="253"/>
                                    <a:pt x="288" y="368"/>
                                    <a:pt x="173" y="426"/>
                                  </a:cubicBezTo>
                                  <a:cubicBezTo>
                                    <a:pt x="58" y="483"/>
                                    <a:pt x="0" y="426"/>
                                    <a:pt x="0" y="311"/>
                                  </a:cubicBezTo>
                                  <a:cubicBezTo>
                                    <a:pt x="0" y="195"/>
                                    <a:pt x="58" y="80"/>
                                    <a:pt x="173" y="23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B2B2B"/>
                            </a:solidFill>
                            <a:ln w="5758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defRPr/>
                              </a:pPr>
                              <a:endParaRPr kumimoji="0" lang="zh-CN" altLang="en-US" sz="24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  <a:ea typeface="阿里巴巴普惠体-M" panose="00020600040101010101" pitchFamily="18" charset="-122"/>
                                <a:cs typeface="阿里巴巴普惠体-M" panose="00020600040101010101" pitchFamily="18" charset="-122"/>
                                <a:sym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grpSp>
                      <p:nvGrpSpPr>
                        <p:cNvPr id="3821" name="图形 5"/>
                        <p:cNvGrpSpPr/>
                        <p:nvPr/>
                      </p:nvGrpSpPr>
                      <p:grpSpPr>
                        <a:xfrm>
                          <a:off x="-3880310" y="4274338"/>
                          <a:ext cx="1094" cy="1461"/>
                          <a:chOff x="-3880310" y="4274338"/>
                          <a:chExt cx="1094" cy="1461"/>
                        </a:xfrm>
                      </p:grpSpPr>
                      <p:sp>
                        <p:nvSpPr>
                          <p:cNvPr id="3822" name="任意多边形: 形状 3821"/>
                          <p:cNvSpPr/>
                          <p:nvPr/>
                        </p:nvSpPr>
                        <p:spPr>
                          <a:xfrm>
                            <a:off x="-3880310" y="4274338"/>
                            <a:ext cx="863" cy="1439"/>
                          </a:xfrm>
                          <a:custGeom>
                            <a:avLst/>
                            <a:gdLst>
                              <a:gd name="connsiteX0" fmla="*/ 115 w 863"/>
                              <a:gd name="connsiteY0" fmla="*/ 864 h 1439"/>
                              <a:gd name="connsiteX1" fmla="*/ 230 w 863"/>
                              <a:gd name="connsiteY1" fmla="*/ 633 h 1439"/>
                              <a:gd name="connsiteX2" fmla="*/ 230 w 863"/>
                              <a:gd name="connsiteY2" fmla="*/ 633 h 1439"/>
                              <a:gd name="connsiteX3" fmla="*/ 403 w 863"/>
                              <a:gd name="connsiteY3" fmla="*/ 403 h 1439"/>
                              <a:gd name="connsiteX4" fmla="*/ 403 w 863"/>
                              <a:gd name="connsiteY4" fmla="*/ 403 h 1439"/>
                              <a:gd name="connsiteX5" fmla="*/ 576 w 863"/>
                              <a:gd name="connsiteY5" fmla="*/ 230 h 1439"/>
                              <a:gd name="connsiteX6" fmla="*/ 691 w 863"/>
                              <a:gd name="connsiteY6" fmla="*/ 173 h 1439"/>
                              <a:gd name="connsiteX7" fmla="*/ 691 w 863"/>
                              <a:gd name="connsiteY7" fmla="*/ 173 h 1439"/>
                              <a:gd name="connsiteX8" fmla="*/ 749 w 863"/>
                              <a:gd name="connsiteY8" fmla="*/ 173 h 1439"/>
                              <a:gd name="connsiteX9" fmla="*/ 749 w 863"/>
                              <a:gd name="connsiteY9" fmla="*/ 173 h 1439"/>
                              <a:gd name="connsiteX10" fmla="*/ 806 w 863"/>
                              <a:gd name="connsiteY10" fmla="*/ 173 h 1439"/>
                              <a:gd name="connsiteX11" fmla="*/ 806 w 863"/>
                              <a:gd name="connsiteY11" fmla="*/ 173 h 1439"/>
                              <a:gd name="connsiteX12" fmla="*/ 864 w 863"/>
                              <a:gd name="connsiteY12" fmla="*/ 173 h 1439"/>
                              <a:gd name="connsiteX13" fmla="*/ 576 w 863"/>
                              <a:gd name="connsiteY13" fmla="*/ 0 h 1439"/>
                              <a:gd name="connsiteX14" fmla="*/ 576 w 863"/>
                              <a:gd name="connsiteY14" fmla="*/ 0 h 1439"/>
                              <a:gd name="connsiteX15" fmla="*/ 576 w 863"/>
                              <a:gd name="connsiteY15" fmla="*/ 0 h 1439"/>
                              <a:gd name="connsiteX16" fmla="*/ 576 w 863"/>
                              <a:gd name="connsiteY16" fmla="*/ 0 h 1439"/>
                              <a:gd name="connsiteX17" fmla="*/ 576 w 863"/>
                              <a:gd name="connsiteY17" fmla="*/ 0 h 1439"/>
                              <a:gd name="connsiteX18" fmla="*/ 576 w 863"/>
                              <a:gd name="connsiteY18" fmla="*/ 0 h 1439"/>
                              <a:gd name="connsiteX19" fmla="*/ 576 w 863"/>
                              <a:gd name="connsiteY19" fmla="*/ 0 h 1439"/>
                              <a:gd name="connsiteX20" fmla="*/ 518 w 863"/>
                              <a:gd name="connsiteY20" fmla="*/ 0 h 1439"/>
                              <a:gd name="connsiteX21" fmla="*/ 461 w 863"/>
                              <a:gd name="connsiteY21" fmla="*/ 0 h 1439"/>
                              <a:gd name="connsiteX22" fmla="*/ 461 w 863"/>
                              <a:gd name="connsiteY22" fmla="*/ 0 h 1439"/>
                              <a:gd name="connsiteX23" fmla="*/ 461 w 863"/>
                              <a:gd name="connsiteY23" fmla="*/ 0 h 1439"/>
                              <a:gd name="connsiteX24" fmla="*/ 461 w 863"/>
                              <a:gd name="connsiteY24" fmla="*/ 0 h 1439"/>
                              <a:gd name="connsiteX25" fmla="*/ 403 w 863"/>
                              <a:gd name="connsiteY25" fmla="*/ 0 h 1439"/>
                              <a:gd name="connsiteX26" fmla="*/ 403 w 863"/>
                              <a:gd name="connsiteY26" fmla="*/ 0 h 1439"/>
                              <a:gd name="connsiteX27" fmla="*/ 403 w 863"/>
                              <a:gd name="connsiteY27" fmla="*/ 0 h 1439"/>
                              <a:gd name="connsiteX28" fmla="*/ 403 w 863"/>
                              <a:gd name="connsiteY28" fmla="*/ 0 h 1439"/>
                              <a:gd name="connsiteX29" fmla="*/ 346 w 863"/>
                              <a:gd name="connsiteY29" fmla="*/ 58 h 1439"/>
                              <a:gd name="connsiteX30" fmla="*/ 173 w 863"/>
                              <a:gd name="connsiteY30" fmla="*/ 173 h 1439"/>
                              <a:gd name="connsiteX31" fmla="*/ 173 w 863"/>
                              <a:gd name="connsiteY31" fmla="*/ 173 h 1439"/>
                              <a:gd name="connsiteX32" fmla="*/ 173 w 863"/>
                              <a:gd name="connsiteY32" fmla="*/ 173 h 1439"/>
                              <a:gd name="connsiteX33" fmla="*/ 173 w 863"/>
                              <a:gd name="connsiteY33" fmla="*/ 173 h 1439"/>
                              <a:gd name="connsiteX34" fmla="*/ 115 w 863"/>
                              <a:gd name="connsiteY34" fmla="*/ 230 h 1439"/>
                              <a:gd name="connsiteX35" fmla="*/ 58 w 863"/>
                              <a:gd name="connsiteY35" fmla="*/ 288 h 1439"/>
                              <a:gd name="connsiteX36" fmla="*/ 0 w 863"/>
                              <a:gd name="connsiteY36" fmla="*/ 345 h 1439"/>
                              <a:gd name="connsiteX37" fmla="*/ 0 w 863"/>
                              <a:gd name="connsiteY37" fmla="*/ 403 h 1439"/>
                              <a:gd name="connsiteX38" fmla="*/ 0 w 863"/>
                              <a:gd name="connsiteY38" fmla="*/ 403 h 1439"/>
                              <a:gd name="connsiteX39" fmla="*/ 0 w 863"/>
                              <a:gd name="connsiteY39" fmla="*/ 403 h 1439"/>
                              <a:gd name="connsiteX40" fmla="*/ 0 w 863"/>
                              <a:gd name="connsiteY40" fmla="*/ 461 h 1439"/>
                              <a:gd name="connsiteX41" fmla="*/ 0 w 863"/>
                              <a:gd name="connsiteY41" fmla="*/ 518 h 1439"/>
                              <a:gd name="connsiteX42" fmla="*/ 0 w 863"/>
                              <a:gd name="connsiteY42" fmla="*/ 576 h 1439"/>
                              <a:gd name="connsiteX43" fmla="*/ 0 w 863"/>
                              <a:gd name="connsiteY43" fmla="*/ 633 h 1439"/>
                              <a:gd name="connsiteX44" fmla="*/ 0 w 863"/>
                              <a:gd name="connsiteY44" fmla="*/ 691 h 1439"/>
                              <a:gd name="connsiteX45" fmla="*/ 0 w 863"/>
                              <a:gd name="connsiteY45" fmla="*/ 691 h 1439"/>
                              <a:gd name="connsiteX46" fmla="*/ 0 w 863"/>
                              <a:gd name="connsiteY46" fmla="*/ 691 h 1439"/>
                              <a:gd name="connsiteX47" fmla="*/ 0 w 863"/>
                              <a:gd name="connsiteY47" fmla="*/ 691 h 1439"/>
                              <a:gd name="connsiteX48" fmla="*/ 0 w 863"/>
                              <a:gd name="connsiteY48" fmla="*/ 749 h 1439"/>
                              <a:gd name="connsiteX49" fmla="*/ 0 w 863"/>
                              <a:gd name="connsiteY49" fmla="*/ 806 h 1439"/>
                              <a:gd name="connsiteX50" fmla="*/ 0 w 863"/>
                              <a:gd name="connsiteY50" fmla="*/ 921 h 1439"/>
                              <a:gd name="connsiteX51" fmla="*/ 173 w 863"/>
                              <a:gd name="connsiteY51" fmla="*/ 1267 h 1439"/>
                              <a:gd name="connsiteX52" fmla="*/ 461 w 863"/>
                              <a:gd name="connsiteY52" fmla="*/ 1440 h 1439"/>
                              <a:gd name="connsiteX53" fmla="*/ 288 w 863"/>
                              <a:gd name="connsiteY53" fmla="*/ 1094 h 1439"/>
                              <a:gd name="connsiteX54" fmla="*/ 115 w 863"/>
                              <a:gd name="connsiteY54" fmla="*/ 864 h 1439"/>
                              <a:gd name="connsiteX55" fmla="*/ 115 w 863"/>
                              <a:gd name="connsiteY55" fmla="*/ 864 h 143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</a:cxnLst>
                            <a:rect l="l" t="t" r="r" b="b"/>
                            <a:pathLst>
                              <a:path w="863" h="1439">
                                <a:moveTo>
                                  <a:pt x="115" y="864"/>
                                </a:moveTo>
                                <a:cubicBezTo>
                                  <a:pt x="115" y="806"/>
                                  <a:pt x="173" y="691"/>
                                  <a:pt x="230" y="633"/>
                                </a:cubicBezTo>
                                <a:lnTo>
                                  <a:pt x="230" y="633"/>
                                </a:lnTo>
                                <a:cubicBezTo>
                                  <a:pt x="288" y="576"/>
                                  <a:pt x="346" y="461"/>
                                  <a:pt x="403" y="403"/>
                                </a:cubicBezTo>
                                <a:cubicBezTo>
                                  <a:pt x="403" y="403"/>
                                  <a:pt x="403" y="403"/>
                                  <a:pt x="403" y="403"/>
                                </a:cubicBezTo>
                                <a:cubicBezTo>
                                  <a:pt x="461" y="345"/>
                                  <a:pt x="518" y="288"/>
                                  <a:pt x="576" y="230"/>
                                </a:cubicBezTo>
                                <a:cubicBezTo>
                                  <a:pt x="633" y="230"/>
                                  <a:pt x="633" y="173"/>
                                  <a:pt x="691" y="173"/>
                                </a:cubicBezTo>
                                <a:cubicBezTo>
                                  <a:pt x="691" y="173"/>
                                  <a:pt x="691" y="173"/>
                                  <a:pt x="691" y="173"/>
                                </a:cubicBezTo>
                                <a:cubicBezTo>
                                  <a:pt x="691" y="173"/>
                                  <a:pt x="749" y="173"/>
                                  <a:pt x="749" y="173"/>
                                </a:cubicBezTo>
                                <a:lnTo>
                                  <a:pt x="749" y="173"/>
                                </a:lnTo>
                                <a:cubicBezTo>
                                  <a:pt x="806" y="173"/>
                                  <a:pt x="806" y="173"/>
                                  <a:pt x="806" y="173"/>
                                </a:cubicBezTo>
                                <a:lnTo>
                                  <a:pt x="806" y="173"/>
                                </a:lnTo>
                                <a:cubicBezTo>
                                  <a:pt x="806" y="173"/>
                                  <a:pt x="864" y="173"/>
                                  <a:pt x="864" y="173"/>
                                </a:cubicBezTo>
                                <a:lnTo>
                                  <a:pt x="576" y="0"/>
                                </a:lnTo>
                                <a:lnTo>
                                  <a:pt x="576" y="0"/>
                                </a:lnTo>
                                <a:cubicBezTo>
                                  <a:pt x="576" y="0"/>
                                  <a:pt x="576" y="0"/>
                                  <a:pt x="576" y="0"/>
                                </a:cubicBezTo>
                                <a:cubicBezTo>
                                  <a:pt x="576" y="0"/>
                                  <a:pt x="576" y="0"/>
                                  <a:pt x="576" y="0"/>
                                </a:cubicBezTo>
                                <a:cubicBezTo>
                                  <a:pt x="576" y="0"/>
                                  <a:pt x="576" y="0"/>
                                  <a:pt x="576" y="0"/>
                                </a:cubicBezTo>
                                <a:lnTo>
                                  <a:pt x="576" y="0"/>
                                </a:lnTo>
                                <a:lnTo>
                                  <a:pt x="576" y="0"/>
                                </a:lnTo>
                                <a:cubicBezTo>
                                  <a:pt x="576" y="0"/>
                                  <a:pt x="576" y="0"/>
                                  <a:pt x="518" y="0"/>
                                </a:cubicBezTo>
                                <a:lnTo>
                                  <a:pt x="461" y="0"/>
                                </a:lnTo>
                                <a:lnTo>
                                  <a:pt x="461" y="0"/>
                                </a:lnTo>
                                <a:cubicBezTo>
                                  <a:pt x="461" y="0"/>
                                  <a:pt x="461" y="0"/>
                                  <a:pt x="461" y="0"/>
                                </a:cubicBezTo>
                                <a:cubicBezTo>
                                  <a:pt x="461" y="0"/>
                                  <a:pt x="461" y="0"/>
                                  <a:pt x="461" y="0"/>
                                </a:cubicBezTo>
                                <a:cubicBezTo>
                                  <a:pt x="461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346" y="0"/>
                                  <a:pt x="346" y="58"/>
                                </a:cubicBezTo>
                                <a:cubicBezTo>
                                  <a:pt x="288" y="115"/>
                                  <a:pt x="230" y="115"/>
                                  <a:pt x="173" y="173"/>
                                </a:cubicBezTo>
                                <a:cubicBezTo>
                                  <a:pt x="173" y="173"/>
                                  <a:pt x="173" y="173"/>
                                  <a:pt x="173" y="173"/>
                                </a:cubicBezTo>
                                <a:cubicBezTo>
                                  <a:pt x="173" y="173"/>
                                  <a:pt x="173" y="173"/>
                                  <a:pt x="173" y="173"/>
                                </a:cubicBezTo>
                                <a:cubicBezTo>
                                  <a:pt x="173" y="173"/>
                                  <a:pt x="173" y="173"/>
                                  <a:pt x="173" y="173"/>
                                </a:cubicBezTo>
                                <a:cubicBezTo>
                                  <a:pt x="173" y="173"/>
                                  <a:pt x="173" y="230"/>
                                  <a:pt x="115" y="230"/>
                                </a:cubicBezTo>
                                <a:cubicBezTo>
                                  <a:pt x="115" y="230"/>
                                  <a:pt x="115" y="288"/>
                                  <a:pt x="58" y="288"/>
                                </a:cubicBezTo>
                                <a:cubicBezTo>
                                  <a:pt x="58" y="288"/>
                                  <a:pt x="58" y="345"/>
                                  <a:pt x="0" y="345"/>
                                </a:cubicBezTo>
                                <a:cubicBezTo>
                                  <a:pt x="0" y="345"/>
                                  <a:pt x="0" y="345"/>
                                  <a:pt x="0" y="403"/>
                                </a:cubicBezTo>
                                <a:cubicBezTo>
                                  <a:pt x="0" y="403"/>
                                  <a:pt x="0" y="403"/>
                                  <a:pt x="0" y="403"/>
                                </a:cubicBezTo>
                                <a:lnTo>
                                  <a:pt x="0" y="403"/>
                                </a:lnTo>
                                <a:cubicBezTo>
                                  <a:pt x="0" y="403"/>
                                  <a:pt x="0" y="403"/>
                                  <a:pt x="0" y="461"/>
                                </a:cubicBezTo>
                                <a:cubicBezTo>
                                  <a:pt x="0" y="461"/>
                                  <a:pt x="0" y="518"/>
                                  <a:pt x="0" y="518"/>
                                </a:cubicBezTo>
                                <a:cubicBezTo>
                                  <a:pt x="0" y="518"/>
                                  <a:pt x="0" y="576"/>
                                  <a:pt x="0" y="576"/>
                                </a:cubicBezTo>
                                <a:cubicBezTo>
                                  <a:pt x="0" y="576"/>
                                  <a:pt x="0" y="633"/>
                                  <a:pt x="0" y="633"/>
                                </a:cubicBezTo>
                                <a:cubicBezTo>
                                  <a:pt x="0" y="633"/>
                                  <a:pt x="0" y="691"/>
                                  <a:pt x="0" y="691"/>
                                </a:cubicBezTo>
                                <a:cubicBezTo>
                                  <a:pt x="0" y="691"/>
                                  <a:pt x="0" y="691"/>
                                  <a:pt x="0" y="691"/>
                                </a:cubicBezTo>
                                <a:lnTo>
                                  <a:pt x="0" y="691"/>
                                </a:lnTo>
                                <a:cubicBezTo>
                                  <a:pt x="0" y="691"/>
                                  <a:pt x="0" y="691"/>
                                  <a:pt x="0" y="691"/>
                                </a:cubicBezTo>
                                <a:cubicBezTo>
                                  <a:pt x="0" y="691"/>
                                  <a:pt x="0" y="749"/>
                                  <a:pt x="0" y="749"/>
                                </a:cubicBezTo>
                                <a:cubicBezTo>
                                  <a:pt x="0" y="749"/>
                                  <a:pt x="0" y="806"/>
                                  <a:pt x="0" y="806"/>
                                </a:cubicBezTo>
                                <a:cubicBezTo>
                                  <a:pt x="0" y="864"/>
                                  <a:pt x="0" y="864"/>
                                  <a:pt x="0" y="921"/>
                                </a:cubicBezTo>
                                <a:cubicBezTo>
                                  <a:pt x="0" y="1094"/>
                                  <a:pt x="58" y="1209"/>
                                  <a:pt x="173" y="1267"/>
                                </a:cubicBezTo>
                                <a:lnTo>
                                  <a:pt x="461" y="1440"/>
                                </a:lnTo>
                                <a:cubicBezTo>
                                  <a:pt x="346" y="1382"/>
                                  <a:pt x="288" y="1267"/>
                                  <a:pt x="288" y="1094"/>
                                </a:cubicBezTo>
                                <a:cubicBezTo>
                                  <a:pt x="58" y="1036"/>
                                  <a:pt x="115" y="921"/>
                                  <a:pt x="115" y="864"/>
                                </a:cubicBezTo>
                                <a:cubicBezTo>
                                  <a:pt x="115" y="864"/>
                                  <a:pt x="115" y="864"/>
                                  <a:pt x="115" y="8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62626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823" name="任意多边形: 形状 3822"/>
                          <p:cNvSpPr/>
                          <p:nvPr/>
                        </p:nvSpPr>
                        <p:spPr>
                          <a:xfrm>
                            <a:off x="-3880253" y="4274489"/>
                            <a:ext cx="1036" cy="1310"/>
                          </a:xfrm>
                          <a:custGeom>
                            <a:avLst/>
                            <a:gdLst>
                              <a:gd name="connsiteX0" fmla="*/ 518 w 1036"/>
                              <a:gd name="connsiteY0" fmla="*/ 79 h 1310"/>
                              <a:gd name="connsiteX1" fmla="*/ 1036 w 1036"/>
                              <a:gd name="connsiteY1" fmla="*/ 367 h 1310"/>
                              <a:gd name="connsiteX2" fmla="*/ 518 w 1036"/>
                              <a:gd name="connsiteY2" fmla="*/ 1231 h 1310"/>
                              <a:gd name="connsiteX3" fmla="*/ 0 w 1036"/>
                              <a:gd name="connsiteY3" fmla="*/ 943 h 1310"/>
                              <a:gd name="connsiteX4" fmla="*/ 518 w 1036"/>
                              <a:gd name="connsiteY4" fmla="*/ 79 h 13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036" h="1310">
                                <a:moveTo>
                                  <a:pt x="518" y="79"/>
                                </a:moveTo>
                                <a:cubicBezTo>
                                  <a:pt x="806" y="-93"/>
                                  <a:pt x="1036" y="22"/>
                                  <a:pt x="1036" y="367"/>
                                </a:cubicBezTo>
                                <a:cubicBezTo>
                                  <a:pt x="1036" y="713"/>
                                  <a:pt x="806" y="1058"/>
                                  <a:pt x="518" y="1231"/>
                                </a:cubicBezTo>
                                <a:cubicBezTo>
                                  <a:pt x="230" y="1404"/>
                                  <a:pt x="0" y="1289"/>
                                  <a:pt x="0" y="943"/>
                                </a:cubicBezTo>
                                <a:cubicBezTo>
                                  <a:pt x="0" y="655"/>
                                  <a:pt x="230" y="252"/>
                                  <a:pt x="518" y="7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B2B2B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3824" name="任意多边形: 形状 3823"/>
                      <p:cNvSpPr/>
                      <p:nvPr/>
                    </p:nvSpPr>
                    <p:spPr>
                      <a:xfrm>
                        <a:off x="-3884859" y="4269558"/>
                        <a:ext cx="7888" cy="10019"/>
                      </a:xfrm>
                      <a:custGeom>
                        <a:avLst/>
                        <a:gdLst>
                          <a:gd name="connsiteX0" fmla="*/ 2418 w 7888"/>
                          <a:gd name="connsiteY0" fmla="*/ 9904 h 10019"/>
                          <a:gd name="connsiteX1" fmla="*/ 2418 w 7888"/>
                          <a:gd name="connsiteY1" fmla="*/ 9904 h 10019"/>
                          <a:gd name="connsiteX2" fmla="*/ 2246 w 7888"/>
                          <a:gd name="connsiteY2" fmla="*/ 9674 h 10019"/>
                          <a:gd name="connsiteX3" fmla="*/ 2246 w 7888"/>
                          <a:gd name="connsiteY3" fmla="*/ 9616 h 10019"/>
                          <a:gd name="connsiteX4" fmla="*/ 2131 w 7888"/>
                          <a:gd name="connsiteY4" fmla="*/ 9386 h 10019"/>
                          <a:gd name="connsiteX5" fmla="*/ 2131 w 7888"/>
                          <a:gd name="connsiteY5" fmla="*/ 9328 h 10019"/>
                          <a:gd name="connsiteX6" fmla="*/ 2015 w 7888"/>
                          <a:gd name="connsiteY6" fmla="*/ 9040 h 10019"/>
                          <a:gd name="connsiteX7" fmla="*/ 2015 w 7888"/>
                          <a:gd name="connsiteY7" fmla="*/ 8983 h 10019"/>
                          <a:gd name="connsiteX8" fmla="*/ 1958 w 7888"/>
                          <a:gd name="connsiteY8" fmla="*/ 8695 h 10019"/>
                          <a:gd name="connsiteX9" fmla="*/ 1958 w 7888"/>
                          <a:gd name="connsiteY9" fmla="*/ 8637 h 10019"/>
                          <a:gd name="connsiteX10" fmla="*/ 1900 w 7888"/>
                          <a:gd name="connsiteY10" fmla="*/ 8292 h 10019"/>
                          <a:gd name="connsiteX11" fmla="*/ 1900 w 7888"/>
                          <a:gd name="connsiteY11" fmla="*/ 8292 h 10019"/>
                          <a:gd name="connsiteX12" fmla="*/ 1900 w 7888"/>
                          <a:gd name="connsiteY12" fmla="*/ 7889 h 10019"/>
                          <a:gd name="connsiteX13" fmla="*/ 1900 w 7888"/>
                          <a:gd name="connsiteY13" fmla="*/ 7428 h 10019"/>
                          <a:gd name="connsiteX14" fmla="*/ 1900 w 7888"/>
                          <a:gd name="connsiteY14" fmla="*/ 7428 h 10019"/>
                          <a:gd name="connsiteX15" fmla="*/ 1958 w 7888"/>
                          <a:gd name="connsiteY15" fmla="*/ 7025 h 10019"/>
                          <a:gd name="connsiteX16" fmla="*/ 1958 w 7888"/>
                          <a:gd name="connsiteY16" fmla="*/ 6967 h 10019"/>
                          <a:gd name="connsiteX17" fmla="*/ 2015 w 7888"/>
                          <a:gd name="connsiteY17" fmla="*/ 6507 h 10019"/>
                          <a:gd name="connsiteX18" fmla="*/ 2015 w 7888"/>
                          <a:gd name="connsiteY18" fmla="*/ 6507 h 10019"/>
                          <a:gd name="connsiteX19" fmla="*/ 2131 w 7888"/>
                          <a:gd name="connsiteY19" fmla="*/ 6046 h 10019"/>
                          <a:gd name="connsiteX20" fmla="*/ 2131 w 7888"/>
                          <a:gd name="connsiteY20" fmla="*/ 6046 h 10019"/>
                          <a:gd name="connsiteX21" fmla="*/ 2303 w 7888"/>
                          <a:gd name="connsiteY21" fmla="*/ 5585 h 10019"/>
                          <a:gd name="connsiteX22" fmla="*/ 2303 w 7888"/>
                          <a:gd name="connsiteY22" fmla="*/ 5585 h 10019"/>
                          <a:gd name="connsiteX23" fmla="*/ 2476 w 7888"/>
                          <a:gd name="connsiteY23" fmla="*/ 5125 h 10019"/>
                          <a:gd name="connsiteX24" fmla="*/ 2476 w 7888"/>
                          <a:gd name="connsiteY24" fmla="*/ 5125 h 10019"/>
                          <a:gd name="connsiteX25" fmla="*/ 2649 w 7888"/>
                          <a:gd name="connsiteY25" fmla="*/ 4722 h 10019"/>
                          <a:gd name="connsiteX26" fmla="*/ 2649 w 7888"/>
                          <a:gd name="connsiteY26" fmla="*/ 4664 h 10019"/>
                          <a:gd name="connsiteX27" fmla="*/ 2706 w 7888"/>
                          <a:gd name="connsiteY27" fmla="*/ 4549 h 10019"/>
                          <a:gd name="connsiteX28" fmla="*/ 3052 w 7888"/>
                          <a:gd name="connsiteY28" fmla="*/ 3916 h 10019"/>
                          <a:gd name="connsiteX29" fmla="*/ 3109 w 7888"/>
                          <a:gd name="connsiteY29" fmla="*/ 3800 h 10019"/>
                          <a:gd name="connsiteX30" fmla="*/ 3109 w 7888"/>
                          <a:gd name="connsiteY30" fmla="*/ 3743 h 10019"/>
                          <a:gd name="connsiteX31" fmla="*/ 3397 w 7888"/>
                          <a:gd name="connsiteY31" fmla="*/ 3340 h 10019"/>
                          <a:gd name="connsiteX32" fmla="*/ 3397 w 7888"/>
                          <a:gd name="connsiteY32" fmla="*/ 3340 h 10019"/>
                          <a:gd name="connsiteX33" fmla="*/ 3685 w 7888"/>
                          <a:gd name="connsiteY33" fmla="*/ 2994 h 10019"/>
                          <a:gd name="connsiteX34" fmla="*/ 3685 w 7888"/>
                          <a:gd name="connsiteY34" fmla="*/ 2994 h 10019"/>
                          <a:gd name="connsiteX35" fmla="*/ 3973 w 7888"/>
                          <a:gd name="connsiteY35" fmla="*/ 2649 h 10019"/>
                          <a:gd name="connsiteX36" fmla="*/ 3973 w 7888"/>
                          <a:gd name="connsiteY36" fmla="*/ 2649 h 10019"/>
                          <a:gd name="connsiteX37" fmla="*/ 4261 w 7888"/>
                          <a:gd name="connsiteY37" fmla="*/ 2303 h 10019"/>
                          <a:gd name="connsiteX38" fmla="*/ 4261 w 7888"/>
                          <a:gd name="connsiteY38" fmla="*/ 2303 h 10019"/>
                          <a:gd name="connsiteX39" fmla="*/ 4607 w 7888"/>
                          <a:gd name="connsiteY39" fmla="*/ 2015 h 10019"/>
                          <a:gd name="connsiteX40" fmla="*/ 4607 w 7888"/>
                          <a:gd name="connsiteY40" fmla="*/ 2015 h 10019"/>
                          <a:gd name="connsiteX41" fmla="*/ 4952 w 7888"/>
                          <a:gd name="connsiteY41" fmla="*/ 1727 h 10019"/>
                          <a:gd name="connsiteX42" fmla="*/ 4952 w 7888"/>
                          <a:gd name="connsiteY42" fmla="*/ 1727 h 10019"/>
                          <a:gd name="connsiteX43" fmla="*/ 5298 w 7888"/>
                          <a:gd name="connsiteY43" fmla="*/ 1497 h 10019"/>
                          <a:gd name="connsiteX44" fmla="*/ 5643 w 7888"/>
                          <a:gd name="connsiteY44" fmla="*/ 1324 h 10019"/>
                          <a:gd name="connsiteX45" fmla="*/ 5643 w 7888"/>
                          <a:gd name="connsiteY45" fmla="*/ 1324 h 10019"/>
                          <a:gd name="connsiteX46" fmla="*/ 5988 w 7888"/>
                          <a:gd name="connsiteY46" fmla="*/ 1209 h 10019"/>
                          <a:gd name="connsiteX47" fmla="*/ 6046 w 7888"/>
                          <a:gd name="connsiteY47" fmla="*/ 1209 h 10019"/>
                          <a:gd name="connsiteX48" fmla="*/ 6334 w 7888"/>
                          <a:gd name="connsiteY48" fmla="*/ 1094 h 10019"/>
                          <a:gd name="connsiteX49" fmla="*/ 6392 w 7888"/>
                          <a:gd name="connsiteY49" fmla="*/ 1094 h 10019"/>
                          <a:gd name="connsiteX50" fmla="*/ 6680 w 7888"/>
                          <a:gd name="connsiteY50" fmla="*/ 1036 h 10019"/>
                          <a:gd name="connsiteX51" fmla="*/ 6737 w 7888"/>
                          <a:gd name="connsiteY51" fmla="*/ 1036 h 10019"/>
                          <a:gd name="connsiteX52" fmla="*/ 7025 w 7888"/>
                          <a:gd name="connsiteY52" fmla="*/ 1036 h 10019"/>
                          <a:gd name="connsiteX53" fmla="*/ 7083 w 7888"/>
                          <a:gd name="connsiteY53" fmla="*/ 1036 h 10019"/>
                          <a:gd name="connsiteX54" fmla="*/ 7313 w 7888"/>
                          <a:gd name="connsiteY54" fmla="*/ 1036 h 10019"/>
                          <a:gd name="connsiteX55" fmla="*/ 7486 w 7888"/>
                          <a:gd name="connsiteY55" fmla="*/ 1094 h 10019"/>
                          <a:gd name="connsiteX56" fmla="*/ 7601 w 7888"/>
                          <a:gd name="connsiteY56" fmla="*/ 1094 h 10019"/>
                          <a:gd name="connsiteX57" fmla="*/ 7889 w 7888"/>
                          <a:gd name="connsiteY57" fmla="*/ 1209 h 10019"/>
                          <a:gd name="connsiteX58" fmla="*/ 6104 w 7888"/>
                          <a:gd name="connsiteY58" fmla="*/ 173 h 10019"/>
                          <a:gd name="connsiteX59" fmla="*/ 5816 w 7888"/>
                          <a:gd name="connsiteY59" fmla="*/ 57 h 10019"/>
                          <a:gd name="connsiteX60" fmla="*/ 5701 w 7888"/>
                          <a:gd name="connsiteY60" fmla="*/ 57 h 10019"/>
                          <a:gd name="connsiteX61" fmla="*/ 5528 w 7888"/>
                          <a:gd name="connsiteY61" fmla="*/ 0 h 10019"/>
                          <a:gd name="connsiteX62" fmla="*/ 5528 w 7888"/>
                          <a:gd name="connsiteY62" fmla="*/ 0 h 10019"/>
                          <a:gd name="connsiteX63" fmla="*/ 5298 w 7888"/>
                          <a:gd name="connsiteY63" fmla="*/ 0 h 10019"/>
                          <a:gd name="connsiteX64" fmla="*/ 5240 w 7888"/>
                          <a:gd name="connsiteY64" fmla="*/ 0 h 10019"/>
                          <a:gd name="connsiteX65" fmla="*/ 5240 w 7888"/>
                          <a:gd name="connsiteY65" fmla="*/ 0 h 10019"/>
                          <a:gd name="connsiteX66" fmla="*/ 5010 w 7888"/>
                          <a:gd name="connsiteY66" fmla="*/ 0 h 10019"/>
                          <a:gd name="connsiteX67" fmla="*/ 4952 w 7888"/>
                          <a:gd name="connsiteY67" fmla="*/ 0 h 10019"/>
                          <a:gd name="connsiteX68" fmla="*/ 4894 w 7888"/>
                          <a:gd name="connsiteY68" fmla="*/ 0 h 10019"/>
                          <a:gd name="connsiteX69" fmla="*/ 4837 w 7888"/>
                          <a:gd name="connsiteY69" fmla="*/ 0 h 10019"/>
                          <a:gd name="connsiteX70" fmla="*/ 4664 w 7888"/>
                          <a:gd name="connsiteY70" fmla="*/ 57 h 10019"/>
                          <a:gd name="connsiteX71" fmla="*/ 4607 w 7888"/>
                          <a:gd name="connsiteY71" fmla="*/ 57 h 10019"/>
                          <a:gd name="connsiteX72" fmla="*/ 4549 w 7888"/>
                          <a:gd name="connsiteY72" fmla="*/ 57 h 10019"/>
                          <a:gd name="connsiteX73" fmla="*/ 4434 w 7888"/>
                          <a:gd name="connsiteY73" fmla="*/ 57 h 10019"/>
                          <a:gd name="connsiteX74" fmla="*/ 4261 w 7888"/>
                          <a:gd name="connsiteY74" fmla="*/ 115 h 10019"/>
                          <a:gd name="connsiteX75" fmla="*/ 4203 w 7888"/>
                          <a:gd name="connsiteY75" fmla="*/ 115 h 10019"/>
                          <a:gd name="connsiteX76" fmla="*/ 4146 w 7888"/>
                          <a:gd name="connsiteY76" fmla="*/ 115 h 10019"/>
                          <a:gd name="connsiteX77" fmla="*/ 4088 w 7888"/>
                          <a:gd name="connsiteY77" fmla="*/ 115 h 10019"/>
                          <a:gd name="connsiteX78" fmla="*/ 3916 w 7888"/>
                          <a:gd name="connsiteY78" fmla="*/ 173 h 10019"/>
                          <a:gd name="connsiteX79" fmla="*/ 3800 w 7888"/>
                          <a:gd name="connsiteY79" fmla="*/ 230 h 10019"/>
                          <a:gd name="connsiteX80" fmla="*/ 3800 w 7888"/>
                          <a:gd name="connsiteY80" fmla="*/ 230 h 10019"/>
                          <a:gd name="connsiteX81" fmla="*/ 3800 w 7888"/>
                          <a:gd name="connsiteY81" fmla="*/ 230 h 10019"/>
                          <a:gd name="connsiteX82" fmla="*/ 3628 w 7888"/>
                          <a:gd name="connsiteY82" fmla="*/ 288 h 10019"/>
                          <a:gd name="connsiteX83" fmla="*/ 3455 w 7888"/>
                          <a:gd name="connsiteY83" fmla="*/ 345 h 10019"/>
                          <a:gd name="connsiteX84" fmla="*/ 3397 w 7888"/>
                          <a:gd name="connsiteY84" fmla="*/ 403 h 10019"/>
                          <a:gd name="connsiteX85" fmla="*/ 3282 w 7888"/>
                          <a:gd name="connsiteY85" fmla="*/ 461 h 10019"/>
                          <a:gd name="connsiteX86" fmla="*/ 3109 w 7888"/>
                          <a:gd name="connsiteY86" fmla="*/ 576 h 10019"/>
                          <a:gd name="connsiteX87" fmla="*/ 2994 w 7888"/>
                          <a:gd name="connsiteY87" fmla="*/ 633 h 10019"/>
                          <a:gd name="connsiteX88" fmla="*/ 2994 w 7888"/>
                          <a:gd name="connsiteY88" fmla="*/ 633 h 10019"/>
                          <a:gd name="connsiteX89" fmla="*/ 2994 w 7888"/>
                          <a:gd name="connsiteY89" fmla="*/ 633 h 10019"/>
                          <a:gd name="connsiteX90" fmla="*/ 2822 w 7888"/>
                          <a:gd name="connsiteY90" fmla="*/ 748 h 10019"/>
                          <a:gd name="connsiteX91" fmla="*/ 2649 w 7888"/>
                          <a:gd name="connsiteY91" fmla="*/ 864 h 10019"/>
                          <a:gd name="connsiteX92" fmla="*/ 2591 w 7888"/>
                          <a:gd name="connsiteY92" fmla="*/ 921 h 10019"/>
                          <a:gd name="connsiteX93" fmla="*/ 2591 w 7888"/>
                          <a:gd name="connsiteY93" fmla="*/ 921 h 10019"/>
                          <a:gd name="connsiteX94" fmla="*/ 2534 w 7888"/>
                          <a:gd name="connsiteY94" fmla="*/ 979 h 10019"/>
                          <a:gd name="connsiteX95" fmla="*/ 2418 w 7888"/>
                          <a:gd name="connsiteY95" fmla="*/ 1094 h 10019"/>
                          <a:gd name="connsiteX96" fmla="*/ 2303 w 7888"/>
                          <a:gd name="connsiteY96" fmla="*/ 1209 h 10019"/>
                          <a:gd name="connsiteX97" fmla="*/ 2303 w 7888"/>
                          <a:gd name="connsiteY97" fmla="*/ 1209 h 10019"/>
                          <a:gd name="connsiteX98" fmla="*/ 2303 w 7888"/>
                          <a:gd name="connsiteY98" fmla="*/ 1209 h 10019"/>
                          <a:gd name="connsiteX99" fmla="*/ 2188 w 7888"/>
                          <a:gd name="connsiteY99" fmla="*/ 1324 h 10019"/>
                          <a:gd name="connsiteX100" fmla="*/ 2073 w 7888"/>
                          <a:gd name="connsiteY100" fmla="*/ 1440 h 10019"/>
                          <a:gd name="connsiteX101" fmla="*/ 2015 w 7888"/>
                          <a:gd name="connsiteY101" fmla="*/ 1497 h 10019"/>
                          <a:gd name="connsiteX102" fmla="*/ 2015 w 7888"/>
                          <a:gd name="connsiteY102" fmla="*/ 1497 h 10019"/>
                          <a:gd name="connsiteX103" fmla="*/ 1958 w 7888"/>
                          <a:gd name="connsiteY103" fmla="*/ 1555 h 10019"/>
                          <a:gd name="connsiteX104" fmla="*/ 1843 w 7888"/>
                          <a:gd name="connsiteY104" fmla="*/ 1670 h 10019"/>
                          <a:gd name="connsiteX105" fmla="*/ 1727 w 7888"/>
                          <a:gd name="connsiteY105" fmla="*/ 1785 h 10019"/>
                          <a:gd name="connsiteX106" fmla="*/ 1670 w 7888"/>
                          <a:gd name="connsiteY106" fmla="*/ 1842 h 10019"/>
                          <a:gd name="connsiteX107" fmla="*/ 1670 w 7888"/>
                          <a:gd name="connsiteY107" fmla="*/ 1842 h 10019"/>
                          <a:gd name="connsiteX108" fmla="*/ 1612 w 7888"/>
                          <a:gd name="connsiteY108" fmla="*/ 1900 h 10019"/>
                          <a:gd name="connsiteX109" fmla="*/ 1497 w 7888"/>
                          <a:gd name="connsiteY109" fmla="*/ 2015 h 10019"/>
                          <a:gd name="connsiteX110" fmla="*/ 1382 w 7888"/>
                          <a:gd name="connsiteY110" fmla="*/ 2131 h 10019"/>
                          <a:gd name="connsiteX111" fmla="*/ 1324 w 7888"/>
                          <a:gd name="connsiteY111" fmla="*/ 2246 h 10019"/>
                          <a:gd name="connsiteX112" fmla="*/ 1324 w 7888"/>
                          <a:gd name="connsiteY112" fmla="*/ 2246 h 10019"/>
                          <a:gd name="connsiteX113" fmla="*/ 1324 w 7888"/>
                          <a:gd name="connsiteY113" fmla="*/ 2246 h 10019"/>
                          <a:gd name="connsiteX114" fmla="*/ 1209 w 7888"/>
                          <a:gd name="connsiteY114" fmla="*/ 2361 h 10019"/>
                          <a:gd name="connsiteX115" fmla="*/ 1094 w 7888"/>
                          <a:gd name="connsiteY115" fmla="*/ 2534 h 10019"/>
                          <a:gd name="connsiteX116" fmla="*/ 1037 w 7888"/>
                          <a:gd name="connsiteY116" fmla="*/ 2649 h 10019"/>
                          <a:gd name="connsiteX117" fmla="*/ 1037 w 7888"/>
                          <a:gd name="connsiteY117" fmla="*/ 2706 h 10019"/>
                          <a:gd name="connsiteX118" fmla="*/ 1037 w 7888"/>
                          <a:gd name="connsiteY118" fmla="*/ 2764 h 10019"/>
                          <a:gd name="connsiteX119" fmla="*/ 1037 w 7888"/>
                          <a:gd name="connsiteY119" fmla="*/ 2821 h 10019"/>
                          <a:gd name="connsiteX120" fmla="*/ 691 w 7888"/>
                          <a:gd name="connsiteY120" fmla="*/ 3455 h 10019"/>
                          <a:gd name="connsiteX121" fmla="*/ 691 w 7888"/>
                          <a:gd name="connsiteY121" fmla="*/ 3512 h 10019"/>
                          <a:gd name="connsiteX122" fmla="*/ 691 w 7888"/>
                          <a:gd name="connsiteY122" fmla="*/ 3570 h 10019"/>
                          <a:gd name="connsiteX123" fmla="*/ 691 w 7888"/>
                          <a:gd name="connsiteY123" fmla="*/ 3628 h 10019"/>
                          <a:gd name="connsiteX124" fmla="*/ 633 w 7888"/>
                          <a:gd name="connsiteY124" fmla="*/ 3743 h 10019"/>
                          <a:gd name="connsiteX125" fmla="*/ 576 w 7888"/>
                          <a:gd name="connsiteY125" fmla="*/ 3916 h 10019"/>
                          <a:gd name="connsiteX126" fmla="*/ 518 w 7888"/>
                          <a:gd name="connsiteY126" fmla="*/ 4031 h 10019"/>
                          <a:gd name="connsiteX127" fmla="*/ 518 w 7888"/>
                          <a:gd name="connsiteY127" fmla="*/ 4031 h 10019"/>
                          <a:gd name="connsiteX128" fmla="*/ 518 w 7888"/>
                          <a:gd name="connsiteY128" fmla="*/ 4031 h 10019"/>
                          <a:gd name="connsiteX129" fmla="*/ 461 w 7888"/>
                          <a:gd name="connsiteY129" fmla="*/ 4146 h 10019"/>
                          <a:gd name="connsiteX130" fmla="*/ 403 w 7888"/>
                          <a:gd name="connsiteY130" fmla="*/ 4261 h 10019"/>
                          <a:gd name="connsiteX131" fmla="*/ 345 w 7888"/>
                          <a:gd name="connsiteY131" fmla="*/ 4376 h 10019"/>
                          <a:gd name="connsiteX132" fmla="*/ 345 w 7888"/>
                          <a:gd name="connsiteY132" fmla="*/ 4434 h 10019"/>
                          <a:gd name="connsiteX133" fmla="*/ 345 w 7888"/>
                          <a:gd name="connsiteY133" fmla="*/ 4434 h 10019"/>
                          <a:gd name="connsiteX134" fmla="*/ 345 w 7888"/>
                          <a:gd name="connsiteY134" fmla="*/ 4491 h 10019"/>
                          <a:gd name="connsiteX135" fmla="*/ 288 w 7888"/>
                          <a:gd name="connsiteY135" fmla="*/ 4664 h 10019"/>
                          <a:gd name="connsiteX136" fmla="*/ 230 w 7888"/>
                          <a:gd name="connsiteY136" fmla="*/ 4837 h 10019"/>
                          <a:gd name="connsiteX137" fmla="*/ 230 w 7888"/>
                          <a:gd name="connsiteY137" fmla="*/ 4894 h 10019"/>
                          <a:gd name="connsiteX138" fmla="*/ 230 w 7888"/>
                          <a:gd name="connsiteY138" fmla="*/ 4894 h 10019"/>
                          <a:gd name="connsiteX139" fmla="*/ 230 w 7888"/>
                          <a:gd name="connsiteY139" fmla="*/ 4952 h 10019"/>
                          <a:gd name="connsiteX140" fmla="*/ 173 w 7888"/>
                          <a:gd name="connsiteY140" fmla="*/ 5125 h 10019"/>
                          <a:gd name="connsiteX141" fmla="*/ 115 w 7888"/>
                          <a:gd name="connsiteY141" fmla="*/ 5297 h 10019"/>
                          <a:gd name="connsiteX142" fmla="*/ 115 w 7888"/>
                          <a:gd name="connsiteY142" fmla="*/ 5297 h 10019"/>
                          <a:gd name="connsiteX143" fmla="*/ 115 w 7888"/>
                          <a:gd name="connsiteY143" fmla="*/ 5297 h 10019"/>
                          <a:gd name="connsiteX144" fmla="*/ 58 w 7888"/>
                          <a:gd name="connsiteY144" fmla="*/ 5470 h 10019"/>
                          <a:gd name="connsiteX145" fmla="*/ 0 w 7888"/>
                          <a:gd name="connsiteY145" fmla="*/ 5643 h 10019"/>
                          <a:gd name="connsiteX146" fmla="*/ 0 w 7888"/>
                          <a:gd name="connsiteY146" fmla="*/ 5701 h 10019"/>
                          <a:gd name="connsiteX147" fmla="*/ 0 w 7888"/>
                          <a:gd name="connsiteY147" fmla="*/ 5758 h 10019"/>
                          <a:gd name="connsiteX148" fmla="*/ 0 w 7888"/>
                          <a:gd name="connsiteY148" fmla="*/ 5816 h 10019"/>
                          <a:gd name="connsiteX149" fmla="*/ 0 w 7888"/>
                          <a:gd name="connsiteY149" fmla="*/ 5988 h 10019"/>
                          <a:gd name="connsiteX150" fmla="*/ 0 w 7888"/>
                          <a:gd name="connsiteY150" fmla="*/ 6161 h 10019"/>
                          <a:gd name="connsiteX151" fmla="*/ 0 w 7888"/>
                          <a:gd name="connsiteY151" fmla="*/ 6161 h 10019"/>
                          <a:gd name="connsiteX152" fmla="*/ 0 w 7888"/>
                          <a:gd name="connsiteY152" fmla="*/ 6161 h 10019"/>
                          <a:gd name="connsiteX153" fmla="*/ 0 w 7888"/>
                          <a:gd name="connsiteY153" fmla="*/ 6334 h 10019"/>
                          <a:gd name="connsiteX154" fmla="*/ 0 w 7888"/>
                          <a:gd name="connsiteY154" fmla="*/ 6507 h 10019"/>
                          <a:gd name="connsiteX155" fmla="*/ 0 w 7888"/>
                          <a:gd name="connsiteY155" fmla="*/ 6564 h 10019"/>
                          <a:gd name="connsiteX156" fmla="*/ 0 w 7888"/>
                          <a:gd name="connsiteY156" fmla="*/ 6679 h 10019"/>
                          <a:gd name="connsiteX157" fmla="*/ 0 w 7888"/>
                          <a:gd name="connsiteY157" fmla="*/ 6852 h 10019"/>
                          <a:gd name="connsiteX158" fmla="*/ 0 w 7888"/>
                          <a:gd name="connsiteY158" fmla="*/ 6967 h 10019"/>
                          <a:gd name="connsiteX159" fmla="*/ 0 w 7888"/>
                          <a:gd name="connsiteY159" fmla="*/ 6967 h 10019"/>
                          <a:gd name="connsiteX160" fmla="*/ 0 w 7888"/>
                          <a:gd name="connsiteY160" fmla="*/ 6967 h 10019"/>
                          <a:gd name="connsiteX161" fmla="*/ 0 w 7888"/>
                          <a:gd name="connsiteY161" fmla="*/ 7140 h 10019"/>
                          <a:gd name="connsiteX162" fmla="*/ 0 w 7888"/>
                          <a:gd name="connsiteY162" fmla="*/ 7313 h 10019"/>
                          <a:gd name="connsiteX163" fmla="*/ 0 w 7888"/>
                          <a:gd name="connsiteY163" fmla="*/ 7370 h 10019"/>
                          <a:gd name="connsiteX164" fmla="*/ 0 w 7888"/>
                          <a:gd name="connsiteY164" fmla="*/ 7428 h 10019"/>
                          <a:gd name="connsiteX165" fmla="*/ 0 w 7888"/>
                          <a:gd name="connsiteY165" fmla="*/ 7543 h 10019"/>
                          <a:gd name="connsiteX166" fmla="*/ 58 w 7888"/>
                          <a:gd name="connsiteY166" fmla="*/ 7716 h 10019"/>
                          <a:gd name="connsiteX167" fmla="*/ 58 w 7888"/>
                          <a:gd name="connsiteY167" fmla="*/ 7773 h 10019"/>
                          <a:gd name="connsiteX168" fmla="*/ 58 w 7888"/>
                          <a:gd name="connsiteY168" fmla="*/ 7831 h 10019"/>
                          <a:gd name="connsiteX169" fmla="*/ 58 w 7888"/>
                          <a:gd name="connsiteY169" fmla="*/ 7889 h 10019"/>
                          <a:gd name="connsiteX170" fmla="*/ 115 w 7888"/>
                          <a:gd name="connsiteY170" fmla="*/ 8061 h 10019"/>
                          <a:gd name="connsiteX171" fmla="*/ 115 w 7888"/>
                          <a:gd name="connsiteY171" fmla="*/ 8119 h 10019"/>
                          <a:gd name="connsiteX172" fmla="*/ 115 w 7888"/>
                          <a:gd name="connsiteY172" fmla="*/ 8177 h 10019"/>
                          <a:gd name="connsiteX173" fmla="*/ 173 w 7888"/>
                          <a:gd name="connsiteY173" fmla="*/ 8292 h 10019"/>
                          <a:gd name="connsiteX174" fmla="*/ 230 w 7888"/>
                          <a:gd name="connsiteY174" fmla="*/ 8407 h 10019"/>
                          <a:gd name="connsiteX175" fmla="*/ 230 w 7888"/>
                          <a:gd name="connsiteY175" fmla="*/ 8465 h 10019"/>
                          <a:gd name="connsiteX176" fmla="*/ 230 w 7888"/>
                          <a:gd name="connsiteY176" fmla="*/ 8465 h 10019"/>
                          <a:gd name="connsiteX177" fmla="*/ 403 w 7888"/>
                          <a:gd name="connsiteY177" fmla="*/ 8637 h 10019"/>
                          <a:gd name="connsiteX178" fmla="*/ 403 w 7888"/>
                          <a:gd name="connsiteY178" fmla="*/ 8637 h 10019"/>
                          <a:gd name="connsiteX179" fmla="*/ 403 w 7888"/>
                          <a:gd name="connsiteY179" fmla="*/ 8637 h 10019"/>
                          <a:gd name="connsiteX180" fmla="*/ 518 w 7888"/>
                          <a:gd name="connsiteY180" fmla="*/ 8752 h 10019"/>
                          <a:gd name="connsiteX181" fmla="*/ 576 w 7888"/>
                          <a:gd name="connsiteY181" fmla="*/ 8810 h 10019"/>
                          <a:gd name="connsiteX182" fmla="*/ 806 w 7888"/>
                          <a:gd name="connsiteY182" fmla="*/ 8983 h 10019"/>
                          <a:gd name="connsiteX183" fmla="*/ 2591 w 7888"/>
                          <a:gd name="connsiteY183" fmla="*/ 10019 h 10019"/>
                          <a:gd name="connsiteX184" fmla="*/ 2361 w 7888"/>
                          <a:gd name="connsiteY184" fmla="*/ 9846 h 10019"/>
                          <a:gd name="connsiteX185" fmla="*/ 2303 w 7888"/>
                          <a:gd name="connsiteY185" fmla="*/ 9789 h 10019"/>
                          <a:gd name="connsiteX186" fmla="*/ 2418 w 7888"/>
                          <a:gd name="connsiteY186" fmla="*/ 9904 h 100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</a:cxnLst>
                        <a:rect l="l" t="t" r="r" b="b"/>
                        <a:pathLst>
                          <a:path w="7888" h="10019">
                            <a:moveTo>
                              <a:pt x="2418" y="9904"/>
                            </a:moveTo>
                            <a:cubicBezTo>
                              <a:pt x="2418" y="9904"/>
                              <a:pt x="2418" y="9904"/>
                              <a:pt x="2418" y="9904"/>
                            </a:cubicBezTo>
                            <a:cubicBezTo>
                              <a:pt x="2361" y="9846"/>
                              <a:pt x="2303" y="9731"/>
                              <a:pt x="2246" y="9674"/>
                            </a:cubicBezTo>
                            <a:cubicBezTo>
                              <a:pt x="2246" y="9674"/>
                              <a:pt x="2246" y="9674"/>
                              <a:pt x="2246" y="9616"/>
                            </a:cubicBezTo>
                            <a:cubicBezTo>
                              <a:pt x="2188" y="9558"/>
                              <a:pt x="2188" y="9501"/>
                              <a:pt x="2131" y="9386"/>
                            </a:cubicBezTo>
                            <a:cubicBezTo>
                              <a:pt x="2131" y="9386"/>
                              <a:pt x="2131" y="9328"/>
                              <a:pt x="2131" y="9328"/>
                            </a:cubicBezTo>
                            <a:cubicBezTo>
                              <a:pt x="2073" y="9213"/>
                              <a:pt x="2073" y="9155"/>
                              <a:pt x="2015" y="9040"/>
                            </a:cubicBezTo>
                            <a:cubicBezTo>
                              <a:pt x="2015" y="9040"/>
                              <a:pt x="2015" y="9040"/>
                              <a:pt x="2015" y="8983"/>
                            </a:cubicBezTo>
                            <a:cubicBezTo>
                              <a:pt x="1958" y="8867"/>
                              <a:pt x="1958" y="8752"/>
                              <a:pt x="1958" y="8695"/>
                            </a:cubicBezTo>
                            <a:cubicBezTo>
                              <a:pt x="1958" y="8695"/>
                              <a:pt x="1958" y="8695"/>
                              <a:pt x="1958" y="8637"/>
                            </a:cubicBezTo>
                            <a:cubicBezTo>
                              <a:pt x="1958" y="8522"/>
                              <a:pt x="1900" y="8407"/>
                              <a:pt x="1900" y="8292"/>
                            </a:cubicBezTo>
                            <a:cubicBezTo>
                              <a:pt x="1900" y="8292"/>
                              <a:pt x="1900" y="8292"/>
                              <a:pt x="1900" y="8292"/>
                            </a:cubicBezTo>
                            <a:cubicBezTo>
                              <a:pt x="1900" y="8177"/>
                              <a:pt x="1900" y="8004"/>
                              <a:pt x="1900" y="7889"/>
                            </a:cubicBezTo>
                            <a:cubicBezTo>
                              <a:pt x="1900" y="7716"/>
                              <a:pt x="1900" y="7601"/>
                              <a:pt x="1900" y="7428"/>
                            </a:cubicBezTo>
                            <a:cubicBezTo>
                              <a:pt x="1900" y="7428"/>
                              <a:pt x="1900" y="7428"/>
                              <a:pt x="1900" y="7428"/>
                            </a:cubicBezTo>
                            <a:cubicBezTo>
                              <a:pt x="1900" y="7313"/>
                              <a:pt x="1900" y="7140"/>
                              <a:pt x="1958" y="7025"/>
                            </a:cubicBezTo>
                            <a:cubicBezTo>
                              <a:pt x="1958" y="7025"/>
                              <a:pt x="1958" y="7025"/>
                              <a:pt x="1958" y="6967"/>
                            </a:cubicBezTo>
                            <a:cubicBezTo>
                              <a:pt x="1958" y="6852"/>
                              <a:pt x="2015" y="6679"/>
                              <a:pt x="2015" y="6507"/>
                            </a:cubicBezTo>
                            <a:cubicBezTo>
                              <a:pt x="2015" y="6507"/>
                              <a:pt x="2015" y="6507"/>
                              <a:pt x="2015" y="6507"/>
                            </a:cubicBezTo>
                            <a:cubicBezTo>
                              <a:pt x="2073" y="6334"/>
                              <a:pt x="2073" y="6219"/>
                              <a:pt x="2131" y="6046"/>
                            </a:cubicBezTo>
                            <a:cubicBezTo>
                              <a:pt x="2131" y="6046"/>
                              <a:pt x="2131" y="6046"/>
                              <a:pt x="2131" y="6046"/>
                            </a:cubicBezTo>
                            <a:cubicBezTo>
                              <a:pt x="2188" y="5873"/>
                              <a:pt x="2246" y="5758"/>
                              <a:pt x="2303" y="5585"/>
                            </a:cubicBezTo>
                            <a:cubicBezTo>
                              <a:pt x="2303" y="5585"/>
                              <a:pt x="2303" y="5585"/>
                              <a:pt x="2303" y="5585"/>
                            </a:cubicBezTo>
                            <a:cubicBezTo>
                              <a:pt x="2361" y="5413"/>
                              <a:pt x="2418" y="5297"/>
                              <a:pt x="2476" y="5125"/>
                            </a:cubicBezTo>
                            <a:lnTo>
                              <a:pt x="2476" y="5125"/>
                            </a:lnTo>
                            <a:cubicBezTo>
                              <a:pt x="2534" y="5010"/>
                              <a:pt x="2591" y="4837"/>
                              <a:pt x="2649" y="4722"/>
                            </a:cubicBezTo>
                            <a:cubicBezTo>
                              <a:pt x="2649" y="4722"/>
                              <a:pt x="2649" y="4722"/>
                              <a:pt x="2649" y="4664"/>
                            </a:cubicBezTo>
                            <a:cubicBezTo>
                              <a:pt x="2649" y="4606"/>
                              <a:pt x="2706" y="4606"/>
                              <a:pt x="2706" y="4549"/>
                            </a:cubicBezTo>
                            <a:cubicBezTo>
                              <a:pt x="2822" y="4319"/>
                              <a:pt x="2937" y="4088"/>
                              <a:pt x="3052" y="3916"/>
                            </a:cubicBezTo>
                            <a:cubicBezTo>
                              <a:pt x="3052" y="3858"/>
                              <a:pt x="3109" y="3858"/>
                              <a:pt x="3109" y="3800"/>
                            </a:cubicBezTo>
                            <a:cubicBezTo>
                              <a:pt x="3109" y="3800"/>
                              <a:pt x="3109" y="3800"/>
                              <a:pt x="3109" y="3743"/>
                            </a:cubicBezTo>
                            <a:cubicBezTo>
                              <a:pt x="3167" y="3628"/>
                              <a:pt x="3282" y="3455"/>
                              <a:pt x="3397" y="3340"/>
                            </a:cubicBezTo>
                            <a:cubicBezTo>
                              <a:pt x="3397" y="3340"/>
                              <a:pt x="3397" y="3340"/>
                              <a:pt x="3397" y="3340"/>
                            </a:cubicBezTo>
                            <a:cubicBezTo>
                              <a:pt x="3512" y="3225"/>
                              <a:pt x="3570" y="3109"/>
                              <a:pt x="3685" y="2994"/>
                            </a:cubicBezTo>
                            <a:cubicBezTo>
                              <a:pt x="3685" y="2994"/>
                              <a:pt x="3685" y="2994"/>
                              <a:pt x="3685" y="2994"/>
                            </a:cubicBezTo>
                            <a:cubicBezTo>
                              <a:pt x="3800" y="2879"/>
                              <a:pt x="3858" y="2764"/>
                              <a:pt x="3973" y="2649"/>
                            </a:cubicBezTo>
                            <a:cubicBezTo>
                              <a:pt x="3973" y="2649"/>
                              <a:pt x="3973" y="2649"/>
                              <a:pt x="3973" y="2649"/>
                            </a:cubicBezTo>
                            <a:cubicBezTo>
                              <a:pt x="4088" y="2534"/>
                              <a:pt x="4203" y="2418"/>
                              <a:pt x="4261" y="2303"/>
                            </a:cubicBezTo>
                            <a:cubicBezTo>
                              <a:pt x="4261" y="2303"/>
                              <a:pt x="4261" y="2303"/>
                              <a:pt x="4261" y="2303"/>
                            </a:cubicBezTo>
                            <a:cubicBezTo>
                              <a:pt x="4376" y="2188"/>
                              <a:pt x="4491" y="2131"/>
                              <a:pt x="4607" y="2015"/>
                            </a:cubicBezTo>
                            <a:cubicBezTo>
                              <a:pt x="4607" y="2015"/>
                              <a:pt x="4607" y="2015"/>
                              <a:pt x="4607" y="2015"/>
                            </a:cubicBezTo>
                            <a:cubicBezTo>
                              <a:pt x="4722" y="1900"/>
                              <a:pt x="4837" y="1842"/>
                              <a:pt x="4952" y="1727"/>
                            </a:cubicBezTo>
                            <a:cubicBezTo>
                              <a:pt x="4952" y="1727"/>
                              <a:pt x="4952" y="1727"/>
                              <a:pt x="4952" y="1727"/>
                            </a:cubicBezTo>
                            <a:cubicBezTo>
                              <a:pt x="5067" y="1670"/>
                              <a:pt x="5182" y="1555"/>
                              <a:pt x="5298" y="1497"/>
                            </a:cubicBezTo>
                            <a:cubicBezTo>
                              <a:pt x="5413" y="1440"/>
                              <a:pt x="5528" y="1382"/>
                              <a:pt x="5643" y="1324"/>
                            </a:cubicBezTo>
                            <a:cubicBezTo>
                              <a:pt x="5643" y="1324"/>
                              <a:pt x="5643" y="1324"/>
                              <a:pt x="5643" y="1324"/>
                            </a:cubicBezTo>
                            <a:cubicBezTo>
                              <a:pt x="5758" y="1267"/>
                              <a:pt x="5873" y="1209"/>
                              <a:pt x="5988" y="1209"/>
                            </a:cubicBezTo>
                            <a:cubicBezTo>
                              <a:pt x="5988" y="1209"/>
                              <a:pt x="5988" y="1209"/>
                              <a:pt x="6046" y="1209"/>
                            </a:cubicBezTo>
                            <a:cubicBezTo>
                              <a:pt x="6161" y="1152"/>
                              <a:pt x="6276" y="1152"/>
                              <a:pt x="6334" y="1094"/>
                            </a:cubicBezTo>
                            <a:cubicBezTo>
                              <a:pt x="6334" y="1094"/>
                              <a:pt x="6334" y="1094"/>
                              <a:pt x="6392" y="1094"/>
                            </a:cubicBezTo>
                            <a:cubicBezTo>
                              <a:pt x="6507" y="1094"/>
                              <a:pt x="6564" y="1036"/>
                              <a:pt x="6680" y="1036"/>
                            </a:cubicBezTo>
                            <a:cubicBezTo>
                              <a:pt x="6680" y="1036"/>
                              <a:pt x="6737" y="1036"/>
                              <a:pt x="6737" y="1036"/>
                            </a:cubicBezTo>
                            <a:cubicBezTo>
                              <a:pt x="6852" y="1036"/>
                              <a:pt x="6910" y="1036"/>
                              <a:pt x="7025" y="1036"/>
                            </a:cubicBezTo>
                            <a:cubicBezTo>
                              <a:pt x="7025" y="1036"/>
                              <a:pt x="7083" y="1036"/>
                              <a:pt x="7083" y="1036"/>
                            </a:cubicBezTo>
                            <a:cubicBezTo>
                              <a:pt x="7140" y="1036"/>
                              <a:pt x="7255" y="1036"/>
                              <a:pt x="7313" y="1036"/>
                            </a:cubicBezTo>
                            <a:cubicBezTo>
                              <a:pt x="7370" y="1036"/>
                              <a:pt x="7428" y="1094"/>
                              <a:pt x="7486" y="1094"/>
                            </a:cubicBezTo>
                            <a:cubicBezTo>
                              <a:pt x="7543" y="1094"/>
                              <a:pt x="7543" y="1094"/>
                              <a:pt x="7601" y="1094"/>
                            </a:cubicBezTo>
                            <a:cubicBezTo>
                              <a:pt x="7716" y="1152"/>
                              <a:pt x="7774" y="1152"/>
                              <a:pt x="7889" y="1209"/>
                            </a:cubicBezTo>
                            <a:lnTo>
                              <a:pt x="6104" y="173"/>
                            </a:lnTo>
                            <a:cubicBezTo>
                              <a:pt x="6046" y="115"/>
                              <a:pt x="5931" y="57"/>
                              <a:pt x="5816" y="57"/>
                            </a:cubicBezTo>
                            <a:cubicBezTo>
                              <a:pt x="5758" y="57"/>
                              <a:pt x="5758" y="57"/>
                              <a:pt x="5701" y="57"/>
                            </a:cubicBezTo>
                            <a:cubicBezTo>
                              <a:pt x="5643" y="57"/>
                              <a:pt x="5585" y="0"/>
                              <a:pt x="5528" y="0"/>
                            </a:cubicBezTo>
                            <a:lnTo>
                              <a:pt x="5528" y="0"/>
                            </a:lnTo>
                            <a:cubicBezTo>
                              <a:pt x="5470" y="0"/>
                              <a:pt x="5413" y="0"/>
                              <a:pt x="5298" y="0"/>
                            </a:cubicBezTo>
                            <a:cubicBezTo>
                              <a:pt x="5298" y="0"/>
                              <a:pt x="5240" y="0"/>
                              <a:pt x="5240" y="0"/>
                            </a:cubicBezTo>
                            <a:lnTo>
                              <a:pt x="5240" y="0"/>
                            </a:lnTo>
                            <a:cubicBezTo>
                              <a:pt x="5182" y="0"/>
                              <a:pt x="5067" y="0"/>
                              <a:pt x="5010" y="0"/>
                            </a:cubicBezTo>
                            <a:cubicBezTo>
                              <a:pt x="5010" y="0"/>
                              <a:pt x="4952" y="0"/>
                              <a:pt x="4952" y="0"/>
                            </a:cubicBezTo>
                            <a:cubicBezTo>
                              <a:pt x="4952" y="0"/>
                              <a:pt x="4894" y="0"/>
                              <a:pt x="4894" y="0"/>
                            </a:cubicBezTo>
                            <a:cubicBezTo>
                              <a:pt x="4894" y="0"/>
                              <a:pt x="4837" y="0"/>
                              <a:pt x="4837" y="0"/>
                            </a:cubicBezTo>
                            <a:cubicBezTo>
                              <a:pt x="4779" y="0"/>
                              <a:pt x="4722" y="0"/>
                              <a:pt x="4664" y="57"/>
                            </a:cubicBezTo>
                            <a:cubicBezTo>
                              <a:pt x="4664" y="57"/>
                              <a:pt x="4664" y="57"/>
                              <a:pt x="4607" y="57"/>
                            </a:cubicBezTo>
                            <a:cubicBezTo>
                              <a:pt x="4607" y="57"/>
                              <a:pt x="4607" y="57"/>
                              <a:pt x="4549" y="57"/>
                            </a:cubicBezTo>
                            <a:cubicBezTo>
                              <a:pt x="4491" y="57"/>
                              <a:pt x="4491" y="57"/>
                              <a:pt x="4434" y="57"/>
                            </a:cubicBezTo>
                            <a:cubicBezTo>
                              <a:pt x="4376" y="57"/>
                              <a:pt x="4319" y="115"/>
                              <a:pt x="4261" y="115"/>
                            </a:cubicBezTo>
                            <a:cubicBezTo>
                              <a:pt x="4261" y="115"/>
                              <a:pt x="4203" y="115"/>
                              <a:pt x="4203" y="115"/>
                            </a:cubicBezTo>
                            <a:cubicBezTo>
                              <a:pt x="4203" y="115"/>
                              <a:pt x="4203" y="115"/>
                              <a:pt x="4146" y="115"/>
                            </a:cubicBezTo>
                            <a:cubicBezTo>
                              <a:pt x="4146" y="115"/>
                              <a:pt x="4088" y="115"/>
                              <a:pt x="4088" y="115"/>
                            </a:cubicBezTo>
                            <a:cubicBezTo>
                              <a:pt x="4031" y="115"/>
                              <a:pt x="3973" y="173"/>
                              <a:pt x="3916" y="173"/>
                            </a:cubicBezTo>
                            <a:cubicBezTo>
                              <a:pt x="3858" y="173"/>
                              <a:pt x="3858" y="230"/>
                              <a:pt x="3800" y="230"/>
                            </a:cubicBezTo>
                            <a:cubicBezTo>
                              <a:pt x="3800" y="230"/>
                              <a:pt x="3800" y="230"/>
                              <a:pt x="3800" y="230"/>
                            </a:cubicBezTo>
                            <a:cubicBezTo>
                              <a:pt x="3800" y="230"/>
                              <a:pt x="3800" y="230"/>
                              <a:pt x="3800" y="230"/>
                            </a:cubicBezTo>
                            <a:cubicBezTo>
                              <a:pt x="3743" y="230"/>
                              <a:pt x="3685" y="288"/>
                              <a:pt x="3628" y="288"/>
                            </a:cubicBezTo>
                            <a:cubicBezTo>
                              <a:pt x="3570" y="288"/>
                              <a:pt x="3512" y="345"/>
                              <a:pt x="3455" y="345"/>
                            </a:cubicBezTo>
                            <a:cubicBezTo>
                              <a:pt x="3455" y="345"/>
                              <a:pt x="3397" y="345"/>
                              <a:pt x="3397" y="403"/>
                            </a:cubicBezTo>
                            <a:cubicBezTo>
                              <a:pt x="3340" y="403"/>
                              <a:pt x="3340" y="461"/>
                              <a:pt x="3282" y="461"/>
                            </a:cubicBezTo>
                            <a:cubicBezTo>
                              <a:pt x="3225" y="518"/>
                              <a:pt x="3167" y="518"/>
                              <a:pt x="3109" y="576"/>
                            </a:cubicBezTo>
                            <a:cubicBezTo>
                              <a:pt x="3052" y="576"/>
                              <a:pt x="3052" y="633"/>
                              <a:pt x="2994" y="633"/>
                            </a:cubicBezTo>
                            <a:cubicBezTo>
                              <a:pt x="2994" y="633"/>
                              <a:pt x="2994" y="633"/>
                              <a:pt x="2994" y="633"/>
                            </a:cubicBezTo>
                            <a:cubicBezTo>
                              <a:pt x="2994" y="633"/>
                              <a:pt x="2994" y="633"/>
                              <a:pt x="2994" y="633"/>
                            </a:cubicBezTo>
                            <a:cubicBezTo>
                              <a:pt x="2937" y="691"/>
                              <a:pt x="2879" y="691"/>
                              <a:pt x="2822" y="748"/>
                            </a:cubicBezTo>
                            <a:cubicBezTo>
                              <a:pt x="2764" y="806"/>
                              <a:pt x="2706" y="806"/>
                              <a:pt x="2649" y="864"/>
                            </a:cubicBezTo>
                            <a:cubicBezTo>
                              <a:pt x="2649" y="864"/>
                              <a:pt x="2649" y="864"/>
                              <a:pt x="2591" y="921"/>
                            </a:cubicBezTo>
                            <a:cubicBezTo>
                              <a:pt x="2591" y="921"/>
                              <a:pt x="2591" y="921"/>
                              <a:pt x="2591" y="921"/>
                            </a:cubicBezTo>
                            <a:cubicBezTo>
                              <a:pt x="2591" y="921"/>
                              <a:pt x="2534" y="979"/>
                              <a:pt x="2534" y="979"/>
                            </a:cubicBezTo>
                            <a:cubicBezTo>
                              <a:pt x="2476" y="1036"/>
                              <a:pt x="2418" y="1036"/>
                              <a:pt x="2418" y="1094"/>
                            </a:cubicBezTo>
                            <a:cubicBezTo>
                              <a:pt x="2361" y="1152"/>
                              <a:pt x="2361" y="1152"/>
                              <a:pt x="2303" y="1209"/>
                            </a:cubicBezTo>
                            <a:cubicBezTo>
                              <a:pt x="2303" y="1209"/>
                              <a:pt x="2303" y="1209"/>
                              <a:pt x="2303" y="1209"/>
                            </a:cubicBezTo>
                            <a:cubicBezTo>
                              <a:pt x="2303" y="1209"/>
                              <a:pt x="2303" y="1209"/>
                              <a:pt x="2303" y="1209"/>
                            </a:cubicBezTo>
                            <a:cubicBezTo>
                              <a:pt x="2246" y="1267"/>
                              <a:pt x="2246" y="1267"/>
                              <a:pt x="2188" y="1324"/>
                            </a:cubicBezTo>
                            <a:cubicBezTo>
                              <a:pt x="2131" y="1382"/>
                              <a:pt x="2131" y="1382"/>
                              <a:pt x="2073" y="1440"/>
                            </a:cubicBezTo>
                            <a:cubicBezTo>
                              <a:pt x="2073" y="1440"/>
                              <a:pt x="2015" y="1497"/>
                              <a:pt x="2015" y="1497"/>
                            </a:cubicBezTo>
                            <a:cubicBezTo>
                              <a:pt x="2015" y="1497"/>
                              <a:pt x="2015" y="1497"/>
                              <a:pt x="2015" y="1497"/>
                            </a:cubicBezTo>
                            <a:cubicBezTo>
                              <a:pt x="2015" y="1497"/>
                              <a:pt x="1958" y="1555"/>
                              <a:pt x="1958" y="1555"/>
                            </a:cubicBezTo>
                            <a:cubicBezTo>
                              <a:pt x="1900" y="1612"/>
                              <a:pt x="1900" y="1612"/>
                              <a:pt x="1843" y="1670"/>
                            </a:cubicBezTo>
                            <a:cubicBezTo>
                              <a:pt x="1785" y="1727"/>
                              <a:pt x="1785" y="1727"/>
                              <a:pt x="1727" y="1785"/>
                            </a:cubicBezTo>
                            <a:cubicBezTo>
                              <a:pt x="1727" y="1785"/>
                              <a:pt x="1670" y="1842"/>
                              <a:pt x="1670" y="1842"/>
                            </a:cubicBezTo>
                            <a:cubicBezTo>
                              <a:pt x="1670" y="1842"/>
                              <a:pt x="1670" y="1842"/>
                              <a:pt x="1670" y="1842"/>
                            </a:cubicBezTo>
                            <a:cubicBezTo>
                              <a:pt x="1670" y="1842"/>
                              <a:pt x="1670" y="1842"/>
                              <a:pt x="1612" y="1900"/>
                            </a:cubicBezTo>
                            <a:cubicBezTo>
                              <a:pt x="1555" y="1958"/>
                              <a:pt x="1555" y="1958"/>
                              <a:pt x="1497" y="2015"/>
                            </a:cubicBezTo>
                            <a:cubicBezTo>
                              <a:pt x="1440" y="2073"/>
                              <a:pt x="1440" y="2073"/>
                              <a:pt x="1382" y="2131"/>
                            </a:cubicBezTo>
                            <a:cubicBezTo>
                              <a:pt x="1382" y="2188"/>
                              <a:pt x="1324" y="2188"/>
                              <a:pt x="1324" y="2246"/>
                            </a:cubicBezTo>
                            <a:cubicBezTo>
                              <a:pt x="1324" y="2246"/>
                              <a:pt x="1324" y="2246"/>
                              <a:pt x="1324" y="2246"/>
                            </a:cubicBezTo>
                            <a:cubicBezTo>
                              <a:pt x="1324" y="2246"/>
                              <a:pt x="1324" y="2246"/>
                              <a:pt x="1324" y="2246"/>
                            </a:cubicBezTo>
                            <a:cubicBezTo>
                              <a:pt x="1267" y="2303"/>
                              <a:pt x="1267" y="2303"/>
                              <a:pt x="1209" y="2361"/>
                            </a:cubicBezTo>
                            <a:cubicBezTo>
                              <a:pt x="1152" y="2418"/>
                              <a:pt x="1152" y="2476"/>
                              <a:pt x="1094" y="2534"/>
                            </a:cubicBezTo>
                            <a:cubicBezTo>
                              <a:pt x="1094" y="2591"/>
                              <a:pt x="1037" y="2591"/>
                              <a:pt x="1037" y="2649"/>
                            </a:cubicBezTo>
                            <a:cubicBezTo>
                              <a:pt x="1037" y="2649"/>
                              <a:pt x="1037" y="2649"/>
                              <a:pt x="1037" y="2706"/>
                            </a:cubicBezTo>
                            <a:cubicBezTo>
                              <a:pt x="1037" y="2706"/>
                              <a:pt x="1037" y="2706"/>
                              <a:pt x="1037" y="2764"/>
                            </a:cubicBezTo>
                            <a:cubicBezTo>
                              <a:pt x="1037" y="2764"/>
                              <a:pt x="1037" y="2821"/>
                              <a:pt x="1037" y="2821"/>
                            </a:cubicBezTo>
                            <a:cubicBezTo>
                              <a:pt x="921" y="3052"/>
                              <a:pt x="806" y="3225"/>
                              <a:pt x="691" y="3455"/>
                            </a:cubicBezTo>
                            <a:cubicBezTo>
                              <a:pt x="691" y="3455"/>
                              <a:pt x="691" y="3512"/>
                              <a:pt x="691" y="3512"/>
                            </a:cubicBezTo>
                            <a:cubicBezTo>
                              <a:pt x="691" y="3512"/>
                              <a:pt x="691" y="3512"/>
                              <a:pt x="691" y="3570"/>
                            </a:cubicBezTo>
                            <a:cubicBezTo>
                              <a:pt x="691" y="3570"/>
                              <a:pt x="691" y="3570"/>
                              <a:pt x="691" y="3628"/>
                            </a:cubicBezTo>
                            <a:cubicBezTo>
                              <a:pt x="691" y="3685"/>
                              <a:pt x="633" y="3685"/>
                              <a:pt x="633" y="3743"/>
                            </a:cubicBezTo>
                            <a:cubicBezTo>
                              <a:pt x="633" y="3800"/>
                              <a:pt x="576" y="3858"/>
                              <a:pt x="576" y="3916"/>
                            </a:cubicBezTo>
                            <a:cubicBezTo>
                              <a:pt x="576" y="3973"/>
                              <a:pt x="518" y="4031"/>
                              <a:pt x="518" y="4031"/>
                            </a:cubicBezTo>
                            <a:cubicBezTo>
                              <a:pt x="518" y="4031"/>
                              <a:pt x="518" y="4031"/>
                              <a:pt x="518" y="4031"/>
                            </a:cubicBezTo>
                            <a:lnTo>
                              <a:pt x="518" y="4031"/>
                            </a:lnTo>
                            <a:cubicBezTo>
                              <a:pt x="518" y="4088"/>
                              <a:pt x="461" y="4146"/>
                              <a:pt x="461" y="4146"/>
                            </a:cubicBezTo>
                            <a:cubicBezTo>
                              <a:pt x="461" y="4203"/>
                              <a:pt x="403" y="4261"/>
                              <a:pt x="403" y="4261"/>
                            </a:cubicBezTo>
                            <a:cubicBezTo>
                              <a:pt x="403" y="4319"/>
                              <a:pt x="345" y="4376"/>
                              <a:pt x="345" y="4376"/>
                            </a:cubicBezTo>
                            <a:cubicBezTo>
                              <a:pt x="345" y="4376"/>
                              <a:pt x="345" y="4376"/>
                              <a:pt x="345" y="4434"/>
                            </a:cubicBezTo>
                            <a:cubicBezTo>
                              <a:pt x="345" y="4434"/>
                              <a:pt x="345" y="4434"/>
                              <a:pt x="345" y="4434"/>
                            </a:cubicBezTo>
                            <a:cubicBezTo>
                              <a:pt x="345" y="4434"/>
                              <a:pt x="345" y="4491"/>
                              <a:pt x="345" y="4491"/>
                            </a:cubicBezTo>
                            <a:cubicBezTo>
                              <a:pt x="345" y="4549"/>
                              <a:pt x="288" y="4606"/>
                              <a:pt x="288" y="4664"/>
                            </a:cubicBezTo>
                            <a:cubicBezTo>
                              <a:pt x="288" y="4722"/>
                              <a:pt x="230" y="4779"/>
                              <a:pt x="230" y="4837"/>
                            </a:cubicBezTo>
                            <a:cubicBezTo>
                              <a:pt x="230" y="4837"/>
                              <a:pt x="230" y="4894"/>
                              <a:pt x="230" y="4894"/>
                            </a:cubicBezTo>
                            <a:cubicBezTo>
                              <a:pt x="230" y="4894"/>
                              <a:pt x="230" y="4894"/>
                              <a:pt x="230" y="4894"/>
                            </a:cubicBezTo>
                            <a:cubicBezTo>
                              <a:pt x="230" y="4894"/>
                              <a:pt x="230" y="4952"/>
                              <a:pt x="230" y="4952"/>
                            </a:cubicBezTo>
                            <a:cubicBezTo>
                              <a:pt x="230" y="5010"/>
                              <a:pt x="173" y="5067"/>
                              <a:pt x="173" y="5125"/>
                            </a:cubicBezTo>
                            <a:cubicBezTo>
                              <a:pt x="173" y="5182"/>
                              <a:pt x="115" y="5240"/>
                              <a:pt x="115" y="5297"/>
                            </a:cubicBezTo>
                            <a:lnTo>
                              <a:pt x="115" y="5297"/>
                            </a:lnTo>
                            <a:cubicBezTo>
                              <a:pt x="115" y="5297"/>
                              <a:pt x="115" y="5297"/>
                              <a:pt x="115" y="5297"/>
                            </a:cubicBezTo>
                            <a:cubicBezTo>
                              <a:pt x="115" y="5355"/>
                              <a:pt x="115" y="5413"/>
                              <a:pt x="58" y="5470"/>
                            </a:cubicBezTo>
                            <a:cubicBezTo>
                              <a:pt x="58" y="5528"/>
                              <a:pt x="58" y="5585"/>
                              <a:pt x="0" y="5643"/>
                            </a:cubicBezTo>
                            <a:cubicBezTo>
                              <a:pt x="0" y="5643"/>
                              <a:pt x="0" y="5701"/>
                              <a:pt x="0" y="5701"/>
                            </a:cubicBezTo>
                            <a:cubicBezTo>
                              <a:pt x="0" y="5701"/>
                              <a:pt x="0" y="5701"/>
                              <a:pt x="0" y="5758"/>
                            </a:cubicBezTo>
                            <a:cubicBezTo>
                              <a:pt x="0" y="5758"/>
                              <a:pt x="0" y="5816"/>
                              <a:pt x="0" y="5816"/>
                            </a:cubicBezTo>
                            <a:cubicBezTo>
                              <a:pt x="0" y="5873"/>
                              <a:pt x="0" y="5931"/>
                              <a:pt x="0" y="5988"/>
                            </a:cubicBezTo>
                            <a:cubicBezTo>
                              <a:pt x="0" y="6046"/>
                              <a:pt x="0" y="6104"/>
                              <a:pt x="0" y="6161"/>
                            </a:cubicBezTo>
                            <a:cubicBezTo>
                              <a:pt x="0" y="6161"/>
                              <a:pt x="0" y="6161"/>
                              <a:pt x="0" y="6161"/>
                            </a:cubicBezTo>
                            <a:cubicBezTo>
                              <a:pt x="0" y="6161"/>
                              <a:pt x="0" y="6161"/>
                              <a:pt x="0" y="6161"/>
                            </a:cubicBezTo>
                            <a:cubicBezTo>
                              <a:pt x="0" y="6219"/>
                              <a:pt x="0" y="6276"/>
                              <a:pt x="0" y="6334"/>
                            </a:cubicBezTo>
                            <a:cubicBezTo>
                              <a:pt x="0" y="6392"/>
                              <a:pt x="0" y="6449"/>
                              <a:pt x="0" y="6507"/>
                            </a:cubicBezTo>
                            <a:cubicBezTo>
                              <a:pt x="0" y="6507"/>
                              <a:pt x="0" y="6564"/>
                              <a:pt x="0" y="6564"/>
                            </a:cubicBezTo>
                            <a:cubicBezTo>
                              <a:pt x="0" y="6622"/>
                              <a:pt x="0" y="6622"/>
                              <a:pt x="0" y="6679"/>
                            </a:cubicBezTo>
                            <a:cubicBezTo>
                              <a:pt x="0" y="6737"/>
                              <a:pt x="0" y="6795"/>
                              <a:pt x="0" y="6852"/>
                            </a:cubicBezTo>
                            <a:cubicBezTo>
                              <a:pt x="0" y="6910"/>
                              <a:pt x="0" y="6967"/>
                              <a:pt x="0" y="6967"/>
                            </a:cubicBezTo>
                            <a:cubicBezTo>
                              <a:pt x="0" y="6967"/>
                              <a:pt x="0" y="6967"/>
                              <a:pt x="0" y="6967"/>
                            </a:cubicBezTo>
                            <a:cubicBezTo>
                              <a:pt x="0" y="6967"/>
                              <a:pt x="0" y="6967"/>
                              <a:pt x="0" y="6967"/>
                            </a:cubicBezTo>
                            <a:cubicBezTo>
                              <a:pt x="0" y="7025"/>
                              <a:pt x="0" y="7082"/>
                              <a:pt x="0" y="7140"/>
                            </a:cubicBezTo>
                            <a:cubicBezTo>
                              <a:pt x="0" y="7198"/>
                              <a:pt x="0" y="7255"/>
                              <a:pt x="0" y="7313"/>
                            </a:cubicBezTo>
                            <a:cubicBezTo>
                              <a:pt x="0" y="7313"/>
                              <a:pt x="0" y="7313"/>
                              <a:pt x="0" y="7370"/>
                            </a:cubicBezTo>
                            <a:cubicBezTo>
                              <a:pt x="0" y="7370"/>
                              <a:pt x="0" y="7370"/>
                              <a:pt x="0" y="7428"/>
                            </a:cubicBezTo>
                            <a:cubicBezTo>
                              <a:pt x="0" y="7486"/>
                              <a:pt x="0" y="7486"/>
                              <a:pt x="0" y="7543"/>
                            </a:cubicBezTo>
                            <a:cubicBezTo>
                              <a:pt x="0" y="7601"/>
                              <a:pt x="0" y="7658"/>
                              <a:pt x="58" y="7716"/>
                            </a:cubicBezTo>
                            <a:cubicBezTo>
                              <a:pt x="58" y="7716"/>
                              <a:pt x="58" y="7773"/>
                              <a:pt x="58" y="7773"/>
                            </a:cubicBezTo>
                            <a:cubicBezTo>
                              <a:pt x="58" y="7773"/>
                              <a:pt x="58" y="7773"/>
                              <a:pt x="58" y="7831"/>
                            </a:cubicBezTo>
                            <a:cubicBezTo>
                              <a:pt x="58" y="7831"/>
                              <a:pt x="58" y="7889"/>
                              <a:pt x="58" y="7889"/>
                            </a:cubicBezTo>
                            <a:cubicBezTo>
                              <a:pt x="58" y="7946"/>
                              <a:pt x="115" y="8004"/>
                              <a:pt x="115" y="8061"/>
                            </a:cubicBezTo>
                            <a:cubicBezTo>
                              <a:pt x="115" y="8061"/>
                              <a:pt x="115" y="8061"/>
                              <a:pt x="115" y="8119"/>
                            </a:cubicBezTo>
                            <a:cubicBezTo>
                              <a:pt x="115" y="8119"/>
                              <a:pt x="115" y="8177"/>
                              <a:pt x="115" y="8177"/>
                            </a:cubicBezTo>
                            <a:cubicBezTo>
                              <a:pt x="115" y="8234"/>
                              <a:pt x="115" y="8234"/>
                              <a:pt x="173" y="8292"/>
                            </a:cubicBezTo>
                            <a:cubicBezTo>
                              <a:pt x="173" y="8349"/>
                              <a:pt x="230" y="8407"/>
                              <a:pt x="230" y="8407"/>
                            </a:cubicBezTo>
                            <a:cubicBezTo>
                              <a:pt x="230" y="8407"/>
                              <a:pt x="230" y="8465"/>
                              <a:pt x="230" y="8465"/>
                            </a:cubicBezTo>
                            <a:cubicBezTo>
                              <a:pt x="230" y="8465"/>
                              <a:pt x="230" y="8465"/>
                              <a:pt x="230" y="8465"/>
                            </a:cubicBezTo>
                            <a:cubicBezTo>
                              <a:pt x="288" y="8522"/>
                              <a:pt x="345" y="8580"/>
                              <a:pt x="403" y="8637"/>
                            </a:cubicBezTo>
                            <a:cubicBezTo>
                              <a:pt x="403" y="8637"/>
                              <a:pt x="403" y="8637"/>
                              <a:pt x="403" y="8637"/>
                            </a:cubicBezTo>
                            <a:lnTo>
                              <a:pt x="403" y="8637"/>
                            </a:lnTo>
                            <a:cubicBezTo>
                              <a:pt x="461" y="8695"/>
                              <a:pt x="461" y="8695"/>
                              <a:pt x="518" y="8752"/>
                            </a:cubicBezTo>
                            <a:cubicBezTo>
                              <a:pt x="518" y="8752"/>
                              <a:pt x="576" y="8810"/>
                              <a:pt x="576" y="8810"/>
                            </a:cubicBezTo>
                            <a:cubicBezTo>
                              <a:pt x="633" y="8867"/>
                              <a:pt x="749" y="8925"/>
                              <a:pt x="806" y="8983"/>
                            </a:cubicBezTo>
                            <a:lnTo>
                              <a:pt x="2591" y="10019"/>
                            </a:lnTo>
                            <a:cubicBezTo>
                              <a:pt x="2534" y="9962"/>
                              <a:pt x="2418" y="9904"/>
                              <a:pt x="2361" y="9846"/>
                            </a:cubicBezTo>
                            <a:cubicBezTo>
                              <a:pt x="2361" y="9846"/>
                              <a:pt x="2303" y="9789"/>
                              <a:pt x="2303" y="9789"/>
                            </a:cubicBezTo>
                            <a:cubicBezTo>
                              <a:pt x="2534" y="9962"/>
                              <a:pt x="2476" y="9962"/>
                              <a:pt x="2418" y="9904"/>
                            </a:cubicBezTo>
                            <a:close/>
                          </a:path>
                        </a:pathLst>
                      </a:custGeom>
                      <a:solidFill>
                        <a:srgbClr val="1B181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25" name="任意多边形: 形状 3824"/>
                      <p:cNvSpPr/>
                      <p:nvPr/>
                    </p:nvSpPr>
                    <p:spPr>
                      <a:xfrm>
                        <a:off x="-3883074" y="4270617"/>
                        <a:ext cx="7255" cy="9398"/>
                      </a:xfrm>
                      <a:custGeom>
                        <a:avLst/>
                        <a:gdLst>
                          <a:gd name="connsiteX0" fmla="*/ 3628 w 7255"/>
                          <a:gd name="connsiteY0" fmla="*/ 496 h 9398"/>
                          <a:gd name="connsiteX1" fmla="*/ 7255 w 7255"/>
                          <a:gd name="connsiteY1" fmla="*/ 2569 h 9398"/>
                          <a:gd name="connsiteX2" fmla="*/ 3628 w 7255"/>
                          <a:gd name="connsiteY2" fmla="*/ 8903 h 9398"/>
                          <a:gd name="connsiteX3" fmla="*/ 0 w 7255"/>
                          <a:gd name="connsiteY3" fmla="*/ 6830 h 9398"/>
                          <a:gd name="connsiteX4" fmla="*/ 3628 w 7255"/>
                          <a:gd name="connsiteY4" fmla="*/ 496 h 9398"/>
                          <a:gd name="connsiteX5" fmla="*/ 3628 w 7255"/>
                          <a:gd name="connsiteY5" fmla="*/ 7060 h 9398"/>
                          <a:gd name="connsiteX6" fmla="*/ 5643 w 7255"/>
                          <a:gd name="connsiteY6" fmla="*/ 3490 h 9398"/>
                          <a:gd name="connsiteX7" fmla="*/ 3628 w 7255"/>
                          <a:gd name="connsiteY7" fmla="*/ 2338 h 9398"/>
                          <a:gd name="connsiteX8" fmla="*/ 1612 w 7255"/>
                          <a:gd name="connsiteY8" fmla="*/ 5909 h 9398"/>
                          <a:gd name="connsiteX9" fmla="*/ 3628 w 7255"/>
                          <a:gd name="connsiteY9" fmla="*/ 7060 h 9398"/>
                          <a:gd name="connsiteX10" fmla="*/ 3628 w 7255"/>
                          <a:gd name="connsiteY10" fmla="*/ 7060 h 9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255" h="9398">
                            <a:moveTo>
                              <a:pt x="3628" y="496"/>
                            </a:moveTo>
                            <a:cubicBezTo>
                              <a:pt x="5643" y="-656"/>
                              <a:pt x="7255" y="265"/>
                              <a:pt x="7255" y="2569"/>
                            </a:cubicBezTo>
                            <a:cubicBezTo>
                              <a:pt x="7255" y="4872"/>
                              <a:pt x="5643" y="7751"/>
                              <a:pt x="3628" y="8903"/>
                            </a:cubicBezTo>
                            <a:cubicBezTo>
                              <a:pt x="1612" y="10054"/>
                              <a:pt x="0" y="9133"/>
                              <a:pt x="0" y="6830"/>
                            </a:cubicBezTo>
                            <a:cubicBezTo>
                              <a:pt x="0" y="4527"/>
                              <a:pt x="1612" y="1648"/>
                              <a:pt x="3628" y="496"/>
                            </a:cubicBezTo>
                            <a:close/>
                            <a:moveTo>
                              <a:pt x="3628" y="7060"/>
                            </a:moveTo>
                            <a:cubicBezTo>
                              <a:pt x="4722" y="6427"/>
                              <a:pt x="5643" y="4814"/>
                              <a:pt x="5643" y="3490"/>
                            </a:cubicBezTo>
                            <a:cubicBezTo>
                              <a:pt x="5643" y="2166"/>
                              <a:pt x="4722" y="1648"/>
                              <a:pt x="3628" y="2338"/>
                            </a:cubicBezTo>
                            <a:cubicBezTo>
                              <a:pt x="2534" y="2972"/>
                              <a:pt x="1612" y="4584"/>
                              <a:pt x="1612" y="5909"/>
                            </a:cubicBezTo>
                            <a:cubicBezTo>
                              <a:pt x="1612" y="7233"/>
                              <a:pt x="2534" y="7751"/>
                              <a:pt x="3628" y="7060"/>
                            </a:cubicBezTo>
                            <a:lnTo>
                              <a:pt x="3628" y="7060"/>
                            </a:lnTo>
                            <a:close/>
                          </a:path>
                        </a:pathLst>
                      </a:custGeom>
                      <a:solidFill>
                        <a:srgbClr val="21212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3826" name="任意多边形: 形状 3825"/>
                    <p:cNvSpPr/>
                    <p:nvPr/>
                  </p:nvSpPr>
                  <p:spPr>
                    <a:xfrm>
                      <a:off x="-3879562" y="4267600"/>
                      <a:ext cx="2591" cy="1669"/>
                    </a:xfrm>
                    <a:custGeom>
                      <a:avLst/>
                      <a:gdLst>
                        <a:gd name="connsiteX0" fmla="*/ 0 w 2591"/>
                        <a:gd name="connsiteY0" fmla="*/ 0 h 1669"/>
                        <a:gd name="connsiteX1" fmla="*/ 0 w 2591"/>
                        <a:gd name="connsiteY1" fmla="*/ 1094 h 1669"/>
                        <a:gd name="connsiteX2" fmla="*/ 58 w 2591"/>
                        <a:gd name="connsiteY2" fmla="*/ 1094 h 1669"/>
                        <a:gd name="connsiteX3" fmla="*/ 288 w 2591"/>
                        <a:gd name="connsiteY3" fmla="*/ 1094 h 1669"/>
                        <a:gd name="connsiteX4" fmla="*/ 403 w 2591"/>
                        <a:gd name="connsiteY4" fmla="*/ 1094 h 1669"/>
                        <a:gd name="connsiteX5" fmla="*/ 749 w 2591"/>
                        <a:gd name="connsiteY5" fmla="*/ 1094 h 1669"/>
                        <a:gd name="connsiteX6" fmla="*/ 806 w 2591"/>
                        <a:gd name="connsiteY6" fmla="*/ 1094 h 1669"/>
                        <a:gd name="connsiteX7" fmla="*/ 1324 w 2591"/>
                        <a:gd name="connsiteY7" fmla="*/ 1152 h 1669"/>
                        <a:gd name="connsiteX8" fmla="*/ 1440 w 2591"/>
                        <a:gd name="connsiteY8" fmla="*/ 1152 h 1669"/>
                        <a:gd name="connsiteX9" fmla="*/ 1612 w 2591"/>
                        <a:gd name="connsiteY9" fmla="*/ 1209 h 1669"/>
                        <a:gd name="connsiteX10" fmla="*/ 1727 w 2591"/>
                        <a:gd name="connsiteY10" fmla="*/ 1267 h 1669"/>
                        <a:gd name="connsiteX11" fmla="*/ 1900 w 2591"/>
                        <a:gd name="connsiteY11" fmla="*/ 1324 h 1669"/>
                        <a:gd name="connsiteX12" fmla="*/ 2015 w 2591"/>
                        <a:gd name="connsiteY12" fmla="*/ 1382 h 1669"/>
                        <a:gd name="connsiteX13" fmla="*/ 2188 w 2591"/>
                        <a:gd name="connsiteY13" fmla="*/ 1440 h 1669"/>
                        <a:gd name="connsiteX14" fmla="*/ 2303 w 2591"/>
                        <a:gd name="connsiteY14" fmla="*/ 1497 h 1669"/>
                        <a:gd name="connsiteX15" fmla="*/ 2591 w 2591"/>
                        <a:gd name="connsiteY15" fmla="*/ 1670 h 1669"/>
                        <a:gd name="connsiteX16" fmla="*/ 0 w 2591"/>
                        <a:gd name="connsiteY16" fmla="*/ 0 h 1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591" h="1669">
                          <a:moveTo>
                            <a:pt x="0" y="0"/>
                          </a:moveTo>
                          <a:lnTo>
                            <a:pt x="0" y="1094"/>
                          </a:lnTo>
                          <a:cubicBezTo>
                            <a:pt x="0" y="1094"/>
                            <a:pt x="58" y="1094"/>
                            <a:pt x="58" y="1094"/>
                          </a:cubicBezTo>
                          <a:cubicBezTo>
                            <a:pt x="115" y="1094"/>
                            <a:pt x="230" y="1094"/>
                            <a:pt x="288" y="1094"/>
                          </a:cubicBezTo>
                          <a:cubicBezTo>
                            <a:pt x="345" y="1094"/>
                            <a:pt x="403" y="1094"/>
                            <a:pt x="403" y="1094"/>
                          </a:cubicBezTo>
                          <a:cubicBezTo>
                            <a:pt x="518" y="1094"/>
                            <a:pt x="633" y="1094"/>
                            <a:pt x="749" y="1094"/>
                          </a:cubicBezTo>
                          <a:cubicBezTo>
                            <a:pt x="749" y="1094"/>
                            <a:pt x="806" y="1094"/>
                            <a:pt x="806" y="1094"/>
                          </a:cubicBezTo>
                          <a:cubicBezTo>
                            <a:pt x="979" y="1094"/>
                            <a:pt x="1152" y="1152"/>
                            <a:pt x="1324" y="1152"/>
                          </a:cubicBezTo>
                          <a:cubicBezTo>
                            <a:pt x="1382" y="1152"/>
                            <a:pt x="1382" y="1152"/>
                            <a:pt x="1440" y="1152"/>
                          </a:cubicBezTo>
                          <a:cubicBezTo>
                            <a:pt x="1497" y="1152"/>
                            <a:pt x="1555" y="1152"/>
                            <a:pt x="1612" y="1209"/>
                          </a:cubicBezTo>
                          <a:cubicBezTo>
                            <a:pt x="1670" y="1209"/>
                            <a:pt x="1727" y="1209"/>
                            <a:pt x="1727" y="1267"/>
                          </a:cubicBezTo>
                          <a:cubicBezTo>
                            <a:pt x="1785" y="1267"/>
                            <a:pt x="1843" y="1324"/>
                            <a:pt x="1900" y="1324"/>
                          </a:cubicBezTo>
                          <a:cubicBezTo>
                            <a:pt x="1958" y="1324"/>
                            <a:pt x="1958" y="1324"/>
                            <a:pt x="2015" y="1382"/>
                          </a:cubicBezTo>
                          <a:cubicBezTo>
                            <a:pt x="2073" y="1382"/>
                            <a:pt x="2131" y="1440"/>
                            <a:pt x="2188" y="1440"/>
                          </a:cubicBezTo>
                          <a:cubicBezTo>
                            <a:pt x="2246" y="1440"/>
                            <a:pt x="2246" y="1440"/>
                            <a:pt x="2303" y="1497"/>
                          </a:cubicBezTo>
                          <a:cubicBezTo>
                            <a:pt x="2418" y="1555"/>
                            <a:pt x="2476" y="1612"/>
                            <a:pt x="2591" y="1670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14042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3827" name="任意多边形: 形状 3826"/>
                  <p:cNvSpPr/>
                  <p:nvPr/>
                </p:nvSpPr>
                <p:spPr>
                  <a:xfrm>
                    <a:off x="-3892921" y="4261554"/>
                    <a:ext cx="15028" cy="19520"/>
                  </a:xfrm>
                  <a:custGeom>
                    <a:avLst/>
                    <a:gdLst>
                      <a:gd name="connsiteX0" fmla="*/ 15029 w 15028"/>
                      <a:gd name="connsiteY0" fmla="*/ 0 h 19520"/>
                      <a:gd name="connsiteX1" fmla="*/ 14683 w 15028"/>
                      <a:gd name="connsiteY1" fmla="*/ 6910 h 19520"/>
                      <a:gd name="connsiteX2" fmla="*/ 12553 w 15028"/>
                      <a:gd name="connsiteY2" fmla="*/ 8522 h 19520"/>
                      <a:gd name="connsiteX3" fmla="*/ 8465 w 15028"/>
                      <a:gd name="connsiteY3" fmla="*/ 16123 h 19520"/>
                      <a:gd name="connsiteX4" fmla="*/ 8292 w 15028"/>
                      <a:gd name="connsiteY4" fmla="*/ 16238 h 19520"/>
                      <a:gd name="connsiteX5" fmla="*/ 7313 w 15028"/>
                      <a:gd name="connsiteY5" fmla="*/ 16814 h 19520"/>
                      <a:gd name="connsiteX6" fmla="*/ 2534 w 15028"/>
                      <a:gd name="connsiteY6" fmla="*/ 19520 h 19520"/>
                      <a:gd name="connsiteX7" fmla="*/ 2361 w 15028"/>
                      <a:gd name="connsiteY7" fmla="*/ 16814 h 19520"/>
                      <a:gd name="connsiteX8" fmla="*/ 0 w 15028"/>
                      <a:gd name="connsiteY8" fmla="*/ 17447 h 19520"/>
                      <a:gd name="connsiteX9" fmla="*/ 2476 w 15028"/>
                      <a:gd name="connsiteY9" fmla="*/ 8580 h 19520"/>
                      <a:gd name="connsiteX10" fmla="*/ 2476 w 15028"/>
                      <a:gd name="connsiteY10" fmla="*/ 8580 h 19520"/>
                      <a:gd name="connsiteX11" fmla="*/ 3340 w 15028"/>
                      <a:gd name="connsiteY11" fmla="*/ 7601 h 19520"/>
                      <a:gd name="connsiteX12" fmla="*/ 15029 w 15028"/>
                      <a:gd name="connsiteY12" fmla="*/ 0 h 19520"/>
                      <a:gd name="connsiteX13" fmla="*/ 15029 w 15028"/>
                      <a:gd name="connsiteY13" fmla="*/ 0 h 19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028" h="19520">
                        <a:moveTo>
                          <a:pt x="15029" y="0"/>
                        </a:moveTo>
                        <a:lnTo>
                          <a:pt x="14683" y="6910"/>
                        </a:lnTo>
                        <a:cubicBezTo>
                          <a:pt x="14683" y="6910"/>
                          <a:pt x="13129" y="8177"/>
                          <a:pt x="12553" y="8522"/>
                        </a:cubicBezTo>
                        <a:cubicBezTo>
                          <a:pt x="10250" y="9904"/>
                          <a:pt x="8752" y="13301"/>
                          <a:pt x="8465" y="16123"/>
                        </a:cubicBezTo>
                        <a:lnTo>
                          <a:pt x="8292" y="16238"/>
                        </a:lnTo>
                        <a:lnTo>
                          <a:pt x="7313" y="16814"/>
                        </a:lnTo>
                        <a:lnTo>
                          <a:pt x="2534" y="19520"/>
                        </a:lnTo>
                        <a:lnTo>
                          <a:pt x="2361" y="16814"/>
                        </a:lnTo>
                        <a:lnTo>
                          <a:pt x="0" y="17447"/>
                        </a:lnTo>
                        <a:cubicBezTo>
                          <a:pt x="230" y="17159"/>
                          <a:pt x="864" y="10941"/>
                          <a:pt x="2476" y="8580"/>
                        </a:cubicBezTo>
                        <a:cubicBezTo>
                          <a:pt x="2476" y="8580"/>
                          <a:pt x="2476" y="8580"/>
                          <a:pt x="2476" y="8580"/>
                        </a:cubicBezTo>
                        <a:cubicBezTo>
                          <a:pt x="2706" y="8177"/>
                          <a:pt x="3052" y="7831"/>
                          <a:pt x="3340" y="7601"/>
                        </a:cubicBezTo>
                        <a:cubicBezTo>
                          <a:pt x="6161" y="5240"/>
                          <a:pt x="14165" y="576"/>
                          <a:pt x="15029" y="0"/>
                        </a:cubicBezTo>
                        <a:lnTo>
                          <a:pt x="15029" y="0"/>
                        </a:lnTo>
                        <a:close/>
                      </a:path>
                    </a:pathLst>
                  </a:custGeom>
                  <a:solidFill>
                    <a:srgbClr val="B42223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828" name="任意多边形: 形状 3827"/>
                  <p:cNvSpPr/>
                  <p:nvPr/>
                </p:nvSpPr>
                <p:spPr>
                  <a:xfrm>
                    <a:off x="-3889343" y="4262015"/>
                    <a:ext cx="10776" cy="16525"/>
                  </a:xfrm>
                  <a:custGeom>
                    <a:avLst/>
                    <a:gdLst>
                      <a:gd name="connsiteX0" fmla="*/ 913 w 10776"/>
                      <a:gd name="connsiteY0" fmla="*/ 16526 h 16525"/>
                      <a:gd name="connsiteX1" fmla="*/ 798 w 10776"/>
                      <a:gd name="connsiteY1" fmla="*/ 16526 h 16525"/>
                      <a:gd name="connsiteX2" fmla="*/ 453 w 10776"/>
                      <a:gd name="connsiteY2" fmla="*/ 16353 h 16525"/>
                      <a:gd name="connsiteX3" fmla="*/ 50 w 10776"/>
                      <a:gd name="connsiteY3" fmla="*/ 6564 h 16525"/>
                      <a:gd name="connsiteX4" fmla="*/ 165 w 10776"/>
                      <a:gd name="connsiteY4" fmla="*/ 6564 h 16525"/>
                      <a:gd name="connsiteX5" fmla="*/ 568 w 10776"/>
                      <a:gd name="connsiteY5" fmla="*/ 16296 h 16525"/>
                      <a:gd name="connsiteX6" fmla="*/ 856 w 10776"/>
                      <a:gd name="connsiteY6" fmla="*/ 16468 h 16525"/>
                      <a:gd name="connsiteX7" fmla="*/ 3965 w 10776"/>
                      <a:gd name="connsiteY7" fmla="*/ 14798 h 16525"/>
                      <a:gd name="connsiteX8" fmla="*/ 8111 w 10776"/>
                      <a:gd name="connsiteY8" fmla="*/ 7082 h 16525"/>
                      <a:gd name="connsiteX9" fmla="*/ 9148 w 10776"/>
                      <a:gd name="connsiteY9" fmla="*/ 6507 h 16525"/>
                      <a:gd name="connsiteX10" fmla="*/ 10587 w 10776"/>
                      <a:gd name="connsiteY10" fmla="*/ 4376 h 16525"/>
                      <a:gd name="connsiteX11" fmla="*/ 10414 w 10776"/>
                      <a:gd name="connsiteY11" fmla="*/ 57 h 16525"/>
                      <a:gd name="connsiteX12" fmla="*/ 10472 w 10776"/>
                      <a:gd name="connsiteY12" fmla="*/ 0 h 16525"/>
                      <a:gd name="connsiteX13" fmla="*/ 10645 w 10776"/>
                      <a:gd name="connsiteY13" fmla="*/ 4376 h 16525"/>
                      <a:gd name="connsiteX14" fmla="*/ 9148 w 10776"/>
                      <a:gd name="connsiteY14" fmla="*/ 6564 h 16525"/>
                      <a:gd name="connsiteX15" fmla="*/ 8111 w 10776"/>
                      <a:gd name="connsiteY15" fmla="*/ 7140 h 16525"/>
                      <a:gd name="connsiteX16" fmla="*/ 4023 w 10776"/>
                      <a:gd name="connsiteY16" fmla="*/ 14798 h 16525"/>
                      <a:gd name="connsiteX17" fmla="*/ 4023 w 10776"/>
                      <a:gd name="connsiteY17" fmla="*/ 14798 h 16525"/>
                      <a:gd name="connsiteX18" fmla="*/ 4023 w 10776"/>
                      <a:gd name="connsiteY18" fmla="*/ 14798 h 16525"/>
                      <a:gd name="connsiteX19" fmla="*/ 913 w 10776"/>
                      <a:gd name="connsiteY19" fmla="*/ 16526 h 16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0776" h="16525">
                        <a:moveTo>
                          <a:pt x="913" y="16526"/>
                        </a:moveTo>
                        <a:cubicBezTo>
                          <a:pt x="856" y="16526"/>
                          <a:pt x="856" y="16526"/>
                          <a:pt x="798" y="16526"/>
                        </a:cubicBezTo>
                        <a:cubicBezTo>
                          <a:pt x="626" y="16526"/>
                          <a:pt x="510" y="16468"/>
                          <a:pt x="453" y="16353"/>
                        </a:cubicBezTo>
                        <a:cubicBezTo>
                          <a:pt x="-123" y="15489"/>
                          <a:pt x="-8" y="6967"/>
                          <a:pt x="50" y="6564"/>
                        </a:cubicBezTo>
                        <a:lnTo>
                          <a:pt x="165" y="6564"/>
                        </a:lnTo>
                        <a:cubicBezTo>
                          <a:pt x="165" y="6679"/>
                          <a:pt x="-8" y="15432"/>
                          <a:pt x="568" y="16296"/>
                        </a:cubicBezTo>
                        <a:cubicBezTo>
                          <a:pt x="626" y="16411"/>
                          <a:pt x="741" y="16411"/>
                          <a:pt x="856" y="16468"/>
                        </a:cubicBezTo>
                        <a:cubicBezTo>
                          <a:pt x="1720" y="16583"/>
                          <a:pt x="3735" y="14971"/>
                          <a:pt x="3965" y="14798"/>
                        </a:cubicBezTo>
                        <a:cubicBezTo>
                          <a:pt x="3965" y="14453"/>
                          <a:pt x="3908" y="10192"/>
                          <a:pt x="8111" y="7082"/>
                        </a:cubicBezTo>
                        <a:cubicBezTo>
                          <a:pt x="8111" y="7082"/>
                          <a:pt x="8572" y="6795"/>
                          <a:pt x="9148" y="6507"/>
                        </a:cubicBezTo>
                        <a:cubicBezTo>
                          <a:pt x="9954" y="6104"/>
                          <a:pt x="10530" y="5297"/>
                          <a:pt x="10587" y="4376"/>
                        </a:cubicBezTo>
                        <a:cubicBezTo>
                          <a:pt x="10818" y="1900"/>
                          <a:pt x="10760" y="403"/>
                          <a:pt x="10414" y="57"/>
                        </a:cubicBezTo>
                        <a:lnTo>
                          <a:pt x="10472" y="0"/>
                        </a:lnTo>
                        <a:cubicBezTo>
                          <a:pt x="10875" y="461"/>
                          <a:pt x="10818" y="2649"/>
                          <a:pt x="10645" y="4376"/>
                        </a:cubicBezTo>
                        <a:cubicBezTo>
                          <a:pt x="10587" y="5297"/>
                          <a:pt x="10011" y="6161"/>
                          <a:pt x="9148" y="6564"/>
                        </a:cubicBezTo>
                        <a:cubicBezTo>
                          <a:pt x="8572" y="6852"/>
                          <a:pt x="8111" y="7140"/>
                          <a:pt x="8111" y="7140"/>
                        </a:cubicBezTo>
                        <a:cubicBezTo>
                          <a:pt x="3793" y="10365"/>
                          <a:pt x="4023" y="14798"/>
                          <a:pt x="4023" y="14798"/>
                        </a:cubicBezTo>
                        <a:lnTo>
                          <a:pt x="4023" y="14798"/>
                        </a:lnTo>
                        <a:lnTo>
                          <a:pt x="4023" y="14798"/>
                        </a:lnTo>
                        <a:cubicBezTo>
                          <a:pt x="3908" y="14914"/>
                          <a:pt x="1950" y="16526"/>
                          <a:pt x="913" y="16526"/>
                        </a:cubicBezTo>
                        <a:close/>
                      </a:path>
                    </a:pathLst>
                  </a:custGeom>
                  <a:solidFill>
                    <a:srgbClr val="A71C1E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829" name="任意多边形: 形状 3828"/>
                  <p:cNvSpPr/>
                  <p:nvPr/>
                </p:nvSpPr>
                <p:spPr>
                  <a:xfrm>
                    <a:off x="-3908940" y="4258387"/>
                    <a:ext cx="18956" cy="21362"/>
                  </a:xfrm>
                  <a:custGeom>
                    <a:avLst/>
                    <a:gdLst>
                      <a:gd name="connsiteX0" fmla="*/ 18956 w 18956"/>
                      <a:gd name="connsiteY0" fmla="*/ 10019 h 21362"/>
                      <a:gd name="connsiteX1" fmla="*/ 18956 w 18956"/>
                      <a:gd name="connsiteY1" fmla="*/ 10019 h 21362"/>
                      <a:gd name="connsiteX2" fmla="*/ 18956 w 18956"/>
                      <a:gd name="connsiteY2" fmla="*/ 10019 h 21362"/>
                      <a:gd name="connsiteX3" fmla="*/ 18898 w 18956"/>
                      <a:gd name="connsiteY3" fmla="*/ 10077 h 21362"/>
                      <a:gd name="connsiteX4" fmla="*/ 18898 w 18956"/>
                      <a:gd name="connsiteY4" fmla="*/ 10134 h 21362"/>
                      <a:gd name="connsiteX5" fmla="*/ 18841 w 18956"/>
                      <a:gd name="connsiteY5" fmla="*/ 10250 h 21362"/>
                      <a:gd name="connsiteX6" fmla="*/ 18841 w 18956"/>
                      <a:gd name="connsiteY6" fmla="*/ 10307 h 21362"/>
                      <a:gd name="connsiteX7" fmla="*/ 18726 w 18956"/>
                      <a:gd name="connsiteY7" fmla="*/ 10653 h 21362"/>
                      <a:gd name="connsiteX8" fmla="*/ 18668 w 18956"/>
                      <a:gd name="connsiteY8" fmla="*/ 10825 h 21362"/>
                      <a:gd name="connsiteX9" fmla="*/ 18668 w 18956"/>
                      <a:gd name="connsiteY9" fmla="*/ 10941 h 21362"/>
                      <a:gd name="connsiteX10" fmla="*/ 18668 w 18956"/>
                      <a:gd name="connsiteY10" fmla="*/ 11056 h 21362"/>
                      <a:gd name="connsiteX11" fmla="*/ 18668 w 18956"/>
                      <a:gd name="connsiteY11" fmla="*/ 11171 h 21362"/>
                      <a:gd name="connsiteX12" fmla="*/ 18611 w 18956"/>
                      <a:gd name="connsiteY12" fmla="*/ 11459 h 21362"/>
                      <a:gd name="connsiteX13" fmla="*/ 18553 w 18956"/>
                      <a:gd name="connsiteY13" fmla="*/ 11631 h 21362"/>
                      <a:gd name="connsiteX14" fmla="*/ 18553 w 18956"/>
                      <a:gd name="connsiteY14" fmla="*/ 11804 h 21362"/>
                      <a:gd name="connsiteX15" fmla="*/ 16883 w 18956"/>
                      <a:gd name="connsiteY15" fmla="*/ 21363 h 21362"/>
                      <a:gd name="connsiteX16" fmla="*/ 14062 w 18956"/>
                      <a:gd name="connsiteY16" fmla="*/ 20845 h 21362"/>
                      <a:gd name="connsiteX17" fmla="*/ 1451 w 18956"/>
                      <a:gd name="connsiteY17" fmla="*/ 12726 h 21362"/>
                      <a:gd name="connsiteX18" fmla="*/ 1278 w 18956"/>
                      <a:gd name="connsiteY18" fmla="*/ 12495 h 21362"/>
                      <a:gd name="connsiteX19" fmla="*/ 299 w 18956"/>
                      <a:gd name="connsiteY19" fmla="*/ 11344 h 21362"/>
                      <a:gd name="connsiteX20" fmla="*/ 12 w 18956"/>
                      <a:gd name="connsiteY20" fmla="*/ 8004 h 21362"/>
                      <a:gd name="connsiteX21" fmla="*/ 184 w 18956"/>
                      <a:gd name="connsiteY21" fmla="*/ 3512 h 21362"/>
                      <a:gd name="connsiteX22" fmla="*/ 703 w 18956"/>
                      <a:gd name="connsiteY22" fmla="*/ 1152 h 21362"/>
                      <a:gd name="connsiteX23" fmla="*/ 1106 w 18956"/>
                      <a:gd name="connsiteY23" fmla="*/ 0 h 21362"/>
                      <a:gd name="connsiteX24" fmla="*/ 1106 w 18956"/>
                      <a:gd name="connsiteY24" fmla="*/ 230 h 21362"/>
                      <a:gd name="connsiteX25" fmla="*/ 2200 w 18956"/>
                      <a:gd name="connsiteY25" fmla="*/ 806 h 21362"/>
                      <a:gd name="connsiteX26" fmla="*/ 16307 w 18956"/>
                      <a:gd name="connsiteY26" fmla="*/ 8522 h 21362"/>
                      <a:gd name="connsiteX27" fmla="*/ 18668 w 18956"/>
                      <a:gd name="connsiteY27" fmla="*/ 9846 h 21362"/>
                      <a:gd name="connsiteX28" fmla="*/ 18956 w 18956"/>
                      <a:gd name="connsiteY28" fmla="*/ 10019 h 21362"/>
                      <a:gd name="connsiteX29" fmla="*/ 18956 w 18956"/>
                      <a:gd name="connsiteY29" fmla="*/ 10019 h 21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8956" h="21362">
                        <a:moveTo>
                          <a:pt x="18956" y="10019"/>
                        </a:moveTo>
                        <a:cubicBezTo>
                          <a:pt x="18956" y="10019"/>
                          <a:pt x="18956" y="10019"/>
                          <a:pt x="18956" y="10019"/>
                        </a:cubicBezTo>
                        <a:cubicBezTo>
                          <a:pt x="18956" y="10019"/>
                          <a:pt x="18956" y="10077"/>
                          <a:pt x="18956" y="10019"/>
                        </a:cubicBezTo>
                        <a:cubicBezTo>
                          <a:pt x="18956" y="10077"/>
                          <a:pt x="18898" y="10077"/>
                          <a:pt x="18898" y="10077"/>
                        </a:cubicBezTo>
                        <a:cubicBezTo>
                          <a:pt x="18898" y="10077"/>
                          <a:pt x="18898" y="10077"/>
                          <a:pt x="18898" y="10134"/>
                        </a:cubicBezTo>
                        <a:cubicBezTo>
                          <a:pt x="18898" y="10134"/>
                          <a:pt x="18841" y="10192"/>
                          <a:pt x="18841" y="10250"/>
                        </a:cubicBezTo>
                        <a:cubicBezTo>
                          <a:pt x="18841" y="10250"/>
                          <a:pt x="18841" y="10250"/>
                          <a:pt x="18841" y="10307"/>
                        </a:cubicBezTo>
                        <a:cubicBezTo>
                          <a:pt x="18783" y="10365"/>
                          <a:pt x="18783" y="10480"/>
                          <a:pt x="18726" y="10653"/>
                        </a:cubicBezTo>
                        <a:cubicBezTo>
                          <a:pt x="18726" y="10710"/>
                          <a:pt x="18726" y="10768"/>
                          <a:pt x="18668" y="10825"/>
                        </a:cubicBezTo>
                        <a:cubicBezTo>
                          <a:pt x="18668" y="10883"/>
                          <a:pt x="18668" y="10883"/>
                          <a:pt x="18668" y="10941"/>
                        </a:cubicBezTo>
                        <a:cubicBezTo>
                          <a:pt x="18668" y="10998"/>
                          <a:pt x="18668" y="10998"/>
                          <a:pt x="18668" y="11056"/>
                        </a:cubicBezTo>
                        <a:cubicBezTo>
                          <a:pt x="18668" y="11113"/>
                          <a:pt x="18668" y="11113"/>
                          <a:pt x="18668" y="11171"/>
                        </a:cubicBezTo>
                        <a:cubicBezTo>
                          <a:pt x="18668" y="11286"/>
                          <a:pt x="18611" y="11344"/>
                          <a:pt x="18611" y="11459"/>
                        </a:cubicBezTo>
                        <a:cubicBezTo>
                          <a:pt x="18611" y="11516"/>
                          <a:pt x="18611" y="11574"/>
                          <a:pt x="18553" y="11631"/>
                        </a:cubicBezTo>
                        <a:cubicBezTo>
                          <a:pt x="18553" y="11689"/>
                          <a:pt x="18553" y="11747"/>
                          <a:pt x="18553" y="11804"/>
                        </a:cubicBezTo>
                        <a:cubicBezTo>
                          <a:pt x="16941" y="14223"/>
                          <a:pt x="17113" y="21075"/>
                          <a:pt x="16883" y="21363"/>
                        </a:cubicBezTo>
                        <a:lnTo>
                          <a:pt x="14062" y="20845"/>
                        </a:lnTo>
                        <a:lnTo>
                          <a:pt x="1451" y="12726"/>
                        </a:lnTo>
                        <a:lnTo>
                          <a:pt x="1278" y="12495"/>
                        </a:lnTo>
                        <a:lnTo>
                          <a:pt x="299" y="11344"/>
                        </a:lnTo>
                        <a:cubicBezTo>
                          <a:pt x="299" y="11171"/>
                          <a:pt x="69" y="8752"/>
                          <a:pt x="12" y="8004"/>
                        </a:cubicBezTo>
                        <a:cubicBezTo>
                          <a:pt x="-46" y="6564"/>
                          <a:pt x="127" y="4376"/>
                          <a:pt x="184" y="3512"/>
                        </a:cubicBezTo>
                        <a:cubicBezTo>
                          <a:pt x="242" y="2591"/>
                          <a:pt x="587" y="1670"/>
                          <a:pt x="703" y="1152"/>
                        </a:cubicBezTo>
                        <a:cubicBezTo>
                          <a:pt x="875" y="173"/>
                          <a:pt x="1106" y="0"/>
                          <a:pt x="1106" y="0"/>
                        </a:cubicBezTo>
                        <a:lnTo>
                          <a:pt x="1106" y="230"/>
                        </a:lnTo>
                        <a:lnTo>
                          <a:pt x="2200" y="806"/>
                        </a:lnTo>
                        <a:lnTo>
                          <a:pt x="16307" y="8522"/>
                        </a:lnTo>
                        <a:lnTo>
                          <a:pt x="18668" y="9846"/>
                        </a:lnTo>
                        <a:lnTo>
                          <a:pt x="18956" y="10019"/>
                        </a:lnTo>
                        <a:lnTo>
                          <a:pt x="18956" y="10019"/>
                        </a:lnTo>
                        <a:close/>
                      </a:path>
                    </a:pathLst>
                  </a:custGeom>
                  <a:solidFill>
                    <a:srgbClr val="C43029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830" name="任意多边形: 形状 3829"/>
                  <p:cNvSpPr/>
                  <p:nvPr/>
                </p:nvSpPr>
                <p:spPr>
                  <a:xfrm>
                    <a:off x="-3908295" y="4249289"/>
                    <a:ext cx="5930" cy="9904"/>
                  </a:xfrm>
                  <a:custGeom>
                    <a:avLst/>
                    <a:gdLst>
                      <a:gd name="connsiteX0" fmla="*/ 5931 w 5930"/>
                      <a:gd name="connsiteY0" fmla="*/ 2188 h 9904"/>
                      <a:gd name="connsiteX1" fmla="*/ 1209 w 5930"/>
                      <a:gd name="connsiteY1" fmla="*/ 0 h 9904"/>
                      <a:gd name="connsiteX2" fmla="*/ 0 w 5930"/>
                      <a:gd name="connsiteY2" fmla="*/ 9904 h 9904"/>
                      <a:gd name="connsiteX3" fmla="*/ 403 w 5930"/>
                      <a:gd name="connsiteY3" fmla="*/ 9616 h 9904"/>
                      <a:gd name="connsiteX4" fmla="*/ 5931 w 5930"/>
                      <a:gd name="connsiteY4" fmla="*/ 2188 h 9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30" h="9904">
                        <a:moveTo>
                          <a:pt x="5931" y="2188"/>
                        </a:moveTo>
                        <a:lnTo>
                          <a:pt x="1209" y="0"/>
                        </a:lnTo>
                        <a:lnTo>
                          <a:pt x="0" y="9904"/>
                        </a:lnTo>
                        <a:lnTo>
                          <a:pt x="403" y="9616"/>
                        </a:lnTo>
                        <a:cubicBezTo>
                          <a:pt x="461" y="9444"/>
                          <a:pt x="5758" y="2073"/>
                          <a:pt x="5931" y="2188"/>
                        </a:cubicBezTo>
                        <a:close/>
                      </a:path>
                    </a:pathLst>
                  </a:custGeom>
                  <a:solidFill>
                    <a:srgbClr val="F3523E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831" name="任意多边形: 形状 3830"/>
                  <p:cNvSpPr/>
                  <p:nvPr/>
                </p:nvSpPr>
                <p:spPr>
                  <a:xfrm>
                    <a:off x="-3909055" y="4258450"/>
                    <a:ext cx="2257" cy="12317"/>
                  </a:xfrm>
                  <a:custGeom>
                    <a:avLst/>
                    <a:gdLst>
                      <a:gd name="connsiteX0" fmla="*/ 2085 w 2257"/>
                      <a:gd name="connsiteY0" fmla="*/ 1492 h 12317"/>
                      <a:gd name="connsiteX1" fmla="*/ 1624 w 2257"/>
                      <a:gd name="connsiteY1" fmla="*/ 12317 h 12317"/>
                      <a:gd name="connsiteX2" fmla="*/ 1278 w 2257"/>
                      <a:gd name="connsiteY2" fmla="*/ 12317 h 12317"/>
                      <a:gd name="connsiteX3" fmla="*/ 300 w 2257"/>
                      <a:gd name="connsiteY3" fmla="*/ 11166 h 12317"/>
                      <a:gd name="connsiteX4" fmla="*/ 12 w 2257"/>
                      <a:gd name="connsiteY4" fmla="*/ 7826 h 12317"/>
                      <a:gd name="connsiteX5" fmla="*/ 184 w 2257"/>
                      <a:gd name="connsiteY5" fmla="*/ 3334 h 12317"/>
                      <a:gd name="connsiteX6" fmla="*/ 703 w 2257"/>
                      <a:gd name="connsiteY6" fmla="*/ 974 h 12317"/>
                      <a:gd name="connsiteX7" fmla="*/ 703 w 2257"/>
                      <a:gd name="connsiteY7" fmla="*/ 974 h 12317"/>
                      <a:gd name="connsiteX8" fmla="*/ 1451 w 2257"/>
                      <a:gd name="connsiteY8" fmla="*/ 110 h 12317"/>
                      <a:gd name="connsiteX9" fmla="*/ 2257 w 2257"/>
                      <a:gd name="connsiteY9" fmla="*/ 628 h 12317"/>
                      <a:gd name="connsiteX10" fmla="*/ 2085 w 2257"/>
                      <a:gd name="connsiteY10" fmla="*/ 1492 h 12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57" h="12317">
                        <a:moveTo>
                          <a:pt x="2085" y="1492"/>
                        </a:moveTo>
                        <a:cubicBezTo>
                          <a:pt x="-392" y="5926"/>
                          <a:pt x="1278" y="11454"/>
                          <a:pt x="1624" y="12317"/>
                        </a:cubicBezTo>
                        <a:lnTo>
                          <a:pt x="1278" y="12317"/>
                        </a:lnTo>
                        <a:lnTo>
                          <a:pt x="300" y="11166"/>
                        </a:lnTo>
                        <a:cubicBezTo>
                          <a:pt x="300" y="10993"/>
                          <a:pt x="69" y="8574"/>
                          <a:pt x="12" y="7826"/>
                        </a:cubicBezTo>
                        <a:cubicBezTo>
                          <a:pt x="-46" y="6386"/>
                          <a:pt x="127" y="4198"/>
                          <a:pt x="184" y="3334"/>
                        </a:cubicBezTo>
                        <a:cubicBezTo>
                          <a:pt x="242" y="2413"/>
                          <a:pt x="587" y="1492"/>
                          <a:pt x="703" y="974"/>
                        </a:cubicBezTo>
                        <a:lnTo>
                          <a:pt x="703" y="974"/>
                        </a:lnTo>
                        <a:cubicBezTo>
                          <a:pt x="990" y="-696"/>
                          <a:pt x="1048" y="340"/>
                          <a:pt x="1451" y="110"/>
                        </a:cubicBezTo>
                        <a:lnTo>
                          <a:pt x="2257" y="628"/>
                        </a:lnTo>
                        <a:cubicBezTo>
                          <a:pt x="2200" y="916"/>
                          <a:pt x="2200" y="1204"/>
                          <a:pt x="2085" y="1492"/>
                        </a:cubicBezTo>
                        <a:close/>
                      </a:path>
                    </a:pathLst>
                  </a:custGeom>
                  <a:solidFill>
                    <a:srgbClr val="F3523E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3832" name="图形 5"/>
                  <p:cNvGrpSpPr/>
                  <p:nvPr/>
                </p:nvGrpSpPr>
                <p:grpSpPr>
                  <a:xfrm>
                    <a:off x="-3894400" y="4251823"/>
                    <a:ext cx="19620" cy="27581"/>
                    <a:chOff x="-3894400" y="4251823"/>
                    <a:chExt cx="19620" cy="27581"/>
                  </a:xfrm>
                </p:grpSpPr>
                <p:sp>
                  <p:nvSpPr>
                    <p:cNvPr id="3833" name="任意多边形: 形状 3832"/>
                    <p:cNvSpPr/>
                    <p:nvPr/>
                  </p:nvSpPr>
                  <p:spPr>
                    <a:xfrm>
                      <a:off x="-3892690" y="4251823"/>
                      <a:ext cx="14740" cy="16986"/>
                    </a:xfrm>
                    <a:custGeom>
                      <a:avLst/>
                      <a:gdLst>
                        <a:gd name="connsiteX0" fmla="*/ 14741 w 14740"/>
                        <a:gd name="connsiteY0" fmla="*/ 9731 h 16986"/>
                        <a:gd name="connsiteX1" fmla="*/ 14395 w 14740"/>
                        <a:gd name="connsiteY1" fmla="*/ 9155 h 16986"/>
                        <a:gd name="connsiteX2" fmla="*/ 14395 w 14740"/>
                        <a:gd name="connsiteY2" fmla="*/ 0 h 16986"/>
                        <a:gd name="connsiteX3" fmla="*/ 5413 w 14740"/>
                        <a:gd name="connsiteY3" fmla="*/ 4779 h 16986"/>
                        <a:gd name="connsiteX4" fmla="*/ 3109 w 14740"/>
                        <a:gd name="connsiteY4" fmla="*/ 7083 h 16986"/>
                        <a:gd name="connsiteX5" fmla="*/ 403 w 14740"/>
                        <a:gd name="connsiteY5" fmla="*/ 7313 h 16986"/>
                        <a:gd name="connsiteX6" fmla="*/ 0 w 14740"/>
                        <a:gd name="connsiteY6" fmla="*/ 15202 h 16986"/>
                        <a:gd name="connsiteX7" fmla="*/ 115 w 14740"/>
                        <a:gd name="connsiteY7" fmla="*/ 15835 h 16986"/>
                        <a:gd name="connsiteX8" fmla="*/ 2994 w 14740"/>
                        <a:gd name="connsiteY8" fmla="*/ 16987 h 16986"/>
                        <a:gd name="connsiteX9" fmla="*/ 14741 w 14740"/>
                        <a:gd name="connsiteY9" fmla="*/ 9731 h 16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740" h="16986">
                          <a:moveTo>
                            <a:pt x="14741" y="9731"/>
                          </a:moveTo>
                          <a:lnTo>
                            <a:pt x="14395" y="9155"/>
                          </a:lnTo>
                          <a:lnTo>
                            <a:pt x="14395" y="0"/>
                          </a:lnTo>
                          <a:lnTo>
                            <a:pt x="5413" y="4779"/>
                          </a:lnTo>
                          <a:cubicBezTo>
                            <a:pt x="4319" y="5413"/>
                            <a:pt x="3167" y="5816"/>
                            <a:pt x="3109" y="7083"/>
                          </a:cubicBezTo>
                          <a:lnTo>
                            <a:pt x="403" y="7313"/>
                          </a:lnTo>
                          <a:lnTo>
                            <a:pt x="0" y="15202"/>
                          </a:lnTo>
                          <a:lnTo>
                            <a:pt x="115" y="15835"/>
                          </a:lnTo>
                          <a:lnTo>
                            <a:pt x="2994" y="16987"/>
                          </a:lnTo>
                          <a:lnTo>
                            <a:pt x="14741" y="9731"/>
                          </a:lnTo>
                          <a:close/>
                        </a:path>
                      </a:pathLst>
                    </a:custGeom>
                    <a:solidFill>
                      <a:srgbClr val="B42223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34" name="任意多边形: 形状 3833"/>
                    <p:cNvSpPr/>
                    <p:nvPr/>
                  </p:nvSpPr>
                  <p:spPr>
                    <a:xfrm>
                      <a:off x="-3889293" y="4253484"/>
                      <a:ext cx="9961" cy="14634"/>
                    </a:xfrm>
                    <a:custGeom>
                      <a:avLst/>
                      <a:gdLst>
                        <a:gd name="connsiteX0" fmla="*/ 115 w 9961"/>
                        <a:gd name="connsiteY0" fmla="*/ 14635 h 14634"/>
                        <a:gd name="connsiteX1" fmla="*/ 0 w 9961"/>
                        <a:gd name="connsiteY1" fmla="*/ 14635 h 14634"/>
                        <a:gd name="connsiteX2" fmla="*/ 921 w 9961"/>
                        <a:gd name="connsiteY2" fmla="*/ 6170 h 14634"/>
                        <a:gd name="connsiteX3" fmla="*/ 2361 w 9961"/>
                        <a:gd name="connsiteY3" fmla="*/ 4097 h 14634"/>
                        <a:gd name="connsiteX4" fmla="*/ 9213 w 9961"/>
                        <a:gd name="connsiteY4" fmla="*/ 67 h 14634"/>
                        <a:gd name="connsiteX5" fmla="*/ 9731 w 9961"/>
                        <a:gd name="connsiteY5" fmla="*/ 67 h 14634"/>
                        <a:gd name="connsiteX6" fmla="*/ 9962 w 9961"/>
                        <a:gd name="connsiteY6" fmla="*/ 527 h 14634"/>
                        <a:gd name="connsiteX7" fmla="*/ 9904 w 9961"/>
                        <a:gd name="connsiteY7" fmla="*/ 8243 h 14634"/>
                        <a:gd name="connsiteX8" fmla="*/ 9789 w 9961"/>
                        <a:gd name="connsiteY8" fmla="*/ 8243 h 14634"/>
                        <a:gd name="connsiteX9" fmla="*/ 9847 w 9961"/>
                        <a:gd name="connsiteY9" fmla="*/ 527 h 14634"/>
                        <a:gd name="connsiteX10" fmla="*/ 9616 w 9961"/>
                        <a:gd name="connsiteY10" fmla="*/ 182 h 14634"/>
                        <a:gd name="connsiteX11" fmla="*/ 9213 w 9961"/>
                        <a:gd name="connsiteY11" fmla="*/ 182 h 14634"/>
                        <a:gd name="connsiteX12" fmla="*/ 2361 w 9961"/>
                        <a:gd name="connsiteY12" fmla="*/ 4212 h 14634"/>
                        <a:gd name="connsiteX13" fmla="*/ 979 w 9961"/>
                        <a:gd name="connsiteY13" fmla="*/ 6170 h 14634"/>
                        <a:gd name="connsiteX14" fmla="*/ 115 w 9961"/>
                        <a:gd name="connsiteY14" fmla="*/ 14635 h 14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9961" h="14634">
                          <a:moveTo>
                            <a:pt x="115" y="14635"/>
                          </a:moveTo>
                          <a:lnTo>
                            <a:pt x="0" y="14635"/>
                          </a:lnTo>
                          <a:cubicBezTo>
                            <a:pt x="0" y="14577"/>
                            <a:pt x="230" y="9280"/>
                            <a:pt x="921" y="6170"/>
                          </a:cubicBezTo>
                          <a:cubicBezTo>
                            <a:pt x="1152" y="5019"/>
                            <a:pt x="1843" y="4385"/>
                            <a:pt x="2361" y="4097"/>
                          </a:cubicBezTo>
                          <a:lnTo>
                            <a:pt x="9213" y="67"/>
                          </a:lnTo>
                          <a:cubicBezTo>
                            <a:pt x="9386" y="-49"/>
                            <a:pt x="9559" y="9"/>
                            <a:pt x="9731" y="67"/>
                          </a:cubicBezTo>
                          <a:cubicBezTo>
                            <a:pt x="9904" y="182"/>
                            <a:pt x="9962" y="354"/>
                            <a:pt x="9962" y="527"/>
                          </a:cubicBezTo>
                          <a:lnTo>
                            <a:pt x="9904" y="8243"/>
                          </a:lnTo>
                          <a:lnTo>
                            <a:pt x="9789" y="8243"/>
                          </a:lnTo>
                          <a:lnTo>
                            <a:pt x="9847" y="527"/>
                          </a:lnTo>
                          <a:cubicBezTo>
                            <a:pt x="9847" y="354"/>
                            <a:pt x="9789" y="239"/>
                            <a:pt x="9616" y="182"/>
                          </a:cubicBezTo>
                          <a:cubicBezTo>
                            <a:pt x="9501" y="124"/>
                            <a:pt x="9328" y="124"/>
                            <a:pt x="9213" y="182"/>
                          </a:cubicBezTo>
                          <a:lnTo>
                            <a:pt x="2361" y="4212"/>
                          </a:lnTo>
                          <a:cubicBezTo>
                            <a:pt x="1843" y="4443"/>
                            <a:pt x="1209" y="5076"/>
                            <a:pt x="979" y="6170"/>
                          </a:cubicBezTo>
                          <a:cubicBezTo>
                            <a:pt x="345" y="9337"/>
                            <a:pt x="115" y="14577"/>
                            <a:pt x="115" y="14635"/>
                          </a:cubicBezTo>
                          <a:close/>
                        </a:path>
                      </a:pathLst>
                    </a:custGeom>
                    <a:solidFill>
                      <a:srgbClr val="A71C1E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35" name="任意多边形: 形状 3834"/>
                    <p:cNvSpPr/>
                    <p:nvPr/>
                  </p:nvSpPr>
                  <p:spPr>
                    <a:xfrm>
                      <a:off x="-3894400" y="4260921"/>
                      <a:ext cx="16508" cy="18483"/>
                    </a:xfrm>
                    <a:custGeom>
                      <a:avLst/>
                      <a:gdLst>
                        <a:gd name="connsiteX0" fmla="*/ 16508 w 16508"/>
                        <a:gd name="connsiteY0" fmla="*/ 576 h 18483"/>
                        <a:gd name="connsiteX1" fmla="*/ 16508 w 16508"/>
                        <a:gd name="connsiteY1" fmla="*/ 576 h 18483"/>
                        <a:gd name="connsiteX2" fmla="*/ 4762 w 16508"/>
                        <a:gd name="connsiteY2" fmla="*/ 8119 h 18483"/>
                        <a:gd name="connsiteX3" fmla="*/ 3898 w 16508"/>
                        <a:gd name="connsiteY3" fmla="*/ 9098 h 18483"/>
                        <a:gd name="connsiteX4" fmla="*/ 3898 w 16508"/>
                        <a:gd name="connsiteY4" fmla="*/ 9098 h 18483"/>
                        <a:gd name="connsiteX5" fmla="*/ 2401 w 16508"/>
                        <a:gd name="connsiteY5" fmla="*/ 16296 h 18483"/>
                        <a:gd name="connsiteX6" fmla="*/ 2286 w 16508"/>
                        <a:gd name="connsiteY6" fmla="*/ 18484 h 18483"/>
                        <a:gd name="connsiteX7" fmla="*/ 40 w 16508"/>
                        <a:gd name="connsiteY7" fmla="*/ 17102 h 18483"/>
                        <a:gd name="connsiteX8" fmla="*/ 155 w 16508"/>
                        <a:gd name="connsiteY8" fmla="*/ 14856 h 18483"/>
                        <a:gd name="connsiteX9" fmla="*/ 2804 w 16508"/>
                        <a:gd name="connsiteY9" fmla="*/ 7082 h 18483"/>
                        <a:gd name="connsiteX10" fmla="*/ 4071 w 16508"/>
                        <a:gd name="connsiteY10" fmla="*/ 7313 h 18483"/>
                        <a:gd name="connsiteX11" fmla="*/ 4474 w 16508"/>
                        <a:gd name="connsiteY11" fmla="*/ 7255 h 18483"/>
                        <a:gd name="connsiteX12" fmla="*/ 4474 w 16508"/>
                        <a:gd name="connsiteY12" fmla="*/ 7255 h 18483"/>
                        <a:gd name="connsiteX13" fmla="*/ 5683 w 16508"/>
                        <a:gd name="connsiteY13" fmla="*/ 6392 h 18483"/>
                        <a:gd name="connsiteX14" fmla="*/ 11268 w 16508"/>
                        <a:gd name="connsiteY14" fmla="*/ 3167 h 18483"/>
                        <a:gd name="connsiteX15" fmla="*/ 13860 w 16508"/>
                        <a:gd name="connsiteY15" fmla="*/ 1440 h 18483"/>
                        <a:gd name="connsiteX16" fmla="*/ 14147 w 16508"/>
                        <a:gd name="connsiteY16" fmla="*/ 1152 h 18483"/>
                        <a:gd name="connsiteX17" fmla="*/ 16163 w 16508"/>
                        <a:gd name="connsiteY17" fmla="*/ 0 h 18483"/>
                        <a:gd name="connsiteX18" fmla="*/ 16508 w 16508"/>
                        <a:gd name="connsiteY18" fmla="*/ 576 h 184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6508" h="18483">
                          <a:moveTo>
                            <a:pt x="16508" y="576"/>
                          </a:moveTo>
                          <a:cubicBezTo>
                            <a:pt x="16508" y="576"/>
                            <a:pt x="16508" y="576"/>
                            <a:pt x="16508" y="576"/>
                          </a:cubicBezTo>
                          <a:cubicBezTo>
                            <a:pt x="15645" y="1209"/>
                            <a:pt x="7641" y="5873"/>
                            <a:pt x="4762" y="8119"/>
                          </a:cubicBezTo>
                          <a:cubicBezTo>
                            <a:pt x="4416" y="8349"/>
                            <a:pt x="4128" y="8695"/>
                            <a:pt x="3898" y="9098"/>
                          </a:cubicBezTo>
                          <a:cubicBezTo>
                            <a:pt x="3898" y="9098"/>
                            <a:pt x="3898" y="9098"/>
                            <a:pt x="3898" y="9098"/>
                          </a:cubicBezTo>
                          <a:cubicBezTo>
                            <a:pt x="2516" y="11574"/>
                            <a:pt x="2573" y="16008"/>
                            <a:pt x="2401" y="16296"/>
                          </a:cubicBezTo>
                          <a:cubicBezTo>
                            <a:pt x="2401" y="16296"/>
                            <a:pt x="2286" y="18484"/>
                            <a:pt x="2286" y="18484"/>
                          </a:cubicBezTo>
                          <a:cubicBezTo>
                            <a:pt x="1076" y="18426"/>
                            <a:pt x="-248" y="18656"/>
                            <a:pt x="40" y="17102"/>
                          </a:cubicBezTo>
                          <a:cubicBezTo>
                            <a:pt x="40" y="17044"/>
                            <a:pt x="155" y="14856"/>
                            <a:pt x="155" y="14856"/>
                          </a:cubicBezTo>
                          <a:cubicBezTo>
                            <a:pt x="1595" y="7025"/>
                            <a:pt x="2804" y="7082"/>
                            <a:pt x="2804" y="7082"/>
                          </a:cubicBezTo>
                          <a:cubicBezTo>
                            <a:pt x="2804" y="7082"/>
                            <a:pt x="3437" y="7370"/>
                            <a:pt x="4071" y="7313"/>
                          </a:cubicBezTo>
                          <a:cubicBezTo>
                            <a:pt x="4186" y="7313"/>
                            <a:pt x="4359" y="7255"/>
                            <a:pt x="4474" y="7255"/>
                          </a:cubicBezTo>
                          <a:lnTo>
                            <a:pt x="4474" y="7255"/>
                          </a:lnTo>
                          <a:cubicBezTo>
                            <a:pt x="4992" y="7025"/>
                            <a:pt x="5568" y="6449"/>
                            <a:pt x="5683" y="6392"/>
                          </a:cubicBezTo>
                          <a:cubicBezTo>
                            <a:pt x="6259" y="5988"/>
                            <a:pt x="11268" y="3167"/>
                            <a:pt x="11268" y="3167"/>
                          </a:cubicBezTo>
                          <a:lnTo>
                            <a:pt x="13860" y="1440"/>
                          </a:lnTo>
                          <a:lnTo>
                            <a:pt x="14147" y="1152"/>
                          </a:lnTo>
                          <a:lnTo>
                            <a:pt x="16163" y="0"/>
                          </a:lnTo>
                          <a:lnTo>
                            <a:pt x="16508" y="576"/>
                          </a:lnTo>
                          <a:close/>
                        </a:path>
                      </a:pathLst>
                    </a:custGeom>
                    <a:solidFill>
                      <a:srgbClr val="F3523E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36" name="任意多边形: 形状 3835"/>
                    <p:cNvSpPr/>
                    <p:nvPr/>
                  </p:nvSpPr>
                  <p:spPr>
                    <a:xfrm>
                      <a:off x="-3884974" y="4268456"/>
                      <a:ext cx="10194" cy="10027"/>
                    </a:xfrm>
                    <a:custGeom>
                      <a:avLst/>
                      <a:gdLst>
                        <a:gd name="connsiteX0" fmla="*/ 7774 w 10194"/>
                        <a:gd name="connsiteY0" fmla="*/ 527 h 10027"/>
                        <a:gd name="connsiteX1" fmla="*/ 7370 w 10194"/>
                        <a:gd name="connsiteY1" fmla="*/ 296 h 10027"/>
                        <a:gd name="connsiteX2" fmla="*/ 6680 w 10194"/>
                        <a:gd name="connsiteY2" fmla="*/ 9 h 10027"/>
                        <a:gd name="connsiteX3" fmla="*/ 4261 w 10194"/>
                        <a:gd name="connsiteY3" fmla="*/ 700 h 10027"/>
                        <a:gd name="connsiteX4" fmla="*/ 0 w 10194"/>
                        <a:gd name="connsiteY4" fmla="*/ 8934 h 10027"/>
                        <a:gd name="connsiteX5" fmla="*/ 0 w 10194"/>
                        <a:gd name="connsiteY5" fmla="*/ 9337 h 10027"/>
                        <a:gd name="connsiteX6" fmla="*/ 979 w 10194"/>
                        <a:gd name="connsiteY6" fmla="*/ 10028 h 10027"/>
                        <a:gd name="connsiteX7" fmla="*/ 9904 w 10194"/>
                        <a:gd name="connsiteY7" fmla="*/ 5767 h 10027"/>
                        <a:gd name="connsiteX8" fmla="*/ 10192 w 10194"/>
                        <a:gd name="connsiteY8" fmla="*/ 5594 h 10027"/>
                        <a:gd name="connsiteX9" fmla="*/ 7774 w 10194"/>
                        <a:gd name="connsiteY9" fmla="*/ 527 h 100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194" h="10027">
                          <a:moveTo>
                            <a:pt x="7774" y="527"/>
                          </a:moveTo>
                          <a:lnTo>
                            <a:pt x="7370" y="296"/>
                          </a:lnTo>
                          <a:lnTo>
                            <a:pt x="6680" y="9"/>
                          </a:lnTo>
                          <a:cubicBezTo>
                            <a:pt x="5989" y="-49"/>
                            <a:pt x="5125" y="181"/>
                            <a:pt x="4261" y="700"/>
                          </a:cubicBezTo>
                          <a:cubicBezTo>
                            <a:pt x="1497" y="2312"/>
                            <a:pt x="0" y="5767"/>
                            <a:pt x="0" y="8934"/>
                          </a:cubicBezTo>
                          <a:cubicBezTo>
                            <a:pt x="0" y="9107"/>
                            <a:pt x="0" y="9222"/>
                            <a:pt x="0" y="9337"/>
                          </a:cubicBezTo>
                          <a:lnTo>
                            <a:pt x="979" y="10028"/>
                          </a:lnTo>
                          <a:cubicBezTo>
                            <a:pt x="633" y="4903"/>
                            <a:pt x="7946" y="-3619"/>
                            <a:pt x="9904" y="5767"/>
                          </a:cubicBezTo>
                          <a:lnTo>
                            <a:pt x="10192" y="5594"/>
                          </a:lnTo>
                          <a:cubicBezTo>
                            <a:pt x="10250" y="3060"/>
                            <a:pt x="9328" y="1275"/>
                            <a:pt x="7774" y="527"/>
                          </a:cubicBezTo>
                          <a:close/>
                        </a:path>
                      </a:pathLst>
                    </a:custGeom>
                    <a:solidFill>
                      <a:srgbClr val="C4302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37" name="任意多边形: 形状 3836"/>
                    <p:cNvSpPr/>
                    <p:nvPr/>
                  </p:nvSpPr>
                  <p:spPr>
                    <a:xfrm>
                      <a:off x="-3884917" y="4268456"/>
                      <a:ext cx="8176" cy="10085"/>
                    </a:xfrm>
                    <a:custGeom>
                      <a:avLst/>
                      <a:gdLst>
                        <a:gd name="connsiteX0" fmla="*/ 6679 w 8176"/>
                        <a:gd name="connsiteY0" fmla="*/ 9 h 10085"/>
                        <a:gd name="connsiteX1" fmla="*/ 7370 w 8176"/>
                        <a:gd name="connsiteY1" fmla="*/ 296 h 10085"/>
                        <a:gd name="connsiteX2" fmla="*/ 8177 w 8176"/>
                        <a:gd name="connsiteY2" fmla="*/ 815 h 10085"/>
                        <a:gd name="connsiteX3" fmla="*/ 979 w 8176"/>
                        <a:gd name="connsiteY3" fmla="*/ 10085 h 10085"/>
                        <a:gd name="connsiteX4" fmla="*/ 0 w 8176"/>
                        <a:gd name="connsiteY4" fmla="*/ 9394 h 10085"/>
                        <a:gd name="connsiteX5" fmla="*/ 0 w 8176"/>
                        <a:gd name="connsiteY5" fmla="*/ 8991 h 10085"/>
                        <a:gd name="connsiteX6" fmla="*/ 4261 w 8176"/>
                        <a:gd name="connsiteY6" fmla="*/ 757 h 10085"/>
                        <a:gd name="connsiteX7" fmla="*/ 6679 w 8176"/>
                        <a:gd name="connsiteY7" fmla="*/ 9 h 100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176" h="10085">
                          <a:moveTo>
                            <a:pt x="6679" y="9"/>
                          </a:moveTo>
                          <a:lnTo>
                            <a:pt x="7370" y="296"/>
                          </a:lnTo>
                          <a:lnTo>
                            <a:pt x="8177" y="815"/>
                          </a:lnTo>
                          <a:cubicBezTo>
                            <a:pt x="1785" y="2427"/>
                            <a:pt x="1267" y="7321"/>
                            <a:pt x="979" y="10085"/>
                          </a:cubicBezTo>
                          <a:lnTo>
                            <a:pt x="0" y="9394"/>
                          </a:lnTo>
                          <a:cubicBezTo>
                            <a:pt x="0" y="9279"/>
                            <a:pt x="0" y="9106"/>
                            <a:pt x="0" y="8991"/>
                          </a:cubicBezTo>
                          <a:cubicBezTo>
                            <a:pt x="0" y="5767"/>
                            <a:pt x="1497" y="2369"/>
                            <a:pt x="4261" y="757"/>
                          </a:cubicBezTo>
                          <a:cubicBezTo>
                            <a:pt x="5125" y="181"/>
                            <a:pt x="5931" y="-49"/>
                            <a:pt x="6679" y="9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3838" name="任意多边形: 形状 3837"/>
                  <p:cNvSpPr/>
                  <p:nvPr/>
                </p:nvSpPr>
                <p:spPr>
                  <a:xfrm>
                    <a:off x="-3907028" y="4241487"/>
                    <a:ext cx="28790" cy="25595"/>
                  </a:xfrm>
                  <a:custGeom>
                    <a:avLst/>
                    <a:gdLst>
                      <a:gd name="connsiteX0" fmla="*/ 28791 w 28790"/>
                      <a:gd name="connsiteY0" fmla="*/ 10336 h 25595"/>
                      <a:gd name="connsiteX1" fmla="*/ 21363 w 28790"/>
                      <a:gd name="connsiteY1" fmla="*/ 14655 h 25595"/>
                      <a:gd name="connsiteX2" fmla="*/ 17735 w 28790"/>
                      <a:gd name="connsiteY2" fmla="*/ 17649 h 25595"/>
                      <a:gd name="connsiteX3" fmla="*/ 15144 w 28790"/>
                      <a:gd name="connsiteY3" fmla="*/ 25595 h 25595"/>
                      <a:gd name="connsiteX4" fmla="*/ 16296 w 28790"/>
                      <a:gd name="connsiteY4" fmla="*/ 19607 h 25595"/>
                      <a:gd name="connsiteX5" fmla="*/ 0 w 28790"/>
                      <a:gd name="connsiteY5" fmla="*/ 8033 h 25595"/>
                      <a:gd name="connsiteX6" fmla="*/ 0 w 28790"/>
                      <a:gd name="connsiteY6" fmla="*/ 8033 h 25595"/>
                      <a:gd name="connsiteX7" fmla="*/ 2131 w 28790"/>
                      <a:gd name="connsiteY7" fmla="*/ 4981 h 25595"/>
                      <a:gd name="connsiteX8" fmla="*/ 10537 w 28790"/>
                      <a:gd name="connsiteY8" fmla="*/ 86 h 25595"/>
                      <a:gd name="connsiteX9" fmla="*/ 11286 w 28790"/>
                      <a:gd name="connsiteY9" fmla="*/ 86 h 25595"/>
                      <a:gd name="connsiteX10" fmla="*/ 28791 w 28790"/>
                      <a:gd name="connsiteY10" fmla="*/ 10336 h 25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8790" h="25595">
                        <a:moveTo>
                          <a:pt x="28791" y="10336"/>
                        </a:moveTo>
                        <a:lnTo>
                          <a:pt x="21363" y="14655"/>
                        </a:lnTo>
                        <a:cubicBezTo>
                          <a:pt x="19981" y="15461"/>
                          <a:pt x="18138" y="16094"/>
                          <a:pt x="17735" y="17649"/>
                        </a:cubicBezTo>
                        <a:cubicBezTo>
                          <a:pt x="16699" y="21449"/>
                          <a:pt x="15144" y="25595"/>
                          <a:pt x="15144" y="25595"/>
                        </a:cubicBezTo>
                        <a:lnTo>
                          <a:pt x="16296" y="19607"/>
                        </a:lnTo>
                        <a:lnTo>
                          <a:pt x="0" y="8033"/>
                        </a:lnTo>
                        <a:lnTo>
                          <a:pt x="0" y="8033"/>
                        </a:lnTo>
                        <a:cubicBezTo>
                          <a:pt x="0" y="6766"/>
                          <a:pt x="1037" y="5614"/>
                          <a:pt x="2131" y="4981"/>
                        </a:cubicBezTo>
                        <a:lnTo>
                          <a:pt x="10537" y="86"/>
                        </a:lnTo>
                        <a:cubicBezTo>
                          <a:pt x="10768" y="-29"/>
                          <a:pt x="11056" y="-29"/>
                          <a:pt x="11286" y="86"/>
                        </a:cubicBezTo>
                        <a:lnTo>
                          <a:pt x="28791" y="10336"/>
                        </a:lnTo>
                        <a:close/>
                      </a:path>
                    </a:pathLst>
                  </a:custGeom>
                  <a:solidFill>
                    <a:srgbClr val="F3523E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sp>
                <p:nvSpPr>
                  <p:cNvPr id="3839" name="任意多边形: 形状 3838"/>
                  <p:cNvSpPr/>
                  <p:nvPr/>
                </p:nvSpPr>
                <p:spPr>
                  <a:xfrm>
                    <a:off x="-3907662" y="4257754"/>
                    <a:ext cx="16638" cy="10427"/>
                  </a:xfrm>
                  <a:custGeom>
                    <a:avLst/>
                    <a:gdLst>
                      <a:gd name="connsiteX0" fmla="*/ 0 w 16638"/>
                      <a:gd name="connsiteY0" fmla="*/ 0 h 10427"/>
                      <a:gd name="connsiteX1" fmla="*/ 115 w 16638"/>
                      <a:gd name="connsiteY1" fmla="*/ 1324 h 10427"/>
                      <a:gd name="connsiteX2" fmla="*/ 15490 w 16638"/>
                      <a:gd name="connsiteY2" fmla="*/ 10422 h 10427"/>
                      <a:gd name="connsiteX3" fmla="*/ 16526 w 16638"/>
                      <a:gd name="connsiteY3" fmla="*/ 9616 h 10427"/>
                      <a:gd name="connsiteX4" fmla="*/ 16065 w 16638"/>
                      <a:gd name="connsiteY4" fmla="*/ 8234 h 10427"/>
                      <a:gd name="connsiteX5" fmla="*/ 0 w 16638"/>
                      <a:gd name="connsiteY5" fmla="*/ 0 h 10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638" h="10427">
                        <a:moveTo>
                          <a:pt x="0" y="0"/>
                        </a:moveTo>
                        <a:cubicBezTo>
                          <a:pt x="0" y="0"/>
                          <a:pt x="0" y="921"/>
                          <a:pt x="115" y="1324"/>
                        </a:cubicBezTo>
                        <a:cubicBezTo>
                          <a:pt x="288" y="1900"/>
                          <a:pt x="7198" y="7313"/>
                          <a:pt x="15490" y="10422"/>
                        </a:cubicBezTo>
                        <a:cubicBezTo>
                          <a:pt x="15720" y="10480"/>
                          <a:pt x="16353" y="10019"/>
                          <a:pt x="16526" y="9616"/>
                        </a:cubicBezTo>
                        <a:cubicBezTo>
                          <a:pt x="16699" y="9155"/>
                          <a:pt x="16756" y="8580"/>
                          <a:pt x="16065" y="8234"/>
                        </a:cubicBezTo>
                        <a:cubicBezTo>
                          <a:pt x="14741" y="7658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71C1E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3840" name="图形 5"/>
                  <p:cNvGrpSpPr/>
                  <p:nvPr/>
                </p:nvGrpSpPr>
                <p:grpSpPr>
                  <a:xfrm>
                    <a:off x="-3907834" y="4249647"/>
                    <a:ext cx="18319" cy="18701"/>
                    <a:chOff x="-3907834" y="4249647"/>
                    <a:chExt cx="18319" cy="18701"/>
                  </a:xfrm>
                </p:grpSpPr>
                <p:sp>
                  <p:nvSpPr>
                    <p:cNvPr id="3841" name="任意多边形: 形状 3840"/>
                    <p:cNvSpPr/>
                    <p:nvPr/>
                  </p:nvSpPr>
                  <p:spPr>
                    <a:xfrm>
                      <a:off x="-3907802" y="4249647"/>
                      <a:ext cx="18228" cy="18561"/>
                    </a:xfrm>
                    <a:custGeom>
                      <a:avLst/>
                      <a:gdLst>
                        <a:gd name="connsiteX0" fmla="*/ 18222 w 18228"/>
                        <a:gd name="connsiteY0" fmla="*/ 10180 h 18561"/>
                        <a:gd name="connsiteX1" fmla="*/ 17012 w 18228"/>
                        <a:gd name="connsiteY1" fmla="*/ 17608 h 18561"/>
                        <a:gd name="connsiteX2" fmla="*/ 16955 w 18228"/>
                        <a:gd name="connsiteY2" fmla="*/ 17838 h 18561"/>
                        <a:gd name="connsiteX3" fmla="*/ 15400 w 18228"/>
                        <a:gd name="connsiteY3" fmla="*/ 18414 h 18561"/>
                        <a:gd name="connsiteX4" fmla="*/ 14594 w 18228"/>
                        <a:gd name="connsiteY4" fmla="*/ 17953 h 18561"/>
                        <a:gd name="connsiteX5" fmla="*/ 5496 w 18228"/>
                        <a:gd name="connsiteY5" fmla="*/ 12656 h 18561"/>
                        <a:gd name="connsiteX6" fmla="*/ 947 w 18228"/>
                        <a:gd name="connsiteY6" fmla="*/ 10007 h 18561"/>
                        <a:gd name="connsiteX7" fmla="*/ 26 w 18228"/>
                        <a:gd name="connsiteY7" fmla="*/ 8625 h 18561"/>
                        <a:gd name="connsiteX8" fmla="*/ 26 w 18228"/>
                        <a:gd name="connsiteY8" fmla="*/ 8107 h 18561"/>
                        <a:gd name="connsiteX9" fmla="*/ 1177 w 18228"/>
                        <a:gd name="connsiteY9" fmla="*/ 276 h 18561"/>
                        <a:gd name="connsiteX10" fmla="*/ 1638 w 18228"/>
                        <a:gd name="connsiteY10" fmla="*/ 45 h 18561"/>
                        <a:gd name="connsiteX11" fmla="*/ 16436 w 18228"/>
                        <a:gd name="connsiteY11" fmla="*/ 8222 h 18561"/>
                        <a:gd name="connsiteX12" fmla="*/ 17646 w 18228"/>
                        <a:gd name="connsiteY12" fmla="*/ 8913 h 18561"/>
                        <a:gd name="connsiteX13" fmla="*/ 18222 w 18228"/>
                        <a:gd name="connsiteY13" fmla="*/ 10180 h 185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8228" h="18561">
                          <a:moveTo>
                            <a:pt x="18222" y="10180"/>
                          </a:moveTo>
                          <a:lnTo>
                            <a:pt x="17012" y="17608"/>
                          </a:lnTo>
                          <a:cubicBezTo>
                            <a:pt x="17012" y="17723"/>
                            <a:pt x="16955" y="17780"/>
                            <a:pt x="16955" y="17838"/>
                          </a:cubicBezTo>
                          <a:cubicBezTo>
                            <a:pt x="16724" y="18471"/>
                            <a:pt x="15976" y="18759"/>
                            <a:pt x="15400" y="18414"/>
                          </a:cubicBezTo>
                          <a:lnTo>
                            <a:pt x="14594" y="17953"/>
                          </a:lnTo>
                          <a:lnTo>
                            <a:pt x="5496" y="12656"/>
                          </a:lnTo>
                          <a:lnTo>
                            <a:pt x="947" y="10007"/>
                          </a:lnTo>
                          <a:cubicBezTo>
                            <a:pt x="429" y="9719"/>
                            <a:pt x="141" y="9201"/>
                            <a:pt x="26" y="8625"/>
                          </a:cubicBezTo>
                          <a:cubicBezTo>
                            <a:pt x="26" y="8452"/>
                            <a:pt x="-32" y="8279"/>
                            <a:pt x="26" y="8107"/>
                          </a:cubicBezTo>
                          <a:lnTo>
                            <a:pt x="1177" y="276"/>
                          </a:lnTo>
                          <a:cubicBezTo>
                            <a:pt x="1177" y="45"/>
                            <a:pt x="1465" y="-70"/>
                            <a:pt x="1638" y="45"/>
                          </a:cubicBezTo>
                          <a:lnTo>
                            <a:pt x="16436" y="8222"/>
                          </a:lnTo>
                          <a:lnTo>
                            <a:pt x="17646" y="8913"/>
                          </a:lnTo>
                          <a:cubicBezTo>
                            <a:pt x="17991" y="9201"/>
                            <a:pt x="18279" y="9661"/>
                            <a:pt x="18222" y="10180"/>
                          </a:cubicBezTo>
                          <a:close/>
                        </a:path>
                      </a:pathLst>
                    </a:custGeom>
                    <a:solidFill>
                      <a:srgbClr val="3C5B6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842" name="图形 5"/>
                    <p:cNvGrpSpPr/>
                    <p:nvPr/>
                  </p:nvGrpSpPr>
                  <p:grpSpPr>
                    <a:xfrm>
                      <a:off x="-3907834" y="4257277"/>
                      <a:ext cx="17159" cy="10931"/>
                      <a:chOff x="-3907834" y="4257277"/>
                      <a:chExt cx="17159" cy="10931"/>
                    </a:xfrm>
                    <a:solidFill>
                      <a:srgbClr val="294244"/>
                    </a:solidFill>
                  </p:grpSpPr>
                  <p:grpSp>
                    <p:nvGrpSpPr>
                      <p:cNvPr id="3843" name="图形 5"/>
                      <p:cNvGrpSpPr/>
                      <p:nvPr/>
                    </p:nvGrpSpPr>
                    <p:grpSpPr>
                      <a:xfrm>
                        <a:off x="-3896433" y="4261850"/>
                        <a:ext cx="5470" cy="4138"/>
                        <a:chOff x="-3896433" y="4261850"/>
                        <a:chExt cx="5470" cy="4138"/>
                      </a:xfrm>
                      <a:solidFill>
                        <a:srgbClr val="294244"/>
                      </a:solidFill>
                    </p:grpSpPr>
                    <p:grpSp>
                      <p:nvGrpSpPr>
                        <p:cNvPr id="3844" name="图形 5"/>
                        <p:cNvGrpSpPr/>
                        <p:nvPr/>
                      </p:nvGrpSpPr>
                      <p:grpSpPr>
                        <a:xfrm>
                          <a:off x="-3894972" y="4261850"/>
                          <a:ext cx="4008" cy="3447"/>
                          <a:chOff x="-3894972" y="4261850"/>
                          <a:chExt cx="4008" cy="3447"/>
                        </a:xfrm>
                        <a:solidFill>
                          <a:srgbClr val="294244"/>
                        </a:solidFill>
                      </p:grpSpPr>
                      <p:sp>
                        <p:nvSpPr>
                          <p:cNvPr id="3845" name="任意多边形: 形状 3844"/>
                          <p:cNvSpPr/>
                          <p:nvPr/>
                        </p:nvSpPr>
                        <p:spPr>
                          <a:xfrm>
                            <a:off x="-3894072" y="4263052"/>
                            <a:ext cx="1765" cy="1094"/>
                          </a:xfrm>
                          <a:custGeom>
                            <a:avLst/>
                            <a:gdLst>
                              <a:gd name="connsiteX0" fmla="*/ 1727 w 1765"/>
                              <a:gd name="connsiteY0" fmla="*/ 1094 h 1094"/>
                              <a:gd name="connsiteX1" fmla="*/ 1727 w 1765"/>
                              <a:gd name="connsiteY1" fmla="*/ 1094 h 1094"/>
                              <a:gd name="connsiteX2" fmla="*/ 1612 w 1765"/>
                              <a:gd name="connsiteY2" fmla="*/ 1036 h 1094"/>
                              <a:gd name="connsiteX3" fmla="*/ 1612 w 1765"/>
                              <a:gd name="connsiteY3" fmla="*/ 1036 h 1094"/>
                              <a:gd name="connsiteX4" fmla="*/ 1440 w 1765"/>
                              <a:gd name="connsiteY4" fmla="*/ 979 h 1094"/>
                              <a:gd name="connsiteX5" fmla="*/ 1440 w 1765"/>
                              <a:gd name="connsiteY5" fmla="*/ 979 h 1094"/>
                              <a:gd name="connsiteX6" fmla="*/ 1267 w 1765"/>
                              <a:gd name="connsiteY6" fmla="*/ 864 h 1094"/>
                              <a:gd name="connsiteX7" fmla="*/ 979 w 1765"/>
                              <a:gd name="connsiteY7" fmla="*/ 691 h 1094"/>
                              <a:gd name="connsiteX8" fmla="*/ 979 w 1765"/>
                              <a:gd name="connsiteY8" fmla="*/ 691 h 1094"/>
                              <a:gd name="connsiteX9" fmla="*/ 691 w 1765"/>
                              <a:gd name="connsiteY9" fmla="*/ 461 h 1094"/>
                              <a:gd name="connsiteX10" fmla="*/ 691 w 1765"/>
                              <a:gd name="connsiteY10" fmla="*/ 461 h 1094"/>
                              <a:gd name="connsiteX11" fmla="*/ 403 w 1765"/>
                              <a:gd name="connsiteY11" fmla="*/ 230 h 1094"/>
                              <a:gd name="connsiteX12" fmla="*/ 403 w 1765"/>
                              <a:gd name="connsiteY12" fmla="*/ 230 h 1094"/>
                              <a:gd name="connsiteX13" fmla="*/ 173 w 1765"/>
                              <a:gd name="connsiteY13" fmla="*/ 0 h 1094"/>
                              <a:gd name="connsiteX14" fmla="*/ 0 w 1765"/>
                              <a:gd name="connsiteY14" fmla="*/ 230 h 1094"/>
                              <a:gd name="connsiteX15" fmla="*/ 0 w 1765"/>
                              <a:gd name="connsiteY15" fmla="*/ 230 h 1094"/>
                              <a:gd name="connsiteX16" fmla="*/ 0 w 1765"/>
                              <a:gd name="connsiteY16" fmla="*/ 230 h 1094"/>
                              <a:gd name="connsiteX17" fmla="*/ 0 w 1765"/>
                              <a:gd name="connsiteY17" fmla="*/ 230 h 1094"/>
                              <a:gd name="connsiteX18" fmla="*/ 0 w 1765"/>
                              <a:gd name="connsiteY18" fmla="*/ 230 h 1094"/>
                              <a:gd name="connsiteX19" fmla="*/ 0 w 1765"/>
                              <a:gd name="connsiteY19" fmla="*/ 230 h 1094"/>
                              <a:gd name="connsiteX20" fmla="*/ 0 w 1765"/>
                              <a:gd name="connsiteY20" fmla="*/ 230 h 1094"/>
                              <a:gd name="connsiteX21" fmla="*/ 0 w 1765"/>
                              <a:gd name="connsiteY21" fmla="*/ 230 h 1094"/>
                              <a:gd name="connsiteX22" fmla="*/ 0 w 1765"/>
                              <a:gd name="connsiteY22" fmla="*/ 230 h 1094"/>
                              <a:gd name="connsiteX23" fmla="*/ 0 w 1765"/>
                              <a:gd name="connsiteY23" fmla="*/ 230 h 1094"/>
                              <a:gd name="connsiteX24" fmla="*/ 0 w 1765"/>
                              <a:gd name="connsiteY24" fmla="*/ 230 h 1094"/>
                              <a:gd name="connsiteX25" fmla="*/ 0 w 1765"/>
                              <a:gd name="connsiteY25" fmla="*/ 230 h 1094"/>
                              <a:gd name="connsiteX26" fmla="*/ 0 w 1765"/>
                              <a:gd name="connsiteY26" fmla="*/ 230 h 1094"/>
                              <a:gd name="connsiteX27" fmla="*/ 0 w 1765"/>
                              <a:gd name="connsiteY27" fmla="*/ 230 h 1094"/>
                              <a:gd name="connsiteX28" fmla="*/ 0 w 1765"/>
                              <a:gd name="connsiteY28" fmla="*/ 230 h 1094"/>
                              <a:gd name="connsiteX29" fmla="*/ 0 w 1765"/>
                              <a:gd name="connsiteY29" fmla="*/ 230 h 1094"/>
                              <a:gd name="connsiteX30" fmla="*/ 0 w 1765"/>
                              <a:gd name="connsiteY30" fmla="*/ 230 h 1094"/>
                              <a:gd name="connsiteX31" fmla="*/ 0 w 1765"/>
                              <a:gd name="connsiteY31" fmla="*/ 230 h 1094"/>
                              <a:gd name="connsiteX32" fmla="*/ 0 w 1765"/>
                              <a:gd name="connsiteY32" fmla="*/ 230 h 1094"/>
                              <a:gd name="connsiteX33" fmla="*/ 115 w 1765"/>
                              <a:gd name="connsiteY33" fmla="*/ 345 h 1094"/>
                              <a:gd name="connsiteX34" fmla="*/ 115 w 1765"/>
                              <a:gd name="connsiteY34" fmla="*/ 345 h 1094"/>
                              <a:gd name="connsiteX35" fmla="*/ 115 w 1765"/>
                              <a:gd name="connsiteY35" fmla="*/ 345 h 1094"/>
                              <a:gd name="connsiteX36" fmla="*/ 115 w 1765"/>
                              <a:gd name="connsiteY36" fmla="*/ 345 h 1094"/>
                              <a:gd name="connsiteX37" fmla="*/ 115 w 1765"/>
                              <a:gd name="connsiteY37" fmla="*/ 345 h 1094"/>
                              <a:gd name="connsiteX38" fmla="*/ 115 w 1765"/>
                              <a:gd name="connsiteY38" fmla="*/ 345 h 1094"/>
                              <a:gd name="connsiteX39" fmla="*/ 115 w 1765"/>
                              <a:gd name="connsiteY39" fmla="*/ 345 h 1094"/>
                              <a:gd name="connsiteX40" fmla="*/ 115 w 1765"/>
                              <a:gd name="connsiteY40" fmla="*/ 345 h 1094"/>
                              <a:gd name="connsiteX41" fmla="*/ 115 w 1765"/>
                              <a:gd name="connsiteY41" fmla="*/ 345 h 1094"/>
                              <a:gd name="connsiteX42" fmla="*/ 115 w 1765"/>
                              <a:gd name="connsiteY42" fmla="*/ 345 h 1094"/>
                              <a:gd name="connsiteX43" fmla="*/ 115 w 1765"/>
                              <a:gd name="connsiteY43" fmla="*/ 345 h 1094"/>
                              <a:gd name="connsiteX44" fmla="*/ 115 w 1765"/>
                              <a:gd name="connsiteY44" fmla="*/ 345 h 1094"/>
                              <a:gd name="connsiteX45" fmla="*/ 115 w 1765"/>
                              <a:gd name="connsiteY45" fmla="*/ 345 h 1094"/>
                              <a:gd name="connsiteX46" fmla="*/ 115 w 1765"/>
                              <a:gd name="connsiteY46" fmla="*/ 345 h 1094"/>
                              <a:gd name="connsiteX47" fmla="*/ 115 w 1765"/>
                              <a:gd name="connsiteY47" fmla="*/ 345 h 1094"/>
                              <a:gd name="connsiteX48" fmla="*/ 115 w 1765"/>
                              <a:gd name="connsiteY48" fmla="*/ 345 h 1094"/>
                              <a:gd name="connsiteX49" fmla="*/ 115 w 1765"/>
                              <a:gd name="connsiteY49" fmla="*/ 345 h 1094"/>
                              <a:gd name="connsiteX50" fmla="*/ 115 w 1765"/>
                              <a:gd name="connsiteY50" fmla="*/ 345 h 1094"/>
                              <a:gd name="connsiteX51" fmla="*/ 115 w 1765"/>
                              <a:gd name="connsiteY51" fmla="*/ 345 h 1094"/>
                              <a:gd name="connsiteX52" fmla="*/ 115 w 1765"/>
                              <a:gd name="connsiteY52" fmla="*/ 345 h 1094"/>
                              <a:gd name="connsiteX53" fmla="*/ 115 w 1765"/>
                              <a:gd name="connsiteY53" fmla="*/ 345 h 1094"/>
                              <a:gd name="connsiteX54" fmla="*/ 115 w 1765"/>
                              <a:gd name="connsiteY54" fmla="*/ 345 h 1094"/>
                              <a:gd name="connsiteX55" fmla="*/ 115 w 1765"/>
                              <a:gd name="connsiteY55" fmla="*/ 345 h 1094"/>
                              <a:gd name="connsiteX56" fmla="*/ 115 w 1765"/>
                              <a:gd name="connsiteY56" fmla="*/ 345 h 1094"/>
                              <a:gd name="connsiteX57" fmla="*/ 115 w 1765"/>
                              <a:gd name="connsiteY57" fmla="*/ 345 h 1094"/>
                              <a:gd name="connsiteX58" fmla="*/ 115 w 1765"/>
                              <a:gd name="connsiteY58" fmla="*/ 345 h 1094"/>
                              <a:gd name="connsiteX59" fmla="*/ 115 w 1765"/>
                              <a:gd name="connsiteY59" fmla="*/ 345 h 1094"/>
                              <a:gd name="connsiteX60" fmla="*/ 115 w 1765"/>
                              <a:gd name="connsiteY60" fmla="*/ 345 h 1094"/>
                              <a:gd name="connsiteX61" fmla="*/ 115 w 1765"/>
                              <a:gd name="connsiteY61" fmla="*/ 345 h 1094"/>
                              <a:gd name="connsiteX62" fmla="*/ 115 w 1765"/>
                              <a:gd name="connsiteY62" fmla="*/ 345 h 1094"/>
                              <a:gd name="connsiteX63" fmla="*/ 173 w 1765"/>
                              <a:gd name="connsiteY63" fmla="*/ 345 h 1094"/>
                              <a:gd name="connsiteX64" fmla="*/ 230 w 1765"/>
                              <a:gd name="connsiteY64" fmla="*/ 345 h 1094"/>
                              <a:gd name="connsiteX65" fmla="*/ 288 w 1765"/>
                              <a:gd name="connsiteY65" fmla="*/ 345 h 1094"/>
                              <a:gd name="connsiteX66" fmla="*/ 346 w 1765"/>
                              <a:gd name="connsiteY66" fmla="*/ 345 h 1094"/>
                              <a:gd name="connsiteX67" fmla="*/ 403 w 1765"/>
                              <a:gd name="connsiteY67" fmla="*/ 345 h 1094"/>
                              <a:gd name="connsiteX68" fmla="*/ 461 w 1765"/>
                              <a:gd name="connsiteY68" fmla="*/ 345 h 1094"/>
                              <a:gd name="connsiteX69" fmla="*/ 518 w 1765"/>
                              <a:gd name="connsiteY69" fmla="*/ 345 h 1094"/>
                              <a:gd name="connsiteX70" fmla="*/ 518 w 1765"/>
                              <a:gd name="connsiteY70" fmla="*/ 345 h 1094"/>
                              <a:gd name="connsiteX71" fmla="*/ 576 w 1765"/>
                              <a:gd name="connsiteY71" fmla="*/ 345 h 1094"/>
                              <a:gd name="connsiteX72" fmla="*/ 633 w 1765"/>
                              <a:gd name="connsiteY72" fmla="*/ 345 h 1094"/>
                              <a:gd name="connsiteX73" fmla="*/ 691 w 1765"/>
                              <a:gd name="connsiteY73" fmla="*/ 345 h 1094"/>
                              <a:gd name="connsiteX74" fmla="*/ 749 w 1765"/>
                              <a:gd name="connsiteY74" fmla="*/ 345 h 1094"/>
                              <a:gd name="connsiteX75" fmla="*/ 749 w 1765"/>
                              <a:gd name="connsiteY75" fmla="*/ 345 h 1094"/>
                              <a:gd name="connsiteX76" fmla="*/ 749 w 1765"/>
                              <a:gd name="connsiteY76" fmla="*/ 345 h 1094"/>
                              <a:gd name="connsiteX77" fmla="*/ 749 w 1765"/>
                              <a:gd name="connsiteY77" fmla="*/ 345 h 1094"/>
                              <a:gd name="connsiteX78" fmla="*/ 806 w 1765"/>
                              <a:gd name="connsiteY78" fmla="*/ 345 h 1094"/>
                              <a:gd name="connsiteX79" fmla="*/ 864 w 1765"/>
                              <a:gd name="connsiteY79" fmla="*/ 345 h 1094"/>
                              <a:gd name="connsiteX80" fmla="*/ 921 w 1765"/>
                              <a:gd name="connsiteY80" fmla="*/ 345 h 1094"/>
                              <a:gd name="connsiteX81" fmla="*/ 921 w 1765"/>
                              <a:gd name="connsiteY81" fmla="*/ 345 h 1094"/>
                              <a:gd name="connsiteX82" fmla="*/ 921 w 1765"/>
                              <a:gd name="connsiteY82" fmla="*/ 345 h 1094"/>
                              <a:gd name="connsiteX83" fmla="*/ 979 w 1765"/>
                              <a:gd name="connsiteY83" fmla="*/ 345 h 1094"/>
                              <a:gd name="connsiteX84" fmla="*/ 1037 w 1765"/>
                              <a:gd name="connsiteY84" fmla="*/ 345 h 1094"/>
                              <a:gd name="connsiteX85" fmla="*/ 1094 w 1765"/>
                              <a:gd name="connsiteY85" fmla="*/ 345 h 1094"/>
                              <a:gd name="connsiteX86" fmla="*/ 1094 w 1765"/>
                              <a:gd name="connsiteY86" fmla="*/ 345 h 1094"/>
                              <a:gd name="connsiteX87" fmla="*/ 1094 w 1765"/>
                              <a:gd name="connsiteY87" fmla="*/ 345 h 1094"/>
                              <a:gd name="connsiteX88" fmla="*/ 1152 w 1765"/>
                              <a:gd name="connsiteY88" fmla="*/ 345 h 1094"/>
                              <a:gd name="connsiteX89" fmla="*/ 1209 w 1765"/>
                              <a:gd name="connsiteY89" fmla="*/ 345 h 1094"/>
                              <a:gd name="connsiteX90" fmla="*/ 1209 w 1765"/>
                              <a:gd name="connsiteY90" fmla="*/ 345 h 1094"/>
                              <a:gd name="connsiteX91" fmla="*/ 1382 w 1765"/>
                              <a:gd name="connsiteY91" fmla="*/ 115 h 1094"/>
                              <a:gd name="connsiteX92" fmla="*/ 1727 w 1765"/>
                              <a:gd name="connsiteY92" fmla="*/ 1094 h 109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</a:cxnLst>
                            <a:rect l="l" t="t" r="r" b="b"/>
                            <a:pathLst>
                              <a:path w="1765" h="1094">
                                <a:moveTo>
                                  <a:pt x="1727" y="1094"/>
                                </a:moveTo>
                                <a:lnTo>
                                  <a:pt x="1727" y="1094"/>
                                </a:lnTo>
                                <a:cubicBezTo>
                                  <a:pt x="1670" y="1094"/>
                                  <a:pt x="1612" y="1094"/>
                                  <a:pt x="1612" y="1036"/>
                                </a:cubicBezTo>
                                <a:lnTo>
                                  <a:pt x="1612" y="1036"/>
                                </a:lnTo>
                                <a:cubicBezTo>
                                  <a:pt x="1555" y="1036"/>
                                  <a:pt x="1497" y="979"/>
                                  <a:pt x="1440" y="979"/>
                                </a:cubicBezTo>
                                <a:lnTo>
                                  <a:pt x="1440" y="979"/>
                                </a:lnTo>
                                <a:cubicBezTo>
                                  <a:pt x="1382" y="979"/>
                                  <a:pt x="1324" y="921"/>
                                  <a:pt x="1267" y="864"/>
                                </a:cubicBezTo>
                                <a:cubicBezTo>
                                  <a:pt x="1152" y="806"/>
                                  <a:pt x="1094" y="749"/>
                                  <a:pt x="979" y="691"/>
                                </a:cubicBezTo>
                                <a:lnTo>
                                  <a:pt x="979" y="691"/>
                                </a:lnTo>
                                <a:cubicBezTo>
                                  <a:pt x="864" y="633"/>
                                  <a:pt x="806" y="576"/>
                                  <a:pt x="691" y="461"/>
                                </a:cubicBezTo>
                                <a:lnTo>
                                  <a:pt x="691" y="461"/>
                                </a:lnTo>
                                <a:cubicBezTo>
                                  <a:pt x="576" y="403"/>
                                  <a:pt x="518" y="288"/>
                                  <a:pt x="403" y="230"/>
                                </a:cubicBezTo>
                                <a:lnTo>
                                  <a:pt x="403" y="230"/>
                                </a:lnTo>
                                <a:cubicBezTo>
                                  <a:pt x="288" y="173"/>
                                  <a:pt x="230" y="57"/>
                                  <a:pt x="173" y="0"/>
                                </a:cubicBezTo>
                                <a:lnTo>
                                  <a:pt x="0" y="230"/>
                                </a:ln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cubicBezTo>
                                  <a:pt x="0" y="230"/>
                                  <a:pt x="0" y="230"/>
                                  <a:pt x="0" y="230"/>
                                </a:cubicBezTo>
                                <a:lnTo>
                                  <a:pt x="0" y="230"/>
                                </a:lnTo>
                                <a:lnTo>
                                  <a:pt x="0" y="230"/>
                                </a:lnTo>
                                <a:cubicBezTo>
                                  <a:pt x="58" y="288"/>
                                  <a:pt x="58" y="288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lnTo>
                                  <a:pt x="115" y="345"/>
                                </a:ln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cubicBezTo>
                                  <a:pt x="115" y="345"/>
                                  <a:pt x="115" y="345"/>
                                  <a:pt x="115" y="345"/>
                                </a:cubicBezTo>
                                <a:lnTo>
                                  <a:pt x="115" y="345"/>
                                </a:lnTo>
                                <a:lnTo>
                                  <a:pt x="115" y="345"/>
                                </a:lnTo>
                                <a:cubicBezTo>
                                  <a:pt x="115" y="345"/>
                                  <a:pt x="115" y="345"/>
                                  <a:pt x="173" y="345"/>
                                </a:cubicBezTo>
                                <a:cubicBezTo>
                                  <a:pt x="173" y="345"/>
                                  <a:pt x="173" y="345"/>
                                  <a:pt x="230" y="345"/>
                                </a:cubicBezTo>
                                <a:cubicBezTo>
                                  <a:pt x="230" y="345"/>
                                  <a:pt x="230" y="345"/>
                                  <a:pt x="288" y="345"/>
                                </a:cubicBezTo>
                                <a:cubicBezTo>
                                  <a:pt x="288" y="345"/>
                                  <a:pt x="288" y="345"/>
                                  <a:pt x="346" y="345"/>
                                </a:cubicBezTo>
                                <a:cubicBezTo>
                                  <a:pt x="346" y="345"/>
                                  <a:pt x="403" y="345"/>
                                  <a:pt x="403" y="345"/>
                                </a:cubicBezTo>
                                <a:cubicBezTo>
                                  <a:pt x="403" y="345"/>
                                  <a:pt x="461" y="345"/>
                                  <a:pt x="461" y="345"/>
                                </a:cubicBezTo>
                                <a:cubicBezTo>
                                  <a:pt x="461" y="345"/>
                                  <a:pt x="518" y="345"/>
                                  <a:pt x="518" y="345"/>
                                </a:cubicBezTo>
                                <a:lnTo>
                                  <a:pt x="518" y="345"/>
                                </a:lnTo>
                                <a:cubicBezTo>
                                  <a:pt x="518" y="345"/>
                                  <a:pt x="576" y="345"/>
                                  <a:pt x="576" y="345"/>
                                </a:cubicBezTo>
                                <a:cubicBezTo>
                                  <a:pt x="576" y="345"/>
                                  <a:pt x="633" y="345"/>
                                  <a:pt x="633" y="345"/>
                                </a:cubicBezTo>
                                <a:cubicBezTo>
                                  <a:pt x="633" y="345"/>
                                  <a:pt x="691" y="345"/>
                                  <a:pt x="691" y="345"/>
                                </a:cubicBezTo>
                                <a:cubicBezTo>
                                  <a:pt x="691" y="345"/>
                                  <a:pt x="749" y="345"/>
                                  <a:pt x="749" y="345"/>
                                </a:cubicBezTo>
                                <a:cubicBezTo>
                                  <a:pt x="749" y="345"/>
                                  <a:pt x="749" y="345"/>
                                  <a:pt x="749" y="345"/>
                                </a:cubicBezTo>
                                <a:lnTo>
                                  <a:pt x="749" y="345"/>
                                </a:lnTo>
                                <a:cubicBezTo>
                                  <a:pt x="749" y="345"/>
                                  <a:pt x="749" y="345"/>
                                  <a:pt x="749" y="345"/>
                                </a:cubicBezTo>
                                <a:cubicBezTo>
                                  <a:pt x="749" y="345"/>
                                  <a:pt x="806" y="345"/>
                                  <a:pt x="806" y="345"/>
                                </a:cubicBezTo>
                                <a:cubicBezTo>
                                  <a:pt x="806" y="345"/>
                                  <a:pt x="864" y="345"/>
                                  <a:pt x="864" y="345"/>
                                </a:cubicBezTo>
                                <a:cubicBezTo>
                                  <a:pt x="864" y="345"/>
                                  <a:pt x="921" y="345"/>
                                  <a:pt x="921" y="345"/>
                                </a:cubicBezTo>
                                <a:cubicBezTo>
                                  <a:pt x="921" y="345"/>
                                  <a:pt x="921" y="345"/>
                                  <a:pt x="921" y="345"/>
                                </a:cubicBezTo>
                                <a:lnTo>
                                  <a:pt x="921" y="345"/>
                                </a:lnTo>
                                <a:cubicBezTo>
                                  <a:pt x="921" y="345"/>
                                  <a:pt x="921" y="345"/>
                                  <a:pt x="979" y="345"/>
                                </a:cubicBezTo>
                                <a:cubicBezTo>
                                  <a:pt x="979" y="345"/>
                                  <a:pt x="1037" y="345"/>
                                  <a:pt x="1037" y="345"/>
                                </a:cubicBezTo>
                                <a:cubicBezTo>
                                  <a:pt x="1037" y="345"/>
                                  <a:pt x="1094" y="345"/>
                                  <a:pt x="1094" y="345"/>
                                </a:cubicBezTo>
                                <a:cubicBezTo>
                                  <a:pt x="1094" y="345"/>
                                  <a:pt x="1094" y="345"/>
                                  <a:pt x="1094" y="345"/>
                                </a:cubicBezTo>
                                <a:cubicBezTo>
                                  <a:pt x="1094" y="345"/>
                                  <a:pt x="1094" y="345"/>
                                  <a:pt x="1094" y="345"/>
                                </a:cubicBezTo>
                                <a:cubicBezTo>
                                  <a:pt x="1094" y="345"/>
                                  <a:pt x="1094" y="345"/>
                                  <a:pt x="1152" y="345"/>
                                </a:cubicBezTo>
                                <a:cubicBezTo>
                                  <a:pt x="1152" y="345"/>
                                  <a:pt x="1209" y="345"/>
                                  <a:pt x="1209" y="345"/>
                                </a:cubicBezTo>
                                <a:cubicBezTo>
                                  <a:pt x="1209" y="345"/>
                                  <a:pt x="1209" y="345"/>
                                  <a:pt x="1209" y="345"/>
                                </a:cubicBezTo>
                                <a:lnTo>
                                  <a:pt x="1382" y="115"/>
                                </a:lnTo>
                                <a:cubicBezTo>
                                  <a:pt x="1843" y="1094"/>
                                  <a:pt x="1785" y="1094"/>
                                  <a:pt x="1727" y="109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94244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846" name="任意多边形: 形状 3845"/>
                          <p:cNvSpPr/>
                          <p:nvPr/>
                        </p:nvSpPr>
                        <p:spPr>
                          <a:xfrm>
                            <a:off x="-3894648" y="4262015"/>
                            <a:ext cx="411" cy="1093"/>
                          </a:xfrm>
                          <a:custGeom>
                            <a:avLst/>
                            <a:gdLst>
                              <a:gd name="connsiteX0" fmla="*/ 345 w 411"/>
                              <a:gd name="connsiteY0" fmla="*/ 518 h 1093"/>
                              <a:gd name="connsiteX1" fmla="*/ 345 w 411"/>
                              <a:gd name="connsiteY1" fmla="*/ 518 h 1093"/>
                              <a:gd name="connsiteX2" fmla="*/ 230 w 411"/>
                              <a:gd name="connsiteY2" fmla="*/ 345 h 1093"/>
                              <a:gd name="connsiteX3" fmla="*/ 173 w 411"/>
                              <a:gd name="connsiteY3" fmla="*/ 230 h 1093"/>
                              <a:gd name="connsiteX4" fmla="*/ 173 w 411"/>
                              <a:gd name="connsiteY4" fmla="*/ 230 h 1093"/>
                              <a:gd name="connsiteX5" fmla="*/ 173 w 411"/>
                              <a:gd name="connsiteY5" fmla="*/ 115 h 1093"/>
                              <a:gd name="connsiteX6" fmla="*/ 173 w 411"/>
                              <a:gd name="connsiteY6" fmla="*/ 115 h 1093"/>
                              <a:gd name="connsiteX7" fmla="*/ 173 w 411"/>
                              <a:gd name="connsiteY7" fmla="*/ 57 h 1093"/>
                              <a:gd name="connsiteX8" fmla="*/ 173 w 411"/>
                              <a:gd name="connsiteY8" fmla="*/ 57 h 1093"/>
                              <a:gd name="connsiteX9" fmla="*/ 230 w 411"/>
                              <a:gd name="connsiteY9" fmla="*/ 0 h 1093"/>
                              <a:gd name="connsiteX10" fmla="*/ 230 w 411"/>
                              <a:gd name="connsiteY10" fmla="*/ 0 h 1093"/>
                              <a:gd name="connsiteX11" fmla="*/ 230 w 411"/>
                              <a:gd name="connsiteY11" fmla="*/ 0 h 1093"/>
                              <a:gd name="connsiteX12" fmla="*/ 230 w 411"/>
                              <a:gd name="connsiteY12" fmla="*/ 0 h 1093"/>
                              <a:gd name="connsiteX13" fmla="*/ 58 w 411"/>
                              <a:gd name="connsiteY13" fmla="*/ 230 h 1093"/>
                              <a:gd name="connsiteX14" fmla="*/ 0 w 411"/>
                              <a:gd name="connsiteY14" fmla="*/ 288 h 1093"/>
                              <a:gd name="connsiteX15" fmla="*/ 0 w 411"/>
                              <a:gd name="connsiteY15" fmla="*/ 288 h 1093"/>
                              <a:gd name="connsiteX16" fmla="*/ 0 w 411"/>
                              <a:gd name="connsiteY16" fmla="*/ 288 h 1093"/>
                              <a:gd name="connsiteX17" fmla="*/ 0 w 411"/>
                              <a:gd name="connsiteY17" fmla="*/ 345 h 1093"/>
                              <a:gd name="connsiteX18" fmla="*/ 0 w 411"/>
                              <a:gd name="connsiteY18" fmla="*/ 403 h 1093"/>
                              <a:gd name="connsiteX19" fmla="*/ 0 w 411"/>
                              <a:gd name="connsiteY19" fmla="*/ 403 h 1093"/>
                              <a:gd name="connsiteX20" fmla="*/ 0 w 411"/>
                              <a:gd name="connsiteY20" fmla="*/ 403 h 1093"/>
                              <a:gd name="connsiteX21" fmla="*/ 0 w 411"/>
                              <a:gd name="connsiteY21" fmla="*/ 403 h 1093"/>
                              <a:gd name="connsiteX22" fmla="*/ 0 w 411"/>
                              <a:gd name="connsiteY22" fmla="*/ 461 h 1093"/>
                              <a:gd name="connsiteX23" fmla="*/ 0 w 411"/>
                              <a:gd name="connsiteY23" fmla="*/ 518 h 1093"/>
                              <a:gd name="connsiteX24" fmla="*/ 0 w 411"/>
                              <a:gd name="connsiteY24" fmla="*/ 518 h 1093"/>
                              <a:gd name="connsiteX25" fmla="*/ 0 w 411"/>
                              <a:gd name="connsiteY25" fmla="*/ 518 h 1093"/>
                              <a:gd name="connsiteX26" fmla="*/ 0 w 411"/>
                              <a:gd name="connsiteY26" fmla="*/ 518 h 1093"/>
                              <a:gd name="connsiteX27" fmla="*/ 0 w 411"/>
                              <a:gd name="connsiteY27" fmla="*/ 576 h 1093"/>
                              <a:gd name="connsiteX28" fmla="*/ 0 w 411"/>
                              <a:gd name="connsiteY28" fmla="*/ 633 h 1093"/>
                              <a:gd name="connsiteX29" fmla="*/ 0 w 411"/>
                              <a:gd name="connsiteY29" fmla="*/ 633 h 1093"/>
                              <a:gd name="connsiteX30" fmla="*/ 0 w 411"/>
                              <a:gd name="connsiteY30" fmla="*/ 633 h 1093"/>
                              <a:gd name="connsiteX31" fmla="*/ 0 w 411"/>
                              <a:gd name="connsiteY31" fmla="*/ 691 h 1093"/>
                              <a:gd name="connsiteX32" fmla="*/ 0 w 411"/>
                              <a:gd name="connsiteY32" fmla="*/ 748 h 1093"/>
                              <a:gd name="connsiteX33" fmla="*/ 0 w 411"/>
                              <a:gd name="connsiteY33" fmla="*/ 806 h 1093"/>
                              <a:gd name="connsiteX34" fmla="*/ 0 w 411"/>
                              <a:gd name="connsiteY34" fmla="*/ 864 h 1093"/>
                              <a:gd name="connsiteX35" fmla="*/ 0 w 411"/>
                              <a:gd name="connsiteY35" fmla="*/ 864 h 1093"/>
                              <a:gd name="connsiteX36" fmla="*/ 0 w 411"/>
                              <a:gd name="connsiteY36" fmla="*/ 864 h 1093"/>
                              <a:gd name="connsiteX37" fmla="*/ 0 w 411"/>
                              <a:gd name="connsiteY37" fmla="*/ 921 h 1093"/>
                              <a:gd name="connsiteX38" fmla="*/ 58 w 411"/>
                              <a:gd name="connsiteY38" fmla="*/ 979 h 1093"/>
                              <a:gd name="connsiteX39" fmla="*/ 115 w 411"/>
                              <a:gd name="connsiteY39" fmla="*/ 1036 h 1093"/>
                              <a:gd name="connsiteX40" fmla="*/ 173 w 411"/>
                              <a:gd name="connsiteY40" fmla="*/ 1094 h 1093"/>
                              <a:gd name="connsiteX41" fmla="*/ 345 w 411"/>
                              <a:gd name="connsiteY41" fmla="*/ 864 h 1093"/>
                              <a:gd name="connsiteX42" fmla="*/ 345 w 411"/>
                              <a:gd name="connsiteY42" fmla="*/ 518 h 109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</a:cxnLst>
                            <a:rect l="l" t="t" r="r" b="b"/>
                            <a:pathLst>
                              <a:path w="411" h="1093">
                                <a:moveTo>
                                  <a:pt x="345" y="518"/>
                                </a:moveTo>
                                <a:lnTo>
                                  <a:pt x="345" y="518"/>
                                </a:lnTo>
                                <a:cubicBezTo>
                                  <a:pt x="288" y="461"/>
                                  <a:pt x="288" y="403"/>
                                  <a:pt x="230" y="345"/>
                                </a:cubicBezTo>
                                <a:cubicBezTo>
                                  <a:pt x="230" y="288"/>
                                  <a:pt x="173" y="230"/>
                                  <a:pt x="173" y="230"/>
                                </a:cubicBezTo>
                                <a:lnTo>
                                  <a:pt x="173" y="230"/>
                                </a:lnTo>
                                <a:cubicBezTo>
                                  <a:pt x="173" y="173"/>
                                  <a:pt x="173" y="173"/>
                                  <a:pt x="173" y="115"/>
                                </a:cubicBezTo>
                                <a:cubicBezTo>
                                  <a:pt x="173" y="115"/>
                                  <a:pt x="173" y="115"/>
                                  <a:pt x="173" y="115"/>
                                </a:cubicBezTo>
                                <a:cubicBezTo>
                                  <a:pt x="173" y="57"/>
                                  <a:pt x="173" y="57"/>
                                  <a:pt x="173" y="57"/>
                                </a:cubicBezTo>
                                <a:cubicBezTo>
                                  <a:pt x="173" y="57"/>
                                  <a:pt x="173" y="57"/>
                                  <a:pt x="173" y="57"/>
                                </a:cubicBezTo>
                                <a:cubicBezTo>
                                  <a:pt x="173" y="57"/>
                                  <a:pt x="173" y="0"/>
                                  <a:pt x="230" y="0"/>
                                </a:cubicBezTo>
                                <a:lnTo>
                                  <a:pt x="230" y="0"/>
                                </a:lnTo>
                                <a:lnTo>
                                  <a:pt x="230" y="0"/>
                                </a:lnTo>
                                <a:lnTo>
                                  <a:pt x="230" y="0"/>
                                </a:lnTo>
                                <a:lnTo>
                                  <a:pt x="58" y="230"/>
                                </a:lnTo>
                                <a:cubicBezTo>
                                  <a:pt x="58" y="230"/>
                                  <a:pt x="58" y="288"/>
                                  <a:pt x="0" y="288"/>
                                </a:cubicBezTo>
                                <a:cubicBezTo>
                                  <a:pt x="0" y="288"/>
                                  <a:pt x="0" y="288"/>
                                  <a:pt x="0" y="288"/>
                                </a:cubicBezTo>
                                <a:cubicBezTo>
                                  <a:pt x="0" y="288"/>
                                  <a:pt x="0" y="288"/>
                                  <a:pt x="0" y="288"/>
                                </a:cubicBezTo>
                                <a:cubicBezTo>
                                  <a:pt x="0" y="288"/>
                                  <a:pt x="0" y="288"/>
                                  <a:pt x="0" y="345"/>
                                </a:cubicBezTo>
                                <a:cubicBezTo>
                                  <a:pt x="0" y="345"/>
                                  <a:pt x="0" y="345"/>
                                  <a:pt x="0" y="403"/>
                                </a:cubicBezTo>
                                <a:cubicBezTo>
                                  <a:pt x="0" y="403"/>
                                  <a:pt x="0" y="403"/>
                                  <a:pt x="0" y="403"/>
                                </a:cubicBezTo>
                                <a:cubicBezTo>
                                  <a:pt x="0" y="403"/>
                                  <a:pt x="0" y="403"/>
                                  <a:pt x="0" y="403"/>
                                </a:cubicBezTo>
                                <a:cubicBezTo>
                                  <a:pt x="0" y="403"/>
                                  <a:pt x="0" y="403"/>
                                  <a:pt x="0" y="403"/>
                                </a:cubicBezTo>
                                <a:cubicBezTo>
                                  <a:pt x="0" y="403"/>
                                  <a:pt x="0" y="403"/>
                                  <a:pt x="0" y="461"/>
                                </a:cubicBezTo>
                                <a:cubicBezTo>
                                  <a:pt x="0" y="461"/>
                                  <a:pt x="0" y="461"/>
                                  <a:pt x="0" y="518"/>
                                </a:cubicBezTo>
                                <a:cubicBezTo>
                                  <a:pt x="0" y="518"/>
                                  <a:pt x="0" y="518"/>
                                  <a:pt x="0" y="518"/>
                                </a:cubicBezTo>
                                <a:cubicBezTo>
                                  <a:pt x="0" y="518"/>
                                  <a:pt x="0" y="518"/>
                                  <a:pt x="0" y="518"/>
                                </a:cubicBezTo>
                                <a:cubicBezTo>
                                  <a:pt x="0" y="518"/>
                                  <a:pt x="0" y="518"/>
                                  <a:pt x="0" y="518"/>
                                </a:cubicBezTo>
                                <a:cubicBezTo>
                                  <a:pt x="0" y="518"/>
                                  <a:pt x="0" y="518"/>
                                  <a:pt x="0" y="576"/>
                                </a:cubicBezTo>
                                <a:cubicBezTo>
                                  <a:pt x="0" y="576"/>
                                  <a:pt x="0" y="576"/>
                                  <a:pt x="0" y="633"/>
                                </a:cubicBezTo>
                                <a:cubicBezTo>
                                  <a:pt x="0" y="633"/>
                                  <a:pt x="0" y="633"/>
                                  <a:pt x="0" y="633"/>
                                </a:cubicBezTo>
                                <a:cubicBezTo>
                                  <a:pt x="0" y="633"/>
                                  <a:pt x="0" y="633"/>
                                  <a:pt x="0" y="633"/>
                                </a:cubicBezTo>
                                <a:cubicBezTo>
                                  <a:pt x="0" y="633"/>
                                  <a:pt x="0" y="633"/>
                                  <a:pt x="0" y="691"/>
                                </a:cubicBezTo>
                                <a:cubicBezTo>
                                  <a:pt x="0" y="691"/>
                                  <a:pt x="0" y="691"/>
                                  <a:pt x="0" y="748"/>
                                </a:cubicBezTo>
                                <a:cubicBezTo>
                                  <a:pt x="0" y="748"/>
                                  <a:pt x="0" y="748"/>
                                  <a:pt x="0" y="806"/>
                                </a:cubicBezTo>
                                <a:cubicBezTo>
                                  <a:pt x="0" y="806"/>
                                  <a:pt x="0" y="806"/>
                                  <a:pt x="0" y="864"/>
                                </a:cubicBezTo>
                                <a:lnTo>
                                  <a:pt x="0" y="864"/>
                                </a:lnTo>
                                <a:lnTo>
                                  <a:pt x="0" y="864"/>
                                </a:lnTo>
                                <a:cubicBezTo>
                                  <a:pt x="0" y="864"/>
                                  <a:pt x="0" y="864"/>
                                  <a:pt x="0" y="921"/>
                                </a:cubicBezTo>
                                <a:cubicBezTo>
                                  <a:pt x="0" y="921"/>
                                  <a:pt x="0" y="979"/>
                                  <a:pt x="58" y="979"/>
                                </a:cubicBezTo>
                                <a:cubicBezTo>
                                  <a:pt x="58" y="979"/>
                                  <a:pt x="58" y="1036"/>
                                  <a:pt x="115" y="1036"/>
                                </a:cubicBezTo>
                                <a:cubicBezTo>
                                  <a:pt x="115" y="1036"/>
                                  <a:pt x="115" y="1094"/>
                                  <a:pt x="173" y="1094"/>
                                </a:cubicBezTo>
                                <a:lnTo>
                                  <a:pt x="345" y="864"/>
                                </a:lnTo>
                                <a:cubicBezTo>
                                  <a:pt x="461" y="633"/>
                                  <a:pt x="403" y="576"/>
                                  <a:pt x="345" y="51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94244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847" name="任意多边形: 形状 3846"/>
                          <p:cNvSpPr/>
                          <p:nvPr/>
                        </p:nvSpPr>
                        <p:spPr>
                          <a:xfrm>
                            <a:off x="-3894360" y="4262764"/>
                            <a:ext cx="863" cy="230"/>
                          </a:xfrm>
                          <a:custGeom>
                            <a:avLst/>
                            <a:gdLst>
                              <a:gd name="connsiteX0" fmla="*/ 864 w 863"/>
                              <a:gd name="connsiteY0" fmla="*/ 58 h 230"/>
                              <a:gd name="connsiteX1" fmla="*/ 691 w 863"/>
                              <a:gd name="connsiteY1" fmla="*/ 230 h 230"/>
                              <a:gd name="connsiteX2" fmla="*/ 0 w 863"/>
                              <a:gd name="connsiteY2" fmla="*/ 173 h 230"/>
                              <a:gd name="connsiteX3" fmla="*/ 230 w 863"/>
                              <a:gd name="connsiteY3" fmla="*/ 0 h 2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863" h="230">
                                <a:moveTo>
                                  <a:pt x="864" y="58"/>
                                </a:moveTo>
                                <a:lnTo>
                                  <a:pt x="691" y="230"/>
                                </a:lnTo>
                                <a:lnTo>
                                  <a:pt x="0" y="173"/>
                                </a:lnTo>
                                <a:lnTo>
                                  <a:pt x="23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94244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848" name="任意多边形: 形状 3847"/>
                          <p:cNvSpPr/>
                          <p:nvPr/>
                        </p:nvSpPr>
                        <p:spPr>
                          <a:xfrm>
                            <a:off x="-3893381" y="4262994"/>
                            <a:ext cx="1266" cy="1324"/>
                          </a:xfrm>
                          <a:custGeom>
                            <a:avLst/>
                            <a:gdLst>
                              <a:gd name="connsiteX0" fmla="*/ 1267 w 1266"/>
                              <a:gd name="connsiteY0" fmla="*/ 1094 h 1324"/>
                              <a:gd name="connsiteX1" fmla="*/ 1094 w 1266"/>
                              <a:gd name="connsiteY1" fmla="*/ 1324 h 1324"/>
                              <a:gd name="connsiteX2" fmla="*/ 0 w 1266"/>
                              <a:gd name="connsiteY2" fmla="*/ 230 h 1324"/>
                              <a:gd name="connsiteX3" fmla="*/ 173 w 1266"/>
                              <a:gd name="connsiteY3" fmla="*/ 0 h 132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266" h="1324">
                                <a:moveTo>
                                  <a:pt x="1267" y="1094"/>
                                </a:moveTo>
                                <a:lnTo>
                                  <a:pt x="1094" y="1324"/>
                                </a:lnTo>
                                <a:lnTo>
                                  <a:pt x="0" y="230"/>
                                </a:lnTo>
                                <a:lnTo>
                                  <a:pt x="173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94244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849" name="任意多边形: 形状 3848"/>
                          <p:cNvSpPr/>
                          <p:nvPr/>
                        </p:nvSpPr>
                        <p:spPr>
                          <a:xfrm>
                            <a:off x="-3893669" y="4262303"/>
                            <a:ext cx="460" cy="921"/>
                          </a:xfrm>
                          <a:custGeom>
                            <a:avLst/>
                            <a:gdLst>
                              <a:gd name="connsiteX0" fmla="*/ 461 w 460"/>
                              <a:gd name="connsiteY0" fmla="*/ 691 h 921"/>
                              <a:gd name="connsiteX1" fmla="*/ 288 w 460"/>
                              <a:gd name="connsiteY1" fmla="*/ 921 h 921"/>
                              <a:gd name="connsiteX2" fmla="*/ 0 w 460"/>
                              <a:gd name="connsiteY2" fmla="*/ 173 h 921"/>
                              <a:gd name="connsiteX3" fmla="*/ 230 w 460"/>
                              <a:gd name="connsiteY3" fmla="*/ 0 h 92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60" h="921">
                                <a:moveTo>
                                  <a:pt x="461" y="691"/>
                                </a:moveTo>
                                <a:lnTo>
                                  <a:pt x="288" y="921"/>
                                </a:lnTo>
                                <a:lnTo>
                                  <a:pt x="0" y="173"/>
                                </a:lnTo>
                                <a:lnTo>
                                  <a:pt x="23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94244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850" name="任意多边形: 形状 3849"/>
                          <p:cNvSpPr/>
                          <p:nvPr/>
                        </p:nvSpPr>
                        <p:spPr>
                          <a:xfrm>
                            <a:off x="-3893957" y="4262418"/>
                            <a:ext cx="2994" cy="2879"/>
                          </a:xfrm>
                          <a:custGeom>
                            <a:avLst/>
                            <a:gdLst>
                              <a:gd name="connsiteX0" fmla="*/ 2246 w 2994"/>
                              <a:gd name="connsiteY0" fmla="*/ 1843 h 2879"/>
                              <a:gd name="connsiteX1" fmla="*/ 2246 w 2994"/>
                              <a:gd name="connsiteY1" fmla="*/ 1843 h 2879"/>
                              <a:gd name="connsiteX2" fmla="*/ 2246 w 2994"/>
                              <a:gd name="connsiteY2" fmla="*/ 1785 h 2879"/>
                              <a:gd name="connsiteX3" fmla="*/ 2246 w 2994"/>
                              <a:gd name="connsiteY3" fmla="*/ 1785 h 2879"/>
                              <a:gd name="connsiteX4" fmla="*/ 2246 w 2994"/>
                              <a:gd name="connsiteY4" fmla="*/ 1728 h 2879"/>
                              <a:gd name="connsiteX5" fmla="*/ 2246 w 2994"/>
                              <a:gd name="connsiteY5" fmla="*/ 1670 h 2879"/>
                              <a:gd name="connsiteX6" fmla="*/ 2246 w 2994"/>
                              <a:gd name="connsiteY6" fmla="*/ 1612 h 2879"/>
                              <a:gd name="connsiteX7" fmla="*/ 2246 w 2994"/>
                              <a:gd name="connsiteY7" fmla="*/ 1612 h 2879"/>
                              <a:gd name="connsiteX8" fmla="*/ 2246 w 2994"/>
                              <a:gd name="connsiteY8" fmla="*/ 1612 h 2879"/>
                              <a:gd name="connsiteX9" fmla="*/ 2246 w 2994"/>
                              <a:gd name="connsiteY9" fmla="*/ 1555 h 2879"/>
                              <a:gd name="connsiteX10" fmla="*/ 2246 w 2994"/>
                              <a:gd name="connsiteY10" fmla="*/ 1497 h 2879"/>
                              <a:gd name="connsiteX11" fmla="*/ 2246 w 2994"/>
                              <a:gd name="connsiteY11" fmla="*/ 1440 h 2879"/>
                              <a:gd name="connsiteX12" fmla="*/ 2246 w 2994"/>
                              <a:gd name="connsiteY12" fmla="*/ 1382 h 2879"/>
                              <a:gd name="connsiteX13" fmla="*/ 2246 w 2994"/>
                              <a:gd name="connsiteY13" fmla="*/ 1382 h 2879"/>
                              <a:gd name="connsiteX14" fmla="*/ 2246 w 2994"/>
                              <a:gd name="connsiteY14" fmla="*/ 1324 h 2879"/>
                              <a:gd name="connsiteX15" fmla="*/ 2246 w 2994"/>
                              <a:gd name="connsiteY15" fmla="*/ 1267 h 2879"/>
                              <a:gd name="connsiteX16" fmla="*/ 2188 w 2994"/>
                              <a:gd name="connsiteY16" fmla="*/ 1209 h 2879"/>
                              <a:gd name="connsiteX17" fmla="*/ 2131 w 2994"/>
                              <a:gd name="connsiteY17" fmla="*/ 1152 h 2879"/>
                              <a:gd name="connsiteX18" fmla="*/ 2131 w 2994"/>
                              <a:gd name="connsiteY18" fmla="*/ 1152 h 2879"/>
                              <a:gd name="connsiteX19" fmla="*/ 2131 w 2994"/>
                              <a:gd name="connsiteY19" fmla="*/ 1152 h 2879"/>
                              <a:gd name="connsiteX20" fmla="*/ 2131 w 2994"/>
                              <a:gd name="connsiteY20" fmla="*/ 1152 h 2879"/>
                              <a:gd name="connsiteX21" fmla="*/ 2073 w 2994"/>
                              <a:gd name="connsiteY21" fmla="*/ 1094 h 2879"/>
                              <a:gd name="connsiteX22" fmla="*/ 2015 w 2994"/>
                              <a:gd name="connsiteY22" fmla="*/ 1037 h 2879"/>
                              <a:gd name="connsiteX23" fmla="*/ 1958 w 2994"/>
                              <a:gd name="connsiteY23" fmla="*/ 979 h 2879"/>
                              <a:gd name="connsiteX24" fmla="*/ 1900 w 2994"/>
                              <a:gd name="connsiteY24" fmla="*/ 921 h 2879"/>
                              <a:gd name="connsiteX25" fmla="*/ 1900 w 2994"/>
                              <a:gd name="connsiteY25" fmla="*/ 921 h 2879"/>
                              <a:gd name="connsiteX26" fmla="*/ 1900 w 2994"/>
                              <a:gd name="connsiteY26" fmla="*/ 921 h 2879"/>
                              <a:gd name="connsiteX27" fmla="*/ 1900 w 2994"/>
                              <a:gd name="connsiteY27" fmla="*/ 921 h 2879"/>
                              <a:gd name="connsiteX28" fmla="*/ 1843 w 2994"/>
                              <a:gd name="connsiteY28" fmla="*/ 864 h 2879"/>
                              <a:gd name="connsiteX29" fmla="*/ 1785 w 2994"/>
                              <a:gd name="connsiteY29" fmla="*/ 806 h 2879"/>
                              <a:gd name="connsiteX30" fmla="*/ 1785 w 2994"/>
                              <a:gd name="connsiteY30" fmla="*/ 749 h 2879"/>
                              <a:gd name="connsiteX31" fmla="*/ 1785 w 2994"/>
                              <a:gd name="connsiteY31" fmla="*/ 691 h 2879"/>
                              <a:gd name="connsiteX32" fmla="*/ 1785 w 2994"/>
                              <a:gd name="connsiteY32" fmla="*/ 633 h 2879"/>
                              <a:gd name="connsiteX33" fmla="*/ 1785 w 2994"/>
                              <a:gd name="connsiteY33" fmla="*/ 633 h 2879"/>
                              <a:gd name="connsiteX34" fmla="*/ 1785 w 2994"/>
                              <a:gd name="connsiteY34" fmla="*/ 633 h 2879"/>
                              <a:gd name="connsiteX35" fmla="*/ 1785 w 2994"/>
                              <a:gd name="connsiteY35" fmla="*/ 633 h 2879"/>
                              <a:gd name="connsiteX36" fmla="*/ 1785 w 2994"/>
                              <a:gd name="connsiteY36" fmla="*/ 633 h 2879"/>
                              <a:gd name="connsiteX37" fmla="*/ 1785 w 2994"/>
                              <a:gd name="connsiteY37" fmla="*/ 633 h 2879"/>
                              <a:gd name="connsiteX38" fmla="*/ 1785 w 2994"/>
                              <a:gd name="connsiteY38" fmla="*/ 633 h 2879"/>
                              <a:gd name="connsiteX39" fmla="*/ 1785 w 2994"/>
                              <a:gd name="connsiteY39" fmla="*/ 633 h 2879"/>
                              <a:gd name="connsiteX40" fmla="*/ 1785 w 2994"/>
                              <a:gd name="connsiteY40" fmla="*/ 633 h 2879"/>
                              <a:gd name="connsiteX41" fmla="*/ 1785 w 2994"/>
                              <a:gd name="connsiteY41" fmla="*/ 633 h 2879"/>
                              <a:gd name="connsiteX42" fmla="*/ 1785 w 2994"/>
                              <a:gd name="connsiteY42" fmla="*/ 633 h 2879"/>
                              <a:gd name="connsiteX43" fmla="*/ 1785 w 2994"/>
                              <a:gd name="connsiteY43" fmla="*/ 633 h 2879"/>
                              <a:gd name="connsiteX44" fmla="*/ 1785 w 2994"/>
                              <a:gd name="connsiteY44" fmla="*/ 633 h 2879"/>
                              <a:gd name="connsiteX45" fmla="*/ 1785 w 2994"/>
                              <a:gd name="connsiteY45" fmla="*/ 633 h 2879"/>
                              <a:gd name="connsiteX46" fmla="*/ 1785 w 2994"/>
                              <a:gd name="connsiteY46" fmla="*/ 633 h 2879"/>
                              <a:gd name="connsiteX47" fmla="*/ 1785 w 2994"/>
                              <a:gd name="connsiteY47" fmla="*/ 633 h 2879"/>
                              <a:gd name="connsiteX48" fmla="*/ 1785 w 2994"/>
                              <a:gd name="connsiteY48" fmla="*/ 633 h 2879"/>
                              <a:gd name="connsiteX49" fmla="*/ 1785 w 2994"/>
                              <a:gd name="connsiteY49" fmla="*/ 633 h 2879"/>
                              <a:gd name="connsiteX50" fmla="*/ 1785 w 2994"/>
                              <a:gd name="connsiteY50" fmla="*/ 633 h 2879"/>
                              <a:gd name="connsiteX51" fmla="*/ 1785 w 2994"/>
                              <a:gd name="connsiteY51" fmla="*/ 633 h 2879"/>
                              <a:gd name="connsiteX52" fmla="*/ 1785 w 2994"/>
                              <a:gd name="connsiteY52" fmla="*/ 633 h 2879"/>
                              <a:gd name="connsiteX53" fmla="*/ 1785 w 2994"/>
                              <a:gd name="connsiteY53" fmla="*/ 633 h 2879"/>
                              <a:gd name="connsiteX54" fmla="*/ 1785 w 2994"/>
                              <a:gd name="connsiteY54" fmla="*/ 633 h 2879"/>
                              <a:gd name="connsiteX55" fmla="*/ 1785 w 2994"/>
                              <a:gd name="connsiteY55" fmla="*/ 633 h 2879"/>
                              <a:gd name="connsiteX56" fmla="*/ 1785 w 2994"/>
                              <a:gd name="connsiteY56" fmla="*/ 633 h 2879"/>
                              <a:gd name="connsiteX57" fmla="*/ 1785 w 2994"/>
                              <a:gd name="connsiteY57" fmla="*/ 633 h 2879"/>
                              <a:gd name="connsiteX58" fmla="*/ 1670 w 2994"/>
                              <a:gd name="connsiteY58" fmla="*/ 518 h 2879"/>
                              <a:gd name="connsiteX59" fmla="*/ 1612 w 2994"/>
                              <a:gd name="connsiteY59" fmla="*/ 461 h 2879"/>
                              <a:gd name="connsiteX60" fmla="*/ 1612 w 2994"/>
                              <a:gd name="connsiteY60" fmla="*/ 461 h 2879"/>
                              <a:gd name="connsiteX61" fmla="*/ 1612 w 2994"/>
                              <a:gd name="connsiteY61" fmla="*/ 461 h 2879"/>
                              <a:gd name="connsiteX62" fmla="*/ 1612 w 2994"/>
                              <a:gd name="connsiteY62" fmla="*/ 461 h 2879"/>
                              <a:gd name="connsiteX63" fmla="*/ 1555 w 2994"/>
                              <a:gd name="connsiteY63" fmla="*/ 461 h 2879"/>
                              <a:gd name="connsiteX64" fmla="*/ 1555 w 2994"/>
                              <a:gd name="connsiteY64" fmla="*/ 461 h 2879"/>
                              <a:gd name="connsiteX65" fmla="*/ 1555 w 2994"/>
                              <a:gd name="connsiteY65" fmla="*/ 461 h 2879"/>
                              <a:gd name="connsiteX66" fmla="*/ 1555 w 2994"/>
                              <a:gd name="connsiteY66" fmla="*/ 461 h 2879"/>
                              <a:gd name="connsiteX67" fmla="*/ 1555 w 2994"/>
                              <a:gd name="connsiteY67" fmla="*/ 461 h 2879"/>
                              <a:gd name="connsiteX68" fmla="*/ 1555 w 2994"/>
                              <a:gd name="connsiteY68" fmla="*/ 461 h 2879"/>
                              <a:gd name="connsiteX69" fmla="*/ 1555 w 2994"/>
                              <a:gd name="connsiteY69" fmla="*/ 461 h 2879"/>
                              <a:gd name="connsiteX70" fmla="*/ 1555 w 2994"/>
                              <a:gd name="connsiteY70" fmla="*/ 461 h 2879"/>
                              <a:gd name="connsiteX71" fmla="*/ 1555 w 2994"/>
                              <a:gd name="connsiteY71" fmla="*/ 461 h 2879"/>
                              <a:gd name="connsiteX72" fmla="*/ 1555 w 2994"/>
                              <a:gd name="connsiteY72" fmla="*/ 461 h 2879"/>
                              <a:gd name="connsiteX73" fmla="*/ 1555 w 2994"/>
                              <a:gd name="connsiteY73" fmla="*/ 461 h 2879"/>
                              <a:gd name="connsiteX74" fmla="*/ 1555 w 2994"/>
                              <a:gd name="connsiteY74" fmla="*/ 461 h 2879"/>
                              <a:gd name="connsiteX75" fmla="*/ 1555 w 2994"/>
                              <a:gd name="connsiteY75" fmla="*/ 461 h 2879"/>
                              <a:gd name="connsiteX76" fmla="*/ 1555 w 2994"/>
                              <a:gd name="connsiteY76" fmla="*/ 461 h 2879"/>
                              <a:gd name="connsiteX77" fmla="*/ 1555 w 2994"/>
                              <a:gd name="connsiteY77" fmla="*/ 461 h 2879"/>
                              <a:gd name="connsiteX78" fmla="*/ 1555 w 2994"/>
                              <a:gd name="connsiteY78" fmla="*/ 461 h 2879"/>
                              <a:gd name="connsiteX79" fmla="*/ 1555 w 2994"/>
                              <a:gd name="connsiteY79" fmla="*/ 461 h 2879"/>
                              <a:gd name="connsiteX80" fmla="*/ 1555 w 2994"/>
                              <a:gd name="connsiteY80" fmla="*/ 461 h 2879"/>
                              <a:gd name="connsiteX81" fmla="*/ 1555 w 2994"/>
                              <a:gd name="connsiteY81" fmla="*/ 461 h 2879"/>
                              <a:gd name="connsiteX82" fmla="*/ 1497 w 2994"/>
                              <a:gd name="connsiteY82" fmla="*/ 461 h 2879"/>
                              <a:gd name="connsiteX83" fmla="*/ 1440 w 2994"/>
                              <a:gd name="connsiteY83" fmla="*/ 461 h 2879"/>
                              <a:gd name="connsiteX84" fmla="*/ 1382 w 2994"/>
                              <a:gd name="connsiteY84" fmla="*/ 461 h 2879"/>
                              <a:gd name="connsiteX85" fmla="*/ 1324 w 2994"/>
                              <a:gd name="connsiteY85" fmla="*/ 461 h 2879"/>
                              <a:gd name="connsiteX86" fmla="*/ 1267 w 2994"/>
                              <a:gd name="connsiteY86" fmla="*/ 403 h 2879"/>
                              <a:gd name="connsiteX87" fmla="*/ 1267 w 2994"/>
                              <a:gd name="connsiteY87" fmla="*/ 403 h 2879"/>
                              <a:gd name="connsiteX88" fmla="*/ 1267 w 2994"/>
                              <a:gd name="connsiteY88" fmla="*/ 403 h 2879"/>
                              <a:gd name="connsiteX89" fmla="*/ 1267 w 2994"/>
                              <a:gd name="connsiteY89" fmla="*/ 403 h 2879"/>
                              <a:gd name="connsiteX90" fmla="*/ 1209 w 2994"/>
                              <a:gd name="connsiteY90" fmla="*/ 345 h 2879"/>
                              <a:gd name="connsiteX91" fmla="*/ 1152 w 2994"/>
                              <a:gd name="connsiteY91" fmla="*/ 288 h 2879"/>
                              <a:gd name="connsiteX92" fmla="*/ 1094 w 2994"/>
                              <a:gd name="connsiteY92" fmla="*/ 230 h 2879"/>
                              <a:gd name="connsiteX93" fmla="*/ 1037 w 2994"/>
                              <a:gd name="connsiteY93" fmla="*/ 173 h 2879"/>
                              <a:gd name="connsiteX94" fmla="*/ 979 w 2994"/>
                              <a:gd name="connsiteY94" fmla="*/ 115 h 2879"/>
                              <a:gd name="connsiteX95" fmla="*/ 979 w 2994"/>
                              <a:gd name="connsiteY95" fmla="*/ 115 h 2879"/>
                              <a:gd name="connsiteX96" fmla="*/ 921 w 2994"/>
                              <a:gd name="connsiteY96" fmla="*/ 58 h 2879"/>
                              <a:gd name="connsiteX97" fmla="*/ 864 w 2994"/>
                              <a:gd name="connsiteY97" fmla="*/ 0 h 2879"/>
                              <a:gd name="connsiteX98" fmla="*/ 806 w 2994"/>
                              <a:gd name="connsiteY98" fmla="*/ 0 h 2879"/>
                              <a:gd name="connsiteX99" fmla="*/ 806 w 2994"/>
                              <a:gd name="connsiteY99" fmla="*/ 0 h 2879"/>
                              <a:gd name="connsiteX100" fmla="*/ 806 w 2994"/>
                              <a:gd name="connsiteY100" fmla="*/ 0 h 2879"/>
                              <a:gd name="connsiteX101" fmla="*/ 749 w 2994"/>
                              <a:gd name="connsiteY101" fmla="*/ 0 h 2879"/>
                              <a:gd name="connsiteX102" fmla="*/ 691 w 2994"/>
                              <a:gd name="connsiteY102" fmla="*/ 0 h 2879"/>
                              <a:gd name="connsiteX103" fmla="*/ 633 w 2994"/>
                              <a:gd name="connsiteY103" fmla="*/ 0 h 2879"/>
                              <a:gd name="connsiteX104" fmla="*/ 633 w 2994"/>
                              <a:gd name="connsiteY104" fmla="*/ 0 h 2879"/>
                              <a:gd name="connsiteX105" fmla="*/ 633 w 2994"/>
                              <a:gd name="connsiteY105" fmla="*/ 0 h 2879"/>
                              <a:gd name="connsiteX106" fmla="*/ 576 w 2994"/>
                              <a:gd name="connsiteY106" fmla="*/ 0 h 2879"/>
                              <a:gd name="connsiteX107" fmla="*/ 518 w 2994"/>
                              <a:gd name="connsiteY107" fmla="*/ 0 h 2879"/>
                              <a:gd name="connsiteX108" fmla="*/ 518 w 2994"/>
                              <a:gd name="connsiteY108" fmla="*/ 0 h 2879"/>
                              <a:gd name="connsiteX109" fmla="*/ 518 w 2994"/>
                              <a:gd name="connsiteY109" fmla="*/ 0 h 2879"/>
                              <a:gd name="connsiteX110" fmla="*/ 461 w 2994"/>
                              <a:gd name="connsiteY110" fmla="*/ 0 h 2879"/>
                              <a:gd name="connsiteX111" fmla="*/ 403 w 2994"/>
                              <a:gd name="connsiteY111" fmla="*/ 0 h 2879"/>
                              <a:gd name="connsiteX112" fmla="*/ 403 w 2994"/>
                              <a:gd name="connsiteY112" fmla="*/ 0 h 2879"/>
                              <a:gd name="connsiteX113" fmla="*/ 403 w 2994"/>
                              <a:gd name="connsiteY113" fmla="*/ 0 h 2879"/>
                              <a:gd name="connsiteX114" fmla="*/ 403 w 2994"/>
                              <a:gd name="connsiteY114" fmla="*/ 0 h 2879"/>
                              <a:gd name="connsiteX115" fmla="*/ 345 w 2994"/>
                              <a:gd name="connsiteY115" fmla="*/ 0 h 2879"/>
                              <a:gd name="connsiteX116" fmla="*/ 345 w 2994"/>
                              <a:gd name="connsiteY116" fmla="*/ 0 h 2879"/>
                              <a:gd name="connsiteX117" fmla="*/ 345 w 2994"/>
                              <a:gd name="connsiteY117" fmla="*/ 0 h 2879"/>
                              <a:gd name="connsiteX118" fmla="*/ 288 w 2994"/>
                              <a:gd name="connsiteY118" fmla="*/ 0 h 2879"/>
                              <a:gd name="connsiteX119" fmla="*/ 288 w 2994"/>
                              <a:gd name="connsiteY119" fmla="*/ 0 h 2879"/>
                              <a:gd name="connsiteX120" fmla="*/ 230 w 2994"/>
                              <a:gd name="connsiteY120" fmla="*/ 0 h 2879"/>
                              <a:gd name="connsiteX121" fmla="*/ 230 w 2994"/>
                              <a:gd name="connsiteY121" fmla="*/ 0 h 2879"/>
                              <a:gd name="connsiteX122" fmla="*/ 173 w 2994"/>
                              <a:gd name="connsiteY122" fmla="*/ 58 h 2879"/>
                              <a:gd name="connsiteX123" fmla="*/ 0 w 2994"/>
                              <a:gd name="connsiteY123" fmla="*/ 288 h 2879"/>
                              <a:gd name="connsiteX124" fmla="*/ 58 w 2994"/>
                              <a:gd name="connsiteY124" fmla="*/ 230 h 2879"/>
                              <a:gd name="connsiteX125" fmla="*/ 58 w 2994"/>
                              <a:gd name="connsiteY125" fmla="*/ 230 h 2879"/>
                              <a:gd name="connsiteX126" fmla="*/ 115 w 2994"/>
                              <a:gd name="connsiteY126" fmla="*/ 230 h 2879"/>
                              <a:gd name="connsiteX127" fmla="*/ 173 w 2994"/>
                              <a:gd name="connsiteY127" fmla="*/ 230 h 2879"/>
                              <a:gd name="connsiteX128" fmla="*/ 173 w 2994"/>
                              <a:gd name="connsiteY128" fmla="*/ 230 h 2879"/>
                              <a:gd name="connsiteX129" fmla="*/ 288 w 2994"/>
                              <a:gd name="connsiteY129" fmla="*/ 230 h 2879"/>
                              <a:gd name="connsiteX130" fmla="*/ 288 w 2994"/>
                              <a:gd name="connsiteY130" fmla="*/ 230 h 2879"/>
                              <a:gd name="connsiteX131" fmla="*/ 403 w 2994"/>
                              <a:gd name="connsiteY131" fmla="*/ 288 h 2879"/>
                              <a:gd name="connsiteX132" fmla="*/ 403 w 2994"/>
                              <a:gd name="connsiteY132" fmla="*/ 288 h 2879"/>
                              <a:gd name="connsiteX133" fmla="*/ 518 w 2994"/>
                              <a:gd name="connsiteY133" fmla="*/ 345 h 2879"/>
                              <a:gd name="connsiteX134" fmla="*/ 518 w 2994"/>
                              <a:gd name="connsiteY134" fmla="*/ 345 h 2879"/>
                              <a:gd name="connsiteX135" fmla="*/ 691 w 2994"/>
                              <a:gd name="connsiteY135" fmla="*/ 403 h 2879"/>
                              <a:gd name="connsiteX136" fmla="*/ 691 w 2994"/>
                              <a:gd name="connsiteY136" fmla="*/ 403 h 2879"/>
                              <a:gd name="connsiteX137" fmla="*/ 864 w 2994"/>
                              <a:gd name="connsiteY137" fmla="*/ 518 h 2879"/>
                              <a:gd name="connsiteX138" fmla="*/ 1152 w 2994"/>
                              <a:gd name="connsiteY138" fmla="*/ 691 h 2879"/>
                              <a:gd name="connsiteX139" fmla="*/ 1152 w 2994"/>
                              <a:gd name="connsiteY139" fmla="*/ 691 h 2879"/>
                              <a:gd name="connsiteX140" fmla="*/ 1727 w 2994"/>
                              <a:gd name="connsiteY140" fmla="*/ 1152 h 2879"/>
                              <a:gd name="connsiteX141" fmla="*/ 1727 w 2994"/>
                              <a:gd name="connsiteY141" fmla="*/ 1152 h 2879"/>
                              <a:gd name="connsiteX142" fmla="*/ 2015 w 2994"/>
                              <a:gd name="connsiteY142" fmla="*/ 1440 h 2879"/>
                              <a:gd name="connsiteX143" fmla="*/ 2015 w 2994"/>
                              <a:gd name="connsiteY143" fmla="*/ 1440 h 2879"/>
                              <a:gd name="connsiteX144" fmla="*/ 2476 w 2994"/>
                              <a:gd name="connsiteY144" fmla="*/ 1958 h 2879"/>
                              <a:gd name="connsiteX145" fmla="*/ 2476 w 2994"/>
                              <a:gd name="connsiteY145" fmla="*/ 1958 h 2879"/>
                              <a:gd name="connsiteX146" fmla="*/ 2649 w 2994"/>
                              <a:gd name="connsiteY146" fmla="*/ 2188 h 2879"/>
                              <a:gd name="connsiteX147" fmla="*/ 2649 w 2994"/>
                              <a:gd name="connsiteY147" fmla="*/ 2188 h 2879"/>
                              <a:gd name="connsiteX148" fmla="*/ 2764 w 2994"/>
                              <a:gd name="connsiteY148" fmla="*/ 2419 h 2879"/>
                              <a:gd name="connsiteX149" fmla="*/ 2822 w 2994"/>
                              <a:gd name="connsiteY149" fmla="*/ 2591 h 2879"/>
                              <a:gd name="connsiteX150" fmla="*/ 2822 w 2994"/>
                              <a:gd name="connsiteY150" fmla="*/ 2591 h 2879"/>
                              <a:gd name="connsiteX151" fmla="*/ 2822 w 2994"/>
                              <a:gd name="connsiteY151" fmla="*/ 2706 h 2879"/>
                              <a:gd name="connsiteX152" fmla="*/ 2822 w 2994"/>
                              <a:gd name="connsiteY152" fmla="*/ 2706 h 2879"/>
                              <a:gd name="connsiteX153" fmla="*/ 2822 w 2994"/>
                              <a:gd name="connsiteY153" fmla="*/ 2822 h 2879"/>
                              <a:gd name="connsiteX154" fmla="*/ 2822 w 2994"/>
                              <a:gd name="connsiteY154" fmla="*/ 2822 h 2879"/>
                              <a:gd name="connsiteX155" fmla="*/ 2764 w 2994"/>
                              <a:gd name="connsiteY155" fmla="*/ 2879 h 2879"/>
                              <a:gd name="connsiteX156" fmla="*/ 2937 w 2994"/>
                              <a:gd name="connsiteY156" fmla="*/ 2649 h 2879"/>
                              <a:gd name="connsiteX157" fmla="*/ 2994 w 2994"/>
                              <a:gd name="connsiteY157" fmla="*/ 2591 h 2879"/>
                              <a:gd name="connsiteX158" fmla="*/ 2246 w 2994"/>
                              <a:gd name="connsiteY158" fmla="*/ 1843 h 2879"/>
                              <a:gd name="connsiteX159" fmla="*/ 2246 w 2994"/>
                              <a:gd name="connsiteY159" fmla="*/ 1843 h 2879"/>
                              <a:gd name="connsiteX160" fmla="*/ 2246 w 2994"/>
                              <a:gd name="connsiteY160" fmla="*/ 1843 h 287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  <a:cxn ang="0">
                                <a:pos x="connsiteX139" y="connsiteY139"/>
                              </a:cxn>
                              <a:cxn ang="0">
                                <a:pos x="connsiteX140" y="connsiteY140"/>
                              </a:cxn>
                              <a:cxn ang="0">
                                <a:pos x="connsiteX141" y="connsiteY141"/>
                              </a:cxn>
                              <a:cxn ang="0">
                                <a:pos x="connsiteX142" y="connsiteY142"/>
                              </a:cxn>
                              <a:cxn ang="0">
                                <a:pos x="connsiteX143" y="connsiteY143"/>
                              </a:cxn>
                              <a:cxn ang="0">
                                <a:pos x="connsiteX144" y="connsiteY144"/>
                              </a:cxn>
                              <a:cxn ang="0">
                                <a:pos x="connsiteX145" y="connsiteY145"/>
                              </a:cxn>
                              <a:cxn ang="0">
                                <a:pos x="connsiteX146" y="connsiteY146"/>
                              </a:cxn>
                              <a:cxn ang="0">
                                <a:pos x="connsiteX147" y="connsiteY147"/>
                              </a:cxn>
                              <a:cxn ang="0">
                                <a:pos x="connsiteX148" y="connsiteY148"/>
                              </a:cxn>
                              <a:cxn ang="0">
                                <a:pos x="connsiteX149" y="connsiteY149"/>
                              </a:cxn>
                              <a:cxn ang="0">
                                <a:pos x="connsiteX150" y="connsiteY150"/>
                              </a:cxn>
                              <a:cxn ang="0">
                                <a:pos x="connsiteX151" y="connsiteY151"/>
                              </a:cxn>
                              <a:cxn ang="0">
                                <a:pos x="connsiteX152" y="connsiteY152"/>
                              </a:cxn>
                              <a:cxn ang="0">
                                <a:pos x="connsiteX153" y="connsiteY153"/>
                              </a:cxn>
                              <a:cxn ang="0">
                                <a:pos x="connsiteX154" y="connsiteY154"/>
                              </a:cxn>
                              <a:cxn ang="0">
                                <a:pos x="connsiteX155" y="connsiteY155"/>
                              </a:cxn>
                              <a:cxn ang="0">
                                <a:pos x="connsiteX156" y="connsiteY156"/>
                              </a:cxn>
                              <a:cxn ang="0">
                                <a:pos x="connsiteX157" y="connsiteY157"/>
                              </a:cxn>
                              <a:cxn ang="0">
                                <a:pos x="connsiteX158" y="connsiteY158"/>
                              </a:cxn>
                              <a:cxn ang="0">
                                <a:pos x="connsiteX159" y="connsiteY159"/>
                              </a:cxn>
                              <a:cxn ang="0">
                                <a:pos x="connsiteX160" y="connsiteY160"/>
                              </a:cxn>
                            </a:cxnLst>
                            <a:rect l="l" t="t" r="r" b="b"/>
                            <a:pathLst>
                              <a:path w="2994" h="2879">
                                <a:moveTo>
                                  <a:pt x="2246" y="1843"/>
                                </a:moveTo>
                                <a:cubicBezTo>
                                  <a:pt x="2246" y="1843"/>
                                  <a:pt x="2246" y="1785"/>
                                  <a:pt x="2246" y="1843"/>
                                </a:cubicBezTo>
                                <a:cubicBezTo>
                                  <a:pt x="2246" y="1785"/>
                                  <a:pt x="2246" y="1785"/>
                                  <a:pt x="2246" y="1785"/>
                                </a:cubicBezTo>
                                <a:cubicBezTo>
                                  <a:pt x="2246" y="1785"/>
                                  <a:pt x="2246" y="1785"/>
                                  <a:pt x="2246" y="1785"/>
                                </a:cubicBezTo>
                                <a:cubicBezTo>
                                  <a:pt x="2246" y="1785"/>
                                  <a:pt x="2246" y="1785"/>
                                  <a:pt x="2246" y="1728"/>
                                </a:cubicBezTo>
                                <a:cubicBezTo>
                                  <a:pt x="2246" y="1728"/>
                                  <a:pt x="2246" y="1670"/>
                                  <a:pt x="2246" y="1670"/>
                                </a:cubicBezTo>
                                <a:cubicBezTo>
                                  <a:pt x="2246" y="1670"/>
                                  <a:pt x="2246" y="1612"/>
                                  <a:pt x="2246" y="1612"/>
                                </a:cubicBezTo>
                                <a:cubicBezTo>
                                  <a:pt x="2246" y="1612"/>
                                  <a:pt x="2246" y="1612"/>
                                  <a:pt x="2246" y="1612"/>
                                </a:cubicBezTo>
                                <a:cubicBezTo>
                                  <a:pt x="2246" y="1612"/>
                                  <a:pt x="2246" y="1612"/>
                                  <a:pt x="2246" y="1612"/>
                                </a:cubicBezTo>
                                <a:cubicBezTo>
                                  <a:pt x="2246" y="1612"/>
                                  <a:pt x="2246" y="1612"/>
                                  <a:pt x="2246" y="1555"/>
                                </a:cubicBezTo>
                                <a:cubicBezTo>
                                  <a:pt x="2246" y="1555"/>
                                  <a:pt x="2246" y="1497"/>
                                  <a:pt x="2246" y="1497"/>
                                </a:cubicBezTo>
                                <a:cubicBezTo>
                                  <a:pt x="2246" y="1497"/>
                                  <a:pt x="2246" y="1440"/>
                                  <a:pt x="2246" y="1440"/>
                                </a:cubicBezTo>
                                <a:cubicBezTo>
                                  <a:pt x="2246" y="1440"/>
                                  <a:pt x="2246" y="1440"/>
                                  <a:pt x="2246" y="1382"/>
                                </a:cubicBezTo>
                                <a:cubicBezTo>
                                  <a:pt x="2246" y="1382"/>
                                  <a:pt x="2246" y="1382"/>
                                  <a:pt x="2246" y="1382"/>
                                </a:cubicBezTo>
                                <a:cubicBezTo>
                                  <a:pt x="2246" y="1382"/>
                                  <a:pt x="2246" y="1324"/>
                                  <a:pt x="2246" y="1324"/>
                                </a:cubicBezTo>
                                <a:cubicBezTo>
                                  <a:pt x="2246" y="1324"/>
                                  <a:pt x="2246" y="1267"/>
                                  <a:pt x="2246" y="1267"/>
                                </a:cubicBezTo>
                                <a:cubicBezTo>
                                  <a:pt x="2246" y="1267"/>
                                  <a:pt x="2246" y="1209"/>
                                  <a:pt x="2188" y="1209"/>
                                </a:cubicBezTo>
                                <a:cubicBezTo>
                                  <a:pt x="2188" y="1209"/>
                                  <a:pt x="2188" y="1152"/>
                                  <a:pt x="2131" y="1152"/>
                                </a:cubicBezTo>
                                <a:cubicBezTo>
                                  <a:pt x="2131" y="1152"/>
                                  <a:pt x="2131" y="1152"/>
                                  <a:pt x="2131" y="1152"/>
                                </a:cubicBezTo>
                                <a:cubicBezTo>
                                  <a:pt x="2131" y="1152"/>
                                  <a:pt x="2131" y="1152"/>
                                  <a:pt x="2131" y="1152"/>
                                </a:cubicBezTo>
                                <a:cubicBezTo>
                                  <a:pt x="2131" y="1152"/>
                                  <a:pt x="2131" y="1152"/>
                                  <a:pt x="2131" y="1152"/>
                                </a:cubicBezTo>
                                <a:cubicBezTo>
                                  <a:pt x="2131" y="1152"/>
                                  <a:pt x="2131" y="1094"/>
                                  <a:pt x="2073" y="1094"/>
                                </a:cubicBezTo>
                                <a:cubicBezTo>
                                  <a:pt x="2073" y="1094"/>
                                  <a:pt x="2073" y="1037"/>
                                  <a:pt x="2015" y="1037"/>
                                </a:cubicBezTo>
                                <a:cubicBezTo>
                                  <a:pt x="2015" y="1037"/>
                                  <a:pt x="2015" y="979"/>
                                  <a:pt x="1958" y="979"/>
                                </a:cubicBezTo>
                                <a:cubicBezTo>
                                  <a:pt x="1958" y="979"/>
                                  <a:pt x="1958" y="921"/>
                                  <a:pt x="1900" y="921"/>
                                </a:cubicBezTo>
                                <a:cubicBezTo>
                                  <a:pt x="1900" y="921"/>
                                  <a:pt x="1900" y="921"/>
                                  <a:pt x="1900" y="921"/>
                                </a:cubicBezTo>
                                <a:cubicBezTo>
                                  <a:pt x="1900" y="921"/>
                                  <a:pt x="1900" y="921"/>
                                  <a:pt x="1900" y="921"/>
                                </a:cubicBezTo>
                                <a:cubicBezTo>
                                  <a:pt x="1900" y="921"/>
                                  <a:pt x="1900" y="921"/>
                                  <a:pt x="1900" y="921"/>
                                </a:cubicBezTo>
                                <a:cubicBezTo>
                                  <a:pt x="1900" y="921"/>
                                  <a:pt x="1900" y="921"/>
                                  <a:pt x="1843" y="864"/>
                                </a:cubicBezTo>
                                <a:cubicBezTo>
                                  <a:pt x="1843" y="864"/>
                                  <a:pt x="1843" y="864"/>
                                  <a:pt x="1785" y="806"/>
                                </a:cubicBezTo>
                                <a:cubicBezTo>
                                  <a:pt x="1785" y="806"/>
                                  <a:pt x="1785" y="806"/>
                                  <a:pt x="1785" y="749"/>
                                </a:cubicBezTo>
                                <a:cubicBezTo>
                                  <a:pt x="1785" y="749"/>
                                  <a:pt x="1785" y="749"/>
                                  <a:pt x="1785" y="691"/>
                                </a:cubicBezTo>
                                <a:cubicBezTo>
                                  <a:pt x="1785" y="691"/>
                                  <a:pt x="1785" y="691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lnTo>
                                  <a:pt x="1785" y="633"/>
                                </a:lnTo>
                                <a:lnTo>
                                  <a:pt x="1785" y="633"/>
                                </a:ln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lnTo>
                                  <a:pt x="1785" y="633"/>
                                </a:ln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85" y="633"/>
                                  <a:pt x="1785" y="633"/>
                                  <a:pt x="1785" y="633"/>
                                </a:cubicBezTo>
                                <a:cubicBezTo>
                                  <a:pt x="1727" y="576"/>
                                  <a:pt x="1670" y="518"/>
                                  <a:pt x="1670" y="518"/>
                                </a:cubicBezTo>
                                <a:cubicBezTo>
                                  <a:pt x="1670" y="518"/>
                                  <a:pt x="1670" y="518"/>
                                  <a:pt x="1612" y="461"/>
                                </a:cubicBezTo>
                                <a:cubicBezTo>
                                  <a:pt x="1612" y="461"/>
                                  <a:pt x="1612" y="461"/>
                                  <a:pt x="1612" y="461"/>
                                </a:cubicBezTo>
                                <a:lnTo>
                                  <a:pt x="1612" y="461"/>
                                </a:lnTo>
                                <a:cubicBezTo>
                                  <a:pt x="1612" y="461"/>
                                  <a:pt x="1612" y="461"/>
                                  <a:pt x="1612" y="461"/>
                                </a:cubicBezTo>
                                <a:cubicBezTo>
                                  <a:pt x="1612" y="461"/>
                                  <a:pt x="1612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555" y="461"/>
                                </a:cubicBezTo>
                                <a:cubicBezTo>
                                  <a:pt x="1555" y="461"/>
                                  <a:pt x="1555" y="461"/>
                                  <a:pt x="1497" y="461"/>
                                </a:cubicBezTo>
                                <a:cubicBezTo>
                                  <a:pt x="1497" y="461"/>
                                  <a:pt x="1497" y="461"/>
                                  <a:pt x="1440" y="461"/>
                                </a:cubicBezTo>
                                <a:cubicBezTo>
                                  <a:pt x="1440" y="461"/>
                                  <a:pt x="1440" y="461"/>
                                  <a:pt x="1382" y="461"/>
                                </a:cubicBezTo>
                                <a:cubicBezTo>
                                  <a:pt x="1382" y="461"/>
                                  <a:pt x="1382" y="461"/>
                                  <a:pt x="1324" y="461"/>
                                </a:cubicBezTo>
                                <a:cubicBezTo>
                                  <a:pt x="1324" y="461"/>
                                  <a:pt x="1324" y="461"/>
                                  <a:pt x="1267" y="403"/>
                                </a:cubicBezTo>
                                <a:cubicBezTo>
                                  <a:pt x="1267" y="403"/>
                                  <a:pt x="1267" y="403"/>
                                  <a:pt x="1267" y="403"/>
                                </a:cubicBezTo>
                                <a:lnTo>
                                  <a:pt x="1267" y="403"/>
                                </a:lnTo>
                                <a:cubicBezTo>
                                  <a:pt x="1267" y="403"/>
                                  <a:pt x="1267" y="403"/>
                                  <a:pt x="1267" y="403"/>
                                </a:cubicBezTo>
                                <a:cubicBezTo>
                                  <a:pt x="1267" y="403"/>
                                  <a:pt x="1209" y="403"/>
                                  <a:pt x="1209" y="345"/>
                                </a:cubicBezTo>
                                <a:cubicBezTo>
                                  <a:pt x="1209" y="345"/>
                                  <a:pt x="1152" y="345"/>
                                  <a:pt x="1152" y="288"/>
                                </a:cubicBezTo>
                                <a:cubicBezTo>
                                  <a:pt x="1152" y="288"/>
                                  <a:pt x="1094" y="288"/>
                                  <a:pt x="1094" y="230"/>
                                </a:cubicBezTo>
                                <a:cubicBezTo>
                                  <a:pt x="1094" y="230"/>
                                  <a:pt x="1037" y="230"/>
                                  <a:pt x="1037" y="173"/>
                                </a:cubicBezTo>
                                <a:cubicBezTo>
                                  <a:pt x="1037" y="173"/>
                                  <a:pt x="979" y="173"/>
                                  <a:pt x="979" y="115"/>
                                </a:cubicBezTo>
                                <a:lnTo>
                                  <a:pt x="979" y="115"/>
                                </a:lnTo>
                                <a:cubicBezTo>
                                  <a:pt x="979" y="115"/>
                                  <a:pt x="921" y="115"/>
                                  <a:pt x="921" y="58"/>
                                </a:cubicBezTo>
                                <a:cubicBezTo>
                                  <a:pt x="921" y="58"/>
                                  <a:pt x="864" y="58"/>
                                  <a:pt x="864" y="0"/>
                                </a:cubicBezTo>
                                <a:cubicBezTo>
                                  <a:pt x="864" y="0"/>
                                  <a:pt x="806" y="0"/>
                                  <a:pt x="806" y="0"/>
                                </a:cubicBezTo>
                                <a:lnTo>
                                  <a:pt x="806" y="0"/>
                                </a:lnTo>
                                <a:cubicBezTo>
                                  <a:pt x="806" y="0"/>
                                  <a:pt x="806" y="0"/>
                                  <a:pt x="806" y="0"/>
                                </a:cubicBezTo>
                                <a:cubicBezTo>
                                  <a:pt x="806" y="0"/>
                                  <a:pt x="749" y="0"/>
                                  <a:pt x="749" y="0"/>
                                </a:cubicBezTo>
                                <a:cubicBezTo>
                                  <a:pt x="749" y="0"/>
                                  <a:pt x="691" y="0"/>
                                  <a:pt x="691" y="0"/>
                                </a:cubicBezTo>
                                <a:cubicBezTo>
                                  <a:pt x="691" y="0"/>
                                  <a:pt x="691" y="0"/>
                                  <a:pt x="633" y="0"/>
                                </a:cubicBezTo>
                                <a:cubicBezTo>
                                  <a:pt x="633" y="0"/>
                                  <a:pt x="633" y="0"/>
                                  <a:pt x="633" y="0"/>
                                </a:cubicBezTo>
                                <a:cubicBezTo>
                                  <a:pt x="633" y="0"/>
                                  <a:pt x="633" y="0"/>
                                  <a:pt x="633" y="0"/>
                                </a:cubicBezTo>
                                <a:cubicBezTo>
                                  <a:pt x="633" y="0"/>
                                  <a:pt x="576" y="0"/>
                                  <a:pt x="576" y="0"/>
                                </a:cubicBezTo>
                                <a:cubicBezTo>
                                  <a:pt x="576" y="0"/>
                                  <a:pt x="518" y="0"/>
                                  <a:pt x="518" y="0"/>
                                </a:cubicBezTo>
                                <a:cubicBezTo>
                                  <a:pt x="518" y="0"/>
                                  <a:pt x="518" y="0"/>
                                  <a:pt x="518" y="0"/>
                                </a:cubicBezTo>
                                <a:cubicBezTo>
                                  <a:pt x="518" y="0"/>
                                  <a:pt x="518" y="0"/>
                                  <a:pt x="518" y="0"/>
                                </a:cubicBezTo>
                                <a:cubicBezTo>
                                  <a:pt x="518" y="0"/>
                                  <a:pt x="518" y="0"/>
                                  <a:pt x="461" y="0"/>
                                </a:cubicBezTo>
                                <a:cubicBezTo>
                                  <a:pt x="461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345" y="0"/>
                                  <a:pt x="345" y="0"/>
                                </a:cubicBezTo>
                                <a:lnTo>
                                  <a:pt x="345" y="0"/>
                                </a:lnTo>
                                <a:cubicBezTo>
                                  <a:pt x="345" y="0"/>
                                  <a:pt x="345" y="0"/>
                                  <a:pt x="345" y="0"/>
                                </a:cubicBezTo>
                                <a:cubicBezTo>
                                  <a:pt x="345" y="0"/>
                                  <a:pt x="288" y="0"/>
                                  <a:pt x="288" y="0"/>
                                </a:cubicBezTo>
                                <a:cubicBezTo>
                                  <a:pt x="288" y="0"/>
                                  <a:pt x="288" y="0"/>
                                  <a:pt x="288" y="0"/>
                                </a:cubicBezTo>
                                <a:cubicBezTo>
                                  <a:pt x="288" y="0"/>
                                  <a:pt x="230" y="0"/>
                                  <a:pt x="230" y="0"/>
                                </a:cubicBezTo>
                                <a:cubicBezTo>
                                  <a:pt x="230" y="0"/>
                                  <a:pt x="230" y="0"/>
                                  <a:pt x="230" y="0"/>
                                </a:cubicBezTo>
                                <a:cubicBezTo>
                                  <a:pt x="230" y="0"/>
                                  <a:pt x="173" y="0"/>
                                  <a:pt x="173" y="58"/>
                                </a:cubicBezTo>
                                <a:lnTo>
                                  <a:pt x="0" y="288"/>
                                </a:lnTo>
                                <a:cubicBezTo>
                                  <a:pt x="0" y="288"/>
                                  <a:pt x="58" y="230"/>
                                  <a:pt x="58" y="230"/>
                                </a:cubicBezTo>
                                <a:cubicBezTo>
                                  <a:pt x="58" y="230"/>
                                  <a:pt x="58" y="230"/>
                                  <a:pt x="58" y="230"/>
                                </a:cubicBezTo>
                                <a:cubicBezTo>
                                  <a:pt x="58" y="230"/>
                                  <a:pt x="115" y="230"/>
                                  <a:pt x="115" y="230"/>
                                </a:cubicBezTo>
                                <a:cubicBezTo>
                                  <a:pt x="115" y="230"/>
                                  <a:pt x="173" y="230"/>
                                  <a:pt x="173" y="230"/>
                                </a:cubicBezTo>
                                <a:cubicBezTo>
                                  <a:pt x="173" y="230"/>
                                  <a:pt x="173" y="230"/>
                                  <a:pt x="173" y="230"/>
                                </a:cubicBezTo>
                                <a:cubicBezTo>
                                  <a:pt x="230" y="230"/>
                                  <a:pt x="230" y="230"/>
                                  <a:pt x="288" y="230"/>
                                </a:cubicBezTo>
                                <a:cubicBezTo>
                                  <a:pt x="288" y="230"/>
                                  <a:pt x="288" y="230"/>
                                  <a:pt x="288" y="230"/>
                                </a:cubicBezTo>
                                <a:cubicBezTo>
                                  <a:pt x="345" y="230"/>
                                  <a:pt x="345" y="230"/>
                                  <a:pt x="403" y="288"/>
                                </a:cubicBezTo>
                                <a:cubicBezTo>
                                  <a:pt x="403" y="288"/>
                                  <a:pt x="403" y="288"/>
                                  <a:pt x="403" y="288"/>
                                </a:cubicBezTo>
                                <a:cubicBezTo>
                                  <a:pt x="461" y="288"/>
                                  <a:pt x="518" y="345"/>
                                  <a:pt x="518" y="345"/>
                                </a:cubicBezTo>
                                <a:cubicBezTo>
                                  <a:pt x="518" y="345"/>
                                  <a:pt x="518" y="345"/>
                                  <a:pt x="518" y="345"/>
                                </a:cubicBezTo>
                                <a:cubicBezTo>
                                  <a:pt x="576" y="345"/>
                                  <a:pt x="633" y="403"/>
                                  <a:pt x="691" y="403"/>
                                </a:cubicBezTo>
                                <a:lnTo>
                                  <a:pt x="691" y="403"/>
                                </a:lnTo>
                                <a:cubicBezTo>
                                  <a:pt x="749" y="403"/>
                                  <a:pt x="806" y="461"/>
                                  <a:pt x="864" y="518"/>
                                </a:cubicBezTo>
                                <a:cubicBezTo>
                                  <a:pt x="979" y="576"/>
                                  <a:pt x="1037" y="633"/>
                                  <a:pt x="1152" y="691"/>
                                </a:cubicBezTo>
                                <a:lnTo>
                                  <a:pt x="1152" y="691"/>
                                </a:lnTo>
                                <a:cubicBezTo>
                                  <a:pt x="1324" y="806"/>
                                  <a:pt x="1555" y="979"/>
                                  <a:pt x="1727" y="1152"/>
                                </a:cubicBezTo>
                                <a:lnTo>
                                  <a:pt x="1727" y="1152"/>
                                </a:lnTo>
                                <a:cubicBezTo>
                                  <a:pt x="1843" y="1209"/>
                                  <a:pt x="1900" y="1324"/>
                                  <a:pt x="2015" y="1440"/>
                                </a:cubicBezTo>
                                <a:lnTo>
                                  <a:pt x="2015" y="1440"/>
                                </a:lnTo>
                                <a:cubicBezTo>
                                  <a:pt x="2188" y="1612"/>
                                  <a:pt x="2361" y="1785"/>
                                  <a:pt x="2476" y="1958"/>
                                </a:cubicBezTo>
                                <a:cubicBezTo>
                                  <a:pt x="2476" y="1958"/>
                                  <a:pt x="2476" y="1958"/>
                                  <a:pt x="2476" y="1958"/>
                                </a:cubicBezTo>
                                <a:cubicBezTo>
                                  <a:pt x="2534" y="2073"/>
                                  <a:pt x="2591" y="2131"/>
                                  <a:pt x="2649" y="2188"/>
                                </a:cubicBezTo>
                                <a:cubicBezTo>
                                  <a:pt x="2649" y="2188"/>
                                  <a:pt x="2649" y="2188"/>
                                  <a:pt x="2649" y="2188"/>
                                </a:cubicBezTo>
                                <a:cubicBezTo>
                                  <a:pt x="2706" y="2246"/>
                                  <a:pt x="2764" y="2361"/>
                                  <a:pt x="2764" y="2419"/>
                                </a:cubicBezTo>
                                <a:cubicBezTo>
                                  <a:pt x="2822" y="2476"/>
                                  <a:pt x="2822" y="2534"/>
                                  <a:pt x="2822" y="2591"/>
                                </a:cubicBezTo>
                                <a:cubicBezTo>
                                  <a:pt x="2822" y="2591"/>
                                  <a:pt x="2822" y="2591"/>
                                  <a:pt x="2822" y="2591"/>
                                </a:cubicBezTo>
                                <a:cubicBezTo>
                                  <a:pt x="2822" y="2649"/>
                                  <a:pt x="2822" y="2706"/>
                                  <a:pt x="2822" y="2706"/>
                                </a:cubicBezTo>
                                <a:cubicBezTo>
                                  <a:pt x="2822" y="2706"/>
                                  <a:pt x="2822" y="2706"/>
                                  <a:pt x="2822" y="2706"/>
                                </a:cubicBezTo>
                                <a:cubicBezTo>
                                  <a:pt x="2822" y="2764"/>
                                  <a:pt x="2822" y="2764"/>
                                  <a:pt x="2822" y="2822"/>
                                </a:cubicBezTo>
                                <a:cubicBezTo>
                                  <a:pt x="2822" y="2822"/>
                                  <a:pt x="2822" y="2822"/>
                                  <a:pt x="2822" y="2822"/>
                                </a:cubicBezTo>
                                <a:cubicBezTo>
                                  <a:pt x="2822" y="2879"/>
                                  <a:pt x="2822" y="2879"/>
                                  <a:pt x="2764" y="2879"/>
                                </a:cubicBezTo>
                                <a:lnTo>
                                  <a:pt x="2937" y="2649"/>
                                </a:lnTo>
                                <a:cubicBezTo>
                                  <a:pt x="2937" y="2649"/>
                                  <a:pt x="2994" y="2591"/>
                                  <a:pt x="2994" y="2591"/>
                                </a:cubicBezTo>
                                <a:cubicBezTo>
                                  <a:pt x="2188" y="1900"/>
                                  <a:pt x="2188" y="1900"/>
                                  <a:pt x="2246" y="1843"/>
                                </a:cubicBezTo>
                                <a:cubicBezTo>
                                  <a:pt x="2188" y="1900"/>
                                  <a:pt x="2188" y="1900"/>
                                  <a:pt x="2246" y="1843"/>
                                </a:cubicBezTo>
                                <a:cubicBezTo>
                                  <a:pt x="2188" y="1843"/>
                                  <a:pt x="2246" y="1843"/>
                                  <a:pt x="2246" y="184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94244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851" name="任意多边形: 形状 3850"/>
                          <p:cNvSpPr/>
                          <p:nvPr/>
                        </p:nvSpPr>
                        <p:spPr>
                          <a:xfrm>
                            <a:off x="-3894972" y="4261850"/>
                            <a:ext cx="3039" cy="2806"/>
                          </a:xfrm>
                          <a:custGeom>
                            <a:avLst/>
                            <a:gdLst>
                              <a:gd name="connsiteX0" fmla="*/ 2051 w 3039"/>
                              <a:gd name="connsiteY0" fmla="*/ 2526 h 2806"/>
                              <a:gd name="connsiteX1" fmla="*/ 93 w 3039"/>
                              <a:gd name="connsiteY1" fmla="*/ 568 h 2806"/>
                              <a:gd name="connsiteX2" fmla="*/ 957 w 3039"/>
                              <a:gd name="connsiteY2" fmla="*/ 280 h 2806"/>
                              <a:gd name="connsiteX3" fmla="*/ 2915 w 3039"/>
                              <a:gd name="connsiteY3" fmla="*/ 2238 h 2806"/>
                              <a:gd name="connsiteX4" fmla="*/ 2051 w 3039"/>
                              <a:gd name="connsiteY4" fmla="*/ 2526 h 2806"/>
                              <a:gd name="connsiteX5" fmla="*/ 1303 w 3039"/>
                              <a:gd name="connsiteY5" fmla="*/ 626 h 2806"/>
                              <a:gd name="connsiteX6" fmla="*/ 1591 w 3039"/>
                              <a:gd name="connsiteY6" fmla="*/ 1317 h 2806"/>
                              <a:gd name="connsiteX7" fmla="*/ 2685 w 3039"/>
                              <a:gd name="connsiteY7" fmla="*/ 2411 h 2806"/>
                              <a:gd name="connsiteX8" fmla="*/ 2627 w 3039"/>
                              <a:gd name="connsiteY8" fmla="*/ 2008 h 2806"/>
                              <a:gd name="connsiteX9" fmla="*/ 1303 w 3039"/>
                              <a:gd name="connsiteY9" fmla="*/ 626 h 2806"/>
                              <a:gd name="connsiteX10" fmla="*/ 1303 w 3039"/>
                              <a:gd name="connsiteY10" fmla="*/ 626 h 2806"/>
                              <a:gd name="connsiteX11" fmla="*/ 1533 w 3039"/>
                              <a:gd name="connsiteY11" fmla="*/ 1489 h 2806"/>
                              <a:gd name="connsiteX12" fmla="*/ 899 w 3039"/>
                              <a:gd name="connsiteY12" fmla="*/ 1432 h 2806"/>
                              <a:gd name="connsiteX13" fmla="*/ 1994 w 3039"/>
                              <a:gd name="connsiteY13" fmla="*/ 2353 h 2806"/>
                              <a:gd name="connsiteX14" fmla="*/ 2627 w 3039"/>
                              <a:gd name="connsiteY14" fmla="*/ 2583 h 2806"/>
                              <a:gd name="connsiteX15" fmla="*/ 1533 w 3039"/>
                              <a:gd name="connsiteY15" fmla="*/ 1489 h 2806"/>
                              <a:gd name="connsiteX16" fmla="*/ 1533 w 3039"/>
                              <a:gd name="connsiteY16" fmla="*/ 1489 h 2806"/>
                              <a:gd name="connsiteX17" fmla="*/ 439 w 3039"/>
                              <a:gd name="connsiteY17" fmla="*/ 741 h 2806"/>
                              <a:gd name="connsiteX18" fmla="*/ 669 w 3039"/>
                              <a:gd name="connsiteY18" fmla="*/ 1086 h 2806"/>
                              <a:gd name="connsiteX19" fmla="*/ 1303 w 3039"/>
                              <a:gd name="connsiteY19" fmla="*/ 1144 h 2806"/>
                              <a:gd name="connsiteX20" fmla="*/ 1015 w 3039"/>
                              <a:gd name="connsiteY20" fmla="*/ 395 h 2806"/>
                              <a:gd name="connsiteX21" fmla="*/ 439 w 3039"/>
                              <a:gd name="connsiteY21" fmla="*/ 741 h 2806"/>
                              <a:gd name="connsiteX22" fmla="*/ 439 w 3039"/>
                              <a:gd name="connsiteY22" fmla="*/ 741 h 28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3039" h="2806">
                                <a:moveTo>
                                  <a:pt x="2051" y="2526"/>
                                </a:moveTo>
                                <a:cubicBezTo>
                                  <a:pt x="1245" y="2065"/>
                                  <a:pt x="381" y="1202"/>
                                  <a:pt x="93" y="568"/>
                                </a:cubicBezTo>
                                <a:cubicBezTo>
                                  <a:pt x="-195" y="-65"/>
                                  <a:pt x="209" y="-181"/>
                                  <a:pt x="957" y="280"/>
                                </a:cubicBezTo>
                                <a:cubicBezTo>
                                  <a:pt x="1763" y="741"/>
                                  <a:pt x="2627" y="1605"/>
                                  <a:pt x="2915" y="2238"/>
                                </a:cubicBezTo>
                                <a:cubicBezTo>
                                  <a:pt x="3260" y="2871"/>
                                  <a:pt x="2857" y="2987"/>
                                  <a:pt x="2051" y="2526"/>
                                </a:cubicBezTo>
                                <a:close/>
                                <a:moveTo>
                                  <a:pt x="1303" y="626"/>
                                </a:moveTo>
                                <a:lnTo>
                                  <a:pt x="1591" y="1317"/>
                                </a:lnTo>
                                <a:lnTo>
                                  <a:pt x="2685" y="2411"/>
                                </a:lnTo>
                                <a:cubicBezTo>
                                  <a:pt x="2742" y="2353"/>
                                  <a:pt x="2742" y="2180"/>
                                  <a:pt x="2627" y="2008"/>
                                </a:cubicBezTo>
                                <a:cubicBezTo>
                                  <a:pt x="2454" y="1605"/>
                                  <a:pt x="1878" y="1029"/>
                                  <a:pt x="1303" y="626"/>
                                </a:cubicBezTo>
                                <a:lnTo>
                                  <a:pt x="1303" y="626"/>
                                </a:lnTo>
                                <a:close/>
                                <a:moveTo>
                                  <a:pt x="1533" y="1489"/>
                                </a:moveTo>
                                <a:lnTo>
                                  <a:pt x="899" y="1432"/>
                                </a:lnTo>
                                <a:cubicBezTo>
                                  <a:pt x="1187" y="1777"/>
                                  <a:pt x="1591" y="2123"/>
                                  <a:pt x="1994" y="2353"/>
                                </a:cubicBezTo>
                                <a:cubicBezTo>
                                  <a:pt x="2281" y="2526"/>
                                  <a:pt x="2454" y="2583"/>
                                  <a:pt x="2627" y="2583"/>
                                </a:cubicBezTo>
                                <a:lnTo>
                                  <a:pt x="1533" y="1489"/>
                                </a:lnTo>
                                <a:lnTo>
                                  <a:pt x="1533" y="1489"/>
                                </a:lnTo>
                                <a:close/>
                                <a:moveTo>
                                  <a:pt x="439" y="741"/>
                                </a:moveTo>
                                <a:cubicBezTo>
                                  <a:pt x="496" y="856"/>
                                  <a:pt x="554" y="971"/>
                                  <a:pt x="669" y="1086"/>
                                </a:cubicBezTo>
                                <a:lnTo>
                                  <a:pt x="1303" y="1144"/>
                                </a:lnTo>
                                <a:lnTo>
                                  <a:pt x="1015" y="395"/>
                                </a:lnTo>
                                <a:cubicBezTo>
                                  <a:pt x="439" y="165"/>
                                  <a:pt x="209" y="280"/>
                                  <a:pt x="439" y="741"/>
                                </a:cubicBezTo>
                                <a:lnTo>
                                  <a:pt x="439" y="74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294244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3852" name="图形 5"/>
                        <p:cNvGrpSpPr/>
                        <p:nvPr/>
                      </p:nvGrpSpPr>
                      <p:grpSpPr>
                        <a:xfrm>
                          <a:off x="-3894208" y="4263350"/>
                          <a:ext cx="1402" cy="1313"/>
                          <a:chOff x="-3894208" y="4263350"/>
                          <a:chExt cx="1402" cy="1313"/>
                        </a:xfrm>
                        <a:solidFill>
                          <a:srgbClr val="294244"/>
                        </a:solidFill>
                      </p:grpSpPr>
                      <p:sp>
                        <p:nvSpPr>
                          <p:cNvPr id="3853" name="任意多边形: 形状 3852"/>
                          <p:cNvSpPr/>
                          <p:nvPr/>
                        </p:nvSpPr>
                        <p:spPr>
                          <a:xfrm>
                            <a:off x="-3893554" y="4263570"/>
                            <a:ext cx="748" cy="1094"/>
                          </a:xfrm>
                          <a:custGeom>
                            <a:avLst/>
                            <a:gdLst>
                              <a:gd name="connsiteX0" fmla="*/ 461 w 748"/>
                              <a:gd name="connsiteY0" fmla="*/ 115 h 1094"/>
                              <a:gd name="connsiteX1" fmla="*/ 461 w 748"/>
                              <a:gd name="connsiteY1" fmla="*/ 115 h 1094"/>
                              <a:gd name="connsiteX2" fmla="*/ 461 w 748"/>
                              <a:gd name="connsiteY2" fmla="*/ 115 h 1094"/>
                              <a:gd name="connsiteX3" fmla="*/ 461 w 748"/>
                              <a:gd name="connsiteY3" fmla="*/ 115 h 1094"/>
                              <a:gd name="connsiteX4" fmla="*/ 461 w 748"/>
                              <a:gd name="connsiteY4" fmla="*/ 115 h 1094"/>
                              <a:gd name="connsiteX5" fmla="*/ 461 w 748"/>
                              <a:gd name="connsiteY5" fmla="*/ 115 h 1094"/>
                              <a:gd name="connsiteX6" fmla="*/ 461 w 748"/>
                              <a:gd name="connsiteY6" fmla="*/ 115 h 1094"/>
                              <a:gd name="connsiteX7" fmla="*/ 461 w 748"/>
                              <a:gd name="connsiteY7" fmla="*/ 115 h 1094"/>
                              <a:gd name="connsiteX8" fmla="*/ 461 w 748"/>
                              <a:gd name="connsiteY8" fmla="*/ 115 h 1094"/>
                              <a:gd name="connsiteX9" fmla="*/ 461 w 748"/>
                              <a:gd name="connsiteY9" fmla="*/ 58 h 1094"/>
                              <a:gd name="connsiteX10" fmla="*/ 461 w 748"/>
                              <a:gd name="connsiteY10" fmla="*/ 58 h 1094"/>
                              <a:gd name="connsiteX11" fmla="*/ 461 w 748"/>
                              <a:gd name="connsiteY11" fmla="*/ 58 h 1094"/>
                              <a:gd name="connsiteX12" fmla="*/ 461 w 748"/>
                              <a:gd name="connsiteY12" fmla="*/ 58 h 1094"/>
                              <a:gd name="connsiteX13" fmla="*/ 461 w 748"/>
                              <a:gd name="connsiteY13" fmla="*/ 58 h 1094"/>
                              <a:gd name="connsiteX14" fmla="*/ 461 w 748"/>
                              <a:gd name="connsiteY14" fmla="*/ 58 h 1094"/>
                              <a:gd name="connsiteX15" fmla="*/ 461 w 748"/>
                              <a:gd name="connsiteY15" fmla="*/ 58 h 1094"/>
                              <a:gd name="connsiteX16" fmla="*/ 461 w 748"/>
                              <a:gd name="connsiteY16" fmla="*/ 58 h 1094"/>
                              <a:gd name="connsiteX17" fmla="*/ 461 w 748"/>
                              <a:gd name="connsiteY17" fmla="*/ 58 h 1094"/>
                              <a:gd name="connsiteX18" fmla="*/ 461 w 748"/>
                              <a:gd name="connsiteY18" fmla="*/ 58 h 1094"/>
                              <a:gd name="connsiteX19" fmla="*/ 461 w 748"/>
                              <a:gd name="connsiteY19" fmla="*/ 58 h 1094"/>
                              <a:gd name="connsiteX20" fmla="*/ 461 w 748"/>
                              <a:gd name="connsiteY20" fmla="*/ 58 h 1094"/>
                              <a:gd name="connsiteX21" fmla="*/ 461 w 748"/>
                              <a:gd name="connsiteY21" fmla="*/ 58 h 1094"/>
                              <a:gd name="connsiteX22" fmla="*/ 461 w 748"/>
                              <a:gd name="connsiteY22" fmla="*/ 58 h 1094"/>
                              <a:gd name="connsiteX23" fmla="*/ 461 w 748"/>
                              <a:gd name="connsiteY23" fmla="*/ 58 h 1094"/>
                              <a:gd name="connsiteX24" fmla="*/ 461 w 748"/>
                              <a:gd name="connsiteY24" fmla="*/ 58 h 1094"/>
                              <a:gd name="connsiteX25" fmla="*/ 461 w 748"/>
                              <a:gd name="connsiteY25" fmla="*/ 58 h 1094"/>
                              <a:gd name="connsiteX26" fmla="*/ 461 w 748"/>
                              <a:gd name="connsiteY26" fmla="*/ 58 h 1094"/>
                              <a:gd name="connsiteX27" fmla="*/ 461 w 748"/>
                              <a:gd name="connsiteY27" fmla="*/ 58 h 1094"/>
                              <a:gd name="connsiteX28" fmla="*/ 461 w 748"/>
                              <a:gd name="connsiteY28" fmla="*/ 58 h 1094"/>
                              <a:gd name="connsiteX29" fmla="*/ 461 w 748"/>
                              <a:gd name="connsiteY29" fmla="*/ 58 h 1094"/>
                              <a:gd name="connsiteX30" fmla="*/ 461 w 748"/>
                              <a:gd name="connsiteY30" fmla="*/ 58 h 1094"/>
                              <a:gd name="connsiteX31" fmla="*/ 461 w 748"/>
                              <a:gd name="connsiteY31" fmla="*/ 58 h 1094"/>
                              <a:gd name="connsiteX32" fmla="*/ 461 w 748"/>
                              <a:gd name="connsiteY32" fmla="*/ 58 h 1094"/>
                              <a:gd name="connsiteX33" fmla="*/ 461 w 748"/>
                              <a:gd name="connsiteY33" fmla="*/ 58 h 1094"/>
                              <a:gd name="connsiteX34" fmla="*/ 461 w 748"/>
                              <a:gd name="connsiteY34" fmla="*/ 58 h 1094"/>
                              <a:gd name="connsiteX35" fmla="*/ 461 w 748"/>
                              <a:gd name="connsiteY35" fmla="*/ 58 h 1094"/>
                              <a:gd name="connsiteX36" fmla="*/ 461 w 748"/>
                              <a:gd name="connsiteY36" fmla="*/ 58 h 1094"/>
                              <a:gd name="connsiteX37" fmla="*/ 461 w 748"/>
                              <a:gd name="connsiteY37" fmla="*/ 58 h 1094"/>
                              <a:gd name="connsiteX38" fmla="*/ 461 w 748"/>
                              <a:gd name="connsiteY38" fmla="*/ 58 h 1094"/>
                              <a:gd name="connsiteX39" fmla="*/ 461 w 748"/>
                              <a:gd name="connsiteY39" fmla="*/ 58 h 1094"/>
                              <a:gd name="connsiteX40" fmla="*/ 461 w 748"/>
                              <a:gd name="connsiteY40" fmla="*/ 58 h 1094"/>
                              <a:gd name="connsiteX41" fmla="*/ 461 w 748"/>
                              <a:gd name="connsiteY41" fmla="*/ 58 h 1094"/>
                              <a:gd name="connsiteX42" fmla="*/ 461 w 748"/>
                              <a:gd name="connsiteY42" fmla="*/ 58 h 1094"/>
                              <a:gd name="connsiteX43" fmla="*/ 461 w 748"/>
                              <a:gd name="connsiteY43" fmla="*/ 58 h 1094"/>
                              <a:gd name="connsiteX44" fmla="*/ 461 w 748"/>
                              <a:gd name="connsiteY44" fmla="*/ 58 h 1094"/>
                              <a:gd name="connsiteX45" fmla="*/ 461 w 748"/>
                              <a:gd name="connsiteY45" fmla="*/ 58 h 1094"/>
                              <a:gd name="connsiteX46" fmla="*/ 461 w 748"/>
                              <a:gd name="connsiteY46" fmla="*/ 58 h 1094"/>
                              <a:gd name="connsiteX47" fmla="*/ 461 w 748"/>
                              <a:gd name="connsiteY47" fmla="*/ 58 h 1094"/>
                              <a:gd name="connsiteX48" fmla="*/ 461 w 748"/>
                              <a:gd name="connsiteY48" fmla="*/ 58 h 1094"/>
                              <a:gd name="connsiteX49" fmla="*/ 461 w 748"/>
                              <a:gd name="connsiteY49" fmla="*/ 58 h 1094"/>
                              <a:gd name="connsiteX50" fmla="*/ 461 w 748"/>
                              <a:gd name="connsiteY50" fmla="*/ 58 h 1094"/>
                              <a:gd name="connsiteX51" fmla="*/ 461 w 748"/>
                              <a:gd name="connsiteY51" fmla="*/ 58 h 1094"/>
                              <a:gd name="connsiteX52" fmla="*/ 461 w 748"/>
                              <a:gd name="connsiteY52" fmla="*/ 58 h 1094"/>
                              <a:gd name="connsiteX53" fmla="*/ 461 w 748"/>
                              <a:gd name="connsiteY53" fmla="*/ 58 h 1094"/>
                              <a:gd name="connsiteX54" fmla="*/ 461 w 748"/>
                              <a:gd name="connsiteY54" fmla="*/ 58 h 1094"/>
                              <a:gd name="connsiteX55" fmla="*/ 461 w 748"/>
                              <a:gd name="connsiteY55" fmla="*/ 58 h 1094"/>
                              <a:gd name="connsiteX56" fmla="*/ 403 w 748"/>
                              <a:gd name="connsiteY56" fmla="*/ 0 h 1094"/>
                              <a:gd name="connsiteX57" fmla="*/ 403 w 748"/>
                              <a:gd name="connsiteY57" fmla="*/ 0 h 1094"/>
                              <a:gd name="connsiteX58" fmla="*/ 403 w 748"/>
                              <a:gd name="connsiteY58" fmla="*/ 0 h 1094"/>
                              <a:gd name="connsiteX59" fmla="*/ 403 w 748"/>
                              <a:gd name="connsiteY59" fmla="*/ 0 h 1094"/>
                              <a:gd name="connsiteX60" fmla="*/ 403 w 748"/>
                              <a:gd name="connsiteY60" fmla="*/ 0 h 1094"/>
                              <a:gd name="connsiteX61" fmla="*/ 403 w 748"/>
                              <a:gd name="connsiteY61" fmla="*/ 0 h 1094"/>
                              <a:gd name="connsiteX62" fmla="*/ 403 w 748"/>
                              <a:gd name="connsiteY62" fmla="*/ 0 h 1094"/>
                              <a:gd name="connsiteX63" fmla="*/ 403 w 748"/>
                              <a:gd name="connsiteY63" fmla="*/ 0 h 1094"/>
                              <a:gd name="connsiteX64" fmla="*/ 403 w 748"/>
                              <a:gd name="connsiteY64" fmla="*/ 0 h 1094"/>
                              <a:gd name="connsiteX65" fmla="*/ 403 w 748"/>
                              <a:gd name="connsiteY65" fmla="*/ 0 h 1094"/>
                              <a:gd name="connsiteX66" fmla="*/ 403 w 748"/>
                              <a:gd name="connsiteY66" fmla="*/ 0 h 1094"/>
                              <a:gd name="connsiteX67" fmla="*/ 403 w 748"/>
                              <a:gd name="connsiteY67" fmla="*/ 0 h 1094"/>
                              <a:gd name="connsiteX68" fmla="*/ 403 w 748"/>
                              <a:gd name="connsiteY68" fmla="*/ 0 h 1094"/>
                              <a:gd name="connsiteX69" fmla="*/ 403 w 748"/>
                              <a:gd name="connsiteY69" fmla="*/ 0 h 1094"/>
                              <a:gd name="connsiteX70" fmla="*/ 403 w 748"/>
                              <a:gd name="connsiteY70" fmla="*/ 0 h 1094"/>
                              <a:gd name="connsiteX71" fmla="*/ 403 w 748"/>
                              <a:gd name="connsiteY71" fmla="*/ 0 h 1094"/>
                              <a:gd name="connsiteX72" fmla="*/ 403 w 748"/>
                              <a:gd name="connsiteY72" fmla="*/ 0 h 1094"/>
                              <a:gd name="connsiteX73" fmla="*/ 403 w 748"/>
                              <a:gd name="connsiteY73" fmla="*/ 0 h 1094"/>
                              <a:gd name="connsiteX74" fmla="*/ 403 w 748"/>
                              <a:gd name="connsiteY74" fmla="*/ 0 h 1094"/>
                              <a:gd name="connsiteX75" fmla="*/ 403 w 748"/>
                              <a:gd name="connsiteY75" fmla="*/ 0 h 1094"/>
                              <a:gd name="connsiteX76" fmla="*/ 403 w 748"/>
                              <a:gd name="connsiteY76" fmla="*/ 0 h 1094"/>
                              <a:gd name="connsiteX77" fmla="*/ 403 w 748"/>
                              <a:gd name="connsiteY77" fmla="*/ 0 h 1094"/>
                              <a:gd name="connsiteX78" fmla="*/ 403 w 748"/>
                              <a:gd name="connsiteY78" fmla="*/ 0 h 1094"/>
                              <a:gd name="connsiteX79" fmla="*/ 403 w 748"/>
                              <a:gd name="connsiteY79" fmla="*/ 0 h 1094"/>
                              <a:gd name="connsiteX80" fmla="*/ 403 w 748"/>
                              <a:gd name="connsiteY80" fmla="*/ 0 h 1094"/>
                              <a:gd name="connsiteX81" fmla="*/ 403 w 748"/>
                              <a:gd name="connsiteY81" fmla="*/ 0 h 1094"/>
                              <a:gd name="connsiteX82" fmla="*/ 403 w 748"/>
                              <a:gd name="connsiteY82" fmla="*/ 0 h 1094"/>
                              <a:gd name="connsiteX83" fmla="*/ 403 w 748"/>
                              <a:gd name="connsiteY83" fmla="*/ 0 h 1094"/>
                              <a:gd name="connsiteX84" fmla="*/ 403 w 748"/>
                              <a:gd name="connsiteY84" fmla="*/ 0 h 1094"/>
                              <a:gd name="connsiteX85" fmla="*/ 403 w 748"/>
                              <a:gd name="connsiteY85" fmla="*/ 0 h 1094"/>
                              <a:gd name="connsiteX86" fmla="*/ 403 w 748"/>
                              <a:gd name="connsiteY86" fmla="*/ 0 h 1094"/>
                              <a:gd name="connsiteX87" fmla="*/ 403 w 748"/>
                              <a:gd name="connsiteY87" fmla="*/ 0 h 1094"/>
                              <a:gd name="connsiteX88" fmla="*/ 403 w 748"/>
                              <a:gd name="connsiteY88" fmla="*/ 0 h 1094"/>
                              <a:gd name="connsiteX89" fmla="*/ 403 w 748"/>
                              <a:gd name="connsiteY89" fmla="*/ 0 h 1094"/>
                              <a:gd name="connsiteX90" fmla="*/ 403 w 748"/>
                              <a:gd name="connsiteY90" fmla="*/ 0 h 1094"/>
                              <a:gd name="connsiteX91" fmla="*/ 403 w 748"/>
                              <a:gd name="connsiteY91" fmla="*/ 0 h 1094"/>
                              <a:gd name="connsiteX92" fmla="*/ 403 w 748"/>
                              <a:gd name="connsiteY92" fmla="*/ 0 h 1094"/>
                              <a:gd name="connsiteX93" fmla="*/ 403 w 748"/>
                              <a:gd name="connsiteY93" fmla="*/ 0 h 1094"/>
                              <a:gd name="connsiteX94" fmla="*/ 403 w 748"/>
                              <a:gd name="connsiteY94" fmla="*/ 0 h 1094"/>
                              <a:gd name="connsiteX95" fmla="*/ 403 w 748"/>
                              <a:gd name="connsiteY95" fmla="*/ 0 h 1094"/>
                              <a:gd name="connsiteX96" fmla="*/ 403 w 748"/>
                              <a:gd name="connsiteY96" fmla="*/ 0 h 1094"/>
                              <a:gd name="connsiteX97" fmla="*/ 403 w 748"/>
                              <a:gd name="connsiteY97" fmla="*/ 0 h 1094"/>
                              <a:gd name="connsiteX98" fmla="*/ 403 w 748"/>
                              <a:gd name="connsiteY98" fmla="*/ 0 h 1094"/>
                              <a:gd name="connsiteX99" fmla="*/ 403 w 748"/>
                              <a:gd name="connsiteY99" fmla="*/ 0 h 1094"/>
                              <a:gd name="connsiteX100" fmla="*/ 403 w 748"/>
                              <a:gd name="connsiteY100" fmla="*/ 0 h 1094"/>
                              <a:gd name="connsiteX101" fmla="*/ 403 w 748"/>
                              <a:gd name="connsiteY101" fmla="*/ 0 h 1094"/>
                              <a:gd name="connsiteX102" fmla="*/ 403 w 748"/>
                              <a:gd name="connsiteY102" fmla="*/ 0 h 1094"/>
                              <a:gd name="connsiteX103" fmla="*/ 403 w 748"/>
                              <a:gd name="connsiteY103" fmla="*/ 0 h 1094"/>
                              <a:gd name="connsiteX104" fmla="*/ 403 w 748"/>
                              <a:gd name="connsiteY104" fmla="*/ 0 h 1094"/>
                              <a:gd name="connsiteX105" fmla="*/ 403 w 748"/>
                              <a:gd name="connsiteY105" fmla="*/ 0 h 1094"/>
                              <a:gd name="connsiteX106" fmla="*/ 403 w 748"/>
                              <a:gd name="connsiteY106" fmla="*/ 0 h 1094"/>
                              <a:gd name="connsiteX107" fmla="*/ 403 w 748"/>
                              <a:gd name="connsiteY107" fmla="*/ 0 h 1094"/>
                              <a:gd name="connsiteX108" fmla="*/ 403 w 748"/>
                              <a:gd name="connsiteY108" fmla="*/ 0 h 1094"/>
                              <a:gd name="connsiteX109" fmla="*/ 403 w 748"/>
                              <a:gd name="connsiteY109" fmla="*/ 0 h 1094"/>
                              <a:gd name="connsiteX110" fmla="*/ 403 w 748"/>
                              <a:gd name="connsiteY110" fmla="*/ 0 h 1094"/>
                              <a:gd name="connsiteX111" fmla="*/ 403 w 748"/>
                              <a:gd name="connsiteY111" fmla="*/ 0 h 1094"/>
                              <a:gd name="connsiteX112" fmla="*/ 403 w 748"/>
                              <a:gd name="connsiteY112" fmla="*/ 0 h 1094"/>
                              <a:gd name="connsiteX113" fmla="*/ 403 w 748"/>
                              <a:gd name="connsiteY113" fmla="*/ 0 h 1094"/>
                              <a:gd name="connsiteX114" fmla="*/ 345 w 748"/>
                              <a:gd name="connsiteY114" fmla="*/ 0 h 1094"/>
                              <a:gd name="connsiteX115" fmla="*/ 0 w 748"/>
                              <a:gd name="connsiteY115" fmla="*/ 403 h 1094"/>
                              <a:gd name="connsiteX116" fmla="*/ 58 w 748"/>
                              <a:gd name="connsiteY116" fmla="*/ 403 h 1094"/>
                              <a:gd name="connsiteX117" fmla="*/ 115 w 748"/>
                              <a:gd name="connsiteY117" fmla="*/ 403 h 1094"/>
                              <a:gd name="connsiteX118" fmla="*/ 115 w 748"/>
                              <a:gd name="connsiteY118" fmla="*/ 403 h 1094"/>
                              <a:gd name="connsiteX119" fmla="*/ 173 w 748"/>
                              <a:gd name="connsiteY119" fmla="*/ 403 h 1094"/>
                              <a:gd name="connsiteX120" fmla="*/ 173 w 748"/>
                              <a:gd name="connsiteY120" fmla="*/ 403 h 1094"/>
                              <a:gd name="connsiteX121" fmla="*/ 288 w 748"/>
                              <a:gd name="connsiteY121" fmla="*/ 461 h 1094"/>
                              <a:gd name="connsiteX122" fmla="*/ 345 w 748"/>
                              <a:gd name="connsiteY122" fmla="*/ 518 h 1094"/>
                              <a:gd name="connsiteX123" fmla="*/ 345 w 748"/>
                              <a:gd name="connsiteY123" fmla="*/ 518 h 1094"/>
                              <a:gd name="connsiteX124" fmla="*/ 403 w 748"/>
                              <a:gd name="connsiteY124" fmla="*/ 576 h 1094"/>
                              <a:gd name="connsiteX125" fmla="*/ 403 w 748"/>
                              <a:gd name="connsiteY125" fmla="*/ 576 h 1094"/>
                              <a:gd name="connsiteX126" fmla="*/ 461 w 748"/>
                              <a:gd name="connsiteY126" fmla="*/ 633 h 1094"/>
                              <a:gd name="connsiteX127" fmla="*/ 461 w 748"/>
                              <a:gd name="connsiteY127" fmla="*/ 633 h 1094"/>
                              <a:gd name="connsiteX128" fmla="*/ 518 w 748"/>
                              <a:gd name="connsiteY128" fmla="*/ 691 h 1094"/>
                              <a:gd name="connsiteX129" fmla="*/ 518 w 748"/>
                              <a:gd name="connsiteY129" fmla="*/ 691 h 1094"/>
                              <a:gd name="connsiteX130" fmla="*/ 633 w 748"/>
                              <a:gd name="connsiteY130" fmla="*/ 864 h 1094"/>
                              <a:gd name="connsiteX131" fmla="*/ 633 w 748"/>
                              <a:gd name="connsiteY131" fmla="*/ 864 h 1094"/>
                              <a:gd name="connsiteX132" fmla="*/ 691 w 748"/>
                              <a:gd name="connsiteY132" fmla="*/ 921 h 1094"/>
                              <a:gd name="connsiteX133" fmla="*/ 691 w 748"/>
                              <a:gd name="connsiteY133" fmla="*/ 921 h 1094"/>
                              <a:gd name="connsiteX134" fmla="*/ 749 w 748"/>
                              <a:gd name="connsiteY134" fmla="*/ 979 h 1094"/>
                              <a:gd name="connsiteX135" fmla="*/ 749 w 748"/>
                              <a:gd name="connsiteY135" fmla="*/ 1036 h 1094"/>
                              <a:gd name="connsiteX136" fmla="*/ 749 w 748"/>
                              <a:gd name="connsiteY136" fmla="*/ 1036 h 1094"/>
                              <a:gd name="connsiteX137" fmla="*/ 749 w 748"/>
                              <a:gd name="connsiteY137" fmla="*/ 1094 h 1094"/>
                              <a:gd name="connsiteX138" fmla="*/ 749 w 748"/>
                              <a:gd name="connsiteY138" fmla="*/ 1094 h 1094"/>
                              <a:gd name="connsiteX139" fmla="*/ 749 w 748"/>
                              <a:gd name="connsiteY139" fmla="*/ 1094 h 1094"/>
                              <a:gd name="connsiteX140" fmla="*/ 749 w 748"/>
                              <a:gd name="connsiteY140" fmla="*/ 1094 h 1094"/>
                              <a:gd name="connsiteX141" fmla="*/ 749 w 748"/>
                              <a:gd name="connsiteY141" fmla="*/ 1094 h 1094"/>
                              <a:gd name="connsiteX142" fmla="*/ 461 w 748"/>
                              <a:gd name="connsiteY142" fmla="*/ 115 h 1094"/>
                              <a:gd name="connsiteX143" fmla="*/ 461 w 748"/>
                              <a:gd name="connsiteY143" fmla="*/ 115 h 1094"/>
                              <a:gd name="connsiteX144" fmla="*/ 461 w 748"/>
                              <a:gd name="connsiteY144" fmla="*/ 115 h 1094"/>
                              <a:gd name="connsiteX145" fmla="*/ 461 w 748"/>
                              <a:gd name="connsiteY145" fmla="*/ 115 h 1094"/>
                              <a:gd name="connsiteX146" fmla="*/ 461 w 748"/>
                              <a:gd name="connsiteY146" fmla="*/ 115 h 109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  <a:cxn ang="0">
                                <a:pos x="connsiteX139" y="connsiteY139"/>
                              </a:cxn>
                              <a:cxn ang="0">
                                <a:pos x="connsiteX140" y="connsiteY140"/>
                              </a:cxn>
                              <a:cxn ang="0">
                                <a:pos x="connsiteX141" y="connsiteY141"/>
                              </a:cxn>
                              <a:cxn ang="0">
                                <a:pos x="connsiteX142" y="connsiteY142"/>
                              </a:cxn>
                              <a:cxn ang="0">
                                <a:pos x="connsiteX143" y="connsiteY143"/>
                              </a:cxn>
                              <a:cxn ang="0">
                                <a:pos x="connsiteX144" y="connsiteY144"/>
                              </a:cxn>
                              <a:cxn ang="0">
                                <a:pos x="connsiteX145" y="connsiteY145"/>
                              </a:cxn>
                              <a:cxn ang="0">
                                <a:pos x="connsiteX146" y="connsiteY146"/>
                              </a:cxn>
                            </a:cxnLst>
                            <a:rect l="l" t="t" r="r" b="b"/>
                            <a:pathLst>
                              <a:path w="748" h="1094">
                                <a:moveTo>
                                  <a:pt x="461" y="115"/>
                                </a:moveTo>
                                <a:cubicBezTo>
                                  <a:pt x="461" y="115"/>
                                  <a:pt x="461" y="115"/>
                                  <a:pt x="461" y="115"/>
                                </a:cubicBezTo>
                                <a:lnTo>
                                  <a:pt x="461" y="115"/>
                                </a:lnTo>
                                <a:lnTo>
                                  <a:pt x="461" y="115"/>
                                </a:lnTo>
                                <a:cubicBezTo>
                                  <a:pt x="461" y="58"/>
                                  <a:pt x="461" y="58"/>
                                  <a:pt x="461" y="115"/>
                                </a:cubicBezTo>
                                <a:cubicBezTo>
                                  <a:pt x="461" y="58"/>
                                  <a:pt x="461" y="58"/>
                                  <a:pt x="461" y="115"/>
                                </a:cubicBezTo>
                                <a:cubicBezTo>
                                  <a:pt x="461" y="58"/>
                                  <a:pt x="461" y="58"/>
                                  <a:pt x="461" y="115"/>
                                </a:cubicBezTo>
                                <a:lnTo>
                                  <a:pt x="461" y="115"/>
                                </a:lnTo>
                                <a:lnTo>
                                  <a:pt x="461" y="115"/>
                                </a:ln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lnTo>
                                  <a:pt x="461" y="58"/>
                                </a:ln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lnTo>
                                  <a:pt x="461" y="58"/>
                                </a:ln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lnTo>
                                  <a:pt x="461" y="58"/>
                                </a:lnTo>
                                <a:lnTo>
                                  <a:pt x="461" y="58"/>
                                </a:ln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61" y="58"/>
                                </a:cubicBezTo>
                                <a:cubicBezTo>
                                  <a:pt x="461" y="58"/>
                                  <a:pt x="461" y="58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lnTo>
                                  <a:pt x="403" y="0"/>
                                </a:lnTo>
                                <a:lnTo>
                                  <a:pt x="403" y="0"/>
                                </a:ln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lnTo>
                                  <a:pt x="403" y="0"/>
                                </a:lnTo>
                                <a:lnTo>
                                  <a:pt x="403" y="0"/>
                                </a:ln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lnTo>
                                  <a:pt x="403" y="0"/>
                                </a:ln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lnTo>
                                  <a:pt x="403" y="0"/>
                                </a:ln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lnTo>
                                  <a:pt x="403" y="0"/>
                                </a:ln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lnTo>
                                  <a:pt x="403" y="0"/>
                                </a:lnTo>
                                <a:lnTo>
                                  <a:pt x="403" y="0"/>
                                </a:lnTo>
                                <a:cubicBezTo>
                                  <a:pt x="403" y="0"/>
                                  <a:pt x="403" y="0"/>
                                  <a:pt x="403" y="0"/>
                                </a:cubicBezTo>
                                <a:lnTo>
                                  <a:pt x="403" y="0"/>
                                </a:lnTo>
                                <a:lnTo>
                                  <a:pt x="403" y="0"/>
                                </a:lnTo>
                                <a:cubicBezTo>
                                  <a:pt x="403" y="0"/>
                                  <a:pt x="345" y="0"/>
                                  <a:pt x="345" y="0"/>
                                </a:cubicBezTo>
                                <a:lnTo>
                                  <a:pt x="0" y="403"/>
                                </a:lnTo>
                                <a:cubicBezTo>
                                  <a:pt x="0" y="403"/>
                                  <a:pt x="0" y="403"/>
                                  <a:pt x="58" y="403"/>
                                </a:cubicBezTo>
                                <a:cubicBezTo>
                                  <a:pt x="58" y="403"/>
                                  <a:pt x="115" y="403"/>
                                  <a:pt x="115" y="403"/>
                                </a:cubicBezTo>
                                <a:lnTo>
                                  <a:pt x="115" y="403"/>
                                </a:lnTo>
                                <a:cubicBezTo>
                                  <a:pt x="115" y="403"/>
                                  <a:pt x="173" y="403"/>
                                  <a:pt x="173" y="403"/>
                                </a:cubicBezTo>
                                <a:lnTo>
                                  <a:pt x="173" y="403"/>
                                </a:lnTo>
                                <a:cubicBezTo>
                                  <a:pt x="173" y="403"/>
                                  <a:pt x="230" y="403"/>
                                  <a:pt x="288" y="461"/>
                                </a:cubicBezTo>
                                <a:cubicBezTo>
                                  <a:pt x="288" y="461"/>
                                  <a:pt x="345" y="518"/>
                                  <a:pt x="345" y="518"/>
                                </a:cubicBezTo>
                                <a:lnTo>
                                  <a:pt x="345" y="518"/>
                                </a:lnTo>
                                <a:cubicBezTo>
                                  <a:pt x="345" y="518"/>
                                  <a:pt x="403" y="576"/>
                                  <a:pt x="403" y="576"/>
                                </a:cubicBezTo>
                                <a:lnTo>
                                  <a:pt x="403" y="576"/>
                                </a:lnTo>
                                <a:cubicBezTo>
                                  <a:pt x="403" y="576"/>
                                  <a:pt x="461" y="633"/>
                                  <a:pt x="461" y="633"/>
                                </a:cubicBezTo>
                                <a:lnTo>
                                  <a:pt x="461" y="633"/>
                                </a:lnTo>
                                <a:cubicBezTo>
                                  <a:pt x="461" y="633"/>
                                  <a:pt x="518" y="691"/>
                                  <a:pt x="518" y="691"/>
                                </a:cubicBezTo>
                                <a:lnTo>
                                  <a:pt x="518" y="691"/>
                                </a:lnTo>
                                <a:cubicBezTo>
                                  <a:pt x="576" y="749"/>
                                  <a:pt x="633" y="806"/>
                                  <a:pt x="633" y="864"/>
                                </a:cubicBezTo>
                                <a:lnTo>
                                  <a:pt x="633" y="864"/>
                                </a:lnTo>
                                <a:cubicBezTo>
                                  <a:pt x="633" y="864"/>
                                  <a:pt x="691" y="921"/>
                                  <a:pt x="691" y="921"/>
                                </a:cubicBezTo>
                                <a:lnTo>
                                  <a:pt x="691" y="921"/>
                                </a:lnTo>
                                <a:cubicBezTo>
                                  <a:pt x="691" y="921"/>
                                  <a:pt x="691" y="979"/>
                                  <a:pt x="749" y="979"/>
                                </a:cubicBezTo>
                                <a:cubicBezTo>
                                  <a:pt x="749" y="979"/>
                                  <a:pt x="749" y="1036"/>
                                  <a:pt x="749" y="1036"/>
                                </a:cubicBezTo>
                                <a:lnTo>
                                  <a:pt x="749" y="1036"/>
                                </a:lnTo>
                                <a:cubicBezTo>
                                  <a:pt x="749" y="1036"/>
                                  <a:pt x="749" y="1036"/>
                                  <a:pt x="749" y="1094"/>
                                </a:cubicBezTo>
                                <a:lnTo>
                                  <a:pt x="749" y="1094"/>
                                </a:lnTo>
                                <a:cubicBezTo>
                                  <a:pt x="749" y="1094"/>
                                  <a:pt x="749" y="1094"/>
                                  <a:pt x="749" y="1094"/>
                                </a:cubicBezTo>
                                <a:lnTo>
                                  <a:pt x="749" y="1094"/>
                                </a:lnTo>
                                <a:cubicBezTo>
                                  <a:pt x="749" y="1094"/>
                                  <a:pt x="749" y="1094"/>
                                  <a:pt x="749" y="1094"/>
                                </a:cubicBezTo>
                                <a:lnTo>
                                  <a:pt x="461" y="115"/>
                                </a:lnTo>
                                <a:cubicBezTo>
                                  <a:pt x="461" y="115"/>
                                  <a:pt x="461" y="115"/>
                                  <a:pt x="461" y="115"/>
                                </a:cubicBezTo>
                                <a:lnTo>
                                  <a:pt x="461" y="115"/>
                                </a:lnTo>
                                <a:cubicBezTo>
                                  <a:pt x="461" y="115"/>
                                  <a:pt x="461" y="115"/>
                                  <a:pt x="461" y="115"/>
                                </a:cubicBezTo>
                                <a:cubicBezTo>
                                  <a:pt x="461" y="115"/>
                                  <a:pt x="461" y="115"/>
                                  <a:pt x="461" y="11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94244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854" name="任意多边形: 形状 3853"/>
                          <p:cNvSpPr/>
                          <p:nvPr/>
                        </p:nvSpPr>
                        <p:spPr>
                          <a:xfrm>
                            <a:off x="-3894208" y="4263350"/>
                            <a:ext cx="784" cy="742"/>
                          </a:xfrm>
                          <a:custGeom>
                            <a:avLst/>
                            <a:gdLst>
                              <a:gd name="connsiteX0" fmla="*/ 539 w 784"/>
                              <a:gd name="connsiteY0" fmla="*/ 680 h 742"/>
                              <a:gd name="connsiteX1" fmla="*/ 21 w 784"/>
                              <a:gd name="connsiteY1" fmla="*/ 162 h 742"/>
                              <a:gd name="connsiteX2" fmla="*/ 251 w 784"/>
                              <a:gd name="connsiteY2" fmla="*/ 104 h 742"/>
                              <a:gd name="connsiteX3" fmla="*/ 769 w 784"/>
                              <a:gd name="connsiteY3" fmla="*/ 623 h 742"/>
                              <a:gd name="connsiteX4" fmla="*/ 539 w 784"/>
                              <a:gd name="connsiteY4" fmla="*/ 680 h 74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784" h="742">
                                <a:moveTo>
                                  <a:pt x="539" y="680"/>
                                </a:moveTo>
                                <a:cubicBezTo>
                                  <a:pt x="309" y="565"/>
                                  <a:pt x="78" y="335"/>
                                  <a:pt x="21" y="162"/>
                                </a:cubicBezTo>
                                <a:cubicBezTo>
                                  <a:pt x="-37" y="-11"/>
                                  <a:pt x="21" y="-68"/>
                                  <a:pt x="251" y="104"/>
                                </a:cubicBezTo>
                                <a:cubicBezTo>
                                  <a:pt x="481" y="220"/>
                                  <a:pt x="712" y="450"/>
                                  <a:pt x="769" y="623"/>
                                </a:cubicBezTo>
                                <a:cubicBezTo>
                                  <a:pt x="827" y="738"/>
                                  <a:pt x="712" y="795"/>
                                  <a:pt x="539" y="68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294244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3855" name="任意多边形: 形状 3854"/>
                        <p:cNvSpPr/>
                        <p:nvPr/>
                      </p:nvSpPr>
                      <p:spPr>
                        <a:xfrm>
                          <a:off x="-3896433" y="4263044"/>
                          <a:ext cx="3973" cy="2944"/>
                        </a:xfrm>
                        <a:custGeom>
                          <a:avLst/>
                          <a:gdLst>
                            <a:gd name="connsiteX0" fmla="*/ 173 w 3973"/>
                            <a:gd name="connsiteY0" fmla="*/ 295 h 2944"/>
                            <a:gd name="connsiteX1" fmla="*/ 0 w 3973"/>
                            <a:gd name="connsiteY1" fmla="*/ 411 h 2944"/>
                            <a:gd name="connsiteX2" fmla="*/ 345 w 3973"/>
                            <a:gd name="connsiteY2" fmla="*/ 1332 h 2944"/>
                            <a:gd name="connsiteX3" fmla="*/ 3052 w 3973"/>
                            <a:gd name="connsiteY3" fmla="*/ 2944 h 2944"/>
                            <a:gd name="connsiteX4" fmla="*/ 3973 w 3973"/>
                            <a:gd name="connsiteY4" fmla="*/ 2944 h 2944"/>
                            <a:gd name="connsiteX5" fmla="*/ 3973 w 3973"/>
                            <a:gd name="connsiteY5" fmla="*/ 2599 h 2944"/>
                            <a:gd name="connsiteX6" fmla="*/ 2821 w 3973"/>
                            <a:gd name="connsiteY6" fmla="*/ 584 h 2944"/>
                            <a:gd name="connsiteX7" fmla="*/ 2418 w 3973"/>
                            <a:gd name="connsiteY7" fmla="*/ 353 h 2944"/>
                            <a:gd name="connsiteX8" fmla="*/ 173 w 3973"/>
                            <a:gd name="connsiteY8" fmla="*/ 295 h 29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973" h="2944">
                              <a:moveTo>
                                <a:pt x="173" y="295"/>
                              </a:moveTo>
                              <a:lnTo>
                                <a:pt x="0" y="411"/>
                              </a:lnTo>
                              <a:lnTo>
                                <a:pt x="345" y="1332"/>
                              </a:lnTo>
                              <a:lnTo>
                                <a:pt x="3052" y="2944"/>
                              </a:lnTo>
                              <a:lnTo>
                                <a:pt x="3973" y="2944"/>
                              </a:lnTo>
                              <a:lnTo>
                                <a:pt x="3973" y="2599"/>
                              </a:lnTo>
                              <a:cubicBezTo>
                                <a:pt x="3973" y="1735"/>
                                <a:pt x="3512" y="986"/>
                                <a:pt x="2821" y="584"/>
                              </a:cubicBezTo>
                              <a:lnTo>
                                <a:pt x="2418" y="353"/>
                              </a:lnTo>
                              <a:cubicBezTo>
                                <a:pt x="1785" y="-108"/>
                                <a:pt x="921" y="-108"/>
                                <a:pt x="173" y="2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94244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3856" name="任意多边形: 形状 3855"/>
                      <p:cNvSpPr/>
                      <p:nvPr/>
                    </p:nvSpPr>
                    <p:spPr>
                      <a:xfrm>
                        <a:off x="-3907834" y="4257277"/>
                        <a:ext cx="17159" cy="10931"/>
                      </a:xfrm>
                      <a:custGeom>
                        <a:avLst/>
                        <a:gdLst>
                          <a:gd name="connsiteX0" fmla="*/ 17159 w 17159"/>
                          <a:gd name="connsiteY0" fmla="*/ 9172 h 10931"/>
                          <a:gd name="connsiteX1" fmla="*/ 17044 w 17159"/>
                          <a:gd name="connsiteY1" fmla="*/ 9978 h 10931"/>
                          <a:gd name="connsiteX2" fmla="*/ 16987 w 17159"/>
                          <a:gd name="connsiteY2" fmla="*/ 10208 h 10931"/>
                          <a:gd name="connsiteX3" fmla="*/ 15432 w 17159"/>
                          <a:gd name="connsiteY3" fmla="*/ 10784 h 10931"/>
                          <a:gd name="connsiteX4" fmla="*/ 14626 w 17159"/>
                          <a:gd name="connsiteY4" fmla="*/ 10323 h 10931"/>
                          <a:gd name="connsiteX5" fmla="*/ 921 w 17159"/>
                          <a:gd name="connsiteY5" fmla="*/ 2320 h 10931"/>
                          <a:gd name="connsiteX6" fmla="*/ 0 w 17159"/>
                          <a:gd name="connsiteY6" fmla="*/ 938 h 10931"/>
                          <a:gd name="connsiteX7" fmla="*/ 0 w 17159"/>
                          <a:gd name="connsiteY7" fmla="*/ 880 h 10931"/>
                          <a:gd name="connsiteX8" fmla="*/ 1727 w 17159"/>
                          <a:gd name="connsiteY8" fmla="*/ 16 h 10931"/>
                          <a:gd name="connsiteX9" fmla="*/ 17159 w 17159"/>
                          <a:gd name="connsiteY9" fmla="*/ 9172 h 109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7159" h="10931">
                            <a:moveTo>
                              <a:pt x="17159" y="9172"/>
                            </a:moveTo>
                            <a:lnTo>
                              <a:pt x="17044" y="9978"/>
                            </a:lnTo>
                            <a:cubicBezTo>
                              <a:pt x="17044" y="10093"/>
                              <a:pt x="16987" y="10151"/>
                              <a:pt x="16987" y="10208"/>
                            </a:cubicBezTo>
                            <a:cubicBezTo>
                              <a:pt x="16756" y="10842"/>
                              <a:pt x="16008" y="11130"/>
                              <a:pt x="15432" y="10784"/>
                            </a:cubicBezTo>
                            <a:lnTo>
                              <a:pt x="14626" y="10323"/>
                            </a:lnTo>
                            <a:lnTo>
                              <a:pt x="921" y="2320"/>
                            </a:lnTo>
                            <a:cubicBezTo>
                              <a:pt x="403" y="2032"/>
                              <a:pt x="115" y="1513"/>
                              <a:pt x="0" y="938"/>
                            </a:cubicBezTo>
                            <a:cubicBezTo>
                              <a:pt x="0" y="938"/>
                              <a:pt x="0" y="880"/>
                              <a:pt x="0" y="880"/>
                            </a:cubicBezTo>
                            <a:cubicBezTo>
                              <a:pt x="461" y="419"/>
                              <a:pt x="1037" y="-99"/>
                              <a:pt x="1727" y="16"/>
                            </a:cubicBezTo>
                            <a:cubicBezTo>
                              <a:pt x="2937" y="246"/>
                              <a:pt x="16641" y="8423"/>
                              <a:pt x="17159" y="9172"/>
                            </a:cubicBezTo>
                            <a:close/>
                          </a:path>
                        </a:pathLst>
                      </a:custGeom>
                      <a:solidFill>
                        <a:srgbClr val="294244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3857" name="任意多边形: 形状 3856"/>
                    <p:cNvSpPr/>
                    <p:nvPr/>
                  </p:nvSpPr>
                  <p:spPr>
                    <a:xfrm>
                      <a:off x="-3907777" y="4249692"/>
                      <a:ext cx="18262" cy="18656"/>
                    </a:xfrm>
                    <a:custGeom>
                      <a:avLst/>
                      <a:gdLst>
                        <a:gd name="connsiteX0" fmla="*/ 1440 w 18262"/>
                        <a:gd name="connsiteY0" fmla="*/ 173 h 18656"/>
                        <a:gd name="connsiteX1" fmla="*/ 1440 w 18262"/>
                        <a:gd name="connsiteY1" fmla="*/ 173 h 18656"/>
                        <a:gd name="connsiteX2" fmla="*/ 16296 w 18262"/>
                        <a:gd name="connsiteY2" fmla="*/ 8349 h 18656"/>
                        <a:gd name="connsiteX3" fmla="*/ 17505 w 18262"/>
                        <a:gd name="connsiteY3" fmla="*/ 9040 h 18656"/>
                        <a:gd name="connsiteX4" fmla="*/ 18023 w 18262"/>
                        <a:gd name="connsiteY4" fmla="*/ 10077 h 18656"/>
                        <a:gd name="connsiteX5" fmla="*/ 16814 w 18262"/>
                        <a:gd name="connsiteY5" fmla="*/ 17505 h 18656"/>
                        <a:gd name="connsiteX6" fmla="*/ 16756 w 18262"/>
                        <a:gd name="connsiteY6" fmla="*/ 17735 h 18656"/>
                        <a:gd name="connsiteX7" fmla="*/ 15950 w 18262"/>
                        <a:gd name="connsiteY7" fmla="*/ 18311 h 18656"/>
                        <a:gd name="connsiteX8" fmla="*/ 15490 w 18262"/>
                        <a:gd name="connsiteY8" fmla="*/ 18196 h 18656"/>
                        <a:gd name="connsiteX9" fmla="*/ 14683 w 18262"/>
                        <a:gd name="connsiteY9" fmla="*/ 17735 h 18656"/>
                        <a:gd name="connsiteX10" fmla="*/ 979 w 18262"/>
                        <a:gd name="connsiteY10" fmla="*/ 9731 h 18656"/>
                        <a:gd name="connsiteX11" fmla="*/ 173 w 18262"/>
                        <a:gd name="connsiteY11" fmla="*/ 8522 h 18656"/>
                        <a:gd name="connsiteX12" fmla="*/ 173 w 18262"/>
                        <a:gd name="connsiteY12" fmla="*/ 8061 h 18656"/>
                        <a:gd name="connsiteX13" fmla="*/ 1324 w 18262"/>
                        <a:gd name="connsiteY13" fmla="*/ 230 h 18656"/>
                        <a:gd name="connsiteX14" fmla="*/ 1440 w 18262"/>
                        <a:gd name="connsiteY14" fmla="*/ 173 h 18656"/>
                        <a:gd name="connsiteX15" fmla="*/ 1440 w 18262"/>
                        <a:gd name="connsiteY15" fmla="*/ 173 h 18656"/>
                        <a:gd name="connsiteX16" fmla="*/ 1440 w 18262"/>
                        <a:gd name="connsiteY16" fmla="*/ 0 h 18656"/>
                        <a:gd name="connsiteX17" fmla="*/ 1152 w 18262"/>
                        <a:gd name="connsiteY17" fmla="*/ 288 h 18656"/>
                        <a:gd name="connsiteX18" fmla="*/ 0 w 18262"/>
                        <a:gd name="connsiteY18" fmla="*/ 8119 h 18656"/>
                        <a:gd name="connsiteX19" fmla="*/ 0 w 18262"/>
                        <a:gd name="connsiteY19" fmla="*/ 8637 h 18656"/>
                        <a:gd name="connsiteX20" fmla="*/ 921 w 18262"/>
                        <a:gd name="connsiteY20" fmla="*/ 10019 h 18656"/>
                        <a:gd name="connsiteX21" fmla="*/ 14626 w 18262"/>
                        <a:gd name="connsiteY21" fmla="*/ 18023 h 18656"/>
                        <a:gd name="connsiteX22" fmla="*/ 15432 w 18262"/>
                        <a:gd name="connsiteY22" fmla="*/ 18484 h 18656"/>
                        <a:gd name="connsiteX23" fmla="*/ 15950 w 18262"/>
                        <a:gd name="connsiteY23" fmla="*/ 18656 h 18656"/>
                        <a:gd name="connsiteX24" fmla="*/ 16987 w 18262"/>
                        <a:gd name="connsiteY24" fmla="*/ 17908 h 18656"/>
                        <a:gd name="connsiteX25" fmla="*/ 17044 w 18262"/>
                        <a:gd name="connsiteY25" fmla="*/ 17678 h 18656"/>
                        <a:gd name="connsiteX26" fmla="*/ 18253 w 18262"/>
                        <a:gd name="connsiteY26" fmla="*/ 10250 h 18656"/>
                        <a:gd name="connsiteX27" fmla="*/ 17620 w 18262"/>
                        <a:gd name="connsiteY27" fmla="*/ 8983 h 18656"/>
                        <a:gd name="connsiteX28" fmla="*/ 16411 w 18262"/>
                        <a:gd name="connsiteY28" fmla="*/ 8292 h 18656"/>
                        <a:gd name="connsiteX29" fmla="*/ 1612 w 18262"/>
                        <a:gd name="connsiteY29" fmla="*/ 115 h 18656"/>
                        <a:gd name="connsiteX30" fmla="*/ 1440 w 18262"/>
                        <a:gd name="connsiteY30" fmla="*/ 0 h 18656"/>
                        <a:gd name="connsiteX31" fmla="*/ 1440 w 18262"/>
                        <a:gd name="connsiteY31" fmla="*/ 0 h 18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8262" h="18656">
                          <a:moveTo>
                            <a:pt x="1440" y="173"/>
                          </a:moveTo>
                          <a:cubicBezTo>
                            <a:pt x="1440" y="173"/>
                            <a:pt x="1440" y="230"/>
                            <a:pt x="1440" y="173"/>
                          </a:cubicBezTo>
                          <a:lnTo>
                            <a:pt x="16296" y="8349"/>
                          </a:lnTo>
                          <a:lnTo>
                            <a:pt x="17505" y="9040"/>
                          </a:lnTo>
                          <a:cubicBezTo>
                            <a:pt x="17850" y="9271"/>
                            <a:pt x="18081" y="9674"/>
                            <a:pt x="18023" y="10077"/>
                          </a:cubicBezTo>
                          <a:lnTo>
                            <a:pt x="16814" y="17505"/>
                          </a:lnTo>
                          <a:cubicBezTo>
                            <a:pt x="16814" y="17562"/>
                            <a:pt x="16814" y="17620"/>
                            <a:pt x="16756" y="17735"/>
                          </a:cubicBezTo>
                          <a:cubicBezTo>
                            <a:pt x="16641" y="18081"/>
                            <a:pt x="16296" y="18311"/>
                            <a:pt x="15950" y="18311"/>
                          </a:cubicBezTo>
                          <a:cubicBezTo>
                            <a:pt x="15777" y="18311"/>
                            <a:pt x="15662" y="18254"/>
                            <a:pt x="15490" y="18196"/>
                          </a:cubicBezTo>
                          <a:lnTo>
                            <a:pt x="14683" y="17735"/>
                          </a:lnTo>
                          <a:lnTo>
                            <a:pt x="979" y="9731"/>
                          </a:lnTo>
                          <a:cubicBezTo>
                            <a:pt x="518" y="9444"/>
                            <a:pt x="230" y="9040"/>
                            <a:pt x="173" y="8522"/>
                          </a:cubicBezTo>
                          <a:cubicBezTo>
                            <a:pt x="173" y="8349"/>
                            <a:pt x="173" y="8234"/>
                            <a:pt x="173" y="8061"/>
                          </a:cubicBezTo>
                          <a:lnTo>
                            <a:pt x="1324" y="230"/>
                          </a:lnTo>
                          <a:cubicBezTo>
                            <a:pt x="1324" y="230"/>
                            <a:pt x="1382" y="173"/>
                            <a:pt x="1440" y="173"/>
                          </a:cubicBezTo>
                          <a:lnTo>
                            <a:pt x="1440" y="173"/>
                          </a:lnTo>
                          <a:close/>
                          <a:moveTo>
                            <a:pt x="1440" y="0"/>
                          </a:moveTo>
                          <a:cubicBezTo>
                            <a:pt x="1267" y="0"/>
                            <a:pt x="1152" y="115"/>
                            <a:pt x="1152" y="288"/>
                          </a:cubicBezTo>
                          <a:lnTo>
                            <a:pt x="0" y="8119"/>
                          </a:lnTo>
                          <a:cubicBezTo>
                            <a:pt x="0" y="8292"/>
                            <a:pt x="0" y="8465"/>
                            <a:pt x="0" y="8637"/>
                          </a:cubicBezTo>
                          <a:cubicBezTo>
                            <a:pt x="115" y="9213"/>
                            <a:pt x="403" y="9674"/>
                            <a:pt x="921" y="10019"/>
                          </a:cubicBezTo>
                          <a:lnTo>
                            <a:pt x="14626" y="18023"/>
                          </a:lnTo>
                          <a:lnTo>
                            <a:pt x="15432" y="18484"/>
                          </a:lnTo>
                          <a:cubicBezTo>
                            <a:pt x="15605" y="18599"/>
                            <a:pt x="15777" y="18656"/>
                            <a:pt x="15950" y="18656"/>
                          </a:cubicBezTo>
                          <a:cubicBezTo>
                            <a:pt x="16411" y="18656"/>
                            <a:pt x="16814" y="18369"/>
                            <a:pt x="16987" y="17908"/>
                          </a:cubicBezTo>
                          <a:cubicBezTo>
                            <a:pt x="16987" y="17850"/>
                            <a:pt x="17044" y="17735"/>
                            <a:pt x="17044" y="17678"/>
                          </a:cubicBezTo>
                          <a:lnTo>
                            <a:pt x="18253" y="10250"/>
                          </a:lnTo>
                          <a:cubicBezTo>
                            <a:pt x="18311" y="9731"/>
                            <a:pt x="18081" y="9271"/>
                            <a:pt x="17620" y="8983"/>
                          </a:cubicBezTo>
                          <a:lnTo>
                            <a:pt x="16411" y="8292"/>
                          </a:lnTo>
                          <a:lnTo>
                            <a:pt x="1612" y="115"/>
                          </a:lnTo>
                          <a:cubicBezTo>
                            <a:pt x="1497" y="0"/>
                            <a:pt x="1497" y="0"/>
                            <a:pt x="1440" y="0"/>
                          </a:cubicBezTo>
                          <a:lnTo>
                            <a:pt x="1440" y="0"/>
                          </a:lnTo>
                          <a:close/>
                        </a:path>
                      </a:pathLst>
                    </a:custGeom>
                    <a:solidFill>
                      <a:srgbClr val="2B2B2B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58" name="任意多边形: 形状 3857"/>
                    <p:cNvSpPr/>
                    <p:nvPr/>
                  </p:nvSpPr>
                  <p:spPr>
                    <a:xfrm>
                      <a:off x="-3907802" y="4249647"/>
                      <a:ext cx="13557" cy="12655"/>
                    </a:xfrm>
                    <a:custGeom>
                      <a:avLst/>
                      <a:gdLst>
                        <a:gd name="connsiteX0" fmla="*/ 13557 w 13557"/>
                        <a:gd name="connsiteY0" fmla="*/ 6610 h 12655"/>
                        <a:gd name="connsiteX1" fmla="*/ 5496 w 13557"/>
                        <a:gd name="connsiteY1" fmla="*/ 12656 h 12655"/>
                        <a:gd name="connsiteX2" fmla="*/ 947 w 13557"/>
                        <a:gd name="connsiteY2" fmla="*/ 10007 h 12655"/>
                        <a:gd name="connsiteX3" fmla="*/ 26 w 13557"/>
                        <a:gd name="connsiteY3" fmla="*/ 8625 h 12655"/>
                        <a:gd name="connsiteX4" fmla="*/ 26 w 13557"/>
                        <a:gd name="connsiteY4" fmla="*/ 8107 h 12655"/>
                        <a:gd name="connsiteX5" fmla="*/ 1177 w 13557"/>
                        <a:gd name="connsiteY5" fmla="*/ 276 h 12655"/>
                        <a:gd name="connsiteX6" fmla="*/ 1638 w 13557"/>
                        <a:gd name="connsiteY6" fmla="*/ 45 h 12655"/>
                        <a:gd name="connsiteX7" fmla="*/ 13557 w 13557"/>
                        <a:gd name="connsiteY7" fmla="*/ 6610 h 126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557" h="12655">
                          <a:moveTo>
                            <a:pt x="13557" y="6610"/>
                          </a:moveTo>
                          <a:cubicBezTo>
                            <a:pt x="12233" y="8164"/>
                            <a:pt x="8778" y="11677"/>
                            <a:pt x="5496" y="12656"/>
                          </a:cubicBezTo>
                          <a:lnTo>
                            <a:pt x="947" y="10007"/>
                          </a:lnTo>
                          <a:cubicBezTo>
                            <a:pt x="429" y="9719"/>
                            <a:pt x="141" y="9201"/>
                            <a:pt x="26" y="8625"/>
                          </a:cubicBezTo>
                          <a:cubicBezTo>
                            <a:pt x="26" y="8452"/>
                            <a:pt x="-32" y="8279"/>
                            <a:pt x="26" y="8107"/>
                          </a:cubicBezTo>
                          <a:lnTo>
                            <a:pt x="1177" y="276"/>
                          </a:lnTo>
                          <a:cubicBezTo>
                            <a:pt x="1177" y="45"/>
                            <a:pt x="1465" y="-70"/>
                            <a:pt x="1638" y="45"/>
                          </a:cubicBezTo>
                          <a:lnTo>
                            <a:pt x="13557" y="661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859" name="图形 5"/>
                  <p:cNvGrpSpPr/>
                  <p:nvPr/>
                </p:nvGrpSpPr>
                <p:grpSpPr>
                  <a:xfrm>
                    <a:off x="-3888660" y="4277677"/>
                    <a:ext cx="4894" cy="3052"/>
                    <a:chOff x="-3888660" y="4277677"/>
                    <a:chExt cx="4894" cy="3052"/>
                  </a:xfrm>
                </p:grpSpPr>
                <p:sp>
                  <p:nvSpPr>
                    <p:cNvPr id="3860" name="任意多边形: 形状 3859"/>
                    <p:cNvSpPr/>
                    <p:nvPr/>
                  </p:nvSpPr>
                  <p:spPr>
                    <a:xfrm>
                      <a:off x="-3887450" y="4278368"/>
                      <a:ext cx="3685" cy="2360"/>
                    </a:xfrm>
                    <a:custGeom>
                      <a:avLst/>
                      <a:gdLst>
                        <a:gd name="connsiteX0" fmla="*/ 3685 w 3685"/>
                        <a:gd name="connsiteY0" fmla="*/ 0 h 2360"/>
                        <a:gd name="connsiteX1" fmla="*/ 3685 w 3685"/>
                        <a:gd name="connsiteY1" fmla="*/ 173 h 2360"/>
                        <a:gd name="connsiteX2" fmla="*/ 0 w 3685"/>
                        <a:gd name="connsiteY2" fmla="*/ 2361 h 2360"/>
                        <a:gd name="connsiteX3" fmla="*/ 0 w 3685"/>
                        <a:gd name="connsiteY3" fmla="*/ 2131 h 2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85" h="2360">
                          <a:moveTo>
                            <a:pt x="3685" y="0"/>
                          </a:moveTo>
                          <a:lnTo>
                            <a:pt x="3685" y="173"/>
                          </a:lnTo>
                          <a:lnTo>
                            <a:pt x="0" y="2361"/>
                          </a:lnTo>
                          <a:lnTo>
                            <a:pt x="0" y="2131"/>
                          </a:lnTo>
                          <a:close/>
                        </a:path>
                      </a:pathLst>
                    </a:custGeom>
                    <a:solidFill>
                      <a:srgbClr val="323133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61" name="任意多边形: 形状 3860"/>
                    <p:cNvSpPr/>
                    <p:nvPr/>
                  </p:nvSpPr>
                  <p:spPr>
                    <a:xfrm>
                      <a:off x="-3888660" y="4279865"/>
                      <a:ext cx="1209" cy="863"/>
                    </a:xfrm>
                    <a:custGeom>
                      <a:avLst/>
                      <a:gdLst>
                        <a:gd name="connsiteX0" fmla="*/ 1209 w 1209"/>
                        <a:gd name="connsiteY0" fmla="*/ 633 h 863"/>
                        <a:gd name="connsiteX1" fmla="*/ 1209 w 1209"/>
                        <a:gd name="connsiteY1" fmla="*/ 864 h 863"/>
                        <a:gd name="connsiteX2" fmla="*/ 0 w 1209"/>
                        <a:gd name="connsiteY2" fmla="*/ 173 h 863"/>
                        <a:gd name="connsiteX3" fmla="*/ 0 w 1209"/>
                        <a:gd name="connsiteY3" fmla="*/ 0 h 8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09" h="863">
                          <a:moveTo>
                            <a:pt x="1209" y="633"/>
                          </a:moveTo>
                          <a:lnTo>
                            <a:pt x="1209" y="864"/>
                          </a:lnTo>
                          <a:lnTo>
                            <a:pt x="0" y="17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232223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62" name="任意多边形: 形状 3861"/>
                    <p:cNvSpPr/>
                    <p:nvPr/>
                  </p:nvSpPr>
                  <p:spPr>
                    <a:xfrm>
                      <a:off x="-3888660" y="4277677"/>
                      <a:ext cx="4894" cy="2821"/>
                    </a:xfrm>
                    <a:custGeom>
                      <a:avLst/>
                      <a:gdLst>
                        <a:gd name="connsiteX0" fmla="*/ 4894 w 4894"/>
                        <a:gd name="connsiteY0" fmla="*/ 691 h 2821"/>
                        <a:gd name="connsiteX1" fmla="*/ 1209 w 4894"/>
                        <a:gd name="connsiteY1" fmla="*/ 2822 h 2821"/>
                        <a:gd name="connsiteX2" fmla="*/ 0 w 4894"/>
                        <a:gd name="connsiteY2" fmla="*/ 2188 h 2821"/>
                        <a:gd name="connsiteX3" fmla="*/ 3685 w 4894"/>
                        <a:gd name="connsiteY3" fmla="*/ 0 h 28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894" h="2821">
                          <a:moveTo>
                            <a:pt x="4894" y="691"/>
                          </a:moveTo>
                          <a:lnTo>
                            <a:pt x="1209" y="2822"/>
                          </a:lnTo>
                          <a:lnTo>
                            <a:pt x="0" y="2188"/>
                          </a:lnTo>
                          <a:lnTo>
                            <a:pt x="3685" y="0"/>
                          </a:lnTo>
                          <a:close/>
                        </a:path>
                      </a:pathLst>
                    </a:custGeom>
                    <a:solidFill>
                      <a:srgbClr val="383739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863" name="图形 5"/>
                  <p:cNvGrpSpPr/>
                  <p:nvPr/>
                </p:nvGrpSpPr>
                <p:grpSpPr>
                  <a:xfrm>
                    <a:off x="-3888660" y="4254069"/>
                    <a:ext cx="8982" cy="13243"/>
                    <a:chOff x="-3888660" y="4254069"/>
                    <a:chExt cx="8982" cy="13243"/>
                  </a:xfrm>
                </p:grpSpPr>
                <p:sp>
                  <p:nvSpPr>
                    <p:cNvPr id="3864" name="任意多边形: 形状 3863"/>
                    <p:cNvSpPr/>
                    <p:nvPr/>
                  </p:nvSpPr>
                  <p:spPr>
                    <a:xfrm>
                      <a:off x="-3888660" y="4254101"/>
                      <a:ext cx="8982" cy="13211"/>
                    </a:xfrm>
                    <a:custGeom>
                      <a:avLst/>
                      <a:gdLst>
                        <a:gd name="connsiteX0" fmla="*/ 8983 w 8982"/>
                        <a:gd name="connsiteY0" fmla="*/ 256 h 13211"/>
                        <a:gd name="connsiteX1" fmla="*/ 8983 w 8982"/>
                        <a:gd name="connsiteY1" fmla="*/ 6705 h 13211"/>
                        <a:gd name="connsiteX2" fmla="*/ 7946 w 8982"/>
                        <a:gd name="connsiteY2" fmla="*/ 8548 h 13211"/>
                        <a:gd name="connsiteX3" fmla="*/ 0 w 8982"/>
                        <a:gd name="connsiteY3" fmla="*/ 13212 h 13211"/>
                        <a:gd name="connsiteX4" fmla="*/ 461 w 8982"/>
                        <a:gd name="connsiteY4" fmla="*/ 8720 h 13211"/>
                        <a:gd name="connsiteX5" fmla="*/ 749 w 8982"/>
                        <a:gd name="connsiteY5" fmla="*/ 5726 h 13211"/>
                        <a:gd name="connsiteX6" fmla="*/ 2188 w 8982"/>
                        <a:gd name="connsiteY6" fmla="*/ 3769 h 13211"/>
                        <a:gd name="connsiteX7" fmla="*/ 8522 w 8982"/>
                        <a:gd name="connsiteY7" fmla="*/ 83 h 13211"/>
                        <a:gd name="connsiteX8" fmla="*/ 8983 w 8982"/>
                        <a:gd name="connsiteY8" fmla="*/ 256 h 132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982" h="13211">
                          <a:moveTo>
                            <a:pt x="8983" y="256"/>
                          </a:moveTo>
                          <a:lnTo>
                            <a:pt x="8983" y="6705"/>
                          </a:lnTo>
                          <a:cubicBezTo>
                            <a:pt x="8983" y="7454"/>
                            <a:pt x="8580" y="8145"/>
                            <a:pt x="7946" y="8548"/>
                          </a:cubicBezTo>
                          <a:lnTo>
                            <a:pt x="0" y="13212"/>
                          </a:lnTo>
                          <a:lnTo>
                            <a:pt x="461" y="8720"/>
                          </a:lnTo>
                          <a:lnTo>
                            <a:pt x="749" y="5726"/>
                          </a:lnTo>
                          <a:cubicBezTo>
                            <a:pt x="749" y="5726"/>
                            <a:pt x="806" y="4575"/>
                            <a:pt x="2188" y="3769"/>
                          </a:cubicBezTo>
                          <a:lnTo>
                            <a:pt x="8522" y="83"/>
                          </a:lnTo>
                          <a:cubicBezTo>
                            <a:pt x="8752" y="-90"/>
                            <a:pt x="8983" y="26"/>
                            <a:pt x="8983" y="256"/>
                          </a:cubicBezTo>
                          <a:close/>
                        </a:path>
                      </a:pathLst>
                    </a:custGeom>
                    <a:solidFill>
                      <a:srgbClr val="3C5B6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65" name="任意多边形: 形状 3864"/>
                    <p:cNvSpPr/>
                    <p:nvPr/>
                  </p:nvSpPr>
                  <p:spPr>
                    <a:xfrm>
                      <a:off x="-3888199" y="4254101"/>
                      <a:ext cx="8522" cy="8720"/>
                    </a:xfrm>
                    <a:custGeom>
                      <a:avLst/>
                      <a:gdLst>
                        <a:gd name="connsiteX0" fmla="*/ 8522 w 8522"/>
                        <a:gd name="connsiteY0" fmla="*/ 256 h 8720"/>
                        <a:gd name="connsiteX1" fmla="*/ 8522 w 8522"/>
                        <a:gd name="connsiteY1" fmla="*/ 1580 h 8720"/>
                        <a:gd name="connsiteX2" fmla="*/ 0 w 8522"/>
                        <a:gd name="connsiteY2" fmla="*/ 8720 h 8720"/>
                        <a:gd name="connsiteX3" fmla="*/ 288 w 8522"/>
                        <a:gd name="connsiteY3" fmla="*/ 5726 h 8720"/>
                        <a:gd name="connsiteX4" fmla="*/ 1727 w 8522"/>
                        <a:gd name="connsiteY4" fmla="*/ 3769 h 8720"/>
                        <a:gd name="connsiteX5" fmla="*/ 8062 w 8522"/>
                        <a:gd name="connsiteY5" fmla="*/ 83 h 8720"/>
                        <a:gd name="connsiteX6" fmla="*/ 8522 w 8522"/>
                        <a:gd name="connsiteY6" fmla="*/ 256 h 8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22" h="8720">
                          <a:moveTo>
                            <a:pt x="8522" y="256"/>
                          </a:moveTo>
                          <a:lnTo>
                            <a:pt x="8522" y="1580"/>
                          </a:lnTo>
                          <a:cubicBezTo>
                            <a:pt x="7140" y="3308"/>
                            <a:pt x="3052" y="8030"/>
                            <a:pt x="0" y="8720"/>
                          </a:cubicBezTo>
                          <a:lnTo>
                            <a:pt x="288" y="5726"/>
                          </a:lnTo>
                          <a:cubicBezTo>
                            <a:pt x="288" y="5726"/>
                            <a:pt x="345" y="4575"/>
                            <a:pt x="1727" y="3769"/>
                          </a:cubicBezTo>
                          <a:lnTo>
                            <a:pt x="8062" y="83"/>
                          </a:lnTo>
                          <a:cubicBezTo>
                            <a:pt x="8292" y="-90"/>
                            <a:pt x="8522" y="26"/>
                            <a:pt x="8522" y="25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66" name="任意多边形: 形状 3865"/>
                    <p:cNvSpPr/>
                    <p:nvPr/>
                  </p:nvSpPr>
                  <p:spPr>
                    <a:xfrm>
                      <a:off x="-3888660" y="4254069"/>
                      <a:ext cx="8982" cy="13186"/>
                    </a:xfrm>
                    <a:custGeom>
                      <a:avLst/>
                      <a:gdLst>
                        <a:gd name="connsiteX0" fmla="*/ 8695 w 8982"/>
                        <a:gd name="connsiteY0" fmla="*/ 230 h 13186"/>
                        <a:gd name="connsiteX1" fmla="*/ 8752 w 8982"/>
                        <a:gd name="connsiteY1" fmla="*/ 288 h 13186"/>
                        <a:gd name="connsiteX2" fmla="*/ 8752 w 8982"/>
                        <a:gd name="connsiteY2" fmla="*/ 6737 h 13186"/>
                        <a:gd name="connsiteX3" fmla="*/ 7831 w 8982"/>
                        <a:gd name="connsiteY3" fmla="*/ 8349 h 13186"/>
                        <a:gd name="connsiteX4" fmla="*/ 288 w 8982"/>
                        <a:gd name="connsiteY4" fmla="*/ 12783 h 13186"/>
                        <a:gd name="connsiteX5" fmla="*/ 1037 w 8982"/>
                        <a:gd name="connsiteY5" fmla="*/ 5758 h 13186"/>
                        <a:gd name="connsiteX6" fmla="*/ 2361 w 8982"/>
                        <a:gd name="connsiteY6" fmla="*/ 3973 h 13186"/>
                        <a:gd name="connsiteX7" fmla="*/ 8695 w 8982"/>
                        <a:gd name="connsiteY7" fmla="*/ 230 h 13186"/>
                        <a:gd name="connsiteX8" fmla="*/ 8695 w 8982"/>
                        <a:gd name="connsiteY8" fmla="*/ 230 h 13186"/>
                        <a:gd name="connsiteX9" fmla="*/ 8695 w 8982"/>
                        <a:gd name="connsiteY9" fmla="*/ 230 h 13186"/>
                        <a:gd name="connsiteX10" fmla="*/ 8695 w 8982"/>
                        <a:gd name="connsiteY10" fmla="*/ 0 h 13186"/>
                        <a:gd name="connsiteX11" fmla="*/ 8580 w 8982"/>
                        <a:gd name="connsiteY11" fmla="*/ 57 h 13186"/>
                        <a:gd name="connsiteX12" fmla="*/ 2246 w 8982"/>
                        <a:gd name="connsiteY12" fmla="*/ 3743 h 13186"/>
                        <a:gd name="connsiteX13" fmla="*/ 806 w 8982"/>
                        <a:gd name="connsiteY13" fmla="*/ 5701 h 13186"/>
                        <a:gd name="connsiteX14" fmla="*/ 0 w 8982"/>
                        <a:gd name="connsiteY14" fmla="*/ 13186 h 13186"/>
                        <a:gd name="connsiteX15" fmla="*/ 7946 w 8982"/>
                        <a:gd name="connsiteY15" fmla="*/ 8522 h 13186"/>
                        <a:gd name="connsiteX16" fmla="*/ 8983 w 8982"/>
                        <a:gd name="connsiteY16" fmla="*/ 6680 h 13186"/>
                        <a:gd name="connsiteX17" fmla="*/ 8983 w 8982"/>
                        <a:gd name="connsiteY17" fmla="*/ 230 h 13186"/>
                        <a:gd name="connsiteX18" fmla="*/ 8695 w 8982"/>
                        <a:gd name="connsiteY18" fmla="*/ 0 h 13186"/>
                        <a:gd name="connsiteX19" fmla="*/ 8695 w 8982"/>
                        <a:gd name="connsiteY19" fmla="*/ 0 h 1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8982" h="13186">
                          <a:moveTo>
                            <a:pt x="8695" y="230"/>
                          </a:moveTo>
                          <a:cubicBezTo>
                            <a:pt x="8695" y="230"/>
                            <a:pt x="8752" y="230"/>
                            <a:pt x="8752" y="288"/>
                          </a:cubicBezTo>
                          <a:lnTo>
                            <a:pt x="8752" y="6737"/>
                          </a:lnTo>
                          <a:cubicBezTo>
                            <a:pt x="8752" y="7428"/>
                            <a:pt x="8407" y="8004"/>
                            <a:pt x="7831" y="8349"/>
                          </a:cubicBezTo>
                          <a:lnTo>
                            <a:pt x="288" y="12783"/>
                          </a:lnTo>
                          <a:lnTo>
                            <a:pt x="1037" y="5758"/>
                          </a:lnTo>
                          <a:cubicBezTo>
                            <a:pt x="1037" y="5701"/>
                            <a:pt x="1094" y="4722"/>
                            <a:pt x="2361" y="3973"/>
                          </a:cubicBezTo>
                          <a:lnTo>
                            <a:pt x="8695" y="230"/>
                          </a:lnTo>
                          <a:cubicBezTo>
                            <a:pt x="8637" y="230"/>
                            <a:pt x="8695" y="230"/>
                            <a:pt x="8695" y="230"/>
                          </a:cubicBezTo>
                          <a:lnTo>
                            <a:pt x="8695" y="230"/>
                          </a:lnTo>
                          <a:close/>
                          <a:moveTo>
                            <a:pt x="8695" y="0"/>
                          </a:moveTo>
                          <a:cubicBezTo>
                            <a:pt x="8637" y="0"/>
                            <a:pt x="8580" y="0"/>
                            <a:pt x="8580" y="57"/>
                          </a:cubicBezTo>
                          <a:lnTo>
                            <a:pt x="2246" y="3743"/>
                          </a:lnTo>
                          <a:cubicBezTo>
                            <a:pt x="864" y="4549"/>
                            <a:pt x="806" y="5701"/>
                            <a:pt x="806" y="5701"/>
                          </a:cubicBezTo>
                          <a:lnTo>
                            <a:pt x="0" y="13186"/>
                          </a:lnTo>
                          <a:lnTo>
                            <a:pt x="7946" y="8522"/>
                          </a:lnTo>
                          <a:cubicBezTo>
                            <a:pt x="8580" y="8119"/>
                            <a:pt x="8983" y="7428"/>
                            <a:pt x="8983" y="6680"/>
                          </a:cubicBezTo>
                          <a:lnTo>
                            <a:pt x="8983" y="230"/>
                          </a:lnTo>
                          <a:cubicBezTo>
                            <a:pt x="8983" y="115"/>
                            <a:pt x="8810" y="0"/>
                            <a:pt x="8695" y="0"/>
                          </a:cubicBezTo>
                          <a:lnTo>
                            <a:pt x="8695" y="0"/>
                          </a:lnTo>
                          <a:close/>
                        </a:path>
                      </a:pathLst>
                    </a:custGeom>
                    <a:solidFill>
                      <a:srgbClr val="2B2B2B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867" name="图形 5"/>
                  <p:cNvGrpSpPr/>
                  <p:nvPr/>
                </p:nvGrpSpPr>
                <p:grpSpPr>
                  <a:xfrm>
                    <a:off x="-3881750" y="4264261"/>
                    <a:ext cx="2130" cy="1957"/>
                    <a:chOff x="-3881750" y="4264261"/>
                    <a:chExt cx="2130" cy="1957"/>
                  </a:xfrm>
                </p:grpSpPr>
                <p:sp>
                  <p:nvSpPr>
                    <p:cNvPr id="3868" name="任意多边形: 形状 3867"/>
                    <p:cNvSpPr/>
                    <p:nvPr/>
                  </p:nvSpPr>
                  <p:spPr>
                    <a:xfrm>
                      <a:off x="-3881750" y="4265009"/>
                      <a:ext cx="2130" cy="1102"/>
                    </a:xfrm>
                    <a:custGeom>
                      <a:avLst/>
                      <a:gdLst>
                        <a:gd name="connsiteX0" fmla="*/ 0 w 2130"/>
                        <a:gd name="connsiteY0" fmla="*/ 1094 h 1102"/>
                        <a:gd name="connsiteX1" fmla="*/ 2131 w 2130"/>
                        <a:gd name="connsiteY1" fmla="*/ 0 h 1102"/>
                        <a:gd name="connsiteX2" fmla="*/ 0 w 2130"/>
                        <a:gd name="connsiteY2" fmla="*/ 1094 h 1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130" h="1102">
                          <a:moveTo>
                            <a:pt x="0" y="1094"/>
                          </a:moveTo>
                          <a:cubicBezTo>
                            <a:pt x="0" y="1094"/>
                            <a:pt x="1267" y="1267"/>
                            <a:pt x="2131" y="0"/>
                          </a:cubicBezTo>
                          <a:lnTo>
                            <a:pt x="0" y="1094"/>
                          </a:lnTo>
                          <a:close/>
                        </a:path>
                      </a:pathLst>
                    </a:custGeom>
                    <a:solidFill>
                      <a:srgbClr val="A71C1E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869" name="图形 5"/>
                    <p:cNvGrpSpPr/>
                    <p:nvPr/>
                  </p:nvGrpSpPr>
                  <p:grpSpPr>
                    <a:xfrm>
                      <a:off x="-3881750" y="4264261"/>
                      <a:ext cx="2130" cy="1957"/>
                      <a:chOff x="-3881750" y="4264261"/>
                      <a:chExt cx="2130" cy="1957"/>
                    </a:xfrm>
                  </p:grpSpPr>
                  <p:sp>
                    <p:nvSpPr>
                      <p:cNvPr id="3870" name="任意多边形: 形状 3869"/>
                      <p:cNvSpPr/>
                      <p:nvPr/>
                    </p:nvSpPr>
                    <p:spPr>
                      <a:xfrm>
                        <a:off x="-3881750" y="4264261"/>
                        <a:ext cx="2130" cy="1957"/>
                      </a:xfrm>
                      <a:custGeom>
                        <a:avLst/>
                        <a:gdLst>
                          <a:gd name="connsiteX0" fmla="*/ 2131 w 2130"/>
                          <a:gd name="connsiteY0" fmla="*/ 58 h 1957"/>
                          <a:gd name="connsiteX1" fmla="*/ 2015 w 2130"/>
                          <a:gd name="connsiteY1" fmla="*/ 0 h 1957"/>
                          <a:gd name="connsiteX2" fmla="*/ 461 w 2130"/>
                          <a:gd name="connsiteY2" fmla="*/ 921 h 1957"/>
                          <a:gd name="connsiteX3" fmla="*/ 0 w 2130"/>
                          <a:gd name="connsiteY3" fmla="*/ 1727 h 1957"/>
                          <a:gd name="connsiteX4" fmla="*/ 0 w 2130"/>
                          <a:gd name="connsiteY4" fmla="*/ 1900 h 1957"/>
                          <a:gd name="connsiteX5" fmla="*/ 115 w 2130"/>
                          <a:gd name="connsiteY5" fmla="*/ 1958 h 1957"/>
                          <a:gd name="connsiteX6" fmla="*/ 115 w 2130"/>
                          <a:gd name="connsiteY6" fmla="*/ 1785 h 1957"/>
                          <a:gd name="connsiteX7" fmla="*/ 576 w 2130"/>
                          <a:gd name="connsiteY7" fmla="*/ 979 h 1957"/>
                          <a:gd name="connsiteX8" fmla="*/ 2131 w 2130"/>
                          <a:gd name="connsiteY8" fmla="*/ 58 h 19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130" h="1957">
                            <a:moveTo>
                              <a:pt x="2131" y="58"/>
                            </a:moveTo>
                            <a:lnTo>
                              <a:pt x="2015" y="0"/>
                            </a:lnTo>
                            <a:lnTo>
                              <a:pt x="461" y="921"/>
                            </a:lnTo>
                            <a:cubicBezTo>
                              <a:pt x="173" y="1094"/>
                              <a:pt x="0" y="1382"/>
                              <a:pt x="0" y="1727"/>
                            </a:cubicBezTo>
                            <a:lnTo>
                              <a:pt x="0" y="1900"/>
                            </a:lnTo>
                            <a:lnTo>
                              <a:pt x="115" y="1958"/>
                            </a:lnTo>
                            <a:lnTo>
                              <a:pt x="115" y="1785"/>
                            </a:lnTo>
                            <a:cubicBezTo>
                              <a:pt x="115" y="1440"/>
                              <a:pt x="288" y="1152"/>
                              <a:pt x="576" y="979"/>
                            </a:cubicBezTo>
                            <a:lnTo>
                              <a:pt x="2131" y="58"/>
                            </a:lnTo>
                            <a:close/>
                          </a:path>
                        </a:pathLst>
                      </a:custGeom>
                      <a:solidFill>
                        <a:srgbClr val="38373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71" name="任意多边形: 形状 3870"/>
                      <p:cNvSpPr/>
                      <p:nvPr/>
                    </p:nvSpPr>
                    <p:spPr>
                      <a:xfrm>
                        <a:off x="-3881635" y="4264318"/>
                        <a:ext cx="2015" cy="1842"/>
                      </a:xfrm>
                      <a:custGeom>
                        <a:avLst/>
                        <a:gdLst>
                          <a:gd name="connsiteX0" fmla="*/ 2015 w 2015"/>
                          <a:gd name="connsiteY0" fmla="*/ 0 h 1842"/>
                          <a:gd name="connsiteX1" fmla="*/ 2015 w 2015"/>
                          <a:gd name="connsiteY1" fmla="*/ 691 h 1842"/>
                          <a:gd name="connsiteX2" fmla="*/ 0 w 2015"/>
                          <a:gd name="connsiteY2" fmla="*/ 1842 h 1842"/>
                          <a:gd name="connsiteX3" fmla="*/ 0 w 2015"/>
                          <a:gd name="connsiteY3" fmla="*/ 1670 h 1842"/>
                          <a:gd name="connsiteX4" fmla="*/ 461 w 2015"/>
                          <a:gd name="connsiteY4" fmla="*/ 864 h 1842"/>
                          <a:gd name="connsiteX5" fmla="*/ 2015 w 2015"/>
                          <a:gd name="connsiteY5" fmla="*/ 0 h 1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15" h="1842">
                            <a:moveTo>
                              <a:pt x="2015" y="0"/>
                            </a:moveTo>
                            <a:lnTo>
                              <a:pt x="2015" y="691"/>
                            </a:lnTo>
                            <a:lnTo>
                              <a:pt x="0" y="1842"/>
                            </a:lnTo>
                            <a:lnTo>
                              <a:pt x="0" y="1670"/>
                            </a:lnTo>
                            <a:cubicBezTo>
                              <a:pt x="0" y="1324"/>
                              <a:pt x="173" y="1036"/>
                              <a:pt x="461" y="864"/>
                            </a:cubicBezTo>
                            <a:lnTo>
                              <a:pt x="2015" y="0"/>
                            </a:lnTo>
                            <a:close/>
                          </a:path>
                        </a:pathLst>
                      </a:custGeom>
                      <a:solidFill>
                        <a:srgbClr val="323133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872" name="图形 5"/>
                  <p:cNvGrpSpPr/>
                  <p:nvPr/>
                </p:nvGrpSpPr>
                <p:grpSpPr>
                  <a:xfrm>
                    <a:off x="-3904898" y="4244885"/>
                    <a:ext cx="3123" cy="2849"/>
                    <a:chOff x="-3904898" y="4244885"/>
                    <a:chExt cx="3123" cy="2849"/>
                  </a:xfrm>
                </p:grpSpPr>
                <p:grpSp>
                  <p:nvGrpSpPr>
                    <p:cNvPr id="3873" name="图形 5"/>
                    <p:cNvGrpSpPr/>
                    <p:nvPr/>
                  </p:nvGrpSpPr>
                  <p:grpSpPr>
                    <a:xfrm>
                      <a:off x="-3904898" y="4245633"/>
                      <a:ext cx="3123" cy="2101"/>
                      <a:chOff x="-3904898" y="4245633"/>
                      <a:chExt cx="3123" cy="2101"/>
                    </a:xfrm>
                  </p:grpSpPr>
                  <p:sp>
                    <p:nvSpPr>
                      <p:cNvPr id="3874" name="任意多边形: 形状 3873"/>
                      <p:cNvSpPr/>
                      <p:nvPr/>
                    </p:nvSpPr>
                    <p:spPr>
                      <a:xfrm>
                        <a:off x="-3904898" y="4246756"/>
                        <a:ext cx="2763" cy="978"/>
                      </a:xfrm>
                      <a:custGeom>
                        <a:avLst/>
                        <a:gdLst>
                          <a:gd name="connsiteX0" fmla="*/ 576 w 2763"/>
                          <a:gd name="connsiteY0" fmla="*/ 921 h 978"/>
                          <a:gd name="connsiteX1" fmla="*/ 576 w 2763"/>
                          <a:gd name="connsiteY1" fmla="*/ 921 h 978"/>
                          <a:gd name="connsiteX2" fmla="*/ 633 w 2763"/>
                          <a:gd name="connsiteY2" fmla="*/ 979 h 978"/>
                          <a:gd name="connsiteX3" fmla="*/ 633 w 2763"/>
                          <a:gd name="connsiteY3" fmla="*/ 979 h 978"/>
                          <a:gd name="connsiteX4" fmla="*/ 633 w 2763"/>
                          <a:gd name="connsiteY4" fmla="*/ 979 h 978"/>
                          <a:gd name="connsiteX5" fmla="*/ 691 w 2763"/>
                          <a:gd name="connsiteY5" fmla="*/ 979 h 978"/>
                          <a:gd name="connsiteX6" fmla="*/ 749 w 2763"/>
                          <a:gd name="connsiteY6" fmla="*/ 979 h 978"/>
                          <a:gd name="connsiteX7" fmla="*/ 749 w 2763"/>
                          <a:gd name="connsiteY7" fmla="*/ 979 h 978"/>
                          <a:gd name="connsiteX8" fmla="*/ 749 w 2763"/>
                          <a:gd name="connsiteY8" fmla="*/ 979 h 978"/>
                          <a:gd name="connsiteX9" fmla="*/ 806 w 2763"/>
                          <a:gd name="connsiteY9" fmla="*/ 979 h 978"/>
                          <a:gd name="connsiteX10" fmla="*/ 864 w 2763"/>
                          <a:gd name="connsiteY10" fmla="*/ 979 h 978"/>
                          <a:gd name="connsiteX11" fmla="*/ 864 w 2763"/>
                          <a:gd name="connsiteY11" fmla="*/ 979 h 978"/>
                          <a:gd name="connsiteX12" fmla="*/ 864 w 2763"/>
                          <a:gd name="connsiteY12" fmla="*/ 979 h 978"/>
                          <a:gd name="connsiteX13" fmla="*/ 864 w 2763"/>
                          <a:gd name="connsiteY13" fmla="*/ 979 h 978"/>
                          <a:gd name="connsiteX14" fmla="*/ 921 w 2763"/>
                          <a:gd name="connsiteY14" fmla="*/ 979 h 978"/>
                          <a:gd name="connsiteX15" fmla="*/ 979 w 2763"/>
                          <a:gd name="connsiteY15" fmla="*/ 979 h 978"/>
                          <a:gd name="connsiteX16" fmla="*/ 979 w 2763"/>
                          <a:gd name="connsiteY16" fmla="*/ 979 h 978"/>
                          <a:gd name="connsiteX17" fmla="*/ 979 w 2763"/>
                          <a:gd name="connsiteY17" fmla="*/ 979 h 978"/>
                          <a:gd name="connsiteX18" fmla="*/ 1036 w 2763"/>
                          <a:gd name="connsiteY18" fmla="*/ 979 h 978"/>
                          <a:gd name="connsiteX19" fmla="*/ 1094 w 2763"/>
                          <a:gd name="connsiteY19" fmla="*/ 979 h 978"/>
                          <a:gd name="connsiteX20" fmla="*/ 1094 w 2763"/>
                          <a:gd name="connsiteY20" fmla="*/ 979 h 978"/>
                          <a:gd name="connsiteX21" fmla="*/ 1094 w 2763"/>
                          <a:gd name="connsiteY21" fmla="*/ 979 h 978"/>
                          <a:gd name="connsiteX22" fmla="*/ 1094 w 2763"/>
                          <a:gd name="connsiteY22" fmla="*/ 979 h 978"/>
                          <a:gd name="connsiteX23" fmla="*/ 1152 w 2763"/>
                          <a:gd name="connsiteY23" fmla="*/ 979 h 978"/>
                          <a:gd name="connsiteX24" fmla="*/ 1209 w 2763"/>
                          <a:gd name="connsiteY24" fmla="*/ 979 h 978"/>
                          <a:gd name="connsiteX25" fmla="*/ 1209 w 2763"/>
                          <a:gd name="connsiteY25" fmla="*/ 979 h 978"/>
                          <a:gd name="connsiteX26" fmla="*/ 1209 w 2763"/>
                          <a:gd name="connsiteY26" fmla="*/ 979 h 978"/>
                          <a:gd name="connsiteX27" fmla="*/ 1267 w 2763"/>
                          <a:gd name="connsiteY27" fmla="*/ 979 h 978"/>
                          <a:gd name="connsiteX28" fmla="*/ 1324 w 2763"/>
                          <a:gd name="connsiteY28" fmla="*/ 979 h 978"/>
                          <a:gd name="connsiteX29" fmla="*/ 1324 w 2763"/>
                          <a:gd name="connsiteY29" fmla="*/ 979 h 978"/>
                          <a:gd name="connsiteX30" fmla="*/ 1324 w 2763"/>
                          <a:gd name="connsiteY30" fmla="*/ 979 h 978"/>
                          <a:gd name="connsiteX31" fmla="*/ 1382 w 2763"/>
                          <a:gd name="connsiteY31" fmla="*/ 979 h 978"/>
                          <a:gd name="connsiteX32" fmla="*/ 1440 w 2763"/>
                          <a:gd name="connsiteY32" fmla="*/ 979 h 978"/>
                          <a:gd name="connsiteX33" fmla="*/ 1497 w 2763"/>
                          <a:gd name="connsiteY33" fmla="*/ 979 h 978"/>
                          <a:gd name="connsiteX34" fmla="*/ 1497 w 2763"/>
                          <a:gd name="connsiteY34" fmla="*/ 979 h 978"/>
                          <a:gd name="connsiteX35" fmla="*/ 1555 w 2763"/>
                          <a:gd name="connsiteY35" fmla="*/ 979 h 978"/>
                          <a:gd name="connsiteX36" fmla="*/ 1612 w 2763"/>
                          <a:gd name="connsiteY36" fmla="*/ 979 h 978"/>
                          <a:gd name="connsiteX37" fmla="*/ 1612 w 2763"/>
                          <a:gd name="connsiteY37" fmla="*/ 979 h 978"/>
                          <a:gd name="connsiteX38" fmla="*/ 1727 w 2763"/>
                          <a:gd name="connsiteY38" fmla="*/ 979 h 978"/>
                          <a:gd name="connsiteX39" fmla="*/ 1727 w 2763"/>
                          <a:gd name="connsiteY39" fmla="*/ 979 h 978"/>
                          <a:gd name="connsiteX40" fmla="*/ 1785 w 2763"/>
                          <a:gd name="connsiteY40" fmla="*/ 979 h 978"/>
                          <a:gd name="connsiteX41" fmla="*/ 1843 w 2763"/>
                          <a:gd name="connsiteY41" fmla="*/ 979 h 978"/>
                          <a:gd name="connsiteX42" fmla="*/ 1843 w 2763"/>
                          <a:gd name="connsiteY42" fmla="*/ 979 h 978"/>
                          <a:gd name="connsiteX43" fmla="*/ 1843 w 2763"/>
                          <a:gd name="connsiteY43" fmla="*/ 979 h 978"/>
                          <a:gd name="connsiteX44" fmla="*/ 1900 w 2763"/>
                          <a:gd name="connsiteY44" fmla="*/ 979 h 978"/>
                          <a:gd name="connsiteX45" fmla="*/ 1958 w 2763"/>
                          <a:gd name="connsiteY45" fmla="*/ 979 h 978"/>
                          <a:gd name="connsiteX46" fmla="*/ 1958 w 2763"/>
                          <a:gd name="connsiteY46" fmla="*/ 979 h 978"/>
                          <a:gd name="connsiteX47" fmla="*/ 1958 w 2763"/>
                          <a:gd name="connsiteY47" fmla="*/ 979 h 978"/>
                          <a:gd name="connsiteX48" fmla="*/ 2015 w 2763"/>
                          <a:gd name="connsiteY48" fmla="*/ 979 h 978"/>
                          <a:gd name="connsiteX49" fmla="*/ 2073 w 2763"/>
                          <a:gd name="connsiteY49" fmla="*/ 979 h 978"/>
                          <a:gd name="connsiteX50" fmla="*/ 2073 w 2763"/>
                          <a:gd name="connsiteY50" fmla="*/ 979 h 978"/>
                          <a:gd name="connsiteX51" fmla="*/ 2073 w 2763"/>
                          <a:gd name="connsiteY51" fmla="*/ 979 h 978"/>
                          <a:gd name="connsiteX52" fmla="*/ 2131 w 2763"/>
                          <a:gd name="connsiteY52" fmla="*/ 979 h 978"/>
                          <a:gd name="connsiteX53" fmla="*/ 2188 w 2763"/>
                          <a:gd name="connsiteY53" fmla="*/ 979 h 978"/>
                          <a:gd name="connsiteX54" fmla="*/ 2188 w 2763"/>
                          <a:gd name="connsiteY54" fmla="*/ 979 h 978"/>
                          <a:gd name="connsiteX55" fmla="*/ 2188 w 2763"/>
                          <a:gd name="connsiteY55" fmla="*/ 979 h 978"/>
                          <a:gd name="connsiteX56" fmla="*/ 2188 w 2763"/>
                          <a:gd name="connsiteY56" fmla="*/ 979 h 978"/>
                          <a:gd name="connsiteX57" fmla="*/ 2246 w 2763"/>
                          <a:gd name="connsiteY57" fmla="*/ 979 h 978"/>
                          <a:gd name="connsiteX58" fmla="*/ 2303 w 2763"/>
                          <a:gd name="connsiteY58" fmla="*/ 979 h 978"/>
                          <a:gd name="connsiteX59" fmla="*/ 2303 w 2763"/>
                          <a:gd name="connsiteY59" fmla="*/ 979 h 978"/>
                          <a:gd name="connsiteX60" fmla="*/ 2303 w 2763"/>
                          <a:gd name="connsiteY60" fmla="*/ 979 h 978"/>
                          <a:gd name="connsiteX61" fmla="*/ 2361 w 2763"/>
                          <a:gd name="connsiteY61" fmla="*/ 979 h 978"/>
                          <a:gd name="connsiteX62" fmla="*/ 2418 w 2763"/>
                          <a:gd name="connsiteY62" fmla="*/ 979 h 978"/>
                          <a:gd name="connsiteX63" fmla="*/ 2418 w 2763"/>
                          <a:gd name="connsiteY63" fmla="*/ 979 h 978"/>
                          <a:gd name="connsiteX64" fmla="*/ 2476 w 2763"/>
                          <a:gd name="connsiteY64" fmla="*/ 979 h 978"/>
                          <a:gd name="connsiteX65" fmla="*/ 2534 w 2763"/>
                          <a:gd name="connsiteY65" fmla="*/ 979 h 978"/>
                          <a:gd name="connsiteX66" fmla="*/ 2534 w 2763"/>
                          <a:gd name="connsiteY66" fmla="*/ 979 h 978"/>
                          <a:gd name="connsiteX67" fmla="*/ 2534 w 2763"/>
                          <a:gd name="connsiteY67" fmla="*/ 979 h 978"/>
                          <a:gd name="connsiteX68" fmla="*/ 2534 w 2763"/>
                          <a:gd name="connsiteY68" fmla="*/ 979 h 978"/>
                          <a:gd name="connsiteX69" fmla="*/ 2591 w 2763"/>
                          <a:gd name="connsiteY69" fmla="*/ 921 h 978"/>
                          <a:gd name="connsiteX70" fmla="*/ 2649 w 2763"/>
                          <a:gd name="connsiteY70" fmla="*/ 864 h 978"/>
                          <a:gd name="connsiteX71" fmla="*/ 2649 w 2763"/>
                          <a:gd name="connsiteY71" fmla="*/ 864 h 978"/>
                          <a:gd name="connsiteX72" fmla="*/ 2649 w 2763"/>
                          <a:gd name="connsiteY72" fmla="*/ 864 h 978"/>
                          <a:gd name="connsiteX73" fmla="*/ 2649 w 2763"/>
                          <a:gd name="connsiteY73" fmla="*/ 864 h 978"/>
                          <a:gd name="connsiteX74" fmla="*/ 2706 w 2763"/>
                          <a:gd name="connsiteY74" fmla="*/ 806 h 978"/>
                          <a:gd name="connsiteX75" fmla="*/ 2706 w 2763"/>
                          <a:gd name="connsiteY75" fmla="*/ 806 h 978"/>
                          <a:gd name="connsiteX76" fmla="*/ 2706 w 2763"/>
                          <a:gd name="connsiteY76" fmla="*/ 806 h 978"/>
                          <a:gd name="connsiteX77" fmla="*/ 2706 w 2763"/>
                          <a:gd name="connsiteY77" fmla="*/ 806 h 978"/>
                          <a:gd name="connsiteX78" fmla="*/ 2764 w 2763"/>
                          <a:gd name="connsiteY78" fmla="*/ 749 h 978"/>
                          <a:gd name="connsiteX79" fmla="*/ 2764 w 2763"/>
                          <a:gd name="connsiteY79" fmla="*/ 749 h 978"/>
                          <a:gd name="connsiteX80" fmla="*/ 2764 w 2763"/>
                          <a:gd name="connsiteY80" fmla="*/ 749 h 978"/>
                          <a:gd name="connsiteX81" fmla="*/ 2764 w 2763"/>
                          <a:gd name="connsiteY81" fmla="*/ 749 h 978"/>
                          <a:gd name="connsiteX82" fmla="*/ 2764 w 2763"/>
                          <a:gd name="connsiteY82" fmla="*/ 691 h 978"/>
                          <a:gd name="connsiteX83" fmla="*/ 2764 w 2763"/>
                          <a:gd name="connsiteY83" fmla="*/ 691 h 978"/>
                          <a:gd name="connsiteX84" fmla="*/ 2764 w 2763"/>
                          <a:gd name="connsiteY84" fmla="*/ 691 h 978"/>
                          <a:gd name="connsiteX85" fmla="*/ 2764 w 2763"/>
                          <a:gd name="connsiteY85" fmla="*/ 691 h 978"/>
                          <a:gd name="connsiteX86" fmla="*/ 2764 w 2763"/>
                          <a:gd name="connsiteY86" fmla="*/ 633 h 978"/>
                          <a:gd name="connsiteX87" fmla="*/ 2764 w 2763"/>
                          <a:gd name="connsiteY87" fmla="*/ 633 h 978"/>
                          <a:gd name="connsiteX88" fmla="*/ 2764 w 2763"/>
                          <a:gd name="connsiteY88" fmla="*/ 633 h 978"/>
                          <a:gd name="connsiteX89" fmla="*/ 2764 w 2763"/>
                          <a:gd name="connsiteY89" fmla="*/ 576 h 978"/>
                          <a:gd name="connsiteX90" fmla="*/ 2764 w 2763"/>
                          <a:gd name="connsiteY90" fmla="*/ 576 h 978"/>
                          <a:gd name="connsiteX91" fmla="*/ 2764 w 2763"/>
                          <a:gd name="connsiteY91" fmla="*/ 461 h 978"/>
                          <a:gd name="connsiteX92" fmla="*/ 2764 w 2763"/>
                          <a:gd name="connsiteY92" fmla="*/ 0 h 978"/>
                          <a:gd name="connsiteX93" fmla="*/ 2764 w 2763"/>
                          <a:gd name="connsiteY93" fmla="*/ 115 h 978"/>
                          <a:gd name="connsiteX94" fmla="*/ 2764 w 2763"/>
                          <a:gd name="connsiteY94" fmla="*/ 173 h 978"/>
                          <a:gd name="connsiteX95" fmla="*/ 2764 w 2763"/>
                          <a:gd name="connsiteY95" fmla="*/ 173 h 978"/>
                          <a:gd name="connsiteX96" fmla="*/ 2706 w 2763"/>
                          <a:gd name="connsiteY96" fmla="*/ 230 h 978"/>
                          <a:gd name="connsiteX97" fmla="*/ 2706 w 2763"/>
                          <a:gd name="connsiteY97" fmla="*/ 230 h 978"/>
                          <a:gd name="connsiteX98" fmla="*/ 2649 w 2763"/>
                          <a:gd name="connsiteY98" fmla="*/ 288 h 978"/>
                          <a:gd name="connsiteX99" fmla="*/ 2649 w 2763"/>
                          <a:gd name="connsiteY99" fmla="*/ 288 h 978"/>
                          <a:gd name="connsiteX100" fmla="*/ 2591 w 2763"/>
                          <a:gd name="connsiteY100" fmla="*/ 345 h 978"/>
                          <a:gd name="connsiteX101" fmla="*/ 2591 w 2763"/>
                          <a:gd name="connsiteY101" fmla="*/ 345 h 978"/>
                          <a:gd name="connsiteX102" fmla="*/ 2534 w 2763"/>
                          <a:gd name="connsiteY102" fmla="*/ 403 h 978"/>
                          <a:gd name="connsiteX103" fmla="*/ 2534 w 2763"/>
                          <a:gd name="connsiteY103" fmla="*/ 403 h 978"/>
                          <a:gd name="connsiteX104" fmla="*/ 2418 w 2763"/>
                          <a:gd name="connsiteY104" fmla="*/ 461 h 978"/>
                          <a:gd name="connsiteX105" fmla="*/ 2418 w 2763"/>
                          <a:gd name="connsiteY105" fmla="*/ 461 h 978"/>
                          <a:gd name="connsiteX106" fmla="*/ 2303 w 2763"/>
                          <a:gd name="connsiteY106" fmla="*/ 518 h 978"/>
                          <a:gd name="connsiteX107" fmla="*/ 2188 w 2763"/>
                          <a:gd name="connsiteY107" fmla="*/ 576 h 978"/>
                          <a:gd name="connsiteX108" fmla="*/ 2188 w 2763"/>
                          <a:gd name="connsiteY108" fmla="*/ 576 h 978"/>
                          <a:gd name="connsiteX109" fmla="*/ 2073 w 2763"/>
                          <a:gd name="connsiteY109" fmla="*/ 633 h 978"/>
                          <a:gd name="connsiteX110" fmla="*/ 2073 w 2763"/>
                          <a:gd name="connsiteY110" fmla="*/ 633 h 978"/>
                          <a:gd name="connsiteX111" fmla="*/ 1958 w 2763"/>
                          <a:gd name="connsiteY111" fmla="*/ 691 h 978"/>
                          <a:gd name="connsiteX112" fmla="*/ 1958 w 2763"/>
                          <a:gd name="connsiteY112" fmla="*/ 691 h 978"/>
                          <a:gd name="connsiteX113" fmla="*/ 1843 w 2763"/>
                          <a:gd name="connsiteY113" fmla="*/ 749 h 978"/>
                          <a:gd name="connsiteX114" fmla="*/ 1843 w 2763"/>
                          <a:gd name="connsiteY114" fmla="*/ 749 h 978"/>
                          <a:gd name="connsiteX115" fmla="*/ 1727 w 2763"/>
                          <a:gd name="connsiteY115" fmla="*/ 749 h 978"/>
                          <a:gd name="connsiteX116" fmla="*/ 1727 w 2763"/>
                          <a:gd name="connsiteY116" fmla="*/ 749 h 978"/>
                          <a:gd name="connsiteX117" fmla="*/ 1612 w 2763"/>
                          <a:gd name="connsiteY117" fmla="*/ 749 h 978"/>
                          <a:gd name="connsiteX118" fmla="*/ 1612 w 2763"/>
                          <a:gd name="connsiteY118" fmla="*/ 749 h 978"/>
                          <a:gd name="connsiteX119" fmla="*/ 1612 w 2763"/>
                          <a:gd name="connsiteY119" fmla="*/ 749 h 978"/>
                          <a:gd name="connsiteX120" fmla="*/ 1497 w 2763"/>
                          <a:gd name="connsiteY120" fmla="*/ 749 h 978"/>
                          <a:gd name="connsiteX121" fmla="*/ 1440 w 2763"/>
                          <a:gd name="connsiteY121" fmla="*/ 749 h 978"/>
                          <a:gd name="connsiteX122" fmla="*/ 1382 w 2763"/>
                          <a:gd name="connsiteY122" fmla="*/ 749 h 978"/>
                          <a:gd name="connsiteX123" fmla="*/ 1324 w 2763"/>
                          <a:gd name="connsiteY123" fmla="*/ 749 h 978"/>
                          <a:gd name="connsiteX124" fmla="*/ 1209 w 2763"/>
                          <a:gd name="connsiteY124" fmla="*/ 749 h 978"/>
                          <a:gd name="connsiteX125" fmla="*/ 1209 w 2763"/>
                          <a:gd name="connsiteY125" fmla="*/ 749 h 978"/>
                          <a:gd name="connsiteX126" fmla="*/ 1094 w 2763"/>
                          <a:gd name="connsiteY126" fmla="*/ 749 h 978"/>
                          <a:gd name="connsiteX127" fmla="*/ 1094 w 2763"/>
                          <a:gd name="connsiteY127" fmla="*/ 749 h 978"/>
                          <a:gd name="connsiteX128" fmla="*/ 979 w 2763"/>
                          <a:gd name="connsiteY128" fmla="*/ 749 h 978"/>
                          <a:gd name="connsiteX129" fmla="*/ 979 w 2763"/>
                          <a:gd name="connsiteY129" fmla="*/ 749 h 978"/>
                          <a:gd name="connsiteX130" fmla="*/ 864 w 2763"/>
                          <a:gd name="connsiteY130" fmla="*/ 749 h 978"/>
                          <a:gd name="connsiteX131" fmla="*/ 864 w 2763"/>
                          <a:gd name="connsiteY131" fmla="*/ 749 h 978"/>
                          <a:gd name="connsiteX132" fmla="*/ 749 w 2763"/>
                          <a:gd name="connsiteY132" fmla="*/ 691 h 978"/>
                          <a:gd name="connsiteX133" fmla="*/ 749 w 2763"/>
                          <a:gd name="connsiteY133" fmla="*/ 691 h 978"/>
                          <a:gd name="connsiteX134" fmla="*/ 633 w 2763"/>
                          <a:gd name="connsiteY134" fmla="*/ 633 h 978"/>
                          <a:gd name="connsiteX135" fmla="*/ 633 w 2763"/>
                          <a:gd name="connsiteY135" fmla="*/ 633 h 978"/>
                          <a:gd name="connsiteX136" fmla="*/ 518 w 2763"/>
                          <a:gd name="connsiteY136" fmla="*/ 576 h 978"/>
                          <a:gd name="connsiteX137" fmla="*/ 518 w 2763"/>
                          <a:gd name="connsiteY137" fmla="*/ 576 h 978"/>
                          <a:gd name="connsiteX138" fmla="*/ 403 w 2763"/>
                          <a:gd name="connsiteY138" fmla="*/ 518 h 978"/>
                          <a:gd name="connsiteX139" fmla="*/ 288 w 2763"/>
                          <a:gd name="connsiteY139" fmla="*/ 461 h 978"/>
                          <a:gd name="connsiteX140" fmla="*/ 288 w 2763"/>
                          <a:gd name="connsiteY140" fmla="*/ 461 h 978"/>
                          <a:gd name="connsiteX141" fmla="*/ 230 w 2763"/>
                          <a:gd name="connsiteY141" fmla="*/ 403 h 978"/>
                          <a:gd name="connsiteX142" fmla="*/ 230 w 2763"/>
                          <a:gd name="connsiteY142" fmla="*/ 403 h 978"/>
                          <a:gd name="connsiteX143" fmla="*/ 173 w 2763"/>
                          <a:gd name="connsiteY143" fmla="*/ 345 h 978"/>
                          <a:gd name="connsiteX144" fmla="*/ 173 w 2763"/>
                          <a:gd name="connsiteY144" fmla="*/ 345 h 978"/>
                          <a:gd name="connsiteX145" fmla="*/ 115 w 2763"/>
                          <a:gd name="connsiteY145" fmla="*/ 288 h 978"/>
                          <a:gd name="connsiteX146" fmla="*/ 115 w 2763"/>
                          <a:gd name="connsiteY146" fmla="*/ 288 h 978"/>
                          <a:gd name="connsiteX147" fmla="*/ 58 w 2763"/>
                          <a:gd name="connsiteY147" fmla="*/ 230 h 978"/>
                          <a:gd name="connsiteX148" fmla="*/ 0 w 2763"/>
                          <a:gd name="connsiteY148" fmla="*/ 115 h 978"/>
                          <a:gd name="connsiteX149" fmla="*/ 0 w 2763"/>
                          <a:gd name="connsiteY149" fmla="*/ 115 h 978"/>
                          <a:gd name="connsiteX150" fmla="*/ 0 w 2763"/>
                          <a:gd name="connsiteY150" fmla="*/ 0 h 978"/>
                          <a:gd name="connsiteX151" fmla="*/ 0 w 2763"/>
                          <a:gd name="connsiteY151" fmla="*/ 461 h 978"/>
                          <a:gd name="connsiteX152" fmla="*/ 0 w 2763"/>
                          <a:gd name="connsiteY152" fmla="*/ 576 h 978"/>
                          <a:gd name="connsiteX153" fmla="*/ 0 w 2763"/>
                          <a:gd name="connsiteY153" fmla="*/ 576 h 978"/>
                          <a:gd name="connsiteX154" fmla="*/ 58 w 2763"/>
                          <a:gd name="connsiteY154" fmla="*/ 691 h 978"/>
                          <a:gd name="connsiteX155" fmla="*/ 58 w 2763"/>
                          <a:gd name="connsiteY155" fmla="*/ 691 h 978"/>
                          <a:gd name="connsiteX156" fmla="*/ 115 w 2763"/>
                          <a:gd name="connsiteY156" fmla="*/ 749 h 978"/>
                          <a:gd name="connsiteX157" fmla="*/ 115 w 2763"/>
                          <a:gd name="connsiteY157" fmla="*/ 749 h 978"/>
                          <a:gd name="connsiteX158" fmla="*/ 115 w 2763"/>
                          <a:gd name="connsiteY158" fmla="*/ 749 h 978"/>
                          <a:gd name="connsiteX159" fmla="*/ 173 w 2763"/>
                          <a:gd name="connsiteY159" fmla="*/ 806 h 978"/>
                          <a:gd name="connsiteX160" fmla="*/ 173 w 2763"/>
                          <a:gd name="connsiteY160" fmla="*/ 806 h 978"/>
                          <a:gd name="connsiteX161" fmla="*/ 173 w 2763"/>
                          <a:gd name="connsiteY161" fmla="*/ 806 h 978"/>
                          <a:gd name="connsiteX162" fmla="*/ 173 w 2763"/>
                          <a:gd name="connsiteY162" fmla="*/ 806 h 978"/>
                          <a:gd name="connsiteX163" fmla="*/ 230 w 2763"/>
                          <a:gd name="connsiteY163" fmla="*/ 864 h 978"/>
                          <a:gd name="connsiteX164" fmla="*/ 230 w 2763"/>
                          <a:gd name="connsiteY164" fmla="*/ 864 h 978"/>
                          <a:gd name="connsiteX165" fmla="*/ 230 w 2763"/>
                          <a:gd name="connsiteY165" fmla="*/ 864 h 978"/>
                          <a:gd name="connsiteX166" fmla="*/ 230 w 2763"/>
                          <a:gd name="connsiteY166" fmla="*/ 864 h 978"/>
                          <a:gd name="connsiteX167" fmla="*/ 288 w 2763"/>
                          <a:gd name="connsiteY167" fmla="*/ 921 h 978"/>
                          <a:gd name="connsiteX168" fmla="*/ 288 w 2763"/>
                          <a:gd name="connsiteY168" fmla="*/ 921 h 978"/>
                          <a:gd name="connsiteX169" fmla="*/ 288 w 2763"/>
                          <a:gd name="connsiteY169" fmla="*/ 921 h 978"/>
                          <a:gd name="connsiteX170" fmla="*/ 288 w 2763"/>
                          <a:gd name="connsiteY170" fmla="*/ 921 h 978"/>
                          <a:gd name="connsiteX171" fmla="*/ 345 w 2763"/>
                          <a:gd name="connsiteY171" fmla="*/ 921 h 978"/>
                          <a:gd name="connsiteX172" fmla="*/ 576 w 2763"/>
                          <a:gd name="connsiteY172" fmla="*/ 921 h 978"/>
                          <a:gd name="connsiteX173" fmla="*/ 576 w 2763"/>
                          <a:gd name="connsiteY173" fmla="*/ 921 h 978"/>
                          <a:gd name="connsiteX174" fmla="*/ 576 w 2763"/>
                          <a:gd name="connsiteY174" fmla="*/ 921 h 9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</a:cxnLst>
                        <a:rect l="l" t="t" r="r" b="b"/>
                        <a:pathLst>
                          <a:path w="2763" h="978">
                            <a:moveTo>
                              <a:pt x="576" y="921"/>
                            </a:moveTo>
                            <a:cubicBezTo>
                              <a:pt x="576" y="921"/>
                              <a:pt x="576" y="921"/>
                              <a:pt x="576" y="921"/>
                            </a:cubicBezTo>
                            <a:cubicBezTo>
                              <a:pt x="633" y="921"/>
                              <a:pt x="633" y="979"/>
                              <a:pt x="633" y="979"/>
                            </a:cubicBezTo>
                            <a:lnTo>
                              <a:pt x="633" y="979"/>
                            </a:lnTo>
                            <a:cubicBezTo>
                              <a:pt x="633" y="979"/>
                              <a:pt x="633" y="979"/>
                              <a:pt x="633" y="979"/>
                            </a:cubicBezTo>
                            <a:cubicBezTo>
                              <a:pt x="633" y="979"/>
                              <a:pt x="691" y="979"/>
                              <a:pt x="691" y="979"/>
                            </a:cubicBezTo>
                            <a:cubicBezTo>
                              <a:pt x="691" y="979"/>
                              <a:pt x="749" y="979"/>
                              <a:pt x="749" y="979"/>
                            </a:cubicBezTo>
                            <a:lnTo>
                              <a:pt x="749" y="979"/>
                            </a:lnTo>
                            <a:lnTo>
                              <a:pt x="749" y="979"/>
                            </a:lnTo>
                            <a:cubicBezTo>
                              <a:pt x="749" y="979"/>
                              <a:pt x="806" y="979"/>
                              <a:pt x="806" y="979"/>
                            </a:cubicBezTo>
                            <a:cubicBezTo>
                              <a:pt x="806" y="979"/>
                              <a:pt x="864" y="979"/>
                              <a:pt x="864" y="979"/>
                            </a:cubicBezTo>
                            <a:lnTo>
                              <a:pt x="864" y="979"/>
                            </a:lnTo>
                            <a:cubicBezTo>
                              <a:pt x="864" y="979"/>
                              <a:pt x="864" y="979"/>
                              <a:pt x="864" y="979"/>
                            </a:cubicBezTo>
                            <a:cubicBezTo>
                              <a:pt x="864" y="979"/>
                              <a:pt x="864" y="979"/>
                              <a:pt x="864" y="979"/>
                            </a:cubicBezTo>
                            <a:cubicBezTo>
                              <a:pt x="864" y="979"/>
                              <a:pt x="921" y="979"/>
                              <a:pt x="921" y="979"/>
                            </a:cubicBezTo>
                            <a:cubicBezTo>
                              <a:pt x="921" y="979"/>
                              <a:pt x="921" y="979"/>
                              <a:pt x="979" y="979"/>
                            </a:cubicBezTo>
                            <a:lnTo>
                              <a:pt x="979" y="979"/>
                            </a:lnTo>
                            <a:lnTo>
                              <a:pt x="979" y="979"/>
                            </a:lnTo>
                            <a:cubicBezTo>
                              <a:pt x="979" y="979"/>
                              <a:pt x="1036" y="979"/>
                              <a:pt x="1036" y="979"/>
                            </a:cubicBezTo>
                            <a:cubicBezTo>
                              <a:pt x="1036" y="979"/>
                              <a:pt x="1094" y="979"/>
                              <a:pt x="1094" y="979"/>
                            </a:cubicBezTo>
                            <a:lnTo>
                              <a:pt x="1094" y="979"/>
                            </a:lnTo>
                            <a:lnTo>
                              <a:pt x="1094" y="979"/>
                            </a:lnTo>
                            <a:cubicBezTo>
                              <a:pt x="1094" y="979"/>
                              <a:pt x="1094" y="979"/>
                              <a:pt x="1094" y="979"/>
                            </a:cubicBezTo>
                            <a:cubicBezTo>
                              <a:pt x="1094" y="979"/>
                              <a:pt x="1152" y="979"/>
                              <a:pt x="1152" y="979"/>
                            </a:cubicBezTo>
                            <a:lnTo>
                              <a:pt x="1209" y="979"/>
                            </a:lnTo>
                            <a:lnTo>
                              <a:pt x="1209" y="979"/>
                            </a:lnTo>
                            <a:lnTo>
                              <a:pt x="1209" y="979"/>
                            </a:lnTo>
                            <a:lnTo>
                              <a:pt x="1267" y="979"/>
                            </a:lnTo>
                            <a:cubicBezTo>
                              <a:pt x="1267" y="979"/>
                              <a:pt x="1324" y="979"/>
                              <a:pt x="1324" y="979"/>
                            </a:cubicBezTo>
                            <a:lnTo>
                              <a:pt x="1324" y="979"/>
                            </a:lnTo>
                            <a:lnTo>
                              <a:pt x="1324" y="979"/>
                            </a:lnTo>
                            <a:cubicBezTo>
                              <a:pt x="1324" y="979"/>
                              <a:pt x="1382" y="979"/>
                              <a:pt x="1382" y="979"/>
                            </a:cubicBezTo>
                            <a:lnTo>
                              <a:pt x="1440" y="979"/>
                            </a:lnTo>
                            <a:lnTo>
                              <a:pt x="1497" y="979"/>
                            </a:lnTo>
                            <a:lnTo>
                              <a:pt x="1497" y="979"/>
                            </a:lnTo>
                            <a:cubicBezTo>
                              <a:pt x="1497" y="979"/>
                              <a:pt x="1555" y="979"/>
                              <a:pt x="1555" y="979"/>
                            </a:cubicBezTo>
                            <a:cubicBezTo>
                              <a:pt x="1555" y="979"/>
                              <a:pt x="1612" y="979"/>
                              <a:pt x="1612" y="979"/>
                            </a:cubicBezTo>
                            <a:lnTo>
                              <a:pt x="1612" y="979"/>
                            </a:lnTo>
                            <a:cubicBezTo>
                              <a:pt x="1670" y="979"/>
                              <a:pt x="1670" y="979"/>
                              <a:pt x="1727" y="979"/>
                            </a:cubicBezTo>
                            <a:lnTo>
                              <a:pt x="1727" y="979"/>
                            </a:lnTo>
                            <a:cubicBezTo>
                              <a:pt x="1727" y="979"/>
                              <a:pt x="1785" y="979"/>
                              <a:pt x="1785" y="979"/>
                            </a:cubicBezTo>
                            <a:cubicBezTo>
                              <a:pt x="1785" y="979"/>
                              <a:pt x="1843" y="979"/>
                              <a:pt x="1843" y="979"/>
                            </a:cubicBezTo>
                            <a:lnTo>
                              <a:pt x="1843" y="979"/>
                            </a:lnTo>
                            <a:lnTo>
                              <a:pt x="1843" y="979"/>
                            </a:lnTo>
                            <a:cubicBezTo>
                              <a:pt x="1843" y="979"/>
                              <a:pt x="1900" y="979"/>
                              <a:pt x="1900" y="979"/>
                            </a:cubicBezTo>
                            <a:cubicBezTo>
                              <a:pt x="1900" y="979"/>
                              <a:pt x="1958" y="979"/>
                              <a:pt x="1958" y="979"/>
                            </a:cubicBezTo>
                            <a:lnTo>
                              <a:pt x="1958" y="979"/>
                            </a:lnTo>
                            <a:cubicBezTo>
                              <a:pt x="1958" y="979"/>
                              <a:pt x="1958" y="979"/>
                              <a:pt x="1958" y="979"/>
                            </a:cubicBezTo>
                            <a:cubicBezTo>
                              <a:pt x="1958" y="979"/>
                              <a:pt x="2015" y="979"/>
                              <a:pt x="2015" y="979"/>
                            </a:cubicBezTo>
                            <a:cubicBezTo>
                              <a:pt x="2015" y="979"/>
                              <a:pt x="2073" y="979"/>
                              <a:pt x="2073" y="979"/>
                            </a:cubicBezTo>
                            <a:cubicBezTo>
                              <a:pt x="2073" y="979"/>
                              <a:pt x="2073" y="979"/>
                              <a:pt x="2073" y="979"/>
                            </a:cubicBezTo>
                            <a:lnTo>
                              <a:pt x="2073" y="979"/>
                            </a:lnTo>
                            <a:cubicBezTo>
                              <a:pt x="2073" y="979"/>
                              <a:pt x="2073" y="979"/>
                              <a:pt x="2131" y="979"/>
                            </a:cubicBezTo>
                            <a:cubicBezTo>
                              <a:pt x="2131" y="979"/>
                              <a:pt x="2188" y="979"/>
                              <a:pt x="2188" y="979"/>
                            </a:cubicBezTo>
                            <a:cubicBezTo>
                              <a:pt x="2188" y="979"/>
                              <a:pt x="2188" y="979"/>
                              <a:pt x="2188" y="979"/>
                            </a:cubicBezTo>
                            <a:lnTo>
                              <a:pt x="2188" y="979"/>
                            </a:lnTo>
                            <a:lnTo>
                              <a:pt x="2188" y="979"/>
                            </a:lnTo>
                            <a:cubicBezTo>
                              <a:pt x="2188" y="979"/>
                              <a:pt x="2246" y="979"/>
                              <a:pt x="2246" y="979"/>
                            </a:cubicBezTo>
                            <a:cubicBezTo>
                              <a:pt x="2246" y="979"/>
                              <a:pt x="2246" y="979"/>
                              <a:pt x="2303" y="979"/>
                            </a:cubicBezTo>
                            <a:lnTo>
                              <a:pt x="2303" y="979"/>
                            </a:lnTo>
                            <a:lnTo>
                              <a:pt x="2303" y="979"/>
                            </a:lnTo>
                            <a:cubicBezTo>
                              <a:pt x="2303" y="979"/>
                              <a:pt x="2361" y="979"/>
                              <a:pt x="2361" y="979"/>
                            </a:cubicBezTo>
                            <a:cubicBezTo>
                              <a:pt x="2361" y="979"/>
                              <a:pt x="2418" y="979"/>
                              <a:pt x="2418" y="979"/>
                            </a:cubicBezTo>
                            <a:lnTo>
                              <a:pt x="2418" y="979"/>
                            </a:lnTo>
                            <a:cubicBezTo>
                              <a:pt x="2418" y="979"/>
                              <a:pt x="2418" y="979"/>
                              <a:pt x="2476" y="979"/>
                            </a:cubicBezTo>
                            <a:cubicBezTo>
                              <a:pt x="2476" y="979"/>
                              <a:pt x="2476" y="979"/>
                              <a:pt x="2534" y="979"/>
                            </a:cubicBezTo>
                            <a:cubicBezTo>
                              <a:pt x="2534" y="979"/>
                              <a:pt x="2534" y="979"/>
                              <a:pt x="2534" y="979"/>
                            </a:cubicBezTo>
                            <a:lnTo>
                              <a:pt x="2534" y="979"/>
                            </a:lnTo>
                            <a:cubicBezTo>
                              <a:pt x="2534" y="979"/>
                              <a:pt x="2534" y="979"/>
                              <a:pt x="2534" y="979"/>
                            </a:cubicBezTo>
                            <a:cubicBezTo>
                              <a:pt x="2534" y="979"/>
                              <a:pt x="2534" y="979"/>
                              <a:pt x="2591" y="921"/>
                            </a:cubicBezTo>
                            <a:cubicBezTo>
                              <a:pt x="2591" y="921"/>
                              <a:pt x="2591" y="921"/>
                              <a:pt x="2649" y="864"/>
                            </a:cubicBezTo>
                            <a:lnTo>
                              <a:pt x="2649" y="864"/>
                            </a:lnTo>
                            <a:lnTo>
                              <a:pt x="2649" y="864"/>
                            </a:lnTo>
                            <a:cubicBezTo>
                              <a:pt x="2649" y="864"/>
                              <a:pt x="2649" y="864"/>
                              <a:pt x="2649" y="864"/>
                            </a:cubicBezTo>
                            <a:cubicBezTo>
                              <a:pt x="2649" y="864"/>
                              <a:pt x="2649" y="864"/>
                              <a:pt x="2706" y="806"/>
                            </a:cubicBezTo>
                            <a:cubicBezTo>
                              <a:pt x="2706" y="806"/>
                              <a:pt x="2706" y="806"/>
                              <a:pt x="2706" y="806"/>
                            </a:cubicBezTo>
                            <a:lnTo>
                              <a:pt x="2706" y="806"/>
                            </a:lnTo>
                            <a:cubicBezTo>
                              <a:pt x="2706" y="806"/>
                              <a:pt x="2706" y="806"/>
                              <a:pt x="2706" y="806"/>
                            </a:cubicBezTo>
                            <a:cubicBezTo>
                              <a:pt x="2706" y="806"/>
                              <a:pt x="2706" y="749"/>
                              <a:pt x="2764" y="749"/>
                            </a:cubicBezTo>
                            <a:cubicBezTo>
                              <a:pt x="2764" y="749"/>
                              <a:pt x="2764" y="749"/>
                              <a:pt x="2764" y="749"/>
                            </a:cubicBezTo>
                            <a:lnTo>
                              <a:pt x="2764" y="749"/>
                            </a:lnTo>
                            <a:cubicBezTo>
                              <a:pt x="2764" y="749"/>
                              <a:pt x="2764" y="749"/>
                              <a:pt x="2764" y="749"/>
                            </a:cubicBezTo>
                            <a:cubicBezTo>
                              <a:pt x="2764" y="749"/>
                              <a:pt x="2764" y="691"/>
                              <a:pt x="2764" y="691"/>
                            </a:cubicBezTo>
                            <a:cubicBezTo>
                              <a:pt x="2764" y="691"/>
                              <a:pt x="2764" y="691"/>
                              <a:pt x="2764" y="691"/>
                            </a:cubicBezTo>
                            <a:cubicBezTo>
                              <a:pt x="2764" y="691"/>
                              <a:pt x="2764" y="691"/>
                              <a:pt x="2764" y="691"/>
                            </a:cubicBezTo>
                            <a:cubicBezTo>
                              <a:pt x="2764" y="691"/>
                              <a:pt x="2764" y="691"/>
                              <a:pt x="2764" y="691"/>
                            </a:cubicBezTo>
                            <a:cubicBezTo>
                              <a:pt x="2764" y="691"/>
                              <a:pt x="2764" y="633"/>
                              <a:pt x="2764" y="633"/>
                            </a:cubicBezTo>
                            <a:lnTo>
                              <a:pt x="2764" y="633"/>
                            </a:lnTo>
                            <a:cubicBezTo>
                              <a:pt x="2764" y="633"/>
                              <a:pt x="2764" y="633"/>
                              <a:pt x="2764" y="633"/>
                            </a:cubicBezTo>
                            <a:cubicBezTo>
                              <a:pt x="2764" y="633"/>
                              <a:pt x="2764" y="576"/>
                              <a:pt x="2764" y="576"/>
                            </a:cubicBezTo>
                            <a:lnTo>
                              <a:pt x="2764" y="576"/>
                            </a:lnTo>
                            <a:cubicBezTo>
                              <a:pt x="2764" y="518"/>
                              <a:pt x="2764" y="518"/>
                              <a:pt x="2764" y="461"/>
                            </a:cubicBezTo>
                            <a:lnTo>
                              <a:pt x="2764" y="0"/>
                            </a:lnTo>
                            <a:cubicBezTo>
                              <a:pt x="2764" y="58"/>
                              <a:pt x="2764" y="58"/>
                              <a:pt x="2764" y="115"/>
                            </a:cubicBezTo>
                            <a:cubicBezTo>
                              <a:pt x="2764" y="115"/>
                              <a:pt x="2764" y="173"/>
                              <a:pt x="2764" y="173"/>
                            </a:cubicBezTo>
                            <a:cubicBezTo>
                              <a:pt x="2764" y="173"/>
                              <a:pt x="2764" y="173"/>
                              <a:pt x="2764" y="173"/>
                            </a:cubicBezTo>
                            <a:cubicBezTo>
                              <a:pt x="2764" y="173"/>
                              <a:pt x="2764" y="230"/>
                              <a:pt x="2706" y="230"/>
                            </a:cubicBezTo>
                            <a:cubicBezTo>
                              <a:pt x="2706" y="230"/>
                              <a:pt x="2706" y="230"/>
                              <a:pt x="2706" y="230"/>
                            </a:cubicBezTo>
                            <a:cubicBezTo>
                              <a:pt x="2706" y="230"/>
                              <a:pt x="2706" y="288"/>
                              <a:pt x="2649" y="288"/>
                            </a:cubicBezTo>
                            <a:cubicBezTo>
                              <a:pt x="2649" y="288"/>
                              <a:pt x="2649" y="288"/>
                              <a:pt x="2649" y="288"/>
                            </a:cubicBezTo>
                            <a:cubicBezTo>
                              <a:pt x="2649" y="288"/>
                              <a:pt x="2591" y="345"/>
                              <a:pt x="2591" y="345"/>
                            </a:cubicBezTo>
                            <a:lnTo>
                              <a:pt x="2591" y="345"/>
                            </a:lnTo>
                            <a:cubicBezTo>
                              <a:pt x="2591" y="345"/>
                              <a:pt x="2534" y="403"/>
                              <a:pt x="2534" y="403"/>
                            </a:cubicBezTo>
                            <a:cubicBezTo>
                              <a:pt x="2534" y="403"/>
                              <a:pt x="2534" y="403"/>
                              <a:pt x="2534" y="403"/>
                            </a:cubicBezTo>
                            <a:cubicBezTo>
                              <a:pt x="2534" y="403"/>
                              <a:pt x="2476" y="461"/>
                              <a:pt x="2418" y="461"/>
                            </a:cubicBezTo>
                            <a:cubicBezTo>
                              <a:pt x="2418" y="461"/>
                              <a:pt x="2418" y="461"/>
                              <a:pt x="2418" y="461"/>
                            </a:cubicBezTo>
                            <a:cubicBezTo>
                              <a:pt x="2361" y="461"/>
                              <a:pt x="2361" y="518"/>
                              <a:pt x="2303" y="518"/>
                            </a:cubicBezTo>
                            <a:cubicBezTo>
                              <a:pt x="2246" y="518"/>
                              <a:pt x="2246" y="576"/>
                              <a:pt x="2188" y="576"/>
                            </a:cubicBezTo>
                            <a:lnTo>
                              <a:pt x="2188" y="576"/>
                            </a:lnTo>
                            <a:cubicBezTo>
                              <a:pt x="2131" y="576"/>
                              <a:pt x="2131" y="633"/>
                              <a:pt x="2073" y="633"/>
                            </a:cubicBezTo>
                            <a:lnTo>
                              <a:pt x="2073" y="633"/>
                            </a:lnTo>
                            <a:cubicBezTo>
                              <a:pt x="2015" y="633"/>
                              <a:pt x="2015" y="633"/>
                              <a:pt x="1958" y="691"/>
                            </a:cubicBezTo>
                            <a:cubicBezTo>
                              <a:pt x="1958" y="691"/>
                              <a:pt x="1958" y="691"/>
                              <a:pt x="1958" y="691"/>
                            </a:cubicBezTo>
                            <a:cubicBezTo>
                              <a:pt x="1900" y="691"/>
                              <a:pt x="1900" y="691"/>
                              <a:pt x="1843" y="749"/>
                            </a:cubicBezTo>
                            <a:lnTo>
                              <a:pt x="1843" y="749"/>
                            </a:lnTo>
                            <a:cubicBezTo>
                              <a:pt x="1785" y="749"/>
                              <a:pt x="1727" y="749"/>
                              <a:pt x="1727" y="749"/>
                            </a:cubicBezTo>
                            <a:lnTo>
                              <a:pt x="1727" y="749"/>
                            </a:lnTo>
                            <a:cubicBezTo>
                              <a:pt x="1670" y="749"/>
                              <a:pt x="1612" y="749"/>
                              <a:pt x="1612" y="749"/>
                            </a:cubicBezTo>
                            <a:lnTo>
                              <a:pt x="1612" y="749"/>
                            </a:lnTo>
                            <a:lnTo>
                              <a:pt x="1612" y="749"/>
                            </a:lnTo>
                            <a:cubicBezTo>
                              <a:pt x="1555" y="749"/>
                              <a:pt x="1497" y="749"/>
                              <a:pt x="1497" y="749"/>
                            </a:cubicBezTo>
                            <a:cubicBezTo>
                              <a:pt x="1497" y="749"/>
                              <a:pt x="1440" y="749"/>
                              <a:pt x="1440" y="749"/>
                            </a:cubicBezTo>
                            <a:cubicBezTo>
                              <a:pt x="1440" y="749"/>
                              <a:pt x="1382" y="749"/>
                              <a:pt x="1382" y="749"/>
                            </a:cubicBezTo>
                            <a:lnTo>
                              <a:pt x="1324" y="749"/>
                            </a:lnTo>
                            <a:cubicBezTo>
                              <a:pt x="1267" y="749"/>
                              <a:pt x="1267" y="749"/>
                              <a:pt x="1209" y="749"/>
                            </a:cubicBezTo>
                            <a:lnTo>
                              <a:pt x="1209" y="749"/>
                            </a:lnTo>
                            <a:cubicBezTo>
                              <a:pt x="1152" y="749"/>
                              <a:pt x="1094" y="749"/>
                              <a:pt x="1094" y="749"/>
                            </a:cubicBezTo>
                            <a:lnTo>
                              <a:pt x="1094" y="749"/>
                            </a:lnTo>
                            <a:cubicBezTo>
                              <a:pt x="1036" y="749"/>
                              <a:pt x="979" y="749"/>
                              <a:pt x="979" y="749"/>
                            </a:cubicBezTo>
                            <a:lnTo>
                              <a:pt x="979" y="749"/>
                            </a:lnTo>
                            <a:cubicBezTo>
                              <a:pt x="921" y="749"/>
                              <a:pt x="864" y="749"/>
                              <a:pt x="864" y="749"/>
                            </a:cubicBezTo>
                            <a:lnTo>
                              <a:pt x="864" y="749"/>
                            </a:lnTo>
                            <a:cubicBezTo>
                              <a:pt x="806" y="749"/>
                              <a:pt x="806" y="749"/>
                              <a:pt x="749" y="691"/>
                            </a:cubicBezTo>
                            <a:lnTo>
                              <a:pt x="749" y="691"/>
                            </a:lnTo>
                            <a:cubicBezTo>
                              <a:pt x="691" y="691"/>
                              <a:pt x="691" y="691"/>
                              <a:pt x="633" y="633"/>
                            </a:cubicBezTo>
                            <a:lnTo>
                              <a:pt x="633" y="633"/>
                            </a:lnTo>
                            <a:cubicBezTo>
                              <a:pt x="576" y="633"/>
                              <a:pt x="576" y="576"/>
                              <a:pt x="518" y="576"/>
                            </a:cubicBezTo>
                            <a:lnTo>
                              <a:pt x="518" y="576"/>
                            </a:lnTo>
                            <a:cubicBezTo>
                              <a:pt x="461" y="576"/>
                              <a:pt x="461" y="518"/>
                              <a:pt x="403" y="518"/>
                            </a:cubicBezTo>
                            <a:cubicBezTo>
                              <a:pt x="345" y="518"/>
                              <a:pt x="345" y="461"/>
                              <a:pt x="288" y="461"/>
                            </a:cubicBezTo>
                            <a:cubicBezTo>
                              <a:pt x="288" y="461"/>
                              <a:pt x="288" y="461"/>
                              <a:pt x="288" y="461"/>
                            </a:cubicBezTo>
                            <a:cubicBezTo>
                              <a:pt x="230" y="461"/>
                              <a:pt x="230" y="403"/>
                              <a:pt x="230" y="403"/>
                            </a:cubicBezTo>
                            <a:cubicBezTo>
                              <a:pt x="230" y="403"/>
                              <a:pt x="230" y="403"/>
                              <a:pt x="230" y="403"/>
                            </a:cubicBezTo>
                            <a:cubicBezTo>
                              <a:pt x="230" y="403"/>
                              <a:pt x="173" y="345"/>
                              <a:pt x="173" y="345"/>
                            </a:cubicBezTo>
                            <a:cubicBezTo>
                              <a:pt x="173" y="345"/>
                              <a:pt x="173" y="345"/>
                              <a:pt x="173" y="345"/>
                            </a:cubicBezTo>
                            <a:cubicBezTo>
                              <a:pt x="173" y="345"/>
                              <a:pt x="115" y="288"/>
                              <a:pt x="115" y="288"/>
                            </a:cubicBezTo>
                            <a:cubicBezTo>
                              <a:pt x="115" y="288"/>
                              <a:pt x="115" y="288"/>
                              <a:pt x="115" y="288"/>
                            </a:cubicBezTo>
                            <a:cubicBezTo>
                              <a:pt x="115" y="288"/>
                              <a:pt x="58" y="230"/>
                              <a:pt x="58" y="230"/>
                            </a:cubicBezTo>
                            <a:cubicBezTo>
                              <a:pt x="58" y="173"/>
                              <a:pt x="0" y="173"/>
                              <a:pt x="0" y="115"/>
                            </a:cubicBezTo>
                            <a:cubicBezTo>
                              <a:pt x="0" y="115"/>
                              <a:pt x="0" y="115"/>
                              <a:pt x="0" y="115"/>
                            </a:cubicBezTo>
                            <a:cubicBezTo>
                              <a:pt x="0" y="58"/>
                              <a:pt x="0" y="58"/>
                              <a:pt x="0" y="0"/>
                            </a:cubicBezTo>
                            <a:lnTo>
                              <a:pt x="0" y="461"/>
                            </a:lnTo>
                            <a:cubicBezTo>
                              <a:pt x="0" y="518"/>
                              <a:pt x="0" y="518"/>
                              <a:pt x="0" y="576"/>
                            </a:cubicBezTo>
                            <a:cubicBezTo>
                              <a:pt x="0" y="576"/>
                              <a:pt x="0" y="576"/>
                              <a:pt x="0" y="576"/>
                            </a:cubicBezTo>
                            <a:cubicBezTo>
                              <a:pt x="0" y="633"/>
                              <a:pt x="0" y="633"/>
                              <a:pt x="58" y="691"/>
                            </a:cubicBezTo>
                            <a:lnTo>
                              <a:pt x="58" y="691"/>
                            </a:lnTo>
                            <a:cubicBezTo>
                              <a:pt x="58" y="691"/>
                              <a:pt x="58" y="749"/>
                              <a:pt x="115" y="749"/>
                            </a:cubicBezTo>
                            <a:lnTo>
                              <a:pt x="115" y="749"/>
                            </a:lnTo>
                            <a:lnTo>
                              <a:pt x="115" y="749"/>
                            </a:lnTo>
                            <a:cubicBezTo>
                              <a:pt x="115" y="749"/>
                              <a:pt x="115" y="806"/>
                              <a:pt x="173" y="806"/>
                            </a:cubicBezTo>
                            <a:cubicBezTo>
                              <a:pt x="173" y="806"/>
                              <a:pt x="173" y="806"/>
                              <a:pt x="173" y="806"/>
                            </a:cubicBezTo>
                            <a:cubicBezTo>
                              <a:pt x="173" y="806"/>
                              <a:pt x="173" y="806"/>
                              <a:pt x="173" y="806"/>
                            </a:cubicBezTo>
                            <a:cubicBezTo>
                              <a:pt x="173" y="806"/>
                              <a:pt x="173" y="806"/>
                              <a:pt x="173" y="806"/>
                            </a:cubicBezTo>
                            <a:cubicBezTo>
                              <a:pt x="173" y="806"/>
                              <a:pt x="173" y="806"/>
                              <a:pt x="230" y="864"/>
                            </a:cubicBezTo>
                            <a:cubicBezTo>
                              <a:pt x="230" y="864"/>
                              <a:pt x="230" y="864"/>
                              <a:pt x="230" y="864"/>
                            </a:cubicBezTo>
                            <a:cubicBezTo>
                              <a:pt x="230" y="864"/>
                              <a:pt x="230" y="864"/>
                              <a:pt x="230" y="864"/>
                            </a:cubicBezTo>
                            <a:cubicBezTo>
                              <a:pt x="230" y="864"/>
                              <a:pt x="230" y="864"/>
                              <a:pt x="230" y="864"/>
                            </a:cubicBezTo>
                            <a:cubicBezTo>
                              <a:pt x="230" y="864"/>
                              <a:pt x="230" y="864"/>
                              <a:pt x="288" y="921"/>
                            </a:cubicBezTo>
                            <a:cubicBezTo>
                              <a:pt x="288" y="921"/>
                              <a:pt x="288" y="921"/>
                              <a:pt x="288" y="921"/>
                            </a:cubicBezTo>
                            <a:cubicBezTo>
                              <a:pt x="288" y="921"/>
                              <a:pt x="288" y="921"/>
                              <a:pt x="288" y="921"/>
                            </a:cubicBezTo>
                            <a:lnTo>
                              <a:pt x="288" y="921"/>
                            </a:lnTo>
                            <a:cubicBezTo>
                              <a:pt x="288" y="921"/>
                              <a:pt x="288" y="921"/>
                              <a:pt x="345" y="921"/>
                            </a:cubicBezTo>
                            <a:cubicBezTo>
                              <a:pt x="461" y="864"/>
                              <a:pt x="518" y="864"/>
                              <a:pt x="576" y="921"/>
                            </a:cubicBezTo>
                            <a:lnTo>
                              <a:pt x="576" y="921"/>
                            </a:lnTo>
                            <a:cubicBezTo>
                              <a:pt x="518" y="921"/>
                              <a:pt x="518" y="921"/>
                              <a:pt x="576" y="921"/>
                            </a:cubicBezTo>
                            <a:close/>
                          </a:path>
                        </a:pathLst>
                      </a:custGeom>
                      <a:solidFill>
                        <a:srgbClr val="26262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75" name="任意多边形: 形状 3874"/>
                      <p:cNvSpPr/>
                      <p:nvPr/>
                    </p:nvSpPr>
                    <p:spPr>
                      <a:xfrm>
                        <a:off x="-3904869" y="4245633"/>
                        <a:ext cx="3094" cy="1785"/>
                      </a:xfrm>
                      <a:custGeom>
                        <a:avLst/>
                        <a:gdLst>
                          <a:gd name="connsiteX0" fmla="*/ 2620 w 3094"/>
                          <a:gd name="connsiteY0" fmla="*/ 1526 h 1785"/>
                          <a:gd name="connsiteX1" fmla="*/ 432 w 3094"/>
                          <a:gd name="connsiteY1" fmla="*/ 1526 h 1785"/>
                          <a:gd name="connsiteX2" fmla="*/ 432 w 3094"/>
                          <a:gd name="connsiteY2" fmla="*/ 259 h 1785"/>
                          <a:gd name="connsiteX3" fmla="*/ 2620 w 3094"/>
                          <a:gd name="connsiteY3" fmla="*/ 259 h 1785"/>
                          <a:gd name="connsiteX4" fmla="*/ 2620 w 3094"/>
                          <a:gd name="connsiteY4" fmla="*/ 1526 h 17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94" h="1785">
                            <a:moveTo>
                              <a:pt x="2620" y="1526"/>
                            </a:moveTo>
                            <a:cubicBezTo>
                              <a:pt x="2044" y="1871"/>
                              <a:pt x="1065" y="1871"/>
                              <a:pt x="432" y="1526"/>
                            </a:cubicBezTo>
                            <a:cubicBezTo>
                              <a:pt x="-144" y="1180"/>
                              <a:pt x="-144" y="605"/>
                              <a:pt x="432" y="259"/>
                            </a:cubicBezTo>
                            <a:cubicBezTo>
                              <a:pt x="1008" y="-86"/>
                              <a:pt x="1987" y="-86"/>
                              <a:pt x="2620" y="259"/>
                            </a:cubicBezTo>
                            <a:cubicBezTo>
                              <a:pt x="3253" y="605"/>
                              <a:pt x="3253" y="1180"/>
                              <a:pt x="2620" y="1526"/>
                            </a:cubicBezTo>
                            <a:close/>
                          </a:path>
                        </a:pathLst>
                      </a:custGeom>
                      <a:solidFill>
                        <a:srgbClr val="2B2B2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3876" name="任意多边形: 形状 3875"/>
                    <p:cNvSpPr/>
                    <p:nvPr/>
                  </p:nvSpPr>
                  <p:spPr>
                    <a:xfrm>
                      <a:off x="-3904667" y="4244885"/>
                      <a:ext cx="2706" cy="2237"/>
                    </a:xfrm>
                    <a:custGeom>
                      <a:avLst/>
                      <a:gdLst>
                        <a:gd name="connsiteX0" fmla="*/ 345 w 2706"/>
                        <a:gd name="connsiteY0" fmla="*/ 1986 h 2237"/>
                        <a:gd name="connsiteX1" fmla="*/ 58 w 2706"/>
                        <a:gd name="connsiteY1" fmla="*/ 1755 h 2237"/>
                        <a:gd name="connsiteX2" fmla="*/ 58 w 2706"/>
                        <a:gd name="connsiteY2" fmla="*/ 1755 h 2237"/>
                        <a:gd name="connsiteX3" fmla="*/ 0 w 2706"/>
                        <a:gd name="connsiteY3" fmla="*/ 1179 h 2237"/>
                        <a:gd name="connsiteX4" fmla="*/ 173 w 2706"/>
                        <a:gd name="connsiteY4" fmla="*/ 661 h 2237"/>
                        <a:gd name="connsiteX5" fmla="*/ 2015 w 2706"/>
                        <a:gd name="connsiteY5" fmla="*/ 201 h 2237"/>
                        <a:gd name="connsiteX6" fmla="*/ 2706 w 2706"/>
                        <a:gd name="connsiteY6" fmla="*/ 1179 h 2237"/>
                        <a:gd name="connsiteX7" fmla="*/ 2706 w 2706"/>
                        <a:gd name="connsiteY7" fmla="*/ 1525 h 2237"/>
                        <a:gd name="connsiteX8" fmla="*/ 2303 w 2706"/>
                        <a:gd name="connsiteY8" fmla="*/ 1928 h 2237"/>
                        <a:gd name="connsiteX9" fmla="*/ 345 w 2706"/>
                        <a:gd name="connsiteY9" fmla="*/ 1986 h 22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06" h="2237">
                          <a:moveTo>
                            <a:pt x="345" y="1986"/>
                          </a:moveTo>
                          <a:cubicBezTo>
                            <a:pt x="230" y="1928"/>
                            <a:pt x="115" y="1813"/>
                            <a:pt x="58" y="1755"/>
                          </a:cubicBezTo>
                          <a:lnTo>
                            <a:pt x="58" y="1755"/>
                          </a:lnTo>
                          <a:cubicBezTo>
                            <a:pt x="0" y="1582"/>
                            <a:pt x="0" y="1352"/>
                            <a:pt x="0" y="1179"/>
                          </a:cubicBezTo>
                          <a:cubicBezTo>
                            <a:pt x="0" y="1007"/>
                            <a:pt x="58" y="834"/>
                            <a:pt x="173" y="661"/>
                          </a:cubicBezTo>
                          <a:cubicBezTo>
                            <a:pt x="518" y="28"/>
                            <a:pt x="1382" y="-203"/>
                            <a:pt x="2015" y="201"/>
                          </a:cubicBezTo>
                          <a:cubicBezTo>
                            <a:pt x="2418" y="431"/>
                            <a:pt x="2649" y="776"/>
                            <a:pt x="2706" y="1179"/>
                          </a:cubicBezTo>
                          <a:cubicBezTo>
                            <a:pt x="2706" y="1295"/>
                            <a:pt x="2706" y="1410"/>
                            <a:pt x="2706" y="1525"/>
                          </a:cubicBezTo>
                          <a:cubicBezTo>
                            <a:pt x="2649" y="1698"/>
                            <a:pt x="2534" y="1813"/>
                            <a:pt x="2303" y="1928"/>
                          </a:cubicBezTo>
                          <a:cubicBezTo>
                            <a:pt x="1785" y="2331"/>
                            <a:pt x="921" y="2331"/>
                            <a:pt x="345" y="1986"/>
                          </a:cubicBezTo>
                          <a:close/>
                        </a:path>
                      </a:pathLst>
                    </a:custGeom>
                    <a:solidFill>
                      <a:srgbClr val="F2AF3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877" name="图形 5"/>
                  <p:cNvGrpSpPr/>
                  <p:nvPr/>
                </p:nvGrpSpPr>
                <p:grpSpPr>
                  <a:xfrm>
                    <a:off x="-3889754" y="4253465"/>
                    <a:ext cx="3138" cy="2849"/>
                    <a:chOff x="-3889754" y="4253465"/>
                    <a:chExt cx="3138" cy="2849"/>
                  </a:xfrm>
                </p:grpSpPr>
                <p:grpSp>
                  <p:nvGrpSpPr>
                    <p:cNvPr id="3878" name="图形 5"/>
                    <p:cNvGrpSpPr/>
                    <p:nvPr/>
                  </p:nvGrpSpPr>
                  <p:grpSpPr>
                    <a:xfrm>
                      <a:off x="-3889754" y="4254213"/>
                      <a:ext cx="3138" cy="2101"/>
                      <a:chOff x="-3889754" y="4254213"/>
                      <a:chExt cx="3138" cy="2101"/>
                    </a:xfrm>
                  </p:grpSpPr>
                  <p:sp>
                    <p:nvSpPr>
                      <p:cNvPr id="3879" name="任意多边形: 形状 3878"/>
                      <p:cNvSpPr/>
                      <p:nvPr/>
                    </p:nvSpPr>
                    <p:spPr>
                      <a:xfrm>
                        <a:off x="-3889754" y="4255336"/>
                        <a:ext cx="2763" cy="978"/>
                      </a:xfrm>
                      <a:custGeom>
                        <a:avLst/>
                        <a:gdLst>
                          <a:gd name="connsiteX0" fmla="*/ 576 w 2763"/>
                          <a:gd name="connsiteY0" fmla="*/ 921 h 978"/>
                          <a:gd name="connsiteX1" fmla="*/ 576 w 2763"/>
                          <a:gd name="connsiteY1" fmla="*/ 921 h 978"/>
                          <a:gd name="connsiteX2" fmla="*/ 633 w 2763"/>
                          <a:gd name="connsiteY2" fmla="*/ 979 h 978"/>
                          <a:gd name="connsiteX3" fmla="*/ 633 w 2763"/>
                          <a:gd name="connsiteY3" fmla="*/ 979 h 978"/>
                          <a:gd name="connsiteX4" fmla="*/ 633 w 2763"/>
                          <a:gd name="connsiteY4" fmla="*/ 979 h 978"/>
                          <a:gd name="connsiteX5" fmla="*/ 691 w 2763"/>
                          <a:gd name="connsiteY5" fmla="*/ 979 h 978"/>
                          <a:gd name="connsiteX6" fmla="*/ 749 w 2763"/>
                          <a:gd name="connsiteY6" fmla="*/ 979 h 978"/>
                          <a:gd name="connsiteX7" fmla="*/ 749 w 2763"/>
                          <a:gd name="connsiteY7" fmla="*/ 979 h 978"/>
                          <a:gd name="connsiteX8" fmla="*/ 749 w 2763"/>
                          <a:gd name="connsiteY8" fmla="*/ 979 h 978"/>
                          <a:gd name="connsiteX9" fmla="*/ 806 w 2763"/>
                          <a:gd name="connsiteY9" fmla="*/ 979 h 978"/>
                          <a:gd name="connsiteX10" fmla="*/ 864 w 2763"/>
                          <a:gd name="connsiteY10" fmla="*/ 979 h 978"/>
                          <a:gd name="connsiteX11" fmla="*/ 864 w 2763"/>
                          <a:gd name="connsiteY11" fmla="*/ 979 h 978"/>
                          <a:gd name="connsiteX12" fmla="*/ 864 w 2763"/>
                          <a:gd name="connsiteY12" fmla="*/ 979 h 978"/>
                          <a:gd name="connsiteX13" fmla="*/ 864 w 2763"/>
                          <a:gd name="connsiteY13" fmla="*/ 979 h 978"/>
                          <a:gd name="connsiteX14" fmla="*/ 921 w 2763"/>
                          <a:gd name="connsiteY14" fmla="*/ 979 h 978"/>
                          <a:gd name="connsiteX15" fmla="*/ 979 w 2763"/>
                          <a:gd name="connsiteY15" fmla="*/ 979 h 978"/>
                          <a:gd name="connsiteX16" fmla="*/ 979 w 2763"/>
                          <a:gd name="connsiteY16" fmla="*/ 979 h 978"/>
                          <a:gd name="connsiteX17" fmla="*/ 979 w 2763"/>
                          <a:gd name="connsiteY17" fmla="*/ 979 h 978"/>
                          <a:gd name="connsiteX18" fmla="*/ 1037 w 2763"/>
                          <a:gd name="connsiteY18" fmla="*/ 979 h 978"/>
                          <a:gd name="connsiteX19" fmla="*/ 1094 w 2763"/>
                          <a:gd name="connsiteY19" fmla="*/ 979 h 978"/>
                          <a:gd name="connsiteX20" fmla="*/ 1094 w 2763"/>
                          <a:gd name="connsiteY20" fmla="*/ 979 h 978"/>
                          <a:gd name="connsiteX21" fmla="*/ 1094 w 2763"/>
                          <a:gd name="connsiteY21" fmla="*/ 979 h 978"/>
                          <a:gd name="connsiteX22" fmla="*/ 1094 w 2763"/>
                          <a:gd name="connsiteY22" fmla="*/ 979 h 978"/>
                          <a:gd name="connsiteX23" fmla="*/ 1152 w 2763"/>
                          <a:gd name="connsiteY23" fmla="*/ 979 h 978"/>
                          <a:gd name="connsiteX24" fmla="*/ 1209 w 2763"/>
                          <a:gd name="connsiteY24" fmla="*/ 979 h 978"/>
                          <a:gd name="connsiteX25" fmla="*/ 1209 w 2763"/>
                          <a:gd name="connsiteY25" fmla="*/ 979 h 978"/>
                          <a:gd name="connsiteX26" fmla="*/ 1209 w 2763"/>
                          <a:gd name="connsiteY26" fmla="*/ 979 h 978"/>
                          <a:gd name="connsiteX27" fmla="*/ 1267 w 2763"/>
                          <a:gd name="connsiteY27" fmla="*/ 979 h 978"/>
                          <a:gd name="connsiteX28" fmla="*/ 1324 w 2763"/>
                          <a:gd name="connsiteY28" fmla="*/ 979 h 978"/>
                          <a:gd name="connsiteX29" fmla="*/ 1324 w 2763"/>
                          <a:gd name="connsiteY29" fmla="*/ 979 h 978"/>
                          <a:gd name="connsiteX30" fmla="*/ 1324 w 2763"/>
                          <a:gd name="connsiteY30" fmla="*/ 979 h 978"/>
                          <a:gd name="connsiteX31" fmla="*/ 1382 w 2763"/>
                          <a:gd name="connsiteY31" fmla="*/ 979 h 978"/>
                          <a:gd name="connsiteX32" fmla="*/ 1440 w 2763"/>
                          <a:gd name="connsiteY32" fmla="*/ 979 h 978"/>
                          <a:gd name="connsiteX33" fmla="*/ 1497 w 2763"/>
                          <a:gd name="connsiteY33" fmla="*/ 979 h 978"/>
                          <a:gd name="connsiteX34" fmla="*/ 1497 w 2763"/>
                          <a:gd name="connsiteY34" fmla="*/ 979 h 978"/>
                          <a:gd name="connsiteX35" fmla="*/ 1555 w 2763"/>
                          <a:gd name="connsiteY35" fmla="*/ 979 h 978"/>
                          <a:gd name="connsiteX36" fmla="*/ 1612 w 2763"/>
                          <a:gd name="connsiteY36" fmla="*/ 979 h 978"/>
                          <a:gd name="connsiteX37" fmla="*/ 1612 w 2763"/>
                          <a:gd name="connsiteY37" fmla="*/ 979 h 978"/>
                          <a:gd name="connsiteX38" fmla="*/ 1727 w 2763"/>
                          <a:gd name="connsiteY38" fmla="*/ 979 h 978"/>
                          <a:gd name="connsiteX39" fmla="*/ 1727 w 2763"/>
                          <a:gd name="connsiteY39" fmla="*/ 979 h 978"/>
                          <a:gd name="connsiteX40" fmla="*/ 1785 w 2763"/>
                          <a:gd name="connsiteY40" fmla="*/ 979 h 978"/>
                          <a:gd name="connsiteX41" fmla="*/ 1843 w 2763"/>
                          <a:gd name="connsiteY41" fmla="*/ 979 h 978"/>
                          <a:gd name="connsiteX42" fmla="*/ 1843 w 2763"/>
                          <a:gd name="connsiteY42" fmla="*/ 979 h 978"/>
                          <a:gd name="connsiteX43" fmla="*/ 1843 w 2763"/>
                          <a:gd name="connsiteY43" fmla="*/ 979 h 978"/>
                          <a:gd name="connsiteX44" fmla="*/ 1900 w 2763"/>
                          <a:gd name="connsiteY44" fmla="*/ 979 h 978"/>
                          <a:gd name="connsiteX45" fmla="*/ 1958 w 2763"/>
                          <a:gd name="connsiteY45" fmla="*/ 979 h 978"/>
                          <a:gd name="connsiteX46" fmla="*/ 1958 w 2763"/>
                          <a:gd name="connsiteY46" fmla="*/ 979 h 978"/>
                          <a:gd name="connsiteX47" fmla="*/ 1958 w 2763"/>
                          <a:gd name="connsiteY47" fmla="*/ 979 h 978"/>
                          <a:gd name="connsiteX48" fmla="*/ 2015 w 2763"/>
                          <a:gd name="connsiteY48" fmla="*/ 979 h 978"/>
                          <a:gd name="connsiteX49" fmla="*/ 2073 w 2763"/>
                          <a:gd name="connsiteY49" fmla="*/ 979 h 978"/>
                          <a:gd name="connsiteX50" fmla="*/ 2073 w 2763"/>
                          <a:gd name="connsiteY50" fmla="*/ 979 h 978"/>
                          <a:gd name="connsiteX51" fmla="*/ 2073 w 2763"/>
                          <a:gd name="connsiteY51" fmla="*/ 979 h 978"/>
                          <a:gd name="connsiteX52" fmla="*/ 2131 w 2763"/>
                          <a:gd name="connsiteY52" fmla="*/ 979 h 978"/>
                          <a:gd name="connsiteX53" fmla="*/ 2188 w 2763"/>
                          <a:gd name="connsiteY53" fmla="*/ 979 h 978"/>
                          <a:gd name="connsiteX54" fmla="*/ 2188 w 2763"/>
                          <a:gd name="connsiteY54" fmla="*/ 979 h 978"/>
                          <a:gd name="connsiteX55" fmla="*/ 2188 w 2763"/>
                          <a:gd name="connsiteY55" fmla="*/ 979 h 978"/>
                          <a:gd name="connsiteX56" fmla="*/ 2188 w 2763"/>
                          <a:gd name="connsiteY56" fmla="*/ 979 h 978"/>
                          <a:gd name="connsiteX57" fmla="*/ 2246 w 2763"/>
                          <a:gd name="connsiteY57" fmla="*/ 979 h 978"/>
                          <a:gd name="connsiteX58" fmla="*/ 2303 w 2763"/>
                          <a:gd name="connsiteY58" fmla="*/ 979 h 978"/>
                          <a:gd name="connsiteX59" fmla="*/ 2303 w 2763"/>
                          <a:gd name="connsiteY59" fmla="*/ 979 h 978"/>
                          <a:gd name="connsiteX60" fmla="*/ 2303 w 2763"/>
                          <a:gd name="connsiteY60" fmla="*/ 979 h 978"/>
                          <a:gd name="connsiteX61" fmla="*/ 2361 w 2763"/>
                          <a:gd name="connsiteY61" fmla="*/ 979 h 978"/>
                          <a:gd name="connsiteX62" fmla="*/ 2419 w 2763"/>
                          <a:gd name="connsiteY62" fmla="*/ 979 h 978"/>
                          <a:gd name="connsiteX63" fmla="*/ 2419 w 2763"/>
                          <a:gd name="connsiteY63" fmla="*/ 979 h 978"/>
                          <a:gd name="connsiteX64" fmla="*/ 2476 w 2763"/>
                          <a:gd name="connsiteY64" fmla="*/ 979 h 978"/>
                          <a:gd name="connsiteX65" fmla="*/ 2534 w 2763"/>
                          <a:gd name="connsiteY65" fmla="*/ 979 h 978"/>
                          <a:gd name="connsiteX66" fmla="*/ 2534 w 2763"/>
                          <a:gd name="connsiteY66" fmla="*/ 979 h 978"/>
                          <a:gd name="connsiteX67" fmla="*/ 2534 w 2763"/>
                          <a:gd name="connsiteY67" fmla="*/ 979 h 978"/>
                          <a:gd name="connsiteX68" fmla="*/ 2534 w 2763"/>
                          <a:gd name="connsiteY68" fmla="*/ 979 h 978"/>
                          <a:gd name="connsiteX69" fmla="*/ 2591 w 2763"/>
                          <a:gd name="connsiteY69" fmla="*/ 921 h 978"/>
                          <a:gd name="connsiteX70" fmla="*/ 2649 w 2763"/>
                          <a:gd name="connsiteY70" fmla="*/ 864 h 978"/>
                          <a:gd name="connsiteX71" fmla="*/ 2649 w 2763"/>
                          <a:gd name="connsiteY71" fmla="*/ 864 h 978"/>
                          <a:gd name="connsiteX72" fmla="*/ 2649 w 2763"/>
                          <a:gd name="connsiteY72" fmla="*/ 864 h 978"/>
                          <a:gd name="connsiteX73" fmla="*/ 2649 w 2763"/>
                          <a:gd name="connsiteY73" fmla="*/ 864 h 978"/>
                          <a:gd name="connsiteX74" fmla="*/ 2706 w 2763"/>
                          <a:gd name="connsiteY74" fmla="*/ 806 h 978"/>
                          <a:gd name="connsiteX75" fmla="*/ 2706 w 2763"/>
                          <a:gd name="connsiteY75" fmla="*/ 806 h 978"/>
                          <a:gd name="connsiteX76" fmla="*/ 2706 w 2763"/>
                          <a:gd name="connsiteY76" fmla="*/ 806 h 978"/>
                          <a:gd name="connsiteX77" fmla="*/ 2706 w 2763"/>
                          <a:gd name="connsiteY77" fmla="*/ 806 h 978"/>
                          <a:gd name="connsiteX78" fmla="*/ 2764 w 2763"/>
                          <a:gd name="connsiteY78" fmla="*/ 748 h 978"/>
                          <a:gd name="connsiteX79" fmla="*/ 2764 w 2763"/>
                          <a:gd name="connsiteY79" fmla="*/ 748 h 978"/>
                          <a:gd name="connsiteX80" fmla="*/ 2764 w 2763"/>
                          <a:gd name="connsiteY80" fmla="*/ 748 h 978"/>
                          <a:gd name="connsiteX81" fmla="*/ 2764 w 2763"/>
                          <a:gd name="connsiteY81" fmla="*/ 748 h 978"/>
                          <a:gd name="connsiteX82" fmla="*/ 2764 w 2763"/>
                          <a:gd name="connsiteY82" fmla="*/ 691 h 978"/>
                          <a:gd name="connsiteX83" fmla="*/ 2764 w 2763"/>
                          <a:gd name="connsiteY83" fmla="*/ 691 h 978"/>
                          <a:gd name="connsiteX84" fmla="*/ 2764 w 2763"/>
                          <a:gd name="connsiteY84" fmla="*/ 691 h 978"/>
                          <a:gd name="connsiteX85" fmla="*/ 2764 w 2763"/>
                          <a:gd name="connsiteY85" fmla="*/ 691 h 978"/>
                          <a:gd name="connsiteX86" fmla="*/ 2764 w 2763"/>
                          <a:gd name="connsiteY86" fmla="*/ 633 h 978"/>
                          <a:gd name="connsiteX87" fmla="*/ 2764 w 2763"/>
                          <a:gd name="connsiteY87" fmla="*/ 633 h 978"/>
                          <a:gd name="connsiteX88" fmla="*/ 2764 w 2763"/>
                          <a:gd name="connsiteY88" fmla="*/ 633 h 978"/>
                          <a:gd name="connsiteX89" fmla="*/ 2764 w 2763"/>
                          <a:gd name="connsiteY89" fmla="*/ 576 h 978"/>
                          <a:gd name="connsiteX90" fmla="*/ 2764 w 2763"/>
                          <a:gd name="connsiteY90" fmla="*/ 576 h 978"/>
                          <a:gd name="connsiteX91" fmla="*/ 2764 w 2763"/>
                          <a:gd name="connsiteY91" fmla="*/ 461 h 978"/>
                          <a:gd name="connsiteX92" fmla="*/ 2764 w 2763"/>
                          <a:gd name="connsiteY92" fmla="*/ 0 h 978"/>
                          <a:gd name="connsiteX93" fmla="*/ 2764 w 2763"/>
                          <a:gd name="connsiteY93" fmla="*/ 115 h 978"/>
                          <a:gd name="connsiteX94" fmla="*/ 2764 w 2763"/>
                          <a:gd name="connsiteY94" fmla="*/ 173 h 978"/>
                          <a:gd name="connsiteX95" fmla="*/ 2764 w 2763"/>
                          <a:gd name="connsiteY95" fmla="*/ 173 h 978"/>
                          <a:gd name="connsiteX96" fmla="*/ 2706 w 2763"/>
                          <a:gd name="connsiteY96" fmla="*/ 230 h 978"/>
                          <a:gd name="connsiteX97" fmla="*/ 2706 w 2763"/>
                          <a:gd name="connsiteY97" fmla="*/ 230 h 978"/>
                          <a:gd name="connsiteX98" fmla="*/ 2649 w 2763"/>
                          <a:gd name="connsiteY98" fmla="*/ 288 h 978"/>
                          <a:gd name="connsiteX99" fmla="*/ 2649 w 2763"/>
                          <a:gd name="connsiteY99" fmla="*/ 288 h 978"/>
                          <a:gd name="connsiteX100" fmla="*/ 2591 w 2763"/>
                          <a:gd name="connsiteY100" fmla="*/ 345 h 978"/>
                          <a:gd name="connsiteX101" fmla="*/ 2591 w 2763"/>
                          <a:gd name="connsiteY101" fmla="*/ 345 h 978"/>
                          <a:gd name="connsiteX102" fmla="*/ 2534 w 2763"/>
                          <a:gd name="connsiteY102" fmla="*/ 403 h 978"/>
                          <a:gd name="connsiteX103" fmla="*/ 2534 w 2763"/>
                          <a:gd name="connsiteY103" fmla="*/ 403 h 978"/>
                          <a:gd name="connsiteX104" fmla="*/ 2419 w 2763"/>
                          <a:gd name="connsiteY104" fmla="*/ 461 h 978"/>
                          <a:gd name="connsiteX105" fmla="*/ 2419 w 2763"/>
                          <a:gd name="connsiteY105" fmla="*/ 461 h 978"/>
                          <a:gd name="connsiteX106" fmla="*/ 2303 w 2763"/>
                          <a:gd name="connsiteY106" fmla="*/ 518 h 978"/>
                          <a:gd name="connsiteX107" fmla="*/ 2188 w 2763"/>
                          <a:gd name="connsiteY107" fmla="*/ 576 h 978"/>
                          <a:gd name="connsiteX108" fmla="*/ 2188 w 2763"/>
                          <a:gd name="connsiteY108" fmla="*/ 576 h 978"/>
                          <a:gd name="connsiteX109" fmla="*/ 2073 w 2763"/>
                          <a:gd name="connsiteY109" fmla="*/ 633 h 978"/>
                          <a:gd name="connsiteX110" fmla="*/ 2073 w 2763"/>
                          <a:gd name="connsiteY110" fmla="*/ 633 h 978"/>
                          <a:gd name="connsiteX111" fmla="*/ 1958 w 2763"/>
                          <a:gd name="connsiteY111" fmla="*/ 691 h 978"/>
                          <a:gd name="connsiteX112" fmla="*/ 1958 w 2763"/>
                          <a:gd name="connsiteY112" fmla="*/ 691 h 978"/>
                          <a:gd name="connsiteX113" fmla="*/ 1843 w 2763"/>
                          <a:gd name="connsiteY113" fmla="*/ 748 h 978"/>
                          <a:gd name="connsiteX114" fmla="*/ 1843 w 2763"/>
                          <a:gd name="connsiteY114" fmla="*/ 748 h 978"/>
                          <a:gd name="connsiteX115" fmla="*/ 1727 w 2763"/>
                          <a:gd name="connsiteY115" fmla="*/ 748 h 978"/>
                          <a:gd name="connsiteX116" fmla="*/ 1727 w 2763"/>
                          <a:gd name="connsiteY116" fmla="*/ 748 h 978"/>
                          <a:gd name="connsiteX117" fmla="*/ 1612 w 2763"/>
                          <a:gd name="connsiteY117" fmla="*/ 748 h 978"/>
                          <a:gd name="connsiteX118" fmla="*/ 1612 w 2763"/>
                          <a:gd name="connsiteY118" fmla="*/ 748 h 978"/>
                          <a:gd name="connsiteX119" fmla="*/ 1612 w 2763"/>
                          <a:gd name="connsiteY119" fmla="*/ 748 h 978"/>
                          <a:gd name="connsiteX120" fmla="*/ 1497 w 2763"/>
                          <a:gd name="connsiteY120" fmla="*/ 748 h 978"/>
                          <a:gd name="connsiteX121" fmla="*/ 1440 w 2763"/>
                          <a:gd name="connsiteY121" fmla="*/ 748 h 978"/>
                          <a:gd name="connsiteX122" fmla="*/ 1382 w 2763"/>
                          <a:gd name="connsiteY122" fmla="*/ 748 h 978"/>
                          <a:gd name="connsiteX123" fmla="*/ 1324 w 2763"/>
                          <a:gd name="connsiteY123" fmla="*/ 748 h 978"/>
                          <a:gd name="connsiteX124" fmla="*/ 1209 w 2763"/>
                          <a:gd name="connsiteY124" fmla="*/ 748 h 978"/>
                          <a:gd name="connsiteX125" fmla="*/ 1209 w 2763"/>
                          <a:gd name="connsiteY125" fmla="*/ 748 h 978"/>
                          <a:gd name="connsiteX126" fmla="*/ 1094 w 2763"/>
                          <a:gd name="connsiteY126" fmla="*/ 748 h 978"/>
                          <a:gd name="connsiteX127" fmla="*/ 1094 w 2763"/>
                          <a:gd name="connsiteY127" fmla="*/ 748 h 978"/>
                          <a:gd name="connsiteX128" fmla="*/ 979 w 2763"/>
                          <a:gd name="connsiteY128" fmla="*/ 748 h 978"/>
                          <a:gd name="connsiteX129" fmla="*/ 979 w 2763"/>
                          <a:gd name="connsiteY129" fmla="*/ 748 h 978"/>
                          <a:gd name="connsiteX130" fmla="*/ 864 w 2763"/>
                          <a:gd name="connsiteY130" fmla="*/ 748 h 978"/>
                          <a:gd name="connsiteX131" fmla="*/ 864 w 2763"/>
                          <a:gd name="connsiteY131" fmla="*/ 748 h 978"/>
                          <a:gd name="connsiteX132" fmla="*/ 749 w 2763"/>
                          <a:gd name="connsiteY132" fmla="*/ 691 h 978"/>
                          <a:gd name="connsiteX133" fmla="*/ 749 w 2763"/>
                          <a:gd name="connsiteY133" fmla="*/ 691 h 978"/>
                          <a:gd name="connsiteX134" fmla="*/ 633 w 2763"/>
                          <a:gd name="connsiteY134" fmla="*/ 633 h 978"/>
                          <a:gd name="connsiteX135" fmla="*/ 633 w 2763"/>
                          <a:gd name="connsiteY135" fmla="*/ 633 h 978"/>
                          <a:gd name="connsiteX136" fmla="*/ 518 w 2763"/>
                          <a:gd name="connsiteY136" fmla="*/ 576 h 978"/>
                          <a:gd name="connsiteX137" fmla="*/ 518 w 2763"/>
                          <a:gd name="connsiteY137" fmla="*/ 576 h 978"/>
                          <a:gd name="connsiteX138" fmla="*/ 403 w 2763"/>
                          <a:gd name="connsiteY138" fmla="*/ 518 h 978"/>
                          <a:gd name="connsiteX139" fmla="*/ 288 w 2763"/>
                          <a:gd name="connsiteY139" fmla="*/ 461 h 978"/>
                          <a:gd name="connsiteX140" fmla="*/ 288 w 2763"/>
                          <a:gd name="connsiteY140" fmla="*/ 461 h 978"/>
                          <a:gd name="connsiteX141" fmla="*/ 230 w 2763"/>
                          <a:gd name="connsiteY141" fmla="*/ 403 h 978"/>
                          <a:gd name="connsiteX142" fmla="*/ 230 w 2763"/>
                          <a:gd name="connsiteY142" fmla="*/ 403 h 978"/>
                          <a:gd name="connsiteX143" fmla="*/ 173 w 2763"/>
                          <a:gd name="connsiteY143" fmla="*/ 345 h 978"/>
                          <a:gd name="connsiteX144" fmla="*/ 173 w 2763"/>
                          <a:gd name="connsiteY144" fmla="*/ 345 h 978"/>
                          <a:gd name="connsiteX145" fmla="*/ 115 w 2763"/>
                          <a:gd name="connsiteY145" fmla="*/ 288 h 978"/>
                          <a:gd name="connsiteX146" fmla="*/ 115 w 2763"/>
                          <a:gd name="connsiteY146" fmla="*/ 288 h 978"/>
                          <a:gd name="connsiteX147" fmla="*/ 58 w 2763"/>
                          <a:gd name="connsiteY147" fmla="*/ 230 h 978"/>
                          <a:gd name="connsiteX148" fmla="*/ 0 w 2763"/>
                          <a:gd name="connsiteY148" fmla="*/ 115 h 978"/>
                          <a:gd name="connsiteX149" fmla="*/ 0 w 2763"/>
                          <a:gd name="connsiteY149" fmla="*/ 115 h 978"/>
                          <a:gd name="connsiteX150" fmla="*/ 0 w 2763"/>
                          <a:gd name="connsiteY150" fmla="*/ 0 h 978"/>
                          <a:gd name="connsiteX151" fmla="*/ 0 w 2763"/>
                          <a:gd name="connsiteY151" fmla="*/ 461 h 978"/>
                          <a:gd name="connsiteX152" fmla="*/ 0 w 2763"/>
                          <a:gd name="connsiteY152" fmla="*/ 576 h 978"/>
                          <a:gd name="connsiteX153" fmla="*/ 0 w 2763"/>
                          <a:gd name="connsiteY153" fmla="*/ 576 h 978"/>
                          <a:gd name="connsiteX154" fmla="*/ 58 w 2763"/>
                          <a:gd name="connsiteY154" fmla="*/ 691 h 978"/>
                          <a:gd name="connsiteX155" fmla="*/ 58 w 2763"/>
                          <a:gd name="connsiteY155" fmla="*/ 691 h 978"/>
                          <a:gd name="connsiteX156" fmla="*/ 115 w 2763"/>
                          <a:gd name="connsiteY156" fmla="*/ 748 h 978"/>
                          <a:gd name="connsiteX157" fmla="*/ 115 w 2763"/>
                          <a:gd name="connsiteY157" fmla="*/ 748 h 978"/>
                          <a:gd name="connsiteX158" fmla="*/ 115 w 2763"/>
                          <a:gd name="connsiteY158" fmla="*/ 748 h 978"/>
                          <a:gd name="connsiteX159" fmla="*/ 173 w 2763"/>
                          <a:gd name="connsiteY159" fmla="*/ 806 h 978"/>
                          <a:gd name="connsiteX160" fmla="*/ 173 w 2763"/>
                          <a:gd name="connsiteY160" fmla="*/ 806 h 978"/>
                          <a:gd name="connsiteX161" fmla="*/ 173 w 2763"/>
                          <a:gd name="connsiteY161" fmla="*/ 806 h 978"/>
                          <a:gd name="connsiteX162" fmla="*/ 173 w 2763"/>
                          <a:gd name="connsiteY162" fmla="*/ 806 h 978"/>
                          <a:gd name="connsiteX163" fmla="*/ 230 w 2763"/>
                          <a:gd name="connsiteY163" fmla="*/ 864 h 978"/>
                          <a:gd name="connsiteX164" fmla="*/ 230 w 2763"/>
                          <a:gd name="connsiteY164" fmla="*/ 864 h 978"/>
                          <a:gd name="connsiteX165" fmla="*/ 230 w 2763"/>
                          <a:gd name="connsiteY165" fmla="*/ 864 h 978"/>
                          <a:gd name="connsiteX166" fmla="*/ 230 w 2763"/>
                          <a:gd name="connsiteY166" fmla="*/ 864 h 978"/>
                          <a:gd name="connsiteX167" fmla="*/ 288 w 2763"/>
                          <a:gd name="connsiteY167" fmla="*/ 921 h 978"/>
                          <a:gd name="connsiteX168" fmla="*/ 288 w 2763"/>
                          <a:gd name="connsiteY168" fmla="*/ 921 h 978"/>
                          <a:gd name="connsiteX169" fmla="*/ 288 w 2763"/>
                          <a:gd name="connsiteY169" fmla="*/ 921 h 978"/>
                          <a:gd name="connsiteX170" fmla="*/ 288 w 2763"/>
                          <a:gd name="connsiteY170" fmla="*/ 921 h 978"/>
                          <a:gd name="connsiteX171" fmla="*/ 346 w 2763"/>
                          <a:gd name="connsiteY171" fmla="*/ 921 h 978"/>
                          <a:gd name="connsiteX172" fmla="*/ 576 w 2763"/>
                          <a:gd name="connsiteY172" fmla="*/ 921 h 978"/>
                          <a:gd name="connsiteX173" fmla="*/ 576 w 2763"/>
                          <a:gd name="connsiteY173" fmla="*/ 921 h 978"/>
                          <a:gd name="connsiteX174" fmla="*/ 576 w 2763"/>
                          <a:gd name="connsiteY174" fmla="*/ 921 h 9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</a:cxnLst>
                        <a:rect l="l" t="t" r="r" b="b"/>
                        <a:pathLst>
                          <a:path w="2763" h="978">
                            <a:moveTo>
                              <a:pt x="576" y="921"/>
                            </a:moveTo>
                            <a:cubicBezTo>
                              <a:pt x="576" y="921"/>
                              <a:pt x="633" y="921"/>
                              <a:pt x="576" y="921"/>
                            </a:cubicBezTo>
                            <a:cubicBezTo>
                              <a:pt x="633" y="921"/>
                              <a:pt x="633" y="979"/>
                              <a:pt x="633" y="979"/>
                            </a:cubicBezTo>
                            <a:lnTo>
                              <a:pt x="633" y="979"/>
                            </a:lnTo>
                            <a:cubicBezTo>
                              <a:pt x="633" y="979"/>
                              <a:pt x="633" y="979"/>
                              <a:pt x="633" y="979"/>
                            </a:cubicBezTo>
                            <a:cubicBezTo>
                              <a:pt x="633" y="979"/>
                              <a:pt x="691" y="979"/>
                              <a:pt x="691" y="979"/>
                            </a:cubicBezTo>
                            <a:cubicBezTo>
                              <a:pt x="691" y="979"/>
                              <a:pt x="749" y="979"/>
                              <a:pt x="749" y="979"/>
                            </a:cubicBezTo>
                            <a:lnTo>
                              <a:pt x="749" y="979"/>
                            </a:lnTo>
                            <a:lnTo>
                              <a:pt x="749" y="979"/>
                            </a:lnTo>
                            <a:cubicBezTo>
                              <a:pt x="749" y="979"/>
                              <a:pt x="806" y="979"/>
                              <a:pt x="806" y="979"/>
                            </a:cubicBezTo>
                            <a:cubicBezTo>
                              <a:pt x="806" y="979"/>
                              <a:pt x="864" y="979"/>
                              <a:pt x="864" y="979"/>
                            </a:cubicBezTo>
                            <a:lnTo>
                              <a:pt x="864" y="979"/>
                            </a:lnTo>
                            <a:cubicBezTo>
                              <a:pt x="864" y="979"/>
                              <a:pt x="864" y="979"/>
                              <a:pt x="864" y="979"/>
                            </a:cubicBezTo>
                            <a:cubicBezTo>
                              <a:pt x="864" y="979"/>
                              <a:pt x="864" y="979"/>
                              <a:pt x="864" y="979"/>
                            </a:cubicBezTo>
                            <a:cubicBezTo>
                              <a:pt x="864" y="979"/>
                              <a:pt x="921" y="979"/>
                              <a:pt x="921" y="979"/>
                            </a:cubicBezTo>
                            <a:cubicBezTo>
                              <a:pt x="921" y="979"/>
                              <a:pt x="921" y="979"/>
                              <a:pt x="979" y="979"/>
                            </a:cubicBezTo>
                            <a:lnTo>
                              <a:pt x="979" y="979"/>
                            </a:lnTo>
                            <a:lnTo>
                              <a:pt x="979" y="979"/>
                            </a:lnTo>
                            <a:cubicBezTo>
                              <a:pt x="979" y="979"/>
                              <a:pt x="1037" y="979"/>
                              <a:pt x="1037" y="979"/>
                            </a:cubicBezTo>
                            <a:cubicBezTo>
                              <a:pt x="1037" y="979"/>
                              <a:pt x="1094" y="979"/>
                              <a:pt x="1094" y="979"/>
                            </a:cubicBezTo>
                            <a:lnTo>
                              <a:pt x="1094" y="979"/>
                            </a:lnTo>
                            <a:lnTo>
                              <a:pt x="1094" y="979"/>
                            </a:lnTo>
                            <a:cubicBezTo>
                              <a:pt x="1094" y="979"/>
                              <a:pt x="1094" y="979"/>
                              <a:pt x="1094" y="979"/>
                            </a:cubicBezTo>
                            <a:cubicBezTo>
                              <a:pt x="1094" y="979"/>
                              <a:pt x="1152" y="979"/>
                              <a:pt x="1152" y="979"/>
                            </a:cubicBezTo>
                            <a:lnTo>
                              <a:pt x="1209" y="979"/>
                            </a:lnTo>
                            <a:lnTo>
                              <a:pt x="1209" y="979"/>
                            </a:lnTo>
                            <a:lnTo>
                              <a:pt x="1209" y="979"/>
                            </a:lnTo>
                            <a:lnTo>
                              <a:pt x="1267" y="979"/>
                            </a:lnTo>
                            <a:cubicBezTo>
                              <a:pt x="1267" y="979"/>
                              <a:pt x="1324" y="979"/>
                              <a:pt x="1324" y="979"/>
                            </a:cubicBezTo>
                            <a:lnTo>
                              <a:pt x="1324" y="979"/>
                            </a:lnTo>
                            <a:lnTo>
                              <a:pt x="1324" y="979"/>
                            </a:lnTo>
                            <a:cubicBezTo>
                              <a:pt x="1324" y="979"/>
                              <a:pt x="1382" y="979"/>
                              <a:pt x="1382" y="979"/>
                            </a:cubicBezTo>
                            <a:lnTo>
                              <a:pt x="1440" y="979"/>
                            </a:lnTo>
                            <a:lnTo>
                              <a:pt x="1497" y="979"/>
                            </a:lnTo>
                            <a:lnTo>
                              <a:pt x="1497" y="979"/>
                            </a:lnTo>
                            <a:cubicBezTo>
                              <a:pt x="1497" y="979"/>
                              <a:pt x="1555" y="979"/>
                              <a:pt x="1555" y="979"/>
                            </a:cubicBezTo>
                            <a:cubicBezTo>
                              <a:pt x="1555" y="979"/>
                              <a:pt x="1612" y="979"/>
                              <a:pt x="1612" y="979"/>
                            </a:cubicBezTo>
                            <a:lnTo>
                              <a:pt x="1612" y="979"/>
                            </a:lnTo>
                            <a:cubicBezTo>
                              <a:pt x="1670" y="979"/>
                              <a:pt x="1670" y="979"/>
                              <a:pt x="1727" y="979"/>
                            </a:cubicBezTo>
                            <a:lnTo>
                              <a:pt x="1727" y="979"/>
                            </a:lnTo>
                            <a:cubicBezTo>
                              <a:pt x="1727" y="979"/>
                              <a:pt x="1785" y="979"/>
                              <a:pt x="1785" y="979"/>
                            </a:cubicBezTo>
                            <a:cubicBezTo>
                              <a:pt x="1785" y="979"/>
                              <a:pt x="1843" y="979"/>
                              <a:pt x="1843" y="979"/>
                            </a:cubicBezTo>
                            <a:lnTo>
                              <a:pt x="1843" y="979"/>
                            </a:lnTo>
                            <a:lnTo>
                              <a:pt x="1843" y="979"/>
                            </a:lnTo>
                            <a:cubicBezTo>
                              <a:pt x="1843" y="979"/>
                              <a:pt x="1900" y="979"/>
                              <a:pt x="1900" y="979"/>
                            </a:cubicBezTo>
                            <a:cubicBezTo>
                              <a:pt x="1900" y="979"/>
                              <a:pt x="1958" y="979"/>
                              <a:pt x="1958" y="979"/>
                            </a:cubicBezTo>
                            <a:lnTo>
                              <a:pt x="1958" y="979"/>
                            </a:lnTo>
                            <a:cubicBezTo>
                              <a:pt x="1958" y="979"/>
                              <a:pt x="1958" y="979"/>
                              <a:pt x="1958" y="979"/>
                            </a:cubicBezTo>
                            <a:cubicBezTo>
                              <a:pt x="1958" y="979"/>
                              <a:pt x="2015" y="979"/>
                              <a:pt x="2015" y="979"/>
                            </a:cubicBezTo>
                            <a:cubicBezTo>
                              <a:pt x="2015" y="979"/>
                              <a:pt x="2073" y="979"/>
                              <a:pt x="2073" y="979"/>
                            </a:cubicBezTo>
                            <a:cubicBezTo>
                              <a:pt x="2073" y="979"/>
                              <a:pt x="2073" y="979"/>
                              <a:pt x="2073" y="979"/>
                            </a:cubicBezTo>
                            <a:lnTo>
                              <a:pt x="2073" y="979"/>
                            </a:lnTo>
                            <a:cubicBezTo>
                              <a:pt x="2073" y="979"/>
                              <a:pt x="2073" y="979"/>
                              <a:pt x="2131" y="979"/>
                            </a:cubicBezTo>
                            <a:cubicBezTo>
                              <a:pt x="2131" y="979"/>
                              <a:pt x="2188" y="979"/>
                              <a:pt x="2188" y="979"/>
                            </a:cubicBezTo>
                            <a:cubicBezTo>
                              <a:pt x="2188" y="979"/>
                              <a:pt x="2188" y="979"/>
                              <a:pt x="2188" y="979"/>
                            </a:cubicBezTo>
                            <a:lnTo>
                              <a:pt x="2188" y="979"/>
                            </a:lnTo>
                            <a:lnTo>
                              <a:pt x="2188" y="979"/>
                            </a:lnTo>
                            <a:cubicBezTo>
                              <a:pt x="2188" y="979"/>
                              <a:pt x="2246" y="979"/>
                              <a:pt x="2246" y="979"/>
                            </a:cubicBezTo>
                            <a:cubicBezTo>
                              <a:pt x="2246" y="979"/>
                              <a:pt x="2246" y="979"/>
                              <a:pt x="2303" y="979"/>
                            </a:cubicBezTo>
                            <a:lnTo>
                              <a:pt x="2303" y="979"/>
                            </a:lnTo>
                            <a:lnTo>
                              <a:pt x="2303" y="979"/>
                            </a:lnTo>
                            <a:cubicBezTo>
                              <a:pt x="2303" y="979"/>
                              <a:pt x="2361" y="979"/>
                              <a:pt x="2361" y="979"/>
                            </a:cubicBezTo>
                            <a:cubicBezTo>
                              <a:pt x="2361" y="979"/>
                              <a:pt x="2419" y="979"/>
                              <a:pt x="2419" y="979"/>
                            </a:cubicBezTo>
                            <a:lnTo>
                              <a:pt x="2419" y="979"/>
                            </a:lnTo>
                            <a:cubicBezTo>
                              <a:pt x="2419" y="979"/>
                              <a:pt x="2419" y="979"/>
                              <a:pt x="2476" y="979"/>
                            </a:cubicBezTo>
                            <a:cubicBezTo>
                              <a:pt x="2476" y="979"/>
                              <a:pt x="2476" y="979"/>
                              <a:pt x="2534" y="979"/>
                            </a:cubicBezTo>
                            <a:cubicBezTo>
                              <a:pt x="2534" y="979"/>
                              <a:pt x="2534" y="979"/>
                              <a:pt x="2534" y="979"/>
                            </a:cubicBezTo>
                            <a:lnTo>
                              <a:pt x="2534" y="979"/>
                            </a:lnTo>
                            <a:cubicBezTo>
                              <a:pt x="2534" y="979"/>
                              <a:pt x="2534" y="979"/>
                              <a:pt x="2534" y="979"/>
                            </a:cubicBezTo>
                            <a:cubicBezTo>
                              <a:pt x="2534" y="979"/>
                              <a:pt x="2534" y="979"/>
                              <a:pt x="2591" y="921"/>
                            </a:cubicBezTo>
                            <a:cubicBezTo>
                              <a:pt x="2591" y="921"/>
                              <a:pt x="2591" y="921"/>
                              <a:pt x="2649" y="864"/>
                            </a:cubicBezTo>
                            <a:lnTo>
                              <a:pt x="2649" y="864"/>
                            </a:lnTo>
                            <a:lnTo>
                              <a:pt x="2649" y="864"/>
                            </a:lnTo>
                            <a:cubicBezTo>
                              <a:pt x="2649" y="864"/>
                              <a:pt x="2649" y="864"/>
                              <a:pt x="2649" y="864"/>
                            </a:cubicBezTo>
                            <a:cubicBezTo>
                              <a:pt x="2649" y="864"/>
                              <a:pt x="2649" y="864"/>
                              <a:pt x="2706" y="806"/>
                            </a:cubicBezTo>
                            <a:cubicBezTo>
                              <a:pt x="2706" y="806"/>
                              <a:pt x="2706" y="806"/>
                              <a:pt x="2706" y="806"/>
                            </a:cubicBezTo>
                            <a:lnTo>
                              <a:pt x="2706" y="806"/>
                            </a:lnTo>
                            <a:cubicBezTo>
                              <a:pt x="2706" y="806"/>
                              <a:pt x="2706" y="806"/>
                              <a:pt x="2706" y="806"/>
                            </a:cubicBezTo>
                            <a:cubicBezTo>
                              <a:pt x="2706" y="806"/>
                              <a:pt x="2706" y="806"/>
                              <a:pt x="2764" y="748"/>
                            </a:cubicBezTo>
                            <a:cubicBezTo>
                              <a:pt x="2764" y="748"/>
                              <a:pt x="2764" y="748"/>
                              <a:pt x="2764" y="748"/>
                            </a:cubicBezTo>
                            <a:lnTo>
                              <a:pt x="2764" y="748"/>
                            </a:lnTo>
                            <a:cubicBezTo>
                              <a:pt x="2764" y="748"/>
                              <a:pt x="2764" y="748"/>
                              <a:pt x="2764" y="748"/>
                            </a:cubicBezTo>
                            <a:cubicBezTo>
                              <a:pt x="2764" y="748"/>
                              <a:pt x="2764" y="691"/>
                              <a:pt x="2764" y="691"/>
                            </a:cubicBezTo>
                            <a:cubicBezTo>
                              <a:pt x="2764" y="691"/>
                              <a:pt x="2764" y="691"/>
                              <a:pt x="2764" y="691"/>
                            </a:cubicBezTo>
                            <a:cubicBezTo>
                              <a:pt x="2764" y="691"/>
                              <a:pt x="2764" y="691"/>
                              <a:pt x="2764" y="691"/>
                            </a:cubicBezTo>
                            <a:cubicBezTo>
                              <a:pt x="2764" y="691"/>
                              <a:pt x="2764" y="691"/>
                              <a:pt x="2764" y="691"/>
                            </a:cubicBezTo>
                            <a:cubicBezTo>
                              <a:pt x="2764" y="691"/>
                              <a:pt x="2764" y="633"/>
                              <a:pt x="2764" y="633"/>
                            </a:cubicBezTo>
                            <a:lnTo>
                              <a:pt x="2764" y="633"/>
                            </a:lnTo>
                            <a:cubicBezTo>
                              <a:pt x="2764" y="633"/>
                              <a:pt x="2764" y="633"/>
                              <a:pt x="2764" y="633"/>
                            </a:cubicBezTo>
                            <a:cubicBezTo>
                              <a:pt x="2764" y="633"/>
                              <a:pt x="2764" y="576"/>
                              <a:pt x="2764" y="576"/>
                            </a:cubicBezTo>
                            <a:lnTo>
                              <a:pt x="2764" y="576"/>
                            </a:lnTo>
                            <a:cubicBezTo>
                              <a:pt x="2764" y="518"/>
                              <a:pt x="2764" y="518"/>
                              <a:pt x="2764" y="461"/>
                            </a:cubicBezTo>
                            <a:lnTo>
                              <a:pt x="2764" y="0"/>
                            </a:lnTo>
                            <a:cubicBezTo>
                              <a:pt x="2764" y="57"/>
                              <a:pt x="2764" y="57"/>
                              <a:pt x="2764" y="115"/>
                            </a:cubicBezTo>
                            <a:cubicBezTo>
                              <a:pt x="2764" y="115"/>
                              <a:pt x="2764" y="173"/>
                              <a:pt x="2764" y="173"/>
                            </a:cubicBezTo>
                            <a:cubicBezTo>
                              <a:pt x="2764" y="173"/>
                              <a:pt x="2764" y="173"/>
                              <a:pt x="2764" y="173"/>
                            </a:cubicBezTo>
                            <a:cubicBezTo>
                              <a:pt x="2764" y="173"/>
                              <a:pt x="2764" y="230"/>
                              <a:pt x="2706" y="230"/>
                            </a:cubicBezTo>
                            <a:cubicBezTo>
                              <a:pt x="2706" y="230"/>
                              <a:pt x="2706" y="230"/>
                              <a:pt x="2706" y="230"/>
                            </a:cubicBezTo>
                            <a:cubicBezTo>
                              <a:pt x="2706" y="230"/>
                              <a:pt x="2706" y="288"/>
                              <a:pt x="2649" y="288"/>
                            </a:cubicBezTo>
                            <a:cubicBezTo>
                              <a:pt x="2649" y="288"/>
                              <a:pt x="2649" y="288"/>
                              <a:pt x="2649" y="288"/>
                            </a:cubicBezTo>
                            <a:cubicBezTo>
                              <a:pt x="2649" y="288"/>
                              <a:pt x="2591" y="345"/>
                              <a:pt x="2591" y="345"/>
                            </a:cubicBezTo>
                            <a:lnTo>
                              <a:pt x="2591" y="345"/>
                            </a:lnTo>
                            <a:cubicBezTo>
                              <a:pt x="2591" y="345"/>
                              <a:pt x="2534" y="403"/>
                              <a:pt x="2534" y="403"/>
                            </a:cubicBezTo>
                            <a:cubicBezTo>
                              <a:pt x="2534" y="403"/>
                              <a:pt x="2534" y="403"/>
                              <a:pt x="2534" y="403"/>
                            </a:cubicBezTo>
                            <a:cubicBezTo>
                              <a:pt x="2534" y="403"/>
                              <a:pt x="2476" y="461"/>
                              <a:pt x="2419" y="461"/>
                            </a:cubicBezTo>
                            <a:cubicBezTo>
                              <a:pt x="2419" y="461"/>
                              <a:pt x="2419" y="461"/>
                              <a:pt x="2419" y="461"/>
                            </a:cubicBezTo>
                            <a:cubicBezTo>
                              <a:pt x="2361" y="461"/>
                              <a:pt x="2361" y="518"/>
                              <a:pt x="2303" y="518"/>
                            </a:cubicBezTo>
                            <a:cubicBezTo>
                              <a:pt x="2246" y="518"/>
                              <a:pt x="2246" y="576"/>
                              <a:pt x="2188" y="576"/>
                            </a:cubicBezTo>
                            <a:lnTo>
                              <a:pt x="2188" y="576"/>
                            </a:lnTo>
                            <a:cubicBezTo>
                              <a:pt x="2131" y="576"/>
                              <a:pt x="2131" y="633"/>
                              <a:pt x="2073" y="633"/>
                            </a:cubicBezTo>
                            <a:lnTo>
                              <a:pt x="2073" y="633"/>
                            </a:lnTo>
                            <a:cubicBezTo>
                              <a:pt x="2015" y="633"/>
                              <a:pt x="2015" y="633"/>
                              <a:pt x="1958" y="691"/>
                            </a:cubicBezTo>
                            <a:cubicBezTo>
                              <a:pt x="1958" y="691"/>
                              <a:pt x="1958" y="691"/>
                              <a:pt x="1958" y="691"/>
                            </a:cubicBezTo>
                            <a:cubicBezTo>
                              <a:pt x="1900" y="691"/>
                              <a:pt x="1900" y="691"/>
                              <a:pt x="1843" y="748"/>
                            </a:cubicBezTo>
                            <a:lnTo>
                              <a:pt x="1843" y="748"/>
                            </a:lnTo>
                            <a:cubicBezTo>
                              <a:pt x="1785" y="748"/>
                              <a:pt x="1727" y="748"/>
                              <a:pt x="1727" y="748"/>
                            </a:cubicBezTo>
                            <a:lnTo>
                              <a:pt x="1727" y="748"/>
                            </a:lnTo>
                            <a:cubicBezTo>
                              <a:pt x="1670" y="748"/>
                              <a:pt x="1612" y="748"/>
                              <a:pt x="1612" y="748"/>
                            </a:cubicBezTo>
                            <a:lnTo>
                              <a:pt x="1612" y="748"/>
                            </a:lnTo>
                            <a:lnTo>
                              <a:pt x="1612" y="748"/>
                            </a:lnTo>
                            <a:cubicBezTo>
                              <a:pt x="1555" y="748"/>
                              <a:pt x="1497" y="748"/>
                              <a:pt x="1497" y="748"/>
                            </a:cubicBezTo>
                            <a:cubicBezTo>
                              <a:pt x="1497" y="748"/>
                              <a:pt x="1440" y="748"/>
                              <a:pt x="1440" y="748"/>
                            </a:cubicBezTo>
                            <a:cubicBezTo>
                              <a:pt x="1440" y="748"/>
                              <a:pt x="1382" y="748"/>
                              <a:pt x="1382" y="748"/>
                            </a:cubicBezTo>
                            <a:lnTo>
                              <a:pt x="1324" y="748"/>
                            </a:lnTo>
                            <a:cubicBezTo>
                              <a:pt x="1267" y="748"/>
                              <a:pt x="1267" y="748"/>
                              <a:pt x="1209" y="748"/>
                            </a:cubicBezTo>
                            <a:lnTo>
                              <a:pt x="1209" y="748"/>
                            </a:lnTo>
                            <a:cubicBezTo>
                              <a:pt x="1152" y="748"/>
                              <a:pt x="1094" y="748"/>
                              <a:pt x="1094" y="748"/>
                            </a:cubicBezTo>
                            <a:lnTo>
                              <a:pt x="1094" y="748"/>
                            </a:lnTo>
                            <a:cubicBezTo>
                              <a:pt x="1037" y="748"/>
                              <a:pt x="979" y="748"/>
                              <a:pt x="979" y="748"/>
                            </a:cubicBezTo>
                            <a:lnTo>
                              <a:pt x="979" y="748"/>
                            </a:lnTo>
                            <a:cubicBezTo>
                              <a:pt x="921" y="748"/>
                              <a:pt x="864" y="748"/>
                              <a:pt x="864" y="748"/>
                            </a:cubicBezTo>
                            <a:lnTo>
                              <a:pt x="864" y="748"/>
                            </a:lnTo>
                            <a:cubicBezTo>
                              <a:pt x="806" y="748"/>
                              <a:pt x="749" y="748"/>
                              <a:pt x="749" y="691"/>
                            </a:cubicBezTo>
                            <a:lnTo>
                              <a:pt x="749" y="691"/>
                            </a:lnTo>
                            <a:cubicBezTo>
                              <a:pt x="691" y="691"/>
                              <a:pt x="691" y="691"/>
                              <a:pt x="633" y="633"/>
                            </a:cubicBezTo>
                            <a:lnTo>
                              <a:pt x="633" y="633"/>
                            </a:lnTo>
                            <a:cubicBezTo>
                              <a:pt x="576" y="633"/>
                              <a:pt x="576" y="576"/>
                              <a:pt x="518" y="576"/>
                            </a:cubicBezTo>
                            <a:lnTo>
                              <a:pt x="518" y="576"/>
                            </a:lnTo>
                            <a:cubicBezTo>
                              <a:pt x="461" y="576"/>
                              <a:pt x="461" y="518"/>
                              <a:pt x="403" y="518"/>
                            </a:cubicBezTo>
                            <a:cubicBezTo>
                              <a:pt x="346" y="518"/>
                              <a:pt x="346" y="461"/>
                              <a:pt x="288" y="461"/>
                            </a:cubicBezTo>
                            <a:cubicBezTo>
                              <a:pt x="288" y="461"/>
                              <a:pt x="288" y="461"/>
                              <a:pt x="288" y="461"/>
                            </a:cubicBezTo>
                            <a:cubicBezTo>
                              <a:pt x="230" y="461"/>
                              <a:pt x="230" y="403"/>
                              <a:pt x="230" y="403"/>
                            </a:cubicBezTo>
                            <a:cubicBezTo>
                              <a:pt x="230" y="403"/>
                              <a:pt x="230" y="403"/>
                              <a:pt x="230" y="403"/>
                            </a:cubicBezTo>
                            <a:cubicBezTo>
                              <a:pt x="230" y="403"/>
                              <a:pt x="173" y="345"/>
                              <a:pt x="173" y="345"/>
                            </a:cubicBezTo>
                            <a:cubicBezTo>
                              <a:pt x="173" y="345"/>
                              <a:pt x="173" y="345"/>
                              <a:pt x="173" y="345"/>
                            </a:cubicBezTo>
                            <a:cubicBezTo>
                              <a:pt x="173" y="345"/>
                              <a:pt x="115" y="288"/>
                              <a:pt x="115" y="288"/>
                            </a:cubicBezTo>
                            <a:cubicBezTo>
                              <a:pt x="115" y="288"/>
                              <a:pt x="115" y="288"/>
                              <a:pt x="115" y="288"/>
                            </a:cubicBezTo>
                            <a:cubicBezTo>
                              <a:pt x="115" y="288"/>
                              <a:pt x="58" y="230"/>
                              <a:pt x="58" y="230"/>
                            </a:cubicBezTo>
                            <a:cubicBezTo>
                              <a:pt x="58" y="173"/>
                              <a:pt x="0" y="173"/>
                              <a:pt x="0" y="115"/>
                            </a:cubicBezTo>
                            <a:cubicBezTo>
                              <a:pt x="0" y="115"/>
                              <a:pt x="0" y="115"/>
                              <a:pt x="0" y="115"/>
                            </a:cubicBezTo>
                            <a:cubicBezTo>
                              <a:pt x="0" y="57"/>
                              <a:pt x="0" y="57"/>
                              <a:pt x="0" y="0"/>
                            </a:cubicBezTo>
                            <a:lnTo>
                              <a:pt x="0" y="461"/>
                            </a:lnTo>
                            <a:cubicBezTo>
                              <a:pt x="0" y="518"/>
                              <a:pt x="0" y="518"/>
                              <a:pt x="0" y="576"/>
                            </a:cubicBezTo>
                            <a:cubicBezTo>
                              <a:pt x="0" y="576"/>
                              <a:pt x="0" y="576"/>
                              <a:pt x="0" y="576"/>
                            </a:cubicBezTo>
                            <a:cubicBezTo>
                              <a:pt x="0" y="633"/>
                              <a:pt x="0" y="633"/>
                              <a:pt x="58" y="691"/>
                            </a:cubicBezTo>
                            <a:lnTo>
                              <a:pt x="58" y="691"/>
                            </a:lnTo>
                            <a:cubicBezTo>
                              <a:pt x="58" y="691"/>
                              <a:pt x="58" y="748"/>
                              <a:pt x="115" y="748"/>
                            </a:cubicBezTo>
                            <a:lnTo>
                              <a:pt x="115" y="748"/>
                            </a:lnTo>
                            <a:lnTo>
                              <a:pt x="115" y="748"/>
                            </a:lnTo>
                            <a:cubicBezTo>
                              <a:pt x="115" y="748"/>
                              <a:pt x="115" y="806"/>
                              <a:pt x="173" y="806"/>
                            </a:cubicBezTo>
                            <a:cubicBezTo>
                              <a:pt x="173" y="806"/>
                              <a:pt x="173" y="806"/>
                              <a:pt x="173" y="806"/>
                            </a:cubicBezTo>
                            <a:cubicBezTo>
                              <a:pt x="173" y="806"/>
                              <a:pt x="173" y="806"/>
                              <a:pt x="173" y="806"/>
                            </a:cubicBezTo>
                            <a:cubicBezTo>
                              <a:pt x="173" y="806"/>
                              <a:pt x="173" y="806"/>
                              <a:pt x="173" y="806"/>
                            </a:cubicBezTo>
                            <a:cubicBezTo>
                              <a:pt x="173" y="806"/>
                              <a:pt x="173" y="806"/>
                              <a:pt x="230" y="864"/>
                            </a:cubicBezTo>
                            <a:cubicBezTo>
                              <a:pt x="230" y="864"/>
                              <a:pt x="230" y="864"/>
                              <a:pt x="230" y="864"/>
                            </a:cubicBezTo>
                            <a:cubicBezTo>
                              <a:pt x="230" y="864"/>
                              <a:pt x="230" y="864"/>
                              <a:pt x="230" y="864"/>
                            </a:cubicBezTo>
                            <a:cubicBezTo>
                              <a:pt x="230" y="864"/>
                              <a:pt x="230" y="864"/>
                              <a:pt x="230" y="864"/>
                            </a:cubicBezTo>
                            <a:cubicBezTo>
                              <a:pt x="230" y="864"/>
                              <a:pt x="230" y="864"/>
                              <a:pt x="288" y="921"/>
                            </a:cubicBezTo>
                            <a:cubicBezTo>
                              <a:pt x="288" y="921"/>
                              <a:pt x="288" y="921"/>
                              <a:pt x="288" y="921"/>
                            </a:cubicBezTo>
                            <a:cubicBezTo>
                              <a:pt x="288" y="921"/>
                              <a:pt x="288" y="921"/>
                              <a:pt x="288" y="921"/>
                            </a:cubicBezTo>
                            <a:lnTo>
                              <a:pt x="288" y="921"/>
                            </a:lnTo>
                            <a:cubicBezTo>
                              <a:pt x="288" y="921"/>
                              <a:pt x="288" y="921"/>
                              <a:pt x="346" y="921"/>
                            </a:cubicBezTo>
                            <a:cubicBezTo>
                              <a:pt x="518" y="864"/>
                              <a:pt x="518" y="864"/>
                              <a:pt x="576" y="921"/>
                            </a:cubicBezTo>
                            <a:lnTo>
                              <a:pt x="576" y="921"/>
                            </a:lnTo>
                            <a:cubicBezTo>
                              <a:pt x="576" y="864"/>
                              <a:pt x="576" y="864"/>
                              <a:pt x="576" y="921"/>
                            </a:cubicBezTo>
                            <a:close/>
                          </a:path>
                        </a:pathLst>
                      </a:custGeom>
                      <a:solidFill>
                        <a:srgbClr val="26262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80" name="任意多边形: 形状 3879"/>
                      <p:cNvSpPr/>
                      <p:nvPr/>
                    </p:nvSpPr>
                    <p:spPr>
                      <a:xfrm>
                        <a:off x="-3889667" y="4254213"/>
                        <a:ext cx="3051" cy="1785"/>
                      </a:xfrm>
                      <a:custGeom>
                        <a:avLst/>
                        <a:gdLst>
                          <a:gd name="connsiteX0" fmla="*/ 2620 w 3051"/>
                          <a:gd name="connsiteY0" fmla="*/ 1526 h 1785"/>
                          <a:gd name="connsiteX1" fmla="*/ 432 w 3051"/>
                          <a:gd name="connsiteY1" fmla="*/ 1526 h 1785"/>
                          <a:gd name="connsiteX2" fmla="*/ 432 w 3051"/>
                          <a:gd name="connsiteY2" fmla="*/ 259 h 1785"/>
                          <a:gd name="connsiteX3" fmla="*/ 2620 w 3051"/>
                          <a:gd name="connsiteY3" fmla="*/ 259 h 1785"/>
                          <a:gd name="connsiteX4" fmla="*/ 2620 w 3051"/>
                          <a:gd name="connsiteY4" fmla="*/ 1526 h 17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51" h="1785">
                            <a:moveTo>
                              <a:pt x="2620" y="1526"/>
                            </a:moveTo>
                            <a:cubicBezTo>
                              <a:pt x="2044" y="1871"/>
                              <a:pt x="1065" y="1871"/>
                              <a:pt x="432" y="1526"/>
                            </a:cubicBezTo>
                            <a:cubicBezTo>
                              <a:pt x="-144" y="1180"/>
                              <a:pt x="-144" y="605"/>
                              <a:pt x="432" y="259"/>
                            </a:cubicBezTo>
                            <a:cubicBezTo>
                              <a:pt x="1008" y="-86"/>
                              <a:pt x="1987" y="-86"/>
                              <a:pt x="2620" y="259"/>
                            </a:cubicBezTo>
                            <a:cubicBezTo>
                              <a:pt x="3196" y="605"/>
                              <a:pt x="3196" y="1180"/>
                              <a:pt x="2620" y="1526"/>
                            </a:cubicBezTo>
                            <a:close/>
                          </a:path>
                        </a:pathLst>
                      </a:custGeom>
                      <a:solidFill>
                        <a:srgbClr val="2B2B2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3881" name="任意多边形: 形状 3880"/>
                    <p:cNvSpPr/>
                    <p:nvPr/>
                  </p:nvSpPr>
                  <p:spPr>
                    <a:xfrm>
                      <a:off x="-3889466" y="4253465"/>
                      <a:ext cx="2706" cy="2237"/>
                    </a:xfrm>
                    <a:custGeom>
                      <a:avLst/>
                      <a:gdLst>
                        <a:gd name="connsiteX0" fmla="*/ 345 w 2706"/>
                        <a:gd name="connsiteY0" fmla="*/ 1986 h 2237"/>
                        <a:gd name="connsiteX1" fmla="*/ 58 w 2706"/>
                        <a:gd name="connsiteY1" fmla="*/ 1755 h 2237"/>
                        <a:gd name="connsiteX2" fmla="*/ 58 w 2706"/>
                        <a:gd name="connsiteY2" fmla="*/ 1755 h 2237"/>
                        <a:gd name="connsiteX3" fmla="*/ 0 w 2706"/>
                        <a:gd name="connsiteY3" fmla="*/ 1179 h 2237"/>
                        <a:gd name="connsiteX4" fmla="*/ 173 w 2706"/>
                        <a:gd name="connsiteY4" fmla="*/ 661 h 2237"/>
                        <a:gd name="connsiteX5" fmla="*/ 2015 w 2706"/>
                        <a:gd name="connsiteY5" fmla="*/ 201 h 2237"/>
                        <a:gd name="connsiteX6" fmla="*/ 2706 w 2706"/>
                        <a:gd name="connsiteY6" fmla="*/ 1179 h 2237"/>
                        <a:gd name="connsiteX7" fmla="*/ 2706 w 2706"/>
                        <a:gd name="connsiteY7" fmla="*/ 1525 h 2237"/>
                        <a:gd name="connsiteX8" fmla="*/ 2303 w 2706"/>
                        <a:gd name="connsiteY8" fmla="*/ 1928 h 2237"/>
                        <a:gd name="connsiteX9" fmla="*/ 345 w 2706"/>
                        <a:gd name="connsiteY9" fmla="*/ 1986 h 22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06" h="2237">
                          <a:moveTo>
                            <a:pt x="345" y="1986"/>
                          </a:moveTo>
                          <a:cubicBezTo>
                            <a:pt x="230" y="1928"/>
                            <a:pt x="115" y="1813"/>
                            <a:pt x="58" y="1755"/>
                          </a:cubicBezTo>
                          <a:lnTo>
                            <a:pt x="58" y="1755"/>
                          </a:lnTo>
                          <a:cubicBezTo>
                            <a:pt x="0" y="1582"/>
                            <a:pt x="0" y="1352"/>
                            <a:pt x="0" y="1179"/>
                          </a:cubicBezTo>
                          <a:cubicBezTo>
                            <a:pt x="0" y="1007"/>
                            <a:pt x="58" y="834"/>
                            <a:pt x="173" y="661"/>
                          </a:cubicBezTo>
                          <a:cubicBezTo>
                            <a:pt x="518" y="28"/>
                            <a:pt x="1382" y="-203"/>
                            <a:pt x="2015" y="201"/>
                          </a:cubicBezTo>
                          <a:cubicBezTo>
                            <a:pt x="2418" y="431"/>
                            <a:pt x="2649" y="776"/>
                            <a:pt x="2706" y="1179"/>
                          </a:cubicBezTo>
                          <a:cubicBezTo>
                            <a:pt x="2706" y="1295"/>
                            <a:pt x="2706" y="1410"/>
                            <a:pt x="2706" y="1525"/>
                          </a:cubicBezTo>
                          <a:cubicBezTo>
                            <a:pt x="2649" y="1698"/>
                            <a:pt x="2534" y="1813"/>
                            <a:pt x="2303" y="1928"/>
                          </a:cubicBezTo>
                          <a:cubicBezTo>
                            <a:pt x="1785" y="2331"/>
                            <a:pt x="864" y="2331"/>
                            <a:pt x="345" y="1986"/>
                          </a:cubicBezTo>
                          <a:close/>
                        </a:path>
                      </a:pathLst>
                    </a:custGeom>
                    <a:solidFill>
                      <a:srgbClr val="F2AF3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882" name="图形 5"/>
                  <p:cNvGrpSpPr/>
                  <p:nvPr/>
                </p:nvGrpSpPr>
                <p:grpSpPr>
                  <a:xfrm>
                    <a:off x="-3887968" y="4261889"/>
                    <a:ext cx="2513" cy="4158"/>
                    <a:chOff x="-3887968" y="4261889"/>
                    <a:chExt cx="2513" cy="4158"/>
                  </a:xfrm>
                </p:grpSpPr>
                <p:sp>
                  <p:nvSpPr>
                    <p:cNvPr id="3883" name="任意多边形: 形状 3882"/>
                    <p:cNvSpPr/>
                    <p:nvPr/>
                  </p:nvSpPr>
                  <p:spPr>
                    <a:xfrm>
                      <a:off x="-3887968" y="4261957"/>
                      <a:ext cx="2513" cy="3685"/>
                    </a:xfrm>
                    <a:custGeom>
                      <a:avLst/>
                      <a:gdLst>
                        <a:gd name="connsiteX0" fmla="*/ 2476 w 2513"/>
                        <a:gd name="connsiteY0" fmla="*/ 633 h 3685"/>
                        <a:gd name="connsiteX1" fmla="*/ 2476 w 2513"/>
                        <a:gd name="connsiteY1" fmla="*/ 576 h 3685"/>
                        <a:gd name="connsiteX2" fmla="*/ 2418 w 2513"/>
                        <a:gd name="connsiteY2" fmla="*/ 518 h 3685"/>
                        <a:gd name="connsiteX3" fmla="*/ 2361 w 2513"/>
                        <a:gd name="connsiteY3" fmla="*/ 461 h 3685"/>
                        <a:gd name="connsiteX4" fmla="*/ 2303 w 2513"/>
                        <a:gd name="connsiteY4" fmla="*/ 403 h 3685"/>
                        <a:gd name="connsiteX5" fmla="*/ 2303 w 2513"/>
                        <a:gd name="connsiteY5" fmla="*/ 403 h 3685"/>
                        <a:gd name="connsiteX6" fmla="*/ 2303 w 2513"/>
                        <a:gd name="connsiteY6" fmla="*/ 403 h 3685"/>
                        <a:gd name="connsiteX7" fmla="*/ 2303 w 2513"/>
                        <a:gd name="connsiteY7" fmla="*/ 403 h 3685"/>
                        <a:gd name="connsiteX8" fmla="*/ 2246 w 2513"/>
                        <a:gd name="connsiteY8" fmla="*/ 345 h 3685"/>
                        <a:gd name="connsiteX9" fmla="*/ 2188 w 2513"/>
                        <a:gd name="connsiteY9" fmla="*/ 288 h 3685"/>
                        <a:gd name="connsiteX10" fmla="*/ 2131 w 2513"/>
                        <a:gd name="connsiteY10" fmla="*/ 288 h 3685"/>
                        <a:gd name="connsiteX11" fmla="*/ 2073 w 2513"/>
                        <a:gd name="connsiteY11" fmla="*/ 288 h 3685"/>
                        <a:gd name="connsiteX12" fmla="*/ 2015 w 2513"/>
                        <a:gd name="connsiteY12" fmla="*/ 288 h 3685"/>
                        <a:gd name="connsiteX13" fmla="*/ 2015 w 2513"/>
                        <a:gd name="connsiteY13" fmla="*/ 288 h 3685"/>
                        <a:gd name="connsiteX14" fmla="*/ 2015 w 2513"/>
                        <a:gd name="connsiteY14" fmla="*/ 288 h 3685"/>
                        <a:gd name="connsiteX15" fmla="*/ 2015 w 2513"/>
                        <a:gd name="connsiteY15" fmla="*/ 288 h 3685"/>
                        <a:gd name="connsiteX16" fmla="*/ 1958 w 2513"/>
                        <a:gd name="connsiteY16" fmla="*/ 288 h 3685"/>
                        <a:gd name="connsiteX17" fmla="*/ 1900 w 2513"/>
                        <a:gd name="connsiteY17" fmla="*/ 288 h 3685"/>
                        <a:gd name="connsiteX18" fmla="*/ 1843 w 2513"/>
                        <a:gd name="connsiteY18" fmla="*/ 288 h 3685"/>
                        <a:gd name="connsiteX19" fmla="*/ 1785 w 2513"/>
                        <a:gd name="connsiteY19" fmla="*/ 288 h 3685"/>
                        <a:gd name="connsiteX20" fmla="*/ 1727 w 2513"/>
                        <a:gd name="connsiteY20" fmla="*/ 288 h 3685"/>
                        <a:gd name="connsiteX21" fmla="*/ 1670 w 2513"/>
                        <a:gd name="connsiteY21" fmla="*/ 288 h 3685"/>
                        <a:gd name="connsiteX22" fmla="*/ 633 w 2513"/>
                        <a:gd name="connsiteY22" fmla="*/ 0 h 3685"/>
                        <a:gd name="connsiteX23" fmla="*/ 633 w 2513"/>
                        <a:gd name="connsiteY23" fmla="*/ 0 h 3685"/>
                        <a:gd name="connsiteX24" fmla="*/ 576 w 2513"/>
                        <a:gd name="connsiteY24" fmla="*/ 0 h 3685"/>
                        <a:gd name="connsiteX25" fmla="*/ 518 w 2513"/>
                        <a:gd name="connsiteY25" fmla="*/ 0 h 3685"/>
                        <a:gd name="connsiteX26" fmla="*/ 288 w 2513"/>
                        <a:gd name="connsiteY26" fmla="*/ 0 h 3685"/>
                        <a:gd name="connsiteX27" fmla="*/ 288 w 2513"/>
                        <a:gd name="connsiteY27" fmla="*/ 0 h 3685"/>
                        <a:gd name="connsiteX28" fmla="*/ 230 w 2513"/>
                        <a:gd name="connsiteY28" fmla="*/ 0 h 3685"/>
                        <a:gd name="connsiteX29" fmla="*/ 173 w 2513"/>
                        <a:gd name="connsiteY29" fmla="*/ 0 h 3685"/>
                        <a:gd name="connsiteX30" fmla="*/ 173 w 2513"/>
                        <a:gd name="connsiteY30" fmla="*/ 0 h 3685"/>
                        <a:gd name="connsiteX31" fmla="*/ 173 w 2513"/>
                        <a:gd name="connsiteY31" fmla="*/ 0 h 3685"/>
                        <a:gd name="connsiteX32" fmla="*/ 173 w 2513"/>
                        <a:gd name="connsiteY32" fmla="*/ 0 h 3685"/>
                        <a:gd name="connsiteX33" fmla="*/ 115 w 2513"/>
                        <a:gd name="connsiteY33" fmla="*/ 0 h 3685"/>
                        <a:gd name="connsiteX34" fmla="*/ 115 w 2513"/>
                        <a:gd name="connsiteY34" fmla="*/ 0 h 3685"/>
                        <a:gd name="connsiteX35" fmla="*/ 115 w 2513"/>
                        <a:gd name="connsiteY35" fmla="*/ 0 h 3685"/>
                        <a:gd name="connsiteX36" fmla="*/ 115 w 2513"/>
                        <a:gd name="connsiteY36" fmla="*/ 0 h 3685"/>
                        <a:gd name="connsiteX37" fmla="*/ 0 w 2513"/>
                        <a:gd name="connsiteY37" fmla="*/ 173 h 3685"/>
                        <a:gd name="connsiteX38" fmla="*/ 115 w 2513"/>
                        <a:gd name="connsiteY38" fmla="*/ 58 h 3685"/>
                        <a:gd name="connsiteX39" fmla="*/ 115 w 2513"/>
                        <a:gd name="connsiteY39" fmla="*/ 58 h 3685"/>
                        <a:gd name="connsiteX40" fmla="*/ 230 w 2513"/>
                        <a:gd name="connsiteY40" fmla="*/ 0 h 3685"/>
                        <a:gd name="connsiteX41" fmla="*/ 461 w 2513"/>
                        <a:gd name="connsiteY41" fmla="*/ 0 h 3685"/>
                        <a:gd name="connsiteX42" fmla="*/ 576 w 2513"/>
                        <a:gd name="connsiteY42" fmla="*/ 0 h 3685"/>
                        <a:gd name="connsiteX43" fmla="*/ 1612 w 2513"/>
                        <a:gd name="connsiteY43" fmla="*/ 288 h 3685"/>
                        <a:gd name="connsiteX44" fmla="*/ 1900 w 2513"/>
                        <a:gd name="connsiteY44" fmla="*/ 403 h 3685"/>
                        <a:gd name="connsiteX45" fmla="*/ 1900 w 2513"/>
                        <a:gd name="connsiteY45" fmla="*/ 403 h 3685"/>
                        <a:gd name="connsiteX46" fmla="*/ 2131 w 2513"/>
                        <a:gd name="connsiteY46" fmla="*/ 576 h 3685"/>
                        <a:gd name="connsiteX47" fmla="*/ 2131 w 2513"/>
                        <a:gd name="connsiteY47" fmla="*/ 576 h 3685"/>
                        <a:gd name="connsiteX48" fmla="*/ 2246 w 2513"/>
                        <a:gd name="connsiteY48" fmla="*/ 749 h 3685"/>
                        <a:gd name="connsiteX49" fmla="*/ 2246 w 2513"/>
                        <a:gd name="connsiteY49" fmla="*/ 806 h 3685"/>
                        <a:gd name="connsiteX50" fmla="*/ 2303 w 2513"/>
                        <a:gd name="connsiteY50" fmla="*/ 1036 h 3685"/>
                        <a:gd name="connsiteX51" fmla="*/ 2303 w 2513"/>
                        <a:gd name="connsiteY51" fmla="*/ 3052 h 3685"/>
                        <a:gd name="connsiteX52" fmla="*/ 2131 w 2513"/>
                        <a:gd name="connsiteY52" fmla="*/ 3685 h 3685"/>
                        <a:gd name="connsiteX53" fmla="*/ 2246 w 2513"/>
                        <a:gd name="connsiteY53" fmla="*/ 3512 h 3685"/>
                        <a:gd name="connsiteX54" fmla="*/ 2418 w 2513"/>
                        <a:gd name="connsiteY54" fmla="*/ 2879 h 3685"/>
                        <a:gd name="connsiteX55" fmla="*/ 2418 w 2513"/>
                        <a:gd name="connsiteY55" fmla="*/ 864 h 3685"/>
                        <a:gd name="connsiteX56" fmla="*/ 2476 w 2513"/>
                        <a:gd name="connsiteY56" fmla="*/ 633 h 36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</a:cxnLst>
                      <a:rect l="l" t="t" r="r" b="b"/>
                      <a:pathLst>
                        <a:path w="2513" h="3685">
                          <a:moveTo>
                            <a:pt x="2476" y="633"/>
                          </a:moveTo>
                          <a:cubicBezTo>
                            <a:pt x="2476" y="633"/>
                            <a:pt x="2476" y="576"/>
                            <a:pt x="2476" y="576"/>
                          </a:cubicBezTo>
                          <a:cubicBezTo>
                            <a:pt x="2476" y="576"/>
                            <a:pt x="2476" y="518"/>
                            <a:pt x="2418" y="518"/>
                          </a:cubicBezTo>
                          <a:cubicBezTo>
                            <a:pt x="2418" y="518"/>
                            <a:pt x="2418" y="461"/>
                            <a:pt x="2361" y="461"/>
                          </a:cubicBezTo>
                          <a:cubicBezTo>
                            <a:pt x="2361" y="461"/>
                            <a:pt x="2361" y="403"/>
                            <a:pt x="2303" y="403"/>
                          </a:cubicBezTo>
                          <a:cubicBezTo>
                            <a:pt x="2303" y="403"/>
                            <a:pt x="2303" y="403"/>
                            <a:pt x="2303" y="403"/>
                          </a:cubicBezTo>
                          <a:lnTo>
                            <a:pt x="2303" y="403"/>
                          </a:lnTo>
                          <a:cubicBezTo>
                            <a:pt x="2303" y="403"/>
                            <a:pt x="2303" y="403"/>
                            <a:pt x="2303" y="403"/>
                          </a:cubicBezTo>
                          <a:cubicBezTo>
                            <a:pt x="2303" y="403"/>
                            <a:pt x="2303" y="403"/>
                            <a:pt x="2246" y="345"/>
                          </a:cubicBezTo>
                          <a:cubicBezTo>
                            <a:pt x="2246" y="345"/>
                            <a:pt x="2246" y="345"/>
                            <a:pt x="2188" y="288"/>
                          </a:cubicBezTo>
                          <a:cubicBezTo>
                            <a:pt x="2188" y="288"/>
                            <a:pt x="2188" y="288"/>
                            <a:pt x="2131" y="288"/>
                          </a:cubicBezTo>
                          <a:cubicBezTo>
                            <a:pt x="2131" y="288"/>
                            <a:pt x="2131" y="288"/>
                            <a:pt x="2073" y="288"/>
                          </a:cubicBezTo>
                          <a:cubicBezTo>
                            <a:pt x="2073" y="288"/>
                            <a:pt x="2073" y="288"/>
                            <a:pt x="2015" y="288"/>
                          </a:cubicBezTo>
                          <a:cubicBezTo>
                            <a:pt x="2015" y="288"/>
                            <a:pt x="2015" y="288"/>
                            <a:pt x="2015" y="288"/>
                          </a:cubicBezTo>
                          <a:lnTo>
                            <a:pt x="2015" y="288"/>
                          </a:lnTo>
                          <a:cubicBezTo>
                            <a:pt x="2015" y="288"/>
                            <a:pt x="2015" y="288"/>
                            <a:pt x="2015" y="288"/>
                          </a:cubicBezTo>
                          <a:cubicBezTo>
                            <a:pt x="2015" y="288"/>
                            <a:pt x="2015" y="288"/>
                            <a:pt x="1958" y="288"/>
                          </a:cubicBezTo>
                          <a:cubicBezTo>
                            <a:pt x="1958" y="288"/>
                            <a:pt x="1958" y="288"/>
                            <a:pt x="1900" y="288"/>
                          </a:cubicBezTo>
                          <a:cubicBezTo>
                            <a:pt x="1900" y="288"/>
                            <a:pt x="1900" y="288"/>
                            <a:pt x="1843" y="288"/>
                          </a:cubicBezTo>
                          <a:cubicBezTo>
                            <a:pt x="1843" y="288"/>
                            <a:pt x="1843" y="288"/>
                            <a:pt x="1785" y="288"/>
                          </a:cubicBezTo>
                          <a:cubicBezTo>
                            <a:pt x="1785" y="288"/>
                            <a:pt x="1727" y="288"/>
                            <a:pt x="1727" y="288"/>
                          </a:cubicBezTo>
                          <a:cubicBezTo>
                            <a:pt x="1727" y="288"/>
                            <a:pt x="1670" y="288"/>
                            <a:pt x="1670" y="288"/>
                          </a:cubicBezTo>
                          <a:lnTo>
                            <a:pt x="633" y="0"/>
                          </a:lnTo>
                          <a:lnTo>
                            <a:pt x="633" y="0"/>
                          </a:lnTo>
                          <a:cubicBezTo>
                            <a:pt x="633" y="0"/>
                            <a:pt x="576" y="0"/>
                            <a:pt x="576" y="0"/>
                          </a:cubicBezTo>
                          <a:cubicBezTo>
                            <a:pt x="576" y="0"/>
                            <a:pt x="576" y="0"/>
                            <a:pt x="518" y="0"/>
                          </a:cubicBezTo>
                          <a:cubicBezTo>
                            <a:pt x="403" y="0"/>
                            <a:pt x="345" y="0"/>
                            <a:pt x="288" y="0"/>
                          </a:cubicBezTo>
                          <a:lnTo>
                            <a:pt x="288" y="0"/>
                          </a:lnTo>
                          <a:cubicBezTo>
                            <a:pt x="288" y="0"/>
                            <a:pt x="230" y="0"/>
                            <a:pt x="230" y="0"/>
                          </a:cubicBezTo>
                          <a:cubicBezTo>
                            <a:pt x="230" y="0"/>
                            <a:pt x="173" y="0"/>
                            <a:pt x="173" y="0"/>
                          </a:cubicBezTo>
                          <a:cubicBezTo>
                            <a:pt x="173" y="0"/>
                            <a:pt x="173" y="0"/>
                            <a:pt x="173" y="0"/>
                          </a:cubicBezTo>
                          <a:lnTo>
                            <a:pt x="173" y="0"/>
                          </a:lnTo>
                          <a:cubicBezTo>
                            <a:pt x="173" y="0"/>
                            <a:pt x="173" y="0"/>
                            <a:pt x="173" y="0"/>
                          </a:cubicBezTo>
                          <a:cubicBezTo>
                            <a:pt x="173" y="0"/>
                            <a:pt x="173" y="0"/>
                            <a:pt x="115" y="0"/>
                          </a:cubicBezTo>
                          <a:cubicBezTo>
                            <a:pt x="115" y="0"/>
                            <a:pt x="115" y="0"/>
                            <a:pt x="115" y="0"/>
                          </a:cubicBezTo>
                          <a:cubicBezTo>
                            <a:pt x="115" y="0"/>
                            <a:pt x="115" y="0"/>
                            <a:pt x="115" y="0"/>
                          </a:cubicBezTo>
                          <a:cubicBezTo>
                            <a:pt x="115" y="0"/>
                            <a:pt x="115" y="0"/>
                            <a:pt x="115" y="0"/>
                          </a:cubicBezTo>
                          <a:lnTo>
                            <a:pt x="0" y="173"/>
                          </a:lnTo>
                          <a:cubicBezTo>
                            <a:pt x="58" y="115"/>
                            <a:pt x="58" y="115"/>
                            <a:pt x="115" y="58"/>
                          </a:cubicBezTo>
                          <a:lnTo>
                            <a:pt x="115" y="58"/>
                          </a:lnTo>
                          <a:cubicBezTo>
                            <a:pt x="173" y="58"/>
                            <a:pt x="173" y="0"/>
                            <a:pt x="230" y="0"/>
                          </a:cubicBezTo>
                          <a:cubicBezTo>
                            <a:pt x="288" y="0"/>
                            <a:pt x="403" y="0"/>
                            <a:pt x="461" y="0"/>
                          </a:cubicBezTo>
                          <a:cubicBezTo>
                            <a:pt x="518" y="0"/>
                            <a:pt x="518" y="0"/>
                            <a:pt x="576" y="0"/>
                          </a:cubicBezTo>
                          <a:lnTo>
                            <a:pt x="1612" y="288"/>
                          </a:lnTo>
                          <a:cubicBezTo>
                            <a:pt x="1727" y="288"/>
                            <a:pt x="1785" y="345"/>
                            <a:pt x="1900" y="403"/>
                          </a:cubicBezTo>
                          <a:lnTo>
                            <a:pt x="1900" y="403"/>
                          </a:lnTo>
                          <a:cubicBezTo>
                            <a:pt x="1958" y="461"/>
                            <a:pt x="2073" y="518"/>
                            <a:pt x="2131" y="576"/>
                          </a:cubicBezTo>
                          <a:lnTo>
                            <a:pt x="2131" y="576"/>
                          </a:lnTo>
                          <a:cubicBezTo>
                            <a:pt x="2188" y="633"/>
                            <a:pt x="2246" y="691"/>
                            <a:pt x="2246" y="749"/>
                          </a:cubicBezTo>
                          <a:cubicBezTo>
                            <a:pt x="2246" y="749"/>
                            <a:pt x="2246" y="806"/>
                            <a:pt x="2246" y="806"/>
                          </a:cubicBezTo>
                          <a:cubicBezTo>
                            <a:pt x="2246" y="864"/>
                            <a:pt x="2303" y="979"/>
                            <a:pt x="2303" y="1036"/>
                          </a:cubicBezTo>
                          <a:lnTo>
                            <a:pt x="2303" y="3052"/>
                          </a:lnTo>
                          <a:cubicBezTo>
                            <a:pt x="2303" y="3282"/>
                            <a:pt x="2246" y="3512"/>
                            <a:pt x="2131" y="3685"/>
                          </a:cubicBezTo>
                          <a:lnTo>
                            <a:pt x="2246" y="3512"/>
                          </a:lnTo>
                          <a:cubicBezTo>
                            <a:pt x="2361" y="3340"/>
                            <a:pt x="2418" y="3167"/>
                            <a:pt x="2418" y="2879"/>
                          </a:cubicBezTo>
                          <a:lnTo>
                            <a:pt x="2418" y="864"/>
                          </a:lnTo>
                          <a:cubicBezTo>
                            <a:pt x="2534" y="749"/>
                            <a:pt x="2534" y="691"/>
                            <a:pt x="2476" y="633"/>
                          </a:cubicBezTo>
                          <a:close/>
                        </a:path>
                      </a:pathLst>
                    </a:custGeom>
                    <a:solidFill>
                      <a:srgbClr val="222122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84" name="任意多边形: 形状 3883"/>
                    <p:cNvSpPr/>
                    <p:nvPr/>
                  </p:nvSpPr>
                  <p:spPr>
                    <a:xfrm>
                      <a:off x="-3887968" y="4261889"/>
                      <a:ext cx="2418" cy="4158"/>
                    </a:xfrm>
                    <a:custGeom>
                      <a:avLst/>
                      <a:gdLst>
                        <a:gd name="connsiteX0" fmla="*/ 1727 w 2418"/>
                        <a:gd name="connsiteY0" fmla="*/ 299 h 4158"/>
                        <a:gd name="connsiteX1" fmla="*/ 2418 w 2418"/>
                        <a:gd name="connsiteY1" fmla="*/ 1105 h 4158"/>
                        <a:gd name="connsiteX2" fmla="*/ 2418 w 2418"/>
                        <a:gd name="connsiteY2" fmla="*/ 3120 h 4158"/>
                        <a:gd name="connsiteX3" fmla="*/ 921 w 2418"/>
                        <a:gd name="connsiteY3" fmla="*/ 4099 h 4158"/>
                        <a:gd name="connsiteX4" fmla="*/ 691 w 2418"/>
                        <a:gd name="connsiteY4" fmla="*/ 4042 h 4158"/>
                        <a:gd name="connsiteX5" fmla="*/ 0 w 2418"/>
                        <a:gd name="connsiteY5" fmla="*/ 3235 h 4158"/>
                        <a:gd name="connsiteX6" fmla="*/ 0 w 2418"/>
                        <a:gd name="connsiteY6" fmla="*/ 472 h 4158"/>
                        <a:gd name="connsiteX7" fmla="*/ 691 w 2418"/>
                        <a:gd name="connsiteY7" fmla="*/ 11 h 4158"/>
                        <a:gd name="connsiteX8" fmla="*/ 1727 w 2418"/>
                        <a:gd name="connsiteY8" fmla="*/ 299 h 41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418" h="4158">
                          <a:moveTo>
                            <a:pt x="1727" y="299"/>
                          </a:moveTo>
                          <a:cubicBezTo>
                            <a:pt x="2131" y="414"/>
                            <a:pt x="2418" y="760"/>
                            <a:pt x="2418" y="1105"/>
                          </a:cubicBezTo>
                          <a:lnTo>
                            <a:pt x="2418" y="3120"/>
                          </a:lnTo>
                          <a:cubicBezTo>
                            <a:pt x="2418" y="3869"/>
                            <a:pt x="1727" y="4330"/>
                            <a:pt x="921" y="4099"/>
                          </a:cubicBezTo>
                          <a:lnTo>
                            <a:pt x="691" y="4042"/>
                          </a:lnTo>
                          <a:cubicBezTo>
                            <a:pt x="288" y="3926"/>
                            <a:pt x="0" y="3581"/>
                            <a:pt x="0" y="3235"/>
                          </a:cubicBezTo>
                          <a:lnTo>
                            <a:pt x="0" y="472"/>
                          </a:lnTo>
                          <a:cubicBezTo>
                            <a:pt x="0" y="126"/>
                            <a:pt x="288" y="-47"/>
                            <a:pt x="691" y="11"/>
                          </a:cubicBezTo>
                          <a:lnTo>
                            <a:pt x="1727" y="299"/>
                          </a:lnTo>
                          <a:close/>
                        </a:path>
                      </a:pathLst>
                    </a:custGeom>
                    <a:solidFill>
                      <a:srgbClr val="2D2D2E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3885" name="任意多边形: 形状 3884"/>
                  <p:cNvSpPr/>
                  <p:nvPr/>
                </p:nvSpPr>
                <p:spPr>
                  <a:xfrm>
                    <a:off x="-3889696" y="4263973"/>
                    <a:ext cx="3456" cy="2591"/>
                  </a:xfrm>
                  <a:custGeom>
                    <a:avLst/>
                    <a:gdLst>
                      <a:gd name="connsiteX0" fmla="*/ 230 w 3456"/>
                      <a:gd name="connsiteY0" fmla="*/ 2591 h 2591"/>
                      <a:gd name="connsiteX1" fmla="*/ 0 w 3456"/>
                      <a:gd name="connsiteY1" fmla="*/ 2361 h 2591"/>
                      <a:gd name="connsiteX2" fmla="*/ 230 w 3456"/>
                      <a:gd name="connsiteY2" fmla="*/ 2131 h 2591"/>
                      <a:gd name="connsiteX3" fmla="*/ 2591 w 3456"/>
                      <a:gd name="connsiteY3" fmla="*/ 1382 h 2591"/>
                      <a:gd name="connsiteX4" fmla="*/ 3052 w 3456"/>
                      <a:gd name="connsiteY4" fmla="*/ 230 h 2591"/>
                      <a:gd name="connsiteX5" fmla="*/ 3225 w 3456"/>
                      <a:gd name="connsiteY5" fmla="*/ 0 h 2591"/>
                      <a:gd name="connsiteX6" fmla="*/ 3455 w 3456"/>
                      <a:gd name="connsiteY6" fmla="*/ 173 h 2591"/>
                      <a:gd name="connsiteX7" fmla="*/ 2879 w 3456"/>
                      <a:gd name="connsiteY7" fmla="*/ 1670 h 2591"/>
                      <a:gd name="connsiteX8" fmla="*/ 230 w 3456"/>
                      <a:gd name="connsiteY8" fmla="*/ 2591 h 2591"/>
                      <a:gd name="connsiteX9" fmla="*/ 230 w 3456"/>
                      <a:gd name="connsiteY9" fmla="*/ 2591 h 2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456" h="2591">
                        <a:moveTo>
                          <a:pt x="230" y="2591"/>
                        </a:moveTo>
                        <a:cubicBezTo>
                          <a:pt x="115" y="2591"/>
                          <a:pt x="0" y="2476"/>
                          <a:pt x="0" y="2361"/>
                        </a:cubicBezTo>
                        <a:cubicBezTo>
                          <a:pt x="0" y="2246"/>
                          <a:pt x="115" y="2131"/>
                          <a:pt x="230" y="2131"/>
                        </a:cubicBezTo>
                        <a:cubicBezTo>
                          <a:pt x="1324" y="2131"/>
                          <a:pt x="2073" y="1842"/>
                          <a:pt x="2591" y="1382"/>
                        </a:cubicBezTo>
                        <a:cubicBezTo>
                          <a:pt x="3052" y="864"/>
                          <a:pt x="3052" y="230"/>
                          <a:pt x="3052" y="230"/>
                        </a:cubicBezTo>
                        <a:cubicBezTo>
                          <a:pt x="3052" y="115"/>
                          <a:pt x="3109" y="0"/>
                          <a:pt x="3225" y="0"/>
                        </a:cubicBezTo>
                        <a:cubicBezTo>
                          <a:pt x="3340" y="0"/>
                          <a:pt x="3455" y="57"/>
                          <a:pt x="3455" y="173"/>
                        </a:cubicBezTo>
                        <a:cubicBezTo>
                          <a:pt x="3455" y="230"/>
                          <a:pt x="3512" y="979"/>
                          <a:pt x="2879" y="1670"/>
                        </a:cubicBezTo>
                        <a:cubicBezTo>
                          <a:pt x="2303" y="2303"/>
                          <a:pt x="1440" y="2591"/>
                          <a:pt x="230" y="2591"/>
                        </a:cubicBezTo>
                        <a:lnTo>
                          <a:pt x="230" y="2591"/>
                        </a:lnTo>
                        <a:close/>
                      </a:path>
                    </a:pathLst>
                  </a:custGeom>
                  <a:solidFill>
                    <a:srgbClr val="2D2D2E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  <p:grpSp>
                <p:nvGrpSpPr>
                  <p:cNvPr id="3886" name="图形 5"/>
                  <p:cNvGrpSpPr/>
                  <p:nvPr/>
                </p:nvGrpSpPr>
                <p:grpSpPr>
                  <a:xfrm>
                    <a:off x="-3905416" y="4265528"/>
                    <a:ext cx="8925" cy="9443"/>
                    <a:chOff x="-3905416" y="4265528"/>
                    <a:chExt cx="8925" cy="9443"/>
                  </a:xfrm>
                </p:grpSpPr>
                <p:grpSp>
                  <p:nvGrpSpPr>
                    <p:cNvPr id="3887" name="图形 5"/>
                    <p:cNvGrpSpPr/>
                    <p:nvPr/>
                  </p:nvGrpSpPr>
                  <p:grpSpPr>
                    <a:xfrm>
                      <a:off x="-3905416" y="4265528"/>
                      <a:ext cx="3512" cy="6794"/>
                      <a:chOff x="-3905416" y="4265528"/>
                      <a:chExt cx="3512" cy="6794"/>
                    </a:xfrm>
                  </p:grpSpPr>
                  <p:sp>
                    <p:nvSpPr>
                      <p:cNvPr id="3888" name="任意多边形: 形状 3887"/>
                      <p:cNvSpPr/>
                      <p:nvPr/>
                    </p:nvSpPr>
                    <p:spPr>
                      <a:xfrm>
                        <a:off x="-3903055" y="4271516"/>
                        <a:ext cx="1094" cy="633"/>
                      </a:xfrm>
                      <a:custGeom>
                        <a:avLst/>
                        <a:gdLst>
                          <a:gd name="connsiteX0" fmla="*/ 1094 w 1094"/>
                          <a:gd name="connsiteY0" fmla="*/ 518 h 633"/>
                          <a:gd name="connsiteX1" fmla="*/ 979 w 1094"/>
                          <a:gd name="connsiteY1" fmla="*/ 576 h 633"/>
                          <a:gd name="connsiteX2" fmla="*/ 864 w 1094"/>
                          <a:gd name="connsiteY2" fmla="*/ 633 h 633"/>
                          <a:gd name="connsiteX3" fmla="*/ 0 w 1094"/>
                          <a:gd name="connsiteY3" fmla="*/ 115 h 633"/>
                          <a:gd name="connsiteX4" fmla="*/ 173 w 1094"/>
                          <a:gd name="connsiteY4" fmla="*/ 0 h 633"/>
                          <a:gd name="connsiteX5" fmla="*/ 864 w 1094"/>
                          <a:gd name="connsiteY5" fmla="*/ 403 h 633"/>
                          <a:gd name="connsiteX6" fmla="*/ 979 w 1094"/>
                          <a:gd name="connsiteY6" fmla="*/ 461 h 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94" h="633">
                            <a:moveTo>
                              <a:pt x="1094" y="518"/>
                            </a:moveTo>
                            <a:lnTo>
                              <a:pt x="979" y="576"/>
                            </a:lnTo>
                            <a:lnTo>
                              <a:pt x="864" y="633"/>
                            </a:lnTo>
                            <a:lnTo>
                              <a:pt x="0" y="115"/>
                            </a:lnTo>
                            <a:lnTo>
                              <a:pt x="173" y="0"/>
                            </a:lnTo>
                            <a:lnTo>
                              <a:pt x="864" y="403"/>
                            </a:lnTo>
                            <a:lnTo>
                              <a:pt x="979" y="461"/>
                            </a:lnTo>
                            <a:close/>
                          </a:path>
                        </a:pathLst>
                      </a:custGeom>
                      <a:solidFill>
                        <a:srgbClr val="20272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89" name="任意多边形: 形状 3888"/>
                      <p:cNvSpPr/>
                      <p:nvPr/>
                    </p:nvSpPr>
                    <p:spPr>
                      <a:xfrm>
                        <a:off x="-3905128" y="4265931"/>
                        <a:ext cx="1785" cy="5470"/>
                      </a:xfrm>
                      <a:custGeom>
                        <a:avLst/>
                        <a:gdLst>
                          <a:gd name="connsiteX0" fmla="*/ 1785 w 1785"/>
                          <a:gd name="connsiteY0" fmla="*/ 5297 h 5470"/>
                          <a:gd name="connsiteX1" fmla="*/ 1670 w 1785"/>
                          <a:gd name="connsiteY1" fmla="*/ 5355 h 5470"/>
                          <a:gd name="connsiteX2" fmla="*/ 1612 w 1785"/>
                          <a:gd name="connsiteY2" fmla="*/ 5413 h 5470"/>
                          <a:gd name="connsiteX3" fmla="*/ 1037 w 1785"/>
                          <a:gd name="connsiteY3" fmla="*/ 5067 h 5470"/>
                          <a:gd name="connsiteX4" fmla="*/ 1037 w 1785"/>
                          <a:gd name="connsiteY4" fmla="*/ 5067 h 5470"/>
                          <a:gd name="connsiteX5" fmla="*/ 1037 w 1785"/>
                          <a:gd name="connsiteY5" fmla="*/ 5067 h 5470"/>
                          <a:gd name="connsiteX6" fmla="*/ 1037 w 1785"/>
                          <a:gd name="connsiteY6" fmla="*/ 5067 h 5470"/>
                          <a:gd name="connsiteX7" fmla="*/ 921 w 1785"/>
                          <a:gd name="connsiteY7" fmla="*/ 5010 h 5470"/>
                          <a:gd name="connsiteX8" fmla="*/ 921 w 1785"/>
                          <a:gd name="connsiteY8" fmla="*/ 5010 h 5470"/>
                          <a:gd name="connsiteX9" fmla="*/ 921 w 1785"/>
                          <a:gd name="connsiteY9" fmla="*/ 5010 h 5470"/>
                          <a:gd name="connsiteX10" fmla="*/ 749 w 1785"/>
                          <a:gd name="connsiteY10" fmla="*/ 4664 h 5470"/>
                          <a:gd name="connsiteX11" fmla="*/ 749 w 1785"/>
                          <a:gd name="connsiteY11" fmla="*/ 4664 h 5470"/>
                          <a:gd name="connsiteX12" fmla="*/ 749 w 1785"/>
                          <a:gd name="connsiteY12" fmla="*/ 4664 h 5470"/>
                          <a:gd name="connsiteX13" fmla="*/ 749 w 1785"/>
                          <a:gd name="connsiteY13" fmla="*/ 4664 h 5470"/>
                          <a:gd name="connsiteX14" fmla="*/ 0 w 1785"/>
                          <a:gd name="connsiteY14" fmla="*/ 230 h 5470"/>
                          <a:gd name="connsiteX15" fmla="*/ 0 w 1785"/>
                          <a:gd name="connsiteY15" fmla="*/ 230 h 5470"/>
                          <a:gd name="connsiteX16" fmla="*/ 0 w 1785"/>
                          <a:gd name="connsiteY16" fmla="*/ 230 h 5470"/>
                          <a:gd name="connsiteX17" fmla="*/ 0 w 1785"/>
                          <a:gd name="connsiteY17" fmla="*/ 230 h 5470"/>
                          <a:gd name="connsiteX18" fmla="*/ 0 w 1785"/>
                          <a:gd name="connsiteY18" fmla="*/ 230 h 5470"/>
                          <a:gd name="connsiteX19" fmla="*/ 0 w 1785"/>
                          <a:gd name="connsiteY19" fmla="*/ 230 h 5470"/>
                          <a:gd name="connsiteX20" fmla="*/ 0 w 1785"/>
                          <a:gd name="connsiteY20" fmla="*/ 230 h 5470"/>
                          <a:gd name="connsiteX21" fmla="*/ 0 w 1785"/>
                          <a:gd name="connsiteY21" fmla="*/ 230 h 5470"/>
                          <a:gd name="connsiteX22" fmla="*/ 0 w 1785"/>
                          <a:gd name="connsiteY22" fmla="*/ 230 h 5470"/>
                          <a:gd name="connsiteX23" fmla="*/ 0 w 1785"/>
                          <a:gd name="connsiteY23" fmla="*/ 230 h 5470"/>
                          <a:gd name="connsiteX24" fmla="*/ 0 w 1785"/>
                          <a:gd name="connsiteY24" fmla="*/ 230 h 5470"/>
                          <a:gd name="connsiteX25" fmla="*/ 0 w 1785"/>
                          <a:gd name="connsiteY25" fmla="*/ 173 h 5470"/>
                          <a:gd name="connsiteX26" fmla="*/ 0 w 1785"/>
                          <a:gd name="connsiteY26" fmla="*/ 173 h 5470"/>
                          <a:gd name="connsiteX27" fmla="*/ 0 w 1785"/>
                          <a:gd name="connsiteY27" fmla="*/ 173 h 5470"/>
                          <a:gd name="connsiteX28" fmla="*/ 0 w 1785"/>
                          <a:gd name="connsiteY28" fmla="*/ 173 h 5470"/>
                          <a:gd name="connsiteX29" fmla="*/ 58 w 1785"/>
                          <a:gd name="connsiteY29" fmla="*/ 115 h 5470"/>
                          <a:gd name="connsiteX30" fmla="*/ 58 w 1785"/>
                          <a:gd name="connsiteY30" fmla="*/ 115 h 5470"/>
                          <a:gd name="connsiteX31" fmla="*/ 230 w 1785"/>
                          <a:gd name="connsiteY31" fmla="*/ 0 h 5470"/>
                          <a:gd name="connsiteX32" fmla="*/ 230 w 1785"/>
                          <a:gd name="connsiteY32" fmla="*/ 0 h 5470"/>
                          <a:gd name="connsiteX33" fmla="*/ 173 w 1785"/>
                          <a:gd name="connsiteY33" fmla="*/ 57 h 5470"/>
                          <a:gd name="connsiteX34" fmla="*/ 173 w 1785"/>
                          <a:gd name="connsiteY34" fmla="*/ 57 h 5470"/>
                          <a:gd name="connsiteX35" fmla="*/ 173 w 1785"/>
                          <a:gd name="connsiteY35" fmla="*/ 57 h 5470"/>
                          <a:gd name="connsiteX36" fmla="*/ 173 w 1785"/>
                          <a:gd name="connsiteY36" fmla="*/ 115 h 5470"/>
                          <a:gd name="connsiteX37" fmla="*/ 173 w 1785"/>
                          <a:gd name="connsiteY37" fmla="*/ 173 h 5470"/>
                          <a:gd name="connsiteX38" fmla="*/ 173 w 1785"/>
                          <a:gd name="connsiteY38" fmla="*/ 288 h 5470"/>
                          <a:gd name="connsiteX39" fmla="*/ 921 w 1785"/>
                          <a:gd name="connsiteY39" fmla="*/ 4722 h 5470"/>
                          <a:gd name="connsiteX40" fmla="*/ 921 w 1785"/>
                          <a:gd name="connsiteY40" fmla="*/ 4779 h 5470"/>
                          <a:gd name="connsiteX41" fmla="*/ 921 w 1785"/>
                          <a:gd name="connsiteY41" fmla="*/ 4779 h 5470"/>
                          <a:gd name="connsiteX42" fmla="*/ 979 w 1785"/>
                          <a:gd name="connsiteY42" fmla="*/ 4837 h 5470"/>
                          <a:gd name="connsiteX43" fmla="*/ 1037 w 1785"/>
                          <a:gd name="connsiteY43" fmla="*/ 4894 h 5470"/>
                          <a:gd name="connsiteX44" fmla="*/ 1037 w 1785"/>
                          <a:gd name="connsiteY44" fmla="*/ 4894 h 5470"/>
                          <a:gd name="connsiteX45" fmla="*/ 1094 w 1785"/>
                          <a:gd name="connsiteY45" fmla="*/ 4952 h 5470"/>
                          <a:gd name="connsiteX46" fmla="*/ 1094 w 1785"/>
                          <a:gd name="connsiteY46" fmla="*/ 4952 h 5470"/>
                          <a:gd name="connsiteX47" fmla="*/ 1152 w 1785"/>
                          <a:gd name="connsiteY47" fmla="*/ 5010 h 5470"/>
                          <a:gd name="connsiteX48" fmla="*/ 1152 w 1785"/>
                          <a:gd name="connsiteY48" fmla="*/ 5010 h 5470"/>
                          <a:gd name="connsiteX49" fmla="*/ 1209 w 1785"/>
                          <a:gd name="connsiteY49" fmla="*/ 5067 h 5470"/>
                          <a:gd name="connsiteX50" fmla="*/ 1209 w 1785"/>
                          <a:gd name="connsiteY50" fmla="*/ 5067 h 5470"/>
                          <a:gd name="connsiteX51" fmla="*/ 1267 w 1785"/>
                          <a:gd name="connsiteY51" fmla="*/ 5125 h 5470"/>
                          <a:gd name="connsiteX52" fmla="*/ 1267 w 1785"/>
                          <a:gd name="connsiteY52" fmla="*/ 5125 h 5470"/>
                          <a:gd name="connsiteX53" fmla="*/ 1324 w 1785"/>
                          <a:gd name="connsiteY53" fmla="*/ 5182 h 5470"/>
                          <a:gd name="connsiteX54" fmla="*/ 1670 w 1785"/>
                          <a:gd name="connsiteY54" fmla="*/ 5413 h 5470"/>
                          <a:gd name="connsiteX55" fmla="*/ 1785 w 1785"/>
                          <a:gd name="connsiteY55" fmla="*/ 5470 h 5470"/>
                          <a:gd name="connsiteX56" fmla="*/ 1785 w 1785"/>
                          <a:gd name="connsiteY56" fmla="*/ 5297 h 54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</a:cxnLst>
                        <a:rect l="l" t="t" r="r" b="b"/>
                        <a:pathLst>
                          <a:path w="1785" h="5470">
                            <a:moveTo>
                              <a:pt x="1785" y="5297"/>
                            </a:moveTo>
                            <a:lnTo>
                              <a:pt x="1670" y="5355"/>
                            </a:lnTo>
                            <a:lnTo>
                              <a:pt x="1612" y="5413"/>
                            </a:lnTo>
                            <a:lnTo>
                              <a:pt x="1037" y="5067"/>
                            </a:lnTo>
                            <a:cubicBezTo>
                              <a:pt x="1037" y="5067"/>
                              <a:pt x="1037" y="5067"/>
                              <a:pt x="1037" y="5067"/>
                            </a:cubicBezTo>
                            <a:cubicBezTo>
                              <a:pt x="1037" y="5067"/>
                              <a:pt x="1037" y="5067"/>
                              <a:pt x="1037" y="5067"/>
                            </a:cubicBezTo>
                            <a:cubicBezTo>
                              <a:pt x="1037" y="5067"/>
                              <a:pt x="1037" y="5067"/>
                              <a:pt x="1037" y="5067"/>
                            </a:cubicBezTo>
                            <a:cubicBezTo>
                              <a:pt x="979" y="5067"/>
                              <a:pt x="979" y="5010"/>
                              <a:pt x="921" y="5010"/>
                            </a:cubicBezTo>
                            <a:cubicBezTo>
                              <a:pt x="921" y="5010"/>
                              <a:pt x="921" y="5010"/>
                              <a:pt x="921" y="5010"/>
                            </a:cubicBezTo>
                            <a:cubicBezTo>
                              <a:pt x="921" y="5010"/>
                              <a:pt x="921" y="5010"/>
                              <a:pt x="921" y="5010"/>
                            </a:cubicBezTo>
                            <a:cubicBezTo>
                              <a:pt x="806" y="4894"/>
                              <a:pt x="749" y="4779"/>
                              <a:pt x="749" y="4664"/>
                            </a:cubicBezTo>
                            <a:cubicBezTo>
                              <a:pt x="749" y="4664"/>
                              <a:pt x="749" y="4664"/>
                              <a:pt x="749" y="4664"/>
                            </a:cubicBezTo>
                            <a:cubicBezTo>
                              <a:pt x="749" y="4664"/>
                              <a:pt x="749" y="4664"/>
                              <a:pt x="749" y="4664"/>
                            </a:cubicBezTo>
                            <a:cubicBezTo>
                              <a:pt x="749" y="4664"/>
                              <a:pt x="749" y="4664"/>
                              <a:pt x="749" y="4664"/>
                            </a:cubicBezTo>
                            <a:lnTo>
                              <a:pt x="0" y="230"/>
                            </a:lnTo>
                            <a:lnTo>
                              <a:pt x="0" y="230"/>
                            </a:lnTo>
                            <a:cubicBezTo>
                              <a:pt x="0" y="230"/>
                              <a:pt x="0" y="230"/>
                              <a:pt x="0" y="230"/>
                            </a:cubicBezTo>
                            <a:cubicBezTo>
                              <a:pt x="0" y="230"/>
                              <a:pt x="0" y="230"/>
                              <a:pt x="0" y="230"/>
                            </a:cubicBezTo>
                            <a:cubicBezTo>
                              <a:pt x="0" y="230"/>
                              <a:pt x="0" y="230"/>
                              <a:pt x="0" y="230"/>
                            </a:cubicBezTo>
                            <a:lnTo>
                              <a:pt x="0" y="230"/>
                            </a:lnTo>
                            <a:cubicBezTo>
                              <a:pt x="0" y="230"/>
                              <a:pt x="0" y="230"/>
                              <a:pt x="0" y="230"/>
                            </a:cubicBezTo>
                            <a:lnTo>
                              <a:pt x="0" y="230"/>
                            </a:lnTo>
                            <a:cubicBezTo>
                              <a:pt x="0" y="230"/>
                              <a:pt x="0" y="230"/>
                              <a:pt x="0" y="230"/>
                            </a:cubicBezTo>
                            <a:lnTo>
                              <a:pt x="0" y="230"/>
                            </a:lnTo>
                            <a:cubicBezTo>
                              <a:pt x="0" y="230"/>
                              <a:pt x="0" y="230"/>
                              <a:pt x="0" y="230"/>
                            </a:cubicBezTo>
                            <a:cubicBezTo>
                              <a:pt x="0" y="230"/>
                              <a:pt x="0" y="173"/>
                              <a:pt x="0" y="173"/>
                            </a:cubicBezTo>
                            <a:cubicBezTo>
                              <a:pt x="0" y="173"/>
                              <a:pt x="0" y="173"/>
                              <a:pt x="0" y="173"/>
                            </a:cubicBezTo>
                            <a:cubicBezTo>
                              <a:pt x="0" y="173"/>
                              <a:pt x="0" y="173"/>
                              <a:pt x="0" y="173"/>
                            </a:cubicBezTo>
                            <a:cubicBezTo>
                              <a:pt x="0" y="173"/>
                              <a:pt x="0" y="173"/>
                              <a:pt x="0" y="173"/>
                            </a:cubicBezTo>
                            <a:cubicBezTo>
                              <a:pt x="0" y="173"/>
                              <a:pt x="0" y="173"/>
                              <a:pt x="58" y="115"/>
                            </a:cubicBezTo>
                            <a:cubicBezTo>
                              <a:pt x="58" y="115"/>
                              <a:pt x="58" y="115"/>
                              <a:pt x="58" y="115"/>
                            </a:cubicBezTo>
                            <a:lnTo>
                              <a:pt x="230" y="0"/>
                            </a:lnTo>
                            <a:cubicBezTo>
                              <a:pt x="230" y="0"/>
                              <a:pt x="230" y="0"/>
                              <a:pt x="230" y="0"/>
                            </a:cubicBezTo>
                            <a:cubicBezTo>
                              <a:pt x="230" y="0"/>
                              <a:pt x="173" y="57"/>
                              <a:pt x="173" y="57"/>
                            </a:cubicBezTo>
                            <a:cubicBezTo>
                              <a:pt x="173" y="57"/>
                              <a:pt x="173" y="57"/>
                              <a:pt x="173" y="57"/>
                            </a:cubicBezTo>
                            <a:cubicBezTo>
                              <a:pt x="173" y="57"/>
                              <a:pt x="173" y="57"/>
                              <a:pt x="173" y="57"/>
                            </a:cubicBezTo>
                            <a:cubicBezTo>
                              <a:pt x="173" y="57"/>
                              <a:pt x="173" y="115"/>
                              <a:pt x="173" y="115"/>
                            </a:cubicBezTo>
                            <a:cubicBezTo>
                              <a:pt x="173" y="115"/>
                              <a:pt x="173" y="173"/>
                              <a:pt x="173" y="173"/>
                            </a:cubicBezTo>
                            <a:cubicBezTo>
                              <a:pt x="173" y="230"/>
                              <a:pt x="173" y="230"/>
                              <a:pt x="173" y="288"/>
                            </a:cubicBezTo>
                            <a:lnTo>
                              <a:pt x="921" y="4722"/>
                            </a:lnTo>
                            <a:cubicBezTo>
                              <a:pt x="921" y="4722"/>
                              <a:pt x="921" y="4779"/>
                              <a:pt x="921" y="4779"/>
                            </a:cubicBezTo>
                            <a:lnTo>
                              <a:pt x="921" y="4779"/>
                            </a:lnTo>
                            <a:cubicBezTo>
                              <a:pt x="921" y="4779"/>
                              <a:pt x="921" y="4837"/>
                              <a:pt x="979" y="4837"/>
                            </a:cubicBezTo>
                            <a:cubicBezTo>
                              <a:pt x="979" y="4837"/>
                              <a:pt x="979" y="4894"/>
                              <a:pt x="1037" y="4894"/>
                            </a:cubicBezTo>
                            <a:cubicBezTo>
                              <a:pt x="1037" y="4894"/>
                              <a:pt x="1037" y="4894"/>
                              <a:pt x="1037" y="4894"/>
                            </a:cubicBezTo>
                            <a:cubicBezTo>
                              <a:pt x="1037" y="4894"/>
                              <a:pt x="1037" y="4952"/>
                              <a:pt x="1094" y="4952"/>
                            </a:cubicBezTo>
                            <a:cubicBezTo>
                              <a:pt x="1094" y="4952"/>
                              <a:pt x="1094" y="4952"/>
                              <a:pt x="1094" y="4952"/>
                            </a:cubicBezTo>
                            <a:cubicBezTo>
                              <a:pt x="1094" y="4952"/>
                              <a:pt x="1152" y="5010"/>
                              <a:pt x="1152" y="5010"/>
                            </a:cubicBezTo>
                            <a:cubicBezTo>
                              <a:pt x="1152" y="5010"/>
                              <a:pt x="1152" y="5010"/>
                              <a:pt x="1152" y="5010"/>
                            </a:cubicBezTo>
                            <a:cubicBezTo>
                              <a:pt x="1152" y="5010"/>
                              <a:pt x="1209" y="5067"/>
                              <a:pt x="1209" y="5067"/>
                            </a:cubicBezTo>
                            <a:cubicBezTo>
                              <a:pt x="1209" y="5067"/>
                              <a:pt x="1209" y="5067"/>
                              <a:pt x="1209" y="5067"/>
                            </a:cubicBezTo>
                            <a:cubicBezTo>
                              <a:pt x="1209" y="5067"/>
                              <a:pt x="1267" y="5125"/>
                              <a:pt x="1267" y="5125"/>
                            </a:cubicBezTo>
                            <a:cubicBezTo>
                              <a:pt x="1267" y="5125"/>
                              <a:pt x="1267" y="5125"/>
                              <a:pt x="1267" y="5125"/>
                            </a:cubicBezTo>
                            <a:cubicBezTo>
                              <a:pt x="1267" y="5125"/>
                              <a:pt x="1324" y="5182"/>
                              <a:pt x="1324" y="5182"/>
                            </a:cubicBezTo>
                            <a:lnTo>
                              <a:pt x="1670" y="5413"/>
                            </a:lnTo>
                            <a:lnTo>
                              <a:pt x="1785" y="5470"/>
                            </a:lnTo>
                            <a:lnTo>
                              <a:pt x="1785" y="5297"/>
                            </a:lnTo>
                            <a:close/>
                          </a:path>
                        </a:pathLst>
                      </a:custGeom>
                      <a:solidFill>
                        <a:srgbClr val="1E2524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890" name="图形 5"/>
                      <p:cNvGrpSpPr/>
                      <p:nvPr/>
                    </p:nvGrpSpPr>
                    <p:grpSpPr>
                      <a:xfrm>
                        <a:off x="-3905416" y="4265585"/>
                        <a:ext cx="1957" cy="5988"/>
                        <a:chOff x="-3905416" y="4265585"/>
                        <a:chExt cx="1957" cy="5988"/>
                      </a:xfrm>
                    </p:grpSpPr>
                    <p:sp>
                      <p:nvSpPr>
                        <p:cNvPr id="3891" name="任意多边形: 形状 3890"/>
                        <p:cNvSpPr/>
                        <p:nvPr/>
                      </p:nvSpPr>
                      <p:spPr>
                        <a:xfrm>
                          <a:off x="-3905416" y="4265585"/>
                          <a:ext cx="1957" cy="5988"/>
                        </a:xfrm>
                        <a:custGeom>
                          <a:avLst/>
                          <a:gdLst>
                            <a:gd name="connsiteX0" fmla="*/ 1958 w 1957"/>
                            <a:gd name="connsiteY0" fmla="*/ 5701 h 5988"/>
                            <a:gd name="connsiteX1" fmla="*/ 1958 w 1957"/>
                            <a:gd name="connsiteY1" fmla="*/ 5585 h 5988"/>
                            <a:gd name="connsiteX2" fmla="*/ 1324 w 1957"/>
                            <a:gd name="connsiteY2" fmla="*/ 518 h 5988"/>
                            <a:gd name="connsiteX3" fmla="*/ 518 w 1957"/>
                            <a:gd name="connsiteY3" fmla="*/ 57 h 5988"/>
                            <a:gd name="connsiteX4" fmla="*/ 461 w 1957"/>
                            <a:gd name="connsiteY4" fmla="*/ 57 h 5988"/>
                            <a:gd name="connsiteX5" fmla="*/ 403 w 1957"/>
                            <a:gd name="connsiteY5" fmla="*/ 57 h 5988"/>
                            <a:gd name="connsiteX6" fmla="*/ 345 w 1957"/>
                            <a:gd name="connsiteY6" fmla="*/ 57 h 5988"/>
                            <a:gd name="connsiteX7" fmla="*/ 288 w 1957"/>
                            <a:gd name="connsiteY7" fmla="*/ 57 h 5988"/>
                            <a:gd name="connsiteX8" fmla="*/ 288 w 1957"/>
                            <a:gd name="connsiteY8" fmla="*/ 57 h 5988"/>
                            <a:gd name="connsiteX9" fmla="*/ 288 w 1957"/>
                            <a:gd name="connsiteY9" fmla="*/ 57 h 5988"/>
                            <a:gd name="connsiteX10" fmla="*/ 230 w 1957"/>
                            <a:gd name="connsiteY10" fmla="*/ 57 h 5988"/>
                            <a:gd name="connsiteX11" fmla="*/ 173 w 1957"/>
                            <a:gd name="connsiteY11" fmla="*/ 57 h 5988"/>
                            <a:gd name="connsiteX12" fmla="*/ 173 w 1957"/>
                            <a:gd name="connsiteY12" fmla="*/ 57 h 5988"/>
                            <a:gd name="connsiteX13" fmla="*/ 173 w 1957"/>
                            <a:gd name="connsiteY13" fmla="*/ 57 h 5988"/>
                            <a:gd name="connsiteX14" fmla="*/ 173 w 1957"/>
                            <a:gd name="connsiteY14" fmla="*/ 57 h 5988"/>
                            <a:gd name="connsiteX15" fmla="*/ 115 w 1957"/>
                            <a:gd name="connsiteY15" fmla="*/ 57 h 5988"/>
                            <a:gd name="connsiteX16" fmla="*/ 0 w 1957"/>
                            <a:gd name="connsiteY16" fmla="*/ 461 h 5988"/>
                            <a:gd name="connsiteX17" fmla="*/ 749 w 1957"/>
                            <a:gd name="connsiteY17" fmla="*/ 4894 h 5988"/>
                            <a:gd name="connsiteX18" fmla="*/ 1209 w 1957"/>
                            <a:gd name="connsiteY18" fmla="*/ 5585 h 5988"/>
                            <a:gd name="connsiteX19" fmla="*/ 1900 w 1957"/>
                            <a:gd name="connsiteY19" fmla="*/ 5988 h 5988"/>
                            <a:gd name="connsiteX20" fmla="*/ 1958 w 1957"/>
                            <a:gd name="connsiteY20" fmla="*/ 5701 h 5988"/>
                            <a:gd name="connsiteX21" fmla="*/ 1267 w 1957"/>
                            <a:gd name="connsiteY21" fmla="*/ 5413 h 5988"/>
                            <a:gd name="connsiteX22" fmla="*/ 1267 w 1957"/>
                            <a:gd name="connsiteY22" fmla="*/ 5413 h 5988"/>
                            <a:gd name="connsiteX23" fmla="*/ 1152 w 1957"/>
                            <a:gd name="connsiteY23" fmla="*/ 5297 h 5988"/>
                            <a:gd name="connsiteX24" fmla="*/ 1094 w 1957"/>
                            <a:gd name="connsiteY24" fmla="*/ 5240 h 5988"/>
                            <a:gd name="connsiteX25" fmla="*/ 921 w 1957"/>
                            <a:gd name="connsiteY25" fmla="*/ 4894 h 5988"/>
                            <a:gd name="connsiteX26" fmla="*/ 921 w 1957"/>
                            <a:gd name="connsiteY26" fmla="*/ 4837 h 5988"/>
                            <a:gd name="connsiteX27" fmla="*/ 921 w 1957"/>
                            <a:gd name="connsiteY27" fmla="*/ 4837 h 5988"/>
                            <a:gd name="connsiteX28" fmla="*/ 173 w 1957"/>
                            <a:gd name="connsiteY28" fmla="*/ 403 h 5988"/>
                            <a:gd name="connsiteX29" fmla="*/ 173 w 1957"/>
                            <a:gd name="connsiteY29" fmla="*/ 403 h 5988"/>
                            <a:gd name="connsiteX30" fmla="*/ 173 w 1957"/>
                            <a:gd name="connsiteY30" fmla="*/ 345 h 5988"/>
                            <a:gd name="connsiteX31" fmla="*/ 173 w 1957"/>
                            <a:gd name="connsiteY31" fmla="*/ 288 h 5988"/>
                            <a:gd name="connsiteX32" fmla="*/ 173 w 1957"/>
                            <a:gd name="connsiteY32" fmla="*/ 288 h 5988"/>
                            <a:gd name="connsiteX33" fmla="*/ 173 w 1957"/>
                            <a:gd name="connsiteY33" fmla="*/ 230 h 5988"/>
                            <a:gd name="connsiteX34" fmla="*/ 173 w 1957"/>
                            <a:gd name="connsiteY34" fmla="*/ 173 h 5988"/>
                            <a:gd name="connsiteX35" fmla="*/ 173 w 1957"/>
                            <a:gd name="connsiteY35" fmla="*/ 115 h 5988"/>
                            <a:gd name="connsiteX36" fmla="*/ 173 w 1957"/>
                            <a:gd name="connsiteY36" fmla="*/ 115 h 5988"/>
                            <a:gd name="connsiteX37" fmla="*/ 230 w 1957"/>
                            <a:gd name="connsiteY37" fmla="*/ 57 h 5988"/>
                            <a:gd name="connsiteX38" fmla="*/ 345 w 1957"/>
                            <a:gd name="connsiteY38" fmla="*/ 0 h 5988"/>
                            <a:gd name="connsiteX39" fmla="*/ 461 w 1957"/>
                            <a:gd name="connsiteY39" fmla="*/ 57 h 5988"/>
                            <a:gd name="connsiteX40" fmla="*/ 1152 w 1957"/>
                            <a:gd name="connsiteY40" fmla="*/ 461 h 5988"/>
                            <a:gd name="connsiteX41" fmla="*/ 1785 w 1957"/>
                            <a:gd name="connsiteY41" fmla="*/ 5470 h 5988"/>
                            <a:gd name="connsiteX42" fmla="*/ 1843 w 1957"/>
                            <a:gd name="connsiteY42" fmla="*/ 5701 h 5988"/>
                            <a:gd name="connsiteX43" fmla="*/ 1267 w 1957"/>
                            <a:gd name="connsiteY43" fmla="*/ 5413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</a:cxnLst>
                          <a:rect l="l" t="t" r="r" b="b"/>
                          <a:pathLst>
                            <a:path w="1957" h="5988">
                              <a:moveTo>
                                <a:pt x="1958" y="5701"/>
                              </a:moveTo>
                              <a:lnTo>
                                <a:pt x="1958" y="5585"/>
                              </a:lnTo>
                              <a:lnTo>
                                <a:pt x="1324" y="518"/>
                              </a:lnTo>
                              <a:lnTo>
                                <a:pt x="518" y="57"/>
                              </a:lnTo>
                              <a:cubicBezTo>
                                <a:pt x="518" y="57"/>
                                <a:pt x="518" y="57"/>
                                <a:pt x="461" y="57"/>
                              </a:cubicBezTo>
                              <a:cubicBezTo>
                                <a:pt x="461" y="57"/>
                                <a:pt x="403" y="57"/>
                                <a:pt x="403" y="57"/>
                              </a:cubicBezTo>
                              <a:cubicBezTo>
                                <a:pt x="403" y="57"/>
                                <a:pt x="403" y="57"/>
                                <a:pt x="345" y="57"/>
                              </a:cubicBezTo>
                              <a:cubicBezTo>
                                <a:pt x="345" y="57"/>
                                <a:pt x="288" y="57"/>
                                <a:pt x="288" y="57"/>
                              </a:cubicBezTo>
                              <a:cubicBezTo>
                                <a:pt x="288" y="57"/>
                                <a:pt x="288" y="57"/>
                                <a:pt x="288" y="57"/>
                              </a:cubicBezTo>
                              <a:lnTo>
                                <a:pt x="288" y="57"/>
                              </a:lnTo>
                              <a:cubicBezTo>
                                <a:pt x="288" y="57"/>
                                <a:pt x="230" y="57"/>
                                <a:pt x="230" y="57"/>
                              </a:cubicBezTo>
                              <a:cubicBezTo>
                                <a:pt x="230" y="57"/>
                                <a:pt x="230" y="57"/>
                                <a:pt x="173" y="57"/>
                              </a:cubicBezTo>
                              <a:cubicBezTo>
                                <a:pt x="173" y="57"/>
                                <a:pt x="173" y="57"/>
                                <a:pt x="173" y="57"/>
                              </a:cubicBezTo>
                              <a:lnTo>
                                <a:pt x="173" y="57"/>
                              </a:lnTo>
                              <a:lnTo>
                                <a:pt x="173" y="57"/>
                              </a:lnTo>
                              <a:cubicBezTo>
                                <a:pt x="173" y="57"/>
                                <a:pt x="173" y="57"/>
                                <a:pt x="115" y="57"/>
                              </a:cubicBezTo>
                              <a:cubicBezTo>
                                <a:pt x="58" y="115"/>
                                <a:pt x="0" y="288"/>
                                <a:pt x="0" y="461"/>
                              </a:cubicBezTo>
                              <a:lnTo>
                                <a:pt x="749" y="4894"/>
                              </a:lnTo>
                              <a:cubicBezTo>
                                <a:pt x="806" y="5182"/>
                                <a:pt x="979" y="5470"/>
                                <a:pt x="1209" y="5585"/>
                              </a:cubicBezTo>
                              <a:lnTo>
                                <a:pt x="1900" y="5988"/>
                              </a:lnTo>
                              <a:lnTo>
                                <a:pt x="1958" y="5701"/>
                              </a:lnTo>
                              <a:close/>
                              <a:moveTo>
                                <a:pt x="1267" y="5413"/>
                              </a:moveTo>
                              <a:cubicBezTo>
                                <a:pt x="1267" y="5413"/>
                                <a:pt x="1267" y="5413"/>
                                <a:pt x="1267" y="5413"/>
                              </a:cubicBezTo>
                              <a:cubicBezTo>
                                <a:pt x="1209" y="5355"/>
                                <a:pt x="1152" y="5355"/>
                                <a:pt x="1152" y="5297"/>
                              </a:cubicBezTo>
                              <a:cubicBezTo>
                                <a:pt x="1152" y="5297"/>
                                <a:pt x="1152" y="5297"/>
                                <a:pt x="1094" y="5240"/>
                              </a:cubicBezTo>
                              <a:cubicBezTo>
                                <a:pt x="979" y="5125"/>
                                <a:pt x="921" y="5010"/>
                                <a:pt x="921" y="4894"/>
                              </a:cubicBezTo>
                              <a:cubicBezTo>
                                <a:pt x="921" y="4894"/>
                                <a:pt x="921" y="4894"/>
                                <a:pt x="921" y="4837"/>
                              </a:cubicBezTo>
                              <a:cubicBezTo>
                                <a:pt x="921" y="4837"/>
                                <a:pt x="921" y="4837"/>
                                <a:pt x="921" y="4837"/>
                              </a:cubicBezTo>
                              <a:lnTo>
                                <a:pt x="173" y="403"/>
                              </a:lnTo>
                              <a:cubicBezTo>
                                <a:pt x="173" y="403"/>
                                <a:pt x="173" y="403"/>
                                <a:pt x="173" y="403"/>
                              </a:cubicBezTo>
                              <a:cubicBezTo>
                                <a:pt x="173" y="403"/>
                                <a:pt x="173" y="403"/>
                                <a:pt x="173" y="345"/>
                              </a:cubicBezTo>
                              <a:cubicBezTo>
                                <a:pt x="173" y="345"/>
                                <a:pt x="173" y="288"/>
                                <a:pt x="173" y="288"/>
                              </a:cubicBezTo>
                              <a:cubicBezTo>
                                <a:pt x="173" y="288"/>
                                <a:pt x="173" y="288"/>
                                <a:pt x="173" y="288"/>
                              </a:cubicBezTo>
                              <a:cubicBezTo>
                                <a:pt x="173" y="288"/>
                                <a:pt x="173" y="288"/>
                                <a:pt x="173" y="230"/>
                              </a:cubicBezTo>
                              <a:cubicBezTo>
                                <a:pt x="173" y="230"/>
                                <a:pt x="173" y="173"/>
                                <a:pt x="173" y="173"/>
                              </a:cubicBezTo>
                              <a:cubicBezTo>
                                <a:pt x="173" y="173"/>
                                <a:pt x="173" y="173"/>
                                <a:pt x="173" y="115"/>
                              </a:cubicBezTo>
                              <a:cubicBezTo>
                                <a:pt x="173" y="115"/>
                                <a:pt x="173" y="115"/>
                                <a:pt x="173" y="115"/>
                              </a:cubicBezTo>
                              <a:cubicBezTo>
                                <a:pt x="173" y="115"/>
                                <a:pt x="173" y="115"/>
                                <a:pt x="230" y="57"/>
                              </a:cubicBezTo>
                              <a:cubicBezTo>
                                <a:pt x="288" y="0"/>
                                <a:pt x="288" y="0"/>
                                <a:pt x="345" y="0"/>
                              </a:cubicBezTo>
                              <a:cubicBezTo>
                                <a:pt x="403" y="0"/>
                                <a:pt x="461" y="0"/>
                                <a:pt x="461" y="57"/>
                              </a:cubicBezTo>
                              <a:lnTo>
                                <a:pt x="1152" y="461"/>
                              </a:lnTo>
                              <a:lnTo>
                                <a:pt x="1785" y="5470"/>
                              </a:lnTo>
                              <a:lnTo>
                                <a:pt x="1843" y="5701"/>
                              </a:lnTo>
                              <a:lnTo>
                                <a:pt x="1267" y="541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4181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892" name="任意多边形: 形状 3891"/>
                        <p:cNvSpPr/>
                        <p:nvPr/>
                      </p:nvSpPr>
                      <p:spPr>
                        <a:xfrm>
                          <a:off x="-3905070" y="4265758"/>
                          <a:ext cx="1497" cy="5355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5355 h 5355"/>
                            <a:gd name="connsiteX1" fmla="*/ 1152 w 1497"/>
                            <a:gd name="connsiteY1" fmla="*/ 5125 h 5355"/>
                            <a:gd name="connsiteX2" fmla="*/ 1094 w 1497"/>
                            <a:gd name="connsiteY2" fmla="*/ 5067 h 5355"/>
                            <a:gd name="connsiteX3" fmla="*/ 1094 w 1497"/>
                            <a:gd name="connsiteY3" fmla="*/ 5067 h 5355"/>
                            <a:gd name="connsiteX4" fmla="*/ 1036 w 1497"/>
                            <a:gd name="connsiteY4" fmla="*/ 5010 h 5355"/>
                            <a:gd name="connsiteX5" fmla="*/ 1036 w 1497"/>
                            <a:gd name="connsiteY5" fmla="*/ 5010 h 5355"/>
                            <a:gd name="connsiteX6" fmla="*/ 979 w 1497"/>
                            <a:gd name="connsiteY6" fmla="*/ 4952 h 5355"/>
                            <a:gd name="connsiteX7" fmla="*/ 979 w 1497"/>
                            <a:gd name="connsiteY7" fmla="*/ 4952 h 5355"/>
                            <a:gd name="connsiteX8" fmla="*/ 921 w 1497"/>
                            <a:gd name="connsiteY8" fmla="*/ 4894 h 5355"/>
                            <a:gd name="connsiteX9" fmla="*/ 921 w 1497"/>
                            <a:gd name="connsiteY9" fmla="*/ 4894 h 5355"/>
                            <a:gd name="connsiteX10" fmla="*/ 864 w 1497"/>
                            <a:gd name="connsiteY10" fmla="*/ 4837 h 5355"/>
                            <a:gd name="connsiteX11" fmla="*/ 864 w 1497"/>
                            <a:gd name="connsiteY11" fmla="*/ 4837 h 5355"/>
                            <a:gd name="connsiteX12" fmla="*/ 806 w 1497"/>
                            <a:gd name="connsiteY12" fmla="*/ 4779 h 5355"/>
                            <a:gd name="connsiteX13" fmla="*/ 749 w 1497"/>
                            <a:gd name="connsiteY13" fmla="*/ 4722 h 5355"/>
                            <a:gd name="connsiteX14" fmla="*/ 749 w 1497"/>
                            <a:gd name="connsiteY14" fmla="*/ 4722 h 5355"/>
                            <a:gd name="connsiteX15" fmla="*/ 749 w 1497"/>
                            <a:gd name="connsiteY15" fmla="*/ 4664 h 5355"/>
                            <a:gd name="connsiteX16" fmla="*/ 0 w 1497"/>
                            <a:gd name="connsiteY16" fmla="*/ 230 h 5355"/>
                            <a:gd name="connsiteX17" fmla="*/ 0 w 1497"/>
                            <a:gd name="connsiteY17" fmla="*/ 115 h 5355"/>
                            <a:gd name="connsiteX18" fmla="*/ 0 w 1497"/>
                            <a:gd name="connsiteY18" fmla="*/ 57 h 5355"/>
                            <a:gd name="connsiteX19" fmla="*/ 0 w 1497"/>
                            <a:gd name="connsiteY19" fmla="*/ 0 h 5355"/>
                            <a:gd name="connsiteX20" fmla="*/ 115 w 1497"/>
                            <a:gd name="connsiteY20" fmla="*/ 57 h 5355"/>
                            <a:gd name="connsiteX21" fmla="*/ 806 w 1497"/>
                            <a:gd name="connsiteY21" fmla="*/ 461 h 5355"/>
                            <a:gd name="connsiteX22" fmla="*/ 1497 w 1497"/>
                            <a:gd name="connsiteY22" fmla="*/ 5355 h 53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1497" h="5355">
                              <a:moveTo>
                                <a:pt x="1497" y="5355"/>
                              </a:moveTo>
                              <a:lnTo>
                                <a:pt x="1152" y="5125"/>
                              </a:lnTo>
                              <a:cubicBezTo>
                                <a:pt x="1152" y="5125"/>
                                <a:pt x="1094" y="5125"/>
                                <a:pt x="1094" y="5067"/>
                              </a:cubicBezTo>
                              <a:cubicBezTo>
                                <a:pt x="1094" y="5067"/>
                                <a:pt x="1094" y="5067"/>
                                <a:pt x="1094" y="5067"/>
                              </a:cubicBezTo>
                              <a:cubicBezTo>
                                <a:pt x="1094" y="5067"/>
                                <a:pt x="1036" y="5010"/>
                                <a:pt x="1036" y="5010"/>
                              </a:cubicBezTo>
                              <a:cubicBezTo>
                                <a:pt x="1036" y="5010"/>
                                <a:pt x="1036" y="5010"/>
                                <a:pt x="1036" y="5010"/>
                              </a:cubicBezTo>
                              <a:cubicBezTo>
                                <a:pt x="1036" y="5010"/>
                                <a:pt x="979" y="4952"/>
                                <a:pt x="979" y="4952"/>
                              </a:cubicBezTo>
                              <a:cubicBezTo>
                                <a:pt x="979" y="4952"/>
                                <a:pt x="979" y="4952"/>
                                <a:pt x="979" y="4952"/>
                              </a:cubicBezTo>
                              <a:cubicBezTo>
                                <a:pt x="979" y="4952"/>
                                <a:pt x="921" y="4894"/>
                                <a:pt x="921" y="4894"/>
                              </a:cubicBezTo>
                              <a:cubicBezTo>
                                <a:pt x="921" y="4894"/>
                                <a:pt x="921" y="4894"/>
                                <a:pt x="921" y="4894"/>
                              </a:cubicBezTo>
                              <a:cubicBezTo>
                                <a:pt x="921" y="4894"/>
                                <a:pt x="864" y="4837"/>
                                <a:pt x="864" y="4837"/>
                              </a:cubicBezTo>
                              <a:cubicBezTo>
                                <a:pt x="864" y="4837"/>
                                <a:pt x="864" y="4837"/>
                                <a:pt x="864" y="4837"/>
                              </a:cubicBezTo>
                              <a:cubicBezTo>
                                <a:pt x="864" y="4837"/>
                                <a:pt x="864" y="4779"/>
                                <a:pt x="806" y="4779"/>
                              </a:cubicBezTo>
                              <a:cubicBezTo>
                                <a:pt x="806" y="4779"/>
                                <a:pt x="806" y="4722"/>
                                <a:pt x="749" y="4722"/>
                              </a:cubicBezTo>
                              <a:lnTo>
                                <a:pt x="749" y="4722"/>
                              </a:lnTo>
                              <a:cubicBezTo>
                                <a:pt x="749" y="4722"/>
                                <a:pt x="749" y="4664"/>
                                <a:pt x="749" y="4664"/>
                              </a:cubicBezTo>
                              <a:lnTo>
                                <a:pt x="0" y="230"/>
                              </a:lnTo>
                              <a:cubicBezTo>
                                <a:pt x="0" y="173"/>
                                <a:pt x="0" y="173"/>
                                <a:pt x="0" y="115"/>
                              </a:cubicBezTo>
                              <a:cubicBezTo>
                                <a:pt x="0" y="57"/>
                                <a:pt x="0" y="57"/>
                                <a:pt x="0" y="57"/>
                              </a:cubicBezTo>
                              <a:cubicBezTo>
                                <a:pt x="0" y="57"/>
                                <a:pt x="0" y="0"/>
                                <a:pt x="0" y="0"/>
                              </a:cubicBezTo>
                              <a:cubicBezTo>
                                <a:pt x="58" y="0"/>
                                <a:pt x="115" y="0"/>
                                <a:pt x="115" y="57"/>
                              </a:cubicBezTo>
                              <a:lnTo>
                                <a:pt x="806" y="461"/>
                              </a:lnTo>
                              <a:lnTo>
                                <a:pt x="1497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3171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3893" name="任意多边形: 形状 3892"/>
                      <p:cNvSpPr/>
                      <p:nvPr/>
                    </p:nvSpPr>
                    <p:spPr>
                      <a:xfrm>
                        <a:off x="-3905013" y="4265528"/>
                        <a:ext cx="1957" cy="6046"/>
                      </a:xfrm>
                      <a:custGeom>
                        <a:avLst/>
                        <a:gdLst>
                          <a:gd name="connsiteX0" fmla="*/ 1094 w 1957"/>
                          <a:gd name="connsiteY0" fmla="*/ 461 h 6046"/>
                          <a:gd name="connsiteX1" fmla="*/ 288 w 1957"/>
                          <a:gd name="connsiteY1" fmla="*/ 0 h 6046"/>
                          <a:gd name="connsiteX2" fmla="*/ 288 w 1957"/>
                          <a:gd name="connsiteY2" fmla="*/ 0 h 6046"/>
                          <a:gd name="connsiteX3" fmla="*/ 288 w 1957"/>
                          <a:gd name="connsiteY3" fmla="*/ 0 h 6046"/>
                          <a:gd name="connsiteX4" fmla="*/ 288 w 1957"/>
                          <a:gd name="connsiteY4" fmla="*/ 0 h 6046"/>
                          <a:gd name="connsiteX5" fmla="*/ 288 w 1957"/>
                          <a:gd name="connsiteY5" fmla="*/ 0 h 6046"/>
                          <a:gd name="connsiteX6" fmla="*/ 288 w 1957"/>
                          <a:gd name="connsiteY6" fmla="*/ 0 h 6046"/>
                          <a:gd name="connsiteX7" fmla="*/ 288 w 1957"/>
                          <a:gd name="connsiteY7" fmla="*/ 0 h 6046"/>
                          <a:gd name="connsiteX8" fmla="*/ 288 w 1957"/>
                          <a:gd name="connsiteY8" fmla="*/ 0 h 6046"/>
                          <a:gd name="connsiteX9" fmla="*/ 288 w 1957"/>
                          <a:gd name="connsiteY9" fmla="*/ 0 h 6046"/>
                          <a:gd name="connsiteX10" fmla="*/ 288 w 1957"/>
                          <a:gd name="connsiteY10" fmla="*/ 0 h 6046"/>
                          <a:gd name="connsiteX11" fmla="*/ 288 w 1957"/>
                          <a:gd name="connsiteY11" fmla="*/ 0 h 6046"/>
                          <a:gd name="connsiteX12" fmla="*/ 288 w 1957"/>
                          <a:gd name="connsiteY12" fmla="*/ 0 h 6046"/>
                          <a:gd name="connsiteX13" fmla="*/ 288 w 1957"/>
                          <a:gd name="connsiteY13" fmla="*/ 0 h 6046"/>
                          <a:gd name="connsiteX14" fmla="*/ 288 w 1957"/>
                          <a:gd name="connsiteY14" fmla="*/ 0 h 6046"/>
                          <a:gd name="connsiteX15" fmla="*/ 288 w 1957"/>
                          <a:gd name="connsiteY15" fmla="*/ 0 h 6046"/>
                          <a:gd name="connsiteX16" fmla="*/ 288 w 1957"/>
                          <a:gd name="connsiteY16" fmla="*/ 0 h 6046"/>
                          <a:gd name="connsiteX17" fmla="*/ 288 w 1957"/>
                          <a:gd name="connsiteY17" fmla="*/ 0 h 6046"/>
                          <a:gd name="connsiteX18" fmla="*/ 288 w 1957"/>
                          <a:gd name="connsiteY18" fmla="*/ 0 h 6046"/>
                          <a:gd name="connsiteX19" fmla="*/ 288 w 1957"/>
                          <a:gd name="connsiteY19" fmla="*/ 0 h 6046"/>
                          <a:gd name="connsiteX20" fmla="*/ 288 w 1957"/>
                          <a:gd name="connsiteY20" fmla="*/ 0 h 6046"/>
                          <a:gd name="connsiteX21" fmla="*/ 230 w 1957"/>
                          <a:gd name="connsiteY21" fmla="*/ 0 h 6046"/>
                          <a:gd name="connsiteX22" fmla="*/ 173 w 1957"/>
                          <a:gd name="connsiteY22" fmla="*/ 0 h 6046"/>
                          <a:gd name="connsiteX23" fmla="*/ 0 w 1957"/>
                          <a:gd name="connsiteY23" fmla="*/ 115 h 6046"/>
                          <a:gd name="connsiteX24" fmla="*/ 58 w 1957"/>
                          <a:gd name="connsiteY24" fmla="*/ 115 h 6046"/>
                          <a:gd name="connsiteX25" fmla="*/ 58 w 1957"/>
                          <a:gd name="connsiteY25" fmla="*/ 115 h 6046"/>
                          <a:gd name="connsiteX26" fmla="*/ 115 w 1957"/>
                          <a:gd name="connsiteY26" fmla="*/ 115 h 6046"/>
                          <a:gd name="connsiteX27" fmla="*/ 115 w 1957"/>
                          <a:gd name="connsiteY27" fmla="*/ 115 h 6046"/>
                          <a:gd name="connsiteX28" fmla="*/ 173 w 1957"/>
                          <a:gd name="connsiteY28" fmla="*/ 115 h 6046"/>
                          <a:gd name="connsiteX29" fmla="*/ 173 w 1957"/>
                          <a:gd name="connsiteY29" fmla="*/ 115 h 6046"/>
                          <a:gd name="connsiteX30" fmla="*/ 288 w 1957"/>
                          <a:gd name="connsiteY30" fmla="*/ 173 h 6046"/>
                          <a:gd name="connsiteX31" fmla="*/ 1094 w 1957"/>
                          <a:gd name="connsiteY31" fmla="*/ 633 h 6046"/>
                          <a:gd name="connsiteX32" fmla="*/ 1785 w 1957"/>
                          <a:gd name="connsiteY32" fmla="*/ 6046 h 6046"/>
                          <a:gd name="connsiteX33" fmla="*/ 1958 w 1957"/>
                          <a:gd name="connsiteY33" fmla="*/ 5931 h 6046"/>
                          <a:gd name="connsiteX34" fmla="*/ 1094 w 1957"/>
                          <a:gd name="connsiteY34" fmla="*/ 461 h 60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957" h="6046">
                            <a:moveTo>
                              <a:pt x="1094" y="461"/>
                            </a:moveTo>
                            <a:lnTo>
                              <a:pt x="288" y="0"/>
                            </a:ln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lnTo>
                              <a:pt x="288" y="0"/>
                            </a:lnTo>
                            <a:lnTo>
                              <a:pt x="288" y="0"/>
                            </a:ln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lnTo>
                              <a:pt x="288" y="0"/>
                            </a:ln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cubicBezTo>
                              <a:pt x="288" y="0"/>
                              <a:pt x="288" y="0"/>
                              <a:pt x="288" y="0"/>
                            </a:cubicBezTo>
                            <a:lnTo>
                              <a:pt x="288" y="0"/>
                            </a:lnTo>
                            <a:lnTo>
                              <a:pt x="288" y="0"/>
                            </a:lnTo>
                            <a:cubicBezTo>
                              <a:pt x="288" y="0"/>
                              <a:pt x="288" y="0"/>
                              <a:pt x="230" y="0"/>
                            </a:cubicBezTo>
                            <a:cubicBezTo>
                              <a:pt x="230" y="0"/>
                              <a:pt x="230" y="0"/>
                              <a:pt x="173" y="0"/>
                            </a:cubicBezTo>
                            <a:lnTo>
                              <a:pt x="0" y="115"/>
                            </a:lnTo>
                            <a:cubicBezTo>
                              <a:pt x="0" y="115"/>
                              <a:pt x="58" y="115"/>
                              <a:pt x="58" y="115"/>
                            </a:cubicBezTo>
                            <a:lnTo>
                              <a:pt x="58" y="115"/>
                            </a:lnTo>
                            <a:cubicBezTo>
                              <a:pt x="58" y="115"/>
                              <a:pt x="115" y="115"/>
                              <a:pt x="115" y="115"/>
                            </a:cubicBezTo>
                            <a:lnTo>
                              <a:pt x="115" y="115"/>
                            </a:lnTo>
                            <a:cubicBezTo>
                              <a:pt x="115" y="115"/>
                              <a:pt x="173" y="115"/>
                              <a:pt x="173" y="115"/>
                            </a:cubicBezTo>
                            <a:lnTo>
                              <a:pt x="173" y="115"/>
                            </a:lnTo>
                            <a:cubicBezTo>
                              <a:pt x="173" y="115"/>
                              <a:pt x="230" y="115"/>
                              <a:pt x="288" y="173"/>
                            </a:cubicBezTo>
                            <a:lnTo>
                              <a:pt x="1094" y="633"/>
                            </a:lnTo>
                            <a:lnTo>
                              <a:pt x="1785" y="6046"/>
                            </a:lnTo>
                            <a:lnTo>
                              <a:pt x="1958" y="5931"/>
                            </a:lnTo>
                            <a:lnTo>
                              <a:pt x="1094" y="461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94" name="任意多边形: 形状 3893"/>
                      <p:cNvSpPr/>
                      <p:nvPr/>
                    </p:nvSpPr>
                    <p:spPr>
                      <a:xfrm>
                        <a:off x="-3903573" y="4266391"/>
                        <a:ext cx="690" cy="5239"/>
                      </a:xfrm>
                      <a:custGeom>
                        <a:avLst/>
                        <a:gdLst>
                          <a:gd name="connsiteX0" fmla="*/ 691 w 690"/>
                          <a:gd name="connsiteY0" fmla="*/ 5125 h 5239"/>
                          <a:gd name="connsiteX1" fmla="*/ 518 w 690"/>
                          <a:gd name="connsiteY1" fmla="*/ 5240 h 5239"/>
                          <a:gd name="connsiteX2" fmla="*/ 0 w 690"/>
                          <a:gd name="connsiteY2" fmla="*/ 115 h 5239"/>
                          <a:gd name="connsiteX3" fmla="*/ 58 w 690"/>
                          <a:gd name="connsiteY3" fmla="*/ 58 h 5239"/>
                          <a:gd name="connsiteX4" fmla="*/ 173 w 690"/>
                          <a:gd name="connsiteY4" fmla="*/ 0 h 5239"/>
                          <a:gd name="connsiteX5" fmla="*/ 173 w 690"/>
                          <a:gd name="connsiteY5" fmla="*/ 115 h 5239"/>
                          <a:gd name="connsiteX6" fmla="*/ 173 w 690"/>
                          <a:gd name="connsiteY6" fmla="*/ 230 h 5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90" h="5239">
                            <a:moveTo>
                              <a:pt x="691" y="5125"/>
                            </a:moveTo>
                            <a:lnTo>
                              <a:pt x="518" y="5240"/>
                            </a:lnTo>
                            <a:lnTo>
                              <a:pt x="0" y="115"/>
                            </a:lnTo>
                            <a:lnTo>
                              <a:pt x="58" y="58"/>
                            </a:lnTo>
                            <a:lnTo>
                              <a:pt x="173" y="0"/>
                            </a:lnTo>
                            <a:lnTo>
                              <a:pt x="173" y="115"/>
                            </a:lnTo>
                            <a:lnTo>
                              <a:pt x="173" y="230"/>
                            </a:lnTo>
                            <a:close/>
                          </a:path>
                        </a:pathLst>
                      </a:custGeom>
                      <a:solidFill>
                        <a:srgbClr val="1F252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95" name="任意多边形: 形状 3894"/>
                      <p:cNvSpPr/>
                      <p:nvPr/>
                    </p:nvSpPr>
                    <p:spPr>
                      <a:xfrm>
                        <a:off x="-3903688" y="4266218"/>
                        <a:ext cx="1785" cy="6103"/>
                      </a:xfrm>
                      <a:custGeom>
                        <a:avLst/>
                        <a:gdLst>
                          <a:gd name="connsiteX0" fmla="*/ 1555 w 1785"/>
                          <a:gd name="connsiteY0" fmla="*/ 806 h 6103"/>
                          <a:gd name="connsiteX1" fmla="*/ 173 w 1785"/>
                          <a:gd name="connsiteY1" fmla="*/ 0 h 6103"/>
                          <a:gd name="connsiteX2" fmla="*/ 0 w 1785"/>
                          <a:gd name="connsiteY2" fmla="*/ 115 h 6103"/>
                          <a:gd name="connsiteX3" fmla="*/ 1382 w 1785"/>
                          <a:gd name="connsiteY3" fmla="*/ 921 h 6103"/>
                          <a:gd name="connsiteX4" fmla="*/ 1612 w 1785"/>
                          <a:gd name="connsiteY4" fmla="*/ 6104 h 6103"/>
                          <a:gd name="connsiteX5" fmla="*/ 1785 w 1785"/>
                          <a:gd name="connsiteY5" fmla="*/ 5989 h 61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785" h="6103">
                            <a:moveTo>
                              <a:pt x="1555" y="806"/>
                            </a:moveTo>
                            <a:lnTo>
                              <a:pt x="173" y="0"/>
                            </a:lnTo>
                            <a:lnTo>
                              <a:pt x="0" y="115"/>
                            </a:lnTo>
                            <a:lnTo>
                              <a:pt x="1382" y="921"/>
                            </a:lnTo>
                            <a:lnTo>
                              <a:pt x="1612" y="6104"/>
                            </a:lnTo>
                            <a:lnTo>
                              <a:pt x="1785" y="5989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896" name="图形 5"/>
                      <p:cNvGrpSpPr/>
                      <p:nvPr/>
                    </p:nvGrpSpPr>
                    <p:grpSpPr>
                      <a:xfrm>
                        <a:off x="-3903631" y="4266334"/>
                        <a:ext cx="1612" cy="5988"/>
                        <a:chOff x="-3903631" y="4266334"/>
                        <a:chExt cx="1612" cy="5988"/>
                      </a:xfrm>
                    </p:grpSpPr>
                    <p:sp>
                      <p:nvSpPr>
                        <p:cNvPr id="3897" name="任意多边形: 形状 3896"/>
                        <p:cNvSpPr/>
                        <p:nvPr/>
                      </p:nvSpPr>
                      <p:spPr>
                        <a:xfrm>
                          <a:off x="-3903631" y="4266334"/>
                          <a:ext cx="1612" cy="5988"/>
                        </a:xfrm>
                        <a:custGeom>
                          <a:avLst/>
                          <a:gdLst>
                            <a:gd name="connsiteX0" fmla="*/ 1555 w 1612"/>
                            <a:gd name="connsiteY0" fmla="*/ 5758 h 5988"/>
                            <a:gd name="connsiteX1" fmla="*/ 1555 w 1612"/>
                            <a:gd name="connsiteY1" fmla="*/ 5643 h 5988"/>
                            <a:gd name="connsiteX2" fmla="*/ 1324 w 1612"/>
                            <a:gd name="connsiteY2" fmla="*/ 806 h 5988"/>
                            <a:gd name="connsiteX3" fmla="*/ 288 w 1612"/>
                            <a:gd name="connsiteY3" fmla="*/ 173 h 5988"/>
                            <a:gd name="connsiteX4" fmla="*/ 173 w 1612"/>
                            <a:gd name="connsiteY4" fmla="*/ 115 h 5988"/>
                            <a:gd name="connsiteX5" fmla="*/ 0 w 1612"/>
                            <a:gd name="connsiteY5" fmla="*/ 0 h 5988"/>
                            <a:gd name="connsiteX6" fmla="*/ 576 w 1612"/>
                            <a:gd name="connsiteY6" fmla="*/ 5355 h 5988"/>
                            <a:gd name="connsiteX7" fmla="*/ 1612 w 1612"/>
                            <a:gd name="connsiteY7" fmla="*/ 5988 h 5988"/>
                            <a:gd name="connsiteX8" fmla="*/ 1555 w 1612"/>
                            <a:gd name="connsiteY8" fmla="*/ 5758 h 5988"/>
                            <a:gd name="connsiteX9" fmla="*/ 576 w 1612"/>
                            <a:gd name="connsiteY9" fmla="*/ 5297 h 5988"/>
                            <a:gd name="connsiteX10" fmla="*/ 58 w 1612"/>
                            <a:gd name="connsiteY10" fmla="*/ 173 h 5988"/>
                            <a:gd name="connsiteX11" fmla="*/ 288 w 1612"/>
                            <a:gd name="connsiteY11" fmla="*/ 288 h 5988"/>
                            <a:gd name="connsiteX12" fmla="*/ 1267 w 1612"/>
                            <a:gd name="connsiteY12" fmla="*/ 864 h 5988"/>
                            <a:gd name="connsiteX13" fmla="*/ 1497 w 1612"/>
                            <a:gd name="connsiteY13" fmla="*/ 5643 h 5988"/>
                            <a:gd name="connsiteX14" fmla="*/ 1497 w 1612"/>
                            <a:gd name="connsiteY14" fmla="*/ 5873 h 5988"/>
                            <a:gd name="connsiteX15" fmla="*/ 576 w 1612"/>
                            <a:gd name="connsiteY15" fmla="*/ 5297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1612" h="5988">
                              <a:moveTo>
                                <a:pt x="1555" y="5758"/>
                              </a:moveTo>
                              <a:lnTo>
                                <a:pt x="1555" y="5643"/>
                              </a:lnTo>
                              <a:lnTo>
                                <a:pt x="1324" y="806"/>
                              </a:lnTo>
                              <a:lnTo>
                                <a:pt x="288" y="173"/>
                              </a:lnTo>
                              <a:lnTo>
                                <a:pt x="173" y="115"/>
                              </a:lnTo>
                              <a:lnTo>
                                <a:pt x="0" y="0"/>
                              </a:lnTo>
                              <a:lnTo>
                                <a:pt x="576" y="5355"/>
                              </a:lnTo>
                              <a:lnTo>
                                <a:pt x="1612" y="5988"/>
                              </a:lnTo>
                              <a:lnTo>
                                <a:pt x="1555" y="5758"/>
                              </a:lnTo>
                              <a:close/>
                              <a:moveTo>
                                <a:pt x="576" y="5297"/>
                              </a:moveTo>
                              <a:lnTo>
                                <a:pt x="58" y="173"/>
                              </a:lnTo>
                              <a:lnTo>
                                <a:pt x="288" y="288"/>
                              </a:lnTo>
                              <a:lnTo>
                                <a:pt x="1267" y="864"/>
                              </a:lnTo>
                              <a:lnTo>
                                <a:pt x="1497" y="5643"/>
                              </a:lnTo>
                              <a:lnTo>
                                <a:pt x="1497" y="5873"/>
                              </a:lnTo>
                              <a:lnTo>
                                <a:pt x="576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4181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898" name="任意多边形: 形状 3897"/>
                        <p:cNvSpPr/>
                        <p:nvPr/>
                      </p:nvSpPr>
                      <p:spPr>
                        <a:xfrm>
                          <a:off x="-3903400" y="4266622"/>
                          <a:ext cx="1209" cy="5297"/>
                        </a:xfrm>
                        <a:custGeom>
                          <a:avLst/>
                          <a:gdLst>
                            <a:gd name="connsiteX0" fmla="*/ 1209 w 1209"/>
                            <a:gd name="connsiteY0" fmla="*/ 5297 h 5297"/>
                            <a:gd name="connsiteX1" fmla="*/ 518 w 1209"/>
                            <a:gd name="connsiteY1" fmla="*/ 4894 h 5297"/>
                            <a:gd name="connsiteX2" fmla="*/ 0 w 1209"/>
                            <a:gd name="connsiteY2" fmla="*/ 0 h 5297"/>
                            <a:gd name="connsiteX3" fmla="*/ 979 w 1209"/>
                            <a:gd name="connsiteY3" fmla="*/ 576 h 529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9" h="5297">
                              <a:moveTo>
                                <a:pt x="1209" y="5297"/>
                              </a:moveTo>
                              <a:lnTo>
                                <a:pt x="518" y="4894"/>
                              </a:lnTo>
                              <a:lnTo>
                                <a:pt x="0" y="0"/>
                              </a:lnTo>
                              <a:lnTo>
                                <a:pt x="979" y="57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3171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899" name="图形 5"/>
                    <p:cNvGrpSpPr/>
                    <p:nvPr/>
                  </p:nvGrpSpPr>
                  <p:grpSpPr>
                    <a:xfrm>
                      <a:off x="-3901903" y="4267255"/>
                      <a:ext cx="1554" cy="5873"/>
                      <a:chOff x="-3901903" y="4267255"/>
                      <a:chExt cx="1554" cy="5873"/>
                    </a:xfrm>
                  </p:grpSpPr>
                  <p:sp>
                    <p:nvSpPr>
                      <p:cNvPr id="3900" name="任意多边形: 形状 3899"/>
                      <p:cNvSpPr/>
                      <p:nvPr/>
                    </p:nvSpPr>
                    <p:spPr>
                      <a:xfrm>
                        <a:off x="-3901673" y="4272322"/>
                        <a:ext cx="1036" cy="633"/>
                      </a:xfrm>
                      <a:custGeom>
                        <a:avLst/>
                        <a:gdLst>
                          <a:gd name="connsiteX0" fmla="*/ 1036 w 1036"/>
                          <a:gd name="connsiteY0" fmla="*/ 518 h 633"/>
                          <a:gd name="connsiteX1" fmla="*/ 979 w 1036"/>
                          <a:gd name="connsiteY1" fmla="*/ 576 h 633"/>
                          <a:gd name="connsiteX2" fmla="*/ 864 w 1036"/>
                          <a:gd name="connsiteY2" fmla="*/ 633 h 633"/>
                          <a:gd name="connsiteX3" fmla="*/ 0 w 1036"/>
                          <a:gd name="connsiteY3" fmla="*/ 115 h 633"/>
                          <a:gd name="connsiteX4" fmla="*/ 173 w 1036"/>
                          <a:gd name="connsiteY4" fmla="*/ 0 h 633"/>
                          <a:gd name="connsiteX5" fmla="*/ 864 w 1036"/>
                          <a:gd name="connsiteY5" fmla="*/ 403 h 633"/>
                          <a:gd name="connsiteX6" fmla="*/ 979 w 1036"/>
                          <a:gd name="connsiteY6" fmla="*/ 461 h 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36" h="633">
                            <a:moveTo>
                              <a:pt x="1036" y="518"/>
                            </a:moveTo>
                            <a:lnTo>
                              <a:pt x="979" y="576"/>
                            </a:lnTo>
                            <a:lnTo>
                              <a:pt x="864" y="633"/>
                            </a:lnTo>
                            <a:lnTo>
                              <a:pt x="0" y="115"/>
                            </a:lnTo>
                            <a:lnTo>
                              <a:pt x="173" y="0"/>
                            </a:lnTo>
                            <a:lnTo>
                              <a:pt x="864" y="403"/>
                            </a:lnTo>
                            <a:lnTo>
                              <a:pt x="979" y="461"/>
                            </a:lnTo>
                            <a:close/>
                          </a:path>
                        </a:pathLst>
                      </a:custGeom>
                      <a:solidFill>
                        <a:srgbClr val="20272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01" name="任意多边形: 形状 3900"/>
                      <p:cNvSpPr/>
                      <p:nvPr/>
                    </p:nvSpPr>
                    <p:spPr>
                      <a:xfrm>
                        <a:off x="-3901788" y="4267428"/>
                        <a:ext cx="287" cy="5009"/>
                      </a:xfrm>
                      <a:custGeom>
                        <a:avLst/>
                        <a:gdLst>
                          <a:gd name="connsiteX0" fmla="*/ 288 w 287"/>
                          <a:gd name="connsiteY0" fmla="*/ 4894 h 5009"/>
                          <a:gd name="connsiteX1" fmla="*/ 115 w 287"/>
                          <a:gd name="connsiteY1" fmla="*/ 5010 h 5009"/>
                          <a:gd name="connsiteX2" fmla="*/ 0 w 287"/>
                          <a:gd name="connsiteY2" fmla="*/ 115 h 5009"/>
                          <a:gd name="connsiteX3" fmla="*/ 58 w 287"/>
                          <a:gd name="connsiteY3" fmla="*/ 58 h 5009"/>
                          <a:gd name="connsiteX4" fmla="*/ 173 w 287"/>
                          <a:gd name="connsiteY4" fmla="*/ 0 h 5009"/>
                          <a:gd name="connsiteX5" fmla="*/ 173 w 287"/>
                          <a:gd name="connsiteY5" fmla="*/ 115 h 5009"/>
                          <a:gd name="connsiteX6" fmla="*/ 173 w 287"/>
                          <a:gd name="connsiteY6" fmla="*/ 230 h 5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87" h="5009">
                            <a:moveTo>
                              <a:pt x="288" y="4894"/>
                            </a:moveTo>
                            <a:lnTo>
                              <a:pt x="115" y="5010"/>
                            </a:lnTo>
                            <a:lnTo>
                              <a:pt x="0" y="115"/>
                            </a:lnTo>
                            <a:lnTo>
                              <a:pt x="58" y="58"/>
                            </a:lnTo>
                            <a:lnTo>
                              <a:pt x="173" y="0"/>
                            </a:lnTo>
                            <a:lnTo>
                              <a:pt x="173" y="115"/>
                            </a:lnTo>
                            <a:lnTo>
                              <a:pt x="173" y="230"/>
                            </a:lnTo>
                            <a:close/>
                          </a:path>
                        </a:pathLst>
                      </a:custGeom>
                      <a:solidFill>
                        <a:srgbClr val="1D2323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02" name="任意多边形: 形状 3901"/>
                      <p:cNvSpPr/>
                      <p:nvPr/>
                    </p:nvSpPr>
                    <p:spPr>
                      <a:xfrm>
                        <a:off x="-3901903" y="4267255"/>
                        <a:ext cx="1554" cy="5873"/>
                      </a:xfrm>
                      <a:custGeom>
                        <a:avLst/>
                        <a:gdLst>
                          <a:gd name="connsiteX0" fmla="*/ 173 w 1554"/>
                          <a:gd name="connsiteY0" fmla="*/ 0 h 5873"/>
                          <a:gd name="connsiteX1" fmla="*/ 0 w 1554"/>
                          <a:gd name="connsiteY1" fmla="*/ 115 h 5873"/>
                          <a:gd name="connsiteX2" fmla="*/ 1382 w 1554"/>
                          <a:gd name="connsiteY2" fmla="*/ 921 h 5873"/>
                          <a:gd name="connsiteX3" fmla="*/ 1209 w 1554"/>
                          <a:gd name="connsiteY3" fmla="*/ 5873 h 5873"/>
                          <a:gd name="connsiteX4" fmla="*/ 1382 w 1554"/>
                          <a:gd name="connsiteY4" fmla="*/ 5758 h 5873"/>
                          <a:gd name="connsiteX5" fmla="*/ 1555 w 1554"/>
                          <a:gd name="connsiteY5" fmla="*/ 806 h 58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54" h="5873">
                            <a:moveTo>
                              <a:pt x="173" y="0"/>
                            </a:moveTo>
                            <a:lnTo>
                              <a:pt x="0" y="115"/>
                            </a:lnTo>
                            <a:lnTo>
                              <a:pt x="1382" y="921"/>
                            </a:lnTo>
                            <a:lnTo>
                              <a:pt x="1209" y="5873"/>
                            </a:lnTo>
                            <a:lnTo>
                              <a:pt x="1382" y="5758"/>
                            </a:lnTo>
                            <a:lnTo>
                              <a:pt x="1555" y="806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903" name="图形 5"/>
                      <p:cNvGrpSpPr/>
                      <p:nvPr/>
                    </p:nvGrpSpPr>
                    <p:grpSpPr>
                      <a:xfrm>
                        <a:off x="-3901903" y="4267370"/>
                        <a:ext cx="1324" cy="5758"/>
                        <a:chOff x="-3901903" y="4267370"/>
                        <a:chExt cx="1324" cy="5758"/>
                      </a:xfrm>
                    </p:grpSpPr>
                    <p:sp>
                      <p:nvSpPr>
                        <p:cNvPr id="3904" name="任意多边形: 形状 3903"/>
                        <p:cNvSpPr/>
                        <p:nvPr/>
                      </p:nvSpPr>
                      <p:spPr>
                        <a:xfrm>
                          <a:off x="-3901903" y="4267370"/>
                          <a:ext cx="1324" cy="5758"/>
                        </a:xfrm>
                        <a:custGeom>
                          <a:avLst/>
                          <a:gdLst>
                            <a:gd name="connsiteX0" fmla="*/ 288 w 1324"/>
                            <a:gd name="connsiteY0" fmla="*/ 173 h 5758"/>
                            <a:gd name="connsiteX1" fmla="*/ 173 w 1324"/>
                            <a:gd name="connsiteY1" fmla="*/ 115 h 5758"/>
                            <a:gd name="connsiteX2" fmla="*/ 0 w 1324"/>
                            <a:gd name="connsiteY2" fmla="*/ 0 h 5758"/>
                            <a:gd name="connsiteX3" fmla="*/ 115 w 1324"/>
                            <a:gd name="connsiteY3" fmla="*/ 5125 h 5758"/>
                            <a:gd name="connsiteX4" fmla="*/ 1152 w 1324"/>
                            <a:gd name="connsiteY4" fmla="*/ 5758 h 5758"/>
                            <a:gd name="connsiteX5" fmla="*/ 1152 w 1324"/>
                            <a:gd name="connsiteY5" fmla="*/ 5528 h 5758"/>
                            <a:gd name="connsiteX6" fmla="*/ 1152 w 1324"/>
                            <a:gd name="connsiteY6" fmla="*/ 5413 h 5758"/>
                            <a:gd name="connsiteX7" fmla="*/ 1324 w 1324"/>
                            <a:gd name="connsiteY7" fmla="*/ 806 h 5758"/>
                            <a:gd name="connsiteX8" fmla="*/ 288 w 1324"/>
                            <a:gd name="connsiteY8" fmla="*/ 173 h 5758"/>
                            <a:gd name="connsiteX9" fmla="*/ 1094 w 1324"/>
                            <a:gd name="connsiteY9" fmla="*/ 5355 h 5758"/>
                            <a:gd name="connsiteX10" fmla="*/ 1094 w 1324"/>
                            <a:gd name="connsiteY10" fmla="*/ 5585 h 5758"/>
                            <a:gd name="connsiteX11" fmla="*/ 230 w 1324"/>
                            <a:gd name="connsiteY11" fmla="*/ 5067 h 5758"/>
                            <a:gd name="connsiteX12" fmla="*/ 115 w 1324"/>
                            <a:gd name="connsiteY12" fmla="*/ 173 h 5758"/>
                            <a:gd name="connsiteX13" fmla="*/ 288 w 1324"/>
                            <a:gd name="connsiteY13" fmla="*/ 288 h 5758"/>
                            <a:gd name="connsiteX14" fmla="*/ 1267 w 1324"/>
                            <a:gd name="connsiteY14" fmla="*/ 864 h 5758"/>
                            <a:gd name="connsiteX15" fmla="*/ 1094 w 1324"/>
                            <a:gd name="connsiteY15" fmla="*/ 5355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1324" h="5758">
                              <a:moveTo>
                                <a:pt x="288" y="173"/>
                              </a:moveTo>
                              <a:lnTo>
                                <a:pt x="173" y="115"/>
                              </a:lnTo>
                              <a:lnTo>
                                <a:pt x="0" y="0"/>
                              </a:lnTo>
                              <a:lnTo>
                                <a:pt x="115" y="5125"/>
                              </a:lnTo>
                              <a:lnTo>
                                <a:pt x="1152" y="5758"/>
                              </a:lnTo>
                              <a:lnTo>
                                <a:pt x="1152" y="5528"/>
                              </a:lnTo>
                              <a:lnTo>
                                <a:pt x="1152" y="5413"/>
                              </a:lnTo>
                              <a:lnTo>
                                <a:pt x="1324" y="806"/>
                              </a:lnTo>
                              <a:lnTo>
                                <a:pt x="288" y="173"/>
                              </a:lnTo>
                              <a:close/>
                              <a:moveTo>
                                <a:pt x="1094" y="5355"/>
                              </a:moveTo>
                              <a:lnTo>
                                <a:pt x="1094" y="5585"/>
                              </a:lnTo>
                              <a:lnTo>
                                <a:pt x="230" y="5067"/>
                              </a:lnTo>
                              <a:lnTo>
                                <a:pt x="115" y="173"/>
                              </a:lnTo>
                              <a:lnTo>
                                <a:pt x="288" y="288"/>
                              </a:lnTo>
                              <a:lnTo>
                                <a:pt x="1267" y="864"/>
                              </a:lnTo>
                              <a:lnTo>
                                <a:pt x="1094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4181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05" name="任意多边形: 形状 3904"/>
                        <p:cNvSpPr/>
                        <p:nvPr/>
                      </p:nvSpPr>
                      <p:spPr>
                        <a:xfrm>
                          <a:off x="-3901615" y="4267658"/>
                          <a:ext cx="978" cy="5067"/>
                        </a:xfrm>
                        <a:custGeom>
                          <a:avLst/>
                          <a:gdLst>
                            <a:gd name="connsiteX0" fmla="*/ 979 w 978"/>
                            <a:gd name="connsiteY0" fmla="*/ 576 h 5067"/>
                            <a:gd name="connsiteX1" fmla="*/ 806 w 978"/>
                            <a:gd name="connsiteY1" fmla="*/ 5067 h 5067"/>
                            <a:gd name="connsiteX2" fmla="*/ 115 w 978"/>
                            <a:gd name="connsiteY2" fmla="*/ 4664 h 5067"/>
                            <a:gd name="connsiteX3" fmla="*/ 0 w 978"/>
                            <a:gd name="connsiteY3" fmla="*/ 0 h 50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" h="5067">
                              <a:moveTo>
                                <a:pt x="979" y="576"/>
                              </a:moveTo>
                              <a:lnTo>
                                <a:pt x="806" y="5067"/>
                              </a:lnTo>
                              <a:lnTo>
                                <a:pt x="115" y="466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3171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906" name="图形 5"/>
                    <p:cNvGrpSpPr/>
                    <p:nvPr/>
                  </p:nvGrpSpPr>
                  <p:grpSpPr>
                    <a:xfrm>
                      <a:off x="-3900349" y="4268291"/>
                      <a:ext cx="3857" cy="6679"/>
                      <a:chOff x="-3900349" y="4268291"/>
                      <a:chExt cx="3857" cy="6679"/>
                    </a:xfrm>
                  </p:grpSpPr>
                  <p:sp>
                    <p:nvSpPr>
                      <p:cNvPr id="3907" name="任意多边形: 形状 3906"/>
                      <p:cNvSpPr/>
                      <p:nvPr/>
                    </p:nvSpPr>
                    <p:spPr>
                      <a:xfrm>
                        <a:off x="-3900291" y="4273128"/>
                        <a:ext cx="1036" cy="633"/>
                      </a:xfrm>
                      <a:custGeom>
                        <a:avLst/>
                        <a:gdLst>
                          <a:gd name="connsiteX0" fmla="*/ 1036 w 1036"/>
                          <a:gd name="connsiteY0" fmla="*/ 518 h 633"/>
                          <a:gd name="connsiteX1" fmla="*/ 979 w 1036"/>
                          <a:gd name="connsiteY1" fmla="*/ 576 h 633"/>
                          <a:gd name="connsiteX2" fmla="*/ 864 w 1036"/>
                          <a:gd name="connsiteY2" fmla="*/ 633 h 633"/>
                          <a:gd name="connsiteX3" fmla="*/ 0 w 1036"/>
                          <a:gd name="connsiteY3" fmla="*/ 115 h 633"/>
                          <a:gd name="connsiteX4" fmla="*/ 173 w 1036"/>
                          <a:gd name="connsiteY4" fmla="*/ 0 h 633"/>
                          <a:gd name="connsiteX5" fmla="*/ 921 w 1036"/>
                          <a:gd name="connsiteY5" fmla="*/ 461 h 633"/>
                          <a:gd name="connsiteX6" fmla="*/ 979 w 1036"/>
                          <a:gd name="connsiteY6" fmla="*/ 518 h 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36" h="633">
                            <a:moveTo>
                              <a:pt x="1036" y="518"/>
                            </a:moveTo>
                            <a:lnTo>
                              <a:pt x="979" y="576"/>
                            </a:lnTo>
                            <a:lnTo>
                              <a:pt x="864" y="633"/>
                            </a:lnTo>
                            <a:lnTo>
                              <a:pt x="0" y="115"/>
                            </a:lnTo>
                            <a:lnTo>
                              <a:pt x="173" y="0"/>
                            </a:lnTo>
                            <a:lnTo>
                              <a:pt x="921" y="461"/>
                            </a:lnTo>
                            <a:lnTo>
                              <a:pt x="979" y="518"/>
                            </a:lnTo>
                            <a:close/>
                          </a:path>
                        </a:pathLst>
                      </a:custGeom>
                      <a:solidFill>
                        <a:srgbClr val="20272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08" name="任意多边形: 形状 3907"/>
                      <p:cNvSpPr/>
                      <p:nvPr/>
                    </p:nvSpPr>
                    <p:spPr>
                      <a:xfrm>
                        <a:off x="-3898967" y="4273934"/>
                        <a:ext cx="1010" cy="403"/>
                      </a:xfrm>
                      <a:custGeom>
                        <a:avLst/>
                        <a:gdLst>
                          <a:gd name="connsiteX0" fmla="*/ 979 w 1010"/>
                          <a:gd name="connsiteY0" fmla="*/ 345 h 403"/>
                          <a:gd name="connsiteX1" fmla="*/ 979 w 1010"/>
                          <a:gd name="connsiteY1" fmla="*/ 345 h 403"/>
                          <a:gd name="connsiteX2" fmla="*/ 921 w 1010"/>
                          <a:gd name="connsiteY2" fmla="*/ 345 h 403"/>
                          <a:gd name="connsiteX3" fmla="*/ 921 w 1010"/>
                          <a:gd name="connsiteY3" fmla="*/ 345 h 403"/>
                          <a:gd name="connsiteX4" fmla="*/ 806 w 1010"/>
                          <a:gd name="connsiteY4" fmla="*/ 345 h 403"/>
                          <a:gd name="connsiteX5" fmla="*/ 806 w 1010"/>
                          <a:gd name="connsiteY5" fmla="*/ 345 h 403"/>
                          <a:gd name="connsiteX6" fmla="*/ 691 w 1010"/>
                          <a:gd name="connsiteY6" fmla="*/ 288 h 403"/>
                          <a:gd name="connsiteX7" fmla="*/ 173 w 1010"/>
                          <a:gd name="connsiteY7" fmla="*/ 0 h 403"/>
                          <a:gd name="connsiteX8" fmla="*/ 0 w 1010"/>
                          <a:gd name="connsiteY8" fmla="*/ 115 h 403"/>
                          <a:gd name="connsiteX9" fmla="*/ 518 w 1010"/>
                          <a:gd name="connsiteY9" fmla="*/ 403 h 403"/>
                          <a:gd name="connsiteX10" fmla="*/ 518 w 1010"/>
                          <a:gd name="connsiteY10" fmla="*/ 403 h 403"/>
                          <a:gd name="connsiteX11" fmla="*/ 518 w 1010"/>
                          <a:gd name="connsiteY11" fmla="*/ 403 h 403"/>
                          <a:gd name="connsiteX12" fmla="*/ 518 w 1010"/>
                          <a:gd name="connsiteY12" fmla="*/ 403 h 403"/>
                          <a:gd name="connsiteX13" fmla="*/ 518 w 1010"/>
                          <a:gd name="connsiteY13" fmla="*/ 403 h 403"/>
                          <a:gd name="connsiteX14" fmla="*/ 518 w 1010"/>
                          <a:gd name="connsiteY14" fmla="*/ 403 h 403"/>
                          <a:gd name="connsiteX15" fmla="*/ 518 w 1010"/>
                          <a:gd name="connsiteY15" fmla="*/ 403 h 403"/>
                          <a:gd name="connsiteX16" fmla="*/ 518 w 1010"/>
                          <a:gd name="connsiteY16" fmla="*/ 403 h 403"/>
                          <a:gd name="connsiteX17" fmla="*/ 518 w 1010"/>
                          <a:gd name="connsiteY17" fmla="*/ 403 h 403"/>
                          <a:gd name="connsiteX18" fmla="*/ 518 w 1010"/>
                          <a:gd name="connsiteY18" fmla="*/ 403 h 403"/>
                          <a:gd name="connsiteX19" fmla="*/ 518 w 1010"/>
                          <a:gd name="connsiteY19" fmla="*/ 403 h 403"/>
                          <a:gd name="connsiteX20" fmla="*/ 518 w 1010"/>
                          <a:gd name="connsiteY20" fmla="*/ 403 h 403"/>
                          <a:gd name="connsiteX21" fmla="*/ 518 w 1010"/>
                          <a:gd name="connsiteY21" fmla="*/ 403 h 403"/>
                          <a:gd name="connsiteX22" fmla="*/ 518 w 1010"/>
                          <a:gd name="connsiteY22" fmla="*/ 403 h 403"/>
                          <a:gd name="connsiteX23" fmla="*/ 518 w 1010"/>
                          <a:gd name="connsiteY23" fmla="*/ 403 h 403"/>
                          <a:gd name="connsiteX24" fmla="*/ 518 w 1010"/>
                          <a:gd name="connsiteY24" fmla="*/ 403 h 403"/>
                          <a:gd name="connsiteX25" fmla="*/ 518 w 1010"/>
                          <a:gd name="connsiteY25" fmla="*/ 403 h 403"/>
                          <a:gd name="connsiteX26" fmla="*/ 518 w 1010"/>
                          <a:gd name="connsiteY26" fmla="*/ 403 h 403"/>
                          <a:gd name="connsiteX27" fmla="*/ 518 w 1010"/>
                          <a:gd name="connsiteY27" fmla="*/ 403 h 403"/>
                          <a:gd name="connsiteX28" fmla="*/ 518 w 1010"/>
                          <a:gd name="connsiteY28" fmla="*/ 403 h 403"/>
                          <a:gd name="connsiteX29" fmla="*/ 576 w 1010"/>
                          <a:gd name="connsiteY29" fmla="*/ 403 h 403"/>
                          <a:gd name="connsiteX30" fmla="*/ 633 w 1010"/>
                          <a:gd name="connsiteY30" fmla="*/ 403 h 403"/>
                          <a:gd name="connsiteX31" fmla="*/ 806 w 1010"/>
                          <a:gd name="connsiteY31" fmla="*/ 288 h 403"/>
                          <a:gd name="connsiteX32" fmla="*/ 979 w 1010"/>
                          <a:gd name="connsiteY32" fmla="*/ 345 h 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1010" h="403">
                            <a:moveTo>
                              <a:pt x="979" y="345"/>
                            </a:moveTo>
                            <a:lnTo>
                              <a:pt x="979" y="345"/>
                            </a:lnTo>
                            <a:cubicBezTo>
                              <a:pt x="979" y="345"/>
                              <a:pt x="921" y="345"/>
                              <a:pt x="921" y="345"/>
                            </a:cubicBezTo>
                            <a:cubicBezTo>
                              <a:pt x="921" y="345"/>
                              <a:pt x="921" y="345"/>
                              <a:pt x="921" y="345"/>
                            </a:cubicBezTo>
                            <a:cubicBezTo>
                              <a:pt x="921" y="345"/>
                              <a:pt x="864" y="345"/>
                              <a:pt x="806" y="345"/>
                            </a:cubicBezTo>
                            <a:lnTo>
                              <a:pt x="806" y="345"/>
                            </a:lnTo>
                            <a:cubicBezTo>
                              <a:pt x="749" y="345"/>
                              <a:pt x="749" y="345"/>
                              <a:pt x="691" y="288"/>
                            </a:cubicBezTo>
                            <a:lnTo>
                              <a:pt x="173" y="0"/>
                            </a:lnTo>
                            <a:lnTo>
                              <a:pt x="0" y="115"/>
                            </a:lnTo>
                            <a:lnTo>
                              <a:pt x="518" y="403"/>
                            </a:ln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lnTo>
                              <a:pt x="518" y="403"/>
                            </a:lnTo>
                            <a:lnTo>
                              <a:pt x="518" y="403"/>
                            </a:ln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cubicBezTo>
                              <a:pt x="518" y="403"/>
                              <a:pt x="518" y="403"/>
                              <a:pt x="518" y="403"/>
                            </a:cubicBezTo>
                            <a:lnTo>
                              <a:pt x="518" y="403"/>
                            </a:lnTo>
                            <a:lnTo>
                              <a:pt x="518" y="403"/>
                            </a:lnTo>
                            <a:cubicBezTo>
                              <a:pt x="518" y="403"/>
                              <a:pt x="518" y="403"/>
                              <a:pt x="576" y="403"/>
                            </a:cubicBezTo>
                            <a:cubicBezTo>
                              <a:pt x="576" y="403"/>
                              <a:pt x="576" y="403"/>
                              <a:pt x="633" y="403"/>
                            </a:cubicBezTo>
                            <a:lnTo>
                              <a:pt x="806" y="288"/>
                            </a:lnTo>
                            <a:cubicBezTo>
                              <a:pt x="1036" y="345"/>
                              <a:pt x="1036" y="345"/>
                              <a:pt x="979" y="345"/>
                            </a:cubicBezTo>
                            <a:close/>
                          </a:path>
                        </a:pathLst>
                      </a:custGeom>
                      <a:solidFill>
                        <a:srgbClr val="131717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09" name="任意多边形: 形状 3908"/>
                      <p:cNvSpPr/>
                      <p:nvPr/>
                    </p:nvSpPr>
                    <p:spPr>
                      <a:xfrm>
                        <a:off x="-3900291" y="4268464"/>
                        <a:ext cx="460" cy="4779"/>
                      </a:xfrm>
                      <a:custGeom>
                        <a:avLst/>
                        <a:gdLst>
                          <a:gd name="connsiteX0" fmla="*/ 461 w 460"/>
                          <a:gd name="connsiteY0" fmla="*/ 0 h 4779"/>
                          <a:gd name="connsiteX1" fmla="*/ 461 w 460"/>
                          <a:gd name="connsiteY1" fmla="*/ 115 h 4779"/>
                          <a:gd name="connsiteX2" fmla="*/ 461 w 460"/>
                          <a:gd name="connsiteY2" fmla="*/ 230 h 4779"/>
                          <a:gd name="connsiteX3" fmla="*/ 173 w 460"/>
                          <a:gd name="connsiteY3" fmla="*/ 4664 h 4779"/>
                          <a:gd name="connsiteX4" fmla="*/ 0 w 460"/>
                          <a:gd name="connsiteY4" fmla="*/ 4779 h 4779"/>
                          <a:gd name="connsiteX5" fmla="*/ 288 w 460"/>
                          <a:gd name="connsiteY5" fmla="*/ 115 h 4779"/>
                          <a:gd name="connsiteX6" fmla="*/ 345 w 460"/>
                          <a:gd name="connsiteY6" fmla="*/ 57 h 47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0" h="4779">
                            <a:moveTo>
                              <a:pt x="461" y="0"/>
                            </a:moveTo>
                            <a:lnTo>
                              <a:pt x="461" y="115"/>
                            </a:lnTo>
                            <a:lnTo>
                              <a:pt x="461" y="230"/>
                            </a:lnTo>
                            <a:lnTo>
                              <a:pt x="173" y="4664"/>
                            </a:lnTo>
                            <a:lnTo>
                              <a:pt x="0" y="4779"/>
                            </a:lnTo>
                            <a:lnTo>
                              <a:pt x="288" y="115"/>
                            </a:lnTo>
                            <a:lnTo>
                              <a:pt x="345" y="57"/>
                            </a:lnTo>
                            <a:close/>
                          </a:path>
                        </a:pathLst>
                      </a:custGeom>
                      <a:solidFill>
                        <a:srgbClr val="1B212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10" name="任意多边形: 形状 3909"/>
                      <p:cNvSpPr/>
                      <p:nvPr/>
                    </p:nvSpPr>
                    <p:spPr>
                      <a:xfrm>
                        <a:off x="-3900118" y="4268291"/>
                        <a:ext cx="1554" cy="5642"/>
                      </a:xfrm>
                      <a:custGeom>
                        <a:avLst/>
                        <a:gdLst>
                          <a:gd name="connsiteX0" fmla="*/ 173 w 1554"/>
                          <a:gd name="connsiteY0" fmla="*/ 0 h 5642"/>
                          <a:gd name="connsiteX1" fmla="*/ 0 w 1554"/>
                          <a:gd name="connsiteY1" fmla="*/ 115 h 5642"/>
                          <a:gd name="connsiteX2" fmla="*/ 1382 w 1554"/>
                          <a:gd name="connsiteY2" fmla="*/ 921 h 5642"/>
                          <a:gd name="connsiteX3" fmla="*/ 806 w 1554"/>
                          <a:gd name="connsiteY3" fmla="*/ 5643 h 5642"/>
                          <a:gd name="connsiteX4" fmla="*/ 979 w 1554"/>
                          <a:gd name="connsiteY4" fmla="*/ 5528 h 5642"/>
                          <a:gd name="connsiteX5" fmla="*/ 1555 w 1554"/>
                          <a:gd name="connsiteY5" fmla="*/ 806 h 56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54" h="5642">
                            <a:moveTo>
                              <a:pt x="173" y="0"/>
                            </a:moveTo>
                            <a:lnTo>
                              <a:pt x="0" y="115"/>
                            </a:lnTo>
                            <a:lnTo>
                              <a:pt x="1382" y="921"/>
                            </a:lnTo>
                            <a:lnTo>
                              <a:pt x="806" y="5643"/>
                            </a:lnTo>
                            <a:lnTo>
                              <a:pt x="979" y="5528"/>
                            </a:lnTo>
                            <a:lnTo>
                              <a:pt x="1555" y="806"/>
                            </a:ln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911" name="图形 5"/>
                      <p:cNvGrpSpPr/>
                      <p:nvPr/>
                    </p:nvGrpSpPr>
                    <p:grpSpPr>
                      <a:xfrm>
                        <a:off x="-3900349" y="4268407"/>
                        <a:ext cx="1554" cy="5527"/>
                        <a:chOff x="-3900349" y="4268407"/>
                        <a:chExt cx="1554" cy="5527"/>
                      </a:xfrm>
                    </p:grpSpPr>
                    <p:sp>
                      <p:nvSpPr>
                        <p:cNvPr id="3912" name="任意多边形: 形状 3911"/>
                        <p:cNvSpPr/>
                        <p:nvPr/>
                      </p:nvSpPr>
                      <p:spPr>
                        <a:xfrm>
                          <a:off x="-3900349" y="4268407"/>
                          <a:ext cx="1554" cy="5527"/>
                        </a:xfrm>
                        <a:custGeom>
                          <a:avLst/>
                          <a:gdLst>
                            <a:gd name="connsiteX0" fmla="*/ 518 w 1554"/>
                            <a:gd name="connsiteY0" fmla="*/ 173 h 5527"/>
                            <a:gd name="connsiteX1" fmla="*/ 461 w 1554"/>
                            <a:gd name="connsiteY1" fmla="*/ 115 h 5527"/>
                            <a:gd name="connsiteX2" fmla="*/ 288 w 1554"/>
                            <a:gd name="connsiteY2" fmla="*/ 0 h 5527"/>
                            <a:gd name="connsiteX3" fmla="*/ 0 w 1554"/>
                            <a:gd name="connsiteY3" fmla="*/ 4894 h 5527"/>
                            <a:gd name="connsiteX4" fmla="*/ 1037 w 1554"/>
                            <a:gd name="connsiteY4" fmla="*/ 5528 h 5527"/>
                            <a:gd name="connsiteX5" fmla="*/ 1037 w 1554"/>
                            <a:gd name="connsiteY5" fmla="*/ 5298 h 5527"/>
                            <a:gd name="connsiteX6" fmla="*/ 1037 w 1554"/>
                            <a:gd name="connsiteY6" fmla="*/ 5240 h 5527"/>
                            <a:gd name="connsiteX7" fmla="*/ 1555 w 1554"/>
                            <a:gd name="connsiteY7" fmla="*/ 806 h 5527"/>
                            <a:gd name="connsiteX8" fmla="*/ 518 w 1554"/>
                            <a:gd name="connsiteY8" fmla="*/ 173 h 5527"/>
                            <a:gd name="connsiteX9" fmla="*/ 979 w 1554"/>
                            <a:gd name="connsiteY9" fmla="*/ 5182 h 5527"/>
                            <a:gd name="connsiteX10" fmla="*/ 979 w 1554"/>
                            <a:gd name="connsiteY10" fmla="*/ 5355 h 5527"/>
                            <a:gd name="connsiteX11" fmla="*/ 115 w 1554"/>
                            <a:gd name="connsiteY11" fmla="*/ 4837 h 5527"/>
                            <a:gd name="connsiteX12" fmla="*/ 403 w 1554"/>
                            <a:gd name="connsiteY12" fmla="*/ 173 h 5527"/>
                            <a:gd name="connsiteX13" fmla="*/ 576 w 1554"/>
                            <a:gd name="connsiteY13" fmla="*/ 288 h 5527"/>
                            <a:gd name="connsiteX14" fmla="*/ 1555 w 1554"/>
                            <a:gd name="connsiteY14" fmla="*/ 864 h 5527"/>
                            <a:gd name="connsiteX15" fmla="*/ 979 w 1554"/>
                            <a:gd name="connsiteY15" fmla="*/ 5182 h 55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1554" h="5527">
                              <a:moveTo>
                                <a:pt x="518" y="173"/>
                              </a:moveTo>
                              <a:lnTo>
                                <a:pt x="461" y="115"/>
                              </a:lnTo>
                              <a:lnTo>
                                <a:pt x="288" y="0"/>
                              </a:lnTo>
                              <a:lnTo>
                                <a:pt x="0" y="4894"/>
                              </a:lnTo>
                              <a:lnTo>
                                <a:pt x="1037" y="5528"/>
                              </a:lnTo>
                              <a:lnTo>
                                <a:pt x="1037" y="5298"/>
                              </a:lnTo>
                              <a:lnTo>
                                <a:pt x="1037" y="5240"/>
                              </a:lnTo>
                              <a:lnTo>
                                <a:pt x="1555" y="806"/>
                              </a:lnTo>
                              <a:lnTo>
                                <a:pt x="518" y="173"/>
                              </a:lnTo>
                              <a:close/>
                              <a:moveTo>
                                <a:pt x="979" y="5182"/>
                              </a:moveTo>
                              <a:lnTo>
                                <a:pt x="979" y="5355"/>
                              </a:lnTo>
                              <a:lnTo>
                                <a:pt x="115" y="4837"/>
                              </a:lnTo>
                              <a:lnTo>
                                <a:pt x="403" y="173"/>
                              </a:lnTo>
                              <a:lnTo>
                                <a:pt x="576" y="288"/>
                              </a:lnTo>
                              <a:lnTo>
                                <a:pt x="1555" y="864"/>
                              </a:lnTo>
                              <a:lnTo>
                                <a:pt x="979" y="518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4181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13" name="任意多边形: 形状 3912"/>
                        <p:cNvSpPr/>
                        <p:nvPr/>
                      </p:nvSpPr>
                      <p:spPr>
                        <a:xfrm>
                          <a:off x="-3900118" y="4268694"/>
                          <a:ext cx="1266" cy="4894"/>
                        </a:xfrm>
                        <a:custGeom>
                          <a:avLst/>
                          <a:gdLst>
                            <a:gd name="connsiteX0" fmla="*/ 1267 w 1266"/>
                            <a:gd name="connsiteY0" fmla="*/ 576 h 4894"/>
                            <a:gd name="connsiteX1" fmla="*/ 749 w 1266"/>
                            <a:gd name="connsiteY1" fmla="*/ 4894 h 4894"/>
                            <a:gd name="connsiteX2" fmla="*/ 0 w 1266"/>
                            <a:gd name="connsiteY2" fmla="*/ 4434 h 4894"/>
                            <a:gd name="connsiteX3" fmla="*/ 288 w 1266"/>
                            <a:gd name="connsiteY3" fmla="*/ 0 h 48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66" h="4894">
                              <a:moveTo>
                                <a:pt x="1267" y="576"/>
                              </a:moveTo>
                              <a:lnTo>
                                <a:pt x="749" y="4894"/>
                              </a:lnTo>
                              <a:lnTo>
                                <a:pt x="0" y="4434"/>
                              </a:lnTo>
                              <a:lnTo>
                                <a:pt x="28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3171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3914" name="任意多边形: 形状 3913"/>
                      <p:cNvSpPr/>
                      <p:nvPr/>
                    </p:nvSpPr>
                    <p:spPr>
                      <a:xfrm>
                        <a:off x="-3898909" y="4269501"/>
                        <a:ext cx="863" cy="4549"/>
                      </a:xfrm>
                      <a:custGeom>
                        <a:avLst/>
                        <a:gdLst>
                          <a:gd name="connsiteX0" fmla="*/ 864 w 863"/>
                          <a:gd name="connsiteY0" fmla="*/ 0 h 4549"/>
                          <a:gd name="connsiteX1" fmla="*/ 806 w 863"/>
                          <a:gd name="connsiteY1" fmla="*/ 115 h 4549"/>
                          <a:gd name="connsiteX2" fmla="*/ 806 w 863"/>
                          <a:gd name="connsiteY2" fmla="*/ 230 h 4549"/>
                          <a:gd name="connsiteX3" fmla="*/ 173 w 863"/>
                          <a:gd name="connsiteY3" fmla="*/ 4434 h 4549"/>
                          <a:gd name="connsiteX4" fmla="*/ 0 w 863"/>
                          <a:gd name="connsiteY4" fmla="*/ 4549 h 4549"/>
                          <a:gd name="connsiteX5" fmla="*/ 691 w 863"/>
                          <a:gd name="connsiteY5" fmla="*/ 115 h 4549"/>
                          <a:gd name="connsiteX6" fmla="*/ 749 w 863"/>
                          <a:gd name="connsiteY6" fmla="*/ 58 h 45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63" h="4549">
                            <a:moveTo>
                              <a:pt x="864" y="0"/>
                            </a:moveTo>
                            <a:lnTo>
                              <a:pt x="806" y="115"/>
                            </a:lnTo>
                            <a:lnTo>
                              <a:pt x="806" y="230"/>
                            </a:lnTo>
                            <a:lnTo>
                              <a:pt x="173" y="4434"/>
                            </a:lnTo>
                            <a:lnTo>
                              <a:pt x="0" y="4549"/>
                            </a:lnTo>
                            <a:lnTo>
                              <a:pt x="691" y="115"/>
                            </a:lnTo>
                            <a:lnTo>
                              <a:pt x="749" y="58"/>
                            </a:lnTo>
                            <a:close/>
                          </a:path>
                        </a:pathLst>
                      </a:custGeom>
                      <a:solidFill>
                        <a:srgbClr val="1A1F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915" name="图形 5"/>
                      <p:cNvGrpSpPr/>
                      <p:nvPr/>
                    </p:nvGrpSpPr>
                    <p:grpSpPr>
                      <a:xfrm>
                        <a:off x="-3899024" y="4269501"/>
                        <a:ext cx="1938" cy="5047"/>
                        <a:chOff x="-3899024" y="4269501"/>
                        <a:chExt cx="1938" cy="5047"/>
                      </a:xfrm>
                    </p:grpSpPr>
                    <p:sp>
                      <p:nvSpPr>
                        <p:cNvPr id="3916" name="任意多边形: 形状 3915"/>
                        <p:cNvSpPr/>
                        <p:nvPr/>
                      </p:nvSpPr>
                      <p:spPr>
                        <a:xfrm>
                          <a:off x="-3899024" y="4269501"/>
                          <a:ext cx="1938" cy="5047"/>
                        </a:xfrm>
                        <a:custGeom>
                          <a:avLst/>
                          <a:gdLst>
                            <a:gd name="connsiteX0" fmla="*/ 1900 w 1938"/>
                            <a:gd name="connsiteY0" fmla="*/ 1152 h 5047"/>
                            <a:gd name="connsiteX1" fmla="*/ 1900 w 1938"/>
                            <a:gd name="connsiteY1" fmla="*/ 1152 h 5047"/>
                            <a:gd name="connsiteX2" fmla="*/ 1900 w 1938"/>
                            <a:gd name="connsiteY2" fmla="*/ 1036 h 5047"/>
                            <a:gd name="connsiteX3" fmla="*/ 1843 w 1938"/>
                            <a:gd name="connsiteY3" fmla="*/ 921 h 5047"/>
                            <a:gd name="connsiteX4" fmla="*/ 1785 w 1938"/>
                            <a:gd name="connsiteY4" fmla="*/ 806 h 5047"/>
                            <a:gd name="connsiteX5" fmla="*/ 1727 w 1938"/>
                            <a:gd name="connsiteY5" fmla="*/ 691 h 5047"/>
                            <a:gd name="connsiteX6" fmla="*/ 1727 w 1938"/>
                            <a:gd name="connsiteY6" fmla="*/ 691 h 5047"/>
                            <a:gd name="connsiteX7" fmla="*/ 1612 w 1938"/>
                            <a:gd name="connsiteY7" fmla="*/ 576 h 5047"/>
                            <a:gd name="connsiteX8" fmla="*/ 1612 w 1938"/>
                            <a:gd name="connsiteY8" fmla="*/ 576 h 5047"/>
                            <a:gd name="connsiteX9" fmla="*/ 1612 w 1938"/>
                            <a:gd name="connsiteY9" fmla="*/ 576 h 5047"/>
                            <a:gd name="connsiteX10" fmla="*/ 1555 w 1938"/>
                            <a:gd name="connsiteY10" fmla="*/ 518 h 5047"/>
                            <a:gd name="connsiteX11" fmla="*/ 1440 w 1938"/>
                            <a:gd name="connsiteY11" fmla="*/ 461 h 5047"/>
                            <a:gd name="connsiteX12" fmla="*/ 921 w 1938"/>
                            <a:gd name="connsiteY12" fmla="*/ 173 h 5047"/>
                            <a:gd name="connsiteX13" fmla="*/ 864 w 1938"/>
                            <a:gd name="connsiteY13" fmla="*/ 115 h 5047"/>
                            <a:gd name="connsiteX14" fmla="*/ 691 w 1938"/>
                            <a:gd name="connsiteY14" fmla="*/ 0 h 5047"/>
                            <a:gd name="connsiteX15" fmla="*/ 0 w 1938"/>
                            <a:gd name="connsiteY15" fmla="*/ 4606 h 5047"/>
                            <a:gd name="connsiteX16" fmla="*/ 633 w 1938"/>
                            <a:gd name="connsiteY16" fmla="*/ 4952 h 5047"/>
                            <a:gd name="connsiteX17" fmla="*/ 1037 w 1938"/>
                            <a:gd name="connsiteY17" fmla="*/ 5010 h 5047"/>
                            <a:gd name="connsiteX18" fmla="*/ 1094 w 1938"/>
                            <a:gd name="connsiteY18" fmla="*/ 4952 h 5047"/>
                            <a:gd name="connsiteX19" fmla="*/ 1094 w 1938"/>
                            <a:gd name="connsiteY19" fmla="*/ 4952 h 5047"/>
                            <a:gd name="connsiteX20" fmla="*/ 1094 w 1938"/>
                            <a:gd name="connsiteY20" fmla="*/ 4952 h 5047"/>
                            <a:gd name="connsiteX21" fmla="*/ 1094 w 1938"/>
                            <a:gd name="connsiteY21" fmla="*/ 4894 h 5047"/>
                            <a:gd name="connsiteX22" fmla="*/ 1094 w 1938"/>
                            <a:gd name="connsiteY22" fmla="*/ 4894 h 5047"/>
                            <a:gd name="connsiteX23" fmla="*/ 1094 w 1938"/>
                            <a:gd name="connsiteY23" fmla="*/ 4837 h 5047"/>
                            <a:gd name="connsiteX24" fmla="*/ 1094 w 1938"/>
                            <a:gd name="connsiteY24" fmla="*/ 4779 h 5047"/>
                            <a:gd name="connsiteX25" fmla="*/ 1843 w 1938"/>
                            <a:gd name="connsiteY25" fmla="*/ 1382 h 5047"/>
                            <a:gd name="connsiteX26" fmla="*/ 1843 w 1938"/>
                            <a:gd name="connsiteY26" fmla="*/ 1267 h 5047"/>
                            <a:gd name="connsiteX27" fmla="*/ 1900 w 1938"/>
                            <a:gd name="connsiteY27" fmla="*/ 1152 h 5047"/>
                            <a:gd name="connsiteX28" fmla="*/ 1843 w 1938"/>
                            <a:gd name="connsiteY28" fmla="*/ 1267 h 5047"/>
                            <a:gd name="connsiteX29" fmla="*/ 1094 w 1938"/>
                            <a:gd name="connsiteY29" fmla="*/ 4664 h 5047"/>
                            <a:gd name="connsiteX30" fmla="*/ 633 w 1938"/>
                            <a:gd name="connsiteY30" fmla="*/ 4837 h 5047"/>
                            <a:gd name="connsiteX31" fmla="*/ 115 w 1938"/>
                            <a:gd name="connsiteY31" fmla="*/ 4549 h 5047"/>
                            <a:gd name="connsiteX32" fmla="*/ 806 w 1938"/>
                            <a:gd name="connsiteY32" fmla="*/ 115 h 5047"/>
                            <a:gd name="connsiteX33" fmla="*/ 979 w 1938"/>
                            <a:gd name="connsiteY33" fmla="*/ 230 h 5047"/>
                            <a:gd name="connsiteX34" fmla="*/ 1497 w 1938"/>
                            <a:gd name="connsiteY34" fmla="*/ 518 h 5047"/>
                            <a:gd name="connsiteX35" fmla="*/ 1785 w 1938"/>
                            <a:gd name="connsiteY35" fmla="*/ 864 h 5047"/>
                            <a:gd name="connsiteX36" fmla="*/ 1843 w 1938"/>
                            <a:gd name="connsiteY36" fmla="*/ 1267 h 5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</a:cxnLst>
                          <a:rect l="l" t="t" r="r" b="b"/>
                          <a:pathLst>
                            <a:path w="1938" h="5047">
                              <a:moveTo>
                                <a:pt x="1900" y="1152"/>
                              </a:moveTo>
                              <a:cubicBezTo>
                                <a:pt x="1958" y="1152"/>
                                <a:pt x="1900" y="1152"/>
                                <a:pt x="1900" y="1152"/>
                              </a:cubicBezTo>
                              <a:cubicBezTo>
                                <a:pt x="1900" y="1094"/>
                                <a:pt x="1900" y="1094"/>
                                <a:pt x="1900" y="1036"/>
                              </a:cubicBezTo>
                              <a:cubicBezTo>
                                <a:pt x="1900" y="979"/>
                                <a:pt x="1900" y="979"/>
                                <a:pt x="1843" y="921"/>
                              </a:cubicBezTo>
                              <a:cubicBezTo>
                                <a:pt x="1843" y="864"/>
                                <a:pt x="1843" y="864"/>
                                <a:pt x="1785" y="806"/>
                              </a:cubicBezTo>
                              <a:cubicBezTo>
                                <a:pt x="1785" y="749"/>
                                <a:pt x="1727" y="691"/>
                                <a:pt x="1727" y="691"/>
                              </a:cubicBezTo>
                              <a:cubicBezTo>
                                <a:pt x="1727" y="691"/>
                                <a:pt x="1727" y="691"/>
                                <a:pt x="1727" y="691"/>
                              </a:cubicBezTo>
                              <a:cubicBezTo>
                                <a:pt x="1670" y="633"/>
                                <a:pt x="1670" y="633"/>
                                <a:pt x="1612" y="576"/>
                              </a:cubicBezTo>
                              <a:cubicBezTo>
                                <a:pt x="1612" y="576"/>
                                <a:pt x="1612" y="576"/>
                                <a:pt x="1612" y="576"/>
                              </a:cubicBezTo>
                              <a:cubicBezTo>
                                <a:pt x="1612" y="576"/>
                                <a:pt x="1612" y="576"/>
                                <a:pt x="1612" y="576"/>
                              </a:cubicBezTo>
                              <a:cubicBezTo>
                                <a:pt x="1612" y="576"/>
                                <a:pt x="1555" y="518"/>
                                <a:pt x="1555" y="518"/>
                              </a:cubicBezTo>
                              <a:cubicBezTo>
                                <a:pt x="1497" y="461"/>
                                <a:pt x="1497" y="461"/>
                                <a:pt x="1440" y="461"/>
                              </a:cubicBezTo>
                              <a:lnTo>
                                <a:pt x="921" y="173"/>
                              </a:lnTo>
                              <a:lnTo>
                                <a:pt x="864" y="115"/>
                              </a:lnTo>
                              <a:lnTo>
                                <a:pt x="691" y="0"/>
                              </a:lnTo>
                              <a:lnTo>
                                <a:pt x="0" y="4606"/>
                              </a:lnTo>
                              <a:lnTo>
                                <a:pt x="633" y="4952"/>
                              </a:lnTo>
                              <a:cubicBezTo>
                                <a:pt x="806" y="5067"/>
                                <a:pt x="921" y="5067"/>
                                <a:pt x="1037" y="5010"/>
                              </a:cubicBezTo>
                              <a:cubicBezTo>
                                <a:pt x="1037" y="5010"/>
                                <a:pt x="1094" y="5010"/>
                                <a:pt x="1094" y="4952"/>
                              </a:cubicBezTo>
                              <a:cubicBezTo>
                                <a:pt x="1094" y="4952"/>
                                <a:pt x="1094" y="4952"/>
                                <a:pt x="1094" y="4952"/>
                              </a:cubicBezTo>
                              <a:cubicBezTo>
                                <a:pt x="1094" y="4952"/>
                                <a:pt x="1094" y="4952"/>
                                <a:pt x="1094" y="4952"/>
                              </a:cubicBezTo>
                              <a:cubicBezTo>
                                <a:pt x="1094" y="4952"/>
                                <a:pt x="1094" y="4952"/>
                                <a:pt x="1094" y="4894"/>
                              </a:cubicBezTo>
                              <a:cubicBezTo>
                                <a:pt x="1094" y="4894"/>
                                <a:pt x="1094" y="4894"/>
                                <a:pt x="1094" y="4894"/>
                              </a:cubicBezTo>
                              <a:cubicBezTo>
                                <a:pt x="1094" y="4894"/>
                                <a:pt x="1094" y="4837"/>
                                <a:pt x="1094" y="4837"/>
                              </a:cubicBezTo>
                              <a:cubicBezTo>
                                <a:pt x="1094" y="4837"/>
                                <a:pt x="1094" y="4779"/>
                                <a:pt x="1094" y="4779"/>
                              </a:cubicBezTo>
                              <a:lnTo>
                                <a:pt x="1843" y="1382"/>
                              </a:lnTo>
                              <a:cubicBezTo>
                                <a:pt x="1843" y="1324"/>
                                <a:pt x="1843" y="1324"/>
                                <a:pt x="1843" y="1267"/>
                              </a:cubicBezTo>
                              <a:cubicBezTo>
                                <a:pt x="1958" y="1209"/>
                                <a:pt x="1958" y="1209"/>
                                <a:pt x="1900" y="1152"/>
                              </a:cubicBezTo>
                              <a:close/>
                              <a:moveTo>
                                <a:pt x="1843" y="1267"/>
                              </a:moveTo>
                              <a:lnTo>
                                <a:pt x="1094" y="4664"/>
                              </a:lnTo>
                              <a:cubicBezTo>
                                <a:pt x="1037" y="4894"/>
                                <a:pt x="864" y="4952"/>
                                <a:pt x="633" y="4837"/>
                              </a:cubicBezTo>
                              <a:lnTo>
                                <a:pt x="115" y="4549"/>
                              </a:lnTo>
                              <a:lnTo>
                                <a:pt x="806" y="115"/>
                              </a:lnTo>
                              <a:lnTo>
                                <a:pt x="979" y="230"/>
                              </a:lnTo>
                              <a:lnTo>
                                <a:pt x="1497" y="518"/>
                              </a:lnTo>
                              <a:cubicBezTo>
                                <a:pt x="1612" y="576"/>
                                <a:pt x="1727" y="691"/>
                                <a:pt x="1785" y="864"/>
                              </a:cubicBezTo>
                              <a:cubicBezTo>
                                <a:pt x="1843" y="1036"/>
                                <a:pt x="1843" y="1152"/>
                                <a:pt x="1843" y="126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4181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17" name="任意多边形: 形状 3916"/>
                        <p:cNvSpPr/>
                        <p:nvPr/>
                      </p:nvSpPr>
                      <p:spPr>
                        <a:xfrm>
                          <a:off x="-3898909" y="4269673"/>
                          <a:ext cx="1727" cy="4721"/>
                        </a:xfrm>
                        <a:custGeom>
                          <a:avLst/>
                          <a:gdLst>
                            <a:gd name="connsiteX0" fmla="*/ 1727 w 1727"/>
                            <a:gd name="connsiteY0" fmla="*/ 1094 h 4721"/>
                            <a:gd name="connsiteX1" fmla="*/ 979 w 1727"/>
                            <a:gd name="connsiteY1" fmla="*/ 4491 h 4721"/>
                            <a:gd name="connsiteX2" fmla="*/ 518 w 1727"/>
                            <a:gd name="connsiteY2" fmla="*/ 4664 h 4721"/>
                            <a:gd name="connsiteX3" fmla="*/ 0 w 1727"/>
                            <a:gd name="connsiteY3" fmla="*/ 4376 h 4721"/>
                            <a:gd name="connsiteX4" fmla="*/ 173 w 1727"/>
                            <a:gd name="connsiteY4" fmla="*/ 4261 h 4721"/>
                            <a:gd name="connsiteX5" fmla="*/ 806 w 1727"/>
                            <a:gd name="connsiteY5" fmla="*/ 0 h 4721"/>
                            <a:gd name="connsiteX6" fmla="*/ 1324 w 1727"/>
                            <a:gd name="connsiteY6" fmla="*/ 288 h 4721"/>
                            <a:gd name="connsiteX7" fmla="*/ 1612 w 1727"/>
                            <a:gd name="connsiteY7" fmla="*/ 633 h 4721"/>
                            <a:gd name="connsiteX8" fmla="*/ 1727 w 1727"/>
                            <a:gd name="connsiteY8" fmla="*/ 1094 h 47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727" h="4721">
                              <a:moveTo>
                                <a:pt x="1727" y="1094"/>
                              </a:moveTo>
                              <a:lnTo>
                                <a:pt x="979" y="4491"/>
                              </a:lnTo>
                              <a:cubicBezTo>
                                <a:pt x="921" y="4722"/>
                                <a:pt x="749" y="4779"/>
                                <a:pt x="518" y="4664"/>
                              </a:cubicBezTo>
                              <a:lnTo>
                                <a:pt x="0" y="4376"/>
                              </a:lnTo>
                              <a:lnTo>
                                <a:pt x="173" y="4261"/>
                              </a:lnTo>
                              <a:lnTo>
                                <a:pt x="806" y="0"/>
                              </a:lnTo>
                              <a:lnTo>
                                <a:pt x="1324" y="288"/>
                              </a:lnTo>
                              <a:cubicBezTo>
                                <a:pt x="1440" y="345"/>
                                <a:pt x="1555" y="461"/>
                                <a:pt x="1612" y="633"/>
                              </a:cubicBezTo>
                              <a:cubicBezTo>
                                <a:pt x="1727" y="864"/>
                                <a:pt x="1727" y="979"/>
                                <a:pt x="1727" y="10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3171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3918" name="任意多边形: 形状 3917"/>
                      <p:cNvSpPr/>
                      <p:nvPr/>
                    </p:nvSpPr>
                    <p:spPr>
                      <a:xfrm>
                        <a:off x="-3897873" y="4269904"/>
                        <a:ext cx="1381" cy="5067"/>
                      </a:xfrm>
                      <a:custGeom>
                        <a:avLst/>
                        <a:gdLst>
                          <a:gd name="connsiteX0" fmla="*/ 979 w 1381"/>
                          <a:gd name="connsiteY0" fmla="*/ 749 h 5067"/>
                          <a:gd name="connsiteX1" fmla="*/ 979 w 1381"/>
                          <a:gd name="connsiteY1" fmla="*/ 749 h 5067"/>
                          <a:gd name="connsiteX2" fmla="*/ 979 w 1381"/>
                          <a:gd name="connsiteY2" fmla="*/ 749 h 5067"/>
                          <a:gd name="connsiteX3" fmla="*/ 979 w 1381"/>
                          <a:gd name="connsiteY3" fmla="*/ 749 h 5067"/>
                          <a:gd name="connsiteX4" fmla="*/ 979 w 1381"/>
                          <a:gd name="connsiteY4" fmla="*/ 691 h 5067"/>
                          <a:gd name="connsiteX5" fmla="*/ 979 w 1381"/>
                          <a:gd name="connsiteY5" fmla="*/ 691 h 5067"/>
                          <a:gd name="connsiteX6" fmla="*/ 979 w 1381"/>
                          <a:gd name="connsiteY6" fmla="*/ 691 h 5067"/>
                          <a:gd name="connsiteX7" fmla="*/ 979 w 1381"/>
                          <a:gd name="connsiteY7" fmla="*/ 691 h 5067"/>
                          <a:gd name="connsiteX8" fmla="*/ 979 w 1381"/>
                          <a:gd name="connsiteY8" fmla="*/ 691 h 5067"/>
                          <a:gd name="connsiteX9" fmla="*/ 979 w 1381"/>
                          <a:gd name="connsiteY9" fmla="*/ 691 h 5067"/>
                          <a:gd name="connsiteX10" fmla="*/ 979 w 1381"/>
                          <a:gd name="connsiteY10" fmla="*/ 691 h 5067"/>
                          <a:gd name="connsiteX11" fmla="*/ 979 w 1381"/>
                          <a:gd name="connsiteY11" fmla="*/ 691 h 5067"/>
                          <a:gd name="connsiteX12" fmla="*/ 979 w 1381"/>
                          <a:gd name="connsiteY12" fmla="*/ 691 h 5067"/>
                          <a:gd name="connsiteX13" fmla="*/ 979 w 1381"/>
                          <a:gd name="connsiteY13" fmla="*/ 691 h 5067"/>
                          <a:gd name="connsiteX14" fmla="*/ 979 w 1381"/>
                          <a:gd name="connsiteY14" fmla="*/ 691 h 5067"/>
                          <a:gd name="connsiteX15" fmla="*/ 979 w 1381"/>
                          <a:gd name="connsiteY15" fmla="*/ 691 h 5067"/>
                          <a:gd name="connsiteX16" fmla="*/ 979 w 1381"/>
                          <a:gd name="connsiteY16" fmla="*/ 691 h 5067"/>
                          <a:gd name="connsiteX17" fmla="*/ 979 w 1381"/>
                          <a:gd name="connsiteY17" fmla="*/ 691 h 5067"/>
                          <a:gd name="connsiteX18" fmla="*/ 979 w 1381"/>
                          <a:gd name="connsiteY18" fmla="*/ 691 h 5067"/>
                          <a:gd name="connsiteX19" fmla="*/ 979 w 1381"/>
                          <a:gd name="connsiteY19" fmla="*/ 691 h 5067"/>
                          <a:gd name="connsiteX20" fmla="*/ 979 w 1381"/>
                          <a:gd name="connsiteY20" fmla="*/ 691 h 5067"/>
                          <a:gd name="connsiteX21" fmla="*/ 979 w 1381"/>
                          <a:gd name="connsiteY21" fmla="*/ 691 h 5067"/>
                          <a:gd name="connsiteX22" fmla="*/ 979 w 1381"/>
                          <a:gd name="connsiteY22" fmla="*/ 691 h 5067"/>
                          <a:gd name="connsiteX23" fmla="*/ 979 w 1381"/>
                          <a:gd name="connsiteY23" fmla="*/ 691 h 5067"/>
                          <a:gd name="connsiteX24" fmla="*/ 979 w 1381"/>
                          <a:gd name="connsiteY24" fmla="*/ 633 h 5067"/>
                          <a:gd name="connsiteX25" fmla="*/ 979 w 1381"/>
                          <a:gd name="connsiteY25" fmla="*/ 576 h 5067"/>
                          <a:gd name="connsiteX26" fmla="*/ 921 w 1381"/>
                          <a:gd name="connsiteY26" fmla="*/ 518 h 5067"/>
                          <a:gd name="connsiteX27" fmla="*/ 921 w 1381"/>
                          <a:gd name="connsiteY27" fmla="*/ 518 h 5067"/>
                          <a:gd name="connsiteX28" fmla="*/ 921 w 1381"/>
                          <a:gd name="connsiteY28" fmla="*/ 518 h 5067"/>
                          <a:gd name="connsiteX29" fmla="*/ 921 w 1381"/>
                          <a:gd name="connsiteY29" fmla="*/ 461 h 5067"/>
                          <a:gd name="connsiteX30" fmla="*/ 921 w 1381"/>
                          <a:gd name="connsiteY30" fmla="*/ 461 h 5067"/>
                          <a:gd name="connsiteX31" fmla="*/ 921 w 1381"/>
                          <a:gd name="connsiteY31" fmla="*/ 461 h 5067"/>
                          <a:gd name="connsiteX32" fmla="*/ 921 w 1381"/>
                          <a:gd name="connsiteY32" fmla="*/ 461 h 5067"/>
                          <a:gd name="connsiteX33" fmla="*/ 921 w 1381"/>
                          <a:gd name="connsiteY33" fmla="*/ 461 h 5067"/>
                          <a:gd name="connsiteX34" fmla="*/ 921 w 1381"/>
                          <a:gd name="connsiteY34" fmla="*/ 461 h 5067"/>
                          <a:gd name="connsiteX35" fmla="*/ 921 w 1381"/>
                          <a:gd name="connsiteY35" fmla="*/ 461 h 5067"/>
                          <a:gd name="connsiteX36" fmla="*/ 921 w 1381"/>
                          <a:gd name="connsiteY36" fmla="*/ 461 h 5067"/>
                          <a:gd name="connsiteX37" fmla="*/ 921 w 1381"/>
                          <a:gd name="connsiteY37" fmla="*/ 461 h 5067"/>
                          <a:gd name="connsiteX38" fmla="*/ 921 w 1381"/>
                          <a:gd name="connsiteY38" fmla="*/ 461 h 5067"/>
                          <a:gd name="connsiteX39" fmla="*/ 921 w 1381"/>
                          <a:gd name="connsiteY39" fmla="*/ 461 h 5067"/>
                          <a:gd name="connsiteX40" fmla="*/ 921 w 1381"/>
                          <a:gd name="connsiteY40" fmla="*/ 461 h 5067"/>
                          <a:gd name="connsiteX41" fmla="*/ 921 w 1381"/>
                          <a:gd name="connsiteY41" fmla="*/ 461 h 5067"/>
                          <a:gd name="connsiteX42" fmla="*/ 921 w 1381"/>
                          <a:gd name="connsiteY42" fmla="*/ 461 h 5067"/>
                          <a:gd name="connsiteX43" fmla="*/ 921 w 1381"/>
                          <a:gd name="connsiteY43" fmla="*/ 461 h 5067"/>
                          <a:gd name="connsiteX44" fmla="*/ 921 w 1381"/>
                          <a:gd name="connsiteY44" fmla="*/ 461 h 5067"/>
                          <a:gd name="connsiteX45" fmla="*/ 921 w 1381"/>
                          <a:gd name="connsiteY45" fmla="*/ 461 h 5067"/>
                          <a:gd name="connsiteX46" fmla="*/ 921 w 1381"/>
                          <a:gd name="connsiteY46" fmla="*/ 461 h 5067"/>
                          <a:gd name="connsiteX47" fmla="*/ 921 w 1381"/>
                          <a:gd name="connsiteY47" fmla="*/ 461 h 5067"/>
                          <a:gd name="connsiteX48" fmla="*/ 173 w 1381"/>
                          <a:gd name="connsiteY48" fmla="*/ 0 h 5067"/>
                          <a:gd name="connsiteX49" fmla="*/ 0 w 1381"/>
                          <a:gd name="connsiteY49" fmla="*/ 115 h 5067"/>
                          <a:gd name="connsiteX50" fmla="*/ 749 w 1381"/>
                          <a:gd name="connsiteY50" fmla="*/ 576 h 5067"/>
                          <a:gd name="connsiteX51" fmla="*/ 864 w 1381"/>
                          <a:gd name="connsiteY51" fmla="*/ 633 h 5067"/>
                          <a:gd name="connsiteX52" fmla="*/ 864 w 1381"/>
                          <a:gd name="connsiteY52" fmla="*/ 633 h 5067"/>
                          <a:gd name="connsiteX53" fmla="*/ 979 w 1381"/>
                          <a:gd name="connsiteY53" fmla="*/ 749 h 5067"/>
                          <a:gd name="connsiteX54" fmla="*/ 979 w 1381"/>
                          <a:gd name="connsiteY54" fmla="*/ 749 h 5067"/>
                          <a:gd name="connsiteX55" fmla="*/ 1094 w 1381"/>
                          <a:gd name="connsiteY55" fmla="*/ 864 h 5067"/>
                          <a:gd name="connsiteX56" fmla="*/ 1094 w 1381"/>
                          <a:gd name="connsiteY56" fmla="*/ 864 h 5067"/>
                          <a:gd name="connsiteX57" fmla="*/ 1152 w 1381"/>
                          <a:gd name="connsiteY57" fmla="*/ 979 h 5067"/>
                          <a:gd name="connsiteX58" fmla="*/ 1209 w 1381"/>
                          <a:gd name="connsiteY58" fmla="*/ 1094 h 5067"/>
                          <a:gd name="connsiteX59" fmla="*/ 1209 w 1381"/>
                          <a:gd name="connsiteY59" fmla="*/ 1094 h 5067"/>
                          <a:gd name="connsiteX60" fmla="*/ 1267 w 1381"/>
                          <a:gd name="connsiteY60" fmla="*/ 1209 h 5067"/>
                          <a:gd name="connsiteX61" fmla="*/ 1267 w 1381"/>
                          <a:gd name="connsiteY61" fmla="*/ 1209 h 5067"/>
                          <a:gd name="connsiteX62" fmla="*/ 1267 w 1381"/>
                          <a:gd name="connsiteY62" fmla="*/ 1324 h 5067"/>
                          <a:gd name="connsiteX63" fmla="*/ 1267 w 1381"/>
                          <a:gd name="connsiteY63" fmla="*/ 1324 h 5067"/>
                          <a:gd name="connsiteX64" fmla="*/ 1267 w 1381"/>
                          <a:gd name="connsiteY64" fmla="*/ 1440 h 5067"/>
                          <a:gd name="connsiteX65" fmla="*/ 518 w 1381"/>
                          <a:gd name="connsiteY65" fmla="*/ 4837 h 5067"/>
                          <a:gd name="connsiteX66" fmla="*/ 518 w 1381"/>
                          <a:gd name="connsiteY66" fmla="*/ 4894 h 5067"/>
                          <a:gd name="connsiteX67" fmla="*/ 518 w 1381"/>
                          <a:gd name="connsiteY67" fmla="*/ 4894 h 5067"/>
                          <a:gd name="connsiteX68" fmla="*/ 461 w 1381"/>
                          <a:gd name="connsiteY68" fmla="*/ 4952 h 5067"/>
                          <a:gd name="connsiteX69" fmla="*/ 461 w 1381"/>
                          <a:gd name="connsiteY69" fmla="*/ 5010 h 5067"/>
                          <a:gd name="connsiteX70" fmla="*/ 461 w 1381"/>
                          <a:gd name="connsiteY70" fmla="*/ 5010 h 5067"/>
                          <a:gd name="connsiteX71" fmla="*/ 403 w 1381"/>
                          <a:gd name="connsiteY71" fmla="*/ 5067 h 5067"/>
                          <a:gd name="connsiteX72" fmla="*/ 576 w 1381"/>
                          <a:gd name="connsiteY72" fmla="*/ 4952 h 5067"/>
                          <a:gd name="connsiteX73" fmla="*/ 633 w 1381"/>
                          <a:gd name="connsiteY73" fmla="*/ 4894 h 5067"/>
                          <a:gd name="connsiteX74" fmla="*/ 633 w 1381"/>
                          <a:gd name="connsiteY74" fmla="*/ 4894 h 5067"/>
                          <a:gd name="connsiteX75" fmla="*/ 633 w 1381"/>
                          <a:gd name="connsiteY75" fmla="*/ 4837 h 5067"/>
                          <a:gd name="connsiteX76" fmla="*/ 633 w 1381"/>
                          <a:gd name="connsiteY76" fmla="*/ 4837 h 5067"/>
                          <a:gd name="connsiteX77" fmla="*/ 633 w 1381"/>
                          <a:gd name="connsiteY77" fmla="*/ 4779 h 5067"/>
                          <a:gd name="connsiteX78" fmla="*/ 633 w 1381"/>
                          <a:gd name="connsiteY78" fmla="*/ 4779 h 5067"/>
                          <a:gd name="connsiteX79" fmla="*/ 633 w 1381"/>
                          <a:gd name="connsiteY79" fmla="*/ 4779 h 5067"/>
                          <a:gd name="connsiteX80" fmla="*/ 633 w 1381"/>
                          <a:gd name="connsiteY80" fmla="*/ 4779 h 5067"/>
                          <a:gd name="connsiteX81" fmla="*/ 633 w 1381"/>
                          <a:gd name="connsiteY81" fmla="*/ 4722 h 5067"/>
                          <a:gd name="connsiteX82" fmla="*/ 633 w 1381"/>
                          <a:gd name="connsiteY82" fmla="*/ 4664 h 5067"/>
                          <a:gd name="connsiteX83" fmla="*/ 633 w 1381"/>
                          <a:gd name="connsiteY83" fmla="*/ 4664 h 5067"/>
                          <a:gd name="connsiteX84" fmla="*/ 1382 w 1381"/>
                          <a:gd name="connsiteY84" fmla="*/ 1267 h 5067"/>
                          <a:gd name="connsiteX85" fmla="*/ 1382 w 1381"/>
                          <a:gd name="connsiteY85" fmla="*/ 1267 h 5067"/>
                          <a:gd name="connsiteX86" fmla="*/ 1382 w 1381"/>
                          <a:gd name="connsiteY86" fmla="*/ 1267 h 5067"/>
                          <a:gd name="connsiteX87" fmla="*/ 979 w 1381"/>
                          <a:gd name="connsiteY87" fmla="*/ 749 h 5067"/>
                          <a:gd name="connsiteX88" fmla="*/ 979 w 1381"/>
                          <a:gd name="connsiteY88" fmla="*/ 749 h 5067"/>
                          <a:gd name="connsiteX89" fmla="*/ 979 w 1381"/>
                          <a:gd name="connsiteY89" fmla="*/ 749 h 5067"/>
                          <a:gd name="connsiteX90" fmla="*/ 979 w 1381"/>
                          <a:gd name="connsiteY90" fmla="*/ 749 h 5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</a:cxnLst>
                        <a:rect l="l" t="t" r="r" b="b"/>
                        <a:pathLst>
                          <a:path w="1381" h="5067">
                            <a:moveTo>
                              <a:pt x="979" y="749"/>
                            </a:moveTo>
                            <a:lnTo>
                              <a:pt x="979" y="749"/>
                            </a:lnTo>
                            <a:cubicBezTo>
                              <a:pt x="979" y="749"/>
                              <a:pt x="979" y="749"/>
                              <a:pt x="979" y="749"/>
                            </a:cubicBezTo>
                            <a:cubicBezTo>
                              <a:pt x="979" y="691"/>
                              <a:pt x="979" y="691"/>
                              <a:pt x="979" y="749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lnTo>
                              <a:pt x="979" y="691"/>
                            </a:lnTo>
                            <a:lnTo>
                              <a:pt x="979" y="691"/>
                            </a:ln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91"/>
                            </a:cubicBezTo>
                            <a:cubicBezTo>
                              <a:pt x="979" y="691"/>
                              <a:pt x="979" y="691"/>
                              <a:pt x="979" y="633"/>
                            </a:cubicBezTo>
                            <a:cubicBezTo>
                              <a:pt x="979" y="633"/>
                              <a:pt x="979" y="633"/>
                              <a:pt x="979" y="576"/>
                            </a:cubicBezTo>
                            <a:cubicBezTo>
                              <a:pt x="979" y="576"/>
                              <a:pt x="979" y="518"/>
                              <a:pt x="921" y="518"/>
                            </a:cubicBezTo>
                            <a:cubicBezTo>
                              <a:pt x="921" y="518"/>
                              <a:pt x="921" y="518"/>
                              <a:pt x="921" y="518"/>
                            </a:cubicBezTo>
                            <a:cubicBezTo>
                              <a:pt x="921" y="518"/>
                              <a:pt x="921" y="518"/>
                              <a:pt x="921" y="518"/>
                            </a:cubicBezTo>
                            <a:cubicBezTo>
                              <a:pt x="921" y="518"/>
                              <a:pt x="921" y="518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lnTo>
                              <a:pt x="921" y="461"/>
                            </a:lnTo>
                            <a:lnTo>
                              <a:pt x="921" y="461"/>
                            </a:ln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lnTo>
                              <a:pt x="921" y="461"/>
                            </a:lnTo>
                            <a:lnTo>
                              <a:pt x="921" y="461"/>
                            </a:ln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cubicBezTo>
                              <a:pt x="921" y="461"/>
                              <a:pt x="921" y="461"/>
                              <a:pt x="921" y="461"/>
                            </a:cubicBezTo>
                            <a:lnTo>
                              <a:pt x="173" y="0"/>
                            </a:lnTo>
                            <a:lnTo>
                              <a:pt x="0" y="115"/>
                            </a:lnTo>
                            <a:lnTo>
                              <a:pt x="749" y="576"/>
                            </a:lnTo>
                            <a:cubicBezTo>
                              <a:pt x="806" y="576"/>
                              <a:pt x="806" y="633"/>
                              <a:pt x="864" y="633"/>
                            </a:cubicBezTo>
                            <a:lnTo>
                              <a:pt x="864" y="633"/>
                            </a:lnTo>
                            <a:cubicBezTo>
                              <a:pt x="921" y="691"/>
                              <a:pt x="921" y="691"/>
                              <a:pt x="979" y="749"/>
                            </a:cubicBezTo>
                            <a:lnTo>
                              <a:pt x="979" y="749"/>
                            </a:lnTo>
                            <a:cubicBezTo>
                              <a:pt x="1036" y="806"/>
                              <a:pt x="1036" y="806"/>
                              <a:pt x="1094" y="864"/>
                            </a:cubicBezTo>
                            <a:cubicBezTo>
                              <a:pt x="1094" y="864"/>
                              <a:pt x="1094" y="864"/>
                              <a:pt x="1094" y="864"/>
                            </a:cubicBezTo>
                            <a:cubicBezTo>
                              <a:pt x="1094" y="921"/>
                              <a:pt x="1152" y="921"/>
                              <a:pt x="1152" y="979"/>
                            </a:cubicBezTo>
                            <a:cubicBezTo>
                              <a:pt x="1152" y="1036"/>
                              <a:pt x="1209" y="1094"/>
                              <a:pt x="1209" y="1094"/>
                            </a:cubicBezTo>
                            <a:lnTo>
                              <a:pt x="1209" y="1094"/>
                            </a:lnTo>
                            <a:cubicBezTo>
                              <a:pt x="1209" y="1152"/>
                              <a:pt x="1209" y="1209"/>
                              <a:pt x="1267" y="1209"/>
                            </a:cubicBezTo>
                            <a:lnTo>
                              <a:pt x="1267" y="1209"/>
                            </a:lnTo>
                            <a:cubicBezTo>
                              <a:pt x="1267" y="1267"/>
                              <a:pt x="1267" y="1324"/>
                              <a:pt x="1267" y="1324"/>
                            </a:cubicBezTo>
                            <a:lnTo>
                              <a:pt x="1267" y="1324"/>
                            </a:lnTo>
                            <a:cubicBezTo>
                              <a:pt x="1267" y="1382"/>
                              <a:pt x="1267" y="1382"/>
                              <a:pt x="1267" y="1440"/>
                            </a:cubicBezTo>
                            <a:lnTo>
                              <a:pt x="518" y="4837"/>
                            </a:lnTo>
                            <a:cubicBezTo>
                              <a:pt x="518" y="4837"/>
                              <a:pt x="518" y="4894"/>
                              <a:pt x="518" y="4894"/>
                            </a:cubicBezTo>
                            <a:cubicBezTo>
                              <a:pt x="518" y="4894"/>
                              <a:pt x="518" y="4894"/>
                              <a:pt x="518" y="4894"/>
                            </a:cubicBezTo>
                            <a:cubicBezTo>
                              <a:pt x="518" y="4894"/>
                              <a:pt x="518" y="4952"/>
                              <a:pt x="461" y="4952"/>
                            </a:cubicBezTo>
                            <a:cubicBezTo>
                              <a:pt x="461" y="4952"/>
                              <a:pt x="461" y="4952"/>
                              <a:pt x="461" y="5010"/>
                            </a:cubicBezTo>
                            <a:cubicBezTo>
                              <a:pt x="461" y="5010"/>
                              <a:pt x="461" y="5010"/>
                              <a:pt x="461" y="5010"/>
                            </a:cubicBezTo>
                            <a:cubicBezTo>
                              <a:pt x="461" y="5010"/>
                              <a:pt x="403" y="5067"/>
                              <a:pt x="403" y="5067"/>
                            </a:cubicBezTo>
                            <a:lnTo>
                              <a:pt x="576" y="4952"/>
                            </a:lnTo>
                            <a:cubicBezTo>
                              <a:pt x="576" y="4952"/>
                              <a:pt x="633" y="4952"/>
                              <a:pt x="633" y="4894"/>
                            </a:cubicBezTo>
                            <a:cubicBezTo>
                              <a:pt x="633" y="4894"/>
                              <a:pt x="633" y="4894"/>
                              <a:pt x="633" y="4894"/>
                            </a:cubicBezTo>
                            <a:cubicBezTo>
                              <a:pt x="633" y="4894"/>
                              <a:pt x="633" y="4894"/>
                              <a:pt x="633" y="4837"/>
                            </a:cubicBezTo>
                            <a:cubicBezTo>
                              <a:pt x="633" y="4837"/>
                              <a:pt x="633" y="4837"/>
                              <a:pt x="633" y="4837"/>
                            </a:cubicBezTo>
                            <a:cubicBezTo>
                              <a:pt x="633" y="4837"/>
                              <a:pt x="633" y="4837"/>
                              <a:pt x="633" y="4779"/>
                            </a:cubicBezTo>
                            <a:cubicBezTo>
                              <a:pt x="633" y="4779"/>
                              <a:pt x="633" y="4779"/>
                              <a:pt x="633" y="4779"/>
                            </a:cubicBezTo>
                            <a:cubicBezTo>
                              <a:pt x="633" y="4779"/>
                              <a:pt x="633" y="4779"/>
                              <a:pt x="633" y="4779"/>
                            </a:cubicBezTo>
                            <a:cubicBezTo>
                              <a:pt x="633" y="4779"/>
                              <a:pt x="633" y="4779"/>
                              <a:pt x="633" y="4779"/>
                            </a:cubicBezTo>
                            <a:cubicBezTo>
                              <a:pt x="633" y="4779"/>
                              <a:pt x="633" y="4779"/>
                              <a:pt x="633" y="4722"/>
                            </a:cubicBezTo>
                            <a:cubicBezTo>
                              <a:pt x="633" y="4722"/>
                              <a:pt x="633" y="4722"/>
                              <a:pt x="633" y="4664"/>
                            </a:cubicBezTo>
                            <a:lnTo>
                              <a:pt x="633" y="4664"/>
                            </a:lnTo>
                            <a:lnTo>
                              <a:pt x="1382" y="1267"/>
                            </a:lnTo>
                            <a:cubicBezTo>
                              <a:pt x="1382" y="1267"/>
                              <a:pt x="1382" y="1267"/>
                              <a:pt x="1382" y="1267"/>
                            </a:cubicBezTo>
                            <a:cubicBezTo>
                              <a:pt x="1382" y="1267"/>
                              <a:pt x="1382" y="1267"/>
                              <a:pt x="1382" y="1267"/>
                            </a:cubicBezTo>
                            <a:cubicBezTo>
                              <a:pt x="979" y="806"/>
                              <a:pt x="979" y="806"/>
                              <a:pt x="979" y="749"/>
                            </a:cubicBezTo>
                            <a:cubicBezTo>
                              <a:pt x="979" y="806"/>
                              <a:pt x="979" y="749"/>
                              <a:pt x="979" y="749"/>
                            </a:cubicBezTo>
                            <a:cubicBezTo>
                              <a:pt x="979" y="749"/>
                              <a:pt x="979" y="749"/>
                              <a:pt x="979" y="749"/>
                            </a:cubicBezTo>
                            <a:cubicBezTo>
                              <a:pt x="979" y="749"/>
                              <a:pt x="979" y="749"/>
                              <a:pt x="979" y="749"/>
                            </a:cubicBezTo>
                            <a:close/>
                          </a:path>
                        </a:pathLst>
                      </a:custGeom>
                      <a:solidFill>
                        <a:srgbClr val="C43029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919" name="图形 5"/>
                  <p:cNvGrpSpPr/>
                  <p:nvPr/>
                </p:nvGrpSpPr>
                <p:grpSpPr>
                  <a:xfrm>
                    <a:off x="-3909685" y="4268867"/>
                    <a:ext cx="19931" cy="13430"/>
                    <a:chOff x="-3909685" y="4268867"/>
                    <a:chExt cx="19931" cy="13430"/>
                  </a:xfrm>
                </p:grpSpPr>
                <p:grpSp>
                  <p:nvGrpSpPr>
                    <p:cNvPr id="3920" name="图形 5"/>
                    <p:cNvGrpSpPr/>
                    <p:nvPr/>
                  </p:nvGrpSpPr>
                  <p:grpSpPr>
                    <a:xfrm>
                      <a:off x="-3909685" y="4268867"/>
                      <a:ext cx="19931" cy="13430"/>
                      <a:chOff x="-3909685" y="4268867"/>
                      <a:chExt cx="19931" cy="13430"/>
                    </a:xfrm>
                  </p:grpSpPr>
                  <p:sp>
                    <p:nvSpPr>
                      <p:cNvPr id="3921" name="任意多边形: 形状 3920"/>
                      <p:cNvSpPr/>
                      <p:nvPr/>
                    </p:nvSpPr>
                    <p:spPr>
                      <a:xfrm>
                        <a:off x="-3909685" y="4269155"/>
                        <a:ext cx="19931" cy="13142"/>
                      </a:xfrm>
                      <a:custGeom>
                        <a:avLst/>
                        <a:gdLst>
                          <a:gd name="connsiteX0" fmla="*/ 19931 w 19931"/>
                          <a:gd name="connsiteY0" fmla="*/ 9098 h 13142"/>
                          <a:gd name="connsiteX1" fmla="*/ 19873 w 19931"/>
                          <a:gd name="connsiteY1" fmla="*/ 11804 h 13142"/>
                          <a:gd name="connsiteX2" fmla="*/ 17801 w 19931"/>
                          <a:gd name="connsiteY2" fmla="*/ 12841 h 13142"/>
                          <a:gd name="connsiteX3" fmla="*/ 15555 w 19931"/>
                          <a:gd name="connsiteY3" fmla="*/ 12841 h 13142"/>
                          <a:gd name="connsiteX4" fmla="*/ 814 w 19931"/>
                          <a:gd name="connsiteY4" fmla="*/ 4146 h 13142"/>
                          <a:gd name="connsiteX5" fmla="*/ 65 w 19931"/>
                          <a:gd name="connsiteY5" fmla="*/ 2937 h 13142"/>
                          <a:gd name="connsiteX6" fmla="*/ 65 w 19931"/>
                          <a:gd name="connsiteY6" fmla="*/ 2534 h 13142"/>
                          <a:gd name="connsiteX7" fmla="*/ 411 w 19931"/>
                          <a:gd name="connsiteY7" fmla="*/ 0 h 13142"/>
                          <a:gd name="connsiteX8" fmla="*/ 1044 w 19931"/>
                          <a:gd name="connsiteY8" fmla="*/ 749 h 13142"/>
                          <a:gd name="connsiteX9" fmla="*/ 15900 w 19931"/>
                          <a:gd name="connsiteY9" fmla="*/ 9904 h 13142"/>
                          <a:gd name="connsiteX10" fmla="*/ 17801 w 19931"/>
                          <a:gd name="connsiteY10" fmla="*/ 9904 h 13142"/>
                          <a:gd name="connsiteX11" fmla="*/ 19931 w 19931"/>
                          <a:gd name="connsiteY11" fmla="*/ 9098 h 131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9931" h="13142">
                            <a:moveTo>
                              <a:pt x="19931" y="9098"/>
                            </a:moveTo>
                            <a:lnTo>
                              <a:pt x="19873" y="11804"/>
                            </a:lnTo>
                            <a:lnTo>
                              <a:pt x="17801" y="12841"/>
                            </a:lnTo>
                            <a:cubicBezTo>
                              <a:pt x="17110" y="13244"/>
                              <a:pt x="16246" y="13244"/>
                              <a:pt x="15555" y="12841"/>
                            </a:cubicBezTo>
                            <a:lnTo>
                              <a:pt x="814" y="4146"/>
                            </a:lnTo>
                            <a:cubicBezTo>
                              <a:pt x="411" y="3916"/>
                              <a:pt x="123" y="3455"/>
                              <a:pt x="65" y="2937"/>
                            </a:cubicBezTo>
                            <a:lnTo>
                              <a:pt x="65" y="2534"/>
                            </a:lnTo>
                            <a:cubicBezTo>
                              <a:pt x="65" y="1612"/>
                              <a:pt x="-223" y="518"/>
                              <a:pt x="411" y="0"/>
                            </a:cubicBezTo>
                            <a:cubicBezTo>
                              <a:pt x="526" y="288"/>
                              <a:pt x="756" y="576"/>
                              <a:pt x="1044" y="749"/>
                            </a:cubicBezTo>
                            <a:lnTo>
                              <a:pt x="15900" y="9904"/>
                            </a:lnTo>
                            <a:cubicBezTo>
                              <a:pt x="16476" y="10250"/>
                              <a:pt x="17225" y="10250"/>
                              <a:pt x="17801" y="9904"/>
                            </a:cubicBezTo>
                            <a:lnTo>
                              <a:pt x="19931" y="9098"/>
                            </a:lnTo>
                            <a:close/>
                          </a:path>
                        </a:pathLst>
                      </a:custGeom>
                      <a:solidFill>
                        <a:srgbClr val="2B2B2B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22" name="任意多边形: 形状 3921"/>
                      <p:cNvSpPr/>
                      <p:nvPr/>
                    </p:nvSpPr>
                    <p:spPr>
                      <a:xfrm>
                        <a:off x="-3909274" y="4268867"/>
                        <a:ext cx="19520" cy="10510"/>
                      </a:xfrm>
                      <a:custGeom>
                        <a:avLst/>
                        <a:gdLst>
                          <a:gd name="connsiteX0" fmla="*/ 19520 w 19520"/>
                          <a:gd name="connsiteY0" fmla="*/ 9386 h 10510"/>
                          <a:gd name="connsiteX1" fmla="*/ 19463 w 19520"/>
                          <a:gd name="connsiteY1" fmla="*/ 9674 h 10510"/>
                          <a:gd name="connsiteX2" fmla="*/ 17217 w 19520"/>
                          <a:gd name="connsiteY2" fmla="*/ 10480 h 10510"/>
                          <a:gd name="connsiteX3" fmla="*/ 15547 w 19520"/>
                          <a:gd name="connsiteY3" fmla="*/ 10250 h 10510"/>
                          <a:gd name="connsiteX4" fmla="*/ 633 w 19520"/>
                          <a:gd name="connsiteY4" fmla="*/ 1037 h 10510"/>
                          <a:gd name="connsiteX5" fmla="*/ 0 w 19520"/>
                          <a:gd name="connsiteY5" fmla="*/ 288 h 10510"/>
                          <a:gd name="connsiteX6" fmla="*/ 346 w 19520"/>
                          <a:gd name="connsiteY6" fmla="*/ 58 h 10510"/>
                          <a:gd name="connsiteX7" fmla="*/ 461 w 19520"/>
                          <a:gd name="connsiteY7" fmla="*/ 0 h 10510"/>
                          <a:gd name="connsiteX8" fmla="*/ 15547 w 19520"/>
                          <a:gd name="connsiteY8" fmla="*/ 8810 h 10510"/>
                          <a:gd name="connsiteX9" fmla="*/ 18714 w 19520"/>
                          <a:gd name="connsiteY9" fmla="*/ 8925 h 10510"/>
                          <a:gd name="connsiteX10" fmla="*/ 18714 w 19520"/>
                          <a:gd name="connsiteY10" fmla="*/ 8925 h 10510"/>
                          <a:gd name="connsiteX11" fmla="*/ 19520 w 19520"/>
                          <a:gd name="connsiteY11" fmla="*/ 9386 h 105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9520" h="10510">
                            <a:moveTo>
                              <a:pt x="19520" y="9386"/>
                            </a:moveTo>
                            <a:lnTo>
                              <a:pt x="19463" y="9674"/>
                            </a:lnTo>
                            <a:lnTo>
                              <a:pt x="17217" y="10480"/>
                            </a:lnTo>
                            <a:cubicBezTo>
                              <a:pt x="16756" y="10538"/>
                              <a:pt x="16123" y="10538"/>
                              <a:pt x="15547" y="10250"/>
                            </a:cubicBezTo>
                            <a:lnTo>
                              <a:pt x="633" y="1037"/>
                            </a:lnTo>
                            <a:cubicBezTo>
                              <a:pt x="346" y="864"/>
                              <a:pt x="115" y="576"/>
                              <a:pt x="0" y="288"/>
                            </a:cubicBezTo>
                            <a:cubicBezTo>
                              <a:pt x="115" y="173"/>
                              <a:pt x="230" y="115"/>
                              <a:pt x="346" y="58"/>
                            </a:cubicBezTo>
                            <a:lnTo>
                              <a:pt x="461" y="0"/>
                            </a:lnTo>
                            <a:lnTo>
                              <a:pt x="15547" y="8810"/>
                            </a:lnTo>
                            <a:cubicBezTo>
                              <a:pt x="16814" y="9559"/>
                              <a:pt x="16756" y="9559"/>
                              <a:pt x="18714" y="8925"/>
                            </a:cubicBezTo>
                            <a:lnTo>
                              <a:pt x="18714" y="8925"/>
                            </a:lnTo>
                            <a:lnTo>
                              <a:pt x="19520" y="9386"/>
                            </a:lnTo>
                            <a:close/>
                          </a:path>
                        </a:pathLst>
                      </a:custGeom>
                      <a:solidFill>
                        <a:srgbClr val="313132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923" name="图形 5"/>
                    <p:cNvGrpSpPr/>
                    <p:nvPr/>
                  </p:nvGrpSpPr>
                  <p:grpSpPr>
                    <a:xfrm>
                      <a:off x="-3898276" y="4277620"/>
                      <a:ext cx="2591" cy="2292"/>
                      <a:chOff x="-3898276" y="4277620"/>
                      <a:chExt cx="2591" cy="2292"/>
                    </a:xfrm>
                  </p:grpSpPr>
                  <p:sp>
                    <p:nvSpPr>
                      <p:cNvPr id="3924" name="任意多边形: 形状 3923"/>
                      <p:cNvSpPr/>
                      <p:nvPr/>
                    </p:nvSpPr>
                    <p:spPr>
                      <a:xfrm>
                        <a:off x="-3898276" y="4277620"/>
                        <a:ext cx="2591" cy="2292"/>
                      </a:xfrm>
                      <a:custGeom>
                        <a:avLst/>
                        <a:gdLst>
                          <a:gd name="connsiteX0" fmla="*/ 2246 w 2591"/>
                          <a:gd name="connsiteY0" fmla="*/ 2246 h 2292"/>
                          <a:gd name="connsiteX1" fmla="*/ 345 w 2591"/>
                          <a:gd name="connsiteY1" fmla="*/ 1152 h 2292"/>
                          <a:gd name="connsiteX2" fmla="*/ 0 w 2591"/>
                          <a:gd name="connsiteY2" fmla="*/ 576 h 2292"/>
                          <a:gd name="connsiteX3" fmla="*/ 0 w 2591"/>
                          <a:gd name="connsiteY3" fmla="*/ 230 h 2292"/>
                          <a:gd name="connsiteX4" fmla="*/ 345 w 2591"/>
                          <a:gd name="connsiteY4" fmla="*/ 58 h 2292"/>
                          <a:gd name="connsiteX5" fmla="*/ 2246 w 2591"/>
                          <a:gd name="connsiteY5" fmla="*/ 1152 h 2292"/>
                          <a:gd name="connsiteX6" fmla="*/ 2591 w 2591"/>
                          <a:gd name="connsiteY6" fmla="*/ 1727 h 2292"/>
                          <a:gd name="connsiteX7" fmla="*/ 2591 w 2591"/>
                          <a:gd name="connsiteY7" fmla="*/ 2073 h 2292"/>
                          <a:gd name="connsiteX8" fmla="*/ 2246 w 2591"/>
                          <a:gd name="connsiteY8" fmla="*/ 2246 h 2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591" h="2292">
                            <a:moveTo>
                              <a:pt x="2246" y="2246"/>
                            </a:moveTo>
                            <a:lnTo>
                              <a:pt x="345" y="1152"/>
                            </a:lnTo>
                            <a:cubicBezTo>
                              <a:pt x="173" y="1036"/>
                              <a:pt x="0" y="806"/>
                              <a:pt x="0" y="576"/>
                            </a:cubicBezTo>
                            <a:lnTo>
                              <a:pt x="0" y="230"/>
                            </a:lnTo>
                            <a:cubicBezTo>
                              <a:pt x="0" y="0"/>
                              <a:pt x="115" y="-58"/>
                              <a:pt x="345" y="58"/>
                            </a:cubicBezTo>
                            <a:lnTo>
                              <a:pt x="2246" y="1152"/>
                            </a:lnTo>
                            <a:cubicBezTo>
                              <a:pt x="2418" y="1267"/>
                              <a:pt x="2591" y="1497"/>
                              <a:pt x="2591" y="1727"/>
                            </a:cubicBezTo>
                            <a:lnTo>
                              <a:pt x="2591" y="2073"/>
                            </a:lnTo>
                            <a:cubicBezTo>
                              <a:pt x="2534" y="2246"/>
                              <a:pt x="2418" y="2361"/>
                              <a:pt x="2246" y="2246"/>
                            </a:cubicBezTo>
                            <a:close/>
                          </a:path>
                        </a:pathLst>
                      </a:custGeom>
                      <a:solidFill>
                        <a:srgbClr val="EBEEE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925" name="图形 5"/>
                      <p:cNvGrpSpPr/>
                      <p:nvPr/>
                    </p:nvGrpSpPr>
                    <p:grpSpPr>
                      <a:xfrm>
                        <a:off x="-3898103" y="4277965"/>
                        <a:ext cx="780" cy="831"/>
                        <a:chOff x="-3898103" y="4277965"/>
                        <a:chExt cx="780" cy="831"/>
                      </a:xfrm>
                    </p:grpSpPr>
                    <p:sp>
                      <p:nvSpPr>
                        <p:cNvPr id="3926" name="任意多边形: 形状 3925"/>
                        <p:cNvSpPr/>
                        <p:nvPr/>
                      </p:nvSpPr>
                      <p:spPr>
                        <a:xfrm>
                          <a:off x="-3898103" y="4277978"/>
                          <a:ext cx="780" cy="819"/>
                        </a:xfrm>
                        <a:custGeom>
                          <a:avLst/>
                          <a:gdLst>
                            <a:gd name="connsiteX0" fmla="*/ 518 w 780"/>
                            <a:gd name="connsiteY0" fmla="*/ 794 h 819"/>
                            <a:gd name="connsiteX1" fmla="*/ 518 w 780"/>
                            <a:gd name="connsiteY1" fmla="*/ 794 h 819"/>
                            <a:gd name="connsiteX2" fmla="*/ 518 w 780"/>
                            <a:gd name="connsiteY2" fmla="*/ 794 h 819"/>
                            <a:gd name="connsiteX3" fmla="*/ 518 w 780"/>
                            <a:gd name="connsiteY3" fmla="*/ 794 h 819"/>
                            <a:gd name="connsiteX4" fmla="*/ 288 w 780"/>
                            <a:gd name="connsiteY4" fmla="*/ 794 h 819"/>
                            <a:gd name="connsiteX5" fmla="*/ 0 w 780"/>
                            <a:gd name="connsiteY5" fmla="*/ 275 h 819"/>
                            <a:gd name="connsiteX6" fmla="*/ 0 w 780"/>
                            <a:gd name="connsiteY6" fmla="*/ 160 h 819"/>
                            <a:gd name="connsiteX7" fmla="*/ 115 w 780"/>
                            <a:gd name="connsiteY7" fmla="*/ 103 h 819"/>
                            <a:gd name="connsiteX8" fmla="*/ 115 w 780"/>
                            <a:gd name="connsiteY8" fmla="*/ 45 h 819"/>
                            <a:gd name="connsiteX9" fmla="*/ 691 w 780"/>
                            <a:gd name="connsiteY9" fmla="*/ 275 h 819"/>
                            <a:gd name="connsiteX10" fmla="*/ 518 w 780"/>
                            <a:gd name="connsiteY10" fmla="*/ 794 h 8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80" h="819">
                              <a:moveTo>
                                <a:pt x="518" y="794"/>
                              </a:moveTo>
                              <a:cubicBezTo>
                                <a:pt x="518" y="794"/>
                                <a:pt x="518" y="794"/>
                                <a:pt x="518" y="794"/>
                              </a:cubicBezTo>
                              <a:cubicBezTo>
                                <a:pt x="518" y="794"/>
                                <a:pt x="518" y="794"/>
                                <a:pt x="518" y="794"/>
                              </a:cubicBezTo>
                              <a:lnTo>
                                <a:pt x="518" y="794"/>
                              </a:lnTo>
                              <a:cubicBezTo>
                                <a:pt x="403" y="851"/>
                                <a:pt x="345" y="794"/>
                                <a:pt x="288" y="794"/>
                              </a:cubicBezTo>
                              <a:cubicBezTo>
                                <a:pt x="115" y="679"/>
                                <a:pt x="0" y="448"/>
                                <a:pt x="0" y="275"/>
                              </a:cubicBezTo>
                              <a:cubicBezTo>
                                <a:pt x="0" y="218"/>
                                <a:pt x="0" y="218"/>
                                <a:pt x="0" y="160"/>
                              </a:cubicBezTo>
                              <a:cubicBezTo>
                                <a:pt x="58" y="160"/>
                                <a:pt x="58" y="103"/>
                                <a:pt x="115" y="103"/>
                              </a:cubicBezTo>
                              <a:cubicBezTo>
                                <a:pt x="173" y="103"/>
                                <a:pt x="58" y="103"/>
                                <a:pt x="115" y="45"/>
                              </a:cubicBezTo>
                              <a:cubicBezTo>
                                <a:pt x="403" y="-70"/>
                                <a:pt x="576" y="45"/>
                                <a:pt x="691" y="275"/>
                              </a:cubicBezTo>
                              <a:cubicBezTo>
                                <a:pt x="806" y="391"/>
                                <a:pt x="864" y="621"/>
                                <a:pt x="518" y="7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CC2C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27" name="任意多边形: 形状 3926"/>
                        <p:cNvSpPr/>
                        <p:nvPr/>
                      </p:nvSpPr>
                      <p:spPr>
                        <a:xfrm>
                          <a:off x="-3898045" y="4277965"/>
                          <a:ext cx="575" cy="806"/>
                        </a:xfrm>
                        <a:custGeom>
                          <a:avLst/>
                          <a:gdLst>
                            <a:gd name="connsiteX0" fmla="*/ 576 w 575"/>
                            <a:gd name="connsiteY0" fmla="*/ 576 h 806"/>
                            <a:gd name="connsiteX1" fmla="*/ 518 w 575"/>
                            <a:gd name="connsiteY1" fmla="*/ 749 h 806"/>
                            <a:gd name="connsiteX2" fmla="*/ 461 w 575"/>
                            <a:gd name="connsiteY2" fmla="*/ 806 h 806"/>
                            <a:gd name="connsiteX3" fmla="*/ 461 w 575"/>
                            <a:gd name="connsiteY3" fmla="*/ 806 h 806"/>
                            <a:gd name="connsiteX4" fmla="*/ 288 w 575"/>
                            <a:gd name="connsiteY4" fmla="*/ 749 h 806"/>
                            <a:gd name="connsiteX5" fmla="*/ 0 w 575"/>
                            <a:gd name="connsiteY5" fmla="*/ 230 h 806"/>
                            <a:gd name="connsiteX6" fmla="*/ 0 w 575"/>
                            <a:gd name="connsiteY6" fmla="*/ 115 h 806"/>
                            <a:gd name="connsiteX7" fmla="*/ 173 w 575"/>
                            <a:gd name="connsiteY7" fmla="*/ 0 h 806"/>
                            <a:gd name="connsiteX8" fmla="*/ 288 w 575"/>
                            <a:gd name="connsiteY8" fmla="*/ 58 h 806"/>
                            <a:gd name="connsiteX9" fmla="*/ 576 w 575"/>
                            <a:gd name="connsiteY9" fmla="*/ 576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75" h="806">
                              <a:moveTo>
                                <a:pt x="576" y="576"/>
                              </a:moveTo>
                              <a:cubicBezTo>
                                <a:pt x="576" y="633"/>
                                <a:pt x="576" y="691"/>
                                <a:pt x="518" y="749"/>
                              </a:cubicBezTo>
                              <a:cubicBezTo>
                                <a:pt x="518" y="749"/>
                                <a:pt x="461" y="806"/>
                                <a:pt x="461" y="806"/>
                              </a:cubicBezTo>
                              <a:lnTo>
                                <a:pt x="461" y="806"/>
                              </a:lnTo>
                              <a:cubicBezTo>
                                <a:pt x="403" y="806"/>
                                <a:pt x="345" y="806"/>
                                <a:pt x="288" y="749"/>
                              </a:cubicBezTo>
                              <a:cubicBezTo>
                                <a:pt x="115" y="633"/>
                                <a:pt x="0" y="403"/>
                                <a:pt x="0" y="230"/>
                              </a:cubicBezTo>
                              <a:cubicBezTo>
                                <a:pt x="0" y="173"/>
                                <a:pt x="0" y="173"/>
                                <a:pt x="0" y="115"/>
                              </a:cubicBezTo>
                              <a:cubicBezTo>
                                <a:pt x="58" y="58"/>
                                <a:pt x="115" y="0"/>
                                <a:pt x="173" y="0"/>
                              </a:cubicBezTo>
                              <a:cubicBezTo>
                                <a:pt x="230" y="0"/>
                                <a:pt x="230" y="0"/>
                                <a:pt x="288" y="58"/>
                              </a:cubicBezTo>
                              <a:cubicBezTo>
                                <a:pt x="461" y="173"/>
                                <a:pt x="576" y="403"/>
                                <a:pt x="576" y="5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BEEEE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28" name="任意多边形: 形状 3927"/>
                        <p:cNvSpPr/>
                        <p:nvPr/>
                      </p:nvSpPr>
                      <p:spPr>
                        <a:xfrm>
                          <a:off x="-3897815" y="4278253"/>
                          <a:ext cx="230" cy="230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230"/>
                            <a:gd name="connsiteX1" fmla="*/ 115 w 230"/>
                            <a:gd name="connsiteY1" fmla="*/ 230 h 230"/>
                            <a:gd name="connsiteX2" fmla="*/ 0 w 230"/>
                            <a:gd name="connsiteY2" fmla="*/ 115 h 230"/>
                            <a:gd name="connsiteX3" fmla="*/ 115 w 230"/>
                            <a:gd name="connsiteY3" fmla="*/ 0 h 230"/>
                            <a:gd name="connsiteX4" fmla="*/ 230 w 230"/>
                            <a:gd name="connsiteY4" fmla="*/ 115 h 2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30" h="230">
                              <a:moveTo>
                                <a:pt x="230" y="115"/>
                              </a:moveTo>
                              <a:cubicBezTo>
                                <a:pt x="230" y="173"/>
                                <a:pt x="173" y="230"/>
                                <a:pt x="115" y="230"/>
                              </a:cubicBezTo>
                              <a:cubicBezTo>
                                <a:pt x="58" y="230"/>
                                <a:pt x="0" y="173"/>
                                <a:pt x="0" y="115"/>
                              </a:cubicBezTo>
                              <a:cubicBezTo>
                                <a:pt x="0" y="58"/>
                                <a:pt x="58" y="0"/>
                                <a:pt x="115" y="0"/>
                              </a:cubicBezTo>
                              <a:cubicBezTo>
                                <a:pt x="173" y="0"/>
                                <a:pt x="230" y="58"/>
                                <a:pt x="230" y="1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929" name="图形 5"/>
                        <p:cNvGrpSpPr/>
                        <p:nvPr/>
                      </p:nvGrpSpPr>
                      <p:grpSpPr>
                        <a:xfrm>
                          <a:off x="-3898045" y="4278023"/>
                          <a:ext cx="575" cy="706"/>
                          <a:chOff x="-3898045" y="4278023"/>
                          <a:chExt cx="575" cy="706"/>
                        </a:xfrm>
                        <a:solidFill>
                          <a:srgbClr val="BCC2C5"/>
                        </a:solidFill>
                      </p:grpSpPr>
                      <p:sp>
                        <p:nvSpPr>
                          <p:cNvPr id="3930" name="任意多边形: 形状 3929"/>
                          <p:cNvSpPr/>
                          <p:nvPr/>
                        </p:nvSpPr>
                        <p:spPr>
                          <a:xfrm>
                            <a:off x="-3898045" y="4278023"/>
                            <a:ext cx="575" cy="706"/>
                          </a:xfrm>
                          <a:custGeom>
                            <a:avLst/>
                            <a:gdLst>
                              <a:gd name="connsiteX0" fmla="*/ 403 w 575"/>
                              <a:gd name="connsiteY0" fmla="*/ 691 h 706"/>
                              <a:gd name="connsiteX1" fmla="*/ 288 w 575"/>
                              <a:gd name="connsiteY1" fmla="*/ 633 h 706"/>
                              <a:gd name="connsiteX2" fmla="*/ 58 w 575"/>
                              <a:gd name="connsiteY2" fmla="*/ 173 h 706"/>
                              <a:gd name="connsiteX3" fmla="*/ 230 w 575"/>
                              <a:gd name="connsiteY3" fmla="*/ 0 h 706"/>
                              <a:gd name="connsiteX4" fmla="*/ 345 w 575"/>
                              <a:gd name="connsiteY4" fmla="*/ 57 h 706"/>
                              <a:gd name="connsiteX5" fmla="*/ 576 w 575"/>
                              <a:gd name="connsiteY5" fmla="*/ 518 h 706"/>
                              <a:gd name="connsiteX6" fmla="*/ 403 w 575"/>
                              <a:gd name="connsiteY6" fmla="*/ 691 h 706"/>
                              <a:gd name="connsiteX7" fmla="*/ 173 w 575"/>
                              <a:gd name="connsiteY7" fmla="*/ 0 h 706"/>
                              <a:gd name="connsiteX8" fmla="*/ 0 w 575"/>
                              <a:gd name="connsiteY8" fmla="*/ 173 h 706"/>
                              <a:gd name="connsiteX9" fmla="*/ 230 w 575"/>
                              <a:gd name="connsiteY9" fmla="*/ 633 h 706"/>
                              <a:gd name="connsiteX10" fmla="*/ 345 w 575"/>
                              <a:gd name="connsiteY10" fmla="*/ 691 h 706"/>
                              <a:gd name="connsiteX11" fmla="*/ 518 w 575"/>
                              <a:gd name="connsiteY11" fmla="*/ 518 h 706"/>
                              <a:gd name="connsiteX12" fmla="*/ 288 w 575"/>
                              <a:gd name="connsiteY12" fmla="*/ 57 h 706"/>
                              <a:gd name="connsiteX13" fmla="*/ 173 w 575"/>
                              <a:gd name="connsiteY13" fmla="*/ 0 h 7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575" h="706">
                                <a:moveTo>
                                  <a:pt x="403" y="691"/>
                                </a:moveTo>
                                <a:cubicBezTo>
                                  <a:pt x="345" y="691"/>
                                  <a:pt x="345" y="691"/>
                                  <a:pt x="288" y="633"/>
                                </a:cubicBezTo>
                                <a:cubicBezTo>
                                  <a:pt x="115" y="518"/>
                                  <a:pt x="58" y="345"/>
                                  <a:pt x="58" y="173"/>
                                </a:cubicBezTo>
                                <a:cubicBezTo>
                                  <a:pt x="58" y="57"/>
                                  <a:pt x="115" y="0"/>
                                  <a:pt x="230" y="0"/>
                                </a:cubicBezTo>
                                <a:cubicBezTo>
                                  <a:pt x="288" y="0"/>
                                  <a:pt x="288" y="0"/>
                                  <a:pt x="345" y="57"/>
                                </a:cubicBezTo>
                                <a:cubicBezTo>
                                  <a:pt x="518" y="173"/>
                                  <a:pt x="576" y="345"/>
                                  <a:pt x="576" y="518"/>
                                </a:cubicBezTo>
                                <a:cubicBezTo>
                                  <a:pt x="518" y="633"/>
                                  <a:pt x="461" y="748"/>
                                  <a:pt x="403" y="691"/>
                                </a:cubicBezTo>
                                <a:close/>
                                <a:moveTo>
                                  <a:pt x="173" y="0"/>
                                </a:moveTo>
                                <a:cubicBezTo>
                                  <a:pt x="58" y="0"/>
                                  <a:pt x="0" y="57"/>
                                  <a:pt x="0" y="173"/>
                                </a:cubicBezTo>
                                <a:cubicBezTo>
                                  <a:pt x="0" y="345"/>
                                  <a:pt x="115" y="576"/>
                                  <a:pt x="230" y="633"/>
                                </a:cubicBezTo>
                                <a:cubicBezTo>
                                  <a:pt x="288" y="633"/>
                                  <a:pt x="288" y="691"/>
                                  <a:pt x="345" y="691"/>
                                </a:cubicBezTo>
                                <a:cubicBezTo>
                                  <a:pt x="461" y="691"/>
                                  <a:pt x="518" y="633"/>
                                  <a:pt x="518" y="518"/>
                                </a:cubicBezTo>
                                <a:cubicBezTo>
                                  <a:pt x="518" y="345"/>
                                  <a:pt x="403" y="115"/>
                                  <a:pt x="288" y="57"/>
                                </a:cubicBezTo>
                                <a:cubicBezTo>
                                  <a:pt x="230" y="0"/>
                                  <a:pt x="230" y="0"/>
                                  <a:pt x="17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31" name="任意多边形: 形状 3930"/>
                          <p:cNvSpPr/>
                          <p:nvPr/>
                        </p:nvSpPr>
                        <p:spPr>
                          <a:xfrm>
                            <a:off x="-3897988" y="4278115"/>
                            <a:ext cx="403" cy="540"/>
                          </a:xfrm>
                          <a:custGeom>
                            <a:avLst/>
                            <a:gdLst>
                              <a:gd name="connsiteX0" fmla="*/ 288 w 403"/>
                              <a:gd name="connsiteY0" fmla="*/ 541 h 540"/>
                              <a:gd name="connsiteX1" fmla="*/ 173 w 403"/>
                              <a:gd name="connsiteY1" fmla="*/ 483 h 540"/>
                              <a:gd name="connsiteX2" fmla="*/ 0 w 403"/>
                              <a:gd name="connsiteY2" fmla="*/ 138 h 540"/>
                              <a:gd name="connsiteX3" fmla="*/ 115 w 403"/>
                              <a:gd name="connsiteY3" fmla="*/ 23 h 540"/>
                              <a:gd name="connsiteX4" fmla="*/ 230 w 403"/>
                              <a:gd name="connsiteY4" fmla="*/ 80 h 540"/>
                              <a:gd name="connsiteX5" fmla="*/ 403 w 403"/>
                              <a:gd name="connsiteY5" fmla="*/ 426 h 540"/>
                              <a:gd name="connsiteX6" fmla="*/ 288 w 403"/>
                              <a:gd name="connsiteY6" fmla="*/ 541 h 540"/>
                              <a:gd name="connsiteX7" fmla="*/ 173 w 403"/>
                              <a:gd name="connsiteY7" fmla="*/ 23 h 540"/>
                              <a:gd name="connsiteX8" fmla="*/ 58 w 403"/>
                              <a:gd name="connsiteY8" fmla="*/ 138 h 540"/>
                              <a:gd name="connsiteX9" fmla="*/ 230 w 403"/>
                              <a:gd name="connsiteY9" fmla="*/ 483 h 540"/>
                              <a:gd name="connsiteX10" fmla="*/ 288 w 403"/>
                              <a:gd name="connsiteY10" fmla="*/ 541 h 540"/>
                              <a:gd name="connsiteX11" fmla="*/ 403 w 403"/>
                              <a:gd name="connsiteY11" fmla="*/ 426 h 540"/>
                              <a:gd name="connsiteX12" fmla="*/ 230 w 403"/>
                              <a:gd name="connsiteY12" fmla="*/ 80 h 540"/>
                              <a:gd name="connsiteX13" fmla="*/ 173 w 403"/>
                              <a:gd name="connsiteY13" fmla="*/ 23 h 5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03" h="540">
                                <a:moveTo>
                                  <a:pt x="288" y="541"/>
                                </a:moveTo>
                                <a:cubicBezTo>
                                  <a:pt x="288" y="541"/>
                                  <a:pt x="230" y="541"/>
                                  <a:pt x="173" y="483"/>
                                </a:cubicBezTo>
                                <a:cubicBezTo>
                                  <a:pt x="58" y="426"/>
                                  <a:pt x="0" y="253"/>
                                  <a:pt x="0" y="138"/>
                                </a:cubicBezTo>
                                <a:cubicBezTo>
                                  <a:pt x="0" y="23"/>
                                  <a:pt x="58" y="-35"/>
                                  <a:pt x="115" y="23"/>
                                </a:cubicBezTo>
                                <a:cubicBezTo>
                                  <a:pt x="115" y="23"/>
                                  <a:pt x="173" y="23"/>
                                  <a:pt x="230" y="80"/>
                                </a:cubicBezTo>
                                <a:cubicBezTo>
                                  <a:pt x="345" y="138"/>
                                  <a:pt x="403" y="310"/>
                                  <a:pt x="403" y="426"/>
                                </a:cubicBezTo>
                                <a:cubicBezTo>
                                  <a:pt x="403" y="483"/>
                                  <a:pt x="403" y="541"/>
                                  <a:pt x="288" y="541"/>
                                </a:cubicBezTo>
                                <a:close/>
                                <a:moveTo>
                                  <a:pt x="173" y="23"/>
                                </a:moveTo>
                                <a:cubicBezTo>
                                  <a:pt x="115" y="23"/>
                                  <a:pt x="58" y="80"/>
                                  <a:pt x="58" y="138"/>
                                </a:cubicBezTo>
                                <a:cubicBezTo>
                                  <a:pt x="58" y="253"/>
                                  <a:pt x="115" y="426"/>
                                  <a:pt x="230" y="483"/>
                                </a:cubicBezTo>
                                <a:cubicBezTo>
                                  <a:pt x="288" y="483"/>
                                  <a:pt x="288" y="541"/>
                                  <a:pt x="288" y="541"/>
                                </a:cubicBezTo>
                                <a:cubicBezTo>
                                  <a:pt x="345" y="541"/>
                                  <a:pt x="403" y="483"/>
                                  <a:pt x="403" y="426"/>
                                </a:cubicBezTo>
                                <a:cubicBezTo>
                                  <a:pt x="403" y="310"/>
                                  <a:pt x="345" y="138"/>
                                  <a:pt x="230" y="80"/>
                                </a:cubicBezTo>
                                <a:cubicBezTo>
                                  <a:pt x="230" y="23"/>
                                  <a:pt x="173" y="23"/>
                                  <a:pt x="173" y="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32" name="任意多边形: 形状 3931"/>
                          <p:cNvSpPr/>
                          <p:nvPr/>
                        </p:nvSpPr>
                        <p:spPr>
                          <a:xfrm>
                            <a:off x="-3897873" y="4278253"/>
                            <a:ext cx="230" cy="288"/>
                          </a:xfrm>
                          <a:custGeom>
                            <a:avLst/>
                            <a:gdLst>
                              <a:gd name="connsiteX0" fmla="*/ 173 w 230"/>
                              <a:gd name="connsiteY0" fmla="*/ 288 h 288"/>
                              <a:gd name="connsiteX1" fmla="*/ 173 w 230"/>
                              <a:gd name="connsiteY1" fmla="*/ 288 h 288"/>
                              <a:gd name="connsiteX2" fmla="*/ 0 w 230"/>
                              <a:gd name="connsiteY2" fmla="*/ 58 h 288"/>
                              <a:gd name="connsiteX3" fmla="*/ 58 w 230"/>
                              <a:gd name="connsiteY3" fmla="*/ 0 h 288"/>
                              <a:gd name="connsiteX4" fmla="*/ 115 w 230"/>
                              <a:gd name="connsiteY4" fmla="*/ 0 h 288"/>
                              <a:gd name="connsiteX5" fmla="*/ 230 w 230"/>
                              <a:gd name="connsiteY5" fmla="*/ 230 h 288"/>
                              <a:gd name="connsiteX6" fmla="*/ 173 w 230"/>
                              <a:gd name="connsiteY6" fmla="*/ 288 h 288"/>
                              <a:gd name="connsiteX7" fmla="*/ 58 w 230"/>
                              <a:gd name="connsiteY7" fmla="*/ 0 h 288"/>
                              <a:gd name="connsiteX8" fmla="*/ 0 w 230"/>
                              <a:gd name="connsiteY8" fmla="*/ 58 h 288"/>
                              <a:gd name="connsiteX9" fmla="*/ 115 w 230"/>
                              <a:gd name="connsiteY9" fmla="*/ 288 h 288"/>
                              <a:gd name="connsiteX10" fmla="*/ 173 w 230"/>
                              <a:gd name="connsiteY10" fmla="*/ 288 h 288"/>
                              <a:gd name="connsiteX11" fmla="*/ 230 w 230"/>
                              <a:gd name="connsiteY11" fmla="*/ 230 h 288"/>
                              <a:gd name="connsiteX12" fmla="*/ 58 w 230"/>
                              <a:gd name="connsiteY12" fmla="*/ 0 h 288"/>
                              <a:gd name="connsiteX13" fmla="*/ 58 w 230"/>
                              <a:gd name="connsiteY13" fmla="*/ 0 h 28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230" h="288">
                                <a:moveTo>
                                  <a:pt x="173" y="288"/>
                                </a:moveTo>
                                <a:cubicBezTo>
                                  <a:pt x="173" y="288"/>
                                  <a:pt x="115" y="288"/>
                                  <a:pt x="173" y="288"/>
                                </a:cubicBezTo>
                                <a:cubicBezTo>
                                  <a:pt x="58" y="230"/>
                                  <a:pt x="0" y="115"/>
                                  <a:pt x="0" y="58"/>
                                </a:cubicBezTo>
                                <a:cubicBezTo>
                                  <a:pt x="0" y="0"/>
                                  <a:pt x="58" y="0"/>
                                  <a:pt x="58" y="0"/>
                                </a:cubicBezTo>
                                <a:cubicBezTo>
                                  <a:pt x="58" y="0"/>
                                  <a:pt x="115" y="0"/>
                                  <a:pt x="115" y="0"/>
                                </a:cubicBezTo>
                                <a:cubicBezTo>
                                  <a:pt x="173" y="58"/>
                                  <a:pt x="230" y="115"/>
                                  <a:pt x="230" y="230"/>
                                </a:cubicBezTo>
                                <a:cubicBezTo>
                                  <a:pt x="230" y="230"/>
                                  <a:pt x="230" y="288"/>
                                  <a:pt x="173" y="288"/>
                                </a:cubicBezTo>
                                <a:close/>
                                <a:moveTo>
                                  <a:pt x="58" y="0"/>
                                </a:moveTo>
                                <a:cubicBezTo>
                                  <a:pt x="0" y="0"/>
                                  <a:pt x="0" y="58"/>
                                  <a:pt x="0" y="58"/>
                                </a:cubicBezTo>
                                <a:cubicBezTo>
                                  <a:pt x="0" y="115"/>
                                  <a:pt x="58" y="230"/>
                                  <a:pt x="115" y="288"/>
                                </a:cubicBezTo>
                                <a:cubicBezTo>
                                  <a:pt x="115" y="288"/>
                                  <a:pt x="173" y="288"/>
                                  <a:pt x="173" y="288"/>
                                </a:cubicBezTo>
                                <a:cubicBezTo>
                                  <a:pt x="230" y="288"/>
                                  <a:pt x="230" y="230"/>
                                  <a:pt x="230" y="230"/>
                                </a:cubicBezTo>
                                <a:cubicBezTo>
                                  <a:pt x="230" y="115"/>
                                  <a:pt x="173" y="58"/>
                                  <a:pt x="58" y="0"/>
                                </a:cubicBezTo>
                                <a:cubicBezTo>
                                  <a:pt x="115" y="0"/>
                                  <a:pt x="58" y="0"/>
                                  <a:pt x="58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933" name="图形 5"/>
                      <p:cNvGrpSpPr/>
                      <p:nvPr/>
                    </p:nvGrpSpPr>
                    <p:grpSpPr>
                      <a:xfrm>
                        <a:off x="-3897412" y="4278368"/>
                        <a:ext cx="737" cy="831"/>
                        <a:chOff x="-3897412" y="4278368"/>
                        <a:chExt cx="737" cy="831"/>
                      </a:xfrm>
                    </p:grpSpPr>
                    <p:sp>
                      <p:nvSpPr>
                        <p:cNvPr id="3934" name="任意多边形: 形状 3933"/>
                        <p:cNvSpPr/>
                        <p:nvPr/>
                      </p:nvSpPr>
                      <p:spPr>
                        <a:xfrm>
                          <a:off x="-3897412" y="4278381"/>
                          <a:ext cx="737" cy="819"/>
                        </a:xfrm>
                        <a:custGeom>
                          <a:avLst/>
                          <a:gdLst>
                            <a:gd name="connsiteX0" fmla="*/ 518 w 737"/>
                            <a:gd name="connsiteY0" fmla="*/ 794 h 819"/>
                            <a:gd name="connsiteX1" fmla="*/ 518 w 737"/>
                            <a:gd name="connsiteY1" fmla="*/ 794 h 819"/>
                            <a:gd name="connsiteX2" fmla="*/ 518 w 737"/>
                            <a:gd name="connsiteY2" fmla="*/ 794 h 819"/>
                            <a:gd name="connsiteX3" fmla="*/ 518 w 737"/>
                            <a:gd name="connsiteY3" fmla="*/ 794 h 819"/>
                            <a:gd name="connsiteX4" fmla="*/ 288 w 737"/>
                            <a:gd name="connsiteY4" fmla="*/ 794 h 819"/>
                            <a:gd name="connsiteX5" fmla="*/ 0 w 737"/>
                            <a:gd name="connsiteY5" fmla="*/ 276 h 819"/>
                            <a:gd name="connsiteX6" fmla="*/ 0 w 737"/>
                            <a:gd name="connsiteY6" fmla="*/ 160 h 819"/>
                            <a:gd name="connsiteX7" fmla="*/ 115 w 737"/>
                            <a:gd name="connsiteY7" fmla="*/ 103 h 819"/>
                            <a:gd name="connsiteX8" fmla="*/ 115 w 737"/>
                            <a:gd name="connsiteY8" fmla="*/ 45 h 819"/>
                            <a:gd name="connsiteX9" fmla="*/ 691 w 737"/>
                            <a:gd name="connsiteY9" fmla="*/ 276 h 819"/>
                            <a:gd name="connsiteX10" fmla="*/ 518 w 737"/>
                            <a:gd name="connsiteY10" fmla="*/ 794 h 8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37" h="819">
                              <a:moveTo>
                                <a:pt x="518" y="794"/>
                              </a:moveTo>
                              <a:cubicBezTo>
                                <a:pt x="461" y="794"/>
                                <a:pt x="518" y="794"/>
                                <a:pt x="518" y="794"/>
                              </a:cubicBezTo>
                              <a:cubicBezTo>
                                <a:pt x="461" y="794"/>
                                <a:pt x="461" y="794"/>
                                <a:pt x="518" y="794"/>
                              </a:cubicBezTo>
                              <a:lnTo>
                                <a:pt x="518" y="794"/>
                              </a:lnTo>
                              <a:cubicBezTo>
                                <a:pt x="403" y="851"/>
                                <a:pt x="345" y="794"/>
                                <a:pt x="288" y="794"/>
                              </a:cubicBezTo>
                              <a:cubicBezTo>
                                <a:pt x="115" y="679"/>
                                <a:pt x="0" y="448"/>
                                <a:pt x="0" y="276"/>
                              </a:cubicBezTo>
                              <a:cubicBezTo>
                                <a:pt x="0" y="218"/>
                                <a:pt x="0" y="218"/>
                                <a:pt x="0" y="160"/>
                              </a:cubicBezTo>
                              <a:cubicBezTo>
                                <a:pt x="58" y="160"/>
                                <a:pt x="58" y="103"/>
                                <a:pt x="115" y="103"/>
                              </a:cubicBezTo>
                              <a:cubicBezTo>
                                <a:pt x="173" y="103"/>
                                <a:pt x="58" y="103"/>
                                <a:pt x="115" y="45"/>
                              </a:cubicBezTo>
                              <a:cubicBezTo>
                                <a:pt x="403" y="-70"/>
                                <a:pt x="576" y="45"/>
                                <a:pt x="691" y="276"/>
                              </a:cubicBezTo>
                              <a:cubicBezTo>
                                <a:pt x="749" y="391"/>
                                <a:pt x="806" y="621"/>
                                <a:pt x="518" y="7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CC2C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35" name="任意多边形: 形状 3934"/>
                        <p:cNvSpPr/>
                        <p:nvPr/>
                      </p:nvSpPr>
                      <p:spPr>
                        <a:xfrm>
                          <a:off x="-3897412" y="4278368"/>
                          <a:ext cx="575" cy="806"/>
                        </a:xfrm>
                        <a:custGeom>
                          <a:avLst/>
                          <a:gdLst>
                            <a:gd name="connsiteX0" fmla="*/ 576 w 575"/>
                            <a:gd name="connsiteY0" fmla="*/ 576 h 806"/>
                            <a:gd name="connsiteX1" fmla="*/ 518 w 575"/>
                            <a:gd name="connsiteY1" fmla="*/ 748 h 806"/>
                            <a:gd name="connsiteX2" fmla="*/ 461 w 575"/>
                            <a:gd name="connsiteY2" fmla="*/ 806 h 806"/>
                            <a:gd name="connsiteX3" fmla="*/ 461 w 575"/>
                            <a:gd name="connsiteY3" fmla="*/ 806 h 806"/>
                            <a:gd name="connsiteX4" fmla="*/ 288 w 575"/>
                            <a:gd name="connsiteY4" fmla="*/ 748 h 806"/>
                            <a:gd name="connsiteX5" fmla="*/ 0 w 575"/>
                            <a:gd name="connsiteY5" fmla="*/ 230 h 806"/>
                            <a:gd name="connsiteX6" fmla="*/ 0 w 575"/>
                            <a:gd name="connsiteY6" fmla="*/ 115 h 806"/>
                            <a:gd name="connsiteX7" fmla="*/ 173 w 575"/>
                            <a:gd name="connsiteY7" fmla="*/ 0 h 806"/>
                            <a:gd name="connsiteX8" fmla="*/ 288 w 575"/>
                            <a:gd name="connsiteY8" fmla="*/ 57 h 806"/>
                            <a:gd name="connsiteX9" fmla="*/ 576 w 575"/>
                            <a:gd name="connsiteY9" fmla="*/ 576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75" h="806">
                              <a:moveTo>
                                <a:pt x="576" y="576"/>
                              </a:moveTo>
                              <a:cubicBezTo>
                                <a:pt x="576" y="633"/>
                                <a:pt x="576" y="691"/>
                                <a:pt x="518" y="748"/>
                              </a:cubicBezTo>
                              <a:cubicBezTo>
                                <a:pt x="518" y="748"/>
                                <a:pt x="461" y="806"/>
                                <a:pt x="461" y="806"/>
                              </a:cubicBezTo>
                              <a:lnTo>
                                <a:pt x="461" y="806"/>
                              </a:lnTo>
                              <a:cubicBezTo>
                                <a:pt x="403" y="806"/>
                                <a:pt x="345" y="806"/>
                                <a:pt x="288" y="748"/>
                              </a:cubicBezTo>
                              <a:cubicBezTo>
                                <a:pt x="115" y="633"/>
                                <a:pt x="0" y="403"/>
                                <a:pt x="0" y="230"/>
                              </a:cubicBezTo>
                              <a:cubicBezTo>
                                <a:pt x="0" y="173"/>
                                <a:pt x="0" y="173"/>
                                <a:pt x="0" y="115"/>
                              </a:cubicBezTo>
                              <a:cubicBezTo>
                                <a:pt x="58" y="57"/>
                                <a:pt x="115" y="0"/>
                                <a:pt x="173" y="0"/>
                              </a:cubicBezTo>
                              <a:cubicBezTo>
                                <a:pt x="230" y="0"/>
                                <a:pt x="230" y="0"/>
                                <a:pt x="288" y="57"/>
                              </a:cubicBezTo>
                              <a:cubicBezTo>
                                <a:pt x="461" y="173"/>
                                <a:pt x="576" y="403"/>
                                <a:pt x="576" y="5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BEEEE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36" name="任意多边形: 形状 3935"/>
                        <p:cNvSpPr/>
                        <p:nvPr/>
                      </p:nvSpPr>
                      <p:spPr>
                        <a:xfrm>
                          <a:off x="-3897124" y="4278656"/>
                          <a:ext cx="230" cy="230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230"/>
                            <a:gd name="connsiteX1" fmla="*/ 115 w 230"/>
                            <a:gd name="connsiteY1" fmla="*/ 230 h 230"/>
                            <a:gd name="connsiteX2" fmla="*/ 0 w 230"/>
                            <a:gd name="connsiteY2" fmla="*/ 115 h 230"/>
                            <a:gd name="connsiteX3" fmla="*/ 115 w 230"/>
                            <a:gd name="connsiteY3" fmla="*/ 0 h 230"/>
                            <a:gd name="connsiteX4" fmla="*/ 230 w 230"/>
                            <a:gd name="connsiteY4" fmla="*/ 115 h 2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30" h="230">
                              <a:moveTo>
                                <a:pt x="230" y="115"/>
                              </a:moveTo>
                              <a:cubicBezTo>
                                <a:pt x="230" y="173"/>
                                <a:pt x="173" y="230"/>
                                <a:pt x="115" y="230"/>
                              </a:cubicBezTo>
                              <a:cubicBezTo>
                                <a:pt x="58" y="230"/>
                                <a:pt x="0" y="173"/>
                                <a:pt x="0" y="115"/>
                              </a:cubicBezTo>
                              <a:cubicBezTo>
                                <a:pt x="0" y="58"/>
                                <a:pt x="58" y="0"/>
                                <a:pt x="115" y="0"/>
                              </a:cubicBezTo>
                              <a:cubicBezTo>
                                <a:pt x="173" y="0"/>
                                <a:pt x="230" y="58"/>
                                <a:pt x="230" y="1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937" name="图形 5"/>
                        <p:cNvGrpSpPr/>
                        <p:nvPr/>
                      </p:nvGrpSpPr>
                      <p:grpSpPr>
                        <a:xfrm>
                          <a:off x="-3897412" y="4278426"/>
                          <a:ext cx="575" cy="690"/>
                          <a:chOff x="-3897412" y="4278426"/>
                          <a:chExt cx="575" cy="690"/>
                        </a:xfrm>
                        <a:solidFill>
                          <a:srgbClr val="BCC2C5"/>
                        </a:solidFill>
                      </p:grpSpPr>
                      <p:sp>
                        <p:nvSpPr>
                          <p:cNvPr id="3938" name="任意多边形: 形状 3937"/>
                          <p:cNvSpPr/>
                          <p:nvPr/>
                        </p:nvSpPr>
                        <p:spPr>
                          <a:xfrm>
                            <a:off x="-3897412" y="4278426"/>
                            <a:ext cx="575" cy="690"/>
                          </a:xfrm>
                          <a:custGeom>
                            <a:avLst/>
                            <a:gdLst>
                              <a:gd name="connsiteX0" fmla="*/ 403 w 575"/>
                              <a:gd name="connsiteY0" fmla="*/ 691 h 690"/>
                              <a:gd name="connsiteX1" fmla="*/ 288 w 575"/>
                              <a:gd name="connsiteY1" fmla="*/ 633 h 690"/>
                              <a:gd name="connsiteX2" fmla="*/ 58 w 575"/>
                              <a:gd name="connsiteY2" fmla="*/ 173 h 690"/>
                              <a:gd name="connsiteX3" fmla="*/ 230 w 575"/>
                              <a:gd name="connsiteY3" fmla="*/ 0 h 690"/>
                              <a:gd name="connsiteX4" fmla="*/ 345 w 575"/>
                              <a:gd name="connsiteY4" fmla="*/ 58 h 690"/>
                              <a:gd name="connsiteX5" fmla="*/ 576 w 575"/>
                              <a:gd name="connsiteY5" fmla="*/ 518 h 690"/>
                              <a:gd name="connsiteX6" fmla="*/ 403 w 575"/>
                              <a:gd name="connsiteY6" fmla="*/ 691 h 690"/>
                              <a:gd name="connsiteX7" fmla="*/ 173 w 575"/>
                              <a:gd name="connsiteY7" fmla="*/ 0 h 690"/>
                              <a:gd name="connsiteX8" fmla="*/ 0 w 575"/>
                              <a:gd name="connsiteY8" fmla="*/ 173 h 690"/>
                              <a:gd name="connsiteX9" fmla="*/ 230 w 575"/>
                              <a:gd name="connsiteY9" fmla="*/ 633 h 690"/>
                              <a:gd name="connsiteX10" fmla="*/ 345 w 575"/>
                              <a:gd name="connsiteY10" fmla="*/ 691 h 690"/>
                              <a:gd name="connsiteX11" fmla="*/ 518 w 575"/>
                              <a:gd name="connsiteY11" fmla="*/ 518 h 690"/>
                              <a:gd name="connsiteX12" fmla="*/ 288 w 575"/>
                              <a:gd name="connsiteY12" fmla="*/ 58 h 690"/>
                              <a:gd name="connsiteX13" fmla="*/ 173 w 575"/>
                              <a:gd name="connsiteY13" fmla="*/ 0 h 69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575" h="690">
                                <a:moveTo>
                                  <a:pt x="403" y="691"/>
                                </a:moveTo>
                                <a:cubicBezTo>
                                  <a:pt x="345" y="691"/>
                                  <a:pt x="345" y="691"/>
                                  <a:pt x="288" y="633"/>
                                </a:cubicBezTo>
                                <a:cubicBezTo>
                                  <a:pt x="173" y="518"/>
                                  <a:pt x="58" y="345"/>
                                  <a:pt x="58" y="173"/>
                                </a:cubicBezTo>
                                <a:cubicBezTo>
                                  <a:pt x="58" y="58"/>
                                  <a:pt x="115" y="0"/>
                                  <a:pt x="230" y="0"/>
                                </a:cubicBezTo>
                                <a:cubicBezTo>
                                  <a:pt x="288" y="0"/>
                                  <a:pt x="288" y="0"/>
                                  <a:pt x="345" y="58"/>
                                </a:cubicBezTo>
                                <a:cubicBezTo>
                                  <a:pt x="518" y="173"/>
                                  <a:pt x="576" y="345"/>
                                  <a:pt x="576" y="518"/>
                                </a:cubicBezTo>
                                <a:cubicBezTo>
                                  <a:pt x="576" y="633"/>
                                  <a:pt x="518" y="691"/>
                                  <a:pt x="403" y="691"/>
                                </a:cubicBezTo>
                                <a:close/>
                                <a:moveTo>
                                  <a:pt x="173" y="0"/>
                                </a:moveTo>
                                <a:cubicBezTo>
                                  <a:pt x="58" y="0"/>
                                  <a:pt x="0" y="58"/>
                                  <a:pt x="0" y="173"/>
                                </a:cubicBezTo>
                                <a:cubicBezTo>
                                  <a:pt x="0" y="345"/>
                                  <a:pt x="115" y="576"/>
                                  <a:pt x="230" y="633"/>
                                </a:cubicBezTo>
                                <a:cubicBezTo>
                                  <a:pt x="288" y="633"/>
                                  <a:pt x="288" y="691"/>
                                  <a:pt x="345" y="691"/>
                                </a:cubicBezTo>
                                <a:cubicBezTo>
                                  <a:pt x="461" y="691"/>
                                  <a:pt x="518" y="633"/>
                                  <a:pt x="518" y="518"/>
                                </a:cubicBezTo>
                                <a:cubicBezTo>
                                  <a:pt x="518" y="345"/>
                                  <a:pt x="403" y="115"/>
                                  <a:pt x="288" y="58"/>
                                </a:cubicBezTo>
                                <a:cubicBezTo>
                                  <a:pt x="288" y="0"/>
                                  <a:pt x="230" y="0"/>
                                  <a:pt x="17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39" name="任意多边形: 形状 3938"/>
                          <p:cNvSpPr/>
                          <p:nvPr/>
                        </p:nvSpPr>
                        <p:spPr>
                          <a:xfrm>
                            <a:off x="-3897297" y="4278518"/>
                            <a:ext cx="403" cy="540"/>
                          </a:xfrm>
                          <a:custGeom>
                            <a:avLst/>
                            <a:gdLst>
                              <a:gd name="connsiteX0" fmla="*/ 288 w 403"/>
                              <a:gd name="connsiteY0" fmla="*/ 541 h 540"/>
                              <a:gd name="connsiteX1" fmla="*/ 173 w 403"/>
                              <a:gd name="connsiteY1" fmla="*/ 483 h 540"/>
                              <a:gd name="connsiteX2" fmla="*/ 0 w 403"/>
                              <a:gd name="connsiteY2" fmla="*/ 138 h 540"/>
                              <a:gd name="connsiteX3" fmla="*/ 115 w 403"/>
                              <a:gd name="connsiteY3" fmla="*/ 23 h 540"/>
                              <a:gd name="connsiteX4" fmla="*/ 230 w 403"/>
                              <a:gd name="connsiteY4" fmla="*/ 80 h 540"/>
                              <a:gd name="connsiteX5" fmla="*/ 403 w 403"/>
                              <a:gd name="connsiteY5" fmla="*/ 426 h 540"/>
                              <a:gd name="connsiteX6" fmla="*/ 288 w 403"/>
                              <a:gd name="connsiteY6" fmla="*/ 541 h 540"/>
                              <a:gd name="connsiteX7" fmla="*/ 115 w 403"/>
                              <a:gd name="connsiteY7" fmla="*/ 23 h 540"/>
                              <a:gd name="connsiteX8" fmla="*/ 0 w 403"/>
                              <a:gd name="connsiteY8" fmla="*/ 138 h 540"/>
                              <a:gd name="connsiteX9" fmla="*/ 173 w 403"/>
                              <a:gd name="connsiteY9" fmla="*/ 483 h 540"/>
                              <a:gd name="connsiteX10" fmla="*/ 230 w 403"/>
                              <a:gd name="connsiteY10" fmla="*/ 541 h 540"/>
                              <a:gd name="connsiteX11" fmla="*/ 345 w 403"/>
                              <a:gd name="connsiteY11" fmla="*/ 426 h 540"/>
                              <a:gd name="connsiteX12" fmla="*/ 173 w 403"/>
                              <a:gd name="connsiteY12" fmla="*/ 80 h 540"/>
                              <a:gd name="connsiteX13" fmla="*/ 115 w 403"/>
                              <a:gd name="connsiteY13" fmla="*/ 23 h 5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03" h="540">
                                <a:moveTo>
                                  <a:pt x="288" y="541"/>
                                </a:moveTo>
                                <a:cubicBezTo>
                                  <a:pt x="288" y="541"/>
                                  <a:pt x="230" y="541"/>
                                  <a:pt x="173" y="483"/>
                                </a:cubicBezTo>
                                <a:cubicBezTo>
                                  <a:pt x="58" y="426"/>
                                  <a:pt x="0" y="253"/>
                                  <a:pt x="0" y="138"/>
                                </a:cubicBezTo>
                                <a:cubicBezTo>
                                  <a:pt x="0" y="23"/>
                                  <a:pt x="58" y="-35"/>
                                  <a:pt x="115" y="23"/>
                                </a:cubicBezTo>
                                <a:cubicBezTo>
                                  <a:pt x="115" y="23"/>
                                  <a:pt x="173" y="23"/>
                                  <a:pt x="230" y="80"/>
                                </a:cubicBezTo>
                                <a:cubicBezTo>
                                  <a:pt x="345" y="138"/>
                                  <a:pt x="403" y="310"/>
                                  <a:pt x="403" y="426"/>
                                </a:cubicBezTo>
                                <a:cubicBezTo>
                                  <a:pt x="403" y="483"/>
                                  <a:pt x="345" y="541"/>
                                  <a:pt x="288" y="541"/>
                                </a:cubicBezTo>
                                <a:close/>
                                <a:moveTo>
                                  <a:pt x="115" y="23"/>
                                </a:moveTo>
                                <a:cubicBezTo>
                                  <a:pt x="58" y="23"/>
                                  <a:pt x="0" y="80"/>
                                  <a:pt x="0" y="138"/>
                                </a:cubicBezTo>
                                <a:cubicBezTo>
                                  <a:pt x="0" y="253"/>
                                  <a:pt x="58" y="426"/>
                                  <a:pt x="173" y="483"/>
                                </a:cubicBezTo>
                                <a:cubicBezTo>
                                  <a:pt x="230" y="483"/>
                                  <a:pt x="230" y="541"/>
                                  <a:pt x="230" y="541"/>
                                </a:cubicBezTo>
                                <a:cubicBezTo>
                                  <a:pt x="288" y="541"/>
                                  <a:pt x="345" y="483"/>
                                  <a:pt x="345" y="426"/>
                                </a:cubicBezTo>
                                <a:cubicBezTo>
                                  <a:pt x="345" y="310"/>
                                  <a:pt x="288" y="138"/>
                                  <a:pt x="173" y="80"/>
                                </a:cubicBezTo>
                                <a:cubicBezTo>
                                  <a:pt x="173" y="23"/>
                                  <a:pt x="115" y="23"/>
                                  <a:pt x="115" y="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40" name="任意多边形: 形状 3939"/>
                          <p:cNvSpPr/>
                          <p:nvPr/>
                        </p:nvSpPr>
                        <p:spPr>
                          <a:xfrm>
                            <a:off x="-3897239" y="4278656"/>
                            <a:ext cx="230" cy="287"/>
                          </a:xfrm>
                          <a:custGeom>
                            <a:avLst/>
                            <a:gdLst>
                              <a:gd name="connsiteX0" fmla="*/ 173 w 230"/>
                              <a:gd name="connsiteY0" fmla="*/ 288 h 287"/>
                              <a:gd name="connsiteX1" fmla="*/ 173 w 230"/>
                              <a:gd name="connsiteY1" fmla="*/ 288 h 287"/>
                              <a:gd name="connsiteX2" fmla="*/ 0 w 230"/>
                              <a:gd name="connsiteY2" fmla="*/ 58 h 287"/>
                              <a:gd name="connsiteX3" fmla="*/ 58 w 230"/>
                              <a:gd name="connsiteY3" fmla="*/ 0 h 287"/>
                              <a:gd name="connsiteX4" fmla="*/ 115 w 230"/>
                              <a:gd name="connsiteY4" fmla="*/ 0 h 287"/>
                              <a:gd name="connsiteX5" fmla="*/ 230 w 230"/>
                              <a:gd name="connsiteY5" fmla="*/ 230 h 287"/>
                              <a:gd name="connsiteX6" fmla="*/ 173 w 230"/>
                              <a:gd name="connsiteY6" fmla="*/ 288 h 287"/>
                              <a:gd name="connsiteX7" fmla="*/ 58 w 230"/>
                              <a:gd name="connsiteY7" fmla="*/ 0 h 287"/>
                              <a:gd name="connsiteX8" fmla="*/ 0 w 230"/>
                              <a:gd name="connsiteY8" fmla="*/ 58 h 287"/>
                              <a:gd name="connsiteX9" fmla="*/ 115 w 230"/>
                              <a:gd name="connsiteY9" fmla="*/ 288 h 287"/>
                              <a:gd name="connsiteX10" fmla="*/ 173 w 230"/>
                              <a:gd name="connsiteY10" fmla="*/ 288 h 287"/>
                              <a:gd name="connsiteX11" fmla="*/ 230 w 230"/>
                              <a:gd name="connsiteY11" fmla="*/ 230 h 287"/>
                              <a:gd name="connsiteX12" fmla="*/ 58 w 230"/>
                              <a:gd name="connsiteY12" fmla="*/ 0 h 287"/>
                              <a:gd name="connsiteX13" fmla="*/ 58 w 230"/>
                              <a:gd name="connsiteY13" fmla="*/ 0 h 28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230" h="287">
                                <a:moveTo>
                                  <a:pt x="173" y="288"/>
                                </a:moveTo>
                                <a:cubicBezTo>
                                  <a:pt x="173" y="288"/>
                                  <a:pt x="115" y="288"/>
                                  <a:pt x="173" y="288"/>
                                </a:cubicBezTo>
                                <a:cubicBezTo>
                                  <a:pt x="58" y="230"/>
                                  <a:pt x="0" y="115"/>
                                  <a:pt x="0" y="58"/>
                                </a:cubicBezTo>
                                <a:cubicBezTo>
                                  <a:pt x="0" y="0"/>
                                  <a:pt x="58" y="0"/>
                                  <a:pt x="58" y="0"/>
                                </a:cubicBezTo>
                                <a:cubicBezTo>
                                  <a:pt x="58" y="0"/>
                                  <a:pt x="115" y="0"/>
                                  <a:pt x="115" y="0"/>
                                </a:cubicBezTo>
                                <a:cubicBezTo>
                                  <a:pt x="173" y="58"/>
                                  <a:pt x="230" y="115"/>
                                  <a:pt x="230" y="230"/>
                                </a:cubicBezTo>
                                <a:cubicBezTo>
                                  <a:pt x="230" y="230"/>
                                  <a:pt x="230" y="288"/>
                                  <a:pt x="173" y="288"/>
                                </a:cubicBezTo>
                                <a:close/>
                                <a:moveTo>
                                  <a:pt x="58" y="0"/>
                                </a:moveTo>
                                <a:cubicBezTo>
                                  <a:pt x="0" y="0"/>
                                  <a:pt x="0" y="58"/>
                                  <a:pt x="0" y="58"/>
                                </a:cubicBezTo>
                                <a:cubicBezTo>
                                  <a:pt x="0" y="115"/>
                                  <a:pt x="58" y="230"/>
                                  <a:pt x="115" y="288"/>
                                </a:cubicBezTo>
                                <a:cubicBezTo>
                                  <a:pt x="115" y="288"/>
                                  <a:pt x="173" y="288"/>
                                  <a:pt x="173" y="288"/>
                                </a:cubicBezTo>
                                <a:cubicBezTo>
                                  <a:pt x="230" y="288"/>
                                  <a:pt x="230" y="230"/>
                                  <a:pt x="230" y="230"/>
                                </a:cubicBezTo>
                                <a:cubicBezTo>
                                  <a:pt x="230" y="115"/>
                                  <a:pt x="173" y="58"/>
                                  <a:pt x="58" y="0"/>
                                </a:cubicBezTo>
                                <a:cubicBezTo>
                                  <a:pt x="115" y="0"/>
                                  <a:pt x="115" y="0"/>
                                  <a:pt x="58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941" name="图形 5"/>
                      <p:cNvGrpSpPr/>
                      <p:nvPr/>
                    </p:nvGrpSpPr>
                    <p:grpSpPr>
                      <a:xfrm>
                        <a:off x="-3896721" y="4278784"/>
                        <a:ext cx="738" cy="851"/>
                        <a:chOff x="-3896721" y="4278784"/>
                        <a:chExt cx="738" cy="851"/>
                      </a:xfrm>
                    </p:grpSpPr>
                    <p:sp>
                      <p:nvSpPr>
                        <p:cNvPr id="3942" name="任意多边形: 形状 3941"/>
                        <p:cNvSpPr/>
                        <p:nvPr/>
                      </p:nvSpPr>
                      <p:spPr>
                        <a:xfrm>
                          <a:off x="-3896721" y="4278784"/>
                          <a:ext cx="738" cy="819"/>
                        </a:xfrm>
                        <a:custGeom>
                          <a:avLst/>
                          <a:gdLst>
                            <a:gd name="connsiteX0" fmla="*/ 518 w 738"/>
                            <a:gd name="connsiteY0" fmla="*/ 794 h 819"/>
                            <a:gd name="connsiteX1" fmla="*/ 518 w 738"/>
                            <a:gd name="connsiteY1" fmla="*/ 794 h 819"/>
                            <a:gd name="connsiteX2" fmla="*/ 518 w 738"/>
                            <a:gd name="connsiteY2" fmla="*/ 794 h 819"/>
                            <a:gd name="connsiteX3" fmla="*/ 518 w 738"/>
                            <a:gd name="connsiteY3" fmla="*/ 794 h 819"/>
                            <a:gd name="connsiteX4" fmla="*/ 288 w 738"/>
                            <a:gd name="connsiteY4" fmla="*/ 794 h 819"/>
                            <a:gd name="connsiteX5" fmla="*/ 0 w 738"/>
                            <a:gd name="connsiteY5" fmla="*/ 276 h 819"/>
                            <a:gd name="connsiteX6" fmla="*/ 0 w 738"/>
                            <a:gd name="connsiteY6" fmla="*/ 160 h 819"/>
                            <a:gd name="connsiteX7" fmla="*/ 115 w 738"/>
                            <a:gd name="connsiteY7" fmla="*/ 103 h 819"/>
                            <a:gd name="connsiteX8" fmla="*/ 115 w 738"/>
                            <a:gd name="connsiteY8" fmla="*/ 45 h 819"/>
                            <a:gd name="connsiteX9" fmla="*/ 691 w 738"/>
                            <a:gd name="connsiteY9" fmla="*/ 276 h 819"/>
                            <a:gd name="connsiteX10" fmla="*/ 518 w 738"/>
                            <a:gd name="connsiteY10" fmla="*/ 794 h 8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38" h="819">
                              <a:moveTo>
                                <a:pt x="518" y="794"/>
                              </a:moveTo>
                              <a:cubicBezTo>
                                <a:pt x="461" y="794"/>
                                <a:pt x="461" y="794"/>
                                <a:pt x="518" y="794"/>
                              </a:cubicBezTo>
                              <a:cubicBezTo>
                                <a:pt x="461" y="794"/>
                                <a:pt x="461" y="794"/>
                                <a:pt x="518" y="794"/>
                              </a:cubicBezTo>
                              <a:lnTo>
                                <a:pt x="518" y="794"/>
                              </a:lnTo>
                              <a:cubicBezTo>
                                <a:pt x="403" y="851"/>
                                <a:pt x="345" y="794"/>
                                <a:pt x="288" y="794"/>
                              </a:cubicBezTo>
                              <a:cubicBezTo>
                                <a:pt x="115" y="679"/>
                                <a:pt x="0" y="448"/>
                                <a:pt x="0" y="276"/>
                              </a:cubicBezTo>
                              <a:cubicBezTo>
                                <a:pt x="0" y="218"/>
                                <a:pt x="0" y="218"/>
                                <a:pt x="0" y="160"/>
                              </a:cubicBezTo>
                              <a:cubicBezTo>
                                <a:pt x="58" y="160"/>
                                <a:pt x="58" y="103"/>
                                <a:pt x="115" y="103"/>
                              </a:cubicBezTo>
                              <a:cubicBezTo>
                                <a:pt x="173" y="103"/>
                                <a:pt x="58" y="103"/>
                                <a:pt x="115" y="45"/>
                              </a:cubicBezTo>
                              <a:cubicBezTo>
                                <a:pt x="403" y="-70"/>
                                <a:pt x="576" y="45"/>
                                <a:pt x="691" y="276"/>
                              </a:cubicBezTo>
                              <a:cubicBezTo>
                                <a:pt x="749" y="448"/>
                                <a:pt x="806" y="621"/>
                                <a:pt x="518" y="7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CC2C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43" name="任意多边形: 形状 3942"/>
                        <p:cNvSpPr/>
                        <p:nvPr/>
                      </p:nvSpPr>
                      <p:spPr>
                        <a:xfrm>
                          <a:off x="-3896721" y="4278829"/>
                          <a:ext cx="575" cy="806"/>
                        </a:xfrm>
                        <a:custGeom>
                          <a:avLst/>
                          <a:gdLst>
                            <a:gd name="connsiteX0" fmla="*/ 576 w 575"/>
                            <a:gd name="connsiteY0" fmla="*/ 576 h 806"/>
                            <a:gd name="connsiteX1" fmla="*/ 518 w 575"/>
                            <a:gd name="connsiteY1" fmla="*/ 749 h 806"/>
                            <a:gd name="connsiteX2" fmla="*/ 461 w 575"/>
                            <a:gd name="connsiteY2" fmla="*/ 806 h 806"/>
                            <a:gd name="connsiteX3" fmla="*/ 461 w 575"/>
                            <a:gd name="connsiteY3" fmla="*/ 806 h 806"/>
                            <a:gd name="connsiteX4" fmla="*/ 288 w 575"/>
                            <a:gd name="connsiteY4" fmla="*/ 749 h 806"/>
                            <a:gd name="connsiteX5" fmla="*/ 0 w 575"/>
                            <a:gd name="connsiteY5" fmla="*/ 230 h 806"/>
                            <a:gd name="connsiteX6" fmla="*/ 0 w 575"/>
                            <a:gd name="connsiteY6" fmla="*/ 115 h 806"/>
                            <a:gd name="connsiteX7" fmla="*/ 173 w 575"/>
                            <a:gd name="connsiteY7" fmla="*/ 0 h 806"/>
                            <a:gd name="connsiteX8" fmla="*/ 288 w 575"/>
                            <a:gd name="connsiteY8" fmla="*/ 58 h 806"/>
                            <a:gd name="connsiteX9" fmla="*/ 576 w 575"/>
                            <a:gd name="connsiteY9" fmla="*/ 576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75" h="806">
                              <a:moveTo>
                                <a:pt x="576" y="576"/>
                              </a:moveTo>
                              <a:cubicBezTo>
                                <a:pt x="576" y="633"/>
                                <a:pt x="576" y="691"/>
                                <a:pt x="518" y="749"/>
                              </a:cubicBezTo>
                              <a:cubicBezTo>
                                <a:pt x="518" y="749"/>
                                <a:pt x="461" y="806"/>
                                <a:pt x="461" y="806"/>
                              </a:cubicBezTo>
                              <a:lnTo>
                                <a:pt x="461" y="806"/>
                              </a:lnTo>
                              <a:cubicBezTo>
                                <a:pt x="403" y="806"/>
                                <a:pt x="345" y="806"/>
                                <a:pt x="288" y="749"/>
                              </a:cubicBezTo>
                              <a:cubicBezTo>
                                <a:pt x="115" y="633"/>
                                <a:pt x="0" y="403"/>
                                <a:pt x="0" y="230"/>
                              </a:cubicBezTo>
                              <a:cubicBezTo>
                                <a:pt x="0" y="173"/>
                                <a:pt x="0" y="173"/>
                                <a:pt x="0" y="115"/>
                              </a:cubicBezTo>
                              <a:cubicBezTo>
                                <a:pt x="58" y="58"/>
                                <a:pt x="115" y="0"/>
                                <a:pt x="173" y="0"/>
                              </a:cubicBezTo>
                              <a:cubicBezTo>
                                <a:pt x="230" y="0"/>
                                <a:pt x="230" y="0"/>
                                <a:pt x="288" y="58"/>
                              </a:cubicBezTo>
                              <a:cubicBezTo>
                                <a:pt x="461" y="115"/>
                                <a:pt x="576" y="345"/>
                                <a:pt x="576" y="5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BEEEE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44" name="任意多边形: 形状 3943"/>
                        <p:cNvSpPr/>
                        <p:nvPr/>
                      </p:nvSpPr>
                      <p:spPr>
                        <a:xfrm>
                          <a:off x="-3896491" y="4279059"/>
                          <a:ext cx="230" cy="230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230"/>
                            <a:gd name="connsiteX1" fmla="*/ 115 w 230"/>
                            <a:gd name="connsiteY1" fmla="*/ 230 h 230"/>
                            <a:gd name="connsiteX2" fmla="*/ 0 w 230"/>
                            <a:gd name="connsiteY2" fmla="*/ 115 h 230"/>
                            <a:gd name="connsiteX3" fmla="*/ 115 w 230"/>
                            <a:gd name="connsiteY3" fmla="*/ 0 h 230"/>
                            <a:gd name="connsiteX4" fmla="*/ 230 w 230"/>
                            <a:gd name="connsiteY4" fmla="*/ 115 h 2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30" h="230">
                              <a:moveTo>
                                <a:pt x="230" y="115"/>
                              </a:moveTo>
                              <a:cubicBezTo>
                                <a:pt x="230" y="173"/>
                                <a:pt x="173" y="230"/>
                                <a:pt x="115" y="230"/>
                              </a:cubicBezTo>
                              <a:cubicBezTo>
                                <a:pt x="58" y="230"/>
                                <a:pt x="0" y="173"/>
                                <a:pt x="0" y="115"/>
                              </a:cubicBezTo>
                              <a:cubicBezTo>
                                <a:pt x="0" y="57"/>
                                <a:pt x="58" y="0"/>
                                <a:pt x="115" y="0"/>
                              </a:cubicBezTo>
                              <a:cubicBezTo>
                                <a:pt x="173" y="0"/>
                                <a:pt x="230" y="57"/>
                                <a:pt x="230" y="1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945" name="图形 5"/>
                        <p:cNvGrpSpPr/>
                        <p:nvPr/>
                      </p:nvGrpSpPr>
                      <p:grpSpPr>
                        <a:xfrm>
                          <a:off x="-3896721" y="4278829"/>
                          <a:ext cx="575" cy="748"/>
                          <a:chOff x="-3896721" y="4278829"/>
                          <a:chExt cx="575" cy="748"/>
                        </a:xfrm>
                        <a:solidFill>
                          <a:srgbClr val="BCC2C5"/>
                        </a:solidFill>
                      </p:grpSpPr>
                      <p:sp>
                        <p:nvSpPr>
                          <p:cNvPr id="3946" name="任意多边形: 形状 3945"/>
                          <p:cNvSpPr/>
                          <p:nvPr/>
                        </p:nvSpPr>
                        <p:spPr>
                          <a:xfrm>
                            <a:off x="-3896721" y="4278829"/>
                            <a:ext cx="575" cy="748"/>
                          </a:xfrm>
                          <a:custGeom>
                            <a:avLst/>
                            <a:gdLst>
                              <a:gd name="connsiteX0" fmla="*/ 403 w 575"/>
                              <a:gd name="connsiteY0" fmla="*/ 749 h 748"/>
                              <a:gd name="connsiteX1" fmla="*/ 288 w 575"/>
                              <a:gd name="connsiteY1" fmla="*/ 691 h 748"/>
                              <a:gd name="connsiteX2" fmla="*/ 58 w 575"/>
                              <a:gd name="connsiteY2" fmla="*/ 230 h 748"/>
                              <a:gd name="connsiteX3" fmla="*/ 230 w 575"/>
                              <a:gd name="connsiteY3" fmla="*/ 58 h 748"/>
                              <a:gd name="connsiteX4" fmla="*/ 345 w 575"/>
                              <a:gd name="connsiteY4" fmla="*/ 115 h 748"/>
                              <a:gd name="connsiteX5" fmla="*/ 576 w 575"/>
                              <a:gd name="connsiteY5" fmla="*/ 576 h 748"/>
                              <a:gd name="connsiteX6" fmla="*/ 403 w 575"/>
                              <a:gd name="connsiteY6" fmla="*/ 749 h 748"/>
                              <a:gd name="connsiteX7" fmla="*/ 173 w 575"/>
                              <a:gd name="connsiteY7" fmla="*/ 0 h 748"/>
                              <a:gd name="connsiteX8" fmla="*/ 0 w 575"/>
                              <a:gd name="connsiteY8" fmla="*/ 173 h 748"/>
                              <a:gd name="connsiteX9" fmla="*/ 230 w 575"/>
                              <a:gd name="connsiteY9" fmla="*/ 633 h 748"/>
                              <a:gd name="connsiteX10" fmla="*/ 345 w 575"/>
                              <a:gd name="connsiteY10" fmla="*/ 691 h 748"/>
                              <a:gd name="connsiteX11" fmla="*/ 518 w 575"/>
                              <a:gd name="connsiteY11" fmla="*/ 518 h 748"/>
                              <a:gd name="connsiteX12" fmla="*/ 288 w 575"/>
                              <a:gd name="connsiteY12" fmla="*/ 58 h 748"/>
                              <a:gd name="connsiteX13" fmla="*/ 173 w 575"/>
                              <a:gd name="connsiteY13" fmla="*/ 0 h 7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575" h="748">
                                <a:moveTo>
                                  <a:pt x="403" y="749"/>
                                </a:moveTo>
                                <a:cubicBezTo>
                                  <a:pt x="345" y="749"/>
                                  <a:pt x="345" y="749"/>
                                  <a:pt x="288" y="691"/>
                                </a:cubicBezTo>
                                <a:cubicBezTo>
                                  <a:pt x="115" y="576"/>
                                  <a:pt x="58" y="403"/>
                                  <a:pt x="58" y="230"/>
                                </a:cubicBezTo>
                                <a:cubicBezTo>
                                  <a:pt x="58" y="115"/>
                                  <a:pt x="115" y="58"/>
                                  <a:pt x="230" y="58"/>
                                </a:cubicBezTo>
                                <a:cubicBezTo>
                                  <a:pt x="288" y="58"/>
                                  <a:pt x="288" y="58"/>
                                  <a:pt x="345" y="115"/>
                                </a:cubicBezTo>
                                <a:cubicBezTo>
                                  <a:pt x="518" y="230"/>
                                  <a:pt x="576" y="403"/>
                                  <a:pt x="576" y="576"/>
                                </a:cubicBezTo>
                                <a:cubicBezTo>
                                  <a:pt x="576" y="633"/>
                                  <a:pt x="518" y="749"/>
                                  <a:pt x="403" y="749"/>
                                </a:cubicBezTo>
                                <a:close/>
                                <a:moveTo>
                                  <a:pt x="173" y="0"/>
                                </a:moveTo>
                                <a:cubicBezTo>
                                  <a:pt x="58" y="0"/>
                                  <a:pt x="0" y="58"/>
                                  <a:pt x="0" y="173"/>
                                </a:cubicBezTo>
                                <a:cubicBezTo>
                                  <a:pt x="0" y="345"/>
                                  <a:pt x="115" y="576"/>
                                  <a:pt x="230" y="633"/>
                                </a:cubicBezTo>
                                <a:cubicBezTo>
                                  <a:pt x="288" y="633"/>
                                  <a:pt x="288" y="691"/>
                                  <a:pt x="345" y="691"/>
                                </a:cubicBezTo>
                                <a:cubicBezTo>
                                  <a:pt x="461" y="691"/>
                                  <a:pt x="518" y="633"/>
                                  <a:pt x="518" y="518"/>
                                </a:cubicBezTo>
                                <a:cubicBezTo>
                                  <a:pt x="518" y="345"/>
                                  <a:pt x="403" y="115"/>
                                  <a:pt x="288" y="58"/>
                                </a:cubicBezTo>
                                <a:cubicBezTo>
                                  <a:pt x="288" y="58"/>
                                  <a:pt x="230" y="0"/>
                                  <a:pt x="17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47" name="任意多边形: 形状 3946"/>
                          <p:cNvSpPr/>
                          <p:nvPr/>
                        </p:nvSpPr>
                        <p:spPr>
                          <a:xfrm>
                            <a:off x="-3896663" y="4278921"/>
                            <a:ext cx="403" cy="540"/>
                          </a:xfrm>
                          <a:custGeom>
                            <a:avLst/>
                            <a:gdLst>
                              <a:gd name="connsiteX0" fmla="*/ 288 w 403"/>
                              <a:gd name="connsiteY0" fmla="*/ 541 h 540"/>
                              <a:gd name="connsiteX1" fmla="*/ 173 w 403"/>
                              <a:gd name="connsiteY1" fmla="*/ 483 h 540"/>
                              <a:gd name="connsiteX2" fmla="*/ 0 w 403"/>
                              <a:gd name="connsiteY2" fmla="*/ 138 h 540"/>
                              <a:gd name="connsiteX3" fmla="*/ 115 w 403"/>
                              <a:gd name="connsiteY3" fmla="*/ 23 h 540"/>
                              <a:gd name="connsiteX4" fmla="*/ 230 w 403"/>
                              <a:gd name="connsiteY4" fmla="*/ 80 h 540"/>
                              <a:gd name="connsiteX5" fmla="*/ 403 w 403"/>
                              <a:gd name="connsiteY5" fmla="*/ 426 h 540"/>
                              <a:gd name="connsiteX6" fmla="*/ 288 w 403"/>
                              <a:gd name="connsiteY6" fmla="*/ 541 h 540"/>
                              <a:gd name="connsiteX7" fmla="*/ 173 w 403"/>
                              <a:gd name="connsiteY7" fmla="*/ 23 h 540"/>
                              <a:gd name="connsiteX8" fmla="*/ 58 w 403"/>
                              <a:gd name="connsiteY8" fmla="*/ 138 h 540"/>
                              <a:gd name="connsiteX9" fmla="*/ 230 w 403"/>
                              <a:gd name="connsiteY9" fmla="*/ 483 h 540"/>
                              <a:gd name="connsiteX10" fmla="*/ 288 w 403"/>
                              <a:gd name="connsiteY10" fmla="*/ 541 h 540"/>
                              <a:gd name="connsiteX11" fmla="*/ 403 w 403"/>
                              <a:gd name="connsiteY11" fmla="*/ 426 h 540"/>
                              <a:gd name="connsiteX12" fmla="*/ 230 w 403"/>
                              <a:gd name="connsiteY12" fmla="*/ 80 h 540"/>
                              <a:gd name="connsiteX13" fmla="*/ 173 w 403"/>
                              <a:gd name="connsiteY13" fmla="*/ 23 h 5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03" h="540">
                                <a:moveTo>
                                  <a:pt x="288" y="541"/>
                                </a:moveTo>
                                <a:cubicBezTo>
                                  <a:pt x="288" y="541"/>
                                  <a:pt x="230" y="541"/>
                                  <a:pt x="173" y="483"/>
                                </a:cubicBezTo>
                                <a:cubicBezTo>
                                  <a:pt x="58" y="426"/>
                                  <a:pt x="0" y="253"/>
                                  <a:pt x="0" y="138"/>
                                </a:cubicBezTo>
                                <a:cubicBezTo>
                                  <a:pt x="0" y="23"/>
                                  <a:pt x="58" y="-35"/>
                                  <a:pt x="115" y="23"/>
                                </a:cubicBezTo>
                                <a:cubicBezTo>
                                  <a:pt x="115" y="23"/>
                                  <a:pt x="173" y="23"/>
                                  <a:pt x="230" y="80"/>
                                </a:cubicBezTo>
                                <a:cubicBezTo>
                                  <a:pt x="345" y="138"/>
                                  <a:pt x="403" y="311"/>
                                  <a:pt x="403" y="426"/>
                                </a:cubicBezTo>
                                <a:cubicBezTo>
                                  <a:pt x="403" y="483"/>
                                  <a:pt x="403" y="541"/>
                                  <a:pt x="288" y="541"/>
                                </a:cubicBezTo>
                                <a:close/>
                                <a:moveTo>
                                  <a:pt x="173" y="23"/>
                                </a:moveTo>
                                <a:cubicBezTo>
                                  <a:pt x="115" y="23"/>
                                  <a:pt x="58" y="80"/>
                                  <a:pt x="58" y="138"/>
                                </a:cubicBezTo>
                                <a:cubicBezTo>
                                  <a:pt x="58" y="253"/>
                                  <a:pt x="115" y="426"/>
                                  <a:pt x="230" y="483"/>
                                </a:cubicBezTo>
                                <a:cubicBezTo>
                                  <a:pt x="288" y="483"/>
                                  <a:pt x="288" y="541"/>
                                  <a:pt x="288" y="541"/>
                                </a:cubicBezTo>
                                <a:cubicBezTo>
                                  <a:pt x="345" y="541"/>
                                  <a:pt x="403" y="483"/>
                                  <a:pt x="403" y="426"/>
                                </a:cubicBezTo>
                                <a:cubicBezTo>
                                  <a:pt x="403" y="311"/>
                                  <a:pt x="345" y="138"/>
                                  <a:pt x="230" y="80"/>
                                </a:cubicBezTo>
                                <a:cubicBezTo>
                                  <a:pt x="230" y="23"/>
                                  <a:pt x="173" y="23"/>
                                  <a:pt x="173" y="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48" name="任意多边形: 形状 3947"/>
                          <p:cNvSpPr/>
                          <p:nvPr/>
                        </p:nvSpPr>
                        <p:spPr>
                          <a:xfrm>
                            <a:off x="-3896548" y="4279059"/>
                            <a:ext cx="230" cy="287"/>
                          </a:xfrm>
                          <a:custGeom>
                            <a:avLst/>
                            <a:gdLst>
                              <a:gd name="connsiteX0" fmla="*/ 173 w 230"/>
                              <a:gd name="connsiteY0" fmla="*/ 288 h 287"/>
                              <a:gd name="connsiteX1" fmla="*/ 173 w 230"/>
                              <a:gd name="connsiteY1" fmla="*/ 288 h 287"/>
                              <a:gd name="connsiteX2" fmla="*/ 0 w 230"/>
                              <a:gd name="connsiteY2" fmla="*/ 57 h 287"/>
                              <a:gd name="connsiteX3" fmla="*/ 58 w 230"/>
                              <a:gd name="connsiteY3" fmla="*/ 0 h 287"/>
                              <a:gd name="connsiteX4" fmla="*/ 115 w 230"/>
                              <a:gd name="connsiteY4" fmla="*/ 0 h 287"/>
                              <a:gd name="connsiteX5" fmla="*/ 230 w 230"/>
                              <a:gd name="connsiteY5" fmla="*/ 230 h 287"/>
                              <a:gd name="connsiteX6" fmla="*/ 173 w 230"/>
                              <a:gd name="connsiteY6" fmla="*/ 288 h 287"/>
                              <a:gd name="connsiteX7" fmla="*/ 58 w 230"/>
                              <a:gd name="connsiteY7" fmla="*/ 0 h 287"/>
                              <a:gd name="connsiteX8" fmla="*/ 0 w 230"/>
                              <a:gd name="connsiteY8" fmla="*/ 57 h 287"/>
                              <a:gd name="connsiteX9" fmla="*/ 115 w 230"/>
                              <a:gd name="connsiteY9" fmla="*/ 288 h 287"/>
                              <a:gd name="connsiteX10" fmla="*/ 173 w 230"/>
                              <a:gd name="connsiteY10" fmla="*/ 288 h 287"/>
                              <a:gd name="connsiteX11" fmla="*/ 230 w 230"/>
                              <a:gd name="connsiteY11" fmla="*/ 230 h 287"/>
                              <a:gd name="connsiteX12" fmla="*/ 58 w 230"/>
                              <a:gd name="connsiteY12" fmla="*/ 0 h 287"/>
                              <a:gd name="connsiteX13" fmla="*/ 58 w 230"/>
                              <a:gd name="connsiteY13" fmla="*/ 0 h 28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230" h="287">
                                <a:moveTo>
                                  <a:pt x="173" y="288"/>
                                </a:moveTo>
                                <a:cubicBezTo>
                                  <a:pt x="173" y="288"/>
                                  <a:pt x="115" y="288"/>
                                  <a:pt x="173" y="288"/>
                                </a:cubicBezTo>
                                <a:cubicBezTo>
                                  <a:pt x="58" y="230"/>
                                  <a:pt x="0" y="115"/>
                                  <a:pt x="0" y="57"/>
                                </a:cubicBezTo>
                                <a:cubicBezTo>
                                  <a:pt x="0" y="0"/>
                                  <a:pt x="58" y="0"/>
                                  <a:pt x="58" y="0"/>
                                </a:cubicBezTo>
                                <a:cubicBezTo>
                                  <a:pt x="58" y="0"/>
                                  <a:pt x="115" y="0"/>
                                  <a:pt x="115" y="0"/>
                                </a:cubicBezTo>
                                <a:cubicBezTo>
                                  <a:pt x="173" y="57"/>
                                  <a:pt x="230" y="115"/>
                                  <a:pt x="230" y="230"/>
                                </a:cubicBezTo>
                                <a:cubicBezTo>
                                  <a:pt x="230" y="288"/>
                                  <a:pt x="230" y="288"/>
                                  <a:pt x="173" y="288"/>
                                </a:cubicBezTo>
                                <a:close/>
                                <a:moveTo>
                                  <a:pt x="58" y="0"/>
                                </a:moveTo>
                                <a:cubicBezTo>
                                  <a:pt x="0" y="0"/>
                                  <a:pt x="0" y="0"/>
                                  <a:pt x="0" y="57"/>
                                </a:cubicBezTo>
                                <a:cubicBezTo>
                                  <a:pt x="0" y="115"/>
                                  <a:pt x="58" y="230"/>
                                  <a:pt x="115" y="288"/>
                                </a:cubicBezTo>
                                <a:cubicBezTo>
                                  <a:pt x="115" y="288"/>
                                  <a:pt x="173" y="288"/>
                                  <a:pt x="173" y="288"/>
                                </a:cubicBezTo>
                                <a:cubicBezTo>
                                  <a:pt x="230" y="288"/>
                                  <a:pt x="230" y="230"/>
                                  <a:pt x="230" y="230"/>
                                </a:cubicBezTo>
                                <a:cubicBezTo>
                                  <a:pt x="230" y="115"/>
                                  <a:pt x="173" y="57"/>
                                  <a:pt x="58" y="0"/>
                                </a:cubicBezTo>
                                <a:cubicBezTo>
                                  <a:pt x="115" y="0"/>
                                  <a:pt x="115" y="0"/>
                                  <a:pt x="58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3949" name="任意多边形: 形状 3948"/>
                      <p:cNvSpPr/>
                      <p:nvPr/>
                    </p:nvSpPr>
                    <p:spPr>
                      <a:xfrm>
                        <a:off x="-3898103" y="4277813"/>
                        <a:ext cx="2034" cy="1212"/>
                      </a:xfrm>
                      <a:custGeom>
                        <a:avLst/>
                        <a:gdLst>
                          <a:gd name="connsiteX0" fmla="*/ 0 w 2034"/>
                          <a:gd name="connsiteY0" fmla="*/ 268 h 1212"/>
                          <a:gd name="connsiteX1" fmla="*/ 288 w 2034"/>
                          <a:gd name="connsiteY1" fmla="*/ 37 h 1212"/>
                          <a:gd name="connsiteX2" fmla="*/ 2015 w 2034"/>
                          <a:gd name="connsiteY2" fmla="*/ 1131 h 1212"/>
                          <a:gd name="connsiteX3" fmla="*/ 115 w 2034"/>
                          <a:gd name="connsiteY3" fmla="*/ 613 h 1212"/>
                          <a:gd name="connsiteX4" fmla="*/ 0 w 2034"/>
                          <a:gd name="connsiteY4" fmla="*/ 268 h 12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034" h="1212">
                            <a:moveTo>
                              <a:pt x="0" y="268"/>
                            </a:moveTo>
                            <a:cubicBezTo>
                              <a:pt x="0" y="95"/>
                              <a:pt x="115" y="-78"/>
                              <a:pt x="288" y="37"/>
                            </a:cubicBezTo>
                            <a:cubicBezTo>
                              <a:pt x="806" y="325"/>
                              <a:pt x="1843" y="901"/>
                              <a:pt x="2015" y="1131"/>
                            </a:cubicBezTo>
                            <a:cubicBezTo>
                              <a:pt x="2246" y="1362"/>
                              <a:pt x="345" y="1074"/>
                              <a:pt x="115" y="613"/>
                            </a:cubicBezTo>
                            <a:cubicBezTo>
                              <a:pt x="0" y="383"/>
                              <a:pt x="0" y="325"/>
                              <a:pt x="0" y="26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950" name="图形 5"/>
                    <p:cNvGrpSpPr/>
                    <p:nvPr/>
                  </p:nvGrpSpPr>
                  <p:grpSpPr>
                    <a:xfrm>
                      <a:off x="-3908756" y="4271343"/>
                      <a:ext cx="2591" cy="2292"/>
                      <a:chOff x="-3908756" y="4271343"/>
                      <a:chExt cx="2591" cy="2292"/>
                    </a:xfrm>
                  </p:grpSpPr>
                  <p:sp>
                    <p:nvSpPr>
                      <p:cNvPr id="3951" name="任意多边形: 形状 3950"/>
                      <p:cNvSpPr/>
                      <p:nvPr/>
                    </p:nvSpPr>
                    <p:spPr>
                      <a:xfrm>
                        <a:off x="-3908756" y="4271343"/>
                        <a:ext cx="2591" cy="2292"/>
                      </a:xfrm>
                      <a:custGeom>
                        <a:avLst/>
                        <a:gdLst>
                          <a:gd name="connsiteX0" fmla="*/ 2246 w 2591"/>
                          <a:gd name="connsiteY0" fmla="*/ 2246 h 2292"/>
                          <a:gd name="connsiteX1" fmla="*/ 345 w 2591"/>
                          <a:gd name="connsiteY1" fmla="*/ 1152 h 2292"/>
                          <a:gd name="connsiteX2" fmla="*/ 0 w 2591"/>
                          <a:gd name="connsiteY2" fmla="*/ 576 h 2292"/>
                          <a:gd name="connsiteX3" fmla="*/ 0 w 2591"/>
                          <a:gd name="connsiteY3" fmla="*/ 230 h 2292"/>
                          <a:gd name="connsiteX4" fmla="*/ 345 w 2591"/>
                          <a:gd name="connsiteY4" fmla="*/ 58 h 2292"/>
                          <a:gd name="connsiteX5" fmla="*/ 2246 w 2591"/>
                          <a:gd name="connsiteY5" fmla="*/ 1152 h 2292"/>
                          <a:gd name="connsiteX6" fmla="*/ 2591 w 2591"/>
                          <a:gd name="connsiteY6" fmla="*/ 1727 h 2292"/>
                          <a:gd name="connsiteX7" fmla="*/ 2591 w 2591"/>
                          <a:gd name="connsiteY7" fmla="*/ 2073 h 2292"/>
                          <a:gd name="connsiteX8" fmla="*/ 2246 w 2591"/>
                          <a:gd name="connsiteY8" fmla="*/ 2246 h 2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591" h="2292">
                            <a:moveTo>
                              <a:pt x="2246" y="2246"/>
                            </a:moveTo>
                            <a:lnTo>
                              <a:pt x="345" y="1152"/>
                            </a:lnTo>
                            <a:cubicBezTo>
                              <a:pt x="173" y="1036"/>
                              <a:pt x="0" y="806"/>
                              <a:pt x="0" y="576"/>
                            </a:cubicBezTo>
                            <a:lnTo>
                              <a:pt x="0" y="230"/>
                            </a:lnTo>
                            <a:cubicBezTo>
                              <a:pt x="0" y="0"/>
                              <a:pt x="115" y="-58"/>
                              <a:pt x="345" y="58"/>
                            </a:cubicBezTo>
                            <a:lnTo>
                              <a:pt x="2246" y="1152"/>
                            </a:lnTo>
                            <a:cubicBezTo>
                              <a:pt x="2418" y="1267"/>
                              <a:pt x="2591" y="1497"/>
                              <a:pt x="2591" y="1727"/>
                            </a:cubicBezTo>
                            <a:lnTo>
                              <a:pt x="2591" y="2073"/>
                            </a:lnTo>
                            <a:cubicBezTo>
                              <a:pt x="2591" y="2246"/>
                              <a:pt x="2418" y="2361"/>
                              <a:pt x="2246" y="2246"/>
                            </a:cubicBezTo>
                            <a:close/>
                          </a:path>
                        </a:pathLst>
                      </a:custGeom>
                      <a:solidFill>
                        <a:srgbClr val="EBEEEE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952" name="图形 5"/>
                      <p:cNvGrpSpPr/>
                      <p:nvPr/>
                    </p:nvGrpSpPr>
                    <p:grpSpPr>
                      <a:xfrm>
                        <a:off x="-3908525" y="4271689"/>
                        <a:ext cx="738" cy="831"/>
                        <a:chOff x="-3908525" y="4271689"/>
                        <a:chExt cx="738" cy="831"/>
                      </a:xfrm>
                    </p:grpSpPr>
                    <p:sp>
                      <p:nvSpPr>
                        <p:cNvPr id="3953" name="任意多边形: 形状 3952"/>
                        <p:cNvSpPr/>
                        <p:nvPr/>
                      </p:nvSpPr>
                      <p:spPr>
                        <a:xfrm>
                          <a:off x="-3908525" y="4271701"/>
                          <a:ext cx="738" cy="819"/>
                        </a:xfrm>
                        <a:custGeom>
                          <a:avLst/>
                          <a:gdLst>
                            <a:gd name="connsiteX0" fmla="*/ 518 w 738"/>
                            <a:gd name="connsiteY0" fmla="*/ 794 h 819"/>
                            <a:gd name="connsiteX1" fmla="*/ 518 w 738"/>
                            <a:gd name="connsiteY1" fmla="*/ 794 h 819"/>
                            <a:gd name="connsiteX2" fmla="*/ 518 w 738"/>
                            <a:gd name="connsiteY2" fmla="*/ 794 h 819"/>
                            <a:gd name="connsiteX3" fmla="*/ 518 w 738"/>
                            <a:gd name="connsiteY3" fmla="*/ 794 h 819"/>
                            <a:gd name="connsiteX4" fmla="*/ 288 w 738"/>
                            <a:gd name="connsiteY4" fmla="*/ 794 h 819"/>
                            <a:gd name="connsiteX5" fmla="*/ 0 w 738"/>
                            <a:gd name="connsiteY5" fmla="*/ 276 h 819"/>
                            <a:gd name="connsiteX6" fmla="*/ 0 w 738"/>
                            <a:gd name="connsiteY6" fmla="*/ 160 h 819"/>
                            <a:gd name="connsiteX7" fmla="*/ 115 w 738"/>
                            <a:gd name="connsiteY7" fmla="*/ 103 h 819"/>
                            <a:gd name="connsiteX8" fmla="*/ 115 w 738"/>
                            <a:gd name="connsiteY8" fmla="*/ 45 h 819"/>
                            <a:gd name="connsiteX9" fmla="*/ 691 w 738"/>
                            <a:gd name="connsiteY9" fmla="*/ 276 h 819"/>
                            <a:gd name="connsiteX10" fmla="*/ 518 w 738"/>
                            <a:gd name="connsiteY10" fmla="*/ 794 h 8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38" h="819">
                              <a:moveTo>
                                <a:pt x="518" y="794"/>
                              </a:moveTo>
                              <a:cubicBezTo>
                                <a:pt x="461" y="794"/>
                                <a:pt x="461" y="794"/>
                                <a:pt x="518" y="794"/>
                              </a:cubicBezTo>
                              <a:cubicBezTo>
                                <a:pt x="461" y="794"/>
                                <a:pt x="461" y="794"/>
                                <a:pt x="518" y="794"/>
                              </a:cubicBezTo>
                              <a:lnTo>
                                <a:pt x="518" y="794"/>
                              </a:lnTo>
                              <a:cubicBezTo>
                                <a:pt x="403" y="851"/>
                                <a:pt x="345" y="794"/>
                                <a:pt x="288" y="794"/>
                              </a:cubicBezTo>
                              <a:cubicBezTo>
                                <a:pt x="115" y="679"/>
                                <a:pt x="0" y="448"/>
                                <a:pt x="0" y="276"/>
                              </a:cubicBezTo>
                              <a:cubicBezTo>
                                <a:pt x="0" y="218"/>
                                <a:pt x="0" y="218"/>
                                <a:pt x="0" y="160"/>
                              </a:cubicBezTo>
                              <a:cubicBezTo>
                                <a:pt x="58" y="160"/>
                                <a:pt x="58" y="103"/>
                                <a:pt x="115" y="103"/>
                              </a:cubicBezTo>
                              <a:cubicBezTo>
                                <a:pt x="173" y="103"/>
                                <a:pt x="58" y="103"/>
                                <a:pt x="115" y="45"/>
                              </a:cubicBezTo>
                              <a:cubicBezTo>
                                <a:pt x="403" y="-70"/>
                                <a:pt x="576" y="45"/>
                                <a:pt x="691" y="276"/>
                              </a:cubicBezTo>
                              <a:cubicBezTo>
                                <a:pt x="749" y="391"/>
                                <a:pt x="806" y="621"/>
                                <a:pt x="518" y="7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CC2C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54" name="任意多边形: 形状 3953"/>
                        <p:cNvSpPr/>
                        <p:nvPr/>
                      </p:nvSpPr>
                      <p:spPr>
                        <a:xfrm>
                          <a:off x="-3908525" y="4271689"/>
                          <a:ext cx="575" cy="806"/>
                        </a:xfrm>
                        <a:custGeom>
                          <a:avLst/>
                          <a:gdLst>
                            <a:gd name="connsiteX0" fmla="*/ 576 w 575"/>
                            <a:gd name="connsiteY0" fmla="*/ 576 h 806"/>
                            <a:gd name="connsiteX1" fmla="*/ 518 w 575"/>
                            <a:gd name="connsiteY1" fmla="*/ 749 h 806"/>
                            <a:gd name="connsiteX2" fmla="*/ 461 w 575"/>
                            <a:gd name="connsiteY2" fmla="*/ 806 h 806"/>
                            <a:gd name="connsiteX3" fmla="*/ 461 w 575"/>
                            <a:gd name="connsiteY3" fmla="*/ 806 h 806"/>
                            <a:gd name="connsiteX4" fmla="*/ 288 w 575"/>
                            <a:gd name="connsiteY4" fmla="*/ 749 h 806"/>
                            <a:gd name="connsiteX5" fmla="*/ 0 w 575"/>
                            <a:gd name="connsiteY5" fmla="*/ 230 h 806"/>
                            <a:gd name="connsiteX6" fmla="*/ 0 w 575"/>
                            <a:gd name="connsiteY6" fmla="*/ 115 h 806"/>
                            <a:gd name="connsiteX7" fmla="*/ 173 w 575"/>
                            <a:gd name="connsiteY7" fmla="*/ 0 h 806"/>
                            <a:gd name="connsiteX8" fmla="*/ 288 w 575"/>
                            <a:gd name="connsiteY8" fmla="*/ 57 h 806"/>
                            <a:gd name="connsiteX9" fmla="*/ 576 w 575"/>
                            <a:gd name="connsiteY9" fmla="*/ 576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75" h="806">
                              <a:moveTo>
                                <a:pt x="576" y="576"/>
                              </a:moveTo>
                              <a:cubicBezTo>
                                <a:pt x="576" y="633"/>
                                <a:pt x="576" y="691"/>
                                <a:pt x="518" y="749"/>
                              </a:cubicBezTo>
                              <a:cubicBezTo>
                                <a:pt x="518" y="749"/>
                                <a:pt x="461" y="806"/>
                                <a:pt x="461" y="806"/>
                              </a:cubicBezTo>
                              <a:lnTo>
                                <a:pt x="461" y="806"/>
                              </a:lnTo>
                              <a:cubicBezTo>
                                <a:pt x="403" y="806"/>
                                <a:pt x="345" y="806"/>
                                <a:pt x="288" y="749"/>
                              </a:cubicBezTo>
                              <a:cubicBezTo>
                                <a:pt x="115" y="633"/>
                                <a:pt x="0" y="403"/>
                                <a:pt x="0" y="230"/>
                              </a:cubicBezTo>
                              <a:cubicBezTo>
                                <a:pt x="0" y="173"/>
                                <a:pt x="0" y="173"/>
                                <a:pt x="0" y="115"/>
                              </a:cubicBezTo>
                              <a:cubicBezTo>
                                <a:pt x="58" y="57"/>
                                <a:pt x="115" y="0"/>
                                <a:pt x="173" y="0"/>
                              </a:cubicBezTo>
                              <a:cubicBezTo>
                                <a:pt x="230" y="0"/>
                                <a:pt x="230" y="0"/>
                                <a:pt x="288" y="57"/>
                              </a:cubicBezTo>
                              <a:cubicBezTo>
                                <a:pt x="461" y="173"/>
                                <a:pt x="576" y="403"/>
                                <a:pt x="576" y="5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BEEEE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55" name="任意多边形: 形状 3954"/>
                        <p:cNvSpPr/>
                        <p:nvPr/>
                      </p:nvSpPr>
                      <p:spPr>
                        <a:xfrm>
                          <a:off x="-3908295" y="4271977"/>
                          <a:ext cx="230" cy="230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230"/>
                            <a:gd name="connsiteX1" fmla="*/ 115 w 230"/>
                            <a:gd name="connsiteY1" fmla="*/ 230 h 230"/>
                            <a:gd name="connsiteX2" fmla="*/ 0 w 230"/>
                            <a:gd name="connsiteY2" fmla="*/ 115 h 230"/>
                            <a:gd name="connsiteX3" fmla="*/ 115 w 230"/>
                            <a:gd name="connsiteY3" fmla="*/ 0 h 230"/>
                            <a:gd name="connsiteX4" fmla="*/ 230 w 230"/>
                            <a:gd name="connsiteY4" fmla="*/ 115 h 2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30" h="230">
                              <a:moveTo>
                                <a:pt x="230" y="115"/>
                              </a:moveTo>
                              <a:cubicBezTo>
                                <a:pt x="230" y="173"/>
                                <a:pt x="173" y="230"/>
                                <a:pt x="115" y="230"/>
                              </a:cubicBezTo>
                              <a:cubicBezTo>
                                <a:pt x="58" y="230"/>
                                <a:pt x="0" y="173"/>
                                <a:pt x="0" y="115"/>
                              </a:cubicBezTo>
                              <a:cubicBezTo>
                                <a:pt x="0" y="58"/>
                                <a:pt x="58" y="0"/>
                                <a:pt x="115" y="0"/>
                              </a:cubicBezTo>
                              <a:cubicBezTo>
                                <a:pt x="173" y="0"/>
                                <a:pt x="230" y="58"/>
                                <a:pt x="230" y="1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956" name="图形 5"/>
                        <p:cNvGrpSpPr/>
                        <p:nvPr/>
                      </p:nvGrpSpPr>
                      <p:grpSpPr>
                        <a:xfrm>
                          <a:off x="-3908525" y="4271746"/>
                          <a:ext cx="575" cy="706"/>
                          <a:chOff x="-3908525" y="4271746"/>
                          <a:chExt cx="575" cy="706"/>
                        </a:xfrm>
                        <a:solidFill>
                          <a:srgbClr val="BCC2C5"/>
                        </a:solidFill>
                      </p:grpSpPr>
                      <p:sp>
                        <p:nvSpPr>
                          <p:cNvPr id="3957" name="任意多边形: 形状 3956"/>
                          <p:cNvSpPr/>
                          <p:nvPr/>
                        </p:nvSpPr>
                        <p:spPr>
                          <a:xfrm>
                            <a:off x="-3908525" y="4271746"/>
                            <a:ext cx="575" cy="706"/>
                          </a:xfrm>
                          <a:custGeom>
                            <a:avLst/>
                            <a:gdLst>
                              <a:gd name="connsiteX0" fmla="*/ 403 w 575"/>
                              <a:gd name="connsiteY0" fmla="*/ 691 h 706"/>
                              <a:gd name="connsiteX1" fmla="*/ 288 w 575"/>
                              <a:gd name="connsiteY1" fmla="*/ 633 h 706"/>
                              <a:gd name="connsiteX2" fmla="*/ 58 w 575"/>
                              <a:gd name="connsiteY2" fmla="*/ 173 h 706"/>
                              <a:gd name="connsiteX3" fmla="*/ 230 w 575"/>
                              <a:gd name="connsiteY3" fmla="*/ 0 h 706"/>
                              <a:gd name="connsiteX4" fmla="*/ 345 w 575"/>
                              <a:gd name="connsiteY4" fmla="*/ 58 h 706"/>
                              <a:gd name="connsiteX5" fmla="*/ 576 w 575"/>
                              <a:gd name="connsiteY5" fmla="*/ 518 h 706"/>
                              <a:gd name="connsiteX6" fmla="*/ 403 w 575"/>
                              <a:gd name="connsiteY6" fmla="*/ 691 h 706"/>
                              <a:gd name="connsiteX7" fmla="*/ 173 w 575"/>
                              <a:gd name="connsiteY7" fmla="*/ 0 h 706"/>
                              <a:gd name="connsiteX8" fmla="*/ 0 w 575"/>
                              <a:gd name="connsiteY8" fmla="*/ 173 h 706"/>
                              <a:gd name="connsiteX9" fmla="*/ 230 w 575"/>
                              <a:gd name="connsiteY9" fmla="*/ 633 h 706"/>
                              <a:gd name="connsiteX10" fmla="*/ 345 w 575"/>
                              <a:gd name="connsiteY10" fmla="*/ 691 h 706"/>
                              <a:gd name="connsiteX11" fmla="*/ 518 w 575"/>
                              <a:gd name="connsiteY11" fmla="*/ 518 h 706"/>
                              <a:gd name="connsiteX12" fmla="*/ 288 w 575"/>
                              <a:gd name="connsiteY12" fmla="*/ 58 h 706"/>
                              <a:gd name="connsiteX13" fmla="*/ 173 w 575"/>
                              <a:gd name="connsiteY13" fmla="*/ 0 h 7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575" h="706">
                                <a:moveTo>
                                  <a:pt x="403" y="691"/>
                                </a:moveTo>
                                <a:cubicBezTo>
                                  <a:pt x="345" y="691"/>
                                  <a:pt x="345" y="691"/>
                                  <a:pt x="288" y="633"/>
                                </a:cubicBezTo>
                                <a:cubicBezTo>
                                  <a:pt x="115" y="518"/>
                                  <a:pt x="58" y="346"/>
                                  <a:pt x="58" y="173"/>
                                </a:cubicBezTo>
                                <a:cubicBezTo>
                                  <a:pt x="58" y="58"/>
                                  <a:pt x="115" y="0"/>
                                  <a:pt x="230" y="0"/>
                                </a:cubicBezTo>
                                <a:cubicBezTo>
                                  <a:pt x="288" y="0"/>
                                  <a:pt x="288" y="0"/>
                                  <a:pt x="345" y="58"/>
                                </a:cubicBezTo>
                                <a:cubicBezTo>
                                  <a:pt x="461" y="173"/>
                                  <a:pt x="576" y="346"/>
                                  <a:pt x="576" y="518"/>
                                </a:cubicBezTo>
                                <a:cubicBezTo>
                                  <a:pt x="576" y="633"/>
                                  <a:pt x="518" y="749"/>
                                  <a:pt x="403" y="691"/>
                                </a:cubicBezTo>
                                <a:close/>
                                <a:moveTo>
                                  <a:pt x="173" y="0"/>
                                </a:moveTo>
                                <a:cubicBezTo>
                                  <a:pt x="58" y="0"/>
                                  <a:pt x="0" y="58"/>
                                  <a:pt x="0" y="173"/>
                                </a:cubicBezTo>
                                <a:cubicBezTo>
                                  <a:pt x="0" y="346"/>
                                  <a:pt x="115" y="576"/>
                                  <a:pt x="230" y="633"/>
                                </a:cubicBezTo>
                                <a:cubicBezTo>
                                  <a:pt x="288" y="633"/>
                                  <a:pt x="288" y="691"/>
                                  <a:pt x="345" y="691"/>
                                </a:cubicBezTo>
                                <a:cubicBezTo>
                                  <a:pt x="461" y="691"/>
                                  <a:pt x="518" y="633"/>
                                  <a:pt x="518" y="518"/>
                                </a:cubicBezTo>
                                <a:cubicBezTo>
                                  <a:pt x="518" y="346"/>
                                  <a:pt x="403" y="115"/>
                                  <a:pt x="288" y="58"/>
                                </a:cubicBezTo>
                                <a:cubicBezTo>
                                  <a:pt x="288" y="0"/>
                                  <a:pt x="230" y="0"/>
                                  <a:pt x="17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58" name="任意多边形: 形状 3957"/>
                          <p:cNvSpPr/>
                          <p:nvPr/>
                        </p:nvSpPr>
                        <p:spPr>
                          <a:xfrm>
                            <a:off x="-3908468" y="4271839"/>
                            <a:ext cx="403" cy="540"/>
                          </a:xfrm>
                          <a:custGeom>
                            <a:avLst/>
                            <a:gdLst>
                              <a:gd name="connsiteX0" fmla="*/ 288 w 403"/>
                              <a:gd name="connsiteY0" fmla="*/ 541 h 540"/>
                              <a:gd name="connsiteX1" fmla="*/ 173 w 403"/>
                              <a:gd name="connsiteY1" fmla="*/ 483 h 540"/>
                              <a:gd name="connsiteX2" fmla="*/ 0 w 403"/>
                              <a:gd name="connsiteY2" fmla="*/ 138 h 540"/>
                              <a:gd name="connsiteX3" fmla="*/ 115 w 403"/>
                              <a:gd name="connsiteY3" fmla="*/ 23 h 540"/>
                              <a:gd name="connsiteX4" fmla="*/ 230 w 403"/>
                              <a:gd name="connsiteY4" fmla="*/ 80 h 540"/>
                              <a:gd name="connsiteX5" fmla="*/ 403 w 403"/>
                              <a:gd name="connsiteY5" fmla="*/ 426 h 540"/>
                              <a:gd name="connsiteX6" fmla="*/ 288 w 403"/>
                              <a:gd name="connsiteY6" fmla="*/ 541 h 540"/>
                              <a:gd name="connsiteX7" fmla="*/ 173 w 403"/>
                              <a:gd name="connsiteY7" fmla="*/ 23 h 540"/>
                              <a:gd name="connsiteX8" fmla="*/ 58 w 403"/>
                              <a:gd name="connsiteY8" fmla="*/ 138 h 540"/>
                              <a:gd name="connsiteX9" fmla="*/ 230 w 403"/>
                              <a:gd name="connsiteY9" fmla="*/ 483 h 540"/>
                              <a:gd name="connsiteX10" fmla="*/ 288 w 403"/>
                              <a:gd name="connsiteY10" fmla="*/ 541 h 540"/>
                              <a:gd name="connsiteX11" fmla="*/ 403 w 403"/>
                              <a:gd name="connsiteY11" fmla="*/ 426 h 540"/>
                              <a:gd name="connsiteX12" fmla="*/ 230 w 403"/>
                              <a:gd name="connsiteY12" fmla="*/ 80 h 540"/>
                              <a:gd name="connsiteX13" fmla="*/ 173 w 403"/>
                              <a:gd name="connsiteY13" fmla="*/ 23 h 5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03" h="540">
                                <a:moveTo>
                                  <a:pt x="288" y="541"/>
                                </a:moveTo>
                                <a:cubicBezTo>
                                  <a:pt x="288" y="541"/>
                                  <a:pt x="230" y="541"/>
                                  <a:pt x="173" y="483"/>
                                </a:cubicBezTo>
                                <a:cubicBezTo>
                                  <a:pt x="58" y="426"/>
                                  <a:pt x="0" y="253"/>
                                  <a:pt x="0" y="138"/>
                                </a:cubicBezTo>
                                <a:cubicBezTo>
                                  <a:pt x="0" y="23"/>
                                  <a:pt x="58" y="-35"/>
                                  <a:pt x="115" y="23"/>
                                </a:cubicBezTo>
                                <a:cubicBezTo>
                                  <a:pt x="115" y="23"/>
                                  <a:pt x="173" y="23"/>
                                  <a:pt x="230" y="80"/>
                                </a:cubicBezTo>
                                <a:cubicBezTo>
                                  <a:pt x="346" y="138"/>
                                  <a:pt x="403" y="310"/>
                                  <a:pt x="403" y="426"/>
                                </a:cubicBezTo>
                                <a:cubicBezTo>
                                  <a:pt x="403" y="483"/>
                                  <a:pt x="403" y="541"/>
                                  <a:pt x="288" y="541"/>
                                </a:cubicBezTo>
                                <a:close/>
                                <a:moveTo>
                                  <a:pt x="173" y="23"/>
                                </a:moveTo>
                                <a:cubicBezTo>
                                  <a:pt x="115" y="23"/>
                                  <a:pt x="58" y="80"/>
                                  <a:pt x="58" y="138"/>
                                </a:cubicBezTo>
                                <a:cubicBezTo>
                                  <a:pt x="58" y="253"/>
                                  <a:pt x="115" y="426"/>
                                  <a:pt x="230" y="483"/>
                                </a:cubicBezTo>
                                <a:cubicBezTo>
                                  <a:pt x="288" y="483"/>
                                  <a:pt x="288" y="541"/>
                                  <a:pt x="288" y="541"/>
                                </a:cubicBezTo>
                                <a:cubicBezTo>
                                  <a:pt x="346" y="541"/>
                                  <a:pt x="403" y="483"/>
                                  <a:pt x="403" y="426"/>
                                </a:cubicBezTo>
                                <a:cubicBezTo>
                                  <a:pt x="403" y="310"/>
                                  <a:pt x="346" y="138"/>
                                  <a:pt x="230" y="80"/>
                                </a:cubicBezTo>
                                <a:cubicBezTo>
                                  <a:pt x="230" y="23"/>
                                  <a:pt x="173" y="23"/>
                                  <a:pt x="173" y="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59" name="任意多边形: 形状 3958"/>
                          <p:cNvSpPr/>
                          <p:nvPr/>
                        </p:nvSpPr>
                        <p:spPr>
                          <a:xfrm>
                            <a:off x="-3908353" y="4271977"/>
                            <a:ext cx="230" cy="288"/>
                          </a:xfrm>
                          <a:custGeom>
                            <a:avLst/>
                            <a:gdLst>
                              <a:gd name="connsiteX0" fmla="*/ 173 w 230"/>
                              <a:gd name="connsiteY0" fmla="*/ 288 h 288"/>
                              <a:gd name="connsiteX1" fmla="*/ 173 w 230"/>
                              <a:gd name="connsiteY1" fmla="*/ 288 h 288"/>
                              <a:gd name="connsiteX2" fmla="*/ 0 w 230"/>
                              <a:gd name="connsiteY2" fmla="*/ 58 h 288"/>
                              <a:gd name="connsiteX3" fmla="*/ 58 w 230"/>
                              <a:gd name="connsiteY3" fmla="*/ 0 h 288"/>
                              <a:gd name="connsiteX4" fmla="*/ 115 w 230"/>
                              <a:gd name="connsiteY4" fmla="*/ 0 h 288"/>
                              <a:gd name="connsiteX5" fmla="*/ 230 w 230"/>
                              <a:gd name="connsiteY5" fmla="*/ 230 h 288"/>
                              <a:gd name="connsiteX6" fmla="*/ 173 w 230"/>
                              <a:gd name="connsiteY6" fmla="*/ 288 h 288"/>
                              <a:gd name="connsiteX7" fmla="*/ 58 w 230"/>
                              <a:gd name="connsiteY7" fmla="*/ 0 h 288"/>
                              <a:gd name="connsiteX8" fmla="*/ 0 w 230"/>
                              <a:gd name="connsiteY8" fmla="*/ 58 h 288"/>
                              <a:gd name="connsiteX9" fmla="*/ 115 w 230"/>
                              <a:gd name="connsiteY9" fmla="*/ 288 h 288"/>
                              <a:gd name="connsiteX10" fmla="*/ 173 w 230"/>
                              <a:gd name="connsiteY10" fmla="*/ 288 h 288"/>
                              <a:gd name="connsiteX11" fmla="*/ 230 w 230"/>
                              <a:gd name="connsiteY11" fmla="*/ 230 h 288"/>
                              <a:gd name="connsiteX12" fmla="*/ 58 w 230"/>
                              <a:gd name="connsiteY12" fmla="*/ 0 h 288"/>
                              <a:gd name="connsiteX13" fmla="*/ 58 w 230"/>
                              <a:gd name="connsiteY13" fmla="*/ 0 h 28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230" h="288">
                                <a:moveTo>
                                  <a:pt x="173" y="288"/>
                                </a:moveTo>
                                <a:cubicBezTo>
                                  <a:pt x="173" y="288"/>
                                  <a:pt x="115" y="288"/>
                                  <a:pt x="173" y="288"/>
                                </a:cubicBezTo>
                                <a:cubicBezTo>
                                  <a:pt x="58" y="230"/>
                                  <a:pt x="0" y="115"/>
                                  <a:pt x="0" y="58"/>
                                </a:cubicBezTo>
                                <a:cubicBezTo>
                                  <a:pt x="0" y="0"/>
                                  <a:pt x="58" y="0"/>
                                  <a:pt x="58" y="0"/>
                                </a:cubicBezTo>
                                <a:cubicBezTo>
                                  <a:pt x="58" y="0"/>
                                  <a:pt x="115" y="0"/>
                                  <a:pt x="115" y="0"/>
                                </a:cubicBezTo>
                                <a:cubicBezTo>
                                  <a:pt x="173" y="58"/>
                                  <a:pt x="230" y="115"/>
                                  <a:pt x="230" y="230"/>
                                </a:cubicBezTo>
                                <a:cubicBezTo>
                                  <a:pt x="230" y="230"/>
                                  <a:pt x="230" y="288"/>
                                  <a:pt x="173" y="288"/>
                                </a:cubicBezTo>
                                <a:close/>
                                <a:moveTo>
                                  <a:pt x="58" y="0"/>
                                </a:moveTo>
                                <a:cubicBezTo>
                                  <a:pt x="0" y="0"/>
                                  <a:pt x="0" y="0"/>
                                  <a:pt x="0" y="58"/>
                                </a:cubicBezTo>
                                <a:cubicBezTo>
                                  <a:pt x="0" y="115"/>
                                  <a:pt x="58" y="230"/>
                                  <a:pt x="115" y="288"/>
                                </a:cubicBezTo>
                                <a:cubicBezTo>
                                  <a:pt x="115" y="288"/>
                                  <a:pt x="173" y="288"/>
                                  <a:pt x="173" y="288"/>
                                </a:cubicBezTo>
                                <a:cubicBezTo>
                                  <a:pt x="230" y="288"/>
                                  <a:pt x="230" y="230"/>
                                  <a:pt x="230" y="230"/>
                                </a:cubicBezTo>
                                <a:cubicBezTo>
                                  <a:pt x="230" y="115"/>
                                  <a:pt x="173" y="58"/>
                                  <a:pt x="58" y="0"/>
                                </a:cubicBezTo>
                                <a:cubicBezTo>
                                  <a:pt x="115" y="0"/>
                                  <a:pt x="115" y="0"/>
                                  <a:pt x="58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960" name="图形 5"/>
                      <p:cNvGrpSpPr/>
                      <p:nvPr/>
                    </p:nvGrpSpPr>
                    <p:grpSpPr>
                      <a:xfrm>
                        <a:off x="-3907892" y="4272092"/>
                        <a:ext cx="738" cy="831"/>
                        <a:chOff x="-3907892" y="4272092"/>
                        <a:chExt cx="738" cy="831"/>
                      </a:xfrm>
                    </p:grpSpPr>
                    <p:sp>
                      <p:nvSpPr>
                        <p:cNvPr id="3961" name="任意多边形: 形状 3960"/>
                        <p:cNvSpPr/>
                        <p:nvPr/>
                      </p:nvSpPr>
                      <p:spPr>
                        <a:xfrm>
                          <a:off x="-3907892" y="4272104"/>
                          <a:ext cx="738" cy="819"/>
                        </a:xfrm>
                        <a:custGeom>
                          <a:avLst/>
                          <a:gdLst>
                            <a:gd name="connsiteX0" fmla="*/ 518 w 738"/>
                            <a:gd name="connsiteY0" fmla="*/ 794 h 819"/>
                            <a:gd name="connsiteX1" fmla="*/ 518 w 738"/>
                            <a:gd name="connsiteY1" fmla="*/ 794 h 819"/>
                            <a:gd name="connsiteX2" fmla="*/ 518 w 738"/>
                            <a:gd name="connsiteY2" fmla="*/ 794 h 819"/>
                            <a:gd name="connsiteX3" fmla="*/ 518 w 738"/>
                            <a:gd name="connsiteY3" fmla="*/ 794 h 819"/>
                            <a:gd name="connsiteX4" fmla="*/ 288 w 738"/>
                            <a:gd name="connsiteY4" fmla="*/ 794 h 819"/>
                            <a:gd name="connsiteX5" fmla="*/ 0 w 738"/>
                            <a:gd name="connsiteY5" fmla="*/ 276 h 819"/>
                            <a:gd name="connsiteX6" fmla="*/ 0 w 738"/>
                            <a:gd name="connsiteY6" fmla="*/ 160 h 819"/>
                            <a:gd name="connsiteX7" fmla="*/ 115 w 738"/>
                            <a:gd name="connsiteY7" fmla="*/ 103 h 819"/>
                            <a:gd name="connsiteX8" fmla="*/ 115 w 738"/>
                            <a:gd name="connsiteY8" fmla="*/ 45 h 819"/>
                            <a:gd name="connsiteX9" fmla="*/ 691 w 738"/>
                            <a:gd name="connsiteY9" fmla="*/ 276 h 819"/>
                            <a:gd name="connsiteX10" fmla="*/ 518 w 738"/>
                            <a:gd name="connsiteY10" fmla="*/ 794 h 8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38" h="819">
                              <a:moveTo>
                                <a:pt x="518" y="794"/>
                              </a:moveTo>
                              <a:cubicBezTo>
                                <a:pt x="518" y="794"/>
                                <a:pt x="518" y="794"/>
                                <a:pt x="518" y="794"/>
                              </a:cubicBezTo>
                              <a:cubicBezTo>
                                <a:pt x="461" y="794"/>
                                <a:pt x="461" y="794"/>
                                <a:pt x="518" y="794"/>
                              </a:cubicBezTo>
                              <a:lnTo>
                                <a:pt x="518" y="794"/>
                              </a:lnTo>
                              <a:cubicBezTo>
                                <a:pt x="403" y="851"/>
                                <a:pt x="345" y="794"/>
                                <a:pt x="288" y="794"/>
                              </a:cubicBezTo>
                              <a:cubicBezTo>
                                <a:pt x="115" y="679"/>
                                <a:pt x="0" y="448"/>
                                <a:pt x="0" y="276"/>
                              </a:cubicBezTo>
                              <a:cubicBezTo>
                                <a:pt x="0" y="218"/>
                                <a:pt x="0" y="218"/>
                                <a:pt x="0" y="160"/>
                              </a:cubicBezTo>
                              <a:cubicBezTo>
                                <a:pt x="58" y="160"/>
                                <a:pt x="58" y="103"/>
                                <a:pt x="115" y="103"/>
                              </a:cubicBezTo>
                              <a:cubicBezTo>
                                <a:pt x="173" y="103"/>
                                <a:pt x="58" y="103"/>
                                <a:pt x="115" y="45"/>
                              </a:cubicBezTo>
                              <a:cubicBezTo>
                                <a:pt x="403" y="-70"/>
                                <a:pt x="576" y="45"/>
                                <a:pt x="691" y="276"/>
                              </a:cubicBezTo>
                              <a:cubicBezTo>
                                <a:pt x="749" y="391"/>
                                <a:pt x="806" y="621"/>
                                <a:pt x="518" y="7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CC2C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62" name="任意多边形: 形状 3961"/>
                        <p:cNvSpPr/>
                        <p:nvPr/>
                      </p:nvSpPr>
                      <p:spPr>
                        <a:xfrm>
                          <a:off x="-3907892" y="4272092"/>
                          <a:ext cx="575" cy="806"/>
                        </a:xfrm>
                        <a:custGeom>
                          <a:avLst/>
                          <a:gdLst>
                            <a:gd name="connsiteX0" fmla="*/ 576 w 575"/>
                            <a:gd name="connsiteY0" fmla="*/ 576 h 806"/>
                            <a:gd name="connsiteX1" fmla="*/ 518 w 575"/>
                            <a:gd name="connsiteY1" fmla="*/ 748 h 806"/>
                            <a:gd name="connsiteX2" fmla="*/ 461 w 575"/>
                            <a:gd name="connsiteY2" fmla="*/ 806 h 806"/>
                            <a:gd name="connsiteX3" fmla="*/ 461 w 575"/>
                            <a:gd name="connsiteY3" fmla="*/ 806 h 806"/>
                            <a:gd name="connsiteX4" fmla="*/ 288 w 575"/>
                            <a:gd name="connsiteY4" fmla="*/ 748 h 806"/>
                            <a:gd name="connsiteX5" fmla="*/ 0 w 575"/>
                            <a:gd name="connsiteY5" fmla="*/ 230 h 806"/>
                            <a:gd name="connsiteX6" fmla="*/ 0 w 575"/>
                            <a:gd name="connsiteY6" fmla="*/ 115 h 806"/>
                            <a:gd name="connsiteX7" fmla="*/ 173 w 575"/>
                            <a:gd name="connsiteY7" fmla="*/ 0 h 806"/>
                            <a:gd name="connsiteX8" fmla="*/ 288 w 575"/>
                            <a:gd name="connsiteY8" fmla="*/ 57 h 806"/>
                            <a:gd name="connsiteX9" fmla="*/ 576 w 575"/>
                            <a:gd name="connsiteY9" fmla="*/ 576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75" h="806">
                              <a:moveTo>
                                <a:pt x="576" y="576"/>
                              </a:moveTo>
                              <a:cubicBezTo>
                                <a:pt x="576" y="633"/>
                                <a:pt x="576" y="691"/>
                                <a:pt x="518" y="748"/>
                              </a:cubicBezTo>
                              <a:cubicBezTo>
                                <a:pt x="518" y="748"/>
                                <a:pt x="461" y="806"/>
                                <a:pt x="461" y="806"/>
                              </a:cubicBezTo>
                              <a:lnTo>
                                <a:pt x="461" y="806"/>
                              </a:lnTo>
                              <a:cubicBezTo>
                                <a:pt x="403" y="806"/>
                                <a:pt x="345" y="806"/>
                                <a:pt x="288" y="748"/>
                              </a:cubicBezTo>
                              <a:cubicBezTo>
                                <a:pt x="115" y="633"/>
                                <a:pt x="0" y="403"/>
                                <a:pt x="0" y="230"/>
                              </a:cubicBezTo>
                              <a:cubicBezTo>
                                <a:pt x="0" y="173"/>
                                <a:pt x="0" y="173"/>
                                <a:pt x="0" y="115"/>
                              </a:cubicBezTo>
                              <a:cubicBezTo>
                                <a:pt x="58" y="57"/>
                                <a:pt x="115" y="0"/>
                                <a:pt x="173" y="0"/>
                              </a:cubicBezTo>
                              <a:cubicBezTo>
                                <a:pt x="230" y="0"/>
                                <a:pt x="230" y="0"/>
                                <a:pt x="288" y="57"/>
                              </a:cubicBezTo>
                              <a:cubicBezTo>
                                <a:pt x="461" y="173"/>
                                <a:pt x="576" y="403"/>
                                <a:pt x="576" y="5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BEEEE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63" name="任意多边形: 形状 3962"/>
                        <p:cNvSpPr/>
                        <p:nvPr/>
                      </p:nvSpPr>
                      <p:spPr>
                        <a:xfrm>
                          <a:off x="-3907604" y="4272380"/>
                          <a:ext cx="230" cy="230"/>
                        </a:xfrm>
                        <a:custGeom>
                          <a:avLst/>
                          <a:gdLst>
                            <a:gd name="connsiteX0" fmla="*/ 230 w 230"/>
                            <a:gd name="connsiteY0" fmla="*/ 115 h 230"/>
                            <a:gd name="connsiteX1" fmla="*/ 115 w 230"/>
                            <a:gd name="connsiteY1" fmla="*/ 230 h 230"/>
                            <a:gd name="connsiteX2" fmla="*/ 0 w 230"/>
                            <a:gd name="connsiteY2" fmla="*/ 115 h 230"/>
                            <a:gd name="connsiteX3" fmla="*/ 115 w 230"/>
                            <a:gd name="connsiteY3" fmla="*/ 0 h 230"/>
                            <a:gd name="connsiteX4" fmla="*/ 230 w 230"/>
                            <a:gd name="connsiteY4" fmla="*/ 115 h 2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30" h="230">
                              <a:moveTo>
                                <a:pt x="230" y="115"/>
                              </a:moveTo>
                              <a:cubicBezTo>
                                <a:pt x="230" y="173"/>
                                <a:pt x="173" y="230"/>
                                <a:pt x="115" y="230"/>
                              </a:cubicBezTo>
                              <a:cubicBezTo>
                                <a:pt x="58" y="230"/>
                                <a:pt x="0" y="173"/>
                                <a:pt x="0" y="115"/>
                              </a:cubicBezTo>
                              <a:cubicBezTo>
                                <a:pt x="0" y="58"/>
                                <a:pt x="58" y="0"/>
                                <a:pt x="115" y="0"/>
                              </a:cubicBezTo>
                              <a:cubicBezTo>
                                <a:pt x="173" y="0"/>
                                <a:pt x="230" y="58"/>
                                <a:pt x="230" y="1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964" name="图形 5"/>
                        <p:cNvGrpSpPr/>
                        <p:nvPr/>
                      </p:nvGrpSpPr>
                      <p:grpSpPr>
                        <a:xfrm>
                          <a:off x="-3907892" y="4272149"/>
                          <a:ext cx="575" cy="690"/>
                          <a:chOff x="-3907892" y="4272149"/>
                          <a:chExt cx="575" cy="690"/>
                        </a:xfrm>
                        <a:solidFill>
                          <a:srgbClr val="BCC2C5"/>
                        </a:solidFill>
                      </p:grpSpPr>
                      <p:sp>
                        <p:nvSpPr>
                          <p:cNvPr id="3965" name="任意多边形: 形状 3964"/>
                          <p:cNvSpPr/>
                          <p:nvPr/>
                        </p:nvSpPr>
                        <p:spPr>
                          <a:xfrm>
                            <a:off x="-3907892" y="4272149"/>
                            <a:ext cx="575" cy="690"/>
                          </a:xfrm>
                          <a:custGeom>
                            <a:avLst/>
                            <a:gdLst>
                              <a:gd name="connsiteX0" fmla="*/ 403 w 575"/>
                              <a:gd name="connsiteY0" fmla="*/ 691 h 690"/>
                              <a:gd name="connsiteX1" fmla="*/ 288 w 575"/>
                              <a:gd name="connsiteY1" fmla="*/ 633 h 690"/>
                              <a:gd name="connsiteX2" fmla="*/ 58 w 575"/>
                              <a:gd name="connsiteY2" fmla="*/ 173 h 690"/>
                              <a:gd name="connsiteX3" fmla="*/ 230 w 575"/>
                              <a:gd name="connsiteY3" fmla="*/ 0 h 690"/>
                              <a:gd name="connsiteX4" fmla="*/ 345 w 575"/>
                              <a:gd name="connsiteY4" fmla="*/ 58 h 690"/>
                              <a:gd name="connsiteX5" fmla="*/ 576 w 575"/>
                              <a:gd name="connsiteY5" fmla="*/ 518 h 690"/>
                              <a:gd name="connsiteX6" fmla="*/ 403 w 575"/>
                              <a:gd name="connsiteY6" fmla="*/ 691 h 690"/>
                              <a:gd name="connsiteX7" fmla="*/ 173 w 575"/>
                              <a:gd name="connsiteY7" fmla="*/ 0 h 690"/>
                              <a:gd name="connsiteX8" fmla="*/ 0 w 575"/>
                              <a:gd name="connsiteY8" fmla="*/ 173 h 690"/>
                              <a:gd name="connsiteX9" fmla="*/ 230 w 575"/>
                              <a:gd name="connsiteY9" fmla="*/ 633 h 690"/>
                              <a:gd name="connsiteX10" fmla="*/ 345 w 575"/>
                              <a:gd name="connsiteY10" fmla="*/ 691 h 690"/>
                              <a:gd name="connsiteX11" fmla="*/ 518 w 575"/>
                              <a:gd name="connsiteY11" fmla="*/ 518 h 690"/>
                              <a:gd name="connsiteX12" fmla="*/ 288 w 575"/>
                              <a:gd name="connsiteY12" fmla="*/ 58 h 690"/>
                              <a:gd name="connsiteX13" fmla="*/ 173 w 575"/>
                              <a:gd name="connsiteY13" fmla="*/ 0 h 69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575" h="690">
                                <a:moveTo>
                                  <a:pt x="403" y="691"/>
                                </a:moveTo>
                                <a:cubicBezTo>
                                  <a:pt x="345" y="691"/>
                                  <a:pt x="345" y="691"/>
                                  <a:pt x="288" y="633"/>
                                </a:cubicBezTo>
                                <a:cubicBezTo>
                                  <a:pt x="115" y="518"/>
                                  <a:pt x="58" y="345"/>
                                  <a:pt x="58" y="173"/>
                                </a:cubicBezTo>
                                <a:cubicBezTo>
                                  <a:pt x="58" y="58"/>
                                  <a:pt x="115" y="0"/>
                                  <a:pt x="230" y="0"/>
                                </a:cubicBezTo>
                                <a:cubicBezTo>
                                  <a:pt x="288" y="0"/>
                                  <a:pt x="288" y="0"/>
                                  <a:pt x="345" y="58"/>
                                </a:cubicBezTo>
                                <a:cubicBezTo>
                                  <a:pt x="518" y="173"/>
                                  <a:pt x="576" y="345"/>
                                  <a:pt x="576" y="518"/>
                                </a:cubicBezTo>
                                <a:cubicBezTo>
                                  <a:pt x="576" y="633"/>
                                  <a:pt x="518" y="691"/>
                                  <a:pt x="403" y="691"/>
                                </a:cubicBezTo>
                                <a:close/>
                                <a:moveTo>
                                  <a:pt x="173" y="0"/>
                                </a:moveTo>
                                <a:cubicBezTo>
                                  <a:pt x="58" y="0"/>
                                  <a:pt x="0" y="58"/>
                                  <a:pt x="0" y="173"/>
                                </a:cubicBezTo>
                                <a:cubicBezTo>
                                  <a:pt x="0" y="345"/>
                                  <a:pt x="115" y="576"/>
                                  <a:pt x="230" y="633"/>
                                </a:cubicBezTo>
                                <a:cubicBezTo>
                                  <a:pt x="288" y="633"/>
                                  <a:pt x="288" y="691"/>
                                  <a:pt x="345" y="691"/>
                                </a:cubicBezTo>
                                <a:cubicBezTo>
                                  <a:pt x="461" y="691"/>
                                  <a:pt x="518" y="633"/>
                                  <a:pt x="518" y="518"/>
                                </a:cubicBezTo>
                                <a:cubicBezTo>
                                  <a:pt x="518" y="345"/>
                                  <a:pt x="403" y="115"/>
                                  <a:pt x="288" y="58"/>
                                </a:cubicBezTo>
                                <a:cubicBezTo>
                                  <a:pt x="288" y="0"/>
                                  <a:pt x="230" y="0"/>
                                  <a:pt x="17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66" name="任意多边形: 形状 3965"/>
                          <p:cNvSpPr/>
                          <p:nvPr/>
                        </p:nvSpPr>
                        <p:spPr>
                          <a:xfrm>
                            <a:off x="-3907777" y="4272242"/>
                            <a:ext cx="403" cy="540"/>
                          </a:xfrm>
                          <a:custGeom>
                            <a:avLst/>
                            <a:gdLst>
                              <a:gd name="connsiteX0" fmla="*/ 288 w 403"/>
                              <a:gd name="connsiteY0" fmla="*/ 541 h 540"/>
                              <a:gd name="connsiteX1" fmla="*/ 173 w 403"/>
                              <a:gd name="connsiteY1" fmla="*/ 483 h 540"/>
                              <a:gd name="connsiteX2" fmla="*/ 0 w 403"/>
                              <a:gd name="connsiteY2" fmla="*/ 138 h 540"/>
                              <a:gd name="connsiteX3" fmla="*/ 115 w 403"/>
                              <a:gd name="connsiteY3" fmla="*/ 23 h 540"/>
                              <a:gd name="connsiteX4" fmla="*/ 230 w 403"/>
                              <a:gd name="connsiteY4" fmla="*/ 80 h 540"/>
                              <a:gd name="connsiteX5" fmla="*/ 403 w 403"/>
                              <a:gd name="connsiteY5" fmla="*/ 426 h 540"/>
                              <a:gd name="connsiteX6" fmla="*/ 288 w 403"/>
                              <a:gd name="connsiteY6" fmla="*/ 541 h 540"/>
                              <a:gd name="connsiteX7" fmla="*/ 115 w 403"/>
                              <a:gd name="connsiteY7" fmla="*/ 23 h 540"/>
                              <a:gd name="connsiteX8" fmla="*/ 0 w 403"/>
                              <a:gd name="connsiteY8" fmla="*/ 138 h 540"/>
                              <a:gd name="connsiteX9" fmla="*/ 173 w 403"/>
                              <a:gd name="connsiteY9" fmla="*/ 483 h 540"/>
                              <a:gd name="connsiteX10" fmla="*/ 230 w 403"/>
                              <a:gd name="connsiteY10" fmla="*/ 541 h 540"/>
                              <a:gd name="connsiteX11" fmla="*/ 345 w 403"/>
                              <a:gd name="connsiteY11" fmla="*/ 426 h 540"/>
                              <a:gd name="connsiteX12" fmla="*/ 173 w 403"/>
                              <a:gd name="connsiteY12" fmla="*/ 80 h 540"/>
                              <a:gd name="connsiteX13" fmla="*/ 115 w 403"/>
                              <a:gd name="connsiteY13" fmla="*/ 23 h 5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03" h="540">
                                <a:moveTo>
                                  <a:pt x="288" y="541"/>
                                </a:moveTo>
                                <a:cubicBezTo>
                                  <a:pt x="288" y="541"/>
                                  <a:pt x="230" y="541"/>
                                  <a:pt x="173" y="483"/>
                                </a:cubicBezTo>
                                <a:cubicBezTo>
                                  <a:pt x="58" y="426"/>
                                  <a:pt x="0" y="253"/>
                                  <a:pt x="0" y="138"/>
                                </a:cubicBezTo>
                                <a:cubicBezTo>
                                  <a:pt x="0" y="23"/>
                                  <a:pt x="58" y="-35"/>
                                  <a:pt x="115" y="23"/>
                                </a:cubicBezTo>
                                <a:cubicBezTo>
                                  <a:pt x="115" y="23"/>
                                  <a:pt x="173" y="23"/>
                                  <a:pt x="230" y="80"/>
                                </a:cubicBezTo>
                                <a:cubicBezTo>
                                  <a:pt x="345" y="138"/>
                                  <a:pt x="403" y="310"/>
                                  <a:pt x="403" y="426"/>
                                </a:cubicBezTo>
                                <a:cubicBezTo>
                                  <a:pt x="403" y="483"/>
                                  <a:pt x="345" y="541"/>
                                  <a:pt x="288" y="541"/>
                                </a:cubicBezTo>
                                <a:close/>
                                <a:moveTo>
                                  <a:pt x="115" y="23"/>
                                </a:moveTo>
                                <a:cubicBezTo>
                                  <a:pt x="58" y="23"/>
                                  <a:pt x="0" y="80"/>
                                  <a:pt x="0" y="138"/>
                                </a:cubicBezTo>
                                <a:cubicBezTo>
                                  <a:pt x="0" y="253"/>
                                  <a:pt x="58" y="426"/>
                                  <a:pt x="173" y="483"/>
                                </a:cubicBezTo>
                                <a:cubicBezTo>
                                  <a:pt x="230" y="483"/>
                                  <a:pt x="230" y="541"/>
                                  <a:pt x="230" y="541"/>
                                </a:cubicBezTo>
                                <a:cubicBezTo>
                                  <a:pt x="288" y="541"/>
                                  <a:pt x="345" y="483"/>
                                  <a:pt x="345" y="426"/>
                                </a:cubicBezTo>
                                <a:cubicBezTo>
                                  <a:pt x="345" y="310"/>
                                  <a:pt x="288" y="138"/>
                                  <a:pt x="173" y="80"/>
                                </a:cubicBezTo>
                                <a:cubicBezTo>
                                  <a:pt x="173" y="23"/>
                                  <a:pt x="115" y="23"/>
                                  <a:pt x="115" y="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67" name="任意多边形: 形状 3966"/>
                          <p:cNvSpPr/>
                          <p:nvPr/>
                        </p:nvSpPr>
                        <p:spPr>
                          <a:xfrm>
                            <a:off x="-3907719" y="4272380"/>
                            <a:ext cx="287" cy="287"/>
                          </a:xfrm>
                          <a:custGeom>
                            <a:avLst/>
                            <a:gdLst>
                              <a:gd name="connsiteX0" fmla="*/ 173 w 287"/>
                              <a:gd name="connsiteY0" fmla="*/ 288 h 287"/>
                              <a:gd name="connsiteX1" fmla="*/ 173 w 287"/>
                              <a:gd name="connsiteY1" fmla="*/ 288 h 287"/>
                              <a:gd name="connsiteX2" fmla="*/ 0 w 287"/>
                              <a:gd name="connsiteY2" fmla="*/ 58 h 287"/>
                              <a:gd name="connsiteX3" fmla="*/ 58 w 287"/>
                              <a:gd name="connsiteY3" fmla="*/ 0 h 287"/>
                              <a:gd name="connsiteX4" fmla="*/ 115 w 287"/>
                              <a:gd name="connsiteY4" fmla="*/ 0 h 287"/>
                              <a:gd name="connsiteX5" fmla="*/ 230 w 287"/>
                              <a:gd name="connsiteY5" fmla="*/ 230 h 287"/>
                              <a:gd name="connsiteX6" fmla="*/ 173 w 287"/>
                              <a:gd name="connsiteY6" fmla="*/ 288 h 287"/>
                              <a:gd name="connsiteX7" fmla="*/ 115 w 287"/>
                              <a:gd name="connsiteY7" fmla="*/ 0 h 287"/>
                              <a:gd name="connsiteX8" fmla="*/ 58 w 287"/>
                              <a:gd name="connsiteY8" fmla="*/ 58 h 287"/>
                              <a:gd name="connsiteX9" fmla="*/ 173 w 287"/>
                              <a:gd name="connsiteY9" fmla="*/ 288 h 287"/>
                              <a:gd name="connsiteX10" fmla="*/ 230 w 287"/>
                              <a:gd name="connsiteY10" fmla="*/ 288 h 287"/>
                              <a:gd name="connsiteX11" fmla="*/ 288 w 287"/>
                              <a:gd name="connsiteY11" fmla="*/ 230 h 287"/>
                              <a:gd name="connsiteX12" fmla="*/ 115 w 287"/>
                              <a:gd name="connsiteY12" fmla="*/ 0 h 287"/>
                              <a:gd name="connsiteX13" fmla="*/ 115 w 287"/>
                              <a:gd name="connsiteY13" fmla="*/ 0 h 28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287" h="287">
                                <a:moveTo>
                                  <a:pt x="173" y="288"/>
                                </a:moveTo>
                                <a:cubicBezTo>
                                  <a:pt x="173" y="288"/>
                                  <a:pt x="173" y="288"/>
                                  <a:pt x="173" y="288"/>
                                </a:cubicBezTo>
                                <a:cubicBezTo>
                                  <a:pt x="58" y="230"/>
                                  <a:pt x="0" y="115"/>
                                  <a:pt x="0" y="58"/>
                                </a:cubicBezTo>
                                <a:cubicBezTo>
                                  <a:pt x="0" y="0"/>
                                  <a:pt x="58" y="0"/>
                                  <a:pt x="58" y="0"/>
                                </a:cubicBezTo>
                                <a:cubicBezTo>
                                  <a:pt x="58" y="0"/>
                                  <a:pt x="115" y="0"/>
                                  <a:pt x="115" y="0"/>
                                </a:cubicBezTo>
                                <a:cubicBezTo>
                                  <a:pt x="173" y="58"/>
                                  <a:pt x="230" y="115"/>
                                  <a:pt x="230" y="230"/>
                                </a:cubicBezTo>
                                <a:cubicBezTo>
                                  <a:pt x="230" y="230"/>
                                  <a:pt x="230" y="288"/>
                                  <a:pt x="173" y="288"/>
                                </a:cubicBezTo>
                                <a:close/>
                                <a:moveTo>
                                  <a:pt x="115" y="0"/>
                                </a:moveTo>
                                <a:cubicBezTo>
                                  <a:pt x="58" y="0"/>
                                  <a:pt x="58" y="0"/>
                                  <a:pt x="58" y="58"/>
                                </a:cubicBezTo>
                                <a:cubicBezTo>
                                  <a:pt x="58" y="115"/>
                                  <a:pt x="115" y="230"/>
                                  <a:pt x="173" y="288"/>
                                </a:cubicBezTo>
                                <a:cubicBezTo>
                                  <a:pt x="173" y="288"/>
                                  <a:pt x="230" y="288"/>
                                  <a:pt x="230" y="288"/>
                                </a:cubicBezTo>
                                <a:cubicBezTo>
                                  <a:pt x="288" y="288"/>
                                  <a:pt x="288" y="230"/>
                                  <a:pt x="288" y="230"/>
                                </a:cubicBezTo>
                                <a:cubicBezTo>
                                  <a:pt x="230" y="115"/>
                                  <a:pt x="173" y="58"/>
                                  <a:pt x="115" y="0"/>
                                </a:cubicBezTo>
                                <a:cubicBezTo>
                                  <a:pt x="115" y="0"/>
                                  <a:pt x="115" y="0"/>
                                  <a:pt x="115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3968" name="图形 5"/>
                      <p:cNvGrpSpPr/>
                      <p:nvPr/>
                    </p:nvGrpSpPr>
                    <p:grpSpPr>
                      <a:xfrm>
                        <a:off x="-3907201" y="4272507"/>
                        <a:ext cx="738" cy="851"/>
                        <a:chOff x="-3907201" y="4272507"/>
                        <a:chExt cx="738" cy="851"/>
                      </a:xfrm>
                    </p:grpSpPr>
                    <p:sp>
                      <p:nvSpPr>
                        <p:cNvPr id="3969" name="任意多边形: 形状 3968"/>
                        <p:cNvSpPr/>
                        <p:nvPr/>
                      </p:nvSpPr>
                      <p:spPr>
                        <a:xfrm>
                          <a:off x="-3907201" y="4272507"/>
                          <a:ext cx="738" cy="819"/>
                        </a:xfrm>
                        <a:custGeom>
                          <a:avLst/>
                          <a:gdLst>
                            <a:gd name="connsiteX0" fmla="*/ 518 w 738"/>
                            <a:gd name="connsiteY0" fmla="*/ 794 h 819"/>
                            <a:gd name="connsiteX1" fmla="*/ 518 w 738"/>
                            <a:gd name="connsiteY1" fmla="*/ 794 h 819"/>
                            <a:gd name="connsiteX2" fmla="*/ 518 w 738"/>
                            <a:gd name="connsiteY2" fmla="*/ 794 h 819"/>
                            <a:gd name="connsiteX3" fmla="*/ 518 w 738"/>
                            <a:gd name="connsiteY3" fmla="*/ 794 h 819"/>
                            <a:gd name="connsiteX4" fmla="*/ 288 w 738"/>
                            <a:gd name="connsiteY4" fmla="*/ 794 h 819"/>
                            <a:gd name="connsiteX5" fmla="*/ 0 w 738"/>
                            <a:gd name="connsiteY5" fmla="*/ 276 h 819"/>
                            <a:gd name="connsiteX6" fmla="*/ 0 w 738"/>
                            <a:gd name="connsiteY6" fmla="*/ 160 h 819"/>
                            <a:gd name="connsiteX7" fmla="*/ 115 w 738"/>
                            <a:gd name="connsiteY7" fmla="*/ 103 h 819"/>
                            <a:gd name="connsiteX8" fmla="*/ 115 w 738"/>
                            <a:gd name="connsiteY8" fmla="*/ 45 h 819"/>
                            <a:gd name="connsiteX9" fmla="*/ 691 w 738"/>
                            <a:gd name="connsiteY9" fmla="*/ 276 h 819"/>
                            <a:gd name="connsiteX10" fmla="*/ 518 w 738"/>
                            <a:gd name="connsiteY10" fmla="*/ 794 h 8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38" h="819">
                              <a:moveTo>
                                <a:pt x="518" y="794"/>
                              </a:moveTo>
                              <a:cubicBezTo>
                                <a:pt x="461" y="794"/>
                                <a:pt x="518" y="794"/>
                                <a:pt x="518" y="794"/>
                              </a:cubicBezTo>
                              <a:cubicBezTo>
                                <a:pt x="461" y="794"/>
                                <a:pt x="461" y="794"/>
                                <a:pt x="518" y="794"/>
                              </a:cubicBezTo>
                              <a:lnTo>
                                <a:pt x="518" y="794"/>
                              </a:lnTo>
                              <a:cubicBezTo>
                                <a:pt x="403" y="851"/>
                                <a:pt x="346" y="794"/>
                                <a:pt x="288" y="794"/>
                              </a:cubicBezTo>
                              <a:cubicBezTo>
                                <a:pt x="115" y="678"/>
                                <a:pt x="0" y="448"/>
                                <a:pt x="0" y="276"/>
                              </a:cubicBezTo>
                              <a:cubicBezTo>
                                <a:pt x="0" y="218"/>
                                <a:pt x="0" y="218"/>
                                <a:pt x="0" y="160"/>
                              </a:cubicBezTo>
                              <a:cubicBezTo>
                                <a:pt x="58" y="160"/>
                                <a:pt x="58" y="103"/>
                                <a:pt x="115" y="103"/>
                              </a:cubicBezTo>
                              <a:cubicBezTo>
                                <a:pt x="173" y="103"/>
                                <a:pt x="58" y="103"/>
                                <a:pt x="115" y="45"/>
                              </a:cubicBezTo>
                              <a:cubicBezTo>
                                <a:pt x="403" y="-70"/>
                                <a:pt x="576" y="45"/>
                                <a:pt x="691" y="276"/>
                              </a:cubicBezTo>
                              <a:cubicBezTo>
                                <a:pt x="749" y="448"/>
                                <a:pt x="806" y="621"/>
                                <a:pt x="518" y="7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CC2C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70" name="任意多边形: 形状 3969"/>
                        <p:cNvSpPr/>
                        <p:nvPr/>
                      </p:nvSpPr>
                      <p:spPr>
                        <a:xfrm>
                          <a:off x="-3907201" y="4272552"/>
                          <a:ext cx="575" cy="806"/>
                        </a:xfrm>
                        <a:custGeom>
                          <a:avLst/>
                          <a:gdLst>
                            <a:gd name="connsiteX0" fmla="*/ 576 w 575"/>
                            <a:gd name="connsiteY0" fmla="*/ 576 h 806"/>
                            <a:gd name="connsiteX1" fmla="*/ 518 w 575"/>
                            <a:gd name="connsiteY1" fmla="*/ 749 h 806"/>
                            <a:gd name="connsiteX2" fmla="*/ 461 w 575"/>
                            <a:gd name="connsiteY2" fmla="*/ 806 h 806"/>
                            <a:gd name="connsiteX3" fmla="*/ 461 w 575"/>
                            <a:gd name="connsiteY3" fmla="*/ 806 h 806"/>
                            <a:gd name="connsiteX4" fmla="*/ 288 w 575"/>
                            <a:gd name="connsiteY4" fmla="*/ 749 h 806"/>
                            <a:gd name="connsiteX5" fmla="*/ 0 w 575"/>
                            <a:gd name="connsiteY5" fmla="*/ 230 h 806"/>
                            <a:gd name="connsiteX6" fmla="*/ 0 w 575"/>
                            <a:gd name="connsiteY6" fmla="*/ 115 h 806"/>
                            <a:gd name="connsiteX7" fmla="*/ 173 w 575"/>
                            <a:gd name="connsiteY7" fmla="*/ 0 h 806"/>
                            <a:gd name="connsiteX8" fmla="*/ 288 w 575"/>
                            <a:gd name="connsiteY8" fmla="*/ 58 h 806"/>
                            <a:gd name="connsiteX9" fmla="*/ 576 w 575"/>
                            <a:gd name="connsiteY9" fmla="*/ 576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75" h="806">
                              <a:moveTo>
                                <a:pt x="576" y="576"/>
                              </a:moveTo>
                              <a:cubicBezTo>
                                <a:pt x="576" y="633"/>
                                <a:pt x="576" y="691"/>
                                <a:pt x="518" y="749"/>
                              </a:cubicBezTo>
                              <a:cubicBezTo>
                                <a:pt x="518" y="749"/>
                                <a:pt x="461" y="806"/>
                                <a:pt x="461" y="806"/>
                              </a:cubicBezTo>
                              <a:lnTo>
                                <a:pt x="461" y="806"/>
                              </a:lnTo>
                              <a:cubicBezTo>
                                <a:pt x="403" y="806"/>
                                <a:pt x="346" y="806"/>
                                <a:pt x="288" y="749"/>
                              </a:cubicBezTo>
                              <a:cubicBezTo>
                                <a:pt x="115" y="633"/>
                                <a:pt x="0" y="403"/>
                                <a:pt x="0" y="230"/>
                              </a:cubicBezTo>
                              <a:cubicBezTo>
                                <a:pt x="0" y="173"/>
                                <a:pt x="0" y="173"/>
                                <a:pt x="0" y="115"/>
                              </a:cubicBezTo>
                              <a:cubicBezTo>
                                <a:pt x="58" y="58"/>
                                <a:pt x="115" y="0"/>
                                <a:pt x="173" y="0"/>
                              </a:cubicBezTo>
                              <a:cubicBezTo>
                                <a:pt x="230" y="0"/>
                                <a:pt x="230" y="0"/>
                                <a:pt x="288" y="58"/>
                              </a:cubicBezTo>
                              <a:cubicBezTo>
                                <a:pt x="461" y="115"/>
                                <a:pt x="576" y="345"/>
                                <a:pt x="576" y="5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BEEEE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71" name="任意多边形: 形状 3970"/>
                        <p:cNvSpPr/>
                        <p:nvPr/>
                      </p:nvSpPr>
                      <p:spPr>
                        <a:xfrm>
                          <a:off x="-3906971" y="4272783"/>
                          <a:ext cx="246" cy="230"/>
                        </a:xfrm>
                        <a:custGeom>
                          <a:avLst/>
                          <a:gdLst>
                            <a:gd name="connsiteX0" fmla="*/ 230 w 246"/>
                            <a:gd name="connsiteY0" fmla="*/ 115 h 230"/>
                            <a:gd name="connsiteX1" fmla="*/ 115 w 246"/>
                            <a:gd name="connsiteY1" fmla="*/ 230 h 230"/>
                            <a:gd name="connsiteX2" fmla="*/ 0 w 246"/>
                            <a:gd name="connsiteY2" fmla="*/ 115 h 230"/>
                            <a:gd name="connsiteX3" fmla="*/ 115 w 246"/>
                            <a:gd name="connsiteY3" fmla="*/ 0 h 230"/>
                            <a:gd name="connsiteX4" fmla="*/ 230 w 246"/>
                            <a:gd name="connsiteY4" fmla="*/ 115 h 2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46" h="230">
                              <a:moveTo>
                                <a:pt x="230" y="115"/>
                              </a:moveTo>
                              <a:cubicBezTo>
                                <a:pt x="230" y="173"/>
                                <a:pt x="173" y="230"/>
                                <a:pt x="115" y="230"/>
                              </a:cubicBezTo>
                              <a:cubicBezTo>
                                <a:pt x="58" y="230"/>
                                <a:pt x="0" y="173"/>
                                <a:pt x="0" y="115"/>
                              </a:cubicBezTo>
                              <a:cubicBezTo>
                                <a:pt x="0" y="57"/>
                                <a:pt x="58" y="0"/>
                                <a:pt x="115" y="0"/>
                              </a:cubicBezTo>
                              <a:cubicBezTo>
                                <a:pt x="173" y="0"/>
                                <a:pt x="288" y="57"/>
                                <a:pt x="230" y="1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3972" name="图形 5"/>
                        <p:cNvGrpSpPr/>
                        <p:nvPr/>
                      </p:nvGrpSpPr>
                      <p:grpSpPr>
                        <a:xfrm>
                          <a:off x="-3907201" y="4272552"/>
                          <a:ext cx="575" cy="748"/>
                          <a:chOff x="-3907201" y="4272552"/>
                          <a:chExt cx="575" cy="748"/>
                        </a:xfrm>
                        <a:solidFill>
                          <a:srgbClr val="BCC2C5"/>
                        </a:solidFill>
                      </p:grpSpPr>
                      <p:sp>
                        <p:nvSpPr>
                          <p:cNvPr id="3973" name="任意多边形: 形状 3972"/>
                          <p:cNvSpPr/>
                          <p:nvPr/>
                        </p:nvSpPr>
                        <p:spPr>
                          <a:xfrm>
                            <a:off x="-3907201" y="4272552"/>
                            <a:ext cx="575" cy="748"/>
                          </a:xfrm>
                          <a:custGeom>
                            <a:avLst/>
                            <a:gdLst>
                              <a:gd name="connsiteX0" fmla="*/ 403 w 575"/>
                              <a:gd name="connsiteY0" fmla="*/ 749 h 748"/>
                              <a:gd name="connsiteX1" fmla="*/ 288 w 575"/>
                              <a:gd name="connsiteY1" fmla="*/ 691 h 748"/>
                              <a:gd name="connsiteX2" fmla="*/ 58 w 575"/>
                              <a:gd name="connsiteY2" fmla="*/ 230 h 748"/>
                              <a:gd name="connsiteX3" fmla="*/ 230 w 575"/>
                              <a:gd name="connsiteY3" fmla="*/ 58 h 748"/>
                              <a:gd name="connsiteX4" fmla="*/ 346 w 575"/>
                              <a:gd name="connsiteY4" fmla="*/ 115 h 748"/>
                              <a:gd name="connsiteX5" fmla="*/ 576 w 575"/>
                              <a:gd name="connsiteY5" fmla="*/ 576 h 748"/>
                              <a:gd name="connsiteX6" fmla="*/ 403 w 575"/>
                              <a:gd name="connsiteY6" fmla="*/ 749 h 748"/>
                              <a:gd name="connsiteX7" fmla="*/ 173 w 575"/>
                              <a:gd name="connsiteY7" fmla="*/ 0 h 748"/>
                              <a:gd name="connsiteX8" fmla="*/ 0 w 575"/>
                              <a:gd name="connsiteY8" fmla="*/ 173 h 748"/>
                              <a:gd name="connsiteX9" fmla="*/ 230 w 575"/>
                              <a:gd name="connsiteY9" fmla="*/ 633 h 748"/>
                              <a:gd name="connsiteX10" fmla="*/ 346 w 575"/>
                              <a:gd name="connsiteY10" fmla="*/ 691 h 748"/>
                              <a:gd name="connsiteX11" fmla="*/ 518 w 575"/>
                              <a:gd name="connsiteY11" fmla="*/ 518 h 748"/>
                              <a:gd name="connsiteX12" fmla="*/ 288 w 575"/>
                              <a:gd name="connsiteY12" fmla="*/ 58 h 748"/>
                              <a:gd name="connsiteX13" fmla="*/ 173 w 575"/>
                              <a:gd name="connsiteY13" fmla="*/ 0 h 7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575" h="748">
                                <a:moveTo>
                                  <a:pt x="403" y="749"/>
                                </a:moveTo>
                                <a:cubicBezTo>
                                  <a:pt x="346" y="749"/>
                                  <a:pt x="346" y="749"/>
                                  <a:pt x="288" y="691"/>
                                </a:cubicBezTo>
                                <a:cubicBezTo>
                                  <a:pt x="115" y="576"/>
                                  <a:pt x="58" y="403"/>
                                  <a:pt x="58" y="230"/>
                                </a:cubicBezTo>
                                <a:cubicBezTo>
                                  <a:pt x="58" y="115"/>
                                  <a:pt x="115" y="58"/>
                                  <a:pt x="230" y="58"/>
                                </a:cubicBezTo>
                                <a:cubicBezTo>
                                  <a:pt x="288" y="58"/>
                                  <a:pt x="288" y="58"/>
                                  <a:pt x="346" y="115"/>
                                </a:cubicBezTo>
                                <a:cubicBezTo>
                                  <a:pt x="518" y="230"/>
                                  <a:pt x="576" y="403"/>
                                  <a:pt x="576" y="576"/>
                                </a:cubicBezTo>
                                <a:cubicBezTo>
                                  <a:pt x="576" y="633"/>
                                  <a:pt x="518" y="749"/>
                                  <a:pt x="403" y="749"/>
                                </a:cubicBezTo>
                                <a:close/>
                                <a:moveTo>
                                  <a:pt x="173" y="0"/>
                                </a:moveTo>
                                <a:cubicBezTo>
                                  <a:pt x="58" y="0"/>
                                  <a:pt x="0" y="58"/>
                                  <a:pt x="0" y="173"/>
                                </a:cubicBezTo>
                                <a:cubicBezTo>
                                  <a:pt x="0" y="345"/>
                                  <a:pt x="115" y="576"/>
                                  <a:pt x="230" y="633"/>
                                </a:cubicBezTo>
                                <a:cubicBezTo>
                                  <a:pt x="288" y="633"/>
                                  <a:pt x="288" y="691"/>
                                  <a:pt x="346" y="691"/>
                                </a:cubicBezTo>
                                <a:cubicBezTo>
                                  <a:pt x="461" y="691"/>
                                  <a:pt x="518" y="633"/>
                                  <a:pt x="518" y="518"/>
                                </a:cubicBezTo>
                                <a:cubicBezTo>
                                  <a:pt x="518" y="345"/>
                                  <a:pt x="403" y="115"/>
                                  <a:pt x="288" y="58"/>
                                </a:cubicBezTo>
                                <a:cubicBezTo>
                                  <a:pt x="288" y="58"/>
                                  <a:pt x="230" y="0"/>
                                  <a:pt x="17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74" name="任意多边形: 形状 3973"/>
                          <p:cNvSpPr/>
                          <p:nvPr/>
                        </p:nvSpPr>
                        <p:spPr>
                          <a:xfrm>
                            <a:off x="-3907086" y="4272645"/>
                            <a:ext cx="403" cy="540"/>
                          </a:xfrm>
                          <a:custGeom>
                            <a:avLst/>
                            <a:gdLst>
                              <a:gd name="connsiteX0" fmla="*/ 288 w 403"/>
                              <a:gd name="connsiteY0" fmla="*/ 541 h 540"/>
                              <a:gd name="connsiteX1" fmla="*/ 173 w 403"/>
                              <a:gd name="connsiteY1" fmla="*/ 483 h 540"/>
                              <a:gd name="connsiteX2" fmla="*/ 0 w 403"/>
                              <a:gd name="connsiteY2" fmla="*/ 138 h 540"/>
                              <a:gd name="connsiteX3" fmla="*/ 115 w 403"/>
                              <a:gd name="connsiteY3" fmla="*/ 23 h 540"/>
                              <a:gd name="connsiteX4" fmla="*/ 230 w 403"/>
                              <a:gd name="connsiteY4" fmla="*/ 80 h 540"/>
                              <a:gd name="connsiteX5" fmla="*/ 403 w 403"/>
                              <a:gd name="connsiteY5" fmla="*/ 426 h 540"/>
                              <a:gd name="connsiteX6" fmla="*/ 288 w 403"/>
                              <a:gd name="connsiteY6" fmla="*/ 541 h 540"/>
                              <a:gd name="connsiteX7" fmla="*/ 115 w 403"/>
                              <a:gd name="connsiteY7" fmla="*/ 23 h 540"/>
                              <a:gd name="connsiteX8" fmla="*/ 0 w 403"/>
                              <a:gd name="connsiteY8" fmla="*/ 138 h 540"/>
                              <a:gd name="connsiteX9" fmla="*/ 173 w 403"/>
                              <a:gd name="connsiteY9" fmla="*/ 483 h 540"/>
                              <a:gd name="connsiteX10" fmla="*/ 230 w 403"/>
                              <a:gd name="connsiteY10" fmla="*/ 541 h 540"/>
                              <a:gd name="connsiteX11" fmla="*/ 345 w 403"/>
                              <a:gd name="connsiteY11" fmla="*/ 426 h 540"/>
                              <a:gd name="connsiteX12" fmla="*/ 173 w 403"/>
                              <a:gd name="connsiteY12" fmla="*/ 80 h 540"/>
                              <a:gd name="connsiteX13" fmla="*/ 115 w 403"/>
                              <a:gd name="connsiteY13" fmla="*/ 23 h 5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03" h="540">
                                <a:moveTo>
                                  <a:pt x="288" y="541"/>
                                </a:moveTo>
                                <a:cubicBezTo>
                                  <a:pt x="288" y="541"/>
                                  <a:pt x="230" y="541"/>
                                  <a:pt x="173" y="483"/>
                                </a:cubicBezTo>
                                <a:cubicBezTo>
                                  <a:pt x="58" y="426"/>
                                  <a:pt x="0" y="253"/>
                                  <a:pt x="0" y="138"/>
                                </a:cubicBezTo>
                                <a:cubicBezTo>
                                  <a:pt x="0" y="23"/>
                                  <a:pt x="58" y="-35"/>
                                  <a:pt x="115" y="23"/>
                                </a:cubicBezTo>
                                <a:cubicBezTo>
                                  <a:pt x="115" y="23"/>
                                  <a:pt x="173" y="23"/>
                                  <a:pt x="230" y="80"/>
                                </a:cubicBezTo>
                                <a:cubicBezTo>
                                  <a:pt x="345" y="138"/>
                                  <a:pt x="403" y="311"/>
                                  <a:pt x="403" y="426"/>
                                </a:cubicBezTo>
                                <a:cubicBezTo>
                                  <a:pt x="403" y="483"/>
                                  <a:pt x="345" y="541"/>
                                  <a:pt x="288" y="541"/>
                                </a:cubicBezTo>
                                <a:close/>
                                <a:moveTo>
                                  <a:pt x="115" y="23"/>
                                </a:moveTo>
                                <a:cubicBezTo>
                                  <a:pt x="58" y="23"/>
                                  <a:pt x="0" y="80"/>
                                  <a:pt x="0" y="138"/>
                                </a:cubicBezTo>
                                <a:cubicBezTo>
                                  <a:pt x="0" y="253"/>
                                  <a:pt x="58" y="426"/>
                                  <a:pt x="173" y="483"/>
                                </a:cubicBezTo>
                                <a:cubicBezTo>
                                  <a:pt x="230" y="483"/>
                                  <a:pt x="230" y="541"/>
                                  <a:pt x="230" y="541"/>
                                </a:cubicBezTo>
                                <a:cubicBezTo>
                                  <a:pt x="288" y="541"/>
                                  <a:pt x="345" y="483"/>
                                  <a:pt x="345" y="426"/>
                                </a:cubicBezTo>
                                <a:cubicBezTo>
                                  <a:pt x="345" y="311"/>
                                  <a:pt x="288" y="138"/>
                                  <a:pt x="173" y="80"/>
                                </a:cubicBezTo>
                                <a:cubicBezTo>
                                  <a:pt x="173" y="23"/>
                                  <a:pt x="115" y="23"/>
                                  <a:pt x="115" y="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3975" name="任意多边形: 形状 3974"/>
                          <p:cNvSpPr/>
                          <p:nvPr/>
                        </p:nvSpPr>
                        <p:spPr>
                          <a:xfrm>
                            <a:off x="-3907028" y="4272783"/>
                            <a:ext cx="230" cy="287"/>
                          </a:xfrm>
                          <a:custGeom>
                            <a:avLst/>
                            <a:gdLst>
                              <a:gd name="connsiteX0" fmla="*/ 173 w 230"/>
                              <a:gd name="connsiteY0" fmla="*/ 288 h 287"/>
                              <a:gd name="connsiteX1" fmla="*/ 173 w 230"/>
                              <a:gd name="connsiteY1" fmla="*/ 288 h 287"/>
                              <a:gd name="connsiteX2" fmla="*/ 0 w 230"/>
                              <a:gd name="connsiteY2" fmla="*/ 57 h 287"/>
                              <a:gd name="connsiteX3" fmla="*/ 58 w 230"/>
                              <a:gd name="connsiteY3" fmla="*/ 0 h 287"/>
                              <a:gd name="connsiteX4" fmla="*/ 115 w 230"/>
                              <a:gd name="connsiteY4" fmla="*/ 0 h 287"/>
                              <a:gd name="connsiteX5" fmla="*/ 230 w 230"/>
                              <a:gd name="connsiteY5" fmla="*/ 230 h 287"/>
                              <a:gd name="connsiteX6" fmla="*/ 173 w 230"/>
                              <a:gd name="connsiteY6" fmla="*/ 288 h 287"/>
                              <a:gd name="connsiteX7" fmla="*/ 58 w 230"/>
                              <a:gd name="connsiteY7" fmla="*/ 0 h 287"/>
                              <a:gd name="connsiteX8" fmla="*/ 0 w 230"/>
                              <a:gd name="connsiteY8" fmla="*/ 57 h 287"/>
                              <a:gd name="connsiteX9" fmla="*/ 115 w 230"/>
                              <a:gd name="connsiteY9" fmla="*/ 288 h 287"/>
                              <a:gd name="connsiteX10" fmla="*/ 173 w 230"/>
                              <a:gd name="connsiteY10" fmla="*/ 288 h 287"/>
                              <a:gd name="connsiteX11" fmla="*/ 230 w 230"/>
                              <a:gd name="connsiteY11" fmla="*/ 230 h 287"/>
                              <a:gd name="connsiteX12" fmla="*/ 58 w 230"/>
                              <a:gd name="connsiteY12" fmla="*/ 0 h 287"/>
                              <a:gd name="connsiteX13" fmla="*/ 58 w 230"/>
                              <a:gd name="connsiteY13" fmla="*/ 0 h 28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230" h="287">
                                <a:moveTo>
                                  <a:pt x="173" y="288"/>
                                </a:moveTo>
                                <a:cubicBezTo>
                                  <a:pt x="173" y="288"/>
                                  <a:pt x="115" y="288"/>
                                  <a:pt x="173" y="288"/>
                                </a:cubicBezTo>
                                <a:cubicBezTo>
                                  <a:pt x="58" y="230"/>
                                  <a:pt x="0" y="115"/>
                                  <a:pt x="0" y="57"/>
                                </a:cubicBezTo>
                                <a:cubicBezTo>
                                  <a:pt x="0" y="0"/>
                                  <a:pt x="58" y="0"/>
                                  <a:pt x="58" y="0"/>
                                </a:cubicBezTo>
                                <a:cubicBezTo>
                                  <a:pt x="58" y="0"/>
                                  <a:pt x="115" y="0"/>
                                  <a:pt x="115" y="0"/>
                                </a:cubicBezTo>
                                <a:cubicBezTo>
                                  <a:pt x="173" y="57"/>
                                  <a:pt x="230" y="115"/>
                                  <a:pt x="230" y="230"/>
                                </a:cubicBezTo>
                                <a:cubicBezTo>
                                  <a:pt x="230" y="288"/>
                                  <a:pt x="230" y="288"/>
                                  <a:pt x="173" y="288"/>
                                </a:cubicBezTo>
                                <a:close/>
                                <a:moveTo>
                                  <a:pt x="58" y="0"/>
                                </a:moveTo>
                                <a:cubicBezTo>
                                  <a:pt x="0" y="0"/>
                                  <a:pt x="0" y="57"/>
                                  <a:pt x="0" y="57"/>
                                </a:cubicBezTo>
                                <a:cubicBezTo>
                                  <a:pt x="0" y="115"/>
                                  <a:pt x="58" y="230"/>
                                  <a:pt x="115" y="288"/>
                                </a:cubicBezTo>
                                <a:cubicBezTo>
                                  <a:pt x="115" y="288"/>
                                  <a:pt x="173" y="288"/>
                                  <a:pt x="173" y="288"/>
                                </a:cubicBezTo>
                                <a:cubicBezTo>
                                  <a:pt x="230" y="288"/>
                                  <a:pt x="230" y="230"/>
                                  <a:pt x="230" y="230"/>
                                </a:cubicBezTo>
                                <a:cubicBezTo>
                                  <a:pt x="230" y="115"/>
                                  <a:pt x="173" y="57"/>
                                  <a:pt x="58" y="0"/>
                                </a:cubicBezTo>
                                <a:cubicBezTo>
                                  <a:pt x="115" y="0"/>
                                  <a:pt x="115" y="0"/>
                                  <a:pt x="58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CC2C5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3976" name="任意多边形: 形状 3975"/>
                      <p:cNvSpPr/>
                      <p:nvPr/>
                    </p:nvSpPr>
                    <p:spPr>
                      <a:xfrm>
                        <a:off x="-3908583" y="4271536"/>
                        <a:ext cx="2034" cy="1212"/>
                      </a:xfrm>
                      <a:custGeom>
                        <a:avLst/>
                        <a:gdLst>
                          <a:gd name="connsiteX0" fmla="*/ 0 w 2034"/>
                          <a:gd name="connsiteY0" fmla="*/ 268 h 1212"/>
                          <a:gd name="connsiteX1" fmla="*/ 288 w 2034"/>
                          <a:gd name="connsiteY1" fmla="*/ 37 h 1212"/>
                          <a:gd name="connsiteX2" fmla="*/ 2015 w 2034"/>
                          <a:gd name="connsiteY2" fmla="*/ 1131 h 1212"/>
                          <a:gd name="connsiteX3" fmla="*/ 115 w 2034"/>
                          <a:gd name="connsiteY3" fmla="*/ 613 h 1212"/>
                          <a:gd name="connsiteX4" fmla="*/ 0 w 2034"/>
                          <a:gd name="connsiteY4" fmla="*/ 268 h 12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034" h="1212">
                            <a:moveTo>
                              <a:pt x="0" y="268"/>
                            </a:moveTo>
                            <a:cubicBezTo>
                              <a:pt x="0" y="95"/>
                              <a:pt x="115" y="-78"/>
                              <a:pt x="288" y="37"/>
                            </a:cubicBezTo>
                            <a:cubicBezTo>
                              <a:pt x="806" y="325"/>
                              <a:pt x="1843" y="901"/>
                              <a:pt x="2015" y="1131"/>
                            </a:cubicBezTo>
                            <a:cubicBezTo>
                              <a:pt x="2246" y="1362"/>
                              <a:pt x="345" y="1074"/>
                              <a:pt x="115" y="613"/>
                            </a:cubicBezTo>
                            <a:cubicBezTo>
                              <a:pt x="0" y="383"/>
                              <a:pt x="0" y="325"/>
                              <a:pt x="0" y="268"/>
                            </a:cubicBez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977" name="图形 5"/>
                    <p:cNvGrpSpPr/>
                    <p:nvPr/>
                  </p:nvGrpSpPr>
                  <p:grpSpPr>
                    <a:xfrm>
                      <a:off x="-3904898" y="4273186"/>
                      <a:ext cx="4894" cy="4664"/>
                      <a:chOff x="-3904898" y="4273186"/>
                      <a:chExt cx="4894" cy="4664"/>
                    </a:xfrm>
                  </p:grpSpPr>
                  <p:sp>
                    <p:nvSpPr>
                      <p:cNvPr id="3978" name="任意多边形: 形状 3977"/>
                      <p:cNvSpPr/>
                      <p:nvPr/>
                    </p:nvSpPr>
                    <p:spPr>
                      <a:xfrm>
                        <a:off x="-3904840" y="4273243"/>
                        <a:ext cx="4836" cy="4549"/>
                      </a:xfrm>
                      <a:custGeom>
                        <a:avLst/>
                        <a:gdLst>
                          <a:gd name="connsiteX0" fmla="*/ 4837 w 4836"/>
                          <a:gd name="connsiteY0" fmla="*/ 4549 h 4549"/>
                          <a:gd name="connsiteX1" fmla="*/ 0 w 4836"/>
                          <a:gd name="connsiteY1" fmla="*/ 1728 h 4549"/>
                          <a:gd name="connsiteX2" fmla="*/ 0 w 4836"/>
                          <a:gd name="connsiteY2" fmla="*/ 0 h 4549"/>
                          <a:gd name="connsiteX3" fmla="*/ 4837 w 4836"/>
                          <a:gd name="connsiteY3" fmla="*/ 2821 h 45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836" h="4549">
                            <a:moveTo>
                              <a:pt x="4837" y="4549"/>
                            </a:moveTo>
                            <a:lnTo>
                              <a:pt x="0" y="1728"/>
                            </a:lnTo>
                            <a:lnTo>
                              <a:pt x="0" y="0"/>
                            </a:lnTo>
                            <a:lnTo>
                              <a:pt x="4837" y="2821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79" name="任意多边形: 形状 3978"/>
                      <p:cNvSpPr/>
                      <p:nvPr/>
                    </p:nvSpPr>
                    <p:spPr>
                      <a:xfrm>
                        <a:off x="-3904898" y="4273186"/>
                        <a:ext cx="4894" cy="4664"/>
                      </a:xfrm>
                      <a:custGeom>
                        <a:avLst/>
                        <a:gdLst>
                          <a:gd name="connsiteX0" fmla="*/ 4894 w 4894"/>
                          <a:gd name="connsiteY0" fmla="*/ 4664 h 4664"/>
                          <a:gd name="connsiteX1" fmla="*/ 0 w 4894"/>
                          <a:gd name="connsiteY1" fmla="*/ 1785 h 4664"/>
                          <a:gd name="connsiteX2" fmla="*/ 0 w 4894"/>
                          <a:gd name="connsiteY2" fmla="*/ 0 h 4664"/>
                          <a:gd name="connsiteX3" fmla="*/ 4894 w 4894"/>
                          <a:gd name="connsiteY3" fmla="*/ 2879 h 4664"/>
                          <a:gd name="connsiteX4" fmla="*/ 4894 w 4894"/>
                          <a:gd name="connsiteY4" fmla="*/ 4664 h 4664"/>
                          <a:gd name="connsiteX5" fmla="*/ 115 w 4894"/>
                          <a:gd name="connsiteY5" fmla="*/ 1728 h 4664"/>
                          <a:gd name="connsiteX6" fmla="*/ 4837 w 4894"/>
                          <a:gd name="connsiteY6" fmla="*/ 4491 h 4664"/>
                          <a:gd name="connsiteX7" fmla="*/ 4837 w 4894"/>
                          <a:gd name="connsiteY7" fmla="*/ 2879 h 4664"/>
                          <a:gd name="connsiteX8" fmla="*/ 115 w 4894"/>
                          <a:gd name="connsiteY8" fmla="*/ 115 h 4664"/>
                          <a:gd name="connsiteX9" fmla="*/ 115 w 4894"/>
                          <a:gd name="connsiteY9" fmla="*/ 1728 h 46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894" h="4664">
                            <a:moveTo>
                              <a:pt x="4894" y="4664"/>
                            </a:moveTo>
                            <a:lnTo>
                              <a:pt x="0" y="1785"/>
                            </a:lnTo>
                            <a:lnTo>
                              <a:pt x="0" y="0"/>
                            </a:lnTo>
                            <a:lnTo>
                              <a:pt x="4894" y="2879"/>
                            </a:lnTo>
                            <a:lnTo>
                              <a:pt x="4894" y="4664"/>
                            </a:lnTo>
                            <a:close/>
                            <a:moveTo>
                              <a:pt x="115" y="1728"/>
                            </a:moveTo>
                            <a:lnTo>
                              <a:pt x="4837" y="4491"/>
                            </a:lnTo>
                            <a:lnTo>
                              <a:pt x="4837" y="2879"/>
                            </a:lnTo>
                            <a:lnTo>
                              <a:pt x="115" y="115"/>
                            </a:lnTo>
                            <a:lnTo>
                              <a:pt x="115" y="1728"/>
                            </a:lnTo>
                            <a:close/>
                          </a:path>
                        </a:pathLst>
                      </a:custGeom>
                      <a:solidFill>
                        <a:srgbClr val="35343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980" name="图形 5"/>
                <p:cNvGrpSpPr/>
                <p:nvPr/>
              </p:nvGrpSpPr>
              <p:grpSpPr>
                <a:xfrm>
                  <a:off x="-3891999" y="4279865"/>
                  <a:ext cx="1151" cy="1194"/>
                  <a:chOff x="-3891999" y="4279865"/>
                  <a:chExt cx="1151" cy="1194"/>
                </a:xfrm>
              </p:grpSpPr>
              <p:grpSp>
                <p:nvGrpSpPr>
                  <p:cNvPr id="3981" name="图形 5"/>
                  <p:cNvGrpSpPr/>
                  <p:nvPr/>
                </p:nvGrpSpPr>
                <p:grpSpPr>
                  <a:xfrm>
                    <a:off x="-3891942" y="4279865"/>
                    <a:ext cx="921" cy="1094"/>
                    <a:chOff x="-3891942" y="4279865"/>
                    <a:chExt cx="921" cy="1094"/>
                  </a:xfrm>
                </p:grpSpPr>
                <p:sp>
                  <p:nvSpPr>
                    <p:cNvPr id="3982" name="任意多边形: 形状 3981"/>
                    <p:cNvSpPr/>
                    <p:nvPr/>
                  </p:nvSpPr>
                  <p:spPr>
                    <a:xfrm>
                      <a:off x="-3891942" y="4279865"/>
                      <a:ext cx="921" cy="1094"/>
                    </a:xfrm>
                    <a:custGeom>
                      <a:avLst/>
                      <a:gdLst>
                        <a:gd name="connsiteX0" fmla="*/ 0 w 921"/>
                        <a:gd name="connsiteY0" fmla="*/ 1094 h 1094"/>
                        <a:gd name="connsiteX1" fmla="*/ 0 w 921"/>
                        <a:gd name="connsiteY1" fmla="*/ 1094 h 1094"/>
                        <a:gd name="connsiteX2" fmla="*/ 864 w 921"/>
                        <a:gd name="connsiteY2" fmla="*/ 576 h 1094"/>
                        <a:gd name="connsiteX3" fmla="*/ 864 w 921"/>
                        <a:gd name="connsiteY3" fmla="*/ 0 h 1094"/>
                        <a:gd name="connsiteX4" fmla="*/ 921 w 921"/>
                        <a:gd name="connsiteY4" fmla="*/ 58 h 1094"/>
                        <a:gd name="connsiteX5" fmla="*/ 921 w 921"/>
                        <a:gd name="connsiteY5" fmla="*/ 576 h 1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21" h="1094">
                          <a:moveTo>
                            <a:pt x="0" y="1094"/>
                          </a:moveTo>
                          <a:lnTo>
                            <a:pt x="0" y="1094"/>
                          </a:lnTo>
                          <a:lnTo>
                            <a:pt x="864" y="576"/>
                          </a:lnTo>
                          <a:lnTo>
                            <a:pt x="864" y="0"/>
                          </a:lnTo>
                          <a:lnTo>
                            <a:pt x="921" y="58"/>
                          </a:lnTo>
                          <a:lnTo>
                            <a:pt x="921" y="576"/>
                          </a:lnTo>
                          <a:close/>
                        </a:path>
                      </a:pathLst>
                    </a:custGeom>
                    <a:solidFill>
                      <a:srgbClr val="1E1B1C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983" name="任意多边形: 形状 3982"/>
                    <p:cNvSpPr/>
                    <p:nvPr/>
                  </p:nvSpPr>
                  <p:spPr>
                    <a:xfrm>
                      <a:off x="-3891942" y="4279865"/>
                      <a:ext cx="863" cy="1094"/>
                    </a:xfrm>
                    <a:custGeom>
                      <a:avLst/>
                      <a:gdLst>
                        <a:gd name="connsiteX0" fmla="*/ 864 w 863"/>
                        <a:gd name="connsiteY0" fmla="*/ 576 h 1094"/>
                        <a:gd name="connsiteX1" fmla="*/ 864 w 863"/>
                        <a:gd name="connsiteY1" fmla="*/ 0 h 1094"/>
                        <a:gd name="connsiteX2" fmla="*/ 0 w 863"/>
                        <a:gd name="connsiteY2" fmla="*/ 576 h 1094"/>
                        <a:gd name="connsiteX3" fmla="*/ 0 w 863"/>
                        <a:gd name="connsiteY3" fmla="*/ 1094 h 1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3" h="1094">
                          <a:moveTo>
                            <a:pt x="864" y="576"/>
                          </a:moveTo>
                          <a:lnTo>
                            <a:pt x="864" y="0"/>
                          </a:lnTo>
                          <a:lnTo>
                            <a:pt x="0" y="576"/>
                          </a:lnTo>
                          <a:lnTo>
                            <a:pt x="0" y="1094"/>
                          </a:lnTo>
                          <a:close/>
                        </a:path>
                      </a:pathLst>
                    </a:custGeom>
                    <a:solidFill>
                      <a:srgbClr val="131111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3984" name="任意多边形: 形状 3983"/>
                  <p:cNvSpPr/>
                  <p:nvPr/>
                </p:nvSpPr>
                <p:spPr>
                  <a:xfrm>
                    <a:off x="-3891999" y="4279923"/>
                    <a:ext cx="1151" cy="1137"/>
                  </a:xfrm>
                  <a:custGeom>
                    <a:avLst/>
                    <a:gdLst>
                      <a:gd name="connsiteX0" fmla="*/ 1152 w 1151"/>
                      <a:gd name="connsiteY0" fmla="*/ 230 h 1137"/>
                      <a:gd name="connsiteX1" fmla="*/ 1037 w 1151"/>
                      <a:gd name="connsiteY1" fmla="*/ 58 h 1137"/>
                      <a:gd name="connsiteX2" fmla="*/ 921 w 1151"/>
                      <a:gd name="connsiteY2" fmla="*/ 0 h 1137"/>
                      <a:gd name="connsiteX3" fmla="*/ 921 w 1151"/>
                      <a:gd name="connsiteY3" fmla="*/ 518 h 1137"/>
                      <a:gd name="connsiteX4" fmla="*/ 921 w 1151"/>
                      <a:gd name="connsiteY4" fmla="*/ 0 h 1137"/>
                      <a:gd name="connsiteX5" fmla="*/ 0 w 1151"/>
                      <a:gd name="connsiteY5" fmla="*/ 518 h 1137"/>
                      <a:gd name="connsiteX6" fmla="*/ 0 w 1151"/>
                      <a:gd name="connsiteY6" fmla="*/ 1036 h 1137"/>
                      <a:gd name="connsiteX7" fmla="*/ 115 w 1151"/>
                      <a:gd name="connsiteY7" fmla="*/ 1094 h 1137"/>
                      <a:gd name="connsiteX8" fmla="*/ 288 w 1151"/>
                      <a:gd name="connsiteY8" fmla="*/ 1094 h 1137"/>
                      <a:gd name="connsiteX9" fmla="*/ 921 w 1151"/>
                      <a:gd name="connsiteY9" fmla="*/ 749 h 1137"/>
                      <a:gd name="connsiteX10" fmla="*/ 1094 w 1151"/>
                      <a:gd name="connsiteY10" fmla="*/ 461 h 1137"/>
                      <a:gd name="connsiteX11" fmla="*/ 1152 w 1151"/>
                      <a:gd name="connsiteY11" fmla="*/ 230 h 1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51" h="1137">
                        <a:moveTo>
                          <a:pt x="1152" y="230"/>
                        </a:moveTo>
                        <a:cubicBezTo>
                          <a:pt x="1152" y="173"/>
                          <a:pt x="1094" y="115"/>
                          <a:pt x="1037" y="58"/>
                        </a:cubicBezTo>
                        <a:lnTo>
                          <a:pt x="921" y="0"/>
                        </a:lnTo>
                        <a:lnTo>
                          <a:pt x="921" y="518"/>
                        </a:lnTo>
                        <a:lnTo>
                          <a:pt x="921" y="0"/>
                        </a:lnTo>
                        <a:lnTo>
                          <a:pt x="0" y="518"/>
                        </a:lnTo>
                        <a:lnTo>
                          <a:pt x="0" y="1036"/>
                        </a:lnTo>
                        <a:lnTo>
                          <a:pt x="115" y="1094"/>
                        </a:lnTo>
                        <a:cubicBezTo>
                          <a:pt x="173" y="1152"/>
                          <a:pt x="230" y="1152"/>
                          <a:pt x="288" y="1094"/>
                        </a:cubicBezTo>
                        <a:lnTo>
                          <a:pt x="921" y="749"/>
                        </a:lnTo>
                        <a:cubicBezTo>
                          <a:pt x="1037" y="691"/>
                          <a:pt x="1094" y="576"/>
                          <a:pt x="1094" y="461"/>
                        </a:cubicBezTo>
                        <a:lnTo>
                          <a:pt x="1152" y="230"/>
                        </a:lnTo>
                        <a:close/>
                      </a:path>
                    </a:pathLst>
                  </a:custGeom>
                  <a:solidFill>
                    <a:srgbClr val="F57727"/>
                  </a:solidFill>
                  <a:ln w="57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阿里巴巴普惠体-M" panose="00020600040101010101" pitchFamily="18" charset="-122"/>
                      <a:cs typeface="阿里巴巴普惠体-M" panose="00020600040101010101" pitchFamily="18" charset="-122"/>
                      <a:sym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985" name="图形 5"/>
                <p:cNvGrpSpPr/>
                <p:nvPr/>
              </p:nvGrpSpPr>
              <p:grpSpPr>
                <a:xfrm>
                  <a:off x="-3874667" y="4241573"/>
                  <a:ext cx="47159" cy="34952"/>
                  <a:chOff x="-3874667" y="4241573"/>
                  <a:chExt cx="47159" cy="34952"/>
                </a:xfrm>
              </p:grpSpPr>
              <p:grpSp>
                <p:nvGrpSpPr>
                  <p:cNvPr id="3986" name="图形 5"/>
                  <p:cNvGrpSpPr/>
                  <p:nvPr/>
                </p:nvGrpSpPr>
                <p:grpSpPr>
                  <a:xfrm>
                    <a:off x="-3850655" y="4253781"/>
                    <a:ext cx="2202" cy="8694"/>
                    <a:chOff x="-3850655" y="4253781"/>
                    <a:chExt cx="2202" cy="8694"/>
                  </a:xfrm>
                </p:grpSpPr>
                <p:grpSp>
                  <p:nvGrpSpPr>
                    <p:cNvPr id="3987" name="图形 5"/>
                    <p:cNvGrpSpPr/>
                    <p:nvPr/>
                  </p:nvGrpSpPr>
                  <p:grpSpPr>
                    <a:xfrm>
                      <a:off x="-3850655" y="4256933"/>
                      <a:ext cx="2202" cy="5542"/>
                      <a:chOff x="-3850655" y="4256933"/>
                      <a:chExt cx="2202" cy="5542"/>
                    </a:xfrm>
                  </p:grpSpPr>
                  <p:grpSp>
                    <p:nvGrpSpPr>
                      <p:cNvPr id="3988" name="图形 5"/>
                      <p:cNvGrpSpPr/>
                      <p:nvPr/>
                    </p:nvGrpSpPr>
                    <p:grpSpPr>
                      <a:xfrm>
                        <a:off x="-3850655" y="4260979"/>
                        <a:ext cx="2202" cy="1497"/>
                        <a:chOff x="-3850655" y="4260979"/>
                        <a:chExt cx="2202" cy="1497"/>
                      </a:xfrm>
                    </p:grpSpPr>
                    <p:sp>
                      <p:nvSpPr>
                        <p:cNvPr id="3989" name="任意多边形: 形状 3988"/>
                        <p:cNvSpPr/>
                        <p:nvPr/>
                      </p:nvSpPr>
                      <p:spPr>
                        <a:xfrm>
                          <a:off x="-3850655" y="4261900"/>
                          <a:ext cx="2072" cy="575"/>
                        </a:xfrm>
                        <a:custGeom>
                          <a:avLst/>
                          <a:gdLst>
                            <a:gd name="connsiteX0" fmla="*/ 461 w 2072"/>
                            <a:gd name="connsiteY0" fmla="*/ 461 h 575"/>
                            <a:gd name="connsiteX1" fmla="*/ 461 w 2072"/>
                            <a:gd name="connsiteY1" fmla="*/ 461 h 575"/>
                            <a:gd name="connsiteX2" fmla="*/ 461 w 2072"/>
                            <a:gd name="connsiteY2" fmla="*/ 461 h 575"/>
                            <a:gd name="connsiteX3" fmla="*/ 461 w 2072"/>
                            <a:gd name="connsiteY3" fmla="*/ 461 h 575"/>
                            <a:gd name="connsiteX4" fmla="*/ 518 w 2072"/>
                            <a:gd name="connsiteY4" fmla="*/ 518 h 575"/>
                            <a:gd name="connsiteX5" fmla="*/ 576 w 2072"/>
                            <a:gd name="connsiteY5" fmla="*/ 518 h 575"/>
                            <a:gd name="connsiteX6" fmla="*/ 633 w 2072"/>
                            <a:gd name="connsiteY6" fmla="*/ 518 h 575"/>
                            <a:gd name="connsiteX7" fmla="*/ 633 w 2072"/>
                            <a:gd name="connsiteY7" fmla="*/ 518 h 575"/>
                            <a:gd name="connsiteX8" fmla="*/ 633 w 2072"/>
                            <a:gd name="connsiteY8" fmla="*/ 518 h 575"/>
                            <a:gd name="connsiteX9" fmla="*/ 691 w 2072"/>
                            <a:gd name="connsiteY9" fmla="*/ 518 h 575"/>
                            <a:gd name="connsiteX10" fmla="*/ 749 w 2072"/>
                            <a:gd name="connsiteY10" fmla="*/ 518 h 575"/>
                            <a:gd name="connsiteX11" fmla="*/ 749 w 2072"/>
                            <a:gd name="connsiteY11" fmla="*/ 518 h 575"/>
                            <a:gd name="connsiteX12" fmla="*/ 749 w 2072"/>
                            <a:gd name="connsiteY12" fmla="*/ 518 h 575"/>
                            <a:gd name="connsiteX13" fmla="*/ 749 w 2072"/>
                            <a:gd name="connsiteY13" fmla="*/ 518 h 575"/>
                            <a:gd name="connsiteX14" fmla="*/ 806 w 2072"/>
                            <a:gd name="connsiteY14" fmla="*/ 518 h 575"/>
                            <a:gd name="connsiteX15" fmla="*/ 864 w 2072"/>
                            <a:gd name="connsiteY15" fmla="*/ 518 h 575"/>
                            <a:gd name="connsiteX16" fmla="*/ 864 w 2072"/>
                            <a:gd name="connsiteY16" fmla="*/ 518 h 575"/>
                            <a:gd name="connsiteX17" fmla="*/ 864 w 2072"/>
                            <a:gd name="connsiteY17" fmla="*/ 518 h 575"/>
                            <a:gd name="connsiteX18" fmla="*/ 921 w 2072"/>
                            <a:gd name="connsiteY18" fmla="*/ 518 h 575"/>
                            <a:gd name="connsiteX19" fmla="*/ 979 w 2072"/>
                            <a:gd name="connsiteY19" fmla="*/ 518 h 575"/>
                            <a:gd name="connsiteX20" fmla="*/ 979 w 2072"/>
                            <a:gd name="connsiteY20" fmla="*/ 518 h 575"/>
                            <a:gd name="connsiteX21" fmla="*/ 979 w 2072"/>
                            <a:gd name="connsiteY21" fmla="*/ 518 h 575"/>
                            <a:gd name="connsiteX22" fmla="*/ 979 w 2072"/>
                            <a:gd name="connsiteY22" fmla="*/ 518 h 575"/>
                            <a:gd name="connsiteX23" fmla="*/ 1036 w 2072"/>
                            <a:gd name="connsiteY23" fmla="*/ 518 h 575"/>
                            <a:gd name="connsiteX24" fmla="*/ 1036 w 2072"/>
                            <a:gd name="connsiteY24" fmla="*/ 518 h 575"/>
                            <a:gd name="connsiteX25" fmla="*/ 1036 w 2072"/>
                            <a:gd name="connsiteY25" fmla="*/ 518 h 575"/>
                            <a:gd name="connsiteX26" fmla="*/ 1036 w 2072"/>
                            <a:gd name="connsiteY26" fmla="*/ 518 h 575"/>
                            <a:gd name="connsiteX27" fmla="*/ 1094 w 2072"/>
                            <a:gd name="connsiteY27" fmla="*/ 518 h 575"/>
                            <a:gd name="connsiteX28" fmla="*/ 1152 w 2072"/>
                            <a:gd name="connsiteY28" fmla="*/ 518 h 575"/>
                            <a:gd name="connsiteX29" fmla="*/ 1152 w 2072"/>
                            <a:gd name="connsiteY29" fmla="*/ 518 h 575"/>
                            <a:gd name="connsiteX30" fmla="*/ 1152 w 2072"/>
                            <a:gd name="connsiteY30" fmla="*/ 518 h 575"/>
                            <a:gd name="connsiteX31" fmla="*/ 1209 w 2072"/>
                            <a:gd name="connsiteY31" fmla="*/ 518 h 575"/>
                            <a:gd name="connsiteX32" fmla="*/ 1267 w 2072"/>
                            <a:gd name="connsiteY32" fmla="*/ 518 h 575"/>
                            <a:gd name="connsiteX33" fmla="*/ 1267 w 2072"/>
                            <a:gd name="connsiteY33" fmla="*/ 518 h 575"/>
                            <a:gd name="connsiteX34" fmla="*/ 1267 w 2072"/>
                            <a:gd name="connsiteY34" fmla="*/ 518 h 575"/>
                            <a:gd name="connsiteX35" fmla="*/ 1324 w 2072"/>
                            <a:gd name="connsiteY35" fmla="*/ 518 h 575"/>
                            <a:gd name="connsiteX36" fmla="*/ 1382 w 2072"/>
                            <a:gd name="connsiteY36" fmla="*/ 518 h 575"/>
                            <a:gd name="connsiteX37" fmla="*/ 1382 w 2072"/>
                            <a:gd name="connsiteY37" fmla="*/ 518 h 575"/>
                            <a:gd name="connsiteX38" fmla="*/ 1440 w 2072"/>
                            <a:gd name="connsiteY38" fmla="*/ 518 h 575"/>
                            <a:gd name="connsiteX39" fmla="*/ 1440 w 2072"/>
                            <a:gd name="connsiteY39" fmla="*/ 518 h 575"/>
                            <a:gd name="connsiteX40" fmla="*/ 1497 w 2072"/>
                            <a:gd name="connsiteY40" fmla="*/ 518 h 575"/>
                            <a:gd name="connsiteX41" fmla="*/ 1555 w 2072"/>
                            <a:gd name="connsiteY41" fmla="*/ 518 h 575"/>
                            <a:gd name="connsiteX42" fmla="*/ 1555 w 2072"/>
                            <a:gd name="connsiteY42" fmla="*/ 518 h 575"/>
                            <a:gd name="connsiteX43" fmla="*/ 1555 w 2072"/>
                            <a:gd name="connsiteY43" fmla="*/ 518 h 575"/>
                            <a:gd name="connsiteX44" fmla="*/ 1612 w 2072"/>
                            <a:gd name="connsiteY44" fmla="*/ 518 h 575"/>
                            <a:gd name="connsiteX45" fmla="*/ 1670 w 2072"/>
                            <a:gd name="connsiteY45" fmla="*/ 518 h 575"/>
                            <a:gd name="connsiteX46" fmla="*/ 1670 w 2072"/>
                            <a:gd name="connsiteY46" fmla="*/ 518 h 575"/>
                            <a:gd name="connsiteX47" fmla="*/ 1670 w 2072"/>
                            <a:gd name="connsiteY47" fmla="*/ 518 h 575"/>
                            <a:gd name="connsiteX48" fmla="*/ 1727 w 2072"/>
                            <a:gd name="connsiteY48" fmla="*/ 518 h 575"/>
                            <a:gd name="connsiteX49" fmla="*/ 1785 w 2072"/>
                            <a:gd name="connsiteY49" fmla="*/ 518 h 575"/>
                            <a:gd name="connsiteX50" fmla="*/ 1785 w 2072"/>
                            <a:gd name="connsiteY50" fmla="*/ 518 h 575"/>
                            <a:gd name="connsiteX51" fmla="*/ 1785 w 2072"/>
                            <a:gd name="connsiteY51" fmla="*/ 518 h 575"/>
                            <a:gd name="connsiteX52" fmla="*/ 1785 w 2072"/>
                            <a:gd name="connsiteY52" fmla="*/ 518 h 575"/>
                            <a:gd name="connsiteX53" fmla="*/ 1843 w 2072"/>
                            <a:gd name="connsiteY53" fmla="*/ 518 h 575"/>
                            <a:gd name="connsiteX54" fmla="*/ 1843 w 2072"/>
                            <a:gd name="connsiteY54" fmla="*/ 518 h 575"/>
                            <a:gd name="connsiteX55" fmla="*/ 1843 w 2072"/>
                            <a:gd name="connsiteY55" fmla="*/ 518 h 575"/>
                            <a:gd name="connsiteX56" fmla="*/ 1843 w 2072"/>
                            <a:gd name="connsiteY56" fmla="*/ 518 h 575"/>
                            <a:gd name="connsiteX57" fmla="*/ 1900 w 2072"/>
                            <a:gd name="connsiteY57" fmla="*/ 518 h 575"/>
                            <a:gd name="connsiteX58" fmla="*/ 1900 w 2072"/>
                            <a:gd name="connsiteY58" fmla="*/ 518 h 575"/>
                            <a:gd name="connsiteX59" fmla="*/ 1900 w 2072"/>
                            <a:gd name="connsiteY59" fmla="*/ 518 h 575"/>
                            <a:gd name="connsiteX60" fmla="*/ 1900 w 2072"/>
                            <a:gd name="connsiteY60" fmla="*/ 518 h 575"/>
                            <a:gd name="connsiteX61" fmla="*/ 1958 w 2072"/>
                            <a:gd name="connsiteY61" fmla="*/ 518 h 575"/>
                            <a:gd name="connsiteX62" fmla="*/ 2015 w 2072"/>
                            <a:gd name="connsiteY62" fmla="*/ 518 h 575"/>
                            <a:gd name="connsiteX63" fmla="*/ 2015 w 2072"/>
                            <a:gd name="connsiteY63" fmla="*/ 518 h 575"/>
                            <a:gd name="connsiteX64" fmla="*/ 2015 w 2072"/>
                            <a:gd name="connsiteY64" fmla="*/ 518 h 575"/>
                            <a:gd name="connsiteX65" fmla="*/ 2073 w 2072"/>
                            <a:gd name="connsiteY65" fmla="*/ 518 h 575"/>
                            <a:gd name="connsiteX66" fmla="*/ 2073 w 2072"/>
                            <a:gd name="connsiteY66" fmla="*/ 518 h 575"/>
                            <a:gd name="connsiteX67" fmla="*/ 2073 w 2072"/>
                            <a:gd name="connsiteY67" fmla="*/ 518 h 575"/>
                            <a:gd name="connsiteX68" fmla="*/ 2073 w 2072"/>
                            <a:gd name="connsiteY68" fmla="*/ 518 h 575"/>
                            <a:gd name="connsiteX69" fmla="*/ 2073 w 2072"/>
                            <a:gd name="connsiteY69" fmla="*/ 518 h 575"/>
                            <a:gd name="connsiteX70" fmla="*/ 2073 w 2072"/>
                            <a:gd name="connsiteY70" fmla="*/ 518 h 575"/>
                            <a:gd name="connsiteX71" fmla="*/ 2073 w 2072"/>
                            <a:gd name="connsiteY71" fmla="*/ 518 h 575"/>
                            <a:gd name="connsiteX72" fmla="*/ 2073 w 2072"/>
                            <a:gd name="connsiteY72" fmla="*/ 518 h 575"/>
                            <a:gd name="connsiteX73" fmla="*/ 2073 w 2072"/>
                            <a:gd name="connsiteY73" fmla="*/ 518 h 575"/>
                            <a:gd name="connsiteX74" fmla="*/ 2073 w 2072"/>
                            <a:gd name="connsiteY74" fmla="*/ 518 h 575"/>
                            <a:gd name="connsiteX75" fmla="*/ 2073 w 2072"/>
                            <a:gd name="connsiteY75" fmla="*/ 518 h 575"/>
                            <a:gd name="connsiteX76" fmla="*/ 2073 w 2072"/>
                            <a:gd name="connsiteY76" fmla="*/ 518 h 575"/>
                            <a:gd name="connsiteX77" fmla="*/ 2073 w 2072"/>
                            <a:gd name="connsiteY77" fmla="*/ 518 h 575"/>
                            <a:gd name="connsiteX78" fmla="*/ 2073 w 2072"/>
                            <a:gd name="connsiteY78" fmla="*/ 518 h 575"/>
                            <a:gd name="connsiteX79" fmla="*/ 2073 w 2072"/>
                            <a:gd name="connsiteY79" fmla="*/ 518 h 575"/>
                            <a:gd name="connsiteX80" fmla="*/ 2073 w 2072"/>
                            <a:gd name="connsiteY80" fmla="*/ 518 h 575"/>
                            <a:gd name="connsiteX81" fmla="*/ 2073 w 2072"/>
                            <a:gd name="connsiteY81" fmla="*/ 518 h 575"/>
                            <a:gd name="connsiteX82" fmla="*/ 2073 w 2072"/>
                            <a:gd name="connsiteY82" fmla="*/ 461 h 575"/>
                            <a:gd name="connsiteX83" fmla="*/ 2073 w 2072"/>
                            <a:gd name="connsiteY83" fmla="*/ 461 h 575"/>
                            <a:gd name="connsiteX84" fmla="*/ 2073 w 2072"/>
                            <a:gd name="connsiteY84" fmla="*/ 461 h 575"/>
                            <a:gd name="connsiteX85" fmla="*/ 2073 w 2072"/>
                            <a:gd name="connsiteY85" fmla="*/ 461 h 575"/>
                            <a:gd name="connsiteX86" fmla="*/ 2073 w 2072"/>
                            <a:gd name="connsiteY86" fmla="*/ 403 h 575"/>
                            <a:gd name="connsiteX87" fmla="*/ 2073 w 2072"/>
                            <a:gd name="connsiteY87" fmla="*/ 403 h 575"/>
                            <a:gd name="connsiteX88" fmla="*/ 2073 w 2072"/>
                            <a:gd name="connsiteY88" fmla="*/ 403 h 575"/>
                            <a:gd name="connsiteX89" fmla="*/ 2073 w 2072"/>
                            <a:gd name="connsiteY89" fmla="*/ 345 h 575"/>
                            <a:gd name="connsiteX90" fmla="*/ 2073 w 2072"/>
                            <a:gd name="connsiteY90" fmla="*/ 345 h 575"/>
                            <a:gd name="connsiteX91" fmla="*/ 2073 w 2072"/>
                            <a:gd name="connsiteY91" fmla="*/ 288 h 575"/>
                            <a:gd name="connsiteX92" fmla="*/ 2073 w 2072"/>
                            <a:gd name="connsiteY92" fmla="*/ 0 h 575"/>
                            <a:gd name="connsiteX93" fmla="*/ 2073 w 2072"/>
                            <a:gd name="connsiteY93" fmla="*/ 58 h 575"/>
                            <a:gd name="connsiteX94" fmla="*/ 2073 w 2072"/>
                            <a:gd name="connsiteY94" fmla="*/ 115 h 575"/>
                            <a:gd name="connsiteX95" fmla="*/ 2073 w 2072"/>
                            <a:gd name="connsiteY95" fmla="*/ 115 h 575"/>
                            <a:gd name="connsiteX96" fmla="*/ 2073 w 2072"/>
                            <a:gd name="connsiteY96" fmla="*/ 173 h 575"/>
                            <a:gd name="connsiteX97" fmla="*/ 2073 w 2072"/>
                            <a:gd name="connsiteY97" fmla="*/ 173 h 575"/>
                            <a:gd name="connsiteX98" fmla="*/ 2015 w 2072"/>
                            <a:gd name="connsiteY98" fmla="*/ 230 h 575"/>
                            <a:gd name="connsiteX99" fmla="*/ 2015 w 2072"/>
                            <a:gd name="connsiteY99" fmla="*/ 230 h 575"/>
                            <a:gd name="connsiteX100" fmla="*/ 1958 w 2072"/>
                            <a:gd name="connsiteY100" fmla="*/ 288 h 575"/>
                            <a:gd name="connsiteX101" fmla="*/ 1958 w 2072"/>
                            <a:gd name="connsiteY101" fmla="*/ 288 h 575"/>
                            <a:gd name="connsiteX102" fmla="*/ 1900 w 2072"/>
                            <a:gd name="connsiteY102" fmla="*/ 345 h 575"/>
                            <a:gd name="connsiteX103" fmla="*/ 1900 w 2072"/>
                            <a:gd name="connsiteY103" fmla="*/ 345 h 575"/>
                            <a:gd name="connsiteX104" fmla="*/ 1843 w 2072"/>
                            <a:gd name="connsiteY104" fmla="*/ 403 h 575"/>
                            <a:gd name="connsiteX105" fmla="*/ 1843 w 2072"/>
                            <a:gd name="connsiteY105" fmla="*/ 403 h 575"/>
                            <a:gd name="connsiteX106" fmla="*/ 1785 w 2072"/>
                            <a:gd name="connsiteY106" fmla="*/ 461 h 575"/>
                            <a:gd name="connsiteX107" fmla="*/ 1727 w 2072"/>
                            <a:gd name="connsiteY107" fmla="*/ 518 h 575"/>
                            <a:gd name="connsiteX108" fmla="*/ 1727 w 2072"/>
                            <a:gd name="connsiteY108" fmla="*/ 518 h 575"/>
                            <a:gd name="connsiteX109" fmla="*/ 1670 w 2072"/>
                            <a:gd name="connsiteY109" fmla="*/ 576 h 575"/>
                            <a:gd name="connsiteX110" fmla="*/ 1670 w 2072"/>
                            <a:gd name="connsiteY110" fmla="*/ 576 h 575"/>
                            <a:gd name="connsiteX111" fmla="*/ 1612 w 2072"/>
                            <a:gd name="connsiteY111" fmla="*/ 576 h 575"/>
                            <a:gd name="connsiteX112" fmla="*/ 1612 w 2072"/>
                            <a:gd name="connsiteY112" fmla="*/ 576 h 575"/>
                            <a:gd name="connsiteX113" fmla="*/ 1497 w 2072"/>
                            <a:gd name="connsiteY113" fmla="*/ 576 h 575"/>
                            <a:gd name="connsiteX114" fmla="*/ 1497 w 2072"/>
                            <a:gd name="connsiteY114" fmla="*/ 576 h 575"/>
                            <a:gd name="connsiteX115" fmla="*/ 1382 w 2072"/>
                            <a:gd name="connsiteY115" fmla="*/ 576 h 575"/>
                            <a:gd name="connsiteX116" fmla="*/ 1382 w 2072"/>
                            <a:gd name="connsiteY116" fmla="*/ 576 h 575"/>
                            <a:gd name="connsiteX117" fmla="*/ 1267 w 2072"/>
                            <a:gd name="connsiteY117" fmla="*/ 576 h 575"/>
                            <a:gd name="connsiteX118" fmla="*/ 1267 w 2072"/>
                            <a:gd name="connsiteY118" fmla="*/ 576 h 575"/>
                            <a:gd name="connsiteX119" fmla="*/ 1267 w 2072"/>
                            <a:gd name="connsiteY119" fmla="*/ 576 h 575"/>
                            <a:gd name="connsiteX120" fmla="*/ 1152 w 2072"/>
                            <a:gd name="connsiteY120" fmla="*/ 576 h 575"/>
                            <a:gd name="connsiteX121" fmla="*/ 1094 w 2072"/>
                            <a:gd name="connsiteY121" fmla="*/ 576 h 575"/>
                            <a:gd name="connsiteX122" fmla="*/ 1036 w 2072"/>
                            <a:gd name="connsiteY122" fmla="*/ 576 h 575"/>
                            <a:gd name="connsiteX123" fmla="*/ 1036 w 2072"/>
                            <a:gd name="connsiteY123" fmla="*/ 576 h 575"/>
                            <a:gd name="connsiteX124" fmla="*/ 979 w 2072"/>
                            <a:gd name="connsiteY124" fmla="*/ 576 h 575"/>
                            <a:gd name="connsiteX125" fmla="*/ 979 w 2072"/>
                            <a:gd name="connsiteY125" fmla="*/ 576 h 575"/>
                            <a:gd name="connsiteX126" fmla="*/ 864 w 2072"/>
                            <a:gd name="connsiteY126" fmla="*/ 576 h 575"/>
                            <a:gd name="connsiteX127" fmla="*/ 864 w 2072"/>
                            <a:gd name="connsiteY127" fmla="*/ 576 h 575"/>
                            <a:gd name="connsiteX128" fmla="*/ 749 w 2072"/>
                            <a:gd name="connsiteY128" fmla="*/ 576 h 575"/>
                            <a:gd name="connsiteX129" fmla="*/ 749 w 2072"/>
                            <a:gd name="connsiteY129" fmla="*/ 576 h 575"/>
                            <a:gd name="connsiteX130" fmla="*/ 633 w 2072"/>
                            <a:gd name="connsiteY130" fmla="*/ 576 h 575"/>
                            <a:gd name="connsiteX131" fmla="*/ 633 w 2072"/>
                            <a:gd name="connsiteY131" fmla="*/ 576 h 575"/>
                            <a:gd name="connsiteX132" fmla="*/ 518 w 2072"/>
                            <a:gd name="connsiteY132" fmla="*/ 576 h 575"/>
                            <a:gd name="connsiteX133" fmla="*/ 518 w 2072"/>
                            <a:gd name="connsiteY133" fmla="*/ 576 h 575"/>
                            <a:gd name="connsiteX134" fmla="*/ 461 w 2072"/>
                            <a:gd name="connsiteY134" fmla="*/ 518 h 575"/>
                            <a:gd name="connsiteX135" fmla="*/ 461 w 2072"/>
                            <a:gd name="connsiteY135" fmla="*/ 518 h 575"/>
                            <a:gd name="connsiteX136" fmla="*/ 403 w 2072"/>
                            <a:gd name="connsiteY136" fmla="*/ 461 h 575"/>
                            <a:gd name="connsiteX137" fmla="*/ 403 w 2072"/>
                            <a:gd name="connsiteY137" fmla="*/ 461 h 575"/>
                            <a:gd name="connsiteX138" fmla="*/ 345 w 2072"/>
                            <a:gd name="connsiteY138" fmla="*/ 403 h 575"/>
                            <a:gd name="connsiteX139" fmla="*/ 288 w 2072"/>
                            <a:gd name="connsiteY139" fmla="*/ 345 h 575"/>
                            <a:gd name="connsiteX140" fmla="*/ 288 w 2072"/>
                            <a:gd name="connsiteY140" fmla="*/ 345 h 575"/>
                            <a:gd name="connsiteX141" fmla="*/ 230 w 2072"/>
                            <a:gd name="connsiteY141" fmla="*/ 288 h 575"/>
                            <a:gd name="connsiteX142" fmla="*/ 230 w 2072"/>
                            <a:gd name="connsiteY142" fmla="*/ 288 h 575"/>
                            <a:gd name="connsiteX143" fmla="*/ 173 w 2072"/>
                            <a:gd name="connsiteY143" fmla="*/ 230 h 575"/>
                            <a:gd name="connsiteX144" fmla="*/ 173 w 2072"/>
                            <a:gd name="connsiteY144" fmla="*/ 230 h 575"/>
                            <a:gd name="connsiteX145" fmla="*/ 115 w 2072"/>
                            <a:gd name="connsiteY145" fmla="*/ 173 h 575"/>
                            <a:gd name="connsiteX146" fmla="*/ 115 w 2072"/>
                            <a:gd name="connsiteY146" fmla="*/ 173 h 575"/>
                            <a:gd name="connsiteX147" fmla="*/ 58 w 2072"/>
                            <a:gd name="connsiteY147" fmla="*/ 115 h 575"/>
                            <a:gd name="connsiteX148" fmla="*/ 0 w 2072"/>
                            <a:gd name="connsiteY148" fmla="*/ 58 h 575"/>
                            <a:gd name="connsiteX149" fmla="*/ 0 w 2072"/>
                            <a:gd name="connsiteY149" fmla="*/ 58 h 575"/>
                            <a:gd name="connsiteX150" fmla="*/ 0 w 2072"/>
                            <a:gd name="connsiteY150" fmla="*/ 0 h 575"/>
                            <a:gd name="connsiteX151" fmla="*/ 0 w 2072"/>
                            <a:gd name="connsiteY151" fmla="*/ 288 h 575"/>
                            <a:gd name="connsiteX152" fmla="*/ 0 w 2072"/>
                            <a:gd name="connsiteY152" fmla="*/ 345 h 575"/>
                            <a:gd name="connsiteX153" fmla="*/ 0 w 2072"/>
                            <a:gd name="connsiteY153" fmla="*/ 345 h 575"/>
                            <a:gd name="connsiteX154" fmla="*/ 58 w 2072"/>
                            <a:gd name="connsiteY154" fmla="*/ 403 h 575"/>
                            <a:gd name="connsiteX155" fmla="*/ 58 w 2072"/>
                            <a:gd name="connsiteY155" fmla="*/ 403 h 575"/>
                            <a:gd name="connsiteX156" fmla="*/ 115 w 2072"/>
                            <a:gd name="connsiteY156" fmla="*/ 461 h 575"/>
                            <a:gd name="connsiteX157" fmla="*/ 115 w 2072"/>
                            <a:gd name="connsiteY157" fmla="*/ 461 h 575"/>
                            <a:gd name="connsiteX158" fmla="*/ 115 w 2072"/>
                            <a:gd name="connsiteY158" fmla="*/ 461 h 575"/>
                            <a:gd name="connsiteX159" fmla="*/ 115 w 2072"/>
                            <a:gd name="connsiteY159" fmla="*/ 518 h 575"/>
                            <a:gd name="connsiteX160" fmla="*/ 115 w 2072"/>
                            <a:gd name="connsiteY160" fmla="*/ 518 h 575"/>
                            <a:gd name="connsiteX161" fmla="*/ 115 w 2072"/>
                            <a:gd name="connsiteY161" fmla="*/ 518 h 575"/>
                            <a:gd name="connsiteX162" fmla="*/ 115 w 2072"/>
                            <a:gd name="connsiteY162" fmla="*/ 518 h 575"/>
                            <a:gd name="connsiteX163" fmla="*/ 115 w 2072"/>
                            <a:gd name="connsiteY163" fmla="*/ 518 h 575"/>
                            <a:gd name="connsiteX164" fmla="*/ 115 w 2072"/>
                            <a:gd name="connsiteY164" fmla="*/ 518 h 575"/>
                            <a:gd name="connsiteX165" fmla="*/ 115 w 2072"/>
                            <a:gd name="connsiteY165" fmla="*/ 518 h 575"/>
                            <a:gd name="connsiteX166" fmla="*/ 115 w 2072"/>
                            <a:gd name="connsiteY166" fmla="*/ 518 h 575"/>
                            <a:gd name="connsiteX167" fmla="*/ 115 w 2072"/>
                            <a:gd name="connsiteY167" fmla="*/ 518 h 575"/>
                            <a:gd name="connsiteX168" fmla="*/ 115 w 2072"/>
                            <a:gd name="connsiteY168" fmla="*/ 518 h 575"/>
                            <a:gd name="connsiteX169" fmla="*/ 115 w 2072"/>
                            <a:gd name="connsiteY169" fmla="*/ 518 h 575"/>
                            <a:gd name="connsiteX170" fmla="*/ 115 w 2072"/>
                            <a:gd name="connsiteY170" fmla="*/ 518 h 575"/>
                            <a:gd name="connsiteX171" fmla="*/ 173 w 2072"/>
                            <a:gd name="connsiteY171" fmla="*/ 518 h 575"/>
                            <a:gd name="connsiteX172" fmla="*/ 461 w 2072"/>
                            <a:gd name="connsiteY172" fmla="*/ 461 h 575"/>
                            <a:gd name="connsiteX173" fmla="*/ 461 w 2072"/>
                            <a:gd name="connsiteY173" fmla="*/ 461 h 575"/>
                            <a:gd name="connsiteX174" fmla="*/ 461 w 2072"/>
                            <a:gd name="connsiteY174" fmla="*/ 461 h 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</a:cxnLst>
                          <a:rect l="l" t="t" r="r" b="b"/>
                          <a:pathLst>
                            <a:path w="2072" h="575">
                              <a:moveTo>
                                <a:pt x="461" y="461"/>
                              </a:moveTo>
                              <a:cubicBezTo>
                                <a:pt x="461" y="461"/>
                                <a:pt x="461" y="461"/>
                                <a:pt x="461" y="461"/>
                              </a:cubicBezTo>
                              <a:cubicBezTo>
                                <a:pt x="518" y="461"/>
                                <a:pt x="518" y="461"/>
                                <a:pt x="461" y="461"/>
                              </a:cubicBezTo>
                              <a:lnTo>
                                <a:pt x="461" y="461"/>
                              </a:lnTo>
                              <a:cubicBezTo>
                                <a:pt x="518" y="518"/>
                                <a:pt x="518" y="518"/>
                                <a:pt x="518" y="518"/>
                              </a:cubicBezTo>
                              <a:cubicBezTo>
                                <a:pt x="518" y="518"/>
                                <a:pt x="518" y="518"/>
                                <a:pt x="576" y="518"/>
                              </a:cubicBezTo>
                              <a:cubicBezTo>
                                <a:pt x="576" y="518"/>
                                <a:pt x="576" y="518"/>
                                <a:pt x="633" y="518"/>
                              </a:cubicBezTo>
                              <a:lnTo>
                                <a:pt x="633" y="518"/>
                              </a:lnTo>
                              <a:lnTo>
                                <a:pt x="633" y="518"/>
                              </a:lnTo>
                              <a:cubicBezTo>
                                <a:pt x="633" y="518"/>
                                <a:pt x="633" y="518"/>
                                <a:pt x="691" y="518"/>
                              </a:cubicBezTo>
                              <a:cubicBezTo>
                                <a:pt x="691" y="518"/>
                                <a:pt x="691" y="518"/>
                                <a:pt x="749" y="518"/>
                              </a:cubicBezTo>
                              <a:lnTo>
                                <a:pt x="749" y="518"/>
                              </a:lnTo>
                              <a:cubicBezTo>
                                <a:pt x="749" y="518"/>
                                <a:pt x="749" y="518"/>
                                <a:pt x="749" y="518"/>
                              </a:cubicBezTo>
                              <a:cubicBezTo>
                                <a:pt x="749" y="518"/>
                                <a:pt x="749" y="518"/>
                                <a:pt x="749" y="518"/>
                              </a:cubicBezTo>
                              <a:cubicBezTo>
                                <a:pt x="749" y="518"/>
                                <a:pt x="806" y="518"/>
                                <a:pt x="806" y="518"/>
                              </a:cubicBezTo>
                              <a:cubicBezTo>
                                <a:pt x="806" y="518"/>
                                <a:pt x="806" y="518"/>
                                <a:pt x="864" y="518"/>
                              </a:cubicBezTo>
                              <a:lnTo>
                                <a:pt x="864" y="518"/>
                              </a:lnTo>
                              <a:lnTo>
                                <a:pt x="864" y="518"/>
                              </a:lnTo>
                              <a:cubicBezTo>
                                <a:pt x="864" y="518"/>
                                <a:pt x="864" y="518"/>
                                <a:pt x="921" y="518"/>
                              </a:cubicBezTo>
                              <a:cubicBezTo>
                                <a:pt x="921" y="518"/>
                                <a:pt x="921" y="518"/>
                                <a:pt x="979" y="518"/>
                              </a:cubicBezTo>
                              <a:lnTo>
                                <a:pt x="979" y="518"/>
                              </a:lnTo>
                              <a:lnTo>
                                <a:pt x="979" y="518"/>
                              </a:lnTo>
                              <a:cubicBezTo>
                                <a:pt x="979" y="518"/>
                                <a:pt x="979" y="518"/>
                                <a:pt x="979" y="518"/>
                              </a:cubicBezTo>
                              <a:cubicBezTo>
                                <a:pt x="979" y="518"/>
                                <a:pt x="1036" y="518"/>
                                <a:pt x="1036" y="518"/>
                              </a:cubicBezTo>
                              <a:lnTo>
                                <a:pt x="1036" y="518"/>
                              </a:lnTo>
                              <a:lnTo>
                                <a:pt x="1036" y="518"/>
                              </a:lnTo>
                              <a:lnTo>
                                <a:pt x="1036" y="518"/>
                              </a:lnTo>
                              <a:lnTo>
                                <a:pt x="1094" y="518"/>
                              </a:lnTo>
                              <a:cubicBezTo>
                                <a:pt x="1094" y="518"/>
                                <a:pt x="1094" y="518"/>
                                <a:pt x="1152" y="518"/>
                              </a:cubicBezTo>
                              <a:lnTo>
                                <a:pt x="1152" y="518"/>
                              </a:lnTo>
                              <a:lnTo>
                                <a:pt x="1152" y="518"/>
                              </a:lnTo>
                              <a:cubicBezTo>
                                <a:pt x="1152" y="518"/>
                                <a:pt x="1152" y="518"/>
                                <a:pt x="1209" y="518"/>
                              </a:cubicBezTo>
                              <a:lnTo>
                                <a:pt x="1267" y="518"/>
                              </a:lnTo>
                              <a:lnTo>
                                <a:pt x="1267" y="518"/>
                              </a:lnTo>
                              <a:lnTo>
                                <a:pt x="1267" y="518"/>
                              </a:lnTo>
                              <a:cubicBezTo>
                                <a:pt x="1267" y="518"/>
                                <a:pt x="1267" y="518"/>
                                <a:pt x="1324" y="518"/>
                              </a:cubicBezTo>
                              <a:cubicBezTo>
                                <a:pt x="1324" y="518"/>
                                <a:pt x="1382" y="518"/>
                                <a:pt x="1382" y="518"/>
                              </a:cubicBezTo>
                              <a:lnTo>
                                <a:pt x="1382" y="518"/>
                              </a:lnTo>
                              <a:cubicBezTo>
                                <a:pt x="1382" y="518"/>
                                <a:pt x="1440" y="518"/>
                                <a:pt x="1440" y="518"/>
                              </a:cubicBezTo>
                              <a:lnTo>
                                <a:pt x="1440" y="518"/>
                              </a:lnTo>
                              <a:cubicBezTo>
                                <a:pt x="1440" y="518"/>
                                <a:pt x="1497" y="518"/>
                                <a:pt x="1497" y="518"/>
                              </a:cubicBezTo>
                              <a:cubicBezTo>
                                <a:pt x="1497" y="518"/>
                                <a:pt x="1555" y="518"/>
                                <a:pt x="1555" y="518"/>
                              </a:cubicBezTo>
                              <a:lnTo>
                                <a:pt x="1555" y="518"/>
                              </a:lnTo>
                              <a:lnTo>
                                <a:pt x="1555" y="518"/>
                              </a:lnTo>
                              <a:cubicBezTo>
                                <a:pt x="1555" y="518"/>
                                <a:pt x="1612" y="518"/>
                                <a:pt x="1612" y="518"/>
                              </a:cubicBezTo>
                              <a:cubicBezTo>
                                <a:pt x="1612" y="518"/>
                                <a:pt x="1612" y="518"/>
                                <a:pt x="1670" y="518"/>
                              </a:cubicBezTo>
                              <a:lnTo>
                                <a:pt x="1670" y="518"/>
                              </a:lnTo>
                              <a:cubicBezTo>
                                <a:pt x="1670" y="518"/>
                                <a:pt x="1670" y="518"/>
                                <a:pt x="1670" y="518"/>
                              </a:cubicBezTo>
                              <a:cubicBezTo>
                                <a:pt x="1670" y="518"/>
                                <a:pt x="1670" y="518"/>
                                <a:pt x="1727" y="518"/>
                              </a:cubicBezTo>
                              <a:cubicBezTo>
                                <a:pt x="1727" y="518"/>
                                <a:pt x="1727" y="518"/>
                                <a:pt x="1785" y="518"/>
                              </a:cubicBezTo>
                              <a:cubicBezTo>
                                <a:pt x="1785" y="518"/>
                                <a:pt x="1785" y="518"/>
                                <a:pt x="1785" y="518"/>
                              </a:cubicBezTo>
                              <a:lnTo>
                                <a:pt x="1785" y="518"/>
                              </a:lnTo>
                              <a:cubicBezTo>
                                <a:pt x="1785" y="518"/>
                                <a:pt x="1785" y="518"/>
                                <a:pt x="1785" y="518"/>
                              </a:cubicBezTo>
                              <a:cubicBezTo>
                                <a:pt x="1785" y="518"/>
                                <a:pt x="1785" y="518"/>
                                <a:pt x="1843" y="518"/>
                              </a:cubicBezTo>
                              <a:cubicBezTo>
                                <a:pt x="1843" y="518"/>
                                <a:pt x="1843" y="518"/>
                                <a:pt x="1843" y="518"/>
                              </a:cubicBezTo>
                              <a:lnTo>
                                <a:pt x="1843" y="518"/>
                              </a:lnTo>
                              <a:lnTo>
                                <a:pt x="1843" y="518"/>
                              </a:lnTo>
                              <a:cubicBezTo>
                                <a:pt x="1843" y="518"/>
                                <a:pt x="1900" y="518"/>
                                <a:pt x="1900" y="518"/>
                              </a:cubicBezTo>
                              <a:cubicBezTo>
                                <a:pt x="1900" y="518"/>
                                <a:pt x="1900" y="518"/>
                                <a:pt x="1900" y="518"/>
                              </a:cubicBezTo>
                              <a:lnTo>
                                <a:pt x="1900" y="518"/>
                              </a:lnTo>
                              <a:lnTo>
                                <a:pt x="1900" y="518"/>
                              </a:lnTo>
                              <a:cubicBezTo>
                                <a:pt x="1900" y="518"/>
                                <a:pt x="1900" y="518"/>
                                <a:pt x="1958" y="518"/>
                              </a:cubicBezTo>
                              <a:cubicBezTo>
                                <a:pt x="1958" y="518"/>
                                <a:pt x="1958" y="518"/>
                                <a:pt x="2015" y="518"/>
                              </a:cubicBezTo>
                              <a:lnTo>
                                <a:pt x="2015" y="518"/>
                              </a:lnTo>
                              <a:cubicBezTo>
                                <a:pt x="2015" y="518"/>
                                <a:pt x="2015" y="518"/>
                                <a:pt x="2015" y="518"/>
                              </a:cubicBezTo>
                              <a:cubicBezTo>
                                <a:pt x="2015" y="518"/>
                                <a:pt x="2015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03"/>
                              </a:cubicBezTo>
                              <a:lnTo>
                                <a:pt x="2073" y="403"/>
                              </a:lnTo>
                              <a:cubicBezTo>
                                <a:pt x="2073" y="403"/>
                                <a:pt x="2073" y="403"/>
                                <a:pt x="2073" y="403"/>
                              </a:cubicBezTo>
                              <a:cubicBezTo>
                                <a:pt x="2073" y="403"/>
                                <a:pt x="2073" y="403"/>
                                <a:pt x="2073" y="345"/>
                              </a:cubicBezTo>
                              <a:lnTo>
                                <a:pt x="2073" y="345"/>
                              </a:lnTo>
                              <a:cubicBezTo>
                                <a:pt x="2073" y="345"/>
                                <a:pt x="2073" y="288"/>
                                <a:pt x="2073" y="288"/>
                              </a:cubicBezTo>
                              <a:lnTo>
                                <a:pt x="2073" y="0"/>
                              </a:lnTo>
                              <a:cubicBezTo>
                                <a:pt x="2073" y="0"/>
                                <a:pt x="2073" y="58"/>
                                <a:pt x="2073" y="58"/>
                              </a:cubicBezTo>
                              <a:cubicBezTo>
                                <a:pt x="2073" y="58"/>
                                <a:pt x="2073" y="115"/>
                                <a:pt x="2073" y="115"/>
                              </a:cubicBezTo>
                              <a:cubicBezTo>
                                <a:pt x="2073" y="115"/>
                                <a:pt x="2073" y="115"/>
                                <a:pt x="2073" y="115"/>
                              </a:cubicBezTo>
                              <a:cubicBezTo>
                                <a:pt x="2073" y="115"/>
                                <a:pt x="2073" y="173"/>
                                <a:pt x="2073" y="173"/>
                              </a:cubicBezTo>
                              <a:cubicBezTo>
                                <a:pt x="2073" y="173"/>
                                <a:pt x="2073" y="173"/>
                                <a:pt x="2073" y="173"/>
                              </a:cubicBezTo>
                              <a:cubicBezTo>
                                <a:pt x="2073" y="173"/>
                                <a:pt x="2073" y="230"/>
                                <a:pt x="2015" y="230"/>
                              </a:cubicBezTo>
                              <a:cubicBezTo>
                                <a:pt x="2015" y="230"/>
                                <a:pt x="2015" y="230"/>
                                <a:pt x="2015" y="230"/>
                              </a:cubicBezTo>
                              <a:cubicBezTo>
                                <a:pt x="2015" y="230"/>
                                <a:pt x="2015" y="288"/>
                                <a:pt x="1958" y="288"/>
                              </a:cubicBezTo>
                              <a:lnTo>
                                <a:pt x="1958" y="288"/>
                              </a:lnTo>
                              <a:cubicBezTo>
                                <a:pt x="1958" y="288"/>
                                <a:pt x="1900" y="345"/>
                                <a:pt x="1900" y="345"/>
                              </a:cubicBezTo>
                              <a:cubicBezTo>
                                <a:pt x="1900" y="345"/>
                                <a:pt x="1900" y="345"/>
                                <a:pt x="1900" y="345"/>
                              </a:cubicBezTo>
                              <a:cubicBezTo>
                                <a:pt x="1900" y="345"/>
                                <a:pt x="1843" y="403"/>
                                <a:pt x="1843" y="403"/>
                              </a:cubicBezTo>
                              <a:cubicBezTo>
                                <a:pt x="1843" y="403"/>
                                <a:pt x="1843" y="403"/>
                                <a:pt x="1843" y="403"/>
                              </a:cubicBezTo>
                              <a:cubicBezTo>
                                <a:pt x="1843" y="403"/>
                                <a:pt x="1785" y="461"/>
                                <a:pt x="1785" y="461"/>
                              </a:cubicBezTo>
                              <a:cubicBezTo>
                                <a:pt x="1785" y="461"/>
                                <a:pt x="1727" y="461"/>
                                <a:pt x="1727" y="518"/>
                              </a:cubicBezTo>
                              <a:lnTo>
                                <a:pt x="1727" y="518"/>
                              </a:lnTo>
                              <a:cubicBezTo>
                                <a:pt x="1727" y="518"/>
                                <a:pt x="1670" y="518"/>
                                <a:pt x="1670" y="576"/>
                              </a:cubicBezTo>
                              <a:lnTo>
                                <a:pt x="1670" y="576"/>
                              </a:lnTo>
                              <a:cubicBezTo>
                                <a:pt x="1670" y="576"/>
                                <a:pt x="1612" y="576"/>
                                <a:pt x="1612" y="576"/>
                              </a:cubicBezTo>
                              <a:cubicBezTo>
                                <a:pt x="1612" y="576"/>
                                <a:pt x="1612" y="576"/>
                                <a:pt x="1612" y="576"/>
                              </a:cubicBezTo>
                              <a:cubicBezTo>
                                <a:pt x="1555" y="576"/>
                                <a:pt x="1555" y="576"/>
                                <a:pt x="1497" y="576"/>
                              </a:cubicBezTo>
                              <a:lnTo>
                                <a:pt x="1497" y="576"/>
                              </a:lnTo>
                              <a:cubicBezTo>
                                <a:pt x="1440" y="576"/>
                                <a:pt x="1440" y="576"/>
                                <a:pt x="1382" y="576"/>
                              </a:cubicBezTo>
                              <a:lnTo>
                                <a:pt x="1382" y="576"/>
                              </a:lnTo>
                              <a:cubicBezTo>
                                <a:pt x="1324" y="576"/>
                                <a:pt x="1324" y="576"/>
                                <a:pt x="1267" y="576"/>
                              </a:cubicBezTo>
                              <a:lnTo>
                                <a:pt x="1267" y="576"/>
                              </a:lnTo>
                              <a:lnTo>
                                <a:pt x="1267" y="576"/>
                              </a:lnTo>
                              <a:cubicBezTo>
                                <a:pt x="1209" y="576"/>
                                <a:pt x="1209" y="576"/>
                                <a:pt x="1152" y="576"/>
                              </a:cubicBezTo>
                              <a:cubicBezTo>
                                <a:pt x="1152" y="576"/>
                                <a:pt x="1094" y="576"/>
                                <a:pt x="1094" y="576"/>
                              </a:cubicBezTo>
                              <a:cubicBezTo>
                                <a:pt x="1094" y="576"/>
                                <a:pt x="1036" y="576"/>
                                <a:pt x="1036" y="576"/>
                              </a:cubicBezTo>
                              <a:lnTo>
                                <a:pt x="1036" y="576"/>
                              </a:lnTo>
                              <a:cubicBezTo>
                                <a:pt x="1036" y="576"/>
                                <a:pt x="979" y="576"/>
                                <a:pt x="979" y="576"/>
                              </a:cubicBezTo>
                              <a:lnTo>
                                <a:pt x="979" y="576"/>
                              </a:lnTo>
                              <a:cubicBezTo>
                                <a:pt x="921" y="576"/>
                                <a:pt x="921" y="576"/>
                                <a:pt x="864" y="576"/>
                              </a:cubicBezTo>
                              <a:lnTo>
                                <a:pt x="864" y="576"/>
                              </a:lnTo>
                              <a:cubicBezTo>
                                <a:pt x="806" y="576"/>
                                <a:pt x="806" y="576"/>
                                <a:pt x="749" y="576"/>
                              </a:cubicBezTo>
                              <a:lnTo>
                                <a:pt x="749" y="576"/>
                              </a:lnTo>
                              <a:cubicBezTo>
                                <a:pt x="691" y="576"/>
                                <a:pt x="691" y="576"/>
                                <a:pt x="633" y="576"/>
                              </a:cubicBezTo>
                              <a:lnTo>
                                <a:pt x="633" y="576"/>
                              </a:lnTo>
                              <a:cubicBezTo>
                                <a:pt x="576" y="576"/>
                                <a:pt x="576" y="576"/>
                                <a:pt x="518" y="576"/>
                              </a:cubicBezTo>
                              <a:lnTo>
                                <a:pt x="518" y="576"/>
                              </a:lnTo>
                              <a:cubicBezTo>
                                <a:pt x="461" y="576"/>
                                <a:pt x="461" y="576"/>
                                <a:pt x="461" y="518"/>
                              </a:cubicBezTo>
                              <a:lnTo>
                                <a:pt x="461" y="518"/>
                              </a:lnTo>
                              <a:cubicBezTo>
                                <a:pt x="461" y="518"/>
                                <a:pt x="403" y="518"/>
                                <a:pt x="403" y="461"/>
                              </a:cubicBezTo>
                              <a:lnTo>
                                <a:pt x="403" y="461"/>
                              </a:lnTo>
                              <a:cubicBezTo>
                                <a:pt x="403" y="461"/>
                                <a:pt x="345" y="461"/>
                                <a:pt x="345" y="403"/>
                              </a:cubicBezTo>
                              <a:cubicBezTo>
                                <a:pt x="345" y="403"/>
                                <a:pt x="288" y="345"/>
                                <a:pt x="288" y="345"/>
                              </a:cubicBezTo>
                              <a:cubicBezTo>
                                <a:pt x="288" y="345"/>
                                <a:pt x="288" y="345"/>
                                <a:pt x="288" y="345"/>
                              </a:cubicBezTo>
                              <a:cubicBezTo>
                                <a:pt x="288" y="345"/>
                                <a:pt x="230" y="288"/>
                                <a:pt x="230" y="288"/>
                              </a:cubicBezTo>
                              <a:cubicBezTo>
                                <a:pt x="230" y="288"/>
                                <a:pt x="230" y="288"/>
                                <a:pt x="230" y="288"/>
                              </a:cubicBezTo>
                              <a:cubicBezTo>
                                <a:pt x="230" y="288"/>
                                <a:pt x="173" y="230"/>
                                <a:pt x="173" y="230"/>
                              </a:cubicBezTo>
                              <a:cubicBezTo>
                                <a:pt x="173" y="230"/>
                                <a:pt x="173" y="230"/>
                                <a:pt x="173" y="230"/>
                              </a:cubicBezTo>
                              <a:cubicBezTo>
                                <a:pt x="173" y="230"/>
                                <a:pt x="173" y="173"/>
                                <a:pt x="115" y="173"/>
                              </a:cubicBezTo>
                              <a:cubicBezTo>
                                <a:pt x="115" y="173"/>
                                <a:pt x="115" y="173"/>
                                <a:pt x="115" y="173"/>
                              </a:cubicBezTo>
                              <a:cubicBezTo>
                                <a:pt x="115" y="173"/>
                                <a:pt x="115" y="115"/>
                                <a:pt x="58" y="115"/>
                              </a:cubicBezTo>
                              <a:cubicBezTo>
                                <a:pt x="58" y="115"/>
                                <a:pt x="58" y="58"/>
                                <a:pt x="0" y="58"/>
                              </a:cubicBezTo>
                              <a:cubicBezTo>
                                <a:pt x="0" y="58"/>
                                <a:pt x="0" y="58"/>
                                <a:pt x="0" y="58"/>
                              </a:cubicBezTo>
                              <a:cubicBezTo>
                                <a:pt x="0" y="58"/>
                                <a:pt x="0" y="0"/>
                                <a:pt x="0" y="0"/>
                              </a:cubicBezTo>
                              <a:lnTo>
                                <a:pt x="0" y="288"/>
                              </a:lnTo>
                              <a:cubicBezTo>
                                <a:pt x="0" y="288"/>
                                <a:pt x="0" y="345"/>
                                <a:pt x="0" y="345"/>
                              </a:cubicBezTo>
                              <a:cubicBezTo>
                                <a:pt x="0" y="345"/>
                                <a:pt x="0" y="345"/>
                                <a:pt x="0" y="345"/>
                              </a:cubicBezTo>
                              <a:cubicBezTo>
                                <a:pt x="0" y="345"/>
                                <a:pt x="0" y="403"/>
                                <a:pt x="58" y="403"/>
                              </a:cubicBezTo>
                              <a:lnTo>
                                <a:pt x="58" y="403"/>
                              </a:lnTo>
                              <a:cubicBezTo>
                                <a:pt x="58" y="403"/>
                                <a:pt x="58" y="461"/>
                                <a:pt x="115" y="461"/>
                              </a:cubicBezTo>
                              <a:lnTo>
                                <a:pt x="115" y="461"/>
                              </a:lnTo>
                              <a:lnTo>
                                <a:pt x="115" y="461"/>
                              </a:lnTo>
                              <a:cubicBezTo>
                                <a:pt x="115" y="461"/>
                                <a:pt x="115" y="461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lnTo>
                                <a:pt x="115" y="518"/>
                              </a:lnTo>
                              <a:cubicBezTo>
                                <a:pt x="115" y="518"/>
                                <a:pt x="115" y="518"/>
                                <a:pt x="173" y="518"/>
                              </a:cubicBezTo>
                              <a:cubicBezTo>
                                <a:pt x="403" y="403"/>
                                <a:pt x="403" y="461"/>
                                <a:pt x="461" y="461"/>
                              </a:cubicBezTo>
                              <a:lnTo>
                                <a:pt x="461" y="461"/>
                              </a:lnTo>
                              <a:cubicBezTo>
                                <a:pt x="461" y="461"/>
                                <a:pt x="461" y="461"/>
                                <a:pt x="461" y="46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4302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90" name="任意多边形: 形状 3989"/>
                        <p:cNvSpPr/>
                        <p:nvPr/>
                      </p:nvSpPr>
                      <p:spPr>
                        <a:xfrm>
                          <a:off x="-3850555" y="4260979"/>
                          <a:ext cx="2101" cy="1209"/>
                        </a:xfrm>
                        <a:custGeom>
                          <a:avLst/>
                          <a:gdLst>
                            <a:gd name="connsiteX0" fmla="*/ 1799 w 2101"/>
                            <a:gd name="connsiteY0" fmla="*/ 1037 h 1209"/>
                            <a:gd name="connsiteX1" fmla="*/ 302 w 2101"/>
                            <a:gd name="connsiteY1" fmla="*/ 1037 h 1209"/>
                            <a:gd name="connsiteX2" fmla="*/ 302 w 2101"/>
                            <a:gd name="connsiteY2" fmla="*/ 173 h 1209"/>
                            <a:gd name="connsiteX3" fmla="*/ 1799 w 2101"/>
                            <a:gd name="connsiteY3" fmla="*/ 173 h 1209"/>
                            <a:gd name="connsiteX4" fmla="*/ 1799 w 2101"/>
                            <a:gd name="connsiteY4" fmla="*/ 1037 h 12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101" h="1209">
                              <a:moveTo>
                                <a:pt x="1799" y="1037"/>
                              </a:moveTo>
                              <a:cubicBezTo>
                                <a:pt x="1396" y="1267"/>
                                <a:pt x="705" y="1267"/>
                                <a:pt x="302" y="1037"/>
                              </a:cubicBezTo>
                              <a:cubicBezTo>
                                <a:pt x="-101" y="806"/>
                                <a:pt x="-101" y="403"/>
                                <a:pt x="302" y="173"/>
                              </a:cubicBezTo>
                              <a:cubicBezTo>
                                <a:pt x="705" y="-58"/>
                                <a:pt x="1396" y="-58"/>
                                <a:pt x="1799" y="173"/>
                              </a:cubicBezTo>
                              <a:cubicBezTo>
                                <a:pt x="2202" y="403"/>
                                <a:pt x="2202" y="806"/>
                                <a:pt x="1799" y="10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523E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3991" name="图形 5"/>
                      <p:cNvGrpSpPr/>
                      <p:nvPr/>
                    </p:nvGrpSpPr>
                    <p:grpSpPr>
                      <a:xfrm>
                        <a:off x="-3850137" y="4256933"/>
                        <a:ext cx="1324" cy="5024"/>
                        <a:chOff x="-3850137" y="4256933"/>
                        <a:chExt cx="1324" cy="5024"/>
                      </a:xfrm>
                    </p:grpSpPr>
                    <p:sp>
                      <p:nvSpPr>
                        <p:cNvPr id="3992" name="任意多边形: 形状 3991"/>
                        <p:cNvSpPr/>
                        <p:nvPr/>
                      </p:nvSpPr>
                      <p:spPr>
                        <a:xfrm>
                          <a:off x="-3850137" y="4257293"/>
                          <a:ext cx="1324" cy="4664"/>
                        </a:xfrm>
                        <a:custGeom>
                          <a:avLst/>
                          <a:gdLst>
                            <a:gd name="connsiteX0" fmla="*/ 1324 w 1324"/>
                            <a:gd name="connsiteY0" fmla="*/ 0 h 4664"/>
                            <a:gd name="connsiteX1" fmla="*/ 1324 w 1324"/>
                            <a:gd name="connsiteY1" fmla="*/ 4261 h 4664"/>
                            <a:gd name="connsiteX2" fmla="*/ 1324 w 1324"/>
                            <a:gd name="connsiteY2" fmla="*/ 4319 h 4664"/>
                            <a:gd name="connsiteX3" fmla="*/ 1324 w 1324"/>
                            <a:gd name="connsiteY3" fmla="*/ 4319 h 4664"/>
                            <a:gd name="connsiteX4" fmla="*/ 1324 w 1324"/>
                            <a:gd name="connsiteY4" fmla="*/ 4319 h 4664"/>
                            <a:gd name="connsiteX5" fmla="*/ 1324 w 1324"/>
                            <a:gd name="connsiteY5" fmla="*/ 4319 h 4664"/>
                            <a:gd name="connsiteX6" fmla="*/ 1267 w 1324"/>
                            <a:gd name="connsiteY6" fmla="*/ 4376 h 4664"/>
                            <a:gd name="connsiteX7" fmla="*/ 1267 w 1324"/>
                            <a:gd name="connsiteY7" fmla="*/ 4376 h 4664"/>
                            <a:gd name="connsiteX8" fmla="*/ 1267 w 1324"/>
                            <a:gd name="connsiteY8" fmla="*/ 4376 h 4664"/>
                            <a:gd name="connsiteX9" fmla="*/ 1267 w 1324"/>
                            <a:gd name="connsiteY9" fmla="*/ 4376 h 4664"/>
                            <a:gd name="connsiteX10" fmla="*/ 1267 w 1324"/>
                            <a:gd name="connsiteY10" fmla="*/ 4376 h 4664"/>
                            <a:gd name="connsiteX11" fmla="*/ 1267 w 1324"/>
                            <a:gd name="connsiteY11" fmla="*/ 4434 h 4664"/>
                            <a:gd name="connsiteX12" fmla="*/ 1267 w 1324"/>
                            <a:gd name="connsiteY12" fmla="*/ 4434 h 4664"/>
                            <a:gd name="connsiteX13" fmla="*/ 1267 w 1324"/>
                            <a:gd name="connsiteY13" fmla="*/ 4434 h 4664"/>
                            <a:gd name="connsiteX14" fmla="*/ 1209 w 1324"/>
                            <a:gd name="connsiteY14" fmla="*/ 4434 h 4664"/>
                            <a:gd name="connsiteX15" fmla="*/ 1209 w 1324"/>
                            <a:gd name="connsiteY15" fmla="*/ 4434 h 4664"/>
                            <a:gd name="connsiteX16" fmla="*/ 1209 w 1324"/>
                            <a:gd name="connsiteY16" fmla="*/ 4491 h 4664"/>
                            <a:gd name="connsiteX17" fmla="*/ 1209 w 1324"/>
                            <a:gd name="connsiteY17" fmla="*/ 4491 h 4664"/>
                            <a:gd name="connsiteX18" fmla="*/ 1209 w 1324"/>
                            <a:gd name="connsiteY18" fmla="*/ 4491 h 4664"/>
                            <a:gd name="connsiteX19" fmla="*/ 1209 w 1324"/>
                            <a:gd name="connsiteY19" fmla="*/ 4491 h 4664"/>
                            <a:gd name="connsiteX20" fmla="*/ 1209 w 1324"/>
                            <a:gd name="connsiteY20" fmla="*/ 4491 h 4664"/>
                            <a:gd name="connsiteX21" fmla="*/ 1152 w 1324"/>
                            <a:gd name="connsiteY21" fmla="*/ 4491 h 4664"/>
                            <a:gd name="connsiteX22" fmla="*/ 1152 w 1324"/>
                            <a:gd name="connsiteY22" fmla="*/ 4491 h 4664"/>
                            <a:gd name="connsiteX23" fmla="*/ 1152 w 1324"/>
                            <a:gd name="connsiteY23" fmla="*/ 4491 h 4664"/>
                            <a:gd name="connsiteX24" fmla="*/ 1152 w 1324"/>
                            <a:gd name="connsiteY24" fmla="*/ 4491 h 4664"/>
                            <a:gd name="connsiteX25" fmla="*/ 1152 w 1324"/>
                            <a:gd name="connsiteY25" fmla="*/ 4549 h 4664"/>
                            <a:gd name="connsiteX26" fmla="*/ 1094 w 1324"/>
                            <a:gd name="connsiteY26" fmla="*/ 4549 h 4664"/>
                            <a:gd name="connsiteX27" fmla="*/ 1094 w 1324"/>
                            <a:gd name="connsiteY27" fmla="*/ 4549 h 4664"/>
                            <a:gd name="connsiteX28" fmla="*/ 1094 w 1324"/>
                            <a:gd name="connsiteY28" fmla="*/ 4549 h 4664"/>
                            <a:gd name="connsiteX29" fmla="*/ 1094 w 1324"/>
                            <a:gd name="connsiteY29" fmla="*/ 4549 h 4664"/>
                            <a:gd name="connsiteX30" fmla="*/ 1094 w 1324"/>
                            <a:gd name="connsiteY30" fmla="*/ 4549 h 4664"/>
                            <a:gd name="connsiteX31" fmla="*/ 1094 w 1324"/>
                            <a:gd name="connsiteY31" fmla="*/ 4549 h 4664"/>
                            <a:gd name="connsiteX32" fmla="*/ 1037 w 1324"/>
                            <a:gd name="connsiteY32" fmla="*/ 4549 h 4664"/>
                            <a:gd name="connsiteX33" fmla="*/ 1037 w 1324"/>
                            <a:gd name="connsiteY33" fmla="*/ 4606 h 4664"/>
                            <a:gd name="connsiteX34" fmla="*/ 1037 w 1324"/>
                            <a:gd name="connsiteY34" fmla="*/ 4606 h 4664"/>
                            <a:gd name="connsiteX35" fmla="*/ 979 w 1324"/>
                            <a:gd name="connsiteY35" fmla="*/ 4606 h 4664"/>
                            <a:gd name="connsiteX36" fmla="*/ 979 w 1324"/>
                            <a:gd name="connsiteY36" fmla="*/ 4606 h 4664"/>
                            <a:gd name="connsiteX37" fmla="*/ 979 w 1324"/>
                            <a:gd name="connsiteY37" fmla="*/ 4606 h 4664"/>
                            <a:gd name="connsiteX38" fmla="*/ 979 w 1324"/>
                            <a:gd name="connsiteY38" fmla="*/ 4606 h 4664"/>
                            <a:gd name="connsiteX39" fmla="*/ 921 w 1324"/>
                            <a:gd name="connsiteY39" fmla="*/ 4606 h 4664"/>
                            <a:gd name="connsiteX40" fmla="*/ 921 w 1324"/>
                            <a:gd name="connsiteY40" fmla="*/ 4606 h 4664"/>
                            <a:gd name="connsiteX41" fmla="*/ 921 w 1324"/>
                            <a:gd name="connsiteY41" fmla="*/ 4606 h 4664"/>
                            <a:gd name="connsiteX42" fmla="*/ 921 w 1324"/>
                            <a:gd name="connsiteY42" fmla="*/ 4606 h 4664"/>
                            <a:gd name="connsiteX43" fmla="*/ 921 w 1324"/>
                            <a:gd name="connsiteY43" fmla="*/ 4606 h 4664"/>
                            <a:gd name="connsiteX44" fmla="*/ 864 w 1324"/>
                            <a:gd name="connsiteY44" fmla="*/ 4606 h 4664"/>
                            <a:gd name="connsiteX45" fmla="*/ 864 w 1324"/>
                            <a:gd name="connsiteY45" fmla="*/ 4606 h 4664"/>
                            <a:gd name="connsiteX46" fmla="*/ 864 w 1324"/>
                            <a:gd name="connsiteY46" fmla="*/ 4606 h 4664"/>
                            <a:gd name="connsiteX47" fmla="*/ 806 w 1324"/>
                            <a:gd name="connsiteY47" fmla="*/ 4664 h 4664"/>
                            <a:gd name="connsiteX48" fmla="*/ 806 w 1324"/>
                            <a:gd name="connsiteY48" fmla="*/ 4664 h 4664"/>
                            <a:gd name="connsiteX49" fmla="*/ 749 w 1324"/>
                            <a:gd name="connsiteY49" fmla="*/ 4664 h 4664"/>
                            <a:gd name="connsiteX50" fmla="*/ 749 w 1324"/>
                            <a:gd name="connsiteY50" fmla="*/ 4664 h 4664"/>
                            <a:gd name="connsiteX51" fmla="*/ 691 w 1324"/>
                            <a:gd name="connsiteY51" fmla="*/ 4664 h 4664"/>
                            <a:gd name="connsiteX52" fmla="*/ 633 w 1324"/>
                            <a:gd name="connsiteY52" fmla="*/ 4664 h 4664"/>
                            <a:gd name="connsiteX53" fmla="*/ 576 w 1324"/>
                            <a:gd name="connsiteY53" fmla="*/ 4664 h 4664"/>
                            <a:gd name="connsiteX54" fmla="*/ 576 w 1324"/>
                            <a:gd name="connsiteY54" fmla="*/ 4664 h 4664"/>
                            <a:gd name="connsiteX55" fmla="*/ 576 w 1324"/>
                            <a:gd name="connsiteY55" fmla="*/ 4664 h 4664"/>
                            <a:gd name="connsiteX56" fmla="*/ 518 w 1324"/>
                            <a:gd name="connsiteY56" fmla="*/ 4664 h 4664"/>
                            <a:gd name="connsiteX57" fmla="*/ 518 w 1324"/>
                            <a:gd name="connsiteY57" fmla="*/ 4664 h 4664"/>
                            <a:gd name="connsiteX58" fmla="*/ 518 w 1324"/>
                            <a:gd name="connsiteY58" fmla="*/ 4664 h 4664"/>
                            <a:gd name="connsiteX59" fmla="*/ 518 w 1324"/>
                            <a:gd name="connsiteY59" fmla="*/ 4664 h 4664"/>
                            <a:gd name="connsiteX60" fmla="*/ 461 w 1324"/>
                            <a:gd name="connsiteY60" fmla="*/ 4606 h 4664"/>
                            <a:gd name="connsiteX61" fmla="*/ 461 w 1324"/>
                            <a:gd name="connsiteY61" fmla="*/ 4606 h 4664"/>
                            <a:gd name="connsiteX62" fmla="*/ 461 w 1324"/>
                            <a:gd name="connsiteY62" fmla="*/ 4606 h 4664"/>
                            <a:gd name="connsiteX63" fmla="*/ 461 w 1324"/>
                            <a:gd name="connsiteY63" fmla="*/ 4606 h 4664"/>
                            <a:gd name="connsiteX64" fmla="*/ 403 w 1324"/>
                            <a:gd name="connsiteY64" fmla="*/ 4606 h 4664"/>
                            <a:gd name="connsiteX65" fmla="*/ 403 w 1324"/>
                            <a:gd name="connsiteY65" fmla="*/ 4606 h 4664"/>
                            <a:gd name="connsiteX66" fmla="*/ 403 w 1324"/>
                            <a:gd name="connsiteY66" fmla="*/ 4606 h 4664"/>
                            <a:gd name="connsiteX67" fmla="*/ 403 w 1324"/>
                            <a:gd name="connsiteY67" fmla="*/ 4606 h 4664"/>
                            <a:gd name="connsiteX68" fmla="*/ 345 w 1324"/>
                            <a:gd name="connsiteY68" fmla="*/ 4606 h 4664"/>
                            <a:gd name="connsiteX69" fmla="*/ 345 w 1324"/>
                            <a:gd name="connsiteY69" fmla="*/ 4606 h 4664"/>
                            <a:gd name="connsiteX70" fmla="*/ 345 w 1324"/>
                            <a:gd name="connsiteY70" fmla="*/ 4606 h 4664"/>
                            <a:gd name="connsiteX71" fmla="*/ 345 w 1324"/>
                            <a:gd name="connsiteY71" fmla="*/ 4606 h 4664"/>
                            <a:gd name="connsiteX72" fmla="*/ 345 w 1324"/>
                            <a:gd name="connsiteY72" fmla="*/ 4606 h 4664"/>
                            <a:gd name="connsiteX73" fmla="*/ 288 w 1324"/>
                            <a:gd name="connsiteY73" fmla="*/ 4606 h 4664"/>
                            <a:gd name="connsiteX74" fmla="*/ 288 w 1324"/>
                            <a:gd name="connsiteY74" fmla="*/ 4549 h 4664"/>
                            <a:gd name="connsiteX75" fmla="*/ 230 w 1324"/>
                            <a:gd name="connsiteY75" fmla="*/ 4549 h 4664"/>
                            <a:gd name="connsiteX76" fmla="*/ 230 w 1324"/>
                            <a:gd name="connsiteY76" fmla="*/ 4549 h 4664"/>
                            <a:gd name="connsiteX77" fmla="*/ 230 w 1324"/>
                            <a:gd name="connsiteY77" fmla="*/ 4549 h 4664"/>
                            <a:gd name="connsiteX78" fmla="*/ 230 w 1324"/>
                            <a:gd name="connsiteY78" fmla="*/ 4549 h 4664"/>
                            <a:gd name="connsiteX79" fmla="*/ 230 w 1324"/>
                            <a:gd name="connsiteY79" fmla="*/ 4549 h 4664"/>
                            <a:gd name="connsiteX80" fmla="*/ 173 w 1324"/>
                            <a:gd name="connsiteY80" fmla="*/ 4549 h 4664"/>
                            <a:gd name="connsiteX81" fmla="*/ 173 w 1324"/>
                            <a:gd name="connsiteY81" fmla="*/ 4549 h 4664"/>
                            <a:gd name="connsiteX82" fmla="*/ 173 w 1324"/>
                            <a:gd name="connsiteY82" fmla="*/ 4549 h 4664"/>
                            <a:gd name="connsiteX83" fmla="*/ 173 w 1324"/>
                            <a:gd name="connsiteY83" fmla="*/ 4491 h 4664"/>
                            <a:gd name="connsiteX84" fmla="*/ 173 w 1324"/>
                            <a:gd name="connsiteY84" fmla="*/ 4491 h 4664"/>
                            <a:gd name="connsiteX85" fmla="*/ 173 w 1324"/>
                            <a:gd name="connsiteY85" fmla="*/ 4491 h 4664"/>
                            <a:gd name="connsiteX86" fmla="*/ 115 w 1324"/>
                            <a:gd name="connsiteY86" fmla="*/ 4491 h 4664"/>
                            <a:gd name="connsiteX87" fmla="*/ 115 w 1324"/>
                            <a:gd name="connsiteY87" fmla="*/ 4491 h 4664"/>
                            <a:gd name="connsiteX88" fmla="*/ 115 w 1324"/>
                            <a:gd name="connsiteY88" fmla="*/ 4491 h 4664"/>
                            <a:gd name="connsiteX89" fmla="*/ 115 w 1324"/>
                            <a:gd name="connsiteY89" fmla="*/ 4491 h 4664"/>
                            <a:gd name="connsiteX90" fmla="*/ 115 w 1324"/>
                            <a:gd name="connsiteY90" fmla="*/ 4491 h 4664"/>
                            <a:gd name="connsiteX91" fmla="*/ 58 w 1324"/>
                            <a:gd name="connsiteY91" fmla="*/ 4434 h 4664"/>
                            <a:gd name="connsiteX92" fmla="*/ 58 w 1324"/>
                            <a:gd name="connsiteY92" fmla="*/ 4434 h 4664"/>
                            <a:gd name="connsiteX93" fmla="*/ 58 w 1324"/>
                            <a:gd name="connsiteY93" fmla="*/ 4434 h 4664"/>
                            <a:gd name="connsiteX94" fmla="*/ 58 w 1324"/>
                            <a:gd name="connsiteY94" fmla="*/ 4434 h 4664"/>
                            <a:gd name="connsiteX95" fmla="*/ 58 w 1324"/>
                            <a:gd name="connsiteY95" fmla="*/ 4434 h 4664"/>
                            <a:gd name="connsiteX96" fmla="*/ 58 w 1324"/>
                            <a:gd name="connsiteY96" fmla="*/ 4434 h 4664"/>
                            <a:gd name="connsiteX97" fmla="*/ 58 w 1324"/>
                            <a:gd name="connsiteY97" fmla="*/ 4434 h 4664"/>
                            <a:gd name="connsiteX98" fmla="*/ 58 w 1324"/>
                            <a:gd name="connsiteY98" fmla="*/ 4376 h 4664"/>
                            <a:gd name="connsiteX99" fmla="*/ 0 w 1324"/>
                            <a:gd name="connsiteY99" fmla="*/ 4319 h 4664"/>
                            <a:gd name="connsiteX100" fmla="*/ 0 w 1324"/>
                            <a:gd name="connsiteY100" fmla="*/ 4319 h 4664"/>
                            <a:gd name="connsiteX101" fmla="*/ 0 w 1324"/>
                            <a:gd name="connsiteY101" fmla="*/ 173 h 4664"/>
                            <a:gd name="connsiteX102" fmla="*/ 0 w 1324"/>
                            <a:gd name="connsiteY102" fmla="*/ 0 h 4664"/>
                            <a:gd name="connsiteX103" fmla="*/ 0 w 1324"/>
                            <a:gd name="connsiteY103" fmla="*/ 57 h 4664"/>
                            <a:gd name="connsiteX104" fmla="*/ 0 w 1324"/>
                            <a:gd name="connsiteY104" fmla="*/ 57 h 4664"/>
                            <a:gd name="connsiteX105" fmla="*/ 58 w 1324"/>
                            <a:gd name="connsiteY105" fmla="*/ 115 h 4664"/>
                            <a:gd name="connsiteX106" fmla="*/ 58 w 1324"/>
                            <a:gd name="connsiteY106" fmla="*/ 115 h 4664"/>
                            <a:gd name="connsiteX107" fmla="*/ 58 w 1324"/>
                            <a:gd name="connsiteY107" fmla="*/ 115 h 4664"/>
                            <a:gd name="connsiteX108" fmla="*/ 58 w 1324"/>
                            <a:gd name="connsiteY108" fmla="*/ 173 h 4664"/>
                            <a:gd name="connsiteX109" fmla="*/ 58 w 1324"/>
                            <a:gd name="connsiteY109" fmla="*/ 173 h 4664"/>
                            <a:gd name="connsiteX110" fmla="*/ 115 w 1324"/>
                            <a:gd name="connsiteY110" fmla="*/ 230 h 4664"/>
                            <a:gd name="connsiteX111" fmla="*/ 115 w 1324"/>
                            <a:gd name="connsiteY111" fmla="*/ 230 h 4664"/>
                            <a:gd name="connsiteX112" fmla="*/ 173 w 1324"/>
                            <a:gd name="connsiteY112" fmla="*/ 230 h 4664"/>
                            <a:gd name="connsiteX113" fmla="*/ 173 w 1324"/>
                            <a:gd name="connsiteY113" fmla="*/ 230 h 4664"/>
                            <a:gd name="connsiteX114" fmla="*/ 173 w 1324"/>
                            <a:gd name="connsiteY114" fmla="*/ 288 h 4664"/>
                            <a:gd name="connsiteX115" fmla="*/ 230 w 1324"/>
                            <a:gd name="connsiteY115" fmla="*/ 288 h 4664"/>
                            <a:gd name="connsiteX116" fmla="*/ 230 w 1324"/>
                            <a:gd name="connsiteY116" fmla="*/ 288 h 4664"/>
                            <a:gd name="connsiteX117" fmla="*/ 288 w 1324"/>
                            <a:gd name="connsiteY117" fmla="*/ 288 h 4664"/>
                            <a:gd name="connsiteX118" fmla="*/ 345 w 1324"/>
                            <a:gd name="connsiteY118" fmla="*/ 345 h 4664"/>
                            <a:gd name="connsiteX119" fmla="*/ 345 w 1324"/>
                            <a:gd name="connsiteY119" fmla="*/ 345 h 4664"/>
                            <a:gd name="connsiteX120" fmla="*/ 403 w 1324"/>
                            <a:gd name="connsiteY120" fmla="*/ 345 h 4664"/>
                            <a:gd name="connsiteX121" fmla="*/ 403 w 1324"/>
                            <a:gd name="connsiteY121" fmla="*/ 345 h 4664"/>
                            <a:gd name="connsiteX122" fmla="*/ 461 w 1324"/>
                            <a:gd name="connsiteY122" fmla="*/ 345 h 4664"/>
                            <a:gd name="connsiteX123" fmla="*/ 461 w 1324"/>
                            <a:gd name="connsiteY123" fmla="*/ 345 h 4664"/>
                            <a:gd name="connsiteX124" fmla="*/ 518 w 1324"/>
                            <a:gd name="connsiteY124" fmla="*/ 345 h 4664"/>
                            <a:gd name="connsiteX125" fmla="*/ 518 w 1324"/>
                            <a:gd name="connsiteY125" fmla="*/ 345 h 4664"/>
                            <a:gd name="connsiteX126" fmla="*/ 576 w 1324"/>
                            <a:gd name="connsiteY126" fmla="*/ 403 h 4664"/>
                            <a:gd name="connsiteX127" fmla="*/ 576 w 1324"/>
                            <a:gd name="connsiteY127" fmla="*/ 403 h 4664"/>
                            <a:gd name="connsiteX128" fmla="*/ 633 w 1324"/>
                            <a:gd name="connsiteY128" fmla="*/ 403 h 4664"/>
                            <a:gd name="connsiteX129" fmla="*/ 691 w 1324"/>
                            <a:gd name="connsiteY129" fmla="*/ 403 h 4664"/>
                            <a:gd name="connsiteX130" fmla="*/ 749 w 1324"/>
                            <a:gd name="connsiteY130" fmla="*/ 403 h 4664"/>
                            <a:gd name="connsiteX131" fmla="*/ 806 w 1324"/>
                            <a:gd name="connsiteY131" fmla="*/ 345 h 4664"/>
                            <a:gd name="connsiteX132" fmla="*/ 864 w 1324"/>
                            <a:gd name="connsiteY132" fmla="*/ 345 h 4664"/>
                            <a:gd name="connsiteX133" fmla="*/ 921 w 1324"/>
                            <a:gd name="connsiteY133" fmla="*/ 345 h 4664"/>
                            <a:gd name="connsiteX134" fmla="*/ 921 w 1324"/>
                            <a:gd name="connsiteY134" fmla="*/ 345 h 4664"/>
                            <a:gd name="connsiteX135" fmla="*/ 979 w 1324"/>
                            <a:gd name="connsiteY135" fmla="*/ 345 h 4664"/>
                            <a:gd name="connsiteX136" fmla="*/ 979 w 1324"/>
                            <a:gd name="connsiteY136" fmla="*/ 345 h 4664"/>
                            <a:gd name="connsiteX137" fmla="*/ 1037 w 1324"/>
                            <a:gd name="connsiteY137" fmla="*/ 288 h 4664"/>
                            <a:gd name="connsiteX138" fmla="*/ 1037 w 1324"/>
                            <a:gd name="connsiteY138" fmla="*/ 288 h 4664"/>
                            <a:gd name="connsiteX139" fmla="*/ 1094 w 1324"/>
                            <a:gd name="connsiteY139" fmla="*/ 288 h 4664"/>
                            <a:gd name="connsiteX140" fmla="*/ 1094 w 1324"/>
                            <a:gd name="connsiteY140" fmla="*/ 288 h 4664"/>
                            <a:gd name="connsiteX141" fmla="*/ 1094 w 1324"/>
                            <a:gd name="connsiteY141" fmla="*/ 288 h 4664"/>
                            <a:gd name="connsiteX142" fmla="*/ 1152 w 1324"/>
                            <a:gd name="connsiteY142" fmla="*/ 230 h 4664"/>
                            <a:gd name="connsiteX143" fmla="*/ 1152 w 1324"/>
                            <a:gd name="connsiteY143" fmla="*/ 230 h 4664"/>
                            <a:gd name="connsiteX144" fmla="*/ 1209 w 1324"/>
                            <a:gd name="connsiteY144" fmla="*/ 230 h 4664"/>
                            <a:gd name="connsiteX145" fmla="*/ 1209 w 1324"/>
                            <a:gd name="connsiteY145" fmla="*/ 230 h 4664"/>
                            <a:gd name="connsiteX146" fmla="*/ 1209 w 1324"/>
                            <a:gd name="connsiteY146" fmla="*/ 173 h 4664"/>
                            <a:gd name="connsiteX147" fmla="*/ 1209 w 1324"/>
                            <a:gd name="connsiteY147" fmla="*/ 173 h 4664"/>
                            <a:gd name="connsiteX148" fmla="*/ 1267 w 1324"/>
                            <a:gd name="connsiteY148" fmla="*/ 115 h 4664"/>
                            <a:gd name="connsiteX149" fmla="*/ 1267 w 1324"/>
                            <a:gd name="connsiteY149" fmla="*/ 115 h 4664"/>
                            <a:gd name="connsiteX150" fmla="*/ 1267 w 1324"/>
                            <a:gd name="connsiteY150" fmla="*/ 115 h 4664"/>
                            <a:gd name="connsiteX151" fmla="*/ 1267 w 1324"/>
                            <a:gd name="connsiteY151" fmla="*/ 115 h 4664"/>
                            <a:gd name="connsiteX152" fmla="*/ 1324 w 1324"/>
                            <a:gd name="connsiteY152" fmla="*/ 57 h 4664"/>
                            <a:gd name="connsiteX153" fmla="*/ 1324 w 1324"/>
                            <a:gd name="connsiteY153" fmla="*/ 57 h 4664"/>
                            <a:gd name="connsiteX154" fmla="*/ 1324 w 1324"/>
                            <a:gd name="connsiteY154" fmla="*/ 57 h 46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</a:cxnLst>
                          <a:rect l="l" t="t" r="r" b="b"/>
                          <a:pathLst>
                            <a:path w="1324" h="4664">
                              <a:moveTo>
                                <a:pt x="1324" y="0"/>
                              </a:moveTo>
                              <a:lnTo>
                                <a:pt x="1324" y="4261"/>
                              </a:lnTo>
                              <a:lnTo>
                                <a:pt x="1324" y="4319"/>
                              </a:lnTo>
                              <a:lnTo>
                                <a:pt x="1324" y="4319"/>
                              </a:lnTo>
                              <a:lnTo>
                                <a:pt x="1324" y="4319"/>
                              </a:lnTo>
                              <a:lnTo>
                                <a:pt x="1324" y="4319"/>
                              </a:lnTo>
                              <a:lnTo>
                                <a:pt x="1267" y="4376"/>
                              </a:lnTo>
                              <a:lnTo>
                                <a:pt x="1267" y="4376"/>
                              </a:lnTo>
                              <a:lnTo>
                                <a:pt x="1267" y="4376"/>
                              </a:lnTo>
                              <a:lnTo>
                                <a:pt x="1267" y="4376"/>
                              </a:lnTo>
                              <a:lnTo>
                                <a:pt x="1267" y="4376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09" y="4434"/>
                              </a:lnTo>
                              <a:lnTo>
                                <a:pt x="1209" y="4434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152" y="4491"/>
                              </a:lnTo>
                              <a:lnTo>
                                <a:pt x="1152" y="4491"/>
                              </a:lnTo>
                              <a:lnTo>
                                <a:pt x="1152" y="4491"/>
                              </a:lnTo>
                              <a:lnTo>
                                <a:pt x="1152" y="4491"/>
                              </a:lnTo>
                              <a:lnTo>
                                <a:pt x="1152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37" y="4549"/>
                              </a:lnTo>
                              <a:lnTo>
                                <a:pt x="1037" y="4606"/>
                              </a:lnTo>
                              <a:lnTo>
                                <a:pt x="1037" y="4606"/>
                              </a:lnTo>
                              <a:lnTo>
                                <a:pt x="979" y="4606"/>
                              </a:lnTo>
                              <a:lnTo>
                                <a:pt x="979" y="4606"/>
                              </a:lnTo>
                              <a:lnTo>
                                <a:pt x="979" y="4606"/>
                              </a:lnTo>
                              <a:lnTo>
                                <a:pt x="979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864" y="4606"/>
                              </a:lnTo>
                              <a:lnTo>
                                <a:pt x="864" y="4606"/>
                              </a:lnTo>
                              <a:lnTo>
                                <a:pt x="864" y="4606"/>
                              </a:lnTo>
                              <a:lnTo>
                                <a:pt x="806" y="4664"/>
                              </a:lnTo>
                              <a:lnTo>
                                <a:pt x="806" y="4664"/>
                              </a:lnTo>
                              <a:lnTo>
                                <a:pt x="749" y="4664"/>
                              </a:lnTo>
                              <a:lnTo>
                                <a:pt x="749" y="4664"/>
                              </a:lnTo>
                              <a:lnTo>
                                <a:pt x="691" y="4664"/>
                              </a:lnTo>
                              <a:lnTo>
                                <a:pt x="633" y="4664"/>
                              </a:lnTo>
                              <a:lnTo>
                                <a:pt x="576" y="4664"/>
                              </a:lnTo>
                              <a:lnTo>
                                <a:pt x="576" y="4664"/>
                              </a:lnTo>
                              <a:lnTo>
                                <a:pt x="576" y="4664"/>
                              </a:lnTo>
                              <a:lnTo>
                                <a:pt x="518" y="4664"/>
                              </a:lnTo>
                              <a:lnTo>
                                <a:pt x="518" y="4664"/>
                              </a:lnTo>
                              <a:lnTo>
                                <a:pt x="518" y="4664"/>
                              </a:lnTo>
                              <a:lnTo>
                                <a:pt x="518" y="4664"/>
                              </a:lnTo>
                              <a:lnTo>
                                <a:pt x="461" y="4606"/>
                              </a:lnTo>
                              <a:lnTo>
                                <a:pt x="461" y="4606"/>
                              </a:lnTo>
                              <a:lnTo>
                                <a:pt x="461" y="4606"/>
                              </a:lnTo>
                              <a:lnTo>
                                <a:pt x="461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288" y="4606"/>
                              </a:lnTo>
                              <a:lnTo>
                                <a:pt x="288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173" y="4549"/>
                              </a:lnTo>
                              <a:lnTo>
                                <a:pt x="173" y="4549"/>
                              </a:lnTo>
                              <a:lnTo>
                                <a:pt x="173" y="4549"/>
                              </a:lnTo>
                              <a:lnTo>
                                <a:pt x="173" y="4491"/>
                              </a:lnTo>
                              <a:lnTo>
                                <a:pt x="173" y="4491"/>
                              </a:lnTo>
                              <a:lnTo>
                                <a:pt x="173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58" y="4434"/>
                              </a:lnTo>
                              <a:lnTo>
                                <a:pt x="58" y="4434"/>
                              </a:lnTo>
                              <a:lnTo>
                                <a:pt x="58" y="4434"/>
                              </a:lnTo>
                              <a:lnTo>
                                <a:pt x="58" y="4434"/>
                              </a:lnTo>
                              <a:lnTo>
                                <a:pt x="58" y="4434"/>
                              </a:lnTo>
                              <a:lnTo>
                                <a:pt x="58" y="4434"/>
                              </a:lnTo>
                              <a:lnTo>
                                <a:pt x="58" y="4434"/>
                              </a:lnTo>
                              <a:lnTo>
                                <a:pt x="58" y="4376"/>
                              </a:lnTo>
                              <a:lnTo>
                                <a:pt x="0" y="4319"/>
                              </a:lnTo>
                              <a:lnTo>
                                <a:pt x="0" y="4319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lnTo>
                                <a:pt x="0" y="57"/>
                              </a:lnTo>
                              <a:lnTo>
                                <a:pt x="0" y="57"/>
                              </a:lnTo>
                              <a:lnTo>
                                <a:pt x="58" y="115"/>
                              </a:lnTo>
                              <a:lnTo>
                                <a:pt x="58" y="115"/>
                              </a:lnTo>
                              <a:lnTo>
                                <a:pt x="58" y="115"/>
                              </a:lnTo>
                              <a:lnTo>
                                <a:pt x="58" y="173"/>
                              </a:lnTo>
                              <a:lnTo>
                                <a:pt x="58" y="173"/>
                              </a:lnTo>
                              <a:lnTo>
                                <a:pt x="115" y="230"/>
                              </a:lnTo>
                              <a:lnTo>
                                <a:pt x="115" y="230"/>
                              </a:lnTo>
                              <a:lnTo>
                                <a:pt x="173" y="230"/>
                              </a:lnTo>
                              <a:lnTo>
                                <a:pt x="173" y="230"/>
                              </a:lnTo>
                              <a:lnTo>
                                <a:pt x="173" y="288"/>
                              </a:lnTo>
                              <a:lnTo>
                                <a:pt x="230" y="288"/>
                              </a:lnTo>
                              <a:lnTo>
                                <a:pt x="230" y="288"/>
                              </a:lnTo>
                              <a:lnTo>
                                <a:pt x="288" y="288"/>
                              </a:lnTo>
                              <a:lnTo>
                                <a:pt x="345" y="345"/>
                              </a:lnTo>
                              <a:lnTo>
                                <a:pt x="345" y="345"/>
                              </a:lnTo>
                              <a:lnTo>
                                <a:pt x="403" y="345"/>
                              </a:lnTo>
                              <a:lnTo>
                                <a:pt x="403" y="345"/>
                              </a:lnTo>
                              <a:lnTo>
                                <a:pt x="461" y="345"/>
                              </a:lnTo>
                              <a:lnTo>
                                <a:pt x="461" y="345"/>
                              </a:lnTo>
                              <a:lnTo>
                                <a:pt x="518" y="345"/>
                              </a:lnTo>
                              <a:lnTo>
                                <a:pt x="518" y="345"/>
                              </a:lnTo>
                              <a:lnTo>
                                <a:pt x="576" y="403"/>
                              </a:lnTo>
                              <a:lnTo>
                                <a:pt x="576" y="403"/>
                              </a:lnTo>
                              <a:lnTo>
                                <a:pt x="633" y="403"/>
                              </a:lnTo>
                              <a:lnTo>
                                <a:pt x="691" y="403"/>
                              </a:lnTo>
                              <a:lnTo>
                                <a:pt x="749" y="403"/>
                              </a:lnTo>
                              <a:lnTo>
                                <a:pt x="806" y="345"/>
                              </a:lnTo>
                              <a:lnTo>
                                <a:pt x="864" y="345"/>
                              </a:lnTo>
                              <a:lnTo>
                                <a:pt x="921" y="345"/>
                              </a:lnTo>
                              <a:lnTo>
                                <a:pt x="921" y="345"/>
                              </a:lnTo>
                              <a:lnTo>
                                <a:pt x="979" y="345"/>
                              </a:lnTo>
                              <a:lnTo>
                                <a:pt x="979" y="345"/>
                              </a:lnTo>
                              <a:lnTo>
                                <a:pt x="1037" y="288"/>
                              </a:lnTo>
                              <a:lnTo>
                                <a:pt x="1037" y="288"/>
                              </a:lnTo>
                              <a:lnTo>
                                <a:pt x="1094" y="288"/>
                              </a:lnTo>
                              <a:lnTo>
                                <a:pt x="1094" y="288"/>
                              </a:lnTo>
                              <a:lnTo>
                                <a:pt x="1094" y="288"/>
                              </a:lnTo>
                              <a:lnTo>
                                <a:pt x="1152" y="230"/>
                              </a:lnTo>
                              <a:lnTo>
                                <a:pt x="1152" y="230"/>
                              </a:lnTo>
                              <a:lnTo>
                                <a:pt x="1209" y="230"/>
                              </a:lnTo>
                              <a:lnTo>
                                <a:pt x="1209" y="230"/>
                              </a:lnTo>
                              <a:lnTo>
                                <a:pt x="1209" y="173"/>
                              </a:lnTo>
                              <a:lnTo>
                                <a:pt x="1209" y="173"/>
                              </a:lnTo>
                              <a:lnTo>
                                <a:pt x="1267" y="115"/>
                              </a:lnTo>
                              <a:lnTo>
                                <a:pt x="1267" y="115"/>
                              </a:lnTo>
                              <a:lnTo>
                                <a:pt x="1267" y="115"/>
                              </a:lnTo>
                              <a:lnTo>
                                <a:pt x="1267" y="115"/>
                              </a:lnTo>
                              <a:lnTo>
                                <a:pt x="1324" y="57"/>
                              </a:lnTo>
                              <a:lnTo>
                                <a:pt x="1324" y="57"/>
                              </a:lnTo>
                              <a:lnTo>
                                <a:pt x="1324" y="5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A6A6A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993" name="任意多边形: 形状 3992"/>
                        <p:cNvSpPr/>
                        <p:nvPr/>
                      </p:nvSpPr>
                      <p:spPr>
                        <a:xfrm>
                          <a:off x="-3850137" y="4256933"/>
                          <a:ext cx="1309" cy="777"/>
                        </a:xfrm>
                        <a:custGeom>
                          <a:avLst/>
                          <a:gdLst>
                            <a:gd name="connsiteX0" fmla="*/ 1094 w 1309"/>
                            <a:gd name="connsiteY0" fmla="*/ 648 h 777"/>
                            <a:gd name="connsiteX1" fmla="*/ 173 w 1309"/>
                            <a:gd name="connsiteY1" fmla="*/ 648 h 777"/>
                            <a:gd name="connsiteX2" fmla="*/ 173 w 1309"/>
                            <a:gd name="connsiteY2" fmla="*/ 130 h 777"/>
                            <a:gd name="connsiteX3" fmla="*/ 1094 w 1309"/>
                            <a:gd name="connsiteY3" fmla="*/ 130 h 777"/>
                            <a:gd name="connsiteX4" fmla="*/ 1094 w 1309"/>
                            <a:gd name="connsiteY4" fmla="*/ 648 h 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09" h="777">
                              <a:moveTo>
                                <a:pt x="1094" y="648"/>
                              </a:moveTo>
                              <a:cubicBezTo>
                                <a:pt x="864" y="821"/>
                                <a:pt x="403" y="821"/>
                                <a:pt x="173" y="648"/>
                              </a:cubicBezTo>
                              <a:cubicBezTo>
                                <a:pt x="-58" y="475"/>
                                <a:pt x="-58" y="245"/>
                                <a:pt x="173" y="130"/>
                              </a:cubicBezTo>
                              <a:cubicBezTo>
                                <a:pt x="403" y="-43"/>
                                <a:pt x="864" y="-43"/>
                                <a:pt x="1094" y="130"/>
                              </a:cubicBezTo>
                              <a:cubicBezTo>
                                <a:pt x="1382" y="245"/>
                                <a:pt x="1382" y="475"/>
                                <a:pt x="1094" y="64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7878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3994" name="任意多边形: 形状 3993"/>
                    <p:cNvSpPr/>
                    <p:nvPr/>
                  </p:nvSpPr>
                  <p:spPr>
                    <a:xfrm>
                      <a:off x="-3850137" y="4257293"/>
                      <a:ext cx="690" cy="4664"/>
                    </a:xfrm>
                    <a:custGeom>
                      <a:avLst/>
                      <a:gdLst>
                        <a:gd name="connsiteX0" fmla="*/ 691 w 690"/>
                        <a:gd name="connsiteY0" fmla="*/ 403 h 4664"/>
                        <a:gd name="connsiteX1" fmla="*/ 691 w 690"/>
                        <a:gd name="connsiteY1" fmla="*/ 4664 h 4664"/>
                        <a:gd name="connsiteX2" fmla="*/ 633 w 690"/>
                        <a:gd name="connsiteY2" fmla="*/ 4664 h 4664"/>
                        <a:gd name="connsiteX3" fmla="*/ 576 w 690"/>
                        <a:gd name="connsiteY3" fmla="*/ 4664 h 4664"/>
                        <a:gd name="connsiteX4" fmla="*/ 576 w 690"/>
                        <a:gd name="connsiteY4" fmla="*/ 4664 h 4664"/>
                        <a:gd name="connsiteX5" fmla="*/ 576 w 690"/>
                        <a:gd name="connsiteY5" fmla="*/ 4664 h 4664"/>
                        <a:gd name="connsiteX6" fmla="*/ 518 w 690"/>
                        <a:gd name="connsiteY6" fmla="*/ 4664 h 4664"/>
                        <a:gd name="connsiteX7" fmla="*/ 518 w 690"/>
                        <a:gd name="connsiteY7" fmla="*/ 4664 h 4664"/>
                        <a:gd name="connsiteX8" fmla="*/ 518 w 690"/>
                        <a:gd name="connsiteY8" fmla="*/ 4664 h 4664"/>
                        <a:gd name="connsiteX9" fmla="*/ 518 w 690"/>
                        <a:gd name="connsiteY9" fmla="*/ 4664 h 4664"/>
                        <a:gd name="connsiteX10" fmla="*/ 461 w 690"/>
                        <a:gd name="connsiteY10" fmla="*/ 4606 h 4664"/>
                        <a:gd name="connsiteX11" fmla="*/ 461 w 690"/>
                        <a:gd name="connsiteY11" fmla="*/ 4606 h 4664"/>
                        <a:gd name="connsiteX12" fmla="*/ 461 w 690"/>
                        <a:gd name="connsiteY12" fmla="*/ 4606 h 4664"/>
                        <a:gd name="connsiteX13" fmla="*/ 461 w 690"/>
                        <a:gd name="connsiteY13" fmla="*/ 4606 h 4664"/>
                        <a:gd name="connsiteX14" fmla="*/ 403 w 690"/>
                        <a:gd name="connsiteY14" fmla="*/ 4606 h 4664"/>
                        <a:gd name="connsiteX15" fmla="*/ 403 w 690"/>
                        <a:gd name="connsiteY15" fmla="*/ 4606 h 4664"/>
                        <a:gd name="connsiteX16" fmla="*/ 403 w 690"/>
                        <a:gd name="connsiteY16" fmla="*/ 4606 h 4664"/>
                        <a:gd name="connsiteX17" fmla="*/ 403 w 690"/>
                        <a:gd name="connsiteY17" fmla="*/ 4606 h 4664"/>
                        <a:gd name="connsiteX18" fmla="*/ 345 w 690"/>
                        <a:gd name="connsiteY18" fmla="*/ 4606 h 4664"/>
                        <a:gd name="connsiteX19" fmla="*/ 345 w 690"/>
                        <a:gd name="connsiteY19" fmla="*/ 4606 h 4664"/>
                        <a:gd name="connsiteX20" fmla="*/ 345 w 690"/>
                        <a:gd name="connsiteY20" fmla="*/ 4606 h 4664"/>
                        <a:gd name="connsiteX21" fmla="*/ 345 w 690"/>
                        <a:gd name="connsiteY21" fmla="*/ 4606 h 4664"/>
                        <a:gd name="connsiteX22" fmla="*/ 345 w 690"/>
                        <a:gd name="connsiteY22" fmla="*/ 4606 h 4664"/>
                        <a:gd name="connsiteX23" fmla="*/ 288 w 690"/>
                        <a:gd name="connsiteY23" fmla="*/ 4606 h 4664"/>
                        <a:gd name="connsiteX24" fmla="*/ 288 w 690"/>
                        <a:gd name="connsiteY24" fmla="*/ 4549 h 4664"/>
                        <a:gd name="connsiteX25" fmla="*/ 230 w 690"/>
                        <a:gd name="connsiteY25" fmla="*/ 4549 h 4664"/>
                        <a:gd name="connsiteX26" fmla="*/ 230 w 690"/>
                        <a:gd name="connsiteY26" fmla="*/ 4549 h 4664"/>
                        <a:gd name="connsiteX27" fmla="*/ 230 w 690"/>
                        <a:gd name="connsiteY27" fmla="*/ 4549 h 4664"/>
                        <a:gd name="connsiteX28" fmla="*/ 230 w 690"/>
                        <a:gd name="connsiteY28" fmla="*/ 4549 h 4664"/>
                        <a:gd name="connsiteX29" fmla="*/ 230 w 690"/>
                        <a:gd name="connsiteY29" fmla="*/ 4549 h 4664"/>
                        <a:gd name="connsiteX30" fmla="*/ 173 w 690"/>
                        <a:gd name="connsiteY30" fmla="*/ 4549 h 4664"/>
                        <a:gd name="connsiteX31" fmla="*/ 173 w 690"/>
                        <a:gd name="connsiteY31" fmla="*/ 4549 h 4664"/>
                        <a:gd name="connsiteX32" fmla="*/ 173 w 690"/>
                        <a:gd name="connsiteY32" fmla="*/ 4549 h 4664"/>
                        <a:gd name="connsiteX33" fmla="*/ 173 w 690"/>
                        <a:gd name="connsiteY33" fmla="*/ 4491 h 4664"/>
                        <a:gd name="connsiteX34" fmla="*/ 173 w 690"/>
                        <a:gd name="connsiteY34" fmla="*/ 4491 h 4664"/>
                        <a:gd name="connsiteX35" fmla="*/ 173 w 690"/>
                        <a:gd name="connsiteY35" fmla="*/ 4491 h 4664"/>
                        <a:gd name="connsiteX36" fmla="*/ 115 w 690"/>
                        <a:gd name="connsiteY36" fmla="*/ 4491 h 4664"/>
                        <a:gd name="connsiteX37" fmla="*/ 115 w 690"/>
                        <a:gd name="connsiteY37" fmla="*/ 4491 h 4664"/>
                        <a:gd name="connsiteX38" fmla="*/ 115 w 690"/>
                        <a:gd name="connsiteY38" fmla="*/ 4491 h 4664"/>
                        <a:gd name="connsiteX39" fmla="*/ 115 w 690"/>
                        <a:gd name="connsiteY39" fmla="*/ 4491 h 4664"/>
                        <a:gd name="connsiteX40" fmla="*/ 115 w 690"/>
                        <a:gd name="connsiteY40" fmla="*/ 4491 h 4664"/>
                        <a:gd name="connsiteX41" fmla="*/ 58 w 690"/>
                        <a:gd name="connsiteY41" fmla="*/ 4434 h 4664"/>
                        <a:gd name="connsiteX42" fmla="*/ 58 w 690"/>
                        <a:gd name="connsiteY42" fmla="*/ 4434 h 4664"/>
                        <a:gd name="connsiteX43" fmla="*/ 58 w 690"/>
                        <a:gd name="connsiteY43" fmla="*/ 4434 h 4664"/>
                        <a:gd name="connsiteX44" fmla="*/ 58 w 690"/>
                        <a:gd name="connsiteY44" fmla="*/ 4434 h 4664"/>
                        <a:gd name="connsiteX45" fmla="*/ 58 w 690"/>
                        <a:gd name="connsiteY45" fmla="*/ 4434 h 4664"/>
                        <a:gd name="connsiteX46" fmla="*/ 58 w 690"/>
                        <a:gd name="connsiteY46" fmla="*/ 4434 h 4664"/>
                        <a:gd name="connsiteX47" fmla="*/ 58 w 690"/>
                        <a:gd name="connsiteY47" fmla="*/ 4434 h 4664"/>
                        <a:gd name="connsiteX48" fmla="*/ 58 w 690"/>
                        <a:gd name="connsiteY48" fmla="*/ 4376 h 4664"/>
                        <a:gd name="connsiteX49" fmla="*/ 0 w 690"/>
                        <a:gd name="connsiteY49" fmla="*/ 4319 h 4664"/>
                        <a:gd name="connsiteX50" fmla="*/ 0 w 690"/>
                        <a:gd name="connsiteY50" fmla="*/ 4319 h 4664"/>
                        <a:gd name="connsiteX51" fmla="*/ 0 w 690"/>
                        <a:gd name="connsiteY51" fmla="*/ 173 h 4664"/>
                        <a:gd name="connsiteX52" fmla="*/ 0 w 690"/>
                        <a:gd name="connsiteY52" fmla="*/ 0 h 4664"/>
                        <a:gd name="connsiteX53" fmla="*/ 0 w 690"/>
                        <a:gd name="connsiteY53" fmla="*/ 57 h 4664"/>
                        <a:gd name="connsiteX54" fmla="*/ 0 w 690"/>
                        <a:gd name="connsiteY54" fmla="*/ 57 h 4664"/>
                        <a:gd name="connsiteX55" fmla="*/ 58 w 690"/>
                        <a:gd name="connsiteY55" fmla="*/ 115 h 4664"/>
                        <a:gd name="connsiteX56" fmla="*/ 58 w 690"/>
                        <a:gd name="connsiteY56" fmla="*/ 115 h 4664"/>
                        <a:gd name="connsiteX57" fmla="*/ 58 w 690"/>
                        <a:gd name="connsiteY57" fmla="*/ 115 h 4664"/>
                        <a:gd name="connsiteX58" fmla="*/ 58 w 690"/>
                        <a:gd name="connsiteY58" fmla="*/ 173 h 4664"/>
                        <a:gd name="connsiteX59" fmla="*/ 58 w 690"/>
                        <a:gd name="connsiteY59" fmla="*/ 173 h 4664"/>
                        <a:gd name="connsiteX60" fmla="*/ 115 w 690"/>
                        <a:gd name="connsiteY60" fmla="*/ 230 h 4664"/>
                        <a:gd name="connsiteX61" fmla="*/ 115 w 690"/>
                        <a:gd name="connsiteY61" fmla="*/ 230 h 4664"/>
                        <a:gd name="connsiteX62" fmla="*/ 173 w 690"/>
                        <a:gd name="connsiteY62" fmla="*/ 230 h 4664"/>
                        <a:gd name="connsiteX63" fmla="*/ 173 w 690"/>
                        <a:gd name="connsiteY63" fmla="*/ 230 h 4664"/>
                        <a:gd name="connsiteX64" fmla="*/ 173 w 690"/>
                        <a:gd name="connsiteY64" fmla="*/ 288 h 4664"/>
                        <a:gd name="connsiteX65" fmla="*/ 230 w 690"/>
                        <a:gd name="connsiteY65" fmla="*/ 288 h 4664"/>
                        <a:gd name="connsiteX66" fmla="*/ 230 w 690"/>
                        <a:gd name="connsiteY66" fmla="*/ 288 h 4664"/>
                        <a:gd name="connsiteX67" fmla="*/ 288 w 690"/>
                        <a:gd name="connsiteY67" fmla="*/ 288 h 4664"/>
                        <a:gd name="connsiteX68" fmla="*/ 345 w 690"/>
                        <a:gd name="connsiteY68" fmla="*/ 345 h 4664"/>
                        <a:gd name="connsiteX69" fmla="*/ 345 w 690"/>
                        <a:gd name="connsiteY69" fmla="*/ 345 h 4664"/>
                        <a:gd name="connsiteX70" fmla="*/ 403 w 690"/>
                        <a:gd name="connsiteY70" fmla="*/ 345 h 4664"/>
                        <a:gd name="connsiteX71" fmla="*/ 403 w 690"/>
                        <a:gd name="connsiteY71" fmla="*/ 345 h 4664"/>
                        <a:gd name="connsiteX72" fmla="*/ 461 w 690"/>
                        <a:gd name="connsiteY72" fmla="*/ 345 h 4664"/>
                        <a:gd name="connsiteX73" fmla="*/ 461 w 690"/>
                        <a:gd name="connsiteY73" fmla="*/ 345 h 4664"/>
                        <a:gd name="connsiteX74" fmla="*/ 518 w 690"/>
                        <a:gd name="connsiteY74" fmla="*/ 345 h 4664"/>
                        <a:gd name="connsiteX75" fmla="*/ 518 w 690"/>
                        <a:gd name="connsiteY75" fmla="*/ 345 h 4664"/>
                        <a:gd name="connsiteX76" fmla="*/ 576 w 690"/>
                        <a:gd name="connsiteY76" fmla="*/ 403 h 4664"/>
                        <a:gd name="connsiteX77" fmla="*/ 576 w 690"/>
                        <a:gd name="connsiteY77" fmla="*/ 403 h 4664"/>
                        <a:gd name="connsiteX78" fmla="*/ 633 w 690"/>
                        <a:gd name="connsiteY78" fmla="*/ 403 h 46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</a:cxnLst>
                      <a:rect l="l" t="t" r="r" b="b"/>
                      <a:pathLst>
                        <a:path w="690" h="4664">
                          <a:moveTo>
                            <a:pt x="691" y="403"/>
                          </a:moveTo>
                          <a:lnTo>
                            <a:pt x="691" y="4664"/>
                          </a:lnTo>
                          <a:lnTo>
                            <a:pt x="633" y="4664"/>
                          </a:lnTo>
                          <a:lnTo>
                            <a:pt x="576" y="4664"/>
                          </a:lnTo>
                          <a:lnTo>
                            <a:pt x="576" y="4664"/>
                          </a:lnTo>
                          <a:lnTo>
                            <a:pt x="576" y="4664"/>
                          </a:lnTo>
                          <a:lnTo>
                            <a:pt x="518" y="4664"/>
                          </a:lnTo>
                          <a:lnTo>
                            <a:pt x="518" y="4664"/>
                          </a:lnTo>
                          <a:lnTo>
                            <a:pt x="518" y="4664"/>
                          </a:lnTo>
                          <a:lnTo>
                            <a:pt x="518" y="4664"/>
                          </a:lnTo>
                          <a:lnTo>
                            <a:pt x="461" y="4606"/>
                          </a:lnTo>
                          <a:lnTo>
                            <a:pt x="461" y="4606"/>
                          </a:lnTo>
                          <a:lnTo>
                            <a:pt x="461" y="4606"/>
                          </a:lnTo>
                          <a:lnTo>
                            <a:pt x="461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288" y="4606"/>
                          </a:lnTo>
                          <a:lnTo>
                            <a:pt x="288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173" y="4549"/>
                          </a:lnTo>
                          <a:lnTo>
                            <a:pt x="173" y="4549"/>
                          </a:lnTo>
                          <a:lnTo>
                            <a:pt x="173" y="4549"/>
                          </a:lnTo>
                          <a:lnTo>
                            <a:pt x="173" y="4491"/>
                          </a:lnTo>
                          <a:lnTo>
                            <a:pt x="173" y="4491"/>
                          </a:lnTo>
                          <a:lnTo>
                            <a:pt x="173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58" y="4434"/>
                          </a:lnTo>
                          <a:lnTo>
                            <a:pt x="58" y="4434"/>
                          </a:lnTo>
                          <a:lnTo>
                            <a:pt x="58" y="4434"/>
                          </a:lnTo>
                          <a:lnTo>
                            <a:pt x="58" y="4434"/>
                          </a:lnTo>
                          <a:lnTo>
                            <a:pt x="58" y="4434"/>
                          </a:lnTo>
                          <a:lnTo>
                            <a:pt x="58" y="4434"/>
                          </a:lnTo>
                          <a:lnTo>
                            <a:pt x="58" y="4434"/>
                          </a:lnTo>
                          <a:lnTo>
                            <a:pt x="58" y="4376"/>
                          </a:lnTo>
                          <a:lnTo>
                            <a:pt x="0" y="4319"/>
                          </a:lnTo>
                          <a:lnTo>
                            <a:pt x="0" y="4319"/>
                          </a:lnTo>
                          <a:lnTo>
                            <a:pt x="0" y="173"/>
                          </a:lnTo>
                          <a:lnTo>
                            <a:pt x="0" y="0"/>
                          </a:lnTo>
                          <a:lnTo>
                            <a:pt x="0" y="57"/>
                          </a:lnTo>
                          <a:lnTo>
                            <a:pt x="0" y="57"/>
                          </a:lnTo>
                          <a:lnTo>
                            <a:pt x="58" y="115"/>
                          </a:lnTo>
                          <a:lnTo>
                            <a:pt x="58" y="115"/>
                          </a:lnTo>
                          <a:lnTo>
                            <a:pt x="58" y="115"/>
                          </a:lnTo>
                          <a:lnTo>
                            <a:pt x="58" y="173"/>
                          </a:lnTo>
                          <a:lnTo>
                            <a:pt x="58" y="173"/>
                          </a:lnTo>
                          <a:lnTo>
                            <a:pt x="115" y="230"/>
                          </a:lnTo>
                          <a:lnTo>
                            <a:pt x="115" y="230"/>
                          </a:lnTo>
                          <a:lnTo>
                            <a:pt x="173" y="230"/>
                          </a:lnTo>
                          <a:lnTo>
                            <a:pt x="173" y="230"/>
                          </a:lnTo>
                          <a:lnTo>
                            <a:pt x="173" y="288"/>
                          </a:lnTo>
                          <a:lnTo>
                            <a:pt x="230" y="288"/>
                          </a:lnTo>
                          <a:lnTo>
                            <a:pt x="230" y="288"/>
                          </a:lnTo>
                          <a:lnTo>
                            <a:pt x="288" y="288"/>
                          </a:lnTo>
                          <a:lnTo>
                            <a:pt x="345" y="345"/>
                          </a:lnTo>
                          <a:lnTo>
                            <a:pt x="345" y="345"/>
                          </a:lnTo>
                          <a:lnTo>
                            <a:pt x="403" y="345"/>
                          </a:lnTo>
                          <a:lnTo>
                            <a:pt x="403" y="345"/>
                          </a:lnTo>
                          <a:lnTo>
                            <a:pt x="461" y="345"/>
                          </a:lnTo>
                          <a:lnTo>
                            <a:pt x="461" y="345"/>
                          </a:lnTo>
                          <a:lnTo>
                            <a:pt x="518" y="345"/>
                          </a:lnTo>
                          <a:lnTo>
                            <a:pt x="518" y="345"/>
                          </a:lnTo>
                          <a:lnTo>
                            <a:pt x="576" y="403"/>
                          </a:lnTo>
                          <a:lnTo>
                            <a:pt x="576" y="403"/>
                          </a:lnTo>
                          <a:lnTo>
                            <a:pt x="633" y="403"/>
                          </a:lnTo>
                          <a:close/>
                        </a:path>
                      </a:pathLst>
                    </a:custGeom>
                    <a:solidFill>
                      <a:srgbClr val="86868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995" name="图形 5"/>
                    <p:cNvGrpSpPr/>
                    <p:nvPr/>
                  </p:nvGrpSpPr>
                  <p:grpSpPr>
                    <a:xfrm>
                      <a:off x="-3850483" y="4253781"/>
                      <a:ext cx="2015" cy="4779"/>
                      <a:chOff x="-3850483" y="4253781"/>
                      <a:chExt cx="2015" cy="4779"/>
                    </a:xfrm>
                  </p:grpSpPr>
                  <p:sp>
                    <p:nvSpPr>
                      <p:cNvPr id="3996" name="任意多边形: 形状 3995"/>
                      <p:cNvSpPr/>
                      <p:nvPr/>
                    </p:nvSpPr>
                    <p:spPr>
                      <a:xfrm>
                        <a:off x="-3849561" y="4254299"/>
                        <a:ext cx="1094" cy="4261"/>
                      </a:xfrm>
                      <a:custGeom>
                        <a:avLst/>
                        <a:gdLst>
                          <a:gd name="connsiteX0" fmla="*/ 0 w 1094"/>
                          <a:gd name="connsiteY0" fmla="*/ 633 h 4261"/>
                          <a:gd name="connsiteX1" fmla="*/ 1094 w 1094"/>
                          <a:gd name="connsiteY1" fmla="*/ 0 h 4261"/>
                          <a:gd name="connsiteX2" fmla="*/ 1036 w 1094"/>
                          <a:gd name="connsiteY2" fmla="*/ 3628 h 4261"/>
                          <a:gd name="connsiteX3" fmla="*/ 0 w 1094"/>
                          <a:gd name="connsiteY3" fmla="*/ 4261 h 42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94" h="4261">
                            <a:moveTo>
                              <a:pt x="0" y="633"/>
                            </a:moveTo>
                            <a:lnTo>
                              <a:pt x="1094" y="0"/>
                            </a:lnTo>
                            <a:lnTo>
                              <a:pt x="1036" y="3628"/>
                            </a:lnTo>
                            <a:lnTo>
                              <a:pt x="0" y="4261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97" name="任意多边形: 形状 3996"/>
                      <p:cNvSpPr/>
                      <p:nvPr/>
                    </p:nvSpPr>
                    <p:spPr>
                      <a:xfrm>
                        <a:off x="-3850425" y="4253781"/>
                        <a:ext cx="1957" cy="1151"/>
                      </a:xfrm>
                      <a:custGeom>
                        <a:avLst/>
                        <a:gdLst>
                          <a:gd name="connsiteX0" fmla="*/ 0 w 1957"/>
                          <a:gd name="connsiteY0" fmla="*/ 633 h 1151"/>
                          <a:gd name="connsiteX1" fmla="*/ 1037 w 1957"/>
                          <a:gd name="connsiteY1" fmla="*/ 0 h 1151"/>
                          <a:gd name="connsiteX2" fmla="*/ 1958 w 1957"/>
                          <a:gd name="connsiteY2" fmla="*/ 518 h 1151"/>
                          <a:gd name="connsiteX3" fmla="*/ 864 w 1957"/>
                          <a:gd name="connsiteY3" fmla="*/ 1152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57" h="1151">
                            <a:moveTo>
                              <a:pt x="0" y="633"/>
                            </a:moveTo>
                            <a:lnTo>
                              <a:pt x="1037" y="0"/>
                            </a:lnTo>
                            <a:lnTo>
                              <a:pt x="1958" y="518"/>
                            </a:lnTo>
                            <a:lnTo>
                              <a:pt x="864" y="1152"/>
                            </a:lnTo>
                            <a:close/>
                          </a:path>
                        </a:pathLst>
                      </a:custGeom>
                      <a:solidFill>
                        <a:srgbClr val="F2AF3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98" name="任意多边形: 形状 3997"/>
                      <p:cNvSpPr/>
                      <p:nvPr/>
                    </p:nvSpPr>
                    <p:spPr>
                      <a:xfrm>
                        <a:off x="-3850483" y="4254414"/>
                        <a:ext cx="921" cy="4145"/>
                      </a:xfrm>
                      <a:custGeom>
                        <a:avLst/>
                        <a:gdLst>
                          <a:gd name="connsiteX0" fmla="*/ 921 w 921"/>
                          <a:gd name="connsiteY0" fmla="*/ 518 h 4145"/>
                          <a:gd name="connsiteX1" fmla="*/ 921 w 921"/>
                          <a:gd name="connsiteY1" fmla="*/ 4146 h 4145"/>
                          <a:gd name="connsiteX2" fmla="*/ 0 w 921"/>
                          <a:gd name="connsiteY2" fmla="*/ 3628 h 4145"/>
                          <a:gd name="connsiteX3" fmla="*/ 58 w 921"/>
                          <a:gd name="connsiteY3" fmla="*/ 0 h 4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21" h="4145">
                            <a:moveTo>
                              <a:pt x="921" y="518"/>
                            </a:moveTo>
                            <a:lnTo>
                              <a:pt x="921" y="4146"/>
                            </a:lnTo>
                            <a:lnTo>
                              <a:pt x="0" y="3628"/>
                            </a:lnTo>
                            <a:lnTo>
                              <a:pt x="58" y="0"/>
                            </a:lnTo>
                            <a:close/>
                          </a:path>
                        </a:pathLst>
                      </a:custGeom>
                      <a:solidFill>
                        <a:srgbClr val="B4411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3999" name="图形 5"/>
                  <p:cNvGrpSpPr/>
                  <p:nvPr/>
                </p:nvGrpSpPr>
                <p:grpSpPr>
                  <a:xfrm>
                    <a:off x="-3829753" y="4241573"/>
                    <a:ext cx="2245" cy="8637"/>
                    <a:chOff x="-3829753" y="4241573"/>
                    <a:chExt cx="2245" cy="8637"/>
                  </a:xfrm>
                </p:grpSpPr>
                <p:grpSp>
                  <p:nvGrpSpPr>
                    <p:cNvPr id="4000" name="图形 5"/>
                    <p:cNvGrpSpPr/>
                    <p:nvPr/>
                  </p:nvGrpSpPr>
                  <p:grpSpPr>
                    <a:xfrm>
                      <a:off x="-3829753" y="4244668"/>
                      <a:ext cx="2245" cy="5542"/>
                      <a:chOff x="-3829753" y="4244668"/>
                      <a:chExt cx="2245" cy="5542"/>
                    </a:xfrm>
                  </p:grpSpPr>
                  <p:grpSp>
                    <p:nvGrpSpPr>
                      <p:cNvPr id="4001" name="图形 5"/>
                      <p:cNvGrpSpPr/>
                      <p:nvPr/>
                    </p:nvGrpSpPr>
                    <p:grpSpPr>
                      <a:xfrm>
                        <a:off x="-3829753" y="4248714"/>
                        <a:ext cx="2245" cy="1497"/>
                        <a:chOff x="-3829753" y="4248714"/>
                        <a:chExt cx="2245" cy="1497"/>
                      </a:xfrm>
                    </p:grpSpPr>
                    <p:sp>
                      <p:nvSpPr>
                        <p:cNvPr id="4002" name="任意多边形: 形状 4001"/>
                        <p:cNvSpPr/>
                        <p:nvPr/>
                      </p:nvSpPr>
                      <p:spPr>
                        <a:xfrm>
                          <a:off x="-3829753" y="4249635"/>
                          <a:ext cx="2072" cy="575"/>
                        </a:xfrm>
                        <a:custGeom>
                          <a:avLst/>
                          <a:gdLst>
                            <a:gd name="connsiteX0" fmla="*/ 461 w 2072"/>
                            <a:gd name="connsiteY0" fmla="*/ 461 h 575"/>
                            <a:gd name="connsiteX1" fmla="*/ 461 w 2072"/>
                            <a:gd name="connsiteY1" fmla="*/ 461 h 575"/>
                            <a:gd name="connsiteX2" fmla="*/ 461 w 2072"/>
                            <a:gd name="connsiteY2" fmla="*/ 461 h 575"/>
                            <a:gd name="connsiteX3" fmla="*/ 461 w 2072"/>
                            <a:gd name="connsiteY3" fmla="*/ 461 h 575"/>
                            <a:gd name="connsiteX4" fmla="*/ 518 w 2072"/>
                            <a:gd name="connsiteY4" fmla="*/ 518 h 575"/>
                            <a:gd name="connsiteX5" fmla="*/ 576 w 2072"/>
                            <a:gd name="connsiteY5" fmla="*/ 518 h 575"/>
                            <a:gd name="connsiteX6" fmla="*/ 633 w 2072"/>
                            <a:gd name="connsiteY6" fmla="*/ 518 h 575"/>
                            <a:gd name="connsiteX7" fmla="*/ 633 w 2072"/>
                            <a:gd name="connsiteY7" fmla="*/ 518 h 575"/>
                            <a:gd name="connsiteX8" fmla="*/ 633 w 2072"/>
                            <a:gd name="connsiteY8" fmla="*/ 518 h 575"/>
                            <a:gd name="connsiteX9" fmla="*/ 691 w 2072"/>
                            <a:gd name="connsiteY9" fmla="*/ 518 h 575"/>
                            <a:gd name="connsiteX10" fmla="*/ 749 w 2072"/>
                            <a:gd name="connsiteY10" fmla="*/ 518 h 575"/>
                            <a:gd name="connsiteX11" fmla="*/ 749 w 2072"/>
                            <a:gd name="connsiteY11" fmla="*/ 518 h 575"/>
                            <a:gd name="connsiteX12" fmla="*/ 749 w 2072"/>
                            <a:gd name="connsiteY12" fmla="*/ 518 h 575"/>
                            <a:gd name="connsiteX13" fmla="*/ 749 w 2072"/>
                            <a:gd name="connsiteY13" fmla="*/ 518 h 575"/>
                            <a:gd name="connsiteX14" fmla="*/ 806 w 2072"/>
                            <a:gd name="connsiteY14" fmla="*/ 518 h 575"/>
                            <a:gd name="connsiteX15" fmla="*/ 864 w 2072"/>
                            <a:gd name="connsiteY15" fmla="*/ 518 h 575"/>
                            <a:gd name="connsiteX16" fmla="*/ 864 w 2072"/>
                            <a:gd name="connsiteY16" fmla="*/ 518 h 575"/>
                            <a:gd name="connsiteX17" fmla="*/ 864 w 2072"/>
                            <a:gd name="connsiteY17" fmla="*/ 518 h 575"/>
                            <a:gd name="connsiteX18" fmla="*/ 921 w 2072"/>
                            <a:gd name="connsiteY18" fmla="*/ 518 h 575"/>
                            <a:gd name="connsiteX19" fmla="*/ 979 w 2072"/>
                            <a:gd name="connsiteY19" fmla="*/ 518 h 575"/>
                            <a:gd name="connsiteX20" fmla="*/ 979 w 2072"/>
                            <a:gd name="connsiteY20" fmla="*/ 518 h 575"/>
                            <a:gd name="connsiteX21" fmla="*/ 979 w 2072"/>
                            <a:gd name="connsiteY21" fmla="*/ 518 h 575"/>
                            <a:gd name="connsiteX22" fmla="*/ 979 w 2072"/>
                            <a:gd name="connsiteY22" fmla="*/ 518 h 575"/>
                            <a:gd name="connsiteX23" fmla="*/ 1036 w 2072"/>
                            <a:gd name="connsiteY23" fmla="*/ 518 h 575"/>
                            <a:gd name="connsiteX24" fmla="*/ 1036 w 2072"/>
                            <a:gd name="connsiteY24" fmla="*/ 518 h 575"/>
                            <a:gd name="connsiteX25" fmla="*/ 1036 w 2072"/>
                            <a:gd name="connsiteY25" fmla="*/ 518 h 575"/>
                            <a:gd name="connsiteX26" fmla="*/ 1036 w 2072"/>
                            <a:gd name="connsiteY26" fmla="*/ 518 h 575"/>
                            <a:gd name="connsiteX27" fmla="*/ 1094 w 2072"/>
                            <a:gd name="connsiteY27" fmla="*/ 518 h 575"/>
                            <a:gd name="connsiteX28" fmla="*/ 1152 w 2072"/>
                            <a:gd name="connsiteY28" fmla="*/ 518 h 575"/>
                            <a:gd name="connsiteX29" fmla="*/ 1152 w 2072"/>
                            <a:gd name="connsiteY29" fmla="*/ 518 h 575"/>
                            <a:gd name="connsiteX30" fmla="*/ 1152 w 2072"/>
                            <a:gd name="connsiteY30" fmla="*/ 518 h 575"/>
                            <a:gd name="connsiteX31" fmla="*/ 1209 w 2072"/>
                            <a:gd name="connsiteY31" fmla="*/ 518 h 575"/>
                            <a:gd name="connsiteX32" fmla="*/ 1267 w 2072"/>
                            <a:gd name="connsiteY32" fmla="*/ 518 h 575"/>
                            <a:gd name="connsiteX33" fmla="*/ 1267 w 2072"/>
                            <a:gd name="connsiteY33" fmla="*/ 518 h 575"/>
                            <a:gd name="connsiteX34" fmla="*/ 1267 w 2072"/>
                            <a:gd name="connsiteY34" fmla="*/ 518 h 575"/>
                            <a:gd name="connsiteX35" fmla="*/ 1324 w 2072"/>
                            <a:gd name="connsiteY35" fmla="*/ 518 h 575"/>
                            <a:gd name="connsiteX36" fmla="*/ 1382 w 2072"/>
                            <a:gd name="connsiteY36" fmla="*/ 518 h 575"/>
                            <a:gd name="connsiteX37" fmla="*/ 1382 w 2072"/>
                            <a:gd name="connsiteY37" fmla="*/ 518 h 575"/>
                            <a:gd name="connsiteX38" fmla="*/ 1440 w 2072"/>
                            <a:gd name="connsiteY38" fmla="*/ 518 h 575"/>
                            <a:gd name="connsiteX39" fmla="*/ 1440 w 2072"/>
                            <a:gd name="connsiteY39" fmla="*/ 518 h 575"/>
                            <a:gd name="connsiteX40" fmla="*/ 1497 w 2072"/>
                            <a:gd name="connsiteY40" fmla="*/ 518 h 575"/>
                            <a:gd name="connsiteX41" fmla="*/ 1555 w 2072"/>
                            <a:gd name="connsiteY41" fmla="*/ 518 h 575"/>
                            <a:gd name="connsiteX42" fmla="*/ 1555 w 2072"/>
                            <a:gd name="connsiteY42" fmla="*/ 518 h 575"/>
                            <a:gd name="connsiteX43" fmla="*/ 1555 w 2072"/>
                            <a:gd name="connsiteY43" fmla="*/ 518 h 575"/>
                            <a:gd name="connsiteX44" fmla="*/ 1612 w 2072"/>
                            <a:gd name="connsiteY44" fmla="*/ 518 h 575"/>
                            <a:gd name="connsiteX45" fmla="*/ 1670 w 2072"/>
                            <a:gd name="connsiteY45" fmla="*/ 518 h 575"/>
                            <a:gd name="connsiteX46" fmla="*/ 1670 w 2072"/>
                            <a:gd name="connsiteY46" fmla="*/ 518 h 575"/>
                            <a:gd name="connsiteX47" fmla="*/ 1670 w 2072"/>
                            <a:gd name="connsiteY47" fmla="*/ 518 h 575"/>
                            <a:gd name="connsiteX48" fmla="*/ 1727 w 2072"/>
                            <a:gd name="connsiteY48" fmla="*/ 518 h 575"/>
                            <a:gd name="connsiteX49" fmla="*/ 1785 w 2072"/>
                            <a:gd name="connsiteY49" fmla="*/ 518 h 575"/>
                            <a:gd name="connsiteX50" fmla="*/ 1785 w 2072"/>
                            <a:gd name="connsiteY50" fmla="*/ 518 h 575"/>
                            <a:gd name="connsiteX51" fmla="*/ 1785 w 2072"/>
                            <a:gd name="connsiteY51" fmla="*/ 518 h 575"/>
                            <a:gd name="connsiteX52" fmla="*/ 1785 w 2072"/>
                            <a:gd name="connsiteY52" fmla="*/ 518 h 575"/>
                            <a:gd name="connsiteX53" fmla="*/ 1843 w 2072"/>
                            <a:gd name="connsiteY53" fmla="*/ 518 h 575"/>
                            <a:gd name="connsiteX54" fmla="*/ 1843 w 2072"/>
                            <a:gd name="connsiteY54" fmla="*/ 518 h 575"/>
                            <a:gd name="connsiteX55" fmla="*/ 1843 w 2072"/>
                            <a:gd name="connsiteY55" fmla="*/ 518 h 575"/>
                            <a:gd name="connsiteX56" fmla="*/ 1843 w 2072"/>
                            <a:gd name="connsiteY56" fmla="*/ 518 h 575"/>
                            <a:gd name="connsiteX57" fmla="*/ 1900 w 2072"/>
                            <a:gd name="connsiteY57" fmla="*/ 518 h 575"/>
                            <a:gd name="connsiteX58" fmla="*/ 1900 w 2072"/>
                            <a:gd name="connsiteY58" fmla="*/ 518 h 575"/>
                            <a:gd name="connsiteX59" fmla="*/ 1900 w 2072"/>
                            <a:gd name="connsiteY59" fmla="*/ 518 h 575"/>
                            <a:gd name="connsiteX60" fmla="*/ 1900 w 2072"/>
                            <a:gd name="connsiteY60" fmla="*/ 518 h 575"/>
                            <a:gd name="connsiteX61" fmla="*/ 1958 w 2072"/>
                            <a:gd name="connsiteY61" fmla="*/ 518 h 575"/>
                            <a:gd name="connsiteX62" fmla="*/ 2015 w 2072"/>
                            <a:gd name="connsiteY62" fmla="*/ 518 h 575"/>
                            <a:gd name="connsiteX63" fmla="*/ 2015 w 2072"/>
                            <a:gd name="connsiteY63" fmla="*/ 518 h 575"/>
                            <a:gd name="connsiteX64" fmla="*/ 2015 w 2072"/>
                            <a:gd name="connsiteY64" fmla="*/ 518 h 575"/>
                            <a:gd name="connsiteX65" fmla="*/ 2073 w 2072"/>
                            <a:gd name="connsiteY65" fmla="*/ 518 h 575"/>
                            <a:gd name="connsiteX66" fmla="*/ 2073 w 2072"/>
                            <a:gd name="connsiteY66" fmla="*/ 518 h 575"/>
                            <a:gd name="connsiteX67" fmla="*/ 2073 w 2072"/>
                            <a:gd name="connsiteY67" fmla="*/ 518 h 575"/>
                            <a:gd name="connsiteX68" fmla="*/ 2073 w 2072"/>
                            <a:gd name="connsiteY68" fmla="*/ 518 h 575"/>
                            <a:gd name="connsiteX69" fmla="*/ 2073 w 2072"/>
                            <a:gd name="connsiteY69" fmla="*/ 518 h 575"/>
                            <a:gd name="connsiteX70" fmla="*/ 2073 w 2072"/>
                            <a:gd name="connsiteY70" fmla="*/ 518 h 575"/>
                            <a:gd name="connsiteX71" fmla="*/ 2073 w 2072"/>
                            <a:gd name="connsiteY71" fmla="*/ 518 h 575"/>
                            <a:gd name="connsiteX72" fmla="*/ 2073 w 2072"/>
                            <a:gd name="connsiteY72" fmla="*/ 518 h 575"/>
                            <a:gd name="connsiteX73" fmla="*/ 2073 w 2072"/>
                            <a:gd name="connsiteY73" fmla="*/ 518 h 575"/>
                            <a:gd name="connsiteX74" fmla="*/ 2073 w 2072"/>
                            <a:gd name="connsiteY74" fmla="*/ 518 h 575"/>
                            <a:gd name="connsiteX75" fmla="*/ 2073 w 2072"/>
                            <a:gd name="connsiteY75" fmla="*/ 518 h 575"/>
                            <a:gd name="connsiteX76" fmla="*/ 2073 w 2072"/>
                            <a:gd name="connsiteY76" fmla="*/ 518 h 575"/>
                            <a:gd name="connsiteX77" fmla="*/ 2073 w 2072"/>
                            <a:gd name="connsiteY77" fmla="*/ 518 h 575"/>
                            <a:gd name="connsiteX78" fmla="*/ 2073 w 2072"/>
                            <a:gd name="connsiteY78" fmla="*/ 518 h 575"/>
                            <a:gd name="connsiteX79" fmla="*/ 2073 w 2072"/>
                            <a:gd name="connsiteY79" fmla="*/ 518 h 575"/>
                            <a:gd name="connsiteX80" fmla="*/ 2073 w 2072"/>
                            <a:gd name="connsiteY80" fmla="*/ 518 h 575"/>
                            <a:gd name="connsiteX81" fmla="*/ 2073 w 2072"/>
                            <a:gd name="connsiteY81" fmla="*/ 518 h 575"/>
                            <a:gd name="connsiteX82" fmla="*/ 2073 w 2072"/>
                            <a:gd name="connsiteY82" fmla="*/ 461 h 575"/>
                            <a:gd name="connsiteX83" fmla="*/ 2073 w 2072"/>
                            <a:gd name="connsiteY83" fmla="*/ 461 h 575"/>
                            <a:gd name="connsiteX84" fmla="*/ 2073 w 2072"/>
                            <a:gd name="connsiteY84" fmla="*/ 461 h 575"/>
                            <a:gd name="connsiteX85" fmla="*/ 2073 w 2072"/>
                            <a:gd name="connsiteY85" fmla="*/ 461 h 575"/>
                            <a:gd name="connsiteX86" fmla="*/ 2073 w 2072"/>
                            <a:gd name="connsiteY86" fmla="*/ 403 h 575"/>
                            <a:gd name="connsiteX87" fmla="*/ 2073 w 2072"/>
                            <a:gd name="connsiteY87" fmla="*/ 403 h 575"/>
                            <a:gd name="connsiteX88" fmla="*/ 2073 w 2072"/>
                            <a:gd name="connsiteY88" fmla="*/ 403 h 575"/>
                            <a:gd name="connsiteX89" fmla="*/ 2073 w 2072"/>
                            <a:gd name="connsiteY89" fmla="*/ 345 h 575"/>
                            <a:gd name="connsiteX90" fmla="*/ 2073 w 2072"/>
                            <a:gd name="connsiteY90" fmla="*/ 345 h 575"/>
                            <a:gd name="connsiteX91" fmla="*/ 2073 w 2072"/>
                            <a:gd name="connsiteY91" fmla="*/ 288 h 575"/>
                            <a:gd name="connsiteX92" fmla="*/ 2073 w 2072"/>
                            <a:gd name="connsiteY92" fmla="*/ 0 h 575"/>
                            <a:gd name="connsiteX93" fmla="*/ 2073 w 2072"/>
                            <a:gd name="connsiteY93" fmla="*/ 58 h 575"/>
                            <a:gd name="connsiteX94" fmla="*/ 2073 w 2072"/>
                            <a:gd name="connsiteY94" fmla="*/ 115 h 575"/>
                            <a:gd name="connsiteX95" fmla="*/ 2073 w 2072"/>
                            <a:gd name="connsiteY95" fmla="*/ 115 h 575"/>
                            <a:gd name="connsiteX96" fmla="*/ 2073 w 2072"/>
                            <a:gd name="connsiteY96" fmla="*/ 173 h 575"/>
                            <a:gd name="connsiteX97" fmla="*/ 2073 w 2072"/>
                            <a:gd name="connsiteY97" fmla="*/ 173 h 575"/>
                            <a:gd name="connsiteX98" fmla="*/ 2015 w 2072"/>
                            <a:gd name="connsiteY98" fmla="*/ 230 h 575"/>
                            <a:gd name="connsiteX99" fmla="*/ 2015 w 2072"/>
                            <a:gd name="connsiteY99" fmla="*/ 230 h 575"/>
                            <a:gd name="connsiteX100" fmla="*/ 1958 w 2072"/>
                            <a:gd name="connsiteY100" fmla="*/ 288 h 575"/>
                            <a:gd name="connsiteX101" fmla="*/ 1958 w 2072"/>
                            <a:gd name="connsiteY101" fmla="*/ 288 h 575"/>
                            <a:gd name="connsiteX102" fmla="*/ 1900 w 2072"/>
                            <a:gd name="connsiteY102" fmla="*/ 345 h 575"/>
                            <a:gd name="connsiteX103" fmla="*/ 1900 w 2072"/>
                            <a:gd name="connsiteY103" fmla="*/ 345 h 575"/>
                            <a:gd name="connsiteX104" fmla="*/ 1843 w 2072"/>
                            <a:gd name="connsiteY104" fmla="*/ 403 h 575"/>
                            <a:gd name="connsiteX105" fmla="*/ 1843 w 2072"/>
                            <a:gd name="connsiteY105" fmla="*/ 403 h 575"/>
                            <a:gd name="connsiteX106" fmla="*/ 1785 w 2072"/>
                            <a:gd name="connsiteY106" fmla="*/ 461 h 575"/>
                            <a:gd name="connsiteX107" fmla="*/ 1727 w 2072"/>
                            <a:gd name="connsiteY107" fmla="*/ 518 h 575"/>
                            <a:gd name="connsiteX108" fmla="*/ 1727 w 2072"/>
                            <a:gd name="connsiteY108" fmla="*/ 518 h 575"/>
                            <a:gd name="connsiteX109" fmla="*/ 1670 w 2072"/>
                            <a:gd name="connsiteY109" fmla="*/ 576 h 575"/>
                            <a:gd name="connsiteX110" fmla="*/ 1670 w 2072"/>
                            <a:gd name="connsiteY110" fmla="*/ 576 h 575"/>
                            <a:gd name="connsiteX111" fmla="*/ 1612 w 2072"/>
                            <a:gd name="connsiteY111" fmla="*/ 576 h 575"/>
                            <a:gd name="connsiteX112" fmla="*/ 1612 w 2072"/>
                            <a:gd name="connsiteY112" fmla="*/ 576 h 575"/>
                            <a:gd name="connsiteX113" fmla="*/ 1497 w 2072"/>
                            <a:gd name="connsiteY113" fmla="*/ 576 h 575"/>
                            <a:gd name="connsiteX114" fmla="*/ 1497 w 2072"/>
                            <a:gd name="connsiteY114" fmla="*/ 576 h 575"/>
                            <a:gd name="connsiteX115" fmla="*/ 1382 w 2072"/>
                            <a:gd name="connsiteY115" fmla="*/ 576 h 575"/>
                            <a:gd name="connsiteX116" fmla="*/ 1382 w 2072"/>
                            <a:gd name="connsiteY116" fmla="*/ 576 h 575"/>
                            <a:gd name="connsiteX117" fmla="*/ 1267 w 2072"/>
                            <a:gd name="connsiteY117" fmla="*/ 576 h 575"/>
                            <a:gd name="connsiteX118" fmla="*/ 1267 w 2072"/>
                            <a:gd name="connsiteY118" fmla="*/ 576 h 575"/>
                            <a:gd name="connsiteX119" fmla="*/ 1267 w 2072"/>
                            <a:gd name="connsiteY119" fmla="*/ 576 h 575"/>
                            <a:gd name="connsiteX120" fmla="*/ 1152 w 2072"/>
                            <a:gd name="connsiteY120" fmla="*/ 576 h 575"/>
                            <a:gd name="connsiteX121" fmla="*/ 1094 w 2072"/>
                            <a:gd name="connsiteY121" fmla="*/ 576 h 575"/>
                            <a:gd name="connsiteX122" fmla="*/ 1036 w 2072"/>
                            <a:gd name="connsiteY122" fmla="*/ 576 h 575"/>
                            <a:gd name="connsiteX123" fmla="*/ 1036 w 2072"/>
                            <a:gd name="connsiteY123" fmla="*/ 576 h 575"/>
                            <a:gd name="connsiteX124" fmla="*/ 979 w 2072"/>
                            <a:gd name="connsiteY124" fmla="*/ 576 h 575"/>
                            <a:gd name="connsiteX125" fmla="*/ 979 w 2072"/>
                            <a:gd name="connsiteY125" fmla="*/ 576 h 575"/>
                            <a:gd name="connsiteX126" fmla="*/ 864 w 2072"/>
                            <a:gd name="connsiteY126" fmla="*/ 576 h 575"/>
                            <a:gd name="connsiteX127" fmla="*/ 864 w 2072"/>
                            <a:gd name="connsiteY127" fmla="*/ 576 h 575"/>
                            <a:gd name="connsiteX128" fmla="*/ 749 w 2072"/>
                            <a:gd name="connsiteY128" fmla="*/ 576 h 575"/>
                            <a:gd name="connsiteX129" fmla="*/ 749 w 2072"/>
                            <a:gd name="connsiteY129" fmla="*/ 576 h 575"/>
                            <a:gd name="connsiteX130" fmla="*/ 633 w 2072"/>
                            <a:gd name="connsiteY130" fmla="*/ 576 h 575"/>
                            <a:gd name="connsiteX131" fmla="*/ 633 w 2072"/>
                            <a:gd name="connsiteY131" fmla="*/ 576 h 575"/>
                            <a:gd name="connsiteX132" fmla="*/ 518 w 2072"/>
                            <a:gd name="connsiteY132" fmla="*/ 576 h 575"/>
                            <a:gd name="connsiteX133" fmla="*/ 518 w 2072"/>
                            <a:gd name="connsiteY133" fmla="*/ 576 h 575"/>
                            <a:gd name="connsiteX134" fmla="*/ 461 w 2072"/>
                            <a:gd name="connsiteY134" fmla="*/ 518 h 575"/>
                            <a:gd name="connsiteX135" fmla="*/ 461 w 2072"/>
                            <a:gd name="connsiteY135" fmla="*/ 518 h 575"/>
                            <a:gd name="connsiteX136" fmla="*/ 403 w 2072"/>
                            <a:gd name="connsiteY136" fmla="*/ 461 h 575"/>
                            <a:gd name="connsiteX137" fmla="*/ 403 w 2072"/>
                            <a:gd name="connsiteY137" fmla="*/ 461 h 575"/>
                            <a:gd name="connsiteX138" fmla="*/ 345 w 2072"/>
                            <a:gd name="connsiteY138" fmla="*/ 403 h 575"/>
                            <a:gd name="connsiteX139" fmla="*/ 288 w 2072"/>
                            <a:gd name="connsiteY139" fmla="*/ 345 h 575"/>
                            <a:gd name="connsiteX140" fmla="*/ 288 w 2072"/>
                            <a:gd name="connsiteY140" fmla="*/ 345 h 575"/>
                            <a:gd name="connsiteX141" fmla="*/ 230 w 2072"/>
                            <a:gd name="connsiteY141" fmla="*/ 288 h 575"/>
                            <a:gd name="connsiteX142" fmla="*/ 230 w 2072"/>
                            <a:gd name="connsiteY142" fmla="*/ 288 h 575"/>
                            <a:gd name="connsiteX143" fmla="*/ 173 w 2072"/>
                            <a:gd name="connsiteY143" fmla="*/ 230 h 575"/>
                            <a:gd name="connsiteX144" fmla="*/ 173 w 2072"/>
                            <a:gd name="connsiteY144" fmla="*/ 230 h 575"/>
                            <a:gd name="connsiteX145" fmla="*/ 115 w 2072"/>
                            <a:gd name="connsiteY145" fmla="*/ 173 h 575"/>
                            <a:gd name="connsiteX146" fmla="*/ 115 w 2072"/>
                            <a:gd name="connsiteY146" fmla="*/ 173 h 575"/>
                            <a:gd name="connsiteX147" fmla="*/ 58 w 2072"/>
                            <a:gd name="connsiteY147" fmla="*/ 115 h 575"/>
                            <a:gd name="connsiteX148" fmla="*/ 0 w 2072"/>
                            <a:gd name="connsiteY148" fmla="*/ 58 h 575"/>
                            <a:gd name="connsiteX149" fmla="*/ 0 w 2072"/>
                            <a:gd name="connsiteY149" fmla="*/ 58 h 575"/>
                            <a:gd name="connsiteX150" fmla="*/ 0 w 2072"/>
                            <a:gd name="connsiteY150" fmla="*/ 0 h 575"/>
                            <a:gd name="connsiteX151" fmla="*/ 0 w 2072"/>
                            <a:gd name="connsiteY151" fmla="*/ 288 h 575"/>
                            <a:gd name="connsiteX152" fmla="*/ 0 w 2072"/>
                            <a:gd name="connsiteY152" fmla="*/ 345 h 575"/>
                            <a:gd name="connsiteX153" fmla="*/ 0 w 2072"/>
                            <a:gd name="connsiteY153" fmla="*/ 345 h 575"/>
                            <a:gd name="connsiteX154" fmla="*/ 58 w 2072"/>
                            <a:gd name="connsiteY154" fmla="*/ 403 h 575"/>
                            <a:gd name="connsiteX155" fmla="*/ 58 w 2072"/>
                            <a:gd name="connsiteY155" fmla="*/ 403 h 575"/>
                            <a:gd name="connsiteX156" fmla="*/ 115 w 2072"/>
                            <a:gd name="connsiteY156" fmla="*/ 461 h 575"/>
                            <a:gd name="connsiteX157" fmla="*/ 115 w 2072"/>
                            <a:gd name="connsiteY157" fmla="*/ 461 h 575"/>
                            <a:gd name="connsiteX158" fmla="*/ 115 w 2072"/>
                            <a:gd name="connsiteY158" fmla="*/ 461 h 575"/>
                            <a:gd name="connsiteX159" fmla="*/ 115 w 2072"/>
                            <a:gd name="connsiteY159" fmla="*/ 518 h 575"/>
                            <a:gd name="connsiteX160" fmla="*/ 115 w 2072"/>
                            <a:gd name="connsiteY160" fmla="*/ 518 h 575"/>
                            <a:gd name="connsiteX161" fmla="*/ 115 w 2072"/>
                            <a:gd name="connsiteY161" fmla="*/ 518 h 575"/>
                            <a:gd name="connsiteX162" fmla="*/ 115 w 2072"/>
                            <a:gd name="connsiteY162" fmla="*/ 518 h 575"/>
                            <a:gd name="connsiteX163" fmla="*/ 115 w 2072"/>
                            <a:gd name="connsiteY163" fmla="*/ 518 h 575"/>
                            <a:gd name="connsiteX164" fmla="*/ 115 w 2072"/>
                            <a:gd name="connsiteY164" fmla="*/ 518 h 575"/>
                            <a:gd name="connsiteX165" fmla="*/ 115 w 2072"/>
                            <a:gd name="connsiteY165" fmla="*/ 518 h 575"/>
                            <a:gd name="connsiteX166" fmla="*/ 115 w 2072"/>
                            <a:gd name="connsiteY166" fmla="*/ 518 h 575"/>
                            <a:gd name="connsiteX167" fmla="*/ 115 w 2072"/>
                            <a:gd name="connsiteY167" fmla="*/ 518 h 575"/>
                            <a:gd name="connsiteX168" fmla="*/ 115 w 2072"/>
                            <a:gd name="connsiteY168" fmla="*/ 518 h 575"/>
                            <a:gd name="connsiteX169" fmla="*/ 115 w 2072"/>
                            <a:gd name="connsiteY169" fmla="*/ 518 h 575"/>
                            <a:gd name="connsiteX170" fmla="*/ 115 w 2072"/>
                            <a:gd name="connsiteY170" fmla="*/ 518 h 575"/>
                            <a:gd name="connsiteX171" fmla="*/ 173 w 2072"/>
                            <a:gd name="connsiteY171" fmla="*/ 518 h 575"/>
                            <a:gd name="connsiteX172" fmla="*/ 461 w 2072"/>
                            <a:gd name="connsiteY172" fmla="*/ 461 h 575"/>
                            <a:gd name="connsiteX173" fmla="*/ 461 w 2072"/>
                            <a:gd name="connsiteY173" fmla="*/ 461 h 575"/>
                            <a:gd name="connsiteX174" fmla="*/ 461 w 2072"/>
                            <a:gd name="connsiteY174" fmla="*/ 461 h 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</a:cxnLst>
                          <a:rect l="l" t="t" r="r" b="b"/>
                          <a:pathLst>
                            <a:path w="2072" h="575">
                              <a:moveTo>
                                <a:pt x="461" y="461"/>
                              </a:moveTo>
                              <a:cubicBezTo>
                                <a:pt x="461" y="461"/>
                                <a:pt x="518" y="461"/>
                                <a:pt x="461" y="461"/>
                              </a:cubicBezTo>
                              <a:cubicBezTo>
                                <a:pt x="518" y="461"/>
                                <a:pt x="518" y="518"/>
                                <a:pt x="461" y="461"/>
                              </a:cubicBezTo>
                              <a:lnTo>
                                <a:pt x="461" y="461"/>
                              </a:lnTo>
                              <a:cubicBezTo>
                                <a:pt x="518" y="518"/>
                                <a:pt x="518" y="518"/>
                                <a:pt x="518" y="518"/>
                              </a:cubicBezTo>
                              <a:cubicBezTo>
                                <a:pt x="518" y="518"/>
                                <a:pt x="518" y="518"/>
                                <a:pt x="576" y="518"/>
                              </a:cubicBezTo>
                              <a:cubicBezTo>
                                <a:pt x="576" y="518"/>
                                <a:pt x="576" y="518"/>
                                <a:pt x="633" y="518"/>
                              </a:cubicBezTo>
                              <a:lnTo>
                                <a:pt x="633" y="518"/>
                              </a:lnTo>
                              <a:lnTo>
                                <a:pt x="633" y="518"/>
                              </a:lnTo>
                              <a:cubicBezTo>
                                <a:pt x="633" y="518"/>
                                <a:pt x="633" y="518"/>
                                <a:pt x="691" y="518"/>
                              </a:cubicBezTo>
                              <a:cubicBezTo>
                                <a:pt x="691" y="518"/>
                                <a:pt x="691" y="518"/>
                                <a:pt x="749" y="518"/>
                              </a:cubicBezTo>
                              <a:lnTo>
                                <a:pt x="749" y="518"/>
                              </a:lnTo>
                              <a:cubicBezTo>
                                <a:pt x="749" y="518"/>
                                <a:pt x="749" y="518"/>
                                <a:pt x="749" y="518"/>
                              </a:cubicBezTo>
                              <a:cubicBezTo>
                                <a:pt x="749" y="518"/>
                                <a:pt x="749" y="518"/>
                                <a:pt x="749" y="518"/>
                              </a:cubicBezTo>
                              <a:cubicBezTo>
                                <a:pt x="749" y="518"/>
                                <a:pt x="806" y="518"/>
                                <a:pt x="806" y="518"/>
                              </a:cubicBezTo>
                              <a:cubicBezTo>
                                <a:pt x="806" y="518"/>
                                <a:pt x="806" y="518"/>
                                <a:pt x="864" y="518"/>
                              </a:cubicBezTo>
                              <a:lnTo>
                                <a:pt x="864" y="518"/>
                              </a:lnTo>
                              <a:lnTo>
                                <a:pt x="864" y="518"/>
                              </a:lnTo>
                              <a:cubicBezTo>
                                <a:pt x="864" y="518"/>
                                <a:pt x="864" y="518"/>
                                <a:pt x="921" y="518"/>
                              </a:cubicBezTo>
                              <a:cubicBezTo>
                                <a:pt x="921" y="518"/>
                                <a:pt x="921" y="518"/>
                                <a:pt x="979" y="518"/>
                              </a:cubicBezTo>
                              <a:lnTo>
                                <a:pt x="979" y="518"/>
                              </a:lnTo>
                              <a:lnTo>
                                <a:pt x="979" y="518"/>
                              </a:lnTo>
                              <a:cubicBezTo>
                                <a:pt x="979" y="518"/>
                                <a:pt x="979" y="518"/>
                                <a:pt x="979" y="518"/>
                              </a:cubicBezTo>
                              <a:cubicBezTo>
                                <a:pt x="979" y="518"/>
                                <a:pt x="1036" y="518"/>
                                <a:pt x="1036" y="518"/>
                              </a:cubicBezTo>
                              <a:lnTo>
                                <a:pt x="1036" y="518"/>
                              </a:lnTo>
                              <a:lnTo>
                                <a:pt x="1036" y="518"/>
                              </a:lnTo>
                              <a:lnTo>
                                <a:pt x="1036" y="518"/>
                              </a:lnTo>
                              <a:lnTo>
                                <a:pt x="1094" y="518"/>
                              </a:lnTo>
                              <a:cubicBezTo>
                                <a:pt x="1094" y="518"/>
                                <a:pt x="1094" y="518"/>
                                <a:pt x="1152" y="518"/>
                              </a:cubicBezTo>
                              <a:lnTo>
                                <a:pt x="1152" y="518"/>
                              </a:lnTo>
                              <a:lnTo>
                                <a:pt x="1152" y="518"/>
                              </a:lnTo>
                              <a:cubicBezTo>
                                <a:pt x="1152" y="518"/>
                                <a:pt x="1152" y="518"/>
                                <a:pt x="1209" y="518"/>
                              </a:cubicBezTo>
                              <a:lnTo>
                                <a:pt x="1267" y="518"/>
                              </a:lnTo>
                              <a:lnTo>
                                <a:pt x="1267" y="518"/>
                              </a:lnTo>
                              <a:lnTo>
                                <a:pt x="1267" y="518"/>
                              </a:lnTo>
                              <a:cubicBezTo>
                                <a:pt x="1267" y="518"/>
                                <a:pt x="1267" y="518"/>
                                <a:pt x="1324" y="518"/>
                              </a:cubicBezTo>
                              <a:cubicBezTo>
                                <a:pt x="1324" y="518"/>
                                <a:pt x="1382" y="518"/>
                                <a:pt x="1382" y="518"/>
                              </a:cubicBezTo>
                              <a:lnTo>
                                <a:pt x="1382" y="518"/>
                              </a:lnTo>
                              <a:cubicBezTo>
                                <a:pt x="1382" y="518"/>
                                <a:pt x="1440" y="518"/>
                                <a:pt x="1440" y="518"/>
                              </a:cubicBezTo>
                              <a:lnTo>
                                <a:pt x="1440" y="518"/>
                              </a:lnTo>
                              <a:cubicBezTo>
                                <a:pt x="1440" y="518"/>
                                <a:pt x="1497" y="518"/>
                                <a:pt x="1497" y="518"/>
                              </a:cubicBezTo>
                              <a:cubicBezTo>
                                <a:pt x="1497" y="518"/>
                                <a:pt x="1555" y="518"/>
                                <a:pt x="1555" y="518"/>
                              </a:cubicBezTo>
                              <a:lnTo>
                                <a:pt x="1555" y="518"/>
                              </a:lnTo>
                              <a:lnTo>
                                <a:pt x="1555" y="518"/>
                              </a:lnTo>
                              <a:cubicBezTo>
                                <a:pt x="1555" y="518"/>
                                <a:pt x="1612" y="518"/>
                                <a:pt x="1612" y="518"/>
                              </a:cubicBezTo>
                              <a:cubicBezTo>
                                <a:pt x="1612" y="518"/>
                                <a:pt x="1612" y="518"/>
                                <a:pt x="1670" y="518"/>
                              </a:cubicBezTo>
                              <a:lnTo>
                                <a:pt x="1670" y="518"/>
                              </a:lnTo>
                              <a:cubicBezTo>
                                <a:pt x="1670" y="518"/>
                                <a:pt x="1670" y="518"/>
                                <a:pt x="1670" y="518"/>
                              </a:cubicBezTo>
                              <a:cubicBezTo>
                                <a:pt x="1670" y="518"/>
                                <a:pt x="1670" y="518"/>
                                <a:pt x="1727" y="518"/>
                              </a:cubicBezTo>
                              <a:cubicBezTo>
                                <a:pt x="1727" y="518"/>
                                <a:pt x="1727" y="518"/>
                                <a:pt x="1785" y="518"/>
                              </a:cubicBezTo>
                              <a:cubicBezTo>
                                <a:pt x="1785" y="518"/>
                                <a:pt x="1785" y="518"/>
                                <a:pt x="1785" y="518"/>
                              </a:cubicBezTo>
                              <a:lnTo>
                                <a:pt x="1785" y="518"/>
                              </a:lnTo>
                              <a:cubicBezTo>
                                <a:pt x="1785" y="518"/>
                                <a:pt x="1785" y="518"/>
                                <a:pt x="1785" y="518"/>
                              </a:cubicBezTo>
                              <a:cubicBezTo>
                                <a:pt x="1785" y="518"/>
                                <a:pt x="1785" y="518"/>
                                <a:pt x="1843" y="518"/>
                              </a:cubicBezTo>
                              <a:cubicBezTo>
                                <a:pt x="1843" y="518"/>
                                <a:pt x="1843" y="518"/>
                                <a:pt x="1843" y="518"/>
                              </a:cubicBezTo>
                              <a:lnTo>
                                <a:pt x="1843" y="518"/>
                              </a:lnTo>
                              <a:lnTo>
                                <a:pt x="1843" y="518"/>
                              </a:lnTo>
                              <a:cubicBezTo>
                                <a:pt x="1843" y="518"/>
                                <a:pt x="1900" y="518"/>
                                <a:pt x="1900" y="518"/>
                              </a:cubicBezTo>
                              <a:cubicBezTo>
                                <a:pt x="1900" y="518"/>
                                <a:pt x="1900" y="518"/>
                                <a:pt x="1900" y="518"/>
                              </a:cubicBezTo>
                              <a:lnTo>
                                <a:pt x="1900" y="518"/>
                              </a:lnTo>
                              <a:lnTo>
                                <a:pt x="1900" y="518"/>
                              </a:lnTo>
                              <a:cubicBezTo>
                                <a:pt x="1900" y="518"/>
                                <a:pt x="1900" y="518"/>
                                <a:pt x="1958" y="518"/>
                              </a:cubicBezTo>
                              <a:cubicBezTo>
                                <a:pt x="1958" y="518"/>
                                <a:pt x="1958" y="518"/>
                                <a:pt x="2015" y="518"/>
                              </a:cubicBezTo>
                              <a:lnTo>
                                <a:pt x="2015" y="518"/>
                              </a:lnTo>
                              <a:cubicBezTo>
                                <a:pt x="2015" y="518"/>
                                <a:pt x="2015" y="518"/>
                                <a:pt x="2015" y="518"/>
                              </a:cubicBezTo>
                              <a:cubicBezTo>
                                <a:pt x="2015" y="518"/>
                                <a:pt x="2015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03"/>
                              </a:cubicBezTo>
                              <a:lnTo>
                                <a:pt x="2073" y="403"/>
                              </a:lnTo>
                              <a:cubicBezTo>
                                <a:pt x="2073" y="403"/>
                                <a:pt x="2073" y="403"/>
                                <a:pt x="2073" y="403"/>
                              </a:cubicBezTo>
                              <a:cubicBezTo>
                                <a:pt x="2073" y="403"/>
                                <a:pt x="2073" y="403"/>
                                <a:pt x="2073" y="345"/>
                              </a:cubicBezTo>
                              <a:lnTo>
                                <a:pt x="2073" y="345"/>
                              </a:lnTo>
                              <a:cubicBezTo>
                                <a:pt x="2073" y="345"/>
                                <a:pt x="2073" y="288"/>
                                <a:pt x="2073" y="288"/>
                              </a:cubicBezTo>
                              <a:lnTo>
                                <a:pt x="2073" y="0"/>
                              </a:lnTo>
                              <a:cubicBezTo>
                                <a:pt x="2073" y="0"/>
                                <a:pt x="2073" y="58"/>
                                <a:pt x="2073" y="58"/>
                              </a:cubicBezTo>
                              <a:cubicBezTo>
                                <a:pt x="2073" y="58"/>
                                <a:pt x="2073" y="115"/>
                                <a:pt x="2073" y="115"/>
                              </a:cubicBezTo>
                              <a:cubicBezTo>
                                <a:pt x="2073" y="115"/>
                                <a:pt x="2073" y="115"/>
                                <a:pt x="2073" y="115"/>
                              </a:cubicBezTo>
                              <a:cubicBezTo>
                                <a:pt x="2073" y="115"/>
                                <a:pt x="2073" y="173"/>
                                <a:pt x="2073" y="173"/>
                              </a:cubicBezTo>
                              <a:cubicBezTo>
                                <a:pt x="2073" y="173"/>
                                <a:pt x="2073" y="173"/>
                                <a:pt x="2073" y="173"/>
                              </a:cubicBezTo>
                              <a:cubicBezTo>
                                <a:pt x="2073" y="173"/>
                                <a:pt x="2073" y="230"/>
                                <a:pt x="2015" y="230"/>
                              </a:cubicBezTo>
                              <a:cubicBezTo>
                                <a:pt x="2015" y="230"/>
                                <a:pt x="2015" y="230"/>
                                <a:pt x="2015" y="230"/>
                              </a:cubicBezTo>
                              <a:cubicBezTo>
                                <a:pt x="2015" y="230"/>
                                <a:pt x="2015" y="288"/>
                                <a:pt x="1958" y="288"/>
                              </a:cubicBezTo>
                              <a:lnTo>
                                <a:pt x="1958" y="288"/>
                              </a:lnTo>
                              <a:cubicBezTo>
                                <a:pt x="1958" y="288"/>
                                <a:pt x="1900" y="345"/>
                                <a:pt x="1900" y="345"/>
                              </a:cubicBezTo>
                              <a:cubicBezTo>
                                <a:pt x="1900" y="345"/>
                                <a:pt x="1900" y="345"/>
                                <a:pt x="1900" y="345"/>
                              </a:cubicBezTo>
                              <a:cubicBezTo>
                                <a:pt x="1900" y="345"/>
                                <a:pt x="1843" y="403"/>
                                <a:pt x="1843" y="403"/>
                              </a:cubicBezTo>
                              <a:cubicBezTo>
                                <a:pt x="1843" y="403"/>
                                <a:pt x="1843" y="403"/>
                                <a:pt x="1843" y="403"/>
                              </a:cubicBezTo>
                              <a:cubicBezTo>
                                <a:pt x="1843" y="403"/>
                                <a:pt x="1785" y="461"/>
                                <a:pt x="1785" y="461"/>
                              </a:cubicBezTo>
                              <a:cubicBezTo>
                                <a:pt x="1785" y="461"/>
                                <a:pt x="1727" y="461"/>
                                <a:pt x="1727" y="518"/>
                              </a:cubicBezTo>
                              <a:lnTo>
                                <a:pt x="1727" y="518"/>
                              </a:lnTo>
                              <a:cubicBezTo>
                                <a:pt x="1727" y="518"/>
                                <a:pt x="1670" y="518"/>
                                <a:pt x="1670" y="576"/>
                              </a:cubicBezTo>
                              <a:lnTo>
                                <a:pt x="1670" y="576"/>
                              </a:lnTo>
                              <a:cubicBezTo>
                                <a:pt x="1670" y="576"/>
                                <a:pt x="1612" y="576"/>
                                <a:pt x="1612" y="576"/>
                              </a:cubicBezTo>
                              <a:cubicBezTo>
                                <a:pt x="1612" y="576"/>
                                <a:pt x="1612" y="576"/>
                                <a:pt x="1612" y="576"/>
                              </a:cubicBezTo>
                              <a:cubicBezTo>
                                <a:pt x="1555" y="576"/>
                                <a:pt x="1555" y="576"/>
                                <a:pt x="1497" y="576"/>
                              </a:cubicBezTo>
                              <a:lnTo>
                                <a:pt x="1497" y="576"/>
                              </a:lnTo>
                              <a:cubicBezTo>
                                <a:pt x="1440" y="576"/>
                                <a:pt x="1440" y="576"/>
                                <a:pt x="1382" y="576"/>
                              </a:cubicBezTo>
                              <a:lnTo>
                                <a:pt x="1382" y="576"/>
                              </a:lnTo>
                              <a:cubicBezTo>
                                <a:pt x="1324" y="576"/>
                                <a:pt x="1324" y="576"/>
                                <a:pt x="1267" y="576"/>
                              </a:cubicBezTo>
                              <a:lnTo>
                                <a:pt x="1267" y="576"/>
                              </a:lnTo>
                              <a:lnTo>
                                <a:pt x="1267" y="576"/>
                              </a:lnTo>
                              <a:cubicBezTo>
                                <a:pt x="1209" y="576"/>
                                <a:pt x="1209" y="576"/>
                                <a:pt x="1152" y="576"/>
                              </a:cubicBezTo>
                              <a:cubicBezTo>
                                <a:pt x="1152" y="576"/>
                                <a:pt x="1094" y="576"/>
                                <a:pt x="1094" y="576"/>
                              </a:cubicBezTo>
                              <a:cubicBezTo>
                                <a:pt x="1094" y="576"/>
                                <a:pt x="1036" y="576"/>
                                <a:pt x="1036" y="576"/>
                              </a:cubicBezTo>
                              <a:lnTo>
                                <a:pt x="1036" y="576"/>
                              </a:lnTo>
                              <a:cubicBezTo>
                                <a:pt x="1036" y="576"/>
                                <a:pt x="979" y="576"/>
                                <a:pt x="979" y="576"/>
                              </a:cubicBezTo>
                              <a:lnTo>
                                <a:pt x="979" y="576"/>
                              </a:lnTo>
                              <a:cubicBezTo>
                                <a:pt x="921" y="576"/>
                                <a:pt x="921" y="576"/>
                                <a:pt x="864" y="576"/>
                              </a:cubicBezTo>
                              <a:lnTo>
                                <a:pt x="864" y="576"/>
                              </a:lnTo>
                              <a:cubicBezTo>
                                <a:pt x="806" y="576"/>
                                <a:pt x="806" y="576"/>
                                <a:pt x="749" y="576"/>
                              </a:cubicBezTo>
                              <a:lnTo>
                                <a:pt x="749" y="576"/>
                              </a:lnTo>
                              <a:cubicBezTo>
                                <a:pt x="691" y="576"/>
                                <a:pt x="691" y="576"/>
                                <a:pt x="633" y="576"/>
                              </a:cubicBezTo>
                              <a:lnTo>
                                <a:pt x="633" y="576"/>
                              </a:lnTo>
                              <a:cubicBezTo>
                                <a:pt x="576" y="576"/>
                                <a:pt x="576" y="576"/>
                                <a:pt x="518" y="576"/>
                              </a:cubicBezTo>
                              <a:lnTo>
                                <a:pt x="518" y="576"/>
                              </a:lnTo>
                              <a:cubicBezTo>
                                <a:pt x="461" y="576"/>
                                <a:pt x="461" y="576"/>
                                <a:pt x="461" y="518"/>
                              </a:cubicBezTo>
                              <a:lnTo>
                                <a:pt x="461" y="518"/>
                              </a:lnTo>
                              <a:cubicBezTo>
                                <a:pt x="461" y="518"/>
                                <a:pt x="403" y="518"/>
                                <a:pt x="403" y="461"/>
                              </a:cubicBezTo>
                              <a:lnTo>
                                <a:pt x="403" y="461"/>
                              </a:lnTo>
                              <a:cubicBezTo>
                                <a:pt x="403" y="461"/>
                                <a:pt x="345" y="461"/>
                                <a:pt x="345" y="403"/>
                              </a:cubicBezTo>
                              <a:cubicBezTo>
                                <a:pt x="345" y="403"/>
                                <a:pt x="288" y="345"/>
                                <a:pt x="288" y="345"/>
                              </a:cubicBezTo>
                              <a:cubicBezTo>
                                <a:pt x="288" y="345"/>
                                <a:pt x="288" y="345"/>
                                <a:pt x="288" y="345"/>
                              </a:cubicBezTo>
                              <a:cubicBezTo>
                                <a:pt x="288" y="345"/>
                                <a:pt x="230" y="288"/>
                                <a:pt x="230" y="288"/>
                              </a:cubicBezTo>
                              <a:cubicBezTo>
                                <a:pt x="230" y="288"/>
                                <a:pt x="230" y="288"/>
                                <a:pt x="230" y="288"/>
                              </a:cubicBezTo>
                              <a:cubicBezTo>
                                <a:pt x="230" y="288"/>
                                <a:pt x="173" y="230"/>
                                <a:pt x="173" y="230"/>
                              </a:cubicBezTo>
                              <a:cubicBezTo>
                                <a:pt x="173" y="230"/>
                                <a:pt x="173" y="230"/>
                                <a:pt x="173" y="230"/>
                              </a:cubicBezTo>
                              <a:cubicBezTo>
                                <a:pt x="173" y="230"/>
                                <a:pt x="173" y="173"/>
                                <a:pt x="115" y="173"/>
                              </a:cubicBezTo>
                              <a:cubicBezTo>
                                <a:pt x="115" y="173"/>
                                <a:pt x="115" y="173"/>
                                <a:pt x="115" y="173"/>
                              </a:cubicBezTo>
                              <a:cubicBezTo>
                                <a:pt x="115" y="173"/>
                                <a:pt x="115" y="115"/>
                                <a:pt x="58" y="115"/>
                              </a:cubicBezTo>
                              <a:cubicBezTo>
                                <a:pt x="58" y="115"/>
                                <a:pt x="58" y="58"/>
                                <a:pt x="0" y="58"/>
                              </a:cubicBezTo>
                              <a:cubicBezTo>
                                <a:pt x="0" y="58"/>
                                <a:pt x="0" y="58"/>
                                <a:pt x="0" y="58"/>
                              </a:cubicBezTo>
                              <a:cubicBezTo>
                                <a:pt x="0" y="58"/>
                                <a:pt x="0" y="0"/>
                                <a:pt x="0" y="0"/>
                              </a:cubicBezTo>
                              <a:lnTo>
                                <a:pt x="0" y="288"/>
                              </a:lnTo>
                              <a:cubicBezTo>
                                <a:pt x="0" y="288"/>
                                <a:pt x="0" y="345"/>
                                <a:pt x="0" y="345"/>
                              </a:cubicBezTo>
                              <a:cubicBezTo>
                                <a:pt x="0" y="345"/>
                                <a:pt x="0" y="345"/>
                                <a:pt x="0" y="345"/>
                              </a:cubicBezTo>
                              <a:cubicBezTo>
                                <a:pt x="0" y="345"/>
                                <a:pt x="0" y="403"/>
                                <a:pt x="58" y="403"/>
                              </a:cubicBezTo>
                              <a:lnTo>
                                <a:pt x="58" y="403"/>
                              </a:lnTo>
                              <a:cubicBezTo>
                                <a:pt x="58" y="403"/>
                                <a:pt x="58" y="461"/>
                                <a:pt x="115" y="461"/>
                              </a:cubicBezTo>
                              <a:lnTo>
                                <a:pt x="115" y="461"/>
                              </a:lnTo>
                              <a:lnTo>
                                <a:pt x="115" y="461"/>
                              </a:lnTo>
                              <a:cubicBezTo>
                                <a:pt x="115" y="461"/>
                                <a:pt x="115" y="461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lnTo>
                                <a:pt x="115" y="518"/>
                              </a:lnTo>
                              <a:cubicBezTo>
                                <a:pt x="115" y="518"/>
                                <a:pt x="115" y="518"/>
                                <a:pt x="173" y="518"/>
                              </a:cubicBezTo>
                              <a:cubicBezTo>
                                <a:pt x="230" y="518"/>
                                <a:pt x="461" y="461"/>
                                <a:pt x="461" y="461"/>
                              </a:cubicBezTo>
                              <a:lnTo>
                                <a:pt x="461" y="461"/>
                              </a:lnTo>
                              <a:cubicBezTo>
                                <a:pt x="461" y="461"/>
                                <a:pt x="461" y="461"/>
                                <a:pt x="461" y="46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4302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03" name="任意多边形: 形状 4002"/>
                        <p:cNvSpPr/>
                        <p:nvPr/>
                      </p:nvSpPr>
                      <p:spPr>
                        <a:xfrm>
                          <a:off x="-3829652" y="4248714"/>
                          <a:ext cx="2144" cy="1209"/>
                        </a:xfrm>
                        <a:custGeom>
                          <a:avLst/>
                          <a:gdLst>
                            <a:gd name="connsiteX0" fmla="*/ 1799 w 2144"/>
                            <a:gd name="connsiteY0" fmla="*/ 1037 h 1209"/>
                            <a:gd name="connsiteX1" fmla="*/ 302 w 2144"/>
                            <a:gd name="connsiteY1" fmla="*/ 1037 h 1209"/>
                            <a:gd name="connsiteX2" fmla="*/ 302 w 2144"/>
                            <a:gd name="connsiteY2" fmla="*/ 173 h 1209"/>
                            <a:gd name="connsiteX3" fmla="*/ 1799 w 2144"/>
                            <a:gd name="connsiteY3" fmla="*/ 173 h 1209"/>
                            <a:gd name="connsiteX4" fmla="*/ 1799 w 2144"/>
                            <a:gd name="connsiteY4" fmla="*/ 1037 h 12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144" h="1209">
                              <a:moveTo>
                                <a:pt x="1799" y="1037"/>
                              </a:moveTo>
                              <a:cubicBezTo>
                                <a:pt x="1396" y="1267"/>
                                <a:pt x="705" y="1267"/>
                                <a:pt x="302" y="1037"/>
                              </a:cubicBezTo>
                              <a:cubicBezTo>
                                <a:pt x="-101" y="806"/>
                                <a:pt x="-101" y="403"/>
                                <a:pt x="302" y="173"/>
                              </a:cubicBezTo>
                              <a:cubicBezTo>
                                <a:pt x="705" y="-58"/>
                                <a:pt x="1396" y="-58"/>
                                <a:pt x="1799" y="173"/>
                              </a:cubicBezTo>
                              <a:cubicBezTo>
                                <a:pt x="2260" y="403"/>
                                <a:pt x="2260" y="806"/>
                                <a:pt x="1799" y="10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523E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004" name="图形 5"/>
                      <p:cNvGrpSpPr/>
                      <p:nvPr/>
                    </p:nvGrpSpPr>
                    <p:grpSpPr>
                      <a:xfrm>
                        <a:off x="-3829235" y="4244668"/>
                        <a:ext cx="1324" cy="5024"/>
                        <a:chOff x="-3829235" y="4244668"/>
                        <a:chExt cx="1324" cy="5024"/>
                      </a:xfrm>
                    </p:grpSpPr>
                    <p:sp>
                      <p:nvSpPr>
                        <p:cNvPr id="4005" name="任意多边形: 形状 4004"/>
                        <p:cNvSpPr/>
                        <p:nvPr/>
                      </p:nvSpPr>
                      <p:spPr>
                        <a:xfrm>
                          <a:off x="-3829235" y="4245028"/>
                          <a:ext cx="1324" cy="4664"/>
                        </a:xfrm>
                        <a:custGeom>
                          <a:avLst/>
                          <a:gdLst>
                            <a:gd name="connsiteX0" fmla="*/ 1324 w 1324"/>
                            <a:gd name="connsiteY0" fmla="*/ 0 h 4664"/>
                            <a:gd name="connsiteX1" fmla="*/ 1324 w 1324"/>
                            <a:gd name="connsiteY1" fmla="*/ 4261 h 4664"/>
                            <a:gd name="connsiteX2" fmla="*/ 1324 w 1324"/>
                            <a:gd name="connsiteY2" fmla="*/ 4319 h 4664"/>
                            <a:gd name="connsiteX3" fmla="*/ 1324 w 1324"/>
                            <a:gd name="connsiteY3" fmla="*/ 4319 h 4664"/>
                            <a:gd name="connsiteX4" fmla="*/ 1324 w 1324"/>
                            <a:gd name="connsiteY4" fmla="*/ 4319 h 4664"/>
                            <a:gd name="connsiteX5" fmla="*/ 1324 w 1324"/>
                            <a:gd name="connsiteY5" fmla="*/ 4319 h 4664"/>
                            <a:gd name="connsiteX6" fmla="*/ 1324 w 1324"/>
                            <a:gd name="connsiteY6" fmla="*/ 4376 h 4664"/>
                            <a:gd name="connsiteX7" fmla="*/ 1324 w 1324"/>
                            <a:gd name="connsiteY7" fmla="*/ 4376 h 4664"/>
                            <a:gd name="connsiteX8" fmla="*/ 1267 w 1324"/>
                            <a:gd name="connsiteY8" fmla="*/ 4376 h 4664"/>
                            <a:gd name="connsiteX9" fmla="*/ 1267 w 1324"/>
                            <a:gd name="connsiteY9" fmla="*/ 4376 h 4664"/>
                            <a:gd name="connsiteX10" fmla="*/ 1267 w 1324"/>
                            <a:gd name="connsiteY10" fmla="*/ 4434 h 4664"/>
                            <a:gd name="connsiteX11" fmla="*/ 1267 w 1324"/>
                            <a:gd name="connsiteY11" fmla="*/ 4434 h 4664"/>
                            <a:gd name="connsiteX12" fmla="*/ 1267 w 1324"/>
                            <a:gd name="connsiteY12" fmla="*/ 4434 h 4664"/>
                            <a:gd name="connsiteX13" fmla="*/ 1267 w 1324"/>
                            <a:gd name="connsiteY13" fmla="*/ 4434 h 4664"/>
                            <a:gd name="connsiteX14" fmla="*/ 1267 w 1324"/>
                            <a:gd name="connsiteY14" fmla="*/ 4434 h 4664"/>
                            <a:gd name="connsiteX15" fmla="*/ 1267 w 1324"/>
                            <a:gd name="connsiteY15" fmla="*/ 4434 h 4664"/>
                            <a:gd name="connsiteX16" fmla="*/ 1209 w 1324"/>
                            <a:gd name="connsiteY16" fmla="*/ 4491 h 4664"/>
                            <a:gd name="connsiteX17" fmla="*/ 1209 w 1324"/>
                            <a:gd name="connsiteY17" fmla="*/ 4491 h 4664"/>
                            <a:gd name="connsiteX18" fmla="*/ 1209 w 1324"/>
                            <a:gd name="connsiteY18" fmla="*/ 4491 h 4664"/>
                            <a:gd name="connsiteX19" fmla="*/ 1209 w 1324"/>
                            <a:gd name="connsiteY19" fmla="*/ 4491 h 4664"/>
                            <a:gd name="connsiteX20" fmla="*/ 1209 w 1324"/>
                            <a:gd name="connsiteY20" fmla="*/ 4491 h 4664"/>
                            <a:gd name="connsiteX21" fmla="*/ 1152 w 1324"/>
                            <a:gd name="connsiteY21" fmla="*/ 4491 h 4664"/>
                            <a:gd name="connsiteX22" fmla="*/ 1152 w 1324"/>
                            <a:gd name="connsiteY22" fmla="*/ 4491 h 4664"/>
                            <a:gd name="connsiteX23" fmla="*/ 1152 w 1324"/>
                            <a:gd name="connsiteY23" fmla="*/ 4491 h 4664"/>
                            <a:gd name="connsiteX24" fmla="*/ 1152 w 1324"/>
                            <a:gd name="connsiteY24" fmla="*/ 4549 h 4664"/>
                            <a:gd name="connsiteX25" fmla="*/ 1152 w 1324"/>
                            <a:gd name="connsiteY25" fmla="*/ 4549 h 4664"/>
                            <a:gd name="connsiteX26" fmla="*/ 1152 w 1324"/>
                            <a:gd name="connsiteY26" fmla="*/ 4549 h 4664"/>
                            <a:gd name="connsiteX27" fmla="*/ 1152 w 1324"/>
                            <a:gd name="connsiteY27" fmla="*/ 4549 h 4664"/>
                            <a:gd name="connsiteX28" fmla="*/ 1094 w 1324"/>
                            <a:gd name="connsiteY28" fmla="*/ 4549 h 4664"/>
                            <a:gd name="connsiteX29" fmla="*/ 1094 w 1324"/>
                            <a:gd name="connsiteY29" fmla="*/ 4549 h 4664"/>
                            <a:gd name="connsiteX30" fmla="*/ 1094 w 1324"/>
                            <a:gd name="connsiteY30" fmla="*/ 4549 h 4664"/>
                            <a:gd name="connsiteX31" fmla="*/ 1094 w 1324"/>
                            <a:gd name="connsiteY31" fmla="*/ 4549 h 4664"/>
                            <a:gd name="connsiteX32" fmla="*/ 1036 w 1324"/>
                            <a:gd name="connsiteY32" fmla="*/ 4549 h 4664"/>
                            <a:gd name="connsiteX33" fmla="*/ 1036 w 1324"/>
                            <a:gd name="connsiteY33" fmla="*/ 4606 h 4664"/>
                            <a:gd name="connsiteX34" fmla="*/ 1036 w 1324"/>
                            <a:gd name="connsiteY34" fmla="*/ 4606 h 4664"/>
                            <a:gd name="connsiteX35" fmla="*/ 1036 w 1324"/>
                            <a:gd name="connsiteY35" fmla="*/ 4606 h 4664"/>
                            <a:gd name="connsiteX36" fmla="*/ 979 w 1324"/>
                            <a:gd name="connsiteY36" fmla="*/ 4606 h 4664"/>
                            <a:gd name="connsiteX37" fmla="*/ 979 w 1324"/>
                            <a:gd name="connsiteY37" fmla="*/ 4606 h 4664"/>
                            <a:gd name="connsiteX38" fmla="*/ 979 w 1324"/>
                            <a:gd name="connsiteY38" fmla="*/ 4606 h 4664"/>
                            <a:gd name="connsiteX39" fmla="*/ 979 w 1324"/>
                            <a:gd name="connsiteY39" fmla="*/ 4606 h 4664"/>
                            <a:gd name="connsiteX40" fmla="*/ 921 w 1324"/>
                            <a:gd name="connsiteY40" fmla="*/ 4606 h 4664"/>
                            <a:gd name="connsiteX41" fmla="*/ 921 w 1324"/>
                            <a:gd name="connsiteY41" fmla="*/ 4606 h 4664"/>
                            <a:gd name="connsiteX42" fmla="*/ 921 w 1324"/>
                            <a:gd name="connsiteY42" fmla="*/ 4606 h 4664"/>
                            <a:gd name="connsiteX43" fmla="*/ 921 w 1324"/>
                            <a:gd name="connsiteY43" fmla="*/ 4606 h 4664"/>
                            <a:gd name="connsiteX44" fmla="*/ 864 w 1324"/>
                            <a:gd name="connsiteY44" fmla="*/ 4606 h 4664"/>
                            <a:gd name="connsiteX45" fmla="*/ 864 w 1324"/>
                            <a:gd name="connsiteY45" fmla="*/ 4664 h 4664"/>
                            <a:gd name="connsiteX46" fmla="*/ 864 w 1324"/>
                            <a:gd name="connsiteY46" fmla="*/ 4664 h 4664"/>
                            <a:gd name="connsiteX47" fmla="*/ 806 w 1324"/>
                            <a:gd name="connsiteY47" fmla="*/ 4664 h 4664"/>
                            <a:gd name="connsiteX48" fmla="*/ 806 w 1324"/>
                            <a:gd name="connsiteY48" fmla="*/ 4664 h 4664"/>
                            <a:gd name="connsiteX49" fmla="*/ 749 w 1324"/>
                            <a:gd name="connsiteY49" fmla="*/ 4664 h 4664"/>
                            <a:gd name="connsiteX50" fmla="*/ 749 w 1324"/>
                            <a:gd name="connsiteY50" fmla="*/ 4664 h 4664"/>
                            <a:gd name="connsiteX51" fmla="*/ 691 w 1324"/>
                            <a:gd name="connsiteY51" fmla="*/ 4664 h 4664"/>
                            <a:gd name="connsiteX52" fmla="*/ 633 w 1324"/>
                            <a:gd name="connsiteY52" fmla="*/ 4664 h 4664"/>
                            <a:gd name="connsiteX53" fmla="*/ 633 w 1324"/>
                            <a:gd name="connsiteY53" fmla="*/ 4664 h 4664"/>
                            <a:gd name="connsiteX54" fmla="*/ 576 w 1324"/>
                            <a:gd name="connsiteY54" fmla="*/ 4664 h 4664"/>
                            <a:gd name="connsiteX55" fmla="*/ 576 w 1324"/>
                            <a:gd name="connsiteY55" fmla="*/ 4664 h 4664"/>
                            <a:gd name="connsiteX56" fmla="*/ 576 w 1324"/>
                            <a:gd name="connsiteY56" fmla="*/ 4664 h 4664"/>
                            <a:gd name="connsiteX57" fmla="*/ 518 w 1324"/>
                            <a:gd name="connsiteY57" fmla="*/ 4664 h 4664"/>
                            <a:gd name="connsiteX58" fmla="*/ 518 w 1324"/>
                            <a:gd name="connsiteY58" fmla="*/ 4664 h 4664"/>
                            <a:gd name="connsiteX59" fmla="*/ 518 w 1324"/>
                            <a:gd name="connsiteY59" fmla="*/ 4664 h 4664"/>
                            <a:gd name="connsiteX60" fmla="*/ 518 w 1324"/>
                            <a:gd name="connsiteY60" fmla="*/ 4664 h 4664"/>
                            <a:gd name="connsiteX61" fmla="*/ 461 w 1324"/>
                            <a:gd name="connsiteY61" fmla="*/ 4664 h 4664"/>
                            <a:gd name="connsiteX62" fmla="*/ 461 w 1324"/>
                            <a:gd name="connsiteY62" fmla="*/ 4664 h 4664"/>
                            <a:gd name="connsiteX63" fmla="*/ 461 w 1324"/>
                            <a:gd name="connsiteY63" fmla="*/ 4606 h 4664"/>
                            <a:gd name="connsiteX64" fmla="*/ 403 w 1324"/>
                            <a:gd name="connsiteY64" fmla="*/ 4606 h 4664"/>
                            <a:gd name="connsiteX65" fmla="*/ 403 w 1324"/>
                            <a:gd name="connsiteY65" fmla="*/ 4606 h 4664"/>
                            <a:gd name="connsiteX66" fmla="*/ 403 w 1324"/>
                            <a:gd name="connsiteY66" fmla="*/ 4606 h 4664"/>
                            <a:gd name="connsiteX67" fmla="*/ 403 w 1324"/>
                            <a:gd name="connsiteY67" fmla="*/ 4606 h 4664"/>
                            <a:gd name="connsiteX68" fmla="*/ 403 w 1324"/>
                            <a:gd name="connsiteY68" fmla="*/ 4606 h 4664"/>
                            <a:gd name="connsiteX69" fmla="*/ 345 w 1324"/>
                            <a:gd name="connsiteY69" fmla="*/ 4606 h 4664"/>
                            <a:gd name="connsiteX70" fmla="*/ 345 w 1324"/>
                            <a:gd name="connsiteY70" fmla="*/ 4606 h 4664"/>
                            <a:gd name="connsiteX71" fmla="*/ 345 w 1324"/>
                            <a:gd name="connsiteY71" fmla="*/ 4606 h 4664"/>
                            <a:gd name="connsiteX72" fmla="*/ 345 w 1324"/>
                            <a:gd name="connsiteY72" fmla="*/ 4606 h 4664"/>
                            <a:gd name="connsiteX73" fmla="*/ 288 w 1324"/>
                            <a:gd name="connsiteY73" fmla="*/ 4606 h 4664"/>
                            <a:gd name="connsiteX74" fmla="*/ 288 w 1324"/>
                            <a:gd name="connsiteY74" fmla="*/ 4606 h 4664"/>
                            <a:gd name="connsiteX75" fmla="*/ 288 w 1324"/>
                            <a:gd name="connsiteY75" fmla="*/ 4549 h 4664"/>
                            <a:gd name="connsiteX76" fmla="*/ 288 w 1324"/>
                            <a:gd name="connsiteY76" fmla="*/ 4549 h 4664"/>
                            <a:gd name="connsiteX77" fmla="*/ 230 w 1324"/>
                            <a:gd name="connsiteY77" fmla="*/ 4549 h 4664"/>
                            <a:gd name="connsiteX78" fmla="*/ 230 w 1324"/>
                            <a:gd name="connsiteY78" fmla="*/ 4549 h 4664"/>
                            <a:gd name="connsiteX79" fmla="*/ 230 w 1324"/>
                            <a:gd name="connsiteY79" fmla="*/ 4549 h 4664"/>
                            <a:gd name="connsiteX80" fmla="*/ 230 w 1324"/>
                            <a:gd name="connsiteY80" fmla="*/ 4549 h 4664"/>
                            <a:gd name="connsiteX81" fmla="*/ 230 w 1324"/>
                            <a:gd name="connsiteY81" fmla="*/ 4549 h 4664"/>
                            <a:gd name="connsiteX82" fmla="*/ 173 w 1324"/>
                            <a:gd name="connsiteY82" fmla="*/ 4549 h 4664"/>
                            <a:gd name="connsiteX83" fmla="*/ 173 w 1324"/>
                            <a:gd name="connsiteY83" fmla="*/ 4491 h 4664"/>
                            <a:gd name="connsiteX84" fmla="*/ 173 w 1324"/>
                            <a:gd name="connsiteY84" fmla="*/ 4491 h 4664"/>
                            <a:gd name="connsiteX85" fmla="*/ 173 w 1324"/>
                            <a:gd name="connsiteY85" fmla="*/ 4491 h 4664"/>
                            <a:gd name="connsiteX86" fmla="*/ 173 w 1324"/>
                            <a:gd name="connsiteY86" fmla="*/ 4491 h 4664"/>
                            <a:gd name="connsiteX87" fmla="*/ 115 w 1324"/>
                            <a:gd name="connsiteY87" fmla="*/ 4491 h 4664"/>
                            <a:gd name="connsiteX88" fmla="*/ 115 w 1324"/>
                            <a:gd name="connsiteY88" fmla="*/ 4491 h 4664"/>
                            <a:gd name="connsiteX89" fmla="*/ 115 w 1324"/>
                            <a:gd name="connsiteY89" fmla="*/ 4491 h 4664"/>
                            <a:gd name="connsiteX90" fmla="*/ 115 w 1324"/>
                            <a:gd name="connsiteY90" fmla="*/ 4491 h 4664"/>
                            <a:gd name="connsiteX91" fmla="*/ 115 w 1324"/>
                            <a:gd name="connsiteY91" fmla="*/ 4434 h 4664"/>
                            <a:gd name="connsiteX92" fmla="*/ 115 w 1324"/>
                            <a:gd name="connsiteY92" fmla="*/ 4434 h 4664"/>
                            <a:gd name="connsiteX93" fmla="*/ 115 w 1324"/>
                            <a:gd name="connsiteY93" fmla="*/ 4434 h 4664"/>
                            <a:gd name="connsiteX94" fmla="*/ 58 w 1324"/>
                            <a:gd name="connsiteY94" fmla="*/ 4434 h 4664"/>
                            <a:gd name="connsiteX95" fmla="*/ 58 w 1324"/>
                            <a:gd name="connsiteY95" fmla="*/ 4434 h 4664"/>
                            <a:gd name="connsiteX96" fmla="*/ 58 w 1324"/>
                            <a:gd name="connsiteY96" fmla="*/ 4434 h 4664"/>
                            <a:gd name="connsiteX97" fmla="*/ 58 w 1324"/>
                            <a:gd name="connsiteY97" fmla="*/ 4434 h 4664"/>
                            <a:gd name="connsiteX98" fmla="*/ 58 w 1324"/>
                            <a:gd name="connsiteY98" fmla="*/ 4376 h 4664"/>
                            <a:gd name="connsiteX99" fmla="*/ 0 w 1324"/>
                            <a:gd name="connsiteY99" fmla="*/ 4319 h 4664"/>
                            <a:gd name="connsiteX100" fmla="*/ 0 w 1324"/>
                            <a:gd name="connsiteY100" fmla="*/ 4319 h 4664"/>
                            <a:gd name="connsiteX101" fmla="*/ 0 w 1324"/>
                            <a:gd name="connsiteY101" fmla="*/ 173 h 4664"/>
                            <a:gd name="connsiteX102" fmla="*/ 0 w 1324"/>
                            <a:gd name="connsiteY102" fmla="*/ 0 h 4664"/>
                            <a:gd name="connsiteX103" fmla="*/ 0 w 1324"/>
                            <a:gd name="connsiteY103" fmla="*/ 58 h 4664"/>
                            <a:gd name="connsiteX104" fmla="*/ 0 w 1324"/>
                            <a:gd name="connsiteY104" fmla="*/ 58 h 4664"/>
                            <a:gd name="connsiteX105" fmla="*/ 58 w 1324"/>
                            <a:gd name="connsiteY105" fmla="*/ 115 h 4664"/>
                            <a:gd name="connsiteX106" fmla="*/ 58 w 1324"/>
                            <a:gd name="connsiteY106" fmla="*/ 173 h 4664"/>
                            <a:gd name="connsiteX107" fmla="*/ 58 w 1324"/>
                            <a:gd name="connsiteY107" fmla="*/ 173 h 4664"/>
                            <a:gd name="connsiteX108" fmla="*/ 115 w 1324"/>
                            <a:gd name="connsiteY108" fmla="*/ 173 h 4664"/>
                            <a:gd name="connsiteX109" fmla="*/ 115 w 1324"/>
                            <a:gd name="connsiteY109" fmla="*/ 173 h 4664"/>
                            <a:gd name="connsiteX110" fmla="*/ 115 w 1324"/>
                            <a:gd name="connsiteY110" fmla="*/ 230 h 4664"/>
                            <a:gd name="connsiteX111" fmla="*/ 115 w 1324"/>
                            <a:gd name="connsiteY111" fmla="*/ 230 h 4664"/>
                            <a:gd name="connsiteX112" fmla="*/ 173 w 1324"/>
                            <a:gd name="connsiteY112" fmla="*/ 230 h 4664"/>
                            <a:gd name="connsiteX113" fmla="*/ 173 w 1324"/>
                            <a:gd name="connsiteY113" fmla="*/ 230 h 4664"/>
                            <a:gd name="connsiteX114" fmla="*/ 230 w 1324"/>
                            <a:gd name="connsiteY114" fmla="*/ 288 h 4664"/>
                            <a:gd name="connsiteX115" fmla="*/ 230 w 1324"/>
                            <a:gd name="connsiteY115" fmla="*/ 288 h 4664"/>
                            <a:gd name="connsiteX116" fmla="*/ 288 w 1324"/>
                            <a:gd name="connsiteY116" fmla="*/ 288 h 4664"/>
                            <a:gd name="connsiteX117" fmla="*/ 288 w 1324"/>
                            <a:gd name="connsiteY117" fmla="*/ 345 h 4664"/>
                            <a:gd name="connsiteX118" fmla="*/ 345 w 1324"/>
                            <a:gd name="connsiteY118" fmla="*/ 345 h 4664"/>
                            <a:gd name="connsiteX119" fmla="*/ 345 w 1324"/>
                            <a:gd name="connsiteY119" fmla="*/ 345 h 4664"/>
                            <a:gd name="connsiteX120" fmla="*/ 403 w 1324"/>
                            <a:gd name="connsiteY120" fmla="*/ 345 h 4664"/>
                            <a:gd name="connsiteX121" fmla="*/ 403 w 1324"/>
                            <a:gd name="connsiteY121" fmla="*/ 345 h 4664"/>
                            <a:gd name="connsiteX122" fmla="*/ 461 w 1324"/>
                            <a:gd name="connsiteY122" fmla="*/ 345 h 4664"/>
                            <a:gd name="connsiteX123" fmla="*/ 461 w 1324"/>
                            <a:gd name="connsiteY123" fmla="*/ 345 h 4664"/>
                            <a:gd name="connsiteX124" fmla="*/ 518 w 1324"/>
                            <a:gd name="connsiteY124" fmla="*/ 403 h 4664"/>
                            <a:gd name="connsiteX125" fmla="*/ 518 w 1324"/>
                            <a:gd name="connsiteY125" fmla="*/ 403 h 4664"/>
                            <a:gd name="connsiteX126" fmla="*/ 576 w 1324"/>
                            <a:gd name="connsiteY126" fmla="*/ 403 h 4664"/>
                            <a:gd name="connsiteX127" fmla="*/ 633 w 1324"/>
                            <a:gd name="connsiteY127" fmla="*/ 403 h 4664"/>
                            <a:gd name="connsiteX128" fmla="*/ 633 w 1324"/>
                            <a:gd name="connsiteY128" fmla="*/ 403 h 4664"/>
                            <a:gd name="connsiteX129" fmla="*/ 691 w 1324"/>
                            <a:gd name="connsiteY129" fmla="*/ 403 h 4664"/>
                            <a:gd name="connsiteX130" fmla="*/ 749 w 1324"/>
                            <a:gd name="connsiteY130" fmla="*/ 403 h 4664"/>
                            <a:gd name="connsiteX131" fmla="*/ 806 w 1324"/>
                            <a:gd name="connsiteY131" fmla="*/ 403 h 4664"/>
                            <a:gd name="connsiteX132" fmla="*/ 864 w 1324"/>
                            <a:gd name="connsiteY132" fmla="*/ 345 h 4664"/>
                            <a:gd name="connsiteX133" fmla="*/ 921 w 1324"/>
                            <a:gd name="connsiteY133" fmla="*/ 345 h 4664"/>
                            <a:gd name="connsiteX134" fmla="*/ 921 w 1324"/>
                            <a:gd name="connsiteY134" fmla="*/ 345 h 4664"/>
                            <a:gd name="connsiteX135" fmla="*/ 979 w 1324"/>
                            <a:gd name="connsiteY135" fmla="*/ 345 h 4664"/>
                            <a:gd name="connsiteX136" fmla="*/ 979 w 1324"/>
                            <a:gd name="connsiteY136" fmla="*/ 345 h 4664"/>
                            <a:gd name="connsiteX137" fmla="*/ 1036 w 1324"/>
                            <a:gd name="connsiteY137" fmla="*/ 345 h 4664"/>
                            <a:gd name="connsiteX138" fmla="*/ 1036 w 1324"/>
                            <a:gd name="connsiteY138" fmla="*/ 345 h 4664"/>
                            <a:gd name="connsiteX139" fmla="*/ 1094 w 1324"/>
                            <a:gd name="connsiteY139" fmla="*/ 288 h 4664"/>
                            <a:gd name="connsiteX140" fmla="*/ 1094 w 1324"/>
                            <a:gd name="connsiteY140" fmla="*/ 288 h 4664"/>
                            <a:gd name="connsiteX141" fmla="*/ 1152 w 1324"/>
                            <a:gd name="connsiteY141" fmla="*/ 288 h 4664"/>
                            <a:gd name="connsiteX142" fmla="*/ 1152 w 1324"/>
                            <a:gd name="connsiteY142" fmla="*/ 230 h 4664"/>
                            <a:gd name="connsiteX143" fmla="*/ 1152 w 1324"/>
                            <a:gd name="connsiteY143" fmla="*/ 230 h 4664"/>
                            <a:gd name="connsiteX144" fmla="*/ 1209 w 1324"/>
                            <a:gd name="connsiteY144" fmla="*/ 230 h 4664"/>
                            <a:gd name="connsiteX145" fmla="*/ 1209 w 1324"/>
                            <a:gd name="connsiteY145" fmla="*/ 230 h 4664"/>
                            <a:gd name="connsiteX146" fmla="*/ 1267 w 1324"/>
                            <a:gd name="connsiteY146" fmla="*/ 173 h 4664"/>
                            <a:gd name="connsiteX147" fmla="*/ 1267 w 1324"/>
                            <a:gd name="connsiteY147" fmla="*/ 173 h 4664"/>
                            <a:gd name="connsiteX148" fmla="*/ 1267 w 1324"/>
                            <a:gd name="connsiteY148" fmla="*/ 173 h 4664"/>
                            <a:gd name="connsiteX149" fmla="*/ 1267 w 1324"/>
                            <a:gd name="connsiteY149" fmla="*/ 115 h 4664"/>
                            <a:gd name="connsiteX150" fmla="*/ 1267 w 1324"/>
                            <a:gd name="connsiteY150" fmla="*/ 115 h 4664"/>
                            <a:gd name="connsiteX151" fmla="*/ 1324 w 1324"/>
                            <a:gd name="connsiteY151" fmla="*/ 115 h 4664"/>
                            <a:gd name="connsiteX152" fmla="*/ 1324 w 1324"/>
                            <a:gd name="connsiteY152" fmla="*/ 58 h 4664"/>
                            <a:gd name="connsiteX153" fmla="*/ 1324 w 1324"/>
                            <a:gd name="connsiteY153" fmla="*/ 58 h 4664"/>
                            <a:gd name="connsiteX154" fmla="*/ 1324 w 1324"/>
                            <a:gd name="connsiteY154" fmla="*/ 58 h 46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</a:cxnLst>
                          <a:rect l="l" t="t" r="r" b="b"/>
                          <a:pathLst>
                            <a:path w="1324" h="4664">
                              <a:moveTo>
                                <a:pt x="1324" y="0"/>
                              </a:moveTo>
                              <a:lnTo>
                                <a:pt x="1324" y="4261"/>
                              </a:lnTo>
                              <a:lnTo>
                                <a:pt x="1324" y="4319"/>
                              </a:lnTo>
                              <a:lnTo>
                                <a:pt x="1324" y="4319"/>
                              </a:lnTo>
                              <a:lnTo>
                                <a:pt x="1324" y="4319"/>
                              </a:lnTo>
                              <a:lnTo>
                                <a:pt x="1324" y="4319"/>
                              </a:lnTo>
                              <a:lnTo>
                                <a:pt x="1324" y="4376"/>
                              </a:lnTo>
                              <a:lnTo>
                                <a:pt x="1324" y="4376"/>
                              </a:lnTo>
                              <a:lnTo>
                                <a:pt x="1267" y="4376"/>
                              </a:lnTo>
                              <a:lnTo>
                                <a:pt x="1267" y="4376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152" y="4491"/>
                              </a:lnTo>
                              <a:lnTo>
                                <a:pt x="1152" y="4491"/>
                              </a:lnTo>
                              <a:lnTo>
                                <a:pt x="1152" y="4491"/>
                              </a:lnTo>
                              <a:lnTo>
                                <a:pt x="1152" y="4549"/>
                              </a:lnTo>
                              <a:lnTo>
                                <a:pt x="1152" y="4549"/>
                              </a:lnTo>
                              <a:lnTo>
                                <a:pt x="1152" y="4549"/>
                              </a:lnTo>
                              <a:lnTo>
                                <a:pt x="1152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36" y="4549"/>
                              </a:lnTo>
                              <a:lnTo>
                                <a:pt x="1036" y="4606"/>
                              </a:lnTo>
                              <a:lnTo>
                                <a:pt x="1036" y="4606"/>
                              </a:lnTo>
                              <a:lnTo>
                                <a:pt x="1036" y="4606"/>
                              </a:lnTo>
                              <a:lnTo>
                                <a:pt x="979" y="4606"/>
                              </a:lnTo>
                              <a:lnTo>
                                <a:pt x="979" y="4606"/>
                              </a:lnTo>
                              <a:lnTo>
                                <a:pt x="979" y="4606"/>
                              </a:lnTo>
                              <a:lnTo>
                                <a:pt x="979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864" y="4606"/>
                              </a:lnTo>
                              <a:lnTo>
                                <a:pt x="864" y="4664"/>
                              </a:lnTo>
                              <a:lnTo>
                                <a:pt x="864" y="4664"/>
                              </a:lnTo>
                              <a:lnTo>
                                <a:pt x="806" y="4664"/>
                              </a:lnTo>
                              <a:lnTo>
                                <a:pt x="806" y="4664"/>
                              </a:lnTo>
                              <a:lnTo>
                                <a:pt x="749" y="4664"/>
                              </a:lnTo>
                              <a:lnTo>
                                <a:pt x="749" y="4664"/>
                              </a:lnTo>
                              <a:lnTo>
                                <a:pt x="691" y="4664"/>
                              </a:lnTo>
                              <a:lnTo>
                                <a:pt x="633" y="4664"/>
                              </a:lnTo>
                              <a:lnTo>
                                <a:pt x="633" y="4664"/>
                              </a:lnTo>
                              <a:lnTo>
                                <a:pt x="576" y="4664"/>
                              </a:lnTo>
                              <a:lnTo>
                                <a:pt x="576" y="4664"/>
                              </a:lnTo>
                              <a:lnTo>
                                <a:pt x="576" y="4664"/>
                              </a:lnTo>
                              <a:lnTo>
                                <a:pt x="518" y="4664"/>
                              </a:lnTo>
                              <a:lnTo>
                                <a:pt x="518" y="4664"/>
                              </a:lnTo>
                              <a:lnTo>
                                <a:pt x="518" y="4664"/>
                              </a:lnTo>
                              <a:lnTo>
                                <a:pt x="518" y="4664"/>
                              </a:lnTo>
                              <a:lnTo>
                                <a:pt x="461" y="4664"/>
                              </a:lnTo>
                              <a:lnTo>
                                <a:pt x="461" y="4664"/>
                              </a:lnTo>
                              <a:lnTo>
                                <a:pt x="461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288" y="4606"/>
                              </a:lnTo>
                              <a:lnTo>
                                <a:pt x="288" y="4606"/>
                              </a:lnTo>
                              <a:lnTo>
                                <a:pt x="288" y="4549"/>
                              </a:lnTo>
                              <a:lnTo>
                                <a:pt x="288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173" y="4549"/>
                              </a:lnTo>
                              <a:lnTo>
                                <a:pt x="173" y="4491"/>
                              </a:lnTo>
                              <a:lnTo>
                                <a:pt x="173" y="4491"/>
                              </a:lnTo>
                              <a:lnTo>
                                <a:pt x="173" y="4491"/>
                              </a:lnTo>
                              <a:lnTo>
                                <a:pt x="173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115" y="4434"/>
                              </a:lnTo>
                              <a:lnTo>
                                <a:pt x="115" y="4434"/>
                              </a:lnTo>
                              <a:lnTo>
                                <a:pt x="115" y="4434"/>
                              </a:lnTo>
                              <a:lnTo>
                                <a:pt x="58" y="4434"/>
                              </a:lnTo>
                              <a:lnTo>
                                <a:pt x="58" y="4434"/>
                              </a:lnTo>
                              <a:lnTo>
                                <a:pt x="58" y="4434"/>
                              </a:lnTo>
                              <a:lnTo>
                                <a:pt x="58" y="4434"/>
                              </a:lnTo>
                              <a:lnTo>
                                <a:pt x="58" y="4376"/>
                              </a:lnTo>
                              <a:lnTo>
                                <a:pt x="0" y="4319"/>
                              </a:lnTo>
                              <a:lnTo>
                                <a:pt x="0" y="4319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lnTo>
                                <a:pt x="0" y="58"/>
                              </a:lnTo>
                              <a:lnTo>
                                <a:pt x="0" y="58"/>
                              </a:lnTo>
                              <a:lnTo>
                                <a:pt x="58" y="115"/>
                              </a:lnTo>
                              <a:lnTo>
                                <a:pt x="58" y="173"/>
                              </a:lnTo>
                              <a:lnTo>
                                <a:pt x="58" y="173"/>
                              </a:lnTo>
                              <a:lnTo>
                                <a:pt x="115" y="173"/>
                              </a:lnTo>
                              <a:lnTo>
                                <a:pt x="115" y="173"/>
                              </a:lnTo>
                              <a:lnTo>
                                <a:pt x="115" y="230"/>
                              </a:lnTo>
                              <a:lnTo>
                                <a:pt x="115" y="230"/>
                              </a:lnTo>
                              <a:lnTo>
                                <a:pt x="173" y="230"/>
                              </a:lnTo>
                              <a:lnTo>
                                <a:pt x="173" y="230"/>
                              </a:lnTo>
                              <a:lnTo>
                                <a:pt x="230" y="288"/>
                              </a:lnTo>
                              <a:lnTo>
                                <a:pt x="230" y="288"/>
                              </a:lnTo>
                              <a:lnTo>
                                <a:pt x="288" y="288"/>
                              </a:lnTo>
                              <a:lnTo>
                                <a:pt x="288" y="345"/>
                              </a:lnTo>
                              <a:lnTo>
                                <a:pt x="345" y="345"/>
                              </a:lnTo>
                              <a:lnTo>
                                <a:pt x="345" y="345"/>
                              </a:lnTo>
                              <a:lnTo>
                                <a:pt x="403" y="345"/>
                              </a:lnTo>
                              <a:lnTo>
                                <a:pt x="403" y="345"/>
                              </a:lnTo>
                              <a:lnTo>
                                <a:pt x="461" y="345"/>
                              </a:lnTo>
                              <a:lnTo>
                                <a:pt x="461" y="345"/>
                              </a:lnTo>
                              <a:lnTo>
                                <a:pt x="518" y="403"/>
                              </a:lnTo>
                              <a:lnTo>
                                <a:pt x="518" y="403"/>
                              </a:lnTo>
                              <a:lnTo>
                                <a:pt x="576" y="403"/>
                              </a:lnTo>
                              <a:lnTo>
                                <a:pt x="633" y="403"/>
                              </a:lnTo>
                              <a:lnTo>
                                <a:pt x="633" y="403"/>
                              </a:lnTo>
                              <a:lnTo>
                                <a:pt x="691" y="403"/>
                              </a:lnTo>
                              <a:lnTo>
                                <a:pt x="749" y="403"/>
                              </a:lnTo>
                              <a:lnTo>
                                <a:pt x="806" y="403"/>
                              </a:lnTo>
                              <a:lnTo>
                                <a:pt x="864" y="345"/>
                              </a:lnTo>
                              <a:lnTo>
                                <a:pt x="921" y="345"/>
                              </a:lnTo>
                              <a:lnTo>
                                <a:pt x="921" y="345"/>
                              </a:lnTo>
                              <a:lnTo>
                                <a:pt x="979" y="345"/>
                              </a:lnTo>
                              <a:lnTo>
                                <a:pt x="979" y="345"/>
                              </a:lnTo>
                              <a:lnTo>
                                <a:pt x="1036" y="345"/>
                              </a:lnTo>
                              <a:lnTo>
                                <a:pt x="1036" y="345"/>
                              </a:lnTo>
                              <a:lnTo>
                                <a:pt x="1094" y="288"/>
                              </a:lnTo>
                              <a:lnTo>
                                <a:pt x="1094" y="288"/>
                              </a:lnTo>
                              <a:lnTo>
                                <a:pt x="1152" y="288"/>
                              </a:lnTo>
                              <a:lnTo>
                                <a:pt x="1152" y="230"/>
                              </a:lnTo>
                              <a:lnTo>
                                <a:pt x="1152" y="230"/>
                              </a:lnTo>
                              <a:lnTo>
                                <a:pt x="1209" y="230"/>
                              </a:lnTo>
                              <a:lnTo>
                                <a:pt x="1209" y="230"/>
                              </a:lnTo>
                              <a:lnTo>
                                <a:pt x="1267" y="173"/>
                              </a:lnTo>
                              <a:lnTo>
                                <a:pt x="1267" y="173"/>
                              </a:lnTo>
                              <a:lnTo>
                                <a:pt x="1267" y="173"/>
                              </a:lnTo>
                              <a:lnTo>
                                <a:pt x="1267" y="115"/>
                              </a:lnTo>
                              <a:lnTo>
                                <a:pt x="1267" y="115"/>
                              </a:lnTo>
                              <a:lnTo>
                                <a:pt x="1324" y="115"/>
                              </a:lnTo>
                              <a:lnTo>
                                <a:pt x="1324" y="58"/>
                              </a:lnTo>
                              <a:lnTo>
                                <a:pt x="1324" y="58"/>
                              </a:lnTo>
                              <a:lnTo>
                                <a:pt x="1324" y="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A6A6A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06" name="任意多边形: 形状 4005"/>
                        <p:cNvSpPr/>
                        <p:nvPr/>
                      </p:nvSpPr>
                      <p:spPr>
                        <a:xfrm>
                          <a:off x="-3829177" y="4244668"/>
                          <a:ext cx="1266" cy="777"/>
                        </a:xfrm>
                        <a:custGeom>
                          <a:avLst/>
                          <a:gdLst>
                            <a:gd name="connsiteX0" fmla="*/ 1094 w 1266"/>
                            <a:gd name="connsiteY0" fmla="*/ 648 h 777"/>
                            <a:gd name="connsiteX1" fmla="*/ 173 w 1266"/>
                            <a:gd name="connsiteY1" fmla="*/ 648 h 777"/>
                            <a:gd name="connsiteX2" fmla="*/ 173 w 1266"/>
                            <a:gd name="connsiteY2" fmla="*/ 130 h 777"/>
                            <a:gd name="connsiteX3" fmla="*/ 1094 w 1266"/>
                            <a:gd name="connsiteY3" fmla="*/ 130 h 777"/>
                            <a:gd name="connsiteX4" fmla="*/ 1094 w 1266"/>
                            <a:gd name="connsiteY4" fmla="*/ 648 h 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66" h="777">
                              <a:moveTo>
                                <a:pt x="1094" y="648"/>
                              </a:moveTo>
                              <a:cubicBezTo>
                                <a:pt x="864" y="821"/>
                                <a:pt x="403" y="821"/>
                                <a:pt x="173" y="648"/>
                              </a:cubicBezTo>
                              <a:cubicBezTo>
                                <a:pt x="-58" y="475"/>
                                <a:pt x="-58" y="245"/>
                                <a:pt x="173" y="130"/>
                              </a:cubicBezTo>
                              <a:cubicBezTo>
                                <a:pt x="403" y="-43"/>
                                <a:pt x="864" y="-43"/>
                                <a:pt x="1094" y="130"/>
                              </a:cubicBezTo>
                              <a:cubicBezTo>
                                <a:pt x="1324" y="245"/>
                                <a:pt x="1324" y="475"/>
                                <a:pt x="1094" y="64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7878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007" name="任意多边形: 形状 4006"/>
                    <p:cNvSpPr/>
                    <p:nvPr/>
                  </p:nvSpPr>
                  <p:spPr>
                    <a:xfrm>
                      <a:off x="-3829235" y="4245028"/>
                      <a:ext cx="690" cy="4664"/>
                    </a:xfrm>
                    <a:custGeom>
                      <a:avLst/>
                      <a:gdLst>
                        <a:gd name="connsiteX0" fmla="*/ 691 w 690"/>
                        <a:gd name="connsiteY0" fmla="*/ 403 h 4664"/>
                        <a:gd name="connsiteX1" fmla="*/ 691 w 690"/>
                        <a:gd name="connsiteY1" fmla="*/ 4664 h 4664"/>
                        <a:gd name="connsiteX2" fmla="*/ 633 w 690"/>
                        <a:gd name="connsiteY2" fmla="*/ 4664 h 4664"/>
                        <a:gd name="connsiteX3" fmla="*/ 633 w 690"/>
                        <a:gd name="connsiteY3" fmla="*/ 4664 h 4664"/>
                        <a:gd name="connsiteX4" fmla="*/ 576 w 690"/>
                        <a:gd name="connsiteY4" fmla="*/ 4664 h 4664"/>
                        <a:gd name="connsiteX5" fmla="*/ 576 w 690"/>
                        <a:gd name="connsiteY5" fmla="*/ 4664 h 4664"/>
                        <a:gd name="connsiteX6" fmla="*/ 576 w 690"/>
                        <a:gd name="connsiteY6" fmla="*/ 4664 h 4664"/>
                        <a:gd name="connsiteX7" fmla="*/ 518 w 690"/>
                        <a:gd name="connsiteY7" fmla="*/ 4664 h 4664"/>
                        <a:gd name="connsiteX8" fmla="*/ 518 w 690"/>
                        <a:gd name="connsiteY8" fmla="*/ 4664 h 4664"/>
                        <a:gd name="connsiteX9" fmla="*/ 518 w 690"/>
                        <a:gd name="connsiteY9" fmla="*/ 4664 h 4664"/>
                        <a:gd name="connsiteX10" fmla="*/ 518 w 690"/>
                        <a:gd name="connsiteY10" fmla="*/ 4664 h 4664"/>
                        <a:gd name="connsiteX11" fmla="*/ 461 w 690"/>
                        <a:gd name="connsiteY11" fmla="*/ 4664 h 4664"/>
                        <a:gd name="connsiteX12" fmla="*/ 461 w 690"/>
                        <a:gd name="connsiteY12" fmla="*/ 4664 h 4664"/>
                        <a:gd name="connsiteX13" fmla="*/ 461 w 690"/>
                        <a:gd name="connsiteY13" fmla="*/ 4606 h 4664"/>
                        <a:gd name="connsiteX14" fmla="*/ 403 w 690"/>
                        <a:gd name="connsiteY14" fmla="*/ 4606 h 4664"/>
                        <a:gd name="connsiteX15" fmla="*/ 403 w 690"/>
                        <a:gd name="connsiteY15" fmla="*/ 4606 h 4664"/>
                        <a:gd name="connsiteX16" fmla="*/ 403 w 690"/>
                        <a:gd name="connsiteY16" fmla="*/ 4606 h 4664"/>
                        <a:gd name="connsiteX17" fmla="*/ 403 w 690"/>
                        <a:gd name="connsiteY17" fmla="*/ 4606 h 4664"/>
                        <a:gd name="connsiteX18" fmla="*/ 403 w 690"/>
                        <a:gd name="connsiteY18" fmla="*/ 4606 h 4664"/>
                        <a:gd name="connsiteX19" fmla="*/ 345 w 690"/>
                        <a:gd name="connsiteY19" fmla="*/ 4606 h 4664"/>
                        <a:gd name="connsiteX20" fmla="*/ 345 w 690"/>
                        <a:gd name="connsiteY20" fmla="*/ 4606 h 4664"/>
                        <a:gd name="connsiteX21" fmla="*/ 345 w 690"/>
                        <a:gd name="connsiteY21" fmla="*/ 4606 h 4664"/>
                        <a:gd name="connsiteX22" fmla="*/ 345 w 690"/>
                        <a:gd name="connsiteY22" fmla="*/ 4606 h 4664"/>
                        <a:gd name="connsiteX23" fmla="*/ 288 w 690"/>
                        <a:gd name="connsiteY23" fmla="*/ 4606 h 4664"/>
                        <a:gd name="connsiteX24" fmla="*/ 288 w 690"/>
                        <a:gd name="connsiteY24" fmla="*/ 4606 h 4664"/>
                        <a:gd name="connsiteX25" fmla="*/ 288 w 690"/>
                        <a:gd name="connsiteY25" fmla="*/ 4549 h 4664"/>
                        <a:gd name="connsiteX26" fmla="*/ 288 w 690"/>
                        <a:gd name="connsiteY26" fmla="*/ 4549 h 4664"/>
                        <a:gd name="connsiteX27" fmla="*/ 230 w 690"/>
                        <a:gd name="connsiteY27" fmla="*/ 4549 h 4664"/>
                        <a:gd name="connsiteX28" fmla="*/ 230 w 690"/>
                        <a:gd name="connsiteY28" fmla="*/ 4549 h 4664"/>
                        <a:gd name="connsiteX29" fmla="*/ 230 w 690"/>
                        <a:gd name="connsiteY29" fmla="*/ 4549 h 4664"/>
                        <a:gd name="connsiteX30" fmla="*/ 230 w 690"/>
                        <a:gd name="connsiteY30" fmla="*/ 4549 h 4664"/>
                        <a:gd name="connsiteX31" fmla="*/ 230 w 690"/>
                        <a:gd name="connsiteY31" fmla="*/ 4549 h 4664"/>
                        <a:gd name="connsiteX32" fmla="*/ 173 w 690"/>
                        <a:gd name="connsiteY32" fmla="*/ 4549 h 4664"/>
                        <a:gd name="connsiteX33" fmla="*/ 173 w 690"/>
                        <a:gd name="connsiteY33" fmla="*/ 4491 h 4664"/>
                        <a:gd name="connsiteX34" fmla="*/ 173 w 690"/>
                        <a:gd name="connsiteY34" fmla="*/ 4491 h 4664"/>
                        <a:gd name="connsiteX35" fmla="*/ 173 w 690"/>
                        <a:gd name="connsiteY35" fmla="*/ 4491 h 4664"/>
                        <a:gd name="connsiteX36" fmla="*/ 173 w 690"/>
                        <a:gd name="connsiteY36" fmla="*/ 4491 h 4664"/>
                        <a:gd name="connsiteX37" fmla="*/ 115 w 690"/>
                        <a:gd name="connsiteY37" fmla="*/ 4491 h 4664"/>
                        <a:gd name="connsiteX38" fmla="*/ 115 w 690"/>
                        <a:gd name="connsiteY38" fmla="*/ 4491 h 4664"/>
                        <a:gd name="connsiteX39" fmla="*/ 115 w 690"/>
                        <a:gd name="connsiteY39" fmla="*/ 4491 h 4664"/>
                        <a:gd name="connsiteX40" fmla="*/ 115 w 690"/>
                        <a:gd name="connsiteY40" fmla="*/ 4491 h 4664"/>
                        <a:gd name="connsiteX41" fmla="*/ 115 w 690"/>
                        <a:gd name="connsiteY41" fmla="*/ 4434 h 4664"/>
                        <a:gd name="connsiteX42" fmla="*/ 115 w 690"/>
                        <a:gd name="connsiteY42" fmla="*/ 4434 h 4664"/>
                        <a:gd name="connsiteX43" fmla="*/ 115 w 690"/>
                        <a:gd name="connsiteY43" fmla="*/ 4434 h 4664"/>
                        <a:gd name="connsiteX44" fmla="*/ 58 w 690"/>
                        <a:gd name="connsiteY44" fmla="*/ 4434 h 4664"/>
                        <a:gd name="connsiteX45" fmla="*/ 58 w 690"/>
                        <a:gd name="connsiteY45" fmla="*/ 4434 h 4664"/>
                        <a:gd name="connsiteX46" fmla="*/ 58 w 690"/>
                        <a:gd name="connsiteY46" fmla="*/ 4434 h 4664"/>
                        <a:gd name="connsiteX47" fmla="*/ 58 w 690"/>
                        <a:gd name="connsiteY47" fmla="*/ 4434 h 4664"/>
                        <a:gd name="connsiteX48" fmla="*/ 58 w 690"/>
                        <a:gd name="connsiteY48" fmla="*/ 4376 h 4664"/>
                        <a:gd name="connsiteX49" fmla="*/ 0 w 690"/>
                        <a:gd name="connsiteY49" fmla="*/ 4319 h 4664"/>
                        <a:gd name="connsiteX50" fmla="*/ 0 w 690"/>
                        <a:gd name="connsiteY50" fmla="*/ 4319 h 4664"/>
                        <a:gd name="connsiteX51" fmla="*/ 0 w 690"/>
                        <a:gd name="connsiteY51" fmla="*/ 173 h 4664"/>
                        <a:gd name="connsiteX52" fmla="*/ 0 w 690"/>
                        <a:gd name="connsiteY52" fmla="*/ 0 h 4664"/>
                        <a:gd name="connsiteX53" fmla="*/ 0 w 690"/>
                        <a:gd name="connsiteY53" fmla="*/ 58 h 4664"/>
                        <a:gd name="connsiteX54" fmla="*/ 0 w 690"/>
                        <a:gd name="connsiteY54" fmla="*/ 58 h 4664"/>
                        <a:gd name="connsiteX55" fmla="*/ 58 w 690"/>
                        <a:gd name="connsiteY55" fmla="*/ 115 h 4664"/>
                        <a:gd name="connsiteX56" fmla="*/ 58 w 690"/>
                        <a:gd name="connsiteY56" fmla="*/ 173 h 4664"/>
                        <a:gd name="connsiteX57" fmla="*/ 58 w 690"/>
                        <a:gd name="connsiteY57" fmla="*/ 173 h 4664"/>
                        <a:gd name="connsiteX58" fmla="*/ 115 w 690"/>
                        <a:gd name="connsiteY58" fmla="*/ 173 h 4664"/>
                        <a:gd name="connsiteX59" fmla="*/ 115 w 690"/>
                        <a:gd name="connsiteY59" fmla="*/ 173 h 4664"/>
                        <a:gd name="connsiteX60" fmla="*/ 115 w 690"/>
                        <a:gd name="connsiteY60" fmla="*/ 230 h 4664"/>
                        <a:gd name="connsiteX61" fmla="*/ 115 w 690"/>
                        <a:gd name="connsiteY61" fmla="*/ 230 h 4664"/>
                        <a:gd name="connsiteX62" fmla="*/ 173 w 690"/>
                        <a:gd name="connsiteY62" fmla="*/ 230 h 4664"/>
                        <a:gd name="connsiteX63" fmla="*/ 173 w 690"/>
                        <a:gd name="connsiteY63" fmla="*/ 230 h 4664"/>
                        <a:gd name="connsiteX64" fmla="*/ 230 w 690"/>
                        <a:gd name="connsiteY64" fmla="*/ 288 h 4664"/>
                        <a:gd name="connsiteX65" fmla="*/ 230 w 690"/>
                        <a:gd name="connsiteY65" fmla="*/ 288 h 4664"/>
                        <a:gd name="connsiteX66" fmla="*/ 288 w 690"/>
                        <a:gd name="connsiteY66" fmla="*/ 288 h 4664"/>
                        <a:gd name="connsiteX67" fmla="*/ 288 w 690"/>
                        <a:gd name="connsiteY67" fmla="*/ 345 h 4664"/>
                        <a:gd name="connsiteX68" fmla="*/ 345 w 690"/>
                        <a:gd name="connsiteY68" fmla="*/ 345 h 4664"/>
                        <a:gd name="connsiteX69" fmla="*/ 345 w 690"/>
                        <a:gd name="connsiteY69" fmla="*/ 345 h 4664"/>
                        <a:gd name="connsiteX70" fmla="*/ 403 w 690"/>
                        <a:gd name="connsiteY70" fmla="*/ 345 h 4664"/>
                        <a:gd name="connsiteX71" fmla="*/ 403 w 690"/>
                        <a:gd name="connsiteY71" fmla="*/ 345 h 4664"/>
                        <a:gd name="connsiteX72" fmla="*/ 461 w 690"/>
                        <a:gd name="connsiteY72" fmla="*/ 345 h 4664"/>
                        <a:gd name="connsiteX73" fmla="*/ 461 w 690"/>
                        <a:gd name="connsiteY73" fmla="*/ 345 h 4664"/>
                        <a:gd name="connsiteX74" fmla="*/ 518 w 690"/>
                        <a:gd name="connsiteY74" fmla="*/ 403 h 4664"/>
                        <a:gd name="connsiteX75" fmla="*/ 518 w 690"/>
                        <a:gd name="connsiteY75" fmla="*/ 403 h 4664"/>
                        <a:gd name="connsiteX76" fmla="*/ 576 w 690"/>
                        <a:gd name="connsiteY76" fmla="*/ 403 h 4664"/>
                        <a:gd name="connsiteX77" fmla="*/ 633 w 690"/>
                        <a:gd name="connsiteY77" fmla="*/ 403 h 4664"/>
                        <a:gd name="connsiteX78" fmla="*/ 633 w 690"/>
                        <a:gd name="connsiteY78" fmla="*/ 403 h 46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</a:cxnLst>
                      <a:rect l="l" t="t" r="r" b="b"/>
                      <a:pathLst>
                        <a:path w="690" h="4664">
                          <a:moveTo>
                            <a:pt x="691" y="403"/>
                          </a:moveTo>
                          <a:lnTo>
                            <a:pt x="691" y="4664"/>
                          </a:lnTo>
                          <a:lnTo>
                            <a:pt x="633" y="4664"/>
                          </a:lnTo>
                          <a:lnTo>
                            <a:pt x="633" y="4664"/>
                          </a:lnTo>
                          <a:lnTo>
                            <a:pt x="576" y="4664"/>
                          </a:lnTo>
                          <a:lnTo>
                            <a:pt x="576" y="4664"/>
                          </a:lnTo>
                          <a:lnTo>
                            <a:pt x="576" y="4664"/>
                          </a:lnTo>
                          <a:lnTo>
                            <a:pt x="518" y="4664"/>
                          </a:lnTo>
                          <a:lnTo>
                            <a:pt x="518" y="4664"/>
                          </a:lnTo>
                          <a:lnTo>
                            <a:pt x="518" y="4664"/>
                          </a:lnTo>
                          <a:lnTo>
                            <a:pt x="518" y="4664"/>
                          </a:lnTo>
                          <a:lnTo>
                            <a:pt x="461" y="4664"/>
                          </a:lnTo>
                          <a:lnTo>
                            <a:pt x="461" y="4664"/>
                          </a:lnTo>
                          <a:lnTo>
                            <a:pt x="461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288" y="4606"/>
                          </a:lnTo>
                          <a:lnTo>
                            <a:pt x="288" y="4606"/>
                          </a:lnTo>
                          <a:lnTo>
                            <a:pt x="288" y="4549"/>
                          </a:lnTo>
                          <a:lnTo>
                            <a:pt x="288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173" y="4549"/>
                          </a:lnTo>
                          <a:lnTo>
                            <a:pt x="173" y="4491"/>
                          </a:lnTo>
                          <a:lnTo>
                            <a:pt x="173" y="4491"/>
                          </a:lnTo>
                          <a:lnTo>
                            <a:pt x="173" y="4491"/>
                          </a:lnTo>
                          <a:lnTo>
                            <a:pt x="173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115" y="4434"/>
                          </a:lnTo>
                          <a:lnTo>
                            <a:pt x="115" y="4434"/>
                          </a:lnTo>
                          <a:lnTo>
                            <a:pt x="115" y="4434"/>
                          </a:lnTo>
                          <a:lnTo>
                            <a:pt x="58" y="4434"/>
                          </a:lnTo>
                          <a:lnTo>
                            <a:pt x="58" y="4434"/>
                          </a:lnTo>
                          <a:lnTo>
                            <a:pt x="58" y="4434"/>
                          </a:lnTo>
                          <a:lnTo>
                            <a:pt x="58" y="4434"/>
                          </a:lnTo>
                          <a:lnTo>
                            <a:pt x="58" y="4376"/>
                          </a:lnTo>
                          <a:lnTo>
                            <a:pt x="0" y="4319"/>
                          </a:lnTo>
                          <a:lnTo>
                            <a:pt x="0" y="4319"/>
                          </a:lnTo>
                          <a:lnTo>
                            <a:pt x="0" y="173"/>
                          </a:lnTo>
                          <a:lnTo>
                            <a:pt x="0" y="0"/>
                          </a:lnTo>
                          <a:lnTo>
                            <a:pt x="0" y="58"/>
                          </a:lnTo>
                          <a:lnTo>
                            <a:pt x="0" y="58"/>
                          </a:lnTo>
                          <a:lnTo>
                            <a:pt x="58" y="115"/>
                          </a:lnTo>
                          <a:lnTo>
                            <a:pt x="58" y="173"/>
                          </a:lnTo>
                          <a:lnTo>
                            <a:pt x="58" y="173"/>
                          </a:lnTo>
                          <a:lnTo>
                            <a:pt x="115" y="173"/>
                          </a:lnTo>
                          <a:lnTo>
                            <a:pt x="115" y="173"/>
                          </a:lnTo>
                          <a:lnTo>
                            <a:pt x="115" y="230"/>
                          </a:lnTo>
                          <a:lnTo>
                            <a:pt x="115" y="230"/>
                          </a:lnTo>
                          <a:lnTo>
                            <a:pt x="173" y="230"/>
                          </a:lnTo>
                          <a:lnTo>
                            <a:pt x="173" y="230"/>
                          </a:lnTo>
                          <a:lnTo>
                            <a:pt x="230" y="288"/>
                          </a:lnTo>
                          <a:lnTo>
                            <a:pt x="230" y="288"/>
                          </a:lnTo>
                          <a:lnTo>
                            <a:pt x="288" y="288"/>
                          </a:lnTo>
                          <a:lnTo>
                            <a:pt x="288" y="345"/>
                          </a:lnTo>
                          <a:lnTo>
                            <a:pt x="345" y="345"/>
                          </a:lnTo>
                          <a:lnTo>
                            <a:pt x="345" y="345"/>
                          </a:lnTo>
                          <a:lnTo>
                            <a:pt x="403" y="345"/>
                          </a:lnTo>
                          <a:lnTo>
                            <a:pt x="403" y="345"/>
                          </a:lnTo>
                          <a:lnTo>
                            <a:pt x="461" y="345"/>
                          </a:lnTo>
                          <a:lnTo>
                            <a:pt x="461" y="345"/>
                          </a:lnTo>
                          <a:lnTo>
                            <a:pt x="518" y="403"/>
                          </a:lnTo>
                          <a:lnTo>
                            <a:pt x="518" y="403"/>
                          </a:lnTo>
                          <a:lnTo>
                            <a:pt x="576" y="403"/>
                          </a:lnTo>
                          <a:lnTo>
                            <a:pt x="633" y="403"/>
                          </a:lnTo>
                          <a:lnTo>
                            <a:pt x="633" y="403"/>
                          </a:lnTo>
                          <a:close/>
                        </a:path>
                      </a:pathLst>
                    </a:custGeom>
                    <a:solidFill>
                      <a:srgbClr val="86868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008" name="图形 5"/>
                    <p:cNvGrpSpPr/>
                    <p:nvPr/>
                  </p:nvGrpSpPr>
                  <p:grpSpPr>
                    <a:xfrm>
                      <a:off x="-3829523" y="4241573"/>
                      <a:ext cx="1957" cy="4721"/>
                      <a:chOff x="-3829523" y="4241573"/>
                      <a:chExt cx="1957" cy="4721"/>
                    </a:xfrm>
                  </p:grpSpPr>
                  <p:sp>
                    <p:nvSpPr>
                      <p:cNvPr id="4009" name="任意多边形: 形状 4008"/>
                      <p:cNvSpPr/>
                      <p:nvPr/>
                    </p:nvSpPr>
                    <p:spPr>
                      <a:xfrm>
                        <a:off x="-3828659" y="4242092"/>
                        <a:ext cx="1094" cy="4203"/>
                      </a:xfrm>
                      <a:custGeom>
                        <a:avLst/>
                        <a:gdLst>
                          <a:gd name="connsiteX0" fmla="*/ 0 w 1094"/>
                          <a:gd name="connsiteY0" fmla="*/ 633 h 4203"/>
                          <a:gd name="connsiteX1" fmla="*/ 1094 w 1094"/>
                          <a:gd name="connsiteY1" fmla="*/ 0 h 4203"/>
                          <a:gd name="connsiteX2" fmla="*/ 1094 w 1094"/>
                          <a:gd name="connsiteY2" fmla="*/ 3570 h 4203"/>
                          <a:gd name="connsiteX3" fmla="*/ 0 w 1094"/>
                          <a:gd name="connsiteY3" fmla="*/ 4204 h 42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94" h="4203">
                            <a:moveTo>
                              <a:pt x="0" y="633"/>
                            </a:moveTo>
                            <a:lnTo>
                              <a:pt x="1094" y="0"/>
                            </a:lnTo>
                            <a:lnTo>
                              <a:pt x="1094" y="3570"/>
                            </a:lnTo>
                            <a:lnTo>
                              <a:pt x="0" y="4204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10" name="任意多边形: 形状 4009"/>
                      <p:cNvSpPr/>
                      <p:nvPr/>
                    </p:nvSpPr>
                    <p:spPr>
                      <a:xfrm>
                        <a:off x="-3829523" y="4241573"/>
                        <a:ext cx="1957" cy="1151"/>
                      </a:xfrm>
                      <a:custGeom>
                        <a:avLst/>
                        <a:gdLst>
                          <a:gd name="connsiteX0" fmla="*/ 0 w 1957"/>
                          <a:gd name="connsiteY0" fmla="*/ 576 h 1151"/>
                          <a:gd name="connsiteX1" fmla="*/ 1036 w 1957"/>
                          <a:gd name="connsiteY1" fmla="*/ 0 h 1151"/>
                          <a:gd name="connsiteX2" fmla="*/ 1958 w 1957"/>
                          <a:gd name="connsiteY2" fmla="*/ 518 h 1151"/>
                          <a:gd name="connsiteX3" fmla="*/ 864 w 1957"/>
                          <a:gd name="connsiteY3" fmla="*/ 1152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57" h="1151">
                            <a:moveTo>
                              <a:pt x="0" y="576"/>
                            </a:moveTo>
                            <a:lnTo>
                              <a:pt x="1036" y="0"/>
                            </a:lnTo>
                            <a:lnTo>
                              <a:pt x="1958" y="518"/>
                            </a:lnTo>
                            <a:lnTo>
                              <a:pt x="864" y="1152"/>
                            </a:lnTo>
                            <a:close/>
                          </a:path>
                        </a:pathLst>
                      </a:custGeom>
                      <a:solidFill>
                        <a:srgbClr val="F2AF3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11" name="任意多边形: 形状 4010"/>
                      <p:cNvSpPr/>
                      <p:nvPr/>
                    </p:nvSpPr>
                    <p:spPr>
                      <a:xfrm>
                        <a:off x="-3829523" y="4242149"/>
                        <a:ext cx="863" cy="4145"/>
                      </a:xfrm>
                      <a:custGeom>
                        <a:avLst/>
                        <a:gdLst>
                          <a:gd name="connsiteX0" fmla="*/ 864 w 863"/>
                          <a:gd name="connsiteY0" fmla="*/ 576 h 4145"/>
                          <a:gd name="connsiteX1" fmla="*/ 864 w 863"/>
                          <a:gd name="connsiteY1" fmla="*/ 4146 h 4145"/>
                          <a:gd name="connsiteX2" fmla="*/ 0 w 863"/>
                          <a:gd name="connsiteY2" fmla="*/ 3628 h 4145"/>
                          <a:gd name="connsiteX3" fmla="*/ 0 w 863"/>
                          <a:gd name="connsiteY3" fmla="*/ 0 h 4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63" h="4145">
                            <a:moveTo>
                              <a:pt x="864" y="576"/>
                            </a:moveTo>
                            <a:lnTo>
                              <a:pt x="864" y="4146"/>
                            </a:lnTo>
                            <a:lnTo>
                              <a:pt x="0" y="362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B4411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4012" name="图形 5"/>
                  <p:cNvGrpSpPr/>
                  <p:nvPr/>
                </p:nvGrpSpPr>
                <p:grpSpPr>
                  <a:xfrm>
                    <a:off x="-3874667" y="4267831"/>
                    <a:ext cx="2260" cy="8694"/>
                    <a:chOff x="-3874667" y="4267831"/>
                    <a:chExt cx="2260" cy="8694"/>
                  </a:xfrm>
                </p:grpSpPr>
                <p:grpSp>
                  <p:nvGrpSpPr>
                    <p:cNvPr id="4013" name="图形 5"/>
                    <p:cNvGrpSpPr/>
                    <p:nvPr/>
                  </p:nvGrpSpPr>
                  <p:grpSpPr>
                    <a:xfrm>
                      <a:off x="-3874667" y="4270983"/>
                      <a:ext cx="2260" cy="5542"/>
                      <a:chOff x="-3874667" y="4270983"/>
                      <a:chExt cx="2260" cy="5542"/>
                    </a:xfrm>
                  </p:grpSpPr>
                  <p:grpSp>
                    <p:nvGrpSpPr>
                      <p:cNvPr id="4014" name="图形 5"/>
                      <p:cNvGrpSpPr/>
                      <p:nvPr/>
                    </p:nvGrpSpPr>
                    <p:grpSpPr>
                      <a:xfrm>
                        <a:off x="-3874667" y="4275029"/>
                        <a:ext cx="2260" cy="1497"/>
                        <a:chOff x="-3874667" y="4275029"/>
                        <a:chExt cx="2260" cy="1497"/>
                      </a:xfrm>
                    </p:grpSpPr>
                    <p:sp>
                      <p:nvSpPr>
                        <p:cNvPr id="4015" name="任意多边形: 形状 4014"/>
                        <p:cNvSpPr/>
                        <p:nvPr/>
                      </p:nvSpPr>
                      <p:spPr>
                        <a:xfrm>
                          <a:off x="-3874667" y="4275950"/>
                          <a:ext cx="2072" cy="575"/>
                        </a:xfrm>
                        <a:custGeom>
                          <a:avLst/>
                          <a:gdLst>
                            <a:gd name="connsiteX0" fmla="*/ 461 w 2072"/>
                            <a:gd name="connsiteY0" fmla="*/ 461 h 575"/>
                            <a:gd name="connsiteX1" fmla="*/ 461 w 2072"/>
                            <a:gd name="connsiteY1" fmla="*/ 461 h 575"/>
                            <a:gd name="connsiteX2" fmla="*/ 461 w 2072"/>
                            <a:gd name="connsiteY2" fmla="*/ 461 h 575"/>
                            <a:gd name="connsiteX3" fmla="*/ 461 w 2072"/>
                            <a:gd name="connsiteY3" fmla="*/ 461 h 575"/>
                            <a:gd name="connsiteX4" fmla="*/ 518 w 2072"/>
                            <a:gd name="connsiteY4" fmla="*/ 518 h 575"/>
                            <a:gd name="connsiteX5" fmla="*/ 576 w 2072"/>
                            <a:gd name="connsiteY5" fmla="*/ 518 h 575"/>
                            <a:gd name="connsiteX6" fmla="*/ 633 w 2072"/>
                            <a:gd name="connsiteY6" fmla="*/ 518 h 575"/>
                            <a:gd name="connsiteX7" fmla="*/ 633 w 2072"/>
                            <a:gd name="connsiteY7" fmla="*/ 518 h 575"/>
                            <a:gd name="connsiteX8" fmla="*/ 633 w 2072"/>
                            <a:gd name="connsiteY8" fmla="*/ 518 h 575"/>
                            <a:gd name="connsiteX9" fmla="*/ 691 w 2072"/>
                            <a:gd name="connsiteY9" fmla="*/ 518 h 575"/>
                            <a:gd name="connsiteX10" fmla="*/ 749 w 2072"/>
                            <a:gd name="connsiteY10" fmla="*/ 518 h 575"/>
                            <a:gd name="connsiteX11" fmla="*/ 749 w 2072"/>
                            <a:gd name="connsiteY11" fmla="*/ 518 h 575"/>
                            <a:gd name="connsiteX12" fmla="*/ 749 w 2072"/>
                            <a:gd name="connsiteY12" fmla="*/ 518 h 575"/>
                            <a:gd name="connsiteX13" fmla="*/ 749 w 2072"/>
                            <a:gd name="connsiteY13" fmla="*/ 518 h 575"/>
                            <a:gd name="connsiteX14" fmla="*/ 806 w 2072"/>
                            <a:gd name="connsiteY14" fmla="*/ 518 h 575"/>
                            <a:gd name="connsiteX15" fmla="*/ 864 w 2072"/>
                            <a:gd name="connsiteY15" fmla="*/ 518 h 575"/>
                            <a:gd name="connsiteX16" fmla="*/ 864 w 2072"/>
                            <a:gd name="connsiteY16" fmla="*/ 518 h 575"/>
                            <a:gd name="connsiteX17" fmla="*/ 864 w 2072"/>
                            <a:gd name="connsiteY17" fmla="*/ 518 h 575"/>
                            <a:gd name="connsiteX18" fmla="*/ 921 w 2072"/>
                            <a:gd name="connsiteY18" fmla="*/ 518 h 575"/>
                            <a:gd name="connsiteX19" fmla="*/ 979 w 2072"/>
                            <a:gd name="connsiteY19" fmla="*/ 518 h 575"/>
                            <a:gd name="connsiteX20" fmla="*/ 979 w 2072"/>
                            <a:gd name="connsiteY20" fmla="*/ 518 h 575"/>
                            <a:gd name="connsiteX21" fmla="*/ 979 w 2072"/>
                            <a:gd name="connsiteY21" fmla="*/ 518 h 575"/>
                            <a:gd name="connsiteX22" fmla="*/ 979 w 2072"/>
                            <a:gd name="connsiteY22" fmla="*/ 518 h 575"/>
                            <a:gd name="connsiteX23" fmla="*/ 1036 w 2072"/>
                            <a:gd name="connsiteY23" fmla="*/ 518 h 575"/>
                            <a:gd name="connsiteX24" fmla="*/ 1036 w 2072"/>
                            <a:gd name="connsiteY24" fmla="*/ 518 h 575"/>
                            <a:gd name="connsiteX25" fmla="*/ 1036 w 2072"/>
                            <a:gd name="connsiteY25" fmla="*/ 518 h 575"/>
                            <a:gd name="connsiteX26" fmla="*/ 1036 w 2072"/>
                            <a:gd name="connsiteY26" fmla="*/ 518 h 575"/>
                            <a:gd name="connsiteX27" fmla="*/ 1094 w 2072"/>
                            <a:gd name="connsiteY27" fmla="*/ 518 h 575"/>
                            <a:gd name="connsiteX28" fmla="*/ 1152 w 2072"/>
                            <a:gd name="connsiteY28" fmla="*/ 518 h 575"/>
                            <a:gd name="connsiteX29" fmla="*/ 1152 w 2072"/>
                            <a:gd name="connsiteY29" fmla="*/ 518 h 575"/>
                            <a:gd name="connsiteX30" fmla="*/ 1152 w 2072"/>
                            <a:gd name="connsiteY30" fmla="*/ 518 h 575"/>
                            <a:gd name="connsiteX31" fmla="*/ 1209 w 2072"/>
                            <a:gd name="connsiteY31" fmla="*/ 518 h 575"/>
                            <a:gd name="connsiteX32" fmla="*/ 1267 w 2072"/>
                            <a:gd name="connsiteY32" fmla="*/ 518 h 575"/>
                            <a:gd name="connsiteX33" fmla="*/ 1267 w 2072"/>
                            <a:gd name="connsiteY33" fmla="*/ 518 h 575"/>
                            <a:gd name="connsiteX34" fmla="*/ 1267 w 2072"/>
                            <a:gd name="connsiteY34" fmla="*/ 518 h 575"/>
                            <a:gd name="connsiteX35" fmla="*/ 1324 w 2072"/>
                            <a:gd name="connsiteY35" fmla="*/ 518 h 575"/>
                            <a:gd name="connsiteX36" fmla="*/ 1382 w 2072"/>
                            <a:gd name="connsiteY36" fmla="*/ 518 h 575"/>
                            <a:gd name="connsiteX37" fmla="*/ 1382 w 2072"/>
                            <a:gd name="connsiteY37" fmla="*/ 518 h 575"/>
                            <a:gd name="connsiteX38" fmla="*/ 1440 w 2072"/>
                            <a:gd name="connsiteY38" fmla="*/ 518 h 575"/>
                            <a:gd name="connsiteX39" fmla="*/ 1440 w 2072"/>
                            <a:gd name="connsiteY39" fmla="*/ 518 h 575"/>
                            <a:gd name="connsiteX40" fmla="*/ 1497 w 2072"/>
                            <a:gd name="connsiteY40" fmla="*/ 518 h 575"/>
                            <a:gd name="connsiteX41" fmla="*/ 1555 w 2072"/>
                            <a:gd name="connsiteY41" fmla="*/ 518 h 575"/>
                            <a:gd name="connsiteX42" fmla="*/ 1555 w 2072"/>
                            <a:gd name="connsiteY42" fmla="*/ 518 h 575"/>
                            <a:gd name="connsiteX43" fmla="*/ 1555 w 2072"/>
                            <a:gd name="connsiteY43" fmla="*/ 518 h 575"/>
                            <a:gd name="connsiteX44" fmla="*/ 1612 w 2072"/>
                            <a:gd name="connsiteY44" fmla="*/ 518 h 575"/>
                            <a:gd name="connsiteX45" fmla="*/ 1670 w 2072"/>
                            <a:gd name="connsiteY45" fmla="*/ 518 h 575"/>
                            <a:gd name="connsiteX46" fmla="*/ 1670 w 2072"/>
                            <a:gd name="connsiteY46" fmla="*/ 518 h 575"/>
                            <a:gd name="connsiteX47" fmla="*/ 1670 w 2072"/>
                            <a:gd name="connsiteY47" fmla="*/ 518 h 575"/>
                            <a:gd name="connsiteX48" fmla="*/ 1727 w 2072"/>
                            <a:gd name="connsiteY48" fmla="*/ 518 h 575"/>
                            <a:gd name="connsiteX49" fmla="*/ 1785 w 2072"/>
                            <a:gd name="connsiteY49" fmla="*/ 518 h 575"/>
                            <a:gd name="connsiteX50" fmla="*/ 1785 w 2072"/>
                            <a:gd name="connsiteY50" fmla="*/ 518 h 575"/>
                            <a:gd name="connsiteX51" fmla="*/ 1785 w 2072"/>
                            <a:gd name="connsiteY51" fmla="*/ 518 h 575"/>
                            <a:gd name="connsiteX52" fmla="*/ 1785 w 2072"/>
                            <a:gd name="connsiteY52" fmla="*/ 518 h 575"/>
                            <a:gd name="connsiteX53" fmla="*/ 1843 w 2072"/>
                            <a:gd name="connsiteY53" fmla="*/ 518 h 575"/>
                            <a:gd name="connsiteX54" fmla="*/ 1843 w 2072"/>
                            <a:gd name="connsiteY54" fmla="*/ 518 h 575"/>
                            <a:gd name="connsiteX55" fmla="*/ 1843 w 2072"/>
                            <a:gd name="connsiteY55" fmla="*/ 518 h 575"/>
                            <a:gd name="connsiteX56" fmla="*/ 1843 w 2072"/>
                            <a:gd name="connsiteY56" fmla="*/ 518 h 575"/>
                            <a:gd name="connsiteX57" fmla="*/ 1900 w 2072"/>
                            <a:gd name="connsiteY57" fmla="*/ 518 h 575"/>
                            <a:gd name="connsiteX58" fmla="*/ 1900 w 2072"/>
                            <a:gd name="connsiteY58" fmla="*/ 518 h 575"/>
                            <a:gd name="connsiteX59" fmla="*/ 1900 w 2072"/>
                            <a:gd name="connsiteY59" fmla="*/ 518 h 575"/>
                            <a:gd name="connsiteX60" fmla="*/ 1900 w 2072"/>
                            <a:gd name="connsiteY60" fmla="*/ 518 h 575"/>
                            <a:gd name="connsiteX61" fmla="*/ 1958 w 2072"/>
                            <a:gd name="connsiteY61" fmla="*/ 518 h 575"/>
                            <a:gd name="connsiteX62" fmla="*/ 2015 w 2072"/>
                            <a:gd name="connsiteY62" fmla="*/ 518 h 575"/>
                            <a:gd name="connsiteX63" fmla="*/ 2015 w 2072"/>
                            <a:gd name="connsiteY63" fmla="*/ 518 h 575"/>
                            <a:gd name="connsiteX64" fmla="*/ 2015 w 2072"/>
                            <a:gd name="connsiteY64" fmla="*/ 518 h 575"/>
                            <a:gd name="connsiteX65" fmla="*/ 2073 w 2072"/>
                            <a:gd name="connsiteY65" fmla="*/ 518 h 575"/>
                            <a:gd name="connsiteX66" fmla="*/ 2073 w 2072"/>
                            <a:gd name="connsiteY66" fmla="*/ 518 h 575"/>
                            <a:gd name="connsiteX67" fmla="*/ 2073 w 2072"/>
                            <a:gd name="connsiteY67" fmla="*/ 518 h 575"/>
                            <a:gd name="connsiteX68" fmla="*/ 2073 w 2072"/>
                            <a:gd name="connsiteY68" fmla="*/ 518 h 575"/>
                            <a:gd name="connsiteX69" fmla="*/ 2073 w 2072"/>
                            <a:gd name="connsiteY69" fmla="*/ 518 h 575"/>
                            <a:gd name="connsiteX70" fmla="*/ 2073 w 2072"/>
                            <a:gd name="connsiteY70" fmla="*/ 518 h 575"/>
                            <a:gd name="connsiteX71" fmla="*/ 2073 w 2072"/>
                            <a:gd name="connsiteY71" fmla="*/ 518 h 575"/>
                            <a:gd name="connsiteX72" fmla="*/ 2073 w 2072"/>
                            <a:gd name="connsiteY72" fmla="*/ 518 h 575"/>
                            <a:gd name="connsiteX73" fmla="*/ 2073 w 2072"/>
                            <a:gd name="connsiteY73" fmla="*/ 518 h 575"/>
                            <a:gd name="connsiteX74" fmla="*/ 2073 w 2072"/>
                            <a:gd name="connsiteY74" fmla="*/ 518 h 575"/>
                            <a:gd name="connsiteX75" fmla="*/ 2073 w 2072"/>
                            <a:gd name="connsiteY75" fmla="*/ 518 h 575"/>
                            <a:gd name="connsiteX76" fmla="*/ 2073 w 2072"/>
                            <a:gd name="connsiteY76" fmla="*/ 518 h 575"/>
                            <a:gd name="connsiteX77" fmla="*/ 2073 w 2072"/>
                            <a:gd name="connsiteY77" fmla="*/ 518 h 575"/>
                            <a:gd name="connsiteX78" fmla="*/ 2073 w 2072"/>
                            <a:gd name="connsiteY78" fmla="*/ 518 h 575"/>
                            <a:gd name="connsiteX79" fmla="*/ 2073 w 2072"/>
                            <a:gd name="connsiteY79" fmla="*/ 518 h 575"/>
                            <a:gd name="connsiteX80" fmla="*/ 2073 w 2072"/>
                            <a:gd name="connsiteY80" fmla="*/ 518 h 575"/>
                            <a:gd name="connsiteX81" fmla="*/ 2073 w 2072"/>
                            <a:gd name="connsiteY81" fmla="*/ 518 h 575"/>
                            <a:gd name="connsiteX82" fmla="*/ 2073 w 2072"/>
                            <a:gd name="connsiteY82" fmla="*/ 461 h 575"/>
                            <a:gd name="connsiteX83" fmla="*/ 2073 w 2072"/>
                            <a:gd name="connsiteY83" fmla="*/ 461 h 575"/>
                            <a:gd name="connsiteX84" fmla="*/ 2073 w 2072"/>
                            <a:gd name="connsiteY84" fmla="*/ 461 h 575"/>
                            <a:gd name="connsiteX85" fmla="*/ 2073 w 2072"/>
                            <a:gd name="connsiteY85" fmla="*/ 461 h 575"/>
                            <a:gd name="connsiteX86" fmla="*/ 2073 w 2072"/>
                            <a:gd name="connsiteY86" fmla="*/ 403 h 575"/>
                            <a:gd name="connsiteX87" fmla="*/ 2073 w 2072"/>
                            <a:gd name="connsiteY87" fmla="*/ 403 h 575"/>
                            <a:gd name="connsiteX88" fmla="*/ 2073 w 2072"/>
                            <a:gd name="connsiteY88" fmla="*/ 403 h 575"/>
                            <a:gd name="connsiteX89" fmla="*/ 2073 w 2072"/>
                            <a:gd name="connsiteY89" fmla="*/ 345 h 575"/>
                            <a:gd name="connsiteX90" fmla="*/ 2073 w 2072"/>
                            <a:gd name="connsiteY90" fmla="*/ 345 h 575"/>
                            <a:gd name="connsiteX91" fmla="*/ 2073 w 2072"/>
                            <a:gd name="connsiteY91" fmla="*/ 288 h 575"/>
                            <a:gd name="connsiteX92" fmla="*/ 2073 w 2072"/>
                            <a:gd name="connsiteY92" fmla="*/ 0 h 575"/>
                            <a:gd name="connsiteX93" fmla="*/ 2073 w 2072"/>
                            <a:gd name="connsiteY93" fmla="*/ 58 h 575"/>
                            <a:gd name="connsiteX94" fmla="*/ 2073 w 2072"/>
                            <a:gd name="connsiteY94" fmla="*/ 115 h 575"/>
                            <a:gd name="connsiteX95" fmla="*/ 2073 w 2072"/>
                            <a:gd name="connsiteY95" fmla="*/ 115 h 575"/>
                            <a:gd name="connsiteX96" fmla="*/ 2073 w 2072"/>
                            <a:gd name="connsiteY96" fmla="*/ 173 h 575"/>
                            <a:gd name="connsiteX97" fmla="*/ 2073 w 2072"/>
                            <a:gd name="connsiteY97" fmla="*/ 173 h 575"/>
                            <a:gd name="connsiteX98" fmla="*/ 2015 w 2072"/>
                            <a:gd name="connsiteY98" fmla="*/ 230 h 575"/>
                            <a:gd name="connsiteX99" fmla="*/ 2015 w 2072"/>
                            <a:gd name="connsiteY99" fmla="*/ 230 h 575"/>
                            <a:gd name="connsiteX100" fmla="*/ 1958 w 2072"/>
                            <a:gd name="connsiteY100" fmla="*/ 288 h 575"/>
                            <a:gd name="connsiteX101" fmla="*/ 1958 w 2072"/>
                            <a:gd name="connsiteY101" fmla="*/ 288 h 575"/>
                            <a:gd name="connsiteX102" fmla="*/ 1900 w 2072"/>
                            <a:gd name="connsiteY102" fmla="*/ 345 h 575"/>
                            <a:gd name="connsiteX103" fmla="*/ 1900 w 2072"/>
                            <a:gd name="connsiteY103" fmla="*/ 345 h 575"/>
                            <a:gd name="connsiteX104" fmla="*/ 1843 w 2072"/>
                            <a:gd name="connsiteY104" fmla="*/ 403 h 575"/>
                            <a:gd name="connsiteX105" fmla="*/ 1843 w 2072"/>
                            <a:gd name="connsiteY105" fmla="*/ 403 h 575"/>
                            <a:gd name="connsiteX106" fmla="*/ 1785 w 2072"/>
                            <a:gd name="connsiteY106" fmla="*/ 461 h 575"/>
                            <a:gd name="connsiteX107" fmla="*/ 1727 w 2072"/>
                            <a:gd name="connsiteY107" fmla="*/ 518 h 575"/>
                            <a:gd name="connsiteX108" fmla="*/ 1727 w 2072"/>
                            <a:gd name="connsiteY108" fmla="*/ 518 h 575"/>
                            <a:gd name="connsiteX109" fmla="*/ 1670 w 2072"/>
                            <a:gd name="connsiteY109" fmla="*/ 576 h 575"/>
                            <a:gd name="connsiteX110" fmla="*/ 1670 w 2072"/>
                            <a:gd name="connsiteY110" fmla="*/ 576 h 575"/>
                            <a:gd name="connsiteX111" fmla="*/ 1612 w 2072"/>
                            <a:gd name="connsiteY111" fmla="*/ 576 h 575"/>
                            <a:gd name="connsiteX112" fmla="*/ 1612 w 2072"/>
                            <a:gd name="connsiteY112" fmla="*/ 576 h 575"/>
                            <a:gd name="connsiteX113" fmla="*/ 1497 w 2072"/>
                            <a:gd name="connsiteY113" fmla="*/ 576 h 575"/>
                            <a:gd name="connsiteX114" fmla="*/ 1497 w 2072"/>
                            <a:gd name="connsiteY114" fmla="*/ 576 h 575"/>
                            <a:gd name="connsiteX115" fmla="*/ 1382 w 2072"/>
                            <a:gd name="connsiteY115" fmla="*/ 576 h 575"/>
                            <a:gd name="connsiteX116" fmla="*/ 1382 w 2072"/>
                            <a:gd name="connsiteY116" fmla="*/ 576 h 575"/>
                            <a:gd name="connsiteX117" fmla="*/ 1267 w 2072"/>
                            <a:gd name="connsiteY117" fmla="*/ 576 h 575"/>
                            <a:gd name="connsiteX118" fmla="*/ 1267 w 2072"/>
                            <a:gd name="connsiteY118" fmla="*/ 576 h 575"/>
                            <a:gd name="connsiteX119" fmla="*/ 1267 w 2072"/>
                            <a:gd name="connsiteY119" fmla="*/ 576 h 575"/>
                            <a:gd name="connsiteX120" fmla="*/ 1152 w 2072"/>
                            <a:gd name="connsiteY120" fmla="*/ 576 h 575"/>
                            <a:gd name="connsiteX121" fmla="*/ 1094 w 2072"/>
                            <a:gd name="connsiteY121" fmla="*/ 576 h 575"/>
                            <a:gd name="connsiteX122" fmla="*/ 1036 w 2072"/>
                            <a:gd name="connsiteY122" fmla="*/ 576 h 575"/>
                            <a:gd name="connsiteX123" fmla="*/ 1036 w 2072"/>
                            <a:gd name="connsiteY123" fmla="*/ 576 h 575"/>
                            <a:gd name="connsiteX124" fmla="*/ 979 w 2072"/>
                            <a:gd name="connsiteY124" fmla="*/ 576 h 575"/>
                            <a:gd name="connsiteX125" fmla="*/ 979 w 2072"/>
                            <a:gd name="connsiteY125" fmla="*/ 576 h 575"/>
                            <a:gd name="connsiteX126" fmla="*/ 864 w 2072"/>
                            <a:gd name="connsiteY126" fmla="*/ 576 h 575"/>
                            <a:gd name="connsiteX127" fmla="*/ 864 w 2072"/>
                            <a:gd name="connsiteY127" fmla="*/ 576 h 575"/>
                            <a:gd name="connsiteX128" fmla="*/ 749 w 2072"/>
                            <a:gd name="connsiteY128" fmla="*/ 576 h 575"/>
                            <a:gd name="connsiteX129" fmla="*/ 749 w 2072"/>
                            <a:gd name="connsiteY129" fmla="*/ 576 h 575"/>
                            <a:gd name="connsiteX130" fmla="*/ 633 w 2072"/>
                            <a:gd name="connsiteY130" fmla="*/ 576 h 575"/>
                            <a:gd name="connsiteX131" fmla="*/ 633 w 2072"/>
                            <a:gd name="connsiteY131" fmla="*/ 576 h 575"/>
                            <a:gd name="connsiteX132" fmla="*/ 518 w 2072"/>
                            <a:gd name="connsiteY132" fmla="*/ 576 h 575"/>
                            <a:gd name="connsiteX133" fmla="*/ 518 w 2072"/>
                            <a:gd name="connsiteY133" fmla="*/ 576 h 575"/>
                            <a:gd name="connsiteX134" fmla="*/ 461 w 2072"/>
                            <a:gd name="connsiteY134" fmla="*/ 518 h 575"/>
                            <a:gd name="connsiteX135" fmla="*/ 461 w 2072"/>
                            <a:gd name="connsiteY135" fmla="*/ 518 h 575"/>
                            <a:gd name="connsiteX136" fmla="*/ 403 w 2072"/>
                            <a:gd name="connsiteY136" fmla="*/ 461 h 575"/>
                            <a:gd name="connsiteX137" fmla="*/ 403 w 2072"/>
                            <a:gd name="connsiteY137" fmla="*/ 461 h 575"/>
                            <a:gd name="connsiteX138" fmla="*/ 345 w 2072"/>
                            <a:gd name="connsiteY138" fmla="*/ 403 h 575"/>
                            <a:gd name="connsiteX139" fmla="*/ 288 w 2072"/>
                            <a:gd name="connsiteY139" fmla="*/ 345 h 575"/>
                            <a:gd name="connsiteX140" fmla="*/ 288 w 2072"/>
                            <a:gd name="connsiteY140" fmla="*/ 345 h 575"/>
                            <a:gd name="connsiteX141" fmla="*/ 230 w 2072"/>
                            <a:gd name="connsiteY141" fmla="*/ 288 h 575"/>
                            <a:gd name="connsiteX142" fmla="*/ 230 w 2072"/>
                            <a:gd name="connsiteY142" fmla="*/ 288 h 575"/>
                            <a:gd name="connsiteX143" fmla="*/ 173 w 2072"/>
                            <a:gd name="connsiteY143" fmla="*/ 230 h 575"/>
                            <a:gd name="connsiteX144" fmla="*/ 173 w 2072"/>
                            <a:gd name="connsiteY144" fmla="*/ 230 h 575"/>
                            <a:gd name="connsiteX145" fmla="*/ 115 w 2072"/>
                            <a:gd name="connsiteY145" fmla="*/ 173 h 575"/>
                            <a:gd name="connsiteX146" fmla="*/ 115 w 2072"/>
                            <a:gd name="connsiteY146" fmla="*/ 173 h 575"/>
                            <a:gd name="connsiteX147" fmla="*/ 58 w 2072"/>
                            <a:gd name="connsiteY147" fmla="*/ 115 h 575"/>
                            <a:gd name="connsiteX148" fmla="*/ 0 w 2072"/>
                            <a:gd name="connsiteY148" fmla="*/ 58 h 575"/>
                            <a:gd name="connsiteX149" fmla="*/ 0 w 2072"/>
                            <a:gd name="connsiteY149" fmla="*/ 58 h 575"/>
                            <a:gd name="connsiteX150" fmla="*/ 0 w 2072"/>
                            <a:gd name="connsiteY150" fmla="*/ 0 h 575"/>
                            <a:gd name="connsiteX151" fmla="*/ 0 w 2072"/>
                            <a:gd name="connsiteY151" fmla="*/ 288 h 575"/>
                            <a:gd name="connsiteX152" fmla="*/ 0 w 2072"/>
                            <a:gd name="connsiteY152" fmla="*/ 345 h 575"/>
                            <a:gd name="connsiteX153" fmla="*/ 0 w 2072"/>
                            <a:gd name="connsiteY153" fmla="*/ 345 h 575"/>
                            <a:gd name="connsiteX154" fmla="*/ 58 w 2072"/>
                            <a:gd name="connsiteY154" fmla="*/ 403 h 575"/>
                            <a:gd name="connsiteX155" fmla="*/ 58 w 2072"/>
                            <a:gd name="connsiteY155" fmla="*/ 403 h 575"/>
                            <a:gd name="connsiteX156" fmla="*/ 115 w 2072"/>
                            <a:gd name="connsiteY156" fmla="*/ 461 h 575"/>
                            <a:gd name="connsiteX157" fmla="*/ 115 w 2072"/>
                            <a:gd name="connsiteY157" fmla="*/ 461 h 575"/>
                            <a:gd name="connsiteX158" fmla="*/ 115 w 2072"/>
                            <a:gd name="connsiteY158" fmla="*/ 461 h 575"/>
                            <a:gd name="connsiteX159" fmla="*/ 115 w 2072"/>
                            <a:gd name="connsiteY159" fmla="*/ 518 h 575"/>
                            <a:gd name="connsiteX160" fmla="*/ 115 w 2072"/>
                            <a:gd name="connsiteY160" fmla="*/ 518 h 575"/>
                            <a:gd name="connsiteX161" fmla="*/ 115 w 2072"/>
                            <a:gd name="connsiteY161" fmla="*/ 518 h 575"/>
                            <a:gd name="connsiteX162" fmla="*/ 115 w 2072"/>
                            <a:gd name="connsiteY162" fmla="*/ 518 h 575"/>
                            <a:gd name="connsiteX163" fmla="*/ 115 w 2072"/>
                            <a:gd name="connsiteY163" fmla="*/ 518 h 575"/>
                            <a:gd name="connsiteX164" fmla="*/ 115 w 2072"/>
                            <a:gd name="connsiteY164" fmla="*/ 518 h 575"/>
                            <a:gd name="connsiteX165" fmla="*/ 115 w 2072"/>
                            <a:gd name="connsiteY165" fmla="*/ 518 h 575"/>
                            <a:gd name="connsiteX166" fmla="*/ 115 w 2072"/>
                            <a:gd name="connsiteY166" fmla="*/ 518 h 575"/>
                            <a:gd name="connsiteX167" fmla="*/ 115 w 2072"/>
                            <a:gd name="connsiteY167" fmla="*/ 518 h 575"/>
                            <a:gd name="connsiteX168" fmla="*/ 115 w 2072"/>
                            <a:gd name="connsiteY168" fmla="*/ 518 h 575"/>
                            <a:gd name="connsiteX169" fmla="*/ 115 w 2072"/>
                            <a:gd name="connsiteY169" fmla="*/ 518 h 575"/>
                            <a:gd name="connsiteX170" fmla="*/ 115 w 2072"/>
                            <a:gd name="connsiteY170" fmla="*/ 518 h 575"/>
                            <a:gd name="connsiteX171" fmla="*/ 173 w 2072"/>
                            <a:gd name="connsiteY171" fmla="*/ 518 h 575"/>
                            <a:gd name="connsiteX172" fmla="*/ 461 w 2072"/>
                            <a:gd name="connsiteY172" fmla="*/ 461 h 575"/>
                            <a:gd name="connsiteX173" fmla="*/ 461 w 2072"/>
                            <a:gd name="connsiteY173" fmla="*/ 461 h 575"/>
                            <a:gd name="connsiteX174" fmla="*/ 461 w 2072"/>
                            <a:gd name="connsiteY174" fmla="*/ 461 h 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  <a:cxn ang="0">
                              <a:pos x="connsiteX172" y="connsiteY172"/>
                            </a:cxn>
                            <a:cxn ang="0">
                              <a:pos x="connsiteX173" y="connsiteY173"/>
                            </a:cxn>
                            <a:cxn ang="0">
                              <a:pos x="connsiteX174" y="connsiteY174"/>
                            </a:cxn>
                          </a:cxnLst>
                          <a:rect l="l" t="t" r="r" b="b"/>
                          <a:pathLst>
                            <a:path w="2072" h="575">
                              <a:moveTo>
                                <a:pt x="461" y="461"/>
                              </a:moveTo>
                              <a:cubicBezTo>
                                <a:pt x="518" y="461"/>
                                <a:pt x="518" y="461"/>
                                <a:pt x="461" y="461"/>
                              </a:cubicBezTo>
                              <a:cubicBezTo>
                                <a:pt x="518" y="461"/>
                                <a:pt x="518" y="461"/>
                                <a:pt x="461" y="461"/>
                              </a:cubicBezTo>
                              <a:lnTo>
                                <a:pt x="461" y="461"/>
                              </a:lnTo>
                              <a:cubicBezTo>
                                <a:pt x="518" y="518"/>
                                <a:pt x="518" y="518"/>
                                <a:pt x="518" y="518"/>
                              </a:cubicBezTo>
                              <a:cubicBezTo>
                                <a:pt x="518" y="518"/>
                                <a:pt x="518" y="518"/>
                                <a:pt x="576" y="518"/>
                              </a:cubicBezTo>
                              <a:cubicBezTo>
                                <a:pt x="576" y="518"/>
                                <a:pt x="576" y="518"/>
                                <a:pt x="633" y="518"/>
                              </a:cubicBezTo>
                              <a:lnTo>
                                <a:pt x="633" y="518"/>
                              </a:lnTo>
                              <a:lnTo>
                                <a:pt x="633" y="518"/>
                              </a:lnTo>
                              <a:cubicBezTo>
                                <a:pt x="633" y="518"/>
                                <a:pt x="633" y="518"/>
                                <a:pt x="691" y="518"/>
                              </a:cubicBezTo>
                              <a:cubicBezTo>
                                <a:pt x="691" y="518"/>
                                <a:pt x="691" y="518"/>
                                <a:pt x="749" y="518"/>
                              </a:cubicBezTo>
                              <a:lnTo>
                                <a:pt x="749" y="518"/>
                              </a:lnTo>
                              <a:cubicBezTo>
                                <a:pt x="749" y="518"/>
                                <a:pt x="749" y="518"/>
                                <a:pt x="749" y="518"/>
                              </a:cubicBezTo>
                              <a:cubicBezTo>
                                <a:pt x="749" y="518"/>
                                <a:pt x="749" y="518"/>
                                <a:pt x="749" y="518"/>
                              </a:cubicBezTo>
                              <a:cubicBezTo>
                                <a:pt x="749" y="518"/>
                                <a:pt x="806" y="518"/>
                                <a:pt x="806" y="518"/>
                              </a:cubicBezTo>
                              <a:cubicBezTo>
                                <a:pt x="806" y="518"/>
                                <a:pt x="806" y="518"/>
                                <a:pt x="864" y="518"/>
                              </a:cubicBezTo>
                              <a:lnTo>
                                <a:pt x="864" y="518"/>
                              </a:lnTo>
                              <a:lnTo>
                                <a:pt x="864" y="518"/>
                              </a:lnTo>
                              <a:cubicBezTo>
                                <a:pt x="864" y="518"/>
                                <a:pt x="864" y="518"/>
                                <a:pt x="921" y="518"/>
                              </a:cubicBezTo>
                              <a:cubicBezTo>
                                <a:pt x="921" y="518"/>
                                <a:pt x="921" y="518"/>
                                <a:pt x="979" y="518"/>
                              </a:cubicBezTo>
                              <a:lnTo>
                                <a:pt x="979" y="518"/>
                              </a:lnTo>
                              <a:lnTo>
                                <a:pt x="979" y="518"/>
                              </a:lnTo>
                              <a:cubicBezTo>
                                <a:pt x="979" y="518"/>
                                <a:pt x="979" y="518"/>
                                <a:pt x="979" y="518"/>
                              </a:cubicBezTo>
                              <a:cubicBezTo>
                                <a:pt x="979" y="518"/>
                                <a:pt x="1036" y="518"/>
                                <a:pt x="1036" y="518"/>
                              </a:cubicBezTo>
                              <a:lnTo>
                                <a:pt x="1036" y="518"/>
                              </a:lnTo>
                              <a:lnTo>
                                <a:pt x="1036" y="518"/>
                              </a:lnTo>
                              <a:lnTo>
                                <a:pt x="1036" y="518"/>
                              </a:lnTo>
                              <a:lnTo>
                                <a:pt x="1094" y="518"/>
                              </a:lnTo>
                              <a:cubicBezTo>
                                <a:pt x="1094" y="518"/>
                                <a:pt x="1094" y="518"/>
                                <a:pt x="1152" y="518"/>
                              </a:cubicBezTo>
                              <a:lnTo>
                                <a:pt x="1152" y="518"/>
                              </a:lnTo>
                              <a:lnTo>
                                <a:pt x="1152" y="518"/>
                              </a:lnTo>
                              <a:cubicBezTo>
                                <a:pt x="1152" y="518"/>
                                <a:pt x="1152" y="518"/>
                                <a:pt x="1209" y="518"/>
                              </a:cubicBezTo>
                              <a:lnTo>
                                <a:pt x="1267" y="518"/>
                              </a:lnTo>
                              <a:lnTo>
                                <a:pt x="1267" y="518"/>
                              </a:lnTo>
                              <a:lnTo>
                                <a:pt x="1267" y="518"/>
                              </a:lnTo>
                              <a:cubicBezTo>
                                <a:pt x="1267" y="518"/>
                                <a:pt x="1267" y="518"/>
                                <a:pt x="1324" y="518"/>
                              </a:cubicBezTo>
                              <a:cubicBezTo>
                                <a:pt x="1324" y="518"/>
                                <a:pt x="1382" y="518"/>
                                <a:pt x="1382" y="518"/>
                              </a:cubicBezTo>
                              <a:lnTo>
                                <a:pt x="1382" y="518"/>
                              </a:lnTo>
                              <a:cubicBezTo>
                                <a:pt x="1382" y="518"/>
                                <a:pt x="1440" y="518"/>
                                <a:pt x="1440" y="518"/>
                              </a:cubicBezTo>
                              <a:lnTo>
                                <a:pt x="1440" y="518"/>
                              </a:lnTo>
                              <a:cubicBezTo>
                                <a:pt x="1440" y="518"/>
                                <a:pt x="1497" y="518"/>
                                <a:pt x="1497" y="518"/>
                              </a:cubicBezTo>
                              <a:cubicBezTo>
                                <a:pt x="1497" y="518"/>
                                <a:pt x="1555" y="518"/>
                                <a:pt x="1555" y="518"/>
                              </a:cubicBezTo>
                              <a:lnTo>
                                <a:pt x="1555" y="518"/>
                              </a:lnTo>
                              <a:lnTo>
                                <a:pt x="1555" y="518"/>
                              </a:lnTo>
                              <a:cubicBezTo>
                                <a:pt x="1555" y="518"/>
                                <a:pt x="1612" y="518"/>
                                <a:pt x="1612" y="518"/>
                              </a:cubicBezTo>
                              <a:cubicBezTo>
                                <a:pt x="1612" y="518"/>
                                <a:pt x="1612" y="518"/>
                                <a:pt x="1670" y="518"/>
                              </a:cubicBezTo>
                              <a:lnTo>
                                <a:pt x="1670" y="518"/>
                              </a:lnTo>
                              <a:cubicBezTo>
                                <a:pt x="1670" y="518"/>
                                <a:pt x="1670" y="518"/>
                                <a:pt x="1670" y="518"/>
                              </a:cubicBezTo>
                              <a:cubicBezTo>
                                <a:pt x="1670" y="518"/>
                                <a:pt x="1670" y="518"/>
                                <a:pt x="1727" y="518"/>
                              </a:cubicBezTo>
                              <a:cubicBezTo>
                                <a:pt x="1727" y="518"/>
                                <a:pt x="1727" y="518"/>
                                <a:pt x="1785" y="518"/>
                              </a:cubicBezTo>
                              <a:cubicBezTo>
                                <a:pt x="1785" y="518"/>
                                <a:pt x="1785" y="518"/>
                                <a:pt x="1785" y="518"/>
                              </a:cubicBezTo>
                              <a:lnTo>
                                <a:pt x="1785" y="518"/>
                              </a:lnTo>
                              <a:cubicBezTo>
                                <a:pt x="1785" y="518"/>
                                <a:pt x="1785" y="518"/>
                                <a:pt x="1785" y="518"/>
                              </a:cubicBezTo>
                              <a:cubicBezTo>
                                <a:pt x="1785" y="518"/>
                                <a:pt x="1785" y="518"/>
                                <a:pt x="1843" y="518"/>
                              </a:cubicBezTo>
                              <a:cubicBezTo>
                                <a:pt x="1843" y="518"/>
                                <a:pt x="1843" y="518"/>
                                <a:pt x="1843" y="518"/>
                              </a:cubicBezTo>
                              <a:lnTo>
                                <a:pt x="1843" y="518"/>
                              </a:lnTo>
                              <a:lnTo>
                                <a:pt x="1843" y="518"/>
                              </a:lnTo>
                              <a:cubicBezTo>
                                <a:pt x="1843" y="518"/>
                                <a:pt x="1900" y="518"/>
                                <a:pt x="1900" y="518"/>
                              </a:cubicBezTo>
                              <a:cubicBezTo>
                                <a:pt x="1900" y="518"/>
                                <a:pt x="1900" y="518"/>
                                <a:pt x="1900" y="518"/>
                              </a:cubicBezTo>
                              <a:lnTo>
                                <a:pt x="1900" y="518"/>
                              </a:lnTo>
                              <a:lnTo>
                                <a:pt x="1900" y="518"/>
                              </a:lnTo>
                              <a:cubicBezTo>
                                <a:pt x="1900" y="518"/>
                                <a:pt x="1900" y="518"/>
                                <a:pt x="1958" y="518"/>
                              </a:cubicBezTo>
                              <a:cubicBezTo>
                                <a:pt x="1958" y="518"/>
                                <a:pt x="1958" y="518"/>
                                <a:pt x="2015" y="518"/>
                              </a:cubicBezTo>
                              <a:lnTo>
                                <a:pt x="2015" y="518"/>
                              </a:lnTo>
                              <a:cubicBezTo>
                                <a:pt x="2015" y="518"/>
                                <a:pt x="2015" y="518"/>
                                <a:pt x="2015" y="518"/>
                              </a:cubicBezTo>
                              <a:cubicBezTo>
                                <a:pt x="2015" y="518"/>
                                <a:pt x="2015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lnTo>
                                <a:pt x="2073" y="518"/>
                              </a:lnTo>
                              <a:cubicBezTo>
                                <a:pt x="2073" y="518"/>
                                <a:pt x="2073" y="518"/>
                                <a:pt x="2073" y="518"/>
                              </a:cubicBezTo>
                              <a:cubicBezTo>
                                <a:pt x="2073" y="518"/>
                                <a:pt x="2073" y="518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61"/>
                              </a:cubicBezTo>
                              <a:cubicBezTo>
                                <a:pt x="2073" y="461"/>
                                <a:pt x="2073" y="461"/>
                                <a:pt x="2073" y="403"/>
                              </a:cubicBezTo>
                              <a:lnTo>
                                <a:pt x="2073" y="403"/>
                              </a:lnTo>
                              <a:cubicBezTo>
                                <a:pt x="2073" y="403"/>
                                <a:pt x="2073" y="403"/>
                                <a:pt x="2073" y="403"/>
                              </a:cubicBezTo>
                              <a:cubicBezTo>
                                <a:pt x="2073" y="403"/>
                                <a:pt x="2073" y="403"/>
                                <a:pt x="2073" y="345"/>
                              </a:cubicBezTo>
                              <a:lnTo>
                                <a:pt x="2073" y="345"/>
                              </a:lnTo>
                              <a:cubicBezTo>
                                <a:pt x="2073" y="345"/>
                                <a:pt x="2073" y="288"/>
                                <a:pt x="2073" y="288"/>
                              </a:cubicBezTo>
                              <a:lnTo>
                                <a:pt x="2073" y="0"/>
                              </a:lnTo>
                              <a:cubicBezTo>
                                <a:pt x="2073" y="0"/>
                                <a:pt x="2073" y="58"/>
                                <a:pt x="2073" y="58"/>
                              </a:cubicBezTo>
                              <a:cubicBezTo>
                                <a:pt x="2073" y="58"/>
                                <a:pt x="2073" y="115"/>
                                <a:pt x="2073" y="115"/>
                              </a:cubicBezTo>
                              <a:cubicBezTo>
                                <a:pt x="2073" y="115"/>
                                <a:pt x="2073" y="115"/>
                                <a:pt x="2073" y="115"/>
                              </a:cubicBezTo>
                              <a:cubicBezTo>
                                <a:pt x="2073" y="115"/>
                                <a:pt x="2073" y="173"/>
                                <a:pt x="2073" y="173"/>
                              </a:cubicBezTo>
                              <a:cubicBezTo>
                                <a:pt x="2073" y="173"/>
                                <a:pt x="2073" y="173"/>
                                <a:pt x="2073" y="173"/>
                              </a:cubicBezTo>
                              <a:cubicBezTo>
                                <a:pt x="2073" y="173"/>
                                <a:pt x="2073" y="230"/>
                                <a:pt x="2015" y="230"/>
                              </a:cubicBezTo>
                              <a:cubicBezTo>
                                <a:pt x="2015" y="230"/>
                                <a:pt x="2015" y="230"/>
                                <a:pt x="2015" y="230"/>
                              </a:cubicBezTo>
                              <a:cubicBezTo>
                                <a:pt x="2015" y="230"/>
                                <a:pt x="2015" y="288"/>
                                <a:pt x="1958" y="288"/>
                              </a:cubicBezTo>
                              <a:lnTo>
                                <a:pt x="1958" y="288"/>
                              </a:lnTo>
                              <a:cubicBezTo>
                                <a:pt x="1958" y="288"/>
                                <a:pt x="1900" y="345"/>
                                <a:pt x="1900" y="345"/>
                              </a:cubicBezTo>
                              <a:cubicBezTo>
                                <a:pt x="1900" y="345"/>
                                <a:pt x="1900" y="345"/>
                                <a:pt x="1900" y="345"/>
                              </a:cubicBezTo>
                              <a:cubicBezTo>
                                <a:pt x="1900" y="345"/>
                                <a:pt x="1843" y="403"/>
                                <a:pt x="1843" y="403"/>
                              </a:cubicBezTo>
                              <a:cubicBezTo>
                                <a:pt x="1843" y="403"/>
                                <a:pt x="1843" y="403"/>
                                <a:pt x="1843" y="403"/>
                              </a:cubicBezTo>
                              <a:cubicBezTo>
                                <a:pt x="1843" y="403"/>
                                <a:pt x="1785" y="461"/>
                                <a:pt x="1785" y="461"/>
                              </a:cubicBezTo>
                              <a:cubicBezTo>
                                <a:pt x="1785" y="461"/>
                                <a:pt x="1727" y="461"/>
                                <a:pt x="1727" y="518"/>
                              </a:cubicBezTo>
                              <a:lnTo>
                                <a:pt x="1727" y="518"/>
                              </a:lnTo>
                              <a:cubicBezTo>
                                <a:pt x="1727" y="518"/>
                                <a:pt x="1670" y="518"/>
                                <a:pt x="1670" y="576"/>
                              </a:cubicBezTo>
                              <a:lnTo>
                                <a:pt x="1670" y="576"/>
                              </a:lnTo>
                              <a:cubicBezTo>
                                <a:pt x="1670" y="576"/>
                                <a:pt x="1612" y="576"/>
                                <a:pt x="1612" y="576"/>
                              </a:cubicBezTo>
                              <a:cubicBezTo>
                                <a:pt x="1612" y="576"/>
                                <a:pt x="1612" y="576"/>
                                <a:pt x="1612" y="576"/>
                              </a:cubicBezTo>
                              <a:cubicBezTo>
                                <a:pt x="1555" y="576"/>
                                <a:pt x="1555" y="576"/>
                                <a:pt x="1497" y="576"/>
                              </a:cubicBezTo>
                              <a:lnTo>
                                <a:pt x="1497" y="576"/>
                              </a:lnTo>
                              <a:cubicBezTo>
                                <a:pt x="1440" y="576"/>
                                <a:pt x="1440" y="576"/>
                                <a:pt x="1382" y="576"/>
                              </a:cubicBezTo>
                              <a:lnTo>
                                <a:pt x="1382" y="576"/>
                              </a:lnTo>
                              <a:cubicBezTo>
                                <a:pt x="1324" y="576"/>
                                <a:pt x="1324" y="576"/>
                                <a:pt x="1267" y="576"/>
                              </a:cubicBezTo>
                              <a:lnTo>
                                <a:pt x="1267" y="576"/>
                              </a:lnTo>
                              <a:lnTo>
                                <a:pt x="1267" y="576"/>
                              </a:lnTo>
                              <a:cubicBezTo>
                                <a:pt x="1209" y="576"/>
                                <a:pt x="1209" y="576"/>
                                <a:pt x="1152" y="576"/>
                              </a:cubicBezTo>
                              <a:cubicBezTo>
                                <a:pt x="1152" y="576"/>
                                <a:pt x="1094" y="576"/>
                                <a:pt x="1094" y="576"/>
                              </a:cubicBezTo>
                              <a:cubicBezTo>
                                <a:pt x="1094" y="576"/>
                                <a:pt x="1036" y="576"/>
                                <a:pt x="1036" y="576"/>
                              </a:cubicBezTo>
                              <a:lnTo>
                                <a:pt x="1036" y="576"/>
                              </a:lnTo>
                              <a:cubicBezTo>
                                <a:pt x="1036" y="576"/>
                                <a:pt x="979" y="576"/>
                                <a:pt x="979" y="576"/>
                              </a:cubicBezTo>
                              <a:lnTo>
                                <a:pt x="979" y="576"/>
                              </a:lnTo>
                              <a:cubicBezTo>
                                <a:pt x="921" y="576"/>
                                <a:pt x="921" y="576"/>
                                <a:pt x="864" y="576"/>
                              </a:cubicBezTo>
                              <a:lnTo>
                                <a:pt x="864" y="576"/>
                              </a:lnTo>
                              <a:cubicBezTo>
                                <a:pt x="806" y="576"/>
                                <a:pt x="806" y="576"/>
                                <a:pt x="749" y="576"/>
                              </a:cubicBezTo>
                              <a:lnTo>
                                <a:pt x="749" y="576"/>
                              </a:lnTo>
                              <a:cubicBezTo>
                                <a:pt x="691" y="576"/>
                                <a:pt x="691" y="576"/>
                                <a:pt x="633" y="576"/>
                              </a:cubicBezTo>
                              <a:lnTo>
                                <a:pt x="633" y="576"/>
                              </a:lnTo>
                              <a:cubicBezTo>
                                <a:pt x="576" y="576"/>
                                <a:pt x="576" y="576"/>
                                <a:pt x="518" y="576"/>
                              </a:cubicBezTo>
                              <a:lnTo>
                                <a:pt x="518" y="576"/>
                              </a:lnTo>
                              <a:cubicBezTo>
                                <a:pt x="461" y="576"/>
                                <a:pt x="461" y="576"/>
                                <a:pt x="461" y="518"/>
                              </a:cubicBezTo>
                              <a:lnTo>
                                <a:pt x="461" y="518"/>
                              </a:lnTo>
                              <a:cubicBezTo>
                                <a:pt x="461" y="518"/>
                                <a:pt x="403" y="518"/>
                                <a:pt x="403" y="461"/>
                              </a:cubicBezTo>
                              <a:lnTo>
                                <a:pt x="403" y="461"/>
                              </a:lnTo>
                              <a:cubicBezTo>
                                <a:pt x="403" y="461"/>
                                <a:pt x="345" y="461"/>
                                <a:pt x="345" y="403"/>
                              </a:cubicBezTo>
                              <a:cubicBezTo>
                                <a:pt x="345" y="403"/>
                                <a:pt x="288" y="345"/>
                                <a:pt x="288" y="345"/>
                              </a:cubicBezTo>
                              <a:cubicBezTo>
                                <a:pt x="288" y="345"/>
                                <a:pt x="288" y="345"/>
                                <a:pt x="288" y="345"/>
                              </a:cubicBezTo>
                              <a:cubicBezTo>
                                <a:pt x="288" y="345"/>
                                <a:pt x="230" y="288"/>
                                <a:pt x="230" y="288"/>
                              </a:cubicBezTo>
                              <a:cubicBezTo>
                                <a:pt x="230" y="288"/>
                                <a:pt x="230" y="288"/>
                                <a:pt x="230" y="288"/>
                              </a:cubicBezTo>
                              <a:cubicBezTo>
                                <a:pt x="230" y="288"/>
                                <a:pt x="173" y="230"/>
                                <a:pt x="173" y="230"/>
                              </a:cubicBezTo>
                              <a:cubicBezTo>
                                <a:pt x="173" y="230"/>
                                <a:pt x="173" y="230"/>
                                <a:pt x="173" y="230"/>
                              </a:cubicBezTo>
                              <a:cubicBezTo>
                                <a:pt x="173" y="230"/>
                                <a:pt x="173" y="173"/>
                                <a:pt x="115" y="173"/>
                              </a:cubicBezTo>
                              <a:cubicBezTo>
                                <a:pt x="115" y="173"/>
                                <a:pt x="115" y="173"/>
                                <a:pt x="115" y="173"/>
                              </a:cubicBezTo>
                              <a:cubicBezTo>
                                <a:pt x="115" y="173"/>
                                <a:pt x="115" y="115"/>
                                <a:pt x="58" y="115"/>
                              </a:cubicBezTo>
                              <a:cubicBezTo>
                                <a:pt x="58" y="115"/>
                                <a:pt x="58" y="58"/>
                                <a:pt x="0" y="58"/>
                              </a:cubicBezTo>
                              <a:cubicBezTo>
                                <a:pt x="0" y="58"/>
                                <a:pt x="0" y="58"/>
                                <a:pt x="0" y="58"/>
                              </a:cubicBezTo>
                              <a:cubicBezTo>
                                <a:pt x="0" y="58"/>
                                <a:pt x="0" y="0"/>
                                <a:pt x="0" y="0"/>
                              </a:cubicBezTo>
                              <a:lnTo>
                                <a:pt x="0" y="288"/>
                              </a:lnTo>
                              <a:cubicBezTo>
                                <a:pt x="0" y="288"/>
                                <a:pt x="0" y="345"/>
                                <a:pt x="0" y="345"/>
                              </a:cubicBezTo>
                              <a:cubicBezTo>
                                <a:pt x="0" y="345"/>
                                <a:pt x="0" y="345"/>
                                <a:pt x="0" y="345"/>
                              </a:cubicBezTo>
                              <a:cubicBezTo>
                                <a:pt x="0" y="345"/>
                                <a:pt x="0" y="403"/>
                                <a:pt x="58" y="403"/>
                              </a:cubicBezTo>
                              <a:lnTo>
                                <a:pt x="58" y="403"/>
                              </a:lnTo>
                              <a:cubicBezTo>
                                <a:pt x="58" y="403"/>
                                <a:pt x="58" y="461"/>
                                <a:pt x="115" y="461"/>
                              </a:cubicBezTo>
                              <a:lnTo>
                                <a:pt x="115" y="461"/>
                              </a:lnTo>
                              <a:lnTo>
                                <a:pt x="115" y="461"/>
                              </a:lnTo>
                              <a:cubicBezTo>
                                <a:pt x="115" y="461"/>
                                <a:pt x="115" y="461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cubicBezTo>
                                <a:pt x="115" y="518"/>
                                <a:pt x="115" y="518"/>
                                <a:pt x="115" y="518"/>
                              </a:cubicBezTo>
                              <a:lnTo>
                                <a:pt x="115" y="518"/>
                              </a:lnTo>
                              <a:cubicBezTo>
                                <a:pt x="115" y="518"/>
                                <a:pt x="115" y="518"/>
                                <a:pt x="173" y="518"/>
                              </a:cubicBezTo>
                              <a:cubicBezTo>
                                <a:pt x="461" y="403"/>
                                <a:pt x="461" y="461"/>
                                <a:pt x="461" y="461"/>
                              </a:cubicBezTo>
                              <a:lnTo>
                                <a:pt x="461" y="461"/>
                              </a:lnTo>
                              <a:cubicBezTo>
                                <a:pt x="461" y="461"/>
                                <a:pt x="461" y="461"/>
                                <a:pt x="461" y="46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43029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16" name="任意多边形: 形状 4015"/>
                        <p:cNvSpPr/>
                        <p:nvPr/>
                      </p:nvSpPr>
                      <p:spPr>
                        <a:xfrm>
                          <a:off x="-3874509" y="4275029"/>
                          <a:ext cx="2101" cy="1209"/>
                        </a:xfrm>
                        <a:custGeom>
                          <a:avLst/>
                          <a:gdLst>
                            <a:gd name="connsiteX0" fmla="*/ 1799 w 2101"/>
                            <a:gd name="connsiteY0" fmla="*/ 1036 h 1209"/>
                            <a:gd name="connsiteX1" fmla="*/ 302 w 2101"/>
                            <a:gd name="connsiteY1" fmla="*/ 1036 h 1209"/>
                            <a:gd name="connsiteX2" fmla="*/ 302 w 2101"/>
                            <a:gd name="connsiteY2" fmla="*/ 173 h 1209"/>
                            <a:gd name="connsiteX3" fmla="*/ 1799 w 2101"/>
                            <a:gd name="connsiteY3" fmla="*/ 173 h 1209"/>
                            <a:gd name="connsiteX4" fmla="*/ 1799 w 2101"/>
                            <a:gd name="connsiteY4" fmla="*/ 1036 h 12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101" h="1209">
                              <a:moveTo>
                                <a:pt x="1799" y="1036"/>
                              </a:moveTo>
                              <a:cubicBezTo>
                                <a:pt x="1396" y="1267"/>
                                <a:pt x="705" y="1267"/>
                                <a:pt x="302" y="1036"/>
                              </a:cubicBezTo>
                              <a:cubicBezTo>
                                <a:pt x="-101" y="806"/>
                                <a:pt x="-101" y="403"/>
                                <a:pt x="302" y="173"/>
                              </a:cubicBezTo>
                              <a:cubicBezTo>
                                <a:pt x="705" y="-58"/>
                                <a:pt x="1396" y="-58"/>
                                <a:pt x="1799" y="173"/>
                              </a:cubicBezTo>
                              <a:cubicBezTo>
                                <a:pt x="2203" y="403"/>
                                <a:pt x="2203" y="806"/>
                                <a:pt x="1799" y="103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523E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017" name="图形 5"/>
                      <p:cNvGrpSpPr/>
                      <p:nvPr/>
                    </p:nvGrpSpPr>
                    <p:grpSpPr>
                      <a:xfrm>
                        <a:off x="-3874149" y="4270983"/>
                        <a:ext cx="1324" cy="5024"/>
                        <a:chOff x="-3874149" y="4270983"/>
                        <a:chExt cx="1324" cy="5024"/>
                      </a:xfrm>
                    </p:grpSpPr>
                    <p:sp>
                      <p:nvSpPr>
                        <p:cNvPr id="4018" name="任意多边形: 形状 4017"/>
                        <p:cNvSpPr/>
                        <p:nvPr/>
                      </p:nvSpPr>
                      <p:spPr>
                        <a:xfrm>
                          <a:off x="-3874149" y="4271343"/>
                          <a:ext cx="1324" cy="4664"/>
                        </a:xfrm>
                        <a:custGeom>
                          <a:avLst/>
                          <a:gdLst>
                            <a:gd name="connsiteX0" fmla="*/ 1324 w 1324"/>
                            <a:gd name="connsiteY0" fmla="*/ 0 h 4664"/>
                            <a:gd name="connsiteX1" fmla="*/ 1324 w 1324"/>
                            <a:gd name="connsiteY1" fmla="*/ 4261 h 4664"/>
                            <a:gd name="connsiteX2" fmla="*/ 1324 w 1324"/>
                            <a:gd name="connsiteY2" fmla="*/ 4319 h 4664"/>
                            <a:gd name="connsiteX3" fmla="*/ 1324 w 1324"/>
                            <a:gd name="connsiteY3" fmla="*/ 4319 h 4664"/>
                            <a:gd name="connsiteX4" fmla="*/ 1324 w 1324"/>
                            <a:gd name="connsiteY4" fmla="*/ 4319 h 4664"/>
                            <a:gd name="connsiteX5" fmla="*/ 1324 w 1324"/>
                            <a:gd name="connsiteY5" fmla="*/ 4319 h 4664"/>
                            <a:gd name="connsiteX6" fmla="*/ 1324 w 1324"/>
                            <a:gd name="connsiteY6" fmla="*/ 4376 h 4664"/>
                            <a:gd name="connsiteX7" fmla="*/ 1324 w 1324"/>
                            <a:gd name="connsiteY7" fmla="*/ 4376 h 4664"/>
                            <a:gd name="connsiteX8" fmla="*/ 1324 w 1324"/>
                            <a:gd name="connsiteY8" fmla="*/ 4376 h 4664"/>
                            <a:gd name="connsiteX9" fmla="*/ 1324 w 1324"/>
                            <a:gd name="connsiteY9" fmla="*/ 4376 h 4664"/>
                            <a:gd name="connsiteX10" fmla="*/ 1267 w 1324"/>
                            <a:gd name="connsiteY10" fmla="*/ 4376 h 4664"/>
                            <a:gd name="connsiteX11" fmla="*/ 1267 w 1324"/>
                            <a:gd name="connsiteY11" fmla="*/ 4376 h 4664"/>
                            <a:gd name="connsiteX12" fmla="*/ 1267 w 1324"/>
                            <a:gd name="connsiteY12" fmla="*/ 4434 h 4664"/>
                            <a:gd name="connsiteX13" fmla="*/ 1267 w 1324"/>
                            <a:gd name="connsiteY13" fmla="*/ 4434 h 4664"/>
                            <a:gd name="connsiteX14" fmla="*/ 1267 w 1324"/>
                            <a:gd name="connsiteY14" fmla="*/ 4434 h 4664"/>
                            <a:gd name="connsiteX15" fmla="*/ 1267 w 1324"/>
                            <a:gd name="connsiteY15" fmla="*/ 4434 h 4664"/>
                            <a:gd name="connsiteX16" fmla="*/ 1209 w 1324"/>
                            <a:gd name="connsiteY16" fmla="*/ 4434 h 4664"/>
                            <a:gd name="connsiteX17" fmla="*/ 1209 w 1324"/>
                            <a:gd name="connsiteY17" fmla="*/ 4491 h 4664"/>
                            <a:gd name="connsiteX18" fmla="*/ 1209 w 1324"/>
                            <a:gd name="connsiteY18" fmla="*/ 4491 h 4664"/>
                            <a:gd name="connsiteX19" fmla="*/ 1209 w 1324"/>
                            <a:gd name="connsiteY19" fmla="*/ 4491 h 4664"/>
                            <a:gd name="connsiteX20" fmla="*/ 1209 w 1324"/>
                            <a:gd name="connsiteY20" fmla="*/ 4491 h 4664"/>
                            <a:gd name="connsiteX21" fmla="*/ 1209 w 1324"/>
                            <a:gd name="connsiteY21" fmla="*/ 4491 h 4664"/>
                            <a:gd name="connsiteX22" fmla="*/ 1209 w 1324"/>
                            <a:gd name="connsiteY22" fmla="*/ 4491 h 4664"/>
                            <a:gd name="connsiteX23" fmla="*/ 1209 w 1324"/>
                            <a:gd name="connsiteY23" fmla="*/ 4491 h 4664"/>
                            <a:gd name="connsiteX24" fmla="*/ 1152 w 1324"/>
                            <a:gd name="connsiteY24" fmla="*/ 4491 h 4664"/>
                            <a:gd name="connsiteX25" fmla="*/ 1152 w 1324"/>
                            <a:gd name="connsiteY25" fmla="*/ 4549 h 4664"/>
                            <a:gd name="connsiteX26" fmla="*/ 1152 w 1324"/>
                            <a:gd name="connsiteY26" fmla="*/ 4549 h 4664"/>
                            <a:gd name="connsiteX27" fmla="*/ 1152 w 1324"/>
                            <a:gd name="connsiteY27" fmla="*/ 4549 h 4664"/>
                            <a:gd name="connsiteX28" fmla="*/ 1094 w 1324"/>
                            <a:gd name="connsiteY28" fmla="*/ 4549 h 4664"/>
                            <a:gd name="connsiteX29" fmla="*/ 1094 w 1324"/>
                            <a:gd name="connsiteY29" fmla="*/ 4549 h 4664"/>
                            <a:gd name="connsiteX30" fmla="*/ 1094 w 1324"/>
                            <a:gd name="connsiteY30" fmla="*/ 4549 h 4664"/>
                            <a:gd name="connsiteX31" fmla="*/ 1094 w 1324"/>
                            <a:gd name="connsiteY31" fmla="*/ 4549 h 4664"/>
                            <a:gd name="connsiteX32" fmla="*/ 1094 w 1324"/>
                            <a:gd name="connsiteY32" fmla="*/ 4549 h 4664"/>
                            <a:gd name="connsiteX33" fmla="*/ 1036 w 1324"/>
                            <a:gd name="connsiteY33" fmla="*/ 4549 h 4664"/>
                            <a:gd name="connsiteX34" fmla="*/ 1036 w 1324"/>
                            <a:gd name="connsiteY34" fmla="*/ 4606 h 4664"/>
                            <a:gd name="connsiteX35" fmla="*/ 1036 w 1324"/>
                            <a:gd name="connsiteY35" fmla="*/ 4606 h 4664"/>
                            <a:gd name="connsiteX36" fmla="*/ 979 w 1324"/>
                            <a:gd name="connsiteY36" fmla="*/ 4606 h 4664"/>
                            <a:gd name="connsiteX37" fmla="*/ 979 w 1324"/>
                            <a:gd name="connsiteY37" fmla="*/ 4606 h 4664"/>
                            <a:gd name="connsiteX38" fmla="*/ 979 w 1324"/>
                            <a:gd name="connsiteY38" fmla="*/ 4606 h 4664"/>
                            <a:gd name="connsiteX39" fmla="*/ 979 w 1324"/>
                            <a:gd name="connsiteY39" fmla="*/ 4606 h 4664"/>
                            <a:gd name="connsiteX40" fmla="*/ 921 w 1324"/>
                            <a:gd name="connsiteY40" fmla="*/ 4606 h 4664"/>
                            <a:gd name="connsiteX41" fmla="*/ 921 w 1324"/>
                            <a:gd name="connsiteY41" fmla="*/ 4606 h 4664"/>
                            <a:gd name="connsiteX42" fmla="*/ 921 w 1324"/>
                            <a:gd name="connsiteY42" fmla="*/ 4606 h 4664"/>
                            <a:gd name="connsiteX43" fmla="*/ 921 w 1324"/>
                            <a:gd name="connsiteY43" fmla="*/ 4606 h 4664"/>
                            <a:gd name="connsiteX44" fmla="*/ 864 w 1324"/>
                            <a:gd name="connsiteY44" fmla="*/ 4606 h 4664"/>
                            <a:gd name="connsiteX45" fmla="*/ 864 w 1324"/>
                            <a:gd name="connsiteY45" fmla="*/ 4606 h 4664"/>
                            <a:gd name="connsiteX46" fmla="*/ 864 w 1324"/>
                            <a:gd name="connsiteY46" fmla="*/ 4606 h 4664"/>
                            <a:gd name="connsiteX47" fmla="*/ 864 w 1324"/>
                            <a:gd name="connsiteY47" fmla="*/ 4606 h 4664"/>
                            <a:gd name="connsiteX48" fmla="*/ 806 w 1324"/>
                            <a:gd name="connsiteY48" fmla="*/ 4606 h 4664"/>
                            <a:gd name="connsiteX49" fmla="*/ 749 w 1324"/>
                            <a:gd name="connsiteY49" fmla="*/ 4664 h 4664"/>
                            <a:gd name="connsiteX50" fmla="*/ 749 w 1324"/>
                            <a:gd name="connsiteY50" fmla="*/ 4664 h 4664"/>
                            <a:gd name="connsiteX51" fmla="*/ 691 w 1324"/>
                            <a:gd name="connsiteY51" fmla="*/ 4664 h 4664"/>
                            <a:gd name="connsiteX52" fmla="*/ 633 w 1324"/>
                            <a:gd name="connsiteY52" fmla="*/ 4664 h 4664"/>
                            <a:gd name="connsiteX53" fmla="*/ 633 w 1324"/>
                            <a:gd name="connsiteY53" fmla="*/ 4664 h 4664"/>
                            <a:gd name="connsiteX54" fmla="*/ 633 w 1324"/>
                            <a:gd name="connsiteY54" fmla="*/ 4664 h 4664"/>
                            <a:gd name="connsiteX55" fmla="*/ 576 w 1324"/>
                            <a:gd name="connsiteY55" fmla="*/ 4664 h 4664"/>
                            <a:gd name="connsiteX56" fmla="*/ 576 w 1324"/>
                            <a:gd name="connsiteY56" fmla="*/ 4664 h 4664"/>
                            <a:gd name="connsiteX57" fmla="*/ 576 w 1324"/>
                            <a:gd name="connsiteY57" fmla="*/ 4606 h 4664"/>
                            <a:gd name="connsiteX58" fmla="*/ 576 w 1324"/>
                            <a:gd name="connsiteY58" fmla="*/ 4606 h 4664"/>
                            <a:gd name="connsiteX59" fmla="*/ 518 w 1324"/>
                            <a:gd name="connsiteY59" fmla="*/ 4606 h 4664"/>
                            <a:gd name="connsiteX60" fmla="*/ 518 w 1324"/>
                            <a:gd name="connsiteY60" fmla="*/ 4606 h 4664"/>
                            <a:gd name="connsiteX61" fmla="*/ 518 w 1324"/>
                            <a:gd name="connsiteY61" fmla="*/ 4606 h 4664"/>
                            <a:gd name="connsiteX62" fmla="*/ 461 w 1324"/>
                            <a:gd name="connsiteY62" fmla="*/ 4606 h 4664"/>
                            <a:gd name="connsiteX63" fmla="*/ 461 w 1324"/>
                            <a:gd name="connsiteY63" fmla="*/ 4606 h 4664"/>
                            <a:gd name="connsiteX64" fmla="*/ 461 w 1324"/>
                            <a:gd name="connsiteY64" fmla="*/ 4606 h 4664"/>
                            <a:gd name="connsiteX65" fmla="*/ 461 w 1324"/>
                            <a:gd name="connsiteY65" fmla="*/ 4606 h 4664"/>
                            <a:gd name="connsiteX66" fmla="*/ 403 w 1324"/>
                            <a:gd name="connsiteY66" fmla="*/ 4606 h 4664"/>
                            <a:gd name="connsiteX67" fmla="*/ 403 w 1324"/>
                            <a:gd name="connsiteY67" fmla="*/ 4606 h 4664"/>
                            <a:gd name="connsiteX68" fmla="*/ 403 w 1324"/>
                            <a:gd name="connsiteY68" fmla="*/ 4606 h 4664"/>
                            <a:gd name="connsiteX69" fmla="*/ 403 w 1324"/>
                            <a:gd name="connsiteY69" fmla="*/ 4606 h 4664"/>
                            <a:gd name="connsiteX70" fmla="*/ 345 w 1324"/>
                            <a:gd name="connsiteY70" fmla="*/ 4606 h 4664"/>
                            <a:gd name="connsiteX71" fmla="*/ 345 w 1324"/>
                            <a:gd name="connsiteY71" fmla="*/ 4606 h 4664"/>
                            <a:gd name="connsiteX72" fmla="*/ 345 w 1324"/>
                            <a:gd name="connsiteY72" fmla="*/ 4606 h 4664"/>
                            <a:gd name="connsiteX73" fmla="*/ 345 w 1324"/>
                            <a:gd name="connsiteY73" fmla="*/ 4606 h 4664"/>
                            <a:gd name="connsiteX74" fmla="*/ 288 w 1324"/>
                            <a:gd name="connsiteY74" fmla="*/ 4549 h 4664"/>
                            <a:gd name="connsiteX75" fmla="*/ 288 w 1324"/>
                            <a:gd name="connsiteY75" fmla="*/ 4549 h 4664"/>
                            <a:gd name="connsiteX76" fmla="*/ 288 w 1324"/>
                            <a:gd name="connsiteY76" fmla="*/ 4549 h 4664"/>
                            <a:gd name="connsiteX77" fmla="*/ 288 w 1324"/>
                            <a:gd name="connsiteY77" fmla="*/ 4549 h 4664"/>
                            <a:gd name="connsiteX78" fmla="*/ 230 w 1324"/>
                            <a:gd name="connsiteY78" fmla="*/ 4549 h 4664"/>
                            <a:gd name="connsiteX79" fmla="*/ 230 w 1324"/>
                            <a:gd name="connsiteY79" fmla="*/ 4549 h 4664"/>
                            <a:gd name="connsiteX80" fmla="*/ 230 w 1324"/>
                            <a:gd name="connsiteY80" fmla="*/ 4549 h 4664"/>
                            <a:gd name="connsiteX81" fmla="*/ 230 w 1324"/>
                            <a:gd name="connsiteY81" fmla="*/ 4549 h 4664"/>
                            <a:gd name="connsiteX82" fmla="*/ 173 w 1324"/>
                            <a:gd name="connsiteY82" fmla="*/ 4491 h 4664"/>
                            <a:gd name="connsiteX83" fmla="*/ 173 w 1324"/>
                            <a:gd name="connsiteY83" fmla="*/ 4491 h 4664"/>
                            <a:gd name="connsiteX84" fmla="*/ 173 w 1324"/>
                            <a:gd name="connsiteY84" fmla="*/ 4491 h 4664"/>
                            <a:gd name="connsiteX85" fmla="*/ 173 w 1324"/>
                            <a:gd name="connsiteY85" fmla="*/ 4491 h 4664"/>
                            <a:gd name="connsiteX86" fmla="*/ 173 w 1324"/>
                            <a:gd name="connsiteY86" fmla="*/ 4491 h 4664"/>
                            <a:gd name="connsiteX87" fmla="*/ 115 w 1324"/>
                            <a:gd name="connsiteY87" fmla="*/ 4491 h 4664"/>
                            <a:gd name="connsiteX88" fmla="*/ 115 w 1324"/>
                            <a:gd name="connsiteY88" fmla="*/ 4491 h 4664"/>
                            <a:gd name="connsiteX89" fmla="*/ 115 w 1324"/>
                            <a:gd name="connsiteY89" fmla="*/ 4491 h 4664"/>
                            <a:gd name="connsiteX90" fmla="*/ 115 w 1324"/>
                            <a:gd name="connsiteY90" fmla="*/ 4491 h 4664"/>
                            <a:gd name="connsiteX91" fmla="*/ 115 w 1324"/>
                            <a:gd name="connsiteY91" fmla="*/ 4434 h 4664"/>
                            <a:gd name="connsiteX92" fmla="*/ 115 w 1324"/>
                            <a:gd name="connsiteY92" fmla="*/ 4434 h 4664"/>
                            <a:gd name="connsiteX93" fmla="*/ 115 w 1324"/>
                            <a:gd name="connsiteY93" fmla="*/ 4434 h 4664"/>
                            <a:gd name="connsiteX94" fmla="*/ 115 w 1324"/>
                            <a:gd name="connsiteY94" fmla="*/ 4434 h 4664"/>
                            <a:gd name="connsiteX95" fmla="*/ 58 w 1324"/>
                            <a:gd name="connsiteY95" fmla="*/ 4434 h 4664"/>
                            <a:gd name="connsiteX96" fmla="*/ 58 w 1324"/>
                            <a:gd name="connsiteY96" fmla="*/ 4376 h 4664"/>
                            <a:gd name="connsiteX97" fmla="*/ 58 w 1324"/>
                            <a:gd name="connsiteY97" fmla="*/ 4376 h 4664"/>
                            <a:gd name="connsiteX98" fmla="*/ 58 w 1324"/>
                            <a:gd name="connsiteY98" fmla="*/ 4376 h 4664"/>
                            <a:gd name="connsiteX99" fmla="*/ 58 w 1324"/>
                            <a:gd name="connsiteY99" fmla="*/ 4319 h 4664"/>
                            <a:gd name="connsiteX100" fmla="*/ 58 w 1324"/>
                            <a:gd name="connsiteY100" fmla="*/ 4319 h 4664"/>
                            <a:gd name="connsiteX101" fmla="*/ 58 w 1324"/>
                            <a:gd name="connsiteY101" fmla="*/ 173 h 4664"/>
                            <a:gd name="connsiteX102" fmla="*/ 0 w 1324"/>
                            <a:gd name="connsiteY102" fmla="*/ 0 h 4664"/>
                            <a:gd name="connsiteX103" fmla="*/ 58 w 1324"/>
                            <a:gd name="connsiteY103" fmla="*/ 57 h 4664"/>
                            <a:gd name="connsiteX104" fmla="*/ 58 w 1324"/>
                            <a:gd name="connsiteY104" fmla="*/ 57 h 4664"/>
                            <a:gd name="connsiteX105" fmla="*/ 58 w 1324"/>
                            <a:gd name="connsiteY105" fmla="*/ 115 h 4664"/>
                            <a:gd name="connsiteX106" fmla="*/ 58 w 1324"/>
                            <a:gd name="connsiteY106" fmla="*/ 115 h 4664"/>
                            <a:gd name="connsiteX107" fmla="*/ 58 w 1324"/>
                            <a:gd name="connsiteY107" fmla="*/ 115 h 4664"/>
                            <a:gd name="connsiteX108" fmla="*/ 115 w 1324"/>
                            <a:gd name="connsiteY108" fmla="*/ 173 h 4664"/>
                            <a:gd name="connsiteX109" fmla="*/ 115 w 1324"/>
                            <a:gd name="connsiteY109" fmla="*/ 173 h 4664"/>
                            <a:gd name="connsiteX110" fmla="*/ 115 w 1324"/>
                            <a:gd name="connsiteY110" fmla="*/ 230 h 4664"/>
                            <a:gd name="connsiteX111" fmla="*/ 115 w 1324"/>
                            <a:gd name="connsiteY111" fmla="*/ 230 h 4664"/>
                            <a:gd name="connsiteX112" fmla="*/ 173 w 1324"/>
                            <a:gd name="connsiteY112" fmla="*/ 230 h 4664"/>
                            <a:gd name="connsiteX113" fmla="*/ 173 w 1324"/>
                            <a:gd name="connsiteY113" fmla="*/ 230 h 4664"/>
                            <a:gd name="connsiteX114" fmla="*/ 230 w 1324"/>
                            <a:gd name="connsiteY114" fmla="*/ 288 h 4664"/>
                            <a:gd name="connsiteX115" fmla="*/ 288 w 1324"/>
                            <a:gd name="connsiteY115" fmla="*/ 288 h 4664"/>
                            <a:gd name="connsiteX116" fmla="*/ 288 w 1324"/>
                            <a:gd name="connsiteY116" fmla="*/ 288 h 4664"/>
                            <a:gd name="connsiteX117" fmla="*/ 345 w 1324"/>
                            <a:gd name="connsiteY117" fmla="*/ 288 h 4664"/>
                            <a:gd name="connsiteX118" fmla="*/ 345 w 1324"/>
                            <a:gd name="connsiteY118" fmla="*/ 345 h 4664"/>
                            <a:gd name="connsiteX119" fmla="*/ 403 w 1324"/>
                            <a:gd name="connsiteY119" fmla="*/ 345 h 4664"/>
                            <a:gd name="connsiteX120" fmla="*/ 403 w 1324"/>
                            <a:gd name="connsiteY120" fmla="*/ 345 h 4664"/>
                            <a:gd name="connsiteX121" fmla="*/ 461 w 1324"/>
                            <a:gd name="connsiteY121" fmla="*/ 345 h 4664"/>
                            <a:gd name="connsiteX122" fmla="*/ 518 w 1324"/>
                            <a:gd name="connsiteY122" fmla="*/ 345 h 4664"/>
                            <a:gd name="connsiteX123" fmla="*/ 518 w 1324"/>
                            <a:gd name="connsiteY123" fmla="*/ 345 h 4664"/>
                            <a:gd name="connsiteX124" fmla="*/ 576 w 1324"/>
                            <a:gd name="connsiteY124" fmla="*/ 345 h 4664"/>
                            <a:gd name="connsiteX125" fmla="*/ 576 w 1324"/>
                            <a:gd name="connsiteY125" fmla="*/ 345 h 4664"/>
                            <a:gd name="connsiteX126" fmla="*/ 633 w 1324"/>
                            <a:gd name="connsiteY126" fmla="*/ 345 h 4664"/>
                            <a:gd name="connsiteX127" fmla="*/ 633 w 1324"/>
                            <a:gd name="connsiteY127" fmla="*/ 345 h 4664"/>
                            <a:gd name="connsiteX128" fmla="*/ 691 w 1324"/>
                            <a:gd name="connsiteY128" fmla="*/ 345 h 4664"/>
                            <a:gd name="connsiteX129" fmla="*/ 691 w 1324"/>
                            <a:gd name="connsiteY129" fmla="*/ 345 h 4664"/>
                            <a:gd name="connsiteX130" fmla="*/ 749 w 1324"/>
                            <a:gd name="connsiteY130" fmla="*/ 345 h 4664"/>
                            <a:gd name="connsiteX131" fmla="*/ 806 w 1324"/>
                            <a:gd name="connsiteY131" fmla="*/ 345 h 4664"/>
                            <a:gd name="connsiteX132" fmla="*/ 864 w 1324"/>
                            <a:gd name="connsiteY132" fmla="*/ 345 h 4664"/>
                            <a:gd name="connsiteX133" fmla="*/ 921 w 1324"/>
                            <a:gd name="connsiteY133" fmla="*/ 345 h 4664"/>
                            <a:gd name="connsiteX134" fmla="*/ 921 w 1324"/>
                            <a:gd name="connsiteY134" fmla="*/ 345 h 4664"/>
                            <a:gd name="connsiteX135" fmla="*/ 979 w 1324"/>
                            <a:gd name="connsiteY135" fmla="*/ 345 h 4664"/>
                            <a:gd name="connsiteX136" fmla="*/ 979 w 1324"/>
                            <a:gd name="connsiteY136" fmla="*/ 345 h 4664"/>
                            <a:gd name="connsiteX137" fmla="*/ 1036 w 1324"/>
                            <a:gd name="connsiteY137" fmla="*/ 288 h 4664"/>
                            <a:gd name="connsiteX138" fmla="*/ 1036 w 1324"/>
                            <a:gd name="connsiteY138" fmla="*/ 288 h 4664"/>
                            <a:gd name="connsiteX139" fmla="*/ 1094 w 1324"/>
                            <a:gd name="connsiteY139" fmla="*/ 288 h 4664"/>
                            <a:gd name="connsiteX140" fmla="*/ 1094 w 1324"/>
                            <a:gd name="connsiteY140" fmla="*/ 288 h 4664"/>
                            <a:gd name="connsiteX141" fmla="*/ 1152 w 1324"/>
                            <a:gd name="connsiteY141" fmla="*/ 288 h 4664"/>
                            <a:gd name="connsiteX142" fmla="*/ 1209 w 1324"/>
                            <a:gd name="connsiteY142" fmla="*/ 230 h 4664"/>
                            <a:gd name="connsiteX143" fmla="*/ 1209 w 1324"/>
                            <a:gd name="connsiteY143" fmla="*/ 230 h 4664"/>
                            <a:gd name="connsiteX144" fmla="*/ 1209 w 1324"/>
                            <a:gd name="connsiteY144" fmla="*/ 230 h 4664"/>
                            <a:gd name="connsiteX145" fmla="*/ 1209 w 1324"/>
                            <a:gd name="connsiteY145" fmla="*/ 173 h 4664"/>
                            <a:gd name="connsiteX146" fmla="*/ 1267 w 1324"/>
                            <a:gd name="connsiteY146" fmla="*/ 173 h 4664"/>
                            <a:gd name="connsiteX147" fmla="*/ 1267 w 1324"/>
                            <a:gd name="connsiteY147" fmla="*/ 173 h 4664"/>
                            <a:gd name="connsiteX148" fmla="*/ 1267 w 1324"/>
                            <a:gd name="connsiteY148" fmla="*/ 115 h 4664"/>
                            <a:gd name="connsiteX149" fmla="*/ 1267 w 1324"/>
                            <a:gd name="connsiteY149" fmla="*/ 115 h 4664"/>
                            <a:gd name="connsiteX150" fmla="*/ 1324 w 1324"/>
                            <a:gd name="connsiteY150" fmla="*/ 115 h 4664"/>
                            <a:gd name="connsiteX151" fmla="*/ 1324 w 1324"/>
                            <a:gd name="connsiteY151" fmla="*/ 115 h 4664"/>
                            <a:gd name="connsiteX152" fmla="*/ 1324 w 1324"/>
                            <a:gd name="connsiteY152" fmla="*/ 57 h 4664"/>
                            <a:gd name="connsiteX153" fmla="*/ 1324 w 1324"/>
                            <a:gd name="connsiteY153" fmla="*/ 57 h 4664"/>
                            <a:gd name="connsiteX154" fmla="*/ 1324 w 1324"/>
                            <a:gd name="connsiteY154" fmla="*/ 0 h 46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</a:cxnLst>
                          <a:rect l="l" t="t" r="r" b="b"/>
                          <a:pathLst>
                            <a:path w="1324" h="4664">
                              <a:moveTo>
                                <a:pt x="1324" y="0"/>
                              </a:moveTo>
                              <a:lnTo>
                                <a:pt x="1324" y="4261"/>
                              </a:lnTo>
                              <a:lnTo>
                                <a:pt x="1324" y="4319"/>
                              </a:lnTo>
                              <a:lnTo>
                                <a:pt x="1324" y="4319"/>
                              </a:lnTo>
                              <a:lnTo>
                                <a:pt x="1324" y="4319"/>
                              </a:lnTo>
                              <a:lnTo>
                                <a:pt x="1324" y="4319"/>
                              </a:lnTo>
                              <a:lnTo>
                                <a:pt x="1324" y="4376"/>
                              </a:lnTo>
                              <a:lnTo>
                                <a:pt x="1324" y="4376"/>
                              </a:lnTo>
                              <a:lnTo>
                                <a:pt x="1324" y="4376"/>
                              </a:lnTo>
                              <a:lnTo>
                                <a:pt x="1324" y="4376"/>
                              </a:lnTo>
                              <a:lnTo>
                                <a:pt x="1267" y="4376"/>
                              </a:lnTo>
                              <a:lnTo>
                                <a:pt x="1267" y="4376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67" y="4434"/>
                              </a:lnTo>
                              <a:lnTo>
                                <a:pt x="1209" y="4434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209" y="4491"/>
                              </a:lnTo>
                              <a:lnTo>
                                <a:pt x="1152" y="4491"/>
                              </a:lnTo>
                              <a:lnTo>
                                <a:pt x="1152" y="4549"/>
                              </a:lnTo>
                              <a:lnTo>
                                <a:pt x="1152" y="4549"/>
                              </a:lnTo>
                              <a:lnTo>
                                <a:pt x="1152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94" y="4549"/>
                              </a:lnTo>
                              <a:lnTo>
                                <a:pt x="1036" y="4549"/>
                              </a:lnTo>
                              <a:lnTo>
                                <a:pt x="1036" y="4606"/>
                              </a:lnTo>
                              <a:lnTo>
                                <a:pt x="1036" y="4606"/>
                              </a:lnTo>
                              <a:lnTo>
                                <a:pt x="979" y="4606"/>
                              </a:lnTo>
                              <a:lnTo>
                                <a:pt x="979" y="4606"/>
                              </a:lnTo>
                              <a:lnTo>
                                <a:pt x="979" y="4606"/>
                              </a:lnTo>
                              <a:lnTo>
                                <a:pt x="979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921" y="4606"/>
                              </a:lnTo>
                              <a:lnTo>
                                <a:pt x="864" y="4606"/>
                              </a:lnTo>
                              <a:lnTo>
                                <a:pt x="864" y="4606"/>
                              </a:lnTo>
                              <a:lnTo>
                                <a:pt x="864" y="4606"/>
                              </a:lnTo>
                              <a:lnTo>
                                <a:pt x="864" y="4606"/>
                              </a:lnTo>
                              <a:lnTo>
                                <a:pt x="806" y="4606"/>
                              </a:lnTo>
                              <a:lnTo>
                                <a:pt x="749" y="4664"/>
                              </a:lnTo>
                              <a:lnTo>
                                <a:pt x="749" y="4664"/>
                              </a:lnTo>
                              <a:lnTo>
                                <a:pt x="691" y="4664"/>
                              </a:lnTo>
                              <a:lnTo>
                                <a:pt x="633" y="4664"/>
                              </a:lnTo>
                              <a:lnTo>
                                <a:pt x="633" y="4664"/>
                              </a:lnTo>
                              <a:lnTo>
                                <a:pt x="633" y="4664"/>
                              </a:lnTo>
                              <a:lnTo>
                                <a:pt x="576" y="4664"/>
                              </a:lnTo>
                              <a:lnTo>
                                <a:pt x="576" y="4664"/>
                              </a:lnTo>
                              <a:lnTo>
                                <a:pt x="576" y="4606"/>
                              </a:lnTo>
                              <a:lnTo>
                                <a:pt x="576" y="4606"/>
                              </a:lnTo>
                              <a:lnTo>
                                <a:pt x="518" y="4606"/>
                              </a:lnTo>
                              <a:lnTo>
                                <a:pt x="518" y="4606"/>
                              </a:lnTo>
                              <a:lnTo>
                                <a:pt x="518" y="4606"/>
                              </a:lnTo>
                              <a:lnTo>
                                <a:pt x="461" y="4606"/>
                              </a:lnTo>
                              <a:lnTo>
                                <a:pt x="461" y="4606"/>
                              </a:lnTo>
                              <a:lnTo>
                                <a:pt x="461" y="4606"/>
                              </a:lnTo>
                              <a:lnTo>
                                <a:pt x="461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403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345" y="4606"/>
                              </a:lnTo>
                              <a:lnTo>
                                <a:pt x="288" y="4549"/>
                              </a:lnTo>
                              <a:lnTo>
                                <a:pt x="288" y="4549"/>
                              </a:lnTo>
                              <a:lnTo>
                                <a:pt x="288" y="4549"/>
                              </a:lnTo>
                              <a:lnTo>
                                <a:pt x="288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230" y="4549"/>
                              </a:lnTo>
                              <a:lnTo>
                                <a:pt x="173" y="4491"/>
                              </a:lnTo>
                              <a:lnTo>
                                <a:pt x="173" y="4491"/>
                              </a:lnTo>
                              <a:lnTo>
                                <a:pt x="173" y="4491"/>
                              </a:lnTo>
                              <a:lnTo>
                                <a:pt x="173" y="4491"/>
                              </a:lnTo>
                              <a:lnTo>
                                <a:pt x="173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115" y="4491"/>
                              </a:lnTo>
                              <a:lnTo>
                                <a:pt x="115" y="4434"/>
                              </a:lnTo>
                              <a:lnTo>
                                <a:pt x="115" y="4434"/>
                              </a:lnTo>
                              <a:lnTo>
                                <a:pt x="115" y="4434"/>
                              </a:lnTo>
                              <a:lnTo>
                                <a:pt x="115" y="4434"/>
                              </a:lnTo>
                              <a:lnTo>
                                <a:pt x="58" y="4434"/>
                              </a:lnTo>
                              <a:lnTo>
                                <a:pt x="58" y="4376"/>
                              </a:lnTo>
                              <a:lnTo>
                                <a:pt x="58" y="4376"/>
                              </a:lnTo>
                              <a:lnTo>
                                <a:pt x="58" y="4376"/>
                              </a:lnTo>
                              <a:lnTo>
                                <a:pt x="58" y="4319"/>
                              </a:lnTo>
                              <a:lnTo>
                                <a:pt x="58" y="4319"/>
                              </a:lnTo>
                              <a:lnTo>
                                <a:pt x="58" y="173"/>
                              </a:lnTo>
                              <a:lnTo>
                                <a:pt x="0" y="0"/>
                              </a:lnTo>
                              <a:lnTo>
                                <a:pt x="58" y="57"/>
                              </a:lnTo>
                              <a:lnTo>
                                <a:pt x="58" y="57"/>
                              </a:lnTo>
                              <a:lnTo>
                                <a:pt x="58" y="115"/>
                              </a:lnTo>
                              <a:lnTo>
                                <a:pt x="58" y="115"/>
                              </a:lnTo>
                              <a:lnTo>
                                <a:pt x="58" y="115"/>
                              </a:lnTo>
                              <a:lnTo>
                                <a:pt x="115" y="173"/>
                              </a:lnTo>
                              <a:lnTo>
                                <a:pt x="115" y="173"/>
                              </a:lnTo>
                              <a:lnTo>
                                <a:pt x="115" y="230"/>
                              </a:lnTo>
                              <a:lnTo>
                                <a:pt x="115" y="230"/>
                              </a:lnTo>
                              <a:lnTo>
                                <a:pt x="173" y="230"/>
                              </a:lnTo>
                              <a:lnTo>
                                <a:pt x="173" y="230"/>
                              </a:lnTo>
                              <a:lnTo>
                                <a:pt x="230" y="288"/>
                              </a:lnTo>
                              <a:lnTo>
                                <a:pt x="288" y="288"/>
                              </a:lnTo>
                              <a:lnTo>
                                <a:pt x="288" y="288"/>
                              </a:lnTo>
                              <a:lnTo>
                                <a:pt x="345" y="288"/>
                              </a:lnTo>
                              <a:lnTo>
                                <a:pt x="345" y="345"/>
                              </a:lnTo>
                              <a:lnTo>
                                <a:pt x="403" y="345"/>
                              </a:lnTo>
                              <a:lnTo>
                                <a:pt x="403" y="345"/>
                              </a:lnTo>
                              <a:lnTo>
                                <a:pt x="461" y="345"/>
                              </a:lnTo>
                              <a:lnTo>
                                <a:pt x="518" y="345"/>
                              </a:lnTo>
                              <a:lnTo>
                                <a:pt x="518" y="345"/>
                              </a:lnTo>
                              <a:lnTo>
                                <a:pt x="576" y="345"/>
                              </a:lnTo>
                              <a:lnTo>
                                <a:pt x="576" y="345"/>
                              </a:lnTo>
                              <a:lnTo>
                                <a:pt x="633" y="345"/>
                              </a:lnTo>
                              <a:lnTo>
                                <a:pt x="633" y="345"/>
                              </a:lnTo>
                              <a:lnTo>
                                <a:pt x="691" y="345"/>
                              </a:lnTo>
                              <a:lnTo>
                                <a:pt x="691" y="345"/>
                              </a:lnTo>
                              <a:lnTo>
                                <a:pt x="749" y="345"/>
                              </a:lnTo>
                              <a:lnTo>
                                <a:pt x="806" y="345"/>
                              </a:lnTo>
                              <a:lnTo>
                                <a:pt x="864" y="345"/>
                              </a:lnTo>
                              <a:lnTo>
                                <a:pt x="921" y="345"/>
                              </a:lnTo>
                              <a:lnTo>
                                <a:pt x="921" y="345"/>
                              </a:lnTo>
                              <a:lnTo>
                                <a:pt x="979" y="345"/>
                              </a:lnTo>
                              <a:lnTo>
                                <a:pt x="979" y="345"/>
                              </a:lnTo>
                              <a:lnTo>
                                <a:pt x="1036" y="288"/>
                              </a:lnTo>
                              <a:lnTo>
                                <a:pt x="1036" y="288"/>
                              </a:lnTo>
                              <a:lnTo>
                                <a:pt x="1094" y="288"/>
                              </a:lnTo>
                              <a:lnTo>
                                <a:pt x="1094" y="288"/>
                              </a:lnTo>
                              <a:lnTo>
                                <a:pt x="1152" y="288"/>
                              </a:lnTo>
                              <a:lnTo>
                                <a:pt x="1209" y="230"/>
                              </a:lnTo>
                              <a:lnTo>
                                <a:pt x="1209" y="230"/>
                              </a:lnTo>
                              <a:lnTo>
                                <a:pt x="1209" y="230"/>
                              </a:lnTo>
                              <a:lnTo>
                                <a:pt x="1209" y="173"/>
                              </a:lnTo>
                              <a:lnTo>
                                <a:pt x="1267" y="173"/>
                              </a:lnTo>
                              <a:lnTo>
                                <a:pt x="1267" y="173"/>
                              </a:lnTo>
                              <a:lnTo>
                                <a:pt x="1267" y="115"/>
                              </a:lnTo>
                              <a:lnTo>
                                <a:pt x="1267" y="115"/>
                              </a:lnTo>
                              <a:lnTo>
                                <a:pt x="1324" y="115"/>
                              </a:lnTo>
                              <a:lnTo>
                                <a:pt x="1324" y="115"/>
                              </a:lnTo>
                              <a:lnTo>
                                <a:pt x="1324" y="57"/>
                              </a:lnTo>
                              <a:lnTo>
                                <a:pt x="1324" y="57"/>
                              </a:lnTo>
                              <a:lnTo>
                                <a:pt x="132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A6A6A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19" name="任意多边形: 形状 4018"/>
                        <p:cNvSpPr/>
                        <p:nvPr/>
                      </p:nvSpPr>
                      <p:spPr>
                        <a:xfrm>
                          <a:off x="-3874091" y="4270983"/>
                          <a:ext cx="1266" cy="777"/>
                        </a:xfrm>
                        <a:custGeom>
                          <a:avLst/>
                          <a:gdLst>
                            <a:gd name="connsiteX0" fmla="*/ 1094 w 1266"/>
                            <a:gd name="connsiteY0" fmla="*/ 648 h 777"/>
                            <a:gd name="connsiteX1" fmla="*/ 173 w 1266"/>
                            <a:gd name="connsiteY1" fmla="*/ 648 h 777"/>
                            <a:gd name="connsiteX2" fmla="*/ 173 w 1266"/>
                            <a:gd name="connsiteY2" fmla="*/ 130 h 777"/>
                            <a:gd name="connsiteX3" fmla="*/ 1094 w 1266"/>
                            <a:gd name="connsiteY3" fmla="*/ 130 h 777"/>
                            <a:gd name="connsiteX4" fmla="*/ 1094 w 1266"/>
                            <a:gd name="connsiteY4" fmla="*/ 648 h 7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66" h="777">
                              <a:moveTo>
                                <a:pt x="1094" y="648"/>
                              </a:moveTo>
                              <a:cubicBezTo>
                                <a:pt x="864" y="821"/>
                                <a:pt x="403" y="821"/>
                                <a:pt x="173" y="648"/>
                              </a:cubicBezTo>
                              <a:cubicBezTo>
                                <a:pt x="-58" y="475"/>
                                <a:pt x="-58" y="245"/>
                                <a:pt x="173" y="130"/>
                              </a:cubicBezTo>
                              <a:cubicBezTo>
                                <a:pt x="403" y="-43"/>
                                <a:pt x="864" y="-43"/>
                                <a:pt x="1094" y="130"/>
                              </a:cubicBezTo>
                              <a:cubicBezTo>
                                <a:pt x="1324" y="245"/>
                                <a:pt x="1324" y="475"/>
                                <a:pt x="1094" y="64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78787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020" name="任意多边形: 形状 4019"/>
                    <p:cNvSpPr/>
                    <p:nvPr/>
                  </p:nvSpPr>
                  <p:spPr>
                    <a:xfrm>
                      <a:off x="-3874149" y="4271343"/>
                      <a:ext cx="690" cy="4664"/>
                    </a:xfrm>
                    <a:custGeom>
                      <a:avLst/>
                      <a:gdLst>
                        <a:gd name="connsiteX0" fmla="*/ 691 w 690"/>
                        <a:gd name="connsiteY0" fmla="*/ 345 h 4664"/>
                        <a:gd name="connsiteX1" fmla="*/ 691 w 690"/>
                        <a:gd name="connsiteY1" fmla="*/ 4664 h 4664"/>
                        <a:gd name="connsiteX2" fmla="*/ 633 w 690"/>
                        <a:gd name="connsiteY2" fmla="*/ 4664 h 4664"/>
                        <a:gd name="connsiteX3" fmla="*/ 633 w 690"/>
                        <a:gd name="connsiteY3" fmla="*/ 4664 h 4664"/>
                        <a:gd name="connsiteX4" fmla="*/ 633 w 690"/>
                        <a:gd name="connsiteY4" fmla="*/ 4664 h 4664"/>
                        <a:gd name="connsiteX5" fmla="*/ 576 w 690"/>
                        <a:gd name="connsiteY5" fmla="*/ 4664 h 4664"/>
                        <a:gd name="connsiteX6" fmla="*/ 576 w 690"/>
                        <a:gd name="connsiteY6" fmla="*/ 4664 h 4664"/>
                        <a:gd name="connsiteX7" fmla="*/ 576 w 690"/>
                        <a:gd name="connsiteY7" fmla="*/ 4606 h 4664"/>
                        <a:gd name="connsiteX8" fmla="*/ 576 w 690"/>
                        <a:gd name="connsiteY8" fmla="*/ 4606 h 4664"/>
                        <a:gd name="connsiteX9" fmla="*/ 518 w 690"/>
                        <a:gd name="connsiteY9" fmla="*/ 4606 h 4664"/>
                        <a:gd name="connsiteX10" fmla="*/ 518 w 690"/>
                        <a:gd name="connsiteY10" fmla="*/ 4606 h 4664"/>
                        <a:gd name="connsiteX11" fmla="*/ 518 w 690"/>
                        <a:gd name="connsiteY11" fmla="*/ 4606 h 4664"/>
                        <a:gd name="connsiteX12" fmla="*/ 461 w 690"/>
                        <a:gd name="connsiteY12" fmla="*/ 4606 h 4664"/>
                        <a:gd name="connsiteX13" fmla="*/ 461 w 690"/>
                        <a:gd name="connsiteY13" fmla="*/ 4606 h 4664"/>
                        <a:gd name="connsiteX14" fmla="*/ 461 w 690"/>
                        <a:gd name="connsiteY14" fmla="*/ 4606 h 4664"/>
                        <a:gd name="connsiteX15" fmla="*/ 461 w 690"/>
                        <a:gd name="connsiteY15" fmla="*/ 4606 h 4664"/>
                        <a:gd name="connsiteX16" fmla="*/ 403 w 690"/>
                        <a:gd name="connsiteY16" fmla="*/ 4606 h 4664"/>
                        <a:gd name="connsiteX17" fmla="*/ 403 w 690"/>
                        <a:gd name="connsiteY17" fmla="*/ 4606 h 4664"/>
                        <a:gd name="connsiteX18" fmla="*/ 403 w 690"/>
                        <a:gd name="connsiteY18" fmla="*/ 4606 h 4664"/>
                        <a:gd name="connsiteX19" fmla="*/ 403 w 690"/>
                        <a:gd name="connsiteY19" fmla="*/ 4606 h 4664"/>
                        <a:gd name="connsiteX20" fmla="*/ 345 w 690"/>
                        <a:gd name="connsiteY20" fmla="*/ 4606 h 4664"/>
                        <a:gd name="connsiteX21" fmla="*/ 345 w 690"/>
                        <a:gd name="connsiteY21" fmla="*/ 4606 h 4664"/>
                        <a:gd name="connsiteX22" fmla="*/ 345 w 690"/>
                        <a:gd name="connsiteY22" fmla="*/ 4606 h 4664"/>
                        <a:gd name="connsiteX23" fmla="*/ 345 w 690"/>
                        <a:gd name="connsiteY23" fmla="*/ 4606 h 4664"/>
                        <a:gd name="connsiteX24" fmla="*/ 288 w 690"/>
                        <a:gd name="connsiteY24" fmla="*/ 4549 h 4664"/>
                        <a:gd name="connsiteX25" fmla="*/ 288 w 690"/>
                        <a:gd name="connsiteY25" fmla="*/ 4549 h 4664"/>
                        <a:gd name="connsiteX26" fmla="*/ 288 w 690"/>
                        <a:gd name="connsiteY26" fmla="*/ 4549 h 4664"/>
                        <a:gd name="connsiteX27" fmla="*/ 288 w 690"/>
                        <a:gd name="connsiteY27" fmla="*/ 4549 h 4664"/>
                        <a:gd name="connsiteX28" fmla="*/ 230 w 690"/>
                        <a:gd name="connsiteY28" fmla="*/ 4549 h 4664"/>
                        <a:gd name="connsiteX29" fmla="*/ 230 w 690"/>
                        <a:gd name="connsiteY29" fmla="*/ 4549 h 4664"/>
                        <a:gd name="connsiteX30" fmla="*/ 230 w 690"/>
                        <a:gd name="connsiteY30" fmla="*/ 4549 h 4664"/>
                        <a:gd name="connsiteX31" fmla="*/ 230 w 690"/>
                        <a:gd name="connsiteY31" fmla="*/ 4549 h 4664"/>
                        <a:gd name="connsiteX32" fmla="*/ 173 w 690"/>
                        <a:gd name="connsiteY32" fmla="*/ 4491 h 4664"/>
                        <a:gd name="connsiteX33" fmla="*/ 173 w 690"/>
                        <a:gd name="connsiteY33" fmla="*/ 4491 h 4664"/>
                        <a:gd name="connsiteX34" fmla="*/ 173 w 690"/>
                        <a:gd name="connsiteY34" fmla="*/ 4491 h 4664"/>
                        <a:gd name="connsiteX35" fmla="*/ 173 w 690"/>
                        <a:gd name="connsiteY35" fmla="*/ 4491 h 4664"/>
                        <a:gd name="connsiteX36" fmla="*/ 173 w 690"/>
                        <a:gd name="connsiteY36" fmla="*/ 4491 h 4664"/>
                        <a:gd name="connsiteX37" fmla="*/ 115 w 690"/>
                        <a:gd name="connsiteY37" fmla="*/ 4491 h 4664"/>
                        <a:gd name="connsiteX38" fmla="*/ 115 w 690"/>
                        <a:gd name="connsiteY38" fmla="*/ 4491 h 4664"/>
                        <a:gd name="connsiteX39" fmla="*/ 115 w 690"/>
                        <a:gd name="connsiteY39" fmla="*/ 4491 h 4664"/>
                        <a:gd name="connsiteX40" fmla="*/ 115 w 690"/>
                        <a:gd name="connsiteY40" fmla="*/ 4491 h 4664"/>
                        <a:gd name="connsiteX41" fmla="*/ 115 w 690"/>
                        <a:gd name="connsiteY41" fmla="*/ 4434 h 4664"/>
                        <a:gd name="connsiteX42" fmla="*/ 115 w 690"/>
                        <a:gd name="connsiteY42" fmla="*/ 4434 h 4664"/>
                        <a:gd name="connsiteX43" fmla="*/ 115 w 690"/>
                        <a:gd name="connsiteY43" fmla="*/ 4434 h 4664"/>
                        <a:gd name="connsiteX44" fmla="*/ 115 w 690"/>
                        <a:gd name="connsiteY44" fmla="*/ 4434 h 4664"/>
                        <a:gd name="connsiteX45" fmla="*/ 58 w 690"/>
                        <a:gd name="connsiteY45" fmla="*/ 4434 h 4664"/>
                        <a:gd name="connsiteX46" fmla="*/ 58 w 690"/>
                        <a:gd name="connsiteY46" fmla="*/ 4376 h 4664"/>
                        <a:gd name="connsiteX47" fmla="*/ 58 w 690"/>
                        <a:gd name="connsiteY47" fmla="*/ 4376 h 4664"/>
                        <a:gd name="connsiteX48" fmla="*/ 58 w 690"/>
                        <a:gd name="connsiteY48" fmla="*/ 4376 h 4664"/>
                        <a:gd name="connsiteX49" fmla="*/ 58 w 690"/>
                        <a:gd name="connsiteY49" fmla="*/ 4319 h 4664"/>
                        <a:gd name="connsiteX50" fmla="*/ 58 w 690"/>
                        <a:gd name="connsiteY50" fmla="*/ 4319 h 4664"/>
                        <a:gd name="connsiteX51" fmla="*/ 58 w 690"/>
                        <a:gd name="connsiteY51" fmla="*/ 173 h 4664"/>
                        <a:gd name="connsiteX52" fmla="*/ 0 w 690"/>
                        <a:gd name="connsiteY52" fmla="*/ 0 h 4664"/>
                        <a:gd name="connsiteX53" fmla="*/ 58 w 690"/>
                        <a:gd name="connsiteY53" fmla="*/ 57 h 4664"/>
                        <a:gd name="connsiteX54" fmla="*/ 58 w 690"/>
                        <a:gd name="connsiteY54" fmla="*/ 57 h 4664"/>
                        <a:gd name="connsiteX55" fmla="*/ 58 w 690"/>
                        <a:gd name="connsiteY55" fmla="*/ 115 h 4664"/>
                        <a:gd name="connsiteX56" fmla="*/ 58 w 690"/>
                        <a:gd name="connsiteY56" fmla="*/ 115 h 4664"/>
                        <a:gd name="connsiteX57" fmla="*/ 58 w 690"/>
                        <a:gd name="connsiteY57" fmla="*/ 115 h 4664"/>
                        <a:gd name="connsiteX58" fmla="*/ 115 w 690"/>
                        <a:gd name="connsiteY58" fmla="*/ 173 h 4664"/>
                        <a:gd name="connsiteX59" fmla="*/ 115 w 690"/>
                        <a:gd name="connsiteY59" fmla="*/ 173 h 4664"/>
                        <a:gd name="connsiteX60" fmla="*/ 115 w 690"/>
                        <a:gd name="connsiteY60" fmla="*/ 230 h 4664"/>
                        <a:gd name="connsiteX61" fmla="*/ 115 w 690"/>
                        <a:gd name="connsiteY61" fmla="*/ 230 h 4664"/>
                        <a:gd name="connsiteX62" fmla="*/ 173 w 690"/>
                        <a:gd name="connsiteY62" fmla="*/ 230 h 4664"/>
                        <a:gd name="connsiteX63" fmla="*/ 173 w 690"/>
                        <a:gd name="connsiteY63" fmla="*/ 230 h 4664"/>
                        <a:gd name="connsiteX64" fmla="*/ 230 w 690"/>
                        <a:gd name="connsiteY64" fmla="*/ 288 h 4664"/>
                        <a:gd name="connsiteX65" fmla="*/ 288 w 690"/>
                        <a:gd name="connsiteY65" fmla="*/ 288 h 4664"/>
                        <a:gd name="connsiteX66" fmla="*/ 288 w 690"/>
                        <a:gd name="connsiteY66" fmla="*/ 288 h 4664"/>
                        <a:gd name="connsiteX67" fmla="*/ 345 w 690"/>
                        <a:gd name="connsiteY67" fmla="*/ 288 h 4664"/>
                        <a:gd name="connsiteX68" fmla="*/ 345 w 690"/>
                        <a:gd name="connsiteY68" fmla="*/ 345 h 4664"/>
                        <a:gd name="connsiteX69" fmla="*/ 403 w 690"/>
                        <a:gd name="connsiteY69" fmla="*/ 345 h 4664"/>
                        <a:gd name="connsiteX70" fmla="*/ 403 w 690"/>
                        <a:gd name="connsiteY70" fmla="*/ 345 h 4664"/>
                        <a:gd name="connsiteX71" fmla="*/ 461 w 690"/>
                        <a:gd name="connsiteY71" fmla="*/ 345 h 4664"/>
                        <a:gd name="connsiteX72" fmla="*/ 518 w 690"/>
                        <a:gd name="connsiteY72" fmla="*/ 345 h 4664"/>
                        <a:gd name="connsiteX73" fmla="*/ 518 w 690"/>
                        <a:gd name="connsiteY73" fmla="*/ 345 h 4664"/>
                        <a:gd name="connsiteX74" fmla="*/ 576 w 690"/>
                        <a:gd name="connsiteY74" fmla="*/ 345 h 4664"/>
                        <a:gd name="connsiteX75" fmla="*/ 576 w 690"/>
                        <a:gd name="connsiteY75" fmla="*/ 345 h 4664"/>
                        <a:gd name="connsiteX76" fmla="*/ 633 w 690"/>
                        <a:gd name="connsiteY76" fmla="*/ 345 h 4664"/>
                        <a:gd name="connsiteX77" fmla="*/ 633 w 690"/>
                        <a:gd name="connsiteY77" fmla="*/ 345 h 4664"/>
                        <a:gd name="connsiteX78" fmla="*/ 691 w 690"/>
                        <a:gd name="connsiteY78" fmla="*/ 345 h 46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</a:cxnLst>
                      <a:rect l="l" t="t" r="r" b="b"/>
                      <a:pathLst>
                        <a:path w="690" h="4664">
                          <a:moveTo>
                            <a:pt x="691" y="345"/>
                          </a:moveTo>
                          <a:lnTo>
                            <a:pt x="691" y="4664"/>
                          </a:lnTo>
                          <a:lnTo>
                            <a:pt x="633" y="4664"/>
                          </a:lnTo>
                          <a:lnTo>
                            <a:pt x="633" y="4664"/>
                          </a:lnTo>
                          <a:lnTo>
                            <a:pt x="633" y="4664"/>
                          </a:lnTo>
                          <a:lnTo>
                            <a:pt x="576" y="4664"/>
                          </a:lnTo>
                          <a:lnTo>
                            <a:pt x="576" y="4664"/>
                          </a:lnTo>
                          <a:lnTo>
                            <a:pt x="576" y="4606"/>
                          </a:lnTo>
                          <a:lnTo>
                            <a:pt x="576" y="4606"/>
                          </a:lnTo>
                          <a:lnTo>
                            <a:pt x="518" y="4606"/>
                          </a:lnTo>
                          <a:lnTo>
                            <a:pt x="518" y="4606"/>
                          </a:lnTo>
                          <a:lnTo>
                            <a:pt x="518" y="4606"/>
                          </a:lnTo>
                          <a:lnTo>
                            <a:pt x="461" y="4606"/>
                          </a:lnTo>
                          <a:lnTo>
                            <a:pt x="461" y="4606"/>
                          </a:lnTo>
                          <a:lnTo>
                            <a:pt x="461" y="4606"/>
                          </a:lnTo>
                          <a:lnTo>
                            <a:pt x="461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403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345" y="4606"/>
                          </a:lnTo>
                          <a:lnTo>
                            <a:pt x="288" y="4549"/>
                          </a:lnTo>
                          <a:lnTo>
                            <a:pt x="288" y="4549"/>
                          </a:lnTo>
                          <a:lnTo>
                            <a:pt x="288" y="4549"/>
                          </a:lnTo>
                          <a:lnTo>
                            <a:pt x="288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230" y="4549"/>
                          </a:lnTo>
                          <a:lnTo>
                            <a:pt x="173" y="4491"/>
                          </a:lnTo>
                          <a:lnTo>
                            <a:pt x="173" y="4491"/>
                          </a:lnTo>
                          <a:lnTo>
                            <a:pt x="173" y="4491"/>
                          </a:lnTo>
                          <a:lnTo>
                            <a:pt x="173" y="4491"/>
                          </a:lnTo>
                          <a:lnTo>
                            <a:pt x="173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115" y="4491"/>
                          </a:lnTo>
                          <a:lnTo>
                            <a:pt x="115" y="4434"/>
                          </a:lnTo>
                          <a:lnTo>
                            <a:pt x="115" y="4434"/>
                          </a:lnTo>
                          <a:lnTo>
                            <a:pt x="115" y="4434"/>
                          </a:lnTo>
                          <a:lnTo>
                            <a:pt x="115" y="4434"/>
                          </a:lnTo>
                          <a:lnTo>
                            <a:pt x="58" y="4434"/>
                          </a:lnTo>
                          <a:lnTo>
                            <a:pt x="58" y="4376"/>
                          </a:lnTo>
                          <a:lnTo>
                            <a:pt x="58" y="4376"/>
                          </a:lnTo>
                          <a:lnTo>
                            <a:pt x="58" y="4376"/>
                          </a:lnTo>
                          <a:lnTo>
                            <a:pt x="58" y="4319"/>
                          </a:lnTo>
                          <a:lnTo>
                            <a:pt x="58" y="4319"/>
                          </a:lnTo>
                          <a:lnTo>
                            <a:pt x="58" y="173"/>
                          </a:lnTo>
                          <a:lnTo>
                            <a:pt x="0" y="0"/>
                          </a:lnTo>
                          <a:lnTo>
                            <a:pt x="58" y="57"/>
                          </a:lnTo>
                          <a:lnTo>
                            <a:pt x="58" y="57"/>
                          </a:lnTo>
                          <a:lnTo>
                            <a:pt x="58" y="115"/>
                          </a:lnTo>
                          <a:lnTo>
                            <a:pt x="58" y="115"/>
                          </a:lnTo>
                          <a:lnTo>
                            <a:pt x="58" y="115"/>
                          </a:lnTo>
                          <a:lnTo>
                            <a:pt x="115" y="173"/>
                          </a:lnTo>
                          <a:lnTo>
                            <a:pt x="115" y="173"/>
                          </a:lnTo>
                          <a:lnTo>
                            <a:pt x="115" y="230"/>
                          </a:lnTo>
                          <a:lnTo>
                            <a:pt x="115" y="230"/>
                          </a:lnTo>
                          <a:lnTo>
                            <a:pt x="173" y="230"/>
                          </a:lnTo>
                          <a:lnTo>
                            <a:pt x="173" y="230"/>
                          </a:lnTo>
                          <a:lnTo>
                            <a:pt x="230" y="288"/>
                          </a:lnTo>
                          <a:lnTo>
                            <a:pt x="288" y="288"/>
                          </a:lnTo>
                          <a:lnTo>
                            <a:pt x="288" y="288"/>
                          </a:lnTo>
                          <a:lnTo>
                            <a:pt x="345" y="288"/>
                          </a:lnTo>
                          <a:lnTo>
                            <a:pt x="345" y="345"/>
                          </a:lnTo>
                          <a:lnTo>
                            <a:pt x="403" y="345"/>
                          </a:lnTo>
                          <a:lnTo>
                            <a:pt x="403" y="345"/>
                          </a:lnTo>
                          <a:lnTo>
                            <a:pt x="461" y="345"/>
                          </a:lnTo>
                          <a:lnTo>
                            <a:pt x="518" y="345"/>
                          </a:lnTo>
                          <a:lnTo>
                            <a:pt x="518" y="345"/>
                          </a:lnTo>
                          <a:lnTo>
                            <a:pt x="576" y="345"/>
                          </a:lnTo>
                          <a:lnTo>
                            <a:pt x="576" y="345"/>
                          </a:lnTo>
                          <a:lnTo>
                            <a:pt x="633" y="345"/>
                          </a:lnTo>
                          <a:lnTo>
                            <a:pt x="633" y="345"/>
                          </a:lnTo>
                          <a:lnTo>
                            <a:pt x="691" y="345"/>
                          </a:lnTo>
                          <a:close/>
                        </a:path>
                      </a:pathLst>
                    </a:custGeom>
                    <a:solidFill>
                      <a:srgbClr val="868686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021" name="图形 5"/>
                    <p:cNvGrpSpPr/>
                    <p:nvPr/>
                  </p:nvGrpSpPr>
                  <p:grpSpPr>
                    <a:xfrm>
                      <a:off x="-3874437" y="4267831"/>
                      <a:ext cx="1957" cy="4779"/>
                      <a:chOff x="-3874437" y="4267831"/>
                      <a:chExt cx="1957" cy="4779"/>
                    </a:xfrm>
                  </p:grpSpPr>
                  <p:sp>
                    <p:nvSpPr>
                      <p:cNvPr id="4022" name="任意多边形: 形状 4021"/>
                      <p:cNvSpPr/>
                      <p:nvPr/>
                    </p:nvSpPr>
                    <p:spPr>
                      <a:xfrm>
                        <a:off x="-3873573" y="4268349"/>
                        <a:ext cx="1093" cy="4261"/>
                      </a:xfrm>
                      <a:custGeom>
                        <a:avLst/>
                        <a:gdLst>
                          <a:gd name="connsiteX0" fmla="*/ 58 w 1093"/>
                          <a:gd name="connsiteY0" fmla="*/ 633 h 4261"/>
                          <a:gd name="connsiteX1" fmla="*/ 1094 w 1093"/>
                          <a:gd name="connsiteY1" fmla="*/ 0 h 4261"/>
                          <a:gd name="connsiteX2" fmla="*/ 1094 w 1093"/>
                          <a:gd name="connsiteY2" fmla="*/ 3628 h 4261"/>
                          <a:gd name="connsiteX3" fmla="*/ 0 w 1093"/>
                          <a:gd name="connsiteY3" fmla="*/ 4261 h 42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93" h="4261">
                            <a:moveTo>
                              <a:pt x="58" y="633"/>
                            </a:moveTo>
                            <a:lnTo>
                              <a:pt x="1094" y="0"/>
                            </a:lnTo>
                            <a:lnTo>
                              <a:pt x="1094" y="3628"/>
                            </a:lnTo>
                            <a:lnTo>
                              <a:pt x="0" y="4261"/>
                            </a:lnTo>
                            <a:close/>
                          </a:path>
                        </a:pathLst>
                      </a:custGeom>
                      <a:solidFill>
                        <a:srgbClr val="E7751F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23" name="任意多边形: 形状 4022"/>
                      <p:cNvSpPr/>
                      <p:nvPr/>
                    </p:nvSpPr>
                    <p:spPr>
                      <a:xfrm>
                        <a:off x="-3874437" y="4267831"/>
                        <a:ext cx="1957" cy="1151"/>
                      </a:xfrm>
                      <a:custGeom>
                        <a:avLst/>
                        <a:gdLst>
                          <a:gd name="connsiteX0" fmla="*/ 0 w 1957"/>
                          <a:gd name="connsiteY0" fmla="*/ 633 h 1151"/>
                          <a:gd name="connsiteX1" fmla="*/ 1094 w 1957"/>
                          <a:gd name="connsiteY1" fmla="*/ 0 h 1151"/>
                          <a:gd name="connsiteX2" fmla="*/ 1958 w 1957"/>
                          <a:gd name="connsiteY2" fmla="*/ 518 h 1151"/>
                          <a:gd name="connsiteX3" fmla="*/ 921 w 1957"/>
                          <a:gd name="connsiteY3" fmla="*/ 1152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57" h="1151">
                            <a:moveTo>
                              <a:pt x="0" y="633"/>
                            </a:moveTo>
                            <a:lnTo>
                              <a:pt x="1094" y="0"/>
                            </a:lnTo>
                            <a:lnTo>
                              <a:pt x="1958" y="518"/>
                            </a:lnTo>
                            <a:lnTo>
                              <a:pt x="921" y="1152"/>
                            </a:lnTo>
                            <a:close/>
                          </a:path>
                        </a:pathLst>
                      </a:custGeom>
                      <a:solidFill>
                        <a:srgbClr val="F2AF3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24" name="任意多边形: 形状 4023"/>
                      <p:cNvSpPr/>
                      <p:nvPr/>
                    </p:nvSpPr>
                    <p:spPr>
                      <a:xfrm>
                        <a:off x="-3874437" y="4268464"/>
                        <a:ext cx="921" cy="4145"/>
                      </a:xfrm>
                      <a:custGeom>
                        <a:avLst/>
                        <a:gdLst>
                          <a:gd name="connsiteX0" fmla="*/ 921 w 921"/>
                          <a:gd name="connsiteY0" fmla="*/ 518 h 4145"/>
                          <a:gd name="connsiteX1" fmla="*/ 864 w 921"/>
                          <a:gd name="connsiteY1" fmla="*/ 4146 h 4145"/>
                          <a:gd name="connsiteX2" fmla="*/ 0 w 921"/>
                          <a:gd name="connsiteY2" fmla="*/ 3628 h 4145"/>
                          <a:gd name="connsiteX3" fmla="*/ 0 w 921"/>
                          <a:gd name="connsiteY3" fmla="*/ 0 h 4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21" h="4145">
                            <a:moveTo>
                              <a:pt x="921" y="518"/>
                            </a:moveTo>
                            <a:lnTo>
                              <a:pt x="864" y="4146"/>
                            </a:lnTo>
                            <a:lnTo>
                              <a:pt x="0" y="362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B4411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</p:grpSp>
        </p:grpSp>
        <p:grpSp>
          <p:nvGrpSpPr>
            <p:cNvPr id="4025" name="图形 5"/>
            <p:cNvGrpSpPr/>
            <p:nvPr/>
          </p:nvGrpSpPr>
          <p:grpSpPr>
            <a:xfrm>
              <a:off x="-3957959" y="4223493"/>
              <a:ext cx="30403" cy="29740"/>
              <a:chOff x="-3957959" y="4223493"/>
              <a:chExt cx="30403" cy="29740"/>
            </a:xfrm>
          </p:grpSpPr>
          <p:sp>
            <p:nvSpPr>
              <p:cNvPr id="4026" name="任意多边形: 形状 4025"/>
              <p:cNvSpPr/>
              <p:nvPr/>
            </p:nvSpPr>
            <p:spPr>
              <a:xfrm>
                <a:off x="-3957959" y="4235614"/>
                <a:ext cx="30403" cy="17620"/>
              </a:xfrm>
              <a:custGeom>
                <a:avLst/>
                <a:gdLst>
                  <a:gd name="connsiteX0" fmla="*/ 432 w 30403"/>
                  <a:gd name="connsiteY0" fmla="*/ 6766 h 17620"/>
                  <a:gd name="connsiteX1" fmla="*/ 18916 w 30403"/>
                  <a:gd name="connsiteY1" fmla="*/ 17361 h 17620"/>
                  <a:gd name="connsiteX2" fmla="*/ 20931 w 30403"/>
                  <a:gd name="connsiteY2" fmla="*/ 17361 h 17620"/>
                  <a:gd name="connsiteX3" fmla="*/ 29971 w 30403"/>
                  <a:gd name="connsiteY3" fmla="*/ 12063 h 17620"/>
                  <a:gd name="connsiteX4" fmla="*/ 29971 w 30403"/>
                  <a:gd name="connsiteY4" fmla="*/ 10854 h 17620"/>
                  <a:gd name="connsiteX5" fmla="*/ 11488 w 30403"/>
                  <a:gd name="connsiteY5" fmla="*/ 259 h 17620"/>
                  <a:gd name="connsiteX6" fmla="*/ 9472 w 30403"/>
                  <a:gd name="connsiteY6" fmla="*/ 259 h 17620"/>
                  <a:gd name="connsiteX7" fmla="*/ 432 w 30403"/>
                  <a:gd name="connsiteY7" fmla="*/ 5557 h 17620"/>
                  <a:gd name="connsiteX8" fmla="*/ 432 w 30403"/>
                  <a:gd name="connsiteY8" fmla="*/ 6766 h 1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03" h="17620">
                    <a:moveTo>
                      <a:pt x="432" y="6766"/>
                    </a:moveTo>
                    <a:lnTo>
                      <a:pt x="18916" y="17361"/>
                    </a:lnTo>
                    <a:cubicBezTo>
                      <a:pt x="19491" y="17706"/>
                      <a:pt x="20413" y="17706"/>
                      <a:pt x="20931" y="17361"/>
                    </a:cubicBezTo>
                    <a:lnTo>
                      <a:pt x="29971" y="12063"/>
                    </a:lnTo>
                    <a:cubicBezTo>
                      <a:pt x="30547" y="11718"/>
                      <a:pt x="30547" y="11200"/>
                      <a:pt x="29971" y="10854"/>
                    </a:cubicBezTo>
                    <a:lnTo>
                      <a:pt x="11488" y="259"/>
                    </a:lnTo>
                    <a:cubicBezTo>
                      <a:pt x="10912" y="-86"/>
                      <a:pt x="9990" y="-86"/>
                      <a:pt x="9472" y="259"/>
                    </a:cubicBezTo>
                    <a:lnTo>
                      <a:pt x="432" y="5557"/>
                    </a:lnTo>
                    <a:cubicBezTo>
                      <a:pt x="-144" y="5902"/>
                      <a:pt x="-144" y="6478"/>
                      <a:pt x="432" y="6766"/>
                    </a:cubicBezTo>
                    <a:close/>
                  </a:path>
                </a:pathLst>
              </a:custGeom>
              <a:solidFill>
                <a:srgbClr val="D7CAC6">
                  <a:alpha val="30000"/>
                </a:srgbClr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4027" name="图形 5"/>
              <p:cNvGrpSpPr/>
              <p:nvPr/>
            </p:nvGrpSpPr>
            <p:grpSpPr>
              <a:xfrm>
                <a:off x="-3956779" y="4223493"/>
                <a:ext cx="28733" cy="29366"/>
                <a:chOff x="-3956779" y="4223493"/>
                <a:chExt cx="28733" cy="29366"/>
              </a:xfrm>
            </p:grpSpPr>
            <p:grpSp>
              <p:nvGrpSpPr>
                <p:cNvPr id="4028" name="图形 5"/>
                <p:cNvGrpSpPr/>
                <p:nvPr/>
              </p:nvGrpSpPr>
              <p:grpSpPr>
                <a:xfrm>
                  <a:off x="-3956779" y="4231727"/>
                  <a:ext cx="18886" cy="15662"/>
                  <a:chOff x="-3956779" y="4231727"/>
                  <a:chExt cx="18886" cy="15662"/>
                </a:xfrm>
              </p:grpSpPr>
              <p:grpSp>
                <p:nvGrpSpPr>
                  <p:cNvPr id="4029" name="图形 5"/>
                  <p:cNvGrpSpPr/>
                  <p:nvPr/>
                </p:nvGrpSpPr>
                <p:grpSpPr>
                  <a:xfrm>
                    <a:off x="-3956721" y="4234894"/>
                    <a:ext cx="18829" cy="12495"/>
                    <a:chOff x="-3956721" y="4234894"/>
                    <a:chExt cx="18829" cy="12495"/>
                  </a:xfrm>
                </p:grpSpPr>
                <p:grpSp>
                  <p:nvGrpSpPr>
                    <p:cNvPr id="4030" name="图形 5"/>
                    <p:cNvGrpSpPr/>
                    <p:nvPr/>
                  </p:nvGrpSpPr>
                  <p:grpSpPr>
                    <a:xfrm>
                      <a:off x="-3956721" y="4236046"/>
                      <a:ext cx="18829" cy="11343"/>
                      <a:chOff x="-3956721" y="4236046"/>
                      <a:chExt cx="18829" cy="11343"/>
                    </a:xfrm>
                  </p:grpSpPr>
                  <p:grpSp>
                    <p:nvGrpSpPr>
                      <p:cNvPr id="4031" name="图形 5"/>
                      <p:cNvGrpSpPr/>
                      <p:nvPr/>
                    </p:nvGrpSpPr>
                    <p:grpSpPr>
                      <a:xfrm>
                        <a:off x="-3938698" y="4240825"/>
                        <a:ext cx="806" cy="806"/>
                        <a:chOff x="-3938698" y="4240825"/>
                        <a:chExt cx="806" cy="806"/>
                      </a:xfrm>
                    </p:grpSpPr>
                    <p:sp>
                      <p:nvSpPr>
                        <p:cNvPr id="4032" name="任意多边形: 形状 4031"/>
                        <p:cNvSpPr/>
                        <p:nvPr/>
                      </p:nvSpPr>
                      <p:spPr>
                        <a:xfrm>
                          <a:off x="-3937892" y="4241286"/>
                          <a:ext cx="5758" cy="345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345"/>
                            <a:gd name="connsiteX1" fmla="*/ 0 w 5758"/>
                            <a:gd name="connsiteY1" fmla="*/ 345 h 345"/>
                            <a:gd name="connsiteX2" fmla="*/ 0 w 5758"/>
                            <a:gd name="connsiteY2" fmla="*/ 345 h 345"/>
                            <a:gd name="connsiteX3" fmla="*/ 0 w 5758"/>
                            <a:gd name="connsiteY3" fmla="*/ 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345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33" name="任意多边形: 形状 4032"/>
                        <p:cNvSpPr/>
                        <p:nvPr/>
                      </p:nvSpPr>
                      <p:spPr>
                        <a:xfrm>
                          <a:off x="-3938698" y="4240825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806"/>
                            <a:gd name="connsiteX1" fmla="*/ 806 w 806"/>
                            <a:gd name="connsiteY1" fmla="*/ 806 h 806"/>
                            <a:gd name="connsiteX2" fmla="*/ 0 w 806"/>
                            <a:gd name="connsiteY2" fmla="*/ 345 h 806"/>
                            <a:gd name="connsiteX3" fmla="*/ 0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461"/>
                              </a:moveTo>
                              <a:lnTo>
                                <a:pt x="806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34" name="任意多边形: 形状 4033"/>
                        <p:cNvSpPr/>
                        <p:nvPr/>
                      </p:nvSpPr>
                      <p:spPr>
                        <a:xfrm>
                          <a:off x="-3938698" y="4240825"/>
                          <a:ext cx="806" cy="460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460"/>
                            <a:gd name="connsiteX1" fmla="*/ 806 w 806"/>
                            <a:gd name="connsiteY1" fmla="*/ 461 h 460"/>
                            <a:gd name="connsiteX2" fmla="*/ 806 w 806"/>
                            <a:gd name="connsiteY2" fmla="*/ 461 h 460"/>
                            <a:gd name="connsiteX3" fmla="*/ 0 w 806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460">
                              <a:moveTo>
                                <a:pt x="0" y="0"/>
                              </a:moveTo>
                              <a:lnTo>
                                <a:pt x="806" y="461"/>
                              </a:lnTo>
                              <a:lnTo>
                                <a:pt x="806" y="461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035" name="图形 5"/>
                      <p:cNvGrpSpPr/>
                      <p:nvPr/>
                    </p:nvGrpSpPr>
                    <p:grpSpPr>
                      <a:xfrm>
                        <a:off x="-3956721" y="4236046"/>
                        <a:ext cx="18829" cy="11343"/>
                        <a:chOff x="-3956721" y="4236046"/>
                        <a:chExt cx="18829" cy="11343"/>
                      </a:xfrm>
                    </p:grpSpPr>
                    <p:sp>
                      <p:nvSpPr>
                        <p:cNvPr id="4036" name="任意多边形: 形状 4035"/>
                        <p:cNvSpPr/>
                        <p:nvPr/>
                      </p:nvSpPr>
                      <p:spPr>
                        <a:xfrm>
                          <a:off x="-3947681" y="4236046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37" name="任意多边形: 形状 4036"/>
                        <p:cNvSpPr/>
                        <p:nvPr/>
                      </p:nvSpPr>
                      <p:spPr>
                        <a:xfrm>
                          <a:off x="-3947681" y="4236449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38" name="任意多边形: 形状 4037"/>
                        <p:cNvSpPr/>
                        <p:nvPr/>
                      </p:nvSpPr>
                      <p:spPr>
                        <a:xfrm>
                          <a:off x="-3946932" y="4236909"/>
                          <a:ext cx="3397" cy="2303"/>
                        </a:xfrm>
                        <a:custGeom>
                          <a:avLst/>
                          <a:gdLst>
                            <a:gd name="connsiteX0" fmla="*/ 3397 w 3397"/>
                            <a:gd name="connsiteY0" fmla="*/ 1958 h 2303"/>
                            <a:gd name="connsiteX1" fmla="*/ 3397 w 3397"/>
                            <a:gd name="connsiteY1" fmla="*/ 2303 h 2303"/>
                            <a:gd name="connsiteX2" fmla="*/ 0 w 3397"/>
                            <a:gd name="connsiteY2" fmla="*/ 345 h 2303"/>
                            <a:gd name="connsiteX3" fmla="*/ 0 w 3397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97" h="2303">
                              <a:moveTo>
                                <a:pt x="3397" y="1958"/>
                              </a:moveTo>
                              <a:lnTo>
                                <a:pt x="3397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39" name="任意多边形: 形状 4038"/>
                        <p:cNvSpPr/>
                        <p:nvPr/>
                      </p:nvSpPr>
                      <p:spPr>
                        <a:xfrm>
                          <a:off x="-3950675" y="4236909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0" name="任意多边形: 形状 4039"/>
                        <p:cNvSpPr/>
                        <p:nvPr/>
                      </p:nvSpPr>
                      <p:spPr>
                        <a:xfrm>
                          <a:off x="-3943535" y="4238867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1" name="任意多边形: 形状 4040"/>
                        <p:cNvSpPr/>
                        <p:nvPr/>
                      </p:nvSpPr>
                      <p:spPr>
                        <a:xfrm>
                          <a:off x="-3951424" y="4239155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8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8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2" name="任意多边形: 形状 4041"/>
                        <p:cNvSpPr/>
                        <p:nvPr/>
                      </p:nvSpPr>
                      <p:spPr>
                        <a:xfrm>
                          <a:off x="-3942786" y="4239328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345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1958"/>
                              </a:moveTo>
                              <a:lnTo>
                                <a:pt x="3340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3" name="任意多边形: 形状 4042"/>
                        <p:cNvSpPr/>
                        <p:nvPr/>
                      </p:nvSpPr>
                      <p:spPr>
                        <a:xfrm>
                          <a:off x="-3946529" y="4239328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4" name="任意多边形: 形状 4043"/>
                        <p:cNvSpPr/>
                        <p:nvPr/>
                      </p:nvSpPr>
                      <p:spPr>
                        <a:xfrm>
                          <a:off x="-3948084" y="4241113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806 w 806"/>
                            <a:gd name="connsiteY1" fmla="*/ 345 h 748"/>
                            <a:gd name="connsiteX2" fmla="*/ 0 w 806"/>
                            <a:gd name="connsiteY2" fmla="*/ 749 h 748"/>
                            <a:gd name="connsiteX3" fmla="*/ 0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5" name="任意多边形: 形状 4044"/>
                        <p:cNvSpPr/>
                        <p:nvPr/>
                      </p:nvSpPr>
                      <p:spPr>
                        <a:xfrm>
                          <a:off x="-3951424" y="4239616"/>
                          <a:ext cx="3339" cy="2245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245"/>
                            <a:gd name="connsiteX1" fmla="*/ 3340 w 3339"/>
                            <a:gd name="connsiteY1" fmla="*/ 2246 h 2245"/>
                            <a:gd name="connsiteX2" fmla="*/ 0 w 3339"/>
                            <a:gd name="connsiteY2" fmla="*/ 288 h 2245"/>
                            <a:gd name="connsiteX3" fmla="*/ 0 w 3339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245">
                              <a:moveTo>
                                <a:pt x="3340" y="1958"/>
                              </a:moveTo>
                              <a:lnTo>
                                <a:pt x="3340" y="2246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6" name="任意多边形: 形状 4045"/>
                        <p:cNvSpPr/>
                        <p:nvPr/>
                      </p:nvSpPr>
                      <p:spPr>
                        <a:xfrm>
                          <a:off x="-3951424" y="4239155"/>
                          <a:ext cx="4145" cy="2418"/>
                        </a:xfrm>
                        <a:custGeom>
                          <a:avLst/>
                          <a:gdLst>
                            <a:gd name="connsiteX0" fmla="*/ 0 w 4145"/>
                            <a:gd name="connsiteY0" fmla="*/ 461 h 2418"/>
                            <a:gd name="connsiteX1" fmla="*/ 749 w 4145"/>
                            <a:gd name="connsiteY1" fmla="*/ 0 h 2418"/>
                            <a:gd name="connsiteX2" fmla="*/ 4146 w 4145"/>
                            <a:gd name="connsiteY2" fmla="*/ 1958 h 2418"/>
                            <a:gd name="connsiteX3" fmla="*/ 3340 w 4145"/>
                            <a:gd name="connsiteY3" fmla="*/ 2418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45" h="2418">
                              <a:moveTo>
                                <a:pt x="0" y="461"/>
                              </a:moveTo>
                              <a:lnTo>
                                <a:pt x="749" y="0"/>
                              </a:lnTo>
                              <a:lnTo>
                                <a:pt x="4146" y="1958"/>
                              </a:lnTo>
                              <a:lnTo>
                                <a:pt x="3340" y="24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7" name="任意多边形: 形状 4046"/>
                        <p:cNvSpPr/>
                        <p:nvPr/>
                      </p:nvSpPr>
                      <p:spPr>
                        <a:xfrm>
                          <a:off x="-3939447" y="4241286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8" name="任意多边形: 形状 4047"/>
                        <p:cNvSpPr/>
                        <p:nvPr/>
                      </p:nvSpPr>
                      <p:spPr>
                        <a:xfrm>
                          <a:off x="-3938698" y="4241286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806"/>
                            <a:gd name="connsiteX1" fmla="*/ 806 w 806"/>
                            <a:gd name="connsiteY1" fmla="*/ 345 h 806"/>
                            <a:gd name="connsiteX2" fmla="*/ 0 w 806"/>
                            <a:gd name="connsiteY2" fmla="*/ 806 h 806"/>
                            <a:gd name="connsiteX3" fmla="*/ 0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49" name="任意多边形: 形状 4048"/>
                        <p:cNvSpPr/>
                        <p:nvPr/>
                      </p:nvSpPr>
                      <p:spPr>
                        <a:xfrm>
                          <a:off x="-3947681" y="4236046"/>
                          <a:ext cx="9788" cy="5700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5240 h 5700"/>
                            <a:gd name="connsiteX1" fmla="*/ 8983 w 9788"/>
                            <a:gd name="connsiteY1" fmla="*/ 5701 h 5700"/>
                            <a:gd name="connsiteX2" fmla="*/ 8234 w 9788"/>
                            <a:gd name="connsiteY2" fmla="*/ 5240 h 5700"/>
                            <a:gd name="connsiteX3" fmla="*/ 4894 w 9788"/>
                            <a:gd name="connsiteY3" fmla="*/ 3282 h 5700"/>
                            <a:gd name="connsiteX4" fmla="*/ 4146 w 9788"/>
                            <a:gd name="connsiteY4" fmla="*/ 2821 h 5700"/>
                            <a:gd name="connsiteX5" fmla="*/ 749 w 9788"/>
                            <a:gd name="connsiteY5" fmla="*/ 864 h 5700"/>
                            <a:gd name="connsiteX6" fmla="*/ 0 w 9788"/>
                            <a:gd name="connsiteY6" fmla="*/ 403 h 5700"/>
                            <a:gd name="connsiteX7" fmla="*/ 749 w 9788"/>
                            <a:gd name="connsiteY7" fmla="*/ 0 h 5700"/>
                            <a:gd name="connsiteX8" fmla="*/ 8983 w 9788"/>
                            <a:gd name="connsiteY8" fmla="*/ 47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5700">
                              <a:moveTo>
                                <a:pt x="9789" y="5240"/>
                              </a:moveTo>
                              <a:lnTo>
                                <a:pt x="8983" y="5701"/>
                              </a:lnTo>
                              <a:lnTo>
                                <a:pt x="8234" y="5240"/>
                              </a:lnTo>
                              <a:lnTo>
                                <a:pt x="4894" y="3282"/>
                              </a:lnTo>
                              <a:lnTo>
                                <a:pt x="4146" y="2821"/>
                              </a:lnTo>
                              <a:lnTo>
                                <a:pt x="749" y="864"/>
                              </a:lnTo>
                              <a:lnTo>
                                <a:pt x="0" y="403"/>
                              </a:lnTo>
                              <a:lnTo>
                                <a:pt x="749" y="0"/>
                              </a:lnTo>
                              <a:lnTo>
                                <a:pt x="8983" y="47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0" name="任意多边形: 形状 4049"/>
                        <p:cNvSpPr/>
                        <p:nvPr/>
                      </p:nvSpPr>
                      <p:spPr>
                        <a:xfrm>
                          <a:off x="-3955224" y="4239616"/>
                          <a:ext cx="3800" cy="2533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33"/>
                            <a:gd name="connsiteX1" fmla="*/ 3800 w 3800"/>
                            <a:gd name="connsiteY1" fmla="*/ 288 h 2533"/>
                            <a:gd name="connsiteX2" fmla="*/ 0 w 3800"/>
                            <a:gd name="connsiteY2" fmla="*/ 2534 h 2533"/>
                            <a:gd name="connsiteX3" fmla="*/ 0 w 3800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3800" y="0"/>
                              </a:moveTo>
                              <a:lnTo>
                                <a:pt x="3800" y="288"/>
                              </a:lnTo>
                              <a:lnTo>
                                <a:pt x="0" y="2534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1" name="任意多边形: 形状 4050"/>
                        <p:cNvSpPr/>
                        <p:nvPr/>
                      </p:nvSpPr>
                      <p:spPr>
                        <a:xfrm>
                          <a:off x="-3956721" y="4241343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2" name="任意多边形: 形状 4051"/>
                        <p:cNvSpPr/>
                        <p:nvPr/>
                      </p:nvSpPr>
                      <p:spPr>
                        <a:xfrm>
                          <a:off x="-3947278" y="4241573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3" name="任意多边形: 形状 4052"/>
                        <p:cNvSpPr/>
                        <p:nvPr/>
                      </p:nvSpPr>
                      <p:spPr>
                        <a:xfrm>
                          <a:off x="-3956721" y="4236046"/>
                          <a:ext cx="9788" cy="6218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0 h 6218"/>
                            <a:gd name="connsiteX1" fmla="*/ 9040 w 9788"/>
                            <a:gd name="connsiteY1" fmla="*/ 403 h 6218"/>
                            <a:gd name="connsiteX2" fmla="*/ 9789 w 9788"/>
                            <a:gd name="connsiteY2" fmla="*/ 864 h 6218"/>
                            <a:gd name="connsiteX3" fmla="*/ 6046 w 9788"/>
                            <a:gd name="connsiteY3" fmla="*/ 3109 h 6218"/>
                            <a:gd name="connsiteX4" fmla="*/ 5298 w 9788"/>
                            <a:gd name="connsiteY4" fmla="*/ 3570 h 6218"/>
                            <a:gd name="connsiteX5" fmla="*/ 1497 w 9788"/>
                            <a:gd name="connsiteY5" fmla="*/ 5758 h 6218"/>
                            <a:gd name="connsiteX6" fmla="*/ 749 w 9788"/>
                            <a:gd name="connsiteY6" fmla="*/ 6219 h 6218"/>
                            <a:gd name="connsiteX7" fmla="*/ 0 w 9788"/>
                            <a:gd name="connsiteY7" fmla="*/ 5758 h 6218"/>
                            <a:gd name="connsiteX8" fmla="*/ 749 w 9788"/>
                            <a:gd name="connsiteY8" fmla="*/ 5297 h 62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6218">
                              <a:moveTo>
                                <a:pt x="9789" y="0"/>
                              </a:moveTo>
                              <a:lnTo>
                                <a:pt x="9040" y="403"/>
                              </a:lnTo>
                              <a:lnTo>
                                <a:pt x="9789" y="864"/>
                              </a:lnTo>
                              <a:lnTo>
                                <a:pt x="6046" y="3109"/>
                              </a:lnTo>
                              <a:lnTo>
                                <a:pt x="5298" y="3570"/>
                              </a:lnTo>
                              <a:lnTo>
                                <a:pt x="1497" y="5758"/>
                              </a:lnTo>
                              <a:lnTo>
                                <a:pt x="749" y="6219"/>
                              </a:lnTo>
                              <a:lnTo>
                                <a:pt x="0" y="5758"/>
                              </a:lnTo>
                              <a:lnTo>
                                <a:pt x="749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4" name="任意多边形: 形状 4053"/>
                        <p:cNvSpPr/>
                        <p:nvPr/>
                      </p:nvSpPr>
                      <p:spPr>
                        <a:xfrm>
                          <a:off x="-3955973" y="4241804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5" name="任意多边形: 形状 4054"/>
                        <p:cNvSpPr/>
                        <p:nvPr/>
                      </p:nvSpPr>
                      <p:spPr>
                        <a:xfrm>
                          <a:off x="-3951827" y="4244222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6" name="任意多边形: 形状 4055"/>
                        <p:cNvSpPr/>
                        <p:nvPr/>
                      </p:nvSpPr>
                      <p:spPr>
                        <a:xfrm>
                          <a:off x="-3948487" y="4246180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345 h 748"/>
                            <a:gd name="connsiteX2" fmla="*/ 0 w 748"/>
                            <a:gd name="connsiteY2" fmla="*/ 748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748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7" name="任意多边形: 形状 4056"/>
                        <p:cNvSpPr/>
                        <p:nvPr/>
                      </p:nvSpPr>
                      <p:spPr>
                        <a:xfrm>
                          <a:off x="-3948487" y="4246641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288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8" name="任意多边形: 形状 4057"/>
                        <p:cNvSpPr/>
                        <p:nvPr/>
                      </p:nvSpPr>
                      <p:spPr>
                        <a:xfrm>
                          <a:off x="-3956721" y="4241804"/>
                          <a:ext cx="8982" cy="5585"/>
                        </a:xfrm>
                        <a:custGeom>
                          <a:avLst/>
                          <a:gdLst>
                            <a:gd name="connsiteX0" fmla="*/ 8983 w 8982"/>
                            <a:gd name="connsiteY0" fmla="*/ 5297 h 5585"/>
                            <a:gd name="connsiteX1" fmla="*/ 8983 w 8982"/>
                            <a:gd name="connsiteY1" fmla="*/ 5585 h 5585"/>
                            <a:gd name="connsiteX2" fmla="*/ 0 w 8982"/>
                            <a:gd name="connsiteY2" fmla="*/ 345 h 5585"/>
                            <a:gd name="connsiteX3" fmla="*/ 0 w 8982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982" h="5585">
                              <a:moveTo>
                                <a:pt x="8983" y="5297"/>
                              </a:moveTo>
                              <a:lnTo>
                                <a:pt x="8983" y="5585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59" name="任意多边形: 形状 4058"/>
                        <p:cNvSpPr/>
                        <p:nvPr/>
                      </p:nvSpPr>
                      <p:spPr>
                        <a:xfrm>
                          <a:off x="-3956721" y="4241804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0" name="任意多边形: 形状 4059"/>
                        <p:cNvSpPr/>
                        <p:nvPr/>
                      </p:nvSpPr>
                      <p:spPr>
                        <a:xfrm>
                          <a:off x="-3947278" y="4242034"/>
                          <a:ext cx="3339" cy="2245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00 h 2245"/>
                            <a:gd name="connsiteX1" fmla="*/ 3340 w 3339"/>
                            <a:gd name="connsiteY1" fmla="*/ 2246 h 2245"/>
                            <a:gd name="connsiteX2" fmla="*/ 0 w 3339"/>
                            <a:gd name="connsiteY2" fmla="*/ 288 h 2245"/>
                            <a:gd name="connsiteX3" fmla="*/ 0 w 3339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245">
                              <a:moveTo>
                                <a:pt x="3340" y="1900"/>
                              </a:moveTo>
                              <a:lnTo>
                                <a:pt x="3340" y="2246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1" name="任意多边形: 形状 4060"/>
                        <p:cNvSpPr/>
                        <p:nvPr/>
                      </p:nvSpPr>
                      <p:spPr>
                        <a:xfrm>
                          <a:off x="-3947278" y="4241573"/>
                          <a:ext cx="4088" cy="2360"/>
                        </a:xfrm>
                        <a:custGeom>
                          <a:avLst/>
                          <a:gdLst>
                            <a:gd name="connsiteX0" fmla="*/ 749 w 4088"/>
                            <a:gd name="connsiteY0" fmla="*/ 0 h 2360"/>
                            <a:gd name="connsiteX1" fmla="*/ 4088 w 4088"/>
                            <a:gd name="connsiteY1" fmla="*/ 1958 h 2360"/>
                            <a:gd name="connsiteX2" fmla="*/ 3340 w 4088"/>
                            <a:gd name="connsiteY2" fmla="*/ 2361 h 2360"/>
                            <a:gd name="connsiteX3" fmla="*/ 0 w 4088"/>
                            <a:gd name="connsiteY3" fmla="*/ 461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360">
                              <a:moveTo>
                                <a:pt x="749" y="0"/>
                              </a:moveTo>
                              <a:lnTo>
                                <a:pt x="4088" y="1958"/>
                              </a:lnTo>
                              <a:lnTo>
                                <a:pt x="3340" y="2361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2" name="任意多边形: 形状 4061"/>
                        <p:cNvSpPr/>
                        <p:nvPr/>
                      </p:nvSpPr>
                      <p:spPr>
                        <a:xfrm>
                          <a:off x="-3943938" y="4243531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3" name="任意多边形: 形状 4062"/>
                        <p:cNvSpPr/>
                        <p:nvPr/>
                      </p:nvSpPr>
                      <p:spPr>
                        <a:xfrm>
                          <a:off x="-3951078" y="4242034"/>
                          <a:ext cx="3800" cy="2533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33"/>
                            <a:gd name="connsiteX1" fmla="*/ 3800 w 3800"/>
                            <a:gd name="connsiteY1" fmla="*/ 288 h 2533"/>
                            <a:gd name="connsiteX2" fmla="*/ 0 w 3800"/>
                            <a:gd name="connsiteY2" fmla="*/ 2533 h 2533"/>
                            <a:gd name="connsiteX3" fmla="*/ 0 w 3800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3800" y="0"/>
                              </a:moveTo>
                              <a:lnTo>
                                <a:pt x="3800" y="288"/>
                              </a:lnTo>
                              <a:lnTo>
                                <a:pt x="0" y="2533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4" name="任意多边形: 形状 4063"/>
                        <p:cNvSpPr/>
                        <p:nvPr/>
                      </p:nvSpPr>
                      <p:spPr>
                        <a:xfrm>
                          <a:off x="-3952633" y="4243762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806"/>
                            <a:gd name="connsiteX1" fmla="*/ 806 w 806"/>
                            <a:gd name="connsiteY1" fmla="*/ 345 h 806"/>
                            <a:gd name="connsiteX2" fmla="*/ 0 w 806"/>
                            <a:gd name="connsiteY2" fmla="*/ 806 h 806"/>
                            <a:gd name="connsiteX3" fmla="*/ 0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5" name="任意多边形: 形状 4064"/>
                        <p:cNvSpPr/>
                        <p:nvPr/>
                      </p:nvSpPr>
                      <p:spPr>
                        <a:xfrm>
                          <a:off x="-3952633" y="4238867"/>
                          <a:ext cx="9846" cy="5815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461 h 5815"/>
                            <a:gd name="connsiteX1" fmla="*/ 6104 w 9846"/>
                            <a:gd name="connsiteY1" fmla="*/ 2706 h 5815"/>
                            <a:gd name="connsiteX2" fmla="*/ 5355 w 9846"/>
                            <a:gd name="connsiteY2" fmla="*/ 3167 h 5815"/>
                            <a:gd name="connsiteX3" fmla="*/ 1555 w 9846"/>
                            <a:gd name="connsiteY3" fmla="*/ 5355 h 5815"/>
                            <a:gd name="connsiteX4" fmla="*/ 806 w 9846"/>
                            <a:gd name="connsiteY4" fmla="*/ 5816 h 5815"/>
                            <a:gd name="connsiteX5" fmla="*/ 0 w 9846"/>
                            <a:gd name="connsiteY5" fmla="*/ 5355 h 5815"/>
                            <a:gd name="connsiteX6" fmla="*/ 806 w 9846"/>
                            <a:gd name="connsiteY6" fmla="*/ 4894 h 5815"/>
                            <a:gd name="connsiteX7" fmla="*/ 4549 w 9846"/>
                            <a:gd name="connsiteY7" fmla="*/ 2706 h 5815"/>
                            <a:gd name="connsiteX8" fmla="*/ 5355 w 9846"/>
                            <a:gd name="connsiteY8" fmla="*/ 2246 h 5815"/>
                            <a:gd name="connsiteX9" fmla="*/ 9098 w 9846"/>
                            <a:gd name="connsiteY9" fmla="*/ 0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815">
                              <a:moveTo>
                                <a:pt x="9847" y="461"/>
                              </a:moveTo>
                              <a:lnTo>
                                <a:pt x="6104" y="2706"/>
                              </a:lnTo>
                              <a:lnTo>
                                <a:pt x="5355" y="3167"/>
                              </a:lnTo>
                              <a:lnTo>
                                <a:pt x="1555" y="5355"/>
                              </a:lnTo>
                              <a:lnTo>
                                <a:pt x="806" y="5816"/>
                              </a:lnTo>
                              <a:lnTo>
                                <a:pt x="0" y="5355"/>
                              </a:lnTo>
                              <a:lnTo>
                                <a:pt x="806" y="4894"/>
                              </a:lnTo>
                              <a:lnTo>
                                <a:pt x="4549" y="2706"/>
                              </a:lnTo>
                              <a:lnTo>
                                <a:pt x="5355" y="2246"/>
                              </a:lnTo>
                              <a:lnTo>
                                <a:pt x="909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6" name="任意多边形: 形状 4065"/>
                        <p:cNvSpPr/>
                        <p:nvPr/>
                      </p:nvSpPr>
                      <p:spPr>
                        <a:xfrm>
                          <a:off x="-3952633" y="4244222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806"/>
                            <a:gd name="connsiteX1" fmla="*/ 806 w 806"/>
                            <a:gd name="connsiteY1" fmla="*/ 806 h 806"/>
                            <a:gd name="connsiteX2" fmla="*/ 0 w 806"/>
                            <a:gd name="connsiteY2" fmla="*/ 345 h 806"/>
                            <a:gd name="connsiteX3" fmla="*/ 0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461"/>
                              </a:moveTo>
                              <a:lnTo>
                                <a:pt x="806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7" name="任意多边形: 形状 4066"/>
                        <p:cNvSpPr/>
                        <p:nvPr/>
                      </p:nvSpPr>
                      <p:spPr>
                        <a:xfrm>
                          <a:off x="-3948487" y="4241286"/>
                          <a:ext cx="9788" cy="5815"/>
                        </a:xfrm>
                        <a:custGeom>
                          <a:avLst/>
                          <a:gdLst>
                            <a:gd name="connsiteX0" fmla="*/ 5298 w 9788"/>
                            <a:gd name="connsiteY0" fmla="*/ 2246 h 5815"/>
                            <a:gd name="connsiteX1" fmla="*/ 9040 w 9788"/>
                            <a:gd name="connsiteY1" fmla="*/ 0 h 5815"/>
                            <a:gd name="connsiteX2" fmla="*/ 9789 w 9788"/>
                            <a:gd name="connsiteY2" fmla="*/ 461 h 5815"/>
                            <a:gd name="connsiteX3" fmla="*/ 749 w 9788"/>
                            <a:gd name="connsiteY3" fmla="*/ 5816 h 5815"/>
                            <a:gd name="connsiteX4" fmla="*/ 0 w 9788"/>
                            <a:gd name="connsiteY4" fmla="*/ 5355 h 5815"/>
                            <a:gd name="connsiteX5" fmla="*/ 749 w 9788"/>
                            <a:gd name="connsiteY5" fmla="*/ 4894 h 5815"/>
                            <a:gd name="connsiteX6" fmla="*/ 4549 w 9788"/>
                            <a:gd name="connsiteY6" fmla="*/ 2649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788" h="5815">
                              <a:moveTo>
                                <a:pt x="5298" y="2246"/>
                              </a:moveTo>
                              <a:lnTo>
                                <a:pt x="9040" y="0"/>
                              </a:lnTo>
                              <a:lnTo>
                                <a:pt x="9789" y="461"/>
                              </a:lnTo>
                              <a:lnTo>
                                <a:pt x="749" y="5816"/>
                              </a:lnTo>
                              <a:lnTo>
                                <a:pt x="0" y="5355"/>
                              </a:lnTo>
                              <a:lnTo>
                                <a:pt x="749" y="4894"/>
                              </a:lnTo>
                              <a:lnTo>
                                <a:pt x="4549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8" name="任意多边形: 形状 4067"/>
                        <p:cNvSpPr/>
                        <p:nvPr/>
                      </p:nvSpPr>
                      <p:spPr>
                        <a:xfrm>
                          <a:off x="-3947738" y="4241746"/>
                          <a:ext cx="9040" cy="5643"/>
                        </a:xfrm>
                        <a:custGeom>
                          <a:avLst/>
                          <a:gdLst>
                            <a:gd name="connsiteX0" fmla="*/ 9040 w 9040"/>
                            <a:gd name="connsiteY0" fmla="*/ 0 h 5643"/>
                            <a:gd name="connsiteX1" fmla="*/ 9040 w 9040"/>
                            <a:gd name="connsiteY1" fmla="*/ 345 h 5643"/>
                            <a:gd name="connsiteX2" fmla="*/ 0 w 9040"/>
                            <a:gd name="connsiteY2" fmla="*/ 5643 h 5643"/>
                            <a:gd name="connsiteX3" fmla="*/ 0 w 9040"/>
                            <a:gd name="connsiteY3" fmla="*/ 5355 h 56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3">
                              <a:moveTo>
                                <a:pt x="9040" y="0"/>
                              </a:moveTo>
                              <a:lnTo>
                                <a:pt x="9040" y="345"/>
                              </a:lnTo>
                              <a:lnTo>
                                <a:pt x="0" y="5643"/>
                              </a:lnTo>
                              <a:lnTo>
                                <a:pt x="0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69" name="任意多边形: 形状 4068"/>
                        <p:cNvSpPr/>
                        <p:nvPr/>
                      </p:nvSpPr>
                      <p:spPr>
                        <a:xfrm>
                          <a:off x="-3956721" y="4241343"/>
                          <a:ext cx="8982" cy="5758"/>
                        </a:xfrm>
                        <a:custGeom>
                          <a:avLst/>
                          <a:gdLst>
                            <a:gd name="connsiteX0" fmla="*/ 8983 w 8982"/>
                            <a:gd name="connsiteY0" fmla="*/ 4837 h 5758"/>
                            <a:gd name="connsiteX1" fmla="*/ 8234 w 8982"/>
                            <a:gd name="connsiteY1" fmla="*/ 5298 h 5758"/>
                            <a:gd name="connsiteX2" fmla="*/ 8983 w 8982"/>
                            <a:gd name="connsiteY2" fmla="*/ 5758 h 5758"/>
                            <a:gd name="connsiteX3" fmla="*/ 0 w 8982"/>
                            <a:gd name="connsiteY3" fmla="*/ 461 h 5758"/>
                            <a:gd name="connsiteX4" fmla="*/ 749 w 8982"/>
                            <a:gd name="connsiteY4" fmla="*/ 0 h 5758"/>
                            <a:gd name="connsiteX5" fmla="*/ 0 w 8982"/>
                            <a:gd name="connsiteY5" fmla="*/ 461 h 5758"/>
                            <a:gd name="connsiteX6" fmla="*/ 749 w 8982"/>
                            <a:gd name="connsiteY6" fmla="*/ 921 h 5758"/>
                            <a:gd name="connsiteX7" fmla="*/ 1497 w 8982"/>
                            <a:gd name="connsiteY7" fmla="*/ 461 h 5758"/>
                            <a:gd name="connsiteX8" fmla="*/ 4894 w 8982"/>
                            <a:gd name="connsiteY8" fmla="*/ 2419 h 5758"/>
                            <a:gd name="connsiteX9" fmla="*/ 4088 w 8982"/>
                            <a:gd name="connsiteY9" fmla="*/ 2879 h 5758"/>
                            <a:gd name="connsiteX10" fmla="*/ 4894 w 8982"/>
                            <a:gd name="connsiteY10" fmla="*/ 3340 h 5758"/>
                            <a:gd name="connsiteX11" fmla="*/ 5643 w 8982"/>
                            <a:gd name="connsiteY11" fmla="*/ 287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8982" h="5758">
                              <a:moveTo>
                                <a:pt x="8983" y="4837"/>
                              </a:moveTo>
                              <a:lnTo>
                                <a:pt x="8234" y="5298"/>
                              </a:lnTo>
                              <a:lnTo>
                                <a:pt x="8983" y="5758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749" y="921"/>
                              </a:lnTo>
                              <a:lnTo>
                                <a:pt x="1497" y="461"/>
                              </a:lnTo>
                              <a:lnTo>
                                <a:pt x="4894" y="2419"/>
                              </a:lnTo>
                              <a:lnTo>
                                <a:pt x="4088" y="2879"/>
                              </a:lnTo>
                              <a:lnTo>
                                <a:pt x="4894" y="3340"/>
                              </a:lnTo>
                              <a:lnTo>
                                <a:pt x="5643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070" name="图形 5"/>
                    <p:cNvGrpSpPr/>
                    <p:nvPr/>
                  </p:nvGrpSpPr>
                  <p:grpSpPr>
                    <a:xfrm>
                      <a:off x="-3956721" y="4235124"/>
                      <a:ext cx="18829" cy="12034"/>
                      <a:chOff x="-3956721" y="4235124"/>
                      <a:chExt cx="18829" cy="12034"/>
                    </a:xfrm>
                  </p:grpSpPr>
                  <p:grpSp>
                    <p:nvGrpSpPr>
                      <p:cNvPr id="4071" name="图形 5"/>
                      <p:cNvGrpSpPr/>
                      <p:nvPr/>
                    </p:nvGrpSpPr>
                    <p:grpSpPr>
                      <a:xfrm>
                        <a:off x="-3939447" y="4239904"/>
                        <a:ext cx="1554" cy="1900"/>
                        <a:chOff x="-3939447" y="4239904"/>
                        <a:chExt cx="1554" cy="1900"/>
                      </a:xfrm>
                    </p:grpSpPr>
                    <p:sp>
                      <p:nvSpPr>
                        <p:cNvPr id="4072" name="任意多边形: 形状 4071"/>
                        <p:cNvSpPr/>
                        <p:nvPr/>
                      </p:nvSpPr>
                      <p:spPr>
                        <a:xfrm>
                          <a:off x="-3937892" y="4240364"/>
                          <a:ext cx="5758" cy="97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978"/>
                            <a:gd name="connsiteX1" fmla="*/ 0 w 5758"/>
                            <a:gd name="connsiteY1" fmla="*/ 979 h 978"/>
                            <a:gd name="connsiteX2" fmla="*/ 0 w 5758"/>
                            <a:gd name="connsiteY2" fmla="*/ 979 h 978"/>
                            <a:gd name="connsiteX3" fmla="*/ 0 w 5758"/>
                            <a:gd name="connsiteY3" fmla="*/ 0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978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73" name="任意多边形: 形状 4072"/>
                        <p:cNvSpPr/>
                        <p:nvPr/>
                      </p:nvSpPr>
                      <p:spPr>
                        <a:xfrm>
                          <a:off x="-3938698" y="4239904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0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74" name="任意多边形: 形状 4073"/>
                        <p:cNvSpPr/>
                        <p:nvPr/>
                      </p:nvSpPr>
                      <p:spPr>
                        <a:xfrm>
                          <a:off x="-3939447" y="4239904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75" name="任意多边形: 形状 4074"/>
                        <p:cNvSpPr/>
                        <p:nvPr/>
                      </p:nvSpPr>
                      <p:spPr>
                        <a:xfrm>
                          <a:off x="-3939447" y="4240364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76" name="任意多边形: 形状 4075"/>
                        <p:cNvSpPr/>
                        <p:nvPr/>
                      </p:nvSpPr>
                      <p:spPr>
                        <a:xfrm>
                          <a:off x="-3939447" y="4239904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749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77" name="任意多边形: 形状 4076"/>
                        <p:cNvSpPr/>
                        <p:nvPr/>
                      </p:nvSpPr>
                      <p:spPr>
                        <a:xfrm>
                          <a:off x="-3938698" y="4240364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1439"/>
                            <a:gd name="connsiteX1" fmla="*/ 806 w 806"/>
                            <a:gd name="connsiteY1" fmla="*/ 979 h 1439"/>
                            <a:gd name="connsiteX2" fmla="*/ 0 w 806"/>
                            <a:gd name="connsiteY2" fmla="*/ 1440 h 1439"/>
                            <a:gd name="connsiteX3" fmla="*/ 0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0"/>
                              </a:moveTo>
                              <a:lnTo>
                                <a:pt x="806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78" name="任意多边形: 形状 4077"/>
                        <p:cNvSpPr/>
                        <p:nvPr/>
                      </p:nvSpPr>
                      <p:spPr>
                        <a:xfrm>
                          <a:off x="-3939447" y="4240364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79" name="任意多边形: 形状 4078"/>
                        <p:cNvSpPr/>
                        <p:nvPr/>
                      </p:nvSpPr>
                      <p:spPr>
                        <a:xfrm>
                          <a:off x="-3939447" y="4239904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1555 w 1554"/>
                            <a:gd name="connsiteY1" fmla="*/ 461 h 921"/>
                            <a:gd name="connsiteX2" fmla="*/ 749 w 1554"/>
                            <a:gd name="connsiteY2" fmla="*/ 0 h 921"/>
                            <a:gd name="connsiteX3" fmla="*/ 0 w 1554"/>
                            <a:gd name="connsiteY3" fmla="*/ 461 h 921"/>
                            <a:gd name="connsiteX4" fmla="*/ 749 w 1554"/>
                            <a:gd name="connsiteY4" fmla="*/ 921 h 921"/>
                            <a:gd name="connsiteX5" fmla="*/ 0 w 1554"/>
                            <a:gd name="connsiteY5" fmla="*/ 461 h 921"/>
                            <a:gd name="connsiteX6" fmla="*/ 749 w 1554"/>
                            <a:gd name="connsiteY6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1555" y="461"/>
                              </a:ln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080" name="图形 5"/>
                      <p:cNvGrpSpPr/>
                      <p:nvPr/>
                    </p:nvGrpSpPr>
                    <p:grpSpPr>
                      <a:xfrm>
                        <a:off x="-3943938" y="4242610"/>
                        <a:ext cx="1497" cy="1842"/>
                        <a:chOff x="-3943938" y="4242610"/>
                        <a:chExt cx="1497" cy="1842"/>
                      </a:xfrm>
                    </p:grpSpPr>
                    <p:sp>
                      <p:nvSpPr>
                        <p:cNvPr id="4081" name="任意多边形: 形状 4080"/>
                        <p:cNvSpPr/>
                        <p:nvPr/>
                      </p:nvSpPr>
                      <p:spPr>
                        <a:xfrm>
                          <a:off x="-3943190" y="4243013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82" name="任意多边形: 形状 4081"/>
                        <p:cNvSpPr/>
                        <p:nvPr/>
                      </p:nvSpPr>
                      <p:spPr>
                        <a:xfrm>
                          <a:off x="-3943938" y="4243013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83" name="任意多边形: 形状 4082"/>
                        <p:cNvSpPr/>
                        <p:nvPr/>
                      </p:nvSpPr>
                      <p:spPr>
                        <a:xfrm>
                          <a:off x="-3943938" y="4242610"/>
                          <a:ext cx="1497" cy="863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03 h 863"/>
                            <a:gd name="connsiteX1" fmla="*/ 749 w 1497"/>
                            <a:gd name="connsiteY1" fmla="*/ 864 h 863"/>
                            <a:gd name="connsiteX2" fmla="*/ 0 w 1497"/>
                            <a:gd name="connsiteY2" fmla="*/ 403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1497" y="403"/>
                              </a:moveTo>
                              <a:lnTo>
                                <a:pt x="749" y="864"/>
                              </a:lnTo>
                              <a:lnTo>
                                <a:pt x="0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084" name="图形 5"/>
                      <p:cNvGrpSpPr/>
                      <p:nvPr/>
                    </p:nvGrpSpPr>
                    <p:grpSpPr>
                      <a:xfrm>
                        <a:off x="-3948487" y="4245259"/>
                        <a:ext cx="1497" cy="1900"/>
                        <a:chOff x="-3948487" y="4245259"/>
                        <a:chExt cx="1497" cy="1900"/>
                      </a:xfrm>
                    </p:grpSpPr>
                    <p:sp>
                      <p:nvSpPr>
                        <p:cNvPr id="4085" name="任意多边形: 形状 4084"/>
                        <p:cNvSpPr/>
                        <p:nvPr/>
                      </p:nvSpPr>
                      <p:spPr>
                        <a:xfrm>
                          <a:off x="-3947738" y="4245719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86" name="任意多边形: 形状 4085"/>
                        <p:cNvSpPr/>
                        <p:nvPr/>
                      </p:nvSpPr>
                      <p:spPr>
                        <a:xfrm>
                          <a:off x="-3948487" y="4245719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87" name="任意多边形: 形状 4086"/>
                        <p:cNvSpPr/>
                        <p:nvPr/>
                      </p:nvSpPr>
                      <p:spPr>
                        <a:xfrm>
                          <a:off x="-3948487" y="4245259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0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088" name="图形 5"/>
                      <p:cNvGrpSpPr/>
                      <p:nvPr/>
                    </p:nvGrpSpPr>
                    <p:grpSpPr>
                      <a:xfrm>
                        <a:off x="-3948084" y="4240192"/>
                        <a:ext cx="1554" cy="1842"/>
                        <a:chOff x="-3948084" y="4240192"/>
                        <a:chExt cx="1554" cy="1842"/>
                      </a:xfrm>
                    </p:grpSpPr>
                    <p:sp>
                      <p:nvSpPr>
                        <p:cNvPr id="4089" name="任意多边形: 形状 4088"/>
                        <p:cNvSpPr/>
                        <p:nvPr/>
                      </p:nvSpPr>
                      <p:spPr>
                        <a:xfrm>
                          <a:off x="-3947278" y="4240652"/>
                          <a:ext cx="748" cy="1382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382"/>
                            <a:gd name="connsiteX1" fmla="*/ 749 w 748"/>
                            <a:gd name="connsiteY1" fmla="*/ 979 h 1382"/>
                            <a:gd name="connsiteX2" fmla="*/ 0 w 748"/>
                            <a:gd name="connsiteY2" fmla="*/ 1382 h 1382"/>
                            <a:gd name="connsiteX3" fmla="*/ 0 w 748"/>
                            <a:gd name="connsiteY3" fmla="*/ 403 h 1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2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382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90" name="任意多边形: 形状 4089"/>
                        <p:cNvSpPr/>
                        <p:nvPr/>
                      </p:nvSpPr>
                      <p:spPr>
                        <a:xfrm>
                          <a:off x="-3948084" y="4240652"/>
                          <a:ext cx="806" cy="1382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03 h 1382"/>
                            <a:gd name="connsiteX1" fmla="*/ 806 w 806"/>
                            <a:gd name="connsiteY1" fmla="*/ 1382 h 1382"/>
                            <a:gd name="connsiteX2" fmla="*/ 0 w 806"/>
                            <a:gd name="connsiteY2" fmla="*/ 979 h 1382"/>
                            <a:gd name="connsiteX3" fmla="*/ 0 w 806"/>
                            <a:gd name="connsiteY3" fmla="*/ 0 h 1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382">
                              <a:moveTo>
                                <a:pt x="806" y="403"/>
                              </a:moveTo>
                              <a:lnTo>
                                <a:pt x="806" y="1382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91" name="任意多边形: 形状 4090"/>
                        <p:cNvSpPr/>
                        <p:nvPr/>
                      </p:nvSpPr>
                      <p:spPr>
                        <a:xfrm>
                          <a:off x="-3948084" y="4240192"/>
                          <a:ext cx="1554" cy="863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863"/>
                            <a:gd name="connsiteX1" fmla="*/ 806 w 1554"/>
                            <a:gd name="connsiteY1" fmla="*/ 864 h 863"/>
                            <a:gd name="connsiteX2" fmla="*/ 0 w 1554"/>
                            <a:gd name="connsiteY2" fmla="*/ 461 h 863"/>
                            <a:gd name="connsiteX3" fmla="*/ 806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1555" y="461"/>
                              </a:moveTo>
                              <a:lnTo>
                                <a:pt x="806" y="864"/>
                              </a:lnTo>
                              <a:lnTo>
                                <a:pt x="0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092" name="图形 5"/>
                      <p:cNvGrpSpPr/>
                      <p:nvPr/>
                    </p:nvGrpSpPr>
                    <p:grpSpPr>
                      <a:xfrm>
                        <a:off x="-3952633" y="4242840"/>
                        <a:ext cx="1554" cy="1900"/>
                        <a:chOff x="-3952633" y="4242840"/>
                        <a:chExt cx="1554" cy="1900"/>
                      </a:xfrm>
                    </p:grpSpPr>
                    <p:sp>
                      <p:nvSpPr>
                        <p:cNvPr id="4093" name="任意多边形: 形状 4092"/>
                        <p:cNvSpPr/>
                        <p:nvPr/>
                      </p:nvSpPr>
                      <p:spPr>
                        <a:xfrm>
                          <a:off x="-3951827" y="4243301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94" name="任意多边形: 形状 4093"/>
                        <p:cNvSpPr/>
                        <p:nvPr/>
                      </p:nvSpPr>
                      <p:spPr>
                        <a:xfrm>
                          <a:off x="-3952633" y="4243301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0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95" name="任意多边形: 形状 4094"/>
                        <p:cNvSpPr/>
                        <p:nvPr/>
                      </p:nvSpPr>
                      <p:spPr>
                        <a:xfrm>
                          <a:off x="-3952633" y="4242840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806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806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806" y="921"/>
                              </a:lnTo>
                              <a:lnTo>
                                <a:pt x="0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096" name="图形 5"/>
                      <p:cNvGrpSpPr/>
                      <p:nvPr/>
                    </p:nvGrpSpPr>
                    <p:grpSpPr>
                      <a:xfrm>
                        <a:off x="-3952172" y="4237773"/>
                        <a:ext cx="1497" cy="1842"/>
                        <a:chOff x="-3952172" y="4237773"/>
                        <a:chExt cx="1497" cy="1842"/>
                      </a:xfrm>
                    </p:grpSpPr>
                    <p:sp>
                      <p:nvSpPr>
                        <p:cNvPr id="4097" name="任意多边形: 形状 4096"/>
                        <p:cNvSpPr/>
                        <p:nvPr/>
                      </p:nvSpPr>
                      <p:spPr>
                        <a:xfrm>
                          <a:off x="-3951424" y="4238234"/>
                          <a:ext cx="748" cy="1381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381"/>
                            <a:gd name="connsiteX1" fmla="*/ 749 w 748"/>
                            <a:gd name="connsiteY1" fmla="*/ 979 h 1381"/>
                            <a:gd name="connsiteX2" fmla="*/ 0 w 748"/>
                            <a:gd name="connsiteY2" fmla="*/ 1382 h 1381"/>
                            <a:gd name="connsiteX3" fmla="*/ 0 w 748"/>
                            <a:gd name="connsiteY3" fmla="*/ 403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1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382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98" name="任意多边形: 形状 4097"/>
                        <p:cNvSpPr/>
                        <p:nvPr/>
                      </p:nvSpPr>
                      <p:spPr>
                        <a:xfrm>
                          <a:off x="-3952172" y="4238234"/>
                          <a:ext cx="748" cy="1381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03 h 1381"/>
                            <a:gd name="connsiteX1" fmla="*/ 749 w 748"/>
                            <a:gd name="connsiteY1" fmla="*/ 1382 h 1381"/>
                            <a:gd name="connsiteX2" fmla="*/ 0 w 748"/>
                            <a:gd name="connsiteY2" fmla="*/ 979 h 1381"/>
                            <a:gd name="connsiteX3" fmla="*/ 0 w 748"/>
                            <a:gd name="connsiteY3" fmla="*/ 0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1">
                              <a:moveTo>
                                <a:pt x="749" y="403"/>
                              </a:moveTo>
                              <a:lnTo>
                                <a:pt x="749" y="1382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099" name="任意多边形: 形状 4098"/>
                        <p:cNvSpPr/>
                        <p:nvPr/>
                      </p:nvSpPr>
                      <p:spPr>
                        <a:xfrm>
                          <a:off x="-3952172" y="4237773"/>
                          <a:ext cx="1497" cy="863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863"/>
                            <a:gd name="connsiteX1" fmla="*/ 749 w 1497"/>
                            <a:gd name="connsiteY1" fmla="*/ 864 h 863"/>
                            <a:gd name="connsiteX2" fmla="*/ 0 w 1497"/>
                            <a:gd name="connsiteY2" fmla="*/ 461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1497" y="461"/>
                              </a:moveTo>
                              <a:lnTo>
                                <a:pt x="749" y="864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100" name="图形 5"/>
                      <p:cNvGrpSpPr/>
                      <p:nvPr/>
                    </p:nvGrpSpPr>
                    <p:grpSpPr>
                      <a:xfrm>
                        <a:off x="-3956721" y="4240422"/>
                        <a:ext cx="1497" cy="1900"/>
                        <a:chOff x="-3956721" y="4240422"/>
                        <a:chExt cx="1497" cy="1900"/>
                      </a:xfrm>
                    </p:grpSpPr>
                    <p:sp>
                      <p:nvSpPr>
                        <p:cNvPr id="4101" name="任意多边形: 形状 4100"/>
                        <p:cNvSpPr/>
                        <p:nvPr/>
                      </p:nvSpPr>
                      <p:spPr>
                        <a:xfrm>
                          <a:off x="-3955973" y="4240882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02" name="任意多边形: 形状 4101"/>
                        <p:cNvSpPr/>
                        <p:nvPr/>
                      </p:nvSpPr>
                      <p:spPr>
                        <a:xfrm>
                          <a:off x="-3956721" y="4240882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03" name="任意多边形: 形状 4102"/>
                        <p:cNvSpPr/>
                        <p:nvPr/>
                      </p:nvSpPr>
                      <p:spPr>
                        <a:xfrm>
                          <a:off x="-3956721" y="4240422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0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104" name="图形 5"/>
                      <p:cNvGrpSpPr/>
                      <p:nvPr/>
                    </p:nvGrpSpPr>
                    <p:grpSpPr>
                      <a:xfrm>
                        <a:off x="-3947681" y="4235124"/>
                        <a:ext cx="1497" cy="1842"/>
                        <a:chOff x="-3947681" y="4235124"/>
                        <a:chExt cx="1497" cy="1842"/>
                      </a:xfrm>
                    </p:grpSpPr>
                    <p:sp>
                      <p:nvSpPr>
                        <p:cNvPr id="4105" name="任意多边形: 形状 4104"/>
                        <p:cNvSpPr/>
                        <p:nvPr/>
                      </p:nvSpPr>
                      <p:spPr>
                        <a:xfrm>
                          <a:off x="-3946932" y="4235585"/>
                          <a:ext cx="748" cy="1382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382"/>
                            <a:gd name="connsiteX1" fmla="*/ 749 w 748"/>
                            <a:gd name="connsiteY1" fmla="*/ 979 h 1382"/>
                            <a:gd name="connsiteX2" fmla="*/ 0 w 748"/>
                            <a:gd name="connsiteY2" fmla="*/ 1382 h 1382"/>
                            <a:gd name="connsiteX3" fmla="*/ 0 w 748"/>
                            <a:gd name="connsiteY3" fmla="*/ 403 h 1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2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382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06" name="任意多边形: 形状 4105"/>
                        <p:cNvSpPr/>
                        <p:nvPr/>
                      </p:nvSpPr>
                      <p:spPr>
                        <a:xfrm>
                          <a:off x="-3947681" y="4235527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07" name="任意多边形: 形状 4106"/>
                        <p:cNvSpPr/>
                        <p:nvPr/>
                      </p:nvSpPr>
                      <p:spPr>
                        <a:xfrm>
                          <a:off x="-3947681" y="4235124"/>
                          <a:ext cx="1497" cy="863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863"/>
                            <a:gd name="connsiteX1" fmla="*/ 749 w 1497"/>
                            <a:gd name="connsiteY1" fmla="*/ 864 h 863"/>
                            <a:gd name="connsiteX2" fmla="*/ 0 w 1497"/>
                            <a:gd name="connsiteY2" fmla="*/ 403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1497" y="461"/>
                              </a:moveTo>
                              <a:lnTo>
                                <a:pt x="749" y="864"/>
                              </a:lnTo>
                              <a:lnTo>
                                <a:pt x="0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108" name="图形 5"/>
                      <p:cNvGrpSpPr/>
                      <p:nvPr/>
                    </p:nvGrpSpPr>
                    <p:grpSpPr>
                      <a:xfrm>
                        <a:off x="-3943535" y="4237543"/>
                        <a:ext cx="1497" cy="1842"/>
                        <a:chOff x="-3943535" y="4237543"/>
                        <a:chExt cx="1497" cy="1842"/>
                      </a:xfrm>
                    </p:grpSpPr>
                    <p:sp>
                      <p:nvSpPr>
                        <p:cNvPr id="4109" name="任意多边形: 形状 4108"/>
                        <p:cNvSpPr/>
                        <p:nvPr/>
                      </p:nvSpPr>
                      <p:spPr>
                        <a:xfrm>
                          <a:off x="-3942786" y="4237946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10" name="任意多边形: 形状 4109"/>
                        <p:cNvSpPr/>
                        <p:nvPr/>
                      </p:nvSpPr>
                      <p:spPr>
                        <a:xfrm>
                          <a:off x="-3943535" y="4237946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11" name="任意多边形: 形状 4110"/>
                        <p:cNvSpPr/>
                        <p:nvPr/>
                      </p:nvSpPr>
                      <p:spPr>
                        <a:xfrm>
                          <a:off x="-3943535" y="4237543"/>
                          <a:ext cx="1497" cy="863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03 h 863"/>
                            <a:gd name="connsiteX1" fmla="*/ 749 w 1497"/>
                            <a:gd name="connsiteY1" fmla="*/ 864 h 863"/>
                            <a:gd name="connsiteX2" fmla="*/ 0 w 1497"/>
                            <a:gd name="connsiteY2" fmla="*/ 403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1497" y="403"/>
                              </a:moveTo>
                              <a:lnTo>
                                <a:pt x="749" y="864"/>
                              </a:lnTo>
                              <a:lnTo>
                                <a:pt x="0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112" name="图形 5"/>
                    <p:cNvGrpSpPr/>
                    <p:nvPr/>
                  </p:nvGrpSpPr>
                  <p:grpSpPr>
                    <a:xfrm>
                      <a:off x="-3956721" y="4234952"/>
                      <a:ext cx="18829" cy="11343"/>
                      <a:chOff x="-3956721" y="4234952"/>
                      <a:chExt cx="18829" cy="11343"/>
                    </a:xfrm>
                  </p:grpSpPr>
                  <p:grpSp>
                    <p:nvGrpSpPr>
                      <p:cNvPr id="4113" name="图形 5"/>
                      <p:cNvGrpSpPr/>
                      <p:nvPr/>
                    </p:nvGrpSpPr>
                    <p:grpSpPr>
                      <a:xfrm>
                        <a:off x="-3938698" y="4239731"/>
                        <a:ext cx="806" cy="806"/>
                        <a:chOff x="-3938698" y="4239731"/>
                        <a:chExt cx="806" cy="806"/>
                      </a:xfrm>
                    </p:grpSpPr>
                    <p:sp>
                      <p:nvSpPr>
                        <p:cNvPr id="4114" name="任意多边形: 形状 4113"/>
                        <p:cNvSpPr/>
                        <p:nvPr/>
                      </p:nvSpPr>
                      <p:spPr>
                        <a:xfrm>
                          <a:off x="-3937892" y="4240192"/>
                          <a:ext cx="5758" cy="345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345"/>
                            <a:gd name="connsiteX1" fmla="*/ 0 w 5758"/>
                            <a:gd name="connsiteY1" fmla="*/ 345 h 345"/>
                            <a:gd name="connsiteX2" fmla="*/ 0 w 5758"/>
                            <a:gd name="connsiteY2" fmla="*/ 345 h 345"/>
                            <a:gd name="connsiteX3" fmla="*/ 0 w 5758"/>
                            <a:gd name="connsiteY3" fmla="*/ 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345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15" name="任意多边形: 形状 4114"/>
                        <p:cNvSpPr/>
                        <p:nvPr/>
                      </p:nvSpPr>
                      <p:spPr>
                        <a:xfrm>
                          <a:off x="-3938698" y="4239731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806"/>
                            <a:gd name="connsiteX1" fmla="*/ 806 w 806"/>
                            <a:gd name="connsiteY1" fmla="*/ 806 h 806"/>
                            <a:gd name="connsiteX2" fmla="*/ 0 w 806"/>
                            <a:gd name="connsiteY2" fmla="*/ 345 h 806"/>
                            <a:gd name="connsiteX3" fmla="*/ 0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461"/>
                              </a:moveTo>
                              <a:lnTo>
                                <a:pt x="806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16" name="任意多边形: 形状 4115"/>
                        <p:cNvSpPr/>
                        <p:nvPr/>
                      </p:nvSpPr>
                      <p:spPr>
                        <a:xfrm>
                          <a:off x="-3938698" y="4239731"/>
                          <a:ext cx="806" cy="460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460"/>
                            <a:gd name="connsiteX1" fmla="*/ 806 w 806"/>
                            <a:gd name="connsiteY1" fmla="*/ 461 h 460"/>
                            <a:gd name="connsiteX2" fmla="*/ 806 w 806"/>
                            <a:gd name="connsiteY2" fmla="*/ 461 h 460"/>
                            <a:gd name="connsiteX3" fmla="*/ 0 w 806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460">
                              <a:moveTo>
                                <a:pt x="0" y="0"/>
                              </a:moveTo>
                              <a:lnTo>
                                <a:pt x="806" y="461"/>
                              </a:lnTo>
                              <a:lnTo>
                                <a:pt x="806" y="461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117" name="图形 5"/>
                      <p:cNvGrpSpPr/>
                      <p:nvPr/>
                    </p:nvGrpSpPr>
                    <p:grpSpPr>
                      <a:xfrm>
                        <a:off x="-3956721" y="4234952"/>
                        <a:ext cx="18829" cy="11343"/>
                        <a:chOff x="-3956721" y="4234952"/>
                        <a:chExt cx="18829" cy="11343"/>
                      </a:xfrm>
                    </p:grpSpPr>
                    <p:sp>
                      <p:nvSpPr>
                        <p:cNvPr id="4118" name="任意多边形: 形状 4117"/>
                        <p:cNvSpPr/>
                        <p:nvPr/>
                      </p:nvSpPr>
                      <p:spPr>
                        <a:xfrm>
                          <a:off x="-3947681" y="4234952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19" name="任意多边形: 形状 4118"/>
                        <p:cNvSpPr/>
                        <p:nvPr/>
                      </p:nvSpPr>
                      <p:spPr>
                        <a:xfrm>
                          <a:off x="-3947681" y="4235355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0" name="任意多边形: 形状 4119"/>
                        <p:cNvSpPr/>
                        <p:nvPr/>
                      </p:nvSpPr>
                      <p:spPr>
                        <a:xfrm>
                          <a:off x="-3946932" y="4235815"/>
                          <a:ext cx="3397" cy="2303"/>
                        </a:xfrm>
                        <a:custGeom>
                          <a:avLst/>
                          <a:gdLst>
                            <a:gd name="connsiteX0" fmla="*/ 3397 w 3397"/>
                            <a:gd name="connsiteY0" fmla="*/ 1958 h 2303"/>
                            <a:gd name="connsiteX1" fmla="*/ 3397 w 3397"/>
                            <a:gd name="connsiteY1" fmla="*/ 2303 h 2303"/>
                            <a:gd name="connsiteX2" fmla="*/ 0 w 3397"/>
                            <a:gd name="connsiteY2" fmla="*/ 345 h 2303"/>
                            <a:gd name="connsiteX3" fmla="*/ 0 w 3397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97" h="2303">
                              <a:moveTo>
                                <a:pt x="3397" y="1958"/>
                              </a:moveTo>
                              <a:lnTo>
                                <a:pt x="3397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1" name="任意多边形: 形状 4120"/>
                        <p:cNvSpPr/>
                        <p:nvPr/>
                      </p:nvSpPr>
                      <p:spPr>
                        <a:xfrm>
                          <a:off x="-3950675" y="4235815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2" name="任意多边形: 形状 4121"/>
                        <p:cNvSpPr/>
                        <p:nvPr/>
                      </p:nvSpPr>
                      <p:spPr>
                        <a:xfrm>
                          <a:off x="-3943535" y="4237773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3" name="任意多边形: 形状 4122"/>
                        <p:cNvSpPr/>
                        <p:nvPr/>
                      </p:nvSpPr>
                      <p:spPr>
                        <a:xfrm>
                          <a:off x="-3951424" y="4238061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8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8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4" name="任意多边形: 形状 4123"/>
                        <p:cNvSpPr/>
                        <p:nvPr/>
                      </p:nvSpPr>
                      <p:spPr>
                        <a:xfrm>
                          <a:off x="-3942786" y="4238234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345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1958"/>
                              </a:moveTo>
                              <a:lnTo>
                                <a:pt x="3340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5" name="任意多边形: 形状 4124"/>
                        <p:cNvSpPr/>
                        <p:nvPr/>
                      </p:nvSpPr>
                      <p:spPr>
                        <a:xfrm>
                          <a:off x="-3946529" y="4238234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6" name="任意多边形: 形状 4125"/>
                        <p:cNvSpPr/>
                        <p:nvPr/>
                      </p:nvSpPr>
                      <p:spPr>
                        <a:xfrm>
                          <a:off x="-3948084" y="4240019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806 w 806"/>
                            <a:gd name="connsiteY1" fmla="*/ 288 h 748"/>
                            <a:gd name="connsiteX2" fmla="*/ 0 w 806"/>
                            <a:gd name="connsiteY2" fmla="*/ 749 h 748"/>
                            <a:gd name="connsiteX3" fmla="*/ 0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806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7" name="任意多边形: 形状 4126"/>
                        <p:cNvSpPr/>
                        <p:nvPr/>
                      </p:nvSpPr>
                      <p:spPr>
                        <a:xfrm>
                          <a:off x="-3951424" y="4238464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2015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345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2015"/>
                              </a:moveTo>
                              <a:lnTo>
                                <a:pt x="3340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8" name="任意多边形: 形状 4127"/>
                        <p:cNvSpPr/>
                        <p:nvPr/>
                      </p:nvSpPr>
                      <p:spPr>
                        <a:xfrm>
                          <a:off x="-3951424" y="4238061"/>
                          <a:ext cx="4145" cy="2418"/>
                        </a:xfrm>
                        <a:custGeom>
                          <a:avLst/>
                          <a:gdLst>
                            <a:gd name="connsiteX0" fmla="*/ 0 w 4145"/>
                            <a:gd name="connsiteY0" fmla="*/ 403 h 2418"/>
                            <a:gd name="connsiteX1" fmla="*/ 749 w 4145"/>
                            <a:gd name="connsiteY1" fmla="*/ 0 h 2418"/>
                            <a:gd name="connsiteX2" fmla="*/ 4146 w 4145"/>
                            <a:gd name="connsiteY2" fmla="*/ 1958 h 2418"/>
                            <a:gd name="connsiteX3" fmla="*/ 3340 w 4145"/>
                            <a:gd name="connsiteY3" fmla="*/ 2418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45" h="2418">
                              <a:moveTo>
                                <a:pt x="0" y="403"/>
                              </a:moveTo>
                              <a:lnTo>
                                <a:pt x="749" y="0"/>
                              </a:lnTo>
                              <a:lnTo>
                                <a:pt x="4146" y="1958"/>
                              </a:lnTo>
                              <a:lnTo>
                                <a:pt x="3340" y="24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29" name="任意多边形: 形状 4128"/>
                        <p:cNvSpPr/>
                        <p:nvPr/>
                      </p:nvSpPr>
                      <p:spPr>
                        <a:xfrm>
                          <a:off x="-3939447" y="4240192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0" name="任意多边形: 形状 4129"/>
                        <p:cNvSpPr/>
                        <p:nvPr/>
                      </p:nvSpPr>
                      <p:spPr>
                        <a:xfrm>
                          <a:off x="-3938698" y="4240192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806"/>
                            <a:gd name="connsiteX1" fmla="*/ 806 w 806"/>
                            <a:gd name="connsiteY1" fmla="*/ 345 h 806"/>
                            <a:gd name="connsiteX2" fmla="*/ 0 w 806"/>
                            <a:gd name="connsiteY2" fmla="*/ 806 h 806"/>
                            <a:gd name="connsiteX3" fmla="*/ 0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1" name="任意多边形: 形状 4130"/>
                        <p:cNvSpPr/>
                        <p:nvPr/>
                      </p:nvSpPr>
                      <p:spPr>
                        <a:xfrm>
                          <a:off x="-3947681" y="4234952"/>
                          <a:ext cx="9788" cy="5700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5240 h 5700"/>
                            <a:gd name="connsiteX1" fmla="*/ 8983 w 9788"/>
                            <a:gd name="connsiteY1" fmla="*/ 5701 h 5700"/>
                            <a:gd name="connsiteX2" fmla="*/ 8234 w 9788"/>
                            <a:gd name="connsiteY2" fmla="*/ 5240 h 5700"/>
                            <a:gd name="connsiteX3" fmla="*/ 4894 w 9788"/>
                            <a:gd name="connsiteY3" fmla="*/ 3282 h 5700"/>
                            <a:gd name="connsiteX4" fmla="*/ 4146 w 9788"/>
                            <a:gd name="connsiteY4" fmla="*/ 2821 h 5700"/>
                            <a:gd name="connsiteX5" fmla="*/ 749 w 9788"/>
                            <a:gd name="connsiteY5" fmla="*/ 864 h 5700"/>
                            <a:gd name="connsiteX6" fmla="*/ 0 w 9788"/>
                            <a:gd name="connsiteY6" fmla="*/ 403 h 5700"/>
                            <a:gd name="connsiteX7" fmla="*/ 749 w 9788"/>
                            <a:gd name="connsiteY7" fmla="*/ 0 h 5700"/>
                            <a:gd name="connsiteX8" fmla="*/ 8983 w 9788"/>
                            <a:gd name="connsiteY8" fmla="*/ 47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5700">
                              <a:moveTo>
                                <a:pt x="9789" y="5240"/>
                              </a:moveTo>
                              <a:lnTo>
                                <a:pt x="8983" y="5701"/>
                              </a:lnTo>
                              <a:lnTo>
                                <a:pt x="8234" y="5240"/>
                              </a:lnTo>
                              <a:lnTo>
                                <a:pt x="4894" y="3282"/>
                              </a:lnTo>
                              <a:lnTo>
                                <a:pt x="4146" y="2821"/>
                              </a:lnTo>
                              <a:lnTo>
                                <a:pt x="749" y="864"/>
                              </a:lnTo>
                              <a:lnTo>
                                <a:pt x="0" y="403"/>
                              </a:lnTo>
                              <a:lnTo>
                                <a:pt x="749" y="0"/>
                              </a:lnTo>
                              <a:lnTo>
                                <a:pt x="8983" y="47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2" name="任意多边形: 形状 4131"/>
                        <p:cNvSpPr/>
                        <p:nvPr/>
                      </p:nvSpPr>
                      <p:spPr>
                        <a:xfrm>
                          <a:off x="-3955224" y="4238464"/>
                          <a:ext cx="3800" cy="2591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91"/>
                            <a:gd name="connsiteX1" fmla="*/ 3800 w 3800"/>
                            <a:gd name="connsiteY1" fmla="*/ 345 h 2591"/>
                            <a:gd name="connsiteX2" fmla="*/ 0 w 3800"/>
                            <a:gd name="connsiteY2" fmla="*/ 2591 h 2591"/>
                            <a:gd name="connsiteX3" fmla="*/ 0 w 3800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91">
                              <a:moveTo>
                                <a:pt x="3800" y="0"/>
                              </a:moveTo>
                              <a:lnTo>
                                <a:pt x="3800" y="345"/>
                              </a:lnTo>
                              <a:lnTo>
                                <a:pt x="0" y="2591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3" name="任意多边形: 形状 4132"/>
                        <p:cNvSpPr/>
                        <p:nvPr/>
                      </p:nvSpPr>
                      <p:spPr>
                        <a:xfrm>
                          <a:off x="-3956721" y="4240249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6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6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4" name="任意多边形: 形状 4133"/>
                        <p:cNvSpPr/>
                        <p:nvPr/>
                      </p:nvSpPr>
                      <p:spPr>
                        <a:xfrm>
                          <a:off x="-3947278" y="4240479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5" name="任意多边形: 形状 4134"/>
                        <p:cNvSpPr/>
                        <p:nvPr/>
                      </p:nvSpPr>
                      <p:spPr>
                        <a:xfrm>
                          <a:off x="-3956721" y="4234952"/>
                          <a:ext cx="9788" cy="6218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0 h 6218"/>
                            <a:gd name="connsiteX1" fmla="*/ 9040 w 9788"/>
                            <a:gd name="connsiteY1" fmla="*/ 403 h 6218"/>
                            <a:gd name="connsiteX2" fmla="*/ 9789 w 9788"/>
                            <a:gd name="connsiteY2" fmla="*/ 864 h 6218"/>
                            <a:gd name="connsiteX3" fmla="*/ 6046 w 9788"/>
                            <a:gd name="connsiteY3" fmla="*/ 3109 h 6218"/>
                            <a:gd name="connsiteX4" fmla="*/ 5298 w 9788"/>
                            <a:gd name="connsiteY4" fmla="*/ 3512 h 6218"/>
                            <a:gd name="connsiteX5" fmla="*/ 1497 w 9788"/>
                            <a:gd name="connsiteY5" fmla="*/ 5758 h 6218"/>
                            <a:gd name="connsiteX6" fmla="*/ 749 w 9788"/>
                            <a:gd name="connsiteY6" fmla="*/ 6219 h 6218"/>
                            <a:gd name="connsiteX7" fmla="*/ 0 w 9788"/>
                            <a:gd name="connsiteY7" fmla="*/ 5758 h 6218"/>
                            <a:gd name="connsiteX8" fmla="*/ 749 w 9788"/>
                            <a:gd name="connsiteY8" fmla="*/ 5297 h 62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6218">
                              <a:moveTo>
                                <a:pt x="9789" y="0"/>
                              </a:moveTo>
                              <a:lnTo>
                                <a:pt x="9040" y="403"/>
                              </a:lnTo>
                              <a:lnTo>
                                <a:pt x="9789" y="864"/>
                              </a:lnTo>
                              <a:lnTo>
                                <a:pt x="6046" y="3109"/>
                              </a:lnTo>
                              <a:lnTo>
                                <a:pt x="5298" y="3512"/>
                              </a:lnTo>
                              <a:lnTo>
                                <a:pt x="1497" y="5758"/>
                              </a:lnTo>
                              <a:lnTo>
                                <a:pt x="749" y="6219"/>
                              </a:lnTo>
                              <a:lnTo>
                                <a:pt x="0" y="5758"/>
                              </a:lnTo>
                              <a:lnTo>
                                <a:pt x="749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6" name="任意多边形: 形状 4135"/>
                        <p:cNvSpPr/>
                        <p:nvPr/>
                      </p:nvSpPr>
                      <p:spPr>
                        <a:xfrm>
                          <a:off x="-3955973" y="4240710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7" name="任意多边形: 形状 4136"/>
                        <p:cNvSpPr/>
                        <p:nvPr/>
                      </p:nvSpPr>
                      <p:spPr>
                        <a:xfrm>
                          <a:off x="-3951827" y="4243128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6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6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8" name="任意多边形: 形状 4137"/>
                        <p:cNvSpPr/>
                        <p:nvPr/>
                      </p:nvSpPr>
                      <p:spPr>
                        <a:xfrm>
                          <a:off x="-3948487" y="4245086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345 h 748"/>
                            <a:gd name="connsiteX2" fmla="*/ 0 w 748"/>
                            <a:gd name="connsiteY2" fmla="*/ 748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748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39" name="任意多边形: 形状 4138"/>
                        <p:cNvSpPr/>
                        <p:nvPr/>
                      </p:nvSpPr>
                      <p:spPr>
                        <a:xfrm>
                          <a:off x="-3948487" y="4245547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03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288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03"/>
                              </a:moveTo>
                              <a:lnTo>
                                <a:pt x="749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0" name="任意多边形: 形状 4139"/>
                        <p:cNvSpPr/>
                        <p:nvPr/>
                      </p:nvSpPr>
                      <p:spPr>
                        <a:xfrm>
                          <a:off x="-3956721" y="4240710"/>
                          <a:ext cx="8982" cy="5585"/>
                        </a:xfrm>
                        <a:custGeom>
                          <a:avLst/>
                          <a:gdLst>
                            <a:gd name="connsiteX0" fmla="*/ 8983 w 8982"/>
                            <a:gd name="connsiteY0" fmla="*/ 5240 h 5585"/>
                            <a:gd name="connsiteX1" fmla="*/ 8983 w 8982"/>
                            <a:gd name="connsiteY1" fmla="*/ 5585 h 5585"/>
                            <a:gd name="connsiteX2" fmla="*/ 0 w 8982"/>
                            <a:gd name="connsiteY2" fmla="*/ 345 h 5585"/>
                            <a:gd name="connsiteX3" fmla="*/ 0 w 8982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982" h="5585">
                              <a:moveTo>
                                <a:pt x="8983" y="5240"/>
                              </a:moveTo>
                              <a:lnTo>
                                <a:pt x="8983" y="5585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1" name="任意多边形: 形状 4140"/>
                        <p:cNvSpPr/>
                        <p:nvPr/>
                      </p:nvSpPr>
                      <p:spPr>
                        <a:xfrm>
                          <a:off x="-3956721" y="4240710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2" name="任意多边形: 形状 4141"/>
                        <p:cNvSpPr/>
                        <p:nvPr/>
                      </p:nvSpPr>
                      <p:spPr>
                        <a:xfrm>
                          <a:off x="-3947278" y="4240882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345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1958"/>
                              </a:moveTo>
                              <a:lnTo>
                                <a:pt x="3340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3" name="任意多边形: 形状 4142"/>
                        <p:cNvSpPr/>
                        <p:nvPr/>
                      </p:nvSpPr>
                      <p:spPr>
                        <a:xfrm>
                          <a:off x="-3947278" y="4240479"/>
                          <a:ext cx="4088" cy="2360"/>
                        </a:xfrm>
                        <a:custGeom>
                          <a:avLst/>
                          <a:gdLst>
                            <a:gd name="connsiteX0" fmla="*/ 749 w 4088"/>
                            <a:gd name="connsiteY0" fmla="*/ 0 h 2360"/>
                            <a:gd name="connsiteX1" fmla="*/ 4088 w 4088"/>
                            <a:gd name="connsiteY1" fmla="*/ 1958 h 2360"/>
                            <a:gd name="connsiteX2" fmla="*/ 3340 w 4088"/>
                            <a:gd name="connsiteY2" fmla="*/ 2361 h 2360"/>
                            <a:gd name="connsiteX3" fmla="*/ 0 w 4088"/>
                            <a:gd name="connsiteY3" fmla="*/ 403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360">
                              <a:moveTo>
                                <a:pt x="749" y="0"/>
                              </a:moveTo>
                              <a:lnTo>
                                <a:pt x="4088" y="1958"/>
                              </a:lnTo>
                              <a:lnTo>
                                <a:pt x="3340" y="2361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4" name="任意多边形: 形状 4143"/>
                        <p:cNvSpPr/>
                        <p:nvPr/>
                      </p:nvSpPr>
                      <p:spPr>
                        <a:xfrm>
                          <a:off x="-3943938" y="4242437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5" name="任意多边形: 形状 4144"/>
                        <p:cNvSpPr/>
                        <p:nvPr/>
                      </p:nvSpPr>
                      <p:spPr>
                        <a:xfrm>
                          <a:off x="-3951078" y="4240882"/>
                          <a:ext cx="3800" cy="2591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91"/>
                            <a:gd name="connsiteX1" fmla="*/ 3800 w 3800"/>
                            <a:gd name="connsiteY1" fmla="*/ 345 h 2591"/>
                            <a:gd name="connsiteX2" fmla="*/ 0 w 3800"/>
                            <a:gd name="connsiteY2" fmla="*/ 2591 h 2591"/>
                            <a:gd name="connsiteX3" fmla="*/ 0 w 3800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91">
                              <a:moveTo>
                                <a:pt x="3800" y="0"/>
                              </a:moveTo>
                              <a:lnTo>
                                <a:pt x="3800" y="345"/>
                              </a:lnTo>
                              <a:lnTo>
                                <a:pt x="0" y="2591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6" name="任意多边形: 形状 4145"/>
                        <p:cNvSpPr/>
                        <p:nvPr/>
                      </p:nvSpPr>
                      <p:spPr>
                        <a:xfrm>
                          <a:off x="-3952633" y="4242667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806"/>
                            <a:gd name="connsiteX1" fmla="*/ 806 w 806"/>
                            <a:gd name="connsiteY1" fmla="*/ 345 h 806"/>
                            <a:gd name="connsiteX2" fmla="*/ 0 w 806"/>
                            <a:gd name="connsiteY2" fmla="*/ 806 h 806"/>
                            <a:gd name="connsiteX3" fmla="*/ 0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7" name="任意多边形: 形状 4146"/>
                        <p:cNvSpPr/>
                        <p:nvPr/>
                      </p:nvSpPr>
                      <p:spPr>
                        <a:xfrm>
                          <a:off x="-3952633" y="4237773"/>
                          <a:ext cx="9846" cy="5815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461 h 5815"/>
                            <a:gd name="connsiteX1" fmla="*/ 6104 w 9846"/>
                            <a:gd name="connsiteY1" fmla="*/ 2706 h 5815"/>
                            <a:gd name="connsiteX2" fmla="*/ 5355 w 9846"/>
                            <a:gd name="connsiteY2" fmla="*/ 3109 h 5815"/>
                            <a:gd name="connsiteX3" fmla="*/ 1555 w 9846"/>
                            <a:gd name="connsiteY3" fmla="*/ 5355 h 5815"/>
                            <a:gd name="connsiteX4" fmla="*/ 806 w 9846"/>
                            <a:gd name="connsiteY4" fmla="*/ 5816 h 5815"/>
                            <a:gd name="connsiteX5" fmla="*/ 0 w 9846"/>
                            <a:gd name="connsiteY5" fmla="*/ 5355 h 5815"/>
                            <a:gd name="connsiteX6" fmla="*/ 806 w 9846"/>
                            <a:gd name="connsiteY6" fmla="*/ 4894 h 5815"/>
                            <a:gd name="connsiteX7" fmla="*/ 4549 w 9846"/>
                            <a:gd name="connsiteY7" fmla="*/ 2706 h 5815"/>
                            <a:gd name="connsiteX8" fmla="*/ 5355 w 9846"/>
                            <a:gd name="connsiteY8" fmla="*/ 2246 h 5815"/>
                            <a:gd name="connsiteX9" fmla="*/ 9098 w 9846"/>
                            <a:gd name="connsiteY9" fmla="*/ 0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815">
                              <a:moveTo>
                                <a:pt x="9847" y="461"/>
                              </a:moveTo>
                              <a:lnTo>
                                <a:pt x="6104" y="2706"/>
                              </a:lnTo>
                              <a:lnTo>
                                <a:pt x="5355" y="3109"/>
                              </a:lnTo>
                              <a:lnTo>
                                <a:pt x="1555" y="5355"/>
                              </a:lnTo>
                              <a:lnTo>
                                <a:pt x="806" y="5816"/>
                              </a:lnTo>
                              <a:lnTo>
                                <a:pt x="0" y="5355"/>
                              </a:lnTo>
                              <a:lnTo>
                                <a:pt x="806" y="4894"/>
                              </a:lnTo>
                              <a:lnTo>
                                <a:pt x="4549" y="2706"/>
                              </a:lnTo>
                              <a:lnTo>
                                <a:pt x="5355" y="2246"/>
                              </a:lnTo>
                              <a:lnTo>
                                <a:pt x="909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8" name="任意多边形: 形状 4147"/>
                        <p:cNvSpPr/>
                        <p:nvPr/>
                      </p:nvSpPr>
                      <p:spPr>
                        <a:xfrm>
                          <a:off x="-3952633" y="4243128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806"/>
                            <a:gd name="connsiteX1" fmla="*/ 806 w 806"/>
                            <a:gd name="connsiteY1" fmla="*/ 806 h 806"/>
                            <a:gd name="connsiteX2" fmla="*/ 0 w 806"/>
                            <a:gd name="connsiteY2" fmla="*/ 346 h 806"/>
                            <a:gd name="connsiteX3" fmla="*/ 0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461"/>
                              </a:moveTo>
                              <a:lnTo>
                                <a:pt x="806" y="806"/>
                              </a:lnTo>
                              <a:lnTo>
                                <a:pt x="0" y="34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49" name="任意多边形: 形状 4148"/>
                        <p:cNvSpPr/>
                        <p:nvPr/>
                      </p:nvSpPr>
                      <p:spPr>
                        <a:xfrm>
                          <a:off x="-3948487" y="4240192"/>
                          <a:ext cx="9788" cy="5758"/>
                        </a:xfrm>
                        <a:custGeom>
                          <a:avLst/>
                          <a:gdLst>
                            <a:gd name="connsiteX0" fmla="*/ 5298 w 9788"/>
                            <a:gd name="connsiteY0" fmla="*/ 2246 h 5758"/>
                            <a:gd name="connsiteX1" fmla="*/ 9040 w 9788"/>
                            <a:gd name="connsiteY1" fmla="*/ 0 h 5758"/>
                            <a:gd name="connsiteX2" fmla="*/ 9789 w 9788"/>
                            <a:gd name="connsiteY2" fmla="*/ 461 h 5758"/>
                            <a:gd name="connsiteX3" fmla="*/ 749 w 9788"/>
                            <a:gd name="connsiteY3" fmla="*/ 5758 h 5758"/>
                            <a:gd name="connsiteX4" fmla="*/ 0 w 9788"/>
                            <a:gd name="connsiteY4" fmla="*/ 5355 h 5758"/>
                            <a:gd name="connsiteX5" fmla="*/ 749 w 9788"/>
                            <a:gd name="connsiteY5" fmla="*/ 4894 h 5758"/>
                            <a:gd name="connsiteX6" fmla="*/ 4549 w 9788"/>
                            <a:gd name="connsiteY6" fmla="*/ 264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788" h="5758">
                              <a:moveTo>
                                <a:pt x="5298" y="2246"/>
                              </a:moveTo>
                              <a:lnTo>
                                <a:pt x="9040" y="0"/>
                              </a:lnTo>
                              <a:lnTo>
                                <a:pt x="9789" y="461"/>
                              </a:lnTo>
                              <a:lnTo>
                                <a:pt x="749" y="5758"/>
                              </a:lnTo>
                              <a:lnTo>
                                <a:pt x="0" y="5355"/>
                              </a:lnTo>
                              <a:lnTo>
                                <a:pt x="749" y="4894"/>
                              </a:lnTo>
                              <a:lnTo>
                                <a:pt x="4549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50" name="任意多边形: 形状 4149"/>
                        <p:cNvSpPr/>
                        <p:nvPr/>
                      </p:nvSpPr>
                      <p:spPr>
                        <a:xfrm>
                          <a:off x="-3947738" y="4240652"/>
                          <a:ext cx="9040" cy="5643"/>
                        </a:xfrm>
                        <a:custGeom>
                          <a:avLst/>
                          <a:gdLst>
                            <a:gd name="connsiteX0" fmla="*/ 9040 w 9040"/>
                            <a:gd name="connsiteY0" fmla="*/ 0 h 5643"/>
                            <a:gd name="connsiteX1" fmla="*/ 9040 w 9040"/>
                            <a:gd name="connsiteY1" fmla="*/ 345 h 5643"/>
                            <a:gd name="connsiteX2" fmla="*/ 0 w 9040"/>
                            <a:gd name="connsiteY2" fmla="*/ 5643 h 5643"/>
                            <a:gd name="connsiteX3" fmla="*/ 0 w 9040"/>
                            <a:gd name="connsiteY3" fmla="*/ 5298 h 56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3">
                              <a:moveTo>
                                <a:pt x="9040" y="0"/>
                              </a:moveTo>
                              <a:lnTo>
                                <a:pt x="9040" y="345"/>
                              </a:lnTo>
                              <a:lnTo>
                                <a:pt x="0" y="5643"/>
                              </a:lnTo>
                              <a:lnTo>
                                <a:pt x="0" y="52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51" name="任意多边形: 形状 4150"/>
                        <p:cNvSpPr/>
                        <p:nvPr/>
                      </p:nvSpPr>
                      <p:spPr>
                        <a:xfrm>
                          <a:off x="-3956721" y="4240249"/>
                          <a:ext cx="8982" cy="5700"/>
                        </a:xfrm>
                        <a:custGeom>
                          <a:avLst/>
                          <a:gdLst>
                            <a:gd name="connsiteX0" fmla="*/ 8983 w 8982"/>
                            <a:gd name="connsiteY0" fmla="*/ 4837 h 5700"/>
                            <a:gd name="connsiteX1" fmla="*/ 8234 w 8982"/>
                            <a:gd name="connsiteY1" fmla="*/ 5298 h 5700"/>
                            <a:gd name="connsiteX2" fmla="*/ 8983 w 8982"/>
                            <a:gd name="connsiteY2" fmla="*/ 5701 h 5700"/>
                            <a:gd name="connsiteX3" fmla="*/ 0 w 8982"/>
                            <a:gd name="connsiteY3" fmla="*/ 461 h 5700"/>
                            <a:gd name="connsiteX4" fmla="*/ 749 w 8982"/>
                            <a:gd name="connsiteY4" fmla="*/ 0 h 5700"/>
                            <a:gd name="connsiteX5" fmla="*/ 0 w 8982"/>
                            <a:gd name="connsiteY5" fmla="*/ 461 h 5700"/>
                            <a:gd name="connsiteX6" fmla="*/ 749 w 8982"/>
                            <a:gd name="connsiteY6" fmla="*/ 921 h 5700"/>
                            <a:gd name="connsiteX7" fmla="*/ 1497 w 8982"/>
                            <a:gd name="connsiteY7" fmla="*/ 461 h 5700"/>
                            <a:gd name="connsiteX8" fmla="*/ 4894 w 8982"/>
                            <a:gd name="connsiteY8" fmla="*/ 2419 h 5700"/>
                            <a:gd name="connsiteX9" fmla="*/ 4088 w 8982"/>
                            <a:gd name="connsiteY9" fmla="*/ 2879 h 5700"/>
                            <a:gd name="connsiteX10" fmla="*/ 4894 w 8982"/>
                            <a:gd name="connsiteY10" fmla="*/ 3340 h 5700"/>
                            <a:gd name="connsiteX11" fmla="*/ 5643 w 8982"/>
                            <a:gd name="connsiteY11" fmla="*/ 28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8982" h="5700">
                              <a:moveTo>
                                <a:pt x="8983" y="4837"/>
                              </a:moveTo>
                              <a:lnTo>
                                <a:pt x="8234" y="5298"/>
                              </a:lnTo>
                              <a:lnTo>
                                <a:pt x="8983" y="570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749" y="921"/>
                              </a:lnTo>
                              <a:lnTo>
                                <a:pt x="1497" y="461"/>
                              </a:lnTo>
                              <a:lnTo>
                                <a:pt x="4894" y="2419"/>
                              </a:lnTo>
                              <a:lnTo>
                                <a:pt x="4088" y="2879"/>
                              </a:lnTo>
                              <a:lnTo>
                                <a:pt x="4894" y="3340"/>
                              </a:lnTo>
                              <a:lnTo>
                                <a:pt x="5643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152" name="图形 5"/>
                    <p:cNvGrpSpPr/>
                    <p:nvPr/>
                  </p:nvGrpSpPr>
                  <p:grpSpPr>
                    <a:xfrm>
                      <a:off x="-3956721" y="4234894"/>
                      <a:ext cx="18829" cy="11228"/>
                      <a:chOff x="-3956721" y="4234894"/>
                      <a:chExt cx="18829" cy="11228"/>
                    </a:xfrm>
                  </p:grpSpPr>
                  <p:grpSp>
                    <p:nvGrpSpPr>
                      <p:cNvPr id="4153" name="图形 5"/>
                      <p:cNvGrpSpPr/>
                      <p:nvPr/>
                    </p:nvGrpSpPr>
                    <p:grpSpPr>
                      <a:xfrm>
                        <a:off x="-3956721" y="4234894"/>
                        <a:ext cx="11458" cy="6909"/>
                        <a:chOff x="-3956721" y="4234894"/>
                        <a:chExt cx="11458" cy="6909"/>
                      </a:xfrm>
                    </p:grpSpPr>
                    <p:sp>
                      <p:nvSpPr>
                        <p:cNvPr id="4154" name="任意多边形: 形状 4153"/>
                        <p:cNvSpPr/>
                        <p:nvPr/>
                      </p:nvSpPr>
                      <p:spPr>
                        <a:xfrm>
                          <a:off x="-3955109" y="4235873"/>
                          <a:ext cx="9846" cy="5930"/>
                        </a:xfrm>
                        <a:custGeom>
                          <a:avLst/>
                          <a:gdLst>
                            <a:gd name="connsiteX0" fmla="*/ 9846 w 9846"/>
                            <a:gd name="connsiteY0" fmla="*/ 0 h 5930"/>
                            <a:gd name="connsiteX1" fmla="*/ 9846 w 9846"/>
                            <a:gd name="connsiteY1" fmla="*/ 173 h 5930"/>
                            <a:gd name="connsiteX2" fmla="*/ 0 w 9846"/>
                            <a:gd name="connsiteY2" fmla="*/ 5931 h 5930"/>
                            <a:gd name="connsiteX3" fmla="*/ 0 w 9846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30">
                              <a:moveTo>
                                <a:pt x="9846" y="0"/>
                              </a:moveTo>
                              <a:lnTo>
                                <a:pt x="9846" y="173"/>
                              </a:lnTo>
                              <a:lnTo>
                                <a:pt x="0" y="5931"/>
                              </a:lnTo>
                              <a:lnTo>
                                <a:pt x="0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55" name="任意多边形: 形状 4154"/>
                        <p:cNvSpPr/>
                        <p:nvPr/>
                      </p:nvSpPr>
                      <p:spPr>
                        <a:xfrm>
                          <a:off x="-3956721" y="4240710"/>
                          <a:ext cx="1612" cy="1094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21 h 1094"/>
                            <a:gd name="connsiteX1" fmla="*/ 1612 w 1612"/>
                            <a:gd name="connsiteY1" fmla="*/ 1094 h 1094"/>
                            <a:gd name="connsiteX2" fmla="*/ 0 w 1612"/>
                            <a:gd name="connsiteY2" fmla="*/ 173 h 1094"/>
                            <a:gd name="connsiteX3" fmla="*/ 0 w 1612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094">
                              <a:moveTo>
                                <a:pt x="1612" y="921"/>
                              </a:moveTo>
                              <a:lnTo>
                                <a:pt x="1612" y="1094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56" name="任意多边形: 形状 4155"/>
                        <p:cNvSpPr/>
                        <p:nvPr/>
                      </p:nvSpPr>
                      <p:spPr>
                        <a:xfrm>
                          <a:off x="-3956721" y="4234894"/>
                          <a:ext cx="11458" cy="6737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79 h 6737"/>
                            <a:gd name="connsiteX1" fmla="*/ 1612 w 11458"/>
                            <a:gd name="connsiteY1" fmla="*/ 6737 h 6737"/>
                            <a:gd name="connsiteX2" fmla="*/ 0 w 11458"/>
                            <a:gd name="connsiteY2" fmla="*/ 5816 h 6737"/>
                            <a:gd name="connsiteX3" fmla="*/ 9789 w 11458"/>
                            <a:gd name="connsiteY3" fmla="*/ 0 h 6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7">
                              <a:moveTo>
                                <a:pt x="11459" y="979"/>
                              </a:moveTo>
                              <a:lnTo>
                                <a:pt x="1612" y="6737"/>
                              </a:lnTo>
                              <a:lnTo>
                                <a:pt x="0" y="5816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157" name="图形 5"/>
                      <p:cNvGrpSpPr/>
                      <p:nvPr/>
                    </p:nvGrpSpPr>
                    <p:grpSpPr>
                      <a:xfrm>
                        <a:off x="-3954879" y="4235988"/>
                        <a:ext cx="11458" cy="6909"/>
                        <a:chOff x="-3954879" y="4235988"/>
                        <a:chExt cx="11458" cy="6909"/>
                      </a:xfrm>
                    </p:grpSpPr>
                    <p:sp>
                      <p:nvSpPr>
                        <p:cNvPr id="4158" name="任意多边形: 形状 4157"/>
                        <p:cNvSpPr/>
                        <p:nvPr/>
                      </p:nvSpPr>
                      <p:spPr>
                        <a:xfrm>
                          <a:off x="-3953266" y="4236967"/>
                          <a:ext cx="9846" cy="5930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0 h 5930"/>
                            <a:gd name="connsiteX1" fmla="*/ 9847 w 9846"/>
                            <a:gd name="connsiteY1" fmla="*/ 115 h 5930"/>
                            <a:gd name="connsiteX2" fmla="*/ 0 w 9846"/>
                            <a:gd name="connsiteY2" fmla="*/ 5931 h 5930"/>
                            <a:gd name="connsiteX3" fmla="*/ 0 w 9846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30">
                              <a:moveTo>
                                <a:pt x="9847" y="0"/>
                              </a:moveTo>
                              <a:lnTo>
                                <a:pt x="9847" y="115"/>
                              </a:lnTo>
                              <a:lnTo>
                                <a:pt x="0" y="5931"/>
                              </a:lnTo>
                              <a:lnTo>
                                <a:pt x="0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59" name="任意多边形: 形状 4158"/>
                        <p:cNvSpPr/>
                        <p:nvPr/>
                      </p:nvSpPr>
                      <p:spPr>
                        <a:xfrm>
                          <a:off x="-3954879" y="4241804"/>
                          <a:ext cx="1612" cy="1094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21 h 1094"/>
                            <a:gd name="connsiteX1" fmla="*/ 1612 w 1612"/>
                            <a:gd name="connsiteY1" fmla="*/ 1094 h 1094"/>
                            <a:gd name="connsiteX2" fmla="*/ 0 w 1612"/>
                            <a:gd name="connsiteY2" fmla="*/ 115 h 1094"/>
                            <a:gd name="connsiteX3" fmla="*/ 0 w 1612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094">
                              <a:moveTo>
                                <a:pt x="1612" y="921"/>
                              </a:moveTo>
                              <a:lnTo>
                                <a:pt x="1612" y="1094"/>
                              </a:lnTo>
                              <a:lnTo>
                                <a:pt x="0" y="11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60" name="任意多边形: 形状 4159"/>
                        <p:cNvSpPr/>
                        <p:nvPr/>
                      </p:nvSpPr>
                      <p:spPr>
                        <a:xfrm>
                          <a:off x="-3954879" y="4235988"/>
                          <a:ext cx="11458" cy="6737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79 h 6737"/>
                            <a:gd name="connsiteX1" fmla="*/ 1612 w 11458"/>
                            <a:gd name="connsiteY1" fmla="*/ 6737 h 6737"/>
                            <a:gd name="connsiteX2" fmla="*/ 0 w 11458"/>
                            <a:gd name="connsiteY2" fmla="*/ 5816 h 6737"/>
                            <a:gd name="connsiteX3" fmla="*/ 9789 w 11458"/>
                            <a:gd name="connsiteY3" fmla="*/ 0 h 6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7">
                              <a:moveTo>
                                <a:pt x="11459" y="979"/>
                              </a:moveTo>
                              <a:lnTo>
                                <a:pt x="1612" y="6737"/>
                              </a:lnTo>
                              <a:lnTo>
                                <a:pt x="0" y="5816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161" name="图形 5"/>
                      <p:cNvGrpSpPr/>
                      <p:nvPr/>
                    </p:nvGrpSpPr>
                    <p:grpSpPr>
                      <a:xfrm>
                        <a:off x="-3953036" y="4237082"/>
                        <a:ext cx="11458" cy="6909"/>
                        <a:chOff x="-3953036" y="4237082"/>
                        <a:chExt cx="11458" cy="6909"/>
                      </a:xfrm>
                    </p:grpSpPr>
                    <p:sp>
                      <p:nvSpPr>
                        <p:cNvPr id="4162" name="任意多边形: 形状 4161"/>
                        <p:cNvSpPr/>
                        <p:nvPr/>
                      </p:nvSpPr>
                      <p:spPr>
                        <a:xfrm>
                          <a:off x="-3951424" y="4238003"/>
                          <a:ext cx="9846" cy="5988"/>
                        </a:xfrm>
                        <a:custGeom>
                          <a:avLst/>
                          <a:gdLst>
                            <a:gd name="connsiteX0" fmla="*/ 9846 w 9846"/>
                            <a:gd name="connsiteY0" fmla="*/ 0 h 5988"/>
                            <a:gd name="connsiteX1" fmla="*/ 9846 w 9846"/>
                            <a:gd name="connsiteY1" fmla="*/ 173 h 5988"/>
                            <a:gd name="connsiteX2" fmla="*/ 0 w 9846"/>
                            <a:gd name="connsiteY2" fmla="*/ 5989 h 5988"/>
                            <a:gd name="connsiteX3" fmla="*/ 0 w 9846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88">
                              <a:moveTo>
                                <a:pt x="9846" y="0"/>
                              </a:moveTo>
                              <a:lnTo>
                                <a:pt x="9846" y="173"/>
                              </a:lnTo>
                              <a:lnTo>
                                <a:pt x="0" y="5989"/>
                              </a:lnTo>
                              <a:lnTo>
                                <a:pt x="0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63" name="任意多边形: 形状 4162"/>
                        <p:cNvSpPr/>
                        <p:nvPr/>
                      </p:nvSpPr>
                      <p:spPr>
                        <a:xfrm>
                          <a:off x="-3953036" y="4242840"/>
                          <a:ext cx="1612" cy="1151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79 h 1151"/>
                            <a:gd name="connsiteX1" fmla="*/ 1612 w 1612"/>
                            <a:gd name="connsiteY1" fmla="*/ 1152 h 1151"/>
                            <a:gd name="connsiteX2" fmla="*/ 0 w 1612"/>
                            <a:gd name="connsiteY2" fmla="*/ 173 h 1151"/>
                            <a:gd name="connsiteX3" fmla="*/ 0 w 1612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151">
                              <a:moveTo>
                                <a:pt x="1612" y="979"/>
                              </a:moveTo>
                              <a:lnTo>
                                <a:pt x="1612" y="1152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64" name="任意多边形: 形状 4163"/>
                        <p:cNvSpPr/>
                        <p:nvPr/>
                      </p:nvSpPr>
                      <p:spPr>
                        <a:xfrm>
                          <a:off x="-3953036" y="4237082"/>
                          <a:ext cx="11458" cy="6737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21 h 6737"/>
                            <a:gd name="connsiteX1" fmla="*/ 1612 w 11458"/>
                            <a:gd name="connsiteY1" fmla="*/ 6737 h 6737"/>
                            <a:gd name="connsiteX2" fmla="*/ 0 w 11458"/>
                            <a:gd name="connsiteY2" fmla="*/ 5758 h 6737"/>
                            <a:gd name="connsiteX3" fmla="*/ 9789 w 11458"/>
                            <a:gd name="connsiteY3" fmla="*/ 0 h 6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7">
                              <a:moveTo>
                                <a:pt x="11459" y="921"/>
                              </a:moveTo>
                              <a:lnTo>
                                <a:pt x="1612" y="6737"/>
                              </a:lnTo>
                              <a:lnTo>
                                <a:pt x="0" y="5758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165" name="图形 5"/>
                      <p:cNvGrpSpPr/>
                      <p:nvPr/>
                    </p:nvGrpSpPr>
                    <p:grpSpPr>
                      <a:xfrm>
                        <a:off x="-3951193" y="4238118"/>
                        <a:ext cx="11458" cy="6909"/>
                        <a:chOff x="-3951193" y="4238118"/>
                        <a:chExt cx="11458" cy="6909"/>
                      </a:xfrm>
                    </p:grpSpPr>
                    <p:sp>
                      <p:nvSpPr>
                        <p:cNvPr id="4166" name="任意多边形: 形状 4165"/>
                        <p:cNvSpPr/>
                        <p:nvPr/>
                      </p:nvSpPr>
                      <p:spPr>
                        <a:xfrm>
                          <a:off x="-3949581" y="4239097"/>
                          <a:ext cx="9846" cy="5930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0 h 5930"/>
                            <a:gd name="connsiteX1" fmla="*/ 9847 w 9846"/>
                            <a:gd name="connsiteY1" fmla="*/ 173 h 5930"/>
                            <a:gd name="connsiteX2" fmla="*/ 0 w 9846"/>
                            <a:gd name="connsiteY2" fmla="*/ 5931 h 5930"/>
                            <a:gd name="connsiteX3" fmla="*/ 0 w 9846"/>
                            <a:gd name="connsiteY3" fmla="*/ 5816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30">
                              <a:moveTo>
                                <a:pt x="9847" y="0"/>
                              </a:moveTo>
                              <a:lnTo>
                                <a:pt x="9847" y="173"/>
                              </a:lnTo>
                              <a:lnTo>
                                <a:pt x="0" y="5931"/>
                              </a:lnTo>
                              <a:lnTo>
                                <a:pt x="0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67" name="任意多边形: 形状 4166"/>
                        <p:cNvSpPr/>
                        <p:nvPr/>
                      </p:nvSpPr>
                      <p:spPr>
                        <a:xfrm>
                          <a:off x="-3951193" y="4243934"/>
                          <a:ext cx="1612" cy="1094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79 h 1094"/>
                            <a:gd name="connsiteX1" fmla="*/ 1612 w 1612"/>
                            <a:gd name="connsiteY1" fmla="*/ 1094 h 1094"/>
                            <a:gd name="connsiteX2" fmla="*/ 0 w 1612"/>
                            <a:gd name="connsiteY2" fmla="*/ 173 h 1094"/>
                            <a:gd name="connsiteX3" fmla="*/ 0 w 1612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094">
                              <a:moveTo>
                                <a:pt x="1612" y="979"/>
                              </a:moveTo>
                              <a:lnTo>
                                <a:pt x="1612" y="1094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68" name="任意多边形: 形状 4167"/>
                        <p:cNvSpPr/>
                        <p:nvPr/>
                      </p:nvSpPr>
                      <p:spPr>
                        <a:xfrm>
                          <a:off x="-3951193" y="4238118"/>
                          <a:ext cx="11458" cy="6794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79 h 6794"/>
                            <a:gd name="connsiteX1" fmla="*/ 1612 w 11458"/>
                            <a:gd name="connsiteY1" fmla="*/ 6795 h 6794"/>
                            <a:gd name="connsiteX2" fmla="*/ 0 w 11458"/>
                            <a:gd name="connsiteY2" fmla="*/ 5816 h 6794"/>
                            <a:gd name="connsiteX3" fmla="*/ 9789 w 11458"/>
                            <a:gd name="connsiteY3" fmla="*/ 0 h 67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94">
                              <a:moveTo>
                                <a:pt x="11459" y="979"/>
                              </a:moveTo>
                              <a:lnTo>
                                <a:pt x="1612" y="6795"/>
                              </a:lnTo>
                              <a:lnTo>
                                <a:pt x="0" y="5816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169" name="图形 5"/>
                      <p:cNvGrpSpPr/>
                      <p:nvPr/>
                    </p:nvGrpSpPr>
                    <p:grpSpPr>
                      <a:xfrm>
                        <a:off x="-3949351" y="4239213"/>
                        <a:ext cx="11458" cy="6909"/>
                        <a:chOff x="-3949351" y="4239213"/>
                        <a:chExt cx="11458" cy="6909"/>
                      </a:xfrm>
                    </p:grpSpPr>
                    <p:sp>
                      <p:nvSpPr>
                        <p:cNvPr id="4170" name="任意多边形: 形状 4169"/>
                        <p:cNvSpPr/>
                        <p:nvPr/>
                      </p:nvSpPr>
                      <p:spPr>
                        <a:xfrm>
                          <a:off x="-3947738" y="4240192"/>
                          <a:ext cx="9846" cy="5930"/>
                        </a:xfrm>
                        <a:custGeom>
                          <a:avLst/>
                          <a:gdLst>
                            <a:gd name="connsiteX0" fmla="*/ 9846 w 9846"/>
                            <a:gd name="connsiteY0" fmla="*/ 0 h 5930"/>
                            <a:gd name="connsiteX1" fmla="*/ 9846 w 9846"/>
                            <a:gd name="connsiteY1" fmla="*/ 173 h 5930"/>
                            <a:gd name="connsiteX2" fmla="*/ 0 w 9846"/>
                            <a:gd name="connsiteY2" fmla="*/ 5931 h 5930"/>
                            <a:gd name="connsiteX3" fmla="*/ 0 w 9846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30">
                              <a:moveTo>
                                <a:pt x="9846" y="0"/>
                              </a:moveTo>
                              <a:lnTo>
                                <a:pt x="9846" y="173"/>
                              </a:lnTo>
                              <a:lnTo>
                                <a:pt x="0" y="5931"/>
                              </a:lnTo>
                              <a:lnTo>
                                <a:pt x="0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71" name="任意多边形: 形状 4170"/>
                        <p:cNvSpPr/>
                        <p:nvPr/>
                      </p:nvSpPr>
                      <p:spPr>
                        <a:xfrm>
                          <a:off x="-3949351" y="4245028"/>
                          <a:ext cx="1612" cy="1094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21 h 1094"/>
                            <a:gd name="connsiteX1" fmla="*/ 1612 w 1612"/>
                            <a:gd name="connsiteY1" fmla="*/ 1094 h 1094"/>
                            <a:gd name="connsiteX2" fmla="*/ 0 w 1612"/>
                            <a:gd name="connsiteY2" fmla="*/ 173 h 1094"/>
                            <a:gd name="connsiteX3" fmla="*/ 0 w 1612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094">
                              <a:moveTo>
                                <a:pt x="1612" y="921"/>
                              </a:moveTo>
                              <a:lnTo>
                                <a:pt x="1612" y="1094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72" name="任意多边形: 形状 4171"/>
                        <p:cNvSpPr/>
                        <p:nvPr/>
                      </p:nvSpPr>
                      <p:spPr>
                        <a:xfrm>
                          <a:off x="-3949351" y="4239213"/>
                          <a:ext cx="11458" cy="6737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79 h 6737"/>
                            <a:gd name="connsiteX1" fmla="*/ 1612 w 11458"/>
                            <a:gd name="connsiteY1" fmla="*/ 6737 h 6737"/>
                            <a:gd name="connsiteX2" fmla="*/ 0 w 11458"/>
                            <a:gd name="connsiteY2" fmla="*/ 5816 h 6737"/>
                            <a:gd name="connsiteX3" fmla="*/ 9789 w 11458"/>
                            <a:gd name="connsiteY3" fmla="*/ 0 h 6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7">
                              <a:moveTo>
                                <a:pt x="11459" y="979"/>
                              </a:moveTo>
                              <a:lnTo>
                                <a:pt x="1612" y="6737"/>
                              </a:lnTo>
                              <a:lnTo>
                                <a:pt x="0" y="5816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4173" name="图形 5"/>
                  <p:cNvGrpSpPr/>
                  <p:nvPr/>
                </p:nvGrpSpPr>
                <p:grpSpPr>
                  <a:xfrm>
                    <a:off x="-3956721" y="4233339"/>
                    <a:ext cx="18829" cy="12495"/>
                    <a:chOff x="-3956721" y="4233339"/>
                    <a:chExt cx="18829" cy="12495"/>
                  </a:xfrm>
                </p:grpSpPr>
                <p:grpSp>
                  <p:nvGrpSpPr>
                    <p:cNvPr id="4174" name="图形 5"/>
                    <p:cNvGrpSpPr/>
                    <p:nvPr/>
                  </p:nvGrpSpPr>
                  <p:grpSpPr>
                    <a:xfrm>
                      <a:off x="-3956721" y="4234433"/>
                      <a:ext cx="18829" cy="11401"/>
                      <a:chOff x="-3956721" y="4234433"/>
                      <a:chExt cx="18829" cy="11401"/>
                    </a:xfrm>
                  </p:grpSpPr>
                  <p:grpSp>
                    <p:nvGrpSpPr>
                      <p:cNvPr id="4175" name="图形 5"/>
                      <p:cNvGrpSpPr/>
                      <p:nvPr/>
                    </p:nvGrpSpPr>
                    <p:grpSpPr>
                      <a:xfrm>
                        <a:off x="-3938698" y="4239270"/>
                        <a:ext cx="806" cy="748"/>
                        <a:chOff x="-3938698" y="4239270"/>
                        <a:chExt cx="806" cy="748"/>
                      </a:xfrm>
                    </p:grpSpPr>
                    <p:sp>
                      <p:nvSpPr>
                        <p:cNvPr id="4176" name="任意多边形: 形状 4175"/>
                        <p:cNvSpPr/>
                        <p:nvPr/>
                      </p:nvSpPr>
                      <p:spPr>
                        <a:xfrm>
                          <a:off x="-3937892" y="4239731"/>
                          <a:ext cx="5758" cy="28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288"/>
                            <a:gd name="connsiteX1" fmla="*/ 0 w 5758"/>
                            <a:gd name="connsiteY1" fmla="*/ 288 h 288"/>
                            <a:gd name="connsiteX2" fmla="*/ 0 w 5758"/>
                            <a:gd name="connsiteY2" fmla="*/ 288 h 288"/>
                            <a:gd name="connsiteX3" fmla="*/ 0 w 5758"/>
                            <a:gd name="connsiteY3" fmla="*/ 0 h 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28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77" name="任意多边形: 形状 4176"/>
                        <p:cNvSpPr/>
                        <p:nvPr/>
                      </p:nvSpPr>
                      <p:spPr>
                        <a:xfrm>
                          <a:off x="-3938698" y="4239270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748"/>
                            <a:gd name="connsiteX1" fmla="*/ 806 w 806"/>
                            <a:gd name="connsiteY1" fmla="*/ 749 h 748"/>
                            <a:gd name="connsiteX2" fmla="*/ 0 w 806"/>
                            <a:gd name="connsiteY2" fmla="*/ 345 h 748"/>
                            <a:gd name="connsiteX3" fmla="*/ 0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461"/>
                              </a:moveTo>
                              <a:lnTo>
                                <a:pt x="806" y="749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78" name="任意多边形: 形状 4177"/>
                        <p:cNvSpPr/>
                        <p:nvPr/>
                      </p:nvSpPr>
                      <p:spPr>
                        <a:xfrm>
                          <a:off x="-3938698" y="4239270"/>
                          <a:ext cx="806" cy="460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460"/>
                            <a:gd name="connsiteX1" fmla="*/ 806 w 806"/>
                            <a:gd name="connsiteY1" fmla="*/ 461 h 460"/>
                            <a:gd name="connsiteX2" fmla="*/ 806 w 806"/>
                            <a:gd name="connsiteY2" fmla="*/ 461 h 460"/>
                            <a:gd name="connsiteX3" fmla="*/ 0 w 806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460">
                              <a:moveTo>
                                <a:pt x="0" y="0"/>
                              </a:moveTo>
                              <a:lnTo>
                                <a:pt x="806" y="461"/>
                              </a:lnTo>
                              <a:lnTo>
                                <a:pt x="806" y="461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179" name="图形 5"/>
                      <p:cNvGrpSpPr/>
                      <p:nvPr/>
                    </p:nvGrpSpPr>
                    <p:grpSpPr>
                      <a:xfrm>
                        <a:off x="-3956721" y="4234433"/>
                        <a:ext cx="18829" cy="11401"/>
                        <a:chOff x="-3956721" y="4234433"/>
                        <a:chExt cx="18829" cy="11401"/>
                      </a:xfrm>
                    </p:grpSpPr>
                    <p:sp>
                      <p:nvSpPr>
                        <p:cNvPr id="4180" name="任意多边形: 形状 4179"/>
                        <p:cNvSpPr/>
                        <p:nvPr/>
                      </p:nvSpPr>
                      <p:spPr>
                        <a:xfrm>
                          <a:off x="-3947681" y="4234433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81" name="任意多边形: 形状 4180"/>
                        <p:cNvSpPr/>
                        <p:nvPr/>
                      </p:nvSpPr>
                      <p:spPr>
                        <a:xfrm>
                          <a:off x="-3947681" y="4234894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82" name="任意多边形: 形状 4181"/>
                        <p:cNvSpPr/>
                        <p:nvPr/>
                      </p:nvSpPr>
                      <p:spPr>
                        <a:xfrm>
                          <a:off x="-3946932" y="4235355"/>
                          <a:ext cx="3397" cy="2303"/>
                        </a:xfrm>
                        <a:custGeom>
                          <a:avLst/>
                          <a:gdLst>
                            <a:gd name="connsiteX0" fmla="*/ 3397 w 3397"/>
                            <a:gd name="connsiteY0" fmla="*/ 1958 h 2303"/>
                            <a:gd name="connsiteX1" fmla="*/ 3397 w 3397"/>
                            <a:gd name="connsiteY1" fmla="*/ 2303 h 2303"/>
                            <a:gd name="connsiteX2" fmla="*/ 0 w 3397"/>
                            <a:gd name="connsiteY2" fmla="*/ 345 h 2303"/>
                            <a:gd name="connsiteX3" fmla="*/ 0 w 3397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97" h="2303">
                              <a:moveTo>
                                <a:pt x="3397" y="1958"/>
                              </a:moveTo>
                              <a:lnTo>
                                <a:pt x="3397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83" name="任意多边形: 形状 4182"/>
                        <p:cNvSpPr/>
                        <p:nvPr/>
                      </p:nvSpPr>
                      <p:spPr>
                        <a:xfrm>
                          <a:off x="-3950675" y="4235355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4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84" name="任意多边形: 形状 4183"/>
                        <p:cNvSpPr/>
                        <p:nvPr/>
                      </p:nvSpPr>
                      <p:spPr>
                        <a:xfrm>
                          <a:off x="-3943535" y="4237312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85" name="任意多边形: 形状 4184"/>
                        <p:cNvSpPr/>
                        <p:nvPr/>
                      </p:nvSpPr>
                      <p:spPr>
                        <a:xfrm>
                          <a:off x="-3951424" y="4237543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86" name="任意多边形: 形状 4185"/>
                        <p:cNvSpPr/>
                        <p:nvPr/>
                      </p:nvSpPr>
                      <p:spPr>
                        <a:xfrm>
                          <a:off x="-3942786" y="4237773"/>
                          <a:ext cx="3339" cy="2245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245"/>
                            <a:gd name="connsiteX1" fmla="*/ 3340 w 3339"/>
                            <a:gd name="connsiteY1" fmla="*/ 2246 h 2245"/>
                            <a:gd name="connsiteX2" fmla="*/ 0 w 3339"/>
                            <a:gd name="connsiteY2" fmla="*/ 345 h 2245"/>
                            <a:gd name="connsiteX3" fmla="*/ 0 w 3339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245">
                              <a:moveTo>
                                <a:pt x="3340" y="1958"/>
                              </a:moveTo>
                              <a:lnTo>
                                <a:pt x="3340" y="224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87" name="任意多边形: 形状 4186"/>
                        <p:cNvSpPr/>
                        <p:nvPr/>
                      </p:nvSpPr>
                      <p:spPr>
                        <a:xfrm>
                          <a:off x="-3946529" y="4237773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4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88" name="任意多边形: 形状 4187"/>
                        <p:cNvSpPr/>
                        <p:nvPr/>
                      </p:nvSpPr>
                      <p:spPr>
                        <a:xfrm>
                          <a:off x="-3948084" y="4239501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89" name="任意多边形: 形状 4188"/>
                        <p:cNvSpPr/>
                        <p:nvPr/>
                      </p:nvSpPr>
                      <p:spPr>
                        <a:xfrm>
                          <a:off x="-3951424" y="4238003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345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1958"/>
                              </a:moveTo>
                              <a:lnTo>
                                <a:pt x="3340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0" name="任意多边形: 形状 4189"/>
                        <p:cNvSpPr/>
                        <p:nvPr/>
                      </p:nvSpPr>
                      <p:spPr>
                        <a:xfrm>
                          <a:off x="-3951424" y="4237543"/>
                          <a:ext cx="4088" cy="2418"/>
                        </a:xfrm>
                        <a:custGeom>
                          <a:avLst/>
                          <a:gdLst>
                            <a:gd name="connsiteX0" fmla="*/ 0 w 4088"/>
                            <a:gd name="connsiteY0" fmla="*/ 461 h 2418"/>
                            <a:gd name="connsiteX1" fmla="*/ 749 w 4088"/>
                            <a:gd name="connsiteY1" fmla="*/ 0 h 2418"/>
                            <a:gd name="connsiteX2" fmla="*/ 4088 w 4088"/>
                            <a:gd name="connsiteY2" fmla="*/ 1958 h 2418"/>
                            <a:gd name="connsiteX3" fmla="*/ 3340 w 4088"/>
                            <a:gd name="connsiteY3" fmla="*/ 2418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0" y="461"/>
                              </a:moveTo>
                              <a:lnTo>
                                <a:pt x="749" y="0"/>
                              </a:lnTo>
                              <a:lnTo>
                                <a:pt x="4088" y="1958"/>
                              </a:lnTo>
                              <a:lnTo>
                                <a:pt x="3340" y="24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1" name="任意多边形: 形状 4190"/>
                        <p:cNvSpPr/>
                        <p:nvPr/>
                      </p:nvSpPr>
                      <p:spPr>
                        <a:xfrm>
                          <a:off x="-3939447" y="4239731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288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2" name="任意多边形: 形状 4191"/>
                        <p:cNvSpPr/>
                        <p:nvPr/>
                      </p:nvSpPr>
                      <p:spPr>
                        <a:xfrm>
                          <a:off x="-3938698" y="4239731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806 w 806"/>
                            <a:gd name="connsiteY1" fmla="*/ 288 h 748"/>
                            <a:gd name="connsiteX2" fmla="*/ 0 w 806"/>
                            <a:gd name="connsiteY2" fmla="*/ 749 h 748"/>
                            <a:gd name="connsiteX3" fmla="*/ 0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806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3" name="任意多边形: 形状 4192"/>
                        <p:cNvSpPr/>
                        <p:nvPr/>
                      </p:nvSpPr>
                      <p:spPr>
                        <a:xfrm>
                          <a:off x="-3947681" y="4234433"/>
                          <a:ext cx="9788" cy="5758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5297 h 5758"/>
                            <a:gd name="connsiteX1" fmla="*/ 8983 w 9788"/>
                            <a:gd name="connsiteY1" fmla="*/ 5758 h 5758"/>
                            <a:gd name="connsiteX2" fmla="*/ 8234 w 9788"/>
                            <a:gd name="connsiteY2" fmla="*/ 5297 h 5758"/>
                            <a:gd name="connsiteX3" fmla="*/ 4894 w 9788"/>
                            <a:gd name="connsiteY3" fmla="*/ 3340 h 5758"/>
                            <a:gd name="connsiteX4" fmla="*/ 4146 w 9788"/>
                            <a:gd name="connsiteY4" fmla="*/ 2879 h 5758"/>
                            <a:gd name="connsiteX5" fmla="*/ 749 w 9788"/>
                            <a:gd name="connsiteY5" fmla="*/ 921 h 5758"/>
                            <a:gd name="connsiteX6" fmla="*/ 0 w 9788"/>
                            <a:gd name="connsiteY6" fmla="*/ 461 h 5758"/>
                            <a:gd name="connsiteX7" fmla="*/ 749 w 9788"/>
                            <a:gd name="connsiteY7" fmla="*/ 0 h 5758"/>
                            <a:gd name="connsiteX8" fmla="*/ 8983 w 9788"/>
                            <a:gd name="connsiteY8" fmla="*/ 4837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5758">
                              <a:moveTo>
                                <a:pt x="9789" y="5297"/>
                              </a:moveTo>
                              <a:lnTo>
                                <a:pt x="8983" y="5758"/>
                              </a:lnTo>
                              <a:lnTo>
                                <a:pt x="8234" y="5297"/>
                              </a:lnTo>
                              <a:lnTo>
                                <a:pt x="4894" y="3340"/>
                              </a:lnTo>
                              <a:lnTo>
                                <a:pt x="4146" y="2879"/>
                              </a:ln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8983" y="483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4" name="任意多边形: 形状 4193"/>
                        <p:cNvSpPr/>
                        <p:nvPr/>
                      </p:nvSpPr>
                      <p:spPr>
                        <a:xfrm>
                          <a:off x="-3955224" y="4238003"/>
                          <a:ext cx="3800" cy="2533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33"/>
                            <a:gd name="connsiteX1" fmla="*/ 3800 w 3800"/>
                            <a:gd name="connsiteY1" fmla="*/ 345 h 2533"/>
                            <a:gd name="connsiteX2" fmla="*/ 0 w 3800"/>
                            <a:gd name="connsiteY2" fmla="*/ 2534 h 2533"/>
                            <a:gd name="connsiteX3" fmla="*/ 0 w 3800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3800" y="0"/>
                              </a:moveTo>
                              <a:lnTo>
                                <a:pt x="3800" y="345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5" name="任意多边形: 形状 4194"/>
                        <p:cNvSpPr/>
                        <p:nvPr/>
                      </p:nvSpPr>
                      <p:spPr>
                        <a:xfrm>
                          <a:off x="-3956721" y="4239788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345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6" name="任意多边形: 形状 4195"/>
                        <p:cNvSpPr/>
                        <p:nvPr/>
                      </p:nvSpPr>
                      <p:spPr>
                        <a:xfrm>
                          <a:off x="-3947278" y="4239961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7" name="任意多边形: 形状 4196"/>
                        <p:cNvSpPr/>
                        <p:nvPr/>
                      </p:nvSpPr>
                      <p:spPr>
                        <a:xfrm>
                          <a:off x="-3956721" y="4234433"/>
                          <a:ext cx="9788" cy="6276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0 h 6276"/>
                            <a:gd name="connsiteX1" fmla="*/ 9040 w 9788"/>
                            <a:gd name="connsiteY1" fmla="*/ 461 h 6276"/>
                            <a:gd name="connsiteX2" fmla="*/ 9789 w 9788"/>
                            <a:gd name="connsiteY2" fmla="*/ 921 h 6276"/>
                            <a:gd name="connsiteX3" fmla="*/ 6046 w 9788"/>
                            <a:gd name="connsiteY3" fmla="*/ 3109 h 6276"/>
                            <a:gd name="connsiteX4" fmla="*/ 5298 w 9788"/>
                            <a:gd name="connsiteY4" fmla="*/ 3570 h 6276"/>
                            <a:gd name="connsiteX5" fmla="*/ 1497 w 9788"/>
                            <a:gd name="connsiteY5" fmla="*/ 5816 h 6276"/>
                            <a:gd name="connsiteX6" fmla="*/ 749 w 9788"/>
                            <a:gd name="connsiteY6" fmla="*/ 6276 h 6276"/>
                            <a:gd name="connsiteX7" fmla="*/ 0 w 9788"/>
                            <a:gd name="connsiteY7" fmla="*/ 5816 h 6276"/>
                            <a:gd name="connsiteX8" fmla="*/ 749 w 9788"/>
                            <a:gd name="connsiteY8" fmla="*/ 5355 h 6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6276">
                              <a:moveTo>
                                <a:pt x="9789" y="0"/>
                              </a:moveTo>
                              <a:lnTo>
                                <a:pt x="9040" y="461"/>
                              </a:lnTo>
                              <a:lnTo>
                                <a:pt x="9789" y="921"/>
                              </a:lnTo>
                              <a:lnTo>
                                <a:pt x="6046" y="3109"/>
                              </a:lnTo>
                              <a:lnTo>
                                <a:pt x="5298" y="3570"/>
                              </a:lnTo>
                              <a:lnTo>
                                <a:pt x="1497" y="5816"/>
                              </a:lnTo>
                              <a:lnTo>
                                <a:pt x="749" y="6276"/>
                              </a:lnTo>
                              <a:lnTo>
                                <a:pt x="0" y="5816"/>
                              </a:lnTo>
                              <a:lnTo>
                                <a:pt x="749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8" name="任意多边形: 形状 4197"/>
                        <p:cNvSpPr/>
                        <p:nvPr/>
                      </p:nvSpPr>
                      <p:spPr>
                        <a:xfrm>
                          <a:off x="-3955973" y="4240249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199" name="任意多边形: 形状 4198"/>
                        <p:cNvSpPr/>
                        <p:nvPr/>
                      </p:nvSpPr>
                      <p:spPr>
                        <a:xfrm>
                          <a:off x="-3951827" y="4242667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0" name="任意多边形: 形状 4199"/>
                        <p:cNvSpPr/>
                        <p:nvPr/>
                      </p:nvSpPr>
                      <p:spPr>
                        <a:xfrm>
                          <a:off x="-3948487" y="4244625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1" name="任意多边形: 形状 4200"/>
                        <p:cNvSpPr/>
                        <p:nvPr/>
                      </p:nvSpPr>
                      <p:spPr>
                        <a:xfrm>
                          <a:off x="-3948487" y="4245028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2" name="任意多边形: 形状 4201"/>
                        <p:cNvSpPr/>
                        <p:nvPr/>
                      </p:nvSpPr>
                      <p:spPr>
                        <a:xfrm>
                          <a:off x="-3956721" y="4240249"/>
                          <a:ext cx="8982" cy="5585"/>
                        </a:xfrm>
                        <a:custGeom>
                          <a:avLst/>
                          <a:gdLst>
                            <a:gd name="connsiteX0" fmla="*/ 8983 w 8982"/>
                            <a:gd name="connsiteY0" fmla="*/ 5240 h 5585"/>
                            <a:gd name="connsiteX1" fmla="*/ 8983 w 8982"/>
                            <a:gd name="connsiteY1" fmla="*/ 5585 h 5585"/>
                            <a:gd name="connsiteX2" fmla="*/ 0 w 8982"/>
                            <a:gd name="connsiteY2" fmla="*/ 288 h 5585"/>
                            <a:gd name="connsiteX3" fmla="*/ 0 w 8982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982" h="5585">
                              <a:moveTo>
                                <a:pt x="8983" y="5240"/>
                              </a:moveTo>
                              <a:lnTo>
                                <a:pt x="8983" y="5585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3" name="任意多边形: 形状 4202"/>
                        <p:cNvSpPr/>
                        <p:nvPr/>
                      </p:nvSpPr>
                      <p:spPr>
                        <a:xfrm>
                          <a:off x="-3956721" y="4240249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288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4" name="任意多边形: 形状 4203"/>
                        <p:cNvSpPr/>
                        <p:nvPr/>
                      </p:nvSpPr>
                      <p:spPr>
                        <a:xfrm>
                          <a:off x="-3947278" y="4240422"/>
                          <a:ext cx="3282" cy="2303"/>
                        </a:xfrm>
                        <a:custGeom>
                          <a:avLst/>
                          <a:gdLst>
                            <a:gd name="connsiteX0" fmla="*/ 3282 w 3282"/>
                            <a:gd name="connsiteY0" fmla="*/ 1958 h 2303"/>
                            <a:gd name="connsiteX1" fmla="*/ 3282 w 3282"/>
                            <a:gd name="connsiteY1" fmla="*/ 2303 h 2303"/>
                            <a:gd name="connsiteX2" fmla="*/ 0 w 3282"/>
                            <a:gd name="connsiteY2" fmla="*/ 345 h 2303"/>
                            <a:gd name="connsiteX3" fmla="*/ 0 w 3282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282" h="2303">
                              <a:moveTo>
                                <a:pt x="3282" y="1958"/>
                              </a:moveTo>
                              <a:lnTo>
                                <a:pt x="3282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5" name="任意多边形: 形状 4204"/>
                        <p:cNvSpPr/>
                        <p:nvPr/>
                      </p:nvSpPr>
                      <p:spPr>
                        <a:xfrm>
                          <a:off x="-3947278" y="4239961"/>
                          <a:ext cx="4088" cy="2418"/>
                        </a:xfrm>
                        <a:custGeom>
                          <a:avLst/>
                          <a:gdLst>
                            <a:gd name="connsiteX0" fmla="*/ 749 w 4088"/>
                            <a:gd name="connsiteY0" fmla="*/ 0 h 2418"/>
                            <a:gd name="connsiteX1" fmla="*/ 4088 w 4088"/>
                            <a:gd name="connsiteY1" fmla="*/ 1958 h 2418"/>
                            <a:gd name="connsiteX2" fmla="*/ 3282 w 4088"/>
                            <a:gd name="connsiteY2" fmla="*/ 2419 h 2418"/>
                            <a:gd name="connsiteX3" fmla="*/ 0 w 4088"/>
                            <a:gd name="connsiteY3" fmla="*/ 461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749" y="0"/>
                              </a:moveTo>
                              <a:lnTo>
                                <a:pt x="4088" y="1958"/>
                              </a:lnTo>
                              <a:lnTo>
                                <a:pt x="3282" y="241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6" name="任意多边形: 形状 4205"/>
                        <p:cNvSpPr/>
                        <p:nvPr/>
                      </p:nvSpPr>
                      <p:spPr>
                        <a:xfrm>
                          <a:off x="-3943996" y="4241919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806"/>
                            <a:gd name="connsiteX1" fmla="*/ 806 w 806"/>
                            <a:gd name="connsiteY1" fmla="*/ 345 h 806"/>
                            <a:gd name="connsiteX2" fmla="*/ 0 w 806"/>
                            <a:gd name="connsiteY2" fmla="*/ 806 h 806"/>
                            <a:gd name="connsiteX3" fmla="*/ 0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7" name="任意多边形: 形状 4206"/>
                        <p:cNvSpPr/>
                        <p:nvPr/>
                      </p:nvSpPr>
                      <p:spPr>
                        <a:xfrm>
                          <a:off x="-3951078" y="4240422"/>
                          <a:ext cx="3800" cy="2533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33"/>
                            <a:gd name="connsiteX1" fmla="*/ 3800 w 3800"/>
                            <a:gd name="connsiteY1" fmla="*/ 345 h 2533"/>
                            <a:gd name="connsiteX2" fmla="*/ 0 w 3800"/>
                            <a:gd name="connsiteY2" fmla="*/ 2533 h 2533"/>
                            <a:gd name="connsiteX3" fmla="*/ 0 w 3800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3800" y="0"/>
                              </a:moveTo>
                              <a:lnTo>
                                <a:pt x="3800" y="345"/>
                              </a:lnTo>
                              <a:lnTo>
                                <a:pt x="0" y="2533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8" name="任意多边形: 形状 4207"/>
                        <p:cNvSpPr/>
                        <p:nvPr/>
                      </p:nvSpPr>
                      <p:spPr>
                        <a:xfrm>
                          <a:off x="-3952633" y="4242207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806 w 806"/>
                            <a:gd name="connsiteY1" fmla="*/ 345 h 748"/>
                            <a:gd name="connsiteX2" fmla="*/ 0 w 806"/>
                            <a:gd name="connsiteY2" fmla="*/ 748 h 748"/>
                            <a:gd name="connsiteX3" fmla="*/ 0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748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09" name="任意多边形: 形状 4208"/>
                        <p:cNvSpPr/>
                        <p:nvPr/>
                      </p:nvSpPr>
                      <p:spPr>
                        <a:xfrm>
                          <a:off x="-3952633" y="4237312"/>
                          <a:ext cx="9846" cy="5815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461 h 5815"/>
                            <a:gd name="connsiteX1" fmla="*/ 6104 w 9846"/>
                            <a:gd name="connsiteY1" fmla="*/ 2649 h 5815"/>
                            <a:gd name="connsiteX2" fmla="*/ 5355 w 9846"/>
                            <a:gd name="connsiteY2" fmla="*/ 3109 h 5815"/>
                            <a:gd name="connsiteX3" fmla="*/ 1555 w 9846"/>
                            <a:gd name="connsiteY3" fmla="*/ 5355 h 5815"/>
                            <a:gd name="connsiteX4" fmla="*/ 806 w 9846"/>
                            <a:gd name="connsiteY4" fmla="*/ 5816 h 5815"/>
                            <a:gd name="connsiteX5" fmla="*/ 0 w 9846"/>
                            <a:gd name="connsiteY5" fmla="*/ 5355 h 5815"/>
                            <a:gd name="connsiteX6" fmla="*/ 806 w 9846"/>
                            <a:gd name="connsiteY6" fmla="*/ 4894 h 5815"/>
                            <a:gd name="connsiteX7" fmla="*/ 4549 w 9846"/>
                            <a:gd name="connsiteY7" fmla="*/ 2649 h 5815"/>
                            <a:gd name="connsiteX8" fmla="*/ 5298 w 9846"/>
                            <a:gd name="connsiteY8" fmla="*/ 2188 h 5815"/>
                            <a:gd name="connsiteX9" fmla="*/ 9098 w 9846"/>
                            <a:gd name="connsiteY9" fmla="*/ 0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815">
                              <a:moveTo>
                                <a:pt x="9847" y="461"/>
                              </a:moveTo>
                              <a:lnTo>
                                <a:pt x="6104" y="2649"/>
                              </a:lnTo>
                              <a:lnTo>
                                <a:pt x="5355" y="3109"/>
                              </a:lnTo>
                              <a:lnTo>
                                <a:pt x="1555" y="5355"/>
                              </a:lnTo>
                              <a:lnTo>
                                <a:pt x="806" y="5816"/>
                              </a:lnTo>
                              <a:lnTo>
                                <a:pt x="0" y="5355"/>
                              </a:lnTo>
                              <a:lnTo>
                                <a:pt x="806" y="4894"/>
                              </a:lnTo>
                              <a:lnTo>
                                <a:pt x="4549" y="2649"/>
                              </a:lnTo>
                              <a:lnTo>
                                <a:pt x="5298" y="2188"/>
                              </a:lnTo>
                              <a:lnTo>
                                <a:pt x="909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10" name="任意多边形: 形状 4209"/>
                        <p:cNvSpPr/>
                        <p:nvPr/>
                      </p:nvSpPr>
                      <p:spPr>
                        <a:xfrm>
                          <a:off x="-3952633" y="4242667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748"/>
                            <a:gd name="connsiteX1" fmla="*/ 806 w 806"/>
                            <a:gd name="connsiteY1" fmla="*/ 749 h 748"/>
                            <a:gd name="connsiteX2" fmla="*/ 0 w 806"/>
                            <a:gd name="connsiteY2" fmla="*/ 288 h 748"/>
                            <a:gd name="connsiteX3" fmla="*/ 0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461"/>
                              </a:moveTo>
                              <a:lnTo>
                                <a:pt x="806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11" name="任意多边形: 形状 4210"/>
                        <p:cNvSpPr/>
                        <p:nvPr/>
                      </p:nvSpPr>
                      <p:spPr>
                        <a:xfrm>
                          <a:off x="-3948487" y="4239731"/>
                          <a:ext cx="9788" cy="5758"/>
                        </a:xfrm>
                        <a:custGeom>
                          <a:avLst/>
                          <a:gdLst>
                            <a:gd name="connsiteX0" fmla="*/ 5298 w 9788"/>
                            <a:gd name="connsiteY0" fmla="*/ 2188 h 5758"/>
                            <a:gd name="connsiteX1" fmla="*/ 9040 w 9788"/>
                            <a:gd name="connsiteY1" fmla="*/ 0 h 5758"/>
                            <a:gd name="connsiteX2" fmla="*/ 9789 w 9788"/>
                            <a:gd name="connsiteY2" fmla="*/ 461 h 5758"/>
                            <a:gd name="connsiteX3" fmla="*/ 749 w 9788"/>
                            <a:gd name="connsiteY3" fmla="*/ 5758 h 5758"/>
                            <a:gd name="connsiteX4" fmla="*/ 0 w 9788"/>
                            <a:gd name="connsiteY4" fmla="*/ 5298 h 5758"/>
                            <a:gd name="connsiteX5" fmla="*/ 749 w 9788"/>
                            <a:gd name="connsiteY5" fmla="*/ 4894 h 5758"/>
                            <a:gd name="connsiteX6" fmla="*/ 4491 w 9788"/>
                            <a:gd name="connsiteY6" fmla="*/ 264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788" h="5758">
                              <a:moveTo>
                                <a:pt x="5298" y="2188"/>
                              </a:moveTo>
                              <a:lnTo>
                                <a:pt x="9040" y="0"/>
                              </a:lnTo>
                              <a:lnTo>
                                <a:pt x="9789" y="461"/>
                              </a:lnTo>
                              <a:lnTo>
                                <a:pt x="749" y="5758"/>
                              </a:lnTo>
                              <a:lnTo>
                                <a:pt x="0" y="5298"/>
                              </a:lnTo>
                              <a:lnTo>
                                <a:pt x="749" y="4894"/>
                              </a:lnTo>
                              <a:lnTo>
                                <a:pt x="4491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12" name="任意多边形: 形状 4211"/>
                        <p:cNvSpPr/>
                        <p:nvPr/>
                      </p:nvSpPr>
                      <p:spPr>
                        <a:xfrm>
                          <a:off x="-3947738" y="4240192"/>
                          <a:ext cx="9040" cy="5642"/>
                        </a:xfrm>
                        <a:custGeom>
                          <a:avLst/>
                          <a:gdLst>
                            <a:gd name="connsiteX0" fmla="*/ 9040 w 9040"/>
                            <a:gd name="connsiteY0" fmla="*/ 0 h 5642"/>
                            <a:gd name="connsiteX1" fmla="*/ 9040 w 9040"/>
                            <a:gd name="connsiteY1" fmla="*/ 288 h 5642"/>
                            <a:gd name="connsiteX2" fmla="*/ 0 w 9040"/>
                            <a:gd name="connsiteY2" fmla="*/ 5643 h 5642"/>
                            <a:gd name="connsiteX3" fmla="*/ 0 w 9040"/>
                            <a:gd name="connsiteY3" fmla="*/ 5297 h 56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2">
                              <a:moveTo>
                                <a:pt x="9040" y="0"/>
                              </a:moveTo>
                              <a:lnTo>
                                <a:pt x="9040" y="288"/>
                              </a:lnTo>
                              <a:lnTo>
                                <a:pt x="0" y="5643"/>
                              </a:lnTo>
                              <a:lnTo>
                                <a:pt x="0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13" name="任意多边形: 形状 4212"/>
                        <p:cNvSpPr/>
                        <p:nvPr/>
                      </p:nvSpPr>
                      <p:spPr>
                        <a:xfrm>
                          <a:off x="-3956721" y="4239788"/>
                          <a:ext cx="8982" cy="5700"/>
                        </a:xfrm>
                        <a:custGeom>
                          <a:avLst/>
                          <a:gdLst>
                            <a:gd name="connsiteX0" fmla="*/ 8983 w 8982"/>
                            <a:gd name="connsiteY0" fmla="*/ 4837 h 5700"/>
                            <a:gd name="connsiteX1" fmla="*/ 8234 w 8982"/>
                            <a:gd name="connsiteY1" fmla="*/ 5240 h 5700"/>
                            <a:gd name="connsiteX2" fmla="*/ 8983 w 8982"/>
                            <a:gd name="connsiteY2" fmla="*/ 5701 h 5700"/>
                            <a:gd name="connsiteX3" fmla="*/ 0 w 8982"/>
                            <a:gd name="connsiteY3" fmla="*/ 461 h 5700"/>
                            <a:gd name="connsiteX4" fmla="*/ 749 w 8982"/>
                            <a:gd name="connsiteY4" fmla="*/ 0 h 5700"/>
                            <a:gd name="connsiteX5" fmla="*/ 0 w 8982"/>
                            <a:gd name="connsiteY5" fmla="*/ 461 h 5700"/>
                            <a:gd name="connsiteX6" fmla="*/ 749 w 8982"/>
                            <a:gd name="connsiteY6" fmla="*/ 921 h 5700"/>
                            <a:gd name="connsiteX7" fmla="*/ 1497 w 8982"/>
                            <a:gd name="connsiteY7" fmla="*/ 461 h 5700"/>
                            <a:gd name="connsiteX8" fmla="*/ 4894 w 8982"/>
                            <a:gd name="connsiteY8" fmla="*/ 2419 h 5700"/>
                            <a:gd name="connsiteX9" fmla="*/ 4088 w 8982"/>
                            <a:gd name="connsiteY9" fmla="*/ 2879 h 5700"/>
                            <a:gd name="connsiteX10" fmla="*/ 4894 w 8982"/>
                            <a:gd name="connsiteY10" fmla="*/ 3340 h 5700"/>
                            <a:gd name="connsiteX11" fmla="*/ 5643 w 8982"/>
                            <a:gd name="connsiteY11" fmla="*/ 28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8982" h="5700">
                              <a:moveTo>
                                <a:pt x="8983" y="4837"/>
                              </a:moveTo>
                              <a:lnTo>
                                <a:pt x="8234" y="5240"/>
                              </a:lnTo>
                              <a:lnTo>
                                <a:pt x="8983" y="570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749" y="921"/>
                              </a:lnTo>
                              <a:lnTo>
                                <a:pt x="1497" y="461"/>
                              </a:lnTo>
                              <a:lnTo>
                                <a:pt x="4894" y="2419"/>
                              </a:lnTo>
                              <a:lnTo>
                                <a:pt x="4088" y="2879"/>
                              </a:lnTo>
                              <a:lnTo>
                                <a:pt x="4894" y="3340"/>
                              </a:lnTo>
                              <a:lnTo>
                                <a:pt x="5643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214" name="图形 5"/>
                    <p:cNvGrpSpPr/>
                    <p:nvPr/>
                  </p:nvGrpSpPr>
                  <p:grpSpPr>
                    <a:xfrm>
                      <a:off x="-3956721" y="4233512"/>
                      <a:ext cx="18829" cy="12034"/>
                      <a:chOff x="-3956721" y="4233512"/>
                      <a:chExt cx="18829" cy="12034"/>
                    </a:xfrm>
                  </p:grpSpPr>
                  <p:grpSp>
                    <p:nvGrpSpPr>
                      <p:cNvPr id="4215" name="图形 5"/>
                      <p:cNvGrpSpPr/>
                      <p:nvPr/>
                    </p:nvGrpSpPr>
                    <p:grpSpPr>
                      <a:xfrm>
                        <a:off x="-3939447" y="4238349"/>
                        <a:ext cx="1554" cy="1900"/>
                        <a:chOff x="-3939447" y="4238349"/>
                        <a:chExt cx="1554" cy="1900"/>
                      </a:xfrm>
                    </p:grpSpPr>
                    <p:sp>
                      <p:nvSpPr>
                        <p:cNvPr id="4216" name="任意多边形: 形状 4215"/>
                        <p:cNvSpPr/>
                        <p:nvPr/>
                      </p:nvSpPr>
                      <p:spPr>
                        <a:xfrm>
                          <a:off x="-3937892" y="4238809"/>
                          <a:ext cx="5758" cy="97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978"/>
                            <a:gd name="connsiteX1" fmla="*/ 0 w 5758"/>
                            <a:gd name="connsiteY1" fmla="*/ 979 h 978"/>
                            <a:gd name="connsiteX2" fmla="*/ 0 w 5758"/>
                            <a:gd name="connsiteY2" fmla="*/ 979 h 978"/>
                            <a:gd name="connsiteX3" fmla="*/ 0 w 5758"/>
                            <a:gd name="connsiteY3" fmla="*/ 0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978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17" name="任意多边形: 形状 4216"/>
                        <p:cNvSpPr/>
                        <p:nvPr/>
                      </p:nvSpPr>
                      <p:spPr>
                        <a:xfrm>
                          <a:off x="-3938698" y="4238349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0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18" name="任意多边形: 形状 4217"/>
                        <p:cNvSpPr/>
                        <p:nvPr/>
                      </p:nvSpPr>
                      <p:spPr>
                        <a:xfrm>
                          <a:off x="-3939447" y="4238349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19" name="任意多边形: 形状 4218"/>
                        <p:cNvSpPr/>
                        <p:nvPr/>
                      </p:nvSpPr>
                      <p:spPr>
                        <a:xfrm>
                          <a:off x="-3939447" y="4238809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20" name="任意多边形: 形状 4219"/>
                        <p:cNvSpPr/>
                        <p:nvPr/>
                      </p:nvSpPr>
                      <p:spPr>
                        <a:xfrm>
                          <a:off x="-3939447" y="4238349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749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21" name="任意多边形: 形状 4220"/>
                        <p:cNvSpPr/>
                        <p:nvPr/>
                      </p:nvSpPr>
                      <p:spPr>
                        <a:xfrm>
                          <a:off x="-3938698" y="4238809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1439"/>
                            <a:gd name="connsiteX1" fmla="*/ 806 w 806"/>
                            <a:gd name="connsiteY1" fmla="*/ 979 h 1439"/>
                            <a:gd name="connsiteX2" fmla="*/ 0 w 806"/>
                            <a:gd name="connsiteY2" fmla="*/ 1440 h 1439"/>
                            <a:gd name="connsiteX3" fmla="*/ 0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0"/>
                              </a:moveTo>
                              <a:lnTo>
                                <a:pt x="806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22" name="任意多边形: 形状 4221"/>
                        <p:cNvSpPr/>
                        <p:nvPr/>
                      </p:nvSpPr>
                      <p:spPr>
                        <a:xfrm>
                          <a:off x="-3939447" y="4238809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23" name="任意多边形: 形状 4222"/>
                        <p:cNvSpPr/>
                        <p:nvPr/>
                      </p:nvSpPr>
                      <p:spPr>
                        <a:xfrm>
                          <a:off x="-3939447" y="4238349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1555 w 1554"/>
                            <a:gd name="connsiteY1" fmla="*/ 461 h 921"/>
                            <a:gd name="connsiteX2" fmla="*/ 749 w 1554"/>
                            <a:gd name="connsiteY2" fmla="*/ 0 h 921"/>
                            <a:gd name="connsiteX3" fmla="*/ 0 w 1554"/>
                            <a:gd name="connsiteY3" fmla="*/ 461 h 921"/>
                            <a:gd name="connsiteX4" fmla="*/ 749 w 1554"/>
                            <a:gd name="connsiteY4" fmla="*/ 921 h 921"/>
                            <a:gd name="connsiteX5" fmla="*/ 0 w 1554"/>
                            <a:gd name="connsiteY5" fmla="*/ 461 h 921"/>
                            <a:gd name="connsiteX6" fmla="*/ 749 w 1554"/>
                            <a:gd name="connsiteY6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1555" y="461"/>
                              </a:ln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224" name="图形 5"/>
                      <p:cNvGrpSpPr/>
                      <p:nvPr/>
                    </p:nvGrpSpPr>
                    <p:grpSpPr>
                      <a:xfrm>
                        <a:off x="-3943996" y="4240998"/>
                        <a:ext cx="1554" cy="1900"/>
                        <a:chOff x="-3943996" y="4240998"/>
                        <a:chExt cx="1554" cy="1900"/>
                      </a:xfrm>
                    </p:grpSpPr>
                    <p:sp>
                      <p:nvSpPr>
                        <p:cNvPr id="4225" name="任意多边形: 形状 4224"/>
                        <p:cNvSpPr/>
                        <p:nvPr/>
                      </p:nvSpPr>
                      <p:spPr>
                        <a:xfrm>
                          <a:off x="-3943190" y="4241458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26" name="任意多边形: 形状 4225"/>
                        <p:cNvSpPr/>
                        <p:nvPr/>
                      </p:nvSpPr>
                      <p:spPr>
                        <a:xfrm>
                          <a:off x="-3943996" y="4241458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0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27" name="任意多边形: 形状 4226"/>
                        <p:cNvSpPr/>
                        <p:nvPr/>
                      </p:nvSpPr>
                      <p:spPr>
                        <a:xfrm>
                          <a:off x="-3943996" y="4240998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806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806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806" y="921"/>
                              </a:lnTo>
                              <a:lnTo>
                                <a:pt x="0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228" name="图形 5"/>
                      <p:cNvGrpSpPr/>
                      <p:nvPr/>
                    </p:nvGrpSpPr>
                    <p:grpSpPr>
                      <a:xfrm>
                        <a:off x="-3948487" y="4243704"/>
                        <a:ext cx="1497" cy="1842"/>
                        <a:chOff x="-3948487" y="4243704"/>
                        <a:chExt cx="1497" cy="1842"/>
                      </a:xfrm>
                    </p:grpSpPr>
                    <p:sp>
                      <p:nvSpPr>
                        <p:cNvPr id="4229" name="任意多边形: 形状 4228"/>
                        <p:cNvSpPr/>
                        <p:nvPr/>
                      </p:nvSpPr>
                      <p:spPr>
                        <a:xfrm>
                          <a:off x="-3947738" y="4244107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30" name="任意多边形: 形状 4229"/>
                        <p:cNvSpPr/>
                        <p:nvPr/>
                      </p:nvSpPr>
                      <p:spPr>
                        <a:xfrm>
                          <a:off x="-3948487" y="4244107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31" name="任意多边形: 形状 4230"/>
                        <p:cNvSpPr/>
                        <p:nvPr/>
                      </p:nvSpPr>
                      <p:spPr>
                        <a:xfrm>
                          <a:off x="-3948487" y="4243704"/>
                          <a:ext cx="1497" cy="863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03 h 863"/>
                            <a:gd name="connsiteX1" fmla="*/ 749 w 1497"/>
                            <a:gd name="connsiteY1" fmla="*/ 864 h 863"/>
                            <a:gd name="connsiteX2" fmla="*/ 0 w 1497"/>
                            <a:gd name="connsiteY2" fmla="*/ 403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1497" y="403"/>
                              </a:moveTo>
                              <a:lnTo>
                                <a:pt x="749" y="864"/>
                              </a:lnTo>
                              <a:lnTo>
                                <a:pt x="0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232" name="图形 5"/>
                      <p:cNvGrpSpPr/>
                      <p:nvPr/>
                    </p:nvGrpSpPr>
                    <p:grpSpPr>
                      <a:xfrm>
                        <a:off x="-3948084" y="4238579"/>
                        <a:ext cx="1554" cy="1900"/>
                        <a:chOff x="-3948084" y="4238579"/>
                        <a:chExt cx="1554" cy="1900"/>
                      </a:xfrm>
                    </p:grpSpPr>
                    <p:sp>
                      <p:nvSpPr>
                        <p:cNvPr id="4233" name="任意多边形: 形状 4232"/>
                        <p:cNvSpPr/>
                        <p:nvPr/>
                      </p:nvSpPr>
                      <p:spPr>
                        <a:xfrm>
                          <a:off x="-3947278" y="4239040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34" name="任意多边形: 形状 4233"/>
                        <p:cNvSpPr/>
                        <p:nvPr/>
                      </p:nvSpPr>
                      <p:spPr>
                        <a:xfrm>
                          <a:off x="-3948084" y="4239040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0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35" name="任意多边形: 形状 4234"/>
                        <p:cNvSpPr/>
                        <p:nvPr/>
                      </p:nvSpPr>
                      <p:spPr>
                        <a:xfrm>
                          <a:off x="-3948084" y="4238579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806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806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236" name="图形 5"/>
                      <p:cNvGrpSpPr/>
                      <p:nvPr/>
                    </p:nvGrpSpPr>
                    <p:grpSpPr>
                      <a:xfrm>
                        <a:off x="-3952633" y="4241286"/>
                        <a:ext cx="1554" cy="1900"/>
                        <a:chOff x="-3952633" y="4241286"/>
                        <a:chExt cx="1554" cy="1900"/>
                      </a:xfrm>
                    </p:grpSpPr>
                    <p:sp>
                      <p:nvSpPr>
                        <p:cNvPr id="4237" name="任意多边形: 形状 4236"/>
                        <p:cNvSpPr/>
                        <p:nvPr/>
                      </p:nvSpPr>
                      <p:spPr>
                        <a:xfrm>
                          <a:off x="-3951827" y="4241746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38" name="任意多边形: 形状 4237"/>
                        <p:cNvSpPr/>
                        <p:nvPr/>
                      </p:nvSpPr>
                      <p:spPr>
                        <a:xfrm>
                          <a:off x="-3952633" y="4241746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0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39" name="任意多边形: 形状 4238"/>
                        <p:cNvSpPr/>
                        <p:nvPr/>
                      </p:nvSpPr>
                      <p:spPr>
                        <a:xfrm>
                          <a:off x="-3952633" y="4241286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806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806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806" y="921"/>
                              </a:lnTo>
                              <a:lnTo>
                                <a:pt x="0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240" name="图形 5"/>
                      <p:cNvGrpSpPr/>
                      <p:nvPr/>
                    </p:nvGrpSpPr>
                    <p:grpSpPr>
                      <a:xfrm>
                        <a:off x="-3952230" y="4236161"/>
                        <a:ext cx="1554" cy="1900"/>
                        <a:chOff x="-3952230" y="4236161"/>
                        <a:chExt cx="1554" cy="1900"/>
                      </a:xfrm>
                    </p:grpSpPr>
                    <p:sp>
                      <p:nvSpPr>
                        <p:cNvPr id="4241" name="任意多边形: 形状 4240"/>
                        <p:cNvSpPr/>
                        <p:nvPr/>
                      </p:nvSpPr>
                      <p:spPr>
                        <a:xfrm>
                          <a:off x="-3951424" y="4236621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42" name="任意多边形: 形状 4241"/>
                        <p:cNvSpPr/>
                        <p:nvPr/>
                      </p:nvSpPr>
                      <p:spPr>
                        <a:xfrm>
                          <a:off x="-3952230" y="4236621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58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43" name="任意多边形: 形状 4242"/>
                        <p:cNvSpPr/>
                        <p:nvPr/>
                      </p:nvSpPr>
                      <p:spPr>
                        <a:xfrm>
                          <a:off x="-3952172" y="4236161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0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244" name="图形 5"/>
                      <p:cNvGrpSpPr/>
                      <p:nvPr/>
                    </p:nvGrpSpPr>
                    <p:grpSpPr>
                      <a:xfrm>
                        <a:off x="-3956721" y="4238867"/>
                        <a:ext cx="1497" cy="1900"/>
                        <a:chOff x="-3956721" y="4238867"/>
                        <a:chExt cx="1497" cy="1900"/>
                      </a:xfrm>
                    </p:grpSpPr>
                    <p:sp>
                      <p:nvSpPr>
                        <p:cNvPr id="4245" name="任意多边形: 形状 4244"/>
                        <p:cNvSpPr/>
                        <p:nvPr/>
                      </p:nvSpPr>
                      <p:spPr>
                        <a:xfrm>
                          <a:off x="-3955973" y="4239328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46" name="任意多边形: 形状 4245"/>
                        <p:cNvSpPr/>
                        <p:nvPr/>
                      </p:nvSpPr>
                      <p:spPr>
                        <a:xfrm>
                          <a:off x="-3956721" y="4239328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47" name="任意多边形: 形状 4246"/>
                        <p:cNvSpPr/>
                        <p:nvPr/>
                      </p:nvSpPr>
                      <p:spPr>
                        <a:xfrm>
                          <a:off x="-3956721" y="4238867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0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248" name="图形 5"/>
                      <p:cNvGrpSpPr/>
                      <p:nvPr/>
                    </p:nvGrpSpPr>
                    <p:grpSpPr>
                      <a:xfrm>
                        <a:off x="-3947681" y="4233512"/>
                        <a:ext cx="1497" cy="1900"/>
                        <a:chOff x="-3947681" y="4233512"/>
                        <a:chExt cx="1497" cy="1900"/>
                      </a:xfrm>
                    </p:grpSpPr>
                    <p:sp>
                      <p:nvSpPr>
                        <p:cNvPr id="4249" name="任意多边形: 形状 4248"/>
                        <p:cNvSpPr/>
                        <p:nvPr/>
                      </p:nvSpPr>
                      <p:spPr>
                        <a:xfrm>
                          <a:off x="-3946932" y="4233973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50" name="任意多边形: 形状 4249"/>
                        <p:cNvSpPr/>
                        <p:nvPr/>
                      </p:nvSpPr>
                      <p:spPr>
                        <a:xfrm>
                          <a:off x="-3947681" y="4233973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51" name="任意多边形: 形状 4250"/>
                        <p:cNvSpPr/>
                        <p:nvPr/>
                      </p:nvSpPr>
                      <p:spPr>
                        <a:xfrm>
                          <a:off x="-3947681" y="4233512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0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252" name="图形 5"/>
                      <p:cNvGrpSpPr/>
                      <p:nvPr/>
                    </p:nvGrpSpPr>
                    <p:grpSpPr>
                      <a:xfrm>
                        <a:off x="-3943535" y="4235930"/>
                        <a:ext cx="1497" cy="1900"/>
                        <a:chOff x="-3943535" y="4235930"/>
                        <a:chExt cx="1497" cy="1900"/>
                      </a:xfrm>
                    </p:grpSpPr>
                    <p:sp>
                      <p:nvSpPr>
                        <p:cNvPr id="4253" name="任意多边形: 形状 4252"/>
                        <p:cNvSpPr/>
                        <p:nvPr/>
                      </p:nvSpPr>
                      <p:spPr>
                        <a:xfrm>
                          <a:off x="-3942786" y="4236391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54" name="任意多边形: 形状 4253"/>
                        <p:cNvSpPr/>
                        <p:nvPr/>
                      </p:nvSpPr>
                      <p:spPr>
                        <a:xfrm>
                          <a:off x="-3943535" y="4236391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55" name="任意多边形: 形状 4254"/>
                        <p:cNvSpPr/>
                        <p:nvPr/>
                      </p:nvSpPr>
                      <p:spPr>
                        <a:xfrm>
                          <a:off x="-3943535" y="4235930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0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256" name="图形 5"/>
                    <p:cNvGrpSpPr/>
                    <p:nvPr/>
                  </p:nvGrpSpPr>
                  <p:grpSpPr>
                    <a:xfrm>
                      <a:off x="-3956721" y="4233339"/>
                      <a:ext cx="18829" cy="11401"/>
                      <a:chOff x="-3956721" y="4233339"/>
                      <a:chExt cx="18829" cy="11401"/>
                    </a:xfrm>
                  </p:grpSpPr>
                  <p:grpSp>
                    <p:nvGrpSpPr>
                      <p:cNvPr id="4257" name="图形 5"/>
                      <p:cNvGrpSpPr/>
                      <p:nvPr/>
                    </p:nvGrpSpPr>
                    <p:grpSpPr>
                      <a:xfrm>
                        <a:off x="-3938698" y="4238176"/>
                        <a:ext cx="806" cy="748"/>
                        <a:chOff x="-3938698" y="4238176"/>
                        <a:chExt cx="806" cy="748"/>
                      </a:xfrm>
                    </p:grpSpPr>
                    <p:sp>
                      <p:nvSpPr>
                        <p:cNvPr id="4258" name="任意多边形: 形状 4257"/>
                        <p:cNvSpPr/>
                        <p:nvPr/>
                      </p:nvSpPr>
                      <p:spPr>
                        <a:xfrm>
                          <a:off x="-3937892" y="4238637"/>
                          <a:ext cx="5758" cy="28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288"/>
                            <a:gd name="connsiteX1" fmla="*/ 0 w 5758"/>
                            <a:gd name="connsiteY1" fmla="*/ 288 h 288"/>
                            <a:gd name="connsiteX2" fmla="*/ 0 w 5758"/>
                            <a:gd name="connsiteY2" fmla="*/ 288 h 288"/>
                            <a:gd name="connsiteX3" fmla="*/ 0 w 5758"/>
                            <a:gd name="connsiteY3" fmla="*/ 0 h 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28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59" name="任意多边形: 形状 4258"/>
                        <p:cNvSpPr/>
                        <p:nvPr/>
                      </p:nvSpPr>
                      <p:spPr>
                        <a:xfrm>
                          <a:off x="-3938698" y="4238176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748"/>
                            <a:gd name="connsiteX1" fmla="*/ 806 w 806"/>
                            <a:gd name="connsiteY1" fmla="*/ 749 h 748"/>
                            <a:gd name="connsiteX2" fmla="*/ 0 w 806"/>
                            <a:gd name="connsiteY2" fmla="*/ 345 h 748"/>
                            <a:gd name="connsiteX3" fmla="*/ 0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461"/>
                              </a:moveTo>
                              <a:lnTo>
                                <a:pt x="806" y="749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60" name="任意多边形: 形状 4259"/>
                        <p:cNvSpPr/>
                        <p:nvPr/>
                      </p:nvSpPr>
                      <p:spPr>
                        <a:xfrm>
                          <a:off x="-3938698" y="4238176"/>
                          <a:ext cx="806" cy="460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460"/>
                            <a:gd name="connsiteX1" fmla="*/ 806 w 806"/>
                            <a:gd name="connsiteY1" fmla="*/ 461 h 460"/>
                            <a:gd name="connsiteX2" fmla="*/ 806 w 806"/>
                            <a:gd name="connsiteY2" fmla="*/ 461 h 460"/>
                            <a:gd name="connsiteX3" fmla="*/ 0 w 806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460">
                              <a:moveTo>
                                <a:pt x="0" y="0"/>
                              </a:moveTo>
                              <a:lnTo>
                                <a:pt x="806" y="461"/>
                              </a:lnTo>
                              <a:lnTo>
                                <a:pt x="806" y="461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261" name="图形 5"/>
                      <p:cNvGrpSpPr/>
                      <p:nvPr/>
                    </p:nvGrpSpPr>
                    <p:grpSpPr>
                      <a:xfrm>
                        <a:off x="-3956721" y="4233339"/>
                        <a:ext cx="18829" cy="11401"/>
                        <a:chOff x="-3956721" y="4233339"/>
                        <a:chExt cx="18829" cy="11401"/>
                      </a:xfrm>
                    </p:grpSpPr>
                    <p:sp>
                      <p:nvSpPr>
                        <p:cNvPr id="4262" name="任意多边形: 形状 4261"/>
                        <p:cNvSpPr/>
                        <p:nvPr/>
                      </p:nvSpPr>
                      <p:spPr>
                        <a:xfrm>
                          <a:off x="-3947681" y="4233339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63" name="任意多边形: 形状 4262"/>
                        <p:cNvSpPr/>
                        <p:nvPr/>
                      </p:nvSpPr>
                      <p:spPr>
                        <a:xfrm>
                          <a:off x="-3947681" y="4233800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345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64" name="任意多边形: 形状 4263"/>
                        <p:cNvSpPr/>
                        <p:nvPr/>
                      </p:nvSpPr>
                      <p:spPr>
                        <a:xfrm>
                          <a:off x="-3946932" y="4234261"/>
                          <a:ext cx="3397" cy="2303"/>
                        </a:xfrm>
                        <a:custGeom>
                          <a:avLst/>
                          <a:gdLst>
                            <a:gd name="connsiteX0" fmla="*/ 3397 w 3397"/>
                            <a:gd name="connsiteY0" fmla="*/ 1958 h 2303"/>
                            <a:gd name="connsiteX1" fmla="*/ 3397 w 3397"/>
                            <a:gd name="connsiteY1" fmla="*/ 2303 h 2303"/>
                            <a:gd name="connsiteX2" fmla="*/ 0 w 3397"/>
                            <a:gd name="connsiteY2" fmla="*/ 288 h 2303"/>
                            <a:gd name="connsiteX3" fmla="*/ 0 w 3397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97" h="2303">
                              <a:moveTo>
                                <a:pt x="3397" y="1958"/>
                              </a:moveTo>
                              <a:lnTo>
                                <a:pt x="3397" y="2303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65" name="任意多边形: 形状 4264"/>
                        <p:cNvSpPr/>
                        <p:nvPr/>
                      </p:nvSpPr>
                      <p:spPr>
                        <a:xfrm>
                          <a:off x="-3950675" y="4234261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288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288"/>
                              </a:lnTo>
                              <a:lnTo>
                                <a:pt x="0" y="2534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66" name="任意多边形: 形状 4265"/>
                        <p:cNvSpPr/>
                        <p:nvPr/>
                      </p:nvSpPr>
                      <p:spPr>
                        <a:xfrm>
                          <a:off x="-3943535" y="4236218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345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67" name="任意多边形: 形状 4266"/>
                        <p:cNvSpPr/>
                        <p:nvPr/>
                      </p:nvSpPr>
                      <p:spPr>
                        <a:xfrm>
                          <a:off x="-3951424" y="4236449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68" name="任意多边形: 形状 4267"/>
                        <p:cNvSpPr/>
                        <p:nvPr/>
                      </p:nvSpPr>
                      <p:spPr>
                        <a:xfrm>
                          <a:off x="-3942786" y="4236679"/>
                          <a:ext cx="3339" cy="2245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245"/>
                            <a:gd name="connsiteX1" fmla="*/ 3340 w 3339"/>
                            <a:gd name="connsiteY1" fmla="*/ 2246 h 2245"/>
                            <a:gd name="connsiteX2" fmla="*/ 0 w 3339"/>
                            <a:gd name="connsiteY2" fmla="*/ 288 h 2245"/>
                            <a:gd name="connsiteX3" fmla="*/ 0 w 3339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245">
                              <a:moveTo>
                                <a:pt x="3340" y="1958"/>
                              </a:moveTo>
                              <a:lnTo>
                                <a:pt x="3340" y="2246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69" name="任意多边形: 形状 4268"/>
                        <p:cNvSpPr/>
                        <p:nvPr/>
                      </p:nvSpPr>
                      <p:spPr>
                        <a:xfrm>
                          <a:off x="-3946529" y="4236679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288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288"/>
                              </a:lnTo>
                              <a:lnTo>
                                <a:pt x="0" y="2534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0" name="任意多边形: 形状 4269"/>
                        <p:cNvSpPr/>
                        <p:nvPr/>
                      </p:nvSpPr>
                      <p:spPr>
                        <a:xfrm>
                          <a:off x="-3948084" y="4238406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1" name="任意多边形: 形状 4270"/>
                        <p:cNvSpPr/>
                        <p:nvPr/>
                      </p:nvSpPr>
                      <p:spPr>
                        <a:xfrm>
                          <a:off x="-3951424" y="4236909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345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1958"/>
                              </a:moveTo>
                              <a:lnTo>
                                <a:pt x="3340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2" name="任意多边形: 形状 4271"/>
                        <p:cNvSpPr/>
                        <p:nvPr/>
                      </p:nvSpPr>
                      <p:spPr>
                        <a:xfrm>
                          <a:off x="-3951424" y="4236449"/>
                          <a:ext cx="4088" cy="2418"/>
                        </a:xfrm>
                        <a:custGeom>
                          <a:avLst/>
                          <a:gdLst>
                            <a:gd name="connsiteX0" fmla="*/ 0 w 4088"/>
                            <a:gd name="connsiteY0" fmla="*/ 461 h 2418"/>
                            <a:gd name="connsiteX1" fmla="*/ 749 w 4088"/>
                            <a:gd name="connsiteY1" fmla="*/ 0 h 2418"/>
                            <a:gd name="connsiteX2" fmla="*/ 4088 w 4088"/>
                            <a:gd name="connsiteY2" fmla="*/ 1958 h 2418"/>
                            <a:gd name="connsiteX3" fmla="*/ 3340 w 4088"/>
                            <a:gd name="connsiteY3" fmla="*/ 2418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0" y="461"/>
                              </a:moveTo>
                              <a:lnTo>
                                <a:pt x="749" y="0"/>
                              </a:lnTo>
                              <a:lnTo>
                                <a:pt x="4088" y="1958"/>
                              </a:lnTo>
                              <a:lnTo>
                                <a:pt x="3340" y="24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3" name="任意多边形: 形状 4272"/>
                        <p:cNvSpPr/>
                        <p:nvPr/>
                      </p:nvSpPr>
                      <p:spPr>
                        <a:xfrm>
                          <a:off x="-3939447" y="4238637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288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4" name="任意多边形: 形状 4273"/>
                        <p:cNvSpPr/>
                        <p:nvPr/>
                      </p:nvSpPr>
                      <p:spPr>
                        <a:xfrm>
                          <a:off x="-3938698" y="4238637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806 w 806"/>
                            <a:gd name="connsiteY1" fmla="*/ 288 h 748"/>
                            <a:gd name="connsiteX2" fmla="*/ 0 w 806"/>
                            <a:gd name="connsiteY2" fmla="*/ 749 h 748"/>
                            <a:gd name="connsiteX3" fmla="*/ 0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806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5" name="任意多边形: 形状 4274"/>
                        <p:cNvSpPr/>
                        <p:nvPr/>
                      </p:nvSpPr>
                      <p:spPr>
                        <a:xfrm>
                          <a:off x="-3947681" y="4233339"/>
                          <a:ext cx="9788" cy="5758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5297 h 5758"/>
                            <a:gd name="connsiteX1" fmla="*/ 8983 w 9788"/>
                            <a:gd name="connsiteY1" fmla="*/ 5758 h 5758"/>
                            <a:gd name="connsiteX2" fmla="*/ 8234 w 9788"/>
                            <a:gd name="connsiteY2" fmla="*/ 5297 h 5758"/>
                            <a:gd name="connsiteX3" fmla="*/ 4894 w 9788"/>
                            <a:gd name="connsiteY3" fmla="*/ 3340 h 5758"/>
                            <a:gd name="connsiteX4" fmla="*/ 4146 w 9788"/>
                            <a:gd name="connsiteY4" fmla="*/ 2879 h 5758"/>
                            <a:gd name="connsiteX5" fmla="*/ 749 w 9788"/>
                            <a:gd name="connsiteY5" fmla="*/ 921 h 5758"/>
                            <a:gd name="connsiteX6" fmla="*/ 0 w 9788"/>
                            <a:gd name="connsiteY6" fmla="*/ 461 h 5758"/>
                            <a:gd name="connsiteX7" fmla="*/ 749 w 9788"/>
                            <a:gd name="connsiteY7" fmla="*/ 0 h 5758"/>
                            <a:gd name="connsiteX8" fmla="*/ 8983 w 9788"/>
                            <a:gd name="connsiteY8" fmla="*/ 4837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5758">
                              <a:moveTo>
                                <a:pt x="9789" y="5297"/>
                              </a:moveTo>
                              <a:lnTo>
                                <a:pt x="8983" y="5758"/>
                              </a:lnTo>
                              <a:lnTo>
                                <a:pt x="8234" y="5297"/>
                              </a:lnTo>
                              <a:lnTo>
                                <a:pt x="4894" y="3340"/>
                              </a:lnTo>
                              <a:lnTo>
                                <a:pt x="4146" y="2879"/>
                              </a:ln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8983" y="483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6" name="任意多边形: 形状 4275"/>
                        <p:cNvSpPr/>
                        <p:nvPr/>
                      </p:nvSpPr>
                      <p:spPr>
                        <a:xfrm>
                          <a:off x="-3955224" y="4236909"/>
                          <a:ext cx="3800" cy="2533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33"/>
                            <a:gd name="connsiteX1" fmla="*/ 3800 w 3800"/>
                            <a:gd name="connsiteY1" fmla="*/ 345 h 2533"/>
                            <a:gd name="connsiteX2" fmla="*/ 0 w 3800"/>
                            <a:gd name="connsiteY2" fmla="*/ 2534 h 2533"/>
                            <a:gd name="connsiteX3" fmla="*/ 0 w 3800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3800" y="0"/>
                              </a:moveTo>
                              <a:lnTo>
                                <a:pt x="3800" y="345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7" name="任意多边形: 形状 4276"/>
                        <p:cNvSpPr/>
                        <p:nvPr/>
                      </p:nvSpPr>
                      <p:spPr>
                        <a:xfrm>
                          <a:off x="-3956721" y="4238694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345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8" name="任意多边形: 形状 4277"/>
                        <p:cNvSpPr/>
                        <p:nvPr/>
                      </p:nvSpPr>
                      <p:spPr>
                        <a:xfrm>
                          <a:off x="-3947278" y="4238867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79" name="任意多边形: 形状 4278"/>
                        <p:cNvSpPr/>
                        <p:nvPr/>
                      </p:nvSpPr>
                      <p:spPr>
                        <a:xfrm>
                          <a:off x="-3956721" y="4233339"/>
                          <a:ext cx="9788" cy="6276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0 h 6276"/>
                            <a:gd name="connsiteX1" fmla="*/ 9040 w 9788"/>
                            <a:gd name="connsiteY1" fmla="*/ 461 h 6276"/>
                            <a:gd name="connsiteX2" fmla="*/ 9789 w 9788"/>
                            <a:gd name="connsiteY2" fmla="*/ 921 h 6276"/>
                            <a:gd name="connsiteX3" fmla="*/ 6046 w 9788"/>
                            <a:gd name="connsiteY3" fmla="*/ 3109 h 6276"/>
                            <a:gd name="connsiteX4" fmla="*/ 5298 w 9788"/>
                            <a:gd name="connsiteY4" fmla="*/ 3570 h 6276"/>
                            <a:gd name="connsiteX5" fmla="*/ 1497 w 9788"/>
                            <a:gd name="connsiteY5" fmla="*/ 5816 h 6276"/>
                            <a:gd name="connsiteX6" fmla="*/ 749 w 9788"/>
                            <a:gd name="connsiteY6" fmla="*/ 6276 h 6276"/>
                            <a:gd name="connsiteX7" fmla="*/ 0 w 9788"/>
                            <a:gd name="connsiteY7" fmla="*/ 5816 h 6276"/>
                            <a:gd name="connsiteX8" fmla="*/ 749 w 9788"/>
                            <a:gd name="connsiteY8" fmla="*/ 5355 h 6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6276">
                              <a:moveTo>
                                <a:pt x="9789" y="0"/>
                              </a:moveTo>
                              <a:lnTo>
                                <a:pt x="9040" y="461"/>
                              </a:lnTo>
                              <a:lnTo>
                                <a:pt x="9789" y="921"/>
                              </a:lnTo>
                              <a:lnTo>
                                <a:pt x="6046" y="3109"/>
                              </a:lnTo>
                              <a:lnTo>
                                <a:pt x="5298" y="3570"/>
                              </a:lnTo>
                              <a:lnTo>
                                <a:pt x="1497" y="5816"/>
                              </a:lnTo>
                              <a:lnTo>
                                <a:pt x="749" y="6276"/>
                              </a:lnTo>
                              <a:lnTo>
                                <a:pt x="0" y="5816"/>
                              </a:lnTo>
                              <a:lnTo>
                                <a:pt x="749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0" name="任意多边形: 形状 4279"/>
                        <p:cNvSpPr/>
                        <p:nvPr/>
                      </p:nvSpPr>
                      <p:spPr>
                        <a:xfrm>
                          <a:off x="-3955973" y="4239155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8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8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1" name="任意多边形: 形状 4280"/>
                        <p:cNvSpPr/>
                        <p:nvPr/>
                      </p:nvSpPr>
                      <p:spPr>
                        <a:xfrm>
                          <a:off x="-3951827" y="4241573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2" name="任意多边形: 形状 4281"/>
                        <p:cNvSpPr/>
                        <p:nvPr/>
                      </p:nvSpPr>
                      <p:spPr>
                        <a:xfrm>
                          <a:off x="-3948487" y="4243531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3" name="任意多边形: 形状 4282"/>
                        <p:cNvSpPr/>
                        <p:nvPr/>
                      </p:nvSpPr>
                      <p:spPr>
                        <a:xfrm>
                          <a:off x="-3948487" y="4243934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4" name="任意多边形: 形状 4283"/>
                        <p:cNvSpPr/>
                        <p:nvPr/>
                      </p:nvSpPr>
                      <p:spPr>
                        <a:xfrm>
                          <a:off x="-3956721" y="4239155"/>
                          <a:ext cx="8982" cy="5585"/>
                        </a:xfrm>
                        <a:custGeom>
                          <a:avLst/>
                          <a:gdLst>
                            <a:gd name="connsiteX0" fmla="*/ 8983 w 8982"/>
                            <a:gd name="connsiteY0" fmla="*/ 5240 h 5585"/>
                            <a:gd name="connsiteX1" fmla="*/ 8983 w 8982"/>
                            <a:gd name="connsiteY1" fmla="*/ 5585 h 5585"/>
                            <a:gd name="connsiteX2" fmla="*/ 0 w 8982"/>
                            <a:gd name="connsiteY2" fmla="*/ 288 h 5585"/>
                            <a:gd name="connsiteX3" fmla="*/ 0 w 8982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982" h="5585">
                              <a:moveTo>
                                <a:pt x="8983" y="5240"/>
                              </a:moveTo>
                              <a:lnTo>
                                <a:pt x="8983" y="5585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5" name="任意多边形: 形状 4284"/>
                        <p:cNvSpPr/>
                        <p:nvPr/>
                      </p:nvSpPr>
                      <p:spPr>
                        <a:xfrm>
                          <a:off x="-3956721" y="4239155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8 h 748"/>
                            <a:gd name="connsiteX2" fmla="*/ 0 w 748"/>
                            <a:gd name="connsiteY2" fmla="*/ 288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8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6" name="任意多边形: 形状 4285"/>
                        <p:cNvSpPr/>
                        <p:nvPr/>
                      </p:nvSpPr>
                      <p:spPr>
                        <a:xfrm>
                          <a:off x="-3947278" y="4239328"/>
                          <a:ext cx="3282" cy="2303"/>
                        </a:xfrm>
                        <a:custGeom>
                          <a:avLst/>
                          <a:gdLst>
                            <a:gd name="connsiteX0" fmla="*/ 3282 w 3282"/>
                            <a:gd name="connsiteY0" fmla="*/ 1958 h 2303"/>
                            <a:gd name="connsiteX1" fmla="*/ 3282 w 3282"/>
                            <a:gd name="connsiteY1" fmla="*/ 2303 h 2303"/>
                            <a:gd name="connsiteX2" fmla="*/ 0 w 3282"/>
                            <a:gd name="connsiteY2" fmla="*/ 345 h 2303"/>
                            <a:gd name="connsiteX3" fmla="*/ 0 w 3282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282" h="2303">
                              <a:moveTo>
                                <a:pt x="3282" y="1958"/>
                              </a:moveTo>
                              <a:lnTo>
                                <a:pt x="3282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7" name="任意多边形: 形状 4286"/>
                        <p:cNvSpPr/>
                        <p:nvPr/>
                      </p:nvSpPr>
                      <p:spPr>
                        <a:xfrm>
                          <a:off x="-3947278" y="4238867"/>
                          <a:ext cx="4088" cy="2418"/>
                        </a:xfrm>
                        <a:custGeom>
                          <a:avLst/>
                          <a:gdLst>
                            <a:gd name="connsiteX0" fmla="*/ 749 w 4088"/>
                            <a:gd name="connsiteY0" fmla="*/ 0 h 2418"/>
                            <a:gd name="connsiteX1" fmla="*/ 4088 w 4088"/>
                            <a:gd name="connsiteY1" fmla="*/ 1958 h 2418"/>
                            <a:gd name="connsiteX2" fmla="*/ 3282 w 4088"/>
                            <a:gd name="connsiteY2" fmla="*/ 2419 h 2418"/>
                            <a:gd name="connsiteX3" fmla="*/ 0 w 4088"/>
                            <a:gd name="connsiteY3" fmla="*/ 461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749" y="0"/>
                              </a:moveTo>
                              <a:lnTo>
                                <a:pt x="4088" y="1958"/>
                              </a:lnTo>
                              <a:lnTo>
                                <a:pt x="3282" y="241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8" name="任意多边形: 形状 4287"/>
                        <p:cNvSpPr/>
                        <p:nvPr/>
                      </p:nvSpPr>
                      <p:spPr>
                        <a:xfrm>
                          <a:off x="-3943996" y="4240825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806"/>
                            <a:gd name="connsiteX1" fmla="*/ 806 w 806"/>
                            <a:gd name="connsiteY1" fmla="*/ 345 h 806"/>
                            <a:gd name="connsiteX2" fmla="*/ 0 w 806"/>
                            <a:gd name="connsiteY2" fmla="*/ 806 h 806"/>
                            <a:gd name="connsiteX3" fmla="*/ 0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89" name="任意多边形: 形状 4288"/>
                        <p:cNvSpPr/>
                        <p:nvPr/>
                      </p:nvSpPr>
                      <p:spPr>
                        <a:xfrm>
                          <a:off x="-3951078" y="4239328"/>
                          <a:ext cx="3800" cy="2533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33"/>
                            <a:gd name="connsiteX1" fmla="*/ 3800 w 3800"/>
                            <a:gd name="connsiteY1" fmla="*/ 345 h 2533"/>
                            <a:gd name="connsiteX2" fmla="*/ 0 w 3800"/>
                            <a:gd name="connsiteY2" fmla="*/ 2534 h 2533"/>
                            <a:gd name="connsiteX3" fmla="*/ 0 w 3800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3800" y="0"/>
                              </a:moveTo>
                              <a:lnTo>
                                <a:pt x="3800" y="345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90" name="任意多边形: 形状 4289"/>
                        <p:cNvSpPr/>
                        <p:nvPr/>
                      </p:nvSpPr>
                      <p:spPr>
                        <a:xfrm>
                          <a:off x="-3952633" y="4241113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806 w 806"/>
                            <a:gd name="connsiteY1" fmla="*/ 345 h 748"/>
                            <a:gd name="connsiteX2" fmla="*/ 0 w 806"/>
                            <a:gd name="connsiteY2" fmla="*/ 749 h 748"/>
                            <a:gd name="connsiteX3" fmla="*/ 0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91" name="任意多边形: 形状 4290"/>
                        <p:cNvSpPr/>
                        <p:nvPr/>
                      </p:nvSpPr>
                      <p:spPr>
                        <a:xfrm>
                          <a:off x="-3952633" y="4236218"/>
                          <a:ext cx="9846" cy="5758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461 h 5758"/>
                            <a:gd name="connsiteX1" fmla="*/ 6104 w 9846"/>
                            <a:gd name="connsiteY1" fmla="*/ 2649 h 5758"/>
                            <a:gd name="connsiteX2" fmla="*/ 5355 w 9846"/>
                            <a:gd name="connsiteY2" fmla="*/ 3109 h 5758"/>
                            <a:gd name="connsiteX3" fmla="*/ 1555 w 9846"/>
                            <a:gd name="connsiteY3" fmla="*/ 5355 h 5758"/>
                            <a:gd name="connsiteX4" fmla="*/ 806 w 9846"/>
                            <a:gd name="connsiteY4" fmla="*/ 5758 h 5758"/>
                            <a:gd name="connsiteX5" fmla="*/ 0 w 9846"/>
                            <a:gd name="connsiteY5" fmla="*/ 5355 h 5758"/>
                            <a:gd name="connsiteX6" fmla="*/ 806 w 9846"/>
                            <a:gd name="connsiteY6" fmla="*/ 4894 h 5758"/>
                            <a:gd name="connsiteX7" fmla="*/ 4549 w 9846"/>
                            <a:gd name="connsiteY7" fmla="*/ 2649 h 5758"/>
                            <a:gd name="connsiteX8" fmla="*/ 5298 w 9846"/>
                            <a:gd name="connsiteY8" fmla="*/ 2188 h 5758"/>
                            <a:gd name="connsiteX9" fmla="*/ 9098 w 9846"/>
                            <a:gd name="connsiteY9" fmla="*/ 0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758">
                              <a:moveTo>
                                <a:pt x="9847" y="461"/>
                              </a:moveTo>
                              <a:lnTo>
                                <a:pt x="6104" y="2649"/>
                              </a:lnTo>
                              <a:lnTo>
                                <a:pt x="5355" y="3109"/>
                              </a:lnTo>
                              <a:lnTo>
                                <a:pt x="1555" y="5355"/>
                              </a:lnTo>
                              <a:lnTo>
                                <a:pt x="806" y="5758"/>
                              </a:lnTo>
                              <a:lnTo>
                                <a:pt x="0" y="5355"/>
                              </a:lnTo>
                              <a:lnTo>
                                <a:pt x="806" y="4894"/>
                              </a:lnTo>
                              <a:lnTo>
                                <a:pt x="4549" y="2649"/>
                              </a:lnTo>
                              <a:lnTo>
                                <a:pt x="5298" y="2188"/>
                              </a:lnTo>
                              <a:lnTo>
                                <a:pt x="909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92" name="任意多边形: 形状 4291"/>
                        <p:cNvSpPr/>
                        <p:nvPr/>
                      </p:nvSpPr>
                      <p:spPr>
                        <a:xfrm>
                          <a:off x="-3952633" y="4241573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03 h 748"/>
                            <a:gd name="connsiteX1" fmla="*/ 806 w 806"/>
                            <a:gd name="connsiteY1" fmla="*/ 749 h 748"/>
                            <a:gd name="connsiteX2" fmla="*/ 0 w 806"/>
                            <a:gd name="connsiteY2" fmla="*/ 288 h 748"/>
                            <a:gd name="connsiteX3" fmla="*/ 0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403"/>
                              </a:moveTo>
                              <a:lnTo>
                                <a:pt x="806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93" name="任意多边形: 形状 4292"/>
                        <p:cNvSpPr/>
                        <p:nvPr/>
                      </p:nvSpPr>
                      <p:spPr>
                        <a:xfrm>
                          <a:off x="-3948487" y="4238637"/>
                          <a:ext cx="9788" cy="5758"/>
                        </a:xfrm>
                        <a:custGeom>
                          <a:avLst/>
                          <a:gdLst>
                            <a:gd name="connsiteX0" fmla="*/ 5298 w 9788"/>
                            <a:gd name="connsiteY0" fmla="*/ 2188 h 5758"/>
                            <a:gd name="connsiteX1" fmla="*/ 9040 w 9788"/>
                            <a:gd name="connsiteY1" fmla="*/ 0 h 5758"/>
                            <a:gd name="connsiteX2" fmla="*/ 9789 w 9788"/>
                            <a:gd name="connsiteY2" fmla="*/ 461 h 5758"/>
                            <a:gd name="connsiteX3" fmla="*/ 749 w 9788"/>
                            <a:gd name="connsiteY3" fmla="*/ 5758 h 5758"/>
                            <a:gd name="connsiteX4" fmla="*/ 0 w 9788"/>
                            <a:gd name="connsiteY4" fmla="*/ 5298 h 5758"/>
                            <a:gd name="connsiteX5" fmla="*/ 749 w 9788"/>
                            <a:gd name="connsiteY5" fmla="*/ 4894 h 5758"/>
                            <a:gd name="connsiteX6" fmla="*/ 4491 w 9788"/>
                            <a:gd name="connsiteY6" fmla="*/ 264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788" h="5758">
                              <a:moveTo>
                                <a:pt x="5298" y="2188"/>
                              </a:moveTo>
                              <a:lnTo>
                                <a:pt x="9040" y="0"/>
                              </a:lnTo>
                              <a:lnTo>
                                <a:pt x="9789" y="461"/>
                              </a:lnTo>
                              <a:lnTo>
                                <a:pt x="749" y="5758"/>
                              </a:lnTo>
                              <a:lnTo>
                                <a:pt x="0" y="5298"/>
                              </a:lnTo>
                              <a:lnTo>
                                <a:pt x="749" y="4894"/>
                              </a:lnTo>
                              <a:lnTo>
                                <a:pt x="4491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94" name="任意多边形: 形状 4293"/>
                        <p:cNvSpPr/>
                        <p:nvPr/>
                      </p:nvSpPr>
                      <p:spPr>
                        <a:xfrm>
                          <a:off x="-3947738" y="4239097"/>
                          <a:ext cx="9040" cy="5643"/>
                        </a:xfrm>
                        <a:custGeom>
                          <a:avLst/>
                          <a:gdLst>
                            <a:gd name="connsiteX0" fmla="*/ 9040 w 9040"/>
                            <a:gd name="connsiteY0" fmla="*/ 0 h 5643"/>
                            <a:gd name="connsiteX1" fmla="*/ 9040 w 9040"/>
                            <a:gd name="connsiteY1" fmla="*/ 288 h 5643"/>
                            <a:gd name="connsiteX2" fmla="*/ 0 w 9040"/>
                            <a:gd name="connsiteY2" fmla="*/ 5643 h 5643"/>
                            <a:gd name="connsiteX3" fmla="*/ 0 w 9040"/>
                            <a:gd name="connsiteY3" fmla="*/ 5297 h 56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3">
                              <a:moveTo>
                                <a:pt x="9040" y="0"/>
                              </a:moveTo>
                              <a:lnTo>
                                <a:pt x="9040" y="288"/>
                              </a:lnTo>
                              <a:lnTo>
                                <a:pt x="0" y="5643"/>
                              </a:lnTo>
                              <a:lnTo>
                                <a:pt x="0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95" name="任意多边形: 形状 4294"/>
                        <p:cNvSpPr/>
                        <p:nvPr/>
                      </p:nvSpPr>
                      <p:spPr>
                        <a:xfrm>
                          <a:off x="-3956721" y="4238694"/>
                          <a:ext cx="8982" cy="5700"/>
                        </a:xfrm>
                        <a:custGeom>
                          <a:avLst/>
                          <a:gdLst>
                            <a:gd name="connsiteX0" fmla="*/ 8983 w 8982"/>
                            <a:gd name="connsiteY0" fmla="*/ 4837 h 5700"/>
                            <a:gd name="connsiteX1" fmla="*/ 8234 w 8982"/>
                            <a:gd name="connsiteY1" fmla="*/ 5240 h 5700"/>
                            <a:gd name="connsiteX2" fmla="*/ 8983 w 8982"/>
                            <a:gd name="connsiteY2" fmla="*/ 5701 h 5700"/>
                            <a:gd name="connsiteX3" fmla="*/ 0 w 8982"/>
                            <a:gd name="connsiteY3" fmla="*/ 461 h 5700"/>
                            <a:gd name="connsiteX4" fmla="*/ 749 w 8982"/>
                            <a:gd name="connsiteY4" fmla="*/ 0 h 5700"/>
                            <a:gd name="connsiteX5" fmla="*/ 0 w 8982"/>
                            <a:gd name="connsiteY5" fmla="*/ 461 h 5700"/>
                            <a:gd name="connsiteX6" fmla="*/ 749 w 8982"/>
                            <a:gd name="connsiteY6" fmla="*/ 921 h 5700"/>
                            <a:gd name="connsiteX7" fmla="*/ 1497 w 8982"/>
                            <a:gd name="connsiteY7" fmla="*/ 461 h 5700"/>
                            <a:gd name="connsiteX8" fmla="*/ 4894 w 8982"/>
                            <a:gd name="connsiteY8" fmla="*/ 2419 h 5700"/>
                            <a:gd name="connsiteX9" fmla="*/ 4088 w 8982"/>
                            <a:gd name="connsiteY9" fmla="*/ 2879 h 5700"/>
                            <a:gd name="connsiteX10" fmla="*/ 4894 w 8982"/>
                            <a:gd name="connsiteY10" fmla="*/ 3282 h 5700"/>
                            <a:gd name="connsiteX11" fmla="*/ 5643 w 8982"/>
                            <a:gd name="connsiteY11" fmla="*/ 28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8982" h="5700">
                              <a:moveTo>
                                <a:pt x="8983" y="4837"/>
                              </a:moveTo>
                              <a:lnTo>
                                <a:pt x="8234" y="5240"/>
                              </a:lnTo>
                              <a:lnTo>
                                <a:pt x="8983" y="570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749" y="921"/>
                              </a:lnTo>
                              <a:lnTo>
                                <a:pt x="1497" y="461"/>
                              </a:lnTo>
                              <a:lnTo>
                                <a:pt x="4894" y="2419"/>
                              </a:lnTo>
                              <a:lnTo>
                                <a:pt x="4088" y="2879"/>
                              </a:lnTo>
                              <a:lnTo>
                                <a:pt x="4894" y="3282"/>
                              </a:lnTo>
                              <a:lnTo>
                                <a:pt x="5643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296" name="图形 5"/>
                    <p:cNvGrpSpPr/>
                    <p:nvPr/>
                  </p:nvGrpSpPr>
                  <p:grpSpPr>
                    <a:xfrm>
                      <a:off x="-3956721" y="4233339"/>
                      <a:ext cx="18829" cy="11228"/>
                      <a:chOff x="-3956721" y="4233339"/>
                      <a:chExt cx="18829" cy="11228"/>
                    </a:xfrm>
                  </p:grpSpPr>
                  <p:grpSp>
                    <p:nvGrpSpPr>
                      <p:cNvPr id="4297" name="图形 5"/>
                      <p:cNvGrpSpPr/>
                      <p:nvPr/>
                    </p:nvGrpSpPr>
                    <p:grpSpPr>
                      <a:xfrm>
                        <a:off x="-3956721" y="4233339"/>
                        <a:ext cx="11458" cy="6909"/>
                        <a:chOff x="-3956721" y="4233339"/>
                        <a:chExt cx="11458" cy="6909"/>
                      </a:xfrm>
                    </p:grpSpPr>
                    <p:sp>
                      <p:nvSpPr>
                        <p:cNvPr id="4298" name="任意多边形: 形状 4297"/>
                        <p:cNvSpPr/>
                        <p:nvPr/>
                      </p:nvSpPr>
                      <p:spPr>
                        <a:xfrm>
                          <a:off x="-3955109" y="4234261"/>
                          <a:ext cx="9846" cy="5988"/>
                        </a:xfrm>
                        <a:custGeom>
                          <a:avLst/>
                          <a:gdLst>
                            <a:gd name="connsiteX0" fmla="*/ 9846 w 9846"/>
                            <a:gd name="connsiteY0" fmla="*/ 0 h 5988"/>
                            <a:gd name="connsiteX1" fmla="*/ 9846 w 9846"/>
                            <a:gd name="connsiteY1" fmla="*/ 173 h 5988"/>
                            <a:gd name="connsiteX2" fmla="*/ 0 w 9846"/>
                            <a:gd name="connsiteY2" fmla="*/ 5988 h 5988"/>
                            <a:gd name="connsiteX3" fmla="*/ 0 w 9846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88">
                              <a:moveTo>
                                <a:pt x="9846" y="0"/>
                              </a:moveTo>
                              <a:lnTo>
                                <a:pt x="9846" y="173"/>
                              </a:lnTo>
                              <a:lnTo>
                                <a:pt x="0" y="5988"/>
                              </a:lnTo>
                              <a:lnTo>
                                <a:pt x="0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99" name="任意多边形: 形状 4298"/>
                        <p:cNvSpPr/>
                        <p:nvPr/>
                      </p:nvSpPr>
                      <p:spPr>
                        <a:xfrm>
                          <a:off x="-3956721" y="4239097"/>
                          <a:ext cx="1612" cy="1151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79 h 1151"/>
                            <a:gd name="connsiteX1" fmla="*/ 1612 w 1612"/>
                            <a:gd name="connsiteY1" fmla="*/ 1152 h 1151"/>
                            <a:gd name="connsiteX2" fmla="*/ 0 w 1612"/>
                            <a:gd name="connsiteY2" fmla="*/ 173 h 1151"/>
                            <a:gd name="connsiteX3" fmla="*/ 0 w 1612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151">
                              <a:moveTo>
                                <a:pt x="1612" y="979"/>
                              </a:moveTo>
                              <a:lnTo>
                                <a:pt x="1612" y="1152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00" name="任意多边形: 形状 4299"/>
                        <p:cNvSpPr/>
                        <p:nvPr/>
                      </p:nvSpPr>
                      <p:spPr>
                        <a:xfrm>
                          <a:off x="-3956721" y="4233339"/>
                          <a:ext cx="11458" cy="6736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21 h 6736"/>
                            <a:gd name="connsiteX1" fmla="*/ 1612 w 11458"/>
                            <a:gd name="connsiteY1" fmla="*/ 6737 h 6736"/>
                            <a:gd name="connsiteX2" fmla="*/ 0 w 11458"/>
                            <a:gd name="connsiteY2" fmla="*/ 5758 h 6736"/>
                            <a:gd name="connsiteX3" fmla="*/ 9789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11459" y="921"/>
                              </a:moveTo>
                              <a:lnTo>
                                <a:pt x="1612" y="6737"/>
                              </a:lnTo>
                              <a:lnTo>
                                <a:pt x="0" y="5758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01" name="图形 5"/>
                      <p:cNvGrpSpPr/>
                      <p:nvPr/>
                    </p:nvGrpSpPr>
                    <p:grpSpPr>
                      <a:xfrm>
                        <a:off x="-3954879" y="4234433"/>
                        <a:ext cx="11458" cy="6909"/>
                        <a:chOff x="-3954879" y="4234433"/>
                        <a:chExt cx="11458" cy="6909"/>
                      </a:xfrm>
                    </p:grpSpPr>
                    <p:sp>
                      <p:nvSpPr>
                        <p:cNvPr id="4302" name="任意多边形: 形状 4301"/>
                        <p:cNvSpPr/>
                        <p:nvPr/>
                      </p:nvSpPr>
                      <p:spPr>
                        <a:xfrm>
                          <a:off x="-3953266" y="4235355"/>
                          <a:ext cx="9846" cy="5988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0 h 5988"/>
                            <a:gd name="connsiteX1" fmla="*/ 9847 w 9846"/>
                            <a:gd name="connsiteY1" fmla="*/ 173 h 5988"/>
                            <a:gd name="connsiteX2" fmla="*/ 0 w 9846"/>
                            <a:gd name="connsiteY2" fmla="*/ 5988 h 5988"/>
                            <a:gd name="connsiteX3" fmla="*/ 0 w 9846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88">
                              <a:moveTo>
                                <a:pt x="9847" y="0"/>
                              </a:moveTo>
                              <a:lnTo>
                                <a:pt x="9847" y="173"/>
                              </a:lnTo>
                              <a:lnTo>
                                <a:pt x="0" y="5988"/>
                              </a:lnTo>
                              <a:lnTo>
                                <a:pt x="0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03" name="任意多边形: 形状 4302"/>
                        <p:cNvSpPr/>
                        <p:nvPr/>
                      </p:nvSpPr>
                      <p:spPr>
                        <a:xfrm>
                          <a:off x="-3954879" y="4240192"/>
                          <a:ext cx="1612" cy="1151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79 h 1151"/>
                            <a:gd name="connsiteX1" fmla="*/ 1612 w 1612"/>
                            <a:gd name="connsiteY1" fmla="*/ 1152 h 1151"/>
                            <a:gd name="connsiteX2" fmla="*/ 0 w 1612"/>
                            <a:gd name="connsiteY2" fmla="*/ 173 h 1151"/>
                            <a:gd name="connsiteX3" fmla="*/ 0 w 1612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151">
                              <a:moveTo>
                                <a:pt x="1612" y="979"/>
                              </a:moveTo>
                              <a:lnTo>
                                <a:pt x="1612" y="1152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04" name="任意多边形: 形状 4303"/>
                        <p:cNvSpPr/>
                        <p:nvPr/>
                      </p:nvSpPr>
                      <p:spPr>
                        <a:xfrm>
                          <a:off x="-3954879" y="4234433"/>
                          <a:ext cx="11458" cy="6736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21 h 6736"/>
                            <a:gd name="connsiteX1" fmla="*/ 1612 w 11458"/>
                            <a:gd name="connsiteY1" fmla="*/ 6737 h 6736"/>
                            <a:gd name="connsiteX2" fmla="*/ 0 w 11458"/>
                            <a:gd name="connsiteY2" fmla="*/ 5758 h 6736"/>
                            <a:gd name="connsiteX3" fmla="*/ 9789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11459" y="921"/>
                              </a:moveTo>
                              <a:lnTo>
                                <a:pt x="1612" y="6737"/>
                              </a:lnTo>
                              <a:lnTo>
                                <a:pt x="0" y="5758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05" name="图形 5"/>
                      <p:cNvGrpSpPr/>
                      <p:nvPr/>
                    </p:nvGrpSpPr>
                    <p:grpSpPr>
                      <a:xfrm>
                        <a:off x="-3953036" y="4235470"/>
                        <a:ext cx="11458" cy="6909"/>
                        <a:chOff x="-3953036" y="4235470"/>
                        <a:chExt cx="11458" cy="6909"/>
                      </a:xfrm>
                    </p:grpSpPr>
                    <p:sp>
                      <p:nvSpPr>
                        <p:cNvPr id="4306" name="任意多边形: 形状 4305"/>
                        <p:cNvSpPr/>
                        <p:nvPr/>
                      </p:nvSpPr>
                      <p:spPr>
                        <a:xfrm>
                          <a:off x="-3951424" y="4236449"/>
                          <a:ext cx="9846" cy="5930"/>
                        </a:xfrm>
                        <a:custGeom>
                          <a:avLst/>
                          <a:gdLst>
                            <a:gd name="connsiteX0" fmla="*/ 9846 w 9846"/>
                            <a:gd name="connsiteY0" fmla="*/ 0 h 5930"/>
                            <a:gd name="connsiteX1" fmla="*/ 9846 w 9846"/>
                            <a:gd name="connsiteY1" fmla="*/ 173 h 5930"/>
                            <a:gd name="connsiteX2" fmla="*/ 0 w 9846"/>
                            <a:gd name="connsiteY2" fmla="*/ 5931 h 5930"/>
                            <a:gd name="connsiteX3" fmla="*/ 0 w 9846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30">
                              <a:moveTo>
                                <a:pt x="9846" y="0"/>
                              </a:moveTo>
                              <a:lnTo>
                                <a:pt x="9846" y="173"/>
                              </a:lnTo>
                              <a:lnTo>
                                <a:pt x="0" y="5931"/>
                              </a:lnTo>
                              <a:lnTo>
                                <a:pt x="0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07" name="任意多边形: 形状 4306"/>
                        <p:cNvSpPr/>
                        <p:nvPr/>
                      </p:nvSpPr>
                      <p:spPr>
                        <a:xfrm>
                          <a:off x="-3953036" y="4241286"/>
                          <a:ext cx="1612" cy="1094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21 h 1094"/>
                            <a:gd name="connsiteX1" fmla="*/ 1612 w 1612"/>
                            <a:gd name="connsiteY1" fmla="*/ 1094 h 1094"/>
                            <a:gd name="connsiteX2" fmla="*/ 0 w 1612"/>
                            <a:gd name="connsiteY2" fmla="*/ 173 h 1094"/>
                            <a:gd name="connsiteX3" fmla="*/ 0 w 1612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094">
                              <a:moveTo>
                                <a:pt x="1612" y="921"/>
                              </a:moveTo>
                              <a:lnTo>
                                <a:pt x="1612" y="1094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08" name="任意多边形: 形状 4307"/>
                        <p:cNvSpPr/>
                        <p:nvPr/>
                      </p:nvSpPr>
                      <p:spPr>
                        <a:xfrm>
                          <a:off x="-3953036" y="4235470"/>
                          <a:ext cx="11458" cy="6737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79 h 6737"/>
                            <a:gd name="connsiteX1" fmla="*/ 1612 w 11458"/>
                            <a:gd name="connsiteY1" fmla="*/ 6737 h 6737"/>
                            <a:gd name="connsiteX2" fmla="*/ 0 w 11458"/>
                            <a:gd name="connsiteY2" fmla="*/ 5816 h 6737"/>
                            <a:gd name="connsiteX3" fmla="*/ 9789 w 11458"/>
                            <a:gd name="connsiteY3" fmla="*/ 0 h 6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7">
                              <a:moveTo>
                                <a:pt x="11459" y="979"/>
                              </a:moveTo>
                              <a:lnTo>
                                <a:pt x="1612" y="6737"/>
                              </a:lnTo>
                              <a:lnTo>
                                <a:pt x="0" y="5816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09" name="图形 5"/>
                      <p:cNvGrpSpPr/>
                      <p:nvPr/>
                    </p:nvGrpSpPr>
                    <p:grpSpPr>
                      <a:xfrm>
                        <a:off x="-3951193" y="4236564"/>
                        <a:ext cx="11458" cy="6909"/>
                        <a:chOff x="-3951193" y="4236564"/>
                        <a:chExt cx="11458" cy="6909"/>
                      </a:xfrm>
                    </p:grpSpPr>
                    <p:sp>
                      <p:nvSpPr>
                        <p:cNvPr id="4310" name="任意多边形: 形状 4309"/>
                        <p:cNvSpPr/>
                        <p:nvPr/>
                      </p:nvSpPr>
                      <p:spPr>
                        <a:xfrm>
                          <a:off x="-3949581" y="4237543"/>
                          <a:ext cx="9846" cy="5930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0 h 5930"/>
                            <a:gd name="connsiteX1" fmla="*/ 9847 w 9846"/>
                            <a:gd name="connsiteY1" fmla="*/ 173 h 5930"/>
                            <a:gd name="connsiteX2" fmla="*/ 0 w 9846"/>
                            <a:gd name="connsiteY2" fmla="*/ 5931 h 5930"/>
                            <a:gd name="connsiteX3" fmla="*/ 0 w 9846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30">
                              <a:moveTo>
                                <a:pt x="9847" y="0"/>
                              </a:moveTo>
                              <a:lnTo>
                                <a:pt x="9847" y="173"/>
                              </a:lnTo>
                              <a:lnTo>
                                <a:pt x="0" y="5931"/>
                              </a:lnTo>
                              <a:lnTo>
                                <a:pt x="0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11" name="任意多边形: 形状 4310"/>
                        <p:cNvSpPr/>
                        <p:nvPr/>
                      </p:nvSpPr>
                      <p:spPr>
                        <a:xfrm>
                          <a:off x="-3951193" y="4242380"/>
                          <a:ext cx="1612" cy="1094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21 h 1094"/>
                            <a:gd name="connsiteX1" fmla="*/ 1612 w 1612"/>
                            <a:gd name="connsiteY1" fmla="*/ 1094 h 1094"/>
                            <a:gd name="connsiteX2" fmla="*/ 0 w 1612"/>
                            <a:gd name="connsiteY2" fmla="*/ 115 h 1094"/>
                            <a:gd name="connsiteX3" fmla="*/ 0 w 1612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094">
                              <a:moveTo>
                                <a:pt x="1612" y="921"/>
                              </a:moveTo>
                              <a:lnTo>
                                <a:pt x="1612" y="1094"/>
                              </a:lnTo>
                              <a:lnTo>
                                <a:pt x="0" y="11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12" name="任意多边形: 形状 4311"/>
                        <p:cNvSpPr/>
                        <p:nvPr/>
                      </p:nvSpPr>
                      <p:spPr>
                        <a:xfrm>
                          <a:off x="-3951193" y="4236564"/>
                          <a:ext cx="11458" cy="6737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79 h 6737"/>
                            <a:gd name="connsiteX1" fmla="*/ 1612 w 11458"/>
                            <a:gd name="connsiteY1" fmla="*/ 6737 h 6737"/>
                            <a:gd name="connsiteX2" fmla="*/ 0 w 11458"/>
                            <a:gd name="connsiteY2" fmla="*/ 5816 h 6737"/>
                            <a:gd name="connsiteX3" fmla="*/ 9789 w 11458"/>
                            <a:gd name="connsiteY3" fmla="*/ 0 h 6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7">
                              <a:moveTo>
                                <a:pt x="11459" y="979"/>
                              </a:moveTo>
                              <a:lnTo>
                                <a:pt x="1612" y="6737"/>
                              </a:lnTo>
                              <a:lnTo>
                                <a:pt x="0" y="5816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13" name="图形 5"/>
                      <p:cNvGrpSpPr/>
                      <p:nvPr/>
                    </p:nvGrpSpPr>
                    <p:grpSpPr>
                      <a:xfrm>
                        <a:off x="-3949351" y="4237658"/>
                        <a:ext cx="11458" cy="6909"/>
                        <a:chOff x="-3949351" y="4237658"/>
                        <a:chExt cx="11458" cy="6909"/>
                      </a:xfrm>
                    </p:grpSpPr>
                    <p:sp>
                      <p:nvSpPr>
                        <p:cNvPr id="4314" name="任意多边形: 形状 4313"/>
                        <p:cNvSpPr/>
                        <p:nvPr/>
                      </p:nvSpPr>
                      <p:spPr>
                        <a:xfrm>
                          <a:off x="-3947738" y="4238579"/>
                          <a:ext cx="9846" cy="5988"/>
                        </a:xfrm>
                        <a:custGeom>
                          <a:avLst/>
                          <a:gdLst>
                            <a:gd name="connsiteX0" fmla="*/ 9846 w 9846"/>
                            <a:gd name="connsiteY0" fmla="*/ 0 h 5988"/>
                            <a:gd name="connsiteX1" fmla="*/ 9846 w 9846"/>
                            <a:gd name="connsiteY1" fmla="*/ 173 h 5988"/>
                            <a:gd name="connsiteX2" fmla="*/ 0 w 9846"/>
                            <a:gd name="connsiteY2" fmla="*/ 5988 h 5988"/>
                            <a:gd name="connsiteX3" fmla="*/ 0 w 9846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88">
                              <a:moveTo>
                                <a:pt x="9846" y="0"/>
                              </a:moveTo>
                              <a:lnTo>
                                <a:pt x="9846" y="173"/>
                              </a:lnTo>
                              <a:lnTo>
                                <a:pt x="0" y="5988"/>
                              </a:lnTo>
                              <a:lnTo>
                                <a:pt x="0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15" name="任意多边形: 形状 4314"/>
                        <p:cNvSpPr/>
                        <p:nvPr/>
                      </p:nvSpPr>
                      <p:spPr>
                        <a:xfrm>
                          <a:off x="-3949351" y="4243416"/>
                          <a:ext cx="1612" cy="1151"/>
                        </a:xfrm>
                        <a:custGeom>
                          <a:avLst/>
                          <a:gdLst>
                            <a:gd name="connsiteX0" fmla="*/ 1612 w 1612"/>
                            <a:gd name="connsiteY0" fmla="*/ 979 h 1151"/>
                            <a:gd name="connsiteX1" fmla="*/ 1612 w 1612"/>
                            <a:gd name="connsiteY1" fmla="*/ 1152 h 1151"/>
                            <a:gd name="connsiteX2" fmla="*/ 0 w 1612"/>
                            <a:gd name="connsiteY2" fmla="*/ 173 h 1151"/>
                            <a:gd name="connsiteX3" fmla="*/ 0 w 1612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151">
                              <a:moveTo>
                                <a:pt x="1612" y="979"/>
                              </a:moveTo>
                              <a:lnTo>
                                <a:pt x="1612" y="1152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16" name="任意多边形: 形状 4315"/>
                        <p:cNvSpPr/>
                        <p:nvPr/>
                      </p:nvSpPr>
                      <p:spPr>
                        <a:xfrm>
                          <a:off x="-3949351" y="4237658"/>
                          <a:ext cx="11458" cy="6736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21 h 6736"/>
                            <a:gd name="connsiteX1" fmla="*/ 1612 w 11458"/>
                            <a:gd name="connsiteY1" fmla="*/ 6737 h 6736"/>
                            <a:gd name="connsiteX2" fmla="*/ 0 w 11458"/>
                            <a:gd name="connsiteY2" fmla="*/ 5758 h 6736"/>
                            <a:gd name="connsiteX3" fmla="*/ 9789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11459" y="921"/>
                              </a:moveTo>
                              <a:lnTo>
                                <a:pt x="1612" y="6737"/>
                              </a:lnTo>
                              <a:lnTo>
                                <a:pt x="0" y="5758"/>
                              </a:lnTo>
                              <a:lnTo>
                                <a:pt x="978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4317" name="图形 5"/>
                  <p:cNvGrpSpPr/>
                  <p:nvPr/>
                </p:nvGrpSpPr>
                <p:grpSpPr>
                  <a:xfrm>
                    <a:off x="-3956779" y="4231727"/>
                    <a:ext cx="18829" cy="12495"/>
                    <a:chOff x="-3956779" y="4231727"/>
                    <a:chExt cx="18829" cy="12495"/>
                  </a:xfrm>
                </p:grpSpPr>
                <p:grpSp>
                  <p:nvGrpSpPr>
                    <p:cNvPr id="4318" name="图形 5"/>
                    <p:cNvGrpSpPr/>
                    <p:nvPr/>
                  </p:nvGrpSpPr>
                  <p:grpSpPr>
                    <a:xfrm>
                      <a:off x="-3956779" y="4232821"/>
                      <a:ext cx="18829" cy="11401"/>
                      <a:chOff x="-3956779" y="4232821"/>
                      <a:chExt cx="18829" cy="11401"/>
                    </a:xfrm>
                  </p:grpSpPr>
                  <p:grpSp>
                    <p:nvGrpSpPr>
                      <p:cNvPr id="4319" name="图形 5"/>
                      <p:cNvGrpSpPr/>
                      <p:nvPr/>
                    </p:nvGrpSpPr>
                    <p:grpSpPr>
                      <a:xfrm>
                        <a:off x="-3938698" y="4237658"/>
                        <a:ext cx="748" cy="748"/>
                        <a:chOff x="-3938698" y="4237658"/>
                        <a:chExt cx="748" cy="748"/>
                      </a:xfrm>
                    </p:grpSpPr>
                    <p:sp>
                      <p:nvSpPr>
                        <p:cNvPr id="4320" name="任意多边形: 形状 4319"/>
                        <p:cNvSpPr/>
                        <p:nvPr/>
                      </p:nvSpPr>
                      <p:spPr>
                        <a:xfrm>
                          <a:off x="-3937950" y="4238118"/>
                          <a:ext cx="5758" cy="28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288"/>
                            <a:gd name="connsiteX1" fmla="*/ 0 w 5758"/>
                            <a:gd name="connsiteY1" fmla="*/ 288 h 288"/>
                            <a:gd name="connsiteX2" fmla="*/ 0 w 5758"/>
                            <a:gd name="connsiteY2" fmla="*/ 288 h 288"/>
                            <a:gd name="connsiteX3" fmla="*/ 0 w 5758"/>
                            <a:gd name="connsiteY3" fmla="*/ 0 h 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28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21" name="任意多边形: 形状 4320"/>
                        <p:cNvSpPr/>
                        <p:nvPr/>
                      </p:nvSpPr>
                      <p:spPr>
                        <a:xfrm>
                          <a:off x="-3938698" y="4237658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345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22" name="任意多边形: 形状 4321"/>
                        <p:cNvSpPr/>
                        <p:nvPr/>
                      </p:nvSpPr>
                      <p:spPr>
                        <a:xfrm>
                          <a:off x="-3938698" y="4237658"/>
                          <a:ext cx="748" cy="460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460"/>
                            <a:gd name="connsiteX1" fmla="*/ 749 w 748"/>
                            <a:gd name="connsiteY1" fmla="*/ 461 h 460"/>
                            <a:gd name="connsiteX2" fmla="*/ 749 w 748"/>
                            <a:gd name="connsiteY2" fmla="*/ 461 h 460"/>
                            <a:gd name="connsiteX3" fmla="*/ 0 w 748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460">
                              <a:moveTo>
                                <a:pt x="0" y="0"/>
                              </a:moveTo>
                              <a:lnTo>
                                <a:pt x="749" y="461"/>
                              </a:lnTo>
                              <a:lnTo>
                                <a:pt x="749" y="461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23" name="图形 5"/>
                      <p:cNvGrpSpPr/>
                      <p:nvPr/>
                    </p:nvGrpSpPr>
                    <p:grpSpPr>
                      <a:xfrm>
                        <a:off x="-3956779" y="4232821"/>
                        <a:ext cx="18829" cy="11401"/>
                        <a:chOff x="-3956779" y="4232821"/>
                        <a:chExt cx="18829" cy="11401"/>
                      </a:xfrm>
                    </p:grpSpPr>
                    <p:sp>
                      <p:nvSpPr>
                        <p:cNvPr id="4324" name="任意多边形: 形状 4323"/>
                        <p:cNvSpPr/>
                        <p:nvPr/>
                      </p:nvSpPr>
                      <p:spPr>
                        <a:xfrm>
                          <a:off x="-3947681" y="4232821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25" name="任意多边形: 形状 4324"/>
                        <p:cNvSpPr/>
                        <p:nvPr/>
                      </p:nvSpPr>
                      <p:spPr>
                        <a:xfrm>
                          <a:off x="-3947681" y="4233282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806"/>
                            <a:gd name="connsiteX1" fmla="*/ 749 w 748"/>
                            <a:gd name="connsiteY1" fmla="*/ 806 h 806"/>
                            <a:gd name="connsiteX2" fmla="*/ 0 w 748"/>
                            <a:gd name="connsiteY2" fmla="*/ 345 h 806"/>
                            <a:gd name="connsiteX3" fmla="*/ 0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461"/>
                              </a:moveTo>
                              <a:lnTo>
                                <a:pt x="749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26" name="任意多边形: 形状 4325"/>
                        <p:cNvSpPr/>
                        <p:nvPr/>
                      </p:nvSpPr>
                      <p:spPr>
                        <a:xfrm>
                          <a:off x="-3946932" y="4233742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345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1958"/>
                              </a:moveTo>
                              <a:lnTo>
                                <a:pt x="3340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27" name="任意多边形: 形状 4326"/>
                        <p:cNvSpPr/>
                        <p:nvPr/>
                      </p:nvSpPr>
                      <p:spPr>
                        <a:xfrm>
                          <a:off x="-3950675" y="4233742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4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28" name="任意多边形: 形状 4327"/>
                        <p:cNvSpPr/>
                        <p:nvPr/>
                      </p:nvSpPr>
                      <p:spPr>
                        <a:xfrm>
                          <a:off x="-3943593" y="4235700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806"/>
                            <a:gd name="connsiteX1" fmla="*/ 806 w 806"/>
                            <a:gd name="connsiteY1" fmla="*/ 806 h 806"/>
                            <a:gd name="connsiteX2" fmla="*/ 0 w 806"/>
                            <a:gd name="connsiteY2" fmla="*/ 345 h 806"/>
                            <a:gd name="connsiteX3" fmla="*/ 0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461"/>
                              </a:moveTo>
                              <a:lnTo>
                                <a:pt x="806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29" name="任意多边形: 形状 4328"/>
                        <p:cNvSpPr/>
                        <p:nvPr/>
                      </p:nvSpPr>
                      <p:spPr>
                        <a:xfrm>
                          <a:off x="-3951481" y="4235930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806"/>
                            <a:gd name="connsiteX1" fmla="*/ 806 w 806"/>
                            <a:gd name="connsiteY1" fmla="*/ 346 h 806"/>
                            <a:gd name="connsiteX2" fmla="*/ 0 w 806"/>
                            <a:gd name="connsiteY2" fmla="*/ 806 h 806"/>
                            <a:gd name="connsiteX3" fmla="*/ 0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0"/>
                              </a:moveTo>
                              <a:lnTo>
                                <a:pt x="806" y="346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0" name="任意多边形: 形状 4329"/>
                        <p:cNvSpPr/>
                        <p:nvPr/>
                      </p:nvSpPr>
                      <p:spPr>
                        <a:xfrm>
                          <a:off x="-3942786" y="4236161"/>
                          <a:ext cx="3282" cy="2245"/>
                        </a:xfrm>
                        <a:custGeom>
                          <a:avLst/>
                          <a:gdLst>
                            <a:gd name="connsiteX0" fmla="*/ 3282 w 3282"/>
                            <a:gd name="connsiteY0" fmla="*/ 1958 h 2245"/>
                            <a:gd name="connsiteX1" fmla="*/ 3282 w 3282"/>
                            <a:gd name="connsiteY1" fmla="*/ 2246 h 2245"/>
                            <a:gd name="connsiteX2" fmla="*/ 0 w 3282"/>
                            <a:gd name="connsiteY2" fmla="*/ 345 h 2245"/>
                            <a:gd name="connsiteX3" fmla="*/ 0 w 3282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282" h="2245">
                              <a:moveTo>
                                <a:pt x="3282" y="1958"/>
                              </a:moveTo>
                              <a:lnTo>
                                <a:pt x="3282" y="224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1" name="任意多边形: 形状 4330"/>
                        <p:cNvSpPr/>
                        <p:nvPr/>
                      </p:nvSpPr>
                      <p:spPr>
                        <a:xfrm>
                          <a:off x="-3946587" y="4236161"/>
                          <a:ext cx="3800" cy="2533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33"/>
                            <a:gd name="connsiteX1" fmla="*/ 3800 w 3800"/>
                            <a:gd name="connsiteY1" fmla="*/ 345 h 2533"/>
                            <a:gd name="connsiteX2" fmla="*/ 0 w 3800"/>
                            <a:gd name="connsiteY2" fmla="*/ 2534 h 2533"/>
                            <a:gd name="connsiteX3" fmla="*/ 0 w 3800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3800" y="0"/>
                              </a:moveTo>
                              <a:lnTo>
                                <a:pt x="3800" y="345"/>
                              </a:lnTo>
                              <a:lnTo>
                                <a:pt x="0" y="2534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2" name="任意多边形: 形状 4331"/>
                        <p:cNvSpPr/>
                        <p:nvPr/>
                      </p:nvSpPr>
                      <p:spPr>
                        <a:xfrm>
                          <a:off x="-3948084" y="4237888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3" name="任意多边形: 形状 4332"/>
                        <p:cNvSpPr/>
                        <p:nvPr/>
                      </p:nvSpPr>
                      <p:spPr>
                        <a:xfrm>
                          <a:off x="-3951481" y="4236391"/>
                          <a:ext cx="3397" cy="2303"/>
                        </a:xfrm>
                        <a:custGeom>
                          <a:avLst/>
                          <a:gdLst>
                            <a:gd name="connsiteX0" fmla="*/ 3397 w 3397"/>
                            <a:gd name="connsiteY0" fmla="*/ 1958 h 2303"/>
                            <a:gd name="connsiteX1" fmla="*/ 3397 w 3397"/>
                            <a:gd name="connsiteY1" fmla="*/ 2303 h 2303"/>
                            <a:gd name="connsiteX2" fmla="*/ 0 w 3397"/>
                            <a:gd name="connsiteY2" fmla="*/ 345 h 2303"/>
                            <a:gd name="connsiteX3" fmla="*/ 0 w 3397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97" h="2303">
                              <a:moveTo>
                                <a:pt x="3397" y="1958"/>
                              </a:moveTo>
                              <a:lnTo>
                                <a:pt x="3397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4" name="任意多边形: 形状 4333"/>
                        <p:cNvSpPr/>
                        <p:nvPr/>
                      </p:nvSpPr>
                      <p:spPr>
                        <a:xfrm>
                          <a:off x="-3951481" y="4235930"/>
                          <a:ext cx="4145" cy="2418"/>
                        </a:xfrm>
                        <a:custGeom>
                          <a:avLst/>
                          <a:gdLst>
                            <a:gd name="connsiteX0" fmla="*/ 0 w 4145"/>
                            <a:gd name="connsiteY0" fmla="*/ 461 h 2418"/>
                            <a:gd name="connsiteX1" fmla="*/ 806 w 4145"/>
                            <a:gd name="connsiteY1" fmla="*/ 0 h 2418"/>
                            <a:gd name="connsiteX2" fmla="*/ 4146 w 4145"/>
                            <a:gd name="connsiteY2" fmla="*/ 1958 h 2418"/>
                            <a:gd name="connsiteX3" fmla="*/ 3397 w 4145"/>
                            <a:gd name="connsiteY3" fmla="*/ 2419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45" h="2418">
                              <a:moveTo>
                                <a:pt x="0" y="461"/>
                              </a:moveTo>
                              <a:lnTo>
                                <a:pt x="806" y="0"/>
                              </a:lnTo>
                              <a:lnTo>
                                <a:pt x="4146" y="1958"/>
                              </a:lnTo>
                              <a:lnTo>
                                <a:pt x="3397" y="24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5" name="任意多边形: 形状 4334"/>
                        <p:cNvSpPr/>
                        <p:nvPr/>
                      </p:nvSpPr>
                      <p:spPr>
                        <a:xfrm>
                          <a:off x="-3939504" y="4238118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748"/>
                            <a:gd name="connsiteX1" fmla="*/ 806 w 806"/>
                            <a:gd name="connsiteY1" fmla="*/ 749 h 748"/>
                            <a:gd name="connsiteX2" fmla="*/ 0 w 806"/>
                            <a:gd name="connsiteY2" fmla="*/ 288 h 748"/>
                            <a:gd name="connsiteX3" fmla="*/ 0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461"/>
                              </a:moveTo>
                              <a:lnTo>
                                <a:pt x="806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6" name="任意多边形: 形状 4335"/>
                        <p:cNvSpPr/>
                        <p:nvPr/>
                      </p:nvSpPr>
                      <p:spPr>
                        <a:xfrm>
                          <a:off x="-3938698" y="4238118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7" name="任意多边形: 形状 4336"/>
                        <p:cNvSpPr/>
                        <p:nvPr/>
                      </p:nvSpPr>
                      <p:spPr>
                        <a:xfrm>
                          <a:off x="-3947681" y="4232821"/>
                          <a:ext cx="9731" cy="5758"/>
                        </a:xfrm>
                        <a:custGeom>
                          <a:avLst/>
                          <a:gdLst>
                            <a:gd name="connsiteX0" fmla="*/ 9731 w 9731"/>
                            <a:gd name="connsiteY0" fmla="*/ 5297 h 5758"/>
                            <a:gd name="connsiteX1" fmla="*/ 8983 w 9731"/>
                            <a:gd name="connsiteY1" fmla="*/ 5758 h 5758"/>
                            <a:gd name="connsiteX2" fmla="*/ 8177 w 9731"/>
                            <a:gd name="connsiteY2" fmla="*/ 5297 h 5758"/>
                            <a:gd name="connsiteX3" fmla="*/ 4894 w 9731"/>
                            <a:gd name="connsiteY3" fmla="*/ 3340 h 5758"/>
                            <a:gd name="connsiteX4" fmla="*/ 4088 w 9731"/>
                            <a:gd name="connsiteY4" fmla="*/ 2879 h 5758"/>
                            <a:gd name="connsiteX5" fmla="*/ 749 w 9731"/>
                            <a:gd name="connsiteY5" fmla="*/ 921 h 5758"/>
                            <a:gd name="connsiteX6" fmla="*/ 0 w 9731"/>
                            <a:gd name="connsiteY6" fmla="*/ 461 h 5758"/>
                            <a:gd name="connsiteX7" fmla="*/ 749 w 9731"/>
                            <a:gd name="connsiteY7" fmla="*/ 0 h 5758"/>
                            <a:gd name="connsiteX8" fmla="*/ 8983 w 9731"/>
                            <a:gd name="connsiteY8" fmla="*/ 4837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31" h="5758">
                              <a:moveTo>
                                <a:pt x="9731" y="5297"/>
                              </a:moveTo>
                              <a:lnTo>
                                <a:pt x="8983" y="5758"/>
                              </a:lnTo>
                              <a:lnTo>
                                <a:pt x="8177" y="5297"/>
                              </a:lnTo>
                              <a:lnTo>
                                <a:pt x="4894" y="3340"/>
                              </a:lnTo>
                              <a:lnTo>
                                <a:pt x="4088" y="2879"/>
                              </a:ln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8983" y="483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8" name="任意多边形: 形状 4337"/>
                        <p:cNvSpPr/>
                        <p:nvPr/>
                      </p:nvSpPr>
                      <p:spPr>
                        <a:xfrm>
                          <a:off x="-3955224" y="4236391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39" name="任意多边形: 形状 4338"/>
                        <p:cNvSpPr/>
                        <p:nvPr/>
                      </p:nvSpPr>
                      <p:spPr>
                        <a:xfrm>
                          <a:off x="-3956779" y="4238176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749 w 806"/>
                            <a:gd name="connsiteY1" fmla="*/ 345 h 748"/>
                            <a:gd name="connsiteX2" fmla="*/ 0 w 806"/>
                            <a:gd name="connsiteY2" fmla="*/ 749 h 748"/>
                            <a:gd name="connsiteX3" fmla="*/ 0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749" y="345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0" name="任意多边形: 形状 4339"/>
                        <p:cNvSpPr/>
                        <p:nvPr/>
                      </p:nvSpPr>
                      <p:spPr>
                        <a:xfrm>
                          <a:off x="-3947335" y="4238349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1" name="任意多边形: 形状 4340"/>
                        <p:cNvSpPr/>
                        <p:nvPr/>
                      </p:nvSpPr>
                      <p:spPr>
                        <a:xfrm>
                          <a:off x="-3956779" y="4232821"/>
                          <a:ext cx="9846" cy="6276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0 h 6276"/>
                            <a:gd name="connsiteX1" fmla="*/ 9098 w 9846"/>
                            <a:gd name="connsiteY1" fmla="*/ 461 h 6276"/>
                            <a:gd name="connsiteX2" fmla="*/ 9847 w 9846"/>
                            <a:gd name="connsiteY2" fmla="*/ 921 h 6276"/>
                            <a:gd name="connsiteX3" fmla="*/ 6104 w 9846"/>
                            <a:gd name="connsiteY3" fmla="*/ 3109 h 6276"/>
                            <a:gd name="connsiteX4" fmla="*/ 5298 w 9846"/>
                            <a:gd name="connsiteY4" fmla="*/ 3570 h 6276"/>
                            <a:gd name="connsiteX5" fmla="*/ 1555 w 9846"/>
                            <a:gd name="connsiteY5" fmla="*/ 5816 h 6276"/>
                            <a:gd name="connsiteX6" fmla="*/ 806 w 9846"/>
                            <a:gd name="connsiteY6" fmla="*/ 6276 h 6276"/>
                            <a:gd name="connsiteX7" fmla="*/ 0 w 9846"/>
                            <a:gd name="connsiteY7" fmla="*/ 5816 h 6276"/>
                            <a:gd name="connsiteX8" fmla="*/ 806 w 9846"/>
                            <a:gd name="connsiteY8" fmla="*/ 5355 h 6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846" h="6276">
                              <a:moveTo>
                                <a:pt x="9847" y="0"/>
                              </a:moveTo>
                              <a:lnTo>
                                <a:pt x="9098" y="461"/>
                              </a:lnTo>
                              <a:lnTo>
                                <a:pt x="9847" y="921"/>
                              </a:lnTo>
                              <a:lnTo>
                                <a:pt x="6104" y="3109"/>
                              </a:lnTo>
                              <a:lnTo>
                                <a:pt x="5298" y="3570"/>
                              </a:lnTo>
                              <a:lnTo>
                                <a:pt x="1555" y="5816"/>
                              </a:lnTo>
                              <a:lnTo>
                                <a:pt x="806" y="6276"/>
                              </a:lnTo>
                              <a:lnTo>
                                <a:pt x="0" y="5816"/>
                              </a:lnTo>
                              <a:lnTo>
                                <a:pt x="806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2" name="任意多边形: 形状 4341"/>
                        <p:cNvSpPr/>
                        <p:nvPr/>
                      </p:nvSpPr>
                      <p:spPr>
                        <a:xfrm>
                          <a:off x="-3955973" y="4238637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3" name="任意多边形: 形状 4342"/>
                        <p:cNvSpPr/>
                        <p:nvPr/>
                      </p:nvSpPr>
                      <p:spPr>
                        <a:xfrm>
                          <a:off x="-3951884" y="4241055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806 w 806"/>
                            <a:gd name="connsiteY1" fmla="*/ 288 h 748"/>
                            <a:gd name="connsiteX2" fmla="*/ 0 w 806"/>
                            <a:gd name="connsiteY2" fmla="*/ 749 h 748"/>
                            <a:gd name="connsiteX3" fmla="*/ 0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806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4" name="任意多边形: 形状 4343"/>
                        <p:cNvSpPr/>
                        <p:nvPr/>
                      </p:nvSpPr>
                      <p:spPr>
                        <a:xfrm>
                          <a:off x="-3948545" y="4243013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5" name="任意多边形: 形状 4344"/>
                        <p:cNvSpPr/>
                        <p:nvPr/>
                      </p:nvSpPr>
                      <p:spPr>
                        <a:xfrm>
                          <a:off x="-3948545" y="4243416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806"/>
                            <a:gd name="connsiteX1" fmla="*/ 806 w 806"/>
                            <a:gd name="connsiteY1" fmla="*/ 806 h 806"/>
                            <a:gd name="connsiteX2" fmla="*/ 0 w 806"/>
                            <a:gd name="connsiteY2" fmla="*/ 345 h 806"/>
                            <a:gd name="connsiteX3" fmla="*/ 0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461"/>
                              </a:moveTo>
                              <a:lnTo>
                                <a:pt x="806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6" name="任意多边形: 形状 4345"/>
                        <p:cNvSpPr/>
                        <p:nvPr/>
                      </p:nvSpPr>
                      <p:spPr>
                        <a:xfrm>
                          <a:off x="-3956779" y="4238637"/>
                          <a:ext cx="9040" cy="5585"/>
                        </a:xfrm>
                        <a:custGeom>
                          <a:avLst/>
                          <a:gdLst>
                            <a:gd name="connsiteX0" fmla="*/ 9040 w 9040"/>
                            <a:gd name="connsiteY0" fmla="*/ 5240 h 5585"/>
                            <a:gd name="connsiteX1" fmla="*/ 9040 w 9040"/>
                            <a:gd name="connsiteY1" fmla="*/ 5585 h 5585"/>
                            <a:gd name="connsiteX2" fmla="*/ 0 w 9040"/>
                            <a:gd name="connsiteY2" fmla="*/ 288 h 5585"/>
                            <a:gd name="connsiteX3" fmla="*/ 0 w 9040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585">
                              <a:moveTo>
                                <a:pt x="9040" y="5240"/>
                              </a:moveTo>
                              <a:lnTo>
                                <a:pt x="9040" y="5585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7" name="任意多边形: 形状 4346"/>
                        <p:cNvSpPr/>
                        <p:nvPr/>
                      </p:nvSpPr>
                      <p:spPr>
                        <a:xfrm>
                          <a:off x="-3956779" y="4238637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748"/>
                            <a:gd name="connsiteX1" fmla="*/ 806 w 806"/>
                            <a:gd name="connsiteY1" fmla="*/ 749 h 748"/>
                            <a:gd name="connsiteX2" fmla="*/ 0 w 806"/>
                            <a:gd name="connsiteY2" fmla="*/ 288 h 748"/>
                            <a:gd name="connsiteX3" fmla="*/ 0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461"/>
                              </a:moveTo>
                              <a:lnTo>
                                <a:pt x="806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8" name="任意多边形: 形状 4347"/>
                        <p:cNvSpPr/>
                        <p:nvPr/>
                      </p:nvSpPr>
                      <p:spPr>
                        <a:xfrm>
                          <a:off x="-3947335" y="4238809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346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1958"/>
                              </a:moveTo>
                              <a:lnTo>
                                <a:pt x="3340" y="2303"/>
                              </a:lnTo>
                              <a:lnTo>
                                <a:pt x="0" y="34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49" name="任意多边形: 形状 4348"/>
                        <p:cNvSpPr/>
                        <p:nvPr/>
                      </p:nvSpPr>
                      <p:spPr>
                        <a:xfrm>
                          <a:off x="-3947335" y="4238349"/>
                          <a:ext cx="4088" cy="2418"/>
                        </a:xfrm>
                        <a:custGeom>
                          <a:avLst/>
                          <a:gdLst>
                            <a:gd name="connsiteX0" fmla="*/ 749 w 4088"/>
                            <a:gd name="connsiteY0" fmla="*/ 0 h 2418"/>
                            <a:gd name="connsiteX1" fmla="*/ 4088 w 4088"/>
                            <a:gd name="connsiteY1" fmla="*/ 1958 h 2418"/>
                            <a:gd name="connsiteX2" fmla="*/ 3340 w 4088"/>
                            <a:gd name="connsiteY2" fmla="*/ 2419 h 2418"/>
                            <a:gd name="connsiteX3" fmla="*/ 0 w 4088"/>
                            <a:gd name="connsiteY3" fmla="*/ 461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749" y="0"/>
                              </a:moveTo>
                              <a:lnTo>
                                <a:pt x="4088" y="1958"/>
                              </a:lnTo>
                              <a:lnTo>
                                <a:pt x="3340" y="241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50" name="任意多边形: 形状 4349"/>
                        <p:cNvSpPr/>
                        <p:nvPr/>
                      </p:nvSpPr>
                      <p:spPr>
                        <a:xfrm>
                          <a:off x="-3943996" y="4240307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51" name="任意多边形: 形状 4350"/>
                        <p:cNvSpPr/>
                        <p:nvPr/>
                      </p:nvSpPr>
                      <p:spPr>
                        <a:xfrm>
                          <a:off x="-3951078" y="4238809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6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6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52" name="任意多边形: 形状 4351"/>
                        <p:cNvSpPr/>
                        <p:nvPr/>
                      </p:nvSpPr>
                      <p:spPr>
                        <a:xfrm>
                          <a:off x="-3952633" y="4240595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345 h 748"/>
                            <a:gd name="connsiteX2" fmla="*/ 0 w 748"/>
                            <a:gd name="connsiteY2" fmla="*/ 748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748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53" name="任意多边形: 形状 4352"/>
                        <p:cNvSpPr/>
                        <p:nvPr/>
                      </p:nvSpPr>
                      <p:spPr>
                        <a:xfrm>
                          <a:off x="-3952633" y="4235700"/>
                          <a:ext cx="9846" cy="5815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461 h 5815"/>
                            <a:gd name="connsiteX1" fmla="*/ 6046 w 9846"/>
                            <a:gd name="connsiteY1" fmla="*/ 2649 h 5815"/>
                            <a:gd name="connsiteX2" fmla="*/ 5298 w 9846"/>
                            <a:gd name="connsiteY2" fmla="*/ 3109 h 5815"/>
                            <a:gd name="connsiteX3" fmla="*/ 1555 w 9846"/>
                            <a:gd name="connsiteY3" fmla="*/ 5355 h 5815"/>
                            <a:gd name="connsiteX4" fmla="*/ 749 w 9846"/>
                            <a:gd name="connsiteY4" fmla="*/ 5816 h 5815"/>
                            <a:gd name="connsiteX5" fmla="*/ 0 w 9846"/>
                            <a:gd name="connsiteY5" fmla="*/ 5355 h 5815"/>
                            <a:gd name="connsiteX6" fmla="*/ 749 w 9846"/>
                            <a:gd name="connsiteY6" fmla="*/ 4894 h 5815"/>
                            <a:gd name="connsiteX7" fmla="*/ 4549 w 9846"/>
                            <a:gd name="connsiteY7" fmla="*/ 2649 h 5815"/>
                            <a:gd name="connsiteX8" fmla="*/ 5298 w 9846"/>
                            <a:gd name="connsiteY8" fmla="*/ 2188 h 5815"/>
                            <a:gd name="connsiteX9" fmla="*/ 9040 w 9846"/>
                            <a:gd name="connsiteY9" fmla="*/ 0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815">
                              <a:moveTo>
                                <a:pt x="9847" y="461"/>
                              </a:moveTo>
                              <a:lnTo>
                                <a:pt x="6046" y="2649"/>
                              </a:lnTo>
                              <a:lnTo>
                                <a:pt x="5298" y="3109"/>
                              </a:lnTo>
                              <a:lnTo>
                                <a:pt x="1555" y="5355"/>
                              </a:lnTo>
                              <a:lnTo>
                                <a:pt x="749" y="5816"/>
                              </a:lnTo>
                              <a:lnTo>
                                <a:pt x="0" y="5355"/>
                              </a:lnTo>
                              <a:lnTo>
                                <a:pt x="749" y="4894"/>
                              </a:lnTo>
                              <a:lnTo>
                                <a:pt x="4549" y="2649"/>
                              </a:lnTo>
                              <a:lnTo>
                                <a:pt x="5298" y="2188"/>
                              </a:lnTo>
                              <a:lnTo>
                                <a:pt x="90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54" name="任意多边形: 形状 4353"/>
                        <p:cNvSpPr/>
                        <p:nvPr/>
                      </p:nvSpPr>
                      <p:spPr>
                        <a:xfrm>
                          <a:off x="-3952633" y="4241055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288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55" name="任意多边形: 形状 4354"/>
                        <p:cNvSpPr/>
                        <p:nvPr/>
                      </p:nvSpPr>
                      <p:spPr>
                        <a:xfrm>
                          <a:off x="-3948545" y="4238118"/>
                          <a:ext cx="9846" cy="5758"/>
                        </a:xfrm>
                        <a:custGeom>
                          <a:avLst/>
                          <a:gdLst>
                            <a:gd name="connsiteX0" fmla="*/ 5298 w 9846"/>
                            <a:gd name="connsiteY0" fmla="*/ 2188 h 5758"/>
                            <a:gd name="connsiteX1" fmla="*/ 9040 w 9846"/>
                            <a:gd name="connsiteY1" fmla="*/ 0 h 5758"/>
                            <a:gd name="connsiteX2" fmla="*/ 9846 w 9846"/>
                            <a:gd name="connsiteY2" fmla="*/ 461 h 5758"/>
                            <a:gd name="connsiteX3" fmla="*/ 806 w 9846"/>
                            <a:gd name="connsiteY3" fmla="*/ 5758 h 5758"/>
                            <a:gd name="connsiteX4" fmla="*/ 0 w 9846"/>
                            <a:gd name="connsiteY4" fmla="*/ 5298 h 5758"/>
                            <a:gd name="connsiteX5" fmla="*/ 749 w 9846"/>
                            <a:gd name="connsiteY5" fmla="*/ 4894 h 5758"/>
                            <a:gd name="connsiteX6" fmla="*/ 4549 w 9846"/>
                            <a:gd name="connsiteY6" fmla="*/ 264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846" h="5758">
                              <a:moveTo>
                                <a:pt x="5298" y="2188"/>
                              </a:moveTo>
                              <a:lnTo>
                                <a:pt x="9040" y="0"/>
                              </a:lnTo>
                              <a:lnTo>
                                <a:pt x="9846" y="461"/>
                              </a:lnTo>
                              <a:lnTo>
                                <a:pt x="806" y="5758"/>
                              </a:lnTo>
                              <a:lnTo>
                                <a:pt x="0" y="5298"/>
                              </a:lnTo>
                              <a:lnTo>
                                <a:pt x="749" y="4894"/>
                              </a:lnTo>
                              <a:lnTo>
                                <a:pt x="4549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56" name="任意多边形: 形状 4355"/>
                        <p:cNvSpPr/>
                        <p:nvPr/>
                      </p:nvSpPr>
                      <p:spPr>
                        <a:xfrm>
                          <a:off x="-3947738" y="4238579"/>
                          <a:ext cx="9040" cy="5642"/>
                        </a:xfrm>
                        <a:custGeom>
                          <a:avLst/>
                          <a:gdLst>
                            <a:gd name="connsiteX0" fmla="*/ 9040 w 9040"/>
                            <a:gd name="connsiteY0" fmla="*/ 0 h 5642"/>
                            <a:gd name="connsiteX1" fmla="*/ 9040 w 9040"/>
                            <a:gd name="connsiteY1" fmla="*/ 288 h 5642"/>
                            <a:gd name="connsiteX2" fmla="*/ 0 w 9040"/>
                            <a:gd name="connsiteY2" fmla="*/ 5643 h 5642"/>
                            <a:gd name="connsiteX3" fmla="*/ 0 w 9040"/>
                            <a:gd name="connsiteY3" fmla="*/ 5297 h 56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2">
                              <a:moveTo>
                                <a:pt x="9040" y="0"/>
                              </a:moveTo>
                              <a:lnTo>
                                <a:pt x="9040" y="288"/>
                              </a:lnTo>
                              <a:lnTo>
                                <a:pt x="0" y="5643"/>
                              </a:lnTo>
                              <a:lnTo>
                                <a:pt x="0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57" name="任意多边形: 形状 4356"/>
                        <p:cNvSpPr/>
                        <p:nvPr/>
                      </p:nvSpPr>
                      <p:spPr>
                        <a:xfrm>
                          <a:off x="-3956779" y="4238176"/>
                          <a:ext cx="9040" cy="5700"/>
                        </a:xfrm>
                        <a:custGeom>
                          <a:avLst/>
                          <a:gdLst>
                            <a:gd name="connsiteX0" fmla="*/ 8983 w 9040"/>
                            <a:gd name="connsiteY0" fmla="*/ 4837 h 5700"/>
                            <a:gd name="connsiteX1" fmla="*/ 8234 w 9040"/>
                            <a:gd name="connsiteY1" fmla="*/ 5240 h 5700"/>
                            <a:gd name="connsiteX2" fmla="*/ 9040 w 9040"/>
                            <a:gd name="connsiteY2" fmla="*/ 5701 h 5700"/>
                            <a:gd name="connsiteX3" fmla="*/ 0 w 9040"/>
                            <a:gd name="connsiteY3" fmla="*/ 461 h 5700"/>
                            <a:gd name="connsiteX4" fmla="*/ 806 w 9040"/>
                            <a:gd name="connsiteY4" fmla="*/ 0 h 5700"/>
                            <a:gd name="connsiteX5" fmla="*/ 0 w 9040"/>
                            <a:gd name="connsiteY5" fmla="*/ 461 h 5700"/>
                            <a:gd name="connsiteX6" fmla="*/ 806 w 9040"/>
                            <a:gd name="connsiteY6" fmla="*/ 921 h 5700"/>
                            <a:gd name="connsiteX7" fmla="*/ 1555 w 9040"/>
                            <a:gd name="connsiteY7" fmla="*/ 461 h 5700"/>
                            <a:gd name="connsiteX8" fmla="*/ 4894 w 9040"/>
                            <a:gd name="connsiteY8" fmla="*/ 2419 h 5700"/>
                            <a:gd name="connsiteX9" fmla="*/ 4146 w 9040"/>
                            <a:gd name="connsiteY9" fmla="*/ 2879 h 5700"/>
                            <a:gd name="connsiteX10" fmla="*/ 4894 w 9040"/>
                            <a:gd name="connsiteY10" fmla="*/ 3340 h 5700"/>
                            <a:gd name="connsiteX11" fmla="*/ 5701 w 9040"/>
                            <a:gd name="connsiteY11" fmla="*/ 28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040" h="5700">
                              <a:moveTo>
                                <a:pt x="8983" y="4837"/>
                              </a:moveTo>
                              <a:lnTo>
                                <a:pt x="8234" y="5240"/>
                              </a:lnTo>
                              <a:lnTo>
                                <a:pt x="9040" y="5701"/>
                              </a:lnTo>
                              <a:lnTo>
                                <a:pt x="0" y="461"/>
                              </a:lnTo>
                              <a:lnTo>
                                <a:pt x="806" y="0"/>
                              </a:lnTo>
                              <a:lnTo>
                                <a:pt x="0" y="461"/>
                              </a:lnTo>
                              <a:lnTo>
                                <a:pt x="806" y="921"/>
                              </a:lnTo>
                              <a:lnTo>
                                <a:pt x="1555" y="461"/>
                              </a:lnTo>
                              <a:lnTo>
                                <a:pt x="4894" y="2419"/>
                              </a:lnTo>
                              <a:lnTo>
                                <a:pt x="4146" y="2879"/>
                              </a:lnTo>
                              <a:lnTo>
                                <a:pt x="4894" y="3340"/>
                              </a:lnTo>
                              <a:lnTo>
                                <a:pt x="5701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358" name="图形 5"/>
                    <p:cNvGrpSpPr/>
                    <p:nvPr/>
                  </p:nvGrpSpPr>
                  <p:grpSpPr>
                    <a:xfrm>
                      <a:off x="-3956779" y="4231900"/>
                      <a:ext cx="18829" cy="12034"/>
                      <a:chOff x="-3956779" y="4231900"/>
                      <a:chExt cx="18829" cy="12034"/>
                    </a:xfrm>
                  </p:grpSpPr>
                  <p:grpSp>
                    <p:nvGrpSpPr>
                      <p:cNvPr id="4359" name="图形 5"/>
                      <p:cNvGrpSpPr/>
                      <p:nvPr/>
                    </p:nvGrpSpPr>
                    <p:grpSpPr>
                      <a:xfrm>
                        <a:off x="-3939504" y="4236737"/>
                        <a:ext cx="1554" cy="1900"/>
                        <a:chOff x="-3939504" y="4236737"/>
                        <a:chExt cx="1554" cy="1900"/>
                      </a:xfrm>
                    </p:grpSpPr>
                    <p:sp>
                      <p:nvSpPr>
                        <p:cNvPr id="4360" name="任意多边形: 形状 4359"/>
                        <p:cNvSpPr/>
                        <p:nvPr/>
                      </p:nvSpPr>
                      <p:spPr>
                        <a:xfrm>
                          <a:off x="-3937950" y="4237197"/>
                          <a:ext cx="5758" cy="97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978"/>
                            <a:gd name="connsiteX1" fmla="*/ 0 w 5758"/>
                            <a:gd name="connsiteY1" fmla="*/ 979 h 978"/>
                            <a:gd name="connsiteX2" fmla="*/ 0 w 5758"/>
                            <a:gd name="connsiteY2" fmla="*/ 979 h 978"/>
                            <a:gd name="connsiteX3" fmla="*/ 0 w 5758"/>
                            <a:gd name="connsiteY3" fmla="*/ 0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978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61" name="任意多边形: 形状 4360"/>
                        <p:cNvSpPr/>
                        <p:nvPr/>
                      </p:nvSpPr>
                      <p:spPr>
                        <a:xfrm>
                          <a:off x="-3938698" y="4236737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62" name="任意多边形: 形状 4361"/>
                        <p:cNvSpPr/>
                        <p:nvPr/>
                      </p:nvSpPr>
                      <p:spPr>
                        <a:xfrm>
                          <a:off x="-3939504" y="4236737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1439"/>
                            <a:gd name="connsiteX1" fmla="*/ 806 w 806"/>
                            <a:gd name="connsiteY1" fmla="*/ 979 h 1439"/>
                            <a:gd name="connsiteX2" fmla="*/ 0 w 806"/>
                            <a:gd name="connsiteY2" fmla="*/ 1440 h 1439"/>
                            <a:gd name="connsiteX3" fmla="*/ 58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0"/>
                              </a:moveTo>
                              <a:lnTo>
                                <a:pt x="806" y="979"/>
                              </a:lnTo>
                              <a:lnTo>
                                <a:pt x="0" y="1440"/>
                              </a:lnTo>
                              <a:lnTo>
                                <a:pt x="58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63" name="任意多边形: 形状 4362"/>
                        <p:cNvSpPr/>
                        <p:nvPr/>
                      </p:nvSpPr>
                      <p:spPr>
                        <a:xfrm>
                          <a:off x="-3939504" y="4237197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58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64" name="任意多边形: 形状 4363"/>
                        <p:cNvSpPr/>
                        <p:nvPr/>
                      </p:nvSpPr>
                      <p:spPr>
                        <a:xfrm>
                          <a:off x="-3939447" y="4236737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0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65" name="任意多边形: 形状 4364"/>
                        <p:cNvSpPr/>
                        <p:nvPr/>
                      </p:nvSpPr>
                      <p:spPr>
                        <a:xfrm>
                          <a:off x="-3938698" y="4237197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66" name="任意多边形: 形状 4365"/>
                        <p:cNvSpPr/>
                        <p:nvPr/>
                      </p:nvSpPr>
                      <p:spPr>
                        <a:xfrm>
                          <a:off x="-3939504" y="4237197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58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67" name="任意多边形: 形状 4366"/>
                        <p:cNvSpPr/>
                        <p:nvPr/>
                      </p:nvSpPr>
                      <p:spPr>
                        <a:xfrm>
                          <a:off x="-3939447" y="4236737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1497 w 1497"/>
                            <a:gd name="connsiteY1" fmla="*/ 461 h 921"/>
                            <a:gd name="connsiteX2" fmla="*/ 749 w 1497"/>
                            <a:gd name="connsiteY2" fmla="*/ 0 h 921"/>
                            <a:gd name="connsiteX3" fmla="*/ 0 w 1497"/>
                            <a:gd name="connsiteY3" fmla="*/ 461 h 921"/>
                            <a:gd name="connsiteX4" fmla="*/ 749 w 1497"/>
                            <a:gd name="connsiteY4" fmla="*/ 921 h 921"/>
                            <a:gd name="connsiteX5" fmla="*/ 0 w 1497"/>
                            <a:gd name="connsiteY5" fmla="*/ 461 h 921"/>
                            <a:gd name="connsiteX6" fmla="*/ 749 w 1497"/>
                            <a:gd name="connsiteY6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1497" y="461"/>
                              </a:ln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68" name="图形 5"/>
                      <p:cNvGrpSpPr/>
                      <p:nvPr/>
                    </p:nvGrpSpPr>
                    <p:grpSpPr>
                      <a:xfrm>
                        <a:off x="-3943996" y="4239385"/>
                        <a:ext cx="1554" cy="1900"/>
                        <a:chOff x="-3943996" y="4239385"/>
                        <a:chExt cx="1554" cy="1900"/>
                      </a:xfrm>
                    </p:grpSpPr>
                    <p:sp>
                      <p:nvSpPr>
                        <p:cNvPr id="4369" name="任意多边形: 形状 4368"/>
                        <p:cNvSpPr/>
                        <p:nvPr/>
                      </p:nvSpPr>
                      <p:spPr>
                        <a:xfrm>
                          <a:off x="-3943247" y="4239846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1439"/>
                            <a:gd name="connsiteX1" fmla="*/ 806 w 806"/>
                            <a:gd name="connsiteY1" fmla="*/ 979 h 1439"/>
                            <a:gd name="connsiteX2" fmla="*/ 0 w 806"/>
                            <a:gd name="connsiteY2" fmla="*/ 1440 h 1439"/>
                            <a:gd name="connsiteX3" fmla="*/ 0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0"/>
                              </a:moveTo>
                              <a:lnTo>
                                <a:pt x="806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70" name="任意多边形: 形状 4369"/>
                        <p:cNvSpPr/>
                        <p:nvPr/>
                      </p:nvSpPr>
                      <p:spPr>
                        <a:xfrm>
                          <a:off x="-3943996" y="4239846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71" name="任意多边形: 形状 4370"/>
                        <p:cNvSpPr/>
                        <p:nvPr/>
                      </p:nvSpPr>
                      <p:spPr>
                        <a:xfrm>
                          <a:off x="-3943996" y="4239385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749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72" name="图形 5"/>
                      <p:cNvGrpSpPr/>
                      <p:nvPr/>
                    </p:nvGrpSpPr>
                    <p:grpSpPr>
                      <a:xfrm>
                        <a:off x="-3948545" y="4242092"/>
                        <a:ext cx="1554" cy="1842"/>
                        <a:chOff x="-3948545" y="4242092"/>
                        <a:chExt cx="1554" cy="1842"/>
                      </a:xfrm>
                    </p:grpSpPr>
                    <p:sp>
                      <p:nvSpPr>
                        <p:cNvPr id="4373" name="任意多边形: 形状 4372"/>
                        <p:cNvSpPr/>
                        <p:nvPr/>
                      </p:nvSpPr>
                      <p:spPr>
                        <a:xfrm>
                          <a:off x="-3947738" y="4242495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74" name="任意多边形: 形状 4373"/>
                        <p:cNvSpPr/>
                        <p:nvPr/>
                      </p:nvSpPr>
                      <p:spPr>
                        <a:xfrm>
                          <a:off x="-3948545" y="4242495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58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75" name="任意多边形: 形状 4374"/>
                        <p:cNvSpPr/>
                        <p:nvPr/>
                      </p:nvSpPr>
                      <p:spPr>
                        <a:xfrm>
                          <a:off x="-3948487" y="4242092"/>
                          <a:ext cx="1497" cy="863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03 h 863"/>
                            <a:gd name="connsiteX1" fmla="*/ 749 w 1497"/>
                            <a:gd name="connsiteY1" fmla="*/ 864 h 863"/>
                            <a:gd name="connsiteX2" fmla="*/ 0 w 1497"/>
                            <a:gd name="connsiteY2" fmla="*/ 403 h 863"/>
                            <a:gd name="connsiteX3" fmla="*/ 691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1497" y="403"/>
                              </a:moveTo>
                              <a:lnTo>
                                <a:pt x="749" y="864"/>
                              </a:lnTo>
                              <a:lnTo>
                                <a:pt x="0" y="403"/>
                              </a:lnTo>
                              <a:lnTo>
                                <a:pt x="69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76" name="图形 5"/>
                      <p:cNvGrpSpPr/>
                      <p:nvPr/>
                    </p:nvGrpSpPr>
                    <p:grpSpPr>
                      <a:xfrm>
                        <a:off x="-3948084" y="4236967"/>
                        <a:ext cx="1497" cy="1900"/>
                        <a:chOff x="-3948084" y="4236967"/>
                        <a:chExt cx="1497" cy="1900"/>
                      </a:xfrm>
                    </p:grpSpPr>
                    <p:sp>
                      <p:nvSpPr>
                        <p:cNvPr id="4377" name="任意多边形: 形状 4376"/>
                        <p:cNvSpPr/>
                        <p:nvPr/>
                      </p:nvSpPr>
                      <p:spPr>
                        <a:xfrm>
                          <a:off x="-3947335" y="4237428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78" name="任意多边形: 形状 4377"/>
                        <p:cNvSpPr/>
                        <p:nvPr/>
                      </p:nvSpPr>
                      <p:spPr>
                        <a:xfrm>
                          <a:off x="-3948084" y="4237428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79" name="任意多边形: 形状 4378"/>
                        <p:cNvSpPr/>
                        <p:nvPr/>
                      </p:nvSpPr>
                      <p:spPr>
                        <a:xfrm>
                          <a:off x="-3948084" y="4236967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0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80" name="图形 5"/>
                      <p:cNvGrpSpPr/>
                      <p:nvPr/>
                    </p:nvGrpSpPr>
                    <p:grpSpPr>
                      <a:xfrm>
                        <a:off x="-3952633" y="4239673"/>
                        <a:ext cx="1554" cy="1900"/>
                        <a:chOff x="-3952633" y="4239673"/>
                        <a:chExt cx="1554" cy="1900"/>
                      </a:xfrm>
                    </p:grpSpPr>
                    <p:sp>
                      <p:nvSpPr>
                        <p:cNvPr id="4381" name="任意多边形: 形状 4380"/>
                        <p:cNvSpPr/>
                        <p:nvPr/>
                      </p:nvSpPr>
                      <p:spPr>
                        <a:xfrm>
                          <a:off x="-3951884" y="4240134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1439"/>
                            <a:gd name="connsiteX1" fmla="*/ 806 w 806"/>
                            <a:gd name="connsiteY1" fmla="*/ 979 h 1439"/>
                            <a:gd name="connsiteX2" fmla="*/ 0 w 806"/>
                            <a:gd name="connsiteY2" fmla="*/ 1440 h 1439"/>
                            <a:gd name="connsiteX3" fmla="*/ 0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0"/>
                              </a:moveTo>
                              <a:lnTo>
                                <a:pt x="806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82" name="任意多边形: 形状 4381"/>
                        <p:cNvSpPr/>
                        <p:nvPr/>
                      </p:nvSpPr>
                      <p:spPr>
                        <a:xfrm>
                          <a:off x="-3952633" y="4240134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83" name="任意多边形: 形状 4382"/>
                        <p:cNvSpPr/>
                        <p:nvPr/>
                      </p:nvSpPr>
                      <p:spPr>
                        <a:xfrm>
                          <a:off x="-3952633" y="4239673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749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84" name="图形 5"/>
                      <p:cNvGrpSpPr/>
                      <p:nvPr/>
                    </p:nvGrpSpPr>
                    <p:grpSpPr>
                      <a:xfrm>
                        <a:off x="-3952230" y="4234548"/>
                        <a:ext cx="1554" cy="1900"/>
                        <a:chOff x="-3952230" y="4234548"/>
                        <a:chExt cx="1554" cy="1900"/>
                      </a:xfrm>
                    </p:grpSpPr>
                    <p:sp>
                      <p:nvSpPr>
                        <p:cNvPr id="4385" name="任意多边形: 形状 4384"/>
                        <p:cNvSpPr/>
                        <p:nvPr/>
                      </p:nvSpPr>
                      <p:spPr>
                        <a:xfrm>
                          <a:off x="-3951481" y="4235009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1439"/>
                            <a:gd name="connsiteX1" fmla="*/ 806 w 806"/>
                            <a:gd name="connsiteY1" fmla="*/ 979 h 1439"/>
                            <a:gd name="connsiteX2" fmla="*/ 0 w 806"/>
                            <a:gd name="connsiteY2" fmla="*/ 1440 h 1439"/>
                            <a:gd name="connsiteX3" fmla="*/ 0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0"/>
                              </a:moveTo>
                              <a:lnTo>
                                <a:pt x="806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86" name="任意多边形: 形状 4385"/>
                        <p:cNvSpPr/>
                        <p:nvPr/>
                      </p:nvSpPr>
                      <p:spPr>
                        <a:xfrm>
                          <a:off x="-3952230" y="4235009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87" name="任意多边形: 形状 4386"/>
                        <p:cNvSpPr/>
                        <p:nvPr/>
                      </p:nvSpPr>
                      <p:spPr>
                        <a:xfrm>
                          <a:off x="-3952230" y="4234548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749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88" name="图形 5"/>
                      <p:cNvGrpSpPr/>
                      <p:nvPr/>
                    </p:nvGrpSpPr>
                    <p:grpSpPr>
                      <a:xfrm>
                        <a:off x="-3956779" y="4237255"/>
                        <a:ext cx="1554" cy="1900"/>
                        <a:chOff x="-3956779" y="4237255"/>
                        <a:chExt cx="1554" cy="1900"/>
                      </a:xfrm>
                    </p:grpSpPr>
                    <p:sp>
                      <p:nvSpPr>
                        <p:cNvPr id="4389" name="任意多边形: 形状 4388"/>
                        <p:cNvSpPr/>
                        <p:nvPr/>
                      </p:nvSpPr>
                      <p:spPr>
                        <a:xfrm>
                          <a:off x="-3955973" y="4237716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90" name="任意多边形: 形状 4389"/>
                        <p:cNvSpPr/>
                        <p:nvPr/>
                      </p:nvSpPr>
                      <p:spPr>
                        <a:xfrm>
                          <a:off x="-3956779" y="4237716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0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91" name="任意多边形: 形状 4390"/>
                        <p:cNvSpPr/>
                        <p:nvPr/>
                      </p:nvSpPr>
                      <p:spPr>
                        <a:xfrm>
                          <a:off x="-3956779" y="4237255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806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806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806" y="921"/>
                              </a:lnTo>
                              <a:lnTo>
                                <a:pt x="0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92" name="图形 5"/>
                      <p:cNvGrpSpPr/>
                      <p:nvPr/>
                    </p:nvGrpSpPr>
                    <p:grpSpPr>
                      <a:xfrm>
                        <a:off x="-3947681" y="4231900"/>
                        <a:ext cx="1497" cy="1900"/>
                        <a:chOff x="-3947681" y="4231900"/>
                        <a:chExt cx="1497" cy="1900"/>
                      </a:xfrm>
                    </p:grpSpPr>
                    <p:sp>
                      <p:nvSpPr>
                        <p:cNvPr id="4393" name="任意多边形: 形状 4392"/>
                        <p:cNvSpPr/>
                        <p:nvPr/>
                      </p:nvSpPr>
                      <p:spPr>
                        <a:xfrm>
                          <a:off x="-3946932" y="4232360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94" name="任意多边形: 形状 4393"/>
                        <p:cNvSpPr/>
                        <p:nvPr/>
                      </p:nvSpPr>
                      <p:spPr>
                        <a:xfrm>
                          <a:off x="-3947681" y="4232360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1439"/>
                            <a:gd name="connsiteX1" fmla="*/ 749 w 748"/>
                            <a:gd name="connsiteY1" fmla="*/ 1440 h 1439"/>
                            <a:gd name="connsiteX2" fmla="*/ 0 w 748"/>
                            <a:gd name="connsiteY2" fmla="*/ 979 h 1439"/>
                            <a:gd name="connsiteX3" fmla="*/ 0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461"/>
                              </a:moveTo>
                              <a:lnTo>
                                <a:pt x="749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95" name="任意多边形: 形状 4394"/>
                        <p:cNvSpPr/>
                        <p:nvPr/>
                      </p:nvSpPr>
                      <p:spPr>
                        <a:xfrm>
                          <a:off x="-3947681" y="4231900"/>
                          <a:ext cx="1497" cy="921"/>
                        </a:xfrm>
                        <a:custGeom>
                          <a:avLst/>
                          <a:gdLst>
                            <a:gd name="connsiteX0" fmla="*/ 1497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0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1497" y="461"/>
                              </a:move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396" name="图形 5"/>
                      <p:cNvGrpSpPr/>
                      <p:nvPr/>
                    </p:nvGrpSpPr>
                    <p:grpSpPr>
                      <a:xfrm>
                        <a:off x="-3943593" y="4234318"/>
                        <a:ext cx="1554" cy="1900"/>
                        <a:chOff x="-3943593" y="4234318"/>
                        <a:chExt cx="1554" cy="1900"/>
                      </a:xfrm>
                    </p:grpSpPr>
                    <p:sp>
                      <p:nvSpPr>
                        <p:cNvPr id="4397" name="任意多边形: 形状 4396"/>
                        <p:cNvSpPr/>
                        <p:nvPr/>
                      </p:nvSpPr>
                      <p:spPr>
                        <a:xfrm>
                          <a:off x="-3942786" y="4234779"/>
                          <a:ext cx="748" cy="1439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1439"/>
                            <a:gd name="connsiteX1" fmla="*/ 749 w 748"/>
                            <a:gd name="connsiteY1" fmla="*/ 979 h 1439"/>
                            <a:gd name="connsiteX2" fmla="*/ 0 w 748"/>
                            <a:gd name="connsiteY2" fmla="*/ 1440 h 1439"/>
                            <a:gd name="connsiteX3" fmla="*/ 0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749" y="0"/>
                              </a:moveTo>
                              <a:lnTo>
                                <a:pt x="749" y="979"/>
                              </a:lnTo>
                              <a:lnTo>
                                <a:pt x="0" y="1440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98" name="任意多边形: 形状 4397"/>
                        <p:cNvSpPr/>
                        <p:nvPr/>
                      </p:nvSpPr>
                      <p:spPr>
                        <a:xfrm>
                          <a:off x="-3943593" y="4234779"/>
                          <a:ext cx="806" cy="1439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1439"/>
                            <a:gd name="connsiteX1" fmla="*/ 806 w 806"/>
                            <a:gd name="connsiteY1" fmla="*/ 1440 h 1439"/>
                            <a:gd name="connsiteX2" fmla="*/ 0 w 806"/>
                            <a:gd name="connsiteY2" fmla="*/ 979 h 1439"/>
                            <a:gd name="connsiteX3" fmla="*/ 0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806" y="461"/>
                              </a:moveTo>
                              <a:lnTo>
                                <a:pt x="806" y="1440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399" name="任意多边形: 形状 4398"/>
                        <p:cNvSpPr/>
                        <p:nvPr/>
                      </p:nvSpPr>
                      <p:spPr>
                        <a:xfrm>
                          <a:off x="-3943593" y="4234318"/>
                          <a:ext cx="1554" cy="921"/>
                        </a:xfrm>
                        <a:custGeom>
                          <a:avLst/>
                          <a:gdLst>
                            <a:gd name="connsiteX0" fmla="*/ 1555 w 1554"/>
                            <a:gd name="connsiteY0" fmla="*/ 461 h 921"/>
                            <a:gd name="connsiteX1" fmla="*/ 806 w 1554"/>
                            <a:gd name="connsiteY1" fmla="*/ 921 h 921"/>
                            <a:gd name="connsiteX2" fmla="*/ 0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1555" y="461"/>
                              </a:moveTo>
                              <a:lnTo>
                                <a:pt x="806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400" name="图形 5"/>
                    <p:cNvGrpSpPr/>
                    <p:nvPr/>
                  </p:nvGrpSpPr>
                  <p:grpSpPr>
                    <a:xfrm>
                      <a:off x="-3956779" y="4231727"/>
                      <a:ext cx="18829" cy="11401"/>
                      <a:chOff x="-3956779" y="4231727"/>
                      <a:chExt cx="18829" cy="11401"/>
                    </a:xfrm>
                  </p:grpSpPr>
                  <p:grpSp>
                    <p:nvGrpSpPr>
                      <p:cNvPr id="4401" name="图形 5"/>
                      <p:cNvGrpSpPr/>
                      <p:nvPr/>
                    </p:nvGrpSpPr>
                    <p:grpSpPr>
                      <a:xfrm>
                        <a:off x="-3938698" y="4236564"/>
                        <a:ext cx="748" cy="748"/>
                        <a:chOff x="-3938698" y="4236564"/>
                        <a:chExt cx="748" cy="748"/>
                      </a:xfrm>
                    </p:grpSpPr>
                    <p:sp>
                      <p:nvSpPr>
                        <p:cNvPr id="4402" name="任意多边形: 形状 4401"/>
                        <p:cNvSpPr/>
                        <p:nvPr/>
                      </p:nvSpPr>
                      <p:spPr>
                        <a:xfrm>
                          <a:off x="-3937950" y="4237024"/>
                          <a:ext cx="5758" cy="28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288"/>
                            <a:gd name="connsiteX1" fmla="*/ 0 w 5758"/>
                            <a:gd name="connsiteY1" fmla="*/ 288 h 288"/>
                            <a:gd name="connsiteX2" fmla="*/ 0 w 5758"/>
                            <a:gd name="connsiteY2" fmla="*/ 288 h 288"/>
                            <a:gd name="connsiteX3" fmla="*/ 0 w 5758"/>
                            <a:gd name="connsiteY3" fmla="*/ 0 h 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28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03" name="任意多边形: 形状 4402"/>
                        <p:cNvSpPr/>
                        <p:nvPr/>
                      </p:nvSpPr>
                      <p:spPr>
                        <a:xfrm>
                          <a:off x="-3938698" y="4236564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345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04" name="任意多边形: 形状 4403"/>
                        <p:cNvSpPr/>
                        <p:nvPr/>
                      </p:nvSpPr>
                      <p:spPr>
                        <a:xfrm>
                          <a:off x="-3938698" y="4236564"/>
                          <a:ext cx="748" cy="460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460"/>
                            <a:gd name="connsiteX1" fmla="*/ 749 w 748"/>
                            <a:gd name="connsiteY1" fmla="*/ 461 h 460"/>
                            <a:gd name="connsiteX2" fmla="*/ 749 w 748"/>
                            <a:gd name="connsiteY2" fmla="*/ 461 h 460"/>
                            <a:gd name="connsiteX3" fmla="*/ 0 w 748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460">
                              <a:moveTo>
                                <a:pt x="0" y="0"/>
                              </a:moveTo>
                              <a:lnTo>
                                <a:pt x="749" y="461"/>
                              </a:lnTo>
                              <a:lnTo>
                                <a:pt x="749" y="461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405" name="图形 5"/>
                      <p:cNvGrpSpPr/>
                      <p:nvPr/>
                    </p:nvGrpSpPr>
                    <p:grpSpPr>
                      <a:xfrm>
                        <a:off x="-3956779" y="4231727"/>
                        <a:ext cx="18829" cy="11401"/>
                        <a:chOff x="-3956779" y="4231727"/>
                        <a:chExt cx="18829" cy="11401"/>
                      </a:xfrm>
                    </p:grpSpPr>
                    <p:sp>
                      <p:nvSpPr>
                        <p:cNvPr id="4406" name="任意多边形: 形状 4405"/>
                        <p:cNvSpPr/>
                        <p:nvPr/>
                      </p:nvSpPr>
                      <p:spPr>
                        <a:xfrm>
                          <a:off x="-3947681" y="4231727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07" name="任意多边形: 形状 4406"/>
                        <p:cNvSpPr/>
                        <p:nvPr/>
                      </p:nvSpPr>
                      <p:spPr>
                        <a:xfrm>
                          <a:off x="-3947681" y="4232188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61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345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61"/>
                              </a:moveTo>
                              <a:lnTo>
                                <a:pt x="749" y="749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08" name="任意多边形: 形状 4407"/>
                        <p:cNvSpPr/>
                        <p:nvPr/>
                      </p:nvSpPr>
                      <p:spPr>
                        <a:xfrm>
                          <a:off x="-3946932" y="4232648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288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1958"/>
                              </a:moveTo>
                              <a:lnTo>
                                <a:pt x="3340" y="2303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09" name="任意多边形: 形状 4408"/>
                        <p:cNvSpPr/>
                        <p:nvPr/>
                      </p:nvSpPr>
                      <p:spPr>
                        <a:xfrm>
                          <a:off x="-3950675" y="4232648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288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288"/>
                              </a:lnTo>
                              <a:lnTo>
                                <a:pt x="0" y="2534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0" name="任意多边形: 形状 4409"/>
                        <p:cNvSpPr/>
                        <p:nvPr/>
                      </p:nvSpPr>
                      <p:spPr>
                        <a:xfrm>
                          <a:off x="-3943593" y="4234606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748"/>
                            <a:gd name="connsiteX1" fmla="*/ 806 w 806"/>
                            <a:gd name="connsiteY1" fmla="*/ 749 h 748"/>
                            <a:gd name="connsiteX2" fmla="*/ 0 w 806"/>
                            <a:gd name="connsiteY2" fmla="*/ 345 h 748"/>
                            <a:gd name="connsiteX3" fmla="*/ 0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461"/>
                              </a:moveTo>
                              <a:lnTo>
                                <a:pt x="806" y="749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1" name="任意多边形: 形状 4410"/>
                        <p:cNvSpPr/>
                        <p:nvPr/>
                      </p:nvSpPr>
                      <p:spPr>
                        <a:xfrm>
                          <a:off x="-3951481" y="4234836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806"/>
                            <a:gd name="connsiteX1" fmla="*/ 806 w 806"/>
                            <a:gd name="connsiteY1" fmla="*/ 345 h 806"/>
                            <a:gd name="connsiteX2" fmla="*/ 0 w 806"/>
                            <a:gd name="connsiteY2" fmla="*/ 806 h 806"/>
                            <a:gd name="connsiteX3" fmla="*/ 0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0"/>
                              </a:moveTo>
                              <a:lnTo>
                                <a:pt x="806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2" name="任意多边形: 形状 4411"/>
                        <p:cNvSpPr/>
                        <p:nvPr/>
                      </p:nvSpPr>
                      <p:spPr>
                        <a:xfrm>
                          <a:off x="-3942786" y="4235067"/>
                          <a:ext cx="3282" cy="2245"/>
                        </a:xfrm>
                        <a:custGeom>
                          <a:avLst/>
                          <a:gdLst>
                            <a:gd name="connsiteX0" fmla="*/ 3282 w 3282"/>
                            <a:gd name="connsiteY0" fmla="*/ 1958 h 2245"/>
                            <a:gd name="connsiteX1" fmla="*/ 3282 w 3282"/>
                            <a:gd name="connsiteY1" fmla="*/ 2246 h 2245"/>
                            <a:gd name="connsiteX2" fmla="*/ 0 w 3282"/>
                            <a:gd name="connsiteY2" fmla="*/ 288 h 2245"/>
                            <a:gd name="connsiteX3" fmla="*/ 0 w 3282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282" h="2245">
                              <a:moveTo>
                                <a:pt x="3282" y="1958"/>
                              </a:moveTo>
                              <a:lnTo>
                                <a:pt x="3282" y="2246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3" name="任意多边形: 形状 4412"/>
                        <p:cNvSpPr/>
                        <p:nvPr/>
                      </p:nvSpPr>
                      <p:spPr>
                        <a:xfrm>
                          <a:off x="-3946587" y="4235067"/>
                          <a:ext cx="3800" cy="2533"/>
                        </a:xfrm>
                        <a:custGeom>
                          <a:avLst/>
                          <a:gdLst>
                            <a:gd name="connsiteX0" fmla="*/ 3800 w 3800"/>
                            <a:gd name="connsiteY0" fmla="*/ 0 h 2533"/>
                            <a:gd name="connsiteX1" fmla="*/ 3800 w 3800"/>
                            <a:gd name="connsiteY1" fmla="*/ 288 h 2533"/>
                            <a:gd name="connsiteX2" fmla="*/ 0 w 3800"/>
                            <a:gd name="connsiteY2" fmla="*/ 2534 h 2533"/>
                            <a:gd name="connsiteX3" fmla="*/ 0 w 3800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3800" y="0"/>
                              </a:moveTo>
                              <a:lnTo>
                                <a:pt x="3800" y="288"/>
                              </a:lnTo>
                              <a:lnTo>
                                <a:pt x="0" y="2534"/>
                              </a:lnTo>
                              <a:lnTo>
                                <a:pt x="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4" name="任意多边形: 形状 4413"/>
                        <p:cNvSpPr/>
                        <p:nvPr/>
                      </p:nvSpPr>
                      <p:spPr>
                        <a:xfrm>
                          <a:off x="-3948084" y="4236794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5" name="任意多边形: 形状 4414"/>
                        <p:cNvSpPr/>
                        <p:nvPr/>
                      </p:nvSpPr>
                      <p:spPr>
                        <a:xfrm>
                          <a:off x="-3951481" y="4235297"/>
                          <a:ext cx="3397" cy="2303"/>
                        </a:xfrm>
                        <a:custGeom>
                          <a:avLst/>
                          <a:gdLst>
                            <a:gd name="connsiteX0" fmla="*/ 3397 w 3397"/>
                            <a:gd name="connsiteY0" fmla="*/ 1958 h 2303"/>
                            <a:gd name="connsiteX1" fmla="*/ 3397 w 3397"/>
                            <a:gd name="connsiteY1" fmla="*/ 2303 h 2303"/>
                            <a:gd name="connsiteX2" fmla="*/ 0 w 3397"/>
                            <a:gd name="connsiteY2" fmla="*/ 345 h 2303"/>
                            <a:gd name="connsiteX3" fmla="*/ 0 w 3397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97" h="2303">
                              <a:moveTo>
                                <a:pt x="3397" y="1958"/>
                              </a:moveTo>
                              <a:lnTo>
                                <a:pt x="3397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6" name="任意多边形: 形状 4415"/>
                        <p:cNvSpPr/>
                        <p:nvPr/>
                      </p:nvSpPr>
                      <p:spPr>
                        <a:xfrm>
                          <a:off x="-3951481" y="4234836"/>
                          <a:ext cx="4145" cy="2418"/>
                        </a:xfrm>
                        <a:custGeom>
                          <a:avLst/>
                          <a:gdLst>
                            <a:gd name="connsiteX0" fmla="*/ 0 w 4145"/>
                            <a:gd name="connsiteY0" fmla="*/ 461 h 2418"/>
                            <a:gd name="connsiteX1" fmla="*/ 806 w 4145"/>
                            <a:gd name="connsiteY1" fmla="*/ 0 h 2418"/>
                            <a:gd name="connsiteX2" fmla="*/ 4146 w 4145"/>
                            <a:gd name="connsiteY2" fmla="*/ 1958 h 2418"/>
                            <a:gd name="connsiteX3" fmla="*/ 3397 w 4145"/>
                            <a:gd name="connsiteY3" fmla="*/ 2418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45" h="2418">
                              <a:moveTo>
                                <a:pt x="0" y="461"/>
                              </a:moveTo>
                              <a:lnTo>
                                <a:pt x="806" y="0"/>
                              </a:lnTo>
                              <a:lnTo>
                                <a:pt x="4146" y="1958"/>
                              </a:lnTo>
                              <a:lnTo>
                                <a:pt x="3397" y="24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7" name="任意多边形: 形状 4416"/>
                        <p:cNvSpPr/>
                        <p:nvPr/>
                      </p:nvSpPr>
                      <p:spPr>
                        <a:xfrm>
                          <a:off x="-3939504" y="4237024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748"/>
                            <a:gd name="connsiteX1" fmla="*/ 806 w 806"/>
                            <a:gd name="connsiteY1" fmla="*/ 749 h 748"/>
                            <a:gd name="connsiteX2" fmla="*/ 0 w 806"/>
                            <a:gd name="connsiteY2" fmla="*/ 288 h 748"/>
                            <a:gd name="connsiteX3" fmla="*/ 0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461"/>
                              </a:moveTo>
                              <a:lnTo>
                                <a:pt x="806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8" name="任意多边形: 形状 4417"/>
                        <p:cNvSpPr/>
                        <p:nvPr/>
                      </p:nvSpPr>
                      <p:spPr>
                        <a:xfrm>
                          <a:off x="-3938698" y="4237024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19" name="任意多边形: 形状 4418"/>
                        <p:cNvSpPr/>
                        <p:nvPr/>
                      </p:nvSpPr>
                      <p:spPr>
                        <a:xfrm>
                          <a:off x="-3947681" y="4231727"/>
                          <a:ext cx="9731" cy="5758"/>
                        </a:xfrm>
                        <a:custGeom>
                          <a:avLst/>
                          <a:gdLst>
                            <a:gd name="connsiteX0" fmla="*/ 9731 w 9731"/>
                            <a:gd name="connsiteY0" fmla="*/ 5297 h 5758"/>
                            <a:gd name="connsiteX1" fmla="*/ 8983 w 9731"/>
                            <a:gd name="connsiteY1" fmla="*/ 5758 h 5758"/>
                            <a:gd name="connsiteX2" fmla="*/ 8177 w 9731"/>
                            <a:gd name="connsiteY2" fmla="*/ 5297 h 5758"/>
                            <a:gd name="connsiteX3" fmla="*/ 4894 w 9731"/>
                            <a:gd name="connsiteY3" fmla="*/ 3340 h 5758"/>
                            <a:gd name="connsiteX4" fmla="*/ 4088 w 9731"/>
                            <a:gd name="connsiteY4" fmla="*/ 2879 h 5758"/>
                            <a:gd name="connsiteX5" fmla="*/ 749 w 9731"/>
                            <a:gd name="connsiteY5" fmla="*/ 921 h 5758"/>
                            <a:gd name="connsiteX6" fmla="*/ 0 w 9731"/>
                            <a:gd name="connsiteY6" fmla="*/ 461 h 5758"/>
                            <a:gd name="connsiteX7" fmla="*/ 749 w 9731"/>
                            <a:gd name="connsiteY7" fmla="*/ 0 h 5758"/>
                            <a:gd name="connsiteX8" fmla="*/ 8983 w 9731"/>
                            <a:gd name="connsiteY8" fmla="*/ 4837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31" h="5758">
                              <a:moveTo>
                                <a:pt x="9731" y="5297"/>
                              </a:moveTo>
                              <a:lnTo>
                                <a:pt x="8983" y="5758"/>
                              </a:lnTo>
                              <a:lnTo>
                                <a:pt x="8177" y="5297"/>
                              </a:lnTo>
                              <a:lnTo>
                                <a:pt x="4894" y="3340"/>
                              </a:lnTo>
                              <a:lnTo>
                                <a:pt x="4088" y="2879"/>
                              </a:lnTo>
                              <a:lnTo>
                                <a:pt x="749" y="92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8983" y="483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0" name="任意多边形: 形状 4419"/>
                        <p:cNvSpPr/>
                        <p:nvPr/>
                      </p:nvSpPr>
                      <p:spPr>
                        <a:xfrm>
                          <a:off x="-3955224" y="4235297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4 h 2533"/>
                            <a:gd name="connsiteX3" fmla="*/ 0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4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1" name="任意多边形: 形状 4420"/>
                        <p:cNvSpPr/>
                        <p:nvPr/>
                      </p:nvSpPr>
                      <p:spPr>
                        <a:xfrm>
                          <a:off x="-3956779" y="4237082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749 w 806"/>
                            <a:gd name="connsiteY1" fmla="*/ 345 h 748"/>
                            <a:gd name="connsiteX2" fmla="*/ 0 w 806"/>
                            <a:gd name="connsiteY2" fmla="*/ 749 h 748"/>
                            <a:gd name="connsiteX3" fmla="*/ 0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749" y="345"/>
                              </a:lnTo>
                              <a:lnTo>
                                <a:pt x="0" y="74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2" name="任意多边形: 形状 4421"/>
                        <p:cNvSpPr/>
                        <p:nvPr/>
                      </p:nvSpPr>
                      <p:spPr>
                        <a:xfrm>
                          <a:off x="-3947335" y="4237255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3" name="任意多边形: 形状 4422"/>
                        <p:cNvSpPr/>
                        <p:nvPr/>
                      </p:nvSpPr>
                      <p:spPr>
                        <a:xfrm>
                          <a:off x="-3956779" y="4231727"/>
                          <a:ext cx="9846" cy="6276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0 h 6276"/>
                            <a:gd name="connsiteX1" fmla="*/ 9098 w 9846"/>
                            <a:gd name="connsiteY1" fmla="*/ 461 h 6276"/>
                            <a:gd name="connsiteX2" fmla="*/ 9847 w 9846"/>
                            <a:gd name="connsiteY2" fmla="*/ 921 h 6276"/>
                            <a:gd name="connsiteX3" fmla="*/ 6104 w 9846"/>
                            <a:gd name="connsiteY3" fmla="*/ 3109 h 6276"/>
                            <a:gd name="connsiteX4" fmla="*/ 5298 w 9846"/>
                            <a:gd name="connsiteY4" fmla="*/ 3570 h 6276"/>
                            <a:gd name="connsiteX5" fmla="*/ 1555 w 9846"/>
                            <a:gd name="connsiteY5" fmla="*/ 5816 h 6276"/>
                            <a:gd name="connsiteX6" fmla="*/ 806 w 9846"/>
                            <a:gd name="connsiteY6" fmla="*/ 6276 h 6276"/>
                            <a:gd name="connsiteX7" fmla="*/ 0 w 9846"/>
                            <a:gd name="connsiteY7" fmla="*/ 5816 h 6276"/>
                            <a:gd name="connsiteX8" fmla="*/ 806 w 9846"/>
                            <a:gd name="connsiteY8" fmla="*/ 5355 h 6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846" h="6276">
                              <a:moveTo>
                                <a:pt x="9847" y="0"/>
                              </a:moveTo>
                              <a:lnTo>
                                <a:pt x="9098" y="461"/>
                              </a:lnTo>
                              <a:lnTo>
                                <a:pt x="9847" y="921"/>
                              </a:lnTo>
                              <a:lnTo>
                                <a:pt x="6104" y="3109"/>
                              </a:lnTo>
                              <a:lnTo>
                                <a:pt x="5298" y="3570"/>
                              </a:lnTo>
                              <a:lnTo>
                                <a:pt x="1555" y="5816"/>
                              </a:lnTo>
                              <a:lnTo>
                                <a:pt x="806" y="6276"/>
                              </a:lnTo>
                              <a:lnTo>
                                <a:pt x="0" y="5816"/>
                              </a:lnTo>
                              <a:lnTo>
                                <a:pt x="806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4" name="任意多边形: 形状 4423"/>
                        <p:cNvSpPr/>
                        <p:nvPr/>
                      </p:nvSpPr>
                      <p:spPr>
                        <a:xfrm>
                          <a:off x="-3955973" y="4237543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8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8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5" name="任意多边形: 形状 4424"/>
                        <p:cNvSpPr/>
                        <p:nvPr/>
                      </p:nvSpPr>
                      <p:spPr>
                        <a:xfrm>
                          <a:off x="-3951884" y="4239961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0 h 748"/>
                            <a:gd name="connsiteX1" fmla="*/ 806 w 806"/>
                            <a:gd name="connsiteY1" fmla="*/ 288 h 748"/>
                            <a:gd name="connsiteX2" fmla="*/ 0 w 806"/>
                            <a:gd name="connsiteY2" fmla="*/ 749 h 748"/>
                            <a:gd name="connsiteX3" fmla="*/ 0 w 806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0"/>
                              </a:moveTo>
                              <a:lnTo>
                                <a:pt x="806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6" name="任意多边形: 形状 4425"/>
                        <p:cNvSpPr/>
                        <p:nvPr/>
                      </p:nvSpPr>
                      <p:spPr>
                        <a:xfrm>
                          <a:off x="-3948545" y="4241919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288 h 748"/>
                            <a:gd name="connsiteX2" fmla="*/ 0 w 748"/>
                            <a:gd name="connsiteY2" fmla="*/ 749 h 748"/>
                            <a:gd name="connsiteX3" fmla="*/ 0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288"/>
                              </a:lnTo>
                              <a:lnTo>
                                <a:pt x="0" y="749"/>
                              </a:lnTo>
                              <a:lnTo>
                                <a:pt x="0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7" name="任意多边形: 形状 4426"/>
                        <p:cNvSpPr/>
                        <p:nvPr/>
                      </p:nvSpPr>
                      <p:spPr>
                        <a:xfrm>
                          <a:off x="-3948545" y="4242322"/>
                          <a:ext cx="806" cy="806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806"/>
                            <a:gd name="connsiteX1" fmla="*/ 806 w 806"/>
                            <a:gd name="connsiteY1" fmla="*/ 806 h 806"/>
                            <a:gd name="connsiteX2" fmla="*/ 0 w 806"/>
                            <a:gd name="connsiteY2" fmla="*/ 345 h 806"/>
                            <a:gd name="connsiteX3" fmla="*/ 0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806" y="461"/>
                              </a:moveTo>
                              <a:lnTo>
                                <a:pt x="806" y="806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8" name="任意多边形: 形状 4427"/>
                        <p:cNvSpPr/>
                        <p:nvPr/>
                      </p:nvSpPr>
                      <p:spPr>
                        <a:xfrm>
                          <a:off x="-3956779" y="4237543"/>
                          <a:ext cx="9040" cy="5585"/>
                        </a:xfrm>
                        <a:custGeom>
                          <a:avLst/>
                          <a:gdLst>
                            <a:gd name="connsiteX0" fmla="*/ 9040 w 9040"/>
                            <a:gd name="connsiteY0" fmla="*/ 5240 h 5585"/>
                            <a:gd name="connsiteX1" fmla="*/ 9040 w 9040"/>
                            <a:gd name="connsiteY1" fmla="*/ 5585 h 5585"/>
                            <a:gd name="connsiteX2" fmla="*/ 0 w 9040"/>
                            <a:gd name="connsiteY2" fmla="*/ 288 h 5585"/>
                            <a:gd name="connsiteX3" fmla="*/ 0 w 9040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585">
                              <a:moveTo>
                                <a:pt x="9040" y="5240"/>
                              </a:moveTo>
                              <a:lnTo>
                                <a:pt x="9040" y="5585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29" name="任意多边形: 形状 4428"/>
                        <p:cNvSpPr/>
                        <p:nvPr/>
                      </p:nvSpPr>
                      <p:spPr>
                        <a:xfrm>
                          <a:off x="-3956779" y="4237543"/>
                          <a:ext cx="806" cy="748"/>
                        </a:xfrm>
                        <a:custGeom>
                          <a:avLst/>
                          <a:gdLst>
                            <a:gd name="connsiteX0" fmla="*/ 806 w 806"/>
                            <a:gd name="connsiteY0" fmla="*/ 461 h 748"/>
                            <a:gd name="connsiteX1" fmla="*/ 806 w 806"/>
                            <a:gd name="connsiteY1" fmla="*/ 748 h 748"/>
                            <a:gd name="connsiteX2" fmla="*/ 0 w 806"/>
                            <a:gd name="connsiteY2" fmla="*/ 288 h 748"/>
                            <a:gd name="connsiteX3" fmla="*/ 0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806" y="461"/>
                              </a:moveTo>
                              <a:lnTo>
                                <a:pt x="806" y="748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0" name="任意多边形: 形状 4429"/>
                        <p:cNvSpPr/>
                        <p:nvPr/>
                      </p:nvSpPr>
                      <p:spPr>
                        <a:xfrm>
                          <a:off x="-3947335" y="4237716"/>
                          <a:ext cx="3339" cy="2303"/>
                        </a:xfrm>
                        <a:custGeom>
                          <a:avLst/>
                          <a:gdLst>
                            <a:gd name="connsiteX0" fmla="*/ 3340 w 3339"/>
                            <a:gd name="connsiteY0" fmla="*/ 1958 h 2303"/>
                            <a:gd name="connsiteX1" fmla="*/ 3340 w 3339"/>
                            <a:gd name="connsiteY1" fmla="*/ 2303 h 2303"/>
                            <a:gd name="connsiteX2" fmla="*/ 0 w 3339"/>
                            <a:gd name="connsiteY2" fmla="*/ 345 h 2303"/>
                            <a:gd name="connsiteX3" fmla="*/ 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3340" y="1958"/>
                              </a:moveTo>
                              <a:lnTo>
                                <a:pt x="3340" y="2303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1" name="任意多边形: 形状 4430"/>
                        <p:cNvSpPr/>
                        <p:nvPr/>
                      </p:nvSpPr>
                      <p:spPr>
                        <a:xfrm>
                          <a:off x="-3947335" y="4237255"/>
                          <a:ext cx="4088" cy="2418"/>
                        </a:xfrm>
                        <a:custGeom>
                          <a:avLst/>
                          <a:gdLst>
                            <a:gd name="connsiteX0" fmla="*/ 749 w 4088"/>
                            <a:gd name="connsiteY0" fmla="*/ 0 h 2418"/>
                            <a:gd name="connsiteX1" fmla="*/ 4088 w 4088"/>
                            <a:gd name="connsiteY1" fmla="*/ 1958 h 2418"/>
                            <a:gd name="connsiteX2" fmla="*/ 3340 w 4088"/>
                            <a:gd name="connsiteY2" fmla="*/ 2419 h 2418"/>
                            <a:gd name="connsiteX3" fmla="*/ 0 w 4088"/>
                            <a:gd name="connsiteY3" fmla="*/ 461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749" y="0"/>
                              </a:moveTo>
                              <a:lnTo>
                                <a:pt x="4088" y="1958"/>
                              </a:lnTo>
                              <a:lnTo>
                                <a:pt x="3340" y="2419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2" name="任意多边形: 形状 4431"/>
                        <p:cNvSpPr/>
                        <p:nvPr/>
                      </p:nvSpPr>
                      <p:spPr>
                        <a:xfrm>
                          <a:off x="-3943996" y="4239213"/>
                          <a:ext cx="748" cy="806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806"/>
                            <a:gd name="connsiteX1" fmla="*/ 749 w 748"/>
                            <a:gd name="connsiteY1" fmla="*/ 345 h 806"/>
                            <a:gd name="connsiteX2" fmla="*/ 0 w 748"/>
                            <a:gd name="connsiteY2" fmla="*/ 806 h 806"/>
                            <a:gd name="connsiteX3" fmla="*/ 0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806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3" name="任意多边形: 形状 4432"/>
                        <p:cNvSpPr/>
                        <p:nvPr/>
                      </p:nvSpPr>
                      <p:spPr>
                        <a:xfrm>
                          <a:off x="-3951078" y="4237716"/>
                          <a:ext cx="3742" cy="2533"/>
                        </a:xfrm>
                        <a:custGeom>
                          <a:avLst/>
                          <a:gdLst>
                            <a:gd name="connsiteX0" fmla="*/ 3743 w 3742"/>
                            <a:gd name="connsiteY0" fmla="*/ 0 h 2533"/>
                            <a:gd name="connsiteX1" fmla="*/ 3743 w 3742"/>
                            <a:gd name="connsiteY1" fmla="*/ 345 h 2533"/>
                            <a:gd name="connsiteX2" fmla="*/ 0 w 3742"/>
                            <a:gd name="connsiteY2" fmla="*/ 2533 h 2533"/>
                            <a:gd name="connsiteX3" fmla="*/ 0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3743" y="0"/>
                              </a:moveTo>
                              <a:lnTo>
                                <a:pt x="3743" y="345"/>
                              </a:lnTo>
                              <a:lnTo>
                                <a:pt x="0" y="2533"/>
                              </a:lnTo>
                              <a:lnTo>
                                <a:pt x="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4" name="任意多边形: 形状 4433"/>
                        <p:cNvSpPr/>
                        <p:nvPr/>
                      </p:nvSpPr>
                      <p:spPr>
                        <a:xfrm>
                          <a:off x="-3952633" y="4239501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748"/>
                            <a:gd name="connsiteX1" fmla="*/ 749 w 748"/>
                            <a:gd name="connsiteY1" fmla="*/ 345 h 748"/>
                            <a:gd name="connsiteX2" fmla="*/ 0 w 748"/>
                            <a:gd name="connsiteY2" fmla="*/ 748 h 748"/>
                            <a:gd name="connsiteX3" fmla="*/ 0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0"/>
                              </a:moveTo>
                              <a:lnTo>
                                <a:pt x="749" y="345"/>
                              </a:lnTo>
                              <a:lnTo>
                                <a:pt x="0" y="748"/>
                              </a:lnTo>
                              <a:lnTo>
                                <a:pt x="0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5" name="任意多边形: 形状 4434"/>
                        <p:cNvSpPr/>
                        <p:nvPr/>
                      </p:nvSpPr>
                      <p:spPr>
                        <a:xfrm>
                          <a:off x="-3952633" y="4234606"/>
                          <a:ext cx="9846" cy="5758"/>
                        </a:xfrm>
                        <a:custGeom>
                          <a:avLst/>
                          <a:gdLst>
                            <a:gd name="connsiteX0" fmla="*/ 9847 w 9846"/>
                            <a:gd name="connsiteY0" fmla="*/ 461 h 5758"/>
                            <a:gd name="connsiteX1" fmla="*/ 6046 w 9846"/>
                            <a:gd name="connsiteY1" fmla="*/ 2649 h 5758"/>
                            <a:gd name="connsiteX2" fmla="*/ 5298 w 9846"/>
                            <a:gd name="connsiteY2" fmla="*/ 3109 h 5758"/>
                            <a:gd name="connsiteX3" fmla="*/ 1555 w 9846"/>
                            <a:gd name="connsiteY3" fmla="*/ 5355 h 5758"/>
                            <a:gd name="connsiteX4" fmla="*/ 749 w 9846"/>
                            <a:gd name="connsiteY4" fmla="*/ 5758 h 5758"/>
                            <a:gd name="connsiteX5" fmla="*/ 0 w 9846"/>
                            <a:gd name="connsiteY5" fmla="*/ 5355 h 5758"/>
                            <a:gd name="connsiteX6" fmla="*/ 749 w 9846"/>
                            <a:gd name="connsiteY6" fmla="*/ 4894 h 5758"/>
                            <a:gd name="connsiteX7" fmla="*/ 4549 w 9846"/>
                            <a:gd name="connsiteY7" fmla="*/ 2649 h 5758"/>
                            <a:gd name="connsiteX8" fmla="*/ 5298 w 9846"/>
                            <a:gd name="connsiteY8" fmla="*/ 2188 h 5758"/>
                            <a:gd name="connsiteX9" fmla="*/ 9040 w 9846"/>
                            <a:gd name="connsiteY9" fmla="*/ 0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758">
                              <a:moveTo>
                                <a:pt x="9847" y="461"/>
                              </a:moveTo>
                              <a:lnTo>
                                <a:pt x="6046" y="2649"/>
                              </a:lnTo>
                              <a:lnTo>
                                <a:pt x="5298" y="3109"/>
                              </a:lnTo>
                              <a:lnTo>
                                <a:pt x="1555" y="5355"/>
                              </a:lnTo>
                              <a:lnTo>
                                <a:pt x="749" y="5758"/>
                              </a:lnTo>
                              <a:lnTo>
                                <a:pt x="0" y="5355"/>
                              </a:lnTo>
                              <a:lnTo>
                                <a:pt x="749" y="4894"/>
                              </a:lnTo>
                              <a:lnTo>
                                <a:pt x="4549" y="2649"/>
                              </a:lnTo>
                              <a:lnTo>
                                <a:pt x="5298" y="2188"/>
                              </a:lnTo>
                              <a:lnTo>
                                <a:pt x="90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6" name="任意多边形: 形状 4435"/>
                        <p:cNvSpPr/>
                        <p:nvPr/>
                      </p:nvSpPr>
                      <p:spPr>
                        <a:xfrm>
                          <a:off x="-3952633" y="4239961"/>
                          <a:ext cx="748" cy="748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403 h 748"/>
                            <a:gd name="connsiteX1" fmla="*/ 749 w 748"/>
                            <a:gd name="connsiteY1" fmla="*/ 749 h 748"/>
                            <a:gd name="connsiteX2" fmla="*/ 0 w 748"/>
                            <a:gd name="connsiteY2" fmla="*/ 288 h 748"/>
                            <a:gd name="connsiteX3" fmla="*/ 0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749" y="403"/>
                              </a:moveTo>
                              <a:lnTo>
                                <a:pt x="749" y="749"/>
                              </a:lnTo>
                              <a:lnTo>
                                <a:pt x="0" y="288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7" name="任意多边形: 形状 4436"/>
                        <p:cNvSpPr/>
                        <p:nvPr/>
                      </p:nvSpPr>
                      <p:spPr>
                        <a:xfrm>
                          <a:off x="-3948545" y="4237024"/>
                          <a:ext cx="9846" cy="5758"/>
                        </a:xfrm>
                        <a:custGeom>
                          <a:avLst/>
                          <a:gdLst>
                            <a:gd name="connsiteX0" fmla="*/ 5298 w 9846"/>
                            <a:gd name="connsiteY0" fmla="*/ 2188 h 5758"/>
                            <a:gd name="connsiteX1" fmla="*/ 9040 w 9846"/>
                            <a:gd name="connsiteY1" fmla="*/ 0 h 5758"/>
                            <a:gd name="connsiteX2" fmla="*/ 9846 w 9846"/>
                            <a:gd name="connsiteY2" fmla="*/ 461 h 5758"/>
                            <a:gd name="connsiteX3" fmla="*/ 806 w 9846"/>
                            <a:gd name="connsiteY3" fmla="*/ 5758 h 5758"/>
                            <a:gd name="connsiteX4" fmla="*/ 0 w 9846"/>
                            <a:gd name="connsiteY4" fmla="*/ 5298 h 5758"/>
                            <a:gd name="connsiteX5" fmla="*/ 749 w 9846"/>
                            <a:gd name="connsiteY5" fmla="*/ 4894 h 5758"/>
                            <a:gd name="connsiteX6" fmla="*/ 4549 w 9846"/>
                            <a:gd name="connsiteY6" fmla="*/ 264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846" h="5758">
                              <a:moveTo>
                                <a:pt x="5298" y="2188"/>
                              </a:moveTo>
                              <a:lnTo>
                                <a:pt x="9040" y="0"/>
                              </a:lnTo>
                              <a:lnTo>
                                <a:pt x="9846" y="461"/>
                              </a:lnTo>
                              <a:lnTo>
                                <a:pt x="806" y="5758"/>
                              </a:lnTo>
                              <a:lnTo>
                                <a:pt x="0" y="5298"/>
                              </a:lnTo>
                              <a:lnTo>
                                <a:pt x="749" y="4894"/>
                              </a:lnTo>
                              <a:lnTo>
                                <a:pt x="4549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8" name="任意多边形: 形状 4437"/>
                        <p:cNvSpPr/>
                        <p:nvPr/>
                      </p:nvSpPr>
                      <p:spPr>
                        <a:xfrm>
                          <a:off x="-3947738" y="4237485"/>
                          <a:ext cx="9040" cy="5642"/>
                        </a:xfrm>
                        <a:custGeom>
                          <a:avLst/>
                          <a:gdLst>
                            <a:gd name="connsiteX0" fmla="*/ 9040 w 9040"/>
                            <a:gd name="connsiteY0" fmla="*/ 0 h 5642"/>
                            <a:gd name="connsiteX1" fmla="*/ 9040 w 9040"/>
                            <a:gd name="connsiteY1" fmla="*/ 288 h 5642"/>
                            <a:gd name="connsiteX2" fmla="*/ 0 w 9040"/>
                            <a:gd name="connsiteY2" fmla="*/ 5643 h 5642"/>
                            <a:gd name="connsiteX3" fmla="*/ 0 w 9040"/>
                            <a:gd name="connsiteY3" fmla="*/ 5297 h 56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2">
                              <a:moveTo>
                                <a:pt x="9040" y="0"/>
                              </a:moveTo>
                              <a:lnTo>
                                <a:pt x="9040" y="288"/>
                              </a:lnTo>
                              <a:lnTo>
                                <a:pt x="0" y="5643"/>
                              </a:lnTo>
                              <a:lnTo>
                                <a:pt x="0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39" name="任意多边形: 形状 4438"/>
                        <p:cNvSpPr/>
                        <p:nvPr/>
                      </p:nvSpPr>
                      <p:spPr>
                        <a:xfrm>
                          <a:off x="-3956779" y="4237082"/>
                          <a:ext cx="9040" cy="5700"/>
                        </a:xfrm>
                        <a:custGeom>
                          <a:avLst/>
                          <a:gdLst>
                            <a:gd name="connsiteX0" fmla="*/ 8983 w 9040"/>
                            <a:gd name="connsiteY0" fmla="*/ 4837 h 5700"/>
                            <a:gd name="connsiteX1" fmla="*/ 8234 w 9040"/>
                            <a:gd name="connsiteY1" fmla="*/ 5240 h 5700"/>
                            <a:gd name="connsiteX2" fmla="*/ 9040 w 9040"/>
                            <a:gd name="connsiteY2" fmla="*/ 5701 h 5700"/>
                            <a:gd name="connsiteX3" fmla="*/ 0 w 9040"/>
                            <a:gd name="connsiteY3" fmla="*/ 461 h 5700"/>
                            <a:gd name="connsiteX4" fmla="*/ 806 w 9040"/>
                            <a:gd name="connsiteY4" fmla="*/ 0 h 5700"/>
                            <a:gd name="connsiteX5" fmla="*/ 0 w 9040"/>
                            <a:gd name="connsiteY5" fmla="*/ 461 h 5700"/>
                            <a:gd name="connsiteX6" fmla="*/ 806 w 9040"/>
                            <a:gd name="connsiteY6" fmla="*/ 921 h 5700"/>
                            <a:gd name="connsiteX7" fmla="*/ 1555 w 9040"/>
                            <a:gd name="connsiteY7" fmla="*/ 461 h 5700"/>
                            <a:gd name="connsiteX8" fmla="*/ 4894 w 9040"/>
                            <a:gd name="connsiteY8" fmla="*/ 2419 h 5700"/>
                            <a:gd name="connsiteX9" fmla="*/ 4146 w 9040"/>
                            <a:gd name="connsiteY9" fmla="*/ 2879 h 5700"/>
                            <a:gd name="connsiteX10" fmla="*/ 4894 w 9040"/>
                            <a:gd name="connsiteY10" fmla="*/ 3282 h 5700"/>
                            <a:gd name="connsiteX11" fmla="*/ 5701 w 9040"/>
                            <a:gd name="connsiteY11" fmla="*/ 28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040" h="5700">
                              <a:moveTo>
                                <a:pt x="8983" y="4837"/>
                              </a:moveTo>
                              <a:lnTo>
                                <a:pt x="8234" y="5240"/>
                              </a:lnTo>
                              <a:lnTo>
                                <a:pt x="9040" y="5701"/>
                              </a:lnTo>
                              <a:lnTo>
                                <a:pt x="0" y="461"/>
                              </a:lnTo>
                              <a:lnTo>
                                <a:pt x="806" y="0"/>
                              </a:lnTo>
                              <a:lnTo>
                                <a:pt x="0" y="461"/>
                              </a:lnTo>
                              <a:lnTo>
                                <a:pt x="806" y="921"/>
                              </a:lnTo>
                              <a:lnTo>
                                <a:pt x="1555" y="461"/>
                              </a:lnTo>
                              <a:lnTo>
                                <a:pt x="4894" y="2419"/>
                              </a:lnTo>
                              <a:lnTo>
                                <a:pt x="4146" y="2879"/>
                              </a:lnTo>
                              <a:lnTo>
                                <a:pt x="4894" y="3282"/>
                              </a:lnTo>
                              <a:lnTo>
                                <a:pt x="5701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440" name="图形 5"/>
                    <p:cNvGrpSpPr/>
                    <p:nvPr/>
                  </p:nvGrpSpPr>
                  <p:grpSpPr>
                    <a:xfrm>
                      <a:off x="-3956779" y="4231727"/>
                      <a:ext cx="18829" cy="11228"/>
                      <a:chOff x="-3956779" y="4231727"/>
                      <a:chExt cx="18829" cy="11228"/>
                    </a:xfrm>
                  </p:grpSpPr>
                  <p:grpSp>
                    <p:nvGrpSpPr>
                      <p:cNvPr id="4441" name="图形 5"/>
                      <p:cNvGrpSpPr/>
                      <p:nvPr/>
                    </p:nvGrpSpPr>
                    <p:grpSpPr>
                      <a:xfrm>
                        <a:off x="-3956779" y="4231727"/>
                        <a:ext cx="11458" cy="6909"/>
                        <a:chOff x="-3956779" y="4231727"/>
                        <a:chExt cx="11458" cy="6909"/>
                      </a:xfrm>
                    </p:grpSpPr>
                    <p:sp>
                      <p:nvSpPr>
                        <p:cNvPr id="4442" name="任意多边形: 形状 4441"/>
                        <p:cNvSpPr/>
                        <p:nvPr/>
                      </p:nvSpPr>
                      <p:spPr>
                        <a:xfrm>
                          <a:off x="-3955109" y="4232648"/>
                          <a:ext cx="9788" cy="5988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0 h 5988"/>
                            <a:gd name="connsiteX1" fmla="*/ 9789 w 9788"/>
                            <a:gd name="connsiteY1" fmla="*/ 173 h 5988"/>
                            <a:gd name="connsiteX2" fmla="*/ 0 w 9788"/>
                            <a:gd name="connsiteY2" fmla="*/ 5988 h 5988"/>
                            <a:gd name="connsiteX3" fmla="*/ 0 w 9788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88">
                              <a:moveTo>
                                <a:pt x="9789" y="0"/>
                              </a:moveTo>
                              <a:lnTo>
                                <a:pt x="9789" y="173"/>
                              </a:lnTo>
                              <a:lnTo>
                                <a:pt x="0" y="5988"/>
                              </a:lnTo>
                              <a:lnTo>
                                <a:pt x="0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43" name="任意多边形: 形状 4442"/>
                        <p:cNvSpPr/>
                        <p:nvPr/>
                      </p:nvSpPr>
                      <p:spPr>
                        <a:xfrm>
                          <a:off x="-3956779" y="4237485"/>
                          <a:ext cx="1669" cy="1151"/>
                        </a:xfrm>
                        <a:custGeom>
                          <a:avLst/>
                          <a:gdLst>
                            <a:gd name="connsiteX0" fmla="*/ 1670 w 1669"/>
                            <a:gd name="connsiteY0" fmla="*/ 979 h 1151"/>
                            <a:gd name="connsiteX1" fmla="*/ 1670 w 1669"/>
                            <a:gd name="connsiteY1" fmla="*/ 1152 h 1151"/>
                            <a:gd name="connsiteX2" fmla="*/ 0 w 1669"/>
                            <a:gd name="connsiteY2" fmla="*/ 173 h 1151"/>
                            <a:gd name="connsiteX3" fmla="*/ 0 w 1669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151">
                              <a:moveTo>
                                <a:pt x="1670" y="979"/>
                              </a:moveTo>
                              <a:lnTo>
                                <a:pt x="1670" y="1152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44" name="任意多边形: 形状 4443"/>
                        <p:cNvSpPr/>
                        <p:nvPr/>
                      </p:nvSpPr>
                      <p:spPr>
                        <a:xfrm>
                          <a:off x="-3956779" y="4231727"/>
                          <a:ext cx="11458" cy="6736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21 h 6736"/>
                            <a:gd name="connsiteX1" fmla="*/ 1670 w 11458"/>
                            <a:gd name="connsiteY1" fmla="*/ 6737 h 6736"/>
                            <a:gd name="connsiteX2" fmla="*/ 0 w 11458"/>
                            <a:gd name="connsiteY2" fmla="*/ 5758 h 6736"/>
                            <a:gd name="connsiteX3" fmla="*/ 9847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11459" y="921"/>
                              </a:moveTo>
                              <a:lnTo>
                                <a:pt x="1670" y="6737"/>
                              </a:lnTo>
                              <a:lnTo>
                                <a:pt x="0" y="5758"/>
                              </a:lnTo>
                              <a:lnTo>
                                <a:pt x="984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445" name="图形 5"/>
                      <p:cNvGrpSpPr/>
                      <p:nvPr/>
                    </p:nvGrpSpPr>
                    <p:grpSpPr>
                      <a:xfrm>
                        <a:off x="-3954936" y="4232821"/>
                        <a:ext cx="11458" cy="6909"/>
                        <a:chOff x="-3954936" y="4232821"/>
                        <a:chExt cx="11458" cy="6909"/>
                      </a:xfrm>
                    </p:grpSpPr>
                    <p:sp>
                      <p:nvSpPr>
                        <p:cNvPr id="4446" name="任意多边形: 形状 4445"/>
                        <p:cNvSpPr/>
                        <p:nvPr/>
                      </p:nvSpPr>
                      <p:spPr>
                        <a:xfrm>
                          <a:off x="-3953266" y="4233742"/>
                          <a:ext cx="9788" cy="5988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0 h 5988"/>
                            <a:gd name="connsiteX1" fmla="*/ 9789 w 9788"/>
                            <a:gd name="connsiteY1" fmla="*/ 173 h 5988"/>
                            <a:gd name="connsiteX2" fmla="*/ 0 w 9788"/>
                            <a:gd name="connsiteY2" fmla="*/ 5988 h 5988"/>
                            <a:gd name="connsiteX3" fmla="*/ 0 w 9788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88">
                              <a:moveTo>
                                <a:pt x="9789" y="0"/>
                              </a:moveTo>
                              <a:lnTo>
                                <a:pt x="9789" y="173"/>
                              </a:lnTo>
                              <a:lnTo>
                                <a:pt x="0" y="5988"/>
                              </a:lnTo>
                              <a:lnTo>
                                <a:pt x="0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47" name="任意多边形: 形状 4446"/>
                        <p:cNvSpPr/>
                        <p:nvPr/>
                      </p:nvSpPr>
                      <p:spPr>
                        <a:xfrm>
                          <a:off x="-3954936" y="4238579"/>
                          <a:ext cx="1669" cy="1151"/>
                        </a:xfrm>
                        <a:custGeom>
                          <a:avLst/>
                          <a:gdLst>
                            <a:gd name="connsiteX0" fmla="*/ 1670 w 1669"/>
                            <a:gd name="connsiteY0" fmla="*/ 979 h 1151"/>
                            <a:gd name="connsiteX1" fmla="*/ 1670 w 1669"/>
                            <a:gd name="connsiteY1" fmla="*/ 1152 h 1151"/>
                            <a:gd name="connsiteX2" fmla="*/ 0 w 1669"/>
                            <a:gd name="connsiteY2" fmla="*/ 173 h 1151"/>
                            <a:gd name="connsiteX3" fmla="*/ 0 w 1669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151">
                              <a:moveTo>
                                <a:pt x="1670" y="979"/>
                              </a:moveTo>
                              <a:lnTo>
                                <a:pt x="1670" y="1152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48" name="任意多边形: 形状 4447"/>
                        <p:cNvSpPr/>
                        <p:nvPr/>
                      </p:nvSpPr>
                      <p:spPr>
                        <a:xfrm>
                          <a:off x="-3954936" y="4232821"/>
                          <a:ext cx="11458" cy="6736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21 h 6736"/>
                            <a:gd name="connsiteX1" fmla="*/ 1670 w 11458"/>
                            <a:gd name="connsiteY1" fmla="*/ 6737 h 6736"/>
                            <a:gd name="connsiteX2" fmla="*/ 0 w 11458"/>
                            <a:gd name="connsiteY2" fmla="*/ 5758 h 6736"/>
                            <a:gd name="connsiteX3" fmla="*/ 9846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11459" y="921"/>
                              </a:moveTo>
                              <a:lnTo>
                                <a:pt x="1670" y="6737"/>
                              </a:lnTo>
                              <a:lnTo>
                                <a:pt x="0" y="5758"/>
                              </a:lnTo>
                              <a:lnTo>
                                <a:pt x="984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449" name="图形 5"/>
                      <p:cNvGrpSpPr/>
                      <p:nvPr/>
                    </p:nvGrpSpPr>
                    <p:grpSpPr>
                      <a:xfrm>
                        <a:off x="-3953094" y="4233857"/>
                        <a:ext cx="11458" cy="6909"/>
                        <a:chOff x="-3953094" y="4233857"/>
                        <a:chExt cx="11458" cy="6909"/>
                      </a:xfrm>
                    </p:grpSpPr>
                    <p:sp>
                      <p:nvSpPr>
                        <p:cNvPr id="4450" name="任意多边形: 形状 4449"/>
                        <p:cNvSpPr/>
                        <p:nvPr/>
                      </p:nvSpPr>
                      <p:spPr>
                        <a:xfrm>
                          <a:off x="-3951424" y="4234836"/>
                          <a:ext cx="9788" cy="5930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0 h 5930"/>
                            <a:gd name="connsiteX1" fmla="*/ 9789 w 9788"/>
                            <a:gd name="connsiteY1" fmla="*/ 173 h 5930"/>
                            <a:gd name="connsiteX2" fmla="*/ 0 w 9788"/>
                            <a:gd name="connsiteY2" fmla="*/ 5931 h 5930"/>
                            <a:gd name="connsiteX3" fmla="*/ 0 w 9788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30">
                              <a:moveTo>
                                <a:pt x="9789" y="0"/>
                              </a:moveTo>
                              <a:lnTo>
                                <a:pt x="9789" y="173"/>
                              </a:lnTo>
                              <a:lnTo>
                                <a:pt x="0" y="5931"/>
                              </a:lnTo>
                              <a:lnTo>
                                <a:pt x="0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51" name="任意多边形: 形状 4450"/>
                        <p:cNvSpPr/>
                        <p:nvPr/>
                      </p:nvSpPr>
                      <p:spPr>
                        <a:xfrm>
                          <a:off x="-3953094" y="4239673"/>
                          <a:ext cx="1669" cy="1094"/>
                        </a:xfrm>
                        <a:custGeom>
                          <a:avLst/>
                          <a:gdLst>
                            <a:gd name="connsiteX0" fmla="*/ 1670 w 1669"/>
                            <a:gd name="connsiteY0" fmla="*/ 921 h 1094"/>
                            <a:gd name="connsiteX1" fmla="*/ 1670 w 1669"/>
                            <a:gd name="connsiteY1" fmla="*/ 1094 h 1094"/>
                            <a:gd name="connsiteX2" fmla="*/ 0 w 1669"/>
                            <a:gd name="connsiteY2" fmla="*/ 173 h 1094"/>
                            <a:gd name="connsiteX3" fmla="*/ 0 w 1669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094">
                              <a:moveTo>
                                <a:pt x="1670" y="921"/>
                              </a:moveTo>
                              <a:lnTo>
                                <a:pt x="1670" y="1094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52" name="任意多边形: 形状 4451"/>
                        <p:cNvSpPr/>
                        <p:nvPr/>
                      </p:nvSpPr>
                      <p:spPr>
                        <a:xfrm>
                          <a:off x="-3953094" y="4233857"/>
                          <a:ext cx="11458" cy="6737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79 h 6737"/>
                            <a:gd name="connsiteX1" fmla="*/ 1670 w 11458"/>
                            <a:gd name="connsiteY1" fmla="*/ 6737 h 6737"/>
                            <a:gd name="connsiteX2" fmla="*/ 0 w 11458"/>
                            <a:gd name="connsiteY2" fmla="*/ 5816 h 6737"/>
                            <a:gd name="connsiteX3" fmla="*/ 9847 w 11458"/>
                            <a:gd name="connsiteY3" fmla="*/ 0 h 6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7">
                              <a:moveTo>
                                <a:pt x="11459" y="979"/>
                              </a:moveTo>
                              <a:lnTo>
                                <a:pt x="1670" y="6737"/>
                              </a:lnTo>
                              <a:lnTo>
                                <a:pt x="0" y="5816"/>
                              </a:lnTo>
                              <a:lnTo>
                                <a:pt x="984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453" name="图形 5"/>
                      <p:cNvGrpSpPr/>
                      <p:nvPr/>
                    </p:nvGrpSpPr>
                    <p:grpSpPr>
                      <a:xfrm>
                        <a:off x="-3951251" y="4234952"/>
                        <a:ext cx="11458" cy="6909"/>
                        <a:chOff x="-3951251" y="4234952"/>
                        <a:chExt cx="11458" cy="6909"/>
                      </a:xfrm>
                    </p:grpSpPr>
                    <p:sp>
                      <p:nvSpPr>
                        <p:cNvPr id="4454" name="任意多边形: 形状 4453"/>
                        <p:cNvSpPr/>
                        <p:nvPr/>
                      </p:nvSpPr>
                      <p:spPr>
                        <a:xfrm>
                          <a:off x="-3949581" y="4235930"/>
                          <a:ext cx="9788" cy="5931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0 h 5931"/>
                            <a:gd name="connsiteX1" fmla="*/ 9789 w 9788"/>
                            <a:gd name="connsiteY1" fmla="*/ 173 h 5931"/>
                            <a:gd name="connsiteX2" fmla="*/ 0 w 9788"/>
                            <a:gd name="connsiteY2" fmla="*/ 5931 h 5931"/>
                            <a:gd name="connsiteX3" fmla="*/ 0 w 9788"/>
                            <a:gd name="connsiteY3" fmla="*/ 5758 h 59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31">
                              <a:moveTo>
                                <a:pt x="9789" y="0"/>
                              </a:moveTo>
                              <a:lnTo>
                                <a:pt x="9789" y="173"/>
                              </a:lnTo>
                              <a:lnTo>
                                <a:pt x="0" y="5931"/>
                              </a:lnTo>
                              <a:lnTo>
                                <a:pt x="0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55" name="任意多边形: 形状 4454"/>
                        <p:cNvSpPr/>
                        <p:nvPr/>
                      </p:nvSpPr>
                      <p:spPr>
                        <a:xfrm>
                          <a:off x="-3951251" y="4240767"/>
                          <a:ext cx="1669" cy="1094"/>
                        </a:xfrm>
                        <a:custGeom>
                          <a:avLst/>
                          <a:gdLst>
                            <a:gd name="connsiteX0" fmla="*/ 1670 w 1669"/>
                            <a:gd name="connsiteY0" fmla="*/ 921 h 1094"/>
                            <a:gd name="connsiteX1" fmla="*/ 1670 w 1669"/>
                            <a:gd name="connsiteY1" fmla="*/ 1094 h 1094"/>
                            <a:gd name="connsiteX2" fmla="*/ 0 w 1669"/>
                            <a:gd name="connsiteY2" fmla="*/ 115 h 1094"/>
                            <a:gd name="connsiteX3" fmla="*/ 0 w 1669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094">
                              <a:moveTo>
                                <a:pt x="1670" y="921"/>
                              </a:moveTo>
                              <a:lnTo>
                                <a:pt x="1670" y="1094"/>
                              </a:lnTo>
                              <a:lnTo>
                                <a:pt x="0" y="11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56" name="任意多边形: 形状 4455"/>
                        <p:cNvSpPr/>
                        <p:nvPr/>
                      </p:nvSpPr>
                      <p:spPr>
                        <a:xfrm>
                          <a:off x="-3951251" y="4234952"/>
                          <a:ext cx="11458" cy="6736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79 h 6736"/>
                            <a:gd name="connsiteX1" fmla="*/ 1670 w 11458"/>
                            <a:gd name="connsiteY1" fmla="*/ 6737 h 6736"/>
                            <a:gd name="connsiteX2" fmla="*/ 0 w 11458"/>
                            <a:gd name="connsiteY2" fmla="*/ 5816 h 6736"/>
                            <a:gd name="connsiteX3" fmla="*/ 9847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11459" y="979"/>
                              </a:moveTo>
                              <a:lnTo>
                                <a:pt x="1670" y="6737"/>
                              </a:lnTo>
                              <a:lnTo>
                                <a:pt x="0" y="5816"/>
                              </a:lnTo>
                              <a:lnTo>
                                <a:pt x="984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457" name="图形 5"/>
                      <p:cNvGrpSpPr/>
                      <p:nvPr/>
                    </p:nvGrpSpPr>
                    <p:grpSpPr>
                      <a:xfrm>
                        <a:off x="-3949408" y="4236046"/>
                        <a:ext cx="11458" cy="6909"/>
                        <a:chOff x="-3949408" y="4236046"/>
                        <a:chExt cx="11458" cy="6909"/>
                      </a:xfrm>
                    </p:grpSpPr>
                    <p:sp>
                      <p:nvSpPr>
                        <p:cNvPr id="4458" name="任意多边形: 形状 4457"/>
                        <p:cNvSpPr/>
                        <p:nvPr/>
                      </p:nvSpPr>
                      <p:spPr>
                        <a:xfrm>
                          <a:off x="-3947738" y="4236967"/>
                          <a:ext cx="9788" cy="5988"/>
                        </a:xfrm>
                        <a:custGeom>
                          <a:avLst/>
                          <a:gdLst>
                            <a:gd name="connsiteX0" fmla="*/ 9789 w 9788"/>
                            <a:gd name="connsiteY0" fmla="*/ 0 h 5988"/>
                            <a:gd name="connsiteX1" fmla="*/ 9789 w 9788"/>
                            <a:gd name="connsiteY1" fmla="*/ 173 h 5988"/>
                            <a:gd name="connsiteX2" fmla="*/ 0 w 9788"/>
                            <a:gd name="connsiteY2" fmla="*/ 5988 h 5988"/>
                            <a:gd name="connsiteX3" fmla="*/ 0 w 9788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88">
                              <a:moveTo>
                                <a:pt x="9789" y="0"/>
                              </a:moveTo>
                              <a:lnTo>
                                <a:pt x="9789" y="173"/>
                              </a:lnTo>
                              <a:lnTo>
                                <a:pt x="0" y="5988"/>
                              </a:lnTo>
                              <a:lnTo>
                                <a:pt x="0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59" name="任意多边形: 形状 4458"/>
                        <p:cNvSpPr/>
                        <p:nvPr/>
                      </p:nvSpPr>
                      <p:spPr>
                        <a:xfrm>
                          <a:off x="-3949408" y="4241804"/>
                          <a:ext cx="1669" cy="1151"/>
                        </a:xfrm>
                        <a:custGeom>
                          <a:avLst/>
                          <a:gdLst>
                            <a:gd name="connsiteX0" fmla="*/ 1670 w 1669"/>
                            <a:gd name="connsiteY0" fmla="*/ 979 h 1151"/>
                            <a:gd name="connsiteX1" fmla="*/ 1670 w 1669"/>
                            <a:gd name="connsiteY1" fmla="*/ 1152 h 1151"/>
                            <a:gd name="connsiteX2" fmla="*/ 0 w 1669"/>
                            <a:gd name="connsiteY2" fmla="*/ 173 h 1151"/>
                            <a:gd name="connsiteX3" fmla="*/ 0 w 1669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151">
                              <a:moveTo>
                                <a:pt x="1670" y="979"/>
                              </a:moveTo>
                              <a:lnTo>
                                <a:pt x="1670" y="1152"/>
                              </a:lnTo>
                              <a:lnTo>
                                <a:pt x="0" y="173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460" name="任意多边形: 形状 4459"/>
                        <p:cNvSpPr/>
                        <p:nvPr/>
                      </p:nvSpPr>
                      <p:spPr>
                        <a:xfrm>
                          <a:off x="-3949408" y="4236046"/>
                          <a:ext cx="11458" cy="6736"/>
                        </a:xfrm>
                        <a:custGeom>
                          <a:avLst/>
                          <a:gdLst>
                            <a:gd name="connsiteX0" fmla="*/ 11459 w 11458"/>
                            <a:gd name="connsiteY0" fmla="*/ 921 h 6736"/>
                            <a:gd name="connsiteX1" fmla="*/ 1670 w 11458"/>
                            <a:gd name="connsiteY1" fmla="*/ 6737 h 6736"/>
                            <a:gd name="connsiteX2" fmla="*/ 0 w 11458"/>
                            <a:gd name="connsiteY2" fmla="*/ 5758 h 6736"/>
                            <a:gd name="connsiteX3" fmla="*/ 9847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11459" y="921"/>
                              </a:moveTo>
                              <a:lnTo>
                                <a:pt x="1670" y="6737"/>
                              </a:lnTo>
                              <a:lnTo>
                                <a:pt x="0" y="5758"/>
                              </a:lnTo>
                              <a:lnTo>
                                <a:pt x="984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4461" name="图形 5"/>
                <p:cNvGrpSpPr/>
                <p:nvPr/>
              </p:nvGrpSpPr>
              <p:grpSpPr>
                <a:xfrm>
                  <a:off x="-3946875" y="4240364"/>
                  <a:ext cx="18829" cy="12495"/>
                  <a:chOff x="-3946875" y="4240364"/>
                  <a:chExt cx="18829" cy="12495"/>
                </a:xfrm>
              </p:grpSpPr>
              <p:grpSp>
                <p:nvGrpSpPr>
                  <p:cNvPr id="4462" name="图形 5"/>
                  <p:cNvGrpSpPr/>
                  <p:nvPr/>
                </p:nvGrpSpPr>
                <p:grpSpPr>
                  <a:xfrm>
                    <a:off x="-3946875" y="4241458"/>
                    <a:ext cx="18829" cy="11401"/>
                    <a:chOff x="-3946875" y="4241458"/>
                    <a:chExt cx="18829" cy="11401"/>
                  </a:xfrm>
                </p:grpSpPr>
                <p:grpSp>
                  <p:nvGrpSpPr>
                    <p:cNvPr id="4463" name="图形 5"/>
                    <p:cNvGrpSpPr/>
                    <p:nvPr/>
                  </p:nvGrpSpPr>
                  <p:grpSpPr>
                    <a:xfrm>
                      <a:off x="-3928852" y="4246295"/>
                      <a:ext cx="806" cy="748"/>
                      <a:chOff x="-3928852" y="4246295"/>
                      <a:chExt cx="806" cy="748"/>
                    </a:xfrm>
                  </p:grpSpPr>
                  <p:sp>
                    <p:nvSpPr>
                      <p:cNvPr id="4464" name="任意多边形: 形状 4463"/>
                      <p:cNvSpPr/>
                      <p:nvPr/>
                    </p:nvSpPr>
                    <p:spPr>
                      <a:xfrm>
                        <a:off x="-3928045" y="4246756"/>
                        <a:ext cx="5758" cy="288"/>
                      </a:xfrm>
                      <a:custGeom>
                        <a:avLst/>
                        <a:gdLst>
                          <a:gd name="connsiteX0" fmla="*/ 0 w 5758"/>
                          <a:gd name="connsiteY0" fmla="*/ 0 h 288"/>
                          <a:gd name="connsiteX1" fmla="*/ 0 w 5758"/>
                          <a:gd name="connsiteY1" fmla="*/ 288 h 288"/>
                          <a:gd name="connsiteX2" fmla="*/ 0 w 5758"/>
                          <a:gd name="connsiteY2" fmla="*/ 288 h 288"/>
                          <a:gd name="connsiteX3" fmla="*/ 0 w 5758"/>
                          <a:gd name="connsiteY3" fmla="*/ 0 h 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58" h="288">
                            <a:moveTo>
                              <a:pt x="0" y="0"/>
                            </a:moveTo>
                            <a:lnTo>
                              <a:pt x="0" y="288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65" name="任意多边形: 形状 4464"/>
                      <p:cNvSpPr/>
                      <p:nvPr/>
                    </p:nvSpPr>
                    <p:spPr>
                      <a:xfrm>
                        <a:off x="-3928852" y="4246295"/>
                        <a:ext cx="806" cy="748"/>
                      </a:xfrm>
                      <a:custGeom>
                        <a:avLst/>
                        <a:gdLst>
                          <a:gd name="connsiteX0" fmla="*/ 806 w 806"/>
                          <a:gd name="connsiteY0" fmla="*/ 461 h 748"/>
                          <a:gd name="connsiteX1" fmla="*/ 806 w 806"/>
                          <a:gd name="connsiteY1" fmla="*/ 749 h 748"/>
                          <a:gd name="connsiteX2" fmla="*/ 0 w 806"/>
                          <a:gd name="connsiteY2" fmla="*/ 345 h 748"/>
                          <a:gd name="connsiteX3" fmla="*/ 0 w 806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748">
                            <a:moveTo>
                              <a:pt x="806" y="461"/>
                            </a:moveTo>
                            <a:lnTo>
                              <a:pt x="806" y="749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66" name="任意多边形: 形状 4465"/>
                      <p:cNvSpPr/>
                      <p:nvPr/>
                    </p:nvSpPr>
                    <p:spPr>
                      <a:xfrm>
                        <a:off x="-3928852" y="4246295"/>
                        <a:ext cx="806" cy="460"/>
                      </a:xfrm>
                      <a:custGeom>
                        <a:avLst/>
                        <a:gdLst>
                          <a:gd name="connsiteX0" fmla="*/ 58 w 806"/>
                          <a:gd name="connsiteY0" fmla="*/ 0 h 460"/>
                          <a:gd name="connsiteX1" fmla="*/ 806 w 806"/>
                          <a:gd name="connsiteY1" fmla="*/ 461 h 460"/>
                          <a:gd name="connsiteX2" fmla="*/ 806 w 806"/>
                          <a:gd name="connsiteY2" fmla="*/ 461 h 460"/>
                          <a:gd name="connsiteX3" fmla="*/ 0 w 806"/>
                          <a:gd name="connsiteY3" fmla="*/ 0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460">
                            <a:moveTo>
                              <a:pt x="58" y="0"/>
                            </a:moveTo>
                            <a:lnTo>
                              <a:pt x="806" y="461"/>
                            </a:lnTo>
                            <a:lnTo>
                              <a:pt x="806" y="46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467" name="图形 5"/>
                    <p:cNvGrpSpPr/>
                    <p:nvPr/>
                  </p:nvGrpSpPr>
                  <p:grpSpPr>
                    <a:xfrm>
                      <a:off x="-3946875" y="4241458"/>
                      <a:ext cx="18829" cy="11401"/>
                      <a:chOff x="-3946875" y="4241458"/>
                      <a:chExt cx="18829" cy="11401"/>
                    </a:xfrm>
                  </p:grpSpPr>
                  <p:sp>
                    <p:nvSpPr>
                      <p:cNvPr id="4468" name="任意多边形: 形状 4467"/>
                      <p:cNvSpPr/>
                      <p:nvPr/>
                    </p:nvSpPr>
                    <p:spPr>
                      <a:xfrm>
                        <a:off x="-3937834" y="4241458"/>
                        <a:ext cx="748" cy="806"/>
                      </a:xfrm>
                      <a:custGeom>
                        <a:avLst/>
                        <a:gdLst>
                          <a:gd name="connsiteX0" fmla="*/ 749 w 748"/>
                          <a:gd name="connsiteY0" fmla="*/ 0 h 806"/>
                          <a:gd name="connsiteX1" fmla="*/ 749 w 748"/>
                          <a:gd name="connsiteY1" fmla="*/ 345 h 806"/>
                          <a:gd name="connsiteX2" fmla="*/ 0 w 748"/>
                          <a:gd name="connsiteY2" fmla="*/ 806 h 806"/>
                          <a:gd name="connsiteX3" fmla="*/ 0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69" name="任意多边形: 形状 4468"/>
                      <p:cNvSpPr/>
                      <p:nvPr/>
                    </p:nvSpPr>
                    <p:spPr>
                      <a:xfrm>
                        <a:off x="-3937834" y="4241919"/>
                        <a:ext cx="806" cy="806"/>
                      </a:xfrm>
                      <a:custGeom>
                        <a:avLst/>
                        <a:gdLst>
                          <a:gd name="connsiteX0" fmla="*/ 806 w 806"/>
                          <a:gd name="connsiteY0" fmla="*/ 461 h 806"/>
                          <a:gd name="connsiteX1" fmla="*/ 806 w 806"/>
                          <a:gd name="connsiteY1" fmla="*/ 806 h 806"/>
                          <a:gd name="connsiteX2" fmla="*/ 0 w 806"/>
                          <a:gd name="connsiteY2" fmla="*/ 345 h 806"/>
                          <a:gd name="connsiteX3" fmla="*/ 0 w 806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806" y="461"/>
                            </a:moveTo>
                            <a:lnTo>
                              <a:pt x="806" y="806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0" name="任意多边形: 形状 4469"/>
                      <p:cNvSpPr/>
                      <p:nvPr/>
                    </p:nvSpPr>
                    <p:spPr>
                      <a:xfrm>
                        <a:off x="-3937028" y="4242380"/>
                        <a:ext cx="3339" cy="2303"/>
                      </a:xfrm>
                      <a:custGeom>
                        <a:avLst/>
                        <a:gdLst>
                          <a:gd name="connsiteX0" fmla="*/ 3340 w 3339"/>
                          <a:gd name="connsiteY0" fmla="*/ 1958 h 2303"/>
                          <a:gd name="connsiteX1" fmla="*/ 3340 w 3339"/>
                          <a:gd name="connsiteY1" fmla="*/ 2303 h 2303"/>
                          <a:gd name="connsiteX2" fmla="*/ 0 w 3339"/>
                          <a:gd name="connsiteY2" fmla="*/ 345 h 2303"/>
                          <a:gd name="connsiteX3" fmla="*/ 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3340" y="1958"/>
                            </a:moveTo>
                            <a:lnTo>
                              <a:pt x="3340" y="2303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1" name="任意多边形: 形状 4470"/>
                      <p:cNvSpPr/>
                      <p:nvPr/>
                    </p:nvSpPr>
                    <p:spPr>
                      <a:xfrm>
                        <a:off x="-3940829" y="4242380"/>
                        <a:ext cx="3800" cy="2533"/>
                      </a:xfrm>
                      <a:custGeom>
                        <a:avLst/>
                        <a:gdLst>
                          <a:gd name="connsiteX0" fmla="*/ 3800 w 3800"/>
                          <a:gd name="connsiteY0" fmla="*/ 0 h 2533"/>
                          <a:gd name="connsiteX1" fmla="*/ 3800 w 3800"/>
                          <a:gd name="connsiteY1" fmla="*/ 345 h 2533"/>
                          <a:gd name="connsiteX2" fmla="*/ 0 w 3800"/>
                          <a:gd name="connsiteY2" fmla="*/ 2534 h 2533"/>
                          <a:gd name="connsiteX3" fmla="*/ 0 w 3800"/>
                          <a:gd name="connsiteY3" fmla="*/ 2188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0" h="2533">
                            <a:moveTo>
                              <a:pt x="3800" y="0"/>
                            </a:moveTo>
                            <a:lnTo>
                              <a:pt x="3800" y="345"/>
                            </a:lnTo>
                            <a:lnTo>
                              <a:pt x="0" y="2534"/>
                            </a:lnTo>
                            <a:lnTo>
                              <a:pt x="0" y="218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2" name="任意多边形: 形状 4471"/>
                      <p:cNvSpPr/>
                      <p:nvPr/>
                    </p:nvSpPr>
                    <p:spPr>
                      <a:xfrm>
                        <a:off x="-3933688" y="4244337"/>
                        <a:ext cx="748" cy="806"/>
                      </a:xfrm>
                      <a:custGeom>
                        <a:avLst/>
                        <a:gdLst>
                          <a:gd name="connsiteX0" fmla="*/ 749 w 748"/>
                          <a:gd name="connsiteY0" fmla="*/ 461 h 806"/>
                          <a:gd name="connsiteX1" fmla="*/ 749 w 748"/>
                          <a:gd name="connsiteY1" fmla="*/ 806 h 806"/>
                          <a:gd name="connsiteX2" fmla="*/ 0 w 748"/>
                          <a:gd name="connsiteY2" fmla="*/ 345 h 806"/>
                          <a:gd name="connsiteX3" fmla="*/ 0 w 748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749" y="461"/>
                            </a:moveTo>
                            <a:lnTo>
                              <a:pt x="749" y="806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3" name="任意多边形: 形状 4472"/>
                      <p:cNvSpPr/>
                      <p:nvPr/>
                    </p:nvSpPr>
                    <p:spPr>
                      <a:xfrm>
                        <a:off x="-3941577" y="4244568"/>
                        <a:ext cx="748" cy="806"/>
                      </a:xfrm>
                      <a:custGeom>
                        <a:avLst/>
                        <a:gdLst>
                          <a:gd name="connsiteX0" fmla="*/ 749 w 748"/>
                          <a:gd name="connsiteY0" fmla="*/ 0 h 806"/>
                          <a:gd name="connsiteX1" fmla="*/ 749 w 748"/>
                          <a:gd name="connsiteY1" fmla="*/ 346 h 806"/>
                          <a:gd name="connsiteX2" fmla="*/ 0 w 748"/>
                          <a:gd name="connsiteY2" fmla="*/ 806 h 806"/>
                          <a:gd name="connsiteX3" fmla="*/ 0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749" y="0"/>
                            </a:moveTo>
                            <a:lnTo>
                              <a:pt x="749" y="346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4" name="任意多边形: 形状 4473"/>
                      <p:cNvSpPr/>
                      <p:nvPr/>
                    </p:nvSpPr>
                    <p:spPr>
                      <a:xfrm>
                        <a:off x="-3932940" y="4244798"/>
                        <a:ext cx="3339" cy="2245"/>
                      </a:xfrm>
                      <a:custGeom>
                        <a:avLst/>
                        <a:gdLst>
                          <a:gd name="connsiteX0" fmla="*/ 3340 w 3339"/>
                          <a:gd name="connsiteY0" fmla="*/ 1958 h 2245"/>
                          <a:gd name="connsiteX1" fmla="*/ 3340 w 3339"/>
                          <a:gd name="connsiteY1" fmla="*/ 2246 h 2245"/>
                          <a:gd name="connsiteX2" fmla="*/ 0 w 3339"/>
                          <a:gd name="connsiteY2" fmla="*/ 345 h 2245"/>
                          <a:gd name="connsiteX3" fmla="*/ 0 w 3339"/>
                          <a:gd name="connsiteY3" fmla="*/ 0 h 22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245">
                            <a:moveTo>
                              <a:pt x="3340" y="1958"/>
                            </a:moveTo>
                            <a:lnTo>
                              <a:pt x="3340" y="2246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5" name="任意多边形: 形状 4474"/>
                      <p:cNvSpPr/>
                      <p:nvPr/>
                    </p:nvSpPr>
                    <p:spPr>
                      <a:xfrm>
                        <a:off x="-3936683" y="4244798"/>
                        <a:ext cx="3742" cy="2533"/>
                      </a:xfrm>
                      <a:custGeom>
                        <a:avLst/>
                        <a:gdLst>
                          <a:gd name="connsiteX0" fmla="*/ 3743 w 3742"/>
                          <a:gd name="connsiteY0" fmla="*/ 0 h 2533"/>
                          <a:gd name="connsiteX1" fmla="*/ 3743 w 3742"/>
                          <a:gd name="connsiteY1" fmla="*/ 345 h 2533"/>
                          <a:gd name="connsiteX2" fmla="*/ 0 w 3742"/>
                          <a:gd name="connsiteY2" fmla="*/ 2534 h 2533"/>
                          <a:gd name="connsiteX3" fmla="*/ 0 w 3742"/>
                          <a:gd name="connsiteY3" fmla="*/ 2188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742" h="2533">
                            <a:moveTo>
                              <a:pt x="3743" y="0"/>
                            </a:moveTo>
                            <a:lnTo>
                              <a:pt x="3743" y="345"/>
                            </a:lnTo>
                            <a:lnTo>
                              <a:pt x="0" y="2534"/>
                            </a:lnTo>
                            <a:lnTo>
                              <a:pt x="0" y="218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6" name="任意多边形: 形状 4475"/>
                      <p:cNvSpPr/>
                      <p:nvPr/>
                    </p:nvSpPr>
                    <p:spPr>
                      <a:xfrm>
                        <a:off x="-3938238" y="4246526"/>
                        <a:ext cx="806" cy="806"/>
                      </a:xfrm>
                      <a:custGeom>
                        <a:avLst/>
                        <a:gdLst>
                          <a:gd name="connsiteX0" fmla="*/ 806 w 806"/>
                          <a:gd name="connsiteY0" fmla="*/ 0 h 806"/>
                          <a:gd name="connsiteX1" fmla="*/ 806 w 806"/>
                          <a:gd name="connsiteY1" fmla="*/ 345 h 806"/>
                          <a:gd name="connsiteX2" fmla="*/ 0 w 806"/>
                          <a:gd name="connsiteY2" fmla="*/ 806 h 806"/>
                          <a:gd name="connsiteX3" fmla="*/ 0 w 806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806" y="0"/>
                            </a:moveTo>
                            <a:lnTo>
                              <a:pt x="806" y="345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7" name="任意多边形: 形状 4476"/>
                      <p:cNvSpPr/>
                      <p:nvPr/>
                    </p:nvSpPr>
                    <p:spPr>
                      <a:xfrm>
                        <a:off x="-3941577" y="4245028"/>
                        <a:ext cx="3339" cy="2303"/>
                      </a:xfrm>
                      <a:custGeom>
                        <a:avLst/>
                        <a:gdLst>
                          <a:gd name="connsiteX0" fmla="*/ 3340 w 3339"/>
                          <a:gd name="connsiteY0" fmla="*/ 1958 h 2303"/>
                          <a:gd name="connsiteX1" fmla="*/ 3340 w 3339"/>
                          <a:gd name="connsiteY1" fmla="*/ 2303 h 2303"/>
                          <a:gd name="connsiteX2" fmla="*/ 0 w 3339"/>
                          <a:gd name="connsiteY2" fmla="*/ 345 h 2303"/>
                          <a:gd name="connsiteX3" fmla="*/ 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3340" y="1958"/>
                            </a:moveTo>
                            <a:lnTo>
                              <a:pt x="3340" y="2303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8" name="任意多边形: 形状 4477"/>
                      <p:cNvSpPr/>
                      <p:nvPr/>
                    </p:nvSpPr>
                    <p:spPr>
                      <a:xfrm>
                        <a:off x="-3941577" y="4244568"/>
                        <a:ext cx="4145" cy="2418"/>
                      </a:xfrm>
                      <a:custGeom>
                        <a:avLst/>
                        <a:gdLst>
                          <a:gd name="connsiteX0" fmla="*/ 0 w 4145"/>
                          <a:gd name="connsiteY0" fmla="*/ 461 h 2418"/>
                          <a:gd name="connsiteX1" fmla="*/ 749 w 4145"/>
                          <a:gd name="connsiteY1" fmla="*/ 0 h 2418"/>
                          <a:gd name="connsiteX2" fmla="*/ 4146 w 4145"/>
                          <a:gd name="connsiteY2" fmla="*/ 1958 h 2418"/>
                          <a:gd name="connsiteX3" fmla="*/ 3340 w 4145"/>
                          <a:gd name="connsiteY3" fmla="*/ 2419 h 2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145" h="2418">
                            <a:moveTo>
                              <a:pt x="0" y="461"/>
                            </a:moveTo>
                            <a:lnTo>
                              <a:pt x="749" y="0"/>
                            </a:lnTo>
                            <a:lnTo>
                              <a:pt x="4146" y="1958"/>
                            </a:lnTo>
                            <a:lnTo>
                              <a:pt x="3340" y="241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9" name="任意多边形: 形状 4478"/>
                      <p:cNvSpPr/>
                      <p:nvPr/>
                    </p:nvSpPr>
                    <p:spPr>
                      <a:xfrm>
                        <a:off x="-3929600" y="4246756"/>
                        <a:ext cx="806" cy="748"/>
                      </a:xfrm>
                      <a:custGeom>
                        <a:avLst/>
                        <a:gdLst>
                          <a:gd name="connsiteX0" fmla="*/ 806 w 806"/>
                          <a:gd name="connsiteY0" fmla="*/ 461 h 748"/>
                          <a:gd name="connsiteX1" fmla="*/ 806 w 806"/>
                          <a:gd name="connsiteY1" fmla="*/ 749 h 748"/>
                          <a:gd name="connsiteX2" fmla="*/ 0 w 806"/>
                          <a:gd name="connsiteY2" fmla="*/ 288 h 748"/>
                          <a:gd name="connsiteX3" fmla="*/ 0 w 806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748">
                            <a:moveTo>
                              <a:pt x="806" y="461"/>
                            </a:moveTo>
                            <a:lnTo>
                              <a:pt x="806" y="749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0" name="任意多边形: 形状 4479"/>
                      <p:cNvSpPr/>
                      <p:nvPr/>
                    </p:nvSpPr>
                    <p:spPr>
                      <a:xfrm>
                        <a:off x="-3928794" y="4246756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288 h 748"/>
                          <a:gd name="connsiteX2" fmla="*/ 0 w 748"/>
                          <a:gd name="connsiteY2" fmla="*/ 749 h 748"/>
                          <a:gd name="connsiteX3" fmla="*/ 0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288"/>
                            </a:lnTo>
                            <a:lnTo>
                              <a:pt x="0" y="749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1" name="任意多边形: 形状 4480"/>
                      <p:cNvSpPr/>
                      <p:nvPr/>
                    </p:nvSpPr>
                    <p:spPr>
                      <a:xfrm>
                        <a:off x="-3937834" y="4241458"/>
                        <a:ext cx="9788" cy="5758"/>
                      </a:xfrm>
                      <a:custGeom>
                        <a:avLst/>
                        <a:gdLst>
                          <a:gd name="connsiteX0" fmla="*/ 9789 w 9788"/>
                          <a:gd name="connsiteY0" fmla="*/ 5297 h 5758"/>
                          <a:gd name="connsiteX1" fmla="*/ 9040 w 9788"/>
                          <a:gd name="connsiteY1" fmla="*/ 5758 h 5758"/>
                          <a:gd name="connsiteX2" fmla="*/ 8234 w 9788"/>
                          <a:gd name="connsiteY2" fmla="*/ 5297 h 5758"/>
                          <a:gd name="connsiteX3" fmla="*/ 4894 w 9788"/>
                          <a:gd name="connsiteY3" fmla="*/ 3340 h 5758"/>
                          <a:gd name="connsiteX4" fmla="*/ 4146 w 9788"/>
                          <a:gd name="connsiteY4" fmla="*/ 2879 h 5758"/>
                          <a:gd name="connsiteX5" fmla="*/ 806 w 9788"/>
                          <a:gd name="connsiteY5" fmla="*/ 921 h 5758"/>
                          <a:gd name="connsiteX6" fmla="*/ 0 w 9788"/>
                          <a:gd name="connsiteY6" fmla="*/ 461 h 5758"/>
                          <a:gd name="connsiteX7" fmla="*/ 749 w 9788"/>
                          <a:gd name="connsiteY7" fmla="*/ 0 h 5758"/>
                          <a:gd name="connsiteX8" fmla="*/ 8983 w 9788"/>
                          <a:gd name="connsiteY8" fmla="*/ 4837 h 57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9788" h="5758">
                            <a:moveTo>
                              <a:pt x="9789" y="5297"/>
                            </a:moveTo>
                            <a:lnTo>
                              <a:pt x="9040" y="5758"/>
                            </a:lnTo>
                            <a:lnTo>
                              <a:pt x="8234" y="5297"/>
                            </a:lnTo>
                            <a:lnTo>
                              <a:pt x="4894" y="3340"/>
                            </a:lnTo>
                            <a:lnTo>
                              <a:pt x="4146" y="2879"/>
                            </a:lnTo>
                            <a:lnTo>
                              <a:pt x="806" y="92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lnTo>
                              <a:pt x="8983" y="4837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2" name="任意多边形: 形状 4481"/>
                      <p:cNvSpPr/>
                      <p:nvPr/>
                    </p:nvSpPr>
                    <p:spPr>
                      <a:xfrm>
                        <a:off x="-3945320" y="4245028"/>
                        <a:ext cx="3742" cy="2533"/>
                      </a:xfrm>
                      <a:custGeom>
                        <a:avLst/>
                        <a:gdLst>
                          <a:gd name="connsiteX0" fmla="*/ 3743 w 3742"/>
                          <a:gd name="connsiteY0" fmla="*/ 0 h 2533"/>
                          <a:gd name="connsiteX1" fmla="*/ 3743 w 3742"/>
                          <a:gd name="connsiteY1" fmla="*/ 345 h 2533"/>
                          <a:gd name="connsiteX2" fmla="*/ 0 w 3742"/>
                          <a:gd name="connsiteY2" fmla="*/ 2534 h 2533"/>
                          <a:gd name="connsiteX3" fmla="*/ 0 w 3742"/>
                          <a:gd name="connsiteY3" fmla="*/ 2246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742" h="2533">
                            <a:moveTo>
                              <a:pt x="3743" y="0"/>
                            </a:moveTo>
                            <a:lnTo>
                              <a:pt x="3743" y="345"/>
                            </a:lnTo>
                            <a:lnTo>
                              <a:pt x="0" y="2534"/>
                            </a:lnTo>
                            <a:lnTo>
                              <a:pt x="0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3" name="任意多边形: 形状 4482"/>
                      <p:cNvSpPr/>
                      <p:nvPr/>
                    </p:nvSpPr>
                    <p:spPr>
                      <a:xfrm>
                        <a:off x="-3946875" y="4246813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345 h 748"/>
                          <a:gd name="connsiteX2" fmla="*/ 0 w 748"/>
                          <a:gd name="connsiteY2" fmla="*/ 749 h 748"/>
                          <a:gd name="connsiteX3" fmla="*/ 0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749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4" name="任意多边形: 形状 4483"/>
                      <p:cNvSpPr/>
                      <p:nvPr/>
                    </p:nvSpPr>
                    <p:spPr>
                      <a:xfrm>
                        <a:off x="-3937431" y="4246986"/>
                        <a:ext cx="748" cy="806"/>
                      </a:xfrm>
                      <a:custGeom>
                        <a:avLst/>
                        <a:gdLst>
                          <a:gd name="connsiteX0" fmla="*/ 749 w 748"/>
                          <a:gd name="connsiteY0" fmla="*/ 0 h 806"/>
                          <a:gd name="connsiteX1" fmla="*/ 749 w 748"/>
                          <a:gd name="connsiteY1" fmla="*/ 345 h 806"/>
                          <a:gd name="connsiteX2" fmla="*/ 0 w 748"/>
                          <a:gd name="connsiteY2" fmla="*/ 806 h 806"/>
                          <a:gd name="connsiteX3" fmla="*/ 0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5" name="任意多边形: 形状 4484"/>
                      <p:cNvSpPr/>
                      <p:nvPr/>
                    </p:nvSpPr>
                    <p:spPr>
                      <a:xfrm>
                        <a:off x="-3946875" y="4241458"/>
                        <a:ext cx="9846" cy="6276"/>
                      </a:xfrm>
                      <a:custGeom>
                        <a:avLst/>
                        <a:gdLst>
                          <a:gd name="connsiteX0" fmla="*/ 9789 w 9846"/>
                          <a:gd name="connsiteY0" fmla="*/ 0 h 6276"/>
                          <a:gd name="connsiteX1" fmla="*/ 9040 w 9846"/>
                          <a:gd name="connsiteY1" fmla="*/ 461 h 6276"/>
                          <a:gd name="connsiteX2" fmla="*/ 9847 w 9846"/>
                          <a:gd name="connsiteY2" fmla="*/ 921 h 6276"/>
                          <a:gd name="connsiteX3" fmla="*/ 6046 w 9846"/>
                          <a:gd name="connsiteY3" fmla="*/ 3109 h 6276"/>
                          <a:gd name="connsiteX4" fmla="*/ 5298 w 9846"/>
                          <a:gd name="connsiteY4" fmla="*/ 3570 h 6276"/>
                          <a:gd name="connsiteX5" fmla="*/ 1555 w 9846"/>
                          <a:gd name="connsiteY5" fmla="*/ 5816 h 6276"/>
                          <a:gd name="connsiteX6" fmla="*/ 749 w 9846"/>
                          <a:gd name="connsiteY6" fmla="*/ 6276 h 6276"/>
                          <a:gd name="connsiteX7" fmla="*/ 0 w 9846"/>
                          <a:gd name="connsiteY7" fmla="*/ 5816 h 6276"/>
                          <a:gd name="connsiteX8" fmla="*/ 749 w 9846"/>
                          <a:gd name="connsiteY8" fmla="*/ 5355 h 6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9846" h="6276">
                            <a:moveTo>
                              <a:pt x="9789" y="0"/>
                            </a:moveTo>
                            <a:lnTo>
                              <a:pt x="9040" y="461"/>
                            </a:lnTo>
                            <a:lnTo>
                              <a:pt x="9847" y="921"/>
                            </a:lnTo>
                            <a:lnTo>
                              <a:pt x="6046" y="3109"/>
                            </a:lnTo>
                            <a:lnTo>
                              <a:pt x="5298" y="3570"/>
                            </a:lnTo>
                            <a:lnTo>
                              <a:pt x="1555" y="5816"/>
                            </a:lnTo>
                            <a:lnTo>
                              <a:pt x="749" y="6276"/>
                            </a:lnTo>
                            <a:lnTo>
                              <a:pt x="0" y="5816"/>
                            </a:lnTo>
                            <a:lnTo>
                              <a:pt x="749" y="5355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6" name="任意多边形: 形状 4485"/>
                      <p:cNvSpPr/>
                      <p:nvPr/>
                    </p:nvSpPr>
                    <p:spPr>
                      <a:xfrm>
                        <a:off x="-3946126" y="4247274"/>
                        <a:ext cx="806" cy="748"/>
                      </a:xfrm>
                      <a:custGeom>
                        <a:avLst/>
                        <a:gdLst>
                          <a:gd name="connsiteX0" fmla="*/ 806 w 806"/>
                          <a:gd name="connsiteY0" fmla="*/ 0 h 748"/>
                          <a:gd name="connsiteX1" fmla="*/ 806 w 806"/>
                          <a:gd name="connsiteY1" fmla="*/ 288 h 748"/>
                          <a:gd name="connsiteX2" fmla="*/ 0 w 806"/>
                          <a:gd name="connsiteY2" fmla="*/ 749 h 748"/>
                          <a:gd name="connsiteX3" fmla="*/ 0 w 806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748">
                            <a:moveTo>
                              <a:pt x="806" y="0"/>
                            </a:moveTo>
                            <a:lnTo>
                              <a:pt x="806" y="288"/>
                            </a:lnTo>
                            <a:lnTo>
                              <a:pt x="0" y="749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7" name="任意多边形: 形状 4486"/>
                      <p:cNvSpPr/>
                      <p:nvPr/>
                    </p:nvSpPr>
                    <p:spPr>
                      <a:xfrm>
                        <a:off x="-3941980" y="4249692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288 h 748"/>
                          <a:gd name="connsiteX2" fmla="*/ 0 w 748"/>
                          <a:gd name="connsiteY2" fmla="*/ 749 h 748"/>
                          <a:gd name="connsiteX3" fmla="*/ 0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288"/>
                            </a:lnTo>
                            <a:lnTo>
                              <a:pt x="0" y="749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8" name="任意多边形: 形状 4487"/>
                      <p:cNvSpPr/>
                      <p:nvPr/>
                    </p:nvSpPr>
                    <p:spPr>
                      <a:xfrm>
                        <a:off x="-3938641" y="4251650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288 h 748"/>
                          <a:gd name="connsiteX2" fmla="*/ 0 w 748"/>
                          <a:gd name="connsiteY2" fmla="*/ 749 h 748"/>
                          <a:gd name="connsiteX3" fmla="*/ 0 w 748"/>
                          <a:gd name="connsiteY3" fmla="*/ 403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288"/>
                            </a:lnTo>
                            <a:lnTo>
                              <a:pt x="0" y="749"/>
                            </a:lnTo>
                            <a:lnTo>
                              <a:pt x="0" y="403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9" name="任意多边形: 形状 4488"/>
                      <p:cNvSpPr/>
                      <p:nvPr/>
                    </p:nvSpPr>
                    <p:spPr>
                      <a:xfrm>
                        <a:off x="-3938641" y="4252053"/>
                        <a:ext cx="806" cy="806"/>
                      </a:xfrm>
                      <a:custGeom>
                        <a:avLst/>
                        <a:gdLst>
                          <a:gd name="connsiteX0" fmla="*/ 806 w 806"/>
                          <a:gd name="connsiteY0" fmla="*/ 461 h 806"/>
                          <a:gd name="connsiteX1" fmla="*/ 806 w 806"/>
                          <a:gd name="connsiteY1" fmla="*/ 806 h 806"/>
                          <a:gd name="connsiteX2" fmla="*/ 0 w 806"/>
                          <a:gd name="connsiteY2" fmla="*/ 345 h 806"/>
                          <a:gd name="connsiteX3" fmla="*/ 0 w 806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806" y="461"/>
                            </a:moveTo>
                            <a:lnTo>
                              <a:pt x="806" y="806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0" name="任意多边形: 形状 4489"/>
                      <p:cNvSpPr/>
                      <p:nvPr/>
                    </p:nvSpPr>
                    <p:spPr>
                      <a:xfrm>
                        <a:off x="-3946875" y="4247274"/>
                        <a:ext cx="9040" cy="5585"/>
                      </a:xfrm>
                      <a:custGeom>
                        <a:avLst/>
                        <a:gdLst>
                          <a:gd name="connsiteX0" fmla="*/ 9040 w 9040"/>
                          <a:gd name="connsiteY0" fmla="*/ 5240 h 5585"/>
                          <a:gd name="connsiteX1" fmla="*/ 9040 w 9040"/>
                          <a:gd name="connsiteY1" fmla="*/ 5585 h 5585"/>
                          <a:gd name="connsiteX2" fmla="*/ 0 w 9040"/>
                          <a:gd name="connsiteY2" fmla="*/ 288 h 5585"/>
                          <a:gd name="connsiteX3" fmla="*/ 0 w 9040"/>
                          <a:gd name="connsiteY3" fmla="*/ 0 h 55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040" h="5585">
                            <a:moveTo>
                              <a:pt x="9040" y="5240"/>
                            </a:moveTo>
                            <a:lnTo>
                              <a:pt x="9040" y="5585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1" name="任意多边形: 形状 4490"/>
                      <p:cNvSpPr/>
                      <p:nvPr/>
                    </p:nvSpPr>
                    <p:spPr>
                      <a:xfrm>
                        <a:off x="-3946875" y="4247274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461 h 748"/>
                          <a:gd name="connsiteX1" fmla="*/ 749 w 748"/>
                          <a:gd name="connsiteY1" fmla="*/ 749 h 748"/>
                          <a:gd name="connsiteX2" fmla="*/ 0 w 748"/>
                          <a:gd name="connsiteY2" fmla="*/ 288 h 748"/>
                          <a:gd name="connsiteX3" fmla="*/ 0 w 748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461"/>
                            </a:moveTo>
                            <a:lnTo>
                              <a:pt x="749" y="749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2" name="任意多边形: 形状 4491"/>
                      <p:cNvSpPr/>
                      <p:nvPr/>
                    </p:nvSpPr>
                    <p:spPr>
                      <a:xfrm>
                        <a:off x="-3937431" y="4247447"/>
                        <a:ext cx="3339" cy="2303"/>
                      </a:xfrm>
                      <a:custGeom>
                        <a:avLst/>
                        <a:gdLst>
                          <a:gd name="connsiteX0" fmla="*/ 3340 w 3339"/>
                          <a:gd name="connsiteY0" fmla="*/ 1958 h 2303"/>
                          <a:gd name="connsiteX1" fmla="*/ 3340 w 3339"/>
                          <a:gd name="connsiteY1" fmla="*/ 2303 h 2303"/>
                          <a:gd name="connsiteX2" fmla="*/ 0 w 3339"/>
                          <a:gd name="connsiteY2" fmla="*/ 346 h 2303"/>
                          <a:gd name="connsiteX3" fmla="*/ 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3340" y="1958"/>
                            </a:moveTo>
                            <a:lnTo>
                              <a:pt x="3340" y="2303"/>
                            </a:lnTo>
                            <a:lnTo>
                              <a:pt x="0" y="34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3" name="任意多边形: 形状 4492"/>
                      <p:cNvSpPr/>
                      <p:nvPr/>
                    </p:nvSpPr>
                    <p:spPr>
                      <a:xfrm>
                        <a:off x="-3937431" y="4246986"/>
                        <a:ext cx="4088" cy="2418"/>
                      </a:xfrm>
                      <a:custGeom>
                        <a:avLst/>
                        <a:gdLst>
                          <a:gd name="connsiteX0" fmla="*/ 749 w 4088"/>
                          <a:gd name="connsiteY0" fmla="*/ 0 h 2418"/>
                          <a:gd name="connsiteX1" fmla="*/ 4088 w 4088"/>
                          <a:gd name="connsiteY1" fmla="*/ 1958 h 2418"/>
                          <a:gd name="connsiteX2" fmla="*/ 3340 w 4088"/>
                          <a:gd name="connsiteY2" fmla="*/ 2419 h 2418"/>
                          <a:gd name="connsiteX3" fmla="*/ 0 w 4088"/>
                          <a:gd name="connsiteY3" fmla="*/ 461 h 2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88" h="2418">
                            <a:moveTo>
                              <a:pt x="749" y="0"/>
                            </a:moveTo>
                            <a:lnTo>
                              <a:pt x="4088" y="1958"/>
                            </a:lnTo>
                            <a:lnTo>
                              <a:pt x="3340" y="2419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4" name="任意多边形: 形状 4493"/>
                      <p:cNvSpPr/>
                      <p:nvPr/>
                    </p:nvSpPr>
                    <p:spPr>
                      <a:xfrm>
                        <a:off x="-3934092" y="4248944"/>
                        <a:ext cx="748" cy="806"/>
                      </a:xfrm>
                      <a:custGeom>
                        <a:avLst/>
                        <a:gdLst>
                          <a:gd name="connsiteX0" fmla="*/ 749 w 748"/>
                          <a:gd name="connsiteY0" fmla="*/ 0 h 806"/>
                          <a:gd name="connsiteX1" fmla="*/ 749 w 748"/>
                          <a:gd name="connsiteY1" fmla="*/ 345 h 806"/>
                          <a:gd name="connsiteX2" fmla="*/ 0 w 748"/>
                          <a:gd name="connsiteY2" fmla="*/ 806 h 806"/>
                          <a:gd name="connsiteX3" fmla="*/ 0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5" name="任意多边形: 形状 4494"/>
                      <p:cNvSpPr/>
                      <p:nvPr/>
                    </p:nvSpPr>
                    <p:spPr>
                      <a:xfrm>
                        <a:off x="-3941232" y="4247447"/>
                        <a:ext cx="3800" cy="2533"/>
                      </a:xfrm>
                      <a:custGeom>
                        <a:avLst/>
                        <a:gdLst>
                          <a:gd name="connsiteX0" fmla="*/ 3800 w 3800"/>
                          <a:gd name="connsiteY0" fmla="*/ 0 h 2533"/>
                          <a:gd name="connsiteX1" fmla="*/ 3800 w 3800"/>
                          <a:gd name="connsiteY1" fmla="*/ 346 h 2533"/>
                          <a:gd name="connsiteX2" fmla="*/ 0 w 3800"/>
                          <a:gd name="connsiteY2" fmla="*/ 2534 h 2533"/>
                          <a:gd name="connsiteX3" fmla="*/ 0 w 3800"/>
                          <a:gd name="connsiteY3" fmla="*/ 2246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0" h="2533">
                            <a:moveTo>
                              <a:pt x="3800" y="0"/>
                            </a:moveTo>
                            <a:lnTo>
                              <a:pt x="3800" y="346"/>
                            </a:lnTo>
                            <a:lnTo>
                              <a:pt x="0" y="2534"/>
                            </a:lnTo>
                            <a:lnTo>
                              <a:pt x="0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6" name="任意多边形: 形状 4495"/>
                      <p:cNvSpPr/>
                      <p:nvPr/>
                    </p:nvSpPr>
                    <p:spPr>
                      <a:xfrm>
                        <a:off x="-3942729" y="4249232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345 h 748"/>
                          <a:gd name="connsiteX2" fmla="*/ 0 w 748"/>
                          <a:gd name="connsiteY2" fmla="*/ 748 h 748"/>
                          <a:gd name="connsiteX3" fmla="*/ 0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748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7" name="任意多边形: 形状 4496"/>
                      <p:cNvSpPr/>
                      <p:nvPr/>
                    </p:nvSpPr>
                    <p:spPr>
                      <a:xfrm>
                        <a:off x="-3942729" y="4244337"/>
                        <a:ext cx="9788" cy="5815"/>
                      </a:xfrm>
                      <a:custGeom>
                        <a:avLst/>
                        <a:gdLst>
                          <a:gd name="connsiteX0" fmla="*/ 9789 w 9788"/>
                          <a:gd name="connsiteY0" fmla="*/ 461 h 5815"/>
                          <a:gd name="connsiteX1" fmla="*/ 6046 w 9788"/>
                          <a:gd name="connsiteY1" fmla="*/ 2649 h 5815"/>
                          <a:gd name="connsiteX2" fmla="*/ 5298 w 9788"/>
                          <a:gd name="connsiteY2" fmla="*/ 3109 h 5815"/>
                          <a:gd name="connsiteX3" fmla="*/ 1497 w 9788"/>
                          <a:gd name="connsiteY3" fmla="*/ 5355 h 5815"/>
                          <a:gd name="connsiteX4" fmla="*/ 749 w 9788"/>
                          <a:gd name="connsiteY4" fmla="*/ 5816 h 5815"/>
                          <a:gd name="connsiteX5" fmla="*/ 0 w 9788"/>
                          <a:gd name="connsiteY5" fmla="*/ 5355 h 5815"/>
                          <a:gd name="connsiteX6" fmla="*/ 749 w 9788"/>
                          <a:gd name="connsiteY6" fmla="*/ 4894 h 5815"/>
                          <a:gd name="connsiteX7" fmla="*/ 4491 w 9788"/>
                          <a:gd name="connsiteY7" fmla="*/ 2649 h 5815"/>
                          <a:gd name="connsiteX8" fmla="*/ 5298 w 9788"/>
                          <a:gd name="connsiteY8" fmla="*/ 2188 h 5815"/>
                          <a:gd name="connsiteX9" fmla="*/ 9040 w 9788"/>
                          <a:gd name="connsiteY9" fmla="*/ 0 h 5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788" h="5815">
                            <a:moveTo>
                              <a:pt x="9789" y="461"/>
                            </a:moveTo>
                            <a:lnTo>
                              <a:pt x="6046" y="2649"/>
                            </a:lnTo>
                            <a:lnTo>
                              <a:pt x="5298" y="3109"/>
                            </a:lnTo>
                            <a:lnTo>
                              <a:pt x="1497" y="5355"/>
                            </a:lnTo>
                            <a:lnTo>
                              <a:pt x="749" y="5816"/>
                            </a:lnTo>
                            <a:lnTo>
                              <a:pt x="0" y="5355"/>
                            </a:lnTo>
                            <a:lnTo>
                              <a:pt x="749" y="4894"/>
                            </a:lnTo>
                            <a:lnTo>
                              <a:pt x="4491" y="2649"/>
                            </a:lnTo>
                            <a:lnTo>
                              <a:pt x="5298" y="2188"/>
                            </a:lnTo>
                            <a:lnTo>
                              <a:pt x="9040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8" name="任意多边形: 形状 4497"/>
                      <p:cNvSpPr/>
                      <p:nvPr/>
                    </p:nvSpPr>
                    <p:spPr>
                      <a:xfrm>
                        <a:off x="-3942729" y="4249692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461 h 748"/>
                          <a:gd name="connsiteX1" fmla="*/ 749 w 748"/>
                          <a:gd name="connsiteY1" fmla="*/ 749 h 748"/>
                          <a:gd name="connsiteX2" fmla="*/ 0 w 748"/>
                          <a:gd name="connsiteY2" fmla="*/ 288 h 748"/>
                          <a:gd name="connsiteX3" fmla="*/ 0 w 748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461"/>
                            </a:moveTo>
                            <a:lnTo>
                              <a:pt x="749" y="749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9" name="任意多边形: 形状 4498"/>
                      <p:cNvSpPr/>
                      <p:nvPr/>
                    </p:nvSpPr>
                    <p:spPr>
                      <a:xfrm>
                        <a:off x="-3938641" y="4246756"/>
                        <a:ext cx="9846" cy="5758"/>
                      </a:xfrm>
                      <a:custGeom>
                        <a:avLst/>
                        <a:gdLst>
                          <a:gd name="connsiteX0" fmla="*/ 5298 w 9846"/>
                          <a:gd name="connsiteY0" fmla="*/ 2188 h 5758"/>
                          <a:gd name="connsiteX1" fmla="*/ 9040 w 9846"/>
                          <a:gd name="connsiteY1" fmla="*/ 0 h 5758"/>
                          <a:gd name="connsiteX2" fmla="*/ 9846 w 9846"/>
                          <a:gd name="connsiteY2" fmla="*/ 461 h 5758"/>
                          <a:gd name="connsiteX3" fmla="*/ 806 w 9846"/>
                          <a:gd name="connsiteY3" fmla="*/ 5758 h 5758"/>
                          <a:gd name="connsiteX4" fmla="*/ 0 w 9846"/>
                          <a:gd name="connsiteY4" fmla="*/ 5298 h 5758"/>
                          <a:gd name="connsiteX5" fmla="*/ 749 w 9846"/>
                          <a:gd name="connsiteY5" fmla="*/ 4894 h 5758"/>
                          <a:gd name="connsiteX6" fmla="*/ 4549 w 9846"/>
                          <a:gd name="connsiteY6" fmla="*/ 2649 h 57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846" h="5758">
                            <a:moveTo>
                              <a:pt x="5298" y="2188"/>
                            </a:moveTo>
                            <a:lnTo>
                              <a:pt x="9040" y="0"/>
                            </a:lnTo>
                            <a:lnTo>
                              <a:pt x="9846" y="461"/>
                            </a:lnTo>
                            <a:lnTo>
                              <a:pt x="806" y="5758"/>
                            </a:lnTo>
                            <a:lnTo>
                              <a:pt x="0" y="5298"/>
                            </a:lnTo>
                            <a:lnTo>
                              <a:pt x="749" y="4894"/>
                            </a:lnTo>
                            <a:lnTo>
                              <a:pt x="4549" y="264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00" name="任意多边形: 形状 4499"/>
                      <p:cNvSpPr/>
                      <p:nvPr/>
                    </p:nvSpPr>
                    <p:spPr>
                      <a:xfrm>
                        <a:off x="-3937834" y="4247217"/>
                        <a:ext cx="9040" cy="5642"/>
                      </a:xfrm>
                      <a:custGeom>
                        <a:avLst/>
                        <a:gdLst>
                          <a:gd name="connsiteX0" fmla="*/ 9040 w 9040"/>
                          <a:gd name="connsiteY0" fmla="*/ 0 h 5642"/>
                          <a:gd name="connsiteX1" fmla="*/ 9040 w 9040"/>
                          <a:gd name="connsiteY1" fmla="*/ 288 h 5642"/>
                          <a:gd name="connsiteX2" fmla="*/ 0 w 9040"/>
                          <a:gd name="connsiteY2" fmla="*/ 5643 h 5642"/>
                          <a:gd name="connsiteX3" fmla="*/ 0 w 9040"/>
                          <a:gd name="connsiteY3" fmla="*/ 5297 h 56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040" h="5642">
                            <a:moveTo>
                              <a:pt x="9040" y="0"/>
                            </a:moveTo>
                            <a:lnTo>
                              <a:pt x="9040" y="288"/>
                            </a:lnTo>
                            <a:lnTo>
                              <a:pt x="0" y="5643"/>
                            </a:lnTo>
                            <a:lnTo>
                              <a:pt x="0" y="5297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01" name="任意多边形: 形状 4500"/>
                      <p:cNvSpPr/>
                      <p:nvPr/>
                    </p:nvSpPr>
                    <p:spPr>
                      <a:xfrm>
                        <a:off x="-3946875" y="4246813"/>
                        <a:ext cx="9040" cy="5700"/>
                      </a:xfrm>
                      <a:custGeom>
                        <a:avLst/>
                        <a:gdLst>
                          <a:gd name="connsiteX0" fmla="*/ 8983 w 9040"/>
                          <a:gd name="connsiteY0" fmla="*/ 4837 h 5700"/>
                          <a:gd name="connsiteX1" fmla="*/ 8234 w 9040"/>
                          <a:gd name="connsiteY1" fmla="*/ 5240 h 5700"/>
                          <a:gd name="connsiteX2" fmla="*/ 9040 w 9040"/>
                          <a:gd name="connsiteY2" fmla="*/ 5701 h 5700"/>
                          <a:gd name="connsiteX3" fmla="*/ 0 w 9040"/>
                          <a:gd name="connsiteY3" fmla="*/ 461 h 5700"/>
                          <a:gd name="connsiteX4" fmla="*/ 749 w 9040"/>
                          <a:gd name="connsiteY4" fmla="*/ 0 h 5700"/>
                          <a:gd name="connsiteX5" fmla="*/ 0 w 9040"/>
                          <a:gd name="connsiteY5" fmla="*/ 461 h 5700"/>
                          <a:gd name="connsiteX6" fmla="*/ 749 w 9040"/>
                          <a:gd name="connsiteY6" fmla="*/ 921 h 5700"/>
                          <a:gd name="connsiteX7" fmla="*/ 1555 w 9040"/>
                          <a:gd name="connsiteY7" fmla="*/ 461 h 5700"/>
                          <a:gd name="connsiteX8" fmla="*/ 4894 w 9040"/>
                          <a:gd name="connsiteY8" fmla="*/ 2419 h 5700"/>
                          <a:gd name="connsiteX9" fmla="*/ 4146 w 9040"/>
                          <a:gd name="connsiteY9" fmla="*/ 2879 h 5700"/>
                          <a:gd name="connsiteX10" fmla="*/ 4894 w 9040"/>
                          <a:gd name="connsiteY10" fmla="*/ 3340 h 5700"/>
                          <a:gd name="connsiteX11" fmla="*/ 5643 w 9040"/>
                          <a:gd name="connsiteY11" fmla="*/ 2879 h 57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9040" h="5700">
                            <a:moveTo>
                              <a:pt x="8983" y="4837"/>
                            </a:moveTo>
                            <a:lnTo>
                              <a:pt x="8234" y="5240"/>
                            </a:lnTo>
                            <a:lnTo>
                              <a:pt x="9040" y="570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lnTo>
                              <a:pt x="0" y="461"/>
                            </a:lnTo>
                            <a:lnTo>
                              <a:pt x="749" y="921"/>
                            </a:lnTo>
                            <a:lnTo>
                              <a:pt x="1555" y="461"/>
                            </a:lnTo>
                            <a:lnTo>
                              <a:pt x="4894" y="2419"/>
                            </a:lnTo>
                            <a:lnTo>
                              <a:pt x="4146" y="2879"/>
                            </a:lnTo>
                            <a:lnTo>
                              <a:pt x="4894" y="3340"/>
                            </a:lnTo>
                            <a:lnTo>
                              <a:pt x="5643" y="287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4502" name="图形 5"/>
                  <p:cNvGrpSpPr/>
                  <p:nvPr/>
                </p:nvGrpSpPr>
                <p:grpSpPr>
                  <a:xfrm>
                    <a:off x="-3946875" y="4240537"/>
                    <a:ext cx="18829" cy="12034"/>
                    <a:chOff x="-3946875" y="4240537"/>
                    <a:chExt cx="18829" cy="12034"/>
                  </a:xfrm>
                </p:grpSpPr>
                <p:grpSp>
                  <p:nvGrpSpPr>
                    <p:cNvPr id="4503" name="图形 5"/>
                    <p:cNvGrpSpPr/>
                    <p:nvPr/>
                  </p:nvGrpSpPr>
                  <p:grpSpPr>
                    <a:xfrm>
                      <a:off x="-3929600" y="4245374"/>
                      <a:ext cx="1554" cy="1900"/>
                      <a:chOff x="-3929600" y="4245374"/>
                      <a:chExt cx="1554" cy="1900"/>
                    </a:xfrm>
                  </p:grpSpPr>
                  <p:sp>
                    <p:nvSpPr>
                      <p:cNvPr id="4504" name="任意多边形: 形状 4503"/>
                      <p:cNvSpPr/>
                      <p:nvPr/>
                    </p:nvSpPr>
                    <p:spPr>
                      <a:xfrm>
                        <a:off x="-3928045" y="4245834"/>
                        <a:ext cx="5758" cy="978"/>
                      </a:xfrm>
                      <a:custGeom>
                        <a:avLst/>
                        <a:gdLst>
                          <a:gd name="connsiteX0" fmla="*/ 0 w 5758"/>
                          <a:gd name="connsiteY0" fmla="*/ 0 h 978"/>
                          <a:gd name="connsiteX1" fmla="*/ 0 w 5758"/>
                          <a:gd name="connsiteY1" fmla="*/ 979 h 978"/>
                          <a:gd name="connsiteX2" fmla="*/ 0 w 5758"/>
                          <a:gd name="connsiteY2" fmla="*/ 979 h 978"/>
                          <a:gd name="connsiteX3" fmla="*/ 0 w 5758"/>
                          <a:gd name="connsiteY3" fmla="*/ 0 h 9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58" h="978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05" name="任意多边形: 形状 4504"/>
                      <p:cNvSpPr/>
                      <p:nvPr/>
                    </p:nvSpPr>
                    <p:spPr>
                      <a:xfrm>
                        <a:off x="-3928852" y="4245374"/>
                        <a:ext cx="806" cy="1439"/>
                      </a:xfrm>
                      <a:custGeom>
                        <a:avLst/>
                        <a:gdLst>
                          <a:gd name="connsiteX0" fmla="*/ 806 w 806"/>
                          <a:gd name="connsiteY0" fmla="*/ 461 h 1439"/>
                          <a:gd name="connsiteX1" fmla="*/ 806 w 806"/>
                          <a:gd name="connsiteY1" fmla="*/ 1440 h 1439"/>
                          <a:gd name="connsiteX2" fmla="*/ 0 w 806"/>
                          <a:gd name="connsiteY2" fmla="*/ 979 h 1439"/>
                          <a:gd name="connsiteX3" fmla="*/ 58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806" y="461"/>
                            </a:moveTo>
                            <a:lnTo>
                              <a:pt x="806" y="1440"/>
                            </a:lnTo>
                            <a:lnTo>
                              <a:pt x="0" y="979"/>
                            </a:lnTo>
                            <a:lnTo>
                              <a:pt x="58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06" name="任意多边形: 形状 4505"/>
                      <p:cNvSpPr/>
                      <p:nvPr/>
                    </p:nvSpPr>
                    <p:spPr>
                      <a:xfrm>
                        <a:off x="-3929600" y="4245374"/>
                        <a:ext cx="806" cy="1439"/>
                      </a:xfrm>
                      <a:custGeom>
                        <a:avLst/>
                        <a:gdLst>
                          <a:gd name="connsiteX0" fmla="*/ 806 w 806"/>
                          <a:gd name="connsiteY0" fmla="*/ 0 h 1439"/>
                          <a:gd name="connsiteX1" fmla="*/ 749 w 806"/>
                          <a:gd name="connsiteY1" fmla="*/ 979 h 1439"/>
                          <a:gd name="connsiteX2" fmla="*/ 0 w 806"/>
                          <a:gd name="connsiteY2" fmla="*/ 1440 h 1439"/>
                          <a:gd name="connsiteX3" fmla="*/ 0 w 806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806" y="0"/>
                            </a:moveTo>
                            <a:lnTo>
                              <a:pt x="749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07" name="任意多边形: 形状 4506"/>
                      <p:cNvSpPr/>
                      <p:nvPr/>
                    </p:nvSpPr>
                    <p:spPr>
                      <a:xfrm>
                        <a:off x="-3929600" y="4245834"/>
                        <a:ext cx="806" cy="1439"/>
                      </a:xfrm>
                      <a:custGeom>
                        <a:avLst/>
                        <a:gdLst>
                          <a:gd name="connsiteX0" fmla="*/ 806 w 806"/>
                          <a:gd name="connsiteY0" fmla="*/ 461 h 1439"/>
                          <a:gd name="connsiteX1" fmla="*/ 806 w 806"/>
                          <a:gd name="connsiteY1" fmla="*/ 1440 h 1439"/>
                          <a:gd name="connsiteX2" fmla="*/ 0 w 806"/>
                          <a:gd name="connsiteY2" fmla="*/ 979 h 1439"/>
                          <a:gd name="connsiteX3" fmla="*/ 0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806" y="461"/>
                            </a:moveTo>
                            <a:lnTo>
                              <a:pt x="806" y="1440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08" name="任意多边形: 形状 4507"/>
                      <p:cNvSpPr/>
                      <p:nvPr/>
                    </p:nvSpPr>
                    <p:spPr>
                      <a:xfrm>
                        <a:off x="-3929600" y="4245374"/>
                        <a:ext cx="1554" cy="921"/>
                      </a:xfrm>
                      <a:custGeom>
                        <a:avLst/>
                        <a:gdLst>
                          <a:gd name="connsiteX0" fmla="*/ 1555 w 1554"/>
                          <a:gd name="connsiteY0" fmla="*/ 461 h 921"/>
                          <a:gd name="connsiteX1" fmla="*/ 806 w 1554"/>
                          <a:gd name="connsiteY1" fmla="*/ 921 h 921"/>
                          <a:gd name="connsiteX2" fmla="*/ 0 w 1554"/>
                          <a:gd name="connsiteY2" fmla="*/ 461 h 921"/>
                          <a:gd name="connsiteX3" fmla="*/ 806 w 1554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921">
                            <a:moveTo>
                              <a:pt x="1555" y="461"/>
                            </a:moveTo>
                            <a:lnTo>
                              <a:pt x="806" y="921"/>
                            </a:lnTo>
                            <a:lnTo>
                              <a:pt x="0" y="461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09" name="任意多边形: 形状 4508"/>
                      <p:cNvSpPr/>
                      <p:nvPr/>
                    </p:nvSpPr>
                    <p:spPr>
                      <a:xfrm>
                        <a:off x="-3928794" y="4245834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0 h 1439"/>
                          <a:gd name="connsiteX1" fmla="*/ 749 w 748"/>
                          <a:gd name="connsiteY1" fmla="*/ 979 h 1439"/>
                          <a:gd name="connsiteX2" fmla="*/ 0 w 748"/>
                          <a:gd name="connsiteY2" fmla="*/ 1440 h 1439"/>
                          <a:gd name="connsiteX3" fmla="*/ 0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0"/>
                            </a:moveTo>
                            <a:lnTo>
                              <a:pt x="749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10" name="任意多边形: 形状 4509"/>
                      <p:cNvSpPr/>
                      <p:nvPr/>
                    </p:nvSpPr>
                    <p:spPr>
                      <a:xfrm>
                        <a:off x="-3929600" y="4245834"/>
                        <a:ext cx="806" cy="1439"/>
                      </a:xfrm>
                      <a:custGeom>
                        <a:avLst/>
                        <a:gdLst>
                          <a:gd name="connsiteX0" fmla="*/ 806 w 806"/>
                          <a:gd name="connsiteY0" fmla="*/ 461 h 1439"/>
                          <a:gd name="connsiteX1" fmla="*/ 806 w 806"/>
                          <a:gd name="connsiteY1" fmla="*/ 1440 h 1439"/>
                          <a:gd name="connsiteX2" fmla="*/ 0 w 806"/>
                          <a:gd name="connsiteY2" fmla="*/ 979 h 1439"/>
                          <a:gd name="connsiteX3" fmla="*/ 0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806" y="461"/>
                            </a:moveTo>
                            <a:lnTo>
                              <a:pt x="806" y="1440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11" name="任意多边形: 形状 4510"/>
                      <p:cNvSpPr/>
                      <p:nvPr/>
                    </p:nvSpPr>
                    <p:spPr>
                      <a:xfrm>
                        <a:off x="-3929600" y="4245374"/>
                        <a:ext cx="1554" cy="921"/>
                      </a:xfrm>
                      <a:custGeom>
                        <a:avLst/>
                        <a:gdLst>
                          <a:gd name="connsiteX0" fmla="*/ 1555 w 1554"/>
                          <a:gd name="connsiteY0" fmla="*/ 461 h 921"/>
                          <a:gd name="connsiteX1" fmla="*/ 1555 w 1554"/>
                          <a:gd name="connsiteY1" fmla="*/ 461 h 921"/>
                          <a:gd name="connsiteX2" fmla="*/ 806 w 1554"/>
                          <a:gd name="connsiteY2" fmla="*/ 0 h 921"/>
                          <a:gd name="connsiteX3" fmla="*/ 0 w 1554"/>
                          <a:gd name="connsiteY3" fmla="*/ 461 h 921"/>
                          <a:gd name="connsiteX4" fmla="*/ 806 w 1554"/>
                          <a:gd name="connsiteY4" fmla="*/ 921 h 921"/>
                          <a:gd name="connsiteX5" fmla="*/ 0 w 1554"/>
                          <a:gd name="connsiteY5" fmla="*/ 461 h 921"/>
                          <a:gd name="connsiteX6" fmla="*/ 806 w 1554"/>
                          <a:gd name="connsiteY6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4" h="921">
                            <a:moveTo>
                              <a:pt x="1555" y="461"/>
                            </a:moveTo>
                            <a:lnTo>
                              <a:pt x="1555" y="461"/>
                            </a:lnTo>
                            <a:lnTo>
                              <a:pt x="806" y="0"/>
                            </a:lnTo>
                            <a:lnTo>
                              <a:pt x="0" y="461"/>
                            </a:lnTo>
                            <a:lnTo>
                              <a:pt x="806" y="921"/>
                            </a:lnTo>
                            <a:lnTo>
                              <a:pt x="0" y="461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12" name="图形 5"/>
                    <p:cNvGrpSpPr/>
                    <p:nvPr/>
                  </p:nvGrpSpPr>
                  <p:grpSpPr>
                    <a:xfrm>
                      <a:off x="-3934092" y="4248023"/>
                      <a:ext cx="1497" cy="1900"/>
                      <a:chOff x="-3934092" y="4248023"/>
                      <a:chExt cx="1497" cy="1900"/>
                    </a:xfrm>
                  </p:grpSpPr>
                  <p:sp>
                    <p:nvSpPr>
                      <p:cNvPr id="4513" name="任意多边形: 形状 4512"/>
                      <p:cNvSpPr/>
                      <p:nvPr/>
                    </p:nvSpPr>
                    <p:spPr>
                      <a:xfrm>
                        <a:off x="-3933343" y="4248483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0 h 1439"/>
                          <a:gd name="connsiteX1" fmla="*/ 749 w 748"/>
                          <a:gd name="connsiteY1" fmla="*/ 979 h 1439"/>
                          <a:gd name="connsiteX2" fmla="*/ 0 w 748"/>
                          <a:gd name="connsiteY2" fmla="*/ 1440 h 1439"/>
                          <a:gd name="connsiteX3" fmla="*/ 0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0"/>
                            </a:moveTo>
                            <a:lnTo>
                              <a:pt x="749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14" name="任意多边形: 形状 4513"/>
                      <p:cNvSpPr/>
                      <p:nvPr/>
                    </p:nvSpPr>
                    <p:spPr>
                      <a:xfrm>
                        <a:off x="-3934092" y="4248483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461 h 1439"/>
                          <a:gd name="connsiteX1" fmla="*/ 749 w 748"/>
                          <a:gd name="connsiteY1" fmla="*/ 1440 h 1439"/>
                          <a:gd name="connsiteX2" fmla="*/ 0 w 748"/>
                          <a:gd name="connsiteY2" fmla="*/ 979 h 1439"/>
                          <a:gd name="connsiteX3" fmla="*/ 0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461"/>
                            </a:moveTo>
                            <a:lnTo>
                              <a:pt x="749" y="1440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15" name="任意多边形: 形状 4514"/>
                      <p:cNvSpPr/>
                      <p:nvPr/>
                    </p:nvSpPr>
                    <p:spPr>
                      <a:xfrm>
                        <a:off x="-3934092" y="4248023"/>
                        <a:ext cx="1497" cy="921"/>
                      </a:xfrm>
                      <a:custGeom>
                        <a:avLst/>
                        <a:gdLst>
                          <a:gd name="connsiteX0" fmla="*/ 1497 w 1497"/>
                          <a:gd name="connsiteY0" fmla="*/ 461 h 921"/>
                          <a:gd name="connsiteX1" fmla="*/ 749 w 1497"/>
                          <a:gd name="connsiteY1" fmla="*/ 921 h 921"/>
                          <a:gd name="connsiteX2" fmla="*/ 0 w 1497"/>
                          <a:gd name="connsiteY2" fmla="*/ 461 h 921"/>
                          <a:gd name="connsiteX3" fmla="*/ 749 w 1497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921">
                            <a:moveTo>
                              <a:pt x="1497" y="461"/>
                            </a:moveTo>
                            <a:lnTo>
                              <a:pt x="749" y="92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16" name="图形 5"/>
                    <p:cNvGrpSpPr/>
                    <p:nvPr/>
                  </p:nvGrpSpPr>
                  <p:grpSpPr>
                    <a:xfrm>
                      <a:off x="-3938641" y="4250729"/>
                      <a:ext cx="1554" cy="1842"/>
                      <a:chOff x="-3938641" y="4250729"/>
                      <a:chExt cx="1554" cy="1842"/>
                    </a:xfrm>
                  </p:grpSpPr>
                  <p:sp>
                    <p:nvSpPr>
                      <p:cNvPr id="4517" name="任意多边形: 形状 4516"/>
                      <p:cNvSpPr/>
                      <p:nvPr/>
                    </p:nvSpPr>
                    <p:spPr>
                      <a:xfrm>
                        <a:off x="-3937834" y="4251132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0 h 1439"/>
                          <a:gd name="connsiteX1" fmla="*/ 749 w 748"/>
                          <a:gd name="connsiteY1" fmla="*/ 979 h 1439"/>
                          <a:gd name="connsiteX2" fmla="*/ 0 w 748"/>
                          <a:gd name="connsiteY2" fmla="*/ 1440 h 1439"/>
                          <a:gd name="connsiteX3" fmla="*/ 0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0"/>
                            </a:moveTo>
                            <a:lnTo>
                              <a:pt x="749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18" name="任意多边形: 形状 4517"/>
                      <p:cNvSpPr/>
                      <p:nvPr/>
                    </p:nvSpPr>
                    <p:spPr>
                      <a:xfrm>
                        <a:off x="-3938641" y="4251132"/>
                        <a:ext cx="806" cy="1439"/>
                      </a:xfrm>
                      <a:custGeom>
                        <a:avLst/>
                        <a:gdLst>
                          <a:gd name="connsiteX0" fmla="*/ 806 w 806"/>
                          <a:gd name="connsiteY0" fmla="*/ 461 h 1439"/>
                          <a:gd name="connsiteX1" fmla="*/ 806 w 806"/>
                          <a:gd name="connsiteY1" fmla="*/ 1440 h 1439"/>
                          <a:gd name="connsiteX2" fmla="*/ 0 w 806"/>
                          <a:gd name="connsiteY2" fmla="*/ 979 h 1439"/>
                          <a:gd name="connsiteX3" fmla="*/ 0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806" y="461"/>
                            </a:moveTo>
                            <a:lnTo>
                              <a:pt x="806" y="1440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19" name="任意多边形: 形状 4518"/>
                      <p:cNvSpPr/>
                      <p:nvPr/>
                    </p:nvSpPr>
                    <p:spPr>
                      <a:xfrm>
                        <a:off x="-3938641" y="4250729"/>
                        <a:ext cx="1554" cy="863"/>
                      </a:xfrm>
                      <a:custGeom>
                        <a:avLst/>
                        <a:gdLst>
                          <a:gd name="connsiteX0" fmla="*/ 1555 w 1554"/>
                          <a:gd name="connsiteY0" fmla="*/ 403 h 863"/>
                          <a:gd name="connsiteX1" fmla="*/ 806 w 1554"/>
                          <a:gd name="connsiteY1" fmla="*/ 864 h 863"/>
                          <a:gd name="connsiteX2" fmla="*/ 0 w 1554"/>
                          <a:gd name="connsiteY2" fmla="*/ 403 h 863"/>
                          <a:gd name="connsiteX3" fmla="*/ 749 w 1554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863">
                            <a:moveTo>
                              <a:pt x="1555" y="403"/>
                            </a:moveTo>
                            <a:lnTo>
                              <a:pt x="806" y="864"/>
                            </a:lnTo>
                            <a:lnTo>
                              <a:pt x="0" y="403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20" name="图形 5"/>
                    <p:cNvGrpSpPr/>
                    <p:nvPr/>
                  </p:nvGrpSpPr>
                  <p:grpSpPr>
                    <a:xfrm>
                      <a:off x="-3938238" y="4245604"/>
                      <a:ext cx="1554" cy="1900"/>
                      <a:chOff x="-3938238" y="4245604"/>
                      <a:chExt cx="1554" cy="1900"/>
                    </a:xfrm>
                  </p:grpSpPr>
                  <p:sp>
                    <p:nvSpPr>
                      <p:cNvPr id="4521" name="任意多边形: 形状 4520"/>
                      <p:cNvSpPr/>
                      <p:nvPr/>
                    </p:nvSpPr>
                    <p:spPr>
                      <a:xfrm>
                        <a:off x="-3937431" y="4246065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0 h 1439"/>
                          <a:gd name="connsiteX1" fmla="*/ 749 w 748"/>
                          <a:gd name="connsiteY1" fmla="*/ 979 h 1439"/>
                          <a:gd name="connsiteX2" fmla="*/ 0 w 748"/>
                          <a:gd name="connsiteY2" fmla="*/ 1440 h 1439"/>
                          <a:gd name="connsiteX3" fmla="*/ 0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0"/>
                            </a:moveTo>
                            <a:lnTo>
                              <a:pt x="749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22" name="任意多边形: 形状 4521"/>
                      <p:cNvSpPr/>
                      <p:nvPr/>
                    </p:nvSpPr>
                    <p:spPr>
                      <a:xfrm>
                        <a:off x="-3938238" y="4246065"/>
                        <a:ext cx="806" cy="1439"/>
                      </a:xfrm>
                      <a:custGeom>
                        <a:avLst/>
                        <a:gdLst>
                          <a:gd name="connsiteX0" fmla="*/ 806 w 806"/>
                          <a:gd name="connsiteY0" fmla="*/ 461 h 1439"/>
                          <a:gd name="connsiteX1" fmla="*/ 806 w 806"/>
                          <a:gd name="connsiteY1" fmla="*/ 1440 h 1439"/>
                          <a:gd name="connsiteX2" fmla="*/ 0 w 806"/>
                          <a:gd name="connsiteY2" fmla="*/ 979 h 1439"/>
                          <a:gd name="connsiteX3" fmla="*/ 58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806" y="461"/>
                            </a:moveTo>
                            <a:lnTo>
                              <a:pt x="806" y="1440"/>
                            </a:lnTo>
                            <a:lnTo>
                              <a:pt x="0" y="979"/>
                            </a:lnTo>
                            <a:lnTo>
                              <a:pt x="58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23" name="任意多边形: 形状 4522"/>
                      <p:cNvSpPr/>
                      <p:nvPr/>
                    </p:nvSpPr>
                    <p:spPr>
                      <a:xfrm>
                        <a:off x="-3938180" y="4245604"/>
                        <a:ext cx="1497" cy="921"/>
                      </a:xfrm>
                      <a:custGeom>
                        <a:avLst/>
                        <a:gdLst>
                          <a:gd name="connsiteX0" fmla="*/ 1497 w 1497"/>
                          <a:gd name="connsiteY0" fmla="*/ 461 h 921"/>
                          <a:gd name="connsiteX1" fmla="*/ 749 w 1497"/>
                          <a:gd name="connsiteY1" fmla="*/ 921 h 921"/>
                          <a:gd name="connsiteX2" fmla="*/ 0 w 1497"/>
                          <a:gd name="connsiteY2" fmla="*/ 461 h 921"/>
                          <a:gd name="connsiteX3" fmla="*/ 749 w 1497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921">
                            <a:moveTo>
                              <a:pt x="1497" y="461"/>
                            </a:moveTo>
                            <a:lnTo>
                              <a:pt x="749" y="92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24" name="图形 5"/>
                    <p:cNvGrpSpPr/>
                    <p:nvPr/>
                  </p:nvGrpSpPr>
                  <p:grpSpPr>
                    <a:xfrm>
                      <a:off x="-3942729" y="4248311"/>
                      <a:ext cx="1497" cy="1900"/>
                      <a:chOff x="-3942729" y="4248311"/>
                      <a:chExt cx="1497" cy="1900"/>
                    </a:xfrm>
                  </p:grpSpPr>
                  <p:sp>
                    <p:nvSpPr>
                      <p:cNvPr id="4525" name="任意多边形: 形状 4524"/>
                      <p:cNvSpPr/>
                      <p:nvPr/>
                    </p:nvSpPr>
                    <p:spPr>
                      <a:xfrm>
                        <a:off x="-3941980" y="4248771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0 h 1439"/>
                          <a:gd name="connsiteX1" fmla="*/ 749 w 748"/>
                          <a:gd name="connsiteY1" fmla="*/ 979 h 1439"/>
                          <a:gd name="connsiteX2" fmla="*/ 0 w 748"/>
                          <a:gd name="connsiteY2" fmla="*/ 1440 h 1439"/>
                          <a:gd name="connsiteX3" fmla="*/ 0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0"/>
                            </a:moveTo>
                            <a:lnTo>
                              <a:pt x="749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26" name="任意多边形: 形状 4525"/>
                      <p:cNvSpPr/>
                      <p:nvPr/>
                    </p:nvSpPr>
                    <p:spPr>
                      <a:xfrm>
                        <a:off x="-3942729" y="4248771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461 h 1439"/>
                          <a:gd name="connsiteX1" fmla="*/ 749 w 748"/>
                          <a:gd name="connsiteY1" fmla="*/ 1440 h 1439"/>
                          <a:gd name="connsiteX2" fmla="*/ 0 w 748"/>
                          <a:gd name="connsiteY2" fmla="*/ 979 h 1439"/>
                          <a:gd name="connsiteX3" fmla="*/ 0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461"/>
                            </a:moveTo>
                            <a:lnTo>
                              <a:pt x="749" y="1440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27" name="任意多边形: 形状 4526"/>
                      <p:cNvSpPr/>
                      <p:nvPr/>
                    </p:nvSpPr>
                    <p:spPr>
                      <a:xfrm>
                        <a:off x="-3942729" y="4248311"/>
                        <a:ext cx="1497" cy="921"/>
                      </a:xfrm>
                      <a:custGeom>
                        <a:avLst/>
                        <a:gdLst>
                          <a:gd name="connsiteX0" fmla="*/ 1497 w 1497"/>
                          <a:gd name="connsiteY0" fmla="*/ 461 h 921"/>
                          <a:gd name="connsiteX1" fmla="*/ 749 w 1497"/>
                          <a:gd name="connsiteY1" fmla="*/ 921 h 921"/>
                          <a:gd name="connsiteX2" fmla="*/ 0 w 1497"/>
                          <a:gd name="connsiteY2" fmla="*/ 461 h 921"/>
                          <a:gd name="connsiteX3" fmla="*/ 749 w 1497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921">
                            <a:moveTo>
                              <a:pt x="1497" y="461"/>
                            </a:moveTo>
                            <a:lnTo>
                              <a:pt x="749" y="92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28" name="图形 5"/>
                    <p:cNvGrpSpPr/>
                    <p:nvPr/>
                  </p:nvGrpSpPr>
                  <p:grpSpPr>
                    <a:xfrm>
                      <a:off x="-3942326" y="4243186"/>
                      <a:ext cx="1497" cy="1900"/>
                      <a:chOff x="-3942326" y="4243186"/>
                      <a:chExt cx="1497" cy="1900"/>
                    </a:xfrm>
                  </p:grpSpPr>
                  <p:sp>
                    <p:nvSpPr>
                      <p:cNvPr id="4529" name="任意多边形: 形状 4528"/>
                      <p:cNvSpPr/>
                      <p:nvPr/>
                    </p:nvSpPr>
                    <p:spPr>
                      <a:xfrm>
                        <a:off x="-3941577" y="4243646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0 h 1439"/>
                          <a:gd name="connsiteX1" fmla="*/ 749 w 748"/>
                          <a:gd name="connsiteY1" fmla="*/ 979 h 1439"/>
                          <a:gd name="connsiteX2" fmla="*/ 0 w 748"/>
                          <a:gd name="connsiteY2" fmla="*/ 1440 h 1439"/>
                          <a:gd name="connsiteX3" fmla="*/ 0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0"/>
                            </a:moveTo>
                            <a:lnTo>
                              <a:pt x="749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30" name="任意多边形: 形状 4529"/>
                      <p:cNvSpPr/>
                      <p:nvPr/>
                    </p:nvSpPr>
                    <p:spPr>
                      <a:xfrm>
                        <a:off x="-3942326" y="4243646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461 h 1439"/>
                          <a:gd name="connsiteX1" fmla="*/ 749 w 748"/>
                          <a:gd name="connsiteY1" fmla="*/ 1440 h 1439"/>
                          <a:gd name="connsiteX2" fmla="*/ 0 w 748"/>
                          <a:gd name="connsiteY2" fmla="*/ 979 h 1439"/>
                          <a:gd name="connsiteX3" fmla="*/ 0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461"/>
                            </a:moveTo>
                            <a:lnTo>
                              <a:pt x="749" y="1440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31" name="任意多边形: 形状 4530"/>
                      <p:cNvSpPr/>
                      <p:nvPr/>
                    </p:nvSpPr>
                    <p:spPr>
                      <a:xfrm>
                        <a:off x="-3942326" y="4243186"/>
                        <a:ext cx="1497" cy="921"/>
                      </a:xfrm>
                      <a:custGeom>
                        <a:avLst/>
                        <a:gdLst>
                          <a:gd name="connsiteX0" fmla="*/ 1497 w 1497"/>
                          <a:gd name="connsiteY0" fmla="*/ 461 h 921"/>
                          <a:gd name="connsiteX1" fmla="*/ 749 w 1497"/>
                          <a:gd name="connsiteY1" fmla="*/ 921 h 921"/>
                          <a:gd name="connsiteX2" fmla="*/ 0 w 1497"/>
                          <a:gd name="connsiteY2" fmla="*/ 461 h 921"/>
                          <a:gd name="connsiteX3" fmla="*/ 749 w 1497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921">
                            <a:moveTo>
                              <a:pt x="1497" y="461"/>
                            </a:moveTo>
                            <a:lnTo>
                              <a:pt x="749" y="92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32" name="图形 5"/>
                    <p:cNvGrpSpPr/>
                    <p:nvPr/>
                  </p:nvGrpSpPr>
                  <p:grpSpPr>
                    <a:xfrm>
                      <a:off x="-3946875" y="4245892"/>
                      <a:ext cx="1554" cy="1900"/>
                      <a:chOff x="-3946875" y="4245892"/>
                      <a:chExt cx="1554" cy="1900"/>
                    </a:xfrm>
                  </p:grpSpPr>
                  <p:sp>
                    <p:nvSpPr>
                      <p:cNvPr id="4533" name="任意多边形: 形状 4532"/>
                      <p:cNvSpPr/>
                      <p:nvPr/>
                    </p:nvSpPr>
                    <p:spPr>
                      <a:xfrm>
                        <a:off x="-3946126" y="4246353"/>
                        <a:ext cx="806" cy="1439"/>
                      </a:xfrm>
                      <a:custGeom>
                        <a:avLst/>
                        <a:gdLst>
                          <a:gd name="connsiteX0" fmla="*/ 806 w 806"/>
                          <a:gd name="connsiteY0" fmla="*/ 0 h 1439"/>
                          <a:gd name="connsiteX1" fmla="*/ 806 w 806"/>
                          <a:gd name="connsiteY1" fmla="*/ 979 h 1439"/>
                          <a:gd name="connsiteX2" fmla="*/ 0 w 806"/>
                          <a:gd name="connsiteY2" fmla="*/ 1440 h 1439"/>
                          <a:gd name="connsiteX3" fmla="*/ 0 w 806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806" y="0"/>
                            </a:moveTo>
                            <a:lnTo>
                              <a:pt x="806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34" name="任意多边形: 形状 4533"/>
                      <p:cNvSpPr/>
                      <p:nvPr/>
                    </p:nvSpPr>
                    <p:spPr>
                      <a:xfrm>
                        <a:off x="-3946875" y="4246353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461 h 1439"/>
                          <a:gd name="connsiteX1" fmla="*/ 749 w 748"/>
                          <a:gd name="connsiteY1" fmla="*/ 1440 h 1439"/>
                          <a:gd name="connsiteX2" fmla="*/ 0 w 748"/>
                          <a:gd name="connsiteY2" fmla="*/ 979 h 1439"/>
                          <a:gd name="connsiteX3" fmla="*/ 0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461"/>
                            </a:moveTo>
                            <a:lnTo>
                              <a:pt x="749" y="1440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35" name="任意多边形: 形状 4534"/>
                      <p:cNvSpPr/>
                      <p:nvPr/>
                    </p:nvSpPr>
                    <p:spPr>
                      <a:xfrm>
                        <a:off x="-3946875" y="4245892"/>
                        <a:ext cx="1554" cy="921"/>
                      </a:xfrm>
                      <a:custGeom>
                        <a:avLst/>
                        <a:gdLst>
                          <a:gd name="connsiteX0" fmla="*/ 1555 w 1554"/>
                          <a:gd name="connsiteY0" fmla="*/ 461 h 921"/>
                          <a:gd name="connsiteX1" fmla="*/ 749 w 1554"/>
                          <a:gd name="connsiteY1" fmla="*/ 921 h 921"/>
                          <a:gd name="connsiteX2" fmla="*/ 0 w 1554"/>
                          <a:gd name="connsiteY2" fmla="*/ 461 h 921"/>
                          <a:gd name="connsiteX3" fmla="*/ 749 w 1554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921">
                            <a:moveTo>
                              <a:pt x="1555" y="461"/>
                            </a:moveTo>
                            <a:lnTo>
                              <a:pt x="749" y="92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36" name="图形 5"/>
                    <p:cNvGrpSpPr/>
                    <p:nvPr/>
                  </p:nvGrpSpPr>
                  <p:grpSpPr>
                    <a:xfrm>
                      <a:off x="-3937834" y="4240537"/>
                      <a:ext cx="1554" cy="1900"/>
                      <a:chOff x="-3937834" y="4240537"/>
                      <a:chExt cx="1554" cy="1900"/>
                    </a:xfrm>
                  </p:grpSpPr>
                  <p:sp>
                    <p:nvSpPr>
                      <p:cNvPr id="4537" name="任意多边形: 形状 4536"/>
                      <p:cNvSpPr/>
                      <p:nvPr/>
                    </p:nvSpPr>
                    <p:spPr>
                      <a:xfrm>
                        <a:off x="-3937028" y="4240998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0 h 1439"/>
                          <a:gd name="connsiteX1" fmla="*/ 749 w 748"/>
                          <a:gd name="connsiteY1" fmla="*/ 979 h 1439"/>
                          <a:gd name="connsiteX2" fmla="*/ 0 w 748"/>
                          <a:gd name="connsiteY2" fmla="*/ 1440 h 1439"/>
                          <a:gd name="connsiteX3" fmla="*/ 0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0"/>
                            </a:moveTo>
                            <a:lnTo>
                              <a:pt x="749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38" name="任意多边形: 形状 4537"/>
                      <p:cNvSpPr/>
                      <p:nvPr/>
                    </p:nvSpPr>
                    <p:spPr>
                      <a:xfrm>
                        <a:off x="-3937834" y="4240998"/>
                        <a:ext cx="806" cy="1439"/>
                      </a:xfrm>
                      <a:custGeom>
                        <a:avLst/>
                        <a:gdLst>
                          <a:gd name="connsiteX0" fmla="*/ 806 w 806"/>
                          <a:gd name="connsiteY0" fmla="*/ 461 h 1439"/>
                          <a:gd name="connsiteX1" fmla="*/ 806 w 806"/>
                          <a:gd name="connsiteY1" fmla="*/ 1440 h 1439"/>
                          <a:gd name="connsiteX2" fmla="*/ 0 w 806"/>
                          <a:gd name="connsiteY2" fmla="*/ 979 h 1439"/>
                          <a:gd name="connsiteX3" fmla="*/ 0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806" y="461"/>
                            </a:moveTo>
                            <a:lnTo>
                              <a:pt x="806" y="1440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39" name="任意多边形: 形状 4538"/>
                      <p:cNvSpPr/>
                      <p:nvPr/>
                    </p:nvSpPr>
                    <p:spPr>
                      <a:xfrm>
                        <a:off x="-3937834" y="4240537"/>
                        <a:ext cx="1554" cy="921"/>
                      </a:xfrm>
                      <a:custGeom>
                        <a:avLst/>
                        <a:gdLst>
                          <a:gd name="connsiteX0" fmla="*/ 1555 w 1554"/>
                          <a:gd name="connsiteY0" fmla="*/ 461 h 921"/>
                          <a:gd name="connsiteX1" fmla="*/ 806 w 1554"/>
                          <a:gd name="connsiteY1" fmla="*/ 921 h 921"/>
                          <a:gd name="connsiteX2" fmla="*/ 0 w 1554"/>
                          <a:gd name="connsiteY2" fmla="*/ 461 h 921"/>
                          <a:gd name="connsiteX3" fmla="*/ 749 w 1554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921">
                            <a:moveTo>
                              <a:pt x="1555" y="461"/>
                            </a:moveTo>
                            <a:lnTo>
                              <a:pt x="806" y="92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40" name="图形 5"/>
                    <p:cNvGrpSpPr/>
                    <p:nvPr/>
                  </p:nvGrpSpPr>
                  <p:grpSpPr>
                    <a:xfrm>
                      <a:off x="-3933688" y="4242955"/>
                      <a:ext cx="1497" cy="1900"/>
                      <a:chOff x="-3933688" y="4242955"/>
                      <a:chExt cx="1497" cy="1900"/>
                    </a:xfrm>
                  </p:grpSpPr>
                  <p:sp>
                    <p:nvSpPr>
                      <p:cNvPr id="4541" name="任意多边形: 形状 4540"/>
                      <p:cNvSpPr/>
                      <p:nvPr/>
                    </p:nvSpPr>
                    <p:spPr>
                      <a:xfrm>
                        <a:off x="-3932940" y="4243416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0 h 1439"/>
                          <a:gd name="connsiteX1" fmla="*/ 749 w 748"/>
                          <a:gd name="connsiteY1" fmla="*/ 979 h 1439"/>
                          <a:gd name="connsiteX2" fmla="*/ 0 w 748"/>
                          <a:gd name="connsiteY2" fmla="*/ 1440 h 1439"/>
                          <a:gd name="connsiteX3" fmla="*/ 0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0"/>
                            </a:moveTo>
                            <a:lnTo>
                              <a:pt x="749" y="979"/>
                            </a:lnTo>
                            <a:lnTo>
                              <a:pt x="0" y="1440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42" name="任意多边形: 形状 4541"/>
                      <p:cNvSpPr/>
                      <p:nvPr/>
                    </p:nvSpPr>
                    <p:spPr>
                      <a:xfrm>
                        <a:off x="-3933688" y="4243416"/>
                        <a:ext cx="748" cy="1439"/>
                      </a:xfrm>
                      <a:custGeom>
                        <a:avLst/>
                        <a:gdLst>
                          <a:gd name="connsiteX0" fmla="*/ 749 w 748"/>
                          <a:gd name="connsiteY0" fmla="*/ 461 h 1439"/>
                          <a:gd name="connsiteX1" fmla="*/ 749 w 748"/>
                          <a:gd name="connsiteY1" fmla="*/ 1440 h 1439"/>
                          <a:gd name="connsiteX2" fmla="*/ 0 w 748"/>
                          <a:gd name="connsiteY2" fmla="*/ 979 h 1439"/>
                          <a:gd name="connsiteX3" fmla="*/ 0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749" y="461"/>
                            </a:moveTo>
                            <a:lnTo>
                              <a:pt x="749" y="1440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43" name="任意多边形: 形状 4542"/>
                      <p:cNvSpPr/>
                      <p:nvPr/>
                    </p:nvSpPr>
                    <p:spPr>
                      <a:xfrm>
                        <a:off x="-3933688" y="4242955"/>
                        <a:ext cx="1497" cy="921"/>
                      </a:xfrm>
                      <a:custGeom>
                        <a:avLst/>
                        <a:gdLst>
                          <a:gd name="connsiteX0" fmla="*/ 1497 w 1497"/>
                          <a:gd name="connsiteY0" fmla="*/ 461 h 921"/>
                          <a:gd name="connsiteX1" fmla="*/ 749 w 1497"/>
                          <a:gd name="connsiteY1" fmla="*/ 921 h 921"/>
                          <a:gd name="connsiteX2" fmla="*/ 0 w 1497"/>
                          <a:gd name="connsiteY2" fmla="*/ 461 h 921"/>
                          <a:gd name="connsiteX3" fmla="*/ 749 w 1497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921">
                            <a:moveTo>
                              <a:pt x="1497" y="461"/>
                            </a:moveTo>
                            <a:lnTo>
                              <a:pt x="749" y="92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4544" name="图形 5"/>
                  <p:cNvGrpSpPr/>
                  <p:nvPr/>
                </p:nvGrpSpPr>
                <p:grpSpPr>
                  <a:xfrm>
                    <a:off x="-3946875" y="4240364"/>
                    <a:ext cx="18829" cy="11401"/>
                    <a:chOff x="-3946875" y="4240364"/>
                    <a:chExt cx="18829" cy="11401"/>
                  </a:xfrm>
                </p:grpSpPr>
                <p:grpSp>
                  <p:nvGrpSpPr>
                    <p:cNvPr id="4545" name="图形 5"/>
                    <p:cNvGrpSpPr/>
                    <p:nvPr/>
                  </p:nvGrpSpPr>
                  <p:grpSpPr>
                    <a:xfrm>
                      <a:off x="-3928852" y="4245201"/>
                      <a:ext cx="806" cy="748"/>
                      <a:chOff x="-3928852" y="4245201"/>
                      <a:chExt cx="806" cy="748"/>
                    </a:xfrm>
                  </p:grpSpPr>
                  <p:sp>
                    <p:nvSpPr>
                      <p:cNvPr id="4546" name="任意多边形: 形状 4545"/>
                      <p:cNvSpPr/>
                      <p:nvPr/>
                    </p:nvSpPr>
                    <p:spPr>
                      <a:xfrm>
                        <a:off x="-3928045" y="4245662"/>
                        <a:ext cx="5758" cy="288"/>
                      </a:xfrm>
                      <a:custGeom>
                        <a:avLst/>
                        <a:gdLst>
                          <a:gd name="connsiteX0" fmla="*/ 0 w 5758"/>
                          <a:gd name="connsiteY0" fmla="*/ 0 h 288"/>
                          <a:gd name="connsiteX1" fmla="*/ 0 w 5758"/>
                          <a:gd name="connsiteY1" fmla="*/ 288 h 288"/>
                          <a:gd name="connsiteX2" fmla="*/ 0 w 5758"/>
                          <a:gd name="connsiteY2" fmla="*/ 288 h 288"/>
                          <a:gd name="connsiteX3" fmla="*/ 0 w 5758"/>
                          <a:gd name="connsiteY3" fmla="*/ 0 h 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58" h="288">
                            <a:moveTo>
                              <a:pt x="0" y="0"/>
                            </a:moveTo>
                            <a:lnTo>
                              <a:pt x="0" y="288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47" name="任意多边形: 形状 4546"/>
                      <p:cNvSpPr/>
                      <p:nvPr/>
                    </p:nvSpPr>
                    <p:spPr>
                      <a:xfrm>
                        <a:off x="-3928852" y="4245201"/>
                        <a:ext cx="806" cy="748"/>
                      </a:xfrm>
                      <a:custGeom>
                        <a:avLst/>
                        <a:gdLst>
                          <a:gd name="connsiteX0" fmla="*/ 806 w 806"/>
                          <a:gd name="connsiteY0" fmla="*/ 461 h 748"/>
                          <a:gd name="connsiteX1" fmla="*/ 806 w 806"/>
                          <a:gd name="connsiteY1" fmla="*/ 749 h 748"/>
                          <a:gd name="connsiteX2" fmla="*/ 0 w 806"/>
                          <a:gd name="connsiteY2" fmla="*/ 345 h 748"/>
                          <a:gd name="connsiteX3" fmla="*/ 0 w 806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748">
                            <a:moveTo>
                              <a:pt x="806" y="461"/>
                            </a:moveTo>
                            <a:lnTo>
                              <a:pt x="806" y="749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48" name="任意多边形: 形状 4547"/>
                      <p:cNvSpPr/>
                      <p:nvPr/>
                    </p:nvSpPr>
                    <p:spPr>
                      <a:xfrm>
                        <a:off x="-3928852" y="4245201"/>
                        <a:ext cx="806" cy="460"/>
                      </a:xfrm>
                      <a:custGeom>
                        <a:avLst/>
                        <a:gdLst>
                          <a:gd name="connsiteX0" fmla="*/ 58 w 806"/>
                          <a:gd name="connsiteY0" fmla="*/ 0 h 460"/>
                          <a:gd name="connsiteX1" fmla="*/ 806 w 806"/>
                          <a:gd name="connsiteY1" fmla="*/ 461 h 460"/>
                          <a:gd name="connsiteX2" fmla="*/ 806 w 806"/>
                          <a:gd name="connsiteY2" fmla="*/ 461 h 460"/>
                          <a:gd name="connsiteX3" fmla="*/ 0 w 806"/>
                          <a:gd name="connsiteY3" fmla="*/ 0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460">
                            <a:moveTo>
                              <a:pt x="58" y="0"/>
                            </a:moveTo>
                            <a:lnTo>
                              <a:pt x="806" y="461"/>
                            </a:lnTo>
                            <a:lnTo>
                              <a:pt x="806" y="46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49" name="图形 5"/>
                    <p:cNvGrpSpPr/>
                    <p:nvPr/>
                  </p:nvGrpSpPr>
                  <p:grpSpPr>
                    <a:xfrm>
                      <a:off x="-3946875" y="4240364"/>
                      <a:ext cx="18829" cy="11401"/>
                      <a:chOff x="-3946875" y="4240364"/>
                      <a:chExt cx="18829" cy="11401"/>
                    </a:xfrm>
                  </p:grpSpPr>
                  <p:sp>
                    <p:nvSpPr>
                      <p:cNvPr id="4550" name="任意多边形: 形状 4549"/>
                      <p:cNvSpPr/>
                      <p:nvPr/>
                    </p:nvSpPr>
                    <p:spPr>
                      <a:xfrm>
                        <a:off x="-3937834" y="4240364"/>
                        <a:ext cx="748" cy="806"/>
                      </a:xfrm>
                      <a:custGeom>
                        <a:avLst/>
                        <a:gdLst>
                          <a:gd name="connsiteX0" fmla="*/ 749 w 748"/>
                          <a:gd name="connsiteY0" fmla="*/ 0 h 806"/>
                          <a:gd name="connsiteX1" fmla="*/ 749 w 748"/>
                          <a:gd name="connsiteY1" fmla="*/ 345 h 806"/>
                          <a:gd name="connsiteX2" fmla="*/ 0 w 748"/>
                          <a:gd name="connsiteY2" fmla="*/ 806 h 806"/>
                          <a:gd name="connsiteX3" fmla="*/ 0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1" name="任意多边形: 形状 4550"/>
                      <p:cNvSpPr/>
                      <p:nvPr/>
                    </p:nvSpPr>
                    <p:spPr>
                      <a:xfrm>
                        <a:off x="-3937834" y="4240825"/>
                        <a:ext cx="806" cy="748"/>
                      </a:xfrm>
                      <a:custGeom>
                        <a:avLst/>
                        <a:gdLst>
                          <a:gd name="connsiteX0" fmla="*/ 806 w 806"/>
                          <a:gd name="connsiteY0" fmla="*/ 461 h 748"/>
                          <a:gd name="connsiteX1" fmla="*/ 806 w 806"/>
                          <a:gd name="connsiteY1" fmla="*/ 749 h 748"/>
                          <a:gd name="connsiteX2" fmla="*/ 0 w 806"/>
                          <a:gd name="connsiteY2" fmla="*/ 345 h 748"/>
                          <a:gd name="connsiteX3" fmla="*/ 0 w 806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748">
                            <a:moveTo>
                              <a:pt x="806" y="461"/>
                            </a:moveTo>
                            <a:lnTo>
                              <a:pt x="806" y="749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2" name="任意多边形: 形状 4551"/>
                      <p:cNvSpPr/>
                      <p:nvPr/>
                    </p:nvSpPr>
                    <p:spPr>
                      <a:xfrm>
                        <a:off x="-3937028" y="4241286"/>
                        <a:ext cx="3339" cy="2303"/>
                      </a:xfrm>
                      <a:custGeom>
                        <a:avLst/>
                        <a:gdLst>
                          <a:gd name="connsiteX0" fmla="*/ 3340 w 3339"/>
                          <a:gd name="connsiteY0" fmla="*/ 1958 h 2303"/>
                          <a:gd name="connsiteX1" fmla="*/ 3340 w 3339"/>
                          <a:gd name="connsiteY1" fmla="*/ 2303 h 2303"/>
                          <a:gd name="connsiteX2" fmla="*/ 0 w 3339"/>
                          <a:gd name="connsiteY2" fmla="*/ 288 h 2303"/>
                          <a:gd name="connsiteX3" fmla="*/ 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3340" y="1958"/>
                            </a:moveTo>
                            <a:lnTo>
                              <a:pt x="3340" y="2303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3" name="任意多边形: 形状 4552"/>
                      <p:cNvSpPr/>
                      <p:nvPr/>
                    </p:nvSpPr>
                    <p:spPr>
                      <a:xfrm>
                        <a:off x="-3940829" y="4241286"/>
                        <a:ext cx="3800" cy="2533"/>
                      </a:xfrm>
                      <a:custGeom>
                        <a:avLst/>
                        <a:gdLst>
                          <a:gd name="connsiteX0" fmla="*/ 3800 w 3800"/>
                          <a:gd name="connsiteY0" fmla="*/ 0 h 2533"/>
                          <a:gd name="connsiteX1" fmla="*/ 3800 w 3800"/>
                          <a:gd name="connsiteY1" fmla="*/ 288 h 2533"/>
                          <a:gd name="connsiteX2" fmla="*/ 0 w 3800"/>
                          <a:gd name="connsiteY2" fmla="*/ 2534 h 2533"/>
                          <a:gd name="connsiteX3" fmla="*/ 0 w 3800"/>
                          <a:gd name="connsiteY3" fmla="*/ 2188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0" h="2533">
                            <a:moveTo>
                              <a:pt x="3800" y="0"/>
                            </a:moveTo>
                            <a:lnTo>
                              <a:pt x="3800" y="288"/>
                            </a:lnTo>
                            <a:lnTo>
                              <a:pt x="0" y="2534"/>
                            </a:lnTo>
                            <a:lnTo>
                              <a:pt x="0" y="218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4" name="任意多边形: 形状 4553"/>
                      <p:cNvSpPr/>
                      <p:nvPr/>
                    </p:nvSpPr>
                    <p:spPr>
                      <a:xfrm>
                        <a:off x="-3933688" y="4243243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461 h 748"/>
                          <a:gd name="connsiteX1" fmla="*/ 749 w 748"/>
                          <a:gd name="connsiteY1" fmla="*/ 749 h 748"/>
                          <a:gd name="connsiteX2" fmla="*/ 0 w 748"/>
                          <a:gd name="connsiteY2" fmla="*/ 345 h 748"/>
                          <a:gd name="connsiteX3" fmla="*/ 0 w 748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461"/>
                            </a:moveTo>
                            <a:lnTo>
                              <a:pt x="749" y="749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5" name="任意多边形: 形状 4554"/>
                      <p:cNvSpPr/>
                      <p:nvPr/>
                    </p:nvSpPr>
                    <p:spPr>
                      <a:xfrm>
                        <a:off x="-3941577" y="4243474"/>
                        <a:ext cx="748" cy="806"/>
                      </a:xfrm>
                      <a:custGeom>
                        <a:avLst/>
                        <a:gdLst>
                          <a:gd name="connsiteX0" fmla="*/ 749 w 748"/>
                          <a:gd name="connsiteY0" fmla="*/ 0 h 806"/>
                          <a:gd name="connsiteX1" fmla="*/ 749 w 748"/>
                          <a:gd name="connsiteY1" fmla="*/ 345 h 806"/>
                          <a:gd name="connsiteX2" fmla="*/ 0 w 748"/>
                          <a:gd name="connsiteY2" fmla="*/ 806 h 806"/>
                          <a:gd name="connsiteX3" fmla="*/ 0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6" name="任意多边形: 形状 4555"/>
                      <p:cNvSpPr/>
                      <p:nvPr/>
                    </p:nvSpPr>
                    <p:spPr>
                      <a:xfrm>
                        <a:off x="-3932940" y="4243704"/>
                        <a:ext cx="3339" cy="2245"/>
                      </a:xfrm>
                      <a:custGeom>
                        <a:avLst/>
                        <a:gdLst>
                          <a:gd name="connsiteX0" fmla="*/ 3340 w 3339"/>
                          <a:gd name="connsiteY0" fmla="*/ 1958 h 2245"/>
                          <a:gd name="connsiteX1" fmla="*/ 3340 w 3339"/>
                          <a:gd name="connsiteY1" fmla="*/ 2246 h 2245"/>
                          <a:gd name="connsiteX2" fmla="*/ 0 w 3339"/>
                          <a:gd name="connsiteY2" fmla="*/ 288 h 2245"/>
                          <a:gd name="connsiteX3" fmla="*/ 0 w 3339"/>
                          <a:gd name="connsiteY3" fmla="*/ 0 h 22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245">
                            <a:moveTo>
                              <a:pt x="3340" y="1958"/>
                            </a:moveTo>
                            <a:lnTo>
                              <a:pt x="3340" y="2246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7" name="任意多边形: 形状 4556"/>
                      <p:cNvSpPr/>
                      <p:nvPr/>
                    </p:nvSpPr>
                    <p:spPr>
                      <a:xfrm>
                        <a:off x="-3936683" y="4243704"/>
                        <a:ext cx="3742" cy="2533"/>
                      </a:xfrm>
                      <a:custGeom>
                        <a:avLst/>
                        <a:gdLst>
                          <a:gd name="connsiteX0" fmla="*/ 3743 w 3742"/>
                          <a:gd name="connsiteY0" fmla="*/ 0 h 2533"/>
                          <a:gd name="connsiteX1" fmla="*/ 3743 w 3742"/>
                          <a:gd name="connsiteY1" fmla="*/ 288 h 2533"/>
                          <a:gd name="connsiteX2" fmla="*/ 0 w 3742"/>
                          <a:gd name="connsiteY2" fmla="*/ 2534 h 2533"/>
                          <a:gd name="connsiteX3" fmla="*/ 0 w 3742"/>
                          <a:gd name="connsiteY3" fmla="*/ 2188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742" h="2533">
                            <a:moveTo>
                              <a:pt x="3743" y="0"/>
                            </a:moveTo>
                            <a:lnTo>
                              <a:pt x="3743" y="288"/>
                            </a:lnTo>
                            <a:lnTo>
                              <a:pt x="0" y="2534"/>
                            </a:lnTo>
                            <a:lnTo>
                              <a:pt x="0" y="218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8" name="任意多边形: 形状 4557"/>
                      <p:cNvSpPr/>
                      <p:nvPr/>
                    </p:nvSpPr>
                    <p:spPr>
                      <a:xfrm>
                        <a:off x="-3938238" y="4245431"/>
                        <a:ext cx="806" cy="806"/>
                      </a:xfrm>
                      <a:custGeom>
                        <a:avLst/>
                        <a:gdLst>
                          <a:gd name="connsiteX0" fmla="*/ 806 w 806"/>
                          <a:gd name="connsiteY0" fmla="*/ 0 h 806"/>
                          <a:gd name="connsiteX1" fmla="*/ 806 w 806"/>
                          <a:gd name="connsiteY1" fmla="*/ 345 h 806"/>
                          <a:gd name="connsiteX2" fmla="*/ 0 w 806"/>
                          <a:gd name="connsiteY2" fmla="*/ 806 h 806"/>
                          <a:gd name="connsiteX3" fmla="*/ 0 w 806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806" y="0"/>
                            </a:moveTo>
                            <a:lnTo>
                              <a:pt x="806" y="345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9" name="任意多边形: 形状 4558"/>
                      <p:cNvSpPr/>
                      <p:nvPr/>
                    </p:nvSpPr>
                    <p:spPr>
                      <a:xfrm>
                        <a:off x="-3941577" y="4243934"/>
                        <a:ext cx="3339" cy="2303"/>
                      </a:xfrm>
                      <a:custGeom>
                        <a:avLst/>
                        <a:gdLst>
                          <a:gd name="connsiteX0" fmla="*/ 3340 w 3339"/>
                          <a:gd name="connsiteY0" fmla="*/ 1958 h 2303"/>
                          <a:gd name="connsiteX1" fmla="*/ 3340 w 3339"/>
                          <a:gd name="connsiteY1" fmla="*/ 2303 h 2303"/>
                          <a:gd name="connsiteX2" fmla="*/ 0 w 3339"/>
                          <a:gd name="connsiteY2" fmla="*/ 345 h 2303"/>
                          <a:gd name="connsiteX3" fmla="*/ 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3340" y="1958"/>
                            </a:moveTo>
                            <a:lnTo>
                              <a:pt x="3340" y="2303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0" name="任意多边形: 形状 4559"/>
                      <p:cNvSpPr/>
                      <p:nvPr/>
                    </p:nvSpPr>
                    <p:spPr>
                      <a:xfrm>
                        <a:off x="-3941577" y="4243474"/>
                        <a:ext cx="4145" cy="2418"/>
                      </a:xfrm>
                      <a:custGeom>
                        <a:avLst/>
                        <a:gdLst>
                          <a:gd name="connsiteX0" fmla="*/ 0 w 4145"/>
                          <a:gd name="connsiteY0" fmla="*/ 461 h 2418"/>
                          <a:gd name="connsiteX1" fmla="*/ 749 w 4145"/>
                          <a:gd name="connsiteY1" fmla="*/ 0 h 2418"/>
                          <a:gd name="connsiteX2" fmla="*/ 4146 w 4145"/>
                          <a:gd name="connsiteY2" fmla="*/ 1958 h 2418"/>
                          <a:gd name="connsiteX3" fmla="*/ 3340 w 4145"/>
                          <a:gd name="connsiteY3" fmla="*/ 2418 h 2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145" h="2418">
                            <a:moveTo>
                              <a:pt x="0" y="461"/>
                            </a:moveTo>
                            <a:lnTo>
                              <a:pt x="749" y="0"/>
                            </a:lnTo>
                            <a:lnTo>
                              <a:pt x="4146" y="1958"/>
                            </a:lnTo>
                            <a:lnTo>
                              <a:pt x="3340" y="2418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1" name="任意多边形: 形状 4560"/>
                      <p:cNvSpPr/>
                      <p:nvPr/>
                    </p:nvSpPr>
                    <p:spPr>
                      <a:xfrm>
                        <a:off x="-3929600" y="4245662"/>
                        <a:ext cx="806" cy="748"/>
                      </a:xfrm>
                      <a:custGeom>
                        <a:avLst/>
                        <a:gdLst>
                          <a:gd name="connsiteX0" fmla="*/ 806 w 806"/>
                          <a:gd name="connsiteY0" fmla="*/ 461 h 748"/>
                          <a:gd name="connsiteX1" fmla="*/ 806 w 806"/>
                          <a:gd name="connsiteY1" fmla="*/ 749 h 748"/>
                          <a:gd name="connsiteX2" fmla="*/ 0 w 806"/>
                          <a:gd name="connsiteY2" fmla="*/ 288 h 748"/>
                          <a:gd name="connsiteX3" fmla="*/ 0 w 806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748">
                            <a:moveTo>
                              <a:pt x="806" y="461"/>
                            </a:moveTo>
                            <a:lnTo>
                              <a:pt x="806" y="749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2" name="任意多边形: 形状 4561"/>
                      <p:cNvSpPr/>
                      <p:nvPr/>
                    </p:nvSpPr>
                    <p:spPr>
                      <a:xfrm>
                        <a:off x="-3928794" y="4245662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288 h 748"/>
                          <a:gd name="connsiteX2" fmla="*/ 0 w 748"/>
                          <a:gd name="connsiteY2" fmla="*/ 749 h 748"/>
                          <a:gd name="connsiteX3" fmla="*/ 0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288"/>
                            </a:lnTo>
                            <a:lnTo>
                              <a:pt x="0" y="749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3" name="任意多边形: 形状 4562"/>
                      <p:cNvSpPr/>
                      <p:nvPr/>
                    </p:nvSpPr>
                    <p:spPr>
                      <a:xfrm>
                        <a:off x="-3937834" y="4240364"/>
                        <a:ext cx="9788" cy="5758"/>
                      </a:xfrm>
                      <a:custGeom>
                        <a:avLst/>
                        <a:gdLst>
                          <a:gd name="connsiteX0" fmla="*/ 9789 w 9788"/>
                          <a:gd name="connsiteY0" fmla="*/ 5297 h 5758"/>
                          <a:gd name="connsiteX1" fmla="*/ 9040 w 9788"/>
                          <a:gd name="connsiteY1" fmla="*/ 5758 h 5758"/>
                          <a:gd name="connsiteX2" fmla="*/ 8234 w 9788"/>
                          <a:gd name="connsiteY2" fmla="*/ 5297 h 5758"/>
                          <a:gd name="connsiteX3" fmla="*/ 4894 w 9788"/>
                          <a:gd name="connsiteY3" fmla="*/ 3340 h 5758"/>
                          <a:gd name="connsiteX4" fmla="*/ 4146 w 9788"/>
                          <a:gd name="connsiteY4" fmla="*/ 2879 h 5758"/>
                          <a:gd name="connsiteX5" fmla="*/ 806 w 9788"/>
                          <a:gd name="connsiteY5" fmla="*/ 921 h 5758"/>
                          <a:gd name="connsiteX6" fmla="*/ 0 w 9788"/>
                          <a:gd name="connsiteY6" fmla="*/ 461 h 5758"/>
                          <a:gd name="connsiteX7" fmla="*/ 749 w 9788"/>
                          <a:gd name="connsiteY7" fmla="*/ 0 h 5758"/>
                          <a:gd name="connsiteX8" fmla="*/ 8983 w 9788"/>
                          <a:gd name="connsiteY8" fmla="*/ 4837 h 57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9788" h="5758">
                            <a:moveTo>
                              <a:pt x="9789" y="5297"/>
                            </a:moveTo>
                            <a:lnTo>
                              <a:pt x="9040" y="5758"/>
                            </a:lnTo>
                            <a:lnTo>
                              <a:pt x="8234" y="5297"/>
                            </a:lnTo>
                            <a:lnTo>
                              <a:pt x="4894" y="3340"/>
                            </a:lnTo>
                            <a:lnTo>
                              <a:pt x="4146" y="2879"/>
                            </a:lnTo>
                            <a:lnTo>
                              <a:pt x="806" y="92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lnTo>
                              <a:pt x="8983" y="4837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4" name="任意多边形: 形状 4563"/>
                      <p:cNvSpPr/>
                      <p:nvPr/>
                    </p:nvSpPr>
                    <p:spPr>
                      <a:xfrm>
                        <a:off x="-3945320" y="4243934"/>
                        <a:ext cx="3742" cy="2533"/>
                      </a:xfrm>
                      <a:custGeom>
                        <a:avLst/>
                        <a:gdLst>
                          <a:gd name="connsiteX0" fmla="*/ 3743 w 3742"/>
                          <a:gd name="connsiteY0" fmla="*/ 0 h 2533"/>
                          <a:gd name="connsiteX1" fmla="*/ 3743 w 3742"/>
                          <a:gd name="connsiteY1" fmla="*/ 345 h 2533"/>
                          <a:gd name="connsiteX2" fmla="*/ 0 w 3742"/>
                          <a:gd name="connsiteY2" fmla="*/ 2534 h 2533"/>
                          <a:gd name="connsiteX3" fmla="*/ 0 w 3742"/>
                          <a:gd name="connsiteY3" fmla="*/ 2246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742" h="2533">
                            <a:moveTo>
                              <a:pt x="3743" y="0"/>
                            </a:moveTo>
                            <a:lnTo>
                              <a:pt x="3743" y="345"/>
                            </a:lnTo>
                            <a:lnTo>
                              <a:pt x="0" y="2534"/>
                            </a:lnTo>
                            <a:lnTo>
                              <a:pt x="0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5" name="任意多边形: 形状 4564"/>
                      <p:cNvSpPr/>
                      <p:nvPr/>
                    </p:nvSpPr>
                    <p:spPr>
                      <a:xfrm>
                        <a:off x="-3946875" y="4245719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345 h 748"/>
                          <a:gd name="connsiteX2" fmla="*/ 0 w 748"/>
                          <a:gd name="connsiteY2" fmla="*/ 749 h 748"/>
                          <a:gd name="connsiteX3" fmla="*/ 0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749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6" name="任意多边形: 形状 4565"/>
                      <p:cNvSpPr/>
                      <p:nvPr/>
                    </p:nvSpPr>
                    <p:spPr>
                      <a:xfrm>
                        <a:off x="-3937431" y="4245892"/>
                        <a:ext cx="748" cy="806"/>
                      </a:xfrm>
                      <a:custGeom>
                        <a:avLst/>
                        <a:gdLst>
                          <a:gd name="connsiteX0" fmla="*/ 749 w 748"/>
                          <a:gd name="connsiteY0" fmla="*/ 0 h 806"/>
                          <a:gd name="connsiteX1" fmla="*/ 749 w 748"/>
                          <a:gd name="connsiteY1" fmla="*/ 345 h 806"/>
                          <a:gd name="connsiteX2" fmla="*/ 0 w 748"/>
                          <a:gd name="connsiteY2" fmla="*/ 806 h 806"/>
                          <a:gd name="connsiteX3" fmla="*/ 0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7" name="任意多边形: 形状 4566"/>
                      <p:cNvSpPr/>
                      <p:nvPr/>
                    </p:nvSpPr>
                    <p:spPr>
                      <a:xfrm>
                        <a:off x="-3946875" y="4240364"/>
                        <a:ext cx="9846" cy="6276"/>
                      </a:xfrm>
                      <a:custGeom>
                        <a:avLst/>
                        <a:gdLst>
                          <a:gd name="connsiteX0" fmla="*/ 9789 w 9846"/>
                          <a:gd name="connsiteY0" fmla="*/ 0 h 6276"/>
                          <a:gd name="connsiteX1" fmla="*/ 9040 w 9846"/>
                          <a:gd name="connsiteY1" fmla="*/ 461 h 6276"/>
                          <a:gd name="connsiteX2" fmla="*/ 9847 w 9846"/>
                          <a:gd name="connsiteY2" fmla="*/ 921 h 6276"/>
                          <a:gd name="connsiteX3" fmla="*/ 6046 w 9846"/>
                          <a:gd name="connsiteY3" fmla="*/ 3109 h 6276"/>
                          <a:gd name="connsiteX4" fmla="*/ 5298 w 9846"/>
                          <a:gd name="connsiteY4" fmla="*/ 3570 h 6276"/>
                          <a:gd name="connsiteX5" fmla="*/ 1555 w 9846"/>
                          <a:gd name="connsiteY5" fmla="*/ 5816 h 6276"/>
                          <a:gd name="connsiteX6" fmla="*/ 749 w 9846"/>
                          <a:gd name="connsiteY6" fmla="*/ 6276 h 6276"/>
                          <a:gd name="connsiteX7" fmla="*/ 0 w 9846"/>
                          <a:gd name="connsiteY7" fmla="*/ 5816 h 6276"/>
                          <a:gd name="connsiteX8" fmla="*/ 749 w 9846"/>
                          <a:gd name="connsiteY8" fmla="*/ 5355 h 6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9846" h="6276">
                            <a:moveTo>
                              <a:pt x="9789" y="0"/>
                            </a:moveTo>
                            <a:lnTo>
                              <a:pt x="9040" y="461"/>
                            </a:lnTo>
                            <a:lnTo>
                              <a:pt x="9847" y="921"/>
                            </a:lnTo>
                            <a:lnTo>
                              <a:pt x="6046" y="3109"/>
                            </a:lnTo>
                            <a:lnTo>
                              <a:pt x="5298" y="3570"/>
                            </a:lnTo>
                            <a:lnTo>
                              <a:pt x="1555" y="5816"/>
                            </a:lnTo>
                            <a:lnTo>
                              <a:pt x="749" y="6276"/>
                            </a:lnTo>
                            <a:lnTo>
                              <a:pt x="0" y="5816"/>
                            </a:lnTo>
                            <a:lnTo>
                              <a:pt x="749" y="5355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8" name="任意多边形: 形状 4567"/>
                      <p:cNvSpPr/>
                      <p:nvPr/>
                    </p:nvSpPr>
                    <p:spPr>
                      <a:xfrm>
                        <a:off x="-3946126" y="4246180"/>
                        <a:ext cx="806" cy="748"/>
                      </a:xfrm>
                      <a:custGeom>
                        <a:avLst/>
                        <a:gdLst>
                          <a:gd name="connsiteX0" fmla="*/ 806 w 806"/>
                          <a:gd name="connsiteY0" fmla="*/ 0 h 748"/>
                          <a:gd name="connsiteX1" fmla="*/ 806 w 806"/>
                          <a:gd name="connsiteY1" fmla="*/ 288 h 748"/>
                          <a:gd name="connsiteX2" fmla="*/ 0 w 806"/>
                          <a:gd name="connsiteY2" fmla="*/ 748 h 748"/>
                          <a:gd name="connsiteX3" fmla="*/ 0 w 806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748">
                            <a:moveTo>
                              <a:pt x="806" y="0"/>
                            </a:moveTo>
                            <a:lnTo>
                              <a:pt x="806" y="288"/>
                            </a:lnTo>
                            <a:lnTo>
                              <a:pt x="0" y="748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9" name="任意多边形: 形状 4568"/>
                      <p:cNvSpPr/>
                      <p:nvPr/>
                    </p:nvSpPr>
                    <p:spPr>
                      <a:xfrm>
                        <a:off x="-3941980" y="4248598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288 h 748"/>
                          <a:gd name="connsiteX2" fmla="*/ 0 w 748"/>
                          <a:gd name="connsiteY2" fmla="*/ 749 h 748"/>
                          <a:gd name="connsiteX3" fmla="*/ 0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288"/>
                            </a:lnTo>
                            <a:lnTo>
                              <a:pt x="0" y="749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0" name="任意多边形: 形状 4569"/>
                      <p:cNvSpPr/>
                      <p:nvPr/>
                    </p:nvSpPr>
                    <p:spPr>
                      <a:xfrm>
                        <a:off x="-3938641" y="4250556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288 h 748"/>
                          <a:gd name="connsiteX2" fmla="*/ 0 w 748"/>
                          <a:gd name="connsiteY2" fmla="*/ 749 h 748"/>
                          <a:gd name="connsiteX3" fmla="*/ 0 w 748"/>
                          <a:gd name="connsiteY3" fmla="*/ 403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288"/>
                            </a:lnTo>
                            <a:lnTo>
                              <a:pt x="0" y="749"/>
                            </a:lnTo>
                            <a:lnTo>
                              <a:pt x="0" y="403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1" name="任意多边形: 形状 4570"/>
                      <p:cNvSpPr/>
                      <p:nvPr/>
                    </p:nvSpPr>
                    <p:spPr>
                      <a:xfrm>
                        <a:off x="-3938641" y="4250959"/>
                        <a:ext cx="806" cy="806"/>
                      </a:xfrm>
                      <a:custGeom>
                        <a:avLst/>
                        <a:gdLst>
                          <a:gd name="connsiteX0" fmla="*/ 806 w 806"/>
                          <a:gd name="connsiteY0" fmla="*/ 461 h 806"/>
                          <a:gd name="connsiteX1" fmla="*/ 806 w 806"/>
                          <a:gd name="connsiteY1" fmla="*/ 806 h 806"/>
                          <a:gd name="connsiteX2" fmla="*/ 0 w 806"/>
                          <a:gd name="connsiteY2" fmla="*/ 345 h 806"/>
                          <a:gd name="connsiteX3" fmla="*/ 0 w 806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806" y="461"/>
                            </a:moveTo>
                            <a:lnTo>
                              <a:pt x="806" y="806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2" name="任意多边形: 形状 4571"/>
                      <p:cNvSpPr/>
                      <p:nvPr/>
                    </p:nvSpPr>
                    <p:spPr>
                      <a:xfrm>
                        <a:off x="-3946875" y="4246180"/>
                        <a:ext cx="9040" cy="5585"/>
                      </a:xfrm>
                      <a:custGeom>
                        <a:avLst/>
                        <a:gdLst>
                          <a:gd name="connsiteX0" fmla="*/ 9040 w 9040"/>
                          <a:gd name="connsiteY0" fmla="*/ 5240 h 5585"/>
                          <a:gd name="connsiteX1" fmla="*/ 9040 w 9040"/>
                          <a:gd name="connsiteY1" fmla="*/ 5585 h 5585"/>
                          <a:gd name="connsiteX2" fmla="*/ 0 w 9040"/>
                          <a:gd name="connsiteY2" fmla="*/ 288 h 5585"/>
                          <a:gd name="connsiteX3" fmla="*/ 0 w 9040"/>
                          <a:gd name="connsiteY3" fmla="*/ 0 h 55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040" h="5585">
                            <a:moveTo>
                              <a:pt x="9040" y="5240"/>
                            </a:moveTo>
                            <a:lnTo>
                              <a:pt x="9040" y="5585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3" name="任意多边形: 形状 4572"/>
                      <p:cNvSpPr/>
                      <p:nvPr/>
                    </p:nvSpPr>
                    <p:spPr>
                      <a:xfrm>
                        <a:off x="-3946875" y="4246180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461 h 748"/>
                          <a:gd name="connsiteX1" fmla="*/ 749 w 748"/>
                          <a:gd name="connsiteY1" fmla="*/ 748 h 748"/>
                          <a:gd name="connsiteX2" fmla="*/ 0 w 748"/>
                          <a:gd name="connsiteY2" fmla="*/ 288 h 748"/>
                          <a:gd name="connsiteX3" fmla="*/ 0 w 748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461"/>
                            </a:moveTo>
                            <a:lnTo>
                              <a:pt x="749" y="748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4" name="任意多边形: 形状 4573"/>
                      <p:cNvSpPr/>
                      <p:nvPr/>
                    </p:nvSpPr>
                    <p:spPr>
                      <a:xfrm>
                        <a:off x="-3937431" y="4246353"/>
                        <a:ext cx="3339" cy="2303"/>
                      </a:xfrm>
                      <a:custGeom>
                        <a:avLst/>
                        <a:gdLst>
                          <a:gd name="connsiteX0" fmla="*/ 3340 w 3339"/>
                          <a:gd name="connsiteY0" fmla="*/ 1958 h 2303"/>
                          <a:gd name="connsiteX1" fmla="*/ 3340 w 3339"/>
                          <a:gd name="connsiteY1" fmla="*/ 2303 h 2303"/>
                          <a:gd name="connsiteX2" fmla="*/ 0 w 3339"/>
                          <a:gd name="connsiteY2" fmla="*/ 345 h 2303"/>
                          <a:gd name="connsiteX3" fmla="*/ 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3340" y="1958"/>
                            </a:moveTo>
                            <a:lnTo>
                              <a:pt x="3340" y="2303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5" name="任意多边形: 形状 4574"/>
                      <p:cNvSpPr/>
                      <p:nvPr/>
                    </p:nvSpPr>
                    <p:spPr>
                      <a:xfrm>
                        <a:off x="-3937431" y="4245892"/>
                        <a:ext cx="4088" cy="2418"/>
                      </a:xfrm>
                      <a:custGeom>
                        <a:avLst/>
                        <a:gdLst>
                          <a:gd name="connsiteX0" fmla="*/ 749 w 4088"/>
                          <a:gd name="connsiteY0" fmla="*/ 0 h 2418"/>
                          <a:gd name="connsiteX1" fmla="*/ 4088 w 4088"/>
                          <a:gd name="connsiteY1" fmla="*/ 1958 h 2418"/>
                          <a:gd name="connsiteX2" fmla="*/ 3340 w 4088"/>
                          <a:gd name="connsiteY2" fmla="*/ 2419 h 2418"/>
                          <a:gd name="connsiteX3" fmla="*/ 0 w 4088"/>
                          <a:gd name="connsiteY3" fmla="*/ 461 h 2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88" h="2418">
                            <a:moveTo>
                              <a:pt x="749" y="0"/>
                            </a:moveTo>
                            <a:lnTo>
                              <a:pt x="4088" y="1958"/>
                            </a:lnTo>
                            <a:lnTo>
                              <a:pt x="3340" y="2419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6" name="任意多边形: 形状 4575"/>
                      <p:cNvSpPr/>
                      <p:nvPr/>
                    </p:nvSpPr>
                    <p:spPr>
                      <a:xfrm>
                        <a:off x="-3934092" y="4247850"/>
                        <a:ext cx="748" cy="806"/>
                      </a:xfrm>
                      <a:custGeom>
                        <a:avLst/>
                        <a:gdLst>
                          <a:gd name="connsiteX0" fmla="*/ 749 w 748"/>
                          <a:gd name="connsiteY0" fmla="*/ 0 h 806"/>
                          <a:gd name="connsiteX1" fmla="*/ 749 w 748"/>
                          <a:gd name="connsiteY1" fmla="*/ 345 h 806"/>
                          <a:gd name="connsiteX2" fmla="*/ 0 w 748"/>
                          <a:gd name="connsiteY2" fmla="*/ 806 h 806"/>
                          <a:gd name="connsiteX3" fmla="*/ 0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806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7" name="任意多边形: 形状 4576"/>
                      <p:cNvSpPr/>
                      <p:nvPr/>
                    </p:nvSpPr>
                    <p:spPr>
                      <a:xfrm>
                        <a:off x="-3941232" y="4246353"/>
                        <a:ext cx="3800" cy="2533"/>
                      </a:xfrm>
                      <a:custGeom>
                        <a:avLst/>
                        <a:gdLst>
                          <a:gd name="connsiteX0" fmla="*/ 3800 w 3800"/>
                          <a:gd name="connsiteY0" fmla="*/ 0 h 2533"/>
                          <a:gd name="connsiteX1" fmla="*/ 3800 w 3800"/>
                          <a:gd name="connsiteY1" fmla="*/ 345 h 2533"/>
                          <a:gd name="connsiteX2" fmla="*/ 0 w 3800"/>
                          <a:gd name="connsiteY2" fmla="*/ 2533 h 2533"/>
                          <a:gd name="connsiteX3" fmla="*/ 0 w 3800"/>
                          <a:gd name="connsiteY3" fmla="*/ 2246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0" h="2533">
                            <a:moveTo>
                              <a:pt x="3800" y="0"/>
                            </a:moveTo>
                            <a:lnTo>
                              <a:pt x="3800" y="345"/>
                            </a:lnTo>
                            <a:lnTo>
                              <a:pt x="0" y="2533"/>
                            </a:lnTo>
                            <a:lnTo>
                              <a:pt x="0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8" name="任意多边形: 形状 4577"/>
                      <p:cNvSpPr/>
                      <p:nvPr/>
                    </p:nvSpPr>
                    <p:spPr>
                      <a:xfrm>
                        <a:off x="-3942729" y="4248138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0 h 748"/>
                          <a:gd name="connsiteX1" fmla="*/ 749 w 748"/>
                          <a:gd name="connsiteY1" fmla="*/ 345 h 748"/>
                          <a:gd name="connsiteX2" fmla="*/ 0 w 748"/>
                          <a:gd name="connsiteY2" fmla="*/ 748 h 748"/>
                          <a:gd name="connsiteX3" fmla="*/ 0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0"/>
                            </a:moveTo>
                            <a:lnTo>
                              <a:pt x="749" y="345"/>
                            </a:lnTo>
                            <a:lnTo>
                              <a:pt x="0" y="748"/>
                            </a:lnTo>
                            <a:lnTo>
                              <a:pt x="0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9" name="任意多边形: 形状 4578"/>
                      <p:cNvSpPr/>
                      <p:nvPr/>
                    </p:nvSpPr>
                    <p:spPr>
                      <a:xfrm>
                        <a:off x="-3942729" y="4243243"/>
                        <a:ext cx="9788" cy="5815"/>
                      </a:xfrm>
                      <a:custGeom>
                        <a:avLst/>
                        <a:gdLst>
                          <a:gd name="connsiteX0" fmla="*/ 9789 w 9788"/>
                          <a:gd name="connsiteY0" fmla="*/ 461 h 5815"/>
                          <a:gd name="connsiteX1" fmla="*/ 6046 w 9788"/>
                          <a:gd name="connsiteY1" fmla="*/ 2649 h 5815"/>
                          <a:gd name="connsiteX2" fmla="*/ 5298 w 9788"/>
                          <a:gd name="connsiteY2" fmla="*/ 3109 h 5815"/>
                          <a:gd name="connsiteX3" fmla="*/ 1497 w 9788"/>
                          <a:gd name="connsiteY3" fmla="*/ 5355 h 5815"/>
                          <a:gd name="connsiteX4" fmla="*/ 749 w 9788"/>
                          <a:gd name="connsiteY4" fmla="*/ 5816 h 5815"/>
                          <a:gd name="connsiteX5" fmla="*/ 0 w 9788"/>
                          <a:gd name="connsiteY5" fmla="*/ 5355 h 5815"/>
                          <a:gd name="connsiteX6" fmla="*/ 749 w 9788"/>
                          <a:gd name="connsiteY6" fmla="*/ 4894 h 5815"/>
                          <a:gd name="connsiteX7" fmla="*/ 4491 w 9788"/>
                          <a:gd name="connsiteY7" fmla="*/ 2649 h 5815"/>
                          <a:gd name="connsiteX8" fmla="*/ 5298 w 9788"/>
                          <a:gd name="connsiteY8" fmla="*/ 2188 h 5815"/>
                          <a:gd name="connsiteX9" fmla="*/ 9040 w 9788"/>
                          <a:gd name="connsiteY9" fmla="*/ 0 h 5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788" h="5815">
                            <a:moveTo>
                              <a:pt x="9789" y="461"/>
                            </a:moveTo>
                            <a:lnTo>
                              <a:pt x="6046" y="2649"/>
                            </a:lnTo>
                            <a:lnTo>
                              <a:pt x="5298" y="3109"/>
                            </a:lnTo>
                            <a:lnTo>
                              <a:pt x="1497" y="5355"/>
                            </a:lnTo>
                            <a:lnTo>
                              <a:pt x="749" y="5816"/>
                            </a:lnTo>
                            <a:lnTo>
                              <a:pt x="0" y="5355"/>
                            </a:lnTo>
                            <a:lnTo>
                              <a:pt x="749" y="4894"/>
                            </a:lnTo>
                            <a:lnTo>
                              <a:pt x="4491" y="2649"/>
                            </a:lnTo>
                            <a:lnTo>
                              <a:pt x="5298" y="2188"/>
                            </a:lnTo>
                            <a:lnTo>
                              <a:pt x="9040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80" name="任意多边形: 形状 4579"/>
                      <p:cNvSpPr/>
                      <p:nvPr/>
                    </p:nvSpPr>
                    <p:spPr>
                      <a:xfrm>
                        <a:off x="-3942729" y="4248598"/>
                        <a:ext cx="748" cy="748"/>
                      </a:xfrm>
                      <a:custGeom>
                        <a:avLst/>
                        <a:gdLst>
                          <a:gd name="connsiteX0" fmla="*/ 749 w 748"/>
                          <a:gd name="connsiteY0" fmla="*/ 461 h 748"/>
                          <a:gd name="connsiteX1" fmla="*/ 749 w 748"/>
                          <a:gd name="connsiteY1" fmla="*/ 749 h 748"/>
                          <a:gd name="connsiteX2" fmla="*/ 0 w 748"/>
                          <a:gd name="connsiteY2" fmla="*/ 288 h 748"/>
                          <a:gd name="connsiteX3" fmla="*/ 0 w 748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749" y="461"/>
                            </a:moveTo>
                            <a:lnTo>
                              <a:pt x="749" y="749"/>
                            </a:lnTo>
                            <a:lnTo>
                              <a:pt x="0" y="28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81" name="任意多边形: 形状 4580"/>
                      <p:cNvSpPr/>
                      <p:nvPr/>
                    </p:nvSpPr>
                    <p:spPr>
                      <a:xfrm>
                        <a:off x="-3938641" y="4245662"/>
                        <a:ext cx="9846" cy="5758"/>
                      </a:xfrm>
                      <a:custGeom>
                        <a:avLst/>
                        <a:gdLst>
                          <a:gd name="connsiteX0" fmla="*/ 5298 w 9846"/>
                          <a:gd name="connsiteY0" fmla="*/ 2188 h 5758"/>
                          <a:gd name="connsiteX1" fmla="*/ 9040 w 9846"/>
                          <a:gd name="connsiteY1" fmla="*/ 0 h 5758"/>
                          <a:gd name="connsiteX2" fmla="*/ 9846 w 9846"/>
                          <a:gd name="connsiteY2" fmla="*/ 461 h 5758"/>
                          <a:gd name="connsiteX3" fmla="*/ 806 w 9846"/>
                          <a:gd name="connsiteY3" fmla="*/ 5758 h 5758"/>
                          <a:gd name="connsiteX4" fmla="*/ 0 w 9846"/>
                          <a:gd name="connsiteY4" fmla="*/ 5298 h 5758"/>
                          <a:gd name="connsiteX5" fmla="*/ 749 w 9846"/>
                          <a:gd name="connsiteY5" fmla="*/ 4894 h 5758"/>
                          <a:gd name="connsiteX6" fmla="*/ 4549 w 9846"/>
                          <a:gd name="connsiteY6" fmla="*/ 2649 h 57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846" h="5758">
                            <a:moveTo>
                              <a:pt x="5298" y="2188"/>
                            </a:moveTo>
                            <a:lnTo>
                              <a:pt x="9040" y="0"/>
                            </a:lnTo>
                            <a:lnTo>
                              <a:pt x="9846" y="461"/>
                            </a:lnTo>
                            <a:lnTo>
                              <a:pt x="806" y="5758"/>
                            </a:lnTo>
                            <a:lnTo>
                              <a:pt x="0" y="5298"/>
                            </a:lnTo>
                            <a:lnTo>
                              <a:pt x="749" y="4894"/>
                            </a:lnTo>
                            <a:lnTo>
                              <a:pt x="4549" y="264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82" name="任意多边形: 形状 4581"/>
                      <p:cNvSpPr/>
                      <p:nvPr/>
                    </p:nvSpPr>
                    <p:spPr>
                      <a:xfrm>
                        <a:off x="-3937834" y="4246122"/>
                        <a:ext cx="9040" cy="5642"/>
                      </a:xfrm>
                      <a:custGeom>
                        <a:avLst/>
                        <a:gdLst>
                          <a:gd name="connsiteX0" fmla="*/ 9040 w 9040"/>
                          <a:gd name="connsiteY0" fmla="*/ 0 h 5642"/>
                          <a:gd name="connsiteX1" fmla="*/ 9040 w 9040"/>
                          <a:gd name="connsiteY1" fmla="*/ 288 h 5642"/>
                          <a:gd name="connsiteX2" fmla="*/ 0 w 9040"/>
                          <a:gd name="connsiteY2" fmla="*/ 5643 h 5642"/>
                          <a:gd name="connsiteX3" fmla="*/ 0 w 9040"/>
                          <a:gd name="connsiteY3" fmla="*/ 5297 h 56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040" h="5642">
                            <a:moveTo>
                              <a:pt x="9040" y="0"/>
                            </a:moveTo>
                            <a:lnTo>
                              <a:pt x="9040" y="288"/>
                            </a:lnTo>
                            <a:lnTo>
                              <a:pt x="0" y="5643"/>
                            </a:lnTo>
                            <a:lnTo>
                              <a:pt x="0" y="5297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83" name="任意多边形: 形状 4582"/>
                      <p:cNvSpPr/>
                      <p:nvPr/>
                    </p:nvSpPr>
                    <p:spPr>
                      <a:xfrm>
                        <a:off x="-3946875" y="4245719"/>
                        <a:ext cx="9040" cy="5700"/>
                      </a:xfrm>
                      <a:custGeom>
                        <a:avLst/>
                        <a:gdLst>
                          <a:gd name="connsiteX0" fmla="*/ 8983 w 9040"/>
                          <a:gd name="connsiteY0" fmla="*/ 4837 h 5700"/>
                          <a:gd name="connsiteX1" fmla="*/ 8234 w 9040"/>
                          <a:gd name="connsiteY1" fmla="*/ 5240 h 5700"/>
                          <a:gd name="connsiteX2" fmla="*/ 9040 w 9040"/>
                          <a:gd name="connsiteY2" fmla="*/ 5701 h 5700"/>
                          <a:gd name="connsiteX3" fmla="*/ 0 w 9040"/>
                          <a:gd name="connsiteY3" fmla="*/ 461 h 5700"/>
                          <a:gd name="connsiteX4" fmla="*/ 749 w 9040"/>
                          <a:gd name="connsiteY4" fmla="*/ 0 h 5700"/>
                          <a:gd name="connsiteX5" fmla="*/ 0 w 9040"/>
                          <a:gd name="connsiteY5" fmla="*/ 461 h 5700"/>
                          <a:gd name="connsiteX6" fmla="*/ 749 w 9040"/>
                          <a:gd name="connsiteY6" fmla="*/ 921 h 5700"/>
                          <a:gd name="connsiteX7" fmla="*/ 1555 w 9040"/>
                          <a:gd name="connsiteY7" fmla="*/ 461 h 5700"/>
                          <a:gd name="connsiteX8" fmla="*/ 4894 w 9040"/>
                          <a:gd name="connsiteY8" fmla="*/ 2419 h 5700"/>
                          <a:gd name="connsiteX9" fmla="*/ 4146 w 9040"/>
                          <a:gd name="connsiteY9" fmla="*/ 2879 h 5700"/>
                          <a:gd name="connsiteX10" fmla="*/ 4894 w 9040"/>
                          <a:gd name="connsiteY10" fmla="*/ 3340 h 5700"/>
                          <a:gd name="connsiteX11" fmla="*/ 5643 w 9040"/>
                          <a:gd name="connsiteY11" fmla="*/ 2879 h 57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9040" h="5700">
                            <a:moveTo>
                              <a:pt x="8983" y="4837"/>
                            </a:moveTo>
                            <a:lnTo>
                              <a:pt x="8234" y="5240"/>
                            </a:lnTo>
                            <a:lnTo>
                              <a:pt x="9040" y="5701"/>
                            </a:lnTo>
                            <a:lnTo>
                              <a:pt x="0" y="461"/>
                            </a:lnTo>
                            <a:lnTo>
                              <a:pt x="749" y="0"/>
                            </a:lnTo>
                            <a:lnTo>
                              <a:pt x="0" y="461"/>
                            </a:lnTo>
                            <a:lnTo>
                              <a:pt x="749" y="921"/>
                            </a:lnTo>
                            <a:lnTo>
                              <a:pt x="1555" y="461"/>
                            </a:lnTo>
                            <a:lnTo>
                              <a:pt x="4894" y="2419"/>
                            </a:lnTo>
                            <a:lnTo>
                              <a:pt x="4146" y="2879"/>
                            </a:lnTo>
                            <a:lnTo>
                              <a:pt x="4894" y="3340"/>
                            </a:lnTo>
                            <a:lnTo>
                              <a:pt x="5643" y="287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4584" name="图形 5"/>
                  <p:cNvGrpSpPr/>
                  <p:nvPr/>
                </p:nvGrpSpPr>
                <p:grpSpPr>
                  <a:xfrm>
                    <a:off x="-3946875" y="4240364"/>
                    <a:ext cx="18829" cy="11228"/>
                    <a:chOff x="-3946875" y="4240364"/>
                    <a:chExt cx="18829" cy="11228"/>
                  </a:xfrm>
                </p:grpSpPr>
                <p:grpSp>
                  <p:nvGrpSpPr>
                    <p:cNvPr id="4585" name="图形 5"/>
                    <p:cNvGrpSpPr/>
                    <p:nvPr/>
                  </p:nvGrpSpPr>
                  <p:grpSpPr>
                    <a:xfrm>
                      <a:off x="-3946875" y="4240364"/>
                      <a:ext cx="11458" cy="6909"/>
                      <a:chOff x="-3946875" y="4240364"/>
                      <a:chExt cx="11458" cy="6909"/>
                    </a:xfrm>
                  </p:grpSpPr>
                  <p:sp>
                    <p:nvSpPr>
                      <p:cNvPr id="4586" name="任意多边形: 形状 4585"/>
                      <p:cNvSpPr/>
                      <p:nvPr/>
                    </p:nvSpPr>
                    <p:spPr>
                      <a:xfrm>
                        <a:off x="-3945262" y="4241286"/>
                        <a:ext cx="9846" cy="5988"/>
                      </a:xfrm>
                      <a:custGeom>
                        <a:avLst/>
                        <a:gdLst>
                          <a:gd name="connsiteX0" fmla="*/ 9847 w 9846"/>
                          <a:gd name="connsiteY0" fmla="*/ 0 h 5988"/>
                          <a:gd name="connsiteX1" fmla="*/ 9847 w 9846"/>
                          <a:gd name="connsiteY1" fmla="*/ 173 h 5988"/>
                          <a:gd name="connsiteX2" fmla="*/ 0 w 9846"/>
                          <a:gd name="connsiteY2" fmla="*/ 5988 h 5988"/>
                          <a:gd name="connsiteX3" fmla="*/ 0 w 9846"/>
                          <a:gd name="connsiteY3" fmla="*/ 5816 h 59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88">
                            <a:moveTo>
                              <a:pt x="9847" y="0"/>
                            </a:moveTo>
                            <a:lnTo>
                              <a:pt x="9847" y="173"/>
                            </a:lnTo>
                            <a:lnTo>
                              <a:pt x="0" y="5988"/>
                            </a:lnTo>
                            <a:lnTo>
                              <a:pt x="0" y="581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87" name="任意多边形: 形状 4586"/>
                      <p:cNvSpPr/>
                      <p:nvPr/>
                    </p:nvSpPr>
                    <p:spPr>
                      <a:xfrm>
                        <a:off x="-3946875" y="4246122"/>
                        <a:ext cx="1612" cy="1151"/>
                      </a:xfrm>
                      <a:custGeom>
                        <a:avLst/>
                        <a:gdLst>
                          <a:gd name="connsiteX0" fmla="*/ 1612 w 1612"/>
                          <a:gd name="connsiteY0" fmla="*/ 979 h 1151"/>
                          <a:gd name="connsiteX1" fmla="*/ 1612 w 1612"/>
                          <a:gd name="connsiteY1" fmla="*/ 1152 h 1151"/>
                          <a:gd name="connsiteX2" fmla="*/ 0 w 1612"/>
                          <a:gd name="connsiteY2" fmla="*/ 173 h 1151"/>
                          <a:gd name="connsiteX3" fmla="*/ 0 w 1612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151">
                            <a:moveTo>
                              <a:pt x="1612" y="979"/>
                            </a:moveTo>
                            <a:lnTo>
                              <a:pt x="1612" y="1152"/>
                            </a:lnTo>
                            <a:lnTo>
                              <a:pt x="0" y="17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88" name="任意多边形: 形状 4587"/>
                      <p:cNvSpPr/>
                      <p:nvPr/>
                    </p:nvSpPr>
                    <p:spPr>
                      <a:xfrm>
                        <a:off x="-3946875" y="4240364"/>
                        <a:ext cx="11458" cy="6736"/>
                      </a:xfrm>
                      <a:custGeom>
                        <a:avLst/>
                        <a:gdLst>
                          <a:gd name="connsiteX0" fmla="*/ 11459 w 11458"/>
                          <a:gd name="connsiteY0" fmla="*/ 921 h 6736"/>
                          <a:gd name="connsiteX1" fmla="*/ 1612 w 11458"/>
                          <a:gd name="connsiteY1" fmla="*/ 6737 h 6736"/>
                          <a:gd name="connsiteX2" fmla="*/ 0 w 11458"/>
                          <a:gd name="connsiteY2" fmla="*/ 5758 h 6736"/>
                          <a:gd name="connsiteX3" fmla="*/ 9847 w 11458"/>
                          <a:gd name="connsiteY3" fmla="*/ 0 h 67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36">
                            <a:moveTo>
                              <a:pt x="11459" y="921"/>
                            </a:moveTo>
                            <a:lnTo>
                              <a:pt x="1612" y="6737"/>
                            </a:lnTo>
                            <a:lnTo>
                              <a:pt x="0" y="5758"/>
                            </a:lnTo>
                            <a:lnTo>
                              <a:pt x="9847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89" name="图形 5"/>
                    <p:cNvGrpSpPr/>
                    <p:nvPr/>
                  </p:nvGrpSpPr>
                  <p:grpSpPr>
                    <a:xfrm>
                      <a:off x="-3945032" y="4241458"/>
                      <a:ext cx="11458" cy="6909"/>
                      <a:chOff x="-3945032" y="4241458"/>
                      <a:chExt cx="11458" cy="6909"/>
                    </a:xfrm>
                  </p:grpSpPr>
                  <p:sp>
                    <p:nvSpPr>
                      <p:cNvPr id="4590" name="任意多边形: 形状 4589"/>
                      <p:cNvSpPr/>
                      <p:nvPr/>
                    </p:nvSpPr>
                    <p:spPr>
                      <a:xfrm>
                        <a:off x="-3943420" y="4242380"/>
                        <a:ext cx="9846" cy="5988"/>
                      </a:xfrm>
                      <a:custGeom>
                        <a:avLst/>
                        <a:gdLst>
                          <a:gd name="connsiteX0" fmla="*/ 9846 w 9846"/>
                          <a:gd name="connsiteY0" fmla="*/ 0 h 5988"/>
                          <a:gd name="connsiteX1" fmla="*/ 9846 w 9846"/>
                          <a:gd name="connsiteY1" fmla="*/ 173 h 5988"/>
                          <a:gd name="connsiteX2" fmla="*/ 0 w 9846"/>
                          <a:gd name="connsiteY2" fmla="*/ 5988 h 5988"/>
                          <a:gd name="connsiteX3" fmla="*/ 0 w 9846"/>
                          <a:gd name="connsiteY3" fmla="*/ 5816 h 59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88">
                            <a:moveTo>
                              <a:pt x="9846" y="0"/>
                            </a:moveTo>
                            <a:lnTo>
                              <a:pt x="9846" y="173"/>
                            </a:lnTo>
                            <a:lnTo>
                              <a:pt x="0" y="5988"/>
                            </a:lnTo>
                            <a:lnTo>
                              <a:pt x="0" y="581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91" name="任意多边形: 形状 4590"/>
                      <p:cNvSpPr/>
                      <p:nvPr/>
                    </p:nvSpPr>
                    <p:spPr>
                      <a:xfrm>
                        <a:off x="-3945032" y="4247217"/>
                        <a:ext cx="1612" cy="1151"/>
                      </a:xfrm>
                      <a:custGeom>
                        <a:avLst/>
                        <a:gdLst>
                          <a:gd name="connsiteX0" fmla="*/ 1612 w 1612"/>
                          <a:gd name="connsiteY0" fmla="*/ 979 h 1151"/>
                          <a:gd name="connsiteX1" fmla="*/ 1612 w 1612"/>
                          <a:gd name="connsiteY1" fmla="*/ 1152 h 1151"/>
                          <a:gd name="connsiteX2" fmla="*/ 0 w 1612"/>
                          <a:gd name="connsiteY2" fmla="*/ 173 h 1151"/>
                          <a:gd name="connsiteX3" fmla="*/ 0 w 1612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151">
                            <a:moveTo>
                              <a:pt x="1612" y="979"/>
                            </a:moveTo>
                            <a:lnTo>
                              <a:pt x="1612" y="1152"/>
                            </a:lnTo>
                            <a:lnTo>
                              <a:pt x="0" y="17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92" name="任意多边形: 形状 4591"/>
                      <p:cNvSpPr/>
                      <p:nvPr/>
                    </p:nvSpPr>
                    <p:spPr>
                      <a:xfrm>
                        <a:off x="-3945032" y="4241458"/>
                        <a:ext cx="11458" cy="6736"/>
                      </a:xfrm>
                      <a:custGeom>
                        <a:avLst/>
                        <a:gdLst>
                          <a:gd name="connsiteX0" fmla="*/ 11459 w 11458"/>
                          <a:gd name="connsiteY0" fmla="*/ 921 h 6736"/>
                          <a:gd name="connsiteX1" fmla="*/ 1612 w 11458"/>
                          <a:gd name="connsiteY1" fmla="*/ 6737 h 6736"/>
                          <a:gd name="connsiteX2" fmla="*/ 0 w 11458"/>
                          <a:gd name="connsiteY2" fmla="*/ 5758 h 6736"/>
                          <a:gd name="connsiteX3" fmla="*/ 9846 w 11458"/>
                          <a:gd name="connsiteY3" fmla="*/ 0 h 67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36">
                            <a:moveTo>
                              <a:pt x="11459" y="921"/>
                            </a:moveTo>
                            <a:lnTo>
                              <a:pt x="1612" y="6737"/>
                            </a:lnTo>
                            <a:lnTo>
                              <a:pt x="0" y="5758"/>
                            </a:lnTo>
                            <a:lnTo>
                              <a:pt x="9846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93" name="图形 5"/>
                    <p:cNvGrpSpPr/>
                    <p:nvPr/>
                  </p:nvGrpSpPr>
                  <p:grpSpPr>
                    <a:xfrm>
                      <a:off x="-3943190" y="4242495"/>
                      <a:ext cx="11458" cy="6909"/>
                      <a:chOff x="-3943190" y="4242495"/>
                      <a:chExt cx="11458" cy="6909"/>
                    </a:xfrm>
                  </p:grpSpPr>
                  <p:sp>
                    <p:nvSpPr>
                      <p:cNvPr id="4594" name="任意多边形: 形状 4593"/>
                      <p:cNvSpPr/>
                      <p:nvPr/>
                    </p:nvSpPr>
                    <p:spPr>
                      <a:xfrm>
                        <a:off x="-3941577" y="4243474"/>
                        <a:ext cx="9846" cy="5930"/>
                      </a:xfrm>
                      <a:custGeom>
                        <a:avLst/>
                        <a:gdLst>
                          <a:gd name="connsiteX0" fmla="*/ 9847 w 9846"/>
                          <a:gd name="connsiteY0" fmla="*/ 0 h 5930"/>
                          <a:gd name="connsiteX1" fmla="*/ 9847 w 9846"/>
                          <a:gd name="connsiteY1" fmla="*/ 173 h 5930"/>
                          <a:gd name="connsiteX2" fmla="*/ 0 w 9846"/>
                          <a:gd name="connsiteY2" fmla="*/ 5931 h 5930"/>
                          <a:gd name="connsiteX3" fmla="*/ 0 w 9846"/>
                          <a:gd name="connsiteY3" fmla="*/ 5758 h 59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30">
                            <a:moveTo>
                              <a:pt x="9847" y="0"/>
                            </a:moveTo>
                            <a:lnTo>
                              <a:pt x="9847" y="173"/>
                            </a:lnTo>
                            <a:lnTo>
                              <a:pt x="0" y="5931"/>
                            </a:lnTo>
                            <a:lnTo>
                              <a:pt x="0" y="575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95" name="任意多边形: 形状 4594"/>
                      <p:cNvSpPr/>
                      <p:nvPr/>
                    </p:nvSpPr>
                    <p:spPr>
                      <a:xfrm>
                        <a:off x="-3943190" y="4248311"/>
                        <a:ext cx="1612" cy="1094"/>
                      </a:xfrm>
                      <a:custGeom>
                        <a:avLst/>
                        <a:gdLst>
                          <a:gd name="connsiteX0" fmla="*/ 1612 w 1612"/>
                          <a:gd name="connsiteY0" fmla="*/ 921 h 1094"/>
                          <a:gd name="connsiteX1" fmla="*/ 1612 w 1612"/>
                          <a:gd name="connsiteY1" fmla="*/ 1094 h 1094"/>
                          <a:gd name="connsiteX2" fmla="*/ 0 w 1612"/>
                          <a:gd name="connsiteY2" fmla="*/ 173 h 1094"/>
                          <a:gd name="connsiteX3" fmla="*/ 0 w 1612"/>
                          <a:gd name="connsiteY3" fmla="*/ 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094">
                            <a:moveTo>
                              <a:pt x="1612" y="921"/>
                            </a:moveTo>
                            <a:lnTo>
                              <a:pt x="1612" y="1094"/>
                            </a:lnTo>
                            <a:lnTo>
                              <a:pt x="0" y="17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96" name="任意多边形: 形状 4595"/>
                      <p:cNvSpPr/>
                      <p:nvPr/>
                    </p:nvSpPr>
                    <p:spPr>
                      <a:xfrm>
                        <a:off x="-3943190" y="4242495"/>
                        <a:ext cx="11458" cy="6737"/>
                      </a:xfrm>
                      <a:custGeom>
                        <a:avLst/>
                        <a:gdLst>
                          <a:gd name="connsiteX0" fmla="*/ 11459 w 11458"/>
                          <a:gd name="connsiteY0" fmla="*/ 979 h 6737"/>
                          <a:gd name="connsiteX1" fmla="*/ 1612 w 11458"/>
                          <a:gd name="connsiteY1" fmla="*/ 6737 h 6737"/>
                          <a:gd name="connsiteX2" fmla="*/ 0 w 11458"/>
                          <a:gd name="connsiteY2" fmla="*/ 5816 h 6737"/>
                          <a:gd name="connsiteX3" fmla="*/ 9847 w 11458"/>
                          <a:gd name="connsiteY3" fmla="*/ 0 h 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37">
                            <a:moveTo>
                              <a:pt x="11459" y="979"/>
                            </a:moveTo>
                            <a:lnTo>
                              <a:pt x="1612" y="6737"/>
                            </a:lnTo>
                            <a:lnTo>
                              <a:pt x="0" y="5816"/>
                            </a:lnTo>
                            <a:lnTo>
                              <a:pt x="9847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597" name="图形 5"/>
                    <p:cNvGrpSpPr/>
                    <p:nvPr/>
                  </p:nvGrpSpPr>
                  <p:grpSpPr>
                    <a:xfrm>
                      <a:off x="-3941347" y="4243589"/>
                      <a:ext cx="11458" cy="6909"/>
                      <a:chOff x="-3941347" y="4243589"/>
                      <a:chExt cx="11458" cy="6909"/>
                    </a:xfrm>
                  </p:grpSpPr>
                  <p:sp>
                    <p:nvSpPr>
                      <p:cNvPr id="4598" name="任意多边形: 形状 4597"/>
                      <p:cNvSpPr/>
                      <p:nvPr/>
                    </p:nvSpPr>
                    <p:spPr>
                      <a:xfrm>
                        <a:off x="-3939735" y="4244568"/>
                        <a:ext cx="9846" cy="5931"/>
                      </a:xfrm>
                      <a:custGeom>
                        <a:avLst/>
                        <a:gdLst>
                          <a:gd name="connsiteX0" fmla="*/ 9847 w 9846"/>
                          <a:gd name="connsiteY0" fmla="*/ 0 h 5931"/>
                          <a:gd name="connsiteX1" fmla="*/ 9847 w 9846"/>
                          <a:gd name="connsiteY1" fmla="*/ 173 h 5931"/>
                          <a:gd name="connsiteX2" fmla="*/ 0 w 9846"/>
                          <a:gd name="connsiteY2" fmla="*/ 5931 h 5931"/>
                          <a:gd name="connsiteX3" fmla="*/ 0 w 9846"/>
                          <a:gd name="connsiteY3" fmla="*/ 5758 h 59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31">
                            <a:moveTo>
                              <a:pt x="9847" y="0"/>
                            </a:moveTo>
                            <a:lnTo>
                              <a:pt x="9847" y="173"/>
                            </a:lnTo>
                            <a:lnTo>
                              <a:pt x="0" y="5931"/>
                            </a:lnTo>
                            <a:lnTo>
                              <a:pt x="0" y="575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99" name="任意多边形: 形状 4598"/>
                      <p:cNvSpPr/>
                      <p:nvPr/>
                    </p:nvSpPr>
                    <p:spPr>
                      <a:xfrm>
                        <a:off x="-3941347" y="4249405"/>
                        <a:ext cx="1612" cy="1094"/>
                      </a:xfrm>
                      <a:custGeom>
                        <a:avLst/>
                        <a:gdLst>
                          <a:gd name="connsiteX0" fmla="*/ 1612 w 1612"/>
                          <a:gd name="connsiteY0" fmla="*/ 921 h 1094"/>
                          <a:gd name="connsiteX1" fmla="*/ 1612 w 1612"/>
                          <a:gd name="connsiteY1" fmla="*/ 1094 h 1094"/>
                          <a:gd name="connsiteX2" fmla="*/ 0 w 1612"/>
                          <a:gd name="connsiteY2" fmla="*/ 115 h 1094"/>
                          <a:gd name="connsiteX3" fmla="*/ 0 w 1612"/>
                          <a:gd name="connsiteY3" fmla="*/ 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094">
                            <a:moveTo>
                              <a:pt x="1612" y="921"/>
                            </a:moveTo>
                            <a:lnTo>
                              <a:pt x="1612" y="1094"/>
                            </a:lnTo>
                            <a:lnTo>
                              <a:pt x="0" y="11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00" name="任意多边形: 形状 4599"/>
                      <p:cNvSpPr/>
                      <p:nvPr/>
                    </p:nvSpPr>
                    <p:spPr>
                      <a:xfrm>
                        <a:off x="-3941347" y="4243589"/>
                        <a:ext cx="11458" cy="6736"/>
                      </a:xfrm>
                      <a:custGeom>
                        <a:avLst/>
                        <a:gdLst>
                          <a:gd name="connsiteX0" fmla="*/ 11459 w 11458"/>
                          <a:gd name="connsiteY0" fmla="*/ 979 h 6736"/>
                          <a:gd name="connsiteX1" fmla="*/ 1612 w 11458"/>
                          <a:gd name="connsiteY1" fmla="*/ 6737 h 6736"/>
                          <a:gd name="connsiteX2" fmla="*/ 0 w 11458"/>
                          <a:gd name="connsiteY2" fmla="*/ 5816 h 6736"/>
                          <a:gd name="connsiteX3" fmla="*/ 9846 w 11458"/>
                          <a:gd name="connsiteY3" fmla="*/ 0 h 67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36">
                            <a:moveTo>
                              <a:pt x="11459" y="979"/>
                            </a:moveTo>
                            <a:lnTo>
                              <a:pt x="1612" y="6737"/>
                            </a:lnTo>
                            <a:lnTo>
                              <a:pt x="0" y="5816"/>
                            </a:lnTo>
                            <a:lnTo>
                              <a:pt x="9846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601" name="图形 5"/>
                    <p:cNvGrpSpPr/>
                    <p:nvPr/>
                  </p:nvGrpSpPr>
                  <p:grpSpPr>
                    <a:xfrm>
                      <a:off x="-3939504" y="4244683"/>
                      <a:ext cx="11458" cy="6909"/>
                      <a:chOff x="-3939504" y="4244683"/>
                      <a:chExt cx="11458" cy="6909"/>
                    </a:xfrm>
                  </p:grpSpPr>
                  <p:sp>
                    <p:nvSpPr>
                      <p:cNvPr id="4602" name="任意多边形: 形状 4601"/>
                      <p:cNvSpPr/>
                      <p:nvPr/>
                    </p:nvSpPr>
                    <p:spPr>
                      <a:xfrm>
                        <a:off x="-3937892" y="4245604"/>
                        <a:ext cx="9846" cy="5988"/>
                      </a:xfrm>
                      <a:custGeom>
                        <a:avLst/>
                        <a:gdLst>
                          <a:gd name="connsiteX0" fmla="*/ 9847 w 9846"/>
                          <a:gd name="connsiteY0" fmla="*/ 0 h 5988"/>
                          <a:gd name="connsiteX1" fmla="*/ 9847 w 9846"/>
                          <a:gd name="connsiteY1" fmla="*/ 173 h 5988"/>
                          <a:gd name="connsiteX2" fmla="*/ 0 w 9846"/>
                          <a:gd name="connsiteY2" fmla="*/ 5988 h 5988"/>
                          <a:gd name="connsiteX3" fmla="*/ 0 w 9846"/>
                          <a:gd name="connsiteY3" fmla="*/ 5816 h 59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88">
                            <a:moveTo>
                              <a:pt x="9847" y="0"/>
                            </a:moveTo>
                            <a:lnTo>
                              <a:pt x="9847" y="173"/>
                            </a:lnTo>
                            <a:lnTo>
                              <a:pt x="0" y="5988"/>
                            </a:lnTo>
                            <a:lnTo>
                              <a:pt x="0" y="581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03" name="任意多边形: 形状 4602"/>
                      <p:cNvSpPr/>
                      <p:nvPr/>
                    </p:nvSpPr>
                    <p:spPr>
                      <a:xfrm>
                        <a:off x="-3939504" y="4250441"/>
                        <a:ext cx="1612" cy="1151"/>
                      </a:xfrm>
                      <a:custGeom>
                        <a:avLst/>
                        <a:gdLst>
                          <a:gd name="connsiteX0" fmla="*/ 1612 w 1612"/>
                          <a:gd name="connsiteY0" fmla="*/ 979 h 1151"/>
                          <a:gd name="connsiteX1" fmla="*/ 1612 w 1612"/>
                          <a:gd name="connsiteY1" fmla="*/ 1152 h 1151"/>
                          <a:gd name="connsiteX2" fmla="*/ 0 w 1612"/>
                          <a:gd name="connsiteY2" fmla="*/ 173 h 1151"/>
                          <a:gd name="connsiteX3" fmla="*/ 0 w 1612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151">
                            <a:moveTo>
                              <a:pt x="1612" y="979"/>
                            </a:moveTo>
                            <a:lnTo>
                              <a:pt x="1612" y="1152"/>
                            </a:lnTo>
                            <a:lnTo>
                              <a:pt x="0" y="17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04" name="任意多边形: 形状 4603"/>
                      <p:cNvSpPr/>
                      <p:nvPr/>
                    </p:nvSpPr>
                    <p:spPr>
                      <a:xfrm>
                        <a:off x="-3939504" y="4244683"/>
                        <a:ext cx="11458" cy="6736"/>
                      </a:xfrm>
                      <a:custGeom>
                        <a:avLst/>
                        <a:gdLst>
                          <a:gd name="connsiteX0" fmla="*/ 11459 w 11458"/>
                          <a:gd name="connsiteY0" fmla="*/ 921 h 6736"/>
                          <a:gd name="connsiteX1" fmla="*/ 1612 w 11458"/>
                          <a:gd name="connsiteY1" fmla="*/ 6737 h 6736"/>
                          <a:gd name="connsiteX2" fmla="*/ 0 w 11458"/>
                          <a:gd name="connsiteY2" fmla="*/ 5758 h 6736"/>
                          <a:gd name="connsiteX3" fmla="*/ 9847 w 11458"/>
                          <a:gd name="connsiteY3" fmla="*/ 0 h 67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36">
                            <a:moveTo>
                              <a:pt x="11459" y="921"/>
                            </a:moveTo>
                            <a:lnTo>
                              <a:pt x="1612" y="6737"/>
                            </a:lnTo>
                            <a:lnTo>
                              <a:pt x="0" y="5758"/>
                            </a:lnTo>
                            <a:lnTo>
                              <a:pt x="9847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605" name="图形 5"/>
                <p:cNvGrpSpPr/>
                <p:nvPr/>
              </p:nvGrpSpPr>
              <p:grpSpPr>
                <a:xfrm>
                  <a:off x="-3954763" y="4223493"/>
                  <a:ext cx="15489" cy="17965"/>
                  <a:chOff x="-3954763" y="4223493"/>
                  <a:chExt cx="15489" cy="17965"/>
                </a:xfrm>
              </p:grpSpPr>
              <p:grpSp>
                <p:nvGrpSpPr>
                  <p:cNvPr id="4606" name="图形 5"/>
                  <p:cNvGrpSpPr/>
                  <p:nvPr/>
                </p:nvGrpSpPr>
                <p:grpSpPr>
                  <a:xfrm>
                    <a:off x="-3954763" y="4223493"/>
                    <a:ext cx="15489" cy="17965"/>
                    <a:chOff x="-3954763" y="4223493"/>
                    <a:chExt cx="15489" cy="17965"/>
                  </a:xfrm>
                </p:grpSpPr>
                <p:grpSp>
                  <p:nvGrpSpPr>
                    <p:cNvPr id="4607" name="图形 5"/>
                    <p:cNvGrpSpPr/>
                    <p:nvPr/>
                  </p:nvGrpSpPr>
                  <p:grpSpPr>
                    <a:xfrm>
                      <a:off x="-3954763" y="4223493"/>
                      <a:ext cx="15489" cy="17965"/>
                      <a:chOff x="-3954763" y="4223493"/>
                      <a:chExt cx="15489" cy="17965"/>
                    </a:xfrm>
                  </p:grpSpPr>
                  <p:sp>
                    <p:nvSpPr>
                      <p:cNvPr id="4608" name="任意多边形: 形状 4607"/>
                      <p:cNvSpPr/>
                      <p:nvPr/>
                    </p:nvSpPr>
                    <p:spPr>
                      <a:xfrm>
                        <a:off x="-3954763" y="4228099"/>
                        <a:ext cx="7715" cy="13359"/>
                      </a:xfrm>
                      <a:custGeom>
                        <a:avLst/>
                        <a:gdLst>
                          <a:gd name="connsiteX0" fmla="*/ 0 w 7715"/>
                          <a:gd name="connsiteY0" fmla="*/ 0 h 13359"/>
                          <a:gd name="connsiteX1" fmla="*/ 0 w 7715"/>
                          <a:gd name="connsiteY1" fmla="*/ 8752 h 13359"/>
                          <a:gd name="connsiteX2" fmla="*/ 7716 w 7715"/>
                          <a:gd name="connsiteY2" fmla="*/ 13359 h 13359"/>
                          <a:gd name="connsiteX3" fmla="*/ 7716 w 7715"/>
                          <a:gd name="connsiteY3" fmla="*/ 4606 h 133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715" h="13359">
                            <a:moveTo>
                              <a:pt x="0" y="0"/>
                            </a:moveTo>
                            <a:lnTo>
                              <a:pt x="0" y="8752"/>
                            </a:lnTo>
                            <a:lnTo>
                              <a:pt x="7716" y="13359"/>
                            </a:lnTo>
                            <a:lnTo>
                              <a:pt x="7716" y="4606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09" name="任意多边形: 形状 4608"/>
                      <p:cNvSpPr/>
                      <p:nvPr/>
                    </p:nvSpPr>
                    <p:spPr>
                      <a:xfrm>
                        <a:off x="-3947048" y="4228099"/>
                        <a:ext cx="7773" cy="13359"/>
                      </a:xfrm>
                      <a:custGeom>
                        <a:avLst/>
                        <a:gdLst>
                          <a:gd name="connsiteX0" fmla="*/ 0 w 7773"/>
                          <a:gd name="connsiteY0" fmla="*/ 4606 h 13359"/>
                          <a:gd name="connsiteX1" fmla="*/ 0 w 7773"/>
                          <a:gd name="connsiteY1" fmla="*/ 13359 h 13359"/>
                          <a:gd name="connsiteX2" fmla="*/ 7774 w 7773"/>
                          <a:gd name="connsiteY2" fmla="*/ 8752 h 13359"/>
                          <a:gd name="connsiteX3" fmla="*/ 7774 w 7773"/>
                          <a:gd name="connsiteY3" fmla="*/ 0 h 133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773" h="13359">
                            <a:moveTo>
                              <a:pt x="0" y="4606"/>
                            </a:moveTo>
                            <a:lnTo>
                              <a:pt x="0" y="13359"/>
                            </a:lnTo>
                            <a:lnTo>
                              <a:pt x="7774" y="8752"/>
                            </a:lnTo>
                            <a:lnTo>
                              <a:pt x="7774" y="0"/>
                            </a:lnTo>
                            <a:close/>
                          </a:path>
                        </a:pathLst>
                      </a:custGeom>
                      <a:solidFill>
                        <a:srgbClr val="F5CD8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10" name="任意多边形: 形状 4609"/>
                      <p:cNvSpPr/>
                      <p:nvPr/>
                    </p:nvSpPr>
                    <p:spPr>
                      <a:xfrm>
                        <a:off x="-3954763" y="4223493"/>
                        <a:ext cx="15489" cy="9212"/>
                      </a:xfrm>
                      <a:custGeom>
                        <a:avLst/>
                        <a:gdLst>
                          <a:gd name="connsiteX0" fmla="*/ 0 w 15489"/>
                          <a:gd name="connsiteY0" fmla="*/ 4606 h 9212"/>
                          <a:gd name="connsiteX1" fmla="*/ 7716 w 15489"/>
                          <a:gd name="connsiteY1" fmla="*/ 9213 h 9212"/>
                          <a:gd name="connsiteX2" fmla="*/ 15490 w 15489"/>
                          <a:gd name="connsiteY2" fmla="*/ 4606 h 9212"/>
                          <a:gd name="connsiteX3" fmla="*/ 7774 w 15489"/>
                          <a:gd name="connsiteY3" fmla="*/ 0 h 92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489" h="9212">
                            <a:moveTo>
                              <a:pt x="0" y="4606"/>
                            </a:moveTo>
                            <a:lnTo>
                              <a:pt x="7716" y="9213"/>
                            </a:lnTo>
                            <a:lnTo>
                              <a:pt x="15490" y="4606"/>
                            </a:lnTo>
                            <a:lnTo>
                              <a:pt x="7774" y="0"/>
                            </a:lnTo>
                            <a:close/>
                          </a:path>
                        </a:pathLst>
                      </a:custGeom>
                      <a:solidFill>
                        <a:srgbClr val="F3D29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611" name="图形 5"/>
                    <p:cNvGrpSpPr/>
                    <p:nvPr/>
                  </p:nvGrpSpPr>
                  <p:grpSpPr>
                    <a:xfrm>
                      <a:off x="-3943362" y="4235355"/>
                      <a:ext cx="3454" cy="2728"/>
                      <a:chOff x="-3943362" y="4235355"/>
                      <a:chExt cx="3454" cy="2728"/>
                    </a:xfrm>
                    <a:solidFill>
                      <a:srgbClr val="CC9878"/>
                    </a:solidFill>
                  </p:grpSpPr>
                  <p:grpSp>
                    <p:nvGrpSpPr>
                      <p:cNvPr id="4612" name="图形 5"/>
                      <p:cNvGrpSpPr/>
                      <p:nvPr/>
                    </p:nvGrpSpPr>
                    <p:grpSpPr>
                      <a:xfrm>
                        <a:off x="-3941923" y="4235988"/>
                        <a:ext cx="575" cy="1669"/>
                        <a:chOff x="-3941923" y="4235988"/>
                        <a:chExt cx="575" cy="1669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4613" name="任意多边形: 形状 4612"/>
                        <p:cNvSpPr/>
                        <p:nvPr/>
                      </p:nvSpPr>
                      <p:spPr>
                        <a:xfrm>
                          <a:off x="-3941923" y="4235988"/>
                          <a:ext cx="575" cy="942"/>
                        </a:xfrm>
                        <a:custGeom>
                          <a:avLst/>
                          <a:gdLst>
                            <a:gd name="connsiteX0" fmla="*/ 288 w 575"/>
                            <a:gd name="connsiteY0" fmla="*/ 921 h 942"/>
                            <a:gd name="connsiteX1" fmla="*/ 288 w 575"/>
                            <a:gd name="connsiteY1" fmla="*/ 921 h 942"/>
                            <a:gd name="connsiteX2" fmla="*/ 576 w 575"/>
                            <a:gd name="connsiteY2" fmla="*/ 403 h 942"/>
                            <a:gd name="connsiteX3" fmla="*/ 576 w 575"/>
                            <a:gd name="connsiteY3" fmla="*/ 0 h 942"/>
                            <a:gd name="connsiteX4" fmla="*/ 0 w 575"/>
                            <a:gd name="connsiteY4" fmla="*/ 345 h 942"/>
                            <a:gd name="connsiteX5" fmla="*/ 0 w 575"/>
                            <a:gd name="connsiteY5" fmla="*/ 749 h 942"/>
                            <a:gd name="connsiteX6" fmla="*/ 288 w 575"/>
                            <a:gd name="connsiteY6" fmla="*/ 921 h 9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575" h="942">
                              <a:moveTo>
                                <a:pt x="288" y="921"/>
                              </a:moveTo>
                              <a:lnTo>
                                <a:pt x="288" y="921"/>
                              </a:lnTo>
                              <a:cubicBezTo>
                                <a:pt x="461" y="806"/>
                                <a:pt x="576" y="576"/>
                                <a:pt x="576" y="403"/>
                              </a:cubicBezTo>
                              <a:lnTo>
                                <a:pt x="576" y="0"/>
                              </a:lnTo>
                              <a:lnTo>
                                <a:pt x="0" y="345"/>
                              </a:lnTo>
                              <a:lnTo>
                                <a:pt x="0" y="749"/>
                              </a:lnTo>
                              <a:cubicBezTo>
                                <a:pt x="0" y="921"/>
                                <a:pt x="115" y="979"/>
                                <a:pt x="288" y="9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4614" name="图形 5"/>
                        <p:cNvGrpSpPr/>
                        <p:nvPr/>
                      </p:nvGrpSpPr>
                      <p:grpSpPr>
                        <a:xfrm>
                          <a:off x="-3941923" y="4236621"/>
                          <a:ext cx="575" cy="1036"/>
                          <a:chOff x="-3941923" y="4236621"/>
                          <a:chExt cx="575" cy="1036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4615" name="任意多边形: 形状 4614"/>
                          <p:cNvSpPr/>
                          <p:nvPr/>
                        </p:nvSpPr>
                        <p:spPr>
                          <a:xfrm>
                            <a:off x="-3941635" y="4236621"/>
                            <a:ext cx="5758" cy="863"/>
                          </a:xfrm>
                          <a:custGeom>
                            <a:avLst/>
                            <a:gdLst>
                              <a:gd name="connsiteX0" fmla="*/ 0 w 5758"/>
                              <a:gd name="connsiteY0" fmla="*/ 864 h 863"/>
                              <a:gd name="connsiteX1" fmla="*/ 0 w 5758"/>
                              <a:gd name="connsiteY1" fmla="*/ 806 h 863"/>
                              <a:gd name="connsiteX2" fmla="*/ 0 w 5758"/>
                              <a:gd name="connsiteY2" fmla="*/ 0 h 863"/>
                              <a:gd name="connsiteX3" fmla="*/ 0 w 5758"/>
                              <a:gd name="connsiteY3" fmla="*/ 0 h 863"/>
                              <a:gd name="connsiteX4" fmla="*/ 0 w 5758"/>
                              <a:gd name="connsiteY4" fmla="*/ 57 h 863"/>
                              <a:gd name="connsiteX5" fmla="*/ 0 w 5758"/>
                              <a:gd name="connsiteY5" fmla="*/ 864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5758" h="863">
                                <a:moveTo>
                                  <a:pt x="0" y="864"/>
                                </a:moveTo>
                                <a:lnTo>
                                  <a:pt x="0" y="806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57"/>
                                </a:lnTo>
                                <a:lnTo>
                                  <a:pt x="0" y="86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4616" name="任意多边形: 形状 4615"/>
                          <p:cNvSpPr/>
                          <p:nvPr/>
                        </p:nvSpPr>
                        <p:spPr>
                          <a:xfrm>
                            <a:off x="-3941923" y="4237255"/>
                            <a:ext cx="575" cy="403"/>
                          </a:xfrm>
                          <a:custGeom>
                            <a:avLst/>
                            <a:gdLst>
                              <a:gd name="connsiteX0" fmla="*/ 0 w 575"/>
                              <a:gd name="connsiteY0" fmla="*/ 403 h 403"/>
                              <a:gd name="connsiteX1" fmla="*/ 576 w 575"/>
                              <a:gd name="connsiteY1" fmla="*/ 58 h 403"/>
                              <a:gd name="connsiteX2" fmla="*/ 576 w 575"/>
                              <a:gd name="connsiteY2" fmla="*/ 0 h 403"/>
                              <a:gd name="connsiteX3" fmla="*/ 576 w 575"/>
                              <a:gd name="connsiteY3" fmla="*/ 0 h 403"/>
                              <a:gd name="connsiteX4" fmla="*/ 0 w 575"/>
                              <a:gd name="connsiteY4" fmla="*/ 345 h 403"/>
                              <a:gd name="connsiteX5" fmla="*/ 0 w 575"/>
                              <a:gd name="connsiteY5" fmla="*/ 403 h 4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575" h="403">
                                <a:moveTo>
                                  <a:pt x="0" y="403"/>
                                </a:moveTo>
                                <a:lnTo>
                                  <a:pt x="576" y="58"/>
                                </a:lnTo>
                                <a:lnTo>
                                  <a:pt x="576" y="0"/>
                                </a:lnTo>
                                <a:lnTo>
                                  <a:pt x="576" y="0"/>
                                </a:lnTo>
                                <a:lnTo>
                                  <a:pt x="0" y="345"/>
                                </a:lnTo>
                                <a:lnTo>
                                  <a:pt x="0" y="40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4617" name="图形 5"/>
                      <p:cNvGrpSpPr/>
                      <p:nvPr/>
                    </p:nvGrpSpPr>
                    <p:grpSpPr>
                      <a:xfrm>
                        <a:off x="-3943362" y="4236715"/>
                        <a:ext cx="1151" cy="1368"/>
                        <a:chOff x="-3943362" y="4236715"/>
                        <a:chExt cx="1151" cy="1368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4618" name="任意多边形: 形状 4617"/>
                        <p:cNvSpPr/>
                        <p:nvPr/>
                      </p:nvSpPr>
                      <p:spPr>
                        <a:xfrm>
                          <a:off x="-3943362" y="4236715"/>
                          <a:ext cx="1151" cy="1058"/>
                        </a:xfrm>
                        <a:custGeom>
                          <a:avLst/>
                          <a:gdLst>
                            <a:gd name="connsiteX0" fmla="*/ 979 w 1151"/>
                            <a:gd name="connsiteY0" fmla="*/ 367 h 1058"/>
                            <a:gd name="connsiteX1" fmla="*/ 1152 w 1151"/>
                            <a:gd name="connsiteY1" fmla="*/ 367 h 1058"/>
                            <a:gd name="connsiteX2" fmla="*/ 576 w 1151"/>
                            <a:gd name="connsiteY2" fmla="*/ 79 h 1058"/>
                            <a:gd name="connsiteX3" fmla="*/ 0 w 1151"/>
                            <a:gd name="connsiteY3" fmla="*/ 1058 h 1058"/>
                            <a:gd name="connsiteX4" fmla="*/ 173 w 1151"/>
                            <a:gd name="connsiteY4" fmla="*/ 885 h 1058"/>
                            <a:gd name="connsiteX5" fmla="*/ 403 w 1151"/>
                            <a:gd name="connsiteY5" fmla="*/ 943 h 1058"/>
                            <a:gd name="connsiteX6" fmla="*/ 633 w 1151"/>
                            <a:gd name="connsiteY6" fmla="*/ 655 h 1058"/>
                            <a:gd name="connsiteX7" fmla="*/ 864 w 1151"/>
                            <a:gd name="connsiteY7" fmla="*/ 713 h 1058"/>
                            <a:gd name="connsiteX8" fmla="*/ 979 w 1151"/>
                            <a:gd name="connsiteY8" fmla="*/ 367 h 10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151" h="1058">
                              <a:moveTo>
                                <a:pt x="979" y="367"/>
                              </a:moveTo>
                              <a:cubicBezTo>
                                <a:pt x="1037" y="310"/>
                                <a:pt x="1094" y="310"/>
                                <a:pt x="1152" y="367"/>
                              </a:cubicBezTo>
                              <a:cubicBezTo>
                                <a:pt x="1152" y="22"/>
                                <a:pt x="921" y="-93"/>
                                <a:pt x="576" y="79"/>
                              </a:cubicBezTo>
                              <a:cubicBezTo>
                                <a:pt x="288" y="252"/>
                                <a:pt x="0" y="713"/>
                                <a:pt x="0" y="1058"/>
                              </a:cubicBezTo>
                              <a:cubicBezTo>
                                <a:pt x="58" y="1001"/>
                                <a:pt x="115" y="943"/>
                                <a:pt x="173" y="885"/>
                              </a:cubicBezTo>
                              <a:cubicBezTo>
                                <a:pt x="288" y="828"/>
                                <a:pt x="345" y="828"/>
                                <a:pt x="403" y="943"/>
                              </a:cubicBezTo>
                              <a:cubicBezTo>
                                <a:pt x="461" y="828"/>
                                <a:pt x="518" y="713"/>
                                <a:pt x="633" y="655"/>
                              </a:cubicBezTo>
                              <a:cubicBezTo>
                                <a:pt x="749" y="598"/>
                                <a:pt x="806" y="598"/>
                                <a:pt x="864" y="713"/>
                              </a:cubicBezTo>
                              <a:cubicBezTo>
                                <a:pt x="806" y="540"/>
                                <a:pt x="864" y="425"/>
                                <a:pt x="979" y="36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619" name="任意多边形: 形状 4618"/>
                        <p:cNvSpPr/>
                        <p:nvPr/>
                      </p:nvSpPr>
                      <p:spPr>
                        <a:xfrm>
                          <a:off x="-3942802" y="4237197"/>
                          <a:ext cx="303" cy="886"/>
                        </a:xfrm>
                        <a:custGeom>
                          <a:avLst/>
                          <a:gdLst>
                            <a:gd name="connsiteX0" fmla="*/ 188 w 303"/>
                            <a:gd name="connsiteY0" fmla="*/ 864 h 886"/>
                            <a:gd name="connsiteX1" fmla="*/ 303 w 303"/>
                            <a:gd name="connsiteY1" fmla="*/ 806 h 886"/>
                            <a:gd name="connsiteX2" fmla="*/ 303 w 303"/>
                            <a:gd name="connsiteY2" fmla="*/ 749 h 886"/>
                            <a:gd name="connsiteX3" fmla="*/ 303 w 303"/>
                            <a:gd name="connsiteY3" fmla="*/ 749 h 886"/>
                            <a:gd name="connsiteX4" fmla="*/ 188 w 303"/>
                            <a:gd name="connsiteY4" fmla="*/ 806 h 886"/>
                            <a:gd name="connsiteX5" fmla="*/ 15 w 303"/>
                            <a:gd name="connsiteY5" fmla="*/ 691 h 886"/>
                            <a:gd name="connsiteX6" fmla="*/ 15 w 303"/>
                            <a:gd name="connsiteY6" fmla="*/ 0 h 886"/>
                            <a:gd name="connsiteX7" fmla="*/ 15 w 303"/>
                            <a:gd name="connsiteY7" fmla="*/ 0 h 886"/>
                            <a:gd name="connsiteX8" fmla="*/ 15 w 303"/>
                            <a:gd name="connsiteY8" fmla="*/ 58 h 886"/>
                            <a:gd name="connsiteX9" fmla="*/ 15 w 303"/>
                            <a:gd name="connsiteY9" fmla="*/ 749 h 886"/>
                            <a:gd name="connsiteX10" fmla="*/ 188 w 303"/>
                            <a:gd name="connsiteY10" fmla="*/ 864 h 8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03" h="886">
                              <a:moveTo>
                                <a:pt x="188" y="864"/>
                              </a:moveTo>
                              <a:lnTo>
                                <a:pt x="303" y="806"/>
                              </a:lnTo>
                              <a:cubicBezTo>
                                <a:pt x="303" y="806"/>
                                <a:pt x="303" y="806"/>
                                <a:pt x="303" y="749"/>
                              </a:cubicBezTo>
                              <a:cubicBezTo>
                                <a:pt x="303" y="749"/>
                                <a:pt x="303" y="749"/>
                                <a:pt x="303" y="749"/>
                              </a:cubicBezTo>
                              <a:lnTo>
                                <a:pt x="188" y="806"/>
                              </a:lnTo>
                              <a:cubicBezTo>
                                <a:pt x="73" y="864"/>
                                <a:pt x="15" y="806"/>
                                <a:pt x="15" y="691"/>
                              </a:cubicBezTo>
                              <a:lnTo>
                                <a:pt x="15" y="0"/>
                              </a:lnTo>
                              <a:cubicBezTo>
                                <a:pt x="15" y="0"/>
                                <a:pt x="15" y="0"/>
                                <a:pt x="15" y="0"/>
                              </a:cubicBezTo>
                              <a:cubicBezTo>
                                <a:pt x="15" y="0"/>
                                <a:pt x="15" y="0"/>
                                <a:pt x="15" y="58"/>
                              </a:cubicBezTo>
                              <a:lnTo>
                                <a:pt x="15" y="749"/>
                              </a:lnTo>
                              <a:cubicBezTo>
                                <a:pt x="-42" y="864"/>
                                <a:pt x="73" y="921"/>
                                <a:pt x="188" y="86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620" name="图形 5"/>
                      <p:cNvGrpSpPr/>
                      <p:nvPr/>
                    </p:nvGrpSpPr>
                    <p:grpSpPr>
                      <a:xfrm>
                        <a:off x="-3941174" y="4235355"/>
                        <a:ext cx="1266" cy="1669"/>
                        <a:chOff x="-3941174" y="4235355"/>
                        <a:chExt cx="1266" cy="1669"/>
                      </a:xfrm>
                      <a:solidFill>
                        <a:srgbClr val="CC9878"/>
                      </a:solidFill>
                    </p:grpSpPr>
                    <p:grpSp>
                      <p:nvGrpSpPr>
                        <p:cNvPr id="4621" name="图形 5"/>
                        <p:cNvGrpSpPr/>
                        <p:nvPr/>
                      </p:nvGrpSpPr>
                      <p:grpSpPr>
                        <a:xfrm>
                          <a:off x="-3940426" y="4235815"/>
                          <a:ext cx="518" cy="921"/>
                          <a:chOff x="-3940426" y="4235815"/>
                          <a:chExt cx="518" cy="921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4622" name="任意多边形: 形状 4621"/>
                          <p:cNvSpPr/>
                          <p:nvPr/>
                        </p:nvSpPr>
                        <p:spPr>
                          <a:xfrm>
                            <a:off x="-3940310" y="4235815"/>
                            <a:ext cx="403" cy="633"/>
                          </a:xfrm>
                          <a:custGeom>
                            <a:avLst/>
                            <a:gdLst>
                              <a:gd name="connsiteX0" fmla="*/ 0 w 403"/>
                              <a:gd name="connsiteY0" fmla="*/ 461 h 633"/>
                              <a:gd name="connsiteX1" fmla="*/ 58 w 403"/>
                              <a:gd name="connsiteY1" fmla="*/ 58 h 633"/>
                              <a:gd name="connsiteX2" fmla="*/ 346 w 403"/>
                              <a:gd name="connsiteY2" fmla="*/ 0 h 633"/>
                              <a:gd name="connsiteX3" fmla="*/ 288 w 403"/>
                              <a:gd name="connsiteY3" fmla="*/ 58 h 633"/>
                              <a:gd name="connsiteX4" fmla="*/ 403 w 403"/>
                              <a:gd name="connsiteY4" fmla="*/ 173 h 633"/>
                              <a:gd name="connsiteX5" fmla="*/ 403 w 403"/>
                              <a:gd name="connsiteY5" fmla="*/ 230 h 633"/>
                              <a:gd name="connsiteX6" fmla="*/ 288 w 403"/>
                              <a:gd name="connsiteY6" fmla="*/ 633 h 633"/>
                              <a:gd name="connsiteX7" fmla="*/ 115 w 403"/>
                              <a:gd name="connsiteY7" fmla="*/ 345 h 633"/>
                              <a:gd name="connsiteX8" fmla="*/ 0 w 403"/>
                              <a:gd name="connsiteY8" fmla="*/ 461 h 63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403" h="633">
                                <a:moveTo>
                                  <a:pt x="0" y="461"/>
                                </a:moveTo>
                                <a:lnTo>
                                  <a:pt x="58" y="58"/>
                                </a:lnTo>
                                <a:lnTo>
                                  <a:pt x="346" y="0"/>
                                </a:lnTo>
                                <a:lnTo>
                                  <a:pt x="288" y="58"/>
                                </a:lnTo>
                                <a:lnTo>
                                  <a:pt x="403" y="173"/>
                                </a:lnTo>
                                <a:cubicBezTo>
                                  <a:pt x="403" y="173"/>
                                  <a:pt x="403" y="230"/>
                                  <a:pt x="403" y="230"/>
                                </a:cubicBezTo>
                                <a:lnTo>
                                  <a:pt x="288" y="633"/>
                                </a:lnTo>
                                <a:lnTo>
                                  <a:pt x="115" y="345"/>
                                </a:lnTo>
                                <a:lnTo>
                                  <a:pt x="0" y="4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4623" name="任意多边形: 形状 4622"/>
                          <p:cNvSpPr/>
                          <p:nvPr/>
                        </p:nvSpPr>
                        <p:spPr>
                          <a:xfrm>
                            <a:off x="-3940426" y="4236276"/>
                            <a:ext cx="345" cy="460"/>
                          </a:xfrm>
                          <a:custGeom>
                            <a:avLst/>
                            <a:gdLst>
                              <a:gd name="connsiteX0" fmla="*/ 173 w 345"/>
                              <a:gd name="connsiteY0" fmla="*/ 0 h 460"/>
                              <a:gd name="connsiteX1" fmla="*/ 345 w 345"/>
                              <a:gd name="connsiteY1" fmla="*/ 230 h 460"/>
                              <a:gd name="connsiteX2" fmla="*/ 0 w 345"/>
                              <a:gd name="connsiteY2" fmla="*/ 461 h 460"/>
                              <a:gd name="connsiteX3" fmla="*/ 0 w 345"/>
                              <a:gd name="connsiteY3" fmla="*/ 115 h 46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45" h="460">
                                <a:moveTo>
                                  <a:pt x="173" y="0"/>
                                </a:moveTo>
                                <a:lnTo>
                                  <a:pt x="345" y="230"/>
                                </a:lnTo>
                                <a:lnTo>
                                  <a:pt x="0" y="461"/>
                                </a:lnTo>
                                <a:lnTo>
                                  <a:pt x="0" y="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4624" name="图形 5"/>
                        <p:cNvGrpSpPr/>
                        <p:nvPr/>
                      </p:nvGrpSpPr>
                      <p:grpSpPr>
                        <a:xfrm>
                          <a:off x="-3941174" y="4236276"/>
                          <a:ext cx="633" cy="748"/>
                          <a:chOff x="-3941174" y="4236276"/>
                          <a:chExt cx="633" cy="748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4625" name="任意多边形: 形状 4624"/>
                          <p:cNvSpPr/>
                          <p:nvPr/>
                        </p:nvSpPr>
                        <p:spPr>
                          <a:xfrm>
                            <a:off x="-3941174" y="4236506"/>
                            <a:ext cx="633" cy="518"/>
                          </a:xfrm>
                          <a:custGeom>
                            <a:avLst/>
                            <a:gdLst>
                              <a:gd name="connsiteX0" fmla="*/ 403 w 633"/>
                              <a:gd name="connsiteY0" fmla="*/ 115 h 518"/>
                              <a:gd name="connsiteX1" fmla="*/ 403 w 633"/>
                              <a:gd name="connsiteY1" fmla="*/ 0 h 518"/>
                              <a:gd name="connsiteX2" fmla="*/ 633 w 633"/>
                              <a:gd name="connsiteY2" fmla="*/ 115 h 518"/>
                              <a:gd name="connsiteX3" fmla="*/ 403 w 633"/>
                              <a:gd name="connsiteY3" fmla="*/ 518 h 518"/>
                              <a:gd name="connsiteX4" fmla="*/ 403 w 633"/>
                              <a:gd name="connsiteY4" fmla="*/ 403 h 518"/>
                              <a:gd name="connsiteX5" fmla="*/ 230 w 633"/>
                              <a:gd name="connsiteY5" fmla="*/ 518 h 518"/>
                              <a:gd name="connsiteX6" fmla="*/ 173 w 633"/>
                              <a:gd name="connsiteY6" fmla="*/ 518 h 518"/>
                              <a:gd name="connsiteX7" fmla="*/ 0 w 633"/>
                              <a:gd name="connsiteY7" fmla="*/ 288 h 5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33" h="518">
                                <a:moveTo>
                                  <a:pt x="403" y="115"/>
                                </a:moveTo>
                                <a:lnTo>
                                  <a:pt x="403" y="0"/>
                                </a:lnTo>
                                <a:lnTo>
                                  <a:pt x="633" y="115"/>
                                </a:lnTo>
                                <a:lnTo>
                                  <a:pt x="403" y="518"/>
                                </a:lnTo>
                                <a:lnTo>
                                  <a:pt x="403" y="403"/>
                                </a:lnTo>
                                <a:lnTo>
                                  <a:pt x="230" y="518"/>
                                </a:lnTo>
                                <a:lnTo>
                                  <a:pt x="173" y="518"/>
                                </a:lnTo>
                                <a:lnTo>
                                  <a:pt x="0" y="28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4626" name="任意多边形: 形状 4625"/>
                          <p:cNvSpPr/>
                          <p:nvPr/>
                        </p:nvSpPr>
                        <p:spPr>
                          <a:xfrm>
                            <a:off x="-3941174" y="4236276"/>
                            <a:ext cx="460" cy="518"/>
                          </a:xfrm>
                          <a:custGeom>
                            <a:avLst/>
                            <a:gdLst>
                              <a:gd name="connsiteX0" fmla="*/ 0 w 460"/>
                              <a:gd name="connsiteY0" fmla="*/ 518 h 518"/>
                              <a:gd name="connsiteX1" fmla="*/ 230 w 460"/>
                              <a:gd name="connsiteY1" fmla="*/ 0 h 518"/>
                              <a:gd name="connsiteX2" fmla="*/ 461 w 460"/>
                              <a:gd name="connsiteY2" fmla="*/ 0 h 518"/>
                              <a:gd name="connsiteX3" fmla="*/ 345 w 460"/>
                              <a:gd name="connsiteY3" fmla="*/ 288 h 5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60" h="518">
                                <a:moveTo>
                                  <a:pt x="0" y="518"/>
                                </a:moveTo>
                                <a:lnTo>
                                  <a:pt x="230" y="0"/>
                                </a:lnTo>
                                <a:lnTo>
                                  <a:pt x="461" y="0"/>
                                </a:lnTo>
                                <a:lnTo>
                                  <a:pt x="345" y="28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4627" name="图形 5"/>
                        <p:cNvGrpSpPr/>
                        <p:nvPr/>
                      </p:nvGrpSpPr>
                      <p:grpSpPr>
                        <a:xfrm>
                          <a:off x="-3940829" y="4235355"/>
                          <a:ext cx="690" cy="863"/>
                          <a:chOff x="-3940829" y="4235355"/>
                          <a:chExt cx="690" cy="863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4628" name="任意多边形: 形状 4627"/>
                          <p:cNvSpPr/>
                          <p:nvPr/>
                        </p:nvSpPr>
                        <p:spPr>
                          <a:xfrm>
                            <a:off x="-3940829" y="4235412"/>
                            <a:ext cx="460" cy="806"/>
                          </a:xfrm>
                          <a:custGeom>
                            <a:avLst/>
                            <a:gdLst>
                              <a:gd name="connsiteX0" fmla="*/ 0 w 460"/>
                              <a:gd name="connsiteY0" fmla="*/ 461 h 806"/>
                              <a:gd name="connsiteX1" fmla="*/ 115 w 460"/>
                              <a:gd name="connsiteY1" fmla="*/ 230 h 806"/>
                              <a:gd name="connsiteX2" fmla="*/ 173 w 460"/>
                              <a:gd name="connsiteY2" fmla="*/ 173 h 806"/>
                              <a:gd name="connsiteX3" fmla="*/ 461 w 460"/>
                              <a:gd name="connsiteY3" fmla="*/ 0 h 806"/>
                              <a:gd name="connsiteX4" fmla="*/ 288 w 460"/>
                              <a:gd name="connsiteY4" fmla="*/ 518 h 806"/>
                              <a:gd name="connsiteX5" fmla="*/ 345 w 460"/>
                              <a:gd name="connsiteY5" fmla="*/ 518 h 806"/>
                              <a:gd name="connsiteX6" fmla="*/ 58 w 460"/>
                              <a:gd name="connsiteY6" fmla="*/ 806 h 806"/>
                              <a:gd name="connsiteX7" fmla="*/ 0 w 460"/>
                              <a:gd name="connsiteY7" fmla="*/ 518 h 806"/>
                              <a:gd name="connsiteX8" fmla="*/ 0 w 460"/>
                              <a:gd name="connsiteY8" fmla="*/ 461 h 8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460" h="806">
                                <a:moveTo>
                                  <a:pt x="0" y="461"/>
                                </a:moveTo>
                                <a:lnTo>
                                  <a:pt x="115" y="230"/>
                                </a:lnTo>
                                <a:cubicBezTo>
                                  <a:pt x="115" y="230"/>
                                  <a:pt x="115" y="173"/>
                                  <a:pt x="173" y="173"/>
                                </a:cubicBezTo>
                                <a:lnTo>
                                  <a:pt x="461" y="0"/>
                                </a:lnTo>
                                <a:lnTo>
                                  <a:pt x="288" y="518"/>
                                </a:lnTo>
                                <a:lnTo>
                                  <a:pt x="345" y="518"/>
                                </a:lnTo>
                                <a:lnTo>
                                  <a:pt x="58" y="806"/>
                                </a:lnTo>
                                <a:lnTo>
                                  <a:pt x="0" y="518"/>
                                </a:lnTo>
                                <a:lnTo>
                                  <a:pt x="0" y="4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4629" name="任意多边形: 形状 4628"/>
                          <p:cNvSpPr/>
                          <p:nvPr/>
                        </p:nvSpPr>
                        <p:spPr>
                          <a:xfrm>
                            <a:off x="-3940483" y="4235355"/>
                            <a:ext cx="345" cy="575"/>
                          </a:xfrm>
                          <a:custGeom>
                            <a:avLst/>
                            <a:gdLst>
                              <a:gd name="connsiteX0" fmla="*/ 115 w 345"/>
                              <a:gd name="connsiteY0" fmla="*/ 0 h 575"/>
                              <a:gd name="connsiteX1" fmla="*/ 345 w 345"/>
                              <a:gd name="connsiteY1" fmla="*/ 288 h 575"/>
                              <a:gd name="connsiteX2" fmla="*/ 115 w 345"/>
                              <a:gd name="connsiteY2" fmla="*/ 576 h 575"/>
                              <a:gd name="connsiteX3" fmla="*/ 0 w 345"/>
                              <a:gd name="connsiteY3" fmla="*/ 461 h 57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45" h="575">
                                <a:moveTo>
                                  <a:pt x="115" y="0"/>
                                </a:moveTo>
                                <a:lnTo>
                                  <a:pt x="345" y="288"/>
                                </a:lnTo>
                                <a:lnTo>
                                  <a:pt x="115" y="576"/>
                                </a:lnTo>
                                <a:lnTo>
                                  <a:pt x="0" y="4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4630" name="图形 5"/>
                    <p:cNvGrpSpPr/>
                    <p:nvPr/>
                  </p:nvGrpSpPr>
                  <p:grpSpPr>
                    <a:xfrm>
                      <a:off x="-3951366" y="4225566"/>
                      <a:ext cx="8406" cy="6276"/>
                      <a:chOff x="-3951366" y="4225566"/>
                      <a:chExt cx="8406" cy="6276"/>
                    </a:xfrm>
                    <a:solidFill>
                      <a:srgbClr val="CC9878"/>
                    </a:solidFill>
                  </p:grpSpPr>
                  <p:sp>
                    <p:nvSpPr>
                      <p:cNvPr id="4631" name="任意多边形: 形状 4630"/>
                      <p:cNvSpPr/>
                      <p:nvPr/>
                    </p:nvSpPr>
                    <p:spPr>
                      <a:xfrm>
                        <a:off x="-3951366" y="4225566"/>
                        <a:ext cx="8406" cy="4952"/>
                      </a:xfrm>
                      <a:custGeom>
                        <a:avLst/>
                        <a:gdLst>
                          <a:gd name="connsiteX0" fmla="*/ 7831 w 8406"/>
                          <a:gd name="connsiteY0" fmla="*/ 0 h 4952"/>
                          <a:gd name="connsiteX1" fmla="*/ 8407 w 8406"/>
                          <a:gd name="connsiteY1" fmla="*/ 345 h 4952"/>
                          <a:gd name="connsiteX2" fmla="*/ 576 w 8406"/>
                          <a:gd name="connsiteY2" fmla="*/ 4952 h 4952"/>
                          <a:gd name="connsiteX3" fmla="*/ 0 w 8406"/>
                          <a:gd name="connsiteY3" fmla="*/ 4606 h 4952"/>
                          <a:gd name="connsiteX4" fmla="*/ 7831 w 8406"/>
                          <a:gd name="connsiteY4" fmla="*/ 0 h 4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406" h="4952">
                            <a:moveTo>
                              <a:pt x="7831" y="0"/>
                            </a:moveTo>
                            <a:lnTo>
                              <a:pt x="8407" y="345"/>
                            </a:lnTo>
                            <a:lnTo>
                              <a:pt x="576" y="4952"/>
                            </a:lnTo>
                            <a:lnTo>
                              <a:pt x="0" y="4606"/>
                            </a:lnTo>
                            <a:lnTo>
                              <a:pt x="7831" y="0"/>
                            </a:ln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32" name="任意多边形: 形状 4631"/>
                      <p:cNvSpPr/>
                      <p:nvPr/>
                    </p:nvSpPr>
                    <p:spPr>
                      <a:xfrm>
                        <a:off x="-3951366" y="4230172"/>
                        <a:ext cx="575" cy="1669"/>
                      </a:xfrm>
                      <a:custGeom>
                        <a:avLst/>
                        <a:gdLst>
                          <a:gd name="connsiteX0" fmla="*/ 0 w 575"/>
                          <a:gd name="connsiteY0" fmla="*/ 1324 h 1669"/>
                          <a:gd name="connsiteX1" fmla="*/ 576 w 575"/>
                          <a:gd name="connsiteY1" fmla="*/ 1670 h 1669"/>
                          <a:gd name="connsiteX2" fmla="*/ 576 w 575"/>
                          <a:gd name="connsiteY2" fmla="*/ 346 h 1669"/>
                          <a:gd name="connsiteX3" fmla="*/ 0 w 575"/>
                          <a:gd name="connsiteY3" fmla="*/ 0 h 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5" h="1669">
                            <a:moveTo>
                              <a:pt x="0" y="1324"/>
                            </a:moveTo>
                            <a:lnTo>
                              <a:pt x="576" y="1670"/>
                            </a:lnTo>
                            <a:lnTo>
                              <a:pt x="576" y="34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4633" name="图形 5"/>
                  <p:cNvGrpSpPr/>
                  <p:nvPr/>
                </p:nvGrpSpPr>
                <p:grpSpPr>
                  <a:xfrm>
                    <a:off x="-3950099" y="4231612"/>
                    <a:ext cx="2245" cy="3685"/>
                    <a:chOff x="-3950099" y="4231612"/>
                    <a:chExt cx="2245" cy="3685"/>
                  </a:xfrm>
                </p:grpSpPr>
                <p:sp>
                  <p:nvSpPr>
                    <p:cNvPr id="4634" name="任意多边形: 形状 4633"/>
                    <p:cNvSpPr/>
                    <p:nvPr/>
                  </p:nvSpPr>
                  <p:spPr>
                    <a:xfrm>
                      <a:off x="-3950099" y="4231612"/>
                      <a:ext cx="2245" cy="3685"/>
                    </a:xfrm>
                    <a:custGeom>
                      <a:avLst/>
                      <a:gdLst>
                        <a:gd name="connsiteX0" fmla="*/ 0 w 2245"/>
                        <a:gd name="connsiteY0" fmla="*/ 2361 h 3685"/>
                        <a:gd name="connsiteX1" fmla="*/ 2246 w 2245"/>
                        <a:gd name="connsiteY1" fmla="*/ 3685 h 3685"/>
                        <a:gd name="connsiteX2" fmla="*/ 2246 w 2245"/>
                        <a:gd name="connsiteY2" fmla="*/ 1324 h 3685"/>
                        <a:gd name="connsiteX3" fmla="*/ 0 w 2245"/>
                        <a:gd name="connsiteY3" fmla="*/ 0 h 36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45" h="3685">
                          <a:moveTo>
                            <a:pt x="0" y="2361"/>
                          </a:moveTo>
                          <a:lnTo>
                            <a:pt x="2246" y="3685"/>
                          </a:lnTo>
                          <a:lnTo>
                            <a:pt x="2246" y="132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0F1F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635" name="图形 5"/>
                    <p:cNvGrpSpPr/>
                    <p:nvPr/>
                  </p:nvGrpSpPr>
                  <p:grpSpPr>
                    <a:xfrm>
                      <a:off x="-3949927" y="4232015"/>
                      <a:ext cx="1785" cy="2821"/>
                      <a:chOff x="-3949927" y="4232015"/>
                      <a:chExt cx="1785" cy="2821"/>
                    </a:xfrm>
                    <a:solidFill>
                      <a:srgbClr val="6D6E71"/>
                    </a:solidFill>
                  </p:grpSpPr>
                  <p:sp>
                    <p:nvSpPr>
                      <p:cNvPr id="4636" name="任意多边形: 形状 4635"/>
                      <p:cNvSpPr/>
                      <p:nvPr/>
                    </p:nvSpPr>
                    <p:spPr>
                      <a:xfrm>
                        <a:off x="-3949927" y="4232015"/>
                        <a:ext cx="115" cy="806"/>
                      </a:xfrm>
                      <a:custGeom>
                        <a:avLst/>
                        <a:gdLst>
                          <a:gd name="connsiteX0" fmla="*/ 0 w 115"/>
                          <a:gd name="connsiteY0" fmla="*/ 749 h 806"/>
                          <a:gd name="connsiteX1" fmla="*/ 115 w 115"/>
                          <a:gd name="connsiteY1" fmla="*/ 806 h 806"/>
                          <a:gd name="connsiteX2" fmla="*/ 115 w 115"/>
                          <a:gd name="connsiteY2" fmla="*/ 58 h 806"/>
                          <a:gd name="connsiteX3" fmla="*/ 0 w 115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06">
                            <a:moveTo>
                              <a:pt x="0" y="749"/>
                            </a:moveTo>
                            <a:lnTo>
                              <a:pt x="115" y="806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37" name="任意多边形: 形状 4636"/>
                      <p:cNvSpPr/>
                      <p:nvPr/>
                    </p:nvSpPr>
                    <p:spPr>
                      <a:xfrm>
                        <a:off x="-3949696" y="4232130"/>
                        <a:ext cx="115" cy="806"/>
                      </a:xfrm>
                      <a:custGeom>
                        <a:avLst/>
                        <a:gdLst>
                          <a:gd name="connsiteX0" fmla="*/ 0 w 115"/>
                          <a:gd name="connsiteY0" fmla="*/ 748 h 806"/>
                          <a:gd name="connsiteX1" fmla="*/ 115 w 115"/>
                          <a:gd name="connsiteY1" fmla="*/ 806 h 806"/>
                          <a:gd name="connsiteX2" fmla="*/ 115 w 115"/>
                          <a:gd name="connsiteY2" fmla="*/ 115 h 806"/>
                          <a:gd name="connsiteX3" fmla="*/ 0 w 115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06">
                            <a:moveTo>
                              <a:pt x="0" y="748"/>
                            </a:moveTo>
                            <a:lnTo>
                              <a:pt x="115" y="806"/>
                            </a:lnTo>
                            <a:lnTo>
                              <a:pt x="115" y="11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38" name="任意多边形: 形状 4637"/>
                      <p:cNvSpPr/>
                      <p:nvPr/>
                    </p:nvSpPr>
                    <p:spPr>
                      <a:xfrm>
                        <a:off x="-3949466" y="4232303"/>
                        <a:ext cx="172" cy="806"/>
                      </a:xfrm>
                      <a:custGeom>
                        <a:avLst/>
                        <a:gdLst>
                          <a:gd name="connsiteX0" fmla="*/ 0 w 172"/>
                          <a:gd name="connsiteY0" fmla="*/ 691 h 806"/>
                          <a:gd name="connsiteX1" fmla="*/ 173 w 172"/>
                          <a:gd name="connsiteY1" fmla="*/ 806 h 806"/>
                          <a:gd name="connsiteX2" fmla="*/ 173 w 172"/>
                          <a:gd name="connsiteY2" fmla="*/ 57 h 806"/>
                          <a:gd name="connsiteX3" fmla="*/ 0 w 172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806">
                            <a:moveTo>
                              <a:pt x="0" y="691"/>
                            </a:moveTo>
                            <a:lnTo>
                              <a:pt x="173" y="806"/>
                            </a:lnTo>
                            <a:lnTo>
                              <a:pt x="173" y="5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39" name="任意多边形: 形状 4638"/>
                      <p:cNvSpPr/>
                      <p:nvPr/>
                    </p:nvSpPr>
                    <p:spPr>
                      <a:xfrm>
                        <a:off x="-3949178" y="4232418"/>
                        <a:ext cx="115" cy="921"/>
                      </a:xfrm>
                      <a:custGeom>
                        <a:avLst/>
                        <a:gdLst>
                          <a:gd name="connsiteX0" fmla="*/ 0 w 115"/>
                          <a:gd name="connsiteY0" fmla="*/ 864 h 921"/>
                          <a:gd name="connsiteX1" fmla="*/ 115 w 115"/>
                          <a:gd name="connsiteY1" fmla="*/ 921 h 921"/>
                          <a:gd name="connsiteX2" fmla="*/ 115 w 115"/>
                          <a:gd name="connsiteY2" fmla="*/ 58 h 921"/>
                          <a:gd name="connsiteX3" fmla="*/ 0 w 115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921">
                            <a:moveTo>
                              <a:pt x="0" y="864"/>
                            </a:moveTo>
                            <a:lnTo>
                              <a:pt x="115" y="921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40" name="任意多边形: 形状 4639"/>
                      <p:cNvSpPr/>
                      <p:nvPr/>
                    </p:nvSpPr>
                    <p:spPr>
                      <a:xfrm>
                        <a:off x="-3948948" y="4232591"/>
                        <a:ext cx="115" cy="748"/>
                      </a:xfrm>
                      <a:custGeom>
                        <a:avLst/>
                        <a:gdLst>
                          <a:gd name="connsiteX0" fmla="*/ 0 w 115"/>
                          <a:gd name="connsiteY0" fmla="*/ 691 h 748"/>
                          <a:gd name="connsiteX1" fmla="*/ 115 w 115"/>
                          <a:gd name="connsiteY1" fmla="*/ 749 h 748"/>
                          <a:gd name="connsiteX2" fmla="*/ 115 w 115"/>
                          <a:gd name="connsiteY2" fmla="*/ 58 h 748"/>
                          <a:gd name="connsiteX3" fmla="*/ 0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0" y="691"/>
                            </a:moveTo>
                            <a:lnTo>
                              <a:pt x="115" y="749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41" name="任意多边形: 形状 4640"/>
                      <p:cNvSpPr/>
                      <p:nvPr/>
                    </p:nvSpPr>
                    <p:spPr>
                      <a:xfrm>
                        <a:off x="-3948717" y="4232706"/>
                        <a:ext cx="115" cy="806"/>
                      </a:xfrm>
                      <a:custGeom>
                        <a:avLst/>
                        <a:gdLst>
                          <a:gd name="connsiteX0" fmla="*/ 0 w 115"/>
                          <a:gd name="connsiteY0" fmla="*/ 749 h 806"/>
                          <a:gd name="connsiteX1" fmla="*/ 115 w 115"/>
                          <a:gd name="connsiteY1" fmla="*/ 806 h 806"/>
                          <a:gd name="connsiteX2" fmla="*/ 115 w 115"/>
                          <a:gd name="connsiteY2" fmla="*/ 58 h 806"/>
                          <a:gd name="connsiteX3" fmla="*/ 0 w 115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06">
                            <a:moveTo>
                              <a:pt x="0" y="749"/>
                            </a:moveTo>
                            <a:lnTo>
                              <a:pt x="115" y="806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42" name="任意多边形: 形状 4641"/>
                      <p:cNvSpPr/>
                      <p:nvPr/>
                    </p:nvSpPr>
                    <p:spPr>
                      <a:xfrm>
                        <a:off x="-3948487" y="4232821"/>
                        <a:ext cx="115" cy="978"/>
                      </a:xfrm>
                      <a:custGeom>
                        <a:avLst/>
                        <a:gdLst>
                          <a:gd name="connsiteX0" fmla="*/ 0 w 115"/>
                          <a:gd name="connsiteY0" fmla="*/ 921 h 978"/>
                          <a:gd name="connsiteX1" fmla="*/ 115 w 115"/>
                          <a:gd name="connsiteY1" fmla="*/ 979 h 978"/>
                          <a:gd name="connsiteX2" fmla="*/ 115 w 115"/>
                          <a:gd name="connsiteY2" fmla="*/ 115 h 978"/>
                          <a:gd name="connsiteX3" fmla="*/ 0 w 115"/>
                          <a:gd name="connsiteY3" fmla="*/ 0 h 9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978">
                            <a:moveTo>
                              <a:pt x="0" y="921"/>
                            </a:moveTo>
                            <a:lnTo>
                              <a:pt x="115" y="979"/>
                            </a:lnTo>
                            <a:lnTo>
                              <a:pt x="115" y="11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43" name="任意多边形: 形状 4642"/>
                      <p:cNvSpPr/>
                      <p:nvPr/>
                    </p:nvSpPr>
                    <p:spPr>
                      <a:xfrm>
                        <a:off x="-3948257" y="4232994"/>
                        <a:ext cx="115" cy="806"/>
                      </a:xfrm>
                      <a:custGeom>
                        <a:avLst/>
                        <a:gdLst>
                          <a:gd name="connsiteX0" fmla="*/ 0 w 115"/>
                          <a:gd name="connsiteY0" fmla="*/ 749 h 806"/>
                          <a:gd name="connsiteX1" fmla="*/ 115 w 115"/>
                          <a:gd name="connsiteY1" fmla="*/ 806 h 806"/>
                          <a:gd name="connsiteX2" fmla="*/ 115 w 115"/>
                          <a:gd name="connsiteY2" fmla="*/ 57 h 806"/>
                          <a:gd name="connsiteX3" fmla="*/ 0 w 115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06">
                            <a:moveTo>
                              <a:pt x="0" y="749"/>
                            </a:moveTo>
                            <a:lnTo>
                              <a:pt x="115" y="806"/>
                            </a:lnTo>
                            <a:lnTo>
                              <a:pt x="115" y="5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44" name="任意多边形: 形状 4643"/>
                      <p:cNvSpPr/>
                      <p:nvPr/>
                    </p:nvSpPr>
                    <p:spPr>
                      <a:xfrm>
                        <a:off x="-3949927" y="4233742"/>
                        <a:ext cx="1785" cy="1094"/>
                      </a:xfrm>
                      <a:custGeom>
                        <a:avLst/>
                        <a:gdLst>
                          <a:gd name="connsiteX0" fmla="*/ 0 w 1785"/>
                          <a:gd name="connsiteY0" fmla="*/ 57 h 1094"/>
                          <a:gd name="connsiteX1" fmla="*/ 1785 w 1785"/>
                          <a:gd name="connsiteY1" fmla="*/ 1094 h 1094"/>
                          <a:gd name="connsiteX2" fmla="*/ 1785 w 1785"/>
                          <a:gd name="connsiteY2" fmla="*/ 1036 h 1094"/>
                          <a:gd name="connsiteX3" fmla="*/ 0 w 1785"/>
                          <a:gd name="connsiteY3" fmla="*/ 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85" h="1094">
                            <a:moveTo>
                              <a:pt x="0" y="57"/>
                            </a:moveTo>
                            <a:lnTo>
                              <a:pt x="1785" y="1094"/>
                            </a:lnTo>
                            <a:lnTo>
                              <a:pt x="1785" y="103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45" name="任意多边形: 形状 4644"/>
                      <p:cNvSpPr/>
                      <p:nvPr/>
                    </p:nvSpPr>
                    <p:spPr>
                      <a:xfrm>
                        <a:off x="-3949927" y="4233454"/>
                        <a:ext cx="1785" cy="1151"/>
                      </a:xfrm>
                      <a:custGeom>
                        <a:avLst/>
                        <a:gdLst>
                          <a:gd name="connsiteX0" fmla="*/ 0 w 1785"/>
                          <a:gd name="connsiteY0" fmla="*/ 58 h 1151"/>
                          <a:gd name="connsiteX1" fmla="*/ 1785 w 1785"/>
                          <a:gd name="connsiteY1" fmla="*/ 1152 h 1151"/>
                          <a:gd name="connsiteX2" fmla="*/ 1785 w 1785"/>
                          <a:gd name="connsiteY2" fmla="*/ 1036 h 1151"/>
                          <a:gd name="connsiteX3" fmla="*/ 0 w 1785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85" h="1151">
                            <a:moveTo>
                              <a:pt x="0" y="58"/>
                            </a:moveTo>
                            <a:lnTo>
                              <a:pt x="1785" y="1152"/>
                            </a:lnTo>
                            <a:lnTo>
                              <a:pt x="1785" y="103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46" name="任意多边形: 形状 4645"/>
                      <p:cNvSpPr/>
                      <p:nvPr/>
                    </p:nvSpPr>
                    <p:spPr>
                      <a:xfrm>
                        <a:off x="-3949927" y="4233167"/>
                        <a:ext cx="1785" cy="1151"/>
                      </a:xfrm>
                      <a:custGeom>
                        <a:avLst/>
                        <a:gdLst>
                          <a:gd name="connsiteX0" fmla="*/ 0 w 1785"/>
                          <a:gd name="connsiteY0" fmla="*/ 58 h 1151"/>
                          <a:gd name="connsiteX1" fmla="*/ 1785 w 1785"/>
                          <a:gd name="connsiteY1" fmla="*/ 1152 h 1151"/>
                          <a:gd name="connsiteX2" fmla="*/ 1785 w 1785"/>
                          <a:gd name="connsiteY2" fmla="*/ 1036 h 1151"/>
                          <a:gd name="connsiteX3" fmla="*/ 0 w 1785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85" h="1151">
                            <a:moveTo>
                              <a:pt x="0" y="58"/>
                            </a:moveTo>
                            <a:lnTo>
                              <a:pt x="1785" y="1152"/>
                            </a:lnTo>
                            <a:lnTo>
                              <a:pt x="1785" y="103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647" name="图形 5"/>
                <p:cNvGrpSpPr/>
                <p:nvPr/>
              </p:nvGrpSpPr>
              <p:grpSpPr>
                <a:xfrm>
                  <a:off x="-3946356" y="4230403"/>
                  <a:ext cx="17447" cy="20153"/>
                  <a:chOff x="-3946356" y="4230403"/>
                  <a:chExt cx="17447" cy="20153"/>
                </a:xfrm>
              </p:grpSpPr>
              <p:grpSp>
                <p:nvGrpSpPr>
                  <p:cNvPr id="4648" name="图形 5"/>
                  <p:cNvGrpSpPr/>
                  <p:nvPr/>
                </p:nvGrpSpPr>
                <p:grpSpPr>
                  <a:xfrm>
                    <a:off x="-3946356" y="4230403"/>
                    <a:ext cx="17447" cy="20153"/>
                    <a:chOff x="-3946356" y="4230403"/>
                    <a:chExt cx="17447" cy="20153"/>
                  </a:xfrm>
                </p:grpSpPr>
                <p:grpSp>
                  <p:nvGrpSpPr>
                    <p:cNvPr id="4649" name="图形 5"/>
                    <p:cNvGrpSpPr/>
                    <p:nvPr/>
                  </p:nvGrpSpPr>
                  <p:grpSpPr>
                    <a:xfrm>
                      <a:off x="-3946356" y="4230403"/>
                      <a:ext cx="17447" cy="20153"/>
                      <a:chOff x="-3946356" y="4230403"/>
                      <a:chExt cx="17447" cy="20153"/>
                    </a:xfrm>
                  </p:grpSpPr>
                  <p:sp>
                    <p:nvSpPr>
                      <p:cNvPr id="4650" name="任意多边形: 形状 4649"/>
                      <p:cNvSpPr/>
                      <p:nvPr/>
                    </p:nvSpPr>
                    <p:spPr>
                      <a:xfrm>
                        <a:off x="-3946356" y="4235585"/>
                        <a:ext cx="8694" cy="14971"/>
                      </a:xfrm>
                      <a:custGeom>
                        <a:avLst/>
                        <a:gdLst>
                          <a:gd name="connsiteX0" fmla="*/ 0 w 8694"/>
                          <a:gd name="connsiteY0" fmla="*/ 0 h 14971"/>
                          <a:gd name="connsiteX1" fmla="*/ 58 w 8694"/>
                          <a:gd name="connsiteY1" fmla="*/ 9789 h 14971"/>
                          <a:gd name="connsiteX2" fmla="*/ 8695 w 8694"/>
                          <a:gd name="connsiteY2" fmla="*/ 14971 h 14971"/>
                          <a:gd name="connsiteX3" fmla="*/ 8695 w 8694"/>
                          <a:gd name="connsiteY3" fmla="*/ 5183 h 149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694" h="14971">
                            <a:moveTo>
                              <a:pt x="0" y="0"/>
                            </a:moveTo>
                            <a:lnTo>
                              <a:pt x="58" y="9789"/>
                            </a:lnTo>
                            <a:lnTo>
                              <a:pt x="8695" y="14971"/>
                            </a:lnTo>
                            <a:lnTo>
                              <a:pt x="8695" y="5183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51" name="任意多边形: 形状 4650"/>
                      <p:cNvSpPr/>
                      <p:nvPr/>
                    </p:nvSpPr>
                    <p:spPr>
                      <a:xfrm>
                        <a:off x="-3937662" y="4235585"/>
                        <a:ext cx="8752" cy="14971"/>
                      </a:xfrm>
                      <a:custGeom>
                        <a:avLst/>
                        <a:gdLst>
                          <a:gd name="connsiteX0" fmla="*/ 0 w 8752"/>
                          <a:gd name="connsiteY0" fmla="*/ 5183 h 14971"/>
                          <a:gd name="connsiteX1" fmla="*/ 0 w 8752"/>
                          <a:gd name="connsiteY1" fmla="*/ 14971 h 14971"/>
                          <a:gd name="connsiteX2" fmla="*/ 8752 w 8752"/>
                          <a:gd name="connsiteY2" fmla="*/ 9789 h 14971"/>
                          <a:gd name="connsiteX3" fmla="*/ 8752 w 8752"/>
                          <a:gd name="connsiteY3" fmla="*/ 0 h 149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752" h="14971">
                            <a:moveTo>
                              <a:pt x="0" y="5183"/>
                            </a:moveTo>
                            <a:lnTo>
                              <a:pt x="0" y="14971"/>
                            </a:lnTo>
                            <a:lnTo>
                              <a:pt x="8752" y="9789"/>
                            </a:lnTo>
                            <a:lnTo>
                              <a:pt x="8752" y="0"/>
                            </a:lnTo>
                            <a:close/>
                          </a:path>
                        </a:pathLst>
                      </a:custGeom>
                      <a:solidFill>
                        <a:srgbClr val="F5CD8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52" name="任意多边形: 形状 4651"/>
                      <p:cNvSpPr/>
                      <p:nvPr/>
                    </p:nvSpPr>
                    <p:spPr>
                      <a:xfrm>
                        <a:off x="-3946356" y="4230403"/>
                        <a:ext cx="17447" cy="10364"/>
                      </a:xfrm>
                      <a:custGeom>
                        <a:avLst/>
                        <a:gdLst>
                          <a:gd name="connsiteX0" fmla="*/ 0 w 17447"/>
                          <a:gd name="connsiteY0" fmla="*/ 5182 h 10364"/>
                          <a:gd name="connsiteX1" fmla="*/ 8695 w 17447"/>
                          <a:gd name="connsiteY1" fmla="*/ 10365 h 10364"/>
                          <a:gd name="connsiteX2" fmla="*/ 17447 w 17447"/>
                          <a:gd name="connsiteY2" fmla="*/ 5182 h 10364"/>
                          <a:gd name="connsiteX3" fmla="*/ 8752 w 17447"/>
                          <a:gd name="connsiteY3" fmla="*/ 0 h 103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447" h="10364">
                            <a:moveTo>
                              <a:pt x="0" y="5182"/>
                            </a:moveTo>
                            <a:lnTo>
                              <a:pt x="8695" y="10365"/>
                            </a:lnTo>
                            <a:lnTo>
                              <a:pt x="17447" y="5182"/>
                            </a:lnTo>
                            <a:lnTo>
                              <a:pt x="8752" y="0"/>
                            </a:lnTo>
                            <a:close/>
                          </a:path>
                        </a:pathLst>
                      </a:custGeom>
                      <a:solidFill>
                        <a:srgbClr val="F3D29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653" name="图形 5"/>
                    <p:cNvGrpSpPr/>
                    <p:nvPr/>
                  </p:nvGrpSpPr>
                  <p:grpSpPr>
                    <a:xfrm>
                      <a:off x="-3933516" y="4243704"/>
                      <a:ext cx="3915" cy="3074"/>
                      <a:chOff x="-3933516" y="4243704"/>
                      <a:chExt cx="3915" cy="3074"/>
                    </a:xfrm>
                    <a:solidFill>
                      <a:srgbClr val="CC9878"/>
                    </a:solidFill>
                  </p:grpSpPr>
                  <p:grpSp>
                    <p:nvGrpSpPr>
                      <p:cNvPr id="4654" name="图形 5"/>
                      <p:cNvGrpSpPr/>
                      <p:nvPr/>
                    </p:nvGrpSpPr>
                    <p:grpSpPr>
                      <a:xfrm>
                        <a:off x="-3931903" y="4244395"/>
                        <a:ext cx="690" cy="1900"/>
                        <a:chOff x="-3931903" y="4244395"/>
                        <a:chExt cx="690" cy="1900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4655" name="任意多边形: 形状 4654"/>
                        <p:cNvSpPr/>
                        <p:nvPr/>
                      </p:nvSpPr>
                      <p:spPr>
                        <a:xfrm>
                          <a:off x="-3931903" y="4244395"/>
                          <a:ext cx="690" cy="1094"/>
                        </a:xfrm>
                        <a:custGeom>
                          <a:avLst/>
                          <a:gdLst>
                            <a:gd name="connsiteX0" fmla="*/ 345 w 690"/>
                            <a:gd name="connsiteY0" fmla="*/ 1037 h 1094"/>
                            <a:gd name="connsiteX1" fmla="*/ 345 w 690"/>
                            <a:gd name="connsiteY1" fmla="*/ 1037 h 1094"/>
                            <a:gd name="connsiteX2" fmla="*/ 691 w 690"/>
                            <a:gd name="connsiteY2" fmla="*/ 461 h 1094"/>
                            <a:gd name="connsiteX3" fmla="*/ 691 w 690"/>
                            <a:gd name="connsiteY3" fmla="*/ 0 h 1094"/>
                            <a:gd name="connsiteX4" fmla="*/ 0 w 690"/>
                            <a:gd name="connsiteY4" fmla="*/ 403 h 1094"/>
                            <a:gd name="connsiteX5" fmla="*/ 0 w 690"/>
                            <a:gd name="connsiteY5" fmla="*/ 864 h 1094"/>
                            <a:gd name="connsiteX6" fmla="*/ 345 w 690"/>
                            <a:gd name="connsiteY6" fmla="*/ 1037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690" h="1094">
                              <a:moveTo>
                                <a:pt x="345" y="1037"/>
                              </a:moveTo>
                              <a:lnTo>
                                <a:pt x="345" y="1037"/>
                              </a:lnTo>
                              <a:cubicBezTo>
                                <a:pt x="518" y="921"/>
                                <a:pt x="691" y="633"/>
                                <a:pt x="691" y="461"/>
                              </a:cubicBezTo>
                              <a:lnTo>
                                <a:pt x="691" y="0"/>
                              </a:lnTo>
                              <a:lnTo>
                                <a:pt x="0" y="403"/>
                              </a:lnTo>
                              <a:lnTo>
                                <a:pt x="0" y="864"/>
                              </a:lnTo>
                              <a:cubicBezTo>
                                <a:pt x="0" y="1094"/>
                                <a:pt x="173" y="1152"/>
                                <a:pt x="345" y="10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4656" name="图形 5"/>
                        <p:cNvGrpSpPr/>
                        <p:nvPr/>
                      </p:nvGrpSpPr>
                      <p:grpSpPr>
                        <a:xfrm>
                          <a:off x="-3931903" y="4245143"/>
                          <a:ext cx="690" cy="1151"/>
                          <a:chOff x="-3931903" y="4245143"/>
                          <a:chExt cx="690" cy="1151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4657" name="任意多边形: 形状 4656"/>
                          <p:cNvSpPr/>
                          <p:nvPr/>
                        </p:nvSpPr>
                        <p:spPr>
                          <a:xfrm>
                            <a:off x="-3931616" y="4245143"/>
                            <a:ext cx="57" cy="978"/>
                          </a:xfrm>
                          <a:custGeom>
                            <a:avLst/>
                            <a:gdLst>
                              <a:gd name="connsiteX0" fmla="*/ 58 w 57"/>
                              <a:gd name="connsiteY0" fmla="*/ 979 h 978"/>
                              <a:gd name="connsiteX1" fmla="*/ 58 w 57"/>
                              <a:gd name="connsiteY1" fmla="*/ 921 h 978"/>
                              <a:gd name="connsiteX2" fmla="*/ 58 w 57"/>
                              <a:gd name="connsiteY2" fmla="*/ 0 h 978"/>
                              <a:gd name="connsiteX3" fmla="*/ 58 w 57"/>
                              <a:gd name="connsiteY3" fmla="*/ 0 h 978"/>
                              <a:gd name="connsiteX4" fmla="*/ 0 w 57"/>
                              <a:gd name="connsiteY4" fmla="*/ 58 h 978"/>
                              <a:gd name="connsiteX5" fmla="*/ 0 w 57"/>
                              <a:gd name="connsiteY5" fmla="*/ 921 h 9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57" h="978">
                                <a:moveTo>
                                  <a:pt x="58" y="979"/>
                                </a:moveTo>
                                <a:lnTo>
                                  <a:pt x="58" y="921"/>
                                </a:lnTo>
                                <a:lnTo>
                                  <a:pt x="58" y="0"/>
                                </a:lnTo>
                                <a:lnTo>
                                  <a:pt x="58" y="0"/>
                                </a:lnTo>
                                <a:lnTo>
                                  <a:pt x="0" y="58"/>
                                </a:lnTo>
                                <a:lnTo>
                                  <a:pt x="0" y="92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4658" name="任意多边形: 形状 4657"/>
                          <p:cNvSpPr/>
                          <p:nvPr/>
                        </p:nvSpPr>
                        <p:spPr>
                          <a:xfrm>
                            <a:off x="-3931903" y="4245834"/>
                            <a:ext cx="690" cy="460"/>
                          </a:xfrm>
                          <a:custGeom>
                            <a:avLst/>
                            <a:gdLst>
                              <a:gd name="connsiteX0" fmla="*/ 0 w 690"/>
                              <a:gd name="connsiteY0" fmla="*/ 461 h 460"/>
                              <a:gd name="connsiteX1" fmla="*/ 633 w 690"/>
                              <a:gd name="connsiteY1" fmla="*/ 115 h 460"/>
                              <a:gd name="connsiteX2" fmla="*/ 691 w 690"/>
                              <a:gd name="connsiteY2" fmla="*/ 58 h 460"/>
                              <a:gd name="connsiteX3" fmla="*/ 633 w 690"/>
                              <a:gd name="connsiteY3" fmla="*/ 0 h 460"/>
                              <a:gd name="connsiteX4" fmla="*/ 0 w 690"/>
                              <a:gd name="connsiteY4" fmla="*/ 403 h 460"/>
                              <a:gd name="connsiteX5" fmla="*/ 0 w 690"/>
                              <a:gd name="connsiteY5" fmla="*/ 461 h 46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690" h="460">
                                <a:moveTo>
                                  <a:pt x="0" y="461"/>
                                </a:moveTo>
                                <a:lnTo>
                                  <a:pt x="633" y="115"/>
                                </a:lnTo>
                                <a:lnTo>
                                  <a:pt x="691" y="58"/>
                                </a:lnTo>
                                <a:lnTo>
                                  <a:pt x="633" y="0"/>
                                </a:lnTo>
                                <a:lnTo>
                                  <a:pt x="0" y="403"/>
                                </a:lnTo>
                                <a:lnTo>
                                  <a:pt x="0" y="4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4659" name="图形 5"/>
                      <p:cNvGrpSpPr/>
                      <p:nvPr/>
                    </p:nvGrpSpPr>
                    <p:grpSpPr>
                      <a:xfrm>
                        <a:off x="-3933516" y="4245239"/>
                        <a:ext cx="1266" cy="1539"/>
                        <a:chOff x="-3933516" y="4245239"/>
                        <a:chExt cx="1266" cy="1539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4660" name="任意多边形: 形状 4659"/>
                        <p:cNvSpPr/>
                        <p:nvPr/>
                      </p:nvSpPr>
                      <p:spPr>
                        <a:xfrm>
                          <a:off x="-3933516" y="4245239"/>
                          <a:ext cx="1266" cy="1171"/>
                        </a:xfrm>
                        <a:custGeom>
                          <a:avLst/>
                          <a:gdLst>
                            <a:gd name="connsiteX0" fmla="*/ 1094 w 1266"/>
                            <a:gd name="connsiteY0" fmla="*/ 423 h 1171"/>
                            <a:gd name="connsiteX1" fmla="*/ 1267 w 1266"/>
                            <a:gd name="connsiteY1" fmla="*/ 423 h 1171"/>
                            <a:gd name="connsiteX2" fmla="*/ 633 w 1266"/>
                            <a:gd name="connsiteY2" fmla="*/ 78 h 1171"/>
                            <a:gd name="connsiteX3" fmla="*/ 0 w 1266"/>
                            <a:gd name="connsiteY3" fmla="*/ 1172 h 1171"/>
                            <a:gd name="connsiteX4" fmla="*/ 173 w 1266"/>
                            <a:gd name="connsiteY4" fmla="*/ 999 h 1171"/>
                            <a:gd name="connsiteX5" fmla="*/ 403 w 1266"/>
                            <a:gd name="connsiteY5" fmla="*/ 1057 h 1171"/>
                            <a:gd name="connsiteX6" fmla="*/ 633 w 1266"/>
                            <a:gd name="connsiteY6" fmla="*/ 769 h 1171"/>
                            <a:gd name="connsiteX7" fmla="*/ 864 w 1266"/>
                            <a:gd name="connsiteY7" fmla="*/ 826 h 1171"/>
                            <a:gd name="connsiteX8" fmla="*/ 1094 w 1266"/>
                            <a:gd name="connsiteY8" fmla="*/ 423 h 11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266" h="1171">
                              <a:moveTo>
                                <a:pt x="1094" y="423"/>
                              </a:moveTo>
                              <a:cubicBezTo>
                                <a:pt x="1152" y="366"/>
                                <a:pt x="1209" y="366"/>
                                <a:pt x="1267" y="423"/>
                              </a:cubicBezTo>
                              <a:cubicBezTo>
                                <a:pt x="1267" y="20"/>
                                <a:pt x="979" y="-95"/>
                                <a:pt x="633" y="78"/>
                              </a:cubicBezTo>
                              <a:cubicBezTo>
                                <a:pt x="288" y="308"/>
                                <a:pt x="0" y="769"/>
                                <a:pt x="0" y="1172"/>
                              </a:cubicBezTo>
                              <a:cubicBezTo>
                                <a:pt x="58" y="1114"/>
                                <a:pt x="115" y="999"/>
                                <a:pt x="173" y="999"/>
                              </a:cubicBezTo>
                              <a:cubicBezTo>
                                <a:pt x="288" y="942"/>
                                <a:pt x="345" y="942"/>
                                <a:pt x="403" y="1057"/>
                              </a:cubicBezTo>
                              <a:cubicBezTo>
                                <a:pt x="461" y="942"/>
                                <a:pt x="518" y="826"/>
                                <a:pt x="633" y="769"/>
                              </a:cubicBezTo>
                              <a:cubicBezTo>
                                <a:pt x="749" y="711"/>
                                <a:pt x="806" y="711"/>
                                <a:pt x="864" y="826"/>
                              </a:cubicBezTo>
                              <a:cubicBezTo>
                                <a:pt x="921" y="596"/>
                                <a:pt x="979" y="481"/>
                                <a:pt x="1094" y="4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661" name="任意多边形: 形状 4660"/>
                        <p:cNvSpPr/>
                        <p:nvPr/>
                      </p:nvSpPr>
                      <p:spPr>
                        <a:xfrm>
                          <a:off x="-3932871" y="4245777"/>
                          <a:ext cx="334" cy="1001"/>
                        </a:xfrm>
                        <a:custGeom>
                          <a:avLst/>
                          <a:gdLst>
                            <a:gd name="connsiteX0" fmla="*/ 219 w 334"/>
                            <a:gd name="connsiteY0" fmla="*/ 979 h 1001"/>
                            <a:gd name="connsiteX1" fmla="*/ 334 w 334"/>
                            <a:gd name="connsiteY1" fmla="*/ 921 h 1001"/>
                            <a:gd name="connsiteX2" fmla="*/ 334 w 334"/>
                            <a:gd name="connsiteY2" fmla="*/ 864 h 1001"/>
                            <a:gd name="connsiteX3" fmla="*/ 334 w 334"/>
                            <a:gd name="connsiteY3" fmla="*/ 864 h 1001"/>
                            <a:gd name="connsiteX4" fmla="*/ 219 w 334"/>
                            <a:gd name="connsiteY4" fmla="*/ 921 h 1001"/>
                            <a:gd name="connsiteX5" fmla="*/ 46 w 334"/>
                            <a:gd name="connsiteY5" fmla="*/ 806 h 1001"/>
                            <a:gd name="connsiteX6" fmla="*/ 46 w 334"/>
                            <a:gd name="connsiteY6" fmla="*/ 0 h 1001"/>
                            <a:gd name="connsiteX7" fmla="*/ 46 w 334"/>
                            <a:gd name="connsiteY7" fmla="*/ 0 h 1001"/>
                            <a:gd name="connsiteX8" fmla="*/ 46 w 334"/>
                            <a:gd name="connsiteY8" fmla="*/ 57 h 1001"/>
                            <a:gd name="connsiteX9" fmla="*/ 46 w 334"/>
                            <a:gd name="connsiteY9" fmla="*/ 864 h 1001"/>
                            <a:gd name="connsiteX10" fmla="*/ 219 w 334"/>
                            <a:gd name="connsiteY10" fmla="*/ 979 h 1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34" h="1001">
                              <a:moveTo>
                                <a:pt x="219" y="979"/>
                              </a:moveTo>
                              <a:lnTo>
                                <a:pt x="334" y="921"/>
                              </a:lnTo>
                              <a:cubicBezTo>
                                <a:pt x="334" y="921"/>
                                <a:pt x="334" y="864"/>
                                <a:pt x="334" y="864"/>
                              </a:cubicBezTo>
                              <a:cubicBezTo>
                                <a:pt x="334" y="864"/>
                                <a:pt x="334" y="864"/>
                                <a:pt x="334" y="864"/>
                              </a:cubicBezTo>
                              <a:lnTo>
                                <a:pt x="219" y="921"/>
                              </a:lnTo>
                              <a:cubicBezTo>
                                <a:pt x="104" y="979"/>
                                <a:pt x="46" y="921"/>
                                <a:pt x="46" y="806"/>
                              </a:cubicBezTo>
                              <a:lnTo>
                                <a:pt x="46" y="0"/>
                              </a:lnTo>
                              <a:cubicBezTo>
                                <a:pt x="46" y="0"/>
                                <a:pt x="46" y="0"/>
                                <a:pt x="46" y="0"/>
                              </a:cubicBezTo>
                              <a:cubicBezTo>
                                <a:pt x="46" y="0"/>
                                <a:pt x="46" y="57"/>
                                <a:pt x="46" y="57"/>
                              </a:cubicBezTo>
                              <a:lnTo>
                                <a:pt x="46" y="864"/>
                              </a:lnTo>
                              <a:cubicBezTo>
                                <a:pt x="-69" y="979"/>
                                <a:pt x="46" y="1036"/>
                                <a:pt x="219" y="97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662" name="图形 5"/>
                      <p:cNvGrpSpPr/>
                      <p:nvPr/>
                    </p:nvGrpSpPr>
                    <p:grpSpPr>
                      <a:xfrm>
                        <a:off x="-3931040" y="4243704"/>
                        <a:ext cx="1439" cy="1900"/>
                        <a:chOff x="-3931040" y="4243704"/>
                        <a:chExt cx="1439" cy="1900"/>
                      </a:xfrm>
                      <a:solidFill>
                        <a:srgbClr val="CC9878"/>
                      </a:solidFill>
                    </p:grpSpPr>
                    <p:grpSp>
                      <p:nvGrpSpPr>
                        <p:cNvPr id="4663" name="图形 5"/>
                        <p:cNvGrpSpPr/>
                        <p:nvPr/>
                      </p:nvGrpSpPr>
                      <p:grpSpPr>
                        <a:xfrm>
                          <a:off x="-3930234" y="4244222"/>
                          <a:ext cx="633" cy="1036"/>
                          <a:chOff x="-3930234" y="4244222"/>
                          <a:chExt cx="633" cy="1036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4664" name="任意多边形: 形状 4663"/>
                          <p:cNvSpPr/>
                          <p:nvPr/>
                        </p:nvSpPr>
                        <p:spPr>
                          <a:xfrm>
                            <a:off x="-3930061" y="4244222"/>
                            <a:ext cx="460" cy="748"/>
                          </a:xfrm>
                          <a:custGeom>
                            <a:avLst/>
                            <a:gdLst>
                              <a:gd name="connsiteX0" fmla="*/ 0 w 460"/>
                              <a:gd name="connsiteY0" fmla="*/ 518 h 748"/>
                              <a:gd name="connsiteX1" fmla="*/ 58 w 460"/>
                              <a:gd name="connsiteY1" fmla="*/ 58 h 748"/>
                              <a:gd name="connsiteX2" fmla="*/ 403 w 460"/>
                              <a:gd name="connsiteY2" fmla="*/ 0 h 748"/>
                              <a:gd name="connsiteX3" fmla="*/ 346 w 460"/>
                              <a:gd name="connsiteY3" fmla="*/ 115 h 748"/>
                              <a:gd name="connsiteX4" fmla="*/ 461 w 460"/>
                              <a:gd name="connsiteY4" fmla="*/ 288 h 748"/>
                              <a:gd name="connsiteX5" fmla="*/ 461 w 460"/>
                              <a:gd name="connsiteY5" fmla="*/ 345 h 748"/>
                              <a:gd name="connsiteX6" fmla="*/ 288 w 460"/>
                              <a:gd name="connsiteY6" fmla="*/ 749 h 748"/>
                              <a:gd name="connsiteX7" fmla="*/ 58 w 460"/>
                              <a:gd name="connsiteY7" fmla="*/ 461 h 748"/>
                              <a:gd name="connsiteX8" fmla="*/ 0 w 460"/>
                              <a:gd name="connsiteY8" fmla="*/ 518 h 7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460" h="748">
                                <a:moveTo>
                                  <a:pt x="0" y="518"/>
                                </a:moveTo>
                                <a:lnTo>
                                  <a:pt x="58" y="58"/>
                                </a:lnTo>
                                <a:lnTo>
                                  <a:pt x="403" y="0"/>
                                </a:lnTo>
                                <a:lnTo>
                                  <a:pt x="346" y="115"/>
                                </a:lnTo>
                                <a:lnTo>
                                  <a:pt x="461" y="288"/>
                                </a:lnTo>
                                <a:cubicBezTo>
                                  <a:pt x="461" y="288"/>
                                  <a:pt x="461" y="345"/>
                                  <a:pt x="461" y="345"/>
                                </a:cubicBezTo>
                                <a:lnTo>
                                  <a:pt x="288" y="749"/>
                                </a:lnTo>
                                <a:lnTo>
                                  <a:pt x="58" y="461"/>
                                </a:lnTo>
                                <a:lnTo>
                                  <a:pt x="0" y="51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4665" name="任意多边形: 形状 4664"/>
                          <p:cNvSpPr/>
                          <p:nvPr/>
                        </p:nvSpPr>
                        <p:spPr>
                          <a:xfrm>
                            <a:off x="-3930234" y="4244741"/>
                            <a:ext cx="403" cy="518"/>
                          </a:xfrm>
                          <a:custGeom>
                            <a:avLst/>
                            <a:gdLst>
                              <a:gd name="connsiteX0" fmla="*/ 230 w 403"/>
                              <a:gd name="connsiteY0" fmla="*/ 0 h 518"/>
                              <a:gd name="connsiteX1" fmla="*/ 403 w 403"/>
                              <a:gd name="connsiteY1" fmla="*/ 230 h 518"/>
                              <a:gd name="connsiteX2" fmla="*/ 0 w 403"/>
                              <a:gd name="connsiteY2" fmla="*/ 518 h 518"/>
                              <a:gd name="connsiteX3" fmla="*/ 0 w 403"/>
                              <a:gd name="connsiteY3" fmla="*/ 173 h 5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03" h="518">
                                <a:moveTo>
                                  <a:pt x="230" y="0"/>
                                </a:moveTo>
                                <a:lnTo>
                                  <a:pt x="403" y="230"/>
                                </a:lnTo>
                                <a:lnTo>
                                  <a:pt x="0" y="518"/>
                                </a:lnTo>
                                <a:lnTo>
                                  <a:pt x="0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4666" name="图形 5"/>
                        <p:cNvGrpSpPr/>
                        <p:nvPr/>
                      </p:nvGrpSpPr>
                      <p:grpSpPr>
                        <a:xfrm>
                          <a:off x="-3931040" y="4244741"/>
                          <a:ext cx="691" cy="863"/>
                          <a:chOff x="-3931040" y="4244741"/>
                          <a:chExt cx="691" cy="863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4667" name="任意多边形: 形状 4666"/>
                          <p:cNvSpPr/>
                          <p:nvPr/>
                        </p:nvSpPr>
                        <p:spPr>
                          <a:xfrm>
                            <a:off x="-3931040" y="4245028"/>
                            <a:ext cx="691" cy="575"/>
                          </a:xfrm>
                          <a:custGeom>
                            <a:avLst/>
                            <a:gdLst>
                              <a:gd name="connsiteX0" fmla="*/ 403 w 691"/>
                              <a:gd name="connsiteY0" fmla="*/ 58 h 575"/>
                              <a:gd name="connsiteX1" fmla="*/ 403 w 691"/>
                              <a:gd name="connsiteY1" fmla="*/ 0 h 575"/>
                              <a:gd name="connsiteX2" fmla="*/ 691 w 691"/>
                              <a:gd name="connsiteY2" fmla="*/ 115 h 575"/>
                              <a:gd name="connsiteX3" fmla="*/ 403 w 691"/>
                              <a:gd name="connsiteY3" fmla="*/ 518 h 575"/>
                              <a:gd name="connsiteX4" fmla="*/ 403 w 691"/>
                              <a:gd name="connsiteY4" fmla="*/ 461 h 575"/>
                              <a:gd name="connsiteX5" fmla="*/ 230 w 691"/>
                              <a:gd name="connsiteY5" fmla="*/ 576 h 575"/>
                              <a:gd name="connsiteX6" fmla="*/ 173 w 691"/>
                              <a:gd name="connsiteY6" fmla="*/ 576 h 575"/>
                              <a:gd name="connsiteX7" fmla="*/ 0 w 691"/>
                              <a:gd name="connsiteY7" fmla="*/ 345 h 57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91" h="575">
                                <a:moveTo>
                                  <a:pt x="403" y="58"/>
                                </a:moveTo>
                                <a:lnTo>
                                  <a:pt x="403" y="0"/>
                                </a:lnTo>
                                <a:lnTo>
                                  <a:pt x="691" y="115"/>
                                </a:lnTo>
                                <a:lnTo>
                                  <a:pt x="403" y="518"/>
                                </a:lnTo>
                                <a:lnTo>
                                  <a:pt x="403" y="461"/>
                                </a:lnTo>
                                <a:lnTo>
                                  <a:pt x="230" y="576"/>
                                </a:lnTo>
                                <a:lnTo>
                                  <a:pt x="173" y="576"/>
                                </a:lnTo>
                                <a:lnTo>
                                  <a:pt x="0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4668" name="任意多边形: 形状 4667"/>
                          <p:cNvSpPr/>
                          <p:nvPr/>
                        </p:nvSpPr>
                        <p:spPr>
                          <a:xfrm>
                            <a:off x="-3931040" y="4244741"/>
                            <a:ext cx="460" cy="575"/>
                          </a:xfrm>
                          <a:custGeom>
                            <a:avLst/>
                            <a:gdLst>
                              <a:gd name="connsiteX0" fmla="*/ 0 w 460"/>
                              <a:gd name="connsiteY0" fmla="*/ 576 h 575"/>
                              <a:gd name="connsiteX1" fmla="*/ 230 w 460"/>
                              <a:gd name="connsiteY1" fmla="*/ 0 h 575"/>
                              <a:gd name="connsiteX2" fmla="*/ 461 w 460"/>
                              <a:gd name="connsiteY2" fmla="*/ 0 h 575"/>
                              <a:gd name="connsiteX3" fmla="*/ 345 w 460"/>
                              <a:gd name="connsiteY3" fmla="*/ 345 h 57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60" h="575">
                                <a:moveTo>
                                  <a:pt x="0" y="576"/>
                                </a:moveTo>
                                <a:lnTo>
                                  <a:pt x="230" y="0"/>
                                </a:lnTo>
                                <a:lnTo>
                                  <a:pt x="461" y="0"/>
                                </a:lnTo>
                                <a:lnTo>
                                  <a:pt x="345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4669" name="图形 5"/>
                        <p:cNvGrpSpPr/>
                        <p:nvPr/>
                      </p:nvGrpSpPr>
                      <p:grpSpPr>
                        <a:xfrm>
                          <a:off x="-3930694" y="4243704"/>
                          <a:ext cx="806" cy="921"/>
                          <a:chOff x="-3930694" y="4243704"/>
                          <a:chExt cx="806" cy="921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4670" name="任意多边形: 形状 4669"/>
                          <p:cNvSpPr/>
                          <p:nvPr/>
                        </p:nvSpPr>
                        <p:spPr>
                          <a:xfrm>
                            <a:off x="-3930694" y="4243762"/>
                            <a:ext cx="575" cy="863"/>
                          </a:xfrm>
                          <a:custGeom>
                            <a:avLst/>
                            <a:gdLst>
                              <a:gd name="connsiteX0" fmla="*/ 58 w 575"/>
                              <a:gd name="connsiteY0" fmla="*/ 518 h 863"/>
                              <a:gd name="connsiteX1" fmla="*/ 173 w 575"/>
                              <a:gd name="connsiteY1" fmla="*/ 230 h 863"/>
                              <a:gd name="connsiteX2" fmla="*/ 230 w 575"/>
                              <a:gd name="connsiteY2" fmla="*/ 173 h 863"/>
                              <a:gd name="connsiteX3" fmla="*/ 576 w 575"/>
                              <a:gd name="connsiteY3" fmla="*/ 0 h 863"/>
                              <a:gd name="connsiteX4" fmla="*/ 346 w 575"/>
                              <a:gd name="connsiteY4" fmla="*/ 576 h 863"/>
                              <a:gd name="connsiteX5" fmla="*/ 403 w 575"/>
                              <a:gd name="connsiteY5" fmla="*/ 576 h 863"/>
                              <a:gd name="connsiteX6" fmla="*/ 58 w 575"/>
                              <a:gd name="connsiteY6" fmla="*/ 864 h 863"/>
                              <a:gd name="connsiteX7" fmla="*/ 0 w 575"/>
                              <a:gd name="connsiteY7" fmla="*/ 518 h 863"/>
                              <a:gd name="connsiteX8" fmla="*/ 58 w 575"/>
                              <a:gd name="connsiteY8" fmla="*/ 518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575" h="863">
                                <a:moveTo>
                                  <a:pt x="58" y="518"/>
                                </a:moveTo>
                                <a:lnTo>
                                  <a:pt x="173" y="230"/>
                                </a:lnTo>
                                <a:cubicBezTo>
                                  <a:pt x="173" y="230"/>
                                  <a:pt x="230" y="173"/>
                                  <a:pt x="230" y="173"/>
                                </a:cubicBezTo>
                                <a:lnTo>
                                  <a:pt x="576" y="0"/>
                                </a:lnTo>
                                <a:lnTo>
                                  <a:pt x="346" y="576"/>
                                </a:lnTo>
                                <a:lnTo>
                                  <a:pt x="403" y="576"/>
                                </a:lnTo>
                                <a:lnTo>
                                  <a:pt x="58" y="864"/>
                                </a:lnTo>
                                <a:lnTo>
                                  <a:pt x="0" y="518"/>
                                </a:lnTo>
                                <a:lnTo>
                                  <a:pt x="58" y="51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4671" name="任意多边形: 形状 4670"/>
                          <p:cNvSpPr/>
                          <p:nvPr/>
                        </p:nvSpPr>
                        <p:spPr>
                          <a:xfrm>
                            <a:off x="-3930291" y="4243704"/>
                            <a:ext cx="403" cy="690"/>
                          </a:xfrm>
                          <a:custGeom>
                            <a:avLst/>
                            <a:gdLst>
                              <a:gd name="connsiteX0" fmla="*/ 173 w 403"/>
                              <a:gd name="connsiteY0" fmla="*/ 0 h 690"/>
                              <a:gd name="connsiteX1" fmla="*/ 403 w 403"/>
                              <a:gd name="connsiteY1" fmla="*/ 345 h 690"/>
                              <a:gd name="connsiteX2" fmla="*/ 115 w 403"/>
                              <a:gd name="connsiteY2" fmla="*/ 691 h 690"/>
                              <a:gd name="connsiteX3" fmla="*/ 0 w 403"/>
                              <a:gd name="connsiteY3" fmla="*/ 518 h 69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03" h="690">
                                <a:moveTo>
                                  <a:pt x="173" y="0"/>
                                </a:moveTo>
                                <a:lnTo>
                                  <a:pt x="403" y="345"/>
                                </a:lnTo>
                                <a:lnTo>
                                  <a:pt x="115" y="691"/>
                                </a:lnTo>
                                <a:lnTo>
                                  <a:pt x="0" y="51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4672" name="图形 5"/>
                    <p:cNvGrpSpPr/>
                    <p:nvPr/>
                  </p:nvGrpSpPr>
                  <p:grpSpPr>
                    <a:xfrm>
                      <a:off x="-3942499" y="4232706"/>
                      <a:ext cx="9443" cy="7082"/>
                      <a:chOff x="-3942499" y="4232706"/>
                      <a:chExt cx="9443" cy="7082"/>
                    </a:xfrm>
                    <a:solidFill>
                      <a:srgbClr val="CC9878"/>
                    </a:solidFill>
                  </p:grpSpPr>
                  <p:sp>
                    <p:nvSpPr>
                      <p:cNvPr id="4673" name="任意多边形: 形状 4672"/>
                      <p:cNvSpPr/>
                      <p:nvPr/>
                    </p:nvSpPr>
                    <p:spPr>
                      <a:xfrm>
                        <a:off x="-3942499" y="4232706"/>
                        <a:ext cx="9443" cy="5585"/>
                      </a:xfrm>
                      <a:custGeom>
                        <a:avLst/>
                        <a:gdLst>
                          <a:gd name="connsiteX0" fmla="*/ 8810 w 9443"/>
                          <a:gd name="connsiteY0" fmla="*/ 0 h 5585"/>
                          <a:gd name="connsiteX1" fmla="*/ 9443 w 9443"/>
                          <a:gd name="connsiteY1" fmla="*/ 403 h 5585"/>
                          <a:gd name="connsiteX2" fmla="*/ 633 w 9443"/>
                          <a:gd name="connsiteY2" fmla="*/ 5585 h 5585"/>
                          <a:gd name="connsiteX3" fmla="*/ 0 w 9443"/>
                          <a:gd name="connsiteY3" fmla="*/ 5183 h 5585"/>
                          <a:gd name="connsiteX4" fmla="*/ 8810 w 9443"/>
                          <a:gd name="connsiteY4" fmla="*/ 0 h 55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443" h="5585">
                            <a:moveTo>
                              <a:pt x="8810" y="0"/>
                            </a:moveTo>
                            <a:lnTo>
                              <a:pt x="9443" y="403"/>
                            </a:lnTo>
                            <a:lnTo>
                              <a:pt x="633" y="5585"/>
                            </a:lnTo>
                            <a:lnTo>
                              <a:pt x="0" y="5183"/>
                            </a:lnTo>
                            <a:lnTo>
                              <a:pt x="8810" y="0"/>
                            </a:ln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74" name="任意多边形: 形状 4673"/>
                      <p:cNvSpPr/>
                      <p:nvPr/>
                    </p:nvSpPr>
                    <p:spPr>
                      <a:xfrm>
                        <a:off x="-3942499" y="4237888"/>
                        <a:ext cx="633" cy="1900"/>
                      </a:xfrm>
                      <a:custGeom>
                        <a:avLst/>
                        <a:gdLst>
                          <a:gd name="connsiteX0" fmla="*/ 0 w 633"/>
                          <a:gd name="connsiteY0" fmla="*/ 1497 h 1900"/>
                          <a:gd name="connsiteX1" fmla="*/ 633 w 633"/>
                          <a:gd name="connsiteY1" fmla="*/ 1900 h 1900"/>
                          <a:gd name="connsiteX2" fmla="*/ 633 w 633"/>
                          <a:gd name="connsiteY2" fmla="*/ 345 h 1900"/>
                          <a:gd name="connsiteX3" fmla="*/ 0 w 633"/>
                          <a:gd name="connsiteY3" fmla="*/ 0 h 1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33" h="1900">
                            <a:moveTo>
                              <a:pt x="0" y="1497"/>
                            </a:moveTo>
                            <a:lnTo>
                              <a:pt x="633" y="1900"/>
                            </a:lnTo>
                            <a:lnTo>
                              <a:pt x="633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4675" name="图形 5"/>
                  <p:cNvGrpSpPr/>
                  <p:nvPr/>
                </p:nvGrpSpPr>
                <p:grpSpPr>
                  <a:xfrm>
                    <a:off x="-3941117" y="4239501"/>
                    <a:ext cx="2533" cy="4145"/>
                    <a:chOff x="-3941117" y="4239501"/>
                    <a:chExt cx="2533" cy="4145"/>
                  </a:xfrm>
                </p:grpSpPr>
                <p:sp>
                  <p:nvSpPr>
                    <p:cNvPr id="4676" name="任意多边形: 形状 4675"/>
                    <p:cNvSpPr/>
                    <p:nvPr/>
                  </p:nvSpPr>
                  <p:spPr>
                    <a:xfrm>
                      <a:off x="-3941117" y="4239501"/>
                      <a:ext cx="2533" cy="4145"/>
                    </a:xfrm>
                    <a:custGeom>
                      <a:avLst/>
                      <a:gdLst>
                        <a:gd name="connsiteX0" fmla="*/ 0 w 2533"/>
                        <a:gd name="connsiteY0" fmla="*/ 2649 h 4145"/>
                        <a:gd name="connsiteX1" fmla="*/ 2534 w 2533"/>
                        <a:gd name="connsiteY1" fmla="*/ 4146 h 4145"/>
                        <a:gd name="connsiteX2" fmla="*/ 2534 w 2533"/>
                        <a:gd name="connsiteY2" fmla="*/ 1497 h 4145"/>
                        <a:gd name="connsiteX3" fmla="*/ 0 w 2533"/>
                        <a:gd name="connsiteY3" fmla="*/ 0 h 4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33" h="4145">
                          <a:moveTo>
                            <a:pt x="0" y="2649"/>
                          </a:moveTo>
                          <a:lnTo>
                            <a:pt x="2534" y="4146"/>
                          </a:lnTo>
                          <a:lnTo>
                            <a:pt x="2534" y="149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0F1F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677" name="图形 5"/>
                    <p:cNvGrpSpPr/>
                    <p:nvPr/>
                  </p:nvGrpSpPr>
                  <p:grpSpPr>
                    <a:xfrm>
                      <a:off x="-3940886" y="4239961"/>
                      <a:ext cx="2015" cy="3166"/>
                      <a:chOff x="-3940886" y="4239961"/>
                      <a:chExt cx="2015" cy="3166"/>
                    </a:xfrm>
                    <a:solidFill>
                      <a:srgbClr val="6D6E71"/>
                    </a:solidFill>
                  </p:grpSpPr>
                  <p:sp>
                    <p:nvSpPr>
                      <p:cNvPr id="4678" name="任意多边形: 形状 4677"/>
                      <p:cNvSpPr/>
                      <p:nvPr/>
                    </p:nvSpPr>
                    <p:spPr>
                      <a:xfrm>
                        <a:off x="-3940886" y="4239961"/>
                        <a:ext cx="115" cy="863"/>
                      </a:xfrm>
                      <a:custGeom>
                        <a:avLst/>
                        <a:gdLst>
                          <a:gd name="connsiteX0" fmla="*/ 0 w 115"/>
                          <a:gd name="connsiteY0" fmla="*/ 806 h 863"/>
                          <a:gd name="connsiteX1" fmla="*/ 115 w 115"/>
                          <a:gd name="connsiteY1" fmla="*/ 864 h 863"/>
                          <a:gd name="connsiteX2" fmla="*/ 115 w 115"/>
                          <a:gd name="connsiteY2" fmla="*/ 58 h 863"/>
                          <a:gd name="connsiteX3" fmla="*/ 0 w 115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63">
                            <a:moveTo>
                              <a:pt x="0" y="806"/>
                            </a:moveTo>
                            <a:lnTo>
                              <a:pt x="115" y="864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79" name="任意多边形: 形状 4678"/>
                      <p:cNvSpPr/>
                      <p:nvPr/>
                    </p:nvSpPr>
                    <p:spPr>
                      <a:xfrm>
                        <a:off x="-3940598" y="4240076"/>
                        <a:ext cx="115" cy="921"/>
                      </a:xfrm>
                      <a:custGeom>
                        <a:avLst/>
                        <a:gdLst>
                          <a:gd name="connsiteX0" fmla="*/ 0 w 115"/>
                          <a:gd name="connsiteY0" fmla="*/ 864 h 921"/>
                          <a:gd name="connsiteX1" fmla="*/ 115 w 115"/>
                          <a:gd name="connsiteY1" fmla="*/ 921 h 921"/>
                          <a:gd name="connsiteX2" fmla="*/ 115 w 115"/>
                          <a:gd name="connsiteY2" fmla="*/ 115 h 921"/>
                          <a:gd name="connsiteX3" fmla="*/ 0 w 115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921">
                            <a:moveTo>
                              <a:pt x="0" y="864"/>
                            </a:moveTo>
                            <a:lnTo>
                              <a:pt x="115" y="921"/>
                            </a:lnTo>
                            <a:lnTo>
                              <a:pt x="115" y="11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80" name="任意多边形: 形状 4679"/>
                      <p:cNvSpPr/>
                      <p:nvPr/>
                    </p:nvSpPr>
                    <p:spPr>
                      <a:xfrm>
                        <a:off x="-3940368" y="4240249"/>
                        <a:ext cx="172" cy="921"/>
                      </a:xfrm>
                      <a:custGeom>
                        <a:avLst/>
                        <a:gdLst>
                          <a:gd name="connsiteX0" fmla="*/ 0 w 172"/>
                          <a:gd name="connsiteY0" fmla="*/ 806 h 921"/>
                          <a:gd name="connsiteX1" fmla="*/ 173 w 172"/>
                          <a:gd name="connsiteY1" fmla="*/ 921 h 921"/>
                          <a:gd name="connsiteX2" fmla="*/ 173 w 172"/>
                          <a:gd name="connsiteY2" fmla="*/ 115 h 921"/>
                          <a:gd name="connsiteX3" fmla="*/ 0 w 172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921">
                            <a:moveTo>
                              <a:pt x="0" y="806"/>
                            </a:moveTo>
                            <a:lnTo>
                              <a:pt x="173" y="921"/>
                            </a:lnTo>
                            <a:lnTo>
                              <a:pt x="173" y="11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81" name="任意多边形: 形状 4680"/>
                      <p:cNvSpPr/>
                      <p:nvPr/>
                    </p:nvSpPr>
                    <p:spPr>
                      <a:xfrm>
                        <a:off x="-3940080" y="4240422"/>
                        <a:ext cx="115" cy="1036"/>
                      </a:xfrm>
                      <a:custGeom>
                        <a:avLst/>
                        <a:gdLst>
                          <a:gd name="connsiteX0" fmla="*/ 0 w 115"/>
                          <a:gd name="connsiteY0" fmla="*/ 979 h 1036"/>
                          <a:gd name="connsiteX1" fmla="*/ 115 w 115"/>
                          <a:gd name="connsiteY1" fmla="*/ 1036 h 1036"/>
                          <a:gd name="connsiteX2" fmla="*/ 115 w 115"/>
                          <a:gd name="connsiteY2" fmla="*/ 57 h 1036"/>
                          <a:gd name="connsiteX3" fmla="*/ 0 w 115"/>
                          <a:gd name="connsiteY3" fmla="*/ 0 h 1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1036">
                            <a:moveTo>
                              <a:pt x="0" y="979"/>
                            </a:moveTo>
                            <a:lnTo>
                              <a:pt x="115" y="1036"/>
                            </a:lnTo>
                            <a:lnTo>
                              <a:pt x="115" y="5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82" name="任意多边形: 形状 4681"/>
                      <p:cNvSpPr/>
                      <p:nvPr/>
                    </p:nvSpPr>
                    <p:spPr>
                      <a:xfrm>
                        <a:off x="-3939792" y="4240595"/>
                        <a:ext cx="115" cy="863"/>
                      </a:xfrm>
                      <a:custGeom>
                        <a:avLst/>
                        <a:gdLst>
                          <a:gd name="connsiteX0" fmla="*/ 0 w 115"/>
                          <a:gd name="connsiteY0" fmla="*/ 806 h 863"/>
                          <a:gd name="connsiteX1" fmla="*/ 115 w 115"/>
                          <a:gd name="connsiteY1" fmla="*/ 864 h 863"/>
                          <a:gd name="connsiteX2" fmla="*/ 115 w 115"/>
                          <a:gd name="connsiteY2" fmla="*/ 57 h 863"/>
                          <a:gd name="connsiteX3" fmla="*/ 0 w 115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63">
                            <a:moveTo>
                              <a:pt x="0" y="806"/>
                            </a:moveTo>
                            <a:lnTo>
                              <a:pt x="115" y="864"/>
                            </a:lnTo>
                            <a:lnTo>
                              <a:pt x="115" y="5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83" name="任意多边形: 形状 4682"/>
                      <p:cNvSpPr/>
                      <p:nvPr/>
                    </p:nvSpPr>
                    <p:spPr>
                      <a:xfrm>
                        <a:off x="-3939562" y="4240710"/>
                        <a:ext cx="115" cy="921"/>
                      </a:xfrm>
                      <a:custGeom>
                        <a:avLst/>
                        <a:gdLst>
                          <a:gd name="connsiteX0" fmla="*/ 0 w 115"/>
                          <a:gd name="connsiteY0" fmla="*/ 864 h 921"/>
                          <a:gd name="connsiteX1" fmla="*/ 115 w 115"/>
                          <a:gd name="connsiteY1" fmla="*/ 921 h 921"/>
                          <a:gd name="connsiteX2" fmla="*/ 115 w 115"/>
                          <a:gd name="connsiteY2" fmla="*/ 115 h 921"/>
                          <a:gd name="connsiteX3" fmla="*/ 0 w 115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921">
                            <a:moveTo>
                              <a:pt x="0" y="864"/>
                            </a:moveTo>
                            <a:lnTo>
                              <a:pt x="115" y="921"/>
                            </a:lnTo>
                            <a:lnTo>
                              <a:pt x="115" y="11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84" name="任意多边形: 形状 4683"/>
                      <p:cNvSpPr/>
                      <p:nvPr/>
                    </p:nvSpPr>
                    <p:spPr>
                      <a:xfrm>
                        <a:off x="-3939274" y="4240882"/>
                        <a:ext cx="115" cy="1036"/>
                      </a:xfrm>
                      <a:custGeom>
                        <a:avLst/>
                        <a:gdLst>
                          <a:gd name="connsiteX0" fmla="*/ 0 w 115"/>
                          <a:gd name="connsiteY0" fmla="*/ 979 h 1036"/>
                          <a:gd name="connsiteX1" fmla="*/ 115 w 115"/>
                          <a:gd name="connsiteY1" fmla="*/ 1036 h 1036"/>
                          <a:gd name="connsiteX2" fmla="*/ 115 w 115"/>
                          <a:gd name="connsiteY2" fmla="*/ 58 h 1036"/>
                          <a:gd name="connsiteX3" fmla="*/ 0 w 115"/>
                          <a:gd name="connsiteY3" fmla="*/ 0 h 1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1036">
                            <a:moveTo>
                              <a:pt x="0" y="979"/>
                            </a:moveTo>
                            <a:lnTo>
                              <a:pt x="115" y="1036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85" name="任意多边形: 形状 4684"/>
                      <p:cNvSpPr/>
                      <p:nvPr/>
                    </p:nvSpPr>
                    <p:spPr>
                      <a:xfrm>
                        <a:off x="-3939044" y="4241055"/>
                        <a:ext cx="172" cy="863"/>
                      </a:xfrm>
                      <a:custGeom>
                        <a:avLst/>
                        <a:gdLst>
                          <a:gd name="connsiteX0" fmla="*/ 0 w 172"/>
                          <a:gd name="connsiteY0" fmla="*/ 806 h 863"/>
                          <a:gd name="connsiteX1" fmla="*/ 173 w 172"/>
                          <a:gd name="connsiteY1" fmla="*/ 864 h 863"/>
                          <a:gd name="connsiteX2" fmla="*/ 173 w 172"/>
                          <a:gd name="connsiteY2" fmla="*/ 58 h 863"/>
                          <a:gd name="connsiteX3" fmla="*/ 0 w 172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863">
                            <a:moveTo>
                              <a:pt x="0" y="806"/>
                            </a:moveTo>
                            <a:lnTo>
                              <a:pt x="173" y="864"/>
                            </a:lnTo>
                            <a:lnTo>
                              <a:pt x="173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86" name="任意多边形: 形状 4685"/>
                      <p:cNvSpPr/>
                      <p:nvPr/>
                    </p:nvSpPr>
                    <p:spPr>
                      <a:xfrm>
                        <a:off x="-3940886" y="4241861"/>
                        <a:ext cx="2015" cy="1266"/>
                      </a:xfrm>
                      <a:custGeom>
                        <a:avLst/>
                        <a:gdLst>
                          <a:gd name="connsiteX0" fmla="*/ 0 w 2015"/>
                          <a:gd name="connsiteY0" fmla="*/ 57 h 1266"/>
                          <a:gd name="connsiteX1" fmla="*/ 2015 w 2015"/>
                          <a:gd name="connsiteY1" fmla="*/ 1267 h 1266"/>
                          <a:gd name="connsiteX2" fmla="*/ 2015 w 2015"/>
                          <a:gd name="connsiteY2" fmla="*/ 1209 h 1266"/>
                          <a:gd name="connsiteX3" fmla="*/ 0 w 2015"/>
                          <a:gd name="connsiteY3" fmla="*/ 0 h 12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5" h="1266">
                            <a:moveTo>
                              <a:pt x="0" y="57"/>
                            </a:moveTo>
                            <a:lnTo>
                              <a:pt x="2015" y="1267"/>
                            </a:lnTo>
                            <a:lnTo>
                              <a:pt x="2015" y="120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87" name="任意多边形: 形状 4686"/>
                      <p:cNvSpPr/>
                      <p:nvPr/>
                    </p:nvSpPr>
                    <p:spPr>
                      <a:xfrm>
                        <a:off x="-3940886" y="4241573"/>
                        <a:ext cx="2015" cy="1266"/>
                      </a:xfrm>
                      <a:custGeom>
                        <a:avLst/>
                        <a:gdLst>
                          <a:gd name="connsiteX0" fmla="*/ 0 w 2015"/>
                          <a:gd name="connsiteY0" fmla="*/ 58 h 1266"/>
                          <a:gd name="connsiteX1" fmla="*/ 2015 w 2015"/>
                          <a:gd name="connsiteY1" fmla="*/ 1267 h 1266"/>
                          <a:gd name="connsiteX2" fmla="*/ 2015 w 2015"/>
                          <a:gd name="connsiteY2" fmla="*/ 1209 h 1266"/>
                          <a:gd name="connsiteX3" fmla="*/ 0 w 2015"/>
                          <a:gd name="connsiteY3" fmla="*/ 0 h 12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5" h="1266">
                            <a:moveTo>
                              <a:pt x="0" y="58"/>
                            </a:moveTo>
                            <a:lnTo>
                              <a:pt x="2015" y="1267"/>
                            </a:lnTo>
                            <a:lnTo>
                              <a:pt x="2015" y="120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88" name="任意多边形: 形状 4687"/>
                      <p:cNvSpPr/>
                      <p:nvPr/>
                    </p:nvSpPr>
                    <p:spPr>
                      <a:xfrm>
                        <a:off x="-3940886" y="4241228"/>
                        <a:ext cx="2015" cy="1266"/>
                      </a:xfrm>
                      <a:custGeom>
                        <a:avLst/>
                        <a:gdLst>
                          <a:gd name="connsiteX0" fmla="*/ 0 w 2015"/>
                          <a:gd name="connsiteY0" fmla="*/ 115 h 1266"/>
                          <a:gd name="connsiteX1" fmla="*/ 2015 w 2015"/>
                          <a:gd name="connsiteY1" fmla="*/ 1267 h 1266"/>
                          <a:gd name="connsiteX2" fmla="*/ 2015 w 2015"/>
                          <a:gd name="connsiteY2" fmla="*/ 1209 h 1266"/>
                          <a:gd name="connsiteX3" fmla="*/ 0 w 2015"/>
                          <a:gd name="connsiteY3" fmla="*/ 0 h 12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5" h="1266">
                            <a:moveTo>
                              <a:pt x="0" y="115"/>
                            </a:moveTo>
                            <a:lnTo>
                              <a:pt x="2015" y="1267"/>
                            </a:lnTo>
                            <a:lnTo>
                              <a:pt x="2015" y="120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689" name="图形 5"/>
                <p:cNvGrpSpPr/>
                <p:nvPr/>
              </p:nvGrpSpPr>
              <p:grpSpPr>
                <a:xfrm>
                  <a:off x="-3941865" y="4229424"/>
                  <a:ext cx="9270" cy="9443"/>
                  <a:chOff x="-3941865" y="4229424"/>
                  <a:chExt cx="9270" cy="9443"/>
                </a:xfrm>
              </p:grpSpPr>
              <p:grpSp>
                <p:nvGrpSpPr>
                  <p:cNvPr id="4690" name="图形 5"/>
                  <p:cNvGrpSpPr/>
                  <p:nvPr/>
                </p:nvGrpSpPr>
                <p:grpSpPr>
                  <a:xfrm>
                    <a:off x="-3941865" y="4229424"/>
                    <a:ext cx="9270" cy="9443"/>
                    <a:chOff x="-3941865" y="4229424"/>
                    <a:chExt cx="9270" cy="9443"/>
                  </a:xfrm>
                </p:grpSpPr>
                <p:sp>
                  <p:nvSpPr>
                    <p:cNvPr id="4691" name="任意多边形: 形状 4690"/>
                    <p:cNvSpPr/>
                    <p:nvPr/>
                  </p:nvSpPr>
                  <p:spPr>
                    <a:xfrm>
                      <a:off x="-3941865" y="4232188"/>
                      <a:ext cx="4664" cy="6679"/>
                    </a:xfrm>
                    <a:custGeom>
                      <a:avLst/>
                      <a:gdLst>
                        <a:gd name="connsiteX0" fmla="*/ 0 w 4664"/>
                        <a:gd name="connsiteY0" fmla="*/ 0 h 6679"/>
                        <a:gd name="connsiteX1" fmla="*/ 0 w 4664"/>
                        <a:gd name="connsiteY1" fmla="*/ 3916 h 6679"/>
                        <a:gd name="connsiteX2" fmla="*/ 4664 w 4664"/>
                        <a:gd name="connsiteY2" fmla="*/ 6680 h 6679"/>
                        <a:gd name="connsiteX3" fmla="*/ 4606 w 4664"/>
                        <a:gd name="connsiteY3" fmla="*/ 2764 h 66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4" h="6679">
                          <a:moveTo>
                            <a:pt x="0" y="0"/>
                          </a:moveTo>
                          <a:lnTo>
                            <a:pt x="0" y="3916"/>
                          </a:lnTo>
                          <a:lnTo>
                            <a:pt x="4664" y="6680"/>
                          </a:lnTo>
                          <a:lnTo>
                            <a:pt x="4606" y="2764"/>
                          </a:lnTo>
                          <a:close/>
                        </a:path>
                      </a:pathLst>
                    </a:custGeom>
                    <a:solidFill>
                      <a:srgbClr val="EFBA75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92" name="任意多边形: 形状 4691"/>
                    <p:cNvSpPr/>
                    <p:nvPr/>
                  </p:nvSpPr>
                  <p:spPr>
                    <a:xfrm>
                      <a:off x="-3937259" y="4232188"/>
                      <a:ext cx="4664" cy="6679"/>
                    </a:xfrm>
                    <a:custGeom>
                      <a:avLst/>
                      <a:gdLst>
                        <a:gd name="connsiteX0" fmla="*/ 0 w 4664"/>
                        <a:gd name="connsiteY0" fmla="*/ 2764 h 6679"/>
                        <a:gd name="connsiteX1" fmla="*/ 58 w 4664"/>
                        <a:gd name="connsiteY1" fmla="*/ 6680 h 6679"/>
                        <a:gd name="connsiteX2" fmla="*/ 4664 w 4664"/>
                        <a:gd name="connsiteY2" fmla="*/ 3916 h 6679"/>
                        <a:gd name="connsiteX3" fmla="*/ 4664 w 4664"/>
                        <a:gd name="connsiteY3" fmla="*/ 0 h 66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4" h="6679">
                          <a:moveTo>
                            <a:pt x="0" y="2764"/>
                          </a:moveTo>
                          <a:lnTo>
                            <a:pt x="58" y="6680"/>
                          </a:lnTo>
                          <a:lnTo>
                            <a:pt x="4664" y="3916"/>
                          </a:lnTo>
                          <a:lnTo>
                            <a:pt x="4664" y="0"/>
                          </a:lnTo>
                          <a:close/>
                        </a:path>
                      </a:pathLst>
                    </a:custGeom>
                    <a:solidFill>
                      <a:srgbClr val="F5CD8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93" name="任意多边形: 形状 4692"/>
                    <p:cNvSpPr/>
                    <p:nvPr/>
                  </p:nvSpPr>
                  <p:spPr>
                    <a:xfrm>
                      <a:off x="-3941865" y="4229424"/>
                      <a:ext cx="9270" cy="5527"/>
                    </a:xfrm>
                    <a:custGeom>
                      <a:avLst/>
                      <a:gdLst>
                        <a:gd name="connsiteX0" fmla="*/ 0 w 9270"/>
                        <a:gd name="connsiteY0" fmla="*/ 2764 h 5527"/>
                        <a:gd name="connsiteX1" fmla="*/ 4606 w 9270"/>
                        <a:gd name="connsiteY1" fmla="*/ 5528 h 5527"/>
                        <a:gd name="connsiteX2" fmla="*/ 9271 w 9270"/>
                        <a:gd name="connsiteY2" fmla="*/ 2764 h 5527"/>
                        <a:gd name="connsiteX3" fmla="*/ 4664 w 9270"/>
                        <a:gd name="connsiteY3" fmla="*/ 0 h 5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270" h="5527">
                          <a:moveTo>
                            <a:pt x="0" y="2764"/>
                          </a:moveTo>
                          <a:lnTo>
                            <a:pt x="4606" y="5528"/>
                          </a:lnTo>
                          <a:lnTo>
                            <a:pt x="9271" y="2764"/>
                          </a:lnTo>
                          <a:lnTo>
                            <a:pt x="4664" y="0"/>
                          </a:lnTo>
                          <a:close/>
                        </a:path>
                      </a:pathLst>
                    </a:custGeom>
                    <a:solidFill>
                      <a:srgbClr val="F3D29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694" name="图形 5"/>
                  <p:cNvGrpSpPr/>
                  <p:nvPr/>
                </p:nvGrpSpPr>
                <p:grpSpPr>
                  <a:xfrm>
                    <a:off x="-3940023" y="4234145"/>
                    <a:ext cx="2072" cy="3397"/>
                    <a:chOff x="-3940023" y="4234145"/>
                    <a:chExt cx="2072" cy="3397"/>
                  </a:xfrm>
                </p:grpSpPr>
                <p:sp>
                  <p:nvSpPr>
                    <p:cNvPr id="4695" name="任意多边形: 形状 4694"/>
                    <p:cNvSpPr/>
                    <p:nvPr/>
                  </p:nvSpPr>
                  <p:spPr>
                    <a:xfrm>
                      <a:off x="-3940023" y="4234145"/>
                      <a:ext cx="2072" cy="3397"/>
                    </a:xfrm>
                    <a:custGeom>
                      <a:avLst/>
                      <a:gdLst>
                        <a:gd name="connsiteX0" fmla="*/ 0 w 2072"/>
                        <a:gd name="connsiteY0" fmla="*/ 2188 h 3397"/>
                        <a:gd name="connsiteX1" fmla="*/ 2073 w 2072"/>
                        <a:gd name="connsiteY1" fmla="*/ 3397 h 3397"/>
                        <a:gd name="connsiteX2" fmla="*/ 2073 w 2072"/>
                        <a:gd name="connsiteY2" fmla="*/ 1209 h 3397"/>
                        <a:gd name="connsiteX3" fmla="*/ 0 w 2072"/>
                        <a:gd name="connsiteY3" fmla="*/ 0 h 33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72" h="3397">
                          <a:moveTo>
                            <a:pt x="0" y="2188"/>
                          </a:moveTo>
                          <a:lnTo>
                            <a:pt x="2073" y="3397"/>
                          </a:lnTo>
                          <a:lnTo>
                            <a:pt x="2073" y="1209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0F1F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696" name="图形 5"/>
                    <p:cNvGrpSpPr/>
                    <p:nvPr/>
                  </p:nvGrpSpPr>
                  <p:grpSpPr>
                    <a:xfrm>
                      <a:off x="-3939850" y="4234491"/>
                      <a:ext cx="1669" cy="2648"/>
                      <a:chOff x="-3939850" y="4234491"/>
                      <a:chExt cx="1669" cy="2648"/>
                    </a:xfrm>
                    <a:solidFill>
                      <a:srgbClr val="6D6E71"/>
                    </a:solidFill>
                  </p:grpSpPr>
                  <p:sp>
                    <p:nvSpPr>
                      <p:cNvPr id="4697" name="任意多边形: 形状 4696"/>
                      <p:cNvSpPr/>
                      <p:nvPr/>
                    </p:nvSpPr>
                    <p:spPr>
                      <a:xfrm>
                        <a:off x="-3939850" y="4234491"/>
                        <a:ext cx="115" cy="748"/>
                      </a:xfrm>
                      <a:custGeom>
                        <a:avLst/>
                        <a:gdLst>
                          <a:gd name="connsiteX0" fmla="*/ 0 w 115"/>
                          <a:gd name="connsiteY0" fmla="*/ 691 h 748"/>
                          <a:gd name="connsiteX1" fmla="*/ 115 w 115"/>
                          <a:gd name="connsiteY1" fmla="*/ 749 h 748"/>
                          <a:gd name="connsiteX2" fmla="*/ 115 w 115"/>
                          <a:gd name="connsiteY2" fmla="*/ 115 h 748"/>
                          <a:gd name="connsiteX3" fmla="*/ 0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0" y="691"/>
                            </a:moveTo>
                            <a:lnTo>
                              <a:pt x="115" y="749"/>
                            </a:lnTo>
                            <a:lnTo>
                              <a:pt x="115" y="11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98" name="任意多边形: 形状 4697"/>
                      <p:cNvSpPr/>
                      <p:nvPr/>
                    </p:nvSpPr>
                    <p:spPr>
                      <a:xfrm>
                        <a:off x="-3939619" y="4234664"/>
                        <a:ext cx="115" cy="690"/>
                      </a:xfrm>
                      <a:custGeom>
                        <a:avLst/>
                        <a:gdLst>
                          <a:gd name="connsiteX0" fmla="*/ 0 w 115"/>
                          <a:gd name="connsiteY0" fmla="*/ 633 h 690"/>
                          <a:gd name="connsiteX1" fmla="*/ 115 w 115"/>
                          <a:gd name="connsiteY1" fmla="*/ 691 h 690"/>
                          <a:gd name="connsiteX2" fmla="*/ 115 w 115"/>
                          <a:gd name="connsiteY2" fmla="*/ 57 h 690"/>
                          <a:gd name="connsiteX3" fmla="*/ 0 w 115"/>
                          <a:gd name="connsiteY3" fmla="*/ 0 h 6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690">
                            <a:moveTo>
                              <a:pt x="0" y="633"/>
                            </a:moveTo>
                            <a:lnTo>
                              <a:pt x="115" y="691"/>
                            </a:lnTo>
                            <a:lnTo>
                              <a:pt x="115" y="5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99" name="任意多边形: 形状 4698"/>
                      <p:cNvSpPr/>
                      <p:nvPr/>
                    </p:nvSpPr>
                    <p:spPr>
                      <a:xfrm>
                        <a:off x="-3939389" y="4234779"/>
                        <a:ext cx="115" cy="748"/>
                      </a:xfrm>
                      <a:custGeom>
                        <a:avLst/>
                        <a:gdLst>
                          <a:gd name="connsiteX0" fmla="*/ 0 w 115"/>
                          <a:gd name="connsiteY0" fmla="*/ 691 h 748"/>
                          <a:gd name="connsiteX1" fmla="*/ 115 w 115"/>
                          <a:gd name="connsiteY1" fmla="*/ 749 h 748"/>
                          <a:gd name="connsiteX2" fmla="*/ 115 w 115"/>
                          <a:gd name="connsiteY2" fmla="*/ 58 h 748"/>
                          <a:gd name="connsiteX3" fmla="*/ 0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0" y="691"/>
                            </a:moveTo>
                            <a:lnTo>
                              <a:pt x="115" y="749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00" name="任意多边形: 形状 4699"/>
                      <p:cNvSpPr/>
                      <p:nvPr/>
                    </p:nvSpPr>
                    <p:spPr>
                      <a:xfrm>
                        <a:off x="-3939159" y="4234894"/>
                        <a:ext cx="115" cy="863"/>
                      </a:xfrm>
                      <a:custGeom>
                        <a:avLst/>
                        <a:gdLst>
                          <a:gd name="connsiteX0" fmla="*/ 0 w 115"/>
                          <a:gd name="connsiteY0" fmla="*/ 806 h 863"/>
                          <a:gd name="connsiteX1" fmla="*/ 115 w 115"/>
                          <a:gd name="connsiteY1" fmla="*/ 864 h 863"/>
                          <a:gd name="connsiteX2" fmla="*/ 115 w 115"/>
                          <a:gd name="connsiteY2" fmla="*/ 58 h 863"/>
                          <a:gd name="connsiteX3" fmla="*/ 0 w 115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63">
                            <a:moveTo>
                              <a:pt x="0" y="806"/>
                            </a:moveTo>
                            <a:lnTo>
                              <a:pt x="115" y="864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01" name="任意多边形: 形状 4700"/>
                      <p:cNvSpPr/>
                      <p:nvPr/>
                    </p:nvSpPr>
                    <p:spPr>
                      <a:xfrm>
                        <a:off x="-3938986" y="4235009"/>
                        <a:ext cx="115" cy="748"/>
                      </a:xfrm>
                      <a:custGeom>
                        <a:avLst/>
                        <a:gdLst>
                          <a:gd name="connsiteX0" fmla="*/ 0 w 115"/>
                          <a:gd name="connsiteY0" fmla="*/ 691 h 748"/>
                          <a:gd name="connsiteX1" fmla="*/ 115 w 115"/>
                          <a:gd name="connsiteY1" fmla="*/ 748 h 748"/>
                          <a:gd name="connsiteX2" fmla="*/ 115 w 115"/>
                          <a:gd name="connsiteY2" fmla="*/ 115 h 748"/>
                          <a:gd name="connsiteX3" fmla="*/ 0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0" y="691"/>
                            </a:moveTo>
                            <a:lnTo>
                              <a:pt x="115" y="748"/>
                            </a:lnTo>
                            <a:lnTo>
                              <a:pt x="115" y="11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02" name="任意多边形: 形状 4701"/>
                      <p:cNvSpPr/>
                      <p:nvPr/>
                    </p:nvSpPr>
                    <p:spPr>
                      <a:xfrm>
                        <a:off x="-3938756" y="4235182"/>
                        <a:ext cx="115" cy="690"/>
                      </a:xfrm>
                      <a:custGeom>
                        <a:avLst/>
                        <a:gdLst>
                          <a:gd name="connsiteX0" fmla="*/ 0 w 115"/>
                          <a:gd name="connsiteY0" fmla="*/ 633 h 690"/>
                          <a:gd name="connsiteX1" fmla="*/ 115 w 115"/>
                          <a:gd name="connsiteY1" fmla="*/ 691 h 690"/>
                          <a:gd name="connsiteX2" fmla="*/ 115 w 115"/>
                          <a:gd name="connsiteY2" fmla="*/ 57 h 690"/>
                          <a:gd name="connsiteX3" fmla="*/ 0 w 115"/>
                          <a:gd name="connsiteY3" fmla="*/ 0 h 6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690">
                            <a:moveTo>
                              <a:pt x="0" y="633"/>
                            </a:moveTo>
                            <a:lnTo>
                              <a:pt x="115" y="691"/>
                            </a:lnTo>
                            <a:lnTo>
                              <a:pt x="115" y="5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03" name="任意多边形: 形状 4702"/>
                      <p:cNvSpPr/>
                      <p:nvPr/>
                    </p:nvSpPr>
                    <p:spPr>
                      <a:xfrm>
                        <a:off x="-3938525" y="4235297"/>
                        <a:ext cx="115" cy="863"/>
                      </a:xfrm>
                      <a:custGeom>
                        <a:avLst/>
                        <a:gdLst>
                          <a:gd name="connsiteX0" fmla="*/ 0 w 115"/>
                          <a:gd name="connsiteY0" fmla="*/ 806 h 863"/>
                          <a:gd name="connsiteX1" fmla="*/ 115 w 115"/>
                          <a:gd name="connsiteY1" fmla="*/ 864 h 863"/>
                          <a:gd name="connsiteX2" fmla="*/ 115 w 115"/>
                          <a:gd name="connsiteY2" fmla="*/ 58 h 863"/>
                          <a:gd name="connsiteX3" fmla="*/ 0 w 115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63">
                            <a:moveTo>
                              <a:pt x="0" y="806"/>
                            </a:moveTo>
                            <a:lnTo>
                              <a:pt x="115" y="864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04" name="任意多边形: 形状 4703"/>
                      <p:cNvSpPr/>
                      <p:nvPr/>
                    </p:nvSpPr>
                    <p:spPr>
                      <a:xfrm>
                        <a:off x="-3938295" y="4235412"/>
                        <a:ext cx="115" cy="748"/>
                      </a:xfrm>
                      <a:custGeom>
                        <a:avLst/>
                        <a:gdLst>
                          <a:gd name="connsiteX0" fmla="*/ 0 w 115"/>
                          <a:gd name="connsiteY0" fmla="*/ 691 h 748"/>
                          <a:gd name="connsiteX1" fmla="*/ 115 w 115"/>
                          <a:gd name="connsiteY1" fmla="*/ 749 h 748"/>
                          <a:gd name="connsiteX2" fmla="*/ 115 w 115"/>
                          <a:gd name="connsiteY2" fmla="*/ 58 h 748"/>
                          <a:gd name="connsiteX3" fmla="*/ 0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0" y="691"/>
                            </a:moveTo>
                            <a:lnTo>
                              <a:pt x="115" y="749"/>
                            </a:lnTo>
                            <a:lnTo>
                              <a:pt x="115" y="5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05" name="任意多边形: 形状 4704"/>
                      <p:cNvSpPr/>
                      <p:nvPr/>
                    </p:nvSpPr>
                    <p:spPr>
                      <a:xfrm>
                        <a:off x="-3939850" y="4236103"/>
                        <a:ext cx="1669" cy="1036"/>
                      </a:xfrm>
                      <a:custGeom>
                        <a:avLst/>
                        <a:gdLst>
                          <a:gd name="connsiteX0" fmla="*/ 0 w 1669"/>
                          <a:gd name="connsiteY0" fmla="*/ 57 h 1036"/>
                          <a:gd name="connsiteX1" fmla="*/ 1670 w 1669"/>
                          <a:gd name="connsiteY1" fmla="*/ 1036 h 1036"/>
                          <a:gd name="connsiteX2" fmla="*/ 1670 w 1669"/>
                          <a:gd name="connsiteY2" fmla="*/ 979 h 1036"/>
                          <a:gd name="connsiteX3" fmla="*/ 0 w 1669"/>
                          <a:gd name="connsiteY3" fmla="*/ 0 h 1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69" h="1036">
                            <a:moveTo>
                              <a:pt x="0" y="57"/>
                            </a:moveTo>
                            <a:lnTo>
                              <a:pt x="1670" y="1036"/>
                            </a:lnTo>
                            <a:lnTo>
                              <a:pt x="167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06" name="任意多边形: 形状 4705"/>
                      <p:cNvSpPr/>
                      <p:nvPr/>
                    </p:nvSpPr>
                    <p:spPr>
                      <a:xfrm>
                        <a:off x="-3939850" y="4235815"/>
                        <a:ext cx="1669" cy="1036"/>
                      </a:xfrm>
                      <a:custGeom>
                        <a:avLst/>
                        <a:gdLst>
                          <a:gd name="connsiteX0" fmla="*/ 0 w 1669"/>
                          <a:gd name="connsiteY0" fmla="*/ 58 h 1036"/>
                          <a:gd name="connsiteX1" fmla="*/ 1670 w 1669"/>
                          <a:gd name="connsiteY1" fmla="*/ 1036 h 1036"/>
                          <a:gd name="connsiteX2" fmla="*/ 1670 w 1669"/>
                          <a:gd name="connsiteY2" fmla="*/ 979 h 1036"/>
                          <a:gd name="connsiteX3" fmla="*/ 0 w 1669"/>
                          <a:gd name="connsiteY3" fmla="*/ 0 h 1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69" h="1036">
                            <a:moveTo>
                              <a:pt x="0" y="58"/>
                            </a:moveTo>
                            <a:lnTo>
                              <a:pt x="1670" y="1036"/>
                            </a:lnTo>
                            <a:lnTo>
                              <a:pt x="167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07" name="任意多边形: 形状 4706"/>
                      <p:cNvSpPr/>
                      <p:nvPr/>
                    </p:nvSpPr>
                    <p:spPr>
                      <a:xfrm>
                        <a:off x="-3939850" y="4235585"/>
                        <a:ext cx="1669" cy="1036"/>
                      </a:xfrm>
                      <a:custGeom>
                        <a:avLst/>
                        <a:gdLst>
                          <a:gd name="connsiteX0" fmla="*/ 0 w 1669"/>
                          <a:gd name="connsiteY0" fmla="*/ 58 h 1036"/>
                          <a:gd name="connsiteX1" fmla="*/ 1670 w 1669"/>
                          <a:gd name="connsiteY1" fmla="*/ 1037 h 1036"/>
                          <a:gd name="connsiteX2" fmla="*/ 1670 w 1669"/>
                          <a:gd name="connsiteY2" fmla="*/ 979 h 1036"/>
                          <a:gd name="connsiteX3" fmla="*/ 0 w 1669"/>
                          <a:gd name="connsiteY3" fmla="*/ 0 h 1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69" h="1036">
                            <a:moveTo>
                              <a:pt x="0" y="58"/>
                            </a:moveTo>
                            <a:lnTo>
                              <a:pt x="1670" y="1037"/>
                            </a:lnTo>
                            <a:lnTo>
                              <a:pt x="167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4708" name="图形 5"/>
                  <p:cNvGrpSpPr/>
                  <p:nvPr/>
                </p:nvGrpSpPr>
                <p:grpSpPr>
                  <a:xfrm>
                    <a:off x="-3935416" y="4235009"/>
                    <a:ext cx="2533" cy="1937"/>
                    <a:chOff x="-3935416" y="4235009"/>
                    <a:chExt cx="2533" cy="1937"/>
                  </a:xfrm>
                  <a:solidFill>
                    <a:srgbClr val="CC9878"/>
                  </a:solidFill>
                </p:grpSpPr>
                <p:grpSp>
                  <p:nvGrpSpPr>
                    <p:cNvPr id="4709" name="图形 5"/>
                    <p:cNvGrpSpPr/>
                    <p:nvPr/>
                  </p:nvGrpSpPr>
                  <p:grpSpPr>
                    <a:xfrm>
                      <a:off x="-3934380" y="4235412"/>
                      <a:ext cx="460" cy="1209"/>
                      <a:chOff x="-3934380" y="4235412"/>
                      <a:chExt cx="460" cy="1209"/>
                    </a:xfrm>
                    <a:solidFill>
                      <a:srgbClr val="CC9878"/>
                    </a:solidFill>
                  </p:grpSpPr>
                  <p:sp>
                    <p:nvSpPr>
                      <p:cNvPr id="4710" name="任意多边形: 形状 4709"/>
                      <p:cNvSpPr/>
                      <p:nvPr/>
                    </p:nvSpPr>
                    <p:spPr>
                      <a:xfrm>
                        <a:off x="-3934337" y="4235412"/>
                        <a:ext cx="418" cy="712"/>
                      </a:xfrm>
                      <a:custGeom>
                        <a:avLst/>
                        <a:gdLst>
                          <a:gd name="connsiteX0" fmla="*/ 188 w 418"/>
                          <a:gd name="connsiteY0" fmla="*/ 691 h 712"/>
                          <a:gd name="connsiteX1" fmla="*/ 188 w 418"/>
                          <a:gd name="connsiteY1" fmla="*/ 691 h 712"/>
                          <a:gd name="connsiteX2" fmla="*/ 418 w 418"/>
                          <a:gd name="connsiteY2" fmla="*/ 288 h 712"/>
                          <a:gd name="connsiteX3" fmla="*/ 418 w 418"/>
                          <a:gd name="connsiteY3" fmla="*/ 0 h 712"/>
                          <a:gd name="connsiteX4" fmla="*/ 15 w 418"/>
                          <a:gd name="connsiteY4" fmla="*/ 230 h 712"/>
                          <a:gd name="connsiteX5" fmla="*/ 15 w 418"/>
                          <a:gd name="connsiteY5" fmla="*/ 518 h 712"/>
                          <a:gd name="connsiteX6" fmla="*/ 188 w 418"/>
                          <a:gd name="connsiteY6" fmla="*/ 691 h 7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8" h="712">
                            <a:moveTo>
                              <a:pt x="188" y="691"/>
                            </a:moveTo>
                            <a:lnTo>
                              <a:pt x="188" y="691"/>
                            </a:lnTo>
                            <a:cubicBezTo>
                              <a:pt x="303" y="633"/>
                              <a:pt x="418" y="461"/>
                              <a:pt x="418" y="288"/>
                            </a:cubicBezTo>
                            <a:lnTo>
                              <a:pt x="418" y="0"/>
                            </a:lnTo>
                            <a:lnTo>
                              <a:pt x="15" y="230"/>
                            </a:lnTo>
                            <a:lnTo>
                              <a:pt x="15" y="518"/>
                            </a:lnTo>
                            <a:cubicBezTo>
                              <a:pt x="-42" y="691"/>
                              <a:pt x="73" y="749"/>
                              <a:pt x="188" y="691"/>
                            </a:cubicBez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711" name="图形 5"/>
                      <p:cNvGrpSpPr/>
                      <p:nvPr/>
                    </p:nvGrpSpPr>
                    <p:grpSpPr>
                      <a:xfrm>
                        <a:off x="-3934380" y="4235873"/>
                        <a:ext cx="460" cy="748"/>
                        <a:chOff x="-3934380" y="4235873"/>
                        <a:chExt cx="460" cy="748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4712" name="任意多边形: 形状 4711"/>
                        <p:cNvSpPr/>
                        <p:nvPr/>
                      </p:nvSpPr>
                      <p:spPr>
                        <a:xfrm>
                          <a:off x="-3934207" y="4235873"/>
                          <a:ext cx="57" cy="633"/>
                        </a:xfrm>
                        <a:custGeom>
                          <a:avLst/>
                          <a:gdLst>
                            <a:gd name="connsiteX0" fmla="*/ 58 w 57"/>
                            <a:gd name="connsiteY0" fmla="*/ 633 h 633"/>
                            <a:gd name="connsiteX1" fmla="*/ 58 w 57"/>
                            <a:gd name="connsiteY1" fmla="*/ 633 h 633"/>
                            <a:gd name="connsiteX2" fmla="*/ 58 w 57"/>
                            <a:gd name="connsiteY2" fmla="*/ 57 h 633"/>
                            <a:gd name="connsiteX3" fmla="*/ 58 w 57"/>
                            <a:gd name="connsiteY3" fmla="*/ 0 h 633"/>
                            <a:gd name="connsiteX4" fmla="*/ 0 w 57"/>
                            <a:gd name="connsiteY4" fmla="*/ 57 h 633"/>
                            <a:gd name="connsiteX5" fmla="*/ 0 w 57"/>
                            <a:gd name="connsiteY5" fmla="*/ 633 h 6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7" h="633">
                              <a:moveTo>
                                <a:pt x="58" y="633"/>
                              </a:moveTo>
                              <a:lnTo>
                                <a:pt x="58" y="633"/>
                              </a:lnTo>
                              <a:lnTo>
                                <a:pt x="58" y="57"/>
                              </a:lnTo>
                              <a:lnTo>
                                <a:pt x="58" y="0"/>
                              </a:lnTo>
                              <a:lnTo>
                                <a:pt x="0" y="57"/>
                              </a:lnTo>
                              <a:lnTo>
                                <a:pt x="0" y="6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13" name="任意多边形: 形状 4712"/>
                        <p:cNvSpPr/>
                        <p:nvPr/>
                      </p:nvSpPr>
                      <p:spPr>
                        <a:xfrm>
                          <a:off x="-3934380" y="4236333"/>
                          <a:ext cx="460" cy="288"/>
                        </a:xfrm>
                        <a:custGeom>
                          <a:avLst/>
                          <a:gdLst>
                            <a:gd name="connsiteX0" fmla="*/ 0 w 460"/>
                            <a:gd name="connsiteY0" fmla="*/ 288 h 288"/>
                            <a:gd name="connsiteX1" fmla="*/ 403 w 460"/>
                            <a:gd name="connsiteY1" fmla="*/ 58 h 288"/>
                            <a:gd name="connsiteX2" fmla="*/ 461 w 460"/>
                            <a:gd name="connsiteY2" fmla="*/ 58 h 288"/>
                            <a:gd name="connsiteX3" fmla="*/ 403 w 460"/>
                            <a:gd name="connsiteY3" fmla="*/ 0 h 288"/>
                            <a:gd name="connsiteX4" fmla="*/ 0 w 460"/>
                            <a:gd name="connsiteY4" fmla="*/ 288 h 288"/>
                            <a:gd name="connsiteX5" fmla="*/ 0 w 460"/>
                            <a:gd name="connsiteY5" fmla="*/ 288 h 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460" h="288">
                              <a:moveTo>
                                <a:pt x="0" y="288"/>
                              </a:moveTo>
                              <a:lnTo>
                                <a:pt x="403" y="58"/>
                              </a:lnTo>
                              <a:lnTo>
                                <a:pt x="461" y="58"/>
                              </a:lnTo>
                              <a:lnTo>
                                <a:pt x="403" y="0"/>
                              </a:lnTo>
                              <a:lnTo>
                                <a:pt x="0" y="288"/>
                              </a:lnTo>
                              <a:lnTo>
                                <a:pt x="0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714" name="图形 5"/>
                    <p:cNvGrpSpPr/>
                    <p:nvPr/>
                  </p:nvGrpSpPr>
                  <p:grpSpPr>
                    <a:xfrm>
                      <a:off x="-3935416" y="4235943"/>
                      <a:ext cx="806" cy="1004"/>
                      <a:chOff x="-3935416" y="4235943"/>
                      <a:chExt cx="806" cy="1004"/>
                    </a:xfrm>
                    <a:solidFill>
                      <a:srgbClr val="CC9878"/>
                    </a:solidFill>
                  </p:grpSpPr>
                  <p:sp>
                    <p:nvSpPr>
                      <p:cNvPr id="4715" name="任意多边形: 形状 4714"/>
                      <p:cNvSpPr/>
                      <p:nvPr/>
                    </p:nvSpPr>
                    <p:spPr>
                      <a:xfrm>
                        <a:off x="-3935416" y="4235943"/>
                        <a:ext cx="806" cy="736"/>
                      </a:xfrm>
                      <a:custGeom>
                        <a:avLst/>
                        <a:gdLst>
                          <a:gd name="connsiteX0" fmla="*/ 691 w 806"/>
                          <a:gd name="connsiteY0" fmla="*/ 276 h 736"/>
                          <a:gd name="connsiteX1" fmla="*/ 806 w 806"/>
                          <a:gd name="connsiteY1" fmla="*/ 276 h 736"/>
                          <a:gd name="connsiteX2" fmla="*/ 403 w 806"/>
                          <a:gd name="connsiteY2" fmla="*/ 45 h 736"/>
                          <a:gd name="connsiteX3" fmla="*/ 0 w 806"/>
                          <a:gd name="connsiteY3" fmla="*/ 736 h 736"/>
                          <a:gd name="connsiteX4" fmla="*/ 115 w 806"/>
                          <a:gd name="connsiteY4" fmla="*/ 621 h 736"/>
                          <a:gd name="connsiteX5" fmla="*/ 288 w 806"/>
                          <a:gd name="connsiteY5" fmla="*/ 621 h 736"/>
                          <a:gd name="connsiteX6" fmla="*/ 461 w 806"/>
                          <a:gd name="connsiteY6" fmla="*/ 448 h 736"/>
                          <a:gd name="connsiteX7" fmla="*/ 633 w 806"/>
                          <a:gd name="connsiteY7" fmla="*/ 448 h 736"/>
                          <a:gd name="connsiteX8" fmla="*/ 691 w 806"/>
                          <a:gd name="connsiteY8" fmla="*/ 276 h 7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806" h="736">
                            <a:moveTo>
                              <a:pt x="691" y="276"/>
                            </a:moveTo>
                            <a:cubicBezTo>
                              <a:pt x="749" y="276"/>
                              <a:pt x="749" y="276"/>
                              <a:pt x="806" y="276"/>
                            </a:cubicBezTo>
                            <a:cubicBezTo>
                              <a:pt x="806" y="45"/>
                              <a:pt x="633" y="-70"/>
                              <a:pt x="403" y="45"/>
                            </a:cubicBezTo>
                            <a:cubicBezTo>
                              <a:pt x="173" y="160"/>
                              <a:pt x="0" y="506"/>
                              <a:pt x="0" y="736"/>
                            </a:cubicBezTo>
                            <a:cubicBezTo>
                              <a:pt x="58" y="679"/>
                              <a:pt x="58" y="621"/>
                              <a:pt x="115" y="621"/>
                            </a:cubicBezTo>
                            <a:cubicBezTo>
                              <a:pt x="173" y="563"/>
                              <a:pt x="230" y="621"/>
                              <a:pt x="288" y="621"/>
                            </a:cubicBezTo>
                            <a:cubicBezTo>
                              <a:pt x="288" y="563"/>
                              <a:pt x="345" y="448"/>
                              <a:pt x="461" y="448"/>
                            </a:cubicBezTo>
                            <a:cubicBezTo>
                              <a:pt x="518" y="391"/>
                              <a:pt x="576" y="448"/>
                              <a:pt x="633" y="448"/>
                            </a:cubicBezTo>
                            <a:cubicBezTo>
                              <a:pt x="576" y="391"/>
                              <a:pt x="633" y="333"/>
                              <a:pt x="691" y="276"/>
                            </a:cubicBez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16" name="任意多边形: 形状 4715"/>
                      <p:cNvSpPr/>
                      <p:nvPr/>
                    </p:nvSpPr>
                    <p:spPr>
                      <a:xfrm>
                        <a:off x="-3935013" y="4236276"/>
                        <a:ext cx="172" cy="671"/>
                      </a:xfrm>
                      <a:custGeom>
                        <a:avLst/>
                        <a:gdLst>
                          <a:gd name="connsiteX0" fmla="*/ 115 w 172"/>
                          <a:gd name="connsiteY0" fmla="*/ 633 h 671"/>
                          <a:gd name="connsiteX1" fmla="*/ 173 w 172"/>
                          <a:gd name="connsiteY1" fmla="*/ 576 h 671"/>
                          <a:gd name="connsiteX2" fmla="*/ 173 w 172"/>
                          <a:gd name="connsiteY2" fmla="*/ 518 h 671"/>
                          <a:gd name="connsiteX3" fmla="*/ 173 w 172"/>
                          <a:gd name="connsiteY3" fmla="*/ 518 h 671"/>
                          <a:gd name="connsiteX4" fmla="*/ 115 w 172"/>
                          <a:gd name="connsiteY4" fmla="*/ 633 h 671"/>
                          <a:gd name="connsiteX5" fmla="*/ 0 w 172"/>
                          <a:gd name="connsiteY5" fmla="*/ 518 h 671"/>
                          <a:gd name="connsiteX6" fmla="*/ 0 w 172"/>
                          <a:gd name="connsiteY6" fmla="*/ 0 h 671"/>
                          <a:gd name="connsiteX7" fmla="*/ 0 w 172"/>
                          <a:gd name="connsiteY7" fmla="*/ 0 h 671"/>
                          <a:gd name="connsiteX8" fmla="*/ 0 w 172"/>
                          <a:gd name="connsiteY8" fmla="*/ 57 h 671"/>
                          <a:gd name="connsiteX9" fmla="*/ 0 w 172"/>
                          <a:gd name="connsiteY9" fmla="*/ 576 h 671"/>
                          <a:gd name="connsiteX10" fmla="*/ 115 w 172"/>
                          <a:gd name="connsiteY10" fmla="*/ 633 h 6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72" h="671">
                            <a:moveTo>
                              <a:pt x="115" y="633"/>
                            </a:moveTo>
                            <a:lnTo>
                              <a:pt x="173" y="576"/>
                            </a:lnTo>
                            <a:cubicBezTo>
                              <a:pt x="173" y="576"/>
                              <a:pt x="173" y="576"/>
                              <a:pt x="173" y="518"/>
                            </a:cubicBezTo>
                            <a:cubicBezTo>
                              <a:pt x="173" y="518"/>
                              <a:pt x="173" y="518"/>
                              <a:pt x="173" y="518"/>
                            </a:cubicBezTo>
                            <a:lnTo>
                              <a:pt x="115" y="633"/>
                            </a:lnTo>
                            <a:cubicBezTo>
                              <a:pt x="58" y="633"/>
                              <a:pt x="0" y="576"/>
                              <a:pt x="0" y="518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57"/>
                            </a:cubicBezTo>
                            <a:lnTo>
                              <a:pt x="0" y="576"/>
                            </a:lnTo>
                            <a:cubicBezTo>
                              <a:pt x="0" y="691"/>
                              <a:pt x="58" y="691"/>
                              <a:pt x="115" y="633"/>
                            </a:cubicBez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4717" name="图形 5"/>
                    <p:cNvGrpSpPr/>
                    <p:nvPr/>
                  </p:nvGrpSpPr>
                  <p:grpSpPr>
                    <a:xfrm>
                      <a:off x="-3933804" y="4235009"/>
                      <a:ext cx="921" cy="1151"/>
                      <a:chOff x="-3933804" y="4235009"/>
                      <a:chExt cx="921" cy="1151"/>
                    </a:xfrm>
                    <a:solidFill>
                      <a:srgbClr val="CC9878"/>
                    </a:solidFill>
                  </p:grpSpPr>
                  <p:grpSp>
                    <p:nvGrpSpPr>
                      <p:cNvPr id="4718" name="图形 5"/>
                      <p:cNvGrpSpPr/>
                      <p:nvPr/>
                    </p:nvGrpSpPr>
                    <p:grpSpPr>
                      <a:xfrm>
                        <a:off x="-3933285" y="4235297"/>
                        <a:ext cx="403" cy="690"/>
                        <a:chOff x="-3933285" y="4235297"/>
                        <a:chExt cx="403" cy="690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4719" name="任意多边形: 形状 4718"/>
                        <p:cNvSpPr/>
                        <p:nvPr/>
                      </p:nvSpPr>
                      <p:spPr>
                        <a:xfrm>
                          <a:off x="-3933170" y="4235297"/>
                          <a:ext cx="287" cy="460"/>
                        </a:xfrm>
                        <a:custGeom>
                          <a:avLst/>
                          <a:gdLst>
                            <a:gd name="connsiteX0" fmla="*/ 0 w 287"/>
                            <a:gd name="connsiteY0" fmla="*/ 345 h 460"/>
                            <a:gd name="connsiteX1" fmla="*/ 0 w 287"/>
                            <a:gd name="connsiteY1" fmla="*/ 58 h 460"/>
                            <a:gd name="connsiteX2" fmla="*/ 230 w 287"/>
                            <a:gd name="connsiteY2" fmla="*/ 0 h 460"/>
                            <a:gd name="connsiteX3" fmla="*/ 173 w 287"/>
                            <a:gd name="connsiteY3" fmla="*/ 58 h 460"/>
                            <a:gd name="connsiteX4" fmla="*/ 288 w 287"/>
                            <a:gd name="connsiteY4" fmla="*/ 173 h 460"/>
                            <a:gd name="connsiteX5" fmla="*/ 288 w 287"/>
                            <a:gd name="connsiteY5" fmla="*/ 230 h 460"/>
                            <a:gd name="connsiteX6" fmla="*/ 173 w 287"/>
                            <a:gd name="connsiteY6" fmla="*/ 461 h 460"/>
                            <a:gd name="connsiteX7" fmla="*/ 0 w 287"/>
                            <a:gd name="connsiteY7" fmla="*/ 288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287" h="460">
                              <a:moveTo>
                                <a:pt x="0" y="345"/>
                              </a:moveTo>
                              <a:lnTo>
                                <a:pt x="0" y="58"/>
                              </a:lnTo>
                              <a:lnTo>
                                <a:pt x="230" y="0"/>
                              </a:lnTo>
                              <a:lnTo>
                                <a:pt x="173" y="58"/>
                              </a:lnTo>
                              <a:lnTo>
                                <a:pt x="288" y="173"/>
                              </a:lnTo>
                              <a:lnTo>
                                <a:pt x="288" y="230"/>
                              </a:lnTo>
                              <a:lnTo>
                                <a:pt x="173" y="461"/>
                              </a:lnTo>
                              <a:lnTo>
                                <a:pt x="0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20" name="任意多边形: 形状 4719"/>
                        <p:cNvSpPr/>
                        <p:nvPr/>
                      </p:nvSpPr>
                      <p:spPr>
                        <a:xfrm>
                          <a:off x="-3933285" y="4235643"/>
                          <a:ext cx="230" cy="345"/>
                        </a:xfrm>
                        <a:custGeom>
                          <a:avLst/>
                          <a:gdLst>
                            <a:gd name="connsiteX0" fmla="*/ 115 w 230"/>
                            <a:gd name="connsiteY0" fmla="*/ 0 h 345"/>
                            <a:gd name="connsiteX1" fmla="*/ 230 w 230"/>
                            <a:gd name="connsiteY1" fmla="*/ 173 h 345"/>
                            <a:gd name="connsiteX2" fmla="*/ 0 w 230"/>
                            <a:gd name="connsiteY2" fmla="*/ 345 h 345"/>
                            <a:gd name="connsiteX3" fmla="*/ 0 w 230"/>
                            <a:gd name="connsiteY3" fmla="*/ 11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345">
                              <a:moveTo>
                                <a:pt x="115" y="0"/>
                              </a:moveTo>
                              <a:lnTo>
                                <a:pt x="230" y="173"/>
                              </a:lnTo>
                              <a:lnTo>
                                <a:pt x="0" y="345"/>
                              </a:lnTo>
                              <a:lnTo>
                                <a:pt x="0" y="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721" name="图形 5"/>
                      <p:cNvGrpSpPr/>
                      <p:nvPr/>
                    </p:nvGrpSpPr>
                    <p:grpSpPr>
                      <a:xfrm>
                        <a:off x="-3933804" y="4235643"/>
                        <a:ext cx="403" cy="518"/>
                        <a:chOff x="-3933804" y="4235643"/>
                        <a:chExt cx="403" cy="518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4722" name="任意多边形: 形状 4721"/>
                        <p:cNvSpPr/>
                        <p:nvPr/>
                      </p:nvSpPr>
                      <p:spPr>
                        <a:xfrm>
                          <a:off x="-3933804" y="4235815"/>
                          <a:ext cx="403" cy="345"/>
                        </a:xfrm>
                        <a:custGeom>
                          <a:avLst/>
                          <a:gdLst>
                            <a:gd name="connsiteX0" fmla="*/ 230 w 403"/>
                            <a:gd name="connsiteY0" fmla="*/ 58 h 345"/>
                            <a:gd name="connsiteX1" fmla="*/ 230 w 403"/>
                            <a:gd name="connsiteY1" fmla="*/ 0 h 345"/>
                            <a:gd name="connsiteX2" fmla="*/ 403 w 403"/>
                            <a:gd name="connsiteY2" fmla="*/ 58 h 345"/>
                            <a:gd name="connsiteX3" fmla="*/ 230 w 403"/>
                            <a:gd name="connsiteY3" fmla="*/ 345 h 345"/>
                            <a:gd name="connsiteX4" fmla="*/ 230 w 403"/>
                            <a:gd name="connsiteY4" fmla="*/ 288 h 345"/>
                            <a:gd name="connsiteX5" fmla="*/ 115 w 403"/>
                            <a:gd name="connsiteY5" fmla="*/ 345 h 345"/>
                            <a:gd name="connsiteX6" fmla="*/ 58 w 403"/>
                            <a:gd name="connsiteY6" fmla="*/ 345 h 345"/>
                            <a:gd name="connsiteX7" fmla="*/ 0 w 403"/>
                            <a:gd name="connsiteY7" fmla="*/ 23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03" h="345">
                              <a:moveTo>
                                <a:pt x="230" y="58"/>
                              </a:moveTo>
                              <a:lnTo>
                                <a:pt x="230" y="0"/>
                              </a:lnTo>
                              <a:lnTo>
                                <a:pt x="403" y="58"/>
                              </a:lnTo>
                              <a:lnTo>
                                <a:pt x="230" y="345"/>
                              </a:lnTo>
                              <a:lnTo>
                                <a:pt x="230" y="288"/>
                              </a:lnTo>
                              <a:lnTo>
                                <a:pt x="115" y="345"/>
                              </a:lnTo>
                              <a:lnTo>
                                <a:pt x="58" y="345"/>
                              </a:lnTo>
                              <a:lnTo>
                                <a:pt x="0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23" name="任意多边形: 形状 4722"/>
                        <p:cNvSpPr/>
                        <p:nvPr/>
                      </p:nvSpPr>
                      <p:spPr>
                        <a:xfrm>
                          <a:off x="-3933804" y="4235643"/>
                          <a:ext cx="287" cy="345"/>
                        </a:xfrm>
                        <a:custGeom>
                          <a:avLst/>
                          <a:gdLst>
                            <a:gd name="connsiteX0" fmla="*/ 0 w 287"/>
                            <a:gd name="connsiteY0" fmla="*/ 345 h 345"/>
                            <a:gd name="connsiteX1" fmla="*/ 115 w 287"/>
                            <a:gd name="connsiteY1" fmla="*/ 0 h 345"/>
                            <a:gd name="connsiteX2" fmla="*/ 288 w 287"/>
                            <a:gd name="connsiteY2" fmla="*/ 0 h 345"/>
                            <a:gd name="connsiteX3" fmla="*/ 230 w 287"/>
                            <a:gd name="connsiteY3" fmla="*/ 23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87" h="345">
                              <a:moveTo>
                                <a:pt x="0" y="345"/>
                              </a:moveTo>
                              <a:lnTo>
                                <a:pt x="115" y="0"/>
                              </a:lnTo>
                              <a:lnTo>
                                <a:pt x="288" y="0"/>
                              </a:lnTo>
                              <a:lnTo>
                                <a:pt x="230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724" name="图形 5"/>
                      <p:cNvGrpSpPr/>
                      <p:nvPr/>
                    </p:nvGrpSpPr>
                    <p:grpSpPr>
                      <a:xfrm>
                        <a:off x="-3933631" y="4235009"/>
                        <a:ext cx="518" cy="575"/>
                        <a:chOff x="-3933631" y="4235009"/>
                        <a:chExt cx="518" cy="575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4725" name="任意多边形: 形状 4724"/>
                        <p:cNvSpPr/>
                        <p:nvPr/>
                      </p:nvSpPr>
                      <p:spPr>
                        <a:xfrm>
                          <a:off x="-3933631" y="4235009"/>
                          <a:ext cx="345" cy="575"/>
                        </a:xfrm>
                        <a:custGeom>
                          <a:avLst/>
                          <a:gdLst>
                            <a:gd name="connsiteX0" fmla="*/ 58 w 345"/>
                            <a:gd name="connsiteY0" fmla="*/ 345 h 575"/>
                            <a:gd name="connsiteX1" fmla="*/ 115 w 345"/>
                            <a:gd name="connsiteY1" fmla="*/ 173 h 575"/>
                            <a:gd name="connsiteX2" fmla="*/ 173 w 345"/>
                            <a:gd name="connsiteY2" fmla="*/ 115 h 575"/>
                            <a:gd name="connsiteX3" fmla="*/ 345 w 345"/>
                            <a:gd name="connsiteY3" fmla="*/ 0 h 575"/>
                            <a:gd name="connsiteX4" fmla="*/ 230 w 345"/>
                            <a:gd name="connsiteY4" fmla="*/ 345 h 575"/>
                            <a:gd name="connsiteX5" fmla="*/ 288 w 345"/>
                            <a:gd name="connsiteY5" fmla="*/ 345 h 575"/>
                            <a:gd name="connsiteX6" fmla="*/ 58 w 345"/>
                            <a:gd name="connsiteY6" fmla="*/ 576 h 575"/>
                            <a:gd name="connsiteX7" fmla="*/ 0 w 345"/>
                            <a:gd name="connsiteY7" fmla="*/ 345 h 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345" h="575">
                              <a:moveTo>
                                <a:pt x="58" y="345"/>
                              </a:moveTo>
                              <a:lnTo>
                                <a:pt x="115" y="173"/>
                              </a:lnTo>
                              <a:lnTo>
                                <a:pt x="173" y="115"/>
                              </a:lnTo>
                              <a:lnTo>
                                <a:pt x="345" y="0"/>
                              </a:lnTo>
                              <a:lnTo>
                                <a:pt x="230" y="345"/>
                              </a:lnTo>
                              <a:lnTo>
                                <a:pt x="288" y="345"/>
                              </a:lnTo>
                              <a:lnTo>
                                <a:pt x="58" y="576"/>
                              </a:lnTo>
                              <a:lnTo>
                                <a:pt x="0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26" name="任意多边形: 形状 4725"/>
                        <p:cNvSpPr/>
                        <p:nvPr/>
                      </p:nvSpPr>
                      <p:spPr>
                        <a:xfrm>
                          <a:off x="-3933343" y="4235009"/>
                          <a:ext cx="230" cy="402"/>
                        </a:xfrm>
                        <a:custGeom>
                          <a:avLst/>
                          <a:gdLst>
                            <a:gd name="connsiteX0" fmla="*/ 115 w 230"/>
                            <a:gd name="connsiteY0" fmla="*/ 0 h 402"/>
                            <a:gd name="connsiteX1" fmla="*/ 230 w 230"/>
                            <a:gd name="connsiteY1" fmla="*/ 173 h 402"/>
                            <a:gd name="connsiteX2" fmla="*/ 58 w 230"/>
                            <a:gd name="connsiteY2" fmla="*/ 403 h 402"/>
                            <a:gd name="connsiteX3" fmla="*/ 0 w 230"/>
                            <a:gd name="connsiteY3" fmla="*/ 288 h 4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402">
                              <a:moveTo>
                                <a:pt x="115" y="0"/>
                              </a:moveTo>
                              <a:lnTo>
                                <a:pt x="230" y="173"/>
                              </a:lnTo>
                              <a:lnTo>
                                <a:pt x="58" y="403"/>
                              </a:lnTo>
                              <a:lnTo>
                                <a:pt x="0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4727" name="图形 5"/>
                  <p:cNvGrpSpPr/>
                  <p:nvPr/>
                </p:nvGrpSpPr>
                <p:grpSpPr>
                  <a:xfrm>
                    <a:off x="-3939850" y="4230575"/>
                    <a:ext cx="5355" cy="4664"/>
                    <a:chOff x="-3939850" y="4230575"/>
                    <a:chExt cx="5355" cy="4664"/>
                  </a:xfrm>
                  <a:solidFill>
                    <a:srgbClr val="CC9878"/>
                  </a:solidFill>
                </p:grpSpPr>
                <p:sp>
                  <p:nvSpPr>
                    <p:cNvPr id="4728" name="任意多边形: 形状 4727"/>
                    <p:cNvSpPr/>
                    <p:nvPr/>
                  </p:nvSpPr>
                  <p:spPr>
                    <a:xfrm>
                      <a:off x="-3939850" y="4230575"/>
                      <a:ext cx="5355" cy="3167"/>
                    </a:xfrm>
                    <a:custGeom>
                      <a:avLst/>
                      <a:gdLst>
                        <a:gd name="connsiteX0" fmla="*/ 5355 w 5355"/>
                        <a:gd name="connsiteY0" fmla="*/ 2764 h 3167"/>
                        <a:gd name="connsiteX1" fmla="*/ 4722 w 5355"/>
                        <a:gd name="connsiteY1" fmla="*/ 3167 h 3167"/>
                        <a:gd name="connsiteX2" fmla="*/ 0 w 5355"/>
                        <a:gd name="connsiteY2" fmla="*/ 403 h 3167"/>
                        <a:gd name="connsiteX3" fmla="*/ 633 w 5355"/>
                        <a:gd name="connsiteY3" fmla="*/ 0 h 3167"/>
                        <a:gd name="connsiteX4" fmla="*/ 5355 w 5355"/>
                        <a:gd name="connsiteY4" fmla="*/ 2764 h 31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355" h="3167">
                          <a:moveTo>
                            <a:pt x="5355" y="2764"/>
                          </a:moveTo>
                          <a:lnTo>
                            <a:pt x="4722" y="3167"/>
                          </a:lnTo>
                          <a:lnTo>
                            <a:pt x="0" y="403"/>
                          </a:lnTo>
                          <a:lnTo>
                            <a:pt x="633" y="0"/>
                          </a:lnTo>
                          <a:lnTo>
                            <a:pt x="5355" y="2764"/>
                          </a:lnTo>
                          <a:close/>
                        </a:path>
                      </a:pathLst>
                    </a:custGeom>
                    <a:solidFill>
                      <a:srgbClr val="CC987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729" name="任意多边形: 形状 4728"/>
                    <p:cNvSpPr/>
                    <p:nvPr/>
                  </p:nvSpPr>
                  <p:spPr>
                    <a:xfrm>
                      <a:off x="-3935128" y="4233339"/>
                      <a:ext cx="633" cy="1900"/>
                    </a:xfrm>
                    <a:custGeom>
                      <a:avLst/>
                      <a:gdLst>
                        <a:gd name="connsiteX0" fmla="*/ 633 w 633"/>
                        <a:gd name="connsiteY0" fmla="*/ 1555 h 1900"/>
                        <a:gd name="connsiteX1" fmla="*/ 0 w 633"/>
                        <a:gd name="connsiteY1" fmla="*/ 1900 h 1900"/>
                        <a:gd name="connsiteX2" fmla="*/ 0 w 633"/>
                        <a:gd name="connsiteY2" fmla="*/ 403 h 1900"/>
                        <a:gd name="connsiteX3" fmla="*/ 633 w 633"/>
                        <a:gd name="connsiteY3" fmla="*/ 0 h 1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33" h="1900">
                          <a:moveTo>
                            <a:pt x="633" y="1555"/>
                          </a:moveTo>
                          <a:lnTo>
                            <a:pt x="0" y="1900"/>
                          </a:lnTo>
                          <a:lnTo>
                            <a:pt x="0" y="403"/>
                          </a:lnTo>
                          <a:lnTo>
                            <a:pt x="633" y="0"/>
                          </a:lnTo>
                          <a:close/>
                        </a:path>
                      </a:pathLst>
                    </a:custGeom>
                    <a:solidFill>
                      <a:srgbClr val="CC987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4730" name="图形 5"/>
            <p:cNvGrpSpPr/>
            <p:nvPr/>
          </p:nvGrpSpPr>
          <p:grpSpPr>
            <a:xfrm>
              <a:off x="-3939763" y="4244107"/>
              <a:ext cx="30403" cy="29740"/>
              <a:chOff x="-3939763" y="4244107"/>
              <a:chExt cx="30403" cy="29740"/>
            </a:xfrm>
          </p:grpSpPr>
          <p:sp>
            <p:nvSpPr>
              <p:cNvPr id="4731" name="任意多边形: 形状 4730"/>
              <p:cNvSpPr/>
              <p:nvPr/>
            </p:nvSpPr>
            <p:spPr>
              <a:xfrm>
                <a:off x="-3939763" y="4256228"/>
                <a:ext cx="30403" cy="17620"/>
              </a:xfrm>
              <a:custGeom>
                <a:avLst/>
                <a:gdLst>
                  <a:gd name="connsiteX0" fmla="*/ 29971 w 30403"/>
                  <a:gd name="connsiteY0" fmla="*/ 6766 h 17620"/>
                  <a:gd name="connsiteX1" fmla="*/ 11488 w 30403"/>
                  <a:gd name="connsiteY1" fmla="*/ 17361 h 17620"/>
                  <a:gd name="connsiteX2" fmla="*/ 9472 w 30403"/>
                  <a:gd name="connsiteY2" fmla="*/ 17361 h 17620"/>
                  <a:gd name="connsiteX3" fmla="*/ 432 w 30403"/>
                  <a:gd name="connsiteY3" fmla="*/ 12063 h 17620"/>
                  <a:gd name="connsiteX4" fmla="*/ 432 w 30403"/>
                  <a:gd name="connsiteY4" fmla="*/ 10854 h 17620"/>
                  <a:gd name="connsiteX5" fmla="*/ 18916 w 30403"/>
                  <a:gd name="connsiteY5" fmla="*/ 259 h 17620"/>
                  <a:gd name="connsiteX6" fmla="*/ 20931 w 30403"/>
                  <a:gd name="connsiteY6" fmla="*/ 259 h 17620"/>
                  <a:gd name="connsiteX7" fmla="*/ 29971 w 30403"/>
                  <a:gd name="connsiteY7" fmla="*/ 5557 h 17620"/>
                  <a:gd name="connsiteX8" fmla="*/ 29971 w 30403"/>
                  <a:gd name="connsiteY8" fmla="*/ 6766 h 1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03" h="17620">
                    <a:moveTo>
                      <a:pt x="29971" y="6766"/>
                    </a:moveTo>
                    <a:lnTo>
                      <a:pt x="11488" y="17361"/>
                    </a:lnTo>
                    <a:cubicBezTo>
                      <a:pt x="10912" y="17706"/>
                      <a:pt x="9990" y="17706"/>
                      <a:pt x="9472" y="17361"/>
                    </a:cubicBezTo>
                    <a:lnTo>
                      <a:pt x="432" y="12063"/>
                    </a:lnTo>
                    <a:cubicBezTo>
                      <a:pt x="-144" y="11718"/>
                      <a:pt x="-144" y="11200"/>
                      <a:pt x="432" y="10854"/>
                    </a:cubicBezTo>
                    <a:lnTo>
                      <a:pt x="18916" y="259"/>
                    </a:lnTo>
                    <a:cubicBezTo>
                      <a:pt x="19491" y="-86"/>
                      <a:pt x="20413" y="-86"/>
                      <a:pt x="20931" y="259"/>
                    </a:cubicBezTo>
                    <a:lnTo>
                      <a:pt x="29971" y="5557"/>
                    </a:lnTo>
                    <a:cubicBezTo>
                      <a:pt x="30547" y="5845"/>
                      <a:pt x="30547" y="6420"/>
                      <a:pt x="29971" y="6766"/>
                    </a:cubicBezTo>
                    <a:close/>
                  </a:path>
                </a:pathLst>
              </a:custGeom>
              <a:solidFill>
                <a:srgbClr val="D7CAC6">
                  <a:alpha val="30000"/>
                </a:srgbClr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grpSp>
            <p:nvGrpSpPr>
              <p:cNvPr id="4732" name="图形 5"/>
              <p:cNvGrpSpPr/>
              <p:nvPr/>
            </p:nvGrpSpPr>
            <p:grpSpPr>
              <a:xfrm>
                <a:off x="-3939274" y="4244107"/>
                <a:ext cx="28733" cy="29309"/>
                <a:chOff x="-3939274" y="4244107"/>
                <a:chExt cx="28733" cy="29309"/>
              </a:xfrm>
            </p:grpSpPr>
            <p:grpSp>
              <p:nvGrpSpPr>
                <p:cNvPr id="4733" name="图形 5"/>
                <p:cNvGrpSpPr/>
                <p:nvPr/>
              </p:nvGrpSpPr>
              <p:grpSpPr>
                <a:xfrm>
                  <a:off x="-3929370" y="4252284"/>
                  <a:ext cx="18829" cy="15719"/>
                  <a:chOff x="-3929370" y="4252284"/>
                  <a:chExt cx="18829" cy="15719"/>
                </a:xfrm>
              </p:grpSpPr>
              <p:grpSp>
                <p:nvGrpSpPr>
                  <p:cNvPr id="4734" name="图形 5"/>
                  <p:cNvGrpSpPr/>
                  <p:nvPr/>
                </p:nvGrpSpPr>
                <p:grpSpPr>
                  <a:xfrm>
                    <a:off x="-3929370" y="4255508"/>
                    <a:ext cx="18829" cy="12495"/>
                    <a:chOff x="-3929370" y="4255508"/>
                    <a:chExt cx="18829" cy="12495"/>
                  </a:xfrm>
                </p:grpSpPr>
                <p:grpSp>
                  <p:nvGrpSpPr>
                    <p:cNvPr id="4735" name="图形 5"/>
                    <p:cNvGrpSpPr/>
                    <p:nvPr/>
                  </p:nvGrpSpPr>
                  <p:grpSpPr>
                    <a:xfrm>
                      <a:off x="-3929370" y="4256602"/>
                      <a:ext cx="18829" cy="11401"/>
                      <a:chOff x="-3929370" y="4256602"/>
                      <a:chExt cx="18829" cy="11401"/>
                    </a:xfrm>
                  </p:grpSpPr>
                  <p:grpSp>
                    <p:nvGrpSpPr>
                      <p:cNvPr id="4736" name="图形 5"/>
                      <p:cNvGrpSpPr/>
                      <p:nvPr/>
                    </p:nvGrpSpPr>
                    <p:grpSpPr>
                      <a:xfrm>
                        <a:off x="-3929370" y="4261439"/>
                        <a:ext cx="748" cy="748"/>
                        <a:chOff x="-3929370" y="4261439"/>
                        <a:chExt cx="748" cy="748"/>
                      </a:xfrm>
                    </p:grpSpPr>
                    <p:sp>
                      <p:nvSpPr>
                        <p:cNvPr id="4737" name="任意多边形: 形状 4736"/>
                        <p:cNvSpPr/>
                        <p:nvPr/>
                      </p:nvSpPr>
                      <p:spPr>
                        <a:xfrm>
                          <a:off x="-3929370" y="4261842"/>
                          <a:ext cx="5758" cy="345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345"/>
                            <a:gd name="connsiteX1" fmla="*/ 0 w 5758"/>
                            <a:gd name="connsiteY1" fmla="*/ 346 h 345"/>
                            <a:gd name="connsiteX2" fmla="*/ 0 w 5758"/>
                            <a:gd name="connsiteY2" fmla="*/ 346 h 345"/>
                            <a:gd name="connsiteX3" fmla="*/ 0 w 5758"/>
                            <a:gd name="connsiteY3" fmla="*/ 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345">
                              <a:moveTo>
                                <a:pt x="0" y="0"/>
                              </a:moveTo>
                              <a:lnTo>
                                <a:pt x="0" y="346"/>
                              </a:lnTo>
                              <a:lnTo>
                                <a:pt x="0" y="346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38" name="任意多边形: 形状 4737"/>
                        <p:cNvSpPr/>
                        <p:nvPr/>
                      </p:nvSpPr>
                      <p:spPr>
                        <a:xfrm>
                          <a:off x="-3929370" y="4261439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03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288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03"/>
                              </a:moveTo>
                              <a:lnTo>
                                <a:pt x="0" y="749"/>
                              </a:lnTo>
                              <a:lnTo>
                                <a:pt x="749" y="288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39" name="任意多边形: 形状 4738"/>
                        <p:cNvSpPr/>
                        <p:nvPr/>
                      </p:nvSpPr>
                      <p:spPr>
                        <a:xfrm>
                          <a:off x="-3929370" y="4261439"/>
                          <a:ext cx="748" cy="402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402"/>
                            <a:gd name="connsiteX1" fmla="*/ 0 w 748"/>
                            <a:gd name="connsiteY1" fmla="*/ 403 h 402"/>
                            <a:gd name="connsiteX2" fmla="*/ 0 w 748"/>
                            <a:gd name="connsiteY2" fmla="*/ 403 h 402"/>
                            <a:gd name="connsiteX3" fmla="*/ 749 w 748"/>
                            <a:gd name="connsiteY3" fmla="*/ 0 h 4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402">
                              <a:moveTo>
                                <a:pt x="749" y="0"/>
                              </a:moveTo>
                              <a:lnTo>
                                <a:pt x="0" y="403"/>
                              </a:lnTo>
                              <a:lnTo>
                                <a:pt x="0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740" name="图形 5"/>
                      <p:cNvGrpSpPr/>
                      <p:nvPr/>
                    </p:nvGrpSpPr>
                    <p:grpSpPr>
                      <a:xfrm>
                        <a:off x="-3929370" y="4256602"/>
                        <a:ext cx="18829" cy="11401"/>
                        <a:chOff x="-3929370" y="4256602"/>
                        <a:chExt cx="18829" cy="11401"/>
                      </a:xfrm>
                    </p:grpSpPr>
                    <p:sp>
                      <p:nvSpPr>
                        <p:cNvPr id="4741" name="任意多边形: 形状 4740"/>
                        <p:cNvSpPr/>
                        <p:nvPr/>
                      </p:nvSpPr>
                      <p:spPr>
                        <a:xfrm>
                          <a:off x="-3920387" y="4256602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8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8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42" name="任意多边形: 形状 4741"/>
                        <p:cNvSpPr/>
                        <p:nvPr/>
                      </p:nvSpPr>
                      <p:spPr>
                        <a:xfrm>
                          <a:off x="-3920387" y="4257063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288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61"/>
                              </a:moveTo>
                              <a:lnTo>
                                <a:pt x="0" y="749"/>
                              </a:lnTo>
                              <a:lnTo>
                                <a:pt x="749" y="288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43" name="任意多边形: 形状 4742"/>
                        <p:cNvSpPr/>
                        <p:nvPr/>
                      </p:nvSpPr>
                      <p:spPr>
                        <a:xfrm>
                          <a:off x="-3923727" y="4257524"/>
                          <a:ext cx="3339" cy="2245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245"/>
                            <a:gd name="connsiteX1" fmla="*/ 0 w 3339"/>
                            <a:gd name="connsiteY1" fmla="*/ 2246 h 2245"/>
                            <a:gd name="connsiteX2" fmla="*/ 3340 w 3339"/>
                            <a:gd name="connsiteY2" fmla="*/ 288 h 2245"/>
                            <a:gd name="connsiteX3" fmla="*/ 3340 w 3339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245">
                              <a:moveTo>
                                <a:pt x="0" y="1958"/>
                              </a:moveTo>
                              <a:lnTo>
                                <a:pt x="0" y="2246"/>
                              </a:lnTo>
                              <a:lnTo>
                                <a:pt x="3340" y="288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44" name="任意多边形: 形状 4743"/>
                        <p:cNvSpPr/>
                        <p:nvPr/>
                      </p:nvSpPr>
                      <p:spPr>
                        <a:xfrm>
                          <a:off x="-3920387" y="4257524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288 h 2533"/>
                            <a:gd name="connsiteX2" fmla="*/ 3743 w 3742"/>
                            <a:gd name="connsiteY2" fmla="*/ 2534 h 2533"/>
                            <a:gd name="connsiteX3" fmla="*/ 3743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3743" y="2534"/>
                              </a:lnTo>
                              <a:lnTo>
                                <a:pt x="3743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45" name="任意多边形: 形状 4744"/>
                        <p:cNvSpPr/>
                        <p:nvPr/>
                      </p:nvSpPr>
                      <p:spPr>
                        <a:xfrm>
                          <a:off x="-3924533" y="4259481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748"/>
                            <a:gd name="connsiteX1" fmla="*/ 0 w 806"/>
                            <a:gd name="connsiteY1" fmla="*/ 748 h 748"/>
                            <a:gd name="connsiteX2" fmla="*/ 806 w 806"/>
                            <a:gd name="connsiteY2" fmla="*/ 288 h 748"/>
                            <a:gd name="connsiteX3" fmla="*/ 806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461"/>
                              </a:moveTo>
                              <a:lnTo>
                                <a:pt x="0" y="748"/>
                              </a:lnTo>
                              <a:lnTo>
                                <a:pt x="806" y="288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46" name="任意多边形: 形状 4745"/>
                        <p:cNvSpPr/>
                        <p:nvPr/>
                      </p:nvSpPr>
                      <p:spPr>
                        <a:xfrm>
                          <a:off x="-3916644" y="4259712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47" name="任意多边形: 形状 4746"/>
                        <p:cNvSpPr/>
                        <p:nvPr/>
                      </p:nvSpPr>
                      <p:spPr>
                        <a:xfrm>
                          <a:off x="-3927873" y="4259942"/>
                          <a:ext cx="3339" cy="2245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00 h 2245"/>
                            <a:gd name="connsiteX1" fmla="*/ 0 w 3339"/>
                            <a:gd name="connsiteY1" fmla="*/ 2246 h 2245"/>
                            <a:gd name="connsiteX2" fmla="*/ 3340 w 3339"/>
                            <a:gd name="connsiteY2" fmla="*/ 288 h 2245"/>
                            <a:gd name="connsiteX3" fmla="*/ 3340 w 3339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245">
                              <a:moveTo>
                                <a:pt x="0" y="1900"/>
                              </a:moveTo>
                              <a:lnTo>
                                <a:pt x="0" y="2246"/>
                              </a:lnTo>
                              <a:lnTo>
                                <a:pt x="3340" y="288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48" name="任意多边形: 形状 4747"/>
                        <p:cNvSpPr/>
                        <p:nvPr/>
                      </p:nvSpPr>
                      <p:spPr>
                        <a:xfrm>
                          <a:off x="-3924533" y="4259942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288 h 2533"/>
                            <a:gd name="connsiteX2" fmla="*/ 3743 w 3742"/>
                            <a:gd name="connsiteY2" fmla="*/ 2534 h 2533"/>
                            <a:gd name="connsiteX3" fmla="*/ 3743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3743" y="2534"/>
                              </a:lnTo>
                              <a:lnTo>
                                <a:pt x="3743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49" name="任意多边形: 形状 4748"/>
                        <p:cNvSpPr/>
                        <p:nvPr/>
                      </p:nvSpPr>
                      <p:spPr>
                        <a:xfrm>
                          <a:off x="-3919984" y="4261669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6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6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0" name="任意多边形: 形状 4749"/>
                        <p:cNvSpPr/>
                        <p:nvPr/>
                      </p:nvSpPr>
                      <p:spPr>
                        <a:xfrm>
                          <a:off x="-3919235" y="4260172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288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288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1" name="任意多边形: 形状 4750"/>
                        <p:cNvSpPr/>
                        <p:nvPr/>
                      </p:nvSpPr>
                      <p:spPr>
                        <a:xfrm>
                          <a:off x="-3919984" y="4259712"/>
                          <a:ext cx="4088" cy="2418"/>
                        </a:xfrm>
                        <a:custGeom>
                          <a:avLst/>
                          <a:gdLst>
                            <a:gd name="connsiteX0" fmla="*/ 4088 w 4088"/>
                            <a:gd name="connsiteY0" fmla="*/ 461 h 2418"/>
                            <a:gd name="connsiteX1" fmla="*/ 3340 w 4088"/>
                            <a:gd name="connsiteY1" fmla="*/ 0 h 2418"/>
                            <a:gd name="connsiteX2" fmla="*/ 0 w 4088"/>
                            <a:gd name="connsiteY2" fmla="*/ 1958 h 2418"/>
                            <a:gd name="connsiteX3" fmla="*/ 749 w 4088"/>
                            <a:gd name="connsiteY3" fmla="*/ 2419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4088" y="461"/>
                              </a:moveTo>
                              <a:lnTo>
                                <a:pt x="3340" y="0"/>
                              </a:lnTo>
                              <a:lnTo>
                                <a:pt x="0" y="1958"/>
                              </a:lnTo>
                              <a:lnTo>
                                <a:pt x="749" y="24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2" name="任意多边形: 形状 4751"/>
                        <p:cNvSpPr/>
                        <p:nvPr/>
                      </p:nvSpPr>
                      <p:spPr>
                        <a:xfrm>
                          <a:off x="-3928621" y="4261842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6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6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3" name="任意多边形: 形状 4752"/>
                        <p:cNvSpPr/>
                        <p:nvPr/>
                      </p:nvSpPr>
                      <p:spPr>
                        <a:xfrm>
                          <a:off x="-3929370" y="4261842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6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6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4" name="任意多边形: 形状 4753"/>
                        <p:cNvSpPr/>
                        <p:nvPr/>
                      </p:nvSpPr>
                      <p:spPr>
                        <a:xfrm>
                          <a:off x="-3929370" y="4256602"/>
                          <a:ext cx="9731" cy="5700"/>
                        </a:xfrm>
                        <a:custGeom>
                          <a:avLst/>
                          <a:gdLst>
                            <a:gd name="connsiteX0" fmla="*/ 0 w 9731"/>
                            <a:gd name="connsiteY0" fmla="*/ 5240 h 5700"/>
                            <a:gd name="connsiteX1" fmla="*/ 749 w 9731"/>
                            <a:gd name="connsiteY1" fmla="*/ 5701 h 5700"/>
                            <a:gd name="connsiteX2" fmla="*/ 1497 w 9731"/>
                            <a:gd name="connsiteY2" fmla="*/ 5240 h 5700"/>
                            <a:gd name="connsiteX3" fmla="*/ 4837 w 9731"/>
                            <a:gd name="connsiteY3" fmla="*/ 3340 h 5700"/>
                            <a:gd name="connsiteX4" fmla="*/ 5643 w 9731"/>
                            <a:gd name="connsiteY4" fmla="*/ 2879 h 5700"/>
                            <a:gd name="connsiteX5" fmla="*/ 8983 w 9731"/>
                            <a:gd name="connsiteY5" fmla="*/ 921 h 5700"/>
                            <a:gd name="connsiteX6" fmla="*/ 9731 w 9731"/>
                            <a:gd name="connsiteY6" fmla="*/ 461 h 5700"/>
                            <a:gd name="connsiteX7" fmla="*/ 8983 w 9731"/>
                            <a:gd name="connsiteY7" fmla="*/ 0 h 5700"/>
                            <a:gd name="connsiteX8" fmla="*/ 749 w 9731"/>
                            <a:gd name="connsiteY8" fmla="*/ 4837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31" h="5700">
                              <a:moveTo>
                                <a:pt x="0" y="5240"/>
                              </a:moveTo>
                              <a:lnTo>
                                <a:pt x="749" y="5701"/>
                              </a:lnTo>
                              <a:lnTo>
                                <a:pt x="1497" y="5240"/>
                              </a:lnTo>
                              <a:lnTo>
                                <a:pt x="4837" y="3340"/>
                              </a:lnTo>
                              <a:lnTo>
                                <a:pt x="5643" y="2879"/>
                              </a:lnTo>
                              <a:lnTo>
                                <a:pt x="8983" y="921"/>
                              </a:lnTo>
                              <a:lnTo>
                                <a:pt x="9731" y="461"/>
                              </a:lnTo>
                              <a:lnTo>
                                <a:pt x="8983" y="0"/>
                              </a:lnTo>
                              <a:lnTo>
                                <a:pt x="749" y="483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5" name="任意多边形: 形状 4754"/>
                        <p:cNvSpPr/>
                        <p:nvPr/>
                      </p:nvSpPr>
                      <p:spPr>
                        <a:xfrm>
                          <a:off x="-3915896" y="4260172"/>
                          <a:ext cx="3800" cy="2533"/>
                        </a:xfrm>
                        <a:custGeom>
                          <a:avLst/>
                          <a:gdLst>
                            <a:gd name="connsiteX0" fmla="*/ 0 w 3800"/>
                            <a:gd name="connsiteY0" fmla="*/ 0 h 2533"/>
                            <a:gd name="connsiteX1" fmla="*/ 0 w 3800"/>
                            <a:gd name="connsiteY1" fmla="*/ 288 h 2533"/>
                            <a:gd name="connsiteX2" fmla="*/ 3800 w 3800"/>
                            <a:gd name="connsiteY2" fmla="*/ 2534 h 2533"/>
                            <a:gd name="connsiteX3" fmla="*/ 3800 w 3800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3800" y="2534"/>
                              </a:lnTo>
                              <a:lnTo>
                                <a:pt x="380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6" name="任意多边形: 形状 4755"/>
                        <p:cNvSpPr/>
                        <p:nvPr/>
                      </p:nvSpPr>
                      <p:spPr>
                        <a:xfrm>
                          <a:off x="-3911347" y="4261957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288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806" y="749"/>
                              </a:lnTo>
                              <a:lnTo>
                                <a:pt x="806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7" name="任意多边形: 形状 4756"/>
                        <p:cNvSpPr/>
                        <p:nvPr/>
                      </p:nvSpPr>
                      <p:spPr>
                        <a:xfrm>
                          <a:off x="-3920790" y="4262130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345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749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8" name="任意多边形: 形状 4757"/>
                        <p:cNvSpPr/>
                        <p:nvPr/>
                      </p:nvSpPr>
                      <p:spPr>
                        <a:xfrm>
                          <a:off x="-3920387" y="4256602"/>
                          <a:ext cx="9846" cy="6218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0 h 6218"/>
                            <a:gd name="connsiteX1" fmla="*/ 749 w 9846"/>
                            <a:gd name="connsiteY1" fmla="*/ 461 h 6218"/>
                            <a:gd name="connsiteX2" fmla="*/ 0 w 9846"/>
                            <a:gd name="connsiteY2" fmla="*/ 921 h 6218"/>
                            <a:gd name="connsiteX3" fmla="*/ 3743 w 9846"/>
                            <a:gd name="connsiteY3" fmla="*/ 3109 h 6218"/>
                            <a:gd name="connsiteX4" fmla="*/ 4491 w 9846"/>
                            <a:gd name="connsiteY4" fmla="*/ 3570 h 6218"/>
                            <a:gd name="connsiteX5" fmla="*/ 8292 w 9846"/>
                            <a:gd name="connsiteY5" fmla="*/ 5758 h 6218"/>
                            <a:gd name="connsiteX6" fmla="*/ 9040 w 9846"/>
                            <a:gd name="connsiteY6" fmla="*/ 6219 h 6218"/>
                            <a:gd name="connsiteX7" fmla="*/ 9846 w 9846"/>
                            <a:gd name="connsiteY7" fmla="*/ 5758 h 6218"/>
                            <a:gd name="connsiteX8" fmla="*/ 9040 w 9846"/>
                            <a:gd name="connsiteY8" fmla="*/ 5355 h 62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846" h="6218">
                              <a:moveTo>
                                <a:pt x="0" y="0"/>
                              </a:moveTo>
                              <a:lnTo>
                                <a:pt x="749" y="461"/>
                              </a:lnTo>
                              <a:lnTo>
                                <a:pt x="0" y="921"/>
                              </a:lnTo>
                              <a:lnTo>
                                <a:pt x="3743" y="3109"/>
                              </a:lnTo>
                              <a:lnTo>
                                <a:pt x="4491" y="3570"/>
                              </a:lnTo>
                              <a:lnTo>
                                <a:pt x="8292" y="5758"/>
                              </a:lnTo>
                              <a:lnTo>
                                <a:pt x="9040" y="6219"/>
                              </a:lnTo>
                              <a:lnTo>
                                <a:pt x="9846" y="5758"/>
                              </a:lnTo>
                              <a:lnTo>
                                <a:pt x="9040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59" name="任意多边形: 形状 4758"/>
                        <p:cNvSpPr/>
                        <p:nvPr/>
                      </p:nvSpPr>
                      <p:spPr>
                        <a:xfrm>
                          <a:off x="-3912095" y="4262361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0" name="任意多边形: 形状 4759"/>
                        <p:cNvSpPr/>
                        <p:nvPr/>
                      </p:nvSpPr>
                      <p:spPr>
                        <a:xfrm>
                          <a:off x="-3916241" y="4264779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806"/>
                            <a:gd name="connsiteX1" fmla="*/ 0 w 806"/>
                            <a:gd name="connsiteY1" fmla="*/ 345 h 806"/>
                            <a:gd name="connsiteX2" fmla="*/ 806 w 806"/>
                            <a:gd name="connsiteY2" fmla="*/ 806 h 806"/>
                            <a:gd name="connsiteX3" fmla="*/ 806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806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1" name="任意多边形: 形状 4760"/>
                        <p:cNvSpPr/>
                        <p:nvPr/>
                      </p:nvSpPr>
                      <p:spPr>
                        <a:xfrm>
                          <a:off x="-3919581" y="4266737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2" name="任意多边形: 形状 4761"/>
                        <p:cNvSpPr/>
                        <p:nvPr/>
                      </p:nvSpPr>
                      <p:spPr>
                        <a:xfrm>
                          <a:off x="-3919581" y="4267197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3" name="任意多边形: 形状 4762"/>
                        <p:cNvSpPr/>
                        <p:nvPr/>
                      </p:nvSpPr>
                      <p:spPr>
                        <a:xfrm>
                          <a:off x="-3919581" y="4262361"/>
                          <a:ext cx="9040" cy="5642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5297 h 5642"/>
                            <a:gd name="connsiteX1" fmla="*/ 0 w 9040"/>
                            <a:gd name="connsiteY1" fmla="*/ 5643 h 5642"/>
                            <a:gd name="connsiteX2" fmla="*/ 9040 w 9040"/>
                            <a:gd name="connsiteY2" fmla="*/ 345 h 5642"/>
                            <a:gd name="connsiteX3" fmla="*/ 9040 w 9040"/>
                            <a:gd name="connsiteY3" fmla="*/ 0 h 56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2">
                              <a:moveTo>
                                <a:pt x="0" y="5297"/>
                              </a:moveTo>
                              <a:lnTo>
                                <a:pt x="0" y="5643"/>
                              </a:lnTo>
                              <a:lnTo>
                                <a:pt x="9040" y="345"/>
                              </a:lnTo>
                              <a:lnTo>
                                <a:pt x="90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4" name="任意多边形: 形状 4763"/>
                        <p:cNvSpPr/>
                        <p:nvPr/>
                      </p:nvSpPr>
                      <p:spPr>
                        <a:xfrm>
                          <a:off x="-3911347" y="4262361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5" name="任意多边形: 形状 4764"/>
                        <p:cNvSpPr/>
                        <p:nvPr/>
                      </p:nvSpPr>
                      <p:spPr>
                        <a:xfrm>
                          <a:off x="-3923324" y="4262591"/>
                          <a:ext cx="3339" cy="2245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245"/>
                            <a:gd name="connsiteX1" fmla="*/ 0 w 3339"/>
                            <a:gd name="connsiteY1" fmla="*/ 2246 h 2245"/>
                            <a:gd name="connsiteX2" fmla="*/ 3340 w 3339"/>
                            <a:gd name="connsiteY2" fmla="*/ 288 h 2245"/>
                            <a:gd name="connsiteX3" fmla="*/ 3340 w 3339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245">
                              <a:moveTo>
                                <a:pt x="0" y="1958"/>
                              </a:moveTo>
                              <a:lnTo>
                                <a:pt x="0" y="2246"/>
                              </a:lnTo>
                              <a:lnTo>
                                <a:pt x="3340" y="288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6" name="任意多边形: 形状 4765"/>
                        <p:cNvSpPr/>
                        <p:nvPr/>
                      </p:nvSpPr>
                      <p:spPr>
                        <a:xfrm>
                          <a:off x="-3924130" y="4262130"/>
                          <a:ext cx="4145" cy="2418"/>
                        </a:xfrm>
                        <a:custGeom>
                          <a:avLst/>
                          <a:gdLst>
                            <a:gd name="connsiteX0" fmla="*/ 3340 w 4145"/>
                            <a:gd name="connsiteY0" fmla="*/ 0 h 2418"/>
                            <a:gd name="connsiteX1" fmla="*/ 0 w 4145"/>
                            <a:gd name="connsiteY1" fmla="*/ 1958 h 2418"/>
                            <a:gd name="connsiteX2" fmla="*/ 806 w 4145"/>
                            <a:gd name="connsiteY2" fmla="*/ 2418 h 2418"/>
                            <a:gd name="connsiteX3" fmla="*/ 4146 w 4145"/>
                            <a:gd name="connsiteY3" fmla="*/ 461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45" h="2418">
                              <a:moveTo>
                                <a:pt x="3340" y="0"/>
                              </a:moveTo>
                              <a:lnTo>
                                <a:pt x="0" y="1958"/>
                              </a:lnTo>
                              <a:lnTo>
                                <a:pt x="806" y="2418"/>
                              </a:lnTo>
                              <a:lnTo>
                                <a:pt x="414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7" name="任意多边形: 形状 4766"/>
                        <p:cNvSpPr/>
                        <p:nvPr/>
                      </p:nvSpPr>
                      <p:spPr>
                        <a:xfrm>
                          <a:off x="-3924130" y="4264088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345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749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8" name="任意多边形: 形状 4767"/>
                        <p:cNvSpPr/>
                        <p:nvPr/>
                      </p:nvSpPr>
                      <p:spPr>
                        <a:xfrm>
                          <a:off x="-3919984" y="4262591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288 h 2533"/>
                            <a:gd name="connsiteX2" fmla="*/ 3743 w 3742"/>
                            <a:gd name="connsiteY2" fmla="*/ 2534 h 2533"/>
                            <a:gd name="connsiteX3" fmla="*/ 3743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3743" y="2534"/>
                              </a:lnTo>
                              <a:lnTo>
                                <a:pt x="3743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69" name="任意多边形: 形状 4768"/>
                        <p:cNvSpPr/>
                        <p:nvPr/>
                      </p:nvSpPr>
                      <p:spPr>
                        <a:xfrm>
                          <a:off x="-3915435" y="4264376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70" name="任意多边形: 形状 4769"/>
                        <p:cNvSpPr/>
                        <p:nvPr/>
                      </p:nvSpPr>
                      <p:spPr>
                        <a:xfrm>
                          <a:off x="-3924533" y="4259481"/>
                          <a:ext cx="9846" cy="5758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461 h 5758"/>
                            <a:gd name="connsiteX1" fmla="*/ 3743 w 9846"/>
                            <a:gd name="connsiteY1" fmla="*/ 2649 h 5758"/>
                            <a:gd name="connsiteX2" fmla="*/ 4549 w 9846"/>
                            <a:gd name="connsiteY2" fmla="*/ 3109 h 5758"/>
                            <a:gd name="connsiteX3" fmla="*/ 8292 w 9846"/>
                            <a:gd name="connsiteY3" fmla="*/ 5297 h 5758"/>
                            <a:gd name="connsiteX4" fmla="*/ 9098 w 9846"/>
                            <a:gd name="connsiteY4" fmla="*/ 5758 h 5758"/>
                            <a:gd name="connsiteX5" fmla="*/ 9847 w 9846"/>
                            <a:gd name="connsiteY5" fmla="*/ 5297 h 5758"/>
                            <a:gd name="connsiteX6" fmla="*/ 9098 w 9846"/>
                            <a:gd name="connsiteY6" fmla="*/ 4894 h 5758"/>
                            <a:gd name="connsiteX7" fmla="*/ 5298 w 9846"/>
                            <a:gd name="connsiteY7" fmla="*/ 2649 h 5758"/>
                            <a:gd name="connsiteX8" fmla="*/ 4549 w 9846"/>
                            <a:gd name="connsiteY8" fmla="*/ 2188 h 5758"/>
                            <a:gd name="connsiteX9" fmla="*/ 806 w 9846"/>
                            <a:gd name="connsiteY9" fmla="*/ 0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758">
                              <a:moveTo>
                                <a:pt x="0" y="461"/>
                              </a:moveTo>
                              <a:lnTo>
                                <a:pt x="3743" y="2649"/>
                              </a:lnTo>
                              <a:lnTo>
                                <a:pt x="4549" y="3109"/>
                              </a:lnTo>
                              <a:lnTo>
                                <a:pt x="8292" y="5297"/>
                              </a:lnTo>
                              <a:lnTo>
                                <a:pt x="9098" y="5758"/>
                              </a:lnTo>
                              <a:lnTo>
                                <a:pt x="9847" y="5297"/>
                              </a:lnTo>
                              <a:lnTo>
                                <a:pt x="9098" y="4894"/>
                              </a:lnTo>
                              <a:lnTo>
                                <a:pt x="5298" y="2649"/>
                              </a:lnTo>
                              <a:lnTo>
                                <a:pt x="4549" y="2188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71" name="任意多边形: 形状 4770"/>
                        <p:cNvSpPr/>
                        <p:nvPr/>
                      </p:nvSpPr>
                      <p:spPr>
                        <a:xfrm>
                          <a:off x="-3915435" y="4264779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72" name="任意多边形: 形状 4771"/>
                        <p:cNvSpPr/>
                        <p:nvPr/>
                      </p:nvSpPr>
                      <p:spPr>
                        <a:xfrm>
                          <a:off x="-3928621" y="4261842"/>
                          <a:ext cx="9788" cy="5815"/>
                        </a:xfrm>
                        <a:custGeom>
                          <a:avLst/>
                          <a:gdLst>
                            <a:gd name="connsiteX0" fmla="*/ 4491 w 9788"/>
                            <a:gd name="connsiteY0" fmla="*/ 2246 h 5815"/>
                            <a:gd name="connsiteX1" fmla="*/ 749 w 9788"/>
                            <a:gd name="connsiteY1" fmla="*/ 0 h 5815"/>
                            <a:gd name="connsiteX2" fmla="*/ 0 w 9788"/>
                            <a:gd name="connsiteY2" fmla="*/ 461 h 5815"/>
                            <a:gd name="connsiteX3" fmla="*/ 9040 w 9788"/>
                            <a:gd name="connsiteY3" fmla="*/ 5816 h 5815"/>
                            <a:gd name="connsiteX4" fmla="*/ 9789 w 9788"/>
                            <a:gd name="connsiteY4" fmla="*/ 5355 h 5815"/>
                            <a:gd name="connsiteX5" fmla="*/ 9040 w 9788"/>
                            <a:gd name="connsiteY5" fmla="*/ 4894 h 5815"/>
                            <a:gd name="connsiteX6" fmla="*/ 5298 w 9788"/>
                            <a:gd name="connsiteY6" fmla="*/ 2706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788" h="5815">
                              <a:moveTo>
                                <a:pt x="4491" y="2246"/>
                              </a:move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9040" y="5816"/>
                              </a:lnTo>
                              <a:lnTo>
                                <a:pt x="9789" y="5355"/>
                              </a:lnTo>
                              <a:lnTo>
                                <a:pt x="9040" y="4894"/>
                              </a:lnTo>
                              <a:lnTo>
                                <a:pt x="5298" y="270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73" name="任意多边形: 形状 4772"/>
                        <p:cNvSpPr/>
                        <p:nvPr/>
                      </p:nvSpPr>
                      <p:spPr>
                        <a:xfrm>
                          <a:off x="-3928621" y="4262303"/>
                          <a:ext cx="9040" cy="5700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0 h 5700"/>
                            <a:gd name="connsiteX1" fmla="*/ 0 w 9040"/>
                            <a:gd name="connsiteY1" fmla="*/ 345 h 5700"/>
                            <a:gd name="connsiteX2" fmla="*/ 9040 w 9040"/>
                            <a:gd name="connsiteY2" fmla="*/ 5701 h 5700"/>
                            <a:gd name="connsiteX3" fmla="*/ 9040 w 9040"/>
                            <a:gd name="connsiteY3" fmla="*/ 5355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700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9040" y="5701"/>
                              </a:lnTo>
                              <a:lnTo>
                                <a:pt x="9040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74" name="任意多边形: 形状 4773"/>
                        <p:cNvSpPr/>
                        <p:nvPr/>
                      </p:nvSpPr>
                      <p:spPr>
                        <a:xfrm>
                          <a:off x="-3919581" y="4261957"/>
                          <a:ext cx="9040" cy="5700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4779 h 5700"/>
                            <a:gd name="connsiteX1" fmla="*/ 749 w 9040"/>
                            <a:gd name="connsiteY1" fmla="*/ 5240 h 5700"/>
                            <a:gd name="connsiteX2" fmla="*/ 0 w 9040"/>
                            <a:gd name="connsiteY2" fmla="*/ 5701 h 5700"/>
                            <a:gd name="connsiteX3" fmla="*/ 9040 w 9040"/>
                            <a:gd name="connsiteY3" fmla="*/ 403 h 5700"/>
                            <a:gd name="connsiteX4" fmla="*/ 8234 w 9040"/>
                            <a:gd name="connsiteY4" fmla="*/ 0 h 5700"/>
                            <a:gd name="connsiteX5" fmla="*/ 9040 w 9040"/>
                            <a:gd name="connsiteY5" fmla="*/ 403 h 5700"/>
                            <a:gd name="connsiteX6" fmla="*/ 8234 w 9040"/>
                            <a:gd name="connsiteY6" fmla="*/ 864 h 5700"/>
                            <a:gd name="connsiteX7" fmla="*/ 7486 w 9040"/>
                            <a:gd name="connsiteY7" fmla="*/ 403 h 5700"/>
                            <a:gd name="connsiteX8" fmla="*/ 4146 w 9040"/>
                            <a:gd name="connsiteY8" fmla="*/ 2418 h 5700"/>
                            <a:gd name="connsiteX9" fmla="*/ 4894 w 9040"/>
                            <a:gd name="connsiteY9" fmla="*/ 2821 h 5700"/>
                            <a:gd name="connsiteX10" fmla="*/ 4146 w 9040"/>
                            <a:gd name="connsiteY10" fmla="*/ 3282 h 5700"/>
                            <a:gd name="connsiteX11" fmla="*/ 3340 w 9040"/>
                            <a:gd name="connsiteY11" fmla="*/ 2821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040" h="5700">
                              <a:moveTo>
                                <a:pt x="0" y="4779"/>
                              </a:moveTo>
                              <a:lnTo>
                                <a:pt x="749" y="5240"/>
                              </a:lnTo>
                              <a:lnTo>
                                <a:pt x="0" y="5701"/>
                              </a:lnTo>
                              <a:lnTo>
                                <a:pt x="9040" y="403"/>
                              </a:lnTo>
                              <a:lnTo>
                                <a:pt x="8234" y="0"/>
                              </a:lnTo>
                              <a:lnTo>
                                <a:pt x="9040" y="403"/>
                              </a:lnTo>
                              <a:lnTo>
                                <a:pt x="8234" y="864"/>
                              </a:lnTo>
                              <a:lnTo>
                                <a:pt x="7486" y="403"/>
                              </a:lnTo>
                              <a:lnTo>
                                <a:pt x="4146" y="2418"/>
                              </a:lnTo>
                              <a:lnTo>
                                <a:pt x="4894" y="2821"/>
                              </a:lnTo>
                              <a:lnTo>
                                <a:pt x="4146" y="3282"/>
                              </a:lnTo>
                              <a:lnTo>
                                <a:pt x="3340" y="282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775" name="图形 5"/>
                    <p:cNvGrpSpPr/>
                    <p:nvPr/>
                  </p:nvGrpSpPr>
                  <p:grpSpPr>
                    <a:xfrm>
                      <a:off x="-3929370" y="4255681"/>
                      <a:ext cx="18829" cy="12034"/>
                      <a:chOff x="-3929370" y="4255681"/>
                      <a:chExt cx="18829" cy="12034"/>
                    </a:xfrm>
                  </p:grpSpPr>
                  <p:grpSp>
                    <p:nvGrpSpPr>
                      <p:cNvPr id="4776" name="图形 5"/>
                      <p:cNvGrpSpPr/>
                      <p:nvPr/>
                    </p:nvGrpSpPr>
                    <p:grpSpPr>
                      <a:xfrm>
                        <a:off x="-3929370" y="4260518"/>
                        <a:ext cx="1497" cy="1842"/>
                        <a:chOff x="-3929370" y="4260518"/>
                        <a:chExt cx="1497" cy="1842"/>
                      </a:xfrm>
                    </p:grpSpPr>
                    <p:sp>
                      <p:nvSpPr>
                        <p:cNvPr id="4777" name="任意多边形: 形状 4776"/>
                        <p:cNvSpPr/>
                        <p:nvPr/>
                      </p:nvSpPr>
                      <p:spPr>
                        <a:xfrm>
                          <a:off x="-3929370" y="4260921"/>
                          <a:ext cx="5758" cy="97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978"/>
                            <a:gd name="connsiteX1" fmla="*/ 0 w 5758"/>
                            <a:gd name="connsiteY1" fmla="*/ 979 h 978"/>
                            <a:gd name="connsiteX2" fmla="*/ 0 w 5758"/>
                            <a:gd name="connsiteY2" fmla="*/ 979 h 978"/>
                            <a:gd name="connsiteX3" fmla="*/ 0 w 5758"/>
                            <a:gd name="connsiteY3" fmla="*/ 0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978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78" name="任意多边形: 形状 4777"/>
                        <p:cNvSpPr/>
                        <p:nvPr/>
                      </p:nvSpPr>
                      <p:spPr>
                        <a:xfrm>
                          <a:off x="-3929370" y="4260518"/>
                          <a:ext cx="748" cy="1381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03 h 1381"/>
                            <a:gd name="connsiteX1" fmla="*/ 0 w 748"/>
                            <a:gd name="connsiteY1" fmla="*/ 1382 h 1381"/>
                            <a:gd name="connsiteX2" fmla="*/ 749 w 748"/>
                            <a:gd name="connsiteY2" fmla="*/ 979 h 1381"/>
                            <a:gd name="connsiteX3" fmla="*/ 749 w 748"/>
                            <a:gd name="connsiteY3" fmla="*/ 0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1">
                              <a:moveTo>
                                <a:pt x="0" y="403"/>
                              </a:moveTo>
                              <a:lnTo>
                                <a:pt x="0" y="1382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79" name="任意多边形: 形状 4778"/>
                        <p:cNvSpPr/>
                        <p:nvPr/>
                      </p:nvSpPr>
                      <p:spPr>
                        <a:xfrm>
                          <a:off x="-3928621" y="4260518"/>
                          <a:ext cx="748" cy="1381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381"/>
                            <a:gd name="connsiteX1" fmla="*/ 0 w 748"/>
                            <a:gd name="connsiteY1" fmla="*/ 979 h 1381"/>
                            <a:gd name="connsiteX2" fmla="*/ 749 w 748"/>
                            <a:gd name="connsiteY2" fmla="*/ 1382 h 1381"/>
                            <a:gd name="connsiteX3" fmla="*/ 749 w 748"/>
                            <a:gd name="connsiteY3" fmla="*/ 403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1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382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80" name="任意多边形: 形状 4779"/>
                        <p:cNvSpPr/>
                        <p:nvPr/>
                      </p:nvSpPr>
                      <p:spPr>
                        <a:xfrm>
                          <a:off x="-3928621" y="4260921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81" name="任意多边形: 形状 4780"/>
                        <p:cNvSpPr/>
                        <p:nvPr/>
                      </p:nvSpPr>
                      <p:spPr>
                        <a:xfrm>
                          <a:off x="-3929370" y="4260518"/>
                          <a:ext cx="1497" cy="863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03 h 863"/>
                            <a:gd name="connsiteX1" fmla="*/ 749 w 1497"/>
                            <a:gd name="connsiteY1" fmla="*/ 864 h 863"/>
                            <a:gd name="connsiteX2" fmla="*/ 1497 w 1497"/>
                            <a:gd name="connsiteY2" fmla="*/ 403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0" y="403"/>
                              </a:moveTo>
                              <a:lnTo>
                                <a:pt x="749" y="864"/>
                              </a:lnTo>
                              <a:lnTo>
                                <a:pt x="1497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82" name="任意多边形: 形状 4781"/>
                        <p:cNvSpPr/>
                        <p:nvPr/>
                      </p:nvSpPr>
                      <p:spPr>
                        <a:xfrm>
                          <a:off x="-3929370" y="4260921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83" name="任意多边形: 形状 4782"/>
                        <p:cNvSpPr/>
                        <p:nvPr/>
                      </p:nvSpPr>
                      <p:spPr>
                        <a:xfrm>
                          <a:off x="-3928621" y="4260921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84" name="任意多边形: 形状 4783"/>
                        <p:cNvSpPr/>
                        <p:nvPr/>
                      </p:nvSpPr>
                      <p:spPr>
                        <a:xfrm>
                          <a:off x="-3929370" y="4260518"/>
                          <a:ext cx="1497" cy="863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03 h 863"/>
                            <a:gd name="connsiteX1" fmla="*/ 0 w 1497"/>
                            <a:gd name="connsiteY1" fmla="*/ 403 h 863"/>
                            <a:gd name="connsiteX2" fmla="*/ 749 w 1497"/>
                            <a:gd name="connsiteY2" fmla="*/ 0 h 863"/>
                            <a:gd name="connsiteX3" fmla="*/ 1497 w 1497"/>
                            <a:gd name="connsiteY3" fmla="*/ 403 h 863"/>
                            <a:gd name="connsiteX4" fmla="*/ 749 w 1497"/>
                            <a:gd name="connsiteY4" fmla="*/ 864 h 863"/>
                            <a:gd name="connsiteX5" fmla="*/ 1497 w 1497"/>
                            <a:gd name="connsiteY5" fmla="*/ 403 h 863"/>
                            <a:gd name="connsiteX6" fmla="*/ 749 w 1497"/>
                            <a:gd name="connsiteY6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0" y="403"/>
                              </a:moveTo>
                              <a:lnTo>
                                <a:pt x="0" y="403"/>
                              </a:lnTo>
                              <a:lnTo>
                                <a:pt x="749" y="0"/>
                              </a:lnTo>
                              <a:lnTo>
                                <a:pt x="1497" y="403"/>
                              </a:lnTo>
                              <a:lnTo>
                                <a:pt x="749" y="864"/>
                              </a:lnTo>
                              <a:lnTo>
                                <a:pt x="1497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785" name="图形 5"/>
                      <p:cNvGrpSpPr/>
                      <p:nvPr/>
                    </p:nvGrpSpPr>
                    <p:grpSpPr>
                      <a:xfrm>
                        <a:off x="-3924878" y="4263167"/>
                        <a:ext cx="1554" cy="1842"/>
                        <a:chOff x="-3924878" y="4263167"/>
                        <a:chExt cx="1554" cy="1842"/>
                      </a:xfrm>
                    </p:grpSpPr>
                    <p:sp>
                      <p:nvSpPr>
                        <p:cNvPr id="4786" name="任意多边形: 形状 4785"/>
                        <p:cNvSpPr/>
                        <p:nvPr/>
                      </p:nvSpPr>
                      <p:spPr>
                        <a:xfrm>
                          <a:off x="-3924878" y="4263627"/>
                          <a:ext cx="748" cy="1381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381"/>
                            <a:gd name="connsiteX1" fmla="*/ 0 w 748"/>
                            <a:gd name="connsiteY1" fmla="*/ 979 h 1381"/>
                            <a:gd name="connsiteX2" fmla="*/ 749 w 748"/>
                            <a:gd name="connsiteY2" fmla="*/ 1382 h 1381"/>
                            <a:gd name="connsiteX3" fmla="*/ 749 w 748"/>
                            <a:gd name="connsiteY3" fmla="*/ 403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1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382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87" name="任意多边形: 形状 4786"/>
                        <p:cNvSpPr/>
                        <p:nvPr/>
                      </p:nvSpPr>
                      <p:spPr>
                        <a:xfrm>
                          <a:off x="-3924130" y="4263627"/>
                          <a:ext cx="806" cy="1381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03 h 1381"/>
                            <a:gd name="connsiteX1" fmla="*/ 0 w 806"/>
                            <a:gd name="connsiteY1" fmla="*/ 1382 h 1381"/>
                            <a:gd name="connsiteX2" fmla="*/ 806 w 806"/>
                            <a:gd name="connsiteY2" fmla="*/ 979 h 1381"/>
                            <a:gd name="connsiteX3" fmla="*/ 806 w 806"/>
                            <a:gd name="connsiteY3" fmla="*/ 0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381">
                              <a:moveTo>
                                <a:pt x="0" y="403"/>
                              </a:moveTo>
                              <a:lnTo>
                                <a:pt x="0" y="1382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88" name="任意多边形: 形状 4787"/>
                        <p:cNvSpPr/>
                        <p:nvPr/>
                      </p:nvSpPr>
                      <p:spPr>
                        <a:xfrm>
                          <a:off x="-3924878" y="4263167"/>
                          <a:ext cx="1554" cy="863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863"/>
                            <a:gd name="connsiteX1" fmla="*/ 749 w 1554"/>
                            <a:gd name="connsiteY1" fmla="*/ 864 h 863"/>
                            <a:gd name="connsiteX2" fmla="*/ 1555 w 1554"/>
                            <a:gd name="connsiteY2" fmla="*/ 461 h 863"/>
                            <a:gd name="connsiteX3" fmla="*/ 749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0" y="461"/>
                              </a:moveTo>
                              <a:lnTo>
                                <a:pt x="749" y="864"/>
                              </a:lnTo>
                              <a:lnTo>
                                <a:pt x="1555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789" name="图形 5"/>
                      <p:cNvGrpSpPr/>
                      <p:nvPr/>
                    </p:nvGrpSpPr>
                    <p:grpSpPr>
                      <a:xfrm>
                        <a:off x="-3920330" y="4265815"/>
                        <a:ext cx="1497" cy="1900"/>
                        <a:chOff x="-3920330" y="4265815"/>
                        <a:chExt cx="1497" cy="1900"/>
                      </a:xfrm>
                    </p:grpSpPr>
                    <p:sp>
                      <p:nvSpPr>
                        <p:cNvPr id="4790" name="任意多边形: 形状 4789"/>
                        <p:cNvSpPr/>
                        <p:nvPr/>
                      </p:nvSpPr>
                      <p:spPr>
                        <a:xfrm>
                          <a:off x="-3920330" y="426627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91" name="任意多边形: 形状 4790"/>
                        <p:cNvSpPr/>
                        <p:nvPr/>
                      </p:nvSpPr>
                      <p:spPr>
                        <a:xfrm>
                          <a:off x="-3919581" y="426627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92" name="任意多边形: 形状 4791"/>
                        <p:cNvSpPr/>
                        <p:nvPr/>
                      </p:nvSpPr>
                      <p:spPr>
                        <a:xfrm>
                          <a:off x="-3920330" y="4265815"/>
                          <a:ext cx="1497" cy="921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1497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0" y="461"/>
                              </a:moveTo>
                              <a:lnTo>
                                <a:pt x="749" y="921"/>
                              </a:lnTo>
                              <a:lnTo>
                                <a:pt x="1497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793" name="图形 5"/>
                      <p:cNvGrpSpPr/>
                      <p:nvPr/>
                    </p:nvGrpSpPr>
                    <p:grpSpPr>
                      <a:xfrm>
                        <a:off x="-3920790" y="4260748"/>
                        <a:ext cx="1554" cy="1900"/>
                        <a:chOff x="-3920790" y="4260748"/>
                        <a:chExt cx="1554" cy="1900"/>
                      </a:xfrm>
                    </p:grpSpPr>
                    <p:sp>
                      <p:nvSpPr>
                        <p:cNvPr id="4794" name="任意多边形: 形状 4793"/>
                        <p:cNvSpPr/>
                        <p:nvPr/>
                      </p:nvSpPr>
                      <p:spPr>
                        <a:xfrm>
                          <a:off x="-3920790" y="4261209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1439"/>
                            <a:gd name="connsiteX1" fmla="*/ 0 w 806"/>
                            <a:gd name="connsiteY1" fmla="*/ 979 h 1439"/>
                            <a:gd name="connsiteX2" fmla="*/ 806 w 806"/>
                            <a:gd name="connsiteY2" fmla="*/ 1440 h 1439"/>
                            <a:gd name="connsiteX3" fmla="*/ 806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806" y="1440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95" name="任意多边形: 形状 4794"/>
                        <p:cNvSpPr/>
                        <p:nvPr/>
                      </p:nvSpPr>
                      <p:spPr>
                        <a:xfrm>
                          <a:off x="-3919984" y="4261209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96" name="任意多边形: 形状 4795"/>
                        <p:cNvSpPr/>
                        <p:nvPr/>
                      </p:nvSpPr>
                      <p:spPr>
                        <a:xfrm>
                          <a:off x="-3920790" y="4260748"/>
                          <a:ext cx="1554" cy="921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921"/>
                            <a:gd name="connsiteX1" fmla="*/ 806 w 1554"/>
                            <a:gd name="connsiteY1" fmla="*/ 921 h 921"/>
                            <a:gd name="connsiteX2" fmla="*/ 1555 w 1554"/>
                            <a:gd name="connsiteY2" fmla="*/ 461 h 921"/>
                            <a:gd name="connsiteX3" fmla="*/ 806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0" y="461"/>
                              </a:moveTo>
                              <a:lnTo>
                                <a:pt x="806" y="921"/>
                              </a:lnTo>
                              <a:lnTo>
                                <a:pt x="1555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797" name="图形 5"/>
                      <p:cNvGrpSpPr/>
                      <p:nvPr/>
                    </p:nvGrpSpPr>
                    <p:grpSpPr>
                      <a:xfrm>
                        <a:off x="-3916241" y="4263455"/>
                        <a:ext cx="1554" cy="1842"/>
                        <a:chOff x="-3916241" y="4263455"/>
                        <a:chExt cx="1554" cy="1842"/>
                      </a:xfrm>
                    </p:grpSpPr>
                    <p:sp>
                      <p:nvSpPr>
                        <p:cNvPr id="4798" name="任意多边形: 形状 4797"/>
                        <p:cNvSpPr/>
                        <p:nvPr/>
                      </p:nvSpPr>
                      <p:spPr>
                        <a:xfrm>
                          <a:off x="-3916241" y="4263858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1439"/>
                            <a:gd name="connsiteX1" fmla="*/ 0 w 806"/>
                            <a:gd name="connsiteY1" fmla="*/ 979 h 1439"/>
                            <a:gd name="connsiteX2" fmla="*/ 806 w 806"/>
                            <a:gd name="connsiteY2" fmla="*/ 1440 h 1439"/>
                            <a:gd name="connsiteX3" fmla="*/ 749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806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799" name="任意多边形: 形状 4798"/>
                        <p:cNvSpPr/>
                        <p:nvPr/>
                      </p:nvSpPr>
                      <p:spPr>
                        <a:xfrm>
                          <a:off x="-3915493" y="4263858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58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806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58" y="1440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00" name="任意多边形: 形状 4799"/>
                        <p:cNvSpPr/>
                        <p:nvPr/>
                      </p:nvSpPr>
                      <p:spPr>
                        <a:xfrm>
                          <a:off x="-3916241" y="4263455"/>
                          <a:ext cx="1554" cy="863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03 h 863"/>
                            <a:gd name="connsiteX1" fmla="*/ 749 w 1554"/>
                            <a:gd name="connsiteY1" fmla="*/ 864 h 863"/>
                            <a:gd name="connsiteX2" fmla="*/ 1555 w 1554"/>
                            <a:gd name="connsiteY2" fmla="*/ 403 h 863"/>
                            <a:gd name="connsiteX3" fmla="*/ 806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0" y="403"/>
                              </a:moveTo>
                              <a:lnTo>
                                <a:pt x="749" y="864"/>
                              </a:lnTo>
                              <a:lnTo>
                                <a:pt x="1555" y="403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01" name="图形 5"/>
                      <p:cNvGrpSpPr/>
                      <p:nvPr/>
                    </p:nvGrpSpPr>
                    <p:grpSpPr>
                      <a:xfrm>
                        <a:off x="-3916644" y="4258330"/>
                        <a:ext cx="1554" cy="1900"/>
                        <a:chOff x="-3916644" y="4258330"/>
                        <a:chExt cx="1554" cy="1900"/>
                      </a:xfrm>
                    </p:grpSpPr>
                    <p:sp>
                      <p:nvSpPr>
                        <p:cNvPr id="4802" name="任意多边形: 形状 4801"/>
                        <p:cNvSpPr/>
                        <p:nvPr/>
                      </p:nvSpPr>
                      <p:spPr>
                        <a:xfrm>
                          <a:off x="-3916644" y="4258790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03" name="任意多边形: 形状 4802"/>
                        <p:cNvSpPr/>
                        <p:nvPr/>
                      </p:nvSpPr>
                      <p:spPr>
                        <a:xfrm>
                          <a:off x="-3915896" y="4258790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806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04" name="任意多边形: 形状 4803"/>
                        <p:cNvSpPr/>
                        <p:nvPr/>
                      </p:nvSpPr>
                      <p:spPr>
                        <a:xfrm>
                          <a:off x="-3916644" y="4258330"/>
                          <a:ext cx="1554" cy="921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921"/>
                            <a:gd name="connsiteX1" fmla="*/ 749 w 1554"/>
                            <a:gd name="connsiteY1" fmla="*/ 921 h 921"/>
                            <a:gd name="connsiteX2" fmla="*/ 1555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0" y="461"/>
                              </a:moveTo>
                              <a:lnTo>
                                <a:pt x="749" y="921"/>
                              </a:lnTo>
                              <a:lnTo>
                                <a:pt x="1555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05" name="图形 5"/>
                      <p:cNvGrpSpPr/>
                      <p:nvPr/>
                    </p:nvGrpSpPr>
                    <p:grpSpPr>
                      <a:xfrm>
                        <a:off x="-3912095" y="4261036"/>
                        <a:ext cx="1554" cy="1842"/>
                        <a:chOff x="-3912095" y="4261036"/>
                        <a:chExt cx="1554" cy="1842"/>
                      </a:xfrm>
                    </p:grpSpPr>
                    <p:sp>
                      <p:nvSpPr>
                        <p:cNvPr id="4806" name="任意多边形: 形状 4805"/>
                        <p:cNvSpPr/>
                        <p:nvPr/>
                      </p:nvSpPr>
                      <p:spPr>
                        <a:xfrm>
                          <a:off x="-3912095" y="4261439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07" name="任意多边形: 形状 4806"/>
                        <p:cNvSpPr/>
                        <p:nvPr/>
                      </p:nvSpPr>
                      <p:spPr>
                        <a:xfrm>
                          <a:off x="-3911347" y="4261439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806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08" name="任意多边形: 形状 4807"/>
                        <p:cNvSpPr/>
                        <p:nvPr/>
                      </p:nvSpPr>
                      <p:spPr>
                        <a:xfrm>
                          <a:off x="-3912095" y="4261036"/>
                          <a:ext cx="1554" cy="863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03 h 863"/>
                            <a:gd name="connsiteX1" fmla="*/ 749 w 1554"/>
                            <a:gd name="connsiteY1" fmla="*/ 864 h 863"/>
                            <a:gd name="connsiteX2" fmla="*/ 1555 w 1554"/>
                            <a:gd name="connsiteY2" fmla="*/ 403 h 863"/>
                            <a:gd name="connsiteX3" fmla="*/ 749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0" y="403"/>
                              </a:moveTo>
                              <a:lnTo>
                                <a:pt x="749" y="864"/>
                              </a:lnTo>
                              <a:lnTo>
                                <a:pt x="1555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09" name="图形 5"/>
                      <p:cNvGrpSpPr/>
                      <p:nvPr/>
                    </p:nvGrpSpPr>
                    <p:grpSpPr>
                      <a:xfrm>
                        <a:off x="-3921136" y="4255681"/>
                        <a:ext cx="1497" cy="1842"/>
                        <a:chOff x="-3921136" y="4255681"/>
                        <a:chExt cx="1497" cy="1842"/>
                      </a:xfrm>
                    </p:grpSpPr>
                    <p:sp>
                      <p:nvSpPr>
                        <p:cNvPr id="4810" name="任意多边形: 形状 4809"/>
                        <p:cNvSpPr/>
                        <p:nvPr/>
                      </p:nvSpPr>
                      <p:spPr>
                        <a:xfrm>
                          <a:off x="-3921136" y="4256142"/>
                          <a:ext cx="748" cy="1381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381"/>
                            <a:gd name="connsiteX1" fmla="*/ 0 w 748"/>
                            <a:gd name="connsiteY1" fmla="*/ 979 h 1381"/>
                            <a:gd name="connsiteX2" fmla="*/ 749 w 748"/>
                            <a:gd name="connsiteY2" fmla="*/ 1382 h 1381"/>
                            <a:gd name="connsiteX3" fmla="*/ 749 w 748"/>
                            <a:gd name="connsiteY3" fmla="*/ 403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1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382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11" name="任意多边形: 形状 4810"/>
                        <p:cNvSpPr/>
                        <p:nvPr/>
                      </p:nvSpPr>
                      <p:spPr>
                        <a:xfrm>
                          <a:off x="-3920387" y="4256142"/>
                          <a:ext cx="748" cy="1381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03 h 1381"/>
                            <a:gd name="connsiteX1" fmla="*/ 0 w 748"/>
                            <a:gd name="connsiteY1" fmla="*/ 1382 h 1381"/>
                            <a:gd name="connsiteX2" fmla="*/ 749 w 748"/>
                            <a:gd name="connsiteY2" fmla="*/ 979 h 1381"/>
                            <a:gd name="connsiteX3" fmla="*/ 749 w 748"/>
                            <a:gd name="connsiteY3" fmla="*/ 0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1">
                              <a:moveTo>
                                <a:pt x="0" y="403"/>
                              </a:moveTo>
                              <a:lnTo>
                                <a:pt x="0" y="1382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12" name="任意多边形: 形状 4811"/>
                        <p:cNvSpPr/>
                        <p:nvPr/>
                      </p:nvSpPr>
                      <p:spPr>
                        <a:xfrm>
                          <a:off x="-3921136" y="4255681"/>
                          <a:ext cx="1497" cy="863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61 h 863"/>
                            <a:gd name="connsiteX1" fmla="*/ 749 w 1497"/>
                            <a:gd name="connsiteY1" fmla="*/ 864 h 863"/>
                            <a:gd name="connsiteX2" fmla="*/ 1497 w 1497"/>
                            <a:gd name="connsiteY2" fmla="*/ 461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0" y="461"/>
                              </a:moveTo>
                              <a:lnTo>
                                <a:pt x="749" y="864"/>
                              </a:lnTo>
                              <a:lnTo>
                                <a:pt x="1497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13" name="图形 5"/>
                      <p:cNvGrpSpPr/>
                      <p:nvPr/>
                    </p:nvGrpSpPr>
                    <p:grpSpPr>
                      <a:xfrm>
                        <a:off x="-3925282" y="4258099"/>
                        <a:ext cx="1554" cy="1842"/>
                        <a:chOff x="-3925282" y="4258099"/>
                        <a:chExt cx="1554" cy="1842"/>
                      </a:xfrm>
                    </p:grpSpPr>
                    <p:sp>
                      <p:nvSpPr>
                        <p:cNvPr id="4814" name="任意多边形: 形状 4813"/>
                        <p:cNvSpPr/>
                        <p:nvPr/>
                      </p:nvSpPr>
                      <p:spPr>
                        <a:xfrm>
                          <a:off x="-3925282" y="4258560"/>
                          <a:ext cx="748" cy="1381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381"/>
                            <a:gd name="connsiteX1" fmla="*/ 0 w 748"/>
                            <a:gd name="connsiteY1" fmla="*/ 979 h 1381"/>
                            <a:gd name="connsiteX2" fmla="*/ 749 w 748"/>
                            <a:gd name="connsiteY2" fmla="*/ 1382 h 1381"/>
                            <a:gd name="connsiteX3" fmla="*/ 749 w 748"/>
                            <a:gd name="connsiteY3" fmla="*/ 403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1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382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15" name="任意多边形: 形状 4814"/>
                        <p:cNvSpPr/>
                        <p:nvPr/>
                      </p:nvSpPr>
                      <p:spPr>
                        <a:xfrm>
                          <a:off x="-3924533" y="4258560"/>
                          <a:ext cx="806" cy="1381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03 h 1381"/>
                            <a:gd name="connsiteX1" fmla="*/ 0 w 806"/>
                            <a:gd name="connsiteY1" fmla="*/ 1382 h 1381"/>
                            <a:gd name="connsiteX2" fmla="*/ 806 w 806"/>
                            <a:gd name="connsiteY2" fmla="*/ 979 h 1381"/>
                            <a:gd name="connsiteX3" fmla="*/ 806 w 806"/>
                            <a:gd name="connsiteY3" fmla="*/ 0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381">
                              <a:moveTo>
                                <a:pt x="0" y="403"/>
                              </a:moveTo>
                              <a:lnTo>
                                <a:pt x="0" y="1382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16" name="任意多边形: 形状 4815"/>
                        <p:cNvSpPr/>
                        <p:nvPr/>
                      </p:nvSpPr>
                      <p:spPr>
                        <a:xfrm>
                          <a:off x="-3925282" y="4258099"/>
                          <a:ext cx="1554" cy="863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863"/>
                            <a:gd name="connsiteX1" fmla="*/ 749 w 1554"/>
                            <a:gd name="connsiteY1" fmla="*/ 864 h 863"/>
                            <a:gd name="connsiteX2" fmla="*/ 1555 w 1554"/>
                            <a:gd name="connsiteY2" fmla="*/ 461 h 863"/>
                            <a:gd name="connsiteX3" fmla="*/ 749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0" y="461"/>
                              </a:moveTo>
                              <a:lnTo>
                                <a:pt x="749" y="864"/>
                              </a:lnTo>
                              <a:lnTo>
                                <a:pt x="1555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817" name="图形 5"/>
                    <p:cNvGrpSpPr/>
                    <p:nvPr/>
                  </p:nvGrpSpPr>
                  <p:grpSpPr>
                    <a:xfrm>
                      <a:off x="-3929370" y="4255508"/>
                      <a:ext cx="18829" cy="11343"/>
                      <a:chOff x="-3929370" y="4255508"/>
                      <a:chExt cx="18829" cy="11343"/>
                    </a:xfrm>
                  </p:grpSpPr>
                  <p:grpSp>
                    <p:nvGrpSpPr>
                      <p:cNvPr id="4818" name="图形 5"/>
                      <p:cNvGrpSpPr/>
                      <p:nvPr/>
                    </p:nvGrpSpPr>
                    <p:grpSpPr>
                      <a:xfrm>
                        <a:off x="-3929370" y="4260288"/>
                        <a:ext cx="748" cy="806"/>
                        <a:chOff x="-3929370" y="4260288"/>
                        <a:chExt cx="748" cy="806"/>
                      </a:xfrm>
                    </p:grpSpPr>
                    <p:sp>
                      <p:nvSpPr>
                        <p:cNvPr id="4819" name="任意多边形: 形状 4818"/>
                        <p:cNvSpPr/>
                        <p:nvPr/>
                      </p:nvSpPr>
                      <p:spPr>
                        <a:xfrm>
                          <a:off x="-3929370" y="4260748"/>
                          <a:ext cx="5758" cy="345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345"/>
                            <a:gd name="connsiteX1" fmla="*/ 0 w 5758"/>
                            <a:gd name="connsiteY1" fmla="*/ 345 h 345"/>
                            <a:gd name="connsiteX2" fmla="*/ 0 w 5758"/>
                            <a:gd name="connsiteY2" fmla="*/ 345 h 345"/>
                            <a:gd name="connsiteX3" fmla="*/ 0 w 5758"/>
                            <a:gd name="connsiteY3" fmla="*/ 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345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20" name="任意多边形: 形状 4819"/>
                        <p:cNvSpPr/>
                        <p:nvPr/>
                      </p:nvSpPr>
                      <p:spPr>
                        <a:xfrm>
                          <a:off x="-3929370" y="4260345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03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288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03"/>
                              </a:moveTo>
                              <a:lnTo>
                                <a:pt x="0" y="749"/>
                              </a:lnTo>
                              <a:lnTo>
                                <a:pt x="749" y="288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21" name="任意多边形: 形状 4820"/>
                        <p:cNvSpPr/>
                        <p:nvPr/>
                      </p:nvSpPr>
                      <p:spPr>
                        <a:xfrm>
                          <a:off x="-3929370" y="4260288"/>
                          <a:ext cx="748" cy="460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460"/>
                            <a:gd name="connsiteX1" fmla="*/ 0 w 748"/>
                            <a:gd name="connsiteY1" fmla="*/ 461 h 460"/>
                            <a:gd name="connsiteX2" fmla="*/ 0 w 748"/>
                            <a:gd name="connsiteY2" fmla="*/ 461 h 460"/>
                            <a:gd name="connsiteX3" fmla="*/ 749 w 748"/>
                            <a:gd name="connsiteY3" fmla="*/ 58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460">
                              <a:moveTo>
                                <a:pt x="749" y="0"/>
                              </a:moveTo>
                              <a:lnTo>
                                <a:pt x="0" y="461"/>
                              </a:lnTo>
                              <a:lnTo>
                                <a:pt x="0" y="461"/>
                              </a:lnTo>
                              <a:lnTo>
                                <a:pt x="749" y="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22" name="图形 5"/>
                      <p:cNvGrpSpPr/>
                      <p:nvPr/>
                    </p:nvGrpSpPr>
                    <p:grpSpPr>
                      <a:xfrm>
                        <a:off x="-3929370" y="4255508"/>
                        <a:ext cx="18829" cy="11343"/>
                        <a:chOff x="-3929370" y="4255508"/>
                        <a:chExt cx="18829" cy="11343"/>
                      </a:xfrm>
                    </p:grpSpPr>
                    <p:sp>
                      <p:nvSpPr>
                        <p:cNvPr id="4823" name="任意多边形: 形状 4822"/>
                        <p:cNvSpPr/>
                        <p:nvPr/>
                      </p:nvSpPr>
                      <p:spPr>
                        <a:xfrm>
                          <a:off x="-3920387" y="4255508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24" name="任意多边形: 形状 4823"/>
                        <p:cNvSpPr/>
                        <p:nvPr/>
                      </p:nvSpPr>
                      <p:spPr>
                        <a:xfrm>
                          <a:off x="-3920387" y="4255969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03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288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03"/>
                              </a:moveTo>
                              <a:lnTo>
                                <a:pt x="0" y="749"/>
                              </a:lnTo>
                              <a:lnTo>
                                <a:pt x="749" y="288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25" name="任意多边形: 形状 4824"/>
                        <p:cNvSpPr/>
                        <p:nvPr/>
                      </p:nvSpPr>
                      <p:spPr>
                        <a:xfrm>
                          <a:off x="-3923727" y="4256372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2015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2015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26" name="任意多边形: 形状 4825"/>
                        <p:cNvSpPr/>
                        <p:nvPr/>
                      </p:nvSpPr>
                      <p:spPr>
                        <a:xfrm>
                          <a:off x="-3920387" y="4256372"/>
                          <a:ext cx="3742" cy="2591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91"/>
                            <a:gd name="connsiteX1" fmla="*/ 0 w 3742"/>
                            <a:gd name="connsiteY1" fmla="*/ 345 h 2591"/>
                            <a:gd name="connsiteX2" fmla="*/ 3743 w 3742"/>
                            <a:gd name="connsiteY2" fmla="*/ 2591 h 2591"/>
                            <a:gd name="connsiteX3" fmla="*/ 3743 w 3742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91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91"/>
                              </a:lnTo>
                              <a:lnTo>
                                <a:pt x="3743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27" name="任意多边形: 形状 4826"/>
                        <p:cNvSpPr/>
                        <p:nvPr/>
                      </p:nvSpPr>
                      <p:spPr>
                        <a:xfrm>
                          <a:off x="-3924533" y="4258387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03 h 748"/>
                            <a:gd name="connsiteX1" fmla="*/ 0 w 806"/>
                            <a:gd name="connsiteY1" fmla="*/ 749 h 748"/>
                            <a:gd name="connsiteX2" fmla="*/ 806 w 806"/>
                            <a:gd name="connsiteY2" fmla="*/ 288 h 748"/>
                            <a:gd name="connsiteX3" fmla="*/ 806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403"/>
                              </a:moveTo>
                              <a:lnTo>
                                <a:pt x="0" y="749"/>
                              </a:lnTo>
                              <a:lnTo>
                                <a:pt x="806" y="288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28" name="任意多边形: 形状 4827"/>
                        <p:cNvSpPr/>
                        <p:nvPr/>
                      </p:nvSpPr>
                      <p:spPr>
                        <a:xfrm>
                          <a:off x="-3916644" y="4258618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29" name="任意多边形: 形状 4828"/>
                        <p:cNvSpPr/>
                        <p:nvPr/>
                      </p:nvSpPr>
                      <p:spPr>
                        <a:xfrm>
                          <a:off x="-3927873" y="4258790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6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6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0" name="任意多边形: 形状 4829"/>
                        <p:cNvSpPr/>
                        <p:nvPr/>
                      </p:nvSpPr>
                      <p:spPr>
                        <a:xfrm>
                          <a:off x="-3924533" y="4258790"/>
                          <a:ext cx="3742" cy="2591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91"/>
                            <a:gd name="connsiteX1" fmla="*/ 0 w 3742"/>
                            <a:gd name="connsiteY1" fmla="*/ 346 h 2591"/>
                            <a:gd name="connsiteX2" fmla="*/ 3743 w 3742"/>
                            <a:gd name="connsiteY2" fmla="*/ 2591 h 2591"/>
                            <a:gd name="connsiteX3" fmla="*/ 3743 w 3742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91">
                              <a:moveTo>
                                <a:pt x="0" y="0"/>
                              </a:moveTo>
                              <a:lnTo>
                                <a:pt x="0" y="346"/>
                              </a:lnTo>
                              <a:lnTo>
                                <a:pt x="3743" y="2591"/>
                              </a:lnTo>
                              <a:lnTo>
                                <a:pt x="3743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1" name="任意多边形: 形状 4830"/>
                        <p:cNvSpPr/>
                        <p:nvPr/>
                      </p:nvSpPr>
                      <p:spPr>
                        <a:xfrm>
                          <a:off x="-3919984" y="4260576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2" name="任意多边形: 形状 4831"/>
                        <p:cNvSpPr/>
                        <p:nvPr/>
                      </p:nvSpPr>
                      <p:spPr>
                        <a:xfrm>
                          <a:off x="-3919235" y="4259078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288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288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3" name="任意多边形: 形状 4832"/>
                        <p:cNvSpPr/>
                        <p:nvPr/>
                      </p:nvSpPr>
                      <p:spPr>
                        <a:xfrm>
                          <a:off x="-3919984" y="4258618"/>
                          <a:ext cx="4088" cy="2418"/>
                        </a:xfrm>
                        <a:custGeom>
                          <a:avLst/>
                          <a:gdLst>
                            <a:gd name="connsiteX0" fmla="*/ 4088 w 4088"/>
                            <a:gd name="connsiteY0" fmla="*/ 461 h 2418"/>
                            <a:gd name="connsiteX1" fmla="*/ 3340 w 4088"/>
                            <a:gd name="connsiteY1" fmla="*/ 0 h 2418"/>
                            <a:gd name="connsiteX2" fmla="*/ 0 w 4088"/>
                            <a:gd name="connsiteY2" fmla="*/ 1958 h 2418"/>
                            <a:gd name="connsiteX3" fmla="*/ 749 w 4088"/>
                            <a:gd name="connsiteY3" fmla="*/ 2419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4088" y="461"/>
                              </a:moveTo>
                              <a:lnTo>
                                <a:pt x="3340" y="0"/>
                              </a:lnTo>
                              <a:lnTo>
                                <a:pt x="0" y="1958"/>
                              </a:lnTo>
                              <a:lnTo>
                                <a:pt x="749" y="24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4" name="任意多边形: 形状 4833"/>
                        <p:cNvSpPr/>
                        <p:nvPr/>
                      </p:nvSpPr>
                      <p:spPr>
                        <a:xfrm>
                          <a:off x="-3928621" y="4260748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5" name="任意多边形: 形状 4834"/>
                        <p:cNvSpPr/>
                        <p:nvPr/>
                      </p:nvSpPr>
                      <p:spPr>
                        <a:xfrm>
                          <a:off x="-3929370" y="4260748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6" name="任意多边形: 形状 4835"/>
                        <p:cNvSpPr/>
                        <p:nvPr/>
                      </p:nvSpPr>
                      <p:spPr>
                        <a:xfrm>
                          <a:off x="-3929370" y="4255508"/>
                          <a:ext cx="9731" cy="5700"/>
                        </a:xfrm>
                        <a:custGeom>
                          <a:avLst/>
                          <a:gdLst>
                            <a:gd name="connsiteX0" fmla="*/ 0 w 9731"/>
                            <a:gd name="connsiteY0" fmla="*/ 5240 h 5700"/>
                            <a:gd name="connsiteX1" fmla="*/ 749 w 9731"/>
                            <a:gd name="connsiteY1" fmla="*/ 5701 h 5700"/>
                            <a:gd name="connsiteX2" fmla="*/ 1497 w 9731"/>
                            <a:gd name="connsiteY2" fmla="*/ 5240 h 5700"/>
                            <a:gd name="connsiteX3" fmla="*/ 4837 w 9731"/>
                            <a:gd name="connsiteY3" fmla="*/ 3282 h 5700"/>
                            <a:gd name="connsiteX4" fmla="*/ 5643 w 9731"/>
                            <a:gd name="connsiteY4" fmla="*/ 2879 h 5700"/>
                            <a:gd name="connsiteX5" fmla="*/ 8983 w 9731"/>
                            <a:gd name="connsiteY5" fmla="*/ 864 h 5700"/>
                            <a:gd name="connsiteX6" fmla="*/ 9731 w 9731"/>
                            <a:gd name="connsiteY6" fmla="*/ 461 h 5700"/>
                            <a:gd name="connsiteX7" fmla="*/ 8983 w 9731"/>
                            <a:gd name="connsiteY7" fmla="*/ 0 h 5700"/>
                            <a:gd name="connsiteX8" fmla="*/ 749 w 9731"/>
                            <a:gd name="connsiteY8" fmla="*/ 4837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31" h="5700">
                              <a:moveTo>
                                <a:pt x="0" y="5240"/>
                              </a:moveTo>
                              <a:lnTo>
                                <a:pt x="749" y="5701"/>
                              </a:lnTo>
                              <a:lnTo>
                                <a:pt x="1497" y="5240"/>
                              </a:lnTo>
                              <a:lnTo>
                                <a:pt x="4837" y="3282"/>
                              </a:lnTo>
                              <a:lnTo>
                                <a:pt x="5643" y="2879"/>
                              </a:lnTo>
                              <a:lnTo>
                                <a:pt x="8983" y="864"/>
                              </a:lnTo>
                              <a:lnTo>
                                <a:pt x="9731" y="461"/>
                              </a:lnTo>
                              <a:lnTo>
                                <a:pt x="8983" y="0"/>
                              </a:lnTo>
                              <a:lnTo>
                                <a:pt x="749" y="483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7" name="任意多边形: 形状 4836"/>
                        <p:cNvSpPr/>
                        <p:nvPr/>
                      </p:nvSpPr>
                      <p:spPr>
                        <a:xfrm>
                          <a:off x="-3915896" y="4259078"/>
                          <a:ext cx="3800" cy="2533"/>
                        </a:xfrm>
                        <a:custGeom>
                          <a:avLst/>
                          <a:gdLst>
                            <a:gd name="connsiteX0" fmla="*/ 0 w 3800"/>
                            <a:gd name="connsiteY0" fmla="*/ 0 h 2533"/>
                            <a:gd name="connsiteX1" fmla="*/ 0 w 3800"/>
                            <a:gd name="connsiteY1" fmla="*/ 288 h 2533"/>
                            <a:gd name="connsiteX2" fmla="*/ 3800 w 3800"/>
                            <a:gd name="connsiteY2" fmla="*/ 2534 h 2533"/>
                            <a:gd name="connsiteX3" fmla="*/ 3800 w 3800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3800" y="2534"/>
                              </a:lnTo>
                              <a:lnTo>
                                <a:pt x="380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8" name="任意多边形: 形状 4837"/>
                        <p:cNvSpPr/>
                        <p:nvPr/>
                      </p:nvSpPr>
                      <p:spPr>
                        <a:xfrm>
                          <a:off x="-3911347" y="4260863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288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806" y="749"/>
                              </a:lnTo>
                              <a:lnTo>
                                <a:pt x="806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39" name="任意多边形: 形状 4838"/>
                        <p:cNvSpPr/>
                        <p:nvPr/>
                      </p:nvSpPr>
                      <p:spPr>
                        <a:xfrm>
                          <a:off x="-3920790" y="4261036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345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749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0" name="任意多边形: 形状 4839"/>
                        <p:cNvSpPr/>
                        <p:nvPr/>
                      </p:nvSpPr>
                      <p:spPr>
                        <a:xfrm>
                          <a:off x="-3920387" y="4255508"/>
                          <a:ext cx="9846" cy="6218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0 h 6218"/>
                            <a:gd name="connsiteX1" fmla="*/ 749 w 9846"/>
                            <a:gd name="connsiteY1" fmla="*/ 461 h 6218"/>
                            <a:gd name="connsiteX2" fmla="*/ 0 w 9846"/>
                            <a:gd name="connsiteY2" fmla="*/ 864 h 6218"/>
                            <a:gd name="connsiteX3" fmla="*/ 3743 w 9846"/>
                            <a:gd name="connsiteY3" fmla="*/ 3109 h 6218"/>
                            <a:gd name="connsiteX4" fmla="*/ 4491 w 9846"/>
                            <a:gd name="connsiteY4" fmla="*/ 3570 h 6218"/>
                            <a:gd name="connsiteX5" fmla="*/ 8292 w 9846"/>
                            <a:gd name="connsiteY5" fmla="*/ 5758 h 6218"/>
                            <a:gd name="connsiteX6" fmla="*/ 9040 w 9846"/>
                            <a:gd name="connsiteY6" fmla="*/ 6219 h 6218"/>
                            <a:gd name="connsiteX7" fmla="*/ 9846 w 9846"/>
                            <a:gd name="connsiteY7" fmla="*/ 5758 h 6218"/>
                            <a:gd name="connsiteX8" fmla="*/ 9040 w 9846"/>
                            <a:gd name="connsiteY8" fmla="*/ 5355 h 62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846" h="6218">
                              <a:moveTo>
                                <a:pt x="0" y="0"/>
                              </a:moveTo>
                              <a:lnTo>
                                <a:pt x="749" y="461"/>
                              </a:lnTo>
                              <a:lnTo>
                                <a:pt x="0" y="864"/>
                              </a:lnTo>
                              <a:lnTo>
                                <a:pt x="3743" y="3109"/>
                              </a:lnTo>
                              <a:lnTo>
                                <a:pt x="4491" y="3570"/>
                              </a:lnTo>
                              <a:lnTo>
                                <a:pt x="8292" y="5758"/>
                              </a:lnTo>
                              <a:lnTo>
                                <a:pt x="9040" y="6219"/>
                              </a:lnTo>
                              <a:lnTo>
                                <a:pt x="9846" y="5758"/>
                              </a:lnTo>
                              <a:lnTo>
                                <a:pt x="9040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1" name="任意多边形: 形状 4840"/>
                        <p:cNvSpPr/>
                        <p:nvPr/>
                      </p:nvSpPr>
                      <p:spPr>
                        <a:xfrm>
                          <a:off x="-3912095" y="4261267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2" name="任意多边形: 形状 4841"/>
                        <p:cNvSpPr/>
                        <p:nvPr/>
                      </p:nvSpPr>
                      <p:spPr>
                        <a:xfrm>
                          <a:off x="-3916241" y="4263685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806"/>
                            <a:gd name="connsiteX1" fmla="*/ 0 w 806"/>
                            <a:gd name="connsiteY1" fmla="*/ 345 h 806"/>
                            <a:gd name="connsiteX2" fmla="*/ 806 w 806"/>
                            <a:gd name="connsiteY2" fmla="*/ 806 h 806"/>
                            <a:gd name="connsiteX3" fmla="*/ 806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806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3" name="任意多边形: 形状 4842"/>
                        <p:cNvSpPr/>
                        <p:nvPr/>
                      </p:nvSpPr>
                      <p:spPr>
                        <a:xfrm>
                          <a:off x="-3919581" y="4265643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4" name="任意多边形: 形状 4843"/>
                        <p:cNvSpPr/>
                        <p:nvPr/>
                      </p:nvSpPr>
                      <p:spPr>
                        <a:xfrm>
                          <a:off x="-3919581" y="4266103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345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61"/>
                              </a:moveTo>
                              <a:lnTo>
                                <a:pt x="0" y="749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5" name="任意多边形: 形状 4844"/>
                        <p:cNvSpPr/>
                        <p:nvPr/>
                      </p:nvSpPr>
                      <p:spPr>
                        <a:xfrm>
                          <a:off x="-3919581" y="4261267"/>
                          <a:ext cx="9040" cy="5585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5297 h 5585"/>
                            <a:gd name="connsiteX1" fmla="*/ 0 w 9040"/>
                            <a:gd name="connsiteY1" fmla="*/ 5585 h 5585"/>
                            <a:gd name="connsiteX2" fmla="*/ 9040 w 9040"/>
                            <a:gd name="connsiteY2" fmla="*/ 345 h 5585"/>
                            <a:gd name="connsiteX3" fmla="*/ 9040 w 9040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585">
                              <a:moveTo>
                                <a:pt x="0" y="5297"/>
                              </a:moveTo>
                              <a:lnTo>
                                <a:pt x="0" y="5585"/>
                              </a:lnTo>
                              <a:lnTo>
                                <a:pt x="9040" y="345"/>
                              </a:lnTo>
                              <a:lnTo>
                                <a:pt x="90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6" name="任意多边形: 形状 4845"/>
                        <p:cNvSpPr/>
                        <p:nvPr/>
                      </p:nvSpPr>
                      <p:spPr>
                        <a:xfrm>
                          <a:off x="-3911347" y="4261267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7" name="任意多边形: 形状 4846"/>
                        <p:cNvSpPr/>
                        <p:nvPr/>
                      </p:nvSpPr>
                      <p:spPr>
                        <a:xfrm>
                          <a:off x="-3923324" y="4261497"/>
                          <a:ext cx="3339" cy="2245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245"/>
                            <a:gd name="connsiteX1" fmla="*/ 0 w 3339"/>
                            <a:gd name="connsiteY1" fmla="*/ 2246 h 2245"/>
                            <a:gd name="connsiteX2" fmla="*/ 3340 w 3339"/>
                            <a:gd name="connsiteY2" fmla="*/ 288 h 2245"/>
                            <a:gd name="connsiteX3" fmla="*/ 3340 w 3339"/>
                            <a:gd name="connsiteY3" fmla="*/ 0 h 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245">
                              <a:moveTo>
                                <a:pt x="0" y="1958"/>
                              </a:moveTo>
                              <a:lnTo>
                                <a:pt x="0" y="2246"/>
                              </a:lnTo>
                              <a:lnTo>
                                <a:pt x="3340" y="288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8" name="任意多边形: 形状 4847"/>
                        <p:cNvSpPr/>
                        <p:nvPr/>
                      </p:nvSpPr>
                      <p:spPr>
                        <a:xfrm>
                          <a:off x="-3924130" y="4261036"/>
                          <a:ext cx="4145" cy="2418"/>
                        </a:xfrm>
                        <a:custGeom>
                          <a:avLst/>
                          <a:gdLst>
                            <a:gd name="connsiteX0" fmla="*/ 3340 w 4145"/>
                            <a:gd name="connsiteY0" fmla="*/ 0 h 2418"/>
                            <a:gd name="connsiteX1" fmla="*/ 0 w 4145"/>
                            <a:gd name="connsiteY1" fmla="*/ 1958 h 2418"/>
                            <a:gd name="connsiteX2" fmla="*/ 806 w 4145"/>
                            <a:gd name="connsiteY2" fmla="*/ 2419 h 2418"/>
                            <a:gd name="connsiteX3" fmla="*/ 4146 w 4145"/>
                            <a:gd name="connsiteY3" fmla="*/ 461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45" h="2418">
                              <a:moveTo>
                                <a:pt x="3340" y="0"/>
                              </a:moveTo>
                              <a:lnTo>
                                <a:pt x="0" y="1958"/>
                              </a:lnTo>
                              <a:lnTo>
                                <a:pt x="806" y="2419"/>
                              </a:lnTo>
                              <a:lnTo>
                                <a:pt x="414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9" name="任意多边形: 形状 4848"/>
                        <p:cNvSpPr/>
                        <p:nvPr/>
                      </p:nvSpPr>
                      <p:spPr>
                        <a:xfrm>
                          <a:off x="-3924130" y="4262994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288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806" y="749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0" name="任意多边形: 形状 4849"/>
                        <p:cNvSpPr/>
                        <p:nvPr/>
                      </p:nvSpPr>
                      <p:spPr>
                        <a:xfrm>
                          <a:off x="-3919984" y="4261497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288 h 2533"/>
                            <a:gd name="connsiteX2" fmla="*/ 3743 w 3742"/>
                            <a:gd name="connsiteY2" fmla="*/ 2534 h 2533"/>
                            <a:gd name="connsiteX3" fmla="*/ 3743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3743" y="2534"/>
                              </a:lnTo>
                              <a:lnTo>
                                <a:pt x="3743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1" name="任意多边形: 形状 4850"/>
                        <p:cNvSpPr/>
                        <p:nvPr/>
                      </p:nvSpPr>
                      <p:spPr>
                        <a:xfrm>
                          <a:off x="-3915435" y="4263282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2" name="任意多边形: 形状 4851"/>
                        <p:cNvSpPr/>
                        <p:nvPr/>
                      </p:nvSpPr>
                      <p:spPr>
                        <a:xfrm>
                          <a:off x="-3924533" y="4258387"/>
                          <a:ext cx="9846" cy="5758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403 h 5758"/>
                            <a:gd name="connsiteX1" fmla="*/ 3743 w 9846"/>
                            <a:gd name="connsiteY1" fmla="*/ 2649 h 5758"/>
                            <a:gd name="connsiteX2" fmla="*/ 4549 w 9846"/>
                            <a:gd name="connsiteY2" fmla="*/ 3109 h 5758"/>
                            <a:gd name="connsiteX3" fmla="*/ 8292 w 9846"/>
                            <a:gd name="connsiteY3" fmla="*/ 5297 h 5758"/>
                            <a:gd name="connsiteX4" fmla="*/ 9098 w 9846"/>
                            <a:gd name="connsiteY4" fmla="*/ 5758 h 5758"/>
                            <a:gd name="connsiteX5" fmla="*/ 9847 w 9846"/>
                            <a:gd name="connsiteY5" fmla="*/ 5297 h 5758"/>
                            <a:gd name="connsiteX6" fmla="*/ 9098 w 9846"/>
                            <a:gd name="connsiteY6" fmla="*/ 4894 h 5758"/>
                            <a:gd name="connsiteX7" fmla="*/ 5298 w 9846"/>
                            <a:gd name="connsiteY7" fmla="*/ 2649 h 5758"/>
                            <a:gd name="connsiteX8" fmla="*/ 4549 w 9846"/>
                            <a:gd name="connsiteY8" fmla="*/ 2188 h 5758"/>
                            <a:gd name="connsiteX9" fmla="*/ 806 w 9846"/>
                            <a:gd name="connsiteY9" fmla="*/ 0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758">
                              <a:moveTo>
                                <a:pt x="0" y="403"/>
                              </a:moveTo>
                              <a:lnTo>
                                <a:pt x="3743" y="2649"/>
                              </a:lnTo>
                              <a:lnTo>
                                <a:pt x="4549" y="3109"/>
                              </a:lnTo>
                              <a:lnTo>
                                <a:pt x="8292" y="5297"/>
                              </a:lnTo>
                              <a:lnTo>
                                <a:pt x="9098" y="5758"/>
                              </a:lnTo>
                              <a:lnTo>
                                <a:pt x="9847" y="5297"/>
                              </a:lnTo>
                              <a:lnTo>
                                <a:pt x="9098" y="4894"/>
                              </a:lnTo>
                              <a:lnTo>
                                <a:pt x="5298" y="2649"/>
                              </a:lnTo>
                              <a:lnTo>
                                <a:pt x="4549" y="2188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3" name="任意多边形: 形状 4852"/>
                        <p:cNvSpPr/>
                        <p:nvPr/>
                      </p:nvSpPr>
                      <p:spPr>
                        <a:xfrm>
                          <a:off x="-3915435" y="4263685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4" name="任意多边形: 形状 4853"/>
                        <p:cNvSpPr/>
                        <p:nvPr/>
                      </p:nvSpPr>
                      <p:spPr>
                        <a:xfrm>
                          <a:off x="-3928621" y="4260748"/>
                          <a:ext cx="9788" cy="5815"/>
                        </a:xfrm>
                        <a:custGeom>
                          <a:avLst/>
                          <a:gdLst>
                            <a:gd name="connsiteX0" fmla="*/ 4491 w 9788"/>
                            <a:gd name="connsiteY0" fmla="*/ 2246 h 5815"/>
                            <a:gd name="connsiteX1" fmla="*/ 749 w 9788"/>
                            <a:gd name="connsiteY1" fmla="*/ 0 h 5815"/>
                            <a:gd name="connsiteX2" fmla="*/ 0 w 9788"/>
                            <a:gd name="connsiteY2" fmla="*/ 461 h 5815"/>
                            <a:gd name="connsiteX3" fmla="*/ 9040 w 9788"/>
                            <a:gd name="connsiteY3" fmla="*/ 5816 h 5815"/>
                            <a:gd name="connsiteX4" fmla="*/ 9789 w 9788"/>
                            <a:gd name="connsiteY4" fmla="*/ 5355 h 5815"/>
                            <a:gd name="connsiteX5" fmla="*/ 9040 w 9788"/>
                            <a:gd name="connsiteY5" fmla="*/ 4894 h 5815"/>
                            <a:gd name="connsiteX6" fmla="*/ 5298 w 9788"/>
                            <a:gd name="connsiteY6" fmla="*/ 2706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788" h="5815">
                              <a:moveTo>
                                <a:pt x="4491" y="2246"/>
                              </a:move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9040" y="5816"/>
                              </a:lnTo>
                              <a:lnTo>
                                <a:pt x="9789" y="5355"/>
                              </a:lnTo>
                              <a:lnTo>
                                <a:pt x="9040" y="4894"/>
                              </a:lnTo>
                              <a:lnTo>
                                <a:pt x="5298" y="270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5" name="任意多边形: 形状 4854"/>
                        <p:cNvSpPr/>
                        <p:nvPr/>
                      </p:nvSpPr>
                      <p:spPr>
                        <a:xfrm>
                          <a:off x="-3928621" y="4261209"/>
                          <a:ext cx="9040" cy="5643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0 h 5643"/>
                            <a:gd name="connsiteX1" fmla="*/ 0 w 9040"/>
                            <a:gd name="connsiteY1" fmla="*/ 345 h 5643"/>
                            <a:gd name="connsiteX2" fmla="*/ 9040 w 9040"/>
                            <a:gd name="connsiteY2" fmla="*/ 5643 h 5643"/>
                            <a:gd name="connsiteX3" fmla="*/ 9040 w 9040"/>
                            <a:gd name="connsiteY3" fmla="*/ 5355 h 56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3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9040" y="5643"/>
                              </a:lnTo>
                              <a:lnTo>
                                <a:pt x="9040" y="535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6" name="任意多边形: 形状 4855"/>
                        <p:cNvSpPr/>
                        <p:nvPr/>
                      </p:nvSpPr>
                      <p:spPr>
                        <a:xfrm>
                          <a:off x="-3919581" y="4260863"/>
                          <a:ext cx="9040" cy="5700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4779 h 5700"/>
                            <a:gd name="connsiteX1" fmla="*/ 749 w 9040"/>
                            <a:gd name="connsiteY1" fmla="*/ 5240 h 5700"/>
                            <a:gd name="connsiteX2" fmla="*/ 0 w 9040"/>
                            <a:gd name="connsiteY2" fmla="*/ 5701 h 5700"/>
                            <a:gd name="connsiteX3" fmla="*/ 9040 w 9040"/>
                            <a:gd name="connsiteY3" fmla="*/ 403 h 5700"/>
                            <a:gd name="connsiteX4" fmla="*/ 8234 w 9040"/>
                            <a:gd name="connsiteY4" fmla="*/ 0 h 5700"/>
                            <a:gd name="connsiteX5" fmla="*/ 9040 w 9040"/>
                            <a:gd name="connsiteY5" fmla="*/ 403 h 5700"/>
                            <a:gd name="connsiteX6" fmla="*/ 8234 w 9040"/>
                            <a:gd name="connsiteY6" fmla="*/ 864 h 5700"/>
                            <a:gd name="connsiteX7" fmla="*/ 7486 w 9040"/>
                            <a:gd name="connsiteY7" fmla="*/ 403 h 5700"/>
                            <a:gd name="connsiteX8" fmla="*/ 4146 w 9040"/>
                            <a:gd name="connsiteY8" fmla="*/ 2418 h 5700"/>
                            <a:gd name="connsiteX9" fmla="*/ 4894 w 9040"/>
                            <a:gd name="connsiteY9" fmla="*/ 2821 h 5700"/>
                            <a:gd name="connsiteX10" fmla="*/ 4146 w 9040"/>
                            <a:gd name="connsiteY10" fmla="*/ 3282 h 5700"/>
                            <a:gd name="connsiteX11" fmla="*/ 3340 w 9040"/>
                            <a:gd name="connsiteY11" fmla="*/ 2821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040" h="5700">
                              <a:moveTo>
                                <a:pt x="0" y="4779"/>
                              </a:moveTo>
                              <a:lnTo>
                                <a:pt x="749" y="5240"/>
                              </a:lnTo>
                              <a:lnTo>
                                <a:pt x="0" y="5701"/>
                              </a:lnTo>
                              <a:lnTo>
                                <a:pt x="9040" y="403"/>
                              </a:lnTo>
                              <a:lnTo>
                                <a:pt x="8234" y="0"/>
                              </a:lnTo>
                              <a:lnTo>
                                <a:pt x="9040" y="403"/>
                              </a:lnTo>
                              <a:lnTo>
                                <a:pt x="8234" y="864"/>
                              </a:lnTo>
                              <a:lnTo>
                                <a:pt x="7486" y="403"/>
                              </a:lnTo>
                              <a:lnTo>
                                <a:pt x="4146" y="2418"/>
                              </a:lnTo>
                              <a:lnTo>
                                <a:pt x="4894" y="2821"/>
                              </a:lnTo>
                              <a:lnTo>
                                <a:pt x="4146" y="3282"/>
                              </a:lnTo>
                              <a:lnTo>
                                <a:pt x="3340" y="282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857" name="图形 5"/>
                    <p:cNvGrpSpPr/>
                    <p:nvPr/>
                  </p:nvGrpSpPr>
                  <p:grpSpPr>
                    <a:xfrm>
                      <a:off x="-3929370" y="4255508"/>
                      <a:ext cx="18829" cy="11170"/>
                      <a:chOff x="-3929370" y="4255508"/>
                      <a:chExt cx="18829" cy="11170"/>
                    </a:xfrm>
                  </p:grpSpPr>
                  <p:grpSp>
                    <p:nvGrpSpPr>
                      <p:cNvPr id="4858" name="图形 5"/>
                      <p:cNvGrpSpPr/>
                      <p:nvPr/>
                    </p:nvGrpSpPr>
                    <p:grpSpPr>
                      <a:xfrm>
                        <a:off x="-3921999" y="4255508"/>
                        <a:ext cx="11458" cy="6909"/>
                        <a:chOff x="-3921999" y="4255508"/>
                        <a:chExt cx="11458" cy="6909"/>
                      </a:xfrm>
                    </p:grpSpPr>
                    <p:sp>
                      <p:nvSpPr>
                        <p:cNvPr id="4859" name="任意多边形: 形状 4858"/>
                        <p:cNvSpPr/>
                        <p:nvPr/>
                      </p:nvSpPr>
                      <p:spPr>
                        <a:xfrm>
                          <a:off x="-3921999" y="4256430"/>
                          <a:ext cx="9788" cy="5988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88"/>
                            <a:gd name="connsiteX1" fmla="*/ 0 w 9788"/>
                            <a:gd name="connsiteY1" fmla="*/ 173 h 5988"/>
                            <a:gd name="connsiteX2" fmla="*/ 9789 w 9788"/>
                            <a:gd name="connsiteY2" fmla="*/ 5988 h 5988"/>
                            <a:gd name="connsiteX3" fmla="*/ 9789 w 9788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88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789" y="5988"/>
                              </a:lnTo>
                              <a:lnTo>
                                <a:pt x="9789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60" name="任意多边形: 形状 4859"/>
                        <p:cNvSpPr/>
                        <p:nvPr/>
                      </p:nvSpPr>
                      <p:spPr>
                        <a:xfrm>
                          <a:off x="-3912210" y="4261267"/>
                          <a:ext cx="1669" cy="1151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79 h 1151"/>
                            <a:gd name="connsiteX1" fmla="*/ 0 w 1669"/>
                            <a:gd name="connsiteY1" fmla="*/ 1152 h 1151"/>
                            <a:gd name="connsiteX2" fmla="*/ 1670 w 1669"/>
                            <a:gd name="connsiteY2" fmla="*/ 173 h 1151"/>
                            <a:gd name="connsiteX3" fmla="*/ 1670 w 1669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151">
                              <a:moveTo>
                                <a:pt x="0" y="979"/>
                              </a:moveTo>
                              <a:lnTo>
                                <a:pt x="0" y="1152"/>
                              </a:lnTo>
                              <a:lnTo>
                                <a:pt x="1670" y="173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61" name="任意多边形: 形状 4860"/>
                        <p:cNvSpPr/>
                        <p:nvPr/>
                      </p:nvSpPr>
                      <p:spPr>
                        <a:xfrm>
                          <a:off x="-3921999" y="4255508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21 h 6736"/>
                            <a:gd name="connsiteX1" fmla="*/ 9789 w 11458"/>
                            <a:gd name="connsiteY1" fmla="*/ 6737 h 6736"/>
                            <a:gd name="connsiteX2" fmla="*/ 11459 w 11458"/>
                            <a:gd name="connsiteY2" fmla="*/ 5758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21"/>
                              </a:moveTo>
                              <a:lnTo>
                                <a:pt x="9789" y="6737"/>
                              </a:lnTo>
                              <a:lnTo>
                                <a:pt x="11459" y="5758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62" name="图形 5"/>
                      <p:cNvGrpSpPr/>
                      <p:nvPr/>
                    </p:nvGrpSpPr>
                    <p:grpSpPr>
                      <a:xfrm>
                        <a:off x="-3923842" y="4256545"/>
                        <a:ext cx="11458" cy="6909"/>
                        <a:chOff x="-3923842" y="4256545"/>
                        <a:chExt cx="11458" cy="6909"/>
                      </a:xfrm>
                    </p:grpSpPr>
                    <p:sp>
                      <p:nvSpPr>
                        <p:cNvPr id="4863" name="任意多边形: 形状 4862"/>
                        <p:cNvSpPr/>
                        <p:nvPr/>
                      </p:nvSpPr>
                      <p:spPr>
                        <a:xfrm>
                          <a:off x="-3923842" y="4257524"/>
                          <a:ext cx="9788" cy="5931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31"/>
                            <a:gd name="connsiteX1" fmla="*/ 0 w 9788"/>
                            <a:gd name="connsiteY1" fmla="*/ 173 h 5931"/>
                            <a:gd name="connsiteX2" fmla="*/ 9789 w 9788"/>
                            <a:gd name="connsiteY2" fmla="*/ 5931 h 5931"/>
                            <a:gd name="connsiteX3" fmla="*/ 9789 w 9788"/>
                            <a:gd name="connsiteY3" fmla="*/ 5758 h 59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31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789" y="5931"/>
                              </a:lnTo>
                              <a:lnTo>
                                <a:pt x="9789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64" name="任意多边形: 形状 4863"/>
                        <p:cNvSpPr/>
                        <p:nvPr/>
                      </p:nvSpPr>
                      <p:spPr>
                        <a:xfrm>
                          <a:off x="-3914053" y="4262361"/>
                          <a:ext cx="1669" cy="1094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21 h 1094"/>
                            <a:gd name="connsiteX1" fmla="*/ 0 w 1669"/>
                            <a:gd name="connsiteY1" fmla="*/ 1094 h 1094"/>
                            <a:gd name="connsiteX2" fmla="*/ 1670 w 1669"/>
                            <a:gd name="connsiteY2" fmla="*/ 173 h 1094"/>
                            <a:gd name="connsiteX3" fmla="*/ 1670 w 1669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094">
                              <a:moveTo>
                                <a:pt x="0" y="921"/>
                              </a:moveTo>
                              <a:lnTo>
                                <a:pt x="0" y="1094"/>
                              </a:lnTo>
                              <a:lnTo>
                                <a:pt x="1670" y="173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65" name="任意多边形: 形状 4864"/>
                        <p:cNvSpPr/>
                        <p:nvPr/>
                      </p:nvSpPr>
                      <p:spPr>
                        <a:xfrm>
                          <a:off x="-3923842" y="4256545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79 h 6736"/>
                            <a:gd name="connsiteX1" fmla="*/ 9789 w 11458"/>
                            <a:gd name="connsiteY1" fmla="*/ 6737 h 6736"/>
                            <a:gd name="connsiteX2" fmla="*/ 11459 w 11458"/>
                            <a:gd name="connsiteY2" fmla="*/ 5816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79"/>
                              </a:moveTo>
                              <a:lnTo>
                                <a:pt x="9789" y="6737"/>
                              </a:lnTo>
                              <a:lnTo>
                                <a:pt x="11459" y="5816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66" name="图形 5"/>
                      <p:cNvGrpSpPr/>
                      <p:nvPr/>
                    </p:nvGrpSpPr>
                    <p:grpSpPr>
                      <a:xfrm>
                        <a:off x="-3925685" y="4257639"/>
                        <a:ext cx="11458" cy="6909"/>
                        <a:chOff x="-3925685" y="4257639"/>
                        <a:chExt cx="11458" cy="6909"/>
                      </a:xfrm>
                    </p:grpSpPr>
                    <p:sp>
                      <p:nvSpPr>
                        <p:cNvPr id="4867" name="任意多边形: 形状 4866"/>
                        <p:cNvSpPr/>
                        <p:nvPr/>
                      </p:nvSpPr>
                      <p:spPr>
                        <a:xfrm>
                          <a:off x="-3925685" y="4258618"/>
                          <a:ext cx="9788" cy="5930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30"/>
                            <a:gd name="connsiteX1" fmla="*/ 0 w 9788"/>
                            <a:gd name="connsiteY1" fmla="*/ 115 h 5930"/>
                            <a:gd name="connsiteX2" fmla="*/ 9789 w 9788"/>
                            <a:gd name="connsiteY2" fmla="*/ 5931 h 5930"/>
                            <a:gd name="connsiteX3" fmla="*/ 9789 w 9788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30">
                              <a:moveTo>
                                <a:pt x="0" y="0"/>
                              </a:moveTo>
                              <a:lnTo>
                                <a:pt x="0" y="115"/>
                              </a:lnTo>
                              <a:lnTo>
                                <a:pt x="9789" y="5931"/>
                              </a:lnTo>
                              <a:lnTo>
                                <a:pt x="9789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68" name="任意多边形: 形状 4867"/>
                        <p:cNvSpPr/>
                        <p:nvPr/>
                      </p:nvSpPr>
                      <p:spPr>
                        <a:xfrm>
                          <a:off x="-3915896" y="4263455"/>
                          <a:ext cx="1669" cy="1093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21 h 1093"/>
                            <a:gd name="connsiteX1" fmla="*/ 0 w 1669"/>
                            <a:gd name="connsiteY1" fmla="*/ 1094 h 1093"/>
                            <a:gd name="connsiteX2" fmla="*/ 1670 w 1669"/>
                            <a:gd name="connsiteY2" fmla="*/ 115 h 1093"/>
                            <a:gd name="connsiteX3" fmla="*/ 1670 w 1669"/>
                            <a:gd name="connsiteY3" fmla="*/ 0 h 10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093">
                              <a:moveTo>
                                <a:pt x="0" y="921"/>
                              </a:moveTo>
                              <a:lnTo>
                                <a:pt x="0" y="1094"/>
                              </a:lnTo>
                              <a:lnTo>
                                <a:pt x="1670" y="115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69" name="任意多边形: 形状 4868"/>
                        <p:cNvSpPr/>
                        <p:nvPr/>
                      </p:nvSpPr>
                      <p:spPr>
                        <a:xfrm>
                          <a:off x="-3925685" y="4257639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79 h 6736"/>
                            <a:gd name="connsiteX1" fmla="*/ 9789 w 11458"/>
                            <a:gd name="connsiteY1" fmla="*/ 6737 h 6736"/>
                            <a:gd name="connsiteX2" fmla="*/ 11459 w 11458"/>
                            <a:gd name="connsiteY2" fmla="*/ 5816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79"/>
                              </a:moveTo>
                              <a:lnTo>
                                <a:pt x="9789" y="6737"/>
                              </a:lnTo>
                              <a:lnTo>
                                <a:pt x="11459" y="5816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70" name="图形 5"/>
                      <p:cNvGrpSpPr/>
                      <p:nvPr/>
                    </p:nvGrpSpPr>
                    <p:grpSpPr>
                      <a:xfrm>
                        <a:off x="-3927527" y="4258733"/>
                        <a:ext cx="11458" cy="6909"/>
                        <a:chOff x="-3927527" y="4258733"/>
                        <a:chExt cx="11458" cy="6909"/>
                      </a:xfrm>
                    </p:grpSpPr>
                    <p:sp>
                      <p:nvSpPr>
                        <p:cNvPr id="4871" name="任意多边形: 形状 4870"/>
                        <p:cNvSpPr/>
                        <p:nvPr/>
                      </p:nvSpPr>
                      <p:spPr>
                        <a:xfrm>
                          <a:off x="-3927527" y="4259654"/>
                          <a:ext cx="9788" cy="5988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88"/>
                            <a:gd name="connsiteX1" fmla="*/ 0 w 9788"/>
                            <a:gd name="connsiteY1" fmla="*/ 173 h 5988"/>
                            <a:gd name="connsiteX2" fmla="*/ 9789 w 9788"/>
                            <a:gd name="connsiteY2" fmla="*/ 5988 h 5988"/>
                            <a:gd name="connsiteX3" fmla="*/ 9789 w 9788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88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789" y="5988"/>
                              </a:lnTo>
                              <a:lnTo>
                                <a:pt x="9789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72" name="任意多边形: 形状 4871"/>
                        <p:cNvSpPr/>
                        <p:nvPr/>
                      </p:nvSpPr>
                      <p:spPr>
                        <a:xfrm>
                          <a:off x="-3917738" y="4264491"/>
                          <a:ext cx="1669" cy="1151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79 h 1151"/>
                            <a:gd name="connsiteX1" fmla="*/ 0 w 1669"/>
                            <a:gd name="connsiteY1" fmla="*/ 1152 h 1151"/>
                            <a:gd name="connsiteX2" fmla="*/ 1670 w 1669"/>
                            <a:gd name="connsiteY2" fmla="*/ 173 h 1151"/>
                            <a:gd name="connsiteX3" fmla="*/ 1670 w 1669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151">
                              <a:moveTo>
                                <a:pt x="0" y="979"/>
                              </a:moveTo>
                              <a:lnTo>
                                <a:pt x="0" y="1152"/>
                              </a:lnTo>
                              <a:lnTo>
                                <a:pt x="1670" y="173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73" name="任意多边形: 形状 4872"/>
                        <p:cNvSpPr/>
                        <p:nvPr/>
                      </p:nvSpPr>
                      <p:spPr>
                        <a:xfrm>
                          <a:off x="-3927527" y="4258733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21 h 6736"/>
                            <a:gd name="connsiteX1" fmla="*/ 9789 w 11458"/>
                            <a:gd name="connsiteY1" fmla="*/ 6737 h 6736"/>
                            <a:gd name="connsiteX2" fmla="*/ 11459 w 11458"/>
                            <a:gd name="connsiteY2" fmla="*/ 5758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21"/>
                              </a:moveTo>
                              <a:lnTo>
                                <a:pt x="9789" y="6737"/>
                              </a:lnTo>
                              <a:lnTo>
                                <a:pt x="11459" y="5758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74" name="图形 5"/>
                      <p:cNvGrpSpPr/>
                      <p:nvPr/>
                    </p:nvGrpSpPr>
                    <p:grpSpPr>
                      <a:xfrm>
                        <a:off x="-3929370" y="4259769"/>
                        <a:ext cx="11458" cy="6909"/>
                        <a:chOff x="-3929370" y="4259769"/>
                        <a:chExt cx="11458" cy="6909"/>
                      </a:xfrm>
                    </p:grpSpPr>
                    <p:sp>
                      <p:nvSpPr>
                        <p:cNvPr id="4875" name="任意多边形: 形状 4874"/>
                        <p:cNvSpPr/>
                        <p:nvPr/>
                      </p:nvSpPr>
                      <p:spPr>
                        <a:xfrm>
                          <a:off x="-3929370" y="4260748"/>
                          <a:ext cx="9788" cy="5930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30"/>
                            <a:gd name="connsiteX1" fmla="*/ 0 w 9788"/>
                            <a:gd name="connsiteY1" fmla="*/ 173 h 5930"/>
                            <a:gd name="connsiteX2" fmla="*/ 9789 w 9788"/>
                            <a:gd name="connsiteY2" fmla="*/ 5931 h 5930"/>
                            <a:gd name="connsiteX3" fmla="*/ 9789 w 9788"/>
                            <a:gd name="connsiteY3" fmla="*/ 5816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30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789" y="5931"/>
                              </a:lnTo>
                              <a:lnTo>
                                <a:pt x="9789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76" name="任意多边形: 形状 4875"/>
                        <p:cNvSpPr/>
                        <p:nvPr/>
                      </p:nvSpPr>
                      <p:spPr>
                        <a:xfrm>
                          <a:off x="-3919581" y="4265585"/>
                          <a:ext cx="1669" cy="1094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79 h 1094"/>
                            <a:gd name="connsiteX1" fmla="*/ 0 w 1669"/>
                            <a:gd name="connsiteY1" fmla="*/ 1094 h 1094"/>
                            <a:gd name="connsiteX2" fmla="*/ 1670 w 1669"/>
                            <a:gd name="connsiteY2" fmla="*/ 173 h 1094"/>
                            <a:gd name="connsiteX3" fmla="*/ 1670 w 1669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094">
                              <a:moveTo>
                                <a:pt x="0" y="979"/>
                              </a:moveTo>
                              <a:lnTo>
                                <a:pt x="0" y="1094"/>
                              </a:lnTo>
                              <a:lnTo>
                                <a:pt x="1670" y="173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77" name="任意多边形: 形状 4876"/>
                        <p:cNvSpPr/>
                        <p:nvPr/>
                      </p:nvSpPr>
                      <p:spPr>
                        <a:xfrm>
                          <a:off x="-3929370" y="4259769"/>
                          <a:ext cx="11458" cy="6794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79 h 6794"/>
                            <a:gd name="connsiteX1" fmla="*/ 9789 w 11458"/>
                            <a:gd name="connsiteY1" fmla="*/ 6795 h 6794"/>
                            <a:gd name="connsiteX2" fmla="*/ 11459 w 11458"/>
                            <a:gd name="connsiteY2" fmla="*/ 5816 h 6794"/>
                            <a:gd name="connsiteX3" fmla="*/ 1612 w 11458"/>
                            <a:gd name="connsiteY3" fmla="*/ 0 h 67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94">
                              <a:moveTo>
                                <a:pt x="0" y="979"/>
                              </a:moveTo>
                              <a:lnTo>
                                <a:pt x="9789" y="6795"/>
                              </a:lnTo>
                              <a:lnTo>
                                <a:pt x="11459" y="5816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4878" name="图形 5"/>
                  <p:cNvGrpSpPr/>
                  <p:nvPr/>
                </p:nvGrpSpPr>
                <p:grpSpPr>
                  <a:xfrm>
                    <a:off x="-3929370" y="4253896"/>
                    <a:ext cx="18829" cy="12495"/>
                    <a:chOff x="-3929370" y="4253896"/>
                    <a:chExt cx="18829" cy="12495"/>
                  </a:xfrm>
                </p:grpSpPr>
                <p:grpSp>
                  <p:nvGrpSpPr>
                    <p:cNvPr id="4879" name="图形 5"/>
                    <p:cNvGrpSpPr/>
                    <p:nvPr/>
                  </p:nvGrpSpPr>
                  <p:grpSpPr>
                    <a:xfrm>
                      <a:off x="-3929370" y="4255048"/>
                      <a:ext cx="18829" cy="11343"/>
                      <a:chOff x="-3929370" y="4255048"/>
                      <a:chExt cx="18829" cy="11343"/>
                    </a:xfrm>
                  </p:grpSpPr>
                  <p:grpSp>
                    <p:nvGrpSpPr>
                      <p:cNvPr id="4880" name="图形 5"/>
                      <p:cNvGrpSpPr/>
                      <p:nvPr/>
                    </p:nvGrpSpPr>
                    <p:grpSpPr>
                      <a:xfrm>
                        <a:off x="-3929370" y="4259827"/>
                        <a:ext cx="748" cy="806"/>
                        <a:chOff x="-3929370" y="4259827"/>
                        <a:chExt cx="748" cy="806"/>
                      </a:xfrm>
                    </p:grpSpPr>
                    <p:sp>
                      <p:nvSpPr>
                        <p:cNvPr id="4881" name="任意多边形: 形状 4880"/>
                        <p:cNvSpPr/>
                        <p:nvPr/>
                      </p:nvSpPr>
                      <p:spPr>
                        <a:xfrm>
                          <a:off x="-3929370" y="4260288"/>
                          <a:ext cx="5758" cy="345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345"/>
                            <a:gd name="connsiteX1" fmla="*/ 0 w 5758"/>
                            <a:gd name="connsiteY1" fmla="*/ 345 h 345"/>
                            <a:gd name="connsiteX2" fmla="*/ 0 w 5758"/>
                            <a:gd name="connsiteY2" fmla="*/ 345 h 345"/>
                            <a:gd name="connsiteX3" fmla="*/ 0 w 5758"/>
                            <a:gd name="connsiteY3" fmla="*/ 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345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82" name="任意多边形: 形状 4881"/>
                        <p:cNvSpPr/>
                        <p:nvPr/>
                      </p:nvSpPr>
                      <p:spPr>
                        <a:xfrm>
                          <a:off x="-3929370" y="4259827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83" name="任意多边形: 形状 4882"/>
                        <p:cNvSpPr/>
                        <p:nvPr/>
                      </p:nvSpPr>
                      <p:spPr>
                        <a:xfrm>
                          <a:off x="-3929370" y="4259827"/>
                          <a:ext cx="748" cy="460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460"/>
                            <a:gd name="connsiteX1" fmla="*/ 0 w 748"/>
                            <a:gd name="connsiteY1" fmla="*/ 461 h 460"/>
                            <a:gd name="connsiteX2" fmla="*/ 0 w 748"/>
                            <a:gd name="connsiteY2" fmla="*/ 461 h 460"/>
                            <a:gd name="connsiteX3" fmla="*/ 749 w 748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460">
                              <a:moveTo>
                                <a:pt x="749" y="0"/>
                              </a:moveTo>
                              <a:lnTo>
                                <a:pt x="0" y="46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84" name="图形 5"/>
                      <p:cNvGrpSpPr/>
                      <p:nvPr/>
                    </p:nvGrpSpPr>
                    <p:grpSpPr>
                      <a:xfrm>
                        <a:off x="-3929370" y="4255048"/>
                        <a:ext cx="18829" cy="11343"/>
                        <a:chOff x="-3929370" y="4255048"/>
                        <a:chExt cx="18829" cy="11343"/>
                      </a:xfrm>
                    </p:grpSpPr>
                    <p:sp>
                      <p:nvSpPr>
                        <p:cNvPr id="4885" name="任意多边形: 形状 4884"/>
                        <p:cNvSpPr/>
                        <p:nvPr/>
                      </p:nvSpPr>
                      <p:spPr>
                        <a:xfrm>
                          <a:off x="-3920387" y="4255048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86" name="任意多边形: 形状 4885"/>
                        <p:cNvSpPr/>
                        <p:nvPr/>
                      </p:nvSpPr>
                      <p:spPr>
                        <a:xfrm>
                          <a:off x="-3920387" y="4255451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87" name="任意多边形: 形状 4886"/>
                        <p:cNvSpPr/>
                        <p:nvPr/>
                      </p:nvSpPr>
                      <p:spPr>
                        <a:xfrm>
                          <a:off x="-3923727" y="4255911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6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6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88" name="任意多边形: 形状 4887"/>
                        <p:cNvSpPr/>
                        <p:nvPr/>
                      </p:nvSpPr>
                      <p:spPr>
                        <a:xfrm>
                          <a:off x="-3920387" y="4255911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346 h 2533"/>
                            <a:gd name="connsiteX2" fmla="*/ 3743 w 3742"/>
                            <a:gd name="connsiteY2" fmla="*/ 2534 h 2533"/>
                            <a:gd name="connsiteX3" fmla="*/ 3743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346"/>
                              </a:lnTo>
                              <a:lnTo>
                                <a:pt x="3743" y="2534"/>
                              </a:lnTo>
                              <a:lnTo>
                                <a:pt x="3743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89" name="任意多边形: 形状 4888"/>
                        <p:cNvSpPr/>
                        <p:nvPr/>
                      </p:nvSpPr>
                      <p:spPr>
                        <a:xfrm>
                          <a:off x="-3924533" y="4257869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0" name="任意多边形: 形状 4889"/>
                        <p:cNvSpPr/>
                        <p:nvPr/>
                      </p:nvSpPr>
                      <p:spPr>
                        <a:xfrm>
                          <a:off x="-3916644" y="4258157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1" name="任意多边形: 形状 4890"/>
                        <p:cNvSpPr/>
                        <p:nvPr/>
                      </p:nvSpPr>
                      <p:spPr>
                        <a:xfrm>
                          <a:off x="-3927873" y="4258330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2" name="任意多边形: 形状 4891"/>
                        <p:cNvSpPr/>
                        <p:nvPr/>
                      </p:nvSpPr>
                      <p:spPr>
                        <a:xfrm>
                          <a:off x="-3924533" y="4258330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345 h 2533"/>
                            <a:gd name="connsiteX2" fmla="*/ 3743 w 3742"/>
                            <a:gd name="connsiteY2" fmla="*/ 2534 h 2533"/>
                            <a:gd name="connsiteX3" fmla="*/ 3743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34"/>
                              </a:lnTo>
                              <a:lnTo>
                                <a:pt x="3743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3" name="任意多边形: 形状 4892"/>
                        <p:cNvSpPr/>
                        <p:nvPr/>
                      </p:nvSpPr>
                      <p:spPr>
                        <a:xfrm>
                          <a:off x="-3919984" y="4260115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4" name="任意多边形: 形状 4893"/>
                        <p:cNvSpPr/>
                        <p:nvPr/>
                      </p:nvSpPr>
                      <p:spPr>
                        <a:xfrm>
                          <a:off x="-3919235" y="4258560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2015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2015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5" name="任意多边形: 形状 4894"/>
                        <p:cNvSpPr/>
                        <p:nvPr/>
                      </p:nvSpPr>
                      <p:spPr>
                        <a:xfrm>
                          <a:off x="-3919984" y="4258157"/>
                          <a:ext cx="4088" cy="2418"/>
                        </a:xfrm>
                        <a:custGeom>
                          <a:avLst/>
                          <a:gdLst>
                            <a:gd name="connsiteX0" fmla="*/ 4088 w 4088"/>
                            <a:gd name="connsiteY0" fmla="*/ 403 h 2418"/>
                            <a:gd name="connsiteX1" fmla="*/ 3340 w 4088"/>
                            <a:gd name="connsiteY1" fmla="*/ 0 h 2418"/>
                            <a:gd name="connsiteX2" fmla="*/ 0 w 4088"/>
                            <a:gd name="connsiteY2" fmla="*/ 1958 h 2418"/>
                            <a:gd name="connsiteX3" fmla="*/ 749 w 4088"/>
                            <a:gd name="connsiteY3" fmla="*/ 2419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4088" y="403"/>
                              </a:moveTo>
                              <a:lnTo>
                                <a:pt x="3340" y="0"/>
                              </a:lnTo>
                              <a:lnTo>
                                <a:pt x="0" y="1958"/>
                              </a:lnTo>
                              <a:lnTo>
                                <a:pt x="749" y="24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6" name="任意多边形: 形状 4895"/>
                        <p:cNvSpPr/>
                        <p:nvPr/>
                      </p:nvSpPr>
                      <p:spPr>
                        <a:xfrm>
                          <a:off x="-3928621" y="4260288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7" name="任意多边形: 形状 4896"/>
                        <p:cNvSpPr/>
                        <p:nvPr/>
                      </p:nvSpPr>
                      <p:spPr>
                        <a:xfrm>
                          <a:off x="-3929370" y="4260288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8" name="任意多边形: 形状 4897"/>
                        <p:cNvSpPr/>
                        <p:nvPr/>
                      </p:nvSpPr>
                      <p:spPr>
                        <a:xfrm>
                          <a:off x="-3929370" y="4255048"/>
                          <a:ext cx="9731" cy="5700"/>
                        </a:xfrm>
                        <a:custGeom>
                          <a:avLst/>
                          <a:gdLst>
                            <a:gd name="connsiteX0" fmla="*/ 0 w 9731"/>
                            <a:gd name="connsiteY0" fmla="*/ 5240 h 5700"/>
                            <a:gd name="connsiteX1" fmla="*/ 749 w 9731"/>
                            <a:gd name="connsiteY1" fmla="*/ 5701 h 5700"/>
                            <a:gd name="connsiteX2" fmla="*/ 1497 w 9731"/>
                            <a:gd name="connsiteY2" fmla="*/ 5240 h 5700"/>
                            <a:gd name="connsiteX3" fmla="*/ 4837 w 9731"/>
                            <a:gd name="connsiteY3" fmla="*/ 3282 h 5700"/>
                            <a:gd name="connsiteX4" fmla="*/ 5643 w 9731"/>
                            <a:gd name="connsiteY4" fmla="*/ 2822 h 5700"/>
                            <a:gd name="connsiteX5" fmla="*/ 8983 w 9731"/>
                            <a:gd name="connsiteY5" fmla="*/ 864 h 5700"/>
                            <a:gd name="connsiteX6" fmla="*/ 9731 w 9731"/>
                            <a:gd name="connsiteY6" fmla="*/ 403 h 5700"/>
                            <a:gd name="connsiteX7" fmla="*/ 8983 w 9731"/>
                            <a:gd name="connsiteY7" fmla="*/ 0 h 5700"/>
                            <a:gd name="connsiteX8" fmla="*/ 749 w 9731"/>
                            <a:gd name="connsiteY8" fmla="*/ 47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31" h="5700">
                              <a:moveTo>
                                <a:pt x="0" y="5240"/>
                              </a:moveTo>
                              <a:lnTo>
                                <a:pt x="749" y="5701"/>
                              </a:lnTo>
                              <a:lnTo>
                                <a:pt x="1497" y="5240"/>
                              </a:lnTo>
                              <a:lnTo>
                                <a:pt x="4837" y="3282"/>
                              </a:lnTo>
                              <a:lnTo>
                                <a:pt x="5643" y="2822"/>
                              </a:lnTo>
                              <a:lnTo>
                                <a:pt x="8983" y="864"/>
                              </a:lnTo>
                              <a:lnTo>
                                <a:pt x="9731" y="403"/>
                              </a:lnTo>
                              <a:lnTo>
                                <a:pt x="8983" y="0"/>
                              </a:lnTo>
                              <a:lnTo>
                                <a:pt x="749" y="47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99" name="任意多边形: 形状 4898"/>
                        <p:cNvSpPr/>
                        <p:nvPr/>
                      </p:nvSpPr>
                      <p:spPr>
                        <a:xfrm>
                          <a:off x="-3915896" y="4258560"/>
                          <a:ext cx="3800" cy="2591"/>
                        </a:xfrm>
                        <a:custGeom>
                          <a:avLst/>
                          <a:gdLst>
                            <a:gd name="connsiteX0" fmla="*/ 0 w 3800"/>
                            <a:gd name="connsiteY0" fmla="*/ 0 h 2591"/>
                            <a:gd name="connsiteX1" fmla="*/ 0 w 3800"/>
                            <a:gd name="connsiteY1" fmla="*/ 345 h 2591"/>
                            <a:gd name="connsiteX2" fmla="*/ 3800 w 3800"/>
                            <a:gd name="connsiteY2" fmla="*/ 2591 h 2591"/>
                            <a:gd name="connsiteX3" fmla="*/ 3800 w 3800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91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800" y="2591"/>
                              </a:lnTo>
                              <a:lnTo>
                                <a:pt x="380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0" name="任意多边形: 形状 4899"/>
                        <p:cNvSpPr/>
                        <p:nvPr/>
                      </p:nvSpPr>
                      <p:spPr>
                        <a:xfrm>
                          <a:off x="-3911347" y="4260345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806"/>
                            <a:gd name="connsiteX1" fmla="*/ 0 w 806"/>
                            <a:gd name="connsiteY1" fmla="*/ 345 h 806"/>
                            <a:gd name="connsiteX2" fmla="*/ 806 w 806"/>
                            <a:gd name="connsiteY2" fmla="*/ 806 h 806"/>
                            <a:gd name="connsiteX3" fmla="*/ 806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806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1" name="任意多边形: 形状 4900"/>
                        <p:cNvSpPr/>
                        <p:nvPr/>
                      </p:nvSpPr>
                      <p:spPr>
                        <a:xfrm>
                          <a:off x="-3920790" y="4260576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288 h 748"/>
                            <a:gd name="connsiteX2" fmla="*/ 806 w 806"/>
                            <a:gd name="connsiteY2" fmla="*/ 748 h 748"/>
                            <a:gd name="connsiteX3" fmla="*/ 806 w 806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806" y="748"/>
                              </a:lnTo>
                              <a:lnTo>
                                <a:pt x="806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2" name="任意多边形: 形状 4901"/>
                        <p:cNvSpPr/>
                        <p:nvPr/>
                      </p:nvSpPr>
                      <p:spPr>
                        <a:xfrm>
                          <a:off x="-3920387" y="4255048"/>
                          <a:ext cx="9846" cy="6218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0 h 6218"/>
                            <a:gd name="connsiteX1" fmla="*/ 749 w 9846"/>
                            <a:gd name="connsiteY1" fmla="*/ 403 h 6218"/>
                            <a:gd name="connsiteX2" fmla="*/ 0 w 9846"/>
                            <a:gd name="connsiteY2" fmla="*/ 864 h 6218"/>
                            <a:gd name="connsiteX3" fmla="*/ 3743 w 9846"/>
                            <a:gd name="connsiteY3" fmla="*/ 3109 h 6218"/>
                            <a:gd name="connsiteX4" fmla="*/ 4491 w 9846"/>
                            <a:gd name="connsiteY4" fmla="*/ 3513 h 6218"/>
                            <a:gd name="connsiteX5" fmla="*/ 8292 w 9846"/>
                            <a:gd name="connsiteY5" fmla="*/ 5758 h 6218"/>
                            <a:gd name="connsiteX6" fmla="*/ 9040 w 9846"/>
                            <a:gd name="connsiteY6" fmla="*/ 6219 h 6218"/>
                            <a:gd name="connsiteX7" fmla="*/ 9846 w 9846"/>
                            <a:gd name="connsiteY7" fmla="*/ 5758 h 6218"/>
                            <a:gd name="connsiteX8" fmla="*/ 9040 w 9846"/>
                            <a:gd name="connsiteY8" fmla="*/ 5298 h 62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846" h="6218">
                              <a:moveTo>
                                <a:pt x="0" y="0"/>
                              </a:moveTo>
                              <a:lnTo>
                                <a:pt x="749" y="403"/>
                              </a:lnTo>
                              <a:lnTo>
                                <a:pt x="0" y="864"/>
                              </a:lnTo>
                              <a:lnTo>
                                <a:pt x="3743" y="3109"/>
                              </a:lnTo>
                              <a:lnTo>
                                <a:pt x="4491" y="3513"/>
                              </a:lnTo>
                              <a:lnTo>
                                <a:pt x="8292" y="5758"/>
                              </a:lnTo>
                              <a:lnTo>
                                <a:pt x="9040" y="6219"/>
                              </a:lnTo>
                              <a:lnTo>
                                <a:pt x="9846" y="5758"/>
                              </a:lnTo>
                              <a:lnTo>
                                <a:pt x="9040" y="52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3" name="任意多边形: 形状 4902"/>
                        <p:cNvSpPr/>
                        <p:nvPr/>
                      </p:nvSpPr>
                      <p:spPr>
                        <a:xfrm>
                          <a:off x="-3912095" y="4260806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4" name="任意多边形: 形状 4903"/>
                        <p:cNvSpPr/>
                        <p:nvPr/>
                      </p:nvSpPr>
                      <p:spPr>
                        <a:xfrm>
                          <a:off x="-3916241" y="4263224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806"/>
                            <a:gd name="connsiteX1" fmla="*/ 0 w 806"/>
                            <a:gd name="connsiteY1" fmla="*/ 345 h 806"/>
                            <a:gd name="connsiteX2" fmla="*/ 806 w 806"/>
                            <a:gd name="connsiteY2" fmla="*/ 806 h 806"/>
                            <a:gd name="connsiteX3" fmla="*/ 806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806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5" name="任意多边形: 形状 4904"/>
                        <p:cNvSpPr/>
                        <p:nvPr/>
                      </p:nvSpPr>
                      <p:spPr>
                        <a:xfrm>
                          <a:off x="-3919581" y="4265182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6" name="任意多边形: 形状 4905"/>
                        <p:cNvSpPr/>
                        <p:nvPr/>
                      </p:nvSpPr>
                      <p:spPr>
                        <a:xfrm>
                          <a:off x="-3919581" y="4265643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03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288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03"/>
                              </a:moveTo>
                              <a:lnTo>
                                <a:pt x="0" y="749"/>
                              </a:lnTo>
                              <a:lnTo>
                                <a:pt x="749" y="288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7" name="任意多边形: 形状 4906"/>
                        <p:cNvSpPr/>
                        <p:nvPr/>
                      </p:nvSpPr>
                      <p:spPr>
                        <a:xfrm>
                          <a:off x="-3919581" y="4260806"/>
                          <a:ext cx="9040" cy="5585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5240 h 5585"/>
                            <a:gd name="connsiteX1" fmla="*/ 0 w 9040"/>
                            <a:gd name="connsiteY1" fmla="*/ 5585 h 5585"/>
                            <a:gd name="connsiteX2" fmla="*/ 9040 w 9040"/>
                            <a:gd name="connsiteY2" fmla="*/ 345 h 5585"/>
                            <a:gd name="connsiteX3" fmla="*/ 9040 w 9040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585">
                              <a:moveTo>
                                <a:pt x="0" y="5240"/>
                              </a:moveTo>
                              <a:lnTo>
                                <a:pt x="0" y="5585"/>
                              </a:lnTo>
                              <a:lnTo>
                                <a:pt x="9040" y="345"/>
                              </a:lnTo>
                              <a:lnTo>
                                <a:pt x="90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8" name="任意多边形: 形状 4907"/>
                        <p:cNvSpPr/>
                        <p:nvPr/>
                      </p:nvSpPr>
                      <p:spPr>
                        <a:xfrm>
                          <a:off x="-3911347" y="4260806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09" name="任意多边形: 形状 4908"/>
                        <p:cNvSpPr/>
                        <p:nvPr/>
                      </p:nvSpPr>
                      <p:spPr>
                        <a:xfrm>
                          <a:off x="-3923324" y="4260978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10" name="任意多边形: 形状 4909"/>
                        <p:cNvSpPr/>
                        <p:nvPr/>
                      </p:nvSpPr>
                      <p:spPr>
                        <a:xfrm>
                          <a:off x="-3924072" y="4260576"/>
                          <a:ext cx="4088" cy="2360"/>
                        </a:xfrm>
                        <a:custGeom>
                          <a:avLst/>
                          <a:gdLst>
                            <a:gd name="connsiteX0" fmla="*/ 3282 w 4088"/>
                            <a:gd name="connsiteY0" fmla="*/ 0 h 2360"/>
                            <a:gd name="connsiteX1" fmla="*/ 0 w 4088"/>
                            <a:gd name="connsiteY1" fmla="*/ 1900 h 2360"/>
                            <a:gd name="connsiteX2" fmla="*/ 749 w 4088"/>
                            <a:gd name="connsiteY2" fmla="*/ 2361 h 2360"/>
                            <a:gd name="connsiteX3" fmla="*/ 4088 w 4088"/>
                            <a:gd name="connsiteY3" fmla="*/ 403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360">
                              <a:moveTo>
                                <a:pt x="3282" y="0"/>
                              </a:moveTo>
                              <a:lnTo>
                                <a:pt x="0" y="1900"/>
                              </a:lnTo>
                              <a:lnTo>
                                <a:pt x="749" y="2361"/>
                              </a:lnTo>
                              <a:lnTo>
                                <a:pt x="4088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11" name="任意多边形: 形状 4910"/>
                        <p:cNvSpPr/>
                        <p:nvPr/>
                      </p:nvSpPr>
                      <p:spPr>
                        <a:xfrm>
                          <a:off x="-3924072" y="4262476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12" name="任意多边形: 形状 4911"/>
                        <p:cNvSpPr/>
                        <p:nvPr/>
                      </p:nvSpPr>
                      <p:spPr>
                        <a:xfrm>
                          <a:off x="-3919984" y="4260978"/>
                          <a:ext cx="3742" cy="2591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91"/>
                            <a:gd name="connsiteX1" fmla="*/ 0 w 3742"/>
                            <a:gd name="connsiteY1" fmla="*/ 345 h 2591"/>
                            <a:gd name="connsiteX2" fmla="*/ 3743 w 3742"/>
                            <a:gd name="connsiteY2" fmla="*/ 2591 h 2591"/>
                            <a:gd name="connsiteX3" fmla="*/ 3743 w 3742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91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91"/>
                              </a:lnTo>
                              <a:lnTo>
                                <a:pt x="3743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13" name="任意多边形: 形状 4912"/>
                        <p:cNvSpPr/>
                        <p:nvPr/>
                      </p:nvSpPr>
                      <p:spPr>
                        <a:xfrm>
                          <a:off x="-3915435" y="4262764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14" name="任意多边形: 形状 4913"/>
                        <p:cNvSpPr/>
                        <p:nvPr/>
                      </p:nvSpPr>
                      <p:spPr>
                        <a:xfrm>
                          <a:off x="-3924533" y="4257869"/>
                          <a:ext cx="9846" cy="5815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461 h 5815"/>
                            <a:gd name="connsiteX1" fmla="*/ 3743 w 9846"/>
                            <a:gd name="connsiteY1" fmla="*/ 2706 h 5815"/>
                            <a:gd name="connsiteX2" fmla="*/ 4549 w 9846"/>
                            <a:gd name="connsiteY2" fmla="*/ 3109 h 5815"/>
                            <a:gd name="connsiteX3" fmla="*/ 8292 w 9846"/>
                            <a:gd name="connsiteY3" fmla="*/ 5355 h 5815"/>
                            <a:gd name="connsiteX4" fmla="*/ 9098 w 9846"/>
                            <a:gd name="connsiteY4" fmla="*/ 5816 h 5815"/>
                            <a:gd name="connsiteX5" fmla="*/ 9847 w 9846"/>
                            <a:gd name="connsiteY5" fmla="*/ 5355 h 5815"/>
                            <a:gd name="connsiteX6" fmla="*/ 9098 w 9846"/>
                            <a:gd name="connsiteY6" fmla="*/ 4894 h 5815"/>
                            <a:gd name="connsiteX7" fmla="*/ 5298 w 9846"/>
                            <a:gd name="connsiteY7" fmla="*/ 2706 h 5815"/>
                            <a:gd name="connsiteX8" fmla="*/ 4549 w 9846"/>
                            <a:gd name="connsiteY8" fmla="*/ 2246 h 5815"/>
                            <a:gd name="connsiteX9" fmla="*/ 806 w 9846"/>
                            <a:gd name="connsiteY9" fmla="*/ 0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815">
                              <a:moveTo>
                                <a:pt x="0" y="461"/>
                              </a:moveTo>
                              <a:lnTo>
                                <a:pt x="3743" y="2706"/>
                              </a:lnTo>
                              <a:lnTo>
                                <a:pt x="4549" y="3109"/>
                              </a:lnTo>
                              <a:lnTo>
                                <a:pt x="8292" y="5355"/>
                              </a:lnTo>
                              <a:lnTo>
                                <a:pt x="9098" y="5816"/>
                              </a:lnTo>
                              <a:lnTo>
                                <a:pt x="9847" y="5355"/>
                              </a:lnTo>
                              <a:lnTo>
                                <a:pt x="9098" y="4894"/>
                              </a:lnTo>
                              <a:lnTo>
                                <a:pt x="5298" y="2706"/>
                              </a:lnTo>
                              <a:lnTo>
                                <a:pt x="4549" y="2246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15" name="任意多边形: 形状 4914"/>
                        <p:cNvSpPr/>
                        <p:nvPr/>
                      </p:nvSpPr>
                      <p:spPr>
                        <a:xfrm>
                          <a:off x="-3915435" y="4263224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16" name="任意多边形: 形状 4915"/>
                        <p:cNvSpPr/>
                        <p:nvPr/>
                      </p:nvSpPr>
                      <p:spPr>
                        <a:xfrm>
                          <a:off x="-3928621" y="4260288"/>
                          <a:ext cx="9788" cy="5758"/>
                        </a:xfrm>
                        <a:custGeom>
                          <a:avLst/>
                          <a:gdLst>
                            <a:gd name="connsiteX0" fmla="*/ 4549 w 9788"/>
                            <a:gd name="connsiteY0" fmla="*/ 2188 h 5758"/>
                            <a:gd name="connsiteX1" fmla="*/ 749 w 9788"/>
                            <a:gd name="connsiteY1" fmla="*/ 0 h 5758"/>
                            <a:gd name="connsiteX2" fmla="*/ 0 w 9788"/>
                            <a:gd name="connsiteY2" fmla="*/ 461 h 5758"/>
                            <a:gd name="connsiteX3" fmla="*/ 9040 w 9788"/>
                            <a:gd name="connsiteY3" fmla="*/ 5758 h 5758"/>
                            <a:gd name="connsiteX4" fmla="*/ 9789 w 9788"/>
                            <a:gd name="connsiteY4" fmla="*/ 5355 h 5758"/>
                            <a:gd name="connsiteX5" fmla="*/ 9040 w 9788"/>
                            <a:gd name="connsiteY5" fmla="*/ 4894 h 5758"/>
                            <a:gd name="connsiteX6" fmla="*/ 5298 w 9788"/>
                            <a:gd name="connsiteY6" fmla="*/ 264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788" h="5758">
                              <a:moveTo>
                                <a:pt x="4549" y="2188"/>
                              </a:move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9040" y="5758"/>
                              </a:lnTo>
                              <a:lnTo>
                                <a:pt x="9789" y="5355"/>
                              </a:lnTo>
                              <a:lnTo>
                                <a:pt x="9040" y="4894"/>
                              </a:lnTo>
                              <a:lnTo>
                                <a:pt x="5298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17" name="任意多边形: 形状 4916"/>
                        <p:cNvSpPr/>
                        <p:nvPr/>
                      </p:nvSpPr>
                      <p:spPr>
                        <a:xfrm>
                          <a:off x="-3928621" y="4260748"/>
                          <a:ext cx="9040" cy="5642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0 h 5642"/>
                            <a:gd name="connsiteX1" fmla="*/ 0 w 9040"/>
                            <a:gd name="connsiteY1" fmla="*/ 345 h 5642"/>
                            <a:gd name="connsiteX2" fmla="*/ 9040 w 9040"/>
                            <a:gd name="connsiteY2" fmla="*/ 5643 h 5642"/>
                            <a:gd name="connsiteX3" fmla="*/ 9040 w 9040"/>
                            <a:gd name="connsiteY3" fmla="*/ 5297 h 56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2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9040" y="5643"/>
                              </a:lnTo>
                              <a:lnTo>
                                <a:pt x="9040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18" name="任意多边形: 形状 4917"/>
                        <p:cNvSpPr/>
                        <p:nvPr/>
                      </p:nvSpPr>
                      <p:spPr>
                        <a:xfrm>
                          <a:off x="-3919581" y="4260345"/>
                          <a:ext cx="9040" cy="5700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4837 h 5700"/>
                            <a:gd name="connsiteX1" fmla="*/ 749 w 9040"/>
                            <a:gd name="connsiteY1" fmla="*/ 5297 h 5700"/>
                            <a:gd name="connsiteX2" fmla="*/ 0 w 9040"/>
                            <a:gd name="connsiteY2" fmla="*/ 5701 h 5700"/>
                            <a:gd name="connsiteX3" fmla="*/ 9040 w 9040"/>
                            <a:gd name="connsiteY3" fmla="*/ 461 h 5700"/>
                            <a:gd name="connsiteX4" fmla="*/ 8234 w 9040"/>
                            <a:gd name="connsiteY4" fmla="*/ 0 h 5700"/>
                            <a:gd name="connsiteX5" fmla="*/ 9040 w 9040"/>
                            <a:gd name="connsiteY5" fmla="*/ 461 h 5700"/>
                            <a:gd name="connsiteX6" fmla="*/ 8234 w 9040"/>
                            <a:gd name="connsiteY6" fmla="*/ 921 h 5700"/>
                            <a:gd name="connsiteX7" fmla="*/ 7486 w 9040"/>
                            <a:gd name="connsiteY7" fmla="*/ 461 h 5700"/>
                            <a:gd name="connsiteX8" fmla="*/ 4146 w 9040"/>
                            <a:gd name="connsiteY8" fmla="*/ 2418 h 5700"/>
                            <a:gd name="connsiteX9" fmla="*/ 4894 w 9040"/>
                            <a:gd name="connsiteY9" fmla="*/ 2879 h 5700"/>
                            <a:gd name="connsiteX10" fmla="*/ 4146 w 9040"/>
                            <a:gd name="connsiteY10" fmla="*/ 3340 h 5700"/>
                            <a:gd name="connsiteX11" fmla="*/ 3340 w 9040"/>
                            <a:gd name="connsiteY11" fmla="*/ 28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040" h="5700">
                              <a:moveTo>
                                <a:pt x="0" y="4837"/>
                              </a:moveTo>
                              <a:lnTo>
                                <a:pt x="749" y="5297"/>
                              </a:lnTo>
                              <a:lnTo>
                                <a:pt x="0" y="5701"/>
                              </a:lnTo>
                              <a:lnTo>
                                <a:pt x="9040" y="461"/>
                              </a:lnTo>
                              <a:lnTo>
                                <a:pt x="8234" y="0"/>
                              </a:lnTo>
                              <a:lnTo>
                                <a:pt x="9040" y="461"/>
                              </a:lnTo>
                              <a:lnTo>
                                <a:pt x="8234" y="921"/>
                              </a:lnTo>
                              <a:lnTo>
                                <a:pt x="7486" y="461"/>
                              </a:lnTo>
                              <a:lnTo>
                                <a:pt x="4146" y="2418"/>
                              </a:lnTo>
                              <a:lnTo>
                                <a:pt x="4894" y="2879"/>
                              </a:lnTo>
                              <a:lnTo>
                                <a:pt x="4146" y="3340"/>
                              </a:lnTo>
                              <a:lnTo>
                                <a:pt x="3340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919" name="图形 5"/>
                    <p:cNvGrpSpPr/>
                    <p:nvPr/>
                  </p:nvGrpSpPr>
                  <p:grpSpPr>
                    <a:xfrm>
                      <a:off x="-3929370" y="4254126"/>
                      <a:ext cx="18829" cy="11977"/>
                      <a:chOff x="-3929370" y="4254126"/>
                      <a:chExt cx="18829" cy="11977"/>
                    </a:xfrm>
                  </p:grpSpPr>
                  <p:grpSp>
                    <p:nvGrpSpPr>
                      <p:cNvPr id="4920" name="图形 5"/>
                      <p:cNvGrpSpPr/>
                      <p:nvPr/>
                    </p:nvGrpSpPr>
                    <p:grpSpPr>
                      <a:xfrm>
                        <a:off x="-3929370" y="4258906"/>
                        <a:ext cx="1497" cy="1900"/>
                        <a:chOff x="-3929370" y="4258906"/>
                        <a:chExt cx="1497" cy="1900"/>
                      </a:xfrm>
                    </p:grpSpPr>
                    <p:sp>
                      <p:nvSpPr>
                        <p:cNvPr id="4921" name="任意多边形: 形状 4920"/>
                        <p:cNvSpPr/>
                        <p:nvPr/>
                      </p:nvSpPr>
                      <p:spPr>
                        <a:xfrm>
                          <a:off x="-3929370" y="4259366"/>
                          <a:ext cx="5758" cy="97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978"/>
                            <a:gd name="connsiteX1" fmla="*/ 0 w 5758"/>
                            <a:gd name="connsiteY1" fmla="*/ 979 h 978"/>
                            <a:gd name="connsiteX2" fmla="*/ 0 w 5758"/>
                            <a:gd name="connsiteY2" fmla="*/ 979 h 978"/>
                            <a:gd name="connsiteX3" fmla="*/ 0 w 5758"/>
                            <a:gd name="connsiteY3" fmla="*/ 0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978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22" name="任意多边形: 形状 4921"/>
                        <p:cNvSpPr/>
                        <p:nvPr/>
                      </p:nvSpPr>
                      <p:spPr>
                        <a:xfrm>
                          <a:off x="-3929370" y="425890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23" name="任意多边形: 形状 4922"/>
                        <p:cNvSpPr/>
                        <p:nvPr/>
                      </p:nvSpPr>
                      <p:spPr>
                        <a:xfrm>
                          <a:off x="-3928621" y="425890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24" name="任意多边形: 形状 4923"/>
                        <p:cNvSpPr/>
                        <p:nvPr/>
                      </p:nvSpPr>
                      <p:spPr>
                        <a:xfrm>
                          <a:off x="-3928621" y="425936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25" name="任意多边形: 形状 4924"/>
                        <p:cNvSpPr/>
                        <p:nvPr/>
                      </p:nvSpPr>
                      <p:spPr>
                        <a:xfrm>
                          <a:off x="-3929370" y="4258906"/>
                          <a:ext cx="1497" cy="921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1497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0" y="461"/>
                              </a:moveTo>
                              <a:lnTo>
                                <a:pt x="749" y="921"/>
                              </a:lnTo>
                              <a:lnTo>
                                <a:pt x="1497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26" name="任意多边形: 形状 4925"/>
                        <p:cNvSpPr/>
                        <p:nvPr/>
                      </p:nvSpPr>
                      <p:spPr>
                        <a:xfrm>
                          <a:off x="-3929370" y="425936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27" name="任意多边形: 形状 4926"/>
                        <p:cNvSpPr/>
                        <p:nvPr/>
                      </p:nvSpPr>
                      <p:spPr>
                        <a:xfrm>
                          <a:off x="-3928621" y="425936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28" name="任意多边形: 形状 4927"/>
                        <p:cNvSpPr/>
                        <p:nvPr/>
                      </p:nvSpPr>
                      <p:spPr>
                        <a:xfrm>
                          <a:off x="-3929370" y="4258906"/>
                          <a:ext cx="1497" cy="921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61 h 921"/>
                            <a:gd name="connsiteX1" fmla="*/ 0 w 1497"/>
                            <a:gd name="connsiteY1" fmla="*/ 461 h 921"/>
                            <a:gd name="connsiteX2" fmla="*/ 749 w 1497"/>
                            <a:gd name="connsiteY2" fmla="*/ 0 h 921"/>
                            <a:gd name="connsiteX3" fmla="*/ 1497 w 1497"/>
                            <a:gd name="connsiteY3" fmla="*/ 461 h 921"/>
                            <a:gd name="connsiteX4" fmla="*/ 749 w 1497"/>
                            <a:gd name="connsiteY4" fmla="*/ 921 h 921"/>
                            <a:gd name="connsiteX5" fmla="*/ 1497 w 1497"/>
                            <a:gd name="connsiteY5" fmla="*/ 461 h 921"/>
                            <a:gd name="connsiteX6" fmla="*/ 749 w 1497"/>
                            <a:gd name="connsiteY6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0" y="461"/>
                              </a:move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1497" y="461"/>
                              </a:lnTo>
                              <a:lnTo>
                                <a:pt x="749" y="921"/>
                              </a:lnTo>
                              <a:lnTo>
                                <a:pt x="1497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929" name="图形 5"/>
                      <p:cNvGrpSpPr/>
                      <p:nvPr/>
                    </p:nvGrpSpPr>
                    <p:grpSpPr>
                      <a:xfrm>
                        <a:off x="-3924878" y="4261554"/>
                        <a:ext cx="1554" cy="1900"/>
                        <a:chOff x="-3924878" y="4261554"/>
                        <a:chExt cx="1554" cy="1900"/>
                      </a:xfrm>
                    </p:grpSpPr>
                    <p:sp>
                      <p:nvSpPr>
                        <p:cNvPr id="4930" name="任意多边形: 形状 4929"/>
                        <p:cNvSpPr/>
                        <p:nvPr/>
                      </p:nvSpPr>
                      <p:spPr>
                        <a:xfrm>
                          <a:off x="-3924878" y="4262015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31" name="任意多边形: 形状 4930"/>
                        <p:cNvSpPr/>
                        <p:nvPr/>
                      </p:nvSpPr>
                      <p:spPr>
                        <a:xfrm>
                          <a:off x="-3924130" y="4262015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806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32" name="任意多边形: 形状 4931"/>
                        <p:cNvSpPr/>
                        <p:nvPr/>
                      </p:nvSpPr>
                      <p:spPr>
                        <a:xfrm>
                          <a:off x="-3924878" y="4261554"/>
                          <a:ext cx="1554" cy="921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921"/>
                            <a:gd name="connsiteX1" fmla="*/ 749 w 1554"/>
                            <a:gd name="connsiteY1" fmla="*/ 921 h 921"/>
                            <a:gd name="connsiteX2" fmla="*/ 1555 w 1554"/>
                            <a:gd name="connsiteY2" fmla="*/ 461 h 921"/>
                            <a:gd name="connsiteX3" fmla="*/ 806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0" y="461"/>
                              </a:moveTo>
                              <a:lnTo>
                                <a:pt x="749" y="921"/>
                              </a:lnTo>
                              <a:lnTo>
                                <a:pt x="1555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933" name="图形 5"/>
                      <p:cNvGrpSpPr/>
                      <p:nvPr/>
                    </p:nvGrpSpPr>
                    <p:grpSpPr>
                      <a:xfrm>
                        <a:off x="-3920330" y="4264261"/>
                        <a:ext cx="1497" cy="1842"/>
                        <a:chOff x="-3920330" y="4264261"/>
                        <a:chExt cx="1497" cy="1842"/>
                      </a:xfrm>
                    </p:grpSpPr>
                    <p:sp>
                      <p:nvSpPr>
                        <p:cNvPr id="4934" name="任意多边形: 形状 4933"/>
                        <p:cNvSpPr/>
                        <p:nvPr/>
                      </p:nvSpPr>
                      <p:spPr>
                        <a:xfrm>
                          <a:off x="-3920330" y="4264721"/>
                          <a:ext cx="748" cy="1382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382"/>
                            <a:gd name="connsiteX1" fmla="*/ 0 w 748"/>
                            <a:gd name="connsiteY1" fmla="*/ 979 h 1382"/>
                            <a:gd name="connsiteX2" fmla="*/ 749 w 748"/>
                            <a:gd name="connsiteY2" fmla="*/ 1382 h 1382"/>
                            <a:gd name="connsiteX3" fmla="*/ 749 w 748"/>
                            <a:gd name="connsiteY3" fmla="*/ 403 h 1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2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382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35" name="任意多边形: 形状 4934"/>
                        <p:cNvSpPr/>
                        <p:nvPr/>
                      </p:nvSpPr>
                      <p:spPr>
                        <a:xfrm>
                          <a:off x="-3919581" y="4264721"/>
                          <a:ext cx="748" cy="1382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03 h 1382"/>
                            <a:gd name="connsiteX1" fmla="*/ 0 w 748"/>
                            <a:gd name="connsiteY1" fmla="*/ 1382 h 1382"/>
                            <a:gd name="connsiteX2" fmla="*/ 749 w 748"/>
                            <a:gd name="connsiteY2" fmla="*/ 979 h 1382"/>
                            <a:gd name="connsiteX3" fmla="*/ 749 w 748"/>
                            <a:gd name="connsiteY3" fmla="*/ 0 h 1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2">
                              <a:moveTo>
                                <a:pt x="0" y="403"/>
                              </a:moveTo>
                              <a:lnTo>
                                <a:pt x="0" y="1382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36" name="任意多边形: 形状 4935"/>
                        <p:cNvSpPr/>
                        <p:nvPr/>
                      </p:nvSpPr>
                      <p:spPr>
                        <a:xfrm>
                          <a:off x="-3920330" y="4264261"/>
                          <a:ext cx="1497" cy="863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61 h 863"/>
                            <a:gd name="connsiteX1" fmla="*/ 749 w 1497"/>
                            <a:gd name="connsiteY1" fmla="*/ 864 h 863"/>
                            <a:gd name="connsiteX2" fmla="*/ 1497 w 1497"/>
                            <a:gd name="connsiteY2" fmla="*/ 461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0" y="461"/>
                              </a:moveTo>
                              <a:lnTo>
                                <a:pt x="749" y="864"/>
                              </a:lnTo>
                              <a:lnTo>
                                <a:pt x="1497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937" name="图形 5"/>
                      <p:cNvGrpSpPr/>
                      <p:nvPr/>
                    </p:nvGrpSpPr>
                    <p:grpSpPr>
                      <a:xfrm>
                        <a:off x="-3920790" y="4259193"/>
                        <a:ext cx="1554" cy="1842"/>
                        <a:chOff x="-3920790" y="4259193"/>
                        <a:chExt cx="1554" cy="1842"/>
                      </a:xfrm>
                    </p:grpSpPr>
                    <p:sp>
                      <p:nvSpPr>
                        <p:cNvPr id="4938" name="任意多边形: 形状 4937"/>
                        <p:cNvSpPr/>
                        <p:nvPr/>
                      </p:nvSpPr>
                      <p:spPr>
                        <a:xfrm>
                          <a:off x="-3920790" y="4259597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1439"/>
                            <a:gd name="connsiteX1" fmla="*/ 0 w 806"/>
                            <a:gd name="connsiteY1" fmla="*/ 979 h 1439"/>
                            <a:gd name="connsiteX2" fmla="*/ 806 w 806"/>
                            <a:gd name="connsiteY2" fmla="*/ 1440 h 1439"/>
                            <a:gd name="connsiteX3" fmla="*/ 806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806" y="1440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39" name="任意多边形: 形状 4938"/>
                        <p:cNvSpPr/>
                        <p:nvPr/>
                      </p:nvSpPr>
                      <p:spPr>
                        <a:xfrm>
                          <a:off x="-3919984" y="4259597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40" name="任意多边形: 形状 4939"/>
                        <p:cNvSpPr/>
                        <p:nvPr/>
                      </p:nvSpPr>
                      <p:spPr>
                        <a:xfrm>
                          <a:off x="-3920790" y="4259193"/>
                          <a:ext cx="1554" cy="863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03 h 863"/>
                            <a:gd name="connsiteX1" fmla="*/ 806 w 1554"/>
                            <a:gd name="connsiteY1" fmla="*/ 864 h 863"/>
                            <a:gd name="connsiteX2" fmla="*/ 1555 w 1554"/>
                            <a:gd name="connsiteY2" fmla="*/ 403 h 863"/>
                            <a:gd name="connsiteX3" fmla="*/ 806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0" y="403"/>
                              </a:moveTo>
                              <a:lnTo>
                                <a:pt x="806" y="864"/>
                              </a:lnTo>
                              <a:lnTo>
                                <a:pt x="1555" y="403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941" name="图形 5"/>
                      <p:cNvGrpSpPr/>
                      <p:nvPr/>
                    </p:nvGrpSpPr>
                    <p:grpSpPr>
                      <a:xfrm>
                        <a:off x="-3916241" y="4261842"/>
                        <a:ext cx="1554" cy="1900"/>
                        <a:chOff x="-3916241" y="4261842"/>
                        <a:chExt cx="1554" cy="1900"/>
                      </a:xfrm>
                    </p:grpSpPr>
                    <p:sp>
                      <p:nvSpPr>
                        <p:cNvPr id="4942" name="任意多边形: 形状 4941"/>
                        <p:cNvSpPr/>
                        <p:nvPr/>
                      </p:nvSpPr>
                      <p:spPr>
                        <a:xfrm>
                          <a:off x="-3916241" y="4262303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1439"/>
                            <a:gd name="connsiteX1" fmla="*/ 0 w 806"/>
                            <a:gd name="connsiteY1" fmla="*/ 979 h 1439"/>
                            <a:gd name="connsiteX2" fmla="*/ 806 w 806"/>
                            <a:gd name="connsiteY2" fmla="*/ 1440 h 1439"/>
                            <a:gd name="connsiteX3" fmla="*/ 806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806" y="1440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43" name="任意多边形: 形状 4942"/>
                        <p:cNvSpPr/>
                        <p:nvPr/>
                      </p:nvSpPr>
                      <p:spPr>
                        <a:xfrm>
                          <a:off x="-3915435" y="4262303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44" name="任意多边形: 形状 4943"/>
                        <p:cNvSpPr/>
                        <p:nvPr/>
                      </p:nvSpPr>
                      <p:spPr>
                        <a:xfrm>
                          <a:off x="-3916241" y="4261842"/>
                          <a:ext cx="1554" cy="921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921"/>
                            <a:gd name="connsiteX1" fmla="*/ 806 w 1554"/>
                            <a:gd name="connsiteY1" fmla="*/ 921 h 921"/>
                            <a:gd name="connsiteX2" fmla="*/ 1555 w 1554"/>
                            <a:gd name="connsiteY2" fmla="*/ 461 h 921"/>
                            <a:gd name="connsiteX3" fmla="*/ 806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0" y="461"/>
                              </a:moveTo>
                              <a:lnTo>
                                <a:pt x="806" y="921"/>
                              </a:lnTo>
                              <a:lnTo>
                                <a:pt x="1555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945" name="图形 5"/>
                      <p:cNvGrpSpPr/>
                      <p:nvPr/>
                    </p:nvGrpSpPr>
                    <p:grpSpPr>
                      <a:xfrm>
                        <a:off x="-3916644" y="4256775"/>
                        <a:ext cx="1554" cy="1842"/>
                        <a:chOff x="-3916644" y="4256775"/>
                        <a:chExt cx="1554" cy="1842"/>
                      </a:xfrm>
                    </p:grpSpPr>
                    <p:sp>
                      <p:nvSpPr>
                        <p:cNvPr id="4946" name="任意多边形: 形状 4945"/>
                        <p:cNvSpPr/>
                        <p:nvPr/>
                      </p:nvSpPr>
                      <p:spPr>
                        <a:xfrm>
                          <a:off x="-3916644" y="4257236"/>
                          <a:ext cx="748" cy="1381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381"/>
                            <a:gd name="connsiteX1" fmla="*/ 0 w 748"/>
                            <a:gd name="connsiteY1" fmla="*/ 921 h 1381"/>
                            <a:gd name="connsiteX2" fmla="*/ 749 w 748"/>
                            <a:gd name="connsiteY2" fmla="*/ 1382 h 1381"/>
                            <a:gd name="connsiteX3" fmla="*/ 749 w 748"/>
                            <a:gd name="connsiteY3" fmla="*/ 403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1">
                              <a:moveTo>
                                <a:pt x="0" y="0"/>
                              </a:moveTo>
                              <a:lnTo>
                                <a:pt x="0" y="921"/>
                              </a:lnTo>
                              <a:lnTo>
                                <a:pt x="749" y="1382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47" name="任意多边形: 形状 4946"/>
                        <p:cNvSpPr/>
                        <p:nvPr/>
                      </p:nvSpPr>
                      <p:spPr>
                        <a:xfrm>
                          <a:off x="-3915896" y="4257236"/>
                          <a:ext cx="806" cy="1381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03 h 1381"/>
                            <a:gd name="connsiteX1" fmla="*/ 0 w 806"/>
                            <a:gd name="connsiteY1" fmla="*/ 1382 h 1381"/>
                            <a:gd name="connsiteX2" fmla="*/ 806 w 806"/>
                            <a:gd name="connsiteY2" fmla="*/ 921 h 1381"/>
                            <a:gd name="connsiteX3" fmla="*/ 806 w 806"/>
                            <a:gd name="connsiteY3" fmla="*/ 0 h 1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381">
                              <a:moveTo>
                                <a:pt x="0" y="403"/>
                              </a:moveTo>
                              <a:lnTo>
                                <a:pt x="0" y="1382"/>
                              </a:lnTo>
                              <a:lnTo>
                                <a:pt x="806" y="92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48" name="任意多边形: 形状 4947"/>
                        <p:cNvSpPr/>
                        <p:nvPr/>
                      </p:nvSpPr>
                      <p:spPr>
                        <a:xfrm>
                          <a:off x="-3916644" y="4256775"/>
                          <a:ext cx="1554" cy="863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863"/>
                            <a:gd name="connsiteX1" fmla="*/ 749 w 1554"/>
                            <a:gd name="connsiteY1" fmla="*/ 864 h 863"/>
                            <a:gd name="connsiteX2" fmla="*/ 1555 w 1554"/>
                            <a:gd name="connsiteY2" fmla="*/ 461 h 863"/>
                            <a:gd name="connsiteX3" fmla="*/ 749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0" y="461"/>
                              </a:moveTo>
                              <a:lnTo>
                                <a:pt x="749" y="864"/>
                              </a:lnTo>
                              <a:lnTo>
                                <a:pt x="1555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949" name="图形 5"/>
                      <p:cNvGrpSpPr/>
                      <p:nvPr/>
                    </p:nvGrpSpPr>
                    <p:grpSpPr>
                      <a:xfrm>
                        <a:off x="-3912095" y="4259424"/>
                        <a:ext cx="1554" cy="1900"/>
                        <a:chOff x="-3912095" y="4259424"/>
                        <a:chExt cx="1554" cy="1900"/>
                      </a:xfrm>
                    </p:grpSpPr>
                    <p:sp>
                      <p:nvSpPr>
                        <p:cNvPr id="4950" name="任意多边形: 形状 4949"/>
                        <p:cNvSpPr/>
                        <p:nvPr/>
                      </p:nvSpPr>
                      <p:spPr>
                        <a:xfrm>
                          <a:off x="-3912095" y="4259884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51" name="任意多边形: 形状 4950"/>
                        <p:cNvSpPr/>
                        <p:nvPr/>
                      </p:nvSpPr>
                      <p:spPr>
                        <a:xfrm>
                          <a:off x="-3911347" y="4259884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806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52" name="任意多边形: 形状 4951"/>
                        <p:cNvSpPr/>
                        <p:nvPr/>
                      </p:nvSpPr>
                      <p:spPr>
                        <a:xfrm>
                          <a:off x="-3912095" y="4259424"/>
                          <a:ext cx="1554" cy="921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921"/>
                            <a:gd name="connsiteX1" fmla="*/ 749 w 1554"/>
                            <a:gd name="connsiteY1" fmla="*/ 921 h 921"/>
                            <a:gd name="connsiteX2" fmla="*/ 1555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0" y="461"/>
                              </a:moveTo>
                              <a:lnTo>
                                <a:pt x="749" y="921"/>
                              </a:lnTo>
                              <a:lnTo>
                                <a:pt x="1555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953" name="图形 5"/>
                      <p:cNvGrpSpPr/>
                      <p:nvPr/>
                    </p:nvGrpSpPr>
                    <p:grpSpPr>
                      <a:xfrm>
                        <a:off x="-3921136" y="4254126"/>
                        <a:ext cx="1497" cy="1842"/>
                        <a:chOff x="-3921136" y="4254126"/>
                        <a:chExt cx="1497" cy="1842"/>
                      </a:xfrm>
                    </p:grpSpPr>
                    <p:sp>
                      <p:nvSpPr>
                        <p:cNvPr id="4954" name="任意多边形: 形状 4953"/>
                        <p:cNvSpPr/>
                        <p:nvPr/>
                      </p:nvSpPr>
                      <p:spPr>
                        <a:xfrm>
                          <a:off x="-3921136" y="4254529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55" name="任意多边形: 形状 4954"/>
                        <p:cNvSpPr/>
                        <p:nvPr/>
                      </p:nvSpPr>
                      <p:spPr>
                        <a:xfrm>
                          <a:off x="-3920387" y="4254529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56" name="任意多边形: 形状 4955"/>
                        <p:cNvSpPr/>
                        <p:nvPr/>
                      </p:nvSpPr>
                      <p:spPr>
                        <a:xfrm>
                          <a:off x="-3921136" y="4254126"/>
                          <a:ext cx="1497" cy="863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03 h 863"/>
                            <a:gd name="connsiteX1" fmla="*/ 749 w 1497"/>
                            <a:gd name="connsiteY1" fmla="*/ 864 h 863"/>
                            <a:gd name="connsiteX2" fmla="*/ 1497 w 1497"/>
                            <a:gd name="connsiteY2" fmla="*/ 403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0" y="403"/>
                              </a:moveTo>
                              <a:lnTo>
                                <a:pt x="749" y="864"/>
                              </a:lnTo>
                              <a:lnTo>
                                <a:pt x="1497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957" name="图形 5"/>
                      <p:cNvGrpSpPr/>
                      <p:nvPr/>
                    </p:nvGrpSpPr>
                    <p:grpSpPr>
                      <a:xfrm>
                        <a:off x="-3925282" y="4256545"/>
                        <a:ext cx="1554" cy="1842"/>
                        <a:chOff x="-3925282" y="4256545"/>
                        <a:chExt cx="1554" cy="1842"/>
                      </a:xfrm>
                    </p:grpSpPr>
                    <p:sp>
                      <p:nvSpPr>
                        <p:cNvPr id="4958" name="任意多边形: 形状 4957"/>
                        <p:cNvSpPr/>
                        <p:nvPr/>
                      </p:nvSpPr>
                      <p:spPr>
                        <a:xfrm>
                          <a:off x="-3925282" y="4256948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59" name="任意多边形: 形状 4958"/>
                        <p:cNvSpPr/>
                        <p:nvPr/>
                      </p:nvSpPr>
                      <p:spPr>
                        <a:xfrm>
                          <a:off x="-3924533" y="4256948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806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60" name="任意多边形: 形状 4959"/>
                        <p:cNvSpPr/>
                        <p:nvPr/>
                      </p:nvSpPr>
                      <p:spPr>
                        <a:xfrm>
                          <a:off x="-3925282" y="4256545"/>
                          <a:ext cx="1554" cy="863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03 h 863"/>
                            <a:gd name="connsiteX1" fmla="*/ 749 w 1554"/>
                            <a:gd name="connsiteY1" fmla="*/ 864 h 863"/>
                            <a:gd name="connsiteX2" fmla="*/ 1555 w 1554"/>
                            <a:gd name="connsiteY2" fmla="*/ 403 h 863"/>
                            <a:gd name="connsiteX3" fmla="*/ 806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0" y="403"/>
                              </a:moveTo>
                              <a:lnTo>
                                <a:pt x="749" y="864"/>
                              </a:lnTo>
                              <a:lnTo>
                                <a:pt x="1555" y="403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961" name="图形 5"/>
                    <p:cNvGrpSpPr/>
                    <p:nvPr/>
                  </p:nvGrpSpPr>
                  <p:grpSpPr>
                    <a:xfrm>
                      <a:off x="-3929370" y="4253953"/>
                      <a:ext cx="18829" cy="11343"/>
                      <a:chOff x="-3929370" y="4253953"/>
                      <a:chExt cx="18829" cy="11343"/>
                    </a:xfrm>
                  </p:grpSpPr>
                  <p:grpSp>
                    <p:nvGrpSpPr>
                      <p:cNvPr id="4962" name="图形 5"/>
                      <p:cNvGrpSpPr/>
                      <p:nvPr/>
                    </p:nvGrpSpPr>
                    <p:grpSpPr>
                      <a:xfrm>
                        <a:off x="-3929370" y="4258733"/>
                        <a:ext cx="748" cy="806"/>
                        <a:chOff x="-3929370" y="4258733"/>
                        <a:chExt cx="748" cy="806"/>
                      </a:xfrm>
                    </p:grpSpPr>
                    <p:sp>
                      <p:nvSpPr>
                        <p:cNvPr id="4963" name="任意多边形: 形状 4962"/>
                        <p:cNvSpPr/>
                        <p:nvPr/>
                      </p:nvSpPr>
                      <p:spPr>
                        <a:xfrm>
                          <a:off x="-3929370" y="4259193"/>
                          <a:ext cx="5758" cy="345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345"/>
                            <a:gd name="connsiteX1" fmla="*/ 0 w 5758"/>
                            <a:gd name="connsiteY1" fmla="*/ 345 h 345"/>
                            <a:gd name="connsiteX2" fmla="*/ 0 w 5758"/>
                            <a:gd name="connsiteY2" fmla="*/ 345 h 345"/>
                            <a:gd name="connsiteX3" fmla="*/ 0 w 5758"/>
                            <a:gd name="connsiteY3" fmla="*/ 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345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64" name="任意多边形: 形状 4963"/>
                        <p:cNvSpPr/>
                        <p:nvPr/>
                      </p:nvSpPr>
                      <p:spPr>
                        <a:xfrm>
                          <a:off x="-3929370" y="4258733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65" name="任意多边形: 形状 4964"/>
                        <p:cNvSpPr/>
                        <p:nvPr/>
                      </p:nvSpPr>
                      <p:spPr>
                        <a:xfrm>
                          <a:off x="-3929370" y="4258733"/>
                          <a:ext cx="748" cy="460"/>
                        </a:xfrm>
                        <a:custGeom>
                          <a:avLst/>
                          <a:gdLst>
                            <a:gd name="connsiteX0" fmla="*/ 749 w 748"/>
                            <a:gd name="connsiteY0" fmla="*/ 0 h 460"/>
                            <a:gd name="connsiteX1" fmla="*/ 0 w 748"/>
                            <a:gd name="connsiteY1" fmla="*/ 461 h 460"/>
                            <a:gd name="connsiteX2" fmla="*/ 0 w 748"/>
                            <a:gd name="connsiteY2" fmla="*/ 461 h 460"/>
                            <a:gd name="connsiteX3" fmla="*/ 749 w 748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460">
                              <a:moveTo>
                                <a:pt x="749" y="0"/>
                              </a:moveTo>
                              <a:lnTo>
                                <a:pt x="0" y="461"/>
                              </a:ln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966" name="图形 5"/>
                      <p:cNvGrpSpPr/>
                      <p:nvPr/>
                    </p:nvGrpSpPr>
                    <p:grpSpPr>
                      <a:xfrm>
                        <a:off x="-3929370" y="4253953"/>
                        <a:ext cx="18829" cy="11343"/>
                        <a:chOff x="-3929370" y="4253953"/>
                        <a:chExt cx="18829" cy="11343"/>
                      </a:xfrm>
                    </p:grpSpPr>
                    <p:sp>
                      <p:nvSpPr>
                        <p:cNvPr id="4967" name="任意多边形: 形状 4966"/>
                        <p:cNvSpPr/>
                        <p:nvPr/>
                      </p:nvSpPr>
                      <p:spPr>
                        <a:xfrm>
                          <a:off x="-3920387" y="4253953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68" name="任意多边形: 形状 4967"/>
                        <p:cNvSpPr/>
                        <p:nvPr/>
                      </p:nvSpPr>
                      <p:spPr>
                        <a:xfrm>
                          <a:off x="-3920387" y="4254357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69" name="任意多边形: 形状 4968"/>
                        <p:cNvSpPr/>
                        <p:nvPr/>
                      </p:nvSpPr>
                      <p:spPr>
                        <a:xfrm>
                          <a:off x="-3923727" y="4254817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0" name="任意多边形: 形状 4969"/>
                        <p:cNvSpPr/>
                        <p:nvPr/>
                      </p:nvSpPr>
                      <p:spPr>
                        <a:xfrm>
                          <a:off x="-3920387" y="4254817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345 h 2533"/>
                            <a:gd name="connsiteX2" fmla="*/ 3743 w 3742"/>
                            <a:gd name="connsiteY2" fmla="*/ 2533 h 2533"/>
                            <a:gd name="connsiteX3" fmla="*/ 3743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33"/>
                              </a:lnTo>
                              <a:lnTo>
                                <a:pt x="3743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1" name="任意多边形: 形状 4970"/>
                        <p:cNvSpPr/>
                        <p:nvPr/>
                      </p:nvSpPr>
                      <p:spPr>
                        <a:xfrm>
                          <a:off x="-3924533" y="4256775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2" name="任意多边形: 形状 4971"/>
                        <p:cNvSpPr/>
                        <p:nvPr/>
                      </p:nvSpPr>
                      <p:spPr>
                        <a:xfrm>
                          <a:off x="-3916644" y="4257005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3" name="任意多边形: 形状 4972"/>
                        <p:cNvSpPr/>
                        <p:nvPr/>
                      </p:nvSpPr>
                      <p:spPr>
                        <a:xfrm>
                          <a:off x="-3927873" y="4257236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4" name="任意多边形: 形状 4973"/>
                        <p:cNvSpPr/>
                        <p:nvPr/>
                      </p:nvSpPr>
                      <p:spPr>
                        <a:xfrm>
                          <a:off x="-3924533" y="4257236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345 h 2533"/>
                            <a:gd name="connsiteX2" fmla="*/ 3743 w 3742"/>
                            <a:gd name="connsiteY2" fmla="*/ 2534 h 2533"/>
                            <a:gd name="connsiteX3" fmla="*/ 3743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34"/>
                              </a:lnTo>
                              <a:lnTo>
                                <a:pt x="3743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5" name="任意多边形: 形状 4974"/>
                        <p:cNvSpPr/>
                        <p:nvPr/>
                      </p:nvSpPr>
                      <p:spPr>
                        <a:xfrm>
                          <a:off x="-3919984" y="4259021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6" name="任意多边形: 形状 4975"/>
                        <p:cNvSpPr/>
                        <p:nvPr/>
                      </p:nvSpPr>
                      <p:spPr>
                        <a:xfrm>
                          <a:off x="-3919235" y="4257466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7" name="任意多边形: 形状 4976"/>
                        <p:cNvSpPr/>
                        <p:nvPr/>
                      </p:nvSpPr>
                      <p:spPr>
                        <a:xfrm>
                          <a:off x="-3919984" y="4257005"/>
                          <a:ext cx="4088" cy="2418"/>
                        </a:xfrm>
                        <a:custGeom>
                          <a:avLst/>
                          <a:gdLst>
                            <a:gd name="connsiteX0" fmla="*/ 4088 w 4088"/>
                            <a:gd name="connsiteY0" fmla="*/ 461 h 2418"/>
                            <a:gd name="connsiteX1" fmla="*/ 3340 w 4088"/>
                            <a:gd name="connsiteY1" fmla="*/ 0 h 2418"/>
                            <a:gd name="connsiteX2" fmla="*/ 0 w 4088"/>
                            <a:gd name="connsiteY2" fmla="*/ 2015 h 2418"/>
                            <a:gd name="connsiteX3" fmla="*/ 749 w 4088"/>
                            <a:gd name="connsiteY3" fmla="*/ 2419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4088" y="461"/>
                              </a:moveTo>
                              <a:lnTo>
                                <a:pt x="3340" y="0"/>
                              </a:lnTo>
                              <a:lnTo>
                                <a:pt x="0" y="2015"/>
                              </a:lnTo>
                              <a:lnTo>
                                <a:pt x="749" y="24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8" name="任意多边形: 形状 4977"/>
                        <p:cNvSpPr/>
                        <p:nvPr/>
                      </p:nvSpPr>
                      <p:spPr>
                        <a:xfrm>
                          <a:off x="-3928621" y="4259193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345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61"/>
                              </a:moveTo>
                              <a:lnTo>
                                <a:pt x="0" y="749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79" name="任意多边形: 形状 4978"/>
                        <p:cNvSpPr/>
                        <p:nvPr/>
                      </p:nvSpPr>
                      <p:spPr>
                        <a:xfrm>
                          <a:off x="-3929370" y="4259193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0" name="任意多边形: 形状 4979"/>
                        <p:cNvSpPr/>
                        <p:nvPr/>
                      </p:nvSpPr>
                      <p:spPr>
                        <a:xfrm>
                          <a:off x="-3929370" y="4253953"/>
                          <a:ext cx="9731" cy="5700"/>
                        </a:xfrm>
                        <a:custGeom>
                          <a:avLst/>
                          <a:gdLst>
                            <a:gd name="connsiteX0" fmla="*/ 0 w 9731"/>
                            <a:gd name="connsiteY0" fmla="*/ 5240 h 5700"/>
                            <a:gd name="connsiteX1" fmla="*/ 749 w 9731"/>
                            <a:gd name="connsiteY1" fmla="*/ 5701 h 5700"/>
                            <a:gd name="connsiteX2" fmla="*/ 1497 w 9731"/>
                            <a:gd name="connsiteY2" fmla="*/ 5240 h 5700"/>
                            <a:gd name="connsiteX3" fmla="*/ 4837 w 9731"/>
                            <a:gd name="connsiteY3" fmla="*/ 3282 h 5700"/>
                            <a:gd name="connsiteX4" fmla="*/ 5643 w 9731"/>
                            <a:gd name="connsiteY4" fmla="*/ 2822 h 5700"/>
                            <a:gd name="connsiteX5" fmla="*/ 8983 w 9731"/>
                            <a:gd name="connsiteY5" fmla="*/ 864 h 5700"/>
                            <a:gd name="connsiteX6" fmla="*/ 9731 w 9731"/>
                            <a:gd name="connsiteY6" fmla="*/ 403 h 5700"/>
                            <a:gd name="connsiteX7" fmla="*/ 8983 w 9731"/>
                            <a:gd name="connsiteY7" fmla="*/ 0 h 5700"/>
                            <a:gd name="connsiteX8" fmla="*/ 749 w 9731"/>
                            <a:gd name="connsiteY8" fmla="*/ 47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31" h="5700">
                              <a:moveTo>
                                <a:pt x="0" y="5240"/>
                              </a:moveTo>
                              <a:lnTo>
                                <a:pt x="749" y="5701"/>
                              </a:lnTo>
                              <a:lnTo>
                                <a:pt x="1497" y="5240"/>
                              </a:lnTo>
                              <a:lnTo>
                                <a:pt x="4837" y="3282"/>
                              </a:lnTo>
                              <a:lnTo>
                                <a:pt x="5643" y="2822"/>
                              </a:lnTo>
                              <a:lnTo>
                                <a:pt x="8983" y="864"/>
                              </a:lnTo>
                              <a:lnTo>
                                <a:pt x="9731" y="403"/>
                              </a:lnTo>
                              <a:lnTo>
                                <a:pt x="8983" y="0"/>
                              </a:lnTo>
                              <a:lnTo>
                                <a:pt x="749" y="47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1" name="任意多边形: 形状 4980"/>
                        <p:cNvSpPr/>
                        <p:nvPr/>
                      </p:nvSpPr>
                      <p:spPr>
                        <a:xfrm>
                          <a:off x="-3915896" y="4257466"/>
                          <a:ext cx="3800" cy="2591"/>
                        </a:xfrm>
                        <a:custGeom>
                          <a:avLst/>
                          <a:gdLst>
                            <a:gd name="connsiteX0" fmla="*/ 0 w 3800"/>
                            <a:gd name="connsiteY0" fmla="*/ 0 h 2591"/>
                            <a:gd name="connsiteX1" fmla="*/ 0 w 3800"/>
                            <a:gd name="connsiteY1" fmla="*/ 345 h 2591"/>
                            <a:gd name="connsiteX2" fmla="*/ 3800 w 3800"/>
                            <a:gd name="connsiteY2" fmla="*/ 2591 h 2591"/>
                            <a:gd name="connsiteX3" fmla="*/ 3800 w 3800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91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800" y="2591"/>
                              </a:lnTo>
                              <a:lnTo>
                                <a:pt x="380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2" name="任意多边形: 形状 4981"/>
                        <p:cNvSpPr/>
                        <p:nvPr/>
                      </p:nvSpPr>
                      <p:spPr>
                        <a:xfrm>
                          <a:off x="-3911347" y="4259251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806"/>
                            <a:gd name="connsiteX1" fmla="*/ 0 w 806"/>
                            <a:gd name="connsiteY1" fmla="*/ 345 h 806"/>
                            <a:gd name="connsiteX2" fmla="*/ 806 w 806"/>
                            <a:gd name="connsiteY2" fmla="*/ 806 h 806"/>
                            <a:gd name="connsiteX3" fmla="*/ 806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806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3" name="任意多边形: 形状 4982"/>
                        <p:cNvSpPr/>
                        <p:nvPr/>
                      </p:nvSpPr>
                      <p:spPr>
                        <a:xfrm>
                          <a:off x="-3920790" y="4259424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806"/>
                            <a:gd name="connsiteX1" fmla="*/ 0 w 806"/>
                            <a:gd name="connsiteY1" fmla="*/ 345 h 806"/>
                            <a:gd name="connsiteX2" fmla="*/ 806 w 806"/>
                            <a:gd name="connsiteY2" fmla="*/ 806 h 806"/>
                            <a:gd name="connsiteX3" fmla="*/ 806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806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4" name="任意多边形: 形状 4983"/>
                        <p:cNvSpPr/>
                        <p:nvPr/>
                      </p:nvSpPr>
                      <p:spPr>
                        <a:xfrm>
                          <a:off x="-3920387" y="4253953"/>
                          <a:ext cx="9846" cy="6218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0 h 6218"/>
                            <a:gd name="connsiteX1" fmla="*/ 749 w 9846"/>
                            <a:gd name="connsiteY1" fmla="*/ 403 h 6218"/>
                            <a:gd name="connsiteX2" fmla="*/ 0 w 9846"/>
                            <a:gd name="connsiteY2" fmla="*/ 864 h 6218"/>
                            <a:gd name="connsiteX3" fmla="*/ 3743 w 9846"/>
                            <a:gd name="connsiteY3" fmla="*/ 3052 h 6218"/>
                            <a:gd name="connsiteX4" fmla="*/ 4491 w 9846"/>
                            <a:gd name="connsiteY4" fmla="*/ 3513 h 6218"/>
                            <a:gd name="connsiteX5" fmla="*/ 8292 w 9846"/>
                            <a:gd name="connsiteY5" fmla="*/ 5758 h 6218"/>
                            <a:gd name="connsiteX6" fmla="*/ 9040 w 9846"/>
                            <a:gd name="connsiteY6" fmla="*/ 6219 h 6218"/>
                            <a:gd name="connsiteX7" fmla="*/ 9846 w 9846"/>
                            <a:gd name="connsiteY7" fmla="*/ 5758 h 6218"/>
                            <a:gd name="connsiteX8" fmla="*/ 9040 w 9846"/>
                            <a:gd name="connsiteY8" fmla="*/ 5298 h 62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846" h="6218">
                              <a:moveTo>
                                <a:pt x="0" y="0"/>
                              </a:moveTo>
                              <a:lnTo>
                                <a:pt x="749" y="403"/>
                              </a:lnTo>
                              <a:lnTo>
                                <a:pt x="0" y="864"/>
                              </a:lnTo>
                              <a:lnTo>
                                <a:pt x="3743" y="3052"/>
                              </a:lnTo>
                              <a:lnTo>
                                <a:pt x="4491" y="3513"/>
                              </a:lnTo>
                              <a:lnTo>
                                <a:pt x="8292" y="5758"/>
                              </a:lnTo>
                              <a:lnTo>
                                <a:pt x="9040" y="6219"/>
                              </a:lnTo>
                              <a:lnTo>
                                <a:pt x="9846" y="5758"/>
                              </a:lnTo>
                              <a:lnTo>
                                <a:pt x="9040" y="52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5" name="任意多边形: 形状 4984"/>
                        <p:cNvSpPr/>
                        <p:nvPr/>
                      </p:nvSpPr>
                      <p:spPr>
                        <a:xfrm>
                          <a:off x="-3912095" y="4259712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6" name="任意多边形: 形状 4985"/>
                        <p:cNvSpPr/>
                        <p:nvPr/>
                      </p:nvSpPr>
                      <p:spPr>
                        <a:xfrm>
                          <a:off x="-3916241" y="4262130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345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749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7" name="任意多边形: 形状 4986"/>
                        <p:cNvSpPr/>
                        <p:nvPr/>
                      </p:nvSpPr>
                      <p:spPr>
                        <a:xfrm>
                          <a:off x="-3919581" y="4264088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8" name="任意多边形: 形状 4987"/>
                        <p:cNvSpPr/>
                        <p:nvPr/>
                      </p:nvSpPr>
                      <p:spPr>
                        <a:xfrm>
                          <a:off x="-3919581" y="4264549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03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288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03"/>
                              </a:moveTo>
                              <a:lnTo>
                                <a:pt x="0" y="749"/>
                              </a:lnTo>
                              <a:lnTo>
                                <a:pt x="749" y="288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89" name="任意多边形: 形状 4988"/>
                        <p:cNvSpPr/>
                        <p:nvPr/>
                      </p:nvSpPr>
                      <p:spPr>
                        <a:xfrm>
                          <a:off x="-3919581" y="4259712"/>
                          <a:ext cx="9040" cy="5585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5240 h 5585"/>
                            <a:gd name="connsiteX1" fmla="*/ 0 w 9040"/>
                            <a:gd name="connsiteY1" fmla="*/ 5585 h 5585"/>
                            <a:gd name="connsiteX2" fmla="*/ 9040 w 9040"/>
                            <a:gd name="connsiteY2" fmla="*/ 345 h 5585"/>
                            <a:gd name="connsiteX3" fmla="*/ 9040 w 9040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585">
                              <a:moveTo>
                                <a:pt x="0" y="5240"/>
                              </a:moveTo>
                              <a:lnTo>
                                <a:pt x="0" y="5585"/>
                              </a:lnTo>
                              <a:lnTo>
                                <a:pt x="9040" y="345"/>
                              </a:lnTo>
                              <a:lnTo>
                                <a:pt x="90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0" name="任意多边形: 形状 4989"/>
                        <p:cNvSpPr/>
                        <p:nvPr/>
                      </p:nvSpPr>
                      <p:spPr>
                        <a:xfrm>
                          <a:off x="-3911347" y="4259712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748"/>
                            <a:gd name="connsiteX1" fmla="*/ 0 w 806"/>
                            <a:gd name="connsiteY1" fmla="*/ 749 h 748"/>
                            <a:gd name="connsiteX2" fmla="*/ 806 w 806"/>
                            <a:gd name="connsiteY2" fmla="*/ 345 h 748"/>
                            <a:gd name="connsiteX3" fmla="*/ 806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461"/>
                              </a:moveTo>
                              <a:lnTo>
                                <a:pt x="0" y="749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1" name="任意多边形: 形状 4990"/>
                        <p:cNvSpPr/>
                        <p:nvPr/>
                      </p:nvSpPr>
                      <p:spPr>
                        <a:xfrm>
                          <a:off x="-3923324" y="4259884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2" name="任意多边形: 形状 4991"/>
                        <p:cNvSpPr/>
                        <p:nvPr/>
                      </p:nvSpPr>
                      <p:spPr>
                        <a:xfrm>
                          <a:off x="-3924072" y="4259424"/>
                          <a:ext cx="4088" cy="2418"/>
                        </a:xfrm>
                        <a:custGeom>
                          <a:avLst/>
                          <a:gdLst>
                            <a:gd name="connsiteX0" fmla="*/ 3282 w 4088"/>
                            <a:gd name="connsiteY0" fmla="*/ 0 h 2418"/>
                            <a:gd name="connsiteX1" fmla="*/ 0 w 4088"/>
                            <a:gd name="connsiteY1" fmla="*/ 1958 h 2418"/>
                            <a:gd name="connsiteX2" fmla="*/ 749 w 4088"/>
                            <a:gd name="connsiteY2" fmla="*/ 2418 h 2418"/>
                            <a:gd name="connsiteX3" fmla="*/ 4088 w 4088"/>
                            <a:gd name="connsiteY3" fmla="*/ 461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3282" y="0"/>
                              </a:moveTo>
                              <a:lnTo>
                                <a:pt x="0" y="1958"/>
                              </a:lnTo>
                              <a:lnTo>
                                <a:pt x="749" y="2418"/>
                              </a:lnTo>
                              <a:lnTo>
                                <a:pt x="4088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3" name="任意多边形: 形状 4992"/>
                        <p:cNvSpPr/>
                        <p:nvPr/>
                      </p:nvSpPr>
                      <p:spPr>
                        <a:xfrm>
                          <a:off x="-3924072" y="4261382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4" name="任意多边形: 形状 4993"/>
                        <p:cNvSpPr/>
                        <p:nvPr/>
                      </p:nvSpPr>
                      <p:spPr>
                        <a:xfrm>
                          <a:off x="-3919984" y="4259884"/>
                          <a:ext cx="3742" cy="2591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91"/>
                            <a:gd name="connsiteX1" fmla="*/ 0 w 3742"/>
                            <a:gd name="connsiteY1" fmla="*/ 345 h 2591"/>
                            <a:gd name="connsiteX2" fmla="*/ 3743 w 3742"/>
                            <a:gd name="connsiteY2" fmla="*/ 2591 h 2591"/>
                            <a:gd name="connsiteX3" fmla="*/ 3743 w 3742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91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91"/>
                              </a:lnTo>
                              <a:lnTo>
                                <a:pt x="3743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5" name="任意多边形: 形状 4994"/>
                        <p:cNvSpPr/>
                        <p:nvPr/>
                      </p:nvSpPr>
                      <p:spPr>
                        <a:xfrm>
                          <a:off x="-3915435" y="4261669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6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6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6" name="任意多边形: 形状 4995"/>
                        <p:cNvSpPr/>
                        <p:nvPr/>
                      </p:nvSpPr>
                      <p:spPr>
                        <a:xfrm>
                          <a:off x="-3924533" y="4256775"/>
                          <a:ext cx="9846" cy="5815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461 h 5815"/>
                            <a:gd name="connsiteX1" fmla="*/ 3743 w 9846"/>
                            <a:gd name="connsiteY1" fmla="*/ 2649 h 5815"/>
                            <a:gd name="connsiteX2" fmla="*/ 4549 w 9846"/>
                            <a:gd name="connsiteY2" fmla="*/ 3109 h 5815"/>
                            <a:gd name="connsiteX3" fmla="*/ 8292 w 9846"/>
                            <a:gd name="connsiteY3" fmla="*/ 5355 h 5815"/>
                            <a:gd name="connsiteX4" fmla="*/ 9098 w 9846"/>
                            <a:gd name="connsiteY4" fmla="*/ 5816 h 5815"/>
                            <a:gd name="connsiteX5" fmla="*/ 9847 w 9846"/>
                            <a:gd name="connsiteY5" fmla="*/ 5355 h 5815"/>
                            <a:gd name="connsiteX6" fmla="*/ 9098 w 9846"/>
                            <a:gd name="connsiteY6" fmla="*/ 4894 h 5815"/>
                            <a:gd name="connsiteX7" fmla="*/ 5298 w 9846"/>
                            <a:gd name="connsiteY7" fmla="*/ 2649 h 5815"/>
                            <a:gd name="connsiteX8" fmla="*/ 4549 w 9846"/>
                            <a:gd name="connsiteY8" fmla="*/ 2246 h 5815"/>
                            <a:gd name="connsiteX9" fmla="*/ 806 w 9846"/>
                            <a:gd name="connsiteY9" fmla="*/ 0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846" h="5815">
                              <a:moveTo>
                                <a:pt x="0" y="461"/>
                              </a:moveTo>
                              <a:lnTo>
                                <a:pt x="3743" y="2649"/>
                              </a:lnTo>
                              <a:lnTo>
                                <a:pt x="4549" y="3109"/>
                              </a:lnTo>
                              <a:lnTo>
                                <a:pt x="8292" y="5355"/>
                              </a:lnTo>
                              <a:lnTo>
                                <a:pt x="9098" y="5816"/>
                              </a:lnTo>
                              <a:lnTo>
                                <a:pt x="9847" y="5355"/>
                              </a:lnTo>
                              <a:lnTo>
                                <a:pt x="9098" y="4894"/>
                              </a:lnTo>
                              <a:lnTo>
                                <a:pt x="5298" y="2649"/>
                              </a:lnTo>
                              <a:lnTo>
                                <a:pt x="4549" y="2246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7" name="任意多边形: 形状 4996"/>
                        <p:cNvSpPr/>
                        <p:nvPr/>
                      </p:nvSpPr>
                      <p:spPr>
                        <a:xfrm>
                          <a:off x="-3915435" y="4262130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345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61"/>
                              </a:moveTo>
                              <a:lnTo>
                                <a:pt x="0" y="749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8" name="任意多边形: 形状 4997"/>
                        <p:cNvSpPr/>
                        <p:nvPr/>
                      </p:nvSpPr>
                      <p:spPr>
                        <a:xfrm>
                          <a:off x="-3928621" y="4259193"/>
                          <a:ext cx="9788" cy="5758"/>
                        </a:xfrm>
                        <a:custGeom>
                          <a:avLst/>
                          <a:gdLst>
                            <a:gd name="connsiteX0" fmla="*/ 4549 w 9788"/>
                            <a:gd name="connsiteY0" fmla="*/ 2188 h 5758"/>
                            <a:gd name="connsiteX1" fmla="*/ 749 w 9788"/>
                            <a:gd name="connsiteY1" fmla="*/ 0 h 5758"/>
                            <a:gd name="connsiteX2" fmla="*/ 0 w 9788"/>
                            <a:gd name="connsiteY2" fmla="*/ 461 h 5758"/>
                            <a:gd name="connsiteX3" fmla="*/ 9040 w 9788"/>
                            <a:gd name="connsiteY3" fmla="*/ 5758 h 5758"/>
                            <a:gd name="connsiteX4" fmla="*/ 9789 w 9788"/>
                            <a:gd name="connsiteY4" fmla="*/ 5355 h 5758"/>
                            <a:gd name="connsiteX5" fmla="*/ 9040 w 9788"/>
                            <a:gd name="connsiteY5" fmla="*/ 4894 h 5758"/>
                            <a:gd name="connsiteX6" fmla="*/ 5298 w 9788"/>
                            <a:gd name="connsiteY6" fmla="*/ 264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788" h="5758">
                              <a:moveTo>
                                <a:pt x="4549" y="2188"/>
                              </a:moveTo>
                              <a:lnTo>
                                <a:pt x="749" y="0"/>
                              </a:lnTo>
                              <a:lnTo>
                                <a:pt x="0" y="461"/>
                              </a:lnTo>
                              <a:lnTo>
                                <a:pt x="9040" y="5758"/>
                              </a:lnTo>
                              <a:lnTo>
                                <a:pt x="9789" y="5355"/>
                              </a:lnTo>
                              <a:lnTo>
                                <a:pt x="9040" y="4894"/>
                              </a:lnTo>
                              <a:lnTo>
                                <a:pt x="5298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999" name="任意多边形: 形状 4998"/>
                        <p:cNvSpPr/>
                        <p:nvPr/>
                      </p:nvSpPr>
                      <p:spPr>
                        <a:xfrm>
                          <a:off x="-3928621" y="4259654"/>
                          <a:ext cx="9040" cy="5642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0 h 5642"/>
                            <a:gd name="connsiteX1" fmla="*/ 0 w 9040"/>
                            <a:gd name="connsiteY1" fmla="*/ 288 h 5642"/>
                            <a:gd name="connsiteX2" fmla="*/ 9040 w 9040"/>
                            <a:gd name="connsiteY2" fmla="*/ 5643 h 5642"/>
                            <a:gd name="connsiteX3" fmla="*/ 9040 w 9040"/>
                            <a:gd name="connsiteY3" fmla="*/ 5297 h 56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2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9040" y="5643"/>
                              </a:lnTo>
                              <a:lnTo>
                                <a:pt x="9040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00" name="任意多边形: 形状 4999"/>
                        <p:cNvSpPr/>
                        <p:nvPr/>
                      </p:nvSpPr>
                      <p:spPr>
                        <a:xfrm>
                          <a:off x="-3919581" y="4259251"/>
                          <a:ext cx="9040" cy="5700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4837 h 5700"/>
                            <a:gd name="connsiteX1" fmla="*/ 749 w 9040"/>
                            <a:gd name="connsiteY1" fmla="*/ 5297 h 5700"/>
                            <a:gd name="connsiteX2" fmla="*/ 0 w 9040"/>
                            <a:gd name="connsiteY2" fmla="*/ 5701 h 5700"/>
                            <a:gd name="connsiteX3" fmla="*/ 9040 w 9040"/>
                            <a:gd name="connsiteY3" fmla="*/ 461 h 5700"/>
                            <a:gd name="connsiteX4" fmla="*/ 8234 w 9040"/>
                            <a:gd name="connsiteY4" fmla="*/ 0 h 5700"/>
                            <a:gd name="connsiteX5" fmla="*/ 9040 w 9040"/>
                            <a:gd name="connsiteY5" fmla="*/ 461 h 5700"/>
                            <a:gd name="connsiteX6" fmla="*/ 8234 w 9040"/>
                            <a:gd name="connsiteY6" fmla="*/ 921 h 5700"/>
                            <a:gd name="connsiteX7" fmla="*/ 7486 w 9040"/>
                            <a:gd name="connsiteY7" fmla="*/ 461 h 5700"/>
                            <a:gd name="connsiteX8" fmla="*/ 4146 w 9040"/>
                            <a:gd name="connsiteY8" fmla="*/ 2418 h 5700"/>
                            <a:gd name="connsiteX9" fmla="*/ 4894 w 9040"/>
                            <a:gd name="connsiteY9" fmla="*/ 2879 h 5700"/>
                            <a:gd name="connsiteX10" fmla="*/ 4146 w 9040"/>
                            <a:gd name="connsiteY10" fmla="*/ 3340 h 5700"/>
                            <a:gd name="connsiteX11" fmla="*/ 3340 w 9040"/>
                            <a:gd name="connsiteY11" fmla="*/ 28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040" h="5700">
                              <a:moveTo>
                                <a:pt x="0" y="4837"/>
                              </a:moveTo>
                              <a:lnTo>
                                <a:pt x="749" y="5297"/>
                              </a:lnTo>
                              <a:lnTo>
                                <a:pt x="0" y="5701"/>
                              </a:lnTo>
                              <a:lnTo>
                                <a:pt x="9040" y="461"/>
                              </a:lnTo>
                              <a:lnTo>
                                <a:pt x="8234" y="0"/>
                              </a:lnTo>
                              <a:lnTo>
                                <a:pt x="9040" y="461"/>
                              </a:lnTo>
                              <a:lnTo>
                                <a:pt x="8234" y="921"/>
                              </a:lnTo>
                              <a:lnTo>
                                <a:pt x="7486" y="461"/>
                              </a:lnTo>
                              <a:lnTo>
                                <a:pt x="4146" y="2418"/>
                              </a:lnTo>
                              <a:lnTo>
                                <a:pt x="4894" y="2879"/>
                              </a:lnTo>
                              <a:lnTo>
                                <a:pt x="4146" y="3340"/>
                              </a:lnTo>
                              <a:lnTo>
                                <a:pt x="3340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5001" name="图形 5"/>
                    <p:cNvGrpSpPr/>
                    <p:nvPr/>
                  </p:nvGrpSpPr>
                  <p:grpSpPr>
                    <a:xfrm>
                      <a:off x="-3929370" y="4253896"/>
                      <a:ext cx="18829" cy="11228"/>
                      <a:chOff x="-3929370" y="4253896"/>
                      <a:chExt cx="18829" cy="11228"/>
                    </a:xfrm>
                  </p:grpSpPr>
                  <p:grpSp>
                    <p:nvGrpSpPr>
                      <p:cNvPr id="5002" name="图形 5"/>
                      <p:cNvGrpSpPr/>
                      <p:nvPr/>
                    </p:nvGrpSpPr>
                    <p:grpSpPr>
                      <a:xfrm>
                        <a:off x="-3921999" y="4253896"/>
                        <a:ext cx="11458" cy="6909"/>
                        <a:chOff x="-3921999" y="4253896"/>
                        <a:chExt cx="11458" cy="6909"/>
                      </a:xfrm>
                    </p:grpSpPr>
                    <p:sp>
                      <p:nvSpPr>
                        <p:cNvPr id="5003" name="任意多边形: 形状 5002"/>
                        <p:cNvSpPr/>
                        <p:nvPr/>
                      </p:nvSpPr>
                      <p:spPr>
                        <a:xfrm>
                          <a:off x="-3921999" y="4254875"/>
                          <a:ext cx="9788" cy="5930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30"/>
                            <a:gd name="connsiteX1" fmla="*/ 0 w 9788"/>
                            <a:gd name="connsiteY1" fmla="*/ 173 h 5930"/>
                            <a:gd name="connsiteX2" fmla="*/ 9789 w 9788"/>
                            <a:gd name="connsiteY2" fmla="*/ 5931 h 5930"/>
                            <a:gd name="connsiteX3" fmla="*/ 9789 w 9788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30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789" y="5931"/>
                              </a:lnTo>
                              <a:lnTo>
                                <a:pt x="9789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04" name="任意多边形: 形状 5003"/>
                        <p:cNvSpPr/>
                        <p:nvPr/>
                      </p:nvSpPr>
                      <p:spPr>
                        <a:xfrm>
                          <a:off x="-3912210" y="4259712"/>
                          <a:ext cx="1669" cy="1094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21 h 1094"/>
                            <a:gd name="connsiteX1" fmla="*/ 0 w 1669"/>
                            <a:gd name="connsiteY1" fmla="*/ 1094 h 1094"/>
                            <a:gd name="connsiteX2" fmla="*/ 1670 w 1669"/>
                            <a:gd name="connsiteY2" fmla="*/ 173 h 1094"/>
                            <a:gd name="connsiteX3" fmla="*/ 1670 w 1669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094">
                              <a:moveTo>
                                <a:pt x="0" y="921"/>
                              </a:moveTo>
                              <a:lnTo>
                                <a:pt x="0" y="1094"/>
                              </a:lnTo>
                              <a:lnTo>
                                <a:pt x="1670" y="173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05" name="任意多边形: 形状 5004"/>
                        <p:cNvSpPr/>
                        <p:nvPr/>
                      </p:nvSpPr>
                      <p:spPr>
                        <a:xfrm>
                          <a:off x="-3921999" y="4253896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79 h 6736"/>
                            <a:gd name="connsiteX1" fmla="*/ 9789 w 11458"/>
                            <a:gd name="connsiteY1" fmla="*/ 6737 h 6736"/>
                            <a:gd name="connsiteX2" fmla="*/ 11459 w 11458"/>
                            <a:gd name="connsiteY2" fmla="*/ 5816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79"/>
                              </a:moveTo>
                              <a:lnTo>
                                <a:pt x="9789" y="6737"/>
                              </a:lnTo>
                              <a:lnTo>
                                <a:pt x="11459" y="5816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06" name="图形 5"/>
                      <p:cNvGrpSpPr/>
                      <p:nvPr/>
                    </p:nvGrpSpPr>
                    <p:grpSpPr>
                      <a:xfrm>
                        <a:off x="-3923842" y="4254990"/>
                        <a:ext cx="11458" cy="6909"/>
                        <a:chOff x="-3923842" y="4254990"/>
                        <a:chExt cx="11458" cy="6909"/>
                      </a:xfrm>
                    </p:grpSpPr>
                    <p:sp>
                      <p:nvSpPr>
                        <p:cNvPr id="5007" name="任意多边形: 形状 5006"/>
                        <p:cNvSpPr/>
                        <p:nvPr/>
                      </p:nvSpPr>
                      <p:spPr>
                        <a:xfrm>
                          <a:off x="-3923842" y="4255911"/>
                          <a:ext cx="9788" cy="5988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88"/>
                            <a:gd name="connsiteX1" fmla="*/ 0 w 9788"/>
                            <a:gd name="connsiteY1" fmla="*/ 173 h 5988"/>
                            <a:gd name="connsiteX2" fmla="*/ 9789 w 9788"/>
                            <a:gd name="connsiteY2" fmla="*/ 5989 h 5988"/>
                            <a:gd name="connsiteX3" fmla="*/ 9789 w 9788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88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789" y="5989"/>
                              </a:lnTo>
                              <a:lnTo>
                                <a:pt x="9789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08" name="任意多边形: 形状 5007"/>
                        <p:cNvSpPr/>
                        <p:nvPr/>
                      </p:nvSpPr>
                      <p:spPr>
                        <a:xfrm>
                          <a:off x="-3914053" y="4260748"/>
                          <a:ext cx="1669" cy="1151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79 h 1151"/>
                            <a:gd name="connsiteX1" fmla="*/ 0 w 1669"/>
                            <a:gd name="connsiteY1" fmla="*/ 1152 h 1151"/>
                            <a:gd name="connsiteX2" fmla="*/ 1670 w 1669"/>
                            <a:gd name="connsiteY2" fmla="*/ 173 h 1151"/>
                            <a:gd name="connsiteX3" fmla="*/ 1670 w 1669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151">
                              <a:moveTo>
                                <a:pt x="0" y="979"/>
                              </a:moveTo>
                              <a:lnTo>
                                <a:pt x="0" y="1152"/>
                              </a:lnTo>
                              <a:lnTo>
                                <a:pt x="1670" y="173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09" name="任意多边形: 形状 5008"/>
                        <p:cNvSpPr/>
                        <p:nvPr/>
                      </p:nvSpPr>
                      <p:spPr>
                        <a:xfrm>
                          <a:off x="-3923842" y="4254990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21 h 6736"/>
                            <a:gd name="connsiteX1" fmla="*/ 9789 w 11458"/>
                            <a:gd name="connsiteY1" fmla="*/ 6737 h 6736"/>
                            <a:gd name="connsiteX2" fmla="*/ 11459 w 11458"/>
                            <a:gd name="connsiteY2" fmla="*/ 5758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21"/>
                              </a:moveTo>
                              <a:lnTo>
                                <a:pt x="9789" y="6737"/>
                              </a:lnTo>
                              <a:lnTo>
                                <a:pt x="11459" y="5758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10" name="图形 5"/>
                      <p:cNvGrpSpPr/>
                      <p:nvPr/>
                    </p:nvGrpSpPr>
                    <p:grpSpPr>
                      <a:xfrm>
                        <a:off x="-3925685" y="4256084"/>
                        <a:ext cx="11458" cy="6909"/>
                        <a:chOff x="-3925685" y="4256084"/>
                        <a:chExt cx="11458" cy="6909"/>
                      </a:xfrm>
                    </p:grpSpPr>
                    <p:sp>
                      <p:nvSpPr>
                        <p:cNvPr id="5011" name="任意多边形: 形状 5010"/>
                        <p:cNvSpPr/>
                        <p:nvPr/>
                      </p:nvSpPr>
                      <p:spPr>
                        <a:xfrm>
                          <a:off x="-3925685" y="4257005"/>
                          <a:ext cx="9788" cy="5988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88"/>
                            <a:gd name="connsiteX1" fmla="*/ 0 w 9788"/>
                            <a:gd name="connsiteY1" fmla="*/ 173 h 5988"/>
                            <a:gd name="connsiteX2" fmla="*/ 9789 w 9788"/>
                            <a:gd name="connsiteY2" fmla="*/ 5989 h 5988"/>
                            <a:gd name="connsiteX3" fmla="*/ 9789 w 9788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88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789" y="5989"/>
                              </a:lnTo>
                              <a:lnTo>
                                <a:pt x="9789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12" name="任意多边形: 形状 5011"/>
                        <p:cNvSpPr/>
                        <p:nvPr/>
                      </p:nvSpPr>
                      <p:spPr>
                        <a:xfrm>
                          <a:off x="-3915896" y="4261842"/>
                          <a:ext cx="1669" cy="1151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79 h 1151"/>
                            <a:gd name="connsiteX1" fmla="*/ 0 w 1669"/>
                            <a:gd name="connsiteY1" fmla="*/ 1152 h 1151"/>
                            <a:gd name="connsiteX2" fmla="*/ 1670 w 1669"/>
                            <a:gd name="connsiteY2" fmla="*/ 173 h 1151"/>
                            <a:gd name="connsiteX3" fmla="*/ 1670 w 1669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151">
                              <a:moveTo>
                                <a:pt x="0" y="979"/>
                              </a:moveTo>
                              <a:lnTo>
                                <a:pt x="0" y="1152"/>
                              </a:lnTo>
                              <a:lnTo>
                                <a:pt x="1670" y="173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13" name="任意多边形: 形状 5012"/>
                        <p:cNvSpPr/>
                        <p:nvPr/>
                      </p:nvSpPr>
                      <p:spPr>
                        <a:xfrm>
                          <a:off x="-3925685" y="4256084"/>
                          <a:ext cx="11458" cy="6737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21 h 6737"/>
                            <a:gd name="connsiteX1" fmla="*/ 9789 w 11458"/>
                            <a:gd name="connsiteY1" fmla="*/ 6737 h 6737"/>
                            <a:gd name="connsiteX2" fmla="*/ 11459 w 11458"/>
                            <a:gd name="connsiteY2" fmla="*/ 5758 h 6737"/>
                            <a:gd name="connsiteX3" fmla="*/ 1612 w 11458"/>
                            <a:gd name="connsiteY3" fmla="*/ 0 h 6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7">
                              <a:moveTo>
                                <a:pt x="0" y="921"/>
                              </a:moveTo>
                              <a:lnTo>
                                <a:pt x="9789" y="6737"/>
                              </a:lnTo>
                              <a:lnTo>
                                <a:pt x="11459" y="5758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14" name="图形 5"/>
                      <p:cNvGrpSpPr/>
                      <p:nvPr/>
                    </p:nvGrpSpPr>
                    <p:grpSpPr>
                      <a:xfrm>
                        <a:off x="-3927527" y="4257121"/>
                        <a:ext cx="11458" cy="6909"/>
                        <a:chOff x="-3927527" y="4257121"/>
                        <a:chExt cx="11458" cy="6909"/>
                      </a:xfrm>
                    </p:grpSpPr>
                    <p:sp>
                      <p:nvSpPr>
                        <p:cNvPr id="5015" name="任意多边形: 形状 5014"/>
                        <p:cNvSpPr/>
                        <p:nvPr/>
                      </p:nvSpPr>
                      <p:spPr>
                        <a:xfrm>
                          <a:off x="-3927527" y="4258099"/>
                          <a:ext cx="9788" cy="5930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30"/>
                            <a:gd name="connsiteX1" fmla="*/ 0 w 9788"/>
                            <a:gd name="connsiteY1" fmla="*/ 173 h 5930"/>
                            <a:gd name="connsiteX2" fmla="*/ 9789 w 9788"/>
                            <a:gd name="connsiteY2" fmla="*/ 5931 h 5930"/>
                            <a:gd name="connsiteX3" fmla="*/ 9789 w 9788"/>
                            <a:gd name="connsiteY3" fmla="*/ 5816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30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789" y="5931"/>
                              </a:lnTo>
                              <a:lnTo>
                                <a:pt x="9789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16" name="任意多边形: 形状 5015"/>
                        <p:cNvSpPr/>
                        <p:nvPr/>
                      </p:nvSpPr>
                      <p:spPr>
                        <a:xfrm>
                          <a:off x="-3917738" y="4262936"/>
                          <a:ext cx="1669" cy="1094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79 h 1094"/>
                            <a:gd name="connsiteX1" fmla="*/ 0 w 1669"/>
                            <a:gd name="connsiteY1" fmla="*/ 1094 h 1094"/>
                            <a:gd name="connsiteX2" fmla="*/ 1670 w 1669"/>
                            <a:gd name="connsiteY2" fmla="*/ 173 h 1094"/>
                            <a:gd name="connsiteX3" fmla="*/ 1670 w 1669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094">
                              <a:moveTo>
                                <a:pt x="0" y="979"/>
                              </a:moveTo>
                              <a:lnTo>
                                <a:pt x="0" y="1094"/>
                              </a:lnTo>
                              <a:lnTo>
                                <a:pt x="1670" y="173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17" name="任意多边形: 形状 5016"/>
                        <p:cNvSpPr/>
                        <p:nvPr/>
                      </p:nvSpPr>
                      <p:spPr>
                        <a:xfrm>
                          <a:off x="-3927527" y="4257121"/>
                          <a:ext cx="11458" cy="6794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79 h 6794"/>
                            <a:gd name="connsiteX1" fmla="*/ 9789 w 11458"/>
                            <a:gd name="connsiteY1" fmla="*/ 6795 h 6794"/>
                            <a:gd name="connsiteX2" fmla="*/ 11459 w 11458"/>
                            <a:gd name="connsiteY2" fmla="*/ 5816 h 6794"/>
                            <a:gd name="connsiteX3" fmla="*/ 1612 w 11458"/>
                            <a:gd name="connsiteY3" fmla="*/ 0 h 67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94">
                              <a:moveTo>
                                <a:pt x="0" y="979"/>
                              </a:moveTo>
                              <a:lnTo>
                                <a:pt x="9789" y="6795"/>
                              </a:lnTo>
                              <a:lnTo>
                                <a:pt x="11459" y="5816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18" name="图形 5"/>
                      <p:cNvGrpSpPr/>
                      <p:nvPr/>
                    </p:nvGrpSpPr>
                    <p:grpSpPr>
                      <a:xfrm>
                        <a:off x="-3929370" y="4258215"/>
                        <a:ext cx="11458" cy="6909"/>
                        <a:chOff x="-3929370" y="4258215"/>
                        <a:chExt cx="11458" cy="6909"/>
                      </a:xfrm>
                    </p:grpSpPr>
                    <p:sp>
                      <p:nvSpPr>
                        <p:cNvPr id="5019" name="任意多边形: 形状 5018"/>
                        <p:cNvSpPr/>
                        <p:nvPr/>
                      </p:nvSpPr>
                      <p:spPr>
                        <a:xfrm>
                          <a:off x="-3929370" y="4259193"/>
                          <a:ext cx="9788" cy="5930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0 h 5930"/>
                            <a:gd name="connsiteX1" fmla="*/ 0 w 9788"/>
                            <a:gd name="connsiteY1" fmla="*/ 173 h 5930"/>
                            <a:gd name="connsiteX2" fmla="*/ 9789 w 9788"/>
                            <a:gd name="connsiteY2" fmla="*/ 5931 h 5930"/>
                            <a:gd name="connsiteX3" fmla="*/ 9789 w 9788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788" h="5930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789" y="5931"/>
                              </a:lnTo>
                              <a:lnTo>
                                <a:pt x="9789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20" name="任意多边形: 形状 5019"/>
                        <p:cNvSpPr/>
                        <p:nvPr/>
                      </p:nvSpPr>
                      <p:spPr>
                        <a:xfrm>
                          <a:off x="-3919581" y="4264030"/>
                          <a:ext cx="1669" cy="1094"/>
                        </a:xfrm>
                        <a:custGeom>
                          <a:avLst/>
                          <a:gdLst>
                            <a:gd name="connsiteX0" fmla="*/ 0 w 1669"/>
                            <a:gd name="connsiteY0" fmla="*/ 921 h 1094"/>
                            <a:gd name="connsiteX1" fmla="*/ 0 w 1669"/>
                            <a:gd name="connsiteY1" fmla="*/ 1094 h 1094"/>
                            <a:gd name="connsiteX2" fmla="*/ 1670 w 1669"/>
                            <a:gd name="connsiteY2" fmla="*/ 115 h 1094"/>
                            <a:gd name="connsiteX3" fmla="*/ 1670 w 1669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69" h="1094">
                              <a:moveTo>
                                <a:pt x="0" y="921"/>
                              </a:moveTo>
                              <a:lnTo>
                                <a:pt x="0" y="1094"/>
                              </a:lnTo>
                              <a:lnTo>
                                <a:pt x="1670" y="115"/>
                              </a:lnTo>
                              <a:lnTo>
                                <a:pt x="167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21" name="任意多边形: 形状 5020"/>
                        <p:cNvSpPr/>
                        <p:nvPr/>
                      </p:nvSpPr>
                      <p:spPr>
                        <a:xfrm>
                          <a:off x="-3929370" y="4258215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79 h 6736"/>
                            <a:gd name="connsiteX1" fmla="*/ 9789 w 11458"/>
                            <a:gd name="connsiteY1" fmla="*/ 6737 h 6736"/>
                            <a:gd name="connsiteX2" fmla="*/ 11459 w 11458"/>
                            <a:gd name="connsiteY2" fmla="*/ 5816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79"/>
                              </a:moveTo>
                              <a:lnTo>
                                <a:pt x="9789" y="6737"/>
                              </a:lnTo>
                              <a:lnTo>
                                <a:pt x="11459" y="5816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5022" name="图形 5"/>
                  <p:cNvGrpSpPr/>
                  <p:nvPr/>
                </p:nvGrpSpPr>
                <p:grpSpPr>
                  <a:xfrm>
                    <a:off x="-3929370" y="4252284"/>
                    <a:ext cx="18829" cy="12495"/>
                    <a:chOff x="-3929370" y="4252284"/>
                    <a:chExt cx="18829" cy="12495"/>
                  </a:xfrm>
                </p:grpSpPr>
                <p:grpSp>
                  <p:nvGrpSpPr>
                    <p:cNvPr id="5023" name="图形 5"/>
                    <p:cNvGrpSpPr/>
                    <p:nvPr/>
                  </p:nvGrpSpPr>
                  <p:grpSpPr>
                    <a:xfrm>
                      <a:off x="-3929370" y="4253435"/>
                      <a:ext cx="18829" cy="11343"/>
                      <a:chOff x="-3929370" y="4253435"/>
                      <a:chExt cx="18829" cy="11343"/>
                    </a:xfrm>
                  </p:grpSpPr>
                  <p:grpSp>
                    <p:nvGrpSpPr>
                      <p:cNvPr id="5024" name="图形 5"/>
                      <p:cNvGrpSpPr/>
                      <p:nvPr/>
                    </p:nvGrpSpPr>
                    <p:grpSpPr>
                      <a:xfrm>
                        <a:off x="-3929370" y="4258215"/>
                        <a:ext cx="806" cy="806"/>
                        <a:chOff x="-3929370" y="4258215"/>
                        <a:chExt cx="806" cy="806"/>
                      </a:xfrm>
                    </p:grpSpPr>
                    <p:sp>
                      <p:nvSpPr>
                        <p:cNvPr id="5025" name="任意多边形: 形状 5024"/>
                        <p:cNvSpPr/>
                        <p:nvPr/>
                      </p:nvSpPr>
                      <p:spPr>
                        <a:xfrm>
                          <a:off x="-3929370" y="4258675"/>
                          <a:ext cx="5758" cy="345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345"/>
                            <a:gd name="connsiteX1" fmla="*/ 0 w 5758"/>
                            <a:gd name="connsiteY1" fmla="*/ 345 h 345"/>
                            <a:gd name="connsiteX2" fmla="*/ 0 w 5758"/>
                            <a:gd name="connsiteY2" fmla="*/ 345 h 345"/>
                            <a:gd name="connsiteX3" fmla="*/ 0 w 5758"/>
                            <a:gd name="connsiteY3" fmla="*/ 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345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26" name="任意多边形: 形状 5025"/>
                        <p:cNvSpPr/>
                        <p:nvPr/>
                      </p:nvSpPr>
                      <p:spPr>
                        <a:xfrm>
                          <a:off x="-3929370" y="4258215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27" name="任意多边形: 形状 5026"/>
                        <p:cNvSpPr/>
                        <p:nvPr/>
                      </p:nvSpPr>
                      <p:spPr>
                        <a:xfrm>
                          <a:off x="-3929370" y="4258215"/>
                          <a:ext cx="806" cy="460"/>
                        </a:xfrm>
                        <a:custGeom>
                          <a:avLst/>
                          <a:gdLst>
                            <a:gd name="connsiteX0" fmla="*/ 749 w 806"/>
                            <a:gd name="connsiteY0" fmla="*/ 0 h 460"/>
                            <a:gd name="connsiteX1" fmla="*/ 0 w 806"/>
                            <a:gd name="connsiteY1" fmla="*/ 461 h 460"/>
                            <a:gd name="connsiteX2" fmla="*/ 0 w 806"/>
                            <a:gd name="connsiteY2" fmla="*/ 461 h 460"/>
                            <a:gd name="connsiteX3" fmla="*/ 806 w 806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460">
                              <a:moveTo>
                                <a:pt x="749" y="0"/>
                              </a:moveTo>
                              <a:lnTo>
                                <a:pt x="0" y="461"/>
                              </a:lnTo>
                              <a:lnTo>
                                <a:pt x="0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28" name="图形 5"/>
                      <p:cNvGrpSpPr/>
                      <p:nvPr/>
                    </p:nvGrpSpPr>
                    <p:grpSpPr>
                      <a:xfrm>
                        <a:off x="-3929370" y="4253435"/>
                        <a:ext cx="18829" cy="11343"/>
                        <a:chOff x="-3929370" y="4253435"/>
                        <a:chExt cx="18829" cy="11343"/>
                      </a:xfrm>
                    </p:grpSpPr>
                    <p:sp>
                      <p:nvSpPr>
                        <p:cNvPr id="5029" name="任意多边形: 形状 5028"/>
                        <p:cNvSpPr/>
                        <p:nvPr/>
                      </p:nvSpPr>
                      <p:spPr>
                        <a:xfrm>
                          <a:off x="-3920330" y="4253435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0" name="任意多边形: 形状 5029"/>
                        <p:cNvSpPr/>
                        <p:nvPr/>
                      </p:nvSpPr>
                      <p:spPr>
                        <a:xfrm>
                          <a:off x="-3920387" y="4253838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1" name="任意多边形: 形状 5030"/>
                        <p:cNvSpPr/>
                        <p:nvPr/>
                      </p:nvSpPr>
                      <p:spPr>
                        <a:xfrm>
                          <a:off x="-3923727" y="4254299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2" name="任意多边形: 形状 5031"/>
                        <p:cNvSpPr/>
                        <p:nvPr/>
                      </p:nvSpPr>
                      <p:spPr>
                        <a:xfrm>
                          <a:off x="-3920387" y="4254299"/>
                          <a:ext cx="3800" cy="2533"/>
                        </a:xfrm>
                        <a:custGeom>
                          <a:avLst/>
                          <a:gdLst>
                            <a:gd name="connsiteX0" fmla="*/ 0 w 3800"/>
                            <a:gd name="connsiteY0" fmla="*/ 0 h 2533"/>
                            <a:gd name="connsiteX1" fmla="*/ 0 w 3800"/>
                            <a:gd name="connsiteY1" fmla="*/ 345 h 2533"/>
                            <a:gd name="connsiteX2" fmla="*/ 3800 w 3800"/>
                            <a:gd name="connsiteY2" fmla="*/ 2534 h 2533"/>
                            <a:gd name="connsiteX3" fmla="*/ 3800 w 3800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800" y="2534"/>
                              </a:lnTo>
                              <a:lnTo>
                                <a:pt x="380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3" name="任意多边形: 形状 5032"/>
                        <p:cNvSpPr/>
                        <p:nvPr/>
                      </p:nvSpPr>
                      <p:spPr>
                        <a:xfrm>
                          <a:off x="-3924475" y="4256257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4" name="任意多边形: 形状 5033"/>
                        <p:cNvSpPr/>
                        <p:nvPr/>
                      </p:nvSpPr>
                      <p:spPr>
                        <a:xfrm>
                          <a:off x="-3916587" y="4256545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5" name="任意多边形: 形状 5034"/>
                        <p:cNvSpPr/>
                        <p:nvPr/>
                      </p:nvSpPr>
                      <p:spPr>
                        <a:xfrm>
                          <a:off x="-3927815" y="4256717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6" name="任意多边形: 形状 5035"/>
                        <p:cNvSpPr/>
                        <p:nvPr/>
                      </p:nvSpPr>
                      <p:spPr>
                        <a:xfrm>
                          <a:off x="-3924475" y="4256717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345 h 2533"/>
                            <a:gd name="connsiteX2" fmla="*/ 3743 w 3742"/>
                            <a:gd name="connsiteY2" fmla="*/ 2534 h 2533"/>
                            <a:gd name="connsiteX3" fmla="*/ 3743 w 3742"/>
                            <a:gd name="connsiteY3" fmla="*/ 2246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34"/>
                              </a:lnTo>
                              <a:lnTo>
                                <a:pt x="3743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7" name="任意多边形: 形状 5036"/>
                        <p:cNvSpPr/>
                        <p:nvPr/>
                      </p:nvSpPr>
                      <p:spPr>
                        <a:xfrm>
                          <a:off x="-3919984" y="4258503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288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806" y="749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8" name="任意多边形: 形状 5037"/>
                        <p:cNvSpPr/>
                        <p:nvPr/>
                      </p:nvSpPr>
                      <p:spPr>
                        <a:xfrm>
                          <a:off x="-3919178" y="4256948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2015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2015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39" name="任意多边形: 形状 5038"/>
                        <p:cNvSpPr/>
                        <p:nvPr/>
                      </p:nvSpPr>
                      <p:spPr>
                        <a:xfrm>
                          <a:off x="-3919984" y="4256545"/>
                          <a:ext cx="4145" cy="2418"/>
                        </a:xfrm>
                        <a:custGeom>
                          <a:avLst/>
                          <a:gdLst>
                            <a:gd name="connsiteX0" fmla="*/ 4146 w 4145"/>
                            <a:gd name="connsiteY0" fmla="*/ 403 h 2418"/>
                            <a:gd name="connsiteX1" fmla="*/ 3397 w 4145"/>
                            <a:gd name="connsiteY1" fmla="*/ 0 h 2418"/>
                            <a:gd name="connsiteX2" fmla="*/ 0 w 4145"/>
                            <a:gd name="connsiteY2" fmla="*/ 1958 h 2418"/>
                            <a:gd name="connsiteX3" fmla="*/ 806 w 4145"/>
                            <a:gd name="connsiteY3" fmla="*/ 2418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45" h="2418">
                              <a:moveTo>
                                <a:pt x="4146" y="403"/>
                              </a:moveTo>
                              <a:lnTo>
                                <a:pt x="3397" y="0"/>
                              </a:lnTo>
                              <a:lnTo>
                                <a:pt x="0" y="1958"/>
                              </a:lnTo>
                              <a:lnTo>
                                <a:pt x="806" y="241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0" name="任意多边形: 形状 5039"/>
                        <p:cNvSpPr/>
                        <p:nvPr/>
                      </p:nvSpPr>
                      <p:spPr>
                        <a:xfrm>
                          <a:off x="-3928621" y="4258675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1" name="任意多边形: 形状 5040"/>
                        <p:cNvSpPr/>
                        <p:nvPr/>
                      </p:nvSpPr>
                      <p:spPr>
                        <a:xfrm>
                          <a:off x="-3929370" y="4258675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2" name="任意多边形: 形状 5041"/>
                        <p:cNvSpPr/>
                        <p:nvPr/>
                      </p:nvSpPr>
                      <p:spPr>
                        <a:xfrm>
                          <a:off x="-3929370" y="4253435"/>
                          <a:ext cx="9788" cy="5700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5240 h 5700"/>
                            <a:gd name="connsiteX1" fmla="*/ 749 w 9788"/>
                            <a:gd name="connsiteY1" fmla="*/ 5701 h 5700"/>
                            <a:gd name="connsiteX2" fmla="*/ 1555 w 9788"/>
                            <a:gd name="connsiteY2" fmla="*/ 5240 h 5700"/>
                            <a:gd name="connsiteX3" fmla="*/ 4894 w 9788"/>
                            <a:gd name="connsiteY3" fmla="*/ 3282 h 5700"/>
                            <a:gd name="connsiteX4" fmla="*/ 5643 w 9788"/>
                            <a:gd name="connsiteY4" fmla="*/ 2822 h 5700"/>
                            <a:gd name="connsiteX5" fmla="*/ 8983 w 9788"/>
                            <a:gd name="connsiteY5" fmla="*/ 864 h 5700"/>
                            <a:gd name="connsiteX6" fmla="*/ 9789 w 9788"/>
                            <a:gd name="connsiteY6" fmla="*/ 403 h 5700"/>
                            <a:gd name="connsiteX7" fmla="*/ 9040 w 9788"/>
                            <a:gd name="connsiteY7" fmla="*/ 0 h 5700"/>
                            <a:gd name="connsiteX8" fmla="*/ 806 w 9788"/>
                            <a:gd name="connsiteY8" fmla="*/ 47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5700">
                              <a:moveTo>
                                <a:pt x="0" y="5240"/>
                              </a:moveTo>
                              <a:lnTo>
                                <a:pt x="749" y="5701"/>
                              </a:lnTo>
                              <a:lnTo>
                                <a:pt x="1555" y="5240"/>
                              </a:lnTo>
                              <a:lnTo>
                                <a:pt x="4894" y="3282"/>
                              </a:lnTo>
                              <a:lnTo>
                                <a:pt x="5643" y="2822"/>
                              </a:lnTo>
                              <a:lnTo>
                                <a:pt x="8983" y="864"/>
                              </a:lnTo>
                              <a:lnTo>
                                <a:pt x="9789" y="403"/>
                              </a:lnTo>
                              <a:lnTo>
                                <a:pt x="9040" y="0"/>
                              </a:lnTo>
                              <a:lnTo>
                                <a:pt x="806" y="47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3" name="任意多边形: 形状 5042"/>
                        <p:cNvSpPr/>
                        <p:nvPr/>
                      </p:nvSpPr>
                      <p:spPr>
                        <a:xfrm>
                          <a:off x="-3915838" y="4256948"/>
                          <a:ext cx="3742" cy="2591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91"/>
                            <a:gd name="connsiteX1" fmla="*/ 0 w 3742"/>
                            <a:gd name="connsiteY1" fmla="*/ 345 h 2591"/>
                            <a:gd name="connsiteX2" fmla="*/ 3743 w 3742"/>
                            <a:gd name="connsiteY2" fmla="*/ 2591 h 2591"/>
                            <a:gd name="connsiteX3" fmla="*/ 3743 w 3742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91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91"/>
                              </a:lnTo>
                              <a:lnTo>
                                <a:pt x="3743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4" name="任意多边形: 形状 5043"/>
                        <p:cNvSpPr/>
                        <p:nvPr/>
                      </p:nvSpPr>
                      <p:spPr>
                        <a:xfrm>
                          <a:off x="-3911289" y="4258733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5" name="任意多边形: 形状 5044"/>
                        <p:cNvSpPr/>
                        <p:nvPr/>
                      </p:nvSpPr>
                      <p:spPr>
                        <a:xfrm>
                          <a:off x="-3920733" y="4258963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6" name="任意多边形: 形状 5045"/>
                        <p:cNvSpPr/>
                        <p:nvPr/>
                      </p:nvSpPr>
                      <p:spPr>
                        <a:xfrm>
                          <a:off x="-3920387" y="4253435"/>
                          <a:ext cx="9846" cy="6218"/>
                        </a:xfrm>
                        <a:custGeom>
                          <a:avLst/>
                          <a:gdLst>
                            <a:gd name="connsiteX0" fmla="*/ 58 w 9846"/>
                            <a:gd name="connsiteY0" fmla="*/ 0 h 6218"/>
                            <a:gd name="connsiteX1" fmla="*/ 806 w 9846"/>
                            <a:gd name="connsiteY1" fmla="*/ 403 h 6218"/>
                            <a:gd name="connsiteX2" fmla="*/ 0 w 9846"/>
                            <a:gd name="connsiteY2" fmla="*/ 864 h 6218"/>
                            <a:gd name="connsiteX3" fmla="*/ 3800 w 9846"/>
                            <a:gd name="connsiteY3" fmla="*/ 3109 h 6218"/>
                            <a:gd name="connsiteX4" fmla="*/ 4549 w 9846"/>
                            <a:gd name="connsiteY4" fmla="*/ 3513 h 6218"/>
                            <a:gd name="connsiteX5" fmla="*/ 8292 w 9846"/>
                            <a:gd name="connsiteY5" fmla="*/ 5758 h 6218"/>
                            <a:gd name="connsiteX6" fmla="*/ 9098 w 9846"/>
                            <a:gd name="connsiteY6" fmla="*/ 6219 h 6218"/>
                            <a:gd name="connsiteX7" fmla="*/ 9846 w 9846"/>
                            <a:gd name="connsiteY7" fmla="*/ 5758 h 6218"/>
                            <a:gd name="connsiteX8" fmla="*/ 9098 w 9846"/>
                            <a:gd name="connsiteY8" fmla="*/ 5298 h 62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846" h="6218">
                              <a:moveTo>
                                <a:pt x="58" y="0"/>
                              </a:moveTo>
                              <a:lnTo>
                                <a:pt x="806" y="403"/>
                              </a:lnTo>
                              <a:lnTo>
                                <a:pt x="0" y="864"/>
                              </a:lnTo>
                              <a:lnTo>
                                <a:pt x="3800" y="3109"/>
                              </a:lnTo>
                              <a:lnTo>
                                <a:pt x="4549" y="3513"/>
                              </a:lnTo>
                              <a:lnTo>
                                <a:pt x="8292" y="5758"/>
                              </a:lnTo>
                              <a:lnTo>
                                <a:pt x="9098" y="6219"/>
                              </a:lnTo>
                              <a:lnTo>
                                <a:pt x="9846" y="5758"/>
                              </a:lnTo>
                              <a:lnTo>
                                <a:pt x="9098" y="52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7" name="任意多边形: 形状 5046"/>
                        <p:cNvSpPr/>
                        <p:nvPr/>
                      </p:nvSpPr>
                      <p:spPr>
                        <a:xfrm>
                          <a:off x="-3912095" y="4259193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806"/>
                            <a:gd name="connsiteX1" fmla="*/ 0 w 806"/>
                            <a:gd name="connsiteY1" fmla="*/ 345 h 806"/>
                            <a:gd name="connsiteX2" fmla="*/ 806 w 806"/>
                            <a:gd name="connsiteY2" fmla="*/ 806 h 806"/>
                            <a:gd name="connsiteX3" fmla="*/ 806 w 806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806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8" name="任意多边形: 形状 5047"/>
                        <p:cNvSpPr/>
                        <p:nvPr/>
                      </p:nvSpPr>
                      <p:spPr>
                        <a:xfrm>
                          <a:off x="-3916184" y="4261612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49" name="任意多边形: 形状 5048"/>
                        <p:cNvSpPr/>
                        <p:nvPr/>
                      </p:nvSpPr>
                      <p:spPr>
                        <a:xfrm>
                          <a:off x="-3919523" y="4263570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0" name="任意多边形: 形状 5049"/>
                        <p:cNvSpPr/>
                        <p:nvPr/>
                      </p:nvSpPr>
                      <p:spPr>
                        <a:xfrm>
                          <a:off x="-3919581" y="4264030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03 h 748"/>
                            <a:gd name="connsiteX1" fmla="*/ 0 w 806"/>
                            <a:gd name="connsiteY1" fmla="*/ 749 h 748"/>
                            <a:gd name="connsiteX2" fmla="*/ 806 w 806"/>
                            <a:gd name="connsiteY2" fmla="*/ 288 h 748"/>
                            <a:gd name="connsiteX3" fmla="*/ 806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403"/>
                              </a:moveTo>
                              <a:lnTo>
                                <a:pt x="0" y="749"/>
                              </a:lnTo>
                              <a:lnTo>
                                <a:pt x="806" y="288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1" name="任意多边形: 形状 5050"/>
                        <p:cNvSpPr/>
                        <p:nvPr/>
                      </p:nvSpPr>
                      <p:spPr>
                        <a:xfrm>
                          <a:off x="-3919581" y="4259193"/>
                          <a:ext cx="9040" cy="5585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5240 h 5585"/>
                            <a:gd name="connsiteX1" fmla="*/ 0 w 9040"/>
                            <a:gd name="connsiteY1" fmla="*/ 5585 h 5585"/>
                            <a:gd name="connsiteX2" fmla="*/ 9040 w 9040"/>
                            <a:gd name="connsiteY2" fmla="*/ 345 h 5585"/>
                            <a:gd name="connsiteX3" fmla="*/ 9040 w 9040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585">
                              <a:moveTo>
                                <a:pt x="0" y="5240"/>
                              </a:moveTo>
                              <a:lnTo>
                                <a:pt x="0" y="5585"/>
                              </a:lnTo>
                              <a:lnTo>
                                <a:pt x="9040" y="345"/>
                              </a:lnTo>
                              <a:lnTo>
                                <a:pt x="90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2" name="任意多边形: 形状 5051"/>
                        <p:cNvSpPr/>
                        <p:nvPr/>
                      </p:nvSpPr>
                      <p:spPr>
                        <a:xfrm>
                          <a:off x="-3911289" y="4259193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3" name="任意多边形: 形状 5052"/>
                        <p:cNvSpPr/>
                        <p:nvPr/>
                      </p:nvSpPr>
                      <p:spPr>
                        <a:xfrm>
                          <a:off x="-3923324" y="4259366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4" name="任意多边形: 形状 5053"/>
                        <p:cNvSpPr/>
                        <p:nvPr/>
                      </p:nvSpPr>
                      <p:spPr>
                        <a:xfrm>
                          <a:off x="-3924072" y="4258963"/>
                          <a:ext cx="4088" cy="2360"/>
                        </a:xfrm>
                        <a:custGeom>
                          <a:avLst/>
                          <a:gdLst>
                            <a:gd name="connsiteX0" fmla="*/ 3340 w 4088"/>
                            <a:gd name="connsiteY0" fmla="*/ 0 h 2360"/>
                            <a:gd name="connsiteX1" fmla="*/ 0 w 4088"/>
                            <a:gd name="connsiteY1" fmla="*/ 1900 h 2360"/>
                            <a:gd name="connsiteX2" fmla="*/ 749 w 4088"/>
                            <a:gd name="connsiteY2" fmla="*/ 2361 h 2360"/>
                            <a:gd name="connsiteX3" fmla="*/ 4088 w 4088"/>
                            <a:gd name="connsiteY3" fmla="*/ 403 h 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360">
                              <a:moveTo>
                                <a:pt x="3340" y="0"/>
                              </a:moveTo>
                              <a:lnTo>
                                <a:pt x="0" y="1900"/>
                              </a:lnTo>
                              <a:lnTo>
                                <a:pt x="749" y="2361"/>
                              </a:lnTo>
                              <a:lnTo>
                                <a:pt x="4088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5" name="任意多边形: 形状 5054"/>
                        <p:cNvSpPr/>
                        <p:nvPr/>
                      </p:nvSpPr>
                      <p:spPr>
                        <a:xfrm>
                          <a:off x="-3924072" y="4260863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6" name="任意多边形: 形状 5055"/>
                        <p:cNvSpPr/>
                        <p:nvPr/>
                      </p:nvSpPr>
                      <p:spPr>
                        <a:xfrm>
                          <a:off x="-3919984" y="4259366"/>
                          <a:ext cx="3800" cy="2591"/>
                        </a:xfrm>
                        <a:custGeom>
                          <a:avLst/>
                          <a:gdLst>
                            <a:gd name="connsiteX0" fmla="*/ 0 w 3800"/>
                            <a:gd name="connsiteY0" fmla="*/ 0 h 2591"/>
                            <a:gd name="connsiteX1" fmla="*/ 0 w 3800"/>
                            <a:gd name="connsiteY1" fmla="*/ 345 h 2591"/>
                            <a:gd name="connsiteX2" fmla="*/ 3800 w 3800"/>
                            <a:gd name="connsiteY2" fmla="*/ 2591 h 2591"/>
                            <a:gd name="connsiteX3" fmla="*/ 3800 w 3800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91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800" y="2591"/>
                              </a:lnTo>
                              <a:lnTo>
                                <a:pt x="380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7" name="任意多边形: 形状 5056"/>
                        <p:cNvSpPr/>
                        <p:nvPr/>
                      </p:nvSpPr>
                      <p:spPr>
                        <a:xfrm>
                          <a:off x="-3915435" y="4261151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8" name="任意多边形: 形状 5057"/>
                        <p:cNvSpPr/>
                        <p:nvPr/>
                      </p:nvSpPr>
                      <p:spPr>
                        <a:xfrm>
                          <a:off x="-3924475" y="4256257"/>
                          <a:ext cx="9788" cy="5815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461 h 5815"/>
                            <a:gd name="connsiteX1" fmla="*/ 3743 w 9788"/>
                            <a:gd name="connsiteY1" fmla="*/ 2706 h 5815"/>
                            <a:gd name="connsiteX2" fmla="*/ 4491 w 9788"/>
                            <a:gd name="connsiteY2" fmla="*/ 3109 h 5815"/>
                            <a:gd name="connsiteX3" fmla="*/ 8292 w 9788"/>
                            <a:gd name="connsiteY3" fmla="*/ 5355 h 5815"/>
                            <a:gd name="connsiteX4" fmla="*/ 9040 w 9788"/>
                            <a:gd name="connsiteY4" fmla="*/ 5816 h 5815"/>
                            <a:gd name="connsiteX5" fmla="*/ 9789 w 9788"/>
                            <a:gd name="connsiteY5" fmla="*/ 5355 h 5815"/>
                            <a:gd name="connsiteX6" fmla="*/ 9040 w 9788"/>
                            <a:gd name="connsiteY6" fmla="*/ 4894 h 5815"/>
                            <a:gd name="connsiteX7" fmla="*/ 5298 w 9788"/>
                            <a:gd name="connsiteY7" fmla="*/ 2706 h 5815"/>
                            <a:gd name="connsiteX8" fmla="*/ 4491 w 9788"/>
                            <a:gd name="connsiteY8" fmla="*/ 2246 h 5815"/>
                            <a:gd name="connsiteX9" fmla="*/ 749 w 9788"/>
                            <a:gd name="connsiteY9" fmla="*/ 0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788" h="5815">
                              <a:moveTo>
                                <a:pt x="0" y="461"/>
                              </a:moveTo>
                              <a:lnTo>
                                <a:pt x="3743" y="2706"/>
                              </a:lnTo>
                              <a:lnTo>
                                <a:pt x="4491" y="3109"/>
                              </a:lnTo>
                              <a:lnTo>
                                <a:pt x="8292" y="5355"/>
                              </a:lnTo>
                              <a:lnTo>
                                <a:pt x="9040" y="5816"/>
                              </a:lnTo>
                              <a:lnTo>
                                <a:pt x="9789" y="5355"/>
                              </a:lnTo>
                              <a:lnTo>
                                <a:pt x="9040" y="4894"/>
                              </a:lnTo>
                              <a:lnTo>
                                <a:pt x="5298" y="2706"/>
                              </a:lnTo>
                              <a:lnTo>
                                <a:pt x="4491" y="2246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59" name="任意多边形: 形状 5058"/>
                        <p:cNvSpPr/>
                        <p:nvPr/>
                      </p:nvSpPr>
                      <p:spPr>
                        <a:xfrm>
                          <a:off x="-3915435" y="4261612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60" name="任意多边形: 形状 5059"/>
                        <p:cNvSpPr/>
                        <p:nvPr/>
                      </p:nvSpPr>
                      <p:spPr>
                        <a:xfrm>
                          <a:off x="-3928621" y="4258675"/>
                          <a:ext cx="9846" cy="5758"/>
                        </a:xfrm>
                        <a:custGeom>
                          <a:avLst/>
                          <a:gdLst>
                            <a:gd name="connsiteX0" fmla="*/ 4549 w 9846"/>
                            <a:gd name="connsiteY0" fmla="*/ 2188 h 5758"/>
                            <a:gd name="connsiteX1" fmla="*/ 806 w 9846"/>
                            <a:gd name="connsiteY1" fmla="*/ 0 h 5758"/>
                            <a:gd name="connsiteX2" fmla="*/ 0 w 9846"/>
                            <a:gd name="connsiteY2" fmla="*/ 461 h 5758"/>
                            <a:gd name="connsiteX3" fmla="*/ 9040 w 9846"/>
                            <a:gd name="connsiteY3" fmla="*/ 5758 h 5758"/>
                            <a:gd name="connsiteX4" fmla="*/ 9847 w 9846"/>
                            <a:gd name="connsiteY4" fmla="*/ 5355 h 5758"/>
                            <a:gd name="connsiteX5" fmla="*/ 9098 w 9846"/>
                            <a:gd name="connsiteY5" fmla="*/ 4894 h 5758"/>
                            <a:gd name="connsiteX6" fmla="*/ 5298 w 9846"/>
                            <a:gd name="connsiteY6" fmla="*/ 264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846" h="5758">
                              <a:moveTo>
                                <a:pt x="4549" y="2188"/>
                              </a:moveTo>
                              <a:lnTo>
                                <a:pt x="806" y="0"/>
                              </a:lnTo>
                              <a:lnTo>
                                <a:pt x="0" y="461"/>
                              </a:lnTo>
                              <a:lnTo>
                                <a:pt x="9040" y="5758"/>
                              </a:lnTo>
                              <a:lnTo>
                                <a:pt x="9847" y="5355"/>
                              </a:lnTo>
                              <a:lnTo>
                                <a:pt x="9098" y="4894"/>
                              </a:lnTo>
                              <a:lnTo>
                                <a:pt x="5298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61" name="任意多边形: 形状 5060"/>
                        <p:cNvSpPr/>
                        <p:nvPr/>
                      </p:nvSpPr>
                      <p:spPr>
                        <a:xfrm>
                          <a:off x="-3928621" y="4259136"/>
                          <a:ext cx="9040" cy="5642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0 h 5642"/>
                            <a:gd name="connsiteX1" fmla="*/ 0 w 9040"/>
                            <a:gd name="connsiteY1" fmla="*/ 345 h 5642"/>
                            <a:gd name="connsiteX2" fmla="*/ 9040 w 9040"/>
                            <a:gd name="connsiteY2" fmla="*/ 5643 h 5642"/>
                            <a:gd name="connsiteX3" fmla="*/ 9040 w 9040"/>
                            <a:gd name="connsiteY3" fmla="*/ 5297 h 56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2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9040" y="5643"/>
                              </a:lnTo>
                              <a:lnTo>
                                <a:pt x="9040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62" name="任意多边形: 形状 5061"/>
                        <p:cNvSpPr/>
                        <p:nvPr/>
                      </p:nvSpPr>
                      <p:spPr>
                        <a:xfrm>
                          <a:off x="-3919581" y="4258733"/>
                          <a:ext cx="9040" cy="5700"/>
                        </a:xfrm>
                        <a:custGeom>
                          <a:avLst/>
                          <a:gdLst>
                            <a:gd name="connsiteX0" fmla="*/ 58 w 9040"/>
                            <a:gd name="connsiteY0" fmla="*/ 4837 h 5700"/>
                            <a:gd name="connsiteX1" fmla="*/ 806 w 9040"/>
                            <a:gd name="connsiteY1" fmla="*/ 5297 h 5700"/>
                            <a:gd name="connsiteX2" fmla="*/ 0 w 9040"/>
                            <a:gd name="connsiteY2" fmla="*/ 5701 h 5700"/>
                            <a:gd name="connsiteX3" fmla="*/ 9040 w 9040"/>
                            <a:gd name="connsiteY3" fmla="*/ 461 h 5700"/>
                            <a:gd name="connsiteX4" fmla="*/ 8292 w 9040"/>
                            <a:gd name="connsiteY4" fmla="*/ 0 h 5700"/>
                            <a:gd name="connsiteX5" fmla="*/ 9040 w 9040"/>
                            <a:gd name="connsiteY5" fmla="*/ 461 h 5700"/>
                            <a:gd name="connsiteX6" fmla="*/ 8292 w 9040"/>
                            <a:gd name="connsiteY6" fmla="*/ 921 h 5700"/>
                            <a:gd name="connsiteX7" fmla="*/ 7486 w 9040"/>
                            <a:gd name="connsiteY7" fmla="*/ 461 h 5700"/>
                            <a:gd name="connsiteX8" fmla="*/ 4146 w 9040"/>
                            <a:gd name="connsiteY8" fmla="*/ 2418 h 5700"/>
                            <a:gd name="connsiteX9" fmla="*/ 4894 w 9040"/>
                            <a:gd name="connsiteY9" fmla="*/ 2879 h 5700"/>
                            <a:gd name="connsiteX10" fmla="*/ 4146 w 9040"/>
                            <a:gd name="connsiteY10" fmla="*/ 3340 h 5700"/>
                            <a:gd name="connsiteX11" fmla="*/ 3397 w 9040"/>
                            <a:gd name="connsiteY11" fmla="*/ 28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040" h="5700">
                              <a:moveTo>
                                <a:pt x="58" y="4837"/>
                              </a:moveTo>
                              <a:lnTo>
                                <a:pt x="806" y="5297"/>
                              </a:lnTo>
                              <a:lnTo>
                                <a:pt x="0" y="5701"/>
                              </a:lnTo>
                              <a:lnTo>
                                <a:pt x="9040" y="461"/>
                              </a:lnTo>
                              <a:lnTo>
                                <a:pt x="8292" y="0"/>
                              </a:lnTo>
                              <a:lnTo>
                                <a:pt x="9040" y="461"/>
                              </a:lnTo>
                              <a:lnTo>
                                <a:pt x="8292" y="921"/>
                              </a:lnTo>
                              <a:lnTo>
                                <a:pt x="7486" y="461"/>
                              </a:lnTo>
                              <a:lnTo>
                                <a:pt x="4146" y="2418"/>
                              </a:lnTo>
                              <a:lnTo>
                                <a:pt x="4894" y="2879"/>
                              </a:lnTo>
                              <a:lnTo>
                                <a:pt x="4146" y="3340"/>
                              </a:lnTo>
                              <a:lnTo>
                                <a:pt x="3397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5063" name="图形 5"/>
                    <p:cNvGrpSpPr/>
                    <p:nvPr/>
                  </p:nvGrpSpPr>
                  <p:grpSpPr>
                    <a:xfrm>
                      <a:off x="-3929370" y="4252514"/>
                      <a:ext cx="18829" cy="11977"/>
                      <a:chOff x="-3929370" y="4252514"/>
                      <a:chExt cx="18829" cy="11977"/>
                    </a:xfrm>
                  </p:grpSpPr>
                  <p:grpSp>
                    <p:nvGrpSpPr>
                      <p:cNvPr id="5064" name="图形 5"/>
                      <p:cNvGrpSpPr/>
                      <p:nvPr/>
                    </p:nvGrpSpPr>
                    <p:grpSpPr>
                      <a:xfrm>
                        <a:off x="-3929370" y="4257293"/>
                        <a:ext cx="1554" cy="1900"/>
                        <a:chOff x="-3929370" y="4257293"/>
                        <a:chExt cx="1554" cy="1900"/>
                      </a:xfrm>
                    </p:grpSpPr>
                    <p:sp>
                      <p:nvSpPr>
                        <p:cNvPr id="5065" name="任意多边形: 形状 5064"/>
                        <p:cNvSpPr/>
                        <p:nvPr/>
                      </p:nvSpPr>
                      <p:spPr>
                        <a:xfrm>
                          <a:off x="-3929370" y="4257754"/>
                          <a:ext cx="5758" cy="978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978"/>
                            <a:gd name="connsiteX1" fmla="*/ 0 w 5758"/>
                            <a:gd name="connsiteY1" fmla="*/ 979 h 978"/>
                            <a:gd name="connsiteX2" fmla="*/ 0 w 5758"/>
                            <a:gd name="connsiteY2" fmla="*/ 979 h 978"/>
                            <a:gd name="connsiteX3" fmla="*/ 0 w 5758"/>
                            <a:gd name="connsiteY3" fmla="*/ 0 h 9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978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0" y="979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66" name="任意多边形: 形状 5065"/>
                        <p:cNvSpPr/>
                        <p:nvPr/>
                      </p:nvSpPr>
                      <p:spPr>
                        <a:xfrm>
                          <a:off x="-3929370" y="4257293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749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67" name="任意多边形: 形状 5066"/>
                        <p:cNvSpPr/>
                        <p:nvPr/>
                      </p:nvSpPr>
                      <p:spPr>
                        <a:xfrm>
                          <a:off x="-3928621" y="4257293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1439"/>
                            <a:gd name="connsiteX1" fmla="*/ 58 w 806"/>
                            <a:gd name="connsiteY1" fmla="*/ 979 h 1439"/>
                            <a:gd name="connsiteX2" fmla="*/ 806 w 806"/>
                            <a:gd name="connsiteY2" fmla="*/ 1440 h 1439"/>
                            <a:gd name="connsiteX3" fmla="*/ 806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0"/>
                              </a:moveTo>
                              <a:lnTo>
                                <a:pt x="58" y="979"/>
                              </a:lnTo>
                              <a:lnTo>
                                <a:pt x="806" y="1440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68" name="任意多边形: 形状 5067"/>
                        <p:cNvSpPr/>
                        <p:nvPr/>
                      </p:nvSpPr>
                      <p:spPr>
                        <a:xfrm>
                          <a:off x="-3928621" y="4257754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806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69" name="任意多边形: 形状 5068"/>
                        <p:cNvSpPr/>
                        <p:nvPr/>
                      </p:nvSpPr>
                      <p:spPr>
                        <a:xfrm>
                          <a:off x="-3929370" y="4257293"/>
                          <a:ext cx="1554" cy="921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921"/>
                            <a:gd name="connsiteX1" fmla="*/ 749 w 1554"/>
                            <a:gd name="connsiteY1" fmla="*/ 921 h 921"/>
                            <a:gd name="connsiteX2" fmla="*/ 1555 w 1554"/>
                            <a:gd name="connsiteY2" fmla="*/ 461 h 921"/>
                            <a:gd name="connsiteX3" fmla="*/ 749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0" y="461"/>
                              </a:moveTo>
                              <a:lnTo>
                                <a:pt x="749" y="921"/>
                              </a:lnTo>
                              <a:lnTo>
                                <a:pt x="1555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70" name="任意多边形: 形状 5069"/>
                        <p:cNvSpPr/>
                        <p:nvPr/>
                      </p:nvSpPr>
                      <p:spPr>
                        <a:xfrm>
                          <a:off x="-3929370" y="4257754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71" name="任意多边形: 形状 5070"/>
                        <p:cNvSpPr/>
                        <p:nvPr/>
                      </p:nvSpPr>
                      <p:spPr>
                        <a:xfrm>
                          <a:off x="-3928621" y="4257754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806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72" name="任意多边形: 形状 5071"/>
                        <p:cNvSpPr/>
                        <p:nvPr/>
                      </p:nvSpPr>
                      <p:spPr>
                        <a:xfrm>
                          <a:off x="-3929370" y="4257293"/>
                          <a:ext cx="1554" cy="921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921"/>
                            <a:gd name="connsiteX1" fmla="*/ 0 w 1554"/>
                            <a:gd name="connsiteY1" fmla="*/ 461 h 921"/>
                            <a:gd name="connsiteX2" fmla="*/ 749 w 1554"/>
                            <a:gd name="connsiteY2" fmla="*/ 0 h 921"/>
                            <a:gd name="connsiteX3" fmla="*/ 1555 w 1554"/>
                            <a:gd name="connsiteY3" fmla="*/ 461 h 921"/>
                            <a:gd name="connsiteX4" fmla="*/ 749 w 1554"/>
                            <a:gd name="connsiteY4" fmla="*/ 921 h 921"/>
                            <a:gd name="connsiteX5" fmla="*/ 1555 w 1554"/>
                            <a:gd name="connsiteY5" fmla="*/ 461 h 921"/>
                            <a:gd name="connsiteX6" fmla="*/ 749 w 1554"/>
                            <a:gd name="connsiteY6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0" y="461"/>
                              </a:moveTo>
                              <a:lnTo>
                                <a:pt x="0" y="461"/>
                              </a:lnTo>
                              <a:lnTo>
                                <a:pt x="749" y="0"/>
                              </a:lnTo>
                              <a:lnTo>
                                <a:pt x="1555" y="461"/>
                              </a:lnTo>
                              <a:lnTo>
                                <a:pt x="749" y="921"/>
                              </a:lnTo>
                              <a:lnTo>
                                <a:pt x="1555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73" name="图形 5"/>
                      <p:cNvGrpSpPr/>
                      <p:nvPr/>
                    </p:nvGrpSpPr>
                    <p:grpSpPr>
                      <a:xfrm>
                        <a:off x="-3924821" y="4259942"/>
                        <a:ext cx="1497" cy="1900"/>
                        <a:chOff x="-3924821" y="4259942"/>
                        <a:chExt cx="1497" cy="1900"/>
                      </a:xfrm>
                    </p:grpSpPr>
                    <p:sp>
                      <p:nvSpPr>
                        <p:cNvPr id="5074" name="任意多边形: 形状 5073"/>
                        <p:cNvSpPr/>
                        <p:nvPr/>
                      </p:nvSpPr>
                      <p:spPr>
                        <a:xfrm>
                          <a:off x="-3924821" y="4260403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75" name="任意多边形: 形状 5074"/>
                        <p:cNvSpPr/>
                        <p:nvPr/>
                      </p:nvSpPr>
                      <p:spPr>
                        <a:xfrm>
                          <a:off x="-3924072" y="4260403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76" name="任意多边形: 形状 5075"/>
                        <p:cNvSpPr/>
                        <p:nvPr/>
                      </p:nvSpPr>
                      <p:spPr>
                        <a:xfrm>
                          <a:off x="-3924821" y="4259942"/>
                          <a:ext cx="1497" cy="921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1497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0" y="461"/>
                              </a:moveTo>
                              <a:lnTo>
                                <a:pt x="749" y="921"/>
                              </a:lnTo>
                              <a:lnTo>
                                <a:pt x="1497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77" name="图形 5"/>
                      <p:cNvGrpSpPr/>
                      <p:nvPr/>
                    </p:nvGrpSpPr>
                    <p:grpSpPr>
                      <a:xfrm>
                        <a:off x="-3920330" y="4262648"/>
                        <a:ext cx="1554" cy="1842"/>
                        <a:chOff x="-3920330" y="4262648"/>
                        <a:chExt cx="1554" cy="1842"/>
                      </a:xfrm>
                    </p:grpSpPr>
                    <p:sp>
                      <p:nvSpPr>
                        <p:cNvPr id="5078" name="任意多边形: 形状 5077"/>
                        <p:cNvSpPr/>
                        <p:nvPr/>
                      </p:nvSpPr>
                      <p:spPr>
                        <a:xfrm>
                          <a:off x="-3920330" y="4263109"/>
                          <a:ext cx="748" cy="1382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382"/>
                            <a:gd name="connsiteX1" fmla="*/ 0 w 748"/>
                            <a:gd name="connsiteY1" fmla="*/ 979 h 1382"/>
                            <a:gd name="connsiteX2" fmla="*/ 749 w 748"/>
                            <a:gd name="connsiteY2" fmla="*/ 1382 h 1382"/>
                            <a:gd name="connsiteX3" fmla="*/ 749 w 748"/>
                            <a:gd name="connsiteY3" fmla="*/ 403 h 1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382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382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79" name="任意多边形: 形状 5078"/>
                        <p:cNvSpPr/>
                        <p:nvPr/>
                      </p:nvSpPr>
                      <p:spPr>
                        <a:xfrm>
                          <a:off x="-3919581" y="4263109"/>
                          <a:ext cx="806" cy="1382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03 h 1382"/>
                            <a:gd name="connsiteX1" fmla="*/ 0 w 806"/>
                            <a:gd name="connsiteY1" fmla="*/ 1382 h 1382"/>
                            <a:gd name="connsiteX2" fmla="*/ 806 w 806"/>
                            <a:gd name="connsiteY2" fmla="*/ 979 h 1382"/>
                            <a:gd name="connsiteX3" fmla="*/ 806 w 806"/>
                            <a:gd name="connsiteY3" fmla="*/ 0 h 1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382">
                              <a:moveTo>
                                <a:pt x="0" y="403"/>
                              </a:moveTo>
                              <a:lnTo>
                                <a:pt x="0" y="1382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80" name="任意多边形: 形状 5079"/>
                        <p:cNvSpPr/>
                        <p:nvPr/>
                      </p:nvSpPr>
                      <p:spPr>
                        <a:xfrm>
                          <a:off x="-3920330" y="4262648"/>
                          <a:ext cx="1554" cy="863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863"/>
                            <a:gd name="connsiteX1" fmla="*/ 749 w 1554"/>
                            <a:gd name="connsiteY1" fmla="*/ 864 h 863"/>
                            <a:gd name="connsiteX2" fmla="*/ 1555 w 1554"/>
                            <a:gd name="connsiteY2" fmla="*/ 461 h 863"/>
                            <a:gd name="connsiteX3" fmla="*/ 806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0" y="461"/>
                              </a:moveTo>
                              <a:lnTo>
                                <a:pt x="749" y="864"/>
                              </a:lnTo>
                              <a:lnTo>
                                <a:pt x="1555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81" name="图形 5"/>
                      <p:cNvGrpSpPr/>
                      <p:nvPr/>
                    </p:nvGrpSpPr>
                    <p:grpSpPr>
                      <a:xfrm>
                        <a:off x="-3920733" y="4257581"/>
                        <a:ext cx="1554" cy="1842"/>
                        <a:chOff x="-3920733" y="4257581"/>
                        <a:chExt cx="1554" cy="1842"/>
                      </a:xfrm>
                    </p:grpSpPr>
                    <p:sp>
                      <p:nvSpPr>
                        <p:cNvPr id="5082" name="任意多边形: 形状 5081"/>
                        <p:cNvSpPr/>
                        <p:nvPr/>
                      </p:nvSpPr>
                      <p:spPr>
                        <a:xfrm>
                          <a:off x="-3920733" y="4257984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83" name="任意多边形: 形状 5082"/>
                        <p:cNvSpPr/>
                        <p:nvPr/>
                      </p:nvSpPr>
                      <p:spPr>
                        <a:xfrm>
                          <a:off x="-3919984" y="4257984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749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84" name="任意多边形: 形状 5083"/>
                        <p:cNvSpPr/>
                        <p:nvPr/>
                      </p:nvSpPr>
                      <p:spPr>
                        <a:xfrm>
                          <a:off x="-3920733" y="4257581"/>
                          <a:ext cx="1497" cy="863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03 h 863"/>
                            <a:gd name="connsiteX1" fmla="*/ 749 w 1497"/>
                            <a:gd name="connsiteY1" fmla="*/ 864 h 863"/>
                            <a:gd name="connsiteX2" fmla="*/ 1497 w 1497"/>
                            <a:gd name="connsiteY2" fmla="*/ 403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0" y="403"/>
                              </a:moveTo>
                              <a:lnTo>
                                <a:pt x="749" y="864"/>
                              </a:lnTo>
                              <a:lnTo>
                                <a:pt x="1497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85" name="图形 5"/>
                      <p:cNvGrpSpPr/>
                      <p:nvPr/>
                    </p:nvGrpSpPr>
                    <p:grpSpPr>
                      <a:xfrm>
                        <a:off x="-3916184" y="4260230"/>
                        <a:ext cx="1497" cy="1900"/>
                        <a:chOff x="-3916184" y="4260230"/>
                        <a:chExt cx="1497" cy="1900"/>
                      </a:xfrm>
                    </p:grpSpPr>
                    <p:sp>
                      <p:nvSpPr>
                        <p:cNvPr id="5086" name="任意多边形: 形状 5085"/>
                        <p:cNvSpPr/>
                        <p:nvPr/>
                      </p:nvSpPr>
                      <p:spPr>
                        <a:xfrm>
                          <a:off x="-3916184" y="4260691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87" name="任意多边形: 形状 5086"/>
                        <p:cNvSpPr/>
                        <p:nvPr/>
                      </p:nvSpPr>
                      <p:spPr>
                        <a:xfrm>
                          <a:off x="-3915435" y="4260691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88" name="任意多边形: 形状 5087"/>
                        <p:cNvSpPr/>
                        <p:nvPr/>
                      </p:nvSpPr>
                      <p:spPr>
                        <a:xfrm>
                          <a:off x="-3916184" y="4260230"/>
                          <a:ext cx="1497" cy="921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61 h 921"/>
                            <a:gd name="connsiteX1" fmla="*/ 749 w 1497"/>
                            <a:gd name="connsiteY1" fmla="*/ 921 h 921"/>
                            <a:gd name="connsiteX2" fmla="*/ 1497 w 1497"/>
                            <a:gd name="connsiteY2" fmla="*/ 461 h 921"/>
                            <a:gd name="connsiteX3" fmla="*/ 749 w 1497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921">
                              <a:moveTo>
                                <a:pt x="0" y="461"/>
                              </a:moveTo>
                              <a:lnTo>
                                <a:pt x="749" y="921"/>
                              </a:lnTo>
                              <a:lnTo>
                                <a:pt x="1497" y="461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89" name="图形 5"/>
                      <p:cNvGrpSpPr/>
                      <p:nvPr/>
                    </p:nvGrpSpPr>
                    <p:grpSpPr>
                      <a:xfrm>
                        <a:off x="-3916587" y="4255163"/>
                        <a:ext cx="1497" cy="1842"/>
                        <a:chOff x="-3916587" y="4255163"/>
                        <a:chExt cx="1497" cy="1842"/>
                      </a:xfrm>
                    </p:grpSpPr>
                    <p:sp>
                      <p:nvSpPr>
                        <p:cNvPr id="5090" name="任意多边形: 形状 5089"/>
                        <p:cNvSpPr/>
                        <p:nvPr/>
                      </p:nvSpPr>
                      <p:spPr>
                        <a:xfrm>
                          <a:off x="-3916587" y="425556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91" name="任意多边形: 形状 5090"/>
                        <p:cNvSpPr/>
                        <p:nvPr/>
                      </p:nvSpPr>
                      <p:spPr>
                        <a:xfrm>
                          <a:off x="-3915838" y="425556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92" name="任意多边形: 形状 5091"/>
                        <p:cNvSpPr/>
                        <p:nvPr/>
                      </p:nvSpPr>
                      <p:spPr>
                        <a:xfrm>
                          <a:off x="-3916587" y="4255163"/>
                          <a:ext cx="1497" cy="863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03 h 863"/>
                            <a:gd name="connsiteX1" fmla="*/ 749 w 1497"/>
                            <a:gd name="connsiteY1" fmla="*/ 864 h 863"/>
                            <a:gd name="connsiteX2" fmla="*/ 1497 w 1497"/>
                            <a:gd name="connsiteY2" fmla="*/ 403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0" y="403"/>
                              </a:moveTo>
                              <a:lnTo>
                                <a:pt x="749" y="864"/>
                              </a:lnTo>
                              <a:lnTo>
                                <a:pt x="1497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93" name="图形 5"/>
                      <p:cNvGrpSpPr/>
                      <p:nvPr/>
                    </p:nvGrpSpPr>
                    <p:grpSpPr>
                      <a:xfrm>
                        <a:off x="-3912095" y="4257812"/>
                        <a:ext cx="1554" cy="1900"/>
                        <a:chOff x="-3912095" y="4257812"/>
                        <a:chExt cx="1554" cy="1900"/>
                      </a:xfrm>
                    </p:grpSpPr>
                    <p:sp>
                      <p:nvSpPr>
                        <p:cNvPr id="5094" name="任意多边形: 形状 5093"/>
                        <p:cNvSpPr/>
                        <p:nvPr/>
                      </p:nvSpPr>
                      <p:spPr>
                        <a:xfrm>
                          <a:off x="-3912095" y="4258272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1439"/>
                            <a:gd name="connsiteX1" fmla="*/ 0 w 806"/>
                            <a:gd name="connsiteY1" fmla="*/ 979 h 1439"/>
                            <a:gd name="connsiteX2" fmla="*/ 806 w 806"/>
                            <a:gd name="connsiteY2" fmla="*/ 1440 h 1439"/>
                            <a:gd name="connsiteX3" fmla="*/ 806 w 806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806" y="1440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95" name="任意多边形: 形状 5094"/>
                        <p:cNvSpPr/>
                        <p:nvPr/>
                      </p:nvSpPr>
                      <p:spPr>
                        <a:xfrm>
                          <a:off x="-3911289" y="4258272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96" name="任意多边形: 形状 5095"/>
                        <p:cNvSpPr/>
                        <p:nvPr/>
                      </p:nvSpPr>
                      <p:spPr>
                        <a:xfrm>
                          <a:off x="-3912095" y="4257812"/>
                          <a:ext cx="1554" cy="921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61 h 921"/>
                            <a:gd name="connsiteX1" fmla="*/ 806 w 1554"/>
                            <a:gd name="connsiteY1" fmla="*/ 921 h 921"/>
                            <a:gd name="connsiteX2" fmla="*/ 1555 w 1554"/>
                            <a:gd name="connsiteY2" fmla="*/ 461 h 921"/>
                            <a:gd name="connsiteX3" fmla="*/ 806 w 1554"/>
                            <a:gd name="connsiteY3" fmla="*/ 0 h 9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921">
                              <a:moveTo>
                                <a:pt x="0" y="461"/>
                              </a:moveTo>
                              <a:lnTo>
                                <a:pt x="806" y="921"/>
                              </a:lnTo>
                              <a:lnTo>
                                <a:pt x="1555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097" name="图形 5"/>
                      <p:cNvGrpSpPr/>
                      <p:nvPr/>
                    </p:nvGrpSpPr>
                    <p:grpSpPr>
                      <a:xfrm>
                        <a:off x="-3921136" y="4252514"/>
                        <a:ext cx="1554" cy="1842"/>
                        <a:chOff x="-3921136" y="4252514"/>
                        <a:chExt cx="1554" cy="1842"/>
                      </a:xfrm>
                    </p:grpSpPr>
                    <p:sp>
                      <p:nvSpPr>
                        <p:cNvPr id="5098" name="任意多边形: 形状 5097"/>
                        <p:cNvSpPr/>
                        <p:nvPr/>
                      </p:nvSpPr>
                      <p:spPr>
                        <a:xfrm>
                          <a:off x="-3921136" y="4252917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099" name="任意多边形: 形状 5098"/>
                        <p:cNvSpPr/>
                        <p:nvPr/>
                      </p:nvSpPr>
                      <p:spPr>
                        <a:xfrm>
                          <a:off x="-3920387" y="4252917"/>
                          <a:ext cx="806" cy="1439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1439"/>
                            <a:gd name="connsiteX1" fmla="*/ 0 w 806"/>
                            <a:gd name="connsiteY1" fmla="*/ 1440 h 1439"/>
                            <a:gd name="connsiteX2" fmla="*/ 806 w 806"/>
                            <a:gd name="connsiteY2" fmla="*/ 979 h 1439"/>
                            <a:gd name="connsiteX3" fmla="*/ 806 w 806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806" y="979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00" name="任意多边形: 形状 5099"/>
                        <p:cNvSpPr/>
                        <p:nvPr/>
                      </p:nvSpPr>
                      <p:spPr>
                        <a:xfrm>
                          <a:off x="-3921136" y="4252514"/>
                          <a:ext cx="1554" cy="863"/>
                        </a:xfrm>
                        <a:custGeom>
                          <a:avLst/>
                          <a:gdLst>
                            <a:gd name="connsiteX0" fmla="*/ 0 w 1554"/>
                            <a:gd name="connsiteY0" fmla="*/ 403 h 863"/>
                            <a:gd name="connsiteX1" fmla="*/ 749 w 1554"/>
                            <a:gd name="connsiteY1" fmla="*/ 864 h 863"/>
                            <a:gd name="connsiteX2" fmla="*/ 1555 w 1554"/>
                            <a:gd name="connsiteY2" fmla="*/ 403 h 863"/>
                            <a:gd name="connsiteX3" fmla="*/ 806 w 1554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554" h="863">
                              <a:moveTo>
                                <a:pt x="0" y="403"/>
                              </a:moveTo>
                              <a:lnTo>
                                <a:pt x="749" y="864"/>
                              </a:lnTo>
                              <a:lnTo>
                                <a:pt x="1555" y="403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01" name="图形 5"/>
                      <p:cNvGrpSpPr/>
                      <p:nvPr/>
                    </p:nvGrpSpPr>
                    <p:grpSpPr>
                      <a:xfrm>
                        <a:off x="-3925224" y="4254932"/>
                        <a:ext cx="1497" cy="1842"/>
                        <a:chOff x="-3925224" y="4254932"/>
                        <a:chExt cx="1497" cy="1842"/>
                      </a:xfrm>
                    </p:grpSpPr>
                    <p:sp>
                      <p:nvSpPr>
                        <p:cNvPr id="5102" name="任意多边形: 形状 5101"/>
                        <p:cNvSpPr/>
                        <p:nvPr/>
                      </p:nvSpPr>
                      <p:spPr>
                        <a:xfrm>
                          <a:off x="-3925224" y="425533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1439"/>
                            <a:gd name="connsiteX1" fmla="*/ 0 w 748"/>
                            <a:gd name="connsiteY1" fmla="*/ 979 h 1439"/>
                            <a:gd name="connsiteX2" fmla="*/ 749 w 748"/>
                            <a:gd name="connsiteY2" fmla="*/ 1440 h 1439"/>
                            <a:gd name="connsiteX3" fmla="*/ 749 w 748"/>
                            <a:gd name="connsiteY3" fmla="*/ 461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0"/>
                              </a:moveTo>
                              <a:lnTo>
                                <a:pt x="0" y="979"/>
                              </a:lnTo>
                              <a:lnTo>
                                <a:pt x="749" y="1440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03" name="任意多边形: 形状 5102"/>
                        <p:cNvSpPr/>
                        <p:nvPr/>
                      </p:nvSpPr>
                      <p:spPr>
                        <a:xfrm>
                          <a:off x="-3924475" y="4255336"/>
                          <a:ext cx="748" cy="1439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1439"/>
                            <a:gd name="connsiteX1" fmla="*/ 0 w 748"/>
                            <a:gd name="connsiteY1" fmla="*/ 1440 h 1439"/>
                            <a:gd name="connsiteX2" fmla="*/ 749 w 748"/>
                            <a:gd name="connsiteY2" fmla="*/ 979 h 1439"/>
                            <a:gd name="connsiteX3" fmla="*/ 749 w 748"/>
                            <a:gd name="connsiteY3" fmla="*/ 0 h 14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1439">
                              <a:moveTo>
                                <a:pt x="0" y="461"/>
                              </a:moveTo>
                              <a:lnTo>
                                <a:pt x="0" y="1440"/>
                              </a:lnTo>
                              <a:lnTo>
                                <a:pt x="749" y="979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04" name="任意多边形: 形状 5103"/>
                        <p:cNvSpPr/>
                        <p:nvPr/>
                      </p:nvSpPr>
                      <p:spPr>
                        <a:xfrm>
                          <a:off x="-3925224" y="4254932"/>
                          <a:ext cx="1497" cy="863"/>
                        </a:xfrm>
                        <a:custGeom>
                          <a:avLst/>
                          <a:gdLst>
                            <a:gd name="connsiteX0" fmla="*/ 0 w 1497"/>
                            <a:gd name="connsiteY0" fmla="*/ 403 h 863"/>
                            <a:gd name="connsiteX1" fmla="*/ 749 w 1497"/>
                            <a:gd name="connsiteY1" fmla="*/ 864 h 863"/>
                            <a:gd name="connsiteX2" fmla="*/ 1497 w 1497"/>
                            <a:gd name="connsiteY2" fmla="*/ 403 h 863"/>
                            <a:gd name="connsiteX3" fmla="*/ 749 w 1497"/>
                            <a:gd name="connsiteY3" fmla="*/ 0 h 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497" h="863">
                              <a:moveTo>
                                <a:pt x="0" y="403"/>
                              </a:moveTo>
                              <a:lnTo>
                                <a:pt x="749" y="864"/>
                              </a:lnTo>
                              <a:lnTo>
                                <a:pt x="1497" y="403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5105" name="图形 5"/>
                    <p:cNvGrpSpPr/>
                    <p:nvPr/>
                  </p:nvGrpSpPr>
                  <p:grpSpPr>
                    <a:xfrm>
                      <a:off x="-3929370" y="4252341"/>
                      <a:ext cx="18829" cy="11343"/>
                      <a:chOff x="-3929370" y="4252341"/>
                      <a:chExt cx="18829" cy="11343"/>
                    </a:xfrm>
                  </p:grpSpPr>
                  <p:grpSp>
                    <p:nvGrpSpPr>
                      <p:cNvPr id="5106" name="图形 5"/>
                      <p:cNvGrpSpPr/>
                      <p:nvPr/>
                    </p:nvGrpSpPr>
                    <p:grpSpPr>
                      <a:xfrm>
                        <a:off x="-3929370" y="4257121"/>
                        <a:ext cx="806" cy="806"/>
                        <a:chOff x="-3929370" y="4257121"/>
                        <a:chExt cx="806" cy="806"/>
                      </a:xfrm>
                    </p:grpSpPr>
                    <p:sp>
                      <p:nvSpPr>
                        <p:cNvPr id="5107" name="任意多边形: 形状 5106"/>
                        <p:cNvSpPr/>
                        <p:nvPr/>
                      </p:nvSpPr>
                      <p:spPr>
                        <a:xfrm>
                          <a:off x="-3929370" y="4257581"/>
                          <a:ext cx="5758" cy="345"/>
                        </a:xfrm>
                        <a:custGeom>
                          <a:avLst/>
                          <a:gdLst>
                            <a:gd name="connsiteX0" fmla="*/ 0 w 5758"/>
                            <a:gd name="connsiteY0" fmla="*/ 0 h 345"/>
                            <a:gd name="connsiteX1" fmla="*/ 0 w 5758"/>
                            <a:gd name="connsiteY1" fmla="*/ 345 h 345"/>
                            <a:gd name="connsiteX2" fmla="*/ 0 w 5758"/>
                            <a:gd name="connsiteY2" fmla="*/ 345 h 345"/>
                            <a:gd name="connsiteX3" fmla="*/ 0 w 5758"/>
                            <a:gd name="connsiteY3" fmla="*/ 0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58" h="345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0" y="34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08" name="任意多边形: 形状 5107"/>
                        <p:cNvSpPr/>
                        <p:nvPr/>
                      </p:nvSpPr>
                      <p:spPr>
                        <a:xfrm>
                          <a:off x="-3929370" y="4257121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09" name="任意多边形: 形状 5108"/>
                        <p:cNvSpPr/>
                        <p:nvPr/>
                      </p:nvSpPr>
                      <p:spPr>
                        <a:xfrm>
                          <a:off x="-3929370" y="4257121"/>
                          <a:ext cx="806" cy="460"/>
                        </a:xfrm>
                        <a:custGeom>
                          <a:avLst/>
                          <a:gdLst>
                            <a:gd name="connsiteX0" fmla="*/ 749 w 806"/>
                            <a:gd name="connsiteY0" fmla="*/ 0 h 460"/>
                            <a:gd name="connsiteX1" fmla="*/ 0 w 806"/>
                            <a:gd name="connsiteY1" fmla="*/ 461 h 460"/>
                            <a:gd name="connsiteX2" fmla="*/ 0 w 806"/>
                            <a:gd name="connsiteY2" fmla="*/ 461 h 460"/>
                            <a:gd name="connsiteX3" fmla="*/ 806 w 806"/>
                            <a:gd name="connsiteY3" fmla="*/ 0 h 4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460">
                              <a:moveTo>
                                <a:pt x="749" y="0"/>
                              </a:moveTo>
                              <a:lnTo>
                                <a:pt x="0" y="461"/>
                              </a:lnTo>
                              <a:lnTo>
                                <a:pt x="0" y="461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10" name="图形 5"/>
                      <p:cNvGrpSpPr/>
                      <p:nvPr/>
                    </p:nvGrpSpPr>
                    <p:grpSpPr>
                      <a:xfrm>
                        <a:off x="-3929370" y="4252341"/>
                        <a:ext cx="18829" cy="11343"/>
                        <a:chOff x="-3929370" y="4252341"/>
                        <a:chExt cx="18829" cy="11343"/>
                      </a:xfrm>
                    </p:grpSpPr>
                    <p:sp>
                      <p:nvSpPr>
                        <p:cNvPr id="5111" name="任意多边形: 形状 5110"/>
                        <p:cNvSpPr/>
                        <p:nvPr/>
                      </p:nvSpPr>
                      <p:spPr>
                        <a:xfrm>
                          <a:off x="-3920330" y="4252341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288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749" y="749"/>
                              </a:lnTo>
                              <a:lnTo>
                                <a:pt x="749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12" name="任意多边形: 形状 5111"/>
                        <p:cNvSpPr/>
                        <p:nvPr/>
                      </p:nvSpPr>
                      <p:spPr>
                        <a:xfrm>
                          <a:off x="-3920387" y="4252744"/>
                          <a:ext cx="806" cy="806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806"/>
                            <a:gd name="connsiteX1" fmla="*/ 0 w 806"/>
                            <a:gd name="connsiteY1" fmla="*/ 806 h 806"/>
                            <a:gd name="connsiteX2" fmla="*/ 806 w 806"/>
                            <a:gd name="connsiteY2" fmla="*/ 345 h 806"/>
                            <a:gd name="connsiteX3" fmla="*/ 806 w 806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13" name="任意多边形: 形状 5112"/>
                        <p:cNvSpPr/>
                        <p:nvPr/>
                      </p:nvSpPr>
                      <p:spPr>
                        <a:xfrm>
                          <a:off x="-3923727" y="4253205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6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6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14" name="任意多边形: 形状 5113"/>
                        <p:cNvSpPr/>
                        <p:nvPr/>
                      </p:nvSpPr>
                      <p:spPr>
                        <a:xfrm>
                          <a:off x="-3920387" y="4253205"/>
                          <a:ext cx="3800" cy="2533"/>
                        </a:xfrm>
                        <a:custGeom>
                          <a:avLst/>
                          <a:gdLst>
                            <a:gd name="connsiteX0" fmla="*/ 0 w 3800"/>
                            <a:gd name="connsiteY0" fmla="*/ 0 h 2533"/>
                            <a:gd name="connsiteX1" fmla="*/ 0 w 3800"/>
                            <a:gd name="connsiteY1" fmla="*/ 346 h 2533"/>
                            <a:gd name="connsiteX2" fmla="*/ 3800 w 3800"/>
                            <a:gd name="connsiteY2" fmla="*/ 2534 h 2533"/>
                            <a:gd name="connsiteX3" fmla="*/ 3800 w 3800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33">
                              <a:moveTo>
                                <a:pt x="0" y="0"/>
                              </a:moveTo>
                              <a:lnTo>
                                <a:pt x="0" y="346"/>
                              </a:lnTo>
                              <a:lnTo>
                                <a:pt x="3800" y="2534"/>
                              </a:lnTo>
                              <a:lnTo>
                                <a:pt x="3800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15" name="任意多边形: 形状 5114"/>
                        <p:cNvSpPr/>
                        <p:nvPr/>
                      </p:nvSpPr>
                      <p:spPr>
                        <a:xfrm>
                          <a:off x="-3924475" y="4255163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806"/>
                            <a:gd name="connsiteX1" fmla="*/ 0 w 748"/>
                            <a:gd name="connsiteY1" fmla="*/ 806 h 806"/>
                            <a:gd name="connsiteX2" fmla="*/ 749 w 748"/>
                            <a:gd name="connsiteY2" fmla="*/ 345 h 806"/>
                            <a:gd name="connsiteX3" fmla="*/ 749 w 748"/>
                            <a:gd name="connsiteY3" fmla="*/ 0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461"/>
                              </a:moveTo>
                              <a:lnTo>
                                <a:pt x="0" y="806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16" name="任意多边形: 形状 5115"/>
                        <p:cNvSpPr/>
                        <p:nvPr/>
                      </p:nvSpPr>
                      <p:spPr>
                        <a:xfrm>
                          <a:off x="-3916587" y="4255393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17" name="任意多边形: 形状 5116"/>
                        <p:cNvSpPr/>
                        <p:nvPr/>
                      </p:nvSpPr>
                      <p:spPr>
                        <a:xfrm>
                          <a:off x="-3927815" y="4255623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18" name="任意多边形: 形状 5117"/>
                        <p:cNvSpPr/>
                        <p:nvPr/>
                      </p:nvSpPr>
                      <p:spPr>
                        <a:xfrm>
                          <a:off x="-3924475" y="4255623"/>
                          <a:ext cx="3742" cy="2533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33"/>
                            <a:gd name="connsiteX1" fmla="*/ 0 w 3742"/>
                            <a:gd name="connsiteY1" fmla="*/ 345 h 2533"/>
                            <a:gd name="connsiteX2" fmla="*/ 3743 w 3742"/>
                            <a:gd name="connsiteY2" fmla="*/ 2534 h 2533"/>
                            <a:gd name="connsiteX3" fmla="*/ 3743 w 3742"/>
                            <a:gd name="connsiteY3" fmla="*/ 2188 h 2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33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34"/>
                              </a:lnTo>
                              <a:lnTo>
                                <a:pt x="3743" y="21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19" name="任意多边形: 形状 5118"/>
                        <p:cNvSpPr/>
                        <p:nvPr/>
                      </p:nvSpPr>
                      <p:spPr>
                        <a:xfrm>
                          <a:off x="-3919984" y="4257408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288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03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806" y="749"/>
                              </a:lnTo>
                              <a:lnTo>
                                <a:pt x="806" y="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0" name="任意多边形: 形状 5119"/>
                        <p:cNvSpPr/>
                        <p:nvPr/>
                      </p:nvSpPr>
                      <p:spPr>
                        <a:xfrm>
                          <a:off x="-3919178" y="4255854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1" name="任意多边形: 形状 5120"/>
                        <p:cNvSpPr/>
                        <p:nvPr/>
                      </p:nvSpPr>
                      <p:spPr>
                        <a:xfrm>
                          <a:off x="-3919984" y="4255393"/>
                          <a:ext cx="4145" cy="2418"/>
                        </a:xfrm>
                        <a:custGeom>
                          <a:avLst/>
                          <a:gdLst>
                            <a:gd name="connsiteX0" fmla="*/ 4146 w 4145"/>
                            <a:gd name="connsiteY0" fmla="*/ 461 h 2418"/>
                            <a:gd name="connsiteX1" fmla="*/ 3397 w 4145"/>
                            <a:gd name="connsiteY1" fmla="*/ 0 h 2418"/>
                            <a:gd name="connsiteX2" fmla="*/ 0 w 4145"/>
                            <a:gd name="connsiteY2" fmla="*/ 2015 h 2418"/>
                            <a:gd name="connsiteX3" fmla="*/ 806 w 4145"/>
                            <a:gd name="connsiteY3" fmla="*/ 2419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45" h="2418">
                              <a:moveTo>
                                <a:pt x="4146" y="461"/>
                              </a:moveTo>
                              <a:lnTo>
                                <a:pt x="3397" y="0"/>
                              </a:lnTo>
                              <a:lnTo>
                                <a:pt x="0" y="2015"/>
                              </a:lnTo>
                              <a:lnTo>
                                <a:pt x="806" y="24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2" name="任意多边形: 形状 5121"/>
                        <p:cNvSpPr/>
                        <p:nvPr/>
                      </p:nvSpPr>
                      <p:spPr>
                        <a:xfrm>
                          <a:off x="-3928621" y="4257581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61 h 748"/>
                            <a:gd name="connsiteX1" fmla="*/ 0 w 806"/>
                            <a:gd name="connsiteY1" fmla="*/ 749 h 748"/>
                            <a:gd name="connsiteX2" fmla="*/ 806 w 806"/>
                            <a:gd name="connsiteY2" fmla="*/ 345 h 748"/>
                            <a:gd name="connsiteX3" fmla="*/ 806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461"/>
                              </a:moveTo>
                              <a:lnTo>
                                <a:pt x="0" y="749"/>
                              </a:lnTo>
                              <a:lnTo>
                                <a:pt x="806" y="345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3" name="任意多边形: 形状 5122"/>
                        <p:cNvSpPr/>
                        <p:nvPr/>
                      </p:nvSpPr>
                      <p:spPr>
                        <a:xfrm>
                          <a:off x="-3929370" y="4257581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4" name="任意多边形: 形状 5123"/>
                        <p:cNvSpPr/>
                        <p:nvPr/>
                      </p:nvSpPr>
                      <p:spPr>
                        <a:xfrm>
                          <a:off x="-3929370" y="4252341"/>
                          <a:ext cx="9788" cy="5700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5240 h 5700"/>
                            <a:gd name="connsiteX1" fmla="*/ 749 w 9788"/>
                            <a:gd name="connsiteY1" fmla="*/ 5701 h 5700"/>
                            <a:gd name="connsiteX2" fmla="*/ 1555 w 9788"/>
                            <a:gd name="connsiteY2" fmla="*/ 5240 h 5700"/>
                            <a:gd name="connsiteX3" fmla="*/ 4894 w 9788"/>
                            <a:gd name="connsiteY3" fmla="*/ 3282 h 5700"/>
                            <a:gd name="connsiteX4" fmla="*/ 5643 w 9788"/>
                            <a:gd name="connsiteY4" fmla="*/ 2822 h 5700"/>
                            <a:gd name="connsiteX5" fmla="*/ 8983 w 9788"/>
                            <a:gd name="connsiteY5" fmla="*/ 864 h 5700"/>
                            <a:gd name="connsiteX6" fmla="*/ 9789 w 9788"/>
                            <a:gd name="connsiteY6" fmla="*/ 403 h 5700"/>
                            <a:gd name="connsiteX7" fmla="*/ 9040 w 9788"/>
                            <a:gd name="connsiteY7" fmla="*/ 0 h 5700"/>
                            <a:gd name="connsiteX8" fmla="*/ 806 w 9788"/>
                            <a:gd name="connsiteY8" fmla="*/ 47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788" h="5700">
                              <a:moveTo>
                                <a:pt x="0" y="5240"/>
                              </a:moveTo>
                              <a:lnTo>
                                <a:pt x="749" y="5701"/>
                              </a:lnTo>
                              <a:lnTo>
                                <a:pt x="1555" y="5240"/>
                              </a:lnTo>
                              <a:lnTo>
                                <a:pt x="4894" y="3282"/>
                              </a:lnTo>
                              <a:lnTo>
                                <a:pt x="5643" y="2822"/>
                              </a:lnTo>
                              <a:lnTo>
                                <a:pt x="8983" y="864"/>
                              </a:lnTo>
                              <a:lnTo>
                                <a:pt x="9789" y="403"/>
                              </a:lnTo>
                              <a:lnTo>
                                <a:pt x="9040" y="0"/>
                              </a:lnTo>
                              <a:lnTo>
                                <a:pt x="806" y="47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5" name="任意多边形: 形状 5124"/>
                        <p:cNvSpPr/>
                        <p:nvPr/>
                      </p:nvSpPr>
                      <p:spPr>
                        <a:xfrm>
                          <a:off x="-3915838" y="4255854"/>
                          <a:ext cx="3742" cy="2591"/>
                        </a:xfrm>
                        <a:custGeom>
                          <a:avLst/>
                          <a:gdLst>
                            <a:gd name="connsiteX0" fmla="*/ 0 w 3742"/>
                            <a:gd name="connsiteY0" fmla="*/ 0 h 2591"/>
                            <a:gd name="connsiteX1" fmla="*/ 0 w 3742"/>
                            <a:gd name="connsiteY1" fmla="*/ 345 h 2591"/>
                            <a:gd name="connsiteX2" fmla="*/ 3743 w 3742"/>
                            <a:gd name="connsiteY2" fmla="*/ 2591 h 2591"/>
                            <a:gd name="connsiteX3" fmla="*/ 3743 w 3742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742" h="2591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743" y="2591"/>
                              </a:lnTo>
                              <a:lnTo>
                                <a:pt x="3743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6" name="任意多边形: 形状 5125"/>
                        <p:cNvSpPr/>
                        <p:nvPr/>
                      </p:nvSpPr>
                      <p:spPr>
                        <a:xfrm>
                          <a:off x="-3911289" y="4257639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7" name="任意多边形: 形状 5126"/>
                        <p:cNvSpPr/>
                        <p:nvPr/>
                      </p:nvSpPr>
                      <p:spPr>
                        <a:xfrm>
                          <a:off x="-3920733" y="4257812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8" name="任意多边形: 形状 5127"/>
                        <p:cNvSpPr/>
                        <p:nvPr/>
                      </p:nvSpPr>
                      <p:spPr>
                        <a:xfrm>
                          <a:off x="-3920387" y="4252341"/>
                          <a:ext cx="9846" cy="6218"/>
                        </a:xfrm>
                        <a:custGeom>
                          <a:avLst/>
                          <a:gdLst>
                            <a:gd name="connsiteX0" fmla="*/ 58 w 9846"/>
                            <a:gd name="connsiteY0" fmla="*/ 0 h 6218"/>
                            <a:gd name="connsiteX1" fmla="*/ 806 w 9846"/>
                            <a:gd name="connsiteY1" fmla="*/ 403 h 6218"/>
                            <a:gd name="connsiteX2" fmla="*/ 0 w 9846"/>
                            <a:gd name="connsiteY2" fmla="*/ 864 h 6218"/>
                            <a:gd name="connsiteX3" fmla="*/ 3800 w 9846"/>
                            <a:gd name="connsiteY3" fmla="*/ 3052 h 6218"/>
                            <a:gd name="connsiteX4" fmla="*/ 4549 w 9846"/>
                            <a:gd name="connsiteY4" fmla="*/ 3513 h 6218"/>
                            <a:gd name="connsiteX5" fmla="*/ 8292 w 9846"/>
                            <a:gd name="connsiteY5" fmla="*/ 5758 h 6218"/>
                            <a:gd name="connsiteX6" fmla="*/ 9098 w 9846"/>
                            <a:gd name="connsiteY6" fmla="*/ 6219 h 6218"/>
                            <a:gd name="connsiteX7" fmla="*/ 9846 w 9846"/>
                            <a:gd name="connsiteY7" fmla="*/ 5758 h 6218"/>
                            <a:gd name="connsiteX8" fmla="*/ 9098 w 9846"/>
                            <a:gd name="connsiteY8" fmla="*/ 5298 h 62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846" h="6218">
                              <a:moveTo>
                                <a:pt x="58" y="0"/>
                              </a:moveTo>
                              <a:lnTo>
                                <a:pt x="806" y="403"/>
                              </a:lnTo>
                              <a:lnTo>
                                <a:pt x="0" y="864"/>
                              </a:lnTo>
                              <a:lnTo>
                                <a:pt x="3800" y="3052"/>
                              </a:lnTo>
                              <a:lnTo>
                                <a:pt x="4549" y="3513"/>
                              </a:lnTo>
                              <a:lnTo>
                                <a:pt x="8292" y="5758"/>
                              </a:lnTo>
                              <a:lnTo>
                                <a:pt x="9098" y="6219"/>
                              </a:lnTo>
                              <a:lnTo>
                                <a:pt x="9846" y="5758"/>
                              </a:lnTo>
                              <a:lnTo>
                                <a:pt x="9098" y="52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29" name="任意多边形: 形状 5128"/>
                        <p:cNvSpPr/>
                        <p:nvPr/>
                      </p:nvSpPr>
                      <p:spPr>
                        <a:xfrm>
                          <a:off x="-3912095" y="4258099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0 h 748"/>
                            <a:gd name="connsiteX1" fmla="*/ 0 w 806"/>
                            <a:gd name="connsiteY1" fmla="*/ 345 h 748"/>
                            <a:gd name="connsiteX2" fmla="*/ 806 w 806"/>
                            <a:gd name="connsiteY2" fmla="*/ 749 h 748"/>
                            <a:gd name="connsiteX3" fmla="*/ 806 w 806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806" y="749"/>
                              </a:lnTo>
                              <a:lnTo>
                                <a:pt x="806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0" name="任意多边形: 形状 5129"/>
                        <p:cNvSpPr/>
                        <p:nvPr/>
                      </p:nvSpPr>
                      <p:spPr>
                        <a:xfrm>
                          <a:off x="-3916184" y="4260518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1" name="任意多边形: 形状 5130"/>
                        <p:cNvSpPr/>
                        <p:nvPr/>
                      </p:nvSpPr>
                      <p:spPr>
                        <a:xfrm>
                          <a:off x="-3919523" y="4262476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748"/>
                            <a:gd name="connsiteX1" fmla="*/ 0 w 748"/>
                            <a:gd name="connsiteY1" fmla="*/ 345 h 748"/>
                            <a:gd name="connsiteX2" fmla="*/ 749 w 748"/>
                            <a:gd name="connsiteY2" fmla="*/ 749 h 748"/>
                            <a:gd name="connsiteX3" fmla="*/ 749 w 748"/>
                            <a:gd name="connsiteY3" fmla="*/ 461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749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2" name="任意多边形: 形状 5131"/>
                        <p:cNvSpPr/>
                        <p:nvPr/>
                      </p:nvSpPr>
                      <p:spPr>
                        <a:xfrm>
                          <a:off x="-3919581" y="4262936"/>
                          <a:ext cx="806" cy="748"/>
                        </a:xfrm>
                        <a:custGeom>
                          <a:avLst/>
                          <a:gdLst>
                            <a:gd name="connsiteX0" fmla="*/ 0 w 806"/>
                            <a:gd name="connsiteY0" fmla="*/ 403 h 748"/>
                            <a:gd name="connsiteX1" fmla="*/ 0 w 806"/>
                            <a:gd name="connsiteY1" fmla="*/ 749 h 748"/>
                            <a:gd name="connsiteX2" fmla="*/ 806 w 806"/>
                            <a:gd name="connsiteY2" fmla="*/ 288 h 748"/>
                            <a:gd name="connsiteX3" fmla="*/ 806 w 806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6" h="748">
                              <a:moveTo>
                                <a:pt x="0" y="403"/>
                              </a:moveTo>
                              <a:lnTo>
                                <a:pt x="0" y="749"/>
                              </a:lnTo>
                              <a:lnTo>
                                <a:pt x="806" y="288"/>
                              </a:lnTo>
                              <a:lnTo>
                                <a:pt x="80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3" name="任意多边形: 形状 5132"/>
                        <p:cNvSpPr/>
                        <p:nvPr/>
                      </p:nvSpPr>
                      <p:spPr>
                        <a:xfrm>
                          <a:off x="-3919581" y="4258099"/>
                          <a:ext cx="9040" cy="5585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5240 h 5585"/>
                            <a:gd name="connsiteX1" fmla="*/ 0 w 9040"/>
                            <a:gd name="connsiteY1" fmla="*/ 5585 h 5585"/>
                            <a:gd name="connsiteX2" fmla="*/ 9040 w 9040"/>
                            <a:gd name="connsiteY2" fmla="*/ 345 h 5585"/>
                            <a:gd name="connsiteX3" fmla="*/ 9040 w 9040"/>
                            <a:gd name="connsiteY3" fmla="*/ 0 h 55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585">
                              <a:moveTo>
                                <a:pt x="0" y="5240"/>
                              </a:moveTo>
                              <a:lnTo>
                                <a:pt x="0" y="5585"/>
                              </a:lnTo>
                              <a:lnTo>
                                <a:pt x="9040" y="345"/>
                              </a:lnTo>
                              <a:lnTo>
                                <a:pt x="90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4" name="任意多边形: 形状 5133"/>
                        <p:cNvSpPr/>
                        <p:nvPr/>
                      </p:nvSpPr>
                      <p:spPr>
                        <a:xfrm>
                          <a:off x="-3911289" y="4258099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345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61"/>
                              </a:moveTo>
                              <a:lnTo>
                                <a:pt x="0" y="749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5" name="任意多边形: 形状 5134"/>
                        <p:cNvSpPr/>
                        <p:nvPr/>
                      </p:nvSpPr>
                      <p:spPr>
                        <a:xfrm>
                          <a:off x="-3923324" y="4258272"/>
                          <a:ext cx="3339" cy="2303"/>
                        </a:xfrm>
                        <a:custGeom>
                          <a:avLst/>
                          <a:gdLst>
                            <a:gd name="connsiteX0" fmla="*/ 0 w 3339"/>
                            <a:gd name="connsiteY0" fmla="*/ 1958 h 2303"/>
                            <a:gd name="connsiteX1" fmla="*/ 0 w 3339"/>
                            <a:gd name="connsiteY1" fmla="*/ 2303 h 2303"/>
                            <a:gd name="connsiteX2" fmla="*/ 3340 w 3339"/>
                            <a:gd name="connsiteY2" fmla="*/ 345 h 2303"/>
                            <a:gd name="connsiteX3" fmla="*/ 3340 w 3339"/>
                            <a:gd name="connsiteY3" fmla="*/ 0 h 2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39" h="2303">
                              <a:moveTo>
                                <a:pt x="0" y="1958"/>
                              </a:moveTo>
                              <a:lnTo>
                                <a:pt x="0" y="2303"/>
                              </a:lnTo>
                              <a:lnTo>
                                <a:pt x="3340" y="345"/>
                              </a:lnTo>
                              <a:lnTo>
                                <a:pt x="334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6" name="任意多边形: 形状 5135"/>
                        <p:cNvSpPr/>
                        <p:nvPr/>
                      </p:nvSpPr>
                      <p:spPr>
                        <a:xfrm>
                          <a:off x="-3924072" y="4257812"/>
                          <a:ext cx="4088" cy="2418"/>
                        </a:xfrm>
                        <a:custGeom>
                          <a:avLst/>
                          <a:gdLst>
                            <a:gd name="connsiteX0" fmla="*/ 3340 w 4088"/>
                            <a:gd name="connsiteY0" fmla="*/ 0 h 2418"/>
                            <a:gd name="connsiteX1" fmla="*/ 0 w 4088"/>
                            <a:gd name="connsiteY1" fmla="*/ 1958 h 2418"/>
                            <a:gd name="connsiteX2" fmla="*/ 749 w 4088"/>
                            <a:gd name="connsiteY2" fmla="*/ 2418 h 2418"/>
                            <a:gd name="connsiteX3" fmla="*/ 4088 w 4088"/>
                            <a:gd name="connsiteY3" fmla="*/ 461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088" h="2418">
                              <a:moveTo>
                                <a:pt x="3340" y="0"/>
                              </a:moveTo>
                              <a:lnTo>
                                <a:pt x="0" y="1958"/>
                              </a:lnTo>
                              <a:lnTo>
                                <a:pt x="749" y="2418"/>
                              </a:lnTo>
                              <a:lnTo>
                                <a:pt x="4088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7" name="任意多边形: 形状 5136"/>
                        <p:cNvSpPr/>
                        <p:nvPr/>
                      </p:nvSpPr>
                      <p:spPr>
                        <a:xfrm>
                          <a:off x="-3924072" y="4259769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8" name="任意多边形: 形状 5137"/>
                        <p:cNvSpPr/>
                        <p:nvPr/>
                      </p:nvSpPr>
                      <p:spPr>
                        <a:xfrm>
                          <a:off x="-3919984" y="4258272"/>
                          <a:ext cx="3800" cy="2591"/>
                        </a:xfrm>
                        <a:custGeom>
                          <a:avLst/>
                          <a:gdLst>
                            <a:gd name="connsiteX0" fmla="*/ 0 w 3800"/>
                            <a:gd name="connsiteY0" fmla="*/ 0 h 2591"/>
                            <a:gd name="connsiteX1" fmla="*/ 0 w 3800"/>
                            <a:gd name="connsiteY1" fmla="*/ 345 h 2591"/>
                            <a:gd name="connsiteX2" fmla="*/ 3800 w 3800"/>
                            <a:gd name="connsiteY2" fmla="*/ 2591 h 2591"/>
                            <a:gd name="connsiteX3" fmla="*/ 3800 w 3800"/>
                            <a:gd name="connsiteY3" fmla="*/ 2246 h 2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00" h="2591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3800" y="2591"/>
                              </a:lnTo>
                              <a:lnTo>
                                <a:pt x="3800" y="2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39" name="任意多边形: 形状 5138"/>
                        <p:cNvSpPr/>
                        <p:nvPr/>
                      </p:nvSpPr>
                      <p:spPr>
                        <a:xfrm>
                          <a:off x="-3915435" y="4260057"/>
                          <a:ext cx="748" cy="806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0 h 806"/>
                            <a:gd name="connsiteX1" fmla="*/ 0 w 748"/>
                            <a:gd name="connsiteY1" fmla="*/ 345 h 806"/>
                            <a:gd name="connsiteX2" fmla="*/ 749 w 748"/>
                            <a:gd name="connsiteY2" fmla="*/ 806 h 806"/>
                            <a:gd name="connsiteX3" fmla="*/ 749 w 748"/>
                            <a:gd name="connsiteY3" fmla="*/ 461 h 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806">
                              <a:moveTo>
                                <a:pt x="0" y="0"/>
                              </a:moveTo>
                              <a:lnTo>
                                <a:pt x="0" y="345"/>
                              </a:lnTo>
                              <a:lnTo>
                                <a:pt x="749" y="806"/>
                              </a:lnTo>
                              <a:lnTo>
                                <a:pt x="749" y="46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40" name="任意多边形: 形状 5139"/>
                        <p:cNvSpPr/>
                        <p:nvPr/>
                      </p:nvSpPr>
                      <p:spPr>
                        <a:xfrm>
                          <a:off x="-3924475" y="4255163"/>
                          <a:ext cx="9788" cy="5815"/>
                        </a:xfrm>
                        <a:custGeom>
                          <a:avLst/>
                          <a:gdLst>
                            <a:gd name="connsiteX0" fmla="*/ 0 w 9788"/>
                            <a:gd name="connsiteY0" fmla="*/ 461 h 5815"/>
                            <a:gd name="connsiteX1" fmla="*/ 3743 w 9788"/>
                            <a:gd name="connsiteY1" fmla="*/ 2649 h 5815"/>
                            <a:gd name="connsiteX2" fmla="*/ 4491 w 9788"/>
                            <a:gd name="connsiteY2" fmla="*/ 3109 h 5815"/>
                            <a:gd name="connsiteX3" fmla="*/ 8292 w 9788"/>
                            <a:gd name="connsiteY3" fmla="*/ 5355 h 5815"/>
                            <a:gd name="connsiteX4" fmla="*/ 9040 w 9788"/>
                            <a:gd name="connsiteY4" fmla="*/ 5816 h 5815"/>
                            <a:gd name="connsiteX5" fmla="*/ 9789 w 9788"/>
                            <a:gd name="connsiteY5" fmla="*/ 5355 h 5815"/>
                            <a:gd name="connsiteX6" fmla="*/ 9040 w 9788"/>
                            <a:gd name="connsiteY6" fmla="*/ 4894 h 5815"/>
                            <a:gd name="connsiteX7" fmla="*/ 5298 w 9788"/>
                            <a:gd name="connsiteY7" fmla="*/ 2649 h 5815"/>
                            <a:gd name="connsiteX8" fmla="*/ 4491 w 9788"/>
                            <a:gd name="connsiteY8" fmla="*/ 2246 h 5815"/>
                            <a:gd name="connsiteX9" fmla="*/ 749 w 9788"/>
                            <a:gd name="connsiteY9" fmla="*/ 0 h 58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788" h="5815">
                              <a:moveTo>
                                <a:pt x="0" y="461"/>
                              </a:moveTo>
                              <a:lnTo>
                                <a:pt x="3743" y="2649"/>
                              </a:lnTo>
                              <a:lnTo>
                                <a:pt x="4491" y="3109"/>
                              </a:lnTo>
                              <a:lnTo>
                                <a:pt x="8292" y="5355"/>
                              </a:lnTo>
                              <a:lnTo>
                                <a:pt x="9040" y="5816"/>
                              </a:lnTo>
                              <a:lnTo>
                                <a:pt x="9789" y="5355"/>
                              </a:lnTo>
                              <a:lnTo>
                                <a:pt x="9040" y="4894"/>
                              </a:lnTo>
                              <a:lnTo>
                                <a:pt x="5298" y="2649"/>
                              </a:lnTo>
                              <a:lnTo>
                                <a:pt x="4491" y="2246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41" name="任意多边形: 形状 5140"/>
                        <p:cNvSpPr/>
                        <p:nvPr/>
                      </p:nvSpPr>
                      <p:spPr>
                        <a:xfrm>
                          <a:off x="-3915435" y="4260518"/>
                          <a:ext cx="748" cy="748"/>
                        </a:xfrm>
                        <a:custGeom>
                          <a:avLst/>
                          <a:gdLst>
                            <a:gd name="connsiteX0" fmla="*/ 0 w 748"/>
                            <a:gd name="connsiteY0" fmla="*/ 461 h 748"/>
                            <a:gd name="connsiteX1" fmla="*/ 0 w 748"/>
                            <a:gd name="connsiteY1" fmla="*/ 749 h 748"/>
                            <a:gd name="connsiteX2" fmla="*/ 749 w 748"/>
                            <a:gd name="connsiteY2" fmla="*/ 345 h 748"/>
                            <a:gd name="connsiteX3" fmla="*/ 749 w 748"/>
                            <a:gd name="connsiteY3" fmla="*/ 0 h 7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48" h="748">
                              <a:moveTo>
                                <a:pt x="0" y="461"/>
                              </a:moveTo>
                              <a:lnTo>
                                <a:pt x="0" y="749"/>
                              </a:lnTo>
                              <a:lnTo>
                                <a:pt x="749" y="345"/>
                              </a:lnTo>
                              <a:lnTo>
                                <a:pt x="749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42" name="任意多边形: 形状 5141"/>
                        <p:cNvSpPr/>
                        <p:nvPr/>
                      </p:nvSpPr>
                      <p:spPr>
                        <a:xfrm>
                          <a:off x="-3928621" y="4257581"/>
                          <a:ext cx="9846" cy="5758"/>
                        </a:xfrm>
                        <a:custGeom>
                          <a:avLst/>
                          <a:gdLst>
                            <a:gd name="connsiteX0" fmla="*/ 4549 w 9846"/>
                            <a:gd name="connsiteY0" fmla="*/ 2188 h 5758"/>
                            <a:gd name="connsiteX1" fmla="*/ 806 w 9846"/>
                            <a:gd name="connsiteY1" fmla="*/ 0 h 5758"/>
                            <a:gd name="connsiteX2" fmla="*/ 0 w 9846"/>
                            <a:gd name="connsiteY2" fmla="*/ 461 h 5758"/>
                            <a:gd name="connsiteX3" fmla="*/ 9040 w 9846"/>
                            <a:gd name="connsiteY3" fmla="*/ 5758 h 5758"/>
                            <a:gd name="connsiteX4" fmla="*/ 9847 w 9846"/>
                            <a:gd name="connsiteY4" fmla="*/ 5355 h 5758"/>
                            <a:gd name="connsiteX5" fmla="*/ 9098 w 9846"/>
                            <a:gd name="connsiteY5" fmla="*/ 4894 h 5758"/>
                            <a:gd name="connsiteX6" fmla="*/ 5298 w 9846"/>
                            <a:gd name="connsiteY6" fmla="*/ 2649 h 5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846" h="5758">
                              <a:moveTo>
                                <a:pt x="4549" y="2188"/>
                              </a:moveTo>
                              <a:lnTo>
                                <a:pt x="806" y="0"/>
                              </a:lnTo>
                              <a:lnTo>
                                <a:pt x="0" y="461"/>
                              </a:lnTo>
                              <a:lnTo>
                                <a:pt x="9040" y="5758"/>
                              </a:lnTo>
                              <a:lnTo>
                                <a:pt x="9847" y="5355"/>
                              </a:lnTo>
                              <a:lnTo>
                                <a:pt x="9098" y="4894"/>
                              </a:lnTo>
                              <a:lnTo>
                                <a:pt x="5298" y="26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43" name="任意多边形: 形状 5142"/>
                        <p:cNvSpPr/>
                        <p:nvPr/>
                      </p:nvSpPr>
                      <p:spPr>
                        <a:xfrm>
                          <a:off x="-3928621" y="4258042"/>
                          <a:ext cx="9040" cy="5642"/>
                        </a:xfrm>
                        <a:custGeom>
                          <a:avLst/>
                          <a:gdLst>
                            <a:gd name="connsiteX0" fmla="*/ 0 w 9040"/>
                            <a:gd name="connsiteY0" fmla="*/ 0 h 5642"/>
                            <a:gd name="connsiteX1" fmla="*/ 0 w 9040"/>
                            <a:gd name="connsiteY1" fmla="*/ 288 h 5642"/>
                            <a:gd name="connsiteX2" fmla="*/ 9040 w 9040"/>
                            <a:gd name="connsiteY2" fmla="*/ 5643 h 5642"/>
                            <a:gd name="connsiteX3" fmla="*/ 9040 w 9040"/>
                            <a:gd name="connsiteY3" fmla="*/ 5297 h 56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040" h="5642">
                              <a:moveTo>
                                <a:pt x="0" y="0"/>
                              </a:moveTo>
                              <a:lnTo>
                                <a:pt x="0" y="288"/>
                              </a:lnTo>
                              <a:lnTo>
                                <a:pt x="9040" y="5643"/>
                              </a:lnTo>
                              <a:lnTo>
                                <a:pt x="9040" y="52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44" name="任意多边形: 形状 5143"/>
                        <p:cNvSpPr/>
                        <p:nvPr/>
                      </p:nvSpPr>
                      <p:spPr>
                        <a:xfrm>
                          <a:off x="-3919581" y="4257639"/>
                          <a:ext cx="9040" cy="5700"/>
                        </a:xfrm>
                        <a:custGeom>
                          <a:avLst/>
                          <a:gdLst>
                            <a:gd name="connsiteX0" fmla="*/ 58 w 9040"/>
                            <a:gd name="connsiteY0" fmla="*/ 4837 h 5700"/>
                            <a:gd name="connsiteX1" fmla="*/ 806 w 9040"/>
                            <a:gd name="connsiteY1" fmla="*/ 5297 h 5700"/>
                            <a:gd name="connsiteX2" fmla="*/ 0 w 9040"/>
                            <a:gd name="connsiteY2" fmla="*/ 5701 h 5700"/>
                            <a:gd name="connsiteX3" fmla="*/ 9040 w 9040"/>
                            <a:gd name="connsiteY3" fmla="*/ 461 h 5700"/>
                            <a:gd name="connsiteX4" fmla="*/ 8292 w 9040"/>
                            <a:gd name="connsiteY4" fmla="*/ 0 h 5700"/>
                            <a:gd name="connsiteX5" fmla="*/ 9040 w 9040"/>
                            <a:gd name="connsiteY5" fmla="*/ 461 h 5700"/>
                            <a:gd name="connsiteX6" fmla="*/ 8292 w 9040"/>
                            <a:gd name="connsiteY6" fmla="*/ 921 h 5700"/>
                            <a:gd name="connsiteX7" fmla="*/ 7486 w 9040"/>
                            <a:gd name="connsiteY7" fmla="*/ 461 h 5700"/>
                            <a:gd name="connsiteX8" fmla="*/ 4146 w 9040"/>
                            <a:gd name="connsiteY8" fmla="*/ 2418 h 5700"/>
                            <a:gd name="connsiteX9" fmla="*/ 4894 w 9040"/>
                            <a:gd name="connsiteY9" fmla="*/ 2879 h 5700"/>
                            <a:gd name="connsiteX10" fmla="*/ 4146 w 9040"/>
                            <a:gd name="connsiteY10" fmla="*/ 3340 h 5700"/>
                            <a:gd name="connsiteX11" fmla="*/ 3397 w 9040"/>
                            <a:gd name="connsiteY11" fmla="*/ 2879 h 57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040" h="5700">
                              <a:moveTo>
                                <a:pt x="58" y="4837"/>
                              </a:moveTo>
                              <a:lnTo>
                                <a:pt x="806" y="5297"/>
                              </a:lnTo>
                              <a:lnTo>
                                <a:pt x="0" y="5701"/>
                              </a:lnTo>
                              <a:lnTo>
                                <a:pt x="9040" y="461"/>
                              </a:lnTo>
                              <a:lnTo>
                                <a:pt x="8292" y="0"/>
                              </a:lnTo>
                              <a:lnTo>
                                <a:pt x="9040" y="461"/>
                              </a:lnTo>
                              <a:lnTo>
                                <a:pt x="8292" y="921"/>
                              </a:lnTo>
                              <a:lnTo>
                                <a:pt x="7486" y="461"/>
                              </a:lnTo>
                              <a:lnTo>
                                <a:pt x="4146" y="2418"/>
                              </a:lnTo>
                              <a:lnTo>
                                <a:pt x="4894" y="2879"/>
                              </a:lnTo>
                              <a:lnTo>
                                <a:pt x="4146" y="3340"/>
                              </a:lnTo>
                              <a:lnTo>
                                <a:pt x="3397" y="287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5145" name="图形 5"/>
                    <p:cNvGrpSpPr/>
                    <p:nvPr/>
                  </p:nvGrpSpPr>
                  <p:grpSpPr>
                    <a:xfrm>
                      <a:off x="-3929370" y="4252284"/>
                      <a:ext cx="18829" cy="11228"/>
                      <a:chOff x="-3929370" y="4252284"/>
                      <a:chExt cx="18829" cy="11228"/>
                    </a:xfrm>
                  </p:grpSpPr>
                  <p:grpSp>
                    <p:nvGrpSpPr>
                      <p:cNvPr id="5146" name="图形 5"/>
                      <p:cNvGrpSpPr/>
                      <p:nvPr/>
                    </p:nvGrpSpPr>
                    <p:grpSpPr>
                      <a:xfrm>
                        <a:off x="-3921999" y="4252284"/>
                        <a:ext cx="11458" cy="6909"/>
                        <a:chOff x="-3921999" y="4252284"/>
                        <a:chExt cx="11458" cy="6909"/>
                      </a:xfrm>
                    </p:grpSpPr>
                    <p:sp>
                      <p:nvSpPr>
                        <p:cNvPr id="5147" name="任意多边形: 形状 5146"/>
                        <p:cNvSpPr/>
                        <p:nvPr/>
                      </p:nvSpPr>
                      <p:spPr>
                        <a:xfrm>
                          <a:off x="-3921999" y="4253263"/>
                          <a:ext cx="9846" cy="5930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0 h 5930"/>
                            <a:gd name="connsiteX1" fmla="*/ 0 w 9846"/>
                            <a:gd name="connsiteY1" fmla="*/ 173 h 5930"/>
                            <a:gd name="connsiteX2" fmla="*/ 9846 w 9846"/>
                            <a:gd name="connsiteY2" fmla="*/ 5931 h 5930"/>
                            <a:gd name="connsiteX3" fmla="*/ 9846 w 9846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30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846" y="5931"/>
                              </a:lnTo>
                              <a:lnTo>
                                <a:pt x="9846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48" name="任意多边形: 形状 5147"/>
                        <p:cNvSpPr/>
                        <p:nvPr/>
                      </p:nvSpPr>
                      <p:spPr>
                        <a:xfrm>
                          <a:off x="-3912153" y="4258099"/>
                          <a:ext cx="1612" cy="1094"/>
                        </a:xfrm>
                        <a:custGeom>
                          <a:avLst/>
                          <a:gdLst>
                            <a:gd name="connsiteX0" fmla="*/ 0 w 1612"/>
                            <a:gd name="connsiteY0" fmla="*/ 921 h 1094"/>
                            <a:gd name="connsiteX1" fmla="*/ 0 w 1612"/>
                            <a:gd name="connsiteY1" fmla="*/ 1094 h 1094"/>
                            <a:gd name="connsiteX2" fmla="*/ 1612 w 1612"/>
                            <a:gd name="connsiteY2" fmla="*/ 173 h 1094"/>
                            <a:gd name="connsiteX3" fmla="*/ 1612 w 1612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094">
                              <a:moveTo>
                                <a:pt x="0" y="921"/>
                              </a:moveTo>
                              <a:lnTo>
                                <a:pt x="0" y="1094"/>
                              </a:lnTo>
                              <a:lnTo>
                                <a:pt x="1612" y="173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49" name="任意多边形: 形状 5148"/>
                        <p:cNvSpPr/>
                        <p:nvPr/>
                      </p:nvSpPr>
                      <p:spPr>
                        <a:xfrm>
                          <a:off x="-3921999" y="4252284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79 h 6736"/>
                            <a:gd name="connsiteX1" fmla="*/ 9846 w 11458"/>
                            <a:gd name="connsiteY1" fmla="*/ 6737 h 6736"/>
                            <a:gd name="connsiteX2" fmla="*/ 11459 w 11458"/>
                            <a:gd name="connsiteY2" fmla="*/ 5816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79"/>
                              </a:moveTo>
                              <a:lnTo>
                                <a:pt x="9846" y="6737"/>
                              </a:lnTo>
                              <a:lnTo>
                                <a:pt x="11459" y="5816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50" name="图形 5"/>
                      <p:cNvGrpSpPr/>
                      <p:nvPr/>
                    </p:nvGrpSpPr>
                    <p:grpSpPr>
                      <a:xfrm>
                        <a:off x="-3923842" y="4253378"/>
                        <a:ext cx="11458" cy="6909"/>
                        <a:chOff x="-3923842" y="4253378"/>
                        <a:chExt cx="11458" cy="6909"/>
                      </a:xfrm>
                    </p:grpSpPr>
                    <p:sp>
                      <p:nvSpPr>
                        <p:cNvPr id="5151" name="任意多边形: 形状 5150"/>
                        <p:cNvSpPr/>
                        <p:nvPr/>
                      </p:nvSpPr>
                      <p:spPr>
                        <a:xfrm>
                          <a:off x="-3923842" y="4254299"/>
                          <a:ext cx="9846" cy="5988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0 h 5988"/>
                            <a:gd name="connsiteX1" fmla="*/ 0 w 9846"/>
                            <a:gd name="connsiteY1" fmla="*/ 173 h 5988"/>
                            <a:gd name="connsiteX2" fmla="*/ 9847 w 9846"/>
                            <a:gd name="connsiteY2" fmla="*/ 5989 h 5988"/>
                            <a:gd name="connsiteX3" fmla="*/ 9847 w 9846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88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847" y="5989"/>
                              </a:lnTo>
                              <a:lnTo>
                                <a:pt x="9847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52" name="任意多边形: 形状 5151"/>
                        <p:cNvSpPr/>
                        <p:nvPr/>
                      </p:nvSpPr>
                      <p:spPr>
                        <a:xfrm>
                          <a:off x="-3913996" y="4259136"/>
                          <a:ext cx="1612" cy="1151"/>
                        </a:xfrm>
                        <a:custGeom>
                          <a:avLst/>
                          <a:gdLst>
                            <a:gd name="connsiteX0" fmla="*/ 0 w 1612"/>
                            <a:gd name="connsiteY0" fmla="*/ 979 h 1151"/>
                            <a:gd name="connsiteX1" fmla="*/ 0 w 1612"/>
                            <a:gd name="connsiteY1" fmla="*/ 1152 h 1151"/>
                            <a:gd name="connsiteX2" fmla="*/ 1612 w 1612"/>
                            <a:gd name="connsiteY2" fmla="*/ 173 h 1151"/>
                            <a:gd name="connsiteX3" fmla="*/ 1612 w 1612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151">
                              <a:moveTo>
                                <a:pt x="0" y="979"/>
                              </a:moveTo>
                              <a:lnTo>
                                <a:pt x="0" y="1152"/>
                              </a:lnTo>
                              <a:lnTo>
                                <a:pt x="1612" y="173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53" name="任意多边形: 形状 5152"/>
                        <p:cNvSpPr/>
                        <p:nvPr/>
                      </p:nvSpPr>
                      <p:spPr>
                        <a:xfrm>
                          <a:off x="-3923842" y="4253378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21 h 6736"/>
                            <a:gd name="connsiteX1" fmla="*/ 9847 w 11458"/>
                            <a:gd name="connsiteY1" fmla="*/ 6737 h 6736"/>
                            <a:gd name="connsiteX2" fmla="*/ 11459 w 11458"/>
                            <a:gd name="connsiteY2" fmla="*/ 5758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21"/>
                              </a:moveTo>
                              <a:lnTo>
                                <a:pt x="9847" y="6737"/>
                              </a:lnTo>
                              <a:lnTo>
                                <a:pt x="11459" y="5758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54" name="图形 5"/>
                      <p:cNvGrpSpPr/>
                      <p:nvPr/>
                    </p:nvGrpSpPr>
                    <p:grpSpPr>
                      <a:xfrm>
                        <a:off x="-3925685" y="4254472"/>
                        <a:ext cx="11458" cy="6909"/>
                        <a:chOff x="-3925685" y="4254472"/>
                        <a:chExt cx="11458" cy="6909"/>
                      </a:xfrm>
                    </p:grpSpPr>
                    <p:sp>
                      <p:nvSpPr>
                        <p:cNvPr id="5155" name="任意多边形: 形状 5154"/>
                        <p:cNvSpPr/>
                        <p:nvPr/>
                      </p:nvSpPr>
                      <p:spPr>
                        <a:xfrm>
                          <a:off x="-3925685" y="4255393"/>
                          <a:ext cx="9846" cy="5988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0 h 5988"/>
                            <a:gd name="connsiteX1" fmla="*/ 0 w 9846"/>
                            <a:gd name="connsiteY1" fmla="*/ 173 h 5988"/>
                            <a:gd name="connsiteX2" fmla="*/ 9846 w 9846"/>
                            <a:gd name="connsiteY2" fmla="*/ 5989 h 5988"/>
                            <a:gd name="connsiteX3" fmla="*/ 9846 w 9846"/>
                            <a:gd name="connsiteY3" fmla="*/ 5816 h 59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88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846" y="5989"/>
                              </a:lnTo>
                              <a:lnTo>
                                <a:pt x="9846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56" name="任意多边形: 形状 5155"/>
                        <p:cNvSpPr/>
                        <p:nvPr/>
                      </p:nvSpPr>
                      <p:spPr>
                        <a:xfrm>
                          <a:off x="-3915838" y="4260230"/>
                          <a:ext cx="1612" cy="1151"/>
                        </a:xfrm>
                        <a:custGeom>
                          <a:avLst/>
                          <a:gdLst>
                            <a:gd name="connsiteX0" fmla="*/ 0 w 1612"/>
                            <a:gd name="connsiteY0" fmla="*/ 979 h 1151"/>
                            <a:gd name="connsiteX1" fmla="*/ 0 w 1612"/>
                            <a:gd name="connsiteY1" fmla="*/ 1152 h 1151"/>
                            <a:gd name="connsiteX2" fmla="*/ 1612 w 1612"/>
                            <a:gd name="connsiteY2" fmla="*/ 173 h 1151"/>
                            <a:gd name="connsiteX3" fmla="*/ 1612 w 1612"/>
                            <a:gd name="connsiteY3" fmla="*/ 0 h 11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151">
                              <a:moveTo>
                                <a:pt x="0" y="979"/>
                              </a:moveTo>
                              <a:lnTo>
                                <a:pt x="0" y="1152"/>
                              </a:lnTo>
                              <a:lnTo>
                                <a:pt x="1612" y="173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57" name="任意多边形: 形状 5156"/>
                        <p:cNvSpPr/>
                        <p:nvPr/>
                      </p:nvSpPr>
                      <p:spPr>
                        <a:xfrm>
                          <a:off x="-3925685" y="4254472"/>
                          <a:ext cx="11458" cy="6737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21 h 6737"/>
                            <a:gd name="connsiteX1" fmla="*/ 9846 w 11458"/>
                            <a:gd name="connsiteY1" fmla="*/ 6737 h 6737"/>
                            <a:gd name="connsiteX2" fmla="*/ 11459 w 11458"/>
                            <a:gd name="connsiteY2" fmla="*/ 5758 h 6737"/>
                            <a:gd name="connsiteX3" fmla="*/ 1612 w 11458"/>
                            <a:gd name="connsiteY3" fmla="*/ 0 h 6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7">
                              <a:moveTo>
                                <a:pt x="0" y="921"/>
                              </a:moveTo>
                              <a:lnTo>
                                <a:pt x="9846" y="6737"/>
                              </a:lnTo>
                              <a:lnTo>
                                <a:pt x="11459" y="5758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58" name="图形 5"/>
                      <p:cNvGrpSpPr/>
                      <p:nvPr/>
                    </p:nvGrpSpPr>
                    <p:grpSpPr>
                      <a:xfrm>
                        <a:off x="-3927527" y="4255508"/>
                        <a:ext cx="11458" cy="6909"/>
                        <a:chOff x="-3927527" y="4255508"/>
                        <a:chExt cx="11458" cy="6909"/>
                      </a:xfrm>
                    </p:grpSpPr>
                    <p:sp>
                      <p:nvSpPr>
                        <p:cNvPr id="5159" name="任意多边形: 形状 5158"/>
                        <p:cNvSpPr/>
                        <p:nvPr/>
                      </p:nvSpPr>
                      <p:spPr>
                        <a:xfrm>
                          <a:off x="-3927527" y="4256487"/>
                          <a:ext cx="9846" cy="5930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0 h 5930"/>
                            <a:gd name="connsiteX1" fmla="*/ 0 w 9846"/>
                            <a:gd name="connsiteY1" fmla="*/ 173 h 5930"/>
                            <a:gd name="connsiteX2" fmla="*/ 9847 w 9846"/>
                            <a:gd name="connsiteY2" fmla="*/ 5931 h 5930"/>
                            <a:gd name="connsiteX3" fmla="*/ 9847 w 9846"/>
                            <a:gd name="connsiteY3" fmla="*/ 5816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30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847" y="5931"/>
                              </a:lnTo>
                              <a:lnTo>
                                <a:pt x="9847" y="581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60" name="任意多边形: 形状 5159"/>
                        <p:cNvSpPr/>
                        <p:nvPr/>
                      </p:nvSpPr>
                      <p:spPr>
                        <a:xfrm>
                          <a:off x="-3917681" y="4261324"/>
                          <a:ext cx="1612" cy="1094"/>
                        </a:xfrm>
                        <a:custGeom>
                          <a:avLst/>
                          <a:gdLst>
                            <a:gd name="connsiteX0" fmla="*/ 0 w 1612"/>
                            <a:gd name="connsiteY0" fmla="*/ 979 h 1094"/>
                            <a:gd name="connsiteX1" fmla="*/ 0 w 1612"/>
                            <a:gd name="connsiteY1" fmla="*/ 1094 h 1094"/>
                            <a:gd name="connsiteX2" fmla="*/ 1612 w 1612"/>
                            <a:gd name="connsiteY2" fmla="*/ 173 h 1094"/>
                            <a:gd name="connsiteX3" fmla="*/ 1612 w 1612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094">
                              <a:moveTo>
                                <a:pt x="0" y="979"/>
                              </a:moveTo>
                              <a:lnTo>
                                <a:pt x="0" y="1094"/>
                              </a:lnTo>
                              <a:lnTo>
                                <a:pt x="1612" y="173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61" name="任意多边形: 形状 5160"/>
                        <p:cNvSpPr/>
                        <p:nvPr/>
                      </p:nvSpPr>
                      <p:spPr>
                        <a:xfrm>
                          <a:off x="-3927527" y="4255508"/>
                          <a:ext cx="11458" cy="6794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79 h 6794"/>
                            <a:gd name="connsiteX1" fmla="*/ 9847 w 11458"/>
                            <a:gd name="connsiteY1" fmla="*/ 6795 h 6794"/>
                            <a:gd name="connsiteX2" fmla="*/ 11459 w 11458"/>
                            <a:gd name="connsiteY2" fmla="*/ 5816 h 6794"/>
                            <a:gd name="connsiteX3" fmla="*/ 1612 w 11458"/>
                            <a:gd name="connsiteY3" fmla="*/ 0 h 67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94">
                              <a:moveTo>
                                <a:pt x="0" y="979"/>
                              </a:moveTo>
                              <a:lnTo>
                                <a:pt x="9847" y="6795"/>
                              </a:lnTo>
                              <a:lnTo>
                                <a:pt x="11459" y="5816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162" name="图形 5"/>
                      <p:cNvGrpSpPr/>
                      <p:nvPr/>
                    </p:nvGrpSpPr>
                    <p:grpSpPr>
                      <a:xfrm>
                        <a:off x="-3929370" y="4256602"/>
                        <a:ext cx="11458" cy="6909"/>
                        <a:chOff x="-3929370" y="4256602"/>
                        <a:chExt cx="11458" cy="6909"/>
                      </a:xfrm>
                    </p:grpSpPr>
                    <p:sp>
                      <p:nvSpPr>
                        <p:cNvPr id="5163" name="任意多边形: 形状 5162"/>
                        <p:cNvSpPr/>
                        <p:nvPr/>
                      </p:nvSpPr>
                      <p:spPr>
                        <a:xfrm>
                          <a:off x="-3929370" y="4257581"/>
                          <a:ext cx="9846" cy="5930"/>
                        </a:xfrm>
                        <a:custGeom>
                          <a:avLst/>
                          <a:gdLst>
                            <a:gd name="connsiteX0" fmla="*/ 0 w 9846"/>
                            <a:gd name="connsiteY0" fmla="*/ 0 h 5930"/>
                            <a:gd name="connsiteX1" fmla="*/ 0 w 9846"/>
                            <a:gd name="connsiteY1" fmla="*/ 173 h 5930"/>
                            <a:gd name="connsiteX2" fmla="*/ 9846 w 9846"/>
                            <a:gd name="connsiteY2" fmla="*/ 5931 h 5930"/>
                            <a:gd name="connsiteX3" fmla="*/ 9846 w 9846"/>
                            <a:gd name="connsiteY3" fmla="*/ 5758 h 59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846" h="5930">
                              <a:moveTo>
                                <a:pt x="0" y="0"/>
                              </a:moveTo>
                              <a:lnTo>
                                <a:pt x="0" y="173"/>
                              </a:lnTo>
                              <a:lnTo>
                                <a:pt x="9846" y="5931"/>
                              </a:lnTo>
                              <a:lnTo>
                                <a:pt x="9846" y="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68756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64" name="任意多边形: 形状 5163"/>
                        <p:cNvSpPr/>
                        <p:nvPr/>
                      </p:nvSpPr>
                      <p:spPr>
                        <a:xfrm>
                          <a:off x="-3919523" y="4262418"/>
                          <a:ext cx="1612" cy="1094"/>
                        </a:xfrm>
                        <a:custGeom>
                          <a:avLst/>
                          <a:gdLst>
                            <a:gd name="connsiteX0" fmla="*/ 0 w 1612"/>
                            <a:gd name="connsiteY0" fmla="*/ 921 h 1094"/>
                            <a:gd name="connsiteX1" fmla="*/ 0 w 1612"/>
                            <a:gd name="connsiteY1" fmla="*/ 1094 h 1094"/>
                            <a:gd name="connsiteX2" fmla="*/ 1612 w 1612"/>
                            <a:gd name="connsiteY2" fmla="*/ 115 h 1094"/>
                            <a:gd name="connsiteX3" fmla="*/ 1612 w 1612"/>
                            <a:gd name="connsiteY3" fmla="*/ 0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12" h="1094">
                              <a:moveTo>
                                <a:pt x="0" y="921"/>
                              </a:moveTo>
                              <a:lnTo>
                                <a:pt x="0" y="1094"/>
                              </a:lnTo>
                              <a:lnTo>
                                <a:pt x="1612" y="115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FBA75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165" name="任意多边形: 形状 5164"/>
                        <p:cNvSpPr/>
                        <p:nvPr/>
                      </p:nvSpPr>
                      <p:spPr>
                        <a:xfrm>
                          <a:off x="-3929370" y="4256602"/>
                          <a:ext cx="11458" cy="6736"/>
                        </a:xfrm>
                        <a:custGeom>
                          <a:avLst/>
                          <a:gdLst>
                            <a:gd name="connsiteX0" fmla="*/ 0 w 11458"/>
                            <a:gd name="connsiteY0" fmla="*/ 979 h 6736"/>
                            <a:gd name="connsiteX1" fmla="*/ 9846 w 11458"/>
                            <a:gd name="connsiteY1" fmla="*/ 6737 h 6736"/>
                            <a:gd name="connsiteX2" fmla="*/ 11459 w 11458"/>
                            <a:gd name="connsiteY2" fmla="*/ 5816 h 6736"/>
                            <a:gd name="connsiteX3" fmla="*/ 1612 w 11458"/>
                            <a:gd name="connsiteY3" fmla="*/ 0 h 67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1458" h="6736">
                              <a:moveTo>
                                <a:pt x="0" y="979"/>
                              </a:moveTo>
                              <a:lnTo>
                                <a:pt x="9846" y="6737"/>
                              </a:lnTo>
                              <a:lnTo>
                                <a:pt x="11459" y="5816"/>
                              </a:lnTo>
                              <a:lnTo>
                                <a:pt x="161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5CF90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5166" name="图形 5"/>
                <p:cNvGrpSpPr/>
                <p:nvPr/>
              </p:nvGrpSpPr>
              <p:grpSpPr>
                <a:xfrm>
                  <a:off x="-3939274" y="4260921"/>
                  <a:ext cx="18829" cy="12495"/>
                  <a:chOff x="-3939274" y="4260921"/>
                  <a:chExt cx="18829" cy="12495"/>
                </a:xfrm>
              </p:grpSpPr>
              <p:grpSp>
                <p:nvGrpSpPr>
                  <p:cNvPr id="5167" name="图形 5"/>
                  <p:cNvGrpSpPr/>
                  <p:nvPr/>
                </p:nvGrpSpPr>
                <p:grpSpPr>
                  <a:xfrm>
                    <a:off x="-3939274" y="4262073"/>
                    <a:ext cx="18829" cy="11343"/>
                    <a:chOff x="-3939274" y="4262073"/>
                    <a:chExt cx="18829" cy="11343"/>
                  </a:xfrm>
                </p:grpSpPr>
                <p:grpSp>
                  <p:nvGrpSpPr>
                    <p:cNvPr id="5168" name="图形 5"/>
                    <p:cNvGrpSpPr/>
                    <p:nvPr/>
                  </p:nvGrpSpPr>
                  <p:grpSpPr>
                    <a:xfrm>
                      <a:off x="-3939274" y="4266852"/>
                      <a:ext cx="806" cy="806"/>
                      <a:chOff x="-3939274" y="4266852"/>
                      <a:chExt cx="806" cy="806"/>
                    </a:xfrm>
                  </p:grpSpPr>
                  <p:sp>
                    <p:nvSpPr>
                      <p:cNvPr id="5169" name="任意多边形: 形状 5168"/>
                      <p:cNvSpPr/>
                      <p:nvPr/>
                    </p:nvSpPr>
                    <p:spPr>
                      <a:xfrm>
                        <a:off x="-3939274" y="4267313"/>
                        <a:ext cx="5758" cy="345"/>
                      </a:xfrm>
                      <a:custGeom>
                        <a:avLst/>
                        <a:gdLst>
                          <a:gd name="connsiteX0" fmla="*/ 0 w 5758"/>
                          <a:gd name="connsiteY0" fmla="*/ 0 h 345"/>
                          <a:gd name="connsiteX1" fmla="*/ 0 w 5758"/>
                          <a:gd name="connsiteY1" fmla="*/ 345 h 345"/>
                          <a:gd name="connsiteX2" fmla="*/ 0 w 5758"/>
                          <a:gd name="connsiteY2" fmla="*/ 345 h 345"/>
                          <a:gd name="connsiteX3" fmla="*/ 0 w 5758"/>
                          <a:gd name="connsiteY3" fmla="*/ 0 h 3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58" h="345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70" name="任意多边形: 形状 5169"/>
                      <p:cNvSpPr/>
                      <p:nvPr/>
                    </p:nvSpPr>
                    <p:spPr>
                      <a:xfrm>
                        <a:off x="-3939274" y="4266852"/>
                        <a:ext cx="806" cy="806"/>
                      </a:xfrm>
                      <a:custGeom>
                        <a:avLst/>
                        <a:gdLst>
                          <a:gd name="connsiteX0" fmla="*/ 0 w 806"/>
                          <a:gd name="connsiteY0" fmla="*/ 461 h 806"/>
                          <a:gd name="connsiteX1" fmla="*/ 0 w 806"/>
                          <a:gd name="connsiteY1" fmla="*/ 806 h 806"/>
                          <a:gd name="connsiteX2" fmla="*/ 806 w 806"/>
                          <a:gd name="connsiteY2" fmla="*/ 345 h 806"/>
                          <a:gd name="connsiteX3" fmla="*/ 806 w 806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0" y="461"/>
                            </a:moveTo>
                            <a:lnTo>
                              <a:pt x="0" y="806"/>
                            </a:lnTo>
                            <a:lnTo>
                              <a:pt x="806" y="345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71" name="任意多边形: 形状 5170"/>
                      <p:cNvSpPr/>
                      <p:nvPr/>
                    </p:nvSpPr>
                    <p:spPr>
                      <a:xfrm>
                        <a:off x="-3939274" y="4266852"/>
                        <a:ext cx="806" cy="460"/>
                      </a:xfrm>
                      <a:custGeom>
                        <a:avLst/>
                        <a:gdLst>
                          <a:gd name="connsiteX0" fmla="*/ 806 w 806"/>
                          <a:gd name="connsiteY0" fmla="*/ 0 h 460"/>
                          <a:gd name="connsiteX1" fmla="*/ 0 w 806"/>
                          <a:gd name="connsiteY1" fmla="*/ 461 h 460"/>
                          <a:gd name="connsiteX2" fmla="*/ 0 w 806"/>
                          <a:gd name="connsiteY2" fmla="*/ 461 h 460"/>
                          <a:gd name="connsiteX3" fmla="*/ 806 w 806"/>
                          <a:gd name="connsiteY3" fmla="*/ 0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460">
                            <a:moveTo>
                              <a:pt x="806" y="0"/>
                            </a:moveTo>
                            <a:lnTo>
                              <a:pt x="0" y="461"/>
                            </a:lnTo>
                            <a:lnTo>
                              <a:pt x="0" y="461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172" name="图形 5"/>
                    <p:cNvGrpSpPr/>
                    <p:nvPr/>
                  </p:nvGrpSpPr>
                  <p:grpSpPr>
                    <a:xfrm>
                      <a:off x="-3939274" y="4262073"/>
                      <a:ext cx="18829" cy="11343"/>
                      <a:chOff x="-3939274" y="4262073"/>
                      <a:chExt cx="18829" cy="11343"/>
                    </a:xfrm>
                  </p:grpSpPr>
                  <p:sp>
                    <p:nvSpPr>
                      <p:cNvPr id="5173" name="任意多边形: 形状 5172"/>
                      <p:cNvSpPr/>
                      <p:nvPr/>
                    </p:nvSpPr>
                    <p:spPr>
                      <a:xfrm>
                        <a:off x="-3930234" y="4262073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288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03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288"/>
                            </a:lnTo>
                            <a:lnTo>
                              <a:pt x="749" y="749"/>
                            </a:lnTo>
                            <a:lnTo>
                              <a:pt x="749" y="403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74" name="任意多边形: 形状 5173"/>
                      <p:cNvSpPr/>
                      <p:nvPr/>
                    </p:nvSpPr>
                    <p:spPr>
                      <a:xfrm>
                        <a:off x="-3930234" y="4262476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461 h 806"/>
                          <a:gd name="connsiteX1" fmla="*/ 0 w 748"/>
                          <a:gd name="connsiteY1" fmla="*/ 806 h 806"/>
                          <a:gd name="connsiteX2" fmla="*/ 749 w 748"/>
                          <a:gd name="connsiteY2" fmla="*/ 345 h 806"/>
                          <a:gd name="connsiteX3" fmla="*/ 749 w 748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461"/>
                            </a:moveTo>
                            <a:lnTo>
                              <a:pt x="0" y="806"/>
                            </a:lnTo>
                            <a:lnTo>
                              <a:pt x="749" y="345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75" name="任意多边形: 形状 5174"/>
                      <p:cNvSpPr/>
                      <p:nvPr/>
                    </p:nvSpPr>
                    <p:spPr>
                      <a:xfrm>
                        <a:off x="-3933631" y="4262936"/>
                        <a:ext cx="3397" cy="2303"/>
                      </a:xfrm>
                      <a:custGeom>
                        <a:avLst/>
                        <a:gdLst>
                          <a:gd name="connsiteX0" fmla="*/ 0 w 3397"/>
                          <a:gd name="connsiteY0" fmla="*/ 1958 h 2303"/>
                          <a:gd name="connsiteX1" fmla="*/ 0 w 3397"/>
                          <a:gd name="connsiteY1" fmla="*/ 2303 h 2303"/>
                          <a:gd name="connsiteX2" fmla="*/ 3397 w 3397"/>
                          <a:gd name="connsiteY2" fmla="*/ 345 h 2303"/>
                          <a:gd name="connsiteX3" fmla="*/ 3397 w 3397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97" h="2303">
                            <a:moveTo>
                              <a:pt x="0" y="1958"/>
                            </a:moveTo>
                            <a:lnTo>
                              <a:pt x="0" y="2303"/>
                            </a:lnTo>
                            <a:lnTo>
                              <a:pt x="3397" y="345"/>
                            </a:lnTo>
                            <a:lnTo>
                              <a:pt x="3397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76" name="任意多边形: 形状 5175"/>
                      <p:cNvSpPr/>
                      <p:nvPr/>
                    </p:nvSpPr>
                    <p:spPr>
                      <a:xfrm>
                        <a:off x="-3930234" y="4262936"/>
                        <a:ext cx="3742" cy="2533"/>
                      </a:xfrm>
                      <a:custGeom>
                        <a:avLst/>
                        <a:gdLst>
                          <a:gd name="connsiteX0" fmla="*/ 0 w 3742"/>
                          <a:gd name="connsiteY0" fmla="*/ 0 h 2533"/>
                          <a:gd name="connsiteX1" fmla="*/ 0 w 3742"/>
                          <a:gd name="connsiteY1" fmla="*/ 345 h 2533"/>
                          <a:gd name="connsiteX2" fmla="*/ 3743 w 3742"/>
                          <a:gd name="connsiteY2" fmla="*/ 2534 h 2533"/>
                          <a:gd name="connsiteX3" fmla="*/ 3743 w 3742"/>
                          <a:gd name="connsiteY3" fmla="*/ 2246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742" h="2533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3743" y="2534"/>
                            </a:lnTo>
                            <a:lnTo>
                              <a:pt x="3743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77" name="任意多边形: 形状 5176"/>
                      <p:cNvSpPr/>
                      <p:nvPr/>
                    </p:nvSpPr>
                    <p:spPr>
                      <a:xfrm>
                        <a:off x="-3934380" y="4264894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461 h 806"/>
                          <a:gd name="connsiteX1" fmla="*/ 0 w 748"/>
                          <a:gd name="connsiteY1" fmla="*/ 806 h 806"/>
                          <a:gd name="connsiteX2" fmla="*/ 749 w 748"/>
                          <a:gd name="connsiteY2" fmla="*/ 345 h 806"/>
                          <a:gd name="connsiteX3" fmla="*/ 749 w 748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461"/>
                            </a:moveTo>
                            <a:lnTo>
                              <a:pt x="0" y="806"/>
                            </a:lnTo>
                            <a:lnTo>
                              <a:pt x="749" y="345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78" name="任意多边形: 形状 5177"/>
                      <p:cNvSpPr/>
                      <p:nvPr/>
                    </p:nvSpPr>
                    <p:spPr>
                      <a:xfrm>
                        <a:off x="-3926491" y="4265182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288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03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288"/>
                            </a:lnTo>
                            <a:lnTo>
                              <a:pt x="749" y="749"/>
                            </a:lnTo>
                            <a:lnTo>
                              <a:pt x="749" y="403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79" name="任意多边形: 形状 5178"/>
                      <p:cNvSpPr/>
                      <p:nvPr/>
                    </p:nvSpPr>
                    <p:spPr>
                      <a:xfrm>
                        <a:off x="-3937719" y="4265355"/>
                        <a:ext cx="3339" cy="2303"/>
                      </a:xfrm>
                      <a:custGeom>
                        <a:avLst/>
                        <a:gdLst>
                          <a:gd name="connsiteX0" fmla="*/ 0 w 3339"/>
                          <a:gd name="connsiteY0" fmla="*/ 1958 h 2303"/>
                          <a:gd name="connsiteX1" fmla="*/ 0 w 3339"/>
                          <a:gd name="connsiteY1" fmla="*/ 2303 h 2303"/>
                          <a:gd name="connsiteX2" fmla="*/ 3340 w 3339"/>
                          <a:gd name="connsiteY2" fmla="*/ 345 h 2303"/>
                          <a:gd name="connsiteX3" fmla="*/ 334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0" y="1958"/>
                            </a:moveTo>
                            <a:lnTo>
                              <a:pt x="0" y="2303"/>
                            </a:lnTo>
                            <a:lnTo>
                              <a:pt x="3340" y="345"/>
                            </a:lnTo>
                            <a:lnTo>
                              <a:pt x="334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0" name="任意多边形: 形状 5179"/>
                      <p:cNvSpPr/>
                      <p:nvPr/>
                    </p:nvSpPr>
                    <p:spPr>
                      <a:xfrm>
                        <a:off x="-3934380" y="4265355"/>
                        <a:ext cx="3742" cy="2533"/>
                      </a:xfrm>
                      <a:custGeom>
                        <a:avLst/>
                        <a:gdLst>
                          <a:gd name="connsiteX0" fmla="*/ 0 w 3742"/>
                          <a:gd name="connsiteY0" fmla="*/ 0 h 2533"/>
                          <a:gd name="connsiteX1" fmla="*/ 0 w 3742"/>
                          <a:gd name="connsiteY1" fmla="*/ 345 h 2533"/>
                          <a:gd name="connsiteX2" fmla="*/ 3743 w 3742"/>
                          <a:gd name="connsiteY2" fmla="*/ 2534 h 2533"/>
                          <a:gd name="connsiteX3" fmla="*/ 3743 w 3742"/>
                          <a:gd name="connsiteY3" fmla="*/ 2246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742" h="2533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3743" y="2534"/>
                            </a:lnTo>
                            <a:lnTo>
                              <a:pt x="3743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1" name="任意多边形: 形状 5180"/>
                      <p:cNvSpPr/>
                      <p:nvPr/>
                    </p:nvSpPr>
                    <p:spPr>
                      <a:xfrm>
                        <a:off x="-3929831" y="4267140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288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288"/>
                            </a:lnTo>
                            <a:lnTo>
                              <a:pt x="749" y="749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2" name="任意多边形: 形状 5181"/>
                      <p:cNvSpPr/>
                      <p:nvPr/>
                    </p:nvSpPr>
                    <p:spPr>
                      <a:xfrm>
                        <a:off x="-3929082" y="4265585"/>
                        <a:ext cx="3339" cy="2303"/>
                      </a:xfrm>
                      <a:custGeom>
                        <a:avLst/>
                        <a:gdLst>
                          <a:gd name="connsiteX0" fmla="*/ 0 w 3339"/>
                          <a:gd name="connsiteY0" fmla="*/ 2015 h 2303"/>
                          <a:gd name="connsiteX1" fmla="*/ 0 w 3339"/>
                          <a:gd name="connsiteY1" fmla="*/ 2303 h 2303"/>
                          <a:gd name="connsiteX2" fmla="*/ 3340 w 3339"/>
                          <a:gd name="connsiteY2" fmla="*/ 345 h 2303"/>
                          <a:gd name="connsiteX3" fmla="*/ 334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0" y="2015"/>
                            </a:moveTo>
                            <a:lnTo>
                              <a:pt x="0" y="2303"/>
                            </a:lnTo>
                            <a:lnTo>
                              <a:pt x="3340" y="345"/>
                            </a:lnTo>
                            <a:lnTo>
                              <a:pt x="334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3" name="任意多边形: 形状 5182"/>
                      <p:cNvSpPr/>
                      <p:nvPr/>
                    </p:nvSpPr>
                    <p:spPr>
                      <a:xfrm>
                        <a:off x="-3929831" y="4265182"/>
                        <a:ext cx="4088" cy="2418"/>
                      </a:xfrm>
                      <a:custGeom>
                        <a:avLst/>
                        <a:gdLst>
                          <a:gd name="connsiteX0" fmla="*/ 4088 w 4088"/>
                          <a:gd name="connsiteY0" fmla="*/ 403 h 2418"/>
                          <a:gd name="connsiteX1" fmla="*/ 3340 w 4088"/>
                          <a:gd name="connsiteY1" fmla="*/ 0 h 2418"/>
                          <a:gd name="connsiteX2" fmla="*/ 0 w 4088"/>
                          <a:gd name="connsiteY2" fmla="*/ 1958 h 2418"/>
                          <a:gd name="connsiteX3" fmla="*/ 749 w 4088"/>
                          <a:gd name="connsiteY3" fmla="*/ 2418 h 2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88" h="2418">
                            <a:moveTo>
                              <a:pt x="4088" y="403"/>
                            </a:moveTo>
                            <a:lnTo>
                              <a:pt x="3340" y="0"/>
                            </a:lnTo>
                            <a:lnTo>
                              <a:pt x="0" y="1958"/>
                            </a:lnTo>
                            <a:lnTo>
                              <a:pt x="749" y="2418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4" name="任意多边形: 形状 5183"/>
                      <p:cNvSpPr/>
                      <p:nvPr/>
                    </p:nvSpPr>
                    <p:spPr>
                      <a:xfrm>
                        <a:off x="-3938468" y="4267313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461 h 806"/>
                          <a:gd name="connsiteX1" fmla="*/ 0 w 748"/>
                          <a:gd name="connsiteY1" fmla="*/ 806 h 806"/>
                          <a:gd name="connsiteX2" fmla="*/ 749 w 748"/>
                          <a:gd name="connsiteY2" fmla="*/ 345 h 806"/>
                          <a:gd name="connsiteX3" fmla="*/ 749 w 748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461"/>
                            </a:moveTo>
                            <a:lnTo>
                              <a:pt x="0" y="806"/>
                            </a:lnTo>
                            <a:lnTo>
                              <a:pt x="749" y="345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5" name="任意多边形: 形状 5184"/>
                      <p:cNvSpPr/>
                      <p:nvPr/>
                    </p:nvSpPr>
                    <p:spPr>
                      <a:xfrm>
                        <a:off x="-3939274" y="4267313"/>
                        <a:ext cx="806" cy="806"/>
                      </a:xfrm>
                      <a:custGeom>
                        <a:avLst/>
                        <a:gdLst>
                          <a:gd name="connsiteX0" fmla="*/ 0 w 806"/>
                          <a:gd name="connsiteY0" fmla="*/ 0 h 806"/>
                          <a:gd name="connsiteX1" fmla="*/ 0 w 806"/>
                          <a:gd name="connsiteY1" fmla="*/ 345 h 806"/>
                          <a:gd name="connsiteX2" fmla="*/ 806 w 806"/>
                          <a:gd name="connsiteY2" fmla="*/ 806 h 806"/>
                          <a:gd name="connsiteX3" fmla="*/ 806 w 806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806" y="806"/>
                            </a:lnTo>
                            <a:lnTo>
                              <a:pt x="806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6" name="任意多边形: 形状 5185"/>
                      <p:cNvSpPr/>
                      <p:nvPr/>
                    </p:nvSpPr>
                    <p:spPr>
                      <a:xfrm>
                        <a:off x="-3939274" y="4262073"/>
                        <a:ext cx="9788" cy="5700"/>
                      </a:xfrm>
                      <a:custGeom>
                        <a:avLst/>
                        <a:gdLst>
                          <a:gd name="connsiteX0" fmla="*/ 0 w 9788"/>
                          <a:gd name="connsiteY0" fmla="*/ 5240 h 5700"/>
                          <a:gd name="connsiteX1" fmla="*/ 806 w 9788"/>
                          <a:gd name="connsiteY1" fmla="*/ 5701 h 5700"/>
                          <a:gd name="connsiteX2" fmla="*/ 1555 w 9788"/>
                          <a:gd name="connsiteY2" fmla="*/ 5240 h 5700"/>
                          <a:gd name="connsiteX3" fmla="*/ 4894 w 9788"/>
                          <a:gd name="connsiteY3" fmla="*/ 3282 h 5700"/>
                          <a:gd name="connsiteX4" fmla="*/ 5643 w 9788"/>
                          <a:gd name="connsiteY4" fmla="*/ 2822 h 5700"/>
                          <a:gd name="connsiteX5" fmla="*/ 9040 w 9788"/>
                          <a:gd name="connsiteY5" fmla="*/ 864 h 5700"/>
                          <a:gd name="connsiteX6" fmla="*/ 9789 w 9788"/>
                          <a:gd name="connsiteY6" fmla="*/ 403 h 5700"/>
                          <a:gd name="connsiteX7" fmla="*/ 9040 w 9788"/>
                          <a:gd name="connsiteY7" fmla="*/ 0 h 5700"/>
                          <a:gd name="connsiteX8" fmla="*/ 806 w 9788"/>
                          <a:gd name="connsiteY8" fmla="*/ 4779 h 57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9788" h="5700">
                            <a:moveTo>
                              <a:pt x="0" y="5240"/>
                            </a:moveTo>
                            <a:lnTo>
                              <a:pt x="806" y="5701"/>
                            </a:lnTo>
                            <a:lnTo>
                              <a:pt x="1555" y="5240"/>
                            </a:lnTo>
                            <a:lnTo>
                              <a:pt x="4894" y="3282"/>
                            </a:lnTo>
                            <a:lnTo>
                              <a:pt x="5643" y="2822"/>
                            </a:lnTo>
                            <a:lnTo>
                              <a:pt x="9040" y="864"/>
                            </a:lnTo>
                            <a:lnTo>
                              <a:pt x="9789" y="403"/>
                            </a:lnTo>
                            <a:lnTo>
                              <a:pt x="9040" y="0"/>
                            </a:lnTo>
                            <a:lnTo>
                              <a:pt x="806" y="477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7" name="任意多边形: 形状 5186"/>
                      <p:cNvSpPr/>
                      <p:nvPr/>
                    </p:nvSpPr>
                    <p:spPr>
                      <a:xfrm>
                        <a:off x="-3925742" y="4265585"/>
                        <a:ext cx="3800" cy="2591"/>
                      </a:xfrm>
                      <a:custGeom>
                        <a:avLst/>
                        <a:gdLst>
                          <a:gd name="connsiteX0" fmla="*/ 0 w 3800"/>
                          <a:gd name="connsiteY0" fmla="*/ 0 h 2591"/>
                          <a:gd name="connsiteX1" fmla="*/ 0 w 3800"/>
                          <a:gd name="connsiteY1" fmla="*/ 345 h 2591"/>
                          <a:gd name="connsiteX2" fmla="*/ 3800 w 3800"/>
                          <a:gd name="connsiteY2" fmla="*/ 2591 h 2591"/>
                          <a:gd name="connsiteX3" fmla="*/ 3800 w 3800"/>
                          <a:gd name="connsiteY3" fmla="*/ 2246 h 25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0" h="2591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3800" y="2591"/>
                            </a:lnTo>
                            <a:lnTo>
                              <a:pt x="3800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8" name="任意多边形: 形状 5187"/>
                      <p:cNvSpPr/>
                      <p:nvPr/>
                    </p:nvSpPr>
                    <p:spPr>
                      <a:xfrm>
                        <a:off x="-3921193" y="4267370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0 h 806"/>
                          <a:gd name="connsiteX1" fmla="*/ 0 w 748"/>
                          <a:gd name="connsiteY1" fmla="*/ 345 h 806"/>
                          <a:gd name="connsiteX2" fmla="*/ 749 w 748"/>
                          <a:gd name="connsiteY2" fmla="*/ 806 h 806"/>
                          <a:gd name="connsiteX3" fmla="*/ 749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806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9" name="任意多边形: 形状 5188"/>
                      <p:cNvSpPr/>
                      <p:nvPr/>
                    </p:nvSpPr>
                    <p:spPr>
                      <a:xfrm>
                        <a:off x="-3930637" y="4267600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288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03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288"/>
                            </a:lnTo>
                            <a:lnTo>
                              <a:pt x="749" y="749"/>
                            </a:lnTo>
                            <a:lnTo>
                              <a:pt x="749" y="403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0" name="任意多边形: 形状 5189"/>
                      <p:cNvSpPr/>
                      <p:nvPr/>
                    </p:nvSpPr>
                    <p:spPr>
                      <a:xfrm>
                        <a:off x="-3930234" y="4262073"/>
                        <a:ext cx="9788" cy="6218"/>
                      </a:xfrm>
                      <a:custGeom>
                        <a:avLst/>
                        <a:gdLst>
                          <a:gd name="connsiteX0" fmla="*/ 0 w 9788"/>
                          <a:gd name="connsiteY0" fmla="*/ 0 h 6218"/>
                          <a:gd name="connsiteX1" fmla="*/ 749 w 9788"/>
                          <a:gd name="connsiteY1" fmla="*/ 403 h 6218"/>
                          <a:gd name="connsiteX2" fmla="*/ 0 w 9788"/>
                          <a:gd name="connsiteY2" fmla="*/ 864 h 6218"/>
                          <a:gd name="connsiteX3" fmla="*/ 3743 w 9788"/>
                          <a:gd name="connsiteY3" fmla="*/ 3109 h 6218"/>
                          <a:gd name="connsiteX4" fmla="*/ 4491 w 9788"/>
                          <a:gd name="connsiteY4" fmla="*/ 3513 h 6218"/>
                          <a:gd name="connsiteX5" fmla="*/ 8292 w 9788"/>
                          <a:gd name="connsiteY5" fmla="*/ 5758 h 6218"/>
                          <a:gd name="connsiteX6" fmla="*/ 9040 w 9788"/>
                          <a:gd name="connsiteY6" fmla="*/ 6219 h 6218"/>
                          <a:gd name="connsiteX7" fmla="*/ 9789 w 9788"/>
                          <a:gd name="connsiteY7" fmla="*/ 5758 h 6218"/>
                          <a:gd name="connsiteX8" fmla="*/ 9040 w 9788"/>
                          <a:gd name="connsiteY8" fmla="*/ 5298 h 62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9788" h="6218">
                            <a:moveTo>
                              <a:pt x="0" y="0"/>
                            </a:moveTo>
                            <a:lnTo>
                              <a:pt x="749" y="403"/>
                            </a:lnTo>
                            <a:lnTo>
                              <a:pt x="0" y="864"/>
                            </a:lnTo>
                            <a:lnTo>
                              <a:pt x="3743" y="3109"/>
                            </a:lnTo>
                            <a:lnTo>
                              <a:pt x="4491" y="3513"/>
                            </a:lnTo>
                            <a:lnTo>
                              <a:pt x="8292" y="5758"/>
                            </a:lnTo>
                            <a:lnTo>
                              <a:pt x="9040" y="6219"/>
                            </a:lnTo>
                            <a:lnTo>
                              <a:pt x="9789" y="5758"/>
                            </a:lnTo>
                            <a:lnTo>
                              <a:pt x="9040" y="5298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1" name="任意多边形: 形状 5190"/>
                      <p:cNvSpPr/>
                      <p:nvPr/>
                    </p:nvSpPr>
                    <p:spPr>
                      <a:xfrm>
                        <a:off x="-3921942" y="4267831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0 h 806"/>
                          <a:gd name="connsiteX1" fmla="*/ 0 w 748"/>
                          <a:gd name="connsiteY1" fmla="*/ 345 h 806"/>
                          <a:gd name="connsiteX2" fmla="*/ 749 w 748"/>
                          <a:gd name="connsiteY2" fmla="*/ 806 h 806"/>
                          <a:gd name="connsiteX3" fmla="*/ 749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806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2" name="任意多边形: 形状 5191"/>
                      <p:cNvSpPr/>
                      <p:nvPr/>
                    </p:nvSpPr>
                    <p:spPr>
                      <a:xfrm>
                        <a:off x="-3926088" y="4270249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0 h 806"/>
                          <a:gd name="connsiteX1" fmla="*/ 0 w 748"/>
                          <a:gd name="connsiteY1" fmla="*/ 345 h 806"/>
                          <a:gd name="connsiteX2" fmla="*/ 749 w 748"/>
                          <a:gd name="connsiteY2" fmla="*/ 806 h 806"/>
                          <a:gd name="connsiteX3" fmla="*/ 749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806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3" name="任意多边形: 形状 5192"/>
                      <p:cNvSpPr/>
                      <p:nvPr/>
                    </p:nvSpPr>
                    <p:spPr>
                      <a:xfrm>
                        <a:off x="-3929427" y="4272207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345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749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4" name="任意多边形: 形状 5193"/>
                      <p:cNvSpPr/>
                      <p:nvPr/>
                    </p:nvSpPr>
                    <p:spPr>
                      <a:xfrm>
                        <a:off x="-3929427" y="4272668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403 h 748"/>
                          <a:gd name="connsiteX1" fmla="*/ 0 w 748"/>
                          <a:gd name="connsiteY1" fmla="*/ 749 h 748"/>
                          <a:gd name="connsiteX2" fmla="*/ 749 w 748"/>
                          <a:gd name="connsiteY2" fmla="*/ 288 h 748"/>
                          <a:gd name="connsiteX3" fmla="*/ 749 w 748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403"/>
                            </a:moveTo>
                            <a:lnTo>
                              <a:pt x="0" y="749"/>
                            </a:lnTo>
                            <a:lnTo>
                              <a:pt x="749" y="288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5" name="任意多边形: 形状 5194"/>
                      <p:cNvSpPr/>
                      <p:nvPr/>
                    </p:nvSpPr>
                    <p:spPr>
                      <a:xfrm>
                        <a:off x="-3929427" y="4267831"/>
                        <a:ext cx="8982" cy="5585"/>
                      </a:xfrm>
                      <a:custGeom>
                        <a:avLst/>
                        <a:gdLst>
                          <a:gd name="connsiteX0" fmla="*/ 0 w 8982"/>
                          <a:gd name="connsiteY0" fmla="*/ 5240 h 5585"/>
                          <a:gd name="connsiteX1" fmla="*/ 0 w 8982"/>
                          <a:gd name="connsiteY1" fmla="*/ 5585 h 5585"/>
                          <a:gd name="connsiteX2" fmla="*/ 8983 w 8982"/>
                          <a:gd name="connsiteY2" fmla="*/ 345 h 5585"/>
                          <a:gd name="connsiteX3" fmla="*/ 8983 w 8982"/>
                          <a:gd name="connsiteY3" fmla="*/ 0 h 55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982" h="5585">
                            <a:moveTo>
                              <a:pt x="0" y="5240"/>
                            </a:moveTo>
                            <a:lnTo>
                              <a:pt x="0" y="5585"/>
                            </a:lnTo>
                            <a:lnTo>
                              <a:pt x="8983" y="345"/>
                            </a:lnTo>
                            <a:lnTo>
                              <a:pt x="8983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6" name="任意多边形: 形状 5195"/>
                      <p:cNvSpPr/>
                      <p:nvPr/>
                    </p:nvSpPr>
                    <p:spPr>
                      <a:xfrm>
                        <a:off x="-3921193" y="4267831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461 h 806"/>
                          <a:gd name="connsiteX1" fmla="*/ 0 w 748"/>
                          <a:gd name="connsiteY1" fmla="*/ 806 h 806"/>
                          <a:gd name="connsiteX2" fmla="*/ 749 w 748"/>
                          <a:gd name="connsiteY2" fmla="*/ 345 h 806"/>
                          <a:gd name="connsiteX3" fmla="*/ 749 w 748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461"/>
                            </a:moveTo>
                            <a:lnTo>
                              <a:pt x="0" y="806"/>
                            </a:lnTo>
                            <a:lnTo>
                              <a:pt x="749" y="345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7" name="任意多边形: 形状 5196"/>
                      <p:cNvSpPr/>
                      <p:nvPr/>
                    </p:nvSpPr>
                    <p:spPr>
                      <a:xfrm>
                        <a:off x="-3933170" y="4268003"/>
                        <a:ext cx="3282" cy="2303"/>
                      </a:xfrm>
                      <a:custGeom>
                        <a:avLst/>
                        <a:gdLst>
                          <a:gd name="connsiteX0" fmla="*/ 0 w 3282"/>
                          <a:gd name="connsiteY0" fmla="*/ 1958 h 2303"/>
                          <a:gd name="connsiteX1" fmla="*/ 0 w 3282"/>
                          <a:gd name="connsiteY1" fmla="*/ 2303 h 2303"/>
                          <a:gd name="connsiteX2" fmla="*/ 3282 w 3282"/>
                          <a:gd name="connsiteY2" fmla="*/ 345 h 2303"/>
                          <a:gd name="connsiteX3" fmla="*/ 3282 w 3282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282" h="2303">
                            <a:moveTo>
                              <a:pt x="0" y="1958"/>
                            </a:moveTo>
                            <a:lnTo>
                              <a:pt x="0" y="2303"/>
                            </a:lnTo>
                            <a:lnTo>
                              <a:pt x="3282" y="345"/>
                            </a:lnTo>
                            <a:lnTo>
                              <a:pt x="3282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8" name="任意多边形: 形状 5197"/>
                      <p:cNvSpPr/>
                      <p:nvPr/>
                    </p:nvSpPr>
                    <p:spPr>
                      <a:xfrm>
                        <a:off x="-3933976" y="4267600"/>
                        <a:ext cx="4088" cy="2360"/>
                      </a:xfrm>
                      <a:custGeom>
                        <a:avLst/>
                        <a:gdLst>
                          <a:gd name="connsiteX0" fmla="*/ 3340 w 4088"/>
                          <a:gd name="connsiteY0" fmla="*/ 0 h 2360"/>
                          <a:gd name="connsiteX1" fmla="*/ 0 w 4088"/>
                          <a:gd name="connsiteY1" fmla="*/ 1900 h 2360"/>
                          <a:gd name="connsiteX2" fmla="*/ 806 w 4088"/>
                          <a:gd name="connsiteY2" fmla="*/ 2361 h 2360"/>
                          <a:gd name="connsiteX3" fmla="*/ 4088 w 4088"/>
                          <a:gd name="connsiteY3" fmla="*/ 403 h 23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88" h="2360">
                            <a:moveTo>
                              <a:pt x="3340" y="0"/>
                            </a:moveTo>
                            <a:lnTo>
                              <a:pt x="0" y="1900"/>
                            </a:lnTo>
                            <a:lnTo>
                              <a:pt x="806" y="2361"/>
                            </a:lnTo>
                            <a:lnTo>
                              <a:pt x="4088" y="403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9" name="任意多边形: 形状 5198"/>
                      <p:cNvSpPr/>
                      <p:nvPr/>
                    </p:nvSpPr>
                    <p:spPr>
                      <a:xfrm>
                        <a:off x="-3933976" y="4269501"/>
                        <a:ext cx="806" cy="806"/>
                      </a:xfrm>
                      <a:custGeom>
                        <a:avLst/>
                        <a:gdLst>
                          <a:gd name="connsiteX0" fmla="*/ 0 w 806"/>
                          <a:gd name="connsiteY0" fmla="*/ 0 h 806"/>
                          <a:gd name="connsiteX1" fmla="*/ 0 w 806"/>
                          <a:gd name="connsiteY1" fmla="*/ 345 h 806"/>
                          <a:gd name="connsiteX2" fmla="*/ 806 w 806"/>
                          <a:gd name="connsiteY2" fmla="*/ 806 h 806"/>
                          <a:gd name="connsiteX3" fmla="*/ 806 w 806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806" y="806"/>
                            </a:lnTo>
                            <a:lnTo>
                              <a:pt x="806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00" name="任意多边形: 形状 5199"/>
                      <p:cNvSpPr/>
                      <p:nvPr/>
                    </p:nvSpPr>
                    <p:spPr>
                      <a:xfrm>
                        <a:off x="-3929888" y="4268003"/>
                        <a:ext cx="3800" cy="2591"/>
                      </a:xfrm>
                      <a:custGeom>
                        <a:avLst/>
                        <a:gdLst>
                          <a:gd name="connsiteX0" fmla="*/ 0 w 3800"/>
                          <a:gd name="connsiteY0" fmla="*/ 0 h 2591"/>
                          <a:gd name="connsiteX1" fmla="*/ 0 w 3800"/>
                          <a:gd name="connsiteY1" fmla="*/ 345 h 2591"/>
                          <a:gd name="connsiteX2" fmla="*/ 3800 w 3800"/>
                          <a:gd name="connsiteY2" fmla="*/ 2591 h 2591"/>
                          <a:gd name="connsiteX3" fmla="*/ 3800 w 3800"/>
                          <a:gd name="connsiteY3" fmla="*/ 2246 h 25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0" h="2591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3800" y="2591"/>
                            </a:lnTo>
                            <a:lnTo>
                              <a:pt x="3800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01" name="任意多边形: 形状 5200"/>
                      <p:cNvSpPr/>
                      <p:nvPr/>
                    </p:nvSpPr>
                    <p:spPr>
                      <a:xfrm>
                        <a:off x="-3925339" y="4269789"/>
                        <a:ext cx="806" cy="806"/>
                      </a:xfrm>
                      <a:custGeom>
                        <a:avLst/>
                        <a:gdLst>
                          <a:gd name="connsiteX0" fmla="*/ 0 w 806"/>
                          <a:gd name="connsiteY0" fmla="*/ 0 h 806"/>
                          <a:gd name="connsiteX1" fmla="*/ 0 w 806"/>
                          <a:gd name="connsiteY1" fmla="*/ 345 h 806"/>
                          <a:gd name="connsiteX2" fmla="*/ 806 w 806"/>
                          <a:gd name="connsiteY2" fmla="*/ 806 h 806"/>
                          <a:gd name="connsiteX3" fmla="*/ 806 w 806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806" y="806"/>
                            </a:lnTo>
                            <a:lnTo>
                              <a:pt x="806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02" name="任意多边形: 形状 5201"/>
                      <p:cNvSpPr/>
                      <p:nvPr/>
                    </p:nvSpPr>
                    <p:spPr>
                      <a:xfrm>
                        <a:off x="-3934380" y="4264894"/>
                        <a:ext cx="9846" cy="5815"/>
                      </a:xfrm>
                      <a:custGeom>
                        <a:avLst/>
                        <a:gdLst>
                          <a:gd name="connsiteX0" fmla="*/ 0 w 9846"/>
                          <a:gd name="connsiteY0" fmla="*/ 461 h 5815"/>
                          <a:gd name="connsiteX1" fmla="*/ 3743 w 9846"/>
                          <a:gd name="connsiteY1" fmla="*/ 2706 h 5815"/>
                          <a:gd name="connsiteX2" fmla="*/ 4491 w 9846"/>
                          <a:gd name="connsiteY2" fmla="*/ 3109 h 5815"/>
                          <a:gd name="connsiteX3" fmla="*/ 8292 w 9846"/>
                          <a:gd name="connsiteY3" fmla="*/ 5355 h 5815"/>
                          <a:gd name="connsiteX4" fmla="*/ 9040 w 9846"/>
                          <a:gd name="connsiteY4" fmla="*/ 5816 h 5815"/>
                          <a:gd name="connsiteX5" fmla="*/ 9847 w 9846"/>
                          <a:gd name="connsiteY5" fmla="*/ 5355 h 5815"/>
                          <a:gd name="connsiteX6" fmla="*/ 9040 w 9846"/>
                          <a:gd name="connsiteY6" fmla="*/ 4894 h 5815"/>
                          <a:gd name="connsiteX7" fmla="*/ 5298 w 9846"/>
                          <a:gd name="connsiteY7" fmla="*/ 2706 h 5815"/>
                          <a:gd name="connsiteX8" fmla="*/ 4549 w 9846"/>
                          <a:gd name="connsiteY8" fmla="*/ 2246 h 5815"/>
                          <a:gd name="connsiteX9" fmla="*/ 749 w 9846"/>
                          <a:gd name="connsiteY9" fmla="*/ 0 h 5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846" h="5815">
                            <a:moveTo>
                              <a:pt x="0" y="461"/>
                            </a:moveTo>
                            <a:lnTo>
                              <a:pt x="3743" y="2706"/>
                            </a:lnTo>
                            <a:lnTo>
                              <a:pt x="4491" y="3109"/>
                            </a:lnTo>
                            <a:lnTo>
                              <a:pt x="8292" y="5355"/>
                            </a:lnTo>
                            <a:lnTo>
                              <a:pt x="9040" y="5816"/>
                            </a:lnTo>
                            <a:lnTo>
                              <a:pt x="9847" y="5355"/>
                            </a:lnTo>
                            <a:lnTo>
                              <a:pt x="9040" y="4894"/>
                            </a:lnTo>
                            <a:lnTo>
                              <a:pt x="5298" y="2706"/>
                            </a:lnTo>
                            <a:lnTo>
                              <a:pt x="4549" y="2246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03" name="任意多边形: 形状 5202"/>
                      <p:cNvSpPr/>
                      <p:nvPr/>
                    </p:nvSpPr>
                    <p:spPr>
                      <a:xfrm>
                        <a:off x="-3925339" y="4270249"/>
                        <a:ext cx="806" cy="806"/>
                      </a:xfrm>
                      <a:custGeom>
                        <a:avLst/>
                        <a:gdLst>
                          <a:gd name="connsiteX0" fmla="*/ 0 w 806"/>
                          <a:gd name="connsiteY0" fmla="*/ 461 h 806"/>
                          <a:gd name="connsiteX1" fmla="*/ 0 w 806"/>
                          <a:gd name="connsiteY1" fmla="*/ 806 h 806"/>
                          <a:gd name="connsiteX2" fmla="*/ 806 w 806"/>
                          <a:gd name="connsiteY2" fmla="*/ 345 h 806"/>
                          <a:gd name="connsiteX3" fmla="*/ 806 w 806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0" y="461"/>
                            </a:moveTo>
                            <a:lnTo>
                              <a:pt x="0" y="806"/>
                            </a:lnTo>
                            <a:lnTo>
                              <a:pt x="806" y="345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04" name="任意多边形: 形状 5203"/>
                      <p:cNvSpPr/>
                      <p:nvPr/>
                    </p:nvSpPr>
                    <p:spPr>
                      <a:xfrm>
                        <a:off x="-3938468" y="4267313"/>
                        <a:ext cx="9788" cy="5758"/>
                      </a:xfrm>
                      <a:custGeom>
                        <a:avLst/>
                        <a:gdLst>
                          <a:gd name="connsiteX0" fmla="*/ 4491 w 9788"/>
                          <a:gd name="connsiteY0" fmla="*/ 2188 h 5758"/>
                          <a:gd name="connsiteX1" fmla="*/ 749 w 9788"/>
                          <a:gd name="connsiteY1" fmla="*/ 0 h 5758"/>
                          <a:gd name="connsiteX2" fmla="*/ 0 w 9788"/>
                          <a:gd name="connsiteY2" fmla="*/ 461 h 5758"/>
                          <a:gd name="connsiteX3" fmla="*/ 9040 w 9788"/>
                          <a:gd name="connsiteY3" fmla="*/ 5758 h 5758"/>
                          <a:gd name="connsiteX4" fmla="*/ 9789 w 9788"/>
                          <a:gd name="connsiteY4" fmla="*/ 5355 h 5758"/>
                          <a:gd name="connsiteX5" fmla="*/ 9040 w 9788"/>
                          <a:gd name="connsiteY5" fmla="*/ 4894 h 5758"/>
                          <a:gd name="connsiteX6" fmla="*/ 5298 w 9788"/>
                          <a:gd name="connsiteY6" fmla="*/ 2649 h 57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788" h="5758">
                            <a:moveTo>
                              <a:pt x="4491" y="2188"/>
                            </a:moveTo>
                            <a:lnTo>
                              <a:pt x="749" y="0"/>
                            </a:lnTo>
                            <a:lnTo>
                              <a:pt x="0" y="461"/>
                            </a:lnTo>
                            <a:lnTo>
                              <a:pt x="9040" y="5758"/>
                            </a:lnTo>
                            <a:lnTo>
                              <a:pt x="9789" y="5355"/>
                            </a:lnTo>
                            <a:lnTo>
                              <a:pt x="9040" y="4894"/>
                            </a:lnTo>
                            <a:lnTo>
                              <a:pt x="5298" y="264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05" name="任意多边形: 形状 5204"/>
                      <p:cNvSpPr/>
                      <p:nvPr/>
                    </p:nvSpPr>
                    <p:spPr>
                      <a:xfrm>
                        <a:off x="-3938468" y="4267773"/>
                        <a:ext cx="9040" cy="5642"/>
                      </a:xfrm>
                      <a:custGeom>
                        <a:avLst/>
                        <a:gdLst>
                          <a:gd name="connsiteX0" fmla="*/ 0 w 9040"/>
                          <a:gd name="connsiteY0" fmla="*/ 0 h 5642"/>
                          <a:gd name="connsiteX1" fmla="*/ 0 w 9040"/>
                          <a:gd name="connsiteY1" fmla="*/ 345 h 5642"/>
                          <a:gd name="connsiteX2" fmla="*/ 9040 w 9040"/>
                          <a:gd name="connsiteY2" fmla="*/ 5643 h 5642"/>
                          <a:gd name="connsiteX3" fmla="*/ 9040 w 9040"/>
                          <a:gd name="connsiteY3" fmla="*/ 5297 h 56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040" h="5642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9040" y="5643"/>
                            </a:lnTo>
                            <a:lnTo>
                              <a:pt x="9040" y="5297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06" name="任意多边形: 形状 5205"/>
                      <p:cNvSpPr/>
                      <p:nvPr/>
                    </p:nvSpPr>
                    <p:spPr>
                      <a:xfrm>
                        <a:off x="-3929427" y="4267370"/>
                        <a:ext cx="8982" cy="5700"/>
                      </a:xfrm>
                      <a:custGeom>
                        <a:avLst/>
                        <a:gdLst>
                          <a:gd name="connsiteX0" fmla="*/ 0 w 8982"/>
                          <a:gd name="connsiteY0" fmla="*/ 4837 h 5700"/>
                          <a:gd name="connsiteX1" fmla="*/ 749 w 8982"/>
                          <a:gd name="connsiteY1" fmla="*/ 5297 h 5700"/>
                          <a:gd name="connsiteX2" fmla="*/ 0 w 8982"/>
                          <a:gd name="connsiteY2" fmla="*/ 5701 h 5700"/>
                          <a:gd name="connsiteX3" fmla="*/ 8983 w 8982"/>
                          <a:gd name="connsiteY3" fmla="*/ 461 h 5700"/>
                          <a:gd name="connsiteX4" fmla="*/ 8234 w 8982"/>
                          <a:gd name="connsiteY4" fmla="*/ 0 h 5700"/>
                          <a:gd name="connsiteX5" fmla="*/ 8983 w 8982"/>
                          <a:gd name="connsiteY5" fmla="*/ 461 h 5700"/>
                          <a:gd name="connsiteX6" fmla="*/ 8234 w 8982"/>
                          <a:gd name="connsiteY6" fmla="*/ 921 h 5700"/>
                          <a:gd name="connsiteX7" fmla="*/ 7486 w 8982"/>
                          <a:gd name="connsiteY7" fmla="*/ 461 h 5700"/>
                          <a:gd name="connsiteX8" fmla="*/ 4088 w 8982"/>
                          <a:gd name="connsiteY8" fmla="*/ 2418 h 5700"/>
                          <a:gd name="connsiteX9" fmla="*/ 4894 w 8982"/>
                          <a:gd name="connsiteY9" fmla="*/ 2879 h 5700"/>
                          <a:gd name="connsiteX10" fmla="*/ 4088 w 8982"/>
                          <a:gd name="connsiteY10" fmla="*/ 3340 h 5700"/>
                          <a:gd name="connsiteX11" fmla="*/ 3340 w 8982"/>
                          <a:gd name="connsiteY11" fmla="*/ 2879 h 57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8982" h="5700">
                            <a:moveTo>
                              <a:pt x="0" y="4837"/>
                            </a:moveTo>
                            <a:lnTo>
                              <a:pt x="749" y="5297"/>
                            </a:lnTo>
                            <a:lnTo>
                              <a:pt x="0" y="5701"/>
                            </a:lnTo>
                            <a:lnTo>
                              <a:pt x="8983" y="461"/>
                            </a:lnTo>
                            <a:lnTo>
                              <a:pt x="8234" y="0"/>
                            </a:lnTo>
                            <a:lnTo>
                              <a:pt x="8983" y="461"/>
                            </a:lnTo>
                            <a:lnTo>
                              <a:pt x="8234" y="921"/>
                            </a:lnTo>
                            <a:lnTo>
                              <a:pt x="7486" y="461"/>
                            </a:lnTo>
                            <a:lnTo>
                              <a:pt x="4088" y="2418"/>
                            </a:lnTo>
                            <a:lnTo>
                              <a:pt x="4894" y="2879"/>
                            </a:lnTo>
                            <a:lnTo>
                              <a:pt x="4088" y="3340"/>
                            </a:lnTo>
                            <a:lnTo>
                              <a:pt x="3340" y="287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5207" name="图形 5"/>
                  <p:cNvGrpSpPr/>
                  <p:nvPr/>
                </p:nvGrpSpPr>
                <p:grpSpPr>
                  <a:xfrm>
                    <a:off x="-3939274" y="4261151"/>
                    <a:ext cx="18829" cy="11977"/>
                    <a:chOff x="-3939274" y="4261151"/>
                    <a:chExt cx="18829" cy="11977"/>
                  </a:xfrm>
                </p:grpSpPr>
                <p:grpSp>
                  <p:nvGrpSpPr>
                    <p:cNvPr id="5208" name="图形 5"/>
                    <p:cNvGrpSpPr/>
                    <p:nvPr/>
                  </p:nvGrpSpPr>
                  <p:grpSpPr>
                    <a:xfrm>
                      <a:off x="-3939274" y="4265931"/>
                      <a:ext cx="1554" cy="1900"/>
                      <a:chOff x="-3939274" y="4265931"/>
                      <a:chExt cx="1554" cy="1900"/>
                    </a:xfrm>
                  </p:grpSpPr>
                  <p:sp>
                    <p:nvSpPr>
                      <p:cNvPr id="5209" name="任意多边形: 形状 5208"/>
                      <p:cNvSpPr/>
                      <p:nvPr/>
                    </p:nvSpPr>
                    <p:spPr>
                      <a:xfrm>
                        <a:off x="-3939274" y="4266391"/>
                        <a:ext cx="5758" cy="978"/>
                      </a:xfrm>
                      <a:custGeom>
                        <a:avLst/>
                        <a:gdLst>
                          <a:gd name="connsiteX0" fmla="*/ 0 w 5758"/>
                          <a:gd name="connsiteY0" fmla="*/ 0 h 978"/>
                          <a:gd name="connsiteX1" fmla="*/ 0 w 5758"/>
                          <a:gd name="connsiteY1" fmla="*/ 979 h 978"/>
                          <a:gd name="connsiteX2" fmla="*/ 0 w 5758"/>
                          <a:gd name="connsiteY2" fmla="*/ 979 h 978"/>
                          <a:gd name="connsiteX3" fmla="*/ 0 w 5758"/>
                          <a:gd name="connsiteY3" fmla="*/ 0 h 9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58" h="978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0" y="97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10" name="任意多边形: 形状 5209"/>
                      <p:cNvSpPr/>
                      <p:nvPr/>
                    </p:nvSpPr>
                    <p:spPr>
                      <a:xfrm>
                        <a:off x="-3939274" y="4265931"/>
                        <a:ext cx="806" cy="1439"/>
                      </a:xfrm>
                      <a:custGeom>
                        <a:avLst/>
                        <a:gdLst>
                          <a:gd name="connsiteX0" fmla="*/ 0 w 806"/>
                          <a:gd name="connsiteY0" fmla="*/ 461 h 1439"/>
                          <a:gd name="connsiteX1" fmla="*/ 0 w 806"/>
                          <a:gd name="connsiteY1" fmla="*/ 1440 h 1439"/>
                          <a:gd name="connsiteX2" fmla="*/ 806 w 806"/>
                          <a:gd name="connsiteY2" fmla="*/ 979 h 1439"/>
                          <a:gd name="connsiteX3" fmla="*/ 806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0" y="461"/>
                            </a:moveTo>
                            <a:lnTo>
                              <a:pt x="0" y="1440"/>
                            </a:lnTo>
                            <a:lnTo>
                              <a:pt x="806" y="979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11" name="任意多边形: 形状 5210"/>
                      <p:cNvSpPr/>
                      <p:nvPr/>
                    </p:nvSpPr>
                    <p:spPr>
                      <a:xfrm>
                        <a:off x="-3938468" y="4265931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0 h 1439"/>
                          <a:gd name="connsiteX1" fmla="*/ 0 w 748"/>
                          <a:gd name="connsiteY1" fmla="*/ 979 h 1439"/>
                          <a:gd name="connsiteX2" fmla="*/ 749 w 748"/>
                          <a:gd name="connsiteY2" fmla="*/ 1440 h 1439"/>
                          <a:gd name="connsiteX3" fmla="*/ 749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749" y="1440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12" name="任意多边形: 形状 5211"/>
                      <p:cNvSpPr/>
                      <p:nvPr/>
                    </p:nvSpPr>
                    <p:spPr>
                      <a:xfrm>
                        <a:off x="-3938468" y="4266391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461 h 1439"/>
                          <a:gd name="connsiteX1" fmla="*/ 0 w 748"/>
                          <a:gd name="connsiteY1" fmla="*/ 1440 h 1439"/>
                          <a:gd name="connsiteX2" fmla="*/ 749 w 748"/>
                          <a:gd name="connsiteY2" fmla="*/ 979 h 1439"/>
                          <a:gd name="connsiteX3" fmla="*/ 749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461"/>
                            </a:moveTo>
                            <a:lnTo>
                              <a:pt x="0" y="1440"/>
                            </a:lnTo>
                            <a:lnTo>
                              <a:pt x="749" y="979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13" name="任意多边形: 形状 5212"/>
                      <p:cNvSpPr/>
                      <p:nvPr/>
                    </p:nvSpPr>
                    <p:spPr>
                      <a:xfrm>
                        <a:off x="-3939274" y="4265931"/>
                        <a:ext cx="1554" cy="921"/>
                      </a:xfrm>
                      <a:custGeom>
                        <a:avLst/>
                        <a:gdLst>
                          <a:gd name="connsiteX0" fmla="*/ 0 w 1554"/>
                          <a:gd name="connsiteY0" fmla="*/ 461 h 921"/>
                          <a:gd name="connsiteX1" fmla="*/ 806 w 1554"/>
                          <a:gd name="connsiteY1" fmla="*/ 921 h 921"/>
                          <a:gd name="connsiteX2" fmla="*/ 1555 w 1554"/>
                          <a:gd name="connsiteY2" fmla="*/ 461 h 921"/>
                          <a:gd name="connsiteX3" fmla="*/ 806 w 1554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921">
                            <a:moveTo>
                              <a:pt x="0" y="461"/>
                            </a:moveTo>
                            <a:lnTo>
                              <a:pt x="806" y="921"/>
                            </a:lnTo>
                            <a:lnTo>
                              <a:pt x="1555" y="461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14" name="任意多边形: 形状 5213"/>
                      <p:cNvSpPr/>
                      <p:nvPr/>
                    </p:nvSpPr>
                    <p:spPr>
                      <a:xfrm>
                        <a:off x="-3939274" y="4266391"/>
                        <a:ext cx="806" cy="1439"/>
                      </a:xfrm>
                      <a:custGeom>
                        <a:avLst/>
                        <a:gdLst>
                          <a:gd name="connsiteX0" fmla="*/ 0 w 806"/>
                          <a:gd name="connsiteY0" fmla="*/ 0 h 1439"/>
                          <a:gd name="connsiteX1" fmla="*/ 0 w 806"/>
                          <a:gd name="connsiteY1" fmla="*/ 979 h 1439"/>
                          <a:gd name="connsiteX2" fmla="*/ 806 w 806"/>
                          <a:gd name="connsiteY2" fmla="*/ 1440 h 1439"/>
                          <a:gd name="connsiteX3" fmla="*/ 806 w 806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806" y="1440"/>
                            </a:lnTo>
                            <a:lnTo>
                              <a:pt x="806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15" name="任意多边形: 形状 5214"/>
                      <p:cNvSpPr/>
                      <p:nvPr/>
                    </p:nvSpPr>
                    <p:spPr>
                      <a:xfrm>
                        <a:off x="-3938468" y="4266391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461 h 1439"/>
                          <a:gd name="connsiteX1" fmla="*/ 0 w 748"/>
                          <a:gd name="connsiteY1" fmla="*/ 1440 h 1439"/>
                          <a:gd name="connsiteX2" fmla="*/ 749 w 748"/>
                          <a:gd name="connsiteY2" fmla="*/ 979 h 1439"/>
                          <a:gd name="connsiteX3" fmla="*/ 749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461"/>
                            </a:moveTo>
                            <a:lnTo>
                              <a:pt x="0" y="1440"/>
                            </a:lnTo>
                            <a:lnTo>
                              <a:pt x="749" y="979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16" name="任意多边形: 形状 5215"/>
                      <p:cNvSpPr/>
                      <p:nvPr/>
                    </p:nvSpPr>
                    <p:spPr>
                      <a:xfrm>
                        <a:off x="-3939274" y="4265931"/>
                        <a:ext cx="1554" cy="921"/>
                      </a:xfrm>
                      <a:custGeom>
                        <a:avLst/>
                        <a:gdLst>
                          <a:gd name="connsiteX0" fmla="*/ 0 w 1554"/>
                          <a:gd name="connsiteY0" fmla="*/ 461 h 921"/>
                          <a:gd name="connsiteX1" fmla="*/ 0 w 1554"/>
                          <a:gd name="connsiteY1" fmla="*/ 461 h 921"/>
                          <a:gd name="connsiteX2" fmla="*/ 806 w 1554"/>
                          <a:gd name="connsiteY2" fmla="*/ 0 h 921"/>
                          <a:gd name="connsiteX3" fmla="*/ 1555 w 1554"/>
                          <a:gd name="connsiteY3" fmla="*/ 461 h 921"/>
                          <a:gd name="connsiteX4" fmla="*/ 806 w 1554"/>
                          <a:gd name="connsiteY4" fmla="*/ 921 h 921"/>
                          <a:gd name="connsiteX5" fmla="*/ 1555 w 1554"/>
                          <a:gd name="connsiteY5" fmla="*/ 461 h 921"/>
                          <a:gd name="connsiteX6" fmla="*/ 806 w 1554"/>
                          <a:gd name="connsiteY6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554" h="921">
                            <a:moveTo>
                              <a:pt x="0" y="461"/>
                            </a:moveTo>
                            <a:lnTo>
                              <a:pt x="0" y="461"/>
                            </a:lnTo>
                            <a:lnTo>
                              <a:pt x="806" y="0"/>
                            </a:lnTo>
                            <a:lnTo>
                              <a:pt x="1555" y="461"/>
                            </a:lnTo>
                            <a:lnTo>
                              <a:pt x="806" y="921"/>
                            </a:lnTo>
                            <a:lnTo>
                              <a:pt x="1555" y="461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17" name="图形 5"/>
                    <p:cNvGrpSpPr/>
                    <p:nvPr/>
                  </p:nvGrpSpPr>
                  <p:grpSpPr>
                    <a:xfrm>
                      <a:off x="-3934725" y="4268579"/>
                      <a:ext cx="1554" cy="1900"/>
                      <a:chOff x="-3934725" y="4268579"/>
                      <a:chExt cx="1554" cy="1900"/>
                    </a:xfrm>
                  </p:grpSpPr>
                  <p:sp>
                    <p:nvSpPr>
                      <p:cNvPr id="5218" name="任意多边形: 形状 5217"/>
                      <p:cNvSpPr/>
                      <p:nvPr/>
                    </p:nvSpPr>
                    <p:spPr>
                      <a:xfrm>
                        <a:off x="-3934725" y="4269040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0 h 1439"/>
                          <a:gd name="connsiteX1" fmla="*/ 0 w 748"/>
                          <a:gd name="connsiteY1" fmla="*/ 979 h 1439"/>
                          <a:gd name="connsiteX2" fmla="*/ 749 w 748"/>
                          <a:gd name="connsiteY2" fmla="*/ 1440 h 1439"/>
                          <a:gd name="connsiteX3" fmla="*/ 749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749" y="1440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19" name="任意多边形: 形状 5218"/>
                      <p:cNvSpPr/>
                      <p:nvPr/>
                    </p:nvSpPr>
                    <p:spPr>
                      <a:xfrm>
                        <a:off x="-3933976" y="4269040"/>
                        <a:ext cx="806" cy="1439"/>
                      </a:xfrm>
                      <a:custGeom>
                        <a:avLst/>
                        <a:gdLst>
                          <a:gd name="connsiteX0" fmla="*/ 0 w 806"/>
                          <a:gd name="connsiteY0" fmla="*/ 461 h 1439"/>
                          <a:gd name="connsiteX1" fmla="*/ 0 w 806"/>
                          <a:gd name="connsiteY1" fmla="*/ 1440 h 1439"/>
                          <a:gd name="connsiteX2" fmla="*/ 806 w 806"/>
                          <a:gd name="connsiteY2" fmla="*/ 979 h 1439"/>
                          <a:gd name="connsiteX3" fmla="*/ 749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0" y="461"/>
                            </a:moveTo>
                            <a:lnTo>
                              <a:pt x="0" y="1440"/>
                            </a:lnTo>
                            <a:lnTo>
                              <a:pt x="806" y="979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20" name="任意多边形: 形状 5219"/>
                      <p:cNvSpPr/>
                      <p:nvPr/>
                    </p:nvSpPr>
                    <p:spPr>
                      <a:xfrm>
                        <a:off x="-3934725" y="4268579"/>
                        <a:ext cx="1497" cy="921"/>
                      </a:xfrm>
                      <a:custGeom>
                        <a:avLst/>
                        <a:gdLst>
                          <a:gd name="connsiteX0" fmla="*/ 0 w 1497"/>
                          <a:gd name="connsiteY0" fmla="*/ 461 h 921"/>
                          <a:gd name="connsiteX1" fmla="*/ 749 w 1497"/>
                          <a:gd name="connsiteY1" fmla="*/ 921 h 921"/>
                          <a:gd name="connsiteX2" fmla="*/ 1497 w 1497"/>
                          <a:gd name="connsiteY2" fmla="*/ 461 h 921"/>
                          <a:gd name="connsiteX3" fmla="*/ 749 w 1497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921">
                            <a:moveTo>
                              <a:pt x="0" y="461"/>
                            </a:moveTo>
                            <a:lnTo>
                              <a:pt x="749" y="921"/>
                            </a:lnTo>
                            <a:lnTo>
                              <a:pt x="1497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21" name="图形 5"/>
                    <p:cNvGrpSpPr/>
                    <p:nvPr/>
                  </p:nvGrpSpPr>
                  <p:grpSpPr>
                    <a:xfrm>
                      <a:off x="-3930176" y="4271286"/>
                      <a:ext cx="1497" cy="1842"/>
                      <a:chOff x="-3930176" y="4271286"/>
                      <a:chExt cx="1497" cy="1842"/>
                    </a:xfrm>
                  </p:grpSpPr>
                  <p:sp>
                    <p:nvSpPr>
                      <p:cNvPr id="5222" name="任意多边形: 形状 5221"/>
                      <p:cNvSpPr/>
                      <p:nvPr/>
                    </p:nvSpPr>
                    <p:spPr>
                      <a:xfrm>
                        <a:off x="-3930176" y="4271746"/>
                        <a:ext cx="748" cy="1382"/>
                      </a:xfrm>
                      <a:custGeom>
                        <a:avLst/>
                        <a:gdLst>
                          <a:gd name="connsiteX0" fmla="*/ 0 w 748"/>
                          <a:gd name="connsiteY0" fmla="*/ 0 h 1382"/>
                          <a:gd name="connsiteX1" fmla="*/ 0 w 748"/>
                          <a:gd name="connsiteY1" fmla="*/ 979 h 1382"/>
                          <a:gd name="connsiteX2" fmla="*/ 749 w 748"/>
                          <a:gd name="connsiteY2" fmla="*/ 1382 h 1382"/>
                          <a:gd name="connsiteX3" fmla="*/ 749 w 748"/>
                          <a:gd name="connsiteY3" fmla="*/ 403 h 1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382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749" y="1382"/>
                            </a:lnTo>
                            <a:lnTo>
                              <a:pt x="749" y="403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23" name="任意多边形: 形状 5222"/>
                      <p:cNvSpPr/>
                      <p:nvPr/>
                    </p:nvSpPr>
                    <p:spPr>
                      <a:xfrm>
                        <a:off x="-3929427" y="4271746"/>
                        <a:ext cx="748" cy="1382"/>
                      </a:xfrm>
                      <a:custGeom>
                        <a:avLst/>
                        <a:gdLst>
                          <a:gd name="connsiteX0" fmla="*/ 0 w 748"/>
                          <a:gd name="connsiteY0" fmla="*/ 403 h 1382"/>
                          <a:gd name="connsiteX1" fmla="*/ 0 w 748"/>
                          <a:gd name="connsiteY1" fmla="*/ 1382 h 1382"/>
                          <a:gd name="connsiteX2" fmla="*/ 749 w 748"/>
                          <a:gd name="connsiteY2" fmla="*/ 979 h 1382"/>
                          <a:gd name="connsiteX3" fmla="*/ 749 w 748"/>
                          <a:gd name="connsiteY3" fmla="*/ 0 h 1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382">
                            <a:moveTo>
                              <a:pt x="0" y="403"/>
                            </a:moveTo>
                            <a:lnTo>
                              <a:pt x="0" y="1382"/>
                            </a:lnTo>
                            <a:lnTo>
                              <a:pt x="749" y="979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24" name="任意多边形: 形状 5223"/>
                      <p:cNvSpPr/>
                      <p:nvPr/>
                    </p:nvSpPr>
                    <p:spPr>
                      <a:xfrm>
                        <a:off x="-3930176" y="4271286"/>
                        <a:ext cx="1497" cy="863"/>
                      </a:xfrm>
                      <a:custGeom>
                        <a:avLst/>
                        <a:gdLst>
                          <a:gd name="connsiteX0" fmla="*/ 0 w 1497"/>
                          <a:gd name="connsiteY0" fmla="*/ 461 h 863"/>
                          <a:gd name="connsiteX1" fmla="*/ 749 w 1497"/>
                          <a:gd name="connsiteY1" fmla="*/ 864 h 863"/>
                          <a:gd name="connsiteX2" fmla="*/ 1497 w 1497"/>
                          <a:gd name="connsiteY2" fmla="*/ 461 h 863"/>
                          <a:gd name="connsiteX3" fmla="*/ 749 w 1497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863">
                            <a:moveTo>
                              <a:pt x="0" y="461"/>
                            </a:moveTo>
                            <a:lnTo>
                              <a:pt x="749" y="864"/>
                            </a:lnTo>
                            <a:lnTo>
                              <a:pt x="1497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25" name="图形 5"/>
                    <p:cNvGrpSpPr/>
                    <p:nvPr/>
                  </p:nvGrpSpPr>
                  <p:grpSpPr>
                    <a:xfrm>
                      <a:off x="-3930637" y="4266218"/>
                      <a:ext cx="1554" cy="1842"/>
                      <a:chOff x="-3930637" y="4266218"/>
                      <a:chExt cx="1554" cy="1842"/>
                    </a:xfrm>
                  </p:grpSpPr>
                  <p:sp>
                    <p:nvSpPr>
                      <p:cNvPr id="5226" name="任意多边形: 形状 5225"/>
                      <p:cNvSpPr/>
                      <p:nvPr/>
                    </p:nvSpPr>
                    <p:spPr>
                      <a:xfrm>
                        <a:off x="-3930637" y="4266622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0 h 1439"/>
                          <a:gd name="connsiteX1" fmla="*/ 0 w 748"/>
                          <a:gd name="connsiteY1" fmla="*/ 979 h 1439"/>
                          <a:gd name="connsiteX2" fmla="*/ 749 w 748"/>
                          <a:gd name="connsiteY2" fmla="*/ 1440 h 1439"/>
                          <a:gd name="connsiteX3" fmla="*/ 749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749" y="1440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27" name="任意多边形: 形状 5226"/>
                      <p:cNvSpPr/>
                      <p:nvPr/>
                    </p:nvSpPr>
                    <p:spPr>
                      <a:xfrm>
                        <a:off x="-3929888" y="4266622"/>
                        <a:ext cx="806" cy="1439"/>
                      </a:xfrm>
                      <a:custGeom>
                        <a:avLst/>
                        <a:gdLst>
                          <a:gd name="connsiteX0" fmla="*/ 0 w 806"/>
                          <a:gd name="connsiteY0" fmla="*/ 461 h 1439"/>
                          <a:gd name="connsiteX1" fmla="*/ 0 w 806"/>
                          <a:gd name="connsiteY1" fmla="*/ 1440 h 1439"/>
                          <a:gd name="connsiteX2" fmla="*/ 806 w 806"/>
                          <a:gd name="connsiteY2" fmla="*/ 979 h 1439"/>
                          <a:gd name="connsiteX3" fmla="*/ 806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0" y="461"/>
                            </a:moveTo>
                            <a:lnTo>
                              <a:pt x="0" y="1440"/>
                            </a:lnTo>
                            <a:lnTo>
                              <a:pt x="806" y="979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28" name="任意多边形: 形状 5227"/>
                      <p:cNvSpPr/>
                      <p:nvPr/>
                    </p:nvSpPr>
                    <p:spPr>
                      <a:xfrm>
                        <a:off x="-3930637" y="4266218"/>
                        <a:ext cx="1554" cy="863"/>
                      </a:xfrm>
                      <a:custGeom>
                        <a:avLst/>
                        <a:gdLst>
                          <a:gd name="connsiteX0" fmla="*/ 0 w 1554"/>
                          <a:gd name="connsiteY0" fmla="*/ 403 h 863"/>
                          <a:gd name="connsiteX1" fmla="*/ 749 w 1554"/>
                          <a:gd name="connsiteY1" fmla="*/ 864 h 863"/>
                          <a:gd name="connsiteX2" fmla="*/ 1555 w 1554"/>
                          <a:gd name="connsiteY2" fmla="*/ 403 h 863"/>
                          <a:gd name="connsiteX3" fmla="*/ 806 w 1554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863">
                            <a:moveTo>
                              <a:pt x="0" y="403"/>
                            </a:moveTo>
                            <a:lnTo>
                              <a:pt x="749" y="864"/>
                            </a:lnTo>
                            <a:lnTo>
                              <a:pt x="1555" y="403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29" name="图形 5"/>
                    <p:cNvGrpSpPr/>
                    <p:nvPr/>
                  </p:nvGrpSpPr>
                  <p:grpSpPr>
                    <a:xfrm>
                      <a:off x="-3926088" y="4268867"/>
                      <a:ext cx="1554" cy="1900"/>
                      <a:chOff x="-3926088" y="4268867"/>
                      <a:chExt cx="1554" cy="1900"/>
                    </a:xfrm>
                  </p:grpSpPr>
                  <p:sp>
                    <p:nvSpPr>
                      <p:cNvPr id="5230" name="任意多边形: 形状 5229"/>
                      <p:cNvSpPr/>
                      <p:nvPr/>
                    </p:nvSpPr>
                    <p:spPr>
                      <a:xfrm>
                        <a:off x="-3926088" y="4269328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0 h 1439"/>
                          <a:gd name="connsiteX1" fmla="*/ 0 w 748"/>
                          <a:gd name="connsiteY1" fmla="*/ 979 h 1439"/>
                          <a:gd name="connsiteX2" fmla="*/ 749 w 748"/>
                          <a:gd name="connsiteY2" fmla="*/ 1440 h 1439"/>
                          <a:gd name="connsiteX3" fmla="*/ 749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749" y="1440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31" name="任意多边形: 形状 5230"/>
                      <p:cNvSpPr/>
                      <p:nvPr/>
                    </p:nvSpPr>
                    <p:spPr>
                      <a:xfrm>
                        <a:off x="-3925339" y="4269328"/>
                        <a:ext cx="806" cy="1439"/>
                      </a:xfrm>
                      <a:custGeom>
                        <a:avLst/>
                        <a:gdLst>
                          <a:gd name="connsiteX0" fmla="*/ 0 w 806"/>
                          <a:gd name="connsiteY0" fmla="*/ 461 h 1439"/>
                          <a:gd name="connsiteX1" fmla="*/ 0 w 806"/>
                          <a:gd name="connsiteY1" fmla="*/ 1440 h 1439"/>
                          <a:gd name="connsiteX2" fmla="*/ 806 w 806"/>
                          <a:gd name="connsiteY2" fmla="*/ 979 h 1439"/>
                          <a:gd name="connsiteX3" fmla="*/ 806 w 806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439">
                            <a:moveTo>
                              <a:pt x="0" y="461"/>
                            </a:moveTo>
                            <a:lnTo>
                              <a:pt x="0" y="1440"/>
                            </a:lnTo>
                            <a:lnTo>
                              <a:pt x="806" y="979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32" name="任意多边形: 形状 5231"/>
                      <p:cNvSpPr/>
                      <p:nvPr/>
                    </p:nvSpPr>
                    <p:spPr>
                      <a:xfrm>
                        <a:off x="-3926088" y="4268867"/>
                        <a:ext cx="1554" cy="921"/>
                      </a:xfrm>
                      <a:custGeom>
                        <a:avLst/>
                        <a:gdLst>
                          <a:gd name="connsiteX0" fmla="*/ 0 w 1554"/>
                          <a:gd name="connsiteY0" fmla="*/ 461 h 921"/>
                          <a:gd name="connsiteX1" fmla="*/ 749 w 1554"/>
                          <a:gd name="connsiteY1" fmla="*/ 921 h 921"/>
                          <a:gd name="connsiteX2" fmla="*/ 1555 w 1554"/>
                          <a:gd name="connsiteY2" fmla="*/ 461 h 921"/>
                          <a:gd name="connsiteX3" fmla="*/ 749 w 1554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" h="921">
                            <a:moveTo>
                              <a:pt x="0" y="461"/>
                            </a:moveTo>
                            <a:lnTo>
                              <a:pt x="749" y="921"/>
                            </a:lnTo>
                            <a:lnTo>
                              <a:pt x="1555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33" name="图形 5"/>
                    <p:cNvGrpSpPr/>
                    <p:nvPr/>
                  </p:nvGrpSpPr>
                  <p:grpSpPr>
                    <a:xfrm>
                      <a:off x="-3926491" y="4263800"/>
                      <a:ext cx="1554" cy="1842"/>
                      <a:chOff x="-3926491" y="4263800"/>
                      <a:chExt cx="1554" cy="1842"/>
                    </a:xfrm>
                  </p:grpSpPr>
                  <p:sp>
                    <p:nvSpPr>
                      <p:cNvPr id="5234" name="任意多边形: 形状 5233"/>
                      <p:cNvSpPr/>
                      <p:nvPr/>
                    </p:nvSpPr>
                    <p:spPr>
                      <a:xfrm>
                        <a:off x="-3926491" y="4264261"/>
                        <a:ext cx="748" cy="1381"/>
                      </a:xfrm>
                      <a:custGeom>
                        <a:avLst/>
                        <a:gdLst>
                          <a:gd name="connsiteX0" fmla="*/ 0 w 748"/>
                          <a:gd name="connsiteY0" fmla="*/ 0 h 1381"/>
                          <a:gd name="connsiteX1" fmla="*/ 0 w 748"/>
                          <a:gd name="connsiteY1" fmla="*/ 921 h 1381"/>
                          <a:gd name="connsiteX2" fmla="*/ 749 w 748"/>
                          <a:gd name="connsiteY2" fmla="*/ 1382 h 1381"/>
                          <a:gd name="connsiteX3" fmla="*/ 749 w 748"/>
                          <a:gd name="connsiteY3" fmla="*/ 403 h 1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381">
                            <a:moveTo>
                              <a:pt x="0" y="0"/>
                            </a:moveTo>
                            <a:lnTo>
                              <a:pt x="0" y="921"/>
                            </a:lnTo>
                            <a:lnTo>
                              <a:pt x="749" y="1382"/>
                            </a:lnTo>
                            <a:lnTo>
                              <a:pt x="749" y="403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35" name="任意多边形: 形状 5234"/>
                      <p:cNvSpPr/>
                      <p:nvPr/>
                    </p:nvSpPr>
                    <p:spPr>
                      <a:xfrm>
                        <a:off x="-3925742" y="4264261"/>
                        <a:ext cx="806" cy="1381"/>
                      </a:xfrm>
                      <a:custGeom>
                        <a:avLst/>
                        <a:gdLst>
                          <a:gd name="connsiteX0" fmla="*/ 0 w 806"/>
                          <a:gd name="connsiteY0" fmla="*/ 403 h 1381"/>
                          <a:gd name="connsiteX1" fmla="*/ 0 w 806"/>
                          <a:gd name="connsiteY1" fmla="*/ 1382 h 1381"/>
                          <a:gd name="connsiteX2" fmla="*/ 806 w 806"/>
                          <a:gd name="connsiteY2" fmla="*/ 921 h 1381"/>
                          <a:gd name="connsiteX3" fmla="*/ 749 w 806"/>
                          <a:gd name="connsiteY3" fmla="*/ 0 h 1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1381">
                            <a:moveTo>
                              <a:pt x="0" y="403"/>
                            </a:moveTo>
                            <a:lnTo>
                              <a:pt x="0" y="1382"/>
                            </a:lnTo>
                            <a:lnTo>
                              <a:pt x="806" y="92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36" name="任意多边形: 形状 5235"/>
                      <p:cNvSpPr/>
                      <p:nvPr/>
                    </p:nvSpPr>
                    <p:spPr>
                      <a:xfrm>
                        <a:off x="-3926491" y="4263800"/>
                        <a:ext cx="1497" cy="863"/>
                      </a:xfrm>
                      <a:custGeom>
                        <a:avLst/>
                        <a:gdLst>
                          <a:gd name="connsiteX0" fmla="*/ 0 w 1497"/>
                          <a:gd name="connsiteY0" fmla="*/ 461 h 863"/>
                          <a:gd name="connsiteX1" fmla="*/ 749 w 1497"/>
                          <a:gd name="connsiteY1" fmla="*/ 864 h 863"/>
                          <a:gd name="connsiteX2" fmla="*/ 1497 w 1497"/>
                          <a:gd name="connsiteY2" fmla="*/ 461 h 863"/>
                          <a:gd name="connsiteX3" fmla="*/ 749 w 1497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863">
                            <a:moveTo>
                              <a:pt x="0" y="461"/>
                            </a:moveTo>
                            <a:lnTo>
                              <a:pt x="749" y="864"/>
                            </a:lnTo>
                            <a:lnTo>
                              <a:pt x="1497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37" name="图形 5"/>
                    <p:cNvGrpSpPr/>
                    <p:nvPr/>
                  </p:nvGrpSpPr>
                  <p:grpSpPr>
                    <a:xfrm>
                      <a:off x="-3921942" y="4266449"/>
                      <a:ext cx="1497" cy="1900"/>
                      <a:chOff x="-3921942" y="4266449"/>
                      <a:chExt cx="1497" cy="1900"/>
                    </a:xfrm>
                  </p:grpSpPr>
                  <p:sp>
                    <p:nvSpPr>
                      <p:cNvPr id="5238" name="任意多边形: 形状 5237"/>
                      <p:cNvSpPr/>
                      <p:nvPr/>
                    </p:nvSpPr>
                    <p:spPr>
                      <a:xfrm>
                        <a:off x="-3921942" y="4266909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0 h 1439"/>
                          <a:gd name="connsiteX1" fmla="*/ 0 w 748"/>
                          <a:gd name="connsiteY1" fmla="*/ 979 h 1439"/>
                          <a:gd name="connsiteX2" fmla="*/ 749 w 748"/>
                          <a:gd name="connsiteY2" fmla="*/ 1440 h 1439"/>
                          <a:gd name="connsiteX3" fmla="*/ 749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749" y="1440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39" name="任意多边形: 形状 5238"/>
                      <p:cNvSpPr/>
                      <p:nvPr/>
                    </p:nvSpPr>
                    <p:spPr>
                      <a:xfrm>
                        <a:off x="-3921193" y="4266909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461 h 1439"/>
                          <a:gd name="connsiteX1" fmla="*/ 0 w 748"/>
                          <a:gd name="connsiteY1" fmla="*/ 1440 h 1439"/>
                          <a:gd name="connsiteX2" fmla="*/ 749 w 748"/>
                          <a:gd name="connsiteY2" fmla="*/ 979 h 1439"/>
                          <a:gd name="connsiteX3" fmla="*/ 749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461"/>
                            </a:moveTo>
                            <a:lnTo>
                              <a:pt x="0" y="1440"/>
                            </a:lnTo>
                            <a:lnTo>
                              <a:pt x="749" y="979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40" name="任意多边形: 形状 5239"/>
                      <p:cNvSpPr/>
                      <p:nvPr/>
                    </p:nvSpPr>
                    <p:spPr>
                      <a:xfrm>
                        <a:off x="-3921942" y="4266449"/>
                        <a:ext cx="1497" cy="921"/>
                      </a:xfrm>
                      <a:custGeom>
                        <a:avLst/>
                        <a:gdLst>
                          <a:gd name="connsiteX0" fmla="*/ 0 w 1497"/>
                          <a:gd name="connsiteY0" fmla="*/ 461 h 921"/>
                          <a:gd name="connsiteX1" fmla="*/ 749 w 1497"/>
                          <a:gd name="connsiteY1" fmla="*/ 921 h 921"/>
                          <a:gd name="connsiteX2" fmla="*/ 1497 w 1497"/>
                          <a:gd name="connsiteY2" fmla="*/ 461 h 921"/>
                          <a:gd name="connsiteX3" fmla="*/ 749 w 1497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921">
                            <a:moveTo>
                              <a:pt x="0" y="461"/>
                            </a:moveTo>
                            <a:lnTo>
                              <a:pt x="749" y="921"/>
                            </a:lnTo>
                            <a:lnTo>
                              <a:pt x="1497" y="461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41" name="图形 5"/>
                    <p:cNvGrpSpPr/>
                    <p:nvPr/>
                  </p:nvGrpSpPr>
                  <p:grpSpPr>
                    <a:xfrm>
                      <a:off x="-3930982" y="4261151"/>
                      <a:ext cx="1497" cy="1842"/>
                      <a:chOff x="-3930982" y="4261151"/>
                      <a:chExt cx="1497" cy="1842"/>
                    </a:xfrm>
                  </p:grpSpPr>
                  <p:sp>
                    <p:nvSpPr>
                      <p:cNvPr id="5242" name="任意多边形: 形状 5241"/>
                      <p:cNvSpPr/>
                      <p:nvPr/>
                    </p:nvSpPr>
                    <p:spPr>
                      <a:xfrm>
                        <a:off x="-3930982" y="4261554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0 h 1439"/>
                          <a:gd name="connsiteX1" fmla="*/ 0 w 748"/>
                          <a:gd name="connsiteY1" fmla="*/ 979 h 1439"/>
                          <a:gd name="connsiteX2" fmla="*/ 749 w 748"/>
                          <a:gd name="connsiteY2" fmla="*/ 1440 h 1439"/>
                          <a:gd name="connsiteX3" fmla="*/ 749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749" y="1440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43" name="任意多边形: 形状 5242"/>
                      <p:cNvSpPr/>
                      <p:nvPr/>
                    </p:nvSpPr>
                    <p:spPr>
                      <a:xfrm>
                        <a:off x="-3930234" y="4261554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461 h 1439"/>
                          <a:gd name="connsiteX1" fmla="*/ 0 w 748"/>
                          <a:gd name="connsiteY1" fmla="*/ 1440 h 1439"/>
                          <a:gd name="connsiteX2" fmla="*/ 749 w 748"/>
                          <a:gd name="connsiteY2" fmla="*/ 979 h 1439"/>
                          <a:gd name="connsiteX3" fmla="*/ 749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461"/>
                            </a:moveTo>
                            <a:lnTo>
                              <a:pt x="0" y="1440"/>
                            </a:lnTo>
                            <a:lnTo>
                              <a:pt x="749" y="979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44" name="任意多边形: 形状 5243"/>
                      <p:cNvSpPr/>
                      <p:nvPr/>
                    </p:nvSpPr>
                    <p:spPr>
                      <a:xfrm>
                        <a:off x="-3930982" y="4261151"/>
                        <a:ext cx="1497" cy="863"/>
                      </a:xfrm>
                      <a:custGeom>
                        <a:avLst/>
                        <a:gdLst>
                          <a:gd name="connsiteX0" fmla="*/ 0 w 1497"/>
                          <a:gd name="connsiteY0" fmla="*/ 403 h 863"/>
                          <a:gd name="connsiteX1" fmla="*/ 749 w 1497"/>
                          <a:gd name="connsiteY1" fmla="*/ 864 h 863"/>
                          <a:gd name="connsiteX2" fmla="*/ 1497 w 1497"/>
                          <a:gd name="connsiteY2" fmla="*/ 403 h 863"/>
                          <a:gd name="connsiteX3" fmla="*/ 749 w 1497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863">
                            <a:moveTo>
                              <a:pt x="0" y="403"/>
                            </a:moveTo>
                            <a:lnTo>
                              <a:pt x="749" y="864"/>
                            </a:lnTo>
                            <a:lnTo>
                              <a:pt x="1497" y="403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45" name="图形 5"/>
                    <p:cNvGrpSpPr/>
                    <p:nvPr/>
                  </p:nvGrpSpPr>
                  <p:grpSpPr>
                    <a:xfrm>
                      <a:off x="-3935128" y="4263570"/>
                      <a:ext cx="1497" cy="1842"/>
                      <a:chOff x="-3935128" y="4263570"/>
                      <a:chExt cx="1497" cy="1842"/>
                    </a:xfrm>
                  </p:grpSpPr>
                  <p:sp>
                    <p:nvSpPr>
                      <p:cNvPr id="5246" name="任意多边形: 形状 5245"/>
                      <p:cNvSpPr/>
                      <p:nvPr/>
                    </p:nvSpPr>
                    <p:spPr>
                      <a:xfrm>
                        <a:off x="-3935128" y="4263973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0 h 1439"/>
                          <a:gd name="connsiteX1" fmla="*/ 0 w 748"/>
                          <a:gd name="connsiteY1" fmla="*/ 979 h 1439"/>
                          <a:gd name="connsiteX2" fmla="*/ 749 w 748"/>
                          <a:gd name="connsiteY2" fmla="*/ 1440 h 1439"/>
                          <a:gd name="connsiteX3" fmla="*/ 749 w 748"/>
                          <a:gd name="connsiteY3" fmla="*/ 461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0"/>
                            </a:moveTo>
                            <a:lnTo>
                              <a:pt x="0" y="979"/>
                            </a:lnTo>
                            <a:lnTo>
                              <a:pt x="749" y="1440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47" name="任意多边形: 形状 5246"/>
                      <p:cNvSpPr/>
                      <p:nvPr/>
                    </p:nvSpPr>
                    <p:spPr>
                      <a:xfrm>
                        <a:off x="-3934380" y="4263973"/>
                        <a:ext cx="748" cy="1439"/>
                      </a:xfrm>
                      <a:custGeom>
                        <a:avLst/>
                        <a:gdLst>
                          <a:gd name="connsiteX0" fmla="*/ 0 w 748"/>
                          <a:gd name="connsiteY0" fmla="*/ 461 h 1439"/>
                          <a:gd name="connsiteX1" fmla="*/ 0 w 748"/>
                          <a:gd name="connsiteY1" fmla="*/ 1440 h 1439"/>
                          <a:gd name="connsiteX2" fmla="*/ 749 w 748"/>
                          <a:gd name="connsiteY2" fmla="*/ 979 h 1439"/>
                          <a:gd name="connsiteX3" fmla="*/ 749 w 748"/>
                          <a:gd name="connsiteY3" fmla="*/ 0 h 1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1439">
                            <a:moveTo>
                              <a:pt x="0" y="461"/>
                            </a:moveTo>
                            <a:lnTo>
                              <a:pt x="0" y="1440"/>
                            </a:lnTo>
                            <a:lnTo>
                              <a:pt x="749" y="979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48" name="任意多边形: 形状 5247"/>
                      <p:cNvSpPr/>
                      <p:nvPr/>
                    </p:nvSpPr>
                    <p:spPr>
                      <a:xfrm>
                        <a:off x="-3935128" y="4263570"/>
                        <a:ext cx="1497" cy="863"/>
                      </a:xfrm>
                      <a:custGeom>
                        <a:avLst/>
                        <a:gdLst>
                          <a:gd name="connsiteX0" fmla="*/ 0 w 1497"/>
                          <a:gd name="connsiteY0" fmla="*/ 403 h 863"/>
                          <a:gd name="connsiteX1" fmla="*/ 749 w 1497"/>
                          <a:gd name="connsiteY1" fmla="*/ 864 h 863"/>
                          <a:gd name="connsiteX2" fmla="*/ 1497 w 1497"/>
                          <a:gd name="connsiteY2" fmla="*/ 403 h 863"/>
                          <a:gd name="connsiteX3" fmla="*/ 749 w 1497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97" h="863">
                            <a:moveTo>
                              <a:pt x="0" y="403"/>
                            </a:moveTo>
                            <a:lnTo>
                              <a:pt x="749" y="864"/>
                            </a:lnTo>
                            <a:lnTo>
                              <a:pt x="1497" y="403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5249" name="图形 5"/>
                  <p:cNvGrpSpPr/>
                  <p:nvPr/>
                </p:nvGrpSpPr>
                <p:grpSpPr>
                  <a:xfrm>
                    <a:off x="-3939274" y="4260978"/>
                    <a:ext cx="18829" cy="11343"/>
                    <a:chOff x="-3939274" y="4260978"/>
                    <a:chExt cx="18829" cy="11343"/>
                  </a:xfrm>
                </p:grpSpPr>
                <p:grpSp>
                  <p:nvGrpSpPr>
                    <p:cNvPr id="5250" name="图形 5"/>
                    <p:cNvGrpSpPr/>
                    <p:nvPr/>
                  </p:nvGrpSpPr>
                  <p:grpSpPr>
                    <a:xfrm>
                      <a:off x="-3939274" y="4265758"/>
                      <a:ext cx="806" cy="806"/>
                      <a:chOff x="-3939274" y="4265758"/>
                      <a:chExt cx="806" cy="806"/>
                    </a:xfrm>
                  </p:grpSpPr>
                  <p:sp>
                    <p:nvSpPr>
                      <p:cNvPr id="5251" name="任意多边形: 形状 5250"/>
                      <p:cNvSpPr/>
                      <p:nvPr/>
                    </p:nvSpPr>
                    <p:spPr>
                      <a:xfrm>
                        <a:off x="-3939274" y="4266218"/>
                        <a:ext cx="5758" cy="345"/>
                      </a:xfrm>
                      <a:custGeom>
                        <a:avLst/>
                        <a:gdLst>
                          <a:gd name="connsiteX0" fmla="*/ 0 w 5758"/>
                          <a:gd name="connsiteY0" fmla="*/ 0 h 345"/>
                          <a:gd name="connsiteX1" fmla="*/ 0 w 5758"/>
                          <a:gd name="connsiteY1" fmla="*/ 345 h 345"/>
                          <a:gd name="connsiteX2" fmla="*/ 0 w 5758"/>
                          <a:gd name="connsiteY2" fmla="*/ 345 h 345"/>
                          <a:gd name="connsiteX3" fmla="*/ 0 w 5758"/>
                          <a:gd name="connsiteY3" fmla="*/ 0 h 3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58" h="345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0" y="3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52" name="任意多边形: 形状 5251"/>
                      <p:cNvSpPr/>
                      <p:nvPr/>
                    </p:nvSpPr>
                    <p:spPr>
                      <a:xfrm>
                        <a:off x="-3939274" y="4265758"/>
                        <a:ext cx="806" cy="806"/>
                      </a:xfrm>
                      <a:custGeom>
                        <a:avLst/>
                        <a:gdLst>
                          <a:gd name="connsiteX0" fmla="*/ 0 w 806"/>
                          <a:gd name="connsiteY0" fmla="*/ 461 h 806"/>
                          <a:gd name="connsiteX1" fmla="*/ 0 w 806"/>
                          <a:gd name="connsiteY1" fmla="*/ 806 h 806"/>
                          <a:gd name="connsiteX2" fmla="*/ 806 w 806"/>
                          <a:gd name="connsiteY2" fmla="*/ 345 h 806"/>
                          <a:gd name="connsiteX3" fmla="*/ 806 w 806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0" y="461"/>
                            </a:moveTo>
                            <a:lnTo>
                              <a:pt x="0" y="806"/>
                            </a:lnTo>
                            <a:lnTo>
                              <a:pt x="806" y="345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53" name="任意多边形: 形状 5252"/>
                      <p:cNvSpPr/>
                      <p:nvPr/>
                    </p:nvSpPr>
                    <p:spPr>
                      <a:xfrm>
                        <a:off x="-3939274" y="4265758"/>
                        <a:ext cx="806" cy="460"/>
                      </a:xfrm>
                      <a:custGeom>
                        <a:avLst/>
                        <a:gdLst>
                          <a:gd name="connsiteX0" fmla="*/ 806 w 806"/>
                          <a:gd name="connsiteY0" fmla="*/ 0 h 460"/>
                          <a:gd name="connsiteX1" fmla="*/ 0 w 806"/>
                          <a:gd name="connsiteY1" fmla="*/ 461 h 460"/>
                          <a:gd name="connsiteX2" fmla="*/ 0 w 806"/>
                          <a:gd name="connsiteY2" fmla="*/ 461 h 460"/>
                          <a:gd name="connsiteX3" fmla="*/ 806 w 806"/>
                          <a:gd name="connsiteY3" fmla="*/ 0 h 4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460">
                            <a:moveTo>
                              <a:pt x="806" y="0"/>
                            </a:moveTo>
                            <a:lnTo>
                              <a:pt x="0" y="461"/>
                            </a:lnTo>
                            <a:lnTo>
                              <a:pt x="0" y="461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54" name="图形 5"/>
                    <p:cNvGrpSpPr/>
                    <p:nvPr/>
                  </p:nvGrpSpPr>
                  <p:grpSpPr>
                    <a:xfrm>
                      <a:off x="-3939274" y="4260978"/>
                      <a:ext cx="18829" cy="11343"/>
                      <a:chOff x="-3939274" y="4260978"/>
                      <a:chExt cx="18829" cy="11343"/>
                    </a:xfrm>
                  </p:grpSpPr>
                  <p:sp>
                    <p:nvSpPr>
                      <p:cNvPr id="5255" name="任意多边形: 形状 5254"/>
                      <p:cNvSpPr/>
                      <p:nvPr/>
                    </p:nvSpPr>
                    <p:spPr>
                      <a:xfrm>
                        <a:off x="-3930234" y="4260978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288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03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288"/>
                            </a:lnTo>
                            <a:lnTo>
                              <a:pt x="749" y="749"/>
                            </a:lnTo>
                            <a:lnTo>
                              <a:pt x="749" y="403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56" name="任意多边形: 形状 5255"/>
                      <p:cNvSpPr/>
                      <p:nvPr/>
                    </p:nvSpPr>
                    <p:spPr>
                      <a:xfrm>
                        <a:off x="-3930234" y="4261382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461 h 806"/>
                          <a:gd name="connsiteX1" fmla="*/ 0 w 748"/>
                          <a:gd name="connsiteY1" fmla="*/ 806 h 806"/>
                          <a:gd name="connsiteX2" fmla="*/ 749 w 748"/>
                          <a:gd name="connsiteY2" fmla="*/ 345 h 806"/>
                          <a:gd name="connsiteX3" fmla="*/ 749 w 748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461"/>
                            </a:moveTo>
                            <a:lnTo>
                              <a:pt x="0" y="806"/>
                            </a:lnTo>
                            <a:lnTo>
                              <a:pt x="749" y="345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57" name="任意多边形: 形状 5256"/>
                      <p:cNvSpPr/>
                      <p:nvPr/>
                    </p:nvSpPr>
                    <p:spPr>
                      <a:xfrm>
                        <a:off x="-3933631" y="4261842"/>
                        <a:ext cx="3397" cy="2303"/>
                      </a:xfrm>
                      <a:custGeom>
                        <a:avLst/>
                        <a:gdLst>
                          <a:gd name="connsiteX0" fmla="*/ 0 w 3397"/>
                          <a:gd name="connsiteY0" fmla="*/ 1958 h 2303"/>
                          <a:gd name="connsiteX1" fmla="*/ 0 w 3397"/>
                          <a:gd name="connsiteY1" fmla="*/ 2303 h 2303"/>
                          <a:gd name="connsiteX2" fmla="*/ 3397 w 3397"/>
                          <a:gd name="connsiteY2" fmla="*/ 346 h 2303"/>
                          <a:gd name="connsiteX3" fmla="*/ 3397 w 3397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97" h="2303">
                            <a:moveTo>
                              <a:pt x="0" y="1958"/>
                            </a:moveTo>
                            <a:lnTo>
                              <a:pt x="0" y="2303"/>
                            </a:lnTo>
                            <a:lnTo>
                              <a:pt x="3397" y="346"/>
                            </a:lnTo>
                            <a:lnTo>
                              <a:pt x="3397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58" name="任意多边形: 形状 5257"/>
                      <p:cNvSpPr/>
                      <p:nvPr/>
                    </p:nvSpPr>
                    <p:spPr>
                      <a:xfrm>
                        <a:off x="-3930234" y="4261842"/>
                        <a:ext cx="3742" cy="2533"/>
                      </a:xfrm>
                      <a:custGeom>
                        <a:avLst/>
                        <a:gdLst>
                          <a:gd name="connsiteX0" fmla="*/ 0 w 3742"/>
                          <a:gd name="connsiteY0" fmla="*/ 0 h 2533"/>
                          <a:gd name="connsiteX1" fmla="*/ 0 w 3742"/>
                          <a:gd name="connsiteY1" fmla="*/ 346 h 2533"/>
                          <a:gd name="connsiteX2" fmla="*/ 3743 w 3742"/>
                          <a:gd name="connsiteY2" fmla="*/ 2534 h 2533"/>
                          <a:gd name="connsiteX3" fmla="*/ 3743 w 3742"/>
                          <a:gd name="connsiteY3" fmla="*/ 2188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742" h="2533">
                            <a:moveTo>
                              <a:pt x="0" y="0"/>
                            </a:moveTo>
                            <a:lnTo>
                              <a:pt x="0" y="346"/>
                            </a:lnTo>
                            <a:lnTo>
                              <a:pt x="3743" y="2534"/>
                            </a:lnTo>
                            <a:lnTo>
                              <a:pt x="3743" y="218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59" name="任意多边形: 形状 5258"/>
                      <p:cNvSpPr/>
                      <p:nvPr/>
                    </p:nvSpPr>
                    <p:spPr>
                      <a:xfrm>
                        <a:off x="-3934380" y="4263800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461 h 806"/>
                          <a:gd name="connsiteX1" fmla="*/ 0 w 748"/>
                          <a:gd name="connsiteY1" fmla="*/ 806 h 806"/>
                          <a:gd name="connsiteX2" fmla="*/ 749 w 748"/>
                          <a:gd name="connsiteY2" fmla="*/ 345 h 806"/>
                          <a:gd name="connsiteX3" fmla="*/ 749 w 748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461"/>
                            </a:moveTo>
                            <a:lnTo>
                              <a:pt x="0" y="806"/>
                            </a:lnTo>
                            <a:lnTo>
                              <a:pt x="749" y="345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0" name="任意多边形: 形状 5259"/>
                      <p:cNvSpPr/>
                      <p:nvPr/>
                    </p:nvSpPr>
                    <p:spPr>
                      <a:xfrm>
                        <a:off x="-3926491" y="4264030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0 h 806"/>
                          <a:gd name="connsiteX1" fmla="*/ 0 w 748"/>
                          <a:gd name="connsiteY1" fmla="*/ 345 h 806"/>
                          <a:gd name="connsiteX2" fmla="*/ 749 w 748"/>
                          <a:gd name="connsiteY2" fmla="*/ 806 h 806"/>
                          <a:gd name="connsiteX3" fmla="*/ 749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806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1" name="任意多边形: 形状 5260"/>
                      <p:cNvSpPr/>
                      <p:nvPr/>
                    </p:nvSpPr>
                    <p:spPr>
                      <a:xfrm>
                        <a:off x="-3937719" y="4264261"/>
                        <a:ext cx="3339" cy="2303"/>
                      </a:xfrm>
                      <a:custGeom>
                        <a:avLst/>
                        <a:gdLst>
                          <a:gd name="connsiteX0" fmla="*/ 0 w 3339"/>
                          <a:gd name="connsiteY0" fmla="*/ 1958 h 2303"/>
                          <a:gd name="connsiteX1" fmla="*/ 0 w 3339"/>
                          <a:gd name="connsiteY1" fmla="*/ 2303 h 2303"/>
                          <a:gd name="connsiteX2" fmla="*/ 3340 w 3339"/>
                          <a:gd name="connsiteY2" fmla="*/ 345 h 2303"/>
                          <a:gd name="connsiteX3" fmla="*/ 334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0" y="1958"/>
                            </a:moveTo>
                            <a:lnTo>
                              <a:pt x="0" y="2303"/>
                            </a:lnTo>
                            <a:lnTo>
                              <a:pt x="3340" y="345"/>
                            </a:lnTo>
                            <a:lnTo>
                              <a:pt x="334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2" name="任意多边形: 形状 5261"/>
                      <p:cNvSpPr/>
                      <p:nvPr/>
                    </p:nvSpPr>
                    <p:spPr>
                      <a:xfrm>
                        <a:off x="-3934380" y="4264261"/>
                        <a:ext cx="3742" cy="2533"/>
                      </a:xfrm>
                      <a:custGeom>
                        <a:avLst/>
                        <a:gdLst>
                          <a:gd name="connsiteX0" fmla="*/ 0 w 3742"/>
                          <a:gd name="connsiteY0" fmla="*/ 0 h 2533"/>
                          <a:gd name="connsiteX1" fmla="*/ 0 w 3742"/>
                          <a:gd name="connsiteY1" fmla="*/ 345 h 2533"/>
                          <a:gd name="connsiteX2" fmla="*/ 3743 w 3742"/>
                          <a:gd name="connsiteY2" fmla="*/ 2534 h 2533"/>
                          <a:gd name="connsiteX3" fmla="*/ 3743 w 3742"/>
                          <a:gd name="connsiteY3" fmla="*/ 2188 h 2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742" h="2533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3743" y="2534"/>
                            </a:lnTo>
                            <a:lnTo>
                              <a:pt x="3743" y="218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3" name="任意多边形: 形状 5262"/>
                      <p:cNvSpPr/>
                      <p:nvPr/>
                    </p:nvSpPr>
                    <p:spPr>
                      <a:xfrm>
                        <a:off x="-3929831" y="4266046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288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03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288"/>
                            </a:lnTo>
                            <a:lnTo>
                              <a:pt x="749" y="749"/>
                            </a:lnTo>
                            <a:lnTo>
                              <a:pt x="749" y="403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4" name="任意多边形: 形状 5263"/>
                      <p:cNvSpPr/>
                      <p:nvPr/>
                    </p:nvSpPr>
                    <p:spPr>
                      <a:xfrm>
                        <a:off x="-3929082" y="4264491"/>
                        <a:ext cx="3339" cy="2303"/>
                      </a:xfrm>
                      <a:custGeom>
                        <a:avLst/>
                        <a:gdLst>
                          <a:gd name="connsiteX0" fmla="*/ 0 w 3339"/>
                          <a:gd name="connsiteY0" fmla="*/ 1958 h 2303"/>
                          <a:gd name="connsiteX1" fmla="*/ 0 w 3339"/>
                          <a:gd name="connsiteY1" fmla="*/ 2303 h 2303"/>
                          <a:gd name="connsiteX2" fmla="*/ 3340 w 3339"/>
                          <a:gd name="connsiteY2" fmla="*/ 345 h 2303"/>
                          <a:gd name="connsiteX3" fmla="*/ 3340 w 3339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39" h="2303">
                            <a:moveTo>
                              <a:pt x="0" y="1958"/>
                            </a:moveTo>
                            <a:lnTo>
                              <a:pt x="0" y="2303"/>
                            </a:lnTo>
                            <a:lnTo>
                              <a:pt x="3340" y="345"/>
                            </a:lnTo>
                            <a:lnTo>
                              <a:pt x="3340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5" name="任意多边形: 形状 5264"/>
                      <p:cNvSpPr/>
                      <p:nvPr/>
                    </p:nvSpPr>
                    <p:spPr>
                      <a:xfrm>
                        <a:off x="-3929831" y="4264030"/>
                        <a:ext cx="4088" cy="2418"/>
                      </a:xfrm>
                      <a:custGeom>
                        <a:avLst/>
                        <a:gdLst>
                          <a:gd name="connsiteX0" fmla="*/ 4088 w 4088"/>
                          <a:gd name="connsiteY0" fmla="*/ 461 h 2418"/>
                          <a:gd name="connsiteX1" fmla="*/ 3340 w 4088"/>
                          <a:gd name="connsiteY1" fmla="*/ 0 h 2418"/>
                          <a:gd name="connsiteX2" fmla="*/ 0 w 4088"/>
                          <a:gd name="connsiteY2" fmla="*/ 2015 h 2418"/>
                          <a:gd name="connsiteX3" fmla="*/ 749 w 4088"/>
                          <a:gd name="connsiteY3" fmla="*/ 2419 h 2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88" h="2418">
                            <a:moveTo>
                              <a:pt x="4088" y="461"/>
                            </a:moveTo>
                            <a:lnTo>
                              <a:pt x="3340" y="0"/>
                            </a:lnTo>
                            <a:lnTo>
                              <a:pt x="0" y="2015"/>
                            </a:lnTo>
                            <a:lnTo>
                              <a:pt x="749" y="241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6" name="任意多边形: 形状 5265"/>
                      <p:cNvSpPr/>
                      <p:nvPr/>
                    </p:nvSpPr>
                    <p:spPr>
                      <a:xfrm>
                        <a:off x="-3938468" y="4266218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461 h 748"/>
                          <a:gd name="connsiteX1" fmla="*/ 0 w 748"/>
                          <a:gd name="connsiteY1" fmla="*/ 749 h 748"/>
                          <a:gd name="connsiteX2" fmla="*/ 749 w 748"/>
                          <a:gd name="connsiteY2" fmla="*/ 345 h 748"/>
                          <a:gd name="connsiteX3" fmla="*/ 749 w 748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461"/>
                            </a:moveTo>
                            <a:lnTo>
                              <a:pt x="0" y="749"/>
                            </a:lnTo>
                            <a:lnTo>
                              <a:pt x="749" y="345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7" name="任意多边形: 形状 5266"/>
                      <p:cNvSpPr/>
                      <p:nvPr/>
                    </p:nvSpPr>
                    <p:spPr>
                      <a:xfrm>
                        <a:off x="-3939274" y="4266218"/>
                        <a:ext cx="806" cy="748"/>
                      </a:xfrm>
                      <a:custGeom>
                        <a:avLst/>
                        <a:gdLst>
                          <a:gd name="connsiteX0" fmla="*/ 0 w 806"/>
                          <a:gd name="connsiteY0" fmla="*/ 0 h 748"/>
                          <a:gd name="connsiteX1" fmla="*/ 0 w 806"/>
                          <a:gd name="connsiteY1" fmla="*/ 345 h 748"/>
                          <a:gd name="connsiteX2" fmla="*/ 806 w 806"/>
                          <a:gd name="connsiteY2" fmla="*/ 749 h 748"/>
                          <a:gd name="connsiteX3" fmla="*/ 806 w 806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748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806" y="749"/>
                            </a:lnTo>
                            <a:lnTo>
                              <a:pt x="806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8" name="任意多边形: 形状 5267"/>
                      <p:cNvSpPr/>
                      <p:nvPr/>
                    </p:nvSpPr>
                    <p:spPr>
                      <a:xfrm>
                        <a:off x="-3939274" y="4260978"/>
                        <a:ext cx="9788" cy="5700"/>
                      </a:xfrm>
                      <a:custGeom>
                        <a:avLst/>
                        <a:gdLst>
                          <a:gd name="connsiteX0" fmla="*/ 0 w 9788"/>
                          <a:gd name="connsiteY0" fmla="*/ 5240 h 5700"/>
                          <a:gd name="connsiteX1" fmla="*/ 806 w 9788"/>
                          <a:gd name="connsiteY1" fmla="*/ 5701 h 5700"/>
                          <a:gd name="connsiteX2" fmla="*/ 1555 w 9788"/>
                          <a:gd name="connsiteY2" fmla="*/ 5240 h 5700"/>
                          <a:gd name="connsiteX3" fmla="*/ 4894 w 9788"/>
                          <a:gd name="connsiteY3" fmla="*/ 3282 h 5700"/>
                          <a:gd name="connsiteX4" fmla="*/ 5643 w 9788"/>
                          <a:gd name="connsiteY4" fmla="*/ 2822 h 5700"/>
                          <a:gd name="connsiteX5" fmla="*/ 9040 w 9788"/>
                          <a:gd name="connsiteY5" fmla="*/ 864 h 5700"/>
                          <a:gd name="connsiteX6" fmla="*/ 9789 w 9788"/>
                          <a:gd name="connsiteY6" fmla="*/ 403 h 5700"/>
                          <a:gd name="connsiteX7" fmla="*/ 9040 w 9788"/>
                          <a:gd name="connsiteY7" fmla="*/ 0 h 5700"/>
                          <a:gd name="connsiteX8" fmla="*/ 806 w 9788"/>
                          <a:gd name="connsiteY8" fmla="*/ 4779 h 57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9788" h="5700">
                            <a:moveTo>
                              <a:pt x="0" y="5240"/>
                            </a:moveTo>
                            <a:lnTo>
                              <a:pt x="806" y="5701"/>
                            </a:lnTo>
                            <a:lnTo>
                              <a:pt x="1555" y="5240"/>
                            </a:lnTo>
                            <a:lnTo>
                              <a:pt x="4894" y="3282"/>
                            </a:lnTo>
                            <a:lnTo>
                              <a:pt x="5643" y="2822"/>
                            </a:lnTo>
                            <a:lnTo>
                              <a:pt x="9040" y="864"/>
                            </a:lnTo>
                            <a:lnTo>
                              <a:pt x="9789" y="403"/>
                            </a:lnTo>
                            <a:lnTo>
                              <a:pt x="9040" y="0"/>
                            </a:lnTo>
                            <a:lnTo>
                              <a:pt x="806" y="477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69" name="任意多边形: 形状 5268"/>
                      <p:cNvSpPr/>
                      <p:nvPr/>
                    </p:nvSpPr>
                    <p:spPr>
                      <a:xfrm>
                        <a:off x="-3925742" y="4264491"/>
                        <a:ext cx="3800" cy="2591"/>
                      </a:xfrm>
                      <a:custGeom>
                        <a:avLst/>
                        <a:gdLst>
                          <a:gd name="connsiteX0" fmla="*/ 0 w 3800"/>
                          <a:gd name="connsiteY0" fmla="*/ 0 h 2591"/>
                          <a:gd name="connsiteX1" fmla="*/ 0 w 3800"/>
                          <a:gd name="connsiteY1" fmla="*/ 345 h 2591"/>
                          <a:gd name="connsiteX2" fmla="*/ 3800 w 3800"/>
                          <a:gd name="connsiteY2" fmla="*/ 2591 h 2591"/>
                          <a:gd name="connsiteX3" fmla="*/ 3800 w 3800"/>
                          <a:gd name="connsiteY3" fmla="*/ 2246 h 25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0" h="2591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3800" y="2591"/>
                            </a:lnTo>
                            <a:lnTo>
                              <a:pt x="3800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0" name="任意多边形: 形状 5269"/>
                      <p:cNvSpPr/>
                      <p:nvPr/>
                    </p:nvSpPr>
                    <p:spPr>
                      <a:xfrm>
                        <a:off x="-3921193" y="4266276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0 h 806"/>
                          <a:gd name="connsiteX1" fmla="*/ 0 w 748"/>
                          <a:gd name="connsiteY1" fmla="*/ 345 h 806"/>
                          <a:gd name="connsiteX2" fmla="*/ 749 w 748"/>
                          <a:gd name="connsiteY2" fmla="*/ 806 h 806"/>
                          <a:gd name="connsiteX3" fmla="*/ 749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806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1" name="任意多边形: 形状 5270"/>
                      <p:cNvSpPr/>
                      <p:nvPr/>
                    </p:nvSpPr>
                    <p:spPr>
                      <a:xfrm>
                        <a:off x="-3930637" y="4266449"/>
                        <a:ext cx="748" cy="806"/>
                      </a:xfrm>
                      <a:custGeom>
                        <a:avLst/>
                        <a:gdLst>
                          <a:gd name="connsiteX0" fmla="*/ 0 w 748"/>
                          <a:gd name="connsiteY0" fmla="*/ 0 h 806"/>
                          <a:gd name="connsiteX1" fmla="*/ 0 w 748"/>
                          <a:gd name="connsiteY1" fmla="*/ 345 h 806"/>
                          <a:gd name="connsiteX2" fmla="*/ 749 w 748"/>
                          <a:gd name="connsiteY2" fmla="*/ 806 h 806"/>
                          <a:gd name="connsiteX3" fmla="*/ 749 w 748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806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2" name="任意多边形: 形状 5271"/>
                      <p:cNvSpPr/>
                      <p:nvPr/>
                    </p:nvSpPr>
                    <p:spPr>
                      <a:xfrm>
                        <a:off x="-3930234" y="4260978"/>
                        <a:ext cx="9788" cy="6218"/>
                      </a:xfrm>
                      <a:custGeom>
                        <a:avLst/>
                        <a:gdLst>
                          <a:gd name="connsiteX0" fmla="*/ 0 w 9788"/>
                          <a:gd name="connsiteY0" fmla="*/ 0 h 6218"/>
                          <a:gd name="connsiteX1" fmla="*/ 749 w 9788"/>
                          <a:gd name="connsiteY1" fmla="*/ 403 h 6218"/>
                          <a:gd name="connsiteX2" fmla="*/ 0 w 9788"/>
                          <a:gd name="connsiteY2" fmla="*/ 864 h 6218"/>
                          <a:gd name="connsiteX3" fmla="*/ 3743 w 9788"/>
                          <a:gd name="connsiteY3" fmla="*/ 3052 h 6218"/>
                          <a:gd name="connsiteX4" fmla="*/ 4491 w 9788"/>
                          <a:gd name="connsiteY4" fmla="*/ 3513 h 6218"/>
                          <a:gd name="connsiteX5" fmla="*/ 8292 w 9788"/>
                          <a:gd name="connsiteY5" fmla="*/ 5758 h 6218"/>
                          <a:gd name="connsiteX6" fmla="*/ 9040 w 9788"/>
                          <a:gd name="connsiteY6" fmla="*/ 6219 h 6218"/>
                          <a:gd name="connsiteX7" fmla="*/ 9789 w 9788"/>
                          <a:gd name="connsiteY7" fmla="*/ 5758 h 6218"/>
                          <a:gd name="connsiteX8" fmla="*/ 9040 w 9788"/>
                          <a:gd name="connsiteY8" fmla="*/ 5298 h 62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9788" h="6218">
                            <a:moveTo>
                              <a:pt x="0" y="0"/>
                            </a:moveTo>
                            <a:lnTo>
                              <a:pt x="749" y="403"/>
                            </a:lnTo>
                            <a:lnTo>
                              <a:pt x="0" y="864"/>
                            </a:lnTo>
                            <a:lnTo>
                              <a:pt x="3743" y="3052"/>
                            </a:lnTo>
                            <a:lnTo>
                              <a:pt x="4491" y="3513"/>
                            </a:lnTo>
                            <a:lnTo>
                              <a:pt x="8292" y="5758"/>
                            </a:lnTo>
                            <a:lnTo>
                              <a:pt x="9040" y="6219"/>
                            </a:lnTo>
                            <a:lnTo>
                              <a:pt x="9789" y="5758"/>
                            </a:lnTo>
                            <a:lnTo>
                              <a:pt x="9040" y="5298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3" name="任意多边形: 形状 5272"/>
                      <p:cNvSpPr/>
                      <p:nvPr/>
                    </p:nvSpPr>
                    <p:spPr>
                      <a:xfrm>
                        <a:off x="-3921942" y="4266737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345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749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4" name="任意多边形: 形状 5273"/>
                      <p:cNvSpPr/>
                      <p:nvPr/>
                    </p:nvSpPr>
                    <p:spPr>
                      <a:xfrm>
                        <a:off x="-3926088" y="4269155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345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749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5" name="任意多边形: 形状 5274"/>
                      <p:cNvSpPr/>
                      <p:nvPr/>
                    </p:nvSpPr>
                    <p:spPr>
                      <a:xfrm>
                        <a:off x="-3929427" y="4271113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0 h 748"/>
                          <a:gd name="connsiteX1" fmla="*/ 0 w 748"/>
                          <a:gd name="connsiteY1" fmla="*/ 345 h 748"/>
                          <a:gd name="connsiteX2" fmla="*/ 749 w 748"/>
                          <a:gd name="connsiteY2" fmla="*/ 749 h 748"/>
                          <a:gd name="connsiteX3" fmla="*/ 749 w 748"/>
                          <a:gd name="connsiteY3" fmla="*/ 461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749" y="749"/>
                            </a:lnTo>
                            <a:lnTo>
                              <a:pt x="749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6" name="任意多边形: 形状 5275"/>
                      <p:cNvSpPr/>
                      <p:nvPr/>
                    </p:nvSpPr>
                    <p:spPr>
                      <a:xfrm>
                        <a:off x="-3929427" y="4271574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403 h 748"/>
                          <a:gd name="connsiteX1" fmla="*/ 0 w 748"/>
                          <a:gd name="connsiteY1" fmla="*/ 749 h 748"/>
                          <a:gd name="connsiteX2" fmla="*/ 749 w 748"/>
                          <a:gd name="connsiteY2" fmla="*/ 288 h 748"/>
                          <a:gd name="connsiteX3" fmla="*/ 749 w 748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403"/>
                            </a:moveTo>
                            <a:lnTo>
                              <a:pt x="0" y="749"/>
                            </a:lnTo>
                            <a:lnTo>
                              <a:pt x="749" y="288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7" name="任意多边形: 形状 5276"/>
                      <p:cNvSpPr/>
                      <p:nvPr/>
                    </p:nvSpPr>
                    <p:spPr>
                      <a:xfrm>
                        <a:off x="-3929427" y="4266737"/>
                        <a:ext cx="8982" cy="5585"/>
                      </a:xfrm>
                      <a:custGeom>
                        <a:avLst/>
                        <a:gdLst>
                          <a:gd name="connsiteX0" fmla="*/ 0 w 8982"/>
                          <a:gd name="connsiteY0" fmla="*/ 5240 h 5585"/>
                          <a:gd name="connsiteX1" fmla="*/ 0 w 8982"/>
                          <a:gd name="connsiteY1" fmla="*/ 5585 h 5585"/>
                          <a:gd name="connsiteX2" fmla="*/ 8983 w 8982"/>
                          <a:gd name="connsiteY2" fmla="*/ 345 h 5585"/>
                          <a:gd name="connsiteX3" fmla="*/ 8983 w 8982"/>
                          <a:gd name="connsiteY3" fmla="*/ 0 h 55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982" h="5585">
                            <a:moveTo>
                              <a:pt x="0" y="5240"/>
                            </a:moveTo>
                            <a:lnTo>
                              <a:pt x="0" y="5585"/>
                            </a:lnTo>
                            <a:lnTo>
                              <a:pt x="8983" y="345"/>
                            </a:lnTo>
                            <a:lnTo>
                              <a:pt x="8983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8" name="任意多边形: 形状 5277"/>
                      <p:cNvSpPr/>
                      <p:nvPr/>
                    </p:nvSpPr>
                    <p:spPr>
                      <a:xfrm>
                        <a:off x="-3921193" y="4266737"/>
                        <a:ext cx="748" cy="748"/>
                      </a:xfrm>
                      <a:custGeom>
                        <a:avLst/>
                        <a:gdLst>
                          <a:gd name="connsiteX0" fmla="*/ 0 w 748"/>
                          <a:gd name="connsiteY0" fmla="*/ 461 h 748"/>
                          <a:gd name="connsiteX1" fmla="*/ 0 w 748"/>
                          <a:gd name="connsiteY1" fmla="*/ 749 h 748"/>
                          <a:gd name="connsiteX2" fmla="*/ 749 w 748"/>
                          <a:gd name="connsiteY2" fmla="*/ 345 h 748"/>
                          <a:gd name="connsiteX3" fmla="*/ 749 w 748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48" h="748">
                            <a:moveTo>
                              <a:pt x="0" y="461"/>
                            </a:moveTo>
                            <a:lnTo>
                              <a:pt x="0" y="749"/>
                            </a:lnTo>
                            <a:lnTo>
                              <a:pt x="749" y="345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79" name="任意多边形: 形状 5278"/>
                      <p:cNvSpPr/>
                      <p:nvPr/>
                    </p:nvSpPr>
                    <p:spPr>
                      <a:xfrm>
                        <a:off x="-3933170" y="4266909"/>
                        <a:ext cx="3282" cy="2303"/>
                      </a:xfrm>
                      <a:custGeom>
                        <a:avLst/>
                        <a:gdLst>
                          <a:gd name="connsiteX0" fmla="*/ 0 w 3282"/>
                          <a:gd name="connsiteY0" fmla="*/ 1958 h 2303"/>
                          <a:gd name="connsiteX1" fmla="*/ 0 w 3282"/>
                          <a:gd name="connsiteY1" fmla="*/ 2303 h 2303"/>
                          <a:gd name="connsiteX2" fmla="*/ 3282 w 3282"/>
                          <a:gd name="connsiteY2" fmla="*/ 345 h 2303"/>
                          <a:gd name="connsiteX3" fmla="*/ 3282 w 3282"/>
                          <a:gd name="connsiteY3" fmla="*/ 0 h 2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282" h="2303">
                            <a:moveTo>
                              <a:pt x="0" y="1958"/>
                            </a:moveTo>
                            <a:lnTo>
                              <a:pt x="0" y="2303"/>
                            </a:lnTo>
                            <a:lnTo>
                              <a:pt x="3282" y="345"/>
                            </a:lnTo>
                            <a:lnTo>
                              <a:pt x="3282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80" name="任意多边形: 形状 5279"/>
                      <p:cNvSpPr/>
                      <p:nvPr/>
                    </p:nvSpPr>
                    <p:spPr>
                      <a:xfrm>
                        <a:off x="-3933976" y="4266449"/>
                        <a:ext cx="4088" cy="2418"/>
                      </a:xfrm>
                      <a:custGeom>
                        <a:avLst/>
                        <a:gdLst>
                          <a:gd name="connsiteX0" fmla="*/ 3340 w 4088"/>
                          <a:gd name="connsiteY0" fmla="*/ 0 h 2418"/>
                          <a:gd name="connsiteX1" fmla="*/ 0 w 4088"/>
                          <a:gd name="connsiteY1" fmla="*/ 1958 h 2418"/>
                          <a:gd name="connsiteX2" fmla="*/ 806 w 4088"/>
                          <a:gd name="connsiteY2" fmla="*/ 2418 h 2418"/>
                          <a:gd name="connsiteX3" fmla="*/ 4088 w 4088"/>
                          <a:gd name="connsiteY3" fmla="*/ 461 h 2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088" h="2418">
                            <a:moveTo>
                              <a:pt x="3340" y="0"/>
                            </a:moveTo>
                            <a:lnTo>
                              <a:pt x="0" y="1958"/>
                            </a:lnTo>
                            <a:lnTo>
                              <a:pt x="806" y="2418"/>
                            </a:lnTo>
                            <a:lnTo>
                              <a:pt x="4088" y="461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81" name="任意多边形: 形状 5280"/>
                      <p:cNvSpPr/>
                      <p:nvPr/>
                    </p:nvSpPr>
                    <p:spPr>
                      <a:xfrm>
                        <a:off x="-3933976" y="4268407"/>
                        <a:ext cx="806" cy="806"/>
                      </a:xfrm>
                      <a:custGeom>
                        <a:avLst/>
                        <a:gdLst>
                          <a:gd name="connsiteX0" fmla="*/ 0 w 806"/>
                          <a:gd name="connsiteY0" fmla="*/ 0 h 806"/>
                          <a:gd name="connsiteX1" fmla="*/ 0 w 806"/>
                          <a:gd name="connsiteY1" fmla="*/ 345 h 806"/>
                          <a:gd name="connsiteX2" fmla="*/ 806 w 806"/>
                          <a:gd name="connsiteY2" fmla="*/ 806 h 806"/>
                          <a:gd name="connsiteX3" fmla="*/ 806 w 806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806" y="806"/>
                            </a:lnTo>
                            <a:lnTo>
                              <a:pt x="806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82" name="任意多边形: 形状 5281"/>
                      <p:cNvSpPr/>
                      <p:nvPr/>
                    </p:nvSpPr>
                    <p:spPr>
                      <a:xfrm>
                        <a:off x="-3929888" y="4266909"/>
                        <a:ext cx="3800" cy="2591"/>
                      </a:xfrm>
                      <a:custGeom>
                        <a:avLst/>
                        <a:gdLst>
                          <a:gd name="connsiteX0" fmla="*/ 0 w 3800"/>
                          <a:gd name="connsiteY0" fmla="*/ 0 h 2591"/>
                          <a:gd name="connsiteX1" fmla="*/ 0 w 3800"/>
                          <a:gd name="connsiteY1" fmla="*/ 345 h 2591"/>
                          <a:gd name="connsiteX2" fmla="*/ 3800 w 3800"/>
                          <a:gd name="connsiteY2" fmla="*/ 2591 h 2591"/>
                          <a:gd name="connsiteX3" fmla="*/ 3800 w 3800"/>
                          <a:gd name="connsiteY3" fmla="*/ 2246 h 25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0" h="2591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3800" y="2591"/>
                            </a:lnTo>
                            <a:lnTo>
                              <a:pt x="3800" y="224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83" name="任意多边形: 形状 5282"/>
                      <p:cNvSpPr/>
                      <p:nvPr/>
                    </p:nvSpPr>
                    <p:spPr>
                      <a:xfrm>
                        <a:off x="-3925339" y="4268694"/>
                        <a:ext cx="806" cy="806"/>
                      </a:xfrm>
                      <a:custGeom>
                        <a:avLst/>
                        <a:gdLst>
                          <a:gd name="connsiteX0" fmla="*/ 0 w 806"/>
                          <a:gd name="connsiteY0" fmla="*/ 0 h 806"/>
                          <a:gd name="connsiteX1" fmla="*/ 0 w 806"/>
                          <a:gd name="connsiteY1" fmla="*/ 345 h 806"/>
                          <a:gd name="connsiteX2" fmla="*/ 806 w 806"/>
                          <a:gd name="connsiteY2" fmla="*/ 806 h 806"/>
                          <a:gd name="connsiteX3" fmla="*/ 806 w 806"/>
                          <a:gd name="connsiteY3" fmla="*/ 461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806">
                            <a:moveTo>
                              <a:pt x="0" y="0"/>
                            </a:moveTo>
                            <a:lnTo>
                              <a:pt x="0" y="345"/>
                            </a:lnTo>
                            <a:lnTo>
                              <a:pt x="806" y="806"/>
                            </a:lnTo>
                            <a:lnTo>
                              <a:pt x="806" y="461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84" name="任意多边形: 形状 5283"/>
                      <p:cNvSpPr/>
                      <p:nvPr/>
                    </p:nvSpPr>
                    <p:spPr>
                      <a:xfrm>
                        <a:off x="-3934380" y="4263800"/>
                        <a:ext cx="9846" cy="5815"/>
                      </a:xfrm>
                      <a:custGeom>
                        <a:avLst/>
                        <a:gdLst>
                          <a:gd name="connsiteX0" fmla="*/ 0 w 9846"/>
                          <a:gd name="connsiteY0" fmla="*/ 461 h 5815"/>
                          <a:gd name="connsiteX1" fmla="*/ 3743 w 9846"/>
                          <a:gd name="connsiteY1" fmla="*/ 2649 h 5815"/>
                          <a:gd name="connsiteX2" fmla="*/ 4491 w 9846"/>
                          <a:gd name="connsiteY2" fmla="*/ 3109 h 5815"/>
                          <a:gd name="connsiteX3" fmla="*/ 8292 w 9846"/>
                          <a:gd name="connsiteY3" fmla="*/ 5355 h 5815"/>
                          <a:gd name="connsiteX4" fmla="*/ 9040 w 9846"/>
                          <a:gd name="connsiteY4" fmla="*/ 5816 h 5815"/>
                          <a:gd name="connsiteX5" fmla="*/ 9847 w 9846"/>
                          <a:gd name="connsiteY5" fmla="*/ 5355 h 5815"/>
                          <a:gd name="connsiteX6" fmla="*/ 9040 w 9846"/>
                          <a:gd name="connsiteY6" fmla="*/ 4894 h 5815"/>
                          <a:gd name="connsiteX7" fmla="*/ 5298 w 9846"/>
                          <a:gd name="connsiteY7" fmla="*/ 2649 h 5815"/>
                          <a:gd name="connsiteX8" fmla="*/ 4549 w 9846"/>
                          <a:gd name="connsiteY8" fmla="*/ 2246 h 5815"/>
                          <a:gd name="connsiteX9" fmla="*/ 749 w 9846"/>
                          <a:gd name="connsiteY9" fmla="*/ 0 h 5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846" h="5815">
                            <a:moveTo>
                              <a:pt x="0" y="461"/>
                            </a:moveTo>
                            <a:lnTo>
                              <a:pt x="3743" y="2649"/>
                            </a:lnTo>
                            <a:lnTo>
                              <a:pt x="4491" y="3109"/>
                            </a:lnTo>
                            <a:lnTo>
                              <a:pt x="8292" y="5355"/>
                            </a:lnTo>
                            <a:lnTo>
                              <a:pt x="9040" y="5816"/>
                            </a:lnTo>
                            <a:lnTo>
                              <a:pt x="9847" y="5355"/>
                            </a:lnTo>
                            <a:lnTo>
                              <a:pt x="9040" y="4894"/>
                            </a:lnTo>
                            <a:lnTo>
                              <a:pt x="5298" y="2649"/>
                            </a:lnTo>
                            <a:lnTo>
                              <a:pt x="4549" y="2246"/>
                            </a:lnTo>
                            <a:lnTo>
                              <a:pt x="749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85" name="任意多边形: 形状 5284"/>
                      <p:cNvSpPr/>
                      <p:nvPr/>
                    </p:nvSpPr>
                    <p:spPr>
                      <a:xfrm>
                        <a:off x="-3925339" y="4269155"/>
                        <a:ext cx="806" cy="748"/>
                      </a:xfrm>
                      <a:custGeom>
                        <a:avLst/>
                        <a:gdLst>
                          <a:gd name="connsiteX0" fmla="*/ 0 w 806"/>
                          <a:gd name="connsiteY0" fmla="*/ 461 h 748"/>
                          <a:gd name="connsiteX1" fmla="*/ 0 w 806"/>
                          <a:gd name="connsiteY1" fmla="*/ 749 h 748"/>
                          <a:gd name="connsiteX2" fmla="*/ 806 w 806"/>
                          <a:gd name="connsiteY2" fmla="*/ 345 h 748"/>
                          <a:gd name="connsiteX3" fmla="*/ 806 w 806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06" h="748">
                            <a:moveTo>
                              <a:pt x="0" y="461"/>
                            </a:moveTo>
                            <a:lnTo>
                              <a:pt x="0" y="749"/>
                            </a:lnTo>
                            <a:lnTo>
                              <a:pt x="806" y="345"/>
                            </a:lnTo>
                            <a:lnTo>
                              <a:pt x="806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86" name="任意多边形: 形状 5285"/>
                      <p:cNvSpPr/>
                      <p:nvPr/>
                    </p:nvSpPr>
                    <p:spPr>
                      <a:xfrm>
                        <a:off x="-3938468" y="4266218"/>
                        <a:ext cx="9788" cy="5758"/>
                      </a:xfrm>
                      <a:custGeom>
                        <a:avLst/>
                        <a:gdLst>
                          <a:gd name="connsiteX0" fmla="*/ 4491 w 9788"/>
                          <a:gd name="connsiteY0" fmla="*/ 2188 h 5758"/>
                          <a:gd name="connsiteX1" fmla="*/ 749 w 9788"/>
                          <a:gd name="connsiteY1" fmla="*/ 0 h 5758"/>
                          <a:gd name="connsiteX2" fmla="*/ 0 w 9788"/>
                          <a:gd name="connsiteY2" fmla="*/ 461 h 5758"/>
                          <a:gd name="connsiteX3" fmla="*/ 9040 w 9788"/>
                          <a:gd name="connsiteY3" fmla="*/ 5758 h 5758"/>
                          <a:gd name="connsiteX4" fmla="*/ 9789 w 9788"/>
                          <a:gd name="connsiteY4" fmla="*/ 5355 h 5758"/>
                          <a:gd name="connsiteX5" fmla="*/ 9040 w 9788"/>
                          <a:gd name="connsiteY5" fmla="*/ 4894 h 5758"/>
                          <a:gd name="connsiteX6" fmla="*/ 5298 w 9788"/>
                          <a:gd name="connsiteY6" fmla="*/ 2649 h 57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788" h="5758">
                            <a:moveTo>
                              <a:pt x="4491" y="2188"/>
                            </a:moveTo>
                            <a:lnTo>
                              <a:pt x="749" y="0"/>
                            </a:lnTo>
                            <a:lnTo>
                              <a:pt x="0" y="461"/>
                            </a:lnTo>
                            <a:lnTo>
                              <a:pt x="9040" y="5758"/>
                            </a:lnTo>
                            <a:lnTo>
                              <a:pt x="9789" y="5355"/>
                            </a:lnTo>
                            <a:lnTo>
                              <a:pt x="9040" y="4894"/>
                            </a:lnTo>
                            <a:lnTo>
                              <a:pt x="5298" y="264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87" name="任意多边形: 形状 5286"/>
                      <p:cNvSpPr/>
                      <p:nvPr/>
                    </p:nvSpPr>
                    <p:spPr>
                      <a:xfrm>
                        <a:off x="-3938468" y="4266679"/>
                        <a:ext cx="9040" cy="5642"/>
                      </a:xfrm>
                      <a:custGeom>
                        <a:avLst/>
                        <a:gdLst>
                          <a:gd name="connsiteX0" fmla="*/ 0 w 9040"/>
                          <a:gd name="connsiteY0" fmla="*/ 0 h 5642"/>
                          <a:gd name="connsiteX1" fmla="*/ 0 w 9040"/>
                          <a:gd name="connsiteY1" fmla="*/ 288 h 5642"/>
                          <a:gd name="connsiteX2" fmla="*/ 9040 w 9040"/>
                          <a:gd name="connsiteY2" fmla="*/ 5643 h 5642"/>
                          <a:gd name="connsiteX3" fmla="*/ 9040 w 9040"/>
                          <a:gd name="connsiteY3" fmla="*/ 5297 h 56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040" h="5642">
                            <a:moveTo>
                              <a:pt x="0" y="0"/>
                            </a:moveTo>
                            <a:lnTo>
                              <a:pt x="0" y="288"/>
                            </a:lnTo>
                            <a:lnTo>
                              <a:pt x="9040" y="5643"/>
                            </a:lnTo>
                            <a:lnTo>
                              <a:pt x="9040" y="5297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88" name="任意多边形: 形状 5287"/>
                      <p:cNvSpPr/>
                      <p:nvPr/>
                    </p:nvSpPr>
                    <p:spPr>
                      <a:xfrm>
                        <a:off x="-3929427" y="4266276"/>
                        <a:ext cx="8982" cy="5700"/>
                      </a:xfrm>
                      <a:custGeom>
                        <a:avLst/>
                        <a:gdLst>
                          <a:gd name="connsiteX0" fmla="*/ 0 w 8982"/>
                          <a:gd name="connsiteY0" fmla="*/ 4837 h 5700"/>
                          <a:gd name="connsiteX1" fmla="*/ 749 w 8982"/>
                          <a:gd name="connsiteY1" fmla="*/ 5297 h 5700"/>
                          <a:gd name="connsiteX2" fmla="*/ 0 w 8982"/>
                          <a:gd name="connsiteY2" fmla="*/ 5701 h 5700"/>
                          <a:gd name="connsiteX3" fmla="*/ 8983 w 8982"/>
                          <a:gd name="connsiteY3" fmla="*/ 461 h 5700"/>
                          <a:gd name="connsiteX4" fmla="*/ 8234 w 8982"/>
                          <a:gd name="connsiteY4" fmla="*/ 0 h 5700"/>
                          <a:gd name="connsiteX5" fmla="*/ 8983 w 8982"/>
                          <a:gd name="connsiteY5" fmla="*/ 461 h 5700"/>
                          <a:gd name="connsiteX6" fmla="*/ 8234 w 8982"/>
                          <a:gd name="connsiteY6" fmla="*/ 921 h 5700"/>
                          <a:gd name="connsiteX7" fmla="*/ 7486 w 8982"/>
                          <a:gd name="connsiteY7" fmla="*/ 461 h 5700"/>
                          <a:gd name="connsiteX8" fmla="*/ 4088 w 8982"/>
                          <a:gd name="connsiteY8" fmla="*/ 2418 h 5700"/>
                          <a:gd name="connsiteX9" fmla="*/ 4894 w 8982"/>
                          <a:gd name="connsiteY9" fmla="*/ 2879 h 5700"/>
                          <a:gd name="connsiteX10" fmla="*/ 4088 w 8982"/>
                          <a:gd name="connsiteY10" fmla="*/ 3340 h 5700"/>
                          <a:gd name="connsiteX11" fmla="*/ 3340 w 8982"/>
                          <a:gd name="connsiteY11" fmla="*/ 2879 h 57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8982" h="5700">
                            <a:moveTo>
                              <a:pt x="0" y="4837"/>
                            </a:moveTo>
                            <a:lnTo>
                              <a:pt x="749" y="5297"/>
                            </a:lnTo>
                            <a:lnTo>
                              <a:pt x="0" y="5701"/>
                            </a:lnTo>
                            <a:lnTo>
                              <a:pt x="8983" y="461"/>
                            </a:lnTo>
                            <a:lnTo>
                              <a:pt x="8234" y="0"/>
                            </a:lnTo>
                            <a:lnTo>
                              <a:pt x="8983" y="461"/>
                            </a:lnTo>
                            <a:lnTo>
                              <a:pt x="8234" y="921"/>
                            </a:lnTo>
                            <a:lnTo>
                              <a:pt x="7486" y="461"/>
                            </a:lnTo>
                            <a:lnTo>
                              <a:pt x="4088" y="2418"/>
                            </a:lnTo>
                            <a:lnTo>
                              <a:pt x="4894" y="2879"/>
                            </a:lnTo>
                            <a:lnTo>
                              <a:pt x="4088" y="3340"/>
                            </a:lnTo>
                            <a:lnTo>
                              <a:pt x="3340" y="2879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5289" name="图形 5"/>
                  <p:cNvGrpSpPr/>
                  <p:nvPr/>
                </p:nvGrpSpPr>
                <p:grpSpPr>
                  <a:xfrm>
                    <a:off x="-3939274" y="4260921"/>
                    <a:ext cx="18829" cy="11228"/>
                    <a:chOff x="-3939274" y="4260921"/>
                    <a:chExt cx="18829" cy="11228"/>
                  </a:xfrm>
                </p:grpSpPr>
                <p:grpSp>
                  <p:nvGrpSpPr>
                    <p:cNvPr id="5290" name="图形 5"/>
                    <p:cNvGrpSpPr/>
                    <p:nvPr/>
                  </p:nvGrpSpPr>
                  <p:grpSpPr>
                    <a:xfrm>
                      <a:off x="-3931903" y="4260921"/>
                      <a:ext cx="11458" cy="6909"/>
                      <a:chOff x="-3931903" y="4260921"/>
                      <a:chExt cx="11458" cy="6909"/>
                    </a:xfrm>
                  </p:grpSpPr>
                  <p:sp>
                    <p:nvSpPr>
                      <p:cNvPr id="5291" name="任意多边形: 形状 5290"/>
                      <p:cNvSpPr/>
                      <p:nvPr/>
                    </p:nvSpPr>
                    <p:spPr>
                      <a:xfrm>
                        <a:off x="-3931903" y="4261900"/>
                        <a:ext cx="9846" cy="5930"/>
                      </a:xfrm>
                      <a:custGeom>
                        <a:avLst/>
                        <a:gdLst>
                          <a:gd name="connsiteX0" fmla="*/ 0 w 9846"/>
                          <a:gd name="connsiteY0" fmla="*/ 0 h 5930"/>
                          <a:gd name="connsiteX1" fmla="*/ 0 w 9846"/>
                          <a:gd name="connsiteY1" fmla="*/ 173 h 5930"/>
                          <a:gd name="connsiteX2" fmla="*/ 9846 w 9846"/>
                          <a:gd name="connsiteY2" fmla="*/ 5931 h 5930"/>
                          <a:gd name="connsiteX3" fmla="*/ 9846 w 9846"/>
                          <a:gd name="connsiteY3" fmla="*/ 5758 h 59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30">
                            <a:moveTo>
                              <a:pt x="0" y="0"/>
                            </a:moveTo>
                            <a:lnTo>
                              <a:pt x="0" y="173"/>
                            </a:lnTo>
                            <a:lnTo>
                              <a:pt x="9846" y="5931"/>
                            </a:lnTo>
                            <a:lnTo>
                              <a:pt x="9846" y="575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92" name="任意多边形: 形状 5291"/>
                      <p:cNvSpPr/>
                      <p:nvPr/>
                    </p:nvSpPr>
                    <p:spPr>
                      <a:xfrm>
                        <a:off x="-3922057" y="4266737"/>
                        <a:ext cx="1612" cy="1094"/>
                      </a:xfrm>
                      <a:custGeom>
                        <a:avLst/>
                        <a:gdLst>
                          <a:gd name="connsiteX0" fmla="*/ 0 w 1612"/>
                          <a:gd name="connsiteY0" fmla="*/ 921 h 1094"/>
                          <a:gd name="connsiteX1" fmla="*/ 0 w 1612"/>
                          <a:gd name="connsiteY1" fmla="*/ 1094 h 1094"/>
                          <a:gd name="connsiteX2" fmla="*/ 1612 w 1612"/>
                          <a:gd name="connsiteY2" fmla="*/ 173 h 1094"/>
                          <a:gd name="connsiteX3" fmla="*/ 1612 w 1612"/>
                          <a:gd name="connsiteY3" fmla="*/ 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094">
                            <a:moveTo>
                              <a:pt x="0" y="921"/>
                            </a:moveTo>
                            <a:lnTo>
                              <a:pt x="0" y="1094"/>
                            </a:lnTo>
                            <a:lnTo>
                              <a:pt x="1612" y="173"/>
                            </a:lnTo>
                            <a:lnTo>
                              <a:pt x="1612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93" name="任意多边形: 形状 5292"/>
                      <p:cNvSpPr/>
                      <p:nvPr/>
                    </p:nvSpPr>
                    <p:spPr>
                      <a:xfrm>
                        <a:off x="-3931903" y="4260921"/>
                        <a:ext cx="11458" cy="6736"/>
                      </a:xfrm>
                      <a:custGeom>
                        <a:avLst/>
                        <a:gdLst>
                          <a:gd name="connsiteX0" fmla="*/ 0 w 11458"/>
                          <a:gd name="connsiteY0" fmla="*/ 979 h 6736"/>
                          <a:gd name="connsiteX1" fmla="*/ 9846 w 11458"/>
                          <a:gd name="connsiteY1" fmla="*/ 6737 h 6736"/>
                          <a:gd name="connsiteX2" fmla="*/ 11459 w 11458"/>
                          <a:gd name="connsiteY2" fmla="*/ 5816 h 6736"/>
                          <a:gd name="connsiteX3" fmla="*/ 1670 w 11458"/>
                          <a:gd name="connsiteY3" fmla="*/ 0 h 67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36">
                            <a:moveTo>
                              <a:pt x="0" y="979"/>
                            </a:moveTo>
                            <a:lnTo>
                              <a:pt x="9846" y="6737"/>
                            </a:lnTo>
                            <a:lnTo>
                              <a:pt x="11459" y="5816"/>
                            </a:lnTo>
                            <a:lnTo>
                              <a:pt x="1670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94" name="图形 5"/>
                    <p:cNvGrpSpPr/>
                    <p:nvPr/>
                  </p:nvGrpSpPr>
                  <p:grpSpPr>
                    <a:xfrm>
                      <a:off x="-3933746" y="4262015"/>
                      <a:ext cx="11458" cy="6909"/>
                      <a:chOff x="-3933746" y="4262015"/>
                      <a:chExt cx="11458" cy="6909"/>
                    </a:xfrm>
                  </p:grpSpPr>
                  <p:sp>
                    <p:nvSpPr>
                      <p:cNvPr id="5295" name="任意多边形: 形状 5294"/>
                      <p:cNvSpPr/>
                      <p:nvPr/>
                    </p:nvSpPr>
                    <p:spPr>
                      <a:xfrm>
                        <a:off x="-3933746" y="4262936"/>
                        <a:ext cx="9846" cy="5988"/>
                      </a:xfrm>
                      <a:custGeom>
                        <a:avLst/>
                        <a:gdLst>
                          <a:gd name="connsiteX0" fmla="*/ 0 w 9846"/>
                          <a:gd name="connsiteY0" fmla="*/ 0 h 5988"/>
                          <a:gd name="connsiteX1" fmla="*/ 0 w 9846"/>
                          <a:gd name="connsiteY1" fmla="*/ 173 h 5988"/>
                          <a:gd name="connsiteX2" fmla="*/ 9847 w 9846"/>
                          <a:gd name="connsiteY2" fmla="*/ 5989 h 5988"/>
                          <a:gd name="connsiteX3" fmla="*/ 9847 w 9846"/>
                          <a:gd name="connsiteY3" fmla="*/ 5816 h 59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88">
                            <a:moveTo>
                              <a:pt x="0" y="0"/>
                            </a:moveTo>
                            <a:lnTo>
                              <a:pt x="0" y="173"/>
                            </a:lnTo>
                            <a:lnTo>
                              <a:pt x="9847" y="5989"/>
                            </a:lnTo>
                            <a:lnTo>
                              <a:pt x="9847" y="581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96" name="任意多边形: 形状 5295"/>
                      <p:cNvSpPr/>
                      <p:nvPr/>
                    </p:nvSpPr>
                    <p:spPr>
                      <a:xfrm>
                        <a:off x="-3923900" y="4267773"/>
                        <a:ext cx="1612" cy="1151"/>
                      </a:xfrm>
                      <a:custGeom>
                        <a:avLst/>
                        <a:gdLst>
                          <a:gd name="connsiteX0" fmla="*/ 0 w 1612"/>
                          <a:gd name="connsiteY0" fmla="*/ 979 h 1151"/>
                          <a:gd name="connsiteX1" fmla="*/ 0 w 1612"/>
                          <a:gd name="connsiteY1" fmla="*/ 1152 h 1151"/>
                          <a:gd name="connsiteX2" fmla="*/ 1612 w 1612"/>
                          <a:gd name="connsiteY2" fmla="*/ 173 h 1151"/>
                          <a:gd name="connsiteX3" fmla="*/ 1612 w 1612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151">
                            <a:moveTo>
                              <a:pt x="0" y="979"/>
                            </a:moveTo>
                            <a:lnTo>
                              <a:pt x="0" y="1152"/>
                            </a:lnTo>
                            <a:lnTo>
                              <a:pt x="1612" y="173"/>
                            </a:lnTo>
                            <a:lnTo>
                              <a:pt x="1612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97" name="任意多边形: 形状 5296"/>
                      <p:cNvSpPr/>
                      <p:nvPr/>
                    </p:nvSpPr>
                    <p:spPr>
                      <a:xfrm>
                        <a:off x="-3933746" y="4262015"/>
                        <a:ext cx="11458" cy="6736"/>
                      </a:xfrm>
                      <a:custGeom>
                        <a:avLst/>
                        <a:gdLst>
                          <a:gd name="connsiteX0" fmla="*/ 0 w 11458"/>
                          <a:gd name="connsiteY0" fmla="*/ 921 h 6736"/>
                          <a:gd name="connsiteX1" fmla="*/ 9847 w 11458"/>
                          <a:gd name="connsiteY1" fmla="*/ 6737 h 6736"/>
                          <a:gd name="connsiteX2" fmla="*/ 11459 w 11458"/>
                          <a:gd name="connsiteY2" fmla="*/ 5758 h 6736"/>
                          <a:gd name="connsiteX3" fmla="*/ 1670 w 11458"/>
                          <a:gd name="connsiteY3" fmla="*/ 0 h 67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36">
                            <a:moveTo>
                              <a:pt x="0" y="921"/>
                            </a:moveTo>
                            <a:lnTo>
                              <a:pt x="9847" y="6737"/>
                            </a:lnTo>
                            <a:lnTo>
                              <a:pt x="11459" y="5758"/>
                            </a:lnTo>
                            <a:lnTo>
                              <a:pt x="1670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298" name="图形 5"/>
                    <p:cNvGrpSpPr/>
                    <p:nvPr/>
                  </p:nvGrpSpPr>
                  <p:grpSpPr>
                    <a:xfrm>
                      <a:off x="-3935589" y="4263109"/>
                      <a:ext cx="11458" cy="6909"/>
                      <a:chOff x="-3935589" y="4263109"/>
                      <a:chExt cx="11458" cy="6909"/>
                    </a:xfrm>
                  </p:grpSpPr>
                  <p:sp>
                    <p:nvSpPr>
                      <p:cNvPr id="5299" name="任意多边形: 形状 5298"/>
                      <p:cNvSpPr/>
                      <p:nvPr/>
                    </p:nvSpPr>
                    <p:spPr>
                      <a:xfrm>
                        <a:off x="-3935589" y="4264030"/>
                        <a:ext cx="9846" cy="5988"/>
                      </a:xfrm>
                      <a:custGeom>
                        <a:avLst/>
                        <a:gdLst>
                          <a:gd name="connsiteX0" fmla="*/ 0 w 9846"/>
                          <a:gd name="connsiteY0" fmla="*/ 0 h 5988"/>
                          <a:gd name="connsiteX1" fmla="*/ 0 w 9846"/>
                          <a:gd name="connsiteY1" fmla="*/ 173 h 5988"/>
                          <a:gd name="connsiteX2" fmla="*/ 9846 w 9846"/>
                          <a:gd name="connsiteY2" fmla="*/ 5989 h 5988"/>
                          <a:gd name="connsiteX3" fmla="*/ 9846 w 9846"/>
                          <a:gd name="connsiteY3" fmla="*/ 5816 h 59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88">
                            <a:moveTo>
                              <a:pt x="0" y="0"/>
                            </a:moveTo>
                            <a:lnTo>
                              <a:pt x="0" y="173"/>
                            </a:lnTo>
                            <a:lnTo>
                              <a:pt x="9846" y="5989"/>
                            </a:lnTo>
                            <a:lnTo>
                              <a:pt x="9846" y="581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00" name="任意多边形: 形状 5299"/>
                      <p:cNvSpPr/>
                      <p:nvPr/>
                    </p:nvSpPr>
                    <p:spPr>
                      <a:xfrm>
                        <a:off x="-3925742" y="4268867"/>
                        <a:ext cx="1612" cy="1151"/>
                      </a:xfrm>
                      <a:custGeom>
                        <a:avLst/>
                        <a:gdLst>
                          <a:gd name="connsiteX0" fmla="*/ 0 w 1612"/>
                          <a:gd name="connsiteY0" fmla="*/ 979 h 1151"/>
                          <a:gd name="connsiteX1" fmla="*/ 0 w 1612"/>
                          <a:gd name="connsiteY1" fmla="*/ 1152 h 1151"/>
                          <a:gd name="connsiteX2" fmla="*/ 1612 w 1612"/>
                          <a:gd name="connsiteY2" fmla="*/ 173 h 1151"/>
                          <a:gd name="connsiteX3" fmla="*/ 1612 w 1612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151">
                            <a:moveTo>
                              <a:pt x="0" y="979"/>
                            </a:moveTo>
                            <a:lnTo>
                              <a:pt x="0" y="1152"/>
                            </a:lnTo>
                            <a:lnTo>
                              <a:pt x="1612" y="173"/>
                            </a:lnTo>
                            <a:lnTo>
                              <a:pt x="1612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01" name="任意多边形: 形状 5300"/>
                      <p:cNvSpPr/>
                      <p:nvPr/>
                    </p:nvSpPr>
                    <p:spPr>
                      <a:xfrm>
                        <a:off x="-3935589" y="4263109"/>
                        <a:ext cx="11458" cy="6737"/>
                      </a:xfrm>
                      <a:custGeom>
                        <a:avLst/>
                        <a:gdLst>
                          <a:gd name="connsiteX0" fmla="*/ 0 w 11458"/>
                          <a:gd name="connsiteY0" fmla="*/ 921 h 6737"/>
                          <a:gd name="connsiteX1" fmla="*/ 9846 w 11458"/>
                          <a:gd name="connsiteY1" fmla="*/ 6737 h 6737"/>
                          <a:gd name="connsiteX2" fmla="*/ 11459 w 11458"/>
                          <a:gd name="connsiteY2" fmla="*/ 5758 h 6737"/>
                          <a:gd name="connsiteX3" fmla="*/ 1670 w 11458"/>
                          <a:gd name="connsiteY3" fmla="*/ 0 h 6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37">
                            <a:moveTo>
                              <a:pt x="0" y="921"/>
                            </a:moveTo>
                            <a:lnTo>
                              <a:pt x="9846" y="6737"/>
                            </a:lnTo>
                            <a:lnTo>
                              <a:pt x="11459" y="5758"/>
                            </a:lnTo>
                            <a:lnTo>
                              <a:pt x="1670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302" name="图形 5"/>
                    <p:cNvGrpSpPr/>
                    <p:nvPr/>
                  </p:nvGrpSpPr>
                  <p:grpSpPr>
                    <a:xfrm>
                      <a:off x="-3937431" y="4264146"/>
                      <a:ext cx="11458" cy="6909"/>
                      <a:chOff x="-3937431" y="4264146"/>
                      <a:chExt cx="11458" cy="6909"/>
                    </a:xfrm>
                  </p:grpSpPr>
                  <p:sp>
                    <p:nvSpPr>
                      <p:cNvPr id="5303" name="任意多边形: 形状 5302"/>
                      <p:cNvSpPr/>
                      <p:nvPr/>
                    </p:nvSpPr>
                    <p:spPr>
                      <a:xfrm>
                        <a:off x="-3937431" y="4265124"/>
                        <a:ext cx="9846" cy="5930"/>
                      </a:xfrm>
                      <a:custGeom>
                        <a:avLst/>
                        <a:gdLst>
                          <a:gd name="connsiteX0" fmla="*/ 0 w 9846"/>
                          <a:gd name="connsiteY0" fmla="*/ 0 h 5930"/>
                          <a:gd name="connsiteX1" fmla="*/ 0 w 9846"/>
                          <a:gd name="connsiteY1" fmla="*/ 173 h 5930"/>
                          <a:gd name="connsiteX2" fmla="*/ 9847 w 9846"/>
                          <a:gd name="connsiteY2" fmla="*/ 5931 h 5930"/>
                          <a:gd name="connsiteX3" fmla="*/ 9847 w 9846"/>
                          <a:gd name="connsiteY3" fmla="*/ 5816 h 59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30">
                            <a:moveTo>
                              <a:pt x="0" y="0"/>
                            </a:moveTo>
                            <a:lnTo>
                              <a:pt x="0" y="173"/>
                            </a:lnTo>
                            <a:lnTo>
                              <a:pt x="9847" y="5931"/>
                            </a:lnTo>
                            <a:lnTo>
                              <a:pt x="9847" y="5816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04" name="任意多边形: 形状 5303"/>
                      <p:cNvSpPr/>
                      <p:nvPr/>
                    </p:nvSpPr>
                    <p:spPr>
                      <a:xfrm>
                        <a:off x="-3927585" y="4269961"/>
                        <a:ext cx="1612" cy="1094"/>
                      </a:xfrm>
                      <a:custGeom>
                        <a:avLst/>
                        <a:gdLst>
                          <a:gd name="connsiteX0" fmla="*/ 0 w 1612"/>
                          <a:gd name="connsiteY0" fmla="*/ 979 h 1094"/>
                          <a:gd name="connsiteX1" fmla="*/ 0 w 1612"/>
                          <a:gd name="connsiteY1" fmla="*/ 1094 h 1094"/>
                          <a:gd name="connsiteX2" fmla="*/ 1612 w 1612"/>
                          <a:gd name="connsiteY2" fmla="*/ 173 h 1094"/>
                          <a:gd name="connsiteX3" fmla="*/ 1612 w 1612"/>
                          <a:gd name="connsiteY3" fmla="*/ 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094">
                            <a:moveTo>
                              <a:pt x="0" y="979"/>
                            </a:moveTo>
                            <a:lnTo>
                              <a:pt x="0" y="1094"/>
                            </a:lnTo>
                            <a:lnTo>
                              <a:pt x="1612" y="173"/>
                            </a:lnTo>
                            <a:lnTo>
                              <a:pt x="1612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05" name="任意多边形: 形状 5304"/>
                      <p:cNvSpPr/>
                      <p:nvPr/>
                    </p:nvSpPr>
                    <p:spPr>
                      <a:xfrm>
                        <a:off x="-3937431" y="4264146"/>
                        <a:ext cx="11458" cy="6794"/>
                      </a:xfrm>
                      <a:custGeom>
                        <a:avLst/>
                        <a:gdLst>
                          <a:gd name="connsiteX0" fmla="*/ 0 w 11458"/>
                          <a:gd name="connsiteY0" fmla="*/ 979 h 6794"/>
                          <a:gd name="connsiteX1" fmla="*/ 9847 w 11458"/>
                          <a:gd name="connsiteY1" fmla="*/ 6795 h 6794"/>
                          <a:gd name="connsiteX2" fmla="*/ 11459 w 11458"/>
                          <a:gd name="connsiteY2" fmla="*/ 5816 h 6794"/>
                          <a:gd name="connsiteX3" fmla="*/ 1670 w 11458"/>
                          <a:gd name="connsiteY3" fmla="*/ 0 h 67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94">
                            <a:moveTo>
                              <a:pt x="0" y="979"/>
                            </a:moveTo>
                            <a:lnTo>
                              <a:pt x="9847" y="6795"/>
                            </a:lnTo>
                            <a:lnTo>
                              <a:pt x="11459" y="5816"/>
                            </a:lnTo>
                            <a:lnTo>
                              <a:pt x="1670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306" name="图形 5"/>
                    <p:cNvGrpSpPr/>
                    <p:nvPr/>
                  </p:nvGrpSpPr>
                  <p:grpSpPr>
                    <a:xfrm>
                      <a:off x="-3939274" y="4265240"/>
                      <a:ext cx="11458" cy="6909"/>
                      <a:chOff x="-3939274" y="4265240"/>
                      <a:chExt cx="11458" cy="6909"/>
                    </a:xfrm>
                  </p:grpSpPr>
                  <p:sp>
                    <p:nvSpPr>
                      <p:cNvPr id="5307" name="任意多边形: 形状 5306"/>
                      <p:cNvSpPr/>
                      <p:nvPr/>
                    </p:nvSpPr>
                    <p:spPr>
                      <a:xfrm>
                        <a:off x="-3939274" y="4266218"/>
                        <a:ext cx="9846" cy="5930"/>
                      </a:xfrm>
                      <a:custGeom>
                        <a:avLst/>
                        <a:gdLst>
                          <a:gd name="connsiteX0" fmla="*/ 0 w 9846"/>
                          <a:gd name="connsiteY0" fmla="*/ 0 h 5930"/>
                          <a:gd name="connsiteX1" fmla="*/ 0 w 9846"/>
                          <a:gd name="connsiteY1" fmla="*/ 173 h 5930"/>
                          <a:gd name="connsiteX2" fmla="*/ 9846 w 9846"/>
                          <a:gd name="connsiteY2" fmla="*/ 5931 h 5930"/>
                          <a:gd name="connsiteX3" fmla="*/ 9846 w 9846"/>
                          <a:gd name="connsiteY3" fmla="*/ 5758 h 59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846" h="5930">
                            <a:moveTo>
                              <a:pt x="0" y="0"/>
                            </a:moveTo>
                            <a:lnTo>
                              <a:pt x="0" y="173"/>
                            </a:lnTo>
                            <a:lnTo>
                              <a:pt x="9846" y="5931"/>
                            </a:lnTo>
                            <a:lnTo>
                              <a:pt x="9846" y="5758"/>
                            </a:lnTo>
                            <a:close/>
                          </a:path>
                        </a:pathLst>
                      </a:custGeom>
                      <a:solidFill>
                        <a:srgbClr val="D68756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08" name="任意多边形: 形状 5307"/>
                      <p:cNvSpPr/>
                      <p:nvPr/>
                    </p:nvSpPr>
                    <p:spPr>
                      <a:xfrm>
                        <a:off x="-3929427" y="4271055"/>
                        <a:ext cx="1612" cy="1094"/>
                      </a:xfrm>
                      <a:custGeom>
                        <a:avLst/>
                        <a:gdLst>
                          <a:gd name="connsiteX0" fmla="*/ 0 w 1612"/>
                          <a:gd name="connsiteY0" fmla="*/ 921 h 1094"/>
                          <a:gd name="connsiteX1" fmla="*/ 0 w 1612"/>
                          <a:gd name="connsiteY1" fmla="*/ 1094 h 1094"/>
                          <a:gd name="connsiteX2" fmla="*/ 1612 w 1612"/>
                          <a:gd name="connsiteY2" fmla="*/ 115 h 1094"/>
                          <a:gd name="connsiteX3" fmla="*/ 1612 w 1612"/>
                          <a:gd name="connsiteY3" fmla="*/ 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12" h="1094">
                            <a:moveTo>
                              <a:pt x="0" y="921"/>
                            </a:moveTo>
                            <a:lnTo>
                              <a:pt x="0" y="1094"/>
                            </a:lnTo>
                            <a:lnTo>
                              <a:pt x="1612" y="115"/>
                            </a:lnTo>
                            <a:lnTo>
                              <a:pt x="1612" y="0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09" name="任意多边形: 形状 5308"/>
                      <p:cNvSpPr/>
                      <p:nvPr/>
                    </p:nvSpPr>
                    <p:spPr>
                      <a:xfrm>
                        <a:off x="-3939274" y="4265240"/>
                        <a:ext cx="11458" cy="6736"/>
                      </a:xfrm>
                      <a:custGeom>
                        <a:avLst/>
                        <a:gdLst>
                          <a:gd name="connsiteX0" fmla="*/ 0 w 11458"/>
                          <a:gd name="connsiteY0" fmla="*/ 979 h 6736"/>
                          <a:gd name="connsiteX1" fmla="*/ 9846 w 11458"/>
                          <a:gd name="connsiteY1" fmla="*/ 6737 h 6736"/>
                          <a:gd name="connsiteX2" fmla="*/ 11459 w 11458"/>
                          <a:gd name="connsiteY2" fmla="*/ 5816 h 6736"/>
                          <a:gd name="connsiteX3" fmla="*/ 1670 w 11458"/>
                          <a:gd name="connsiteY3" fmla="*/ 0 h 67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58" h="6736">
                            <a:moveTo>
                              <a:pt x="0" y="979"/>
                            </a:moveTo>
                            <a:lnTo>
                              <a:pt x="9846" y="6737"/>
                            </a:lnTo>
                            <a:lnTo>
                              <a:pt x="11459" y="5816"/>
                            </a:lnTo>
                            <a:lnTo>
                              <a:pt x="1670" y="0"/>
                            </a:lnTo>
                            <a:close/>
                          </a:path>
                        </a:pathLst>
                      </a:custGeom>
                      <a:solidFill>
                        <a:srgbClr val="F5CF9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5310" name="图形 5"/>
                <p:cNvGrpSpPr/>
                <p:nvPr/>
              </p:nvGrpSpPr>
              <p:grpSpPr>
                <a:xfrm>
                  <a:off x="-3928045" y="4244107"/>
                  <a:ext cx="15547" cy="17908"/>
                  <a:chOff x="-3928045" y="4244107"/>
                  <a:chExt cx="15547" cy="17908"/>
                </a:xfrm>
              </p:grpSpPr>
              <p:grpSp>
                <p:nvGrpSpPr>
                  <p:cNvPr id="5311" name="图形 5"/>
                  <p:cNvGrpSpPr/>
                  <p:nvPr/>
                </p:nvGrpSpPr>
                <p:grpSpPr>
                  <a:xfrm>
                    <a:off x="-3928045" y="4244107"/>
                    <a:ext cx="15547" cy="17908"/>
                    <a:chOff x="-3928045" y="4244107"/>
                    <a:chExt cx="15547" cy="17908"/>
                  </a:xfrm>
                </p:grpSpPr>
                <p:grpSp>
                  <p:nvGrpSpPr>
                    <p:cNvPr id="5312" name="图形 5"/>
                    <p:cNvGrpSpPr/>
                    <p:nvPr/>
                  </p:nvGrpSpPr>
                  <p:grpSpPr>
                    <a:xfrm>
                      <a:off x="-3928045" y="4244107"/>
                      <a:ext cx="15547" cy="17908"/>
                      <a:chOff x="-3928045" y="4244107"/>
                      <a:chExt cx="15547" cy="17908"/>
                    </a:xfrm>
                  </p:grpSpPr>
                  <p:sp>
                    <p:nvSpPr>
                      <p:cNvPr id="5313" name="任意多边形: 形状 5312"/>
                      <p:cNvSpPr/>
                      <p:nvPr/>
                    </p:nvSpPr>
                    <p:spPr>
                      <a:xfrm>
                        <a:off x="-3920272" y="4248714"/>
                        <a:ext cx="7773" cy="13301"/>
                      </a:xfrm>
                      <a:custGeom>
                        <a:avLst/>
                        <a:gdLst>
                          <a:gd name="connsiteX0" fmla="*/ 7773 w 7773"/>
                          <a:gd name="connsiteY0" fmla="*/ 0 h 13301"/>
                          <a:gd name="connsiteX1" fmla="*/ 7716 w 7773"/>
                          <a:gd name="connsiteY1" fmla="*/ 8695 h 13301"/>
                          <a:gd name="connsiteX2" fmla="*/ 0 w 7773"/>
                          <a:gd name="connsiteY2" fmla="*/ 13302 h 13301"/>
                          <a:gd name="connsiteX3" fmla="*/ 0 w 7773"/>
                          <a:gd name="connsiteY3" fmla="*/ 4607 h 133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773" h="13301">
                            <a:moveTo>
                              <a:pt x="7773" y="0"/>
                            </a:moveTo>
                            <a:lnTo>
                              <a:pt x="7716" y="8695"/>
                            </a:lnTo>
                            <a:lnTo>
                              <a:pt x="0" y="13302"/>
                            </a:lnTo>
                            <a:lnTo>
                              <a:pt x="0" y="4607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14" name="任意多边形: 形状 5313"/>
                      <p:cNvSpPr/>
                      <p:nvPr/>
                    </p:nvSpPr>
                    <p:spPr>
                      <a:xfrm>
                        <a:off x="-3928045" y="4248714"/>
                        <a:ext cx="7773" cy="13301"/>
                      </a:xfrm>
                      <a:custGeom>
                        <a:avLst/>
                        <a:gdLst>
                          <a:gd name="connsiteX0" fmla="*/ 7774 w 7773"/>
                          <a:gd name="connsiteY0" fmla="*/ 4607 h 13301"/>
                          <a:gd name="connsiteX1" fmla="*/ 7774 w 7773"/>
                          <a:gd name="connsiteY1" fmla="*/ 13302 h 13301"/>
                          <a:gd name="connsiteX2" fmla="*/ 0 w 7773"/>
                          <a:gd name="connsiteY2" fmla="*/ 8695 h 13301"/>
                          <a:gd name="connsiteX3" fmla="*/ 0 w 7773"/>
                          <a:gd name="connsiteY3" fmla="*/ 0 h 133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773" h="13301">
                            <a:moveTo>
                              <a:pt x="7774" y="4607"/>
                            </a:moveTo>
                            <a:lnTo>
                              <a:pt x="7774" y="13302"/>
                            </a:lnTo>
                            <a:lnTo>
                              <a:pt x="0" y="869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5CD8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15" name="任意多边形: 形状 5314"/>
                      <p:cNvSpPr/>
                      <p:nvPr/>
                    </p:nvSpPr>
                    <p:spPr>
                      <a:xfrm>
                        <a:off x="-3928045" y="4244107"/>
                        <a:ext cx="15547" cy="9213"/>
                      </a:xfrm>
                      <a:custGeom>
                        <a:avLst/>
                        <a:gdLst>
                          <a:gd name="connsiteX0" fmla="*/ 15547 w 15547"/>
                          <a:gd name="connsiteY0" fmla="*/ 4606 h 9213"/>
                          <a:gd name="connsiteX1" fmla="*/ 7774 w 15547"/>
                          <a:gd name="connsiteY1" fmla="*/ 9213 h 9213"/>
                          <a:gd name="connsiteX2" fmla="*/ 0 w 15547"/>
                          <a:gd name="connsiteY2" fmla="*/ 4606 h 9213"/>
                          <a:gd name="connsiteX3" fmla="*/ 7774 w 15547"/>
                          <a:gd name="connsiteY3" fmla="*/ 0 h 92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547" h="9213">
                            <a:moveTo>
                              <a:pt x="15547" y="4606"/>
                            </a:moveTo>
                            <a:lnTo>
                              <a:pt x="7774" y="9213"/>
                            </a:lnTo>
                            <a:lnTo>
                              <a:pt x="0" y="4606"/>
                            </a:lnTo>
                            <a:lnTo>
                              <a:pt x="7774" y="0"/>
                            </a:lnTo>
                            <a:close/>
                          </a:path>
                        </a:pathLst>
                      </a:custGeom>
                      <a:solidFill>
                        <a:srgbClr val="F3D29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316" name="图形 5"/>
                    <p:cNvGrpSpPr/>
                    <p:nvPr/>
                  </p:nvGrpSpPr>
                  <p:grpSpPr>
                    <a:xfrm>
                      <a:off x="-3927412" y="4255969"/>
                      <a:ext cx="3454" cy="2708"/>
                      <a:chOff x="-3927412" y="4255969"/>
                      <a:chExt cx="3454" cy="2708"/>
                    </a:xfrm>
                    <a:solidFill>
                      <a:srgbClr val="CC9878"/>
                    </a:solidFill>
                  </p:grpSpPr>
                  <p:grpSp>
                    <p:nvGrpSpPr>
                      <p:cNvPr id="5317" name="图形 5"/>
                      <p:cNvGrpSpPr/>
                      <p:nvPr/>
                    </p:nvGrpSpPr>
                    <p:grpSpPr>
                      <a:xfrm>
                        <a:off x="-3925973" y="4256545"/>
                        <a:ext cx="633" cy="1669"/>
                        <a:chOff x="-3925973" y="4256545"/>
                        <a:chExt cx="633" cy="1669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5318" name="任意多边形: 形状 5317"/>
                        <p:cNvSpPr/>
                        <p:nvPr/>
                      </p:nvSpPr>
                      <p:spPr>
                        <a:xfrm>
                          <a:off x="-3925973" y="4256545"/>
                          <a:ext cx="575" cy="967"/>
                        </a:xfrm>
                        <a:custGeom>
                          <a:avLst/>
                          <a:gdLst>
                            <a:gd name="connsiteX0" fmla="*/ 288 w 575"/>
                            <a:gd name="connsiteY0" fmla="*/ 921 h 967"/>
                            <a:gd name="connsiteX1" fmla="*/ 288 w 575"/>
                            <a:gd name="connsiteY1" fmla="*/ 921 h 967"/>
                            <a:gd name="connsiteX2" fmla="*/ 0 w 575"/>
                            <a:gd name="connsiteY2" fmla="*/ 403 h 967"/>
                            <a:gd name="connsiteX3" fmla="*/ 0 w 575"/>
                            <a:gd name="connsiteY3" fmla="*/ 0 h 967"/>
                            <a:gd name="connsiteX4" fmla="*/ 576 w 575"/>
                            <a:gd name="connsiteY4" fmla="*/ 345 h 967"/>
                            <a:gd name="connsiteX5" fmla="*/ 576 w 575"/>
                            <a:gd name="connsiteY5" fmla="*/ 749 h 967"/>
                            <a:gd name="connsiteX6" fmla="*/ 288 w 575"/>
                            <a:gd name="connsiteY6" fmla="*/ 921 h 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575" h="967">
                              <a:moveTo>
                                <a:pt x="288" y="921"/>
                              </a:moveTo>
                              <a:lnTo>
                                <a:pt x="288" y="921"/>
                              </a:lnTo>
                              <a:cubicBezTo>
                                <a:pt x="115" y="806"/>
                                <a:pt x="0" y="576"/>
                                <a:pt x="0" y="403"/>
                              </a:cubicBezTo>
                              <a:lnTo>
                                <a:pt x="0" y="0"/>
                              </a:lnTo>
                              <a:lnTo>
                                <a:pt x="576" y="345"/>
                              </a:lnTo>
                              <a:lnTo>
                                <a:pt x="576" y="749"/>
                              </a:lnTo>
                              <a:cubicBezTo>
                                <a:pt x="576" y="921"/>
                                <a:pt x="461" y="1036"/>
                                <a:pt x="288" y="9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5319" name="图形 5"/>
                        <p:cNvGrpSpPr/>
                        <p:nvPr/>
                      </p:nvGrpSpPr>
                      <p:grpSpPr>
                        <a:xfrm>
                          <a:off x="-3925973" y="4257178"/>
                          <a:ext cx="633" cy="1036"/>
                          <a:chOff x="-3925973" y="4257178"/>
                          <a:chExt cx="633" cy="1036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5320" name="任意多边形: 形状 5319"/>
                          <p:cNvSpPr/>
                          <p:nvPr/>
                        </p:nvSpPr>
                        <p:spPr>
                          <a:xfrm>
                            <a:off x="-3925685" y="4257178"/>
                            <a:ext cx="57" cy="863"/>
                          </a:xfrm>
                          <a:custGeom>
                            <a:avLst/>
                            <a:gdLst>
                              <a:gd name="connsiteX0" fmla="*/ 0 w 57"/>
                              <a:gd name="connsiteY0" fmla="*/ 864 h 863"/>
                              <a:gd name="connsiteX1" fmla="*/ 0 w 57"/>
                              <a:gd name="connsiteY1" fmla="*/ 864 h 863"/>
                              <a:gd name="connsiteX2" fmla="*/ 0 w 57"/>
                              <a:gd name="connsiteY2" fmla="*/ 58 h 863"/>
                              <a:gd name="connsiteX3" fmla="*/ 0 w 57"/>
                              <a:gd name="connsiteY3" fmla="*/ 0 h 863"/>
                              <a:gd name="connsiteX4" fmla="*/ 58 w 57"/>
                              <a:gd name="connsiteY4" fmla="*/ 58 h 863"/>
                              <a:gd name="connsiteX5" fmla="*/ 58 w 57"/>
                              <a:gd name="connsiteY5" fmla="*/ 864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57" h="863">
                                <a:moveTo>
                                  <a:pt x="0" y="864"/>
                                </a:moveTo>
                                <a:lnTo>
                                  <a:pt x="0" y="864"/>
                                </a:lnTo>
                                <a:lnTo>
                                  <a:pt x="0" y="58"/>
                                </a:lnTo>
                                <a:lnTo>
                                  <a:pt x="0" y="0"/>
                                </a:lnTo>
                                <a:lnTo>
                                  <a:pt x="58" y="58"/>
                                </a:lnTo>
                                <a:lnTo>
                                  <a:pt x="58" y="86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321" name="任意多边形: 形状 5320"/>
                          <p:cNvSpPr/>
                          <p:nvPr/>
                        </p:nvSpPr>
                        <p:spPr>
                          <a:xfrm>
                            <a:off x="-3925973" y="4257869"/>
                            <a:ext cx="633" cy="345"/>
                          </a:xfrm>
                          <a:custGeom>
                            <a:avLst/>
                            <a:gdLst>
                              <a:gd name="connsiteX0" fmla="*/ 576 w 633"/>
                              <a:gd name="connsiteY0" fmla="*/ 345 h 345"/>
                              <a:gd name="connsiteX1" fmla="*/ 0 w 633"/>
                              <a:gd name="connsiteY1" fmla="*/ 57 h 345"/>
                              <a:gd name="connsiteX2" fmla="*/ 0 w 633"/>
                              <a:gd name="connsiteY2" fmla="*/ 0 h 345"/>
                              <a:gd name="connsiteX3" fmla="*/ 0 w 633"/>
                              <a:gd name="connsiteY3" fmla="*/ 0 h 345"/>
                              <a:gd name="connsiteX4" fmla="*/ 576 w 633"/>
                              <a:gd name="connsiteY4" fmla="*/ 288 h 345"/>
                              <a:gd name="connsiteX5" fmla="*/ 633 w 633"/>
                              <a:gd name="connsiteY5" fmla="*/ 345 h 34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633" h="345">
                                <a:moveTo>
                                  <a:pt x="576" y="345"/>
                                </a:moveTo>
                                <a:lnTo>
                                  <a:pt x="0" y="57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576" y="288"/>
                                </a:lnTo>
                                <a:lnTo>
                                  <a:pt x="633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5322" name="图形 5"/>
                      <p:cNvGrpSpPr/>
                      <p:nvPr/>
                    </p:nvGrpSpPr>
                    <p:grpSpPr>
                      <a:xfrm>
                        <a:off x="-3925109" y="4257271"/>
                        <a:ext cx="1151" cy="1406"/>
                        <a:chOff x="-3925109" y="4257271"/>
                        <a:chExt cx="1151" cy="1406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5323" name="任意多边形: 形状 5322"/>
                        <p:cNvSpPr/>
                        <p:nvPr/>
                      </p:nvSpPr>
                      <p:spPr>
                        <a:xfrm>
                          <a:off x="-3925109" y="4257271"/>
                          <a:ext cx="1151" cy="1058"/>
                        </a:xfrm>
                        <a:custGeom>
                          <a:avLst/>
                          <a:gdLst>
                            <a:gd name="connsiteX0" fmla="*/ 173 w 1151"/>
                            <a:gd name="connsiteY0" fmla="*/ 367 h 1058"/>
                            <a:gd name="connsiteX1" fmla="*/ 0 w 1151"/>
                            <a:gd name="connsiteY1" fmla="*/ 367 h 1058"/>
                            <a:gd name="connsiteX2" fmla="*/ 576 w 1151"/>
                            <a:gd name="connsiteY2" fmla="*/ 79 h 1058"/>
                            <a:gd name="connsiteX3" fmla="*/ 1152 w 1151"/>
                            <a:gd name="connsiteY3" fmla="*/ 1058 h 1058"/>
                            <a:gd name="connsiteX4" fmla="*/ 979 w 1151"/>
                            <a:gd name="connsiteY4" fmla="*/ 886 h 1058"/>
                            <a:gd name="connsiteX5" fmla="*/ 749 w 1151"/>
                            <a:gd name="connsiteY5" fmla="*/ 943 h 1058"/>
                            <a:gd name="connsiteX6" fmla="*/ 518 w 1151"/>
                            <a:gd name="connsiteY6" fmla="*/ 655 h 1058"/>
                            <a:gd name="connsiteX7" fmla="*/ 288 w 1151"/>
                            <a:gd name="connsiteY7" fmla="*/ 713 h 1058"/>
                            <a:gd name="connsiteX8" fmla="*/ 173 w 1151"/>
                            <a:gd name="connsiteY8" fmla="*/ 367 h 10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151" h="1058">
                              <a:moveTo>
                                <a:pt x="173" y="367"/>
                              </a:moveTo>
                              <a:cubicBezTo>
                                <a:pt x="115" y="310"/>
                                <a:pt x="58" y="310"/>
                                <a:pt x="0" y="367"/>
                              </a:cubicBezTo>
                              <a:cubicBezTo>
                                <a:pt x="0" y="22"/>
                                <a:pt x="230" y="-93"/>
                                <a:pt x="576" y="79"/>
                              </a:cubicBezTo>
                              <a:cubicBezTo>
                                <a:pt x="864" y="252"/>
                                <a:pt x="1152" y="713"/>
                                <a:pt x="1152" y="1058"/>
                              </a:cubicBezTo>
                              <a:cubicBezTo>
                                <a:pt x="1094" y="1001"/>
                                <a:pt x="1037" y="943"/>
                                <a:pt x="979" y="886"/>
                              </a:cubicBezTo>
                              <a:cubicBezTo>
                                <a:pt x="864" y="828"/>
                                <a:pt x="806" y="828"/>
                                <a:pt x="749" y="943"/>
                              </a:cubicBezTo>
                              <a:cubicBezTo>
                                <a:pt x="691" y="828"/>
                                <a:pt x="633" y="713"/>
                                <a:pt x="518" y="655"/>
                              </a:cubicBezTo>
                              <a:cubicBezTo>
                                <a:pt x="403" y="598"/>
                                <a:pt x="346" y="598"/>
                                <a:pt x="288" y="713"/>
                              </a:cubicBezTo>
                              <a:cubicBezTo>
                                <a:pt x="346" y="540"/>
                                <a:pt x="288" y="425"/>
                                <a:pt x="173" y="36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324" name="任意多边形: 形状 5323"/>
                        <p:cNvSpPr/>
                        <p:nvPr/>
                      </p:nvSpPr>
                      <p:spPr>
                        <a:xfrm>
                          <a:off x="-3924821" y="4257754"/>
                          <a:ext cx="303" cy="923"/>
                        </a:xfrm>
                        <a:custGeom>
                          <a:avLst/>
                          <a:gdLst>
                            <a:gd name="connsiteX0" fmla="*/ 115 w 303"/>
                            <a:gd name="connsiteY0" fmla="*/ 864 h 923"/>
                            <a:gd name="connsiteX1" fmla="*/ 0 w 303"/>
                            <a:gd name="connsiteY1" fmla="*/ 806 h 923"/>
                            <a:gd name="connsiteX2" fmla="*/ 0 w 303"/>
                            <a:gd name="connsiteY2" fmla="*/ 749 h 923"/>
                            <a:gd name="connsiteX3" fmla="*/ 0 w 303"/>
                            <a:gd name="connsiteY3" fmla="*/ 749 h 923"/>
                            <a:gd name="connsiteX4" fmla="*/ 115 w 303"/>
                            <a:gd name="connsiteY4" fmla="*/ 806 h 923"/>
                            <a:gd name="connsiteX5" fmla="*/ 288 w 303"/>
                            <a:gd name="connsiteY5" fmla="*/ 691 h 923"/>
                            <a:gd name="connsiteX6" fmla="*/ 288 w 303"/>
                            <a:gd name="connsiteY6" fmla="*/ 0 h 923"/>
                            <a:gd name="connsiteX7" fmla="*/ 288 w 303"/>
                            <a:gd name="connsiteY7" fmla="*/ 0 h 923"/>
                            <a:gd name="connsiteX8" fmla="*/ 288 w 303"/>
                            <a:gd name="connsiteY8" fmla="*/ 58 h 923"/>
                            <a:gd name="connsiteX9" fmla="*/ 288 w 303"/>
                            <a:gd name="connsiteY9" fmla="*/ 749 h 923"/>
                            <a:gd name="connsiteX10" fmla="*/ 115 w 303"/>
                            <a:gd name="connsiteY10" fmla="*/ 864 h 9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03" h="923">
                              <a:moveTo>
                                <a:pt x="115" y="864"/>
                              </a:moveTo>
                              <a:lnTo>
                                <a:pt x="0" y="806"/>
                              </a:lnTo>
                              <a:cubicBezTo>
                                <a:pt x="0" y="806"/>
                                <a:pt x="0" y="806"/>
                                <a:pt x="0" y="749"/>
                              </a:cubicBezTo>
                              <a:cubicBezTo>
                                <a:pt x="0" y="691"/>
                                <a:pt x="0" y="749"/>
                                <a:pt x="0" y="749"/>
                              </a:cubicBezTo>
                              <a:lnTo>
                                <a:pt x="115" y="806"/>
                              </a:lnTo>
                              <a:cubicBezTo>
                                <a:pt x="230" y="864"/>
                                <a:pt x="288" y="806"/>
                                <a:pt x="288" y="691"/>
                              </a:cubicBezTo>
                              <a:lnTo>
                                <a:pt x="288" y="0"/>
                              </a:ln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cubicBezTo>
                                <a:pt x="288" y="0"/>
                                <a:pt x="288" y="0"/>
                                <a:pt x="288" y="58"/>
                              </a:cubicBezTo>
                              <a:lnTo>
                                <a:pt x="288" y="749"/>
                              </a:lnTo>
                              <a:cubicBezTo>
                                <a:pt x="345" y="921"/>
                                <a:pt x="230" y="979"/>
                                <a:pt x="115" y="86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325" name="图形 5"/>
                      <p:cNvGrpSpPr/>
                      <p:nvPr/>
                    </p:nvGrpSpPr>
                    <p:grpSpPr>
                      <a:xfrm>
                        <a:off x="-3927412" y="4255969"/>
                        <a:ext cx="1266" cy="1612"/>
                        <a:chOff x="-3927412" y="4255969"/>
                        <a:chExt cx="1266" cy="1612"/>
                      </a:xfrm>
                      <a:solidFill>
                        <a:srgbClr val="CC9878"/>
                      </a:solidFill>
                    </p:grpSpPr>
                    <p:grpSp>
                      <p:nvGrpSpPr>
                        <p:cNvPr id="5326" name="图形 5"/>
                        <p:cNvGrpSpPr/>
                        <p:nvPr/>
                      </p:nvGrpSpPr>
                      <p:grpSpPr>
                        <a:xfrm>
                          <a:off x="-3927412" y="4256372"/>
                          <a:ext cx="575" cy="921"/>
                          <a:chOff x="-3927412" y="4256372"/>
                          <a:chExt cx="575" cy="921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5327" name="任意多边形: 形状 5326"/>
                          <p:cNvSpPr/>
                          <p:nvPr/>
                        </p:nvSpPr>
                        <p:spPr>
                          <a:xfrm>
                            <a:off x="-3927412" y="4256372"/>
                            <a:ext cx="403" cy="633"/>
                          </a:xfrm>
                          <a:custGeom>
                            <a:avLst/>
                            <a:gdLst>
                              <a:gd name="connsiteX0" fmla="*/ 403 w 403"/>
                              <a:gd name="connsiteY0" fmla="*/ 461 h 633"/>
                              <a:gd name="connsiteX1" fmla="*/ 345 w 403"/>
                              <a:gd name="connsiteY1" fmla="*/ 58 h 633"/>
                              <a:gd name="connsiteX2" fmla="*/ 58 w 403"/>
                              <a:gd name="connsiteY2" fmla="*/ 0 h 633"/>
                              <a:gd name="connsiteX3" fmla="*/ 115 w 403"/>
                              <a:gd name="connsiteY3" fmla="*/ 58 h 633"/>
                              <a:gd name="connsiteX4" fmla="*/ 0 w 403"/>
                              <a:gd name="connsiteY4" fmla="*/ 173 h 633"/>
                              <a:gd name="connsiteX5" fmla="*/ 0 w 403"/>
                              <a:gd name="connsiteY5" fmla="*/ 230 h 633"/>
                              <a:gd name="connsiteX6" fmla="*/ 115 w 403"/>
                              <a:gd name="connsiteY6" fmla="*/ 633 h 633"/>
                              <a:gd name="connsiteX7" fmla="*/ 288 w 403"/>
                              <a:gd name="connsiteY7" fmla="*/ 345 h 633"/>
                              <a:gd name="connsiteX8" fmla="*/ 403 w 403"/>
                              <a:gd name="connsiteY8" fmla="*/ 461 h 63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403" h="633">
                                <a:moveTo>
                                  <a:pt x="403" y="461"/>
                                </a:moveTo>
                                <a:lnTo>
                                  <a:pt x="345" y="58"/>
                                </a:lnTo>
                                <a:lnTo>
                                  <a:pt x="58" y="0"/>
                                </a:lnTo>
                                <a:lnTo>
                                  <a:pt x="115" y="58"/>
                                </a:lnTo>
                                <a:lnTo>
                                  <a:pt x="0" y="173"/>
                                </a:lnTo>
                                <a:cubicBezTo>
                                  <a:pt x="0" y="173"/>
                                  <a:pt x="0" y="230"/>
                                  <a:pt x="0" y="230"/>
                                </a:cubicBezTo>
                                <a:lnTo>
                                  <a:pt x="115" y="633"/>
                                </a:lnTo>
                                <a:lnTo>
                                  <a:pt x="288" y="345"/>
                                </a:lnTo>
                                <a:lnTo>
                                  <a:pt x="403" y="4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328" name="任意多边形: 形状 5327"/>
                          <p:cNvSpPr/>
                          <p:nvPr/>
                        </p:nvSpPr>
                        <p:spPr>
                          <a:xfrm>
                            <a:off x="-3927239" y="4256833"/>
                            <a:ext cx="403" cy="460"/>
                          </a:xfrm>
                          <a:custGeom>
                            <a:avLst/>
                            <a:gdLst>
                              <a:gd name="connsiteX0" fmla="*/ 173 w 403"/>
                              <a:gd name="connsiteY0" fmla="*/ 0 h 460"/>
                              <a:gd name="connsiteX1" fmla="*/ 0 w 403"/>
                              <a:gd name="connsiteY1" fmla="*/ 230 h 460"/>
                              <a:gd name="connsiteX2" fmla="*/ 403 w 403"/>
                              <a:gd name="connsiteY2" fmla="*/ 461 h 460"/>
                              <a:gd name="connsiteX3" fmla="*/ 403 w 403"/>
                              <a:gd name="connsiteY3" fmla="*/ 173 h 46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03" h="460">
                                <a:moveTo>
                                  <a:pt x="173" y="0"/>
                                </a:moveTo>
                                <a:lnTo>
                                  <a:pt x="0" y="230"/>
                                </a:lnTo>
                                <a:lnTo>
                                  <a:pt x="403" y="461"/>
                                </a:lnTo>
                                <a:lnTo>
                                  <a:pt x="403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329" name="图形 5"/>
                        <p:cNvGrpSpPr/>
                        <p:nvPr/>
                      </p:nvGrpSpPr>
                      <p:grpSpPr>
                        <a:xfrm>
                          <a:off x="-3926779" y="4256833"/>
                          <a:ext cx="633" cy="748"/>
                          <a:chOff x="-3926779" y="4256833"/>
                          <a:chExt cx="633" cy="748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5330" name="任意多边形: 形状 5329"/>
                          <p:cNvSpPr/>
                          <p:nvPr/>
                        </p:nvSpPr>
                        <p:spPr>
                          <a:xfrm>
                            <a:off x="-3926779" y="4257063"/>
                            <a:ext cx="633" cy="518"/>
                          </a:xfrm>
                          <a:custGeom>
                            <a:avLst/>
                            <a:gdLst>
                              <a:gd name="connsiteX0" fmla="*/ 230 w 633"/>
                              <a:gd name="connsiteY0" fmla="*/ 115 h 518"/>
                              <a:gd name="connsiteX1" fmla="*/ 230 w 633"/>
                              <a:gd name="connsiteY1" fmla="*/ 0 h 518"/>
                              <a:gd name="connsiteX2" fmla="*/ 0 w 633"/>
                              <a:gd name="connsiteY2" fmla="*/ 115 h 518"/>
                              <a:gd name="connsiteX3" fmla="*/ 230 w 633"/>
                              <a:gd name="connsiteY3" fmla="*/ 518 h 518"/>
                              <a:gd name="connsiteX4" fmla="*/ 230 w 633"/>
                              <a:gd name="connsiteY4" fmla="*/ 403 h 518"/>
                              <a:gd name="connsiteX5" fmla="*/ 461 w 633"/>
                              <a:gd name="connsiteY5" fmla="*/ 518 h 518"/>
                              <a:gd name="connsiteX6" fmla="*/ 461 w 633"/>
                              <a:gd name="connsiteY6" fmla="*/ 518 h 518"/>
                              <a:gd name="connsiteX7" fmla="*/ 633 w 633"/>
                              <a:gd name="connsiteY7" fmla="*/ 345 h 5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33" h="518">
                                <a:moveTo>
                                  <a:pt x="230" y="115"/>
                                </a:moveTo>
                                <a:lnTo>
                                  <a:pt x="230" y="0"/>
                                </a:lnTo>
                                <a:lnTo>
                                  <a:pt x="0" y="115"/>
                                </a:lnTo>
                                <a:lnTo>
                                  <a:pt x="230" y="518"/>
                                </a:lnTo>
                                <a:lnTo>
                                  <a:pt x="230" y="403"/>
                                </a:lnTo>
                                <a:lnTo>
                                  <a:pt x="461" y="518"/>
                                </a:lnTo>
                                <a:lnTo>
                                  <a:pt x="461" y="518"/>
                                </a:lnTo>
                                <a:lnTo>
                                  <a:pt x="633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331" name="任意多边形: 形状 5330"/>
                          <p:cNvSpPr/>
                          <p:nvPr/>
                        </p:nvSpPr>
                        <p:spPr>
                          <a:xfrm>
                            <a:off x="-3926548" y="4256833"/>
                            <a:ext cx="403" cy="518"/>
                          </a:xfrm>
                          <a:custGeom>
                            <a:avLst/>
                            <a:gdLst>
                              <a:gd name="connsiteX0" fmla="*/ 403 w 403"/>
                              <a:gd name="connsiteY0" fmla="*/ 518 h 518"/>
                              <a:gd name="connsiteX1" fmla="*/ 230 w 403"/>
                              <a:gd name="connsiteY1" fmla="*/ 0 h 518"/>
                              <a:gd name="connsiteX2" fmla="*/ 0 w 403"/>
                              <a:gd name="connsiteY2" fmla="*/ 58 h 518"/>
                              <a:gd name="connsiteX3" fmla="*/ 115 w 403"/>
                              <a:gd name="connsiteY3" fmla="*/ 345 h 5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03" h="518">
                                <a:moveTo>
                                  <a:pt x="403" y="518"/>
                                </a:moveTo>
                                <a:lnTo>
                                  <a:pt x="230" y="0"/>
                                </a:lnTo>
                                <a:lnTo>
                                  <a:pt x="0" y="58"/>
                                </a:lnTo>
                                <a:lnTo>
                                  <a:pt x="115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332" name="图形 5"/>
                        <p:cNvGrpSpPr/>
                        <p:nvPr/>
                      </p:nvGrpSpPr>
                      <p:grpSpPr>
                        <a:xfrm>
                          <a:off x="-3927182" y="4255969"/>
                          <a:ext cx="691" cy="806"/>
                          <a:chOff x="-3927182" y="4255969"/>
                          <a:chExt cx="691" cy="806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5333" name="任意多边形: 形状 5332"/>
                          <p:cNvSpPr/>
                          <p:nvPr/>
                        </p:nvSpPr>
                        <p:spPr>
                          <a:xfrm>
                            <a:off x="-3926951" y="4255969"/>
                            <a:ext cx="460" cy="806"/>
                          </a:xfrm>
                          <a:custGeom>
                            <a:avLst/>
                            <a:gdLst>
                              <a:gd name="connsiteX0" fmla="*/ 461 w 460"/>
                              <a:gd name="connsiteY0" fmla="*/ 461 h 806"/>
                              <a:gd name="connsiteX1" fmla="*/ 345 w 460"/>
                              <a:gd name="connsiteY1" fmla="*/ 230 h 806"/>
                              <a:gd name="connsiteX2" fmla="*/ 288 w 460"/>
                              <a:gd name="connsiteY2" fmla="*/ 173 h 806"/>
                              <a:gd name="connsiteX3" fmla="*/ 0 w 460"/>
                              <a:gd name="connsiteY3" fmla="*/ 0 h 806"/>
                              <a:gd name="connsiteX4" fmla="*/ 173 w 460"/>
                              <a:gd name="connsiteY4" fmla="*/ 518 h 806"/>
                              <a:gd name="connsiteX5" fmla="*/ 115 w 460"/>
                              <a:gd name="connsiteY5" fmla="*/ 518 h 806"/>
                              <a:gd name="connsiteX6" fmla="*/ 403 w 460"/>
                              <a:gd name="connsiteY6" fmla="*/ 806 h 806"/>
                              <a:gd name="connsiteX7" fmla="*/ 461 w 460"/>
                              <a:gd name="connsiteY7" fmla="*/ 518 h 806"/>
                              <a:gd name="connsiteX8" fmla="*/ 461 w 460"/>
                              <a:gd name="connsiteY8" fmla="*/ 461 h 8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460" h="806">
                                <a:moveTo>
                                  <a:pt x="461" y="461"/>
                                </a:moveTo>
                                <a:lnTo>
                                  <a:pt x="345" y="230"/>
                                </a:lnTo>
                                <a:cubicBezTo>
                                  <a:pt x="345" y="230"/>
                                  <a:pt x="345" y="173"/>
                                  <a:pt x="288" y="173"/>
                                </a:cubicBezTo>
                                <a:lnTo>
                                  <a:pt x="0" y="0"/>
                                </a:lnTo>
                                <a:lnTo>
                                  <a:pt x="173" y="518"/>
                                </a:lnTo>
                                <a:lnTo>
                                  <a:pt x="115" y="518"/>
                                </a:lnTo>
                                <a:lnTo>
                                  <a:pt x="403" y="806"/>
                                </a:lnTo>
                                <a:lnTo>
                                  <a:pt x="461" y="518"/>
                                </a:lnTo>
                                <a:lnTo>
                                  <a:pt x="461" y="4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334" name="任意多边形: 形状 5333"/>
                          <p:cNvSpPr/>
                          <p:nvPr/>
                        </p:nvSpPr>
                        <p:spPr>
                          <a:xfrm>
                            <a:off x="-3927182" y="4255969"/>
                            <a:ext cx="403" cy="575"/>
                          </a:xfrm>
                          <a:custGeom>
                            <a:avLst/>
                            <a:gdLst>
                              <a:gd name="connsiteX0" fmla="*/ 230 w 403"/>
                              <a:gd name="connsiteY0" fmla="*/ 0 h 575"/>
                              <a:gd name="connsiteX1" fmla="*/ 0 w 403"/>
                              <a:gd name="connsiteY1" fmla="*/ 230 h 575"/>
                              <a:gd name="connsiteX2" fmla="*/ 288 w 403"/>
                              <a:gd name="connsiteY2" fmla="*/ 576 h 575"/>
                              <a:gd name="connsiteX3" fmla="*/ 403 w 403"/>
                              <a:gd name="connsiteY3" fmla="*/ 403 h 57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03" h="575">
                                <a:moveTo>
                                  <a:pt x="230" y="0"/>
                                </a:moveTo>
                                <a:lnTo>
                                  <a:pt x="0" y="230"/>
                                </a:lnTo>
                                <a:lnTo>
                                  <a:pt x="288" y="576"/>
                                </a:lnTo>
                                <a:lnTo>
                                  <a:pt x="403" y="40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5335" name="图形 5"/>
                    <p:cNvGrpSpPr/>
                    <p:nvPr/>
                  </p:nvGrpSpPr>
                  <p:grpSpPr>
                    <a:xfrm>
                      <a:off x="-3924360" y="4246122"/>
                      <a:ext cx="8406" cy="6334"/>
                      <a:chOff x="-3924360" y="4246122"/>
                      <a:chExt cx="8406" cy="6334"/>
                    </a:xfrm>
                    <a:solidFill>
                      <a:srgbClr val="CC9878"/>
                    </a:solidFill>
                  </p:grpSpPr>
                  <p:sp>
                    <p:nvSpPr>
                      <p:cNvPr id="5336" name="任意多边形: 形状 5335"/>
                      <p:cNvSpPr/>
                      <p:nvPr/>
                    </p:nvSpPr>
                    <p:spPr>
                      <a:xfrm>
                        <a:off x="-3924360" y="4246122"/>
                        <a:ext cx="8406" cy="4951"/>
                      </a:xfrm>
                      <a:custGeom>
                        <a:avLst/>
                        <a:gdLst>
                          <a:gd name="connsiteX0" fmla="*/ 8407 w 8406"/>
                          <a:gd name="connsiteY0" fmla="*/ 4606 h 4951"/>
                          <a:gd name="connsiteX1" fmla="*/ 7831 w 8406"/>
                          <a:gd name="connsiteY1" fmla="*/ 4952 h 4951"/>
                          <a:gd name="connsiteX2" fmla="*/ 0 w 8406"/>
                          <a:gd name="connsiteY2" fmla="*/ 345 h 4951"/>
                          <a:gd name="connsiteX3" fmla="*/ 576 w 8406"/>
                          <a:gd name="connsiteY3" fmla="*/ 0 h 4951"/>
                          <a:gd name="connsiteX4" fmla="*/ 8407 w 8406"/>
                          <a:gd name="connsiteY4" fmla="*/ 4606 h 49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406" h="4951">
                            <a:moveTo>
                              <a:pt x="8407" y="4606"/>
                            </a:moveTo>
                            <a:lnTo>
                              <a:pt x="7831" y="4952"/>
                            </a:lnTo>
                            <a:lnTo>
                              <a:pt x="0" y="345"/>
                            </a:lnTo>
                            <a:lnTo>
                              <a:pt x="576" y="0"/>
                            </a:lnTo>
                            <a:lnTo>
                              <a:pt x="8407" y="4606"/>
                            </a:ln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37" name="任意多边形: 形状 5336"/>
                      <p:cNvSpPr/>
                      <p:nvPr/>
                    </p:nvSpPr>
                    <p:spPr>
                      <a:xfrm>
                        <a:off x="-3916529" y="4250729"/>
                        <a:ext cx="575" cy="1727"/>
                      </a:xfrm>
                      <a:custGeom>
                        <a:avLst/>
                        <a:gdLst>
                          <a:gd name="connsiteX0" fmla="*/ 576 w 575"/>
                          <a:gd name="connsiteY0" fmla="*/ 1382 h 1727"/>
                          <a:gd name="connsiteX1" fmla="*/ 0 w 575"/>
                          <a:gd name="connsiteY1" fmla="*/ 1728 h 1727"/>
                          <a:gd name="connsiteX2" fmla="*/ 0 w 575"/>
                          <a:gd name="connsiteY2" fmla="*/ 345 h 1727"/>
                          <a:gd name="connsiteX3" fmla="*/ 576 w 575"/>
                          <a:gd name="connsiteY3" fmla="*/ 0 h 17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5" h="1727">
                            <a:moveTo>
                              <a:pt x="576" y="1382"/>
                            </a:moveTo>
                            <a:lnTo>
                              <a:pt x="0" y="1728"/>
                            </a:lnTo>
                            <a:lnTo>
                              <a:pt x="0" y="345"/>
                            </a:lnTo>
                            <a:lnTo>
                              <a:pt x="576" y="0"/>
                            </a:ln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5338" name="图形 5"/>
                  <p:cNvGrpSpPr/>
                  <p:nvPr/>
                </p:nvGrpSpPr>
                <p:grpSpPr>
                  <a:xfrm>
                    <a:off x="-3919408" y="4252168"/>
                    <a:ext cx="2188" cy="3742"/>
                    <a:chOff x="-3919408" y="4252168"/>
                    <a:chExt cx="2188" cy="3742"/>
                  </a:xfrm>
                </p:grpSpPr>
                <p:sp>
                  <p:nvSpPr>
                    <p:cNvPr id="5339" name="任意多边形: 形状 5338"/>
                    <p:cNvSpPr/>
                    <p:nvPr/>
                  </p:nvSpPr>
                  <p:spPr>
                    <a:xfrm>
                      <a:off x="-3919408" y="4252168"/>
                      <a:ext cx="2188" cy="3742"/>
                    </a:xfrm>
                    <a:custGeom>
                      <a:avLst/>
                      <a:gdLst>
                        <a:gd name="connsiteX0" fmla="*/ 2188 w 2188"/>
                        <a:gd name="connsiteY0" fmla="*/ 2419 h 3742"/>
                        <a:gd name="connsiteX1" fmla="*/ 0 w 2188"/>
                        <a:gd name="connsiteY1" fmla="*/ 3743 h 3742"/>
                        <a:gd name="connsiteX2" fmla="*/ 0 w 2188"/>
                        <a:gd name="connsiteY2" fmla="*/ 1324 h 3742"/>
                        <a:gd name="connsiteX3" fmla="*/ 2188 w 2188"/>
                        <a:gd name="connsiteY3" fmla="*/ 0 h 3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88" h="3742">
                          <a:moveTo>
                            <a:pt x="2188" y="2419"/>
                          </a:moveTo>
                          <a:lnTo>
                            <a:pt x="0" y="3743"/>
                          </a:lnTo>
                          <a:lnTo>
                            <a:pt x="0" y="1324"/>
                          </a:lnTo>
                          <a:lnTo>
                            <a:pt x="2188" y="0"/>
                          </a:lnTo>
                          <a:close/>
                        </a:path>
                      </a:pathLst>
                    </a:custGeom>
                    <a:solidFill>
                      <a:srgbClr val="F0F1F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340" name="图形 5"/>
                    <p:cNvGrpSpPr/>
                    <p:nvPr/>
                  </p:nvGrpSpPr>
                  <p:grpSpPr>
                    <a:xfrm>
                      <a:off x="-3919178" y="4252572"/>
                      <a:ext cx="1785" cy="2879"/>
                      <a:chOff x="-3919178" y="4252572"/>
                      <a:chExt cx="1785" cy="2879"/>
                    </a:xfrm>
                    <a:solidFill>
                      <a:srgbClr val="6D6E71"/>
                    </a:solidFill>
                  </p:grpSpPr>
                  <p:sp>
                    <p:nvSpPr>
                      <p:cNvPr id="5341" name="任意多边形: 形状 5340"/>
                      <p:cNvSpPr/>
                      <p:nvPr/>
                    </p:nvSpPr>
                    <p:spPr>
                      <a:xfrm>
                        <a:off x="-3917508" y="4252572"/>
                        <a:ext cx="115" cy="806"/>
                      </a:xfrm>
                      <a:custGeom>
                        <a:avLst/>
                        <a:gdLst>
                          <a:gd name="connsiteX0" fmla="*/ 115 w 115"/>
                          <a:gd name="connsiteY0" fmla="*/ 749 h 806"/>
                          <a:gd name="connsiteX1" fmla="*/ 0 w 115"/>
                          <a:gd name="connsiteY1" fmla="*/ 806 h 806"/>
                          <a:gd name="connsiteX2" fmla="*/ 0 w 115"/>
                          <a:gd name="connsiteY2" fmla="*/ 58 h 806"/>
                          <a:gd name="connsiteX3" fmla="*/ 115 w 115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06">
                            <a:moveTo>
                              <a:pt x="115" y="749"/>
                            </a:moveTo>
                            <a:lnTo>
                              <a:pt x="0" y="806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42" name="任意多边形: 形状 5341"/>
                      <p:cNvSpPr/>
                      <p:nvPr/>
                    </p:nvSpPr>
                    <p:spPr>
                      <a:xfrm>
                        <a:off x="-3917738" y="4252744"/>
                        <a:ext cx="115" cy="748"/>
                      </a:xfrm>
                      <a:custGeom>
                        <a:avLst/>
                        <a:gdLst>
                          <a:gd name="connsiteX0" fmla="*/ 115 w 115"/>
                          <a:gd name="connsiteY0" fmla="*/ 691 h 748"/>
                          <a:gd name="connsiteX1" fmla="*/ 0 w 115"/>
                          <a:gd name="connsiteY1" fmla="*/ 749 h 748"/>
                          <a:gd name="connsiteX2" fmla="*/ 0 w 115"/>
                          <a:gd name="connsiteY2" fmla="*/ 58 h 748"/>
                          <a:gd name="connsiteX3" fmla="*/ 115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115" y="691"/>
                            </a:moveTo>
                            <a:lnTo>
                              <a:pt x="0" y="749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43" name="任意多边形: 形状 5342"/>
                      <p:cNvSpPr/>
                      <p:nvPr/>
                    </p:nvSpPr>
                    <p:spPr>
                      <a:xfrm>
                        <a:off x="-3917969" y="4252859"/>
                        <a:ext cx="115" cy="806"/>
                      </a:xfrm>
                      <a:custGeom>
                        <a:avLst/>
                        <a:gdLst>
                          <a:gd name="connsiteX0" fmla="*/ 115 w 115"/>
                          <a:gd name="connsiteY0" fmla="*/ 749 h 806"/>
                          <a:gd name="connsiteX1" fmla="*/ 0 w 115"/>
                          <a:gd name="connsiteY1" fmla="*/ 806 h 806"/>
                          <a:gd name="connsiteX2" fmla="*/ 0 w 115"/>
                          <a:gd name="connsiteY2" fmla="*/ 58 h 806"/>
                          <a:gd name="connsiteX3" fmla="*/ 115 w 115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06">
                            <a:moveTo>
                              <a:pt x="115" y="749"/>
                            </a:moveTo>
                            <a:lnTo>
                              <a:pt x="0" y="806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44" name="任意多边形: 形状 5343"/>
                      <p:cNvSpPr/>
                      <p:nvPr/>
                    </p:nvSpPr>
                    <p:spPr>
                      <a:xfrm>
                        <a:off x="-3918199" y="4252975"/>
                        <a:ext cx="115" cy="978"/>
                      </a:xfrm>
                      <a:custGeom>
                        <a:avLst/>
                        <a:gdLst>
                          <a:gd name="connsiteX0" fmla="*/ 115 w 115"/>
                          <a:gd name="connsiteY0" fmla="*/ 921 h 978"/>
                          <a:gd name="connsiteX1" fmla="*/ 0 w 115"/>
                          <a:gd name="connsiteY1" fmla="*/ 979 h 978"/>
                          <a:gd name="connsiteX2" fmla="*/ 0 w 115"/>
                          <a:gd name="connsiteY2" fmla="*/ 115 h 978"/>
                          <a:gd name="connsiteX3" fmla="*/ 115 w 115"/>
                          <a:gd name="connsiteY3" fmla="*/ 0 h 9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978">
                            <a:moveTo>
                              <a:pt x="115" y="921"/>
                            </a:moveTo>
                            <a:lnTo>
                              <a:pt x="0" y="979"/>
                            </a:lnTo>
                            <a:lnTo>
                              <a:pt x="0" y="115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45" name="任意多边形: 形状 5344"/>
                      <p:cNvSpPr/>
                      <p:nvPr/>
                    </p:nvSpPr>
                    <p:spPr>
                      <a:xfrm>
                        <a:off x="-3918429" y="4253147"/>
                        <a:ext cx="115" cy="806"/>
                      </a:xfrm>
                      <a:custGeom>
                        <a:avLst/>
                        <a:gdLst>
                          <a:gd name="connsiteX0" fmla="*/ 115 w 115"/>
                          <a:gd name="connsiteY0" fmla="*/ 749 h 806"/>
                          <a:gd name="connsiteX1" fmla="*/ 0 w 115"/>
                          <a:gd name="connsiteY1" fmla="*/ 806 h 806"/>
                          <a:gd name="connsiteX2" fmla="*/ 0 w 115"/>
                          <a:gd name="connsiteY2" fmla="*/ 57 h 806"/>
                          <a:gd name="connsiteX3" fmla="*/ 115 w 115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06">
                            <a:moveTo>
                              <a:pt x="115" y="749"/>
                            </a:moveTo>
                            <a:lnTo>
                              <a:pt x="0" y="806"/>
                            </a:lnTo>
                            <a:lnTo>
                              <a:pt x="0" y="57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46" name="任意多边形: 形状 5345"/>
                      <p:cNvSpPr/>
                      <p:nvPr/>
                    </p:nvSpPr>
                    <p:spPr>
                      <a:xfrm>
                        <a:off x="-3918717" y="4253263"/>
                        <a:ext cx="172" cy="806"/>
                      </a:xfrm>
                      <a:custGeom>
                        <a:avLst/>
                        <a:gdLst>
                          <a:gd name="connsiteX0" fmla="*/ 173 w 172"/>
                          <a:gd name="connsiteY0" fmla="*/ 749 h 806"/>
                          <a:gd name="connsiteX1" fmla="*/ 0 w 172"/>
                          <a:gd name="connsiteY1" fmla="*/ 806 h 806"/>
                          <a:gd name="connsiteX2" fmla="*/ 0 w 172"/>
                          <a:gd name="connsiteY2" fmla="*/ 58 h 806"/>
                          <a:gd name="connsiteX3" fmla="*/ 173 w 172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806">
                            <a:moveTo>
                              <a:pt x="173" y="749"/>
                            </a:moveTo>
                            <a:lnTo>
                              <a:pt x="0" y="806"/>
                            </a:lnTo>
                            <a:lnTo>
                              <a:pt x="0" y="58"/>
                            </a:lnTo>
                            <a:lnTo>
                              <a:pt x="173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47" name="任意多边形: 形状 5346"/>
                      <p:cNvSpPr/>
                      <p:nvPr/>
                    </p:nvSpPr>
                    <p:spPr>
                      <a:xfrm>
                        <a:off x="-3918948" y="4253435"/>
                        <a:ext cx="115" cy="921"/>
                      </a:xfrm>
                      <a:custGeom>
                        <a:avLst/>
                        <a:gdLst>
                          <a:gd name="connsiteX0" fmla="*/ 115 w 115"/>
                          <a:gd name="connsiteY0" fmla="*/ 864 h 921"/>
                          <a:gd name="connsiteX1" fmla="*/ 0 w 115"/>
                          <a:gd name="connsiteY1" fmla="*/ 921 h 921"/>
                          <a:gd name="connsiteX2" fmla="*/ 0 w 115"/>
                          <a:gd name="connsiteY2" fmla="*/ 58 h 921"/>
                          <a:gd name="connsiteX3" fmla="*/ 115 w 115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921">
                            <a:moveTo>
                              <a:pt x="115" y="864"/>
                            </a:moveTo>
                            <a:lnTo>
                              <a:pt x="0" y="921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48" name="任意多边形: 形状 5347"/>
                      <p:cNvSpPr/>
                      <p:nvPr/>
                    </p:nvSpPr>
                    <p:spPr>
                      <a:xfrm>
                        <a:off x="-3919178" y="4253551"/>
                        <a:ext cx="115" cy="806"/>
                      </a:xfrm>
                      <a:custGeom>
                        <a:avLst/>
                        <a:gdLst>
                          <a:gd name="connsiteX0" fmla="*/ 115 w 115"/>
                          <a:gd name="connsiteY0" fmla="*/ 748 h 806"/>
                          <a:gd name="connsiteX1" fmla="*/ 0 w 115"/>
                          <a:gd name="connsiteY1" fmla="*/ 806 h 806"/>
                          <a:gd name="connsiteX2" fmla="*/ 0 w 115"/>
                          <a:gd name="connsiteY2" fmla="*/ 57 h 806"/>
                          <a:gd name="connsiteX3" fmla="*/ 115 w 115"/>
                          <a:gd name="connsiteY3" fmla="*/ 0 h 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06">
                            <a:moveTo>
                              <a:pt x="115" y="748"/>
                            </a:moveTo>
                            <a:lnTo>
                              <a:pt x="0" y="806"/>
                            </a:lnTo>
                            <a:lnTo>
                              <a:pt x="0" y="57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49" name="任意多边形: 形状 5348"/>
                      <p:cNvSpPr/>
                      <p:nvPr/>
                    </p:nvSpPr>
                    <p:spPr>
                      <a:xfrm>
                        <a:off x="-3919178" y="4254299"/>
                        <a:ext cx="1785" cy="1151"/>
                      </a:xfrm>
                      <a:custGeom>
                        <a:avLst/>
                        <a:gdLst>
                          <a:gd name="connsiteX0" fmla="*/ 1785 w 1785"/>
                          <a:gd name="connsiteY0" fmla="*/ 58 h 1151"/>
                          <a:gd name="connsiteX1" fmla="*/ 0 w 1785"/>
                          <a:gd name="connsiteY1" fmla="*/ 1152 h 1151"/>
                          <a:gd name="connsiteX2" fmla="*/ 0 w 1785"/>
                          <a:gd name="connsiteY2" fmla="*/ 1037 h 1151"/>
                          <a:gd name="connsiteX3" fmla="*/ 1785 w 1785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85" h="1151">
                            <a:moveTo>
                              <a:pt x="1785" y="58"/>
                            </a:moveTo>
                            <a:lnTo>
                              <a:pt x="0" y="1152"/>
                            </a:lnTo>
                            <a:lnTo>
                              <a:pt x="0" y="1037"/>
                            </a:lnTo>
                            <a:lnTo>
                              <a:pt x="178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50" name="任意多边形: 形状 5349"/>
                      <p:cNvSpPr/>
                      <p:nvPr/>
                    </p:nvSpPr>
                    <p:spPr>
                      <a:xfrm>
                        <a:off x="-3919178" y="4254011"/>
                        <a:ext cx="1785" cy="1151"/>
                      </a:xfrm>
                      <a:custGeom>
                        <a:avLst/>
                        <a:gdLst>
                          <a:gd name="connsiteX0" fmla="*/ 1785 w 1785"/>
                          <a:gd name="connsiteY0" fmla="*/ 58 h 1151"/>
                          <a:gd name="connsiteX1" fmla="*/ 0 w 1785"/>
                          <a:gd name="connsiteY1" fmla="*/ 1152 h 1151"/>
                          <a:gd name="connsiteX2" fmla="*/ 0 w 1785"/>
                          <a:gd name="connsiteY2" fmla="*/ 1094 h 1151"/>
                          <a:gd name="connsiteX3" fmla="*/ 1785 w 1785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85" h="1151">
                            <a:moveTo>
                              <a:pt x="1785" y="58"/>
                            </a:moveTo>
                            <a:lnTo>
                              <a:pt x="0" y="1152"/>
                            </a:lnTo>
                            <a:lnTo>
                              <a:pt x="0" y="1094"/>
                            </a:lnTo>
                            <a:lnTo>
                              <a:pt x="178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51" name="任意多边形: 形状 5350"/>
                      <p:cNvSpPr/>
                      <p:nvPr/>
                    </p:nvSpPr>
                    <p:spPr>
                      <a:xfrm>
                        <a:off x="-3919178" y="4253723"/>
                        <a:ext cx="1785" cy="1151"/>
                      </a:xfrm>
                      <a:custGeom>
                        <a:avLst/>
                        <a:gdLst>
                          <a:gd name="connsiteX0" fmla="*/ 1785 w 1785"/>
                          <a:gd name="connsiteY0" fmla="*/ 57 h 1151"/>
                          <a:gd name="connsiteX1" fmla="*/ 0 w 1785"/>
                          <a:gd name="connsiteY1" fmla="*/ 1152 h 1151"/>
                          <a:gd name="connsiteX2" fmla="*/ 0 w 1785"/>
                          <a:gd name="connsiteY2" fmla="*/ 1094 h 1151"/>
                          <a:gd name="connsiteX3" fmla="*/ 1785 w 1785"/>
                          <a:gd name="connsiteY3" fmla="*/ 0 h 1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85" h="1151">
                            <a:moveTo>
                              <a:pt x="1785" y="57"/>
                            </a:moveTo>
                            <a:lnTo>
                              <a:pt x="0" y="1152"/>
                            </a:lnTo>
                            <a:lnTo>
                              <a:pt x="0" y="1094"/>
                            </a:lnTo>
                            <a:lnTo>
                              <a:pt x="178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5352" name="图形 5"/>
                <p:cNvGrpSpPr/>
                <p:nvPr/>
              </p:nvGrpSpPr>
              <p:grpSpPr>
                <a:xfrm>
                  <a:off x="-3938410" y="4250959"/>
                  <a:ext cx="17447" cy="20153"/>
                  <a:chOff x="-3938410" y="4250959"/>
                  <a:chExt cx="17447" cy="20153"/>
                </a:xfrm>
              </p:grpSpPr>
              <p:grpSp>
                <p:nvGrpSpPr>
                  <p:cNvPr id="5353" name="图形 5"/>
                  <p:cNvGrpSpPr/>
                  <p:nvPr/>
                </p:nvGrpSpPr>
                <p:grpSpPr>
                  <a:xfrm>
                    <a:off x="-3938410" y="4250959"/>
                    <a:ext cx="17447" cy="20153"/>
                    <a:chOff x="-3938410" y="4250959"/>
                    <a:chExt cx="17447" cy="20153"/>
                  </a:xfrm>
                </p:grpSpPr>
                <p:grpSp>
                  <p:nvGrpSpPr>
                    <p:cNvPr id="5354" name="图形 5"/>
                    <p:cNvGrpSpPr/>
                    <p:nvPr/>
                  </p:nvGrpSpPr>
                  <p:grpSpPr>
                    <a:xfrm>
                      <a:off x="-3938410" y="4250959"/>
                      <a:ext cx="17447" cy="20153"/>
                      <a:chOff x="-3938410" y="4250959"/>
                      <a:chExt cx="17447" cy="20153"/>
                    </a:xfrm>
                  </p:grpSpPr>
                  <p:sp>
                    <p:nvSpPr>
                      <p:cNvPr id="5355" name="任意多边形: 形状 5354"/>
                      <p:cNvSpPr/>
                      <p:nvPr/>
                    </p:nvSpPr>
                    <p:spPr>
                      <a:xfrm>
                        <a:off x="-3929658" y="4256142"/>
                        <a:ext cx="8694" cy="14971"/>
                      </a:xfrm>
                      <a:custGeom>
                        <a:avLst/>
                        <a:gdLst>
                          <a:gd name="connsiteX0" fmla="*/ 8695 w 8694"/>
                          <a:gd name="connsiteY0" fmla="*/ 0 h 14971"/>
                          <a:gd name="connsiteX1" fmla="*/ 8695 w 8694"/>
                          <a:gd name="connsiteY1" fmla="*/ 9789 h 14971"/>
                          <a:gd name="connsiteX2" fmla="*/ 0 w 8694"/>
                          <a:gd name="connsiteY2" fmla="*/ 14971 h 14971"/>
                          <a:gd name="connsiteX3" fmla="*/ 0 w 8694"/>
                          <a:gd name="connsiteY3" fmla="*/ 5182 h 149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694" h="14971">
                            <a:moveTo>
                              <a:pt x="8695" y="0"/>
                            </a:moveTo>
                            <a:lnTo>
                              <a:pt x="8695" y="9789"/>
                            </a:lnTo>
                            <a:lnTo>
                              <a:pt x="0" y="14971"/>
                            </a:lnTo>
                            <a:lnTo>
                              <a:pt x="0" y="5182"/>
                            </a:lnTo>
                            <a:close/>
                          </a:path>
                        </a:pathLst>
                      </a:custGeom>
                      <a:solidFill>
                        <a:srgbClr val="EFBA75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56" name="任意多边形: 形状 5355"/>
                      <p:cNvSpPr/>
                      <p:nvPr/>
                    </p:nvSpPr>
                    <p:spPr>
                      <a:xfrm>
                        <a:off x="-3938410" y="4256142"/>
                        <a:ext cx="8752" cy="14971"/>
                      </a:xfrm>
                      <a:custGeom>
                        <a:avLst/>
                        <a:gdLst>
                          <a:gd name="connsiteX0" fmla="*/ 8752 w 8752"/>
                          <a:gd name="connsiteY0" fmla="*/ 5182 h 14971"/>
                          <a:gd name="connsiteX1" fmla="*/ 8752 w 8752"/>
                          <a:gd name="connsiteY1" fmla="*/ 14971 h 14971"/>
                          <a:gd name="connsiteX2" fmla="*/ 0 w 8752"/>
                          <a:gd name="connsiteY2" fmla="*/ 9789 h 14971"/>
                          <a:gd name="connsiteX3" fmla="*/ 58 w 8752"/>
                          <a:gd name="connsiteY3" fmla="*/ 0 h 149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752" h="14971">
                            <a:moveTo>
                              <a:pt x="8752" y="5182"/>
                            </a:moveTo>
                            <a:lnTo>
                              <a:pt x="8752" y="14971"/>
                            </a:lnTo>
                            <a:lnTo>
                              <a:pt x="0" y="9789"/>
                            </a:lnTo>
                            <a:lnTo>
                              <a:pt x="58" y="0"/>
                            </a:lnTo>
                            <a:close/>
                          </a:path>
                        </a:pathLst>
                      </a:custGeom>
                      <a:solidFill>
                        <a:srgbClr val="F5CD80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57" name="任意多边形: 形状 5356"/>
                      <p:cNvSpPr/>
                      <p:nvPr/>
                    </p:nvSpPr>
                    <p:spPr>
                      <a:xfrm>
                        <a:off x="-3938353" y="4250959"/>
                        <a:ext cx="17389" cy="10364"/>
                      </a:xfrm>
                      <a:custGeom>
                        <a:avLst/>
                        <a:gdLst>
                          <a:gd name="connsiteX0" fmla="*/ 17390 w 17389"/>
                          <a:gd name="connsiteY0" fmla="*/ 5182 h 10364"/>
                          <a:gd name="connsiteX1" fmla="*/ 8695 w 17389"/>
                          <a:gd name="connsiteY1" fmla="*/ 10365 h 10364"/>
                          <a:gd name="connsiteX2" fmla="*/ 0 w 17389"/>
                          <a:gd name="connsiteY2" fmla="*/ 5182 h 10364"/>
                          <a:gd name="connsiteX3" fmla="*/ 8637 w 17389"/>
                          <a:gd name="connsiteY3" fmla="*/ 0 h 103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389" h="10364">
                            <a:moveTo>
                              <a:pt x="17390" y="5182"/>
                            </a:moveTo>
                            <a:lnTo>
                              <a:pt x="8695" y="10365"/>
                            </a:lnTo>
                            <a:lnTo>
                              <a:pt x="0" y="5182"/>
                            </a:lnTo>
                            <a:lnTo>
                              <a:pt x="8637" y="0"/>
                            </a:lnTo>
                            <a:close/>
                          </a:path>
                        </a:pathLst>
                      </a:custGeom>
                      <a:solidFill>
                        <a:srgbClr val="F3D29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358" name="图形 5"/>
                    <p:cNvGrpSpPr/>
                    <p:nvPr/>
                  </p:nvGrpSpPr>
                  <p:grpSpPr>
                    <a:xfrm>
                      <a:off x="-3937719" y="4264318"/>
                      <a:ext cx="3915" cy="3054"/>
                      <a:chOff x="-3937719" y="4264318"/>
                      <a:chExt cx="3915" cy="3054"/>
                    </a:xfrm>
                    <a:solidFill>
                      <a:srgbClr val="CC9878"/>
                    </a:solidFill>
                  </p:grpSpPr>
                  <p:grpSp>
                    <p:nvGrpSpPr>
                      <p:cNvPr id="5359" name="图形 5"/>
                      <p:cNvGrpSpPr/>
                      <p:nvPr/>
                    </p:nvGrpSpPr>
                    <p:grpSpPr>
                      <a:xfrm>
                        <a:off x="-3936107" y="4264952"/>
                        <a:ext cx="748" cy="1900"/>
                        <a:chOff x="-3936107" y="4264952"/>
                        <a:chExt cx="748" cy="1900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5360" name="任意多边形: 形状 5359"/>
                        <p:cNvSpPr/>
                        <p:nvPr/>
                      </p:nvSpPr>
                      <p:spPr>
                        <a:xfrm>
                          <a:off x="-3936107" y="4264952"/>
                          <a:ext cx="690" cy="1094"/>
                        </a:xfrm>
                        <a:custGeom>
                          <a:avLst/>
                          <a:gdLst>
                            <a:gd name="connsiteX0" fmla="*/ 345 w 690"/>
                            <a:gd name="connsiteY0" fmla="*/ 1036 h 1094"/>
                            <a:gd name="connsiteX1" fmla="*/ 345 w 690"/>
                            <a:gd name="connsiteY1" fmla="*/ 1036 h 1094"/>
                            <a:gd name="connsiteX2" fmla="*/ 0 w 690"/>
                            <a:gd name="connsiteY2" fmla="*/ 461 h 1094"/>
                            <a:gd name="connsiteX3" fmla="*/ 0 w 690"/>
                            <a:gd name="connsiteY3" fmla="*/ 0 h 1094"/>
                            <a:gd name="connsiteX4" fmla="*/ 691 w 690"/>
                            <a:gd name="connsiteY4" fmla="*/ 403 h 1094"/>
                            <a:gd name="connsiteX5" fmla="*/ 691 w 690"/>
                            <a:gd name="connsiteY5" fmla="*/ 864 h 1094"/>
                            <a:gd name="connsiteX6" fmla="*/ 345 w 690"/>
                            <a:gd name="connsiteY6" fmla="*/ 1036 h 10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690" h="1094">
                              <a:moveTo>
                                <a:pt x="345" y="1036"/>
                              </a:moveTo>
                              <a:lnTo>
                                <a:pt x="345" y="1036"/>
                              </a:lnTo>
                              <a:cubicBezTo>
                                <a:pt x="173" y="921"/>
                                <a:pt x="0" y="633"/>
                                <a:pt x="0" y="461"/>
                              </a:cubicBezTo>
                              <a:lnTo>
                                <a:pt x="0" y="0"/>
                              </a:lnTo>
                              <a:lnTo>
                                <a:pt x="691" y="403"/>
                              </a:lnTo>
                              <a:lnTo>
                                <a:pt x="691" y="864"/>
                              </a:lnTo>
                              <a:cubicBezTo>
                                <a:pt x="691" y="1094"/>
                                <a:pt x="576" y="1152"/>
                                <a:pt x="345" y="103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5361" name="图形 5"/>
                        <p:cNvGrpSpPr/>
                        <p:nvPr/>
                      </p:nvGrpSpPr>
                      <p:grpSpPr>
                        <a:xfrm>
                          <a:off x="-3936049" y="4265700"/>
                          <a:ext cx="690" cy="1151"/>
                          <a:chOff x="-3936049" y="4265700"/>
                          <a:chExt cx="690" cy="1151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5362" name="任意多边形: 形状 5361"/>
                          <p:cNvSpPr/>
                          <p:nvPr/>
                        </p:nvSpPr>
                        <p:spPr>
                          <a:xfrm>
                            <a:off x="-3935761" y="4265700"/>
                            <a:ext cx="57" cy="978"/>
                          </a:xfrm>
                          <a:custGeom>
                            <a:avLst/>
                            <a:gdLst>
                              <a:gd name="connsiteX0" fmla="*/ 58 w 57"/>
                              <a:gd name="connsiteY0" fmla="*/ 979 h 978"/>
                              <a:gd name="connsiteX1" fmla="*/ 0 w 57"/>
                              <a:gd name="connsiteY1" fmla="*/ 921 h 978"/>
                              <a:gd name="connsiteX2" fmla="*/ 0 w 57"/>
                              <a:gd name="connsiteY2" fmla="*/ 0 h 978"/>
                              <a:gd name="connsiteX3" fmla="*/ 58 w 57"/>
                              <a:gd name="connsiteY3" fmla="*/ 0 h 978"/>
                              <a:gd name="connsiteX4" fmla="*/ 58 w 57"/>
                              <a:gd name="connsiteY4" fmla="*/ 58 h 978"/>
                              <a:gd name="connsiteX5" fmla="*/ 58 w 57"/>
                              <a:gd name="connsiteY5" fmla="*/ 979 h 9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57" h="978">
                                <a:moveTo>
                                  <a:pt x="58" y="979"/>
                                </a:moveTo>
                                <a:lnTo>
                                  <a:pt x="0" y="921"/>
                                </a:lnTo>
                                <a:lnTo>
                                  <a:pt x="0" y="0"/>
                                </a:lnTo>
                                <a:lnTo>
                                  <a:pt x="58" y="0"/>
                                </a:lnTo>
                                <a:lnTo>
                                  <a:pt x="58" y="58"/>
                                </a:lnTo>
                                <a:lnTo>
                                  <a:pt x="58" y="97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363" name="任意多边形: 形状 5362"/>
                          <p:cNvSpPr/>
                          <p:nvPr/>
                        </p:nvSpPr>
                        <p:spPr>
                          <a:xfrm>
                            <a:off x="-3936049" y="4266449"/>
                            <a:ext cx="690" cy="403"/>
                          </a:xfrm>
                          <a:custGeom>
                            <a:avLst/>
                            <a:gdLst>
                              <a:gd name="connsiteX0" fmla="*/ 633 w 690"/>
                              <a:gd name="connsiteY0" fmla="*/ 403 h 403"/>
                              <a:gd name="connsiteX1" fmla="*/ 0 w 690"/>
                              <a:gd name="connsiteY1" fmla="*/ 58 h 403"/>
                              <a:gd name="connsiteX2" fmla="*/ 0 w 690"/>
                              <a:gd name="connsiteY2" fmla="*/ 0 h 403"/>
                              <a:gd name="connsiteX3" fmla="*/ 0 w 690"/>
                              <a:gd name="connsiteY3" fmla="*/ 0 h 403"/>
                              <a:gd name="connsiteX4" fmla="*/ 633 w 690"/>
                              <a:gd name="connsiteY4" fmla="*/ 345 h 403"/>
                              <a:gd name="connsiteX5" fmla="*/ 691 w 690"/>
                              <a:gd name="connsiteY5" fmla="*/ 403 h 40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690" h="403">
                                <a:moveTo>
                                  <a:pt x="633" y="403"/>
                                </a:moveTo>
                                <a:lnTo>
                                  <a:pt x="0" y="58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633" y="345"/>
                                </a:lnTo>
                                <a:lnTo>
                                  <a:pt x="691" y="40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5364" name="图形 5"/>
                      <p:cNvGrpSpPr/>
                      <p:nvPr/>
                    </p:nvGrpSpPr>
                    <p:grpSpPr>
                      <a:xfrm>
                        <a:off x="-3935070" y="4265795"/>
                        <a:ext cx="1266" cy="1577"/>
                        <a:chOff x="-3935070" y="4265795"/>
                        <a:chExt cx="1266" cy="1577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5365" name="任意多边形: 形状 5364"/>
                        <p:cNvSpPr/>
                        <p:nvPr/>
                      </p:nvSpPr>
                      <p:spPr>
                        <a:xfrm>
                          <a:off x="-3935070" y="4265795"/>
                          <a:ext cx="1266" cy="1171"/>
                        </a:xfrm>
                        <a:custGeom>
                          <a:avLst/>
                          <a:gdLst>
                            <a:gd name="connsiteX0" fmla="*/ 173 w 1266"/>
                            <a:gd name="connsiteY0" fmla="*/ 423 h 1171"/>
                            <a:gd name="connsiteX1" fmla="*/ 0 w 1266"/>
                            <a:gd name="connsiteY1" fmla="*/ 423 h 1171"/>
                            <a:gd name="connsiteX2" fmla="*/ 633 w 1266"/>
                            <a:gd name="connsiteY2" fmla="*/ 78 h 1171"/>
                            <a:gd name="connsiteX3" fmla="*/ 1267 w 1266"/>
                            <a:gd name="connsiteY3" fmla="*/ 1172 h 1171"/>
                            <a:gd name="connsiteX4" fmla="*/ 1094 w 1266"/>
                            <a:gd name="connsiteY4" fmla="*/ 999 h 1171"/>
                            <a:gd name="connsiteX5" fmla="*/ 864 w 1266"/>
                            <a:gd name="connsiteY5" fmla="*/ 1057 h 1171"/>
                            <a:gd name="connsiteX6" fmla="*/ 633 w 1266"/>
                            <a:gd name="connsiteY6" fmla="*/ 769 h 1171"/>
                            <a:gd name="connsiteX7" fmla="*/ 403 w 1266"/>
                            <a:gd name="connsiteY7" fmla="*/ 826 h 1171"/>
                            <a:gd name="connsiteX8" fmla="*/ 173 w 1266"/>
                            <a:gd name="connsiteY8" fmla="*/ 423 h 11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266" h="1171">
                              <a:moveTo>
                                <a:pt x="173" y="423"/>
                              </a:moveTo>
                              <a:cubicBezTo>
                                <a:pt x="115" y="366"/>
                                <a:pt x="58" y="366"/>
                                <a:pt x="0" y="423"/>
                              </a:cubicBezTo>
                              <a:cubicBezTo>
                                <a:pt x="0" y="20"/>
                                <a:pt x="288" y="-95"/>
                                <a:pt x="633" y="78"/>
                              </a:cubicBezTo>
                              <a:cubicBezTo>
                                <a:pt x="979" y="308"/>
                                <a:pt x="1267" y="769"/>
                                <a:pt x="1267" y="1172"/>
                              </a:cubicBezTo>
                              <a:cubicBezTo>
                                <a:pt x="1209" y="1114"/>
                                <a:pt x="1152" y="999"/>
                                <a:pt x="1094" y="999"/>
                              </a:cubicBezTo>
                              <a:cubicBezTo>
                                <a:pt x="979" y="941"/>
                                <a:pt x="921" y="941"/>
                                <a:pt x="864" y="1057"/>
                              </a:cubicBezTo>
                              <a:cubicBezTo>
                                <a:pt x="806" y="941"/>
                                <a:pt x="749" y="826"/>
                                <a:pt x="633" y="769"/>
                              </a:cubicBezTo>
                              <a:cubicBezTo>
                                <a:pt x="518" y="711"/>
                                <a:pt x="461" y="711"/>
                                <a:pt x="403" y="826"/>
                              </a:cubicBezTo>
                              <a:cubicBezTo>
                                <a:pt x="403" y="596"/>
                                <a:pt x="288" y="481"/>
                                <a:pt x="173" y="4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366" name="任意多边形: 形状 5365"/>
                        <p:cNvSpPr/>
                        <p:nvPr/>
                      </p:nvSpPr>
                      <p:spPr>
                        <a:xfrm>
                          <a:off x="-3934725" y="4266334"/>
                          <a:ext cx="303" cy="1038"/>
                        </a:xfrm>
                        <a:custGeom>
                          <a:avLst/>
                          <a:gdLst>
                            <a:gd name="connsiteX0" fmla="*/ 115 w 303"/>
                            <a:gd name="connsiteY0" fmla="*/ 979 h 1038"/>
                            <a:gd name="connsiteX1" fmla="*/ 0 w 303"/>
                            <a:gd name="connsiteY1" fmla="*/ 921 h 1038"/>
                            <a:gd name="connsiteX2" fmla="*/ 0 w 303"/>
                            <a:gd name="connsiteY2" fmla="*/ 864 h 1038"/>
                            <a:gd name="connsiteX3" fmla="*/ 0 w 303"/>
                            <a:gd name="connsiteY3" fmla="*/ 864 h 1038"/>
                            <a:gd name="connsiteX4" fmla="*/ 115 w 303"/>
                            <a:gd name="connsiteY4" fmla="*/ 921 h 1038"/>
                            <a:gd name="connsiteX5" fmla="*/ 288 w 303"/>
                            <a:gd name="connsiteY5" fmla="*/ 806 h 1038"/>
                            <a:gd name="connsiteX6" fmla="*/ 288 w 303"/>
                            <a:gd name="connsiteY6" fmla="*/ 0 h 1038"/>
                            <a:gd name="connsiteX7" fmla="*/ 288 w 303"/>
                            <a:gd name="connsiteY7" fmla="*/ 0 h 1038"/>
                            <a:gd name="connsiteX8" fmla="*/ 288 w 303"/>
                            <a:gd name="connsiteY8" fmla="*/ 57 h 1038"/>
                            <a:gd name="connsiteX9" fmla="*/ 288 w 303"/>
                            <a:gd name="connsiteY9" fmla="*/ 864 h 1038"/>
                            <a:gd name="connsiteX10" fmla="*/ 115 w 303"/>
                            <a:gd name="connsiteY10" fmla="*/ 979 h 10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03" h="1038">
                              <a:moveTo>
                                <a:pt x="115" y="979"/>
                              </a:moveTo>
                              <a:lnTo>
                                <a:pt x="0" y="921"/>
                              </a:lnTo>
                              <a:cubicBezTo>
                                <a:pt x="0" y="921"/>
                                <a:pt x="0" y="864"/>
                                <a:pt x="0" y="864"/>
                              </a:cubicBezTo>
                              <a:cubicBezTo>
                                <a:pt x="0" y="864"/>
                                <a:pt x="0" y="864"/>
                                <a:pt x="0" y="864"/>
                              </a:cubicBezTo>
                              <a:lnTo>
                                <a:pt x="115" y="921"/>
                              </a:lnTo>
                              <a:cubicBezTo>
                                <a:pt x="230" y="979"/>
                                <a:pt x="288" y="921"/>
                                <a:pt x="288" y="806"/>
                              </a:cubicBezTo>
                              <a:lnTo>
                                <a:pt x="288" y="0"/>
                              </a:lnTo>
                              <a:cubicBezTo>
                                <a:pt x="288" y="0"/>
                                <a:pt x="288" y="0"/>
                                <a:pt x="288" y="0"/>
                              </a:cubicBezTo>
                              <a:cubicBezTo>
                                <a:pt x="288" y="0"/>
                                <a:pt x="288" y="57"/>
                                <a:pt x="288" y="57"/>
                              </a:cubicBezTo>
                              <a:lnTo>
                                <a:pt x="288" y="864"/>
                              </a:lnTo>
                              <a:cubicBezTo>
                                <a:pt x="345" y="1036"/>
                                <a:pt x="230" y="1094"/>
                                <a:pt x="115" y="97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367" name="图形 5"/>
                      <p:cNvGrpSpPr/>
                      <p:nvPr/>
                    </p:nvGrpSpPr>
                    <p:grpSpPr>
                      <a:xfrm>
                        <a:off x="-3937719" y="4264318"/>
                        <a:ext cx="1439" cy="1842"/>
                        <a:chOff x="-3937719" y="4264318"/>
                        <a:chExt cx="1439" cy="1842"/>
                      </a:xfrm>
                      <a:solidFill>
                        <a:srgbClr val="CC9878"/>
                      </a:solidFill>
                    </p:grpSpPr>
                    <p:grpSp>
                      <p:nvGrpSpPr>
                        <p:cNvPr id="5368" name="图形 5"/>
                        <p:cNvGrpSpPr/>
                        <p:nvPr/>
                      </p:nvGrpSpPr>
                      <p:grpSpPr>
                        <a:xfrm>
                          <a:off x="-3937719" y="4264779"/>
                          <a:ext cx="633" cy="1036"/>
                          <a:chOff x="-3937719" y="4264779"/>
                          <a:chExt cx="633" cy="1036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5369" name="任意多边形: 形状 5368"/>
                          <p:cNvSpPr/>
                          <p:nvPr/>
                        </p:nvSpPr>
                        <p:spPr>
                          <a:xfrm>
                            <a:off x="-3937719" y="4264779"/>
                            <a:ext cx="460" cy="748"/>
                          </a:xfrm>
                          <a:custGeom>
                            <a:avLst/>
                            <a:gdLst>
                              <a:gd name="connsiteX0" fmla="*/ 461 w 460"/>
                              <a:gd name="connsiteY0" fmla="*/ 518 h 748"/>
                              <a:gd name="connsiteX1" fmla="*/ 403 w 460"/>
                              <a:gd name="connsiteY1" fmla="*/ 58 h 748"/>
                              <a:gd name="connsiteX2" fmla="*/ 58 w 460"/>
                              <a:gd name="connsiteY2" fmla="*/ 0 h 748"/>
                              <a:gd name="connsiteX3" fmla="*/ 115 w 460"/>
                              <a:gd name="connsiteY3" fmla="*/ 115 h 748"/>
                              <a:gd name="connsiteX4" fmla="*/ 0 w 460"/>
                              <a:gd name="connsiteY4" fmla="*/ 288 h 748"/>
                              <a:gd name="connsiteX5" fmla="*/ 0 w 460"/>
                              <a:gd name="connsiteY5" fmla="*/ 345 h 748"/>
                              <a:gd name="connsiteX6" fmla="*/ 173 w 460"/>
                              <a:gd name="connsiteY6" fmla="*/ 749 h 748"/>
                              <a:gd name="connsiteX7" fmla="*/ 403 w 460"/>
                              <a:gd name="connsiteY7" fmla="*/ 461 h 748"/>
                              <a:gd name="connsiteX8" fmla="*/ 461 w 460"/>
                              <a:gd name="connsiteY8" fmla="*/ 518 h 7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460" h="748">
                                <a:moveTo>
                                  <a:pt x="461" y="518"/>
                                </a:moveTo>
                                <a:lnTo>
                                  <a:pt x="403" y="58"/>
                                </a:lnTo>
                                <a:lnTo>
                                  <a:pt x="58" y="0"/>
                                </a:lnTo>
                                <a:lnTo>
                                  <a:pt x="115" y="115"/>
                                </a:lnTo>
                                <a:lnTo>
                                  <a:pt x="0" y="288"/>
                                </a:lnTo>
                                <a:cubicBezTo>
                                  <a:pt x="0" y="288"/>
                                  <a:pt x="0" y="345"/>
                                  <a:pt x="0" y="345"/>
                                </a:cubicBezTo>
                                <a:lnTo>
                                  <a:pt x="173" y="749"/>
                                </a:lnTo>
                                <a:lnTo>
                                  <a:pt x="403" y="461"/>
                                </a:lnTo>
                                <a:lnTo>
                                  <a:pt x="461" y="51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370" name="任意多边形: 形状 5369"/>
                          <p:cNvSpPr/>
                          <p:nvPr/>
                        </p:nvSpPr>
                        <p:spPr>
                          <a:xfrm>
                            <a:off x="-3937489" y="4265297"/>
                            <a:ext cx="403" cy="518"/>
                          </a:xfrm>
                          <a:custGeom>
                            <a:avLst/>
                            <a:gdLst>
                              <a:gd name="connsiteX0" fmla="*/ 173 w 403"/>
                              <a:gd name="connsiteY0" fmla="*/ 0 h 518"/>
                              <a:gd name="connsiteX1" fmla="*/ 0 w 403"/>
                              <a:gd name="connsiteY1" fmla="*/ 288 h 518"/>
                              <a:gd name="connsiteX2" fmla="*/ 403 w 403"/>
                              <a:gd name="connsiteY2" fmla="*/ 518 h 518"/>
                              <a:gd name="connsiteX3" fmla="*/ 403 w 403"/>
                              <a:gd name="connsiteY3" fmla="*/ 173 h 5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03" h="518">
                                <a:moveTo>
                                  <a:pt x="173" y="0"/>
                                </a:moveTo>
                                <a:lnTo>
                                  <a:pt x="0" y="288"/>
                                </a:lnTo>
                                <a:lnTo>
                                  <a:pt x="403" y="518"/>
                                </a:lnTo>
                                <a:lnTo>
                                  <a:pt x="403" y="17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371" name="图形 5"/>
                        <p:cNvGrpSpPr/>
                        <p:nvPr/>
                      </p:nvGrpSpPr>
                      <p:grpSpPr>
                        <a:xfrm>
                          <a:off x="-3936971" y="4265297"/>
                          <a:ext cx="691" cy="863"/>
                          <a:chOff x="-3936971" y="4265297"/>
                          <a:chExt cx="691" cy="863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5372" name="任意多边形: 形状 5371"/>
                          <p:cNvSpPr/>
                          <p:nvPr/>
                        </p:nvSpPr>
                        <p:spPr>
                          <a:xfrm>
                            <a:off x="-3936971" y="4265585"/>
                            <a:ext cx="691" cy="575"/>
                          </a:xfrm>
                          <a:custGeom>
                            <a:avLst/>
                            <a:gdLst>
                              <a:gd name="connsiteX0" fmla="*/ 288 w 691"/>
                              <a:gd name="connsiteY0" fmla="*/ 115 h 575"/>
                              <a:gd name="connsiteX1" fmla="*/ 288 w 691"/>
                              <a:gd name="connsiteY1" fmla="*/ 0 h 575"/>
                              <a:gd name="connsiteX2" fmla="*/ 0 w 691"/>
                              <a:gd name="connsiteY2" fmla="*/ 115 h 575"/>
                              <a:gd name="connsiteX3" fmla="*/ 288 w 691"/>
                              <a:gd name="connsiteY3" fmla="*/ 576 h 575"/>
                              <a:gd name="connsiteX4" fmla="*/ 288 w 691"/>
                              <a:gd name="connsiteY4" fmla="*/ 461 h 575"/>
                              <a:gd name="connsiteX5" fmla="*/ 518 w 691"/>
                              <a:gd name="connsiteY5" fmla="*/ 576 h 575"/>
                              <a:gd name="connsiteX6" fmla="*/ 518 w 691"/>
                              <a:gd name="connsiteY6" fmla="*/ 576 h 575"/>
                              <a:gd name="connsiteX7" fmla="*/ 691 w 691"/>
                              <a:gd name="connsiteY7" fmla="*/ 345 h 57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91" h="575">
                                <a:moveTo>
                                  <a:pt x="288" y="115"/>
                                </a:moveTo>
                                <a:lnTo>
                                  <a:pt x="288" y="0"/>
                                </a:lnTo>
                                <a:lnTo>
                                  <a:pt x="0" y="115"/>
                                </a:lnTo>
                                <a:lnTo>
                                  <a:pt x="288" y="576"/>
                                </a:lnTo>
                                <a:lnTo>
                                  <a:pt x="288" y="461"/>
                                </a:lnTo>
                                <a:lnTo>
                                  <a:pt x="518" y="576"/>
                                </a:lnTo>
                                <a:lnTo>
                                  <a:pt x="518" y="576"/>
                                </a:lnTo>
                                <a:lnTo>
                                  <a:pt x="691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373" name="任意多边形: 形状 5372"/>
                          <p:cNvSpPr/>
                          <p:nvPr/>
                        </p:nvSpPr>
                        <p:spPr>
                          <a:xfrm>
                            <a:off x="-3936740" y="4265297"/>
                            <a:ext cx="460" cy="575"/>
                          </a:xfrm>
                          <a:custGeom>
                            <a:avLst/>
                            <a:gdLst>
                              <a:gd name="connsiteX0" fmla="*/ 461 w 460"/>
                              <a:gd name="connsiteY0" fmla="*/ 576 h 575"/>
                              <a:gd name="connsiteX1" fmla="*/ 288 w 460"/>
                              <a:gd name="connsiteY1" fmla="*/ 0 h 575"/>
                              <a:gd name="connsiteX2" fmla="*/ 0 w 460"/>
                              <a:gd name="connsiteY2" fmla="*/ 58 h 575"/>
                              <a:gd name="connsiteX3" fmla="*/ 115 w 460"/>
                              <a:gd name="connsiteY3" fmla="*/ 345 h 57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460" h="575">
                                <a:moveTo>
                                  <a:pt x="461" y="576"/>
                                </a:moveTo>
                                <a:lnTo>
                                  <a:pt x="288" y="0"/>
                                </a:lnTo>
                                <a:lnTo>
                                  <a:pt x="0" y="58"/>
                                </a:lnTo>
                                <a:lnTo>
                                  <a:pt x="115" y="34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  <p:grpSp>
                      <p:nvGrpSpPr>
                        <p:cNvPr id="5374" name="图形 5"/>
                        <p:cNvGrpSpPr/>
                        <p:nvPr/>
                      </p:nvGrpSpPr>
                      <p:grpSpPr>
                        <a:xfrm>
                          <a:off x="-3937374" y="4264318"/>
                          <a:ext cx="748" cy="863"/>
                          <a:chOff x="-3937374" y="4264318"/>
                          <a:chExt cx="748" cy="863"/>
                        </a:xfrm>
                        <a:solidFill>
                          <a:srgbClr val="CC9878"/>
                        </a:solidFill>
                      </p:grpSpPr>
                      <p:sp>
                        <p:nvSpPr>
                          <p:cNvPr id="5375" name="任意多边形: 形状 5374"/>
                          <p:cNvSpPr/>
                          <p:nvPr/>
                        </p:nvSpPr>
                        <p:spPr>
                          <a:xfrm>
                            <a:off x="-3937201" y="4264318"/>
                            <a:ext cx="575" cy="863"/>
                          </a:xfrm>
                          <a:custGeom>
                            <a:avLst/>
                            <a:gdLst>
                              <a:gd name="connsiteX0" fmla="*/ 518 w 575"/>
                              <a:gd name="connsiteY0" fmla="*/ 518 h 863"/>
                              <a:gd name="connsiteX1" fmla="*/ 403 w 575"/>
                              <a:gd name="connsiteY1" fmla="*/ 230 h 863"/>
                              <a:gd name="connsiteX2" fmla="*/ 345 w 575"/>
                              <a:gd name="connsiteY2" fmla="*/ 173 h 863"/>
                              <a:gd name="connsiteX3" fmla="*/ 0 w 575"/>
                              <a:gd name="connsiteY3" fmla="*/ 0 h 863"/>
                              <a:gd name="connsiteX4" fmla="*/ 230 w 575"/>
                              <a:gd name="connsiteY4" fmla="*/ 576 h 863"/>
                              <a:gd name="connsiteX5" fmla="*/ 173 w 575"/>
                              <a:gd name="connsiteY5" fmla="*/ 576 h 863"/>
                              <a:gd name="connsiteX6" fmla="*/ 518 w 575"/>
                              <a:gd name="connsiteY6" fmla="*/ 864 h 863"/>
                              <a:gd name="connsiteX7" fmla="*/ 576 w 575"/>
                              <a:gd name="connsiteY7" fmla="*/ 518 h 863"/>
                              <a:gd name="connsiteX8" fmla="*/ 518 w 575"/>
                              <a:gd name="connsiteY8" fmla="*/ 518 h 8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575" h="863">
                                <a:moveTo>
                                  <a:pt x="518" y="518"/>
                                </a:moveTo>
                                <a:lnTo>
                                  <a:pt x="403" y="230"/>
                                </a:lnTo>
                                <a:cubicBezTo>
                                  <a:pt x="403" y="230"/>
                                  <a:pt x="345" y="173"/>
                                  <a:pt x="345" y="173"/>
                                </a:cubicBezTo>
                                <a:lnTo>
                                  <a:pt x="0" y="0"/>
                                </a:lnTo>
                                <a:lnTo>
                                  <a:pt x="230" y="576"/>
                                </a:lnTo>
                                <a:lnTo>
                                  <a:pt x="173" y="576"/>
                                </a:lnTo>
                                <a:lnTo>
                                  <a:pt x="518" y="864"/>
                                </a:lnTo>
                                <a:lnTo>
                                  <a:pt x="576" y="518"/>
                                </a:lnTo>
                                <a:lnTo>
                                  <a:pt x="518" y="51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5376" name="任意多边形: 形状 5375"/>
                          <p:cNvSpPr/>
                          <p:nvPr/>
                        </p:nvSpPr>
                        <p:spPr>
                          <a:xfrm>
                            <a:off x="-3937374" y="4264318"/>
                            <a:ext cx="345" cy="633"/>
                          </a:xfrm>
                          <a:custGeom>
                            <a:avLst/>
                            <a:gdLst>
                              <a:gd name="connsiteX0" fmla="*/ 173 w 345"/>
                              <a:gd name="connsiteY0" fmla="*/ 0 h 633"/>
                              <a:gd name="connsiteX1" fmla="*/ 0 w 345"/>
                              <a:gd name="connsiteY1" fmla="*/ 288 h 633"/>
                              <a:gd name="connsiteX2" fmla="*/ 230 w 345"/>
                              <a:gd name="connsiteY2" fmla="*/ 633 h 633"/>
                              <a:gd name="connsiteX3" fmla="*/ 345 w 345"/>
                              <a:gd name="connsiteY3" fmla="*/ 461 h 63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345" h="633">
                                <a:moveTo>
                                  <a:pt x="173" y="0"/>
                                </a:moveTo>
                                <a:lnTo>
                                  <a:pt x="0" y="288"/>
                                </a:lnTo>
                                <a:lnTo>
                                  <a:pt x="230" y="633"/>
                                </a:lnTo>
                                <a:lnTo>
                                  <a:pt x="345" y="46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9878"/>
                          </a:solidFill>
                          <a:ln w="5758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defRPr/>
                            </a:pPr>
                            <a:endParaRPr kumimoji="0" lang="zh-CN" altLang="en-US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  <a:ea typeface="阿里巴巴普惠体-M" panose="00020600040101010101" pitchFamily="18" charset="-122"/>
                              <a:cs typeface="阿里巴巴普惠体-M" panose="00020600040101010101" pitchFamily="18" charset="-122"/>
                              <a:sym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</p:grpSp>
                <p:grpSp>
                  <p:nvGrpSpPr>
                    <p:cNvPr id="5377" name="图形 5"/>
                    <p:cNvGrpSpPr/>
                    <p:nvPr/>
                  </p:nvGrpSpPr>
                  <p:grpSpPr>
                    <a:xfrm>
                      <a:off x="-3934264" y="4253263"/>
                      <a:ext cx="9443" cy="7082"/>
                      <a:chOff x="-3934264" y="4253263"/>
                      <a:chExt cx="9443" cy="7082"/>
                    </a:xfrm>
                    <a:solidFill>
                      <a:srgbClr val="CC9878"/>
                    </a:solidFill>
                  </p:grpSpPr>
                  <p:sp>
                    <p:nvSpPr>
                      <p:cNvPr id="5378" name="任意多边形: 形状 5377"/>
                      <p:cNvSpPr/>
                      <p:nvPr/>
                    </p:nvSpPr>
                    <p:spPr>
                      <a:xfrm>
                        <a:off x="-3934264" y="4253263"/>
                        <a:ext cx="9443" cy="5585"/>
                      </a:xfrm>
                      <a:custGeom>
                        <a:avLst/>
                        <a:gdLst>
                          <a:gd name="connsiteX0" fmla="*/ 9443 w 9443"/>
                          <a:gd name="connsiteY0" fmla="*/ 5182 h 5585"/>
                          <a:gd name="connsiteX1" fmla="*/ 8810 w 9443"/>
                          <a:gd name="connsiteY1" fmla="*/ 5585 h 5585"/>
                          <a:gd name="connsiteX2" fmla="*/ 0 w 9443"/>
                          <a:gd name="connsiteY2" fmla="*/ 403 h 5585"/>
                          <a:gd name="connsiteX3" fmla="*/ 633 w 9443"/>
                          <a:gd name="connsiteY3" fmla="*/ 0 h 5585"/>
                          <a:gd name="connsiteX4" fmla="*/ 9443 w 9443"/>
                          <a:gd name="connsiteY4" fmla="*/ 5182 h 55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443" h="5585">
                            <a:moveTo>
                              <a:pt x="9443" y="5182"/>
                            </a:moveTo>
                            <a:lnTo>
                              <a:pt x="8810" y="5585"/>
                            </a:lnTo>
                            <a:lnTo>
                              <a:pt x="0" y="403"/>
                            </a:lnTo>
                            <a:lnTo>
                              <a:pt x="633" y="0"/>
                            </a:lnTo>
                            <a:lnTo>
                              <a:pt x="9443" y="5182"/>
                            </a:ln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79" name="任意多边形: 形状 5378"/>
                      <p:cNvSpPr/>
                      <p:nvPr/>
                    </p:nvSpPr>
                    <p:spPr>
                      <a:xfrm>
                        <a:off x="-3925454" y="4258445"/>
                        <a:ext cx="633" cy="1900"/>
                      </a:xfrm>
                      <a:custGeom>
                        <a:avLst/>
                        <a:gdLst>
                          <a:gd name="connsiteX0" fmla="*/ 633 w 633"/>
                          <a:gd name="connsiteY0" fmla="*/ 1497 h 1900"/>
                          <a:gd name="connsiteX1" fmla="*/ 0 w 633"/>
                          <a:gd name="connsiteY1" fmla="*/ 1900 h 1900"/>
                          <a:gd name="connsiteX2" fmla="*/ 0 w 633"/>
                          <a:gd name="connsiteY2" fmla="*/ 403 h 1900"/>
                          <a:gd name="connsiteX3" fmla="*/ 633 w 633"/>
                          <a:gd name="connsiteY3" fmla="*/ 0 h 1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33" h="1900">
                            <a:moveTo>
                              <a:pt x="633" y="1497"/>
                            </a:moveTo>
                            <a:lnTo>
                              <a:pt x="0" y="1900"/>
                            </a:lnTo>
                            <a:lnTo>
                              <a:pt x="0" y="403"/>
                            </a:lnTo>
                            <a:lnTo>
                              <a:pt x="633" y="0"/>
                            </a:ln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5380" name="图形 5"/>
                  <p:cNvGrpSpPr/>
                  <p:nvPr/>
                </p:nvGrpSpPr>
                <p:grpSpPr>
                  <a:xfrm>
                    <a:off x="-3928736" y="4260057"/>
                    <a:ext cx="2533" cy="4203"/>
                    <a:chOff x="-3928736" y="4260057"/>
                    <a:chExt cx="2533" cy="4203"/>
                  </a:xfrm>
                </p:grpSpPr>
                <p:sp>
                  <p:nvSpPr>
                    <p:cNvPr id="5381" name="任意多边形: 形状 5380"/>
                    <p:cNvSpPr/>
                    <p:nvPr/>
                  </p:nvSpPr>
                  <p:spPr>
                    <a:xfrm>
                      <a:off x="-3928736" y="4260057"/>
                      <a:ext cx="2533" cy="4203"/>
                    </a:xfrm>
                    <a:custGeom>
                      <a:avLst/>
                      <a:gdLst>
                        <a:gd name="connsiteX0" fmla="*/ 2534 w 2533"/>
                        <a:gd name="connsiteY0" fmla="*/ 2706 h 4203"/>
                        <a:gd name="connsiteX1" fmla="*/ 0 w 2533"/>
                        <a:gd name="connsiteY1" fmla="*/ 4204 h 4203"/>
                        <a:gd name="connsiteX2" fmla="*/ 0 w 2533"/>
                        <a:gd name="connsiteY2" fmla="*/ 1497 h 4203"/>
                        <a:gd name="connsiteX3" fmla="*/ 2534 w 2533"/>
                        <a:gd name="connsiteY3" fmla="*/ 0 h 4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33" h="4203">
                          <a:moveTo>
                            <a:pt x="2534" y="2706"/>
                          </a:moveTo>
                          <a:lnTo>
                            <a:pt x="0" y="4204"/>
                          </a:lnTo>
                          <a:lnTo>
                            <a:pt x="0" y="1497"/>
                          </a:lnTo>
                          <a:lnTo>
                            <a:pt x="2534" y="0"/>
                          </a:lnTo>
                          <a:close/>
                        </a:path>
                      </a:pathLst>
                    </a:custGeom>
                    <a:solidFill>
                      <a:srgbClr val="F0F1F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382" name="图形 5"/>
                    <p:cNvGrpSpPr/>
                    <p:nvPr/>
                  </p:nvGrpSpPr>
                  <p:grpSpPr>
                    <a:xfrm>
                      <a:off x="-3928449" y="4260518"/>
                      <a:ext cx="2015" cy="3224"/>
                      <a:chOff x="-3928449" y="4260518"/>
                      <a:chExt cx="2015" cy="3224"/>
                    </a:xfrm>
                    <a:solidFill>
                      <a:srgbClr val="6D6E71"/>
                    </a:solidFill>
                  </p:grpSpPr>
                  <p:sp>
                    <p:nvSpPr>
                      <p:cNvPr id="5383" name="任意多边形: 形状 5382"/>
                      <p:cNvSpPr/>
                      <p:nvPr/>
                    </p:nvSpPr>
                    <p:spPr>
                      <a:xfrm>
                        <a:off x="-3926548" y="4260518"/>
                        <a:ext cx="115" cy="921"/>
                      </a:xfrm>
                      <a:custGeom>
                        <a:avLst/>
                        <a:gdLst>
                          <a:gd name="connsiteX0" fmla="*/ 115 w 115"/>
                          <a:gd name="connsiteY0" fmla="*/ 806 h 921"/>
                          <a:gd name="connsiteX1" fmla="*/ 0 w 115"/>
                          <a:gd name="connsiteY1" fmla="*/ 921 h 921"/>
                          <a:gd name="connsiteX2" fmla="*/ 0 w 115"/>
                          <a:gd name="connsiteY2" fmla="*/ 58 h 921"/>
                          <a:gd name="connsiteX3" fmla="*/ 115 w 115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921">
                            <a:moveTo>
                              <a:pt x="115" y="806"/>
                            </a:moveTo>
                            <a:lnTo>
                              <a:pt x="0" y="921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84" name="任意多边形: 形状 5383"/>
                      <p:cNvSpPr/>
                      <p:nvPr/>
                    </p:nvSpPr>
                    <p:spPr>
                      <a:xfrm>
                        <a:off x="-3926836" y="4260691"/>
                        <a:ext cx="172" cy="863"/>
                      </a:xfrm>
                      <a:custGeom>
                        <a:avLst/>
                        <a:gdLst>
                          <a:gd name="connsiteX0" fmla="*/ 173 w 172"/>
                          <a:gd name="connsiteY0" fmla="*/ 806 h 863"/>
                          <a:gd name="connsiteX1" fmla="*/ 0 w 172"/>
                          <a:gd name="connsiteY1" fmla="*/ 864 h 863"/>
                          <a:gd name="connsiteX2" fmla="*/ 0 w 172"/>
                          <a:gd name="connsiteY2" fmla="*/ 58 h 863"/>
                          <a:gd name="connsiteX3" fmla="*/ 173 w 172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863">
                            <a:moveTo>
                              <a:pt x="173" y="806"/>
                            </a:moveTo>
                            <a:lnTo>
                              <a:pt x="0" y="864"/>
                            </a:lnTo>
                            <a:lnTo>
                              <a:pt x="0" y="58"/>
                            </a:lnTo>
                            <a:lnTo>
                              <a:pt x="173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85" name="任意多边形: 形状 5384"/>
                      <p:cNvSpPr/>
                      <p:nvPr/>
                    </p:nvSpPr>
                    <p:spPr>
                      <a:xfrm>
                        <a:off x="-3927067" y="4260806"/>
                        <a:ext cx="115" cy="921"/>
                      </a:xfrm>
                      <a:custGeom>
                        <a:avLst/>
                        <a:gdLst>
                          <a:gd name="connsiteX0" fmla="*/ 115 w 115"/>
                          <a:gd name="connsiteY0" fmla="*/ 864 h 921"/>
                          <a:gd name="connsiteX1" fmla="*/ 0 w 115"/>
                          <a:gd name="connsiteY1" fmla="*/ 921 h 921"/>
                          <a:gd name="connsiteX2" fmla="*/ 0 w 115"/>
                          <a:gd name="connsiteY2" fmla="*/ 115 h 921"/>
                          <a:gd name="connsiteX3" fmla="*/ 115 w 115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921">
                            <a:moveTo>
                              <a:pt x="115" y="864"/>
                            </a:moveTo>
                            <a:lnTo>
                              <a:pt x="0" y="921"/>
                            </a:lnTo>
                            <a:lnTo>
                              <a:pt x="0" y="115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86" name="任意多边形: 形状 5385"/>
                      <p:cNvSpPr/>
                      <p:nvPr/>
                    </p:nvSpPr>
                    <p:spPr>
                      <a:xfrm>
                        <a:off x="-3927355" y="4260978"/>
                        <a:ext cx="115" cy="1094"/>
                      </a:xfrm>
                      <a:custGeom>
                        <a:avLst/>
                        <a:gdLst>
                          <a:gd name="connsiteX0" fmla="*/ 115 w 115"/>
                          <a:gd name="connsiteY0" fmla="*/ 979 h 1094"/>
                          <a:gd name="connsiteX1" fmla="*/ 0 w 115"/>
                          <a:gd name="connsiteY1" fmla="*/ 1094 h 1094"/>
                          <a:gd name="connsiteX2" fmla="*/ 0 w 115"/>
                          <a:gd name="connsiteY2" fmla="*/ 115 h 1094"/>
                          <a:gd name="connsiteX3" fmla="*/ 115 w 115"/>
                          <a:gd name="connsiteY3" fmla="*/ 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1094">
                            <a:moveTo>
                              <a:pt x="115" y="979"/>
                            </a:moveTo>
                            <a:lnTo>
                              <a:pt x="0" y="1094"/>
                            </a:lnTo>
                            <a:lnTo>
                              <a:pt x="0" y="115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87" name="任意多边形: 形状 5386"/>
                      <p:cNvSpPr/>
                      <p:nvPr/>
                    </p:nvSpPr>
                    <p:spPr>
                      <a:xfrm>
                        <a:off x="-3927642" y="4261151"/>
                        <a:ext cx="172" cy="921"/>
                      </a:xfrm>
                      <a:custGeom>
                        <a:avLst/>
                        <a:gdLst>
                          <a:gd name="connsiteX0" fmla="*/ 173 w 172"/>
                          <a:gd name="connsiteY0" fmla="*/ 806 h 921"/>
                          <a:gd name="connsiteX1" fmla="*/ 0 w 172"/>
                          <a:gd name="connsiteY1" fmla="*/ 921 h 921"/>
                          <a:gd name="connsiteX2" fmla="*/ 0 w 172"/>
                          <a:gd name="connsiteY2" fmla="*/ 58 h 921"/>
                          <a:gd name="connsiteX3" fmla="*/ 173 w 172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921">
                            <a:moveTo>
                              <a:pt x="173" y="806"/>
                            </a:moveTo>
                            <a:lnTo>
                              <a:pt x="0" y="921"/>
                            </a:lnTo>
                            <a:lnTo>
                              <a:pt x="0" y="58"/>
                            </a:lnTo>
                            <a:lnTo>
                              <a:pt x="173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88" name="任意多边形: 形状 5387"/>
                      <p:cNvSpPr/>
                      <p:nvPr/>
                    </p:nvSpPr>
                    <p:spPr>
                      <a:xfrm>
                        <a:off x="-3927873" y="4261324"/>
                        <a:ext cx="115" cy="863"/>
                      </a:xfrm>
                      <a:custGeom>
                        <a:avLst/>
                        <a:gdLst>
                          <a:gd name="connsiteX0" fmla="*/ 115 w 115"/>
                          <a:gd name="connsiteY0" fmla="*/ 806 h 863"/>
                          <a:gd name="connsiteX1" fmla="*/ 0 w 115"/>
                          <a:gd name="connsiteY1" fmla="*/ 864 h 863"/>
                          <a:gd name="connsiteX2" fmla="*/ 0 w 115"/>
                          <a:gd name="connsiteY2" fmla="*/ 58 h 863"/>
                          <a:gd name="connsiteX3" fmla="*/ 115 w 115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63">
                            <a:moveTo>
                              <a:pt x="115" y="806"/>
                            </a:moveTo>
                            <a:lnTo>
                              <a:pt x="0" y="864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89" name="任意多边形: 形状 5388"/>
                      <p:cNvSpPr/>
                      <p:nvPr/>
                    </p:nvSpPr>
                    <p:spPr>
                      <a:xfrm>
                        <a:off x="-3928161" y="4261439"/>
                        <a:ext cx="172" cy="1094"/>
                      </a:xfrm>
                      <a:custGeom>
                        <a:avLst/>
                        <a:gdLst>
                          <a:gd name="connsiteX0" fmla="*/ 173 w 172"/>
                          <a:gd name="connsiteY0" fmla="*/ 979 h 1094"/>
                          <a:gd name="connsiteX1" fmla="*/ 0 w 172"/>
                          <a:gd name="connsiteY1" fmla="*/ 1094 h 1094"/>
                          <a:gd name="connsiteX2" fmla="*/ 0 w 172"/>
                          <a:gd name="connsiteY2" fmla="*/ 115 h 1094"/>
                          <a:gd name="connsiteX3" fmla="*/ 173 w 172"/>
                          <a:gd name="connsiteY3" fmla="*/ 0 h 10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2" h="1094">
                            <a:moveTo>
                              <a:pt x="173" y="979"/>
                            </a:moveTo>
                            <a:lnTo>
                              <a:pt x="0" y="1094"/>
                            </a:lnTo>
                            <a:lnTo>
                              <a:pt x="0" y="115"/>
                            </a:lnTo>
                            <a:lnTo>
                              <a:pt x="173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90" name="任意多边形: 形状 5389"/>
                      <p:cNvSpPr/>
                      <p:nvPr/>
                    </p:nvSpPr>
                    <p:spPr>
                      <a:xfrm>
                        <a:off x="-3928391" y="4261612"/>
                        <a:ext cx="115" cy="921"/>
                      </a:xfrm>
                      <a:custGeom>
                        <a:avLst/>
                        <a:gdLst>
                          <a:gd name="connsiteX0" fmla="*/ 115 w 115"/>
                          <a:gd name="connsiteY0" fmla="*/ 806 h 921"/>
                          <a:gd name="connsiteX1" fmla="*/ 0 w 115"/>
                          <a:gd name="connsiteY1" fmla="*/ 921 h 921"/>
                          <a:gd name="connsiteX2" fmla="*/ 0 w 115"/>
                          <a:gd name="connsiteY2" fmla="*/ 57 h 921"/>
                          <a:gd name="connsiteX3" fmla="*/ 115 w 115"/>
                          <a:gd name="connsiteY3" fmla="*/ 0 h 9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921">
                            <a:moveTo>
                              <a:pt x="115" y="806"/>
                            </a:moveTo>
                            <a:lnTo>
                              <a:pt x="0" y="921"/>
                            </a:lnTo>
                            <a:lnTo>
                              <a:pt x="0" y="57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91" name="任意多边形: 形状 5390"/>
                      <p:cNvSpPr/>
                      <p:nvPr/>
                    </p:nvSpPr>
                    <p:spPr>
                      <a:xfrm>
                        <a:off x="-3928449" y="4262418"/>
                        <a:ext cx="2015" cy="1324"/>
                      </a:xfrm>
                      <a:custGeom>
                        <a:avLst/>
                        <a:gdLst>
                          <a:gd name="connsiteX0" fmla="*/ 2015 w 2015"/>
                          <a:gd name="connsiteY0" fmla="*/ 115 h 1324"/>
                          <a:gd name="connsiteX1" fmla="*/ 0 w 2015"/>
                          <a:gd name="connsiteY1" fmla="*/ 1324 h 1324"/>
                          <a:gd name="connsiteX2" fmla="*/ 0 w 2015"/>
                          <a:gd name="connsiteY2" fmla="*/ 1209 h 1324"/>
                          <a:gd name="connsiteX3" fmla="*/ 2015 w 2015"/>
                          <a:gd name="connsiteY3" fmla="*/ 0 h 13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5" h="1324">
                            <a:moveTo>
                              <a:pt x="2015" y="115"/>
                            </a:moveTo>
                            <a:lnTo>
                              <a:pt x="0" y="1324"/>
                            </a:lnTo>
                            <a:lnTo>
                              <a:pt x="0" y="1209"/>
                            </a:lnTo>
                            <a:lnTo>
                              <a:pt x="20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92" name="任意多边形: 形状 5391"/>
                      <p:cNvSpPr/>
                      <p:nvPr/>
                    </p:nvSpPr>
                    <p:spPr>
                      <a:xfrm>
                        <a:off x="-3928449" y="4262130"/>
                        <a:ext cx="2015" cy="1266"/>
                      </a:xfrm>
                      <a:custGeom>
                        <a:avLst/>
                        <a:gdLst>
                          <a:gd name="connsiteX0" fmla="*/ 2015 w 2015"/>
                          <a:gd name="connsiteY0" fmla="*/ 58 h 1266"/>
                          <a:gd name="connsiteX1" fmla="*/ 0 w 2015"/>
                          <a:gd name="connsiteY1" fmla="*/ 1267 h 1266"/>
                          <a:gd name="connsiteX2" fmla="*/ 0 w 2015"/>
                          <a:gd name="connsiteY2" fmla="*/ 1209 h 1266"/>
                          <a:gd name="connsiteX3" fmla="*/ 2015 w 2015"/>
                          <a:gd name="connsiteY3" fmla="*/ 0 h 12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5" h="1266">
                            <a:moveTo>
                              <a:pt x="2015" y="58"/>
                            </a:moveTo>
                            <a:lnTo>
                              <a:pt x="0" y="1267"/>
                            </a:lnTo>
                            <a:lnTo>
                              <a:pt x="0" y="1209"/>
                            </a:lnTo>
                            <a:lnTo>
                              <a:pt x="20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93" name="任意多边形: 形状 5392"/>
                      <p:cNvSpPr/>
                      <p:nvPr/>
                    </p:nvSpPr>
                    <p:spPr>
                      <a:xfrm>
                        <a:off x="-3928449" y="4261842"/>
                        <a:ext cx="2015" cy="1266"/>
                      </a:xfrm>
                      <a:custGeom>
                        <a:avLst/>
                        <a:gdLst>
                          <a:gd name="connsiteX0" fmla="*/ 2015 w 2015"/>
                          <a:gd name="connsiteY0" fmla="*/ 58 h 1266"/>
                          <a:gd name="connsiteX1" fmla="*/ 0 w 2015"/>
                          <a:gd name="connsiteY1" fmla="*/ 1267 h 1266"/>
                          <a:gd name="connsiteX2" fmla="*/ 0 w 2015"/>
                          <a:gd name="connsiteY2" fmla="*/ 1152 h 1266"/>
                          <a:gd name="connsiteX3" fmla="*/ 2015 w 2015"/>
                          <a:gd name="connsiteY3" fmla="*/ 0 h 12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015" h="1266">
                            <a:moveTo>
                              <a:pt x="2015" y="58"/>
                            </a:moveTo>
                            <a:lnTo>
                              <a:pt x="0" y="1267"/>
                            </a:lnTo>
                            <a:lnTo>
                              <a:pt x="0" y="1152"/>
                            </a:lnTo>
                            <a:lnTo>
                              <a:pt x="20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5394" name="图形 5"/>
                <p:cNvGrpSpPr/>
                <p:nvPr/>
              </p:nvGrpSpPr>
              <p:grpSpPr>
                <a:xfrm>
                  <a:off x="-3934725" y="4249980"/>
                  <a:ext cx="9270" cy="9443"/>
                  <a:chOff x="-3934725" y="4249980"/>
                  <a:chExt cx="9270" cy="9443"/>
                </a:xfrm>
              </p:grpSpPr>
              <p:grpSp>
                <p:nvGrpSpPr>
                  <p:cNvPr id="5395" name="图形 5"/>
                  <p:cNvGrpSpPr/>
                  <p:nvPr/>
                </p:nvGrpSpPr>
                <p:grpSpPr>
                  <a:xfrm>
                    <a:off x="-3934725" y="4249980"/>
                    <a:ext cx="9270" cy="9443"/>
                    <a:chOff x="-3934725" y="4249980"/>
                    <a:chExt cx="9270" cy="9443"/>
                  </a:xfrm>
                </p:grpSpPr>
                <p:sp>
                  <p:nvSpPr>
                    <p:cNvPr id="5396" name="任意多边形: 形状 5395"/>
                    <p:cNvSpPr/>
                    <p:nvPr/>
                  </p:nvSpPr>
                  <p:spPr>
                    <a:xfrm>
                      <a:off x="-3930061" y="4252744"/>
                      <a:ext cx="4606" cy="6679"/>
                    </a:xfrm>
                    <a:custGeom>
                      <a:avLst/>
                      <a:gdLst>
                        <a:gd name="connsiteX0" fmla="*/ 4607 w 4606"/>
                        <a:gd name="connsiteY0" fmla="*/ 0 h 6679"/>
                        <a:gd name="connsiteX1" fmla="*/ 4607 w 4606"/>
                        <a:gd name="connsiteY1" fmla="*/ 3916 h 6679"/>
                        <a:gd name="connsiteX2" fmla="*/ 0 w 4606"/>
                        <a:gd name="connsiteY2" fmla="*/ 6680 h 6679"/>
                        <a:gd name="connsiteX3" fmla="*/ 0 w 4606"/>
                        <a:gd name="connsiteY3" fmla="*/ 2764 h 66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06" h="6679">
                          <a:moveTo>
                            <a:pt x="4607" y="0"/>
                          </a:moveTo>
                          <a:lnTo>
                            <a:pt x="4607" y="3916"/>
                          </a:lnTo>
                          <a:lnTo>
                            <a:pt x="0" y="6680"/>
                          </a:lnTo>
                          <a:lnTo>
                            <a:pt x="0" y="2764"/>
                          </a:lnTo>
                          <a:close/>
                        </a:path>
                      </a:pathLst>
                    </a:custGeom>
                    <a:solidFill>
                      <a:srgbClr val="EFBA75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97" name="任意多边形: 形状 5396"/>
                    <p:cNvSpPr/>
                    <p:nvPr/>
                  </p:nvSpPr>
                  <p:spPr>
                    <a:xfrm>
                      <a:off x="-3934725" y="4252744"/>
                      <a:ext cx="4664" cy="6679"/>
                    </a:xfrm>
                    <a:custGeom>
                      <a:avLst/>
                      <a:gdLst>
                        <a:gd name="connsiteX0" fmla="*/ 4664 w 4664"/>
                        <a:gd name="connsiteY0" fmla="*/ 2764 h 6679"/>
                        <a:gd name="connsiteX1" fmla="*/ 4664 w 4664"/>
                        <a:gd name="connsiteY1" fmla="*/ 6680 h 6679"/>
                        <a:gd name="connsiteX2" fmla="*/ 0 w 4664"/>
                        <a:gd name="connsiteY2" fmla="*/ 3916 h 6679"/>
                        <a:gd name="connsiteX3" fmla="*/ 0 w 4664"/>
                        <a:gd name="connsiteY3" fmla="*/ 0 h 66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4" h="6679">
                          <a:moveTo>
                            <a:pt x="4664" y="2764"/>
                          </a:moveTo>
                          <a:lnTo>
                            <a:pt x="4664" y="6680"/>
                          </a:lnTo>
                          <a:lnTo>
                            <a:pt x="0" y="391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5CD8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98" name="任意多边形: 形状 5397"/>
                    <p:cNvSpPr/>
                    <p:nvPr/>
                  </p:nvSpPr>
                  <p:spPr>
                    <a:xfrm>
                      <a:off x="-3934725" y="4249980"/>
                      <a:ext cx="9270" cy="5527"/>
                    </a:xfrm>
                    <a:custGeom>
                      <a:avLst/>
                      <a:gdLst>
                        <a:gd name="connsiteX0" fmla="*/ 9271 w 9270"/>
                        <a:gd name="connsiteY0" fmla="*/ 2764 h 5527"/>
                        <a:gd name="connsiteX1" fmla="*/ 4664 w 9270"/>
                        <a:gd name="connsiteY1" fmla="*/ 5528 h 5527"/>
                        <a:gd name="connsiteX2" fmla="*/ 0 w 9270"/>
                        <a:gd name="connsiteY2" fmla="*/ 2764 h 5527"/>
                        <a:gd name="connsiteX3" fmla="*/ 4607 w 9270"/>
                        <a:gd name="connsiteY3" fmla="*/ 0 h 5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270" h="5527">
                          <a:moveTo>
                            <a:pt x="9271" y="2764"/>
                          </a:moveTo>
                          <a:lnTo>
                            <a:pt x="4664" y="5528"/>
                          </a:lnTo>
                          <a:lnTo>
                            <a:pt x="0" y="2764"/>
                          </a:lnTo>
                          <a:lnTo>
                            <a:pt x="4607" y="0"/>
                          </a:lnTo>
                          <a:close/>
                        </a:path>
                      </a:pathLst>
                    </a:custGeom>
                    <a:solidFill>
                      <a:srgbClr val="F3D29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399" name="图形 5"/>
                  <p:cNvGrpSpPr/>
                  <p:nvPr/>
                </p:nvGrpSpPr>
                <p:grpSpPr>
                  <a:xfrm>
                    <a:off x="-3929370" y="4254702"/>
                    <a:ext cx="2072" cy="3397"/>
                    <a:chOff x="-3929370" y="4254702"/>
                    <a:chExt cx="2072" cy="3397"/>
                  </a:xfrm>
                </p:grpSpPr>
                <p:sp>
                  <p:nvSpPr>
                    <p:cNvPr id="5400" name="任意多边形: 形状 5399"/>
                    <p:cNvSpPr/>
                    <p:nvPr/>
                  </p:nvSpPr>
                  <p:spPr>
                    <a:xfrm>
                      <a:off x="-3929370" y="4254702"/>
                      <a:ext cx="2072" cy="3397"/>
                    </a:xfrm>
                    <a:custGeom>
                      <a:avLst/>
                      <a:gdLst>
                        <a:gd name="connsiteX0" fmla="*/ 2073 w 2072"/>
                        <a:gd name="connsiteY0" fmla="*/ 2188 h 3397"/>
                        <a:gd name="connsiteX1" fmla="*/ 0 w 2072"/>
                        <a:gd name="connsiteY1" fmla="*/ 3397 h 3397"/>
                        <a:gd name="connsiteX2" fmla="*/ 0 w 2072"/>
                        <a:gd name="connsiteY2" fmla="*/ 1209 h 3397"/>
                        <a:gd name="connsiteX3" fmla="*/ 2073 w 2072"/>
                        <a:gd name="connsiteY3" fmla="*/ 0 h 33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72" h="3397">
                          <a:moveTo>
                            <a:pt x="2073" y="2188"/>
                          </a:moveTo>
                          <a:lnTo>
                            <a:pt x="0" y="3397"/>
                          </a:lnTo>
                          <a:lnTo>
                            <a:pt x="0" y="1209"/>
                          </a:lnTo>
                          <a:lnTo>
                            <a:pt x="2073" y="0"/>
                          </a:lnTo>
                          <a:close/>
                        </a:path>
                      </a:pathLst>
                    </a:custGeom>
                    <a:solidFill>
                      <a:srgbClr val="F0F1F0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401" name="图形 5"/>
                    <p:cNvGrpSpPr/>
                    <p:nvPr/>
                  </p:nvGrpSpPr>
                  <p:grpSpPr>
                    <a:xfrm>
                      <a:off x="-3929140" y="4255105"/>
                      <a:ext cx="1669" cy="2591"/>
                      <a:chOff x="-3929140" y="4255105"/>
                      <a:chExt cx="1669" cy="2591"/>
                    </a:xfrm>
                    <a:solidFill>
                      <a:srgbClr val="6D6E71"/>
                    </a:solidFill>
                  </p:grpSpPr>
                  <p:sp>
                    <p:nvSpPr>
                      <p:cNvPr id="5402" name="任意多边形: 形状 5401"/>
                      <p:cNvSpPr/>
                      <p:nvPr/>
                    </p:nvSpPr>
                    <p:spPr>
                      <a:xfrm>
                        <a:off x="-3927585" y="4255105"/>
                        <a:ext cx="115" cy="748"/>
                      </a:xfrm>
                      <a:custGeom>
                        <a:avLst/>
                        <a:gdLst>
                          <a:gd name="connsiteX0" fmla="*/ 115 w 115"/>
                          <a:gd name="connsiteY0" fmla="*/ 633 h 748"/>
                          <a:gd name="connsiteX1" fmla="*/ 0 w 115"/>
                          <a:gd name="connsiteY1" fmla="*/ 749 h 748"/>
                          <a:gd name="connsiteX2" fmla="*/ 0 w 115"/>
                          <a:gd name="connsiteY2" fmla="*/ 58 h 748"/>
                          <a:gd name="connsiteX3" fmla="*/ 115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115" y="633"/>
                            </a:moveTo>
                            <a:lnTo>
                              <a:pt x="0" y="749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03" name="任意多边形: 形状 5402"/>
                      <p:cNvSpPr/>
                      <p:nvPr/>
                    </p:nvSpPr>
                    <p:spPr>
                      <a:xfrm>
                        <a:off x="-3927815" y="4255220"/>
                        <a:ext cx="115" cy="748"/>
                      </a:xfrm>
                      <a:custGeom>
                        <a:avLst/>
                        <a:gdLst>
                          <a:gd name="connsiteX0" fmla="*/ 115 w 115"/>
                          <a:gd name="connsiteY0" fmla="*/ 691 h 748"/>
                          <a:gd name="connsiteX1" fmla="*/ 0 w 115"/>
                          <a:gd name="connsiteY1" fmla="*/ 749 h 748"/>
                          <a:gd name="connsiteX2" fmla="*/ 0 w 115"/>
                          <a:gd name="connsiteY2" fmla="*/ 58 h 748"/>
                          <a:gd name="connsiteX3" fmla="*/ 115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115" y="691"/>
                            </a:moveTo>
                            <a:lnTo>
                              <a:pt x="0" y="749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04" name="任意多边形: 形状 5403"/>
                      <p:cNvSpPr/>
                      <p:nvPr/>
                    </p:nvSpPr>
                    <p:spPr>
                      <a:xfrm>
                        <a:off x="-3928045" y="4255336"/>
                        <a:ext cx="115" cy="748"/>
                      </a:xfrm>
                      <a:custGeom>
                        <a:avLst/>
                        <a:gdLst>
                          <a:gd name="connsiteX0" fmla="*/ 115 w 115"/>
                          <a:gd name="connsiteY0" fmla="*/ 691 h 748"/>
                          <a:gd name="connsiteX1" fmla="*/ 0 w 115"/>
                          <a:gd name="connsiteY1" fmla="*/ 748 h 748"/>
                          <a:gd name="connsiteX2" fmla="*/ 0 w 115"/>
                          <a:gd name="connsiteY2" fmla="*/ 57 h 748"/>
                          <a:gd name="connsiteX3" fmla="*/ 115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115" y="691"/>
                            </a:moveTo>
                            <a:lnTo>
                              <a:pt x="0" y="748"/>
                            </a:lnTo>
                            <a:lnTo>
                              <a:pt x="0" y="57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05" name="任意多边形: 形状 5404"/>
                      <p:cNvSpPr/>
                      <p:nvPr/>
                    </p:nvSpPr>
                    <p:spPr>
                      <a:xfrm>
                        <a:off x="-3928218" y="4255451"/>
                        <a:ext cx="115" cy="863"/>
                      </a:xfrm>
                      <a:custGeom>
                        <a:avLst/>
                        <a:gdLst>
                          <a:gd name="connsiteX0" fmla="*/ 115 w 115"/>
                          <a:gd name="connsiteY0" fmla="*/ 806 h 863"/>
                          <a:gd name="connsiteX1" fmla="*/ 0 w 115"/>
                          <a:gd name="connsiteY1" fmla="*/ 864 h 863"/>
                          <a:gd name="connsiteX2" fmla="*/ 0 w 115"/>
                          <a:gd name="connsiteY2" fmla="*/ 115 h 863"/>
                          <a:gd name="connsiteX3" fmla="*/ 115 w 115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63">
                            <a:moveTo>
                              <a:pt x="115" y="806"/>
                            </a:moveTo>
                            <a:lnTo>
                              <a:pt x="0" y="864"/>
                            </a:lnTo>
                            <a:lnTo>
                              <a:pt x="0" y="115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06" name="任意多边形: 形状 5405"/>
                      <p:cNvSpPr/>
                      <p:nvPr/>
                    </p:nvSpPr>
                    <p:spPr>
                      <a:xfrm>
                        <a:off x="-3928449" y="4255623"/>
                        <a:ext cx="115" cy="690"/>
                      </a:xfrm>
                      <a:custGeom>
                        <a:avLst/>
                        <a:gdLst>
                          <a:gd name="connsiteX0" fmla="*/ 115 w 115"/>
                          <a:gd name="connsiteY0" fmla="*/ 633 h 690"/>
                          <a:gd name="connsiteX1" fmla="*/ 0 w 115"/>
                          <a:gd name="connsiteY1" fmla="*/ 691 h 690"/>
                          <a:gd name="connsiteX2" fmla="*/ 0 w 115"/>
                          <a:gd name="connsiteY2" fmla="*/ 58 h 690"/>
                          <a:gd name="connsiteX3" fmla="*/ 115 w 115"/>
                          <a:gd name="connsiteY3" fmla="*/ 0 h 6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690">
                            <a:moveTo>
                              <a:pt x="115" y="633"/>
                            </a:moveTo>
                            <a:lnTo>
                              <a:pt x="0" y="691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07" name="任意多边形: 形状 5406"/>
                      <p:cNvSpPr/>
                      <p:nvPr/>
                    </p:nvSpPr>
                    <p:spPr>
                      <a:xfrm>
                        <a:off x="-3928679" y="4255739"/>
                        <a:ext cx="115" cy="748"/>
                      </a:xfrm>
                      <a:custGeom>
                        <a:avLst/>
                        <a:gdLst>
                          <a:gd name="connsiteX0" fmla="*/ 115 w 115"/>
                          <a:gd name="connsiteY0" fmla="*/ 691 h 748"/>
                          <a:gd name="connsiteX1" fmla="*/ 0 w 115"/>
                          <a:gd name="connsiteY1" fmla="*/ 749 h 748"/>
                          <a:gd name="connsiteX2" fmla="*/ 0 w 115"/>
                          <a:gd name="connsiteY2" fmla="*/ 58 h 748"/>
                          <a:gd name="connsiteX3" fmla="*/ 115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115" y="691"/>
                            </a:moveTo>
                            <a:lnTo>
                              <a:pt x="0" y="749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08" name="任意多边形: 形状 5407"/>
                      <p:cNvSpPr/>
                      <p:nvPr/>
                    </p:nvSpPr>
                    <p:spPr>
                      <a:xfrm>
                        <a:off x="-3928909" y="4255854"/>
                        <a:ext cx="115" cy="863"/>
                      </a:xfrm>
                      <a:custGeom>
                        <a:avLst/>
                        <a:gdLst>
                          <a:gd name="connsiteX0" fmla="*/ 115 w 115"/>
                          <a:gd name="connsiteY0" fmla="*/ 806 h 863"/>
                          <a:gd name="connsiteX1" fmla="*/ 0 w 115"/>
                          <a:gd name="connsiteY1" fmla="*/ 864 h 863"/>
                          <a:gd name="connsiteX2" fmla="*/ 0 w 115"/>
                          <a:gd name="connsiteY2" fmla="*/ 57 h 863"/>
                          <a:gd name="connsiteX3" fmla="*/ 115 w 115"/>
                          <a:gd name="connsiteY3" fmla="*/ 0 h 8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863">
                            <a:moveTo>
                              <a:pt x="115" y="806"/>
                            </a:moveTo>
                            <a:lnTo>
                              <a:pt x="0" y="864"/>
                            </a:lnTo>
                            <a:lnTo>
                              <a:pt x="0" y="57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09" name="任意多边形: 形状 5408"/>
                      <p:cNvSpPr/>
                      <p:nvPr/>
                    </p:nvSpPr>
                    <p:spPr>
                      <a:xfrm>
                        <a:off x="-3929082" y="4255969"/>
                        <a:ext cx="115" cy="748"/>
                      </a:xfrm>
                      <a:custGeom>
                        <a:avLst/>
                        <a:gdLst>
                          <a:gd name="connsiteX0" fmla="*/ 115 w 115"/>
                          <a:gd name="connsiteY0" fmla="*/ 691 h 748"/>
                          <a:gd name="connsiteX1" fmla="*/ 0 w 115"/>
                          <a:gd name="connsiteY1" fmla="*/ 749 h 748"/>
                          <a:gd name="connsiteX2" fmla="*/ 0 w 115"/>
                          <a:gd name="connsiteY2" fmla="*/ 58 h 748"/>
                          <a:gd name="connsiteX3" fmla="*/ 115 w 115"/>
                          <a:gd name="connsiteY3" fmla="*/ 0 h 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5" h="748">
                            <a:moveTo>
                              <a:pt x="115" y="691"/>
                            </a:moveTo>
                            <a:lnTo>
                              <a:pt x="0" y="749"/>
                            </a:lnTo>
                            <a:lnTo>
                              <a:pt x="0" y="58"/>
                            </a:lnTo>
                            <a:lnTo>
                              <a:pt x="115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10" name="任意多边形: 形状 5409"/>
                      <p:cNvSpPr/>
                      <p:nvPr/>
                    </p:nvSpPr>
                    <p:spPr>
                      <a:xfrm>
                        <a:off x="-3929140" y="4256660"/>
                        <a:ext cx="1669" cy="1036"/>
                      </a:xfrm>
                      <a:custGeom>
                        <a:avLst/>
                        <a:gdLst>
                          <a:gd name="connsiteX0" fmla="*/ 1670 w 1669"/>
                          <a:gd name="connsiteY0" fmla="*/ 58 h 1036"/>
                          <a:gd name="connsiteX1" fmla="*/ 0 w 1669"/>
                          <a:gd name="connsiteY1" fmla="*/ 1037 h 1036"/>
                          <a:gd name="connsiteX2" fmla="*/ 0 w 1669"/>
                          <a:gd name="connsiteY2" fmla="*/ 979 h 1036"/>
                          <a:gd name="connsiteX3" fmla="*/ 1670 w 1669"/>
                          <a:gd name="connsiteY3" fmla="*/ 0 h 1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69" h="1036">
                            <a:moveTo>
                              <a:pt x="1670" y="58"/>
                            </a:moveTo>
                            <a:lnTo>
                              <a:pt x="0" y="1037"/>
                            </a:lnTo>
                            <a:lnTo>
                              <a:pt x="0" y="979"/>
                            </a:lnTo>
                            <a:lnTo>
                              <a:pt x="167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11" name="任意多边形: 形状 5410"/>
                      <p:cNvSpPr/>
                      <p:nvPr/>
                    </p:nvSpPr>
                    <p:spPr>
                      <a:xfrm>
                        <a:off x="-3929140" y="4256430"/>
                        <a:ext cx="1669" cy="1036"/>
                      </a:xfrm>
                      <a:custGeom>
                        <a:avLst/>
                        <a:gdLst>
                          <a:gd name="connsiteX0" fmla="*/ 1670 w 1669"/>
                          <a:gd name="connsiteY0" fmla="*/ 57 h 1036"/>
                          <a:gd name="connsiteX1" fmla="*/ 0 w 1669"/>
                          <a:gd name="connsiteY1" fmla="*/ 1036 h 1036"/>
                          <a:gd name="connsiteX2" fmla="*/ 0 w 1669"/>
                          <a:gd name="connsiteY2" fmla="*/ 979 h 1036"/>
                          <a:gd name="connsiteX3" fmla="*/ 1670 w 1669"/>
                          <a:gd name="connsiteY3" fmla="*/ 0 h 1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69" h="1036">
                            <a:moveTo>
                              <a:pt x="1670" y="57"/>
                            </a:moveTo>
                            <a:lnTo>
                              <a:pt x="0" y="1036"/>
                            </a:lnTo>
                            <a:lnTo>
                              <a:pt x="0" y="979"/>
                            </a:lnTo>
                            <a:lnTo>
                              <a:pt x="167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12" name="任意多边形: 形状 5411"/>
                      <p:cNvSpPr/>
                      <p:nvPr/>
                    </p:nvSpPr>
                    <p:spPr>
                      <a:xfrm>
                        <a:off x="-3929140" y="4256142"/>
                        <a:ext cx="1669" cy="1036"/>
                      </a:xfrm>
                      <a:custGeom>
                        <a:avLst/>
                        <a:gdLst>
                          <a:gd name="connsiteX0" fmla="*/ 1670 w 1669"/>
                          <a:gd name="connsiteY0" fmla="*/ 58 h 1036"/>
                          <a:gd name="connsiteX1" fmla="*/ 0 w 1669"/>
                          <a:gd name="connsiteY1" fmla="*/ 1036 h 1036"/>
                          <a:gd name="connsiteX2" fmla="*/ 0 w 1669"/>
                          <a:gd name="connsiteY2" fmla="*/ 979 h 1036"/>
                          <a:gd name="connsiteX3" fmla="*/ 1670 w 1669"/>
                          <a:gd name="connsiteY3" fmla="*/ 0 h 10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669" h="1036">
                            <a:moveTo>
                              <a:pt x="1670" y="58"/>
                            </a:moveTo>
                            <a:lnTo>
                              <a:pt x="0" y="1036"/>
                            </a:lnTo>
                            <a:lnTo>
                              <a:pt x="0" y="979"/>
                            </a:lnTo>
                            <a:lnTo>
                              <a:pt x="1670" y="0"/>
                            </a:lnTo>
                            <a:close/>
                          </a:path>
                        </a:pathLst>
                      </a:custGeom>
                      <a:solidFill>
                        <a:srgbClr val="6D6E71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5413" name="图形 5"/>
                  <p:cNvGrpSpPr/>
                  <p:nvPr/>
                </p:nvGrpSpPr>
                <p:grpSpPr>
                  <a:xfrm>
                    <a:off x="-3934380" y="4255566"/>
                    <a:ext cx="2476" cy="1981"/>
                    <a:chOff x="-3934380" y="4255566"/>
                    <a:chExt cx="2476" cy="1981"/>
                  </a:xfrm>
                  <a:solidFill>
                    <a:srgbClr val="CC9878"/>
                  </a:solidFill>
                </p:grpSpPr>
                <p:grpSp>
                  <p:nvGrpSpPr>
                    <p:cNvPr id="5414" name="图形 5"/>
                    <p:cNvGrpSpPr/>
                    <p:nvPr/>
                  </p:nvGrpSpPr>
                  <p:grpSpPr>
                    <a:xfrm>
                      <a:off x="-3933401" y="4255969"/>
                      <a:ext cx="518" cy="1266"/>
                      <a:chOff x="-3933401" y="4255969"/>
                      <a:chExt cx="518" cy="1266"/>
                    </a:xfrm>
                    <a:solidFill>
                      <a:srgbClr val="CC9878"/>
                    </a:solidFill>
                  </p:grpSpPr>
                  <p:sp>
                    <p:nvSpPr>
                      <p:cNvPr id="5415" name="任意多边形: 形状 5414"/>
                      <p:cNvSpPr/>
                      <p:nvPr/>
                    </p:nvSpPr>
                    <p:spPr>
                      <a:xfrm>
                        <a:off x="-3933401" y="4255969"/>
                        <a:ext cx="418" cy="712"/>
                      </a:xfrm>
                      <a:custGeom>
                        <a:avLst/>
                        <a:gdLst>
                          <a:gd name="connsiteX0" fmla="*/ 230 w 418"/>
                          <a:gd name="connsiteY0" fmla="*/ 691 h 712"/>
                          <a:gd name="connsiteX1" fmla="*/ 230 w 418"/>
                          <a:gd name="connsiteY1" fmla="*/ 691 h 712"/>
                          <a:gd name="connsiteX2" fmla="*/ 0 w 418"/>
                          <a:gd name="connsiteY2" fmla="*/ 288 h 712"/>
                          <a:gd name="connsiteX3" fmla="*/ 0 w 418"/>
                          <a:gd name="connsiteY3" fmla="*/ 0 h 712"/>
                          <a:gd name="connsiteX4" fmla="*/ 403 w 418"/>
                          <a:gd name="connsiteY4" fmla="*/ 230 h 712"/>
                          <a:gd name="connsiteX5" fmla="*/ 403 w 418"/>
                          <a:gd name="connsiteY5" fmla="*/ 518 h 712"/>
                          <a:gd name="connsiteX6" fmla="*/ 230 w 418"/>
                          <a:gd name="connsiteY6" fmla="*/ 691 h 7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8" h="712">
                            <a:moveTo>
                              <a:pt x="230" y="691"/>
                            </a:moveTo>
                            <a:lnTo>
                              <a:pt x="230" y="691"/>
                            </a:lnTo>
                            <a:cubicBezTo>
                              <a:pt x="115" y="633"/>
                              <a:pt x="0" y="461"/>
                              <a:pt x="0" y="288"/>
                            </a:cubicBezTo>
                            <a:lnTo>
                              <a:pt x="0" y="0"/>
                            </a:lnTo>
                            <a:lnTo>
                              <a:pt x="403" y="230"/>
                            </a:lnTo>
                            <a:lnTo>
                              <a:pt x="403" y="518"/>
                            </a:lnTo>
                            <a:cubicBezTo>
                              <a:pt x="461" y="691"/>
                              <a:pt x="345" y="749"/>
                              <a:pt x="230" y="691"/>
                            </a:cubicBez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5416" name="图形 5"/>
                      <p:cNvGrpSpPr/>
                      <p:nvPr/>
                    </p:nvGrpSpPr>
                    <p:grpSpPr>
                      <a:xfrm>
                        <a:off x="-3933343" y="4256487"/>
                        <a:ext cx="460" cy="748"/>
                        <a:chOff x="-3933343" y="4256487"/>
                        <a:chExt cx="460" cy="748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5417" name="任意多边形: 形状 5416"/>
                        <p:cNvSpPr/>
                        <p:nvPr/>
                      </p:nvSpPr>
                      <p:spPr>
                        <a:xfrm>
                          <a:off x="-3933170" y="4256487"/>
                          <a:ext cx="57" cy="575"/>
                        </a:xfrm>
                        <a:custGeom>
                          <a:avLst/>
                          <a:gdLst>
                            <a:gd name="connsiteX0" fmla="*/ 58 w 57"/>
                            <a:gd name="connsiteY0" fmla="*/ 576 h 575"/>
                            <a:gd name="connsiteX1" fmla="*/ 0 w 57"/>
                            <a:gd name="connsiteY1" fmla="*/ 576 h 575"/>
                            <a:gd name="connsiteX2" fmla="*/ 0 w 57"/>
                            <a:gd name="connsiteY2" fmla="*/ 0 h 575"/>
                            <a:gd name="connsiteX3" fmla="*/ 58 w 57"/>
                            <a:gd name="connsiteY3" fmla="*/ 0 h 575"/>
                            <a:gd name="connsiteX4" fmla="*/ 58 w 57"/>
                            <a:gd name="connsiteY4" fmla="*/ 0 h 575"/>
                            <a:gd name="connsiteX5" fmla="*/ 58 w 57"/>
                            <a:gd name="connsiteY5" fmla="*/ 576 h 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7" h="575">
                              <a:moveTo>
                                <a:pt x="58" y="576"/>
                              </a:moveTo>
                              <a:lnTo>
                                <a:pt x="0" y="576"/>
                              </a:lnTo>
                              <a:lnTo>
                                <a:pt x="0" y="0"/>
                              </a:lnTo>
                              <a:lnTo>
                                <a:pt x="58" y="0"/>
                              </a:lnTo>
                              <a:lnTo>
                                <a:pt x="58" y="0"/>
                              </a:lnTo>
                              <a:lnTo>
                                <a:pt x="58" y="57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418" name="任意多边形: 形状 5417"/>
                        <p:cNvSpPr/>
                        <p:nvPr/>
                      </p:nvSpPr>
                      <p:spPr>
                        <a:xfrm>
                          <a:off x="-3933343" y="4256948"/>
                          <a:ext cx="460" cy="287"/>
                        </a:xfrm>
                        <a:custGeom>
                          <a:avLst/>
                          <a:gdLst>
                            <a:gd name="connsiteX0" fmla="*/ 403 w 460"/>
                            <a:gd name="connsiteY0" fmla="*/ 288 h 287"/>
                            <a:gd name="connsiteX1" fmla="*/ 0 w 460"/>
                            <a:gd name="connsiteY1" fmla="*/ 0 h 287"/>
                            <a:gd name="connsiteX2" fmla="*/ 0 w 460"/>
                            <a:gd name="connsiteY2" fmla="*/ 0 h 287"/>
                            <a:gd name="connsiteX3" fmla="*/ 0 w 460"/>
                            <a:gd name="connsiteY3" fmla="*/ 0 h 287"/>
                            <a:gd name="connsiteX4" fmla="*/ 403 w 460"/>
                            <a:gd name="connsiteY4" fmla="*/ 230 h 287"/>
                            <a:gd name="connsiteX5" fmla="*/ 461 w 460"/>
                            <a:gd name="connsiteY5" fmla="*/ 288 h 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460" h="287">
                              <a:moveTo>
                                <a:pt x="403" y="288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403" y="230"/>
                              </a:lnTo>
                              <a:lnTo>
                                <a:pt x="461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5419" name="图形 5"/>
                    <p:cNvGrpSpPr/>
                    <p:nvPr/>
                  </p:nvGrpSpPr>
                  <p:grpSpPr>
                    <a:xfrm>
                      <a:off x="-3932710" y="4256500"/>
                      <a:ext cx="806" cy="1047"/>
                      <a:chOff x="-3932710" y="4256500"/>
                      <a:chExt cx="806" cy="1047"/>
                    </a:xfrm>
                    <a:solidFill>
                      <a:srgbClr val="CC9878"/>
                    </a:solidFill>
                  </p:grpSpPr>
                  <p:sp>
                    <p:nvSpPr>
                      <p:cNvPr id="5420" name="任意多边形: 形状 5419"/>
                      <p:cNvSpPr/>
                      <p:nvPr/>
                    </p:nvSpPr>
                    <p:spPr>
                      <a:xfrm>
                        <a:off x="-3932710" y="4256500"/>
                        <a:ext cx="806" cy="736"/>
                      </a:xfrm>
                      <a:custGeom>
                        <a:avLst/>
                        <a:gdLst>
                          <a:gd name="connsiteX0" fmla="*/ 115 w 806"/>
                          <a:gd name="connsiteY0" fmla="*/ 276 h 736"/>
                          <a:gd name="connsiteX1" fmla="*/ 0 w 806"/>
                          <a:gd name="connsiteY1" fmla="*/ 276 h 736"/>
                          <a:gd name="connsiteX2" fmla="*/ 403 w 806"/>
                          <a:gd name="connsiteY2" fmla="*/ 45 h 736"/>
                          <a:gd name="connsiteX3" fmla="*/ 806 w 806"/>
                          <a:gd name="connsiteY3" fmla="*/ 736 h 736"/>
                          <a:gd name="connsiteX4" fmla="*/ 691 w 806"/>
                          <a:gd name="connsiteY4" fmla="*/ 621 h 736"/>
                          <a:gd name="connsiteX5" fmla="*/ 518 w 806"/>
                          <a:gd name="connsiteY5" fmla="*/ 621 h 736"/>
                          <a:gd name="connsiteX6" fmla="*/ 345 w 806"/>
                          <a:gd name="connsiteY6" fmla="*/ 448 h 736"/>
                          <a:gd name="connsiteX7" fmla="*/ 173 w 806"/>
                          <a:gd name="connsiteY7" fmla="*/ 448 h 736"/>
                          <a:gd name="connsiteX8" fmla="*/ 115 w 806"/>
                          <a:gd name="connsiteY8" fmla="*/ 276 h 7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806" h="736">
                            <a:moveTo>
                              <a:pt x="115" y="276"/>
                            </a:moveTo>
                            <a:cubicBezTo>
                              <a:pt x="58" y="276"/>
                              <a:pt x="58" y="276"/>
                              <a:pt x="0" y="276"/>
                            </a:cubicBezTo>
                            <a:cubicBezTo>
                              <a:pt x="0" y="45"/>
                              <a:pt x="173" y="-70"/>
                              <a:pt x="403" y="45"/>
                            </a:cubicBezTo>
                            <a:cubicBezTo>
                              <a:pt x="633" y="160"/>
                              <a:pt x="806" y="506"/>
                              <a:pt x="806" y="736"/>
                            </a:cubicBezTo>
                            <a:cubicBezTo>
                              <a:pt x="749" y="678"/>
                              <a:pt x="749" y="621"/>
                              <a:pt x="691" y="621"/>
                            </a:cubicBezTo>
                            <a:cubicBezTo>
                              <a:pt x="633" y="563"/>
                              <a:pt x="576" y="621"/>
                              <a:pt x="518" y="621"/>
                            </a:cubicBezTo>
                            <a:cubicBezTo>
                              <a:pt x="518" y="563"/>
                              <a:pt x="461" y="448"/>
                              <a:pt x="345" y="448"/>
                            </a:cubicBezTo>
                            <a:cubicBezTo>
                              <a:pt x="288" y="391"/>
                              <a:pt x="230" y="448"/>
                              <a:pt x="173" y="448"/>
                            </a:cubicBezTo>
                            <a:cubicBezTo>
                              <a:pt x="230" y="391"/>
                              <a:pt x="173" y="333"/>
                              <a:pt x="115" y="276"/>
                            </a:cubicBez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21" name="任意多边形: 形状 5420"/>
                      <p:cNvSpPr/>
                      <p:nvPr/>
                    </p:nvSpPr>
                    <p:spPr>
                      <a:xfrm>
                        <a:off x="-3932479" y="4256890"/>
                        <a:ext cx="172" cy="657"/>
                      </a:xfrm>
                      <a:custGeom>
                        <a:avLst/>
                        <a:gdLst>
                          <a:gd name="connsiteX0" fmla="*/ 58 w 172"/>
                          <a:gd name="connsiteY0" fmla="*/ 633 h 657"/>
                          <a:gd name="connsiteX1" fmla="*/ 0 w 172"/>
                          <a:gd name="connsiteY1" fmla="*/ 576 h 657"/>
                          <a:gd name="connsiteX2" fmla="*/ 0 w 172"/>
                          <a:gd name="connsiteY2" fmla="*/ 518 h 657"/>
                          <a:gd name="connsiteX3" fmla="*/ 0 w 172"/>
                          <a:gd name="connsiteY3" fmla="*/ 518 h 657"/>
                          <a:gd name="connsiteX4" fmla="*/ 58 w 172"/>
                          <a:gd name="connsiteY4" fmla="*/ 633 h 657"/>
                          <a:gd name="connsiteX5" fmla="*/ 173 w 172"/>
                          <a:gd name="connsiteY5" fmla="*/ 518 h 657"/>
                          <a:gd name="connsiteX6" fmla="*/ 173 w 172"/>
                          <a:gd name="connsiteY6" fmla="*/ 0 h 657"/>
                          <a:gd name="connsiteX7" fmla="*/ 173 w 172"/>
                          <a:gd name="connsiteY7" fmla="*/ 0 h 657"/>
                          <a:gd name="connsiteX8" fmla="*/ 173 w 172"/>
                          <a:gd name="connsiteY8" fmla="*/ 58 h 657"/>
                          <a:gd name="connsiteX9" fmla="*/ 173 w 172"/>
                          <a:gd name="connsiteY9" fmla="*/ 576 h 657"/>
                          <a:gd name="connsiteX10" fmla="*/ 58 w 172"/>
                          <a:gd name="connsiteY10" fmla="*/ 633 h 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72" h="657">
                            <a:moveTo>
                              <a:pt x="58" y="633"/>
                            </a:moveTo>
                            <a:lnTo>
                              <a:pt x="0" y="576"/>
                            </a:lnTo>
                            <a:cubicBezTo>
                              <a:pt x="0" y="576"/>
                              <a:pt x="0" y="576"/>
                              <a:pt x="0" y="518"/>
                            </a:cubicBezTo>
                            <a:cubicBezTo>
                              <a:pt x="0" y="518"/>
                              <a:pt x="0" y="518"/>
                              <a:pt x="0" y="518"/>
                            </a:cubicBezTo>
                            <a:lnTo>
                              <a:pt x="58" y="633"/>
                            </a:lnTo>
                            <a:cubicBezTo>
                              <a:pt x="115" y="633"/>
                              <a:pt x="173" y="576"/>
                              <a:pt x="173" y="518"/>
                            </a:cubicBezTo>
                            <a:lnTo>
                              <a:pt x="173" y="0"/>
                            </a:lnTo>
                            <a:cubicBezTo>
                              <a:pt x="173" y="0"/>
                              <a:pt x="173" y="0"/>
                              <a:pt x="173" y="0"/>
                            </a:cubicBezTo>
                            <a:cubicBezTo>
                              <a:pt x="173" y="0"/>
                              <a:pt x="173" y="0"/>
                              <a:pt x="173" y="58"/>
                            </a:cubicBezTo>
                            <a:lnTo>
                              <a:pt x="173" y="576"/>
                            </a:lnTo>
                            <a:cubicBezTo>
                              <a:pt x="173" y="633"/>
                              <a:pt x="115" y="691"/>
                              <a:pt x="58" y="633"/>
                            </a:cubicBezTo>
                            <a:close/>
                          </a:path>
                        </a:pathLst>
                      </a:custGeom>
                      <a:solidFill>
                        <a:srgbClr val="CC9878"/>
                      </a:solidFill>
                      <a:ln w="57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zh-CN" altLang="en-US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阿里巴巴普惠体-M" panose="00020600040101010101" pitchFamily="18" charset="-122"/>
                          <a:cs typeface="阿里巴巴普惠体-M" panose="00020600040101010101" pitchFamily="18" charset="-122"/>
                          <a:sym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5422" name="图形 5"/>
                    <p:cNvGrpSpPr/>
                    <p:nvPr/>
                  </p:nvGrpSpPr>
                  <p:grpSpPr>
                    <a:xfrm>
                      <a:off x="-3934380" y="4255566"/>
                      <a:ext cx="921" cy="1209"/>
                      <a:chOff x="-3934380" y="4255566"/>
                      <a:chExt cx="921" cy="1209"/>
                    </a:xfrm>
                    <a:solidFill>
                      <a:srgbClr val="CC9878"/>
                    </a:solidFill>
                  </p:grpSpPr>
                  <p:grpSp>
                    <p:nvGrpSpPr>
                      <p:cNvPr id="5423" name="图形 5"/>
                      <p:cNvGrpSpPr/>
                      <p:nvPr/>
                    </p:nvGrpSpPr>
                    <p:grpSpPr>
                      <a:xfrm>
                        <a:off x="-3934380" y="4255854"/>
                        <a:ext cx="403" cy="690"/>
                        <a:chOff x="-3934380" y="4255854"/>
                        <a:chExt cx="403" cy="690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5424" name="任意多边形: 形状 5423"/>
                        <p:cNvSpPr/>
                        <p:nvPr/>
                      </p:nvSpPr>
                      <p:spPr>
                        <a:xfrm>
                          <a:off x="-3934380" y="4255854"/>
                          <a:ext cx="287" cy="518"/>
                        </a:xfrm>
                        <a:custGeom>
                          <a:avLst/>
                          <a:gdLst>
                            <a:gd name="connsiteX0" fmla="*/ 288 w 287"/>
                            <a:gd name="connsiteY0" fmla="*/ 345 h 518"/>
                            <a:gd name="connsiteX1" fmla="*/ 230 w 287"/>
                            <a:gd name="connsiteY1" fmla="*/ 57 h 518"/>
                            <a:gd name="connsiteX2" fmla="*/ 0 w 287"/>
                            <a:gd name="connsiteY2" fmla="*/ 0 h 518"/>
                            <a:gd name="connsiteX3" fmla="*/ 58 w 287"/>
                            <a:gd name="connsiteY3" fmla="*/ 57 h 518"/>
                            <a:gd name="connsiteX4" fmla="*/ 0 w 287"/>
                            <a:gd name="connsiteY4" fmla="*/ 173 h 518"/>
                            <a:gd name="connsiteX5" fmla="*/ 0 w 287"/>
                            <a:gd name="connsiteY5" fmla="*/ 230 h 518"/>
                            <a:gd name="connsiteX6" fmla="*/ 115 w 287"/>
                            <a:gd name="connsiteY6" fmla="*/ 518 h 518"/>
                            <a:gd name="connsiteX7" fmla="*/ 230 w 287"/>
                            <a:gd name="connsiteY7" fmla="*/ 288 h 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287" h="518">
                              <a:moveTo>
                                <a:pt x="288" y="345"/>
                              </a:moveTo>
                              <a:lnTo>
                                <a:pt x="230" y="57"/>
                              </a:lnTo>
                              <a:lnTo>
                                <a:pt x="0" y="0"/>
                              </a:lnTo>
                              <a:lnTo>
                                <a:pt x="58" y="57"/>
                              </a:lnTo>
                              <a:lnTo>
                                <a:pt x="0" y="173"/>
                              </a:lnTo>
                              <a:lnTo>
                                <a:pt x="0" y="230"/>
                              </a:lnTo>
                              <a:lnTo>
                                <a:pt x="115" y="518"/>
                              </a:lnTo>
                              <a:lnTo>
                                <a:pt x="230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425" name="任意多边形: 形状 5424"/>
                        <p:cNvSpPr/>
                        <p:nvPr/>
                      </p:nvSpPr>
                      <p:spPr>
                        <a:xfrm>
                          <a:off x="-3934264" y="4256199"/>
                          <a:ext cx="287" cy="345"/>
                        </a:xfrm>
                        <a:custGeom>
                          <a:avLst/>
                          <a:gdLst>
                            <a:gd name="connsiteX0" fmla="*/ 115 w 287"/>
                            <a:gd name="connsiteY0" fmla="*/ 0 h 345"/>
                            <a:gd name="connsiteX1" fmla="*/ 0 w 287"/>
                            <a:gd name="connsiteY1" fmla="*/ 173 h 345"/>
                            <a:gd name="connsiteX2" fmla="*/ 288 w 287"/>
                            <a:gd name="connsiteY2" fmla="*/ 345 h 345"/>
                            <a:gd name="connsiteX3" fmla="*/ 288 w 287"/>
                            <a:gd name="connsiteY3" fmla="*/ 115 h 3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87" h="345">
                              <a:moveTo>
                                <a:pt x="115" y="0"/>
                              </a:moveTo>
                              <a:lnTo>
                                <a:pt x="0" y="173"/>
                              </a:lnTo>
                              <a:lnTo>
                                <a:pt x="288" y="345"/>
                              </a:lnTo>
                              <a:lnTo>
                                <a:pt x="288" y="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426" name="图形 5"/>
                      <p:cNvGrpSpPr/>
                      <p:nvPr/>
                    </p:nvGrpSpPr>
                    <p:grpSpPr>
                      <a:xfrm>
                        <a:off x="-3933919" y="4256199"/>
                        <a:ext cx="460" cy="575"/>
                        <a:chOff x="-3933919" y="4256199"/>
                        <a:chExt cx="460" cy="575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5427" name="任意多边形: 形状 5426"/>
                        <p:cNvSpPr/>
                        <p:nvPr/>
                      </p:nvSpPr>
                      <p:spPr>
                        <a:xfrm>
                          <a:off x="-3933919" y="4256372"/>
                          <a:ext cx="460" cy="403"/>
                        </a:xfrm>
                        <a:custGeom>
                          <a:avLst/>
                          <a:gdLst>
                            <a:gd name="connsiteX0" fmla="*/ 173 w 460"/>
                            <a:gd name="connsiteY0" fmla="*/ 58 h 403"/>
                            <a:gd name="connsiteX1" fmla="*/ 173 w 460"/>
                            <a:gd name="connsiteY1" fmla="*/ 0 h 403"/>
                            <a:gd name="connsiteX2" fmla="*/ 0 w 460"/>
                            <a:gd name="connsiteY2" fmla="*/ 115 h 403"/>
                            <a:gd name="connsiteX3" fmla="*/ 173 w 460"/>
                            <a:gd name="connsiteY3" fmla="*/ 345 h 403"/>
                            <a:gd name="connsiteX4" fmla="*/ 173 w 460"/>
                            <a:gd name="connsiteY4" fmla="*/ 288 h 403"/>
                            <a:gd name="connsiteX5" fmla="*/ 288 w 460"/>
                            <a:gd name="connsiteY5" fmla="*/ 403 h 403"/>
                            <a:gd name="connsiteX6" fmla="*/ 345 w 460"/>
                            <a:gd name="connsiteY6" fmla="*/ 403 h 403"/>
                            <a:gd name="connsiteX7" fmla="*/ 461 w 460"/>
                            <a:gd name="connsiteY7" fmla="*/ 230 h 4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60" h="403">
                              <a:moveTo>
                                <a:pt x="173" y="58"/>
                              </a:moveTo>
                              <a:lnTo>
                                <a:pt x="173" y="0"/>
                              </a:lnTo>
                              <a:lnTo>
                                <a:pt x="0" y="115"/>
                              </a:lnTo>
                              <a:lnTo>
                                <a:pt x="173" y="345"/>
                              </a:lnTo>
                              <a:lnTo>
                                <a:pt x="173" y="288"/>
                              </a:lnTo>
                              <a:lnTo>
                                <a:pt x="288" y="403"/>
                              </a:lnTo>
                              <a:lnTo>
                                <a:pt x="345" y="403"/>
                              </a:lnTo>
                              <a:lnTo>
                                <a:pt x="461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428" name="任意多边形: 形状 5427"/>
                        <p:cNvSpPr/>
                        <p:nvPr/>
                      </p:nvSpPr>
                      <p:spPr>
                        <a:xfrm>
                          <a:off x="-3933804" y="4256199"/>
                          <a:ext cx="345" cy="403"/>
                        </a:xfrm>
                        <a:custGeom>
                          <a:avLst/>
                          <a:gdLst>
                            <a:gd name="connsiteX0" fmla="*/ 345 w 345"/>
                            <a:gd name="connsiteY0" fmla="*/ 403 h 403"/>
                            <a:gd name="connsiteX1" fmla="*/ 173 w 345"/>
                            <a:gd name="connsiteY1" fmla="*/ 0 h 403"/>
                            <a:gd name="connsiteX2" fmla="*/ 0 w 345"/>
                            <a:gd name="connsiteY2" fmla="*/ 0 h 403"/>
                            <a:gd name="connsiteX3" fmla="*/ 115 w 345"/>
                            <a:gd name="connsiteY3" fmla="*/ 230 h 4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5" h="403">
                              <a:moveTo>
                                <a:pt x="345" y="403"/>
                              </a:moveTo>
                              <a:lnTo>
                                <a:pt x="173" y="0"/>
                              </a:lnTo>
                              <a:lnTo>
                                <a:pt x="0" y="0"/>
                              </a:lnTo>
                              <a:lnTo>
                                <a:pt x="115" y="2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5429" name="图形 5"/>
                      <p:cNvGrpSpPr/>
                      <p:nvPr/>
                    </p:nvGrpSpPr>
                    <p:grpSpPr>
                      <a:xfrm>
                        <a:off x="-3934207" y="4255566"/>
                        <a:ext cx="518" cy="575"/>
                        <a:chOff x="-3934207" y="4255566"/>
                        <a:chExt cx="518" cy="575"/>
                      </a:xfrm>
                      <a:solidFill>
                        <a:srgbClr val="CC9878"/>
                      </a:solidFill>
                    </p:grpSpPr>
                    <p:sp>
                      <p:nvSpPr>
                        <p:cNvPr id="5430" name="任意多边形: 形状 5429"/>
                        <p:cNvSpPr/>
                        <p:nvPr/>
                      </p:nvSpPr>
                      <p:spPr>
                        <a:xfrm>
                          <a:off x="-3934034" y="4255566"/>
                          <a:ext cx="345" cy="575"/>
                        </a:xfrm>
                        <a:custGeom>
                          <a:avLst/>
                          <a:gdLst>
                            <a:gd name="connsiteX0" fmla="*/ 288 w 345"/>
                            <a:gd name="connsiteY0" fmla="*/ 345 h 575"/>
                            <a:gd name="connsiteX1" fmla="*/ 230 w 345"/>
                            <a:gd name="connsiteY1" fmla="*/ 173 h 575"/>
                            <a:gd name="connsiteX2" fmla="*/ 173 w 345"/>
                            <a:gd name="connsiteY2" fmla="*/ 115 h 575"/>
                            <a:gd name="connsiteX3" fmla="*/ 0 w 345"/>
                            <a:gd name="connsiteY3" fmla="*/ 0 h 575"/>
                            <a:gd name="connsiteX4" fmla="*/ 115 w 345"/>
                            <a:gd name="connsiteY4" fmla="*/ 345 h 575"/>
                            <a:gd name="connsiteX5" fmla="*/ 58 w 345"/>
                            <a:gd name="connsiteY5" fmla="*/ 345 h 575"/>
                            <a:gd name="connsiteX6" fmla="*/ 288 w 345"/>
                            <a:gd name="connsiteY6" fmla="*/ 576 h 575"/>
                            <a:gd name="connsiteX7" fmla="*/ 345 w 345"/>
                            <a:gd name="connsiteY7" fmla="*/ 345 h 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345" h="575">
                              <a:moveTo>
                                <a:pt x="288" y="345"/>
                              </a:moveTo>
                              <a:lnTo>
                                <a:pt x="230" y="173"/>
                              </a:lnTo>
                              <a:lnTo>
                                <a:pt x="173" y="115"/>
                              </a:lnTo>
                              <a:lnTo>
                                <a:pt x="0" y="0"/>
                              </a:lnTo>
                              <a:lnTo>
                                <a:pt x="115" y="345"/>
                              </a:lnTo>
                              <a:lnTo>
                                <a:pt x="58" y="345"/>
                              </a:lnTo>
                              <a:lnTo>
                                <a:pt x="288" y="576"/>
                              </a:lnTo>
                              <a:lnTo>
                                <a:pt x="345" y="3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431" name="任意多边形: 形状 5430"/>
                        <p:cNvSpPr/>
                        <p:nvPr/>
                      </p:nvSpPr>
                      <p:spPr>
                        <a:xfrm>
                          <a:off x="-3934207" y="4255566"/>
                          <a:ext cx="230" cy="403"/>
                        </a:xfrm>
                        <a:custGeom>
                          <a:avLst/>
                          <a:gdLst>
                            <a:gd name="connsiteX0" fmla="*/ 115 w 230"/>
                            <a:gd name="connsiteY0" fmla="*/ 0 h 403"/>
                            <a:gd name="connsiteX1" fmla="*/ 0 w 230"/>
                            <a:gd name="connsiteY1" fmla="*/ 173 h 403"/>
                            <a:gd name="connsiteX2" fmla="*/ 173 w 230"/>
                            <a:gd name="connsiteY2" fmla="*/ 403 h 403"/>
                            <a:gd name="connsiteX3" fmla="*/ 230 w 230"/>
                            <a:gd name="connsiteY3" fmla="*/ 288 h 4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30" h="403">
                              <a:moveTo>
                                <a:pt x="115" y="0"/>
                              </a:moveTo>
                              <a:lnTo>
                                <a:pt x="0" y="173"/>
                              </a:lnTo>
                              <a:lnTo>
                                <a:pt x="173" y="403"/>
                              </a:lnTo>
                              <a:lnTo>
                                <a:pt x="230" y="2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9878"/>
                        </a:solidFill>
                        <a:ln w="575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zh-CN" altLang="en-US" sz="24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阿里巴巴普惠体-M" panose="00020600040101010101" pitchFamily="18" charset="-122"/>
                            <a:cs typeface="阿里巴巴普惠体-M" panose="00020600040101010101" pitchFamily="18" charset="-122"/>
                            <a:sym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5432" name="图形 5"/>
                  <p:cNvGrpSpPr/>
                  <p:nvPr/>
                </p:nvGrpSpPr>
                <p:grpSpPr>
                  <a:xfrm>
                    <a:off x="-3932825" y="4251190"/>
                    <a:ext cx="5355" cy="4664"/>
                    <a:chOff x="-3932825" y="4251190"/>
                    <a:chExt cx="5355" cy="4664"/>
                  </a:xfrm>
                  <a:solidFill>
                    <a:srgbClr val="CC9878"/>
                  </a:solidFill>
                </p:grpSpPr>
                <p:sp>
                  <p:nvSpPr>
                    <p:cNvPr id="5433" name="任意多边形: 形状 5432"/>
                    <p:cNvSpPr/>
                    <p:nvPr/>
                  </p:nvSpPr>
                  <p:spPr>
                    <a:xfrm>
                      <a:off x="-3932825" y="4251190"/>
                      <a:ext cx="5355" cy="3166"/>
                    </a:xfrm>
                    <a:custGeom>
                      <a:avLst/>
                      <a:gdLst>
                        <a:gd name="connsiteX0" fmla="*/ 4722 w 5355"/>
                        <a:gd name="connsiteY0" fmla="*/ 0 h 3166"/>
                        <a:gd name="connsiteX1" fmla="*/ 5355 w 5355"/>
                        <a:gd name="connsiteY1" fmla="*/ 403 h 3166"/>
                        <a:gd name="connsiteX2" fmla="*/ 633 w 5355"/>
                        <a:gd name="connsiteY2" fmla="*/ 3167 h 3166"/>
                        <a:gd name="connsiteX3" fmla="*/ 0 w 5355"/>
                        <a:gd name="connsiteY3" fmla="*/ 2764 h 3166"/>
                        <a:gd name="connsiteX4" fmla="*/ 4722 w 5355"/>
                        <a:gd name="connsiteY4" fmla="*/ 0 h 31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355" h="3166">
                          <a:moveTo>
                            <a:pt x="4722" y="0"/>
                          </a:moveTo>
                          <a:lnTo>
                            <a:pt x="5355" y="403"/>
                          </a:lnTo>
                          <a:lnTo>
                            <a:pt x="633" y="3167"/>
                          </a:lnTo>
                          <a:lnTo>
                            <a:pt x="0" y="2764"/>
                          </a:lnTo>
                          <a:lnTo>
                            <a:pt x="4722" y="0"/>
                          </a:lnTo>
                          <a:close/>
                        </a:path>
                      </a:pathLst>
                    </a:custGeom>
                    <a:solidFill>
                      <a:srgbClr val="CC987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434" name="任意多边形: 形状 5433"/>
                    <p:cNvSpPr/>
                    <p:nvPr/>
                  </p:nvSpPr>
                  <p:spPr>
                    <a:xfrm>
                      <a:off x="-3932825" y="4253953"/>
                      <a:ext cx="633" cy="1900"/>
                    </a:xfrm>
                    <a:custGeom>
                      <a:avLst/>
                      <a:gdLst>
                        <a:gd name="connsiteX0" fmla="*/ 0 w 633"/>
                        <a:gd name="connsiteY0" fmla="*/ 1497 h 1900"/>
                        <a:gd name="connsiteX1" fmla="*/ 633 w 633"/>
                        <a:gd name="connsiteY1" fmla="*/ 1900 h 1900"/>
                        <a:gd name="connsiteX2" fmla="*/ 633 w 633"/>
                        <a:gd name="connsiteY2" fmla="*/ 345 h 1900"/>
                        <a:gd name="connsiteX3" fmla="*/ 0 w 633"/>
                        <a:gd name="connsiteY3" fmla="*/ 0 h 1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33" h="1900">
                          <a:moveTo>
                            <a:pt x="0" y="1497"/>
                          </a:moveTo>
                          <a:lnTo>
                            <a:pt x="633" y="1900"/>
                          </a:lnTo>
                          <a:lnTo>
                            <a:pt x="633" y="34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9878"/>
                    </a:solidFill>
                    <a:ln w="57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zh-CN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阿里巴巴普惠体-M" panose="00020600040101010101" pitchFamily="18" charset="-122"/>
                        <a:cs typeface="阿里巴巴普惠体-M" panose="00020600040101010101" pitchFamily="18" charset="-122"/>
                        <a:sym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11" name="任意多边形: 形状 10"/>
          <p:cNvSpPr/>
          <p:nvPr/>
        </p:nvSpPr>
        <p:spPr>
          <a:xfrm>
            <a:off x="944114" y="3954073"/>
            <a:ext cx="643109" cy="1090835"/>
          </a:xfrm>
          <a:custGeom>
            <a:avLst/>
            <a:gdLst>
              <a:gd name="connsiteX0" fmla="*/ 116258 w 132553"/>
              <a:gd name="connsiteY0" fmla="*/ 227794 h 227793"/>
              <a:gd name="connsiteX1" fmla="*/ 16296 w 132553"/>
              <a:gd name="connsiteY1" fmla="*/ 227794 h 227793"/>
              <a:gd name="connsiteX2" fmla="*/ 0 w 132553"/>
              <a:gd name="connsiteY2" fmla="*/ 211498 h 227793"/>
              <a:gd name="connsiteX3" fmla="*/ 0 w 132553"/>
              <a:gd name="connsiteY3" fmla="*/ 16296 h 227793"/>
              <a:gd name="connsiteX4" fmla="*/ 16296 w 132553"/>
              <a:gd name="connsiteY4" fmla="*/ 0 h 227793"/>
              <a:gd name="connsiteX5" fmla="*/ 116258 w 132553"/>
              <a:gd name="connsiteY5" fmla="*/ 0 h 227793"/>
              <a:gd name="connsiteX6" fmla="*/ 132553 w 132553"/>
              <a:gd name="connsiteY6" fmla="*/ 16296 h 227793"/>
              <a:gd name="connsiteX7" fmla="*/ 132553 w 132553"/>
              <a:gd name="connsiteY7" fmla="*/ 211498 h 227793"/>
              <a:gd name="connsiteX8" fmla="*/ 116258 w 132553"/>
              <a:gd name="connsiteY8" fmla="*/ 227794 h 22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553" h="227793">
                <a:moveTo>
                  <a:pt x="116258" y="227794"/>
                </a:moveTo>
                <a:lnTo>
                  <a:pt x="16296" y="227794"/>
                </a:lnTo>
                <a:cubicBezTo>
                  <a:pt x="7255" y="227794"/>
                  <a:pt x="0" y="220481"/>
                  <a:pt x="0" y="211498"/>
                </a:cubicBezTo>
                <a:lnTo>
                  <a:pt x="0" y="16296"/>
                </a:lnTo>
                <a:cubicBezTo>
                  <a:pt x="0" y="7255"/>
                  <a:pt x="7313" y="0"/>
                  <a:pt x="16296" y="0"/>
                </a:cubicBezTo>
                <a:lnTo>
                  <a:pt x="116258" y="0"/>
                </a:lnTo>
                <a:cubicBezTo>
                  <a:pt x="125298" y="0"/>
                  <a:pt x="132553" y="7313"/>
                  <a:pt x="132553" y="16296"/>
                </a:cubicBezTo>
                <a:lnTo>
                  <a:pt x="132553" y="211498"/>
                </a:lnTo>
                <a:cubicBezTo>
                  <a:pt x="132553" y="220481"/>
                  <a:pt x="125241" y="227794"/>
                  <a:pt x="116258" y="227794"/>
                </a:cubicBezTo>
                <a:close/>
              </a:path>
            </a:pathLst>
          </a:custGeom>
          <a:solidFill>
            <a:srgbClr val="EEEEEE"/>
          </a:solidFill>
          <a:ln w="19050" cap="flat">
            <a:solidFill>
              <a:srgbClr val="C59E67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886" y="3881720"/>
            <a:ext cx="698296" cy="545543"/>
          </a:xfrm>
          <a:prstGeom prst="rect">
            <a:avLst/>
          </a:prstGeom>
        </p:spPr>
      </p:pic>
      <p:grpSp>
        <p:nvGrpSpPr>
          <p:cNvPr id="25" name="组合 24"/>
          <p:cNvGrpSpPr/>
          <p:nvPr/>
        </p:nvGrpSpPr>
        <p:grpSpPr>
          <a:xfrm>
            <a:off x="3933657" y="2909893"/>
            <a:ext cx="4165191" cy="1771058"/>
            <a:chOff x="3933657" y="7062111"/>
            <a:chExt cx="4165191" cy="1771058"/>
          </a:xfrm>
        </p:grpSpPr>
        <p:sp>
          <p:nvSpPr>
            <p:cNvPr id="17" name="任意多边形: 形状 16"/>
            <p:cNvSpPr/>
            <p:nvPr/>
          </p:nvSpPr>
          <p:spPr>
            <a:xfrm>
              <a:off x="6038960" y="7073033"/>
              <a:ext cx="1702330" cy="1760136"/>
            </a:xfrm>
            <a:custGeom>
              <a:avLst/>
              <a:gdLst>
                <a:gd name="connsiteX0" fmla="*/ 27179 w 350673"/>
                <a:gd name="connsiteY0" fmla="*/ 372439 h 372439"/>
                <a:gd name="connsiteX1" fmla="*/ 323495 w 350673"/>
                <a:gd name="connsiteY1" fmla="*/ 372439 h 372439"/>
                <a:gd name="connsiteX2" fmla="*/ 350674 w 350673"/>
                <a:gd name="connsiteY2" fmla="*/ 345261 h 372439"/>
                <a:gd name="connsiteX3" fmla="*/ 350674 w 350673"/>
                <a:gd name="connsiteY3" fmla="*/ 27179 h 372439"/>
                <a:gd name="connsiteX4" fmla="*/ 323495 w 350673"/>
                <a:gd name="connsiteY4" fmla="*/ 0 h 372439"/>
                <a:gd name="connsiteX5" fmla="*/ 27179 w 350673"/>
                <a:gd name="connsiteY5" fmla="*/ 0 h 372439"/>
                <a:gd name="connsiteX6" fmla="*/ 0 w 350673"/>
                <a:gd name="connsiteY6" fmla="*/ 27179 h 372439"/>
                <a:gd name="connsiteX7" fmla="*/ 0 w 350673"/>
                <a:gd name="connsiteY7" fmla="*/ 345261 h 372439"/>
                <a:gd name="connsiteX8" fmla="*/ 27179 w 350673"/>
                <a:gd name="connsiteY8" fmla="*/ 372439 h 37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673" h="372439">
                  <a:moveTo>
                    <a:pt x="27179" y="372439"/>
                  </a:moveTo>
                  <a:lnTo>
                    <a:pt x="323495" y="372439"/>
                  </a:lnTo>
                  <a:cubicBezTo>
                    <a:pt x="338524" y="372439"/>
                    <a:pt x="350674" y="360290"/>
                    <a:pt x="350674" y="345261"/>
                  </a:cubicBezTo>
                  <a:lnTo>
                    <a:pt x="350674" y="27179"/>
                  </a:lnTo>
                  <a:cubicBezTo>
                    <a:pt x="350674" y="12150"/>
                    <a:pt x="338524" y="0"/>
                    <a:pt x="323495" y="0"/>
                  </a:cubicBezTo>
                  <a:lnTo>
                    <a:pt x="27179" y="0"/>
                  </a:lnTo>
                  <a:cubicBezTo>
                    <a:pt x="12150" y="0"/>
                    <a:pt x="0" y="12150"/>
                    <a:pt x="0" y="27179"/>
                  </a:cubicBezTo>
                  <a:lnTo>
                    <a:pt x="0" y="345261"/>
                  </a:lnTo>
                  <a:cubicBezTo>
                    <a:pt x="0" y="360290"/>
                    <a:pt x="12207" y="372439"/>
                    <a:pt x="27179" y="372439"/>
                  </a:cubicBezTo>
                  <a:close/>
                </a:path>
              </a:pathLst>
            </a:custGeom>
            <a:solidFill>
              <a:srgbClr val="EEEEEE"/>
            </a:solidFill>
            <a:ln w="2879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3933657" y="7062111"/>
              <a:ext cx="1620858" cy="1771058"/>
            </a:xfrm>
            <a:custGeom>
              <a:avLst/>
              <a:gdLst>
                <a:gd name="connsiteX0" fmla="*/ 27179 w 350673"/>
                <a:gd name="connsiteY0" fmla="*/ 372439 h 372439"/>
                <a:gd name="connsiteX1" fmla="*/ 323495 w 350673"/>
                <a:gd name="connsiteY1" fmla="*/ 372439 h 372439"/>
                <a:gd name="connsiteX2" fmla="*/ 350674 w 350673"/>
                <a:gd name="connsiteY2" fmla="*/ 345261 h 372439"/>
                <a:gd name="connsiteX3" fmla="*/ 350674 w 350673"/>
                <a:gd name="connsiteY3" fmla="*/ 27179 h 372439"/>
                <a:gd name="connsiteX4" fmla="*/ 323495 w 350673"/>
                <a:gd name="connsiteY4" fmla="*/ 0 h 372439"/>
                <a:gd name="connsiteX5" fmla="*/ 27179 w 350673"/>
                <a:gd name="connsiteY5" fmla="*/ 0 h 372439"/>
                <a:gd name="connsiteX6" fmla="*/ 0 w 350673"/>
                <a:gd name="connsiteY6" fmla="*/ 27179 h 372439"/>
                <a:gd name="connsiteX7" fmla="*/ 0 w 350673"/>
                <a:gd name="connsiteY7" fmla="*/ 345261 h 372439"/>
                <a:gd name="connsiteX8" fmla="*/ 27179 w 350673"/>
                <a:gd name="connsiteY8" fmla="*/ 372439 h 37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673" h="372439">
                  <a:moveTo>
                    <a:pt x="27179" y="372439"/>
                  </a:moveTo>
                  <a:lnTo>
                    <a:pt x="323495" y="372439"/>
                  </a:lnTo>
                  <a:cubicBezTo>
                    <a:pt x="338524" y="372439"/>
                    <a:pt x="350674" y="360290"/>
                    <a:pt x="350674" y="345261"/>
                  </a:cubicBezTo>
                  <a:lnTo>
                    <a:pt x="350674" y="27179"/>
                  </a:lnTo>
                  <a:cubicBezTo>
                    <a:pt x="350674" y="12150"/>
                    <a:pt x="338524" y="0"/>
                    <a:pt x="323495" y="0"/>
                  </a:cubicBezTo>
                  <a:lnTo>
                    <a:pt x="27179" y="0"/>
                  </a:lnTo>
                  <a:cubicBezTo>
                    <a:pt x="12150" y="0"/>
                    <a:pt x="0" y="12150"/>
                    <a:pt x="0" y="27179"/>
                  </a:cubicBezTo>
                  <a:lnTo>
                    <a:pt x="0" y="345261"/>
                  </a:lnTo>
                  <a:cubicBezTo>
                    <a:pt x="0" y="360290"/>
                    <a:pt x="12150" y="372439"/>
                    <a:pt x="27179" y="372439"/>
                  </a:cubicBezTo>
                  <a:close/>
                </a:path>
              </a:pathLst>
            </a:custGeom>
            <a:solidFill>
              <a:srgbClr val="EEEEEE"/>
            </a:solidFill>
            <a:ln w="2879" cap="flat">
              <a:solidFill>
                <a:srgbClr val="A0202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196934" y="7208117"/>
              <a:ext cx="1386382" cy="937273"/>
            </a:xfrm>
            <a:prstGeom prst="rect">
              <a:avLst/>
            </a:prstGeom>
          </p:spPr>
        </p:pic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19540" y="7373797"/>
              <a:ext cx="1449092" cy="771594"/>
            </a:xfrm>
            <a:prstGeom prst="rect">
              <a:avLst/>
            </a:prstGeom>
          </p:spPr>
        </p:pic>
        <p:sp>
          <p:nvSpPr>
            <p:cNvPr id="20" name="文本框 19"/>
            <p:cNvSpPr txBox="1"/>
            <p:nvPr/>
          </p:nvSpPr>
          <p:spPr>
            <a:xfrm>
              <a:off x="5681403" y="8325624"/>
              <a:ext cx="2417445" cy="21399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800" i="0" u="none" strike="noStrike" kern="1200" cap="none" spc="0" normalizeH="0" baseline="0" noProof="0" dirty="0">
                  <a:ln>
                    <a:noFill/>
                  </a:ln>
                  <a:solidFill>
                    <a:srgbClr val="AC0B1C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N низкоуглеродных интеллектуальных заводов</a:t>
              </a:r>
              <a:endParaRPr kumimoji="0" lang="zh-CN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C0B1C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  <p:sp>
          <p:nvSpPr>
            <p:cNvPr id="23" name="文本框 22"/>
            <p:cNvSpPr txBox="1"/>
            <p:nvPr/>
          </p:nvSpPr>
          <p:spPr>
            <a:xfrm>
              <a:off x="4219895" y="8208921"/>
              <a:ext cx="1146810" cy="614680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sz="800" i="0" u="none" strike="noStrike" kern="1200" cap="none" spc="0" normalizeH="0" baseline="0" noProof="0" dirty="0">
                  <a:ln>
                    <a:noFill/>
                  </a:ln>
                  <a:solidFill>
                    <a:srgbClr val="AC0B1C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  <a:rtl val="0"/>
                </a:rPr>
                <a:t>1 интеллектуальный головной офис</a:t>
              </a:r>
              <a:endParaRPr kumimoji="0" sz="800" i="0" u="none" strike="noStrike" kern="1200" cap="none" spc="0" normalizeH="0" baseline="0" noProof="0" dirty="0">
                <a:ln>
                  <a:noFill/>
                </a:ln>
                <a:solidFill>
                  <a:srgbClr val="AC0B1C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endParaRPr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5617050" y="3536152"/>
            <a:ext cx="4251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AC0B1C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+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AC0B1C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  <p:sp>
        <p:nvSpPr>
          <p:cNvPr id="27" name="任意多边形: 形状 26"/>
          <p:cNvSpPr/>
          <p:nvPr/>
        </p:nvSpPr>
        <p:spPr>
          <a:xfrm>
            <a:off x="2075481" y="3149188"/>
            <a:ext cx="1408684" cy="447188"/>
          </a:xfrm>
          <a:custGeom>
            <a:avLst/>
            <a:gdLst>
              <a:gd name="connsiteX0" fmla="*/ 19405 w 300922"/>
              <a:gd name="connsiteY0" fmla="*/ 95528 h 95528"/>
              <a:gd name="connsiteX1" fmla="*/ 281518 w 300922"/>
              <a:gd name="connsiteY1" fmla="*/ 95528 h 95528"/>
              <a:gd name="connsiteX2" fmla="*/ 300923 w 300922"/>
              <a:gd name="connsiteY2" fmla="*/ 76123 h 95528"/>
              <a:gd name="connsiteX3" fmla="*/ 300923 w 300922"/>
              <a:gd name="connsiteY3" fmla="*/ 19405 h 95528"/>
              <a:gd name="connsiteX4" fmla="*/ 281518 w 300922"/>
              <a:gd name="connsiteY4" fmla="*/ 0 h 95528"/>
              <a:gd name="connsiteX5" fmla="*/ 19405 w 300922"/>
              <a:gd name="connsiteY5" fmla="*/ 0 h 95528"/>
              <a:gd name="connsiteX6" fmla="*/ 0 w 300922"/>
              <a:gd name="connsiteY6" fmla="*/ 19405 h 95528"/>
              <a:gd name="connsiteX7" fmla="*/ 0 w 300922"/>
              <a:gd name="connsiteY7" fmla="*/ 76123 h 95528"/>
              <a:gd name="connsiteX8" fmla="*/ 19405 w 300922"/>
              <a:gd name="connsiteY8" fmla="*/ 95528 h 9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0922" h="95528">
                <a:moveTo>
                  <a:pt x="19405" y="95528"/>
                </a:moveTo>
                <a:lnTo>
                  <a:pt x="281518" y="95528"/>
                </a:lnTo>
                <a:cubicBezTo>
                  <a:pt x="292228" y="95528"/>
                  <a:pt x="300923" y="86833"/>
                  <a:pt x="300923" y="76123"/>
                </a:cubicBezTo>
                <a:lnTo>
                  <a:pt x="300923" y="19405"/>
                </a:lnTo>
                <a:cubicBezTo>
                  <a:pt x="300923" y="8695"/>
                  <a:pt x="292228" y="0"/>
                  <a:pt x="281518" y="0"/>
                </a:cubicBezTo>
                <a:lnTo>
                  <a:pt x="19405" y="0"/>
                </a:lnTo>
                <a:cubicBezTo>
                  <a:pt x="8695" y="0"/>
                  <a:pt x="0" y="8695"/>
                  <a:pt x="0" y="19405"/>
                </a:cubicBezTo>
                <a:lnTo>
                  <a:pt x="0" y="76123"/>
                </a:lnTo>
                <a:cubicBezTo>
                  <a:pt x="0" y="86833"/>
                  <a:pt x="8695" y="95528"/>
                  <a:pt x="19405" y="95528"/>
                </a:cubicBezTo>
                <a:close/>
              </a:path>
            </a:pathLst>
          </a:custGeom>
          <a:noFill/>
          <a:ln w="12700" cap="flat">
            <a:solidFill>
              <a:srgbClr val="AA0C2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Интеллектуальный уровень принятия решений</a:t>
            </a: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1" name="任意多边形: 形状 30"/>
          <p:cNvSpPr/>
          <p:nvPr/>
        </p:nvSpPr>
        <p:spPr>
          <a:xfrm>
            <a:off x="2075481" y="4069441"/>
            <a:ext cx="1408684" cy="447188"/>
          </a:xfrm>
          <a:custGeom>
            <a:avLst/>
            <a:gdLst>
              <a:gd name="connsiteX0" fmla="*/ 19405 w 300922"/>
              <a:gd name="connsiteY0" fmla="*/ 95528 h 95528"/>
              <a:gd name="connsiteX1" fmla="*/ 281518 w 300922"/>
              <a:gd name="connsiteY1" fmla="*/ 95528 h 95528"/>
              <a:gd name="connsiteX2" fmla="*/ 300923 w 300922"/>
              <a:gd name="connsiteY2" fmla="*/ 76123 h 95528"/>
              <a:gd name="connsiteX3" fmla="*/ 300923 w 300922"/>
              <a:gd name="connsiteY3" fmla="*/ 19405 h 95528"/>
              <a:gd name="connsiteX4" fmla="*/ 281518 w 300922"/>
              <a:gd name="connsiteY4" fmla="*/ 0 h 95528"/>
              <a:gd name="connsiteX5" fmla="*/ 19405 w 300922"/>
              <a:gd name="connsiteY5" fmla="*/ 0 h 95528"/>
              <a:gd name="connsiteX6" fmla="*/ 0 w 300922"/>
              <a:gd name="connsiteY6" fmla="*/ 19405 h 95528"/>
              <a:gd name="connsiteX7" fmla="*/ 0 w 300922"/>
              <a:gd name="connsiteY7" fmla="*/ 76123 h 95528"/>
              <a:gd name="connsiteX8" fmla="*/ 19405 w 300922"/>
              <a:gd name="connsiteY8" fmla="*/ 95528 h 9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0922" h="95528">
                <a:moveTo>
                  <a:pt x="19405" y="95528"/>
                </a:moveTo>
                <a:lnTo>
                  <a:pt x="281518" y="95528"/>
                </a:lnTo>
                <a:cubicBezTo>
                  <a:pt x="292228" y="95528"/>
                  <a:pt x="300923" y="86834"/>
                  <a:pt x="300923" y="76123"/>
                </a:cubicBezTo>
                <a:lnTo>
                  <a:pt x="300923" y="19405"/>
                </a:lnTo>
                <a:cubicBezTo>
                  <a:pt x="300923" y="8695"/>
                  <a:pt x="292228" y="0"/>
                  <a:pt x="281518" y="0"/>
                </a:cubicBezTo>
                <a:lnTo>
                  <a:pt x="19405" y="0"/>
                </a:lnTo>
                <a:cubicBezTo>
                  <a:pt x="8695" y="0"/>
                  <a:pt x="0" y="8695"/>
                  <a:pt x="0" y="19405"/>
                </a:cubicBezTo>
                <a:lnTo>
                  <a:pt x="0" y="76123"/>
                </a:lnTo>
                <a:cubicBezTo>
                  <a:pt x="0" y="86834"/>
                  <a:pt x="8695" y="95528"/>
                  <a:pt x="19405" y="95528"/>
                </a:cubicBezTo>
                <a:close/>
              </a:path>
            </a:pathLst>
          </a:custGeom>
          <a:noFill/>
          <a:ln w="12700" cap="flat">
            <a:solidFill>
              <a:srgbClr val="AA0C2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Интеллектуальный уровень управления бизнесом</a:t>
            </a: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33" name="图形 5"/>
          <p:cNvGrpSpPr/>
          <p:nvPr/>
        </p:nvGrpSpPr>
        <p:grpSpPr>
          <a:xfrm>
            <a:off x="3428369" y="3309033"/>
            <a:ext cx="563632" cy="414569"/>
            <a:chOff x="-3431172" y="4330653"/>
            <a:chExt cx="120403" cy="88560"/>
          </a:xfrm>
        </p:grpSpPr>
        <p:sp>
          <p:nvSpPr>
            <p:cNvPr id="63" name="任意多边形: 形状 62"/>
            <p:cNvSpPr/>
            <p:nvPr/>
          </p:nvSpPr>
          <p:spPr>
            <a:xfrm>
              <a:off x="-3419540" y="4342918"/>
              <a:ext cx="97082" cy="63973"/>
            </a:xfrm>
            <a:custGeom>
              <a:avLst/>
              <a:gdLst>
                <a:gd name="connsiteX0" fmla="*/ 0 w 97082"/>
                <a:gd name="connsiteY0" fmla="*/ 0 h 63973"/>
                <a:gd name="connsiteX1" fmla="*/ 41459 w 97082"/>
                <a:gd name="connsiteY1" fmla="*/ 0 h 63973"/>
                <a:gd name="connsiteX2" fmla="*/ 51075 w 97082"/>
                <a:gd name="connsiteY2" fmla="*/ 9731 h 63973"/>
                <a:gd name="connsiteX3" fmla="*/ 51075 w 97082"/>
                <a:gd name="connsiteY3" fmla="*/ 54242 h 63973"/>
                <a:gd name="connsiteX4" fmla="*/ 60691 w 97082"/>
                <a:gd name="connsiteY4" fmla="*/ 63973 h 63973"/>
                <a:gd name="connsiteX5" fmla="*/ 97083 w 97082"/>
                <a:gd name="connsiteY5" fmla="*/ 63973 h 6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82" h="63973">
                  <a:moveTo>
                    <a:pt x="0" y="0"/>
                  </a:moveTo>
                  <a:lnTo>
                    <a:pt x="41459" y="0"/>
                  </a:lnTo>
                  <a:cubicBezTo>
                    <a:pt x="46756" y="0"/>
                    <a:pt x="51075" y="4376"/>
                    <a:pt x="51075" y="9731"/>
                  </a:cubicBezTo>
                  <a:lnTo>
                    <a:pt x="51075" y="54242"/>
                  </a:lnTo>
                  <a:cubicBezTo>
                    <a:pt x="51075" y="59655"/>
                    <a:pt x="55394" y="63973"/>
                    <a:pt x="60691" y="63973"/>
                  </a:cubicBezTo>
                  <a:lnTo>
                    <a:pt x="97083" y="63973"/>
                  </a:lnTo>
                </a:path>
              </a:pathLst>
            </a:custGeom>
            <a:noFill/>
            <a:ln w="12700" cap="flat">
              <a:solidFill>
                <a:srgbClr val="AA0C2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grpSp>
          <p:nvGrpSpPr>
            <p:cNvPr id="128" name="图形 5"/>
            <p:cNvGrpSpPr/>
            <p:nvPr/>
          </p:nvGrpSpPr>
          <p:grpSpPr>
            <a:xfrm>
              <a:off x="-3431172" y="4330653"/>
              <a:ext cx="24529" cy="24529"/>
              <a:chOff x="-3431172" y="4330653"/>
              <a:chExt cx="24529" cy="24529"/>
            </a:xfrm>
          </p:grpSpPr>
          <p:sp>
            <p:nvSpPr>
              <p:cNvPr id="132" name="任意多边形: 形状 131"/>
              <p:cNvSpPr/>
              <p:nvPr/>
            </p:nvSpPr>
            <p:spPr>
              <a:xfrm>
                <a:off x="-3429732" y="4332092"/>
                <a:ext cx="21650" cy="21650"/>
              </a:xfrm>
              <a:custGeom>
                <a:avLst/>
                <a:gdLst>
                  <a:gd name="connsiteX0" fmla="*/ 10825 w 21650"/>
                  <a:gd name="connsiteY0" fmla="*/ 21651 h 21650"/>
                  <a:gd name="connsiteX1" fmla="*/ 0 w 21650"/>
                  <a:gd name="connsiteY1" fmla="*/ 10825 h 21650"/>
                  <a:gd name="connsiteX2" fmla="*/ 10825 w 21650"/>
                  <a:gd name="connsiteY2" fmla="*/ 0 h 21650"/>
                  <a:gd name="connsiteX3" fmla="*/ 21651 w 21650"/>
                  <a:gd name="connsiteY3" fmla="*/ 10825 h 21650"/>
                  <a:gd name="connsiteX4" fmla="*/ 10825 w 21650"/>
                  <a:gd name="connsiteY4" fmla="*/ 21651 h 2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0" h="21650">
                    <a:moveTo>
                      <a:pt x="10825" y="21651"/>
                    </a:moveTo>
                    <a:cubicBezTo>
                      <a:pt x="4837" y="21651"/>
                      <a:pt x="0" y="16814"/>
                      <a:pt x="0" y="10825"/>
                    </a:cubicBezTo>
                    <a:cubicBezTo>
                      <a:pt x="0" y="4837"/>
                      <a:pt x="4837" y="0"/>
                      <a:pt x="10825" y="0"/>
                    </a:cubicBezTo>
                    <a:cubicBezTo>
                      <a:pt x="16814" y="0"/>
                      <a:pt x="21651" y="4837"/>
                      <a:pt x="21651" y="10825"/>
                    </a:cubicBezTo>
                    <a:cubicBezTo>
                      <a:pt x="21651" y="16814"/>
                      <a:pt x="16814" y="21651"/>
                      <a:pt x="10825" y="216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任意多边形: 形状 132"/>
              <p:cNvSpPr/>
              <p:nvPr/>
            </p:nvSpPr>
            <p:spPr>
              <a:xfrm>
                <a:off x="-3431172" y="4330653"/>
                <a:ext cx="24529" cy="24529"/>
              </a:xfrm>
              <a:custGeom>
                <a:avLst/>
                <a:gdLst>
                  <a:gd name="connsiteX0" fmla="*/ 12265 w 24529"/>
                  <a:gd name="connsiteY0" fmla="*/ 24530 h 24529"/>
                  <a:gd name="connsiteX1" fmla="*/ 24530 w 24529"/>
                  <a:gd name="connsiteY1" fmla="*/ 12265 h 24529"/>
                  <a:gd name="connsiteX2" fmla="*/ 12265 w 24529"/>
                  <a:gd name="connsiteY2" fmla="*/ 0 h 24529"/>
                  <a:gd name="connsiteX3" fmla="*/ 0 w 24529"/>
                  <a:gd name="connsiteY3" fmla="*/ 12265 h 24529"/>
                  <a:gd name="connsiteX4" fmla="*/ 12265 w 24529"/>
                  <a:gd name="connsiteY4" fmla="*/ 24530 h 24529"/>
                  <a:gd name="connsiteX5" fmla="*/ 12265 w 24529"/>
                  <a:gd name="connsiteY5" fmla="*/ 24530 h 24529"/>
                  <a:gd name="connsiteX6" fmla="*/ 12265 w 24529"/>
                  <a:gd name="connsiteY6" fmla="*/ 2879 h 24529"/>
                  <a:gd name="connsiteX7" fmla="*/ 21651 w 24529"/>
                  <a:gd name="connsiteY7" fmla="*/ 12265 h 24529"/>
                  <a:gd name="connsiteX8" fmla="*/ 12265 w 24529"/>
                  <a:gd name="connsiteY8" fmla="*/ 21651 h 24529"/>
                  <a:gd name="connsiteX9" fmla="*/ 2879 w 24529"/>
                  <a:gd name="connsiteY9" fmla="*/ 12265 h 24529"/>
                  <a:gd name="connsiteX10" fmla="*/ 12265 w 24529"/>
                  <a:gd name="connsiteY10" fmla="*/ 2879 h 24529"/>
                  <a:gd name="connsiteX11" fmla="*/ 12265 w 24529"/>
                  <a:gd name="connsiteY11" fmla="*/ 2879 h 2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29" h="24529">
                    <a:moveTo>
                      <a:pt x="12265" y="24530"/>
                    </a:moveTo>
                    <a:cubicBezTo>
                      <a:pt x="19002" y="24530"/>
                      <a:pt x="24530" y="19002"/>
                      <a:pt x="24530" y="12265"/>
                    </a:cubicBezTo>
                    <a:cubicBezTo>
                      <a:pt x="24530" y="5528"/>
                      <a:pt x="19002" y="0"/>
                      <a:pt x="12265" y="0"/>
                    </a:cubicBezTo>
                    <a:cubicBezTo>
                      <a:pt x="5528" y="0"/>
                      <a:pt x="0" y="5528"/>
                      <a:pt x="0" y="12265"/>
                    </a:cubicBezTo>
                    <a:cubicBezTo>
                      <a:pt x="0" y="19002"/>
                      <a:pt x="5470" y="24530"/>
                      <a:pt x="12265" y="24530"/>
                    </a:cubicBezTo>
                    <a:cubicBezTo>
                      <a:pt x="19002" y="24530"/>
                      <a:pt x="5470" y="24530"/>
                      <a:pt x="12265" y="24530"/>
                    </a:cubicBezTo>
                    <a:close/>
                    <a:moveTo>
                      <a:pt x="12265" y="2879"/>
                    </a:moveTo>
                    <a:cubicBezTo>
                      <a:pt x="17447" y="2879"/>
                      <a:pt x="21651" y="7083"/>
                      <a:pt x="21651" y="12265"/>
                    </a:cubicBezTo>
                    <a:cubicBezTo>
                      <a:pt x="21651" y="17447"/>
                      <a:pt x="17447" y="21651"/>
                      <a:pt x="12265" y="21651"/>
                    </a:cubicBezTo>
                    <a:cubicBezTo>
                      <a:pt x="7083" y="21651"/>
                      <a:pt x="2879" y="17447"/>
                      <a:pt x="2879" y="12265"/>
                    </a:cubicBezTo>
                    <a:cubicBezTo>
                      <a:pt x="2879" y="7083"/>
                      <a:pt x="7083" y="2879"/>
                      <a:pt x="12265" y="2879"/>
                    </a:cubicBezTo>
                    <a:cubicBezTo>
                      <a:pt x="17447" y="2879"/>
                      <a:pt x="7083" y="2879"/>
                      <a:pt x="12265" y="2879"/>
                    </a:cubicBezTo>
                    <a:close/>
                  </a:path>
                </a:pathLst>
              </a:custGeom>
              <a:solidFill>
                <a:srgbClr val="AA0C22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9" name="图形 5"/>
            <p:cNvGrpSpPr/>
            <p:nvPr/>
          </p:nvGrpSpPr>
          <p:grpSpPr>
            <a:xfrm>
              <a:off x="-3335298" y="4394684"/>
              <a:ext cx="24529" cy="24529"/>
              <a:chOff x="-3335298" y="4394684"/>
              <a:chExt cx="24529" cy="24529"/>
            </a:xfrm>
          </p:grpSpPr>
          <p:sp>
            <p:nvSpPr>
              <p:cNvPr id="130" name="任意多边形: 形状 129"/>
              <p:cNvSpPr/>
              <p:nvPr/>
            </p:nvSpPr>
            <p:spPr>
              <a:xfrm>
                <a:off x="-3333858" y="4396123"/>
                <a:ext cx="21650" cy="21650"/>
              </a:xfrm>
              <a:custGeom>
                <a:avLst/>
                <a:gdLst>
                  <a:gd name="connsiteX0" fmla="*/ 10825 w 21650"/>
                  <a:gd name="connsiteY0" fmla="*/ 21651 h 21650"/>
                  <a:gd name="connsiteX1" fmla="*/ 21651 w 21650"/>
                  <a:gd name="connsiteY1" fmla="*/ 10825 h 21650"/>
                  <a:gd name="connsiteX2" fmla="*/ 10825 w 21650"/>
                  <a:gd name="connsiteY2" fmla="*/ 0 h 21650"/>
                  <a:gd name="connsiteX3" fmla="*/ 0 w 21650"/>
                  <a:gd name="connsiteY3" fmla="*/ 10825 h 21650"/>
                  <a:gd name="connsiteX4" fmla="*/ 10825 w 21650"/>
                  <a:gd name="connsiteY4" fmla="*/ 21651 h 2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0" h="21650">
                    <a:moveTo>
                      <a:pt x="10825" y="21651"/>
                    </a:moveTo>
                    <a:cubicBezTo>
                      <a:pt x="16814" y="21651"/>
                      <a:pt x="21651" y="16814"/>
                      <a:pt x="21651" y="10825"/>
                    </a:cubicBezTo>
                    <a:cubicBezTo>
                      <a:pt x="21651" y="4837"/>
                      <a:pt x="16814" y="0"/>
                      <a:pt x="10825" y="0"/>
                    </a:cubicBezTo>
                    <a:cubicBezTo>
                      <a:pt x="4837" y="0"/>
                      <a:pt x="0" y="4837"/>
                      <a:pt x="0" y="10825"/>
                    </a:cubicBezTo>
                    <a:cubicBezTo>
                      <a:pt x="0" y="16814"/>
                      <a:pt x="4837" y="21651"/>
                      <a:pt x="10825" y="216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任意多边形: 形状 130"/>
              <p:cNvSpPr/>
              <p:nvPr/>
            </p:nvSpPr>
            <p:spPr>
              <a:xfrm>
                <a:off x="-3335298" y="4394684"/>
                <a:ext cx="24529" cy="24529"/>
              </a:xfrm>
              <a:custGeom>
                <a:avLst/>
                <a:gdLst>
                  <a:gd name="connsiteX0" fmla="*/ 12265 w 24529"/>
                  <a:gd name="connsiteY0" fmla="*/ 24530 h 24529"/>
                  <a:gd name="connsiteX1" fmla="*/ 0 w 24529"/>
                  <a:gd name="connsiteY1" fmla="*/ 12265 h 24529"/>
                  <a:gd name="connsiteX2" fmla="*/ 12265 w 24529"/>
                  <a:gd name="connsiteY2" fmla="*/ 0 h 24529"/>
                  <a:gd name="connsiteX3" fmla="*/ 24530 w 24529"/>
                  <a:gd name="connsiteY3" fmla="*/ 12265 h 24529"/>
                  <a:gd name="connsiteX4" fmla="*/ 12265 w 24529"/>
                  <a:gd name="connsiteY4" fmla="*/ 24530 h 24529"/>
                  <a:gd name="connsiteX5" fmla="*/ 12265 w 24529"/>
                  <a:gd name="connsiteY5" fmla="*/ 24530 h 24529"/>
                  <a:gd name="connsiteX6" fmla="*/ 12265 w 24529"/>
                  <a:gd name="connsiteY6" fmla="*/ 2879 h 24529"/>
                  <a:gd name="connsiteX7" fmla="*/ 2879 w 24529"/>
                  <a:gd name="connsiteY7" fmla="*/ 12265 h 24529"/>
                  <a:gd name="connsiteX8" fmla="*/ 12265 w 24529"/>
                  <a:gd name="connsiteY8" fmla="*/ 21651 h 24529"/>
                  <a:gd name="connsiteX9" fmla="*/ 21651 w 24529"/>
                  <a:gd name="connsiteY9" fmla="*/ 12265 h 24529"/>
                  <a:gd name="connsiteX10" fmla="*/ 12265 w 24529"/>
                  <a:gd name="connsiteY10" fmla="*/ 2879 h 24529"/>
                  <a:gd name="connsiteX11" fmla="*/ 12265 w 24529"/>
                  <a:gd name="connsiteY11" fmla="*/ 2879 h 2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29" h="24529">
                    <a:moveTo>
                      <a:pt x="12265" y="24530"/>
                    </a:moveTo>
                    <a:cubicBezTo>
                      <a:pt x="5528" y="24530"/>
                      <a:pt x="0" y="19002"/>
                      <a:pt x="0" y="12265"/>
                    </a:cubicBezTo>
                    <a:cubicBezTo>
                      <a:pt x="0" y="5528"/>
                      <a:pt x="5528" y="0"/>
                      <a:pt x="12265" y="0"/>
                    </a:cubicBezTo>
                    <a:cubicBezTo>
                      <a:pt x="19002" y="0"/>
                      <a:pt x="24530" y="5528"/>
                      <a:pt x="24530" y="12265"/>
                    </a:cubicBezTo>
                    <a:cubicBezTo>
                      <a:pt x="24530" y="19002"/>
                      <a:pt x="19002" y="24530"/>
                      <a:pt x="12265" y="24530"/>
                    </a:cubicBezTo>
                    <a:cubicBezTo>
                      <a:pt x="5470" y="24530"/>
                      <a:pt x="19002" y="24530"/>
                      <a:pt x="12265" y="24530"/>
                    </a:cubicBezTo>
                    <a:close/>
                    <a:moveTo>
                      <a:pt x="12265" y="2879"/>
                    </a:moveTo>
                    <a:cubicBezTo>
                      <a:pt x="7083" y="2879"/>
                      <a:pt x="2879" y="7083"/>
                      <a:pt x="2879" y="12265"/>
                    </a:cubicBezTo>
                    <a:cubicBezTo>
                      <a:pt x="2879" y="17447"/>
                      <a:pt x="7083" y="21651"/>
                      <a:pt x="12265" y="21651"/>
                    </a:cubicBezTo>
                    <a:cubicBezTo>
                      <a:pt x="17447" y="21651"/>
                      <a:pt x="21651" y="17447"/>
                      <a:pt x="21651" y="12265"/>
                    </a:cubicBezTo>
                    <a:cubicBezTo>
                      <a:pt x="21651" y="7083"/>
                      <a:pt x="17447" y="2879"/>
                      <a:pt x="12265" y="2879"/>
                    </a:cubicBezTo>
                    <a:cubicBezTo>
                      <a:pt x="7083" y="2879"/>
                      <a:pt x="17447" y="2879"/>
                      <a:pt x="12265" y="2879"/>
                    </a:cubicBezTo>
                    <a:close/>
                  </a:path>
                </a:pathLst>
              </a:custGeom>
              <a:solidFill>
                <a:srgbClr val="AA0C22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42" name="图形 5"/>
          <p:cNvGrpSpPr/>
          <p:nvPr/>
        </p:nvGrpSpPr>
        <p:grpSpPr>
          <a:xfrm>
            <a:off x="3428369" y="3941944"/>
            <a:ext cx="563632" cy="414569"/>
            <a:chOff x="-3431172" y="4465855"/>
            <a:chExt cx="120403" cy="88560"/>
          </a:xfrm>
        </p:grpSpPr>
        <p:sp>
          <p:nvSpPr>
            <p:cNvPr id="56" name="任意多边形: 形状 55"/>
            <p:cNvSpPr/>
            <p:nvPr/>
          </p:nvSpPr>
          <p:spPr>
            <a:xfrm>
              <a:off x="-3419540" y="4478177"/>
              <a:ext cx="97082" cy="63973"/>
            </a:xfrm>
            <a:custGeom>
              <a:avLst/>
              <a:gdLst>
                <a:gd name="connsiteX0" fmla="*/ 0 w 97082"/>
                <a:gd name="connsiteY0" fmla="*/ 63974 h 63973"/>
                <a:gd name="connsiteX1" fmla="*/ 41459 w 97082"/>
                <a:gd name="connsiteY1" fmla="*/ 63974 h 63973"/>
                <a:gd name="connsiteX2" fmla="*/ 51075 w 97082"/>
                <a:gd name="connsiteY2" fmla="*/ 54242 h 63973"/>
                <a:gd name="connsiteX3" fmla="*/ 51075 w 97082"/>
                <a:gd name="connsiteY3" fmla="*/ 9731 h 63973"/>
                <a:gd name="connsiteX4" fmla="*/ 60691 w 97082"/>
                <a:gd name="connsiteY4" fmla="*/ 0 h 63973"/>
                <a:gd name="connsiteX5" fmla="*/ 97083 w 97082"/>
                <a:gd name="connsiteY5" fmla="*/ 0 h 6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82" h="63973">
                  <a:moveTo>
                    <a:pt x="0" y="63974"/>
                  </a:moveTo>
                  <a:lnTo>
                    <a:pt x="41459" y="63974"/>
                  </a:lnTo>
                  <a:cubicBezTo>
                    <a:pt x="46756" y="63974"/>
                    <a:pt x="51075" y="59597"/>
                    <a:pt x="51075" y="54242"/>
                  </a:cubicBezTo>
                  <a:lnTo>
                    <a:pt x="51075" y="9731"/>
                  </a:lnTo>
                  <a:cubicBezTo>
                    <a:pt x="51075" y="4319"/>
                    <a:pt x="55394" y="0"/>
                    <a:pt x="60691" y="0"/>
                  </a:cubicBezTo>
                  <a:lnTo>
                    <a:pt x="97083" y="0"/>
                  </a:lnTo>
                </a:path>
              </a:pathLst>
            </a:custGeom>
            <a:noFill/>
            <a:ln w="12700" cap="flat">
              <a:solidFill>
                <a:srgbClr val="AA0C2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grpSp>
          <p:nvGrpSpPr>
            <p:cNvPr id="57" name="图形 5"/>
            <p:cNvGrpSpPr/>
            <p:nvPr/>
          </p:nvGrpSpPr>
          <p:grpSpPr>
            <a:xfrm>
              <a:off x="-3431172" y="4529886"/>
              <a:ext cx="24529" cy="24529"/>
              <a:chOff x="-3431172" y="4529886"/>
              <a:chExt cx="24529" cy="24529"/>
            </a:xfrm>
          </p:grpSpPr>
          <p:sp>
            <p:nvSpPr>
              <p:cNvPr id="61" name="任意多边形: 形状 60"/>
              <p:cNvSpPr/>
              <p:nvPr/>
            </p:nvSpPr>
            <p:spPr>
              <a:xfrm>
                <a:off x="-3429732" y="4531325"/>
                <a:ext cx="21650" cy="21650"/>
              </a:xfrm>
              <a:custGeom>
                <a:avLst/>
                <a:gdLst>
                  <a:gd name="connsiteX0" fmla="*/ 10825 w 21650"/>
                  <a:gd name="connsiteY0" fmla="*/ 21651 h 21650"/>
                  <a:gd name="connsiteX1" fmla="*/ 0 w 21650"/>
                  <a:gd name="connsiteY1" fmla="*/ 10825 h 21650"/>
                  <a:gd name="connsiteX2" fmla="*/ 10825 w 21650"/>
                  <a:gd name="connsiteY2" fmla="*/ 0 h 21650"/>
                  <a:gd name="connsiteX3" fmla="*/ 21651 w 21650"/>
                  <a:gd name="connsiteY3" fmla="*/ 10825 h 21650"/>
                  <a:gd name="connsiteX4" fmla="*/ 10825 w 21650"/>
                  <a:gd name="connsiteY4" fmla="*/ 21651 h 2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0" h="21650">
                    <a:moveTo>
                      <a:pt x="10825" y="21651"/>
                    </a:moveTo>
                    <a:cubicBezTo>
                      <a:pt x="4837" y="21651"/>
                      <a:pt x="0" y="16814"/>
                      <a:pt x="0" y="10825"/>
                    </a:cubicBezTo>
                    <a:cubicBezTo>
                      <a:pt x="0" y="4837"/>
                      <a:pt x="4837" y="0"/>
                      <a:pt x="10825" y="0"/>
                    </a:cubicBezTo>
                    <a:cubicBezTo>
                      <a:pt x="16814" y="0"/>
                      <a:pt x="21651" y="4837"/>
                      <a:pt x="21651" y="10825"/>
                    </a:cubicBezTo>
                    <a:cubicBezTo>
                      <a:pt x="21651" y="16814"/>
                      <a:pt x="16814" y="21651"/>
                      <a:pt x="10825" y="216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2" name="任意多边形: 形状 61"/>
              <p:cNvSpPr/>
              <p:nvPr/>
            </p:nvSpPr>
            <p:spPr>
              <a:xfrm>
                <a:off x="-3431172" y="4529886"/>
                <a:ext cx="24529" cy="24529"/>
              </a:xfrm>
              <a:custGeom>
                <a:avLst/>
                <a:gdLst>
                  <a:gd name="connsiteX0" fmla="*/ 12265 w 24529"/>
                  <a:gd name="connsiteY0" fmla="*/ 24530 h 24529"/>
                  <a:gd name="connsiteX1" fmla="*/ 24530 w 24529"/>
                  <a:gd name="connsiteY1" fmla="*/ 12265 h 24529"/>
                  <a:gd name="connsiteX2" fmla="*/ 12265 w 24529"/>
                  <a:gd name="connsiteY2" fmla="*/ 0 h 24529"/>
                  <a:gd name="connsiteX3" fmla="*/ 0 w 24529"/>
                  <a:gd name="connsiteY3" fmla="*/ 12265 h 24529"/>
                  <a:gd name="connsiteX4" fmla="*/ 12265 w 24529"/>
                  <a:gd name="connsiteY4" fmla="*/ 24530 h 24529"/>
                  <a:gd name="connsiteX5" fmla="*/ 12265 w 24529"/>
                  <a:gd name="connsiteY5" fmla="*/ 24530 h 24529"/>
                  <a:gd name="connsiteX6" fmla="*/ 12265 w 24529"/>
                  <a:gd name="connsiteY6" fmla="*/ 2879 h 24529"/>
                  <a:gd name="connsiteX7" fmla="*/ 21651 w 24529"/>
                  <a:gd name="connsiteY7" fmla="*/ 12265 h 24529"/>
                  <a:gd name="connsiteX8" fmla="*/ 12265 w 24529"/>
                  <a:gd name="connsiteY8" fmla="*/ 21651 h 24529"/>
                  <a:gd name="connsiteX9" fmla="*/ 2879 w 24529"/>
                  <a:gd name="connsiteY9" fmla="*/ 12265 h 24529"/>
                  <a:gd name="connsiteX10" fmla="*/ 12265 w 24529"/>
                  <a:gd name="connsiteY10" fmla="*/ 2879 h 24529"/>
                  <a:gd name="connsiteX11" fmla="*/ 12265 w 24529"/>
                  <a:gd name="connsiteY11" fmla="*/ 2879 h 2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29" h="24529">
                    <a:moveTo>
                      <a:pt x="12265" y="24530"/>
                    </a:moveTo>
                    <a:cubicBezTo>
                      <a:pt x="19002" y="24530"/>
                      <a:pt x="24530" y="19002"/>
                      <a:pt x="24530" y="12265"/>
                    </a:cubicBezTo>
                    <a:cubicBezTo>
                      <a:pt x="24530" y="5528"/>
                      <a:pt x="19002" y="0"/>
                      <a:pt x="12265" y="0"/>
                    </a:cubicBezTo>
                    <a:cubicBezTo>
                      <a:pt x="5528" y="0"/>
                      <a:pt x="0" y="5528"/>
                      <a:pt x="0" y="12265"/>
                    </a:cubicBezTo>
                    <a:cubicBezTo>
                      <a:pt x="0" y="19002"/>
                      <a:pt x="5470" y="24530"/>
                      <a:pt x="12265" y="24530"/>
                    </a:cubicBezTo>
                    <a:cubicBezTo>
                      <a:pt x="19002" y="24530"/>
                      <a:pt x="5470" y="24530"/>
                      <a:pt x="12265" y="24530"/>
                    </a:cubicBezTo>
                    <a:close/>
                    <a:moveTo>
                      <a:pt x="12265" y="2879"/>
                    </a:moveTo>
                    <a:cubicBezTo>
                      <a:pt x="17447" y="2879"/>
                      <a:pt x="21651" y="7083"/>
                      <a:pt x="21651" y="12265"/>
                    </a:cubicBezTo>
                    <a:cubicBezTo>
                      <a:pt x="21651" y="17447"/>
                      <a:pt x="17447" y="21651"/>
                      <a:pt x="12265" y="21651"/>
                    </a:cubicBezTo>
                    <a:cubicBezTo>
                      <a:pt x="7083" y="21651"/>
                      <a:pt x="2879" y="17447"/>
                      <a:pt x="2879" y="12265"/>
                    </a:cubicBezTo>
                    <a:cubicBezTo>
                      <a:pt x="2879" y="7083"/>
                      <a:pt x="7083" y="2879"/>
                      <a:pt x="12265" y="2879"/>
                    </a:cubicBezTo>
                    <a:cubicBezTo>
                      <a:pt x="17447" y="2879"/>
                      <a:pt x="7083" y="2879"/>
                      <a:pt x="12265" y="2879"/>
                    </a:cubicBezTo>
                    <a:close/>
                  </a:path>
                </a:pathLst>
              </a:custGeom>
              <a:solidFill>
                <a:srgbClr val="AA0C22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8" name="图形 5"/>
            <p:cNvGrpSpPr/>
            <p:nvPr/>
          </p:nvGrpSpPr>
          <p:grpSpPr>
            <a:xfrm>
              <a:off x="-3335298" y="4465855"/>
              <a:ext cx="24529" cy="24529"/>
              <a:chOff x="-3335298" y="4465855"/>
              <a:chExt cx="24529" cy="24529"/>
            </a:xfrm>
          </p:grpSpPr>
          <p:sp>
            <p:nvSpPr>
              <p:cNvPr id="59" name="任意多边形: 形状 58"/>
              <p:cNvSpPr/>
              <p:nvPr/>
            </p:nvSpPr>
            <p:spPr>
              <a:xfrm>
                <a:off x="-3333858" y="4467294"/>
                <a:ext cx="21650" cy="21650"/>
              </a:xfrm>
              <a:custGeom>
                <a:avLst/>
                <a:gdLst>
                  <a:gd name="connsiteX0" fmla="*/ 10825 w 21650"/>
                  <a:gd name="connsiteY0" fmla="*/ 21651 h 21650"/>
                  <a:gd name="connsiteX1" fmla="*/ 21651 w 21650"/>
                  <a:gd name="connsiteY1" fmla="*/ 10825 h 21650"/>
                  <a:gd name="connsiteX2" fmla="*/ 10825 w 21650"/>
                  <a:gd name="connsiteY2" fmla="*/ 0 h 21650"/>
                  <a:gd name="connsiteX3" fmla="*/ 0 w 21650"/>
                  <a:gd name="connsiteY3" fmla="*/ 10825 h 21650"/>
                  <a:gd name="connsiteX4" fmla="*/ 10825 w 21650"/>
                  <a:gd name="connsiteY4" fmla="*/ 21651 h 2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0" h="21650">
                    <a:moveTo>
                      <a:pt x="10825" y="21651"/>
                    </a:moveTo>
                    <a:cubicBezTo>
                      <a:pt x="16814" y="21651"/>
                      <a:pt x="21651" y="16814"/>
                      <a:pt x="21651" y="10825"/>
                    </a:cubicBezTo>
                    <a:cubicBezTo>
                      <a:pt x="21651" y="4837"/>
                      <a:pt x="16814" y="0"/>
                      <a:pt x="10825" y="0"/>
                    </a:cubicBezTo>
                    <a:cubicBezTo>
                      <a:pt x="4837" y="0"/>
                      <a:pt x="0" y="4837"/>
                      <a:pt x="0" y="10825"/>
                    </a:cubicBezTo>
                    <a:cubicBezTo>
                      <a:pt x="0" y="16814"/>
                      <a:pt x="4837" y="21651"/>
                      <a:pt x="10825" y="216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60" name="任意多边形: 形状 59"/>
              <p:cNvSpPr/>
              <p:nvPr/>
            </p:nvSpPr>
            <p:spPr>
              <a:xfrm>
                <a:off x="-3335298" y="4465855"/>
                <a:ext cx="24529" cy="24529"/>
              </a:xfrm>
              <a:custGeom>
                <a:avLst/>
                <a:gdLst>
                  <a:gd name="connsiteX0" fmla="*/ 12265 w 24529"/>
                  <a:gd name="connsiteY0" fmla="*/ 24530 h 24529"/>
                  <a:gd name="connsiteX1" fmla="*/ 0 w 24529"/>
                  <a:gd name="connsiteY1" fmla="*/ 12265 h 24529"/>
                  <a:gd name="connsiteX2" fmla="*/ 12265 w 24529"/>
                  <a:gd name="connsiteY2" fmla="*/ 0 h 24529"/>
                  <a:gd name="connsiteX3" fmla="*/ 24530 w 24529"/>
                  <a:gd name="connsiteY3" fmla="*/ 12265 h 24529"/>
                  <a:gd name="connsiteX4" fmla="*/ 12265 w 24529"/>
                  <a:gd name="connsiteY4" fmla="*/ 24530 h 24529"/>
                  <a:gd name="connsiteX5" fmla="*/ 12265 w 24529"/>
                  <a:gd name="connsiteY5" fmla="*/ 24530 h 24529"/>
                  <a:gd name="connsiteX6" fmla="*/ 12265 w 24529"/>
                  <a:gd name="connsiteY6" fmla="*/ 2879 h 24529"/>
                  <a:gd name="connsiteX7" fmla="*/ 2879 w 24529"/>
                  <a:gd name="connsiteY7" fmla="*/ 12265 h 24529"/>
                  <a:gd name="connsiteX8" fmla="*/ 12265 w 24529"/>
                  <a:gd name="connsiteY8" fmla="*/ 21651 h 24529"/>
                  <a:gd name="connsiteX9" fmla="*/ 21651 w 24529"/>
                  <a:gd name="connsiteY9" fmla="*/ 12265 h 24529"/>
                  <a:gd name="connsiteX10" fmla="*/ 12265 w 24529"/>
                  <a:gd name="connsiteY10" fmla="*/ 2879 h 24529"/>
                  <a:gd name="connsiteX11" fmla="*/ 12265 w 24529"/>
                  <a:gd name="connsiteY11" fmla="*/ 2879 h 2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29" h="24529">
                    <a:moveTo>
                      <a:pt x="12265" y="24530"/>
                    </a:moveTo>
                    <a:cubicBezTo>
                      <a:pt x="5528" y="24530"/>
                      <a:pt x="0" y="19002"/>
                      <a:pt x="0" y="12265"/>
                    </a:cubicBezTo>
                    <a:cubicBezTo>
                      <a:pt x="0" y="5528"/>
                      <a:pt x="5528" y="0"/>
                      <a:pt x="12265" y="0"/>
                    </a:cubicBezTo>
                    <a:cubicBezTo>
                      <a:pt x="19002" y="0"/>
                      <a:pt x="24530" y="5528"/>
                      <a:pt x="24530" y="12265"/>
                    </a:cubicBezTo>
                    <a:cubicBezTo>
                      <a:pt x="24530" y="19002"/>
                      <a:pt x="19002" y="24530"/>
                      <a:pt x="12265" y="24530"/>
                    </a:cubicBezTo>
                    <a:cubicBezTo>
                      <a:pt x="5470" y="24530"/>
                      <a:pt x="19002" y="24530"/>
                      <a:pt x="12265" y="24530"/>
                    </a:cubicBezTo>
                    <a:close/>
                    <a:moveTo>
                      <a:pt x="12265" y="2879"/>
                    </a:moveTo>
                    <a:cubicBezTo>
                      <a:pt x="7083" y="2879"/>
                      <a:pt x="2879" y="7082"/>
                      <a:pt x="2879" y="12265"/>
                    </a:cubicBezTo>
                    <a:cubicBezTo>
                      <a:pt x="2879" y="17447"/>
                      <a:pt x="7083" y="21651"/>
                      <a:pt x="12265" y="21651"/>
                    </a:cubicBezTo>
                    <a:cubicBezTo>
                      <a:pt x="17447" y="21651"/>
                      <a:pt x="21651" y="17447"/>
                      <a:pt x="21651" y="12265"/>
                    </a:cubicBezTo>
                    <a:cubicBezTo>
                      <a:pt x="21651" y="7082"/>
                      <a:pt x="17447" y="2879"/>
                      <a:pt x="12265" y="2879"/>
                    </a:cubicBezTo>
                    <a:cubicBezTo>
                      <a:pt x="7083" y="2879"/>
                      <a:pt x="17447" y="2879"/>
                      <a:pt x="12265" y="2879"/>
                    </a:cubicBezTo>
                    <a:close/>
                  </a:path>
                </a:pathLst>
              </a:custGeom>
              <a:solidFill>
                <a:srgbClr val="AA0C22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134" name="任意多边形: 形状 133"/>
          <p:cNvSpPr/>
          <p:nvPr/>
        </p:nvSpPr>
        <p:spPr>
          <a:xfrm>
            <a:off x="5240376" y="4919148"/>
            <a:ext cx="1678584" cy="703331"/>
          </a:xfrm>
          <a:custGeom>
            <a:avLst/>
            <a:gdLst>
              <a:gd name="connsiteX0" fmla="*/ 360865 w 360865"/>
              <a:gd name="connsiteY0" fmla="*/ 16296 h 146143"/>
              <a:gd name="connsiteX1" fmla="*/ 360865 w 360865"/>
              <a:gd name="connsiteY1" fmla="*/ 129847 h 146143"/>
              <a:gd name="connsiteX2" fmla="*/ 344570 w 360865"/>
              <a:gd name="connsiteY2" fmla="*/ 146143 h 146143"/>
              <a:gd name="connsiteX3" fmla="*/ 16296 w 360865"/>
              <a:gd name="connsiteY3" fmla="*/ 146143 h 146143"/>
              <a:gd name="connsiteX4" fmla="*/ 0 w 360865"/>
              <a:gd name="connsiteY4" fmla="*/ 129847 h 146143"/>
              <a:gd name="connsiteX5" fmla="*/ 0 w 360865"/>
              <a:gd name="connsiteY5" fmla="*/ 16296 h 146143"/>
              <a:gd name="connsiteX6" fmla="*/ 16296 w 360865"/>
              <a:gd name="connsiteY6" fmla="*/ 0 h 146143"/>
              <a:gd name="connsiteX7" fmla="*/ 344570 w 360865"/>
              <a:gd name="connsiteY7" fmla="*/ 0 h 146143"/>
              <a:gd name="connsiteX8" fmla="*/ 360865 w 360865"/>
              <a:gd name="connsiteY8" fmla="*/ 16296 h 14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0865" h="146143">
                <a:moveTo>
                  <a:pt x="360865" y="16296"/>
                </a:moveTo>
                <a:lnTo>
                  <a:pt x="360865" y="129847"/>
                </a:lnTo>
                <a:cubicBezTo>
                  <a:pt x="360865" y="138888"/>
                  <a:pt x="353553" y="146143"/>
                  <a:pt x="344570" y="146143"/>
                </a:cubicBezTo>
                <a:lnTo>
                  <a:pt x="16296" y="146143"/>
                </a:lnTo>
                <a:cubicBezTo>
                  <a:pt x="7255" y="146143"/>
                  <a:pt x="0" y="138830"/>
                  <a:pt x="0" y="129847"/>
                </a:cubicBezTo>
                <a:lnTo>
                  <a:pt x="0" y="16296"/>
                </a:lnTo>
                <a:cubicBezTo>
                  <a:pt x="0" y="7256"/>
                  <a:pt x="7313" y="0"/>
                  <a:pt x="16296" y="0"/>
                </a:cubicBezTo>
                <a:lnTo>
                  <a:pt x="344570" y="0"/>
                </a:lnTo>
                <a:cubicBezTo>
                  <a:pt x="353553" y="-57"/>
                  <a:pt x="360865" y="7256"/>
                  <a:pt x="360865" y="16296"/>
                </a:cubicBezTo>
                <a:close/>
              </a:path>
            </a:pathLst>
          </a:custGeom>
          <a:solidFill>
            <a:srgbClr val="EEEEEE"/>
          </a:solidFill>
          <a:ln w="12700" cap="flat">
            <a:solidFill>
              <a:srgbClr val="C59E67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66724" y="4767588"/>
            <a:ext cx="756060" cy="783306"/>
          </a:xfrm>
          <a:prstGeom prst="rect">
            <a:avLst/>
          </a:prstGeom>
        </p:spPr>
      </p:pic>
      <p:sp>
        <p:nvSpPr>
          <p:cNvPr id="135" name="任意多边形: 形状 134"/>
          <p:cNvSpPr/>
          <p:nvPr/>
        </p:nvSpPr>
        <p:spPr>
          <a:xfrm>
            <a:off x="10609712" y="2533280"/>
            <a:ext cx="643109" cy="1234984"/>
          </a:xfrm>
          <a:custGeom>
            <a:avLst/>
            <a:gdLst>
              <a:gd name="connsiteX0" fmla="*/ 116258 w 132553"/>
              <a:gd name="connsiteY0" fmla="*/ 227794 h 227793"/>
              <a:gd name="connsiteX1" fmla="*/ 16296 w 132553"/>
              <a:gd name="connsiteY1" fmla="*/ 227794 h 227793"/>
              <a:gd name="connsiteX2" fmla="*/ 0 w 132553"/>
              <a:gd name="connsiteY2" fmla="*/ 211498 h 227793"/>
              <a:gd name="connsiteX3" fmla="*/ 0 w 132553"/>
              <a:gd name="connsiteY3" fmla="*/ 16296 h 227793"/>
              <a:gd name="connsiteX4" fmla="*/ 16296 w 132553"/>
              <a:gd name="connsiteY4" fmla="*/ 0 h 227793"/>
              <a:gd name="connsiteX5" fmla="*/ 116258 w 132553"/>
              <a:gd name="connsiteY5" fmla="*/ 0 h 227793"/>
              <a:gd name="connsiteX6" fmla="*/ 132553 w 132553"/>
              <a:gd name="connsiteY6" fmla="*/ 16296 h 227793"/>
              <a:gd name="connsiteX7" fmla="*/ 132553 w 132553"/>
              <a:gd name="connsiteY7" fmla="*/ 211498 h 227793"/>
              <a:gd name="connsiteX8" fmla="*/ 116258 w 132553"/>
              <a:gd name="connsiteY8" fmla="*/ 227794 h 22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553" h="227793">
                <a:moveTo>
                  <a:pt x="116258" y="227794"/>
                </a:moveTo>
                <a:lnTo>
                  <a:pt x="16296" y="227794"/>
                </a:lnTo>
                <a:cubicBezTo>
                  <a:pt x="7255" y="227794"/>
                  <a:pt x="0" y="220481"/>
                  <a:pt x="0" y="211498"/>
                </a:cubicBezTo>
                <a:lnTo>
                  <a:pt x="0" y="16296"/>
                </a:lnTo>
                <a:cubicBezTo>
                  <a:pt x="0" y="7255"/>
                  <a:pt x="7313" y="0"/>
                  <a:pt x="16296" y="0"/>
                </a:cubicBezTo>
                <a:lnTo>
                  <a:pt x="116258" y="0"/>
                </a:lnTo>
                <a:cubicBezTo>
                  <a:pt x="125298" y="0"/>
                  <a:pt x="132553" y="7313"/>
                  <a:pt x="132553" y="16296"/>
                </a:cubicBezTo>
                <a:lnTo>
                  <a:pt x="132553" y="211498"/>
                </a:lnTo>
                <a:cubicBezTo>
                  <a:pt x="132553" y="220481"/>
                  <a:pt x="125241" y="227794"/>
                  <a:pt x="116258" y="227794"/>
                </a:cubicBezTo>
                <a:close/>
              </a:path>
            </a:pathLst>
          </a:custGeom>
          <a:solidFill>
            <a:srgbClr val="EEEEEE"/>
          </a:solidFill>
          <a:ln w="19050" cap="flat">
            <a:solidFill>
              <a:srgbClr val="C59E67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36" name="任意多边形: 形状 135"/>
          <p:cNvSpPr/>
          <p:nvPr/>
        </p:nvSpPr>
        <p:spPr>
          <a:xfrm>
            <a:off x="10609712" y="3954073"/>
            <a:ext cx="643109" cy="1090835"/>
          </a:xfrm>
          <a:custGeom>
            <a:avLst/>
            <a:gdLst>
              <a:gd name="connsiteX0" fmla="*/ 116258 w 132553"/>
              <a:gd name="connsiteY0" fmla="*/ 227794 h 227793"/>
              <a:gd name="connsiteX1" fmla="*/ 16296 w 132553"/>
              <a:gd name="connsiteY1" fmla="*/ 227794 h 227793"/>
              <a:gd name="connsiteX2" fmla="*/ 0 w 132553"/>
              <a:gd name="connsiteY2" fmla="*/ 211498 h 227793"/>
              <a:gd name="connsiteX3" fmla="*/ 0 w 132553"/>
              <a:gd name="connsiteY3" fmla="*/ 16296 h 227793"/>
              <a:gd name="connsiteX4" fmla="*/ 16296 w 132553"/>
              <a:gd name="connsiteY4" fmla="*/ 0 h 227793"/>
              <a:gd name="connsiteX5" fmla="*/ 116258 w 132553"/>
              <a:gd name="connsiteY5" fmla="*/ 0 h 227793"/>
              <a:gd name="connsiteX6" fmla="*/ 132553 w 132553"/>
              <a:gd name="connsiteY6" fmla="*/ 16296 h 227793"/>
              <a:gd name="connsiteX7" fmla="*/ 132553 w 132553"/>
              <a:gd name="connsiteY7" fmla="*/ 211498 h 227793"/>
              <a:gd name="connsiteX8" fmla="*/ 116258 w 132553"/>
              <a:gd name="connsiteY8" fmla="*/ 227794 h 22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553" h="227793">
                <a:moveTo>
                  <a:pt x="116258" y="227794"/>
                </a:moveTo>
                <a:lnTo>
                  <a:pt x="16296" y="227794"/>
                </a:lnTo>
                <a:cubicBezTo>
                  <a:pt x="7255" y="227794"/>
                  <a:pt x="0" y="220481"/>
                  <a:pt x="0" y="211498"/>
                </a:cubicBezTo>
                <a:lnTo>
                  <a:pt x="0" y="16296"/>
                </a:lnTo>
                <a:cubicBezTo>
                  <a:pt x="0" y="7255"/>
                  <a:pt x="7313" y="0"/>
                  <a:pt x="16296" y="0"/>
                </a:cubicBezTo>
                <a:lnTo>
                  <a:pt x="116258" y="0"/>
                </a:lnTo>
                <a:cubicBezTo>
                  <a:pt x="125298" y="0"/>
                  <a:pt x="132553" y="7313"/>
                  <a:pt x="132553" y="16296"/>
                </a:cubicBezTo>
                <a:lnTo>
                  <a:pt x="132553" y="211498"/>
                </a:lnTo>
                <a:cubicBezTo>
                  <a:pt x="132553" y="220481"/>
                  <a:pt x="125241" y="227794"/>
                  <a:pt x="116258" y="227794"/>
                </a:cubicBezTo>
                <a:close/>
              </a:path>
            </a:pathLst>
          </a:custGeom>
          <a:solidFill>
            <a:srgbClr val="EEEEEE"/>
          </a:solidFill>
          <a:ln w="19050" cap="flat">
            <a:solidFill>
              <a:srgbClr val="C59E67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137" name="图片 1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48433" y="2443506"/>
            <a:ext cx="615992" cy="713990"/>
          </a:xfrm>
          <a:prstGeom prst="rect">
            <a:avLst/>
          </a:prstGeom>
        </p:spPr>
      </p:pic>
      <p:pic>
        <p:nvPicPr>
          <p:cNvPr id="138" name="图片 13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615032" y="3795331"/>
            <a:ext cx="679661" cy="764619"/>
          </a:xfrm>
          <a:prstGeom prst="rect">
            <a:avLst/>
          </a:prstGeom>
        </p:spPr>
      </p:pic>
      <p:sp>
        <p:nvSpPr>
          <p:cNvPr id="140" name="任意多边形: 形状 139"/>
          <p:cNvSpPr/>
          <p:nvPr/>
        </p:nvSpPr>
        <p:spPr>
          <a:xfrm>
            <a:off x="8178221" y="2974051"/>
            <a:ext cx="1837815" cy="421939"/>
          </a:xfrm>
          <a:custGeom>
            <a:avLst/>
            <a:gdLst>
              <a:gd name="connsiteX0" fmla="*/ 396682 w 416086"/>
              <a:gd name="connsiteY0" fmla="*/ 95528 h 95528"/>
              <a:gd name="connsiteX1" fmla="*/ 19405 w 416086"/>
              <a:gd name="connsiteY1" fmla="*/ 95528 h 95528"/>
              <a:gd name="connsiteX2" fmla="*/ 0 w 416086"/>
              <a:gd name="connsiteY2" fmla="*/ 76123 h 95528"/>
              <a:gd name="connsiteX3" fmla="*/ 0 w 416086"/>
              <a:gd name="connsiteY3" fmla="*/ 19405 h 95528"/>
              <a:gd name="connsiteX4" fmla="*/ 19405 w 416086"/>
              <a:gd name="connsiteY4" fmla="*/ 0 h 95528"/>
              <a:gd name="connsiteX5" fmla="*/ 396682 w 416086"/>
              <a:gd name="connsiteY5" fmla="*/ 0 h 95528"/>
              <a:gd name="connsiteX6" fmla="*/ 416087 w 416086"/>
              <a:gd name="connsiteY6" fmla="*/ 19405 h 95528"/>
              <a:gd name="connsiteX7" fmla="*/ 416087 w 416086"/>
              <a:gd name="connsiteY7" fmla="*/ 76123 h 95528"/>
              <a:gd name="connsiteX8" fmla="*/ 396682 w 416086"/>
              <a:gd name="connsiteY8" fmla="*/ 95528 h 9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6086" h="95528">
                <a:moveTo>
                  <a:pt x="396682" y="95528"/>
                </a:moveTo>
                <a:lnTo>
                  <a:pt x="19405" y="95528"/>
                </a:lnTo>
                <a:cubicBezTo>
                  <a:pt x="8695" y="95528"/>
                  <a:pt x="0" y="86833"/>
                  <a:pt x="0" y="76123"/>
                </a:cubicBezTo>
                <a:lnTo>
                  <a:pt x="0" y="19405"/>
                </a:lnTo>
                <a:cubicBezTo>
                  <a:pt x="0" y="8695"/>
                  <a:pt x="8695" y="0"/>
                  <a:pt x="19405" y="0"/>
                </a:cubicBezTo>
                <a:lnTo>
                  <a:pt x="396682" y="0"/>
                </a:lnTo>
                <a:cubicBezTo>
                  <a:pt x="407392" y="0"/>
                  <a:pt x="416087" y="8695"/>
                  <a:pt x="416087" y="19405"/>
                </a:cubicBezTo>
                <a:lnTo>
                  <a:pt x="416087" y="76123"/>
                </a:lnTo>
                <a:cubicBezTo>
                  <a:pt x="416087" y="86833"/>
                  <a:pt x="407392" y="95528"/>
                  <a:pt x="396682" y="95528"/>
                </a:cubicBezTo>
                <a:close/>
              </a:path>
            </a:pathLst>
          </a:custGeom>
          <a:noFill/>
          <a:ln w="2879" cap="flat">
            <a:solidFill>
              <a:srgbClr val="AA0C2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dirty="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Управленческий слой интеллектуального завода</a:t>
            </a:r>
            <a:endParaRPr lang="zh-CN" altLang="en-US" sz="800" dirty="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41" name="任意多边形: 形状 140"/>
          <p:cNvSpPr/>
          <p:nvPr/>
        </p:nvSpPr>
        <p:spPr>
          <a:xfrm>
            <a:off x="8178219" y="3584450"/>
            <a:ext cx="1837815" cy="421939"/>
          </a:xfrm>
          <a:custGeom>
            <a:avLst/>
            <a:gdLst>
              <a:gd name="connsiteX0" fmla="*/ 396682 w 416086"/>
              <a:gd name="connsiteY0" fmla="*/ 95528 h 95528"/>
              <a:gd name="connsiteX1" fmla="*/ 19405 w 416086"/>
              <a:gd name="connsiteY1" fmla="*/ 95528 h 95528"/>
              <a:gd name="connsiteX2" fmla="*/ 0 w 416086"/>
              <a:gd name="connsiteY2" fmla="*/ 76123 h 95528"/>
              <a:gd name="connsiteX3" fmla="*/ 0 w 416086"/>
              <a:gd name="connsiteY3" fmla="*/ 19405 h 95528"/>
              <a:gd name="connsiteX4" fmla="*/ 19405 w 416086"/>
              <a:gd name="connsiteY4" fmla="*/ 0 h 95528"/>
              <a:gd name="connsiteX5" fmla="*/ 396682 w 416086"/>
              <a:gd name="connsiteY5" fmla="*/ 0 h 95528"/>
              <a:gd name="connsiteX6" fmla="*/ 416087 w 416086"/>
              <a:gd name="connsiteY6" fmla="*/ 19405 h 95528"/>
              <a:gd name="connsiteX7" fmla="*/ 416087 w 416086"/>
              <a:gd name="connsiteY7" fmla="*/ 76123 h 95528"/>
              <a:gd name="connsiteX8" fmla="*/ 396682 w 416086"/>
              <a:gd name="connsiteY8" fmla="*/ 95528 h 9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6086" h="95528">
                <a:moveTo>
                  <a:pt x="396682" y="95528"/>
                </a:moveTo>
                <a:lnTo>
                  <a:pt x="19405" y="95528"/>
                </a:lnTo>
                <a:cubicBezTo>
                  <a:pt x="8695" y="95528"/>
                  <a:pt x="0" y="86833"/>
                  <a:pt x="0" y="76123"/>
                </a:cubicBezTo>
                <a:lnTo>
                  <a:pt x="0" y="19405"/>
                </a:lnTo>
                <a:cubicBezTo>
                  <a:pt x="0" y="8695"/>
                  <a:pt x="8695" y="0"/>
                  <a:pt x="19405" y="0"/>
                </a:cubicBezTo>
                <a:lnTo>
                  <a:pt x="396682" y="0"/>
                </a:lnTo>
                <a:cubicBezTo>
                  <a:pt x="407392" y="0"/>
                  <a:pt x="416087" y="8695"/>
                  <a:pt x="416087" y="19405"/>
                </a:cubicBezTo>
                <a:lnTo>
                  <a:pt x="416087" y="76123"/>
                </a:lnTo>
                <a:cubicBezTo>
                  <a:pt x="416087" y="86833"/>
                  <a:pt x="407392" y="95528"/>
                  <a:pt x="396682" y="95528"/>
                </a:cubicBezTo>
                <a:close/>
              </a:path>
            </a:pathLst>
          </a:custGeom>
          <a:noFill/>
          <a:ln w="2879" cap="flat">
            <a:solidFill>
              <a:srgbClr val="AA0C2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dirty="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Интеллектуальный контрольный уровень</a:t>
            </a:r>
            <a:endParaRPr lang="zh-CN" altLang="en-US" sz="800" dirty="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42" name="任意多边形: 形状 141"/>
          <p:cNvSpPr/>
          <p:nvPr/>
        </p:nvSpPr>
        <p:spPr>
          <a:xfrm>
            <a:off x="8178221" y="4194854"/>
            <a:ext cx="1837815" cy="421939"/>
          </a:xfrm>
          <a:custGeom>
            <a:avLst/>
            <a:gdLst>
              <a:gd name="connsiteX0" fmla="*/ 396682 w 416086"/>
              <a:gd name="connsiteY0" fmla="*/ 95528 h 95528"/>
              <a:gd name="connsiteX1" fmla="*/ 19405 w 416086"/>
              <a:gd name="connsiteY1" fmla="*/ 95528 h 95528"/>
              <a:gd name="connsiteX2" fmla="*/ 0 w 416086"/>
              <a:gd name="connsiteY2" fmla="*/ 76123 h 95528"/>
              <a:gd name="connsiteX3" fmla="*/ 0 w 416086"/>
              <a:gd name="connsiteY3" fmla="*/ 19405 h 95528"/>
              <a:gd name="connsiteX4" fmla="*/ 19405 w 416086"/>
              <a:gd name="connsiteY4" fmla="*/ 0 h 95528"/>
              <a:gd name="connsiteX5" fmla="*/ 396682 w 416086"/>
              <a:gd name="connsiteY5" fmla="*/ 0 h 95528"/>
              <a:gd name="connsiteX6" fmla="*/ 416087 w 416086"/>
              <a:gd name="connsiteY6" fmla="*/ 19405 h 95528"/>
              <a:gd name="connsiteX7" fmla="*/ 416087 w 416086"/>
              <a:gd name="connsiteY7" fmla="*/ 76123 h 95528"/>
              <a:gd name="connsiteX8" fmla="*/ 396682 w 416086"/>
              <a:gd name="connsiteY8" fmla="*/ 95528 h 9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6086" h="95528">
                <a:moveTo>
                  <a:pt x="396682" y="95528"/>
                </a:moveTo>
                <a:lnTo>
                  <a:pt x="19405" y="95528"/>
                </a:lnTo>
                <a:cubicBezTo>
                  <a:pt x="8695" y="95528"/>
                  <a:pt x="0" y="86833"/>
                  <a:pt x="0" y="76123"/>
                </a:cubicBezTo>
                <a:lnTo>
                  <a:pt x="0" y="19405"/>
                </a:lnTo>
                <a:cubicBezTo>
                  <a:pt x="0" y="8695"/>
                  <a:pt x="8695" y="0"/>
                  <a:pt x="19405" y="0"/>
                </a:cubicBezTo>
                <a:lnTo>
                  <a:pt x="396682" y="0"/>
                </a:lnTo>
                <a:cubicBezTo>
                  <a:pt x="407392" y="0"/>
                  <a:pt x="416087" y="8695"/>
                  <a:pt x="416087" y="19405"/>
                </a:cubicBezTo>
                <a:lnTo>
                  <a:pt x="416087" y="76123"/>
                </a:lnTo>
                <a:cubicBezTo>
                  <a:pt x="416087" y="86833"/>
                  <a:pt x="407392" y="95528"/>
                  <a:pt x="396682" y="95528"/>
                </a:cubicBezTo>
                <a:close/>
              </a:path>
            </a:pathLst>
          </a:custGeom>
          <a:noFill/>
          <a:ln w="2879" cap="flat">
            <a:solidFill>
              <a:srgbClr val="AA0C2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dirty="0">
                <a:solidFill>
                  <a:prstClr val="black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Уровень интеллектуальных устройств</a:t>
            </a:r>
            <a:endParaRPr lang="zh-CN" altLang="en-US" sz="800" dirty="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143" name="图形 5"/>
          <p:cNvGrpSpPr/>
          <p:nvPr/>
        </p:nvGrpSpPr>
        <p:grpSpPr>
          <a:xfrm>
            <a:off x="7699057" y="3149540"/>
            <a:ext cx="531809" cy="470516"/>
            <a:chOff x="-2531512" y="4300652"/>
            <a:chExt cx="120403" cy="106526"/>
          </a:xfrm>
        </p:grpSpPr>
        <p:sp>
          <p:nvSpPr>
            <p:cNvPr id="159" name="任意多边形: 形状 158"/>
            <p:cNvSpPr/>
            <p:nvPr/>
          </p:nvSpPr>
          <p:spPr>
            <a:xfrm>
              <a:off x="-2519881" y="4312917"/>
              <a:ext cx="97082" cy="81996"/>
            </a:xfrm>
            <a:custGeom>
              <a:avLst/>
              <a:gdLst>
                <a:gd name="connsiteX0" fmla="*/ 97083 w 97082"/>
                <a:gd name="connsiteY0" fmla="*/ 0 h 81996"/>
                <a:gd name="connsiteX1" fmla="*/ 55624 w 97082"/>
                <a:gd name="connsiteY1" fmla="*/ 0 h 81996"/>
                <a:gd name="connsiteX2" fmla="*/ 46008 w 97082"/>
                <a:gd name="connsiteY2" fmla="*/ 9731 h 81996"/>
                <a:gd name="connsiteX3" fmla="*/ 46008 w 97082"/>
                <a:gd name="connsiteY3" fmla="*/ 72265 h 81996"/>
                <a:gd name="connsiteX4" fmla="*/ 36392 w 97082"/>
                <a:gd name="connsiteY4" fmla="*/ 81997 h 81996"/>
                <a:gd name="connsiteX5" fmla="*/ 0 w 97082"/>
                <a:gd name="connsiteY5" fmla="*/ 81997 h 8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82" h="81996">
                  <a:moveTo>
                    <a:pt x="97083" y="0"/>
                  </a:moveTo>
                  <a:lnTo>
                    <a:pt x="55624" y="0"/>
                  </a:lnTo>
                  <a:cubicBezTo>
                    <a:pt x="50326" y="0"/>
                    <a:pt x="46008" y="4376"/>
                    <a:pt x="46008" y="9731"/>
                  </a:cubicBezTo>
                  <a:lnTo>
                    <a:pt x="46008" y="72265"/>
                  </a:lnTo>
                  <a:cubicBezTo>
                    <a:pt x="46008" y="77678"/>
                    <a:pt x="41689" y="81997"/>
                    <a:pt x="36392" y="81997"/>
                  </a:cubicBezTo>
                  <a:lnTo>
                    <a:pt x="0" y="81997"/>
                  </a:lnTo>
                </a:path>
              </a:pathLst>
            </a:custGeom>
            <a:noFill/>
            <a:ln w="2879" cap="flat">
              <a:solidFill>
                <a:srgbClr val="AA0C2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grpSp>
          <p:nvGrpSpPr>
            <p:cNvPr id="160" name="图形 5"/>
            <p:cNvGrpSpPr/>
            <p:nvPr/>
          </p:nvGrpSpPr>
          <p:grpSpPr>
            <a:xfrm>
              <a:off x="-2435639" y="4300652"/>
              <a:ext cx="24529" cy="24529"/>
              <a:chOff x="-2435639" y="4300652"/>
              <a:chExt cx="24529" cy="24529"/>
            </a:xfrm>
          </p:grpSpPr>
          <p:sp>
            <p:nvSpPr>
              <p:cNvPr id="164" name="任意多边形: 形状 163"/>
              <p:cNvSpPr/>
              <p:nvPr/>
            </p:nvSpPr>
            <p:spPr>
              <a:xfrm>
                <a:off x="-2434199" y="4302092"/>
                <a:ext cx="21650" cy="21650"/>
              </a:xfrm>
              <a:custGeom>
                <a:avLst/>
                <a:gdLst>
                  <a:gd name="connsiteX0" fmla="*/ 10825 w 21650"/>
                  <a:gd name="connsiteY0" fmla="*/ 0 h 21650"/>
                  <a:gd name="connsiteX1" fmla="*/ 21651 w 21650"/>
                  <a:gd name="connsiteY1" fmla="*/ 10825 h 21650"/>
                  <a:gd name="connsiteX2" fmla="*/ 10825 w 21650"/>
                  <a:gd name="connsiteY2" fmla="*/ 21651 h 21650"/>
                  <a:gd name="connsiteX3" fmla="*/ 0 w 21650"/>
                  <a:gd name="connsiteY3" fmla="*/ 10825 h 21650"/>
                  <a:gd name="connsiteX4" fmla="*/ 10825 w 21650"/>
                  <a:gd name="connsiteY4" fmla="*/ 0 h 2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0" h="21650">
                    <a:moveTo>
                      <a:pt x="10825" y="0"/>
                    </a:moveTo>
                    <a:cubicBezTo>
                      <a:pt x="16814" y="0"/>
                      <a:pt x="21651" y="4837"/>
                      <a:pt x="21651" y="10825"/>
                    </a:cubicBezTo>
                    <a:cubicBezTo>
                      <a:pt x="21651" y="16814"/>
                      <a:pt x="16814" y="21651"/>
                      <a:pt x="10825" y="21651"/>
                    </a:cubicBezTo>
                    <a:cubicBezTo>
                      <a:pt x="4837" y="21651"/>
                      <a:pt x="0" y="16814"/>
                      <a:pt x="0" y="10825"/>
                    </a:cubicBezTo>
                    <a:cubicBezTo>
                      <a:pt x="0" y="4837"/>
                      <a:pt x="4837" y="0"/>
                      <a:pt x="10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任意多边形: 形状 164"/>
              <p:cNvSpPr/>
              <p:nvPr/>
            </p:nvSpPr>
            <p:spPr>
              <a:xfrm>
                <a:off x="-2435639" y="4300652"/>
                <a:ext cx="24529" cy="24529"/>
              </a:xfrm>
              <a:custGeom>
                <a:avLst/>
                <a:gdLst>
                  <a:gd name="connsiteX0" fmla="*/ 12265 w 24529"/>
                  <a:gd name="connsiteY0" fmla="*/ 0 h 24529"/>
                  <a:gd name="connsiteX1" fmla="*/ 0 w 24529"/>
                  <a:gd name="connsiteY1" fmla="*/ 12265 h 24529"/>
                  <a:gd name="connsiteX2" fmla="*/ 12265 w 24529"/>
                  <a:gd name="connsiteY2" fmla="*/ 24530 h 24529"/>
                  <a:gd name="connsiteX3" fmla="*/ 24530 w 24529"/>
                  <a:gd name="connsiteY3" fmla="*/ 12265 h 24529"/>
                  <a:gd name="connsiteX4" fmla="*/ 12265 w 24529"/>
                  <a:gd name="connsiteY4" fmla="*/ 0 h 24529"/>
                  <a:gd name="connsiteX5" fmla="*/ 12265 w 24529"/>
                  <a:gd name="connsiteY5" fmla="*/ 0 h 24529"/>
                  <a:gd name="connsiteX6" fmla="*/ 12265 w 24529"/>
                  <a:gd name="connsiteY6" fmla="*/ 21651 h 24529"/>
                  <a:gd name="connsiteX7" fmla="*/ 2879 w 24529"/>
                  <a:gd name="connsiteY7" fmla="*/ 12265 h 24529"/>
                  <a:gd name="connsiteX8" fmla="*/ 12265 w 24529"/>
                  <a:gd name="connsiteY8" fmla="*/ 2879 h 24529"/>
                  <a:gd name="connsiteX9" fmla="*/ 21651 w 24529"/>
                  <a:gd name="connsiteY9" fmla="*/ 12265 h 24529"/>
                  <a:gd name="connsiteX10" fmla="*/ 12265 w 24529"/>
                  <a:gd name="connsiteY10" fmla="*/ 21651 h 24529"/>
                  <a:gd name="connsiteX11" fmla="*/ 12265 w 24529"/>
                  <a:gd name="connsiteY11" fmla="*/ 21651 h 2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29" h="24529">
                    <a:moveTo>
                      <a:pt x="12265" y="0"/>
                    </a:moveTo>
                    <a:cubicBezTo>
                      <a:pt x="5528" y="0"/>
                      <a:pt x="0" y="5528"/>
                      <a:pt x="0" y="12265"/>
                    </a:cubicBezTo>
                    <a:cubicBezTo>
                      <a:pt x="0" y="19002"/>
                      <a:pt x="5528" y="24530"/>
                      <a:pt x="12265" y="24530"/>
                    </a:cubicBezTo>
                    <a:cubicBezTo>
                      <a:pt x="19002" y="24530"/>
                      <a:pt x="24530" y="19002"/>
                      <a:pt x="24530" y="12265"/>
                    </a:cubicBezTo>
                    <a:cubicBezTo>
                      <a:pt x="24530" y="5470"/>
                      <a:pt x="19002" y="0"/>
                      <a:pt x="12265" y="0"/>
                    </a:cubicBezTo>
                    <a:cubicBezTo>
                      <a:pt x="5470" y="0"/>
                      <a:pt x="19002" y="0"/>
                      <a:pt x="12265" y="0"/>
                    </a:cubicBezTo>
                    <a:close/>
                    <a:moveTo>
                      <a:pt x="12265" y="21651"/>
                    </a:moveTo>
                    <a:cubicBezTo>
                      <a:pt x="7082" y="21651"/>
                      <a:pt x="2879" y="17447"/>
                      <a:pt x="2879" y="12265"/>
                    </a:cubicBezTo>
                    <a:cubicBezTo>
                      <a:pt x="2879" y="7082"/>
                      <a:pt x="7082" y="2879"/>
                      <a:pt x="12265" y="2879"/>
                    </a:cubicBezTo>
                    <a:cubicBezTo>
                      <a:pt x="17447" y="2879"/>
                      <a:pt x="21651" y="7082"/>
                      <a:pt x="21651" y="12265"/>
                    </a:cubicBezTo>
                    <a:cubicBezTo>
                      <a:pt x="21651" y="17390"/>
                      <a:pt x="17447" y="21651"/>
                      <a:pt x="12265" y="21651"/>
                    </a:cubicBezTo>
                    <a:cubicBezTo>
                      <a:pt x="7082" y="21651"/>
                      <a:pt x="17447" y="21651"/>
                      <a:pt x="12265" y="21651"/>
                    </a:cubicBezTo>
                    <a:close/>
                  </a:path>
                </a:pathLst>
              </a:custGeom>
              <a:solidFill>
                <a:srgbClr val="AA0C22"/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61" name="图形 5"/>
            <p:cNvGrpSpPr/>
            <p:nvPr/>
          </p:nvGrpSpPr>
          <p:grpSpPr>
            <a:xfrm>
              <a:off x="-2531512" y="4382649"/>
              <a:ext cx="24529" cy="24529"/>
              <a:chOff x="-2531512" y="4382649"/>
              <a:chExt cx="24529" cy="24529"/>
            </a:xfrm>
          </p:grpSpPr>
          <p:sp>
            <p:nvSpPr>
              <p:cNvPr id="162" name="任意多边形: 形状 161"/>
              <p:cNvSpPr/>
              <p:nvPr/>
            </p:nvSpPr>
            <p:spPr>
              <a:xfrm>
                <a:off x="-2530073" y="4384089"/>
                <a:ext cx="21650" cy="21650"/>
              </a:xfrm>
              <a:custGeom>
                <a:avLst/>
                <a:gdLst>
                  <a:gd name="connsiteX0" fmla="*/ 21651 w 21650"/>
                  <a:gd name="connsiteY0" fmla="*/ 10825 h 21650"/>
                  <a:gd name="connsiteX1" fmla="*/ 10825 w 21650"/>
                  <a:gd name="connsiteY1" fmla="*/ 21651 h 21650"/>
                  <a:gd name="connsiteX2" fmla="*/ 0 w 21650"/>
                  <a:gd name="connsiteY2" fmla="*/ 10825 h 21650"/>
                  <a:gd name="connsiteX3" fmla="*/ 10825 w 21650"/>
                  <a:gd name="connsiteY3" fmla="*/ 0 h 21650"/>
                  <a:gd name="connsiteX4" fmla="*/ 21651 w 21650"/>
                  <a:gd name="connsiteY4" fmla="*/ 10825 h 2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0" h="21650">
                    <a:moveTo>
                      <a:pt x="21651" y="10825"/>
                    </a:moveTo>
                    <a:cubicBezTo>
                      <a:pt x="21651" y="16804"/>
                      <a:pt x="16804" y="21651"/>
                      <a:pt x="10825" y="21651"/>
                    </a:cubicBezTo>
                    <a:cubicBezTo>
                      <a:pt x="4847" y="21651"/>
                      <a:pt x="0" y="16804"/>
                      <a:pt x="0" y="10825"/>
                    </a:cubicBezTo>
                    <a:cubicBezTo>
                      <a:pt x="0" y="4847"/>
                      <a:pt x="4847" y="0"/>
                      <a:pt x="10825" y="0"/>
                    </a:cubicBezTo>
                    <a:cubicBezTo>
                      <a:pt x="16804" y="0"/>
                      <a:pt x="21651" y="4847"/>
                      <a:pt x="21651" y="108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任意多边形: 形状 162"/>
              <p:cNvSpPr/>
              <p:nvPr/>
            </p:nvSpPr>
            <p:spPr>
              <a:xfrm>
                <a:off x="-2531512" y="4382649"/>
                <a:ext cx="24529" cy="24529"/>
              </a:xfrm>
              <a:custGeom>
                <a:avLst/>
                <a:gdLst>
                  <a:gd name="connsiteX0" fmla="*/ 12265 w 24529"/>
                  <a:gd name="connsiteY0" fmla="*/ 0 h 24529"/>
                  <a:gd name="connsiteX1" fmla="*/ 24530 w 24529"/>
                  <a:gd name="connsiteY1" fmla="*/ 12265 h 24529"/>
                  <a:gd name="connsiteX2" fmla="*/ 12265 w 24529"/>
                  <a:gd name="connsiteY2" fmla="*/ 24530 h 24529"/>
                  <a:gd name="connsiteX3" fmla="*/ 0 w 24529"/>
                  <a:gd name="connsiteY3" fmla="*/ 12265 h 24529"/>
                  <a:gd name="connsiteX4" fmla="*/ 12265 w 24529"/>
                  <a:gd name="connsiteY4" fmla="*/ 0 h 24529"/>
                  <a:gd name="connsiteX5" fmla="*/ 12265 w 24529"/>
                  <a:gd name="connsiteY5" fmla="*/ 0 h 24529"/>
                  <a:gd name="connsiteX6" fmla="*/ 12265 w 24529"/>
                  <a:gd name="connsiteY6" fmla="*/ 21651 h 24529"/>
                  <a:gd name="connsiteX7" fmla="*/ 21651 w 24529"/>
                  <a:gd name="connsiteY7" fmla="*/ 12265 h 24529"/>
                  <a:gd name="connsiteX8" fmla="*/ 12265 w 24529"/>
                  <a:gd name="connsiteY8" fmla="*/ 2879 h 24529"/>
                  <a:gd name="connsiteX9" fmla="*/ 2879 w 24529"/>
                  <a:gd name="connsiteY9" fmla="*/ 12265 h 24529"/>
                  <a:gd name="connsiteX10" fmla="*/ 12265 w 24529"/>
                  <a:gd name="connsiteY10" fmla="*/ 21651 h 24529"/>
                  <a:gd name="connsiteX11" fmla="*/ 12265 w 24529"/>
                  <a:gd name="connsiteY11" fmla="*/ 21651 h 2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29" h="24529">
                    <a:moveTo>
                      <a:pt x="12265" y="0"/>
                    </a:moveTo>
                    <a:cubicBezTo>
                      <a:pt x="19002" y="0"/>
                      <a:pt x="24530" y="5528"/>
                      <a:pt x="24530" y="12265"/>
                    </a:cubicBezTo>
                    <a:cubicBezTo>
                      <a:pt x="24530" y="19002"/>
                      <a:pt x="19002" y="24530"/>
                      <a:pt x="12265" y="24530"/>
                    </a:cubicBezTo>
                    <a:cubicBezTo>
                      <a:pt x="5528" y="24530"/>
                      <a:pt x="0" y="19002"/>
                      <a:pt x="0" y="12265"/>
                    </a:cubicBezTo>
                    <a:cubicBezTo>
                      <a:pt x="0" y="5528"/>
                      <a:pt x="5470" y="0"/>
                      <a:pt x="12265" y="0"/>
                    </a:cubicBezTo>
                    <a:cubicBezTo>
                      <a:pt x="19002" y="0"/>
                      <a:pt x="5470" y="0"/>
                      <a:pt x="12265" y="0"/>
                    </a:cubicBezTo>
                    <a:close/>
                    <a:moveTo>
                      <a:pt x="12265" y="21651"/>
                    </a:moveTo>
                    <a:cubicBezTo>
                      <a:pt x="17447" y="21651"/>
                      <a:pt x="21651" y="17447"/>
                      <a:pt x="21651" y="12265"/>
                    </a:cubicBezTo>
                    <a:cubicBezTo>
                      <a:pt x="21651" y="7083"/>
                      <a:pt x="17447" y="2879"/>
                      <a:pt x="12265" y="2879"/>
                    </a:cubicBezTo>
                    <a:cubicBezTo>
                      <a:pt x="7082" y="2879"/>
                      <a:pt x="2879" y="7083"/>
                      <a:pt x="2879" y="12265"/>
                    </a:cubicBezTo>
                    <a:cubicBezTo>
                      <a:pt x="2879" y="17447"/>
                      <a:pt x="7082" y="21651"/>
                      <a:pt x="12265" y="21651"/>
                    </a:cubicBezTo>
                    <a:cubicBezTo>
                      <a:pt x="17447" y="21651"/>
                      <a:pt x="7082" y="21651"/>
                      <a:pt x="12265" y="21651"/>
                    </a:cubicBezTo>
                    <a:close/>
                  </a:path>
                </a:pathLst>
              </a:custGeom>
              <a:solidFill>
                <a:srgbClr val="AA0C22"/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144" name="图形 5"/>
          <p:cNvGrpSpPr/>
          <p:nvPr/>
        </p:nvGrpSpPr>
        <p:grpSpPr>
          <a:xfrm>
            <a:off x="7699057" y="3970785"/>
            <a:ext cx="531809" cy="470768"/>
            <a:chOff x="-2531512" y="4486584"/>
            <a:chExt cx="120403" cy="106583"/>
          </a:xfrm>
        </p:grpSpPr>
        <p:sp>
          <p:nvSpPr>
            <p:cNvPr id="152" name="任意多边形: 形状 151"/>
            <p:cNvSpPr/>
            <p:nvPr/>
          </p:nvSpPr>
          <p:spPr>
            <a:xfrm>
              <a:off x="-2519881" y="4498907"/>
              <a:ext cx="97082" cy="81996"/>
            </a:xfrm>
            <a:custGeom>
              <a:avLst/>
              <a:gdLst>
                <a:gd name="connsiteX0" fmla="*/ 97083 w 97082"/>
                <a:gd name="connsiteY0" fmla="*/ 81997 h 81996"/>
                <a:gd name="connsiteX1" fmla="*/ 55624 w 97082"/>
                <a:gd name="connsiteY1" fmla="*/ 81997 h 81996"/>
                <a:gd name="connsiteX2" fmla="*/ 46008 w 97082"/>
                <a:gd name="connsiteY2" fmla="*/ 72265 h 81996"/>
                <a:gd name="connsiteX3" fmla="*/ 46008 w 97082"/>
                <a:gd name="connsiteY3" fmla="*/ 9731 h 81996"/>
                <a:gd name="connsiteX4" fmla="*/ 36392 w 97082"/>
                <a:gd name="connsiteY4" fmla="*/ 0 h 81996"/>
                <a:gd name="connsiteX5" fmla="*/ 0 w 97082"/>
                <a:gd name="connsiteY5" fmla="*/ 0 h 8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82" h="81996">
                  <a:moveTo>
                    <a:pt x="97083" y="81997"/>
                  </a:moveTo>
                  <a:lnTo>
                    <a:pt x="55624" y="81997"/>
                  </a:lnTo>
                  <a:cubicBezTo>
                    <a:pt x="50326" y="81997"/>
                    <a:pt x="46008" y="77620"/>
                    <a:pt x="46008" y="72265"/>
                  </a:cubicBezTo>
                  <a:lnTo>
                    <a:pt x="46008" y="9731"/>
                  </a:lnTo>
                  <a:cubicBezTo>
                    <a:pt x="46008" y="4319"/>
                    <a:pt x="41689" y="0"/>
                    <a:pt x="36392" y="0"/>
                  </a:cubicBezTo>
                  <a:lnTo>
                    <a:pt x="0" y="0"/>
                  </a:lnTo>
                </a:path>
              </a:pathLst>
            </a:custGeom>
            <a:noFill/>
            <a:ln w="2879" cap="flat">
              <a:solidFill>
                <a:srgbClr val="AA0C2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grpSp>
          <p:nvGrpSpPr>
            <p:cNvPr id="153" name="图形 5"/>
            <p:cNvGrpSpPr/>
            <p:nvPr/>
          </p:nvGrpSpPr>
          <p:grpSpPr>
            <a:xfrm>
              <a:off x="-2435639" y="4568639"/>
              <a:ext cx="24529" cy="24529"/>
              <a:chOff x="-2435639" y="4568639"/>
              <a:chExt cx="24529" cy="24529"/>
            </a:xfrm>
          </p:grpSpPr>
          <p:sp>
            <p:nvSpPr>
              <p:cNvPr id="157" name="任意多边形: 形状 156"/>
              <p:cNvSpPr/>
              <p:nvPr/>
            </p:nvSpPr>
            <p:spPr>
              <a:xfrm>
                <a:off x="-2434199" y="4570078"/>
                <a:ext cx="21650" cy="21650"/>
              </a:xfrm>
              <a:custGeom>
                <a:avLst/>
                <a:gdLst>
                  <a:gd name="connsiteX0" fmla="*/ 21651 w 21650"/>
                  <a:gd name="connsiteY0" fmla="*/ 10825 h 21650"/>
                  <a:gd name="connsiteX1" fmla="*/ 10825 w 21650"/>
                  <a:gd name="connsiteY1" fmla="*/ 21651 h 21650"/>
                  <a:gd name="connsiteX2" fmla="*/ 0 w 21650"/>
                  <a:gd name="connsiteY2" fmla="*/ 10825 h 21650"/>
                  <a:gd name="connsiteX3" fmla="*/ 10825 w 21650"/>
                  <a:gd name="connsiteY3" fmla="*/ 0 h 21650"/>
                  <a:gd name="connsiteX4" fmla="*/ 21651 w 21650"/>
                  <a:gd name="connsiteY4" fmla="*/ 10825 h 2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0" h="21650">
                    <a:moveTo>
                      <a:pt x="21651" y="10825"/>
                    </a:moveTo>
                    <a:cubicBezTo>
                      <a:pt x="21651" y="16804"/>
                      <a:pt x="16804" y="21651"/>
                      <a:pt x="10825" y="21651"/>
                    </a:cubicBezTo>
                    <a:cubicBezTo>
                      <a:pt x="4847" y="21651"/>
                      <a:pt x="0" y="16804"/>
                      <a:pt x="0" y="10825"/>
                    </a:cubicBezTo>
                    <a:cubicBezTo>
                      <a:pt x="0" y="4847"/>
                      <a:pt x="4847" y="0"/>
                      <a:pt x="10825" y="0"/>
                    </a:cubicBezTo>
                    <a:cubicBezTo>
                      <a:pt x="16804" y="0"/>
                      <a:pt x="21651" y="4847"/>
                      <a:pt x="21651" y="108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任意多边形: 形状 157"/>
              <p:cNvSpPr/>
              <p:nvPr/>
            </p:nvSpPr>
            <p:spPr>
              <a:xfrm>
                <a:off x="-2435639" y="4568639"/>
                <a:ext cx="24529" cy="24529"/>
              </a:xfrm>
              <a:custGeom>
                <a:avLst/>
                <a:gdLst>
                  <a:gd name="connsiteX0" fmla="*/ 12265 w 24529"/>
                  <a:gd name="connsiteY0" fmla="*/ 0 h 24529"/>
                  <a:gd name="connsiteX1" fmla="*/ 0 w 24529"/>
                  <a:gd name="connsiteY1" fmla="*/ 12265 h 24529"/>
                  <a:gd name="connsiteX2" fmla="*/ 12265 w 24529"/>
                  <a:gd name="connsiteY2" fmla="*/ 24530 h 24529"/>
                  <a:gd name="connsiteX3" fmla="*/ 24530 w 24529"/>
                  <a:gd name="connsiteY3" fmla="*/ 12265 h 24529"/>
                  <a:gd name="connsiteX4" fmla="*/ 12265 w 24529"/>
                  <a:gd name="connsiteY4" fmla="*/ 0 h 24529"/>
                  <a:gd name="connsiteX5" fmla="*/ 12265 w 24529"/>
                  <a:gd name="connsiteY5" fmla="*/ 0 h 24529"/>
                  <a:gd name="connsiteX6" fmla="*/ 12265 w 24529"/>
                  <a:gd name="connsiteY6" fmla="*/ 21651 h 24529"/>
                  <a:gd name="connsiteX7" fmla="*/ 2879 w 24529"/>
                  <a:gd name="connsiteY7" fmla="*/ 12265 h 24529"/>
                  <a:gd name="connsiteX8" fmla="*/ 12265 w 24529"/>
                  <a:gd name="connsiteY8" fmla="*/ 2879 h 24529"/>
                  <a:gd name="connsiteX9" fmla="*/ 21651 w 24529"/>
                  <a:gd name="connsiteY9" fmla="*/ 12265 h 24529"/>
                  <a:gd name="connsiteX10" fmla="*/ 12265 w 24529"/>
                  <a:gd name="connsiteY10" fmla="*/ 21651 h 24529"/>
                  <a:gd name="connsiteX11" fmla="*/ 12265 w 24529"/>
                  <a:gd name="connsiteY11" fmla="*/ 21651 h 2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29" h="24529">
                    <a:moveTo>
                      <a:pt x="12265" y="0"/>
                    </a:moveTo>
                    <a:cubicBezTo>
                      <a:pt x="5528" y="0"/>
                      <a:pt x="0" y="5528"/>
                      <a:pt x="0" y="12265"/>
                    </a:cubicBezTo>
                    <a:cubicBezTo>
                      <a:pt x="0" y="19002"/>
                      <a:pt x="5528" y="24530"/>
                      <a:pt x="12265" y="24530"/>
                    </a:cubicBezTo>
                    <a:cubicBezTo>
                      <a:pt x="19002" y="24530"/>
                      <a:pt x="24530" y="19002"/>
                      <a:pt x="24530" y="12265"/>
                    </a:cubicBezTo>
                    <a:cubicBezTo>
                      <a:pt x="24530" y="5528"/>
                      <a:pt x="19002" y="0"/>
                      <a:pt x="12265" y="0"/>
                    </a:cubicBezTo>
                    <a:cubicBezTo>
                      <a:pt x="5470" y="0"/>
                      <a:pt x="19002" y="0"/>
                      <a:pt x="12265" y="0"/>
                    </a:cubicBezTo>
                    <a:close/>
                    <a:moveTo>
                      <a:pt x="12265" y="21651"/>
                    </a:moveTo>
                    <a:cubicBezTo>
                      <a:pt x="7082" y="21651"/>
                      <a:pt x="2879" y="17447"/>
                      <a:pt x="2879" y="12265"/>
                    </a:cubicBezTo>
                    <a:cubicBezTo>
                      <a:pt x="2879" y="7082"/>
                      <a:pt x="7082" y="2879"/>
                      <a:pt x="12265" y="2879"/>
                    </a:cubicBezTo>
                    <a:cubicBezTo>
                      <a:pt x="17447" y="2879"/>
                      <a:pt x="21651" y="7082"/>
                      <a:pt x="21651" y="12265"/>
                    </a:cubicBezTo>
                    <a:cubicBezTo>
                      <a:pt x="21651" y="17447"/>
                      <a:pt x="17447" y="21651"/>
                      <a:pt x="12265" y="21651"/>
                    </a:cubicBezTo>
                    <a:cubicBezTo>
                      <a:pt x="7082" y="21651"/>
                      <a:pt x="17447" y="21651"/>
                      <a:pt x="12265" y="21651"/>
                    </a:cubicBezTo>
                    <a:close/>
                  </a:path>
                </a:pathLst>
              </a:custGeom>
              <a:solidFill>
                <a:srgbClr val="AA0C22"/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54" name="图形 5"/>
            <p:cNvGrpSpPr/>
            <p:nvPr/>
          </p:nvGrpSpPr>
          <p:grpSpPr>
            <a:xfrm>
              <a:off x="-2531512" y="4486584"/>
              <a:ext cx="24529" cy="24529"/>
              <a:chOff x="-2531512" y="4486584"/>
              <a:chExt cx="24529" cy="24529"/>
            </a:xfrm>
          </p:grpSpPr>
          <p:sp>
            <p:nvSpPr>
              <p:cNvPr id="155" name="任意多边形: 形状 154"/>
              <p:cNvSpPr/>
              <p:nvPr/>
            </p:nvSpPr>
            <p:spPr>
              <a:xfrm>
                <a:off x="-2530073" y="4488024"/>
                <a:ext cx="21650" cy="21650"/>
              </a:xfrm>
              <a:custGeom>
                <a:avLst/>
                <a:gdLst>
                  <a:gd name="connsiteX0" fmla="*/ 21651 w 21650"/>
                  <a:gd name="connsiteY0" fmla="*/ 10825 h 21650"/>
                  <a:gd name="connsiteX1" fmla="*/ 10825 w 21650"/>
                  <a:gd name="connsiteY1" fmla="*/ 21651 h 21650"/>
                  <a:gd name="connsiteX2" fmla="*/ 0 w 21650"/>
                  <a:gd name="connsiteY2" fmla="*/ 10825 h 21650"/>
                  <a:gd name="connsiteX3" fmla="*/ 10825 w 21650"/>
                  <a:gd name="connsiteY3" fmla="*/ 0 h 21650"/>
                  <a:gd name="connsiteX4" fmla="*/ 21651 w 21650"/>
                  <a:gd name="connsiteY4" fmla="*/ 10825 h 2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0" h="21650">
                    <a:moveTo>
                      <a:pt x="21651" y="10825"/>
                    </a:moveTo>
                    <a:cubicBezTo>
                      <a:pt x="21651" y="16804"/>
                      <a:pt x="16804" y="21651"/>
                      <a:pt x="10825" y="21651"/>
                    </a:cubicBezTo>
                    <a:cubicBezTo>
                      <a:pt x="4847" y="21651"/>
                      <a:pt x="0" y="16804"/>
                      <a:pt x="0" y="10825"/>
                    </a:cubicBezTo>
                    <a:cubicBezTo>
                      <a:pt x="0" y="4847"/>
                      <a:pt x="4847" y="0"/>
                      <a:pt x="10825" y="0"/>
                    </a:cubicBezTo>
                    <a:cubicBezTo>
                      <a:pt x="16804" y="0"/>
                      <a:pt x="21651" y="4847"/>
                      <a:pt x="21651" y="108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任意多边形: 形状 155"/>
              <p:cNvSpPr/>
              <p:nvPr/>
            </p:nvSpPr>
            <p:spPr>
              <a:xfrm>
                <a:off x="-2531512" y="4486584"/>
                <a:ext cx="24529" cy="24529"/>
              </a:xfrm>
              <a:custGeom>
                <a:avLst/>
                <a:gdLst>
                  <a:gd name="connsiteX0" fmla="*/ 12265 w 24529"/>
                  <a:gd name="connsiteY0" fmla="*/ 0 h 24529"/>
                  <a:gd name="connsiteX1" fmla="*/ 24530 w 24529"/>
                  <a:gd name="connsiteY1" fmla="*/ 12265 h 24529"/>
                  <a:gd name="connsiteX2" fmla="*/ 12265 w 24529"/>
                  <a:gd name="connsiteY2" fmla="*/ 24530 h 24529"/>
                  <a:gd name="connsiteX3" fmla="*/ 0 w 24529"/>
                  <a:gd name="connsiteY3" fmla="*/ 12265 h 24529"/>
                  <a:gd name="connsiteX4" fmla="*/ 12265 w 24529"/>
                  <a:gd name="connsiteY4" fmla="*/ 0 h 24529"/>
                  <a:gd name="connsiteX5" fmla="*/ 12265 w 24529"/>
                  <a:gd name="connsiteY5" fmla="*/ 0 h 24529"/>
                  <a:gd name="connsiteX6" fmla="*/ 12265 w 24529"/>
                  <a:gd name="connsiteY6" fmla="*/ 21651 h 24529"/>
                  <a:gd name="connsiteX7" fmla="*/ 21651 w 24529"/>
                  <a:gd name="connsiteY7" fmla="*/ 12265 h 24529"/>
                  <a:gd name="connsiteX8" fmla="*/ 12265 w 24529"/>
                  <a:gd name="connsiteY8" fmla="*/ 2879 h 24529"/>
                  <a:gd name="connsiteX9" fmla="*/ 2879 w 24529"/>
                  <a:gd name="connsiteY9" fmla="*/ 12265 h 24529"/>
                  <a:gd name="connsiteX10" fmla="*/ 12265 w 24529"/>
                  <a:gd name="connsiteY10" fmla="*/ 21651 h 24529"/>
                  <a:gd name="connsiteX11" fmla="*/ 12265 w 24529"/>
                  <a:gd name="connsiteY11" fmla="*/ 21651 h 24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29" h="24529">
                    <a:moveTo>
                      <a:pt x="12265" y="0"/>
                    </a:moveTo>
                    <a:cubicBezTo>
                      <a:pt x="19002" y="0"/>
                      <a:pt x="24530" y="5528"/>
                      <a:pt x="24530" y="12265"/>
                    </a:cubicBezTo>
                    <a:cubicBezTo>
                      <a:pt x="24530" y="19002"/>
                      <a:pt x="19002" y="24530"/>
                      <a:pt x="12265" y="24530"/>
                    </a:cubicBezTo>
                    <a:cubicBezTo>
                      <a:pt x="5528" y="24530"/>
                      <a:pt x="0" y="19002"/>
                      <a:pt x="0" y="12265"/>
                    </a:cubicBezTo>
                    <a:cubicBezTo>
                      <a:pt x="0" y="5528"/>
                      <a:pt x="5470" y="0"/>
                      <a:pt x="12265" y="0"/>
                    </a:cubicBezTo>
                    <a:cubicBezTo>
                      <a:pt x="19002" y="0"/>
                      <a:pt x="5470" y="0"/>
                      <a:pt x="12265" y="0"/>
                    </a:cubicBezTo>
                    <a:close/>
                    <a:moveTo>
                      <a:pt x="12265" y="21651"/>
                    </a:moveTo>
                    <a:cubicBezTo>
                      <a:pt x="17447" y="21651"/>
                      <a:pt x="21651" y="17447"/>
                      <a:pt x="21651" y="12265"/>
                    </a:cubicBezTo>
                    <a:cubicBezTo>
                      <a:pt x="21651" y="7082"/>
                      <a:pt x="17447" y="2879"/>
                      <a:pt x="12265" y="2879"/>
                    </a:cubicBezTo>
                    <a:cubicBezTo>
                      <a:pt x="7082" y="2879"/>
                      <a:pt x="2879" y="7082"/>
                      <a:pt x="2879" y="12265"/>
                    </a:cubicBezTo>
                    <a:cubicBezTo>
                      <a:pt x="2879" y="17447"/>
                      <a:pt x="7082" y="21651"/>
                      <a:pt x="12265" y="21651"/>
                    </a:cubicBezTo>
                    <a:cubicBezTo>
                      <a:pt x="17447" y="21651"/>
                      <a:pt x="7082" y="21651"/>
                      <a:pt x="12265" y="21651"/>
                    </a:cubicBezTo>
                    <a:close/>
                  </a:path>
                </a:pathLst>
              </a:custGeom>
              <a:solidFill>
                <a:srgbClr val="AA0C22"/>
              </a:solidFill>
              <a:ln w="57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145" name="任意多边形: 形状 144"/>
          <p:cNvSpPr/>
          <p:nvPr/>
        </p:nvSpPr>
        <p:spPr>
          <a:xfrm>
            <a:off x="7750431" y="3795548"/>
            <a:ext cx="428807" cy="25433"/>
          </a:xfrm>
          <a:custGeom>
            <a:avLst/>
            <a:gdLst>
              <a:gd name="connsiteX0" fmla="*/ 97083 w 97083"/>
              <a:gd name="connsiteY0" fmla="*/ 0 h 5758"/>
              <a:gd name="connsiteX1" fmla="*/ 0 w 97083"/>
              <a:gd name="connsiteY1" fmla="*/ 0 h 5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7083" h="5758">
                <a:moveTo>
                  <a:pt x="97083" y="0"/>
                </a:moveTo>
                <a:lnTo>
                  <a:pt x="0" y="0"/>
                </a:lnTo>
              </a:path>
            </a:pathLst>
          </a:custGeom>
          <a:ln w="2879" cap="flat">
            <a:solidFill>
              <a:srgbClr val="AA0C22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146" name="图形 5"/>
          <p:cNvGrpSpPr/>
          <p:nvPr/>
        </p:nvGrpSpPr>
        <p:grpSpPr>
          <a:xfrm>
            <a:off x="8122519" y="3741374"/>
            <a:ext cx="108342" cy="108342"/>
            <a:chOff x="-2435639" y="4434645"/>
            <a:chExt cx="24529" cy="24529"/>
          </a:xfrm>
        </p:grpSpPr>
        <p:sp>
          <p:nvSpPr>
            <p:cNvPr id="150" name="任意多边形: 形状 149"/>
            <p:cNvSpPr/>
            <p:nvPr/>
          </p:nvSpPr>
          <p:spPr>
            <a:xfrm>
              <a:off x="-2434199" y="4436085"/>
              <a:ext cx="21650" cy="21650"/>
            </a:xfrm>
            <a:custGeom>
              <a:avLst/>
              <a:gdLst>
                <a:gd name="connsiteX0" fmla="*/ 21651 w 21650"/>
                <a:gd name="connsiteY0" fmla="*/ 10825 h 21650"/>
                <a:gd name="connsiteX1" fmla="*/ 10825 w 21650"/>
                <a:gd name="connsiteY1" fmla="*/ 21651 h 21650"/>
                <a:gd name="connsiteX2" fmla="*/ 0 w 21650"/>
                <a:gd name="connsiteY2" fmla="*/ 10825 h 21650"/>
                <a:gd name="connsiteX3" fmla="*/ 10825 w 21650"/>
                <a:gd name="connsiteY3" fmla="*/ 0 h 21650"/>
                <a:gd name="connsiteX4" fmla="*/ 21651 w 21650"/>
                <a:gd name="connsiteY4" fmla="*/ 10825 h 2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0" h="21650">
                  <a:moveTo>
                    <a:pt x="21651" y="10825"/>
                  </a:moveTo>
                  <a:cubicBezTo>
                    <a:pt x="21651" y="16804"/>
                    <a:pt x="16804" y="21651"/>
                    <a:pt x="10825" y="21651"/>
                  </a:cubicBezTo>
                  <a:cubicBezTo>
                    <a:pt x="4847" y="21651"/>
                    <a:pt x="0" y="16804"/>
                    <a:pt x="0" y="10825"/>
                  </a:cubicBezTo>
                  <a:cubicBezTo>
                    <a:pt x="0" y="4847"/>
                    <a:pt x="4847" y="0"/>
                    <a:pt x="10825" y="0"/>
                  </a:cubicBezTo>
                  <a:cubicBezTo>
                    <a:pt x="16804" y="0"/>
                    <a:pt x="21651" y="4847"/>
                    <a:pt x="21651" y="10825"/>
                  </a:cubicBezTo>
                  <a:close/>
                </a:path>
              </a:pathLst>
            </a:custGeom>
            <a:solidFill>
              <a:srgbClr val="FFFFFF"/>
            </a:solidFill>
            <a:ln w="57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51" name="任意多边形: 形状 150"/>
            <p:cNvSpPr/>
            <p:nvPr/>
          </p:nvSpPr>
          <p:spPr>
            <a:xfrm>
              <a:off x="-2435639" y="4434645"/>
              <a:ext cx="24529" cy="24529"/>
            </a:xfrm>
            <a:custGeom>
              <a:avLst/>
              <a:gdLst>
                <a:gd name="connsiteX0" fmla="*/ 12265 w 24529"/>
                <a:gd name="connsiteY0" fmla="*/ 0 h 24529"/>
                <a:gd name="connsiteX1" fmla="*/ 0 w 24529"/>
                <a:gd name="connsiteY1" fmla="*/ 12265 h 24529"/>
                <a:gd name="connsiteX2" fmla="*/ 12265 w 24529"/>
                <a:gd name="connsiteY2" fmla="*/ 24530 h 24529"/>
                <a:gd name="connsiteX3" fmla="*/ 24530 w 24529"/>
                <a:gd name="connsiteY3" fmla="*/ 12265 h 24529"/>
                <a:gd name="connsiteX4" fmla="*/ 12265 w 24529"/>
                <a:gd name="connsiteY4" fmla="*/ 0 h 24529"/>
                <a:gd name="connsiteX5" fmla="*/ 12265 w 24529"/>
                <a:gd name="connsiteY5" fmla="*/ 0 h 24529"/>
                <a:gd name="connsiteX6" fmla="*/ 12265 w 24529"/>
                <a:gd name="connsiteY6" fmla="*/ 21651 h 24529"/>
                <a:gd name="connsiteX7" fmla="*/ 2879 w 24529"/>
                <a:gd name="connsiteY7" fmla="*/ 12265 h 24529"/>
                <a:gd name="connsiteX8" fmla="*/ 12265 w 24529"/>
                <a:gd name="connsiteY8" fmla="*/ 2879 h 24529"/>
                <a:gd name="connsiteX9" fmla="*/ 21651 w 24529"/>
                <a:gd name="connsiteY9" fmla="*/ 12265 h 24529"/>
                <a:gd name="connsiteX10" fmla="*/ 12265 w 24529"/>
                <a:gd name="connsiteY10" fmla="*/ 21651 h 24529"/>
                <a:gd name="connsiteX11" fmla="*/ 12265 w 24529"/>
                <a:gd name="connsiteY11" fmla="*/ 21651 h 2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29" h="24529">
                  <a:moveTo>
                    <a:pt x="12265" y="0"/>
                  </a:moveTo>
                  <a:cubicBezTo>
                    <a:pt x="5528" y="0"/>
                    <a:pt x="0" y="5528"/>
                    <a:pt x="0" y="12265"/>
                  </a:cubicBezTo>
                  <a:cubicBezTo>
                    <a:pt x="0" y="19002"/>
                    <a:pt x="5528" y="24530"/>
                    <a:pt x="12265" y="24530"/>
                  </a:cubicBezTo>
                  <a:cubicBezTo>
                    <a:pt x="19002" y="24530"/>
                    <a:pt x="24530" y="19002"/>
                    <a:pt x="24530" y="12265"/>
                  </a:cubicBezTo>
                  <a:cubicBezTo>
                    <a:pt x="24530" y="5528"/>
                    <a:pt x="19002" y="0"/>
                    <a:pt x="12265" y="0"/>
                  </a:cubicBezTo>
                  <a:cubicBezTo>
                    <a:pt x="5470" y="0"/>
                    <a:pt x="19002" y="0"/>
                    <a:pt x="12265" y="0"/>
                  </a:cubicBezTo>
                  <a:close/>
                  <a:moveTo>
                    <a:pt x="12265" y="21651"/>
                  </a:moveTo>
                  <a:cubicBezTo>
                    <a:pt x="7082" y="21651"/>
                    <a:pt x="2879" y="17447"/>
                    <a:pt x="2879" y="12265"/>
                  </a:cubicBezTo>
                  <a:cubicBezTo>
                    <a:pt x="2879" y="7083"/>
                    <a:pt x="7082" y="2879"/>
                    <a:pt x="12265" y="2879"/>
                  </a:cubicBezTo>
                  <a:cubicBezTo>
                    <a:pt x="17447" y="2879"/>
                    <a:pt x="21651" y="7083"/>
                    <a:pt x="21651" y="12265"/>
                  </a:cubicBezTo>
                  <a:cubicBezTo>
                    <a:pt x="21651" y="17447"/>
                    <a:pt x="17447" y="21651"/>
                    <a:pt x="12265" y="21651"/>
                  </a:cubicBezTo>
                  <a:cubicBezTo>
                    <a:pt x="7082" y="21651"/>
                    <a:pt x="17447" y="21651"/>
                    <a:pt x="12265" y="21651"/>
                  </a:cubicBezTo>
                  <a:close/>
                </a:path>
              </a:pathLst>
            </a:custGeom>
            <a:solidFill>
              <a:srgbClr val="AA0C22"/>
            </a:solidFill>
            <a:ln w="57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147" name="图形 5"/>
          <p:cNvGrpSpPr/>
          <p:nvPr/>
        </p:nvGrpSpPr>
        <p:grpSpPr>
          <a:xfrm>
            <a:off x="7699057" y="3741374"/>
            <a:ext cx="108342" cy="108342"/>
            <a:chOff x="-2531512" y="4434645"/>
            <a:chExt cx="24529" cy="24529"/>
          </a:xfrm>
        </p:grpSpPr>
        <p:sp>
          <p:nvSpPr>
            <p:cNvPr id="148" name="任意多边形: 形状 147"/>
            <p:cNvSpPr/>
            <p:nvPr/>
          </p:nvSpPr>
          <p:spPr>
            <a:xfrm>
              <a:off x="-2530073" y="4436085"/>
              <a:ext cx="21650" cy="21650"/>
            </a:xfrm>
            <a:custGeom>
              <a:avLst/>
              <a:gdLst>
                <a:gd name="connsiteX0" fmla="*/ 21651 w 21650"/>
                <a:gd name="connsiteY0" fmla="*/ 10825 h 21650"/>
                <a:gd name="connsiteX1" fmla="*/ 10825 w 21650"/>
                <a:gd name="connsiteY1" fmla="*/ 21651 h 21650"/>
                <a:gd name="connsiteX2" fmla="*/ 0 w 21650"/>
                <a:gd name="connsiteY2" fmla="*/ 10825 h 21650"/>
                <a:gd name="connsiteX3" fmla="*/ 10825 w 21650"/>
                <a:gd name="connsiteY3" fmla="*/ 0 h 21650"/>
                <a:gd name="connsiteX4" fmla="*/ 21651 w 21650"/>
                <a:gd name="connsiteY4" fmla="*/ 10825 h 2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50" h="21650">
                  <a:moveTo>
                    <a:pt x="21651" y="10825"/>
                  </a:moveTo>
                  <a:cubicBezTo>
                    <a:pt x="21651" y="16804"/>
                    <a:pt x="16804" y="21651"/>
                    <a:pt x="10825" y="21651"/>
                  </a:cubicBezTo>
                  <a:cubicBezTo>
                    <a:pt x="4847" y="21651"/>
                    <a:pt x="0" y="16804"/>
                    <a:pt x="0" y="10825"/>
                  </a:cubicBezTo>
                  <a:cubicBezTo>
                    <a:pt x="0" y="4847"/>
                    <a:pt x="4847" y="0"/>
                    <a:pt x="10825" y="0"/>
                  </a:cubicBezTo>
                  <a:cubicBezTo>
                    <a:pt x="16804" y="0"/>
                    <a:pt x="21651" y="4847"/>
                    <a:pt x="21651" y="10825"/>
                  </a:cubicBezTo>
                  <a:close/>
                </a:path>
              </a:pathLst>
            </a:custGeom>
            <a:solidFill>
              <a:srgbClr val="FFFFFF"/>
            </a:solidFill>
            <a:ln w="57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-2531512" y="4434645"/>
              <a:ext cx="24529" cy="24529"/>
            </a:xfrm>
            <a:custGeom>
              <a:avLst/>
              <a:gdLst>
                <a:gd name="connsiteX0" fmla="*/ 12265 w 24529"/>
                <a:gd name="connsiteY0" fmla="*/ 0 h 24529"/>
                <a:gd name="connsiteX1" fmla="*/ 24530 w 24529"/>
                <a:gd name="connsiteY1" fmla="*/ 12265 h 24529"/>
                <a:gd name="connsiteX2" fmla="*/ 12265 w 24529"/>
                <a:gd name="connsiteY2" fmla="*/ 24530 h 24529"/>
                <a:gd name="connsiteX3" fmla="*/ 0 w 24529"/>
                <a:gd name="connsiteY3" fmla="*/ 12265 h 24529"/>
                <a:gd name="connsiteX4" fmla="*/ 12265 w 24529"/>
                <a:gd name="connsiteY4" fmla="*/ 0 h 24529"/>
                <a:gd name="connsiteX5" fmla="*/ 12265 w 24529"/>
                <a:gd name="connsiteY5" fmla="*/ 0 h 24529"/>
                <a:gd name="connsiteX6" fmla="*/ 12265 w 24529"/>
                <a:gd name="connsiteY6" fmla="*/ 21651 h 24529"/>
                <a:gd name="connsiteX7" fmla="*/ 21651 w 24529"/>
                <a:gd name="connsiteY7" fmla="*/ 12265 h 24529"/>
                <a:gd name="connsiteX8" fmla="*/ 12265 w 24529"/>
                <a:gd name="connsiteY8" fmla="*/ 2879 h 24529"/>
                <a:gd name="connsiteX9" fmla="*/ 2879 w 24529"/>
                <a:gd name="connsiteY9" fmla="*/ 12265 h 24529"/>
                <a:gd name="connsiteX10" fmla="*/ 12265 w 24529"/>
                <a:gd name="connsiteY10" fmla="*/ 21651 h 24529"/>
                <a:gd name="connsiteX11" fmla="*/ 12265 w 24529"/>
                <a:gd name="connsiteY11" fmla="*/ 21651 h 2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29" h="24529">
                  <a:moveTo>
                    <a:pt x="12265" y="0"/>
                  </a:moveTo>
                  <a:cubicBezTo>
                    <a:pt x="19002" y="0"/>
                    <a:pt x="24530" y="5528"/>
                    <a:pt x="24530" y="12265"/>
                  </a:cubicBezTo>
                  <a:cubicBezTo>
                    <a:pt x="24530" y="19002"/>
                    <a:pt x="19002" y="24530"/>
                    <a:pt x="12265" y="24530"/>
                  </a:cubicBezTo>
                  <a:cubicBezTo>
                    <a:pt x="5528" y="24530"/>
                    <a:pt x="0" y="19002"/>
                    <a:pt x="0" y="12265"/>
                  </a:cubicBezTo>
                  <a:cubicBezTo>
                    <a:pt x="0" y="5528"/>
                    <a:pt x="5470" y="0"/>
                    <a:pt x="12265" y="0"/>
                  </a:cubicBezTo>
                  <a:cubicBezTo>
                    <a:pt x="19002" y="0"/>
                    <a:pt x="5470" y="0"/>
                    <a:pt x="12265" y="0"/>
                  </a:cubicBezTo>
                  <a:close/>
                  <a:moveTo>
                    <a:pt x="12265" y="21651"/>
                  </a:moveTo>
                  <a:cubicBezTo>
                    <a:pt x="17447" y="21651"/>
                    <a:pt x="21651" y="17447"/>
                    <a:pt x="21651" y="12265"/>
                  </a:cubicBezTo>
                  <a:cubicBezTo>
                    <a:pt x="21651" y="7083"/>
                    <a:pt x="17447" y="2879"/>
                    <a:pt x="12265" y="2879"/>
                  </a:cubicBezTo>
                  <a:cubicBezTo>
                    <a:pt x="7082" y="2879"/>
                    <a:pt x="2879" y="7083"/>
                    <a:pt x="2879" y="12265"/>
                  </a:cubicBezTo>
                  <a:cubicBezTo>
                    <a:pt x="2879" y="17447"/>
                    <a:pt x="7082" y="21651"/>
                    <a:pt x="12265" y="21651"/>
                  </a:cubicBezTo>
                  <a:cubicBezTo>
                    <a:pt x="17447" y="21651"/>
                    <a:pt x="7082" y="21651"/>
                    <a:pt x="12265" y="21651"/>
                  </a:cubicBezTo>
                  <a:close/>
                </a:path>
              </a:pathLst>
            </a:custGeom>
            <a:solidFill>
              <a:srgbClr val="AA0C22"/>
            </a:solidFill>
            <a:ln w="57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66" name="任意多边形: 形状 165"/>
          <p:cNvSpPr/>
          <p:nvPr/>
        </p:nvSpPr>
        <p:spPr>
          <a:xfrm>
            <a:off x="5240376" y="1965379"/>
            <a:ext cx="1678584" cy="703331"/>
          </a:xfrm>
          <a:custGeom>
            <a:avLst/>
            <a:gdLst>
              <a:gd name="connsiteX0" fmla="*/ 360865 w 360865"/>
              <a:gd name="connsiteY0" fmla="*/ 16296 h 146143"/>
              <a:gd name="connsiteX1" fmla="*/ 360865 w 360865"/>
              <a:gd name="connsiteY1" fmla="*/ 129847 h 146143"/>
              <a:gd name="connsiteX2" fmla="*/ 344570 w 360865"/>
              <a:gd name="connsiteY2" fmla="*/ 146143 h 146143"/>
              <a:gd name="connsiteX3" fmla="*/ 16296 w 360865"/>
              <a:gd name="connsiteY3" fmla="*/ 146143 h 146143"/>
              <a:gd name="connsiteX4" fmla="*/ 0 w 360865"/>
              <a:gd name="connsiteY4" fmla="*/ 129847 h 146143"/>
              <a:gd name="connsiteX5" fmla="*/ 0 w 360865"/>
              <a:gd name="connsiteY5" fmla="*/ 16296 h 146143"/>
              <a:gd name="connsiteX6" fmla="*/ 16296 w 360865"/>
              <a:gd name="connsiteY6" fmla="*/ 0 h 146143"/>
              <a:gd name="connsiteX7" fmla="*/ 344570 w 360865"/>
              <a:gd name="connsiteY7" fmla="*/ 0 h 146143"/>
              <a:gd name="connsiteX8" fmla="*/ 360865 w 360865"/>
              <a:gd name="connsiteY8" fmla="*/ 16296 h 14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0865" h="146143">
                <a:moveTo>
                  <a:pt x="360865" y="16296"/>
                </a:moveTo>
                <a:lnTo>
                  <a:pt x="360865" y="129847"/>
                </a:lnTo>
                <a:cubicBezTo>
                  <a:pt x="360865" y="138888"/>
                  <a:pt x="353553" y="146143"/>
                  <a:pt x="344570" y="146143"/>
                </a:cubicBezTo>
                <a:lnTo>
                  <a:pt x="16296" y="146143"/>
                </a:lnTo>
                <a:cubicBezTo>
                  <a:pt x="7255" y="146143"/>
                  <a:pt x="0" y="138830"/>
                  <a:pt x="0" y="129847"/>
                </a:cubicBezTo>
                <a:lnTo>
                  <a:pt x="0" y="16296"/>
                </a:lnTo>
                <a:cubicBezTo>
                  <a:pt x="0" y="7256"/>
                  <a:pt x="7313" y="0"/>
                  <a:pt x="16296" y="0"/>
                </a:cubicBezTo>
                <a:lnTo>
                  <a:pt x="344570" y="0"/>
                </a:lnTo>
                <a:cubicBezTo>
                  <a:pt x="353553" y="-57"/>
                  <a:pt x="360865" y="7256"/>
                  <a:pt x="360865" y="16296"/>
                </a:cubicBezTo>
                <a:close/>
              </a:path>
            </a:pathLst>
          </a:custGeom>
          <a:solidFill>
            <a:srgbClr val="EEEEEE"/>
          </a:solidFill>
          <a:ln w="12700" cap="flat">
            <a:solidFill>
              <a:srgbClr val="C59E67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pic>
        <p:nvPicPr>
          <p:cNvPr id="167" name="图片 16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329412" y="1989031"/>
            <a:ext cx="608990" cy="656026"/>
          </a:xfrm>
          <a:prstGeom prst="rect">
            <a:avLst/>
          </a:prstGeom>
        </p:spPr>
      </p:pic>
      <p:sp>
        <p:nvSpPr>
          <p:cNvPr id="168" name="文本框 167"/>
          <p:cNvSpPr txBox="1"/>
          <p:nvPr/>
        </p:nvSpPr>
        <p:spPr>
          <a:xfrm>
            <a:off x="6117836" y="2009299"/>
            <a:ext cx="879597" cy="3568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zh-CN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rPr>
              <a:t>Маркетинговое исследование</a:t>
            </a:r>
            <a:endParaRPr lang="zh-CN" altLang="en-US" sz="800" spc="-32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6117836" y="4959399"/>
            <a:ext cx="879597" cy="3568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935480" hangingPunct="0">
              <a:lnSpc>
                <a:spcPct val="108000"/>
              </a:lnSpc>
            </a:pPr>
            <a:r>
              <a:rPr lang="zh-CN" altLang="en-US" sz="800" spc="-32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Продажи и закупки</a:t>
            </a:r>
            <a:endParaRPr lang="zh-CN" altLang="en-US" sz="800" spc="-32" dirty="0">
              <a:solidFill>
                <a:srgbClr val="3E3A39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grpSp>
        <p:nvGrpSpPr>
          <p:cNvPr id="172" name="组合 171"/>
          <p:cNvGrpSpPr/>
          <p:nvPr/>
        </p:nvGrpSpPr>
        <p:grpSpPr>
          <a:xfrm>
            <a:off x="10662057" y="3231460"/>
            <a:ext cx="834390" cy="2033270"/>
            <a:chOff x="10638417" y="3142480"/>
            <a:chExt cx="834390" cy="2033270"/>
          </a:xfrm>
        </p:grpSpPr>
        <p:sp>
          <p:nvSpPr>
            <p:cNvPr id="170" name="文本框 169"/>
            <p:cNvSpPr txBox="1"/>
            <p:nvPr/>
          </p:nvSpPr>
          <p:spPr>
            <a:xfrm>
              <a:off x="10638417" y="3142480"/>
              <a:ext cx="778510" cy="35687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1935480" hangingPunct="0">
                <a:lnSpc>
                  <a:spcPct val="108000"/>
                </a:lnSpc>
              </a:pPr>
              <a:r>
                <a:rPr lang="zh-CN" altLang="en-US" sz="800" spc="-32" dirty="0">
                  <a:solidFill>
                    <a:srgbClr val="FF0000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Продукция НИОКР</a:t>
              </a:r>
              <a:endParaRPr lang="zh-CN" altLang="en-US" sz="800" spc="-32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71" name="文本框 170"/>
            <p:cNvSpPr txBox="1"/>
            <p:nvPr/>
          </p:nvSpPr>
          <p:spPr>
            <a:xfrm>
              <a:off x="10638417" y="4352790"/>
              <a:ext cx="834390" cy="82296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defTabSz="1935480" hangingPunct="0">
                <a:lnSpc>
                  <a:spcPct val="108000"/>
                </a:lnSpc>
              </a:pPr>
              <a:r>
                <a:rPr lang="zh-CN" altLang="en-US" sz="800" spc="-32" dirty="0">
                  <a:solidFill>
                    <a:srgbClr val="FF0000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阿里巴巴普惠体-M" panose="00020600040101010101" pitchFamily="18" charset="-122"/>
                  <a:sym typeface="Arial" panose="020B0604020202020204" pitchFamily="34" charset="0"/>
                </a:rPr>
                <a:t>Объект капитального строительства</a:t>
              </a:r>
              <a:endParaRPr lang="zh-CN" altLang="en-US" sz="800" spc="-32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944261" y="3167960"/>
            <a:ext cx="869315" cy="1964055"/>
            <a:chOff x="10598412" y="3078980"/>
            <a:chExt cx="869315" cy="1964055"/>
          </a:xfrm>
        </p:grpSpPr>
        <p:sp>
          <p:nvSpPr>
            <p:cNvPr id="174" name="文本框 173"/>
            <p:cNvSpPr txBox="1"/>
            <p:nvPr/>
          </p:nvSpPr>
          <p:spPr>
            <a:xfrm>
              <a:off x="10638417" y="3078980"/>
              <a:ext cx="829310" cy="95123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defTabSz="1935480" hangingPunct="0">
                <a:lnSpc>
                  <a:spcPct val="108000"/>
                </a:lnSpc>
              </a:pPr>
              <a:r>
                <a:rPr lang="zh-CN" altLang="en-US" sz="800" spc="-32" dirty="0">
                  <a:solidFill>
                    <a:srgbClr val="FF0000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Arial" panose="020B0604020202020204" pitchFamily="34" charset="0"/>
                  <a:sym typeface="Arial" panose="020B0604020202020204" pitchFamily="34" charset="0"/>
                </a:rPr>
                <a:t>Доставка клиентам (с) точностью до двери</a:t>
              </a:r>
              <a:endParaRPr lang="zh-CN" altLang="en-US" sz="800" spc="-32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文本框 174"/>
            <p:cNvSpPr txBox="1"/>
            <p:nvPr/>
          </p:nvSpPr>
          <p:spPr>
            <a:xfrm>
              <a:off x="10598412" y="4346440"/>
              <a:ext cx="788670" cy="696595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defTabSz="1935480" hangingPunct="0">
                <a:lnSpc>
                  <a:spcPct val="108000"/>
                </a:lnSpc>
              </a:pPr>
              <a:r>
                <a:rPr lang="zh-CN" altLang="en-US" sz="800" spc="-21" dirty="0">
                  <a:solidFill>
                    <a:srgbClr val="3E3A39"/>
                  </a:solidFill>
                  <a:latin typeface="Arial" panose="020B0604020202020204" pitchFamily="34" charset="0"/>
                  <a:ea typeface="阿里巴巴普惠体-M" panose="00020600040101010101" pitchFamily="18" charset="-122"/>
                  <a:cs typeface="Arial" panose="020B0604020202020204" pitchFamily="34" charset="0"/>
                  <a:sym typeface="Arial" panose="020B0604020202020204" pitchFamily="34" charset="0"/>
                </a:rPr>
                <a:t>Производить продукцию</a:t>
              </a:r>
              <a:endParaRPr lang="zh-CN" altLang="en-US" sz="800" spc="-21" dirty="0">
                <a:solidFill>
                  <a:srgbClr val="3E3A39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PPT-修改-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233910" cy="6880860"/>
          </a:xfrm>
          <a:prstGeom prst="rect">
            <a:avLst/>
          </a:prstGeom>
        </p:spPr>
      </p:pic>
      <p:sp>
        <p:nvSpPr>
          <p:cNvPr id="4" name="Freeform 321"/>
          <p:cNvSpPr/>
          <p:nvPr/>
        </p:nvSpPr>
        <p:spPr>
          <a:xfrm>
            <a:off x="2826178" y="3014788"/>
            <a:ext cx="6540804" cy="26881"/>
          </a:xfrm>
          <a:custGeom>
            <a:avLst/>
            <a:gdLst>
              <a:gd name="connsiteX0" fmla="*/ 6350 w 3090227"/>
              <a:gd name="connsiteY0" fmla="*/ 6350 h 12700"/>
              <a:gd name="connsiteX1" fmla="*/ 3083877 w 3090227"/>
              <a:gd name="connsiteY1" fmla="*/ 635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90227" h="12700">
                <a:moveTo>
                  <a:pt x="6350" y="6350"/>
                </a:moveTo>
                <a:lnTo>
                  <a:pt x="3083877" y="6350"/>
                </a:lnTo>
              </a:path>
            </a:pathLst>
          </a:custGeom>
          <a:ln w="20">
            <a:solidFill>
              <a:srgbClr val="FFFFF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22" name="Freeform 322"/>
          <p:cNvSpPr/>
          <p:nvPr/>
        </p:nvSpPr>
        <p:spPr>
          <a:xfrm>
            <a:off x="2826178" y="4514446"/>
            <a:ext cx="6540804" cy="26881"/>
          </a:xfrm>
          <a:custGeom>
            <a:avLst/>
            <a:gdLst>
              <a:gd name="connsiteX0" fmla="*/ 6350 w 3090227"/>
              <a:gd name="connsiteY0" fmla="*/ 6350 h 12700"/>
              <a:gd name="connsiteX1" fmla="*/ 3083877 w 3090227"/>
              <a:gd name="connsiteY1" fmla="*/ 635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90227" h="12700">
                <a:moveTo>
                  <a:pt x="6350" y="6350"/>
                </a:moveTo>
                <a:lnTo>
                  <a:pt x="3083877" y="6350"/>
                </a:lnTo>
              </a:path>
            </a:pathLst>
          </a:custGeom>
          <a:ln w="20">
            <a:solidFill>
              <a:srgbClr val="FFFFFF">
                <a:alpha val="10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935480"/>
            <a:endParaRPr lang="en-US" sz="3810">
              <a:solidFill>
                <a:prstClr val="black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323" name="TextBox 323"/>
          <p:cNvSpPr txBox="1"/>
          <p:nvPr/>
        </p:nvSpPr>
        <p:spPr>
          <a:xfrm>
            <a:off x="2877185" y="3289935"/>
            <a:ext cx="6489700" cy="24320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935480">
              <a:lnSpc>
                <a:spcPct val="99000"/>
              </a:lnSpc>
            </a:pPr>
            <a:r>
              <a:rPr lang="zh-CN" altLang="en-US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Ориентируясь на "зелёное снижение выбросов в алюминиевой промышленной цепочке" как стратегическое направление,</a:t>
            </a:r>
            <a:endParaRPr lang="zh-CN" altLang="en-US" sz="8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  <a:p>
            <a:pPr algn="ctr" defTabSz="1935480">
              <a:lnSpc>
                <a:spcPct val="99000"/>
              </a:lnSpc>
            </a:pPr>
            <a:r>
              <a:rPr lang="zh-CN" altLang="en-US" sz="8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</a:rPr>
              <a:t>мы предлагаем комплекс "многопродуктовых решений + сервисов"</a:t>
            </a:r>
            <a:endParaRPr lang="zh-CN" altLang="en-US" sz="8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2633440" y="2103921"/>
            <a:ext cx="6857918" cy="213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800" b="1" spc="200" dirty="0">
                <a:solidFill>
                  <a:srgbClr val="FF0000"/>
                </a:solidFill>
                <a:latin typeface="Arial" panose="020B0604020202020204" pitchFamily="34" charset="0"/>
                <a:ea typeface="阿里巴巴普惠体-M" panose="00020600040101010101" pitchFamily="18" charset="-122"/>
                <a:cs typeface="阿里巴巴普惠体-M" panose="00020600040101010101" pitchFamily="18" charset="-122"/>
                <a:sym typeface="Arial" panose="020B0604020202020204" pitchFamily="34" charset="0"/>
                <a:rtl val="0"/>
              </a:rPr>
              <a:t>Решения для комплексного энергосбережения и снижения выбросов углерода</a:t>
            </a:r>
            <a:endParaRPr lang="zh-CN" altLang="en-US" sz="800" b="1" spc="200" dirty="0">
              <a:solidFill>
                <a:srgbClr val="FF0000"/>
              </a:solidFill>
              <a:latin typeface="Arial" panose="020B0604020202020204" pitchFamily="34" charset="0"/>
              <a:ea typeface="阿里巴巴普惠体-M" panose="00020600040101010101" pitchFamily="18" charset="-122"/>
              <a:cs typeface="阿里巴巴普惠体-M" panose="00020600040101010101" pitchFamily="18" charset="-122"/>
              <a:sym typeface="Arial" panose="020B0604020202020204" pitchFamily="34" charset="0"/>
              <a:rtl val="0"/>
            </a:endParaRPr>
          </a:p>
        </p:txBody>
      </p:sp>
    </p:spTree>
  </p:cSld>
  <p:clrMapOvr>
    <a:masterClrMapping/>
  </p:clrMapOvr>
</p:sld>
</file>

<file path=ppt/tags/tag1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0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1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2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3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4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5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6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7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8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19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2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20.xml><?xml version="1.0" encoding="utf-8"?>
<p:tagLst xmlns:p="http://schemas.openxmlformats.org/presentationml/2006/main">
  <p:tag name="KSO_WM_BEAUTIFY_FLAG" val=""/>
</p:tagLst>
</file>

<file path=ppt/tags/tag21.xml><?xml version="1.0" encoding="utf-8"?>
<p:tagLst xmlns:p="http://schemas.openxmlformats.org/presentationml/2006/main">
  <p:tag name="KSO_WM_BEAUTIFY_FLAG" val=""/>
</p:tagLst>
</file>

<file path=ppt/tags/tag3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4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5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6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7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8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ags/tag9.xml><?xml version="1.0" encoding="utf-8"?>
<p:tagLst xmlns:p="http://schemas.openxmlformats.org/presentationml/2006/main">
  <p:tag name="KSO_WM_DIAGRAM_VIRTUALLY_FRAME" val="{&quot;height&quot;:350.4352755905512,&quot;left&quot;:0,&quot;top&quot;:175,&quot;width&quot;:960.0709448818898}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14013</Words>
  <Application>WPS 演示</Application>
  <PresentationFormat>宽屏</PresentationFormat>
  <Paragraphs>454</Paragraphs>
  <Slides>19</Slides>
  <Notes>8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19</vt:i4>
      </vt:variant>
    </vt:vector>
  </HeadingPairs>
  <TitlesOfParts>
    <vt:vector size="32" baseType="lpstr">
      <vt:lpstr>Arial</vt:lpstr>
      <vt:lpstr>宋体</vt:lpstr>
      <vt:lpstr>Wingdings</vt:lpstr>
      <vt:lpstr>阿里巴巴普惠体-M</vt:lpstr>
      <vt:lpstr>阿里巴巴普惠体 M</vt:lpstr>
      <vt:lpstr>Arial</vt:lpstr>
      <vt:lpstr>MS Gothic</vt:lpstr>
      <vt:lpstr>Microsoft JhengHei</vt:lpstr>
      <vt:lpstr>等线</vt:lpstr>
      <vt:lpstr>微软雅黑</vt:lpstr>
      <vt:lpstr>Arial Unicode MS</vt:lpstr>
      <vt:lpstr>等线 Light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Administrator</dc:creator>
  <cp:lastModifiedBy>HHGLT</cp:lastModifiedBy>
  <cp:revision>29</cp:revision>
  <dcterms:created xsi:type="dcterms:W3CDTF">2024-07-29T11:43:00Z</dcterms:created>
  <dcterms:modified xsi:type="dcterms:W3CDTF">2025-04-26T03:36:56Z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5CDFBA6E5762451CB4A96DB4835D33EC</vt:lpwstr>
  </property>
  <property fmtid="{D5CDD505-2E9C-101B-9397-08002B2CF9AE}" pid="3" name="KSOProductBuildVer">
    <vt:lpwstr>2052-12.1.0.21171</vt:lpwstr>
  </property>
</Properties>
</file>